
<file path=[Content_Types].xml><?xml version="1.0" encoding="utf-8"?>
<Types xmlns="http://schemas.openxmlformats.org/package/2006/content-types">
  <Default Extension="emf" ContentType="image/x-emf"/>
  <Default Extension="gif" ContentType="image/gif"/>
  <Default Extension="jpeg" ContentType="image/jpeg"/>
  <Default Extension="png" ContentType="image/png"/>
  <Default Extension="rels" ContentType="application/vnd.openxmlformats-package.relationships+xml"/>
  <Default Extension="svg" ContentType="image/svg+xml"/>
  <Default Extension="tmp" ContentType="image/png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slides/slide100.xml" ContentType="application/vnd.openxmlformats-officedocument.presentationml.slide+xml"/>
  <Override PartName="/ppt/slides/slide101.xml" ContentType="application/vnd.openxmlformats-officedocument.presentationml.slide+xml"/>
  <Override PartName="/ppt/slides/slide102.xml" ContentType="application/vnd.openxmlformats-officedocument.presentationml.slide+xml"/>
  <Override PartName="/ppt/slides/slide103.xml" ContentType="application/vnd.openxmlformats-officedocument.presentationml.slide+xml"/>
  <Override PartName="/ppt/slides/slide104.xml" ContentType="application/vnd.openxmlformats-officedocument.presentationml.slide+xml"/>
  <Override PartName="/ppt/slides/slide105.xml" ContentType="application/vnd.openxmlformats-officedocument.presentationml.slide+xml"/>
  <Override PartName="/ppt/slides/slide106.xml" ContentType="application/vnd.openxmlformats-officedocument.presentationml.slide+xml"/>
  <Override PartName="/ppt/slides/slide107.xml" ContentType="application/vnd.openxmlformats-officedocument.presentationml.slide+xml"/>
  <Override PartName="/ppt/slides/slide108.xml" ContentType="application/vnd.openxmlformats-officedocument.presentationml.slide+xml"/>
  <Override PartName="/ppt/slides/slide109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tags/tag1.xml" ContentType="application/vnd.openxmlformats-officedocument.presentationml.tags+xml"/>
  <Override PartName="/ppt/tags/tag2.xml" ContentType="application/vnd.openxmlformats-officedocument.presentationml.tags+xml"/>
  <Override PartName="/ppt/tags/tag3.xml" ContentType="application/vnd.openxmlformats-officedocument.presentationml.tags+xml"/>
  <Override PartName="/ppt/tags/tag4.xml" ContentType="application/vnd.openxmlformats-officedocument.presentationml.tags+xml"/>
  <Override PartName="/ppt/tags/tag5.xml" ContentType="application/vnd.openxmlformats-officedocument.presentationml.tags+xml"/>
  <Override PartName="/ppt/tags/tag6.xml" ContentType="application/vnd.openxmlformats-officedocument.presentationml.tags+xml"/>
  <Override PartName="/ppt/tags/tag7.xml" ContentType="application/vnd.openxmlformats-officedocument.presentationml.tags+xml"/>
  <Override PartName="/ppt/tags/tag8.xml" ContentType="application/vnd.openxmlformats-officedocument.presentationml.tags+xml"/>
  <Override PartName="/ppt/tags/tag9.xml" ContentType="application/vnd.openxmlformats-officedocument.presentationml.tags+xml"/>
  <Override PartName="/ppt/tags/tag10.xml" ContentType="application/vnd.openxmlformats-officedocument.presentationml.tags+xml"/>
  <Override PartName="/ppt/tags/tag11.xml" ContentType="application/vnd.openxmlformats-officedocument.presentationml.tags+xml"/>
  <Override PartName="/ppt/tags/tag12.xml" ContentType="application/vnd.openxmlformats-officedocument.presentationml.tags+xml"/>
  <Override PartName="/ppt/tags/tag13.xml" ContentType="application/vnd.openxmlformats-officedocument.presentationml.tags+xml"/>
  <Override PartName="/ppt/tags/tag14.xml" ContentType="application/vnd.openxmlformats-officedocument.presentationml.tags+xml"/>
  <Override PartName="/ppt/tags/tag15.xml" ContentType="application/vnd.openxmlformats-officedocument.presentationml.tags+xml"/>
  <Override PartName="/ppt/tags/tag16.xml" ContentType="application/vnd.openxmlformats-officedocument.presentationml.tags+xml"/>
  <Override PartName="/ppt/tags/tag17.xml" ContentType="application/vnd.openxmlformats-officedocument.presentationml.tags+xml"/>
  <Override PartName="/ppt/tags/tag18.xml" ContentType="application/vnd.openxmlformats-officedocument.presentationml.tags+xml"/>
  <Override PartName="/ppt/tags/tag19.xml" ContentType="application/vnd.openxmlformats-officedocument.presentationml.tags+xml"/>
  <Override PartName="/ppt/tags/tag20.xml" ContentType="application/vnd.openxmlformats-officedocument.presentationml.tags+xml"/>
  <Override PartName="/ppt/tags/tag21.xml" ContentType="application/vnd.openxmlformats-officedocument.presentationml.tags+xml"/>
  <Override PartName="/ppt/tags/tag22.xml" ContentType="application/vnd.openxmlformats-officedocument.presentationml.tags+xml"/>
  <Override PartName="/ppt/tags/tag23.xml" ContentType="application/vnd.openxmlformats-officedocument.presentationml.tags+xml"/>
  <Override PartName="/ppt/tags/tag24.xml" ContentType="application/vnd.openxmlformats-officedocument.presentationml.tags+xml"/>
  <Override PartName="/ppt/tags/tag25.xml" ContentType="application/vnd.openxmlformats-officedocument.presentationml.tags+xml"/>
  <Override PartName="/ppt/tags/tag26.xml" ContentType="application/vnd.openxmlformats-officedocument.presentationml.tags+xml"/>
  <Override PartName="/ppt/tags/tag27.xml" ContentType="application/vnd.openxmlformats-officedocument.presentationml.tags+xml"/>
  <Override PartName="/ppt/tags/tag28.xml" ContentType="application/vnd.openxmlformats-officedocument.presentationml.tags+xml"/>
  <Override PartName="/ppt/tags/tag29.xml" ContentType="application/vnd.openxmlformats-officedocument.presentationml.tags+xml"/>
  <Override PartName="/ppt/tags/tag30.xml" ContentType="application/vnd.openxmlformats-officedocument.presentationml.tags+xml"/>
  <Override PartName="/ppt/notesSlides/notesSlide3.xml" ContentType="application/vnd.openxmlformats-officedocument.presentationml.notesSlide+xml"/>
  <Override PartName="/ppt/tags/tag31.xml" ContentType="application/vnd.openxmlformats-officedocument.presentationml.tags+xml"/>
  <Override PartName="/ppt/tags/tag32.xml" ContentType="application/vnd.openxmlformats-officedocument.presentationml.tags+xml"/>
  <Override PartName="/ppt/tags/tag33.xml" ContentType="application/vnd.openxmlformats-officedocument.presentationml.tags+xml"/>
  <Override PartName="/ppt/tags/tag34.xml" ContentType="application/vnd.openxmlformats-officedocument.presentationml.tags+xml"/>
  <Override PartName="/ppt/tags/tag35.xml" ContentType="application/vnd.openxmlformats-officedocument.presentationml.tags+xml"/>
  <Override PartName="/ppt/tags/tag36.xml" ContentType="application/vnd.openxmlformats-officedocument.presentationml.tags+xml"/>
  <Override PartName="/ppt/tags/tag37.xml" ContentType="application/vnd.openxmlformats-officedocument.presentationml.tags+xml"/>
  <Override PartName="/ppt/tags/tag38.xml" ContentType="application/vnd.openxmlformats-officedocument.presentationml.tags+xml"/>
  <Override PartName="/ppt/tags/tag39.xml" ContentType="application/vnd.openxmlformats-officedocument.presentationml.tags+xml"/>
  <Override PartName="/ppt/tags/tag40.xml" ContentType="application/vnd.openxmlformats-officedocument.presentationml.tags+xml"/>
  <Override PartName="/ppt/tags/tag41.xml" ContentType="application/vnd.openxmlformats-officedocument.presentationml.tags+xml"/>
  <Override PartName="/ppt/tags/tag42.xml" ContentType="application/vnd.openxmlformats-officedocument.presentationml.tags+xml"/>
  <Override PartName="/ppt/tags/tag43.xml" ContentType="application/vnd.openxmlformats-officedocument.presentationml.tags+xml"/>
  <Override PartName="/ppt/tags/tag44.xml" ContentType="application/vnd.openxmlformats-officedocument.presentationml.tags+xml"/>
  <Override PartName="/ppt/tags/tag45.xml" ContentType="application/vnd.openxmlformats-officedocument.presentationml.tags+xml"/>
  <Override PartName="/ppt/tags/tag46.xml" ContentType="application/vnd.openxmlformats-officedocument.presentationml.tags+xml"/>
  <Override PartName="/ppt/tags/tag47.xml" ContentType="application/vnd.openxmlformats-officedocument.presentationml.tags+xml"/>
  <Override PartName="/ppt/tags/tag48.xml" ContentType="application/vnd.openxmlformats-officedocument.presentationml.tags+xml"/>
  <Override PartName="/ppt/tags/tag49.xml" ContentType="application/vnd.openxmlformats-officedocument.presentationml.tags+xml"/>
  <Override PartName="/ppt/tags/tag50.xml" ContentType="application/vnd.openxmlformats-officedocument.presentationml.tags+xml"/>
  <Override PartName="/ppt/tags/tag51.xml" ContentType="application/vnd.openxmlformats-officedocument.presentationml.tags+xml"/>
  <Override PartName="/ppt/tags/tag52.xml" ContentType="application/vnd.openxmlformats-officedocument.presentationml.tags+xml"/>
  <Override PartName="/ppt/tags/tag53.xml" ContentType="application/vnd.openxmlformats-officedocument.presentationml.tags+xml"/>
  <Override PartName="/ppt/tags/tag54.xml" ContentType="application/vnd.openxmlformats-officedocument.presentationml.tags+xml"/>
  <Override PartName="/ppt/tags/tag55.xml" ContentType="application/vnd.openxmlformats-officedocument.presentationml.tags+xml"/>
  <Override PartName="/ppt/tags/tag56.xml" ContentType="application/vnd.openxmlformats-officedocument.presentationml.tags+xml"/>
  <Override PartName="/ppt/tags/tag57.xml" ContentType="application/vnd.openxmlformats-officedocument.presentationml.tags+xml"/>
  <Override PartName="/ppt/tags/tag58.xml" ContentType="application/vnd.openxmlformats-officedocument.presentationml.tags+xml"/>
  <Override PartName="/ppt/tags/tag59.xml" ContentType="application/vnd.openxmlformats-officedocument.presentationml.tags+xml"/>
  <Override PartName="/ppt/tags/tag60.xml" ContentType="application/vnd.openxmlformats-officedocument.presentationml.tags+xml"/>
  <Override PartName="/ppt/tags/tag61.xml" ContentType="application/vnd.openxmlformats-officedocument.presentationml.tags+xml"/>
  <Override PartName="/ppt/tags/tag62.xml" ContentType="application/vnd.openxmlformats-officedocument.presentationml.tags+xml"/>
  <Override PartName="/ppt/tags/tag63.xml" ContentType="application/vnd.openxmlformats-officedocument.presentationml.tags+xml"/>
  <Override PartName="/ppt/tags/tag64.xml" ContentType="application/vnd.openxmlformats-officedocument.presentationml.tags+xml"/>
  <Override PartName="/ppt/tags/tag65.xml" ContentType="application/vnd.openxmlformats-officedocument.presentationml.tags+xml"/>
  <Override PartName="/ppt/tags/tag66.xml" ContentType="application/vnd.openxmlformats-officedocument.presentationml.tags+xml"/>
  <Override PartName="/ppt/tags/tag67.xml" ContentType="application/vnd.openxmlformats-officedocument.presentationml.tags+xml"/>
  <Override PartName="/ppt/tags/tag68.xml" ContentType="application/vnd.openxmlformats-officedocument.presentationml.tags+xml"/>
  <Override PartName="/ppt/tags/tag69.xml" ContentType="application/vnd.openxmlformats-officedocument.presentationml.tags+xml"/>
  <Override PartName="/ppt/tags/tag70.xml" ContentType="application/vnd.openxmlformats-officedocument.presentationml.tags+xml"/>
  <Override PartName="/ppt/tags/tag71.xml" ContentType="application/vnd.openxmlformats-officedocument.presentationml.tags+xml"/>
  <Override PartName="/ppt/tags/tag72.xml" ContentType="application/vnd.openxmlformats-officedocument.presentationml.tags+xml"/>
  <Override PartName="/ppt/tags/tag73.xml" ContentType="application/vnd.openxmlformats-officedocument.presentationml.tags+xml"/>
  <Override PartName="/ppt/tags/tag74.xml" ContentType="application/vnd.openxmlformats-officedocument.presentationml.tags+xml"/>
  <Override PartName="/ppt/tags/tag75.xml" ContentType="application/vnd.openxmlformats-officedocument.presentationml.tags+xml"/>
  <Override PartName="/ppt/tags/tag76.xml" ContentType="application/vnd.openxmlformats-officedocument.presentationml.tags+xml"/>
  <Override PartName="/ppt/tags/tag77.xml" ContentType="application/vnd.openxmlformats-officedocument.presentationml.tags+xml"/>
  <Override PartName="/ppt/tags/tag78.xml" ContentType="application/vnd.openxmlformats-officedocument.presentationml.tags+xml"/>
  <Override PartName="/ppt/tags/tag79.xml" ContentType="application/vnd.openxmlformats-officedocument.presentationml.tags+xml"/>
  <Override PartName="/ppt/tags/tag80.xml" ContentType="application/vnd.openxmlformats-officedocument.presentationml.tags+xml"/>
  <Override PartName="/ppt/tags/tag81.xml" ContentType="application/vnd.openxmlformats-officedocument.presentationml.tags+xml"/>
  <Override PartName="/ppt/tags/tag82.xml" ContentType="application/vnd.openxmlformats-officedocument.presentationml.tags+xml"/>
  <Override PartName="/ppt/tags/tag83.xml" ContentType="application/vnd.openxmlformats-officedocument.presentationml.tags+xml"/>
  <Override PartName="/ppt/tags/tag84.xml" ContentType="application/vnd.openxmlformats-officedocument.presentationml.tags+xml"/>
  <Override PartName="/ppt/tags/tag85.xml" ContentType="application/vnd.openxmlformats-officedocument.presentationml.tags+xml"/>
  <Override PartName="/ppt/tags/tag86.xml" ContentType="application/vnd.openxmlformats-officedocument.presentationml.tags+xml"/>
  <Override PartName="/ppt/tags/tag87.xml" ContentType="application/vnd.openxmlformats-officedocument.presentationml.tags+xml"/>
  <Override PartName="/ppt/tags/tag88.xml" ContentType="application/vnd.openxmlformats-officedocument.presentationml.tags+xml"/>
  <Override PartName="/ppt/tags/tag89.xml" ContentType="application/vnd.openxmlformats-officedocument.presentationml.tags+xml"/>
  <Override PartName="/ppt/tags/tag90.xml" ContentType="application/vnd.openxmlformats-officedocument.presentationml.tags+xml"/>
  <Override PartName="/ppt/tags/tag91.xml" ContentType="application/vnd.openxmlformats-officedocument.presentationml.tags+xml"/>
  <Override PartName="/ppt/tags/tag92.xml" ContentType="application/vnd.openxmlformats-officedocument.presentationml.tags+xml"/>
  <Override PartName="/ppt/tags/tag93.xml" ContentType="application/vnd.openxmlformats-officedocument.presentationml.tags+xml"/>
  <Override PartName="/ppt/tags/tag94.xml" ContentType="application/vnd.openxmlformats-officedocument.presentationml.tags+xml"/>
  <Override PartName="/ppt/tags/tag95.xml" ContentType="application/vnd.openxmlformats-officedocument.presentationml.tags+xml"/>
  <Override PartName="/ppt/tags/tag96.xml" ContentType="application/vnd.openxmlformats-officedocument.presentationml.tags+xml"/>
  <Override PartName="/ppt/tags/tag97.xml" ContentType="application/vnd.openxmlformats-officedocument.presentationml.tags+xml"/>
  <Override PartName="/ppt/tags/tag98.xml" ContentType="application/vnd.openxmlformats-officedocument.presentationml.tags+xml"/>
  <Override PartName="/ppt/tags/tag99.xml" ContentType="application/vnd.openxmlformats-officedocument.presentationml.tags+xml"/>
  <Override PartName="/ppt/tags/tag100.xml" ContentType="application/vnd.openxmlformats-officedocument.presentationml.tags+xml"/>
  <Override PartName="/ppt/tags/tag101.xml" ContentType="application/vnd.openxmlformats-officedocument.presentationml.tags+xml"/>
  <Override PartName="/ppt/tags/tag102.xml" ContentType="application/vnd.openxmlformats-officedocument.presentationml.tags+xml"/>
  <Override PartName="/ppt/tags/tag103.xml" ContentType="application/vnd.openxmlformats-officedocument.presentationml.tags+xml"/>
  <Override PartName="/ppt/tags/tag104.xml" ContentType="application/vnd.openxmlformats-officedocument.presentationml.tags+xml"/>
  <Override PartName="/ppt/tags/tag105.xml" ContentType="application/vnd.openxmlformats-officedocument.presentationml.tags+xml"/>
  <Override PartName="/ppt/tags/tag106.xml" ContentType="application/vnd.openxmlformats-officedocument.presentationml.tags+xml"/>
  <Override PartName="/ppt/tags/tag107.xml" ContentType="application/vnd.openxmlformats-officedocument.presentationml.tags+xml"/>
  <Override PartName="/ppt/tags/tag108.xml" ContentType="application/vnd.openxmlformats-officedocument.presentationml.tags+xml"/>
  <Override PartName="/ppt/tags/tag109.xml" ContentType="application/vnd.openxmlformats-officedocument.presentationml.tags+xml"/>
  <Override PartName="/ppt/tags/tag110.xml" ContentType="application/vnd.openxmlformats-officedocument.presentationml.tags+xml"/>
  <Override PartName="/ppt/tags/tag111.xml" ContentType="application/vnd.openxmlformats-officedocument.presentationml.tags+xml"/>
  <Override PartName="/ppt/tags/tag112.xml" ContentType="application/vnd.openxmlformats-officedocument.presentationml.tags+xml"/>
  <Override PartName="/ppt/tags/tag113.xml" ContentType="application/vnd.openxmlformats-officedocument.presentationml.tags+xml"/>
  <Override PartName="/ppt/tags/tag114.xml" ContentType="application/vnd.openxmlformats-officedocument.presentationml.tags+xml"/>
  <Override PartName="/ppt/tags/tag115.xml" ContentType="application/vnd.openxmlformats-officedocument.presentationml.tags+xml"/>
  <Override PartName="/ppt/tags/tag116.xml" ContentType="application/vnd.openxmlformats-officedocument.presentationml.tags+xml"/>
  <Override PartName="/ppt/tags/tag117.xml" ContentType="application/vnd.openxmlformats-officedocument.presentationml.tags+xml"/>
  <Override PartName="/ppt/tags/tag118.xml" ContentType="application/vnd.openxmlformats-officedocument.presentationml.tags+xml"/>
  <Override PartName="/ppt/tags/tag119.xml" ContentType="application/vnd.openxmlformats-officedocument.presentationml.tags+xml"/>
  <Override PartName="/ppt/tags/tag120.xml" ContentType="application/vnd.openxmlformats-officedocument.presentationml.tags+xml"/>
  <Override PartName="/ppt/tags/tag121.xml" ContentType="application/vnd.openxmlformats-officedocument.presentationml.tags+xml"/>
  <Override PartName="/ppt/tags/tag122.xml" ContentType="application/vnd.openxmlformats-officedocument.presentationml.tags+xml"/>
  <Override PartName="/ppt/tags/tag123.xml" ContentType="application/vnd.openxmlformats-officedocument.presentationml.tags+xml"/>
  <Override PartName="/ppt/tags/tag124.xml" ContentType="application/vnd.openxmlformats-officedocument.presentationml.tags+xml"/>
  <Override PartName="/ppt/tags/tag125.xml" ContentType="application/vnd.openxmlformats-officedocument.presentationml.tags+xml"/>
  <Override PartName="/ppt/tags/tag126.xml" ContentType="application/vnd.openxmlformats-officedocument.presentationml.tags+xml"/>
  <Override PartName="/ppt/tags/tag127.xml" ContentType="application/vnd.openxmlformats-officedocument.presentationml.tags+xml"/>
  <Override PartName="/ppt/tags/tag128.xml" ContentType="application/vnd.openxmlformats-officedocument.presentationml.tags+xml"/>
  <Override PartName="/ppt/tags/tag129.xml" ContentType="application/vnd.openxmlformats-officedocument.presentationml.tags+xml"/>
  <Override PartName="/ppt/tags/tag130.xml" ContentType="application/vnd.openxmlformats-officedocument.presentationml.tags+xml"/>
  <Override PartName="/ppt/tags/tag131.xml" ContentType="application/vnd.openxmlformats-officedocument.presentationml.tags+xml"/>
  <Override PartName="/ppt/tags/tag132.xml" ContentType="application/vnd.openxmlformats-officedocument.presentationml.tags+xml"/>
  <Override PartName="/ppt/tags/tag133.xml" ContentType="application/vnd.openxmlformats-officedocument.presentationml.tags+xml"/>
  <Override PartName="/ppt/tags/tag134.xml" ContentType="application/vnd.openxmlformats-officedocument.presentationml.tags+xml"/>
  <Override PartName="/ppt/tags/tag135.xml" ContentType="application/vnd.openxmlformats-officedocument.presentationml.tags+xml"/>
  <Override PartName="/ppt/tags/tag136.xml" ContentType="application/vnd.openxmlformats-officedocument.presentationml.tags+xml"/>
  <Override PartName="/ppt/tags/tag137.xml" ContentType="application/vnd.openxmlformats-officedocument.presentationml.tags+xml"/>
  <Override PartName="/ppt/tags/tag138.xml" ContentType="application/vnd.openxmlformats-officedocument.presentationml.tags+xml"/>
  <Override PartName="/ppt/tags/tag139.xml" ContentType="application/vnd.openxmlformats-officedocument.presentationml.tags+xml"/>
  <Override PartName="/ppt/tags/tag140.xml" ContentType="application/vnd.openxmlformats-officedocument.presentationml.tags+xml"/>
  <Override PartName="/ppt/tags/tag141.xml" ContentType="application/vnd.openxmlformats-officedocument.presentationml.tags+xml"/>
  <Override PartName="/ppt/tags/tag142.xml" ContentType="application/vnd.openxmlformats-officedocument.presentationml.tags+xml"/>
  <Override PartName="/ppt/tags/tag143.xml" ContentType="application/vnd.openxmlformats-officedocument.presentationml.tags+xml"/>
  <Override PartName="/ppt/tags/tag144.xml" ContentType="application/vnd.openxmlformats-officedocument.presentationml.tags+xml"/>
  <Override PartName="/ppt/tags/tag145.xml" ContentType="application/vnd.openxmlformats-officedocument.presentationml.tags+xml"/>
  <Override PartName="/ppt/tags/tag146.xml" ContentType="application/vnd.openxmlformats-officedocument.presentationml.tags+xml"/>
  <Override PartName="/ppt/tags/tag147.xml" ContentType="application/vnd.openxmlformats-officedocument.presentationml.tags+xml"/>
  <Override PartName="/ppt/tags/tag148.xml" ContentType="application/vnd.openxmlformats-officedocument.presentationml.tags+xml"/>
  <Override PartName="/ppt/tags/tag149.xml" ContentType="application/vnd.openxmlformats-officedocument.presentationml.tags+xml"/>
  <Override PartName="/ppt/tags/tag150.xml" ContentType="application/vnd.openxmlformats-officedocument.presentationml.tags+xml"/>
  <Override PartName="/ppt/tags/tag151.xml" ContentType="application/vnd.openxmlformats-officedocument.presentationml.tags+xml"/>
  <Override PartName="/ppt/tags/tag152.xml" ContentType="application/vnd.openxmlformats-officedocument.presentationml.tags+xml"/>
  <Override PartName="/ppt/tags/tag153.xml" ContentType="application/vnd.openxmlformats-officedocument.presentationml.tags+xml"/>
  <Override PartName="/ppt/tags/tag154.xml" ContentType="application/vnd.openxmlformats-officedocument.presentationml.tags+xml"/>
  <Override PartName="/ppt/tags/tag155.xml" ContentType="application/vnd.openxmlformats-officedocument.presentationml.tags+xml"/>
  <Override PartName="/ppt/tags/tag156.xml" ContentType="application/vnd.openxmlformats-officedocument.presentationml.tags+xml"/>
  <Override PartName="/ppt/tags/tag157.xml" ContentType="application/vnd.openxmlformats-officedocument.presentationml.tags+xml"/>
  <Override PartName="/ppt/tags/tag158.xml" ContentType="application/vnd.openxmlformats-officedocument.presentationml.tags+xml"/>
  <Override PartName="/ppt/tags/tag159.xml" ContentType="application/vnd.openxmlformats-officedocument.presentationml.tags+xml"/>
  <Override PartName="/ppt/tags/tag160.xml" ContentType="application/vnd.openxmlformats-officedocument.presentationml.tags+xml"/>
  <Override PartName="/ppt/tags/tag161.xml" ContentType="application/vnd.openxmlformats-officedocument.presentationml.tags+xml"/>
  <Override PartName="/ppt/tags/tag162.xml" ContentType="application/vnd.openxmlformats-officedocument.presentationml.tags+xml"/>
  <Override PartName="/ppt/tags/tag163.xml" ContentType="application/vnd.openxmlformats-officedocument.presentationml.tags+xml"/>
  <Override PartName="/ppt/tags/tag164.xml" ContentType="application/vnd.openxmlformats-officedocument.presentationml.tags+xml"/>
  <Override PartName="/ppt/tags/tag165.xml" ContentType="application/vnd.openxmlformats-officedocument.presentationml.tags+xml"/>
  <Override PartName="/ppt/tags/tag166.xml" ContentType="application/vnd.openxmlformats-officedocument.presentationml.tags+xml"/>
  <Override PartName="/ppt/tags/tag167.xml" ContentType="application/vnd.openxmlformats-officedocument.presentationml.tags+xml"/>
  <Override PartName="/ppt/tags/tag168.xml" ContentType="application/vnd.openxmlformats-officedocument.presentationml.tags+xml"/>
  <Override PartName="/ppt/tags/tag169.xml" ContentType="application/vnd.openxmlformats-officedocument.presentationml.tags+xml"/>
  <Override PartName="/ppt/tags/tag170.xml" ContentType="application/vnd.openxmlformats-officedocument.presentationml.tags+xml"/>
  <Override PartName="/ppt/tags/tag171.xml" ContentType="application/vnd.openxmlformats-officedocument.presentationml.tags+xml"/>
  <Override PartName="/ppt/tags/tag172.xml" ContentType="application/vnd.openxmlformats-officedocument.presentationml.tags+xml"/>
  <Override PartName="/ppt/tags/tag173.xml" ContentType="application/vnd.openxmlformats-officedocument.presentationml.tags+xml"/>
  <Override PartName="/ppt/tags/tag174.xml" ContentType="application/vnd.openxmlformats-officedocument.presentationml.tags+xml"/>
  <Override PartName="/ppt/tags/tag175.xml" ContentType="application/vnd.openxmlformats-officedocument.presentationml.tags+xml"/>
  <Override PartName="/ppt/tags/tag176.xml" ContentType="application/vnd.openxmlformats-officedocument.presentationml.tags+xml"/>
  <Override PartName="/ppt/tags/tag177.xml" ContentType="application/vnd.openxmlformats-officedocument.presentationml.tags+xml"/>
  <Override PartName="/ppt/tags/tag178.xml" ContentType="application/vnd.openxmlformats-officedocument.presentationml.tags+xml"/>
  <Override PartName="/ppt/tags/tag179.xml" ContentType="application/vnd.openxmlformats-officedocument.presentationml.tags+xml"/>
  <Override PartName="/ppt/notesSlides/notesSlide4.xml" ContentType="application/vnd.openxmlformats-officedocument.presentationml.notesSlide+xml"/>
  <Override PartName="/ppt/tags/tag180.xml" ContentType="application/vnd.openxmlformats-officedocument.presentationml.tags+xml"/>
  <Override PartName="/ppt/tags/tag181.xml" ContentType="application/vnd.openxmlformats-officedocument.presentationml.tags+xml"/>
  <Override PartName="/ppt/tags/tag182.xml" ContentType="application/vnd.openxmlformats-officedocument.presentationml.tags+xml"/>
  <Override PartName="/ppt/tags/tag183.xml" ContentType="application/vnd.openxmlformats-officedocument.presentationml.tags+xml"/>
  <Override PartName="/ppt/tags/tag184.xml" ContentType="application/vnd.openxmlformats-officedocument.presentationml.tags+xml"/>
  <Override PartName="/ppt/tags/tag185.xml" ContentType="application/vnd.openxmlformats-officedocument.presentationml.tags+xml"/>
  <Override PartName="/ppt/tags/tag186.xml" ContentType="application/vnd.openxmlformats-officedocument.presentationml.tags+xml"/>
  <Override PartName="/ppt/tags/tag187.xml" ContentType="application/vnd.openxmlformats-officedocument.presentationml.tags+xml"/>
  <Override PartName="/ppt/tags/tag188.xml" ContentType="application/vnd.openxmlformats-officedocument.presentationml.tags+xml"/>
  <Override PartName="/ppt/tags/tag189.xml" ContentType="application/vnd.openxmlformats-officedocument.presentationml.tags+xml"/>
  <Override PartName="/ppt/tags/tag190.xml" ContentType="application/vnd.openxmlformats-officedocument.presentationml.tags+xml"/>
  <Override PartName="/ppt/tags/tag191.xml" ContentType="application/vnd.openxmlformats-officedocument.presentationml.tags+xml"/>
  <Override PartName="/ppt/tags/tag192.xml" ContentType="application/vnd.openxmlformats-officedocument.presentationml.tags+xml"/>
  <Override PartName="/ppt/tags/tag193.xml" ContentType="application/vnd.openxmlformats-officedocument.presentationml.tags+xml"/>
  <Override PartName="/ppt/tags/tag194.xml" ContentType="application/vnd.openxmlformats-officedocument.presentationml.tags+xml"/>
  <Override PartName="/ppt/tags/tag195.xml" ContentType="application/vnd.openxmlformats-officedocument.presentationml.tags+xml"/>
  <Override PartName="/ppt/tags/tag196.xml" ContentType="application/vnd.openxmlformats-officedocument.presentationml.tags+xml"/>
  <Override PartName="/ppt/tags/tag197.xml" ContentType="application/vnd.openxmlformats-officedocument.presentationml.tags+xml"/>
  <Override PartName="/ppt/tags/tag198.xml" ContentType="application/vnd.openxmlformats-officedocument.presentationml.tags+xml"/>
  <Override PartName="/ppt/tags/tag199.xml" ContentType="application/vnd.openxmlformats-officedocument.presentationml.tags+xml"/>
  <Override PartName="/ppt/tags/tag200.xml" ContentType="application/vnd.openxmlformats-officedocument.presentationml.tags+xml"/>
  <Override PartName="/ppt/tags/tag201.xml" ContentType="application/vnd.openxmlformats-officedocument.presentationml.tags+xml"/>
  <Override PartName="/ppt/tags/tag202.xml" ContentType="application/vnd.openxmlformats-officedocument.presentationml.tags+xml"/>
  <Override PartName="/ppt/tags/tag203.xml" ContentType="application/vnd.openxmlformats-officedocument.presentationml.tags+xml"/>
  <Override PartName="/ppt/tags/tag204.xml" ContentType="application/vnd.openxmlformats-officedocument.presentationml.tags+xml"/>
  <Override PartName="/ppt/tags/tag205.xml" ContentType="application/vnd.openxmlformats-officedocument.presentationml.tags+xml"/>
  <Override PartName="/ppt/tags/tag206.xml" ContentType="application/vnd.openxmlformats-officedocument.presentationml.tags+xml"/>
  <Override PartName="/ppt/tags/tag207.xml" ContentType="application/vnd.openxmlformats-officedocument.presentationml.tags+xml"/>
  <Override PartName="/ppt/tags/tag208.xml" ContentType="application/vnd.openxmlformats-officedocument.presentationml.tags+xml"/>
  <Override PartName="/ppt/tags/tag209.xml" ContentType="application/vnd.openxmlformats-officedocument.presentationml.tags+xml"/>
  <Override PartName="/ppt/tags/tag210.xml" ContentType="application/vnd.openxmlformats-officedocument.presentationml.tags+xml"/>
  <Override PartName="/ppt/tags/tag211.xml" ContentType="application/vnd.openxmlformats-officedocument.presentationml.tags+xml"/>
  <Override PartName="/ppt/tags/tag212.xml" ContentType="application/vnd.openxmlformats-officedocument.presentationml.tags+xml"/>
  <Override PartName="/ppt/tags/tag213.xml" ContentType="application/vnd.openxmlformats-officedocument.presentationml.tags+xml"/>
  <Override PartName="/ppt/tags/tag214.xml" ContentType="application/vnd.openxmlformats-officedocument.presentationml.tags+xml"/>
  <Override PartName="/ppt/tags/tag215.xml" ContentType="application/vnd.openxmlformats-officedocument.presentationml.tags+xml"/>
  <Override PartName="/ppt/tags/tag216.xml" ContentType="application/vnd.openxmlformats-officedocument.presentationml.tags+xml"/>
  <Override PartName="/ppt/notesSlides/notesSlide5.xml" ContentType="application/vnd.openxmlformats-officedocument.presentationml.notesSlide+xml"/>
  <Override PartName="/ppt/tags/tag217.xml" ContentType="application/vnd.openxmlformats-officedocument.presentationml.tags+xml"/>
  <Override PartName="/ppt/tags/tag218.xml" ContentType="application/vnd.openxmlformats-officedocument.presentationml.tags+xml"/>
  <Override PartName="/ppt/tags/tag219.xml" ContentType="application/vnd.openxmlformats-officedocument.presentationml.tags+xml"/>
  <Override PartName="/ppt/tags/tag220.xml" ContentType="application/vnd.openxmlformats-officedocument.presentationml.tags+xml"/>
  <Override PartName="/ppt/tags/tag221.xml" ContentType="application/vnd.openxmlformats-officedocument.presentationml.tags+xml"/>
  <Override PartName="/ppt/tags/tag222.xml" ContentType="application/vnd.openxmlformats-officedocument.presentationml.tags+xml"/>
  <Override PartName="/ppt/tags/tag223.xml" ContentType="application/vnd.openxmlformats-officedocument.presentationml.tags+xml"/>
  <Override PartName="/ppt/tags/tag224.xml" ContentType="application/vnd.openxmlformats-officedocument.presentationml.tags+xml"/>
  <Override PartName="/ppt/tags/tag225.xml" ContentType="application/vnd.openxmlformats-officedocument.presentationml.tags+xml"/>
  <Override PartName="/ppt/tags/tag226.xml" ContentType="application/vnd.openxmlformats-officedocument.presentationml.tags+xml"/>
  <Override PartName="/ppt/tags/tag227.xml" ContentType="application/vnd.openxmlformats-officedocument.presentationml.tags+xml"/>
  <Override PartName="/ppt/tags/tag228.xml" ContentType="application/vnd.openxmlformats-officedocument.presentationml.tags+xml"/>
  <Override PartName="/ppt/tags/tag229.xml" ContentType="application/vnd.openxmlformats-officedocument.presentationml.tags+xml"/>
  <Override PartName="/ppt/tags/tag230.xml" ContentType="application/vnd.openxmlformats-officedocument.presentationml.tags+xml"/>
  <Override PartName="/ppt/tags/tag231.xml" ContentType="application/vnd.openxmlformats-officedocument.presentationml.tags+xml"/>
  <Override PartName="/ppt/tags/tag232.xml" ContentType="application/vnd.openxmlformats-officedocument.presentationml.tags+xml"/>
  <Override PartName="/ppt/tags/tag233.xml" ContentType="application/vnd.openxmlformats-officedocument.presentationml.tags+xml"/>
  <Override PartName="/ppt/tags/tag234.xml" ContentType="application/vnd.openxmlformats-officedocument.presentationml.tags+xml"/>
  <Override PartName="/ppt/tags/tag235.xml" ContentType="application/vnd.openxmlformats-officedocument.presentationml.tags+xml"/>
  <Override PartName="/ppt/tags/tag236.xml" ContentType="application/vnd.openxmlformats-officedocument.presentationml.tags+xml"/>
  <Override PartName="/ppt/tags/tag237.xml" ContentType="application/vnd.openxmlformats-officedocument.presentationml.tags+xml"/>
  <Override PartName="/ppt/tags/tag238.xml" ContentType="application/vnd.openxmlformats-officedocument.presentationml.tags+xml"/>
  <Override PartName="/ppt/tags/tag239.xml" ContentType="application/vnd.openxmlformats-officedocument.presentationml.tags+xml"/>
  <Override PartName="/ppt/tags/tag240.xml" ContentType="application/vnd.openxmlformats-officedocument.presentationml.tags+xml"/>
  <Override PartName="/ppt/tags/tag241.xml" ContentType="application/vnd.openxmlformats-officedocument.presentationml.tags+xml"/>
  <Override PartName="/ppt/tags/tag242.xml" ContentType="application/vnd.openxmlformats-officedocument.presentationml.tags+xml"/>
  <Override PartName="/ppt/tags/tag243.xml" ContentType="application/vnd.openxmlformats-officedocument.presentationml.tags+xml"/>
  <Override PartName="/ppt/tags/tag244.xml" ContentType="application/vnd.openxmlformats-officedocument.presentationml.tags+xml"/>
  <Override PartName="/ppt/tags/tag245.xml" ContentType="application/vnd.openxmlformats-officedocument.presentationml.tags+xml"/>
  <Override PartName="/ppt/tags/tag246.xml" ContentType="application/vnd.openxmlformats-officedocument.presentationml.tags+xml"/>
  <Override PartName="/ppt/tags/tag247.xml" ContentType="application/vnd.openxmlformats-officedocument.presentationml.tags+xml"/>
  <Override PartName="/ppt/tags/tag248.xml" ContentType="application/vnd.openxmlformats-officedocument.presentationml.tags+xml"/>
  <Override PartName="/ppt/tags/tag249.xml" ContentType="application/vnd.openxmlformats-officedocument.presentationml.tags+xml"/>
  <Override PartName="/ppt/tags/tag250.xml" ContentType="application/vnd.openxmlformats-officedocument.presentationml.tags+xml"/>
  <Override PartName="/ppt/tags/tag251.xml" ContentType="application/vnd.openxmlformats-officedocument.presentationml.tags+xml"/>
  <Override PartName="/ppt/tags/tag252.xml" ContentType="application/vnd.openxmlformats-officedocument.presentationml.tags+xml"/>
  <Override PartName="/ppt/tags/tag253.xml" ContentType="application/vnd.openxmlformats-officedocument.presentationml.tags+xml"/>
  <Override PartName="/ppt/tags/tag254.xml" ContentType="application/vnd.openxmlformats-officedocument.presentationml.tags+xml"/>
  <Override PartName="/ppt/tags/tag255.xml" ContentType="application/vnd.openxmlformats-officedocument.presentationml.tags+xml"/>
  <Override PartName="/ppt/tags/tag256.xml" ContentType="application/vnd.openxmlformats-officedocument.presentationml.tags+xml"/>
  <Override PartName="/ppt/tags/tag257.xml" ContentType="application/vnd.openxmlformats-officedocument.presentationml.tags+xml"/>
  <Override PartName="/ppt/tags/tag258.xml" ContentType="application/vnd.openxmlformats-officedocument.presentationml.tags+xml"/>
  <Override PartName="/ppt/tags/tag259.xml" ContentType="application/vnd.openxmlformats-officedocument.presentationml.tags+xml"/>
  <Override PartName="/ppt/tags/tag260.xml" ContentType="application/vnd.openxmlformats-officedocument.presentationml.tags+xml"/>
  <Override PartName="/ppt/tags/tag261.xml" ContentType="application/vnd.openxmlformats-officedocument.presentationml.tags+xml"/>
  <Override PartName="/ppt/tags/tag262.xml" ContentType="application/vnd.openxmlformats-officedocument.presentationml.tags+xml"/>
  <Override PartName="/ppt/tags/tag263.xml" ContentType="application/vnd.openxmlformats-officedocument.presentationml.tags+xml"/>
  <Override PartName="/ppt/tags/tag264.xml" ContentType="application/vnd.openxmlformats-officedocument.presentationml.tags+xml"/>
  <Override PartName="/ppt/tags/tag265.xml" ContentType="application/vnd.openxmlformats-officedocument.presentationml.tags+xml"/>
  <Override PartName="/ppt/tags/tag266.xml" ContentType="application/vnd.openxmlformats-officedocument.presentationml.tags+xml"/>
  <Override PartName="/ppt/tags/tag267.xml" ContentType="application/vnd.openxmlformats-officedocument.presentationml.tags+xml"/>
  <Override PartName="/ppt/tags/tag268.xml" ContentType="application/vnd.openxmlformats-officedocument.presentationml.tags+xml"/>
  <Override PartName="/ppt/tags/tag269.xml" ContentType="application/vnd.openxmlformats-officedocument.presentationml.tags+xml"/>
  <Override PartName="/ppt/tags/tag270.xml" ContentType="application/vnd.openxmlformats-officedocument.presentationml.tags+xml"/>
  <Override PartName="/ppt/notesSlides/notesSlide6.xml" ContentType="application/vnd.openxmlformats-officedocument.presentationml.notesSlide+xml"/>
  <Override PartName="/ppt/tags/tag271.xml" ContentType="application/vnd.openxmlformats-officedocument.presentationml.tags+xml"/>
  <Override PartName="/ppt/tags/tag272.xml" ContentType="application/vnd.openxmlformats-officedocument.presentationml.tags+xml"/>
  <Override PartName="/ppt/tags/tag273.xml" ContentType="application/vnd.openxmlformats-officedocument.presentationml.tags+xml"/>
  <Override PartName="/ppt/tags/tag274.xml" ContentType="application/vnd.openxmlformats-officedocument.presentationml.tags+xml"/>
  <Override PartName="/ppt/tags/tag275.xml" ContentType="application/vnd.openxmlformats-officedocument.presentationml.tags+xml"/>
  <Override PartName="/ppt/tags/tag276.xml" ContentType="application/vnd.openxmlformats-officedocument.presentationml.tags+xml"/>
  <Override PartName="/ppt/tags/tag277.xml" ContentType="application/vnd.openxmlformats-officedocument.presentationml.tags+xml"/>
  <Override PartName="/ppt/tags/tag278.xml" ContentType="application/vnd.openxmlformats-officedocument.presentationml.tags+xml"/>
  <Override PartName="/ppt/tags/tag279.xml" ContentType="application/vnd.openxmlformats-officedocument.presentationml.tags+xml"/>
  <Override PartName="/ppt/tags/tag280.xml" ContentType="application/vnd.openxmlformats-officedocument.presentationml.tags+xml"/>
  <Override PartName="/ppt/tags/tag281.xml" ContentType="application/vnd.openxmlformats-officedocument.presentationml.tags+xml"/>
  <Override PartName="/ppt/notesSlides/notesSlide7.xml" ContentType="application/vnd.openxmlformats-officedocument.presentationml.notesSlide+xml"/>
  <Override PartName="/ppt/tags/tag282.xml" ContentType="application/vnd.openxmlformats-officedocument.presentationml.tags+xml"/>
  <Override PartName="/ppt/tags/tag283.xml" ContentType="application/vnd.openxmlformats-officedocument.presentationml.tags+xml"/>
  <Override PartName="/ppt/tags/tag284.xml" ContentType="application/vnd.openxmlformats-officedocument.presentationml.tags+xml"/>
  <Override PartName="/ppt/tags/tag285.xml" ContentType="application/vnd.openxmlformats-officedocument.presentationml.tags+xml"/>
  <Override PartName="/ppt/tags/tag286.xml" ContentType="application/vnd.openxmlformats-officedocument.presentationml.tags+xml"/>
  <Override PartName="/ppt/tags/tag287.xml" ContentType="application/vnd.openxmlformats-officedocument.presentationml.tags+xml"/>
  <Override PartName="/ppt/tags/tag288.xml" ContentType="application/vnd.openxmlformats-officedocument.presentationml.tags+xml"/>
  <Override PartName="/ppt/tags/tag289.xml" ContentType="application/vnd.openxmlformats-officedocument.presentationml.tags+xml"/>
  <Override PartName="/ppt/tags/tag290.xml" ContentType="application/vnd.openxmlformats-officedocument.presentationml.tags+xml"/>
  <Override PartName="/ppt/tags/tag291.xml" ContentType="application/vnd.openxmlformats-officedocument.presentationml.tags+xml"/>
  <Override PartName="/ppt/tags/tag292.xml" ContentType="application/vnd.openxmlformats-officedocument.presentationml.tags+xml"/>
  <Override PartName="/ppt/tags/tag293.xml" ContentType="application/vnd.openxmlformats-officedocument.presentationml.tags+xml"/>
  <Override PartName="/ppt/tags/tag294.xml" ContentType="application/vnd.openxmlformats-officedocument.presentationml.tags+xml"/>
  <Override PartName="/ppt/tags/tag295.xml" ContentType="application/vnd.openxmlformats-officedocument.presentationml.tags+xml"/>
  <Override PartName="/ppt/tags/tag296.xml" ContentType="application/vnd.openxmlformats-officedocument.presentationml.tags+xml"/>
  <Override PartName="/ppt/tags/tag297.xml" ContentType="application/vnd.openxmlformats-officedocument.presentationml.tags+xml"/>
  <Override PartName="/ppt/tags/tag298.xml" ContentType="application/vnd.openxmlformats-officedocument.presentationml.tags+xml"/>
  <Override PartName="/ppt/tags/tag299.xml" ContentType="application/vnd.openxmlformats-officedocument.presentationml.tags+xml"/>
  <Override PartName="/ppt/tags/tag300.xml" ContentType="application/vnd.openxmlformats-officedocument.presentationml.tags+xml"/>
  <Override PartName="/ppt/tags/tag301.xml" ContentType="application/vnd.openxmlformats-officedocument.presentationml.tags+xml"/>
  <Override PartName="/ppt/tags/tag302.xml" ContentType="application/vnd.openxmlformats-officedocument.presentationml.tags+xml"/>
  <Override PartName="/ppt/tags/tag303.xml" ContentType="application/vnd.openxmlformats-officedocument.presentationml.tags+xml"/>
  <Override PartName="/ppt/tags/tag304.xml" ContentType="application/vnd.openxmlformats-officedocument.presentationml.tags+xml"/>
  <Override PartName="/ppt/tags/tag305.xml" ContentType="application/vnd.openxmlformats-officedocument.presentationml.tags+xml"/>
  <Override PartName="/ppt/tags/tag306.xml" ContentType="application/vnd.openxmlformats-officedocument.presentationml.tags+xml"/>
  <Override PartName="/ppt/tags/tag307.xml" ContentType="application/vnd.openxmlformats-officedocument.presentationml.tags+xml"/>
  <Override PartName="/ppt/tags/tag308.xml" ContentType="application/vnd.openxmlformats-officedocument.presentationml.tags+xml"/>
  <Override PartName="/ppt/tags/tag309.xml" ContentType="application/vnd.openxmlformats-officedocument.presentationml.tags+xml"/>
  <Override PartName="/ppt/tags/tag310.xml" ContentType="application/vnd.openxmlformats-officedocument.presentationml.tags+xml"/>
  <Override PartName="/ppt/tags/tag311.xml" ContentType="application/vnd.openxmlformats-officedocument.presentationml.tags+xml"/>
  <Override PartName="/ppt/tags/tag312.xml" ContentType="application/vnd.openxmlformats-officedocument.presentationml.tags+xml"/>
  <Override PartName="/ppt/tags/tag313.xml" ContentType="application/vnd.openxmlformats-officedocument.presentationml.tags+xml"/>
  <Override PartName="/ppt/tags/tag314.xml" ContentType="application/vnd.openxmlformats-officedocument.presentationml.tags+xml"/>
  <Override PartName="/ppt/tags/tag315.xml" ContentType="application/vnd.openxmlformats-officedocument.presentationml.tags+xml"/>
  <Override PartName="/ppt/tags/tag316.xml" ContentType="application/vnd.openxmlformats-officedocument.presentationml.tags+xml"/>
  <Override PartName="/ppt/tags/tag317.xml" ContentType="application/vnd.openxmlformats-officedocument.presentationml.tags+xml"/>
  <Override PartName="/ppt/tags/tag318.xml" ContentType="application/vnd.openxmlformats-officedocument.presentationml.tags+xml"/>
  <Override PartName="/ppt/tags/tag319.xml" ContentType="application/vnd.openxmlformats-officedocument.presentationml.tags+xml"/>
  <Override PartName="/ppt/tags/tag320.xml" ContentType="application/vnd.openxmlformats-officedocument.presentationml.tags+xml"/>
  <Override PartName="/ppt/tags/tag321.xml" ContentType="application/vnd.openxmlformats-officedocument.presentationml.tags+xml"/>
  <Override PartName="/ppt/tags/tag322.xml" ContentType="application/vnd.openxmlformats-officedocument.presentationml.tags+xml"/>
  <Override PartName="/ppt/tags/tag323.xml" ContentType="application/vnd.openxmlformats-officedocument.presentationml.tags+xml"/>
  <Override PartName="/ppt/tags/tag324.xml" ContentType="application/vnd.openxmlformats-officedocument.presentationml.tags+xml"/>
  <Override PartName="/ppt/tags/tag325.xml" ContentType="application/vnd.openxmlformats-officedocument.presentationml.tags+xml"/>
  <Override PartName="/ppt/tags/tag326.xml" ContentType="application/vnd.openxmlformats-officedocument.presentationml.tags+xml"/>
  <Override PartName="/ppt/tags/tag327.xml" ContentType="application/vnd.openxmlformats-officedocument.presentationml.tags+xml"/>
  <Override PartName="/ppt/tags/tag328.xml" ContentType="application/vnd.openxmlformats-officedocument.presentationml.tags+xml"/>
  <Override PartName="/ppt/tags/tag329.xml" ContentType="application/vnd.openxmlformats-officedocument.presentationml.tags+xml"/>
  <Override PartName="/ppt/tags/tag330.xml" ContentType="application/vnd.openxmlformats-officedocument.presentationml.tags+xml"/>
  <Override PartName="/ppt/tags/tag331.xml" ContentType="application/vnd.openxmlformats-officedocument.presentationml.tags+xml"/>
  <Override PartName="/ppt/tags/tag332.xml" ContentType="application/vnd.openxmlformats-officedocument.presentationml.tags+xml"/>
  <Override PartName="/ppt/tags/tag333.xml" ContentType="application/vnd.openxmlformats-officedocument.presentationml.tags+xml"/>
  <Override PartName="/ppt/tags/tag334.xml" ContentType="application/vnd.openxmlformats-officedocument.presentationml.tags+xml"/>
  <Override PartName="/ppt/tags/tag335.xml" ContentType="application/vnd.openxmlformats-officedocument.presentationml.tags+xml"/>
  <Override PartName="/ppt/tags/tag336.xml" ContentType="application/vnd.openxmlformats-officedocument.presentationml.tags+xml"/>
  <Override PartName="/ppt/tags/tag337.xml" ContentType="application/vnd.openxmlformats-officedocument.presentationml.tags+xml"/>
  <Override PartName="/ppt/tags/tag338.xml" ContentType="application/vnd.openxmlformats-officedocument.presentationml.tags+xml"/>
  <Override PartName="/ppt/tags/tag339.xml" ContentType="application/vnd.openxmlformats-officedocument.presentationml.tags+xml"/>
  <Override PartName="/ppt/tags/tag340.xml" ContentType="application/vnd.openxmlformats-officedocument.presentationml.tags+xml"/>
  <Override PartName="/ppt/tags/tag341.xml" ContentType="application/vnd.openxmlformats-officedocument.presentationml.tags+xml"/>
  <Override PartName="/ppt/tags/tag342.xml" ContentType="application/vnd.openxmlformats-officedocument.presentationml.tags+xml"/>
  <Override PartName="/ppt/tags/tag343.xml" ContentType="application/vnd.openxmlformats-officedocument.presentationml.tags+xml"/>
  <Override PartName="/ppt/tags/tag344.xml" ContentType="application/vnd.openxmlformats-officedocument.presentationml.tags+xml"/>
  <Override PartName="/ppt/notesSlides/notesSlide8.xml" ContentType="application/vnd.openxmlformats-officedocument.presentationml.notesSlide+xml"/>
  <Override PartName="/ppt/tags/tag345.xml" ContentType="application/vnd.openxmlformats-officedocument.presentationml.tags+xml"/>
  <Override PartName="/ppt/tags/tag346.xml" ContentType="application/vnd.openxmlformats-officedocument.presentationml.tags+xml"/>
  <Override PartName="/ppt/tags/tag347.xml" ContentType="application/vnd.openxmlformats-officedocument.presentationml.tags+xml"/>
  <Override PartName="/ppt/tags/tag348.xml" ContentType="application/vnd.openxmlformats-officedocument.presentationml.tags+xml"/>
  <Override PartName="/ppt/tags/tag349.xml" ContentType="application/vnd.openxmlformats-officedocument.presentationml.tags+xml"/>
  <Override PartName="/ppt/tags/tag350.xml" ContentType="application/vnd.openxmlformats-officedocument.presentationml.tags+xml"/>
  <Override PartName="/ppt/tags/tag351.xml" ContentType="application/vnd.openxmlformats-officedocument.presentationml.tags+xml"/>
  <Override PartName="/ppt/tags/tag352.xml" ContentType="application/vnd.openxmlformats-officedocument.presentationml.tags+xml"/>
  <Override PartName="/ppt/tags/tag353.xml" ContentType="application/vnd.openxmlformats-officedocument.presentationml.tags+xml"/>
  <Override PartName="/ppt/tags/tag354.xml" ContentType="application/vnd.openxmlformats-officedocument.presentationml.tags+xml"/>
  <Override PartName="/ppt/tags/tag355.xml" ContentType="application/vnd.openxmlformats-officedocument.presentationml.tags+xml"/>
  <Override PartName="/ppt/tags/tag356.xml" ContentType="application/vnd.openxmlformats-officedocument.presentationml.tags+xml"/>
  <Override PartName="/ppt/tags/tag357.xml" ContentType="application/vnd.openxmlformats-officedocument.presentationml.tags+xml"/>
  <Override PartName="/ppt/tags/tag358.xml" ContentType="application/vnd.openxmlformats-officedocument.presentationml.tags+xml"/>
  <Override PartName="/ppt/tags/tag359.xml" ContentType="application/vnd.openxmlformats-officedocument.presentationml.tags+xml"/>
  <Override PartName="/ppt/tags/tag360.xml" ContentType="application/vnd.openxmlformats-officedocument.presentationml.tags+xml"/>
  <Override PartName="/ppt/tags/tag361.xml" ContentType="application/vnd.openxmlformats-officedocument.presentationml.tags+xml"/>
  <Override PartName="/ppt/tags/tag362.xml" ContentType="application/vnd.openxmlformats-officedocument.presentationml.tags+xml"/>
  <Override PartName="/ppt/tags/tag363.xml" ContentType="application/vnd.openxmlformats-officedocument.presentationml.tags+xml"/>
  <Override PartName="/ppt/tags/tag364.xml" ContentType="application/vnd.openxmlformats-officedocument.presentationml.tags+xml"/>
  <Override PartName="/ppt/tags/tag365.xml" ContentType="application/vnd.openxmlformats-officedocument.presentationml.tags+xml"/>
  <Override PartName="/ppt/tags/tag366.xml" ContentType="application/vnd.openxmlformats-officedocument.presentationml.tags+xml"/>
  <Override PartName="/ppt/tags/tag367.xml" ContentType="application/vnd.openxmlformats-officedocument.presentationml.tags+xml"/>
  <Override PartName="/ppt/tags/tag368.xml" ContentType="application/vnd.openxmlformats-officedocument.presentationml.tags+xml"/>
  <Override PartName="/ppt/tags/tag369.xml" ContentType="application/vnd.openxmlformats-officedocument.presentationml.tags+xml"/>
  <Override PartName="/ppt/tags/tag370.xml" ContentType="application/vnd.openxmlformats-officedocument.presentationml.tags+xml"/>
  <Override PartName="/ppt/tags/tag371.xml" ContentType="application/vnd.openxmlformats-officedocument.presentationml.tags+xml"/>
  <Override PartName="/ppt/tags/tag372.xml" ContentType="application/vnd.openxmlformats-officedocument.presentationml.tags+xml"/>
  <Override PartName="/ppt/tags/tag373.xml" ContentType="application/vnd.openxmlformats-officedocument.presentationml.tags+xml"/>
  <Override PartName="/ppt/tags/tag374.xml" ContentType="application/vnd.openxmlformats-officedocument.presentationml.tags+xml"/>
  <Override PartName="/ppt/tags/tag375.xml" ContentType="application/vnd.openxmlformats-officedocument.presentationml.tags+xml"/>
  <Override PartName="/ppt/tags/tag376.xml" ContentType="application/vnd.openxmlformats-officedocument.presentationml.tags+xml"/>
  <Override PartName="/ppt/tags/tag377.xml" ContentType="application/vnd.openxmlformats-officedocument.presentationml.tags+xml"/>
  <Override PartName="/ppt/tags/tag378.xml" ContentType="application/vnd.openxmlformats-officedocument.presentationml.tags+xml"/>
  <Override PartName="/ppt/tags/tag379.xml" ContentType="application/vnd.openxmlformats-officedocument.presentationml.tags+xml"/>
  <Override PartName="/ppt/tags/tag380.xml" ContentType="application/vnd.openxmlformats-officedocument.presentationml.tags+xml"/>
  <Override PartName="/ppt/tags/tag381.xml" ContentType="application/vnd.openxmlformats-officedocument.presentationml.tags+xml"/>
  <Override PartName="/ppt/tags/tag382.xml" ContentType="application/vnd.openxmlformats-officedocument.presentationml.tags+xml"/>
  <Override PartName="/ppt/tags/tag383.xml" ContentType="application/vnd.openxmlformats-officedocument.presentationml.tags+xml"/>
  <Override PartName="/ppt/notesSlides/notesSlide9.xml" ContentType="application/vnd.openxmlformats-officedocument.presentationml.notesSlide+xml"/>
  <Override PartName="/ppt/tags/tag384.xml" ContentType="application/vnd.openxmlformats-officedocument.presentationml.tags+xml"/>
  <Override PartName="/ppt/tags/tag385.xml" ContentType="application/vnd.openxmlformats-officedocument.presentationml.tags+xml"/>
  <Override PartName="/ppt/tags/tag386.xml" ContentType="application/vnd.openxmlformats-officedocument.presentationml.tags+xml"/>
  <Override PartName="/ppt/tags/tag387.xml" ContentType="application/vnd.openxmlformats-officedocument.presentationml.tags+xml"/>
  <Override PartName="/ppt/tags/tag388.xml" ContentType="application/vnd.openxmlformats-officedocument.presentationml.tags+xml"/>
  <Override PartName="/ppt/tags/tag389.xml" ContentType="application/vnd.openxmlformats-officedocument.presentationml.tags+xml"/>
  <Override PartName="/ppt/tags/tag390.xml" ContentType="application/vnd.openxmlformats-officedocument.presentationml.tags+xml"/>
  <Override PartName="/ppt/tags/tag391.xml" ContentType="application/vnd.openxmlformats-officedocument.presentationml.tags+xml"/>
  <Override PartName="/ppt/tags/tag392.xml" ContentType="application/vnd.openxmlformats-officedocument.presentationml.tags+xml"/>
  <Override PartName="/ppt/tags/tag393.xml" ContentType="application/vnd.openxmlformats-officedocument.presentationml.tags+xml"/>
  <Override PartName="/ppt/tags/tag394.xml" ContentType="application/vnd.openxmlformats-officedocument.presentationml.tags+xml"/>
  <Override PartName="/ppt/tags/tag395.xml" ContentType="application/vnd.openxmlformats-officedocument.presentationml.tags+xml"/>
  <Override PartName="/ppt/tags/tag396.xml" ContentType="application/vnd.openxmlformats-officedocument.presentationml.tags+xml"/>
  <Override PartName="/ppt/tags/tag397.xml" ContentType="application/vnd.openxmlformats-officedocument.presentationml.tags+xml"/>
  <Override PartName="/ppt/tags/tag398.xml" ContentType="application/vnd.openxmlformats-officedocument.presentationml.tags+xml"/>
  <Override PartName="/ppt/tags/tag399.xml" ContentType="application/vnd.openxmlformats-officedocument.presentationml.tags+xml"/>
  <Override PartName="/ppt/tags/tag400.xml" ContentType="application/vnd.openxmlformats-officedocument.presentationml.tags+xml"/>
  <Override PartName="/ppt/tags/tag401.xml" ContentType="application/vnd.openxmlformats-officedocument.presentationml.tags+xml"/>
  <Override PartName="/ppt/tags/tag402.xml" ContentType="application/vnd.openxmlformats-officedocument.presentationml.tags+xml"/>
  <Override PartName="/ppt/tags/tag403.xml" ContentType="application/vnd.openxmlformats-officedocument.presentationml.tags+xml"/>
  <Override PartName="/ppt/tags/tag404.xml" ContentType="application/vnd.openxmlformats-officedocument.presentationml.tags+xml"/>
  <Override PartName="/ppt/tags/tag405.xml" ContentType="application/vnd.openxmlformats-officedocument.presentationml.tags+xml"/>
  <Override PartName="/ppt/tags/tag406.xml" ContentType="application/vnd.openxmlformats-officedocument.presentationml.tags+xml"/>
  <Override PartName="/ppt/tags/tag407.xml" ContentType="application/vnd.openxmlformats-officedocument.presentationml.tags+xml"/>
  <Override PartName="/ppt/tags/tag408.xml" ContentType="application/vnd.openxmlformats-officedocument.presentationml.tags+xml"/>
  <Override PartName="/ppt/tags/tag409.xml" ContentType="application/vnd.openxmlformats-officedocument.presentationml.tags+xml"/>
  <Override PartName="/ppt/tags/tag410.xml" ContentType="application/vnd.openxmlformats-officedocument.presentationml.tags+xml"/>
  <Override PartName="/ppt/tags/tag411.xml" ContentType="application/vnd.openxmlformats-officedocument.presentationml.tags+xml"/>
  <Override PartName="/ppt/tags/tag412.xml" ContentType="application/vnd.openxmlformats-officedocument.presentationml.tags+xml"/>
  <Override PartName="/ppt/tags/tag413.xml" ContentType="application/vnd.openxmlformats-officedocument.presentationml.tags+xml"/>
  <Override PartName="/ppt/tags/tag414.xml" ContentType="application/vnd.openxmlformats-officedocument.presentationml.tags+xml"/>
  <Override PartName="/ppt/tags/tag415.xml" ContentType="application/vnd.openxmlformats-officedocument.presentationml.tags+xml"/>
  <Override PartName="/ppt/tags/tag416.xml" ContentType="application/vnd.openxmlformats-officedocument.presentationml.tags+xml"/>
  <Override PartName="/ppt/tags/tag417.xml" ContentType="application/vnd.openxmlformats-officedocument.presentationml.tags+xml"/>
  <Override PartName="/ppt/tags/tag418.xml" ContentType="application/vnd.openxmlformats-officedocument.presentationml.tags+xml"/>
  <Override PartName="/ppt/tags/tag419.xml" ContentType="application/vnd.openxmlformats-officedocument.presentationml.tags+xml"/>
  <Override PartName="/ppt/tags/tag420.xml" ContentType="application/vnd.openxmlformats-officedocument.presentationml.tags+xml"/>
  <Override PartName="/ppt/tags/tag421.xml" ContentType="application/vnd.openxmlformats-officedocument.presentationml.tags+xml"/>
  <Override PartName="/ppt/tags/tag422.xml" ContentType="application/vnd.openxmlformats-officedocument.presentationml.tags+xml"/>
  <Override PartName="/ppt/tags/tag423.xml" ContentType="application/vnd.openxmlformats-officedocument.presentationml.tags+xml"/>
  <Override PartName="/ppt/tags/tag424.xml" ContentType="application/vnd.openxmlformats-officedocument.presentationml.tags+xml"/>
  <Override PartName="/ppt/tags/tag425.xml" ContentType="application/vnd.openxmlformats-officedocument.presentationml.tags+xml"/>
  <Override PartName="/ppt/tags/tag426.xml" ContentType="application/vnd.openxmlformats-officedocument.presentationml.tags+xml"/>
  <Override PartName="/ppt/tags/tag427.xml" ContentType="application/vnd.openxmlformats-officedocument.presentationml.tags+xml"/>
  <Override PartName="/ppt/tags/tag428.xml" ContentType="application/vnd.openxmlformats-officedocument.presentationml.tags+xml"/>
  <Override PartName="/ppt/tags/tag429.xml" ContentType="application/vnd.openxmlformats-officedocument.presentationml.tags+xml"/>
  <Override PartName="/ppt/tags/tag430.xml" ContentType="application/vnd.openxmlformats-officedocument.presentationml.tags+xml"/>
  <Override PartName="/ppt/tags/tag431.xml" ContentType="application/vnd.openxmlformats-officedocument.presentationml.tags+xml"/>
  <Override PartName="/ppt/tags/tag432.xml" ContentType="application/vnd.openxmlformats-officedocument.presentationml.tags+xml"/>
  <Override PartName="/ppt/tags/tag433.xml" ContentType="application/vnd.openxmlformats-officedocument.presentationml.tags+xml"/>
  <Override PartName="/ppt/tags/tag434.xml" ContentType="application/vnd.openxmlformats-officedocument.presentationml.tags+xml"/>
  <Override PartName="/ppt/tags/tag435.xml" ContentType="application/vnd.openxmlformats-officedocument.presentationml.tags+xml"/>
  <Override PartName="/ppt/tags/tag436.xml" ContentType="application/vnd.openxmlformats-officedocument.presentationml.tags+xml"/>
  <Override PartName="/ppt/tags/tag437.xml" ContentType="application/vnd.openxmlformats-officedocument.presentationml.tags+xml"/>
  <Override PartName="/ppt/tags/tag438.xml" ContentType="application/vnd.openxmlformats-officedocument.presentationml.tags+xml"/>
  <Override PartName="/ppt/tags/tag439.xml" ContentType="application/vnd.openxmlformats-officedocument.presentationml.tags+xml"/>
  <Override PartName="/ppt/tags/tag440.xml" ContentType="application/vnd.openxmlformats-officedocument.presentationml.tags+xml"/>
  <Override PartName="/ppt/tags/tag441.xml" ContentType="application/vnd.openxmlformats-officedocument.presentationml.tags+xml"/>
  <Override PartName="/ppt/tags/tag442.xml" ContentType="application/vnd.openxmlformats-officedocument.presentationml.tags+xml"/>
  <Override PartName="/ppt/tags/tag443.xml" ContentType="application/vnd.openxmlformats-officedocument.presentationml.tags+xml"/>
  <Override PartName="/ppt/tags/tag444.xml" ContentType="application/vnd.openxmlformats-officedocument.presentationml.tags+xml"/>
  <Override PartName="/ppt/tags/tag445.xml" ContentType="application/vnd.openxmlformats-officedocument.presentationml.tags+xml"/>
  <Override PartName="/ppt/tags/tag446.xml" ContentType="application/vnd.openxmlformats-officedocument.presentationml.tags+xml"/>
  <Override PartName="/ppt/tags/tag447.xml" ContentType="application/vnd.openxmlformats-officedocument.presentationml.tags+xml"/>
  <Override PartName="/ppt/tags/tag448.xml" ContentType="application/vnd.openxmlformats-officedocument.presentationml.tags+xml"/>
  <Override PartName="/ppt/tags/tag449.xml" ContentType="application/vnd.openxmlformats-officedocument.presentationml.tags+xml"/>
  <Override PartName="/ppt/tags/tag450.xml" ContentType="application/vnd.openxmlformats-officedocument.presentationml.tags+xml"/>
  <Override PartName="/ppt/tags/tag451.xml" ContentType="application/vnd.openxmlformats-officedocument.presentationml.tags+xml"/>
  <Override PartName="/ppt/tags/tag452.xml" ContentType="application/vnd.openxmlformats-officedocument.presentationml.tags+xml"/>
  <Override PartName="/ppt/tags/tag453.xml" ContentType="application/vnd.openxmlformats-officedocument.presentationml.tags+xml"/>
  <Override PartName="/ppt/tags/tag454.xml" ContentType="application/vnd.openxmlformats-officedocument.presentationml.tags+xml"/>
  <Override PartName="/ppt/tags/tag455.xml" ContentType="application/vnd.openxmlformats-officedocument.presentationml.tags+xml"/>
  <Override PartName="/ppt/tags/tag456.xml" ContentType="application/vnd.openxmlformats-officedocument.presentationml.tags+xml"/>
  <Override PartName="/ppt/tags/tag457.xml" ContentType="application/vnd.openxmlformats-officedocument.presentationml.tags+xml"/>
  <Override PartName="/ppt/tags/tag458.xml" ContentType="application/vnd.openxmlformats-officedocument.presentationml.tags+xml"/>
  <Override PartName="/ppt/tags/tag459.xml" ContentType="application/vnd.openxmlformats-officedocument.presentationml.tags+xml"/>
  <Override PartName="/ppt/tags/tag460.xml" ContentType="application/vnd.openxmlformats-officedocument.presentationml.tags+xml"/>
  <Override PartName="/ppt/tags/tag461.xml" ContentType="application/vnd.openxmlformats-officedocument.presentationml.tags+xml"/>
  <Override PartName="/ppt/tags/tag462.xml" ContentType="application/vnd.openxmlformats-officedocument.presentationml.tags+xml"/>
  <Override PartName="/ppt/tags/tag463.xml" ContentType="application/vnd.openxmlformats-officedocument.presentationml.tags+xml"/>
  <Override PartName="/ppt/tags/tag464.xml" ContentType="application/vnd.openxmlformats-officedocument.presentationml.tags+xml"/>
  <Override PartName="/ppt/tags/tag465.xml" ContentType="application/vnd.openxmlformats-officedocument.presentationml.tags+xml"/>
  <Override PartName="/ppt/tags/tag466.xml" ContentType="application/vnd.openxmlformats-officedocument.presentationml.tags+xml"/>
  <Override PartName="/ppt/tags/tag467.xml" ContentType="application/vnd.openxmlformats-officedocument.presentationml.tags+xml"/>
  <Override PartName="/ppt/tags/tag468.xml" ContentType="application/vnd.openxmlformats-officedocument.presentationml.tags+xml"/>
  <Override PartName="/ppt/tags/tag469.xml" ContentType="application/vnd.openxmlformats-officedocument.presentationml.tags+xml"/>
  <Override PartName="/ppt/tags/tag470.xml" ContentType="application/vnd.openxmlformats-officedocument.presentationml.tags+xml"/>
  <Override PartName="/ppt/tags/tag471.xml" ContentType="application/vnd.openxmlformats-officedocument.presentationml.tags+xml"/>
  <Override PartName="/ppt/tags/tag472.xml" ContentType="application/vnd.openxmlformats-officedocument.presentationml.tags+xml"/>
  <Override PartName="/ppt/tags/tag473.xml" ContentType="application/vnd.openxmlformats-officedocument.presentationml.tags+xml"/>
  <Override PartName="/ppt/tags/tag474.xml" ContentType="application/vnd.openxmlformats-officedocument.presentationml.tags+xml"/>
  <Override PartName="/ppt/tags/tag475.xml" ContentType="application/vnd.openxmlformats-officedocument.presentationml.tags+xml"/>
  <Override PartName="/ppt/tags/tag476.xml" ContentType="application/vnd.openxmlformats-officedocument.presentationml.tags+xml"/>
  <Override PartName="/ppt/tags/tag477.xml" ContentType="application/vnd.openxmlformats-officedocument.presentationml.tags+xml"/>
  <Override PartName="/ppt/tags/tag478.xml" ContentType="application/vnd.openxmlformats-officedocument.presentationml.tags+xml"/>
  <Override PartName="/ppt/tags/tag479.xml" ContentType="application/vnd.openxmlformats-officedocument.presentationml.tags+xml"/>
  <Override PartName="/ppt/tags/tag480.xml" ContentType="application/vnd.openxmlformats-officedocument.presentationml.tags+xml"/>
  <Override PartName="/ppt/tags/tag481.xml" ContentType="application/vnd.openxmlformats-officedocument.presentationml.tags+xml"/>
  <Override PartName="/ppt/tags/tag482.xml" ContentType="application/vnd.openxmlformats-officedocument.presentationml.tags+xml"/>
  <Override PartName="/ppt/tags/tag483.xml" ContentType="application/vnd.openxmlformats-officedocument.presentationml.tags+xml"/>
  <Override PartName="/ppt/tags/tag484.xml" ContentType="application/vnd.openxmlformats-officedocument.presentationml.tags+xml"/>
  <Override PartName="/ppt/tags/tag485.xml" ContentType="application/vnd.openxmlformats-officedocument.presentationml.tags+xml"/>
  <Override PartName="/ppt/tags/tag486.xml" ContentType="application/vnd.openxmlformats-officedocument.presentationml.tags+xml"/>
  <Override PartName="/ppt/tags/tag487.xml" ContentType="application/vnd.openxmlformats-officedocument.presentationml.tags+xml"/>
  <Override PartName="/ppt/tags/tag488.xml" ContentType="application/vnd.openxmlformats-officedocument.presentationml.tags+xml"/>
  <Override PartName="/ppt/tags/tag489.xml" ContentType="application/vnd.openxmlformats-officedocument.presentationml.tags+xml"/>
  <Override PartName="/ppt/tags/tag490.xml" ContentType="application/vnd.openxmlformats-officedocument.presentationml.tags+xml"/>
  <Override PartName="/ppt/tags/tag491.xml" ContentType="application/vnd.openxmlformats-officedocument.presentationml.tags+xml"/>
  <Override PartName="/ppt/tags/tag492.xml" ContentType="application/vnd.openxmlformats-officedocument.presentationml.tags+xml"/>
  <Override PartName="/ppt/tags/tag493.xml" ContentType="application/vnd.openxmlformats-officedocument.presentationml.tags+xml"/>
  <Override PartName="/ppt/tags/tag494.xml" ContentType="application/vnd.openxmlformats-officedocument.presentationml.tags+xml"/>
  <Override PartName="/ppt/tags/tag495.xml" ContentType="application/vnd.openxmlformats-officedocument.presentationml.tags+xml"/>
  <Override PartName="/ppt/tags/tag496.xml" ContentType="application/vnd.openxmlformats-officedocument.presentationml.tags+xml"/>
  <Override PartName="/ppt/tags/tag497.xml" ContentType="application/vnd.openxmlformats-officedocument.presentationml.tags+xml"/>
  <Override PartName="/ppt/tags/tag498.xml" ContentType="application/vnd.openxmlformats-officedocument.presentationml.tags+xml"/>
  <Override PartName="/ppt/tags/tag499.xml" ContentType="application/vnd.openxmlformats-officedocument.presentationml.tags+xml"/>
  <Override PartName="/ppt/tags/tag500.xml" ContentType="application/vnd.openxmlformats-officedocument.presentationml.tags+xml"/>
  <Override PartName="/ppt/tags/tag501.xml" ContentType="application/vnd.openxmlformats-officedocument.presentationml.tags+xml"/>
  <Override PartName="/ppt/tags/tag502.xml" ContentType="application/vnd.openxmlformats-officedocument.presentationml.tags+xml"/>
  <Override PartName="/ppt/tags/tag503.xml" ContentType="application/vnd.openxmlformats-officedocument.presentationml.tags+xml"/>
  <Override PartName="/ppt/tags/tag504.xml" ContentType="application/vnd.openxmlformats-officedocument.presentationml.tags+xml"/>
  <Override PartName="/ppt/tags/tag505.xml" ContentType="application/vnd.openxmlformats-officedocument.presentationml.tags+xml"/>
  <Override PartName="/ppt/tags/tag506.xml" ContentType="application/vnd.openxmlformats-officedocument.presentationml.tags+xml"/>
  <Override PartName="/ppt/tags/tag507.xml" ContentType="application/vnd.openxmlformats-officedocument.presentationml.tags+xml"/>
  <Override PartName="/ppt/tags/tag508.xml" ContentType="application/vnd.openxmlformats-officedocument.presentationml.tags+xml"/>
  <Override PartName="/ppt/tags/tag509.xml" ContentType="application/vnd.openxmlformats-officedocument.presentationml.tags+xml"/>
  <Override PartName="/ppt/tags/tag510.xml" ContentType="application/vnd.openxmlformats-officedocument.presentationml.tags+xml"/>
  <Override PartName="/ppt/tags/tag511.xml" ContentType="application/vnd.openxmlformats-officedocument.presentationml.tags+xml"/>
  <Override PartName="/ppt/tags/tag512.xml" ContentType="application/vnd.openxmlformats-officedocument.presentationml.tags+xml"/>
  <Override PartName="/ppt/tags/tag513.xml" ContentType="application/vnd.openxmlformats-officedocument.presentationml.tags+xml"/>
  <Override PartName="/ppt/tags/tag514.xml" ContentType="application/vnd.openxmlformats-officedocument.presentationml.tags+xml"/>
  <Override PartName="/ppt/tags/tag515.xml" ContentType="application/vnd.openxmlformats-officedocument.presentationml.tags+xml"/>
  <Override PartName="/ppt/tags/tag516.xml" ContentType="application/vnd.openxmlformats-officedocument.presentationml.tags+xml"/>
  <Override PartName="/ppt/tags/tag517.xml" ContentType="application/vnd.openxmlformats-officedocument.presentationml.tags+xml"/>
  <Override PartName="/ppt/notesSlides/notesSlide10.xml" ContentType="application/vnd.openxmlformats-officedocument.presentationml.notesSlide+xml"/>
  <Override PartName="/ppt/tags/tag518.xml" ContentType="application/vnd.openxmlformats-officedocument.presentationml.tags+xml"/>
  <Override PartName="/ppt/tags/tag519.xml" ContentType="application/vnd.openxmlformats-officedocument.presentationml.tags+xml"/>
  <Override PartName="/ppt/tags/tag520.xml" ContentType="application/vnd.openxmlformats-officedocument.presentationml.tags+xml"/>
  <Override PartName="/ppt/tags/tag521.xml" ContentType="application/vnd.openxmlformats-officedocument.presentationml.tags+xml"/>
  <Override PartName="/ppt/tags/tag522.xml" ContentType="application/vnd.openxmlformats-officedocument.presentationml.tags+xml"/>
  <Override PartName="/ppt/tags/tag523.xml" ContentType="application/vnd.openxmlformats-officedocument.presentationml.tags+xml"/>
  <Override PartName="/ppt/tags/tag524.xml" ContentType="application/vnd.openxmlformats-officedocument.presentationml.tags+xml"/>
  <Override PartName="/ppt/tags/tag525.xml" ContentType="application/vnd.openxmlformats-officedocument.presentationml.tags+xml"/>
  <Override PartName="/ppt/tags/tag526.xml" ContentType="application/vnd.openxmlformats-officedocument.presentationml.tags+xml"/>
  <Override PartName="/ppt/tags/tag527.xml" ContentType="application/vnd.openxmlformats-officedocument.presentationml.tags+xml"/>
  <Override PartName="/ppt/tags/tag528.xml" ContentType="application/vnd.openxmlformats-officedocument.presentationml.tags+xml"/>
  <Override PartName="/ppt/tags/tag529.xml" ContentType="application/vnd.openxmlformats-officedocument.presentationml.tags+xml"/>
  <Override PartName="/ppt/tags/tag530.xml" ContentType="application/vnd.openxmlformats-officedocument.presentationml.tags+xml"/>
  <Override PartName="/ppt/tags/tag531.xml" ContentType="application/vnd.openxmlformats-officedocument.presentationml.tags+xml"/>
  <Override PartName="/ppt/tags/tag532.xml" ContentType="application/vnd.openxmlformats-officedocument.presentationml.tags+xml"/>
  <Override PartName="/ppt/tags/tag533.xml" ContentType="application/vnd.openxmlformats-officedocument.presentationml.tags+xml"/>
  <Override PartName="/ppt/tags/tag534.xml" ContentType="application/vnd.openxmlformats-officedocument.presentationml.tags+xml"/>
  <Override PartName="/ppt/tags/tag535.xml" ContentType="application/vnd.openxmlformats-officedocument.presentationml.tags+xml"/>
  <Override PartName="/ppt/tags/tag536.xml" ContentType="application/vnd.openxmlformats-officedocument.presentationml.tags+xml"/>
  <Override PartName="/ppt/tags/tag537.xml" ContentType="application/vnd.openxmlformats-officedocument.presentationml.tags+xml"/>
  <Override PartName="/ppt/tags/tag538.xml" ContentType="application/vnd.openxmlformats-officedocument.presentationml.tags+xml"/>
  <Override PartName="/ppt/tags/tag539.xml" ContentType="application/vnd.openxmlformats-officedocument.presentationml.tags+xml"/>
  <Override PartName="/ppt/tags/tag540.xml" ContentType="application/vnd.openxmlformats-officedocument.presentationml.tags+xml"/>
  <Override PartName="/ppt/tags/tag541.xml" ContentType="application/vnd.openxmlformats-officedocument.presentationml.tags+xml"/>
  <Override PartName="/ppt/tags/tag542.xml" ContentType="application/vnd.openxmlformats-officedocument.presentationml.tags+xml"/>
  <Override PartName="/ppt/tags/tag543.xml" ContentType="application/vnd.openxmlformats-officedocument.presentationml.tags+xml"/>
  <Override PartName="/ppt/tags/tag544.xml" ContentType="application/vnd.openxmlformats-officedocument.presentationml.tags+xml"/>
  <Override PartName="/ppt/tags/tag545.xml" ContentType="application/vnd.openxmlformats-officedocument.presentationml.tags+xml"/>
  <Override PartName="/ppt/tags/tag546.xml" ContentType="application/vnd.openxmlformats-officedocument.presentationml.tags+xml"/>
  <Override PartName="/ppt/tags/tag547.xml" ContentType="application/vnd.openxmlformats-officedocument.presentationml.tags+xml"/>
  <Override PartName="/ppt/tags/tag548.xml" ContentType="application/vnd.openxmlformats-officedocument.presentationml.tags+xml"/>
  <Override PartName="/ppt/tags/tag549.xml" ContentType="application/vnd.openxmlformats-officedocument.presentationml.tags+xml"/>
  <Override PartName="/ppt/tags/tag550.xml" ContentType="application/vnd.openxmlformats-officedocument.presentationml.tags+xml"/>
  <Override PartName="/ppt/tags/tag551.xml" ContentType="application/vnd.openxmlformats-officedocument.presentationml.tags+xml"/>
  <Override PartName="/ppt/tags/tag552.xml" ContentType="application/vnd.openxmlformats-officedocument.presentationml.tags+xml"/>
  <Override PartName="/ppt/tags/tag553.xml" ContentType="application/vnd.openxmlformats-officedocument.presentationml.tags+xml"/>
  <Override PartName="/ppt/tags/tag554.xml" ContentType="application/vnd.openxmlformats-officedocument.presentationml.tags+xml"/>
  <Override PartName="/ppt/tags/tag555.xml" ContentType="application/vnd.openxmlformats-officedocument.presentationml.tags+xml"/>
  <Override PartName="/ppt/tags/tag556.xml" ContentType="application/vnd.openxmlformats-officedocument.presentationml.tags+xml"/>
  <Override PartName="/ppt/tags/tag557.xml" ContentType="application/vnd.openxmlformats-officedocument.presentationml.tags+xml"/>
  <Override PartName="/ppt/tags/tag558.xml" ContentType="application/vnd.openxmlformats-officedocument.presentationml.tags+xml"/>
  <Override PartName="/ppt/tags/tag559.xml" ContentType="application/vnd.openxmlformats-officedocument.presentationml.tags+xml"/>
  <Override PartName="/ppt/tags/tag560.xml" ContentType="application/vnd.openxmlformats-officedocument.presentationml.tags+xml"/>
  <Override PartName="/ppt/tags/tag561.xml" ContentType="application/vnd.openxmlformats-officedocument.presentationml.tags+xml"/>
  <Override PartName="/ppt/tags/tag562.xml" ContentType="application/vnd.openxmlformats-officedocument.presentationml.tags+xml"/>
  <Override PartName="/ppt/tags/tag563.xml" ContentType="application/vnd.openxmlformats-officedocument.presentationml.tags+xml"/>
  <Override PartName="/ppt/tags/tag564.xml" ContentType="application/vnd.openxmlformats-officedocument.presentationml.tags+xml"/>
  <Override PartName="/ppt/tags/tag565.xml" ContentType="application/vnd.openxmlformats-officedocument.presentationml.tags+xml"/>
  <Override PartName="/ppt/tags/tag566.xml" ContentType="application/vnd.openxmlformats-officedocument.presentationml.tags+xml"/>
  <Override PartName="/ppt/tags/tag567.xml" ContentType="application/vnd.openxmlformats-officedocument.presentationml.tags+xml"/>
  <Override PartName="/ppt/tags/tag568.xml" ContentType="application/vnd.openxmlformats-officedocument.presentationml.tags+xml"/>
  <Override PartName="/ppt/tags/tag569.xml" ContentType="application/vnd.openxmlformats-officedocument.presentationml.tags+xml"/>
  <Override PartName="/ppt/tags/tag570.xml" ContentType="application/vnd.openxmlformats-officedocument.presentationml.tags+xml"/>
  <Override PartName="/ppt/tags/tag571.xml" ContentType="application/vnd.openxmlformats-officedocument.presentationml.tags+xml"/>
  <Override PartName="/ppt/tags/tag572.xml" ContentType="application/vnd.openxmlformats-officedocument.presentationml.tags+xml"/>
  <Override PartName="/ppt/tags/tag573.xml" ContentType="application/vnd.openxmlformats-officedocument.presentationml.tags+xml"/>
  <Override PartName="/ppt/tags/tag574.xml" ContentType="application/vnd.openxmlformats-officedocument.presentationml.tags+xml"/>
  <Override PartName="/ppt/tags/tag575.xml" ContentType="application/vnd.openxmlformats-officedocument.presentationml.tags+xml"/>
  <Override PartName="/ppt/tags/tag576.xml" ContentType="application/vnd.openxmlformats-officedocument.presentationml.tags+xml"/>
  <Override PartName="/ppt/tags/tag577.xml" ContentType="application/vnd.openxmlformats-officedocument.presentationml.tags+xml"/>
  <Override PartName="/ppt/tags/tag578.xml" ContentType="application/vnd.openxmlformats-officedocument.presentationml.tags+xml"/>
  <Override PartName="/ppt/tags/tag579.xml" ContentType="application/vnd.openxmlformats-officedocument.presentationml.tags+xml"/>
  <Override PartName="/ppt/tags/tag580.xml" ContentType="application/vnd.openxmlformats-officedocument.presentationml.tags+xml"/>
  <Override PartName="/ppt/tags/tag581.xml" ContentType="application/vnd.openxmlformats-officedocument.presentationml.tags+xml"/>
  <Override PartName="/ppt/tags/tag582.xml" ContentType="application/vnd.openxmlformats-officedocument.presentationml.tags+xml"/>
  <Override PartName="/ppt/tags/tag583.xml" ContentType="application/vnd.openxmlformats-officedocument.presentationml.tags+xml"/>
  <Override PartName="/ppt/tags/tag584.xml" ContentType="application/vnd.openxmlformats-officedocument.presentationml.tags+xml"/>
  <Override PartName="/ppt/tags/tag585.xml" ContentType="application/vnd.openxmlformats-officedocument.presentationml.tags+xml"/>
  <Override PartName="/ppt/tags/tag586.xml" ContentType="application/vnd.openxmlformats-officedocument.presentationml.tags+xml"/>
  <Override PartName="/ppt/tags/tag587.xml" ContentType="application/vnd.openxmlformats-officedocument.presentationml.tags+xml"/>
  <Override PartName="/ppt/tags/tag588.xml" ContentType="application/vnd.openxmlformats-officedocument.presentationml.tags+xml"/>
  <Override PartName="/ppt/tags/tag589.xml" ContentType="application/vnd.openxmlformats-officedocument.presentationml.tags+xml"/>
  <Override PartName="/ppt/tags/tag590.xml" ContentType="application/vnd.openxmlformats-officedocument.presentationml.tags+xml"/>
  <Override PartName="/ppt/tags/tag591.xml" ContentType="application/vnd.openxmlformats-officedocument.presentationml.tags+xml"/>
  <Override PartName="/ppt/tags/tag592.xml" ContentType="application/vnd.openxmlformats-officedocument.presentationml.tags+xml"/>
  <Override PartName="/ppt/tags/tag593.xml" ContentType="application/vnd.openxmlformats-officedocument.presentationml.tags+xml"/>
  <Override PartName="/ppt/tags/tag594.xml" ContentType="application/vnd.openxmlformats-officedocument.presentationml.tags+xml"/>
  <Override PartName="/ppt/tags/tag595.xml" ContentType="application/vnd.openxmlformats-officedocument.presentationml.tags+xml"/>
  <Override PartName="/ppt/tags/tag596.xml" ContentType="application/vnd.openxmlformats-officedocument.presentationml.tags+xml"/>
  <Override PartName="/ppt/tags/tag597.xml" ContentType="application/vnd.openxmlformats-officedocument.presentationml.tags+xml"/>
  <Override PartName="/ppt/tags/tag598.xml" ContentType="application/vnd.openxmlformats-officedocument.presentationml.tags+xml"/>
  <Override PartName="/ppt/tags/tag599.xml" ContentType="application/vnd.openxmlformats-officedocument.presentationml.tags+xml"/>
  <Override PartName="/ppt/tags/tag600.xml" ContentType="application/vnd.openxmlformats-officedocument.presentationml.tags+xml"/>
  <Override PartName="/ppt/tags/tag601.xml" ContentType="application/vnd.openxmlformats-officedocument.presentationml.tags+xml"/>
  <Override PartName="/ppt/tags/tag602.xml" ContentType="application/vnd.openxmlformats-officedocument.presentationml.tags+xml"/>
  <Override PartName="/ppt/tags/tag603.xml" ContentType="application/vnd.openxmlformats-officedocument.presentationml.tags+xml"/>
  <Override PartName="/ppt/tags/tag604.xml" ContentType="application/vnd.openxmlformats-officedocument.presentationml.tags+xml"/>
  <Override PartName="/ppt/tags/tag605.xml" ContentType="application/vnd.openxmlformats-officedocument.presentationml.tags+xml"/>
  <Override PartName="/ppt/notesSlides/notesSlide11.xml" ContentType="application/vnd.openxmlformats-officedocument.presentationml.notesSlide+xml"/>
  <Override PartName="/ppt/tags/tag606.xml" ContentType="application/vnd.openxmlformats-officedocument.presentationml.tags+xml"/>
  <Override PartName="/ppt/tags/tag607.xml" ContentType="application/vnd.openxmlformats-officedocument.presentationml.tags+xml"/>
  <Override PartName="/ppt/tags/tag608.xml" ContentType="application/vnd.openxmlformats-officedocument.presentationml.tags+xml"/>
  <Override PartName="/ppt/tags/tag609.xml" ContentType="application/vnd.openxmlformats-officedocument.presentationml.tags+xml"/>
  <Override PartName="/ppt/tags/tag610.xml" ContentType="application/vnd.openxmlformats-officedocument.presentationml.tags+xml"/>
  <Override PartName="/ppt/tags/tag611.xml" ContentType="application/vnd.openxmlformats-officedocument.presentationml.tags+xml"/>
  <Override PartName="/ppt/tags/tag612.xml" ContentType="application/vnd.openxmlformats-officedocument.presentationml.tags+xml"/>
  <Override PartName="/ppt/tags/tag613.xml" ContentType="application/vnd.openxmlformats-officedocument.presentationml.tags+xml"/>
  <Override PartName="/ppt/tags/tag614.xml" ContentType="application/vnd.openxmlformats-officedocument.presentationml.tags+xml"/>
  <Override PartName="/ppt/tags/tag615.xml" ContentType="application/vnd.openxmlformats-officedocument.presentationml.tags+xml"/>
  <Override PartName="/ppt/tags/tag616.xml" ContentType="application/vnd.openxmlformats-officedocument.presentationml.tags+xml"/>
  <Override PartName="/ppt/tags/tag617.xml" ContentType="application/vnd.openxmlformats-officedocument.presentationml.tags+xml"/>
  <Override PartName="/ppt/tags/tag618.xml" ContentType="application/vnd.openxmlformats-officedocument.presentationml.tags+xml"/>
  <Override PartName="/ppt/tags/tag619.xml" ContentType="application/vnd.openxmlformats-officedocument.presentationml.tags+xml"/>
  <Override PartName="/ppt/tags/tag620.xml" ContentType="application/vnd.openxmlformats-officedocument.presentationml.tags+xml"/>
  <Override PartName="/ppt/tags/tag621.xml" ContentType="application/vnd.openxmlformats-officedocument.presentationml.tags+xml"/>
  <Override PartName="/ppt/tags/tag622.xml" ContentType="application/vnd.openxmlformats-officedocument.presentationml.tags+xml"/>
  <Override PartName="/ppt/tags/tag623.xml" ContentType="application/vnd.openxmlformats-officedocument.presentationml.tags+xml"/>
  <Override PartName="/ppt/tags/tag624.xml" ContentType="application/vnd.openxmlformats-officedocument.presentationml.tags+xml"/>
  <Override PartName="/ppt/tags/tag625.xml" ContentType="application/vnd.openxmlformats-officedocument.presentationml.tags+xml"/>
  <Override PartName="/ppt/tags/tag626.xml" ContentType="application/vnd.openxmlformats-officedocument.presentationml.tags+xml"/>
  <Override PartName="/ppt/tags/tag627.xml" ContentType="application/vnd.openxmlformats-officedocument.presentationml.tags+xml"/>
  <Override PartName="/ppt/tags/tag628.xml" ContentType="application/vnd.openxmlformats-officedocument.presentationml.tags+xml"/>
  <Override PartName="/ppt/tags/tag629.xml" ContentType="application/vnd.openxmlformats-officedocument.presentationml.tags+xml"/>
  <Override PartName="/ppt/tags/tag630.xml" ContentType="application/vnd.openxmlformats-officedocument.presentationml.tags+xml"/>
  <Override PartName="/ppt/tags/tag631.xml" ContentType="application/vnd.openxmlformats-officedocument.presentationml.tags+xml"/>
  <Override PartName="/ppt/tags/tag632.xml" ContentType="application/vnd.openxmlformats-officedocument.presentationml.tags+xml"/>
  <Override PartName="/ppt/tags/tag633.xml" ContentType="application/vnd.openxmlformats-officedocument.presentationml.tags+xml"/>
  <Override PartName="/ppt/tags/tag634.xml" ContentType="application/vnd.openxmlformats-officedocument.presentationml.tags+xml"/>
  <Override PartName="/ppt/tags/tag635.xml" ContentType="application/vnd.openxmlformats-officedocument.presentationml.tags+xml"/>
  <Override PartName="/ppt/tags/tag636.xml" ContentType="application/vnd.openxmlformats-officedocument.presentationml.tags+xml"/>
  <Override PartName="/ppt/tags/tag637.xml" ContentType="application/vnd.openxmlformats-officedocument.presentationml.tags+xml"/>
  <Override PartName="/ppt/tags/tag638.xml" ContentType="application/vnd.openxmlformats-officedocument.presentationml.tags+xml"/>
  <Override PartName="/ppt/tags/tag639.xml" ContentType="application/vnd.openxmlformats-officedocument.presentationml.tags+xml"/>
  <Override PartName="/ppt/tags/tag640.xml" ContentType="application/vnd.openxmlformats-officedocument.presentationml.tags+xml"/>
  <Override PartName="/ppt/tags/tag641.xml" ContentType="application/vnd.openxmlformats-officedocument.presentationml.tags+xml"/>
  <Override PartName="/ppt/tags/tag642.xml" ContentType="application/vnd.openxmlformats-officedocument.presentationml.tags+xml"/>
  <Override PartName="/ppt/tags/tag643.xml" ContentType="application/vnd.openxmlformats-officedocument.presentationml.tags+xml"/>
  <Override PartName="/ppt/tags/tag644.xml" ContentType="application/vnd.openxmlformats-officedocument.presentationml.tags+xml"/>
  <Override PartName="/ppt/tags/tag645.xml" ContentType="application/vnd.openxmlformats-officedocument.presentationml.tags+xml"/>
  <Override PartName="/ppt/tags/tag646.xml" ContentType="application/vnd.openxmlformats-officedocument.presentationml.tags+xml"/>
  <Override PartName="/ppt/tags/tag647.xml" ContentType="application/vnd.openxmlformats-officedocument.presentationml.tags+xml"/>
  <Override PartName="/ppt/tags/tag648.xml" ContentType="application/vnd.openxmlformats-officedocument.presentationml.tags+xml"/>
  <Override PartName="/ppt/tags/tag649.xml" ContentType="application/vnd.openxmlformats-officedocument.presentationml.tags+xml"/>
  <Override PartName="/ppt/tags/tag650.xml" ContentType="application/vnd.openxmlformats-officedocument.presentationml.tags+xml"/>
  <Override PartName="/ppt/tags/tag651.xml" ContentType="application/vnd.openxmlformats-officedocument.presentationml.tags+xml"/>
  <Override PartName="/ppt/tags/tag652.xml" ContentType="application/vnd.openxmlformats-officedocument.presentationml.tags+xml"/>
  <Override PartName="/ppt/tags/tag653.xml" ContentType="application/vnd.openxmlformats-officedocument.presentationml.tags+xml"/>
  <Override PartName="/ppt/tags/tag654.xml" ContentType="application/vnd.openxmlformats-officedocument.presentationml.tags+xml"/>
  <Override PartName="/ppt/tags/tag655.xml" ContentType="application/vnd.openxmlformats-officedocument.presentationml.tags+xml"/>
  <Override PartName="/ppt/tags/tag656.xml" ContentType="application/vnd.openxmlformats-officedocument.presentationml.tags+xml"/>
  <Override PartName="/ppt/tags/tag657.xml" ContentType="application/vnd.openxmlformats-officedocument.presentationml.tags+xml"/>
  <Override PartName="/ppt/tags/tag658.xml" ContentType="application/vnd.openxmlformats-officedocument.presentationml.tags+xml"/>
  <Override PartName="/ppt/tags/tag659.xml" ContentType="application/vnd.openxmlformats-officedocument.presentationml.tags+xml"/>
  <Override PartName="/ppt/tags/tag660.xml" ContentType="application/vnd.openxmlformats-officedocument.presentationml.tags+xml"/>
  <Override PartName="/ppt/tags/tag661.xml" ContentType="application/vnd.openxmlformats-officedocument.presentationml.tags+xml"/>
  <Override PartName="/ppt/tags/tag662.xml" ContentType="application/vnd.openxmlformats-officedocument.presentationml.tags+xml"/>
  <Override PartName="/ppt/tags/tag663.xml" ContentType="application/vnd.openxmlformats-officedocument.presentationml.tags+xml"/>
  <Override PartName="/ppt/tags/tag664.xml" ContentType="application/vnd.openxmlformats-officedocument.presentationml.tags+xml"/>
  <Override PartName="/ppt/tags/tag665.xml" ContentType="application/vnd.openxmlformats-officedocument.presentationml.tags+xml"/>
  <Override PartName="/ppt/tags/tag666.xml" ContentType="application/vnd.openxmlformats-officedocument.presentationml.tags+xml"/>
  <Override PartName="/ppt/tags/tag667.xml" ContentType="application/vnd.openxmlformats-officedocument.presentationml.tags+xml"/>
  <Override PartName="/ppt/tags/tag668.xml" ContentType="application/vnd.openxmlformats-officedocument.presentationml.tags+xml"/>
  <Override PartName="/ppt/tags/tag669.xml" ContentType="application/vnd.openxmlformats-officedocument.presentationml.tags+xml"/>
  <Override PartName="/ppt/tags/tag670.xml" ContentType="application/vnd.openxmlformats-officedocument.presentationml.tags+xml"/>
  <Override PartName="/ppt/tags/tag671.xml" ContentType="application/vnd.openxmlformats-officedocument.presentationml.tags+xml"/>
  <Override PartName="/ppt/tags/tag672.xml" ContentType="application/vnd.openxmlformats-officedocument.presentationml.tags+xml"/>
  <Override PartName="/ppt/tags/tag673.xml" ContentType="application/vnd.openxmlformats-officedocument.presentationml.tags+xml"/>
  <Override PartName="/ppt/tags/tag674.xml" ContentType="application/vnd.openxmlformats-officedocument.presentationml.tags+xml"/>
  <Override PartName="/ppt/tags/tag675.xml" ContentType="application/vnd.openxmlformats-officedocument.presentationml.tags+xml"/>
  <Override PartName="/ppt/tags/tag676.xml" ContentType="application/vnd.openxmlformats-officedocument.presentationml.tags+xml"/>
  <Override PartName="/ppt/tags/tag677.xml" ContentType="application/vnd.openxmlformats-officedocument.presentationml.tags+xml"/>
  <Override PartName="/ppt/tags/tag678.xml" ContentType="application/vnd.openxmlformats-officedocument.presentationml.tags+xml"/>
  <Override PartName="/ppt/tags/tag679.xml" ContentType="application/vnd.openxmlformats-officedocument.presentationml.tags+xml"/>
  <Override PartName="/ppt/tags/tag680.xml" ContentType="application/vnd.openxmlformats-officedocument.presentationml.tags+xml"/>
  <Override PartName="/ppt/tags/tag681.xml" ContentType="application/vnd.openxmlformats-officedocument.presentationml.tags+xml"/>
  <Override PartName="/ppt/tags/tag682.xml" ContentType="application/vnd.openxmlformats-officedocument.presentationml.tags+xml"/>
  <Override PartName="/ppt/tags/tag683.xml" ContentType="application/vnd.openxmlformats-officedocument.presentationml.tags+xml"/>
  <Override PartName="/ppt/tags/tag684.xml" ContentType="application/vnd.openxmlformats-officedocument.presentationml.tags+xml"/>
  <Override PartName="/ppt/tags/tag685.xml" ContentType="application/vnd.openxmlformats-officedocument.presentationml.tags+xml"/>
  <Override PartName="/ppt/tags/tag686.xml" ContentType="application/vnd.openxmlformats-officedocument.presentationml.tags+xml"/>
  <Override PartName="/ppt/tags/tag687.xml" ContentType="application/vnd.openxmlformats-officedocument.presentationml.tags+xml"/>
  <Override PartName="/ppt/tags/tag688.xml" ContentType="application/vnd.openxmlformats-officedocument.presentationml.tags+xml"/>
  <Override PartName="/ppt/tags/tag689.xml" ContentType="application/vnd.openxmlformats-officedocument.presentationml.tags+xml"/>
  <Override PartName="/ppt/tags/tag690.xml" ContentType="application/vnd.openxmlformats-officedocument.presentationml.tags+xml"/>
  <Override PartName="/ppt/tags/tag691.xml" ContentType="application/vnd.openxmlformats-officedocument.presentationml.tags+xml"/>
  <Override PartName="/ppt/tags/tag692.xml" ContentType="application/vnd.openxmlformats-officedocument.presentationml.tags+xml"/>
  <Override PartName="/ppt/tags/tag693.xml" ContentType="application/vnd.openxmlformats-officedocument.presentationml.tags+xml"/>
  <Override PartName="/ppt/tags/tag694.xml" ContentType="application/vnd.openxmlformats-officedocument.presentationml.tags+xml"/>
  <Override PartName="/ppt/tags/tag695.xml" ContentType="application/vnd.openxmlformats-officedocument.presentationml.tags+xml"/>
  <Override PartName="/ppt/tags/tag696.xml" ContentType="application/vnd.openxmlformats-officedocument.presentationml.tags+xml"/>
  <Override PartName="/ppt/tags/tag697.xml" ContentType="application/vnd.openxmlformats-officedocument.presentationml.tags+xml"/>
  <Override PartName="/ppt/tags/tag698.xml" ContentType="application/vnd.openxmlformats-officedocument.presentationml.tags+xml"/>
  <Override PartName="/ppt/tags/tag699.xml" ContentType="application/vnd.openxmlformats-officedocument.presentationml.tags+xml"/>
  <Override PartName="/ppt/tags/tag700.xml" ContentType="application/vnd.openxmlformats-officedocument.presentationml.tags+xml"/>
  <Override PartName="/ppt/tags/tag701.xml" ContentType="application/vnd.openxmlformats-officedocument.presentationml.tags+xml"/>
  <Override PartName="/ppt/tags/tag702.xml" ContentType="application/vnd.openxmlformats-officedocument.presentationml.tags+xml"/>
  <Override PartName="/ppt/tags/tag703.xml" ContentType="application/vnd.openxmlformats-officedocument.presentationml.tags+xml"/>
  <Override PartName="/ppt/tags/tag704.xml" ContentType="application/vnd.openxmlformats-officedocument.presentationml.tags+xml"/>
  <Override PartName="/ppt/tags/tag705.xml" ContentType="application/vnd.openxmlformats-officedocument.presentationml.tags+xml"/>
  <Override PartName="/ppt/tags/tag706.xml" ContentType="application/vnd.openxmlformats-officedocument.presentationml.tags+xml"/>
  <Override PartName="/ppt/tags/tag707.xml" ContentType="application/vnd.openxmlformats-officedocument.presentationml.tags+xml"/>
  <Override PartName="/ppt/tags/tag708.xml" ContentType="application/vnd.openxmlformats-officedocument.presentationml.tags+xml"/>
  <Override PartName="/ppt/tags/tag709.xml" ContentType="application/vnd.openxmlformats-officedocument.presentationml.tags+xml"/>
  <Override PartName="/ppt/tags/tag710.xml" ContentType="application/vnd.openxmlformats-officedocument.presentationml.tags+xml"/>
  <Override PartName="/ppt/tags/tag711.xml" ContentType="application/vnd.openxmlformats-officedocument.presentationml.tags+xml"/>
  <Override PartName="/ppt/tags/tag712.xml" ContentType="application/vnd.openxmlformats-officedocument.presentationml.tags+xml"/>
  <Override PartName="/ppt/tags/tag713.xml" ContentType="application/vnd.openxmlformats-officedocument.presentationml.tags+xml"/>
  <Override PartName="/ppt/tags/tag714.xml" ContentType="application/vnd.openxmlformats-officedocument.presentationml.tags+xml"/>
  <Override PartName="/ppt/tags/tag715.xml" ContentType="application/vnd.openxmlformats-officedocument.presentationml.tags+xml"/>
  <Override PartName="/ppt/tags/tag716.xml" ContentType="application/vnd.openxmlformats-officedocument.presentationml.tags+xml"/>
  <Override PartName="/ppt/tags/tag717.xml" ContentType="application/vnd.openxmlformats-officedocument.presentationml.tags+xml"/>
  <Override PartName="/ppt/tags/tag718.xml" ContentType="application/vnd.openxmlformats-officedocument.presentationml.tags+xml"/>
  <Override PartName="/ppt/tags/tag719.xml" ContentType="application/vnd.openxmlformats-officedocument.presentationml.tags+xml"/>
  <Override PartName="/ppt/tags/tag720.xml" ContentType="application/vnd.openxmlformats-officedocument.presentationml.tags+xml"/>
  <Override PartName="/ppt/tags/tag721.xml" ContentType="application/vnd.openxmlformats-officedocument.presentationml.tags+xml"/>
  <Override PartName="/ppt/tags/tag722.xml" ContentType="application/vnd.openxmlformats-officedocument.presentationml.tags+xml"/>
  <Override PartName="/ppt/tags/tag723.xml" ContentType="application/vnd.openxmlformats-officedocument.presentationml.tags+xml"/>
  <Override PartName="/ppt/tags/tag724.xml" ContentType="application/vnd.openxmlformats-officedocument.presentationml.tags+xml"/>
  <Override PartName="/ppt/tags/tag725.xml" ContentType="application/vnd.openxmlformats-officedocument.presentationml.tags+xml"/>
  <Override PartName="/ppt/tags/tag726.xml" ContentType="application/vnd.openxmlformats-officedocument.presentationml.tags+xml"/>
  <Override PartName="/ppt/tags/tag727.xml" ContentType="application/vnd.openxmlformats-officedocument.presentationml.tags+xml"/>
  <Override PartName="/ppt/tags/tag728.xml" ContentType="application/vnd.openxmlformats-officedocument.presentationml.tags+xml"/>
  <Override PartName="/ppt/tags/tag729.xml" ContentType="application/vnd.openxmlformats-officedocument.presentationml.tags+xml"/>
  <Override PartName="/ppt/tags/tag730.xml" ContentType="application/vnd.openxmlformats-officedocument.presentationml.tags+xml"/>
  <Override PartName="/ppt/tags/tag731.xml" ContentType="application/vnd.openxmlformats-officedocument.presentationml.tags+xml"/>
  <Override PartName="/ppt/tags/tag732.xml" ContentType="application/vnd.openxmlformats-officedocument.presentationml.tags+xml"/>
  <Override PartName="/ppt/tags/tag733.xml" ContentType="application/vnd.openxmlformats-officedocument.presentationml.tags+xml"/>
  <Override PartName="/ppt/tags/tag734.xml" ContentType="application/vnd.openxmlformats-officedocument.presentationml.tags+xml"/>
  <Override PartName="/ppt/tags/tag735.xml" ContentType="application/vnd.openxmlformats-officedocument.presentationml.tags+xml"/>
  <Override PartName="/ppt/tags/tag736.xml" ContentType="application/vnd.openxmlformats-officedocument.presentationml.tags+xml"/>
  <Override PartName="/ppt/tags/tag737.xml" ContentType="application/vnd.openxmlformats-officedocument.presentationml.tags+xml"/>
  <Override PartName="/ppt/tags/tag738.xml" ContentType="application/vnd.openxmlformats-officedocument.presentationml.tags+xml"/>
  <Override PartName="/ppt/tags/tag739.xml" ContentType="application/vnd.openxmlformats-officedocument.presentationml.tags+xml"/>
  <Override PartName="/ppt/tags/tag740.xml" ContentType="application/vnd.openxmlformats-officedocument.presentationml.tags+xml"/>
  <Override PartName="/ppt/tags/tag741.xml" ContentType="application/vnd.openxmlformats-officedocument.presentationml.tags+xml"/>
  <Override PartName="/ppt/tags/tag742.xml" ContentType="application/vnd.openxmlformats-officedocument.presentationml.tags+xml"/>
  <Override PartName="/ppt/tags/tag743.xml" ContentType="application/vnd.openxmlformats-officedocument.presentationml.tags+xml"/>
  <Override PartName="/ppt/tags/tag744.xml" ContentType="application/vnd.openxmlformats-officedocument.presentationml.tags+xml"/>
  <Override PartName="/ppt/tags/tag745.xml" ContentType="application/vnd.openxmlformats-officedocument.presentationml.tags+xml"/>
  <Override PartName="/ppt/tags/tag746.xml" ContentType="application/vnd.openxmlformats-officedocument.presentationml.tags+xml"/>
  <Override PartName="/ppt/tags/tag747.xml" ContentType="application/vnd.openxmlformats-officedocument.presentationml.tags+xml"/>
  <Override PartName="/ppt/tags/tag748.xml" ContentType="application/vnd.openxmlformats-officedocument.presentationml.tags+xml"/>
  <Override PartName="/ppt/tags/tag749.xml" ContentType="application/vnd.openxmlformats-officedocument.presentationml.tags+xml"/>
  <Override PartName="/ppt/tags/tag750.xml" ContentType="application/vnd.openxmlformats-officedocument.presentationml.tags+xml"/>
  <Override PartName="/ppt/tags/tag751.xml" ContentType="application/vnd.openxmlformats-officedocument.presentationml.tags+xml"/>
  <Override PartName="/ppt/tags/tag752.xml" ContentType="application/vnd.openxmlformats-officedocument.presentationml.tags+xml"/>
  <Override PartName="/ppt/tags/tag753.xml" ContentType="application/vnd.openxmlformats-officedocument.presentationml.tags+xml"/>
  <Override PartName="/ppt/tags/tag754.xml" ContentType="application/vnd.openxmlformats-officedocument.presentationml.tags+xml"/>
  <Override PartName="/ppt/tags/tag755.xml" ContentType="application/vnd.openxmlformats-officedocument.presentationml.tags+xml"/>
  <Override PartName="/ppt/tags/tag756.xml" ContentType="application/vnd.openxmlformats-officedocument.presentationml.tags+xml"/>
  <Override PartName="/ppt/tags/tag757.xml" ContentType="application/vnd.openxmlformats-officedocument.presentationml.tags+xml"/>
  <Override PartName="/ppt/tags/tag758.xml" ContentType="application/vnd.openxmlformats-officedocument.presentationml.tags+xml"/>
  <Override PartName="/ppt/tags/tag759.xml" ContentType="application/vnd.openxmlformats-officedocument.presentationml.tags+xml"/>
  <Override PartName="/ppt/tags/tag760.xml" ContentType="application/vnd.openxmlformats-officedocument.presentationml.tags+xml"/>
  <Override PartName="/ppt/tags/tag761.xml" ContentType="application/vnd.openxmlformats-officedocument.presentationml.tags+xml"/>
  <Override PartName="/ppt/tags/tag762.xml" ContentType="application/vnd.openxmlformats-officedocument.presentationml.tags+xml"/>
  <Override PartName="/ppt/tags/tag763.xml" ContentType="application/vnd.openxmlformats-officedocument.presentationml.tags+xml"/>
  <Override PartName="/ppt/tags/tag764.xml" ContentType="application/vnd.openxmlformats-officedocument.presentationml.tags+xml"/>
  <Override PartName="/ppt/tags/tag765.xml" ContentType="application/vnd.openxmlformats-officedocument.presentationml.tags+xml"/>
  <Override PartName="/ppt/tags/tag766.xml" ContentType="application/vnd.openxmlformats-officedocument.presentationml.tags+xml"/>
  <Override PartName="/ppt/tags/tag767.xml" ContentType="application/vnd.openxmlformats-officedocument.presentationml.tags+xml"/>
  <Override PartName="/ppt/tags/tag768.xml" ContentType="application/vnd.openxmlformats-officedocument.presentationml.tags+xml"/>
  <Override PartName="/ppt/tags/tag769.xml" ContentType="application/vnd.openxmlformats-officedocument.presentationml.tags+xml"/>
  <Override PartName="/ppt/tags/tag770.xml" ContentType="application/vnd.openxmlformats-officedocument.presentationml.tags+xml"/>
  <Override PartName="/ppt/tags/tag771.xml" ContentType="application/vnd.openxmlformats-officedocument.presentationml.tags+xml"/>
  <Override PartName="/ppt/tags/tag772.xml" ContentType="application/vnd.openxmlformats-officedocument.presentationml.tags+xml"/>
  <Override PartName="/ppt/tags/tag773.xml" ContentType="application/vnd.openxmlformats-officedocument.presentationml.tags+xml"/>
  <Override PartName="/ppt/tags/tag774.xml" ContentType="application/vnd.openxmlformats-officedocument.presentationml.tags+xml"/>
  <Override PartName="/ppt/tags/tag775.xml" ContentType="application/vnd.openxmlformats-officedocument.presentationml.tags+xml"/>
  <Override PartName="/ppt/tags/tag776.xml" ContentType="application/vnd.openxmlformats-officedocument.presentationml.tags+xml"/>
  <Override PartName="/ppt/tags/tag777.xml" ContentType="application/vnd.openxmlformats-officedocument.presentationml.tags+xml"/>
  <Override PartName="/ppt/tags/tag778.xml" ContentType="application/vnd.openxmlformats-officedocument.presentationml.tags+xml"/>
  <Override PartName="/ppt/tags/tag779.xml" ContentType="application/vnd.openxmlformats-officedocument.presentationml.tags+xml"/>
  <Override PartName="/ppt/tags/tag780.xml" ContentType="application/vnd.openxmlformats-officedocument.presentationml.tags+xml"/>
  <Override PartName="/ppt/tags/tag781.xml" ContentType="application/vnd.openxmlformats-officedocument.presentationml.tags+xml"/>
  <Override PartName="/ppt/tags/tag782.xml" ContentType="application/vnd.openxmlformats-officedocument.presentationml.tags+xml"/>
  <Override PartName="/ppt/tags/tag783.xml" ContentType="application/vnd.openxmlformats-officedocument.presentationml.tags+xml"/>
  <Override PartName="/ppt/tags/tag784.xml" ContentType="application/vnd.openxmlformats-officedocument.presentationml.tags+xml"/>
  <Override PartName="/ppt/tags/tag785.xml" ContentType="application/vnd.openxmlformats-officedocument.presentationml.tags+xml"/>
  <Override PartName="/ppt/tags/tag786.xml" ContentType="application/vnd.openxmlformats-officedocument.presentationml.tags+xml"/>
  <Override PartName="/ppt/tags/tag787.xml" ContentType="application/vnd.openxmlformats-officedocument.presentationml.tags+xml"/>
  <Override PartName="/ppt/tags/tag788.xml" ContentType="application/vnd.openxmlformats-officedocument.presentationml.tags+xml"/>
  <Override PartName="/ppt/tags/tag789.xml" ContentType="application/vnd.openxmlformats-officedocument.presentationml.tags+xml"/>
  <Override PartName="/ppt/tags/tag790.xml" ContentType="application/vnd.openxmlformats-officedocument.presentationml.tags+xml"/>
  <Override PartName="/ppt/tags/tag791.xml" ContentType="application/vnd.openxmlformats-officedocument.presentationml.tags+xml"/>
  <Override PartName="/ppt/tags/tag792.xml" ContentType="application/vnd.openxmlformats-officedocument.presentationml.tags+xml"/>
  <Override PartName="/ppt/tags/tag793.xml" ContentType="application/vnd.openxmlformats-officedocument.presentationml.tags+xml"/>
  <Override PartName="/ppt/tags/tag794.xml" ContentType="application/vnd.openxmlformats-officedocument.presentationml.tags+xml"/>
  <Override PartName="/ppt/tags/tag795.xml" ContentType="application/vnd.openxmlformats-officedocument.presentationml.tags+xml"/>
  <Override PartName="/ppt/tags/tag796.xml" ContentType="application/vnd.openxmlformats-officedocument.presentationml.tags+xml"/>
  <Override PartName="/ppt/tags/tag797.xml" ContentType="application/vnd.openxmlformats-officedocument.presentationml.tags+xml"/>
  <Override PartName="/ppt/tags/tag798.xml" ContentType="application/vnd.openxmlformats-officedocument.presentationml.tags+xml"/>
  <Override PartName="/ppt/tags/tag799.xml" ContentType="application/vnd.openxmlformats-officedocument.presentationml.tags+xml"/>
  <Override PartName="/ppt/tags/tag800.xml" ContentType="application/vnd.openxmlformats-officedocument.presentationml.tags+xml"/>
  <Override PartName="/ppt/tags/tag801.xml" ContentType="application/vnd.openxmlformats-officedocument.presentationml.tags+xml"/>
  <Override PartName="/ppt/tags/tag802.xml" ContentType="application/vnd.openxmlformats-officedocument.presentationml.tags+xml"/>
  <Override PartName="/ppt/tags/tag803.xml" ContentType="application/vnd.openxmlformats-officedocument.presentationml.tags+xml"/>
  <Override PartName="/ppt/tags/tag804.xml" ContentType="application/vnd.openxmlformats-officedocument.presentationml.tags+xml"/>
  <Override PartName="/ppt/tags/tag805.xml" ContentType="application/vnd.openxmlformats-officedocument.presentationml.tags+xml"/>
  <Override PartName="/ppt/tags/tag806.xml" ContentType="application/vnd.openxmlformats-officedocument.presentationml.tags+xml"/>
  <Override PartName="/ppt/tags/tag807.xml" ContentType="application/vnd.openxmlformats-officedocument.presentationml.tags+xml"/>
  <Override PartName="/ppt/tags/tag808.xml" ContentType="application/vnd.openxmlformats-officedocument.presentationml.tags+xml"/>
  <Override PartName="/ppt/tags/tag809.xml" ContentType="application/vnd.openxmlformats-officedocument.presentationml.tags+xml"/>
  <Override PartName="/ppt/tags/tag810.xml" ContentType="application/vnd.openxmlformats-officedocument.presentationml.tags+xml"/>
  <Override PartName="/ppt/tags/tag811.xml" ContentType="application/vnd.openxmlformats-officedocument.presentationml.tags+xml"/>
  <Override PartName="/ppt/tags/tag812.xml" ContentType="application/vnd.openxmlformats-officedocument.presentationml.tags+xml"/>
  <Override PartName="/ppt/tags/tag813.xml" ContentType="application/vnd.openxmlformats-officedocument.presentationml.tags+xml"/>
  <Override PartName="/ppt/tags/tag814.xml" ContentType="application/vnd.openxmlformats-officedocument.presentationml.tags+xml"/>
  <Override PartName="/ppt/tags/tag815.xml" ContentType="application/vnd.openxmlformats-officedocument.presentationml.tags+xml"/>
  <Override PartName="/ppt/tags/tag816.xml" ContentType="application/vnd.openxmlformats-officedocument.presentationml.tags+xml"/>
  <Override PartName="/ppt/tags/tag817.xml" ContentType="application/vnd.openxmlformats-officedocument.presentationml.tags+xml"/>
  <Override PartName="/ppt/tags/tag818.xml" ContentType="application/vnd.openxmlformats-officedocument.presentationml.tags+xml"/>
  <Override PartName="/ppt/tags/tag819.xml" ContentType="application/vnd.openxmlformats-officedocument.presentationml.tags+xml"/>
  <Override PartName="/ppt/tags/tag820.xml" ContentType="application/vnd.openxmlformats-officedocument.presentationml.tags+xml"/>
  <Override PartName="/ppt/tags/tag821.xml" ContentType="application/vnd.openxmlformats-officedocument.presentationml.tags+xml"/>
  <Override PartName="/ppt/tags/tag822.xml" ContentType="application/vnd.openxmlformats-officedocument.presentationml.tags+xml"/>
  <Override PartName="/ppt/tags/tag823.xml" ContentType="application/vnd.openxmlformats-officedocument.presentationml.tags+xml"/>
  <Override PartName="/ppt/tags/tag824.xml" ContentType="application/vnd.openxmlformats-officedocument.presentationml.tags+xml"/>
  <Override PartName="/ppt/tags/tag825.xml" ContentType="application/vnd.openxmlformats-officedocument.presentationml.tags+xml"/>
  <Override PartName="/ppt/tags/tag826.xml" ContentType="application/vnd.openxmlformats-officedocument.presentationml.tags+xml"/>
  <Override PartName="/ppt/tags/tag827.xml" ContentType="application/vnd.openxmlformats-officedocument.presentationml.tags+xml"/>
  <Override PartName="/ppt/tags/tag828.xml" ContentType="application/vnd.openxmlformats-officedocument.presentationml.tags+xml"/>
  <Override PartName="/ppt/tags/tag829.xml" ContentType="application/vnd.openxmlformats-officedocument.presentationml.tags+xml"/>
  <Override PartName="/ppt/tags/tag830.xml" ContentType="application/vnd.openxmlformats-officedocument.presentationml.tags+xml"/>
  <Override PartName="/ppt/tags/tag831.xml" ContentType="application/vnd.openxmlformats-officedocument.presentationml.tags+xml"/>
  <Override PartName="/ppt/tags/tag832.xml" ContentType="application/vnd.openxmlformats-officedocument.presentationml.tags+xml"/>
  <Override PartName="/ppt/tags/tag833.xml" ContentType="application/vnd.openxmlformats-officedocument.presentationml.tags+xml"/>
  <Override PartName="/ppt/tags/tag834.xml" ContentType="application/vnd.openxmlformats-officedocument.presentationml.tags+xml"/>
  <Override PartName="/ppt/tags/tag835.xml" ContentType="application/vnd.openxmlformats-officedocument.presentationml.tags+xml"/>
  <Override PartName="/ppt/tags/tag836.xml" ContentType="application/vnd.openxmlformats-officedocument.presentationml.tags+xml"/>
  <Override PartName="/ppt/tags/tag837.xml" ContentType="application/vnd.openxmlformats-officedocument.presentationml.tags+xml"/>
  <Override PartName="/ppt/tags/tag838.xml" ContentType="application/vnd.openxmlformats-officedocument.presentationml.tags+xml"/>
  <Override PartName="/ppt/tags/tag839.xml" ContentType="application/vnd.openxmlformats-officedocument.presentationml.tags+xml"/>
  <Override PartName="/ppt/tags/tag840.xml" ContentType="application/vnd.openxmlformats-officedocument.presentationml.tags+xml"/>
  <Override PartName="/ppt/tags/tag841.xml" ContentType="application/vnd.openxmlformats-officedocument.presentationml.tags+xml"/>
  <Override PartName="/ppt/tags/tag842.xml" ContentType="application/vnd.openxmlformats-officedocument.presentationml.tags+xml"/>
  <Override PartName="/ppt/tags/tag843.xml" ContentType="application/vnd.openxmlformats-officedocument.presentationml.tags+xml"/>
  <Override PartName="/ppt/tags/tag844.xml" ContentType="application/vnd.openxmlformats-officedocument.presentationml.tags+xml"/>
  <Override PartName="/ppt/tags/tag845.xml" ContentType="application/vnd.openxmlformats-officedocument.presentationml.tags+xml"/>
  <Override PartName="/ppt/tags/tag846.xml" ContentType="application/vnd.openxmlformats-officedocument.presentationml.tags+xml"/>
  <Override PartName="/ppt/tags/tag847.xml" ContentType="application/vnd.openxmlformats-officedocument.presentationml.tags+xml"/>
  <Override PartName="/ppt/tags/tag848.xml" ContentType="application/vnd.openxmlformats-officedocument.presentationml.tags+xml"/>
  <Override PartName="/ppt/tags/tag849.xml" ContentType="application/vnd.openxmlformats-officedocument.presentationml.tags+xml"/>
  <Override PartName="/ppt/tags/tag850.xml" ContentType="application/vnd.openxmlformats-officedocument.presentationml.tags+xml"/>
  <Override PartName="/ppt/tags/tag851.xml" ContentType="application/vnd.openxmlformats-officedocument.presentationml.tags+xml"/>
  <Override PartName="/ppt/tags/tag852.xml" ContentType="application/vnd.openxmlformats-officedocument.presentationml.tags+xml"/>
  <Override PartName="/ppt/tags/tag853.xml" ContentType="application/vnd.openxmlformats-officedocument.presentationml.tags+xml"/>
  <Override PartName="/ppt/tags/tag854.xml" ContentType="application/vnd.openxmlformats-officedocument.presentationml.tags+xml"/>
  <Override PartName="/ppt/tags/tag855.xml" ContentType="application/vnd.openxmlformats-officedocument.presentationml.tags+xml"/>
  <Override PartName="/ppt/tags/tag856.xml" ContentType="application/vnd.openxmlformats-officedocument.presentationml.tags+xml"/>
  <Override PartName="/ppt/tags/tag857.xml" ContentType="application/vnd.openxmlformats-officedocument.presentationml.tags+xml"/>
  <Override PartName="/ppt/tags/tag858.xml" ContentType="application/vnd.openxmlformats-officedocument.presentationml.tags+xml"/>
  <Override PartName="/ppt/tags/tag859.xml" ContentType="application/vnd.openxmlformats-officedocument.presentationml.tags+xml"/>
  <Override PartName="/ppt/tags/tag860.xml" ContentType="application/vnd.openxmlformats-officedocument.presentationml.tags+xml"/>
  <Override PartName="/ppt/tags/tag861.xml" ContentType="application/vnd.openxmlformats-officedocument.presentationml.tags+xml"/>
  <Override PartName="/ppt/tags/tag862.xml" ContentType="application/vnd.openxmlformats-officedocument.presentationml.tags+xml"/>
  <Override PartName="/ppt/tags/tag863.xml" ContentType="application/vnd.openxmlformats-officedocument.presentationml.tags+xml"/>
  <Override PartName="/ppt/tags/tag864.xml" ContentType="application/vnd.openxmlformats-officedocument.presentationml.tags+xml"/>
  <Override PartName="/ppt/tags/tag865.xml" ContentType="application/vnd.openxmlformats-officedocument.presentationml.tags+xml"/>
  <Override PartName="/ppt/tags/tag866.xml" ContentType="application/vnd.openxmlformats-officedocument.presentationml.tags+xml"/>
  <Override PartName="/ppt/tags/tag867.xml" ContentType="application/vnd.openxmlformats-officedocument.presentationml.tags+xml"/>
  <Override PartName="/ppt/tags/tag868.xml" ContentType="application/vnd.openxmlformats-officedocument.presentationml.tags+xml"/>
  <Override PartName="/ppt/tags/tag869.xml" ContentType="application/vnd.openxmlformats-officedocument.presentationml.tags+xml"/>
  <Override PartName="/ppt/tags/tag870.xml" ContentType="application/vnd.openxmlformats-officedocument.presentationml.tags+xml"/>
  <Override PartName="/ppt/tags/tag871.xml" ContentType="application/vnd.openxmlformats-officedocument.presentationml.tags+xml"/>
  <Override PartName="/ppt/tags/tag872.xml" ContentType="application/vnd.openxmlformats-officedocument.presentationml.tags+xml"/>
  <Override PartName="/ppt/tags/tag873.xml" ContentType="application/vnd.openxmlformats-officedocument.presentationml.tags+xml"/>
  <Override PartName="/ppt/tags/tag874.xml" ContentType="application/vnd.openxmlformats-officedocument.presentationml.tags+xml"/>
  <Override PartName="/ppt/tags/tag875.xml" ContentType="application/vnd.openxmlformats-officedocument.presentationml.tags+xml"/>
  <Override PartName="/ppt/tags/tag876.xml" ContentType="application/vnd.openxmlformats-officedocument.presentationml.tags+xml"/>
  <Override PartName="/ppt/tags/tag877.xml" ContentType="application/vnd.openxmlformats-officedocument.presentationml.tags+xml"/>
  <Override PartName="/ppt/tags/tag878.xml" ContentType="application/vnd.openxmlformats-officedocument.presentationml.tags+xml"/>
  <Override PartName="/ppt/tags/tag879.xml" ContentType="application/vnd.openxmlformats-officedocument.presentationml.tags+xml"/>
  <Override PartName="/ppt/tags/tag880.xml" ContentType="application/vnd.openxmlformats-officedocument.presentationml.tags+xml"/>
  <Override PartName="/ppt/tags/tag881.xml" ContentType="application/vnd.openxmlformats-officedocument.presentationml.tags+xml"/>
  <Override PartName="/ppt/tags/tag882.xml" ContentType="application/vnd.openxmlformats-officedocument.presentationml.tags+xml"/>
  <Override PartName="/ppt/tags/tag883.xml" ContentType="application/vnd.openxmlformats-officedocument.presentationml.tags+xml"/>
  <Override PartName="/ppt/tags/tag884.xml" ContentType="application/vnd.openxmlformats-officedocument.presentationml.tags+xml"/>
  <Override PartName="/ppt/tags/tag885.xml" ContentType="application/vnd.openxmlformats-officedocument.presentationml.tags+xml"/>
  <Override PartName="/ppt/tags/tag886.xml" ContentType="application/vnd.openxmlformats-officedocument.presentationml.tags+xml"/>
  <Override PartName="/ppt/tags/tag887.xml" ContentType="application/vnd.openxmlformats-officedocument.presentationml.tags+xml"/>
  <Override PartName="/ppt/tags/tag888.xml" ContentType="application/vnd.openxmlformats-officedocument.presentationml.tags+xml"/>
  <Override PartName="/ppt/tags/tag889.xml" ContentType="application/vnd.openxmlformats-officedocument.presentationml.tags+xml"/>
  <Override PartName="/ppt/tags/tag890.xml" ContentType="application/vnd.openxmlformats-officedocument.presentationml.tags+xml"/>
  <Override PartName="/ppt/tags/tag891.xml" ContentType="application/vnd.openxmlformats-officedocument.presentationml.tags+xml"/>
  <Override PartName="/ppt/tags/tag892.xml" ContentType="application/vnd.openxmlformats-officedocument.presentationml.tags+xml"/>
  <Override PartName="/ppt/tags/tag893.xml" ContentType="application/vnd.openxmlformats-officedocument.presentationml.tags+xml"/>
  <Override PartName="/ppt/tags/tag894.xml" ContentType="application/vnd.openxmlformats-officedocument.presentationml.tags+xml"/>
  <Override PartName="/ppt/tags/tag895.xml" ContentType="application/vnd.openxmlformats-officedocument.presentationml.tags+xml"/>
  <Override PartName="/ppt/tags/tag896.xml" ContentType="application/vnd.openxmlformats-officedocument.presentationml.tags+xml"/>
  <Override PartName="/ppt/tags/tag897.xml" ContentType="application/vnd.openxmlformats-officedocument.presentationml.tags+xml"/>
  <Override PartName="/ppt/tags/tag898.xml" ContentType="application/vnd.openxmlformats-officedocument.presentationml.tags+xml"/>
  <Override PartName="/ppt/tags/tag899.xml" ContentType="application/vnd.openxmlformats-officedocument.presentationml.tags+xml"/>
  <Override PartName="/ppt/tags/tag900.xml" ContentType="application/vnd.openxmlformats-officedocument.presentationml.tags+xml"/>
  <Override PartName="/ppt/tags/tag901.xml" ContentType="application/vnd.openxmlformats-officedocument.presentationml.tags+xml"/>
  <Override PartName="/ppt/tags/tag902.xml" ContentType="application/vnd.openxmlformats-officedocument.presentationml.tags+xml"/>
  <Override PartName="/ppt/tags/tag903.xml" ContentType="application/vnd.openxmlformats-officedocument.presentationml.tags+xml"/>
  <Override PartName="/ppt/tags/tag904.xml" ContentType="application/vnd.openxmlformats-officedocument.presentationml.tags+xml"/>
  <Override PartName="/ppt/tags/tag905.xml" ContentType="application/vnd.openxmlformats-officedocument.presentationml.tags+xml"/>
  <Override PartName="/ppt/tags/tag906.xml" ContentType="application/vnd.openxmlformats-officedocument.presentationml.tags+xml"/>
  <Override PartName="/ppt/tags/tag907.xml" ContentType="application/vnd.openxmlformats-officedocument.presentationml.tags+xml"/>
  <Override PartName="/ppt/tags/tag908.xml" ContentType="application/vnd.openxmlformats-officedocument.presentationml.tags+xml"/>
  <Override PartName="/ppt/tags/tag909.xml" ContentType="application/vnd.openxmlformats-officedocument.presentationml.tags+xml"/>
  <Override PartName="/ppt/tags/tag910.xml" ContentType="application/vnd.openxmlformats-officedocument.presentationml.tags+xml"/>
  <Override PartName="/ppt/tags/tag911.xml" ContentType="application/vnd.openxmlformats-officedocument.presentationml.tags+xml"/>
  <Override PartName="/ppt/tags/tag912.xml" ContentType="application/vnd.openxmlformats-officedocument.presentationml.tags+xml"/>
  <Override PartName="/ppt/tags/tag913.xml" ContentType="application/vnd.openxmlformats-officedocument.presentationml.tags+xml"/>
  <Override PartName="/ppt/tags/tag914.xml" ContentType="application/vnd.openxmlformats-officedocument.presentationml.tags+xml"/>
  <Override PartName="/ppt/tags/tag915.xml" ContentType="application/vnd.openxmlformats-officedocument.presentationml.tags+xml"/>
  <Override PartName="/ppt/tags/tag916.xml" ContentType="application/vnd.openxmlformats-officedocument.presentationml.tags+xml"/>
  <Override PartName="/ppt/tags/tag917.xml" ContentType="application/vnd.openxmlformats-officedocument.presentationml.tags+xml"/>
  <Override PartName="/ppt/tags/tag918.xml" ContentType="application/vnd.openxmlformats-officedocument.presentationml.tags+xml"/>
  <Override PartName="/ppt/tags/tag919.xml" ContentType="application/vnd.openxmlformats-officedocument.presentationml.tags+xml"/>
  <Override PartName="/ppt/tags/tag920.xml" ContentType="application/vnd.openxmlformats-officedocument.presentationml.tags+xml"/>
  <Override PartName="/ppt/tags/tag921.xml" ContentType="application/vnd.openxmlformats-officedocument.presentationml.tags+xml"/>
  <Override PartName="/ppt/tags/tag922.xml" ContentType="application/vnd.openxmlformats-officedocument.presentationml.tags+xml"/>
  <Override PartName="/ppt/tags/tag923.xml" ContentType="application/vnd.openxmlformats-officedocument.presentationml.tags+xml"/>
  <Override PartName="/ppt/tags/tag924.xml" ContentType="application/vnd.openxmlformats-officedocument.presentationml.tags+xml"/>
  <Override PartName="/ppt/tags/tag925.xml" ContentType="application/vnd.openxmlformats-officedocument.presentationml.tags+xml"/>
  <Override PartName="/ppt/tags/tag926.xml" ContentType="application/vnd.openxmlformats-officedocument.presentationml.tags+xml"/>
  <Override PartName="/ppt/tags/tag927.xml" ContentType="application/vnd.openxmlformats-officedocument.presentationml.tags+xml"/>
  <Override PartName="/ppt/tags/tag928.xml" ContentType="application/vnd.openxmlformats-officedocument.presentationml.tags+xml"/>
  <Override PartName="/ppt/tags/tag929.xml" ContentType="application/vnd.openxmlformats-officedocument.presentationml.tags+xml"/>
  <Override PartName="/ppt/tags/tag930.xml" ContentType="application/vnd.openxmlformats-officedocument.presentationml.tags+xml"/>
  <Override PartName="/ppt/tags/tag931.xml" ContentType="application/vnd.openxmlformats-officedocument.presentationml.tags+xml"/>
  <Override PartName="/ppt/tags/tag932.xml" ContentType="application/vnd.openxmlformats-officedocument.presentationml.tags+xml"/>
  <Override PartName="/ppt/tags/tag933.xml" ContentType="application/vnd.openxmlformats-officedocument.presentationml.tags+xml"/>
  <Override PartName="/ppt/tags/tag934.xml" ContentType="application/vnd.openxmlformats-officedocument.presentationml.tags+xml"/>
  <Override PartName="/ppt/tags/tag935.xml" ContentType="application/vnd.openxmlformats-officedocument.presentationml.tags+xml"/>
  <Override PartName="/ppt/tags/tag936.xml" ContentType="application/vnd.openxmlformats-officedocument.presentationml.tags+xml"/>
  <Override PartName="/ppt/tags/tag937.xml" ContentType="application/vnd.openxmlformats-officedocument.presentationml.tags+xml"/>
  <Override PartName="/ppt/tags/tag938.xml" ContentType="application/vnd.openxmlformats-officedocument.presentationml.tags+xml"/>
  <Override PartName="/ppt/tags/tag939.xml" ContentType="application/vnd.openxmlformats-officedocument.presentationml.tags+xml"/>
  <Override PartName="/ppt/tags/tag940.xml" ContentType="application/vnd.openxmlformats-officedocument.presentationml.tags+xml"/>
  <Override PartName="/ppt/tags/tag941.xml" ContentType="application/vnd.openxmlformats-officedocument.presentationml.tags+xml"/>
  <Override PartName="/ppt/tags/tag942.xml" ContentType="application/vnd.openxmlformats-officedocument.presentationml.tags+xml"/>
  <Override PartName="/ppt/tags/tag943.xml" ContentType="application/vnd.openxmlformats-officedocument.presentationml.tags+xml"/>
  <Override PartName="/ppt/tags/tag944.xml" ContentType="application/vnd.openxmlformats-officedocument.presentationml.tags+xml"/>
  <Override PartName="/ppt/tags/tag945.xml" ContentType="application/vnd.openxmlformats-officedocument.presentationml.tags+xml"/>
  <Override PartName="/ppt/tags/tag946.xml" ContentType="application/vnd.openxmlformats-officedocument.presentationml.tags+xml"/>
  <Override PartName="/ppt/tags/tag947.xml" ContentType="application/vnd.openxmlformats-officedocument.presentationml.tags+xml"/>
  <Override PartName="/ppt/tags/tag948.xml" ContentType="application/vnd.openxmlformats-officedocument.presentationml.tags+xml"/>
  <Override PartName="/ppt/tags/tag949.xml" ContentType="application/vnd.openxmlformats-officedocument.presentationml.tags+xml"/>
  <Override PartName="/ppt/tags/tag950.xml" ContentType="application/vnd.openxmlformats-officedocument.presentationml.tags+xml"/>
  <Override PartName="/ppt/tags/tag951.xml" ContentType="application/vnd.openxmlformats-officedocument.presentationml.tags+xml"/>
  <Override PartName="/ppt/tags/tag952.xml" ContentType="application/vnd.openxmlformats-officedocument.presentationml.tags+xml"/>
  <Override PartName="/ppt/tags/tag953.xml" ContentType="application/vnd.openxmlformats-officedocument.presentationml.tags+xml"/>
  <Override PartName="/ppt/tags/tag954.xml" ContentType="application/vnd.openxmlformats-officedocument.presentationml.tags+xml"/>
  <Override PartName="/ppt/tags/tag955.xml" ContentType="application/vnd.openxmlformats-officedocument.presentationml.tags+xml"/>
  <Override PartName="/ppt/tags/tag956.xml" ContentType="application/vnd.openxmlformats-officedocument.presentationml.tags+xml"/>
  <Override PartName="/ppt/tags/tag957.xml" ContentType="application/vnd.openxmlformats-officedocument.presentationml.tags+xml"/>
  <Override PartName="/ppt/tags/tag958.xml" ContentType="application/vnd.openxmlformats-officedocument.presentationml.tags+xml"/>
  <Override PartName="/ppt/tags/tag959.xml" ContentType="application/vnd.openxmlformats-officedocument.presentationml.tags+xml"/>
  <Override PartName="/ppt/tags/tag960.xml" ContentType="application/vnd.openxmlformats-officedocument.presentationml.tags+xml"/>
  <Override PartName="/ppt/tags/tag961.xml" ContentType="application/vnd.openxmlformats-officedocument.presentationml.tags+xml"/>
  <Override PartName="/ppt/tags/tag962.xml" ContentType="application/vnd.openxmlformats-officedocument.presentationml.tags+xml"/>
  <Override PartName="/ppt/tags/tag963.xml" ContentType="application/vnd.openxmlformats-officedocument.presentationml.tags+xml"/>
  <Override PartName="/ppt/tags/tag964.xml" ContentType="application/vnd.openxmlformats-officedocument.presentationml.tags+xml"/>
  <Override PartName="/ppt/tags/tag965.xml" ContentType="application/vnd.openxmlformats-officedocument.presentationml.tags+xml"/>
  <Override PartName="/ppt/tags/tag966.xml" ContentType="application/vnd.openxmlformats-officedocument.presentationml.tags+xml"/>
  <Override PartName="/ppt/tags/tag967.xml" ContentType="application/vnd.openxmlformats-officedocument.presentationml.tags+xml"/>
  <Override PartName="/ppt/tags/tag968.xml" ContentType="application/vnd.openxmlformats-officedocument.presentationml.tags+xml"/>
  <Override PartName="/ppt/tags/tag969.xml" ContentType="application/vnd.openxmlformats-officedocument.presentationml.tags+xml"/>
  <Override PartName="/ppt/tags/tag970.xml" ContentType="application/vnd.openxmlformats-officedocument.presentationml.tags+xml"/>
  <Override PartName="/ppt/tags/tag971.xml" ContentType="application/vnd.openxmlformats-officedocument.presentationml.tags+xml"/>
  <Override PartName="/ppt/tags/tag972.xml" ContentType="application/vnd.openxmlformats-officedocument.presentationml.tags+xml"/>
  <Override PartName="/ppt/tags/tag973.xml" ContentType="application/vnd.openxmlformats-officedocument.presentationml.tags+xml"/>
  <Override PartName="/ppt/tags/tag974.xml" ContentType="application/vnd.openxmlformats-officedocument.presentationml.tags+xml"/>
  <Override PartName="/ppt/tags/tag975.xml" ContentType="application/vnd.openxmlformats-officedocument.presentationml.tags+xml"/>
  <Override PartName="/ppt/tags/tag976.xml" ContentType="application/vnd.openxmlformats-officedocument.presentationml.tags+xml"/>
  <Override PartName="/ppt/tags/tag977.xml" ContentType="application/vnd.openxmlformats-officedocument.presentationml.tags+xml"/>
  <Override PartName="/ppt/tags/tag978.xml" ContentType="application/vnd.openxmlformats-officedocument.presentationml.tags+xml"/>
  <Override PartName="/ppt/tags/tag979.xml" ContentType="application/vnd.openxmlformats-officedocument.presentationml.tags+xml"/>
  <Override PartName="/ppt/tags/tag980.xml" ContentType="application/vnd.openxmlformats-officedocument.presentationml.tags+xml"/>
  <Override PartName="/ppt/tags/tag981.xml" ContentType="application/vnd.openxmlformats-officedocument.presentationml.tags+xml"/>
  <Override PartName="/ppt/tags/tag982.xml" ContentType="application/vnd.openxmlformats-officedocument.presentationml.tags+xml"/>
  <Override PartName="/ppt/tags/tag983.xml" ContentType="application/vnd.openxmlformats-officedocument.presentationml.tags+xml"/>
  <Override PartName="/ppt/tags/tag984.xml" ContentType="application/vnd.openxmlformats-officedocument.presentationml.tags+xml"/>
  <Override PartName="/ppt/tags/tag985.xml" ContentType="application/vnd.openxmlformats-officedocument.presentationml.tags+xml"/>
  <Override PartName="/ppt/tags/tag986.xml" ContentType="application/vnd.openxmlformats-officedocument.presentationml.tags+xml"/>
  <Override PartName="/ppt/tags/tag987.xml" ContentType="application/vnd.openxmlformats-officedocument.presentationml.tags+xml"/>
  <Override PartName="/ppt/tags/tag988.xml" ContentType="application/vnd.openxmlformats-officedocument.presentationml.tags+xml"/>
  <Override PartName="/ppt/tags/tag989.xml" ContentType="application/vnd.openxmlformats-officedocument.presentationml.tags+xml"/>
  <Override PartName="/ppt/tags/tag990.xml" ContentType="application/vnd.openxmlformats-officedocument.presentationml.tags+xml"/>
  <Override PartName="/ppt/tags/tag991.xml" ContentType="application/vnd.openxmlformats-officedocument.presentationml.tags+xml"/>
  <Override PartName="/ppt/tags/tag992.xml" ContentType="application/vnd.openxmlformats-officedocument.presentationml.tags+xml"/>
  <Override PartName="/ppt/tags/tag993.xml" ContentType="application/vnd.openxmlformats-officedocument.presentationml.tags+xml"/>
  <Override PartName="/ppt/tags/tag994.xml" ContentType="application/vnd.openxmlformats-officedocument.presentationml.tags+xml"/>
  <Override PartName="/ppt/tags/tag995.xml" ContentType="application/vnd.openxmlformats-officedocument.presentationml.tags+xml"/>
  <Override PartName="/ppt/tags/tag996.xml" ContentType="application/vnd.openxmlformats-officedocument.presentationml.tags+xml"/>
  <Override PartName="/ppt/tags/tag997.xml" ContentType="application/vnd.openxmlformats-officedocument.presentationml.tags+xml"/>
  <Override PartName="/ppt/tags/tag998.xml" ContentType="application/vnd.openxmlformats-officedocument.presentationml.tags+xml"/>
  <Override PartName="/ppt/tags/tag999.xml" ContentType="application/vnd.openxmlformats-officedocument.presentationml.tags+xml"/>
  <Override PartName="/ppt/tags/tag1000.xml" ContentType="application/vnd.openxmlformats-officedocument.presentationml.tags+xml"/>
  <Override PartName="/ppt/tags/tag1001.xml" ContentType="application/vnd.openxmlformats-officedocument.presentationml.tags+xml"/>
  <Override PartName="/ppt/tags/tag1002.xml" ContentType="application/vnd.openxmlformats-officedocument.presentationml.tags+xml"/>
  <Override PartName="/ppt/tags/tag1003.xml" ContentType="application/vnd.openxmlformats-officedocument.presentationml.tags+xml"/>
  <Override PartName="/ppt/tags/tag1004.xml" ContentType="application/vnd.openxmlformats-officedocument.presentationml.tags+xml"/>
  <Override PartName="/ppt/tags/tag1005.xml" ContentType="application/vnd.openxmlformats-officedocument.presentationml.tags+xml"/>
  <Override PartName="/ppt/tags/tag1006.xml" ContentType="application/vnd.openxmlformats-officedocument.presentationml.tags+xml"/>
  <Override PartName="/ppt/tags/tag1007.xml" ContentType="application/vnd.openxmlformats-officedocument.presentationml.tags+xml"/>
  <Override PartName="/ppt/tags/tag1008.xml" ContentType="application/vnd.openxmlformats-officedocument.presentationml.tags+xml"/>
  <Override PartName="/ppt/tags/tag1009.xml" ContentType="application/vnd.openxmlformats-officedocument.presentationml.tags+xml"/>
  <Override PartName="/ppt/tags/tag1010.xml" ContentType="application/vnd.openxmlformats-officedocument.presentationml.tags+xml"/>
  <Override PartName="/ppt/tags/tag1011.xml" ContentType="application/vnd.openxmlformats-officedocument.presentationml.tags+xml"/>
  <Override PartName="/ppt/tags/tag1012.xml" ContentType="application/vnd.openxmlformats-officedocument.presentationml.tags+xml"/>
  <Override PartName="/ppt/tags/tag1013.xml" ContentType="application/vnd.openxmlformats-officedocument.presentationml.tags+xml"/>
  <Override PartName="/ppt/tags/tag1014.xml" ContentType="application/vnd.openxmlformats-officedocument.presentationml.tags+xml"/>
  <Override PartName="/ppt/tags/tag1015.xml" ContentType="application/vnd.openxmlformats-officedocument.presentationml.tags+xml"/>
  <Override PartName="/ppt/tags/tag1016.xml" ContentType="application/vnd.openxmlformats-officedocument.presentationml.tags+xml"/>
  <Override PartName="/ppt/tags/tag1017.xml" ContentType="application/vnd.openxmlformats-officedocument.presentationml.tags+xml"/>
  <Override PartName="/ppt/tags/tag1018.xml" ContentType="application/vnd.openxmlformats-officedocument.presentationml.tags+xml"/>
  <Override PartName="/ppt/tags/tag1019.xml" ContentType="application/vnd.openxmlformats-officedocument.presentationml.tags+xml"/>
  <Override PartName="/ppt/tags/tag1020.xml" ContentType="application/vnd.openxmlformats-officedocument.presentationml.tags+xml"/>
  <Override PartName="/ppt/tags/tag1021.xml" ContentType="application/vnd.openxmlformats-officedocument.presentationml.tags+xml"/>
  <Override PartName="/ppt/tags/tag1022.xml" ContentType="application/vnd.openxmlformats-officedocument.presentationml.tags+xml"/>
  <Override PartName="/ppt/tags/tag1023.xml" ContentType="application/vnd.openxmlformats-officedocument.presentationml.tags+xml"/>
  <Override PartName="/ppt/tags/tag1024.xml" ContentType="application/vnd.openxmlformats-officedocument.presentationml.tags+xml"/>
  <Override PartName="/ppt/tags/tag1025.xml" ContentType="application/vnd.openxmlformats-officedocument.presentationml.tags+xml"/>
  <Override PartName="/ppt/tags/tag1026.xml" ContentType="application/vnd.openxmlformats-officedocument.presentationml.tags+xml"/>
  <Override PartName="/ppt/tags/tag1027.xml" ContentType="application/vnd.openxmlformats-officedocument.presentationml.tags+xml"/>
  <Override PartName="/ppt/tags/tag1028.xml" ContentType="application/vnd.openxmlformats-officedocument.presentationml.tags+xml"/>
  <Override PartName="/ppt/tags/tag1029.xml" ContentType="application/vnd.openxmlformats-officedocument.presentationml.tags+xml"/>
  <Override PartName="/ppt/tags/tag1030.xml" ContentType="application/vnd.openxmlformats-officedocument.presentationml.tags+xml"/>
  <Override PartName="/ppt/tags/tag1031.xml" ContentType="application/vnd.openxmlformats-officedocument.presentationml.tags+xml"/>
  <Override PartName="/ppt/tags/tag1032.xml" ContentType="application/vnd.openxmlformats-officedocument.presentationml.tags+xml"/>
  <Override PartName="/ppt/tags/tag1033.xml" ContentType="application/vnd.openxmlformats-officedocument.presentationml.tags+xml"/>
  <Override PartName="/ppt/tags/tag1034.xml" ContentType="application/vnd.openxmlformats-officedocument.presentationml.tags+xml"/>
  <Override PartName="/ppt/tags/tag1035.xml" ContentType="application/vnd.openxmlformats-officedocument.presentationml.tags+xml"/>
  <Override PartName="/ppt/tags/tag1036.xml" ContentType="application/vnd.openxmlformats-officedocument.presentationml.tags+xml"/>
  <Override PartName="/ppt/tags/tag1037.xml" ContentType="application/vnd.openxmlformats-officedocument.presentationml.tags+xml"/>
  <Override PartName="/ppt/tags/tag1038.xml" ContentType="application/vnd.openxmlformats-officedocument.presentationml.tags+xml"/>
  <Override PartName="/ppt/tags/tag1039.xml" ContentType="application/vnd.openxmlformats-officedocument.presentationml.tags+xml"/>
  <Override PartName="/ppt/tags/tag1040.xml" ContentType="application/vnd.openxmlformats-officedocument.presentationml.tags+xml"/>
  <Override PartName="/ppt/tags/tag1041.xml" ContentType="application/vnd.openxmlformats-officedocument.presentationml.tags+xml"/>
  <Override PartName="/ppt/tags/tag1042.xml" ContentType="application/vnd.openxmlformats-officedocument.presentationml.tags+xml"/>
  <Override PartName="/ppt/tags/tag1043.xml" ContentType="application/vnd.openxmlformats-officedocument.presentationml.tags+xml"/>
  <Override PartName="/ppt/tags/tag1044.xml" ContentType="application/vnd.openxmlformats-officedocument.presentationml.tags+xml"/>
  <Override PartName="/ppt/tags/tag1045.xml" ContentType="application/vnd.openxmlformats-officedocument.presentationml.tags+xml"/>
  <Override PartName="/ppt/tags/tag1046.xml" ContentType="application/vnd.openxmlformats-officedocument.presentationml.tags+xml"/>
  <Override PartName="/ppt/tags/tag1047.xml" ContentType="application/vnd.openxmlformats-officedocument.presentationml.tags+xml"/>
  <Override PartName="/ppt/tags/tag1048.xml" ContentType="application/vnd.openxmlformats-officedocument.presentationml.tags+xml"/>
  <Override PartName="/ppt/tags/tag1049.xml" ContentType="application/vnd.openxmlformats-officedocument.presentationml.tags+xml"/>
  <Override PartName="/ppt/tags/tag1050.xml" ContentType="application/vnd.openxmlformats-officedocument.presentationml.tags+xml"/>
  <Override PartName="/ppt/tags/tag1051.xml" ContentType="application/vnd.openxmlformats-officedocument.presentationml.tags+xml"/>
  <Override PartName="/ppt/tags/tag1052.xml" ContentType="application/vnd.openxmlformats-officedocument.presentationml.tags+xml"/>
  <Override PartName="/ppt/tags/tag1053.xml" ContentType="application/vnd.openxmlformats-officedocument.presentationml.tags+xml"/>
  <Override PartName="/ppt/tags/tag1054.xml" ContentType="application/vnd.openxmlformats-officedocument.presentationml.tags+xml"/>
  <Override PartName="/ppt/tags/tag1055.xml" ContentType="application/vnd.openxmlformats-officedocument.presentationml.tags+xml"/>
  <Override PartName="/ppt/tags/tag1056.xml" ContentType="application/vnd.openxmlformats-officedocument.presentationml.tags+xml"/>
  <Override PartName="/ppt/tags/tag1057.xml" ContentType="application/vnd.openxmlformats-officedocument.presentationml.tags+xml"/>
  <Override PartName="/ppt/tags/tag1058.xml" ContentType="application/vnd.openxmlformats-officedocument.presentationml.tags+xml"/>
  <Override PartName="/ppt/tags/tag1059.xml" ContentType="application/vnd.openxmlformats-officedocument.presentationml.tags+xml"/>
  <Override PartName="/ppt/tags/tag1060.xml" ContentType="application/vnd.openxmlformats-officedocument.presentationml.tags+xml"/>
  <Override PartName="/ppt/tags/tag1061.xml" ContentType="application/vnd.openxmlformats-officedocument.presentationml.tags+xml"/>
  <Override PartName="/ppt/tags/tag1062.xml" ContentType="application/vnd.openxmlformats-officedocument.presentationml.tags+xml"/>
  <Override PartName="/ppt/tags/tag1063.xml" ContentType="application/vnd.openxmlformats-officedocument.presentationml.tags+xml"/>
  <Override PartName="/ppt/tags/tag1064.xml" ContentType="application/vnd.openxmlformats-officedocument.presentationml.tags+xml"/>
  <Override PartName="/ppt/tags/tag1065.xml" ContentType="application/vnd.openxmlformats-officedocument.presentationml.tags+xml"/>
  <Override PartName="/ppt/tags/tag1066.xml" ContentType="application/vnd.openxmlformats-officedocument.presentationml.tags+xml"/>
  <Override PartName="/ppt/tags/tag1067.xml" ContentType="application/vnd.openxmlformats-officedocument.presentationml.tags+xml"/>
  <Override PartName="/ppt/tags/tag1068.xml" ContentType="application/vnd.openxmlformats-officedocument.presentationml.tags+xml"/>
  <Override PartName="/ppt/tags/tag1069.xml" ContentType="application/vnd.openxmlformats-officedocument.presentationml.tags+xml"/>
  <Override PartName="/ppt/tags/tag1070.xml" ContentType="application/vnd.openxmlformats-officedocument.presentationml.tags+xml"/>
  <Override PartName="/ppt/tags/tag1071.xml" ContentType="application/vnd.openxmlformats-officedocument.presentationml.tags+xml"/>
  <Override PartName="/ppt/tags/tag1072.xml" ContentType="application/vnd.openxmlformats-officedocument.presentationml.tags+xml"/>
  <Override PartName="/ppt/tags/tag1073.xml" ContentType="application/vnd.openxmlformats-officedocument.presentationml.tags+xml"/>
  <Override PartName="/ppt/tags/tag1074.xml" ContentType="application/vnd.openxmlformats-officedocument.presentationml.tags+xml"/>
  <Override PartName="/ppt/tags/tag1075.xml" ContentType="application/vnd.openxmlformats-officedocument.presentationml.tags+xml"/>
  <Override PartName="/ppt/tags/tag1076.xml" ContentType="application/vnd.openxmlformats-officedocument.presentationml.tags+xml"/>
  <Override PartName="/ppt/tags/tag1077.xml" ContentType="application/vnd.openxmlformats-officedocument.presentationml.tags+xml"/>
  <Override PartName="/ppt/tags/tag1078.xml" ContentType="application/vnd.openxmlformats-officedocument.presentationml.tags+xml"/>
  <Override PartName="/ppt/tags/tag1079.xml" ContentType="application/vnd.openxmlformats-officedocument.presentationml.tags+xml"/>
  <Override PartName="/ppt/tags/tag1080.xml" ContentType="application/vnd.openxmlformats-officedocument.presentationml.tags+xml"/>
  <Override PartName="/ppt/tags/tag1081.xml" ContentType="application/vnd.openxmlformats-officedocument.presentationml.tags+xml"/>
  <Override PartName="/ppt/tags/tag1082.xml" ContentType="application/vnd.openxmlformats-officedocument.presentationml.tags+xml"/>
  <Override PartName="/ppt/tags/tag1083.xml" ContentType="application/vnd.openxmlformats-officedocument.presentationml.tags+xml"/>
  <Override PartName="/ppt/tags/tag1084.xml" ContentType="application/vnd.openxmlformats-officedocument.presentationml.tags+xml"/>
  <Override PartName="/ppt/tags/tag1085.xml" ContentType="application/vnd.openxmlformats-officedocument.presentationml.tags+xml"/>
  <Override PartName="/ppt/tags/tag1086.xml" ContentType="application/vnd.openxmlformats-officedocument.presentationml.tags+xml"/>
  <Override PartName="/ppt/tags/tag1087.xml" ContentType="application/vnd.openxmlformats-officedocument.presentationml.tags+xml"/>
  <Override PartName="/ppt/tags/tag1088.xml" ContentType="application/vnd.openxmlformats-officedocument.presentationml.tags+xml"/>
  <Override PartName="/ppt/tags/tag1089.xml" ContentType="application/vnd.openxmlformats-officedocument.presentationml.tags+xml"/>
  <Override PartName="/ppt/tags/tag1090.xml" ContentType="application/vnd.openxmlformats-officedocument.presentationml.tags+xml"/>
  <Override PartName="/ppt/tags/tag1091.xml" ContentType="application/vnd.openxmlformats-officedocument.presentationml.tags+xml"/>
  <Override PartName="/ppt/tags/tag1092.xml" ContentType="application/vnd.openxmlformats-officedocument.presentationml.tags+xml"/>
  <Override PartName="/ppt/tags/tag1093.xml" ContentType="application/vnd.openxmlformats-officedocument.presentationml.tags+xml"/>
  <Override PartName="/ppt/tags/tag1094.xml" ContentType="application/vnd.openxmlformats-officedocument.presentationml.tags+xml"/>
  <Override PartName="/ppt/tags/tag1095.xml" ContentType="application/vnd.openxmlformats-officedocument.presentationml.tags+xml"/>
  <Override PartName="/ppt/tags/tag1096.xml" ContentType="application/vnd.openxmlformats-officedocument.presentationml.tags+xml"/>
  <Override PartName="/ppt/tags/tag1097.xml" ContentType="application/vnd.openxmlformats-officedocument.presentationml.tags+xml"/>
  <Override PartName="/ppt/tags/tag1098.xml" ContentType="application/vnd.openxmlformats-officedocument.presentationml.tags+xml"/>
  <Override PartName="/ppt/tags/tag1099.xml" ContentType="application/vnd.openxmlformats-officedocument.presentationml.tags+xml"/>
  <Override PartName="/ppt/tags/tag1100.xml" ContentType="application/vnd.openxmlformats-officedocument.presentationml.tags+xml"/>
  <Override PartName="/ppt/tags/tag1101.xml" ContentType="application/vnd.openxmlformats-officedocument.presentationml.tags+xml"/>
  <Override PartName="/ppt/tags/tag1102.xml" ContentType="application/vnd.openxmlformats-officedocument.presentationml.tags+xml"/>
  <Override PartName="/ppt/tags/tag1103.xml" ContentType="application/vnd.openxmlformats-officedocument.presentationml.tags+xml"/>
  <Override PartName="/ppt/tags/tag1104.xml" ContentType="application/vnd.openxmlformats-officedocument.presentationml.tags+xml"/>
  <Override PartName="/ppt/tags/tag1105.xml" ContentType="application/vnd.openxmlformats-officedocument.presentationml.tags+xml"/>
  <Override PartName="/ppt/tags/tag1106.xml" ContentType="application/vnd.openxmlformats-officedocument.presentationml.tags+xml"/>
  <Override PartName="/ppt/tags/tag1107.xml" ContentType="application/vnd.openxmlformats-officedocument.presentationml.tags+xml"/>
  <Override PartName="/ppt/tags/tag1108.xml" ContentType="application/vnd.openxmlformats-officedocument.presentationml.tags+xml"/>
  <Override PartName="/ppt/tags/tag1109.xml" ContentType="application/vnd.openxmlformats-officedocument.presentationml.tags+xml"/>
  <Override PartName="/ppt/tags/tag1110.xml" ContentType="application/vnd.openxmlformats-officedocument.presentationml.tags+xml"/>
  <Override PartName="/ppt/tags/tag1111.xml" ContentType="application/vnd.openxmlformats-officedocument.presentationml.tags+xml"/>
  <Override PartName="/ppt/tags/tag1112.xml" ContentType="application/vnd.openxmlformats-officedocument.presentationml.tags+xml"/>
  <Override PartName="/ppt/tags/tag1113.xml" ContentType="application/vnd.openxmlformats-officedocument.presentationml.tags+xml"/>
  <Override PartName="/ppt/tags/tag1114.xml" ContentType="application/vnd.openxmlformats-officedocument.presentationml.tags+xml"/>
  <Override PartName="/ppt/tags/tag1115.xml" ContentType="application/vnd.openxmlformats-officedocument.presentationml.tags+xml"/>
  <Override PartName="/ppt/tags/tag1116.xml" ContentType="application/vnd.openxmlformats-officedocument.presentationml.tags+xml"/>
  <Override PartName="/ppt/tags/tag1117.xml" ContentType="application/vnd.openxmlformats-officedocument.presentationml.tags+xml"/>
  <Override PartName="/ppt/tags/tag1118.xml" ContentType="application/vnd.openxmlformats-officedocument.presentationml.tags+xml"/>
  <Override PartName="/ppt/tags/tag1119.xml" ContentType="application/vnd.openxmlformats-officedocument.presentationml.tags+xml"/>
  <Override PartName="/ppt/tags/tag1120.xml" ContentType="application/vnd.openxmlformats-officedocument.presentationml.tags+xml"/>
  <Override PartName="/ppt/tags/tag1121.xml" ContentType="application/vnd.openxmlformats-officedocument.presentationml.tags+xml"/>
  <Override PartName="/ppt/tags/tag1122.xml" ContentType="application/vnd.openxmlformats-officedocument.presentationml.tags+xml"/>
  <Override PartName="/ppt/tags/tag1123.xml" ContentType="application/vnd.openxmlformats-officedocument.presentationml.tags+xml"/>
  <Override PartName="/ppt/notesSlides/notesSlide12.xml" ContentType="application/vnd.openxmlformats-officedocument.presentationml.notesSlide+xml"/>
  <Override PartName="/ppt/tags/tag1124.xml" ContentType="application/vnd.openxmlformats-officedocument.presentationml.tags+xml"/>
  <Override PartName="/ppt/tags/tag1125.xml" ContentType="application/vnd.openxmlformats-officedocument.presentationml.tags+xml"/>
  <Override PartName="/ppt/tags/tag1126.xml" ContentType="application/vnd.openxmlformats-officedocument.presentationml.tags+xml"/>
  <Override PartName="/ppt/tags/tag1127.xml" ContentType="application/vnd.openxmlformats-officedocument.presentationml.tags+xml"/>
  <Override PartName="/ppt/tags/tag1128.xml" ContentType="application/vnd.openxmlformats-officedocument.presentationml.tags+xml"/>
  <Override PartName="/ppt/tags/tag1129.xml" ContentType="application/vnd.openxmlformats-officedocument.presentationml.tags+xml"/>
  <Override PartName="/ppt/tags/tag1130.xml" ContentType="application/vnd.openxmlformats-officedocument.presentationml.tags+xml"/>
  <Override PartName="/ppt/tags/tag1131.xml" ContentType="application/vnd.openxmlformats-officedocument.presentationml.tags+xml"/>
  <Override PartName="/ppt/tags/tag1132.xml" ContentType="application/vnd.openxmlformats-officedocument.presentationml.tags+xml"/>
  <Override PartName="/ppt/tags/tag1133.xml" ContentType="application/vnd.openxmlformats-officedocument.presentationml.tags+xml"/>
  <Override PartName="/ppt/tags/tag1134.xml" ContentType="application/vnd.openxmlformats-officedocument.presentationml.tags+xml"/>
  <Override PartName="/ppt/tags/tag1135.xml" ContentType="application/vnd.openxmlformats-officedocument.presentationml.tags+xml"/>
  <Override PartName="/ppt/tags/tag1136.xml" ContentType="application/vnd.openxmlformats-officedocument.presentationml.tags+xml"/>
  <Override PartName="/ppt/tags/tag1137.xml" ContentType="application/vnd.openxmlformats-officedocument.presentationml.tags+xml"/>
  <Override PartName="/ppt/tags/tag1138.xml" ContentType="application/vnd.openxmlformats-officedocument.presentationml.tags+xml"/>
  <Override PartName="/ppt/tags/tag1139.xml" ContentType="application/vnd.openxmlformats-officedocument.presentationml.tags+xml"/>
  <Override PartName="/ppt/tags/tag1140.xml" ContentType="application/vnd.openxmlformats-officedocument.presentationml.tags+xml"/>
  <Override PartName="/ppt/tags/tag1141.xml" ContentType="application/vnd.openxmlformats-officedocument.presentationml.tags+xml"/>
  <Override PartName="/ppt/tags/tag1142.xml" ContentType="application/vnd.openxmlformats-officedocument.presentationml.tags+xml"/>
  <Override PartName="/ppt/tags/tag1143.xml" ContentType="application/vnd.openxmlformats-officedocument.presentationml.tags+xml"/>
  <Override PartName="/ppt/tags/tag1144.xml" ContentType="application/vnd.openxmlformats-officedocument.presentationml.tags+xml"/>
  <Override PartName="/ppt/tags/tag1145.xml" ContentType="application/vnd.openxmlformats-officedocument.presentationml.tags+xml"/>
  <Override PartName="/ppt/tags/tag1146.xml" ContentType="application/vnd.openxmlformats-officedocument.presentationml.tags+xml"/>
  <Override PartName="/ppt/tags/tag1147.xml" ContentType="application/vnd.openxmlformats-officedocument.presentationml.tags+xml"/>
  <Override PartName="/ppt/tags/tag1148.xml" ContentType="application/vnd.openxmlformats-officedocument.presentationml.tags+xml"/>
  <Override PartName="/ppt/tags/tag1149.xml" ContentType="application/vnd.openxmlformats-officedocument.presentationml.tags+xml"/>
  <Override PartName="/ppt/tags/tag1150.xml" ContentType="application/vnd.openxmlformats-officedocument.presentationml.tags+xml"/>
  <Override PartName="/ppt/tags/tag1151.xml" ContentType="application/vnd.openxmlformats-officedocument.presentationml.tags+xml"/>
  <Override PartName="/ppt/tags/tag1152.xml" ContentType="application/vnd.openxmlformats-officedocument.presentationml.tags+xml"/>
  <Override PartName="/ppt/tags/tag1153.xml" ContentType="application/vnd.openxmlformats-officedocument.presentationml.tags+xml"/>
  <Override PartName="/ppt/tags/tag1154.xml" ContentType="application/vnd.openxmlformats-officedocument.presentationml.tags+xml"/>
  <Override PartName="/ppt/tags/tag1155.xml" ContentType="application/vnd.openxmlformats-officedocument.presentationml.tags+xml"/>
  <Override PartName="/ppt/tags/tag1156.xml" ContentType="application/vnd.openxmlformats-officedocument.presentationml.tags+xml"/>
  <Override PartName="/ppt/tags/tag1157.xml" ContentType="application/vnd.openxmlformats-officedocument.presentationml.tags+xml"/>
  <Override PartName="/ppt/tags/tag1158.xml" ContentType="application/vnd.openxmlformats-officedocument.presentationml.tags+xml"/>
  <Override PartName="/ppt/tags/tag1159.xml" ContentType="application/vnd.openxmlformats-officedocument.presentationml.tags+xml"/>
  <Override PartName="/ppt/tags/tag1160.xml" ContentType="application/vnd.openxmlformats-officedocument.presentationml.tags+xml"/>
  <Override PartName="/ppt/tags/tag1161.xml" ContentType="application/vnd.openxmlformats-officedocument.presentationml.tags+xml"/>
  <Override PartName="/ppt/tags/tag1162.xml" ContentType="application/vnd.openxmlformats-officedocument.presentationml.tags+xml"/>
  <Override PartName="/ppt/tags/tag1163.xml" ContentType="application/vnd.openxmlformats-officedocument.presentationml.tags+xml"/>
  <Override PartName="/ppt/tags/tag1164.xml" ContentType="application/vnd.openxmlformats-officedocument.presentationml.tags+xml"/>
  <Override PartName="/ppt/tags/tag1165.xml" ContentType="application/vnd.openxmlformats-officedocument.presentationml.tags+xml"/>
  <Override PartName="/ppt/tags/tag1166.xml" ContentType="application/vnd.openxmlformats-officedocument.presentationml.tags+xml"/>
  <Override PartName="/ppt/tags/tag1167.xml" ContentType="application/vnd.openxmlformats-officedocument.presentationml.tags+xml"/>
  <Override PartName="/ppt/tags/tag1168.xml" ContentType="application/vnd.openxmlformats-officedocument.presentationml.tags+xml"/>
  <Override PartName="/ppt/tags/tag1169.xml" ContentType="application/vnd.openxmlformats-officedocument.presentationml.tags+xml"/>
  <Override PartName="/ppt/tags/tag1170.xml" ContentType="application/vnd.openxmlformats-officedocument.presentationml.tags+xml"/>
  <Override PartName="/ppt/tags/tag1171.xml" ContentType="application/vnd.openxmlformats-officedocument.presentationml.tags+xml"/>
  <Override PartName="/ppt/tags/tag1172.xml" ContentType="application/vnd.openxmlformats-officedocument.presentationml.tags+xml"/>
  <Override PartName="/ppt/tags/tag1173.xml" ContentType="application/vnd.openxmlformats-officedocument.presentationml.tags+xml"/>
  <Override PartName="/ppt/tags/tag1174.xml" ContentType="application/vnd.openxmlformats-officedocument.presentationml.tags+xml"/>
  <Override PartName="/ppt/tags/tag1175.xml" ContentType="application/vnd.openxmlformats-officedocument.presentationml.tags+xml"/>
  <Override PartName="/ppt/tags/tag1176.xml" ContentType="application/vnd.openxmlformats-officedocument.presentationml.tags+xml"/>
  <Override PartName="/ppt/tags/tag1177.xml" ContentType="application/vnd.openxmlformats-officedocument.presentationml.tags+xml"/>
  <Override PartName="/ppt/tags/tag1178.xml" ContentType="application/vnd.openxmlformats-officedocument.presentationml.tags+xml"/>
  <Override PartName="/ppt/tags/tag1179.xml" ContentType="application/vnd.openxmlformats-officedocument.presentationml.tags+xml"/>
  <Override PartName="/ppt/tags/tag1180.xml" ContentType="application/vnd.openxmlformats-officedocument.presentationml.tags+xml"/>
  <Override PartName="/ppt/tags/tag1181.xml" ContentType="application/vnd.openxmlformats-officedocument.presentationml.tags+xml"/>
  <Override PartName="/ppt/tags/tag1182.xml" ContentType="application/vnd.openxmlformats-officedocument.presentationml.tags+xml"/>
  <Override PartName="/ppt/tags/tag1183.xml" ContentType="application/vnd.openxmlformats-officedocument.presentationml.tags+xml"/>
  <Override PartName="/ppt/tags/tag1184.xml" ContentType="application/vnd.openxmlformats-officedocument.presentationml.tags+xml"/>
  <Override PartName="/ppt/tags/tag1185.xml" ContentType="application/vnd.openxmlformats-officedocument.presentationml.tags+xml"/>
  <Override PartName="/ppt/tags/tag1186.xml" ContentType="application/vnd.openxmlformats-officedocument.presentationml.tags+xml"/>
  <Override PartName="/ppt/tags/tag1187.xml" ContentType="application/vnd.openxmlformats-officedocument.presentationml.tags+xml"/>
  <Override PartName="/ppt/tags/tag1188.xml" ContentType="application/vnd.openxmlformats-officedocument.presentationml.tags+xml"/>
  <Override PartName="/ppt/tags/tag1189.xml" ContentType="application/vnd.openxmlformats-officedocument.presentationml.tags+xml"/>
  <Override PartName="/ppt/tags/tag1190.xml" ContentType="application/vnd.openxmlformats-officedocument.presentationml.tags+xml"/>
  <Override PartName="/ppt/tags/tag1191.xml" ContentType="application/vnd.openxmlformats-officedocument.presentationml.tags+xml"/>
  <Override PartName="/ppt/tags/tag1192.xml" ContentType="application/vnd.openxmlformats-officedocument.presentationml.tags+xml"/>
  <Override PartName="/ppt/tags/tag1193.xml" ContentType="application/vnd.openxmlformats-officedocument.presentationml.tags+xml"/>
  <Override PartName="/ppt/tags/tag1194.xml" ContentType="application/vnd.openxmlformats-officedocument.presentationml.tags+xml"/>
  <Override PartName="/ppt/tags/tag1195.xml" ContentType="application/vnd.openxmlformats-officedocument.presentationml.tags+xml"/>
  <Override PartName="/ppt/tags/tag1196.xml" ContentType="application/vnd.openxmlformats-officedocument.presentationml.tags+xml"/>
  <Override PartName="/ppt/tags/tag1197.xml" ContentType="application/vnd.openxmlformats-officedocument.presentationml.tags+xml"/>
  <Override PartName="/ppt/tags/tag1198.xml" ContentType="application/vnd.openxmlformats-officedocument.presentationml.tags+xml"/>
  <Override PartName="/ppt/tags/tag1199.xml" ContentType="application/vnd.openxmlformats-officedocument.presentationml.tags+xml"/>
  <Override PartName="/ppt/tags/tag1200.xml" ContentType="application/vnd.openxmlformats-officedocument.presentationml.tags+xml"/>
  <Override PartName="/ppt/tags/tag1201.xml" ContentType="application/vnd.openxmlformats-officedocument.presentationml.tags+xml"/>
  <Override PartName="/ppt/tags/tag1202.xml" ContentType="application/vnd.openxmlformats-officedocument.presentationml.tags+xml"/>
  <Override PartName="/ppt/tags/tag1203.xml" ContentType="application/vnd.openxmlformats-officedocument.presentationml.tags+xml"/>
  <Override PartName="/ppt/tags/tag1204.xml" ContentType="application/vnd.openxmlformats-officedocument.presentationml.tags+xml"/>
  <Override PartName="/ppt/tags/tag1205.xml" ContentType="application/vnd.openxmlformats-officedocument.presentationml.tags+xml"/>
  <Override PartName="/ppt/tags/tag1206.xml" ContentType="application/vnd.openxmlformats-officedocument.presentationml.tags+xml"/>
  <Override PartName="/ppt/tags/tag1207.xml" ContentType="application/vnd.openxmlformats-officedocument.presentationml.tags+xml"/>
  <Override PartName="/ppt/tags/tag1208.xml" ContentType="application/vnd.openxmlformats-officedocument.presentationml.tags+xml"/>
  <Override PartName="/ppt/tags/tag1209.xml" ContentType="application/vnd.openxmlformats-officedocument.presentationml.tags+xml"/>
  <Override PartName="/ppt/tags/tag1210.xml" ContentType="application/vnd.openxmlformats-officedocument.presentationml.tags+xml"/>
  <Override PartName="/ppt/tags/tag1211.xml" ContentType="application/vnd.openxmlformats-officedocument.presentationml.tags+xml"/>
  <Override PartName="/ppt/tags/tag1212.xml" ContentType="application/vnd.openxmlformats-officedocument.presentationml.tags+xml"/>
  <Override PartName="/ppt/tags/tag1213.xml" ContentType="application/vnd.openxmlformats-officedocument.presentationml.tags+xml"/>
  <Override PartName="/ppt/tags/tag1214.xml" ContentType="application/vnd.openxmlformats-officedocument.presentationml.tags+xml"/>
  <Override PartName="/ppt/tags/tag1215.xml" ContentType="application/vnd.openxmlformats-officedocument.presentationml.tags+xml"/>
  <Override PartName="/ppt/tags/tag1216.xml" ContentType="application/vnd.openxmlformats-officedocument.presentationml.tags+xml"/>
  <Override PartName="/ppt/tags/tag1217.xml" ContentType="application/vnd.openxmlformats-officedocument.presentationml.tags+xml"/>
  <Override PartName="/ppt/tags/tag1218.xml" ContentType="application/vnd.openxmlformats-officedocument.presentationml.tags+xml"/>
  <Override PartName="/ppt/tags/tag1219.xml" ContentType="application/vnd.openxmlformats-officedocument.presentationml.tags+xml"/>
  <Override PartName="/ppt/tags/tag1220.xml" ContentType="application/vnd.openxmlformats-officedocument.presentationml.tags+xml"/>
  <Override PartName="/ppt/tags/tag1221.xml" ContentType="application/vnd.openxmlformats-officedocument.presentationml.tags+xml"/>
  <Override PartName="/ppt/tags/tag1222.xml" ContentType="application/vnd.openxmlformats-officedocument.presentationml.tags+xml"/>
  <Override PartName="/ppt/tags/tag1223.xml" ContentType="application/vnd.openxmlformats-officedocument.presentationml.tags+xml"/>
  <Override PartName="/ppt/tags/tag1224.xml" ContentType="application/vnd.openxmlformats-officedocument.presentationml.tags+xml"/>
  <Override PartName="/ppt/tags/tag1225.xml" ContentType="application/vnd.openxmlformats-officedocument.presentationml.tags+xml"/>
  <Override PartName="/ppt/tags/tag1226.xml" ContentType="application/vnd.openxmlformats-officedocument.presentationml.tags+xml"/>
  <Override PartName="/ppt/tags/tag1227.xml" ContentType="application/vnd.openxmlformats-officedocument.presentationml.tags+xml"/>
  <Override PartName="/ppt/tags/tag1228.xml" ContentType="application/vnd.openxmlformats-officedocument.presentationml.tags+xml"/>
  <Override PartName="/ppt/tags/tag1229.xml" ContentType="application/vnd.openxmlformats-officedocument.presentationml.tags+xml"/>
  <Override PartName="/ppt/tags/tag1230.xml" ContentType="application/vnd.openxmlformats-officedocument.presentationml.tags+xml"/>
  <Override PartName="/ppt/tags/tag1231.xml" ContentType="application/vnd.openxmlformats-officedocument.presentationml.tags+xml"/>
  <Override PartName="/ppt/tags/tag1232.xml" ContentType="application/vnd.openxmlformats-officedocument.presentationml.tags+xml"/>
  <Override PartName="/ppt/tags/tag1233.xml" ContentType="application/vnd.openxmlformats-officedocument.presentationml.tags+xml"/>
  <Override PartName="/ppt/tags/tag1234.xml" ContentType="application/vnd.openxmlformats-officedocument.presentationml.tags+xml"/>
  <Override PartName="/ppt/tags/tag1235.xml" ContentType="application/vnd.openxmlformats-officedocument.presentationml.tags+xml"/>
  <Override PartName="/ppt/tags/tag1236.xml" ContentType="application/vnd.openxmlformats-officedocument.presentationml.tags+xml"/>
  <Override PartName="/ppt/tags/tag1237.xml" ContentType="application/vnd.openxmlformats-officedocument.presentationml.tags+xml"/>
  <Override PartName="/ppt/tags/tag1238.xml" ContentType="application/vnd.openxmlformats-officedocument.presentationml.tags+xml"/>
  <Override PartName="/ppt/tags/tag1239.xml" ContentType="application/vnd.openxmlformats-officedocument.presentationml.tags+xml"/>
  <Override PartName="/ppt/tags/tag1240.xml" ContentType="application/vnd.openxmlformats-officedocument.presentationml.tags+xml"/>
  <Override PartName="/ppt/tags/tag1241.xml" ContentType="application/vnd.openxmlformats-officedocument.presentationml.tags+xml"/>
  <Override PartName="/ppt/tags/tag1242.xml" ContentType="application/vnd.openxmlformats-officedocument.presentationml.tags+xml"/>
  <Override PartName="/ppt/tags/tag1243.xml" ContentType="application/vnd.openxmlformats-officedocument.presentationml.tags+xml"/>
  <Override PartName="/ppt/tags/tag1244.xml" ContentType="application/vnd.openxmlformats-officedocument.presentationml.tags+xml"/>
  <Override PartName="/ppt/tags/tag1245.xml" ContentType="application/vnd.openxmlformats-officedocument.presentationml.tags+xml"/>
  <Override PartName="/ppt/tags/tag1246.xml" ContentType="application/vnd.openxmlformats-officedocument.presentationml.tags+xml"/>
  <Override PartName="/ppt/tags/tag1247.xml" ContentType="application/vnd.openxmlformats-officedocument.presentationml.tags+xml"/>
  <Override PartName="/ppt/tags/tag1248.xml" ContentType="application/vnd.openxmlformats-officedocument.presentationml.tags+xml"/>
  <Override PartName="/ppt/tags/tag1249.xml" ContentType="application/vnd.openxmlformats-officedocument.presentationml.tags+xml"/>
  <Override PartName="/ppt/tags/tag1250.xml" ContentType="application/vnd.openxmlformats-officedocument.presentationml.tags+xml"/>
  <Override PartName="/ppt/tags/tag1251.xml" ContentType="application/vnd.openxmlformats-officedocument.presentationml.tags+xml"/>
  <Override PartName="/ppt/tags/tag1252.xml" ContentType="application/vnd.openxmlformats-officedocument.presentationml.tags+xml"/>
  <Override PartName="/ppt/tags/tag1253.xml" ContentType="application/vnd.openxmlformats-officedocument.presentationml.tags+xml"/>
  <Override PartName="/ppt/tags/tag1254.xml" ContentType="application/vnd.openxmlformats-officedocument.presentationml.tags+xml"/>
  <Override PartName="/ppt/tags/tag1255.xml" ContentType="application/vnd.openxmlformats-officedocument.presentationml.tags+xml"/>
  <Override PartName="/ppt/tags/tag1256.xml" ContentType="application/vnd.openxmlformats-officedocument.presentationml.tags+xml"/>
  <Override PartName="/ppt/tags/tag1257.xml" ContentType="application/vnd.openxmlformats-officedocument.presentationml.tags+xml"/>
  <Override PartName="/ppt/tags/tag1258.xml" ContentType="application/vnd.openxmlformats-officedocument.presentationml.tags+xml"/>
  <Override PartName="/ppt/tags/tag1259.xml" ContentType="application/vnd.openxmlformats-officedocument.presentationml.tags+xml"/>
  <Override PartName="/ppt/tags/tag1260.xml" ContentType="application/vnd.openxmlformats-officedocument.presentationml.tags+xml"/>
  <Override PartName="/ppt/tags/tag1261.xml" ContentType="application/vnd.openxmlformats-officedocument.presentationml.tags+xml"/>
  <Override PartName="/ppt/tags/tag1262.xml" ContentType="application/vnd.openxmlformats-officedocument.presentationml.tags+xml"/>
  <Override PartName="/ppt/tags/tag1263.xml" ContentType="application/vnd.openxmlformats-officedocument.presentationml.tags+xml"/>
  <Override PartName="/ppt/tags/tag1264.xml" ContentType="application/vnd.openxmlformats-officedocument.presentationml.tags+xml"/>
  <Override PartName="/ppt/tags/tag1265.xml" ContentType="application/vnd.openxmlformats-officedocument.presentationml.tags+xml"/>
  <Override PartName="/ppt/tags/tag1266.xml" ContentType="application/vnd.openxmlformats-officedocument.presentationml.tags+xml"/>
  <Override PartName="/ppt/tags/tag1267.xml" ContentType="application/vnd.openxmlformats-officedocument.presentationml.tags+xml"/>
  <Override PartName="/ppt/tags/tag1268.xml" ContentType="application/vnd.openxmlformats-officedocument.presentationml.tags+xml"/>
  <Override PartName="/ppt/tags/tag1269.xml" ContentType="application/vnd.openxmlformats-officedocument.presentationml.tags+xml"/>
  <Override PartName="/ppt/tags/tag1270.xml" ContentType="application/vnd.openxmlformats-officedocument.presentationml.tags+xml"/>
  <Override PartName="/ppt/tags/tag1271.xml" ContentType="application/vnd.openxmlformats-officedocument.presentationml.tags+xml"/>
  <Override PartName="/ppt/tags/tag1272.xml" ContentType="application/vnd.openxmlformats-officedocument.presentationml.tags+xml"/>
  <Override PartName="/ppt/tags/tag1273.xml" ContentType="application/vnd.openxmlformats-officedocument.presentationml.tags+xml"/>
  <Override PartName="/ppt/tags/tag1274.xml" ContentType="application/vnd.openxmlformats-officedocument.presentationml.tags+xml"/>
  <Override PartName="/ppt/tags/tag1275.xml" ContentType="application/vnd.openxmlformats-officedocument.presentationml.tags+xml"/>
  <Override PartName="/ppt/tags/tag1276.xml" ContentType="application/vnd.openxmlformats-officedocument.presentationml.tags+xml"/>
  <Override PartName="/ppt/tags/tag1277.xml" ContentType="application/vnd.openxmlformats-officedocument.presentationml.tags+xml"/>
  <Override PartName="/ppt/tags/tag1278.xml" ContentType="application/vnd.openxmlformats-officedocument.presentationml.tags+xml"/>
  <Override PartName="/ppt/tags/tag1279.xml" ContentType="application/vnd.openxmlformats-officedocument.presentationml.tags+xml"/>
  <Override PartName="/ppt/tags/tag1280.xml" ContentType="application/vnd.openxmlformats-officedocument.presentationml.tags+xml"/>
  <Override PartName="/ppt/tags/tag1281.xml" ContentType="application/vnd.openxmlformats-officedocument.presentationml.tags+xml"/>
  <Override PartName="/ppt/tags/tag1282.xml" ContentType="application/vnd.openxmlformats-officedocument.presentationml.tags+xml"/>
  <Override PartName="/ppt/tags/tag1283.xml" ContentType="application/vnd.openxmlformats-officedocument.presentationml.tags+xml"/>
  <Override PartName="/ppt/tags/tag1284.xml" ContentType="application/vnd.openxmlformats-officedocument.presentationml.tags+xml"/>
  <Override PartName="/ppt/tags/tag1285.xml" ContentType="application/vnd.openxmlformats-officedocument.presentationml.tags+xml"/>
  <Override PartName="/ppt/tags/tag1286.xml" ContentType="application/vnd.openxmlformats-officedocument.presentationml.tags+xml"/>
  <Override PartName="/ppt/tags/tag1287.xml" ContentType="application/vnd.openxmlformats-officedocument.presentationml.tags+xml"/>
  <Override PartName="/ppt/tags/tag1288.xml" ContentType="application/vnd.openxmlformats-officedocument.presentationml.tags+xml"/>
  <Override PartName="/ppt/tags/tag1289.xml" ContentType="application/vnd.openxmlformats-officedocument.presentationml.tags+xml"/>
  <Override PartName="/ppt/tags/tag1290.xml" ContentType="application/vnd.openxmlformats-officedocument.presentationml.tags+xml"/>
  <Override PartName="/ppt/tags/tag1291.xml" ContentType="application/vnd.openxmlformats-officedocument.presentationml.tags+xml"/>
  <Override PartName="/ppt/tags/tag1292.xml" ContentType="application/vnd.openxmlformats-officedocument.presentationml.tags+xml"/>
  <Override PartName="/ppt/tags/tag1293.xml" ContentType="application/vnd.openxmlformats-officedocument.presentationml.tags+xml"/>
  <Override PartName="/ppt/tags/tag1294.xml" ContentType="application/vnd.openxmlformats-officedocument.presentationml.tags+xml"/>
  <Override PartName="/ppt/tags/tag1295.xml" ContentType="application/vnd.openxmlformats-officedocument.presentationml.tags+xml"/>
  <Override PartName="/ppt/tags/tag1296.xml" ContentType="application/vnd.openxmlformats-officedocument.presentationml.tags+xml"/>
  <Override PartName="/ppt/tags/tag1297.xml" ContentType="application/vnd.openxmlformats-officedocument.presentationml.tags+xml"/>
  <Override PartName="/ppt/tags/tag1298.xml" ContentType="application/vnd.openxmlformats-officedocument.presentationml.tags+xml"/>
  <Override PartName="/ppt/tags/tag1299.xml" ContentType="application/vnd.openxmlformats-officedocument.presentationml.tags+xml"/>
  <Override PartName="/ppt/tags/tag1300.xml" ContentType="application/vnd.openxmlformats-officedocument.presentationml.tags+xml"/>
  <Override PartName="/ppt/tags/tag1301.xml" ContentType="application/vnd.openxmlformats-officedocument.presentationml.tags+xml"/>
  <Override PartName="/ppt/tags/tag1302.xml" ContentType="application/vnd.openxmlformats-officedocument.presentationml.tags+xml"/>
  <Override PartName="/ppt/tags/tag1303.xml" ContentType="application/vnd.openxmlformats-officedocument.presentationml.tags+xml"/>
  <Override PartName="/ppt/tags/tag1304.xml" ContentType="application/vnd.openxmlformats-officedocument.presentationml.tags+xml"/>
  <Override PartName="/ppt/tags/tag1305.xml" ContentType="application/vnd.openxmlformats-officedocument.presentationml.tags+xml"/>
  <Override PartName="/ppt/tags/tag1306.xml" ContentType="application/vnd.openxmlformats-officedocument.presentationml.tags+xml"/>
  <Override PartName="/ppt/tags/tag1307.xml" ContentType="application/vnd.openxmlformats-officedocument.presentationml.tags+xml"/>
  <Override PartName="/ppt/tags/tag1308.xml" ContentType="application/vnd.openxmlformats-officedocument.presentationml.tags+xml"/>
  <Override PartName="/ppt/tags/tag1309.xml" ContentType="application/vnd.openxmlformats-officedocument.presentationml.tags+xml"/>
  <Override PartName="/ppt/tags/tag1310.xml" ContentType="application/vnd.openxmlformats-officedocument.presentationml.tags+xml"/>
  <Override PartName="/ppt/tags/tag1311.xml" ContentType="application/vnd.openxmlformats-officedocument.presentationml.tags+xml"/>
  <Override PartName="/ppt/tags/tag1312.xml" ContentType="application/vnd.openxmlformats-officedocument.presentationml.tags+xml"/>
  <Override PartName="/ppt/tags/tag1313.xml" ContentType="application/vnd.openxmlformats-officedocument.presentationml.tags+xml"/>
  <Override PartName="/ppt/tags/tag1314.xml" ContentType="application/vnd.openxmlformats-officedocument.presentationml.tags+xml"/>
  <Override PartName="/ppt/tags/tag1315.xml" ContentType="application/vnd.openxmlformats-officedocument.presentationml.tags+xml"/>
  <Override PartName="/ppt/tags/tag1316.xml" ContentType="application/vnd.openxmlformats-officedocument.presentationml.tags+xml"/>
  <Override PartName="/ppt/tags/tag1317.xml" ContentType="application/vnd.openxmlformats-officedocument.presentationml.tags+xml"/>
  <Override PartName="/ppt/tags/tag1318.xml" ContentType="application/vnd.openxmlformats-officedocument.presentationml.tags+xml"/>
  <Override PartName="/ppt/tags/tag1319.xml" ContentType="application/vnd.openxmlformats-officedocument.presentationml.tags+xml"/>
  <Override PartName="/ppt/tags/tag1320.xml" ContentType="application/vnd.openxmlformats-officedocument.presentationml.tags+xml"/>
  <Override PartName="/ppt/tags/tag1321.xml" ContentType="application/vnd.openxmlformats-officedocument.presentationml.tags+xml"/>
  <Override PartName="/ppt/tags/tag1322.xml" ContentType="application/vnd.openxmlformats-officedocument.presentationml.tags+xml"/>
  <Override PartName="/ppt/tags/tag1323.xml" ContentType="application/vnd.openxmlformats-officedocument.presentationml.tags+xml"/>
  <Override PartName="/ppt/tags/tag1324.xml" ContentType="application/vnd.openxmlformats-officedocument.presentationml.tags+xml"/>
  <Override PartName="/ppt/tags/tag1325.xml" ContentType="application/vnd.openxmlformats-officedocument.presentationml.tags+xml"/>
  <Override PartName="/ppt/tags/tag1326.xml" ContentType="application/vnd.openxmlformats-officedocument.presentationml.tags+xml"/>
  <Override PartName="/ppt/tags/tag1327.xml" ContentType="application/vnd.openxmlformats-officedocument.presentationml.tags+xml"/>
  <Override PartName="/ppt/tags/tag1328.xml" ContentType="application/vnd.openxmlformats-officedocument.presentationml.tags+xml"/>
  <Override PartName="/ppt/tags/tag1329.xml" ContentType="application/vnd.openxmlformats-officedocument.presentationml.tags+xml"/>
  <Override PartName="/ppt/tags/tag1330.xml" ContentType="application/vnd.openxmlformats-officedocument.presentationml.tags+xml"/>
  <Override PartName="/ppt/tags/tag1331.xml" ContentType="application/vnd.openxmlformats-officedocument.presentationml.tags+xml"/>
  <Override PartName="/ppt/tags/tag1332.xml" ContentType="application/vnd.openxmlformats-officedocument.presentationml.tags+xml"/>
  <Override PartName="/ppt/tags/tag1333.xml" ContentType="application/vnd.openxmlformats-officedocument.presentationml.tags+xml"/>
  <Override PartName="/ppt/tags/tag1334.xml" ContentType="application/vnd.openxmlformats-officedocument.presentationml.tags+xml"/>
  <Override PartName="/ppt/tags/tag1335.xml" ContentType="application/vnd.openxmlformats-officedocument.presentationml.tags+xml"/>
  <Override PartName="/ppt/tags/tag1336.xml" ContentType="application/vnd.openxmlformats-officedocument.presentationml.tags+xml"/>
  <Override PartName="/ppt/tags/tag1337.xml" ContentType="application/vnd.openxmlformats-officedocument.presentationml.tags+xml"/>
  <Override PartName="/ppt/tags/tag1338.xml" ContentType="application/vnd.openxmlformats-officedocument.presentationml.tags+xml"/>
  <Override PartName="/ppt/tags/tag1339.xml" ContentType="application/vnd.openxmlformats-officedocument.presentationml.tags+xml"/>
  <Override PartName="/ppt/tags/tag1340.xml" ContentType="application/vnd.openxmlformats-officedocument.presentationml.tags+xml"/>
  <Override PartName="/ppt/tags/tag1341.xml" ContentType="application/vnd.openxmlformats-officedocument.presentationml.tags+xml"/>
  <Override PartName="/ppt/tags/tag1342.xml" ContentType="application/vnd.openxmlformats-officedocument.presentationml.tags+xml"/>
  <Override PartName="/ppt/tags/tag1343.xml" ContentType="application/vnd.openxmlformats-officedocument.presentationml.tags+xml"/>
  <Override PartName="/ppt/tags/tag1344.xml" ContentType="application/vnd.openxmlformats-officedocument.presentationml.tags+xml"/>
  <Override PartName="/ppt/tags/tag1345.xml" ContentType="application/vnd.openxmlformats-officedocument.presentationml.tags+xml"/>
  <Override PartName="/ppt/tags/tag1346.xml" ContentType="application/vnd.openxmlformats-officedocument.presentationml.tags+xml"/>
  <Override PartName="/ppt/tags/tag1347.xml" ContentType="application/vnd.openxmlformats-officedocument.presentationml.tags+xml"/>
  <Override PartName="/ppt/tags/tag1348.xml" ContentType="application/vnd.openxmlformats-officedocument.presentationml.tags+xml"/>
  <Override PartName="/ppt/tags/tag1349.xml" ContentType="application/vnd.openxmlformats-officedocument.presentationml.tags+xml"/>
  <Override PartName="/ppt/tags/tag1350.xml" ContentType="application/vnd.openxmlformats-officedocument.presentationml.tags+xml"/>
  <Override PartName="/ppt/tags/tag1351.xml" ContentType="application/vnd.openxmlformats-officedocument.presentationml.tags+xml"/>
  <Override PartName="/ppt/tags/tag1352.xml" ContentType="application/vnd.openxmlformats-officedocument.presentationml.tags+xml"/>
  <Override PartName="/ppt/tags/tag1353.xml" ContentType="application/vnd.openxmlformats-officedocument.presentationml.tags+xml"/>
  <Override PartName="/ppt/tags/tag1354.xml" ContentType="application/vnd.openxmlformats-officedocument.presentationml.tags+xml"/>
  <Override PartName="/ppt/tags/tag1355.xml" ContentType="application/vnd.openxmlformats-officedocument.presentationml.tags+xml"/>
  <Override PartName="/ppt/tags/tag1356.xml" ContentType="application/vnd.openxmlformats-officedocument.presentationml.tags+xml"/>
  <Override PartName="/ppt/tags/tag1357.xml" ContentType="application/vnd.openxmlformats-officedocument.presentationml.tags+xml"/>
  <Override PartName="/ppt/tags/tag1358.xml" ContentType="application/vnd.openxmlformats-officedocument.presentationml.tags+xml"/>
  <Override PartName="/ppt/tags/tag1359.xml" ContentType="application/vnd.openxmlformats-officedocument.presentationml.tags+xml"/>
  <Override PartName="/ppt/tags/tag1360.xml" ContentType="application/vnd.openxmlformats-officedocument.presentationml.tags+xml"/>
  <Override PartName="/ppt/tags/tag1361.xml" ContentType="application/vnd.openxmlformats-officedocument.presentationml.tags+xml"/>
  <Override PartName="/ppt/tags/tag1362.xml" ContentType="application/vnd.openxmlformats-officedocument.presentationml.tags+xml"/>
  <Override PartName="/ppt/tags/tag1363.xml" ContentType="application/vnd.openxmlformats-officedocument.presentationml.tags+xml"/>
  <Override PartName="/ppt/tags/tag1364.xml" ContentType="application/vnd.openxmlformats-officedocument.presentationml.tags+xml"/>
  <Override PartName="/ppt/tags/tag1365.xml" ContentType="application/vnd.openxmlformats-officedocument.presentationml.tags+xml"/>
  <Override PartName="/ppt/tags/tag1366.xml" ContentType="application/vnd.openxmlformats-officedocument.presentationml.tags+xml"/>
  <Override PartName="/ppt/tags/tag1367.xml" ContentType="application/vnd.openxmlformats-officedocument.presentationml.tags+xml"/>
  <Override PartName="/ppt/tags/tag1368.xml" ContentType="application/vnd.openxmlformats-officedocument.presentationml.tags+xml"/>
  <Override PartName="/ppt/tags/tag1369.xml" ContentType="application/vnd.openxmlformats-officedocument.presentationml.tags+xml"/>
  <Override PartName="/ppt/tags/tag1370.xml" ContentType="application/vnd.openxmlformats-officedocument.presentationml.tags+xml"/>
  <Override PartName="/ppt/tags/tag1371.xml" ContentType="application/vnd.openxmlformats-officedocument.presentationml.tags+xml"/>
  <Override PartName="/ppt/tags/tag1372.xml" ContentType="application/vnd.openxmlformats-officedocument.presentationml.tags+xml"/>
  <Override PartName="/ppt/tags/tag1373.xml" ContentType="application/vnd.openxmlformats-officedocument.presentationml.tags+xml"/>
  <Override PartName="/ppt/tags/tag1374.xml" ContentType="application/vnd.openxmlformats-officedocument.presentationml.tags+xml"/>
  <Override PartName="/ppt/tags/tag1375.xml" ContentType="application/vnd.openxmlformats-officedocument.presentationml.tags+xml"/>
  <Override PartName="/ppt/tags/tag1376.xml" ContentType="application/vnd.openxmlformats-officedocument.presentationml.tags+xml"/>
  <Override PartName="/ppt/tags/tag1377.xml" ContentType="application/vnd.openxmlformats-officedocument.presentationml.tags+xml"/>
  <Override PartName="/ppt/tags/tag1378.xml" ContentType="application/vnd.openxmlformats-officedocument.presentationml.tags+xml"/>
  <Override PartName="/ppt/tags/tag1379.xml" ContentType="application/vnd.openxmlformats-officedocument.presentationml.tags+xml"/>
  <Override PartName="/ppt/tags/tag1380.xml" ContentType="application/vnd.openxmlformats-officedocument.presentationml.tags+xml"/>
  <Override PartName="/ppt/tags/tag1381.xml" ContentType="application/vnd.openxmlformats-officedocument.presentationml.tags+xml"/>
  <Override PartName="/ppt/tags/tag1382.xml" ContentType="application/vnd.openxmlformats-officedocument.presentationml.tags+xml"/>
  <Override PartName="/ppt/tags/tag1383.xml" ContentType="application/vnd.openxmlformats-officedocument.presentationml.tags+xml"/>
  <Override PartName="/ppt/tags/tag1384.xml" ContentType="application/vnd.openxmlformats-officedocument.presentationml.tags+xml"/>
  <Override PartName="/ppt/tags/tag1385.xml" ContentType="application/vnd.openxmlformats-officedocument.presentationml.tags+xml"/>
  <Override PartName="/ppt/tags/tag1386.xml" ContentType="application/vnd.openxmlformats-officedocument.presentationml.tags+xml"/>
  <Override PartName="/ppt/tags/tag1387.xml" ContentType="application/vnd.openxmlformats-officedocument.presentationml.tags+xml"/>
  <Override PartName="/ppt/tags/tag1388.xml" ContentType="application/vnd.openxmlformats-officedocument.presentationml.tags+xml"/>
  <Override PartName="/ppt/tags/tag1389.xml" ContentType="application/vnd.openxmlformats-officedocument.presentationml.tags+xml"/>
  <Override PartName="/ppt/tags/tag1390.xml" ContentType="application/vnd.openxmlformats-officedocument.presentationml.tags+xml"/>
  <Override PartName="/ppt/tags/tag1391.xml" ContentType="application/vnd.openxmlformats-officedocument.presentationml.tags+xml"/>
  <Override PartName="/ppt/tags/tag1392.xml" ContentType="application/vnd.openxmlformats-officedocument.presentationml.tags+xml"/>
  <Override PartName="/ppt/tags/tag1393.xml" ContentType="application/vnd.openxmlformats-officedocument.presentationml.tags+xml"/>
  <Override PartName="/ppt/tags/tag1394.xml" ContentType="application/vnd.openxmlformats-officedocument.presentationml.tags+xml"/>
  <Override PartName="/ppt/tags/tag1395.xml" ContentType="application/vnd.openxmlformats-officedocument.presentationml.tags+xml"/>
  <Override PartName="/ppt/tags/tag1396.xml" ContentType="application/vnd.openxmlformats-officedocument.presentationml.tags+xml"/>
  <Override PartName="/ppt/tags/tag1397.xml" ContentType="application/vnd.openxmlformats-officedocument.presentationml.tags+xml"/>
  <Override PartName="/ppt/tags/tag1398.xml" ContentType="application/vnd.openxmlformats-officedocument.presentationml.tags+xml"/>
  <Override PartName="/ppt/tags/tag1399.xml" ContentType="application/vnd.openxmlformats-officedocument.presentationml.tags+xml"/>
  <Override PartName="/ppt/tags/tag1400.xml" ContentType="application/vnd.openxmlformats-officedocument.presentationml.tags+xml"/>
  <Override PartName="/ppt/tags/tag1401.xml" ContentType="application/vnd.openxmlformats-officedocument.presentationml.tags+xml"/>
  <Override PartName="/ppt/tags/tag1402.xml" ContentType="application/vnd.openxmlformats-officedocument.presentationml.tags+xml"/>
  <Override PartName="/ppt/tags/tag1403.xml" ContentType="application/vnd.openxmlformats-officedocument.presentationml.tags+xml"/>
  <Override PartName="/ppt/tags/tag1404.xml" ContentType="application/vnd.openxmlformats-officedocument.presentationml.tags+xml"/>
  <Override PartName="/ppt/tags/tag1405.xml" ContentType="application/vnd.openxmlformats-officedocument.presentationml.tags+xml"/>
  <Override PartName="/ppt/tags/tag1406.xml" ContentType="application/vnd.openxmlformats-officedocument.presentationml.tags+xml"/>
  <Override PartName="/ppt/tags/tag1407.xml" ContentType="application/vnd.openxmlformats-officedocument.presentationml.tags+xml"/>
  <Override PartName="/ppt/tags/tag1408.xml" ContentType="application/vnd.openxmlformats-officedocument.presentationml.tags+xml"/>
  <Override PartName="/ppt/tags/tag1409.xml" ContentType="application/vnd.openxmlformats-officedocument.presentationml.tags+xml"/>
  <Override PartName="/ppt/tags/tag1410.xml" ContentType="application/vnd.openxmlformats-officedocument.presentationml.tags+xml"/>
  <Override PartName="/ppt/tags/tag1411.xml" ContentType="application/vnd.openxmlformats-officedocument.presentationml.tags+xml"/>
  <Override PartName="/ppt/tags/tag1412.xml" ContentType="application/vnd.openxmlformats-officedocument.presentationml.tags+xml"/>
  <Override PartName="/ppt/tags/tag1413.xml" ContentType="application/vnd.openxmlformats-officedocument.presentationml.tags+xml"/>
  <Override PartName="/ppt/tags/tag1414.xml" ContentType="application/vnd.openxmlformats-officedocument.presentationml.tags+xml"/>
  <Override PartName="/ppt/tags/tag1415.xml" ContentType="application/vnd.openxmlformats-officedocument.presentationml.tags+xml"/>
  <Override PartName="/ppt/tags/tag1416.xml" ContentType="application/vnd.openxmlformats-officedocument.presentationml.tags+xml"/>
  <Override PartName="/ppt/tags/tag1417.xml" ContentType="application/vnd.openxmlformats-officedocument.presentationml.tags+xml"/>
  <Override PartName="/ppt/tags/tag1418.xml" ContentType="application/vnd.openxmlformats-officedocument.presentationml.tags+xml"/>
  <Override PartName="/ppt/tags/tag1419.xml" ContentType="application/vnd.openxmlformats-officedocument.presentationml.tags+xml"/>
  <Override PartName="/ppt/tags/tag1420.xml" ContentType="application/vnd.openxmlformats-officedocument.presentationml.tags+xml"/>
  <Override PartName="/ppt/tags/tag1421.xml" ContentType="application/vnd.openxmlformats-officedocument.presentationml.tags+xml"/>
  <Override PartName="/ppt/tags/tag1422.xml" ContentType="application/vnd.openxmlformats-officedocument.presentationml.tags+xml"/>
  <Override PartName="/ppt/tags/tag1423.xml" ContentType="application/vnd.openxmlformats-officedocument.presentationml.tags+xml"/>
  <Override PartName="/ppt/tags/tag1424.xml" ContentType="application/vnd.openxmlformats-officedocument.presentationml.tags+xml"/>
  <Override PartName="/ppt/tags/tag1425.xml" ContentType="application/vnd.openxmlformats-officedocument.presentationml.tags+xml"/>
  <Override PartName="/ppt/tags/tag1426.xml" ContentType="application/vnd.openxmlformats-officedocument.presentationml.tags+xml"/>
  <Override PartName="/ppt/tags/tag1427.xml" ContentType="application/vnd.openxmlformats-officedocument.presentationml.tags+xml"/>
  <Override PartName="/ppt/tags/tag1428.xml" ContentType="application/vnd.openxmlformats-officedocument.presentationml.tags+xml"/>
  <Override PartName="/ppt/tags/tag1429.xml" ContentType="application/vnd.openxmlformats-officedocument.presentationml.tags+xml"/>
  <Override PartName="/ppt/tags/tag1430.xml" ContentType="application/vnd.openxmlformats-officedocument.presentationml.tags+xml"/>
  <Override PartName="/ppt/tags/tag1431.xml" ContentType="application/vnd.openxmlformats-officedocument.presentationml.tags+xml"/>
  <Override PartName="/ppt/tags/tag1432.xml" ContentType="application/vnd.openxmlformats-officedocument.presentationml.tags+xml"/>
  <Override PartName="/ppt/tags/tag1433.xml" ContentType="application/vnd.openxmlformats-officedocument.presentationml.tags+xml"/>
  <Override PartName="/ppt/tags/tag1434.xml" ContentType="application/vnd.openxmlformats-officedocument.presentationml.tags+xml"/>
  <Override PartName="/ppt/tags/tag1435.xml" ContentType="application/vnd.openxmlformats-officedocument.presentationml.tags+xml"/>
  <Override PartName="/ppt/tags/tag1436.xml" ContentType="application/vnd.openxmlformats-officedocument.presentationml.tags+xml"/>
  <Override PartName="/ppt/tags/tag1437.xml" ContentType="application/vnd.openxmlformats-officedocument.presentationml.tags+xml"/>
  <Override PartName="/ppt/tags/tag1438.xml" ContentType="application/vnd.openxmlformats-officedocument.presentationml.tags+xml"/>
  <Override PartName="/ppt/tags/tag1439.xml" ContentType="application/vnd.openxmlformats-officedocument.presentationml.tags+xml"/>
  <Override PartName="/ppt/tags/tag1440.xml" ContentType="application/vnd.openxmlformats-officedocument.presentationml.tags+xml"/>
  <Override PartName="/ppt/tags/tag1441.xml" ContentType="application/vnd.openxmlformats-officedocument.presentationml.tags+xml"/>
  <Override PartName="/ppt/tags/tag1442.xml" ContentType="application/vnd.openxmlformats-officedocument.presentationml.tags+xml"/>
  <Override PartName="/ppt/tags/tag1443.xml" ContentType="application/vnd.openxmlformats-officedocument.presentationml.tags+xml"/>
  <Override PartName="/ppt/tags/tag1444.xml" ContentType="application/vnd.openxmlformats-officedocument.presentationml.tags+xml"/>
  <Override PartName="/ppt/tags/tag1445.xml" ContentType="application/vnd.openxmlformats-officedocument.presentationml.tags+xml"/>
  <Override PartName="/ppt/tags/tag1446.xml" ContentType="application/vnd.openxmlformats-officedocument.presentationml.tags+xml"/>
  <Override PartName="/ppt/tags/tag1447.xml" ContentType="application/vnd.openxmlformats-officedocument.presentationml.tags+xml"/>
  <Override PartName="/ppt/tags/tag1448.xml" ContentType="application/vnd.openxmlformats-officedocument.presentationml.tags+xml"/>
  <Override PartName="/ppt/tags/tag1449.xml" ContentType="application/vnd.openxmlformats-officedocument.presentationml.tags+xml"/>
  <Override PartName="/ppt/tags/tag1450.xml" ContentType="application/vnd.openxmlformats-officedocument.presentationml.tags+xml"/>
  <Override PartName="/ppt/tags/tag1451.xml" ContentType="application/vnd.openxmlformats-officedocument.presentationml.tags+xml"/>
  <Override PartName="/ppt/tags/tag1452.xml" ContentType="application/vnd.openxmlformats-officedocument.presentationml.tags+xml"/>
  <Override PartName="/ppt/tags/tag1453.xml" ContentType="application/vnd.openxmlformats-officedocument.presentationml.tags+xml"/>
  <Override PartName="/ppt/tags/tag1454.xml" ContentType="application/vnd.openxmlformats-officedocument.presentationml.tags+xml"/>
  <Override PartName="/ppt/tags/tag1455.xml" ContentType="application/vnd.openxmlformats-officedocument.presentationml.tags+xml"/>
  <Override PartName="/ppt/tags/tag1456.xml" ContentType="application/vnd.openxmlformats-officedocument.presentationml.tags+xml"/>
  <Override PartName="/ppt/tags/tag1457.xml" ContentType="application/vnd.openxmlformats-officedocument.presentationml.tags+xml"/>
  <Override PartName="/ppt/tags/tag1458.xml" ContentType="application/vnd.openxmlformats-officedocument.presentationml.tags+xml"/>
  <Override PartName="/ppt/tags/tag1459.xml" ContentType="application/vnd.openxmlformats-officedocument.presentationml.tags+xml"/>
  <Override PartName="/ppt/tags/tag1460.xml" ContentType="application/vnd.openxmlformats-officedocument.presentationml.tags+xml"/>
  <Override PartName="/ppt/tags/tag1461.xml" ContentType="application/vnd.openxmlformats-officedocument.presentationml.tags+xml"/>
  <Override PartName="/ppt/tags/tag1462.xml" ContentType="application/vnd.openxmlformats-officedocument.presentationml.tags+xml"/>
  <Override PartName="/ppt/tags/tag1463.xml" ContentType="application/vnd.openxmlformats-officedocument.presentationml.tags+xml"/>
  <Override PartName="/ppt/tags/tag1464.xml" ContentType="application/vnd.openxmlformats-officedocument.presentationml.tags+xml"/>
  <Override PartName="/ppt/tags/tag1465.xml" ContentType="application/vnd.openxmlformats-officedocument.presentationml.tags+xml"/>
  <Override PartName="/ppt/tags/tag1466.xml" ContentType="application/vnd.openxmlformats-officedocument.presentationml.tags+xml"/>
  <Override PartName="/ppt/tags/tag1467.xml" ContentType="application/vnd.openxmlformats-officedocument.presentationml.tags+xml"/>
  <Override PartName="/ppt/tags/tag1468.xml" ContentType="application/vnd.openxmlformats-officedocument.presentationml.tags+xml"/>
  <Override PartName="/ppt/tags/tag1469.xml" ContentType="application/vnd.openxmlformats-officedocument.presentationml.tags+xml"/>
  <Override PartName="/ppt/tags/tag1470.xml" ContentType="application/vnd.openxmlformats-officedocument.presentationml.tags+xml"/>
  <Override PartName="/ppt/tags/tag1471.xml" ContentType="application/vnd.openxmlformats-officedocument.presentationml.tags+xml"/>
  <Override PartName="/ppt/tags/tag1472.xml" ContentType="application/vnd.openxmlformats-officedocument.presentationml.tags+xml"/>
  <Override PartName="/ppt/tags/tag1473.xml" ContentType="application/vnd.openxmlformats-officedocument.presentationml.tags+xml"/>
  <Override PartName="/ppt/tags/tag1474.xml" ContentType="application/vnd.openxmlformats-officedocument.presentationml.tags+xml"/>
  <Override PartName="/ppt/tags/tag1475.xml" ContentType="application/vnd.openxmlformats-officedocument.presentationml.tags+xml"/>
  <Override PartName="/ppt/tags/tag1476.xml" ContentType="application/vnd.openxmlformats-officedocument.presentationml.tags+xml"/>
  <Override PartName="/ppt/tags/tag1477.xml" ContentType="application/vnd.openxmlformats-officedocument.presentationml.tags+xml"/>
  <Override PartName="/ppt/tags/tag1478.xml" ContentType="application/vnd.openxmlformats-officedocument.presentationml.tags+xml"/>
  <Override PartName="/ppt/tags/tag1479.xml" ContentType="application/vnd.openxmlformats-officedocument.presentationml.tags+xml"/>
  <Override PartName="/ppt/tags/tag1480.xml" ContentType="application/vnd.openxmlformats-officedocument.presentationml.tags+xml"/>
  <Override PartName="/ppt/tags/tag1481.xml" ContentType="application/vnd.openxmlformats-officedocument.presentationml.tags+xml"/>
  <Override PartName="/ppt/tags/tag1482.xml" ContentType="application/vnd.openxmlformats-officedocument.presentationml.tags+xml"/>
  <Override PartName="/ppt/tags/tag1483.xml" ContentType="application/vnd.openxmlformats-officedocument.presentationml.tags+xml"/>
  <Override PartName="/ppt/tags/tag1484.xml" ContentType="application/vnd.openxmlformats-officedocument.presentationml.tags+xml"/>
  <Override PartName="/ppt/tags/tag1485.xml" ContentType="application/vnd.openxmlformats-officedocument.presentationml.tags+xml"/>
  <Override PartName="/ppt/tags/tag1486.xml" ContentType="application/vnd.openxmlformats-officedocument.presentationml.tags+xml"/>
  <Override PartName="/ppt/tags/tag1487.xml" ContentType="application/vnd.openxmlformats-officedocument.presentationml.tags+xml"/>
  <Override PartName="/ppt/tags/tag1488.xml" ContentType="application/vnd.openxmlformats-officedocument.presentationml.tags+xml"/>
  <Override PartName="/ppt/tags/tag1489.xml" ContentType="application/vnd.openxmlformats-officedocument.presentationml.tags+xml"/>
  <Override PartName="/ppt/tags/tag1490.xml" ContentType="application/vnd.openxmlformats-officedocument.presentationml.tags+xml"/>
  <Override PartName="/ppt/tags/tag1491.xml" ContentType="application/vnd.openxmlformats-officedocument.presentationml.tags+xml"/>
  <Override PartName="/ppt/tags/tag1492.xml" ContentType="application/vnd.openxmlformats-officedocument.presentationml.tags+xml"/>
  <Override PartName="/ppt/tags/tag1493.xml" ContentType="application/vnd.openxmlformats-officedocument.presentationml.tags+xml"/>
  <Override PartName="/ppt/tags/tag1494.xml" ContentType="application/vnd.openxmlformats-officedocument.presentationml.tags+xml"/>
  <Override PartName="/ppt/tags/tag1495.xml" ContentType="application/vnd.openxmlformats-officedocument.presentationml.tags+xml"/>
  <Override PartName="/ppt/tags/tag1496.xml" ContentType="application/vnd.openxmlformats-officedocument.presentationml.tags+xml"/>
  <Override PartName="/ppt/tags/tag1497.xml" ContentType="application/vnd.openxmlformats-officedocument.presentationml.tags+xml"/>
  <Override PartName="/ppt/tags/tag1498.xml" ContentType="application/vnd.openxmlformats-officedocument.presentationml.tags+xml"/>
  <Override PartName="/ppt/tags/tag1499.xml" ContentType="application/vnd.openxmlformats-officedocument.presentationml.tags+xml"/>
  <Override PartName="/ppt/tags/tag1500.xml" ContentType="application/vnd.openxmlformats-officedocument.presentationml.tags+xml"/>
  <Override PartName="/ppt/tags/tag1501.xml" ContentType="application/vnd.openxmlformats-officedocument.presentationml.tags+xml"/>
  <Override PartName="/ppt/tags/tag1502.xml" ContentType="application/vnd.openxmlformats-officedocument.presentationml.tags+xml"/>
  <Override PartName="/ppt/tags/tag1503.xml" ContentType="application/vnd.openxmlformats-officedocument.presentationml.tags+xml"/>
  <Override PartName="/ppt/tags/tag1504.xml" ContentType="application/vnd.openxmlformats-officedocument.presentationml.tags+xml"/>
  <Override PartName="/ppt/tags/tag1505.xml" ContentType="application/vnd.openxmlformats-officedocument.presentationml.tags+xml"/>
  <Override PartName="/ppt/tags/tag1506.xml" ContentType="application/vnd.openxmlformats-officedocument.presentationml.tags+xml"/>
  <Override PartName="/ppt/tags/tag1507.xml" ContentType="application/vnd.openxmlformats-officedocument.presentationml.tags+xml"/>
  <Override PartName="/ppt/tags/tag1508.xml" ContentType="application/vnd.openxmlformats-officedocument.presentationml.tags+xml"/>
  <Override PartName="/ppt/tags/tag1509.xml" ContentType="application/vnd.openxmlformats-officedocument.presentationml.tags+xml"/>
  <Override PartName="/ppt/tags/tag1510.xml" ContentType="application/vnd.openxmlformats-officedocument.presentationml.tags+xml"/>
  <Override PartName="/ppt/tags/tag1511.xml" ContentType="application/vnd.openxmlformats-officedocument.presentationml.tags+xml"/>
  <Override PartName="/ppt/tags/tag1512.xml" ContentType="application/vnd.openxmlformats-officedocument.presentationml.tags+xml"/>
  <Override PartName="/ppt/tags/tag1513.xml" ContentType="application/vnd.openxmlformats-officedocument.presentationml.tags+xml"/>
  <Override PartName="/ppt/tags/tag1514.xml" ContentType="application/vnd.openxmlformats-officedocument.presentationml.tags+xml"/>
  <Override PartName="/ppt/tags/tag1515.xml" ContentType="application/vnd.openxmlformats-officedocument.presentationml.tags+xml"/>
  <Override PartName="/ppt/tags/tag1516.xml" ContentType="application/vnd.openxmlformats-officedocument.presentationml.tags+xml"/>
  <Override PartName="/ppt/tags/tag1517.xml" ContentType="application/vnd.openxmlformats-officedocument.presentationml.tags+xml"/>
  <Override PartName="/ppt/tags/tag1518.xml" ContentType="application/vnd.openxmlformats-officedocument.presentationml.tags+xml"/>
  <Override PartName="/ppt/tags/tag1519.xml" ContentType="application/vnd.openxmlformats-officedocument.presentationml.tags+xml"/>
  <Override PartName="/ppt/tags/tag1520.xml" ContentType="application/vnd.openxmlformats-officedocument.presentationml.tags+xml"/>
  <Override PartName="/ppt/tags/tag1521.xml" ContentType="application/vnd.openxmlformats-officedocument.presentationml.tags+xml"/>
  <Override PartName="/ppt/tags/tag1522.xml" ContentType="application/vnd.openxmlformats-officedocument.presentationml.tags+xml"/>
  <Override PartName="/ppt/tags/tag1523.xml" ContentType="application/vnd.openxmlformats-officedocument.presentationml.tags+xml"/>
  <Override PartName="/ppt/tags/tag1524.xml" ContentType="application/vnd.openxmlformats-officedocument.presentationml.tags+xml"/>
  <Override PartName="/ppt/tags/tag1525.xml" ContentType="application/vnd.openxmlformats-officedocument.presentationml.tags+xml"/>
  <Override PartName="/ppt/tags/tag1526.xml" ContentType="application/vnd.openxmlformats-officedocument.presentationml.tags+xml"/>
  <Override PartName="/ppt/tags/tag1527.xml" ContentType="application/vnd.openxmlformats-officedocument.presentationml.tags+xml"/>
  <Override PartName="/ppt/tags/tag1528.xml" ContentType="application/vnd.openxmlformats-officedocument.presentationml.tags+xml"/>
  <Override PartName="/ppt/tags/tag1529.xml" ContentType="application/vnd.openxmlformats-officedocument.presentationml.tags+xml"/>
  <Override PartName="/ppt/tags/tag1530.xml" ContentType="application/vnd.openxmlformats-officedocument.presentationml.tags+xml"/>
  <Override PartName="/ppt/tags/tag1531.xml" ContentType="application/vnd.openxmlformats-officedocument.presentationml.tags+xml"/>
  <Override PartName="/ppt/tags/tag1532.xml" ContentType="application/vnd.openxmlformats-officedocument.presentationml.tags+xml"/>
  <Override PartName="/ppt/tags/tag1533.xml" ContentType="application/vnd.openxmlformats-officedocument.presentationml.tags+xml"/>
  <Override PartName="/ppt/tags/tag1534.xml" ContentType="application/vnd.openxmlformats-officedocument.presentationml.tags+xml"/>
  <Override PartName="/ppt/tags/tag1535.xml" ContentType="application/vnd.openxmlformats-officedocument.presentationml.tags+xml"/>
  <Override PartName="/ppt/tags/tag1536.xml" ContentType="application/vnd.openxmlformats-officedocument.presentationml.tags+xml"/>
  <Override PartName="/ppt/tags/tag1537.xml" ContentType="application/vnd.openxmlformats-officedocument.presentationml.tags+xml"/>
  <Override PartName="/ppt/tags/tag1538.xml" ContentType="application/vnd.openxmlformats-officedocument.presentationml.tags+xml"/>
  <Override PartName="/ppt/tags/tag1539.xml" ContentType="application/vnd.openxmlformats-officedocument.presentationml.tags+xml"/>
  <Override PartName="/ppt/tags/tag1540.xml" ContentType="application/vnd.openxmlformats-officedocument.presentationml.tags+xml"/>
  <Override PartName="/ppt/tags/tag1541.xml" ContentType="application/vnd.openxmlformats-officedocument.presentationml.tags+xml"/>
  <Override PartName="/ppt/tags/tag1542.xml" ContentType="application/vnd.openxmlformats-officedocument.presentationml.tags+xml"/>
  <Override PartName="/ppt/tags/tag1543.xml" ContentType="application/vnd.openxmlformats-officedocument.presentationml.tags+xml"/>
  <Override PartName="/ppt/tags/tag1544.xml" ContentType="application/vnd.openxmlformats-officedocument.presentationml.tags+xml"/>
  <Override PartName="/ppt/tags/tag1545.xml" ContentType="application/vnd.openxmlformats-officedocument.presentationml.tags+xml"/>
  <Override PartName="/ppt/tags/tag1546.xml" ContentType="application/vnd.openxmlformats-officedocument.presentationml.tags+xml"/>
  <Override PartName="/ppt/tags/tag1547.xml" ContentType="application/vnd.openxmlformats-officedocument.presentationml.tags+xml"/>
  <Override PartName="/ppt/tags/tag1548.xml" ContentType="application/vnd.openxmlformats-officedocument.presentationml.tags+xml"/>
  <Override PartName="/ppt/tags/tag1549.xml" ContentType="application/vnd.openxmlformats-officedocument.presentationml.tags+xml"/>
  <Override PartName="/ppt/tags/tag1550.xml" ContentType="application/vnd.openxmlformats-officedocument.presentationml.tags+xml"/>
  <Override PartName="/ppt/tags/tag1551.xml" ContentType="application/vnd.openxmlformats-officedocument.presentationml.tags+xml"/>
  <Override PartName="/ppt/tags/tag1552.xml" ContentType="application/vnd.openxmlformats-officedocument.presentationml.tags+xml"/>
  <Override PartName="/ppt/tags/tag1553.xml" ContentType="application/vnd.openxmlformats-officedocument.presentationml.tags+xml"/>
  <Override PartName="/ppt/tags/tag1554.xml" ContentType="application/vnd.openxmlformats-officedocument.presentationml.tags+xml"/>
  <Override PartName="/ppt/tags/tag1555.xml" ContentType="application/vnd.openxmlformats-officedocument.presentationml.tags+xml"/>
  <Override PartName="/ppt/tags/tag1556.xml" ContentType="application/vnd.openxmlformats-officedocument.presentationml.tags+xml"/>
  <Override PartName="/ppt/tags/tag1557.xml" ContentType="application/vnd.openxmlformats-officedocument.presentationml.tags+xml"/>
  <Override PartName="/ppt/tags/tag1558.xml" ContentType="application/vnd.openxmlformats-officedocument.presentationml.tags+xml"/>
  <Override PartName="/ppt/tags/tag1559.xml" ContentType="application/vnd.openxmlformats-officedocument.presentationml.tags+xml"/>
  <Override PartName="/ppt/tags/tag1560.xml" ContentType="application/vnd.openxmlformats-officedocument.presentationml.tags+xml"/>
  <Override PartName="/ppt/tags/tag1561.xml" ContentType="application/vnd.openxmlformats-officedocument.presentationml.tags+xml"/>
  <Override PartName="/ppt/tags/tag1562.xml" ContentType="application/vnd.openxmlformats-officedocument.presentationml.tags+xml"/>
  <Override PartName="/ppt/tags/tag1563.xml" ContentType="application/vnd.openxmlformats-officedocument.presentationml.tags+xml"/>
  <Override PartName="/ppt/tags/tag1564.xml" ContentType="application/vnd.openxmlformats-officedocument.presentationml.tags+xml"/>
  <Override PartName="/ppt/tags/tag1565.xml" ContentType="application/vnd.openxmlformats-officedocument.presentationml.tags+xml"/>
  <Override PartName="/ppt/tags/tag1566.xml" ContentType="application/vnd.openxmlformats-officedocument.presentationml.tags+xml"/>
  <Override PartName="/ppt/tags/tag1567.xml" ContentType="application/vnd.openxmlformats-officedocument.presentationml.tags+xml"/>
  <Override PartName="/ppt/tags/tag1568.xml" ContentType="application/vnd.openxmlformats-officedocument.presentationml.tags+xml"/>
  <Override PartName="/ppt/tags/tag1569.xml" ContentType="application/vnd.openxmlformats-officedocument.presentationml.tags+xml"/>
  <Override PartName="/ppt/tags/tag1570.xml" ContentType="application/vnd.openxmlformats-officedocument.presentationml.tags+xml"/>
  <Override PartName="/ppt/tags/tag1571.xml" ContentType="application/vnd.openxmlformats-officedocument.presentationml.tags+xml"/>
  <Override PartName="/ppt/tags/tag1572.xml" ContentType="application/vnd.openxmlformats-officedocument.presentationml.tags+xml"/>
  <Override PartName="/ppt/tags/tag1573.xml" ContentType="application/vnd.openxmlformats-officedocument.presentationml.tags+xml"/>
  <Override PartName="/ppt/tags/tag1574.xml" ContentType="application/vnd.openxmlformats-officedocument.presentationml.tags+xml"/>
  <Override PartName="/ppt/tags/tag1575.xml" ContentType="application/vnd.openxmlformats-officedocument.presentationml.tags+xml"/>
  <Override PartName="/ppt/tags/tag1576.xml" ContentType="application/vnd.openxmlformats-officedocument.presentationml.tags+xml"/>
  <Override PartName="/ppt/tags/tag1577.xml" ContentType="application/vnd.openxmlformats-officedocument.presentationml.tags+xml"/>
  <Override PartName="/ppt/tags/tag1578.xml" ContentType="application/vnd.openxmlformats-officedocument.presentationml.tags+xml"/>
  <Override PartName="/ppt/tags/tag1579.xml" ContentType="application/vnd.openxmlformats-officedocument.presentationml.tags+xml"/>
  <Override PartName="/ppt/tags/tag1580.xml" ContentType="application/vnd.openxmlformats-officedocument.presentationml.tags+xml"/>
  <Override PartName="/ppt/tags/tag1581.xml" ContentType="application/vnd.openxmlformats-officedocument.presentationml.tags+xml"/>
  <Override PartName="/ppt/tags/tag1582.xml" ContentType="application/vnd.openxmlformats-officedocument.presentationml.tags+xml"/>
  <Override PartName="/ppt/tags/tag1583.xml" ContentType="application/vnd.openxmlformats-officedocument.presentationml.tags+xml"/>
  <Override PartName="/ppt/tags/tag1584.xml" ContentType="application/vnd.openxmlformats-officedocument.presentationml.tags+xml"/>
  <Override PartName="/ppt/tags/tag1585.xml" ContentType="application/vnd.openxmlformats-officedocument.presentationml.tags+xml"/>
  <Override PartName="/ppt/tags/tag1586.xml" ContentType="application/vnd.openxmlformats-officedocument.presentationml.tags+xml"/>
  <Override PartName="/ppt/tags/tag1587.xml" ContentType="application/vnd.openxmlformats-officedocument.presentationml.tags+xml"/>
  <Override PartName="/ppt/tags/tag1588.xml" ContentType="application/vnd.openxmlformats-officedocument.presentationml.tags+xml"/>
  <Override PartName="/ppt/tags/tag1589.xml" ContentType="application/vnd.openxmlformats-officedocument.presentationml.tags+xml"/>
  <Override PartName="/ppt/tags/tag1590.xml" ContentType="application/vnd.openxmlformats-officedocument.presentationml.tags+xml"/>
  <Override PartName="/ppt/tags/tag1591.xml" ContentType="application/vnd.openxmlformats-officedocument.presentationml.tags+xml"/>
  <Override PartName="/ppt/tags/tag1592.xml" ContentType="application/vnd.openxmlformats-officedocument.presentationml.tags+xml"/>
  <Override PartName="/ppt/tags/tag1593.xml" ContentType="application/vnd.openxmlformats-officedocument.presentationml.tags+xml"/>
  <Override PartName="/ppt/tags/tag1594.xml" ContentType="application/vnd.openxmlformats-officedocument.presentationml.tags+xml"/>
  <Override PartName="/ppt/tags/tag1595.xml" ContentType="application/vnd.openxmlformats-officedocument.presentationml.tags+xml"/>
  <Override PartName="/ppt/tags/tag1596.xml" ContentType="application/vnd.openxmlformats-officedocument.presentationml.tags+xml"/>
  <Override PartName="/ppt/tags/tag1597.xml" ContentType="application/vnd.openxmlformats-officedocument.presentationml.tags+xml"/>
  <Override PartName="/ppt/tags/tag1598.xml" ContentType="application/vnd.openxmlformats-officedocument.presentationml.tags+xml"/>
  <Override PartName="/ppt/tags/tag1599.xml" ContentType="application/vnd.openxmlformats-officedocument.presentationml.tags+xml"/>
  <Override PartName="/ppt/tags/tag1600.xml" ContentType="application/vnd.openxmlformats-officedocument.presentationml.tags+xml"/>
  <Override PartName="/ppt/tags/tag1601.xml" ContentType="application/vnd.openxmlformats-officedocument.presentationml.tags+xml"/>
  <Override PartName="/ppt/tags/tag1602.xml" ContentType="application/vnd.openxmlformats-officedocument.presentationml.tags+xml"/>
  <Override PartName="/ppt/tags/tag1603.xml" ContentType="application/vnd.openxmlformats-officedocument.presentationml.tags+xml"/>
  <Override PartName="/ppt/tags/tag1604.xml" ContentType="application/vnd.openxmlformats-officedocument.presentationml.tags+xml"/>
  <Override PartName="/ppt/tags/tag1605.xml" ContentType="application/vnd.openxmlformats-officedocument.presentationml.tags+xml"/>
  <Override PartName="/ppt/tags/tag1606.xml" ContentType="application/vnd.openxmlformats-officedocument.presentationml.tags+xml"/>
  <Override PartName="/ppt/tags/tag1607.xml" ContentType="application/vnd.openxmlformats-officedocument.presentationml.tags+xml"/>
  <Override PartName="/ppt/tags/tag1608.xml" ContentType="application/vnd.openxmlformats-officedocument.presentationml.tags+xml"/>
  <Override PartName="/ppt/tags/tag1609.xml" ContentType="application/vnd.openxmlformats-officedocument.presentationml.tags+xml"/>
  <Override PartName="/ppt/tags/tag1610.xml" ContentType="application/vnd.openxmlformats-officedocument.presentationml.tags+xml"/>
  <Override PartName="/ppt/tags/tag1611.xml" ContentType="application/vnd.openxmlformats-officedocument.presentationml.tags+xml"/>
  <Override PartName="/ppt/tags/tag1612.xml" ContentType="application/vnd.openxmlformats-officedocument.presentationml.tags+xml"/>
  <Override PartName="/ppt/tags/tag1613.xml" ContentType="application/vnd.openxmlformats-officedocument.presentationml.tags+xml"/>
  <Override PartName="/ppt/tags/tag1614.xml" ContentType="application/vnd.openxmlformats-officedocument.presentationml.tags+xml"/>
  <Override PartName="/ppt/tags/tag1615.xml" ContentType="application/vnd.openxmlformats-officedocument.presentationml.tags+xml"/>
  <Override PartName="/ppt/tags/tag1616.xml" ContentType="application/vnd.openxmlformats-officedocument.presentationml.tags+xml"/>
  <Override PartName="/ppt/tags/tag1617.xml" ContentType="application/vnd.openxmlformats-officedocument.presentationml.tags+xml"/>
  <Override PartName="/ppt/tags/tag1618.xml" ContentType="application/vnd.openxmlformats-officedocument.presentationml.tags+xml"/>
  <Override PartName="/ppt/tags/tag1619.xml" ContentType="application/vnd.openxmlformats-officedocument.presentationml.tags+xml"/>
  <Override PartName="/ppt/tags/tag1620.xml" ContentType="application/vnd.openxmlformats-officedocument.presentationml.tags+xml"/>
  <Override PartName="/ppt/tags/tag1621.xml" ContentType="application/vnd.openxmlformats-officedocument.presentationml.tags+xml"/>
  <Override PartName="/ppt/tags/tag1622.xml" ContentType="application/vnd.openxmlformats-officedocument.presentationml.tags+xml"/>
  <Override PartName="/ppt/tags/tag1623.xml" ContentType="application/vnd.openxmlformats-officedocument.presentationml.tags+xml"/>
  <Override PartName="/ppt/tags/tag1624.xml" ContentType="application/vnd.openxmlformats-officedocument.presentationml.tags+xml"/>
  <Override PartName="/ppt/tags/tag1625.xml" ContentType="application/vnd.openxmlformats-officedocument.presentationml.tags+xml"/>
  <Override PartName="/ppt/tags/tag1626.xml" ContentType="application/vnd.openxmlformats-officedocument.presentationml.tags+xml"/>
  <Override PartName="/ppt/tags/tag1627.xml" ContentType="application/vnd.openxmlformats-officedocument.presentationml.tags+xml"/>
  <Override PartName="/ppt/tags/tag1628.xml" ContentType="application/vnd.openxmlformats-officedocument.presentationml.tags+xml"/>
  <Override PartName="/ppt/tags/tag1629.xml" ContentType="application/vnd.openxmlformats-officedocument.presentationml.tags+xml"/>
  <Override PartName="/ppt/tags/tag1630.xml" ContentType="application/vnd.openxmlformats-officedocument.presentationml.tags+xml"/>
  <Override PartName="/ppt/tags/tag1631.xml" ContentType="application/vnd.openxmlformats-officedocument.presentationml.tags+xml"/>
  <Override PartName="/ppt/tags/tag1632.xml" ContentType="application/vnd.openxmlformats-officedocument.presentationml.tags+xml"/>
  <Override PartName="/ppt/tags/tag1633.xml" ContentType="application/vnd.openxmlformats-officedocument.presentationml.tags+xml"/>
  <Override PartName="/ppt/tags/tag1634.xml" ContentType="application/vnd.openxmlformats-officedocument.presentationml.tags+xml"/>
  <Override PartName="/ppt/tags/tag1635.xml" ContentType="application/vnd.openxmlformats-officedocument.presentationml.tags+xml"/>
  <Override PartName="/ppt/tags/tag1636.xml" ContentType="application/vnd.openxmlformats-officedocument.presentationml.tags+xml"/>
  <Override PartName="/ppt/tags/tag1637.xml" ContentType="application/vnd.openxmlformats-officedocument.presentationml.tags+xml"/>
  <Override PartName="/ppt/tags/tag1638.xml" ContentType="application/vnd.openxmlformats-officedocument.presentationml.tags+xml"/>
  <Override PartName="/ppt/tags/tag1639.xml" ContentType="application/vnd.openxmlformats-officedocument.presentationml.tags+xml"/>
  <Override PartName="/ppt/tags/tag1640.xml" ContentType="application/vnd.openxmlformats-officedocument.presentationml.tags+xml"/>
  <Override PartName="/ppt/tags/tag1641.xml" ContentType="application/vnd.openxmlformats-officedocument.presentationml.tags+xml"/>
  <Override PartName="/ppt/tags/tag1642.xml" ContentType="application/vnd.openxmlformats-officedocument.presentationml.tags+xml"/>
  <Override PartName="/ppt/tags/tag1643.xml" ContentType="application/vnd.openxmlformats-officedocument.presentationml.tags+xml"/>
  <Override PartName="/ppt/tags/tag1644.xml" ContentType="application/vnd.openxmlformats-officedocument.presentationml.tags+xml"/>
  <Override PartName="/ppt/tags/tag1645.xml" ContentType="application/vnd.openxmlformats-officedocument.presentationml.tags+xml"/>
  <Override PartName="/ppt/tags/tag1646.xml" ContentType="application/vnd.openxmlformats-officedocument.presentationml.tags+xml"/>
  <Override PartName="/ppt/tags/tag1647.xml" ContentType="application/vnd.openxmlformats-officedocument.presentationml.tags+xml"/>
  <Override PartName="/ppt/tags/tag1648.xml" ContentType="application/vnd.openxmlformats-officedocument.presentationml.tags+xml"/>
  <Override PartName="/ppt/tags/tag1649.xml" ContentType="application/vnd.openxmlformats-officedocument.presentationml.tags+xml"/>
  <Override PartName="/ppt/tags/tag1650.xml" ContentType="application/vnd.openxmlformats-officedocument.presentationml.tags+xml"/>
  <Override PartName="/ppt/tags/tag1651.xml" ContentType="application/vnd.openxmlformats-officedocument.presentationml.tags+xml"/>
  <Override PartName="/ppt/tags/tag1652.xml" ContentType="application/vnd.openxmlformats-officedocument.presentationml.tags+xml"/>
  <Override PartName="/ppt/tags/tag1653.xml" ContentType="application/vnd.openxmlformats-officedocument.presentationml.tags+xml"/>
  <Override PartName="/ppt/tags/tag1654.xml" ContentType="application/vnd.openxmlformats-officedocument.presentationml.tags+xml"/>
  <Override PartName="/ppt/tags/tag1655.xml" ContentType="application/vnd.openxmlformats-officedocument.presentationml.tags+xml"/>
  <Override PartName="/ppt/tags/tag1656.xml" ContentType="application/vnd.openxmlformats-officedocument.presentationml.tags+xml"/>
  <Override PartName="/ppt/tags/tag1657.xml" ContentType="application/vnd.openxmlformats-officedocument.presentationml.tags+xml"/>
  <Override PartName="/ppt/tags/tag1658.xml" ContentType="application/vnd.openxmlformats-officedocument.presentationml.tags+xml"/>
  <Override PartName="/ppt/tags/tag1659.xml" ContentType="application/vnd.openxmlformats-officedocument.presentationml.tags+xml"/>
  <Override PartName="/ppt/tags/tag1660.xml" ContentType="application/vnd.openxmlformats-officedocument.presentationml.tags+xml"/>
  <Override PartName="/ppt/tags/tag1661.xml" ContentType="application/vnd.openxmlformats-officedocument.presentationml.tags+xml"/>
  <Override PartName="/ppt/tags/tag1662.xml" ContentType="application/vnd.openxmlformats-officedocument.presentationml.tags+xml"/>
  <Override PartName="/ppt/tags/tag1663.xml" ContentType="application/vnd.openxmlformats-officedocument.presentationml.tags+xml"/>
  <Override PartName="/ppt/tags/tag1664.xml" ContentType="application/vnd.openxmlformats-officedocument.presentationml.tags+xml"/>
  <Override PartName="/ppt/tags/tag1665.xml" ContentType="application/vnd.openxmlformats-officedocument.presentationml.tags+xml"/>
  <Override PartName="/ppt/tags/tag1666.xml" ContentType="application/vnd.openxmlformats-officedocument.presentationml.tags+xml"/>
  <Override PartName="/ppt/tags/tag1667.xml" ContentType="application/vnd.openxmlformats-officedocument.presentationml.tags+xml"/>
  <Override PartName="/ppt/tags/tag1668.xml" ContentType="application/vnd.openxmlformats-officedocument.presentationml.tags+xml"/>
  <Override PartName="/ppt/tags/tag1669.xml" ContentType="application/vnd.openxmlformats-officedocument.presentationml.tags+xml"/>
  <Override PartName="/ppt/tags/tag1670.xml" ContentType="application/vnd.openxmlformats-officedocument.presentationml.tags+xml"/>
  <Override PartName="/ppt/tags/tag1671.xml" ContentType="application/vnd.openxmlformats-officedocument.presentationml.tags+xml"/>
  <Override PartName="/ppt/tags/tag1672.xml" ContentType="application/vnd.openxmlformats-officedocument.presentationml.tags+xml"/>
  <Override PartName="/ppt/tags/tag1673.xml" ContentType="application/vnd.openxmlformats-officedocument.presentationml.tags+xml"/>
  <Override PartName="/ppt/tags/tag1674.xml" ContentType="application/vnd.openxmlformats-officedocument.presentationml.tags+xml"/>
  <Override PartName="/ppt/tags/tag1675.xml" ContentType="application/vnd.openxmlformats-officedocument.presentationml.tags+xml"/>
  <Override PartName="/ppt/tags/tag1676.xml" ContentType="application/vnd.openxmlformats-officedocument.presentationml.tags+xml"/>
  <Override PartName="/ppt/tags/tag1677.xml" ContentType="application/vnd.openxmlformats-officedocument.presentationml.tags+xml"/>
  <Override PartName="/ppt/tags/tag1678.xml" ContentType="application/vnd.openxmlformats-officedocument.presentationml.tags+xml"/>
  <Override PartName="/ppt/tags/tag1679.xml" ContentType="application/vnd.openxmlformats-officedocument.presentationml.tags+xml"/>
  <Override PartName="/ppt/tags/tag1680.xml" ContentType="application/vnd.openxmlformats-officedocument.presentationml.tags+xml"/>
  <Override PartName="/ppt/tags/tag1681.xml" ContentType="application/vnd.openxmlformats-officedocument.presentationml.tags+xml"/>
  <Override PartName="/ppt/tags/tag1682.xml" ContentType="application/vnd.openxmlformats-officedocument.presentationml.tags+xml"/>
  <Override PartName="/ppt/tags/tag1683.xml" ContentType="application/vnd.openxmlformats-officedocument.presentationml.tags+xml"/>
  <Override PartName="/ppt/tags/tag1684.xml" ContentType="application/vnd.openxmlformats-officedocument.presentationml.tags+xml"/>
  <Override PartName="/ppt/tags/tag1685.xml" ContentType="application/vnd.openxmlformats-officedocument.presentationml.tags+xml"/>
  <Override PartName="/ppt/tags/tag1686.xml" ContentType="application/vnd.openxmlformats-officedocument.presentationml.tags+xml"/>
  <Override PartName="/ppt/tags/tag1687.xml" ContentType="application/vnd.openxmlformats-officedocument.presentationml.tags+xml"/>
  <Override PartName="/ppt/tags/tag1688.xml" ContentType="application/vnd.openxmlformats-officedocument.presentationml.tags+xml"/>
  <Override PartName="/ppt/tags/tag1689.xml" ContentType="application/vnd.openxmlformats-officedocument.presentationml.tags+xml"/>
  <Override PartName="/ppt/tags/tag1690.xml" ContentType="application/vnd.openxmlformats-officedocument.presentationml.tags+xml"/>
  <Override PartName="/ppt/tags/tag1691.xml" ContentType="application/vnd.openxmlformats-officedocument.presentationml.tags+xml"/>
  <Override PartName="/ppt/tags/tag1692.xml" ContentType="application/vnd.openxmlformats-officedocument.presentationml.tags+xml"/>
  <Override PartName="/ppt/tags/tag1693.xml" ContentType="application/vnd.openxmlformats-officedocument.presentationml.tags+xml"/>
  <Override PartName="/ppt/tags/tag1694.xml" ContentType="application/vnd.openxmlformats-officedocument.presentationml.tags+xml"/>
  <Override PartName="/ppt/tags/tag1695.xml" ContentType="application/vnd.openxmlformats-officedocument.presentationml.tags+xml"/>
  <Override PartName="/ppt/tags/tag1696.xml" ContentType="application/vnd.openxmlformats-officedocument.presentationml.tags+xml"/>
  <Override PartName="/ppt/tags/tag1697.xml" ContentType="application/vnd.openxmlformats-officedocument.presentationml.tags+xml"/>
  <Override PartName="/ppt/tags/tag1698.xml" ContentType="application/vnd.openxmlformats-officedocument.presentationml.tags+xml"/>
  <Override PartName="/ppt/tags/tag1699.xml" ContentType="application/vnd.openxmlformats-officedocument.presentationml.tags+xml"/>
  <Override PartName="/ppt/tags/tag1700.xml" ContentType="application/vnd.openxmlformats-officedocument.presentationml.tags+xml"/>
  <Override PartName="/ppt/tags/tag1701.xml" ContentType="application/vnd.openxmlformats-officedocument.presentationml.tags+xml"/>
  <Override PartName="/ppt/tags/tag1702.xml" ContentType="application/vnd.openxmlformats-officedocument.presentationml.tags+xml"/>
  <Override PartName="/ppt/tags/tag1703.xml" ContentType="application/vnd.openxmlformats-officedocument.presentationml.tags+xml"/>
  <Override PartName="/ppt/tags/tag1704.xml" ContentType="application/vnd.openxmlformats-officedocument.presentationml.tags+xml"/>
  <Override PartName="/ppt/tags/tag1705.xml" ContentType="application/vnd.openxmlformats-officedocument.presentationml.tags+xml"/>
  <Override PartName="/ppt/tags/tag1706.xml" ContentType="application/vnd.openxmlformats-officedocument.presentationml.tags+xml"/>
  <Override PartName="/ppt/tags/tag1707.xml" ContentType="application/vnd.openxmlformats-officedocument.presentationml.tags+xml"/>
  <Override PartName="/ppt/tags/tag1708.xml" ContentType="application/vnd.openxmlformats-officedocument.presentationml.tags+xml"/>
  <Override PartName="/ppt/tags/tag1709.xml" ContentType="application/vnd.openxmlformats-officedocument.presentationml.tags+xml"/>
  <Override PartName="/ppt/tags/tag1710.xml" ContentType="application/vnd.openxmlformats-officedocument.presentationml.tags+xml"/>
  <Override PartName="/ppt/tags/tag1711.xml" ContentType="application/vnd.openxmlformats-officedocument.presentationml.tags+xml"/>
  <Override PartName="/ppt/tags/tag1712.xml" ContentType="application/vnd.openxmlformats-officedocument.presentationml.tags+xml"/>
  <Override PartName="/ppt/tags/tag1713.xml" ContentType="application/vnd.openxmlformats-officedocument.presentationml.tags+xml"/>
  <Override PartName="/ppt/tags/tag1714.xml" ContentType="application/vnd.openxmlformats-officedocument.presentationml.tags+xml"/>
  <Override PartName="/ppt/tags/tag1715.xml" ContentType="application/vnd.openxmlformats-officedocument.presentationml.tags+xml"/>
  <Override PartName="/ppt/tags/tag1716.xml" ContentType="application/vnd.openxmlformats-officedocument.presentationml.tags+xml"/>
  <Override PartName="/ppt/tags/tag1717.xml" ContentType="application/vnd.openxmlformats-officedocument.presentationml.tags+xml"/>
  <Override PartName="/ppt/tags/tag1718.xml" ContentType="application/vnd.openxmlformats-officedocument.presentationml.tags+xml"/>
  <Override PartName="/ppt/tags/tag1719.xml" ContentType="application/vnd.openxmlformats-officedocument.presentationml.tags+xml"/>
  <Override PartName="/ppt/tags/tag1720.xml" ContentType="application/vnd.openxmlformats-officedocument.presentationml.tags+xml"/>
  <Override PartName="/ppt/tags/tag1721.xml" ContentType="application/vnd.openxmlformats-officedocument.presentationml.tags+xml"/>
  <Override PartName="/ppt/tags/tag1722.xml" ContentType="application/vnd.openxmlformats-officedocument.presentationml.tags+xml"/>
  <Override PartName="/ppt/tags/tag1723.xml" ContentType="application/vnd.openxmlformats-officedocument.presentationml.tags+xml"/>
  <Override PartName="/ppt/tags/tag1724.xml" ContentType="application/vnd.openxmlformats-officedocument.presentationml.tags+xml"/>
  <Override PartName="/ppt/tags/tag1725.xml" ContentType="application/vnd.openxmlformats-officedocument.presentationml.tags+xml"/>
  <Override PartName="/ppt/tags/tag1726.xml" ContentType="application/vnd.openxmlformats-officedocument.presentationml.tags+xml"/>
  <Override PartName="/ppt/tags/tag1727.xml" ContentType="application/vnd.openxmlformats-officedocument.presentationml.tags+xml"/>
  <Override PartName="/ppt/tags/tag1728.xml" ContentType="application/vnd.openxmlformats-officedocument.presentationml.tags+xml"/>
  <Override PartName="/ppt/tags/tag1729.xml" ContentType="application/vnd.openxmlformats-officedocument.presentationml.tags+xml"/>
  <Override PartName="/ppt/tags/tag1730.xml" ContentType="application/vnd.openxmlformats-officedocument.presentationml.tags+xml"/>
  <Override PartName="/ppt/tags/tag1731.xml" ContentType="application/vnd.openxmlformats-officedocument.presentationml.tags+xml"/>
  <Override PartName="/ppt/tags/tag1732.xml" ContentType="application/vnd.openxmlformats-officedocument.presentationml.tags+xml"/>
  <Override PartName="/ppt/tags/tag1733.xml" ContentType="application/vnd.openxmlformats-officedocument.presentationml.tags+xml"/>
  <Override PartName="/ppt/tags/tag1734.xml" ContentType="application/vnd.openxmlformats-officedocument.presentationml.tags+xml"/>
  <Override PartName="/ppt/tags/tag1735.xml" ContentType="application/vnd.openxmlformats-officedocument.presentationml.tags+xml"/>
  <Override PartName="/ppt/tags/tag1736.xml" ContentType="application/vnd.openxmlformats-officedocument.presentationml.tags+xml"/>
  <Override PartName="/ppt/tags/tag1737.xml" ContentType="application/vnd.openxmlformats-officedocument.presentationml.tags+xml"/>
  <Override PartName="/ppt/tags/tag1738.xml" ContentType="application/vnd.openxmlformats-officedocument.presentationml.tags+xml"/>
  <Override PartName="/ppt/tags/tag1739.xml" ContentType="application/vnd.openxmlformats-officedocument.presentationml.tags+xml"/>
  <Override PartName="/ppt/tags/tag1740.xml" ContentType="application/vnd.openxmlformats-officedocument.presentationml.tags+xml"/>
  <Override PartName="/ppt/tags/tag1741.xml" ContentType="application/vnd.openxmlformats-officedocument.presentationml.tags+xml"/>
  <Override PartName="/ppt/tags/tag1742.xml" ContentType="application/vnd.openxmlformats-officedocument.presentationml.tags+xml"/>
  <Override PartName="/ppt/tags/tag1743.xml" ContentType="application/vnd.openxmlformats-officedocument.presentationml.tags+xml"/>
  <Override PartName="/ppt/tags/tag1744.xml" ContentType="application/vnd.openxmlformats-officedocument.presentationml.tags+xml"/>
  <Override PartName="/ppt/tags/tag1745.xml" ContentType="application/vnd.openxmlformats-officedocument.presentationml.tags+xml"/>
  <Override PartName="/ppt/tags/tag1746.xml" ContentType="application/vnd.openxmlformats-officedocument.presentationml.tags+xml"/>
  <Override PartName="/ppt/tags/tag1747.xml" ContentType="application/vnd.openxmlformats-officedocument.presentationml.tags+xml"/>
  <Override PartName="/ppt/tags/tag1748.xml" ContentType="application/vnd.openxmlformats-officedocument.presentationml.tags+xml"/>
  <Override PartName="/ppt/tags/tag1749.xml" ContentType="application/vnd.openxmlformats-officedocument.presentationml.tags+xml"/>
  <Override PartName="/ppt/tags/tag1750.xml" ContentType="application/vnd.openxmlformats-officedocument.presentationml.tags+xml"/>
  <Override PartName="/ppt/tags/tag1751.xml" ContentType="application/vnd.openxmlformats-officedocument.presentationml.tags+xml"/>
  <Override PartName="/ppt/tags/tag1752.xml" ContentType="application/vnd.openxmlformats-officedocument.presentationml.tags+xml"/>
  <Override PartName="/ppt/tags/tag1753.xml" ContentType="application/vnd.openxmlformats-officedocument.presentationml.tags+xml"/>
  <Override PartName="/ppt/tags/tag1754.xml" ContentType="application/vnd.openxmlformats-officedocument.presentationml.tags+xml"/>
  <Override PartName="/ppt/tags/tag1755.xml" ContentType="application/vnd.openxmlformats-officedocument.presentationml.tags+xml"/>
  <Override PartName="/ppt/tags/tag1756.xml" ContentType="application/vnd.openxmlformats-officedocument.presentationml.tags+xml"/>
  <Override PartName="/ppt/tags/tag1757.xml" ContentType="application/vnd.openxmlformats-officedocument.presentationml.tags+xml"/>
  <Override PartName="/ppt/tags/tag1758.xml" ContentType="application/vnd.openxmlformats-officedocument.presentationml.tags+xml"/>
  <Override PartName="/ppt/tags/tag1759.xml" ContentType="application/vnd.openxmlformats-officedocument.presentationml.tags+xml"/>
  <Override PartName="/ppt/tags/tag1760.xml" ContentType="application/vnd.openxmlformats-officedocument.presentationml.tags+xml"/>
  <Override PartName="/ppt/tags/tag1761.xml" ContentType="application/vnd.openxmlformats-officedocument.presentationml.tags+xml"/>
  <Override PartName="/ppt/tags/tag1762.xml" ContentType="application/vnd.openxmlformats-officedocument.presentationml.tags+xml"/>
  <Override PartName="/ppt/tags/tag1763.xml" ContentType="application/vnd.openxmlformats-officedocument.presentationml.tags+xml"/>
  <Override PartName="/ppt/tags/tag1764.xml" ContentType="application/vnd.openxmlformats-officedocument.presentationml.tags+xml"/>
  <Override PartName="/ppt/tags/tag1765.xml" ContentType="application/vnd.openxmlformats-officedocument.presentationml.tags+xml"/>
  <Override PartName="/ppt/tags/tag1766.xml" ContentType="application/vnd.openxmlformats-officedocument.presentationml.tags+xml"/>
  <Override PartName="/ppt/tags/tag1767.xml" ContentType="application/vnd.openxmlformats-officedocument.presentationml.tags+xml"/>
  <Override PartName="/ppt/tags/tag1768.xml" ContentType="application/vnd.openxmlformats-officedocument.presentationml.tags+xml"/>
  <Override PartName="/ppt/tags/tag1769.xml" ContentType="application/vnd.openxmlformats-officedocument.presentationml.tags+xml"/>
  <Override PartName="/ppt/tags/tag1770.xml" ContentType="application/vnd.openxmlformats-officedocument.presentationml.tags+xml"/>
  <Override PartName="/ppt/tags/tag1771.xml" ContentType="application/vnd.openxmlformats-officedocument.presentationml.tags+xml"/>
  <Override PartName="/ppt/tags/tag1772.xml" ContentType="application/vnd.openxmlformats-officedocument.presentationml.tags+xml"/>
  <Override PartName="/ppt/tags/tag1773.xml" ContentType="application/vnd.openxmlformats-officedocument.presentationml.tags+xml"/>
  <Override PartName="/ppt/tags/tag1774.xml" ContentType="application/vnd.openxmlformats-officedocument.presentationml.tags+xml"/>
  <Override PartName="/ppt/tags/tag1775.xml" ContentType="application/vnd.openxmlformats-officedocument.presentationml.tags+xml"/>
  <Override PartName="/ppt/tags/tag1776.xml" ContentType="application/vnd.openxmlformats-officedocument.presentationml.tags+xml"/>
  <Override PartName="/ppt/tags/tag1777.xml" ContentType="application/vnd.openxmlformats-officedocument.presentationml.tags+xml"/>
  <Override PartName="/ppt/tags/tag1778.xml" ContentType="application/vnd.openxmlformats-officedocument.presentationml.tags+xml"/>
  <Override PartName="/ppt/tags/tag1779.xml" ContentType="application/vnd.openxmlformats-officedocument.presentationml.tags+xml"/>
  <Override PartName="/ppt/tags/tag1780.xml" ContentType="application/vnd.openxmlformats-officedocument.presentationml.tags+xml"/>
  <Override PartName="/ppt/tags/tag1781.xml" ContentType="application/vnd.openxmlformats-officedocument.presentationml.tags+xml"/>
  <Override PartName="/ppt/tags/tag1782.xml" ContentType="application/vnd.openxmlformats-officedocument.presentationml.tags+xml"/>
  <Override PartName="/ppt/tags/tag1783.xml" ContentType="application/vnd.openxmlformats-officedocument.presentationml.tags+xml"/>
  <Override PartName="/ppt/tags/tag1784.xml" ContentType="application/vnd.openxmlformats-officedocument.presentationml.tags+xml"/>
  <Override PartName="/ppt/tags/tag1785.xml" ContentType="application/vnd.openxmlformats-officedocument.presentationml.tags+xml"/>
  <Override PartName="/ppt/tags/tag1786.xml" ContentType="application/vnd.openxmlformats-officedocument.presentationml.tags+xml"/>
  <Override PartName="/ppt/tags/tag1787.xml" ContentType="application/vnd.openxmlformats-officedocument.presentationml.tags+xml"/>
  <Override PartName="/ppt/tags/tag1788.xml" ContentType="application/vnd.openxmlformats-officedocument.presentationml.tags+xml"/>
  <Override PartName="/ppt/tags/tag1789.xml" ContentType="application/vnd.openxmlformats-officedocument.presentationml.tags+xml"/>
  <Override PartName="/ppt/tags/tag1790.xml" ContentType="application/vnd.openxmlformats-officedocument.presentationml.tags+xml"/>
  <Override PartName="/ppt/tags/tag1791.xml" ContentType="application/vnd.openxmlformats-officedocument.presentationml.tags+xml"/>
  <Override PartName="/ppt/tags/tag1792.xml" ContentType="application/vnd.openxmlformats-officedocument.presentationml.tags+xml"/>
  <Override PartName="/ppt/tags/tag1793.xml" ContentType="application/vnd.openxmlformats-officedocument.presentationml.tags+xml"/>
  <Override PartName="/ppt/tags/tag1794.xml" ContentType="application/vnd.openxmlformats-officedocument.presentationml.tags+xml"/>
  <Override PartName="/ppt/tags/tag1795.xml" ContentType="application/vnd.openxmlformats-officedocument.presentationml.tags+xml"/>
  <Override PartName="/ppt/tags/tag1796.xml" ContentType="application/vnd.openxmlformats-officedocument.presentationml.tags+xml"/>
  <Override PartName="/ppt/tags/tag1797.xml" ContentType="application/vnd.openxmlformats-officedocument.presentationml.tags+xml"/>
  <Override PartName="/ppt/tags/tag1798.xml" ContentType="application/vnd.openxmlformats-officedocument.presentationml.tags+xml"/>
  <Override PartName="/ppt/tags/tag1799.xml" ContentType="application/vnd.openxmlformats-officedocument.presentationml.tags+xml"/>
  <Override PartName="/ppt/tags/tag1800.xml" ContentType="application/vnd.openxmlformats-officedocument.presentationml.tags+xml"/>
  <Override PartName="/ppt/tags/tag1801.xml" ContentType="application/vnd.openxmlformats-officedocument.presentationml.tags+xml"/>
  <Override PartName="/ppt/tags/tag1802.xml" ContentType="application/vnd.openxmlformats-officedocument.presentationml.tags+xml"/>
  <Override PartName="/ppt/tags/tag1803.xml" ContentType="application/vnd.openxmlformats-officedocument.presentationml.tags+xml"/>
  <Override PartName="/ppt/tags/tag1804.xml" ContentType="application/vnd.openxmlformats-officedocument.presentationml.tags+xml"/>
  <Override PartName="/ppt/tags/tag1805.xml" ContentType="application/vnd.openxmlformats-officedocument.presentationml.tags+xml"/>
  <Override PartName="/ppt/tags/tag1806.xml" ContentType="application/vnd.openxmlformats-officedocument.presentationml.tags+xml"/>
  <Override PartName="/ppt/tags/tag1807.xml" ContentType="application/vnd.openxmlformats-officedocument.presentationml.tags+xml"/>
  <Override PartName="/ppt/tags/tag1808.xml" ContentType="application/vnd.openxmlformats-officedocument.presentationml.tags+xml"/>
  <Override PartName="/ppt/tags/tag1809.xml" ContentType="application/vnd.openxmlformats-officedocument.presentationml.tags+xml"/>
  <Override PartName="/ppt/tags/tag1810.xml" ContentType="application/vnd.openxmlformats-officedocument.presentationml.tags+xml"/>
  <Override PartName="/ppt/tags/tag1811.xml" ContentType="application/vnd.openxmlformats-officedocument.presentationml.tags+xml"/>
  <Override PartName="/ppt/tags/tag1812.xml" ContentType="application/vnd.openxmlformats-officedocument.presentationml.tags+xml"/>
  <Override PartName="/ppt/tags/tag1813.xml" ContentType="application/vnd.openxmlformats-officedocument.presentationml.tags+xml"/>
  <Override PartName="/ppt/tags/tag1814.xml" ContentType="application/vnd.openxmlformats-officedocument.presentationml.tags+xml"/>
  <Override PartName="/ppt/tags/tag1815.xml" ContentType="application/vnd.openxmlformats-officedocument.presentationml.tags+xml"/>
  <Override PartName="/ppt/tags/tag1816.xml" ContentType="application/vnd.openxmlformats-officedocument.presentationml.tags+xml"/>
  <Override PartName="/ppt/tags/tag1817.xml" ContentType="application/vnd.openxmlformats-officedocument.presentationml.tags+xml"/>
  <Override PartName="/ppt/tags/tag1818.xml" ContentType="application/vnd.openxmlformats-officedocument.presentationml.tags+xml"/>
  <Override PartName="/ppt/tags/tag1819.xml" ContentType="application/vnd.openxmlformats-officedocument.presentationml.tags+xml"/>
  <Override PartName="/ppt/tags/tag1820.xml" ContentType="application/vnd.openxmlformats-officedocument.presentationml.tags+xml"/>
  <Override PartName="/ppt/tags/tag1821.xml" ContentType="application/vnd.openxmlformats-officedocument.presentationml.tags+xml"/>
  <Override PartName="/ppt/tags/tag1822.xml" ContentType="application/vnd.openxmlformats-officedocument.presentationml.tags+xml"/>
  <Override PartName="/ppt/tags/tag1823.xml" ContentType="application/vnd.openxmlformats-officedocument.presentationml.tags+xml"/>
  <Override PartName="/ppt/tags/tag1824.xml" ContentType="application/vnd.openxmlformats-officedocument.presentationml.tags+xml"/>
  <Override PartName="/ppt/tags/tag1825.xml" ContentType="application/vnd.openxmlformats-officedocument.presentationml.tags+xml"/>
  <Override PartName="/ppt/tags/tag1826.xml" ContentType="application/vnd.openxmlformats-officedocument.presentationml.tags+xml"/>
  <Override PartName="/ppt/tags/tag1827.xml" ContentType="application/vnd.openxmlformats-officedocument.presentationml.tags+xml"/>
  <Override PartName="/ppt/tags/tag1828.xml" ContentType="application/vnd.openxmlformats-officedocument.presentationml.tags+xml"/>
  <Override PartName="/ppt/tags/tag1829.xml" ContentType="application/vnd.openxmlformats-officedocument.presentationml.tags+xml"/>
  <Override PartName="/ppt/tags/tag1830.xml" ContentType="application/vnd.openxmlformats-officedocument.presentationml.tags+xml"/>
  <Override PartName="/ppt/tags/tag1831.xml" ContentType="application/vnd.openxmlformats-officedocument.presentationml.tags+xml"/>
  <Override PartName="/ppt/tags/tag1832.xml" ContentType="application/vnd.openxmlformats-officedocument.presentationml.tags+xml"/>
  <Override PartName="/ppt/tags/tag1833.xml" ContentType="application/vnd.openxmlformats-officedocument.presentationml.tags+xml"/>
  <Override PartName="/ppt/tags/tag1834.xml" ContentType="application/vnd.openxmlformats-officedocument.presentationml.tags+xml"/>
  <Override PartName="/ppt/tags/tag1835.xml" ContentType="application/vnd.openxmlformats-officedocument.presentationml.tags+xml"/>
  <Override PartName="/ppt/tags/tag1836.xml" ContentType="application/vnd.openxmlformats-officedocument.presentationml.tags+xml"/>
  <Override PartName="/ppt/tags/tag1837.xml" ContentType="application/vnd.openxmlformats-officedocument.presentationml.tags+xml"/>
  <Override PartName="/ppt/tags/tag1838.xml" ContentType="application/vnd.openxmlformats-officedocument.presentationml.tags+xml"/>
  <Override PartName="/ppt/tags/tag1839.xml" ContentType="application/vnd.openxmlformats-officedocument.presentationml.tags+xml"/>
  <Override PartName="/ppt/tags/tag1840.xml" ContentType="application/vnd.openxmlformats-officedocument.presentationml.tags+xml"/>
  <Override PartName="/ppt/tags/tag1841.xml" ContentType="application/vnd.openxmlformats-officedocument.presentationml.tags+xml"/>
  <Override PartName="/ppt/tags/tag1842.xml" ContentType="application/vnd.openxmlformats-officedocument.presentationml.tags+xml"/>
  <Override PartName="/ppt/tags/tag1843.xml" ContentType="application/vnd.openxmlformats-officedocument.presentationml.tags+xml"/>
  <Override PartName="/ppt/tags/tag1844.xml" ContentType="application/vnd.openxmlformats-officedocument.presentationml.tags+xml"/>
  <Override PartName="/ppt/tags/tag1845.xml" ContentType="application/vnd.openxmlformats-officedocument.presentationml.tags+xml"/>
  <Override PartName="/ppt/tags/tag1846.xml" ContentType="application/vnd.openxmlformats-officedocument.presentationml.tags+xml"/>
  <Override PartName="/ppt/tags/tag1847.xml" ContentType="application/vnd.openxmlformats-officedocument.presentationml.tags+xml"/>
  <Override PartName="/ppt/tags/tag1848.xml" ContentType="application/vnd.openxmlformats-officedocument.presentationml.tags+xml"/>
  <Override PartName="/ppt/tags/tag1849.xml" ContentType="application/vnd.openxmlformats-officedocument.presentationml.tags+xml"/>
  <Override PartName="/ppt/tags/tag1850.xml" ContentType="application/vnd.openxmlformats-officedocument.presentationml.tags+xml"/>
  <Override PartName="/ppt/tags/tag1851.xml" ContentType="application/vnd.openxmlformats-officedocument.presentationml.tags+xml"/>
  <Override PartName="/ppt/tags/tag1852.xml" ContentType="application/vnd.openxmlformats-officedocument.presentationml.tags+xml"/>
  <Override PartName="/ppt/tags/tag1853.xml" ContentType="application/vnd.openxmlformats-officedocument.presentationml.tags+xml"/>
  <Override PartName="/ppt/tags/tag1854.xml" ContentType="application/vnd.openxmlformats-officedocument.presentationml.tags+xml"/>
  <Override PartName="/ppt/tags/tag1855.xml" ContentType="application/vnd.openxmlformats-officedocument.presentationml.tags+xml"/>
  <Override PartName="/ppt/tags/tag1856.xml" ContentType="application/vnd.openxmlformats-officedocument.presentationml.tags+xml"/>
  <Override PartName="/ppt/tags/tag1857.xml" ContentType="application/vnd.openxmlformats-officedocument.presentationml.tags+xml"/>
  <Override PartName="/ppt/tags/tag1858.xml" ContentType="application/vnd.openxmlformats-officedocument.presentationml.tags+xml"/>
  <Override PartName="/ppt/tags/tag1859.xml" ContentType="application/vnd.openxmlformats-officedocument.presentationml.tags+xml"/>
  <Override PartName="/ppt/tags/tag1860.xml" ContentType="application/vnd.openxmlformats-officedocument.presentationml.tags+xml"/>
  <Override PartName="/ppt/tags/tag1861.xml" ContentType="application/vnd.openxmlformats-officedocument.presentationml.tags+xml"/>
  <Override PartName="/ppt/tags/tag1862.xml" ContentType="application/vnd.openxmlformats-officedocument.presentationml.tags+xml"/>
  <Override PartName="/ppt/tags/tag1863.xml" ContentType="application/vnd.openxmlformats-officedocument.presentationml.tags+xml"/>
  <Override PartName="/ppt/tags/tag1864.xml" ContentType="application/vnd.openxmlformats-officedocument.presentationml.tags+xml"/>
  <Override PartName="/ppt/tags/tag1865.xml" ContentType="application/vnd.openxmlformats-officedocument.presentationml.tags+xml"/>
  <Override PartName="/ppt/tags/tag1866.xml" ContentType="application/vnd.openxmlformats-officedocument.presentationml.tags+xml"/>
  <Override PartName="/ppt/tags/tag1867.xml" ContentType="application/vnd.openxmlformats-officedocument.presentationml.tags+xml"/>
  <Override PartName="/ppt/tags/tag1868.xml" ContentType="application/vnd.openxmlformats-officedocument.presentationml.tags+xml"/>
  <Override PartName="/ppt/tags/tag1869.xml" ContentType="application/vnd.openxmlformats-officedocument.presentationml.tags+xml"/>
  <Override PartName="/ppt/tags/tag1870.xml" ContentType="application/vnd.openxmlformats-officedocument.presentationml.tags+xml"/>
  <Override PartName="/ppt/tags/tag1871.xml" ContentType="application/vnd.openxmlformats-officedocument.presentationml.tags+xml"/>
  <Override PartName="/ppt/tags/tag1872.xml" ContentType="application/vnd.openxmlformats-officedocument.presentationml.tags+xml"/>
  <Override PartName="/ppt/tags/tag1873.xml" ContentType="application/vnd.openxmlformats-officedocument.presentationml.tags+xml"/>
  <Override PartName="/ppt/tags/tag1874.xml" ContentType="application/vnd.openxmlformats-officedocument.presentationml.tags+xml"/>
  <Override PartName="/ppt/tags/tag1875.xml" ContentType="application/vnd.openxmlformats-officedocument.presentationml.tags+xml"/>
  <Override PartName="/ppt/tags/tag1876.xml" ContentType="application/vnd.openxmlformats-officedocument.presentationml.tags+xml"/>
  <Override PartName="/ppt/tags/tag1877.xml" ContentType="application/vnd.openxmlformats-officedocument.presentationml.tags+xml"/>
  <Override PartName="/ppt/tags/tag1878.xml" ContentType="application/vnd.openxmlformats-officedocument.presentationml.tags+xml"/>
  <Override PartName="/ppt/tags/tag1879.xml" ContentType="application/vnd.openxmlformats-officedocument.presentationml.tags+xml"/>
  <Override PartName="/ppt/tags/tag1880.xml" ContentType="application/vnd.openxmlformats-officedocument.presentationml.tags+xml"/>
  <Override PartName="/ppt/tags/tag1881.xml" ContentType="application/vnd.openxmlformats-officedocument.presentationml.tags+xml"/>
  <Override PartName="/ppt/tags/tag1882.xml" ContentType="application/vnd.openxmlformats-officedocument.presentationml.tags+xml"/>
  <Override PartName="/ppt/tags/tag1883.xml" ContentType="application/vnd.openxmlformats-officedocument.presentationml.tags+xml"/>
  <Override PartName="/ppt/tags/tag1884.xml" ContentType="application/vnd.openxmlformats-officedocument.presentationml.tags+xml"/>
  <Override PartName="/ppt/tags/tag1885.xml" ContentType="application/vnd.openxmlformats-officedocument.presentationml.tags+xml"/>
  <Override PartName="/ppt/tags/tag1886.xml" ContentType="application/vnd.openxmlformats-officedocument.presentationml.tags+xml"/>
  <Override PartName="/ppt/tags/tag1887.xml" ContentType="application/vnd.openxmlformats-officedocument.presentationml.tags+xml"/>
  <Override PartName="/ppt/tags/tag1888.xml" ContentType="application/vnd.openxmlformats-officedocument.presentationml.tags+xml"/>
  <Override PartName="/ppt/tags/tag1889.xml" ContentType="application/vnd.openxmlformats-officedocument.presentationml.tags+xml"/>
  <Override PartName="/ppt/tags/tag1890.xml" ContentType="application/vnd.openxmlformats-officedocument.presentationml.tags+xml"/>
  <Override PartName="/ppt/tags/tag1891.xml" ContentType="application/vnd.openxmlformats-officedocument.presentationml.tags+xml"/>
  <Override PartName="/ppt/tags/tag1892.xml" ContentType="application/vnd.openxmlformats-officedocument.presentationml.tags+xml"/>
  <Override PartName="/ppt/tags/tag1893.xml" ContentType="application/vnd.openxmlformats-officedocument.presentationml.tags+xml"/>
  <Override PartName="/ppt/tags/tag1894.xml" ContentType="application/vnd.openxmlformats-officedocument.presentationml.tags+xml"/>
  <Override PartName="/ppt/tags/tag1895.xml" ContentType="application/vnd.openxmlformats-officedocument.presentationml.tags+xml"/>
  <Override PartName="/ppt/tags/tag1896.xml" ContentType="application/vnd.openxmlformats-officedocument.presentationml.tags+xml"/>
  <Override PartName="/ppt/tags/tag1897.xml" ContentType="application/vnd.openxmlformats-officedocument.presentationml.tags+xml"/>
  <Override PartName="/ppt/tags/tag1898.xml" ContentType="application/vnd.openxmlformats-officedocument.presentationml.tags+xml"/>
  <Override PartName="/ppt/tags/tag1899.xml" ContentType="application/vnd.openxmlformats-officedocument.presentationml.tags+xml"/>
  <Override PartName="/ppt/tags/tag1900.xml" ContentType="application/vnd.openxmlformats-officedocument.presentationml.tags+xml"/>
  <Override PartName="/ppt/tags/tag1901.xml" ContentType="application/vnd.openxmlformats-officedocument.presentationml.tags+xml"/>
  <Override PartName="/ppt/tags/tag1902.xml" ContentType="application/vnd.openxmlformats-officedocument.presentationml.tags+xml"/>
  <Override PartName="/ppt/tags/tag1903.xml" ContentType="application/vnd.openxmlformats-officedocument.presentationml.tags+xml"/>
  <Override PartName="/ppt/tags/tag1904.xml" ContentType="application/vnd.openxmlformats-officedocument.presentationml.tags+xml"/>
  <Override PartName="/ppt/tags/tag1905.xml" ContentType="application/vnd.openxmlformats-officedocument.presentationml.tags+xml"/>
  <Override PartName="/ppt/tags/tag1906.xml" ContentType="application/vnd.openxmlformats-officedocument.presentationml.tags+xml"/>
  <Override PartName="/ppt/tags/tag1907.xml" ContentType="application/vnd.openxmlformats-officedocument.presentationml.tags+xml"/>
  <Override PartName="/ppt/tags/tag1908.xml" ContentType="application/vnd.openxmlformats-officedocument.presentationml.tags+xml"/>
  <Override PartName="/ppt/tags/tag1909.xml" ContentType="application/vnd.openxmlformats-officedocument.presentationml.tags+xml"/>
  <Override PartName="/ppt/tags/tag1910.xml" ContentType="application/vnd.openxmlformats-officedocument.presentationml.tags+xml"/>
  <Override PartName="/ppt/tags/tag1911.xml" ContentType="application/vnd.openxmlformats-officedocument.presentationml.tags+xml"/>
  <Override PartName="/ppt/tags/tag1912.xml" ContentType="application/vnd.openxmlformats-officedocument.presentationml.tags+xml"/>
  <Override PartName="/ppt/tags/tag1913.xml" ContentType="application/vnd.openxmlformats-officedocument.presentationml.tags+xml"/>
  <Override PartName="/ppt/tags/tag1914.xml" ContentType="application/vnd.openxmlformats-officedocument.presentationml.tags+xml"/>
  <Override PartName="/ppt/tags/tag1915.xml" ContentType="application/vnd.openxmlformats-officedocument.presentationml.tags+xml"/>
  <Override PartName="/ppt/tags/tag1916.xml" ContentType="application/vnd.openxmlformats-officedocument.presentationml.tags+xml"/>
  <Override PartName="/ppt/tags/tag1917.xml" ContentType="application/vnd.openxmlformats-officedocument.presentationml.tags+xml"/>
  <Override PartName="/ppt/tags/tag1918.xml" ContentType="application/vnd.openxmlformats-officedocument.presentationml.tags+xml"/>
  <Override PartName="/ppt/tags/tag1919.xml" ContentType="application/vnd.openxmlformats-officedocument.presentationml.tags+xml"/>
  <Override PartName="/ppt/tags/tag1920.xml" ContentType="application/vnd.openxmlformats-officedocument.presentationml.tags+xml"/>
  <Override PartName="/ppt/tags/tag1921.xml" ContentType="application/vnd.openxmlformats-officedocument.presentationml.tags+xml"/>
  <Override PartName="/ppt/tags/tag1922.xml" ContentType="application/vnd.openxmlformats-officedocument.presentationml.tags+xml"/>
  <Override PartName="/ppt/tags/tag1923.xml" ContentType="application/vnd.openxmlformats-officedocument.presentationml.tags+xml"/>
  <Override PartName="/ppt/tags/tag1924.xml" ContentType="application/vnd.openxmlformats-officedocument.presentationml.tags+xml"/>
  <Override PartName="/ppt/tags/tag1925.xml" ContentType="application/vnd.openxmlformats-officedocument.presentationml.tags+xml"/>
  <Override PartName="/ppt/tags/tag1926.xml" ContentType="application/vnd.openxmlformats-officedocument.presentationml.tags+xml"/>
  <Override PartName="/ppt/tags/tag1927.xml" ContentType="application/vnd.openxmlformats-officedocument.presentationml.tags+xml"/>
  <Override PartName="/ppt/tags/tag1928.xml" ContentType="application/vnd.openxmlformats-officedocument.presentationml.tags+xml"/>
  <Override PartName="/ppt/tags/tag1929.xml" ContentType="application/vnd.openxmlformats-officedocument.presentationml.tags+xml"/>
  <Override PartName="/ppt/tags/tag1930.xml" ContentType="application/vnd.openxmlformats-officedocument.presentationml.tags+xml"/>
  <Override PartName="/ppt/tags/tag1931.xml" ContentType="application/vnd.openxmlformats-officedocument.presentationml.tags+xml"/>
  <Override PartName="/ppt/tags/tag1932.xml" ContentType="application/vnd.openxmlformats-officedocument.presentationml.tags+xml"/>
  <Override PartName="/ppt/tags/tag1933.xml" ContentType="application/vnd.openxmlformats-officedocument.presentationml.tags+xml"/>
  <Override PartName="/ppt/tags/tag1934.xml" ContentType="application/vnd.openxmlformats-officedocument.presentationml.tags+xml"/>
  <Override PartName="/ppt/tags/tag1935.xml" ContentType="application/vnd.openxmlformats-officedocument.presentationml.tags+xml"/>
  <Override PartName="/ppt/tags/tag1936.xml" ContentType="application/vnd.openxmlformats-officedocument.presentationml.tags+xml"/>
  <Override PartName="/ppt/tags/tag1937.xml" ContentType="application/vnd.openxmlformats-officedocument.presentationml.tags+xml"/>
  <Override PartName="/ppt/tags/tag1938.xml" ContentType="application/vnd.openxmlformats-officedocument.presentationml.tags+xml"/>
  <Override PartName="/ppt/tags/tag1939.xml" ContentType="application/vnd.openxmlformats-officedocument.presentationml.tags+xml"/>
  <Override PartName="/ppt/tags/tag1940.xml" ContentType="application/vnd.openxmlformats-officedocument.presentationml.tags+xml"/>
  <Override PartName="/ppt/tags/tag1941.xml" ContentType="application/vnd.openxmlformats-officedocument.presentationml.tags+xml"/>
  <Override PartName="/ppt/tags/tag1942.xml" ContentType="application/vnd.openxmlformats-officedocument.presentationml.tags+xml"/>
  <Override PartName="/ppt/tags/tag1943.xml" ContentType="application/vnd.openxmlformats-officedocument.presentationml.tags+xml"/>
  <Override PartName="/ppt/tags/tag1944.xml" ContentType="application/vnd.openxmlformats-officedocument.presentationml.tags+xml"/>
  <Override PartName="/ppt/tags/tag1945.xml" ContentType="application/vnd.openxmlformats-officedocument.presentationml.tags+xml"/>
  <Override PartName="/ppt/tags/tag1946.xml" ContentType="application/vnd.openxmlformats-officedocument.presentationml.tags+xml"/>
  <Override PartName="/ppt/tags/tag1947.xml" ContentType="application/vnd.openxmlformats-officedocument.presentationml.tags+xml"/>
  <Override PartName="/ppt/tags/tag1948.xml" ContentType="application/vnd.openxmlformats-officedocument.presentationml.tags+xml"/>
  <Override PartName="/ppt/tags/tag1949.xml" ContentType="application/vnd.openxmlformats-officedocument.presentationml.tags+xml"/>
  <Override PartName="/ppt/tags/tag1950.xml" ContentType="application/vnd.openxmlformats-officedocument.presentationml.tags+xml"/>
  <Override PartName="/ppt/tags/tag1951.xml" ContentType="application/vnd.openxmlformats-officedocument.presentationml.tags+xml"/>
  <Override PartName="/ppt/tags/tag1952.xml" ContentType="application/vnd.openxmlformats-officedocument.presentationml.tags+xml"/>
  <Override PartName="/ppt/tags/tag1953.xml" ContentType="application/vnd.openxmlformats-officedocument.presentationml.tags+xml"/>
  <Override PartName="/ppt/tags/tag1954.xml" ContentType="application/vnd.openxmlformats-officedocument.presentationml.tags+xml"/>
  <Override PartName="/ppt/tags/tag1955.xml" ContentType="application/vnd.openxmlformats-officedocument.presentationml.tags+xml"/>
  <Override PartName="/ppt/tags/tag1956.xml" ContentType="application/vnd.openxmlformats-officedocument.presentationml.tags+xml"/>
  <Override PartName="/ppt/tags/tag1957.xml" ContentType="application/vnd.openxmlformats-officedocument.presentationml.tags+xml"/>
  <Override PartName="/ppt/tags/tag1958.xml" ContentType="application/vnd.openxmlformats-officedocument.presentationml.tags+xml"/>
  <Override PartName="/ppt/tags/tag1959.xml" ContentType="application/vnd.openxmlformats-officedocument.presentationml.tags+xml"/>
  <Override PartName="/ppt/tags/tag1960.xml" ContentType="application/vnd.openxmlformats-officedocument.presentationml.tags+xml"/>
  <Override PartName="/ppt/tags/tag1961.xml" ContentType="application/vnd.openxmlformats-officedocument.presentationml.tags+xml"/>
  <Override PartName="/ppt/tags/tag1962.xml" ContentType="application/vnd.openxmlformats-officedocument.presentationml.tags+xml"/>
  <Override PartName="/ppt/tags/tag1963.xml" ContentType="application/vnd.openxmlformats-officedocument.presentationml.tags+xml"/>
  <Override PartName="/ppt/tags/tag1964.xml" ContentType="application/vnd.openxmlformats-officedocument.presentationml.tags+xml"/>
  <Override PartName="/ppt/tags/tag1965.xml" ContentType="application/vnd.openxmlformats-officedocument.presentationml.tags+xml"/>
  <Override PartName="/ppt/tags/tag1966.xml" ContentType="application/vnd.openxmlformats-officedocument.presentationml.tags+xml"/>
  <Override PartName="/ppt/tags/tag1967.xml" ContentType="application/vnd.openxmlformats-officedocument.presentationml.tags+xml"/>
  <Override PartName="/ppt/tags/tag1968.xml" ContentType="application/vnd.openxmlformats-officedocument.presentationml.tags+xml"/>
  <Override PartName="/ppt/tags/tag1969.xml" ContentType="application/vnd.openxmlformats-officedocument.presentationml.tags+xml"/>
  <Override PartName="/ppt/tags/tag1970.xml" ContentType="application/vnd.openxmlformats-officedocument.presentationml.tags+xml"/>
  <Override PartName="/ppt/tags/tag1971.xml" ContentType="application/vnd.openxmlformats-officedocument.presentationml.tags+xml"/>
  <Override PartName="/ppt/tags/tag1972.xml" ContentType="application/vnd.openxmlformats-officedocument.presentationml.tags+xml"/>
  <Override PartName="/ppt/tags/tag1973.xml" ContentType="application/vnd.openxmlformats-officedocument.presentationml.tags+xml"/>
  <Override PartName="/ppt/tags/tag1974.xml" ContentType="application/vnd.openxmlformats-officedocument.presentationml.tags+xml"/>
  <Override PartName="/ppt/tags/tag1975.xml" ContentType="application/vnd.openxmlformats-officedocument.presentationml.tags+xml"/>
  <Override PartName="/ppt/tags/tag1976.xml" ContentType="application/vnd.openxmlformats-officedocument.presentationml.tags+xml"/>
  <Override PartName="/ppt/tags/tag1977.xml" ContentType="application/vnd.openxmlformats-officedocument.presentationml.tags+xml"/>
  <Override PartName="/ppt/tags/tag1978.xml" ContentType="application/vnd.openxmlformats-officedocument.presentationml.tags+xml"/>
  <Override PartName="/ppt/tags/tag1979.xml" ContentType="application/vnd.openxmlformats-officedocument.presentationml.tags+xml"/>
  <Override PartName="/ppt/tags/tag1980.xml" ContentType="application/vnd.openxmlformats-officedocument.presentationml.tags+xml"/>
  <Override PartName="/ppt/tags/tag1981.xml" ContentType="application/vnd.openxmlformats-officedocument.presentationml.tags+xml"/>
  <Override PartName="/ppt/tags/tag1982.xml" ContentType="application/vnd.openxmlformats-officedocument.presentationml.tags+xml"/>
  <Override PartName="/ppt/tags/tag1983.xml" ContentType="application/vnd.openxmlformats-officedocument.presentationml.tags+xml"/>
  <Override PartName="/ppt/tags/tag1984.xml" ContentType="application/vnd.openxmlformats-officedocument.presentationml.tags+xml"/>
  <Override PartName="/ppt/tags/tag1985.xml" ContentType="application/vnd.openxmlformats-officedocument.presentationml.tags+xml"/>
  <Override PartName="/ppt/tags/tag1986.xml" ContentType="application/vnd.openxmlformats-officedocument.presentationml.tags+xml"/>
  <Override PartName="/ppt/tags/tag1987.xml" ContentType="application/vnd.openxmlformats-officedocument.presentationml.tags+xml"/>
  <Override PartName="/ppt/tags/tag1988.xml" ContentType="application/vnd.openxmlformats-officedocument.presentationml.tags+xml"/>
  <Override PartName="/ppt/tags/tag1989.xml" ContentType="application/vnd.openxmlformats-officedocument.presentationml.tags+xml"/>
  <Override PartName="/ppt/tags/tag1990.xml" ContentType="application/vnd.openxmlformats-officedocument.presentationml.tags+xml"/>
  <Override PartName="/ppt/tags/tag1991.xml" ContentType="application/vnd.openxmlformats-officedocument.presentationml.tags+xml"/>
  <Override PartName="/ppt/tags/tag1992.xml" ContentType="application/vnd.openxmlformats-officedocument.presentationml.tags+xml"/>
  <Override PartName="/ppt/tags/tag1993.xml" ContentType="application/vnd.openxmlformats-officedocument.presentationml.tags+xml"/>
  <Override PartName="/ppt/tags/tag1994.xml" ContentType="application/vnd.openxmlformats-officedocument.presentationml.tags+xml"/>
  <Override PartName="/ppt/tags/tag1995.xml" ContentType="application/vnd.openxmlformats-officedocument.presentationml.tags+xml"/>
  <Override PartName="/ppt/tags/tag1996.xml" ContentType="application/vnd.openxmlformats-officedocument.presentationml.tags+xml"/>
  <Override PartName="/ppt/tags/tag1997.xml" ContentType="application/vnd.openxmlformats-officedocument.presentationml.tags+xml"/>
  <Override PartName="/ppt/tags/tag1998.xml" ContentType="application/vnd.openxmlformats-officedocument.presentationml.tags+xml"/>
  <Override PartName="/ppt/tags/tag1999.xml" ContentType="application/vnd.openxmlformats-officedocument.presentationml.tags+xml"/>
  <Override PartName="/ppt/tags/tag2000.xml" ContentType="application/vnd.openxmlformats-officedocument.presentationml.tags+xml"/>
  <Override PartName="/ppt/tags/tag2001.xml" ContentType="application/vnd.openxmlformats-officedocument.presentationml.tags+xml"/>
  <Override PartName="/ppt/tags/tag2002.xml" ContentType="application/vnd.openxmlformats-officedocument.presentationml.tags+xml"/>
  <Override PartName="/ppt/tags/tag2003.xml" ContentType="application/vnd.openxmlformats-officedocument.presentationml.tags+xml"/>
  <Override PartName="/ppt/tags/tag2004.xml" ContentType="application/vnd.openxmlformats-officedocument.presentationml.tags+xml"/>
  <Override PartName="/ppt/tags/tag2005.xml" ContentType="application/vnd.openxmlformats-officedocument.presentationml.tags+xml"/>
  <Override PartName="/ppt/tags/tag2006.xml" ContentType="application/vnd.openxmlformats-officedocument.presentationml.tags+xml"/>
  <Override PartName="/ppt/tags/tag2007.xml" ContentType="application/vnd.openxmlformats-officedocument.presentationml.tags+xml"/>
  <Override PartName="/ppt/tags/tag2008.xml" ContentType="application/vnd.openxmlformats-officedocument.presentationml.tags+xml"/>
  <Override PartName="/ppt/tags/tag2009.xml" ContentType="application/vnd.openxmlformats-officedocument.presentationml.tags+xml"/>
  <Override PartName="/ppt/tags/tag2010.xml" ContentType="application/vnd.openxmlformats-officedocument.presentationml.tags+xml"/>
  <Override PartName="/ppt/tags/tag2011.xml" ContentType="application/vnd.openxmlformats-officedocument.presentationml.tags+xml"/>
  <Override PartName="/ppt/tags/tag2012.xml" ContentType="application/vnd.openxmlformats-officedocument.presentationml.tags+xml"/>
  <Override PartName="/ppt/tags/tag2013.xml" ContentType="application/vnd.openxmlformats-officedocument.presentationml.tags+xml"/>
  <Override PartName="/ppt/tags/tag2014.xml" ContentType="application/vnd.openxmlformats-officedocument.presentationml.tags+xml"/>
  <Override PartName="/ppt/tags/tag2015.xml" ContentType="application/vnd.openxmlformats-officedocument.presentationml.tags+xml"/>
  <Override PartName="/ppt/tags/tag2016.xml" ContentType="application/vnd.openxmlformats-officedocument.presentationml.tags+xml"/>
  <Override PartName="/ppt/tags/tag2017.xml" ContentType="application/vnd.openxmlformats-officedocument.presentationml.tags+xml"/>
  <Override PartName="/ppt/tags/tag2018.xml" ContentType="application/vnd.openxmlformats-officedocument.presentationml.tags+xml"/>
  <Override PartName="/ppt/tags/tag2019.xml" ContentType="application/vnd.openxmlformats-officedocument.presentationml.tags+xml"/>
  <Override PartName="/ppt/tags/tag2020.xml" ContentType="application/vnd.openxmlformats-officedocument.presentationml.tags+xml"/>
  <Override PartName="/ppt/tags/tag2021.xml" ContentType="application/vnd.openxmlformats-officedocument.presentationml.tags+xml"/>
  <Override PartName="/ppt/tags/tag2022.xml" ContentType="application/vnd.openxmlformats-officedocument.presentationml.tags+xml"/>
  <Override PartName="/ppt/tags/tag2023.xml" ContentType="application/vnd.openxmlformats-officedocument.presentationml.tags+xml"/>
  <Override PartName="/ppt/tags/tag2024.xml" ContentType="application/vnd.openxmlformats-officedocument.presentationml.tags+xml"/>
  <Override PartName="/ppt/tags/tag2025.xml" ContentType="application/vnd.openxmlformats-officedocument.presentationml.tags+xml"/>
  <Override PartName="/ppt/tags/tag2026.xml" ContentType="application/vnd.openxmlformats-officedocument.presentationml.tags+xml"/>
  <Override PartName="/ppt/tags/tag2027.xml" ContentType="application/vnd.openxmlformats-officedocument.presentationml.tags+xml"/>
  <Override PartName="/ppt/tags/tag2028.xml" ContentType="application/vnd.openxmlformats-officedocument.presentationml.tags+xml"/>
  <Override PartName="/ppt/tags/tag2029.xml" ContentType="application/vnd.openxmlformats-officedocument.presentationml.tags+xml"/>
  <Override PartName="/ppt/tags/tag2030.xml" ContentType="application/vnd.openxmlformats-officedocument.presentationml.tags+xml"/>
  <Override PartName="/ppt/tags/tag2031.xml" ContentType="application/vnd.openxmlformats-officedocument.presentationml.tags+xml"/>
  <Override PartName="/ppt/tags/tag2032.xml" ContentType="application/vnd.openxmlformats-officedocument.presentationml.tags+xml"/>
  <Override PartName="/ppt/tags/tag2033.xml" ContentType="application/vnd.openxmlformats-officedocument.presentationml.tags+xml"/>
  <Override PartName="/ppt/tags/tag2034.xml" ContentType="application/vnd.openxmlformats-officedocument.presentationml.tags+xml"/>
  <Override PartName="/ppt/tags/tag2035.xml" ContentType="application/vnd.openxmlformats-officedocument.presentationml.tags+xml"/>
  <Override PartName="/ppt/tags/tag2036.xml" ContentType="application/vnd.openxmlformats-officedocument.presentationml.tags+xml"/>
  <Override PartName="/ppt/tags/tag2037.xml" ContentType="application/vnd.openxmlformats-officedocument.presentationml.tags+xml"/>
  <Override PartName="/ppt/tags/tag2038.xml" ContentType="application/vnd.openxmlformats-officedocument.presentationml.tags+xml"/>
  <Override PartName="/ppt/tags/tag2039.xml" ContentType="application/vnd.openxmlformats-officedocument.presentationml.tags+xml"/>
  <Override PartName="/ppt/tags/tag2040.xml" ContentType="application/vnd.openxmlformats-officedocument.presentationml.tags+xml"/>
  <Override PartName="/ppt/tags/tag2041.xml" ContentType="application/vnd.openxmlformats-officedocument.presentationml.tags+xml"/>
  <Override PartName="/ppt/tags/tag2042.xml" ContentType="application/vnd.openxmlformats-officedocument.presentationml.tags+xml"/>
  <Override PartName="/ppt/tags/tag2043.xml" ContentType="application/vnd.openxmlformats-officedocument.presentationml.tags+xml"/>
  <Override PartName="/ppt/tags/tag2044.xml" ContentType="application/vnd.openxmlformats-officedocument.presentationml.tags+xml"/>
  <Override PartName="/ppt/tags/tag2045.xml" ContentType="application/vnd.openxmlformats-officedocument.presentationml.tags+xml"/>
  <Override PartName="/ppt/tags/tag2046.xml" ContentType="application/vnd.openxmlformats-officedocument.presentationml.tags+xml"/>
  <Override PartName="/ppt/tags/tag2047.xml" ContentType="application/vnd.openxmlformats-officedocument.presentationml.tags+xml"/>
  <Override PartName="/ppt/tags/tag2048.xml" ContentType="application/vnd.openxmlformats-officedocument.presentationml.tags+xml"/>
  <Override PartName="/ppt/tags/tag2049.xml" ContentType="application/vnd.openxmlformats-officedocument.presentationml.tags+xml"/>
  <Override PartName="/ppt/tags/tag2050.xml" ContentType="application/vnd.openxmlformats-officedocument.presentationml.tags+xml"/>
  <Override PartName="/ppt/tags/tag2051.xml" ContentType="application/vnd.openxmlformats-officedocument.presentationml.tags+xml"/>
  <Override PartName="/ppt/tags/tag2052.xml" ContentType="application/vnd.openxmlformats-officedocument.presentationml.tags+xml"/>
  <Override PartName="/ppt/tags/tag2053.xml" ContentType="application/vnd.openxmlformats-officedocument.presentationml.tags+xml"/>
  <Override PartName="/ppt/tags/tag2054.xml" ContentType="application/vnd.openxmlformats-officedocument.presentationml.tags+xml"/>
  <Override PartName="/ppt/tags/tag2055.xml" ContentType="application/vnd.openxmlformats-officedocument.presentationml.tags+xml"/>
  <Override PartName="/ppt/tags/tag2056.xml" ContentType="application/vnd.openxmlformats-officedocument.presentationml.tags+xml"/>
  <Override PartName="/ppt/tags/tag2057.xml" ContentType="application/vnd.openxmlformats-officedocument.presentationml.tags+xml"/>
  <Override PartName="/ppt/tags/tag2058.xml" ContentType="application/vnd.openxmlformats-officedocument.presentationml.tags+xml"/>
  <Override PartName="/ppt/tags/tag2059.xml" ContentType="application/vnd.openxmlformats-officedocument.presentationml.tags+xml"/>
  <Override PartName="/ppt/tags/tag2060.xml" ContentType="application/vnd.openxmlformats-officedocument.presentationml.tags+xml"/>
  <Override PartName="/ppt/tags/tag2061.xml" ContentType="application/vnd.openxmlformats-officedocument.presentationml.tags+xml"/>
  <Override PartName="/ppt/tags/tag2062.xml" ContentType="application/vnd.openxmlformats-officedocument.presentationml.tags+xml"/>
  <Override PartName="/ppt/tags/tag2063.xml" ContentType="application/vnd.openxmlformats-officedocument.presentationml.tags+xml"/>
  <Override PartName="/ppt/tags/tag2064.xml" ContentType="application/vnd.openxmlformats-officedocument.presentationml.tags+xml"/>
  <Override PartName="/ppt/tags/tag2065.xml" ContentType="application/vnd.openxmlformats-officedocument.presentationml.tags+xml"/>
  <Override PartName="/ppt/tags/tag2066.xml" ContentType="application/vnd.openxmlformats-officedocument.presentationml.tags+xml"/>
  <Override PartName="/ppt/tags/tag2067.xml" ContentType="application/vnd.openxmlformats-officedocument.presentationml.tags+xml"/>
  <Override PartName="/ppt/tags/tag2068.xml" ContentType="application/vnd.openxmlformats-officedocument.presentationml.tags+xml"/>
  <Override PartName="/ppt/tags/tag2069.xml" ContentType="application/vnd.openxmlformats-officedocument.presentationml.tags+xml"/>
  <Override PartName="/ppt/tags/tag2070.xml" ContentType="application/vnd.openxmlformats-officedocument.presentationml.tags+xml"/>
  <Override PartName="/ppt/tags/tag2071.xml" ContentType="application/vnd.openxmlformats-officedocument.presentationml.tags+xml"/>
  <Override PartName="/ppt/tags/tag2072.xml" ContentType="application/vnd.openxmlformats-officedocument.presentationml.tags+xml"/>
  <Override PartName="/ppt/tags/tag2073.xml" ContentType="application/vnd.openxmlformats-officedocument.presentationml.tags+xml"/>
  <Override PartName="/ppt/tags/tag2074.xml" ContentType="application/vnd.openxmlformats-officedocument.presentationml.tags+xml"/>
  <Override PartName="/ppt/tags/tag2075.xml" ContentType="application/vnd.openxmlformats-officedocument.presentationml.tags+xml"/>
  <Override PartName="/ppt/tags/tag2076.xml" ContentType="application/vnd.openxmlformats-officedocument.presentationml.tags+xml"/>
  <Override PartName="/ppt/tags/tag2077.xml" ContentType="application/vnd.openxmlformats-officedocument.presentationml.tags+xml"/>
  <Override PartName="/ppt/tags/tag2078.xml" ContentType="application/vnd.openxmlformats-officedocument.presentationml.tags+xml"/>
  <Override PartName="/ppt/tags/tag2079.xml" ContentType="application/vnd.openxmlformats-officedocument.presentationml.tags+xml"/>
  <Override PartName="/ppt/tags/tag2080.xml" ContentType="application/vnd.openxmlformats-officedocument.presentationml.tags+xml"/>
  <Override PartName="/ppt/tags/tag2081.xml" ContentType="application/vnd.openxmlformats-officedocument.presentationml.tags+xml"/>
  <Override PartName="/ppt/tags/tag2082.xml" ContentType="application/vnd.openxmlformats-officedocument.presentationml.tags+xml"/>
  <Override PartName="/ppt/tags/tag2083.xml" ContentType="application/vnd.openxmlformats-officedocument.presentationml.tags+xml"/>
  <Override PartName="/ppt/tags/tag2084.xml" ContentType="application/vnd.openxmlformats-officedocument.presentationml.tags+xml"/>
  <Override PartName="/ppt/tags/tag2085.xml" ContentType="application/vnd.openxmlformats-officedocument.presentationml.tags+xml"/>
  <Override PartName="/ppt/tags/tag2086.xml" ContentType="application/vnd.openxmlformats-officedocument.presentationml.tags+xml"/>
  <Override PartName="/ppt/tags/tag2087.xml" ContentType="application/vnd.openxmlformats-officedocument.presentationml.tags+xml"/>
  <Override PartName="/ppt/tags/tag2088.xml" ContentType="application/vnd.openxmlformats-officedocument.presentationml.tags+xml"/>
  <Override PartName="/ppt/tags/tag2089.xml" ContentType="application/vnd.openxmlformats-officedocument.presentationml.tags+xml"/>
  <Override PartName="/ppt/tags/tag2090.xml" ContentType="application/vnd.openxmlformats-officedocument.presentationml.tags+xml"/>
  <Override PartName="/ppt/tags/tag2091.xml" ContentType="application/vnd.openxmlformats-officedocument.presentationml.tags+xml"/>
  <Override PartName="/ppt/tags/tag2092.xml" ContentType="application/vnd.openxmlformats-officedocument.presentationml.tags+xml"/>
  <Override PartName="/ppt/tags/tag2093.xml" ContentType="application/vnd.openxmlformats-officedocument.presentationml.tags+xml"/>
  <Override PartName="/ppt/tags/tag2094.xml" ContentType="application/vnd.openxmlformats-officedocument.presentationml.tags+xml"/>
  <Override PartName="/ppt/tags/tag2095.xml" ContentType="application/vnd.openxmlformats-officedocument.presentationml.tags+xml"/>
  <Override PartName="/ppt/tags/tag2096.xml" ContentType="application/vnd.openxmlformats-officedocument.presentationml.tags+xml"/>
  <Override PartName="/ppt/tags/tag2097.xml" ContentType="application/vnd.openxmlformats-officedocument.presentationml.tags+xml"/>
  <Override PartName="/ppt/tags/tag2098.xml" ContentType="application/vnd.openxmlformats-officedocument.presentationml.tags+xml"/>
  <Override PartName="/ppt/tags/tag2099.xml" ContentType="application/vnd.openxmlformats-officedocument.presentationml.tags+xml"/>
  <Override PartName="/ppt/tags/tag2100.xml" ContentType="application/vnd.openxmlformats-officedocument.presentationml.tags+xml"/>
  <Override PartName="/ppt/tags/tag2101.xml" ContentType="application/vnd.openxmlformats-officedocument.presentationml.tags+xml"/>
  <Override PartName="/ppt/tags/tag2102.xml" ContentType="application/vnd.openxmlformats-officedocument.presentationml.tags+xml"/>
  <Override PartName="/ppt/tags/tag2103.xml" ContentType="application/vnd.openxmlformats-officedocument.presentationml.tags+xml"/>
  <Override PartName="/ppt/tags/tag2104.xml" ContentType="application/vnd.openxmlformats-officedocument.presentationml.tags+xml"/>
  <Override PartName="/ppt/tags/tag2105.xml" ContentType="application/vnd.openxmlformats-officedocument.presentationml.tags+xml"/>
  <Override PartName="/ppt/tags/tag2106.xml" ContentType="application/vnd.openxmlformats-officedocument.presentationml.tags+xml"/>
  <Override PartName="/ppt/tags/tag2107.xml" ContentType="application/vnd.openxmlformats-officedocument.presentationml.tags+xml"/>
  <Override PartName="/ppt/tags/tag2108.xml" ContentType="application/vnd.openxmlformats-officedocument.presentationml.tags+xml"/>
  <Override PartName="/ppt/tags/tag2109.xml" ContentType="application/vnd.openxmlformats-officedocument.presentationml.tags+xml"/>
  <Override PartName="/ppt/tags/tag2110.xml" ContentType="application/vnd.openxmlformats-officedocument.presentationml.tags+xml"/>
  <Override PartName="/ppt/tags/tag2111.xml" ContentType="application/vnd.openxmlformats-officedocument.presentationml.tags+xml"/>
  <Override PartName="/ppt/tags/tag2112.xml" ContentType="application/vnd.openxmlformats-officedocument.presentationml.tags+xml"/>
  <Override PartName="/ppt/tags/tag2113.xml" ContentType="application/vnd.openxmlformats-officedocument.presentationml.tags+xml"/>
  <Override PartName="/ppt/tags/tag2114.xml" ContentType="application/vnd.openxmlformats-officedocument.presentationml.tags+xml"/>
  <Override PartName="/ppt/tags/tag2115.xml" ContentType="application/vnd.openxmlformats-officedocument.presentationml.tags+xml"/>
  <Override PartName="/ppt/tags/tag2116.xml" ContentType="application/vnd.openxmlformats-officedocument.presentationml.tags+xml"/>
  <Override PartName="/ppt/tags/tag2117.xml" ContentType="application/vnd.openxmlformats-officedocument.presentationml.tags+xml"/>
  <Override PartName="/ppt/tags/tag2118.xml" ContentType="application/vnd.openxmlformats-officedocument.presentationml.tags+xml"/>
  <Override PartName="/ppt/tags/tag2119.xml" ContentType="application/vnd.openxmlformats-officedocument.presentationml.tags+xml"/>
  <Override PartName="/ppt/tags/tag2120.xml" ContentType="application/vnd.openxmlformats-officedocument.presentationml.tags+xml"/>
  <Override PartName="/ppt/tags/tag2121.xml" ContentType="application/vnd.openxmlformats-officedocument.presentationml.tags+xml"/>
  <Override PartName="/ppt/tags/tag2122.xml" ContentType="application/vnd.openxmlformats-officedocument.presentationml.tags+xml"/>
  <Override PartName="/ppt/tags/tag2123.xml" ContentType="application/vnd.openxmlformats-officedocument.presentationml.tags+xml"/>
  <Override PartName="/ppt/tags/tag2124.xml" ContentType="application/vnd.openxmlformats-officedocument.presentationml.tags+xml"/>
  <Override PartName="/ppt/tags/tag2125.xml" ContentType="application/vnd.openxmlformats-officedocument.presentationml.tags+xml"/>
  <Override PartName="/ppt/tags/tag2126.xml" ContentType="application/vnd.openxmlformats-officedocument.presentationml.tags+xml"/>
  <Override PartName="/ppt/tags/tag2127.xml" ContentType="application/vnd.openxmlformats-officedocument.presentationml.tags+xml"/>
  <Override PartName="/ppt/tags/tag2128.xml" ContentType="application/vnd.openxmlformats-officedocument.presentationml.tags+xml"/>
  <Override PartName="/ppt/tags/tag2129.xml" ContentType="application/vnd.openxmlformats-officedocument.presentationml.tags+xml"/>
  <Override PartName="/ppt/tags/tag2130.xml" ContentType="application/vnd.openxmlformats-officedocument.presentationml.tags+xml"/>
  <Override PartName="/ppt/tags/tag2131.xml" ContentType="application/vnd.openxmlformats-officedocument.presentationml.tags+xml"/>
  <Override PartName="/ppt/tags/tag2132.xml" ContentType="application/vnd.openxmlformats-officedocument.presentationml.tags+xml"/>
  <Override PartName="/ppt/tags/tag2133.xml" ContentType="application/vnd.openxmlformats-officedocument.presentationml.tags+xml"/>
  <Override PartName="/ppt/tags/tag2134.xml" ContentType="application/vnd.openxmlformats-officedocument.presentationml.tags+xml"/>
  <Override PartName="/ppt/tags/tag2135.xml" ContentType="application/vnd.openxmlformats-officedocument.presentationml.tags+xml"/>
  <Override PartName="/ppt/tags/tag2136.xml" ContentType="application/vnd.openxmlformats-officedocument.presentationml.tags+xml"/>
  <Override PartName="/ppt/tags/tag2137.xml" ContentType="application/vnd.openxmlformats-officedocument.presentationml.tags+xml"/>
  <Override PartName="/ppt/tags/tag2138.xml" ContentType="application/vnd.openxmlformats-officedocument.presentationml.tags+xml"/>
  <Override PartName="/ppt/tags/tag2139.xml" ContentType="application/vnd.openxmlformats-officedocument.presentationml.tags+xml"/>
  <Override PartName="/ppt/tags/tag2140.xml" ContentType="application/vnd.openxmlformats-officedocument.presentationml.tags+xml"/>
  <Override PartName="/ppt/tags/tag2141.xml" ContentType="application/vnd.openxmlformats-officedocument.presentationml.tags+xml"/>
  <Override PartName="/ppt/notesSlides/notesSlide13.xml" ContentType="application/vnd.openxmlformats-officedocument.presentationml.notesSlide+xml"/>
  <Override PartName="/ppt/tags/tag2142.xml" ContentType="application/vnd.openxmlformats-officedocument.presentationml.tags+xml"/>
  <Override PartName="/ppt/tags/tag2143.xml" ContentType="application/vnd.openxmlformats-officedocument.presentationml.tags+xml"/>
  <Override PartName="/ppt/tags/tag2144.xml" ContentType="application/vnd.openxmlformats-officedocument.presentationml.tags+xml"/>
  <Override PartName="/ppt/tags/tag2145.xml" ContentType="application/vnd.openxmlformats-officedocument.presentationml.tags+xml"/>
  <Override PartName="/ppt/tags/tag2146.xml" ContentType="application/vnd.openxmlformats-officedocument.presentationml.tags+xml"/>
  <Override PartName="/ppt/tags/tag2147.xml" ContentType="application/vnd.openxmlformats-officedocument.presentationml.tags+xml"/>
  <Override PartName="/ppt/tags/tag2148.xml" ContentType="application/vnd.openxmlformats-officedocument.presentationml.tags+xml"/>
  <Override PartName="/ppt/tags/tag2149.xml" ContentType="application/vnd.openxmlformats-officedocument.presentationml.tags+xml"/>
  <Override PartName="/ppt/tags/tag2150.xml" ContentType="application/vnd.openxmlformats-officedocument.presentationml.tags+xml"/>
  <Override PartName="/ppt/tags/tag2151.xml" ContentType="application/vnd.openxmlformats-officedocument.presentationml.tags+xml"/>
  <Override PartName="/ppt/tags/tag2152.xml" ContentType="application/vnd.openxmlformats-officedocument.presentationml.tags+xml"/>
  <Override PartName="/ppt/tags/tag2153.xml" ContentType="application/vnd.openxmlformats-officedocument.presentationml.tags+xml"/>
  <Override PartName="/ppt/tags/tag2154.xml" ContentType="application/vnd.openxmlformats-officedocument.presentationml.tags+xml"/>
  <Override PartName="/ppt/tags/tag2155.xml" ContentType="application/vnd.openxmlformats-officedocument.presentationml.tags+xml"/>
  <Override PartName="/ppt/tags/tag2156.xml" ContentType="application/vnd.openxmlformats-officedocument.presentationml.tags+xml"/>
  <Override PartName="/ppt/tags/tag2157.xml" ContentType="application/vnd.openxmlformats-officedocument.presentationml.tags+xml"/>
  <Override PartName="/ppt/tags/tag2158.xml" ContentType="application/vnd.openxmlformats-officedocument.presentationml.tags+xml"/>
  <Override PartName="/ppt/tags/tag2159.xml" ContentType="application/vnd.openxmlformats-officedocument.presentationml.tags+xml"/>
  <Override PartName="/ppt/tags/tag2160.xml" ContentType="application/vnd.openxmlformats-officedocument.presentationml.tags+xml"/>
  <Override PartName="/ppt/tags/tag2161.xml" ContentType="application/vnd.openxmlformats-officedocument.presentationml.tags+xml"/>
  <Override PartName="/ppt/tags/tag2162.xml" ContentType="application/vnd.openxmlformats-officedocument.presentationml.tags+xml"/>
  <Override PartName="/ppt/tags/tag2163.xml" ContentType="application/vnd.openxmlformats-officedocument.presentationml.tags+xml"/>
  <Override PartName="/ppt/tags/tag2164.xml" ContentType="application/vnd.openxmlformats-officedocument.presentationml.tags+xml"/>
  <Override PartName="/ppt/tags/tag2165.xml" ContentType="application/vnd.openxmlformats-officedocument.presentationml.tags+xml"/>
  <Override PartName="/ppt/tags/tag2166.xml" ContentType="application/vnd.openxmlformats-officedocument.presentationml.tags+xml"/>
  <Override PartName="/ppt/tags/tag2167.xml" ContentType="application/vnd.openxmlformats-officedocument.presentationml.tags+xml"/>
  <Override PartName="/ppt/tags/tag2168.xml" ContentType="application/vnd.openxmlformats-officedocument.presentationml.tags+xml"/>
  <Override PartName="/ppt/tags/tag2169.xml" ContentType="application/vnd.openxmlformats-officedocument.presentationml.tags+xml"/>
  <Override PartName="/ppt/tags/tag2170.xml" ContentType="application/vnd.openxmlformats-officedocument.presentationml.tags+xml"/>
  <Override PartName="/ppt/tags/tag2171.xml" ContentType="application/vnd.openxmlformats-officedocument.presentationml.tags+xml"/>
  <Override PartName="/ppt/tags/tag2172.xml" ContentType="application/vnd.openxmlformats-officedocument.presentationml.tags+xml"/>
  <Override PartName="/ppt/tags/tag2173.xml" ContentType="application/vnd.openxmlformats-officedocument.presentationml.tags+xml"/>
  <Override PartName="/ppt/tags/tag2174.xml" ContentType="application/vnd.openxmlformats-officedocument.presentationml.tags+xml"/>
  <Override PartName="/ppt/tags/tag2175.xml" ContentType="application/vnd.openxmlformats-officedocument.presentationml.tags+xml"/>
  <Override PartName="/ppt/tags/tag2176.xml" ContentType="application/vnd.openxmlformats-officedocument.presentationml.tags+xml"/>
  <Override PartName="/ppt/tags/tag2177.xml" ContentType="application/vnd.openxmlformats-officedocument.presentationml.tags+xml"/>
  <Override PartName="/ppt/tags/tag2178.xml" ContentType="application/vnd.openxmlformats-officedocument.presentationml.tags+xml"/>
  <Override PartName="/ppt/tags/tag2179.xml" ContentType="application/vnd.openxmlformats-officedocument.presentationml.tags+xml"/>
  <Override PartName="/ppt/tags/tag2180.xml" ContentType="application/vnd.openxmlformats-officedocument.presentationml.tags+xml"/>
  <Override PartName="/ppt/tags/tag2181.xml" ContentType="application/vnd.openxmlformats-officedocument.presentationml.tags+xml"/>
  <Override PartName="/ppt/tags/tag2182.xml" ContentType="application/vnd.openxmlformats-officedocument.presentationml.tags+xml"/>
  <Override PartName="/ppt/tags/tag2183.xml" ContentType="application/vnd.openxmlformats-officedocument.presentationml.tags+xml"/>
  <Override PartName="/ppt/tags/tag2184.xml" ContentType="application/vnd.openxmlformats-officedocument.presentationml.tags+xml"/>
  <Override PartName="/ppt/tags/tag2185.xml" ContentType="application/vnd.openxmlformats-officedocument.presentationml.tags+xml"/>
  <Override PartName="/ppt/tags/tag2186.xml" ContentType="application/vnd.openxmlformats-officedocument.presentationml.tags+xml"/>
  <Override PartName="/ppt/tags/tag2187.xml" ContentType="application/vnd.openxmlformats-officedocument.presentationml.tags+xml"/>
  <Override PartName="/ppt/tags/tag2188.xml" ContentType="application/vnd.openxmlformats-officedocument.presentationml.tags+xml"/>
  <Override PartName="/ppt/tags/tag2189.xml" ContentType="application/vnd.openxmlformats-officedocument.presentationml.tags+xml"/>
  <Override PartName="/ppt/tags/tag2190.xml" ContentType="application/vnd.openxmlformats-officedocument.presentationml.tags+xml"/>
  <Override PartName="/ppt/tags/tag2191.xml" ContentType="application/vnd.openxmlformats-officedocument.presentationml.tags+xml"/>
  <Override PartName="/ppt/tags/tag2192.xml" ContentType="application/vnd.openxmlformats-officedocument.presentationml.tags+xml"/>
  <Override PartName="/ppt/tags/tag2193.xml" ContentType="application/vnd.openxmlformats-officedocument.presentationml.tags+xml"/>
  <Override PartName="/ppt/tags/tag2194.xml" ContentType="application/vnd.openxmlformats-officedocument.presentationml.tags+xml"/>
  <Override PartName="/ppt/tags/tag2195.xml" ContentType="application/vnd.openxmlformats-officedocument.presentationml.tags+xml"/>
  <Override PartName="/ppt/tags/tag2196.xml" ContentType="application/vnd.openxmlformats-officedocument.presentationml.tags+xml"/>
  <Override PartName="/ppt/tags/tag2197.xml" ContentType="application/vnd.openxmlformats-officedocument.presentationml.tags+xml"/>
  <Override PartName="/ppt/tags/tag2198.xml" ContentType="application/vnd.openxmlformats-officedocument.presentationml.tags+xml"/>
  <Override PartName="/ppt/tags/tag2199.xml" ContentType="application/vnd.openxmlformats-officedocument.presentationml.tags+xml"/>
  <Override PartName="/ppt/tags/tag2200.xml" ContentType="application/vnd.openxmlformats-officedocument.presentationml.tags+xml"/>
  <Override PartName="/ppt/tags/tag2201.xml" ContentType="application/vnd.openxmlformats-officedocument.presentationml.tags+xml"/>
  <Override PartName="/ppt/tags/tag2202.xml" ContentType="application/vnd.openxmlformats-officedocument.presentationml.tags+xml"/>
  <Override PartName="/ppt/tags/tag2203.xml" ContentType="application/vnd.openxmlformats-officedocument.presentationml.tags+xml"/>
  <Override PartName="/ppt/tags/tag2204.xml" ContentType="application/vnd.openxmlformats-officedocument.presentationml.tags+xml"/>
  <Override PartName="/ppt/tags/tag2205.xml" ContentType="application/vnd.openxmlformats-officedocument.presentationml.tags+xml"/>
  <Override PartName="/ppt/tags/tag2206.xml" ContentType="application/vnd.openxmlformats-officedocument.presentationml.tags+xml"/>
  <Override PartName="/ppt/tags/tag2207.xml" ContentType="application/vnd.openxmlformats-officedocument.presentationml.tags+xml"/>
  <Override PartName="/ppt/tags/tag2208.xml" ContentType="application/vnd.openxmlformats-officedocument.presentationml.tags+xml"/>
  <Override PartName="/ppt/tags/tag2209.xml" ContentType="application/vnd.openxmlformats-officedocument.presentationml.tags+xml"/>
  <Override PartName="/ppt/tags/tag2210.xml" ContentType="application/vnd.openxmlformats-officedocument.presentationml.tags+xml"/>
  <Override PartName="/ppt/tags/tag2211.xml" ContentType="application/vnd.openxmlformats-officedocument.presentationml.tags+xml"/>
  <Override PartName="/ppt/tags/tag2212.xml" ContentType="application/vnd.openxmlformats-officedocument.presentationml.tags+xml"/>
  <Override PartName="/ppt/tags/tag2213.xml" ContentType="application/vnd.openxmlformats-officedocument.presentationml.tags+xml"/>
  <Override PartName="/ppt/tags/tag2214.xml" ContentType="application/vnd.openxmlformats-officedocument.presentationml.tags+xml"/>
  <Override PartName="/ppt/tags/tag2215.xml" ContentType="application/vnd.openxmlformats-officedocument.presentationml.tags+xml"/>
  <Override PartName="/ppt/tags/tag2216.xml" ContentType="application/vnd.openxmlformats-officedocument.presentationml.tags+xml"/>
  <Override PartName="/ppt/tags/tag2217.xml" ContentType="application/vnd.openxmlformats-officedocument.presentationml.tags+xml"/>
  <Override PartName="/ppt/tags/tag2218.xml" ContentType="application/vnd.openxmlformats-officedocument.presentationml.tags+xml"/>
  <Override PartName="/ppt/tags/tag2219.xml" ContentType="application/vnd.openxmlformats-officedocument.presentationml.tags+xml"/>
  <Override PartName="/ppt/tags/tag2220.xml" ContentType="application/vnd.openxmlformats-officedocument.presentationml.tags+xml"/>
  <Override PartName="/ppt/tags/tag2221.xml" ContentType="application/vnd.openxmlformats-officedocument.presentationml.tags+xml"/>
  <Override PartName="/ppt/tags/tag2222.xml" ContentType="application/vnd.openxmlformats-officedocument.presentationml.tags+xml"/>
  <Override PartName="/ppt/tags/tag2223.xml" ContentType="application/vnd.openxmlformats-officedocument.presentationml.tags+xml"/>
  <Override PartName="/ppt/tags/tag2224.xml" ContentType="application/vnd.openxmlformats-officedocument.presentationml.tags+xml"/>
  <Override PartName="/ppt/tags/tag2225.xml" ContentType="application/vnd.openxmlformats-officedocument.presentationml.tags+xml"/>
  <Override PartName="/ppt/tags/tag2226.xml" ContentType="application/vnd.openxmlformats-officedocument.presentationml.tags+xml"/>
  <Override PartName="/ppt/tags/tag2227.xml" ContentType="application/vnd.openxmlformats-officedocument.presentationml.tags+xml"/>
  <Override PartName="/ppt/tags/tag2228.xml" ContentType="application/vnd.openxmlformats-officedocument.presentationml.tags+xml"/>
  <Override PartName="/ppt/tags/tag2229.xml" ContentType="application/vnd.openxmlformats-officedocument.presentationml.tags+xml"/>
  <Override PartName="/ppt/tags/tag2230.xml" ContentType="application/vnd.openxmlformats-officedocument.presentationml.tags+xml"/>
  <Override PartName="/ppt/tags/tag2231.xml" ContentType="application/vnd.openxmlformats-officedocument.presentationml.tags+xml"/>
  <Override PartName="/ppt/tags/tag2232.xml" ContentType="application/vnd.openxmlformats-officedocument.presentationml.tags+xml"/>
  <Override PartName="/ppt/tags/tag2233.xml" ContentType="application/vnd.openxmlformats-officedocument.presentationml.tags+xml"/>
  <Override PartName="/ppt/tags/tag2234.xml" ContentType="application/vnd.openxmlformats-officedocument.presentationml.tags+xml"/>
  <Override PartName="/ppt/tags/tag2235.xml" ContentType="application/vnd.openxmlformats-officedocument.presentationml.tags+xml"/>
  <Override PartName="/ppt/tags/tag2236.xml" ContentType="application/vnd.openxmlformats-officedocument.presentationml.tags+xml"/>
  <Override PartName="/ppt/tags/tag2237.xml" ContentType="application/vnd.openxmlformats-officedocument.presentationml.tags+xml"/>
  <Override PartName="/ppt/tags/tag2238.xml" ContentType="application/vnd.openxmlformats-officedocument.presentationml.tags+xml"/>
  <Override PartName="/ppt/tags/tag2239.xml" ContentType="application/vnd.openxmlformats-officedocument.presentationml.tags+xml"/>
  <Override PartName="/ppt/tags/tag2240.xml" ContentType="application/vnd.openxmlformats-officedocument.presentationml.tags+xml"/>
  <Override PartName="/ppt/tags/tag2241.xml" ContentType="application/vnd.openxmlformats-officedocument.presentationml.tags+xml"/>
  <Override PartName="/ppt/tags/tag2242.xml" ContentType="application/vnd.openxmlformats-officedocument.presentationml.tags+xml"/>
  <Override PartName="/ppt/tags/tag2243.xml" ContentType="application/vnd.openxmlformats-officedocument.presentationml.tags+xml"/>
  <Override PartName="/ppt/tags/tag2244.xml" ContentType="application/vnd.openxmlformats-officedocument.presentationml.tags+xml"/>
  <Override PartName="/ppt/tags/tag2245.xml" ContentType="application/vnd.openxmlformats-officedocument.presentationml.tags+xml"/>
  <Override PartName="/ppt/tags/tag2246.xml" ContentType="application/vnd.openxmlformats-officedocument.presentationml.tags+xml"/>
  <Override PartName="/ppt/tags/tag2247.xml" ContentType="application/vnd.openxmlformats-officedocument.presentationml.tags+xml"/>
  <Override PartName="/ppt/tags/tag2248.xml" ContentType="application/vnd.openxmlformats-officedocument.presentationml.tags+xml"/>
  <Override PartName="/ppt/tags/tag2249.xml" ContentType="application/vnd.openxmlformats-officedocument.presentationml.tags+xml"/>
  <Override PartName="/ppt/tags/tag2250.xml" ContentType="application/vnd.openxmlformats-officedocument.presentationml.tags+xml"/>
  <Override PartName="/ppt/tags/tag2251.xml" ContentType="application/vnd.openxmlformats-officedocument.presentationml.tags+xml"/>
  <Override PartName="/ppt/tags/tag2252.xml" ContentType="application/vnd.openxmlformats-officedocument.presentationml.tags+xml"/>
  <Override PartName="/ppt/tags/tag2253.xml" ContentType="application/vnd.openxmlformats-officedocument.presentationml.tags+xml"/>
  <Override PartName="/ppt/tags/tag2254.xml" ContentType="application/vnd.openxmlformats-officedocument.presentationml.tags+xml"/>
  <Override PartName="/ppt/tags/tag2255.xml" ContentType="application/vnd.openxmlformats-officedocument.presentationml.tags+xml"/>
  <Override PartName="/ppt/tags/tag2256.xml" ContentType="application/vnd.openxmlformats-officedocument.presentationml.tags+xml"/>
  <Override PartName="/ppt/tags/tag2257.xml" ContentType="application/vnd.openxmlformats-officedocument.presentationml.tags+xml"/>
  <Override PartName="/ppt/tags/tag2258.xml" ContentType="application/vnd.openxmlformats-officedocument.presentationml.tags+xml"/>
  <Override PartName="/ppt/tags/tag2259.xml" ContentType="application/vnd.openxmlformats-officedocument.presentationml.tags+xml"/>
  <Override PartName="/ppt/tags/tag2260.xml" ContentType="application/vnd.openxmlformats-officedocument.presentationml.tags+xml"/>
  <Override PartName="/ppt/tags/tag2261.xml" ContentType="application/vnd.openxmlformats-officedocument.presentationml.tags+xml"/>
  <Override PartName="/ppt/tags/tag2262.xml" ContentType="application/vnd.openxmlformats-officedocument.presentationml.tags+xml"/>
  <Override PartName="/ppt/tags/tag2263.xml" ContentType="application/vnd.openxmlformats-officedocument.presentationml.tags+xml"/>
  <Override PartName="/ppt/tags/tag2264.xml" ContentType="application/vnd.openxmlformats-officedocument.presentationml.tags+xml"/>
  <Override PartName="/ppt/tags/tag2265.xml" ContentType="application/vnd.openxmlformats-officedocument.presentationml.tags+xml"/>
  <Override PartName="/ppt/tags/tag2266.xml" ContentType="application/vnd.openxmlformats-officedocument.presentationml.tags+xml"/>
  <Override PartName="/ppt/tags/tag2267.xml" ContentType="application/vnd.openxmlformats-officedocument.presentationml.tags+xml"/>
  <Override PartName="/ppt/tags/tag2268.xml" ContentType="application/vnd.openxmlformats-officedocument.presentationml.tags+xml"/>
  <Override PartName="/ppt/tags/tag2269.xml" ContentType="application/vnd.openxmlformats-officedocument.presentationml.tags+xml"/>
  <Override PartName="/ppt/tags/tag2270.xml" ContentType="application/vnd.openxmlformats-officedocument.presentationml.tags+xml"/>
  <Override PartName="/ppt/tags/tag2271.xml" ContentType="application/vnd.openxmlformats-officedocument.presentationml.tags+xml"/>
  <Override PartName="/ppt/tags/tag2272.xml" ContentType="application/vnd.openxmlformats-officedocument.presentationml.tags+xml"/>
  <Override PartName="/ppt/tags/tag2273.xml" ContentType="application/vnd.openxmlformats-officedocument.presentationml.tags+xml"/>
  <Override PartName="/ppt/tags/tag2274.xml" ContentType="application/vnd.openxmlformats-officedocument.presentationml.tags+xml"/>
  <Override PartName="/ppt/tags/tag2275.xml" ContentType="application/vnd.openxmlformats-officedocument.presentationml.tags+xml"/>
  <Override PartName="/ppt/tags/tag2276.xml" ContentType="application/vnd.openxmlformats-officedocument.presentationml.tags+xml"/>
  <Override PartName="/ppt/tags/tag2277.xml" ContentType="application/vnd.openxmlformats-officedocument.presentationml.tags+xml"/>
  <Override PartName="/ppt/tags/tag2278.xml" ContentType="application/vnd.openxmlformats-officedocument.presentationml.tags+xml"/>
  <Override PartName="/ppt/tags/tag2279.xml" ContentType="application/vnd.openxmlformats-officedocument.presentationml.tags+xml"/>
  <Override PartName="/ppt/tags/tag2280.xml" ContentType="application/vnd.openxmlformats-officedocument.presentationml.tags+xml"/>
  <Override PartName="/ppt/tags/tag2281.xml" ContentType="application/vnd.openxmlformats-officedocument.presentationml.tags+xml"/>
  <Override PartName="/ppt/tags/tag2282.xml" ContentType="application/vnd.openxmlformats-officedocument.presentationml.tags+xml"/>
  <Override PartName="/ppt/tags/tag2283.xml" ContentType="application/vnd.openxmlformats-officedocument.presentationml.tags+xml"/>
  <Override PartName="/ppt/tags/tag2284.xml" ContentType="application/vnd.openxmlformats-officedocument.presentationml.tags+xml"/>
  <Override PartName="/ppt/tags/tag2285.xml" ContentType="application/vnd.openxmlformats-officedocument.presentationml.tags+xml"/>
  <Override PartName="/ppt/tags/tag2286.xml" ContentType="application/vnd.openxmlformats-officedocument.presentationml.tags+xml"/>
  <Override PartName="/ppt/tags/tag2287.xml" ContentType="application/vnd.openxmlformats-officedocument.presentationml.tags+xml"/>
  <Override PartName="/ppt/tags/tag2288.xml" ContentType="application/vnd.openxmlformats-officedocument.presentationml.tags+xml"/>
  <Override PartName="/ppt/tags/tag2289.xml" ContentType="application/vnd.openxmlformats-officedocument.presentationml.tags+xml"/>
  <Override PartName="/ppt/tags/tag2290.xml" ContentType="application/vnd.openxmlformats-officedocument.presentationml.tags+xml"/>
  <Override PartName="/ppt/tags/tag2291.xml" ContentType="application/vnd.openxmlformats-officedocument.presentationml.tags+xml"/>
  <Override PartName="/ppt/tags/tag2292.xml" ContentType="application/vnd.openxmlformats-officedocument.presentationml.tags+xml"/>
  <Override PartName="/ppt/tags/tag2293.xml" ContentType="application/vnd.openxmlformats-officedocument.presentationml.tags+xml"/>
  <Override PartName="/ppt/tags/tag2294.xml" ContentType="application/vnd.openxmlformats-officedocument.presentationml.tags+xml"/>
  <Override PartName="/ppt/tags/tag2295.xml" ContentType="application/vnd.openxmlformats-officedocument.presentationml.tags+xml"/>
  <Override PartName="/ppt/tags/tag2296.xml" ContentType="application/vnd.openxmlformats-officedocument.presentationml.tags+xml"/>
  <Override PartName="/ppt/tags/tag2297.xml" ContentType="application/vnd.openxmlformats-officedocument.presentationml.tags+xml"/>
  <Override PartName="/ppt/tags/tag2298.xml" ContentType="application/vnd.openxmlformats-officedocument.presentationml.tags+xml"/>
  <Override PartName="/ppt/tags/tag2299.xml" ContentType="application/vnd.openxmlformats-officedocument.presentationml.tags+xml"/>
  <Override PartName="/ppt/tags/tag2300.xml" ContentType="application/vnd.openxmlformats-officedocument.presentationml.tags+xml"/>
  <Override PartName="/ppt/tags/tag2301.xml" ContentType="application/vnd.openxmlformats-officedocument.presentationml.tags+xml"/>
  <Override PartName="/ppt/tags/tag2302.xml" ContentType="application/vnd.openxmlformats-officedocument.presentationml.tags+xml"/>
  <Override PartName="/ppt/tags/tag2303.xml" ContentType="application/vnd.openxmlformats-officedocument.presentationml.tags+xml"/>
  <Override PartName="/ppt/tags/tag2304.xml" ContentType="application/vnd.openxmlformats-officedocument.presentationml.tags+xml"/>
  <Override PartName="/ppt/tags/tag2305.xml" ContentType="application/vnd.openxmlformats-officedocument.presentationml.tags+xml"/>
  <Override PartName="/ppt/tags/tag2306.xml" ContentType="application/vnd.openxmlformats-officedocument.presentationml.tags+xml"/>
  <Override PartName="/ppt/tags/tag2307.xml" ContentType="application/vnd.openxmlformats-officedocument.presentationml.tags+xml"/>
  <Override PartName="/ppt/tags/tag2308.xml" ContentType="application/vnd.openxmlformats-officedocument.presentationml.tags+xml"/>
  <Override PartName="/ppt/tags/tag2309.xml" ContentType="application/vnd.openxmlformats-officedocument.presentationml.tags+xml"/>
  <Override PartName="/ppt/tags/tag2310.xml" ContentType="application/vnd.openxmlformats-officedocument.presentationml.tags+xml"/>
  <Override PartName="/ppt/tags/tag2311.xml" ContentType="application/vnd.openxmlformats-officedocument.presentationml.tags+xml"/>
  <Override PartName="/ppt/tags/tag2312.xml" ContentType="application/vnd.openxmlformats-officedocument.presentationml.tags+xml"/>
  <Override PartName="/ppt/tags/tag2313.xml" ContentType="application/vnd.openxmlformats-officedocument.presentationml.tags+xml"/>
  <Override PartName="/ppt/tags/tag2314.xml" ContentType="application/vnd.openxmlformats-officedocument.presentationml.tags+xml"/>
  <Override PartName="/ppt/tags/tag2315.xml" ContentType="application/vnd.openxmlformats-officedocument.presentationml.tags+xml"/>
  <Override PartName="/ppt/tags/tag2316.xml" ContentType="application/vnd.openxmlformats-officedocument.presentationml.tags+xml"/>
  <Override PartName="/ppt/tags/tag2317.xml" ContentType="application/vnd.openxmlformats-officedocument.presentationml.tags+xml"/>
  <Override PartName="/ppt/tags/tag2318.xml" ContentType="application/vnd.openxmlformats-officedocument.presentationml.tags+xml"/>
  <Override PartName="/ppt/tags/tag2319.xml" ContentType="application/vnd.openxmlformats-officedocument.presentationml.tags+xml"/>
  <Override PartName="/ppt/tags/tag2320.xml" ContentType="application/vnd.openxmlformats-officedocument.presentationml.tags+xml"/>
  <Override PartName="/ppt/tags/tag2321.xml" ContentType="application/vnd.openxmlformats-officedocument.presentationml.tags+xml"/>
  <Override PartName="/ppt/tags/tag2322.xml" ContentType="application/vnd.openxmlformats-officedocument.presentationml.tags+xml"/>
  <Override PartName="/ppt/tags/tag2323.xml" ContentType="application/vnd.openxmlformats-officedocument.presentationml.tags+xml"/>
  <Override PartName="/ppt/tags/tag2324.xml" ContentType="application/vnd.openxmlformats-officedocument.presentationml.tags+xml"/>
  <Override PartName="/ppt/tags/tag2325.xml" ContentType="application/vnd.openxmlformats-officedocument.presentationml.tags+xml"/>
  <Override PartName="/ppt/tags/tag2326.xml" ContentType="application/vnd.openxmlformats-officedocument.presentationml.tags+xml"/>
  <Override PartName="/ppt/tags/tag2327.xml" ContentType="application/vnd.openxmlformats-officedocument.presentationml.tags+xml"/>
  <Override PartName="/ppt/tags/tag2328.xml" ContentType="application/vnd.openxmlformats-officedocument.presentationml.tags+xml"/>
  <Override PartName="/ppt/tags/tag2329.xml" ContentType="application/vnd.openxmlformats-officedocument.presentationml.tags+xml"/>
  <Override PartName="/ppt/tags/tag2330.xml" ContentType="application/vnd.openxmlformats-officedocument.presentationml.tags+xml"/>
  <Override PartName="/ppt/tags/tag2331.xml" ContentType="application/vnd.openxmlformats-officedocument.presentationml.tags+xml"/>
  <Override PartName="/ppt/tags/tag2332.xml" ContentType="application/vnd.openxmlformats-officedocument.presentationml.tags+xml"/>
  <Override PartName="/ppt/tags/tag2333.xml" ContentType="application/vnd.openxmlformats-officedocument.presentationml.tags+xml"/>
  <Override PartName="/ppt/tags/tag2334.xml" ContentType="application/vnd.openxmlformats-officedocument.presentationml.tags+xml"/>
  <Override PartName="/ppt/tags/tag2335.xml" ContentType="application/vnd.openxmlformats-officedocument.presentationml.tags+xml"/>
  <Override PartName="/ppt/tags/tag2336.xml" ContentType="application/vnd.openxmlformats-officedocument.presentationml.tags+xml"/>
  <Override PartName="/ppt/tags/tag2337.xml" ContentType="application/vnd.openxmlformats-officedocument.presentationml.tags+xml"/>
  <Override PartName="/ppt/tags/tag2338.xml" ContentType="application/vnd.openxmlformats-officedocument.presentationml.tags+xml"/>
  <Override PartName="/ppt/tags/tag2339.xml" ContentType="application/vnd.openxmlformats-officedocument.presentationml.tags+xml"/>
  <Override PartName="/ppt/tags/tag2340.xml" ContentType="application/vnd.openxmlformats-officedocument.presentationml.tags+xml"/>
  <Override PartName="/ppt/tags/tag2341.xml" ContentType="application/vnd.openxmlformats-officedocument.presentationml.tags+xml"/>
  <Override PartName="/ppt/tags/tag2342.xml" ContentType="application/vnd.openxmlformats-officedocument.presentationml.tags+xml"/>
  <Override PartName="/ppt/tags/tag2343.xml" ContentType="application/vnd.openxmlformats-officedocument.presentationml.tags+xml"/>
  <Override PartName="/ppt/tags/tag2344.xml" ContentType="application/vnd.openxmlformats-officedocument.presentationml.tags+xml"/>
  <Override PartName="/ppt/tags/tag2345.xml" ContentType="application/vnd.openxmlformats-officedocument.presentationml.tags+xml"/>
  <Override PartName="/ppt/tags/tag2346.xml" ContentType="application/vnd.openxmlformats-officedocument.presentationml.tags+xml"/>
  <Override PartName="/ppt/tags/tag2347.xml" ContentType="application/vnd.openxmlformats-officedocument.presentationml.tags+xml"/>
  <Override PartName="/ppt/tags/tag2348.xml" ContentType="application/vnd.openxmlformats-officedocument.presentationml.tags+xml"/>
  <Override PartName="/ppt/tags/tag2349.xml" ContentType="application/vnd.openxmlformats-officedocument.presentationml.tags+xml"/>
  <Override PartName="/ppt/tags/tag2350.xml" ContentType="application/vnd.openxmlformats-officedocument.presentationml.tags+xml"/>
  <Override PartName="/ppt/tags/tag2351.xml" ContentType="application/vnd.openxmlformats-officedocument.presentationml.tags+xml"/>
  <Override PartName="/ppt/tags/tag2352.xml" ContentType="application/vnd.openxmlformats-officedocument.presentationml.tags+xml"/>
  <Override PartName="/ppt/tags/tag2353.xml" ContentType="application/vnd.openxmlformats-officedocument.presentationml.tags+xml"/>
  <Override PartName="/ppt/tags/tag2354.xml" ContentType="application/vnd.openxmlformats-officedocument.presentationml.tags+xml"/>
  <Override PartName="/ppt/tags/tag2355.xml" ContentType="application/vnd.openxmlformats-officedocument.presentationml.tags+xml"/>
  <Override PartName="/ppt/tags/tag2356.xml" ContentType="application/vnd.openxmlformats-officedocument.presentationml.tags+xml"/>
  <Override PartName="/ppt/tags/tag2357.xml" ContentType="application/vnd.openxmlformats-officedocument.presentationml.tags+xml"/>
  <Override PartName="/ppt/tags/tag2358.xml" ContentType="application/vnd.openxmlformats-officedocument.presentationml.tags+xml"/>
  <Override PartName="/ppt/tags/tag2359.xml" ContentType="application/vnd.openxmlformats-officedocument.presentationml.tags+xml"/>
  <Override PartName="/ppt/tags/tag2360.xml" ContentType="application/vnd.openxmlformats-officedocument.presentationml.tags+xml"/>
  <Override PartName="/ppt/tags/tag2361.xml" ContentType="application/vnd.openxmlformats-officedocument.presentationml.tags+xml"/>
  <Override PartName="/ppt/tags/tag2362.xml" ContentType="application/vnd.openxmlformats-officedocument.presentationml.tags+xml"/>
  <Override PartName="/ppt/tags/tag2363.xml" ContentType="application/vnd.openxmlformats-officedocument.presentationml.tags+xml"/>
  <Override PartName="/ppt/tags/tag2364.xml" ContentType="application/vnd.openxmlformats-officedocument.presentationml.tags+xml"/>
  <Override PartName="/ppt/tags/tag2365.xml" ContentType="application/vnd.openxmlformats-officedocument.presentationml.tags+xml"/>
  <Override PartName="/ppt/tags/tag2366.xml" ContentType="application/vnd.openxmlformats-officedocument.presentationml.tags+xml"/>
  <Override PartName="/ppt/tags/tag2367.xml" ContentType="application/vnd.openxmlformats-officedocument.presentationml.tags+xml"/>
  <Override PartName="/ppt/tags/tag2368.xml" ContentType="application/vnd.openxmlformats-officedocument.presentationml.tags+xml"/>
  <Override PartName="/ppt/tags/tag2369.xml" ContentType="application/vnd.openxmlformats-officedocument.presentationml.tags+xml"/>
  <Override PartName="/ppt/tags/tag2370.xml" ContentType="application/vnd.openxmlformats-officedocument.presentationml.tags+xml"/>
  <Override PartName="/ppt/tags/tag2371.xml" ContentType="application/vnd.openxmlformats-officedocument.presentationml.tags+xml"/>
  <Override PartName="/ppt/tags/tag2372.xml" ContentType="application/vnd.openxmlformats-officedocument.presentationml.tags+xml"/>
  <Override PartName="/ppt/tags/tag2373.xml" ContentType="application/vnd.openxmlformats-officedocument.presentationml.tags+xml"/>
  <Override PartName="/ppt/tags/tag2374.xml" ContentType="application/vnd.openxmlformats-officedocument.presentationml.tags+xml"/>
  <Override PartName="/ppt/tags/tag2375.xml" ContentType="application/vnd.openxmlformats-officedocument.presentationml.tags+xml"/>
  <Override PartName="/ppt/tags/tag2376.xml" ContentType="application/vnd.openxmlformats-officedocument.presentationml.tags+xml"/>
  <Override PartName="/ppt/tags/tag2377.xml" ContentType="application/vnd.openxmlformats-officedocument.presentationml.tags+xml"/>
  <Override PartName="/ppt/tags/tag2378.xml" ContentType="application/vnd.openxmlformats-officedocument.presentationml.tags+xml"/>
  <Override PartName="/ppt/tags/tag2379.xml" ContentType="application/vnd.openxmlformats-officedocument.presentationml.tags+xml"/>
  <Override PartName="/ppt/tags/tag2380.xml" ContentType="application/vnd.openxmlformats-officedocument.presentationml.tags+xml"/>
  <Override PartName="/ppt/tags/tag2381.xml" ContentType="application/vnd.openxmlformats-officedocument.presentationml.tags+xml"/>
  <Override PartName="/ppt/tags/tag2382.xml" ContentType="application/vnd.openxmlformats-officedocument.presentationml.tags+xml"/>
  <Override PartName="/ppt/tags/tag2383.xml" ContentType="application/vnd.openxmlformats-officedocument.presentationml.tags+xml"/>
  <Override PartName="/ppt/tags/tag2384.xml" ContentType="application/vnd.openxmlformats-officedocument.presentationml.tags+xml"/>
  <Override PartName="/ppt/tags/tag2385.xml" ContentType="application/vnd.openxmlformats-officedocument.presentationml.tags+xml"/>
  <Override PartName="/ppt/tags/tag2386.xml" ContentType="application/vnd.openxmlformats-officedocument.presentationml.tags+xml"/>
  <Override PartName="/ppt/tags/tag2387.xml" ContentType="application/vnd.openxmlformats-officedocument.presentationml.tags+xml"/>
  <Override PartName="/ppt/tags/tag2388.xml" ContentType="application/vnd.openxmlformats-officedocument.presentationml.tags+xml"/>
  <Override PartName="/ppt/tags/tag2389.xml" ContentType="application/vnd.openxmlformats-officedocument.presentationml.tags+xml"/>
  <Override PartName="/ppt/tags/tag2390.xml" ContentType="application/vnd.openxmlformats-officedocument.presentationml.tags+xml"/>
  <Override PartName="/ppt/tags/tag2391.xml" ContentType="application/vnd.openxmlformats-officedocument.presentationml.tags+xml"/>
  <Override PartName="/ppt/tags/tag2392.xml" ContentType="application/vnd.openxmlformats-officedocument.presentationml.tags+xml"/>
  <Override PartName="/ppt/tags/tag2393.xml" ContentType="application/vnd.openxmlformats-officedocument.presentationml.tags+xml"/>
  <Override PartName="/ppt/tags/tag2394.xml" ContentType="application/vnd.openxmlformats-officedocument.presentationml.tags+xml"/>
  <Override PartName="/ppt/tags/tag2395.xml" ContentType="application/vnd.openxmlformats-officedocument.presentationml.tags+xml"/>
  <Override PartName="/ppt/tags/tag2396.xml" ContentType="application/vnd.openxmlformats-officedocument.presentationml.tags+xml"/>
  <Override PartName="/ppt/tags/tag2397.xml" ContentType="application/vnd.openxmlformats-officedocument.presentationml.tags+xml"/>
  <Override PartName="/ppt/tags/tag2398.xml" ContentType="application/vnd.openxmlformats-officedocument.presentationml.tags+xml"/>
  <Override PartName="/ppt/tags/tag2399.xml" ContentType="application/vnd.openxmlformats-officedocument.presentationml.tags+xml"/>
  <Override PartName="/ppt/tags/tag2400.xml" ContentType="application/vnd.openxmlformats-officedocument.presentationml.tags+xml"/>
  <Override PartName="/ppt/tags/tag2401.xml" ContentType="application/vnd.openxmlformats-officedocument.presentationml.tags+xml"/>
  <Override PartName="/ppt/tags/tag2402.xml" ContentType="application/vnd.openxmlformats-officedocument.presentationml.tags+xml"/>
  <Override PartName="/ppt/tags/tag2403.xml" ContentType="application/vnd.openxmlformats-officedocument.presentationml.tags+xml"/>
  <Override PartName="/ppt/tags/tag2404.xml" ContentType="application/vnd.openxmlformats-officedocument.presentationml.tags+xml"/>
  <Override PartName="/ppt/tags/tag2405.xml" ContentType="application/vnd.openxmlformats-officedocument.presentationml.tags+xml"/>
  <Override PartName="/ppt/tags/tag2406.xml" ContentType="application/vnd.openxmlformats-officedocument.presentationml.tags+xml"/>
  <Override PartName="/ppt/tags/tag2407.xml" ContentType="application/vnd.openxmlformats-officedocument.presentationml.tags+xml"/>
  <Override PartName="/ppt/tags/tag2408.xml" ContentType="application/vnd.openxmlformats-officedocument.presentationml.tags+xml"/>
  <Override PartName="/ppt/tags/tag2409.xml" ContentType="application/vnd.openxmlformats-officedocument.presentationml.tags+xml"/>
  <Override PartName="/ppt/tags/tag2410.xml" ContentType="application/vnd.openxmlformats-officedocument.presentationml.tags+xml"/>
  <Override PartName="/ppt/tags/tag2411.xml" ContentType="application/vnd.openxmlformats-officedocument.presentationml.tags+xml"/>
  <Override PartName="/ppt/tags/tag2412.xml" ContentType="application/vnd.openxmlformats-officedocument.presentationml.tags+xml"/>
  <Override PartName="/ppt/tags/tag2413.xml" ContentType="application/vnd.openxmlformats-officedocument.presentationml.tags+xml"/>
  <Override PartName="/ppt/tags/tag2414.xml" ContentType="application/vnd.openxmlformats-officedocument.presentationml.tags+xml"/>
  <Override PartName="/ppt/tags/tag2415.xml" ContentType="application/vnd.openxmlformats-officedocument.presentationml.tags+xml"/>
  <Override PartName="/ppt/tags/tag2416.xml" ContentType="application/vnd.openxmlformats-officedocument.presentationml.tags+xml"/>
  <Override PartName="/ppt/tags/tag2417.xml" ContentType="application/vnd.openxmlformats-officedocument.presentationml.tags+xml"/>
  <Override PartName="/ppt/tags/tag2418.xml" ContentType="application/vnd.openxmlformats-officedocument.presentationml.tags+xml"/>
  <Override PartName="/ppt/tags/tag2419.xml" ContentType="application/vnd.openxmlformats-officedocument.presentationml.tags+xml"/>
  <Override PartName="/ppt/tags/tag2420.xml" ContentType="application/vnd.openxmlformats-officedocument.presentationml.tags+xml"/>
  <Override PartName="/ppt/tags/tag2421.xml" ContentType="application/vnd.openxmlformats-officedocument.presentationml.tags+xml"/>
  <Override PartName="/ppt/tags/tag2422.xml" ContentType="application/vnd.openxmlformats-officedocument.presentationml.tags+xml"/>
  <Override PartName="/ppt/tags/tag2423.xml" ContentType="application/vnd.openxmlformats-officedocument.presentationml.tags+xml"/>
  <Override PartName="/ppt/tags/tag2424.xml" ContentType="application/vnd.openxmlformats-officedocument.presentationml.tags+xml"/>
  <Override PartName="/ppt/tags/tag2425.xml" ContentType="application/vnd.openxmlformats-officedocument.presentationml.tags+xml"/>
  <Override PartName="/ppt/tags/tag2426.xml" ContentType="application/vnd.openxmlformats-officedocument.presentationml.tags+xml"/>
  <Override PartName="/ppt/tags/tag2427.xml" ContentType="application/vnd.openxmlformats-officedocument.presentationml.tags+xml"/>
  <Override PartName="/ppt/tags/tag2428.xml" ContentType="application/vnd.openxmlformats-officedocument.presentationml.tags+xml"/>
  <Override PartName="/ppt/tags/tag2429.xml" ContentType="application/vnd.openxmlformats-officedocument.presentationml.tags+xml"/>
  <Override PartName="/ppt/tags/tag2430.xml" ContentType="application/vnd.openxmlformats-officedocument.presentationml.tags+xml"/>
  <Override PartName="/ppt/tags/tag2431.xml" ContentType="application/vnd.openxmlformats-officedocument.presentationml.tags+xml"/>
  <Override PartName="/ppt/tags/tag2432.xml" ContentType="application/vnd.openxmlformats-officedocument.presentationml.tags+xml"/>
  <Override PartName="/ppt/tags/tag2433.xml" ContentType="application/vnd.openxmlformats-officedocument.presentationml.tags+xml"/>
  <Override PartName="/ppt/tags/tag2434.xml" ContentType="application/vnd.openxmlformats-officedocument.presentationml.tags+xml"/>
  <Override PartName="/ppt/tags/tag2435.xml" ContentType="application/vnd.openxmlformats-officedocument.presentationml.tags+xml"/>
  <Override PartName="/ppt/tags/tag2436.xml" ContentType="application/vnd.openxmlformats-officedocument.presentationml.tags+xml"/>
  <Override PartName="/ppt/tags/tag2437.xml" ContentType="application/vnd.openxmlformats-officedocument.presentationml.tags+xml"/>
  <Override PartName="/ppt/tags/tag2438.xml" ContentType="application/vnd.openxmlformats-officedocument.presentationml.tags+xml"/>
  <Override PartName="/ppt/tags/tag2439.xml" ContentType="application/vnd.openxmlformats-officedocument.presentationml.tags+xml"/>
  <Override PartName="/ppt/tags/tag2440.xml" ContentType="application/vnd.openxmlformats-officedocument.presentationml.tags+xml"/>
  <Override PartName="/ppt/tags/tag2441.xml" ContentType="application/vnd.openxmlformats-officedocument.presentationml.tags+xml"/>
  <Override PartName="/ppt/tags/tag2442.xml" ContentType="application/vnd.openxmlformats-officedocument.presentationml.tags+xml"/>
  <Override PartName="/ppt/tags/tag2443.xml" ContentType="application/vnd.openxmlformats-officedocument.presentationml.tags+xml"/>
  <Override PartName="/ppt/tags/tag2444.xml" ContentType="application/vnd.openxmlformats-officedocument.presentationml.tags+xml"/>
  <Override PartName="/ppt/tags/tag2445.xml" ContentType="application/vnd.openxmlformats-officedocument.presentationml.tags+xml"/>
  <Override PartName="/ppt/tags/tag2446.xml" ContentType="application/vnd.openxmlformats-officedocument.presentationml.tags+xml"/>
  <Override PartName="/ppt/tags/tag2447.xml" ContentType="application/vnd.openxmlformats-officedocument.presentationml.tags+xml"/>
  <Override PartName="/ppt/tags/tag2448.xml" ContentType="application/vnd.openxmlformats-officedocument.presentationml.tags+xml"/>
  <Override PartName="/ppt/tags/tag2449.xml" ContentType="application/vnd.openxmlformats-officedocument.presentationml.tags+xml"/>
  <Override PartName="/ppt/tags/tag2450.xml" ContentType="application/vnd.openxmlformats-officedocument.presentationml.tags+xml"/>
  <Override PartName="/ppt/tags/tag2451.xml" ContentType="application/vnd.openxmlformats-officedocument.presentationml.tags+xml"/>
  <Override PartName="/ppt/tags/tag2452.xml" ContentType="application/vnd.openxmlformats-officedocument.presentationml.tags+xml"/>
  <Override PartName="/ppt/tags/tag2453.xml" ContentType="application/vnd.openxmlformats-officedocument.presentationml.tags+xml"/>
  <Override PartName="/ppt/tags/tag2454.xml" ContentType="application/vnd.openxmlformats-officedocument.presentationml.tags+xml"/>
  <Override PartName="/ppt/tags/tag2455.xml" ContentType="application/vnd.openxmlformats-officedocument.presentationml.tags+xml"/>
  <Override PartName="/ppt/tags/tag2456.xml" ContentType="application/vnd.openxmlformats-officedocument.presentationml.tags+xml"/>
  <Override PartName="/ppt/tags/tag2457.xml" ContentType="application/vnd.openxmlformats-officedocument.presentationml.tags+xml"/>
  <Override PartName="/ppt/tags/tag2458.xml" ContentType="application/vnd.openxmlformats-officedocument.presentationml.tags+xml"/>
  <Override PartName="/ppt/tags/tag2459.xml" ContentType="application/vnd.openxmlformats-officedocument.presentationml.tags+xml"/>
  <Override PartName="/ppt/tags/tag2460.xml" ContentType="application/vnd.openxmlformats-officedocument.presentationml.tags+xml"/>
  <Override PartName="/ppt/tags/tag2461.xml" ContentType="application/vnd.openxmlformats-officedocument.presentationml.tags+xml"/>
  <Override PartName="/ppt/tags/tag2462.xml" ContentType="application/vnd.openxmlformats-officedocument.presentationml.tags+xml"/>
  <Override PartName="/ppt/tags/tag2463.xml" ContentType="application/vnd.openxmlformats-officedocument.presentationml.tags+xml"/>
  <Override PartName="/ppt/tags/tag2464.xml" ContentType="application/vnd.openxmlformats-officedocument.presentationml.tags+xml"/>
  <Override PartName="/ppt/tags/tag2465.xml" ContentType="application/vnd.openxmlformats-officedocument.presentationml.tags+xml"/>
  <Override PartName="/ppt/tags/tag2466.xml" ContentType="application/vnd.openxmlformats-officedocument.presentationml.tags+xml"/>
  <Override PartName="/ppt/tags/tag2467.xml" ContentType="application/vnd.openxmlformats-officedocument.presentationml.tags+xml"/>
  <Override PartName="/ppt/tags/tag2468.xml" ContentType="application/vnd.openxmlformats-officedocument.presentationml.tags+xml"/>
  <Override PartName="/ppt/tags/tag2469.xml" ContentType="application/vnd.openxmlformats-officedocument.presentationml.tags+xml"/>
  <Override PartName="/ppt/tags/tag2470.xml" ContentType="application/vnd.openxmlformats-officedocument.presentationml.tags+xml"/>
  <Override PartName="/ppt/tags/tag2471.xml" ContentType="application/vnd.openxmlformats-officedocument.presentationml.tags+xml"/>
  <Override PartName="/ppt/tags/tag2472.xml" ContentType="application/vnd.openxmlformats-officedocument.presentationml.tags+xml"/>
  <Override PartName="/ppt/tags/tag2473.xml" ContentType="application/vnd.openxmlformats-officedocument.presentationml.tags+xml"/>
  <Override PartName="/ppt/tags/tag2474.xml" ContentType="application/vnd.openxmlformats-officedocument.presentationml.tags+xml"/>
  <Override PartName="/ppt/tags/tag2475.xml" ContentType="application/vnd.openxmlformats-officedocument.presentationml.tags+xml"/>
  <Override PartName="/ppt/notesSlides/notesSlide14.xml" ContentType="application/vnd.openxmlformats-officedocument.presentationml.notesSlide+xml"/>
  <Override PartName="/ppt/tags/tag2476.xml" ContentType="application/vnd.openxmlformats-officedocument.presentationml.tags+xml"/>
  <Override PartName="/ppt/tags/tag2477.xml" ContentType="application/vnd.openxmlformats-officedocument.presentationml.tags+xml"/>
  <Override PartName="/ppt/tags/tag2478.xml" ContentType="application/vnd.openxmlformats-officedocument.presentationml.tags+xml"/>
  <Override PartName="/ppt/tags/tag2479.xml" ContentType="application/vnd.openxmlformats-officedocument.presentationml.tags+xml"/>
  <Override PartName="/ppt/tags/tag2480.xml" ContentType="application/vnd.openxmlformats-officedocument.presentationml.tags+xml"/>
  <Override PartName="/ppt/tags/tag2481.xml" ContentType="application/vnd.openxmlformats-officedocument.presentationml.tags+xml"/>
  <Override PartName="/ppt/tags/tag2482.xml" ContentType="application/vnd.openxmlformats-officedocument.presentationml.tags+xml"/>
  <Override PartName="/ppt/tags/tag2483.xml" ContentType="application/vnd.openxmlformats-officedocument.presentationml.tags+xml"/>
  <Override PartName="/ppt/tags/tag2484.xml" ContentType="application/vnd.openxmlformats-officedocument.presentationml.tags+xml"/>
  <Override PartName="/ppt/tags/tag2485.xml" ContentType="application/vnd.openxmlformats-officedocument.presentationml.tags+xml"/>
  <Override PartName="/ppt/tags/tag2486.xml" ContentType="application/vnd.openxmlformats-officedocument.presentationml.tags+xml"/>
  <Override PartName="/ppt/tags/tag2487.xml" ContentType="application/vnd.openxmlformats-officedocument.presentationml.tags+xml"/>
  <Override PartName="/ppt/tags/tag2488.xml" ContentType="application/vnd.openxmlformats-officedocument.presentationml.tags+xml"/>
  <Override PartName="/ppt/tags/tag2489.xml" ContentType="application/vnd.openxmlformats-officedocument.presentationml.tags+xml"/>
  <Override PartName="/ppt/tags/tag2490.xml" ContentType="application/vnd.openxmlformats-officedocument.presentationml.tags+xml"/>
  <Override PartName="/ppt/tags/tag2491.xml" ContentType="application/vnd.openxmlformats-officedocument.presentationml.tags+xml"/>
  <Override PartName="/ppt/tags/tag2492.xml" ContentType="application/vnd.openxmlformats-officedocument.presentationml.tags+xml"/>
  <Override PartName="/ppt/tags/tag2493.xml" ContentType="application/vnd.openxmlformats-officedocument.presentationml.tags+xml"/>
  <Override PartName="/ppt/tags/tag2494.xml" ContentType="application/vnd.openxmlformats-officedocument.presentationml.tags+xml"/>
  <Override PartName="/ppt/tags/tag2495.xml" ContentType="application/vnd.openxmlformats-officedocument.presentationml.tags+xml"/>
  <Override PartName="/ppt/tags/tag2496.xml" ContentType="application/vnd.openxmlformats-officedocument.presentationml.tags+xml"/>
  <Override PartName="/ppt/tags/tag2497.xml" ContentType="application/vnd.openxmlformats-officedocument.presentationml.tags+xml"/>
  <Override PartName="/ppt/tags/tag2498.xml" ContentType="application/vnd.openxmlformats-officedocument.presentationml.tags+xml"/>
  <Override PartName="/ppt/tags/tag2499.xml" ContentType="application/vnd.openxmlformats-officedocument.presentationml.tags+xml"/>
  <Override PartName="/ppt/tags/tag2500.xml" ContentType="application/vnd.openxmlformats-officedocument.presentationml.tags+xml"/>
  <Override PartName="/ppt/tags/tag2501.xml" ContentType="application/vnd.openxmlformats-officedocument.presentationml.tags+xml"/>
  <Override PartName="/ppt/tags/tag2502.xml" ContentType="application/vnd.openxmlformats-officedocument.presentationml.tags+xml"/>
  <Override PartName="/ppt/tags/tag2503.xml" ContentType="application/vnd.openxmlformats-officedocument.presentationml.tags+xml"/>
  <Override PartName="/ppt/tags/tag2504.xml" ContentType="application/vnd.openxmlformats-officedocument.presentationml.tags+xml"/>
  <Override PartName="/ppt/tags/tag2505.xml" ContentType="application/vnd.openxmlformats-officedocument.presentationml.tags+xml"/>
  <Override PartName="/ppt/tags/tag2506.xml" ContentType="application/vnd.openxmlformats-officedocument.presentationml.tags+xml"/>
  <Override PartName="/ppt/tags/tag2507.xml" ContentType="application/vnd.openxmlformats-officedocument.presentationml.tags+xml"/>
  <Override PartName="/ppt/tags/tag2508.xml" ContentType="application/vnd.openxmlformats-officedocument.presentationml.tags+xml"/>
  <Override PartName="/ppt/tags/tag2509.xml" ContentType="application/vnd.openxmlformats-officedocument.presentationml.tags+xml"/>
  <Override PartName="/ppt/tags/tag2510.xml" ContentType="application/vnd.openxmlformats-officedocument.presentationml.tags+xml"/>
  <Override PartName="/ppt/tags/tag2511.xml" ContentType="application/vnd.openxmlformats-officedocument.presentationml.tags+xml"/>
  <Override PartName="/ppt/tags/tag2512.xml" ContentType="application/vnd.openxmlformats-officedocument.presentationml.tags+xml"/>
  <Override PartName="/ppt/tags/tag2513.xml" ContentType="application/vnd.openxmlformats-officedocument.presentationml.tags+xml"/>
  <Override PartName="/ppt/tags/tag2514.xml" ContentType="application/vnd.openxmlformats-officedocument.presentationml.tags+xml"/>
  <Override PartName="/ppt/tags/tag2515.xml" ContentType="application/vnd.openxmlformats-officedocument.presentationml.tags+xml"/>
  <Override PartName="/ppt/tags/tag2516.xml" ContentType="application/vnd.openxmlformats-officedocument.presentationml.tags+xml"/>
  <Override PartName="/ppt/tags/tag2517.xml" ContentType="application/vnd.openxmlformats-officedocument.presentationml.tags+xml"/>
  <Override PartName="/ppt/tags/tag2518.xml" ContentType="application/vnd.openxmlformats-officedocument.presentationml.tags+xml"/>
  <Override PartName="/ppt/tags/tag2519.xml" ContentType="application/vnd.openxmlformats-officedocument.presentationml.tags+xml"/>
  <Override PartName="/ppt/tags/tag2520.xml" ContentType="application/vnd.openxmlformats-officedocument.presentationml.tags+xml"/>
  <Override PartName="/ppt/tags/tag2521.xml" ContentType="application/vnd.openxmlformats-officedocument.presentationml.tags+xml"/>
  <Override PartName="/ppt/tags/tag2522.xml" ContentType="application/vnd.openxmlformats-officedocument.presentationml.tags+xml"/>
  <Override PartName="/ppt/tags/tag2523.xml" ContentType="application/vnd.openxmlformats-officedocument.presentationml.tags+xml"/>
  <Override PartName="/ppt/tags/tag2524.xml" ContentType="application/vnd.openxmlformats-officedocument.presentationml.tags+xml"/>
  <Override PartName="/ppt/tags/tag2525.xml" ContentType="application/vnd.openxmlformats-officedocument.presentationml.tags+xml"/>
  <Override PartName="/ppt/tags/tag2526.xml" ContentType="application/vnd.openxmlformats-officedocument.presentationml.tags+xml"/>
  <Override PartName="/ppt/tags/tag2527.xml" ContentType="application/vnd.openxmlformats-officedocument.presentationml.tags+xml"/>
  <Override PartName="/ppt/tags/tag2528.xml" ContentType="application/vnd.openxmlformats-officedocument.presentationml.tags+xml"/>
  <Override PartName="/ppt/tags/tag2529.xml" ContentType="application/vnd.openxmlformats-officedocument.presentationml.tags+xml"/>
  <Override PartName="/ppt/tags/tag2530.xml" ContentType="application/vnd.openxmlformats-officedocument.presentationml.tags+xml"/>
  <Override PartName="/ppt/tags/tag2531.xml" ContentType="application/vnd.openxmlformats-officedocument.presentationml.tags+xml"/>
  <Override PartName="/ppt/tags/tag2532.xml" ContentType="application/vnd.openxmlformats-officedocument.presentationml.tags+xml"/>
  <Override PartName="/ppt/tags/tag2533.xml" ContentType="application/vnd.openxmlformats-officedocument.presentationml.tags+xml"/>
  <Override PartName="/ppt/tags/tag2534.xml" ContentType="application/vnd.openxmlformats-officedocument.presentationml.tags+xml"/>
  <Override PartName="/ppt/tags/tag2535.xml" ContentType="application/vnd.openxmlformats-officedocument.presentationml.tags+xml"/>
  <Override PartName="/ppt/tags/tag2536.xml" ContentType="application/vnd.openxmlformats-officedocument.presentationml.tags+xml"/>
  <Override PartName="/ppt/tags/tag2537.xml" ContentType="application/vnd.openxmlformats-officedocument.presentationml.tags+xml"/>
  <Override PartName="/ppt/tags/tag2538.xml" ContentType="application/vnd.openxmlformats-officedocument.presentationml.tags+xml"/>
  <Override PartName="/ppt/tags/tag2539.xml" ContentType="application/vnd.openxmlformats-officedocument.presentationml.tags+xml"/>
  <Override PartName="/ppt/tags/tag2540.xml" ContentType="application/vnd.openxmlformats-officedocument.presentationml.tags+xml"/>
  <Override PartName="/ppt/tags/tag2541.xml" ContentType="application/vnd.openxmlformats-officedocument.presentationml.tags+xml"/>
  <Override PartName="/ppt/tags/tag2542.xml" ContentType="application/vnd.openxmlformats-officedocument.presentationml.tags+xml"/>
  <Override PartName="/ppt/tags/tag2543.xml" ContentType="application/vnd.openxmlformats-officedocument.presentationml.tags+xml"/>
  <Override PartName="/ppt/tags/tag2544.xml" ContentType="application/vnd.openxmlformats-officedocument.presentationml.tags+xml"/>
  <Override PartName="/ppt/tags/tag2545.xml" ContentType="application/vnd.openxmlformats-officedocument.presentationml.tags+xml"/>
  <Override PartName="/ppt/tags/tag2546.xml" ContentType="application/vnd.openxmlformats-officedocument.presentationml.tags+xml"/>
  <Override PartName="/ppt/tags/tag2547.xml" ContentType="application/vnd.openxmlformats-officedocument.presentationml.tags+xml"/>
  <Override PartName="/ppt/tags/tag2548.xml" ContentType="application/vnd.openxmlformats-officedocument.presentationml.tags+xml"/>
  <Override PartName="/ppt/tags/tag2549.xml" ContentType="application/vnd.openxmlformats-officedocument.presentationml.tags+xml"/>
  <Override PartName="/ppt/tags/tag2550.xml" ContentType="application/vnd.openxmlformats-officedocument.presentationml.tags+xml"/>
  <Override PartName="/ppt/tags/tag2551.xml" ContentType="application/vnd.openxmlformats-officedocument.presentationml.tags+xml"/>
  <Override PartName="/ppt/tags/tag2552.xml" ContentType="application/vnd.openxmlformats-officedocument.presentationml.tags+xml"/>
  <Override PartName="/ppt/tags/tag2553.xml" ContentType="application/vnd.openxmlformats-officedocument.presentationml.tags+xml"/>
  <Override PartName="/ppt/tags/tag2554.xml" ContentType="application/vnd.openxmlformats-officedocument.presentationml.tags+xml"/>
  <Override PartName="/ppt/tags/tag2555.xml" ContentType="application/vnd.openxmlformats-officedocument.presentationml.tags+xml"/>
  <Override PartName="/ppt/tags/tag2556.xml" ContentType="application/vnd.openxmlformats-officedocument.presentationml.tags+xml"/>
  <Override PartName="/ppt/tags/tag2557.xml" ContentType="application/vnd.openxmlformats-officedocument.presentationml.tags+xml"/>
  <Override PartName="/ppt/tags/tag2558.xml" ContentType="application/vnd.openxmlformats-officedocument.presentationml.tags+xml"/>
  <Override PartName="/ppt/tags/tag2559.xml" ContentType="application/vnd.openxmlformats-officedocument.presentationml.tags+xml"/>
  <Override PartName="/ppt/tags/tag2560.xml" ContentType="application/vnd.openxmlformats-officedocument.presentationml.tags+xml"/>
  <Override PartName="/ppt/tags/tag2561.xml" ContentType="application/vnd.openxmlformats-officedocument.presentationml.tags+xml"/>
  <Override PartName="/ppt/tags/tag2562.xml" ContentType="application/vnd.openxmlformats-officedocument.presentationml.tags+xml"/>
  <Override PartName="/ppt/tags/tag2563.xml" ContentType="application/vnd.openxmlformats-officedocument.presentationml.tags+xml"/>
  <Override PartName="/ppt/tags/tag2564.xml" ContentType="application/vnd.openxmlformats-officedocument.presentationml.tags+xml"/>
  <Override PartName="/ppt/tags/tag2565.xml" ContentType="application/vnd.openxmlformats-officedocument.presentationml.tags+xml"/>
  <Override PartName="/ppt/tags/tag2566.xml" ContentType="application/vnd.openxmlformats-officedocument.presentationml.tags+xml"/>
  <Override PartName="/ppt/tags/tag2567.xml" ContentType="application/vnd.openxmlformats-officedocument.presentationml.tags+xml"/>
  <Override PartName="/ppt/tags/tag2568.xml" ContentType="application/vnd.openxmlformats-officedocument.presentationml.tags+xml"/>
  <Override PartName="/ppt/tags/tag2569.xml" ContentType="application/vnd.openxmlformats-officedocument.presentationml.tags+xml"/>
  <Override PartName="/ppt/tags/tag2570.xml" ContentType="application/vnd.openxmlformats-officedocument.presentationml.tags+xml"/>
  <Override PartName="/ppt/tags/tag2571.xml" ContentType="application/vnd.openxmlformats-officedocument.presentationml.tags+xml"/>
  <Override PartName="/ppt/tags/tag2572.xml" ContentType="application/vnd.openxmlformats-officedocument.presentationml.tags+xml"/>
  <Override PartName="/ppt/tags/tag2573.xml" ContentType="application/vnd.openxmlformats-officedocument.presentationml.tags+xml"/>
  <Override PartName="/ppt/tags/tag2574.xml" ContentType="application/vnd.openxmlformats-officedocument.presentationml.tags+xml"/>
  <Override PartName="/ppt/tags/tag2575.xml" ContentType="application/vnd.openxmlformats-officedocument.presentationml.tags+xml"/>
  <Override PartName="/ppt/tags/tag2576.xml" ContentType="application/vnd.openxmlformats-officedocument.presentationml.tags+xml"/>
  <Override PartName="/ppt/tags/tag2577.xml" ContentType="application/vnd.openxmlformats-officedocument.presentationml.tags+xml"/>
  <Override PartName="/ppt/tags/tag2578.xml" ContentType="application/vnd.openxmlformats-officedocument.presentationml.tags+xml"/>
  <Override PartName="/ppt/tags/tag2579.xml" ContentType="application/vnd.openxmlformats-officedocument.presentationml.tags+xml"/>
  <Override PartName="/ppt/tags/tag2580.xml" ContentType="application/vnd.openxmlformats-officedocument.presentationml.tags+xml"/>
  <Override PartName="/ppt/tags/tag2581.xml" ContentType="application/vnd.openxmlformats-officedocument.presentationml.tags+xml"/>
  <Override PartName="/ppt/tags/tag2582.xml" ContentType="application/vnd.openxmlformats-officedocument.presentationml.tags+xml"/>
  <Override PartName="/ppt/tags/tag2583.xml" ContentType="application/vnd.openxmlformats-officedocument.presentationml.tags+xml"/>
  <Override PartName="/ppt/tags/tag2584.xml" ContentType="application/vnd.openxmlformats-officedocument.presentationml.tags+xml"/>
  <Override PartName="/ppt/tags/tag2585.xml" ContentType="application/vnd.openxmlformats-officedocument.presentationml.tags+xml"/>
  <Override PartName="/ppt/tags/tag2586.xml" ContentType="application/vnd.openxmlformats-officedocument.presentationml.tags+xml"/>
  <Override PartName="/ppt/tags/tag2587.xml" ContentType="application/vnd.openxmlformats-officedocument.presentationml.tags+xml"/>
  <Override PartName="/ppt/tags/tag2588.xml" ContentType="application/vnd.openxmlformats-officedocument.presentationml.tags+xml"/>
  <Override PartName="/ppt/tags/tag2589.xml" ContentType="application/vnd.openxmlformats-officedocument.presentationml.tags+xml"/>
  <Override PartName="/ppt/tags/tag2590.xml" ContentType="application/vnd.openxmlformats-officedocument.presentationml.tags+xml"/>
  <Override PartName="/ppt/tags/tag2591.xml" ContentType="application/vnd.openxmlformats-officedocument.presentationml.tags+xml"/>
  <Override PartName="/ppt/tags/tag2592.xml" ContentType="application/vnd.openxmlformats-officedocument.presentationml.tags+xml"/>
  <Override PartName="/ppt/tags/tag2593.xml" ContentType="application/vnd.openxmlformats-officedocument.presentationml.tags+xml"/>
  <Override PartName="/ppt/tags/tag2594.xml" ContentType="application/vnd.openxmlformats-officedocument.presentationml.tags+xml"/>
  <Override PartName="/ppt/tags/tag2595.xml" ContentType="application/vnd.openxmlformats-officedocument.presentationml.tags+xml"/>
  <Override PartName="/ppt/tags/tag2596.xml" ContentType="application/vnd.openxmlformats-officedocument.presentationml.tags+xml"/>
  <Override PartName="/ppt/tags/tag2597.xml" ContentType="application/vnd.openxmlformats-officedocument.presentationml.tags+xml"/>
  <Override PartName="/ppt/tags/tag2598.xml" ContentType="application/vnd.openxmlformats-officedocument.presentationml.tags+xml"/>
  <Override PartName="/ppt/tags/tag2599.xml" ContentType="application/vnd.openxmlformats-officedocument.presentationml.tags+xml"/>
  <Override PartName="/ppt/tags/tag2600.xml" ContentType="application/vnd.openxmlformats-officedocument.presentationml.tags+xml"/>
  <Override PartName="/ppt/tags/tag2601.xml" ContentType="application/vnd.openxmlformats-officedocument.presentationml.tags+xml"/>
  <Override PartName="/ppt/tags/tag2602.xml" ContentType="application/vnd.openxmlformats-officedocument.presentationml.tags+xml"/>
  <Override PartName="/ppt/tags/tag2603.xml" ContentType="application/vnd.openxmlformats-officedocument.presentationml.tags+xml"/>
  <Override PartName="/ppt/tags/tag2604.xml" ContentType="application/vnd.openxmlformats-officedocument.presentationml.tags+xml"/>
  <Override PartName="/ppt/tags/tag2605.xml" ContentType="application/vnd.openxmlformats-officedocument.presentationml.tags+xml"/>
  <Override PartName="/ppt/tags/tag2606.xml" ContentType="application/vnd.openxmlformats-officedocument.presentationml.tags+xml"/>
  <Override PartName="/ppt/tags/tag2607.xml" ContentType="application/vnd.openxmlformats-officedocument.presentationml.tags+xml"/>
  <Override PartName="/ppt/tags/tag2608.xml" ContentType="application/vnd.openxmlformats-officedocument.presentationml.tags+xml"/>
  <Override PartName="/ppt/tags/tag2609.xml" ContentType="application/vnd.openxmlformats-officedocument.presentationml.tags+xml"/>
  <Override PartName="/ppt/tags/tag2610.xml" ContentType="application/vnd.openxmlformats-officedocument.presentationml.tags+xml"/>
  <Override PartName="/ppt/tags/tag2611.xml" ContentType="application/vnd.openxmlformats-officedocument.presentationml.tags+xml"/>
  <Override PartName="/ppt/tags/tag2612.xml" ContentType="application/vnd.openxmlformats-officedocument.presentationml.tags+xml"/>
  <Override PartName="/ppt/tags/tag2613.xml" ContentType="application/vnd.openxmlformats-officedocument.presentationml.tags+xml"/>
  <Override PartName="/ppt/tags/tag2614.xml" ContentType="application/vnd.openxmlformats-officedocument.presentationml.tags+xml"/>
  <Override PartName="/ppt/tags/tag2615.xml" ContentType="application/vnd.openxmlformats-officedocument.presentationml.tags+xml"/>
  <Override PartName="/ppt/tags/tag2616.xml" ContentType="application/vnd.openxmlformats-officedocument.presentationml.tags+xml"/>
  <Override PartName="/ppt/tags/tag2617.xml" ContentType="application/vnd.openxmlformats-officedocument.presentationml.tags+xml"/>
  <Override PartName="/ppt/tags/tag2618.xml" ContentType="application/vnd.openxmlformats-officedocument.presentationml.tags+xml"/>
  <Override PartName="/ppt/tags/tag2619.xml" ContentType="application/vnd.openxmlformats-officedocument.presentationml.tags+xml"/>
  <Override PartName="/ppt/tags/tag2620.xml" ContentType="application/vnd.openxmlformats-officedocument.presentationml.tags+xml"/>
  <Override PartName="/ppt/tags/tag2621.xml" ContentType="application/vnd.openxmlformats-officedocument.presentationml.tags+xml"/>
  <Override PartName="/ppt/tags/tag2622.xml" ContentType="application/vnd.openxmlformats-officedocument.presentationml.tags+xml"/>
  <Override PartName="/ppt/tags/tag2623.xml" ContentType="application/vnd.openxmlformats-officedocument.presentationml.tags+xml"/>
  <Override PartName="/ppt/tags/tag2624.xml" ContentType="application/vnd.openxmlformats-officedocument.presentationml.tags+xml"/>
  <Override PartName="/ppt/tags/tag2625.xml" ContentType="application/vnd.openxmlformats-officedocument.presentationml.tags+xml"/>
  <Override PartName="/ppt/tags/tag2626.xml" ContentType="application/vnd.openxmlformats-officedocument.presentationml.tags+xml"/>
  <Override PartName="/ppt/tags/tag2627.xml" ContentType="application/vnd.openxmlformats-officedocument.presentationml.tags+xml"/>
  <Override PartName="/ppt/tags/tag2628.xml" ContentType="application/vnd.openxmlformats-officedocument.presentationml.tags+xml"/>
  <Override PartName="/ppt/tags/tag2629.xml" ContentType="application/vnd.openxmlformats-officedocument.presentationml.tags+xml"/>
  <Override PartName="/ppt/tags/tag2630.xml" ContentType="application/vnd.openxmlformats-officedocument.presentationml.tags+xml"/>
  <Override PartName="/ppt/tags/tag2631.xml" ContentType="application/vnd.openxmlformats-officedocument.presentationml.tags+xml"/>
  <Override PartName="/ppt/tags/tag2632.xml" ContentType="application/vnd.openxmlformats-officedocument.presentationml.tags+xml"/>
  <Override PartName="/ppt/tags/tag2633.xml" ContentType="application/vnd.openxmlformats-officedocument.presentationml.tags+xml"/>
  <Override PartName="/ppt/tags/tag2634.xml" ContentType="application/vnd.openxmlformats-officedocument.presentationml.tags+xml"/>
  <Override PartName="/ppt/tags/tag2635.xml" ContentType="application/vnd.openxmlformats-officedocument.presentationml.tags+xml"/>
  <Override PartName="/ppt/tags/tag2636.xml" ContentType="application/vnd.openxmlformats-officedocument.presentationml.tags+xml"/>
  <Override PartName="/ppt/tags/tag2637.xml" ContentType="application/vnd.openxmlformats-officedocument.presentationml.tags+xml"/>
  <Override PartName="/ppt/tags/tag2638.xml" ContentType="application/vnd.openxmlformats-officedocument.presentationml.tags+xml"/>
  <Override PartName="/ppt/tags/tag2639.xml" ContentType="application/vnd.openxmlformats-officedocument.presentationml.tags+xml"/>
  <Override PartName="/ppt/tags/tag2640.xml" ContentType="application/vnd.openxmlformats-officedocument.presentationml.tags+xml"/>
  <Override PartName="/ppt/tags/tag2641.xml" ContentType="application/vnd.openxmlformats-officedocument.presentationml.tags+xml"/>
  <Override PartName="/ppt/tags/tag2642.xml" ContentType="application/vnd.openxmlformats-officedocument.presentationml.tags+xml"/>
  <Override PartName="/ppt/tags/tag2643.xml" ContentType="application/vnd.openxmlformats-officedocument.presentationml.tags+xml"/>
  <Override PartName="/ppt/tags/tag2644.xml" ContentType="application/vnd.openxmlformats-officedocument.presentationml.tags+xml"/>
  <Override PartName="/ppt/tags/tag2645.xml" ContentType="application/vnd.openxmlformats-officedocument.presentationml.tags+xml"/>
  <Override PartName="/ppt/tags/tag2646.xml" ContentType="application/vnd.openxmlformats-officedocument.presentationml.tags+xml"/>
  <Override PartName="/ppt/tags/tag2647.xml" ContentType="application/vnd.openxmlformats-officedocument.presentationml.tags+xml"/>
  <Override PartName="/ppt/tags/tag2648.xml" ContentType="application/vnd.openxmlformats-officedocument.presentationml.tags+xml"/>
  <Override PartName="/ppt/tags/tag2649.xml" ContentType="application/vnd.openxmlformats-officedocument.presentationml.tags+xml"/>
  <Override PartName="/ppt/tags/tag2650.xml" ContentType="application/vnd.openxmlformats-officedocument.presentationml.tags+xml"/>
  <Override PartName="/ppt/tags/tag2651.xml" ContentType="application/vnd.openxmlformats-officedocument.presentationml.tags+xml"/>
  <Override PartName="/ppt/tags/tag2652.xml" ContentType="application/vnd.openxmlformats-officedocument.presentationml.tags+xml"/>
  <Override PartName="/ppt/tags/tag2653.xml" ContentType="application/vnd.openxmlformats-officedocument.presentationml.tags+xml"/>
  <Override PartName="/ppt/tags/tag2654.xml" ContentType="application/vnd.openxmlformats-officedocument.presentationml.tags+xml"/>
  <Override PartName="/ppt/tags/tag2655.xml" ContentType="application/vnd.openxmlformats-officedocument.presentationml.tags+xml"/>
  <Override PartName="/ppt/tags/tag2656.xml" ContentType="application/vnd.openxmlformats-officedocument.presentationml.tags+xml"/>
  <Override PartName="/ppt/tags/tag2657.xml" ContentType="application/vnd.openxmlformats-officedocument.presentationml.tags+xml"/>
  <Override PartName="/ppt/tags/tag2658.xml" ContentType="application/vnd.openxmlformats-officedocument.presentationml.tags+xml"/>
  <Override PartName="/ppt/tags/tag2659.xml" ContentType="application/vnd.openxmlformats-officedocument.presentationml.tags+xml"/>
  <Override PartName="/ppt/tags/tag2660.xml" ContentType="application/vnd.openxmlformats-officedocument.presentationml.tags+xml"/>
  <Override PartName="/ppt/tags/tag2661.xml" ContentType="application/vnd.openxmlformats-officedocument.presentationml.tags+xml"/>
  <Override PartName="/ppt/tags/tag2662.xml" ContentType="application/vnd.openxmlformats-officedocument.presentationml.tags+xml"/>
  <Override PartName="/ppt/notesSlides/notesSlide15.xml" ContentType="application/vnd.openxmlformats-officedocument.presentationml.notesSlide+xml"/>
  <Override PartName="/ppt/tags/tag2663.xml" ContentType="application/vnd.openxmlformats-officedocument.presentationml.tags+xml"/>
  <Override PartName="/ppt/tags/tag2664.xml" ContentType="application/vnd.openxmlformats-officedocument.presentationml.tags+xml"/>
  <Override PartName="/ppt/tags/tag2665.xml" ContentType="application/vnd.openxmlformats-officedocument.presentationml.tags+xml"/>
  <Override PartName="/ppt/tags/tag2666.xml" ContentType="application/vnd.openxmlformats-officedocument.presentationml.tags+xml"/>
  <Override PartName="/ppt/tags/tag2667.xml" ContentType="application/vnd.openxmlformats-officedocument.presentationml.tags+xml"/>
  <Override PartName="/ppt/tags/tag2668.xml" ContentType="application/vnd.openxmlformats-officedocument.presentationml.tags+xml"/>
  <Override PartName="/ppt/tags/tag2669.xml" ContentType="application/vnd.openxmlformats-officedocument.presentationml.tags+xml"/>
  <Override PartName="/ppt/tags/tag2670.xml" ContentType="application/vnd.openxmlformats-officedocument.presentationml.tags+xml"/>
  <Override PartName="/ppt/tags/tag2671.xml" ContentType="application/vnd.openxmlformats-officedocument.presentationml.tags+xml"/>
  <Override PartName="/ppt/tags/tag2672.xml" ContentType="application/vnd.openxmlformats-officedocument.presentationml.tags+xml"/>
  <Override PartName="/ppt/tags/tag2673.xml" ContentType="application/vnd.openxmlformats-officedocument.presentationml.tags+xml"/>
  <Override PartName="/ppt/tags/tag2674.xml" ContentType="application/vnd.openxmlformats-officedocument.presentationml.tags+xml"/>
  <Override PartName="/ppt/tags/tag2675.xml" ContentType="application/vnd.openxmlformats-officedocument.presentationml.tags+xml"/>
  <Override PartName="/ppt/tags/tag2676.xml" ContentType="application/vnd.openxmlformats-officedocument.presentationml.tags+xml"/>
  <Override PartName="/ppt/tags/tag2677.xml" ContentType="application/vnd.openxmlformats-officedocument.presentationml.tags+xml"/>
  <Override PartName="/ppt/tags/tag2678.xml" ContentType="application/vnd.openxmlformats-officedocument.presentationml.tags+xml"/>
  <Override PartName="/ppt/tags/tag2679.xml" ContentType="application/vnd.openxmlformats-officedocument.presentationml.tags+xml"/>
  <Override PartName="/ppt/tags/tag2680.xml" ContentType="application/vnd.openxmlformats-officedocument.presentationml.tags+xml"/>
  <Override PartName="/ppt/tags/tag2681.xml" ContentType="application/vnd.openxmlformats-officedocument.presentationml.tags+xml"/>
  <Override PartName="/ppt/tags/tag2682.xml" ContentType="application/vnd.openxmlformats-officedocument.presentationml.tags+xml"/>
  <Override PartName="/ppt/tags/tag2683.xml" ContentType="application/vnd.openxmlformats-officedocument.presentationml.tags+xml"/>
  <Override PartName="/ppt/tags/tag2684.xml" ContentType="application/vnd.openxmlformats-officedocument.presentationml.tags+xml"/>
  <Override PartName="/ppt/tags/tag2685.xml" ContentType="application/vnd.openxmlformats-officedocument.presentationml.tags+xml"/>
  <Override PartName="/ppt/tags/tag2686.xml" ContentType="application/vnd.openxmlformats-officedocument.presentationml.tags+xml"/>
  <Override PartName="/ppt/tags/tag2687.xml" ContentType="application/vnd.openxmlformats-officedocument.presentationml.tags+xml"/>
  <Override PartName="/ppt/tags/tag2688.xml" ContentType="application/vnd.openxmlformats-officedocument.presentationml.tags+xml"/>
  <Override PartName="/ppt/tags/tag2689.xml" ContentType="application/vnd.openxmlformats-officedocument.presentationml.tags+xml"/>
  <Override PartName="/ppt/tags/tag2690.xml" ContentType="application/vnd.openxmlformats-officedocument.presentationml.tags+xml"/>
  <Override PartName="/ppt/tags/tag2691.xml" ContentType="application/vnd.openxmlformats-officedocument.presentationml.tags+xml"/>
  <Override PartName="/ppt/tags/tag2692.xml" ContentType="application/vnd.openxmlformats-officedocument.presentationml.tags+xml"/>
  <Override PartName="/ppt/tags/tag2693.xml" ContentType="application/vnd.openxmlformats-officedocument.presentationml.tags+xml"/>
  <Override PartName="/ppt/tags/tag2694.xml" ContentType="application/vnd.openxmlformats-officedocument.presentationml.tags+xml"/>
  <Override PartName="/ppt/tags/tag2695.xml" ContentType="application/vnd.openxmlformats-officedocument.presentationml.tags+xml"/>
  <Override PartName="/ppt/tags/tag2696.xml" ContentType="application/vnd.openxmlformats-officedocument.presentationml.tags+xml"/>
  <Override PartName="/ppt/tags/tag2697.xml" ContentType="application/vnd.openxmlformats-officedocument.presentationml.tags+xml"/>
  <Override PartName="/ppt/tags/tag2698.xml" ContentType="application/vnd.openxmlformats-officedocument.presentationml.tags+xml"/>
  <Override PartName="/ppt/tags/tag2699.xml" ContentType="application/vnd.openxmlformats-officedocument.presentationml.tags+xml"/>
  <Override PartName="/ppt/tags/tag2700.xml" ContentType="application/vnd.openxmlformats-officedocument.presentationml.tags+xml"/>
  <Override PartName="/ppt/tags/tag2701.xml" ContentType="application/vnd.openxmlformats-officedocument.presentationml.tags+xml"/>
  <Override PartName="/ppt/tags/tag2702.xml" ContentType="application/vnd.openxmlformats-officedocument.presentationml.tags+xml"/>
  <Override PartName="/ppt/tags/tag2703.xml" ContentType="application/vnd.openxmlformats-officedocument.presentationml.tags+xml"/>
  <Override PartName="/ppt/tags/tag2704.xml" ContentType="application/vnd.openxmlformats-officedocument.presentationml.tags+xml"/>
  <Override PartName="/ppt/tags/tag2705.xml" ContentType="application/vnd.openxmlformats-officedocument.presentationml.tags+xml"/>
  <Override PartName="/ppt/tags/tag2706.xml" ContentType="application/vnd.openxmlformats-officedocument.presentationml.tags+xml"/>
  <Override PartName="/ppt/tags/tag2707.xml" ContentType="application/vnd.openxmlformats-officedocument.presentationml.tags+xml"/>
  <Override PartName="/ppt/tags/tag2708.xml" ContentType="application/vnd.openxmlformats-officedocument.presentationml.tags+xml"/>
  <Override PartName="/ppt/tags/tag2709.xml" ContentType="application/vnd.openxmlformats-officedocument.presentationml.tags+xml"/>
  <Override PartName="/ppt/tags/tag2710.xml" ContentType="application/vnd.openxmlformats-officedocument.presentationml.tags+xml"/>
  <Override PartName="/ppt/tags/tag2711.xml" ContentType="application/vnd.openxmlformats-officedocument.presentationml.tags+xml"/>
  <Override PartName="/ppt/tags/tag2712.xml" ContentType="application/vnd.openxmlformats-officedocument.presentationml.tags+xml"/>
  <Override PartName="/ppt/tags/tag2713.xml" ContentType="application/vnd.openxmlformats-officedocument.presentationml.tags+xml"/>
  <Override PartName="/ppt/tags/tag2714.xml" ContentType="application/vnd.openxmlformats-officedocument.presentationml.tags+xml"/>
  <Override PartName="/ppt/tags/tag2715.xml" ContentType="application/vnd.openxmlformats-officedocument.presentationml.tags+xml"/>
  <Override PartName="/ppt/tags/tag2716.xml" ContentType="application/vnd.openxmlformats-officedocument.presentationml.tags+xml"/>
  <Override PartName="/ppt/tags/tag2717.xml" ContentType="application/vnd.openxmlformats-officedocument.presentationml.tags+xml"/>
  <Override PartName="/ppt/tags/tag2718.xml" ContentType="application/vnd.openxmlformats-officedocument.presentationml.tags+xml"/>
  <Override PartName="/ppt/tags/tag2719.xml" ContentType="application/vnd.openxmlformats-officedocument.presentationml.tags+xml"/>
  <Override PartName="/ppt/tags/tag2720.xml" ContentType="application/vnd.openxmlformats-officedocument.presentationml.tags+xml"/>
  <Override PartName="/ppt/tags/tag2721.xml" ContentType="application/vnd.openxmlformats-officedocument.presentationml.tags+xml"/>
  <Override PartName="/ppt/tags/tag2722.xml" ContentType="application/vnd.openxmlformats-officedocument.presentationml.tags+xml"/>
  <Override PartName="/ppt/tags/tag2723.xml" ContentType="application/vnd.openxmlformats-officedocument.presentationml.tags+xml"/>
  <Override PartName="/ppt/tags/tag2724.xml" ContentType="application/vnd.openxmlformats-officedocument.presentationml.tags+xml"/>
  <Override PartName="/ppt/tags/tag2725.xml" ContentType="application/vnd.openxmlformats-officedocument.presentationml.tags+xml"/>
  <Override PartName="/ppt/tags/tag2726.xml" ContentType="application/vnd.openxmlformats-officedocument.presentationml.tags+xml"/>
  <Override PartName="/ppt/tags/tag2727.xml" ContentType="application/vnd.openxmlformats-officedocument.presentationml.tags+xml"/>
  <Override PartName="/ppt/tags/tag2728.xml" ContentType="application/vnd.openxmlformats-officedocument.presentationml.tags+xml"/>
  <Override PartName="/ppt/tags/tag2729.xml" ContentType="application/vnd.openxmlformats-officedocument.presentationml.tags+xml"/>
  <Override PartName="/ppt/tags/tag2730.xml" ContentType="application/vnd.openxmlformats-officedocument.presentationml.tags+xml"/>
  <Override PartName="/ppt/tags/tag2731.xml" ContentType="application/vnd.openxmlformats-officedocument.presentationml.tags+xml"/>
  <Override PartName="/ppt/tags/tag2732.xml" ContentType="application/vnd.openxmlformats-officedocument.presentationml.tags+xml"/>
  <Override PartName="/ppt/tags/tag2733.xml" ContentType="application/vnd.openxmlformats-officedocument.presentationml.tags+xml"/>
  <Override PartName="/ppt/tags/tag2734.xml" ContentType="application/vnd.openxmlformats-officedocument.presentationml.tags+xml"/>
  <Override PartName="/ppt/tags/tag2735.xml" ContentType="application/vnd.openxmlformats-officedocument.presentationml.tags+xml"/>
  <Override PartName="/ppt/tags/tag2736.xml" ContentType="application/vnd.openxmlformats-officedocument.presentationml.tags+xml"/>
  <Override PartName="/ppt/tags/tag2737.xml" ContentType="application/vnd.openxmlformats-officedocument.presentationml.tags+xml"/>
  <Override PartName="/ppt/tags/tag2738.xml" ContentType="application/vnd.openxmlformats-officedocument.presentationml.tags+xml"/>
  <Override PartName="/ppt/tags/tag2739.xml" ContentType="application/vnd.openxmlformats-officedocument.presentationml.tags+xml"/>
  <Override PartName="/ppt/tags/tag2740.xml" ContentType="application/vnd.openxmlformats-officedocument.presentationml.tags+xml"/>
  <Override PartName="/ppt/tags/tag2741.xml" ContentType="application/vnd.openxmlformats-officedocument.presentationml.tags+xml"/>
  <Override PartName="/ppt/tags/tag2742.xml" ContentType="application/vnd.openxmlformats-officedocument.presentationml.tags+xml"/>
  <Override PartName="/ppt/tags/tag2743.xml" ContentType="application/vnd.openxmlformats-officedocument.presentationml.tags+xml"/>
  <Override PartName="/ppt/tags/tag2744.xml" ContentType="application/vnd.openxmlformats-officedocument.presentationml.tags+xml"/>
  <Override PartName="/ppt/tags/tag2745.xml" ContentType="application/vnd.openxmlformats-officedocument.presentationml.tags+xml"/>
  <Override PartName="/ppt/tags/tag2746.xml" ContentType="application/vnd.openxmlformats-officedocument.presentationml.tags+xml"/>
  <Override PartName="/ppt/tags/tag2747.xml" ContentType="application/vnd.openxmlformats-officedocument.presentationml.tags+xml"/>
  <Override PartName="/ppt/tags/tag2748.xml" ContentType="application/vnd.openxmlformats-officedocument.presentationml.tags+xml"/>
  <Override PartName="/ppt/tags/tag2749.xml" ContentType="application/vnd.openxmlformats-officedocument.presentationml.tags+xml"/>
  <Override PartName="/ppt/tags/tag2750.xml" ContentType="application/vnd.openxmlformats-officedocument.presentationml.tags+xml"/>
  <Override PartName="/ppt/tags/tag2751.xml" ContentType="application/vnd.openxmlformats-officedocument.presentationml.tags+xml"/>
  <Override PartName="/ppt/tags/tag2752.xml" ContentType="application/vnd.openxmlformats-officedocument.presentationml.tags+xml"/>
  <Override PartName="/ppt/tags/tag2753.xml" ContentType="application/vnd.openxmlformats-officedocument.presentationml.tags+xml"/>
  <Override PartName="/ppt/tags/tag2754.xml" ContentType="application/vnd.openxmlformats-officedocument.presentationml.tags+xml"/>
  <Override PartName="/ppt/tags/tag2755.xml" ContentType="application/vnd.openxmlformats-officedocument.presentationml.tags+xml"/>
  <Override PartName="/ppt/tags/tag2756.xml" ContentType="application/vnd.openxmlformats-officedocument.presentationml.tags+xml"/>
  <Override PartName="/ppt/tags/tag2757.xml" ContentType="application/vnd.openxmlformats-officedocument.presentationml.tags+xml"/>
  <Override PartName="/ppt/tags/tag2758.xml" ContentType="application/vnd.openxmlformats-officedocument.presentationml.tags+xml"/>
  <Override PartName="/ppt/tags/tag2759.xml" ContentType="application/vnd.openxmlformats-officedocument.presentationml.tags+xml"/>
  <Override PartName="/ppt/tags/tag2760.xml" ContentType="application/vnd.openxmlformats-officedocument.presentationml.tags+xml"/>
  <Override PartName="/ppt/tags/tag2761.xml" ContentType="application/vnd.openxmlformats-officedocument.presentationml.tags+xml"/>
  <Override PartName="/ppt/tags/tag2762.xml" ContentType="application/vnd.openxmlformats-officedocument.presentationml.tags+xml"/>
  <Override PartName="/ppt/tags/tag2763.xml" ContentType="application/vnd.openxmlformats-officedocument.presentationml.tags+xml"/>
  <Override PartName="/ppt/tags/tag2764.xml" ContentType="application/vnd.openxmlformats-officedocument.presentationml.tags+xml"/>
  <Override PartName="/ppt/tags/tag2765.xml" ContentType="application/vnd.openxmlformats-officedocument.presentationml.tags+xml"/>
  <Override PartName="/ppt/tags/tag2766.xml" ContentType="application/vnd.openxmlformats-officedocument.presentationml.tags+xml"/>
  <Override PartName="/ppt/tags/tag2767.xml" ContentType="application/vnd.openxmlformats-officedocument.presentationml.tags+xml"/>
  <Override PartName="/ppt/tags/tag2768.xml" ContentType="application/vnd.openxmlformats-officedocument.presentationml.tags+xml"/>
  <Override PartName="/ppt/tags/tag2769.xml" ContentType="application/vnd.openxmlformats-officedocument.presentationml.tags+xml"/>
  <Override PartName="/ppt/tags/tag2770.xml" ContentType="application/vnd.openxmlformats-officedocument.presentationml.tags+xml"/>
  <Override PartName="/ppt/tags/tag2771.xml" ContentType="application/vnd.openxmlformats-officedocument.presentationml.tags+xml"/>
  <Override PartName="/ppt/tags/tag2772.xml" ContentType="application/vnd.openxmlformats-officedocument.presentationml.tags+xml"/>
  <Override PartName="/ppt/tags/tag2773.xml" ContentType="application/vnd.openxmlformats-officedocument.presentationml.tags+xml"/>
  <Override PartName="/ppt/tags/tag2774.xml" ContentType="application/vnd.openxmlformats-officedocument.presentationml.tags+xml"/>
  <Override PartName="/ppt/tags/tag2775.xml" ContentType="application/vnd.openxmlformats-officedocument.presentationml.tags+xml"/>
  <Override PartName="/ppt/tags/tag2776.xml" ContentType="application/vnd.openxmlformats-officedocument.presentationml.tags+xml"/>
  <Override PartName="/ppt/tags/tag2777.xml" ContentType="application/vnd.openxmlformats-officedocument.presentationml.tags+xml"/>
  <Override PartName="/ppt/tags/tag2778.xml" ContentType="application/vnd.openxmlformats-officedocument.presentationml.tags+xml"/>
  <Override PartName="/ppt/tags/tag2779.xml" ContentType="application/vnd.openxmlformats-officedocument.presentationml.tags+xml"/>
  <Override PartName="/ppt/tags/tag2780.xml" ContentType="application/vnd.openxmlformats-officedocument.presentationml.tags+xml"/>
  <Override PartName="/ppt/tags/tag2781.xml" ContentType="application/vnd.openxmlformats-officedocument.presentationml.tags+xml"/>
  <Override PartName="/ppt/tags/tag2782.xml" ContentType="application/vnd.openxmlformats-officedocument.presentationml.tags+xml"/>
  <Override PartName="/ppt/tags/tag2783.xml" ContentType="application/vnd.openxmlformats-officedocument.presentationml.tags+xml"/>
  <Override PartName="/ppt/tags/tag2784.xml" ContentType="application/vnd.openxmlformats-officedocument.presentationml.tags+xml"/>
  <Override PartName="/ppt/notesSlides/notesSlide16.xml" ContentType="application/vnd.openxmlformats-officedocument.presentationml.notesSlide+xml"/>
  <Override PartName="/ppt/tags/tag2785.xml" ContentType="application/vnd.openxmlformats-officedocument.presentationml.tags+xml"/>
  <Override PartName="/ppt/tags/tag2786.xml" ContentType="application/vnd.openxmlformats-officedocument.presentationml.tags+xml"/>
  <Override PartName="/ppt/tags/tag2787.xml" ContentType="application/vnd.openxmlformats-officedocument.presentationml.tags+xml"/>
  <Override PartName="/ppt/tags/tag2788.xml" ContentType="application/vnd.openxmlformats-officedocument.presentationml.tags+xml"/>
  <Override PartName="/ppt/tags/tag2789.xml" ContentType="application/vnd.openxmlformats-officedocument.presentationml.tags+xml"/>
  <Override PartName="/ppt/tags/tag2790.xml" ContentType="application/vnd.openxmlformats-officedocument.presentationml.tags+xml"/>
  <Override PartName="/ppt/tags/tag2791.xml" ContentType="application/vnd.openxmlformats-officedocument.presentationml.tags+xml"/>
  <Override PartName="/ppt/tags/tag2792.xml" ContentType="application/vnd.openxmlformats-officedocument.presentationml.tags+xml"/>
  <Override PartName="/ppt/tags/tag2793.xml" ContentType="application/vnd.openxmlformats-officedocument.presentationml.tags+xml"/>
  <Override PartName="/ppt/tags/tag2794.xml" ContentType="application/vnd.openxmlformats-officedocument.presentationml.tags+xml"/>
  <Override PartName="/ppt/tags/tag2795.xml" ContentType="application/vnd.openxmlformats-officedocument.presentationml.tags+xml"/>
  <Override PartName="/ppt/tags/tag2796.xml" ContentType="application/vnd.openxmlformats-officedocument.presentationml.tags+xml"/>
  <Override PartName="/ppt/tags/tag2797.xml" ContentType="application/vnd.openxmlformats-officedocument.presentationml.tags+xml"/>
  <Override PartName="/ppt/tags/tag2798.xml" ContentType="application/vnd.openxmlformats-officedocument.presentationml.tags+xml"/>
  <Override PartName="/ppt/tags/tag2799.xml" ContentType="application/vnd.openxmlformats-officedocument.presentationml.tags+xml"/>
  <Override PartName="/ppt/tags/tag2800.xml" ContentType="application/vnd.openxmlformats-officedocument.presentationml.tags+xml"/>
  <Override PartName="/ppt/tags/tag2801.xml" ContentType="application/vnd.openxmlformats-officedocument.presentationml.tags+xml"/>
  <Override PartName="/ppt/tags/tag2802.xml" ContentType="application/vnd.openxmlformats-officedocument.presentationml.tags+xml"/>
  <Override PartName="/ppt/tags/tag2803.xml" ContentType="application/vnd.openxmlformats-officedocument.presentationml.tags+xml"/>
  <Override PartName="/ppt/tags/tag2804.xml" ContentType="application/vnd.openxmlformats-officedocument.presentationml.tags+xml"/>
  <Override PartName="/ppt/tags/tag2805.xml" ContentType="application/vnd.openxmlformats-officedocument.presentationml.tags+xml"/>
  <Override PartName="/ppt/tags/tag2806.xml" ContentType="application/vnd.openxmlformats-officedocument.presentationml.tags+xml"/>
  <Override PartName="/ppt/tags/tag2807.xml" ContentType="application/vnd.openxmlformats-officedocument.presentationml.tags+xml"/>
  <Override PartName="/ppt/tags/tag2808.xml" ContentType="application/vnd.openxmlformats-officedocument.presentationml.tags+xml"/>
  <Override PartName="/ppt/tags/tag2809.xml" ContentType="application/vnd.openxmlformats-officedocument.presentationml.tags+xml"/>
  <Override PartName="/ppt/tags/tag2810.xml" ContentType="application/vnd.openxmlformats-officedocument.presentationml.tags+xml"/>
  <Override PartName="/ppt/tags/tag2811.xml" ContentType="application/vnd.openxmlformats-officedocument.presentationml.tags+xml"/>
  <Override PartName="/ppt/tags/tag2812.xml" ContentType="application/vnd.openxmlformats-officedocument.presentationml.tags+xml"/>
  <Override PartName="/ppt/tags/tag2813.xml" ContentType="application/vnd.openxmlformats-officedocument.presentationml.tags+xml"/>
  <Override PartName="/ppt/tags/tag2814.xml" ContentType="application/vnd.openxmlformats-officedocument.presentationml.tags+xml"/>
  <Override PartName="/ppt/tags/tag2815.xml" ContentType="application/vnd.openxmlformats-officedocument.presentationml.tags+xml"/>
  <Override PartName="/ppt/tags/tag2816.xml" ContentType="application/vnd.openxmlformats-officedocument.presentationml.tags+xml"/>
  <Override PartName="/ppt/tags/tag2817.xml" ContentType="application/vnd.openxmlformats-officedocument.presentationml.tags+xml"/>
  <Override PartName="/ppt/tags/tag2818.xml" ContentType="application/vnd.openxmlformats-officedocument.presentationml.tags+xml"/>
  <Override PartName="/ppt/tags/tag2819.xml" ContentType="application/vnd.openxmlformats-officedocument.presentationml.tags+xml"/>
  <Override PartName="/ppt/tags/tag2820.xml" ContentType="application/vnd.openxmlformats-officedocument.presentationml.tags+xml"/>
  <Override PartName="/ppt/tags/tag2821.xml" ContentType="application/vnd.openxmlformats-officedocument.presentationml.tags+xml"/>
  <Override PartName="/ppt/tags/tag2822.xml" ContentType="application/vnd.openxmlformats-officedocument.presentationml.tags+xml"/>
  <Override PartName="/ppt/tags/tag2823.xml" ContentType="application/vnd.openxmlformats-officedocument.presentationml.tags+xml"/>
  <Override PartName="/ppt/tags/tag2824.xml" ContentType="application/vnd.openxmlformats-officedocument.presentationml.tags+xml"/>
  <Override PartName="/ppt/tags/tag2825.xml" ContentType="application/vnd.openxmlformats-officedocument.presentationml.tags+xml"/>
  <Override PartName="/ppt/tags/tag2826.xml" ContentType="application/vnd.openxmlformats-officedocument.presentationml.tags+xml"/>
  <Override PartName="/ppt/tags/tag2827.xml" ContentType="application/vnd.openxmlformats-officedocument.presentationml.tags+xml"/>
  <Override PartName="/ppt/tags/tag2828.xml" ContentType="application/vnd.openxmlformats-officedocument.presentationml.tags+xml"/>
  <Override PartName="/ppt/tags/tag2829.xml" ContentType="application/vnd.openxmlformats-officedocument.presentationml.tags+xml"/>
  <Override PartName="/ppt/tags/tag2830.xml" ContentType="application/vnd.openxmlformats-officedocument.presentationml.tags+xml"/>
  <Override PartName="/ppt/tags/tag2831.xml" ContentType="application/vnd.openxmlformats-officedocument.presentationml.tags+xml"/>
  <Override PartName="/ppt/tags/tag2832.xml" ContentType="application/vnd.openxmlformats-officedocument.presentationml.tags+xml"/>
  <Override PartName="/ppt/tags/tag2833.xml" ContentType="application/vnd.openxmlformats-officedocument.presentationml.tags+xml"/>
  <Override PartName="/ppt/tags/tag2834.xml" ContentType="application/vnd.openxmlformats-officedocument.presentationml.tags+xml"/>
  <Override PartName="/ppt/tags/tag2835.xml" ContentType="application/vnd.openxmlformats-officedocument.presentationml.tags+xml"/>
  <Override PartName="/ppt/tags/tag2836.xml" ContentType="application/vnd.openxmlformats-officedocument.presentationml.tags+xml"/>
  <Override PartName="/ppt/tags/tag2837.xml" ContentType="application/vnd.openxmlformats-officedocument.presentationml.tags+xml"/>
  <Override PartName="/ppt/tags/tag2838.xml" ContentType="application/vnd.openxmlformats-officedocument.presentationml.tags+xml"/>
  <Override PartName="/ppt/tags/tag2839.xml" ContentType="application/vnd.openxmlformats-officedocument.presentationml.tags+xml"/>
  <Override PartName="/ppt/tags/tag2840.xml" ContentType="application/vnd.openxmlformats-officedocument.presentationml.tags+xml"/>
  <Override PartName="/ppt/tags/tag2841.xml" ContentType="application/vnd.openxmlformats-officedocument.presentationml.tags+xml"/>
  <Override PartName="/ppt/tags/tag2842.xml" ContentType="application/vnd.openxmlformats-officedocument.presentationml.tags+xml"/>
  <Override PartName="/ppt/tags/tag2843.xml" ContentType="application/vnd.openxmlformats-officedocument.presentationml.tags+xml"/>
  <Override PartName="/ppt/tags/tag2844.xml" ContentType="application/vnd.openxmlformats-officedocument.presentationml.tags+xml"/>
  <Override PartName="/ppt/tags/tag2845.xml" ContentType="application/vnd.openxmlformats-officedocument.presentationml.tags+xml"/>
  <Override PartName="/ppt/tags/tag2846.xml" ContentType="application/vnd.openxmlformats-officedocument.presentationml.tags+xml"/>
  <Override PartName="/ppt/tags/tag2847.xml" ContentType="application/vnd.openxmlformats-officedocument.presentationml.tags+xml"/>
  <Override PartName="/ppt/tags/tag2848.xml" ContentType="application/vnd.openxmlformats-officedocument.presentationml.tags+xml"/>
  <Override PartName="/ppt/tags/tag2849.xml" ContentType="application/vnd.openxmlformats-officedocument.presentationml.tags+xml"/>
  <Override PartName="/ppt/tags/tag2850.xml" ContentType="application/vnd.openxmlformats-officedocument.presentationml.tags+xml"/>
  <Override PartName="/ppt/tags/tag2851.xml" ContentType="application/vnd.openxmlformats-officedocument.presentationml.tags+xml"/>
  <Override PartName="/ppt/tags/tag2852.xml" ContentType="application/vnd.openxmlformats-officedocument.presentationml.tags+xml"/>
  <Override PartName="/ppt/tags/tag2853.xml" ContentType="application/vnd.openxmlformats-officedocument.presentationml.tags+xml"/>
  <Override PartName="/ppt/tags/tag2854.xml" ContentType="application/vnd.openxmlformats-officedocument.presentationml.tags+xml"/>
  <Override PartName="/ppt/tags/tag2855.xml" ContentType="application/vnd.openxmlformats-officedocument.presentationml.tags+xml"/>
  <Override PartName="/ppt/tags/tag2856.xml" ContentType="application/vnd.openxmlformats-officedocument.presentationml.tags+xml"/>
  <Override PartName="/ppt/tags/tag2857.xml" ContentType="application/vnd.openxmlformats-officedocument.presentationml.tags+xml"/>
  <Override PartName="/ppt/tags/tag2858.xml" ContentType="application/vnd.openxmlformats-officedocument.presentationml.tags+xml"/>
  <Override PartName="/ppt/tags/tag2859.xml" ContentType="application/vnd.openxmlformats-officedocument.presentationml.tags+xml"/>
  <Override PartName="/ppt/tags/tag2860.xml" ContentType="application/vnd.openxmlformats-officedocument.presentationml.tags+xml"/>
  <Override PartName="/ppt/tags/tag2861.xml" ContentType="application/vnd.openxmlformats-officedocument.presentationml.tags+xml"/>
  <Override PartName="/ppt/tags/tag2862.xml" ContentType="application/vnd.openxmlformats-officedocument.presentationml.tags+xml"/>
  <Override PartName="/ppt/tags/tag2863.xml" ContentType="application/vnd.openxmlformats-officedocument.presentationml.tags+xml"/>
  <Override PartName="/ppt/tags/tag2864.xml" ContentType="application/vnd.openxmlformats-officedocument.presentationml.tags+xml"/>
  <Override PartName="/ppt/tags/tag2865.xml" ContentType="application/vnd.openxmlformats-officedocument.presentationml.tags+xml"/>
  <Override PartName="/ppt/tags/tag2866.xml" ContentType="application/vnd.openxmlformats-officedocument.presentationml.tags+xml"/>
  <Override PartName="/ppt/tags/tag2867.xml" ContentType="application/vnd.openxmlformats-officedocument.presentationml.tags+xml"/>
  <Override PartName="/ppt/tags/tag2868.xml" ContentType="application/vnd.openxmlformats-officedocument.presentationml.tags+xml"/>
  <Override PartName="/ppt/tags/tag2869.xml" ContentType="application/vnd.openxmlformats-officedocument.presentationml.tags+xml"/>
  <Override PartName="/ppt/tags/tag2870.xml" ContentType="application/vnd.openxmlformats-officedocument.presentationml.tags+xml"/>
  <Override PartName="/ppt/tags/tag2871.xml" ContentType="application/vnd.openxmlformats-officedocument.presentationml.tags+xml"/>
  <Override PartName="/ppt/notesSlides/notesSlide17.xml" ContentType="application/vnd.openxmlformats-officedocument.presentationml.notesSlide+xml"/>
  <Override PartName="/ppt/tags/tag2872.xml" ContentType="application/vnd.openxmlformats-officedocument.presentationml.tags+xml"/>
  <Override PartName="/ppt/tags/tag2873.xml" ContentType="application/vnd.openxmlformats-officedocument.presentationml.tags+xml"/>
  <Override PartName="/ppt/notesSlides/notesSlide18.xml" ContentType="application/vnd.openxmlformats-officedocument.presentationml.notesSlide+xml"/>
  <Override PartName="/ppt/tags/tag2874.xml" ContentType="application/vnd.openxmlformats-officedocument.presentationml.tags+xml"/>
  <Override PartName="/ppt/tags/tag2875.xml" ContentType="application/vnd.openxmlformats-officedocument.presentationml.tags+xml"/>
  <Override PartName="/ppt/tags/tag2876.xml" ContentType="application/vnd.openxmlformats-officedocument.presentationml.tags+xml"/>
  <Override PartName="/ppt/tags/tag2877.xml" ContentType="application/vnd.openxmlformats-officedocument.presentationml.tags+xml"/>
  <Override PartName="/ppt/tags/tag2878.xml" ContentType="application/vnd.openxmlformats-officedocument.presentationml.tags+xml"/>
  <Override PartName="/ppt/tags/tag2879.xml" ContentType="application/vnd.openxmlformats-officedocument.presentationml.tags+xml"/>
  <Override PartName="/ppt/tags/tag2880.xml" ContentType="application/vnd.openxmlformats-officedocument.presentationml.tags+xml"/>
  <Override PartName="/ppt/tags/tag2881.xml" ContentType="application/vnd.openxmlformats-officedocument.presentationml.tags+xml"/>
  <Override PartName="/ppt/tags/tag2882.xml" ContentType="application/vnd.openxmlformats-officedocument.presentationml.tags+xml"/>
  <Override PartName="/ppt/tags/tag2883.xml" ContentType="application/vnd.openxmlformats-officedocument.presentationml.tags+xml"/>
  <Override PartName="/ppt/tags/tag2884.xml" ContentType="application/vnd.openxmlformats-officedocument.presentationml.tags+xml"/>
  <Override PartName="/ppt/tags/tag2885.xml" ContentType="application/vnd.openxmlformats-officedocument.presentationml.tags+xml"/>
  <Override PartName="/ppt/tags/tag2886.xml" ContentType="application/vnd.openxmlformats-officedocument.presentationml.tags+xml"/>
  <Override PartName="/ppt/tags/tag2887.xml" ContentType="application/vnd.openxmlformats-officedocument.presentationml.tags+xml"/>
  <Override PartName="/ppt/tags/tag2888.xml" ContentType="application/vnd.openxmlformats-officedocument.presentationml.tags+xml"/>
  <Override PartName="/ppt/tags/tag2889.xml" ContentType="application/vnd.openxmlformats-officedocument.presentationml.tags+xml"/>
  <Override PartName="/ppt/tags/tag2890.xml" ContentType="application/vnd.openxmlformats-officedocument.presentationml.tags+xml"/>
  <Override PartName="/ppt/tags/tag2891.xml" ContentType="application/vnd.openxmlformats-officedocument.presentationml.tags+xml"/>
  <Override PartName="/ppt/tags/tag2892.xml" ContentType="application/vnd.openxmlformats-officedocument.presentationml.tags+xml"/>
  <Override PartName="/ppt/tags/tag2893.xml" ContentType="application/vnd.openxmlformats-officedocument.presentationml.tags+xml"/>
  <Override PartName="/ppt/tags/tag2894.xml" ContentType="application/vnd.openxmlformats-officedocument.presentationml.tags+xml"/>
  <Override PartName="/ppt/tags/tag2895.xml" ContentType="application/vnd.openxmlformats-officedocument.presentationml.tags+xml"/>
  <Override PartName="/ppt/tags/tag2896.xml" ContentType="application/vnd.openxmlformats-officedocument.presentationml.tags+xml"/>
  <Override PartName="/ppt/tags/tag2897.xml" ContentType="application/vnd.openxmlformats-officedocument.presentationml.tags+xml"/>
  <Override PartName="/ppt/tags/tag2898.xml" ContentType="application/vnd.openxmlformats-officedocument.presentationml.tags+xml"/>
  <Override PartName="/ppt/tags/tag2899.xml" ContentType="application/vnd.openxmlformats-officedocument.presentationml.tags+xml"/>
  <Override PartName="/ppt/tags/tag2900.xml" ContentType="application/vnd.openxmlformats-officedocument.presentationml.tags+xml"/>
  <Override PartName="/ppt/tags/tag2901.xml" ContentType="application/vnd.openxmlformats-officedocument.presentationml.tags+xml"/>
  <Override PartName="/ppt/tags/tag2902.xml" ContentType="application/vnd.openxmlformats-officedocument.presentationml.tags+xml"/>
  <Override PartName="/ppt/tags/tag2903.xml" ContentType="application/vnd.openxmlformats-officedocument.presentationml.tags+xml"/>
  <Override PartName="/ppt/tags/tag2904.xml" ContentType="application/vnd.openxmlformats-officedocument.presentationml.tags+xml"/>
  <Override PartName="/ppt/tags/tag2905.xml" ContentType="application/vnd.openxmlformats-officedocument.presentationml.tags+xml"/>
  <Override PartName="/ppt/tags/tag2906.xml" ContentType="application/vnd.openxmlformats-officedocument.presentationml.tags+xml"/>
  <Override PartName="/ppt/tags/tag2907.xml" ContentType="application/vnd.openxmlformats-officedocument.presentationml.tags+xml"/>
  <Override PartName="/ppt/tags/tag2908.xml" ContentType="application/vnd.openxmlformats-officedocument.presentationml.tags+xml"/>
  <Override PartName="/ppt/tags/tag2909.xml" ContentType="application/vnd.openxmlformats-officedocument.presentationml.tags+xml"/>
  <Override PartName="/ppt/tags/tag2910.xml" ContentType="application/vnd.openxmlformats-officedocument.presentationml.tags+xml"/>
  <Override PartName="/ppt/tags/tag2911.xml" ContentType="application/vnd.openxmlformats-officedocument.presentationml.tags+xml"/>
  <Override PartName="/ppt/tags/tag2912.xml" ContentType="application/vnd.openxmlformats-officedocument.presentationml.tags+xml"/>
  <Override PartName="/ppt/tags/tag2913.xml" ContentType="application/vnd.openxmlformats-officedocument.presentationml.tags+xml"/>
  <Override PartName="/ppt/tags/tag2914.xml" ContentType="application/vnd.openxmlformats-officedocument.presentationml.tags+xml"/>
  <Override PartName="/ppt/tags/tag2915.xml" ContentType="application/vnd.openxmlformats-officedocument.presentationml.tags+xml"/>
  <Override PartName="/ppt/tags/tag2916.xml" ContentType="application/vnd.openxmlformats-officedocument.presentationml.tags+xml"/>
  <Override PartName="/ppt/tags/tag2917.xml" ContentType="application/vnd.openxmlformats-officedocument.presentationml.tags+xml"/>
  <Override PartName="/ppt/tags/tag2918.xml" ContentType="application/vnd.openxmlformats-officedocument.presentationml.tags+xml"/>
  <Override PartName="/ppt/tags/tag2919.xml" ContentType="application/vnd.openxmlformats-officedocument.presentationml.tags+xml"/>
  <Override PartName="/ppt/tags/tag2920.xml" ContentType="application/vnd.openxmlformats-officedocument.presentationml.tags+xml"/>
  <Override PartName="/ppt/tags/tag2921.xml" ContentType="application/vnd.openxmlformats-officedocument.presentationml.tags+xml"/>
  <Override PartName="/ppt/tags/tag2922.xml" ContentType="application/vnd.openxmlformats-officedocument.presentationml.tags+xml"/>
  <Override PartName="/ppt/tags/tag2923.xml" ContentType="application/vnd.openxmlformats-officedocument.presentationml.tags+xml"/>
  <Override PartName="/ppt/tags/tag2924.xml" ContentType="application/vnd.openxmlformats-officedocument.presentationml.tags+xml"/>
  <Override PartName="/ppt/tags/tag2925.xml" ContentType="application/vnd.openxmlformats-officedocument.presentationml.tags+xml"/>
  <Override PartName="/ppt/tags/tag2926.xml" ContentType="application/vnd.openxmlformats-officedocument.presentationml.tags+xml"/>
  <Override PartName="/ppt/tags/tag2927.xml" ContentType="application/vnd.openxmlformats-officedocument.presentationml.tags+xml"/>
  <Override PartName="/ppt/tags/tag2928.xml" ContentType="application/vnd.openxmlformats-officedocument.presentationml.tags+xml"/>
  <Override PartName="/ppt/tags/tag2929.xml" ContentType="application/vnd.openxmlformats-officedocument.presentationml.tags+xml"/>
  <Override PartName="/ppt/tags/tag2930.xml" ContentType="application/vnd.openxmlformats-officedocument.presentationml.tags+xml"/>
  <Override PartName="/ppt/tags/tag2931.xml" ContentType="application/vnd.openxmlformats-officedocument.presentationml.tags+xml"/>
  <Override PartName="/ppt/tags/tag2932.xml" ContentType="application/vnd.openxmlformats-officedocument.presentationml.tags+xml"/>
  <Override PartName="/ppt/tags/tag2933.xml" ContentType="application/vnd.openxmlformats-officedocument.presentationml.tags+xml"/>
  <Override PartName="/ppt/tags/tag2934.xml" ContentType="application/vnd.openxmlformats-officedocument.presentationml.tags+xml"/>
  <Override PartName="/ppt/tags/tag2935.xml" ContentType="application/vnd.openxmlformats-officedocument.presentationml.tags+xml"/>
  <Override PartName="/ppt/tags/tag2936.xml" ContentType="application/vnd.openxmlformats-officedocument.presentationml.tags+xml"/>
  <Override PartName="/ppt/tags/tag2937.xml" ContentType="application/vnd.openxmlformats-officedocument.presentationml.tags+xml"/>
  <Override PartName="/ppt/tags/tag2938.xml" ContentType="application/vnd.openxmlformats-officedocument.presentationml.tags+xml"/>
  <Override PartName="/ppt/tags/tag2939.xml" ContentType="application/vnd.openxmlformats-officedocument.presentationml.tags+xml"/>
  <Override PartName="/ppt/tags/tag2940.xml" ContentType="application/vnd.openxmlformats-officedocument.presentationml.tags+xml"/>
  <Override PartName="/ppt/tags/tag2941.xml" ContentType="application/vnd.openxmlformats-officedocument.presentationml.tags+xml"/>
  <Override PartName="/ppt/tags/tag2942.xml" ContentType="application/vnd.openxmlformats-officedocument.presentationml.tags+xml"/>
  <Override PartName="/ppt/tags/tag2943.xml" ContentType="application/vnd.openxmlformats-officedocument.presentationml.tags+xml"/>
  <Override PartName="/ppt/tags/tag2944.xml" ContentType="application/vnd.openxmlformats-officedocument.presentationml.tags+xml"/>
  <Override PartName="/ppt/tags/tag2945.xml" ContentType="application/vnd.openxmlformats-officedocument.presentationml.tags+xml"/>
  <Override PartName="/ppt/tags/tag2946.xml" ContentType="application/vnd.openxmlformats-officedocument.presentationml.tags+xml"/>
  <Override PartName="/ppt/tags/tag2947.xml" ContentType="application/vnd.openxmlformats-officedocument.presentationml.tags+xml"/>
  <Override PartName="/ppt/tags/tag2948.xml" ContentType="application/vnd.openxmlformats-officedocument.presentationml.tags+xml"/>
  <Override PartName="/ppt/tags/tag2949.xml" ContentType="application/vnd.openxmlformats-officedocument.presentationml.tags+xml"/>
  <Override PartName="/ppt/tags/tag2950.xml" ContentType="application/vnd.openxmlformats-officedocument.presentationml.tags+xml"/>
  <Override PartName="/ppt/tags/tag2951.xml" ContentType="application/vnd.openxmlformats-officedocument.presentationml.tags+xml"/>
  <Override PartName="/ppt/tags/tag2952.xml" ContentType="application/vnd.openxmlformats-officedocument.presentationml.tags+xml"/>
  <Override PartName="/ppt/tags/tag2953.xml" ContentType="application/vnd.openxmlformats-officedocument.presentationml.tags+xml"/>
  <Override PartName="/ppt/tags/tag2954.xml" ContentType="application/vnd.openxmlformats-officedocument.presentationml.tags+xml"/>
  <Override PartName="/ppt/tags/tag2955.xml" ContentType="application/vnd.openxmlformats-officedocument.presentationml.tags+xml"/>
  <Override PartName="/ppt/tags/tag2956.xml" ContentType="application/vnd.openxmlformats-officedocument.presentationml.tags+xml"/>
  <Override PartName="/ppt/tags/tag2957.xml" ContentType="application/vnd.openxmlformats-officedocument.presentationml.tags+xml"/>
  <Override PartName="/ppt/tags/tag2958.xml" ContentType="application/vnd.openxmlformats-officedocument.presentationml.tags+xml"/>
  <Override PartName="/ppt/tags/tag2959.xml" ContentType="application/vnd.openxmlformats-officedocument.presentationml.tags+xml"/>
  <Override PartName="/ppt/tags/tag2960.xml" ContentType="application/vnd.openxmlformats-officedocument.presentationml.tags+xml"/>
  <Override PartName="/ppt/tags/tag2961.xml" ContentType="application/vnd.openxmlformats-officedocument.presentationml.tags+xml"/>
  <Override PartName="/ppt/tags/tag2962.xml" ContentType="application/vnd.openxmlformats-officedocument.presentationml.tags+xml"/>
  <Override PartName="/ppt/tags/tag2963.xml" ContentType="application/vnd.openxmlformats-officedocument.presentationml.tags+xml"/>
  <Override PartName="/ppt/tags/tag2964.xml" ContentType="application/vnd.openxmlformats-officedocument.presentationml.tags+xml"/>
  <Override PartName="/ppt/tags/tag2965.xml" ContentType="application/vnd.openxmlformats-officedocument.presentationml.tags+xml"/>
  <Override PartName="/ppt/tags/tag2966.xml" ContentType="application/vnd.openxmlformats-officedocument.presentationml.tags+xml"/>
  <Override PartName="/ppt/tags/tag2967.xml" ContentType="application/vnd.openxmlformats-officedocument.presentationml.tags+xml"/>
  <Override PartName="/ppt/tags/tag2968.xml" ContentType="application/vnd.openxmlformats-officedocument.presentationml.tags+xml"/>
  <Override PartName="/ppt/tags/tag2969.xml" ContentType="application/vnd.openxmlformats-officedocument.presentationml.tags+xml"/>
  <Override PartName="/ppt/tags/tag2970.xml" ContentType="application/vnd.openxmlformats-officedocument.presentationml.tags+xml"/>
  <Override PartName="/ppt/tags/tag2971.xml" ContentType="application/vnd.openxmlformats-officedocument.presentationml.tags+xml"/>
  <Override PartName="/ppt/tags/tag2972.xml" ContentType="application/vnd.openxmlformats-officedocument.presentationml.tags+xml"/>
  <Override PartName="/ppt/tags/tag2973.xml" ContentType="application/vnd.openxmlformats-officedocument.presentationml.tags+xml"/>
  <Override PartName="/ppt/tags/tag2974.xml" ContentType="application/vnd.openxmlformats-officedocument.presentationml.tags+xml"/>
  <Override PartName="/ppt/tags/tag2975.xml" ContentType="application/vnd.openxmlformats-officedocument.presentationml.tags+xml"/>
  <Override PartName="/ppt/tags/tag2976.xml" ContentType="application/vnd.openxmlformats-officedocument.presentationml.tags+xml"/>
  <Override PartName="/ppt/tags/tag2977.xml" ContentType="application/vnd.openxmlformats-officedocument.presentationml.tags+xml"/>
  <Override PartName="/ppt/tags/tag2978.xml" ContentType="application/vnd.openxmlformats-officedocument.presentationml.tags+xml"/>
  <Override PartName="/ppt/tags/tag2979.xml" ContentType="application/vnd.openxmlformats-officedocument.presentationml.tags+xml"/>
  <Override PartName="/ppt/tags/tag2980.xml" ContentType="application/vnd.openxmlformats-officedocument.presentationml.tags+xml"/>
  <Override PartName="/ppt/tags/tag2981.xml" ContentType="application/vnd.openxmlformats-officedocument.presentationml.tags+xml"/>
  <Override PartName="/ppt/tags/tag2982.xml" ContentType="application/vnd.openxmlformats-officedocument.presentationml.tags+xml"/>
  <Override PartName="/ppt/tags/tag2983.xml" ContentType="application/vnd.openxmlformats-officedocument.presentationml.tags+xml"/>
  <Override PartName="/ppt/tags/tag2984.xml" ContentType="application/vnd.openxmlformats-officedocument.presentationml.tags+xml"/>
  <Override PartName="/ppt/tags/tag2985.xml" ContentType="application/vnd.openxmlformats-officedocument.presentationml.tags+xml"/>
  <Override PartName="/ppt/tags/tag2986.xml" ContentType="application/vnd.openxmlformats-officedocument.presentationml.tags+xml"/>
  <Override PartName="/ppt/tags/tag2987.xml" ContentType="application/vnd.openxmlformats-officedocument.presentationml.tags+xml"/>
  <Override PartName="/ppt/tags/tag2988.xml" ContentType="application/vnd.openxmlformats-officedocument.presentationml.tags+xml"/>
  <Override PartName="/ppt/tags/tag2989.xml" ContentType="application/vnd.openxmlformats-officedocument.presentationml.tags+xml"/>
  <Override PartName="/ppt/tags/tag2990.xml" ContentType="application/vnd.openxmlformats-officedocument.presentationml.tags+xml"/>
  <Override PartName="/ppt/tags/tag2991.xml" ContentType="application/vnd.openxmlformats-officedocument.presentationml.tags+xml"/>
  <Override PartName="/ppt/tags/tag2992.xml" ContentType="application/vnd.openxmlformats-officedocument.presentationml.tags+xml"/>
  <Override PartName="/ppt/tags/tag2993.xml" ContentType="application/vnd.openxmlformats-officedocument.presentationml.tags+xml"/>
  <Override PartName="/ppt/tags/tag2994.xml" ContentType="application/vnd.openxmlformats-officedocument.presentationml.tags+xml"/>
  <Override PartName="/ppt/tags/tag2995.xml" ContentType="application/vnd.openxmlformats-officedocument.presentationml.tags+xml"/>
  <Override PartName="/ppt/tags/tag2996.xml" ContentType="application/vnd.openxmlformats-officedocument.presentationml.tags+xml"/>
  <Override PartName="/ppt/tags/tag2997.xml" ContentType="application/vnd.openxmlformats-officedocument.presentationml.tags+xml"/>
  <Override PartName="/ppt/tags/tag2998.xml" ContentType="application/vnd.openxmlformats-officedocument.presentationml.tags+xml"/>
  <Override PartName="/ppt/tags/tag2999.xml" ContentType="application/vnd.openxmlformats-officedocument.presentationml.tags+xml"/>
  <Override PartName="/ppt/tags/tag3000.xml" ContentType="application/vnd.openxmlformats-officedocument.presentationml.tags+xml"/>
  <Override PartName="/ppt/tags/tag3001.xml" ContentType="application/vnd.openxmlformats-officedocument.presentationml.tags+xml"/>
  <Override PartName="/ppt/tags/tag3002.xml" ContentType="application/vnd.openxmlformats-officedocument.presentationml.tags+xml"/>
  <Override PartName="/ppt/tags/tag3003.xml" ContentType="application/vnd.openxmlformats-officedocument.presentationml.tags+xml"/>
  <Override PartName="/ppt/tags/tag3004.xml" ContentType="application/vnd.openxmlformats-officedocument.presentationml.tags+xml"/>
  <Override PartName="/ppt/tags/tag3005.xml" ContentType="application/vnd.openxmlformats-officedocument.presentationml.tags+xml"/>
  <Override PartName="/ppt/tags/tag3006.xml" ContentType="application/vnd.openxmlformats-officedocument.presentationml.tags+xml"/>
  <Override PartName="/ppt/tags/tag3007.xml" ContentType="application/vnd.openxmlformats-officedocument.presentationml.tags+xml"/>
  <Override PartName="/ppt/tags/tag3008.xml" ContentType="application/vnd.openxmlformats-officedocument.presentationml.tags+xml"/>
  <Override PartName="/ppt/tags/tag3009.xml" ContentType="application/vnd.openxmlformats-officedocument.presentationml.tags+xml"/>
  <Override PartName="/ppt/tags/tag3010.xml" ContentType="application/vnd.openxmlformats-officedocument.presentationml.tags+xml"/>
  <Override PartName="/ppt/tags/tag3011.xml" ContentType="application/vnd.openxmlformats-officedocument.presentationml.tags+xml"/>
  <Override PartName="/ppt/tags/tag3012.xml" ContentType="application/vnd.openxmlformats-officedocument.presentationml.tags+xml"/>
  <Override PartName="/ppt/tags/tag3013.xml" ContentType="application/vnd.openxmlformats-officedocument.presentationml.tags+xml"/>
  <Override PartName="/ppt/tags/tag3014.xml" ContentType="application/vnd.openxmlformats-officedocument.presentationml.tags+xml"/>
  <Override PartName="/ppt/tags/tag3015.xml" ContentType="application/vnd.openxmlformats-officedocument.presentationml.tags+xml"/>
  <Override PartName="/ppt/tags/tag3016.xml" ContentType="application/vnd.openxmlformats-officedocument.presentationml.tags+xml"/>
  <Override PartName="/ppt/tags/tag3017.xml" ContentType="application/vnd.openxmlformats-officedocument.presentationml.tags+xml"/>
  <Override PartName="/ppt/tags/tag3018.xml" ContentType="application/vnd.openxmlformats-officedocument.presentationml.tags+xml"/>
  <Override PartName="/ppt/tags/tag3019.xml" ContentType="application/vnd.openxmlformats-officedocument.presentationml.tags+xml"/>
  <Override PartName="/ppt/revisionInfo.xml" ContentType="application/vnd.ms-powerpoint.revisioninfo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howSpecialPlsOnTitleSld="0" saveSubsetFonts="1">
  <p:sldMasterIdLst>
    <p:sldMasterId id="2147483667" r:id="rId1"/>
  </p:sldMasterIdLst>
  <p:notesMasterIdLst>
    <p:notesMasterId r:id="rId111"/>
  </p:notesMasterIdLst>
  <p:handoutMasterIdLst>
    <p:handoutMasterId r:id="rId112"/>
  </p:handoutMasterIdLst>
  <p:sldIdLst>
    <p:sldId id="508" r:id="rId2"/>
    <p:sldId id="593" r:id="rId3"/>
    <p:sldId id="314" r:id="rId4"/>
    <p:sldId id="315" r:id="rId5"/>
    <p:sldId id="630" r:id="rId6"/>
    <p:sldId id="317" r:id="rId7"/>
    <p:sldId id="318" r:id="rId8"/>
    <p:sldId id="319" r:id="rId9"/>
    <p:sldId id="320" r:id="rId10"/>
    <p:sldId id="321" r:id="rId11"/>
    <p:sldId id="631" r:id="rId12"/>
    <p:sldId id="322" r:id="rId13"/>
    <p:sldId id="323" r:id="rId14"/>
    <p:sldId id="324" r:id="rId15"/>
    <p:sldId id="511" r:id="rId16"/>
    <p:sldId id="325" r:id="rId17"/>
    <p:sldId id="326" r:id="rId18"/>
    <p:sldId id="512" r:id="rId19"/>
    <p:sldId id="328" r:id="rId20"/>
    <p:sldId id="632" r:id="rId21"/>
    <p:sldId id="341" r:id="rId22"/>
    <p:sldId id="342" r:id="rId23"/>
    <p:sldId id="343" r:id="rId24"/>
    <p:sldId id="344" r:id="rId25"/>
    <p:sldId id="345" r:id="rId26"/>
    <p:sldId id="346" r:id="rId27"/>
    <p:sldId id="347" r:id="rId28"/>
    <p:sldId id="348" r:id="rId29"/>
    <p:sldId id="349" r:id="rId30"/>
    <p:sldId id="350" r:id="rId31"/>
    <p:sldId id="351" r:id="rId32"/>
    <p:sldId id="352" r:id="rId33"/>
    <p:sldId id="353" r:id="rId34"/>
    <p:sldId id="354" r:id="rId35"/>
    <p:sldId id="355" r:id="rId36"/>
    <p:sldId id="356" r:id="rId37"/>
    <p:sldId id="357" r:id="rId38"/>
    <p:sldId id="358" r:id="rId39"/>
    <p:sldId id="359" r:id="rId40"/>
    <p:sldId id="633" r:id="rId41"/>
    <p:sldId id="360" r:id="rId42"/>
    <p:sldId id="657" r:id="rId43"/>
    <p:sldId id="361" r:id="rId44"/>
    <p:sldId id="362" r:id="rId45"/>
    <p:sldId id="363" r:id="rId46"/>
    <p:sldId id="364" r:id="rId47"/>
    <p:sldId id="365" r:id="rId48"/>
    <p:sldId id="652" r:id="rId49"/>
    <p:sldId id="329" r:id="rId50"/>
    <p:sldId id="366" r:id="rId51"/>
    <p:sldId id="369" r:id="rId52"/>
    <p:sldId id="370" r:id="rId53"/>
    <p:sldId id="371" r:id="rId54"/>
    <p:sldId id="372" r:id="rId55"/>
    <p:sldId id="373" r:id="rId56"/>
    <p:sldId id="375" r:id="rId57"/>
    <p:sldId id="634" r:id="rId58"/>
    <p:sldId id="602" r:id="rId59"/>
    <p:sldId id="635" r:id="rId60"/>
    <p:sldId id="600" r:id="rId61"/>
    <p:sldId id="382" r:id="rId62"/>
    <p:sldId id="606" r:id="rId63"/>
    <p:sldId id="605" r:id="rId64"/>
    <p:sldId id="607" r:id="rId65"/>
    <p:sldId id="608" r:id="rId66"/>
    <p:sldId id="609" r:id="rId67"/>
    <p:sldId id="610" r:id="rId68"/>
    <p:sldId id="377" r:id="rId69"/>
    <p:sldId id="378" r:id="rId70"/>
    <p:sldId id="379" r:id="rId71"/>
    <p:sldId id="612" r:id="rId72"/>
    <p:sldId id="613" r:id="rId73"/>
    <p:sldId id="658" r:id="rId74"/>
    <p:sldId id="614" r:id="rId75"/>
    <p:sldId id="383" r:id="rId76"/>
    <p:sldId id="615" r:id="rId77"/>
    <p:sldId id="616" r:id="rId78"/>
    <p:sldId id="638" r:id="rId79"/>
    <p:sldId id="384" r:id="rId80"/>
    <p:sldId id="618" r:id="rId81"/>
    <p:sldId id="659" r:id="rId82"/>
    <p:sldId id="660" r:id="rId83"/>
    <p:sldId id="621" r:id="rId84"/>
    <p:sldId id="622" r:id="rId85"/>
    <p:sldId id="623" r:id="rId86"/>
    <p:sldId id="385" r:id="rId87"/>
    <p:sldId id="645" r:id="rId88"/>
    <p:sldId id="646" r:id="rId89"/>
    <p:sldId id="668" r:id="rId90"/>
    <p:sldId id="667" r:id="rId91"/>
    <p:sldId id="666" r:id="rId92"/>
    <p:sldId id="647" r:id="rId93"/>
    <p:sldId id="654" r:id="rId94"/>
    <p:sldId id="661" r:id="rId95"/>
    <p:sldId id="662" r:id="rId96"/>
    <p:sldId id="670" r:id="rId97"/>
    <p:sldId id="669" r:id="rId98"/>
    <p:sldId id="651" r:id="rId99"/>
    <p:sldId id="656" r:id="rId100"/>
    <p:sldId id="639" r:id="rId101"/>
    <p:sldId id="521" r:id="rId102"/>
    <p:sldId id="493" r:id="rId103"/>
    <p:sldId id="544" r:id="rId104"/>
    <p:sldId id="642" r:id="rId105"/>
    <p:sldId id="522" r:id="rId106"/>
    <p:sldId id="663" r:id="rId107"/>
    <p:sldId id="644" r:id="rId108"/>
    <p:sldId id="629" r:id="rId109"/>
    <p:sldId id="548" r:id="rId110"/>
  </p:sldIdLst>
  <p:sldSz cx="12192000" cy="6858000"/>
  <p:notesSz cx="9144000" cy="6858000"/>
  <p:defaultTextStyle>
    <a:defPPr>
      <a:defRPr lang="en-US"/>
    </a:defPPr>
    <a:lvl1pPr marL="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521415D9-36F7-43E2-AB2F-B90AF26B5E84}">
      <p14:sectionLst xmlns:p14="http://schemas.microsoft.com/office/powerpoint/2010/main">
        <p14:section name="preface" id="{F2C17B26-53D3-D147-A13A-B9DA8E0BC811}">
          <p14:sldIdLst>
            <p14:sldId id="508"/>
            <p14:sldId id="593"/>
            <p14:sldId id="314"/>
            <p14:sldId id="315"/>
          </p14:sldIdLst>
        </p14:section>
        <p14:section name="12.1" id="{83E26A69-5AA8-7C42-A33A-1DE7D3C74655}">
          <p14:sldIdLst>
            <p14:sldId id="630"/>
            <p14:sldId id="317"/>
            <p14:sldId id="318"/>
            <p14:sldId id="319"/>
            <p14:sldId id="320"/>
            <p14:sldId id="321"/>
          </p14:sldIdLst>
        </p14:section>
        <p14:section name="12.1.1" id="{8DAB81A1-C56B-494B-8659-931308501D66}">
          <p14:sldIdLst>
            <p14:sldId id="631"/>
            <p14:sldId id="322"/>
            <p14:sldId id="323"/>
            <p14:sldId id="324"/>
            <p14:sldId id="511"/>
            <p14:sldId id="325"/>
            <p14:sldId id="326"/>
            <p14:sldId id="512"/>
            <p14:sldId id="328"/>
          </p14:sldIdLst>
        </p14:section>
        <p14:section name="12.1.2" id="{3F04FFE1-E9CA-E748-9687-0FBF18ADEBB7}">
          <p14:sldIdLst>
            <p14:sldId id="632"/>
            <p14:sldId id="341"/>
            <p14:sldId id="342"/>
            <p14:sldId id="343"/>
            <p14:sldId id="344"/>
            <p14:sldId id="345"/>
            <p14:sldId id="346"/>
            <p14:sldId id="347"/>
            <p14:sldId id="348"/>
            <p14:sldId id="349"/>
            <p14:sldId id="350"/>
            <p14:sldId id="351"/>
            <p14:sldId id="352"/>
            <p14:sldId id="353"/>
            <p14:sldId id="354"/>
            <p14:sldId id="355"/>
            <p14:sldId id="356"/>
            <p14:sldId id="357"/>
            <p14:sldId id="358"/>
            <p14:sldId id="359"/>
          </p14:sldIdLst>
        </p14:section>
        <p14:section name="12.1.3" id="{6DBE8216-0714-E641-9A54-28CDF012548F}">
          <p14:sldIdLst>
            <p14:sldId id="633"/>
            <p14:sldId id="360"/>
            <p14:sldId id="657"/>
            <p14:sldId id="361"/>
            <p14:sldId id="362"/>
            <p14:sldId id="363"/>
            <p14:sldId id="364"/>
            <p14:sldId id="365"/>
          </p14:sldIdLst>
        </p14:section>
        <p14:section name="12.1.4" id="{4BCDF985-0E34-5A45-BD70-215341A3A5CA}">
          <p14:sldIdLst>
            <p14:sldId id="652"/>
            <p14:sldId id="329"/>
            <p14:sldId id="366"/>
            <p14:sldId id="369"/>
            <p14:sldId id="370"/>
            <p14:sldId id="371"/>
            <p14:sldId id="372"/>
            <p14:sldId id="373"/>
            <p14:sldId id="375"/>
          </p14:sldIdLst>
        </p14:section>
        <p14:section name="12.2" id="{760FC683-53A5-D042-9C6B-8DFF4A658800}">
          <p14:sldIdLst>
            <p14:sldId id="634"/>
            <p14:sldId id="602"/>
            <p14:sldId id="635"/>
            <p14:sldId id="600"/>
            <p14:sldId id="382"/>
            <p14:sldId id="606"/>
            <p14:sldId id="605"/>
            <p14:sldId id="607"/>
            <p14:sldId id="608"/>
            <p14:sldId id="609"/>
            <p14:sldId id="610"/>
            <p14:sldId id="377"/>
            <p14:sldId id="378"/>
            <p14:sldId id="379"/>
            <p14:sldId id="612"/>
            <p14:sldId id="613"/>
            <p14:sldId id="658"/>
            <p14:sldId id="614"/>
            <p14:sldId id="383"/>
            <p14:sldId id="615"/>
            <p14:sldId id="616"/>
            <p14:sldId id="638"/>
            <p14:sldId id="384"/>
            <p14:sldId id="618"/>
            <p14:sldId id="659"/>
            <p14:sldId id="660"/>
            <p14:sldId id="621"/>
            <p14:sldId id="622"/>
            <p14:sldId id="623"/>
            <p14:sldId id="385"/>
            <p14:sldId id="645"/>
            <p14:sldId id="646"/>
            <p14:sldId id="668"/>
            <p14:sldId id="667"/>
            <p14:sldId id="666"/>
            <p14:sldId id="647"/>
            <p14:sldId id="654"/>
            <p14:sldId id="661"/>
            <p14:sldId id="662"/>
            <p14:sldId id="670"/>
            <p14:sldId id="669"/>
            <p14:sldId id="651"/>
            <p14:sldId id="656"/>
          </p14:sldIdLst>
        </p14:section>
        <p14:section name="12.3.1" id="{DC9422E3-3133-6848-9B12-A83D1D925763}">
          <p14:sldIdLst>
            <p14:sldId id="639"/>
            <p14:sldId id="521"/>
            <p14:sldId id="493"/>
            <p14:sldId id="544"/>
          </p14:sldIdLst>
        </p14:section>
        <p14:section name="12.3.2" id="{2D23A0AA-53FA-684B-9858-7DD9619AAF8D}">
          <p14:sldIdLst>
            <p14:sldId id="642"/>
            <p14:sldId id="522"/>
            <p14:sldId id="663"/>
            <p14:sldId id="644"/>
            <p14:sldId id="629"/>
          </p14:sldIdLst>
        </p14:section>
        <p14:section name="12.4" id="{B13DA22A-88F9-A744-9268-42A228B3AAA4}">
          <p14:sldIdLst>
            <p14:sldId id="548"/>
          </p14:sldIdLst>
        </p14:section>
      </p14:sectionLst>
    </p:ex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revisionInfo.xml><?xml version="1.0" encoding="utf-8"?>
<p1510:revInfo xmlns:a="http://schemas.openxmlformats.org/drawingml/2006/main" xmlns:r="http://schemas.openxmlformats.org/officeDocument/2006/relationships" xmlns:p1510="http://schemas.microsoft.com/office/powerpoint/2015/10/main">
  <p1510:revLst>
    <p1510:client id="{D2402350-D359-4315-B87B-5248B8020F82}" v="10" dt="2025-05-03T12:11:36.720"/>
  </p1510:revLst>
</p1510:revInfo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8003" autoAdjust="0"/>
    <p:restoredTop sz="94662"/>
  </p:normalViewPr>
  <p:slideViewPr>
    <p:cSldViewPr snapToGrid="0">
      <p:cViewPr varScale="1">
        <p:scale>
          <a:sx n="126" d="100"/>
          <a:sy n="126" d="100"/>
        </p:scale>
        <p:origin x="108" y="284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25.xml"/><Relationship Id="rId117" Type="http://schemas.microsoft.com/office/2015/10/relationships/revisionInfo" Target="revisionInfo.xml"/><Relationship Id="rId21" Type="http://schemas.openxmlformats.org/officeDocument/2006/relationships/slide" Target="slides/slide20.xml"/><Relationship Id="rId42" Type="http://schemas.openxmlformats.org/officeDocument/2006/relationships/slide" Target="slides/slide41.xml"/><Relationship Id="rId47" Type="http://schemas.openxmlformats.org/officeDocument/2006/relationships/slide" Target="slides/slide46.xml"/><Relationship Id="rId63" Type="http://schemas.openxmlformats.org/officeDocument/2006/relationships/slide" Target="slides/slide62.xml"/><Relationship Id="rId68" Type="http://schemas.openxmlformats.org/officeDocument/2006/relationships/slide" Target="slides/slide67.xml"/><Relationship Id="rId84" Type="http://schemas.openxmlformats.org/officeDocument/2006/relationships/slide" Target="slides/slide83.xml"/><Relationship Id="rId89" Type="http://schemas.openxmlformats.org/officeDocument/2006/relationships/slide" Target="slides/slide88.xml"/><Relationship Id="rId112" Type="http://schemas.openxmlformats.org/officeDocument/2006/relationships/handoutMaster" Target="handoutMasters/handoutMaster1.xml"/><Relationship Id="rId16" Type="http://schemas.openxmlformats.org/officeDocument/2006/relationships/slide" Target="slides/slide15.xml"/><Relationship Id="rId107" Type="http://schemas.openxmlformats.org/officeDocument/2006/relationships/slide" Target="slides/slide106.xml"/><Relationship Id="rId11" Type="http://schemas.openxmlformats.org/officeDocument/2006/relationships/slide" Target="slides/slide10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53" Type="http://schemas.openxmlformats.org/officeDocument/2006/relationships/slide" Target="slides/slide52.xml"/><Relationship Id="rId58" Type="http://schemas.openxmlformats.org/officeDocument/2006/relationships/slide" Target="slides/slide57.xml"/><Relationship Id="rId74" Type="http://schemas.openxmlformats.org/officeDocument/2006/relationships/slide" Target="slides/slide73.xml"/><Relationship Id="rId79" Type="http://schemas.openxmlformats.org/officeDocument/2006/relationships/slide" Target="slides/slide78.xml"/><Relationship Id="rId102" Type="http://schemas.openxmlformats.org/officeDocument/2006/relationships/slide" Target="slides/slide101.xml"/><Relationship Id="rId5" Type="http://schemas.openxmlformats.org/officeDocument/2006/relationships/slide" Target="slides/slide4.xml"/><Relationship Id="rId90" Type="http://schemas.openxmlformats.org/officeDocument/2006/relationships/slide" Target="slides/slide89.xml"/><Relationship Id="rId95" Type="http://schemas.openxmlformats.org/officeDocument/2006/relationships/slide" Target="slides/slide94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43" Type="http://schemas.openxmlformats.org/officeDocument/2006/relationships/slide" Target="slides/slide42.xml"/><Relationship Id="rId48" Type="http://schemas.openxmlformats.org/officeDocument/2006/relationships/slide" Target="slides/slide47.xml"/><Relationship Id="rId64" Type="http://schemas.openxmlformats.org/officeDocument/2006/relationships/slide" Target="slides/slide63.xml"/><Relationship Id="rId69" Type="http://schemas.openxmlformats.org/officeDocument/2006/relationships/slide" Target="slides/slide68.xml"/><Relationship Id="rId113" Type="http://schemas.openxmlformats.org/officeDocument/2006/relationships/presProps" Target="presProps.xml"/><Relationship Id="rId80" Type="http://schemas.openxmlformats.org/officeDocument/2006/relationships/slide" Target="slides/slide79.xml"/><Relationship Id="rId85" Type="http://schemas.openxmlformats.org/officeDocument/2006/relationships/slide" Target="slides/slide84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59" Type="http://schemas.openxmlformats.org/officeDocument/2006/relationships/slide" Target="slides/slide58.xml"/><Relationship Id="rId103" Type="http://schemas.openxmlformats.org/officeDocument/2006/relationships/slide" Target="slides/slide102.xml"/><Relationship Id="rId108" Type="http://schemas.openxmlformats.org/officeDocument/2006/relationships/slide" Target="slides/slide107.xml"/><Relationship Id="rId54" Type="http://schemas.openxmlformats.org/officeDocument/2006/relationships/slide" Target="slides/slide53.xml"/><Relationship Id="rId70" Type="http://schemas.openxmlformats.org/officeDocument/2006/relationships/slide" Target="slides/slide69.xml"/><Relationship Id="rId75" Type="http://schemas.openxmlformats.org/officeDocument/2006/relationships/slide" Target="slides/slide74.xml"/><Relationship Id="rId91" Type="http://schemas.openxmlformats.org/officeDocument/2006/relationships/slide" Target="slides/slide90.xml"/><Relationship Id="rId96" Type="http://schemas.openxmlformats.org/officeDocument/2006/relationships/slide" Target="slides/slide95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49" Type="http://schemas.openxmlformats.org/officeDocument/2006/relationships/slide" Target="slides/slide48.xml"/><Relationship Id="rId114" Type="http://schemas.openxmlformats.org/officeDocument/2006/relationships/viewProps" Target="viewProps.xml"/><Relationship Id="rId10" Type="http://schemas.openxmlformats.org/officeDocument/2006/relationships/slide" Target="slides/slide9.xml"/><Relationship Id="rId31" Type="http://schemas.openxmlformats.org/officeDocument/2006/relationships/slide" Target="slides/slide30.xml"/><Relationship Id="rId44" Type="http://schemas.openxmlformats.org/officeDocument/2006/relationships/slide" Target="slides/slide43.xml"/><Relationship Id="rId52" Type="http://schemas.openxmlformats.org/officeDocument/2006/relationships/slide" Target="slides/slide51.xml"/><Relationship Id="rId60" Type="http://schemas.openxmlformats.org/officeDocument/2006/relationships/slide" Target="slides/slide59.xml"/><Relationship Id="rId65" Type="http://schemas.openxmlformats.org/officeDocument/2006/relationships/slide" Target="slides/slide64.xml"/><Relationship Id="rId73" Type="http://schemas.openxmlformats.org/officeDocument/2006/relationships/slide" Target="slides/slide72.xml"/><Relationship Id="rId78" Type="http://schemas.openxmlformats.org/officeDocument/2006/relationships/slide" Target="slides/slide77.xml"/><Relationship Id="rId81" Type="http://schemas.openxmlformats.org/officeDocument/2006/relationships/slide" Target="slides/slide80.xml"/><Relationship Id="rId86" Type="http://schemas.openxmlformats.org/officeDocument/2006/relationships/slide" Target="slides/slide85.xml"/><Relationship Id="rId94" Type="http://schemas.openxmlformats.org/officeDocument/2006/relationships/slide" Target="slides/slide93.xml"/><Relationship Id="rId99" Type="http://schemas.openxmlformats.org/officeDocument/2006/relationships/slide" Target="slides/slide98.xml"/><Relationship Id="rId101" Type="http://schemas.openxmlformats.org/officeDocument/2006/relationships/slide" Target="slides/slide100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39" Type="http://schemas.openxmlformats.org/officeDocument/2006/relationships/slide" Target="slides/slide38.xml"/><Relationship Id="rId109" Type="http://schemas.openxmlformats.org/officeDocument/2006/relationships/slide" Target="slides/slide108.xml"/><Relationship Id="rId34" Type="http://schemas.openxmlformats.org/officeDocument/2006/relationships/slide" Target="slides/slide33.xml"/><Relationship Id="rId50" Type="http://schemas.openxmlformats.org/officeDocument/2006/relationships/slide" Target="slides/slide49.xml"/><Relationship Id="rId55" Type="http://schemas.openxmlformats.org/officeDocument/2006/relationships/slide" Target="slides/slide54.xml"/><Relationship Id="rId76" Type="http://schemas.openxmlformats.org/officeDocument/2006/relationships/slide" Target="slides/slide75.xml"/><Relationship Id="rId97" Type="http://schemas.openxmlformats.org/officeDocument/2006/relationships/slide" Target="slides/slide96.xml"/><Relationship Id="rId104" Type="http://schemas.openxmlformats.org/officeDocument/2006/relationships/slide" Target="slides/slide103.xml"/><Relationship Id="rId7" Type="http://schemas.openxmlformats.org/officeDocument/2006/relationships/slide" Target="slides/slide6.xml"/><Relationship Id="rId71" Type="http://schemas.openxmlformats.org/officeDocument/2006/relationships/slide" Target="slides/slide70.xml"/><Relationship Id="rId92" Type="http://schemas.openxmlformats.org/officeDocument/2006/relationships/slide" Target="slides/slide91.xml"/><Relationship Id="rId2" Type="http://schemas.openxmlformats.org/officeDocument/2006/relationships/slide" Target="slides/slide1.xml"/><Relationship Id="rId29" Type="http://schemas.openxmlformats.org/officeDocument/2006/relationships/slide" Target="slides/slide28.xml"/><Relationship Id="rId24" Type="http://schemas.openxmlformats.org/officeDocument/2006/relationships/slide" Target="slides/slide23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66" Type="http://schemas.openxmlformats.org/officeDocument/2006/relationships/slide" Target="slides/slide65.xml"/><Relationship Id="rId87" Type="http://schemas.openxmlformats.org/officeDocument/2006/relationships/slide" Target="slides/slide86.xml"/><Relationship Id="rId110" Type="http://schemas.openxmlformats.org/officeDocument/2006/relationships/slide" Target="slides/slide109.xml"/><Relationship Id="rId115" Type="http://schemas.openxmlformats.org/officeDocument/2006/relationships/theme" Target="theme/theme1.xml"/><Relationship Id="rId61" Type="http://schemas.openxmlformats.org/officeDocument/2006/relationships/slide" Target="slides/slide60.xml"/><Relationship Id="rId82" Type="http://schemas.openxmlformats.org/officeDocument/2006/relationships/slide" Target="slides/slide81.xml"/><Relationship Id="rId19" Type="http://schemas.openxmlformats.org/officeDocument/2006/relationships/slide" Target="slides/slide18.xml"/><Relationship Id="rId14" Type="http://schemas.openxmlformats.org/officeDocument/2006/relationships/slide" Target="slides/slide13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56" Type="http://schemas.openxmlformats.org/officeDocument/2006/relationships/slide" Target="slides/slide55.xml"/><Relationship Id="rId77" Type="http://schemas.openxmlformats.org/officeDocument/2006/relationships/slide" Target="slides/slide76.xml"/><Relationship Id="rId100" Type="http://schemas.openxmlformats.org/officeDocument/2006/relationships/slide" Target="slides/slide99.xml"/><Relationship Id="rId105" Type="http://schemas.openxmlformats.org/officeDocument/2006/relationships/slide" Target="slides/slide104.xml"/><Relationship Id="rId8" Type="http://schemas.openxmlformats.org/officeDocument/2006/relationships/slide" Target="slides/slide7.xml"/><Relationship Id="rId51" Type="http://schemas.openxmlformats.org/officeDocument/2006/relationships/slide" Target="slides/slide50.xml"/><Relationship Id="rId72" Type="http://schemas.openxmlformats.org/officeDocument/2006/relationships/slide" Target="slides/slide71.xml"/><Relationship Id="rId93" Type="http://schemas.openxmlformats.org/officeDocument/2006/relationships/slide" Target="slides/slide92.xml"/><Relationship Id="rId98" Type="http://schemas.openxmlformats.org/officeDocument/2006/relationships/slide" Target="slides/slide97.xml"/><Relationship Id="rId3" Type="http://schemas.openxmlformats.org/officeDocument/2006/relationships/slide" Target="slides/slide2.xml"/><Relationship Id="rId25" Type="http://schemas.openxmlformats.org/officeDocument/2006/relationships/slide" Target="slides/slide24.xml"/><Relationship Id="rId46" Type="http://schemas.openxmlformats.org/officeDocument/2006/relationships/slide" Target="slides/slide45.xml"/><Relationship Id="rId67" Type="http://schemas.openxmlformats.org/officeDocument/2006/relationships/slide" Target="slides/slide66.xml"/><Relationship Id="rId116" Type="http://schemas.openxmlformats.org/officeDocument/2006/relationships/tableStyles" Target="tableStyles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62" Type="http://schemas.openxmlformats.org/officeDocument/2006/relationships/slide" Target="slides/slide61.xml"/><Relationship Id="rId83" Type="http://schemas.openxmlformats.org/officeDocument/2006/relationships/slide" Target="slides/slide82.xml"/><Relationship Id="rId88" Type="http://schemas.openxmlformats.org/officeDocument/2006/relationships/slide" Target="slides/slide87.xml"/><Relationship Id="rId111" Type="http://schemas.openxmlformats.org/officeDocument/2006/relationships/notesMaster" Target="notesMasters/notesMaster1.xml"/><Relationship Id="rId15" Type="http://schemas.openxmlformats.org/officeDocument/2006/relationships/slide" Target="slides/slide14.xml"/><Relationship Id="rId36" Type="http://schemas.openxmlformats.org/officeDocument/2006/relationships/slide" Target="slides/slide35.xml"/><Relationship Id="rId57" Type="http://schemas.openxmlformats.org/officeDocument/2006/relationships/slide" Target="slides/slide56.xml"/><Relationship Id="rId106" Type="http://schemas.openxmlformats.org/officeDocument/2006/relationships/slide" Target="slides/slide105.xml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>
            <a:extLst>
              <a:ext uri="{FF2B5EF4-FFF2-40B4-BE49-F238E27FC236}">
                <a16:creationId xmlns:a16="http://schemas.microsoft.com/office/drawing/2014/main" id="{5B4628D8-B4B9-426E-86CB-4F205A03CEF8}"/>
              </a:ext>
            </a:extLst>
          </p:cNvPr>
          <p:cNvSpPr>
            <a:spLocks noGrp="1"/>
          </p:cNvSpPr>
          <p:nvPr>
            <p:ph type="hdr" sz="quarter"/>
          </p:nvPr>
        </p:nvSpPr>
        <p:spPr>
          <a:xfrm>
            <a:off x="0" y="0"/>
            <a:ext cx="3962400" cy="344091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0A50B2D3-71CA-44DE-9A4F-64FBE91D273E}"/>
              </a:ext>
            </a:extLst>
          </p:cNvPr>
          <p:cNvSpPr>
            <a:spLocks noGrp="1"/>
          </p:cNvSpPr>
          <p:nvPr>
            <p:ph type="dt" sz="quarter" idx="1"/>
          </p:nvPr>
        </p:nvSpPr>
        <p:spPr>
          <a:xfrm>
            <a:off x="5179484" y="0"/>
            <a:ext cx="3962400" cy="344091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r>
              <a:rPr lang="en-US" altLang="zh-CN"/>
              <a:t>2020/11/17</a:t>
            </a:r>
            <a:endParaRPr lang="zh-CN" alt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4CAF83B0-6973-49C6-9392-6CBFB4239C9E}"/>
              </a:ext>
            </a:extLst>
          </p:cNvPr>
          <p:cNvSpPr>
            <a:spLocks noGrp="1"/>
          </p:cNvSpPr>
          <p:nvPr>
            <p:ph type="ftr" sz="quarter" idx="2"/>
          </p:nvPr>
        </p:nvSpPr>
        <p:spPr>
          <a:xfrm>
            <a:off x="0" y="6513910"/>
            <a:ext cx="3962400" cy="34409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4E4C3D07-0A26-460F-9EEE-BAF898A3FC8D}"/>
              </a:ext>
            </a:extLst>
          </p:cNvPr>
          <p:cNvSpPr>
            <a:spLocks noGrp="1"/>
          </p:cNvSpPr>
          <p:nvPr>
            <p:ph type="sldNum" sz="quarter" idx="3"/>
          </p:nvPr>
        </p:nvSpPr>
        <p:spPr>
          <a:xfrm>
            <a:off x="5179484" y="6513910"/>
            <a:ext cx="3962400" cy="34409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BD45F89D-883C-4EBE-A921-AD5AD19F5A9F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008885811"/>
      </p:ext>
    </p:extLst>
  </p:cSld>
  <p:clrMap bg1="lt1" tx1="dk1" bg2="lt2" tx2="dk2" accent1="accent1" accent2="accent2" accent3="accent3" accent4="accent4" accent5="accent5" accent6="accent6" hlink="hlink" folHlink="folHlink"/>
  <p:hf sldNum="0" hdr="0" ftr="0" dt="0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眉占位符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3962400" cy="344091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idx="1"/>
          </p:nvPr>
        </p:nvSpPr>
        <p:spPr>
          <a:xfrm>
            <a:off x="5179484" y="0"/>
            <a:ext cx="3962400" cy="344091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r>
              <a:rPr lang="en-US" altLang="zh-CN"/>
              <a:t>2020/11/17</a:t>
            </a:r>
            <a:endParaRPr lang="zh-CN" altLang="en-US"/>
          </a:p>
        </p:txBody>
      </p:sp>
      <p:sp>
        <p:nvSpPr>
          <p:cNvPr id="4" name="幻灯片图像占位符 3"/>
          <p:cNvSpPr>
            <a:spLocks noGrp="1" noRot="1" noChangeAspect="1"/>
          </p:cNvSpPr>
          <p:nvPr>
            <p:ph type="sldImg" idx="2"/>
          </p:nvPr>
        </p:nvSpPr>
        <p:spPr>
          <a:xfrm>
            <a:off x="2514600" y="857250"/>
            <a:ext cx="4114800" cy="2314575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zh-CN" altLang="en-US"/>
          </a:p>
        </p:txBody>
      </p:sp>
      <p:sp>
        <p:nvSpPr>
          <p:cNvPr id="5" name="备注占位符 4"/>
          <p:cNvSpPr>
            <a:spLocks noGrp="1"/>
          </p:cNvSpPr>
          <p:nvPr>
            <p:ph type="body" sz="quarter" idx="3"/>
          </p:nvPr>
        </p:nvSpPr>
        <p:spPr>
          <a:xfrm>
            <a:off x="914400" y="3300412"/>
            <a:ext cx="7315200" cy="2700338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4"/>
          </p:nvPr>
        </p:nvSpPr>
        <p:spPr>
          <a:xfrm>
            <a:off x="0" y="6513910"/>
            <a:ext cx="3962400" cy="34409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5"/>
          </p:nvPr>
        </p:nvSpPr>
        <p:spPr>
          <a:xfrm>
            <a:off x="5179484" y="6513910"/>
            <a:ext cx="3962400" cy="34409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034CDCFF-4490-4946-AA65-61B544A8EF9D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481024122"/>
      </p:ext>
    </p:extLst>
  </p:cSld>
  <p:clrMap bg1="lt1" tx1="dk1" bg2="lt2" tx2="dk2" accent1="accent1" accent2="accent2" accent3="accent3" accent4="accent4" accent5="accent5" accent6="accent6" hlink="hlink" folHlink="folHlink"/>
  <p:hf sldNum="0" hdr="0" ftr="0" dt="0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6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7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4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4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3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4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5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2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3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0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1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2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3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4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9" name="Google Shape;509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10" name="Google Shape;510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2EDD2C0-F714-E1D3-00D5-4C942F0CF5B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53C14BBC-1B84-4F78-C1FB-907F804E0CDB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7CE5B839-DE38-79E2-25B0-3CA386BD87B1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CN" dirty="0"/>
          </a:p>
        </p:txBody>
      </p:sp>
    </p:spTree>
    <p:extLst>
      <p:ext uri="{BB962C8B-B14F-4D97-AF65-F5344CB8AC3E}">
        <p14:creationId xmlns:p14="http://schemas.microsoft.com/office/powerpoint/2010/main" val="4019209777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1F2B23C-FC16-EA1A-269F-F9F73484469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6B15B5B7-B0A1-5C21-18B5-0E12AB0E1D5C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1BFF5896-DA49-F367-582F-F136CCD3AE56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CN" dirty="0"/>
          </a:p>
        </p:txBody>
      </p:sp>
    </p:spTree>
    <p:extLst>
      <p:ext uri="{BB962C8B-B14F-4D97-AF65-F5344CB8AC3E}">
        <p14:creationId xmlns:p14="http://schemas.microsoft.com/office/powerpoint/2010/main" val="2011699320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FF6ADFE-4619-1B29-20E0-E89E5999B3D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C889B28A-CB4C-F0B5-FDE4-8A3CB7DE9909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ABD3D2A3-A8AC-F217-D8CB-76FC9AC8A09A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CN" dirty="0"/>
          </a:p>
        </p:txBody>
      </p:sp>
    </p:spTree>
    <p:extLst>
      <p:ext uri="{BB962C8B-B14F-4D97-AF65-F5344CB8AC3E}">
        <p14:creationId xmlns:p14="http://schemas.microsoft.com/office/powerpoint/2010/main" val="3273709585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altLang="zh-CN" dirty="0"/>
              <a:t>Dh</a:t>
            </a:r>
          </a:p>
          <a:p>
            <a:endParaRPr lang="zh-CN" altLang="en-US" dirty="0"/>
          </a:p>
        </p:txBody>
      </p:sp>
    </p:spTree>
    <p:extLst>
      <p:ext uri="{BB962C8B-B14F-4D97-AF65-F5344CB8AC3E}">
        <p14:creationId xmlns:p14="http://schemas.microsoft.com/office/powerpoint/2010/main" val="3739735360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DD1C71C-8918-E083-04ED-89D609D625B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>
            <a:extLst>
              <a:ext uri="{FF2B5EF4-FFF2-40B4-BE49-F238E27FC236}">
                <a16:creationId xmlns:a16="http://schemas.microsoft.com/office/drawing/2014/main" id="{6CCBC07C-44D8-CA14-160B-CE576B8F7D95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>
            <a:extLst>
              <a:ext uri="{FF2B5EF4-FFF2-40B4-BE49-F238E27FC236}">
                <a16:creationId xmlns:a16="http://schemas.microsoft.com/office/drawing/2014/main" id="{212AA01B-A08C-76A9-AD33-B87BEA0369AD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</p:spTree>
    <p:extLst>
      <p:ext uri="{BB962C8B-B14F-4D97-AF65-F5344CB8AC3E}">
        <p14:creationId xmlns:p14="http://schemas.microsoft.com/office/powerpoint/2010/main" val="4014061953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62B12E4-17BC-AC30-DA76-D07E801C421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>
            <a:extLst>
              <a:ext uri="{FF2B5EF4-FFF2-40B4-BE49-F238E27FC236}">
                <a16:creationId xmlns:a16="http://schemas.microsoft.com/office/drawing/2014/main" id="{1B0DB42B-B23F-4866-A423-A9EB6C339BE7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>
            <a:extLst>
              <a:ext uri="{FF2B5EF4-FFF2-40B4-BE49-F238E27FC236}">
                <a16:creationId xmlns:a16="http://schemas.microsoft.com/office/drawing/2014/main" id="{99D41F93-04F7-EF8E-FC35-0E4870091513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</p:spTree>
    <p:extLst>
      <p:ext uri="{BB962C8B-B14F-4D97-AF65-F5344CB8AC3E}">
        <p14:creationId xmlns:p14="http://schemas.microsoft.com/office/powerpoint/2010/main" val="2069865036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71469ED-B631-8C36-9192-B351266F7B0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>
            <a:extLst>
              <a:ext uri="{FF2B5EF4-FFF2-40B4-BE49-F238E27FC236}">
                <a16:creationId xmlns:a16="http://schemas.microsoft.com/office/drawing/2014/main" id="{0510ED4C-C4AB-A905-8D54-DC56E80F32A1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>
            <a:extLst>
              <a:ext uri="{FF2B5EF4-FFF2-40B4-BE49-F238E27FC236}">
                <a16:creationId xmlns:a16="http://schemas.microsoft.com/office/drawing/2014/main" id="{0840F5BB-9F48-A49E-21B7-FB73450E256A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</p:spTree>
    <p:extLst>
      <p:ext uri="{BB962C8B-B14F-4D97-AF65-F5344CB8AC3E}">
        <p14:creationId xmlns:p14="http://schemas.microsoft.com/office/powerpoint/2010/main" val="716100535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>
          <a:xfrm>
            <a:off x="2514600" y="857250"/>
            <a:ext cx="4114800" cy="2314575"/>
          </a:xfrm>
        </p:spPr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kumimoji="1" lang="en-US" altLang="zh-CN" dirty="0"/>
              <a:t>Add a figure (copied from chp14)</a:t>
            </a:r>
            <a:endParaRPr kumimoji="1" lang="zh-CN" altLang="en-US" dirty="0"/>
          </a:p>
        </p:txBody>
      </p:sp>
    </p:spTree>
    <p:extLst>
      <p:ext uri="{BB962C8B-B14F-4D97-AF65-F5344CB8AC3E}">
        <p14:creationId xmlns:p14="http://schemas.microsoft.com/office/powerpoint/2010/main" val="157958169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>
          <a:xfrm>
            <a:off x="2514600" y="857250"/>
            <a:ext cx="4114800" cy="2314575"/>
          </a:xfrm>
        </p:spPr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kumimoji="1" lang="en-US" altLang="zh-CN" dirty="0"/>
              <a:t>Add a figure (copied from chp14)</a:t>
            </a:r>
            <a:endParaRPr kumimoji="1" lang="zh-CN" altLang="en-US" dirty="0"/>
          </a:p>
        </p:txBody>
      </p:sp>
    </p:spTree>
    <p:extLst>
      <p:ext uri="{BB962C8B-B14F-4D97-AF65-F5344CB8AC3E}">
        <p14:creationId xmlns:p14="http://schemas.microsoft.com/office/powerpoint/2010/main" val="3638133876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45F2B17-E88E-148F-0F56-A036A988224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536ADA68-15FA-C4BB-100F-A79BED8FABE3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5ACB4426-B18C-4B4D-B04D-CD24364E488B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CN" dirty="0"/>
          </a:p>
        </p:txBody>
      </p:sp>
    </p:spTree>
    <p:extLst>
      <p:ext uri="{BB962C8B-B14F-4D97-AF65-F5344CB8AC3E}">
        <p14:creationId xmlns:p14="http://schemas.microsoft.com/office/powerpoint/2010/main" val="2959660019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dirty="0"/>
              <a:t>这里没说明白</a:t>
            </a:r>
            <a:r>
              <a:rPr lang="en-US" altLang="zh-CN" dirty="0"/>
              <a:t>h_0^{dec}</a:t>
            </a:r>
            <a:r>
              <a:rPr lang="zh-CN" altLang="en-US" dirty="0"/>
              <a:t>是啥吧</a:t>
            </a:r>
          </a:p>
        </p:txBody>
      </p:sp>
    </p:spTree>
    <p:extLst>
      <p:ext uri="{BB962C8B-B14F-4D97-AF65-F5344CB8AC3E}">
        <p14:creationId xmlns:p14="http://schemas.microsoft.com/office/powerpoint/2010/main" val="986557134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altLang="zh-CN" dirty="0"/>
              <a:t>typical</a:t>
            </a:r>
            <a:endParaRPr lang="zh-CN" altLang="en-US" dirty="0"/>
          </a:p>
        </p:txBody>
      </p:sp>
    </p:spTree>
    <p:extLst>
      <p:ext uri="{BB962C8B-B14F-4D97-AF65-F5344CB8AC3E}">
        <p14:creationId xmlns:p14="http://schemas.microsoft.com/office/powerpoint/2010/main" val="3168411511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</p:spTree>
    <p:extLst>
      <p:ext uri="{BB962C8B-B14F-4D97-AF65-F5344CB8AC3E}">
        <p14:creationId xmlns:p14="http://schemas.microsoft.com/office/powerpoint/2010/main" val="3452737824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CN" dirty="0"/>
          </a:p>
        </p:txBody>
      </p:sp>
    </p:spTree>
    <p:extLst>
      <p:ext uri="{BB962C8B-B14F-4D97-AF65-F5344CB8AC3E}">
        <p14:creationId xmlns:p14="http://schemas.microsoft.com/office/powerpoint/2010/main" val="575010224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E4CCB06-0B18-0DFE-7BB2-2728BD3B338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EE431A80-80E0-F785-A7C0-BE52381B8022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2CEB01F5-6778-A50D-D3AB-6781FF0CB051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CN" dirty="0"/>
          </a:p>
        </p:txBody>
      </p:sp>
    </p:spTree>
    <p:extLst>
      <p:ext uri="{BB962C8B-B14F-4D97-AF65-F5344CB8AC3E}">
        <p14:creationId xmlns:p14="http://schemas.microsoft.com/office/powerpoint/2010/main" val="1405576617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9FCB605-7385-8EC3-5849-0207414D01C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432C2B47-204A-5FCD-A5FD-C96A562A63D9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C8CB6460-9AB7-04D8-C936-091551FC708D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CN" dirty="0"/>
          </a:p>
        </p:txBody>
      </p:sp>
    </p:spTree>
    <p:extLst>
      <p:ext uri="{BB962C8B-B14F-4D97-AF65-F5344CB8AC3E}">
        <p14:creationId xmlns:p14="http://schemas.microsoft.com/office/powerpoint/2010/main" val="382494945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42BC5DA-EF8E-6811-07C0-B1813A20832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0904E859-729D-8949-CAB3-3937C0607FCB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F3A46C84-D5F9-BBBA-5372-E7F78016DC76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CN" dirty="0"/>
          </a:p>
        </p:txBody>
      </p:sp>
    </p:spTree>
    <p:extLst>
      <p:ext uri="{BB962C8B-B14F-4D97-AF65-F5344CB8AC3E}">
        <p14:creationId xmlns:p14="http://schemas.microsoft.com/office/powerpoint/2010/main" val="535302584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灯片编号占位符 7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1D8FA19-E13B-4121-8BBF-5D41F5A04330}" type="slidenum">
              <a:rPr lang="zh-CN" altLang="en-US" smtClean="0"/>
              <a:t>‹#›</a:t>
            </a:fld>
            <a:endParaRPr lang="zh-CN" altLang="en-US"/>
          </a:p>
        </p:txBody>
      </p:sp>
      <p:pic>
        <p:nvPicPr>
          <p:cNvPr id="4" name="Picture 187">
            <a:extLst>
              <a:ext uri="{FF2B5EF4-FFF2-40B4-BE49-F238E27FC236}">
                <a16:creationId xmlns:a16="http://schemas.microsoft.com/office/drawing/2014/main" id="{872A8FE6-1F58-4FF2-B598-A1DD82612E41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8896832" y="3"/>
            <a:ext cx="3295168" cy="103153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93906027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灯片编号占位符 7">
            <a:extLst>
              <a:ext uri="{FF2B5EF4-FFF2-40B4-BE49-F238E27FC236}">
                <a16:creationId xmlns:a16="http://schemas.microsoft.com/office/drawing/2014/main" id="{2552B09C-74E7-4D2A-9B25-63A3E6B777A6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610600" y="6356352"/>
            <a:ext cx="2743200" cy="365125"/>
          </a:xfrm>
        </p:spPr>
        <p:txBody>
          <a:bodyPr/>
          <a:lstStyle/>
          <a:p>
            <a:fld id="{11D8FA19-E13B-4121-8BBF-5D41F5A04330}" type="slidenum">
              <a:rPr lang="zh-CN" altLang="en-US" smtClean="0"/>
              <a:t>‹#›</a:t>
            </a:fld>
            <a:endParaRPr lang="zh-CN" altLang="en-US"/>
          </a:p>
        </p:txBody>
      </p:sp>
      <p:pic>
        <p:nvPicPr>
          <p:cNvPr id="4" name="Picture 187">
            <a:extLst>
              <a:ext uri="{FF2B5EF4-FFF2-40B4-BE49-F238E27FC236}">
                <a16:creationId xmlns:a16="http://schemas.microsoft.com/office/drawing/2014/main" id="{64ACD2E0-A5E1-436A-B88F-3E14FD6518BF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8896832" y="3"/>
            <a:ext cx="3295168" cy="103153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02103537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/>
              <a:t>单击此处编辑母版副标题样式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smtClean="0"/>
              <a:t>5/13/2025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1D8FA19-E13B-4121-8BBF-5D41F5A04330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762488733"/>
      </p:ext>
    </p:extLst>
  </p:cSld>
  <p:clrMapOvr>
    <a:masterClrMapping/>
  </p:clrMapOvr>
  <p:hf hdr="0" ftr="0" dt="0"/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副标题 2"/>
          <p:cNvSpPr>
            <a:spLocks noGrp="1"/>
          </p:cNvSpPr>
          <p:nvPr>
            <p:ph type="subTitle" idx="1" hasCustomPrompt="1"/>
          </p:nvPr>
        </p:nvSpPr>
        <p:spPr>
          <a:xfrm>
            <a:off x="1524000" y="3602038"/>
            <a:ext cx="9144000" cy="1655762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1800"/>
            </a:lvl1pPr>
            <a:lvl2pPr marL="342900" indent="0" algn="ctr">
              <a:buNone/>
              <a:defRPr sz="1500"/>
            </a:lvl2pPr>
            <a:lvl3pPr marL="685800" indent="0" algn="ctr">
              <a:buNone/>
              <a:defRPr sz="1350"/>
            </a:lvl3pPr>
            <a:lvl4pPr marL="1028700" indent="0" algn="ctr">
              <a:buNone/>
              <a:defRPr sz="1200"/>
            </a:lvl4pPr>
            <a:lvl5pPr marL="1371600" indent="0" algn="ctr">
              <a:buNone/>
              <a:defRPr sz="1200"/>
            </a:lvl5pPr>
            <a:lvl6pPr marL="1714500" indent="0" algn="ctr">
              <a:buNone/>
              <a:defRPr sz="1200"/>
            </a:lvl6pPr>
            <a:lvl7pPr marL="2057400" indent="0" algn="ctr">
              <a:buNone/>
              <a:defRPr sz="1200"/>
            </a:lvl7pPr>
            <a:lvl8pPr marL="2400300" indent="0" algn="ctr">
              <a:buNone/>
              <a:defRPr sz="1200"/>
            </a:lvl8pPr>
            <a:lvl9pPr marL="2743200" indent="0" algn="ctr">
              <a:buNone/>
              <a:defRPr sz="1200"/>
            </a:lvl9pPr>
          </a:lstStyle>
          <a:p>
            <a:r>
              <a:rPr lang="zh-CN" altLang="en-US" dirty="0"/>
              <a:t>单击以编辑母版副标题样式</a:t>
            </a: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>
          <a:xfrm>
            <a:off x="10750216" y="6356360"/>
            <a:ext cx="603584" cy="365125"/>
          </a:xfrm>
        </p:spPr>
        <p:txBody>
          <a:bodyPr/>
          <a:lstStyle>
            <a:lvl1pPr>
              <a:defRPr sz="1800" b="1"/>
            </a:lvl1pPr>
          </a:lstStyle>
          <a:p>
            <a:fld id="{11D8FA19-E13B-4121-8BBF-5D41F5A04330}" type="slidenum">
              <a:rPr lang="zh-CN" altLang="en-US" smtClean="0"/>
              <a:t>‹#›</a:t>
            </a:fld>
            <a:endParaRPr lang="zh-CN" altLang="en-US" dirty="0"/>
          </a:p>
        </p:txBody>
      </p:sp>
      <p:pic>
        <p:nvPicPr>
          <p:cNvPr id="4" name="Picture 187">
            <a:extLst>
              <a:ext uri="{FF2B5EF4-FFF2-40B4-BE49-F238E27FC236}">
                <a16:creationId xmlns:a16="http://schemas.microsoft.com/office/drawing/2014/main" id="{66265493-1D51-46AC-9B41-4A8C18AFCD2F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8896832" y="3"/>
            <a:ext cx="3295168" cy="103153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76452876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5" Type="http://schemas.openxmlformats.org/officeDocument/2006/relationships/theme" Target="../theme/theme1.xml"/><Relationship Id="rId4" Type="http://schemas.openxmlformats.org/officeDocument/2006/relationships/slideLayout" Target="../slideLayouts/slideLayout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C764DE79-268F-4C1A-8933-263129D2AF90}" type="datetimeFigureOut">
              <a:rPr lang="en-US" smtClean="0"/>
              <a:t>5/13/2025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1D8FA19-E13B-4121-8BBF-5D41F5A04330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60954845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80" r:id="rId1"/>
    <p:sldLayoutId id="2147483652" r:id="rId2"/>
    <p:sldLayoutId id="2147483681" r:id="rId3"/>
    <p:sldLayoutId id="2147483682" r:id="rId4"/>
  </p:sldLayoutIdLst>
  <p:hf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emf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3.xml"/><Relationship Id="rId4" Type="http://schemas.openxmlformats.org/officeDocument/2006/relationships/image" Target="../media/image1.png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1.xml.rels><?xml version="1.0" encoding="UTF-8" standalone="yes"?>
<Relationships xmlns="http://schemas.openxmlformats.org/package/2006/relationships"><Relationship Id="rId8" Type="http://schemas.openxmlformats.org/officeDocument/2006/relationships/image" Target="../media/image129.emf"/><Relationship Id="rId3" Type="http://schemas.openxmlformats.org/officeDocument/2006/relationships/tags" Target="../tags/tag2868.xml"/><Relationship Id="rId7" Type="http://schemas.openxmlformats.org/officeDocument/2006/relationships/image" Target="../media/image128.emf"/><Relationship Id="rId2" Type="http://schemas.openxmlformats.org/officeDocument/2006/relationships/tags" Target="../tags/tag2867.xml"/><Relationship Id="rId1" Type="http://schemas.openxmlformats.org/officeDocument/2006/relationships/tags" Target="../tags/tag2866.xml"/><Relationship Id="rId6" Type="http://schemas.openxmlformats.org/officeDocument/2006/relationships/image" Target="../media/image127.emf"/><Relationship Id="rId5" Type="http://schemas.openxmlformats.org/officeDocument/2006/relationships/slideLayout" Target="../slideLayouts/slideLayout4.xml"/><Relationship Id="rId4" Type="http://schemas.openxmlformats.org/officeDocument/2006/relationships/tags" Target="../tags/tag2869.xml"/></Relationships>
</file>

<file path=ppt/slides/_rels/slide102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5.png"/><Relationship Id="rId13" Type="http://schemas.openxmlformats.org/officeDocument/2006/relationships/image" Target="../media/image140.png"/><Relationship Id="rId18" Type="http://schemas.openxmlformats.org/officeDocument/2006/relationships/image" Target="../media/image145.png"/><Relationship Id="rId3" Type="http://schemas.openxmlformats.org/officeDocument/2006/relationships/slideLayout" Target="../slideLayouts/slideLayout4.xml"/><Relationship Id="rId7" Type="http://schemas.openxmlformats.org/officeDocument/2006/relationships/image" Target="../media/image132.emf"/><Relationship Id="rId12" Type="http://schemas.openxmlformats.org/officeDocument/2006/relationships/image" Target="../media/image139.png"/><Relationship Id="rId17" Type="http://schemas.openxmlformats.org/officeDocument/2006/relationships/image" Target="../media/image144.png"/><Relationship Id="rId2" Type="http://schemas.openxmlformats.org/officeDocument/2006/relationships/tags" Target="../tags/tag2871.xml"/><Relationship Id="rId16" Type="http://schemas.openxmlformats.org/officeDocument/2006/relationships/image" Target="../media/image143.png"/><Relationship Id="rId1" Type="http://schemas.openxmlformats.org/officeDocument/2006/relationships/tags" Target="../tags/tag2870.xml"/><Relationship Id="rId6" Type="http://schemas.openxmlformats.org/officeDocument/2006/relationships/image" Target="../media/image131.emf"/><Relationship Id="rId11" Type="http://schemas.openxmlformats.org/officeDocument/2006/relationships/image" Target="../media/image138.png"/><Relationship Id="rId5" Type="http://schemas.openxmlformats.org/officeDocument/2006/relationships/image" Target="../media/image130.png"/><Relationship Id="rId15" Type="http://schemas.openxmlformats.org/officeDocument/2006/relationships/image" Target="../media/image142.png"/><Relationship Id="rId10" Type="http://schemas.openxmlformats.org/officeDocument/2006/relationships/image" Target="../media/image137.png"/><Relationship Id="rId19" Type="http://schemas.openxmlformats.org/officeDocument/2006/relationships/image" Target="../media/image146.png"/><Relationship Id="rId4" Type="http://schemas.openxmlformats.org/officeDocument/2006/relationships/notesSlide" Target="../notesSlides/notesSlide17.xml"/><Relationship Id="rId9" Type="http://schemas.openxmlformats.org/officeDocument/2006/relationships/image" Target="../media/image136.png"/><Relationship Id="rId14" Type="http://schemas.openxmlformats.org/officeDocument/2006/relationships/image" Target="../media/image141.png"/></Relationships>
</file>

<file path=ppt/slides/_rels/slide103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2.emf"/><Relationship Id="rId3" Type="http://schemas.openxmlformats.org/officeDocument/2006/relationships/slideLayout" Target="../slideLayouts/slideLayout4.xml"/><Relationship Id="rId7" Type="http://schemas.openxmlformats.org/officeDocument/2006/relationships/image" Target="../media/image131.emf"/><Relationship Id="rId2" Type="http://schemas.openxmlformats.org/officeDocument/2006/relationships/tags" Target="../tags/tag2873.xml"/><Relationship Id="rId1" Type="http://schemas.openxmlformats.org/officeDocument/2006/relationships/tags" Target="../tags/tag2872.xml"/><Relationship Id="rId6" Type="http://schemas.openxmlformats.org/officeDocument/2006/relationships/image" Target="../media/image133.png"/><Relationship Id="rId5" Type="http://schemas.openxmlformats.org/officeDocument/2006/relationships/image" Target="../media/image130.png"/><Relationship Id="rId10" Type="http://schemas.openxmlformats.org/officeDocument/2006/relationships/image" Target="../media/image135.svg"/><Relationship Id="rId4" Type="http://schemas.openxmlformats.org/officeDocument/2006/relationships/notesSlide" Target="../notesSlides/notesSlide18.xml"/><Relationship Id="rId9" Type="http://schemas.openxmlformats.org/officeDocument/2006/relationships/image" Target="../media/image134.png"/></Relationships>
</file>

<file path=ppt/slides/_rels/slide10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5.xml.rels><?xml version="1.0" encoding="UTF-8" standalone="yes"?>
<Relationships xmlns="http://schemas.openxmlformats.org/package/2006/relationships"><Relationship Id="rId8" Type="http://schemas.openxmlformats.org/officeDocument/2006/relationships/tags" Target="../tags/tag2881.xml"/><Relationship Id="rId13" Type="http://schemas.openxmlformats.org/officeDocument/2006/relationships/tags" Target="../tags/tag2886.xml"/><Relationship Id="rId3" Type="http://schemas.openxmlformats.org/officeDocument/2006/relationships/tags" Target="../tags/tag2876.xml"/><Relationship Id="rId7" Type="http://schemas.openxmlformats.org/officeDocument/2006/relationships/tags" Target="../tags/tag2880.xml"/><Relationship Id="rId12" Type="http://schemas.openxmlformats.org/officeDocument/2006/relationships/tags" Target="../tags/tag2885.xml"/><Relationship Id="rId2" Type="http://schemas.openxmlformats.org/officeDocument/2006/relationships/tags" Target="../tags/tag2875.xml"/><Relationship Id="rId16" Type="http://schemas.openxmlformats.org/officeDocument/2006/relationships/image" Target="../media/image147.png"/><Relationship Id="rId1" Type="http://schemas.openxmlformats.org/officeDocument/2006/relationships/tags" Target="../tags/tag2874.xml"/><Relationship Id="rId6" Type="http://schemas.openxmlformats.org/officeDocument/2006/relationships/tags" Target="../tags/tag2879.xml"/><Relationship Id="rId11" Type="http://schemas.openxmlformats.org/officeDocument/2006/relationships/tags" Target="../tags/tag2884.xml"/><Relationship Id="rId5" Type="http://schemas.openxmlformats.org/officeDocument/2006/relationships/tags" Target="../tags/tag2878.xml"/><Relationship Id="rId15" Type="http://schemas.openxmlformats.org/officeDocument/2006/relationships/slideLayout" Target="../slideLayouts/slideLayout4.xml"/><Relationship Id="rId10" Type="http://schemas.openxmlformats.org/officeDocument/2006/relationships/tags" Target="../tags/tag2883.xml"/><Relationship Id="rId4" Type="http://schemas.openxmlformats.org/officeDocument/2006/relationships/tags" Target="../tags/tag2877.xml"/><Relationship Id="rId9" Type="http://schemas.openxmlformats.org/officeDocument/2006/relationships/tags" Target="../tags/tag2882.xml"/><Relationship Id="rId14" Type="http://schemas.openxmlformats.org/officeDocument/2006/relationships/tags" Target="../tags/tag2887.xml"/></Relationships>
</file>

<file path=ppt/slides/_rels/slide106.xml.rels><?xml version="1.0" encoding="UTF-8" standalone="yes"?>
<Relationships xmlns="http://schemas.openxmlformats.org/package/2006/relationships"><Relationship Id="rId8" Type="http://schemas.openxmlformats.org/officeDocument/2006/relationships/tags" Target="../tags/tag2895.xml"/><Relationship Id="rId13" Type="http://schemas.openxmlformats.org/officeDocument/2006/relationships/tags" Target="../tags/tag2900.xml"/><Relationship Id="rId3" Type="http://schemas.openxmlformats.org/officeDocument/2006/relationships/tags" Target="../tags/tag2890.xml"/><Relationship Id="rId7" Type="http://schemas.openxmlformats.org/officeDocument/2006/relationships/tags" Target="../tags/tag2894.xml"/><Relationship Id="rId12" Type="http://schemas.openxmlformats.org/officeDocument/2006/relationships/tags" Target="../tags/tag2899.xml"/><Relationship Id="rId17" Type="http://schemas.openxmlformats.org/officeDocument/2006/relationships/image" Target="../media/image147.png"/><Relationship Id="rId2" Type="http://schemas.openxmlformats.org/officeDocument/2006/relationships/tags" Target="../tags/tag2889.xml"/><Relationship Id="rId16" Type="http://schemas.openxmlformats.org/officeDocument/2006/relationships/image" Target="../media/image148.png"/><Relationship Id="rId1" Type="http://schemas.openxmlformats.org/officeDocument/2006/relationships/tags" Target="../tags/tag2888.xml"/><Relationship Id="rId6" Type="http://schemas.openxmlformats.org/officeDocument/2006/relationships/tags" Target="../tags/tag2893.xml"/><Relationship Id="rId11" Type="http://schemas.openxmlformats.org/officeDocument/2006/relationships/tags" Target="../tags/tag2898.xml"/><Relationship Id="rId5" Type="http://schemas.openxmlformats.org/officeDocument/2006/relationships/tags" Target="../tags/tag2892.xml"/><Relationship Id="rId15" Type="http://schemas.openxmlformats.org/officeDocument/2006/relationships/slideLayout" Target="../slideLayouts/slideLayout4.xml"/><Relationship Id="rId10" Type="http://schemas.openxmlformats.org/officeDocument/2006/relationships/tags" Target="../tags/tag2897.xml"/><Relationship Id="rId4" Type="http://schemas.openxmlformats.org/officeDocument/2006/relationships/tags" Target="../tags/tag2891.xml"/><Relationship Id="rId9" Type="http://schemas.openxmlformats.org/officeDocument/2006/relationships/tags" Target="../tags/tag2896.xml"/><Relationship Id="rId14" Type="http://schemas.openxmlformats.org/officeDocument/2006/relationships/tags" Target="../tags/tag2901.xml"/></Relationships>
</file>

<file path=ppt/slides/_rels/slide107.xml.rels><?xml version="1.0" encoding="UTF-8" standalone="yes"?>
<Relationships xmlns="http://schemas.openxmlformats.org/package/2006/relationships"><Relationship Id="rId26" Type="http://schemas.openxmlformats.org/officeDocument/2006/relationships/tags" Target="../tags/tag2927.xml"/><Relationship Id="rId117" Type="http://schemas.openxmlformats.org/officeDocument/2006/relationships/tags" Target="../tags/tag3018.xml"/><Relationship Id="rId21" Type="http://schemas.openxmlformats.org/officeDocument/2006/relationships/tags" Target="../tags/tag2922.xml"/><Relationship Id="rId42" Type="http://schemas.openxmlformats.org/officeDocument/2006/relationships/tags" Target="../tags/tag2943.xml"/><Relationship Id="rId47" Type="http://schemas.openxmlformats.org/officeDocument/2006/relationships/tags" Target="../tags/tag2948.xml"/><Relationship Id="rId63" Type="http://schemas.openxmlformats.org/officeDocument/2006/relationships/tags" Target="../tags/tag2964.xml"/><Relationship Id="rId68" Type="http://schemas.openxmlformats.org/officeDocument/2006/relationships/tags" Target="../tags/tag2969.xml"/><Relationship Id="rId84" Type="http://schemas.openxmlformats.org/officeDocument/2006/relationships/tags" Target="../tags/tag2985.xml"/><Relationship Id="rId89" Type="http://schemas.openxmlformats.org/officeDocument/2006/relationships/tags" Target="../tags/tag2990.xml"/><Relationship Id="rId112" Type="http://schemas.openxmlformats.org/officeDocument/2006/relationships/tags" Target="../tags/tag3013.xml"/><Relationship Id="rId16" Type="http://schemas.openxmlformats.org/officeDocument/2006/relationships/tags" Target="../tags/tag2917.xml"/><Relationship Id="rId107" Type="http://schemas.openxmlformats.org/officeDocument/2006/relationships/tags" Target="../tags/tag3008.xml"/><Relationship Id="rId11" Type="http://schemas.openxmlformats.org/officeDocument/2006/relationships/tags" Target="../tags/tag2912.xml"/><Relationship Id="rId32" Type="http://schemas.openxmlformats.org/officeDocument/2006/relationships/tags" Target="../tags/tag2933.xml"/><Relationship Id="rId37" Type="http://schemas.openxmlformats.org/officeDocument/2006/relationships/tags" Target="../tags/tag2938.xml"/><Relationship Id="rId53" Type="http://schemas.openxmlformats.org/officeDocument/2006/relationships/tags" Target="../tags/tag2954.xml"/><Relationship Id="rId58" Type="http://schemas.openxmlformats.org/officeDocument/2006/relationships/tags" Target="../tags/tag2959.xml"/><Relationship Id="rId74" Type="http://schemas.openxmlformats.org/officeDocument/2006/relationships/tags" Target="../tags/tag2975.xml"/><Relationship Id="rId79" Type="http://schemas.openxmlformats.org/officeDocument/2006/relationships/tags" Target="../tags/tag2980.xml"/><Relationship Id="rId102" Type="http://schemas.openxmlformats.org/officeDocument/2006/relationships/tags" Target="../tags/tag3003.xml"/><Relationship Id="rId5" Type="http://schemas.openxmlformats.org/officeDocument/2006/relationships/tags" Target="../tags/tag2906.xml"/><Relationship Id="rId90" Type="http://schemas.openxmlformats.org/officeDocument/2006/relationships/tags" Target="../tags/tag2991.xml"/><Relationship Id="rId95" Type="http://schemas.openxmlformats.org/officeDocument/2006/relationships/tags" Target="../tags/tag2996.xml"/><Relationship Id="rId22" Type="http://schemas.openxmlformats.org/officeDocument/2006/relationships/tags" Target="../tags/tag2923.xml"/><Relationship Id="rId27" Type="http://schemas.openxmlformats.org/officeDocument/2006/relationships/tags" Target="../tags/tag2928.xml"/><Relationship Id="rId43" Type="http://schemas.openxmlformats.org/officeDocument/2006/relationships/tags" Target="../tags/tag2944.xml"/><Relationship Id="rId48" Type="http://schemas.openxmlformats.org/officeDocument/2006/relationships/tags" Target="../tags/tag2949.xml"/><Relationship Id="rId64" Type="http://schemas.openxmlformats.org/officeDocument/2006/relationships/tags" Target="../tags/tag2965.xml"/><Relationship Id="rId69" Type="http://schemas.openxmlformats.org/officeDocument/2006/relationships/tags" Target="../tags/tag2970.xml"/><Relationship Id="rId113" Type="http://schemas.openxmlformats.org/officeDocument/2006/relationships/tags" Target="../tags/tag3014.xml"/><Relationship Id="rId118" Type="http://schemas.openxmlformats.org/officeDocument/2006/relationships/tags" Target="../tags/tag3019.xml"/><Relationship Id="rId80" Type="http://schemas.openxmlformats.org/officeDocument/2006/relationships/tags" Target="../tags/tag2981.xml"/><Relationship Id="rId85" Type="http://schemas.openxmlformats.org/officeDocument/2006/relationships/tags" Target="../tags/tag2986.xml"/><Relationship Id="rId12" Type="http://schemas.openxmlformats.org/officeDocument/2006/relationships/tags" Target="../tags/tag2913.xml"/><Relationship Id="rId17" Type="http://schemas.openxmlformats.org/officeDocument/2006/relationships/tags" Target="../tags/tag2918.xml"/><Relationship Id="rId33" Type="http://schemas.openxmlformats.org/officeDocument/2006/relationships/tags" Target="../tags/tag2934.xml"/><Relationship Id="rId38" Type="http://schemas.openxmlformats.org/officeDocument/2006/relationships/tags" Target="../tags/tag2939.xml"/><Relationship Id="rId59" Type="http://schemas.openxmlformats.org/officeDocument/2006/relationships/tags" Target="../tags/tag2960.xml"/><Relationship Id="rId103" Type="http://schemas.openxmlformats.org/officeDocument/2006/relationships/tags" Target="../tags/tag3004.xml"/><Relationship Id="rId108" Type="http://schemas.openxmlformats.org/officeDocument/2006/relationships/tags" Target="../tags/tag3009.xml"/><Relationship Id="rId54" Type="http://schemas.openxmlformats.org/officeDocument/2006/relationships/tags" Target="../tags/tag2955.xml"/><Relationship Id="rId70" Type="http://schemas.openxmlformats.org/officeDocument/2006/relationships/tags" Target="../tags/tag2971.xml"/><Relationship Id="rId75" Type="http://schemas.openxmlformats.org/officeDocument/2006/relationships/tags" Target="../tags/tag2976.xml"/><Relationship Id="rId91" Type="http://schemas.openxmlformats.org/officeDocument/2006/relationships/tags" Target="../tags/tag2992.xml"/><Relationship Id="rId96" Type="http://schemas.openxmlformats.org/officeDocument/2006/relationships/tags" Target="../tags/tag2997.xml"/><Relationship Id="rId1" Type="http://schemas.openxmlformats.org/officeDocument/2006/relationships/tags" Target="../tags/tag2902.xml"/><Relationship Id="rId6" Type="http://schemas.openxmlformats.org/officeDocument/2006/relationships/tags" Target="../tags/tag2907.xml"/><Relationship Id="rId23" Type="http://schemas.openxmlformats.org/officeDocument/2006/relationships/tags" Target="../tags/tag2924.xml"/><Relationship Id="rId28" Type="http://schemas.openxmlformats.org/officeDocument/2006/relationships/tags" Target="../tags/tag2929.xml"/><Relationship Id="rId49" Type="http://schemas.openxmlformats.org/officeDocument/2006/relationships/tags" Target="../tags/tag2950.xml"/><Relationship Id="rId114" Type="http://schemas.openxmlformats.org/officeDocument/2006/relationships/tags" Target="../tags/tag3015.xml"/><Relationship Id="rId119" Type="http://schemas.openxmlformats.org/officeDocument/2006/relationships/slideLayout" Target="../slideLayouts/slideLayout4.xml"/><Relationship Id="rId44" Type="http://schemas.openxmlformats.org/officeDocument/2006/relationships/tags" Target="../tags/tag2945.xml"/><Relationship Id="rId60" Type="http://schemas.openxmlformats.org/officeDocument/2006/relationships/tags" Target="../tags/tag2961.xml"/><Relationship Id="rId65" Type="http://schemas.openxmlformats.org/officeDocument/2006/relationships/tags" Target="../tags/tag2966.xml"/><Relationship Id="rId81" Type="http://schemas.openxmlformats.org/officeDocument/2006/relationships/tags" Target="../tags/tag2982.xml"/><Relationship Id="rId86" Type="http://schemas.openxmlformats.org/officeDocument/2006/relationships/tags" Target="../tags/tag2987.xml"/><Relationship Id="rId4" Type="http://schemas.openxmlformats.org/officeDocument/2006/relationships/tags" Target="../tags/tag2905.xml"/><Relationship Id="rId9" Type="http://schemas.openxmlformats.org/officeDocument/2006/relationships/tags" Target="../tags/tag2910.xml"/><Relationship Id="rId13" Type="http://schemas.openxmlformats.org/officeDocument/2006/relationships/tags" Target="../tags/tag2914.xml"/><Relationship Id="rId18" Type="http://schemas.openxmlformats.org/officeDocument/2006/relationships/tags" Target="../tags/tag2919.xml"/><Relationship Id="rId39" Type="http://schemas.openxmlformats.org/officeDocument/2006/relationships/tags" Target="../tags/tag2940.xml"/><Relationship Id="rId109" Type="http://schemas.openxmlformats.org/officeDocument/2006/relationships/tags" Target="../tags/tag3010.xml"/><Relationship Id="rId34" Type="http://schemas.openxmlformats.org/officeDocument/2006/relationships/tags" Target="../tags/tag2935.xml"/><Relationship Id="rId50" Type="http://schemas.openxmlformats.org/officeDocument/2006/relationships/tags" Target="../tags/tag2951.xml"/><Relationship Id="rId55" Type="http://schemas.openxmlformats.org/officeDocument/2006/relationships/tags" Target="../tags/tag2956.xml"/><Relationship Id="rId76" Type="http://schemas.openxmlformats.org/officeDocument/2006/relationships/tags" Target="../tags/tag2977.xml"/><Relationship Id="rId97" Type="http://schemas.openxmlformats.org/officeDocument/2006/relationships/tags" Target="../tags/tag2998.xml"/><Relationship Id="rId104" Type="http://schemas.openxmlformats.org/officeDocument/2006/relationships/tags" Target="../tags/tag3005.xml"/><Relationship Id="rId120" Type="http://schemas.openxmlformats.org/officeDocument/2006/relationships/image" Target="../media/image149.png"/><Relationship Id="rId7" Type="http://schemas.openxmlformats.org/officeDocument/2006/relationships/tags" Target="../tags/tag2908.xml"/><Relationship Id="rId71" Type="http://schemas.openxmlformats.org/officeDocument/2006/relationships/tags" Target="../tags/tag2972.xml"/><Relationship Id="rId92" Type="http://schemas.openxmlformats.org/officeDocument/2006/relationships/tags" Target="../tags/tag2993.xml"/><Relationship Id="rId2" Type="http://schemas.openxmlformats.org/officeDocument/2006/relationships/tags" Target="../tags/tag2903.xml"/><Relationship Id="rId29" Type="http://schemas.openxmlformats.org/officeDocument/2006/relationships/tags" Target="../tags/tag2930.xml"/><Relationship Id="rId24" Type="http://schemas.openxmlformats.org/officeDocument/2006/relationships/tags" Target="../tags/tag2925.xml"/><Relationship Id="rId40" Type="http://schemas.openxmlformats.org/officeDocument/2006/relationships/tags" Target="../tags/tag2941.xml"/><Relationship Id="rId45" Type="http://schemas.openxmlformats.org/officeDocument/2006/relationships/tags" Target="../tags/tag2946.xml"/><Relationship Id="rId66" Type="http://schemas.openxmlformats.org/officeDocument/2006/relationships/tags" Target="../tags/tag2967.xml"/><Relationship Id="rId87" Type="http://schemas.openxmlformats.org/officeDocument/2006/relationships/tags" Target="../tags/tag2988.xml"/><Relationship Id="rId110" Type="http://schemas.openxmlformats.org/officeDocument/2006/relationships/tags" Target="../tags/tag3011.xml"/><Relationship Id="rId115" Type="http://schemas.openxmlformats.org/officeDocument/2006/relationships/tags" Target="../tags/tag3016.xml"/><Relationship Id="rId61" Type="http://schemas.openxmlformats.org/officeDocument/2006/relationships/tags" Target="../tags/tag2962.xml"/><Relationship Id="rId82" Type="http://schemas.openxmlformats.org/officeDocument/2006/relationships/tags" Target="../tags/tag2983.xml"/><Relationship Id="rId19" Type="http://schemas.openxmlformats.org/officeDocument/2006/relationships/tags" Target="../tags/tag2920.xml"/><Relationship Id="rId14" Type="http://schemas.openxmlformats.org/officeDocument/2006/relationships/tags" Target="../tags/tag2915.xml"/><Relationship Id="rId30" Type="http://schemas.openxmlformats.org/officeDocument/2006/relationships/tags" Target="../tags/tag2931.xml"/><Relationship Id="rId35" Type="http://schemas.openxmlformats.org/officeDocument/2006/relationships/tags" Target="../tags/tag2936.xml"/><Relationship Id="rId56" Type="http://schemas.openxmlformats.org/officeDocument/2006/relationships/tags" Target="../tags/tag2957.xml"/><Relationship Id="rId77" Type="http://schemas.openxmlformats.org/officeDocument/2006/relationships/tags" Target="../tags/tag2978.xml"/><Relationship Id="rId100" Type="http://schemas.openxmlformats.org/officeDocument/2006/relationships/tags" Target="../tags/tag3001.xml"/><Relationship Id="rId105" Type="http://schemas.openxmlformats.org/officeDocument/2006/relationships/tags" Target="../tags/tag3006.xml"/><Relationship Id="rId8" Type="http://schemas.openxmlformats.org/officeDocument/2006/relationships/tags" Target="../tags/tag2909.xml"/><Relationship Id="rId51" Type="http://schemas.openxmlformats.org/officeDocument/2006/relationships/tags" Target="../tags/tag2952.xml"/><Relationship Id="rId72" Type="http://schemas.openxmlformats.org/officeDocument/2006/relationships/tags" Target="../tags/tag2973.xml"/><Relationship Id="rId93" Type="http://schemas.openxmlformats.org/officeDocument/2006/relationships/tags" Target="../tags/tag2994.xml"/><Relationship Id="rId98" Type="http://schemas.openxmlformats.org/officeDocument/2006/relationships/tags" Target="../tags/tag2999.xml"/><Relationship Id="rId121" Type="http://schemas.openxmlformats.org/officeDocument/2006/relationships/image" Target="../media/image150.png"/><Relationship Id="rId3" Type="http://schemas.openxmlformats.org/officeDocument/2006/relationships/tags" Target="../tags/tag2904.xml"/><Relationship Id="rId25" Type="http://schemas.openxmlformats.org/officeDocument/2006/relationships/tags" Target="../tags/tag2926.xml"/><Relationship Id="rId46" Type="http://schemas.openxmlformats.org/officeDocument/2006/relationships/tags" Target="../tags/tag2947.xml"/><Relationship Id="rId67" Type="http://schemas.openxmlformats.org/officeDocument/2006/relationships/tags" Target="../tags/tag2968.xml"/><Relationship Id="rId116" Type="http://schemas.openxmlformats.org/officeDocument/2006/relationships/tags" Target="../tags/tag3017.xml"/><Relationship Id="rId20" Type="http://schemas.openxmlformats.org/officeDocument/2006/relationships/tags" Target="../tags/tag2921.xml"/><Relationship Id="rId41" Type="http://schemas.openxmlformats.org/officeDocument/2006/relationships/tags" Target="../tags/tag2942.xml"/><Relationship Id="rId62" Type="http://schemas.openxmlformats.org/officeDocument/2006/relationships/tags" Target="../tags/tag2963.xml"/><Relationship Id="rId83" Type="http://schemas.openxmlformats.org/officeDocument/2006/relationships/tags" Target="../tags/tag2984.xml"/><Relationship Id="rId88" Type="http://schemas.openxmlformats.org/officeDocument/2006/relationships/tags" Target="../tags/tag2989.xml"/><Relationship Id="rId111" Type="http://schemas.openxmlformats.org/officeDocument/2006/relationships/tags" Target="../tags/tag3012.xml"/><Relationship Id="rId15" Type="http://schemas.openxmlformats.org/officeDocument/2006/relationships/tags" Target="../tags/tag2916.xml"/><Relationship Id="rId36" Type="http://schemas.openxmlformats.org/officeDocument/2006/relationships/tags" Target="../tags/tag2937.xml"/><Relationship Id="rId57" Type="http://schemas.openxmlformats.org/officeDocument/2006/relationships/tags" Target="../tags/tag2958.xml"/><Relationship Id="rId106" Type="http://schemas.openxmlformats.org/officeDocument/2006/relationships/tags" Target="../tags/tag3007.xml"/><Relationship Id="rId10" Type="http://schemas.openxmlformats.org/officeDocument/2006/relationships/tags" Target="../tags/tag2911.xml"/><Relationship Id="rId31" Type="http://schemas.openxmlformats.org/officeDocument/2006/relationships/tags" Target="../tags/tag2932.xml"/><Relationship Id="rId52" Type="http://schemas.openxmlformats.org/officeDocument/2006/relationships/tags" Target="../tags/tag2953.xml"/><Relationship Id="rId73" Type="http://schemas.openxmlformats.org/officeDocument/2006/relationships/tags" Target="../tags/tag2974.xml"/><Relationship Id="rId78" Type="http://schemas.openxmlformats.org/officeDocument/2006/relationships/tags" Target="../tags/tag2979.xml"/><Relationship Id="rId94" Type="http://schemas.openxmlformats.org/officeDocument/2006/relationships/tags" Target="../tags/tag2995.xml"/><Relationship Id="rId99" Type="http://schemas.openxmlformats.org/officeDocument/2006/relationships/tags" Target="../tags/tag3000.xml"/><Relationship Id="rId101" Type="http://schemas.openxmlformats.org/officeDocument/2006/relationships/tags" Target="../tags/tag3002.xml"/></Relationships>
</file>

<file path=ppt/slides/_rels/slide10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1.png"/><Relationship Id="rId1" Type="http://schemas.openxmlformats.org/officeDocument/2006/relationships/slideLayout" Target="../slideLayouts/slideLayout4.xml"/></Relationships>
</file>

<file path=ppt/slides/_rels/slide10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2.xml.rels><?xml version="1.0" encoding="UTF-8" standalone="yes"?>
<Relationships xmlns="http://schemas.openxmlformats.org/package/2006/relationships"><Relationship Id="rId8" Type="http://schemas.openxmlformats.org/officeDocument/2006/relationships/image" Target="../media/image6.png"/><Relationship Id="rId13" Type="http://schemas.openxmlformats.org/officeDocument/2006/relationships/image" Target="../media/image11.png"/><Relationship Id="rId18" Type="http://schemas.openxmlformats.org/officeDocument/2006/relationships/image" Target="../media/image16.png"/><Relationship Id="rId3" Type="http://schemas.openxmlformats.org/officeDocument/2006/relationships/tags" Target="../tags/tag3.xml"/><Relationship Id="rId7" Type="http://schemas.openxmlformats.org/officeDocument/2006/relationships/image" Target="../media/image5.png"/><Relationship Id="rId12" Type="http://schemas.openxmlformats.org/officeDocument/2006/relationships/image" Target="../media/image10.png"/><Relationship Id="rId17" Type="http://schemas.openxmlformats.org/officeDocument/2006/relationships/image" Target="../media/image15.png"/><Relationship Id="rId2" Type="http://schemas.openxmlformats.org/officeDocument/2006/relationships/tags" Target="../tags/tag2.xml"/><Relationship Id="rId16" Type="http://schemas.openxmlformats.org/officeDocument/2006/relationships/image" Target="../media/image14.png"/><Relationship Id="rId1" Type="http://schemas.openxmlformats.org/officeDocument/2006/relationships/tags" Target="../tags/tag1.xml"/><Relationship Id="rId6" Type="http://schemas.openxmlformats.org/officeDocument/2006/relationships/slideLayout" Target="../slideLayouts/slideLayout1.xml"/><Relationship Id="rId11" Type="http://schemas.openxmlformats.org/officeDocument/2006/relationships/image" Target="../media/image9.png"/><Relationship Id="rId5" Type="http://schemas.openxmlformats.org/officeDocument/2006/relationships/tags" Target="../tags/tag5.xml"/><Relationship Id="rId15" Type="http://schemas.openxmlformats.org/officeDocument/2006/relationships/image" Target="../media/image13.png"/><Relationship Id="rId10" Type="http://schemas.openxmlformats.org/officeDocument/2006/relationships/image" Target="../media/image8.png"/><Relationship Id="rId19" Type="http://schemas.openxmlformats.org/officeDocument/2006/relationships/image" Target="../media/image17.png"/><Relationship Id="rId4" Type="http://schemas.openxmlformats.org/officeDocument/2006/relationships/tags" Target="../tags/tag4.xml"/><Relationship Id="rId9" Type="http://schemas.openxmlformats.org/officeDocument/2006/relationships/image" Target="../media/image7.png"/><Relationship Id="rId14" Type="http://schemas.openxmlformats.org/officeDocument/2006/relationships/image" Target="../media/image12.png"/></Relationships>
</file>

<file path=ppt/slides/_rels/slide13.xml.rels><?xml version="1.0" encoding="UTF-8" standalone="yes"?>
<Relationships xmlns="http://schemas.openxmlformats.org/package/2006/relationships"><Relationship Id="rId8" Type="http://schemas.openxmlformats.org/officeDocument/2006/relationships/image" Target="../media/image23.png"/><Relationship Id="rId3" Type="http://schemas.openxmlformats.org/officeDocument/2006/relationships/image" Target="../media/image18.png"/><Relationship Id="rId7" Type="http://schemas.openxmlformats.org/officeDocument/2006/relationships/image" Target="../media/image22.png"/><Relationship Id="rId2" Type="http://schemas.openxmlformats.org/officeDocument/2006/relationships/slideLayout" Target="../slideLayouts/slideLayout1.xml"/><Relationship Id="rId1" Type="http://schemas.openxmlformats.org/officeDocument/2006/relationships/tags" Target="../tags/tag6.xml"/><Relationship Id="rId6" Type="http://schemas.openxmlformats.org/officeDocument/2006/relationships/image" Target="../media/image21.png"/><Relationship Id="rId11" Type="http://schemas.openxmlformats.org/officeDocument/2006/relationships/image" Target="../media/image19.emf"/><Relationship Id="rId5" Type="http://schemas.openxmlformats.org/officeDocument/2006/relationships/image" Target="../media/image20.png"/><Relationship Id="rId10" Type="http://schemas.openxmlformats.org/officeDocument/2006/relationships/image" Target="../media/image25.png"/><Relationship Id="rId4" Type="http://schemas.openxmlformats.org/officeDocument/2006/relationships/image" Target="../media/image19.png"/><Relationship Id="rId9" Type="http://schemas.openxmlformats.org/officeDocument/2006/relationships/image" Target="../media/image24.png"/></Relationships>
</file>

<file path=ppt/slides/_rels/slide14.xml.rels><?xml version="1.0" encoding="UTF-8" standalone="yes"?>
<Relationships xmlns="http://schemas.openxmlformats.org/package/2006/relationships"><Relationship Id="rId8" Type="http://schemas.openxmlformats.org/officeDocument/2006/relationships/image" Target="../media/image23.png"/><Relationship Id="rId7" Type="http://schemas.openxmlformats.org/officeDocument/2006/relationships/image" Target="../media/image22.png"/><Relationship Id="rId2" Type="http://schemas.openxmlformats.org/officeDocument/2006/relationships/image" Target="../media/image26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21.png"/><Relationship Id="rId5" Type="http://schemas.openxmlformats.org/officeDocument/2006/relationships/image" Target="../media/image20.png"/><Relationship Id="rId4" Type="http://schemas.openxmlformats.org/officeDocument/2006/relationships/image" Target="../media/image19.png"/><Relationship Id="rId9" Type="http://schemas.openxmlformats.org/officeDocument/2006/relationships/image" Target="../media/image24.png"/></Relationships>
</file>

<file path=ppt/slides/_rels/slide15.xml.rels><?xml version="1.0" encoding="UTF-8" standalone="yes"?>
<Relationships xmlns="http://schemas.openxmlformats.org/package/2006/relationships"><Relationship Id="rId8" Type="http://schemas.openxmlformats.org/officeDocument/2006/relationships/tags" Target="../tags/tag14.xml"/><Relationship Id="rId13" Type="http://schemas.openxmlformats.org/officeDocument/2006/relationships/tags" Target="../tags/tag19.xml"/><Relationship Id="rId3" Type="http://schemas.openxmlformats.org/officeDocument/2006/relationships/tags" Target="../tags/tag9.xml"/><Relationship Id="rId7" Type="http://schemas.openxmlformats.org/officeDocument/2006/relationships/tags" Target="../tags/tag13.xml"/><Relationship Id="rId12" Type="http://schemas.openxmlformats.org/officeDocument/2006/relationships/tags" Target="../tags/tag18.xml"/><Relationship Id="rId17" Type="http://schemas.openxmlformats.org/officeDocument/2006/relationships/slideLayout" Target="../slideLayouts/slideLayout1.xml"/><Relationship Id="rId2" Type="http://schemas.openxmlformats.org/officeDocument/2006/relationships/tags" Target="../tags/tag8.xml"/><Relationship Id="rId16" Type="http://schemas.openxmlformats.org/officeDocument/2006/relationships/tags" Target="../tags/tag22.xml"/><Relationship Id="rId1" Type="http://schemas.openxmlformats.org/officeDocument/2006/relationships/tags" Target="../tags/tag7.xml"/><Relationship Id="rId6" Type="http://schemas.openxmlformats.org/officeDocument/2006/relationships/tags" Target="../tags/tag12.xml"/><Relationship Id="rId11" Type="http://schemas.openxmlformats.org/officeDocument/2006/relationships/tags" Target="../tags/tag17.xml"/><Relationship Id="rId5" Type="http://schemas.openxmlformats.org/officeDocument/2006/relationships/tags" Target="../tags/tag11.xml"/><Relationship Id="rId15" Type="http://schemas.openxmlformats.org/officeDocument/2006/relationships/tags" Target="../tags/tag21.xml"/><Relationship Id="rId10" Type="http://schemas.openxmlformats.org/officeDocument/2006/relationships/tags" Target="../tags/tag16.xml"/><Relationship Id="rId4" Type="http://schemas.openxmlformats.org/officeDocument/2006/relationships/tags" Target="../tags/tag10.xml"/><Relationship Id="rId9" Type="http://schemas.openxmlformats.org/officeDocument/2006/relationships/tags" Target="../tags/tag15.xml"/><Relationship Id="rId14" Type="http://schemas.openxmlformats.org/officeDocument/2006/relationships/tags" Target="../tags/tag20.xml"/></Relationships>
</file>

<file path=ppt/slides/_rels/slide16.xml.rels><?xml version="1.0" encoding="UTF-8" standalone="yes"?>
<Relationships xmlns="http://schemas.openxmlformats.org/package/2006/relationships"><Relationship Id="rId8" Type="http://schemas.openxmlformats.org/officeDocument/2006/relationships/tags" Target="../tags/tag30.xml"/><Relationship Id="rId13" Type="http://schemas.openxmlformats.org/officeDocument/2006/relationships/image" Target="../media/image27.png"/><Relationship Id="rId18" Type="http://schemas.openxmlformats.org/officeDocument/2006/relationships/image" Target="../media/image30.png"/><Relationship Id="rId3" Type="http://schemas.openxmlformats.org/officeDocument/2006/relationships/tags" Target="../tags/tag25.xml"/><Relationship Id="rId21" Type="http://schemas.openxmlformats.org/officeDocument/2006/relationships/image" Target="../media/image33.png"/><Relationship Id="rId7" Type="http://schemas.openxmlformats.org/officeDocument/2006/relationships/tags" Target="../tags/tag29.xml"/><Relationship Id="rId12" Type="http://schemas.openxmlformats.org/officeDocument/2006/relationships/image" Target="../media/image37.png"/><Relationship Id="rId17" Type="http://schemas.openxmlformats.org/officeDocument/2006/relationships/image" Target="../media/image29.png"/><Relationship Id="rId2" Type="http://schemas.openxmlformats.org/officeDocument/2006/relationships/tags" Target="../tags/tag24.xml"/><Relationship Id="rId16" Type="http://schemas.openxmlformats.org/officeDocument/2006/relationships/image" Target="../media/image280.png"/><Relationship Id="rId20" Type="http://schemas.openxmlformats.org/officeDocument/2006/relationships/image" Target="../media/image32.png"/><Relationship Id="rId1" Type="http://schemas.openxmlformats.org/officeDocument/2006/relationships/tags" Target="../tags/tag23.xml"/><Relationship Id="rId6" Type="http://schemas.openxmlformats.org/officeDocument/2006/relationships/tags" Target="../tags/tag28.xml"/><Relationship Id="rId11" Type="http://schemas.openxmlformats.org/officeDocument/2006/relationships/image" Target="../media/image36.png"/><Relationship Id="rId24" Type="http://schemas.openxmlformats.org/officeDocument/2006/relationships/image" Target="../media/image34.emf"/><Relationship Id="rId5" Type="http://schemas.openxmlformats.org/officeDocument/2006/relationships/tags" Target="../tags/tag27.xml"/><Relationship Id="rId15" Type="http://schemas.openxmlformats.org/officeDocument/2006/relationships/image" Target="../media/image40.png"/><Relationship Id="rId23" Type="http://schemas.openxmlformats.org/officeDocument/2006/relationships/image" Target="../media/image320.png"/><Relationship Id="rId10" Type="http://schemas.openxmlformats.org/officeDocument/2006/relationships/notesSlide" Target="../notesSlides/notesSlide3.xml"/><Relationship Id="rId19" Type="http://schemas.openxmlformats.org/officeDocument/2006/relationships/image" Target="../media/image31.png"/><Relationship Id="rId4" Type="http://schemas.openxmlformats.org/officeDocument/2006/relationships/tags" Target="../tags/tag26.xml"/><Relationship Id="rId9" Type="http://schemas.openxmlformats.org/officeDocument/2006/relationships/slideLayout" Target="../slideLayouts/slideLayout1.xml"/><Relationship Id="rId14" Type="http://schemas.openxmlformats.org/officeDocument/2006/relationships/image" Target="../media/image28.png"/><Relationship Id="rId22" Type="http://schemas.openxmlformats.org/officeDocument/2006/relationships/image" Target="../media/image290.png"/></Relationships>
</file>

<file path=ppt/slides/_rels/slide17.xml.rels><?xml version="1.0" encoding="UTF-8" standalone="yes"?>
<Relationships xmlns="http://schemas.openxmlformats.org/package/2006/relationships"><Relationship Id="rId8" Type="http://schemas.openxmlformats.org/officeDocument/2006/relationships/image" Target="../media/image44.png"/><Relationship Id="rId13" Type="http://schemas.openxmlformats.org/officeDocument/2006/relationships/image" Target="../media/image451.png"/><Relationship Id="rId3" Type="http://schemas.openxmlformats.org/officeDocument/2006/relationships/image" Target="../media/image35.png"/><Relationship Id="rId7" Type="http://schemas.openxmlformats.org/officeDocument/2006/relationships/image" Target="../media/image41.png"/><Relationship Id="rId12" Type="http://schemas.openxmlformats.org/officeDocument/2006/relationships/image" Target="../media/image48.png"/><Relationship Id="rId2" Type="http://schemas.openxmlformats.org/officeDocument/2006/relationships/slideLayout" Target="../slideLayouts/slideLayout1.xml"/><Relationship Id="rId16" Type="http://schemas.openxmlformats.org/officeDocument/2006/relationships/image" Target="../media/image51.png"/><Relationship Id="rId1" Type="http://schemas.openxmlformats.org/officeDocument/2006/relationships/tags" Target="../tags/tag31.xml"/><Relationship Id="rId6" Type="http://schemas.openxmlformats.org/officeDocument/2006/relationships/image" Target="../media/image38.png"/><Relationship Id="rId11" Type="http://schemas.openxmlformats.org/officeDocument/2006/relationships/image" Target="../media/image47.png"/><Relationship Id="rId5" Type="http://schemas.openxmlformats.org/officeDocument/2006/relationships/image" Target="../media/image350.png"/><Relationship Id="rId15" Type="http://schemas.openxmlformats.org/officeDocument/2006/relationships/image" Target="../media/image50.png"/><Relationship Id="rId10" Type="http://schemas.openxmlformats.org/officeDocument/2006/relationships/image" Target="../media/image46.png"/><Relationship Id="rId4" Type="http://schemas.openxmlformats.org/officeDocument/2006/relationships/image" Target="../media/image34.png"/><Relationship Id="rId9" Type="http://schemas.openxmlformats.org/officeDocument/2006/relationships/image" Target="../media/image45.png"/><Relationship Id="rId14" Type="http://schemas.openxmlformats.org/officeDocument/2006/relationships/image" Target="../media/image36.emf"/></Relationships>
</file>

<file path=ppt/slides/_rels/slide18.xml.rels><?xml version="1.0" encoding="UTF-8" standalone="yes"?>
<Relationships xmlns="http://schemas.openxmlformats.org/package/2006/relationships"><Relationship Id="rId13" Type="http://schemas.openxmlformats.org/officeDocument/2006/relationships/image" Target="../media/image340.png"/><Relationship Id="rId18" Type="http://schemas.openxmlformats.org/officeDocument/2006/relationships/image" Target="../media/image38.png"/><Relationship Id="rId26" Type="http://schemas.openxmlformats.org/officeDocument/2006/relationships/image" Target="../media/image51.png"/><Relationship Id="rId21" Type="http://schemas.openxmlformats.org/officeDocument/2006/relationships/image" Target="../media/image45.png"/><Relationship Id="rId17" Type="http://schemas.openxmlformats.org/officeDocument/2006/relationships/image" Target="../media/image350.png"/><Relationship Id="rId25" Type="http://schemas.openxmlformats.org/officeDocument/2006/relationships/image" Target="../media/image50.png"/><Relationship Id="rId2" Type="http://schemas.openxmlformats.org/officeDocument/2006/relationships/slideLayout" Target="../slideLayouts/slideLayout1.xml"/><Relationship Id="rId16" Type="http://schemas.openxmlformats.org/officeDocument/2006/relationships/image" Target="../media/image34.png"/><Relationship Id="rId20" Type="http://schemas.openxmlformats.org/officeDocument/2006/relationships/image" Target="../media/image44.png"/><Relationship Id="rId1" Type="http://schemas.openxmlformats.org/officeDocument/2006/relationships/tags" Target="../tags/tag32.xml"/><Relationship Id="rId24" Type="http://schemas.openxmlformats.org/officeDocument/2006/relationships/image" Target="../media/image48.png"/><Relationship Id="rId15" Type="http://schemas.openxmlformats.org/officeDocument/2006/relationships/image" Target="../media/image440.png"/><Relationship Id="rId23" Type="http://schemas.openxmlformats.org/officeDocument/2006/relationships/image" Target="../media/image47.png"/><Relationship Id="rId19" Type="http://schemas.openxmlformats.org/officeDocument/2006/relationships/image" Target="../media/image41.png"/><Relationship Id="rId22" Type="http://schemas.openxmlformats.org/officeDocument/2006/relationships/image" Target="../media/image46.png"/><Relationship Id="rId27" Type="http://schemas.openxmlformats.org/officeDocument/2006/relationships/image" Target="../media/image36.emf"/></Relationships>
</file>

<file path=ppt/slides/_rels/slide19.xml.rels><?xml version="1.0" encoding="UTF-8" standalone="yes"?>
<Relationships xmlns="http://schemas.openxmlformats.org/package/2006/relationships"><Relationship Id="rId8" Type="http://schemas.openxmlformats.org/officeDocument/2006/relationships/image" Target="../media/image53.png"/><Relationship Id="rId13" Type="http://schemas.openxmlformats.org/officeDocument/2006/relationships/image" Target="../media/image58.png"/><Relationship Id="rId3" Type="http://schemas.openxmlformats.org/officeDocument/2006/relationships/image" Target="../media/image450.png"/><Relationship Id="rId7" Type="http://schemas.openxmlformats.org/officeDocument/2006/relationships/image" Target="../media/image52.png"/><Relationship Id="rId12" Type="http://schemas.openxmlformats.org/officeDocument/2006/relationships/image" Target="../media/image57.png"/><Relationship Id="rId17" Type="http://schemas.openxmlformats.org/officeDocument/2006/relationships/image" Target="../media/image62.png"/><Relationship Id="rId2" Type="http://schemas.openxmlformats.org/officeDocument/2006/relationships/image" Target="../media/image470.png"/><Relationship Id="rId16" Type="http://schemas.openxmlformats.org/officeDocument/2006/relationships/image" Target="../media/image61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510.png"/><Relationship Id="rId11" Type="http://schemas.openxmlformats.org/officeDocument/2006/relationships/image" Target="../media/image56.png"/><Relationship Id="rId5" Type="http://schemas.openxmlformats.org/officeDocument/2006/relationships/image" Target="../media/image500.png"/><Relationship Id="rId15" Type="http://schemas.openxmlformats.org/officeDocument/2006/relationships/image" Target="../media/image60.png"/><Relationship Id="rId10" Type="http://schemas.openxmlformats.org/officeDocument/2006/relationships/image" Target="../media/image55.png"/><Relationship Id="rId4" Type="http://schemas.openxmlformats.org/officeDocument/2006/relationships/image" Target="../media/image490.png"/><Relationship Id="rId9" Type="http://schemas.openxmlformats.org/officeDocument/2006/relationships/image" Target="../media/image54.png"/><Relationship Id="rId14" Type="http://schemas.openxmlformats.org/officeDocument/2006/relationships/image" Target="../media/image59.png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.xml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1.xml.rels><?xml version="1.0" encoding="UTF-8" standalone="yes"?>
<Relationships xmlns="http://schemas.openxmlformats.org/package/2006/relationships"><Relationship Id="rId8" Type="http://schemas.openxmlformats.org/officeDocument/2006/relationships/image" Target="../media/image55.png"/><Relationship Id="rId13" Type="http://schemas.openxmlformats.org/officeDocument/2006/relationships/image" Target="../media/image60.png"/><Relationship Id="rId3" Type="http://schemas.openxmlformats.org/officeDocument/2006/relationships/image" Target="../media/image500.png"/><Relationship Id="rId7" Type="http://schemas.openxmlformats.org/officeDocument/2006/relationships/image" Target="../media/image54.png"/><Relationship Id="rId12" Type="http://schemas.openxmlformats.org/officeDocument/2006/relationships/image" Target="../media/image590.png"/><Relationship Id="rId2" Type="http://schemas.openxmlformats.org/officeDocument/2006/relationships/image" Target="../media/image490.png"/><Relationship Id="rId16" Type="http://schemas.openxmlformats.org/officeDocument/2006/relationships/image" Target="../media/image480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53.png"/><Relationship Id="rId11" Type="http://schemas.openxmlformats.org/officeDocument/2006/relationships/image" Target="../media/image58.png"/><Relationship Id="rId5" Type="http://schemas.openxmlformats.org/officeDocument/2006/relationships/image" Target="../media/image52.png"/><Relationship Id="rId15" Type="http://schemas.openxmlformats.org/officeDocument/2006/relationships/image" Target="../media/image62.png"/><Relationship Id="rId10" Type="http://schemas.openxmlformats.org/officeDocument/2006/relationships/image" Target="../media/image570.png"/><Relationship Id="rId4" Type="http://schemas.openxmlformats.org/officeDocument/2006/relationships/image" Target="../media/image510.png"/><Relationship Id="rId9" Type="http://schemas.openxmlformats.org/officeDocument/2006/relationships/image" Target="../media/image56.png"/><Relationship Id="rId14" Type="http://schemas.openxmlformats.org/officeDocument/2006/relationships/image" Target="../media/image61.png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0.svg"/><Relationship Id="rId2" Type="http://schemas.openxmlformats.org/officeDocument/2006/relationships/image" Target="../media/image39.png"/><Relationship Id="rId1" Type="http://schemas.openxmlformats.org/officeDocument/2006/relationships/slideLayout" Target="../slideLayouts/slideLayout1.xml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0.svg"/><Relationship Id="rId2" Type="http://schemas.openxmlformats.org/officeDocument/2006/relationships/image" Target="../media/image39.png"/><Relationship Id="rId1" Type="http://schemas.openxmlformats.org/officeDocument/2006/relationships/slideLayout" Target="../slideLayouts/slideLayout1.xml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3.png"/><Relationship Id="rId2" Type="http://schemas.openxmlformats.org/officeDocument/2006/relationships/image" Target="../media/image42.png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50.svg"/><Relationship Id="rId4" Type="http://schemas.openxmlformats.org/officeDocument/2006/relationships/image" Target="../media/image49.png"/></Relationships>
</file>

<file path=ppt/slides/_rels/slide25.xml.rels><?xml version="1.0" encoding="UTF-8" standalone="yes"?>
<Relationships xmlns="http://schemas.openxmlformats.org/package/2006/relationships"><Relationship Id="rId117" Type="http://schemas.openxmlformats.org/officeDocument/2006/relationships/tags" Target="../tags/tag149.xml"/><Relationship Id="rId21" Type="http://schemas.openxmlformats.org/officeDocument/2006/relationships/tags" Target="../tags/tag53.xml"/><Relationship Id="rId42" Type="http://schemas.openxmlformats.org/officeDocument/2006/relationships/tags" Target="../tags/tag74.xml"/><Relationship Id="rId63" Type="http://schemas.openxmlformats.org/officeDocument/2006/relationships/tags" Target="../tags/tag95.xml"/><Relationship Id="rId84" Type="http://schemas.openxmlformats.org/officeDocument/2006/relationships/tags" Target="../tags/tag116.xml"/><Relationship Id="rId138" Type="http://schemas.openxmlformats.org/officeDocument/2006/relationships/tags" Target="../tags/tag170.xml"/><Relationship Id="rId107" Type="http://schemas.openxmlformats.org/officeDocument/2006/relationships/tags" Target="../tags/tag139.xml"/><Relationship Id="rId11" Type="http://schemas.openxmlformats.org/officeDocument/2006/relationships/tags" Target="../tags/tag43.xml"/><Relationship Id="rId32" Type="http://schemas.openxmlformats.org/officeDocument/2006/relationships/tags" Target="../tags/tag64.xml"/><Relationship Id="rId53" Type="http://schemas.openxmlformats.org/officeDocument/2006/relationships/tags" Target="../tags/tag85.xml"/><Relationship Id="rId74" Type="http://schemas.openxmlformats.org/officeDocument/2006/relationships/tags" Target="../tags/tag106.xml"/><Relationship Id="rId128" Type="http://schemas.openxmlformats.org/officeDocument/2006/relationships/tags" Target="../tags/tag160.xml"/><Relationship Id="rId149" Type="http://schemas.openxmlformats.org/officeDocument/2006/relationships/image" Target="../media/image49.png"/><Relationship Id="rId5" Type="http://schemas.openxmlformats.org/officeDocument/2006/relationships/tags" Target="../tags/tag37.xml"/><Relationship Id="rId95" Type="http://schemas.openxmlformats.org/officeDocument/2006/relationships/tags" Target="../tags/tag127.xml"/><Relationship Id="rId22" Type="http://schemas.openxmlformats.org/officeDocument/2006/relationships/tags" Target="../tags/tag54.xml"/><Relationship Id="rId27" Type="http://schemas.openxmlformats.org/officeDocument/2006/relationships/tags" Target="../tags/tag59.xml"/><Relationship Id="rId43" Type="http://schemas.openxmlformats.org/officeDocument/2006/relationships/tags" Target="../tags/tag75.xml"/><Relationship Id="rId48" Type="http://schemas.openxmlformats.org/officeDocument/2006/relationships/tags" Target="../tags/tag80.xml"/><Relationship Id="rId64" Type="http://schemas.openxmlformats.org/officeDocument/2006/relationships/tags" Target="../tags/tag96.xml"/><Relationship Id="rId69" Type="http://schemas.openxmlformats.org/officeDocument/2006/relationships/tags" Target="../tags/tag101.xml"/><Relationship Id="rId113" Type="http://schemas.openxmlformats.org/officeDocument/2006/relationships/tags" Target="../tags/tag145.xml"/><Relationship Id="rId118" Type="http://schemas.openxmlformats.org/officeDocument/2006/relationships/tags" Target="../tags/tag150.xml"/><Relationship Id="rId134" Type="http://schemas.openxmlformats.org/officeDocument/2006/relationships/tags" Target="../tags/tag166.xml"/><Relationship Id="rId139" Type="http://schemas.openxmlformats.org/officeDocument/2006/relationships/tags" Target="../tags/tag171.xml"/><Relationship Id="rId80" Type="http://schemas.openxmlformats.org/officeDocument/2006/relationships/tags" Target="../tags/tag112.xml"/><Relationship Id="rId85" Type="http://schemas.openxmlformats.org/officeDocument/2006/relationships/tags" Target="../tags/tag117.xml"/><Relationship Id="rId150" Type="http://schemas.openxmlformats.org/officeDocument/2006/relationships/image" Target="../media/image50.svg"/><Relationship Id="rId12" Type="http://schemas.openxmlformats.org/officeDocument/2006/relationships/tags" Target="../tags/tag44.xml"/><Relationship Id="rId17" Type="http://schemas.openxmlformats.org/officeDocument/2006/relationships/tags" Target="../tags/tag49.xml"/><Relationship Id="rId33" Type="http://schemas.openxmlformats.org/officeDocument/2006/relationships/tags" Target="../tags/tag65.xml"/><Relationship Id="rId38" Type="http://schemas.openxmlformats.org/officeDocument/2006/relationships/tags" Target="../tags/tag70.xml"/><Relationship Id="rId59" Type="http://schemas.openxmlformats.org/officeDocument/2006/relationships/tags" Target="../tags/tag91.xml"/><Relationship Id="rId103" Type="http://schemas.openxmlformats.org/officeDocument/2006/relationships/tags" Target="../tags/tag135.xml"/><Relationship Id="rId108" Type="http://schemas.openxmlformats.org/officeDocument/2006/relationships/tags" Target="../tags/tag140.xml"/><Relationship Id="rId124" Type="http://schemas.openxmlformats.org/officeDocument/2006/relationships/tags" Target="../tags/tag156.xml"/><Relationship Id="rId129" Type="http://schemas.openxmlformats.org/officeDocument/2006/relationships/tags" Target="../tags/tag161.xml"/><Relationship Id="rId54" Type="http://schemas.openxmlformats.org/officeDocument/2006/relationships/tags" Target="../tags/tag86.xml"/><Relationship Id="rId70" Type="http://schemas.openxmlformats.org/officeDocument/2006/relationships/tags" Target="../tags/tag102.xml"/><Relationship Id="rId75" Type="http://schemas.openxmlformats.org/officeDocument/2006/relationships/tags" Target="../tags/tag107.xml"/><Relationship Id="rId91" Type="http://schemas.openxmlformats.org/officeDocument/2006/relationships/tags" Target="../tags/tag123.xml"/><Relationship Id="rId96" Type="http://schemas.openxmlformats.org/officeDocument/2006/relationships/tags" Target="../tags/tag128.xml"/><Relationship Id="rId140" Type="http://schemas.openxmlformats.org/officeDocument/2006/relationships/tags" Target="../tags/tag172.xml"/><Relationship Id="rId145" Type="http://schemas.openxmlformats.org/officeDocument/2006/relationships/tags" Target="../tags/tag177.xml"/><Relationship Id="rId1" Type="http://schemas.openxmlformats.org/officeDocument/2006/relationships/tags" Target="../tags/tag33.xml"/><Relationship Id="rId6" Type="http://schemas.openxmlformats.org/officeDocument/2006/relationships/tags" Target="../tags/tag38.xml"/><Relationship Id="rId23" Type="http://schemas.openxmlformats.org/officeDocument/2006/relationships/tags" Target="../tags/tag55.xml"/><Relationship Id="rId28" Type="http://schemas.openxmlformats.org/officeDocument/2006/relationships/tags" Target="../tags/tag60.xml"/><Relationship Id="rId49" Type="http://schemas.openxmlformats.org/officeDocument/2006/relationships/tags" Target="../tags/tag81.xml"/><Relationship Id="rId114" Type="http://schemas.openxmlformats.org/officeDocument/2006/relationships/tags" Target="../tags/tag146.xml"/><Relationship Id="rId119" Type="http://schemas.openxmlformats.org/officeDocument/2006/relationships/tags" Target="../tags/tag151.xml"/><Relationship Id="rId44" Type="http://schemas.openxmlformats.org/officeDocument/2006/relationships/tags" Target="../tags/tag76.xml"/><Relationship Id="rId60" Type="http://schemas.openxmlformats.org/officeDocument/2006/relationships/tags" Target="../tags/tag92.xml"/><Relationship Id="rId65" Type="http://schemas.openxmlformats.org/officeDocument/2006/relationships/tags" Target="../tags/tag97.xml"/><Relationship Id="rId81" Type="http://schemas.openxmlformats.org/officeDocument/2006/relationships/tags" Target="../tags/tag113.xml"/><Relationship Id="rId86" Type="http://schemas.openxmlformats.org/officeDocument/2006/relationships/tags" Target="../tags/tag118.xml"/><Relationship Id="rId130" Type="http://schemas.openxmlformats.org/officeDocument/2006/relationships/tags" Target="../tags/tag162.xml"/><Relationship Id="rId135" Type="http://schemas.openxmlformats.org/officeDocument/2006/relationships/tags" Target="../tags/tag167.xml"/><Relationship Id="rId13" Type="http://schemas.openxmlformats.org/officeDocument/2006/relationships/tags" Target="../tags/tag45.xml"/><Relationship Id="rId18" Type="http://schemas.openxmlformats.org/officeDocument/2006/relationships/tags" Target="../tags/tag50.xml"/><Relationship Id="rId39" Type="http://schemas.openxmlformats.org/officeDocument/2006/relationships/tags" Target="../tags/tag71.xml"/><Relationship Id="rId109" Type="http://schemas.openxmlformats.org/officeDocument/2006/relationships/tags" Target="../tags/tag141.xml"/><Relationship Id="rId34" Type="http://schemas.openxmlformats.org/officeDocument/2006/relationships/tags" Target="../tags/tag66.xml"/><Relationship Id="rId50" Type="http://schemas.openxmlformats.org/officeDocument/2006/relationships/tags" Target="../tags/tag82.xml"/><Relationship Id="rId55" Type="http://schemas.openxmlformats.org/officeDocument/2006/relationships/tags" Target="../tags/tag87.xml"/><Relationship Id="rId76" Type="http://schemas.openxmlformats.org/officeDocument/2006/relationships/tags" Target="../tags/tag108.xml"/><Relationship Id="rId97" Type="http://schemas.openxmlformats.org/officeDocument/2006/relationships/tags" Target="../tags/tag129.xml"/><Relationship Id="rId104" Type="http://schemas.openxmlformats.org/officeDocument/2006/relationships/tags" Target="../tags/tag136.xml"/><Relationship Id="rId120" Type="http://schemas.openxmlformats.org/officeDocument/2006/relationships/tags" Target="../tags/tag152.xml"/><Relationship Id="rId125" Type="http://schemas.openxmlformats.org/officeDocument/2006/relationships/tags" Target="../tags/tag157.xml"/><Relationship Id="rId141" Type="http://schemas.openxmlformats.org/officeDocument/2006/relationships/tags" Target="../tags/tag173.xml"/><Relationship Id="rId146" Type="http://schemas.openxmlformats.org/officeDocument/2006/relationships/tags" Target="../tags/tag178.xml"/><Relationship Id="rId7" Type="http://schemas.openxmlformats.org/officeDocument/2006/relationships/tags" Target="../tags/tag39.xml"/><Relationship Id="rId71" Type="http://schemas.openxmlformats.org/officeDocument/2006/relationships/tags" Target="../tags/tag103.xml"/><Relationship Id="rId92" Type="http://schemas.openxmlformats.org/officeDocument/2006/relationships/tags" Target="../tags/tag124.xml"/><Relationship Id="rId2" Type="http://schemas.openxmlformats.org/officeDocument/2006/relationships/tags" Target="../tags/tag34.xml"/><Relationship Id="rId29" Type="http://schemas.openxmlformats.org/officeDocument/2006/relationships/tags" Target="../tags/tag61.xml"/><Relationship Id="rId24" Type="http://schemas.openxmlformats.org/officeDocument/2006/relationships/tags" Target="../tags/tag56.xml"/><Relationship Id="rId40" Type="http://schemas.openxmlformats.org/officeDocument/2006/relationships/tags" Target="../tags/tag72.xml"/><Relationship Id="rId45" Type="http://schemas.openxmlformats.org/officeDocument/2006/relationships/tags" Target="../tags/tag77.xml"/><Relationship Id="rId66" Type="http://schemas.openxmlformats.org/officeDocument/2006/relationships/tags" Target="../tags/tag98.xml"/><Relationship Id="rId87" Type="http://schemas.openxmlformats.org/officeDocument/2006/relationships/tags" Target="../tags/tag119.xml"/><Relationship Id="rId110" Type="http://schemas.openxmlformats.org/officeDocument/2006/relationships/tags" Target="../tags/tag142.xml"/><Relationship Id="rId115" Type="http://schemas.openxmlformats.org/officeDocument/2006/relationships/tags" Target="../tags/tag147.xml"/><Relationship Id="rId131" Type="http://schemas.openxmlformats.org/officeDocument/2006/relationships/tags" Target="../tags/tag163.xml"/><Relationship Id="rId136" Type="http://schemas.openxmlformats.org/officeDocument/2006/relationships/tags" Target="../tags/tag168.xml"/><Relationship Id="rId61" Type="http://schemas.openxmlformats.org/officeDocument/2006/relationships/tags" Target="../tags/tag93.xml"/><Relationship Id="rId82" Type="http://schemas.openxmlformats.org/officeDocument/2006/relationships/tags" Target="../tags/tag114.xml"/><Relationship Id="rId19" Type="http://schemas.openxmlformats.org/officeDocument/2006/relationships/tags" Target="../tags/tag51.xml"/><Relationship Id="rId14" Type="http://schemas.openxmlformats.org/officeDocument/2006/relationships/tags" Target="../tags/tag46.xml"/><Relationship Id="rId30" Type="http://schemas.openxmlformats.org/officeDocument/2006/relationships/tags" Target="../tags/tag62.xml"/><Relationship Id="rId35" Type="http://schemas.openxmlformats.org/officeDocument/2006/relationships/tags" Target="../tags/tag67.xml"/><Relationship Id="rId56" Type="http://schemas.openxmlformats.org/officeDocument/2006/relationships/tags" Target="../tags/tag88.xml"/><Relationship Id="rId77" Type="http://schemas.openxmlformats.org/officeDocument/2006/relationships/tags" Target="../tags/tag109.xml"/><Relationship Id="rId100" Type="http://schemas.openxmlformats.org/officeDocument/2006/relationships/tags" Target="../tags/tag132.xml"/><Relationship Id="rId105" Type="http://schemas.openxmlformats.org/officeDocument/2006/relationships/tags" Target="../tags/tag137.xml"/><Relationship Id="rId126" Type="http://schemas.openxmlformats.org/officeDocument/2006/relationships/tags" Target="../tags/tag158.xml"/><Relationship Id="rId147" Type="http://schemas.openxmlformats.org/officeDocument/2006/relationships/slideLayout" Target="../slideLayouts/slideLayout1.xml"/><Relationship Id="rId8" Type="http://schemas.openxmlformats.org/officeDocument/2006/relationships/tags" Target="../tags/tag40.xml"/><Relationship Id="rId51" Type="http://schemas.openxmlformats.org/officeDocument/2006/relationships/tags" Target="../tags/tag83.xml"/><Relationship Id="rId72" Type="http://schemas.openxmlformats.org/officeDocument/2006/relationships/tags" Target="../tags/tag104.xml"/><Relationship Id="rId93" Type="http://schemas.openxmlformats.org/officeDocument/2006/relationships/tags" Target="../tags/tag125.xml"/><Relationship Id="rId98" Type="http://schemas.openxmlformats.org/officeDocument/2006/relationships/tags" Target="../tags/tag130.xml"/><Relationship Id="rId121" Type="http://schemas.openxmlformats.org/officeDocument/2006/relationships/tags" Target="../tags/tag153.xml"/><Relationship Id="rId142" Type="http://schemas.openxmlformats.org/officeDocument/2006/relationships/tags" Target="../tags/tag174.xml"/><Relationship Id="rId3" Type="http://schemas.openxmlformats.org/officeDocument/2006/relationships/tags" Target="../tags/tag35.xml"/><Relationship Id="rId25" Type="http://schemas.openxmlformats.org/officeDocument/2006/relationships/tags" Target="../tags/tag57.xml"/><Relationship Id="rId46" Type="http://schemas.openxmlformats.org/officeDocument/2006/relationships/tags" Target="../tags/tag78.xml"/><Relationship Id="rId67" Type="http://schemas.openxmlformats.org/officeDocument/2006/relationships/tags" Target="../tags/tag99.xml"/><Relationship Id="rId116" Type="http://schemas.openxmlformats.org/officeDocument/2006/relationships/tags" Target="../tags/tag148.xml"/><Relationship Id="rId137" Type="http://schemas.openxmlformats.org/officeDocument/2006/relationships/tags" Target="../tags/tag169.xml"/><Relationship Id="rId20" Type="http://schemas.openxmlformats.org/officeDocument/2006/relationships/tags" Target="../tags/tag52.xml"/><Relationship Id="rId41" Type="http://schemas.openxmlformats.org/officeDocument/2006/relationships/tags" Target="../tags/tag73.xml"/><Relationship Id="rId62" Type="http://schemas.openxmlformats.org/officeDocument/2006/relationships/tags" Target="../tags/tag94.xml"/><Relationship Id="rId83" Type="http://schemas.openxmlformats.org/officeDocument/2006/relationships/tags" Target="../tags/tag115.xml"/><Relationship Id="rId88" Type="http://schemas.openxmlformats.org/officeDocument/2006/relationships/tags" Target="../tags/tag120.xml"/><Relationship Id="rId111" Type="http://schemas.openxmlformats.org/officeDocument/2006/relationships/tags" Target="../tags/tag143.xml"/><Relationship Id="rId132" Type="http://schemas.openxmlformats.org/officeDocument/2006/relationships/tags" Target="../tags/tag164.xml"/><Relationship Id="rId15" Type="http://schemas.openxmlformats.org/officeDocument/2006/relationships/tags" Target="../tags/tag47.xml"/><Relationship Id="rId36" Type="http://schemas.openxmlformats.org/officeDocument/2006/relationships/tags" Target="../tags/tag68.xml"/><Relationship Id="rId57" Type="http://schemas.openxmlformats.org/officeDocument/2006/relationships/tags" Target="../tags/tag89.xml"/><Relationship Id="rId106" Type="http://schemas.openxmlformats.org/officeDocument/2006/relationships/tags" Target="../tags/tag138.xml"/><Relationship Id="rId127" Type="http://schemas.openxmlformats.org/officeDocument/2006/relationships/tags" Target="../tags/tag159.xml"/><Relationship Id="rId10" Type="http://schemas.openxmlformats.org/officeDocument/2006/relationships/tags" Target="../tags/tag42.xml"/><Relationship Id="rId31" Type="http://schemas.openxmlformats.org/officeDocument/2006/relationships/tags" Target="../tags/tag63.xml"/><Relationship Id="rId52" Type="http://schemas.openxmlformats.org/officeDocument/2006/relationships/tags" Target="../tags/tag84.xml"/><Relationship Id="rId73" Type="http://schemas.openxmlformats.org/officeDocument/2006/relationships/tags" Target="../tags/tag105.xml"/><Relationship Id="rId78" Type="http://schemas.openxmlformats.org/officeDocument/2006/relationships/tags" Target="../tags/tag110.xml"/><Relationship Id="rId94" Type="http://schemas.openxmlformats.org/officeDocument/2006/relationships/tags" Target="../tags/tag126.xml"/><Relationship Id="rId99" Type="http://schemas.openxmlformats.org/officeDocument/2006/relationships/tags" Target="../tags/tag131.xml"/><Relationship Id="rId101" Type="http://schemas.openxmlformats.org/officeDocument/2006/relationships/tags" Target="../tags/tag133.xml"/><Relationship Id="rId122" Type="http://schemas.openxmlformats.org/officeDocument/2006/relationships/tags" Target="../tags/tag154.xml"/><Relationship Id="rId143" Type="http://schemas.openxmlformats.org/officeDocument/2006/relationships/tags" Target="../tags/tag175.xml"/><Relationship Id="rId148" Type="http://schemas.openxmlformats.org/officeDocument/2006/relationships/image" Target="../media/image690.png"/><Relationship Id="rId4" Type="http://schemas.openxmlformats.org/officeDocument/2006/relationships/tags" Target="../tags/tag36.xml"/><Relationship Id="rId9" Type="http://schemas.openxmlformats.org/officeDocument/2006/relationships/tags" Target="../tags/tag41.xml"/><Relationship Id="rId26" Type="http://schemas.openxmlformats.org/officeDocument/2006/relationships/tags" Target="../tags/tag58.xml"/><Relationship Id="rId47" Type="http://schemas.openxmlformats.org/officeDocument/2006/relationships/tags" Target="../tags/tag79.xml"/><Relationship Id="rId68" Type="http://schemas.openxmlformats.org/officeDocument/2006/relationships/tags" Target="../tags/tag100.xml"/><Relationship Id="rId89" Type="http://schemas.openxmlformats.org/officeDocument/2006/relationships/tags" Target="../tags/tag121.xml"/><Relationship Id="rId112" Type="http://schemas.openxmlformats.org/officeDocument/2006/relationships/tags" Target="../tags/tag144.xml"/><Relationship Id="rId133" Type="http://schemas.openxmlformats.org/officeDocument/2006/relationships/tags" Target="../tags/tag165.xml"/><Relationship Id="rId16" Type="http://schemas.openxmlformats.org/officeDocument/2006/relationships/tags" Target="../tags/tag48.xml"/><Relationship Id="rId37" Type="http://schemas.openxmlformats.org/officeDocument/2006/relationships/tags" Target="../tags/tag69.xml"/><Relationship Id="rId58" Type="http://schemas.openxmlformats.org/officeDocument/2006/relationships/tags" Target="../tags/tag90.xml"/><Relationship Id="rId79" Type="http://schemas.openxmlformats.org/officeDocument/2006/relationships/tags" Target="../tags/tag111.xml"/><Relationship Id="rId102" Type="http://schemas.openxmlformats.org/officeDocument/2006/relationships/tags" Target="../tags/tag134.xml"/><Relationship Id="rId123" Type="http://schemas.openxmlformats.org/officeDocument/2006/relationships/tags" Target="../tags/tag155.xml"/><Relationship Id="rId144" Type="http://schemas.openxmlformats.org/officeDocument/2006/relationships/tags" Target="../tags/tag176.xml"/><Relationship Id="rId90" Type="http://schemas.openxmlformats.org/officeDocument/2006/relationships/tags" Target="../tags/tag122.xml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9.png"/><Relationship Id="rId2" Type="http://schemas.openxmlformats.org/officeDocument/2006/relationships/image" Target="../media/image63.png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50.svg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701.png"/><Relationship Id="rId2" Type="http://schemas.openxmlformats.org/officeDocument/2006/relationships/slideLayout" Target="../slideLayouts/slideLayout1.xml"/><Relationship Id="rId1" Type="http://schemas.openxmlformats.org/officeDocument/2006/relationships/tags" Target="../tags/tag179.xml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64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1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5.png"/><Relationship Id="rId2" Type="http://schemas.openxmlformats.org/officeDocument/2006/relationships/image" Target="../media/image69.png"/><Relationship Id="rId1" Type="http://schemas.openxmlformats.org/officeDocument/2006/relationships/slideLayout" Target="../slideLayouts/slideLayout1.xml"/></Relationships>
</file>

<file path=ppt/slides/_rels/slide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5.png"/><Relationship Id="rId2" Type="http://schemas.openxmlformats.org/officeDocument/2006/relationships/image" Target="../media/image72.png"/><Relationship Id="rId1" Type="http://schemas.openxmlformats.org/officeDocument/2006/relationships/slideLayout" Target="../slideLayouts/slideLayout1.xml"/></Relationships>
</file>

<file path=ppt/slides/_rels/slide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75.png"/><Relationship Id="rId1" Type="http://schemas.openxmlformats.org/officeDocument/2006/relationships/slideLayout" Target="../slideLayouts/slideLayout1.xml"/></Relationships>
</file>

<file path=ppt/slides/_rels/slide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70.png"/><Relationship Id="rId2" Type="http://schemas.openxmlformats.org/officeDocument/2006/relationships/image" Target="../media/image660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66.png"/><Relationship Id="rId5" Type="http://schemas.openxmlformats.org/officeDocument/2006/relationships/image" Target="../media/image710.png"/><Relationship Id="rId4" Type="http://schemas.openxmlformats.org/officeDocument/2006/relationships/image" Target="../media/image700.png"/></Relationships>
</file>

<file path=ppt/slides/_rels/slide4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.xml"/><Relationship Id="rId3" Type="http://schemas.openxmlformats.org/officeDocument/2006/relationships/tags" Target="../tags/tag182.xml"/><Relationship Id="rId7" Type="http://schemas.openxmlformats.org/officeDocument/2006/relationships/tags" Target="../tags/tag186.xml"/><Relationship Id="rId2" Type="http://schemas.openxmlformats.org/officeDocument/2006/relationships/tags" Target="../tags/tag181.xml"/><Relationship Id="rId1" Type="http://schemas.openxmlformats.org/officeDocument/2006/relationships/tags" Target="../tags/tag180.xml"/><Relationship Id="rId6" Type="http://schemas.openxmlformats.org/officeDocument/2006/relationships/tags" Target="../tags/tag185.xml"/><Relationship Id="rId11" Type="http://schemas.openxmlformats.org/officeDocument/2006/relationships/image" Target="../media/image82.png"/><Relationship Id="rId5" Type="http://schemas.openxmlformats.org/officeDocument/2006/relationships/tags" Target="../tags/tag184.xml"/><Relationship Id="rId10" Type="http://schemas.openxmlformats.org/officeDocument/2006/relationships/image" Target="../media/image81.png"/><Relationship Id="rId4" Type="http://schemas.openxmlformats.org/officeDocument/2006/relationships/tags" Target="../tags/tag183.xml"/><Relationship Id="rId9" Type="http://schemas.openxmlformats.org/officeDocument/2006/relationships/image" Target="../media/image74.png"/></Relationships>
</file>

<file path=ppt/slides/_rels/slide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76.png"/><Relationship Id="rId2" Type="http://schemas.openxmlformats.org/officeDocument/2006/relationships/slideLayout" Target="../slideLayouts/slideLayout1.xml"/><Relationship Id="rId1" Type="http://schemas.openxmlformats.org/officeDocument/2006/relationships/tags" Target="../tags/tag187.xml"/><Relationship Id="rId5" Type="http://schemas.openxmlformats.org/officeDocument/2006/relationships/image" Target="../media/image68.png"/><Relationship Id="rId4" Type="http://schemas.openxmlformats.org/officeDocument/2006/relationships/image" Target="../media/image67.tmp"/></Relationships>
</file>

<file path=ppt/slides/_rels/slide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79.png"/><Relationship Id="rId1" Type="http://schemas.openxmlformats.org/officeDocument/2006/relationships/slideLayout" Target="../slideLayouts/slideLayout1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80.png"/><Relationship Id="rId1" Type="http://schemas.openxmlformats.org/officeDocument/2006/relationships/slideLayout" Target="../slideLayouts/slideLayout1.xml"/></Relationships>
</file>

<file path=ppt/slides/_rels/slide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83.png"/><Relationship Id="rId1" Type="http://schemas.openxmlformats.org/officeDocument/2006/relationships/slideLayout" Target="../slideLayouts/slideLayout1.xml"/></Relationships>
</file>

<file path=ppt/slides/_rels/slide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58.xml.rels><?xml version="1.0" encoding="UTF-8" standalone="yes"?>
<Relationships xmlns="http://schemas.openxmlformats.org/package/2006/relationships"><Relationship Id="rId8" Type="http://schemas.openxmlformats.org/officeDocument/2006/relationships/tags" Target="../tags/tag195.xml"/><Relationship Id="rId13" Type="http://schemas.openxmlformats.org/officeDocument/2006/relationships/tags" Target="../tags/tag200.xml"/><Relationship Id="rId18" Type="http://schemas.openxmlformats.org/officeDocument/2006/relationships/tags" Target="../tags/tag205.xml"/><Relationship Id="rId26" Type="http://schemas.openxmlformats.org/officeDocument/2006/relationships/tags" Target="../tags/tag213.xml"/><Relationship Id="rId3" Type="http://schemas.openxmlformats.org/officeDocument/2006/relationships/tags" Target="../tags/tag190.xml"/><Relationship Id="rId21" Type="http://schemas.openxmlformats.org/officeDocument/2006/relationships/tags" Target="../tags/tag208.xml"/><Relationship Id="rId7" Type="http://schemas.openxmlformats.org/officeDocument/2006/relationships/tags" Target="../tags/tag194.xml"/><Relationship Id="rId12" Type="http://schemas.openxmlformats.org/officeDocument/2006/relationships/tags" Target="../tags/tag199.xml"/><Relationship Id="rId17" Type="http://schemas.openxmlformats.org/officeDocument/2006/relationships/tags" Target="../tags/tag204.xml"/><Relationship Id="rId25" Type="http://schemas.openxmlformats.org/officeDocument/2006/relationships/tags" Target="../tags/tag212.xml"/><Relationship Id="rId2" Type="http://schemas.openxmlformats.org/officeDocument/2006/relationships/tags" Target="../tags/tag189.xml"/><Relationship Id="rId16" Type="http://schemas.openxmlformats.org/officeDocument/2006/relationships/tags" Target="../tags/tag203.xml"/><Relationship Id="rId20" Type="http://schemas.openxmlformats.org/officeDocument/2006/relationships/tags" Target="../tags/tag207.xml"/><Relationship Id="rId29" Type="http://schemas.openxmlformats.org/officeDocument/2006/relationships/tags" Target="../tags/tag216.xml"/><Relationship Id="rId1" Type="http://schemas.openxmlformats.org/officeDocument/2006/relationships/tags" Target="../tags/tag188.xml"/><Relationship Id="rId6" Type="http://schemas.openxmlformats.org/officeDocument/2006/relationships/tags" Target="../tags/tag193.xml"/><Relationship Id="rId11" Type="http://schemas.openxmlformats.org/officeDocument/2006/relationships/tags" Target="../tags/tag198.xml"/><Relationship Id="rId24" Type="http://schemas.openxmlformats.org/officeDocument/2006/relationships/tags" Target="../tags/tag211.xml"/><Relationship Id="rId5" Type="http://schemas.openxmlformats.org/officeDocument/2006/relationships/tags" Target="../tags/tag192.xml"/><Relationship Id="rId15" Type="http://schemas.openxmlformats.org/officeDocument/2006/relationships/tags" Target="../tags/tag202.xml"/><Relationship Id="rId23" Type="http://schemas.openxmlformats.org/officeDocument/2006/relationships/tags" Target="../tags/tag210.xml"/><Relationship Id="rId28" Type="http://schemas.openxmlformats.org/officeDocument/2006/relationships/tags" Target="../tags/tag215.xml"/><Relationship Id="rId10" Type="http://schemas.openxmlformats.org/officeDocument/2006/relationships/tags" Target="../tags/tag197.xml"/><Relationship Id="rId19" Type="http://schemas.openxmlformats.org/officeDocument/2006/relationships/tags" Target="../tags/tag206.xml"/><Relationship Id="rId4" Type="http://schemas.openxmlformats.org/officeDocument/2006/relationships/tags" Target="../tags/tag191.xml"/><Relationship Id="rId9" Type="http://schemas.openxmlformats.org/officeDocument/2006/relationships/tags" Target="../tags/tag196.xml"/><Relationship Id="rId14" Type="http://schemas.openxmlformats.org/officeDocument/2006/relationships/tags" Target="../tags/tag201.xml"/><Relationship Id="rId22" Type="http://schemas.openxmlformats.org/officeDocument/2006/relationships/tags" Target="../tags/tag209.xml"/><Relationship Id="rId27" Type="http://schemas.openxmlformats.org/officeDocument/2006/relationships/tags" Target="../tags/tag214.xml"/><Relationship Id="rId30" Type="http://schemas.openxmlformats.org/officeDocument/2006/relationships/slideLayout" Target="../slideLayouts/slideLayout1.xml"/></Relationships>
</file>

<file path=ppt/slides/_rels/slide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1.xml"/></Relationships>
</file>

<file path=ppt/slides/_rels/slide60.xml.rels><?xml version="1.0" encoding="UTF-8" standalone="yes"?>
<Relationships xmlns="http://schemas.openxmlformats.org/package/2006/relationships"><Relationship Id="rId3" Type="http://schemas.openxmlformats.org/officeDocument/2006/relationships/image" Target="../media/image70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71.svg"/></Relationships>
</file>

<file path=ppt/slides/_rels/slide61.xml.rels><?xml version="1.0" encoding="UTF-8" standalone="yes"?>
<Relationships xmlns="http://schemas.openxmlformats.org/package/2006/relationships"><Relationship Id="rId13" Type="http://schemas.openxmlformats.org/officeDocument/2006/relationships/tags" Target="../tags/tag229.xml"/><Relationship Id="rId18" Type="http://schemas.openxmlformats.org/officeDocument/2006/relationships/tags" Target="../tags/tag234.xml"/><Relationship Id="rId26" Type="http://schemas.openxmlformats.org/officeDocument/2006/relationships/tags" Target="../tags/tag242.xml"/><Relationship Id="rId39" Type="http://schemas.openxmlformats.org/officeDocument/2006/relationships/tags" Target="../tags/tag255.xml"/><Relationship Id="rId21" Type="http://schemas.openxmlformats.org/officeDocument/2006/relationships/tags" Target="../tags/tag237.xml"/><Relationship Id="rId34" Type="http://schemas.openxmlformats.org/officeDocument/2006/relationships/tags" Target="../tags/tag250.xml"/><Relationship Id="rId42" Type="http://schemas.openxmlformats.org/officeDocument/2006/relationships/tags" Target="../tags/tag258.xml"/><Relationship Id="rId47" Type="http://schemas.openxmlformats.org/officeDocument/2006/relationships/tags" Target="../tags/tag263.xml"/><Relationship Id="rId50" Type="http://schemas.openxmlformats.org/officeDocument/2006/relationships/tags" Target="../tags/tag266.xml"/><Relationship Id="rId55" Type="http://schemas.openxmlformats.org/officeDocument/2006/relationships/slideLayout" Target="../slideLayouts/slideLayout1.xml"/><Relationship Id="rId7" Type="http://schemas.openxmlformats.org/officeDocument/2006/relationships/tags" Target="../tags/tag223.xml"/><Relationship Id="rId2" Type="http://schemas.openxmlformats.org/officeDocument/2006/relationships/tags" Target="../tags/tag218.xml"/><Relationship Id="rId16" Type="http://schemas.openxmlformats.org/officeDocument/2006/relationships/tags" Target="../tags/tag232.xml"/><Relationship Id="rId29" Type="http://schemas.openxmlformats.org/officeDocument/2006/relationships/tags" Target="../tags/tag245.xml"/><Relationship Id="rId11" Type="http://schemas.openxmlformats.org/officeDocument/2006/relationships/tags" Target="../tags/tag227.xml"/><Relationship Id="rId24" Type="http://schemas.openxmlformats.org/officeDocument/2006/relationships/tags" Target="../tags/tag240.xml"/><Relationship Id="rId32" Type="http://schemas.openxmlformats.org/officeDocument/2006/relationships/tags" Target="../tags/tag248.xml"/><Relationship Id="rId37" Type="http://schemas.openxmlformats.org/officeDocument/2006/relationships/tags" Target="../tags/tag253.xml"/><Relationship Id="rId40" Type="http://schemas.openxmlformats.org/officeDocument/2006/relationships/tags" Target="../tags/tag256.xml"/><Relationship Id="rId45" Type="http://schemas.openxmlformats.org/officeDocument/2006/relationships/tags" Target="../tags/tag261.xml"/><Relationship Id="rId53" Type="http://schemas.openxmlformats.org/officeDocument/2006/relationships/tags" Target="../tags/tag269.xml"/><Relationship Id="rId58" Type="http://schemas.openxmlformats.org/officeDocument/2006/relationships/image" Target="../media/image71.svg"/><Relationship Id="rId5" Type="http://schemas.openxmlformats.org/officeDocument/2006/relationships/tags" Target="../tags/tag221.xml"/><Relationship Id="rId19" Type="http://schemas.openxmlformats.org/officeDocument/2006/relationships/tags" Target="../tags/tag235.xml"/><Relationship Id="rId4" Type="http://schemas.openxmlformats.org/officeDocument/2006/relationships/tags" Target="../tags/tag220.xml"/><Relationship Id="rId9" Type="http://schemas.openxmlformats.org/officeDocument/2006/relationships/tags" Target="../tags/tag225.xml"/><Relationship Id="rId14" Type="http://schemas.openxmlformats.org/officeDocument/2006/relationships/tags" Target="../tags/tag230.xml"/><Relationship Id="rId22" Type="http://schemas.openxmlformats.org/officeDocument/2006/relationships/tags" Target="../tags/tag238.xml"/><Relationship Id="rId27" Type="http://schemas.openxmlformats.org/officeDocument/2006/relationships/tags" Target="../tags/tag243.xml"/><Relationship Id="rId30" Type="http://schemas.openxmlformats.org/officeDocument/2006/relationships/tags" Target="../tags/tag246.xml"/><Relationship Id="rId35" Type="http://schemas.openxmlformats.org/officeDocument/2006/relationships/tags" Target="../tags/tag251.xml"/><Relationship Id="rId43" Type="http://schemas.openxmlformats.org/officeDocument/2006/relationships/tags" Target="../tags/tag259.xml"/><Relationship Id="rId48" Type="http://schemas.openxmlformats.org/officeDocument/2006/relationships/tags" Target="../tags/tag264.xml"/><Relationship Id="rId56" Type="http://schemas.openxmlformats.org/officeDocument/2006/relationships/notesSlide" Target="../notesSlides/notesSlide6.xml"/><Relationship Id="rId8" Type="http://schemas.openxmlformats.org/officeDocument/2006/relationships/tags" Target="../tags/tag224.xml"/><Relationship Id="rId51" Type="http://schemas.openxmlformats.org/officeDocument/2006/relationships/tags" Target="../tags/tag267.xml"/><Relationship Id="rId3" Type="http://schemas.openxmlformats.org/officeDocument/2006/relationships/tags" Target="../tags/tag219.xml"/><Relationship Id="rId12" Type="http://schemas.openxmlformats.org/officeDocument/2006/relationships/tags" Target="../tags/tag228.xml"/><Relationship Id="rId17" Type="http://schemas.openxmlformats.org/officeDocument/2006/relationships/tags" Target="../tags/tag233.xml"/><Relationship Id="rId25" Type="http://schemas.openxmlformats.org/officeDocument/2006/relationships/tags" Target="../tags/tag241.xml"/><Relationship Id="rId33" Type="http://schemas.openxmlformats.org/officeDocument/2006/relationships/tags" Target="../tags/tag249.xml"/><Relationship Id="rId38" Type="http://schemas.openxmlformats.org/officeDocument/2006/relationships/tags" Target="../tags/tag254.xml"/><Relationship Id="rId46" Type="http://schemas.openxmlformats.org/officeDocument/2006/relationships/tags" Target="../tags/tag262.xml"/><Relationship Id="rId20" Type="http://schemas.openxmlformats.org/officeDocument/2006/relationships/tags" Target="../tags/tag236.xml"/><Relationship Id="rId41" Type="http://schemas.openxmlformats.org/officeDocument/2006/relationships/tags" Target="../tags/tag257.xml"/><Relationship Id="rId54" Type="http://schemas.openxmlformats.org/officeDocument/2006/relationships/tags" Target="../tags/tag270.xml"/><Relationship Id="rId1" Type="http://schemas.openxmlformats.org/officeDocument/2006/relationships/tags" Target="../tags/tag217.xml"/><Relationship Id="rId6" Type="http://schemas.openxmlformats.org/officeDocument/2006/relationships/tags" Target="../tags/tag222.xml"/><Relationship Id="rId15" Type="http://schemas.openxmlformats.org/officeDocument/2006/relationships/tags" Target="../tags/tag231.xml"/><Relationship Id="rId23" Type="http://schemas.openxmlformats.org/officeDocument/2006/relationships/tags" Target="../tags/tag239.xml"/><Relationship Id="rId28" Type="http://schemas.openxmlformats.org/officeDocument/2006/relationships/tags" Target="../tags/tag244.xml"/><Relationship Id="rId36" Type="http://schemas.openxmlformats.org/officeDocument/2006/relationships/tags" Target="../tags/tag252.xml"/><Relationship Id="rId49" Type="http://schemas.openxmlformats.org/officeDocument/2006/relationships/tags" Target="../tags/tag265.xml"/><Relationship Id="rId57" Type="http://schemas.openxmlformats.org/officeDocument/2006/relationships/image" Target="../media/image70.png"/><Relationship Id="rId10" Type="http://schemas.openxmlformats.org/officeDocument/2006/relationships/tags" Target="../tags/tag226.xml"/><Relationship Id="rId31" Type="http://schemas.openxmlformats.org/officeDocument/2006/relationships/tags" Target="../tags/tag247.xml"/><Relationship Id="rId44" Type="http://schemas.openxmlformats.org/officeDocument/2006/relationships/tags" Target="../tags/tag260.xml"/><Relationship Id="rId52" Type="http://schemas.openxmlformats.org/officeDocument/2006/relationships/tags" Target="../tags/tag268.xml"/></Relationships>
</file>

<file path=ppt/slides/_rels/slide62.xml.rels><?xml version="1.0" encoding="UTF-8" standalone="yes"?>
<Relationships xmlns="http://schemas.openxmlformats.org/package/2006/relationships"><Relationship Id="rId8" Type="http://schemas.openxmlformats.org/officeDocument/2006/relationships/tags" Target="../tags/tag278.xml"/><Relationship Id="rId13" Type="http://schemas.openxmlformats.org/officeDocument/2006/relationships/notesSlide" Target="../notesSlides/notesSlide7.xml"/><Relationship Id="rId3" Type="http://schemas.openxmlformats.org/officeDocument/2006/relationships/tags" Target="../tags/tag273.xml"/><Relationship Id="rId7" Type="http://schemas.openxmlformats.org/officeDocument/2006/relationships/tags" Target="../tags/tag277.xml"/><Relationship Id="rId12" Type="http://schemas.openxmlformats.org/officeDocument/2006/relationships/slideLayout" Target="../slideLayouts/slideLayout1.xml"/><Relationship Id="rId2" Type="http://schemas.openxmlformats.org/officeDocument/2006/relationships/tags" Target="../tags/tag272.xml"/><Relationship Id="rId1" Type="http://schemas.openxmlformats.org/officeDocument/2006/relationships/tags" Target="../tags/tag271.xml"/><Relationship Id="rId6" Type="http://schemas.openxmlformats.org/officeDocument/2006/relationships/tags" Target="../tags/tag276.xml"/><Relationship Id="rId11" Type="http://schemas.openxmlformats.org/officeDocument/2006/relationships/tags" Target="../tags/tag281.xml"/><Relationship Id="rId5" Type="http://schemas.openxmlformats.org/officeDocument/2006/relationships/tags" Target="../tags/tag275.xml"/><Relationship Id="rId15" Type="http://schemas.openxmlformats.org/officeDocument/2006/relationships/image" Target="../media/image71.svg"/><Relationship Id="rId10" Type="http://schemas.openxmlformats.org/officeDocument/2006/relationships/tags" Target="../tags/tag280.xml"/><Relationship Id="rId4" Type="http://schemas.openxmlformats.org/officeDocument/2006/relationships/tags" Target="../tags/tag274.xml"/><Relationship Id="rId9" Type="http://schemas.openxmlformats.org/officeDocument/2006/relationships/tags" Target="../tags/tag279.xml"/><Relationship Id="rId14" Type="http://schemas.openxmlformats.org/officeDocument/2006/relationships/image" Target="../media/image70.png"/></Relationships>
</file>

<file path=ppt/slides/_rels/slide63.xml.rels><?xml version="1.0" encoding="UTF-8" standalone="yes"?>
<Relationships xmlns="http://schemas.openxmlformats.org/package/2006/relationships"><Relationship Id="rId26" Type="http://schemas.openxmlformats.org/officeDocument/2006/relationships/tags" Target="../tags/tag307.xml"/><Relationship Id="rId21" Type="http://schemas.openxmlformats.org/officeDocument/2006/relationships/tags" Target="../tags/tag302.xml"/><Relationship Id="rId34" Type="http://schemas.openxmlformats.org/officeDocument/2006/relationships/tags" Target="../tags/tag315.xml"/><Relationship Id="rId42" Type="http://schemas.openxmlformats.org/officeDocument/2006/relationships/tags" Target="../tags/tag323.xml"/><Relationship Id="rId47" Type="http://schemas.openxmlformats.org/officeDocument/2006/relationships/tags" Target="../tags/tag328.xml"/><Relationship Id="rId50" Type="http://schemas.openxmlformats.org/officeDocument/2006/relationships/tags" Target="../tags/tag331.xml"/><Relationship Id="rId55" Type="http://schemas.openxmlformats.org/officeDocument/2006/relationships/tags" Target="../tags/tag336.xml"/><Relationship Id="rId63" Type="http://schemas.openxmlformats.org/officeDocument/2006/relationships/tags" Target="../tags/tag344.xml"/><Relationship Id="rId7" Type="http://schemas.openxmlformats.org/officeDocument/2006/relationships/tags" Target="../tags/tag288.xml"/><Relationship Id="rId2" Type="http://schemas.openxmlformats.org/officeDocument/2006/relationships/tags" Target="../tags/tag283.xml"/><Relationship Id="rId16" Type="http://schemas.openxmlformats.org/officeDocument/2006/relationships/tags" Target="../tags/tag297.xml"/><Relationship Id="rId29" Type="http://schemas.openxmlformats.org/officeDocument/2006/relationships/tags" Target="../tags/tag310.xml"/><Relationship Id="rId11" Type="http://schemas.openxmlformats.org/officeDocument/2006/relationships/tags" Target="../tags/tag292.xml"/><Relationship Id="rId24" Type="http://schemas.openxmlformats.org/officeDocument/2006/relationships/tags" Target="../tags/tag305.xml"/><Relationship Id="rId32" Type="http://schemas.openxmlformats.org/officeDocument/2006/relationships/tags" Target="../tags/tag313.xml"/><Relationship Id="rId37" Type="http://schemas.openxmlformats.org/officeDocument/2006/relationships/tags" Target="../tags/tag318.xml"/><Relationship Id="rId40" Type="http://schemas.openxmlformats.org/officeDocument/2006/relationships/tags" Target="../tags/tag321.xml"/><Relationship Id="rId45" Type="http://schemas.openxmlformats.org/officeDocument/2006/relationships/tags" Target="../tags/tag326.xml"/><Relationship Id="rId53" Type="http://schemas.openxmlformats.org/officeDocument/2006/relationships/tags" Target="../tags/tag334.xml"/><Relationship Id="rId58" Type="http://schemas.openxmlformats.org/officeDocument/2006/relationships/tags" Target="../tags/tag339.xml"/><Relationship Id="rId66" Type="http://schemas.openxmlformats.org/officeDocument/2006/relationships/image" Target="../media/image70.png"/><Relationship Id="rId5" Type="http://schemas.openxmlformats.org/officeDocument/2006/relationships/tags" Target="../tags/tag286.xml"/><Relationship Id="rId61" Type="http://schemas.openxmlformats.org/officeDocument/2006/relationships/tags" Target="../tags/tag342.xml"/><Relationship Id="rId19" Type="http://schemas.openxmlformats.org/officeDocument/2006/relationships/tags" Target="../tags/tag300.xml"/><Relationship Id="rId14" Type="http://schemas.openxmlformats.org/officeDocument/2006/relationships/tags" Target="../tags/tag295.xml"/><Relationship Id="rId22" Type="http://schemas.openxmlformats.org/officeDocument/2006/relationships/tags" Target="../tags/tag303.xml"/><Relationship Id="rId27" Type="http://schemas.openxmlformats.org/officeDocument/2006/relationships/tags" Target="../tags/tag308.xml"/><Relationship Id="rId30" Type="http://schemas.openxmlformats.org/officeDocument/2006/relationships/tags" Target="../tags/tag311.xml"/><Relationship Id="rId35" Type="http://schemas.openxmlformats.org/officeDocument/2006/relationships/tags" Target="../tags/tag316.xml"/><Relationship Id="rId43" Type="http://schemas.openxmlformats.org/officeDocument/2006/relationships/tags" Target="../tags/tag324.xml"/><Relationship Id="rId48" Type="http://schemas.openxmlformats.org/officeDocument/2006/relationships/tags" Target="../tags/tag329.xml"/><Relationship Id="rId56" Type="http://schemas.openxmlformats.org/officeDocument/2006/relationships/tags" Target="../tags/tag337.xml"/><Relationship Id="rId64" Type="http://schemas.openxmlformats.org/officeDocument/2006/relationships/slideLayout" Target="../slideLayouts/slideLayout1.xml"/><Relationship Id="rId8" Type="http://schemas.openxmlformats.org/officeDocument/2006/relationships/tags" Target="../tags/tag289.xml"/><Relationship Id="rId51" Type="http://schemas.openxmlformats.org/officeDocument/2006/relationships/tags" Target="../tags/tag332.xml"/><Relationship Id="rId3" Type="http://schemas.openxmlformats.org/officeDocument/2006/relationships/tags" Target="../tags/tag284.xml"/><Relationship Id="rId12" Type="http://schemas.openxmlformats.org/officeDocument/2006/relationships/tags" Target="../tags/tag293.xml"/><Relationship Id="rId17" Type="http://schemas.openxmlformats.org/officeDocument/2006/relationships/tags" Target="../tags/tag298.xml"/><Relationship Id="rId25" Type="http://schemas.openxmlformats.org/officeDocument/2006/relationships/tags" Target="../tags/tag306.xml"/><Relationship Id="rId33" Type="http://schemas.openxmlformats.org/officeDocument/2006/relationships/tags" Target="../tags/tag314.xml"/><Relationship Id="rId38" Type="http://schemas.openxmlformats.org/officeDocument/2006/relationships/tags" Target="../tags/tag319.xml"/><Relationship Id="rId46" Type="http://schemas.openxmlformats.org/officeDocument/2006/relationships/tags" Target="../tags/tag327.xml"/><Relationship Id="rId59" Type="http://schemas.openxmlformats.org/officeDocument/2006/relationships/tags" Target="../tags/tag340.xml"/><Relationship Id="rId67" Type="http://schemas.openxmlformats.org/officeDocument/2006/relationships/image" Target="../media/image71.svg"/><Relationship Id="rId20" Type="http://schemas.openxmlformats.org/officeDocument/2006/relationships/tags" Target="../tags/tag301.xml"/><Relationship Id="rId41" Type="http://schemas.openxmlformats.org/officeDocument/2006/relationships/tags" Target="../tags/tag322.xml"/><Relationship Id="rId54" Type="http://schemas.openxmlformats.org/officeDocument/2006/relationships/tags" Target="../tags/tag335.xml"/><Relationship Id="rId62" Type="http://schemas.openxmlformats.org/officeDocument/2006/relationships/tags" Target="../tags/tag343.xml"/><Relationship Id="rId1" Type="http://schemas.openxmlformats.org/officeDocument/2006/relationships/tags" Target="../tags/tag282.xml"/><Relationship Id="rId6" Type="http://schemas.openxmlformats.org/officeDocument/2006/relationships/tags" Target="../tags/tag287.xml"/><Relationship Id="rId15" Type="http://schemas.openxmlformats.org/officeDocument/2006/relationships/tags" Target="../tags/tag296.xml"/><Relationship Id="rId23" Type="http://schemas.openxmlformats.org/officeDocument/2006/relationships/tags" Target="../tags/tag304.xml"/><Relationship Id="rId28" Type="http://schemas.openxmlformats.org/officeDocument/2006/relationships/tags" Target="../tags/tag309.xml"/><Relationship Id="rId36" Type="http://schemas.openxmlformats.org/officeDocument/2006/relationships/tags" Target="../tags/tag317.xml"/><Relationship Id="rId49" Type="http://schemas.openxmlformats.org/officeDocument/2006/relationships/tags" Target="../tags/tag330.xml"/><Relationship Id="rId57" Type="http://schemas.openxmlformats.org/officeDocument/2006/relationships/tags" Target="../tags/tag338.xml"/><Relationship Id="rId10" Type="http://schemas.openxmlformats.org/officeDocument/2006/relationships/tags" Target="../tags/tag291.xml"/><Relationship Id="rId31" Type="http://schemas.openxmlformats.org/officeDocument/2006/relationships/tags" Target="../tags/tag312.xml"/><Relationship Id="rId44" Type="http://schemas.openxmlformats.org/officeDocument/2006/relationships/tags" Target="../tags/tag325.xml"/><Relationship Id="rId52" Type="http://schemas.openxmlformats.org/officeDocument/2006/relationships/tags" Target="../tags/tag333.xml"/><Relationship Id="rId60" Type="http://schemas.openxmlformats.org/officeDocument/2006/relationships/tags" Target="../tags/tag341.xml"/><Relationship Id="rId65" Type="http://schemas.openxmlformats.org/officeDocument/2006/relationships/notesSlide" Target="../notesSlides/notesSlide8.xml"/><Relationship Id="rId4" Type="http://schemas.openxmlformats.org/officeDocument/2006/relationships/tags" Target="../tags/tag285.xml"/><Relationship Id="rId9" Type="http://schemas.openxmlformats.org/officeDocument/2006/relationships/tags" Target="../tags/tag290.xml"/><Relationship Id="rId13" Type="http://schemas.openxmlformats.org/officeDocument/2006/relationships/tags" Target="../tags/tag294.xml"/><Relationship Id="rId18" Type="http://schemas.openxmlformats.org/officeDocument/2006/relationships/tags" Target="../tags/tag299.xml"/><Relationship Id="rId39" Type="http://schemas.openxmlformats.org/officeDocument/2006/relationships/tags" Target="../tags/tag320.xml"/></Relationships>
</file>

<file path=ppt/slides/_rels/slide64.xml.rels><?xml version="1.0" encoding="UTF-8" standalone="yes"?>
<Relationships xmlns="http://schemas.openxmlformats.org/package/2006/relationships"><Relationship Id="rId13" Type="http://schemas.openxmlformats.org/officeDocument/2006/relationships/tags" Target="../tags/tag357.xml"/><Relationship Id="rId18" Type="http://schemas.openxmlformats.org/officeDocument/2006/relationships/tags" Target="../tags/tag362.xml"/><Relationship Id="rId26" Type="http://schemas.openxmlformats.org/officeDocument/2006/relationships/tags" Target="../tags/tag370.xml"/><Relationship Id="rId39" Type="http://schemas.openxmlformats.org/officeDocument/2006/relationships/tags" Target="../tags/tag383.xml"/><Relationship Id="rId21" Type="http://schemas.openxmlformats.org/officeDocument/2006/relationships/tags" Target="../tags/tag365.xml"/><Relationship Id="rId34" Type="http://schemas.openxmlformats.org/officeDocument/2006/relationships/tags" Target="../tags/tag378.xml"/><Relationship Id="rId42" Type="http://schemas.openxmlformats.org/officeDocument/2006/relationships/image" Target="../media/image70.png"/><Relationship Id="rId7" Type="http://schemas.openxmlformats.org/officeDocument/2006/relationships/tags" Target="../tags/tag351.xml"/><Relationship Id="rId2" Type="http://schemas.openxmlformats.org/officeDocument/2006/relationships/tags" Target="../tags/tag346.xml"/><Relationship Id="rId16" Type="http://schemas.openxmlformats.org/officeDocument/2006/relationships/tags" Target="../tags/tag360.xml"/><Relationship Id="rId20" Type="http://schemas.openxmlformats.org/officeDocument/2006/relationships/tags" Target="../tags/tag364.xml"/><Relationship Id="rId29" Type="http://schemas.openxmlformats.org/officeDocument/2006/relationships/tags" Target="../tags/tag373.xml"/><Relationship Id="rId41" Type="http://schemas.openxmlformats.org/officeDocument/2006/relationships/notesSlide" Target="../notesSlides/notesSlide9.xml"/><Relationship Id="rId1" Type="http://schemas.openxmlformats.org/officeDocument/2006/relationships/tags" Target="../tags/tag345.xml"/><Relationship Id="rId6" Type="http://schemas.openxmlformats.org/officeDocument/2006/relationships/tags" Target="../tags/tag350.xml"/><Relationship Id="rId11" Type="http://schemas.openxmlformats.org/officeDocument/2006/relationships/tags" Target="../tags/tag355.xml"/><Relationship Id="rId24" Type="http://schemas.openxmlformats.org/officeDocument/2006/relationships/tags" Target="../tags/tag368.xml"/><Relationship Id="rId32" Type="http://schemas.openxmlformats.org/officeDocument/2006/relationships/tags" Target="../tags/tag376.xml"/><Relationship Id="rId37" Type="http://schemas.openxmlformats.org/officeDocument/2006/relationships/tags" Target="../tags/tag381.xml"/><Relationship Id="rId40" Type="http://schemas.openxmlformats.org/officeDocument/2006/relationships/slideLayout" Target="../slideLayouts/slideLayout1.xml"/><Relationship Id="rId5" Type="http://schemas.openxmlformats.org/officeDocument/2006/relationships/tags" Target="../tags/tag349.xml"/><Relationship Id="rId15" Type="http://schemas.openxmlformats.org/officeDocument/2006/relationships/tags" Target="../tags/tag359.xml"/><Relationship Id="rId23" Type="http://schemas.openxmlformats.org/officeDocument/2006/relationships/tags" Target="../tags/tag367.xml"/><Relationship Id="rId28" Type="http://schemas.openxmlformats.org/officeDocument/2006/relationships/tags" Target="../tags/tag372.xml"/><Relationship Id="rId36" Type="http://schemas.openxmlformats.org/officeDocument/2006/relationships/tags" Target="../tags/tag380.xml"/><Relationship Id="rId10" Type="http://schemas.openxmlformats.org/officeDocument/2006/relationships/tags" Target="../tags/tag354.xml"/><Relationship Id="rId19" Type="http://schemas.openxmlformats.org/officeDocument/2006/relationships/tags" Target="../tags/tag363.xml"/><Relationship Id="rId31" Type="http://schemas.openxmlformats.org/officeDocument/2006/relationships/tags" Target="../tags/tag375.xml"/><Relationship Id="rId4" Type="http://schemas.openxmlformats.org/officeDocument/2006/relationships/tags" Target="../tags/tag348.xml"/><Relationship Id="rId9" Type="http://schemas.openxmlformats.org/officeDocument/2006/relationships/tags" Target="../tags/tag353.xml"/><Relationship Id="rId14" Type="http://schemas.openxmlformats.org/officeDocument/2006/relationships/tags" Target="../tags/tag358.xml"/><Relationship Id="rId22" Type="http://schemas.openxmlformats.org/officeDocument/2006/relationships/tags" Target="../tags/tag366.xml"/><Relationship Id="rId27" Type="http://schemas.openxmlformats.org/officeDocument/2006/relationships/tags" Target="../tags/tag371.xml"/><Relationship Id="rId30" Type="http://schemas.openxmlformats.org/officeDocument/2006/relationships/tags" Target="../tags/tag374.xml"/><Relationship Id="rId35" Type="http://schemas.openxmlformats.org/officeDocument/2006/relationships/tags" Target="../tags/tag379.xml"/><Relationship Id="rId43" Type="http://schemas.openxmlformats.org/officeDocument/2006/relationships/image" Target="../media/image71.svg"/><Relationship Id="rId8" Type="http://schemas.openxmlformats.org/officeDocument/2006/relationships/tags" Target="../tags/tag352.xml"/><Relationship Id="rId3" Type="http://schemas.openxmlformats.org/officeDocument/2006/relationships/tags" Target="../tags/tag347.xml"/><Relationship Id="rId12" Type="http://schemas.openxmlformats.org/officeDocument/2006/relationships/tags" Target="../tags/tag356.xml"/><Relationship Id="rId17" Type="http://schemas.openxmlformats.org/officeDocument/2006/relationships/tags" Target="../tags/tag361.xml"/><Relationship Id="rId25" Type="http://schemas.openxmlformats.org/officeDocument/2006/relationships/tags" Target="../tags/tag369.xml"/><Relationship Id="rId33" Type="http://schemas.openxmlformats.org/officeDocument/2006/relationships/tags" Target="../tags/tag377.xml"/><Relationship Id="rId38" Type="http://schemas.openxmlformats.org/officeDocument/2006/relationships/tags" Target="../tags/tag382.xml"/></Relationships>
</file>

<file path=ppt/slides/_rels/slide65.xml.rels><?xml version="1.0" encoding="UTF-8" standalone="yes"?>
<Relationships xmlns="http://schemas.openxmlformats.org/package/2006/relationships"><Relationship Id="rId13" Type="http://schemas.openxmlformats.org/officeDocument/2006/relationships/tags" Target="../tags/tag396.xml"/><Relationship Id="rId18" Type="http://schemas.openxmlformats.org/officeDocument/2006/relationships/tags" Target="../tags/tag401.xml"/><Relationship Id="rId26" Type="http://schemas.openxmlformats.org/officeDocument/2006/relationships/tags" Target="../tags/tag409.xml"/><Relationship Id="rId39" Type="http://schemas.openxmlformats.org/officeDocument/2006/relationships/tags" Target="../tags/tag422.xml"/><Relationship Id="rId21" Type="http://schemas.openxmlformats.org/officeDocument/2006/relationships/tags" Target="../tags/tag404.xml"/><Relationship Id="rId34" Type="http://schemas.openxmlformats.org/officeDocument/2006/relationships/tags" Target="../tags/tag417.xml"/><Relationship Id="rId42" Type="http://schemas.openxmlformats.org/officeDocument/2006/relationships/tags" Target="../tags/tag425.xml"/><Relationship Id="rId47" Type="http://schemas.openxmlformats.org/officeDocument/2006/relationships/slideLayout" Target="../slideLayouts/slideLayout1.xml"/><Relationship Id="rId50" Type="http://schemas.openxmlformats.org/officeDocument/2006/relationships/image" Target="../media/image74.svg"/><Relationship Id="rId7" Type="http://schemas.openxmlformats.org/officeDocument/2006/relationships/tags" Target="../tags/tag390.xml"/><Relationship Id="rId2" Type="http://schemas.openxmlformats.org/officeDocument/2006/relationships/tags" Target="../tags/tag385.xml"/><Relationship Id="rId16" Type="http://schemas.openxmlformats.org/officeDocument/2006/relationships/tags" Target="../tags/tag399.xml"/><Relationship Id="rId29" Type="http://schemas.openxmlformats.org/officeDocument/2006/relationships/tags" Target="../tags/tag412.xml"/><Relationship Id="rId11" Type="http://schemas.openxmlformats.org/officeDocument/2006/relationships/tags" Target="../tags/tag394.xml"/><Relationship Id="rId24" Type="http://schemas.openxmlformats.org/officeDocument/2006/relationships/tags" Target="../tags/tag407.xml"/><Relationship Id="rId32" Type="http://schemas.openxmlformats.org/officeDocument/2006/relationships/tags" Target="../tags/tag415.xml"/><Relationship Id="rId37" Type="http://schemas.openxmlformats.org/officeDocument/2006/relationships/tags" Target="../tags/tag420.xml"/><Relationship Id="rId40" Type="http://schemas.openxmlformats.org/officeDocument/2006/relationships/tags" Target="../tags/tag423.xml"/><Relationship Id="rId45" Type="http://schemas.openxmlformats.org/officeDocument/2006/relationships/tags" Target="../tags/tag428.xml"/><Relationship Id="rId5" Type="http://schemas.openxmlformats.org/officeDocument/2006/relationships/tags" Target="../tags/tag388.xml"/><Relationship Id="rId15" Type="http://schemas.openxmlformats.org/officeDocument/2006/relationships/tags" Target="../tags/tag398.xml"/><Relationship Id="rId23" Type="http://schemas.openxmlformats.org/officeDocument/2006/relationships/tags" Target="../tags/tag406.xml"/><Relationship Id="rId28" Type="http://schemas.openxmlformats.org/officeDocument/2006/relationships/tags" Target="../tags/tag411.xml"/><Relationship Id="rId36" Type="http://schemas.openxmlformats.org/officeDocument/2006/relationships/tags" Target="../tags/tag419.xml"/><Relationship Id="rId49" Type="http://schemas.openxmlformats.org/officeDocument/2006/relationships/image" Target="../media/image73.png"/><Relationship Id="rId10" Type="http://schemas.openxmlformats.org/officeDocument/2006/relationships/tags" Target="../tags/tag393.xml"/><Relationship Id="rId19" Type="http://schemas.openxmlformats.org/officeDocument/2006/relationships/tags" Target="../tags/tag402.xml"/><Relationship Id="rId31" Type="http://schemas.openxmlformats.org/officeDocument/2006/relationships/tags" Target="../tags/tag414.xml"/><Relationship Id="rId44" Type="http://schemas.openxmlformats.org/officeDocument/2006/relationships/tags" Target="../tags/tag427.xml"/><Relationship Id="rId4" Type="http://schemas.openxmlformats.org/officeDocument/2006/relationships/tags" Target="../tags/tag387.xml"/><Relationship Id="rId9" Type="http://schemas.openxmlformats.org/officeDocument/2006/relationships/tags" Target="../tags/tag392.xml"/><Relationship Id="rId14" Type="http://schemas.openxmlformats.org/officeDocument/2006/relationships/tags" Target="../tags/tag397.xml"/><Relationship Id="rId22" Type="http://schemas.openxmlformats.org/officeDocument/2006/relationships/tags" Target="../tags/tag405.xml"/><Relationship Id="rId27" Type="http://schemas.openxmlformats.org/officeDocument/2006/relationships/tags" Target="../tags/tag410.xml"/><Relationship Id="rId30" Type="http://schemas.openxmlformats.org/officeDocument/2006/relationships/tags" Target="../tags/tag413.xml"/><Relationship Id="rId35" Type="http://schemas.openxmlformats.org/officeDocument/2006/relationships/tags" Target="../tags/tag418.xml"/><Relationship Id="rId43" Type="http://schemas.openxmlformats.org/officeDocument/2006/relationships/tags" Target="../tags/tag426.xml"/><Relationship Id="rId48" Type="http://schemas.openxmlformats.org/officeDocument/2006/relationships/image" Target="../media/image86.png"/><Relationship Id="rId8" Type="http://schemas.openxmlformats.org/officeDocument/2006/relationships/tags" Target="../tags/tag391.xml"/><Relationship Id="rId3" Type="http://schemas.openxmlformats.org/officeDocument/2006/relationships/tags" Target="../tags/tag386.xml"/><Relationship Id="rId12" Type="http://schemas.openxmlformats.org/officeDocument/2006/relationships/tags" Target="../tags/tag395.xml"/><Relationship Id="rId17" Type="http://schemas.openxmlformats.org/officeDocument/2006/relationships/tags" Target="../tags/tag400.xml"/><Relationship Id="rId25" Type="http://schemas.openxmlformats.org/officeDocument/2006/relationships/tags" Target="../tags/tag408.xml"/><Relationship Id="rId33" Type="http://schemas.openxmlformats.org/officeDocument/2006/relationships/tags" Target="../tags/tag416.xml"/><Relationship Id="rId38" Type="http://schemas.openxmlformats.org/officeDocument/2006/relationships/tags" Target="../tags/tag421.xml"/><Relationship Id="rId46" Type="http://schemas.openxmlformats.org/officeDocument/2006/relationships/tags" Target="../tags/tag429.xml"/><Relationship Id="rId20" Type="http://schemas.openxmlformats.org/officeDocument/2006/relationships/tags" Target="../tags/tag403.xml"/><Relationship Id="rId41" Type="http://schemas.openxmlformats.org/officeDocument/2006/relationships/tags" Target="../tags/tag424.xml"/><Relationship Id="rId1" Type="http://schemas.openxmlformats.org/officeDocument/2006/relationships/tags" Target="../tags/tag384.xml"/><Relationship Id="rId6" Type="http://schemas.openxmlformats.org/officeDocument/2006/relationships/tags" Target="../tags/tag389.xml"/></Relationships>
</file>

<file path=ppt/slides/_rels/slide66.xml.rels><?xml version="1.0" encoding="UTF-8" standalone="yes"?>
<Relationships xmlns="http://schemas.openxmlformats.org/package/2006/relationships"><Relationship Id="rId26" Type="http://schemas.openxmlformats.org/officeDocument/2006/relationships/tags" Target="../tags/tag455.xml"/><Relationship Id="rId21" Type="http://schemas.openxmlformats.org/officeDocument/2006/relationships/tags" Target="../tags/tag450.xml"/><Relationship Id="rId42" Type="http://schemas.openxmlformats.org/officeDocument/2006/relationships/tags" Target="../tags/tag471.xml"/><Relationship Id="rId47" Type="http://schemas.openxmlformats.org/officeDocument/2006/relationships/tags" Target="../tags/tag476.xml"/><Relationship Id="rId63" Type="http://schemas.openxmlformats.org/officeDocument/2006/relationships/tags" Target="../tags/tag492.xml"/><Relationship Id="rId68" Type="http://schemas.openxmlformats.org/officeDocument/2006/relationships/tags" Target="../tags/tag497.xml"/><Relationship Id="rId84" Type="http://schemas.openxmlformats.org/officeDocument/2006/relationships/tags" Target="../tags/tag513.xml"/><Relationship Id="rId89" Type="http://schemas.openxmlformats.org/officeDocument/2006/relationships/slideLayout" Target="../slideLayouts/slideLayout1.xml"/><Relationship Id="rId16" Type="http://schemas.openxmlformats.org/officeDocument/2006/relationships/tags" Target="../tags/tag445.xml"/><Relationship Id="rId11" Type="http://schemas.openxmlformats.org/officeDocument/2006/relationships/tags" Target="../tags/tag440.xml"/><Relationship Id="rId32" Type="http://schemas.openxmlformats.org/officeDocument/2006/relationships/tags" Target="../tags/tag461.xml"/><Relationship Id="rId37" Type="http://schemas.openxmlformats.org/officeDocument/2006/relationships/tags" Target="../tags/tag466.xml"/><Relationship Id="rId53" Type="http://schemas.openxmlformats.org/officeDocument/2006/relationships/tags" Target="../tags/tag482.xml"/><Relationship Id="rId58" Type="http://schemas.openxmlformats.org/officeDocument/2006/relationships/tags" Target="../tags/tag487.xml"/><Relationship Id="rId74" Type="http://schemas.openxmlformats.org/officeDocument/2006/relationships/tags" Target="../tags/tag503.xml"/><Relationship Id="rId79" Type="http://schemas.openxmlformats.org/officeDocument/2006/relationships/tags" Target="../tags/tag508.xml"/><Relationship Id="rId5" Type="http://schemas.openxmlformats.org/officeDocument/2006/relationships/tags" Target="../tags/tag434.xml"/><Relationship Id="rId90" Type="http://schemas.openxmlformats.org/officeDocument/2006/relationships/notesSlide" Target="../notesSlides/notesSlide10.xml"/><Relationship Id="rId14" Type="http://schemas.openxmlformats.org/officeDocument/2006/relationships/tags" Target="../tags/tag443.xml"/><Relationship Id="rId22" Type="http://schemas.openxmlformats.org/officeDocument/2006/relationships/tags" Target="../tags/tag451.xml"/><Relationship Id="rId27" Type="http://schemas.openxmlformats.org/officeDocument/2006/relationships/tags" Target="../tags/tag456.xml"/><Relationship Id="rId30" Type="http://schemas.openxmlformats.org/officeDocument/2006/relationships/tags" Target="../tags/tag459.xml"/><Relationship Id="rId35" Type="http://schemas.openxmlformats.org/officeDocument/2006/relationships/tags" Target="../tags/tag464.xml"/><Relationship Id="rId43" Type="http://schemas.openxmlformats.org/officeDocument/2006/relationships/tags" Target="../tags/tag472.xml"/><Relationship Id="rId48" Type="http://schemas.openxmlformats.org/officeDocument/2006/relationships/tags" Target="../tags/tag477.xml"/><Relationship Id="rId56" Type="http://schemas.openxmlformats.org/officeDocument/2006/relationships/tags" Target="../tags/tag485.xml"/><Relationship Id="rId64" Type="http://schemas.openxmlformats.org/officeDocument/2006/relationships/tags" Target="../tags/tag493.xml"/><Relationship Id="rId69" Type="http://schemas.openxmlformats.org/officeDocument/2006/relationships/tags" Target="../tags/tag498.xml"/><Relationship Id="rId77" Type="http://schemas.openxmlformats.org/officeDocument/2006/relationships/tags" Target="../tags/tag506.xml"/><Relationship Id="rId8" Type="http://schemas.openxmlformats.org/officeDocument/2006/relationships/tags" Target="../tags/tag437.xml"/><Relationship Id="rId51" Type="http://schemas.openxmlformats.org/officeDocument/2006/relationships/tags" Target="../tags/tag480.xml"/><Relationship Id="rId72" Type="http://schemas.openxmlformats.org/officeDocument/2006/relationships/tags" Target="../tags/tag501.xml"/><Relationship Id="rId80" Type="http://schemas.openxmlformats.org/officeDocument/2006/relationships/tags" Target="../tags/tag509.xml"/><Relationship Id="rId85" Type="http://schemas.openxmlformats.org/officeDocument/2006/relationships/tags" Target="../tags/tag514.xml"/><Relationship Id="rId3" Type="http://schemas.openxmlformats.org/officeDocument/2006/relationships/tags" Target="../tags/tag432.xml"/><Relationship Id="rId12" Type="http://schemas.openxmlformats.org/officeDocument/2006/relationships/tags" Target="../tags/tag441.xml"/><Relationship Id="rId17" Type="http://schemas.openxmlformats.org/officeDocument/2006/relationships/tags" Target="../tags/tag446.xml"/><Relationship Id="rId25" Type="http://schemas.openxmlformats.org/officeDocument/2006/relationships/tags" Target="../tags/tag454.xml"/><Relationship Id="rId33" Type="http://schemas.openxmlformats.org/officeDocument/2006/relationships/tags" Target="../tags/tag462.xml"/><Relationship Id="rId38" Type="http://schemas.openxmlformats.org/officeDocument/2006/relationships/tags" Target="../tags/tag467.xml"/><Relationship Id="rId46" Type="http://schemas.openxmlformats.org/officeDocument/2006/relationships/tags" Target="../tags/tag475.xml"/><Relationship Id="rId59" Type="http://schemas.openxmlformats.org/officeDocument/2006/relationships/tags" Target="../tags/tag488.xml"/><Relationship Id="rId67" Type="http://schemas.openxmlformats.org/officeDocument/2006/relationships/tags" Target="../tags/tag496.xml"/><Relationship Id="rId20" Type="http://schemas.openxmlformats.org/officeDocument/2006/relationships/tags" Target="../tags/tag449.xml"/><Relationship Id="rId41" Type="http://schemas.openxmlformats.org/officeDocument/2006/relationships/tags" Target="../tags/tag470.xml"/><Relationship Id="rId54" Type="http://schemas.openxmlformats.org/officeDocument/2006/relationships/tags" Target="../tags/tag483.xml"/><Relationship Id="rId62" Type="http://schemas.openxmlformats.org/officeDocument/2006/relationships/tags" Target="../tags/tag491.xml"/><Relationship Id="rId70" Type="http://schemas.openxmlformats.org/officeDocument/2006/relationships/tags" Target="../tags/tag499.xml"/><Relationship Id="rId75" Type="http://schemas.openxmlformats.org/officeDocument/2006/relationships/tags" Target="../tags/tag504.xml"/><Relationship Id="rId83" Type="http://schemas.openxmlformats.org/officeDocument/2006/relationships/tags" Target="../tags/tag512.xml"/><Relationship Id="rId88" Type="http://schemas.openxmlformats.org/officeDocument/2006/relationships/tags" Target="../tags/tag517.xml"/><Relationship Id="rId91" Type="http://schemas.openxmlformats.org/officeDocument/2006/relationships/image" Target="../media/image73.png"/><Relationship Id="rId1" Type="http://schemas.openxmlformats.org/officeDocument/2006/relationships/tags" Target="../tags/tag430.xml"/><Relationship Id="rId6" Type="http://schemas.openxmlformats.org/officeDocument/2006/relationships/tags" Target="../tags/tag435.xml"/><Relationship Id="rId15" Type="http://schemas.openxmlformats.org/officeDocument/2006/relationships/tags" Target="../tags/tag444.xml"/><Relationship Id="rId23" Type="http://schemas.openxmlformats.org/officeDocument/2006/relationships/tags" Target="../tags/tag452.xml"/><Relationship Id="rId28" Type="http://schemas.openxmlformats.org/officeDocument/2006/relationships/tags" Target="../tags/tag457.xml"/><Relationship Id="rId36" Type="http://schemas.openxmlformats.org/officeDocument/2006/relationships/tags" Target="../tags/tag465.xml"/><Relationship Id="rId49" Type="http://schemas.openxmlformats.org/officeDocument/2006/relationships/tags" Target="../tags/tag478.xml"/><Relationship Id="rId57" Type="http://schemas.openxmlformats.org/officeDocument/2006/relationships/tags" Target="../tags/tag486.xml"/><Relationship Id="rId10" Type="http://schemas.openxmlformats.org/officeDocument/2006/relationships/tags" Target="../tags/tag439.xml"/><Relationship Id="rId31" Type="http://schemas.openxmlformats.org/officeDocument/2006/relationships/tags" Target="../tags/tag460.xml"/><Relationship Id="rId44" Type="http://schemas.openxmlformats.org/officeDocument/2006/relationships/tags" Target="../tags/tag473.xml"/><Relationship Id="rId52" Type="http://schemas.openxmlformats.org/officeDocument/2006/relationships/tags" Target="../tags/tag481.xml"/><Relationship Id="rId60" Type="http://schemas.openxmlformats.org/officeDocument/2006/relationships/tags" Target="../tags/tag489.xml"/><Relationship Id="rId65" Type="http://schemas.openxmlformats.org/officeDocument/2006/relationships/tags" Target="../tags/tag494.xml"/><Relationship Id="rId73" Type="http://schemas.openxmlformats.org/officeDocument/2006/relationships/tags" Target="../tags/tag502.xml"/><Relationship Id="rId78" Type="http://schemas.openxmlformats.org/officeDocument/2006/relationships/tags" Target="../tags/tag507.xml"/><Relationship Id="rId81" Type="http://schemas.openxmlformats.org/officeDocument/2006/relationships/tags" Target="../tags/tag510.xml"/><Relationship Id="rId86" Type="http://schemas.openxmlformats.org/officeDocument/2006/relationships/tags" Target="../tags/tag515.xml"/><Relationship Id="rId4" Type="http://schemas.openxmlformats.org/officeDocument/2006/relationships/tags" Target="../tags/tag433.xml"/><Relationship Id="rId9" Type="http://schemas.openxmlformats.org/officeDocument/2006/relationships/tags" Target="../tags/tag438.xml"/><Relationship Id="rId13" Type="http://schemas.openxmlformats.org/officeDocument/2006/relationships/tags" Target="../tags/tag442.xml"/><Relationship Id="rId18" Type="http://schemas.openxmlformats.org/officeDocument/2006/relationships/tags" Target="../tags/tag447.xml"/><Relationship Id="rId39" Type="http://schemas.openxmlformats.org/officeDocument/2006/relationships/tags" Target="../tags/tag468.xml"/><Relationship Id="rId34" Type="http://schemas.openxmlformats.org/officeDocument/2006/relationships/tags" Target="../tags/tag463.xml"/><Relationship Id="rId50" Type="http://schemas.openxmlformats.org/officeDocument/2006/relationships/tags" Target="../tags/tag479.xml"/><Relationship Id="rId55" Type="http://schemas.openxmlformats.org/officeDocument/2006/relationships/tags" Target="../tags/tag484.xml"/><Relationship Id="rId76" Type="http://schemas.openxmlformats.org/officeDocument/2006/relationships/tags" Target="../tags/tag505.xml"/><Relationship Id="rId7" Type="http://schemas.openxmlformats.org/officeDocument/2006/relationships/tags" Target="../tags/tag436.xml"/><Relationship Id="rId71" Type="http://schemas.openxmlformats.org/officeDocument/2006/relationships/tags" Target="../tags/tag500.xml"/><Relationship Id="rId92" Type="http://schemas.openxmlformats.org/officeDocument/2006/relationships/image" Target="../media/image74.svg"/><Relationship Id="rId2" Type="http://schemas.openxmlformats.org/officeDocument/2006/relationships/tags" Target="../tags/tag431.xml"/><Relationship Id="rId29" Type="http://schemas.openxmlformats.org/officeDocument/2006/relationships/tags" Target="../tags/tag458.xml"/><Relationship Id="rId24" Type="http://schemas.openxmlformats.org/officeDocument/2006/relationships/tags" Target="../tags/tag453.xml"/><Relationship Id="rId40" Type="http://schemas.openxmlformats.org/officeDocument/2006/relationships/tags" Target="../tags/tag469.xml"/><Relationship Id="rId45" Type="http://schemas.openxmlformats.org/officeDocument/2006/relationships/tags" Target="../tags/tag474.xml"/><Relationship Id="rId66" Type="http://schemas.openxmlformats.org/officeDocument/2006/relationships/tags" Target="../tags/tag495.xml"/><Relationship Id="rId87" Type="http://schemas.openxmlformats.org/officeDocument/2006/relationships/tags" Target="../tags/tag516.xml"/><Relationship Id="rId61" Type="http://schemas.openxmlformats.org/officeDocument/2006/relationships/tags" Target="../tags/tag490.xml"/><Relationship Id="rId82" Type="http://schemas.openxmlformats.org/officeDocument/2006/relationships/tags" Target="../tags/tag511.xml"/><Relationship Id="rId19" Type="http://schemas.openxmlformats.org/officeDocument/2006/relationships/tags" Target="../tags/tag448.xml"/></Relationships>
</file>

<file path=ppt/slides/_rels/slide67.xml.rels><?xml version="1.0" encoding="UTF-8" standalone="yes"?>
<Relationships xmlns="http://schemas.openxmlformats.org/package/2006/relationships"><Relationship Id="rId26" Type="http://schemas.openxmlformats.org/officeDocument/2006/relationships/tags" Target="../tags/tag543.xml"/><Relationship Id="rId21" Type="http://schemas.openxmlformats.org/officeDocument/2006/relationships/tags" Target="../tags/tag538.xml"/><Relationship Id="rId42" Type="http://schemas.openxmlformats.org/officeDocument/2006/relationships/tags" Target="../tags/tag559.xml"/><Relationship Id="rId47" Type="http://schemas.openxmlformats.org/officeDocument/2006/relationships/tags" Target="../tags/tag564.xml"/><Relationship Id="rId63" Type="http://schemas.openxmlformats.org/officeDocument/2006/relationships/tags" Target="../tags/tag580.xml"/><Relationship Id="rId68" Type="http://schemas.openxmlformats.org/officeDocument/2006/relationships/tags" Target="../tags/tag585.xml"/><Relationship Id="rId84" Type="http://schemas.openxmlformats.org/officeDocument/2006/relationships/tags" Target="../tags/tag601.xml"/><Relationship Id="rId89" Type="http://schemas.openxmlformats.org/officeDocument/2006/relationships/slideLayout" Target="../slideLayouts/slideLayout1.xml"/><Relationship Id="rId16" Type="http://schemas.openxmlformats.org/officeDocument/2006/relationships/tags" Target="../tags/tag533.xml"/><Relationship Id="rId11" Type="http://schemas.openxmlformats.org/officeDocument/2006/relationships/tags" Target="../tags/tag528.xml"/><Relationship Id="rId32" Type="http://schemas.openxmlformats.org/officeDocument/2006/relationships/tags" Target="../tags/tag549.xml"/><Relationship Id="rId37" Type="http://schemas.openxmlformats.org/officeDocument/2006/relationships/tags" Target="../tags/tag554.xml"/><Relationship Id="rId53" Type="http://schemas.openxmlformats.org/officeDocument/2006/relationships/tags" Target="../tags/tag570.xml"/><Relationship Id="rId58" Type="http://schemas.openxmlformats.org/officeDocument/2006/relationships/tags" Target="../tags/tag575.xml"/><Relationship Id="rId74" Type="http://schemas.openxmlformats.org/officeDocument/2006/relationships/tags" Target="../tags/tag591.xml"/><Relationship Id="rId79" Type="http://schemas.openxmlformats.org/officeDocument/2006/relationships/tags" Target="../tags/tag596.xml"/><Relationship Id="rId5" Type="http://schemas.openxmlformats.org/officeDocument/2006/relationships/tags" Target="../tags/tag522.xml"/><Relationship Id="rId90" Type="http://schemas.openxmlformats.org/officeDocument/2006/relationships/notesSlide" Target="../notesSlides/notesSlide11.xml"/><Relationship Id="rId14" Type="http://schemas.openxmlformats.org/officeDocument/2006/relationships/tags" Target="../tags/tag531.xml"/><Relationship Id="rId22" Type="http://schemas.openxmlformats.org/officeDocument/2006/relationships/tags" Target="../tags/tag539.xml"/><Relationship Id="rId27" Type="http://schemas.openxmlformats.org/officeDocument/2006/relationships/tags" Target="../tags/tag544.xml"/><Relationship Id="rId30" Type="http://schemas.openxmlformats.org/officeDocument/2006/relationships/tags" Target="../tags/tag547.xml"/><Relationship Id="rId35" Type="http://schemas.openxmlformats.org/officeDocument/2006/relationships/tags" Target="../tags/tag552.xml"/><Relationship Id="rId43" Type="http://schemas.openxmlformats.org/officeDocument/2006/relationships/tags" Target="../tags/tag560.xml"/><Relationship Id="rId48" Type="http://schemas.openxmlformats.org/officeDocument/2006/relationships/tags" Target="../tags/tag565.xml"/><Relationship Id="rId56" Type="http://schemas.openxmlformats.org/officeDocument/2006/relationships/tags" Target="../tags/tag573.xml"/><Relationship Id="rId64" Type="http://schemas.openxmlformats.org/officeDocument/2006/relationships/tags" Target="../tags/tag581.xml"/><Relationship Id="rId69" Type="http://schemas.openxmlformats.org/officeDocument/2006/relationships/tags" Target="../tags/tag586.xml"/><Relationship Id="rId77" Type="http://schemas.openxmlformats.org/officeDocument/2006/relationships/tags" Target="../tags/tag594.xml"/><Relationship Id="rId8" Type="http://schemas.openxmlformats.org/officeDocument/2006/relationships/tags" Target="../tags/tag525.xml"/><Relationship Id="rId51" Type="http://schemas.openxmlformats.org/officeDocument/2006/relationships/tags" Target="../tags/tag568.xml"/><Relationship Id="rId72" Type="http://schemas.openxmlformats.org/officeDocument/2006/relationships/tags" Target="../tags/tag589.xml"/><Relationship Id="rId80" Type="http://schemas.openxmlformats.org/officeDocument/2006/relationships/tags" Target="../tags/tag597.xml"/><Relationship Id="rId85" Type="http://schemas.openxmlformats.org/officeDocument/2006/relationships/tags" Target="../tags/tag602.xml"/><Relationship Id="rId3" Type="http://schemas.openxmlformats.org/officeDocument/2006/relationships/tags" Target="../tags/tag520.xml"/><Relationship Id="rId12" Type="http://schemas.openxmlformats.org/officeDocument/2006/relationships/tags" Target="../tags/tag529.xml"/><Relationship Id="rId17" Type="http://schemas.openxmlformats.org/officeDocument/2006/relationships/tags" Target="../tags/tag534.xml"/><Relationship Id="rId25" Type="http://schemas.openxmlformats.org/officeDocument/2006/relationships/tags" Target="../tags/tag542.xml"/><Relationship Id="rId33" Type="http://schemas.openxmlformats.org/officeDocument/2006/relationships/tags" Target="../tags/tag550.xml"/><Relationship Id="rId38" Type="http://schemas.openxmlformats.org/officeDocument/2006/relationships/tags" Target="../tags/tag555.xml"/><Relationship Id="rId46" Type="http://schemas.openxmlformats.org/officeDocument/2006/relationships/tags" Target="../tags/tag563.xml"/><Relationship Id="rId59" Type="http://schemas.openxmlformats.org/officeDocument/2006/relationships/tags" Target="../tags/tag576.xml"/><Relationship Id="rId67" Type="http://schemas.openxmlformats.org/officeDocument/2006/relationships/tags" Target="../tags/tag584.xml"/><Relationship Id="rId20" Type="http://schemas.openxmlformats.org/officeDocument/2006/relationships/tags" Target="../tags/tag537.xml"/><Relationship Id="rId41" Type="http://schemas.openxmlformats.org/officeDocument/2006/relationships/tags" Target="../tags/tag558.xml"/><Relationship Id="rId54" Type="http://schemas.openxmlformats.org/officeDocument/2006/relationships/tags" Target="../tags/tag571.xml"/><Relationship Id="rId62" Type="http://schemas.openxmlformats.org/officeDocument/2006/relationships/tags" Target="../tags/tag579.xml"/><Relationship Id="rId70" Type="http://schemas.openxmlformats.org/officeDocument/2006/relationships/tags" Target="../tags/tag587.xml"/><Relationship Id="rId75" Type="http://schemas.openxmlformats.org/officeDocument/2006/relationships/tags" Target="../tags/tag592.xml"/><Relationship Id="rId83" Type="http://schemas.openxmlformats.org/officeDocument/2006/relationships/tags" Target="../tags/tag600.xml"/><Relationship Id="rId88" Type="http://schemas.openxmlformats.org/officeDocument/2006/relationships/tags" Target="../tags/tag605.xml"/><Relationship Id="rId91" Type="http://schemas.openxmlformats.org/officeDocument/2006/relationships/image" Target="../media/image73.png"/><Relationship Id="rId1" Type="http://schemas.openxmlformats.org/officeDocument/2006/relationships/tags" Target="../tags/tag518.xml"/><Relationship Id="rId6" Type="http://schemas.openxmlformats.org/officeDocument/2006/relationships/tags" Target="../tags/tag523.xml"/><Relationship Id="rId15" Type="http://schemas.openxmlformats.org/officeDocument/2006/relationships/tags" Target="../tags/tag532.xml"/><Relationship Id="rId23" Type="http://schemas.openxmlformats.org/officeDocument/2006/relationships/tags" Target="../tags/tag540.xml"/><Relationship Id="rId28" Type="http://schemas.openxmlformats.org/officeDocument/2006/relationships/tags" Target="../tags/tag545.xml"/><Relationship Id="rId36" Type="http://schemas.openxmlformats.org/officeDocument/2006/relationships/tags" Target="../tags/tag553.xml"/><Relationship Id="rId49" Type="http://schemas.openxmlformats.org/officeDocument/2006/relationships/tags" Target="../tags/tag566.xml"/><Relationship Id="rId57" Type="http://schemas.openxmlformats.org/officeDocument/2006/relationships/tags" Target="../tags/tag574.xml"/><Relationship Id="rId10" Type="http://schemas.openxmlformats.org/officeDocument/2006/relationships/tags" Target="../tags/tag527.xml"/><Relationship Id="rId31" Type="http://schemas.openxmlformats.org/officeDocument/2006/relationships/tags" Target="../tags/tag548.xml"/><Relationship Id="rId44" Type="http://schemas.openxmlformats.org/officeDocument/2006/relationships/tags" Target="../tags/tag561.xml"/><Relationship Id="rId52" Type="http://schemas.openxmlformats.org/officeDocument/2006/relationships/tags" Target="../tags/tag569.xml"/><Relationship Id="rId60" Type="http://schemas.openxmlformats.org/officeDocument/2006/relationships/tags" Target="../tags/tag577.xml"/><Relationship Id="rId65" Type="http://schemas.openxmlformats.org/officeDocument/2006/relationships/tags" Target="../tags/tag582.xml"/><Relationship Id="rId73" Type="http://schemas.openxmlformats.org/officeDocument/2006/relationships/tags" Target="../tags/tag590.xml"/><Relationship Id="rId78" Type="http://schemas.openxmlformats.org/officeDocument/2006/relationships/tags" Target="../tags/tag595.xml"/><Relationship Id="rId81" Type="http://schemas.openxmlformats.org/officeDocument/2006/relationships/tags" Target="../tags/tag598.xml"/><Relationship Id="rId86" Type="http://schemas.openxmlformats.org/officeDocument/2006/relationships/tags" Target="../tags/tag603.xml"/><Relationship Id="rId4" Type="http://schemas.openxmlformats.org/officeDocument/2006/relationships/tags" Target="../tags/tag521.xml"/><Relationship Id="rId9" Type="http://schemas.openxmlformats.org/officeDocument/2006/relationships/tags" Target="../tags/tag526.xml"/><Relationship Id="rId13" Type="http://schemas.openxmlformats.org/officeDocument/2006/relationships/tags" Target="../tags/tag530.xml"/><Relationship Id="rId18" Type="http://schemas.openxmlformats.org/officeDocument/2006/relationships/tags" Target="../tags/tag535.xml"/><Relationship Id="rId39" Type="http://schemas.openxmlformats.org/officeDocument/2006/relationships/tags" Target="../tags/tag556.xml"/><Relationship Id="rId34" Type="http://schemas.openxmlformats.org/officeDocument/2006/relationships/tags" Target="../tags/tag551.xml"/><Relationship Id="rId50" Type="http://schemas.openxmlformats.org/officeDocument/2006/relationships/tags" Target="../tags/tag567.xml"/><Relationship Id="rId55" Type="http://schemas.openxmlformats.org/officeDocument/2006/relationships/tags" Target="../tags/tag572.xml"/><Relationship Id="rId76" Type="http://schemas.openxmlformats.org/officeDocument/2006/relationships/tags" Target="../tags/tag593.xml"/><Relationship Id="rId7" Type="http://schemas.openxmlformats.org/officeDocument/2006/relationships/tags" Target="../tags/tag524.xml"/><Relationship Id="rId71" Type="http://schemas.openxmlformats.org/officeDocument/2006/relationships/tags" Target="../tags/tag588.xml"/><Relationship Id="rId92" Type="http://schemas.openxmlformats.org/officeDocument/2006/relationships/image" Target="../media/image74.svg"/><Relationship Id="rId2" Type="http://schemas.openxmlformats.org/officeDocument/2006/relationships/tags" Target="../tags/tag519.xml"/><Relationship Id="rId29" Type="http://schemas.openxmlformats.org/officeDocument/2006/relationships/tags" Target="../tags/tag546.xml"/><Relationship Id="rId24" Type="http://schemas.openxmlformats.org/officeDocument/2006/relationships/tags" Target="../tags/tag541.xml"/><Relationship Id="rId40" Type="http://schemas.openxmlformats.org/officeDocument/2006/relationships/tags" Target="../tags/tag557.xml"/><Relationship Id="rId45" Type="http://schemas.openxmlformats.org/officeDocument/2006/relationships/tags" Target="../tags/tag562.xml"/><Relationship Id="rId66" Type="http://schemas.openxmlformats.org/officeDocument/2006/relationships/tags" Target="../tags/tag583.xml"/><Relationship Id="rId87" Type="http://schemas.openxmlformats.org/officeDocument/2006/relationships/tags" Target="../tags/tag604.xml"/><Relationship Id="rId61" Type="http://schemas.openxmlformats.org/officeDocument/2006/relationships/tags" Target="../tags/tag578.xml"/><Relationship Id="rId82" Type="http://schemas.openxmlformats.org/officeDocument/2006/relationships/tags" Target="../tags/tag599.xml"/><Relationship Id="rId19" Type="http://schemas.openxmlformats.org/officeDocument/2006/relationships/tags" Target="../tags/tag536.xml"/></Relationships>
</file>

<file path=ppt/slides/_rels/slide68.xml.rels><?xml version="1.0" encoding="UTF-8" standalone="yes"?>
<Relationships xmlns="http://schemas.openxmlformats.org/package/2006/relationships"><Relationship Id="rId8" Type="http://schemas.openxmlformats.org/officeDocument/2006/relationships/tags" Target="../tags/tag613.xml"/><Relationship Id="rId13" Type="http://schemas.openxmlformats.org/officeDocument/2006/relationships/tags" Target="../tags/tag618.xml"/><Relationship Id="rId18" Type="http://schemas.openxmlformats.org/officeDocument/2006/relationships/tags" Target="../tags/tag623.xml"/><Relationship Id="rId26" Type="http://schemas.openxmlformats.org/officeDocument/2006/relationships/image" Target="../media/image88.svg"/><Relationship Id="rId3" Type="http://schemas.openxmlformats.org/officeDocument/2006/relationships/tags" Target="../tags/tag608.xml"/><Relationship Id="rId21" Type="http://schemas.openxmlformats.org/officeDocument/2006/relationships/image" Target="../media/image77.png"/><Relationship Id="rId7" Type="http://schemas.openxmlformats.org/officeDocument/2006/relationships/tags" Target="../tags/tag612.xml"/><Relationship Id="rId12" Type="http://schemas.openxmlformats.org/officeDocument/2006/relationships/tags" Target="../tags/tag617.xml"/><Relationship Id="rId17" Type="http://schemas.openxmlformats.org/officeDocument/2006/relationships/tags" Target="../tags/tag622.xml"/><Relationship Id="rId25" Type="http://schemas.openxmlformats.org/officeDocument/2006/relationships/image" Target="../media/image87.png"/><Relationship Id="rId2" Type="http://schemas.openxmlformats.org/officeDocument/2006/relationships/tags" Target="../tags/tag607.xml"/><Relationship Id="rId16" Type="http://schemas.openxmlformats.org/officeDocument/2006/relationships/tags" Target="../tags/tag621.xml"/><Relationship Id="rId20" Type="http://schemas.openxmlformats.org/officeDocument/2006/relationships/image" Target="../media/image75.emf"/><Relationship Id="rId1" Type="http://schemas.openxmlformats.org/officeDocument/2006/relationships/tags" Target="../tags/tag606.xml"/><Relationship Id="rId6" Type="http://schemas.openxmlformats.org/officeDocument/2006/relationships/tags" Target="../tags/tag611.xml"/><Relationship Id="rId11" Type="http://schemas.openxmlformats.org/officeDocument/2006/relationships/tags" Target="../tags/tag616.xml"/><Relationship Id="rId24" Type="http://schemas.openxmlformats.org/officeDocument/2006/relationships/image" Target="../media/image85.emf"/><Relationship Id="rId5" Type="http://schemas.openxmlformats.org/officeDocument/2006/relationships/tags" Target="../tags/tag610.xml"/><Relationship Id="rId15" Type="http://schemas.openxmlformats.org/officeDocument/2006/relationships/tags" Target="../tags/tag620.xml"/><Relationship Id="rId23" Type="http://schemas.openxmlformats.org/officeDocument/2006/relationships/image" Target="../media/image84.png"/><Relationship Id="rId10" Type="http://schemas.openxmlformats.org/officeDocument/2006/relationships/tags" Target="../tags/tag615.xml"/><Relationship Id="rId19" Type="http://schemas.openxmlformats.org/officeDocument/2006/relationships/slideLayout" Target="../slideLayouts/slideLayout1.xml"/><Relationship Id="rId4" Type="http://schemas.openxmlformats.org/officeDocument/2006/relationships/tags" Target="../tags/tag609.xml"/><Relationship Id="rId9" Type="http://schemas.openxmlformats.org/officeDocument/2006/relationships/tags" Target="../tags/tag614.xml"/><Relationship Id="rId14" Type="http://schemas.openxmlformats.org/officeDocument/2006/relationships/tags" Target="../tags/tag619.xml"/><Relationship Id="rId22" Type="http://schemas.openxmlformats.org/officeDocument/2006/relationships/image" Target="../media/image78.emf"/></Relationships>
</file>

<file path=ppt/slides/_rels/slide69.xml.rels><?xml version="1.0" encoding="UTF-8" standalone="yes"?>
<Relationships xmlns="http://schemas.openxmlformats.org/package/2006/relationships"><Relationship Id="rId8" Type="http://schemas.openxmlformats.org/officeDocument/2006/relationships/image" Target="../media/image92.png"/><Relationship Id="rId3" Type="http://schemas.openxmlformats.org/officeDocument/2006/relationships/tags" Target="../tags/tag626.xml"/><Relationship Id="rId7" Type="http://schemas.openxmlformats.org/officeDocument/2006/relationships/image" Target="../media/image91.png"/><Relationship Id="rId2" Type="http://schemas.openxmlformats.org/officeDocument/2006/relationships/tags" Target="../tags/tag625.xml"/><Relationship Id="rId1" Type="http://schemas.openxmlformats.org/officeDocument/2006/relationships/tags" Target="../tags/tag624.xml"/><Relationship Id="rId6" Type="http://schemas.openxmlformats.org/officeDocument/2006/relationships/image" Target="../media/image90.png"/><Relationship Id="rId5" Type="http://schemas.openxmlformats.org/officeDocument/2006/relationships/image" Target="../media/image89.png"/><Relationship Id="rId4" Type="http://schemas.openxmlformats.org/officeDocument/2006/relationships/slideLayout" Target="../slideLayouts/slideLayout1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.xml"/></Relationships>
</file>

<file path=ppt/slides/_rels/slide70.xml.rels><?xml version="1.0" encoding="UTF-8" standalone="yes"?>
<Relationships xmlns="http://schemas.openxmlformats.org/package/2006/relationships"><Relationship Id="rId13" Type="http://schemas.openxmlformats.org/officeDocument/2006/relationships/tags" Target="../tags/tag639.xml"/><Relationship Id="rId18" Type="http://schemas.openxmlformats.org/officeDocument/2006/relationships/tags" Target="../tags/tag644.xml"/><Relationship Id="rId26" Type="http://schemas.openxmlformats.org/officeDocument/2006/relationships/tags" Target="../tags/tag652.xml"/><Relationship Id="rId3" Type="http://schemas.openxmlformats.org/officeDocument/2006/relationships/tags" Target="../tags/tag629.xml"/><Relationship Id="rId21" Type="http://schemas.openxmlformats.org/officeDocument/2006/relationships/tags" Target="../tags/tag647.xml"/><Relationship Id="rId34" Type="http://schemas.openxmlformats.org/officeDocument/2006/relationships/image" Target="../media/image74.svg"/><Relationship Id="rId7" Type="http://schemas.openxmlformats.org/officeDocument/2006/relationships/tags" Target="../tags/tag633.xml"/><Relationship Id="rId12" Type="http://schemas.openxmlformats.org/officeDocument/2006/relationships/tags" Target="../tags/tag638.xml"/><Relationship Id="rId17" Type="http://schemas.openxmlformats.org/officeDocument/2006/relationships/tags" Target="../tags/tag643.xml"/><Relationship Id="rId25" Type="http://schemas.openxmlformats.org/officeDocument/2006/relationships/tags" Target="../tags/tag651.xml"/><Relationship Id="rId33" Type="http://schemas.openxmlformats.org/officeDocument/2006/relationships/image" Target="../media/image73.png"/><Relationship Id="rId2" Type="http://schemas.openxmlformats.org/officeDocument/2006/relationships/tags" Target="../tags/tag628.xml"/><Relationship Id="rId16" Type="http://schemas.openxmlformats.org/officeDocument/2006/relationships/tags" Target="../tags/tag642.xml"/><Relationship Id="rId20" Type="http://schemas.openxmlformats.org/officeDocument/2006/relationships/tags" Target="../tags/tag646.xml"/><Relationship Id="rId29" Type="http://schemas.openxmlformats.org/officeDocument/2006/relationships/tags" Target="../tags/tag655.xml"/><Relationship Id="rId1" Type="http://schemas.openxmlformats.org/officeDocument/2006/relationships/tags" Target="../tags/tag627.xml"/><Relationship Id="rId6" Type="http://schemas.openxmlformats.org/officeDocument/2006/relationships/tags" Target="../tags/tag632.xml"/><Relationship Id="rId11" Type="http://schemas.openxmlformats.org/officeDocument/2006/relationships/tags" Target="../tags/tag637.xml"/><Relationship Id="rId24" Type="http://schemas.openxmlformats.org/officeDocument/2006/relationships/tags" Target="../tags/tag650.xml"/><Relationship Id="rId32" Type="http://schemas.openxmlformats.org/officeDocument/2006/relationships/slideLayout" Target="../slideLayouts/slideLayout1.xml"/><Relationship Id="rId5" Type="http://schemas.openxmlformats.org/officeDocument/2006/relationships/tags" Target="../tags/tag631.xml"/><Relationship Id="rId15" Type="http://schemas.openxmlformats.org/officeDocument/2006/relationships/tags" Target="../tags/tag641.xml"/><Relationship Id="rId23" Type="http://schemas.openxmlformats.org/officeDocument/2006/relationships/tags" Target="../tags/tag649.xml"/><Relationship Id="rId28" Type="http://schemas.openxmlformats.org/officeDocument/2006/relationships/tags" Target="../tags/tag654.xml"/><Relationship Id="rId10" Type="http://schemas.openxmlformats.org/officeDocument/2006/relationships/tags" Target="../tags/tag636.xml"/><Relationship Id="rId19" Type="http://schemas.openxmlformats.org/officeDocument/2006/relationships/tags" Target="../tags/tag645.xml"/><Relationship Id="rId31" Type="http://schemas.openxmlformats.org/officeDocument/2006/relationships/tags" Target="../tags/tag657.xml"/><Relationship Id="rId4" Type="http://schemas.openxmlformats.org/officeDocument/2006/relationships/tags" Target="../tags/tag630.xml"/><Relationship Id="rId9" Type="http://schemas.openxmlformats.org/officeDocument/2006/relationships/tags" Target="../tags/tag635.xml"/><Relationship Id="rId14" Type="http://schemas.openxmlformats.org/officeDocument/2006/relationships/tags" Target="../tags/tag640.xml"/><Relationship Id="rId22" Type="http://schemas.openxmlformats.org/officeDocument/2006/relationships/tags" Target="../tags/tag648.xml"/><Relationship Id="rId27" Type="http://schemas.openxmlformats.org/officeDocument/2006/relationships/tags" Target="../tags/tag653.xml"/><Relationship Id="rId30" Type="http://schemas.openxmlformats.org/officeDocument/2006/relationships/tags" Target="../tags/tag656.xml"/><Relationship Id="rId8" Type="http://schemas.openxmlformats.org/officeDocument/2006/relationships/tags" Target="../tags/tag634.xml"/></Relationships>
</file>

<file path=ppt/slides/_rels/slide71.xml.rels><?xml version="1.0" encoding="UTF-8" standalone="yes"?>
<Relationships xmlns="http://schemas.openxmlformats.org/package/2006/relationships"><Relationship Id="rId26" Type="http://schemas.openxmlformats.org/officeDocument/2006/relationships/tags" Target="../tags/tag683.xml"/><Relationship Id="rId21" Type="http://schemas.openxmlformats.org/officeDocument/2006/relationships/tags" Target="../tags/tag678.xml"/><Relationship Id="rId42" Type="http://schemas.openxmlformats.org/officeDocument/2006/relationships/tags" Target="../tags/tag699.xml"/><Relationship Id="rId47" Type="http://schemas.openxmlformats.org/officeDocument/2006/relationships/tags" Target="../tags/tag704.xml"/><Relationship Id="rId63" Type="http://schemas.openxmlformats.org/officeDocument/2006/relationships/tags" Target="../tags/tag720.xml"/><Relationship Id="rId68" Type="http://schemas.openxmlformats.org/officeDocument/2006/relationships/tags" Target="../tags/tag725.xml"/><Relationship Id="rId16" Type="http://schemas.openxmlformats.org/officeDocument/2006/relationships/tags" Target="../tags/tag673.xml"/><Relationship Id="rId11" Type="http://schemas.openxmlformats.org/officeDocument/2006/relationships/tags" Target="../tags/tag668.xml"/><Relationship Id="rId24" Type="http://schemas.openxmlformats.org/officeDocument/2006/relationships/tags" Target="../tags/tag681.xml"/><Relationship Id="rId32" Type="http://schemas.openxmlformats.org/officeDocument/2006/relationships/tags" Target="../tags/tag689.xml"/><Relationship Id="rId37" Type="http://schemas.openxmlformats.org/officeDocument/2006/relationships/tags" Target="../tags/tag694.xml"/><Relationship Id="rId40" Type="http://schemas.openxmlformats.org/officeDocument/2006/relationships/tags" Target="../tags/tag697.xml"/><Relationship Id="rId45" Type="http://schemas.openxmlformats.org/officeDocument/2006/relationships/tags" Target="../tags/tag702.xml"/><Relationship Id="rId53" Type="http://schemas.openxmlformats.org/officeDocument/2006/relationships/tags" Target="../tags/tag710.xml"/><Relationship Id="rId58" Type="http://schemas.openxmlformats.org/officeDocument/2006/relationships/tags" Target="../tags/tag715.xml"/><Relationship Id="rId66" Type="http://schemas.openxmlformats.org/officeDocument/2006/relationships/tags" Target="../tags/tag723.xml"/><Relationship Id="rId74" Type="http://schemas.openxmlformats.org/officeDocument/2006/relationships/tags" Target="../tags/tag731.xml"/><Relationship Id="rId5" Type="http://schemas.openxmlformats.org/officeDocument/2006/relationships/tags" Target="../tags/tag662.xml"/><Relationship Id="rId61" Type="http://schemas.openxmlformats.org/officeDocument/2006/relationships/tags" Target="../tags/tag718.xml"/><Relationship Id="rId19" Type="http://schemas.openxmlformats.org/officeDocument/2006/relationships/tags" Target="../tags/tag676.xml"/><Relationship Id="rId14" Type="http://schemas.openxmlformats.org/officeDocument/2006/relationships/tags" Target="../tags/tag671.xml"/><Relationship Id="rId22" Type="http://schemas.openxmlformats.org/officeDocument/2006/relationships/tags" Target="../tags/tag679.xml"/><Relationship Id="rId27" Type="http://schemas.openxmlformats.org/officeDocument/2006/relationships/tags" Target="../tags/tag684.xml"/><Relationship Id="rId30" Type="http://schemas.openxmlformats.org/officeDocument/2006/relationships/tags" Target="../tags/tag687.xml"/><Relationship Id="rId35" Type="http://schemas.openxmlformats.org/officeDocument/2006/relationships/tags" Target="../tags/tag692.xml"/><Relationship Id="rId43" Type="http://schemas.openxmlformats.org/officeDocument/2006/relationships/tags" Target="../tags/tag700.xml"/><Relationship Id="rId48" Type="http://schemas.openxmlformats.org/officeDocument/2006/relationships/tags" Target="../tags/tag705.xml"/><Relationship Id="rId56" Type="http://schemas.openxmlformats.org/officeDocument/2006/relationships/tags" Target="../tags/tag713.xml"/><Relationship Id="rId64" Type="http://schemas.openxmlformats.org/officeDocument/2006/relationships/tags" Target="../tags/tag721.xml"/><Relationship Id="rId69" Type="http://schemas.openxmlformats.org/officeDocument/2006/relationships/tags" Target="../tags/tag726.xml"/><Relationship Id="rId77" Type="http://schemas.openxmlformats.org/officeDocument/2006/relationships/image" Target="../media/image73.png"/><Relationship Id="rId8" Type="http://schemas.openxmlformats.org/officeDocument/2006/relationships/tags" Target="../tags/tag665.xml"/><Relationship Id="rId51" Type="http://schemas.openxmlformats.org/officeDocument/2006/relationships/tags" Target="../tags/tag708.xml"/><Relationship Id="rId72" Type="http://schemas.openxmlformats.org/officeDocument/2006/relationships/tags" Target="../tags/tag729.xml"/><Relationship Id="rId3" Type="http://schemas.openxmlformats.org/officeDocument/2006/relationships/tags" Target="../tags/tag660.xml"/><Relationship Id="rId12" Type="http://schemas.openxmlformats.org/officeDocument/2006/relationships/tags" Target="../tags/tag669.xml"/><Relationship Id="rId17" Type="http://schemas.openxmlformats.org/officeDocument/2006/relationships/tags" Target="../tags/tag674.xml"/><Relationship Id="rId25" Type="http://schemas.openxmlformats.org/officeDocument/2006/relationships/tags" Target="../tags/tag682.xml"/><Relationship Id="rId33" Type="http://schemas.openxmlformats.org/officeDocument/2006/relationships/tags" Target="../tags/tag690.xml"/><Relationship Id="rId38" Type="http://schemas.openxmlformats.org/officeDocument/2006/relationships/tags" Target="../tags/tag695.xml"/><Relationship Id="rId46" Type="http://schemas.openxmlformats.org/officeDocument/2006/relationships/tags" Target="../tags/tag703.xml"/><Relationship Id="rId59" Type="http://schemas.openxmlformats.org/officeDocument/2006/relationships/tags" Target="../tags/tag716.xml"/><Relationship Id="rId67" Type="http://schemas.openxmlformats.org/officeDocument/2006/relationships/tags" Target="../tags/tag724.xml"/><Relationship Id="rId20" Type="http://schemas.openxmlformats.org/officeDocument/2006/relationships/tags" Target="../tags/tag677.xml"/><Relationship Id="rId41" Type="http://schemas.openxmlformats.org/officeDocument/2006/relationships/tags" Target="../tags/tag698.xml"/><Relationship Id="rId54" Type="http://schemas.openxmlformats.org/officeDocument/2006/relationships/tags" Target="../tags/tag711.xml"/><Relationship Id="rId62" Type="http://schemas.openxmlformats.org/officeDocument/2006/relationships/tags" Target="../tags/tag719.xml"/><Relationship Id="rId70" Type="http://schemas.openxmlformats.org/officeDocument/2006/relationships/tags" Target="../tags/tag727.xml"/><Relationship Id="rId75" Type="http://schemas.openxmlformats.org/officeDocument/2006/relationships/tags" Target="../tags/tag732.xml"/><Relationship Id="rId1" Type="http://schemas.openxmlformats.org/officeDocument/2006/relationships/tags" Target="../tags/tag658.xml"/><Relationship Id="rId6" Type="http://schemas.openxmlformats.org/officeDocument/2006/relationships/tags" Target="../tags/tag663.xml"/><Relationship Id="rId15" Type="http://schemas.openxmlformats.org/officeDocument/2006/relationships/tags" Target="../tags/tag672.xml"/><Relationship Id="rId23" Type="http://schemas.openxmlformats.org/officeDocument/2006/relationships/tags" Target="../tags/tag680.xml"/><Relationship Id="rId28" Type="http://schemas.openxmlformats.org/officeDocument/2006/relationships/tags" Target="../tags/tag685.xml"/><Relationship Id="rId36" Type="http://schemas.openxmlformats.org/officeDocument/2006/relationships/tags" Target="../tags/tag693.xml"/><Relationship Id="rId49" Type="http://schemas.openxmlformats.org/officeDocument/2006/relationships/tags" Target="../tags/tag706.xml"/><Relationship Id="rId57" Type="http://schemas.openxmlformats.org/officeDocument/2006/relationships/tags" Target="../tags/tag714.xml"/><Relationship Id="rId10" Type="http://schemas.openxmlformats.org/officeDocument/2006/relationships/tags" Target="../tags/tag667.xml"/><Relationship Id="rId31" Type="http://schemas.openxmlformats.org/officeDocument/2006/relationships/tags" Target="../tags/tag688.xml"/><Relationship Id="rId44" Type="http://schemas.openxmlformats.org/officeDocument/2006/relationships/tags" Target="../tags/tag701.xml"/><Relationship Id="rId52" Type="http://schemas.openxmlformats.org/officeDocument/2006/relationships/tags" Target="../tags/tag709.xml"/><Relationship Id="rId60" Type="http://schemas.openxmlformats.org/officeDocument/2006/relationships/tags" Target="../tags/tag717.xml"/><Relationship Id="rId65" Type="http://schemas.openxmlformats.org/officeDocument/2006/relationships/tags" Target="../tags/tag722.xml"/><Relationship Id="rId73" Type="http://schemas.openxmlformats.org/officeDocument/2006/relationships/tags" Target="../tags/tag730.xml"/><Relationship Id="rId78" Type="http://schemas.openxmlformats.org/officeDocument/2006/relationships/image" Target="../media/image74.svg"/><Relationship Id="rId4" Type="http://schemas.openxmlformats.org/officeDocument/2006/relationships/tags" Target="../tags/tag661.xml"/><Relationship Id="rId9" Type="http://schemas.openxmlformats.org/officeDocument/2006/relationships/tags" Target="../tags/tag666.xml"/><Relationship Id="rId13" Type="http://schemas.openxmlformats.org/officeDocument/2006/relationships/tags" Target="../tags/tag670.xml"/><Relationship Id="rId18" Type="http://schemas.openxmlformats.org/officeDocument/2006/relationships/tags" Target="../tags/tag675.xml"/><Relationship Id="rId39" Type="http://schemas.openxmlformats.org/officeDocument/2006/relationships/tags" Target="../tags/tag696.xml"/><Relationship Id="rId34" Type="http://schemas.openxmlformats.org/officeDocument/2006/relationships/tags" Target="../tags/tag691.xml"/><Relationship Id="rId50" Type="http://schemas.openxmlformats.org/officeDocument/2006/relationships/tags" Target="../tags/tag707.xml"/><Relationship Id="rId55" Type="http://schemas.openxmlformats.org/officeDocument/2006/relationships/tags" Target="../tags/tag712.xml"/><Relationship Id="rId76" Type="http://schemas.openxmlformats.org/officeDocument/2006/relationships/slideLayout" Target="../slideLayouts/slideLayout1.xml"/><Relationship Id="rId7" Type="http://schemas.openxmlformats.org/officeDocument/2006/relationships/tags" Target="../tags/tag664.xml"/><Relationship Id="rId71" Type="http://schemas.openxmlformats.org/officeDocument/2006/relationships/tags" Target="../tags/tag728.xml"/><Relationship Id="rId2" Type="http://schemas.openxmlformats.org/officeDocument/2006/relationships/tags" Target="../tags/tag659.xml"/><Relationship Id="rId29" Type="http://schemas.openxmlformats.org/officeDocument/2006/relationships/tags" Target="../tags/tag686.xml"/></Relationships>
</file>

<file path=ppt/slides/_rels/slide72.xml.rels><?xml version="1.0" encoding="UTF-8" standalone="yes"?>
<Relationships xmlns="http://schemas.openxmlformats.org/package/2006/relationships"><Relationship Id="rId26" Type="http://schemas.openxmlformats.org/officeDocument/2006/relationships/tags" Target="../tags/tag758.xml"/><Relationship Id="rId21" Type="http://schemas.openxmlformats.org/officeDocument/2006/relationships/tags" Target="../tags/tag753.xml"/><Relationship Id="rId42" Type="http://schemas.openxmlformats.org/officeDocument/2006/relationships/tags" Target="../tags/tag774.xml"/><Relationship Id="rId47" Type="http://schemas.openxmlformats.org/officeDocument/2006/relationships/tags" Target="../tags/tag779.xml"/><Relationship Id="rId63" Type="http://schemas.openxmlformats.org/officeDocument/2006/relationships/tags" Target="../tags/tag795.xml"/><Relationship Id="rId68" Type="http://schemas.openxmlformats.org/officeDocument/2006/relationships/tags" Target="../tags/tag800.xml"/><Relationship Id="rId84" Type="http://schemas.openxmlformats.org/officeDocument/2006/relationships/tags" Target="../tags/tag816.xml"/><Relationship Id="rId89" Type="http://schemas.openxmlformats.org/officeDocument/2006/relationships/tags" Target="../tags/tag821.xml"/><Relationship Id="rId16" Type="http://schemas.openxmlformats.org/officeDocument/2006/relationships/tags" Target="../tags/tag748.xml"/><Relationship Id="rId11" Type="http://schemas.openxmlformats.org/officeDocument/2006/relationships/tags" Target="../tags/tag743.xml"/><Relationship Id="rId32" Type="http://schemas.openxmlformats.org/officeDocument/2006/relationships/tags" Target="../tags/tag764.xml"/><Relationship Id="rId37" Type="http://schemas.openxmlformats.org/officeDocument/2006/relationships/tags" Target="../tags/tag769.xml"/><Relationship Id="rId53" Type="http://schemas.openxmlformats.org/officeDocument/2006/relationships/tags" Target="../tags/tag785.xml"/><Relationship Id="rId58" Type="http://schemas.openxmlformats.org/officeDocument/2006/relationships/tags" Target="../tags/tag790.xml"/><Relationship Id="rId74" Type="http://schemas.openxmlformats.org/officeDocument/2006/relationships/tags" Target="../tags/tag806.xml"/><Relationship Id="rId79" Type="http://schemas.openxmlformats.org/officeDocument/2006/relationships/tags" Target="../tags/tag811.xml"/><Relationship Id="rId102" Type="http://schemas.openxmlformats.org/officeDocument/2006/relationships/tags" Target="../tags/tag834.xml"/><Relationship Id="rId5" Type="http://schemas.openxmlformats.org/officeDocument/2006/relationships/tags" Target="../tags/tag737.xml"/><Relationship Id="rId90" Type="http://schemas.openxmlformats.org/officeDocument/2006/relationships/tags" Target="../tags/tag822.xml"/><Relationship Id="rId95" Type="http://schemas.openxmlformats.org/officeDocument/2006/relationships/tags" Target="../tags/tag827.xml"/><Relationship Id="rId22" Type="http://schemas.openxmlformats.org/officeDocument/2006/relationships/tags" Target="../tags/tag754.xml"/><Relationship Id="rId27" Type="http://schemas.openxmlformats.org/officeDocument/2006/relationships/tags" Target="../tags/tag759.xml"/><Relationship Id="rId43" Type="http://schemas.openxmlformats.org/officeDocument/2006/relationships/tags" Target="../tags/tag775.xml"/><Relationship Id="rId48" Type="http://schemas.openxmlformats.org/officeDocument/2006/relationships/tags" Target="../tags/tag780.xml"/><Relationship Id="rId64" Type="http://schemas.openxmlformats.org/officeDocument/2006/relationships/tags" Target="../tags/tag796.xml"/><Relationship Id="rId69" Type="http://schemas.openxmlformats.org/officeDocument/2006/relationships/tags" Target="../tags/tag801.xml"/><Relationship Id="rId80" Type="http://schemas.openxmlformats.org/officeDocument/2006/relationships/tags" Target="../tags/tag812.xml"/><Relationship Id="rId85" Type="http://schemas.openxmlformats.org/officeDocument/2006/relationships/tags" Target="../tags/tag817.xml"/><Relationship Id="rId12" Type="http://schemas.openxmlformats.org/officeDocument/2006/relationships/tags" Target="../tags/tag744.xml"/><Relationship Id="rId17" Type="http://schemas.openxmlformats.org/officeDocument/2006/relationships/tags" Target="../tags/tag749.xml"/><Relationship Id="rId33" Type="http://schemas.openxmlformats.org/officeDocument/2006/relationships/tags" Target="../tags/tag765.xml"/><Relationship Id="rId38" Type="http://schemas.openxmlformats.org/officeDocument/2006/relationships/tags" Target="../tags/tag770.xml"/><Relationship Id="rId59" Type="http://schemas.openxmlformats.org/officeDocument/2006/relationships/tags" Target="../tags/tag791.xml"/><Relationship Id="rId103" Type="http://schemas.openxmlformats.org/officeDocument/2006/relationships/tags" Target="../tags/tag835.xml"/><Relationship Id="rId20" Type="http://schemas.openxmlformats.org/officeDocument/2006/relationships/tags" Target="../tags/tag752.xml"/><Relationship Id="rId41" Type="http://schemas.openxmlformats.org/officeDocument/2006/relationships/tags" Target="../tags/tag773.xml"/><Relationship Id="rId54" Type="http://schemas.openxmlformats.org/officeDocument/2006/relationships/tags" Target="../tags/tag786.xml"/><Relationship Id="rId62" Type="http://schemas.openxmlformats.org/officeDocument/2006/relationships/tags" Target="../tags/tag794.xml"/><Relationship Id="rId70" Type="http://schemas.openxmlformats.org/officeDocument/2006/relationships/tags" Target="../tags/tag802.xml"/><Relationship Id="rId75" Type="http://schemas.openxmlformats.org/officeDocument/2006/relationships/tags" Target="../tags/tag807.xml"/><Relationship Id="rId83" Type="http://schemas.openxmlformats.org/officeDocument/2006/relationships/tags" Target="../tags/tag815.xml"/><Relationship Id="rId88" Type="http://schemas.openxmlformats.org/officeDocument/2006/relationships/tags" Target="../tags/tag820.xml"/><Relationship Id="rId91" Type="http://schemas.openxmlformats.org/officeDocument/2006/relationships/tags" Target="../tags/tag823.xml"/><Relationship Id="rId96" Type="http://schemas.openxmlformats.org/officeDocument/2006/relationships/tags" Target="../tags/tag828.xml"/><Relationship Id="rId111" Type="http://schemas.openxmlformats.org/officeDocument/2006/relationships/image" Target="../media/image94.svg"/><Relationship Id="rId1" Type="http://schemas.openxmlformats.org/officeDocument/2006/relationships/tags" Target="../tags/tag733.xml"/><Relationship Id="rId6" Type="http://schemas.openxmlformats.org/officeDocument/2006/relationships/tags" Target="../tags/tag738.xml"/><Relationship Id="rId15" Type="http://schemas.openxmlformats.org/officeDocument/2006/relationships/tags" Target="../tags/tag747.xml"/><Relationship Id="rId23" Type="http://schemas.openxmlformats.org/officeDocument/2006/relationships/tags" Target="../tags/tag755.xml"/><Relationship Id="rId28" Type="http://schemas.openxmlformats.org/officeDocument/2006/relationships/tags" Target="../tags/tag760.xml"/><Relationship Id="rId36" Type="http://schemas.openxmlformats.org/officeDocument/2006/relationships/tags" Target="../tags/tag768.xml"/><Relationship Id="rId49" Type="http://schemas.openxmlformats.org/officeDocument/2006/relationships/tags" Target="../tags/tag781.xml"/><Relationship Id="rId57" Type="http://schemas.openxmlformats.org/officeDocument/2006/relationships/tags" Target="../tags/tag789.xml"/><Relationship Id="rId10" Type="http://schemas.openxmlformats.org/officeDocument/2006/relationships/tags" Target="../tags/tag742.xml"/><Relationship Id="rId31" Type="http://schemas.openxmlformats.org/officeDocument/2006/relationships/tags" Target="../tags/tag763.xml"/><Relationship Id="rId44" Type="http://schemas.openxmlformats.org/officeDocument/2006/relationships/tags" Target="../tags/tag776.xml"/><Relationship Id="rId52" Type="http://schemas.openxmlformats.org/officeDocument/2006/relationships/tags" Target="../tags/tag784.xml"/><Relationship Id="rId60" Type="http://schemas.openxmlformats.org/officeDocument/2006/relationships/tags" Target="../tags/tag792.xml"/><Relationship Id="rId65" Type="http://schemas.openxmlformats.org/officeDocument/2006/relationships/tags" Target="../tags/tag797.xml"/><Relationship Id="rId73" Type="http://schemas.openxmlformats.org/officeDocument/2006/relationships/tags" Target="../tags/tag805.xml"/><Relationship Id="rId78" Type="http://schemas.openxmlformats.org/officeDocument/2006/relationships/tags" Target="../tags/tag810.xml"/><Relationship Id="rId81" Type="http://schemas.openxmlformats.org/officeDocument/2006/relationships/tags" Target="../tags/tag813.xml"/><Relationship Id="rId86" Type="http://schemas.openxmlformats.org/officeDocument/2006/relationships/tags" Target="../tags/tag818.xml"/><Relationship Id="rId94" Type="http://schemas.openxmlformats.org/officeDocument/2006/relationships/tags" Target="../tags/tag826.xml"/><Relationship Id="rId99" Type="http://schemas.openxmlformats.org/officeDocument/2006/relationships/tags" Target="../tags/tag831.xml"/><Relationship Id="rId101" Type="http://schemas.openxmlformats.org/officeDocument/2006/relationships/tags" Target="../tags/tag833.xml"/><Relationship Id="rId4" Type="http://schemas.openxmlformats.org/officeDocument/2006/relationships/tags" Target="../tags/tag736.xml"/><Relationship Id="rId9" Type="http://schemas.openxmlformats.org/officeDocument/2006/relationships/tags" Target="../tags/tag741.xml"/><Relationship Id="rId13" Type="http://schemas.openxmlformats.org/officeDocument/2006/relationships/tags" Target="../tags/tag745.xml"/><Relationship Id="rId18" Type="http://schemas.openxmlformats.org/officeDocument/2006/relationships/tags" Target="../tags/tag750.xml"/><Relationship Id="rId39" Type="http://schemas.openxmlformats.org/officeDocument/2006/relationships/tags" Target="../tags/tag771.xml"/><Relationship Id="rId109" Type="http://schemas.openxmlformats.org/officeDocument/2006/relationships/image" Target="../media/image100.png"/><Relationship Id="rId34" Type="http://schemas.openxmlformats.org/officeDocument/2006/relationships/tags" Target="../tags/tag766.xml"/><Relationship Id="rId50" Type="http://schemas.openxmlformats.org/officeDocument/2006/relationships/tags" Target="../tags/tag782.xml"/><Relationship Id="rId55" Type="http://schemas.openxmlformats.org/officeDocument/2006/relationships/tags" Target="../tags/tag787.xml"/><Relationship Id="rId76" Type="http://schemas.openxmlformats.org/officeDocument/2006/relationships/tags" Target="../tags/tag808.xml"/><Relationship Id="rId97" Type="http://schemas.openxmlformats.org/officeDocument/2006/relationships/tags" Target="../tags/tag829.xml"/><Relationship Id="rId104" Type="http://schemas.openxmlformats.org/officeDocument/2006/relationships/slideLayout" Target="../slideLayouts/slideLayout1.xml"/><Relationship Id="rId7" Type="http://schemas.openxmlformats.org/officeDocument/2006/relationships/tags" Target="../tags/tag739.xml"/><Relationship Id="rId71" Type="http://schemas.openxmlformats.org/officeDocument/2006/relationships/tags" Target="../tags/tag803.xml"/><Relationship Id="rId92" Type="http://schemas.openxmlformats.org/officeDocument/2006/relationships/tags" Target="../tags/tag824.xml"/><Relationship Id="rId2" Type="http://schemas.openxmlformats.org/officeDocument/2006/relationships/tags" Target="../tags/tag734.xml"/><Relationship Id="rId29" Type="http://schemas.openxmlformats.org/officeDocument/2006/relationships/tags" Target="../tags/tag761.xml"/><Relationship Id="rId24" Type="http://schemas.openxmlformats.org/officeDocument/2006/relationships/tags" Target="../tags/tag756.xml"/><Relationship Id="rId40" Type="http://schemas.openxmlformats.org/officeDocument/2006/relationships/tags" Target="../tags/tag772.xml"/><Relationship Id="rId45" Type="http://schemas.openxmlformats.org/officeDocument/2006/relationships/tags" Target="../tags/tag777.xml"/><Relationship Id="rId66" Type="http://schemas.openxmlformats.org/officeDocument/2006/relationships/tags" Target="../tags/tag798.xml"/><Relationship Id="rId87" Type="http://schemas.openxmlformats.org/officeDocument/2006/relationships/tags" Target="../tags/tag819.xml"/><Relationship Id="rId110" Type="http://schemas.openxmlformats.org/officeDocument/2006/relationships/image" Target="../media/image93.png"/><Relationship Id="rId61" Type="http://schemas.openxmlformats.org/officeDocument/2006/relationships/tags" Target="../tags/tag793.xml"/><Relationship Id="rId82" Type="http://schemas.openxmlformats.org/officeDocument/2006/relationships/tags" Target="../tags/tag814.xml"/><Relationship Id="rId19" Type="http://schemas.openxmlformats.org/officeDocument/2006/relationships/tags" Target="../tags/tag751.xml"/><Relationship Id="rId14" Type="http://schemas.openxmlformats.org/officeDocument/2006/relationships/tags" Target="../tags/tag746.xml"/><Relationship Id="rId30" Type="http://schemas.openxmlformats.org/officeDocument/2006/relationships/tags" Target="../tags/tag762.xml"/><Relationship Id="rId35" Type="http://schemas.openxmlformats.org/officeDocument/2006/relationships/tags" Target="../tags/tag767.xml"/><Relationship Id="rId56" Type="http://schemas.openxmlformats.org/officeDocument/2006/relationships/tags" Target="../tags/tag788.xml"/><Relationship Id="rId77" Type="http://schemas.openxmlformats.org/officeDocument/2006/relationships/tags" Target="../tags/tag809.xml"/><Relationship Id="rId100" Type="http://schemas.openxmlformats.org/officeDocument/2006/relationships/tags" Target="../tags/tag832.xml"/><Relationship Id="rId8" Type="http://schemas.openxmlformats.org/officeDocument/2006/relationships/tags" Target="../tags/tag740.xml"/><Relationship Id="rId51" Type="http://schemas.openxmlformats.org/officeDocument/2006/relationships/tags" Target="../tags/tag783.xml"/><Relationship Id="rId72" Type="http://schemas.openxmlformats.org/officeDocument/2006/relationships/tags" Target="../tags/tag804.xml"/><Relationship Id="rId93" Type="http://schemas.openxmlformats.org/officeDocument/2006/relationships/tags" Target="../tags/tag825.xml"/><Relationship Id="rId98" Type="http://schemas.openxmlformats.org/officeDocument/2006/relationships/tags" Target="../tags/tag830.xml"/><Relationship Id="rId3" Type="http://schemas.openxmlformats.org/officeDocument/2006/relationships/tags" Target="../tags/tag735.xml"/><Relationship Id="rId25" Type="http://schemas.openxmlformats.org/officeDocument/2006/relationships/tags" Target="../tags/tag757.xml"/><Relationship Id="rId46" Type="http://schemas.openxmlformats.org/officeDocument/2006/relationships/tags" Target="../tags/tag778.xml"/><Relationship Id="rId67" Type="http://schemas.openxmlformats.org/officeDocument/2006/relationships/tags" Target="../tags/tag799.xml"/></Relationships>
</file>

<file path=ppt/slides/_rels/slide73.xml.rels><?xml version="1.0" encoding="UTF-8" standalone="yes"?>
<Relationships xmlns="http://schemas.openxmlformats.org/package/2006/relationships"><Relationship Id="rId26" Type="http://schemas.openxmlformats.org/officeDocument/2006/relationships/tags" Target="../tags/tag861.xml"/><Relationship Id="rId21" Type="http://schemas.openxmlformats.org/officeDocument/2006/relationships/tags" Target="../tags/tag856.xml"/><Relationship Id="rId42" Type="http://schemas.openxmlformats.org/officeDocument/2006/relationships/tags" Target="../tags/tag877.xml"/><Relationship Id="rId47" Type="http://schemas.openxmlformats.org/officeDocument/2006/relationships/tags" Target="../tags/tag882.xml"/><Relationship Id="rId63" Type="http://schemas.openxmlformats.org/officeDocument/2006/relationships/tags" Target="../tags/tag898.xml"/><Relationship Id="rId68" Type="http://schemas.openxmlformats.org/officeDocument/2006/relationships/tags" Target="../tags/tag903.xml"/><Relationship Id="rId84" Type="http://schemas.openxmlformats.org/officeDocument/2006/relationships/tags" Target="../tags/tag919.xml"/><Relationship Id="rId89" Type="http://schemas.openxmlformats.org/officeDocument/2006/relationships/tags" Target="../tags/tag924.xml"/><Relationship Id="rId16" Type="http://schemas.openxmlformats.org/officeDocument/2006/relationships/tags" Target="../tags/tag851.xml"/><Relationship Id="rId11" Type="http://schemas.openxmlformats.org/officeDocument/2006/relationships/tags" Target="../tags/tag846.xml"/><Relationship Id="rId32" Type="http://schemas.openxmlformats.org/officeDocument/2006/relationships/tags" Target="../tags/tag867.xml"/><Relationship Id="rId37" Type="http://schemas.openxmlformats.org/officeDocument/2006/relationships/tags" Target="../tags/tag872.xml"/><Relationship Id="rId53" Type="http://schemas.openxmlformats.org/officeDocument/2006/relationships/tags" Target="../tags/tag888.xml"/><Relationship Id="rId58" Type="http://schemas.openxmlformats.org/officeDocument/2006/relationships/tags" Target="../tags/tag893.xml"/><Relationship Id="rId74" Type="http://schemas.openxmlformats.org/officeDocument/2006/relationships/tags" Target="../tags/tag909.xml"/><Relationship Id="rId79" Type="http://schemas.openxmlformats.org/officeDocument/2006/relationships/tags" Target="../tags/tag914.xml"/><Relationship Id="rId102" Type="http://schemas.openxmlformats.org/officeDocument/2006/relationships/tags" Target="../tags/tag937.xml"/><Relationship Id="rId5" Type="http://schemas.openxmlformats.org/officeDocument/2006/relationships/tags" Target="../tags/tag840.xml"/><Relationship Id="rId90" Type="http://schemas.openxmlformats.org/officeDocument/2006/relationships/tags" Target="../tags/tag925.xml"/><Relationship Id="rId95" Type="http://schemas.openxmlformats.org/officeDocument/2006/relationships/tags" Target="../tags/tag930.xml"/><Relationship Id="rId22" Type="http://schemas.openxmlformats.org/officeDocument/2006/relationships/tags" Target="../tags/tag857.xml"/><Relationship Id="rId27" Type="http://schemas.openxmlformats.org/officeDocument/2006/relationships/tags" Target="../tags/tag862.xml"/><Relationship Id="rId43" Type="http://schemas.openxmlformats.org/officeDocument/2006/relationships/tags" Target="../tags/tag878.xml"/><Relationship Id="rId48" Type="http://schemas.openxmlformats.org/officeDocument/2006/relationships/tags" Target="../tags/tag883.xml"/><Relationship Id="rId64" Type="http://schemas.openxmlformats.org/officeDocument/2006/relationships/tags" Target="../tags/tag899.xml"/><Relationship Id="rId69" Type="http://schemas.openxmlformats.org/officeDocument/2006/relationships/tags" Target="../tags/tag904.xml"/><Relationship Id="rId80" Type="http://schemas.openxmlformats.org/officeDocument/2006/relationships/tags" Target="../tags/tag915.xml"/><Relationship Id="rId85" Type="http://schemas.openxmlformats.org/officeDocument/2006/relationships/tags" Target="../tags/tag920.xml"/><Relationship Id="rId12" Type="http://schemas.openxmlformats.org/officeDocument/2006/relationships/tags" Target="../tags/tag847.xml"/><Relationship Id="rId17" Type="http://schemas.openxmlformats.org/officeDocument/2006/relationships/tags" Target="../tags/tag852.xml"/><Relationship Id="rId33" Type="http://schemas.openxmlformats.org/officeDocument/2006/relationships/tags" Target="../tags/tag868.xml"/><Relationship Id="rId38" Type="http://schemas.openxmlformats.org/officeDocument/2006/relationships/tags" Target="../tags/tag873.xml"/><Relationship Id="rId59" Type="http://schemas.openxmlformats.org/officeDocument/2006/relationships/tags" Target="../tags/tag894.xml"/><Relationship Id="rId103" Type="http://schemas.openxmlformats.org/officeDocument/2006/relationships/tags" Target="../tags/tag938.xml"/><Relationship Id="rId54" Type="http://schemas.openxmlformats.org/officeDocument/2006/relationships/tags" Target="../tags/tag889.xml"/><Relationship Id="rId70" Type="http://schemas.openxmlformats.org/officeDocument/2006/relationships/tags" Target="../tags/tag905.xml"/><Relationship Id="rId75" Type="http://schemas.openxmlformats.org/officeDocument/2006/relationships/tags" Target="../tags/tag910.xml"/><Relationship Id="rId91" Type="http://schemas.openxmlformats.org/officeDocument/2006/relationships/tags" Target="../tags/tag926.xml"/><Relationship Id="rId96" Type="http://schemas.openxmlformats.org/officeDocument/2006/relationships/tags" Target="../tags/tag931.xml"/><Relationship Id="rId1" Type="http://schemas.openxmlformats.org/officeDocument/2006/relationships/tags" Target="../tags/tag836.xml"/><Relationship Id="rId6" Type="http://schemas.openxmlformats.org/officeDocument/2006/relationships/tags" Target="../tags/tag841.xml"/><Relationship Id="rId15" Type="http://schemas.openxmlformats.org/officeDocument/2006/relationships/tags" Target="../tags/tag850.xml"/><Relationship Id="rId23" Type="http://schemas.openxmlformats.org/officeDocument/2006/relationships/tags" Target="../tags/tag858.xml"/><Relationship Id="rId28" Type="http://schemas.openxmlformats.org/officeDocument/2006/relationships/tags" Target="../tags/tag863.xml"/><Relationship Id="rId36" Type="http://schemas.openxmlformats.org/officeDocument/2006/relationships/tags" Target="../tags/tag871.xml"/><Relationship Id="rId49" Type="http://schemas.openxmlformats.org/officeDocument/2006/relationships/tags" Target="../tags/tag884.xml"/><Relationship Id="rId57" Type="http://schemas.openxmlformats.org/officeDocument/2006/relationships/tags" Target="../tags/tag892.xml"/><Relationship Id="rId106" Type="http://schemas.openxmlformats.org/officeDocument/2006/relationships/slideLayout" Target="../slideLayouts/slideLayout1.xml"/><Relationship Id="rId10" Type="http://schemas.openxmlformats.org/officeDocument/2006/relationships/tags" Target="../tags/tag845.xml"/><Relationship Id="rId31" Type="http://schemas.openxmlformats.org/officeDocument/2006/relationships/tags" Target="../tags/tag866.xml"/><Relationship Id="rId44" Type="http://schemas.openxmlformats.org/officeDocument/2006/relationships/tags" Target="../tags/tag879.xml"/><Relationship Id="rId52" Type="http://schemas.openxmlformats.org/officeDocument/2006/relationships/tags" Target="../tags/tag887.xml"/><Relationship Id="rId60" Type="http://schemas.openxmlformats.org/officeDocument/2006/relationships/tags" Target="../tags/tag895.xml"/><Relationship Id="rId65" Type="http://schemas.openxmlformats.org/officeDocument/2006/relationships/tags" Target="../tags/tag900.xml"/><Relationship Id="rId73" Type="http://schemas.openxmlformats.org/officeDocument/2006/relationships/tags" Target="../tags/tag908.xml"/><Relationship Id="rId78" Type="http://schemas.openxmlformats.org/officeDocument/2006/relationships/tags" Target="../tags/tag913.xml"/><Relationship Id="rId81" Type="http://schemas.openxmlformats.org/officeDocument/2006/relationships/tags" Target="../tags/tag916.xml"/><Relationship Id="rId86" Type="http://schemas.openxmlformats.org/officeDocument/2006/relationships/tags" Target="../tags/tag921.xml"/><Relationship Id="rId94" Type="http://schemas.openxmlformats.org/officeDocument/2006/relationships/tags" Target="../tags/tag929.xml"/><Relationship Id="rId99" Type="http://schemas.openxmlformats.org/officeDocument/2006/relationships/tags" Target="../tags/tag934.xml"/><Relationship Id="rId101" Type="http://schemas.openxmlformats.org/officeDocument/2006/relationships/tags" Target="../tags/tag936.xml"/><Relationship Id="rId4" Type="http://schemas.openxmlformats.org/officeDocument/2006/relationships/tags" Target="../tags/tag839.xml"/><Relationship Id="rId9" Type="http://schemas.openxmlformats.org/officeDocument/2006/relationships/tags" Target="../tags/tag844.xml"/><Relationship Id="rId13" Type="http://schemas.openxmlformats.org/officeDocument/2006/relationships/tags" Target="../tags/tag848.xml"/><Relationship Id="rId18" Type="http://schemas.openxmlformats.org/officeDocument/2006/relationships/tags" Target="../tags/tag853.xml"/><Relationship Id="rId39" Type="http://schemas.openxmlformats.org/officeDocument/2006/relationships/tags" Target="../tags/tag874.xml"/><Relationship Id="rId109" Type="http://schemas.openxmlformats.org/officeDocument/2006/relationships/image" Target="../media/image103.png"/><Relationship Id="rId34" Type="http://schemas.openxmlformats.org/officeDocument/2006/relationships/tags" Target="../tags/tag869.xml"/><Relationship Id="rId50" Type="http://schemas.openxmlformats.org/officeDocument/2006/relationships/tags" Target="../tags/tag885.xml"/><Relationship Id="rId55" Type="http://schemas.openxmlformats.org/officeDocument/2006/relationships/tags" Target="../tags/tag890.xml"/><Relationship Id="rId76" Type="http://schemas.openxmlformats.org/officeDocument/2006/relationships/tags" Target="../tags/tag911.xml"/><Relationship Id="rId97" Type="http://schemas.openxmlformats.org/officeDocument/2006/relationships/tags" Target="../tags/tag932.xml"/><Relationship Id="rId104" Type="http://schemas.openxmlformats.org/officeDocument/2006/relationships/tags" Target="../tags/tag939.xml"/><Relationship Id="rId7" Type="http://schemas.openxmlformats.org/officeDocument/2006/relationships/tags" Target="../tags/tag842.xml"/><Relationship Id="rId71" Type="http://schemas.openxmlformats.org/officeDocument/2006/relationships/tags" Target="../tags/tag906.xml"/><Relationship Id="rId92" Type="http://schemas.openxmlformats.org/officeDocument/2006/relationships/tags" Target="../tags/tag927.xml"/><Relationship Id="rId2" Type="http://schemas.openxmlformats.org/officeDocument/2006/relationships/tags" Target="../tags/tag837.xml"/><Relationship Id="rId29" Type="http://schemas.openxmlformats.org/officeDocument/2006/relationships/tags" Target="../tags/tag864.xml"/><Relationship Id="rId24" Type="http://schemas.openxmlformats.org/officeDocument/2006/relationships/tags" Target="../tags/tag859.xml"/><Relationship Id="rId40" Type="http://schemas.openxmlformats.org/officeDocument/2006/relationships/tags" Target="../tags/tag875.xml"/><Relationship Id="rId45" Type="http://schemas.openxmlformats.org/officeDocument/2006/relationships/tags" Target="../tags/tag880.xml"/><Relationship Id="rId66" Type="http://schemas.openxmlformats.org/officeDocument/2006/relationships/tags" Target="../tags/tag901.xml"/><Relationship Id="rId87" Type="http://schemas.openxmlformats.org/officeDocument/2006/relationships/tags" Target="../tags/tag922.xml"/><Relationship Id="rId110" Type="http://schemas.openxmlformats.org/officeDocument/2006/relationships/image" Target="../media/image93.png"/><Relationship Id="rId61" Type="http://schemas.openxmlformats.org/officeDocument/2006/relationships/tags" Target="../tags/tag896.xml"/><Relationship Id="rId82" Type="http://schemas.openxmlformats.org/officeDocument/2006/relationships/tags" Target="../tags/tag917.xml"/><Relationship Id="rId19" Type="http://schemas.openxmlformats.org/officeDocument/2006/relationships/tags" Target="../tags/tag854.xml"/><Relationship Id="rId14" Type="http://schemas.openxmlformats.org/officeDocument/2006/relationships/tags" Target="../tags/tag849.xml"/><Relationship Id="rId30" Type="http://schemas.openxmlformats.org/officeDocument/2006/relationships/tags" Target="../tags/tag865.xml"/><Relationship Id="rId35" Type="http://schemas.openxmlformats.org/officeDocument/2006/relationships/tags" Target="../tags/tag870.xml"/><Relationship Id="rId56" Type="http://schemas.openxmlformats.org/officeDocument/2006/relationships/tags" Target="../tags/tag891.xml"/><Relationship Id="rId77" Type="http://schemas.openxmlformats.org/officeDocument/2006/relationships/tags" Target="../tags/tag912.xml"/><Relationship Id="rId100" Type="http://schemas.openxmlformats.org/officeDocument/2006/relationships/tags" Target="../tags/tag935.xml"/><Relationship Id="rId105" Type="http://schemas.openxmlformats.org/officeDocument/2006/relationships/tags" Target="../tags/tag940.xml"/><Relationship Id="rId8" Type="http://schemas.openxmlformats.org/officeDocument/2006/relationships/tags" Target="../tags/tag843.xml"/><Relationship Id="rId51" Type="http://schemas.openxmlformats.org/officeDocument/2006/relationships/tags" Target="../tags/tag886.xml"/><Relationship Id="rId72" Type="http://schemas.openxmlformats.org/officeDocument/2006/relationships/tags" Target="../tags/tag907.xml"/><Relationship Id="rId93" Type="http://schemas.openxmlformats.org/officeDocument/2006/relationships/tags" Target="../tags/tag928.xml"/><Relationship Id="rId98" Type="http://schemas.openxmlformats.org/officeDocument/2006/relationships/tags" Target="../tags/tag933.xml"/><Relationship Id="rId3" Type="http://schemas.openxmlformats.org/officeDocument/2006/relationships/tags" Target="../tags/tag838.xml"/><Relationship Id="rId25" Type="http://schemas.openxmlformats.org/officeDocument/2006/relationships/tags" Target="../tags/tag860.xml"/><Relationship Id="rId46" Type="http://schemas.openxmlformats.org/officeDocument/2006/relationships/tags" Target="../tags/tag881.xml"/><Relationship Id="rId67" Type="http://schemas.openxmlformats.org/officeDocument/2006/relationships/tags" Target="../tags/tag902.xml"/><Relationship Id="rId20" Type="http://schemas.openxmlformats.org/officeDocument/2006/relationships/tags" Target="../tags/tag855.xml"/><Relationship Id="rId41" Type="http://schemas.openxmlformats.org/officeDocument/2006/relationships/tags" Target="../tags/tag876.xml"/><Relationship Id="rId62" Type="http://schemas.openxmlformats.org/officeDocument/2006/relationships/tags" Target="../tags/tag897.xml"/><Relationship Id="rId83" Type="http://schemas.openxmlformats.org/officeDocument/2006/relationships/tags" Target="../tags/tag918.xml"/><Relationship Id="rId88" Type="http://schemas.openxmlformats.org/officeDocument/2006/relationships/tags" Target="../tags/tag923.xml"/><Relationship Id="rId111" Type="http://schemas.openxmlformats.org/officeDocument/2006/relationships/image" Target="../media/image94.svg"/></Relationships>
</file>

<file path=ppt/slides/_rels/slide74.xml.rels><?xml version="1.0" encoding="UTF-8" standalone="yes"?>
<Relationships xmlns="http://schemas.openxmlformats.org/package/2006/relationships"><Relationship Id="rId117" Type="http://schemas.openxmlformats.org/officeDocument/2006/relationships/tags" Target="../tags/tag1057.xml"/><Relationship Id="rId21" Type="http://schemas.openxmlformats.org/officeDocument/2006/relationships/tags" Target="../tags/tag961.xml"/><Relationship Id="rId42" Type="http://schemas.openxmlformats.org/officeDocument/2006/relationships/tags" Target="../tags/tag982.xml"/><Relationship Id="rId63" Type="http://schemas.openxmlformats.org/officeDocument/2006/relationships/tags" Target="../tags/tag1003.xml"/><Relationship Id="rId84" Type="http://schemas.openxmlformats.org/officeDocument/2006/relationships/tags" Target="../tags/tag1024.xml"/><Relationship Id="rId138" Type="http://schemas.openxmlformats.org/officeDocument/2006/relationships/tags" Target="../tags/tag1078.xml"/><Relationship Id="rId159" Type="http://schemas.openxmlformats.org/officeDocument/2006/relationships/tags" Target="../tags/tag1099.xml"/><Relationship Id="rId170" Type="http://schemas.openxmlformats.org/officeDocument/2006/relationships/tags" Target="../tags/tag1110.xml"/><Relationship Id="rId107" Type="http://schemas.openxmlformats.org/officeDocument/2006/relationships/tags" Target="../tags/tag1047.xml"/><Relationship Id="rId11" Type="http://schemas.openxmlformats.org/officeDocument/2006/relationships/tags" Target="../tags/tag951.xml"/><Relationship Id="rId32" Type="http://schemas.openxmlformats.org/officeDocument/2006/relationships/tags" Target="../tags/tag972.xml"/><Relationship Id="rId53" Type="http://schemas.openxmlformats.org/officeDocument/2006/relationships/tags" Target="../tags/tag993.xml"/><Relationship Id="rId74" Type="http://schemas.openxmlformats.org/officeDocument/2006/relationships/tags" Target="../tags/tag1014.xml"/><Relationship Id="rId128" Type="http://schemas.openxmlformats.org/officeDocument/2006/relationships/tags" Target="../tags/tag1068.xml"/><Relationship Id="rId149" Type="http://schemas.openxmlformats.org/officeDocument/2006/relationships/tags" Target="../tags/tag1089.xml"/><Relationship Id="rId5" Type="http://schemas.openxmlformats.org/officeDocument/2006/relationships/tags" Target="../tags/tag945.xml"/><Relationship Id="rId95" Type="http://schemas.openxmlformats.org/officeDocument/2006/relationships/tags" Target="../tags/tag1035.xml"/><Relationship Id="rId160" Type="http://schemas.openxmlformats.org/officeDocument/2006/relationships/tags" Target="../tags/tag1100.xml"/><Relationship Id="rId181" Type="http://schemas.openxmlformats.org/officeDocument/2006/relationships/tags" Target="../tags/tag1121.xml"/><Relationship Id="rId22" Type="http://schemas.openxmlformats.org/officeDocument/2006/relationships/tags" Target="../tags/tag962.xml"/><Relationship Id="rId43" Type="http://schemas.openxmlformats.org/officeDocument/2006/relationships/tags" Target="../tags/tag983.xml"/><Relationship Id="rId64" Type="http://schemas.openxmlformats.org/officeDocument/2006/relationships/tags" Target="../tags/tag1004.xml"/><Relationship Id="rId118" Type="http://schemas.openxmlformats.org/officeDocument/2006/relationships/tags" Target="../tags/tag1058.xml"/><Relationship Id="rId139" Type="http://schemas.openxmlformats.org/officeDocument/2006/relationships/tags" Target="../tags/tag1079.xml"/><Relationship Id="rId85" Type="http://schemas.openxmlformats.org/officeDocument/2006/relationships/tags" Target="../tags/tag1025.xml"/><Relationship Id="rId150" Type="http://schemas.openxmlformats.org/officeDocument/2006/relationships/tags" Target="../tags/tag1090.xml"/><Relationship Id="rId171" Type="http://schemas.openxmlformats.org/officeDocument/2006/relationships/tags" Target="../tags/tag1111.xml"/><Relationship Id="rId12" Type="http://schemas.openxmlformats.org/officeDocument/2006/relationships/tags" Target="../tags/tag952.xml"/><Relationship Id="rId33" Type="http://schemas.openxmlformats.org/officeDocument/2006/relationships/tags" Target="../tags/tag973.xml"/><Relationship Id="rId108" Type="http://schemas.openxmlformats.org/officeDocument/2006/relationships/tags" Target="../tags/tag1048.xml"/><Relationship Id="rId129" Type="http://schemas.openxmlformats.org/officeDocument/2006/relationships/tags" Target="../tags/tag1069.xml"/><Relationship Id="rId54" Type="http://schemas.openxmlformats.org/officeDocument/2006/relationships/tags" Target="../tags/tag994.xml"/><Relationship Id="rId75" Type="http://schemas.openxmlformats.org/officeDocument/2006/relationships/tags" Target="../tags/tag1015.xml"/><Relationship Id="rId96" Type="http://schemas.openxmlformats.org/officeDocument/2006/relationships/tags" Target="../tags/tag1036.xml"/><Relationship Id="rId140" Type="http://schemas.openxmlformats.org/officeDocument/2006/relationships/tags" Target="../tags/tag1080.xml"/><Relationship Id="rId161" Type="http://schemas.openxmlformats.org/officeDocument/2006/relationships/tags" Target="../tags/tag1101.xml"/><Relationship Id="rId182" Type="http://schemas.openxmlformats.org/officeDocument/2006/relationships/tags" Target="../tags/tag1122.xml"/><Relationship Id="rId6" Type="http://schemas.openxmlformats.org/officeDocument/2006/relationships/tags" Target="../tags/tag946.xml"/><Relationship Id="rId23" Type="http://schemas.openxmlformats.org/officeDocument/2006/relationships/tags" Target="../tags/tag963.xml"/><Relationship Id="rId119" Type="http://schemas.openxmlformats.org/officeDocument/2006/relationships/tags" Target="../tags/tag1059.xml"/><Relationship Id="rId44" Type="http://schemas.openxmlformats.org/officeDocument/2006/relationships/tags" Target="../tags/tag984.xml"/><Relationship Id="rId65" Type="http://schemas.openxmlformats.org/officeDocument/2006/relationships/tags" Target="../tags/tag1005.xml"/><Relationship Id="rId86" Type="http://schemas.openxmlformats.org/officeDocument/2006/relationships/tags" Target="../tags/tag1026.xml"/><Relationship Id="rId130" Type="http://schemas.openxmlformats.org/officeDocument/2006/relationships/tags" Target="../tags/tag1070.xml"/><Relationship Id="rId151" Type="http://schemas.openxmlformats.org/officeDocument/2006/relationships/tags" Target="../tags/tag1091.xml"/><Relationship Id="rId172" Type="http://schemas.openxmlformats.org/officeDocument/2006/relationships/tags" Target="../tags/tag1112.xml"/><Relationship Id="rId13" Type="http://schemas.openxmlformats.org/officeDocument/2006/relationships/tags" Target="../tags/tag953.xml"/><Relationship Id="rId18" Type="http://schemas.openxmlformats.org/officeDocument/2006/relationships/tags" Target="../tags/tag958.xml"/><Relationship Id="rId39" Type="http://schemas.openxmlformats.org/officeDocument/2006/relationships/tags" Target="../tags/tag979.xml"/><Relationship Id="rId109" Type="http://schemas.openxmlformats.org/officeDocument/2006/relationships/tags" Target="../tags/tag1049.xml"/><Relationship Id="rId34" Type="http://schemas.openxmlformats.org/officeDocument/2006/relationships/tags" Target="../tags/tag974.xml"/><Relationship Id="rId50" Type="http://schemas.openxmlformats.org/officeDocument/2006/relationships/tags" Target="../tags/tag990.xml"/><Relationship Id="rId55" Type="http://schemas.openxmlformats.org/officeDocument/2006/relationships/tags" Target="../tags/tag995.xml"/><Relationship Id="rId76" Type="http://schemas.openxmlformats.org/officeDocument/2006/relationships/tags" Target="../tags/tag1016.xml"/><Relationship Id="rId97" Type="http://schemas.openxmlformats.org/officeDocument/2006/relationships/tags" Target="../tags/tag1037.xml"/><Relationship Id="rId104" Type="http://schemas.openxmlformats.org/officeDocument/2006/relationships/tags" Target="../tags/tag1044.xml"/><Relationship Id="rId120" Type="http://schemas.openxmlformats.org/officeDocument/2006/relationships/tags" Target="../tags/tag1060.xml"/><Relationship Id="rId125" Type="http://schemas.openxmlformats.org/officeDocument/2006/relationships/tags" Target="../tags/tag1065.xml"/><Relationship Id="rId141" Type="http://schemas.openxmlformats.org/officeDocument/2006/relationships/tags" Target="../tags/tag1081.xml"/><Relationship Id="rId146" Type="http://schemas.openxmlformats.org/officeDocument/2006/relationships/tags" Target="../tags/tag1086.xml"/><Relationship Id="rId167" Type="http://schemas.openxmlformats.org/officeDocument/2006/relationships/tags" Target="../tags/tag1107.xml"/><Relationship Id="rId7" Type="http://schemas.openxmlformats.org/officeDocument/2006/relationships/tags" Target="../tags/tag947.xml"/><Relationship Id="rId71" Type="http://schemas.openxmlformats.org/officeDocument/2006/relationships/tags" Target="../tags/tag1011.xml"/><Relationship Id="rId92" Type="http://schemas.openxmlformats.org/officeDocument/2006/relationships/tags" Target="../tags/tag1032.xml"/><Relationship Id="rId162" Type="http://schemas.openxmlformats.org/officeDocument/2006/relationships/tags" Target="../tags/tag1102.xml"/><Relationship Id="rId183" Type="http://schemas.openxmlformats.org/officeDocument/2006/relationships/tags" Target="../tags/tag1123.xml"/><Relationship Id="rId2" Type="http://schemas.openxmlformats.org/officeDocument/2006/relationships/tags" Target="../tags/tag942.xml"/><Relationship Id="rId29" Type="http://schemas.openxmlformats.org/officeDocument/2006/relationships/tags" Target="../tags/tag969.xml"/><Relationship Id="rId24" Type="http://schemas.openxmlformats.org/officeDocument/2006/relationships/tags" Target="../tags/tag964.xml"/><Relationship Id="rId40" Type="http://schemas.openxmlformats.org/officeDocument/2006/relationships/tags" Target="../tags/tag980.xml"/><Relationship Id="rId45" Type="http://schemas.openxmlformats.org/officeDocument/2006/relationships/tags" Target="../tags/tag985.xml"/><Relationship Id="rId66" Type="http://schemas.openxmlformats.org/officeDocument/2006/relationships/tags" Target="../tags/tag1006.xml"/><Relationship Id="rId87" Type="http://schemas.openxmlformats.org/officeDocument/2006/relationships/tags" Target="../tags/tag1027.xml"/><Relationship Id="rId110" Type="http://schemas.openxmlformats.org/officeDocument/2006/relationships/tags" Target="../tags/tag1050.xml"/><Relationship Id="rId115" Type="http://schemas.openxmlformats.org/officeDocument/2006/relationships/tags" Target="../tags/tag1055.xml"/><Relationship Id="rId131" Type="http://schemas.openxmlformats.org/officeDocument/2006/relationships/tags" Target="../tags/tag1071.xml"/><Relationship Id="rId136" Type="http://schemas.openxmlformats.org/officeDocument/2006/relationships/tags" Target="../tags/tag1076.xml"/><Relationship Id="rId157" Type="http://schemas.openxmlformats.org/officeDocument/2006/relationships/tags" Target="../tags/tag1097.xml"/><Relationship Id="rId178" Type="http://schemas.openxmlformats.org/officeDocument/2006/relationships/tags" Target="../tags/tag1118.xml"/><Relationship Id="rId61" Type="http://schemas.openxmlformats.org/officeDocument/2006/relationships/tags" Target="../tags/tag1001.xml"/><Relationship Id="rId82" Type="http://schemas.openxmlformats.org/officeDocument/2006/relationships/tags" Target="../tags/tag1022.xml"/><Relationship Id="rId152" Type="http://schemas.openxmlformats.org/officeDocument/2006/relationships/tags" Target="../tags/tag1092.xml"/><Relationship Id="rId173" Type="http://schemas.openxmlformats.org/officeDocument/2006/relationships/tags" Target="../tags/tag1113.xml"/><Relationship Id="rId19" Type="http://schemas.openxmlformats.org/officeDocument/2006/relationships/tags" Target="../tags/tag959.xml"/><Relationship Id="rId14" Type="http://schemas.openxmlformats.org/officeDocument/2006/relationships/tags" Target="../tags/tag954.xml"/><Relationship Id="rId30" Type="http://schemas.openxmlformats.org/officeDocument/2006/relationships/tags" Target="../tags/tag970.xml"/><Relationship Id="rId35" Type="http://schemas.openxmlformats.org/officeDocument/2006/relationships/tags" Target="../tags/tag975.xml"/><Relationship Id="rId56" Type="http://schemas.openxmlformats.org/officeDocument/2006/relationships/tags" Target="../tags/tag996.xml"/><Relationship Id="rId77" Type="http://schemas.openxmlformats.org/officeDocument/2006/relationships/tags" Target="../tags/tag1017.xml"/><Relationship Id="rId100" Type="http://schemas.openxmlformats.org/officeDocument/2006/relationships/tags" Target="../tags/tag1040.xml"/><Relationship Id="rId105" Type="http://schemas.openxmlformats.org/officeDocument/2006/relationships/tags" Target="../tags/tag1045.xml"/><Relationship Id="rId126" Type="http://schemas.openxmlformats.org/officeDocument/2006/relationships/tags" Target="../tags/tag1066.xml"/><Relationship Id="rId147" Type="http://schemas.openxmlformats.org/officeDocument/2006/relationships/tags" Target="../tags/tag1087.xml"/><Relationship Id="rId168" Type="http://schemas.openxmlformats.org/officeDocument/2006/relationships/tags" Target="../tags/tag1108.xml"/><Relationship Id="rId8" Type="http://schemas.openxmlformats.org/officeDocument/2006/relationships/tags" Target="../tags/tag948.xml"/><Relationship Id="rId51" Type="http://schemas.openxmlformats.org/officeDocument/2006/relationships/tags" Target="../tags/tag991.xml"/><Relationship Id="rId72" Type="http://schemas.openxmlformats.org/officeDocument/2006/relationships/tags" Target="../tags/tag1012.xml"/><Relationship Id="rId93" Type="http://schemas.openxmlformats.org/officeDocument/2006/relationships/tags" Target="../tags/tag1033.xml"/><Relationship Id="rId98" Type="http://schemas.openxmlformats.org/officeDocument/2006/relationships/tags" Target="../tags/tag1038.xml"/><Relationship Id="rId121" Type="http://schemas.openxmlformats.org/officeDocument/2006/relationships/tags" Target="../tags/tag1061.xml"/><Relationship Id="rId142" Type="http://schemas.openxmlformats.org/officeDocument/2006/relationships/tags" Target="../tags/tag1082.xml"/><Relationship Id="rId163" Type="http://schemas.openxmlformats.org/officeDocument/2006/relationships/tags" Target="../tags/tag1103.xml"/><Relationship Id="rId184" Type="http://schemas.openxmlformats.org/officeDocument/2006/relationships/slideLayout" Target="../slideLayouts/slideLayout1.xml"/><Relationship Id="rId3" Type="http://schemas.openxmlformats.org/officeDocument/2006/relationships/tags" Target="../tags/tag943.xml"/><Relationship Id="rId25" Type="http://schemas.openxmlformats.org/officeDocument/2006/relationships/tags" Target="../tags/tag965.xml"/><Relationship Id="rId46" Type="http://schemas.openxmlformats.org/officeDocument/2006/relationships/tags" Target="../tags/tag986.xml"/><Relationship Id="rId67" Type="http://schemas.openxmlformats.org/officeDocument/2006/relationships/tags" Target="../tags/tag1007.xml"/><Relationship Id="rId116" Type="http://schemas.openxmlformats.org/officeDocument/2006/relationships/tags" Target="../tags/tag1056.xml"/><Relationship Id="rId137" Type="http://schemas.openxmlformats.org/officeDocument/2006/relationships/tags" Target="../tags/tag1077.xml"/><Relationship Id="rId158" Type="http://schemas.openxmlformats.org/officeDocument/2006/relationships/tags" Target="../tags/tag1098.xml"/><Relationship Id="rId20" Type="http://schemas.openxmlformats.org/officeDocument/2006/relationships/tags" Target="../tags/tag960.xml"/><Relationship Id="rId41" Type="http://schemas.openxmlformats.org/officeDocument/2006/relationships/tags" Target="../tags/tag981.xml"/><Relationship Id="rId62" Type="http://schemas.openxmlformats.org/officeDocument/2006/relationships/tags" Target="../tags/tag1002.xml"/><Relationship Id="rId83" Type="http://schemas.openxmlformats.org/officeDocument/2006/relationships/tags" Target="../tags/tag1023.xml"/><Relationship Id="rId88" Type="http://schemas.openxmlformats.org/officeDocument/2006/relationships/tags" Target="../tags/tag1028.xml"/><Relationship Id="rId111" Type="http://schemas.openxmlformats.org/officeDocument/2006/relationships/tags" Target="../tags/tag1051.xml"/><Relationship Id="rId132" Type="http://schemas.openxmlformats.org/officeDocument/2006/relationships/tags" Target="../tags/tag1072.xml"/><Relationship Id="rId153" Type="http://schemas.openxmlformats.org/officeDocument/2006/relationships/tags" Target="../tags/tag1093.xml"/><Relationship Id="rId174" Type="http://schemas.openxmlformats.org/officeDocument/2006/relationships/tags" Target="../tags/tag1114.xml"/><Relationship Id="rId179" Type="http://schemas.openxmlformats.org/officeDocument/2006/relationships/tags" Target="../tags/tag1119.xml"/><Relationship Id="rId15" Type="http://schemas.openxmlformats.org/officeDocument/2006/relationships/tags" Target="../tags/tag955.xml"/><Relationship Id="rId36" Type="http://schemas.openxmlformats.org/officeDocument/2006/relationships/tags" Target="../tags/tag976.xml"/><Relationship Id="rId57" Type="http://schemas.openxmlformats.org/officeDocument/2006/relationships/tags" Target="../tags/tag997.xml"/><Relationship Id="rId106" Type="http://schemas.openxmlformats.org/officeDocument/2006/relationships/tags" Target="../tags/tag1046.xml"/><Relationship Id="rId127" Type="http://schemas.openxmlformats.org/officeDocument/2006/relationships/tags" Target="../tags/tag1067.xml"/><Relationship Id="rId10" Type="http://schemas.openxmlformats.org/officeDocument/2006/relationships/tags" Target="../tags/tag950.xml"/><Relationship Id="rId31" Type="http://schemas.openxmlformats.org/officeDocument/2006/relationships/tags" Target="../tags/tag971.xml"/><Relationship Id="rId52" Type="http://schemas.openxmlformats.org/officeDocument/2006/relationships/tags" Target="../tags/tag992.xml"/><Relationship Id="rId73" Type="http://schemas.openxmlformats.org/officeDocument/2006/relationships/tags" Target="../tags/tag1013.xml"/><Relationship Id="rId78" Type="http://schemas.openxmlformats.org/officeDocument/2006/relationships/tags" Target="../tags/tag1018.xml"/><Relationship Id="rId94" Type="http://schemas.openxmlformats.org/officeDocument/2006/relationships/tags" Target="../tags/tag1034.xml"/><Relationship Id="rId99" Type="http://schemas.openxmlformats.org/officeDocument/2006/relationships/tags" Target="../tags/tag1039.xml"/><Relationship Id="rId101" Type="http://schemas.openxmlformats.org/officeDocument/2006/relationships/tags" Target="../tags/tag1041.xml"/><Relationship Id="rId122" Type="http://schemas.openxmlformats.org/officeDocument/2006/relationships/tags" Target="../tags/tag1062.xml"/><Relationship Id="rId143" Type="http://schemas.openxmlformats.org/officeDocument/2006/relationships/tags" Target="../tags/tag1083.xml"/><Relationship Id="rId148" Type="http://schemas.openxmlformats.org/officeDocument/2006/relationships/tags" Target="../tags/tag1088.xml"/><Relationship Id="rId164" Type="http://schemas.openxmlformats.org/officeDocument/2006/relationships/tags" Target="../tags/tag1104.xml"/><Relationship Id="rId169" Type="http://schemas.openxmlformats.org/officeDocument/2006/relationships/tags" Target="../tags/tag1109.xml"/><Relationship Id="rId185" Type="http://schemas.openxmlformats.org/officeDocument/2006/relationships/notesSlide" Target="../notesSlides/notesSlide12.xml"/><Relationship Id="rId4" Type="http://schemas.openxmlformats.org/officeDocument/2006/relationships/tags" Target="../tags/tag944.xml"/><Relationship Id="rId9" Type="http://schemas.openxmlformats.org/officeDocument/2006/relationships/tags" Target="../tags/tag949.xml"/><Relationship Id="rId180" Type="http://schemas.openxmlformats.org/officeDocument/2006/relationships/tags" Target="../tags/tag1120.xml"/><Relationship Id="rId26" Type="http://schemas.openxmlformats.org/officeDocument/2006/relationships/tags" Target="../tags/tag966.xml"/><Relationship Id="rId47" Type="http://schemas.openxmlformats.org/officeDocument/2006/relationships/tags" Target="../tags/tag987.xml"/><Relationship Id="rId68" Type="http://schemas.openxmlformats.org/officeDocument/2006/relationships/tags" Target="../tags/tag1008.xml"/><Relationship Id="rId89" Type="http://schemas.openxmlformats.org/officeDocument/2006/relationships/tags" Target="../tags/tag1029.xml"/><Relationship Id="rId112" Type="http://schemas.openxmlformats.org/officeDocument/2006/relationships/tags" Target="../tags/tag1052.xml"/><Relationship Id="rId133" Type="http://schemas.openxmlformats.org/officeDocument/2006/relationships/tags" Target="../tags/tag1073.xml"/><Relationship Id="rId154" Type="http://schemas.openxmlformats.org/officeDocument/2006/relationships/tags" Target="../tags/tag1094.xml"/><Relationship Id="rId175" Type="http://schemas.openxmlformats.org/officeDocument/2006/relationships/tags" Target="../tags/tag1115.xml"/><Relationship Id="rId16" Type="http://schemas.openxmlformats.org/officeDocument/2006/relationships/tags" Target="../tags/tag956.xml"/><Relationship Id="rId37" Type="http://schemas.openxmlformats.org/officeDocument/2006/relationships/tags" Target="../tags/tag977.xml"/><Relationship Id="rId58" Type="http://schemas.openxmlformats.org/officeDocument/2006/relationships/tags" Target="../tags/tag998.xml"/><Relationship Id="rId79" Type="http://schemas.openxmlformats.org/officeDocument/2006/relationships/tags" Target="../tags/tag1019.xml"/><Relationship Id="rId102" Type="http://schemas.openxmlformats.org/officeDocument/2006/relationships/tags" Target="../tags/tag1042.xml"/><Relationship Id="rId123" Type="http://schemas.openxmlformats.org/officeDocument/2006/relationships/tags" Target="../tags/tag1063.xml"/><Relationship Id="rId144" Type="http://schemas.openxmlformats.org/officeDocument/2006/relationships/tags" Target="../tags/tag1084.xml"/><Relationship Id="rId90" Type="http://schemas.openxmlformats.org/officeDocument/2006/relationships/tags" Target="../tags/tag1030.xml"/><Relationship Id="rId165" Type="http://schemas.openxmlformats.org/officeDocument/2006/relationships/tags" Target="../tags/tag1105.xml"/><Relationship Id="rId186" Type="http://schemas.openxmlformats.org/officeDocument/2006/relationships/image" Target="../media/image93.png"/><Relationship Id="rId27" Type="http://schemas.openxmlformats.org/officeDocument/2006/relationships/tags" Target="../tags/tag967.xml"/><Relationship Id="rId48" Type="http://schemas.openxmlformats.org/officeDocument/2006/relationships/tags" Target="../tags/tag988.xml"/><Relationship Id="rId69" Type="http://schemas.openxmlformats.org/officeDocument/2006/relationships/tags" Target="../tags/tag1009.xml"/><Relationship Id="rId113" Type="http://schemas.openxmlformats.org/officeDocument/2006/relationships/tags" Target="../tags/tag1053.xml"/><Relationship Id="rId134" Type="http://schemas.openxmlformats.org/officeDocument/2006/relationships/tags" Target="../tags/tag1074.xml"/><Relationship Id="rId80" Type="http://schemas.openxmlformats.org/officeDocument/2006/relationships/tags" Target="../tags/tag1020.xml"/><Relationship Id="rId155" Type="http://schemas.openxmlformats.org/officeDocument/2006/relationships/tags" Target="../tags/tag1095.xml"/><Relationship Id="rId176" Type="http://schemas.openxmlformats.org/officeDocument/2006/relationships/tags" Target="../tags/tag1116.xml"/><Relationship Id="rId17" Type="http://schemas.openxmlformats.org/officeDocument/2006/relationships/tags" Target="../tags/tag957.xml"/><Relationship Id="rId38" Type="http://schemas.openxmlformats.org/officeDocument/2006/relationships/tags" Target="../tags/tag978.xml"/><Relationship Id="rId59" Type="http://schemas.openxmlformats.org/officeDocument/2006/relationships/tags" Target="../tags/tag999.xml"/><Relationship Id="rId103" Type="http://schemas.openxmlformats.org/officeDocument/2006/relationships/tags" Target="../tags/tag1043.xml"/><Relationship Id="rId124" Type="http://schemas.openxmlformats.org/officeDocument/2006/relationships/tags" Target="../tags/tag1064.xml"/><Relationship Id="rId70" Type="http://schemas.openxmlformats.org/officeDocument/2006/relationships/tags" Target="../tags/tag1010.xml"/><Relationship Id="rId91" Type="http://schemas.openxmlformats.org/officeDocument/2006/relationships/tags" Target="../tags/tag1031.xml"/><Relationship Id="rId145" Type="http://schemas.openxmlformats.org/officeDocument/2006/relationships/tags" Target="../tags/tag1085.xml"/><Relationship Id="rId166" Type="http://schemas.openxmlformats.org/officeDocument/2006/relationships/tags" Target="../tags/tag1106.xml"/><Relationship Id="rId187" Type="http://schemas.openxmlformats.org/officeDocument/2006/relationships/image" Target="../media/image94.svg"/><Relationship Id="rId1" Type="http://schemas.openxmlformats.org/officeDocument/2006/relationships/tags" Target="../tags/tag941.xml"/><Relationship Id="rId28" Type="http://schemas.openxmlformats.org/officeDocument/2006/relationships/tags" Target="../tags/tag968.xml"/><Relationship Id="rId49" Type="http://schemas.openxmlformats.org/officeDocument/2006/relationships/tags" Target="../tags/tag989.xml"/><Relationship Id="rId114" Type="http://schemas.openxmlformats.org/officeDocument/2006/relationships/tags" Target="../tags/tag1054.xml"/><Relationship Id="rId60" Type="http://schemas.openxmlformats.org/officeDocument/2006/relationships/tags" Target="../tags/tag1000.xml"/><Relationship Id="rId81" Type="http://schemas.openxmlformats.org/officeDocument/2006/relationships/tags" Target="../tags/tag1021.xml"/><Relationship Id="rId135" Type="http://schemas.openxmlformats.org/officeDocument/2006/relationships/tags" Target="../tags/tag1075.xml"/><Relationship Id="rId156" Type="http://schemas.openxmlformats.org/officeDocument/2006/relationships/tags" Target="../tags/tag1096.xml"/><Relationship Id="rId177" Type="http://schemas.openxmlformats.org/officeDocument/2006/relationships/tags" Target="../tags/tag1117.xml"/></Relationships>
</file>

<file path=ppt/slides/_rels/slide75.xml.rels><?xml version="1.0" encoding="UTF-8" standalone="yes"?>
<Relationships xmlns="http://schemas.openxmlformats.org/package/2006/relationships"><Relationship Id="rId13" Type="http://schemas.openxmlformats.org/officeDocument/2006/relationships/tags" Target="../tags/tag1136.xml"/><Relationship Id="rId18" Type="http://schemas.openxmlformats.org/officeDocument/2006/relationships/tags" Target="../tags/tag1141.xml"/><Relationship Id="rId26" Type="http://schemas.openxmlformats.org/officeDocument/2006/relationships/tags" Target="../tags/tag1149.xml"/><Relationship Id="rId39" Type="http://schemas.openxmlformats.org/officeDocument/2006/relationships/tags" Target="../tags/tag1162.xml"/><Relationship Id="rId21" Type="http://schemas.openxmlformats.org/officeDocument/2006/relationships/tags" Target="../tags/tag1144.xml"/><Relationship Id="rId34" Type="http://schemas.openxmlformats.org/officeDocument/2006/relationships/tags" Target="../tags/tag1157.xml"/><Relationship Id="rId42" Type="http://schemas.openxmlformats.org/officeDocument/2006/relationships/tags" Target="../tags/tag1165.xml"/><Relationship Id="rId47" Type="http://schemas.openxmlformats.org/officeDocument/2006/relationships/tags" Target="../tags/tag1170.xml"/><Relationship Id="rId50" Type="http://schemas.openxmlformats.org/officeDocument/2006/relationships/tags" Target="../tags/tag1173.xml"/><Relationship Id="rId55" Type="http://schemas.openxmlformats.org/officeDocument/2006/relationships/tags" Target="../tags/tag1178.xml"/><Relationship Id="rId63" Type="http://schemas.openxmlformats.org/officeDocument/2006/relationships/image" Target="../media/image95.png"/><Relationship Id="rId7" Type="http://schemas.openxmlformats.org/officeDocument/2006/relationships/tags" Target="../tags/tag1130.xml"/><Relationship Id="rId2" Type="http://schemas.openxmlformats.org/officeDocument/2006/relationships/tags" Target="../tags/tag1125.xml"/><Relationship Id="rId16" Type="http://schemas.openxmlformats.org/officeDocument/2006/relationships/tags" Target="../tags/tag1139.xml"/><Relationship Id="rId29" Type="http://schemas.openxmlformats.org/officeDocument/2006/relationships/tags" Target="../tags/tag1152.xml"/><Relationship Id="rId11" Type="http://schemas.openxmlformats.org/officeDocument/2006/relationships/tags" Target="../tags/tag1134.xml"/><Relationship Id="rId24" Type="http://schemas.openxmlformats.org/officeDocument/2006/relationships/tags" Target="../tags/tag1147.xml"/><Relationship Id="rId32" Type="http://schemas.openxmlformats.org/officeDocument/2006/relationships/tags" Target="../tags/tag1155.xml"/><Relationship Id="rId37" Type="http://schemas.openxmlformats.org/officeDocument/2006/relationships/tags" Target="../tags/tag1160.xml"/><Relationship Id="rId40" Type="http://schemas.openxmlformats.org/officeDocument/2006/relationships/tags" Target="../tags/tag1163.xml"/><Relationship Id="rId45" Type="http://schemas.openxmlformats.org/officeDocument/2006/relationships/tags" Target="../tags/tag1168.xml"/><Relationship Id="rId53" Type="http://schemas.openxmlformats.org/officeDocument/2006/relationships/tags" Target="../tags/tag1176.xml"/><Relationship Id="rId58" Type="http://schemas.openxmlformats.org/officeDocument/2006/relationships/tags" Target="../tags/tag1181.xml"/><Relationship Id="rId5" Type="http://schemas.openxmlformats.org/officeDocument/2006/relationships/tags" Target="../tags/tag1128.xml"/><Relationship Id="rId61" Type="http://schemas.openxmlformats.org/officeDocument/2006/relationships/image" Target="../media/image93.png"/><Relationship Id="rId19" Type="http://schemas.openxmlformats.org/officeDocument/2006/relationships/tags" Target="../tags/tag1142.xml"/><Relationship Id="rId14" Type="http://schemas.openxmlformats.org/officeDocument/2006/relationships/tags" Target="../tags/tag1137.xml"/><Relationship Id="rId22" Type="http://schemas.openxmlformats.org/officeDocument/2006/relationships/tags" Target="../tags/tag1145.xml"/><Relationship Id="rId27" Type="http://schemas.openxmlformats.org/officeDocument/2006/relationships/tags" Target="../tags/tag1150.xml"/><Relationship Id="rId30" Type="http://schemas.openxmlformats.org/officeDocument/2006/relationships/tags" Target="../tags/tag1153.xml"/><Relationship Id="rId35" Type="http://schemas.openxmlformats.org/officeDocument/2006/relationships/tags" Target="../tags/tag1158.xml"/><Relationship Id="rId43" Type="http://schemas.openxmlformats.org/officeDocument/2006/relationships/tags" Target="../tags/tag1166.xml"/><Relationship Id="rId48" Type="http://schemas.openxmlformats.org/officeDocument/2006/relationships/tags" Target="../tags/tag1171.xml"/><Relationship Id="rId56" Type="http://schemas.openxmlformats.org/officeDocument/2006/relationships/tags" Target="../tags/tag1179.xml"/><Relationship Id="rId64" Type="http://schemas.openxmlformats.org/officeDocument/2006/relationships/image" Target="../media/image96.svg"/><Relationship Id="rId8" Type="http://schemas.openxmlformats.org/officeDocument/2006/relationships/tags" Target="../tags/tag1131.xml"/><Relationship Id="rId51" Type="http://schemas.openxmlformats.org/officeDocument/2006/relationships/tags" Target="../tags/tag1174.xml"/><Relationship Id="rId3" Type="http://schemas.openxmlformats.org/officeDocument/2006/relationships/tags" Target="../tags/tag1126.xml"/><Relationship Id="rId12" Type="http://schemas.openxmlformats.org/officeDocument/2006/relationships/tags" Target="../tags/tag1135.xml"/><Relationship Id="rId17" Type="http://schemas.openxmlformats.org/officeDocument/2006/relationships/tags" Target="../tags/tag1140.xml"/><Relationship Id="rId25" Type="http://schemas.openxmlformats.org/officeDocument/2006/relationships/tags" Target="../tags/tag1148.xml"/><Relationship Id="rId33" Type="http://schemas.openxmlformats.org/officeDocument/2006/relationships/tags" Target="../tags/tag1156.xml"/><Relationship Id="rId38" Type="http://schemas.openxmlformats.org/officeDocument/2006/relationships/tags" Target="../tags/tag1161.xml"/><Relationship Id="rId46" Type="http://schemas.openxmlformats.org/officeDocument/2006/relationships/tags" Target="../tags/tag1169.xml"/><Relationship Id="rId59" Type="http://schemas.openxmlformats.org/officeDocument/2006/relationships/tags" Target="../tags/tag1182.xml"/><Relationship Id="rId20" Type="http://schemas.openxmlformats.org/officeDocument/2006/relationships/tags" Target="../tags/tag1143.xml"/><Relationship Id="rId41" Type="http://schemas.openxmlformats.org/officeDocument/2006/relationships/tags" Target="../tags/tag1164.xml"/><Relationship Id="rId54" Type="http://schemas.openxmlformats.org/officeDocument/2006/relationships/tags" Target="../tags/tag1177.xml"/><Relationship Id="rId62" Type="http://schemas.openxmlformats.org/officeDocument/2006/relationships/image" Target="../media/image94.svg"/><Relationship Id="rId1" Type="http://schemas.openxmlformats.org/officeDocument/2006/relationships/tags" Target="../tags/tag1124.xml"/><Relationship Id="rId6" Type="http://schemas.openxmlformats.org/officeDocument/2006/relationships/tags" Target="../tags/tag1129.xml"/><Relationship Id="rId15" Type="http://schemas.openxmlformats.org/officeDocument/2006/relationships/tags" Target="../tags/tag1138.xml"/><Relationship Id="rId23" Type="http://schemas.openxmlformats.org/officeDocument/2006/relationships/tags" Target="../tags/tag1146.xml"/><Relationship Id="rId28" Type="http://schemas.openxmlformats.org/officeDocument/2006/relationships/tags" Target="../tags/tag1151.xml"/><Relationship Id="rId36" Type="http://schemas.openxmlformats.org/officeDocument/2006/relationships/tags" Target="../tags/tag1159.xml"/><Relationship Id="rId49" Type="http://schemas.openxmlformats.org/officeDocument/2006/relationships/tags" Target="../tags/tag1172.xml"/><Relationship Id="rId57" Type="http://schemas.openxmlformats.org/officeDocument/2006/relationships/tags" Target="../tags/tag1180.xml"/><Relationship Id="rId10" Type="http://schemas.openxmlformats.org/officeDocument/2006/relationships/tags" Target="../tags/tag1133.xml"/><Relationship Id="rId31" Type="http://schemas.openxmlformats.org/officeDocument/2006/relationships/tags" Target="../tags/tag1154.xml"/><Relationship Id="rId44" Type="http://schemas.openxmlformats.org/officeDocument/2006/relationships/tags" Target="../tags/tag1167.xml"/><Relationship Id="rId52" Type="http://schemas.openxmlformats.org/officeDocument/2006/relationships/tags" Target="../tags/tag1175.xml"/><Relationship Id="rId60" Type="http://schemas.openxmlformats.org/officeDocument/2006/relationships/slideLayout" Target="../slideLayouts/slideLayout1.xml"/><Relationship Id="rId4" Type="http://schemas.openxmlformats.org/officeDocument/2006/relationships/tags" Target="../tags/tag1127.xml"/><Relationship Id="rId9" Type="http://schemas.openxmlformats.org/officeDocument/2006/relationships/tags" Target="../tags/tag1132.xml"/></Relationships>
</file>

<file path=ppt/slides/_rels/slide76.xml.rels><?xml version="1.0" encoding="UTF-8" standalone="yes"?>
<Relationships xmlns="http://schemas.openxmlformats.org/package/2006/relationships"><Relationship Id="rId13" Type="http://schemas.openxmlformats.org/officeDocument/2006/relationships/tags" Target="../tags/tag1195.xml"/><Relationship Id="rId18" Type="http://schemas.openxmlformats.org/officeDocument/2006/relationships/tags" Target="../tags/tag1200.xml"/><Relationship Id="rId26" Type="http://schemas.openxmlformats.org/officeDocument/2006/relationships/tags" Target="../tags/tag1208.xml"/><Relationship Id="rId39" Type="http://schemas.openxmlformats.org/officeDocument/2006/relationships/tags" Target="../tags/tag1221.xml"/><Relationship Id="rId21" Type="http://schemas.openxmlformats.org/officeDocument/2006/relationships/tags" Target="../tags/tag1203.xml"/><Relationship Id="rId34" Type="http://schemas.openxmlformats.org/officeDocument/2006/relationships/tags" Target="../tags/tag1216.xml"/><Relationship Id="rId42" Type="http://schemas.openxmlformats.org/officeDocument/2006/relationships/tags" Target="../tags/tag1224.xml"/><Relationship Id="rId47" Type="http://schemas.openxmlformats.org/officeDocument/2006/relationships/tags" Target="../tags/tag1229.xml"/><Relationship Id="rId50" Type="http://schemas.openxmlformats.org/officeDocument/2006/relationships/tags" Target="../tags/tag1232.xml"/><Relationship Id="rId55" Type="http://schemas.openxmlformats.org/officeDocument/2006/relationships/slideLayout" Target="../slideLayouts/slideLayout1.xml"/><Relationship Id="rId7" Type="http://schemas.openxmlformats.org/officeDocument/2006/relationships/tags" Target="../tags/tag1189.xml"/><Relationship Id="rId2" Type="http://schemas.openxmlformats.org/officeDocument/2006/relationships/tags" Target="../tags/tag1184.xml"/><Relationship Id="rId16" Type="http://schemas.openxmlformats.org/officeDocument/2006/relationships/tags" Target="../tags/tag1198.xml"/><Relationship Id="rId29" Type="http://schemas.openxmlformats.org/officeDocument/2006/relationships/tags" Target="../tags/tag1211.xml"/><Relationship Id="rId11" Type="http://schemas.openxmlformats.org/officeDocument/2006/relationships/tags" Target="../tags/tag1193.xml"/><Relationship Id="rId24" Type="http://schemas.openxmlformats.org/officeDocument/2006/relationships/tags" Target="../tags/tag1206.xml"/><Relationship Id="rId32" Type="http://schemas.openxmlformats.org/officeDocument/2006/relationships/tags" Target="../tags/tag1214.xml"/><Relationship Id="rId37" Type="http://schemas.openxmlformats.org/officeDocument/2006/relationships/tags" Target="../tags/tag1219.xml"/><Relationship Id="rId40" Type="http://schemas.openxmlformats.org/officeDocument/2006/relationships/tags" Target="../tags/tag1222.xml"/><Relationship Id="rId45" Type="http://schemas.openxmlformats.org/officeDocument/2006/relationships/tags" Target="../tags/tag1227.xml"/><Relationship Id="rId53" Type="http://schemas.openxmlformats.org/officeDocument/2006/relationships/tags" Target="../tags/tag1235.xml"/><Relationship Id="rId58" Type="http://schemas.openxmlformats.org/officeDocument/2006/relationships/image" Target="../media/image97.png"/><Relationship Id="rId5" Type="http://schemas.openxmlformats.org/officeDocument/2006/relationships/tags" Target="../tags/tag1187.xml"/><Relationship Id="rId19" Type="http://schemas.openxmlformats.org/officeDocument/2006/relationships/tags" Target="../tags/tag1201.xml"/><Relationship Id="rId4" Type="http://schemas.openxmlformats.org/officeDocument/2006/relationships/tags" Target="../tags/tag1186.xml"/><Relationship Id="rId9" Type="http://schemas.openxmlformats.org/officeDocument/2006/relationships/tags" Target="../tags/tag1191.xml"/><Relationship Id="rId14" Type="http://schemas.openxmlformats.org/officeDocument/2006/relationships/tags" Target="../tags/tag1196.xml"/><Relationship Id="rId22" Type="http://schemas.openxmlformats.org/officeDocument/2006/relationships/tags" Target="../tags/tag1204.xml"/><Relationship Id="rId27" Type="http://schemas.openxmlformats.org/officeDocument/2006/relationships/tags" Target="../tags/tag1209.xml"/><Relationship Id="rId30" Type="http://schemas.openxmlformats.org/officeDocument/2006/relationships/tags" Target="../tags/tag1212.xml"/><Relationship Id="rId35" Type="http://schemas.openxmlformats.org/officeDocument/2006/relationships/tags" Target="../tags/tag1217.xml"/><Relationship Id="rId43" Type="http://schemas.openxmlformats.org/officeDocument/2006/relationships/tags" Target="../tags/tag1225.xml"/><Relationship Id="rId48" Type="http://schemas.openxmlformats.org/officeDocument/2006/relationships/tags" Target="../tags/tag1230.xml"/><Relationship Id="rId56" Type="http://schemas.openxmlformats.org/officeDocument/2006/relationships/image" Target="../media/image93.png"/><Relationship Id="rId8" Type="http://schemas.openxmlformats.org/officeDocument/2006/relationships/tags" Target="../tags/tag1190.xml"/><Relationship Id="rId51" Type="http://schemas.openxmlformats.org/officeDocument/2006/relationships/tags" Target="../tags/tag1233.xml"/><Relationship Id="rId3" Type="http://schemas.openxmlformats.org/officeDocument/2006/relationships/tags" Target="../tags/tag1185.xml"/><Relationship Id="rId12" Type="http://schemas.openxmlformats.org/officeDocument/2006/relationships/tags" Target="../tags/tag1194.xml"/><Relationship Id="rId17" Type="http://schemas.openxmlformats.org/officeDocument/2006/relationships/tags" Target="../tags/tag1199.xml"/><Relationship Id="rId25" Type="http://schemas.openxmlformats.org/officeDocument/2006/relationships/tags" Target="../tags/tag1207.xml"/><Relationship Id="rId33" Type="http://schemas.openxmlformats.org/officeDocument/2006/relationships/tags" Target="../tags/tag1215.xml"/><Relationship Id="rId38" Type="http://schemas.openxmlformats.org/officeDocument/2006/relationships/tags" Target="../tags/tag1220.xml"/><Relationship Id="rId46" Type="http://schemas.openxmlformats.org/officeDocument/2006/relationships/tags" Target="../tags/tag1228.xml"/><Relationship Id="rId59" Type="http://schemas.openxmlformats.org/officeDocument/2006/relationships/image" Target="../media/image98.svg"/><Relationship Id="rId20" Type="http://schemas.openxmlformats.org/officeDocument/2006/relationships/tags" Target="../tags/tag1202.xml"/><Relationship Id="rId41" Type="http://schemas.openxmlformats.org/officeDocument/2006/relationships/tags" Target="../tags/tag1223.xml"/><Relationship Id="rId54" Type="http://schemas.openxmlformats.org/officeDocument/2006/relationships/tags" Target="../tags/tag1236.xml"/><Relationship Id="rId1" Type="http://schemas.openxmlformats.org/officeDocument/2006/relationships/tags" Target="../tags/tag1183.xml"/><Relationship Id="rId6" Type="http://schemas.openxmlformats.org/officeDocument/2006/relationships/tags" Target="../tags/tag1188.xml"/><Relationship Id="rId15" Type="http://schemas.openxmlformats.org/officeDocument/2006/relationships/tags" Target="../tags/tag1197.xml"/><Relationship Id="rId23" Type="http://schemas.openxmlformats.org/officeDocument/2006/relationships/tags" Target="../tags/tag1205.xml"/><Relationship Id="rId28" Type="http://schemas.openxmlformats.org/officeDocument/2006/relationships/tags" Target="../tags/tag1210.xml"/><Relationship Id="rId36" Type="http://schemas.openxmlformats.org/officeDocument/2006/relationships/tags" Target="../tags/tag1218.xml"/><Relationship Id="rId49" Type="http://schemas.openxmlformats.org/officeDocument/2006/relationships/tags" Target="../tags/tag1231.xml"/><Relationship Id="rId57" Type="http://schemas.openxmlformats.org/officeDocument/2006/relationships/image" Target="../media/image94.svg"/><Relationship Id="rId10" Type="http://schemas.openxmlformats.org/officeDocument/2006/relationships/tags" Target="../tags/tag1192.xml"/><Relationship Id="rId31" Type="http://schemas.openxmlformats.org/officeDocument/2006/relationships/tags" Target="../tags/tag1213.xml"/><Relationship Id="rId44" Type="http://schemas.openxmlformats.org/officeDocument/2006/relationships/tags" Target="../tags/tag1226.xml"/><Relationship Id="rId52" Type="http://schemas.openxmlformats.org/officeDocument/2006/relationships/tags" Target="../tags/tag1234.xml"/></Relationships>
</file>

<file path=ppt/slides/_rels/slide77.xml.rels><?xml version="1.0" encoding="UTF-8" standalone="yes"?>
<Relationships xmlns="http://schemas.openxmlformats.org/package/2006/relationships"><Relationship Id="rId26" Type="http://schemas.openxmlformats.org/officeDocument/2006/relationships/tags" Target="../tags/tag1262.xml"/><Relationship Id="rId21" Type="http://schemas.openxmlformats.org/officeDocument/2006/relationships/tags" Target="../tags/tag1257.xml"/><Relationship Id="rId42" Type="http://schemas.openxmlformats.org/officeDocument/2006/relationships/tags" Target="../tags/tag1278.xml"/><Relationship Id="rId47" Type="http://schemas.openxmlformats.org/officeDocument/2006/relationships/tags" Target="../tags/tag1283.xml"/><Relationship Id="rId63" Type="http://schemas.openxmlformats.org/officeDocument/2006/relationships/tags" Target="../tags/tag1299.xml"/><Relationship Id="rId68" Type="http://schemas.openxmlformats.org/officeDocument/2006/relationships/tags" Target="../tags/tag1304.xml"/><Relationship Id="rId84" Type="http://schemas.openxmlformats.org/officeDocument/2006/relationships/tags" Target="../tags/tag1320.xml"/><Relationship Id="rId89" Type="http://schemas.openxmlformats.org/officeDocument/2006/relationships/image" Target="../media/image93.png"/><Relationship Id="rId16" Type="http://schemas.openxmlformats.org/officeDocument/2006/relationships/tags" Target="../tags/tag1252.xml"/><Relationship Id="rId11" Type="http://schemas.openxmlformats.org/officeDocument/2006/relationships/tags" Target="../tags/tag1247.xml"/><Relationship Id="rId32" Type="http://schemas.openxmlformats.org/officeDocument/2006/relationships/tags" Target="../tags/tag1268.xml"/><Relationship Id="rId37" Type="http://schemas.openxmlformats.org/officeDocument/2006/relationships/tags" Target="../tags/tag1273.xml"/><Relationship Id="rId53" Type="http://schemas.openxmlformats.org/officeDocument/2006/relationships/tags" Target="../tags/tag1289.xml"/><Relationship Id="rId58" Type="http://schemas.openxmlformats.org/officeDocument/2006/relationships/tags" Target="../tags/tag1294.xml"/><Relationship Id="rId74" Type="http://schemas.openxmlformats.org/officeDocument/2006/relationships/tags" Target="../tags/tag1310.xml"/><Relationship Id="rId79" Type="http://schemas.openxmlformats.org/officeDocument/2006/relationships/tags" Target="../tags/tag1315.xml"/><Relationship Id="rId5" Type="http://schemas.openxmlformats.org/officeDocument/2006/relationships/tags" Target="../tags/tag1241.xml"/><Relationship Id="rId90" Type="http://schemas.openxmlformats.org/officeDocument/2006/relationships/image" Target="../media/image94.svg"/><Relationship Id="rId14" Type="http://schemas.openxmlformats.org/officeDocument/2006/relationships/tags" Target="../tags/tag1250.xml"/><Relationship Id="rId22" Type="http://schemas.openxmlformats.org/officeDocument/2006/relationships/tags" Target="../tags/tag1258.xml"/><Relationship Id="rId27" Type="http://schemas.openxmlformats.org/officeDocument/2006/relationships/tags" Target="../tags/tag1263.xml"/><Relationship Id="rId30" Type="http://schemas.openxmlformats.org/officeDocument/2006/relationships/tags" Target="../tags/tag1266.xml"/><Relationship Id="rId35" Type="http://schemas.openxmlformats.org/officeDocument/2006/relationships/tags" Target="../tags/tag1271.xml"/><Relationship Id="rId43" Type="http://schemas.openxmlformats.org/officeDocument/2006/relationships/tags" Target="../tags/tag1279.xml"/><Relationship Id="rId48" Type="http://schemas.openxmlformats.org/officeDocument/2006/relationships/tags" Target="../tags/tag1284.xml"/><Relationship Id="rId56" Type="http://schemas.openxmlformats.org/officeDocument/2006/relationships/tags" Target="../tags/tag1292.xml"/><Relationship Id="rId64" Type="http://schemas.openxmlformats.org/officeDocument/2006/relationships/tags" Target="../tags/tag1300.xml"/><Relationship Id="rId69" Type="http://schemas.openxmlformats.org/officeDocument/2006/relationships/tags" Target="../tags/tag1305.xml"/><Relationship Id="rId77" Type="http://schemas.openxmlformats.org/officeDocument/2006/relationships/tags" Target="../tags/tag1313.xml"/><Relationship Id="rId8" Type="http://schemas.openxmlformats.org/officeDocument/2006/relationships/tags" Target="../tags/tag1244.xml"/><Relationship Id="rId51" Type="http://schemas.openxmlformats.org/officeDocument/2006/relationships/tags" Target="../tags/tag1287.xml"/><Relationship Id="rId72" Type="http://schemas.openxmlformats.org/officeDocument/2006/relationships/tags" Target="../tags/tag1308.xml"/><Relationship Id="rId80" Type="http://schemas.openxmlformats.org/officeDocument/2006/relationships/tags" Target="../tags/tag1316.xml"/><Relationship Id="rId85" Type="http://schemas.openxmlformats.org/officeDocument/2006/relationships/tags" Target="../tags/tag1321.xml"/><Relationship Id="rId3" Type="http://schemas.openxmlformats.org/officeDocument/2006/relationships/tags" Target="../tags/tag1239.xml"/><Relationship Id="rId12" Type="http://schemas.openxmlformats.org/officeDocument/2006/relationships/tags" Target="../tags/tag1248.xml"/><Relationship Id="rId17" Type="http://schemas.openxmlformats.org/officeDocument/2006/relationships/tags" Target="../tags/tag1253.xml"/><Relationship Id="rId25" Type="http://schemas.openxmlformats.org/officeDocument/2006/relationships/tags" Target="../tags/tag1261.xml"/><Relationship Id="rId33" Type="http://schemas.openxmlformats.org/officeDocument/2006/relationships/tags" Target="../tags/tag1269.xml"/><Relationship Id="rId38" Type="http://schemas.openxmlformats.org/officeDocument/2006/relationships/tags" Target="../tags/tag1274.xml"/><Relationship Id="rId46" Type="http://schemas.openxmlformats.org/officeDocument/2006/relationships/tags" Target="../tags/tag1282.xml"/><Relationship Id="rId59" Type="http://schemas.openxmlformats.org/officeDocument/2006/relationships/tags" Target="../tags/tag1295.xml"/><Relationship Id="rId67" Type="http://schemas.openxmlformats.org/officeDocument/2006/relationships/tags" Target="../tags/tag1303.xml"/><Relationship Id="rId20" Type="http://schemas.openxmlformats.org/officeDocument/2006/relationships/tags" Target="../tags/tag1256.xml"/><Relationship Id="rId41" Type="http://schemas.openxmlformats.org/officeDocument/2006/relationships/tags" Target="../tags/tag1277.xml"/><Relationship Id="rId54" Type="http://schemas.openxmlformats.org/officeDocument/2006/relationships/tags" Target="../tags/tag1290.xml"/><Relationship Id="rId62" Type="http://schemas.openxmlformats.org/officeDocument/2006/relationships/tags" Target="../tags/tag1298.xml"/><Relationship Id="rId70" Type="http://schemas.openxmlformats.org/officeDocument/2006/relationships/tags" Target="../tags/tag1306.xml"/><Relationship Id="rId75" Type="http://schemas.openxmlformats.org/officeDocument/2006/relationships/tags" Target="../tags/tag1311.xml"/><Relationship Id="rId83" Type="http://schemas.openxmlformats.org/officeDocument/2006/relationships/tags" Target="../tags/tag1319.xml"/><Relationship Id="rId88" Type="http://schemas.openxmlformats.org/officeDocument/2006/relationships/slideLayout" Target="../slideLayouts/slideLayout1.xml"/><Relationship Id="rId1" Type="http://schemas.openxmlformats.org/officeDocument/2006/relationships/tags" Target="../tags/tag1237.xml"/><Relationship Id="rId6" Type="http://schemas.openxmlformats.org/officeDocument/2006/relationships/tags" Target="../tags/tag1242.xml"/><Relationship Id="rId15" Type="http://schemas.openxmlformats.org/officeDocument/2006/relationships/tags" Target="../tags/tag1251.xml"/><Relationship Id="rId23" Type="http://schemas.openxmlformats.org/officeDocument/2006/relationships/tags" Target="../tags/tag1259.xml"/><Relationship Id="rId28" Type="http://schemas.openxmlformats.org/officeDocument/2006/relationships/tags" Target="../tags/tag1264.xml"/><Relationship Id="rId36" Type="http://schemas.openxmlformats.org/officeDocument/2006/relationships/tags" Target="../tags/tag1272.xml"/><Relationship Id="rId49" Type="http://schemas.openxmlformats.org/officeDocument/2006/relationships/tags" Target="../tags/tag1285.xml"/><Relationship Id="rId57" Type="http://schemas.openxmlformats.org/officeDocument/2006/relationships/tags" Target="../tags/tag1293.xml"/><Relationship Id="rId10" Type="http://schemas.openxmlformats.org/officeDocument/2006/relationships/tags" Target="../tags/tag1246.xml"/><Relationship Id="rId31" Type="http://schemas.openxmlformats.org/officeDocument/2006/relationships/tags" Target="../tags/tag1267.xml"/><Relationship Id="rId44" Type="http://schemas.openxmlformats.org/officeDocument/2006/relationships/tags" Target="../tags/tag1280.xml"/><Relationship Id="rId52" Type="http://schemas.openxmlformats.org/officeDocument/2006/relationships/tags" Target="../tags/tag1288.xml"/><Relationship Id="rId60" Type="http://schemas.openxmlformats.org/officeDocument/2006/relationships/tags" Target="../tags/tag1296.xml"/><Relationship Id="rId65" Type="http://schemas.openxmlformats.org/officeDocument/2006/relationships/tags" Target="../tags/tag1301.xml"/><Relationship Id="rId73" Type="http://schemas.openxmlformats.org/officeDocument/2006/relationships/tags" Target="../tags/tag1309.xml"/><Relationship Id="rId78" Type="http://schemas.openxmlformats.org/officeDocument/2006/relationships/tags" Target="../tags/tag1314.xml"/><Relationship Id="rId81" Type="http://schemas.openxmlformats.org/officeDocument/2006/relationships/tags" Target="../tags/tag1317.xml"/><Relationship Id="rId86" Type="http://schemas.openxmlformats.org/officeDocument/2006/relationships/tags" Target="../tags/tag1322.xml"/><Relationship Id="rId4" Type="http://schemas.openxmlformats.org/officeDocument/2006/relationships/tags" Target="../tags/tag1240.xml"/><Relationship Id="rId9" Type="http://schemas.openxmlformats.org/officeDocument/2006/relationships/tags" Target="../tags/tag1245.xml"/><Relationship Id="rId13" Type="http://schemas.openxmlformats.org/officeDocument/2006/relationships/tags" Target="../tags/tag1249.xml"/><Relationship Id="rId18" Type="http://schemas.openxmlformats.org/officeDocument/2006/relationships/tags" Target="../tags/tag1254.xml"/><Relationship Id="rId39" Type="http://schemas.openxmlformats.org/officeDocument/2006/relationships/tags" Target="../tags/tag1275.xml"/><Relationship Id="rId34" Type="http://schemas.openxmlformats.org/officeDocument/2006/relationships/tags" Target="../tags/tag1270.xml"/><Relationship Id="rId50" Type="http://schemas.openxmlformats.org/officeDocument/2006/relationships/tags" Target="../tags/tag1286.xml"/><Relationship Id="rId55" Type="http://schemas.openxmlformats.org/officeDocument/2006/relationships/tags" Target="../tags/tag1291.xml"/><Relationship Id="rId76" Type="http://schemas.openxmlformats.org/officeDocument/2006/relationships/tags" Target="../tags/tag1312.xml"/><Relationship Id="rId7" Type="http://schemas.openxmlformats.org/officeDocument/2006/relationships/tags" Target="../tags/tag1243.xml"/><Relationship Id="rId71" Type="http://schemas.openxmlformats.org/officeDocument/2006/relationships/tags" Target="../tags/tag1307.xml"/><Relationship Id="rId2" Type="http://schemas.openxmlformats.org/officeDocument/2006/relationships/tags" Target="../tags/tag1238.xml"/><Relationship Id="rId29" Type="http://schemas.openxmlformats.org/officeDocument/2006/relationships/tags" Target="../tags/tag1265.xml"/><Relationship Id="rId24" Type="http://schemas.openxmlformats.org/officeDocument/2006/relationships/tags" Target="../tags/tag1260.xml"/><Relationship Id="rId40" Type="http://schemas.openxmlformats.org/officeDocument/2006/relationships/tags" Target="../tags/tag1276.xml"/><Relationship Id="rId45" Type="http://schemas.openxmlformats.org/officeDocument/2006/relationships/tags" Target="../tags/tag1281.xml"/><Relationship Id="rId66" Type="http://schemas.openxmlformats.org/officeDocument/2006/relationships/tags" Target="../tags/tag1302.xml"/><Relationship Id="rId87" Type="http://schemas.openxmlformats.org/officeDocument/2006/relationships/tags" Target="../tags/tag1323.xml"/><Relationship Id="rId61" Type="http://schemas.openxmlformats.org/officeDocument/2006/relationships/tags" Target="../tags/tag1297.xml"/><Relationship Id="rId82" Type="http://schemas.openxmlformats.org/officeDocument/2006/relationships/tags" Target="../tags/tag1318.xml"/><Relationship Id="rId19" Type="http://schemas.openxmlformats.org/officeDocument/2006/relationships/tags" Target="../tags/tag1255.xml"/></Relationships>
</file>

<file path=ppt/slides/_rels/slide7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7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1.png"/><Relationship Id="rId2" Type="http://schemas.openxmlformats.org/officeDocument/2006/relationships/image" Target="../media/image99.jpe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112.png"/><Relationship Id="rId5" Type="http://schemas.openxmlformats.org/officeDocument/2006/relationships/image" Target="../media/image104.png"/><Relationship Id="rId4" Type="http://schemas.openxmlformats.org/officeDocument/2006/relationships/image" Target="../media/image102.png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80.xml.rels><?xml version="1.0" encoding="UTF-8" standalone="yes"?>
<Relationships xmlns="http://schemas.openxmlformats.org/package/2006/relationships"><Relationship Id="rId117" Type="http://schemas.openxmlformats.org/officeDocument/2006/relationships/tags" Target="../tags/tag1440.xml"/><Relationship Id="rId21" Type="http://schemas.openxmlformats.org/officeDocument/2006/relationships/tags" Target="../tags/tag1344.xml"/><Relationship Id="rId63" Type="http://schemas.openxmlformats.org/officeDocument/2006/relationships/tags" Target="../tags/tag1386.xml"/><Relationship Id="rId159" Type="http://schemas.openxmlformats.org/officeDocument/2006/relationships/tags" Target="../tags/tag1482.xml"/><Relationship Id="rId170" Type="http://schemas.openxmlformats.org/officeDocument/2006/relationships/tags" Target="../tags/tag1493.xml"/><Relationship Id="rId226" Type="http://schemas.openxmlformats.org/officeDocument/2006/relationships/tags" Target="../tags/tag1549.xml"/><Relationship Id="rId107" Type="http://schemas.openxmlformats.org/officeDocument/2006/relationships/tags" Target="../tags/tag1430.xml"/><Relationship Id="rId11" Type="http://schemas.openxmlformats.org/officeDocument/2006/relationships/tags" Target="../tags/tag1334.xml"/><Relationship Id="rId32" Type="http://schemas.openxmlformats.org/officeDocument/2006/relationships/tags" Target="../tags/tag1355.xml"/><Relationship Id="rId53" Type="http://schemas.openxmlformats.org/officeDocument/2006/relationships/tags" Target="../tags/tag1376.xml"/><Relationship Id="rId74" Type="http://schemas.openxmlformats.org/officeDocument/2006/relationships/tags" Target="../tags/tag1397.xml"/><Relationship Id="rId128" Type="http://schemas.openxmlformats.org/officeDocument/2006/relationships/tags" Target="../tags/tag1451.xml"/><Relationship Id="rId149" Type="http://schemas.openxmlformats.org/officeDocument/2006/relationships/tags" Target="../tags/tag1472.xml"/><Relationship Id="rId5" Type="http://schemas.openxmlformats.org/officeDocument/2006/relationships/tags" Target="../tags/tag1328.xml"/><Relationship Id="rId95" Type="http://schemas.openxmlformats.org/officeDocument/2006/relationships/tags" Target="../tags/tag1418.xml"/><Relationship Id="rId160" Type="http://schemas.openxmlformats.org/officeDocument/2006/relationships/tags" Target="../tags/tag1483.xml"/><Relationship Id="rId181" Type="http://schemas.openxmlformats.org/officeDocument/2006/relationships/tags" Target="../tags/tag1504.xml"/><Relationship Id="rId216" Type="http://schemas.openxmlformats.org/officeDocument/2006/relationships/tags" Target="../tags/tag1539.xml"/><Relationship Id="rId237" Type="http://schemas.openxmlformats.org/officeDocument/2006/relationships/tags" Target="../tags/tag1560.xml"/><Relationship Id="rId258" Type="http://schemas.openxmlformats.org/officeDocument/2006/relationships/tags" Target="../tags/tag1581.xml"/><Relationship Id="rId22" Type="http://schemas.openxmlformats.org/officeDocument/2006/relationships/tags" Target="../tags/tag1345.xml"/><Relationship Id="rId43" Type="http://schemas.openxmlformats.org/officeDocument/2006/relationships/tags" Target="../tags/tag1366.xml"/><Relationship Id="rId64" Type="http://schemas.openxmlformats.org/officeDocument/2006/relationships/tags" Target="../tags/tag1387.xml"/><Relationship Id="rId118" Type="http://schemas.openxmlformats.org/officeDocument/2006/relationships/tags" Target="../tags/tag1441.xml"/><Relationship Id="rId139" Type="http://schemas.openxmlformats.org/officeDocument/2006/relationships/tags" Target="../tags/tag1462.xml"/><Relationship Id="rId85" Type="http://schemas.openxmlformats.org/officeDocument/2006/relationships/tags" Target="../tags/tag1408.xml"/><Relationship Id="rId150" Type="http://schemas.openxmlformats.org/officeDocument/2006/relationships/tags" Target="../tags/tag1473.xml"/><Relationship Id="rId171" Type="http://schemas.openxmlformats.org/officeDocument/2006/relationships/tags" Target="../tags/tag1494.xml"/><Relationship Id="rId192" Type="http://schemas.openxmlformats.org/officeDocument/2006/relationships/tags" Target="../tags/tag1515.xml"/><Relationship Id="rId206" Type="http://schemas.openxmlformats.org/officeDocument/2006/relationships/tags" Target="../tags/tag1529.xml"/><Relationship Id="rId227" Type="http://schemas.openxmlformats.org/officeDocument/2006/relationships/tags" Target="../tags/tag1550.xml"/><Relationship Id="rId248" Type="http://schemas.openxmlformats.org/officeDocument/2006/relationships/tags" Target="../tags/tag1571.xml"/><Relationship Id="rId12" Type="http://schemas.openxmlformats.org/officeDocument/2006/relationships/tags" Target="../tags/tag1335.xml"/><Relationship Id="rId33" Type="http://schemas.openxmlformats.org/officeDocument/2006/relationships/tags" Target="../tags/tag1356.xml"/><Relationship Id="rId108" Type="http://schemas.openxmlformats.org/officeDocument/2006/relationships/tags" Target="../tags/tag1431.xml"/><Relationship Id="rId129" Type="http://schemas.openxmlformats.org/officeDocument/2006/relationships/tags" Target="../tags/tag1452.xml"/><Relationship Id="rId54" Type="http://schemas.openxmlformats.org/officeDocument/2006/relationships/tags" Target="../tags/tag1377.xml"/><Relationship Id="rId75" Type="http://schemas.openxmlformats.org/officeDocument/2006/relationships/tags" Target="../tags/tag1398.xml"/><Relationship Id="rId96" Type="http://schemas.openxmlformats.org/officeDocument/2006/relationships/tags" Target="../tags/tag1419.xml"/><Relationship Id="rId140" Type="http://schemas.openxmlformats.org/officeDocument/2006/relationships/tags" Target="../tags/tag1463.xml"/><Relationship Id="rId161" Type="http://schemas.openxmlformats.org/officeDocument/2006/relationships/tags" Target="../tags/tag1484.xml"/><Relationship Id="rId182" Type="http://schemas.openxmlformats.org/officeDocument/2006/relationships/tags" Target="../tags/tag1505.xml"/><Relationship Id="rId217" Type="http://schemas.openxmlformats.org/officeDocument/2006/relationships/tags" Target="../tags/tag1540.xml"/><Relationship Id="rId6" Type="http://schemas.openxmlformats.org/officeDocument/2006/relationships/tags" Target="../tags/tag1329.xml"/><Relationship Id="rId238" Type="http://schemas.openxmlformats.org/officeDocument/2006/relationships/tags" Target="../tags/tag1561.xml"/><Relationship Id="rId259" Type="http://schemas.openxmlformats.org/officeDocument/2006/relationships/tags" Target="../tags/tag1582.xml"/><Relationship Id="rId23" Type="http://schemas.openxmlformats.org/officeDocument/2006/relationships/tags" Target="../tags/tag1346.xml"/><Relationship Id="rId119" Type="http://schemas.openxmlformats.org/officeDocument/2006/relationships/tags" Target="../tags/tag1442.xml"/><Relationship Id="rId44" Type="http://schemas.openxmlformats.org/officeDocument/2006/relationships/tags" Target="../tags/tag1367.xml"/><Relationship Id="rId65" Type="http://schemas.openxmlformats.org/officeDocument/2006/relationships/tags" Target="../tags/tag1388.xml"/><Relationship Id="rId86" Type="http://schemas.openxmlformats.org/officeDocument/2006/relationships/tags" Target="../tags/tag1409.xml"/><Relationship Id="rId130" Type="http://schemas.openxmlformats.org/officeDocument/2006/relationships/tags" Target="../tags/tag1453.xml"/><Relationship Id="rId151" Type="http://schemas.openxmlformats.org/officeDocument/2006/relationships/tags" Target="../tags/tag1474.xml"/><Relationship Id="rId172" Type="http://schemas.openxmlformats.org/officeDocument/2006/relationships/tags" Target="../tags/tag1495.xml"/><Relationship Id="rId193" Type="http://schemas.openxmlformats.org/officeDocument/2006/relationships/tags" Target="../tags/tag1516.xml"/><Relationship Id="rId207" Type="http://schemas.openxmlformats.org/officeDocument/2006/relationships/tags" Target="../tags/tag1530.xml"/><Relationship Id="rId228" Type="http://schemas.openxmlformats.org/officeDocument/2006/relationships/tags" Target="../tags/tag1551.xml"/><Relationship Id="rId249" Type="http://schemas.openxmlformats.org/officeDocument/2006/relationships/tags" Target="../tags/tag1572.xml"/><Relationship Id="rId13" Type="http://schemas.openxmlformats.org/officeDocument/2006/relationships/tags" Target="../tags/tag1336.xml"/><Relationship Id="rId109" Type="http://schemas.openxmlformats.org/officeDocument/2006/relationships/tags" Target="../tags/tag1432.xml"/><Relationship Id="rId260" Type="http://schemas.openxmlformats.org/officeDocument/2006/relationships/tags" Target="../tags/tag1583.xml"/><Relationship Id="rId34" Type="http://schemas.openxmlformats.org/officeDocument/2006/relationships/tags" Target="../tags/tag1357.xml"/><Relationship Id="rId55" Type="http://schemas.openxmlformats.org/officeDocument/2006/relationships/tags" Target="../tags/tag1378.xml"/><Relationship Id="rId76" Type="http://schemas.openxmlformats.org/officeDocument/2006/relationships/tags" Target="../tags/tag1399.xml"/><Relationship Id="rId97" Type="http://schemas.openxmlformats.org/officeDocument/2006/relationships/tags" Target="../tags/tag1420.xml"/><Relationship Id="rId120" Type="http://schemas.openxmlformats.org/officeDocument/2006/relationships/tags" Target="../tags/tag1443.xml"/><Relationship Id="rId141" Type="http://schemas.openxmlformats.org/officeDocument/2006/relationships/tags" Target="../tags/tag1464.xml"/><Relationship Id="rId7" Type="http://schemas.openxmlformats.org/officeDocument/2006/relationships/tags" Target="../tags/tag1330.xml"/><Relationship Id="rId162" Type="http://schemas.openxmlformats.org/officeDocument/2006/relationships/tags" Target="../tags/tag1485.xml"/><Relationship Id="rId183" Type="http://schemas.openxmlformats.org/officeDocument/2006/relationships/tags" Target="../tags/tag1506.xml"/><Relationship Id="rId218" Type="http://schemas.openxmlformats.org/officeDocument/2006/relationships/tags" Target="../tags/tag1541.xml"/><Relationship Id="rId239" Type="http://schemas.openxmlformats.org/officeDocument/2006/relationships/tags" Target="../tags/tag1562.xml"/><Relationship Id="rId250" Type="http://schemas.openxmlformats.org/officeDocument/2006/relationships/tags" Target="../tags/tag1573.xml"/><Relationship Id="rId24" Type="http://schemas.openxmlformats.org/officeDocument/2006/relationships/tags" Target="../tags/tag1347.xml"/><Relationship Id="rId45" Type="http://schemas.openxmlformats.org/officeDocument/2006/relationships/tags" Target="../tags/tag1368.xml"/><Relationship Id="rId66" Type="http://schemas.openxmlformats.org/officeDocument/2006/relationships/tags" Target="../tags/tag1389.xml"/><Relationship Id="rId87" Type="http://schemas.openxmlformats.org/officeDocument/2006/relationships/tags" Target="../tags/tag1410.xml"/><Relationship Id="rId110" Type="http://schemas.openxmlformats.org/officeDocument/2006/relationships/tags" Target="../tags/tag1433.xml"/><Relationship Id="rId131" Type="http://schemas.openxmlformats.org/officeDocument/2006/relationships/tags" Target="../tags/tag1454.xml"/><Relationship Id="rId152" Type="http://schemas.openxmlformats.org/officeDocument/2006/relationships/tags" Target="../tags/tag1475.xml"/><Relationship Id="rId173" Type="http://schemas.openxmlformats.org/officeDocument/2006/relationships/tags" Target="../tags/tag1496.xml"/><Relationship Id="rId194" Type="http://schemas.openxmlformats.org/officeDocument/2006/relationships/tags" Target="../tags/tag1517.xml"/><Relationship Id="rId208" Type="http://schemas.openxmlformats.org/officeDocument/2006/relationships/tags" Target="../tags/tag1531.xml"/><Relationship Id="rId229" Type="http://schemas.openxmlformats.org/officeDocument/2006/relationships/tags" Target="../tags/tag1552.xml"/><Relationship Id="rId240" Type="http://schemas.openxmlformats.org/officeDocument/2006/relationships/tags" Target="../tags/tag1563.xml"/><Relationship Id="rId261" Type="http://schemas.openxmlformats.org/officeDocument/2006/relationships/tags" Target="../tags/tag1584.xml"/><Relationship Id="rId14" Type="http://schemas.openxmlformats.org/officeDocument/2006/relationships/tags" Target="../tags/tag1337.xml"/><Relationship Id="rId35" Type="http://schemas.openxmlformats.org/officeDocument/2006/relationships/tags" Target="../tags/tag1358.xml"/><Relationship Id="rId56" Type="http://schemas.openxmlformats.org/officeDocument/2006/relationships/tags" Target="../tags/tag1379.xml"/><Relationship Id="rId77" Type="http://schemas.openxmlformats.org/officeDocument/2006/relationships/tags" Target="../tags/tag1400.xml"/><Relationship Id="rId100" Type="http://schemas.openxmlformats.org/officeDocument/2006/relationships/tags" Target="../tags/tag1423.xml"/><Relationship Id="rId8" Type="http://schemas.openxmlformats.org/officeDocument/2006/relationships/tags" Target="../tags/tag1331.xml"/><Relationship Id="rId98" Type="http://schemas.openxmlformats.org/officeDocument/2006/relationships/tags" Target="../tags/tag1421.xml"/><Relationship Id="rId121" Type="http://schemas.openxmlformats.org/officeDocument/2006/relationships/tags" Target="../tags/tag1444.xml"/><Relationship Id="rId142" Type="http://schemas.openxmlformats.org/officeDocument/2006/relationships/tags" Target="../tags/tag1465.xml"/><Relationship Id="rId163" Type="http://schemas.openxmlformats.org/officeDocument/2006/relationships/tags" Target="../tags/tag1486.xml"/><Relationship Id="rId184" Type="http://schemas.openxmlformats.org/officeDocument/2006/relationships/tags" Target="../tags/tag1507.xml"/><Relationship Id="rId219" Type="http://schemas.openxmlformats.org/officeDocument/2006/relationships/tags" Target="../tags/tag1542.xml"/><Relationship Id="rId230" Type="http://schemas.openxmlformats.org/officeDocument/2006/relationships/tags" Target="../tags/tag1553.xml"/><Relationship Id="rId251" Type="http://schemas.openxmlformats.org/officeDocument/2006/relationships/tags" Target="../tags/tag1574.xml"/><Relationship Id="rId25" Type="http://schemas.openxmlformats.org/officeDocument/2006/relationships/tags" Target="../tags/tag1348.xml"/><Relationship Id="rId46" Type="http://schemas.openxmlformats.org/officeDocument/2006/relationships/tags" Target="../tags/tag1369.xml"/><Relationship Id="rId67" Type="http://schemas.openxmlformats.org/officeDocument/2006/relationships/tags" Target="../tags/tag1390.xml"/><Relationship Id="rId88" Type="http://schemas.openxmlformats.org/officeDocument/2006/relationships/tags" Target="../tags/tag1411.xml"/><Relationship Id="rId111" Type="http://schemas.openxmlformats.org/officeDocument/2006/relationships/tags" Target="../tags/tag1434.xml"/><Relationship Id="rId132" Type="http://schemas.openxmlformats.org/officeDocument/2006/relationships/tags" Target="../tags/tag1455.xml"/><Relationship Id="rId153" Type="http://schemas.openxmlformats.org/officeDocument/2006/relationships/tags" Target="../tags/tag1476.xml"/><Relationship Id="rId174" Type="http://schemas.openxmlformats.org/officeDocument/2006/relationships/tags" Target="../tags/tag1497.xml"/><Relationship Id="rId195" Type="http://schemas.openxmlformats.org/officeDocument/2006/relationships/tags" Target="../tags/tag1518.xml"/><Relationship Id="rId209" Type="http://schemas.openxmlformats.org/officeDocument/2006/relationships/tags" Target="../tags/tag1532.xml"/><Relationship Id="rId220" Type="http://schemas.openxmlformats.org/officeDocument/2006/relationships/tags" Target="../tags/tag1543.xml"/><Relationship Id="rId241" Type="http://schemas.openxmlformats.org/officeDocument/2006/relationships/tags" Target="../tags/tag1564.xml"/><Relationship Id="rId15" Type="http://schemas.openxmlformats.org/officeDocument/2006/relationships/tags" Target="../tags/tag1338.xml"/><Relationship Id="rId36" Type="http://schemas.openxmlformats.org/officeDocument/2006/relationships/tags" Target="../tags/tag1359.xml"/><Relationship Id="rId57" Type="http://schemas.openxmlformats.org/officeDocument/2006/relationships/tags" Target="../tags/tag1380.xml"/><Relationship Id="rId262" Type="http://schemas.openxmlformats.org/officeDocument/2006/relationships/tags" Target="../tags/tag1585.xml"/><Relationship Id="rId78" Type="http://schemas.openxmlformats.org/officeDocument/2006/relationships/tags" Target="../tags/tag1401.xml"/><Relationship Id="rId99" Type="http://schemas.openxmlformats.org/officeDocument/2006/relationships/tags" Target="../tags/tag1422.xml"/><Relationship Id="rId101" Type="http://schemas.openxmlformats.org/officeDocument/2006/relationships/tags" Target="../tags/tag1424.xml"/><Relationship Id="rId122" Type="http://schemas.openxmlformats.org/officeDocument/2006/relationships/tags" Target="../tags/tag1445.xml"/><Relationship Id="rId143" Type="http://schemas.openxmlformats.org/officeDocument/2006/relationships/tags" Target="../tags/tag1466.xml"/><Relationship Id="rId164" Type="http://schemas.openxmlformats.org/officeDocument/2006/relationships/tags" Target="../tags/tag1487.xml"/><Relationship Id="rId185" Type="http://schemas.openxmlformats.org/officeDocument/2006/relationships/tags" Target="../tags/tag1508.xml"/><Relationship Id="rId9" Type="http://schemas.openxmlformats.org/officeDocument/2006/relationships/tags" Target="../tags/tag1332.xml"/><Relationship Id="rId210" Type="http://schemas.openxmlformats.org/officeDocument/2006/relationships/tags" Target="../tags/tag1533.xml"/><Relationship Id="rId26" Type="http://schemas.openxmlformats.org/officeDocument/2006/relationships/tags" Target="../tags/tag1349.xml"/><Relationship Id="rId231" Type="http://schemas.openxmlformats.org/officeDocument/2006/relationships/tags" Target="../tags/tag1554.xml"/><Relationship Id="rId252" Type="http://schemas.openxmlformats.org/officeDocument/2006/relationships/tags" Target="../tags/tag1575.xml"/><Relationship Id="rId47" Type="http://schemas.openxmlformats.org/officeDocument/2006/relationships/tags" Target="../tags/tag1370.xml"/><Relationship Id="rId68" Type="http://schemas.openxmlformats.org/officeDocument/2006/relationships/tags" Target="../tags/tag1391.xml"/><Relationship Id="rId89" Type="http://schemas.openxmlformats.org/officeDocument/2006/relationships/tags" Target="../tags/tag1412.xml"/><Relationship Id="rId112" Type="http://schemas.openxmlformats.org/officeDocument/2006/relationships/tags" Target="../tags/tag1435.xml"/><Relationship Id="rId133" Type="http://schemas.openxmlformats.org/officeDocument/2006/relationships/tags" Target="../tags/tag1456.xml"/><Relationship Id="rId154" Type="http://schemas.openxmlformats.org/officeDocument/2006/relationships/tags" Target="../tags/tag1477.xml"/><Relationship Id="rId175" Type="http://schemas.openxmlformats.org/officeDocument/2006/relationships/tags" Target="../tags/tag1498.xml"/><Relationship Id="rId196" Type="http://schemas.openxmlformats.org/officeDocument/2006/relationships/tags" Target="../tags/tag1519.xml"/><Relationship Id="rId200" Type="http://schemas.openxmlformats.org/officeDocument/2006/relationships/tags" Target="../tags/tag1523.xml"/><Relationship Id="rId16" Type="http://schemas.openxmlformats.org/officeDocument/2006/relationships/tags" Target="../tags/tag1339.xml"/><Relationship Id="rId221" Type="http://schemas.openxmlformats.org/officeDocument/2006/relationships/tags" Target="../tags/tag1544.xml"/><Relationship Id="rId242" Type="http://schemas.openxmlformats.org/officeDocument/2006/relationships/tags" Target="../tags/tag1565.xml"/><Relationship Id="rId263" Type="http://schemas.openxmlformats.org/officeDocument/2006/relationships/tags" Target="../tags/tag1586.xml"/><Relationship Id="rId37" Type="http://schemas.openxmlformats.org/officeDocument/2006/relationships/tags" Target="../tags/tag1360.xml"/><Relationship Id="rId58" Type="http://schemas.openxmlformats.org/officeDocument/2006/relationships/tags" Target="../tags/tag1381.xml"/><Relationship Id="rId79" Type="http://schemas.openxmlformats.org/officeDocument/2006/relationships/tags" Target="../tags/tag1402.xml"/><Relationship Id="rId102" Type="http://schemas.openxmlformats.org/officeDocument/2006/relationships/tags" Target="../tags/tag1425.xml"/><Relationship Id="rId123" Type="http://schemas.openxmlformats.org/officeDocument/2006/relationships/tags" Target="../tags/tag1446.xml"/><Relationship Id="rId144" Type="http://schemas.openxmlformats.org/officeDocument/2006/relationships/tags" Target="../tags/tag1467.xml"/><Relationship Id="rId90" Type="http://schemas.openxmlformats.org/officeDocument/2006/relationships/tags" Target="../tags/tag1413.xml"/><Relationship Id="rId165" Type="http://schemas.openxmlformats.org/officeDocument/2006/relationships/tags" Target="../tags/tag1488.xml"/><Relationship Id="rId186" Type="http://schemas.openxmlformats.org/officeDocument/2006/relationships/tags" Target="../tags/tag1509.xml"/><Relationship Id="rId211" Type="http://schemas.openxmlformats.org/officeDocument/2006/relationships/tags" Target="../tags/tag1534.xml"/><Relationship Id="rId232" Type="http://schemas.openxmlformats.org/officeDocument/2006/relationships/tags" Target="../tags/tag1555.xml"/><Relationship Id="rId253" Type="http://schemas.openxmlformats.org/officeDocument/2006/relationships/tags" Target="../tags/tag1576.xml"/><Relationship Id="rId27" Type="http://schemas.openxmlformats.org/officeDocument/2006/relationships/tags" Target="../tags/tag1350.xml"/><Relationship Id="rId48" Type="http://schemas.openxmlformats.org/officeDocument/2006/relationships/tags" Target="../tags/tag1371.xml"/><Relationship Id="rId69" Type="http://schemas.openxmlformats.org/officeDocument/2006/relationships/tags" Target="../tags/tag1392.xml"/><Relationship Id="rId113" Type="http://schemas.openxmlformats.org/officeDocument/2006/relationships/tags" Target="../tags/tag1436.xml"/><Relationship Id="rId134" Type="http://schemas.openxmlformats.org/officeDocument/2006/relationships/tags" Target="../tags/tag1457.xml"/><Relationship Id="rId80" Type="http://schemas.openxmlformats.org/officeDocument/2006/relationships/tags" Target="../tags/tag1403.xml"/><Relationship Id="rId155" Type="http://schemas.openxmlformats.org/officeDocument/2006/relationships/tags" Target="../tags/tag1478.xml"/><Relationship Id="rId176" Type="http://schemas.openxmlformats.org/officeDocument/2006/relationships/tags" Target="../tags/tag1499.xml"/><Relationship Id="rId197" Type="http://schemas.openxmlformats.org/officeDocument/2006/relationships/tags" Target="../tags/tag1520.xml"/><Relationship Id="rId201" Type="http://schemas.openxmlformats.org/officeDocument/2006/relationships/tags" Target="../tags/tag1524.xml"/><Relationship Id="rId222" Type="http://schemas.openxmlformats.org/officeDocument/2006/relationships/tags" Target="../tags/tag1545.xml"/><Relationship Id="rId243" Type="http://schemas.openxmlformats.org/officeDocument/2006/relationships/tags" Target="../tags/tag1566.xml"/><Relationship Id="rId264" Type="http://schemas.openxmlformats.org/officeDocument/2006/relationships/tags" Target="../tags/tag1587.xml"/><Relationship Id="rId17" Type="http://schemas.openxmlformats.org/officeDocument/2006/relationships/tags" Target="../tags/tag1340.xml"/><Relationship Id="rId38" Type="http://schemas.openxmlformats.org/officeDocument/2006/relationships/tags" Target="../tags/tag1361.xml"/><Relationship Id="rId59" Type="http://schemas.openxmlformats.org/officeDocument/2006/relationships/tags" Target="../tags/tag1382.xml"/><Relationship Id="rId103" Type="http://schemas.openxmlformats.org/officeDocument/2006/relationships/tags" Target="../tags/tag1426.xml"/><Relationship Id="rId124" Type="http://schemas.openxmlformats.org/officeDocument/2006/relationships/tags" Target="../tags/tag1447.xml"/><Relationship Id="rId70" Type="http://schemas.openxmlformats.org/officeDocument/2006/relationships/tags" Target="../tags/tag1393.xml"/><Relationship Id="rId91" Type="http://schemas.openxmlformats.org/officeDocument/2006/relationships/tags" Target="../tags/tag1414.xml"/><Relationship Id="rId145" Type="http://schemas.openxmlformats.org/officeDocument/2006/relationships/tags" Target="../tags/tag1468.xml"/><Relationship Id="rId166" Type="http://schemas.openxmlformats.org/officeDocument/2006/relationships/tags" Target="../tags/tag1489.xml"/><Relationship Id="rId187" Type="http://schemas.openxmlformats.org/officeDocument/2006/relationships/tags" Target="../tags/tag1510.xml"/><Relationship Id="rId1" Type="http://schemas.openxmlformats.org/officeDocument/2006/relationships/tags" Target="../tags/tag1324.xml"/><Relationship Id="rId212" Type="http://schemas.openxmlformats.org/officeDocument/2006/relationships/tags" Target="../tags/tag1535.xml"/><Relationship Id="rId233" Type="http://schemas.openxmlformats.org/officeDocument/2006/relationships/tags" Target="../tags/tag1556.xml"/><Relationship Id="rId254" Type="http://schemas.openxmlformats.org/officeDocument/2006/relationships/tags" Target="../tags/tag1577.xml"/><Relationship Id="rId28" Type="http://schemas.openxmlformats.org/officeDocument/2006/relationships/tags" Target="../tags/tag1351.xml"/><Relationship Id="rId49" Type="http://schemas.openxmlformats.org/officeDocument/2006/relationships/tags" Target="../tags/tag1372.xml"/><Relationship Id="rId114" Type="http://schemas.openxmlformats.org/officeDocument/2006/relationships/tags" Target="../tags/tag1437.xml"/><Relationship Id="rId60" Type="http://schemas.openxmlformats.org/officeDocument/2006/relationships/tags" Target="../tags/tag1383.xml"/><Relationship Id="rId81" Type="http://schemas.openxmlformats.org/officeDocument/2006/relationships/tags" Target="../tags/tag1404.xml"/><Relationship Id="rId135" Type="http://schemas.openxmlformats.org/officeDocument/2006/relationships/tags" Target="../tags/tag1458.xml"/><Relationship Id="rId156" Type="http://schemas.openxmlformats.org/officeDocument/2006/relationships/tags" Target="../tags/tag1479.xml"/><Relationship Id="rId177" Type="http://schemas.openxmlformats.org/officeDocument/2006/relationships/tags" Target="../tags/tag1500.xml"/><Relationship Id="rId198" Type="http://schemas.openxmlformats.org/officeDocument/2006/relationships/tags" Target="../tags/tag1521.xml"/><Relationship Id="rId202" Type="http://schemas.openxmlformats.org/officeDocument/2006/relationships/tags" Target="../tags/tag1525.xml"/><Relationship Id="rId223" Type="http://schemas.openxmlformats.org/officeDocument/2006/relationships/tags" Target="../tags/tag1546.xml"/><Relationship Id="rId244" Type="http://schemas.openxmlformats.org/officeDocument/2006/relationships/tags" Target="../tags/tag1567.xml"/><Relationship Id="rId18" Type="http://schemas.openxmlformats.org/officeDocument/2006/relationships/tags" Target="../tags/tag1341.xml"/><Relationship Id="rId39" Type="http://schemas.openxmlformats.org/officeDocument/2006/relationships/tags" Target="../tags/tag1362.xml"/><Relationship Id="rId265" Type="http://schemas.openxmlformats.org/officeDocument/2006/relationships/tags" Target="../tags/tag1588.xml"/><Relationship Id="rId50" Type="http://schemas.openxmlformats.org/officeDocument/2006/relationships/tags" Target="../tags/tag1373.xml"/><Relationship Id="rId104" Type="http://schemas.openxmlformats.org/officeDocument/2006/relationships/tags" Target="../tags/tag1427.xml"/><Relationship Id="rId125" Type="http://schemas.openxmlformats.org/officeDocument/2006/relationships/tags" Target="../tags/tag1448.xml"/><Relationship Id="rId146" Type="http://schemas.openxmlformats.org/officeDocument/2006/relationships/tags" Target="../tags/tag1469.xml"/><Relationship Id="rId167" Type="http://schemas.openxmlformats.org/officeDocument/2006/relationships/tags" Target="../tags/tag1490.xml"/><Relationship Id="rId188" Type="http://schemas.openxmlformats.org/officeDocument/2006/relationships/tags" Target="../tags/tag1511.xml"/><Relationship Id="rId71" Type="http://schemas.openxmlformats.org/officeDocument/2006/relationships/tags" Target="../tags/tag1394.xml"/><Relationship Id="rId92" Type="http://schemas.openxmlformats.org/officeDocument/2006/relationships/tags" Target="../tags/tag1415.xml"/><Relationship Id="rId213" Type="http://schemas.openxmlformats.org/officeDocument/2006/relationships/tags" Target="../tags/tag1536.xml"/><Relationship Id="rId234" Type="http://schemas.openxmlformats.org/officeDocument/2006/relationships/tags" Target="../tags/tag1557.xml"/><Relationship Id="rId2" Type="http://schemas.openxmlformats.org/officeDocument/2006/relationships/tags" Target="../tags/tag1325.xml"/><Relationship Id="rId29" Type="http://schemas.openxmlformats.org/officeDocument/2006/relationships/tags" Target="../tags/tag1352.xml"/><Relationship Id="rId255" Type="http://schemas.openxmlformats.org/officeDocument/2006/relationships/tags" Target="../tags/tag1578.xml"/><Relationship Id="rId40" Type="http://schemas.openxmlformats.org/officeDocument/2006/relationships/tags" Target="../tags/tag1363.xml"/><Relationship Id="rId115" Type="http://schemas.openxmlformats.org/officeDocument/2006/relationships/tags" Target="../tags/tag1438.xml"/><Relationship Id="rId136" Type="http://schemas.openxmlformats.org/officeDocument/2006/relationships/tags" Target="../tags/tag1459.xml"/><Relationship Id="rId157" Type="http://schemas.openxmlformats.org/officeDocument/2006/relationships/tags" Target="../tags/tag1480.xml"/><Relationship Id="rId178" Type="http://schemas.openxmlformats.org/officeDocument/2006/relationships/tags" Target="../tags/tag1501.xml"/><Relationship Id="rId61" Type="http://schemas.openxmlformats.org/officeDocument/2006/relationships/tags" Target="../tags/tag1384.xml"/><Relationship Id="rId82" Type="http://schemas.openxmlformats.org/officeDocument/2006/relationships/tags" Target="../tags/tag1405.xml"/><Relationship Id="rId199" Type="http://schemas.openxmlformats.org/officeDocument/2006/relationships/tags" Target="../tags/tag1522.xml"/><Relationship Id="rId203" Type="http://schemas.openxmlformats.org/officeDocument/2006/relationships/tags" Target="../tags/tag1526.xml"/><Relationship Id="rId19" Type="http://schemas.openxmlformats.org/officeDocument/2006/relationships/tags" Target="../tags/tag1342.xml"/><Relationship Id="rId224" Type="http://schemas.openxmlformats.org/officeDocument/2006/relationships/tags" Target="../tags/tag1547.xml"/><Relationship Id="rId245" Type="http://schemas.openxmlformats.org/officeDocument/2006/relationships/tags" Target="../tags/tag1568.xml"/><Relationship Id="rId266" Type="http://schemas.openxmlformats.org/officeDocument/2006/relationships/slideLayout" Target="../slideLayouts/slideLayout1.xml"/><Relationship Id="rId30" Type="http://schemas.openxmlformats.org/officeDocument/2006/relationships/tags" Target="../tags/tag1353.xml"/><Relationship Id="rId105" Type="http://schemas.openxmlformats.org/officeDocument/2006/relationships/tags" Target="../tags/tag1428.xml"/><Relationship Id="rId126" Type="http://schemas.openxmlformats.org/officeDocument/2006/relationships/tags" Target="../tags/tag1449.xml"/><Relationship Id="rId147" Type="http://schemas.openxmlformats.org/officeDocument/2006/relationships/tags" Target="../tags/tag1470.xml"/><Relationship Id="rId168" Type="http://schemas.openxmlformats.org/officeDocument/2006/relationships/tags" Target="../tags/tag1491.xml"/><Relationship Id="rId51" Type="http://schemas.openxmlformats.org/officeDocument/2006/relationships/tags" Target="../tags/tag1374.xml"/><Relationship Id="rId72" Type="http://schemas.openxmlformats.org/officeDocument/2006/relationships/tags" Target="../tags/tag1395.xml"/><Relationship Id="rId93" Type="http://schemas.openxmlformats.org/officeDocument/2006/relationships/tags" Target="../tags/tag1416.xml"/><Relationship Id="rId189" Type="http://schemas.openxmlformats.org/officeDocument/2006/relationships/tags" Target="../tags/tag1512.xml"/><Relationship Id="rId3" Type="http://schemas.openxmlformats.org/officeDocument/2006/relationships/tags" Target="../tags/tag1326.xml"/><Relationship Id="rId214" Type="http://schemas.openxmlformats.org/officeDocument/2006/relationships/tags" Target="../tags/tag1537.xml"/><Relationship Id="rId235" Type="http://schemas.openxmlformats.org/officeDocument/2006/relationships/tags" Target="../tags/tag1558.xml"/><Relationship Id="rId256" Type="http://schemas.openxmlformats.org/officeDocument/2006/relationships/tags" Target="../tags/tag1579.xml"/><Relationship Id="rId116" Type="http://schemas.openxmlformats.org/officeDocument/2006/relationships/tags" Target="../tags/tag1439.xml"/><Relationship Id="rId137" Type="http://schemas.openxmlformats.org/officeDocument/2006/relationships/tags" Target="../tags/tag1460.xml"/><Relationship Id="rId158" Type="http://schemas.openxmlformats.org/officeDocument/2006/relationships/tags" Target="../tags/tag1481.xml"/><Relationship Id="rId20" Type="http://schemas.openxmlformats.org/officeDocument/2006/relationships/tags" Target="../tags/tag1343.xml"/><Relationship Id="rId41" Type="http://schemas.openxmlformats.org/officeDocument/2006/relationships/tags" Target="../tags/tag1364.xml"/><Relationship Id="rId62" Type="http://schemas.openxmlformats.org/officeDocument/2006/relationships/tags" Target="../tags/tag1385.xml"/><Relationship Id="rId83" Type="http://schemas.openxmlformats.org/officeDocument/2006/relationships/tags" Target="../tags/tag1406.xml"/><Relationship Id="rId179" Type="http://schemas.openxmlformats.org/officeDocument/2006/relationships/tags" Target="../tags/tag1502.xml"/><Relationship Id="rId190" Type="http://schemas.openxmlformats.org/officeDocument/2006/relationships/tags" Target="../tags/tag1513.xml"/><Relationship Id="rId204" Type="http://schemas.openxmlformats.org/officeDocument/2006/relationships/tags" Target="../tags/tag1527.xml"/><Relationship Id="rId225" Type="http://schemas.openxmlformats.org/officeDocument/2006/relationships/tags" Target="../tags/tag1548.xml"/><Relationship Id="rId246" Type="http://schemas.openxmlformats.org/officeDocument/2006/relationships/tags" Target="../tags/tag1569.xml"/><Relationship Id="rId106" Type="http://schemas.openxmlformats.org/officeDocument/2006/relationships/tags" Target="../tags/tag1429.xml"/><Relationship Id="rId127" Type="http://schemas.openxmlformats.org/officeDocument/2006/relationships/tags" Target="../tags/tag1450.xml"/><Relationship Id="rId10" Type="http://schemas.openxmlformats.org/officeDocument/2006/relationships/tags" Target="../tags/tag1333.xml"/><Relationship Id="rId31" Type="http://schemas.openxmlformats.org/officeDocument/2006/relationships/tags" Target="../tags/tag1354.xml"/><Relationship Id="rId52" Type="http://schemas.openxmlformats.org/officeDocument/2006/relationships/tags" Target="../tags/tag1375.xml"/><Relationship Id="rId73" Type="http://schemas.openxmlformats.org/officeDocument/2006/relationships/tags" Target="../tags/tag1396.xml"/><Relationship Id="rId94" Type="http://schemas.openxmlformats.org/officeDocument/2006/relationships/tags" Target="../tags/tag1417.xml"/><Relationship Id="rId148" Type="http://schemas.openxmlformats.org/officeDocument/2006/relationships/tags" Target="../tags/tag1471.xml"/><Relationship Id="rId169" Type="http://schemas.openxmlformats.org/officeDocument/2006/relationships/tags" Target="../tags/tag1492.xml"/><Relationship Id="rId4" Type="http://schemas.openxmlformats.org/officeDocument/2006/relationships/tags" Target="../tags/tag1327.xml"/><Relationship Id="rId180" Type="http://schemas.openxmlformats.org/officeDocument/2006/relationships/tags" Target="../tags/tag1503.xml"/><Relationship Id="rId215" Type="http://schemas.openxmlformats.org/officeDocument/2006/relationships/tags" Target="../tags/tag1538.xml"/><Relationship Id="rId236" Type="http://schemas.openxmlformats.org/officeDocument/2006/relationships/tags" Target="../tags/tag1559.xml"/><Relationship Id="rId257" Type="http://schemas.openxmlformats.org/officeDocument/2006/relationships/tags" Target="../tags/tag1580.xml"/><Relationship Id="rId42" Type="http://schemas.openxmlformats.org/officeDocument/2006/relationships/tags" Target="../tags/tag1365.xml"/><Relationship Id="rId84" Type="http://schemas.openxmlformats.org/officeDocument/2006/relationships/tags" Target="../tags/tag1407.xml"/><Relationship Id="rId138" Type="http://schemas.openxmlformats.org/officeDocument/2006/relationships/tags" Target="../tags/tag1461.xml"/><Relationship Id="rId191" Type="http://schemas.openxmlformats.org/officeDocument/2006/relationships/tags" Target="../tags/tag1514.xml"/><Relationship Id="rId205" Type="http://schemas.openxmlformats.org/officeDocument/2006/relationships/tags" Target="../tags/tag1528.xml"/><Relationship Id="rId247" Type="http://schemas.openxmlformats.org/officeDocument/2006/relationships/tags" Target="../tags/tag1570.xml"/></Relationships>
</file>

<file path=ppt/slides/_rels/slide81.xml.rels><?xml version="1.0" encoding="UTF-8" standalone="yes"?>
<Relationships xmlns="http://schemas.openxmlformats.org/package/2006/relationships"><Relationship Id="rId117" Type="http://schemas.openxmlformats.org/officeDocument/2006/relationships/tags" Target="../tags/tag1705.xml"/><Relationship Id="rId21" Type="http://schemas.openxmlformats.org/officeDocument/2006/relationships/tags" Target="../tags/tag1609.xml"/><Relationship Id="rId63" Type="http://schemas.openxmlformats.org/officeDocument/2006/relationships/tags" Target="../tags/tag1651.xml"/><Relationship Id="rId159" Type="http://schemas.openxmlformats.org/officeDocument/2006/relationships/tags" Target="../tags/tag1747.xml"/><Relationship Id="rId170" Type="http://schemas.openxmlformats.org/officeDocument/2006/relationships/tags" Target="../tags/tag1758.xml"/><Relationship Id="rId226" Type="http://schemas.openxmlformats.org/officeDocument/2006/relationships/tags" Target="../tags/tag1814.xml"/><Relationship Id="rId107" Type="http://schemas.openxmlformats.org/officeDocument/2006/relationships/tags" Target="../tags/tag1695.xml"/><Relationship Id="rId11" Type="http://schemas.openxmlformats.org/officeDocument/2006/relationships/tags" Target="../tags/tag1599.xml"/><Relationship Id="rId32" Type="http://schemas.openxmlformats.org/officeDocument/2006/relationships/tags" Target="../tags/tag1620.xml"/><Relationship Id="rId53" Type="http://schemas.openxmlformats.org/officeDocument/2006/relationships/tags" Target="../tags/tag1641.xml"/><Relationship Id="rId74" Type="http://schemas.openxmlformats.org/officeDocument/2006/relationships/tags" Target="../tags/tag1662.xml"/><Relationship Id="rId128" Type="http://schemas.openxmlformats.org/officeDocument/2006/relationships/tags" Target="../tags/tag1716.xml"/><Relationship Id="rId149" Type="http://schemas.openxmlformats.org/officeDocument/2006/relationships/tags" Target="../tags/tag1737.xml"/><Relationship Id="rId5" Type="http://schemas.openxmlformats.org/officeDocument/2006/relationships/tags" Target="../tags/tag1593.xml"/><Relationship Id="rId95" Type="http://schemas.openxmlformats.org/officeDocument/2006/relationships/tags" Target="../tags/tag1683.xml"/><Relationship Id="rId160" Type="http://schemas.openxmlformats.org/officeDocument/2006/relationships/tags" Target="../tags/tag1748.xml"/><Relationship Id="rId181" Type="http://schemas.openxmlformats.org/officeDocument/2006/relationships/tags" Target="../tags/tag1769.xml"/><Relationship Id="rId216" Type="http://schemas.openxmlformats.org/officeDocument/2006/relationships/tags" Target="../tags/tag1804.xml"/><Relationship Id="rId237" Type="http://schemas.openxmlformats.org/officeDocument/2006/relationships/tags" Target="../tags/tag1825.xml"/><Relationship Id="rId258" Type="http://schemas.openxmlformats.org/officeDocument/2006/relationships/tags" Target="../tags/tag1846.xml"/><Relationship Id="rId22" Type="http://schemas.openxmlformats.org/officeDocument/2006/relationships/tags" Target="../tags/tag1610.xml"/><Relationship Id="rId43" Type="http://schemas.openxmlformats.org/officeDocument/2006/relationships/tags" Target="../tags/tag1631.xml"/><Relationship Id="rId64" Type="http://schemas.openxmlformats.org/officeDocument/2006/relationships/tags" Target="../tags/tag1652.xml"/><Relationship Id="rId118" Type="http://schemas.openxmlformats.org/officeDocument/2006/relationships/tags" Target="../tags/tag1706.xml"/><Relationship Id="rId139" Type="http://schemas.openxmlformats.org/officeDocument/2006/relationships/tags" Target="../tags/tag1727.xml"/><Relationship Id="rId85" Type="http://schemas.openxmlformats.org/officeDocument/2006/relationships/tags" Target="../tags/tag1673.xml"/><Relationship Id="rId150" Type="http://schemas.openxmlformats.org/officeDocument/2006/relationships/tags" Target="../tags/tag1738.xml"/><Relationship Id="rId171" Type="http://schemas.openxmlformats.org/officeDocument/2006/relationships/tags" Target="../tags/tag1759.xml"/><Relationship Id="rId192" Type="http://schemas.openxmlformats.org/officeDocument/2006/relationships/tags" Target="../tags/tag1780.xml"/><Relationship Id="rId206" Type="http://schemas.openxmlformats.org/officeDocument/2006/relationships/tags" Target="../tags/tag1794.xml"/><Relationship Id="rId227" Type="http://schemas.openxmlformats.org/officeDocument/2006/relationships/tags" Target="../tags/tag1815.xml"/><Relationship Id="rId248" Type="http://schemas.openxmlformats.org/officeDocument/2006/relationships/tags" Target="../tags/tag1836.xml"/><Relationship Id="rId12" Type="http://schemas.openxmlformats.org/officeDocument/2006/relationships/tags" Target="../tags/tag1600.xml"/><Relationship Id="rId33" Type="http://schemas.openxmlformats.org/officeDocument/2006/relationships/tags" Target="../tags/tag1621.xml"/><Relationship Id="rId108" Type="http://schemas.openxmlformats.org/officeDocument/2006/relationships/tags" Target="../tags/tag1696.xml"/><Relationship Id="rId129" Type="http://schemas.openxmlformats.org/officeDocument/2006/relationships/tags" Target="../tags/tag1717.xml"/><Relationship Id="rId54" Type="http://schemas.openxmlformats.org/officeDocument/2006/relationships/tags" Target="../tags/tag1642.xml"/><Relationship Id="rId75" Type="http://schemas.openxmlformats.org/officeDocument/2006/relationships/tags" Target="../tags/tag1663.xml"/><Relationship Id="rId96" Type="http://schemas.openxmlformats.org/officeDocument/2006/relationships/tags" Target="../tags/tag1684.xml"/><Relationship Id="rId140" Type="http://schemas.openxmlformats.org/officeDocument/2006/relationships/tags" Target="../tags/tag1728.xml"/><Relationship Id="rId161" Type="http://schemas.openxmlformats.org/officeDocument/2006/relationships/tags" Target="../tags/tag1749.xml"/><Relationship Id="rId182" Type="http://schemas.openxmlformats.org/officeDocument/2006/relationships/tags" Target="../tags/tag1770.xml"/><Relationship Id="rId217" Type="http://schemas.openxmlformats.org/officeDocument/2006/relationships/tags" Target="../tags/tag1805.xml"/><Relationship Id="rId6" Type="http://schemas.openxmlformats.org/officeDocument/2006/relationships/tags" Target="../tags/tag1594.xml"/><Relationship Id="rId238" Type="http://schemas.openxmlformats.org/officeDocument/2006/relationships/tags" Target="../tags/tag1826.xml"/><Relationship Id="rId259" Type="http://schemas.openxmlformats.org/officeDocument/2006/relationships/tags" Target="../tags/tag1847.xml"/><Relationship Id="rId23" Type="http://schemas.openxmlformats.org/officeDocument/2006/relationships/tags" Target="../tags/tag1611.xml"/><Relationship Id="rId119" Type="http://schemas.openxmlformats.org/officeDocument/2006/relationships/tags" Target="../tags/tag1707.xml"/><Relationship Id="rId44" Type="http://schemas.openxmlformats.org/officeDocument/2006/relationships/tags" Target="../tags/tag1632.xml"/><Relationship Id="rId65" Type="http://schemas.openxmlformats.org/officeDocument/2006/relationships/tags" Target="../tags/tag1653.xml"/><Relationship Id="rId86" Type="http://schemas.openxmlformats.org/officeDocument/2006/relationships/tags" Target="../tags/tag1674.xml"/><Relationship Id="rId130" Type="http://schemas.openxmlformats.org/officeDocument/2006/relationships/tags" Target="../tags/tag1718.xml"/><Relationship Id="rId151" Type="http://schemas.openxmlformats.org/officeDocument/2006/relationships/tags" Target="../tags/tag1739.xml"/><Relationship Id="rId172" Type="http://schemas.openxmlformats.org/officeDocument/2006/relationships/tags" Target="../tags/tag1760.xml"/><Relationship Id="rId193" Type="http://schemas.openxmlformats.org/officeDocument/2006/relationships/tags" Target="../tags/tag1781.xml"/><Relationship Id="rId207" Type="http://schemas.openxmlformats.org/officeDocument/2006/relationships/tags" Target="../tags/tag1795.xml"/><Relationship Id="rId228" Type="http://schemas.openxmlformats.org/officeDocument/2006/relationships/tags" Target="../tags/tag1816.xml"/><Relationship Id="rId249" Type="http://schemas.openxmlformats.org/officeDocument/2006/relationships/tags" Target="../tags/tag1837.xml"/><Relationship Id="rId13" Type="http://schemas.openxmlformats.org/officeDocument/2006/relationships/tags" Target="../tags/tag1601.xml"/><Relationship Id="rId109" Type="http://schemas.openxmlformats.org/officeDocument/2006/relationships/tags" Target="../tags/tag1697.xml"/><Relationship Id="rId260" Type="http://schemas.openxmlformats.org/officeDocument/2006/relationships/tags" Target="../tags/tag1848.xml"/><Relationship Id="rId34" Type="http://schemas.openxmlformats.org/officeDocument/2006/relationships/tags" Target="../tags/tag1622.xml"/><Relationship Id="rId55" Type="http://schemas.openxmlformats.org/officeDocument/2006/relationships/tags" Target="../tags/tag1643.xml"/><Relationship Id="rId76" Type="http://schemas.openxmlformats.org/officeDocument/2006/relationships/tags" Target="../tags/tag1664.xml"/><Relationship Id="rId97" Type="http://schemas.openxmlformats.org/officeDocument/2006/relationships/tags" Target="../tags/tag1685.xml"/><Relationship Id="rId120" Type="http://schemas.openxmlformats.org/officeDocument/2006/relationships/tags" Target="../tags/tag1708.xml"/><Relationship Id="rId141" Type="http://schemas.openxmlformats.org/officeDocument/2006/relationships/tags" Target="../tags/tag1729.xml"/><Relationship Id="rId7" Type="http://schemas.openxmlformats.org/officeDocument/2006/relationships/tags" Target="../tags/tag1595.xml"/><Relationship Id="rId162" Type="http://schemas.openxmlformats.org/officeDocument/2006/relationships/tags" Target="../tags/tag1750.xml"/><Relationship Id="rId183" Type="http://schemas.openxmlformats.org/officeDocument/2006/relationships/tags" Target="../tags/tag1771.xml"/><Relationship Id="rId218" Type="http://schemas.openxmlformats.org/officeDocument/2006/relationships/tags" Target="../tags/tag1806.xml"/><Relationship Id="rId239" Type="http://schemas.openxmlformats.org/officeDocument/2006/relationships/tags" Target="../tags/tag1827.xml"/><Relationship Id="rId250" Type="http://schemas.openxmlformats.org/officeDocument/2006/relationships/tags" Target="../tags/tag1838.xml"/><Relationship Id="rId24" Type="http://schemas.openxmlformats.org/officeDocument/2006/relationships/tags" Target="../tags/tag1612.xml"/><Relationship Id="rId45" Type="http://schemas.openxmlformats.org/officeDocument/2006/relationships/tags" Target="../tags/tag1633.xml"/><Relationship Id="rId66" Type="http://schemas.openxmlformats.org/officeDocument/2006/relationships/tags" Target="../tags/tag1654.xml"/><Relationship Id="rId87" Type="http://schemas.openxmlformats.org/officeDocument/2006/relationships/tags" Target="../tags/tag1675.xml"/><Relationship Id="rId110" Type="http://schemas.openxmlformats.org/officeDocument/2006/relationships/tags" Target="../tags/tag1698.xml"/><Relationship Id="rId131" Type="http://schemas.openxmlformats.org/officeDocument/2006/relationships/tags" Target="../tags/tag1719.xml"/><Relationship Id="rId152" Type="http://schemas.openxmlformats.org/officeDocument/2006/relationships/tags" Target="../tags/tag1740.xml"/><Relationship Id="rId173" Type="http://schemas.openxmlformats.org/officeDocument/2006/relationships/tags" Target="../tags/tag1761.xml"/><Relationship Id="rId194" Type="http://schemas.openxmlformats.org/officeDocument/2006/relationships/tags" Target="../tags/tag1782.xml"/><Relationship Id="rId208" Type="http://schemas.openxmlformats.org/officeDocument/2006/relationships/tags" Target="../tags/tag1796.xml"/><Relationship Id="rId229" Type="http://schemas.openxmlformats.org/officeDocument/2006/relationships/tags" Target="../tags/tag1817.xml"/><Relationship Id="rId240" Type="http://schemas.openxmlformats.org/officeDocument/2006/relationships/tags" Target="../tags/tag1828.xml"/><Relationship Id="rId261" Type="http://schemas.openxmlformats.org/officeDocument/2006/relationships/tags" Target="../tags/tag1849.xml"/><Relationship Id="rId14" Type="http://schemas.openxmlformats.org/officeDocument/2006/relationships/tags" Target="../tags/tag1602.xml"/><Relationship Id="rId35" Type="http://schemas.openxmlformats.org/officeDocument/2006/relationships/tags" Target="../tags/tag1623.xml"/><Relationship Id="rId56" Type="http://schemas.openxmlformats.org/officeDocument/2006/relationships/tags" Target="../tags/tag1644.xml"/><Relationship Id="rId77" Type="http://schemas.openxmlformats.org/officeDocument/2006/relationships/tags" Target="../tags/tag1665.xml"/><Relationship Id="rId100" Type="http://schemas.openxmlformats.org/officeDocument/2006/relationships/tags" Target="../tags/tag1688.xml"/><Relationship Id="rId8" Type="http://schemas.openxmlformats.org/officeDocument/2006/relationships/tags" Target="../tags/tag1596.xml"/><Relationship Id="rId98" Type="http://schemas.openxmlformats.org/officeDocument/2006/relationships/tags" Target="../tags/tag1686.xml"/><Relationship Id="rId121" Type="http://schemas.openxmlformats.org/officeDocument/2006/relationships/tags" Target="../tags/tag1709.xml"/><Relationship Id="rId142" Type="http://schemas.openxmlformats.org/officeDocument/2006/relationships/tags" Target="../tags/tag1730.xml"/><Relationship Id="rId163" Type="http://schemas.openxmlformats.org/officeDocument/2006/relationships/tags" Target="../tags/tag1751.xml"/><Relationship Id="rId184" Type="http://schemas.openxmlformats.org/officeDocument/2006/relationships/tags" Target="../tags/tag1772.xml"/><Relationship Id="rId219" Type="http://schemas.openxmlformats.org/officeDocument/2006/relationships/tags" Target="../tags/tag1807.xml"/><Relationship Id="rId230" Type="http://schemas.openxmlformats.org/officeDocument/2006/relationships/tags" Target="../tags/tag1818.xml"/><Relationship Id="rId251" Type="http://schemas.openxmlformats.org/officeDocument/2006/relationships/tags" Target="../tags/tag1839.xml"/><Relationship Id="rId25" Type="http://schemas.openxmlformats.org/officeDocument/2006/relationships/tags" Target="../tags/tag1613.xml"/><Relationship Id="rId46" Type="http://schemas.openxmlformats.org/officeDocument/2006/relationships/tags" Target="../tags/tag1634.xml"/><Relationship Id="rId67" Type="http://schemas.openxmlformats.org/officeDocument/2006/relationships/tags" Target="../tags/tag1655.xml"/><Relationship Id="rId88" Type="http://schemas.openxmlformats.org/officeDocument/2006/relationships/tags" Target="../tags/tag1676.xml"/><Relationship Id="rId111" Type="http://schemas.openxmlformats.org/officeDocument/2006/relationships/tags" Target="../tags/tag1699.xml"/><Relationship Id="rId132" Type="http://schemas.openxmlformats.org/officeDocument/2006/relationships/tags" Target="../tags/tag1720.xml"/><Relationship Id="rId153" Type="http://schemas.openxmlformats.org/officeDocument/2006/relationships/tags" Target="../tags/tag1741.xml"/><Relationship Id="rId174" Type="http://schemas.openxmlformats.org/officeDocument/2006/relationships/tags" Target="../tags/tag1762.xml"/><Relationship Id="rId195" Type="http://schemas.openxmlformats.org/officeDocument/2006/relationships/tags" Target="../tags/tag1783.xml"/><Relationship Id="rId209" Type="http://schemas.openxmlformats.org/officeDocument/2006/relationships/tags" Target="../tags/tag1797.xml"/><Relationship Id="rId220" Type="http://schemas.openxmlformats.org/officeDocument/2006/relationships/tags" Target="../tags/tag1808.xml"/><Relationship Id="rId241" Type="http://schemas.openxmlformats.org/officeDocument/2006/relationships/tags" Target="../tags/tag1829.xml"/><Relationship Id="rId15" Type="http://schemas.openxmlformats.org/officeDocument/2006/relationships/tags" Target="../tags/tag1603.xml"/><Relationship Id="rId36" Type="http://schemas.openxmlformats.org/officeDocument/2006/relationships/tags" Target="../tags/tag1624.xml"/><Relationship Id="rId57" Type="http://schemas.openxmlformats.org/officeDocument/2006/relationships/tags" Target="../tags/tag1645.xml"/><Relationship Id="rId262" Type="http://schemas.openxmlformats.org/officeDocument/2006/relationships/tags" Target="../tags/tag1850.xml"/><Relationship Id="rId78" Type="http://schemas.openxmlformats.org/officeDocument/2006/relationships/tags" Target="../tags/tag1666.xml"/><Relationship Id="rId99" Type="http://schemas.openxmlformats.org/officeDocument/2006/relationships/tags" Target="../tags/tag1687.xml"/><Relationship Id="rId101" Type="http://schemas.openxmlformats.org/officeDocument/2006/relationships/tags" Target="../tags/tag1689.xml"/><Relationship Id="rId122" Type="http://schemas.openxmlformats.org/officeDocument/2006/relationships/tags" Target="../tags/tag1710.xml"/><Relationship Id="rId143" Type="http://schemas.openxmlformats.org/officeDocument/2006/relationships/tags" Target="../tags/tag1731.xml"/><Relationship Id="rId164" Type="http://schemas.openxmlformats.org/officeDocument/2006/relationships/tags" Target="../tags/tag1752.xml"/><Relationship Id="rId185" Type="http://schemas.openxmlformats.org/officeDocument/2006/relationships/tags" Target="../tags/tag1773.xml"/><Relationship Id="rId9" Type="http://schemas.openxmlformats.org/officeDocument/2006/relationships/tags" Target="../tags/tag1597.xml"/><Relationship Id="rId210" Type="http://schemas.openxmlformats.org/officeDocument/2006/relationships/tags" Target="../tags/tag1798.xml"/><Relationship Id="rId26" Type="http://schemas.openxmlformats.org/officeDocument/2006/relationships/tags" Target="../tags/tag1614.xml"/><Relationship Id="rId231" Type="http://schemas.openxmlformats.org/officeDocument/2006/relationships/tags" Target="../tags/tag1819.xml"/><Relationship Id="rId252" Type="http://schemas.openxmlformats.org/officeDocument/2006/relationships/tags" Target="../tags/tag1840.xml"/><Relationship Id="rId47" Type="http://schemas.openxmlformats.org/officeDocument/2006/relationships/tags" Target="../tags/tag1635.xml"/><Relationship Id="rId68" Type="http://schemas.openxmlformats.org/officeDocument/2006/relationships/tags" Target="../tags/tag1656.xml"/><Relationship Id="rId89" Type="http://schemas.openxmlformats.org/officeDocument/2006/relationships/tags" Target="../tags/tag1677.xml"/><Relationship Id="rId112" Type="http://schemas.openxmlformats.org/officeDocument/2006/relationships/tags" Target="../tags/tag1700.xml"/><Relationship Id="rId133" Type="http://schemas.openxmlformats.org/officeDocument/2006/relationships/tags" Target="../tags/tag1721.xml"/><Relationship Id="rId154" Type="http://schemas.openxmlformats.org/officeDocument/2006/relationships/tags" Target="../tags/tag1742.xml"/><Relationship Id="rId175" Type="http://schemas.openxmlformats.org/officeDocument/2006/relationships/tags" Target="../tags/tag1763.xml"/><Relationship Id="rId196" Type="http://schemas.openxmlformats.org/officeDocument/2006/relationships/tags" Target="../tags/tag1784.xml"/><Relationship Id="rId200" Type="http://schemas.openxmlformats.org/officeDocument/2006/relationships/tags" Target="../tags/tag1788.xml"/><Relationship Id="rId16" Type="http://schemas.openxmlformats.org/officeDocument/2006/relationships/tags" Target="../tags/tag1604.xml"/><Relationship Id="rId221" Type="http://schemas.openxmlformats.org/officeDocument/2006/relationships/tags" Target="../tags/tag1809.xml"/><Relationship Id="rId242" Type="http://schemas.openxmlformats.org/officeDocument/2006/relationships/tags" Target="../tags/tag1830.xml"/><Relationship Id="rId263" Type="http://schemas.openxmlformats.org/officeDocument/2006/relationships/tags" Target="../tags/tag1851.xml"/><Relationship Id="rId37" Type="http://schemas.openxmlformats.org/officeDocument/2006/relationships/tags" Target="../tags/tag1625.xml"/><Relationship Id="rId58" Type="http://schemas.openxmlformats.org/officeDocument/2006/relationships/tags" Target="../tags/tag1646.xml"/><Relationship Id="rId79" Type="http://schemas.openxmlformats.org/officeDocument/2006/relationships/tags" Target="../tags/tag1667.xml"/><Relationship Id="rId102" Type="http://schemas.openxmlformats.org/officeDocument/2006/relationships/tags" Target="../tags/tag1690.xml"/><Relationship Id="rId123" Type="http://schemas.openxmlformats.org/officeDocument/2006/relationships/tags" Target="../tags/tag1711.xml"/><Relationship Id="rId144" Type="http://schemas.openxmlformats.org/officeDocument/2006/relationships/tags" Target="../tags/tag1732.xml"/><Relationship Id="rId90" Type="http://schemas.openxmlformats.org/officeDocument/2006/relationships/tags" Target="../tags/tag1678.xml"/><Relationship Id="rId165" Type="http://schemas.openxmlformats.org/officeDocument/2006/relationships/tags" Target="../tags/tag1753.xml"/><Relationship Id="rId186" Type="http://schemas.openxmlformats.org/officeDocument/2006/relationships/tags" Target="../tags/tag1774.xml"/><Relationship Id="rId211" Type="http://schemas.openxmlformats.org/officeDocument/2006/relationships/tags" Target="../tags/tag1799.xml"/><Relationship Id="rId232" Type="http://schemas.openxmlformats.org/officeDocument/2006/relationships/tags" Target="../tags/tag1820.xml"/><Relationship Id="rId253" Type="http://schemas.openxmlformats.org/officeDocument/2006/relationships/tags" Target="../tags/tag1841.xml"/><Relationship Id="rId27" Type="http://schemas.openxmlformats.org/officeDocument/2006/relationships/tags" Target="../tags/tag1615.xml"/><Relationship Id="rId48" Type="http://schemas.openxmlformats.org/officeDocument/2006/relationships/tags" Target="../tags/tag1636.xml"/><Relationship Id="rId69" Type="http://schemas.openxmlformats.org/officeDocument/2006/relationships/tags" Target="../tags/tag1657.xml"/><Relationship Id="rId113" Type="http://schemas.openxmlformats.org/officeDocument/2006/relationships/tags" Target="../tags/tag1701.xml"/><Relationship Id="rId134" Type="http://schemas.openxmlformats.org/officeDocument/2006/relationships/tags" Target="../tags/tag1722.xml"/><Relationship Id="rId80" Type="http://schemas.openxmlformats.org/officeDocument/2006/relationships/tags" Target="../tags/tag1668.xml"/><Relationship Id="rId155" Type="http://schemas.openxmlformats.org/officeDocument/2006/relationships/tags" Target="../tags/tag1743.xml"/><Relationship Id="rId176" Type="http://schemas.openxmlformats.org/officeDocument/2006/relationships/tags" Target="../tags/tag1764.xml"/><Relationship Id="rId197" Type="http://schemas.openxmlformats.org/officeDocument/2006/relationships/tags" Target="../tags/tag1785.xml"/><Relationship Id="rId201" Type="http://schemas.openxmlformats.org/officeDocument/2006/relationships/tags" Target="../tags/tag1789.xml"/><Relationship Id="rId222" Type="http://schemas.openxmlformats.org/officeDocument/2006/relationships/tags" Target="../tags/tag1810.xml"/><Relationship Id="rId243" Type="http://schemas.openxmlformats.org/officeDocument/2006/relationships/tags" Target="../tags/tag1831.xml"/><Relationship Id="rId264" Type="http://schemas.openxmlformats.org/officeDocument/2006/relationships/tags" Target="../tags/tag1852.xml"/><Relationship Id="rId17" Type="http://schemas.openxmlformats.org/officeDocument/2006/relationships/tags" Target="../tags/tag1605.xml"/><Relationship Id="rId38" Type="http://schemas.openxmlformats.org/officeDocument/2006/relationships/tags" Target="../tags/tag1626.xml"/><Relationship Id="rId59" Type="http://schemas.openxmlformats.org/officeDocument/2006/relationships/tags" Target="../tags/tag1647.xml"/><Relationship Id="rId103" Type="http://schemas.openxmlformats.org/officeDocument/2006/relationships/tags" Target="../tags/tag1691.xml"/><Relationship Id="rId124" Type="http://schemas.openxmlformats.org/officeDocument/2006/relationships/tags" Target="../tags/tag1712.xml"/><Relationship Id="rId70" Type="http://schemas.openxmlformats.org/officeDocument/2006/relationships/tags" Target="../tags/tag1658.xml"/><Relationship Id="rId91" Type="http://schemas.openxmlformats.org/officeDocument/2006/relationships/tags" Target="../tags/tag1679.xml"/><Relationship Id="rId145" Type="http://schemas.openxmlformats.org/officeDocument/2006/relationships/tags" Target="../tags/tag1733.xml"/><Relationship Id="rId166" Type="http://schemas.openxmlformats.org/officeDocument/2006/relationships/tags" Target="../tags/tag1754.xml"/><Relationship Id="rId187" Type="http://schemas.openxmlformats.org/officeDocument/2006/relationships/tags" Target="../tags/tag1775.xml"/><Relationship Id="rId1" Type="http://schemas.openxmlformats.org/officeDocument/2006/relationships/tags" Target="../tags/tag1589.xml"/><Relationship Id="rId212" Type="http://schemas.openxmlformats.org/officeDocument/2006/relationships/tags" Target="../tags/tag1800.xml"/><Relationship Id="rId233" Type="http://schemas.openxmlformats.org/officeDocument/2006/relationships/tags" Target="../tags/tag1821.xml"/><Relationship Id="rId254" Type="http://schemas.openxmlformats.org/officeDocument/2006/relationships/tags" Target="../tags/tag1842.xml"/><Relationship Id="rId28" Type="http://schemas.openxmlformats.org/officeDocument/2006/relationships/tags" Target="../tags/tag1616.xml"/><Relationship Id="rId49" Type="http://schemas.openxmlformats.org/officeDocument/2006/relationships/tags" Target="../tags/tag1637.xml"/><Relationship Id="rId114" Type="http://schemas.openxmlformats.org/officeDocument/2006/relationships/tags" Target="../tags/tag1702.xml"/><Relationship Id="rId60" Type="http://schemas.openxmlformats.org/officeDocument/2006/relationships/tags" Target="../tags/tag1648.xml"/><Relationship Id="rId81" Type="http://schemas.openxmlformats.org/officeDocument/2006/relationships/tags" Target="../tags/tag1669.xml"/><Relationship Id="rId135" Type="http://schemas.openxmlformats.org/officeDocument/2006/relationships/tags" Target="../tags/tag1723.xml"/><Relationship Id="rId156" Type="http://schemas.openxmlformats.org/officeDocument/2006/relationships/tags" Target="../tags/tag1744.xml"/><Relationship Id="rId177" Type="http://schemas.openxmlformats.org/officeDocument/2006/relationships/tags" Target="../tags/tag1765.xml"/><Relationship Id="rId198" Type="http://schemas.openxmlformats.org/officeDocument/2006/relationships/tags" Target="../tags/tag1786.xml"/><Relationship Id="rId202" Type="http://schemas.openxmlformats.org/officeDocument/2006/relationships/tags" Target="../tags/tag1790.xml"/><Relationship Id="rId223" Type="http://schemas.openxmlformats.org/officeDocument/2006/relationships/tags" Target="../tags/tag1811.xml"/><Relationship Id="rId244" Type="http://schemas.openxmlformats.org/officeDocument/2006/relationships/tags" Target="../tags/tag1832.xml"/><Relationship Id="rId18" Type="http://schemas.openxmlformats.org/officeDocument/2006/relationships/tags" Target="../tags/tag1606.xml"/><Relationship Id="rId39" Type="http://schemas.openxmlformats.org/officeDocument/2006/relationships/tags" Target="../tags/tag1627.xml"/><Relationship Id="rId265" Type="http://schemas.openxmlformats.org/officeDocument/2006/relationships/tags" Target="../tags/tag1853.xml"/><Relationship Id="rId50" Type="http://schemas.openxmlformats.org/officeDocument/2006/relationships/tags" Target="../tags/tag1638.xml"/><Relationship Id="rId104" Type="http://schemas.openxmlformats.org/officeDocument/2006/relationships/tags" Target="../tags/tag1692.xml"/><Relationship Id="rId125" Type="http://schemas.openxmlformats.org/officeDocument/2006/relationships/tags" Target="../tags/tag1713.xml"/><Relationship Id="rId146" Type="http://schemas.openxmlformats.org/officeDocument/2006/relationships/tags" Target="../tags/tag1734.xml"/><Relationship Id="rId167" Type="http://schemas.openxmlformats.org/officeDocument/2006/relationships/tags" Target="../tags/tag1755.xml"/><Relationship Id="rId188" Type="http://schemas.openxmlformats.org/officeDocument/2006/relationships/tags" Target="../tags/tag1776.xml"/><Relationship Id="rId71" Type="http://schemas.openxmlformats.org/officeDocument/2006/relationships/tags" Target="../tags/tag1659.xml"/><Relationship Id="rId92" Type="http://schemas.openxmlformats.org/officeDocument/2006/relationships/tags" Target="../tags/tag1680.xml"/><Relationship Id="rId213" Type="http://schemas.openxmlformats.org/officeDocument/2006/relationships/tags" Target="../tags/tag1801.xml"/><Relationship Id="rId234" Type="http://schemas.openxmlformats.org/officeDocument/2006/relationships/tags" Target="../tags/tag1822.xml"/><Relationship Id="rId2" Type="http://schemas.openxmlformats.org/officeDocument/2006/relationships/tags" Target="../tags/tag1590.xml"/><Relationship Id="rId29" Type="http://schemas.openxmlformats.org/officeDocument/2006/relationships/tags" Target="../tags/tag1617.xml"/><Relationship Id="rId255" Type="http://schemas.openxmlformats.org/officeDocument/2006/relationships/tags" Target="../tags/tag1843.xml"/><Relationship Id="rId40" Type="http://schemas.openxmlformats.org/officeDocument/2006/relationships/tags" Target="../tags/tag1628.xml"/><Relationship Id="rId115" Type="http://schemas.openxmlformats.org/officeDocument/2006/relationships/tags" Target="../tags/tag1703.xml"/><Relationship Id="rId136" Type="http://schemas.openxmlformats.org/officeDocument/2006/relationships/tags" Target="../tags/tag1724.xml"/><Relationship Id="rId157" Type="http://schemas.openxmlformats.org/officeDocument/2006/relationships/tags" Target="../tags/tag1745.xml"/><Relationship Id="rId178" Type="http://schemas.openxmlformats.org/officeDocument/2006/relationships/tags" Target="../tags/tag1766.xml"/><Relationship Id="rId61" Type="http://schemas.openxmlformats.org/officeDocument/2006/relationships/tags" Target="../tags/tag1649.xml"/><Relationship Id="rId82" Type="http://schemas.openxmlformats.org/officeDocument/2006/relationships/tags" Target="../tags/tag1670.xml"/><Relationship Id="rId199" Type="http://schemas.openxmlformats.org/officeDocument/2006/relationships/tags" Target="../tags/tag1787.xml"/><Relationship Id="rId203" Type="http://schemas.openxmlformats.org/officeDocument/2006/relationships/tags" Target="../tags/tag1791.xml"/><Relationship Id="rId19" Type="http://schemas.openxmlformats.org/officeDocument/2006/relationships/tags" Target="../tags/tag1607.xml"/><Relationship Id="rId224" Type="http://schemas.openxmlformats.org/officeDocument/2006/relationships/tags" Target="../tags/tag1812.xml"/><Relationship Id="rId245" Type="http://schemas.openxmlformats.org/officeDocument/2006/relationships/tags" Target="../tags/tag1833.xml"/><Relationship Id="rId266" Type="http://schemas.openxmlformats.org/officeDocument/2006/relationships/slideLayout" Target="../slideLayouts/slideLayout1.xml"/><Relationship Id="rId30" Type="http://schemas.openxmlformats.org/officeDocument/2006/relationships/tags" Target="../tags/tag1618.xml"/><Relationship Id="rId105" Type="http://schemas.openxmlformats.org/officeDocument/2006/relationships/tags" Target="../tags/tag1693.xml"/><Relationship Id="rId126" Type="http://schemas.openxmlformats.org/officeDocument/2006/relationships/tags" Target="../tags/tag1714.xml"/><Relationship Id="rId147" Type="http://schemas.openxmlformats.org/officeDocument/2006/relationships/tags" Target="../tags/tag1735.xml"/><Relationship Id="rId168" Type="http://schemas.openxmlformats.org/officeDocument/2006/relationships/tags" Target="../tags/tag1756.xml"/><Relationship Id="rId51" Type="http://schemas.openxmlformats.org/officeDocument/2006/relationships/tags" Target="../tags/tag1639.xml"/><Relationship Id="rId72" Type="http://schemas.openxmlformats.org/officeDocument/2006/relationships/tags" Target="../tags/tag1660.xml"/><Relationship Id="rId93" Type="http://schemas.openxmlformats.org/officeDocument/2006/relationships/tags" Target="../tags/tag1681.xml"/><Relationship Id="rId189" Type="http://schemas.openxmlformats.org/officeDocument/2006/relationships/tags" Target="../tags/tag1777.xml"/><Relationship Id="rId3" Type="http://schemas.openxmlformats.org/officeDocument/2006/relationships/tags" Target="../tags/tag1591.xml"/><Relationship Id="rId214" Type="http://schemas.openxmlformats.org/officeDocument/2006/relationships/tags" Target="../tags/tag1802.xml"/><Relationship Id="rId235" Type="http://schemas.openxmlformats.org/officeDocument/2006/relationships/tags" Target="../tags/tag1823.xml"/><Relationship Id="rId256" Type="http://schemas.openxmlformats.org/officeDocument/2006/relationships/tags" Target="../tags/tag1844.xml"/><Relationship Id="rId116" Type="http://schemas.openxmlformats.org/officeDocument/2006/relationships/tags" Target="../tags/tag1704.xml"/><Relationship Id="rId137" Type="http://schemas.openxmlformats.org/officeDocument/2006/relationships/tags" Target="../tags/tag1725.xml"/><Relationship Id="rId158" Type="http://schemas.openxmlformats.org/officeDocument/2006/relationships/tags" Target="../tags/tag1746.xml"/><Relationship Id="rId20" Type="http://schemas.openxmlformats.org/officeDocument/2006/relationships/tags" Target="../tags/tag1608.xml"/><Relationship Id="rId41" Type="http://schemas.openxmlformats.org/officeDocument/2006/relationships/tags" Target="../tags/tag1629.xml"/><Relationship Id="rId62" Type="http://schemas.openxmlformats.org/officeDocument/2006/relationships/tags" Target="../tags/tag1650.xml"/><Relationship Id="rId83" Type="http://schemas.openxmlformats.org/officeDocument/2006/relationships/tags" Target="../tags/tag1671.xml"/><Relationship Id="rId179" Type="http://schemas.openxmlformats.org/officeDocument/2006/relationships/tags" Target="../tags/tag1767.xml"/><Relationship Id="rId190" Type="http://schemas.openxmlformats.org/officeDocument/2006/relationships/tags" Target="../tags/tag1778.xml"/><Relationship Id="rId204" Type="http://schemas.openxmlformats.org/officeDocument/2006/relationships/tags" Target="../tags/tag1792.xml"/><Relationship Id="rId225" Type="http://schemas.openxmlformats.org/officeDocument/2006/relationships/tags" Target="../tags/tag1813.xml"/><Relationship Id="rId246" Type="http://schemas.openxmlformats.org/officeDocument/2006/relationships/tags" Target="../tags/tag1834.xml"/><Relationship Id="rId106" Type="http://schemas.openxmlformats.org/officeDocument/2006/relationships/tags" Target="../tags/tag1694.xml"/><Relationship Id="rId127" Type="http://schemas.openxmlformats.org/officeDocument/2006/relationships/tags" Target="../tags/tag1715.xml"/><Relationship Id="rId10" Type="http://schemas.openxmlformats.org/officeDocument/2006/relationships/tags" Target="../tags/tag1598.xml"/><Relationship Id="rId31" Type="http://schemas.openxmlformats.org/officeDocument/2006/relationships/tags" Target="../tags/tag1619.xml"/><Relationship Id="rId52" Type="http://schemas.openxmlformats.org/officeDocument/2006/relationships/tags" Target="../tags/tag1640.xml"/><Relationship Id="rId73" Type="http://schemas.openxmlformats.org/officeDocument/2006/relationships/tags" Target="../tags/tag1661.xml"/><Relationship Id="rId94" Type="http://schemas.openxmlformats.org/officeDocument/2006/relationships/tags" Target="../tags/tag1682.xml"/><Relationship Id="rId148" Type="http://schemas.openxmlformats.org/officeDocument/2006/relationships/tags" Target="../tags/tag1736.xml"/><Relationship Id="rId169" Type="http://schemas.openxmlformats.org/officeDocument/2006/relationships/tags" Target="../tags/tag1757.xml"/><Relationship Id="rId4" Type="http://schemas.openxmlformats.org/officeDocument/2006/relationships/tags" Target="../tags/tag1592.xml"/><Relationship Id="rId180" Type="http://schemas.openxmlformats.org/officeDocument/2006/relationships/tags" Target="../tags/tag1768.xml"/><Relationship Id="rId215" Type="http://schemas.openxmlformats.org/officeDocument/2006/relationships/tags" Target="../tags/tag1803.xml"/><Relationship Id="rId236" Type="http://schemas.openxmlformats.org/officeDocument/2006/relationships/tags" Target="../tags/tag1824.xml"/><Relationship Id="rId257" Type="http://schemas.openxmlformats.org/officeDocument/2006/relationships/tags" Target="../tags/tag1845.xml"/><Relationship Id="rId42" Type="http://schemas.openxmlformats.org/officeDocument/2006/relationships/tags" Target="../tags/tag1630.xml"/><Relationship Id="rId84" Type="http://schemas.openxmlformats.org/officeDocument/2006/relationships/tags" Target="../tags/tag1672.xml"/><Relationship Id="rId138" Type="http://schemas.openxmlformats.org/officeDocument/2006/relationships/tags" Target="../tags/tag1726.xml"/><Relationship Id="rId191" Type="http://schemas.openxmlformats.org/officeDocument/2006/relationships/tags" Target="../tags/tag1779.xml"/><Relationship Id="rId205" Type="http://schemas.openxmlformats.org/officeDocument/2006/relationships/tags" Target="../tags/tag1793.xml"/><Relationship Id="rId247" Type="http://schemas.openxmlformats.org/officeDocument/2006/relationships/tags" Target="../tags/tag1835.xml"/></Relationships>
</file>

<file path=ppt/slides/_rels/slide82.xml.rels><?xml version="1.0" encoding="UTF-8" standalone="yes"?>
<Relationships xmlns="http://schemas.openxmlformats.org/package/2006/relationships"><Relationship Id="rId117" Type="http://schemas.openxmlformats.org/officeDocument/2006/relationships/tags" Target="../tags/tag1970.xml"/><Relationship Id="rId21" Type="http://schemas.openxmlformats.org/officeDocument/2006/relationships/tags" Target="../tags/tag1874.xml"/><Relationship Id="rId63" Type="http://schemas.openxmlformats.org/officeDocument/2006/relationships/tags" Target="../tags/tag1916.xml"/><Relationship Id="rId159" Type="http://schemas.openxmlformats.org/officeDocument/2006/relationships/tags" Target="../tags/tag2012.xml"/><Relationship Id="rId170" Type="http://schemas.openxmlformats.org/officeDocument/2006/relationships/tags" Target="../tags/tag2023.xml"/><Relationship Id="rId226" Type="http://schemas.openxmlformats.org/officeDocument/2006/relationships/tags" Target="../tags/tag2079.xml"/><Relationship Id="rId107" Type="http://schemas.openxmlformats.org/officeDocument/2006/relationships/tags" Target="../tags/tag1960.xml"/><Relationship Id="rId11" Type="http://schemas.openxmlformats.org/officeDocument/2006/relationships/tags" Target="../tags/tag1864.xml"/><Relationship Id="rId32" Type="http://schemas.openxmlformats.org/officeDocument/2006/relationships/tags" Target="../tags/tag1885.xml"/><Relationship Id="rId53" Type="http://schemas.openxmlformats.org/officeDocument/2006/relationships/tags" Target="../tags/tag1906.xml"/><Relationship Id="rId74" Type="http://schemas.openxmlformats.org/officeDocument/2006/relationships/tags" Target="../tags/tag1927.xml"/><Relationship Id="rId128" Type="http://schemas.openxmlformats.org/officeDocument/2006/relationships/tags" Target="../tags/tag1981.xml"/><Relationship Id="rId149" Type="http://schemas.openxmlformats.org/officeDocument/2006/relationships/tags" Target="../tags/tag2002.xml"/><Relationship Id="rId5" Type="http://schemas.openxmlformats.org/officeDocument/2006/relationships/tags" Target="../tags/tag1858.xml"/><Relationship Id="rId95" Type="http://schemas.openxmlformats.org/officeDocument/2006/relationships/tags" Target="../tags/tag1948.xml"/><Relationship Id="rId160" Type="http://schemas.openxmlformats.org/officeDocument/2006/relationships/tags" Target="../tags/tag2013.xml"/><Relationship Id="rId181" Type="http://schemas.openxmlformats.org/officeDocument/2006/relationships/tags" Target="../tags/tag2034.xml"/><Relationship Id="rId216" Type="http://schemas.openxmlformats.org/officeDocument/2006/relationships/tags" Target="../tags/tag2069.xml"/><Relationship Id="rId237" Type="http://schemas.openxmlformats.org/officeDocument/2006/relationships/tags" Target="../tags/tag2090.xml"/><Relationship Id="rId258" Type="http://schemas.openxmlformats.org/officeDocument/2006/relationships/tags" Target="../tags/tag2111.xml"/><Relationship Id="rId22" Type="http://schemas.openxmlformats.org/officeDocument/2006/relationships/tags" Target="../tags/tag1875.xml"/><Relationship Id="rId43" Type="http://schemas.openxmlformats.org/officeDocument/2006/relationships/tags" Target="../tags/tag1896.xml"/><Relationship Id="rId64" Type="http://schemas.openxmlformats.org/officeDocument/2006/relationships/tags" Target="../tags/tag1917.xml"/><Relationship Id="rId118" Type="http://schemas.openxmlformats.org/officeDocument/2006/relationships/tags" Target="../tags/tag1971.xml"/><Relationship Id="rId139" Type="http://schemas.openxmlformats.org/officeDocument/2006/relationships/tags" Target="../tags/tag1992.xml"/><Relationship Id="rId85" Type="http://schemas.openxmlformats.org/officeDocument/2006/relationships/tags" Target="../tags/tag1938.xml"/><Relationship Id="rId150" Type="http://schemas.openxmlformats.org/officeDocument/2006/relationships/tags" Target="../tags/tag2003.xml"/><Relationship Id="rId171" Type="http://schemas.openxmlformats.org/officeDocument/2006/relationships/tags" Target="../tags/tag2024.xml"/><Relationship Id="rId192" Type="http://schemas.openxmlformats.org/officeDocument/2006/relationships/tags" Target="../tags/tag2045.xml"/><Relationship Id="rId206" Type="http://schemas.openxmlformats.org/officeDocument/2006/relationships/tags" Target="../tags/tag2059.xml"/><Relationship Id="rId227" Type="http://schemas.openxmlformats.org/officeDocument/2006/relationships/tags" Target="../tags/tag2080.xml"/><Relationship Id="rId248" Type="http://schemas.openxmlformats.org/officeDocument/2006/relationships/tags" Target="../tags/tag2101.xml"/><Relationship Id="rId12" Type="http://schemas.openxmlformats.org/officeDocument/2006/relationships/tags" Target="../tags/tag1865.xml"/><Relationship Id="rId33" Type="http://schemas.openxmlformats.org/officeDocument/2006/relationships/tags" Target="../tags/tag1886.xml"/><Relationship Id="rId108" Type="http://schemas.openxmlformats.org/officeDocument/2006/relationships/tags" Target="../tags/tag1961.xml"/><Relationship Id="rId129" Type="http://schemas.openxmlformats.org/officeDocument/2006/relationships/tags" Target="../tags/tag1982.xml"/><Relationship Id="rId54" Type="http://schemas.openxmlformats.org/officeDocument/2006/relationships/tags" Target="../tags/tag1907.xml"/><Relationship Id="rId75" Type="http://schemas.openxmlformats.org/officeDocument/2006/relationships/tags" Target="../tags/tag1928.xml"/><Relationship Id="rId96" Type="http://schemas.openxmlformats.org/officeDocument/2006/relationships/tags" Target="../tags/tag1949.xml"/><Relationship Id="rId140" Type="http://schemas.openxmlformats.org/officeDocument/2006/relationships/tags" Target="../tags/tag1993.xml"/><Relationship Id="rId161" Type="http://schemas.openxmlformats.org/officeDocument/2006/relationships/tags" Target="../tags/tag2014.xml"/><Relationship Id="rId182" Type="http://schemas.openxmlformats.org/officeDocument/2006/relationships/tags" Target="../tags/tag2035.xml"/><Relationship Id="rId217" Type="http://schemas.openxmlformats.org/officeDocument/2006/relationships/tags" Target="../tags/tag2070.xml"/><Relationship Id="rId6" Type="http://schemas.openxmlformats.org/officeDocument/2006/relationships/tags" Target="../tags/tag1859.xml"/><Relationship Id="rId238" Type="http://schemas.openxmlformats.org/officeDocument/2006/relationships/tags" Target="../tags/tag2091.xml"/><Relationship Id="rId259" Type="http://schemas.openxmlformats.org/officeDocument/2006/relationships/tags" Target="../tags/tag2112.xml"/><Relationship Id="rId23" Type="http://schemas.openxmlformats.org/officeDocument/2006/relationships/tags" Target="../tags/tag1876.xml"/><Relationship Id="rId119" Type="http://schemas.openxmlformats.org/officeDocument/2006/relationships/tags" Target="../tags/tag1972.xml"/><Relationship Id="rId44" Type="http://schemas.openxmlformats.org/officeDocument/2006/relationships/tags" Target="../tags/tag1897.xml"/><Relationship Id="rId65" Type="http://schemas.openxmlformats.org/officeDocument/2006/relationships/tags" Target="../tags/tag1918.xml"/><Relationship Id="rId86" Type="http://schemas.openxmlformats.org/officeDocument/2006/relationships/tags" Target="../tags/tag1939.xml"/><Relationship Id="rId130" Type="http://schemas.openxmlformats.org/officeDocument/2006/relationships/tags" Target="../tags/tag1983.xml"/><Relationship Id="rId151" Type="http://schemas.openxmlformats.org/officeDocument/2006/relationships/tags" Target="../tags/tag2004.xml"/><Relationship Id="rId172" Type="http://schemas.openxmlformats.org/officeDocument/2006/relationships/tags" Target="../tags/tag2025.xml"/><Relationship Id="rId193" Type="http://schemas.openxmlformats.org/officeDocument/2006/relationships/tags" Target="../tags/tag2046.xml"/><Relationship Id="rId207" Type="http://schemas.openxmlformats.org/officeDocument/2006/relationships/tags" Target="../tags/tag2060.xml"/><Relationship Id="rId228" Type="http://schemas.openxmlformats.org/officeDocument/2006/relationships/tags" Target="../tags/tag2081.xml"/><Relationship Id="rId249" Type="http://schemas.openxmlformats.org/officeDocument/2006/relationships/tags" Target="../tags/tag2102.xml"/><Relationship Id="rId13" Type="http://schemas.openxmlformats.org/officeDocument/2006/relationships/tags" Target="../tags/tag1866.xml"/><Relationship Id="rId109" Type="http://schemas.openxmlformats.org/officeDocument/2006/relationships/tags" Target="../tags/tag1962.xml"/><Relationship Id="rId260" Type="http://schemas.openxmlformats.org/officeDocument/2006/relationships/tags" Target="../tags/tag2113.xml"/><Relationship Id="rId34" Type="http://schemas.openxmlformats.org/officeDocument/2006/relationships/tags" Target="../tags/tag1887.xml"/><Relationship Id="rId55" Type="http://schemas.openxmlformats.org/officeDocument/2006/relationships/tags" Target="../tags/tag1908.xml"/><Relationship Id="rId76" Type="http://schemas.openxmlformats.org/officeDocument/2006/relationships/tags" Target="../tags/tag1929.xml"/><Relationship Id="rId97" Type="http://schemas.openxmlformats.org/officeDocument/2006/relationships/tags" Target="../tags/tag1950.xml"/><Relationship Id="rId120" Type="http://schemas.openxmlformats.org/officeDocument/2006/relationships/tags" Target="../tags/tag1973.xml"/><Relationship Id="rId141" Type="http://schemas.openxmlformats.org/officeDocument/2006/relationships/tags" Target="../tags/tag1994.xml"/><Relationship Id="rId7" Type="http://schemas.openxmlformats.org/officeDocument/2006/relationships/tags" Target="../tags/tag1860.xml"/><Relationship Id="rId162" Type="http://schemas.openxmlformats.org/officeDocument/2006/relationships/tags" Target="../tags/tag2015.xml"/><Relationship Id="rId183" Type="http://schemas.openxmlformats.org/officeDocument/2006/relationships/tags" Target="../tags/tag2036.xml"/><Relationship Id="rId218" Type="http://schemas.openxmlformats.org/officeDocument/2006/relationships/tags" Target="../tags/tag2071.xml"/><Relationship Id="rId239" Type="http://schemas.openxmlformats.org/officeDocument/2006/relationships/tags" Target="../tags/tag2092.xml"/><Relationship Id="rId250" Type="http://schemas.openxmlformats.org/officeDocument/2006/relationships/tags" Target="../tags/tag2103.xml"/><Relationship Id="rId24" Type="http://schemas.openxmlformats.org/officeDocument/2006/relationships/tags" Target="../tags/tag1877.xml"/><Relationship Id="rId45" Type="http://schemas.openxmlformats.org/officeDocument/2006/relationships/tags" Target="../tags/tag1898.xml"/><Relationship Id="rId66" Type="http://schemas.openxmlformats.org/officeDocument/2006/relationships/tags" Target="../tags/tag1919.xml"/><Relationship Id="rId87" Type="http://schemas.openxmlformats.org/officeDocument/2006/relationships/tags" Target="../tags/tag1940.xml"/><Relationship Id="rId110" Type="http://schemas.openxmlformats.org/officeDocument/2006/relationships/tags" Target="../tags/tag1963.xml"/><Relationship Id="rId131" Type="http://schemas.openxmlformats.org/officeDocument/2006/relationships/tags" Target="../tags/tag1984.xml"/><Relationship Id="rId152" Type="http://schemas.openxmlformats.org/officeDocument/2006/relationships/tags" Target="../tags/tag2005.xml"/><Relationship Id="rId173" Type="http://schemas.openxmlformats.org/officeDocument/2006/relationships/tags" Target="../tags/tag2026.xml"/><Relationship Id="rId194" Type="http://schemas.openxmlformats.org/officeDocument/2006/relationships/tags" Target="../tags/tag2047.xml"/><Relationship Id="rId208" Type="http://schemas.openxmlformats.org/officeDocument/2006/relationships/tags" Target="../tags/tag2061.xml"/><Relationship Id="rId229" Type="http://schemas.openxmlformats.org/officeDocument/2006/relationships/tags" Target="../tags/tag2082.xml"/><Relationship Id="rId240" Type="http://schemas.openxmlformats.org/officeDocument/2006/relationships/tags" Target="../tags/tag2093.xml"/><Relationship Id="rId261" Type="http://schemas.openxmlformats.org/officeDocument/2006/relationships/tags" Target="../tags/tag2114.xml"/><Relationship Id="rId14" Type="http://schemas.openxmlformats.org/officeDocument/2006/relationships/tags" Target="../tags/tag1867.xml"/><Relationship Id="rId35" Type="http://schemas.openxmlformats.org/officeDocument/2006/relationships/tags" Target="../tags/tag1888.xml"/><Relationship Id="rId56" Type="http://schemas.openxmlformats.org/officeDocument/2006/relationships/tags" Target="../tags/tag1909.xml"/><Relationship Id="rId77" Type="http://schemas.openxmlformats.org/officeDocument/2006/relationships/tags" Target="../tags/tag1930.xml"/><Relationship Id="rId100" Type="http://schemas.openxmlformats.org/officeDocument/2006/relationships/tags" Target="../tags/tag1953.xml"/><Relationship Id="rId8" Type="http://schemas.openxmlformats.org/officeDocument/2006/relationships/tags" Target="../tags/tag1861.xml"/><Relationship Id="rId98" Type="http://schemas.openxmlformats.org/officeDocument/2006/relationships/tags" Target="../tags/tag1951.xml"/><Relationship Id="rId121" Type="http://schemas.openxmlformats.org/officeDocument/2006/relationships/tags" Target="../tags/tag1974.xml"/><Relationship Id="rId142" Type="http://schemas.openxmlformats.org/officeDocument/2006/relationships/tags" Target="../tags/tag1995.xml"/><Relationship Id="rId163" Type="http://schemas.openxmlformats.org/officeDocument/2006/relationships/tags" Target="../tags/tag2016.xml"/><Relationship Id="rId184" Type="http://schemas.openxmlformats.org/officeDocument/2006/relationships/tags" Target="../tags/tag2037.xml"/><Relationship Id="rId219" Type="http://schemas.openxmlformats.org/officeDocument/2006/relationships/tags" Target="../tags/tag2072.xml"/><Relationship Id="rId230" Type="http://schemas.openxmlformats.org/officeDocument/2006/relationships/tags" Target="../tags/tag2083.xml"/><Relationship Id="rId251" Type="http://schemas.openxmlformats.org/officeDocument/2006/relationships/tags" Target="../tags/tag2104.xml"/><Relationship Id="rId25" Type="http://schemas.openxmlformats.org/officeDocument/2006/relationships/tags" Target="../tags/tag1878.xml"/><Relationship Id="rId46" Type="http://schemas.openxmlformats.org/officeDocument/2006/relationships/tags" Target="../tags/tag1899.xml"/><Relationship Id="rId67" Type="http://schemas.openxmlformats.org/officeDocument/2006/relationships/tags" Target="../tags/tag1920.xml"/><Relationship Id="rId88" Type="http://schemas.openxmlformats.org/officeDocument/2006/relationships/tags" Target="../tags/tag1941.xml"/><Relationship Id="rId111" Type="http://schemas.openxmlformats.org/officeDocument/2006/relationships/tags" Target="../tags/tag1964.xml"/><Relationship Id="rId132" Type="http://schemas.openxmlformats.org/officeDocument/2006/relationships/tags" Target="../tags/tag1985.xml"/><Relationship Id="rId153" Type="http://schemas.openxmlformats.org/officeDocument/2006/relationships/tags" Target="../tags/tag2006.xml"/><Relationship Id="rId174" Type="http://schemas.openxmlformats.org/officeDocument/2006/relationships/tags" Target="../tags/tag2027.xml"/><Relationship Id="rId195" Type="http://schemas.openxmlformats.org/officeDocument/2006/relationships/tags" Target="../tags/tag2048.xml"/><Relationship Id="rId209" Type="http://schemas.openxmlformats.org/officeDocument/2006/relationships/tags" Target="../tags/tag2062.xml"/><Relationship Id="rId220" Type="http://schemas.openxmlformats.org/officeDocument/2006/relationships/tags" Target="../tags/tag2073.xml"/><Relationship Id="rId241" Type="http://schemas.openxmlformats.org/officeDocument/2006/relationships/tags" Target="../tags/tag2094.xml"/><Relationship Id="rId15" Type="http://schemas.openxmlformats.org/officeDocument/2006/relationships/tags" Target="../tags/tag1868.xml"/><Relationship Id="rId36" Type="http://schemas.openxmlformats.org/officeDocument/2006/relationships/tags" Target="../tags/tag1889.xml"/><Relationship Id="rId57" Type="http://schemas.openxmlformats.org/officeDocument/2006/relationships/tags" Target="../tags/tag1910.xml"/><Relationship Id="rId262" Type="http://schemas.openxmlformats.org/officeDocument/2006/relationships/tags" Target="../tags/tag2115.xml"/><Relationship Id="rId78" Type="http://schemas.openxmlformats.org/officeDocument/2006/relationships/tags" Target="../tags/tag1931.xml"/><Relationship Id="rId99" Type="http://schemas.openxmlformats.org/officeDocument/2006/relationships/tags" Target="../tags/tag1952.xml"/><Relationship Id="rId101" Type="http://schemas.openxmlformats.org/officeDocument/2006/relationships/tags" Target="../tags/tag1954.xml"/><Relationship Id="rId122" Type="http://schemas.openxmlformats.org/officeDocument/2006/relationships/tags" Target="../tags/tag1975.xml"/><Relationship Id="rId143" Type="http://schemas.openxmlformats.org/officeDocument/2006/relationships/tags" Target="../tags/tag1996.xml"/><Relationship Id="rId164" Type="http://schemas.openxmlformats.org/officeDocument/2006/relationships/tags" Target="../tags/tag2017.xml"/><Relationship Id="rId185" Type="http://schemas.openxmlformats.org/officeDocument/2006/relationships/tags" Target="../tags/tag2038.xml"/><Relationship Id="rId9" Type="http://schemas.openxmlformats.org/officeDocument/2006/relationships/tags" Target="../tags/tag1862.xml"/><Relationship Id="rId210" Type="http://schemas.openxmlformats.org/officeDocument/2006/relationships/tags" Target="../tags/tag2063.xml"/><Relationship Id="rId26" Type="http://schemas.openxmlformats.org/officeDocument/2006/relationships/tags" Target="../tags/tag1879.xml"/><Relationship Id="rId231" Type="http://schemas.openxmlformats.org/officeDocument/2006/relationships/tags" Target="../tags/tag2084.xml"/><Relationship Id="rId252" Type="http://schemas.openxmlformats.org/officeDocument/2006/relationships/tags" Target="../tags/tag2105.xml"/><Relationship Id="rId47" Type="http://schemas.openxmlformats.org/officeDocument/2006/relationships/tags" Target="../tags/tag1900.xml"/><Relationship Id="rId68" Type="http://schemas.openxmlformats.org/officeDocument/2006/relationships/tags" Target="../tags/tag1921.xml"/><Relationship Id="rId89" Type="http://schemas.openxmlformats.org/officeDocument/2006/relationships/tags" Target="../tags/tag1942.xml"/><Relationship Id="rId112" Type="http://schemas.openxmlformats.org/officeDocument/2006/relationships/tags" Target="../tags/tag1965.xml"/><Relationship Id="rId133" Type="http://schemas.openxmlformats.org/officeDocument/2006/relationships/tags" Target="../tags/tag1986.xml"/><Relationship Id="rId154" Type="http://schemas.openxmlformats.org/officeDocument/2006/relationships/tags" Target="../tags/tag2007.xml"/><Relationship Id="rId175" Type="http://schemas.openxmlformats.org/officeDocument/2006/relationships/tags" Target="../tags/tag2028.xml"/><Relationship Id="rId196" Type="http://schemas.openxmlformats.org/officeDocument/2006/relationships/tags" Target="../tags/tag2049.xml"/><Relationship Id="rId200" Type="http://schemas.openxmlformats.org/officeDocument/2006/relationships/tags" Target="../tags/tag2053.xml"/><Relationship Id="rId16" Type="http://schemas.openxmlformats.org/officeDocument/2006/relationships/tags" Target="../tags/tag1869.xml"/><Relationship Id="rId221" Type="http://schemas.openxmlformats.org/officeDocument/2006/relationships/tags" Target="../tags/tag2074.xml"/><Relationship Id="rId242" Type="http://schemas.openxmlformats.org/officeDocument/2006/relationships/tags" Target="../tags/tag2095.xml"/><Relationship Id="rId263" Type="http://schemas.openxmlformats.org/officeDocument/2006/relationships/tags" Target="../tags/tag2116.xml"/><Relationship Id="rId37" Type="http://schemas.openxmlformats.org/officeDocument/2006/relationships/tags" Target="../tags/tag1890.xml"/><Relationship Id="rId58" Type="http://schemas.openxmlformats.org/officeDocument/2006/relationships/tags" Target="../tags/tag1911.xml"/><Relationship Id="rId79" Type="http://schemas.openxmlformats.org/officeDocument/2006/relationships/tags" Target="../tags/tag1932.xml"/><Relationship Id="rId102" Type="http://schemas.openxmlformats.org/officeDocument/2006/relationships/tags" Target="../tags/tag1955.xml"/><Relationship Id="rId123" Type="http://schemas.openxmlformats.org/officeDocument/2006/relationships/tags" Target="../tags/tag1976.xml"/><Relationship Id="rId144" Type="http://schemas.openxmlformats.org/officeDocument/2006/relationships/tags" Target="../tags/tag1997.xml"/><Relationship Id="rId90" Type="http://schemas.openxmlformats.org/officeDocument/2006/relationships/tags" Target="../tags/tag1943.xml"/><Relationship Id="rId165" Type="http://schemas.openxmlformats.org/officeDocument/2006/relationships/tags" Target="../tags/tag2018.xml"/><Relationship Id="rId186" Type="http://schemas.openxmlformats.org/officeDocument/2006/relationships/tags" Target="../tags/tag2039.xml"/><Relationship Id="rId211" Type="http://schemas.openxmlformats.org/officeDocument/2006/relationships/tags" Target="../tags/tag2064.xml"/><Relationship Id="rId232" Type="http://schemas.openxmlformats.org/officeDocument/2006/relationships/tags" Target="../tags/tag2085.xml"/><Relationship Id="rId253" Type="http://schemas.openxmlformats.org/officeDocument/2006/relationships/tags" Target="../tags/tag2106.xml"/><Relationship Id="rId27" Type="http://schemas.openxmlformats.org/officeDocument/2006/relationships/tags" Target="../tags/tag1880.xml"/><Relationship Id="rId48" Type="http://schemas.openxmlformats.org/officeDocument/2006/relationships/tags" Target="../tags/tag1901.xml"/><Relationship Id="rId69" Type="http://schemas.openxmlformats.org/officeDocument/2006/relationships/tags" Target="../tags/tag1922.xml"/><Relationship Id="rId113" Type="http://schemas.openxmlformats.org/officeDocument/2006/relationships/tags" Target="../tags/tag1966.xml"/><Relationship Id="rId134" Type="http://schemas.openxmlformats.org/officeDocument/2006/relationships/tags" Target="../tags/tag1987.xml"/><Relationship Id="rId80" Type="http://schemas.openxmlformats.org/officeDocument/2006/relationships/tags" Target="../tags/tag1933.xml"/><Relationship Id="rId155" Type="http://schemas.openxmlformats.org/officeDocument/2006/relationships/tags" Target="../tags/tag2008.xml"/><Relationship Id="rId176" Type="http://schemas.openxmlformats.org/officeDocument/2006/relationships/tags" Target="../tags/tag2029.xml"/><Relationship Id="rId197" Type="http://schemas.openxmlformats.org/officeDocument/2006/relationships/tags" Target="../tags/tag2050.xml"/><Relationship Id="rId201" Type="http://schemas.openxmlformats.org/officeDocument/2006/relationships/tags" Target="../tags/tag2054.xml"/><Relationship Id="rId222" Type="http://schemas.openxmlformats.org/officeDocument/2006/relationships/tags" Target="../tags/tag2075.xml"/><Relationship Id="rId243" Type="http://schemas.openxmlformats.org/officeDocument/2006/relationships/tags" Target="../tags/tag2096.xml"/><Relationship Id="rId264" Type="http://schemas.openxmlformats.org/officeDocument/2006/relationships/tags" Target="../tags/tag2117.xml"/><Relationship Id="rId17" Type="http://schemas.openxmlformats.org/officeDocument/2006/relationships/tags" Target="../tags/tag1870.xml"/><Relationship Id="rId38" Type="http://schemas.openxmlformats.org/officeDocument/2006/relationships/tags" Target="../tags/tag1891.xml"/><Relationship Id="rId59" Type="http://schemas.openxmlformats.org/officeDocument/2006/relationships/tags" Target="../tags/tag1912.xml"/><Relationship Id="rId103" Type="http://schemas.openxmlformats.org/officeDocument/2006/relationships/tags" Target="../tags/tag1956.xml"/><Relationship Id="rId124" Type="http://schemas.openxmlformats.org/officeDocument/2006/relationships/tags" Target="../tags/tag1977.xml"/><Relationship Id="rId70" Type="http://schemas.openxmlformats.org/officeDocument/2006/relationships/tags" Target="../tags/tag1923.xml"/><Relationship Id="rId91" Type="http://schemas.openxmlformats.org/officeDocument/2006/relationships/tags" Target="../tags/tag1944.xml"/><Relationship Id="rId145" Type="http://schemas.openxmlformats.org/officeDocument/2006/relationships/tags" Target="../tags/tag1998.xml"/><Relationship Id="rId166" Type="http://schemas.openxmlformats.org/officeDocument/2006/relationships/tags" Target="../tags/tag2019.xml"/><Relationship Id="rId187" Type="http://schemas.openxmlformats.org/officeDocument/2006/relationships/tags" Target="../tags/tag2040.xml"/><Relationship Id="rId1" Type="http://schemas.openxmlformats.org/officeDocument/2006/relationships/tags" Target="../tags/tag1854.xml"/><Relationship Id="rId212" Type="http://schemas.openxmlformats.org/officeDocument/2006/relationships/tags" Target="../tags/tag2065.xml"/><Relationship Id="rId233" Type="http://schemas.openxmlformats.org/officeDocument/2006/relationships/tags" Target="../tags/tag2086.xml"/><Relationship Id="rId254" Type="http://schemas.openxmlformats.org/officeDocument/2006/relationships/tags" Target="../tags/tag2107.xml"/><Relationship Id="rId28" Type="http://schemas.openxmlformats.org/officeDocument/2006/relationships/tags" Target="../tags/tag1881.xml"/><Relationship Id="rId49" Type="http://schemas.openxmlformats.org/officeDocument/2006/relationships/tags" Target="../tags/tag1902.xml"/><Relationship Id="rId114" Type="http://schemas.openxmlformats.org/officeDocument/2006/relationships/tags" Target="../tags/tag1967.xml"/><Relationship Id="rId60" Type="http://schemas.openxmlformats.org/officeDocument/2006/relationships/tags" Target="../tags/tag1913.xml"/><Relationship Id="rId81" Type="http://schemas.openxmlformats.org/officeDocument/2006/relationships/tags" Target="../tags/tag1934.xml"/><Relationship Id="rId135" Type="http://schemas.openxmlformats.org/officeDocument/2006/relationships/tags" Target="../tags/tag1988.xml"/><Relationship Id="rId156" Type="http://schemas.openxmlformats.org/officeDocument/2006/relationships/tags" Target="../tags/tag2009.xml"/><Relationship Id="rId177" Type="http://schemas.openxmlformats.org/officeDocument/2006/relationships/tags" Target="../tags/tag2030.xml"/><Relationship Id="rId198" Type="http://schemas.openxmlformats.org/officeDocument/2006/relationships/tags" Target="../tags/tag2051.xml"/><Relationship Id="rId202" Type="http://schemas.openxmlformats.org/officeDocument/2006/relationships/tags" Target="../tags/tag2055.xml"/><Relationship Id="rId223" Type="http://schemas.openxmlformats.org/officeDocument/2006/relationships/tags" Target="../tags/tag2076.xml"/><Relationship Id="rId244" Type="http://schemas.openxmlformats.org/officeDocument/2006/relationships/tags" Target="../tags/tag2097.xml"/><Relationship Id="rId18" Type="http://schemas.openxmlformats.org/officeDocument/2006/relationships/tags" Target="../tags/tag1871.xml"/><Relationship Id="rId39" Type="http://schemas.openxmlformats.org/officeDocument/2006/relationships/tags" Target="../tags/tag1892.xml"/><Relationship Id="rId265" Type="http://schemas.openxmlformats.org/officeDocument/2006/relationships/tags" Target="../tags/tag2118.xml"/><Relationship Id="rId50" Type="http://schemas.openxmlformats.org/officeDocument/2006/relationships/tags" Target="../tags/tag1903.xml"/><Relationship Id="rId104" Type="http://schemas.openxmlformats.org/officeDocument/2006/relationships/tags" Target="../tags/tag1957.xml"/><Relationship Id="rId125" Type="http://schemas.openxmlformats.org/officeDocument/2006/relationships/tags" Target="../tags/tag1978.xml"/><Relationship Id="rId146" Type="http://schemas.openxmlformats.org/officeDocument/2006/relationships/tags" Target="../tags/tag1999.xml"/><Relationship Id="rId167" Type="http://schemas.openxmlformats.org/officeDocument/2006/relationships/tags" Target="../tags/tag2020.xml"/><Relationship Id="rId188" Type="http://schemas.openxmlformats.org/officeDocument/2006/relationships/tags" Target="../tags/tag2041.xml"/><Relationship Id="rId71" Type="http://schemas.openxmlformats.org/officeDocument/2006/relationships/tags" Target="../tags/tag1924.xml"/><Relationship Id="rId92" Type="http://schemas.openxmlformats.org/officeDocument/2006/relationships/tags" Target="../tags/tag1945.xml"/><Relationship Id="rId213" Type="http://schemas.openxmlformats.org/officeDocument/2006/relationships/tags" Target="../tags/tag2066.xml"/><Relationship Id="rId234" Type="http://schemas.openxmlformats.org/officeDocument/2006/relationships/tags" Target="../tags/tag2087.xml"/><Relationship Id="rId2" Type="http://schemas.openxmlformats.org/officeDocument/2006/relationships/tags" Target="../tags/tag1855.xml"/><Relationship Id="rId29" Type="http://schemas.openxmlformats.org/officeDocument/2006/relationships/tags" Target="../tags/tag1882.xml"/><Relationship Id="rId255" Type="http://schemas.openxmlformats.org/officeDocument/2006/relationships/tags" Target="../tags/tag2108.xml"/><Relationship Id="rId40" Type="http://schemas.openxmlformats.org/officeDocument/2006/relationships/tags" Target="../tags/tag1893.xml"/><Relationship Id="rId115" Type="http://schemas.openxmlformats.org/officeDocument/2006/relationships/tags" Target="../tags/tag1968.xml"/><Relationship Id="rId136" Type="http://schemas.openxmlformats.org/officeDocument/2006/relationships/tags" Target="../tags/tag1989.xml"/><Relationship Id="rId157" Type="http://schemas.openxmlformats.org/officeDocument/2006/relationships/tags" Target="../tags/tag2010.xml"/><Relationship Id="rId178" Type="http://schemas.openxmlformats.org/officeDocument/2006/relationships/tags" Target="../tags/tag2031.xml"/><Relationship Id="rId61" Type="http://schemas.openxmlformats.org/officeDocument/2006/relationships/tags" Target="../tags/tag1914.xml"/><Relationship Id="rId82" Type="http://schemas.openxmlformats.org/officeDocument/2006/relationships/tags" Target="../tags/tag1935.xml"/><Relationship Id="rId199" Type="http://schemas.openxmlformats.org/officeDocument/2006/relationships/tags" Target="../tags/tag2052.xml"/><Relationship Id="rId203" Type="http://schemas.openxmlformats.org/officeDocument/2006/relationships/tags" Target="../tags/tag2056.xml"/><Relationship Id="rId19" Type="http://schemas.openxmlformats.org/officeDocument/2006/relationships/tags" Target="../tags/tag1872.xml"/><Relationship Id="rId224" Type="http://schemas.openxmlformats.org/officeDocument/2006/relationships/tags" Target="../tags/tag2077.xml"/><Relationship Id="rId245" Type="http://schemas.openxmlformats.org/officeDocument/2006/relationships/tags" Target="../tags/tag2098.xml"/><Relationship Id="rId266" Type="http://schemas.openxmlformats.org/officeDocument/2006/relationships/slideLayout" Target="../slideLayouts/slideLayout1.xml"/><Relationship Id="rId30" Type="http://schemas.openxmlformats.org/officeDocument/2006/relationships/tags" Target="../tags/tag1883.xml"/><Relationship Id="rId105" Type="http://schemas.openxmlformats.org/officeDocument/2006/relationships/tags" Target="../tags/tag1958.xml"/><Relationship Id="rId126" Type="http://schemas.openxmlformats.org/officeDocument/2006/relationships/tags" Target="../tags/tag1979.xml"/><Relationship Id="rId147" Type="http://schemas.openxmlformats.org/officeDocument/2006/relationships/tags" Target="../tags/tag2000.xml"/><Relationship Id="rId168" Type="http://schemas.openxmlformats.org/officeDocument/2006/relationships/tags" Target="../tags/tag2021.xml"/><Relationship Id="rId51" Type="http://schemas.openxmlformats.org/officeDocument/2006/relationships/tags" Target="../tags/tag1904.xml"/><Relationship Id="rId72" Type="http://schemas.openxmlformats.org/officeDocument/2006/relationships/tags" Target="../tags/tag1925.xml"/><Relationship Id="rId93" Type="http://schemas.openxmlformats.org/officeDocument/2006/relationships/tags" Target="../tags/tag1946.xml"/><Relationship Id="rId189" Type="http://schemas.openxmlformats.org/officeDocument/2006/relationships/tags" Target="../tags/tag2042.xml"/><Relationship Id="rId3" Type="http://schemas.openxmlformats.org/officeDocument/2006/relationships/tags" Target="../tags/tag1856.xml"/><Relationship Id="rId214" Type="http://schemas.openxmlformats.org/officeDocument/2006/relationships/tags" Target="../tags/tag2067.xml"/><Relationship Id="rId235" Type="http://schemas.openxmlformats.org/officeDocument/2006/relationships/tags" Target="../tags/tag2088.xml"/><Relationship Id="rId256" Type="http://schemas.openxmlformats.org/officeDocument/2006/relationships/tags" Target="../tags/tag2109.xml"/><Relationship Id="rId116" Type="http://schemas.openxmlformats.org/officeDocument/2006/relationships/tags" Target="../tags/tag1969.xml"/><Relationship Id="rId137" Type="http://schemas.openxmlformats.org/officeDocument/2006/relationships/tags" Target="../tags/tag1990.xml"/><Relationship Id="rId158" Type="http://schemas.openxmlformats.org/officeDocument/2006/relationships/tags" Target="../tags/tag2011.xml"/><Relationship Id="rId20" Type="http://schemas.openxmlformats.org/officeDocument/2006/relationships/tags" Target="../tags/tag1873.xml"/><Relationship Id="rId41" Type="http://schemas.openxmlformats.org/officeDocument/2006/relationships/tags" Target="../tags/tag1894.xml"/><Relationship Id="rId62" Type="http://schemas.openxmlformats.org/officeDocument/2006/relationships/tags" Target="../tags/tag1915.xml"/><Relationship Id="rId83" Type="http://schemas.openxmlformats.org/officeDocument/2006/relationships/tags" Target="../tags/tag1936.xml"/><Relationship Id="rId179" Type="http://schemas.openxmlformats.org/officeDocument/2006/relationships/tags" Target="../tags/tag2032.xml"/><Relationship Id="rId190" Type="http://schemas.openxmlformats.org/officeDocument/2006/relationships/tags" Target="../tags/tag2043.xml"/><Relationship Id="rId204" Type="http://schemas.openxmlformats.org/officeDocument/2006/relationships/tags" Target="../tags/tag2057.xml"/><Relationship Id="rId225" Type="http://schemas.openxmlformats.org/officeDocument/2006/relationships/tags" Target="../tags/tag2078.xml"/><Relationship Id="rId246" Type="http://schemas.openxmlformats.org/officeDocument/2006/relationships/tags" Target="../tags/tag2099.xml"/><Relationship Id="rId106" Type="http://schemas.openxmlformats.org/officeDocument/2006/relationships/tags" Target="../tags/tag1959.xml"/><Relationship Id="rId127" Type="http://schemas.openxmlformats.org/officeDocument/2006/relationships/tags" Target="../tags/tag1980.xml"/><Relationship Id="rId10" Type="http://schemas.openxmlformats.org/officeDocument/2006/relationships/tags" Target="../tags/tag1863.xml"/><Relationship Id="rId31" Type="http://schemas.openxmlformats.org/officeDocument/2006/relationships/tags" Target="../tags/tag1884.xml"/><Relationship Id="rId52" Type="http://schemas.openxmlformats.org/officeDocument/2006/relationships/tags" Target="../tags/tag1905.xml"/><Relationship Id="rId73" Type="http://schemas.openxmlformats.org/officeDocument/2006/relationships/tags" Target="../tags/tag1926.xml"/><Relationship Id="rId94" Type="http://schemas.openxmlformats.org/officeDocument/2006/relationships/tags" Target="../tags/tag1947.xml"/><Relationship Id="rId148" Type="http://schemas.openxmlformats.org/officeDocument/2006/relationships/tags" Target="../tags/tag2001.xml"/><Relationship Id="rId169" Type="http://schemas.openxmlformats.org/officeDocument/2006/relationships/tags" Target="../tags/tag2022.xml"/><Relationship Id="rId4" Type="http://schemas.openxmlformats.org/officeDocument/2006/relationships/tags" Target="../tags/tag1857.xml"/><Relationship Id="rId180" Type="http://schemas.openxmlformats.org/officeDocument/2006/relationships/tags" Target="../tags/tag2033.xml"/><Relationship Id="rId215" Type="http://schemas.openxmlformats.org/officeDocument/2006/relationships/tags" Target="../tags/tag2068.xml"/><Relationship Id="rId236" Type="http://schemas.openxmlformats.org/officeDocument/2006/relationships/tags" Target="../tags/tag2089.xml"/><Relationship Id="rId257" Type="http://schemas.openxmlformats.org/officeDocument/2006/relationships/tags" Target="../tags/tag2110.xml"/><Relationship Id="rId42" Type="http://schemas.openxmlformats.org/officeDocument/2006/relationships/tags" Target="../tags/tag1895.xml"/><Relationship Id="rId84" Type="http://schemas.openxmlformats.org/officeDocument/2006/relationships/tags" Target="../tags/tag1937.xml"/><Relationship Id="rId138" Type="http://schemas.openxmlformats.org/officeDocument/2006/relationships/tags" Target="../tags/tag1991.xml"/><Relationship Id="rId191" Type="http://schemas.openxmlformats.org/officeDocument/2006/relationships/tags" Target="../tags/tag2044.xml"/><Relationship Id="rId205" Type="http://schemas.openxmlformats.org/officeDocument/2006/relationships/tags" Target="../tags/tag2058.xml"/><Relationship Id="rId247" Type="http://schemas.openxmlformats.org/officeDocument/2006/relationships/tags" Target="../tags/tag2100.xml"/></Relationships>
</file>

<file path=ppt/slides/_rels/slide83.xml.rels><?xml version="1.0" encoding="UTF-8" standalone="yes"?>
<Relationships xmlns="http://schemas.openxmlformats.org/package/2006/relationships"><Relationship Id="rId8" Type="http://schemas.openxmlformats.org/officeDocument/2006/relationships/tags" Target="../tags/tag2126.xml"/><Relationship Id="rId13" Type="http://schemas.openxmlformats.org/officeDocument/2006/relationships/tags" Target="../tags/tag2131.xml"/><Relationship Id="rId18" Type="http://schemas.openxmlformats.org/officeDocument/2006/relationships/tags" Target="../tags/tag2136.xml"/><Relationship Id="rId26" Type="http://schemas.openxmlformats.org/officeDocument/2006/relationships/image" Target="../media/image106.png"/><Relationship Id="rId3" Type="http://schemas.openxmlformats.org/officeDocument/2006/relationships/tags" Target="../tags/tag2121.xml"/><Relationship Id="rId21" Type="http://schemas.openxmlformats.org/officeDocument/2006/relationships/tags" Target="../tags/tag2139.xml"/><Relationship Id="rId7" Type="http://schemas.openxmlformats.org/officeDocument/2006/relationships/tags" Target="../tags/tag2125.xml"/><Relationship Id="rId12" Type="http://schemas.openxmlformats.org/officeDocument/2006/relationships/tags" Target="../tags/tag2130.xml"/><Relationship Id="rId17" Type="http://schemas.openxmlformats.org/officeDocument/2006/relationships/tags" Target="../tags/tag2135.xml"/><Relationship Id="rId25" Type="http://schemas.openxmlformats.org/officeDocument/2006/relationships/image" Target="../media/image105.png"/><Relationship Id="rId2" Type="http://schemas.openxmlformats.org/officeDocument/2006/relationships/tags" Target="../tags/tag2120.xml"/><Relationship Id="rId16" Type="http://schemas.openxmlformats.org/officeDocument/2006/relationships/tags" Target="../tags/tag2134.xml"/><Relationship Id="rId20" Type="http://schemas.openxmlformats.org/officeDocument/2006/relationships/tags" Target="../tags/tag2138.xml"/><Relationship Id="rId1" Type="http://schemas.openxmlformats.org/officeDocument/2006/relationships/tags" Target="../tags/tag2119.xml"/><Relationship Id="rId6" Type="http://schemas.openxmlformats.org/officeDocument/2006/relationships/tags" Target="../tags/tag2124.xml"/><Relationship Id="rId11" Type="http://schemas.openxmlformats.org/officeDocument/2006/relationships/tags" Target="../tags/tag2129.xml"/><Relationship Id="rId24" Type="http://schemas.openxmlformats.org/officeDocument/2006/relationships/slideLayout" Target="../slideLayouts/slideLayout1.xml"/><Relationship Id="rId5" Type="http://schemas.openxmlformats.org/officeDocument/2006/relationships/tags" Target="../tags/tag2123.xml"/><Relationship Id="rId15" Type="http://schemas.openxmlformats.org/officeDocument/2006/relationships/tags" Target="../tags/tag2133.xml"/><Relationship Id="rId23" Type="http://schemas.openxmlformats.org/officeDocument/2006/relationships/tags" Target="../tags/tag2141.xml"/><Relationship Id="rId10" Type="http://schemas.openxmlformats.org/officeDocument/2006/relationships/tags" Target="../tags/tag2128.xml"/><Relationship Id="rId19" Type="http://schemas.openxmlformats.org/officeDocument/2006/relationships/tags" Target="../tags/tag2137.xml"/><Relationship Id="rId4" Type="http://schemas.openxmlformats.org/officeDocument/2006/relationships/tags" Target="../tags/tag2122.xml"/><Relationship Id="rId9" Type="http://schemas.openxmlformats.org/officeDocument/2006/relationships/tags" Target="../tags/tag2127.xml"/><Relationship Id="rId14" Type="http://schemas.openxmlformats.org/officeDocument/2006/relationships/tags" Target="../tags/tag2132.xml"/><Relationship Id="rId22" Type="http://schemas.openxmlformats.org/officeDocument/2006/relationships/tags" Target="../tags/tag2140.xml"/><Relationship Id="rId27" Type="http://schemas.openxmlformats.org/officeDocument/2006/relationships/image" Target="../media/image109.png"/></Relationships>
</file>

<file path=ppt/slides/_rels/slide8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7.pn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1.xml"/></Relationships>
</file>

<file path=ppt/slides/_rels/slide85.xml.rels><?xml version="1.0" encoding="UTF-8" standalone="yes"?>
<Relationships xmlns="http://schemas.openxmlformats.org/package/2006/relationships"><Relationship Id="rId13" Type="http://schemas.openxmlformats.org/officeDocument/2006/relationships/tags" Target="../tags/tag2154.xml"/><Relationship Id="rId18" Type="http://schemas.openxmlformats.org/officeDocument/2006/relationships/tags" Target="../tags/tag2159.xml"/><Relationship Id="rId26" Type="http://schemas.openxmlformats.org/officeDocument/2006/relationships/tags" Target="../tags/tag2167.xml"/><Relationship Id="rId39" Type="http://schemas.openxmlformats.org/officeDocument/2006/relationships/tags" Target="../tags/tag2180.xml"/><Relationship Id="rId21" Type="http://schemas.openxmlformats.org/officeDocument/2006/relationships/tags" Target="../tags/tag2162.xml"/><Relationship Id="rId34" Type="http://schemas.openxmlformats.org/officeDocument/2006/relationships/tags" Target="../tags/tag2175.xml"/><Relationship Id="rId42" Type="http://schemas.openxmlformats.org/officeDocument/2006/relationships/tags" Target="../tags/tag2183.xml"/><Relationship Id="rId47" Type="http://schemas.openxmlformats.org/officeDocument/2006/relationships/tags" Target="../tags/tag2188.xml"/><Relationship Id="rId50" Type="http://schemas.openxmlformats.org/officeDocument/2006/relationships/slideLayout" Target="../slideLayouts/slideLayout1.xml"/><Relationship Id="rId7" Type="http://schemas.openxmlformats.org/officeDocument/2006/relationships/tags" Target="../tags/tag2148.xml"/><Relationship Id="rId2" Type="http://schemas.openxmlformats.org/officeDocument/2006/relationships/tags" Target="../tags/tag2143.xml"/><Relationship Id="rId16" Type="http://schemas.openxmlformats.org/officeDocument/2006/relationships/tags" Target="../tags/tag2157.xml"/><Relationship Id="rId29" Type="http://schemas.openxmlformats.org/officeDocument/2006/relationships/tags" Target="../tags/tag2170.xml"/><Relationship Id="rId11" Type="http://schemas.openxmlformats.org/officeDocument/2006/relationships/tags" Target="../tags/tag2152.xml"/><Relationship Id="rId24" Type="http://schemas.openxmlformats.org/officeDocument/2006/relationships/tags" Target="../tags/tag2165.xml"/><Relationship Id="rId32" Type="http://schemas.openxmlformats.org/officeDocument/2006/relationships/tags" Target="../tags/tag2173.xml"/><Relationship Id="rId37" Type="http://schemas.openxmlformats.org/officeDocument/2006/relationships/tags" Target="../tags/tag2178.xml"/><Relationship Id="rId40" Type="http://schemas.openxmlformats.org/officeDocument/2006/relationships/tags" Target="../tags/tag2181.xml"/><Relationship Id="rId45" Type="http://schemas.openxmlformats.org/officeDocument/2006/relationships/tags" Target="../tags/tag2186.xml"/><Relationship Id="rId5" Type="http://schemas.openxmlformats.org/officeDocument/2006/relationships/tags" Target="../tags/tag2146.xml"/><Relationship Id="rId15" Type="http://schemas.openxmlformats.org/officeDocument/2006/relationships/tags" Target="../tags/tag2156.xml"/><Relationship Id="rId23" Type="http://schemas.openxmlformats.org/officeDocument/2006/relationships/tags" Target="../tags/tag2164.xml"/><Relationship Id="rId28" Type="http://schemas.openxmlformats.org/officeDocument/2006/relationships/tags" Target="../tags/tag2169.xml"/><Relationship Id="rId36" Type="http://schemas.openxmlformats.org/officeDocument/2006/relationships/tags" Target="../tags/tag2177.xml"/><Relationship Id="rId49" Type="http://schemas.openxmlformats.org/officeDocument/2006/relationships/tags" Target="../tags/tag2190.xml"/><Relationship Id="rId10" Type="http://schemas.openxmlformats.org/officeDocument/2006/relationships/tags" Target="../tags/tag2151.xml"/><Relationship Id="rId19" Type="http://schemas.openxmlformats.org/officeDocument/2006/relationships/tags" Target="../tags/tag2160.xml"/><Relationship Id="rId31" Type="http://schemas.openxmlformats.org/officeDocument/2006/relationships/tags" Target="../tags/tag2172.xml"/><Relationship Id="rId44" Type="http://schemas.openxmlformats.org/officeDocument/2006/relationships/tags" Target="../tags/tag2185.xml"/><Relationship Id="rId4" Type="http://schemas.openxmlformats.org/officeDocument/2006/relationships/tags" Target="../tags/tag2145.xml"/><Relationship Id="rId9" Type="http://schemas.openxmlformats.org/officeDocument/2006/relationships/tags" Target="../tags/tag2150.xml"/><Relationship Id="rId14" Type="http://schemas.openxmlformats.org/officeDocument/2006/relationships/tags" Target="../tags/tag2155.xml"/><Relationship Id="rId22" Type="http://schemas.openxmlformats.org/officeDocument/2006/relationships/tags" Target="../tags/tag2163.xml"/><Relationship Id="rId27" Type="http://schemas.openxmlformats.org/officeDocument/2006/relationships/tags" Target="../tags/tag2168.xml"/><Relationship Id="rId30" Type="http://schemas.openxmlformats.org/officeDocument/2006/relationships/tags" Target="../tags/tag2171.xml"/><Relationship Id="rId35" Type="http://schemas.openxmlformats.org/officeDocument/2006/relationships/tags" Target="../tags/tag2176.xml"/><Relationship Id="rId43" Type="http://schemas.openxmlformats.org/officeDocument/2006/relationships/tags" Target="../tags/tag2184.xml"/><Relationship Id="rId48" Type="http://schemas.openxmlformats.org/officeDocument/2006/relationships/tags" Target="../tags/tag2189.xml"/><Relationship Id="rId8" Type="http://schemas.openxmlformats.org/officeDocument/2006/relationships/tags" Target="../tags/tag2149.xml"/><Relationship Id="rId3" Type="http://schemas.openxmlformats.org/officeDocument/2006/relationships/tags" Target="../tags/tag2144.xml"/><Relationship Id="rId12" Type="http://schemas.openxmlformats.org/officeDocument/2006/relationships/tags" Target="../tags/tag2153.xml"/><Relationship Id="rId17" Type="http://schemas.openxmlformats.org/officeDocument/2006/relationships/tags" Target="../tags/tag2158.xml"/><Relationship Id="rId25" Type="http://schemas.openxmlformats.org/officeDocument/2006/relationships/tags" Target="../tags/tag2166.xml"/><Relationship Id="rId33" Type="http://schemas.openxmlformats.org/officeDocument/2006/relationships/tags" Target="../tags/tag2174.xml"/><Relationship Id="rId38" Type="http://schemas.openxmlformats.org/officeDocument/2006/relationships/tags" Target="../tags/tag2179.xml"/><Relationship Id="rId46" Type="http://schemas.openxmlformats.org/officeDocument/2006/relationships/tags" Target="../tags/tag2187.xml"/><Relationship Id="rId20" Type="http://schemas.openxmlformats.org/officeDocument/2006/relationships/tags" Target="../tags/tag2161.xml"/><Relationship Id="rId41" Type="http://schemas.openxmlformats.org/officeDocument/2006/relationships/tags" Target="../tags/tag2182.xml"/><Relationship Id="rId1" Type="http://schemas.openxmlformats.org/officeDocument/2006/relationships/tags" Target="../tags/tag2142.xml"/><Relationship Id="rId6" Type="http://schemas.openxmlformats.org/officeDocument/2006/relationships/tags" Target="../tags/tag2147.xml"/></Relationships>
</file>

<file path=ppt/slides/_rels/slide8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1.png"/><Relationship Id="rId2" Type="http://schemas.openxmlformats.org/officeDocument/2006/relationships/image" Target="../media/image1040.png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114.png"/><Relationship Id="rId4" Type="http://schemas.openxmlformats.org/officeDocument/2006/relationships/image" Target="../media/image113.png"/></Relationships>
</file>

<file path=ppt/slides/_rels/slide8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88.xml.rels><?xml version="1.0" encoding="UTF-8" standalone="yes"?>
<Relationships xmlns="http://schemas.openxmlformats.org/package/2006/relationships"><Relationship Id="rId8" Type="http://schemas.openxmlformats.org/officeDocument/2006/relationships/tags" Target="../tags/tag2198.xml"/><Relationship Id="rId13" Type="http://schemas.openxmlformats.org/officeDocument/2006/relationships/tags" Target="../tags/tag2203.xml"/><Relationship Id="rId18" Type="http://schemas.openxmlformats.org/officeDocument/2006/relationships/tags" Target="../tags/tag2208.xml"/><Relationship Id="rId26" Type="http://schemas.openxmlformats.org/officeDocument/2006/relationships/tags" Target="../tags/tag2216.xml"/><Relationship Id="rId3" Type="http://schemas.openxmlformats.org/officeDocument/2006/relationships/tags" Target="../tags/tag2193.xml"/><Relationship Id="rId21" Type="http://schemas.openxmlformats.org/officeDocument/2006/relationships/tags" Target="../tags/tag2211.xml"/><Relationship Id="rId7" Type="http://schemas.openxmlformats.org/officeDocument/2006/relationships/tags" Target="../tags/tag2197.xml"/><Relationship Id="rId12" Type="http://schemas.openxmlformats.org/officeDocument/2006/relationships/tags" Target="../tags/tag2202.xml"/><Relationship Id="rId17" Type="http://schemas.openxmlformats.org/officeDocument/2006/relationships/tags" Target="../tags/tag2207.xml"/><Relationship Id="rId25" Type="http://schemas.openxmlformats.org/officeDocument/2006/relationships/tags" Target="../tags/tag2215.xml"/><Relationship Id="rId2" Type="http://schemas.openxmlformats.org/officeDocument/2006/relationships/tags" Target="../tags/tag2192.xml"/><Relationship Id="rId16" Type="http://schemas.openxmlformats.org/officeDocument/2006/relationships/tags" Target="../tags/tag2206.xml"/><Relationship Id="rId20" Type="http://schemas.openxmlformats.org/officeDocument/2006/relationships/tags" Target="../tags/tag2210.xml"/><Relationship Id="rId29" Type="http://schemas.openxmlformats.org/officeDocument/2006/relationships/image" Target="../media/image110.png"/><Relationship Id="rId1" Type="http://schemas.openxmlformats.org/officeDocument/2006/relationships/tags" Target="../tags/tag2191.xml"/><Relationship Id="rId6" Type="http://schemas.openxmlformats.org/officeDocument/2006/relationships/tags" Target="../tags/tag2196.xml"/><Relationship Id="rId11" Type="http://schemas.openxmlformats.org/officeDocument/2006/relationships/tags" Target="../tags/tag2201.xml"/><Relationship Id="rId24" Type="http://schemas.openxmlformats.org/officeDocument/2006/relationships/tags" Target="../tags/tag2214.xml"/><Relationship Id="rId5" Type="http://schemas.openxmlformats.org/officeDocument/2006/relationships/tags" Target="../tags/tag2195.xml"/><Relationship Id="rId15" Type="http://schemas.openxmlformats.org/officeDocument/2006/relationships/tags" Target="../tags/tag2205.xml"/><Relationship Id="rId23" Type="http://schemas.openxmlformats.org/officeDocument/2006/relationships/tags" Target="../tags/tag2213.xml"/><Relationship Id="rId28" Type="http://schemas.openxmlformats.org/officeDocument/2006/relationships/image" Target="../media/image108.png"/><Relationship Id="rId10" Type="http://schemas.openxmlformats.org/officeDocument/2006/relationships/tags" Target="../tags/tag2200.xml"/><Relationship Id="rId19" Type="http://schemas.openxmlformats.org/officeDocument/2006/relationships/tags" Target="../tags/tag2209.xml"/><Relationship Id="rId4" Type="http://schemas.openxmlformats.org/officeDocument/2006/relationships/tags" Target="../tags/tag2194.xml"/><Relationship Id="rId9" Type="http://schemas.openxmlformats.org/officeDocument/2006/relationships/tags" Target="../tags/tag2199.xml"/><Relationship Id="rId14" Type="http://schemas.openxmlformats.org/officeDocument/2006/relationships/tags" Target="../tags/tag2204.xml"/><Relationship Id="rId22" Type="http://schemas.openxmlformats.org/officeDocument/2006/relationships/tags" Target="../tags/tag2212.xml"/><Relationship Id="rId27" Type="http://schemas.openxmlformats.org/officeDocument/2006/relationships/slideLayout" Target="../slideLayouts/slideLayout1.xml"/><Relationship Id="rId30" Type="http://schemas.openxmlformats.org/officeDocument/2006/relationships/image" Target="../media/image115.png"/></Relationships>
</file>

<file path=ppt/slides/_rels/slide89.xml.rels><?xml version="1.0" encoding="UTF-8" standalone="yes"?>
<Relationships xmlns="http://schemas.openxmlformats.org/package/2006/relationships"><Relationship Id="rId13" Type="http://schemas.openxmlformats.org/officeDocument/2006/relationships/tags" Target="../tags/tag2229.xml"/><Relationship Id="rId18" Type="http://schemas.openxmlformats.org/officeDocument/2006/relationships/tags" Target="../tags/tag2234.xml"/><Relationship Id="rId26" Type="http://schemas.openxmlformats.org/officeDocument/2006/relationships/tags" Target="../tags/tag2242.xml"/><Relationship Id="rId39" Type="http://schemas.openxmlformats.org/officeDocument/2006/relationships/tags" Target="../tags/tag2255.xml"/><Relationship Id="rId21" Type="http://schemas.openxmlformats.org/officeDocument/2006/relationships/tags" Target="../tags/tag2237.xml"/><Relationship Id="rId34" Type="http://schemas.openxmlformats.org/officeDocument/2006/relationships/tags" Target="../tags/tag2250.xml"/><Relationship Id="rId42" Type="http://schemas.openxmlformats.org/officeDocument/2006/relationships/tags" Target="../tags/tag2258.xml"/><Relationship Id="rId47" Type="http://schemas.openxmlformats.org/officeDocument/2006/relationships/tags" Target="../tags/tag2263.xml"/><Relationship Id="rId50" Type="http://schemas.openxmlformats.org/officeDocument/2006/relationships/tags" Target="../tags/tag2266.xml"/><Relationship Id="rId55" Type="http://schemas.openxmlformats.org/officeDocument/2006/relationships/tags" Target="../tags/tag2271.xml"/><Relationship Id="rId7" Type="http://schemas.openxmlformats.org/officeDocument/2006/relationships/tags" Target="../tags/tag2223.xml"/><Relationship Id="rId2" Type="http://schemas.openxmlformats.org/officeDocument/2006/relationships/tags" Target="../tags/tag2218.xml"/><Relationship Id="rId16" Type="http://schemas.openxmlformats.org/officeDocument/2006/relationships/tags" Target="../tags/tag2232.xml"/><Relationship Id="rId29" Type="http://schemas.openxmlformats.org/officeDocument/2006/relationships/tags" Target="../tags/tag2245.xml"/><Relationship Id="rId11" Type="http://schemas.openxmlformats.org/officeDocument/2006/relationships/tags" Target="../tags/tag2227.xml"/><Relationship Id="rId24" Type="http://schemas.openxmlformats.org/officeDocument/2006/relationships/tags" Target="../tags/tag2240.xml"/><Relationship Id="rId32" Type="http://schemas.openxmlformats.org/officeDocument/2006/relationships/tags" Target="../tags/tag2248.xml"/><Relationship Id="rId37" Type="http://schemas.openxmlformats.org/officeDocument/2006/relationships/tags" Target="../tags/tag2253.xml"/><Relationship Id="rId40" Type="http://schemas.openxmlformats.org/officeDocument/2006/relationships/tags" Target="../tags/tag2256.xml"/><Relationship Id="rId45" Type="http://schemas.openxmlformats.org/officeDocument/2006/relationships/tags" Target="../tags/tag2261.xml"/><Relationship Id="rId53" Type="http://schemas.openxmlformats.org/officeDocument/2006/relationships/tags" Target="../tags/tag2269.xml"/><Relationship Id="rId5" Type="http://schemas.openxmlformats.org/officeDocument/2006/relationships/tags" Target="../tags/tag2221.xml"/><Relationship Id="rId19" Type="http://schemas.openxmlformats.org/officeDocument/2006/relationships/tags" Target="../tags/tag2235.xml"/><Relationship Id="rId4" Type="http://schemas.openxmlformats.org/officeDocument/2006/relationships/tags" Target="../tags/tag2220.xml"/><Relationship Id="rId9" Type="http://schemas.openxmlformats.org/officeDocument/2006/relationships/tags" Target="../tags/tag2225.xml"/><Relationship Id="rId14" Type="http://schemas.openxmlformats.org/officeDocument/2006/relationships/tags" Target="../tags/tag2230.xml"/><Relationship Id="rId22" Type="http://schemas.openxmlformats.org/officeDocument/2006/relationships/tags" Target="../tags/tag2238.xml"/><Relationship Id="rId27" Type="http://schemas.openxmlformats.org/officeDocument/2006/relationships/tags" Target="../tags/tag2243.xml"/><Relationship Id="rId30" Type="http://schemas.openxmlformats.org/officeDocument/2006/relationships/tags" Target="../tags/tag2246.xml"/><Relationship Id="rId35" Type="http://schemas.openxmlformats.org/officeDocument/2006/relationships/tags" Target="../tags/tag2251.xml"/><Relationship Id="rId43" Type="http://schemas.openxmlformats.org/officeDocument/2006/relationships/tags" Target="../tags/tag2259.xml"/><Relationship Id="rId48" Type="http://schemas.openxmlformats.org/officeDocument/2006/relationships/tags" Target="../tags/tag2264.xml"/><Relationship Id="rId56" Type="http://schemas.openxmlformats.org/officeDocument/2006/relationships/tags" Target="../tags/tag2272.xml"/><Relationship Id="rId8" Type="http://schemas.openxmlformats.org/officeDocument/2006/relationships/tags" Target="../tags/tag2224.xml"/><Relationship Id="rId51" Type="http://schemas.openxmlformats.org/officeDocument/2006/relationships/tags" Target="../tags/tag2267.xml"/><Relationship Id="rId3" Type="http://schemas.openxmlformats.org/officeDocument/2006/relationships/tags" Target="../tags/tag2219.xml"/><Relationship Id="rId12" Type="http://schemas.openxmlformats.org/officeDocument/2006/relationships/tags" Target="../tags/tag2228.xml"/><Relationship Id="rId17" Type="http://schemas.openxmlformats.org/officeDocument/2006/relationships/tags" Target="../tags/tag2233.xml"/><Relationship Id="rId25" Type="http://schemas.openxmlformats.org/officeDocument/2006/relationships/tags" Target="../tags/tag2241.xml"/><Relationship Id="rId33" Type="http://schemas.openxmlformats.org/officeDocument/2006/relationships/tags" Target="../tags/tag2249.xml"/><Relationship Id="rId38" Type="http://schemas.openxmlformats.org/officeDocument/2006/relationships/tags" Target="../tags/tag2254.xml"/><Relationship Id="rId46" Type="http://schemas.openxmlformats.org/officeDocument/2006/relationships/tags" Target="../tags/tag2262.xml"/><Relationship Id="rId20" Type="http://schemas.openxmlformats.org/officeDocument/2006/relationships/tags" Target="../tags/tag2236.xml"/><Relationship Id="rId41" Type="http://schemas.openxmlformats.org/officeDocument/2006/relationships/tags" Target="../tags/tag2257.xml"/><Relationship Id="rId54" Type="http://schemas.openxmlformats.org/officeDocument/2006/relationships/tags" Target="../tags/tag2270.xml"/><Relationship Id="rId1" Type="http://schemas.openxmlformats.org/officeDocument/2006/relationships/tags" Target="../tags/tag2217.xml"/><Relationship Id="rId6" Type="http://schemas.openxmlformats.org/officeDocument/2006/relationships/tags" Target="../tags/tag2222.xml"/><Relationship Id="rId15" Type="http://schemas.openxmlformats.org/officeDocument/2006/relationships/tags" Target="../tags/tag2231.xml"/><Relationship Id="rId23" Type="http://schemas.openxmlformats.org/officeDocument/2006/relationships/tags" Target="../tags/tag2239.xml"/><Relationship Id="rId28" Type="http://schemas.openxmlformats.org/officeDocument/2006/relationships/tags" Target="../tags/tag2244.xml"/><Relationship Id="rId36" Type="http://schemas.openxmlformats.org/officeDocument/2006/relationships/tags" Target="../tags/tag2252.xml"/><Relationship Id="rId49" Type="http://schemas.openxmlformats.org/officeDocument/2006/relationships/tags" Target="../tags/tag2265.xml"/><Relationship Id="rId57" Type="http://schemas.openxmlformats.org/officeDocument/2006/relationships/slideLayout" Target="../slideLayouts/slideLayout2.xml"/><Relationship Id="rId10" Type="http://schemas.openxmlformats.org/officeDocument/2006/relationships/tags" Target="../tags/tag2226.xml"/><Relationship Id="rId31" Type="http://schemas.openxmlformats.org/officeDocument/2006/relationships/tags" Target="../tags/tag2247.xml"/><Relationship Id="rId44" Type="http://schemas.openxmlformats.org/officeDocument/2006/relationships/tags" Target="../tags/tag2260.xml"/><Relationship Id="rId52" Type="http://schemas.openxmlformats.org/officeDocument/2006/relationships/tags" Target="../tags/tag2268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90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.xml"/><Relationship Id="rId2" Type="http://schemas.openxmlformats.org/officeDocument/2006/relationships/tags" Target="../tags/tag2274.xml"/><Relationship Id="rId1" Type="http://schemas.openxmlformats.org/officeDocument/2006/relationships/tags" Target="../tags/tag2273.xml"/></Relationships>
</file>

<file path=ppt/slides/_rels/slide9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7.png"/><Relationship Id="rId2" Type="http://schemas.openxmlformats.org/officeDocument/2006/relationships/image" Target="../media/image116.png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119.png"/><Relationship Id="rId4" Type="http://schemas.openxmlformats.org/officeDocument/2006/relationships/image" Target="../media/image118.png"/></Relationships>
</file>

<file path=ppt/slides/_rels/slide92.xml.rels><?xml version="1.0" encoding="UTF-8" standalone="yes"?>
<Relationships xmlns="http://schemas.openxmlformats.org/package/2006/relationships"><Relationship Id="rId13" Type="http://schemas.openxmlformats.org/officeDocument/2006/relationships/tags" Target="../tags/tag2287.xml"/><Relationship Id="rId18" Type="http://schemas.openxmlformats.org/officeDocument/2006/relationships/tags" Target="../tags/tag2292.xml"/><Relationship Id="rId26" Type="http://schemas.openxmlformats.org/officeDocument/2006/relationships/tags" Target="../tags/tag2300.xml"/><Relationship Id="rId39" Type="http://schemas.openxmlformats.org/officeDocument/2006/relationships/tags" Target="../tags/tag2313.xml"/><Relationship Id="rId21" Type="http://schemas.openxmlformats.org/officeDocument/2006/relationships/tags" Target="../tags/tag2295.xml"/><Relationship Id="rId34" Type="http://schemas.openxmlformats.org/officeDocument/2006/relationships/tags" Target="../tags/tag2308.xml"/><Relationship Id="rId42" Type="http://schemas.openxmlformats.org/officeDocument/2006/relationships/tags" Target="../tags/tag2316.xml"/><Relationship Id="rId47" Type="http://schemas.openxmlformats.org/officeDocument/2006/relationships/tags" Target="../tags/tag2321.xml"/><Relationship Id="rId50" Type="http://schemas.openxmlformats.org/officeDocument/2006/relationships/tags" Target="../tags/tag2324.xml"/><Relationship Id="rId55" Type="http://schemas.openxmlformats.org/officeDocument/2006/relationships/tags" Target="../tags/tag2329.xml"/><Relationship Id="rId7" Type="http://schemas.openxmlformats.org/officeDocument/2006/relationships/tags" Target="../tags/tag2281.xml"/><Relationship Id="rId2" Type="http://schemas.openxmlformats.org/officeDocument/2006/relationships/tags" Target="../tags/tag2276.xml"/><Relationship Id="rId16" Type="http://schemas.openxmlformats.org/officeDocument/2006/relationships/tags" Target="../tags/tag2290.xml"/><Relationship Id="rId29" Type="http://schemas.openxmlformats.org/officeDocument/2006/relationships/tags" Target="../tags/tag2303.xml"/><Relationship Id="rId11" Type="http://schemas.openxmlformats.org/officeDocument/2006/relationships/tags" Target="../tags/tag2285.xml"/><Relationship Id="rId24" Type="http://schemas.openxmlformats.org/officeDocument/2006/relationships/tags" Target="../tags/tag2298.xml"/><Relationship Id="rId32" Type="http://schemas.openxmlformats.org/officeDocument/2006/relationships/tags" Target="../tags/tag2306.xml"/><Relationship Id="rId37" Type="http://schemas.openxmlformats.org/officeDocument/2006/relationships/tags" Target="../tags/tag2311.xml"/><Relationship Id="rId40" Type="http://schemas.openxmlformats.org/officeDocument/2006/relationships/tags" Target="../tags/tag2314.xml"/><Relationship Id="rId45" Type="http://schemas.openxmlformats.org/officeDocument/2006/relationships/tags" Target="../tags/tag2319.xml"/><Relationship Id="rId53" Type="http://schemas.openxmlformats.org/officeDocument/2006/relationships/tags" Target="../tags/tag2327.xml"/><Relationship Id="rId58" Type="http://schemas.openxmlformats.org/officeDocument/2006/relationships/tags" Target="../tags/tag2332.xml"/><Relationship Id="rId5" Type="http://schemas.openxmlformats.org/officeDocument/2006/relationships/tags" Target="../tags/tag2279.xml"/><Relationship Id="rId61" Type="http://schemas.openxmlformats.org/officeDocument/2006/relationships/tags" Target="../tags/tag2335.xml"/><Relationship Id="rId19" Type="http://schemas.openxmlformats.org/officeDocument/2006/relationships/tags" Target="../tags/tag2293.xml"/><Relationship Id="rId14" Type="http://schemas.openxmlformats.org/officeDocument/2006/relationships/tags" Target="../tags/tag2288.xml"/><Relationship Id="rId22" Type="http://schemas.openxmlformats.org/officeDocument/2006/relationships/tags" Target="../tags/tag2296.xml"/><Relationship Id="rId27" Type="http://schemas.openxmlformats.org/officeDocument/2006/relationships/tags" Target="../tags/tag2301.xml"/><Relationship Id="rId30" Type="http://schemas.openxmlformats.org/officeDocument/2006/relationships/tags" Target="../tags/tag2304.xml"/><Relationship Id="rId35" Type="http://schemas.openxmlformats.org/officeDocument/2006/relationships/tags" Target="../tags/tag2309.xml"/><Relationship Id="rId43" Type="http://schemas.openxmlformats.org/officeDocument/2006/relationships/tags" Target="../tags/tag2317.xml"/><Relationship Id="rId48" Type="http://schemas.openxmlformats.org/officeDocument/2006/relationships/tags" Target="../tags/tag2322.xml"/><Relationship Id="rId56" Type="http://schemas.openxmlformats.org/officeDocument/2006/relationships/tags" Target="../tags/tag2330.xml"/><Relationship Id="rId8" Type="http://schemas.openxmlformats.org/officeDocument/2006/relationships/tags" Target="../tags/tag2282.xml"/><Relationship Id="rId51" Type="http://schemas.openxmlformats.org/officeDocument/2006/relationships/tags" Target="../tags/tag2325.xml"/><Relationship Id="rId80" Type="http://schemas.openxmlformats.org/officeDocument/2006/relationships/image" Target="../media/image1090.png"/><Relationship Id="rId3" Type="http://schemas.openxmlformats.org/officeDocument/2006/relationships/tags" Target="../tags/tag2277.xml"/><Relationship Id="rId12" Type="http://schemas.openxmlformats.org/officeDocument/2006/relationships/tags" Target="../tags/tag2286.xml"/><Relationship Id="rId17" Type="http://schemas.openxmlformats.org/officeDocument/2006/relationships/tags" Target="../tags/tag2291.xml"/><Relationship Id="rId25" Type="http://schemas.openxmlformats.org/officeDocument/2006/relationships/tags" Target="../tags/tag2299.xml"/><Relationship Id="rId33" Type="http://schemas.openxmlformats.org/officeDocument/2006/relationships/tags" Target="../tags/tag2307.xml"/><Relationship Id="rId38" Type="http://schemas.openxmlformats.org/officeDocument/2006/relationships/tags" Target="../tags/tag2312.xml"/><Relationship Id="rId46" Type="http://schemas.openxmlformats.org/officeDocument/2006/relationships/tags" Target="../tags/tag2320.xml"/><Relationship Id="rId59" Type="http://schemas.openxmlformats.org/officeDocument/2006/relationships/tags" Target="../tags/tag2333.xml"/><Relationship Id="rId20" Type="http://schemas.openxmlformats.org/officeDocument/2006/relationships/tags" Target="../tags/tag2294.xml"/><Relationship Id="rId41" Type="http://schemas.openxmlformats.org/officeDocument/2006/relationships/tags" Target="../tags/tag2315.xml"/><Relationship Id="rId54" Type="http://schemas.openxmlformats.org/officeDocument/2006/relationships/tags" Target="../tags/tag2328.xml"/><Relationship Id="rId62" Type="http://schemas.openxmlformats.org/officeDocument/2006/relationships/slideLayout" Target="../slideLayouts/slideLayout1.xml"/><Relationship Id="rId1" Type="http://schemas.openxmlformats.org/officeDocument/2006/relationships/tags" Target="../tags/tag2275.xml"/><Relationship Id="rId6" Type="http://schemas.openxmlformats.org/officeDocument/2006/relationships/tags" Target="../tags/tag2280.xml"/><Relationship Id="rId15" Type="http://schemas.openxmlformats.org/officeDocument/2006/relationships/tags" Target="../tags/tag2289.xml"/><Relationship Id="rId23" Type="http://schemas.openxmlformats.org/officeDocument/2006/relationships/tags" Target="../tags/tag2297.xml"/><Relationship Id="rId28" Type="http://schemas.openxmlformats.org/officeDocument/2006/relationships/tags" Target="../tags/tag2302.xml"/><Relationship Id="rId36" Type="http://schemas.openxmlformats.org/officeDocument/2006/relationships/tags" Target="../tags/tag2310.xml"/><Relationship Id="rId49" Type="http://schemas.openxmlformats.org/officeDocument/2006/relationships/tags" Target="../tags/tag2323.xml"/><Relationship Id="rId57" Type="http://schemas.openxmlformats.org/officeDocument/2006/relationships/tags" Target="../tags/tag2331.xml"/><Relationship Id="rId10" Type="http://schemas.openxmlformats.org/officeDocument/2006/relationships/tags" Target="../tags/tag2284.xml"/><Relationship Id="rId31" Type="http://schemas.openxmlformats.org/officeDocument/2006/relationships/tags" Target="../tags/tag2305.xml"/><Relationship Id="rId44" Type="http://schemas.openxmlformats.org/officeDocument/2006/relationships/tags" Target="../tags/tag2318.xml"/><Relationship Id="rId52" Type="http://schemas.openxmlformats.org/officeDocument/2006/relationships/tags" Target="../tags/tag2326.xml"/><Relationship Id="rId60" Type="http://schemas.openxmlformats.org/officeDocument/2006/relationships/tags" Target="../tags/tag2334.xml"/><Relationship Id="rId81" Type="http://schemas.openxmlformats.org/officeDocument/2006/relationships/image" Target="../media/image120.gif"/><Relationship Id="rId4" Type="http://schemas.openxmlformats.org/officeDocument/2006/relationships/tags" Target="../tags/tag2278.xml"/><Relationship Id="rId9" Type="http://schemas.openxmlformats.org/officeDocument/2006/relationships/tags" Target="../tags/tag2283.xml"/></Relationships>
</file>

<file path=ppt/slides/_rels/slide93.xml.rels><?xml version="1.0" encoding="UTF-8" standalone="yes"?>
<Relationships xmlns="http://schemas.openxmlformats.org/package/2006/relationships"><Relationship Id="rId117" Type="http://schemas.openxmlformats.org/officeDocument/2006/relationships/tags" Target="../tags/tag2452.xml"/><Relationship Id="rId21" Type="http://schemas.openxmlformats.org/officeDocument/2006/relationships/tags" Target="../tags/tag2356.xml"/><Relationship Id="rId42" Type="http://schemas.openxmlformats.org/officeDocument/2006/relationships/tags" Target="../tags/tag2377.xml"/><Relationship Id="rId63" Type="http://schemas.openxmlformats.org/officeDocument/2006/relationships/tags" Target="../tags/tag2398.xml"/><Relationship Id="rId84" Type="http://schemas.openxmlformats.org/officeDocument/2006/relationships/tags" Target="../tags/tag2419.xml"/><Relationship Id="rId138" Type="http://schemas.openxmlformats.org/officeDocument/2006/relationships/tags" Target="../tags/tag2473.xml"/><Relationship Id="rId107" Type="http://schemas.openxmlformats.org/officeDocument/2006/relationships/tags" Target="../tags/tag2442.xml"/><Relationship Id="rId11" Type="http://schemas.openxmlformats.org/officeDocument/2006/relationships/tags" Target="../tags/tag2346.xml"/><Relationship Id="rId32" Type="http://schemas.openxmlformats.org/officeDocument/2006/relationships/tags" Target="../tags/tag2367.xml"/><Relationship Id="rId53" Type="http://schemas.openxmlformats.org/officeDocument/2006/relationships/tags" Target="../tags/tag2388.xml"/><Relationship Id="rId74" Type="http://schemas.openxmlformats.org/officeDocument/2006/relationships/tags" Target="../tags/tag2409.xml"/><Relationship Id="rId128" Type="http://schemas.openxmlformats.org/officeDocument/2006/relationships/tags" Target="../tags/tag2463.xml"/><Relationship Id="rId5" Type="http://schemas.openxmlformats.org/officeDocument/2006/relationships/tags" Target="../tags/tag2340.xml"/><Relationship Id="rId90" Type="http://schemas.openxmlformats.org/officeDocument/2006/relationships/tags" Target="../tags/tag2425.xml"/><Relationship Id="rId95" Type="http://schemas.openxmlformats.org/officeDocument/2006/relationships/tags" Target="../tags/tag2430.xml"/><Relationship Id="rId22" Type="http://schemas.openxmlformats.org/officeDocument/2006/relationships/tags" Target="../tags/tag2357.xml"/><Relationship Id="rId27" Type="http://schemas.openxmlformats.org/officeDocument/2006/relationships/tags" Target="../tags/tag2362.xml"/><Relationship Id="rId43" Type="http://schemas.openxmlformats.org/officeDocument/2006/relationships/tags" Target="../tags/tag2378.xml"/><Relationship Id="rId48" Type="http://schemas.openxmlformats.org/officeDocument/2006/relationships/tags" Target="../tags/tag2383.xml"/><Relationship Id="rId64" Type="http://schemas.openxmlformats.org/officeDocument/2006/relationships/tags" Target="../tags/tag2399.xml"/><Relationship Id="rId69" Type="http://schemas.openxmlformats.org/officeDocument/2006/relationships/tags" Target="../tags/tag2404.xml"/><Relationship Id="rId113" Type="http://schemas.openxmlformats.org/officeDocument/2006/relationships/tags" Target="../tags/tag2448.xml"/><Relationship Id="rId118" Type="http://schemas.openxmlformats.org/officeDocument/2006/relationships/tags" Target="../tags/tag2453.xml"/><Relationship Id="rId134" Type="http://schemas.openxmlformats.org/officeDocument/2006/relationships/tags" Target="../tags/tag2469.xml"/><Relationship Id="rId139" Type="http://schemas.openxmlformats.org/officeDocument/2006/relationships/tags" Target="../tags/tag2474.xml"/><Relationship Id="rId80" Type="http://schemas.openxmlformats.org/officeDocument/2006/relationships/tags" Target="../tags/tag2415.xml"/><Relationship Id="rId85" Type="http://schemas.openxmlformats.org/officeDocument/2006/relationships/tags" Target="../tags/tag2420.xml"/><Relationship Id="rId12" Type="http://schemas.openxmlformats.org/officeDocument/2006/relationships/tags" Target="../tags/tag2347.xml"/><Relationship Id="rId17" Type="http://schemas.openxmlformats.org/officeDocument/2006/relationships/tags" Target="../tags/tag2352.xml"/><Relationship Id="rId33" Type="http://schemas.openxmlformats.org/officeDocument/2006/relationships/tags" Target="../tags/tag2368.xml"/><Relationship Id="rId38" Type="http://schemas.openxmlformats.org/officeDocument/2006/relationships/tags" Target="../tags/tag2373.xml"/><Relationship Id="rId59" Type="http://schemas.openxmlformats.org/officeDocument/2006/relationships/tags" Target="../tags/tag2394.xml"/><Relationship Id="rId103" Type="http://schemas.openxmlformats.org/officeDocument/2006/relationships/tags" Target="../tags/tag2438.xml"/><Relationship Id="rId108" Type="http://schemas.openxmlformats.org/officeDocument/2006/relationships/tags" Target="../tags/tag2443.xml"/><Relationship Id="rId124" Type="http://schemas.openxmlformats.org/officeDocument/2006/relationships/tags" Target="../tags/tag2459.xml"/><Relationship Id="rId129" Type="http://schemas.openxmlformats.org/officeDocument/2006/relationships/tags" Target="../tags/tag2464.xml"/><Relationship Id="rId54" Type="http://schemas.openxmlformats.org/officeDocument/2006/relationships/tags" Target="../tags/tag2389.xml"/><Relationship Id="rId70" Type="http://schemas.openxmlformats.org/officeDocument/2006/relationships/tags" Target="../tags/tag2405.xml"/><Relationship Id="rId75" Type="http://schemas.openxmlformats.org/officeDocument/2006/relationships/tags" Target="../tags/tag2410.xml"/><Relationship Id="rId91" Type="http://schemas.openxmlformats.org/officeDocument/2006/relationships/tags" Target="../tags/tag2426.xml"/><Relationship Id="rId96" Type="http://schemas.openxmlformats.org/officeDocument/2006/relationships/tags" Target="../tags/tag2431.xml"/><Relationship Id="rId140" Type="http://schemas.openxmlformats.org/officeDocument/2006/relationships/tags" Target="../tags/tag2475.xml"/><Relationship Id="rId145" Type="http://schemas.openxmlformats.org/officeDocument/2006/relationships/image" Target="../media/image123.png"/><Relationship Id="rId1" Type="http://schemas.openxmlformats.org/officeDocument/2006/relationships/tags" Target="../tags/tag2336.xml"/><Relationship Id="rId6" Type="http://schemas.openxmlformats.org/officeDocument/2006/relationships/tags" Target="../tags/tag2341.xml"/><Relationship Id="rId23" Type="http://schemas.openxmlformats.org/officeDocument/2006/relationships/tags" Target="../tags/tag2358.xml"/><Relationship Id="rId28" Type="http://schemas.openxmlformats.org/officeDocument/2006/relationships/tags" Target="../tags/tag2363.xml"/><Relationship Id="rId49" Type="http://schemas.openxmlformats.org/officeDocument/2006/relationships/tags" Target="../tags/tag2384.xml"/><Relationship Id="rId114" Type="http://schemas.openxmlformats.org/officeDocument/2006/relationships/tags" Target="../tags/tag2449.xml"/><Relationship Id="rId119" Type="http://schemas.openxmlformats.org/officeDocument/2006/relationships/tags" Target="../tags/tag2454.xml"/><Relationship Id="rId44" Type="http://schemas.openxmlformats.org/officeDocument/2006/relationships/tags" Target="../tags/tag2379.xml"/><Relationship Id="rId60" Type="http://schemas.openxmlformats.org/officeDocument/2006/relationships/tags" Target="../tags/tag2395.xml"/><Relationship Id="rId65" Type="http://schemas.openxmlformats.org/officeDocument/2006/relationships/tags" Target="../tags/tag2400.xml"/><Relationship Id="rId81" Type="http://schemas.openxmlformats.org/officeDocument/2006/relationships/tags" Target="../tags/tag2416.xml"/><Relationship Id="rId86" Type="http://schemas.openxmlformats.org/officeDocument/2006/relationships/tags" Target="../tags/tag2421.xml"/><Relationship Id="rId130" Type="http://schemas.openxmlformats.org/officeDocument/2006/relationships/tags" Target="../tags/tag2465.xml"/><Relationship Id="rId135" Type="http://schemas.openxmlformats.org/officeDocument/2006/relationships/tags" Target="../tags/tag2470.xml"/><Relationship Id="rId13" Type="http://schemas.openxmlformats.org/officeDocument/2006/relationships/tags" Target="../tags/tag2348.xml"/><Relationship Id="rId18" Type="http://schemas.openxmlformats.org/officeDocument/2006/relationships/tags" Target="../tags/tag2353.xml"/><Relationship Id="rId39" Type="http://schemas.openxmlformats.org/officeDocument/2006/relationships/tags" Target="../tags/tag2374.xml"/><Relationship Id="rId109" Type="http://schemas.openxmlformats.org/officeDocument/2006/relationships/tags" Target="../tags/tag2444.xml"/><Relationship Id="rId34" Type="http://schemas.openxmlformats.org/officeDocument/2006/relationships/tags" Target="../tags/tag2369.xml"/><Relationship Id="rId50" Type="http://schemas.openxmlformats.org/officeDocument/2006/relationships/tags" Target="../tags/tag2385.xml"/><Relationship Id="rId55" Type="http://schemas.openxmlformats.org/officeDocument/2006/relationships/tags" Target="../tags/tag2390.xml"/><Relationship Id="rId76" Type="http://schemas.openxmlformats.org/officeDocument/2006/relationships/tags" Target="../tags/tag2411.xml"/><Relationship Id="rId97" Type="http://schemas.openxmlformats.org/officeDocument/2006/relationships/tags" Target="../tags/tag2432.xml"/><Relationship Id="rId104" Type="http://schemas.openxmlformats.org/officeDocument/2006/relationships/tags" Target="../tags/tag2439.xml"/><Relationship Id="rId120" Type="http://schemas.openxmlformats.org/officeDocument/2006/relationships/tags" Target="../tags/tag2455.xml"/><Relationship Id="rId125" Type="http://schemas.openxmlformats.org/officeDocument/2006/relationships/tags" Target="../tags/tag2460.xml"/><Relationship Id="rId141" Type="http://schemas.openxmlformats.org/officeDocument/2006/relationships/slideLayout" Target="../slideLayouts/slideLayout1.xml"/><Relationship Id="rId146" Type="http://schemas.openxmlformats.org/officeDocument/2006/relationships/image" Target="../media/image124.png"/><Relationship Id="rId7" Type="http://schemas.openxmlformats.org/officeDocument/2006/relationships/tags" Target="../tags/tag2342.xml"/><Relationship Id="rId71" Type="http://schemas.openxmlformats.org/officeDocument/2006/relationships/tags" Target="../tags/tag2406.xml"/><Relationship Id="rId92" Type="http://schemas.openxmlformats.org/officeDocument/2006/relationships/tags" Target="../tags/tag2427.xml"/><Relationship Id="rId2" Type="http://schemas.openxmlformats.org/officeDocument/2006/relationships/tags" Target="../tags/tag2337.xml"/><Relationship Id="rId29" Type="http://schemas.openxmlformats.org/officeDocument/2006/relationships/tags" Target="../tags/tag2364.xml"/><Relationship Id="rId24" Type="http://schemas.openxmlformats.org/officeDocument/2006/relationships/tags" Target="../tags/tag2359.xml"/><Relationship Id="rId40" Type="http://schemas.openxmlformats.org/officeDocument/2006/relationships/tags" Target="../tags/tag2375.xml"/><Relationship Id="rId45" Type="http://schemas.openxmlformats.org/officeDocument/2006/relationships/tags" Target="../tags/tag2380.xml"/><Relationship Id="rId66" Type="http://schemas.openxmlformats.org/officeDocument/2006/relationships/tags" Target="../tags/tag2401.xml"/><Relationship Id="rId87" Type="http://schemas.openxmlformats.org/officeDocument/2006/relationships/tags" Target="../tags/tag2422.xml"/><Relationship Id="rId110" Type="http://schemas.openxmlformats.org/officeDocument/2006/relationships/tags" Target="../tags/tag2445.xml"/><Relationship Id="rId115" Type="http://schemas.openxmlformats.org/officeDocument/2006/relationships/tags" Target="../tags/tag2450.xml"/><Relationship Id="rId131" Type="http://schemas.openxmlformats.org/officeDocument/2006/relationships/tags" Target="../tags/tag2466.xml"/><Relationship Id="rId136" Type="http://schemas.openxmlformats.org/officeDocument/2006/relationships/tags" Target="../tags/tag2471.xml"/><Relationship Id="rId61" Type="http://schemas.openxmlformats.org/officeDocument/2006/relationships/tags" Target="../tags/tag2396.xml"/><Relationship Id="rId82" Type="http://schemas.openxmlformats.org/officeDocument/2006/relationships/tags" Target="../tags/tag2417.xml"/><Relationship Id="rId19" Type="http://schemas.openxmlformats.org/officeDocument/2006/relationships/tags" Target="../tags/tag2354.xml"/><Relationship Id="rId14" Type="http://schemas.openxmlformats.org/officeDocument/2006/relationships/tags" Target="../tags/tag2349.xml"/><Relationship Id="rId30" Type="http://schemas.openxmlformats.org/officeDocument/2006/relationships/tags" Target="../tags/tag2365.xml"/><Relationship Id="rId35" Type="http://schemas.openxmlformats.org/officeDocument/2006/relationships/tags" Target="../tags/tag2370.xml"/><Relationship Id="rId56" Type="http://schemas.openxmlformats.org/officeDocument/2006/relationships/tags" Target="../tags/tag2391.xml"/><Relationship Id="rId77" Type="http://schemas.openxmlformats.org/officeDocument/2006/relationships/tags" Target="../tags/tag2412.xml"/><Relationship Id="rId100" Type="http://schemas.openxmlformats.org/officeDocument/2006/relationships/tags" Target="../tags/tag2435.xml"/><Relationship Id="rId105" Type="http://schemas.openxmlformats.org/officeDocument/2006/relationships/tags" Target="../tags/tag2440.xml"/><Relationship Id="rId126" Type="http://schemas.openxmlformats.org/officeDocument/2006/relationships/tags" Target="../tags/tag2461.xml"/><Relationship Id="rId8" Type="http://schemas.openxmlformats.org/officeDocument/2006/relationships/tags" Target="../tags/tag2343.xml"/><Relationship Id="rId51" Type="http://schemas.openxmlformats.org/officeDocument/2006/relationships/tags" Target="../tags/tag2386.xml"/><Relationship Id="rId72" Type="http://schemas.openxmlformats.org/officeDocument/2006/relationships/tags" Target="../tags/tag2407.xml"/><Relationship Id="rId93" Type="http://schemas.openxmlformats.org/officeDocument/2006/relationships/tags" Target="../tags/tag2428.xml"/><Relationship Id="rId98" Type="http://schemas.openxmlformats.org/officeDocument/2006/relationships/tags" Target="../tags/tag2433.xml"/><Relationship Id="rId121" Type="http://schemas.openxmlformats.org/officeDocument/2006/relationships/tags" Target="../tags/tag2456.xml"/><Relationship Id="rId142" Type="http://schemas.openxmlformats.org/officeDocument/2006/relationships/notesSlide" Target="../notesSlides/notesSlide14.xml"/><Relationship Id="rId3" Type="http://schemas.openxmlformats.org/officeDocument/2006/relationships/tags" Target="../tags/tag2338.xml"/><Relationship Id="rId25" Type="http://schemas.openxmlformats.org/officeDocument/2006/relationships/tags" Target="../tags/tag2360.xml"/><Relationship Id="rId46" Type="http://schemas.openxmlformats.org/officeDocument/2006/relationships/tags" Target="../tags/tag2381.xml"/><Relationship Id="rId67" Type="http://schemas.openxmlformats.org/officeDocument/2006/relationships/tags" Target="../tags/tag2402.xml"/><Relationship Id="rId116" Type="http://schemas.openxmlformats.org/officeDocument/2006/relationships/tags" Target="../tags/tag2451.xml"/><Relationship Id="rId137" Type="http://schemas.openxmlformats.org/officeDocument/2006/relationships/tags" Target="../tags/tag2472.xml"/><Relationship Id="rId20" Type="http://schemas.openxmlformats.org/officeDocument/2006/relationships/tags" Target="../tags/tag2355.xml"/><Relationship Id="rId41" Type="http://schemas.openxmlformats.org/officeDocument/2006/relationships/tags" Target="../tags/tag2376.xml"/><Relationship Id="rId62" Type="http://schemas.openxmlformats.org/officeDocument/2006/relationships/tags" Target="../tags/tag2397.xml"/><Relationship Id="rId83" Type="http://schemas.openxmlformats.org/officeDocument/2006/relationships/tags" Target="../tags/tag2418.xml"/><Relationship Id="rId88" Type="http://schemas.openxmlformats.org/officeDocument/2006/relationships/tags" Target="../tags/tag2423.xml"/><Relationship Id="rId111" Type="http://schemas.openxmlformats.org/officeDocument/2006/relationships/tags" Target="../tags/tag2446.xml"/><Relationship Id="rId132" Type="http://schemas.openxmlformats.org/officeDocument/2006/relationships/tags" Target="../tags/tag2467.xml"/><Relationship Id="rId15" Type="http://schemas.openxmlformats.org/officeDocument/2006/relationships/tags" Target="../tags/tag2350.xml"/><Relationship Id="rId36" Type="http://schemas.openxmlformats.org/officeDocument/2006/relationships/tags" Target="../tags/tag2371.xml"/><Relationship Id="rId57" Type="http://schemas.openxmlformats.org/officeDocument/2006/relationships/tags" Target="../tags/tag2392.xml"/><Relationship Id="rId106" Type="http://schemas.openxmlformats.org/officeDocument/2006/relationships/tags" Target="../tags/tag2441.xml"/><Relationship Id="rId127" Type="http://schemas.openxmlformats.org/officeDocument/2006/relationships/tags" Target="../tags/tag2462.xml"/><Relationship Id="rId10" Type="http://schemas.openxmlformats.org/officeDocument/2006/relationships/tags" Target="../tags/tag2345.xml"/><Relationship Id="rId31" Type="http://schemas.openxmlformats.org/officeDocument/2006/relationships/tags" Target="../tags/tag2366.xml"/><Relationship Id="rId52" Type="http://schemas.openxmlformats.org/officeDocument/2006/relationships/tags" Target="../tags/tag2387.xml"/><Relationship Id="rId73" Type="http://schemas.openxmlformats.org/officeDocument/2006/relationships/tags" Target="../tags/tag2408.xml"/><Relationship Id="rId78" Type="http://schemas.openxmlformats.org/officeDocument/2006/relationships/tags" Target="../tags/tag2413.xml"/><Relationship Id="rId94" Type="http://schemas.openxmlformats.org/officeDocument/2006/relationships/tags" Target="../tags/tag2429.xml"/><Relationship Id="rId99" Type="http://schemas.openxmlformats.org/officeDocument/2006/relationships/tags" Target="../tags/tag2434.xml"/><Relationship Id="rId101" Type="http://schemas.openxmlformats.org/officeDocument/2006/relationships/tags" Target="../tags/tag2436.xml"/><Relationship Id="rId122" Type="http://schemas.openxmlformats.org/officeDocument/2006/relationships/tags" Target="../tags/tag2457.xml"/><Relationship Id="rId143" Type="http://schemas.openxmlformats.org/officeDocument/2006/relationships/image" Target="../media/image121.png"/><Relationship Id="rId4" Type="http://schemas.openxmlformats.org/officeDocument/2006/relationships/tags" Target="../tags/tag2339.xml"/><Relationship Id="rId9" Type="http://schemas.openxmlformats.org/officeDocument/2006/relationships/tags" Target="../tags/tag2344.xml"/><Relationship Id="rId26" Type="http://schemas.openxmlformats.org/officeDocument/2006/relationships/tags" Target="../tags/tag2361.xml"/><Relationship Id="rId47" Type="http://schemas.openxmlformats.org/officeDocument/2006/relationships/tags" Target="../tags/tag2382.xml"/><Relationship Id="rId68" Type="http://schemas.openxmlformats.org/officeDocument/2006/relationships/tags" Target="../tags/tag2403.xml"/><Relationship Id="rId89" Type="http://schemas.openxmlformats.org/officeDocument/2006/relationships/tags" Target="../tags/tag2424.xml"/><Relationship Id="rId112" Type="http://schemas.openxmlformats.org/officeDocument/2006/relationships/tags" Target="../tags/tag2447.xml"/><Relationship Id="rId133" Type="http://schemas.openxmlformats.org/officeDocument/2006/relationships/tags" Target="../tags/tag2468.xml"/><Relationship Id="rId16" Type="http://schemas.openxmlformats.org/officeDocument/2006/relationships/tags" Target="../tags/tag2351.xml"/><Relationship Id="rId37" Type="http://schemas.openxmlformats.org/officeDocument/2006/relationships/tags" Target="../tags/tag2372.xml"/><Relationship Id="rId58" Type="http://schemas.openxmlformats.org/officeDocument/2006/relationships/tags" Target="../tags/tag2393.xml"/><Relationship Id="rId79" Type="http://schemas.openxmlformats.org/officeDocument/2006/relationships/tags" Target="../tags/tag2414.xml"/><Relationship Id="rId102" Type="http://schemas.openxmlformats.org/officeDocument/2006/relationships/tags" Target="../tags/tag2437.xml"/><Relationship Id="rId123" Type="http://schemas.openxmlformats.org/officeDocument/2006/relationships/tags" Target="../tags/tag2458.xml"/><Relationship Id="rId144" Type="http://schemas.openxmlformats.org/officeDocument/2006/relationships/image" Target="../media/image122.png"/></Relationships>
</file>

<file path=ppt/slides/_rels/slide94.xml.rels><?xml version="1.0" encoding="UTF-8" standalone="yes"?>
<Relationships xmlns="http://schemas.openxmlformats.org/package/2006/relationships"><Relationship Id="rId117" Type="http://schemas.openxmlformats.org/officeDocument/2006/relationships/tags" Target="../tags/tag2592.xml"/><Relationship Id="rId21" Type="http://schemas.openxmlformats.org/officeDocument/2006/relationships/tags" Target="../tags/tag2496.xml"/><Relationship Id="rId42" Type="http://schemas.openxmlformats.org/officeDocument/2006/relationships/tags" Target="../tags/tag2517.xml"/><Relationship Id="rId63" Type="http://schemas.openxmlformats.org/officeDocument/2006/relationships/tags" Target="../tags/tag2538.xml"/><Relationship Id="rId84" Type="http://schemas.openxmlformats.org/officeDocument/2006/relationships/tags" Target="../tags/tag2559.xml"/><Relationship Id="rId138" Type="http://schemas.openxmlformats.org/officeDocument/2006/relationships/tags" Target="../tags/tag2613.xml"/><Relationship Id="rId159" Type="http://schemas.openxmlformats.org/officeDocument/2006/relationships/tags" Target="../tags/tag2634.xml"/><Relationship Id="rId170" Type="http://schemas.openxmlformats.org/officeDocument/2006/relationships/tags" Target="../tags/tag2645.xml"/><Relationship Id="rId191" Type="http://schemas.openxmlformats.org/officeDocument/2006/relationships/image" Target="../media/image122.png"/><Relationship Id="rId107" Type="http://schemas.openxmlformats.org/officeDocument/2006/relationships/tags" Target="../tags/tag2582.xml"/><Relationship Id="rId11" Type="http://schemas.openxmlformats.org/officeDocument/2006/relationships/tags" Target="../tags/tag2486.xml"/><Relationship Id="rId32" Type="http://schemas.openxmlformats.org/officeDocument/2006/relationships/tags" Target="../tags/tag2507.xml"/><Relationship Id="rId53" Type="http://schemas.openxmlformats.org/officeDocument/2006/relationships/tags" Target="../tags/tag2528.xml"/><Relationship Id="rId74" Type="http://schemas.openxmlformats.org/officeDocument/2006/relationships/tags" Target="../tags/tag2549.xml"/><Relationship Id="rId128" Type="http://schemas.openxmlformats.org/officeDocument/2006/relationships/tags" Target="../tags/tag2603.xml"/><Relationship Id="rId149" Type="http://schemas.openxmlformats.org/officeDocument/2006/relationships/tags" Target="../tags/tag2624.xml"/><Relationship Id="rId5" Type="http://schemas.openxmlformats.org/officeDocument/2006/relationships/tags" Target="../tags/tag2480.xml"/><Relationship Id="rId95" Type="http://schemas.openxmlformats.org/officeDocument/2006/relationships/tags" Target="../tags/tag2570.xml"/><Relationship Id="rId160" Type="http://schemas.openxmlformats.org/officeDocument/2006/relationships/tags" Target="../tags/tag2635.xml"/><Relationship Id="rId181" Type="http://schemas.openxmlformats.org/officeDocument/2006/relationships/tags" Target="../tags/tag2656.xml"/><Relationship Id="rId22" Type="http://schemas.openxmlformats.org/officeDocument/2006/relationships/tags" Target="../tags/tag2497.xml"/><Relationship Id="rId43" Type="http://schemas.openxmlformats.org/officeDocument/2006/relationships/tags" Target="../tags/tag2518.xml"/><Relationship Id="rId64" Type="http://schemas.openxmlformats.org/officeDocument/2006/relationships/tags" Target="../tags/tag2539.xml"/><Relationship Id="rId118" Type="http://schemas.openxmlformats.org/officeDocument/2006/relationships/tags" Target="../tags/tag2593.xml"/><Relationship Id="rId139" Type="http://schemas.openxmlformats.org/officeDocument/2006/relationships/tags" Target="../tags/tag2614.xml"/><Relationship Id="rId85" Type="http://schemas.openxmlformats.org/officeDocument/2006/relationships/tags" Target="../tags/tag2560.xml"/><Relationship Id="rId150" Type="http://schemas.openxmlformats.org/officeDocument/2006/relationships/tags" Target="../tags/tag2625.xml"/><Relationship Id="rId171" Type="http://schemas.openxmlformats.org/officeDocument/2006/relationships/tags" Target="../tags/tag2646.xml"/><Relationship Id="rId192" Type="http://schemas.openxmlformats.org/officeDocument/2006/relationships/image" Target="../media/image123.png"/><Relationship Id="rId12" Type="http://schemas.openxmlformats.org/officeDocument/2006/relationships/tags" Target="../tags/tag2487.xml"/><Relationship Id="rId33" Type="http://schemas.openxmlformats.org/officeDocument/2006/relationships/tags" Target="../tags/tag2508.xml"/><Relationship Id="rId108" Type="http://schemas.openxmlformats.org/officeDocument/2006/relationships/tags" Target="../tags/tag2583.xml"/><Relationship Id="rId129" Type="http://schemas.openxmlformats.org/officeDocument/2006/relationships/tags" Target="../tags/tag2604.xml"/><Relationship Id="rId54" Type="http://schemas.openxmlformats.org/officeDocument/2006/relationships/tags" Target="../tags/tag2529.xml"/><Relationship Id="rId75" Type="http://schemas.openxmlformats.org/officeDocument/2006/relationships/tags" Target="../tags/tag2550.xml"/><Relationship Id="rId96" Type="http://schemas.openxmlformats.org/officeDocument/2006/relationships/tags" Target="../tags/tag2571.xml"/><Relationship Id="rId140" Type="http://schemas.openxmlformats.org/officeDocument/2006/relationships/tags" Target="../tags/tag2615.xml"/><Relationship Id="rId161" Type="http://schemas.openxmlformats.org/officeDocument/2006/relationships/tags" Target="../tags/tag2636.xml"/><Relationship Id="rId182" Type="http://schemas.openxmlformats.org/officeDocument/2006/relationships/tags" Target="../tags/tag2657.xml"/><Relationship Id="rId6" Type="http://schemas.openxmlformats.org/officeDocument/2006/relationships/tags" Target="../tags/tag2481.xml"/><Relationship Id="rId23" Type="http://schemas.openxmlformats.org/officeDocument/2006/relationships/tags" Target="../tags/tag2498.xml"/><Relationship Id="rId119" Type="http://schemas.openxmlformats.org/officeDocument/2006/relationships/tags" Target="../tags/tag2594.xml"/><Relationship Id="rId44" Type="http://schemas.openxmlformats.org/officeDocument/2006/relationships/tags" Target="../tags/tag2519.xml"/><Relationship Id="rId65" Type="http://schemas.openxmlformats.org/officeDocument/2006/relationships/tags" Target="../tags/tag2540.xml"/><Relationship Id="rId86" Type="http://schemas.openxmlformats.org/officeDocument/2006/relationships/tags" Target="../tags/tag2561.xml"/><Relationship Id="rId130" Type="http://schemas.openxmlformats.org/officeDocument/2006/relationships/tags" Target="../tags/tag2605.xml"/><Relationship Id="rId151" Type="http://schemas.openxmlformats.org/officeDocument/2006/relationships/tags" Target="../tags/tag2626.xml"/><Relationship Id="rId172" Type="http://schemas.openxmlformats.org/officeDocument/2006/relationships/tags" Target="../tags/tag2647.xml"/><Relationship Id="rId193" Type="http://schemas.openxmlformats.org/officeDocument/2006/relationships/image" Target="../media/image124.png"/><Relationship Id="rId13" Type="http://schemas.openxmlformats.org/officeDocument/2006/relationships/tags" Target="../tags/tag2488.xml"/><Relationship Id="rId109" Type="http://schemas.openxmlformats.org/officeDocument/2006/relationships/tags" Target="../tags/tag2584.xml"/><Relationship Id="rId34" Type="http://schemas.openxmlformats.org/officeDocument/2006/relationships/tags" Target="../tags/tag2509.xml"/><Relationship Id="rId50" Type="http://schemas.openxmlformats.org/officeDocument/2006/relationships/tags" Target="../tags/tag2525.xml"/><Relationship Id="rId55" Type="http://schemas.openxmlformats.org/officeDocument/2006/relationships/tags" Target="../tags/tag2530.xml"/><Relationship Id="rId76" Type="http://schemas.openxmlformats.org/officeDocument/2006/relationships/tags" Target="../tags/tag2551.xml"/><Relationship Id="rId97" Type="http://schemas.openxmlformats.org/officeDocument/2006/relationships/tags" Target="../tags/tag2572.xml"/><Relationship Id="rId104" Type="http://schemas.openxmlformats.org/officeDocument/2006/relationships/tags" Target="../tags/tag2579.xml"/><Relationship Id="rId120" Type="http://schemas.openxmlformats.org/officeDocument/2006/relationships/tags" Target="../tags/tag2595.xml"/><Relationship Id="rId125" Type="http://schemas.openxmlformats.org/officeDocument/2006/relationships/tags" Target="../tags/tag2600.xml"/><Relationship Id="rId141" Type="http://schemas.openxmlformats.org/officeDocument/2006/relationships/tags" Target="../tags/tag2616.xml"/><Relationship Id="rId146" Type="http://schemas.openxmlformats.org/officeDocument/2006/relationships/tags" Target="../tags/tag2621.xml"/><Relationship Id="rId167" Type="http://schemas.openxmlformats.org/officeDocument/2006/relationships/tags" Target="../tags/tag2642.xml"/><Relationship Id="rId188" Type="http://schemas.openxmlformats.org/officeDocument/2006/relationships/slideLayout" Target="../slideLayouts/slideLayout1.xml"/><Relationship Id="rId7" Type="http://schemas.openxmlformats.org/officeDocument/2006/relationships/tags" Target="../tags/tag2482.xml"/><Relationship Id="rId71" Type="http://schemas.openxmlformats.org/officeDocument/2006/relationships/tags" Target="../tags/tag2546.xml"/><Relationship Id="rId92" Type="http://schemas.openxmlformats.org/officeDocument/2006/relationships/tags" Target="../tags/tag2567.xml"/><Relationship Id="rId162" Type="http://schemas.openxmlformats.org/officeDocument/2006/relationships/tags" Target="../tags/tag2637.xml"/><Relationship Id="rId183" Type="http://schemas.openxmlformats.org/officeDocument/2006/relationships/tags" Target="../tags/tag2658.xml"/><Relationship Id="rId2" Type="http://schemas.openxmlformats.org/officeDocument/2006/relationships/tags" Target="../tags/tag2477.xml"/><Relationship Id="rId29" Type="http://schemas.openxmlformats.org/officeDocument/2006/relationships/tags" Target="../tags/tag2504.xml"/><Relationship Id="rId24" Type="http://schemas.openxmlformats.org/officeDocument/2006/relationships/tags" Target="../tags/tag2499.xml"/><Relationship Id="rId40" Type="http://schemas.openxmlformats.org/officeDocument/2006/relationships/tags" Target="../tags/tag2515.xml"/><Relationship Id="rId45" Type="http://schemas.openxmlformats.org/officeDocument/2006/relationships/tags" Target="../tags/tag2520.xml"/><Relationship Id="rId66" Type="http://schemas.openxmlformats.org/officeDocument/2006/relationships/tags" Target="../tags/tag2541.xml"/><Relationship Id="rId87" Type="http://schemas.openxmlformats.org/officeDocument/2006/relationships/tags" Target="../tags/tag2562.xml"/><Relationship Id="rId110" Type="http://schemas.openxmlformats.org/officeDocument/2006/relationships/tags" Target="../tags/tag2585.xml"/><Relationship Id="rId115" Type="http://schemas.openxmlformats.org/officeDocument/2006/relationships/tags" Target="../tags/tag2590.xml"/><Relationship Id="rId131" Type="http://schemas.openxmlformats.org/officeDocument/2006/relationships/tags" Target="../tags/tag2606.xml"/><Relationship Id="rId136" Type="http://schemas.openxmlformats.org/officeDocument/2006/relationships/tags" Target="../tags/tag2611.xml"/><Relationship Id="rId157" Type="http://schemas.openxmlformats.org/officeDocument/2006/relationships/tags" Target="../tags/tag2632.xml"/><Relationship Id="rId178" Type="http://schemas.openxmlformats.org/officeDocument/2006/relationships/tags" Target="../tags/tag2653.xml"/><Relationship Id="rId61" Type="http://schemas.openxmlformats.org/officeDocument/2006/relationships/tags" Target="../tags/tag2536.xml"/><Relationship Id="rId82" Type="http://schemas.openxmlformats.org/officeDocument/2006/relationships/tags" Target="../tags/tag2557.xml"/><Relationship Id="rId152" Type="http://schemas.openxmlformats.org/officeDocument/2006/relationships/tags" Target="../tags/tag2627.xml"/><Relationship Id="rId173" Type="http://schemas.openxmlformats.org/officeDocument/2006/relationships/tags" Target="../tags/tag2648.xml"/><Relationship Id="rId19" Type="http://schemas.openxmlformats.org/officeDocument/2006/relationships/tags" Target="../tags/tag2494.xml"/><Relationship Id="rId14" Type="http://schemas.openxmlformats.org/officeDocument/2006/relationships/tags" Target="../tags/tag2489.xml"/><Relationship Id="rId30" Type="http://schemas.openxmlformats.org/officeDocument/2006/relationships/tags" Target="../tags/tag2505.xml"/><Relationship Id="rId35" Type="http://schemas.openxmlformats.org/officeDocument/2006/relationships/tags" Target="../tags/tag2510.xml"/><Relationship Id="rId56" Type="http://schemas.openxmlformats.org/officeDocument/2006/relationships/tags" Target="../tags/tag2531.xml"/><Relationship Id="rId77" Type="http://schemas.openxmlformats.org/officeDocument/2006/relationships/tags" Target="../tags/tag2552.xml"/><Relationship Id="rId100" Type="http://schemas.openxmlformats.org/officeDocument/2006/relationships/tags" Target="../tags/tag2575.xml"/><Relationship Id="rId105" Type="http://schemas.openxmlformats.org/officeDocument/2006/relationships/tags" Target="../tags/tag2580.xml"/><Relationship Id="rId126" Type="http://schemas.openxmlformats.org/officeDocument/2006/relationships/tags" Target="../tags/tag2601.xml"/><Relationship Id="rId147" Type="http://schemas.openxmlformats.org/officeDocument/2006/relationships/tags" Target="../tags/tag2622.xml"/><Relationship Id="rId168" Type="http://schemas.openxmlformats.org/officeDocument/2006/relationships/tags" Target="../tags/tag2643.xml"/><Relationship Id="rId8" Type="http://schemas.openxmlformats.org/officeDocument/2006/relationships/tags" Target="../tags/tag2483.xml"/><Relationship Id="rId51" Type="http://schemas.openxmlformats.org/officeDocument/2006/relationships/tags" Target="../tags/tag2526.xml"/><Relationship Id="rId72" Type="http://schemas.openxmlformats.org/officeDocument/2006/relationships/tags" Target="../tags/tag2547.xml"/><Relationship Id="rId93" Type="http://schemas.openxmlformats.org/officeDocument/2006/relationships/tags" Target="../tags/tag2568.xml"/><Relationship Id="rId98" Type="http://schemas.openxmlformats.org/officeDocument/2006/relationships/tags" Target="../tags/tag2573.xml"/><Relationship Id="rId121" Type="http://schemas.openxmlformats.org/officeDocument/2006/relationships/tags" Target="../tags/tag2596.xml"/><Relationship Id="rId142" Type="http://schemas.openxmlformats.org/officeDocument/2006/relationships/tags" Target="../tags/tag2617.xml"/><Relationship Id="rId163" Type="http://schemas.openxmlformats.org/officeDocument/2006/relationships/tags" Target="../tags/tag2638.xml"/><Relationship Id="rId184" Type="http://schemas.openxmlformats.org/officeDocument/2006/relationships/tags" Target="../tags/tag2659.xml"/><Relationship Id="rId189" Type="http://schemas.openxmlformats.org/officeDocument/2006/relationships/notesSlide" Target="../notesSlides/notesSlide15.xml"/><Relationship Id="rId3" Type="http://schemas.openxmlformats.org/officeDocument/2006/relationships/tags" Target="../tags/tag2478.xml"/><Relationship Id="rId25" Type="http://schemas.openxmlformats.org/officeDocument/2006/relationships/tags" Target="../tags/tag2500.xml"/><Relationship Id="rId46" Type="http://schemas.openxmlformats.org/officeDocument/2006/relationships/tags" Target="../tags/tag2521.xml"/><Relationship Id="rId67" Type="http://schemas.openxmlformats.org/officeDocument/2006/relationships/tags" Target="../tags/tag2542.xml"/><Relationship Id="rId116" Type="http://schemas.openxmlformats.org/officeDocument/2006/relationships/tags" Target="../tags/tag2591.xml"/><Relationship Id="rId137" Type="http://schemas.openxmlformats.org/officeDocument/2006/relationships/tags" Target="../tags/tag2612.xml"/><Relationship Id="rId158" Type="http://schemas.openxmlformats.org/officeDocument/2006/relationships/tags" Target="../tags/tag2633.xml"/><Relationship Id="rId20" Type="http://schemas.openxmlformats.org/officeDocument/2006/relationships/tags" Target="../tags/tag2495.xml"/><Relationship Id="rId41" Type="http://schemas.openxmlformats.org/officeDocument/2006/relationships/tags" Target="../tags/tag2516.xml"/><Relationship Id="rId62" Type="http://schemas.openxmlformats.org/officeDocument/2006/relationships/tags" Target="../tags/tag2537.xml"/><Relationship Id="rId83" Type="http://schemas.openxmlformats.org/officeDocument/2006/relationships/tags" Target="../tags/tag2558.xml"/><Relationship Id="rId88" Type="http://schemas.openxmlformats.org/officeDocument/2006/relationships/tags" Target="../tags/tag2563.xml"/><Relationship Id="rId111" Type="http://schemas.openxmlformats.org/officeDocument/2006/relationships/tags" Target="../tags/tag2586.xml"/><Relationship Id="rId132" Type="http://schemas.openxmlformats.org/officeDocument/2006/relationships/tags" Target="../tags/tag2607.xml"/><Relationship Id="rId153" Type="http://schemas.openxmlformats.org/officeDocument/2006/relationships/tags" Target="../tags/tag2628.xml"/><Relationship Id="rId174" Type="http://schemas.openxmlformats.org/officeDocument/2006/relationships/tags" Target="../tags/tag2649.xml"/><Relationship Id="rId179" Type="http://schemas.openxmlformats.org/officeDocument/2006/relationships/tags" Target="../tags/tag2654.xml"/><Relationship Id="rId190" Type="http://schemas.openxmlformats.org/officeDocument/2006/relationships/image" Target="../media/image121.png"/><Relationship Id="rId15" Type="http://schemas.openxmlformats.org/officeDocument/2006/relationships/tags" Target="../tags/tag2490.xml"/><Relationship Id="rId36" Type="http://schemas.openxmlformats.org/officeDocument/2006/relationships/tags" Target="../tags/tag2511.xml"/><Relationship Id="rId57" Type="http://schemas.openxmlformats.org/officeDocument/2006/relationships/tags" Target="../tags/tag2532.xml"/><Relationship Id="rId106" Type="http://schemas.openxmlformats.org/officeDocument/2006/relationships/tags" Target="../tags/tag2581.xml"/><Relationship Id="rId127" Type="http://schemas.openxmlformats.org/officeDocument/2006/relationships/tags" Target="../tags/tag2602.xml"/><Relationship Id="rId10" Type="http://schemas.openxmlformats.org/officeDocument/2006/relationships/tags" Target="../tags/tag2485.xml"/><Relationship Id="rId31" Type="http://schemas.openxmlformats.org/officeDocument/2006/relationships/tags" Target="../tags/tag2506.xml"/><Relationship Id="rId52" Type="http://schemas.openxmlformats.org/officeDocument/2006/relationships/tags" Target="../tags/tag2527.xml"/><Relationship Id="rId73" Type="http://schemas.openxmlformats.org/officeDocument/2006/relationships/tags" Target="../tags/tag2548.xml"/><Relationship Id="rId78" Type="http://schemas.openxmlformats.org/officeDocument/2006/relationships/tags" Target="../tags/tag2553.xml"/><Relationship Id="rId94" Type="http://schemas.openxmlformats.org/officeDocument/2006/relationships/tags" Target="../tags/tag2569.xml"/><Relationship Id="rId99" Type="http://schemas.openxmlformats.org/officeDocument/2006/relationships/tags" Target="../tags/tag2574.xml"/><Relationship Id="rId101" Type="http://schemas.openxmlformats.org/officeDocument/2006/relationships/tags" Target="../tags/tag2576.xml"/><Relationship Id="rId122" Type="http://schemas.openxmlformats.org/officeDocument/2006/relationships/tags" Target="../tags/tag2597.xml"/><Relationship Id="rId143" Type="http://schemas.openxmlformats.org/officeDocument/2006/relationships/tags" Target="../tags/tag2618.xml"/><Relationship Id="rId148" Type="http://schemas.openxmlformats.org/officeDocument/2006/relationships/tags" Target="../tags/tag2623.xml"/><Relationship Id="rId164" Type="http://schemas.openxmlformats.org/officeDocument/2006/relationships/tags" Target="../tags/tag2639.xml"/><Relationship Id="rId169" Type="http://schemas.openxmlformats.org/officeDocument/2006/relationships/tags" Target="../tags/tag2644.xml"/><Relationship Id="rId185" Type="http://schemas.openxmlformats.org/officeDocument/2006/relationships/tags" Target="../tags/tag2660.xml"/><Relationship Id="rId4" Type="http://schemas.openxmlformats.org/officeDocument/2006/relationships/tags" Target="../tags/tag2479.xml"/><Relationship Id="rId9" Type="http://schemas.openxmlformats.org/officeDocument/2006/relationships/tags" Target="../tags/tag2484.xml"/><Relationship Id="rId180" Type="http://schemas.openxmlformats.org/officeDocument/2006/relationships/tags" Target="../tags/tag2655.xml"/><Relationship Id="rId26" Type="http://schemas.openxmlformats.org/officeDocument/2006/relationships/tags" Target="../tags/tag2501.xml"/><Relationship Id="rId47" Type="http://schemas.openxmlformats.org/officeDocument/2006/relationships/tags" Target="../tags/tag2522.xml"/><Relationship Id="rId68" Type="http://schemas.openxmlformats.org/officeDocument/2006/relationships/tags" Target="../tags/tag2543.xml"/><Relationship Id="rId89" Type="http://schemas.openxmlformats.org/officeDocument/2006/relationships/tags" Target="../tags/tag2564.xml"/><Relationship Id="rId112" Type="http://schemas.openxmlformats.org/officeDocument/2006/relationships/tags" Target="../tags/tag2587.xml"/><Relationship Id="rId133" Type="http://schemas.openxmlformats.org/officeDocument/2006/relationships/tags" Target="../tags/tag2608.xml"/><Relationship Id="rId154" Type="http://schemas.openxmlformats.org/officeDocument/2006/relationships/tags" Target="../tags/tag2629.xml"/><Relationship Id="rId175" Type="http://schemas.openxmlformats.org/officeDocument/2006/relationships/tags" Target="../tags/tag2650.xml"/><Relationship Id="rId16" Type="http://schemas.openxmlformats.org/officeDocument/2006/relationships/tags" Target="../tags/tag2491.xml"/><Relationship Id="rId37" Type="http://schemas.openxmlformats.org/officeDocument/2006/relationships/tags" Target="../tags/tag2512.xml"/><Relationship Id="rId58" Type="http://schemas.openxmlformats.org/officeDocument/2006/relationships/tags" Target="../tags/tag2533.xml"/><Relationship Id="rId79" Type="http://schemas.openxmlformats.org/officeDocument/2006/relationships/tags" Target="../tags/tag2554.xml"/><Relationship Id="rId102" Type="http://schemas.openxmlformats.org/officeDocument/2006/relationships/tags" Target="../tags/tag2577.xml"/><Relationship Id="rId123" Type="http://schemas.openxmlformats.org/officeDocument/2006/relationships/tags" Target="../tags/tag2598.xml"/><Relationship Id="rId144" Type="http://schemas.openxmlformats.org/officeDocument/2006/relationships/tags" Target="../tags/tag2619.xml"/><Relationship Id="rId90" Type="http://schemas.openxmlformats.org/officeDocument/2006/relationships/tags" Target="../tags/tag2565.xml"/><Relationship Id="rId165" Type="http://schemas.openxmlformats.org/officeDocument/2006/relationships/tags" Target="../tags/tag2640.xml"/><Relationship Id="rId186" Type="http://schemas.openxmlformats.org/officeDocument/2006/relationships/tags" Target="../tags/tag2661.xml"/><Relationship Id="rId27" Type="http://schemas.openxmlformats.org/officeDocument/2006/relationships/tags" Target="../tags/tag2502.xml"/><Relationship Id="rId48" Type="http://schemas.openxmlformats.org/officeDocument/2006/relationships/tags" Target="../tags/tag2523.xml"/><Relationship Id="rId69" Type="http://schemas.openxmlformats.org/officeDocument/2006/relationships/tags" Target="../tags/tag2544.xml"/><Relationship Id="rId113" Type="http://schemas.openxmlformats.org/officeDocument/2006/relationships/tags" Target="../tags/tag2588.xml"/><Relationship Id="rId134" Type="http://schemas.openxmlformats.org/officeDocument/2006/relationships/tags" Target="../tags/tag2609.xml"/><Relationship Id="rId80" Type="http://schemas.openxmlformats.org/officeDocument/2006/relationships/tags" Target="../tags/tag2555.xml"/><Relationship Id="rId155" Type="http://schemas.openxmlformats.org/officeDocument/2006/relationships/tags" Target="../tags/tag2630.xml"/><Relationship Id="rId176" Type="http://schemas.openxmlformats.org/officeDocument/2006/relationships/tags" Target="../tags/tag2651.xml"/><Relationship Id="rId17" Type="http://schemas.openxmlformats.org/officeDocument/2006/relationships/tags" Target="../tags/tag2492.xml"/><Relationship Id="rId38" Type="http://schemas.openxmlformats.org/officeDocument/2006/relationships/tags" Target="../tags/tag2513.xml"/><Relationship Id="rId59" Type="http://schemas.openxmlformats.org/officeDocument/2006/relationships/tags" Target="../tags/tag2534.xml"/><Relationship Id="rId103" Type="http://schemas.openxmlformats.org/officeDocument/2006/relationships/tags" Target="../tags/tag2578.xml"/><Relationship Id="rId124" Type="http://schemas.openxmlformats.org/officeDocument/2006/relationships/tags" Target="../tags/tag2599.xml"/><Relationship Id="rId70" Type="http://schemas.openxmlformats.org/officeDocument/2006/relationships/tags" Target="../tags/tag2545.xml"/><Relationship Id="rId91" Type="http://schemas.openxmlformats.org/officeDocument/2006/relationships/tags" Target="../tags/tag2566.xml"/><Relationship Id="rId145" Type="http://schemas.openxmlformats.org/officeDocument/2006/relationships/tags" Target="../tags/tag2620.xml"/><Relationship Id="rId166" Type="http://schemas.openxmlformats.org/officeDocument/2006/relationships/tags" Target="../tags/tag2641.xml"/><Relationship Id="rId187" Type="http://schemas.openxmlformats.org/officeDocument/2006/relationships/tags" Target="../tags/tag2662.xml"/><Relationship Id="rId1" Type="http://schemas.openxmlformats.org/officeDocument/2006/relationships/tags" Target="../tags/tag2476.xml"/><Relationship Id="rId28" Type="http://schemas.openxmlformats.org/officeDocument/2006/relationships/tags" Target="../tags/tag2503.xml"/><Relationship Id="rId49" Type="http://schemas.openxmlformats.org/officeDocument/2006/relationships/tags" Target="../tags/tag2524.xml"/><Relationship Id="rId114" Type="http://schemas.openxmlformats.org/officeDocument/2006/relationships/tags" Target="../tags/tag2589.xml"/><Relationship Id="rId60" Type="http://schemas.openxmlformats.org/officeDocument/2006/relationships/tags" Target="../tags/tag2535.xml"/><Relationship Id="rId81" Type="http://schemas.openxmlformats.org/officeDocument/2006/relationships/tags" Target="../tags/tag2556.xml"/><Relationship Id="rId135" Type="http://schemas.openxmlformats.org/officeDocument/2006/relationships/tags" Target="../tags/tag2610.xml"/><Relationship Id="rId156" Type="http://schemas.openxmlformats.org/officeDocument/2006/relationships/tags" Target="../tags/tag2631.xml"/><Relationship Id="rId177" Type="http://schemas.openxmlformats.org/officeDocument/2006/relationships/tags" Target="../tags/tag2652.xml"/><Relationship Id="rId18" Type="http://schemas.openxmlformats.org/officeDocument/2006/relationships/tags" Target="../tags/tag2493.xml"/><Relationship Id="rId39" Type="http://schemas.openxmlformats.org/officeDocument/2006/relationships/tags" Target="../tags/tag2514.xml"/></Relationships>
</file>

<file path=ppt/slides/_rels/slide95.xml.rels><?xml version="1.0" encoding="UTF-8" standalone="yes"?>
<Relationships xmlns="http://schemas.openxmlformats.org/package/2006/relationships"><Relationship Id="rId26" Type="http://schemas.openxmlformats.org/officeDocument/2006/relationships/tags" Target="../tags/tag2688.xml"/><Relationship Id="rId117" Type="http://schemas.openxmlformats.org/officeDocument/2006/relationships/tags" Target="../tags/tag2779.xml"/><Relationship Id="rId21" Type="http://schemas.openxmlformats.org/officeDocument/2006/relationships/tags" Target="../tags/tag2683.xml"/><Relationship Id="rId42" Type="http://schemas.openxmlformats.org/officeDocument/2006/relationships/tags" Target="../tags/tag2704.xml"/><Relationship Id="rId47" Type="http://schemas.openxmlformats.org/officeDocument/2006/relationships/tags" Target="../tags/tag2709.xml"/><Relationship Id="rId63" Type="http://schemas.openxmlformats.org/officeDocument/2006/relationships/tags" Target="../tags/tag2725.xml"/><Relationship Id="rId68" Type="http://schemas.openxmlformats.org/officeDocument/2006/relationships/tags" Target="../tags/tag2730.xml"/><Relationship Id="rId84" Type="http://schemas.openxmlformats.org/officeDocument/2006/relationships/tags" Target="../tags/tag2746.xml"/><Relationship Id="rId89" Type="http://schemas.openxmlformats.org/officeDocument/2006/relationships/tags" Target="../tags/tag2751.xml"/><Relationship Id="rId112" Type="http://schemas.openxmlformats.org/officeDocument/2006/relationships/tags" Target="../tags/tag2774.xml"/><Relationship Id="rId16" Type="http://schemas.openxmlformats.org/officeDocument/2006/relationships/tags" Target="../tags/tag2678.xml"/><Relationship Id="rId107" Type="http://schemas.openxmlformats.org/officeDocument/2006/relationships/tags" Target="../tags/tag2769.xml"/><Relationship Id="rId11" Type="http://schemas.openxmlformats.org/officeDocument/2006/relationships/tags" Target="../tags/tag2673.xml"/><Relationship Id="rId32" Type="http://schemas.openxmlformats.org/officeDocument/2006/relationships/tags" Target="../tags/tag2694.xml"/><Relationship Id="rId37" Type="http://schemas.openxmlformats.org/officeDocument/2006/relationships/tags" Target="../tags/tag2699.xml"/><Relationship Id="rId53" Type="http://schemas.openxmlformats.org/officeDocument/2006/relationships/tags" Target="../tags/tag2715.xml"/><Relationship Id="rId58" Type="http://schemas.openxmlformats.org/officeDocument/2006/relationships/tags" Target="../tags/tag2720.xml"/><Relationship Id="rId74" Type="http://schemas.openxmlformats.org/officeDocument/2006/relationships/tags" Target="../tags/tag2736.xml"/><Relationship Id="rId79" Type="http://schemas.openxmlformats.org/officeDocument/2006/relationships/tags" Target="../tags/tag2741.xml"/><Relationship Id="rId102" Type="http://schemas.openxmlformats.org/officeDocument/2006/relationships/tags" Target="../tags/tag2764.xml"/><Relationship Id="rId123" Type="http://schemas.openxmlformats.org/officeDocument/2006/relationships/slideLayout" Target="../slideLayouts/slideLayout1.xml"/><Relationship Id="rId128" Type="http://schemas.openxmlformats.org/officeDocument/2006/relationships/image" Target="../media/image124.png"/><Relationship Id="rId5" Type="http://schemas.openxmlformats.org/officeDocument/2006/relationships/tags" Target="../tags/tag2667.xml"/><Relationship Id="rId90" Type="http://schemas.openxmlformats.org/officeDocument/2006/relationships/tags" Target="../tags/tag2752.xml"/><Relationship Id="rId95" Type="http://schemas.openxmlformats.org/officeDocument/2006/relationships/tags" Target="../tags/tag2757.xml"/><Relationship Id="rId22" Type="http://schemas.openxmlformats.org/officeDocument/2006/relationships/tags" Target="../tags/tag2684.xml"/><Relationship Id="rId27" Type="http://schemas.openxmlformats.org/officeDocument/2006/relationships/tags" Target="../tags/tag2689.xml"/><Relationship Id="rId43" Type="http://schemas.openxmlformats.org/officeDocument/2006/relationships/tags" Target="../tags/tag2705.xml"/><Relationship Id="rId48" Type="http://schemas.openxmlformats.org/officeDocument/2006/relationships/tags" Target="../tags/tag2710.xml"/><Relationship Id="rId64" Type="http://schemas.openxmlformats.org/officeDocument/2006/relationships/tags" Target="../tags/tag2726.xml"/><Relationship Id="rId69" Type="http://schemas.openxmlformats.org/officeDocument/2006/relationships/tags" Target="../tags/tag2731.xml"/><Relationship Id="rId113" Type="http://schemas.openxmlformats.org/officeDocument/2006/relationships/tags" Target="../tags/tag2775.xml"/><Relationship Id="rId118" Type="http://schemas.openxmlformats.org/officeDocument/2006/relationships/tags" Target="../tags/tag2780.xml"/><Relationship Id="rId80" Type="http://schemas.openxmlformats.org/officeDocument/2006/relationships/tags" Target="../tags/tag2742.xml"/><Relationship Id="rId85" Type="http://schemas.openxmlformats.org/officeDocument/2006/relationships/tags" Target="../tags/tag2747.xml"/><Relationship Id="rId12" Type="http://schemas.openxmlformats.org/officeDocument/2006/relationships/tags" Target="../tags/tag2674.xml"/><Relationship Id="rId17" Type="http://schemas.openxmlformats.org/officeDocument/2006/relationships/tags" Target="../tags/tag2679.xml"/><Relationship Id="rId33" Type="http://schemas.openxmlformats.org/officeDocument/2006/relationships/tags" Target="../tags/tag2695.xml"/><Relationship Id="rId38" Type="http://schemas.openxmlformats.org/officeDocument/2006/relationships/tags" Target="../tags/tag2700.xml"/><Relationship Id="rId59" Type="http://schemas.openxmlformats.org/officeDocument/2006/relationships/tags" Target="../tags/tag2721.xml"/><Relationship Id="rId103" Type="http://schemas.openxmlformats.org/officeDocument/2006/relationships/tags" Target="../tags/tag2765.xml"/><Relationship Id="rId108" Type="http://schemas.openxmlformats.org/officeDocument/2006/relationships/tags" Target="../tags/tag2770.xml"/><Relationship Id="rId124" Type="http://schemas.openxmlformats.org/officeDocument/2006/relationships/notesSlide" Target="../notesSlides/notesSlide16.xml"/><Relationship Id="rId54" Type="http://schemas.openxmlformats.org/officeDocument/2006/relationships/tags" Target="../tags/tag2716.xml"/><Relationship Id="rId70" Type="http://schemas.openxmlformats.org/officeDocument/2006/relationships/tags" Target="../tags/tag2732.xml"/><Relationship Id="rId75" Type="http://schemas.openxmlformats.org/officeDocument/2006/relationships/tags" Target="../tags/tag2737.xml"/><Relationship Id="rId91" Type="http://schemas.openxmlformats.org/officeDocument/2006/relationships/tags" Target="../tags/tag2753.xml"/><Relationship Id="rId96" Type="http://schemas.openxmlformats.org/officeDocument/2006/relationships/tags" Target="../tags/tag2758.xml"/><Relationship Id="rId1" Type="http://schemas.openxmlformats.org/officeDocument/2006/relationships/tags" Target="../tags/tag2663.xml"/><Relationship Id="rId6" Type="http://schemas.openxmlformats.org/officeDocument/2006/relationships/tags" Target="../tags/tag2668.xml"/><Relationship Id="rId23" Type="http://schemas.openxmlformats.org/officeDocument/2006/relationships/tags" Target="../tags/tag2685.xml"/><Relationship Id="rId28" Type="http://schemas.openxmlformats.org/officeDocument/2006/relationships/tags" Target="../tags/tag2690.xml"/><Relationship Id="rId49" Type="http://schemas.openxmlformats.org/officeDocument/2006/relationships/tags" Target="../tags/tag2711.xml"/><Relationship Id="rId114" Type="http://schemas.openxmlformats.org/officeDocument/2006/relationships/tags" Target="../tags/tag2776.xml"/><Relationship Id="rId119" Type="http://schemas.openxmlformats.org/officeDocument/2006/relationships/tags" Target="../tags/tag2781.xml"/><Relationship Id="rId44" Type="http://schemas.openxmlformats.org/officeDocument/2006/relationships/tags" Target="../tags/tag2706.xml"/><Relationship Id="rId60" Type="http://schemas.openxmlformats.org/officeDocument/2006/relationships/tags" Target="../tags/tag2722.xml"/><Relationship Id="rId65" Type="http://schemas.openxmlformats.org/officeDocument/2006/relationships/tags" Target="../tags/tag2727.xml"/><Relationship Id="rId81" Type="http://schemas.openxmlformats.org/officeDocument/2006/relationships/tags" Target="../tags/tag2743.xml"/><Relationship Id="rId86" Type="http://schemas.openxmlformats.org/officeDocument/2006/relationships/tags" Target="../tags/tag2748.xml"/><Relationship Id="rId13" Type="http://schemas.openxmlformats.org/officeDocument/2006/relationships/tags" Target="../tags/tag2675.xml"/><Relationship Id="rId18" Type="http://schemas.openxmlformats.org/officeDocument/2006/relationships/tags" Target="../tags/tag2680.xml"/><Relationship Id="rId39" Type="http://schemas.openxmlformats.org/officeDocument/2006/relationships/tags" Target="../tags/tag2701.xml"/><Relationship Id="rId109" Type="http://schemas.openxmlformats.org/officeDocument/2006/relationships/tags" Target="../tags/tag2771.xml"/><Relationship Id="rId34" Type="http://schemas.openxmlformats.org/officeDocument/2006/relationships/tags" Target="../tags/tag2696.xml"/><Relationship Id="rId50" Type="http://schemas.openxmlformats.org/officeDocument/2006/relationships/tags" Target="../tags/tag2712.xml"/><Relationship Id="rId55" Type="http://schemas.openxmlformats.org/officeDocument/2006/relationships/tags" Target="../tags/tag2717.xml"/><Relationship Id="rId76" Type="http://schemas.openxmlformats.org/officeDocument/2006/relationships/tags" Target="../tags/tag2738.xml"/><Relationship Id="rId97" Type="http://schemas.openxmlformats.org/officeDocument/2006/relationships/tags" Target="../tags/tag2759.xml"/><Relationship Id="rId104" Type="http://schemas.openxmlformats.org/officeDocument/2006/relationships/tags" Target="../tags/tag2766.xml"/><Relationship Id="rId120" Type="http://schemas.openxmlformats.org/officeDocument/2006/relationships/tags" Target="../tags/tag2782.xml"/><Relationship Id="rId125" Type="http://schemas.openxmlformats.org/officeDocument/2006/relationships/image" Target="../media/image121.png"/><Relationship Id="rId7" Type="http://schemas.openxmlformats.org/officeDocument/2006/relationships/tags" Target="../tags/tag2669.xml"/><Relationship Id="rId71" Type="http://schemas.openxmlformats.org/officeDocument/2006/relationships/tags" Target="../tags/tag2733.xml"/><Relationship Id="rId92" Type="http://schemas.openxmlformats.org/officeDocument/2006/relationships/tags" Target="../tags/tag2754.xml"/><Relationship Id="rId2" Type="http://schemas.openxmlformats.org/officeDocument/2006/relationships/tags" Target="../tags/tag2664.xml"/><Relationship Id="rId29" Type="http://schemas.openxmlformats.org/officeDocument/2006/relationships/tags" Target="../tags/tag2691.xml"/><Relationship Id="rId24" Type="http://schemas.openxmlformats.org/officeDocument/2006/relationships/tags" Target="../tags/tag2686.xml"/><Relationship Id="rId40" Type="http://schemas.openxmlformats.org/officeDocument/2006/relationships/tags" Target="../tags/tag2702.xml"/><Relationship Id="rId45" Type="http://schemas.openxmlformats.org/officeDocument/2006/relationships/tags" Target="../tags/tag2707.xml"/><Relationship Id="rId66" Type="http://schemas.openxmlformats.org/officeDocument/2006/relationships/tags" Target="../tags/tag2728.xml"/><Relationship Id="rId87" Type="http://schemas.openxmlformats.org/officeDocument/2006/relationships/tags" Target="../tags/tag2749.xml"/><Relationship Id="rId110" Type="http://schemas.openxmlformats.org/officeDocument/2006/relationships/tags" Target="../tags/tag2772.xml"/><Relationship Id="rId115" Type="http://schemas.openxmlformats.org/officeDocument/2006/relationships/tags" Target="../tags/tag2777.xml"/><Relationship Id="rId61" Type="http://schemas.openxmlformats.org/officeDocument/2006/relationships/tags" Target="../tags/tag2723.xml"/><Relationship Id="rId82" Type="http://schemas.openxmlformats.org/officeDocument/2006/relationships/tags" Target="../tags/tag2744.xml"/><Relationship Id="rId19" Type="http://schemas.openxmlformats.org/officeDocument/2006/relationships/tags" Target="../tags/tag2681.xml"/><Relationship Id="rId14" Type="http://schemas.openxmlformats.org/officeDocument/2006/relationships/tags" Target="../tags/tag2676.xml"/><Relationship Id="rId30" Type="http://schemas.openxmlformats.org/officeDocument/2006/relationships/tags" Target="../tags/tag2692.xml"/><Relationship Id="rId35" Type="http://schemas.openxmlformats.org/officeDocument/2006/relationships/tags" Target="../tags/tag2697.xml"/><Relationship Id="rId56" Type="http://schemas.openxmlformats.org/officeDocument/2006/relationships/tags" Target="../tags/tag2718.xml"/><Relationship Id="rId77" Type="http://schemas.openxmlformats.org/officeDocument/2006/relationships/tags" Target="../tags/tag2739.xml"/><Relationship Id="rId100" Type="http://schemas.openxmlformats.org/officeDocument/2006/relationships/tags" Target="../tags/tag2762.xml"/><Relationship Id="rId105" Type="http://schemas.openxmlformats.org/officeDocument/2006/relationships/tags" Target="../tags/tag2767.xml"/><Relationship Id="rId126" Type="http://schemas.openxmlformats.org/officeDocument/2006/relationships/image" Target="../media/image122.png"/><Relationship Id="rId8" Type="http://schemas.openxmlformats.org/officeDocument/2006/relationships/tags" Target="../tags/tag2670.xml"/><Relationship Id="rId51" Type="http://schemas.openxmlformats.org/officeDocument/2006/relationships/tags" Target="../tags/tag2713.xml"/><Relationship Id="rId72" Type="http://schemas.openxmlformats.org/officeDocument/2006/relationships/tags" Target="../tags/tag2734.xml"/><Relationship Id="rId93" Type="http://schemas.openxmlformats.org/officeDocument/2006/relationships/tags" Target="../tags/tag2755.xml"/><Relationship Id="rId98" Type="http://schemas.openxmlformats.org/officeDocument/2006/relationships/tags" Target="../tags/tag2760.xml"/><Relationship Id="rId121" Type="http://schemas.openxmlformats.org/officeDocument/2006/relationships/tags" Target="../tags/tag2783.xml"/><Relationship Id="rId3" Type="http://schemas.openxmlformats.org/officeDocument/2006/relationships/tags" Target="../tags/tag2665.xml"/><Relationship Id="rId25" Type="http://schemas.openxmlformats.org/officeDocument/2006/relationships/tags" Target="../tags/tag2687.xml"/><Relationship Id="rId46" Type="http://schemas.openxmlformats.org/officeDocument/2006/relationships/tags" Target="../tags/tag2708.xml"/><Relationship Id="rId67" Type="http://schemas.openxmlformats.org/officeDocument/2006/relationships/tags" Target="../tags/tag2729.xml"/><Relationship Id="rId116" Type="http://schemas.openxmlformats.org/officeDocument/2006/relationships/tags" Target="../tags/tag2778.xml"/><Relationship Id="rId20" Type="http://schemas.openxmlformats.org/officeDocument/2006/relationships/tags" Target="../tags/tag2682.xml"/><Relationship Id="rId41" Type="http://schemas.openxmlformats.org/officeDocument/2006/relationships/tags" Target="../tags/tag2703.xml"/><Relationship Id="rId62" Type="http://schemas.openxmlformats.org/officeDocument/2006/relationships/tags" Target="../tags/tag2724.xml"/><Relationship Id="rId83" Type="http://schemas.openxmlformats.org/officeDocument/2006/relationships/tags" Target="../tags/tag2745.xml"/><Relationship Id="rId88" Type="http://schemas.openxmlformats.org/officeDocument/2006/relationships/tags" Target="../tags/tag2750.xml"/><Relationship Id="rId111" Type="http://schemas.openxmlformats.org/officeDocument/2006/relationships/tags" Target="../tags/tag2773.xml"/><Relationship Id="rId15" Type="http://schemas.openxmlformats.org/officeDocument/2006/relationships/tags" Target="../tags/tag2677.xml"/><Relationship Id="rId36" Type="http://schemas.openxmlformats.org/officeDocument/2006/relationships/tags" Target="../tags/tag2698.xml"/><Relationship Id="rId57" Type="http://schemas.openxmlformats.org/officeDocument/2006/relationships/tags" Target="../tags/tag2719.xml"/><Relationship Id="rId106" Type="http://schemas.openxmlformats.org/officeDocument/2006/relationships/tags" Target="../tags/tag2768.xml"/><Relationship Id="rId127" Type="http://schemas.openxmlformats.org/officeDocument/2006/relationships/image" Target="../media/image123.png"/><Relationship Id="rId10" Type="http://schemas.openxmlformats.org/officeDocument/2006/relationships/tags" Target="../tags/tag2672.xml"/><Relationship Id="rId31" Type="http://schemas.openxmlformats.org/officeDocument/2006/relationships/tags" Target="../tags/tag2693.xml"/><Relationship Id="rId52" Type="http://schemas.openxmlformats.org/officeDocument/2006/relationships/tags" Target="../tags/tag2714.xml"/><Relationship Id="rId73" Type="http://schemas.openxmlformats.org/officeDocument/2006/relationships/tags" Target="../tags/tag2735.xml"/><Relationship Id="rId78" Type="http://schemas.openxmlformats.org/officeDocument/2006/relationships/tags" Target="../tags/tag2740.xml"/><Relationship Id="rId94" Type="http://schemas.openxmlformats.org/officeDocument/2006/relationships/tags" Target="../tags/tag2756.xml"/><Relationship Id="rId99" Type="http://schemas.openxmlformats.org/officeDocument/2006/relationships/tags" Target="../tags/tag2761.xml"/><Relationship Id="rId101" Type="http://schemas.openxmlformats.org/officeDocument/2006/relationships/tags" Target="../tags/tag2763.xml"/><Relationship Id="rId122" Type="http://schemas.openxmlformats.org/officeDocument/2006/relationships/tags" Target="../tags/tag2784.xml"/><Relationship Id="rId4" Type="http://schemas.openxmlformats.org/officeDocument/2006/relationships/tags" Target="../tags/tag2666.xml"/><Relationship Id="rId9" Type="http://schemas.openxmlformats.org/officeDocument/2006/relationships/tags" Target="../tags/tag2671.xml"/></Relationships>
</file>

<file path=ppt/slides/_rels/slide96.xml.rels><?xml version="1.0" encoding="UTF-8" standalone="yes"?>
<Relationships xmlns="http://schemas.openxmlformats.org/package/2006/relationships"><Relationship Id="rId26" Type="http://schemas.openxmlformats.org/officeDocument/2006/relationships/tags" Target="../tags/tag2810.xml"/><Relationship Id="rId21" Type="http://schemas.openxmlformats.org/officeDocument/2006/relationships/tags" Target="../tags/tag2805.xml"/><Relationship Id="rId42" Type="http://schemas.openxmlformats.org/officeDocument/2006/relationships/tags" Target="../tags/tag2826.xml"/><Relationship Id="rId47" Type="http://schemas.openxmlformats.org/officeDocument/2006/relationships/tags" Target="../tags/tag2831.xml"/><Relationship Id="rId63" Type="http://schemas.openxmlformats.org/officeDocument/2006/relationships/tags" Target="../tags/tag2847.xml"/><Relationship Id="rId68" Type="http://schemas.openxmlformats.org/officeDocument/2006/relationships/tags" Target="../tags/tag2852.xml"/><Relationship Id="rId16" Type="http://schemas.openxmlformats.org/officeDocument/2006/relationships/tags" Target="../tags/tag2800.xml"/><Relationship Id="rId11" Type="http://schemas.openxmlformats.org/officeDocument/2006/relationships/tags" Target="../tags/tag2795.xml"/><Relationship Id="rId24" Type="http://schemas.openxmlformats.org/officeDocument/2006/relationships/tags" Target="../tags/tag2808.xml"/><Relationship Id="rId32" Type="http://schemas.openxmlformats.org/officeDocument/2006/relationships/tags" Target="../tags/tag2816.xml"/><Relationship Id="rId37" Type="http://schemas.openxmlformats.org/officeDocument/2006/relationships/tags" Target="../tags/tag2821.xml"/><Relationship Id="rId40" Type="http://schemas.openxmlformats.org/officeDocument/2006/relationships/tags" Target="../tags/tag2824.xml"/><Relationship Id="rId45" Type="http://schemas.openxmlformats.org/officeDocument/2006/relationships/tags" Target="../tags/tag2829.xml"/><Relationship Id="rId53" Type="http://schemas.openxmlformats.org/officeDocument/2006/relationships/tags" Target="../tags/tag2837.xml"/><Relationship Id="rId58" Type="http://schemas.openxmlformats.org/officeDocument/2006/relationships/tags" Target="../tags/tag2842.xml"/><Relationship Id="rId66" Type="http://schemas.openxmlformats.org/officeDocument/2006/relationships/tags" Target="../tags/tag2850.xml"/><Relationship Id="rId74" Type="http://schemas.openxmlformats.org/officeDocument/2006/relationships/slideLayout" Target="../slideLayouts/slideLayout2.xml"/><Relationship Id="rId79" Type="http://schemas.openxmlformats.org/officeDocument/2006/relationships/image" Target="../media/image124.png"/><Relationship Id="rId5" Type="http://schemas.openxmlformats.org/officeDocument/2006/relationships/tags" Target="../tags/tag2789.xml"/><Relationship Id="rId61" Type="http://schemas.openxmlformats.org/officeDocument/2006/relationships/tags" Target="../tags/tag2845.xml"/><Relationship Id="rId19" Type="http://schemas.openxmlformats.org/officeDocument/2006/relationships/tags" Target="../tags/tag2803.xml"/><Relationship Id="rId14" Type="http://schemas.openxmlformats.org/officeDocument/2006/relationships/tags" Target="../tags/tag2798.xml"/><Relationship Id="rId22" Type="http://schemas.openxmlformats.org/officeDocument/2006/relationships/tags" Target="../tags/tag2806.xml"/><Relationship Id="rId27" Type="http://schemas.openxmlformats.org/officeDocument/2006/relationships/tags" Target="../tags/tag2811.xml"/><Relationship Id="rId30" Type="http://schemas.openxmlformats.org/officeDocument/2006/relationships/tags" Target="../tags/tag2814.xml"/><Relationship Id="rId35" Type="http://schemas.openxmlformats.org/officeDocument/2006/relationships/tags" Target="../tags/tag2819.xml"/><Relationship Id="rId43" Type="http://schemas.openxmlformats.org/officeDocument/2006/relationships/tags" Target="../tags/tag2827.xml"/><Relationship Id="rId48" Type="http://schemas.openxmlformats.org/officeDocument/2006/relationships/tags" Target="../tags/tag2832.xml"/><Relationship Id="rId56" Type="http://schemas.openxmlformats.org/officeDocument/2006/relationships/tags" Target="../tags/tag2840.xml"/><Relationship Id="rId64" Type="http://schemas.openxmlformats.org/officeDocument/2006/relationships/tags" Target="../tags/tag2848.xml"/><Relationship Id="rId69" Type="http://schemas.openxmlformats.org/officeDocument/2006/relationships/tags" Target="../tags/tag2853.xml"/><Relationship Id="rId77" Type="http://schemas.openxmlformats.org/officeDocument/2006/relationships/image" Target="../media/image122.png"/><Relationship Id="rId8" Type="http://schemas.openxmlformats.org/officeDocument/2006/relationships/tags" Target="../tags/tag2792.xml"/><Relationship Id="rId51" Type="http://schemas.openxmlformats.org/officeDocument/2006/relationships/tags" Target="../tags/tag2835.xml"/><Relationship Id="rId72" Type="http://schemas.openxmlformats.org/officeDocument/2006/relationships/tags" Target="../tags/tag2856.xml"/><Relationship Id="rId3" Type="http://schemas.openxmlformats.org/officeDocument/2006/relationships/tags" Target="../tags/tag2787.xml"/><Relationship Id="rId12" Type="http://schemas.openxmlformats.org/officeDocument/2006/relationships/tags" Target="../tags/tag2796.xml"/><Relationship Id="rId17" Type="http://schemas.openxmlformats.org/officeDocument/2006/relationships/tags" Target="../tags/tag2801.xml"/><Relationship Id="rId25" Type="http://schemas.openxmlformats.org/officeDocument/2006/relationships/tags" Target="../tags/tag2809.xml"/><Relationship Id="rId33" Type="http://schemas.openxmlformats.org/officeDocument/2006/relationships/tags" Target="../tags/tag2817.xml"/><Relationship Id="rId38" Type="http://schemas.openxmlformats.org/officeDocument/2006/relationships/tags" Target="../tags/tag2822.xml"/><Relationship Id="rId46" Type="http://schemas.openxmlformats.org/officeDocument/2006/relationships/tags" Target="../tags/tag2830.xml"/><Relationship Id="rId59" Type="http://schemas.openxmlformats.org/officeDocument/2006/relationships/tags" Target="../tags/tag2843.xml"/><Relationship Id="rId67" Type="http://schemas.openxmlformats.org/officeDocument/2006/relationships/tags" Target="../tags/tag2851.xml"/><Relationship Id="rId20" Type="http://schemas.openxmlformats.org/officeDocument/2006/relationships/tags" Target="../tags/tag2804.xml"/><Relationship Id="rId41" Type="http://schemas.openxmlformats.org/officeDocument/2006/relationships/tags" Target="../tags/tag2825.xml"/><Relationship Id="rId54" Type="http://schemas.openxmlformats.org/officeDocument/2006/relationships/tags" Target="../tags/tag2838.xml"/><Relationship Id="rId62" Type="http://schemas.openxmlformats.org/officeDocument/2006/relationships/tags" Target="../tags/tag2846.xml"/><Relationship Id="rId70" Type="http://schemas.openxmlformats.org/officeDocument/2006/relationships/tags" Target="../tags/tag2854.xml"/><Relationship Id="rId75" Type="http://schemas.openxmlformats.org/officeDocument/2006/relationships/image" Target="../media/image125.png"/><Relationship Id="rId1" Type="http://schemas.openxmlformats.org/officeDocument/2006/relationships/tags" Target="../tags/tag2785.xml"/><Relationship Id="rId6" Type="http://schemas.openxmlformats.org/officeDocument/2006/relationships/tags" Target="../tags/tag2790.xml"/><Relationship Id="rId15" Type="http://schemas.openxmlformats.org/officeDocument/2006/relationships/tags" Target="../tags/tag2799.xml"/><Relationship Id="rId23" Type="http://schemas.openxmlformats.org/officeDocument/2006/relationships/tags" Target="../tags/tag2807.xml"/><Relationship Id="rId28" Type="http://schemas.openxmlformats.org/officeDocument/2006/relationships/tags" Target="../tags/tag2812.xml"/><Relationship Id="rId36" Type="http://schemas.openxmlformats.org/officeDocument/2006/relationships/tags" Target="../tags/tag2820.xml"/><Relationship Id="rId49" Type="http://schemas.openxmlformats.org/officeDocument/2006/relationships/tags" Target="../tags/tag2833.xml"/><Relationship Id="rId57" Type="http://schemas.openxmlformats.org/officeDocument/2006/relationships/tags" Target="../tags/tag2841.xml"/><Relationship Id="rId10" Type="http://schemas.openxmlformats.org/officeDocument/2006/relationships/tags" Target="../tags/tag2794.xml"/><Relationship Id="rId31" Type="http://schemas.openxmlformats.org/officeDocument/2006/relationships/tags" Target="../tags/tag2815.xml"/><Relationship Id="rId44" Type="http://schemas.openxmlformats.org/officeDocument/2006/relationships/tags" Target="../tags/tag2828.xml"/><Relationship Id="rId52" Type="http://schemas.openxmlformats.org/officeDocument/2006/relationships/tags" Target="../tags/tag2836.xml"/><Relationship Id="rId60" Type="http://schemas.openxmlformats.org/officeDocument/2006/relationships/tags" Target="../tags/tag2844.xml"/><Relationship Id="rId65" Type="http://schemas.openxmlformats.org/officeDocument/2006/relationships/tags" Target="../tags/tag2849.xml"/><Relationship Id="rId73" Type="http://schemas.openxmlformats.org/officeDocument/2006/relationships/tags" Target="../tags/tag2857.xml"/><Relationship Id="rId78" Type="http://schemas.openxmlformats.org/officeDocument/2006/relationships/image" Target="../media/image123.png"/><Relationship Id="rId4" Type="http://schemas.openxmlformats.org/officeDocument/2006/relationships/tags" Target="../tags/tag2788.xml"/><Relationship Id="rId9" Type="http://schemas.openxmlformats.org/officeDocument/2006/relationships/tags" Target="../tags/tag2793.xml"/><Relationship Id="rId13" Type="http://schemas.openxmlformats.org/officeDocument/2006/relationships/tags" Target="../tags/tag2797.xml"/><Relationship Id="rId18" Type="http://schemas.openxmlformats.org/officeDocument/2006/relationships/tags" Target="../tags/tag2802.xml"/><Relationship Id="rId39" Type="http://schemas.openxmlformats.org/officeDocument/2006/relationships/tags" Target="../tags/tag2823.xml"/><Relationship Id="rId34" Type="http://schemas.openxmlformats.org/officeDocument/2006/relationships/tags" Target="../tags/tag2818.xml"/><Relationship Id="rId50" Type="http://schemas.openxmlformats.org/officeDocument/2006/relationships/tags" Target="../tags/tag2834.xml"/><Relationship Id="rId55" Type="http://schemas.openxmlformats.org/officeDocument/2006/relationships/tags" Target="../tags/tag2839.xml"/><Relationship Id="rId76" Type="http://schemas.openxmlformats.org/officeDocument/2006/relationships/image" Target="../media/image121.png"/><Relationship Id="rId7" Type="http://schemas.openxmlformats.org/officeDocument/2006/relationships/tags" Target="../tags/tag2791.xml"/><Relationship Id="rId71" Type="http://schemas.openxmlformats.org/officeDocument/2006/relationships/tags" Target="../tags/tag2855.xml"/><Relationship Id="rId2" Type="http://schemas.openxmlformats.org/officeDocument/2006/relationships/tags" Target="../tags/tag2786.xml"/><Relationship Id="rId29" Type="http://schemas.openxmlformats.org/officeDocument/2006/relationships/tags" Target="../tags/tag2813.xml"/></Relationships>
</file>

<file path=ppt/slides/_rels/slide9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6.png"/><Relationship Id="rId7" Type="http://schemas.openxmlformats.org/officeDocument/2006/relationships/image" Target="../media/image124.png"/><Relationship Id="rId2" Type="http://schemas.openxmlformats.org/officeDocument/2006/relationships/image" Target="../media/image125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23.png"/><Relationship Id="rId5" Type="http://schemas.openxmlformats.org/officeDocument/2006/relationships/image" Target="../media/image122.png"/><Relationship Id="rId4" Type="http://schemas.openxmlformats.org/officeDocument/2006/relationships/image" Target="../media/image121.png"/></Relationships>
</file>

<file path=ppt/slides/_rels/slide98.xml.rels><?xml version="1.0" encoding="UTF-8" standalone="yes"?>
<Relationships xmlns="http://schemas.openxmlformats.org/package/2006/relationships"><Relationship Id="rId8" Type="http://schemas.openxmlformats.org/officeDocument/2006/relationships/tags" Target="../tags/tag2865.xml"/><Relationship Id="rId3" Type="http://schemas.openxmlformats.org/officeDocument/2006/relationships/tags" Target="../tags/tag2860.xml"/><Relationship Id="rId7" Type="http://schemas.openxmlformats.org/officeDocument/2006/relationships/tags" Target="../tags/tag2864.xml"/><Relationship Id="rId2" Type="http://schemas.openxmlformats.org/officeDocument/2006/relationships/tags" Target="../tags/tag2859.xml"/><Relationship Id="rId1" Type="http://schemas.openxmlformats.org/officeDocument/2006/relationships/tags" Target="../tags/tag2858.xml"/><Relationship Id="rId6" Type="http://schemas.openxmlformats.org/officeDocument/2006/relationships/tags" Target="../tags/tag2863.xml"/><Relationship Id="rId5" Type="http://schemas.openxmlformats.org/officeDocument/2006/relationships/tags" Target="../tags/tag2862.xml"/><Relationship Id="rId4" Type="http://schemas.openxmlformats.org/officeDocument/2006/relationships/tags" Target="../tags/tag2861.xml"/><Relationship Id="rId9" Type="http://schemas.openxmlformats.org/officeDocument/2006/relationships/slideLayout" Target="../slideLayouts/slideLayout1.xml"/></Relationships>
</file>

<file path=ppt/slides/_rels/slide9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" name="Google Shape;512;p27"/>
          <p:cNvSpPr txBox="1">
            <a:spLocks noGrp="1"/>
          </p:cNvSpPr>
          <p:nvPr>
            <p:ph type="ctrTitle"/>
          </p:nvPr>
        </p:nvSpPr>
        <p:spPr>
          <a:xfrm>
            <a:off x="690388" y="1204551"/>
            <a:ext cx="5439600" cy="3509200"/>
          </a:xfrm>
          <a:prstGeom prst="rect">
            <a:avLst/>
          </a:prstGeom>
        </p:spPr>
        <p:txBody>
          <a:bodyPr spcFirstLastPara="1" vert="horz" wrap="square" lIns="121900" tIns="121900" rIns="121900" bIns="121900" rtlCol="0" anchor="ctr" anchorCtr="0">
            <a:noAutofit/>
          </a:bodyPr>
          <a:lstStyle/>
          <a:p>
            <a:pPr algn="l">
              <a:spcBef>
                <a:spcPts val="0"/>
              </a:spcBef>
            </a:pPr>
            <a:r>
              <a:rPr lang="en" dirty="0">
                <a:latin typeface="Andale Mono" panose="020B0509000000000004" pitchFamily="49" charset="0"/>
                <a:ea typeface="Apple Symbols" panose="02000000000000000000" pitchFamily="2" charset="-79"/>
                <a:cs typeface="Baloo" panose="03080902040302020200" pitchFamily="66" charset="77"/>
              </a:rPr>
              <a:t>Natural Language Processing</a:t>
            </a:r>
            <a:endParaRPr dirty="0">
              <a:latin typeface="Andale Mono" panose="020B0509000000000004" pitchFamily="49" charset="0"/>
              <a:ea typeface="Apple Symbols" panose="02000000000000000000" pitchFamily="2" charset="-79"/>
              <a:cs typeface="Baloo" panose="03080902040302020200" pitchFamily="66" charset="77"/>
            </a:endParaRPr>
          </a:p>
        </p:txBody>
      </p:sp>
      <p:sp>
        <p:nvSpPr>
          <p:cNvPr id="513" name="Google Shape;513;p27"/>
          <p:cNvSpPr txBox="1">
            <a:spLocks noGrp="1"/>
          </p:cNvSpPr>
          <p:nvPr>
            <p:ph type="subTitle" idx="1"/>
          </p:nvPr>
        </p:nvSpPr>
        <p:spPr>
          <a:xfrm>
            <a:off x="777670" y="4627537"/>
            <a:ext cx="3154852" cy="986000"/>
          </a:xfrm>
          <a:prstGeom prst="rect">
            <a:avLst/>
          </a:prstGeom>
        </p:spPr>
        <p:txBody>
          <a:bodyPr spcFirstLastPara="1" vert="horz" wrap="square" lIns="121900" tIns="121900" rIns="121900" bIns="121900" rtlCol="0" anchor="t" anchorCtr="0">
            <a:noAutofit/>
          </a:bodyPr>
          <a:lstStyle/>
          <a:p>
            <a:pPr algn="l">
              <a:spcBef>
                <a:spcPts val="0"/>
              </a:spcBef>
            </a:pPr>
            <a:r>
              <a:rPr lang="en" b="1" dirty="0"/>
              <a:t>Yue Zhang</a:t>
            </a:r>
          </a:p>
          <a:p>
            <a:pPr algn="l">
              <a:spcBef>
                <a:spcPts val="0"/>
              </a:spcBef>
            </a:pPr>
            <a:r>
              <a:rPr lang="en" b="1" dirty="0"/>
              <a:t>Westlake University</a:t>
            </a:r>
            <a:endParaRPr b="1" dirty="0"/>
          </a:p>
        </p:txBody>
      </p:sp>
      <p:sp>
        <p:nvSpPr>
          <p:cNvPr id="514" name="Google Shape;514;p27"/>
          <p:cNvSpPr/>
          <p:nvPr/>
        </p:nvSpPr>
        <p:spPr>
          <a:xfrm>
            <a:off x="7769858" y="3637115"/>
            <a:ext cx="3446079" cy="2158640"/>
          </a:xfrm>
          <a:custGeom>
            <a:avLst/>
            <a:gdLst/>
            <a:ahLst/>
            <a:cxnLst/>
            <a:rect l="l" t="t" r="r" b="b"/>
            <a:pathLst>
              <a:path w="98572" h="61746" extrusionOk="0">
                <a:moveTo>
                  <a:pt x="5705" y="1"/>
                </a:moveTo>
                <a:cubicBezTo>
                  <a:pt x="2569" y="1"/>
                  <a:pt x="1" y="2536"/>
                  <a:pt x="1" y="5672"/>
                </a:cubicBezTo>
                <a:lnTo>
                  <a:pt x="1" y="56074"/>
                </a:lnTo>
                <a:cubicBezTo>
                  <a:pt x="1" y="59210"/>
                  <a:pt x="2569" y="61745"/>
                  <a:pt x="5705" y="61745"/>
                </a:cubicBezTo>
                <a:lnTo>
                  <a:pt x="92867" y="61745"/>
                </a:lnTo>
                <a:cubicBezTo>
                  <a:pt x="96003" y="61745"/>
                  <a:pt x="98571" y="59210"/>
                  <a:pt x="98571" y="56074"/>
                </a:cubicBezTo>
                <a:lnTo>
                  <a:pt x="98571" y="5672"/>
                </a:lnTo>
                <a:cubicBezTo>
                  <a:pt x="98571" y="2536"/>
                  <a:pt x="96003" y="1"/>
                  <a:pt x="92867" y="1"/>
                </a:cubicBezTo>
                <a:close/>
              </a:path>
            </a:pathLst>
          </a:custGeom>
          <a:solidFill>
            <a:srgbClr val="D0DD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sp>
        <p:nvSpPr>
          <p:cNvPr id="515" name="Google Shape;515;p27"/>
          <p:cNvSpPr/>
          <p:nvPr/>
        </p:nvSpPr>
        <p:spPr>
          <a:xfrm>
            <a:off x="8048591" y="3869181"/>
            <a:ext cx="2888607" cy="1251359"/>
          </a:xfrm>
          <a:custGeom>
            <a:avLst/>
            <a:gdLst/>
            <a:ahLst/>
            <a:cxnLst/>
            <a:rect l="l" t="t" r="r" b="b"/>
            <a:pathLst>
              <a:path w="82626" h="35794" extrusionOk="0">
                <a:moveTo>
                  <a:pt x="2002" y="1"/>
                </a:moveTo>
                <a:cubicBezTo>
                  <a:pt x="901" y="1"/>
                  <a:pt x="0" y="868"/>
                  <a:pt x="0" y="2002"/>
                </a:cubicBezTo>
                <a:lnTo>
                  <a:pt x="0" y="33792"/>
                </a:lnTo>
                <a:cubicBezTo>
                  <a:pt x="0" y="34893"/>
                  <a:pt x="901" y="35793"/>
                  <a:pt x="2002" y="35793"/>
                </a:cubicBezTo>
                <a:lnTo>
                  <a:pt x="80624" y="35793"/>
                </a:lnTo>
                <a:cubicBezTo>
                  <a:pt x="81725" y="35793"/>
                  <a:pt x="82626" y="34893"/>
                  <a:pt x="82626" y="33792"/>
                </a:cubicBezTo>
                <a:lnTo>
                  <a:pt x="82626" y="2002"/>
                </a:lnTo>
                <a:cubicBezTo>
                  <a:pt x="82626" y="868"/>
                  <a:pt x="81725" y="1"/>
                  <a:pt x="80624" y="1"/>
                </a:cubicBezTo>
                <a:close/>
              </a:path>
            </a:pathLst>
          </a:custGeom>
          <a:solidFill>
            <a:srgbClr val="BEC0E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sp>
        <p:nvSpPr>
          <p:cNvPr id="516" name="Google Shape;516;p27"/>
          <p:cNvSpPr/>
          <p:nvPr/>
        </p:nvSpPr>
        <p:spPr>
          <a:xfrm>
            <a:off x="9072463" y="4687834"/>
            <a:ext cx="167983" cy="17551"/>
          </a:xfrm>
          <a:custGeom>
            <a:avLst/>
            <a:gdLst/>
            <a:ahLst/>
            <a:cxnLst/>
            <a:rect l="l" t="t" r="r" b="b"/>
            <a:pathLst>
              <a:path w="4805" h="502" extrusionOk="0">
                <a:moveTo>
                  <a:pt x="401" y="1"/>
                </a:moveTo>
                <a:cubicBezTo>
                  <a:pt x="168" y="1"/>
                  <a:pt x="1" y="168"/>
                  <a:pt x="1" y="401"/>
                </a:cubicBezTo>
                <a:lnTo>
                  <a:pt x="1" y="501"/>
                </a:lnTo>
                <a:cubicBezTo>
                  <a:pt x="1" y="268"/>
                  <a:pt x="168" y="67"/>
                  <a:pt x="401" y="67"/>
                </a:cubicBezTo>
                <a:lnTo>
                  <a:pt x="4404" y="67"/>
                </a:lnTo>
                <a:cubicBezTo>
                  <a:pt x="4637" y="67"/>
                  <a:pt x="4804" y="268"/>
                  <a:pt x="4804" y="501"/>
                </a:cubicBezTo>
                <a:lnTo>
                  <a:pt x="4804" y="401"/>
                </a:lnTo>
                <a:cubicBezTo>
                  <a:pt x="4804" y="168"/>
                  <a:pt x="4637" y="1"/>
                  <a:pt x="4404" y="1"/>
                </a:cubicBezTo>
                <a:close/>
              </a:path>
            </a:pathLst>
          </a:custGeom>
          <a:solidFill>
            <a:srgbClr val="00328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sp>
        <p:nvSpPr>
          <p:cNvPr id="517" name="Google Shape;517;p27"/>
          <p:cNvSpPr/>
          <p:nvPr/>
        </p:nvSpPr>
        <p:spPr>
          <a:xfrm>
            <a:off x="9072463" y="4272685"/>
            <a:ext cx="167983" cy="17515"/>
          </a:xfrm>
          <a:custGeom>
            <a:avLst/>
            <a:gdLst/>
            <a:ahLst/>
            <a:cxnLst/>
            <a:rect l="l" t="t" r="r" b="b"/>
            <a:pathLst>
              <a:path w="4805" h="501" extrusionOk="0">
                <a:moveTo>
                  <a:pt x="401" y="1"/>
                </a:moveTo>
                <a:cubicBezTo>
                  <a:pt x="168" y="1"/>
                  <a:pt x="1" y="201"/>
                  <a:pt x="1" y="401"/>
                </a:cubicBezTo>
                <a:lnTo>
                  <a:pt x="1" y="501"/>
                </a:lnTo>
                <a:cubicBezTo>
                  <a:pt x="1" y="267"/>
                  <a:pt x="168" y="67"/>
                  <a:pt x="401" y="67"/>
                </a:cubicBezTo>
                <a:lnTo>
                  <a:pt x="4404" y="67"/>
                </a:lnTo>
                <a:cubicBezTo>
                  <a:pt x="4637" y="67"/>
                  <a:pt x="4804" y="267"/>
                  <a:pt x="4804" y="501"/>
                </a:cubicBezTo>
                <a:lnTo>
                  <a:pt x="4804" y="401"/>
                </a:lnTo>
                <a:cubicBezTo>
                  <a:pt x="4804" y="201"/>
                  <a:pt x="4637" y="1"/>
                  <a:pt x="4404" y="1"/>
                </a:cubicBezTo>
                <a:close/>
              </a:path>
            </a:pathLst>
          </a:custGeom>
          <a:solidFill>
            <a:srgbClr val="00328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sp>
        <p:nvSpPr>
          <p:cNvPr id="518" name="Google Shape;518;p27"/>
          <p:cNvSpPr/>
          <p:nvPr/>
        </p:nvSpPr>
        <p:spPr>
          <a:xfrm>
            <a:off x="9072463" y="4081421"/>
            <a:ext cx="167983" cy="17551"/>
          </a:xfrm>
          <a:custGeom>
            <a:avLst/>
            <a:gdLst/>
            <a:ahLst/>
            <a:cxnLst/>
            <a:rect l="l" t="t" r="r" b="b"/>
            <a:pathLst>
              <a:path w="4805" h="502" extrusionOk="0">
                <a:moveTo>
                  <a:pt x="401" y="1"/>
                </a:moveTo>
                <a:cubicBezTo>
                  <a:pt x="168" y="1"/>
                  <a:pt x="1" y="201"/>
                  <a:pt x="1" y="435"/>
                </a:cubicBezTo>
                <a:lnTo>
                  <a:pt x="1" y="501"/>
                </a:lnTo>
                <a:cubicBezTo>
                  <a:pt x="1" y="268"/>
                  <a:pt x="168" y="101"/>
                  <a:pt x="401" y="101"/>
                </a:cubicBezTo>
                <a:lnTo>
                  <a:pt x="4404" y="101"/>
                </a:lnTo>
                <a:cubicBezTo>
                  <a:pt x="4637" y="101"/>
                  <a:pt x="4804" y="268"/>
                  <a:pt x="4804" y="501"/>
                </a:cubicBezTo>
                <a:lnTo>
                  <a:pt x="4804" y="435"/>
                </a:lnTo>
                <a:cubicBezTo>
                  <a:pt x="4804" y="201"/>
                  <a:pt x="4637" y="1"/>
                  <a:pt x="4404" y="1"/>
                </a:cubicBezTo>
                <a:close/>
              </a:path>
            </a:pathLst>
          </a:custGeom>
          <a:solidFill>
            <a:srgbClr val="00328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sp>
        <p:nvSpPr>
          <p:cNvPr id="519" name="Google Shape;519;p27"/>
          <p:cNvSpPr/>
          <p:nvPr/>
        </p:nvSpPr>
        <p:spPr>
          <a:xfrm>
            <a:off x="9072463" y="4480280"/>
            <a:ext cx="167983" cy="16361"/>
          </a:xfrm>
          <a:custGeom>
            <a:avLst/>
            <a:gdLst/>
            <a:ahLst/>
            <a:cxnLst/>
            <a:rect l="l" t="t" r="r" b="b"/>
            <a:pathLst>
              <a:path w="4805" h="468" extrusionOk="0">
                <a:moveTo>
                  <a:pt x="401" y="0"/>
                </a:moveTo>
                <a:cubicBezTo>
                  <a:pt x="168" y="0"/>
                  <a:pt x="1" y="167"/>
                  <a:pt x="1" y="400"/>
                </a:cubicBezTo>
                <a:lnTo>
                  <a:pt x="1" y="467"/>
                </a:lnTo>
                <a:cubicBezTo>
                  <a:pt x="1" y="267"/>
                  <a:pt x="168" y="67"/>
                  <a:pt x="401" y="67"/>
                </a:cubicBezTo>
                <a:lnTo>
                  <a:pt x="4404" y="67"/>
                </a:lnTo>
                <a:cubicBezTo>
                  <a:pt x="4637" y="67"/>
                  <a:pt x="4804" y="267"/>
                  <a:pt x="4804" y="467"/>
                </a:cubicBezTo>
                <a:lnTo>
                  <a:pt x="4804" y="400"/>
                </a:lnTo>
                <a:cubicBezTo>
                  <a:pt x="4804" y="167"/>
                  <a:pt x="4637" y="0"/>
                  <a:pt x="4404" y="0"/>
                </a:cubicBezTo>
                <a:close/>
              </a:path>
            </a:pathLst>
          </a:custGeom>
          <a:solidFill>
            <a:srgbClr val="00328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sp>
        <p:nvSpPr>
          <p:cNvPr id="520" name="Google Shape;520;p27"/>
          <p:cNvSpPr/>
          <p:nvPr/>
        </p:nvSpPr>
        <p:spPr>
          <a:xfrm>
            <a:off x="8384450" y="4480279"/>
            <a:ext cx="169103" cy="17515"/>
          </a:xfrm>
          <a:custGeom>
            <a:avLst/>
            <a:gdLst/>
            <a:ahLst/>
            <a:cxnLst/>
            <a:rect l="l" t="t" r="r" b="b"/>
            <a:pathLst>
              <a:path w="4837" h="501" extrusionOk="0">
                <a:moveTo>
                  <a:pt x="400" y="0"/>
                </a:moveTo>
                <a:cubicBezTo>
                  <a:pt x="167" y="0"/>
                  <a:pt x="0" y="167"/>
                  <a:pt x="0" y="400"/>
                </a:cubicBezTo>
                <a:lnTo>
                  <a:pt x="0" y="500"/>
                </a:lnTo>
                <a:cubicBezTo>
                  <a:pt x="0" y="267"/>
                  <a:pt x="167" y="67"/>
                  <a:pt x="400" y="67"/>
                </a:cubicBezTo>
                <a:lnTo>
                  <a:pt x="4403" y="67"/>
                </a:lnTo>
                <a:cubicBezTo>
                  <a:pt x="4637" y="67"/>
                  <a:pt x="4837" y="267"/>
                  <a:pt x="4837" y="500"/>
                </a:cubicBezTo>
                <a:lnTo>
                  <a:pt x="4837" y="400"/>
                </a:lnTo>
                <a:cubicBezTo>
                  <a:pt x="4837" y="167"/>
                  <a:pt x="4637" y="0"/>
                  <a:pt x="4403" y="0"/>
                </a:cubicBezTo>
                <a:close/>
              </a:path>
            </a:pathLst>
          </a:custGeom>
          <a:solidFill>
            <a:srgbClr val="00328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sp>
        <p:nvSpPr>
          <p:cNvPr id="521" name="Google Shape;521;p27"/>
          <p:cNvSpPr/>
          <p:nvPr/>
        </p:nvSpPr>
        <p:spPr>
          <a:xfrm>
            <a:off x="9072463" y="3956649"/>
            <a:ext cx="167983" cy="17551"/>
          </a:xfrm>
          <a:custGeom>
            <a:avLst/>
            <a:gdLst/>
            <a:ahLst/>
            <a:cxnLst/>
            <a:rect l="l" t="t" r="r" b="b"/>
            <a:pathLst>
              <a:path w="4805" h="502" extrusionOk="0">
                <a:moveTo>
                  <a:pt x="401" y="1"/>
                </a:moveTo>
                <a:cubicBezTo>
                  <a:pt x="168" y="1"/>
                  <a:pt x="1" y="201"/>
                  <a:pt x="1" y="434"/>
                </a:cubicBezTo>
                <a:lnTo>
                  <a:pt x="1" y="501"/>
                </a:lnTo>
                <a:cubicBezTo>
                  <a:pt x="1" y="268"/>
                  <a:pt x="168" y="101"/>
                  <a:pt x="401" y="101"/>
                </a:cubicBezTo>
                <a:lnTo>
                  <a:pt x="4404" y="101"/>
                </a:lnTo>
                <a:cubicBezTo>
                  <a:pt x="4637" y="101"/>
                  <a:pt x="4804" y="268"/>
                  <a:pt x="4804" y="501"/>
                </a:cubicBezTo>
                <a:lnTo>
                  <a:pt x="4804" y="434"/>
                </a:lnTo>
                <a:cubicBezTo>
                  <a:pt x="4804" y="201"/>
                  <a:pt x="4637" y="1"/>
                  <a:pt x="4404" y="1"/>
                </a:cubicBezTo>
                <a:close/>
              </a:path>
            </a:pathLst>
          </a:custGeom>
          <a:solidFill>
            <a:srgbClr val="00328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sp>
        <p:nvSpPr>
          <p:cNvPr id="522" name="Google Shape;522;p27"/>
          <p:cNvSpPr/>
          <p:nvPr/>
        </p:nvSpPr>
        <p:spPr>
          <a:xfrm>
            <a:off x="8384450" y="4081421"/>
            <a:ext cx="169103" cy="17551"/>
          </a:xfrm>
          <a:custGeom>
            <a:avLst/>
            <a:gdLst/>
            <a:ahLst/>
            <a:cxnLst/>
            <a:rect l="l" t="t" r="r" b="b"/>
            <a:pathLst>
              <a:path w="4837" h="502" extrusionOk="0">
                <a:moveTo>
                  <a:pt x="400" y="1"/>
                </a:moveTo>
                <a:cubicBezTo>
                  <a:pt x="167" y="1"/>
                  <a:pt x="0" y="201"/>
                  <a:pt x="0" y="435"/>
                </a:cubicBezTo>
                <a:lnTo>
                  <a:pt x="0" y="501"/>
                </a:lnTo>
                <a:cubicBezTo>
                  <a:pt x="0" y="268"/>
                  <a:pt x="167" y="101"/>
                  <a:pt x="400" y="101"/>
                </a:cubicBezTo>
                <a:lnTo>
                  <a:pt x="4403" y="101"/>
                </a:lnTo>
                <a:cubicBezTo>
                  <a:pt x="4637" y="101"/>
                  <a:pt x="4837" y="268"/>
                  <a:pt x="4837" y="501"/>
                </a:cubicBezTo>
                <a:lnTo>
                  <a:pt x="4837" y="435"/>
                </a:lnTo>
                <a:cubicBezTo>
                  <a:pt x="4837" y="201"/>
                  <a:pt x="4637" y="1"/>
                  <a:pt x="4403" y="1"/>
                </a:cubicBezTo>
                <a:close/>
              </a:path>
            </a:pathLst>
          </a:custGeom>
          <a:solidFill>
            <a:srgbClr val="00328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sp>
        <p:nvSpPr>
          <p:cNvPr id="523" name="Google Shape;523;p27"/>
          <p:cNvSpPr/>
          <p:nvPr/>
        </p:nvSpPr>
        <p:spPr>
          <a:xfrm>
            <a:off x="8154693" y="4272685"/>
            <a:ext cx="398859" cy="17515"/>
          </a:xfrm>
          <a:custGeom>
            <a:avLst/>
            <a:gdLst/>
            <a:ahLst/>
            <a:cxnLst/>
            <a:rect l="l" t="t" r="r" b="b"/>
            <a:pathLst>
              <a:path w="11409" h="501" extrusionOk="0">
                <a:moveTo>
                  <a:pt x="434" y="1"/>
                </a:moveTo>
                <a:cubicBezTo>
                  <a:pt x="201" y="1"/>
                  <a:pt x="1" y="167"/>
                  <a:pt x="1" y="401"/>
                </a:cubicBezTo>
                <a:lnTo>
                  <a:pt x="1" y="501"/>
                </a:lnTo>
                <a:cubicBezTo>
                  <a:pt x="1" y="267"/>
                  <a:pt x="201" y="67"/>
                  <a:pt x="434" y="67"/>
                </a:cubicBezTo>
                <a:lnTo>
                  <a:pt x="10975" y="67"/>
                </a:lnTo>
                <a:cubicBezTo>
                  <a:pt x="11209" y="67"/>
                  <a:pt x="11409" y="267"/>
                  <a:pt x="11409" y="501"/>
                </a:cubicBezTo>
                <a:lnTo>
                  <a:pt x="11409" y="401"/>
                </a:lnTo>
                <a:cubicBezTo>
                  <a:pt x="11409" y="167"/>
                  <a:pt x="11209" y="1"/>
                  <a:pt x="10975" y="1"/>
                </a:cubicBezTo>
                <a:close/>
              </a:path>
            </a:pathLst>
          </a:custGeom>
          <a:solidFill>
            <a:srgbClr val="00328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sp>
        <p:nvSpPr>
          <p:cNvPr id="524" name="Google Shape;524;p27"/>
          <p:cNvSpPr/>
          <p:nvPr/>
        </p:nvSpPr>
        <p:spPr>
          <a:xfrm>
            <a:off x="8384450" y="4895425"/>
            <a:ext cx="169103" cy="17515"/>
          </a:xfrm>
          <a:custGeom>
            <a:avLst/>
            <a:gdLst/>
            <a:ahLst/>
            <a:cxnLst/>
            <a:rect l="l" t="t" r="r" b="b"/>
            <a:pathLst>
              <a:path w="4837" h="501" extrusionOk="0">
                <a:moveTo>
                  <a:pt x="400" y="0"/>
                </a:moveTo>
                <a:cubicBezTo>
                  <a:pt x="167" y="0"/>
                  <a:pt x="0" y="167"/>
                  <a:pt x="0" y="401"/>
                </a:cubicBezTo>
                <a:lnTo>
                  <a:pt x="0" y="501"/>
                </a:lnTo>
                <a:cubicBezTo>
                  <a:pt x="0" y="267"/>
                  <a:pt x="167" y="67"/>
                  <a:pt x="400" y="67"/>
                </a:cubicBezTo>
                <a:lnTo>
                  <a:pt x="4403" y="67"/>
                </a:lnTo>
                <a:cubicBezTo>
                  <a:pt x="4637" y="67"/>
                  <a:pt x="4837" y="267"/>
                  <a:pt x="4837" y="501"/>
                </a:cubicBezTo>
                <a:lnTo>
                  <a:pt x="4837" y="401"/>
                </a:lnTo>
                <a:cubicBezTo>
                  <a:pt x="4837" y="167"/>
                  <a:pt x="4637" y="0"/>
                  <a:pt x="4403" y="0"/>
                </a:cubicBezTo>
                <a:close/>
              </a:path>
            </a:pathLst>
          </a:custGeom>
          <a:solidFill>
            <a:srgbClr val="00328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sp>
        <p:nvSpPr>
          <p:cNvPr id="525" name="Google Shape;525;p27"/>
          <p:cNvSpPr/>
          <p:nvPr/>
        </p:nvSpPr>
        <p:spPr>
          <a:xfrm>
            <a:off x="8384450" y="4687834"/>
            <a:ext cx="169103" cy="17551"/>
          </a:xfrm>
          <a:custGeom>
            <a:avLst/>
            <a:gdLst/>
            <a:ahLst/>
            <a:cxnLst/>
            <a:rect l="l" t="t" r="r" b="b"/>
            <a:pathLst>
              <a:path w="4837" h="502" extrusionOk="0">
                <a:moveTo>
                  <a:pt x="400" y="1"/>
                </a:moveTo>
                <a:cubicBezTo>
                  <a:pt x="167" y="1"/>
                  <a:pt x="0" y="168"/>
                  <a:pt x="0" y="401"/>
                </a:cubicBezTo>
                <a:lnTo>
                  <a:pt x="0" y="501"/>
                </a:lnTo>
                <a:cubicBezTo>
                  <a:pt x="0" y="268"/>
                  <a:pt x="167" y="67"/>
                  <a:pt x="400" y="67"/>
                </a:cubicBezTo>
                <a:lnTo>
                  <a:pt x="4403" y="67"/>
                </a:lnTo>
                <a:cubicBezTo>
                  <a:pt x="4637" y="67"/>
                  <a:pt x="4837" y="268"/>
                  <a:pt x="4837" y="501"/>
                </a:cubicBezTo>
                <a:lnTo>
                  <a:pt x="4837" y="401"/>
                </a:lnTo>
                <a:cubicBezTo>
                  <a:pt x="4837" y="168"/>
                  <a:pt x="4637" y="1"/>
                  <a:pt x="4403" y="1"/>
                </a:cubicBezTo>
                <a:close/>
              </a:path>
            </a:pathLst>
          </a:custGeom>
          <a:solidFill>
            <a:srgbClr val="00328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sp>
        <p:nvSpPr>
          <p:cNvPr id="526" name="Google Shape;526;p27"/>
          <p:cNvSpPr/>
          <p:nvPr/>
        </p:nvSpPr>
        <p:spPr>
          <a:xfrm>
            <a:off x="8384450" y="3956649"/>
            <a:ext cx="169103" cy="17551"/>
          </a:xfrm>
          <a:custGeom>
            <a:avLst/>
            <a:gdLst/>
            <a:ahLst/>
            <a:cxnLst/>
            <a:rect l="l" t="t" r="r" b="b"/>
            <a:pathLst>
              <a:path w="4837" h="502" extrusionOk="0">
                <a:moveTo>
                  <a:pt x="400" y="1"/>
                </a:moveTo>
                <a:cubicBezTo>
                  <a:pt x="167" y="1"/>
                  <a:pt x="0" y="201"/>
                  <a:pt x="0" y="434"/>
                </a:cubicBezTo>
                <a:lnTo>
                  <a:pt x="0" y="501"/>
                </a:lnTo>
                <a:cubicBezTo>
                  <a:pt x="0" y="268"/>
                  <a:pt x="167" y="101"/>
                  <a:pt x="400" y="101"/>
                </a:cubicBezTo>
                <a:lnTo>
                  <a:pt x="4403" y="101"/>
                </a:lnTo>
                <a:cubicBezTo>
                  <a:pt x="4637" y="101"/>
                  <a:pt x="4837" y="268"/>
                  <a:pt x="4837" y="501"/>
                </a:cubicBezTo>
                <a:lnTo>
                  <a:pt x="4837" y="434"/>
                </a:lnTo>
                <a:cubicBezTo>
                  <a:pt x="4837" y="201"/>
                  <a:pt x="4637" y="1"/>
                  <a:pt x="4403" y="1"/>
                </a:cubicBezTo>
                <a:close/>
              </a:path>
            </a:pathLst>
          </a:custGeom>
          <a:solidFill>
            <a:srgbClr val="00328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sp>
        <p:nvSpPr>
          <p:cNvPr id="527" name="Google Shape;527;p27"/>
          <p:cNvSpPr/>
          <p:nvPr/>
        </p:nvSpPr>
        <p:spPr>
          <a:xfrm>
            <a:off x="9529596" y="3956649"/>
            <a:ext cx="169136" cy="17551"/>
          </a:xfrm>
          <a:custGeom>
            <a:avLst/>
            <a:gdLst/>
            <a:ahLst/>
            <a:cxnLst/>
            <a:rect l="l" t="t" r="r" b="b"/>
            <a:pathLst>
              <a:path w="4838" h="502" extrusionOk="0">
                <a:moveTo>
                  <a:pt x="434" y="1"/>
                </a:moveTo>
                <a:cubicBezTo>
                  <a:pt x="201" y="1"/>
                  <a:pt x="1" y="201"/>
                  <a:pt x="1" y="434"/>
                </a:cubicBezTo>
                <a:lnTo>
                  <a:pt x="1" y="501"/>
                </a:lnTo>
                <a:cubicBezTo>
                  <a:pt x="34" y="268"/>
                  <a:pt x="201" y="101"/>
                  <a:pt x="434" y="101"/>
                </a:cubicBezTo>
                <a:lnTo>
                  <a:pt x="4437" y="101"/>
                </a:lnTo>
                <a:cubicBezTo>
                  <a:pt x="4671" y="101"/>
                  <a:pt x="4838" y="268"/>
                  <a:pt x="4838" y="501"/>
                </a:cubicBezTo>
                <a:lnTo>
                  <a:pt x="4838" y="434"/>
                </a:lnTo>
                <a:cubicBezTo>
                  <a:pt x="4838" y="201"/>
                  <a:pt x="4671" y="1"/>
                  <a:pt x="4437" y="1"/>
                </a:cubicBezTo>
                <a:close/>
              </a:path>
            </a:pathLst>
          </a:custGeom>
          <a:solidFill>
            <a:srgbClr val="00328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sp>
        <p:nvSpPr>
          <p:cNvPr id="528" name="Google Shape;528;p27"/>
          <p:cNvSpPr/>
          <p:nvPr/>
        </p:nvSpPr>
        <p:spPr>
          <a:xfrm>
            <a:off x="9529596" y="4081421"/>
            <a:ext cx="169136" cy="17551"/>
          </a:xfrm>
          <a:custGeom>
            <a:avLst/>
            <a:gdLst/>
            <a:ahLst/>
            <a:cxnLst/>
            <a:rect l="l" t="t" r="r" b="b"/>
            <a:pathLst>
              <a:path w="4838" h="502" extrusionOk="0">
                <a:moveTo>
                  <a:pt x="434" y="1"/>
                </a:moveTo>
                <a:cubicBezTo>
                  <a:pt x="201" y="1"/>
                  <a:pt x="1" y="201"/>
                  <a:pt x="1" y="435"/>
                </a:cubicBezTo>
                <a:lnTo>
                  <a:pt x="1" y="501"/>
                </a:lnTo>
                <a:cubicBezTo>
                  <a:pt x="34" y="268"/>
                  <a:pt x="201" y="101"/>
                  <a:pt x="434" y="101"/>
                </a:cubicBezTo>
                <a:lnTo>
                  <a:pt x="4437" y="101"/>
                </a:lnTo>
                <a:cubicBezTo>
                  <a:pt x="4671" y="101"/>
                  <a:pt x="4838" y="268"/>
                  <a:pt x="4838" y="501"/>
                </a:cubicBezTo>
                <a:lnTo>
                  <a:pt x="4838" y="435"/>
                </a:lnTo>
                <a:cubicBezTo>
                  <a:pt x="4838" y="201"/>
                  <a:pt x="4671" y="1"/>
                  <a:pt x="4437" y="1"/>
                </a:cubicBezTo>
                <a:close/>
              </a:path>
            </a:pathLst>
          </a:custGeom>
          <a:solidFill>
            <a:srgbClr val="00328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sp>
        <p:nvSpPr>
          <p:cNvPr id="529" name="Google Shape;529;p27"/>
          <p:cNvSpPr/>
          <p:nvPr/>
        </p:nvSpPr>
        <p:spPr>
          <a:xfrm>
            <a:off x="9529596" y="4272685"/>
            <a:ext cx="169136" cy="17515"/>
          </a:xfrm>
          <a:custGeom>
            <a:avLst/>
            <a:gdLst/>
            <a:ahLst/>
            <a:cxnLst/>
            <a:rect l="l" t="t" r="r" b="b"/>
            <a:pathLst>
              <a:path w="4838" h="501" extrusionOk="0">
                <a:moveTo>
                  <a:pt x="434" y="1"/>
                </a:moveTo>
                <a:cubicBezTo>
                  <a:pt x="201" y="1"/>
                  <a:pt x="1" y="201"/>
                  <a:pt x="1" y="401"/>
                </a:cubicBezTo>
                <a:lnTo>
                  <a:pt x="1" y="501"/>
                </a:lnTo>
                <a:cubicBezTo>
                  <a:pt x="34" y="267"/>
                  <a:pt x="201" y="67"/>
                  <a:pt x="434" y="67"/>
                </a:cubicBezTo>
                <a:lnTo>
                  <a:pt x="4437" y="67"/>
                </a:lnTo>
                <a:cubicBezTo>
                  <a:pt x="4671" y="67"/>
                  <a:pt x="4838" y="267"/>
                  <a:pt x="4838" y="501"/>
                </a:cubicBezTo>
                <a:lnTo>
                  <a:pt x="4838" y="401"/>
                </a:lnTo>
                <a:cubicBezTo>
                  <a:pt x="4838" y="201"/>
                  <a:pt x="4671" y="1"/>
                  <a:pt x="4437" y="1"/>
                </a:cubicBezTo>
                <a:close/>
              </a:path>
            </a:pathLst>
          </a:custGeom>
          <a:solidFill>
            <a:srgbClr val="00328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sp>
        <p:nvSpPr>
          <p:cNvPr id="530" name="Google Shape;530;p27"/>
          <p:cNvSpPr/>
          <p:nvPr/>
        </p:nvSpPr>
        <p:spPr>
          <a:xfrm>
            <a:off x="9301028" y="4081421"/>
            <a:ext cx="169136" cy="17551"/>
          </a:xfrm>
          <a:custGeom>
            <a:avLst/>
            <a:gdLst/>
            <a:ahLst/>
            <a:cxnLst/>
            <a:rect l="l" t="t" r="r" b="b"/>
            <a:pathLst>
              <a:path w="4838" h="502" extrusionOk="0">
                <a:moveTo>
                  <a:pt x="434" y="1"/>
                </a:moveTo>
                <a:cubicBezTo>
                  <a:pt x="201" y="1"/>
                  <a:pt x="1" y="201"/>
                  <a:pt x="1" y="435"/>
                </a:cubicBezTo>
                <a:lnTo>
                  <a:pt x="1" y="501"/>
                </a:lnTo>
                <a:cubicBezTo>
                  <a:pt x="1" y="268"/>
                  <a:pt x="201" y="101"/>
                  <a:pt x="434" y="101"/>
                </a:cubicBezTo>
                <a:lnTo>
                  <a:pt x="4404" y="101"/>
                </a:lnTo>
                <a:cubicBezTo>
                  <a:pt x="4637" y="101"/>
                  <a:pt x="4838" y="268"/>
                  <a:pt x="4838" y="501"/>
                </a:cubicBezTo>
                <a:lnTo>
                  <a:pt x="4838" y="435"/>
                </a:lnTo>
                <a:cubicBezTo>
                  <a:pt x="4838" y="201"/>
                  <a:pt x="4637" y="1"/>
                  <a:pt x="4404" y="1"/>
                </a:cubicBezTo>
                <a:close/>
              </a:path>
            </a:pathLst>
          </a:custGeom>
          <a:solidFill>
            <a:srgbClr val="00328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sp>
        <p:nvSpPr>
          <p:cNvPr id="531" name="Google Shape;531;p27"/>
          <p:cNvSpPr/>
          <p:nvPr/>
        </p:nvSpPr>
        <p:spPr>
          <a:xfrm>
            <a:off x="9301028" y="4272685"/>
            <a:ext cx="169136" cy="17515"/>
          </a:xfrm>
          <a:custGeom>
            <a:avLst/>
            <a:gdLst/>
            <a:ahLst/>
            <a:cxnLst/>
            <a:rect l="l" t="t" r="r" b="b"/>
            <a:pathLst>
              <a:path w="4838" h="501" extrusionOk="0">
                <a:moveTo>
                  <a:pt x="434" y="1"/>
                </a:moveTo>
                <a:cubicBezTo>
                  <a:pt x="201" y="1"/>
                  <a:pt x="1" y="201"/>
                  <a:pt x="1" y="401"/>
                </a:cubicBezTo>
                <a:lnTo>
                  <a:pt x="1" y="501"/>
                </a:lnTo>
                <a:cubicBezTo>
                  <a:pt x="1" y="267"/>
                  <a:pt x="201" y="67"/>
                  <a:pt x="434" y="67"/>
                </a:cubicBezTo>
                <a:lnTo>
                  <a:pt x="4404" y="67"/>
                </a:lnTo>
                <a:cubicBezTo>
                  <a:pt x="4637" y="67"/>
                  <a:pt x="4838" y="267"/>
                  <a:pt x="4838" y="501"/>
                </a:cubicBezTo>
                <a:lnTo>
                  <a:pt x="4838" y="401"/>
                </a:lnTo>
                <a:cubicBezTo>
                  <a:pt x="4838" y="201"/>
                  <a:pt x="4637" y="1"/>
                  <a:pt x="4404" y="1"/>
                </a:cubicBezTo>
                <a:close/>
              </a:path>
            </a:pathLst>
          </a:custGeom>
          <a:solidFill>
            <a:srgbClr val="00328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sp>
        <p:nvSpPr>
          <p:cNvPr id="532" name="Google Shape;532;p27"/>
          <p:cNvSpPr/>
          <p:nvPr/>
        </p:nvSpPr>
        <p:spPr>
          <a:xfrm>
            <a:off x="9301028" y="4480280"/>
            <a:ext cx="169136" cy="16361"/>
          </a:xfrm>
          <a:custGeom>
            <a:avLst/>
            <a:gdLst/>
            <a:ahLst/>
            <a:cxnLst/>
            <a:rect l="l" t="t" r="r" b="b"/>
            <a:pathLst>
              <a:path w="4838" h="468" extrusionOk="0">
                <a:moveTo>
                  <a:pt x="434" y="0"/>
                </a:moveTo>
                <a:cubicBezTo>
                  <a:pt x="201" y="0"/>
                  <a:pt x="1" y="167"/>
                  <a:pt x="1" y="400"/>
                </a:cubicBezTo>
                <a:lnTo>
                  <a:pt x="1" y="467"/>
                </a:lnTo>
                <a:cubicBezTo>
                  <a:pt x="1" y="267"/>
                  <a:pt x="201" y="67"/>
                  <a:pt x="434" y="67"/>
                </a:cubicBezTo>
                <a:lnTo>
                  <a:pt x="4404" y="67"/>
                </a:lnTo>
                <a:cubicBezTo>
                  <a:pt x="4637" y="67"/>
                  <a:pt x="4838" y="267"/>
                  <a:pt x="4838" y="467"/>
                </a:cubicBezTo>
                <a:lnTo>
                  <a:pt x="4838" y="400"/>
                </a:lnTo>
                <a:cubicBezTo>
                  <a:pt x="4838" y="167"/>
                  <a:pt x="4637" y="0"/>
                  <a:pt x="4404" y="0"/>
                </a:cubicBezTo>
                <a:close/>
              </a:path>
            </a:pathLst>
          </a:custGeom>
          <a:solidFill>
            <a:srgbClr val="00328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sp>
        <p:nvSpPr>
          <p:cNvPr id="533" name="Google Shape;533;p27"/>
          <p:cNvSpPr/>
          <p:nvPr/>
        </p:nvSpPr>
        <p:spPr>
          <a:xfrm>
            <a:off x="9529596" y="4480280"/>
            <a:ext cx="169136" cy="16361"/>
          </a:xfrm>
          <a:custGeom>
            <a:avLst/>
            <a:gdLst/>
            <a:ahLst/>
            <a:cxnLst/>
            <a:rect l="l" t="t" r="r" b="b"/>
            <a:pathLst>
              <a:path w="4838" h="468" extrusionOk="0">
                <a:moveTo>
                  <a:pt x="434" y="0"/>
                </a:moveTo>
                <a:cubicBezTo>
                  <a:pt x="201" y="0"/>
                  <a:pt x="1" y="167"/>
                  <a:pt x="1" y="400"/>
                </a:cubicBezTo>
                <a:lnTo>
                  <a:pt x="1" y="467"/>
                </a:lnTo>
                <a:cubicBezTo>
                  <a:pt x="34" y="267"/>
                  <a:pt x="201" y="67"/>
                  <a:pt x="434" y="67"/>
                </a:cubicBezTo>
                <a:lnTo>
                  <a:pt x="4437" y="67"/>
                </a:lnTo>
                <a:cubicBezTo>
                  <a:pt x="4671" y="67"/>
                  <a:pt x="4838" y="267"/>
                  <a:pt x="4838" y="467"/>
                </a:cubicBezTo>
                <a:lnTo>
                  <a:pt x="4838" y="400"/>
                </a:lnTo>
                <a:cubicBezTo>
                  <a:pt x="4838" y="167"/>
                  <a:pt x="4671" y="0"/>
                  <a:pt x="4437" y="0"/>
                </a:cubicBezTo>
                <a:close/>
              </a:path>
            </a:pathLst>
          </a:custGeom>
          <a:solidFill>
            <a:srgbClr val="00328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sp>
        <p:nvSpPr>
          <p:cNvPr id="534" name="Google Shape;534;p27"/>
          <p:cNvSpPr/>
          <p:nvPr/>
        </p:nvSpPr>
        <p:spPr>
          <a:xfrm>
            <a:off x="9301028" y="4687834"/>
            <a:ext cx="169136" cy="17551"/>
          </a:xfrm>
          <a:custGeom>
            <a:avLst/>
            <a:gdLst/>
            <a:ahLst/>
            <a:cxnLst/>
            <a:rect l="l" t="t" r="r" b="b"/>
            <a:pathLst>
              <a:path w="4838" h="502" extrusionOk="0">
                <a:moveTo>
                  <a:pt x="434" y="1"/>
                </a:moveTo>
                <a:cubicBezTo>
                  <a:pt x="201" y="1"/>
                  <a:pt x="1" y="168"/>
                  <a:pt x="1" y="401"/>
                </a:cubicBezTo>
                <a:lnTo>
                  <a:pt x="1" y="501"/>
                </a:lnTo>
                <a:cubicBezTo>
                  <a:pt x="1" y="268"/>
                  <a:pt x="201" y="67"/>
                  <a:pt x="434" y="67"/>
                </a:cubicBezTo>
                <a:lnTo>
                  <a:pt x="4404" y="67"/>
                </a:lnTo>
                <a:cubicBezTo>
                  <a:pt x="4637" y="67"/>
                  <a:pt x="4838" y="268"/>
                  <a:pt x="4838" y="501"/>
                </a:cubicBezTo>
                <a:lnTo>
                  <a:pt x="4838" y="401"/>
                </a:lnTo>
                <a:cubicBezTo>
                  <a:pt x="4838" y="168"/>
                  <a:pt x="4637" y="1"/>
                  <a:pt x="4404" y="1"/>
                </a:cubicBezTo>
                <a:close/>
              </a:path>
            </a:pathLst>
          </a:custGeom>
          <a:solidFill>
            <a:srgbClr val="00328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sp>
        <p:nvSpPr>
          <p:cNvPr id="535" name="Google Shape;535;p27"/>
          <p:cNvSpPr/>
          <p:nvPr/>
        </p:nvSpPr>
        <p:spPr>
          <a:xfrm>
            <a:off x="9301028" y="3956649"/>
            <a:ext cx="169136" cy="17551"/>
          </a:xfrm>
          <a:custGeom>
            <a:avLst/>
            <a:gdLst/>
            <a:ahLst/>
            <a:cxnLst/>
            <a:rect l="l" t="t" r="r" b="b"/>
            <a:pathLst>
              <a:path w="4838" h="502" extrusionOk="0">
                <a:moveTo>
                  <a:pt x="434" y="1"/>
                </a:moveTo>
                <a:cubicBezTo>
                  <a:pt x="201" y="1"/>
                  <a:pt x="1" y="201"/>
                  <a:pt x="1" y="434"/>
                </a:cubicBezTo>
                <a:lnTo>
                  <a:pt x="1" y="501"/>
                </a:lnTo>
                <a:cubicBezTo>
                  <a:pt x="1" y="268"/>
                  <a:pt x="201" y="101"/>
                  <a:pt x="434" y="101"/>
                </a:cubicBezTo>
                <a:lnTo>
                  <a:pt x="4404" y="101"/>
                </a:lnTo>
                <a:cubicBezTo>
                  <a:pt x="4637" y="101"/>
                  <a:pt x="4838" y="268"/>
                  <a:pt x="4838" y="501"/>
                </a:cubicBezTo>
                <a:lnTo>
                  <a:pt x="4838" y="434"/>
                </a:lnTo>
                <a:cubicBezTo>
                  <a:pt x="4838" y="201"/>
                  <a:pt x="4637" y="1"/>
                  <a:pt x="4404" y="1"/>
                </a:cubicBezTo>
                <a:close/>
              </a:path>
            </a:pathLst>
          </a:custGeom>
          <a:solidFill>
            <a:srgbClr val="00328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sp>
        <p:nvSpPr>
          <p:cNvPr id="536" name="Google Shape;536;p27"/>
          <p:cNvSpPr/>
          <p:nvPr/>
        </p:nvSpPr>
        <p:spPr>
          <a:xfrm>
            <a:off x="9529596" y="4687834"/>
            <a:ext cx="169136" cy="17551"/>
          </a:xfrm>
          <a:custGeom>
            <a:avLst/>
            <a:gdLst/>
            <a:ahLst/>
            <a:cxnLst/>
            <a:rect l="l" t="t" r="r" b="b"/>
            <a:pathLst>
              <a:path w="4838" h="502" extrusionOk="0">
                <a:moveTo>
                  <a:pt x="434" y="1"/>
                </a:moveTo>
                <a:cubicBezTo>
                  <a:pt x="201" y="1"/>
                  <a:pt x="1" y="168"/>
                  <a:pt x="1" y="401"/>
                </a:cubicBezTo>
                <a:lnTo>
                  <a:pt x="1" y="501"/>
                </a:lnTo>
                <a:cubicBezTo>
                  <a:pt x="34" y="268"/>
                  <a:pt x="201" y="67"/>
                  <a:pt x="434" y="67"/>
                </a:cubicBezTo>
                <a:lnTo>
                  <a:pt x="4437" y="67"/>
                </a:lnTo>
                <a:cubicBezTo>
                  <a:pt x="4671" y="67"/>
                  <a:pt x="4838" y="268"/>
                  <a:pt x="4838" y="501"/>
                </a:cubicBezTo>
                <a:lnTo>
                  <a:pt x="4838" y="401"/>
                </a:lnTo>
                <a:cubicBezTo>
                  <a:pt x="4838" y="168"/>
                  <a:pt x="4671" y="1"/>
                  <a:pt x="4437" y="1"/>
                </a:cubicBezTo>
                <a:close/>
              </a:path>
            </a:pathLst>
          </a:custGeom>
          <a:solidFill>
            <a:srgbClr val="00328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sp>
        <p:nvSpPr>
          <p:cNvPr id="537" name="Google Shape;537;p27"/>
          <p:cNvSpPr/>
          <p:nvPr/>
        </p:nvSpPr>
        <p:spPr>
          <a:xfrm>
            <a:off x="9072464" y="4895425"/>
            <a:ext cx="1085753" cy="17515"/>
          </a:xfrm>
          <a:custGeom>
            <a:avLst/>
            <a:gdLst/>
            <a:ahLst/>
            <a:cxnLst/>
            <a:rect l="l" t="t" r="r" b="b"/>
            <a:pathLst>
              <a:path w="31057" h="501" extrusionOk="0">
                <a:moveTo>
                  <a:pt x="401" y="0"/>
                </a:moveTo>
                <a:cubicBezTo>
                  <a:pt x="168" y="0"/>
                  <a:pt x="1" y="167"/>
                  <a:pt x="1" y="401"/>
                </a:cubicBezTo>
                <a:lnTo>
                  <a:pt x="1" y="501"/>
                </a:lnTo>
                <a:cubicBezTo>
                  <a:pt x="1" y="267"/>
                  <a:pt x="168" y="67"/>
                  <a:pt x="401" y="67"/>
                </a:cubicBezTo>
                <a:lnTo>
                  <a:pt x="30623" y="67"/>
                </a:lnTo>
                <a:cubicBezTo>
                  <a:pt x="30856" y="67"/>
                  <a:pt x="31056" y="267"/>
                  <a:pt x="31056" y="501"/>
                </a:cubicBezTo>
                <a:lnTo>
                  <a:pt x="31056" y="401"/>
                </a:lnTo>
                <a:cubicBezTo>
                  <a:pt x="31056" y="167"/>
                  <a:pt x="30856" y="0"/>
                  <a:pt x="30623" y="0"/>
                </a:cubicBezTo>
                <a:close/>
              </a:path>
            </a:pathLst>
          </a:custGeom>
          <a:solidFill>
            <a:srgbClr val="00328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sp>
        <p:nvSpPr>
          <p:cNvPr id="538" name="Google Shape;538;p27"/>
          <p:cNvSpPr/>
          <p:nvPr/>
        </p:nvSpPr>
        <p:spPr>
          <a:xfrm>
            <a:off x="8842740" y="4687834"/>
            <a:ext cx="169136" cy="17551"/>
          </a:xfrm>
          <a:custGeom>
            <a:avLst/>
            <a:gdLst/>
            <a:ahLst/>
            <a:cxnLst/>
            <a:rect l="l" t="t" r="r" b="b"/>
            <a:pathLst>
              <a:path w="4838" h="502" extrusionOk="0">
                <a:moveTo>
                  <a:pt x="401" y="1"/>
                </a:moveTo>
                <a:cubicBezTo>
                  <a:pt x="201" y="1"/>
                  <a:pt x="0" y="168"/>
                  <a:pt x="0" y="401"/>
                </a:cubicBezTo>
                <a:lnTo>
                  <a:pt x="0" y="501"/>
                </a:lnTo>
                <a:cubicBezTo>
                  <a:pt x="0" y="268"/>
                  <a:pt x="201" y="67"/>
                  <a:pt x="401" y="67"/>
                </a:cubicBezTo>
                <a:lnTo>
                  <a:pt x="4404" y="67"/>
                </a:lnTo>
                <a:cubicBezTo>
                  <a:pt x="4637" y="67"/>
                  <a:pt x="4837" y="268"/>
                  <a:pt x="4837" y="501"/>
                </a:cubicBezTo>
                <a:lnTo>
                  <a:pt x="4837" y="401"/>
                </a:lnTo>
                <a:cubicBezTo>
                  <a:pt x="4837" y="168"/>
                  <a:pt x="4637" y="1"/>
                  <a:pt x="4404" y="1"/>
                </a:cubicBezTo>
                <a:close/>
              </a:path>
            </a:pathLst>
          </a:custGeom>
          <a:solidFill>
            <a:srgbClr val="00328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sp>
        <p:nvSpPr>
          <p:cNvPr id="539" name="Google Shape;539;p27"/>
          <p:cNvSpPr/>
          <p:nvPr/>
        </p:nvSpPr>
        <p:spPr>
          <a:xfrm>
            <a:off x="8613019" y="3956649"/>
            <a:ext cx="169103" cy="17551"/>
          </a:xfrm>
          <a:custGeom>
            <a:avLst/>
            <a:gdLst/>
            <a:ahLst/>
            <a:cxnLst/>
            <a:rect l="l" t="t" r="r" b="b"/>
            <a:pathLst>
              <a:path w="4837" h="502" extrusionOk="0">
                <a:moveTo>
                  <a:pt x="434" y="1"/>
                </a:moveTo>
                <a:cubicBezTo>
                  <a:pt x="200" y="1"/>
                  <a:pt x="0" y="201"/>
                  <a:pt x="0" y="434"/>
                </a:cubicBezTo>
                <a:lnTo>
                  <a:pt x="0" y="501"/>
                </a:lnTo>
                <a:cubicBezTo>
                  <a:pt x="0" y="268"/>
                  <a:pt x="200" y="101"/>
                  <a:pt x="434" y="101"/>
                </a:cubicBezTo>
                <a:lnTo>
                  <a:pt x="4437" y="101"/>
                </a:lnTo>
                <a:cubicBezTo>
                  <a:pt x="4670" y="101"/>
                  <a:pt x="4837" y="268"/>
                  <a:pt x="4837" y="501"/>
                </a:cubicBezTo>
                <a:lnTo>
                  <a:pt x="4837" y="434"/>
                </a:lnTo>
                <a:cubicBezTo>
                  <a:pt x="4837" y="201"/>
                  <a:pt x="4670" y="1"/>
                  <a:pt x="4437" y="1"/>
                </a:cubicBezTo>
                <a:close/>
              </a:path>
            </a:pathLst>
          </a:custGeom>
          <a:solidFill>
            <a:srgbClr val="00328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sp>
        <p:nvSpPr>
          <p:cNvPr id="540" name="Google Shape;540;p27"/>
          <p:cNvSpPr/>
          <p:nvPr/>
        </p:nvSpPr>
        <p:spPr>
          <a:xfrm>
            <a:off x="8842740" y="4895425"/>
            <a:ext cx="169136" cy="17515"/>
          </a:xfrm>
          <a:custGeom>
            <a:avLst/>
            <a:gdLst/>
            <a:ahLst/>
            <a:cxnLst/>
            <a:rect l="l" t="t" r="r" b="b"/>
            <a:pathLst>
              <a:path w="4838" h="501" extrusionOk="0">
                <a:moveTo>
                  <a:pt x="401" y="0"/>
                </a:moveTo>
                <a:cubicBezTo>
                  <a:pt x="201" y="0"/>
                  <a:pt x="0" y="167"/>
                  <a:pt x="0" y="401"/>
                </a:cubicBezTo>
                <a:lnTo>
                  <a:pt x="0" y="501"/>
                </a:lnTo>
                <a:cubicBezTo>
                  <a:pt x="0" y="267"/>
                  <a:pt x="201" y="67"/>
                  <a:pt x="401" y="67"/>
                </a:cubicBezTo>
                <a:lnTo>
                  <a:pt x="4404" y="67"/>
                </a:lnTo>
                <a:cubicBezTo>
                  <a:pt x="4637" y="67"/>
                  <a:pt x="4837" y="267"/>
                  <a:pt x="4837" y="501"/>
                </a:cubicBezTo>
                <a:lnTo>
                  <a:pt x="4837" y="401"/>
                </a:lnTo>
                <a:cubicBezTo>
                  <a:pt x="4837" y="167"/>
                  <a:pt x="4637" y="0"/>
                  <a:pt x="4404" y="0"/>
                </a:cubicBezTo>
                <a:close/>
              </a:path>
            </a:pathLst>
          </a:custGeom>
          <a:solidFill>
            <a:srgbClr val="00328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sp>
        <p:nvSpPr>
          <p:cNvPr id="541" name="Google Shape;541;p27"/>
          <p:cNvSpPr/>
          <p:nvPr/>
        </p:nvSpPr>
        <p:spPr>
          <a:xfrm>
            <a:off x="8613019" y="4895425"/>
            <a:ext cx="169103" cy="17515"/>
          </a:xfrm>
          <a:custGeom>
            <a:avLst/>
            <a:gdLst/>
            <a:ahLst/>
            <a:cxnLst/>
            <a:rect l="l" t="t" r="r" b="b"/>
            <a:pathLst>
              <a:path w="4837" h="501" extrusionOk="0">
                <a:moveTo>
                  <a:pt x="434" y="0"/>
                </a:moveTo>
                <a:cubicBezTo>
                  <a:pt x="200" y="0"/>
                  <a:pt x="0" y="167"/>
                  <a:pt x="0" y="401"/>
                </a:cubicBezTo>
                <a:lnTo>
                  <a:pt x="0" y="501"/>
                </a:lnTo>
                <a:cubicBezTo>
                  <a:pt x="0" y="267"/>
                  <a:pt x="200" y="67"/>
                  <a:pt x="434" y="67"/>
                </a:cubicBezTo>
                <a:lnTo>
                  <a:pt x="4437" y="67"/>
                </a:lnTo>
                <a:cubicBezTo>
                  <a:pt x="4670" y="67"/>
                  <a:pt x="4837" y="267"/>
                  <a:pt x="4837" y="501"/>
                </a:cubicBezTo>
                <a:lnTo>
                  <a:pt x="4837" y="401"/>
                </a:lnTo>
                <a:cubicBezTo>
                  <a:pt x="4837" y="167"/>
                  <a:pt x="4670" y="0"/>
                  <a:pt x="4437" y="0"/>
                </a:cubicBezTo>
                <a:close/>
              </a:path>
            </a:pathLst>
          </a:custGeom>
          <a:solidFill>
            <a:srgbClr val="00328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sp>
        <p:nvSpPr>
          <p:cNvPr id="542" name="Google Shape;542;p27"/>
          <p:cNvSpPr/>
          <p:nvPr/>
        </p:nvSpPr>
        <p:spPr>
          <a:xfrm>
            <a:off x="8613019" y="4081421"/>
            <a:ext cx="169103" cy="17551"/>
          </a:xfrm>
          <a:custGeom>
            <a:avLst/>
            <a:gdLst/>
            <a:ahLst/>
            <a:cxnLst/>
            <a:rect l="l" t="t" r="r" b="b"/>
            <a:pathLst>
              <a:path w="4837" h="502" extrusionOk="0">
                <a:moveTo>
                  <a:pt x="434" y="1"/>
                </a:moveTo>
                <a:cubicBezTo>
                  <a:pt x="200" y="1"/>
                  <a:pt x="0" y="201"/>
                  <a:pt x="0" y="435"/>
                </a:cubicBezTo>
                <a:lnTo>
                  <a:pt x="0" y="501"/>
                </a:lnTo>
                <a:cubicBezTo>
                  <a:pt x="0" y="268"/>
                  <a:pt x="200" y="101"/>
                  <a:pt x="434" y="101"/>
                </a:cubicBezTo>
                <a:lnTo>
                  <a:pt x="4437" y="101"/>
                </a:lnTo>
                <a:cubicBezTo>
                  <a:pt x="4670" y="101"/>
                  <a:pt x="4837" y="268"/>
                  <a:pt x="4837" y="501"/>
                </a:cubicBezTo>
                <a:lnTo>
                  <a:pt x="4837" y="435"/>
                </a:lnTo>
                <a:cubicBezTo>
                  <a:pt x="4837" y="201"/>
                  <a:pt x="4670" y="1"/>
                  <a:pt x="4437" y="1"/>
                </a:cubicBezTo>
                <a:close/>
              </a:path>
            </a:pathLst>
          </a:custGeom>
          <a:solidFill>
            <a:srgbClr val="00328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sp>
        <p:nvSpPr>
          <p:cNvPr id="543" name="Google Shape;543;p27"/>
          <p:cNvSpPr/>
          <p:nvPr/>
        </p:nvSpPr>
        <p:spPr>
          <a:xfrm>
            <a:off x="8613019" y="4687834"/>
            <a:ext cx="169103" cy="17551"/>
          </a:xfrm>
          <a:custGeom>
            <a:avLst/>
            <a:gdLst/>
            <a:ahLst/>
            <a:cxnLst/>
            <a:rect l="l" t="t" r="r" b="b"/>
            <a:pathLst>
              <a:path w="4837" h="502" extrusionOk="0">
                <a:moveTo>
                  <a:pt x="434" y="1"/>
                </a:moveTo>
                <a:cubicBezTo>
                  <a:pt x="200" y="1"/>
                  <a:pt x="0" y="168"/>
                  <a:pt x="0" y="401"/>
                </a:cubicBezTo>
                <a:lnTo>
                  <a:pt x="0" y="501"/>
                </a:lnTo>
                <a:cubicBezTo>
                  <a:pt x="0" y="268"/>
                  <a:pt x="200" y="67"/>
                  <a:pt x="434" y="67"/>
                </a:cubicBezTo>
                <a:lnTo>
                  <a:pt x="4437" y="67"/>
                </a:lnTo>
                <a:cubicBezTo>
                  <a:pt x="4670" y="67"/>
                  <a:pt x="4837" y="268"/>
                  <a:pt x="4837" y="501"/>
                </a:cubicBezTo>
                <a:lnTo>
                  <a:pt x="4837" y="401"/>
                </a:lnTo>
                <a:cubicBezTo>
                  <a:pt x="4837" y="168"/>
                  <a:pt x="4670" y="1"/>
                  <a:pt x="4437" y="1"/>
                </a:cubicBezTo>
                <a:close/>
              </a:path>
            </a:pathLst>
          </a:custGeom>
          <a:solidFill>
            <a:srgbClr val="00328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sp>
        <p:nvSpPr>
          <p:cNvPr id="544" name="Google Shape;544;p27"/>
          <p:cNvSpPr/>
          <p:nvPr/>
        </p:nvSpPr>
        <p:spPr>
          <a:xfrm>
            <a:off x="8613019" y="4272685"/>
            <a:ext cx="169103" cy="17515"/>
          </a:xfrm>
          <a:custGeom>
            <a:avLst/>
            <a:gdLst/>
            <a:ahLst/>
            <a:cxnLst/>
            <a:rect l="l" t="t" r="r" b="b"/>
            <a:pathLst>
              <a:path w="4837" h="501" extrusionOk="0">
                <a:moveTo>
                  <a:pt x="434" y="1"/>
                </a:moveTo>
                <a:cubicBezTo>
                  <a:pt x="200" y="1"/>
                  <a:pt x="0" y="167"/>
                  <a:pt x="0" y="401"/>
                </a:cubicBezTo>
                <a:lnTo>
                  <a:pt x="0" y="501"/>
                </a:lnTo>
                <a:cubicBezTo>
                  <a:pt x="0" y="267"/>
                  <a:pt x="200" y="67"/>
                  <a:pt x="434" y="67"/>
                </a:cubicBezTo>
                <a:lnTo>
                  <a:pt x="4437" y="67"/>
                </a:lnTo>
                <a:cubicBezTo>
                  <a:pt x="4670" y="67"/>
                  <a:pt x="4837" y="267"/>
                  <a:pt x="4837" y="501"/>
                </a:cubicBezTo>
                <a:lnTo>
                  <a:pt x="4837" y="401"/>
                </a:lnTo>
                <a:cubicBezTo>
                  <a:pt x="4837" y="167"/>
                  <a:pt x="4670" y="1"/>
                  <a:pt x="4437" y="1"/>
                </a:cubicBezTo>
                <a:close/>
              </a:path>
            </a:pathLst>
          </a:custGeom>
          <a:solidFill>
            <a:srgbClr val="00328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sp>
        <p:nvSpPr>
          <p:cNvPr id="545" name="Google Shape;545;p27"/>
          <p:cNvSpPr/>
          <p:nvPr/>
        </p:nvSpPr>
        <p:spPr>
          <a:xfrm>
            <a:off x="8613019" y="4480279"/>
            <a:ext cx="169103" cy="17515"/>
          </a:xfrm>
          <a:custGeom>
            <a:avLst/>
            <a:gdLst/>
            <a:ahLst/>
            <a:cxnLst/>
            <a:rect l="l" t="t" r="r" b="b"/>
            <a:pathLst>
              <a:path w="4837" h="501" extrusionOk="0">
                <a:moveTo>
                  <a:pt x="434" y="0"/>
                </a:moveTo>
                <a:cubicBezTo>
                  <a:pt x="200" y="0"/>
                  <a:pt x="0" y="167"/>
                  <a:pt x="0" y="400"/>
                </a:cubicBezTo>
                <a:lnTo>
                  <a:pt x="0" y="500"/>
                </a:lnTo>
                <a:cubicBezTo>
                  <a:pt x="0" y="267"/>
                  <a:pt x="200" y="67"/>
                  <a:pt x="434" y="67"/>
                </a:cubicBezTo>
                <a:lnTo>
                  <a:pt x="4437" y="67"/>
                </a:lnTo>
                <a:cubicBezTo>
                  <a:pt x="4670" y="67"/>
                  <a:pt x="4837" y="267"/>
                  <a:pt x="4837" y="500"/>
                </a:cubicBezTo>
                <a:lnTo>
                  <a:pt x="4837" y="400"/>
                </a:lnTo>
                <a:cubicBezTo>
                  <a:pt x="4837" y="167"/>
                  <a:pt x="4670" y="0"/>
                  <a:pt x="4437" y="0"/>
                </a:cubicBezTo>
                <a:close/>
              </a:path>
            </a:pathLst>
          </a:custGeom>
          <a:solidFill>
            <a:srgbClr val="00328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sp>
        <p:nvSpPr>
          <p:cNvPr id="546" name="Google Shape;546;p27"/>
          <p:cNvSpPr/>
          <p:nvPr/>
        </p:nvSpPr>
        <p:spPr>
          <a:xfrm>
            <a:off x="8842740" y="3956649"/>
            <a:ext cx="169136" cy="17551"/>
          </a:xfrm>
          <a:custGeom>
            <a:avLst/>
            <a:gdLst/>
            <a:ahLst/>
            <a:cxnLst/>
            <a:rect l="l" t="t" r="r" b="b"/>
            <a:pathLst>
              <a:path w="4838" h="502" extrusionOk="0">
                <a:moveTo>
                  <a:pt x="401" y="1"/>
                </a:moveTo>
                <a:cubicBezTo>
                  <a:pt x="201" y="1"/>
                  <a:pt x="0" y="201"/>
                  <a:pt x="0" y="434"/>
                </a:cubicBezTo>
                <a:lnTo>
                  <a:pt x="0" y="501"/>
                </a:lnTo>
                <a:cubicBezTo>
                  <a:pt x="0" y="268"/>
                  <a:pt x="201" y="101"/>
                  <a:pt x="401" y="101"/>
                </a:cubicBezTo>
                <a:lnTo>
                  <a:pt x="4404" y="101"/>
                </a:lnTo>
                <a:cubicBezTo>
                  <a:pt x="4637" y="101"/>
                  <a:pt x="4837" y="268"/>
                  <a:pt x="4837" y="501"/>
                </a:cubicBezTo>
                <a:lnTo>
                  <a:pt x="4837" y="434"/>
                </a:lnTo>
                <a:cubicBezTo>
                  <a:pt x="4837" y="201"/>
                  <a:pt x="4637" y="1"/>
                  <a:pt x="4404" y="1"/>
                </a:cubicBezTo>
                <a:close/>
              </a:path>
            </a:pathLst>
          </a:custGeom>
          <a:solidFill>
            <a:srgbClr val="00328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sp>
        <p:nvSpPr>
          <p:cNvPr id="547" name="Google Shape;547;p27"/>
          <p:cNvSpPr/>
          <p:nvPr/>
        </p:nvSpPr>
        <p:spPr>
          <a:xfrm>
            <a:off x="8842740" y="4272685"/>
            <a:ext cx="169136" cy="17515"/>
          </a:xfrm>
          <a:custGeom>
            <a:avLst/>
            <a:gdLst/>
            <a:ahLst/>
            <a:cxnLst/>
            <a:rect l="l" t="t" r="r" b="b"/>
            <a:pathLst>
              <a:path w="4838" h="501" extrusionOk="0">
                <a:moveTo>
                  <a:pt x="401" y="1"/>
                </a:moveTo>
                <a:cubicBezTo>
                  <a:pt x="201" y="1"/>
                  <a:pt x="0" y="167"/>
                  <a:pt x="0" y="401"/>
                </a:cubicBezTo>
                <a:lnTo>
                  <a:pt x="0" y="501"/>
                </a:lnTo>
                <a:cubicBezTo>
                  <a:pt x="0" y="267"/>
                  <a:pt x="201" y="67"/>
                  <a:pt x="401" y="67"/>
                </a:cubicBezTo>
                <a:lnTo>
                  <a:pt x="4404" y="67"/>
                </a:lnTo>
                <a:cubicBezTo>
                  <a:pt x="4637" y="67"/>
                  <a:pt x="4837" y="267"/>
                  <a:pt x="4837" y="501"/>
                </a:cubicBezTo>
                <a:lnTo>
                  <a:pt x="4837" y="401"/>
                </a:lnTo>
                <a:cubicBezTo>
                  <a:pt x="4837" y="167"/>
                  <a:pt x="4637" y="1"/>
                  <a:pt x="4404" y="1"/>
                </a:cubicBezTo>
                <a:close/>
              </a:path>
            </a:pathLst>
          </a:custGeom>
          <a:solidFill>
            <a:srgbClr val="00328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sp>
        <p:nvSpPr>
          <p:cNvPr id="548" name="Google Shape;548;p27"/>
          <p:cNvSpPr/>
          <p:nvPr/>
        </p:nvSpPr>
        <p:spPr>
          <a:xfrm>
            <a:off x="8842740" y="4081421"/>
            <a:ext cx="169136" cy="17551"/>
          </a:xfrm>
          <a:custGeom>
            <a:avLst/>
            <a:gdLst/>
            <a:ahLst/>
            <a:cxnLst/>
            <a:rect l="l" t="t" r="r" b="b"/>
            <a:pathLst>
              <a:path w="4838" h="502" extrusionOk="0">
                <a:moveTo>
                  <a:pt x="401" y="1"/>
                </a:moveTo>
                <a:cubicBezTo>
                  <a:pt x="201" y="1"/>
                  <a:pt x="0" y="201"/>
                  <a:pt x="0" y="435"/>
                </a:cubicBezTo>
                <a:lnTo>
                  <a:pt x="0" y="501"/>
                </a:lnTo>
                <a:cubicBezTo>
                  <a:pt x="0" y="268"/>
                  <a:pt x="201" y="101"/>
                  <a:pt x="401" y="101"/>
                </a:cubicBezTo>
                <a:lnTo>
                  <a:pt x="4404" y="101"/>
                </a:lnTo>
                <a:cubicBezTo>
                  <a:pt x="4637" y="101"/>
                  <a:pt x="4837" y="268"/>
                  <a:pt x="4837" y="501"/>
                </a:cubicBezTo>
                <a:lnTo>
                  <a:pt x="4837" y="435"/>
                </a:lnTo>
                <a:cubicBezTo>
                  <a:pt x="4837" y="201"/>
                  <a:pt x="4637" y="1"/>
                  <a:pt x="4404" y="1"/>
                </a:cubicBezTo>
                <a:close/>
              </a:path>
            </a:pathLst>
          </a:custGeom>
          <a:solidFill>
            <a:srgbClr val="00328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sp>
        <p:nvSpPr>
          <p:cNvPr id="549" name="Google Shape;549;p27"/>
          <p:cNvSpPr/>
          <p:nvPr/>
        </p:nvSpPr>
        <p:spPr>
          <a:xfrm>
            <a:off x="8842740" y="4480279"/>
            <a:ext cx="169136" cy="17515"/>
          </a:xfrm>
          <a:custGeom>
            <a:avLst/>
            <a:gdLst/>
            <a:ahLst/>
            <a:cxnLst/>
            <a:rect l="l" t="t" r="r" b="b"/>
            <a:pathLst>
              <a:path w="4838" h="501" extrusionOk="0">
                <a:moveTo>
                  <a:pt x="401" y="0"/>
                </a:moveTo>
                <a:cubicBezTo>
                  <a:pt x="201" y="0"/>
                  <a:pt x="0" y="167"/>
                  <a:pt x="0" y="400"/>
                </a:cubicBezTo>
                <a:lnTo>
                  <a:pt x="0" y="500"/>
                </a:lnTo>
                <a:cubicBezTo>
                  <a:pt x="0" y="267"/>
                  <a:pt x="201" y="67"/>
                  <a:pt x="401" y="67"/>
                </a:cubicBezTo>
                <a:lnTo>
                  <a:pt x="4404" y="67"/>
                </a:lnTo>
                <a:cubicBezTo>
                  <a:pt x="4637" y="67"/>
                  <a:pt x="4837" y="267"/>
                  <a:pt x="4837" y="500"/>
                </a:cubicBezTo>
                <a:lnTo>
                  <a:pt x="4837" y="400"/>
                </a:lnTo>
                <a:cubicBezTo>
                  <a:pt x="4837" y="167"/>
                  <a:pt x="4637" y="0"/>
                  <a:pt x="4404" y="0"/>
                </a:cubicBezTo>
                <a:close/>
              </a:path>
            </a:pathLst>
          </a:custGeom>
          <a:solidFill>
            <a:srgbClr val="00328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sp>
        <p:nvSpPr>
          <p:cNvPr id="550" name="Google Shape;550;p27"/>
          <p:cNvSpPr/>
          <p:nvPr/>
        </p:nvSpPr>
        <p:spPr>
          <a:xfrm>
            <a:off x="9056137" y="5189298"/>
            <a:ext cx="866519" cy="507305"/>
          </a:xfrm>
          <a:custGeom>
            <a:avLst/>
            <a:gdLst/>
            <a:ahLst/>
            <a:cxnLst/>
            <a:rect l="l" t="t" r="r" b="b"/>
            <a:pathLst>
              <a:path w="24786" h="14511" extrusionOk="0">
                <a:moveTo>
                  <a:pt x="2002" y="0"/>
                </a:moveTo>
                <a:cubicBezTo>
                  <a:pt x="901" y="0"/>
                  <a:pt x="1" y="901"/>
                  <a:pt x="1" y="2002"/>
                </a:cubicBezTo>
                <a:lnTo>
                  <a:pt x="1" y="12509"/>
                </a:lnTo>
                <a:cubicBezTo>
                  <a:pt x="1" y="13610"/>
                  <a:pt x="901" y="14511"/>
                  <a:pt x="2002" y="14511"/>
                </a:cubicBezTo>
                <a:lnTo>
                  <a:pt x="22784" y="14511"/>
                </a:lnTo>
                <a:cubicBezTo>
                  <a:pt x="23884" y="14511"/>
                  <a:pt x="24785" y="13610"/>
                  <a:pt x="24785" y="12509"/>
                </a:cubicBezTo>
                <a:lnTo>
                  <a:pt x="24785" y="2002"/>
                </a:lnTo>
                <a:cubicBezTo>
                  <a:pt x="24785" y="901"/>
                  <a:pt x="23884" y="0"/>
                  <a:pt x="22784" y="0"/>
                </a:cubicBezTo>
                <a:close/>
              </a:path>
            </a:pathLst>
          </a:custGeom>
          <a:solidFill>
            <a:srgbClr val="C1B7D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sp>
        <p:nvSpPr>
          <p:cNvPr id="551" name="Google Shape;551;p27"/>
          <p:cNvSpPr/>
          <p:nvPr/>
        </p:nvSpPr>
        <p:spPr>
          <a:xfrm>
            <a:off x="8154695" y="3956649"/>
            <a:ext cx="2690383" cy="1096241"/>
          </a:xfrm>
          <a:custGeom>
            <a:avLst/>
            <a:gdLst/>
            <a:ahLst/>
            <a:cxnLst/>
            <a:rect l="l" t="t" r="r" b="b"/>
            <a:pathLst>
              <a:path w="76956" h="31357" extrusionOk="0">
                <a:moveTo>
                  <a:pt x="434" y="1"/>
                </a:moveTo>
                <a:cubicBezTo>
                  <a:pt x="201" y="1"/>
                  <a:pt x="1" y="201"/>
                  <a:pt x="1" y="434"/>
                </a:cubicBezTo>
                <a:lnTo>
                  <a:pt x="1" y="2369"/>
                </a:lnTo>
                <a:cubicBezTo>
                  <a:pt x="1" y="2603"/>
                  <a:pt x="201" y="2769"/>
                  <a:pt x="434" y="2769"/>
                </a:cubicBezTo>
                <a:lnTo>
                  <a:pt x="4437" y="2769"/>
                </a:lnTo>
                <a:cubicBezTo>
                  <a:pt x="4671" y="2769"/>
                  <a:pt x="4837" y="2603"/>
                  <a:pt x="4837" y="2369"/>
                </a:cubicBezTo>
                <a:lnTo>
                  <a:pt x="4837" y="434"/>
                </a:lnTo>
                <a:cubicBezTo>
                  <a:pt x="4837" y="201"/>
                  <a:pt x="4671" y="1"/>
                  <a:pt x="4437" y="1"/>
                </a:cubicBezTo>
                <a:close/>
                <a:moveTo>
                  <a:pt x="6972" y="1"/>
                </a:moveTo>
                <a:cubicBezTo>
                  <a:pt x="6739" y="1"/>
                  <a:pt x="6572" y="201"/>
                  <a:pt x="6572" y="434"/>
                </a:cubicBezTo>
                <a:lnTo>
                  <a:pt x="6572" y="2369"/>
                </a:lnTo>
                <a:cubicBezTo>
                  <a:pt x="6572" y="2603"/>
                  <a:pt x="6739" y="2769"/>
                  <a:pt x="6972" y="2769"/>
                </a:cubicBezTo>
                <a:lnTo>
                  <a:pt x="10975" y="2769"/>
                </a:lnTo>
                <a:cubicBezTo>
                  <a:pt x="11209" y="2769"/>
                  <a:pt x="11409" y="2603"/>
                  <a:pt x="11409" y="2369"/>
                </a:cubicBezTo>
                <a:lnTo>
                  <a:pt x="11409" y="434"/>
                </a:lnTo>
                <a:cubicBezTo>
                  <a:pt x="11409" y="201"/>
                  <a:pt x="11209" y="1"/>
                  <a:pt x="10975" y="1"/>
                </a:cubicBezTo>
                <a:close/>
                <a:moveTo>
                  <a:pt x="13544" y="1"/>
                </a:moveTo>
                <a:cubicBezTo>
                  <a:pt x="13310" y="1"/>
                  <a:pt x="13110" y="201"/>
                  <a:pt x="13110" y="434"/>
                </a:cubicBezTo>
                <a:lnTo>
                  <a:pt x="13110" y="2369"/>
                </a:lnTo>
                <a:cubicBezTo>
                  <a:pt x="13110" y="2603"/>
                  <a:pt x="13310" y="2769"/>
                  <a:pt x="13544" y="2769"/>
                </a:cubicBezTo>
                <a:lnTo>
                  <a:pt x="17547" y="2769"/>
                </a:lnTo>
                <a:cubicBezTo>
                  <a:pt x="17780" y="2769"/>
                  <a:pt x="17947" y="2603"/>
                  <a:pt x="17947" y="2369"/>
                </a:cubicBezTo>
                <a:lnTo>
                  <a:pt x="17947" y="434"/>
                </a:lnTo>
                <a:cubicBezTo>
                  <a:pt x="17947" y="201"/>
                  <a:pt x="17780" y="1"/>
                  <a:pt x="17547" y="1"/>
                </a:cubicBezTo>
                <a:close/>
                <a:moveTo>
                  <a:pt x="20082" y="1"/>
                </a:moveTo>
                <a:cubicBezTo>
                  <a:pt x="19882" y="1"/>
                  <a:pt x="19681" y="201"/>
                  <a:pt x="19681" y="434"/>
                </a:cubicBezTo>
                <a:lnTo>
                  <a:pt x="19681" y="2369"/>
                </a:lnTo>
                <a:cubicBezTo>
                  <a:pt x="19681" y="2603"/>
                  <a:pt x="19882" y="2769"/>
                  <a:pt x="20082" y="2769"/>
                </a:cubicBezTo>
                <a:lnTo>
                  <a:pt x="24085" y="2769"/>
                </a:lnTo>
                <a:cubicBezTo>
                  <a:pt x="24318" y="2769"/>
                  <a:pt x="24518" y="2603"/>
                  <a:pt x="24518" y="2369"/>
                </a:cubicBezTo>
                <a:lnTo>
                  <a:pt x="24518" y="434"/>
                </a:lnTo>
                <a:cubicBezTo>
                  <a:pt x="24518" y="201"/>
                  <a:pt x="24318" y="1"/>
                  <a:pt x="24085" y="1"/>
                </a:cubicBezTo>
                <a:close/>
                <a:moveTo>
                  <a:pt x="26653" y="1"/>
                </a:moveTo>
                <a:cubicBezTo>
                  <a:pt x="26420" y="1"/>
                  <a:pt x="26253" y="201"/>
                  <a:pt x="26253" y="434"/>
                </a:cubicBezTo>
                <a:lnTo>
                  <a:pt x="26253" y="2369"/>
                </a:lnTo>
                <a:cubicBezTo>
                  <a:pt x="26253" y="2603"/>
                  <a:pt x="26420" y="2769"/>
                  <a:pt x="26653" y="2769"/>
                </a:cubicBezTo>
                <a:lnTo>
                  <a:pt x="30656" y="2769"/>
                </a:lnTo>
                <a:cubicBezTo>
                  <a:pt x="30889" y="2769"/>
                  <a:pt x="31056" y="2603"/>
                  <a:pt x="31056" y="2369"/>
                </a:cubicBezTo>
                <a:lnTo>
                  <a:pt x="31056" y="434"/>
                </a:lnTo>
                <a:cubicBezTo>
                  <a:pt x="31056" y="201"/>
                  <a:pt x="30889" y="1"/>
                  <a:pt x="30656" y="1"/>
                </a:cubicBezTo>
                <a:close/>
                <a:moveTo>
                  <a:pt x="33224" y="1"/>
                </a:moveTo>
                <a:cubicBezTo>
                  <a:pt x="32991" y="1"/>
                  <a:pt x="32791" y="201"/>
                  <a:pt x="32791" y="434"/>
                </a:cubicBezTo>
                <a:lnTo>
                  <a:pt x="32791" y="2369"/>
                </a:lnTo>
                <a:cubicBezTo>
                  <a:pt x="32791" y="2603"/>
                  <a:pt x="32991" y="2769"/>
                  <a:pt x="33224" y="2769"/>
                </a:cubicBezTo>
                <a:lnTo>
                  <a:pt x="37194" y="2769"/>
                </a:lnTo>
                <a:cubicBezTo>
                  <a:pt x="37427" y="2769"/>
                  <a:pt x="37628" y="2603"/>
                  <a:pt x="37628" y="2369"/>
                </a:cubicBezTo>
                <a:lnTo>
                  <a:pt x="37628" y="434"/>
                </a:lnTo>
                <a:cubicBezTo>
                  <a:pt x="37628" y="201"/>
                  <a:pt x="37427" y="1"/>
                  <a:pt x="37194" y="1"/>
                </a:cubicBezTo>
                <a:close/>
                <a:moveTo>
                  <a:pt x="39762" y="1"/>
                </a:moveTo>
                <a:cubicBezTo>
                  <a:pt x="39529" y="1"/>
                  <a:pt x="39329" y="201"/>
                  <a:pt x="39329" y="434"/>
                </a:cubicBezTo>
                <a:lnTo>
                  <a:pt x="39329" y="2369"/>
                </a:lnTo>
                <a:cubicBezTo>
                  <a:pt x="39362" y="2603"/>
                  <a:pt x="39529" y="2769"/>
                  <a:pt x="39762" y="2769"/>
                </a:cubicBezTo>
                <a:lnTo>
                  <a:pt x="43765" y="2769"/>
                </a:lnTo>
                <a:cubicBezTo>
                  <a:pt x="43999" y="2769"/>
                  <a:pt x="44166" y="2603"/>
                  <a:pt x="44166" y="2369"/>
                </a:cubicBezTo>
                <a:lnTo>
                  <a:pt x="44166" y="434"/>
                </a:lnTo>
                <a:cubicBezTo>
                  <a:pt x="44166" y="201"/>
                  <a:pt x="43999" y="1"/>
                  <a:pt x="43765" y="1"/>
                </a:cubicBezTo>
                <a:close/>
                <a:moveTo>
                  <a:pt x="46334" y="1"/>
                </a:moveTo>
                <a:cubicBezTo>
                  <a:pt x="46100" y="1"/>
                  <a:pt x="45900" y="201"/>
                  <a:pt x="45900" y="434"/>
                </a:cubicBezTo>
                <a:lnTo>
                  <a:pt x="45900" y="2369"/>
                </a:lnTo>
                <a:cubicBezTo>
                  <a:pt x="45900" y="2603"/>
                  <a:pt x="46100" y="2769"/>
                  <a:pt x="46334" y="2769"/>
                </a:cubicBezTo>
                <a:lnTo>
                  <a:pt x="50337" y="2769"/>
                </a:lnTo>
                <a:cubicBezTo>
                  <a:pt x="50537" y="2769"/>
                  <a:pt x="50737" y="2603"/>
                  <a:pt x="50737" y="2369"/>
                </a:cubicBezTo>
                <a:lnTo>
                  <a:pt x="50737" y="434"/>
                </a:lnTo>
                <a:cubicBezTo>
                  <a:pt x="50737" y="201"/>
                  <a:pt x="50537" y="1"/>
                  <a:pt x="50337" y="1"/>
                </a:cubicBezTo>
                <a:close/>
                <a:moveTo>
                  <a:pt x="52872" y="1"/>
                </a:moveTo>
                <a:cubicBezTo>
                  <a:pt x="52638" y="1"/>
                  <a:pt x="52471" y="201"/>
                  <a:pt x="52471" y="434"/>
                </a:cubicBezTo>
                <a:lnTo>
                  <a:pt x="52471" y="2369"/>
                </a:lnTo>
                <a:cubicBezTo>
                  <a:pt x="52471" y="2603"/>
                  <a:pt x="52638" y="2769"/>
                  <a:pt x="52872" y="2769"/>
                </a:cubicBezTo>
                <a:lnTo>
                  <a:pt x="56875" y="2769"/>
                </a:lnTo>
                <a:cubicBezTo>
                  <a:pt x="57108" y="2769"/>
                  <a:pt x="57308" y="2603"/>
                  <a:pt x="57308" y="2369"/>
                </a:cubicBezTo>
                <a:lnTo>
                  <a:pt x="57308" y="434"/>
                </a:lnTo>
                <a:cubicBezTo>
                  <a:pt x="57308" y="201"/>
                  <a:pt x="57108" y="1"/>
                  <a:pt x="56875" y="1"/>
                </a:cubicBezTo>
                <a:close/>
                <a:moveTo>
                  <a:pt x="59443" y="1"/>
                </a:moveTo>
                <a:cubicBezTo>
                  <a:pt x="59210" y="1"/>
                  <a:pt x="59009" y="201"/>
                  <a:pt x="59009" y="434"/>
                </a:cubicBezTo>
                <a:lnTo>
                  <a:pt x="59009" y="2369"/>
                </a:lnTo>
                <a:cubicBezTo>
                  <a:pt x="59009" y="2603"/>
                  <a:pt x="59210" y="2769"/>
                  <a:pt x="59443" y="2769"/>
                </a:cubicBezTo>
                <a:lnTo>
                  <a:pt x="63446" y="2769"/>
                </a:lnTo>
                <a:cubicBezTo>
                  <a:pt x="63646" y="2769"/>
                  <a:pt x="63846" y="2603"/>
                  <a:pt x="63846" y="2369"/>
                </a:cubicBezTo>
                <a:lnTo>
                  <a:pt x="63846" y="434"/>
                </a:lnTo>
                <a:cubicBezTo>
                  <a:pt x="63846" y="201"/>
                  <a:pt x="63646" y="1"/>
                  <a:pt x="63446" y="1"/>
                </a:cubicBezTo>
                <a:close/>
                <a:moveTo>
                  <a:pt x="65981" y="1"/>
                </a:moveTo>
                <a:cubicBezTo>
                  <a:pt x="65748" y="1"/>
                  <a:pt x="65581" y="201"/>
                  <a:pt x="65581" y="434"/>
                </a:cubicBezTo>
                <a:lnTo>
                  <a:pt x="65581" y="2369"/>
                </a:lnTo>
                <a:cubicBezTo>
                  <a:pt x="65581" y="2603"/>
                  <a:pt x="65748" y="2769"/>
                  <a:pt x="65981" y="2769"/>
                </a:cubicBezTo>
                <a:lnTo>
                  <a:pt x="69984" y="2769"/>
                </a:lnTo>
                <a:cubicBezTo>
                  <a:pt x="70217" y="2769"/>
                  <a:pt x="70418" y="2603"/>
                  <a:pt x="70418" y="2369"/>
                </a:cubicBezTo>
                <a:lnTo>
                  <a:pt x="70418" y="434"/>
                </a:lnTo>
                <a:cubicBezTo>
                  <a:pt x="70418" y="201"/>
                  <a:pt x="70217" y="1"/>
                  <a:pt x="69984" y="1"/>
                </a:cubicBezTo>
                <a:close/>
                <a:moveTo>
                  <a:pt x="72552" y="1"/>
                </a:moveTo>
                <a:cubicBezTo>
                  <a:pt x="72319" y="1"/>
                  <a:pt x="72119" y="201"/>
                  <a:pt x="72119" y="434"/>
                </a:cubicBezTo>
                <a:lnTo>
                  <a:pt x="72119" y="2369"/>
                </a:lnTo>
                <a:cubicBezTo>
                  <a:pt x="72119" y="2603"/>
                  <a:pt x="72319" y="2769"/>
                  <a:pt x="72552" y="2769"/>
                </a:cubicBezTo>
                <a:lnTo>
                  <a:pt x="76555" y="2769"/>
                </a:lnTo>
                <a:cubicBezTo>
                  <a:pt x="76789" y="2769"/>
                  <a:pt x="76956" y="2603"/>
                  <a:pt x="76956" y="2369"/>
                </a:cubicBezTo>
                <a:lnTo>
                  <a:pt x="76956" y="434"/>
                </a:lnTo>
                <a:cubicBezTo>
                  <a:pt x="76956" y="201"/>
                  <a:pt x="76789" y="1"/>
                  <a:pt x="76555" y="1"/>
                </a:cubicBezTo>
                <a:close/>
                <a:moveTo>
                  <a:pt x="434" y="3570"/>
                </a:moveTo>
                <a:cubicBezTo>
                  <a:pt x="201" y="3570"/>
                  <a:pt x="1" y="3770"/>
                  <a:pt x="1" y="4004"/>
                </a:cubicBezTo>
                <a:lnTo>
                  <a:pt x="1" y="7673"/>
                </a:lnTo>
                <a:cubicBezTo>
                  <a:pt x="1" y="7906"/>
                  <a:pt x="201" y="8073"/>
                  <a:pt x="434" y="8073"/>
                </a:cubicBezTo>
                <a:lnTo>
                  <a:pt x="4437" y="8073"/>
                </a:lnTo>
                <a:cubicBezTo>
                  <a:pt x="4671" y="8073"/>
                  <a:pt x="4837" y="7906"/>
                  <a:pt x="4837" y="7673"/>
                </a:cubicBezTo>
                <a:lnTo>
                  <a:pt x="4837" y="4004"/>
                </a:lnTo>
                <a:cubicBezTo>
                  <a:pt x="4837" y="3770"/>
                  <a:pt x="4671" y="3570"/>
                  <a:pt x="4437" y="3570"/>
                </a:cubicBezTo>
                <a:close/>
                <a:moveTo>
                  <a:pt x="6972" y="3570"/>
                </a:moveTo>
                <a:cubicBezTo>
                  <a:pt x="6739" y="3570"/>
                  <a:pt x="6572" y="3770"/>
                  <a:pt x="6572" y="4004"/>
                </a:cubicBezTo>
                <a:lnTo>
                  <a:pt x="6572" y="7673"/>
                </a:lnTo>
                <a:cubicBezTo>
                  <a:pt x="6572" y="7906"/>
                  <a:pt x="6739" y="8073"/>
                  <a:pt x="6972" y="8073"/>
                </a:cubicBezTo>
                <a:lnTo>
                  <a:pt x="10975" y="8073"/>
                </a:lnTo>
                <a:cubicBezTo>
                  <a:pt x="11209" y="8073"/>
                  <a:pt x="11409" y="7906"/>
                  <a:pt x="11409" y="7673"/>
                </a:cubicBezTo>
                <a:lnTo>
                  <a:pt x="11409" y="4004"/>
                </a:lnTo>
                <a:cubicBezTo>
                  <a:pt x="11409" y="3770"/>
                  <a:pt x="11209" y="3570"/>
                  <a:pt x="10975" y="3570"/>
                </a:cubicBezTo>
                <a:close/>
                <a:moveTo>
                  <a:pt x="13544" y="3570"/>
                </a:moveTo>
                <a:cubicBezTo>
                  <a:pt x="13310" y="3570"/>
                  <a:pt x="13110" y="3770"/>
                  <a:pt x="13110" y="4004"/>
                </a:cubicBezTo>
                <a:lnTo>
                  <a:pt x="13110" y="7673"/>
                </a:lnTo>
                <a:cubicBezTo>
                  <a:pt x="13110" y="7906"/>
                  <a:pt x="13310" y="8073"/>
                  <a:pt x="13544" y="8073"/>
                </a:cubicBezTo>
                <a:lnTo>
                  <a:pt x="17547" y="8073"/>
                </a:lnTo>
                <a:cubicBezTo>
                  <a:pt x="17780" y="8073"/>
                  <a:pt x="17947" y="7906"/>
                  <a:pt x="17947" y="7673"/>
                </a:cubicBezTo>
                <a:lnTo>
                  <a:pt x="17947" y="4004"/>
                </a:lnTo>
                <a:cubicBezTo>
                  <a:pt x="17947" y="3770"/>
                  <a:pt x="17780" y="3570"/>
                  <a:pt x="17547" y="3570"/>
                </a:cubicBezTo>
                <a:close/>
                <a:moveTo>
                  <a:pt x="20082" y="3570"/>
                </a:moveTo>
                <a:cubicBezTo>
                  <a:pt x="19882" y="3570"/>
                  <a:pt x="19681" y="3770"/>
                  <a:pt x="19681" y="4004"/>
                </a:cubicBezTo>
                <a:lnTo>
                  <a:pt x="19681" y="7673"/>
                </a:lnTo>
                <a:cubicBezTo>
                  <a:pt x="19681" y="7906"/>
                  <a:pt x="19882" y="8073"/>
                  <a:pt x="20082" y="8073"/>
                </a:cubicBezTo>
                <a:lnTo>
                  <a:pt x="24085" y="8073"/>
                </a:lnTo>
                <a:cubicBezTo>
                  <a:pt x="24318" y="8073"/>
                  <a:pt x="24518" y="7906"/>
                  <a:pt x="24518" y="7673"/>
                </a:cubicBezTo>
                <a:lnTo>
                  <a:pt x="24518" y="4004"/>
                </a:lnTo>
                <a:cubicBezTo>
                  <a:pt x="24518" y="3770"/>
                  <a:pt x="24318" y="3570"/>
                  <a:pt x="24085" y="3570"/>
                </a:cubicBezTo>
                <a:close/>
                <a:moveTo>
                  <a:pt x="26653" y="3570"/>
                </a:moveTo>
                <a:cubicBezTo>
                  <a:pt x="26420" y="3570"/>
                  <a:pt x="26253" y="3770"/>
                  <a:pt x="26253" y="4004"/>
                </a:cubicBezTo>
                <a:lnTo>
                  <a:pt x="26253" y="7673"/>
                </a:lnTo>
                <a:cubicBezTo>
                  <a:pt x="26253" y="7906"/>
                  <a:pt x="26420" y="8073"/>
                  <a:pt x="26653" y="8073"/>
                </a:cubicBezTo>
                <a:lnTo>
                  <a:pt x="30656" y="8073"/>
                </a:lnTo>
                <a:cubicBezTo>
                  <a:pt x="30889" y="8073"/>
                  <a:pt x="31056" y="7906"/>
                  <a:pt x="31056" y="7673"/>
                </a:cubicBezTo>
                <a:lnTo>
                  <a:pt x="31056" y="4004"/>
                </a:lnTo>
                <a:cubicBezTo>
                  <a:pt x="31056" y="3770"/>
                  <a:pt x="30889" y="3570"/>
                  <a:pt x="30656" y="3570"/>
                </a:cubicBezTo>
                <a:close/>
                <a:moveTo>
                  <a:pt x="33224" y="3570"/>
                </a:moveTo>
                <a:cubicBezTo>
                  <a:pt x="32991" y="3570"/>
                  <a:pt x="32791" y="3770"/>
                  <a:pt x="32791" y="4004"/>
                </a:cubicBezTo>
                <a:lnTo>
                  <a:pt x="32791" y="7673"/>
                </a:lnTo>
                <a:cubicBezTo>
                  <a:pt x="32791" y="7906"/>
                  <a:pt x="32991" y="8073"/>
                  <a:pt x="33224" y="8073"/>
                </a:cubicBezTo>
                <a:lnTo>
                  <a:pt x="37194" y="8073"/>
                </a:lnTo>
                <a:cubicBezTo>
                  <a:pt x="37427" y="8073"/>
                  <a:pt x="37628" y="7906"/>
                  <a:pt x="37628" y="7673"/>
                </a:cubicBezTo>
                <a:lnTo>
                  <a:pt x="37628" y="4004"/>
                </a:lnTo>
                <a:cubicBezTo>
                  <a:pt x="37628" y="3770"/>
                  <a:pt x="37427" y="3570"/>
                  <a:pt x="37194" y="3570"/>
                </a:cubicBezTo>
                <a:close/>
                <a:moveTo>
                  <a:pt x="39762" y="3570"/>
                </a:moveTo>
                <a:cubicBezTo>
                  <a:pt x="39529" y="3570"/>
                  <a:pt x="39329" y="3770"/>
                  <a:pt x="39329" y="4004"/>
                </a:cubicBezTo>
                <a:lnTo>
                  <a:pt x="39329" y="7673"/>
                </a:lnTo>
                <a:cubicBezTo>
                  <a:pt x="39362" y="7906"/>
                  <a:pt x="39529" y="8073"/>
                  <a:pt x="39762" y="8073"/>
                </a:cubicBezTo>
                <a:lnTo>
                  <a:pt x="43765" y="8073"/>
                </a:lnTo>
                <a:cubicBezTo>
                  <a:pt x="43999" y="8073"/>
                  <a:pt x="44166" y="7906"/>
                  <a:pt x="44166" y="7673"/>
                </a:cubicBezTo>
                <a:lnTo>
                  <a:pt x="44166" y="4004"/>
                </a:lnTo>
                <a:cubicBezTo>
                  <a:pt x="44166" y="3770"/>
                  <a:pt x="43999" y="3570"/>
                  <a:pt x="43765" y="3570"/>
                </a:cubicBezTo>
                <a:close/>
                <a:moveTo>
                  <a:pt x="46334" y="3570"/>
                </a:moveTo>
                <a:cubicBezTo>
                  <a:pt x="46100" y="3570"/>
                  <a:pt x="45900" y="3770"/>
                  <a:pt x="45900" y="4004"/>
                </a:cubicBezTo>
                <a:lnTo>
                  <a:pt x="45900" y="7673"/>
                </a:lnTo>
                <a:cubicBezTo>
                  <a:pt x="45900" y="7906"/>
                  <a:pt x="46100" y="8073"/>
                  <a:pt x="46334" y="8073"/>
                </a:cubicBezTo>
                <a:lnTo>
                  <a:pt x="50337" y="8073"/>
                </a:lnTo>
                <a:cubicBezTo>
                  <a:pt x="50537" y="8073"/>
                  <a:pt x="50737" y="7906"/>
                  <a:pt x="50737" y="7673"/>
                </a:cubicBezTo>
                <a:lnTo>
                  <a:pt x="50737" y="4004"/>
                </a:lnTo>
                <a:cubicBezTo>
                  <a:pt x="50737" y="3770"/>
                  <a:pt x="50537" y="3570"/>
                  <a:pt x="50337" y="3570"/>
                </a:cubicBezTo>
                <a:close/>
                <a:moveTo>
                  <a:pt x="52872" y="3570"/>
                </a:moveTo>
                <a:cubicBezTo>
                  <a:pt x="52638" y="3570"/>
                  <a:pt x="52471" y="3770"/>
                  <a:pt x="52471" y="4004"/>
                </a:cubicBezTo>
                <a:lnTo>
                  <a:pt x="52471" y="7673"/>
                </a:lnTo>
                <a:cubicBezTo>
                  <a:pt x="52471" y="7906"/>
                  <a:pt x="52638" y="8073"/>
                  <a:pt x="52872" y="8073"/>
                </a:cubicBezTo>
                <a:lnTo>
                  <a:pt x="56875" y="8073"/>
                </a:lnTo>
                <a:cubicBezTo>
                  <a:pt x="57108" y="8073"/>
                  <a:pt x="57308" y="7906"/>
                  <a:pt x="57308" y="7673"/>
                </a:cubicBezTo>
                <a:lnTo>
                  <a:pt x="57308" y="4004"/>
                </a:lnTo>
                <a:cubicBezTo>
                  <a:pt x="57308" y="3770"/>
                  <a:pt x="57108" y="3570"/>
                  <a:pt x="56875" y="3570"/>
                </a:cubicBezTo>
                <a:close/>
                <a:moveTo>
                  <a:pt x="59443" y="3570"/>
                </a:moveTo>
                <a:cubicBezTo>
                  <a:pt x="59210" y="3570"/>
                  <a:pt x="59009" y="3770"/>
                  <a:pt x="59009" y="4004"/>
                </a:cubicBezTo>
                <a:lnTo>
                  <a:pt x="59009" y="7673"/>
                </a:lnTo>
                <a:cubicBezTo>
                  <a:pt x="59009" y="7906"/>
                  <a:pt x="59210" y="8073"/>
                  <a:pt x="59443" y="8073"/>
                </a:cubicBezTo>
                <a:lnTo>
                  <a:pt x="63446" y="8073"/>
                </a:lnTo>
                <a:cubicBezTo>
                  <a:pt x="63646" y="8073"/>
                  <a:pt x="63846" y="7906"/>
                  <a:pt x="63846" y="7673"/>
                </a:cubicBezTo>
                <a:lnTo>
                  <a:pt x="63846" y="4004"/>
                </a:lnTo>
                <a:cubicBezTo>
                  <a:pt x="63846" y="3770"/>
                  <a:pt x="63646" y="3570"/>
                  <a:pt x="63446" y="3570"/>
                </a:cubicBezTo>
                <a:close/>
                <a:moveTo>
                  <a:pt x="65981" y="3570"/>
                </a:moveTo>
                <a:cubicBezTo>
                  <a:pt x="65748" y="3570"/>
                  <a:pt x="65581" y="3770"/>
                  <a:pt x="65581" y="4004"/>
                </a:cubicBezTo>
                <a:lnTo>
                  <a:pt x="65581" y="7673"/>
                </a:lnTo>
                <a:cubicBezTo>
                  <a:pt x="65581" y="7906"/>
                  <a:pt x="65748" y="8073"/>
                  <a:pt x="65981" y="8073"/>
                </a:cubicBezTo>
                <a:lnTo>
                  <a:pt x="76555" y="8073"/>
                </a:lnTo>
                <a:cubicBezTo>
                  <a:pt x="76789" y="8073"/>
                  <a:pt x="76956" y="7906"/>
                  <a:pt x="76956" y="7673"/>
                </a:cubicBezTo>
                <a:lnTo>
                  <a:pt x="76956" y="4004"/>
                </a:lnTo>
                <a:cubicBezTo>
                  <a:pt x="76956" y="3770"/>
                  <a:pt x="76789" y="3570"/>
                  <a:pt x="76555" y="3570"/>
                </a:cubicBezTo>
                <a:close/>
                <a:moveTo>
                  <a:pt x="434" y="9041"/>
                </a:moveTo>
                <a:cubicBezTo>
                  <a:pt x="201" y="9041"/>
                  <a:pt x="1" y="9207"/>
                  <a:pt x="1" y="9441"/>
                </a:cubicBezTo>
                <a:lnTo>
                  <a:pt x="1" y="13110"/>
                </a:lnTo>
                <a:cubicBezTo>
                  <a:pt x="1" y="13344"/>
                  <a:pt x="201" y="13544"/>
                  <a:pt x="434" y="13544"/>
                </a:cubicBezTo>
                <a:lnTo>
                  <a:pt x="10975" y="13544"/>
                </a:lnTo>
                <a:cubicBezTo>
                  <a:pt x="11209" y="13544"/>
                  <a:pt x="11409" y="13344"/>
                  <a:pt x="11409" y="13110"/>
                </a:cubicBezTo>
                <a:lnTo>
                  <a:pt x="11409" y="9441"/>
                </a:lnTo>
                <a:cubicBezTo>
                  <a:pt x="11409" y="9207"/>
                  <a:pt x="11209" y="9041"/>
                  <a:pt x="10975" y="9041"/>
                </a:cubicBezTo>
                <a:close/>
                <a:moveTo>
                  <a:pt x="13544" y="9041"/>
                </a:moveTo>
                <a:cubicBezTo>
                  <a:pt x="13310" y="9041"/>
                  <a:pt x="13110" y="9207"/>
                  <a:pt x="13110" y="9441"/>
                </a:cubicBezTo>
                <a:lnTo>
                  <a:pt x="13110" y="13110"/>
                </a:lnTo>
                <a:cubicBezTo>
                  <a:pt x="13110" y="13344"/>
                  <a:pt x="13310" y="13544"/>
                  <a:pt x="13544" y="13544"/>
                </a:cubicBezTo>
                <a:lnTo>
                  <a:pt x="17547" y="13544"/>
                </a:lnTo>
                <a:cubicBezTo>
                  <a:pt x="17780" y="13544"/>
                  <a:pt x="17947" y="13344"/>
                  <a:pt x="17947" y="13110"/>
                </a:cubicBezTo>
                <a:lnTo>
                  <a:pt x="17947" y="9441"/>
                </a:lnTo>
                <a:cubicBezTo>
                  <a:pt x="17947" y="9207"/>
                  <a:pt x="17780" y="9041"/>
                  <a:pt x="17547" y="9041"/>
                </a:cubicBezTo>
                <a:close/>
                <a:moveTo>
                  <a:pt x="20082" y="9041"/>
                </a:moveTo>
                <a:cubicBezTo>
                  <a:pt x="19882" y="9041"/>
                  <a:pt x="19681" y="9207"/>
                  <a:pt x="19681" y="9441"/>
                </a:cubicBezTo>
                <a:lnTo>
                  <a:pt x="19681" y="13110"/>
                </a:lnTo>
                <a:cubicBezTo>
                  <a:pt x="19681" y="13344"/>
                  <a:pt x="19882" y="13544"/>
                  <a:pt x="20082" y="13544"/>
                </a:cubicBezTo>
                <a:lnTo>
                  <a:pt x="24085" y="13544"/>
                </a:lnTo>
                <a:cubicBezTo>
                  <a:pt x="24318" y="13544"/>
                  <a:pt x="24518" y="13344"/>
                  <a:pt x="24518" y="13110"/>
                </a:cubicBezTo>
                <a:lnTo>
                  <a:pt x="24518" y="9441"/>
                </a:lnTo>
                <a:cubicBezTo>
                  <a:pt x="24518" y="9207"/>
                  <a:pt x="24318" y="9041"/>
                  <a:pt x="24085" y="9041"/>
                </a:cubicBezTo>
                <a:close/>
                <a:moveTo>
                  <a:pt x="26653" y="9041"/>
                </a:moveTo>
                <a:cubicBezTo>
                  <a:pt x="26420" y="9041"/>
                  <a:pt x="26253" y="9207"/>
                  <a:pt x="26253" y="9441"/>
                </a:cubicBezTo>
                <a:lnTo>
                  <a:pt x="26253" y="13110"/>
                </a:lnTo>
                <a:cubicBezTo>
                  <a:pt x="26253" y="13344"/>
                  <a:pt x="26420" y="13544"/>
                  <a:pt x="26653" y="13544"/>
                </a:cubicBezTo>
                <a:lnTo>
                  <a:pt x="30656" y="13544"/>
                </a:lnTo>
                <a:cubicBezTo>
                  <a:pt x="30889" y="13544"/>
                  <a:pt x="31056" y="13344"/>
                  <a:pt x="31056" y="13110"/>
                </a:cubicBezTo>
                <a:lnTo>
                  <a:pt x="31056" y="9441"/>
                </a:lnTo>
                <a:cubicBezTo>
                  <a:pt x="31056" y="9207"/>
                  <a:pt x="30889" y="9041"/>
                  <a:pt x="30656" y="9041"/>
                </a:cubicBezTo>
                <a:close/>
                <a:moveTo>
                  <a:pt x="33224" y="9041"/>
                </a:moveTo>
                <a:cubicBezTo>
                  <a:pt x="32991" y="9041"/>
                  <a:pt x="32791" y="9207"/>
                  <a:pt x="32791" y="9441"/>
                </a:cubicBezTo>
                <a:lnTo>
                  <a:pt x="32791" y="13110"/>
                </a:lnTo>
                <a:cubicBezTo>
                  <a:pt x="32791" y="13344"/>
                  <a:pt x="32991" y="13544"/>
                  <a:pt x="33224" y="13544"/>
                </a:cubicBezTo>
                <a:lnTo>
                  <a:pt x="37194" y="13544"/>
                </a:lnTo>
                <a:cubicBezTo>
                  <a:pt x="37427" y="13544"/>
                  <a:pt x="37628" y="13344"/>
                  <a:pt x="37628" y="13110"/>
                </a:cubicBezTo>
                <a:lnTo>
                  <a:pt x="37628" y="9441"/>
                </a:lnTo>
                <a:cubicBezTo>
                  <a:pt x="37628" y="9207"/>
                  <a:pt x="37427" y="9041"/>
                  <a:pt x="37194" y="9041"/>
                </a:cubicBezTo>
                <a:close/>
                <a:moveTo>
                  <a:pt x="39762" y="9041"/>
                </a:moveTo>
                <a:cubicBezTo>
                  <a:pt x="39529" y="9041"/>
                  <a:pt x="39329" y="9207"/>
                  <a:pt x="39329" y="9441"/>
                </a:cubicBezTo>
                <a:lnTo>
                  <a:pt x="39329" y="13110"/>
                </a:lnTo>
                <a:cubicBezTo>
                  <a:pt x="39362" y="13344"/>
                  <a:pt x="39529" y="13544"/>
                  <a:pt x="39762" y="13544"/>
                </a:cubicBezTo>
                <a:lnTo>
                  <a:pt x="43765" y="13544"/>
                </a:lnTo>
                <a:cubicBezTo>
                  <a:pt x="43999" y="13544"/>
                  <a:pt x="44166" y="13344"/>
                  <a:pt x="44166" y="13110"/>
                </a:cubicBezTo>
                <a:lnTo>
                  <a:pt x="44166" y="9441"/>
                </a:lnTo>
                <a:cubicBezTo>
                  <a:pt x="44166" y="9207"/>
                  <a:pt x="43999" y="9041"/>
                  <a:pt x="43765" y="9041"/>
                </a:cubicBezTo>
                <a:close/>
                <a:moveTo>
                  <a:pt x="46334" y="9041"/>
                </a:moveTo>
                <a:cubicBezTo>
                  <a:pt x="46100" y="9041"/>
                  <a:pt x="45900" y="9207"/>
                  <a:pt x="45900" y="9441"/>
                </a:cubicBezTo>
                <a:lnTo>
                  <a:pt x="45900" y="13110"/>
                </a:lnTo>
                <a:cubicBezTo>
                  <a:pt x="45900" y="13344"/>
                  <a:pt x="46100" y="13544"/>
                  <a:pt x="46334" y="13544"/>
                </a:cubicBezTo>
                <a:lnTo>
                  <a:pt x="50337" y="13544"/>
                </a:lnTo>
                <a:cubicBezTo>
                  <a:pt x="50537" y="13544"/>
                  <a:pt x="50737" y="13344"/>
                  <a:pt x="50737" y="13110"/>
                </a:cubicBezTo>
                <a:lnTo>
                  <a:pt x="50737" y="9441"/>
                </a:lnTo>
                <a:cubicBezTo>
                  <a:pt x="50737" y="9207"/>
                  <a:pt x="50537" y="9041"/>
                  <a:pt x="50337" y="9041"/>
                </a:cubicBezTo>
                <a:close/>
                <a:moveTo>
                  <a:pt x="52872" y="9041"/>
                </a:moveTo>
                <a:cubicBezTo>
                  <a:pt x="52638" y="9041"/>
                  <a:pt x="52471" y="9207"/>
                  <a:pt x="52471" y="9441"/>
                </a:cubicBezTo>
                <a:lnTo>
                  <a:pt x="52471" y="13110"/>
                </a:lnTo>
                <a:cubicBezTo>
                  <a:pt x="52471" y="13344"/>
                  <a:pt x="52638" y="13544"/>
                  <a:pt x="52872" y="13544"/>
                </a:cubicBezTo>
                <a:lnTo>
                  <a:pt x="56875" y="13544"/>
                </a:lnTo>
                <a:cubicBezTo>
                  <a:pt x="57108" y="13544"/>
                  <a:pt x="57308" y="13344"/>
                  <a:pt x="57308" y="13110"/>
                </a:cubicBezTo>
                <a:lnTo>
                  <a:pt x="57308" y="9441"/>
                </a:lnTo>
                <a:cubicBezTo>
                  <a:pt x="57308" y="9207"/>
                  <a:pt x="57108" y="9041"/>
                  <a:pt x="56875" y="9041"/>
                </a:cubicBezTo>
                <a:close/>
                <a:moveTo>
                  <a:pt x="59443" y="9041"/>
                </a:moveTo>
                <a:cubicBezTo>
                  <a:pt x="59210" y="9041"/>
                  <a:pt x="59009" y="9207"/>
                  <a:pt x="59009" y="9441"/>
                </a:cubicBezTo>
                <a:lnTo>
                  <a:pt x="59009" y="13110"/>
                </a:lnTo>
                <a:cubicBezTo>
                  <a:pt x="59009" y="13344"/>
                  <a:pt x="59210" y="13544"/>
                  <a:pt x="59443" y="13544"/>
                </a:cubicBezTo>
                <a:lnTo>
                  <a:pt x="63446" y="13544"/>
                </a:lnTo>
                <a:cubicBezTo>
                  <a:pt x="63646" y="13544"/>
                  <a:pt x="63846" y="13344"/>
                  <a:pt x="63846" y="13110"/>
                </a:cubicBezTo>
                <a:lnTo>
                  <a:pt x="63846" y="9441"/>
                </a:lnTo>
                <a:cubicBezTo>
                  <a:pt x="63846" y="9207"/>
                  <a:pt x="63646" y="9041"/>
                  <a:pt x="63446" y="9041"/>
                </a:cubicBezTo>
                <a:close/>
                <a:moveTo>
                  <a:pt x="434" y="14978"/>
                </a:moveTo>
                <a:cubicBezTo>
                  <a:pt x="201" y="14978"/>
                  <a:pt x="1" y="15145"/>
                  <a:pt x="1" y="15378"/>
                </a:cubicBezTo>
                <a:lnTo>
                  <a:pt x="1" y="19048"/>
                </a:lnTo>
                <a:cubicBezTo>
                  <a:pt x="1" y="19281"/>
                  <a:pt x="201" y="19481"/>
                  <a:pt x="434" y="19481"/>
                </a:cubicBezTo>
                <a:lnTo>
                  <a:pt x="4437" y="19481"/>
                </a:lnTo>
                <a:cubicBezTo>
                  <a:pt x="4671" y="19481"/>
                  <a:pt x="4837" y="19281"/>
                  <a:pt x="4837" y="19048"/>
                </a:cubicBezTo>
                <a:lnTo>
                  <a:pt x="4837" y="15378"/>
                </a:lnTo>
                <a:cubicBezTo>
                  <a:pt x="4837" y="15145"/>
                  <a:pt x="4671" y="14978"/>
                  <a:pt x="4437" y="14978"/>
                </a:cubicBezTo>
                <a:close/>
                <a:moveTo>
                  <a:pt x="6972" y="14978"/>
                </a:moveTo>
                <a:cubicBezTo>
                  <a:pt x="6739" y="14978"/>
                  <a:pt x="6572" y="15145"/>
                  <a:pt x="6572" y="15378"/>
                </a:cubicBezTo>
                <a:lnTo>
                  <a:pt x="6572" y="19048"/>
                </a:lnTo>
                <a:cubicBezTo>
                  <a:pt x="6572" y="19281"/>
                  <a:pt x="6739" y="19481"/>
                  <a:pt x="6972" y="19481"/>
                </a:cubicBezTo>
                <a:lnTo>
                  <a:pt x="10975" y="19481"/>
                </a:lnTo>
                <a:cubicBezTo>
                  <a:pt x="11209" y="19481"/>
                  <a:pt x="11409" y="19281"/>
                  <a:pt x="11409" y="19048"/>
                </a:cubicBezTo>
                <a:lnTo>
                  <a:pt x="11409" y="15378"/>
                </a:lnTo>
                <a:cubicBezTo>
                  <a:pt x="11409" y="15145"/>
                  <a:pt x="11209" y="14978"/>
                  <a:pt x="10975" y="14978"/>
                </a:cubicBezTo>
                <a:close/>
                <a:moveTo>
                  <a:pt x="13544" y="14978"/>
                </a:moveTo>
                <a:cubicBezTo>
                  <a:pt x="13310" y="14978"/>
                  <a:pt x="13110" y="15145"/>
                  <a:pt x="13110" y="15378"/>
                </a:cubicBezTo>
                <a:lnTo>
                  <a:pt x="13110" y="19048"/>
                </a:lnTo>
                <a:cubicBezTo>
                  <a:pt x="13110" y="19281"/>
                  <a:pt x="13310" y="19481"/>
                  <a:pt x="13544" y="19481"/>
                </a:cubicBezTo>
                <a:lnTo>
                  <a:pt x="17547" y="19481"/>
                </a:lnTo>
                <a:cubicBezTo>
                  <a:pt x="17780" y="19481"/>
                  <a:pt x="17947" y="19281"/>
                  <a:pt x="17947" y="19048"/>
                </a:cubicBezTo>
                <a:lnTo>
                  <a:pt x="17947" y="15378"/>
                </a:lnTo>
                <a:cubicBezTo>
                  <a:pt x="17947" y="15145"/>
                  <a:pt x="17780" y="14978"/>
                  <a:pt x="17547" y="14978"/>
                </a:cubicBezTo>
                <a:close/>
                <a:moveTo>
                  <a:pt x="20082" y="14978"/>
                </a:moveTo>
                <a:cubicBezTo>
                  <a:pt x="19882" y="14978"/>
                  <a:pt x="19681" y="15145"/>
                  <a:pt x="19681" y="15378"/>
                </a:cubicBezTo>
                <a:lnTo>
                  <a:pt x="19681" y="19048"/>
                </a:lnTo>
                <a:cubicBezTo>
                  <a:pt x="19681" y="19281"/>
                  <a:pt x="19882" y="19481"/>
                  <a:pt x="20082" y="19481"/>
                </a:cubicBezTo>
                <a:lnTo>
                  <a:pt x="24085" y="19481"/>
                </a:lnTo>
                <a:cubicBezTo>
                  <a:pt x="24318" y="19481"/>
                  <a:pt x="24518" y="19281"/>
                  <a:pt x="24518" y="19048"/>
                </a:cubicBezTo>
                <a:lnTo>
                  <a:pt x="24518" y="15378"/>
                </a:lnTo>
                <a:cubicBezTo>
                  <a:pt x="24518" y="15145"/>
                  <a:pt x="24318" y="14978"/>
                  <a:pt x="24085" y="14978"/>
                </a:cubicBezTo>
                <a:close/>
                <a:moveTo>
                  <a:pt x="26653" y="14978"/>
                </a:moveTo>
                <a:cubicBezTo>
                  <a:pt x="26420" y="14978"/>
                  <a:pt x="26253" y="15145"/>
                  <a:pt x="26253" y="15378"/>
                </a:cubicBezTo>
                <a:lnTo>
                  <a:pt x="26253" y="19048"/>
                </a:lnTo>
                <a:cubicBezTo>
                  <a:pt x="26253" y="19281"/>
                  <a:pt x="26420" y="19481"/>
                  <a:pt x="26653" y="19481"/>
                </a:cubicBezTo>
                <a:lnTo>
                  <a:pt x="30656" y="19481"/>
                </a:lnTo>
                <a:cubicBezTo>
                  <a:pt x="30889" y="19481"/>
                  <a:pt x="31056" y="19281"/>
                  <a:pt x="31056" y="19048"/>
                </a:cubicBezTo>
                <a:lnTo>
                  <a:pt x="31056" y="15378"/>
                </a:lnTo>
                <a:cubicBezTo>
                  <a:pt x="31056" y="15145"/>
                  <a:pt x="30889" y="14978"/>
                  <a:pt x="30656" y="14978"/>
                </a:cubicBezTo>
                <a:close/>
                <a:moveTo>
                  <a:pt x="33224" y="14978"/>
                </a:moveTo>
                <a:cubicBezTo>
                  <a:pt x="32991" y="14978"/>
                  <a:pt x="32791" y="15145"/>
                  <a:pt x="32791" y="15378"/>
                </a:cubicBezTo>
                <a:lnTo>
                  <a:pt x="32791" y="19048"/>
                </a:lnTo>
                <a:cubicBezTo>
                  <a:pt x="32791" y="19281"/>
                  <a:pt x="32991" y="19481"/>
                  <a:pt x="33224" y="19481"/>
                </a:cubicBezTo>
                <a:lnTo>
                  <a:pt x="37194" y="19481"/>
                </a:lnTo>
                <a:cubicBezTo>
                  <a:pt x="37427" y="19481"/>
                  <a:pt x="37628" y="19281"/>
                  <a:pt x="37628" y="19048"/>
                </a:cubicBezTo>
                <a:lnTo>
                  <a:pt x="37628" y="15378"/>
                </a:lnTo>
                <a:cubicBezTo>
                  <a:pt x="37628" y="15145"/>
                  <a:pt x="37427" y="14978"/>
                  <a:pt x="37194" y="14978"/>
                </a:cubicBezTo>
                <a:close/>
                <a:moveTo>
                  <a:pt x="39762" y="14978"/>
                </a:moveTo>
                <a:cubicBezTo>
                  <a:pt x="39529" y="14978"/>
                  <a:pt x="39329" y="15145"/>
                  <a:pt x="39329" y="15378"/>
                </a:cubicBezTo>
                <a:lnTo>
                  <a:pt x="39329" y="19048"/>
                </a:lnTo>
                <a:cubicBezTo>
                  <a:pt x="39362" y="19281"/>
                  <a:pt x="39529" y="19481"/>
                  <a:pt x="39762" y="19481"/>
                </a:cubicBezTo>
                <a:lnTo>
                  <a:pt x="43765" y="19481"/>
                </a:lnTo>
                <a:cubicBezTo>
                  <a:pt x="43999" y="19481"/>
                  <a:pt x="44166" y="19281"/>
                  <a:pt x="44166" y="19048"/>
                </a:cubicBezTo>
                <a:lnTo>
                  <a:pt x="44166" y="15378"/>
                </a:lnTo>
                <a:cubicBezTo>
                  <a:pt x="44166" y="15145"/>
                  <a:pt x="43999" y="14978"/>
                  <a:pt x="43765" y="14978"/>
                </a:cubicBezTo>
                <a:close/>
                <a:moveTo>
                  <a:pt x="46334" y="14978"/>
                </a:moveTo>
                <a:cubicBezTo>
                  <a:pt x="46100" y="14978"/>
                  <a:pt x="45900" y="15145"/>
                  <a:pt x="45900" y="15378"/>
                </a:cubicBezTo>
                <a:lnTo>
                  <a:pt x="45900" y="19048"/>
                </a:lnTo>
                <a:cubicBezTo>
                  <a:pt x="45900" y="19281"/>
                  <a:pt x="46100" y="19481"/>
                  <a:pt x="46334" y="19481"/>
                </a:cubicBezTo>
                <a:lnTo>
                  <a:pt x="50337" y="19481"/>
                </a:lnTo>
                <a:cubicBezTo>
                  <a:pt x="50537" y="19481"/>
                  <a:pt x="50737" y="19281"/>
                  <a:pt x="50737" y="19048"/>
                </a:cubicBezTo>
                <a:lnTo>
                  <a:pt x="50737" y="15378"/>
                </a:lnTo>
                <a:cubicBezTo>
                  <a:pt x="50737" y="15145"/>
                  <a:pt x="50537" y="14978"/>
                  <a:pt x="50337" y="14978"/>
                </a:cubicBezTo>
                <a:close/>
                <a:moveTo>
                  <a:pt x="52872" y="14978"/>
                </a:moveTo>
                <a:cubicBezTo>
                  <a:pt x="52638" y="14978"/>
                  <a:pt x="52471" y="15145"/>
                  <a:pt x="52471" y="15378"/>
                </a:cubicBezTo>
                <a:lnTo>
                  <a:pt x="52471" y="19048"/>
                </a:lnTo>
                <a:cubicBezTo>
                  <a:pt x="52471" y="19281"/>
                  <a:pt x="52638" y="19481"/>
                  <a:pt x="52872" y="19481"/>
                </a:cubicBezTo>
                <a:lnTo>
                  <a:pt x="56875" y="19481"/>
                </a:lnTo>
                <a:cubicBezTo>
                  <a:pt x="57108" y="19481"/>
                  <a:pt x="57308" y="19281"/>
                  <a:pt x="57308" y="19048"/>
                </a:cubicBezTo>
                <a:lnTo>
                  <a:pt x="57308" y="15378"/>
                </a:lnTo>
                <a:cubicBezTo>
                  <a:pt x="57308" y="15145"/>
                  <a:pt x="57108" y="14978"/>
                  <a:pt x="56875" y="14978"/>
                </a:cubicBezTo>
                <a:close/>
                <a:moveTo>
                  <a:pt x="59443" y="14978"/>
                </a:moveTo>
                <a:cubicBezTo>
                  <a:pt x="59210" y="14978"/>
                  <a:pt x="59009" y="15145"/>
                  <a:pt x="59009" y="15378"/>
                </a:cubicBezTo>
                <a:lnTo>
                  <a:pt x="59009" y="19048"/>
                </a:lnTo>
                <a:cubicBezTo>
                  <a:pt x="59009" y="19281"/>
                  <a:pt x="59210" y="19481"/>
                  <a:pt x="59443" y="19481"/>
                </a:cubicBezTo>
                <a:lnTo>
                  <a:pt x="63446" y="19481"/>
                </a:lnTo>
                <a:cubicBezTo>
                  <a:pt x="63646" y="19481"/>
                  <a:pt x="63846" y="19281"/>
                  <a:pt x="63846" y="19048"/>
                </a:cubicBezTo>
                <a:lnTo>
                  <a:pt x="63846" y="15378"/>
                </a:lnTo>
                <a:cubicBezTo>
                  <a:pt x="63846" y="15145"/>
                  <a:pt x="63646" y="14978"/>
                  <a:pt x="63446" y="14978"/>
                </a:cubicBezTo>
                <a:close/>
                <a:moveTo>
                  <a:pt x="65981" y="14978"/>
                </a:moveTo>
                <a:cubicBezTo>
                  <a:pt x="65748" y="14978"/>
                  <a:pt x="65581" y="15145"/>
                  <a:pt x="65581" y="15378"/>
                </a:cubicBezTo>
                <a:lnTo>
                  <a:pt x="65581" y="19048"/>
                </a:lnTo>
                <a:cubicBezTo>
                  <a:pt x="65581" y="19281"/>
                  <a:pt x="65748" y="19481"/>
                  <a:pt x="65981" y="19481"/>
                </a:cubicBezTo>
                <a:lnTo>
                  <a:pt x="69984" y="19481"/>
                </a:lnTo>
                <a:cubicBezTo>
                  <a:pt x="70217" y="19481"/>
                  <a:pt x="70418" y="19281"/>
                  <a:pt x="70418" y="19048"/>
                </a:cubicBezTo>
                <a:lnTo>
                  <a:pt x="70418" y="15378"/>
                </a:lnTo>
                <a:cubicBezTo>
                  <a:pt x="70418" y="15145"/>
                  <a:pt x="70217" y="14978"/>
                  <a:pt x="69984" y="14978"/>
                </a:cubicBezTo>
                <a:close/>
                <a:moveTo>
                  <a:pt x="65981" y="9041"/>
                </a:moveTo>
                <a:cubicBezTo>
                  <a:pt x="65748" y="9041"/>
                  <a:pt x="65581" y="9207"/>
                  <a:pt x="65581" y="9441"/>
                </a:cubicBezTo>
                <a:lnTo>
                  <a:pt x="65581" y="13110"/>
                </a:lnTo>
                <a:cubicBezTo>
                  <a:pt x="65581" y="13344"/>
                  <a:pt x="65748" y="13544"/>
                  <a:pt x="65981" y="13544"/>
                </a:cubicBezTo>
                <a:lnTo>
                  <a:pt x="71719" y="13544"/>
                </a:lnTo>
                <a:cubicBezTo>
                  <a:pt x="71952" y="13544"/>
                  <a:pt x="72119" y="13744"/>
                  <a:pt x="72119" y="13944"/>
                </a:cubicBezTo>
                <a:lnTo>
                  <a:pt x="72119" y="19048"/>
                </a:lnTo>
                <a:cubicBezTo>
                  <a:pt x="72119" y="19281"/>
                  <a:pt x="72319" y="19481"/>
                  <a:pt x="72552" y="19481"/>
                </a:cubicBezTo>
                <a:lnTo>
                  <a:pt x="76555" y="19481"/>
                </a:lnTo>
                <a:cubicBezTo>
                  <a:pt x="76789" y="19481"/>
                  <a:pt x="76956" y="19281"/>
                  <a:pt x="76956" y="19048"/>
                </a:cubicBezTo>
                <a:lnTo>
                  <a:pt x="76956" y="9441"/>
                </a:lnTo>
                <a:cubicBezTo>
                  <a:pt x="76956" y="9207"/>
                  <a:pt x="76789" y="9041"/>
                  <a:pt x="76555" y="9041"/>
                </a:cubicBezTo>
                <a:close/>
                <a:moveTo>
                  <a:pt x="434" y="20916"/>
                </a:moveTo>
                <a:cubicBezTo>
                  <a:pt x="201" y="20916"/>
                  <a:pt x="1" y="21083"/>
                  <a:pt x="1" y="21316"/>
                </a:cubicBezTo>
                <a:lnTo>
                  <a:pt x="1" y="24985"/>
                </a:lnTo>
                <a:cubicBezTo>
                  <a:pt x="1" y="25219"/>
                  <a:pt x="201" y="25419"/>
                  <a:pt x="434" y="25419"/>
                </a:cubicBezTo>
                <a:lnTo>
                  <a:pt x="4437" y="25419"/>
                </a:lnTo>
                <a:cubicBezTo>
                  <a:pt x="4671" y="25419"/>
                  <a:pt x="4837" y="25219"/>
                  <a:pt x="4837" y="24985"/>
                </a:cubicBezTo>
                <a:lnTo>
                  <a:pt x="4837" y="21316"/>
                </a:lnTo>
                <a:cubicBezTo>
                  <a:pt x="4837" y="21083"/>
                  <a:pt x="4671" y="20916"/>
                  <a:pt x="4437" y="20916"/>
                </a:cubicBezTo>
                <a:close/>
                <a:moveTo>
                  <a:pt x="6972" y="20916"/>
                </a:moveTo>
                <a:cubicBezTo>
                  <a:pt x="6739" y="20916"/>
                  <a:pt x="6572" y="21083"/>
                  <a:pt x="6572" y="21316"/>
                </a:cubicBezTo>
                <a:lnTo>
                  <a:pt x="6572" y="24985"/>
                </a:lnTo>
                <a:cubicBezTo>
                  <a:pt x="6572" y="25219"/>
                  <a:pt x="6739" y="25419"/>
                  <a:pt x="6972" y="25419"/>
                </a:cubicBezTo>
                <a:lnTo>
                  <a:pt x="10975" y="25419"/>
                </a:lnTo>
                <a:cubicBezTo>
                  <a:pt x="11209" y="25419"/>
                  <a:pt x="11409" y="25219"/>
                  <a:pt x="11409" y="24985"/>
                </a:cubicBezTo>
                <a:lnTo>
                  <a:pt x="11409" y="21316"/>
                </a:lnTo>
                <a:cubicBezTo>
                  <a:pt x="11409" y="21083"/>
                  <a:pt x="11209" y="20916"/>
                  <a:pt x="10975" y="20916"/>
                </a:cubicBezTo>
                <a:close/>
                <a:moveTo>
                  <a:pt x="13544" y="20916"/>
                </a:moveTo>
                <a:cubicBezTo>
                  <a:pt x="13310" y="20916"/>
                  <a:pt x="13110" y="21083"/>
                  <a:pt x="13110" y="21316"/>
                </a:cubicBezTo>
                <a:lnTo>
                  <a:pt x="13110" y="24985"/>
                </a:lnTo>
                <a:cubicBezTo>
                  <a:pt x="13110" y="25219"/>
                  <a:pt x="13310" y="25419"/>
                  <a:pt x="13544" y="25419"/>
                </a:cubicBezTo>
                <a:lnTo>
                  <a:pt x="17547" y="25419"/>
                </a:lnTo>
                <a:cubicBezTo>
                  <a:pt x="17780" y="25419"/>
                  <a:pt x="17947" y="25219"/>
                  <a:pt x="17947" y="24985"/>
                </a:cubicBezTo>
                <a:lnTo>
                  <a:pt x="17947" y="21316"/>
                </a:lnTo>
                <a:cubicBezTo>
                  <a:pt x="17947" y="21083"/>
                  <a:pt x="17780" y="20916"/>
                  <a:pt x="17547" y="20916"/>
                </a:cubicBezTo>
                <a:close/>
                <a:moveTo>
                  <a:pt x="20082" y="20916"/>
                </a:moveTo>
                <a:cubicBezTo>
                  <a:pt x="19882" y="20916"/>
                  <a:pt x="19681" y="21083"/>
                  <a:pt x="19681" y="21316"/>
                </a:cubicBezTo>
                <a:lnTo>
                  <a:pt x="19681" y="24985"/>
                </a:lnTo>
                <a:cubicBezTo>
                  <a:pt x="19681" y="25219"/>
                  <a:pt x="19882" y="25419"/>
                  <a:pt x="20082" y="25419"/>
                </a:cubicBezTo>
                <a:lnTo>
                  <a:pt x="24085" y="25419"/>
                </a:lnTo>
                <a:cubicBezTo>
                  <a:pt x="24318" y="25419"/>
                  <a:pt x="24518" y="25219"/>
                  <a:pt x="24518" y="24985"/>
                </a:cubicBezTo>
                <a:lnTo>
                  <a:pt x="24518" y="21316"/>
                </a:lnTo>
                <a:cubicBezTo>
                  <a:pt x="24518" y="21083"/>
                  <a:pt x="24318" y="20916"/>
                  <a:pt x="24085" y="20916"/>
                </a:cubicBezTo>
                <a:close/>
                <a:moveTo>
                  <a:pt x="26653" y="20916"/>
                </a:moveTo>
                <a:cubicBezTo>
                  <a:pt x="26420" y="20916"/>
                  <a:pt x="26253" y="21083"/>
                  <a:pt x="26253" y="21316"/>
                </a:cubicBezTo>
                <a:lnTo>
                  <a:pt x="26253" y="24985"/>
                </a:lnTo>
                <a:cubicBezTo>
                  <a:pt x="26253" y="25219"/>
                  <a:pt x="26420" y="25419"/>
                  <a:pt x="26653" y="25419"/>
                </a:cubicBezTo>
                <a:lnTo>
                  <a:pt x="30656" y="25419"/>
                </a:lnTo>
                <a:cubicBezTo>
                  <a:pt x="30889" y="25419"/>
                  <a:pt x="31056" y="25219"/>
                  <a:pt x="31056" y="24985"/>
                </a:cubicBezTo>
                <a:lnTo>
                  <a:pt x="31056" y="21316"/>
                </a:lnTo>
                <a:cubicBezTo>
                  <a:pt x="31056" y="21083"/>
                  <a:pt x="30889" y="20916"/>
                  <a:pt x="30656" y="20916"/>
                </a:cubicBezTo>
                <a:close/>
                <a:moveTo>
                  <a:pt x="33224" y="20916"/>
                </a:moveTo>
                <a:cubicBezTo>
                  <a:pt x="32991" y="20916"/>
                  <a:pt x="32791" y="21083"/>
                  <a:pt x="32791" y="21316"/>
                </a:cubicBezTo>
                <a:lnTo>
                  <a:pt x="32791" y="24985"/>
                </a:lnTo>
                <a:cubicBezTo>
                  <a:pt x="32791" y="25219"/>
                  <a:pt x="32991" y="25419"/>
                  <a:pt x="33224" y="25419"/>
                </a:cubicBezTo>
                <a:lnTo>
                  <a:pt x="37194" y="25419"/>
                </a:lnTo>
                <a:cubicBezTo>
                  <a:pt x="37427" y="25419"/>
                  <a:pt x="37628" y="25219"/>
                  <a:pt x="37628" y="24985"/>
                </a:cubicBezTo>
                <a:lnTo>
                  <a:pt x="37628" y="21316"/>
                </a:lnTo>
                <a:cubicBezTo>
                  <a:pt x="37628" y="21083"/>
                  <a:pt x="37427" y="20916"/>
                  <a:pt x="37194" y="20916"/>
                </a:cubicBezTo>
                <a:close/>
                <a:moveTo>
                  <a:pt x="39762" y="20916"/>
                </a:moveTo>
                <a:cubicBezTo>
                  <a:pt x="39529" y="20916"/>
                  <a:pt x="39329" y="21083"/>
                  <a:pt x="39329" y="21316"/>
                </a:cubicBezTo>
                <a:lnTo>
                  <a:pt x="39329" y="24985"/>
                </a:lnTo>
                <a:cubicBezTo>
                  <a:pt x="39362" y="25219"/>
                  <a:pt x="39529" y="25419"/>
                  <a:pt x="39762" y="25419"/>
                </a:cubicBezTo>
                <a:lnTo>
                  <a:pt x="43765" y="25419"/>
                </a:lnTo>
                <a:cubicBezTo>
                  <a:pt x="43999" y="25419"/>
                  <a:pt x="44166" y="25219"/>
                  <a:pt x="44166" y="24985"/>
                </a:cubicBezTo>
                <a:lnTo>
                  <a:pt x="44166" y="21316"/>
                </a:lnTo>
                <a:cubicBezTo>
                  <a:pt x="44166" y="21083"/>
                  <a:pt x="43999" y="20916"/>
                  <a:pt x="43765" y="20916"/>
                </a:cubicBezTo>
                <a:close/>
                <a:moveTo>
                  <a:pt x="46334" y="20916"/>
                </a:moveTo>
                <a:cubicBezTo>
                  <a:pt x="46100" y="20916"/>
                  <a:pt x="45900" y="21083"/>
                  <a:pt x="45900" y="21316"/>
                </a:cubicBezTo>
                <a:lnTo>
                  <a:pt x="45900" y="24985"/>
                </a:lnTo>
                <a:cubicBezTo>
                  <a:pt x="45900" y="25219"/>
                  <a:pt x="46100" y="25419"/>
                  <a:pt x="46334" y="25419"/>
                </a:cubicBezTo>
                <a:lnTo>
                  <a:pt x="50337" y="25419"/>
                </a:lnTo>
                <a:cubicBezTo>
                  <a:pt x="50537" y="25419"/>
                  <a:pt x="50737" y="25219"/>
                  <a:pt x="50737" y="24985"/>
                </a:cubicBezTo>
                <a:lnTo>
                  <a:pt x="50737" y="21316"/>
                </a:lnTo>
                <a:cubicBezTo>
                  <a:pt x="50737" y="21083"/>
                  <a:pt x="50537" y="20916"/>
                  <a:pt x="50337" y="20916"/>
                </a:cubicBezTo>
                <a:close/>
                <a:moveTo>
                  <a:pt x="52872" y="20916"/>
                </a:moveTo>
                <a:cubicBezTo>
                  <a:pt x="52638" y="20916"/>
                  <a:pt x="52471" y="21083"/>
                  <a:pt x="52471" y="21316"/>
                </a:cubicBezTo>
                <a:lnTo>
                  <a:pt x="52471" y="24985"/>
                </a:lnTo>
                <a:cubicBezTo>
                  <a:pt x="52471" y="25219"/>
                  <a:pt x="52638" y="25419"/>
                  <a:pt x="52872" y="25419"/>
                </a:cubicBezTo>
                <a:lnTo>
                  <a:pt x="56875" y="25419"/>
                </a:lnTo>
                <a:cubicBezTo>
                  <a:pt x="57108" y="25419"/>
                  <a:pt x="57308" y="25219"/>
                  <a:pt x="57308" y="24985"/>
                </a:cubicBezTo>
                <a:lnTo>
                  <a:pt x="57308" y="21316"/>
                </a:lnTo>
                <a:cubicBezTo>
                  <a:pt x="57308" y="21083"/>
                  <a:pt x="57108" y="20916"/>
                  <a:pt x="56875" y="20916"/>
                </a:cubicBezTo>
                <a:close/>
                <a:moveTo>
                  <a:pt x="59443" y="20916"/>
                </a:moveTo>
                <a:cubicBezTo>
                  <a:pt x="59210" y="20916"/>
                  <a:pt x="59009" y="21083"/>
                  <a:pt x="59009" y="21316"/>
                </a:cubicBezTo>
                <a:lnTo>
                  <a:pt x="59009" y="24985"/>
                </a:lnTo>
                <a:cubicBezTo>
                  <a:pt x="59009" y="25219"/>
                  <a:pt x="59210" y="25419"/>
                  <a:pt x="59443" y="25419"/>
                </a:cubicBezTo>
                <a:lnTo>
                  <a:pt x="63446" y="25419"/>
                </a:lnTo>
                <a:cubicBezTo>
                  <a:pt x="63646" y="25419"/>
                  <a:pt x="63846" y="25219"/>
                  <a:pt x="63846" y="24985"/>
                </a:cubicBezTo>
                <a:lnTo>
                  <a:pt x="63846" y="21316"/>
                </a:lnTo>
                <a:cubicBezTo>
                  <a:pt x="63846" y="21083"/>
                  <a:pt x="63646" y="20916"/>
                  <a:pt x="63446" y="20916"/>
                </a:cubicBezTo>
                <a:close/>
                <a:moveTo>
                  <a:pt x="65981" y="20916"/>
                </a:moveTo>
                <a:cubicBezTo>
                  <a:pt x="65748" y="20916"/>
                  <a:pt x="65581" y="21083"/>
                  <a:pt x="65581" y="21316"/>
                </a:cubicBezTo>
                <a:lnTo>
                  <a:pt x="65581" y="24985"/>
                </a:lnTo>
                <a:cubicBezTo>
                  <a:pt x="65581" y="25219"/>
                  <a:pt x="65748" y="25419"/>
                  <a:pt x="65981" y="25419"/>
                </a:cubicBezTo>
                <a:lnTo>
                  <a:pt x="69984" y="25419"/>
                </a:lnTo>
                <a:cubicBezTo>
                  <a:pt x="70217" y="25419"/>
                  <a:pt x="70418" y="25219"/>
                  <a:pt x="70418" y="24985"/>
                </a:cubicBezTo>
                <a:lnTo>
                  <a:pt x="70418" y="21316"/>
                </a:lnTo>
                <a:cubicBezTo>
                  <a:pt x="70418" y="21083"/>
                  <a:pt x="70217" y="20916"/>
                  <a:pt x="69984" y="20916"/>
                </a:cubicBezTo>
                <a:close/>
                <a:moveTo>
                  <a:pt x="72552" y="20916"/>
                </a:moveTo>
                <a:cubicBezTo>
                  <a:pt x="72319" y="20916"/>
                  <a:pt x="72119" y="21083"/>
                  <a:pt x="72119" y="21316"/>
                </a:cubicBezTo>
                <a:lnTo>
                  <a:pt x="72119" y="24985"/>
                </a:lnTo>
                <a:cubicBezTo>
                  <a:pt x="72119" y="25219"/>
                  <a:pt x="72319" y="25419"/>
                  <a:pt x="72552" y="25419"/>
                </a:cubicBezTo>
                <a:lnTo>
                  <a:pt x="76555" y="25419"/>
                </a:lnTo>
                <a:cubicBezTo>
                  <a:pt x="76789" y="25419"/>
                  <a:pt x="76956" y="25219"/>
                  <a:pt x="76956" y="24985"/>
                </a:cubicBezTo>
                <a:lnTo>
                  <a:pt x="76956" y="21316"/>
                </a:lnTo>
                <a:cubicBezTo>
                  <a:pt x="76956" y="21083"/>
                  <a:pt x="76789" y="20916"/>
                  <a:pt x="76555" y="20916"/>
                </a:cubicBezTo>
                <a:close/>
                <a:moveTo>
                  <a:pt x="434" y="26853"/>
                </a:moveTo>
                <a:cubicBezTo>
                  <a:pt x="201" y="26853"/>
                  <a:pt x="1" y="27020"/>
                  <a:pt x="1" y="27254"/>
                </a:cubicBezTo>
                <a:lnTo>
                  <a:pt x="1" y="30923"/>
                </a:lnTo>
                <a:cubicBezTo>
                  <a:pt x="1" y="31156"/>
                  <a:pt x="201" y="31357"/>
                  <a:pt x="434" y="31357"/>
                </a:cubicBezTo>
                <a:lnTo>
                  <a:pt x="4437" y="31357"/>
                </a:lnTo>
                <a:cubicBezTo>
                  <a:pt x="4671" y="31357"/>
                  <a:pt x="4837" y="31156"/>
                  <a:pt x="4837" y="30923"/>
                </a:cubicBezTo>
                <a:lnTo>
                  <a:pt x="4837" y="27254"/>
                </a:lnTo>
                <a:cubicBezTo>
                  <a:pt x="4837" y="27020"/>
                  <a:pt x="4671" y="26853"/>
                  <a:pt x="4437" y="26853"/>
                </a:cubicBezTo>
                <a:close/>
                <a:moveTo>
                  <a:pt x="6972" y="26853"/>
                </a:moveTo>
                <a:cubicBezTo>
                  <a:pt x="6739" y="26853"/>
                  <a:pt x="6572" y="27020"/>
                  <a:pt x="6572" y="27254"/>
                </a:cubicBezTo>
                <a:lnTo>
                  <a:pt x="6572" y="30923"/>
                </a:lnTo>
                <a:cubicBezTo>
                  <a:pt x="6572" y="31156"/>
                  <a:pt x="6739" y="31357"/>
                  <a:pt x="6972" y="31357"/>
                </a:cubicBezTo>
                <a:lnTo>
                  <a:pt x="10975" y="31357"/>
                </a:lnTo>
                <a:cubicBezTo>
                  <a:pt x="11209" y="31357"/>
                  <a:pt x="11409" y="31156"/>
                  <a:pt x="11409" y="30923"/>
                </a:cubicBezTo>
                <a:lnTo>
                  <a:pt x="11409" y="27254"/>
                </a:lnTo>
                <a:cubicBezTo>
                  <a:pt x="11409" y="27020"/>
                  <a:pt x="11209" y="26853"/>
                  <a:pt x="10975" y="26853"/>
                </a:cubicBezTo>
                <a:close/>
                <a:moveTo>
                  <a:pt x="13544" y="26853"/>
                </a:moveTo>
                <a:cubicBezTo>
                  <a:pt x="13310" y="26853"/>
                  <a:pt x="13110" y="27020"/>
                  <a:pt x="13110" y="27254"/>
                </a:cubicBezTo>
                <a:lnTo>
                  <a:pt x="13110" y="30923"/>
                </a:lnTo>
                <a:cubicBezTo>
                  <a:pt x="13110" y="31156"/>
                  <a:pt x="13310" y="31357"/>
                  <a:pt x="13544" y="31357"/>
                </a:cubicBezTo>
                <a:lnTo>
                  <a:pt x="17547" y="31357"/>
                </a:lnTo>
                <a:cubicBezTo>
                  <a:pt x="17780" y="31357"/>
                  <a:pt x="17947" y="31156"/>
                  <a:pt x="17947" y="30923"/>
                </a:cubicBezTo>
                <a:lnTo>
                  <a:pt x="17947" y="27254"/>
                </a:lnTo>
                <a:cubicBezTo>
                  <a:pt x="17947" y="27020"/>
                  <a:pt x="17780" y="26853"/>
                  <a:pt x="17547" y="26853"/>
                </a:cubicBezTo>
                <a:close/>
                <a:moveTo>
                  <a:pt x="20082" y="26853"/>
                </a:moveTo>
                <a:cubicBezTo>
                  <a:pt x="19882" y="26853"/>
                  <a:pt x="19681" y="27020"/>
                  <a:pt x="19681" y="27254"/>
                </a:cubicBezTo>
                <a:lnTo>
                  <a:pt x="19681" y="30923"/>
                </a:lnTo>
                <a:cubicBezTo>
                  <a:pt x="19681" y="31156"/>
                  <a:pt x="19882" y="31357"/>
                  <a:pt x="20082" y="31357"/>
                </a:cubicBezTo>
                <a:lnTo>
                  <a:pt x="24085" y="31357"/>
                </a:lnTo>
                <a:cubicBezTo>
                  <a:pt x="24318" y="31357"/>
                  <a:pt x="24518" y="31156"/>
                  <a:pt x="24518" y="30923"/>
                </a:cubicBezTo>
                <a:lnTo>
                  <a:pt x="24518" y="27254"/>
                </a:lnTo>
                <a:cubicBezTo>
                  <a:pt x="24518" y="27020"/>
                  <a:pt x="24318" y="26853"/>
                  <a:pt x="24085" y="26853"/>
                </a:cubicBezTo>
                <a:close/>
                <a:moveTo>
                  <a:pt x="26653" y="26853"/>
                </a:moveTo>
                <a:cubicBezTo>
                  <a:pt x="26420" y="26853"/>
                  <a:pt x="26253" y="27020"/>
                  <a:pt x="26253" y="27254"/>
                </a:cubicBezTo>
                <a:lnTo>
                  <a:pt x="26253" y="30923"/>
                </a:lnTo>
                <a:cubicBezTo>
                  <a:pt x="26253" y="31156"/>
                  <a:pt x="26420" y="31357"/>
                  <a:pt x="26653" y="31357"/>
                </a:cubicBezTo>
                <a:lnTo>
                  <a:pt x="56875" y="31357"/>
                </a:lnTo>
                <a:cubicBezTo>
                  <a:pt x="57108" y="31357"/>
                  <a:pt x="57308" y="31156"/>
                  <a:pt x="57308" y="30923"/>
                </a:cubicBezTo>
                <a:lnTo>
                  <a:pt x="57308" y="27254"/>
                </a:lnTo>
                <a:cubicBezTo>
                  <a:pt x="57308" y="27020"/>
                  <a:pt x="57108" y="26853"/>
                  <a:pt x="56875" y="26853"/>
                </a:cubicBezTo>
                <a:close/>
                <a:moveTo>
                  <a:pt x="59443" y="26853"/>
                </a:moveTo>
                <a:cubicBezTo>
                  <a:pt x="59210" y="26853"/>
                  <a:pt x="59009" y="27020"/>
                  <a:pt x="59009" y="27254"/>
                </a:cubicBezTo>
                <a:lnTo>
                  <a:pt x="59009" y="30923"/>
                </a:lnTo>
                <a:cubicBezTo>
                  <a:pt x="59009" y="31156"/>
                  <a:pt x="59210" y="31357"/>
                  <a:pt x="59443" y="31357"/>
                </a:cubicBezTo>
                <a:lnTo>
                  <a:pt x="63446" y="31357"/>
                </a:lnTo>
                <a:cubicBezTo>
                  <a:pt x="63646" y="31357"/>
                  <a:pt x="63846" y="31156"/>
                  <a:pt x="63846" y="30923"/>
                </a:cubicBezTo>
                <a:lnTo>
                  <a:pt x="63846" y="27254"/>
                </a:lnTo>
                <a:cubicBezTo>
                  <a:pt x="63846" y="27020"/>
                  <a:pt x="63646" y="26853"/>
                  <a:pt x="63446" y="26853"/>
                </a:cubicBezTo>
                <a:close/>
                <a:moveTo>
                  <a:pt x="65981" y="26853"/>
                </a:moveTo>
                <a:cubicBezTo>
                  <a:pt x="65748" y="26853"/>
                  <a:pt x="65581" y="27020"/>
                  <a:pt x="65581" y="27254"/>
                </a:cubicBezTo>
                <a:lnTo>
                  <a:pt x="65581" y="30923"/>
                </a:lnTo>
                <a:cubicBezTo>
                  <a:pt x="65581" y="31156"/>
                  <a:pt x="65748" y="31357"/>
                  <a:pt x="65981" y="31357"/>
                </a:cubicBezTo>
                <a:lnTo>
                  <a:pt x="69984" y="31357"/>
                </a:lnTo>
                <a:cubicBezTo>
                  <a:pt x="70217" y="31357"/>
                  <a:pt x="70418" y="31156"/>
                  <a:pt x="70418" y="30923"/>
                </a:cubicBezTo>
                <a:lnTo>
                  <a:pt x="70418" y="27254"/>
                </a:lnTo>
                <a:cubicBezTo>
                  <a:pt x="70418" y="27020"/>
                  <a:pt x="70217" y="26853"/>
                  <a:pt x="69984" y="26853"/>
                </a:cubicBezTo>
                <a:close/>
                <a:moveTo>
                  <a:pt x="72552" y="26853"/>
                </a:moveTo>
                <a:cubicBezTo>
                  <a:pt x="72319" y="26853"/>
                  <a:pt x="72119" y="27020"/>
                  <a:pt x="72119" y="27254"/>
                </a:cubicBezTo>
                <a:lnTo>
                  <a:pt x="72119" y="30923"/>
                </a:lnTo>
                <a:cubicBezTo>
                  <a:pt x="72119" y="31156"/>
                  <a:pt x="72319" y="31357"/>
                  <a:pt x="72552" y="31357"/>
                </a:cubicBezTo>
                <a:lnTo>
                  <a:pt x="76555" y="31357"/>
                </a:lnTo>
                <a:cubicBezTo>
                  <a:pt x="76789" y="31357"/>
                  <a:pt x="76956" y="31156"/>
                  <a:pt x="76956" y="30923"/>
                </a:cubicBezTo>
                <a:lnTo>
                  <a:pt x="76956" y="27254"/>
                </a:lnTo>
                <a:cubicBezTo>
                  <a:pt x="76956" y="27020"/>
                  <a:pt x="76789" y="26853"/>
                  <a:pt x="76555" y="26853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sp>
        <p:nvSpPr>
          <p:cNvPr id="552" name="Google Shape;552;p27"/>
          <p:cNvSpPr/>
          <p:nvPr/>
        </p:nvSpPr>
        <p:spPr>
          <a:xfrm>
            <a:off x="8154695" y="4081421"/>
            <a:ext cx="169136" cy="17551"/>
          </a:xfrm>
          <a:custGeom>
            <a:avLst/>
            <a:gdLst/>
            <a:ahLst/>
            <a:cxnLst/>
            <a:rect l="l" t="t" r="r" b="b"/>
            <a:pathLst>
              <a:path w="4838" h="502" extrusionOk="0">
                <a:moveTo>
                  <a:pt x="434" y="1"/>
                </a:moveTo>
                <a:cubicBezTo>
                  <a:pt x="201" y="1"/>
                  <a:pt x="1" y="201"/>
                  <a:pt x="1" y="435"/>
                </a:cubicBezTo>
                <a:lnTo>
                  <a:pt x="1" y="501"/>
                </a:lnTo>
                <a:cubicBezTo>
                  <a:pt x="1" y="268"/>
                  <a:pt x="201" y="101"/>
                  <a:pt x="434" y="101"/>
                </a:cubicBezTo>
                <a:lnTo>
                  <a:pt x="4437" y="101"/>
                </a:lnTo>
                <a:cubicBezTo>
                  <a:pt x="4671" y="101"/>
                  <a:pt x="4837" y="268"/>
                  <a:pt x="4837" y="501"/>
                </a:cubicBezTo>
                <a:lnTo>
                  <a:pt x="4837" y="435"/>
                </a:lnTo>
                <a:cubicBezTo>
                  <a:pt x="4837" y="201"/>
                  <a:pt x="4671" y="1"/>
                  <a:pt x="4437" y="1"/>
                </a:cubicBezTo>
                <a:close/>
              </a:path>
            </a:pathLst>
          </a:custGeom>
          <a:solidFill>
            <a:srgbClr val="00328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sp>
        <p:nvSpPr>
          <p:cNvPr id="553" name="Google Shape;553;p27"/>
          <p:cNvSpPr/>
          <p:nvPr/>
        </p:nvSpPr>
        <p:spPr>
          <a:xfrm>
            <a:off x="8154695" y="4895425"/>
            <a:ext cx="169136" cy="17515"/>
          </a:xfrm>
          <a:custGeom>
            <a:avLst/>
            <a:gdLst/>
            <a:ahLst/>
            <a:cxnLst/>
            <a:rect l="l" t="t" r="r" b="b"/>
            <a:pathLst>
              <a:path w="4838" h="501" extrusionOk="0">
                <a:moveTo>
                  <a:pt x="434" y="0"/>
                </a:moveTo>
                <a:cubicBezTo>
                  <a:pt x="201" y="0"/>
                  <a:pt x="1" y="167"/>
                  <a:pt x="1" y="401"/>
                </a:cubicBezTo>
                <a:lnTo>
                  <a:pt x="1" y="501"/>
                </a:lnTo>
                <a:cubicBezTo>
                  <a:pt x="1" y="267"/>
                  <a:pt x="201" y="67"/>
                  <a:pt x="434" y="67"/>
                </a:cubicBezTo>
                <a:lnTo>
                  <a:pt x="4437" y="67"/>
                </a:lnTo>
                <a:cubicBezTo>
                  <a:pt x="4671" y="67"/>
                  <a:pt x="4837" y="267"/>
                  <a:pt x="4837" y="501"/>
                </a:cubicBezTo>
                <a:lnTo>
                  <a:pt x="4837" y="401"/>
                </a:lnTo>
                <a:cubicBezTo>
                  <a:pt x="4837" y="167"/>
                  <a:pt x="4671" y="0"/>
                  <a:pt x="4437" y="0"/>
                </a:cubicBezTo>
                <a:close/>
              </a:path>
            </a:pathLst>
          </a:custGeom>
          <a:solidFill>
            <a:srgbClr val="00328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sp>
        <p:nvSpPr>
          <p:cNvPr id="554" name="Google Shape;554;p27"/>
          <p:cNvSpPr/>
          <p:nvPr/>
        </p:nvSpPr>
        <p:spPr>
          <a:xfrm>
            <a:off x="8154695" y="4687834"/>
            <a:ext cx="169136" cy="17551"/>
          </a:xfrm>
          <a:custGeom>
            <a:avLst/>
            <a:gdLst/>
            <a:ahLst/>
            <a:cxnLst/>
            <a:rect l="l" t="t" r="r" b="b"/>
            <a:pathLst>
              <a:path w="4838" h="502" extrusionOk="0">
                <a:moveTo>
                  <a:pt x="434" y="1"/>
                </a:moveTo>
                <a:cubicBezTo>
                  <a:pt x="201" y="1"/>
                  <a:pt x="1" y="168"/>
                  <a:pt x="1" y="401"/>
                </a:cubicBezTo>
                <a:lnTo>
                  <a:pt x="1" y="501"/>
                </a:lnTo>
                <a:cubicBezTo>
                  <a:pt x="1" y="268"/>
                  <a:pt x="201" y="67"/>
                  <a:pt x="434" y="67"/>
                </a:cubicBezTo>
                <a:lnTo>
                  <a:pt x="4437" y="67"/>
                </a:lnTo>
                <a:cubicBezTo>
                  <a:pt x="4671" y="67"/>
                  <a:pt x="4837" y="268"/>
                  <a:pt x="4837" y="501"/>
                </a:cubicBezTo>
                <a:lnTo>
                  <a:pt x="4837" y="401"/>
                </a:lnTo>
                <a:cubicBezTo>
                  <a:pt x="4837" y="168"/>
                  <a:pt x="4671" y="1"/>
                  <a:pt x="4437" y="1"/>
                </a:cubicBezTo>
                <a:close/>
              </a:path>
            </a:pathLst>
          </a:custGeom>
          <a:solidFill>
            <a:srgbClr val="00328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sp>
        <p:nvSpPr>
          <p:cNvPr id="555" name="Google Shape;555;p27"/>
          <p:cNvSpPr/>
          <p:nvPr/>
        </p:nvSpPr>
        <p:spPr>
          <a:xfrm>
            <a:off x="8154695" y="4480279"/>
            <a:ext cx="169136" cy="17515"/>
          </a:xfrm>
          <a:custGeom>
            <a:avLst/>
            <a:gdLst/>
            <a:ahLst/>
            <a:cxnLst/>
            <a:rect l="l" t="t" r="r" b="b"/>
            <a:pathLst>
              <a:path w="4838" h="501" extrusionOk="0">
                <a:moveTo>
                  <a:pt x="434" y="0"/>
                </a:moveTo>
                <a:cubicBezTo>
                  <a:pt x="201" y="0"/>
                  <a:pt x="1" y="167"/>
                  <a:pt x="1" y="400"/>
                </a:cubicBezTo>
                <a:lnTo>
                  <a:pt x="1" y="500"/>
                </a:lnTo>
                <a:cubicBezTo>
                  <a:pt x="1" y="267"/>
                  <a:pt x="201" y="67"/>
                  <a:pt x="434" y="67"/>
                </a:cubicBezTo>
                <a:lnTo>
                  <a:pt x="4437" y="67"/>
                </a:lnTo>
                <a:cubicBezTo>
                  <a:pt x="4671" y="67"/>
                  <a:pt x="4837" y="267"/>
                  <a:pt x="4837" y="500"/>
                </a:cubicBezTo>
                <a:lnTo>
                  <a:pt x="4837" y="400"/>
                </a:lnTo>
                <a:cubicBezTo>
                  <a:pt x="4837" y="167"/>
                  <a:pt x="4671" y="0"/>
                  <a:pt x="4437" y="0"/>
                </a:cubicBezTo>
                <a:close/>
              </a:path>
            </a:pathLst>
          </a:custGeom>
          <a:solidFill>
            <a:srgbClr val="00328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sp>
        <p:nvSpPr>
          <p:cNvPr id="556" name="Google Shape;556;p27"/>
          <p:cNvSpPr/>
          <p:nvPr/>
        </p:nvSpPr>
        <p:spPr>
          <a:xfrm>
            <a:off x="9759351" y="4687834"/>
            <a:ext cx="169103" cy="17551"/>
          </a:xfrm>
          <a:custGeom>
            <a:avLst/>
            <a:gdLst/>
            <a:ahLst/>
            <a:cxnLst/>
            <a:rect l="l" t="t" r="r" b="b"/>
            <a:pathLst>
              <a:path w="4837" h="502" extrusionOk="0">
                <a:moveTo>
                  <a:pt x="434" y="1"/>
                </a:moveTo>
                <a:cubicBezTo>
                  <a:pt x="200" y="1"/>
                  <a:pt x="0" y="168"/>
                  <a:pt x="0" y="401"/>
                </a:cubicBezTo>
                <a:lnTo>
                  <a:pt x="0" y="501"/>
                </a:lnTo>
                <a:cubicBezTo>
                  <a:pt x="0" y="268"/>
                  <a:pt x="200" y="67"/>
                  <a:pt x="434" y="67"/>
                </a:cubicBezTo>
                <a:lnTo>
                  <a:pt x="4437" y="67"/>
                </a:lnTo>
                <a:cubicBezTo>
                  <a:pt x="4637" y="67"/>
                  <a:pt x="4837" y="268"/>
                  <a:pt x="4837" y="501"/>
                </a:cubicBezTo>
                <a:lnTo>
                  <a:pt x="4837" y="401"/>
                </a:lnTo>
                <a:cubicBezTo>
                  <a:pt x="4837" y="168"/>
                  <a:pt x="4637" y="1"/>
                  <a:pt x="4437" y="1"/>
                </a:cubicBezTo>
                <a:close/>
              </a:path>
            </a:pathLst>
          </a:custGeom>
          <a:solidFill>
            <a:srgbClr val="00328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sp>
        <p:nvSpPr>
          <p:cNvPr id="557" name="Google Shape;557;p27"/>
          <p:cNvSpPr/>
          <p:nvPr/>
        </p:nvSpPr>
        <p:spPr>
          <a:xfrm>
            <a:off x="9759351" y="4272685"/>
            <a:ext cx="169103" cy="17515"/>
          </a:xfrm>
          <a:custGeom>
            <a:avLst/>
            <a:gdLst/>
            <a:ahLst/>
            <a:cxnLst/>
            <a:rect l="l" t="t" r="r" b="b"/>
            <a:pathLst>
              <a:path w="4837" h="501" extrusionOk="0">
                <a:moveTo>
                  <a:pt x="434" y="1"/>
                </a:moveTo>
                <a:cubicBezTo>
                  <a:pt x="200" y="1"/>
                  <a:pt x="0" y="201"/>
                  <a:pt x="0" y="401"/>
                </a:cubicBezTo>
                <a:lnTo>
                  <a:pt x="0" y="501"/>
                </a:lnTo>
                <a:cubicBezTo>
                  <a:pt x="0" y="267"/>
                  <a:pt x="200" y="67"/>
                  <a:pt x="434" y="67"/>
                </a:cubicBezTo>
                <a:lnTo>
                  <a:pt x="4437" y="67"/>
                </a:lnTo>
                <a:cubicBezTo>
                  <a:pt x="4637" y="67"/>
                  <a:pt x="4837" y="267"/>
                  <a:pt x="4837" y="501"/>
                </a:cubicBezTo>
                <a:lnTo>
                  <a:pt x="4837" y="401"/>
                </a:lnTo>
                <a:cubicBezTo>
                  <a:pt x="4837" y="201"/>
                  <a:pt x="4637" y="1"/>
                  <a:pt x="4437" y="1"/>
                </a:cubicBezTo>
                <a:close/>
              </a:path>
            </a:pathLst>
          </a:custGeom>
          <a:solidFill>
            <a:srgbClr val="00328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sp>
        <p:nvSpPr>
          <p:cNvPr id="558" name="Google Shape;558;p27"/>
          <p:cNvSpPr/>
          <p:nvPr/>
        </p:nvSpPr>
        <p:spPr>
          <a:xfrm>
            <a:off x="9759351" y="4480280"/>
            <a:ext cx="169103" cy="16361"/>
          </a:xfrm>
          <a:custGeom>
            <a:avLst/>
            <a:gdLst/>
            <a:ahLst/>
            <a:cxnLst/>
            <a:rect l="l" t="t" r="r" b="b"/>
            <a:pathLst>
              <a:path w="4837" h="468" extrusionOk="0">
                <a:moveTo>
                  <a:pt x="434" y="0"/>
                </a:moveTo>
                <a:cubicBezTo>
                  <a:pt x="200" y="0"/>
                  <a:pt x="0" y="167"/>
                  <a:pt x="0" y="400"/>
                </a:cubicBezTo>
                <a:lnTo>
                  <a:pt x="0" y="467"/>
                </a:lnTo>
                <a:cubicBezTo>
                  <a:pt x="0" y="267"/>
                  <a:pt x="200" y="67"/>
                  <a:pt x="434" y="67"/>
                </a:cubicBezTo>
                <a:lnTo>
                  <a:pt x="4437" y="67"/>
                </a:lnTo>
                <a:cubicBezTo>
                  <a:pt x="4637" y="67"/>
                  <a:pt x="4837" y="267"/>
                  <a:pt x="4837" y="467"/>
                </a:cubicBezTo>
                <a:lnTo>
                  <a:pt x="4837" y="400"/>
                </a:lnTo>
                <a:cubicBezTo>
                  <a:pt x="4837" y="167"/>
                  <a:pt x="4637" y="0"/>
                  <a:pt x="4437" y="0"/>
                </a:cubicBezTo>
                <a:close/>
              </a:path>
            </a:pathLst>
          </a:custGeom>
          <a:solidFill>
            <a:srgbClr val="00328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sp>
        <p:nvSpPr>
          <p:cNvPr id="559" name="Google Shape;559;p27"/>
          <p:cNvSpPr/>
          <p:nvPr/>
        </p:nvSpPr>
        <p:spPr>
          <a:xfrm>
            <a:off x="10447364" y="3956649"/>
            <a:ext cx="169136" cy="17551"/>
          </a:xfrm>
          <a:custGeom>
            <a:avLst/>
            <a:gdLst/>
            <a:ahLst/>
            <a:cxnLst/>
            <a:rect l="l" t="t" r="r" b="b"/>
            <a:pathLst>
              <a:path w="4838" h="502" extrusionOk="0">
                <a:moveTo>
                  <a:pt x="401" y="1"/>
                </a:moveTo>
                <a:cubicBezTo>
                  <a:pt x="168" y="1"/>
                  <a:pt x="1" y="201"/>
                  <a:pt x="1" y="434"/>
                </a:cubicBezTo>
                <a:lnTo>
                  <a:pt x="1" y="501"/>
                </a:lnTo>
                <a:cubicBezTo>
                  <a:pt x="1" y="268"/>
                  <a:pt x="168" y="101"/>
                  <a:pt x="401" y="101"/>
                </a:cubicBezTo>
                <a:lnTo>
                  <a:pt x="4404" y="101"/>
                </a:lnTo>
                <a:cubicBezTo>
                  <a:pt x="4637" y="101"/>
                  <a:pt x="4838" y="268"/>
                  <a:pt x="4838" y="501"/>
                </a:cubicBezTo>
                <a:lnTo>
                  <a:pt x="4838" y="434"/>
                </a:lnTo>
                <a:cubicBezTo>
                  <a:pt x="4838" y="201"/>
                  <a:pt x="4637" y="1"/>
                  <a:pt x="4404" y="1"/>
                </a:cubicBezTo>
                <a:close/>
              </a:path>
            </a:pathLst>
          </a:custGeom>
          <a:solidFill>
            <a:srgbClr val="00328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sp>
        <p:nvSpPr>
          <p:cNvPr id="560" name="Google Shape;560;p27"/>
          <p:cNvSpPr/>
          <p:nvPr/>
        </p:nvSpPr>
        <p:spPr>
          <a:xfrm>
            <a:off x="9759351" y="4081421"/>
            <a:ext cx="169103" cy="17551"/>
          </a:xfrm>
          <a:custGeom>
            <a:avLst/>
            <a:gdLst/>
            <a:ahLst/>
            <a:cxnLst/>
            <a:rect l="l" t="t" r="r" b="b"/>
            <a:pathLst>
              <a:path w="4837" h="502" extrusionOk="0">
                <a:moveTo>
                  <a:pt x="434" y="1"/>
                </a:moveTo>
                <a:cubicBezTo>
                  <a:pt x="200" y="1"/>
                  <a:pt x="0" y="201"/>
                  <a:pt x="0" y="435"/>
                </a:cubicBezTo>
                <a:lnTo>
                  <a:pt x="0" y="501"/>
                </a:lnTo>
                <a:cubicBezTo>
                  <a:pt x="0" y="268"/>
                  <a:pt x="200" y="101"/>
                  <a:pt x="434" y="101"/>
                </a:cubicBezTo>
                <a:lnTo>
                  <a:pt x="4437" y="101"/>
                </a:lnTo>
                <a:cubicBezTo>
                  <a:pt x="4637" y="101"/>
                  <a:pt x="4837" y="268"/>
                  <a:pt x="4837" y="501"/>
                </a:cubicBezTo>
                <a:lnTo>
                  <a:pt x="4837" y="435"/>
                </a:lnTo>
                <a:cubicBezTo>
                  <a:pt x="4837" y="201"/>
                  <a:pt x="4637" y="1"/>
                  <a:pt x="4437" y="1"/>
                </a:cubicBezTo>
                <a:close/>
              </a:path>
            </a:pathLst>
          </a:custGeom>
          <a:solidFill>
            <a:srgbClr val="00328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sp>
        <p:nvSpPr>
          <p:cNvPr id="561" name="Google Shape;561;p27"/>
          <p:cNvSpPr/>
          <p:nvPr/>
        </p:nvSpPr>
        <p:spPr>
          <a:xfrm>
            <a:off x="9759351" y="3956649"/>
            <a:ext cx="169103" cy="17551"/>
          </a:xfrm>
          <a:custGeom>
            <a:avLst/>
            <a:gdLst/>
            <a:ahLst/>
            <a:cxnLst/>
            <a:rect l="l" t="t" r="r" b="b"/>
            <a:pathLst>
              <a:path w="4837" h="502" extrusionOk="0">
                <a:moveTo>
                  <a:pt x="434" y="1"/>
                </a:moveTo>
                <a:cubicBezTo>
                  <a:pt x="200" y="1"/>
                  <a:pt x="0" y="201"/>
                  <a:pt x="0" y="434"/>
                </a:cubicBezTo>
                <a:lnTo>
                  <a:pt x="0" y="501"/>
                </a:lnTo>
                <a:cubicBezTo>
                  <a:pt x="0" y="268"/>
                  <a:pt x="200" y="101"/>
                  <a:pt x="434" y="101"/>
                </a:cubicBezTo>
                <a:lnTo>
                  <a:pt x="4437" y="101"/>
                </a:lnTo>
                <a:cubicBezTo>
                  <a:pt x="4637" y="101"/>
                  <a:pt x="4837" y="268"/>
                  <a:pt x="4837" y="501"/>
                </a:cubicBezTo>
                <a:lnTo>
                  <a:pt x="4837" y="434"/>
                </a:lnTo>
                <a:cubicBezTo>
                  <a:pt x="4837" y="201"/>
                  <a:pt x="4637" y="1"/>
                  <a:pt x="4437" y="1"/>
                </a:cubicBezTo>
                <a:close/>
              </a:path>
            </a:pathLst>
          </a:custGeom>
          <a:solidFill>
            <a:srgbClr val="00328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sp>
        <p:nvSpPr>
          <p:cNvPr id="562" name="Google Shape;562;p27"/>
          <p:cNvSpPr/>
          <p:nvPr/>
        </p:nvSpPr>
        <p:spPr>
          <a:xfrm>
            <a:off x="10447364" y="4895425"/>
            <a:ext cx="169136" cy="17515"/>
          </a:xfrm>
          <a:custGeom>
            <a:avLst/>
            <a:gdLst/>
            <a:ahLst/>
            <a:cxnLst/>
            <a:rect l="l" t="t" r="r" b="b"/>
            <a:pathLst>
              <a:path w="4838" h="501" extrusionOk="0">
                <a:moveTo>
                  <a:pt x="401" y="0"/>
                </a:moveTo>
                <a:cubicBezTo>
                  <a:pt x="168" y="0"/>
                  <a:pt x="1" y="167"/>
                  <a:pt x="1" y="401"/>
                </a:cubicBezTo>
                <a:lnTo>
                  <a:pt x="1" y="501"/>
                </a:lnTo>
                <a:cubicBezTo>
                  <a:pt x="1" y="267"/>
                  <a:pt x="168" y="67"/>
                  <a:pt x="401" y="67"/>
                </a:cubicBezTo>
                <a:lnTo>
                  <a:pt x="4404" y="67"/>
                </a:lnTo>
                <a:cubicBezTo>
                  <a:pt x="4637" y="67"/>
                  <a:pt x="4838" y="267"/>
                  <a:pt x="4838" y="501"/>
                </a:cubicBezTo>
                <a:lnTo>
                  <a:pt x="4838" y="401"/>
                </a:lnTo>
                <a:cubicBezTo>
                  <a:pt x="4838" y="167"/>
                  <a:pt x="4637" y="0"/>
                  <a:pt x="4404" y="0"/>
                </a:cubicBezTo>
                <a:close/>
              </a:path>
            </a:pathLst>
          </a:custGeom>
          <a:solidFill>
            <a:srgbClr val="00328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sp>
        <p:nvSpPr>
          <p:cNvPr id="563" name="Google Shape;563;p27"/>
          <p:cNvSpPr/>
          <p:nvPr/>
        </p:nvSpPr>
        <p:spPr>
          <a:xfrm>
            <a:off x="10217641" y="3956649"/>
            <a:ext cx="169136" cy="17551"/>
          </a:xfrm>
          <a:custGeom>
            <a:avLst/>
            <a:gdLst/>
            <a:ahLst/>
            <a:cxnLst/>
            <a:rect l="l" t="t" r="r" b="b"/>
            <a:pathLst>
              <a:path w="4838" h="502" extrusionOk="0">
                <a:moveTo>
                  <a:pt x="434" y="1"/>
                </a:moveTo>
                <a:cubicBezTo>
                  <a:pt x="201" y="1"/>
                  <a:pt x="0" y="201"/>
                  <a:pt x="0" y="434"/>
                </a:cubicBezTo>
                <a:lnTo>
                  <a:pt x="0" y="501"/>
                </a:lnTo>
                <a:cubicBezTo>
                  <a:pt x="0" y="268"/>
                  <a:pt x="201" y="101"/>
                  <a:pt x="434" y="101"/>
                </a:cubicBezTo>
                <a:lnTo>
                  <a:pt x="4437" y="101"/>
                </a:lnTo>
                <a:cubicBezTo>
                  <a:pt x="4637" y="101"/>
                  <a:pt x="4837" y="268"/>
                  <a:pt x="4837" y="501"/>
                </a:cubicBezTo>
                <a:lnTo>
                  <a:pt x="4837" y="434"/>
                </a:lnTo>
                <a:cubicBezTo>
                  <a:pt x="4837" y="201"/>
                  <a:pt x="4637" y="1"/>
                  <a:pt x="4437" y="1"/>
                </a:cubicBezTo>
                <a:close/>
              </a:path>
            </a:pathLst>
          </a:custGeom>
          <a:solidFill>
            <a:srgbClr val="00328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sp>
        <p:nvSpPr>
          <p:cNvPr id="564" name="Google Shape;564;p27"/>
          <p:cNvSpPr/>
          <p:nvPr/>
        </p:nvSpPr>
        <p:spPr>
          <a:xfrm>
            <a:off x="10217641" y="4272685"/>
            <a:ext cx="169136" cy="17515"/>
          </a:xfrm>
          <a:custGeom>
            <a:avLst/>
            <a:gdLst/>
            <a:ahLst/>
            <a:cxnLst/>
            <a:rect l="l" t="t" r="r" b="b"/>
            <a:pathLst>
              <a:path w="4838" h="501" extrusionOk="0">
                <a:moveTo>
                  <a:pt x="434" y="1"/>
                </a:moveTo>
                <a:cubicBezTo>
                  <a:pt x="201" y="1"/>
                  <a:pt x="0" y="167"/>
                  <a:pt x="0" y="401"/>
                </a:cubicBezTo>
                <a:lnTo>
                  <a:pt x="0" y="501"/>
                </a:lnTo>
                <a:cubicBezTo>
                  <a:pt x="0" y="267"/>
                  <a:pt x="201" y="67"/>
                  <a:pt x="434" y="67"/>
                </a:cubicBezTo>
                <a:lnTo>
                  <a:pt x="4437" y="67"/>
                </a:lnTo>
                <a:cubicBezTo>
                  <a:pt x="4637" y="67"/>
                  <a:pt x="4837" y="267"/>
                  <a:pt x="4837" y="501"/>
                </a:cubicBezTo>
                <a:lnTo>
                  <a:pt x="4837" y="401"/>
                </a:lnTo>
                <a:cubicBezTo>
                  <a:pt x="4837" y="167"/>
                  <a:pt x="4637" y="1"/>
                  <a:pt x="4437" y="1"/>
                </a:cubicBezTo>
                <a:close/>
              </a:path>
            </a:pathLst>
          </a:custGeom>
          <a:solidFill>
            <a:srgbClr val="00328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sp>
        <p:nvSpPr>
          <p:cNvPr id="565" name="Google Shape;565;p27"/>
          <p:cNvSpPr/>
          <p:nvPr/>
        </p:nvSpPr>
        <p:spPr>
          <a:xfrm>
            <a:off x="10217641" y="4081421"/>
            <a:ext cx="169136" cy="17551"/>
          </a:xfrm>
          <a:custGeom>
            <a:avLst/>
            <a:gdLst/>
            <a:ahLst/>
            <a:cxnLst/>
            <a:rect l="l" t="t" r="r" b="b"/>
            <a:pathLst>
              <a:path w="4838" h="502" extrusionOk="0">
                <a:moveTo>
                  <a:pt x="434" y="1"/>
                </a:moveTo>
                <a:cubicBezTo>
                  <a:pt x="201" y="1"/>
                  <a:pt x="0" y="201"/>
                  <a:pt x="0" y="435"/>
                </a:cubicBezTo>
                <a:lnTo>
                  <a:pt x="0" y="501"/>
                </a:lnTo>
                <a:cubicBezTo>
                  <a:pt x="0" y="268"/>
                  <a:pt x="201" y="101"/>
                  <a:pt x="434" y="101"/>
                </a:cubicBezTo>
                <a:lnTo>
                  <a:pt x="4437" y="101"/>
                </a:lnTo>
                <a:cubicBezTo>
                  <a:pt x="4637" y="101"/>
                  <a:pt x="4837" y="268"/>
                  <a:pt x="4837" y="501"/>
                </a:cubicBezTo>
                <a:lnTo>
                  <a:pt x="4837" y="435"/>
                </a:lnTo>
                <a:cubicBezTo>
                  <a:pt x="4837" y="201"/>
                  <a:pt x="4637" y="1"/>
                  <a:pt x="4437" y="1"/>
                </a:cubicBezTo>
                <a:close/>
              </a:path>
            </a:pathLst>
          </a:custGeom>
          <a:solidFill>
            <a:srgbClr val="00328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sp>
        <p:nvSpPr>
          <p:cNvPr id="566" name="Google Shape;566;p27"/>
          <p:cNvSpPr/>
          <p:nvPr/>
        </p:nvSpPr>
        <p:spPr>
          <a:xfrm>
            <a:off x="10217641" y="4480279"/>
            <a:ext cx="169136" cy="17515"/>
          </a:xfrm>
          <a:custGeom>
            <a:avLst/>
            <a:gdLst/>
            <a:ahLst/>
            <a:cxnLst/>
            <a:rect l="l" t="t" r="r" b="b"/>
            <a:pathLst>
              <a:path w="4838" h="501" extrusionOk="0">
                <a:moveTo>
                  <a:pt x="434" y="0"/>
                </a:moveTo>
                <a:cubicBezTo>
                  <a:pt x="201" y="0"/>
                  <a:pt x="0" y="167"/>
                  <a:pt x="0" y="400"/>
                </a:cubicBezTo>
                <a:lnTo>
                  <a:pt x="0" y="500"/>
                </a:lnTo>
                <a:cubicBezTo>
                  <a:pt x="0" y="267"/>
                  <a:pt x="201" y="67"/>
                  <a:pt x="434" y="67"/>
                </a:cubicBezTo>
                <a:lnTo>
                  <a:pt x="4437" y="67"/>
                </a:lnTo>
                <a:cubicBezTo>
                  <a:pt x="4637" y="67"/>
                  <a:pt x="4837" y="267"/>
                  <a:pt x="4837" y="500"/>
                </a:cubicBezTo>
                <a:lnTo>
                  <a:pt x="4837" y="400"/>
                </a:lnTo>
                <a:cubicBezTo>
                  <a:pt x="4837" y="167"/>
                  <a:pt x="4637" y="0"/>
                  <a:pt x="4437" y="0"/>
                </a:cubicBezTo>
                <a:close/>
              </a:path>
            </a:pathLst>
          </a:custGeom>
          <a:solidFill>
            <a:srgbClr val="00328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sp>
        <p:nvSpPr>
          <p:cNvPr id="567" name="Google Shape;567;p27"/>
          <p:cNvSpPr/>
          <p:nvPr/>
        </p:nvSpPr>
        <p:spPr>
          <a:xfrm>
            <a:off x="10217641" y="4895425"/>
            <a:ext cx="169136" cy="17515"/>
          </a:xfrm>
          <a:custGeom>
            <a:avLst/>
            <a:gdLst/>
            <a:ahLst/>
            <a:cxnLst/>
            <a:rect l="l" t="t" r="r" b="b"/>
            <a:pathLst>
              <a:path w="4838" h="501" extrusionOk="0">
                <a:moveTo>
                  <a:pt x="434" y="0"/>
                </a:moveTo>
                <a:cubicBezTo>
                  <a:pt x="201" y="0"/>
                  <a:pt x="0" y="167"/>
                  <a:pt x="0" y="401"/>
                </a:cubicBezTo>
                <a:lnTo>
                  <a:pt x="0" y="501"/>
                </a:lnTo>
                <a:cubicBezTo>
                  <a:pt x="0" y="267"/>
                  <a:pt x="201" y="67"/>
                  <a:pt x="434" y="67"/>
                </a:cubicBezTo>
                <a:lnTo>
                  <a:pt x="4437" y="67"/>
                </a:lnTo>
                <a:cubicBezTo>
                  <a:pt x="4637" y="67"/>
                  <a:pt x="4837" y="267"/>
                  <a:pt x="4837" y="501"/>
                </a:cubicBezTo>
                <a:lnTo>
                  <a:pt x="4837" y="401"/>
                </a:lnTo>
                <a:cubicBezTo>
                  <a:pt x="4837" y="167"/>
                  <a:pt x="4637" y="0"/>
                  <a:pt x="4437" y="0"/>
                </a:cubicBezTo>
                <a:close/>
              </a:path>
            </a:pathLst>
          </a:custGeom>
          <a:solidFill>
            <a:srgbClr val="00328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sp>
        <p:nvSpPr>
          <p:cNvPr id="568" name="Google Shape;568;p27"/>
          <p:cNvSpPr/>
          <p:nvPr/>
        </p:nvSpPr>
        <p:spPr>
          <a:xfrm>
            <a:off x="10217641" y="4687834"/>
            <a:ext cx="169136" cy="17551"/>
          </a:xfrm>
          <a:custGeom>
            <a:avLst/>
            <a:gdLst/>
            <a:ahLst/>
            <a:cxnLst/>
            <a:rect l="l" t="t" r="r" b="b"/>
            <a:pathLst>
              <a:path w="4838" h="502" extrusionOk="0">
                <a:moveTo>
                  <a:pt x="434" y="1"/>
                </a:moveTo>
                <a:cubicBezTo>
                  <a:pt x="201" y="1"/>
                  <a:pt x="0" y="168"/>
                  <a:pt x="0" y="401"/>
                </a:cubicBezTo>
                <a:lnTo>
                  <a:pt x="0" y="501"/>
                </a:lnTo>
                <a:cubicBezTo>
                  <a:pt x="0" y="268"/>
                  <a:pt x="201" y="67"/>
                  <a:pt x="434" y="67"/>
                </a:cubicBezTo>
                <a:lnTo>
                  <a:pt x="4437" y="67"/>
                </a:lnTo>
                <a:cubicBezTo>
                  <a:pt x="4637" y="67"/>
                  <a:pt x="4837" y="268"/>
                  <a:pt x="4837" y="501"/>
                </a:cubicBezTo>
                <a:lnTo>
                  <a:pt x="4837" y="401"/>
                </a:lnTo>
                <a:cubicBezTo>
                  <a:pt x="4837" y="168"/>
                  <a:pt x="4637" y="1"/>
                  <a:pt x="4437" y="1"/>
                </a:cubicBezTo>
                <a:close/>
              </a:path>
            </a:pathLst>
          </a:custGeom>
          <a:solidFill>
            <a:srgbClr val="00328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sp>
        <p:nvSpPr>
          <p:cNvPr id="569" name="Google Shape;569;p27"/>
          <p:cNvSpPr/>
          <p:nvPr/>
        </p:nvSpPr>
        <p:spPr>
          <a:xfrm>
            <a:off x="10675929" y="3956649"/>
            <a:ext cx="169136" cy="17551"/>
          </a:xfrm>
          <a:custGeom>
            <a:avLst/>
            <a:gdLst/>
            <a:ahLst/>
            <a:cxnLst/>
            <a:rect l="l" t="t" r="r" b="b"/>
            <a:pathLst>
              <a:path w="4838" h="502" extrusionOk="0">
                <a:moveTo>
                  <a:pt x="434" y="1"/>
                </a:moveTo>
                <a:cubicBezTo>
                  <a:pt x="201" y="1"/>
                  <a:pt x="1" y="201"/>
                  <a:pt x="1" y="434"/>
                </a:cubicBezTo>
                <a:lnTo>
                  <a:pt x="1" y="501"/>
                </a:lnTo>
                <a:cubicBezTo>
                  <a:pt x="1" y="268"/>
                  <a:pt x="201" y="101"/>
                  <a:pt x="434" y="101"/>
                </a:cubicBezTo>
                <a:lnTo>
                  <a:pt x="4437" y="101"/>
                </a:lnTo>
                <a:cubicBezTo>
                  <a:pt x="4671" y="101"/>
                  <a:pt x="4838" y="268"/>
                  <a:pt x="4838" y="501"/>
                </a:cubicBezTo>
                <a:lnTo>
                  <a:pt x="4838" y="434"/>
                </a:lnTo>
                <a:cubicBezTo>
                  <a:pt x="4838" y="201"/>
                  <a:pt x="4671" y="1"/>
                  <a:pt x="4437" y="1"/>
                </a:cubicBezTo>
                <a:close/>
              </a:path>
            </a:pathLst>
          </a:custGeom>
          <a:solidFill>
            <a:srgbClr val="00328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sp>
        <p:nvSpPr>
          <p:cNvPr id="570" name="Google Shape;570;p27"/>
          <p:cNvSpPr/>
          <p:nvPr/>
        </p:nvSpPr>
        <p:spPr>
          <a:xfrm>
            <a:off x="10447364" y="4687834"/>
            <a:ext cx="169136" cy="17551"/>
          </a:xfrm>
          <a:custGeom>
            <a:avLst/>
            <a:gdLst/>
            <a:ahLst/>
            <a:cxnLst/>
            <a:rect l="l" t="t" r="r" b="b"/>
            <a:pathLst>
              <a:path w="4838" h="502" extrusionOk="0">
                <a:moveTo>
                  <a:pt x="401" y="1"/>
                </a:moveTo>
                <a:cubicBezTo>
                  <a:pt x="168" y="1"/>
                  <a:pt x="1" y="168"/>
                  <a:pt x="1" y="401"/>
                </a:cubicBezTo>
                <a:lnTo>
                  <a:pt x="1" y="501"/>
                </a:lnTo>
                <a:cubicBezTo>
                  <a:pt x="1" y="268"/>
                  <a:pt x="168" y="67"/>
                  <a:pt x="401" y="67"/>
                </a:cubicBezTo>
                <a:lnTo>
                  <a:pt x="4404" y="67"/>
                </a:lnTo>
                <a:cubicBezTo>
                  <a:pt x="4637" y="67"/>
                  <a:pt x="4838" y="268"/>
                  <a:pt x="4838" y="501"/>
                </a:cubicBezTo>
                <a:lnTo>
                  <a:pt x="4838" y="401"/>
                </a:lnTo>
                <a:cubicBezTo>
                  <a:pt x="4838" y="168"/>
                  <a:pt x="4637" y="1"/>
                  <a:pt x="4404" y="1"/>
                </a:cubicBezTo>
                <a:close/>
              </a:path>
            </a:pathLst>
          </a:custGeom>
          <a:solidFill>
            <a:srgbClr val="00328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sp>
        <p:nvSpPr>
          <p:cNvPr id="571" name="Google Shape;571;p27"/>
          <p:cNvSpPr/>
          <p:nvPr/>
        </p:nvSpPr>
        <p:spPr>
          <a:xfrm>
            <a:off x="9989075" y="3956649"/>
            <a:ext cx="169136" cy="17551"/>
          </a:xfrm>
          <a:custGeom>
            <a:avLst/>
            <a:gdLst/>
            <a:ahLst/>
            <a:cxnLst/>
            <a:rect l="l" t="t" r="r" b="b"/>
            <a:pathLst>
              <a:path w="4838" h="502" extrusionOk="0">
                <a:moveTo>
                  <a:pt x="401" y="1"/>
                </a:moveTo>
                <a:cubicBezTo>
                  <a:pt x="167" y="1"/>
                  <a:pt x="0" y="201"/>
                  <a:pt x="0" y="434"/>
                </a:cubicBezTo>
                <a:lnTo>
                  <a:pt x="0" y="501"/>
                </a:lnTo>
                <a:cubicBezTo>
                  <a:pt x="0" y="268"/>
                  <a:pt x="167" y="101"/>
                  <a:pt x="401" y="101"/>
                </a:cubicBezTo>
                <a:lnTo>
                  <a:pt x="4404" y="101"/>
                </a:lnTo>
                <a:cubicBezTo>
                  <a:pt x="4637" y="101"/>
                  <a:pt x="4837" y="268"/>
                  <a:pt x="4837" y="501"/>
                </a:cubicBezTo>
                <a:lnTo>
                  <a:pt x="4837" y="434"/>
                </a:lnTo>
                <a:cubicBezTo>
                  <a:pt x="4837" y="201"/>
                  <a:pt x="4637" y="1"/>
                  <a:pt x="4404" y="1"/>
                </a:cubicBezTo>
                <a:close/>
              </a:path>
            </a:pathLst>
          </a:custGeom>
          <a:solidFill>
            <a:srgbClr val="00328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sp>
        <p:nvSpPr>
          <p:cNvPr id="572" name="Google Shape;572;p27"/>
          <p:cNvSpPr/>
          <p:nvPr/>
        </p:nvSpPr>
        <p:spPr>
          <a:xfrm>
            <a:off x="10447368" y="4272685"/>
            <a:ext cx="397705" cy="17515"/>
          </a:xfrm>
          <a:custGeom>
            <a:avLst/>
            <a:gdLst/>
            <a:ahLst/>
            <a:cxnLst/>
            <a:rect l="l" t="t" r="r" b="b"/>
            <a:pathLst>
              <a:path w="11376" h="501" extrusionOk="0">
                <a:moveTo>
                  <a:pt x="401" y="1"/>
                </a:moveTo>
                <a:cubicBezTo>
                  <a:pt x="168" y="1"/>
                  <a:pt x="1" y="167"/>
                  <a:pt x="1" y="401"/>
                </a:cubicBezTo>
                <a:lnTo>
                  <a:pt x="1" y="501"/>
                </a:lnTo>
                <a:cubicBezTo>
                  <a:pt x="1" y="267"/>
                  <a:pt x="168" y="67"/>
                  <a:pt x="401" y="67"/>
                </a:cubicBezTo>
                <a:lnTo>
                  <a:pt x="10975" y="67"/>
                </a:lnTo>
                <a:cubicBezTo>
                  <a:pt x="11209" y="67"/>
                  <a:pt x="11376" y="267"/>
                  <a:pt x="11376" y="501"/>
                </a:cubicBezTo>
                <a:lnTo>
                  <a:pt x="11376" y="401"/>
                </a:lnTo>
                <a:cubicBezTo>
                  <a:pt x="11376" y="167"/>
                  <a:pt x="11209" y="1"/>
                  <a:pt x="10975" y="1"/>
                </a:cubicBezTo>
                <a:close/>
              </a:path>
            </a:pathLst>
          </a:custGeom>
          <a:solidFill>
            <a:srgbClr val="00328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sp>
        <p:nvSpPr>
          <p:cNvPr id="573" name="Google Shape;573;p27"/>
          <p:cNvSpPr/>
          <p:nvPr/>
        </p:nvSpPr>
        <p:spPr>
          <a:xfrm>
            <a:off x="10447368" y="4081421"/>
            <a:ext cx="397705" cy="17551"/>
          </a:xfrm>
          <a:custGeom>
            <a:avLst/>
            <a:gdLst/>
            <a:ahLst/>
            <a:cxnLst/>
            <a:rect l="l" t="t" r="r" b="b"/>
            <a:pathLst>
              <a:path w="11376" h="502" extrusionOk="0">
                <a:moveTo>
                  <a:pt x="401" y="1"/>
                </a:moveTo>
                <a:cubicBezTo>
                  <a:pt x="168" y="1"/>
                  <a:pt x="1" y="201"/>
                  <a:pt x="1" y="435"/>
                </a:cubicBezTo>
                <a:lnTo>
                  <a:pt x="1" y="501"/>
                </a:lnTo>
                <a:cubicBezTo>
                  <a:pt x="1" y="268"/>
                  <a:pt x="168" y="101"/>
                  <a:pt x="401" y="101"/>
                </a:cubicBezTo>
                <a:lnTo>
                  <a:pt x="10975" y="101"/>
                </a:lnTo>
                <a:cubicBezTo>
                  <a:pt x="11209" y="101"/>
                  <a:pt x="11376" y="268"/>
                  <a:pt x="11376" y="501"/>
                </a:cubicBezTo>
                <a:lnTo>
                  <a:pt x="11376" y="435"/>
                </a:lnTo>
                <a:cubicBezTo>
                  <a:pt x="11376" y="201"/>
                  <a:pt x="11209" y="1"/>
                  <a:pt x="10975" y="1"/>
                </a:cubicBezTo>
                <a:close/>
              </a:path>
            </a:pathLst>
          </a:custGeom>
          <a:solidFill>
            <a:srgbClr val="00328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sp>
        <p:nvSpPr>
          <p:cNvPr id="574" name="Google Shape;574;p27"/>
          <p:cNvSpPr/>
          <p:nvPr/>
        </p:nvSpPr>
        <p:spPr>
          <a:xfrm>
            <a:off x="10675929" y="4687834"/>
            <a:ext cx="169136" cy="17551"/>
          </a:xfrm>
          <a:custGeom>
            <a:avLst/>
            <a:gdLst/>
            <a:ahLst/>
            <a:cxnLst/>
            <a:rect l="l" t="t" r="r" b="b"/>
            <a:pathLst>
              <a:path w="4838" h="502" extrusionOk="0">
                <a:moveTo>
                  <a:pt x="434" y="1"/>
                </a:moveTo>
                <a:cubicBezTo>
                  <a:pt x="201" y="1"/>
                  <a:pt x="1" y="168"/>
                  <a:pt x="1" y="401"/>
                </a:cubicBezTo>
                <a:lnTo>
                  <a:pt x="1" y="501"/>
                </a:lnTo>
                <a:cubicBezTo>
                  <a:pt x="1" y="268"/>
                  <a:pt x="201" y="67"/>
                  <a:pt x="434" y="67"/>
                </a:cubicBezTo>
                <a:lnTo>
                  <a:pt x="4437" y="67"/>
                </a:lnTo>
                <a:cubicBezTo>
                  <a:pt x="4671" y="67"/>
                  <a:pt x="4838" y="268"/>
                  <a:pt x="4838" y="501"/>
                </a:cubicBezTo>
                <a:lnTo>
                  <a:pt x="4838" y="401"/>
                </a:lnTo>
                <a:cubicBezTo>
                  <a:pt x="4838" y="168"/>
                  <a:pt x="4671" y="1"/>
                  <a:pt x="4437" y="1"/>
                </a:cubicBezTo>
                <a:close/>
              </a:path>
            </a:pathLst>
          </a:custGeom>
          <a:solidFill>
            <a:srgbClr val="00328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sp>
        <p:nvSpPr>
          <p:cNvPr id="575" name="Google Shape;575;p27"/>
          <p:cNvSpPr/>
          <p:nvPr/>
        </p:nvSpPr>
        <p:spPr>
          <a:xfrm>
            <a:off x="10447364" y="4480279"/>
            <a:ext cx="169136" cy="17515"/>
          </a:xfrm>
          <a:custGeom>
            <a:avLst/>
            <a:gdLst/>
            <a:ahLst/>
            <a:cxnLst/>
            <a:rect l="l" t="t" r="r" b="b"/>
            <a:pathLst>
              <a:path w="4838" h="501" extrusionOk="0">
                <a:moveTo>
                  <a:pt x="401" y="0"/>
                </a:moveTo>
                <a:cubicBezTo>
                  <a:pt x="168" y="0"/>
                  <a:pt x="1" y="167"/>
                  <a:pt x="1" y="400"/>
                </a:cubicBezTo>
                <a:lnTo>
                  <a:pt x="1" y="500"/>
                </a:lnTo>
                <a:cubicBezTo>
                  <a:pt x="1" y="267"/>
                  <a:pt x="168" y="67"/>
                  <a:pt x="401" y="67"/>
                </a:cubicBezTo>
                <a:lnTo>
                  <a:pt x="4404" y="67"/>
                </a:lnTo>
                <a:cubicBezTo>
                  <a:pt x="4637" y="67"/>
                  <a:pt x="4838" y="267"/>
                  <a:pt x="4838" y="500"/>
                </a:cubicBezTo>
                <a:lnTo>
                  <a:pt x="4838" y="400"/>
                </a:lnTo>
                <a:cubicBezTo>
                  <a:pt x="4838" y="167"/>
                  <a:pt x="4637" y="0"/>
                  <a:pt x="4404" y="0"/>
                </a:cubicBezTo>
                <a:close/>
              </a:path>
            </a:pathLst>
          </a:custGeom>
          <a:solidFill>
            <a:srgbClr val="00328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sp>
        <p:nvSpPr>
          <p:cNvPr id="576" name="Google Shape;576;p27"/>
          <p:cNvSpPr/>
          <p:nvPr/>
        </p:nvSpPr>
        <p:spPr>
          <a:xfrm>
            <a:off x="10675929" y="4895425"/>
            <a:ext cx="169136" cy="17515"/>
          </a:xfrm>
          <a:custGeom>
            <a:avLst/>
            <a:gdLst/>
            <a:ahLst/>
            <a:cxnLst/>
            <a:rect l="l" t="t" r="r" b="b"/>
            <a:pathLst>
              <a:path w="4838" h="501" extrusionOk="0">
                <a:moveTo>
                  <a:pt x="434" y="0"/>
                </a:moveTo>
                <a:cubicBezTo>
                  <a:pt x="201" y="0"/>
                  <a:pt x="1" y="167"/>
                  <a:pt x="1" y="401"/>
                </a:cubicBezTo>
                <a:lnTo>
                  <a:pt x="1" y="501"/>
                </a:lnTo>
                <a:cubicBezTo>
                  <a:pt x="1" y="267"/>
                  <a:pt x="201" y="67"/>
                  <a:pt x="434" y="67"/>
                </a:cubicBezTo>
                <a:lnTo>
                  <a:pt x="4437" y="67"/>
                </a:lnTo>
                <a:cubicBezTo>
                  <a:pt x="4671" y="67"/>
                  <a:pt x="4838" y="267"/>
                  <a:pt x="4838" y="501"/>
                </a:cubicBezTo>
                <a:lnTo>
                  <a:pt x="4838" y="401"/>
                </a:lnTo>
                <a:cubicBezTo>
                  <a:pt x="4838" y="167"/>
                  <a:pt x="4671" y="0"/>
                  <a:pt x="4437" y="0"/>
                </a:cubicBezTo>
                <a:close/>
              </a:path>
            </a:pathLst>
          </a:custGeom>
          <a:solidFill>
            <a:srgbClr val="00328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sp>
        <p:nvSpPr>
          <p:cNvPr id="577" name="Google Shape;577;p27"/>
          <p:cNvSpPr/>
          <p:nvPr/>
        </p:nvSpPr>
        <p:spPr>
          <a:xfrm>
            <a:off x="9989075" y="4480279"/>
            <a:ext cx="169136" cy="17515"/>
          </a:xfrm>
          <a:custGeom>
            <a:avLst/>
            <a:gdLst/>
            <a:ahLst/>
            <a:cxnLst/>
            <a:rect l="l" t="t" r="r" b="b"/>
            <a:pathLst>
              <a:path w="4838" h="501" extrusionOk="0">
                <a:moveTo>
                  <a:pt x="401" y="0"/>
                </a:moveTo>
                <a:cubicBezTo>
                  <a:pt x="167" y="0"/>
                  <a:pt x="0" y="167"/>
                  <a:pt x="0" y="400"/>
                </a:cubicBezTo>
                <a:lnTo>
                  <a:pt x="0" y="500"/>
                </a:lnTo>
                <a:cubicBezTo>
                  <a:pt x="0" y="267"/>
                  <a:pt x="167" y="67"/>
                  <a:pt x="401" y="67"/>
                </a:cubicBezTo>
                <a:lnTo>
                  <a:pt x="4404" y="67"/>
                </a:lnTo>
                <a:cubicBezTo>
                  <a:pt x="4637" y="67"/>
                  <a:pt x="4837" y="267"/>
                  <a:pt x="4837" y="500"/>
                </a:cubicBezTo>
                <a:lnTo>
                  <a:pt x="4837" y="400"/>
                </a:lnTo>
                <a:cubicBezTo>
                  <a:pt x="4837" y="167"/>
                  <a:pt x="4637" y="0"/>
                  <a:pt x="4404" y="0"/>
                </a:cubicBezTo>
                <a:close/>
              </a:path>
            </a:pathLst>
          </a:custGeom>
          <a:solidFill>
            <a:srgbClr val="00328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sp>
        <p:nvSpPr>
          <p:cNvPr id="578" name="Google Shape;578;p27"/>
          <p:cNvSpPr/>
          <p:nvPr/>
        </p:nvSpPr>
        <p:spPr>
          <a:xfrm>
            <a:off x="9989075" y="4687834"/>
            <a:ext cx="169136" cy="17551"/>
          </a:xfrm>
          <a:custGeom>
            <a:avLst/>
            <a:gdLst/>
            <a:ahLst/>
            <a:cxnLst/>
            <a:rect l="l" t="t" r="r" b="b"/>
            <a:pathLst>
              <a:path w="4838" h="502" extrusionOk="0">
                <a:moveTo>
                  <a:pt x="401" y="1"/>
                </a:moveTo>
                <a:cubicBezTo>
                  <a:pt x="167" y="1"/>
                  <a:pt x="0" y="168"/>
                  <a:pt x="0" y="401"/>
                </a:cubicBezTo>
                <a:lnTo>
                  <a:pt x="0" y="501"/>
                </a:lnTo>
                <a:cubicBezTo>
                  <a:pt x="0" y="268"/>
                  <a:pt x="167" y="67"/>
                  <a:pt x="401" y="67"/>
                </a:cubicBezTo>
                <a:lnTo>
                  <a:pt x="4404" y="67"/>
                </a:lnTo>
                <a:cubicBezTo>
                  <a:pt x="4637" y="67"/>
                  <a:pt x="4837" y="268"/>
                  <a:pt x="4837" y="501"/>
                </a:cubicBezTo>
                <a:lnTo>
                  <a:pt x="4837" y="401"/>
                </a:lnTo>
                <a:cubicBezTo>
                  <a:pt x="4837" y="168"/>
                  <a:pt x="4637" y="1"/>
                  <a:pt x="4404" y="1"/>
                </a:cubicBezTo>
                <a:close/>
              </a:path>
            </a:pathLst>
          </a:custGeom>
          <a:solidFill>
            <a:srgbClr val="00328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sp>
        <p:nvSpPr>
          <p:cNvPr id="579" name="Google Shape;579;p27"/>
          <p:cNvSpPr/>
          <p:nvPr/>
        </p:nvSpPr>
        <p:spPr>
          <a:xfrm>
            <a:off x="9989075" y="4081421"/>
            <a:ext cx="169136" cy="17551"/>
          </a:xfrm>
          <a:custGeom>
            <a:avLst/>
            <a:gdLst/>
            <a:ahLst/>
            <a:cxnLst/>
            <a:rect l="l" t="t" r="r" b="b"/>
            <a:pathLst>
              <a:path w="4838" h="502" extrusionOk="0">
                <a:moveTo>
                  <a:pt x="401" y="1"/>
                </a:moveTo>
                <a:cubicBezTo>
                  <a:pt x="167" y="1"/>
                  <a:pt x="0" y="201"/>
                  <a:pt x="0" y="435"/>
                </a:cubicBezTo>
                <a:lnTo>
                  <a:pt x="0" y="501"/>
                </a:lnTo>
                <a:cubicBezTo>
                  <a:pt x="0" y="268"/>
                  <a:pt x="167" y="101"/>
                  <a:pt x="401" y="101"/>
                </a:cubicBezTo>
                <a:lnTo>
                  <a:pt x="4404" y="101"/>
                </a:lnTo>
                <a:cubicBezTo>
                  <a:pt x="4637" y="101"/>
                  <a:pt x="4837" y="268"/>
                  <a:pt x="4837" y="501"/>
                </a:cubicBezTo>
                <a:lnTo>
                  <a:pt x="4837" y="435"/>
                </a:lnTo>
                <a:cubicBezTo>
                  <a:pt x="4837" y="201"/>
                  <a:pt x="4637" y="1"/>
                  <a:pt x="4404" y="1"/>
                </a:cubicBezTo>
                <a:close/>
              </a:path>
            </a:pathLst>
          </a:custGeom>
          <a:solidFill>
            <a:srgbClr val="00328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sp>
        <p:nvSpPr>
          <p:cNvPr id="580" name="Google Shape;580;p27"/>
          <p:cNvSpPr/>
          <p:nvPr/>
        </p:nvSpPr>
        <p:spPr>
          <a:xfrm>
            <a:off x="9989075" y="4272685"/>
            <a:ext cx="169136" cy="17515"/>
          </a:xfrm>
          <a:custGeom>
            <a:avLst/>
            <a:gdLst/>
            <a:ahLst/>
            <a:cxnLst/>
            <a:rect l="l" t="t" r="r" b="b"/>
            <a:pathLst>
              <a:path w="4838" h="501" extrusionOk="0">
                <a:moveTo>
                  <a:pt x="401" y="1"/>
                </a:moveTo>
                <a:cubicBezTo>
                  <a:pt x="167" y="1"/>
                  <a:pt x="0" y="167"/>
                  <a:pt x="0" y="401"/>
                </a:cubicBezTo>
                <a:lnTo>
                  <a:pt x="0" y="501"/>
                </a:lnTo>
                <a:cubicBezTo>
                  <a:pt x="0" y="267"/>
                  <a:pt x="167" y="67"/>
                  <a:pt x="401" y="67"/>
                </a:cubicBezTo>
                <a:lnTo>
                  <a:pt x="4404" y="67"/>
                </a:lnTo>
                <a:cubicBezTo>
                  <a:pt x="4637" y="67"/>
                  <a:pt x="4837" y="267"/>
                  <a:pt x="4837" y="501"/>
                </a:cubicBezTo>
                <a:lnTo>
                  <a:pt x="4837" y="401"/>
                </a:lnTo>
                <a:cubicBezTo>
                  <a:pt x="4837" y="167"/>
                  <a:pt x="4637" y="1"/>
                  <a:pt x="4404" y="1"/>
                </a:cubicBezTo>
                <a:close/>
              </a:path>
            </a:pathLst>
          </a:custGeom>
          <a:solidFill>
            <a:srgbClr val="00328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sp>
        <p:nvSpPr>
          <p:cNvPr id="581" name="Google Shape;581;p27"/>
          <p:cNvSpPr/>
          <p:nvPr/>
        </p:nvSpPr>
        <p:spPr>
          <a:xfrm>
            <a:off x="10883522" y="3696617"/>
            <a:ext cx="149316" cy="152775"/>
          </a:xfrm>
          <a:custGeom>
            <a:avLst/>
            <a:gdLst/>
            <a:ahLst/>
            <a:cxnLst/>
            <a:rect l="l" t="t" r="r" b="b"/>
            <a:pathLst>
              <a:path w="4271" h="4370" extrusionOk="0">
                <a:moveTo>
                  <a:pt x="2135" y="0"/>
                </a:moveTo>
                <a:cubicBezTo>
                  <a:pt x="968" y="0"/>
                  <a:pt x="0" y="967"/>
                  <a:pt x="0" y="2168"/>
                </a:cubicBezTo>
                <a:cubicBezTo>
                  <a:pt x="0" y="3403"/>
                  <a:pt x="968" y="4370"/>
                  <a:pt x="2135" y="4370"/>
                </a:cubicBezTo>
                <a:cubicBezTo>
                  <a:pt x="3336" y="4370"/>
                  <a:pt x="4270" y="3403"/>
                  <a:pt x="4270" y="2168"/>
                </a:cubicBezTo>
                <a:cubicBezTo>
                  <a:pt x="4270" y="967"/>
                  <a:pt x="3336" y="0"/>
                  <a:pt x="2135" y="0"/>
                </a:cubicBezTo>
                <a:close/>
              </a:path>
            </a:pathLst>
          </a:custGeom>
          <a:solidFill>
            <a:srgbClr val="E0F3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sp>
        <p:nvSpPr>
          <p:cNvPr id="582" name="Google Shape;582;p27"/>
          <p:cNvSpPr/>
          <p:nvPr/>
        </p:nvSpPr>
        <p:spPr>
          <a:xfrm>
            <a:off x="10883522" y="3696619"/>
            <a:ext cx="149316" cy="149279"/>
          </a:xfrm>
          <a:custGeom>
            <a:avLst/>
            <a:gdLst/>
            <a:ahLst/>
            <a:cxnLst/>
            <a:rect l="l" t="t" r="r" b="b"/>
            <a:pathLst>
              <a:path w="4271" h="4270" extrusionOk="0">
                <a:moveTo>
                  <a:pt x="2135" y="0"/>
                </a:moveTo>
                <a:cubicBezTo>
                  <a:pt x="968" y="0"/>
                  <a:pt x="0" y="934"/>
                  <a:pt x="0" y="2135"/>
                </a:cubicBezTo>
                <a:cubicBezTo>
                  <a:pt x="0" y="3302"/>
                  <a:pt x="968" y="4270"/>
                  <a:pt x="2135" y="4270"/>
                </a:cubicBezTo>
                <a:cubicBezTo>
                  <a:pt x="3336" y="4270"/>
                  <a:pt x="4270" y="3302"/>
                  <a:pt x="4270" y="2135"/>
                </a:cubicBezTo>
                <a:cubicBezTo>
                  <a:pt x="4270" y="934"/>
                  <a:pt x="3336" y="0"/>
                  <a:pt x="2135" y="0"/>
                </a:cubicBezTo>
                <a:close/>
              </a:path>
            </a:pathLst>
          </a:custGeom>
          <a:solidFill>
            <a:srgbClr val="B6BAD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sp>
        <p:nvSpPr>
          <p:cNvPr id="583" name="Google Shape;583;p27"/>
          <p:cNvSpPr/>
          <p:nvPr/>
        </p:nvSpPr>
        <p:spPr>
          <a:xfrm>
            <a:off x="10897509" y="3709445"/>
            <a:ext cx="122500" cy="123620"/>
          </a:xfrm>
          <a:custGeom>
            <a:avLst/>
            <a:gdLst/>
            <a:ahLst/>
            <a:cxnLst/>
            <a:rect l="l" t="t" r="r" b="b"/>
            <a:pathLst>
              <a:path w="3504" h="3536" extrusionOk="0">
                <a:moveTo>
                  <a:pt x="1735" y="0"/>
                </a:moveTo>
                <a:cubicBezTo>
                  <a:pt x="768" y="0"/>
                  <a:pt x="1" y="801"/>
                  <a:pt x="1" y="1768"/>
                </a:cubicBezTo>
                <a:cubicBezTo>
                  <a:pt x="1" y="2735"/>
                  <a:pt x="768" y="3536"/>
                  <a:pt x="1735" y="3536"/>
                </a:cubicBezTo>
                <a:cubicBezTo>
                  <a:pt x="2703" y="3536"/>
                  <a:pt x="3503" y="2735"/>
                  <a:pt x="3503" y="1768"/>
                </a:cubicBezTo>
                <a:cubicBezTo>
                  <a:pt x="3503" y="801"/>
                  <a:pt x="2703" y="0"/>
                  <a:pt x="1735" y="0"/>
                </a:cubicBezTo>
                <a:close/>
              </a:path>
            </a:pathLst>
          </a:custGeom>
          <a:solidFill>
            <a:srgbClr val="D0DD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sp>
        <p:nvSpPr>
          <p:cNvPr id="584" name="Google Shape;584;p27"/>
          <p:cNvSpPr/>
          <p:nvPr/>
        </p:nvSpPr>
        <p:spPr>
          <a:xfrm>
            <a:off x="10897509" y="3770067"/>
            <a:ext cx="122500" cy="62997"/>
          </a:xfrm>
          <a:custGeom>
            <a:avLst/>
            <a:gdLst/>
            <a:ahLst/>
            <a:cxnLst/>
            <a:rect l="l" t="t" r="r" b="b"/>
            <a:pathLst>
              <a:path w="3504" h="1802" extrusionOk="0">
                <a:moveTo>
                  <a:pt x="1" y="1"/>
                </a:moveTo>
                <a:cubicBezTo>
                  <a:pt x="1" y="1"/>
                  <a:pt x="1" y="34"/>
                  <a:pt x="1" y="34"/>
                </a:cubicBezTo>
                <a:cubicBezTo>
                  <a:pt x="1" y="1001"/>
                  <a:pt x="768" y="1802"/>
                  <a:pt x="1735" y="1802"/>
                </a:cubicBezTo>
                <a:cubicBezTo>
                  <a:pt x="2703" y="1802"/>
                  <a:pt x="3503" y="1001"/>
                  <a:pt x="3503" y="34"/>
                </a:cubicBezTo>
                <a:cubicBezTo>
                  <a:pt x="3503" y="34"/>
                  <a:pt x="3503" y="34"/>
                  <a:pt x="3503" y="1"/>
                </a:cubicBezTo>
                <a:cubicBezTo>
                  <a:pt x="3503" y="968"/>
                  <a:pt x="2703" y="1735"/>
                  <a:pt x="1735" y="1735"/>
                </a:cubicBezTo>
                <a:cubicBezTo>
                  <a:pt x="768" y="1735"/>
                  <a:pt x="1" y="968"/>
                  <a:pt x="1" y="1"/>
                </a:cubicBezTo>
                <a:close/>
              </a:path>
            </a:pathLst>
          </a:custGeom>
          <a:solidFill>
            <a:srgbClr val="E0F3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sp>
        <p:nvSpPr>
          <p:cNvPr id="585" name="Google Shape;585;p27"/>
          <p:cNvSpPr/>
          <p:nvPr/>
        </p:nvSpPr>
        <p:spPr>
          <a:xfrm>
            <a:off x="7528196" y="3602231"/>
            <a:ext cx="91888" cy="42100"/>
          </a:xfrm>
          <a:custGeom>
            <a:avLst/>
            <a:gdLst/>
            <a:ahLst/>
            <a:cxnLst/>
            <a:rect l="l" t="t" r="r" b="b"/>
            <a:pathLst>
              <a:path w="2259" h="1035" extrusionOk="0">
                <a:moveTo>
                  <a:pt x="125" y="899"/>
                </a:moveTo>
                <a:lnTo>
                  <a:pt x="125" y="899"/>
                </a:lnTo>
                <a:cubicBezTo>
                  <a:pt x="132" y="943"/>
                  <a:pt x="142" y="989"/>
                  <a:pt x="157" y="1035"/>
                </a:cubicBezTo>
                <a:cubicBezTo>
                  <a:pt x="157" y="1001"/>
                  <a:pt x="157" y="1001"/>
                  <a:pt x="157" y="1001"/>
                </a:cubicBezTo>
                <a:cubicBezTo>
                  <a:pt x="144" y="967"/>
                  <a:pt x="133" y="933"/>
                  <a:pt x="125" y="899"/>
                </a:cubicBezTo>
                <a:close/>
                <a:moveTo>
                  <a:pt x="891" y="1"/>
                </a:moveTo>
                <a:cubicBezTo>
                  <a:pt x="329" y="1"/>
                  <a:pt x="1" y="409"/>
                  <a:pt x="125" y="899"/>
                </a:cubicBezTo>
                <a:lnTo>
                  <a:pt x="125" y="899"/>
                </a:lnTo>
                <a:cubicBezTo>
                  <a:pt x="49" y="429"/>
                  <a:pt x="373" y="67"/>
                  <a:pt x="891" y="67"/>
                </a:cubicBezTo>
                <a:cubicBezTo>
                  <a:pt x="1491" y="67"/>
                  <a:pt x="2091" y="501"/>
                  <a:pt x="2258" y="1035"/>
                </a:cubicBezTo>
                <a:cubicBezTo>
                  <a:pt x="2258" y="1001"/>
                  <a:pt x="2258" y="1001"/>
                  <a:pt x="2258" y="1001"/>
                </a:cubicBezTo>
                <a:cubicBezTo>
                  <a:pt x="2091" y="468"/>
                  <a:pt x="1458" y="1"/>
                  <a:pt x="891" y="1"/>
                </a:cubicBezTo>
                <a:close/>
              </a:path>
            </a:pathLst>
          </a:custGeom>
          <a:solidFill>
            <a:srgbClr val="FFFF4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sp>
        <p:nvSpPr>
          <p:cNvPr id="586" name="Google Shape;586;p27"/>
          <p:cNvSpPr/>
          <p:nvPr/>
        </p:nvSpPr>
        <p:spPr>
          <a:xfrm>
            <a:off x="7685609" y="3602231"/>
            <a:ext cx="91849" cy="42100"/>
          </a:xfrm>
          <a:custGeom>
            <a:avLst/>
            <a:gdLst/>
            <a:ahLst/>
            <a:cxnLst/>
            <a:rect l="l" t="t" r="r" b="b"/>
            <a:pathLst>
              <a:path w="2258" h="1035" extrusionOk="0">
                <a:moveTo>
                  <a:pt x="124" y="899"/>
                </a:moveTo>
                <a:cubicBezTo>
                  <a:pt x="131" y="943"/>
                  <a:pt x="142" y="989"/>
                  <a:pt x="156" y="1035"/>
                </a:cubicBezTo>
                <a:cubicBezTo>
                  <a:pt x="156" y="1001"/>
                  <a:pt x="156" y="1001"/>
                  <a:pt x="156" y="1001"/>
                </a:cubicBezTo>
                <a:cubicBezTo>
                  <a:pt x="143" y="967"/>
                  <a:pt x="133" y="933"/>
                  <a:pt x="124" y="899"/>
                </a:cubicBezTo>
                <a:close/>
                <a:moveTo>
                  <a:pt x="890" y="1"/>
                </a:moveTo>
                <a:cubicBezTo>
                  <a:pt x="328" y="1"/>
                  <a:pt x="0" y="409"/>
                  <a:pt x="124" y="899"/>
                </a:cubicBezTo>
                <a:lnTo>
                  <a:pt x="124" y="899"/>
                </a:lnTo>
                <a:cubicBezTo>
                  <a:pt x="49" y="429"/>
                  <a:pt x="372" y="67"/>
                  <a:pt x="890" y="67"/>
                </a:cubicBezTo>
                <a:cubicBezTo>
                  <a:pt x="1490" y="67"/>
                  <a:pt x="2091" y="501"/>
                  <a:pt x="2258" y="1035"/>
                </a:cubicBezTo>
                <a:cubicBezTo>
                  <a:pt x="2258" y="1001"/>
                  <a:pt x="2258" y="1001"/>
                  <a:pt x="2258" y="1001"/>
                </a:cubicBezTo>
                <a:cubicBezTo>
                  <a:pt x="2091" y="468"/>
                  <a:pt x="1457" y="1"/>
                  <a:pt x="890" y="1"/>
                </a:cubicBezTo>
                <a:close/>
              </a:path>
            </a:pathLst>
          </a:custGeom>
          <a:solidFill>
            <a:srgbClr val="FF528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sp>
        <p:nvSpPr>
          <p:cNvPr id="587" name="Google Shape;587;p27"/>
          <p:cNvSpPr/>
          <p:nvPr/>
        </p:nvSpPr>
        <p:spPr>
          <a:xfrm>
            <a:off x="7842977" y="3602231"/>
            <a:ext cx="91888" cy="42100"/>
          </a:xfrm>
          <a:custGeom>
            <a:avLst/>
            <a:gdLst/>
            <a:ahLst/>
            <a:cxnLst/>
            <a:rect l="l" t="t" r="r" b="b"/>
            <a:pathLst>
              <a:path w="2259" h="1035" extrusionOk="0">
                <a:moveTo>
                  <a:pt x="124" y="899"/>
                </a:moveTo>
                <a:cubicBezTo>
                  <a:pt x="131" y="943"/>
                  <a:pt x="142" y="989"/>
                  <a:pt x="157" y="1035"/>
                </a:cubicBezTo>
                <a:cubicBezTo>
                  <a:pt x="157" y="1001"/>
                  <a:pt x="157" y="1001"/>
                  <a:pt x="157" y="1001"/>
                </a:cubicBezTo>
                <a:cubicBezTo>
                  <a:pt x="144" y="967"/>
                  <a:pt x="133" y="933"/>
                  <a:pt x="124" y="899"/>
                </a:cubicBezTo>
                <a:close/>
                <a:moveTo>
                  <a:pt x="890" y="1"/>
                </a:moveTo>
                <a:cubicBezTo>
                  <a:pt x="329" y="1"/>
                  <a:pt x="1" y="409"/>
                  <a:pt x="124" y="899"/>
                </a:cubicBezTo>
                <a:lnTo>
                  <a:pt x="124" y="899"/>
                </a:lnTo>
                <a:cubicBezTo>
                  <a:pt x="49" y="429"/>
                  <a:pt x="372" y="67"/>
                  <a:pt x="890" y="67"/>
                </a:cubicBezTo>
                <a:cubicBezTo>
                  <a:pt x="1491" y="67"/>
                  <a:pt x="2091" y="501"/>
                  <a:pt x="2258" y="1035"/>
                </a:cubicBezTo>
                <a:cubicBezTo>
                  <a:pt x="2258" y="1001"/>
                  <a:pt x="2258" y="1001"/>
                  <a:pt x="2258" y="1001"/>
                </a:cubicBezTo>
                <a:cubicBezTo>
                  <a:pt x="2091" y="468"/>
                  <a:pt x="1491" y="1"/>
                  <a:pt x="890" y="1"/>
                </a:cubicBezTo>
                <a:close/>
              </a:path>
            </a:pathLst>
          </a:custGeom>
          <a:solidFill>
            <a:srgbClr val="45FF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sp>
        <p:nvSpPr>
          <p:cNvPr id="588" name="Google Shape;588;p27"/>
          <p:cNvSpPr/>
          <p:nvPr/>
        </p:nvSpPr>
        <p:spPr>
          <a:xfrm>
            <a:off x="9544770" y="3103034"/>
            <a:ext cx="36" cy="69989"/>
          </a:xfrm>
          <a:custGeom>
            <a:avLst/>
            <a:gdLst/>
            <a:ahLst/>
            <a:cxnLst/>
            <a:rect l="l" t="t" r="r" b="b"/>
            <a:pathLst>
              <a:path w="1" h="2002" extrusionOk="0">
                <a:moveTo>
                  <a:pt x="0" y="2002"/>
                </a:moveTo>
                <a:lnTo>
                  <a:pt x="0" y="0"/>
                </a:lnTo>
              </a:path>
            </a:pathLst>
          </a:custGeom>
          <a:solidFill>
            <a:srgbClr val="1FFF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sp>
        <p:nvSpPr>
          <p:cNvPr id="589" name="Google Shape;589;p27"/>
          <p:cNvSpPr/>
          <p:nvPr/>
        </p:nvSpPr>
        <p:spPr>
          <a:xfrm>
            <a:off x="10410063" y="3112728"/>
            <a:ext cx="143476" cy="43211"/>
          </a:xfrm>
          <a:custGeom>
            <a:avLst/>
            <a:gdLst/>
            <a:ahLst/>
            <a:cxnLst/>
            <a:rect l="l" t="t" r="r" b="b"/>
            <a:pathLst>
              <a:path w="4104" h="1236" extrusionOk="0">
                <a:moveTo>
                  <a:pt x="634" y="1"/>
                </a:moveTo>
                <a:cubicBezTo>
                  <a:pt x="301" y="1"/>
                  <a:pt x="0" y="268"/>
                  <a:pt x="0" y="601"/>
                </a:cubicBezTo>
                <a:cubicBezTo>
                  <a:pt x="0" y="968"/>
                  <a:pt x="301" y="1235"/>
                  <a:pt x="634" y="1235"/>
                </a:cubicBezTo>
                <a:lnTo>
                  <a:pt x="3470" y="1235"/>
                </a:lnTo>
                <a:cubicBezTo>
                  <a:pt x="3803" y="1235"/>
                  <a:pt x="4103" y="968"/>
                  <a:pt x="4103" y="601"/>
                </a:cubicBezTo>
                <a:cubicBezTo>
                  <a:pt x="4103" y="268"/>
                  <a:pt x="3803" y="1"/>
                  <a:pt x="3470" y="1"/>
                </a:cubicBezTo>
                <a:close/>
              </a:path>
            </a:pathLst>
          </a:custGeom>
          <a:solidFill>
            <a:srgbClr val="FF3ED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sp>
        <p:nvSpPr>
          <p:cNvPr id="590" name="Google Shape;590;p27"/>
          <p:cNvSpPr/>
          <p:nvPr/>
        </p:nvSpPr>
        <p:spPr>
          <a:xfrm>
            <a:off x="10580318" y="3112728"/>
            <a:ext cx="143476" cy="43211"/>
          </a:xfrm>
          <a:custGeom>
            <a:avLst/>
            <a:gdLst/>
            <a:ahLst/>
            <a:cxnLst/>
            <a:rect l="l" t="t" r="r" b="b"/>
            <a:pathLst>
              <a:path w="4104" h="1236" extrusionOk="0">
                <a:moveTo>
                  <a:pt x="634" y="1"/>
                </a:moveTo>
                <a:cubicBezTo>
                  <a:pt x="301" y="1"/>
                  <a:pt x="1" y="268"/>
                  <a:pt x="1" y="601"/>
                </a:cubicBezTo>
                <a:cubicBezTo>
                  <a:pt x="1" y="968"/>
                  <a:pt x="301" y="1235"/>
                  <a:pt x="634" y="1235"/>
                </a:cubicBezTo>
                <a:lnTo>
                  <a:pt x="3470" y="1235"/>
                </a:lnTo>
                <a:cubicBezTo>
                  <a:pt x="3803" y="1235"/>
                  <a:pt x="4103" y="968"/>
                  <a:pt x="4103" y="601"/>
                </a:cubicBezTo>
                <a:cubicBezTo>
                  <a:pt x="4103" y="268"/>
                  <a:pt x="3803" y="1"/>
                  <a:pt x="3470" y="1"/>
                </a:cubicBezTo>
                <a:close/>
              </a:path>
            </a:pathLst>
          </a:custGeom>
          <a:solidFill>
            <a:srgbClr val="FF3ED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sp>
        <p:nvSpPr>
          <p:cNvPr id="591" name="Google Shape;591;p27"/>
          <p:cNvSpPr/>
          <p:nvPr/>
        </p:nvSpPr>
        <p:spPr>
          <a:xfrm>
            <a:off x="10195481" y="3364615"/>
            <a:ext cx="929481" cy="43211"/>
          </a:xfrm>
          <a:custGeom>
            <a:avLst/>
            <a:gdLst/>
            <a:ahLst/>
            <a:cxnLst/>
            <a:rect l="l" t="t" r="r" b="b"/>
            <a:pathLst>
              <a:path w="26587" h="1236" extrusionOk="0">
                <a:moveTo>
                  <a:pt x="634" y="1"/>
                </a:moveTo>
                <a:cubicBezTo>
                  <a:pt x="301" y="1"/>
                  <a:pt x="1" y="268"/>
                  <a:pt x="1" y="601"/>
                </a:cubicBezTo>
                <a:cubicBezTo>
                  <a:pt x="1" y="968"/>
                  <a:pt x="301" y="1235"/>
                  <a:pt x="634" y="1235"/>
                </a:cubicBezTo>
                <a:lnTo>
                  <a:pt x="25953" y="1235"/>
                </a:lnTo>
                <a:cubicBezTo>
                  <a:pt x="26286" y="1235"/>
                  <a:pt x="26586" y="968"/>
                  <a:pt x="26586" y="601"/>
                </a:cubicBezTo>
                <a:cubicBezTo>
                  <a:pt x="26586" y="268"/>
                  <a:pt x="26286" y="1"/>
                  <a:pt x="25953" y="1"/>
                </a:cubicBezTo>
                <a:close/>
              </a:path>
            </a:pathLst>
          </a:custGeom>
          <a:solidFill>
            <a:srgbClr val="FFC4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sp>
        <p:nvSpPr>
          <p:cNvPr id="592" name="Google Shape;592;p27"/>
          <p:cNvSpPr/>
          <p:nvPr/>
        </p:nvSpPr>
        <p:spPr>
          <a:xfrm>
            <a:off x="10894013" y="3453276"/>
            <a:ext cx="181967" cy="44329"/>
          </a:xfrm>
          <a:custGeom>
            <a:avLst/>
            <a:gdLst/>
            <a:ahLst/>
            <a:cxnLst/>
            <a:rect l="l" t="t" r="r" b="b"/>
            <a:pathLst>
              <a:path w="5205" h="1268" extrusionOk="0">
                <a:moveTo>
                  <a:pt x="634" y="0"/>
                </a:moveTo>
                <a:cubicBezTo>
                  <a:pt x="267" y="0"/>
                  <a:pt x="1" y="300"/>
                  <a:pt x="1" y="634"/>
                </a:cubicBezTo>
                <a:cubicBezTo>
                  <a:pt x="1" y="1001"/>
                  <a:pt x="267" y="1268"/>
                  <a:pt x="634" y="1268"/>
                </a:cubicBezTo>
                <a:lnTo>
                  <a:pt x="4571" y="1268"/>
                </a:lnTo>
                <a:cubicBezTo>
                  <a:pt x="4937" y="1268"/>
                  <a:pt x="5204" y="1001"/>
                  <a:pt x="5204" y="634"/>
                </a:cubicBezTo>
                <a:cubicBezTo>
                  <a:pt x="5204" y="300"/>
                  <a:pt x="4937" y="0"/>
                  <a:pt x="4571" y="0"/>
                </a:cubicBezTo>
                <a:close/>
              </a:path>
            </a:pathLst>
          </a:custGeom>
          <a:solidFill>
            <a:srgbClr val="FFC4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sp>
        <p:nvSpPr>
          <p:cNvPr id="593" name="Google Shape;593;p27"/>
          <p:cNvSpPr/>
          <p:nvPr/>
        </p:nvSpPr>
        <p:spPr>
          <a:xfrm>
            <a:off x="10702781" y="3453276"/>
            <a:ext cx="164452" cy="44329"/>
          </a:xfrm>
          <a:custGeom>
            <a:avLst/>
            <a:gdLst/>
            <a:ahLst/>
            <a:cxnLst/>
            <a:rect l="l" t="t" r="r" b="b"/>
            <a:pathLst>
              <a:path w="4704" h="1268" extrusionOk="0">
                <a:moveTo>
                  <a:pt x="634" y="0"/>
                </a:moveTo>
                <a:cubicBezTo>
                  <a:pt x="300" y="0"/>
                  <a:pt x="0" y="300"/>
                  <a:pt x="0" y="634"/>
                </a:cubicBezTo>
                <a:cubicBezTo>
                  <a:pt x="0" y="1001"/>
                  <a:pt x="300" y="1268"/>
                  <a:pt x="634" y="1268"/>
                </a:cubicBezTo>
                <a:lnTo>
                  <a:pt x="4070" y="1268"/>
                </a:lnTo>
                <a:cubicBezTo>
                  <a:pt x="4437" y="1268"/>
                  <a:pt x="4703" y="1001"/>
                  <a:pt x="4703" y="634"/>
                </a:cubicBezTo>
                <a:cubicBezTo>
                  <a:pt x="4703" y="300"/>
                  <a:pt x="4403" y="0"/>
                  <a:pt x="4070" y="0"/>
                </a:cubicBezTo>
                <a:close/>
              </a:path>
            </a:pathLst>
          </a:custGeom>
          <a:solidFill>
            <a:srgbClr val="FFC4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sp>
        <p:nvSpPr>
          <p:cNvPr id="594" name="Google Shape;594;p27"/>
          <p:cNvSpPr/>
          <p:nvPr/>
        </p:nvSpPr>
        <p:spPr>
          <a:xfrm>
            <a:off x="10555845" y="2830532"/>
            <a:ext cx="866484" cy="727728"/>
          </a:xfrm>
          <a:custGeom>
            <a:avLst/>
            <a:gdLst/>
            <a:ahLst/>
            <a:cxnLst/>
            <a:rect l="l" t="t" r="r" b="b"/>
            <a:pathLst>
              <a:path w="24785" h="20816" extrusionOk="0">
                <a:moveTo>
                  <a:pt x="20815" y="0"/>
                </a:moveTo>
                <a:lnTo>
                  <a:pt x="0" y="20815"/>
                </a:lnTo>
                <a:lnTo>
                  <a:pt x="4303" y="20815"/>
                </a:lnTo>
                <a:lnTo>
                  <a:pt x="24584" y="534"/>
                </a:lnTo>
                <a:lnTo>
                  <a:pt x="24784" y="0"/>
                </a:lnTo>
                <a:close/>
              </a:path>
            </a:pathLst>
          </a:custGeom>
          <a:solidFill>
            <a:srgbClr val="E1F1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sp>
        <p:nvSpPr>
          <p:cNvPr id="595" name="Google Shape;595;p27"/>
          <p:cNvSpPr/>
          <p:nvPr/>
        </p:nvSpPr>
        <p:spPr>
          <a:xfrm>
            <a:off x="6656701" y="1396086"/>
            <a:ext cx="3499375" cy="2271425"/>
          </a:xfrm>
          <a:custGeom>
            <a:avLst/>
            <a:gdLst/>
            <a:ahLst/>
            <a:cxnLst/>
            <a:rect l="l" t="t" r="r" b="b"/>
            <a:pathLst>
              <a:path w="86029" h="55841" extrusionOk="0">
                <a:moveTo>
                  <a:pt x="2102" y="1"/>
                </a:moveTo>
                <a:cubicBezTo>
                  <a:pt x="935" y="1"/>
                  <a:pt x="1" y="935"/>
                  <a:pt x="1" y="2102"/>
                </a:cubicBezTo>
                <a:lnTo>
                  <a:pt x="1" y="53739"/>
                </a:lnTo>
                <a:cubicBezTo>
                  <a:pt x="1" y="54907"/>
                  <a:pt x="935" y="55841"/>
                  <a:pt x="2102" y="55841"/>
                </a:cubicBezTo>
                <a:lnTo>
                  <a:pt x="83894" y="55841"/>
                </a:lnTo>
                <a:cubicBezTo>
                  <a:pt x="85062" y="55841"/>
                  <a:pt x="86029" y="54907"/>
                  <a:pt x="86029" y="53739"/>
                </a:cubicBezTo>
                <a:lnTo>
                  <a:pt x="86029" y="2102"/>
                </a:lnTo>
                <a:cubicBezTo>
                  <a:pt x="86029" y="935"/>
                  <a:pt x="85062" y="1"/>
                  <a:pt x="83894" y="1"/>
                </a:cubicBezTo>
                <a:close/>
              </a:path>
            </a:pathLst>
          </a:custGeom>
          <a:solidFill>
            <a:srgbClr val="B8BD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sp>
        <p:nvSpPr>
          <p:cNvPr id="596" name="Google Shape;596;p27"/>
          <p:cNvSpPr/>
          <p:nvPr/>
        </p:nvSpPr>
        <p:spPr>
          <a:xfrm>
            <a:off x="6656701" y="1396084"/>
            <a:ext cx="3499375" cy="366416"/>
          </a:xfrm>
          <a:custGeom>
            <a:avLst/>
            <a:gdLst/>
            <a:ahLst/>
            <a:cxnLst/>
            <a:rect l="l" t="t" r="r" b="b"/>
            <a:pathLst>
              <a:path w="86029" h="9008" extrusionOk="0">
                <a:moveTo>
                  <a:pt x="2436" y="1"/>
                </a:moveTo>
                <a:cubicBezTo>
                  <a:pt x="1102" y="1"/>
                  <a:pt x="1" y="1068"/>
                  <a:pt x="1" y="2436"/>
                </a:cubicBezTo>
                <a:lnTo>
                  <a:pt x="1" y="9007"/>
                </a:lnTo>
                <a:lnTo>
                  <a:pt x="86029" y="9007"/>
                </a:lnTo>
                <a:lnTo>
                  <a:pt x="86029" y="2436"/>
                </a:lnTo>
                <a:cubicBezTo>
                  <a:pt x="86029" y="1102"/>
                  <a:pt x="84928" y="1"/>
                  <a:pt x="83594" y="1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sp>
        <p:nvSpPr>
          <p:cNvPr id="597" name="Google Shape;597;p27"/>
          <p:cNvSpPr/>
          <p:nvPr/>
        </p:nvSpPr>
        <p:spPr>
          <a:xfrm>
            <a:off x="6797843" y="1872345"/>
            <a:ext cx="3223911" cy="1675756"/>
          </a:xfrm>
          <a:custGeom>
            <a:avLst/>
            <a:gdLst/>
            <a:ahLst/>
            <a:cxnLst/>
            <a:rect l="l" t="t" r="r" b="b"/>
            <a:pathLst>
              <a:path w="79257" h="41197" extrusionOk="0">
                <a:moveTo>
                  <a:pt x="77522" y="41196"/>
                </a:moveTo>
                <a:lnTo>
                  <a:pt x="1735" y="41196"/>
                </a:lnTo>
                <a:cubicBezTo>
                  <a:pt x="767" y="41196"/>
                  <a:pt x="0" y="40429"/>
                  <a:pt x="0" y="39462"/>
                </a:cubicBezTo>
                <a:lnTo>
                  <a:pt x="0" y="1735"/>
                </a:lnTo>
                <a:cubicBezTo>
                  <a:pt x="0" y="768"/>
                  <a:pt x="767" y="0"/>
                  <a:pt x="1735" y="0"/>
                </a:cubicBezTo>
                <a:lnTo>
                  <a:pt x="77522" y="0"/>
                </a:lnTo>
                <a:cubicBezTo>
                  <a:pt x="78489" y="0"/>
                  <a:pt x="79257" y="768"/>
                  <a:pt x="79257" y="1735"/>
                </a:cubicBezTo>
                <a:lnTo>
                  <a:pt x="79257" y="39462"/>
                </a:lnTo>
                <a:cubicBezTo>
                  <a:pt x="79257" y="40429"/>
                  <a:pt x="78489" y="41196"/>
                  <a:pt x="77522" y="41196"/>
                </a:cubicBezTo>
                <a:close/>
              </a:path>
            </a:pathLst>
          </a:custGeom>
          <a:solidFill>
            <a:srgbClr val="24086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sp>
        <p:nvSpPr>
          <p:cNvPr id="598" name="Google Shape;598;p27"/>
          <p:cNvSpPr/>
          <p:nvPr/>
        </p:nvSpPr>
        <p:spPr>
          <a:xfrm>
            <a:off x="6891436" y="1970042"/>
            <a:ext cx="76025" cy="154693"/>
          </a:xfrm>
          <a:custGeom>
            <a:avLst/>
            <a:gdLst/>
            <a:ahLst/>
            <a:cxnLst/>
            <a:rect l="l" t="t" r="r" b="b"/>
            <a:pathLst>
              <a:path w="1869" h="3803" fill="none" extrusionOk="0">
                <a:moveTo>
                  <a:pt x="1869" y="0"/>
                </a:moveTo>
                <a:lnTo>
                  <a:pt x="1" y="1901"/>
                </a:lnTo>
                <a:lnTo>
                  <a:pt x="1869" y="3803"/>
                </a:lnTo>
              </a:path>
            </a:pathLst>
          </a:custGeom>
          <a:noFill/>
          <a:ln w="20850" cap="rnd" cmpd="sng">
            <a:solidFill>
              <a:srgbClr val="12D77E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sp>
        <p:nvSpPr>
          <p:cNvPr id="599" name="Google Shape;599;p27"/>
          <p:cNvSpPr/>
          <p:nvPr/>
        </p:nvSpPr>
        <p:spPr>
          <a:xfrm>
            <a:off x="7161429" y="1970042"/>
            <a:ext cx="77408" cy="154693"/>
          </a:xfrm>
          <a:custGeom>
            <a:avLst/>
            <a:gdLst/>
            <a:ahLst/>
            <a:cxnLst/>
            <a:rect l="l" t="t" r="r" b="b"/>
            <a:pathLst>
              <a:path w="1903" h="3803" fill="none" extrusionOk="0">
                <a:moveTo>
                  <a:pt x="1" y="0"/>
                </a:moveTo>
                <a:lnTo>
                  <a:pt x="1902" y="1901"/>
                </a:lnTo>
                <a:lnTo>
                  <a:pt x="1" y="3803"/>
                </a:lnTo>
              </a:path>
            </a:pathLst>
          </a:custGeom>
          <a:noFill/>
          <a:ln w="20850" cap="rnd" cmpd="sng">
            <a:solidFill>
              <a:srgbClr val="12D77E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sp>
        <p:nvSpPr>
          <p:cNvPr id="600" name="Google Shape;600;p27"/>
          <p:cNvSpPr/>
          <p:nvPr/>
        </p:nvSpPr>
        <p:spPr>
          <a:xfrm>
            <a:off x="7032533" y="1970041"/>
            <a:ext cx="61097" cy="168281"/>
          </a:xfrm>
          <a:custGeom>
            <a:avLst/>
            <a:gdLst/>
            <a:ahLst/>
            <a:cxnLst/>
            <a:rect l="l" t="t" r="r" b="b"/>
            <a:pathLst>
              <a:path w="1502" h="4137" fill="none" extrusionOk="0">
                <a:moveTo>
                  <a:pt x="1" y="4136"/>
                </a:moveTo>
                <a:lnTo>
                  <a:pt x="1502" y="0"/>
                </a:lnTo>
              </a:path>
            </a:pathLst>
          </a:custGeom>
          <a:noFill/>
          <a:ln w="20850" cap="rnd" cmpd="sng">
            <a:solidFill>
              <a:srgbClr val="12D77E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sp>
        <p:nvSpPr>
          <p:cNvPr id="601" name="Google Shape;601;p27"/>
          <p:cNvSpPr/>
          <p:nvPr/>
        </p:nvSpPr>
        <p:spPr>
          <a:xfrm>
            <a:off x="7298465" y="2117895"/>
            <a:ext cx="43484" cy="43484"/>
          </a:xfrm>
          <a:custGeom>
            <a:avLst/>
            <a:gdLst/>
            <a:ahLst/>
            <a:cxnLst/>
            <a:rect l="l" t="t" r="r" b="b"/>
            <a:pathLst>
              <a:path w="1069" h="1069" extrusionOk="0">
                <a:moveTo>
                  <a:pt x="535" y="1"/>
                </a:moveTo>
                <a:cubicBezTo>
                  <a:pt x="234" y="1"/>
                  <a:pt x="1" y="234"/>
                  <a:pt x="1" y="535"/>
                </a:cubicBezTo>
                <a:cubicBezTo>
                  <a:pt x="1" y="802"/>
                  <a:pt x="234" y="1068"/>
                  <a:pt x="535" y="1068"/>
                </a:cubicBezTo>
                <a:cubicBezTo>
                  <a:pt x="835" y="1068"/>
                  <a:pt x="1068" y="802"/>
                  <a:pt x="1068" y="535"/>
                </a:cubicBezTo>
                <a:cubicBezTo>
                  <a:pt x="1068" y="234"/>
                  <a:pt x="835" y="1"/>
                  <a:pt x="535" y="1"/>
                </a:cubicBezTo>
                <a:close/>
              </a:path>
            </a:pathLst>
          </a:custGeom>
          <a:solidFill>
            <a:srgbClr val="12D77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sp>
        <p:nvSpPr>
          <p:cNvPr id="602" name="Google Shape;602;p27"/>
          <p:cNvSpPr/>
          <p:nvPr/>
        </p:nvSpPr>
        <p:spPr>
          <a:xfrm>
            <a:off x="7362247" y="2117895"/>
            <a:ext cx="43444" cy="43484"/>
          </a:xfrm>
          <a:custGeom>
            <a:avLst/>
            <a:gdLst/>
            <a:ahLst/>
            <a:cxnLst/>
            <a:rect l="l" t="t" r="r" b="b"/>
            <a:pathLst>
              <a:path w="1068" h="1069" extrusionOk="0">
                <a:moveTo>
                  <a:pt x="534" y="1"/>
                </a:moveTo>
                <a:cubicBezTo>
                  <a:pt x="267" y="1"/>
                  <a:pt x="0" y="234"/>
                  <a:pt x="0" y="535"/>
                </a:cubicBezTo>
                <a:cubicBezTo>
                  <a:pt x="0" y="802"/>
                  <a:pt x="267" y="1068"/>
                  <a:pt x="534" y="1068"/>
                </a:cubicBezTo>
                <a:cubicBezTo>
                  <a:pt x="834" y="1068"/>
                  <a:pt x="1068" y="802"/>
                  <a:pt x="1068" y="535"/>
                </a:cubicBezTo>
                <a:cubicBezTo>
                  <a:pt x="1068" y="234"/>
                  <a:pt x="834" y="1"/>
                  <a:pt x="534" y="1"/>
                </a:cubicBezTo>
                <a:close/>
              </a:path>
            </a:pathLst>
          </a:custGeom>
          <a:solidFill>
            <a:srgbClr val="12D77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sp>
        <p:nvSpPr>
          <p:cNvPr id="603" name="Google Shape;603;p27"/>
          <p:cNvSpPr/>
          <p:nvPr/>
        </p:nvSpPr>
        <p:spPr>
          <a:xfrm>
            <a:off x="7453155" y="2117895"/>
            <a:ext cx="43444" cy="43484"/>
          </a:xfrm>
          <a:custGeom>
            <a:avLst/>
            <a:gdLst/>
            <a:ahLst/>
            <a:cxnLst/>
            <a:rect l="l" t="t" r="r" b="b"/>
            <a:pathLst>
              <a:path w="1068" h="1069" extrusionOk="0">
                <a:moveTo>
                  <a:pt x="534" y="1"/>
                </a:moveTo>
                <a:cubicBezTo>
                  <a:pt x="234" y="1"/>
                  <a:pt x="0" y="234"/>
                  <a:pt x="0" y="535"/>
                </a:cubicBezTo>
                <a:cubicBezTo>
                  <a:pt x="0" y="802"/>
                  <a:pt x="234" y="1068"/>
                  <a:pt x="534" y="1068"/>
                </a:cubicBezTo>
                <a:cubicBezTo>
                  <a:pt x="834" y="1068"/>
                  <a:pt x="1068" y="802"/>
                  <a:pt x="1068" y="535"/>
                </a:cubicBezTo>
                <a:cubicBezTo>
                  <a:pt x="1068" y="234"/>
                  <a:pt x="834" y="1"/>
                  <a:pt x="534" y="1"/>
                </a:cubicBezTo>
                <a:close/>
              </a:path>
            </a:pathLst>
          </a:custGeom>
          <a:solidFill>
            <a:srgbClr val="12D77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sp>
        <p:nvSpPr>
          <p:cNvPr id="604" name="Google Shape;604;p27"/>
          <p:cNvSpPr/>
          <p:nvPr/>
        </p:nvSpPr>
        <p:spPr>
          <a:xfrm>
            <a:off x="6929426" y="2295644"/>
            <a:ext cx="2316212" cy="41"/>
          </a:xfrm>
          <a:custGeom>
            <a:avLst/>
            <a:gdLst/>
            <a:ahLst/>
            <a:cxnLst/>
            <a:rect l="l" t="t" r="r" b="b"/>
            <a:pathLst>
              <a:path w="56942" h="1" fill="none" extrusionOk="0">
                <a:moveTo>
                  <a:pt x="1" y="1"/>
                </a:moveTo>
                <a:lnTo>
                  <a:pt x="56941" y="1"/>
                </a:lnTo>
              </a:path>
            </a:pathLst>
          </a:custGeom>
          <a:noFill/>
          <a:ln w="20850" cap="rnd" cmpd="sng">
            <a:solidFill>
              <a:srgbClr val="12D77E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sp>
        <p:nvSpPr>
          <p:cNvPr id="605" name="Google Shape;605;p27"/>
          <p:cNvSpPr/>
          <p:nvPr/>
        </p:nvSpPr>
        <p:spPr>
          <a:xfrm>
            <a:off x="9385229" y="2295644"/>
            <a:ext cx="179140" cy="41"/>
          </a:xfrm>
          <a:custGeom>
            <a:avLst/>
            <a:gdLst/>
            <a:ahLst/>
            <a:cxnLst/>
            <a:rect l="l" t="t" r="r" b="b"/>
            <a:pathLst>
              <a:path w="4404" h="1" fill="none" extrusionOk="0">
                <a:moveTo>
                  <a:pt x="0" y="1"/>
                </a:moveTo>
                <a:lnTo>
                  <a:pt x="4403" y="1"/>
                </a:lnTo>
              </a:path>
            </a:pathLst>
          </a:custGeom>
          <a:noFill/>
          <a:ln w="20850" cap="rnd" cmpd="sng">
            <a:solidFill>
              <a:srgbClr val="12D77E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sp>
        <p:nvSpPr>
          <p:cNvPr id="606" name="Google Shape;606;p27"/>
          <p:cNvSpPr/>
          <p:nvPr/>
        </p:nvSpPr>
        <p:spPr>
          <a:xfrm>
            <a:off x="9663362" y="2295644"/>
            <a:ext cx="227993" cy="41"/>
          </a:xfrm>
          <a:custGeom>
            <a:avLst/>
            <a:gdLst/>
            <a:ahLst/>
            <a:cxnLst/>
            <a:rect l="l" t="t" r="r" b="b"/>
            <a:pathLst>
              <a:path w="5605" h="1" fill="none" extrusionOk="0">
                <a:moveTo>
                  <a:pt x="0" y="1"/>
                </a:moveTo>
                <a:lnTo>
                  <a:pt x="5604" y="1"/>
                </a:lnTo>
              </a:path>
            </a:pathLst>
          </a:custGeom>
          <a:noFill/>
          <a:ln w="20850" cap="rnd" cmpd="sng">
            <a:solidFill>
              <a:srgbClr val="12D77E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sp>
        <p:nvSpPr>
          <p:cNvPr id="607" name="Google Shape;607;p27"/>
          <p:cNvSpPr/>
          <p:nvPr/>
        </p:nvSpPr>
        <p:spPr>
          <a:xfrm>
            <a:off x="6929425" y="2477458"/>
            <a:ext cx="1449188" cy="41"/>
          </a:xfrm>
          <a:custGeom>
            <a:avLst/>
            <a:gdLst/>
            <a:ahLst/>
            <a:cxnLst/>
            <a:rect l="l" t="t" r="r" b="b"/>
            <a:pathLst>
              <a:path w="35627" h="1" fill="none" extrusionOk="0">
                <a:moveTo>
                  <a:pt x="1" y="1"/>
                </a:moveTo>
                <a:lnTo>
                  <a:pt x="35626" y="1"/>
                </a:lnTo>
              </a:path>
            </a:pathLst>
          </a:custGeom>
          <a:noFill/>
          <a:ln w="20850" cap="rnd" cmpd="sng">
            <a:solidFill>
              <a:srgbClr val="12FFFF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sp>
        <p:nvSpPr>
          <p:cNvPr id="608" name="Google Shape;608;p27"/>
          <p:cNvSpPr/>
          <p:nvPr/>
        </p:nvSpPr>
        <p:spPr>
          <a:xfrm>
            <a:off x="8592851" y="2477458"/>
            <a:ext cx="260575" cy="41"/>
          </a:xfrm>
          <a:custGeom>
            <a:avLst/>
            <a:gdLst/>
            <a:ahLst/>
            <a:cxnLst/>
            <a:rect l="l" t="t" r="r" b="b"/>
            <a:pathLst>
              <a:path w="6406" h="1" fill="none" extrusionOk="0">
                <a:moveTo>
                  <a:pt x="1" y="1"/>
                </a:moveTo>
                <a:lnTo>
                  <a:pt x="6405" y="1"/>
                </a:lnTo>
              </a:path>
            </a:pathLst>
          </a:custGeom>
          <a:noFill/>
          <a:ln w="20850" cap="rnd" cmpd="sng">
            <a:solidFill>
              <a:srgbClr val="12FFFF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sp>
        <p:nvSpPr>
          <p:cNvPr id="609" name="Google Shape;609;p27"/>
          <p:cNvSpPr/>
          <p:nvPr/>
        </p:nvSpPr>
        <p:spPr>
          <a:xfrm>
            <a:off x="8147829" y="2581953"/>
            <a:ext cx="705620" cy="41"/>
          </a:xfrm>
          <a:custGeom>
            <a:avLst/>
            <a:gdLst/>
            <a:ahLst/>
            <a:cxnLst/>
            <a:rect l="l" t="t" r="r" b="b"/>
            <a:pathLst>
              <a:path w="17347" h="1" fill="none" extrusionOk="0">
                <a:moveTo>
                  <a:pt x="17346" y="0"/>
                </a:moveTo>
                <a:lnTo>
                  <a:pt x="0" y="0"/>
                </a:lnTo>
              </a:path>
            </a:pathLst>
          </a:custGeom>
          <a:noFill/>
          <a:ln w="20850" cap="rnd" cmpd="sng">
            <a:solidFill>
              <a:srgbClr val="12FFFF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sp>
        <p:nvSpPr>
          <p:cNvPr id="610" name="Google Shape;610;p27"/>
          <p:cNvSpPr/>
          <p:nvPr/>
        </p:nvSpPr>
        <p:spPr>
          <a:xfrm>
            <a:off x="7909029" y="2581953"/>
            <a:ext cx="142532" cy="41"/>
          </a:xfrm>
          <a:custGeom>
            <a:avLst/>
            <a:gdLst/>
            <a:ahLst/>
            <a:cxnLst/>
            <a:rect l="l" t="t" r="r" b="b"/>
            <a:pathLst>
              <a:path w="3504" h="1" fill="none" extrusionOk="0">
                <a:moveTo>
                  <a:pt x="3503" y="0"/>
                </a:moveTo>
                <a:lnTo>
                  <a:pt x="1" y="0"/>
                </a:lnTo>
              </a:path>
            </a:pathLst>
          </a:custGeom>
          <a:noFill/>
          <a:ln w="20850" cap="rnd" cmpd="sng">
            <a:solidFill>
              <a:srgbClr val="12FFFF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sp>
        <p:nvSpPr>
          <p:cNvPr id="611" name="Google Shape;611;p27"/>
          <p:cNvSpPr/>
          <p:nvPr/>
        </p:nvSpPr>
        <p:spPr>
          <a:xfrm>
            <a:off x="7653959" y="2581953"/>
            <a:ext cx="142491" cy="41"/>
          </a:xfrm>
          <a:custGeom>
            <a:avLst/>
            <a:gdLst/>
            <a:ahLst/>
            <a:cxnLst/>
            <a:rect l="l" t="t" r="r" b="b"/>
            <a:pathLst>
              <a:path w="3503" h="1" fill="none" extrusionOk="0">
                <a:moveTo>
                  <a:pt x="3503" y="0"/>
                </a:moveTo>
                <a:lnTo>
                  <a:pt x="0" y="0"/>
                </a:lnTo>
              </a:path>
            </a:pathLst>
          </a:custGeom>
          <a:noFill/>
          <a:ln w="20850" cap="rnd" cmpd="sng">
            <a:solidFill>
              <a:srgbClr val="12FFFF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sp>
        <p:nvSpPr>
          <p:cNvPr id="612" name="Google Shape;612;p27"/>
          <p:cNvSpPr/>
          <p:nvPr/>
        </p:nvSpPr>
        <p:spPr>
          <a:xfrm>
            <a:off x="7400233" y="2581953"/>
            <a:ext cx="141148" cy="41"/>
          </a:xfrm>
          <a:custGeom>
            <a:avLst/>
            <a:gdLst/>
            <a:ahLst/>
            <a:cxnLst/>
            <a:rect l="l" t="t" r="r" b="b"/>
            <a:pathLst>
              <a:path w="3470" h="1" fill="none" extrusionOk="0">
                <a:moveTo>
                  <a:pt x="3470" y="0"/>
                </a:moveTo>
                <a:lnTo>
                  <a:pt x="1" y="0"/>
                </a:lnTo>
              </a:path>
            </a:pathLst>
          </a:custGeom>
          <a:noFill/>
          <a:ln w="20850" cap="rnd" cmpd="sng">
            <a:solidFill>
              <a:srgbClr val="12FFFF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sp>
        <p:nvSpPr>
          <p:cNvPr id="613" name="Google Shape;613;p27"/>
          <p:cNvSpPr/>
          <p:nvPr/>
        </p:nvSpPr>
        <p:spPr>
          <a:xfrm>
            <a:off x="7145163" y="2581953"/>
            <a:ext cx="141148" cy="41"/>
          </a:xfrm>
          <a:custGeom>
            <a:avLst/>
            <a:gdLst/>
            <a:ahLst/>
            <a:cxnLst/>
            <a:rect l="l" t="t" r="r" b="b"/>
            <a:pathLst>
              <a:path w="3470" h="1" fill="none" extrusionOk="0">
                <a:moveTo>
                  <a:pt x="3470" y="0"/>
                </a:moveTo>
                <a:lnTo>
                  <a:pt x="0" y="0"/>
                </a:lnTo>
              </a:path>
            </a:pathLst>
          </a:custGeom>
          <a:noFill/>
          <a:ln w="20850" cap="rnd" cmpd="sng">
            <a:solidFill>
              <a:srgbClr val="12FFFF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sp>
        <p:nvSpPr>
          <p:cNvPr id="614" name="Google Shape;614;p27"/>
          <p:cNvSpPr/>
          <p:nvPr/>
        </p:nvSpPr>
        <p:spPr>
          <a:xfrm>
            <a:off x="7145161" y="2709468"/>
            <a:ext cx="2196784" cy="41"/>
          </a:xfrm>
          <a:custGeom>
            <a:avLst/>
            <a:gdLst/>
            <a:ahLst/>
            <a:cxnLst/>
            <a:rect l="l" t="t" r="r" b="b"/>
            <a:pathLst>
              <a:path w="54006" h="1" fill="none" extrusionOk="0">
                <a:moveTo>
                  <a:pt x="54006" y="1"/>
                </a:moveTo>
                <a:lnTo>
                  <a:pt x="0" y="1"/>
                </a:lnTo>
              </a:path>
            </a:pathLst>
          </a:custGeom>
          <a:noFill/>
          <a:ln w="20850" cap="rnd" cmpd="sng">
            <a:solidFill>
              <a:schemeClr val="accent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sp>
        <p:nvSpPr>
          <p:cNvPr id="615" name="Google Shape;615;p27"/>
          <p:cNvSpPr/>
          <p:nvPr/>
        </p:nvSpPr>
        <p:spPr>
          <a:xfrm>
            <a:off x="6929425" y="2581953"/>
            <a:ext cx="51620" cy="41"/>
          </a:xfrm>
          <a:custGeom>
            <a:avLst/>
            <a:gdLst/>
            <a:ahLst/>
            <a:cxnLst/>
            <a:rect l="l" t="t" r="r" b="b"/>
            <a:pathLst>
              <a:path w="1269" h="1" fill="none" extrusionOk="0">
                <a:moveTo>
                  <a:pt x="1268" y="0"/>
                </a:moveTo>
                <a:lnTo>
                  <a:pt x="1" y="0"/>
                </a:lnTo>
              </a:path>
            </a:pathLst>
          </a:custGeom>
          <a:noFill/>
          <a:ln w="20850" cap="rnd" cmpd="sng">
            <a:solidFill>
              <a:srgbClr val="12FFFF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sp>
        <p:nvSpPr>
          <p:cNvPr id="616" name="Google Shape;616;p27"/>
          <p:cNvSpPr/>
          <p:nvPr/>
        </p:nvSpPr>
        <p:spPr>
          <a:xfrm>
            <a:off x="6929425" y="2709468"/>
            <a:ext cx="51620" cy="41"/>
          </a:xfrm>
          <a:custGeom>
            <a:avLst/>
            <a:gdLst/>
            <a:ahLst/>
            <a:cxnLst/>
            <a:rect l="l" t="t" r="r" b="b"/>
            <a:pathLst>
              <a:path w="1269" h="1" fill="none" extrusionOk="0">
                <a:moveTo>
                  <a:pt x="1268" y="1"/>
                </a:moveTo>
                <a:lnTo>
                  <a:pt x="1" y="1"/>
                </a:lnTo>
              </a:path>
            </a:pathLst>
          </a:custGeom>
          <a:noFill/>
          <a:ln w="20850" cap="rnd" cmpd="sng">
            <a:solidFill>
              <a:srgbClr val="12FFFF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sp>
        <p:nvSpPr>
          <p:cNvPr id="617" name="Google Shape;617;p27"/>
          <p:cNvSpPr/>
          <p:nvPr/>
        </p:nvSpPr>
        <p:spPr>
          <a:xfrm>
            <a:off x="6929425" y="2837021"/>
            <a:ext cx="51620" cy="41"/>
          </a:xfrm>
          <a:custGeom>
            <a:avLst/>
            <a:gdLst/>
            <a:ahLst/>
            <a:cxnLst/>
            <a:rect l="l" t="t" r="r" b="b"/>
            <a:pathLst>
              <a:path w="1269" h="1" fill="none" extrusionOk="0">
                <a:moveTo>
                  <a:pt x="1268" y="0"/>
                </a:moveTo>
                <a:lnTo>
                  <a:pt x="1" y="0"/>
                </a:lnTo>
              </a:path>
            </a:pathLst>
          </a:custGeom>
          <a:noFill/>
          <a:ln w="20850" cap="rnd" cmpd="sng">
            <a:solidFill>
              <a:srgbClr val="12FFFF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sp>
        <p:nvSpPr>
          <p:cNvPr id="618" name="Google Shape;618;p27"/>
          <p:cNvSpPr/>
          <p:nvPr/>
        </p:nvSpPr>
        <p:spPr>
          <a:xfrm>
            <a:off x="6929425" y="2964536"/>
            <a:ext cx="51620" cy="41"/>
          </a:xfrm>
          <a:custGeom>
            <a:avLst/>
            <a:gdLst/>
            <a:ahLst/>
            <a:cxnLst/>
            <a:rect l="l" t="t" r="r" b="b"/>
            <a:pathLst>
              <a:path w="1269" h="1" fill="none" extrusionOk="0">
                <a:moveTo>
                  <a:pt x="1268" y="1"/>
                </a:moveTo>
                <a:lnTo>
                  <a:pt x="1" y="1"/>
                </a:lnTo>
              </a:path>
            </a:pathLst>
          </a:custGeom>
          <a:noFill/>
          <a:ln w="20850" cap="rnd" cmpd="sng">
            <a:solidFill>
              <a:srgbClr val="12FFFF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sp>
        <p:nvSpPr>
          <p:cNvPr id="619" name="Google Shape;619;p27"/>
          <p:cNvSpPr/>
          <p:nvPr/>
        </p:nvSpPr>
        <p:spPr>
          <a:xfrm>
            <a:off x="9474753" y="2709468"/>
            <a:ext cx="302635" cy="41"/>
          </a:xfrm>
          <a:custGeom>
            <a:avLst/>
            <a:gdLst/>
            <a:ahLst/>
            <a:cxnLst/>
            <a:rect l="l" t="t" r="r" b="b"/>
            <a:pathLst>
              <a:path w="7440" h="1" fill="none" extrusionOk="0">
                <a:moveTo>
                  <a:pt x="1" y="1"/>
                </a:moveTo>
                <a:lnTo>
                  <a:pt x="7439" y="1"/>
                </a:lnTo>
              </a:path>
            </a:pathLst>
          </a:custGeom>
          <a:noFill/>
          <a:ln w="20850" cap="rnd" cmpd="sng">
            <a:solidFill>
              <a:schemeClr val="accent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sp>
        <p:nvSpPr>
          <p:cNvPr id="620" name="Google Shape;620;p27"/>
          <p:cNvSpPr/>
          <p:nvPr/>
        </p:nvSpPr>
        <p:spPr>
          <a:xfrm>
            <a:off x="7139754" y="2837021"/>
            <a:ext cx="607913" cy="41"/>
          </a:xfrm>
          <a:custGeom>
            <a:avLst/>
            <a:gdLst/>
            <a:ahLst/>
            <a:cxnLst/>
            <a:rect l="l" t="t" r="r" b="b"/>
            <a:pathLst>
              <a:path w="14945" h="1" fill="none" extrusionOk="0">
                <a:moveTo>
                  <a:pt x="0" y="0"/>
                </a:moveTo>
                <a:lnTo>
                  <a:pt x="14944" y="0"/>
                </a:lnTo>
              </a:path>
            </a:pathLst>
          </a:custGeom>
          <a:noFill/>
          <a:ln w="20850" cap="rnd" cmpd="sng">
            <a:solidFill>
              <a:schemeClr val="accent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sp>
        <p:nvSpPr>
          <p:cNvPr id="621" name="Google Shape;621;p27"/>
          <p:cNvSpPr/>
          <p:nvPr/>
        </p:nvSpPr>
        <p:spPr>
          <a:xfrm>
            <a:off x="7139754" y="2967261"/>
            <a:ext cx="607913" cy="41"/>
          </a:xfrm>
          <a:custGeom>
            <a:avLst/>
            <a:gdLst/>
            <a:ahLst/>
            <a:cxnLst/>
            <a:rect l="l" t="t" r="r" b="b"/>
            <a:pathLst>
              <a:path w="14945" h="1" fill="none" extrusionOk="0">
                <a:moveTo>
                  <a:pt x="0" y="1"/>
                </a:moveTo>
                <a:lnTo>
                  <a:pt x="14944" y="1"/>
                </a:lnTo>
              </a:path>
            </a:pathLst>
          </a:custGeom>
          <a:noFill/>
          <a:ln w="20850" cap="rnd" cmpd="sng">
            <a:solidFill>
              <a:schemeClr val="accent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sp>
        <p:nvSpPr>
          <p:cNvPr id="622" name="Google Shape;622;p27"/>
          <p:cNvSpPr/>
          <p:nvPr/>
        </p:nvSpPr>
        <p:spPr>
          <a:xfrm>
            <a:off x="7139754" y="3098885"/>
            <a:ext cx="607913" cy="41"/>
          </a:xfrm>
          <a:custGeom>
            <a:avLst/>
            <a:gdLst/>
            <a:ahLst/>
            <a:cxnLst/>
            <a:rect l="l" t="t" r="r" b="b"/>
            <a:pathLst>
              <a:path w="14945" h="1" fill="none" extrusionOk="0">
                <a:moveTo>
                  <a:pt x="0" y="0"/>
                </a:moveTo>
                <a:lnTo>
                  <a:pt x="14944" y="0"/>
                </a:lnTo>
              </a:path>
            </a:pathLst>
          </a:custGeom>
          <a:noFill/>
          <a:ln w="20850" cap="rnd" cmpd="sng">
            <a:solidFill>
              <a:schemeClr val="accent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sp>
        <p:nvSpPr>
          <p:cNvPr id="623" name="Google Shape;623;p27"/>
          <p:cNvSpPr/>
          <p:nvPr/>
        </p:nvSpPr>
        <p:spPr>
          <a:xfrm>
            <a:off x="7139754" y="3229125"/>
            <a:ext cx="607913" cy="41"/>
          </a:xfrm>
          <a:custGeom>
            <a:avLst/>
            <a:gdLst/>
            <a:ahLst/>
            <a:cxnLst/>
            <a:rect l="l" t="t" r="r" b="b"/>
            <a:pathLst>
              <a:path w="14945" h="1" fill="none" extrusionOk="0">
                <a:moveTo>
                  <a:pt x="0" y="1"/>
                </a:moveTo>
                <a:lnTo>
                  <a:pt x="14944" y="1"/>
                </a:lnTo>
              </a:path>
            </a:pathLst>
          </a:custGeom>
          <a:noFill/>
          <a:ln w="20850" cap="rnd" cmpd="sng">
            <a:solidFill>
              <a:schemeClr val="accent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sp>
        <p:nvSpPr>
          <p:cNvPr id="624" name="Google Shape;624;p27"/>
          <p:cNvSpPr/>
          <p:nvPr/>
        </p:nvSpPr>
        <p:spPr>
          <a:xfrm>
            <a:off x="8147829" y="3229125"/>
            <a:ext cx="1237508" cy="41"/>
          </a:xfrm>
          <a:custGeom>
            <a:avLst/>
            <a:gdLst/>
            <a:ahLst/>
            <a:cxnLst/>
            <a:rect l="l" t="t" r="r" b="b"/>
            <a:pathLst>
              <a:path w="30423" h="1" fill="none" extrusionOk="0">
                <a:moveTo>
                  <a:pt x="0" y="1"/>
                </a:moveTo>
                <a:lnTo>
                  <a:pt x="30422" y="1"/>
                </a:lnTo>
              </a:path>
            </a:pathLst>
          </a:custGeom>
          <a:noFill/>
          <a:ln w="20850" cap="rnd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sp>
        <p:nvSpPr>
          <p:cNvPr id="625" name="Google Shape;625;p27"/>
          <p:cNvSpPr/>
          <p:nvPr/>
        </p:nvSpPr>
        <p:spPr>
          <a:xfrm>
            <a:off x="8881843" y="3098885"/>
            <a:ext cx="503455" cy="41"/>
          </a:xfrm>
          <a:custGeom>
            <a:avLst/>
            <a:gdLst/>
            <a:ahLst/>
            <a:cxnLst/>
            <a:rect l="l" t="t" r="r" b="b"/>
            <a:pathLst>
              <a:path w="12377" h="1" fill="none" extrusionOk="0">
                <a:moveTo>
                  <a:pt x="1" y="0"/>
                </a:moveTo>
                <a:lnTo>
                  <a:pt x="12376" y="0"/>
                </a:lnTo>
              </a:path>
            </a:pathLst>
          </a:custGeom>
          <a:noFill/>
          <a:ln w="20850" cap="rnd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sp>
        <p:nvSpPr>
          <p:cNvPr id="626" name="Google Shape;626;p27"/>
          <p:cNvSpPr/>
          <p:nvPr/>
        </p:nvSpPr>
        <p:spPr>
          <a:xfrm>
            <a:off x="9185763" y="2964536"/>
            <a:ext cx="199519" cy="41"/>
          </a:xfrm>
          <a:custGeom>
            <a:avLst/>
            <a:gdLst/>
            <a:ahLst/>
            <a:cxnLst/>
            <a:rect l="l" t="t" r="r" b="b"/>
            <a:pathLst>
              <a:path w="4905" h="1" fill="none" extrusionOk="0">
                <a:moveTo>
                  <a:pt x="1" y="1"/>
                </a:moveTo>
                <a:lnTo>
                  <a:pt x="4904" y="1"/>
                </a:lnTo>
              </a:path>
            </a:pathLst>
          </a:custGeom>
          <a:noFill/>
          <a:ln w="20850" cap="rnd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sp>
        <p:nvSpPr>
          <p:cNvPr id="627" name="Google Shape;627;p27"/>
          <p:cNvSpPr/>
          <p:nvPr/>
        </p:nvSpPr>
        <p:spPr>
          <a:xfrm>
            <a:off x="10136010" y="1747162"/>
            <a:ext cx="1485732" cy="2312535"/>
          </a:xfrm>
          <a:custGeom>
            <a:avLst/>
            <a:gdLst/>
            <a:ahLst/>
            <a:cxnLst/>
            <a:rect l="l" t="t" r="r" b="b"/>
            <a:pathLst>
              <a:path w="42498" h="66148" extrusionOk="0">
                <a:moveTo>
                  <a:pt x="2169" y="1"/>
                </a:moveTo>
                <a:cubicBezTo>
                  <a:pt x="968" y="1"/>
                  <a:pt x="0" y="968"/>
                  <a:pt x="0" y="2169"/>
                </a:cubicBezTo>
                <a:lnTo>
                  <a:pt x="0" y="63980"/>
                </a:lnTo>
                <a:cubicBezTo>
                  <a:pt x="0" y="65181"/>
                  <a:pt x="968" y="66148"/>
                  <a:pt x="2169" y="66148"/>
                </a:cubicBezTo>
                <a:lnTo>
                  <a:pt x="40329" y="66148"/>
                </a:lnTo>
                <a:cubicBezTo>
                  <a:pt x="41530" y="66148"/>
                  <a:pt x="42497" y="65181"/>
                  <a:pt x="42497" y="63980"/>
                </a:cubicBezTo>
                <a:lnTo>
                  <a:pt x="42497" y="2169"/>
                </a:lnTo>
                <a:cubicBezTo>
                  <a:pt x="42497" y="968"/>
                  <a:pt x="41530" y="1"/>
                  <a:pt x="40329" y="1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 dirty="0"/>
          </a:p>
        </p:txBody>
      </p:sp>
      <p:sp>
        <p:nvSpPr>
          <p:cNvPr id="628" name="Google Shape;628;p27"/>
          <p:cNvSpPr/>
          <p:nvPr/>
        </p:nvSpPr>
        <p:spPr>
          <a:xfrm>
            <a:off x="10136010" y="1747162"/>
            <a:ext cx="1485732" cy="209935"/>
          </a:xfrm>
          <a:custGeom>
            <a:avLst/>
            <a:gdLst/>
            <a:ahLst/>
            <a:cxnLst/>
            <a:rect l="l" t="t" r="r" b="b"/>
            <a:pathLst>
              <a:path w="42498" h="6005" extrusionOk="0">
                <a:moveTo>
                  <a:pt x="1635" y="1"/>
                </a:moveTo>
                <a:cubicBezTo>
                  <a:pt x="734" y="1"/>
                  <a:pt x="0" y="734"/>
                  <a:pt x="0" y="1635"/>
                </a:cubicBezTo>
                <a:lnTo>
                  <a:pt x="0" y="6005"/>
                </a:lnTo>
                <a:lnTo>
                  <a:pt x="42497" y="6005"/>
                </a:lnTo>
                <a:lnTo>
                  <a:pt x="42497" y="1635"/>
                </a:lnTo>
                <a:cubicBezTo>
                  <a:pt x="42497" y="734"/>
                  <a:pt x="41764" y="1"/>
                  <a:pt x="4086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sp>
        <p:nvSpPr>
          <p:cNvPr id="629" name="Google Shape;629;p27"/>
          <p:cNvSpPr/>
          <p:nvPr/>
        </p:nvSpPr>
        <p:spPr>
          <a:xfrm>
            <a:off x="10216490" y="2020059"/>
            <a:ext cx="1328271" cy="1970836"/>
          </a:xfrm>
          <a:custGeom>
            <a:avLst/>
            <a:gdLst/>
            <a:ahLst/>
            <a:cxnLst/>
            <a:rect l="l" t="t" r="r" b="b"/>
            <a:pathLst>
              <a:path w="37994" h="56374" extrusionOk="0">
                <a:moveTo>
                  <a:pt x="36259" y="56374"/>
                </a:moveTo>
                <a:lnTo>
                  <a:pt x="1768" y="56374"/>
                </a:lnTo>
                <a:cubicBezTo>
                  <a:pt x="801" y="56374"/>
                  <a:pt x="0" y="55607"/>
                  <a:pt x="0" y="54639"/>
                </a:cubicBezTo>
                <a:lnTo>
                  <a:pt x="0" y="1735"/>
                </a:lnTo>
                <a:cubicBezTo>
                  <a:pt x="0" y="767"/>
                  <a:pt x="801" y="0"/>
                  <a:pt x="1768" y="0"/>
                </a:cubicBezTo>
                <a:lnTo>
                  <a:pt x="36259" y="0"/>
                </a:lnTo>
                <a:cubicBezTo>
                  <a:pt x="37227" y="0"/>
                  <a:pt x="37994" y="767"/>
                  <a:pt x="37994" y="1735"/>
                </a:cubicBezTo>
                <a:lnTo>
                  <a:pt x="37994" y="54639"/>
                </a:lnTo>
                <a:cubicBezTo>
                  <a:pt x="37994" y="55607"/>
                  <a:pt x="37227" y="56374"/>
                  <a:pt x="36259" y="56374"/>
                </a:cubicBezTo>
                <a:close/>
              </a:path>
            </a:pathLst>
          </a:custGeom>
          <a:solidFill>
            <a:srgbClr val="24086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sp>
        <p:nvSpPr>
          <p:cNvPr id="630" name="Google Shape;630;p27"/>
          <p:cNvSpPr/>
          <p:nvPr/>
        </p:nvSpPr>
        <p:spPr>
          <a:xfrm>
            <a:off x="10540672" y="1817115"/>
            <a:ext cx="71179" cy="36219"/>
          </a:xfrm>
          <a:custGeom>
            <a:avLst/>
            <a:gdLst/>
            <a:ahLst/>
            <a:cxnLst/>
            <a:rect l="l" t="t" r="r" b="b"/>
            <a:pathLst>
              <a:path w="2036" h="1036" extrusionOk="0">
                <a:moveTo>
                  <a:pt x="1001" y="1"/>
                </a:moveTo>
                <a:cubicBezTo>
                  <a:pt x="434" y="1"/>
                  <a:pt x="0" y="435"/>
                  <a:pt x="0" y="1002"/>
                </a:cubicBezTo>
                <a:lnTo>
                  <a:pt x="0" y="1035"/>
                </a:lnTo>
                <a:cubicBezTo>
                  <a:pt x="0" y="468"/>
                  <a:pt x="434" y="1"/>
                  <a:pt x="1001" y="1"/>
                </a:cubicBezTo>
                <a:close/>
                <a:moveTo>
                  <a:pt x="1001" y="1"/>
                </a:moveTo>
                <a:cubicBezTo>
                  <a:pt x="1568" y="1"/>
                  <a:pt x="2035" y="468"/>
                  <a:pt x="2035" y="1035"/>
                </a:cubicBezTo>
                <a:lnTo>
                  <a:pt x="2035" y="1002"/>
                </a:lnTo>
                <a:cubicBezTo>
                  <a:pt x="2035" y="435"/>
                  <a:pt x="1568" y="1"/>
                  <a:pt x="1001" y="1"/>
                </a:cubicBezTo>
                <a:close/>
              </a:path>
            </a:pathLst>
          </a:custGeom>
          <a:solidFill>
            <a:srgbClr val="84FA9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sp>
        <p:nvSpPr>
          <p:cNvPr id="631" name="Google Shape;631;p27"/>
          <p:cNvSpPr/>
          <p:nvPr/>
        </p:nvSpPr>
        <p:spPr>
          <a:xfrm>
            <a:off x="10280608" y="2250932"/>
            <a:ext cx="943465" cy="22201"/>
          </a:xfrm>
          <a:custGeom>
            <a:avLst/>
            <a:gdLst/>
            <a:ahLst/>
            <a:cxnLst/>
            <a:rect l="l" t="t" r="r" b="b"/>
            <a:pathLst>
              <a:path w="26987" h="635" extrusionOk="0">
                <a:moveTo>
                  <a:pt x="334" y="1"/>
                </a:moveTo>
                <a:cubicBezTo>
                  <a:pt x="134" y="1"/>
                  <a:pt x="1" y="134"/>
                  <a:pt x="1" y="301"/>
                </a:cubicBezTo>
                <a:cubicBezTo>
                  <a:pt x="1" y="501"/>
                  <a:pt x="134" y="635"/>
                  <a:pt x="334" y="635"/>
                </a:cubicBezTo>
                <a:lnTo>
                  <a:pt x="26686" y="635"/>
                </a:lnTo>
                <a:cubicBezTo>
                  <a:pt x="26853" y="635"/>
                  <a:pt x="26987" y="501"/>
                  <a:pt x="26987" y="301"/>
                </a:cubicBezTo>
                <a:cubicBezTo>
                  <a:pt x="26987" y="134"/>
                  <a:pt x="26853" y="1"/>
                  <a:pt x="26686" y="1"/>
                </a:cubicBezTo>
                <a:close/>
              </a:path>
            </a:pathLst>
          </a:custGeom>
          <a:solidFill>
            <a:srgbClr val="12D77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sp>
        <p:nvSpPr>
          <p:cNvPr id="632" name="Google Shape;632;p27"/>
          <p:cNvSpPr/>
          <p:nvPr/>
        </p:nvSpPr>
        <p:spPr>
          <a:xfrm>
            <a:off x="11282348" y="2250932"/>
            <a:ext cx="91001" cy="22201"/>
          </a:xfrm>
          <a:custGeom>
            <a:avLst/>
            <a:gdLst/>
            <a:ahLst/>
            <a:cxnLst/>
            <a:rect l="l" t="t" r="r" b="b"/>
            <a:pathLst>
              <a:path w="2603" h="635" extrusionOk="0">
                <a:moveTo>
                  <a:pt x="301" y="1"/>
                </a:moveTo>
                <a:cubicBezTo>
                  <a:pt x="134" y="1"/>
                  <a:pt x="1" y="134"/>
                  <a:pt x="1" y="301"/>
                </a:cubicBezTo>
                <a:cubicBezTo>
                  <a:pt x="1" y="501"/>
                  <a:pt x="134" y="635"/>
                  <a:pt x="301" y="635"/>
                </a:cubicBezTo>
                <a:lnTo>
                  <a:pt x="2269" y="635"/>
                </a:lnTo>
                <a:cubicBezTo>
                  <a:pt x="2436" y="635"/>
                  <a:pt x="2602" y="501"/>
                  <a:pt x="2602" y="301"/>
                </a:cubicBezTo>
                <a:cubicBezTo>
                  <a:pt x="2602" y="134"/>
                  <a:pt x="2436" y="1"/>
                  <a:pt x="2269" y="1"/>
                </a:cubicBezTo>
                <a:close/>
              </a:path>
            </a:pathLst>
          </a:custGeom>
          <a:solidFill>
            <a:srgbClr val="12D77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sp>
        <p:nvSpPr>
          <p:cNvPr id="633" name="Google Shape;633;p27"/>
          <p:cNvSpPr/>
          <p:nvPr/>
        </p:nvSpPr>
        <p:spPr>
          <a:xfrm>
            <a:off x="11408305" y="2250932"/>
            <a:ext cx="73487" cy="22201"/>
          </a:xfrm>
          <a:custGeom>
            <a:avLst/>
            <a:gdLst/>
            <a:ahLst/>
            <a:cxnLst/>
            <a:rect l="l" t="t" r="r" b="b"/>
            <a:pathLst>
              <a:path w="2102" h="635" extrusionOk="0">
                <a:moveTo>
                  <a:pt x="300" y="1"/>
                </a:moveTo>
                <a:cubicBezTo>
                  <a:pt x="134" y="1"/>
                  <a:pt x="0" y="134"/>
                  <a:pt x="0" y="301"/>
                </a:cubicBezTo>
                <a:cubicBezTo>
                  <a:pt x="0" y="501"/>
                  <a:pt x="134" y="635"/>
                  <a:pt x="300" y="635"/>
                </a:cubicBezTo>
                <a:lnTo>
                  <a:pt x="1768" y="635"/>
                </a:lnTo>
                <a:cubicBezTo>
                  <a:pt x="1968" y="635"/>
                  <a:pt x="2102" y="501"/>
                  <a:pt x="2102" y="301"/>
                </a:cubicBezTo>
                <a:cubicBezTo>
                  <a:pt x="2102" y="134"/>
                  <a:pt x="1968" y="1"/>
                  <a:pt x="1768" y="1"/>
                </a:cubicBezTo>
                <a:close/>
              </a:path>
            </a:pathLst>
          </a:custGeom>
          <a:solidFill>
            <a:srgbClr val="12D77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sp>
        <p:nvSpPr>
          <p:cNvPr id="634" name="Google Shape;634;p27"/>
          <p:cNvSpPr/>
          <p:nvPr/>
        </p:nvSpPr>
        <p:spPr>
          <a:xfrm>
            <a:off x="10280605" y="2354728"/>
            <a:ext cx="539993" cy="22201"/>
          </a:xfrm>
          <a:custGeom>
            <a:avLst/>
            <a:gdLst/>
            <a:ahLst/>
            <a:cxnLst/>
            <a:rect l="l" t="t" r="r" b="b"/>
            <a:pathLst>
              <a:path w="15446" h="635" extrusionOk="0">
                <a:moveTo>
                  <a:pt x="334" y="1"/>
                </a:moveTo>
                <a:cubicBezTo>
                  <a:pt x="134" y="1"/>
                  <a:pt x="1" y="134"/>
                  <a:pt x="1" y="334"/>
                </a:cubicBezTo>
                <a:cubicBezTo>
                  <a:pt x="1" y="501"/>
                  <a:pt x="134" y="634"/>
                  <a:pt x="334" y="634"/>
                </a:cubicBezTo>
                <a:lnTo>
                  <a:pt x="15112" y="634"/>
                </a:lnTo>
                <a:cubicBezTo>
                  <a:pt x="15312" y="634"/>
                  <a:pt x="15445" y="501"/>
                  <a:pt x="15445" y="334"/>
                </a:cubicBezTo>
                <a:cubicBezTo>
                  <a:pt x="15445" y="134"/>
                  <a:pt x="15312" y="1"/>
                  <a:pt x="15112" y="1"/>
                </a:cubicBezTo>
                <a:close/>
              </a:path>
            </a:pathLst>
          </a:custGeom>
          <a:solidFill>
            <a:srgbClr val="12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sp>
        <p:nvSpPr>
          <p:cNvPr id="635" name="Google Shape;635;p27"/>
          <p:cNvSpPr/>
          <p:nvPr/>
        </p:nvSpPr>
        <p:spPr>
          <a:xfrm>
            <a:off x="10829860" y="2354728"/>
            <a:ext cx="170325" cy="22201"/>
          </a:xfrm>
          <a:custGeom>
            <a:avLst/>
            <a:gdLst/>
            <a:ahLst/>
            <a:cxnLst/>
            <a:rect l="l" t="t" r="r" b="b"/>
            <a:pathLst>
              <a:path w="4872" h="635" extrusionOk="0">
                <a:moveTo>
                  <a:pt x="301" y="1"/>
                </a:moveTo>
                <a:cubicBezTo>
                  <a:pt x="134" y="1"/>
                  <a:pt x="1" y="134"/>
                  <a:pt x="1" y="334"/>
                </a:cubicBezTo>
                <a:cubicBezTo>
                  <a:pt x="1" y="501"/>
                  <a:pt x="134" y="634"/>
                  <a:pt x="301" y="634"/>
                </a:cubicBezTo>
                <a:lnTo>
                  <a:pt x="4571" y="634"/>
                </a:lnTo>
                <a:cubicBezTo>
                  <a:pt x="4738" y="634"/>
                  <a:pt x="4871" y="501"/>
                  <a:pt x="4871" y="334"/>
                </a:cubicBezTo>
                <a:cubicBezTo>
                  <a:pt x="4871" y="134"/>
                  <a:pt x="4738" y="1"/>
                  <a:pt x="4571" y="1"/>
                </a:cubicBezTo>
                <a:close/>
              </a:path>
            </a:pathLst>
          </a:custGeom>
          <a:solidFill>
            <a:srgbClr val="12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sp>
        <p:nvSpPr>
          <p:cNvPr id="636" name="Google Shape;636;p27"/>
          <p:cNvSpPr/>
          <p:nvPr/>
        </p:nvSpPr>
        <p:spPr>
          <a:xfrm>
            <a:off x="10885867" y="2414197"/>
            <a:ext cx="114319" cy="23353"/>
          </a:xfrm>
          <a:custGeom>
            <a:avLst/>
            <a:gdLst/>
            <a:ahLst/>
            <a:cxnLst/>
            <a:rect l="l" t="t" r="r" b="b"/>
            <a:pathLst>
              <a:path w="3270" h="668" extrusionOk="0">
                <a:moveTo>
                  <a:pt x="334" y="1"/>
                </a:moveTo>
                <a:cubicBezTo>
                  <a:pt x="134" y="1"/>
                  <a:pt x="0" y="168"/>
                  <a:pt x="0" y="334"/>
                </a:cubicBezTo>
                <a:cubicBezTo>
                  <a:pt x="0" y="535"/>
                  <a:pt x="134" y="668"/>
                  <a:pt x="334" y="668"/>
                </a:cubicBezTo>
                <a:lnTo>
                  <a:pt x="2969" y="668"/>
                </a:lnTo>
                <a:cubicBezTo>
                  <a:pt x="3136" y="668"/>
                  <a:pt x="3269" y="501"/>
                  <a:pt x="3269" y="334"/>
                </a:cubicBezTo>
                <a:cubicBezTo>
                  <a:pt x="3269" y="168"/>
                  <a:pt x="3136" y="1"/>
                  <a:pt x="2969" y="1"/>
                </a:cubicBezTo>
                <a:close/>
              </a:path>
            </a:pathLst>
          </a:custGeom>
          <a:solidFill>
            <a:srgbClr val="12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sp>
        <p:nvSpPr>
          <p:cNvPr id="637" name="Google Shape;637;p27"/>
          <p:cNvSpPr/>
          <p:nvPr/>
        </p:nvSpPr>
        <p:spPr>
          <a:xfrm>
            <a:off x="10829861" y="2414197"/>
            <a:ext cx="33876" cy="23353"/>
          </a:xfrm>
          <a:custGeom>
            <a:avLst/>
            <a:gdLst/>
            <a:ahLst/>
            <a:cxnLst/>
            <a:rect l="l" t="t" r="r" b="b"/>
            <a:pathLst>
              <a:path w="969" h="668" extrusionOk="0">
                <a:moveTo>
                  <a:pt x="335" y="1"/>
                </a:moveTo>
                <a:cubicBezTo>
                  <a:pt x="168" y="1"/>
                  <a:pt x="1" y="168"/>
                  <a:pt x="1" y="334"/>
                </a:cubicBezTo>
                <a:cubicBezTo>
                  <a:pt x="1" y="535"/>
                  <a:pt x="168" y="668"/>
                  <a:pt x="335" y="668"/>
                </a:cubicBezTo>
                <a:lnTo>
                  <a:pt x="635" y="668"/>
                </a:lnTo>
                <a:cubicBezTo>
                  <a:pt x="802" y="668"/>
                  <a:pt x="968" y="501"/>
                  <a:pt x="968" y="334"/>
                </a:cubicBezTo>
                <a:cubicBezTo>
                  <a:pt x="968" y="168"/>
                  <a:pt x="835" y="1"/>
                  <a:pt x="635" y="1"/>
                </a:cubicBezTo>
                <a:close/>
              </a:path>
            </a:pathLst>
          </a:custGeom>
          <a:solidFill>
            <a:srgbClr val="12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sp>
        <p:nvSpPr>
          <p:cNvPr id="638" name="Google Shape;638;p27"/>
          <p:cNvSpPr/>
          <p:nvPr/>
        </p:nvSpPr>
        <p:spPr>
          <a:xfrm>
            <a:off x="10695754" y="2414197"/>
            <a:ext cx="102677" cy="23353"/>
          </a:xfrm>
          <a:custGeom>
            <a:avLst/>
            <a:gdLst/>
            <a:ahLst/>
            <a:cxnLst/>
            <a:rect l="l" t="t" r="r" b="b"/>
            <a:pathLst>
              <a:path w="2937" h="668" extrusionOk="0">
                <a:moveTo>
                  <a:pt x="301" y="1"/>
                </a:moveTo>
                <a:cubicBezTo>
                  <a:pt x="134" y="1"/>
                  <a:pt x="1" y="168"/>
                  <a:pt x="1" y="334"/>
                </a:cubicBezTo>
                <a:cubicBezTo>
                  <a:pt x="1" y="535"/>
                  <a:pt x="134" y="668"/>
                  <a:pt x="301" y="668"/>
                </a:cubicBezTo>
                <a:lnTo>
                  <a:pt x="2636" y="668"/>
                </a:lnTo>
                <a:cubicBezTo>
                  <a:pt x="2803" y="668"/>
                  <a:pt x="2936" y="501"/>
                  <a:pt x="2936" y="334"/>
                </a:cubicBezTo>
                <a:cubicBezTo>
                  <a:pt x="2936" y="168"/>
                  <a:pt x="2803" y="1"/>
                  <a:pt x="2636" y="1"/>
                </a:cubicBezTo>
                <a:close/>
              </a:path>
            </a:pathLst>
          </a:custGeom>
          <a:solidFill>
            <a:srgbClr val="12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sp>
        <p:nvSpPr>
          <p:cNvPr id="639" name="Google Shape;639;p27"/>
          <p:cNvSpPr/>
          <p:nvPr/>
        </p:nvSpPr>
        <p:spPr>
          <a:xfrm>
            <a:off x="10550007" y="2414197"/>
            <a:ext cx="103831" cy="23353"/>
          </a:xfrm>
          <a:custGeom>
            <a:avLst/>
            <a:gdLst/>
            <a:ahLst/>
            <a:cxnLst/>
            <a:rect l="l" t="t" r="r" b="b"/>
            <a:pathLst>
              <a:path w="2970" h="668" extrusionOk="0">
                <a:moveTo>
                  <a:pt x="300" y="1"/>
                </a:moveTo>
                <a:cubicBezTo>
                  <a:pt x="134" y="1"/>
                  <a:pt x="0" y="168"/>
                  <a:pt x="0" y="334"/>
                </a:cubicBezTo>
                <a:cubicBezTo>
                  <a:pt x="0" y="535"/>
                  <a:pt x="134" y="668"/>
                  <a:pt x="300" y="668"/>
                </a:cubicBezTo>
                <a:lnTo>
                  <a:pt x="2635" y="668"/>
                </a:lnTo>
                <a:cubicBezTo>
                  <a:pt x="2802" y="668"/>
                  <a:pt x="2969" y="501"/>
                  <a:pt x="2936" y="334"/>
                </a:cubicBezTo>
                <a:cubicBezTo>
                  <a:pt x="2936" y="168"/>
                  <a:pt x="2802" y="1"/>
                  <a:pt x="2635" y="1"/>
                </a:cubicBezTo>
                <a:close/>
              </a:path>
            </a:pathLst>
          </a:custGeom>
          <a:solidFill>
            <a:srgbClr val="12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sp>
        <p:nvSpPr>
          <p:cNvPr id="640" name="Google Shape;640;p27"/>
          <p:cNvSpPr/>
          <p:nvPr/>
        </p:nvSpPr>
        <p:spPr>
          <a:xfrm>
            <a:off x="10404226" y="2414197"/>
            <a:ext cx="103831" cy="23353"/>
          </a:xfrm>
          <a:custGeom>
            <a:avLst/>
            <a:gdLst/>
            <a:ahLst/>
            <a:cxnLst/>
            <a:rect l="l" t="t" r="r" b="b"/>
            <a:pathLst>
              <a:path w="2970" h="668" extrusionOk="0">
                <a:moveTo>
                  <a:pt x="301" y="1"/>
                </a:moveTo>
                <a:cubicBezTo>
                  <a:pt x="134" y="1"/>
                  <a:pt x="1" y="168"/>
                  <a:pt x="1" y="334"/>
                </a:cubicBezTo>
                <a:cubicBezTo>
                  <a:pt x="1" y="535"/>
                  <a:pt x="134" y="668"/>
                  <a:pt x="301" y="668"/>
                </a:cubicBezTo>
                <a:lnTo>
                  <a:pt x="2636" y="668"/>
                </a:lnTo>
                <a:cubicBezTo>
                  <a:pt x="2803" y="668"/>
                  <a:pt x="2969" y="501"/>
                  <a:pt x="2969" y="334"/>
                </a:cubicBezTo>
                <a:cubicBezTo>
                  <a:pt x="2969" y="168"/>
                  <a:pt x="2803" y="1"/>
                  <a:pt x="2636" y="1"/>
                </a:cubicBezTo>
                <a:close/>
              </a:path>
            </a:pathLst>
          </a:custGeom>
          <a:solidFill>
            <a:srgbClr val="12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sp>
        <p:nvSpPr>
          <p:cNvPr id="641" name="Google Shape;641;p27"/>
          <p:cNvSpPr/>
          <p:nvPr/>
        </p:nvSpPr>
        <p:spPr>
          <a:xfrm>
            <a:off x="10404226" y="2487680"/>
            <a:ext cx="875817" cy="22201"/>
          </a:xfrm>
          <a:custGeom>
            <a:avLst/>
            <a:gdLst/>
            <a:ahLst/>
            <a:cxnLst/>
            <a:rect l="l" t="t" r="r" b="b"/>
            <a:pathLst>
              <a:path w="25052" h="635" extrusionOk="0">
                <a:moveTo>
                  <a:pt x="301" y="0"/>
                </a:moveTo>
                <a:cubicBezTo>
                  <a:pt x="134" y="0"/>
                  <a:pt x="1" y="134"/>
                  <a:pt x="1" y="334"/>
                </a:cubicBezTo>
                <a:cubicBezTo>
                  <a:pt x="1" y="501"/>
                  <a:pt x="134" y="634"/>
                  <a:pt x="301" y="634"/>
                </a:cubicBezTo>
                <a:lnTo>
                  <a:pt x="24718" y="634"/>
                </a:lnTo>
                <a:cubicBezTo>
                  <a:pt x="24885" y="634"/>
                  <a:pt x="25052" y="501"/>
                  <a:pt x="25018" y="334"/>
                </a:cubicBezTo>
                <a:cubicBezTo>
                  <a:pt x="25018" y="134"/>
                  <a:pt x="24885" y="0"/>
                  <a:pt x="24718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sp>
        <p:nvSpPr>
          <p:cNvPr id="642" name="Google Shape;642;p27"/>
          <p:cNvSpPr/>
          <p:nvPr/>
        </p:nvSpPr>
        <p:spPr>
          <a:xfrm>
            <a:off x="10280606" y="2414197"/>
            <a:ext cx="52511" cy="23353"/>
          </a:xfrm>
          <a:custGeom>
            <a:avLst/>
            <a:gdLst/>
            <a:ahLst/>
            <a:cxnLst/>
            <a:rect l="l" t="t" r="r" b="b"/>
            <a:pathLst>
              <a:path w="1502" h="668" extrusionOk="0">
                <a:moveTo>
                  <a:pt x="334" y="1"/>
                </a:moveTo>
                <a:cubicBezTo>
                  <a:pt x="134" y="1"/>
                  <a:pt x="1" y="168"/>
                  <a:pt x="1" y="334"/>
                </a:cubicBezTo>
                <a:cubicBezTo>
                  <a:pt x="1" y="535"/>
                  <a:pt x="134" y="668"/>
                  <a:pt x="334" y="668"/>
                </a:cubicBezTo>
                <a:lnTo>
                  <a:pt x="1168" y="668"/>
                </a:lnTo>
                <a:cubicBezTo>
                  <a:pt x="1335" y="668"/>
                  <a:pt x="1502" y="501"/>
                  <a:pt x="1468" y="334"/>
                </a:cubicBezTo>
                <a:cubicBezTo>
                  <a:pt x="1468" y="168"/>
                  <a:pt x="1335" y="1"/>
                  <a:pt x="1168" y="1"/>
                </a:cubicBezTo>
                <a:close/>
              </a:path>
            </a:pathLst>
          </a:custGeom>
          <a:solidFill>
            <a:srgbClr val="12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sp>
        <p:nvSpPr>
          <p:cNvPr id="643" name="Google Shape;643;p27"/>
          <p:cNvSpPr/>
          <p:nvPr/>
        </p:nvSpPr>
        <p:spPr>
          <a:xfrm>
            <a:off x="10280606" y="2487680"/>
            <a:ext cx="52511" cy="22201"/>
          </a:xfrm>
          <a:custGeom>
            <a:avLst/>
            <a:gdLst/>
            <a:ahLst/>
            <a:cxnLst/>
            <a:rect l="l" t="t" r="r" b="b"/>
            <a:pathLst>
              <a:path w="1502" h="635" extrusionOk="0">
                <a:moveTo>
                  <a:pt x="334" y="0"/>
                </a:moveTo>
                <a:cubicBezTo>
                  <a:pt x="134" y="0"/>
                  <a:pt x="1" y="134"/>
                  <a:pt x="1" y="334"/>
                </a:cubicBezTo>
                <a:cubicBezTo>
                  <a:pt x="1" y="501"/>
                  <a:pt x="134" y="634"/>
                  <a:pt x="334" y="634"/>
                </a:cubicBezTo>
                <a:lnTo>
                  <a:pt x="1168" y="634"/>
                </a:lnTo>
                <a:cubicBezTo>
                  <a:pt x="1335" y="634"/>
                  <a:pt x="1502" y="501"/>
                  <a:pt x="1468" y="334"/>
                </a:cubicBezTo>
                <a:cubicBezTo>
                  <a:pt x="1468" y="134"/>
                  <a:pt x="1335" y="0"/>
                  <a:pt x="1168" y="0"/>
                </a:cubicBezTo>
                <a:close/>
              </a:path>
            </a:pathLst>
          </a:custGeom>
          <a:solidFill>
            <a:srgbClr val="12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sp>
        <p:nvSpPr>
          <p:cNvPr id="644" name="Google Shape;644;p27"/>
          <p:cNvSpPr/>
          <p:nvPr/>
        </p:nvSpPr>
        <p:spPr>
          <a:xfrm>
            <a:off x="10280606" y="2559978"/>
            <a:ext cx="52511" cy="23353"/>
          </a:xfrm>
          <a:custGeom>
            <a:avLst/>
            <a:gdLst/>
            <a:ahLst/>
            <a:cxnLst/>
            <a:rect l="l" t="t" r="r" b="b"/>
            <a:pathLst>
              <a:path w="1502" h="668" extrusionOk="0">
                <a:moveTo>
                  <a:pt x="334" y="1"/>
                </a:moveTo>
                <a:cubicBezTo>
                  <a:pt x="134" y="1"/>
                  <a:pt x="1" y="167"/>
                  <a:pt x="1" y="334"/>
                </a:cubicBezTo>
                <a:cubicBezTo>
                  <a:pt x="1" y="501"/>
                  <a:pt x="134" y="668"/>
                  <a:pt x="334" y="668"/>
                </a:cubicBezTo>
                <a:lnTo>
                  <a:pt x="1168" y="668"/>
                </a:lnTo>
                <a:cubicBezTo>
                  <a:pt x="1335" y="668"/>
                  <a:pt x="1502" y="501"/>
                  <a:pt x="1468" y="334"/>
                </a:cubicBezTo>
                <a:cubicBezTo>
                  <a:pt x="1468" y="167"/>
                  <a:pt x="1335" y="1"/>
                  <a:pt x="1168" y="1"/>
                </a:cubicBezTo>
                <a:close/>
              </a:path>
            </a:pathLst>
          </a:custGeom>
          <a:solidFill>
            <a:srgbClr val="12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sp>
        <p:nvSpPr>
          <p:cNvPr id="645" name="Google Shape;645;p27"/>
          <p:cNvSpPr/>
          <p:nvPr/>
        </p:nvSpPr>
        <p:spPr>
          <a:xfrm>
            <a:off x="10280606" y="2633466"/>
            <a:ext cx="52511" cy="22164"/>
          </a:xfrm>
          <a:custGeom>
            <a:avLst/>
            <a:gdLst/>
            <a:ahLst/>
            <a:cxnLst/>
            <a:rect l="l" t="t" r="r" b="b"/>
            <a:pathLst>
              <a:path w="1502" h="634" extrusionOk="0">
                <a:moveTo>
                  <a:pt x="334" y="0"/>
                </a:moveTo>
                <a:cubicBezTo>
                  <a:pt x="134" y="0"/>
                  <a:pt x="1" y="133"/>
                  <a:pt x="1" y="300"/>
                </a:cubicBezTo>
                <a:cubicBezTo>
                  <a:pt x="1" y="500"/>
                  <a:pt x="134" y="634"/>
                  <a:pt x="334" y="634"/>
                </a:cubicBezTo>
                <a:lnTo>
                  <a:pt x="1168" y="634"/>
                </a:lnTo>
                <a:cubicBezTo>
                  <a:pt x="1335" y="634"/>
                  <a:pt x="1502" y="500"/>
                  <a:pt x="1468" y="300"/>
                </a:cubicBezTo>
                <a:cubicBezTo>
                  <a:pt x="1468" y="133"/>
                  <a:pt x="1335" y="0"/>
                  <a:pt x="1168" y="0"/>
                </a:cubicBezTo>
                <a:close/>
              </a:path>
            </a:pathLst>
          </a:custGeom>
          <a:solidFill>
            <a:srgbClr val="12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sp>
        <p:nvSpPr>
          <p:cNvPr id="646" name="Google Shape;646;p27"/>
          <p:cNvSpPr/>
          <p:nvPr/>
        </p:nvSpPr>
        <p:spPr>
          <a:xfrm>
            <a:off x="11333669" y="2487680"/>
            <a:ext cx="128303" cy="22201"/>
          </a:xfrm>
          <a:custGeom>
            <a:avLst/>
            <a:gdLst/>
            <a:ahLst/>
            <a:cxnLst/>
            <a:rect l="l" t="t" r="r" b="b"/>
            <a:pathLst>
              <a:path w="3670" h="635" extrusionOk="0">
                <a:moveTo>
                  <a:pt x="300" y="0"/>
                </a:moveTo>
                <a:cubicBezTo>
                  <a:pt x="134" y="0"/>
                  <a:pt x="0" y="134"/>
                  <a:pt x="0" y="334"/>
                </a:cubicBezTo>
                <a:cubicBezTo>
                  <a:pt x="0" y="501"/>
                  <a:pt x="134" y="634"/>
                  <a:pt x="300" y="634"/>
                </a:cubicBezTo>
                <a:lnTo>
                  <a:pt x="3336" y="634"/>
                </a:lnTo>
                <a:cubicBezTo>
                  <a:pt x="3503" y="634"/>
                  <a:pt x="3670" y="501"/>
                  <a:pt x="3670" y="334"/>
                </a:cubicBezTo>
                <a:cubicBezTo>
                  <a:pt x="3670" y="134"/>
                  <a:pt x="3536" y="0"/>
                  <a:pt x="333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sp>
        <p:nvSpPr>
          <p:cNvPr id="647" name="Google Shape;647;p27"/>
          <p:cNvSpPr/>
          <p:nvPr/>
        </p:nvSpPr>
        <p:spPr>
          <a:xfrm>
            <a:off x="10400728" y="2559978"/>
            <a:ext cx="369701" cy="23353"/>
          </a:xfrm>
          <a:custGeom>
            <a:avLst/>
            <a:gdLst/>
            <a:ahLst/>
            <a:cxnLst/>
            <a:rect l="l" t="t" r="r" b="b"/>
            <a:pathLst>
              <a:path w="10575" h="668" extrusionOk="0">
                <a:moveTo>
                  <a:pt x="334" y="1"/>
                </a:moveTo>
                <a:cubicBezTo>
                  <a:pt x="134" y="1"/>
                  <a:pt x="1" y="167"/>
                  <a:pt x="1" y="334"/>
                </a:cubicBezTo>
                <a:cubicBezTo>
                  <a:pt x="1" y="501"/>
                  <a:pt x="134" y="668"/>
                  <a:pt x="334" y="668"/>
                </a:cubicBezTo>
                <a:lnTo>
                  <a:pt x="10275" y="668"/>
                </a:lnTo>
                <a:cubicBezTo>
                  <a:pt x="10441" y="668"/>
                  <a:pt x="10575" y="501"/>
                  <a:pt x="10575" y="334"/>
                </a:cubicBezTo>
                <a:cubicBezTo>
                  <a:pt x="10575" y="167"/>
                  <a:pt x="10441" y="1"/>
                  <a:pt x="1027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sp>
        <p:nvSpPr>
          <p:cNvPr id="648" name="Google Shape;648;p27"/>
          <p:cNvSpPr/>
          <p:nvPr/>
        </p:nvSpPr>
        <p:spPr>
          <a:xfrm>
            <a:off x="10885868" y="2783898"/>
            <a:ext cx="418681" cy="23353"/>
          </a:xfrm>
          <a:custGeom>
            <a:avLst/>
            <a:gdLst/>
            <a:ahLst/>
            <a:cxnLst/>
            <a:rect l="l" t="t" r="r" b="b"/>
            <a:pathLst>
              <a:path w="11976" h="668" extrusionOk="0">
                <a:moveTo>
                  <a:pt x="300" y="0"/>
                </a:moveTo>
                <a:cubicBezTo>
                  <a:pt x="134" y="0"/>
                  <a:pt x="0" y="134"/>
                  <a:pt x="0" y="334"/>
                </a:cubicBezTo>
                <a:cubicBezTo>
                  <a:pt x="0" y="500"/>
                  <a:pt x="134" y="667"/>
                  <a:pt x="300" y="667"/>
                </a:cubicBezTo>
                <a:lnTo>
                  <a:pt x="11642" y="667"/>
                </a:lnTo>
                <a:cubicBezTo>
                  <a:pt x="11842" y="667"/>
                  <a:pt x="11975" y="500"/>
                  <a:pt x="11975" y="334"/>
                </a:cubicBezTo>
                <a:cubicBezTo>
                  <a:pt x="11975" y="134"/>
                  <a:pt x="11842" y="0"/>
                  <a:pt x="11642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sp>
        <p:nvSpPr>
          <p:cNvPr id="649" name="Google Shape;649;p27"/>
          <p:cNvSpPr/>
          <p:nvPr/>
        </p:nvSpPr>
        <p:spPr>
          <a:xfrm>
            <a:off x="10994311" y="2709258"/>
            <a:ext cx="310235" cy="23353"/>
          </a:xfrm>
          <a:custGeom>
            <a:avLst/>
            <a:gdLst/>
            <a:ahLst/>
            <a:cxnLst/>
            <a:rect l="l" t="t" r="r" b="b"/>
            <a:pathLst>
              <a:path w="8874" h="668" extrusionOk="0">
                <a:moveTo>
                  <a:pt x="334" y="0"/>
                </a:moveTo>
                <a:cubicBezTo>
                  <a:pt x="134" y="0"/>
                  <a:pt x="0" y="134"/>
                  <a:pt x="0" y="334"/>
                </a:cubicBezTo>
                <a:cubicBezTo>
                  <a:pt x="0" y="501"/>
                  <a:pt x="134" y="667"/>
                  <a:pt x="334" y="667"/>
                </a:cubicBezTo>
                <a:lnTo>
                  <a:pt x="8540" y="667"/>
                </a:lnTo>
                <a:cubicBezTo>
                  <a:pt x="8740" y="667"/>
                  <a:pt x="8873" y="501"/>
                  <a:pt x="8873" y="334"/>
                </a:cubicBezTo>
                <a:cubicBezTo>
                  <a:pt x="8873" y="134"/>
                  <a:pt x="8740" y="0"/>
                  <a:pt x="854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sp>
        <p:nvSpPr>
          <p:cNvPr id="650" name="Google Shape;650;p27"/>
          <p:cNvSpPr/>
          <p:nvPr/>
        </p:nvSpPr>
        <p:spPr>
          <a:xfrm>
            <a:off x="11168063" y="2633466"/>
            <a:ext cx="136484" cy="22164"/>
          </a:xfrm>
          <a:custGeom>
            <a:avLst/>
            <a:gdLst/>
            <a:ahLst/>
            <a:cxnLst/>
            <a:rect l="l" t="t" r="r" b="b"/>
            <a:pathLst>
              <a:path w="3904" h="634" extrusionOk="0">
                <a:moveTo>
                  <a:pt x="301" y="0"/>
                </a:moveTo>
                <a:cubicBezTo>
                  <a:pt x="134" y="0"/>
                  <a:pt x="1" y="133"/>
                  <a:pt x="1" y="300"/>
                </a:cubicBezTo>
                <a:cubicBezTo>
                  <a:pt x="1" y="500"/>
                  <a:pt x="134" y="634"/>
                  <a:pt x="301" y="634"/>
                </a:cubicBezTo>
                <a:lnTo>
                  <a:pt x="3570" y="634"/>
                </a:lnTo>
                <a:cubicBezTo>
                  <a:pt x="3770" y="634"/>
                  <a:pt x="3903" y="500"/>
                  <a:pt x="3903" y="300"/>
                </a:cubicBezTo>
                <a:cubicBezTo>
                  <a:pt x="3903" y="133"/>
                  <a:pt x="3770" y="0"/>
                  <a:pt x="357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sp>
        <p:nvSpPr>
          <p:cNvPr id="651" name="Google Shape;651;p27"/>
          <p:cNvSpPr/>
          <p:nvPr/>
        </p:nvSpPr>
        <p:spPr>
          <a:xfrm>
            <a:off x="10280606" y="2149477"/>
            <a:ext cx="437349" cy="22201"/>
          </a:xfrm>
          <a:custGeom>
            <a:avLst/>
            <a:gdLst/>
            <a:ahLst/>
            <a:cxnLst/>
            <a:rect l="l" t="t" r="r" b="b"/>
            <a:pathLst>
              <a:path w="12510" h="635" extrusionOk="0">
                <a:moveTo>
                  <a:pt x="334" y="1"/>
                </a:moveTo>
                <a:cubicBezTo>
                  <a:pt x="134" y="1"/>
                  <a:pt x="1" y="134"/>
                  <a:pt x="1" y="334"/>
                </a:cubicBezTo>
                <a:cubicBezTo>
                  <a:pt x="1" y="501"/>
                  <a:pt x="134" y="635"/>
                  <a:pt x="334" y="635"/>
                </a:cubicBezTo>
                <a:lnTo>
                  <a:pt x="12176" y="635"/>
                </a:lnTo>
                <a:cubicBezTo>
                  <a:pt x="12376" y="635"/>
                  <a:pt x="12510" y="501"/>
                  <a:pt x="12510" y="334"/>
                </a:cubicBezTo>
                <a:cubicBezTo>
                  <a:pt x="12510" y="134"/>
                  <a:pt x="12376" y="1"/>
                  <a:pt x="12176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sp>
        <p:nvSpPr>
          <p:cNvPr id="652" name="Google Shape;652;p27"/>
          <p:cNvSpPr/>
          <p:nvPr/>
        </p:nvSpPr>
        <p:spPr>
          <a:xfrm>
            <a:off x="10280604" y="2961145"/>
            <a:ext cx="706752" cy="23353"/>
          </a:xfrm>
          <a:custGeom>
            <a:avLst/>
            <a:gdLst/>
            <a:ahLst/>
            <a:cxnLst/>
            <a:rect l="l" t="t" r="r" b="b"/>
            <a:pathLst>
              <a:path w="20216" h="668" extrusionOk="0">
                <a:moveTo>
                  <a:pt x="334" y="0"/>
                </a:moveTo>
                <a:cubicBezTo>
                  <a:pt x="134" y="0"/>
                  <a:pt x="1" y="134"/>
                  <a:pt x="1" y="334"/>
                </a:cubicBezTo>
                <a:cubicBezTo>
                  <a:pt x="1" y="501"/>
                  <a:pt x="134" y="668"/>
                  <a:pt x="334" y="668"/>
                </a:cubicBezTo>
                <a:lnTo>
                  <a:pt x="19882" y="668"/>
                </a:lnTo>
                <a:cubicBezTo>
                  <a:pt x="20048" y="668"/>
                  <a:pt x="20215" y="501"/>
                  <a:pt x="20182" y="334"/>
                </a:cubicBezTo>
                <a:cubicBezTo>
                  <a:pt x="20182" y="134"/>
                  <a:pt x="20048" y="0"/>
                  <a:pt x="19882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sp>
        <p:nvSpPr>
          <p:cNvPr id="653" name="Google Shape;653;p27"/>
          <p:cNvSpPr/>
          <p:nvPr/>
        </p:nvSpPr>
        <p:spPr>
          <a:xfrm>
            <a:off x="10280604" y="3050921"/>
            <a:ext cx="706752" cy="23388"/>
          </a:xfrm>
          <a:custGeom>
            <a:avLst/>
            <a:gdLst/>
            <a:ahLst/>
            <a:cxnLst/>
            <a:rect l="l" t="t" r="r" b="b"/>
            <a:pathLst>
              <a:path w="20216" h="669" extrusionOk="0">
                <a:moveTo>
                  <a:pt x="334" y="1"/>
                </a:moveTo>
                <a:cubicBezTo>
                  <a:pt x="134" y="1"/>
                  <a:pt x="1" y="134"/>
                  <a:pt x="1" y="334"/>
                </a:cubicBezTo>
                <a:cubicBezTo>
                  <a:pt x="1" y="501"/>
                  <a:pt x="134" y="668"/>
                  <a:pt x="334" y="668"/>
                </a:cubicBezTo>
                <a:lnTo>
                  <a:pt x="19882" y="668"/>
                </a:lnTo>
                <a:cubicBezTo>
                  <a:pt x="20048" y="668"/>
                  <a:pt x="20215" y="501"/>
                  <a:pt x="20182" y="334"/>
                </a:cubicBezTo>
                <a:cubicBezTo>
                  <a:pt x="20182" y="134"/>
                  <a:pt x="20048" y="1"/>
                  <a:pt x="1988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sp>
        <p:nvSpPr>
          <p:cNvPr id="654" name="Google Shape;654;p27"/>
          <p:cNvSpPr/>
          <p:nvPr/>
        </p:nvSpPr>
        <p:spPr>
          <a:xfrm>
            <a:off x="10280607" y="3140734"/>
            <a:ext cx="705563" cy="23353"/>
          </a:xfrm>
          <a:custGeom>
            <a:avLst/>
            <a:gdLst/>
            <a:ahLst/>
            <a:cxnLst/>
            <a:rect l="l" t="t" r="r" b="b"/>
            <a:pathLst>
              <a:path w="20182" h="668" extrusionOk="0">
                <a:moveTo>
                  <a:pt x="334" y="0"/>
                </a:moveTo>
                <a:cubicBezTo>
                  <a:pt x="134" y="0"/>
                  <a:pt x="1" y="167"/>
                  <a:pt x="1" y="334"/>
                </a:cubicBezTo>
                <a:cubicBezTo>
                  <a:pt x="1" y="501"/>
                  <a:pt x="134" y="668"/>
                  <a:pt x="334" y="668"/>
                </a:cubicBezTo>
                <a:lnTo>
                  <a:pt x="19882" y="668"/>
                </a:lnTo>
                <a:cubicBezTo>
                  <a:pt x="20048" y="668"/>
                  <a:pt x="20182" y="501"/>
                  <a:pt x="20182" y="334"/>
                </a:cubicBezTo>
                <a:cubicBezTo>
                  <a:pt x="20182" y="167"/>
                  <a:pt x="20048" y="0"/>
                  <a:pt x="19882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sp>
        <p:nvSpPr>
          <p:cNvPr id="655" name="Google Shape;655;p27"/>
          <p:cNvSpPr/>
          <p:nvPr/>
        </p:nvSpPr>
        <p:spPr>
          <a:xfrm>
            <a:off x="10280607" y="3677156"/>
            <a:ext cx="705563" cy="22201"/>
          </a:xfrm>
          <a:custGeom>
            <a:avLst/>
            <a:gdLst/>
            <a:ahLst/>
            <a:cxnLst/>
            <a:rect l="l" t="t" r="r" b="b"/>
            <a:pathLst>
              <a:path w="20182" h="635" extrusionOk="0">
                <a:moveTo>
                  <a:pt x="334" y="1"/>
                </a:moveTo>
                <a:cubicBezTo>
                  <a:pt x="134" y="1"/>
                  <a:pt x="1" y="134"/>
                  <a:pt x="1" y="334"/>
                </a:cubicBezTo>
                <a:cubicBezTo>
                  <a:pt x="1" y="501"/>
                  <a:pt x="134" y="635"/>
                  <a:pt x="334" y="635"/>
                </a:cubicBezTo>
                <a:lnTo>
                  <a:pt x="19882" y="635"/>
                </a:lnTo>
                <a:cubicBezTo>
                  <a:pt x="20048" y="635"/>
                  <a:pt x="20182" y="501"/>
                  <a:pt x="20182" y="334"/>
                </a:cubicBezTo>
                <a:cubicBezTo>
                  <a:pt x="20182" y="134"/>
                  <a:pt x="20048" y="1"/>
                  <a:pt x="1988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sp>
        <p:nvSpPr>
          <p:cNvPr id="656" name="Google Shape;656;p27"/>
          <p:cNvSpPr/>
          <p:nvPr/>
        </p:nvSpPr>
        <p:spPr>
          <a:xfrm>
            <a:off x="10923170" y="2857346"/>
            <a:ext cx="209935" cy="22201"/>
          </a:xfrm>
          <a:custGeom>
            <a:avLst/>
            <a:gdLst/>
            <a:ahLst/>
            <a:cxnLst/>
            <a:rect l="l" t="t" r="r" b="b"/>
            <a:pathLst>
              <a:path w="6005" h="635" extrusionOk="0">
                <a:moveTo>
                  <a:pt x="334" y="1"/>
                </a:moveTo>
                <a:cubicBezTo>
                  <a:pt x="167" y="1"/>
                  <a:pt x="1" y="134"/>
                  <a:pt x="1" y="334"/>
                </a:cubicBezTo>
                <a:cubicBezTo>
                  <a:pt x="1" y="501"/>
                  <a:pt x="167" y="634"/>
                  <a:pt x="334" y="634"/>
                </a:cubicBezTo>
                <a:lnTo>
                  <a:pt x="5671" y="634"/>
                </a:lnTo>
                <a:cubicBezTo>
                  <a:pt x="5838" y="634"/>
                  <a:pt x="6005" y="501"/>
                  <a:pt x="6005" y="334"/>
                </a:cubicBezTo>
                <a:cubicBezTo>
                  <a:pt x="6005" y="134"/>
                  <a:pt x="5838" y="1"/>
                  <a:pt x="5671" y="1"/>
                </a:cubicBezTo>
                <a:close/>
              </a:path>
            </a:pathLst>
          </a:custGeom>
          <a:solidFill>
            <a:srgbClr val="12D77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sp>
        <p:nvSpPr>
          <p:cNvPr id="657" name="Google Shape;657;p27"/>
          <p:cNvSpPr/>
          <p:nvPr/>
        </p:nvSpPr>
        <p:spPr>
          <a:xfrm>
            <a:off x="11201868" y="2857346"/>
            <a:ext cx="279925" cy="22201"/>
          </a:xfrm>
          <a:custGeom>
            <a:avLst/>
            <a:gdLst/>
            <a:ahLst/>
            <a:cxnLst/>
            <a:rect l="l" t="t" r="r" b="b"/>
            <a:pathLst>
              <a:path w="8007" h="635" extrusionOk="0">
                <a:moveTo>
                  <a:pt x="334" y="1"/>
                </a:moveTo>
                <a:cubicBezTo>
                  <a:pt x="134" y="1"/>
                  <a:pt x="1" y="134"/>
                  <a:pt x="1" y="334"/>
                </a:cubicBezTo>
                <a:cubicBezTo>
                  <a:pt x="1" y="501"/>
                  <a:pt x="134" y="634"/>
                  <a:pt x="334" y="634"/>
                </a:cubicBezTo>
                <a:lnTo>
                  <a:pt x="7673" y="634"/>
                </a:lnTo>
                <a:cubicBezTo>
                  <a:pt x="7873" y="634"/>
                  <a:pt x="8007" y="501"/>
                  <a:pt x="8007" y="334"/>
                </a:cubicBezTo>
                <a:cubicBezTo>
                  <a:pt x="8007" y="134"/>
                  <a:pt x="7873" y="1"/>
                  <a:pt x="7673" y="1"/>
                </a:cubicBezTo>
                <a:close/>
              </a:path>
            </a:pathLst>
          </a:custGeom>
          <a:solidFill>
            <a:srgbClr val="12D77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sp>
        <p:nvSpPr>
          <p:cNvPr id="658" name="Google Shape;658;p27"/>
          <p:cNvSpPr/>
          <p:nvPr/>
        </p:nvSpPr>
        <p:spPr>
          <a:xfrm>
            <a:off x="11201868" y="2961145"/>
            <a:ext cx="279925" cy="23353"/>
          </a:xfrm>
          <a:custGeom>
            <a:avLst/>
            <a:gdLst/>
            <a:ahLst/>
            <a:cxnLst/>
            <a:rect l="l" t="t" r="r" b="b"/>
            <a:pathLst>
              <a:path w="8007" h="668" extrusionOk="0">
                <a:moveTo>
                  <a:pt x="334" y="0"/>
                </a:moveTo>
                <a:cubicBezTo>
                  <a:pt x="134" y="0"/>
                  <a:pt x="1" y="134"/>
                  <a:pt x="1" y="334"/>
                </a:cubicBezTo>
                <a:cubicBezTo>
                  <a:pt x="1" y="501"/>
                  <a:pt x="134" y="668"/>
                  <a:pt x="334" y="668"/>
                </a:cubicBezTo>
                <a:lnTo>
                  <a:pt x="7673" y="668"/>
                </a:lnTo>
                <a:cubicBezTo>
                  <a:pt x="7873" y="668"/>
                  <a:pt x="8007" y="501"/>
                  <a:pt x="8007" y="334"/>
                </a:cubicBezTo>
                <a:cubicBezTo>
                  <a:pt x="8007" y="134"/>
                  <a:pt x="7873" y="0"/>
                  <a:pt x="7673" y="0"/>
                </a:cubicBezTo>
                <a:close/>
              </a:path>
            </a:pathLst>
          </a:custGeom>
          <a:solidFill>
            <a:srgbClr val="12D77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sp>
        <p:nvSpPr>
          <p:cNvPr id="659" name="Google Shape;659;p27"/>
          <p:cNvSpPr/>
          <p:nvPr/>
        </p:nvSpPr>
        <p:spPr>
          <a:xfrm>
            <a:off x="10280607" y="3813604"/>
            <a:ext cx="107327" cy="22201"/>
          </a:xfrm>
          <a:custGeom>
            <a:avLst/>
            <a:gdLst/>
            <a:ahLst/>
            <a:cxnLst/>
            <a:rect l="l" t="t" r="r" b="b"/>
            <a:pathLst>
              <a:path w="3070" h="635" extrusionOk="0">
                <a:moveTo>
                  <a:pt x="334" y="1"/>
                </a:moveTo>
                <a:cubicBezTo>
                  <a:pt x="134" y="1"/>
                  <a:pt x="1" y="134"/>
                  <a:pt x="1" y="301"/>
                </a:cubicBezTo>
                <a:cubicBezTo>
                  <a:pt x="1" y="501"/>
                  <a:pt x="134" y="634"/>
                  <a:pt x="334" y="634"/>
                </a:cubicBezTo>
                <a:lnTo>
                  <a:pt x="2736" y="634"/>
                </a:lnTo>
                <a:cubicBezTo>
                  <a:pt x="2903" y="634"/>
                  <a:pt x="3070" y="501"/>
                  <a:pt x="3070" y="301"/>
                </a:cubicBezTo>
                <a:cubicBezTo>
                  <a:pt x="3070" y="134"/>
                  <a:pt x="2903" y="1"/>
                  <a:pt x="2736" y="1"/>
                </a:cubicBezTo>
                <a:close/>
              </a:path>
            </a:pathLst>
          </a:custGeom>
          <a:solidFill>
            <a:srgbClr val="12D77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sp>
        <p:nvSpPr>
          <p:cNvPr id="660" name="Google Shape;660;p27"/>
          <p:cNvSpPr/>
          <p:nvPr/>
        </p:nvSpPr>
        <p:spPr>
          <a:xfrm>
            <a:off x="10280607" y="3881253"/>
            <a:ext cx="107327" cy="23353"/>
          </a:xfrm>
          <a:custGeom>
            <a:avLst/>
            <a:gdLst/>
            <a:ahLst/>
            <a:cxnLst/>
            <a:rect l="l" t="t" r="r" b="b"/>
            <a:pathLst>
              <a:path w="3070" h="668" extrusionOk="0">
                <a:moveTo>
                  <a:pt x="334" y="0"/>
                </a:moveTo>
                <a:cubicBezTo>
                  <a:pt x="134" y="0"/>
                  <a:pt x="1" y="167"/>
                  <a:pt x="1" y="334"/>
                </a:cubicBezTo>
                <a:cubicBezTo>
                  <a:pt x="1" y="501"/>
                  <a:pt x="134" y="667"/>
                  <a:pt x="334" y="667"/>
                </a:cubicBezTo>
                <a:lnTo>
                  <a:pt x="2736" y="667"/>
                </a:lnTo>
                <a:cubicBezTo>
                  <a:pt x="2903" y="667"/>
                  <a:pt x="3070" y="501"/>
                  <a:pt x="3070" y="334"/>
                </a:cubicBezTo>
                <a:cubicBezTo>
                  <a:pt x="3070" y="167"/>
                  <a:pt x="2903" y="0"/>
                  <a:pt x="2736" y="0"/>
                </a:cubicBezTo>
                <a:close/>
              </a:path>
            </a:pathLst>
          </a:custGeom>
          <a:solidFill>
            <a:srgbClr val="12D77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sp>
        <p:nvSpPr>
          <p:cNvPr id="661" name="Google Shape;661;p27"/>
          <p:cNvSpPr/>
          <p:nvPr/>
        </p:nvSpPr>
        <p:spPr>
          <a:xfrm>
            <a:off x="10415901" y="3881253"/>
            <a:ext cx="656585" cy="23353"/>
          </a:xfrm>
          <a:custGeom>
            <a:avLst/>
            <a:gdLst/>
            <a:ahLst/>
            <a:cxnLst/>
            <a:rect l="l" t="t" r="r" b="b"/>
            <a:pathLst>
              <a:path w="18781" h="668" extrusionOk="0">
                <a:moveTo>
                  <a:pt x="300" y="0"/>
                </a:moveTo>
                <a:cubicBezTo>
                  <a:pt x="134" y="0"/>
                  <a:pt x="0" y="167"/>
                  <a:pt x="0" y="334"/>
                </a:cubicBezTo>
                <a:cubicBezTo>
                  <a:pt x="0" y="501"/>
                  <a:pt x="134" y="667"/>
                  <a:pt x="300" y="667"/>
                </a:cubicBezTo>
                <a:lnTo>
                  <a:pt x="18447" y="667"/>
                </a:lnTo>
                <a:cubicBezTo>
                  <a:pt x="18647" y="667"/>
                  <a:pt x="18780" y="501"/>
                  <a:pt x="18780" y="334"/>
                </a:cubicBezTo>
                <a:cubicBezTo>
                  <a:pt x="18780" y="167"/>
                  <a:pt x="18647" y="0"/>
                  <a:pt x="18447" y="0"/>
                </a:cubicBezTo>
                <a:close/>
              </a:path>
            </a:pathLst>
          </a:custGeom>
          <a:solidFill>
            <a:srgbClr val="12D77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sp>
        <p:nvSpPr>
          <p:cNvPr id="662" name="Google Shape;662;p27"/>
          <p:cNvSpPr/>
          <p:nvPr/>
        </p:nvSpPr>
        <p:spPr>
          <a:xfrm>
            <a:off x="10446211" y="3813604"/>
            <a:ext cx="106139" cy="22201"/>
          </a:xfrm>
          <a:custGeom>
            <a:avLst/>
            <a:gdLst/>
            <a:ahLst/>
            <a:cxnLst/>
            <a:rect l="l" t="t" r="r" b="b"/>
            <a:pathLst>
              <a:path w="3036" h="635" extrusionOk="0">
                <a:moveTo>
                  <a:pt x="301" y="1"/>
                </a:moveTo>
                <a:cubicBezTo>
                  <a:pt x="134" y="1"/>
                  <a:pt x="0" y="134"/>
                  <a:pt x="0" y="301"/>
                </a:cubicBezTo>
                <a:cubicBezTo>
                  <a:pt x="0" y="501"/>
                  <a:pt x="134" y="634"/>
                  <a:pt x="301" y="634"/>
                </a:cubicBezTo>
                <a:lnTo>
                  <a:pt x="2736" y="634"/>
                </a:lnTo>
                <a:cubicBezTo>
                  <a:pt x="2903" y="634"/>
                  <a:pt x="3036" y="501"/>
                  <a:pt x="3036" y="301"/>
                </a:cubicBezTo>
                <a:cubicBezTo>
                  <a:pt x="3036" y="134"/>
                  <a:pt x="2903" y="1"/>
                  <a:pt x="2736" y="1"/>
                </a:cubicBezTo>
                <a:close/>
              </a:path>
            </a:pathLst>
          </a:custGeom>
          <a:solidFill>
            <a:srgbClr val="12D77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sp>
        <p:nvSpPr>
          <p:cNvPr id="663" name="Google Shape;663;p27"/>
          <p:cNvSpPr/>
          <p:nvPr/>
        </p:nvSpPr>
        <p:spPr>
          <a:xfrm>
            <a:off x="10610629" y="3813604"/>
            <a:ext cx="107327" cy="22201"/>
          </a:xfrm>
          <a:custGeom>
            <a:avLst/>
            <a:gdLst/>
            <a:ahLst/>
            <a:cxnLst/>
            <a:rect l="l" t="t" r="r" b="b"/>
            <a:pathLst>
              <a:path w="3070" h="635" extrusionOk="0">
                <a:moveTo>
                  <a:pt x="334" y="1"/>
                </a:moveTo>
                <a:cubicBezTo>
                  <a:pt x="168" y="1"/>
                  <a:pt x="1" y="134"/>
                  <a:pt x="1" y="301"/>
                </a:cubicBezTo>
                <a:cubicBezTo>
                  <a:pt x="1" y="501"/>
                  <a:pt x="168" y="634"/>
                  <a:pt x="334" y="634"/>
                </a:cubicBezTo>
                <a:lnTo>
                  <a:pt x="2736" y="634"/>
                </a:lnTo>
                <a:cubicBezTo>
                  <a:pt x="2936" y="634"/>
                  <a:pt x="3070" y="501"/>
                  <a:pt x="3070" y="301"/>
                </a:cubicBezTo>
                <a:cubicBezTo>
                  <a:pt x="3070" y="134"/>
                  <a:pt x="2936" y="1"/>
                  <a:pt x="2736" y="1"/>
                </a:cubicBezTo>
                <a:close/>
              </a:path>
            </a:pathLst>
          </a:custGeom>
          <a:solidFill>
            <a:srgbClr val="12D77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sp>
        <p:nvSpPr>
          <p:cNvPr id="664" name="Google Shape;664;p27"/>
          <p:cNvSpPr/>
          <p:nvPr/>
        </p:nvSpPr>
        <p:spPr>
          <a:xfrm>
            <a:off x="10776233" y="3813604"/>
            <a:ext cx="106175" cy="22201"/>
          </a:xfrm>
          <a:custGeom>
            <a:avLst/>
            <a:gdLst/>
            <a:ahLst/>
            <a:cxnLst/>
            <a:rect l="l" t="t" r="r" b="b"/>
            <a:pathLst>
              <a:path w="3037" h="635" extrusionOk="0">
                <a:moveTo>
                  <a:pt x="334" y="1"/>
                </a:moveTo>
                <a:cubicBezTo>
                  <a:pt x="134" y="1"/>
                  <a:pt x="1" y="134"/>
                  <a:pt x="1" y="301"/>
                </a:cubicBezTo>
                <a:cubicBezTo>
                  <a:pt x="1" y="501"/>
                  <a:pt x="134" y="634"/>
                  <a:pt x="334" y="634"/>
                </a:cubicBezTo>
                <a:lnTo>
                  <a:pt x="2736" y="634"/>
                </a:lnTo>
                <a:cubicBezTo>
                  <a:pt x="2903" y="634"/>
                  <a:pt x="3036" y="501"/>
                  <a:pt x="3036" y="301"/>
                </a:cubicBezTo>
                <a:cubicBezTo>
                  <a:pt x="3036" y="134"/>
                  <a:pt x="2903" y="1"/>
                  <a:pt x="2736" y="1"/>
                </a:cubicBezTo>
                <a:close/>
              </a:path>
            </a:pathLst>
          </a:custGeom>
          <a:solidFill>
            <a:srgbClr val="12D77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sp>
        <p:nvSpPr>
          <p:cNvPr id="665" name="Google Shape;665;p27"/>
          <p:cNvSpPr/>
          <p:nvPr/>
        </p:nvSpPr>
        <p:spPr>
          <a:xfrm>
            <a:off x="10941837" y="3813604"/>
            <a:ext cx="106139" cy="22201"/>
          </a:xfrm>
          <a:custGeom>
            <a:avLst/>
            <a:gdLst/>
            <a:ahLst/>
            <a:cxnLst/>
            <a:rect l="l" t="t" r="r" b="b"/>
            <a:pathLst>
              <a:path w="3036" h="635" extrusionOk="0">
                <a:moveTo>
                  <a:pt x="300" y="1"/>
                </a:moveTo>
                <a:cubicBezTo>
                  <a:pt x="134" y="1"/>
                  <a:pt x="0" y="134"/>
                  <a:pt x="0" y="301"/>
                </a:cubicBezTo>
                <a:cubicBezTo>
                  <a:pt x="0" y="501"/>
                  <a:pt x="134" y="634"/>
                  <a:pt x="300" y="634"/>
                </a:cubicBezTo>
                <a:lnTo>
                  <a:pt x="2702" y="634"/>
                </a:lnTo>
                <a:cubicBezTo>
                  <a:pt x="2902" y="634"/>
                  <a:pt x="3036" y="501"/>
                  <a:pt x="3036" y="301"/>
                </a:cubicBezTo>
                <a:cubicBezTo>
                  <a:pt x="3036" y="134"/>
                  <a:pt x="2902" y="1"/>
                  <a:pt x="2702" y="1"/>
                </a:cubicBezTo>
                <a:close/>
              </a:path>
            </a:pathLst>
          </a:custGeom>
          <a:solidFill>
            <a:srgbClr val="12D77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sp>
        <p:nvSpPr>
          <p:cNvPr id="666" name="Google Shape;666;p27"/>
          <p:cNvSpPr/>
          <p:nvPr/>
        </p:nvSpPr>
        <p:spPr>
          <a:xfrm>
            <a:off x="11106254" y="3813604"/>
            <a:ext cx="107327" cy="22201"/>
          </a:xfrm>
          <a:custGeom>
            <a:avLst/>
            <a:gdLst/>
            <a:ahLst/>
            <a:cxnLst/>
            <a:rect l="l" t="t" r="r" b="b"/>
            <a:pathLst>
              <a:path w="3070" h="635" extrusionOk="0">
                <a:moveTo>
                  <a:pt x="334" y="1"/>
                </a:moveTo>
                <a:cubicBezTo>
                  <a:pt x="134" y="1"/>
                  <a:pt x="1" y="134"/>
                  <a:pt x="1" y="301"/>
                </a:cubicBezTo>
                <a:cubicBezTo>
                  <a:pt x="1" y="501"/>
                  <a:pt x="134" y="634"/>
                  <a:pt x="334" y="634"/>
                </a:cubicBezTo>
                <a:lnTo>
                  <a:pt x="2736" y="634"/>
                </a:lnTo>
                <a:cubicBezTo>
                  <a:pt x="2903" y="634"/>
                  <a:pt x="3069" y="501"/>
                  <a:pt x="3069" y="301"/>
                </a:cubicBezTo>
                <a:cubicBezTo>
                  <a:pt x="3069" y="134"/>
                  <a:pt x="2903" y="1"/>
                  <a:pt x="2736" y="1"/>
                </a:cubicBezTo>
                <a:close/>
              </a:path>
            </a:pathLst>
          </a:custGeom>
          <a:solidFill>
            <a:srgbClr val="12D77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sp>
        <p:nvSpPr>
          <p:cNvPr id="667" name="Google Shape;667;p27"/>
          <p:cNvSpPr/>
          <p:nvPr/>
        </p:nvSpPr>
        <p:spPr>
          <a:xfrm>
            <a:off x="11271859" y="3813604"/>
            <a:ext cx="72332" cy="22201"/>
          </a:xfrm>
          <a:custGeom>
            <a:avLst/>
            <a:gdLst/>
            <a:ahLst/>
            <a:cxnLst/>
            <a:rect l="l" t="t" r="r" b="b"/>
            <a:pathLst>
              <a:path w="2069" h="635" extrusionOk="0">
                <a:moveTo>
                  <a:pt x="301" y="1"/>
                </a:moveTo>
                <a:cubicBezTo>
                  <a:pt x="134" y="1"/>
                  <a:pt x="0" y="134"/>
                  <a:pt x="0" y="301"/>
                </a:cubicBezTo>
                <a:cubicBezTo>
                  <a:pt x="0" y="501"/>
                  <a:pt x="134" y="634"/>
                  <a:pt x="301" y="634"/>
                </a:cubicBezTo>
                <a:lnTo>
                  <a:pt x="1768" y="634"/>
                </a:lnTo>
                <a:cubicBezTo>
                  <a:pt x="1935" y="634"/>
                  <a:pt x="2068" y="501"/>
                  <a:pt x="2068" y="301"/>
                </a:cubicBezTo>
                <a:cubicBezTo>
                  <a:pt x="2068" y="134"/>
                  <a:pt x="1935" y="1"/>
                  <a:pt x="1768" y="1"/>
                </a:cubicBezTo>
                <a:close/>
              </a:path>
            </a:pathLst>
          </a:custGeom>
          <a:solidFill>
            <a:srgbClr val="12D77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sp>
        <p:nvSpPr>
          <p:cNvPr id="668" name="Google Shape;668;p27"/>
          <p:cNvSpPr/>
          <p:nvPr/>
        </p:nvSpPr>
        <p:spPr>
          <a:xfrm>
            <a:off x="11050283" y="1102257"/>
            <a:ext cx="1141724" cy="1046108"/>
          </a:xfrm>
          <a:custGeom>
            <a:avLst/>
            <a:gdLst/>
            <a:ahLst/>
            <a:cxnLst/>
            <a:rect l="l" t="t" r="r" b="b"/>
            <a:pathLst>
              <a:path w="32658" h="29923" extrusionOk="0">
                <a:moveTo>
                  <a:pt x="1335" y="1"/>
                </a:moveTo>
                <a:cubicBezTo>
                  <a:pt x="601" y="1"/>
                  <a:pt x="0" y="601"/>
                  <a:pt x="0" y="1302"/>
                </a:cubicBezTo>
                <a:lnTo>
                  <a:pt x="0" y="28621"/>
                </a:lnTo>
                <a:cubicBezTo>
                  <a:pt x="0" y="29355"/>
                  <a:pt x="601" y="29922"/>
                  <a:pt x="1335" y="29922"/>
                </a:cubicBezTo>
                <a:lnTo>
                  <a:pt x="31356" y="29922"/>
                </a:lnTo>
                <a:cubicBezTo>
                  <a:pt x="32090" y="29922"/>
                  <a:pt x="32657" y="29355"/>
                  <a:pt x="32657" y="28621"/>
                </a:cubicBezTo>
                <a:lnTo>
                  <a:pt x="32657" y="1302"/>
                </a:lnTo>
                <a:cubicBezTo>
                  <a:pt x="32657" y="601"/>
                  <a:pt x="32090" y="1"/>
                  <a:pt x="31356" y="1"/>
                </a:cubicBezTo>
                <a:close/>
              </a:path>
            </a:pathLst>
          </a:custGeom>
          <a:solidFill>
            <a:srgbClr val="B8BD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sp>
        <p:nvSpPr>
          <p:cNvPr id="669" name="Google Shape;669;p27"/>
          <p:cNvSpPr/>
          <p:nvPr/>
        </p:nvSpPr>
        <p:spPr>
          <a:xfrm>
            <a:off x="11050283" y="1092957"/>
            <a:ext cx="1141724" cy="52511"/>
          </a:xfrm>
          <a:custGeom>
            <a:avLst/>
            <a:gdLst/>
            <a:ahLst/>
            <a:cxnLst/>
            <a:rect l="l" t="t" r="r" b="b"/>
            <a:pathLst>
              <a:path w="32658" h="1502" extrusionOk="0">
                <a:moveTo>
                  <a:pt x="1268" y="0"/>
                </a:moveTo>
                <a:cubicBezTo>
                  <a:pt x="568" y="0"/>
                  <a:pt x="0" y="567"/>
                  <a:pt x="0" y="1234"/>
                </a:cubicBezTo>
                <a:lnTo>
                  <a:pt x="0" y="1501"/>
                </a:lnTo>
                <a:cubicBezTo>
                  <a:pt x="0" y="834"/>
                  <a:pt x="568" y="267"/>
                  <a:pt x="1268" y="267"/>
                </a:cubicBezTo>
                <a:lnTo>
                  <a:pt x="31423" y="267"/>
                </a:lnTo>
                <a:cubicBezTo>
                  <a:pt x="32123" y="267"/>
                  <a:pt x="32657" y="834"/>
                  <a:pt x="32657" y="1501"/>
                </a:cubicBezTo>
                <a:lnTo>
                  <a:pt x="32657" y="1234"/>
                </a:lnTo>
                <a:cubicBezTo>
                  <a:pt x="32657" y="567"/>
                  <a:pt x="32123" y="0"/>
                  <a:pt x="31423" y="0"/>
                </a:cubicBezTo>
                <a:close/>
              </a:path>
            </a:pathLst>
          </a:custGeom>
          <a:solidFill>
            <a:srgbClr val="00A3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sp>
        <p:nvSpPr>
          <p:cNvPr id="670" name="Google Shape;670;p27"/>
          <p:cNvSpPr/>
          <p:nvPr/>
        </p:nvSpPr>
        <p:spPr>
          <a:xfrm>
            <a:off x="11050283" y="1102257"/>
            <a:ext cx="1141724" cy="160991"/>
          </a:xfrm>
          <a:custGeom>
            <a:avLst/>
            <a:gdLst/>
            <a:ahLst/>
            <a:cxnLst/>
            <a:rect l="l" t="t" r="r" b="b"/>
            <a:pathLst>
              <a:path w="32658" h="4605" extrusionOk="0">
                <a:moveTo>
                  <a:pt x="1268" y="1"/>
                </a:moveTo>
                <a:cubicBezTo>
                  <a:pt x="568" y="1"/>
                  <a:pt x="0" y="568"/>
                  <a:pt x="0" y="1235"/>
                </a:cubicBezTo>
                <a:lnTo>
                  <a:pt x="0" y="4604"/>
                </a:lnTo>
                <a:lnTo>
                  <a:pt x="32657" y="4604"/>
                </a:lnTo>
                <a:lnTo>
                  <a:pt x="32657" y="1235"/>
                </a:lnTo>
                <a:cubicBezTo>
                  <a:pt x="32657" y="568"/>
                  <a:pt x="32123" y="1"/>
                  <a:pt x="31423" y="1"/>
                </a:cubicBezTo>
                <a:close/>
              </a:path>
            </a:pathLst>
          </a:custGeom>
          <a:solidFill>
            <a:srgbClr val="469AA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sp>
        <p:nvSpPr>
          <p:cNvPr id="671" name="Google Shape;671;p27"/>
          <p:cNvSpPr/>
          <p:nvPr/>
        </p:nvSpPr>
        <p:spPr>
          <a:xfrm>
            <a:off x="11113243" y="1311002"/>
            <a:ext cx="1020448" cy="784887"/>
          </a:xfrm>
          <a:custGeom>
            <a:avLst/>
            <a:gdLst/>
            <a:ahLst/>
            <a:cxnLst/>
            <a:rect l="l" t="t" r="r" b="b"/>
            <a:pathLst>
              <a:path w="29189" h="22451" extrusionOk="0">
                <a:moveTo>
                  <a:pt x="28188" y="22450"/>
                </a:moveTo>
                <a:lnTo>
                  <a:pt x="1001" y="22450"/>
                </a:lnTo>
                <a:cubicBezTo>
                  <a:pt x="434" y="22450"/>
                  <a:pt x="1" y="22017"/>
                  <a:pt x="1" y="21450"/>
                </a:cubicBezTo>
                <a:lnTo>
                  <a:pt x="1" y="1002"/>
                </a:lnTo>
                <a:cubicBezTo>
                  <a:pt x="1" y="468"/>
                  <a:pt x="434" y="1"/>
                  <a:pt x="1001" y="1"/>
                </a:cubicBezTo>
                <a:lnTo>
                  <a:pt x="28188" y="1"/>
                </a:lnTo>
                <a:cubicBezTo>
                  <a:pt x="28755" y="1"/>
                  <a:pt x="29188" y="468"/>
                  <a:pt x="29188" y="1002"/>
                </a:cubicBezTo>
                <a:lnTo>
                  <a:pt x="29188" y="21450"/>
                </a:lnTo>
                <a:cubicBezTo>
                  <a:pt x="29188" y="22017"/>
                  <a:pt x="28755" y="22450"/>
                  <a:pt x="28188" y="22450"/>
                </a:cubicBezTo>
                <a:close/>
              </a:path>
            </a:pathLst>
          </a:custGeom>
          <a:solidFill>
            <a:srgbClr val="24086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sp>
        <p:nvSpPr>
          <p:cNvPr id="672" name="Google Shape;672;p27"/>
          <p:cNvSpPr/>
          <p:nvPr/>
        </p:nvSpPr>
        <p:spPr>
          <a:xfrm>
            <a:off x="11162226" y="1488281"/>
            <a:ext cx="725385" cy="17515"/>
          </a:xfrm>
          <a:custGeom>
            <a:avLst/>
            <a:gdLst/>
            <a:ahLst/>
            <a:cxnLst/>
            <a:rect l="l" t="t" r="r" b="b"/>
            <a:pathLst>
              <a:path w="20749" h="501" extrusionOk="0">
                <a:moveTo>
                  <a:pt x="234" y="0"/>
                </a:moveTo>
                <a:cubicBezTo>
                  <a:pt x="101" y="0"/>
                  <a:pt x="1" y="134"/>
                  <a:pt x="1" y="267"/>
                </a:cubicBezTo>
                <a:cubicBezTo>
                  <a:pt x="1" y="401"/>
                  <a:pt x="101" y="501"/>
                  <a:pt x="234" y="501"/>
                </a:cubicBezTo>
                <a:lnTo>
                  <a:pt x="20482" y="501"/>
                </a:lnTo>
                <a:cubicBezTo>
                  <a:pt x="20615" y="501"/>
                  <a:pt x="20749" y="401"/>
                  <a:pt x="20716" y="267"/>
                </a:cubicBezTo>
                <a:cubicBezTo>
                  <a:pt x="20716" y="134"/>
                  <a:pt x="20615" y="0"/>
                  <a:pt x="20482" y="0"/>
                </a:cubicBezTo>
                <a:close/>
              </a:path>
            </a:pathLst>
          </a:custGeom>
          <a:solidFill>
            <a:srgbClr val="12D77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sp>
        <p:nvSpPr>
          <p:cNvPr id="673" name="Google Shape;673;p27"/>
          <p:cNvSpPr/>
          <p:nvPr/>
        </p:nvSpPr>
        <p:spPr>
          <a:xfrm>
            <a:off x="11931902" y="1488281"/>
            <a:ext cx="69989" cy="17515"/>
          </a:xfrm>
          <a:custGeom>
            <a:avLst/>
            <a:gdLst/>
            <a:ahLst/>
            <a:cxnLst/>
            <a:rect l="l" t="t" r="r" b="b"/>
            <a:pathLst>
              <a:path w="2002" h="501" extrusionOk="0">
                <a:moveTo>
                  <a:pt x="234" y="0"/>
                </a:moveTo>
                <a:cubicBezTo>
                  <a:pt x="101" y="0"/>
                  <a:pt x="0" y="134"/>
                  <a:pt x="0" y="267"/>
                </a:cubicBezTo>
                <a:cubicBezTo>
                  <a:pt x="0" y="401"/>
                  <a:pt x="101" y="501"/>
                  <a:pt x="234" y="501"/>
                </a:cubicBezTo>
                <a:lnTo>
                  <a:pt x="1735" y="501"/>
                </a:lnTo>
                <a:cubicBezTo>
                  <a:pt x="1868" y="501"/>
                  <a:pt x="2002" y="401"/>
                  <a:pt x="2002" y="267"/>
                </a:cubicBezTo>
                <a:cubicBezTo>
                  <a:pt x="2002" y="134"/>
                  <a:pt x="1868" y="0"/>
                  <a:pt x="1735" y="0"/>
                </a:cubicBezTo>
                <a:close/>
              </a:path>
            </a:pathLst>
          </a:custGeom>
          <a:solidFill>
            <a:srgbClr val="12D77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sp>
        <p:nvSpPr>
          <p:cNvPr id="674" name="Google Shape;674;p27"/>
          <p:cNvSpPr/>
          <p:nvPr/>
        </p:nvSpPr>
        <p:spPr>
          <a:xfrm>
            <a:off x="12028706" y="1488281"/>
            <a:ext cx="56005" cy="17515"/>
          </a:xfrm>
          <a:custGeom>
            <a:avLst/>
            <a:gdLst/>
            <a:ahLst/>
            <a:cxnLst/>
            <a:rect l="l" t="t" r="r" b="b"/>
            <a:pathLst>
              <a:path w="1602" h="501" extrusionOk="0">
                <a:moveTo>
                  <a:pt x="234" y="0"/>
                </a:moveTo>
                <a:cubicBezTo>
                  <a:pt x="100" y="0"/>
                  <a:pt x="0" y="134"/>
                  <a:pt x="0" y="267"/>
                </a:cubicBezTo>
                <a:cubicBezTo>
                  <a:pt x="0" y="401"/>
                  <a:pt x="100" y="501"/>
                  <a:pt x="234" y="501"/>
                </a:cubicBezTo>
                <a:lnTo>
                  <a:pt x="1368" y="501"/>
                </a:lnTo>
                <a:cubicBezTo>
                  <a:pt x="1501" y="501"/>
                  <a:pt x="1601" y="401"/>
                  <a:pt x="1601" y="267"/>
                </a:cubicBezTo>
                <a:cubicBezTo>
                  <a:pt x="1601" y="134"/>
                  <a:pt x="1501" y="0"/>
                  <a:pt x="1368" y="0"/>
                </a:cubicBezTo>
                <a:close/>
              </a:path>
            </a:pathLst>
          </a:custGeom>
          <a:solidFill>
            <a:srgbClr val="12D77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sp>
        <p:nvSpPr>
          <p:cNvPr id="675" name="Google Shape;675;p27"/>
          <p:cNvSpPr/>
          <p:nvPr/>
        </p:nvSpPr>
        <p:spPr>
          <a:xfrm>
            <a:off x="11162225" y="1568725"/>
            <a:ext cx="415185" cy="17551"/>
          </a:xfrm>
          <a:custGeom>
            <a:avLst/>
            <a:gdLst/>
            <a:ahLst/>
            <a:cxnLst/>
            <a:rect l="l" t="t" r="r" b="b"/>
            <a:pathLst>
              <a:path w="11876" h="502" extrusionOk="0">
                <a:moveTo>
                  <a:pt x="234" y="1"/>
                </a:moveTo>
                <a:cubicBezTo>
                  <a:pt x="101" y="1"/>
                  <a:pt x="1" y="134"/>
                  <a:pt x="1" y="268"/>
                </a:cubicBezTo>
                <a:cubicBezTo>
                  <a:pt x="1" y="401"/>
                  <a:pt x="101" y="501"/>
                  <a:pt x="234" y="501"/>
                </a:cubicBezTo>
                <a:lnTo>
                  <a:pt x="11609" y="501"/>
                </a:lnTo>
                <a:cubicBezTo>
                  <a:pt x="11742" y="501"/>
                  <a:pt x="11876" y="401"/>
                  <a:pt x="11876" y="268"/>
                </a:cubicBezTo>
                <a:cubicBezTo>
                  <a:pt x="11876" y="134"/>
                  <a:pt x="11742" y="1"/>
                  <a:pt x="11609" y="1"/>
                </a:cubicBezTo>
                <a:close/>
              </a:path>
            </a:pathLst>
          </a:custGeom>
          <a:solidFill>
            <a:srgbClr val="12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sp>
        <p:nvSpPr>
          <p:cNvPr id="676" name="Google Shape;676;p27"/>
          <p:cNvSpPr/>
          <p:nvPr/>
        </p:nvSpPr>
        <p:spPr>
          <a:xfrm>
            <a:off x="11583209" y="1568725"/>
            <a:ext cx="131835" cy="17551"/>
          </a:xfrm>
          <a:custGeom>
            <a:avLst/>
            <a:gdLst/>
            <a:ahLst/>
            <a:cxnLst/>
            <a:rect l="l" t="t" r="r" b="b"/>
            <a:pathLst>
              <a:path w="3771" h="502" extrusionOk="0">
                <a:moveTo>
                  <a:pt x="268" y="1"/>
                </a:moveTo>
                <a:cubicBezTo>
                  <a:pt x="134" y="1"/>
                  <a:pt x="1" y="134"/>
                  <a:pt x="1" y="268"/>
                </a:cubicBezTo>
                <a:cubicBezTo>
                  <a:pt x="1" y="401"/>
                  <a:pt x="134" y="501"/>
                  <a:pt x="268" y="501"/>
                </a:cubicBezTo>
                <a:lnTo>
                  <a:pt x="3537" y="501"/>
                </a:lnTo>
                <a:cubicBezTo>
                  <a:pt x="3670" y="501"/>
                  <a:pt x="3770" y="401"/>
                  <a:pt x="3770" y="268"/>
                </a:cubicBezTo>
                <a:cubicBezTo>
                  <a:pt x="3770" y="134"/>
                  <a:pt x="3670" y="1"/>
                  <a:pt x="3537" y="1"/>
                </a:cubicBezTo>
                <a:close/>
              </a:path>
            </a:pathLst>
          </a:custGeom>
          <a:solidFill>
            <a:srgbClr val="12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sp>
        <p:nvSpPr>
          <p:cNvPr id="677" name="Google Shape;677;p27"/>
          <p:cNvSpPr/>
          <p:nvPr/>
        </p:nvSpPr>
        <p:spPr>
          <a:xfrm>
            <a:off x="11627541" y="1615398"/>
            <a:ext cx="87505" cy="16361"/>
          </a:xfrm>
          <a:custGeom>
            <a:avLst/>
            <a:gdLst/>
            <a:ahLst/>
            <a:cxnLst/>
            <a:rect l="l" t="t" r="r" b="b"/>
            <a:pathLst>
              <a:path w="2503" h="468" extrusionOk="0">
                <a:moveTo>
                  <a:pt x="234" y="0"/>
                </a:moveTo>
                <a:cubicBezTo>
                  <a:pt x="100" y="0"/>
                  <a:pt x="0" y="100"/>
                  <a:pt x="0" y="234"/>
                </a:cubicBezTo>
                <a:cubicBezTo>
                  <a:pt x="0" y="367"/>
                  <a:pt x="100" y="467"/>
                  <a:pt x="234" y="467"/>
                </a:cubicBezTo>
                <a:lnTo>
                  <a:pt x="2269" y="467"/>
                </a:lnTo>
                <a:cubicBezTo>
                  <a:pt x="2402" y="467"/>
                  <a:pt x="2502" y="367"/>
                  <a:pt x="2502" y="234"/>
                </a:cubicBezTo>
                <a:cubicBezTo>
                  <a:pt x="2502" y="100"/>
                  <a:pt x="2402" y="0"/>
                  <a:pt x="2269" y="0"/>
                </a:cubicBezTo>
                <a:close/>
              </a:path>
            </a:pathLst>
          </a:custGeom>
          <a:solidFill>
            <a:srgbClr val="12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sp>
        <p:nvSpPr>
          <p:cNvPr id="678" name="Google Shape;678;p27"/>
          <p:cNvSpPr/>
          <p:nvPr/>
        </p:nvSpPr>
        <p:spPr>
          <a:xfrm>
            <a:off x="11584401" y="1615398"/>
            <a:ext cx="25660" cy="16361"/>
          </a:xfrm>
          <a:custGeom>
            <a:avLst/>
            <a:gdLst/>
            <a:ahLst/>
            <a:cxnLst/>
            <a:rect l="l" t="t" r="r" b="b"/>
            <a:pathLst>
              <a:path w="734" h="468" extrusionOk="0">
                <a:moveTo>
                  <a:pt x="234" y="0"/>
                </a:moveTo>
                <a:cubicBezTo>
                  <a:pt x="100" y="0"/>
                  <a:pt x="0" y="100"/>
                  <a:pt x="0" y="234"/>
                </a:cubicBezTo>
                <a:cubicBezTo>
                  <a:pt x="0" y="367"/>
                  <a:pt x="100" y="467"/>
                  <a:pt x="234" y="467"/>
                </a:cubicBezTo>
                <a:lnTo>
                  <a:pt x="467" y="467"/>
                </a:lnTo>
                <a:cubicBezTo>
                  <a:pt x="600" y="467"/>
                  <a:pt x="734" y="367"/>
                  <a:pt x="734" y="234"/>
                </a:cubicBezTo>
                <a:cubicBezTo>
                  <a:pt x="734" y="100"/>
                  <a:pt x="600" y="0"/>
                  <a:pt x="467" y="0"/>
                </a:cubicBezTo>
                <a:close/>
              </a:path>
            </a:pathLst>
          </a:custGeom>
          <a:solidFill>
            <a:srgbClr val="12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sp>
        <p:nvSpPr>
          <p:cNvPr id="679" name="Google Shape;679;p27"/>
          <p:cNvSpPr/>
          <p:nvPr/>
        </p:nvSpPr>
        <p:spPr>
          <a:xfrm>
            <a:off x="11480603" y="1615398"/>
            <a:ext cx="79324" cy="16361"/>
          </a:xfrm>
          <a:custGeom>
            <a:avLst/>
            <a:gdLst/>
            <a:ahLst/>
            <a:cxnLst/>
            <a:rect l="l" t="t" r="r" b="b"/>
            <a:pathLst>
              <a:path w="2269" h="468" extrusionOk="0">
                <a:moveTo>
                  <a:pt x="234" y="0"/>
                </a:moveTo>
                <a:cubicBezTo>
                  <a:pt x="100" y="0"/>
                  <a:pt x="0" y="100"/>
                  <a:pt x="0" y="234"/>
                </a:cubicBezTo>
                <a:cubicBezTo>
                  <a:pt x="0" y="367"/>
                  <a:pt x="100" y="467"/>
                  <a:pt x="234" y="467"/>
                </a:cubicBezTo>
                <a:lnTo>
                  <a:pt x="2035" y="467"/>
                </a:lnTo>
                <a:cubicBezTo>
                  <a:pt x="2168" y="467"/>
                  <a:pt x="2269" y="367"/>
                  <a:pt x="2269" y="234"/>
                </a:cubicBezTo>
                <a:cubicBezTo>
                  <a:pt x="2269" y="100"/>
                  <a:pt x="2168" y="0"/>
                  <a:pt x="2035" y="0"/>
                </a:cubicBezTo>
                <a:close/>
              </a:path>
            </a:pathLst>
          </a:custGeom>
          <a:solidFill>
            <a:srgbClr val="12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sp>
        <p:nvSpPr>
          <p:cNvPr id="680" name="Google Shape;680;p27"/>
          <p:cNvSpPr/>
          <p:nvPr/>
        </p:nvSpPr>
        <p:spPr>
          <a:xfrm>
            <a:off x="11368629" y="1615398"/>
            <a:ext cx="79359" cy="16361"/>
          </a:xfrm>
          <a:custGeom>
            <a:avLst/>
            <a:gdLst/>
            <a:ahLst/>
            <a:cxnLst/>
            <a:rect l="l" t="t" r="r" b="b"/>
            <a:pathLst>
              <a:path w="2270" h="468" extrusionOk="0">
                <a:moveTo>
                  <a:pt x="234" y="0"/>
                </a:moveTo>
                <a:cubicBezTo>
                  <a:pt x="101" y="0"/>
                  <a:pt x="1" y="100"/>
                  <a:pt x="1" y="234"/>
                </a:cubicBezTo>
                <a:cubicBezTo>
                  <a:pt x="1" y="367"/>
                  <a:pt x="101" y="467"/>
                  <a:pt x="234" y="467"/>
                </a:cubicBezTo>
                <a:lnTo>
                  <a:pt x="2036" y="467"/>
                </a:lnTo>
                <a:cubicBezTo>
                  <a:pt x="2169" y="467"/>
                  <a:pt x="2269" y="367"/>
                  <a:pt x="2269" y="234"/>
                </a:cubicBezTo>
                <a:cubicBezTo>
                  <a:pt x="2269" y="100"/>
                  <a:pt x="2169" y="0"/>
                  <a:pt x="2036" y="0"/>
                </a:cubicBezTo>
                <a:close/>
              </a:path>
            </a:pathLst>
          </a:custGeom>
          <a:solidFill>
            <a:srgbClr val="12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sp>
        <p:nvSpPr>
          <p:cNvPr id="681" name="Google Shape;681;p27"/>
          <p:cNvSpPr/>
          <p:nvPr/>
        </p:nvSpPr>
        <p:spPr>
          <a:xfrm>
            <a:off x="11256687" y="1615398"/>
            <a:ext cx="79324" cy="16361"/>
          </a:xfrm>
          <a:custGeom>
            <a:avLst/>
            <a:gdLst/>
            <a:ahLst/>
            <a:cxnLst/>
            <a:rect l="l" t="t" r="r" b="b"/>
            <a:pathLst>
              <a:path w="2269" h="468" extrusionOk="0">
                <a:moveTo>
                  <a:pt x="234" y="0"/>
                </a:moveTo>
                <a:cubicBezTo>
                  <a:pt x="101" y="0"/>
                  <a:pt x="1" y="100"/>
                  <a:pt x="1" y="234"/>
                </a:cubicBezTo>
                <a:cubicBezTo>
                  <a:pt x="1" y="367"/>
                  <a:pt x="101" y="467"/>
                  <a:pt x="234" y="467"/>
                </a:cubicBezTo>
                <a:lnTo>
                  <a:pt x="2035" y="467"/>
                </a:lnTo>
                <a:cubicBezTo>
                  <a:pt x="2169" y="467"/>
                  <a:pt x="2269" y="367"/>
                  <a:pt x="2269" y="234"/>
                </a:cubicBezTo>
                <a:cubicBezTo>
                  <a:pt x="2269" y="100"/>
                  <a:pt x="2169" y="0"/>
                  <a:pt x="2035" y="0"/>
                </a:cubicBezTo>
                <a:close/>
              </a:path>
            </a:pathLst>
          </a:custGeom>
          <a:solidFill>
            <a:srgbClr val="12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sp>
        <p:nvSpPr>
          <p:cNvPr id="682" name="Google Shape;682;p27"/>
          <p:cNvSpPr/>
          <p:nvPr/>
        </p:nvSpPr>
        <p:spPr>
          <a:xfrm>
            <a:off x="11256687" y="1671370"/>
            <a:ext cx="672911" cy="16361"/>
          </a:xfrm>
          <a:custGeom>
            <a:avLst/>
            <a:gdLst/>
            <a:ahLst/>
            <a:cxnLst/>
            <a:rect l="l" t="t" r="r" b="b"/>
            <a:pathLst>
              <a:path w="19248" h="468" extrusionOk="0">
                <a:moveTo>
                  <a:pt x="234" y="0"/>
                </a:moveTo>
                <a:cubicBezTo>
                  <a:pt x="101" y="0"/>
                  <a:pt x="1" y="100"/>
                  <a:pt x="1" y="234"/>
                </a:cubicBezTo>
                <a:cubicBezTo>
                  <a:pt x="1" y="367"/>
                  <a:pt x="101" y="467"/>
                  <a:pt x="234" y="467"/>
                </a:cubicBezTo>
                <a:lnTo>
                  <a:pt x="19014" y="467"/>
                </a:lnTo>
                <a:cubicBezTo>
                  <a:pt x="19148" y="467"/>
                  <a:pt x="19248" y="367"/>
                  <a:pt x="19248" y="234"/>
                </a:cubicBezTo>
                <a:cubicBezTo>
                  <a:pt x="19248" y="100"/>
                  <a:pt x="19148" y="0"/>
                  <a:pt x="19014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sp>
        <p:nvSpPr>
          <p:cNvPr id="683" name="Google Shape;683;p27"/>
          <p:cNvSpPr/>
          <p:nvPr/>
        </p:nvSpPr>
        <p:spPr>
          <a:xfrm>
            <a:off x="11162223" y="1615398"/>
            <a:ext cx="39680" cy="16361"/>
          </a:xfrm>
          <a:custGeom>
            <a:avLst/>
            <a:gdLst/>
            <a:ahLst/>
            <a:cxnLst/>
            <a:rect l="l" t="t" r="r" b="b"/>
            <a:pathLst>
              <a:path w="1135" h="468" extrusionOk="0">
                <a:moveTo>
                  <a:pt x="234" y="0"/>
                </a:moveTo>
                <a:cubicBezTo>
                  <a:pt x="101" y="0"/>
                  <a:pt x="1" y="100"/>
                  <a:pt x="1" y="234"/>
                </a:cubicBezTo>
                <a:cubicBezTo>
                  <a:pt x="1" y="367"/>
                  <a:pt x="101" y="467"/>
                  <a:pt x="234" y="467"/>
                </a:cubicBezTo>
                <a:lnTo>
                  <a:pt x="868" y="467"/>
                </a:lnTo>
                <a:cubicBezTo>
                  <a:pt x="1035" y="467"/>
                  <a:pt x="1135" y="367"/>
                  <a:pt x="1135" y="234"/>
                </a:cubicBezTo>
                <a:cubicBezTo>
                  <a:pt x="1135" y="100"/>
                  <a:pt x="1035" y="0"/>
                  <a:pt x="868" y="0"/>
                </a:cubicBezTo>
                <a:close/>
              </a:path>
            </a:pathLst>
          </a:custGeom>
          <a:solidFill>
            <a:srgbClr val="12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sp>
        <p:nvSpPr>
          <p:cNvPr id="684" name="Google Shape;684;p27"/>
          <p:cNvSpPr/>
          <p:nvPr/>
        </p:nvSpPr>
        <p:spPr>
          <a:xfrm>
            <a:off x="11162223" y="1671370"/>
            <a:ext cx="39680" cy="16361"/>
          </a:xfrm>
          <a:custGeom>
            <a:avLst/>
            <a:gdLst/>
            <a:ahLst/>
            <a:cxnLst/>
            <a:rect l="l" t="t" r="r" b="b"/>
            <a:pathLst>
              <a:path w="1135" h="468" extrusionOk="0">
                <a:moveTo>
                  <a:pt x="234" y="0"/>
                </a:moveTo>
                <a:cubicBezTo>
                  <a:pt x="101" y="0"/>
                  <a:pt x="1" y="100"/>
                  <a:pt x="1" y="234"/>
                </a:cubicBezTo>
                <a:cubicBezTo>
                  <a:pt x="1" y="367"/>
                  <a:pt x="101" y="467"/>
                  <a:pt x="234" y="467"/>
                </a:cubicBezTo>
                <a:lnTo>
                  <a:pt x="868" y="467"/>
                </a:lnTo>
                <a:cubicBezTo>
                  <a:pt x="1035" y="467"/>
                  <a:pt x="1135" y="367"/>
                  <a:pt x="1135" y="234"/>
                </a:cubicBezTo>
                <a:cubicBezTo>
                  <a:pt x="1135" y="100"/>
                  <a:pt x="1035" y="0"/>
                  <a:pt x="868" y="0"/>
                </a:cubicBezTo>
                <a:close/>
              </a:path>
            </a:pathLst>
          </a:custGeom>
          <a:solidFill>
            <a:srgbClr val="12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sp>
        <p:nvSpPr>
          <p:cNvPr id="685" name="Google Shape;685;p27"/>
          <p:cNvSpPr/>
          <p:nvPr/>
        </p:nvSpPr>
        <p:spPr>
          <a:xfrm>
            <a:off x="11162223" y="1727340"/>
            <a:ext cx="39680" cy="16361"/>
          </a:xfrm>
          <a:custGeom>
            <a:avLst/>
            <a:gdLst/>
            <a:ahLst/>
            <a:cxnLst/>
            <a:rect l="l" t="t" r="r" b="b"/>
            <a:pathLst>
              <a:path w="1135" h="468" extrusionOk="0">
                <a:moveTo>
                  <a:pt x="234" y="0"/>
                </a:moveTo>
                <a:cubicBezTo>
                  <a:pt x="101" y="0"/>
                  <a:pt x="1" y="101"/>
                  <a:pt x="1" y="234"/>
                </a:cubicBezTo>
                <a:cubicBezTo>
                  <a:pt x="1" y="367"/>
                  <a:pt x="101" y="467"/>
                  <a:pt x="234" y="467"/>
                </a:cubicBezTo>
                <a:lnTo>
                  <a:pt x="868" y="467"/>
                </a:lnTo>
                <a:cubicBezTo>
                  <a:pt x="1035" y="467"/>
                  <a:pt x="1135" y="367"/>
                  <a:pt x="1135" y="234"/>
                </a:cubicBezTo>
                <a:cubicBezTo>
                  <a:pt x="1135" y="101"/>
                  <a:pt x="1035" y="0"/>
                  <a:pt x="868" y="0"/>
                </a:cubicBezTo>
                <a:close/>
              </a:path>
            </a:pathLst>
          </a:custGeom>
          <a:solidFill>
            <a:srgbClr val="12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sp>
        <p:nvSpPr>
          <p:cNvPr id="686" name="Google Shape;686;p27"/>
          <p:cNvSpPr/>
          <p:nvPr/>
        </p:nvSpPr>
        <p:spPr>
          <a:xfrm>
            <a:off x="11970389" y="1671370"/>
            <a:ext cx="99147" cy="16361"/>
          </a:xfrm>
          <a:custGeom>
            <a:avLst/>
            <a:gdLst/>
            <a:ahLst/>
            <a:cxnLst/>
            <a:rect l="l" t="t" r="r" b="b"/>
            <a:pathLst>
              <a:path w="2836" h="468" extrusionOk="0">
                <a:moveTo>
                  <a:pt x="267" y="0"/>
                </a:moveTo>
                <a:cubicBezTo>
                  <a:pt x="134" y="0"/>
                  <a:pt x="0" y="100"/>
                  <a:pt x="0" y="234"/>
                </a:cubicBezTo>
                <a:cubicBezTo>
                  <a:pt x="0" y="367"/>
                  <a:pt x="134" y="467"/>
                  <a:pt x="267" y="467"/>
                </a:cubicBezTo>
                <a:lnTo>
                  <a:pt x="2602" y="467"/>
                </a:lnTo>
                <a:cubicBezTo>
                  <a:pt x="2736" y="467"/>
                  <a:pt x="2836" y="367"/>
                  <a:pt x="2836" y="234"/>
                </a:cubicBezTo>
                <a:cubicBezTo>
                  <a:pt x="2836" y="100"/>
                  <a:pt x="2736" y="0"/>
                  <a:pt x="2602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sp>
        <p:nvSpPr>
          <p:cNvPr id="687" name="Google Shape;687;p27"/>
          <p:cNvSpPr/>
          <p:nvPr/>
        </p:nvSpPr>
        <p:spPr>
          <a:xfrm>
            <a:off x="11254345" y="1727340"/>
            <a:ext cx="284609" cy="16361"/>
          </a:xfrm>
          <a:custGeom>
            <a:avLst/>
            <a:gdLst/>
            <a:ahLst/>
            <a:cxnLst/>
            <a:rect l="l" t="t" r="r" b="b"/>
            <a:pathLst>
              <a:path w="8141" h="468" extrusionOk="0">
                <a:moveTo>
                  <a:pt x="234" y="0"/>
                </a:moveTo>
                <a:cubicBezTo>
                  <a:pt x="101" y="0"/>
                  <a:pt x="1" y="101"/>
                  <a:pt x="1" y="234"/>
                </a:cubicBezTo>
                <a:cubicBezTo>
                  <a:pt x="1" y="367"/>
                  <a:pt x="101" y="467"/>
                  <a:pt x="234" y="467"/>
                </a:cubicBezTo>
                <a:lnTo>
                  <a:pt x="7873" y="467"/>
                </a:lnTo>
                <a:cubicBezTo>
                  <a:pt x="8007" y="467"/>
                  <a:pt x="8140" y="367"/>
                  <a:pt x="8140" y="234"/>
                </a:cubicBezTo>
                <a:cubicBezTo>
                  <a:pt x="8140" y="101"/>
                  <a:pt x="8007" y="0"/>
                  <a:pt x="7873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sp>
        <p:nvSpPr>
          <p:cNvPr id="688" name="Google Shape;688;p27"/>
          <p:cNvSpPr/>
          <p:nvPr/>
        </p:nvSpPr>
        <p:spPr>
          <a:xfrm>
            <a:off x="11627539" y="1799633"/>
            <a:ext cx="320724" cy="17515"/>
          </a:xfrm>
          <a:custGeom>
            <a:avLst/>
            <a:gdLst/>
            <a:ahLst/>
            <a:cxnLst/>
            <a:rect l="l" t="t" r="r" b="b"/>
            <a:pathLst>
              <a:path w="9174" h="501" extrusionOk="0">
                <a:moveTo>
                  <a:pt x="234" y="1"/>
                </a:moveTo>
                <a:cubicBezTo>
                  <a:pt x="100" y="1"/>
                  <a:pt x="0" y="134"/>
                  <a:pt x="0" y="267"/>
                </a:cubicBezTo>
                <a:cubicBezTo>
                  <a:pt x="0" y="401"/>
                  <a:pt x="100" y="501"/>
                  <a:pt x="234" y="501"/>
                </a:cubicBezTo>
                <a:lnTo>
                  <a:pt x="8940" y="501"/>
                </a:lnTo>
                <a:cubicBezTo>
                  <a:pt x="9073" y="501"/>
                  <a:pt x="9173" y="401"/>
                  <a:pt x="9173" y="267"/>
                </a:cubicBezTo>
                <a:cubicBezTo>
                  <a:pt x="9173" y="134"/>
                  <a:pt x="9073" y="1"/>
                  <a:pt x="8940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sp>
        <p:nvSpPr>
          <p:cNvPr id="689" name="Google Shape;689;p27"/>
          <p:cNvSpPr/>
          <p:nvPr/>
        </p:nvSpPr>
        <p:spPr>
          <a:xfrm>
            <a:off x="11843277" y="1761145"/>
            <a:ext cx="104985" cy="17551"/>
          </a:xfrm>
          <a:custGeom>
            <a:avLst/>
            <a:gdLst/>
            <a:ahLst/>
            <a:cxnLst/>
            <a:rect l="l" t="t" r="r" b="b"/>
            <a:pathLst>
              <a:path w="3003" h="502" extrusionOk="0">
                <a:moveTo>
                  <a:pt x="267" y="1"/>
                </a:moveTo>
                <a:cubicBezTo>
                  <a:pt x="134" y="1"/>
                  <a:pt x="0" y="101"/>
                  <a:pt x="0" y="268"/>
                </a:cubicBezTo>
                <a:cubicBezTo>
                  <a:pt x="0" y="401"/>
                  <a:pt x="134" y="501"/>
                  <a:pt x="267" y="501"/>
                </a:cubicBezTo>
                <a:lnTo>
                  <a:pt x="2769" y="501"/>
                </a:lnTo>
                <a:cubicBezTo>
                  <a:pt x="2902" y="501"/>
                  <a:pt x="3002" y="401"/>
                  <a:pt x="3002" y="268"/>
                </a:cubicBezTo>
                <a:cubicBezTo>
                  <a:pt x="3002" y="101"/>
                  <a:pt x="2902" y="1"/>
                  <a:pt x="276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sp>
        <p:nvSpPr>
          <p:cNvPr id="690" name="Google Shape;690;p27"/>
          <p:cNvSpPr/>
          <p:nvPr/>
        </p:nvSpPr>
        <p:spPr>
          <a:xfrm>
            <a:off x="11162221" y="1411301"/>
            <a:ext cx="335897" cy="17551"/>
          </a:xfrm>
          <a:custGeom>
            <a:avLst/>
            <a:gdLst/>
            <a:ahLst/>
            <a:cxnLst/>
            <a:rect l="l" t="t" r="r" b="b"/>
            <a:pathLst>
              <a:path w="9608" h="502" extrusionOk="0">
                <a:moveTo>
                  <a:pt x="234" y="1"/>
                </a:moveTo>
                <a:cubicBezTo>
                  <a:pt x="101" y="1"/>
                  <a:pt x="1" y="101"/>
                  <a:pt x="1" y="234"/>
                </a:cubicBezTo>
                <a:cubicBezTo>
                  <a:pt x="1" y="368"/>
                  <a:pt x="101" y="501"/>
                  <a:pt x="234" y="501"/>
                </a:cubicBezTo>
                <a:lnTo>
                  <a:pt x="9341" y="501"/>
                </a:lnTo>
                <a:cubicBezTo>
                  <a:pt x="9474" y="501"/>
                  <a:pt x="9608" y="368"/>
                  <a:pt x="9608" y="234"/>
                </a:cubicBezTo>
                <a:cubicBezTo>
                  <a:pt x="9608" y="101"/>
                  <a:pt x="9474" y="1"/>
                  <a:pt x="9341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sp>
        <p:nvSpPr>
          <p:cNvPr id="691" name="Google Shape;691;p27"/>
          <p:cNvSpPr/>
          <p:nvPr/>
        </p:nvSpPr>
        <p:spPr>
          <a:xfrm>
            <a:off x="11162225" y="1957062"/>
            <a:ext cx="542300" cy="16361"/>
          </a:xfrm>
          <a:custGeom>
            <a:avLst/>
            <a:gdLst/>
            <a:ahLst/>
            <a:cxnLst/>
            <a:rect l="l" t="t" r="r" b="b"/>
            <a:pathLst>
              <a:path w="15512" h="468" extrusionOk="0">
                <a:moveTo>
                  <a:pt x="234" y="1"/>
                </a:moveTo>
                <a:cubicBezTo>
                  <a:pt x="101" y="1"/>
                  <a:pt x="1" y="101"/>
                  <a:pt x="1" y="234"/>
                </a:cubicBezTo>
                <a:cubicBezTo>
                  <a:pt x="1" y="368"/>
                  <a:pt x="101" y="468"/>
                  <a:pt x="234" y="468"/>
                </a:cubicBezTo>
                <a:lnTo>
                  <a:pt x="15278" y="468"/>
                </a:lnTo>
                <a:cubicBezTo>
                  <a:pt x="15412" y="468"/>
                  <a:pt x="15512" y="368"/>
                  <a:pt x="15512" y="234"/>
                </a:cubicBezTo>
                <a:cubicBezTo>
                  <a:pt x="15512" y="101"/>
                  <a:pt x="15412" y="1"/>
                  <a:pt x="15278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sp>
        <p:nvSpPr>
          <p:cNvPr id="692" name="Google Shape;692;p27"/>
          <p:cNvSpPr/>
          <p:nvPr/>
        </p:nvSpPr>
        <p:spPr>
          <a:xfrm>
            <a:off x="11655509" y="1856797"/>
            <a:ext cx="160991" cy="16361"/>
          </a:xfrm>
          <a:custGeom>
            <a:avLst/>
            <a:gdLst/>
            <a:ahLst/>
            <a:cxnLst/>
            <a:rect l="l" t="t" r="r" b="b"/>
            <a:pathLst>
              <a:path w="4605" h="468" extrusionOk="0">
                <a:moveTo>
                  <a:pt x="268" y="0"/>
                </a:moveTo>
                <a:cubicBezTo>
                  <a:pt x="134" y="0"/>
                  <a:pt x="1" y="100"/>
                  <a:pt x="1" y="234"/>
                </a:cubicBezTo>
                <a:cubicBezTo>
                  <a:pt x="1" y="367"/>
                  <a:pt x="134" y="467"/>
                  <a:pt x="268" y="467"/>
                </a:cubicBezTo>
                <a:lnTo>
                  <a:pt x="4371" y="467"/>
                </a:lnTo>
                <a:cubicBezTo>
                  <a:pt x="4504" y="467"/>
                  <a:pt x="4604" y="367"/>
                  <a:pt x="4604" y="234"/>
                </a:cubicBezTo>
                <a:cubicBezTo>
                  <a:pt x="4604" y="100"/>
                  <a:pt x="4504" y="0"/>
                  <a:pt x="4371" y="0"/>
                </a:cubicBezTo>
                <a:close/>
              </a:path>
            </a:pathLst>
          </a:custGeom>
          <a:solidFill>
            <a:srgbClr val="12D77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sp>
        <p:nvSpPr>
          <p:cNvPr id="693" name="Google Shape;693;p27"/>
          <p:cNvSpPr/>
          <p:nvPr/>
        </p:nvSpPr>
        <p:spPr>
          <a:xfrm>
            <a:off x="11870091" y="1856797"/>
            <a:ext cx="214620" cy="16361"/>
          </a:xfrm>
          <a:custGeom>
            <a:avLst/>
            <a:gdLst/>
            <a:ahLst/>
            <a:cxnLst/>
            <a:rect l="l" t="t" r="r" b="b"/>
            <a:pathLst>
              <a:path w="6139" h="468" extrusionOk="0">
                <a:moveTo>
                  <a:pt x="234" y="0"/>
                </a:moveTo>
                <a:cubicBezTo>
                  <a:pt x="101" y="0"/>
                  <a:pt x="1" y="100"/>
                  <a:pt x="1" y="234"/>
                </a:cubicBezTo>
                <a:cubicBezTo>
                  <a:pt x="1" y="367"/>
                  <a:pt x="101" y="467"/>
                  <a:pt x="234" y="467"/>
                </a:cubicBezTo>
                <a:lnTo>
                  <a:pt x="5905" y="467"/>
                </a:lnTo>
                <a:cubicBezTo>
                  <a:pt x="6038" y="467"/>
                  <a:pt x="6138" y="367"/>
                  <a:pt x="6138" y="234"/>
                </a:cubicBezTo>
                <a:cubicBezTo>
                  <a:pt x="6138" y="100"/>
                  <a:pt x="6038" y="0"/>
                  <a:pt x="5905" y="0"/>
                </a:cubicBezTo>
                <a:close/>
              </a:path>
            </a:pathLst>
          </a:custGeom>
          <a:solidFill>
            <a:srgbClr val="12D77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sp>
        <p:nvSpPr>
          <p:cNvPr id="694" name="Google Shape;694;p27"/>
          <p:cNvSpPr/>
          <p:nvPr/>
        </p:nvSpPr>
        <p:spPr>
          <a:xfrm>
            <a:off x="11870091" y="1936084"/>
            <a:ext cx="214620" cy="17515"/>
          </a:xfrm>
          <a:custGeom>
            <a:avLst/>
            <a:gdLst/>
            <a:ahLst/>
            <a:cxnLst/>
            <a:rect l="l" t="t" r="r" b="b"/>
            <a:pathLst>
              <a:path w="6139" h="501" extrusionOk="0">
                <a:moveTo>
                  <a:pt x="234" y="0"/>
                </a:moveTo>
                <a:cubicBezTo>
                  <a:pt x="101" y="0"/>
                  <a:pt x="1" y="134"/>
                  <a:pt x="1" y="267"/>
                </a:cubicBezTo>
                <a:cubicBezTo>
                  <a:pt x="1" y="401"/>
                  <a:pt x="101" y="501"/>
                  <a:pt x="234" y="501"/>
                </a:cubicBezTo>
                <a:lnTo>
                  <a:pt x="5905" y="501"/>
                </a:lnTo>
                <a:cubicBezTo>
                  <a:pt x="6038" y="501"/>
                  <a:pt x="6138" y="401"/>
                  <a:pt x="6138" y="267"/>
                </a:cubicBezTo>
                <a:cubicBezTo>
                  <a:pt x="6138" y="134"/>
                  <a:pt x="6038" y="0"/>
                  <a:pt x="5905" y="0"/>
                </a:cubicBezTo>
                <a:close/>
              </a:path>
            </a:pathLst>
          </a:custGeom>
          <a:solidFill>
            <a:srgbClr val="12D77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sp>
        <p:nvSpPr>
          <p:cNvPr id="695" name="Google Shape;695;p27"/>
          <p:cNvSpPr/>
          <p:nvPr/>
        </p:nvSpPr>
        <p:spPr>
          <a:xfrm>
            <a:off x="11162221" y="2011876"/>
            <a:ext cx="81668" cy="17515"/>
          </a:xfrm>
          <a:custGeom>
            <a:avLst/>
            <a:gdLst/>
            <a:ahLst/>
            <a:cxnLst/>
            <a:rect l="l" t="t" r="r" b="b"/>
            <a:pathLst>
              <a:path w="2336" h="501" extrusionOk="0">
                <a:moveTo>
                  <a:pt x="234" y="1"/>
                </a:moveTo>
                <a:cubicBezTo>
                  <a:pt x="101" y="1"/>
                  <a:pt x="1" y="101"/>
                  <a:pt x="1" y="267"/>
                </a:cubicBezTo>
                <a:cubicBezTo>
                  <a:pt x="1" y="401"/>
                  <a:pt x="101" y="501"/>
                  <a:pt x="234" y="501"/>
                </a:cubicBezTo>
                <a:lnTo>
                  <a:pt x="2102" y="501"/>
                </a:lnTo>
                <a:cubicBezTo>
                  <a:pt x="2236" y="501"/>
                  <a:pt x="2336" y="401"/>
                  <a:pt x="2336" y="267"/>
                </a:cubicBezTo>
                <a:cubicBezTo>
                  <a:pt x="2336" y="101"/>
                  <a:pt x="2236" y="1"/>
                  <a:pt x="2102" y="1"/>
                </a:cubicBezTo>
                <a:close/>
              </a:path>
            </a:pathLst>
          </a:custGeom>
          <a:solidFill>
            <a:srgbClr val="12D77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sp>
        <p:nvSpPr>
          <p:cNvPr id="696" name="Google Shape;696;p27"/>
          <p:cNvSpPr/>
          <p:nvPr/>
        </p:nvSpPr>
        <p:spPr>
          <a:xfrm>
            <a:off x="11264866" y="2011876"/>
            <a:ext cx="504964" cy="17515"/>
          </a:xfrm>
          <a:custGeom>
            <a:avLst/>
            <a:gdLst/>
            <a:ahLst/>
            <a:cxnLst/>
            <a:rect l="l" t="t" r="r" b="b"/>
            <a:pathLst>
              <a:path w="14444" h="501" extrusionOk="0">
                <a:moveTo>
                  <a:pt x="267" y="1"/>
                </a:moveTo>
                <a:cubicBezTo>
                  <a:pt x="134" y="1"/>
                  <a:pt x="0" y="101"/>
                  <a:pt x="0" y="267"/>
                </a:cubicBezTo>
                <a:cubicBezTo>
                  <a:pt x="0" y="401"/>
                  <a:pt x="134" y="501"/>
                  <a:pt x="267" y="501"/>
                </a:cubicBezTo>
                <a:lnTo>
                  <a:pt x="14210" y="501"/>
                </a:lnTo>
                <a:cubicBezTo>
                  <a:pt x="14344" y="501"/>
                  <a:pt x="14444" y="401"/>
                  <a:pt x="14444" y="267"/>
                </a:cubicBezTo>
                <a:cubicBezTo>
                  <a:pt x="14444" y="101"/>
                  <a:pt x="14344" y="1"/>
                  <a:pt x="14210" y="1"/>
                </a:cubicBezTo>
                <a:close/>
              </a:path>
            </a:pathLst>
          </a:custGeom>
          <a:solidFill>
            <a:srgbClr val="12D77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pic>
        <p:nvPicPr>
          <p:cNvPr id="187" name="图片 3">
            <a:extLst>
              <a:ext uri="{FF2B5EF4-FFF2-40B4-BE49-F238E27FC236}">
                <a16:creationId xmlns:a16="http://schemas.microsoft.com/office/drawing/2014/main" id="{95E434A5-2D0E-B243-B05D-224423CE1B08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26533" y="6086471"/>
            <a:ext cx="2138937" cy="614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88" name="Picture 187">
            <a:extLst>
              <a:ext uri="{FF2B5EF4-FFF2-40B4-BE49-F238E27FC236}">
                <a16:creationId xmlns:a16="http://schemas.microsoft.com/office/drawing/2014/main" id="{1B538891-FF27-D245-9D49-CCC56C0BA4A6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8896832" y="1"/>
            <a:ext cx="3295168" cy="1031531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灯片编号占位符 1">
            <a:extLst>
              <a:ext uri="{FF2B5EF4-FFF2-40B4-BE49-F238E27FC236}">
                <a16:creationId xmlns:a16="http://schemas.microsoft.com/office/drawing/2014/main" id="{A89BC914-E304-4B8D-A78C-07F6029E055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1D8FA19-E13B-4121-8BBF-5D41F5A04330}" type="slidenum">
              <a:rPr lang="zh-CN" altLang="en-US" smtClean="0"/>
              <a:t>10</a:t>
            </a:fld>
            <a:endParaRPr lang="zh-CN" altLang="en-US"/>
          </a:p>
        </p:txBody>
      </p:sp>
      <p:sp>
        <p:nvSpPr>
          <p:cNvPr id="4" name="文本框 3">
            <a:extLst>
              <a:ext uri="{FF2B5EF4-FFF2-40B4-BE49-F238E27FC236}">
                <a16:creationId xmlns:a16="http://schemas.microsoft.com/office/drawing/2014/main" id="{906345AB-3891-4F38-B91F-EE7275D31AE6}"/>
              </a:ext>
            </a:extLst>
          </p:cNvPr>
          <p:cNvSpPr txBox="1"/>
          <p:nvPr/>
        </p:nvSpPr>
        <p:spPr>
          <a:xfrm>
            <a:off x="4459176" y="4687015"/>
            <a:ext cx="162897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2000" dirty="0">
                <a:latin typeface="Palatino"/>
              </a:rPr>
              <a:t>RNNs/SANs</a:t>
            </a:r>
            <a:endParaRPr lang="zh-CN" altLang="en-US" sz="2000" dirty="0">
              <a:latin typeface="Palatino"/>
            </a:endParaRPr>
          </a:p>
        </p:txBody>
      </p:sp>
      <p:sp>
        <p:nvSpPr>
          <p:cNvPr id="5" name="文本框 4">
            <a:extLst>
              <a:ext uri="{FF2B5EF4-FFF2-40B4-BE49-F238E27FC236}">
                <a16:creationId xmlns:a16="http://schemas.microsoft.com/office/drawing/2014/main" id="{FFC80CDB-87B0-4EC5-A864-79157DCDCFC3}"/>
              </a:ext>
            </a:extLst>
          </p:cNvPr>
          <p:cNvSpPr txBox="1"/>
          <p:nvPr/>
        </p:nvSpPr>
        <p:spPr>
          <a:xfrm>
            <a:off x="6509750" y="4700663"/>
            <a:ext cx="162897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2000" dirty="0">
                <a:latin typeface="Palatino"/>
              </a:rPr>
              <a:t>RNNs/SANs</a:t>
            </a:r>
            <a:endParaRPr lang="zh-CN" altLang="en-US" sz="2000" dirty="0">
              <a:latin typeface="Palatino"/>
            </a:endParaRPr>
          </a:p>
        </p:txBody>
      </p:sp>
      <p:sp>
        <p:nvSpPr>
          <p:cNvPr id="6" name="文本框 5">
            <a:extLst>
              <a:ext uri="{FF2B5EF4-FFF2-40B4-BE49-F238E27FC236}">
                <a16:creationId xmlns:a16="http://schemas.microsoft.com/office/drawing/2014/main" id="{767A52C1-87AE-4191-8968-FFDEA125872C}"/>
              </a:ext>
            </a:extLst>
          </p:cNvPr>
          <p:cNvSpPr txBox="1"/>
          <p:nvPr/>
        </p:nvSpPr>
        <p:spPr>
          <a:xfrm>
            <a:off x="2828268" y="3609811"/>
            <a:ext cx="1244251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2000" dirty="0">
                <a:latin typeface="Palatino"/>
              </a:rPr>
              <a:t>User</a:t>
            </a:r>
          </a:p>
          <a:p>
            <a:r>
              <a:rPr lang="en-US" altLang="zh-CN" sz="2000" dirty="0">
                <a:latin typeface="Palatino"/>
              </a:rPr>
              <a:t>utterance</a:t>
            </a:r>
            <a:endParaRPr lang="zh-CN" altLang="en-US" sz="2000" dirty="0">
              <a:latin typeface="Palatino"/>
            </a:endParaRPr>
          </a:p>
        </p:txBody>
      </p:sp>
      <p:sp>
        <p:nvSpPr>
          <p:cNvPr id="7" name="文本框 6">
            <a:extLst>
              <a:ext uri="{FF2B5EF4-FFF2-40B4-BE49-F238E27FC236}">
                <a16:creationId xmlns:a16="http://schemas.microsoft.com/office/drawing/2014/main" id="{67A83B26-64A7-4CC6-9879-D40140858EB5}"/>
              </a:ext>
            </a:extLst>
          </p:cNvPr>
          <p:cNvSpPr txBox="1"/>
          <p:nvPr/>
        </p:nvSpPr>
        <p:spPr>
          <a:xfrm>
            <a:off x="8362434" y="3609811"/>
            <a:ext cx="1192955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2000" dirty="0">
                <a:latin typeface="Palatino"/>
              </a:rPr>
              <a:t>System</a:t>
            </a:r>
          </a:p>
          <a:p>
            <a:r>
              <a:rPr lang="en-US" altLang="zh-CN" sz="2000" dirty="0">
                <a:latin typeface="Palatino"/>
              </a:rPr>
              <a:t>response</a:t>
            </a:r>
            <a:endParaRPr lang="zh-CN" altLang="en-US" sz="2000" dirty="0">
              <a:latin typeface="Palatino"/>
            </a:endParaRPr>
          </a:p>
        </p:txBody>
      </p:sp>
      <p:sp>
        <p:nvSpPr>
          <p:cNvPr id="8" name="文本框 7">
            <a:extLst>
              <a:ext uri="{FF2B5EF4-FFF2-40B4-BE49-F238E27FC236}">
                <a16:creationId xmlns:a16="http://schemas.microsoft.com/office/drawing/2014/main" id="{718DCCD8-A4B3-4F58-A37C-0EAC07B43BBF}"/>
              </a:ext>
            </a:extLst>
          </p:cNvPr>
          <p:cNvSpPr txBox="1"/>
          <p:nvPr/>
        </p:nvSpPr>
        <p:spPr>
          <a:xfrm>
            <a:off x="2459777" y="2714072"/>
            <a:ext cx="261642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2000" dirty="0">
                <a:latin typeface="Palatino"/>
              </a:rPr>
              <a:t>For Dialogue System:</a:t>
            </a:r>
            <a:endParaRPr lang="zh-CN" altLang="en-US" sz="2000" dirty="0">
              <a:latin typeface="Palatino"/>
            </a:endParaRPr>
          </a:p>
        </p:txBody>
      </p:sp>
      <p:grpSp>
        <p:nvGrpSpPr>
          <p:cNvPr id="10" name="组合 9">
            <a:extLst>
              <a:ext uri="{FF2B5EF4-FFF2-40B4-BE49-F238E27FC236}">
                <a16:creationId xmlns:a16="http://schemas.microsoft.com/office/drawing/2014/main" id="{7305F453-C7AB-4588-B5D3-0570A4A7CE04}"/>
              </a:ext>
            </a:extLst>
          </p:cNvPr>
          <p:cNvGrpSpPr/>
          <p:nvPr/>
        </p:nvGrpSpPr>
        <p:grpSpPr>
          <a:xfrm>
            <a:off x="3965334" y="3199407"/>
            <a:ext cx="4454142" cy="1487608"/>
            <a:chOff x="3367314" y="4089285"/>
            <a:chExt cx="4680071" cy="1647376"/>
          </a:xfrm>
        </p:grpSpPr>
        <p:sp>
          <p:nvSpPr>
            <p:cNvPr id="11" name="梯形 10">
              <a:extLst>
                <a:ext uri="{FF2B5EF4-FFF2-40B4-BE49-F238E27FC236}">
                  <a16:creationId xmlns:a16="http://schemas.microsoft.com/office/drawing/2014/main" id="{0099D53D-A220-47A2-BE62-48775B1B297F}"/>
                </a:ext>
              </a:extLst>
            </p:cNvPr>
            <p:cNvSpPr/>
            <p:nvPr/>
          </p:nvSpPr>
          <p:spPr>
            <a:xfrm rot="5400000">
              <a:off x="3797497" y="4174360"/>
              <a:ext cx="1647374" cy="1477227"/>
            </a:xfrm>
            <a:prstGeom prst="trapezoid">
              <a:avLst/>
            </a:prstGeom>
            <a:solidFill>
              <a:schemeClr val="accent5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latin typeface="Palatino"/>
              </a:endParaRPr>
            </a:p>
          </p:txBody>
        </p:sp>
        <p:sp>
          <p:nvSpPr>
            <p:cNvPr id="12" name="梯形 11">
              <a:extLst>
                <a:ext uri="{FF2B5EF4-FFF2-40B4-BE49-F238E27FC236}">
                  <a16:creationId xmlns:a16="http://schemas.microsoft.com/office/drawing/2014/main" id="{EED155D9-BE65-48C5-B08B-6179BDD589BE}"/>
                </a:ext>
              </a:extLst>
            </p:cNvPr>
            <p:cNvSpPr/>
            <p:nvPr/>
          </p:nvSpPr>
          <p:spPr>
            <a:xfrm rot="16200000">
              <a:off x="5927999" y="4168023"/>
              <a:ext cx="1647372" cy="1489895"/>
            </a:xfrm>
            <a:prstGeom prst="trapezoid">
              <a:avLst/>
            </a:prstGeom>
            <a:solidFill>
              <a:schemeClr val="accent5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latin typeface="Palatino"/>
              </a:endParaRPr>
            </a:p>
          </p:txBody>
        </p:sp>
        <p:sp>
          <p:nvSpPr>
            <p:cNvPr id="13" name="文本框 12">
              <a:extLst>
                <a:ext uri="{FF2B5EF4-FFF2-40B4-BE49-F238E27FC236}">
                  <a16:creationId xmlns:a16="http://schemas.microsoft.com/office/drawing/2014/main" id="{8BAA0111-6F3B-446B-B2F1-02E5E7EB85BF}"/>
                </a:ext>
              </a:extLst>
            </p:cNvPr>
            <p:cNvSpPr txBox="1"/>
            <p:nvPr/>
          </p:nvSpPr>
          <p:spPr>
            <a:xfrm>
              <a:off x="4014767" y="4673192"/>
              <a:ext cx="1337681" cy="51124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sz="2400" dirty="0">
                  <a:latin typeface="Palatino"/>
                </a:rPr>
                <a:t>encoder</a:t>
              </a:r>
              <a:endParaRPr lang="zh-CN" altLang="en-US" sz="2400" dirty="0">
                <a:latin typeface="Palatino"/>
              </a:endParaRPr>
            </a:p>
          </p:txBody>
        </p:sp>
        <p:sp>
          <p:nvSpPr>
            <p:cNvPr id="14" name="文本框 13">
              <a:extLst>
                <a:ext uri="{FF2B5EF4-FFF2-40B4-BE49-F238E27FC236}">
                  <a16:creationId xmlns:a16="http://schemas.microsoft.com/office/drawing/2014/main" id="{0570213D-C3DB-4118-B802-1CB3138DD692}"/>
                </a:ext>
              </a:extLst>
            </p:cNvPr>
            <p:cNvSpPr txBox="1"/>
            <p:nvPr/>
          </p:nvSpPr>
          <p:spPr>
            <a:xfrm>
              <a:off x="6151993" y="4673192"/>
              <a:ext cx="1346103" cy="51124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sz="2400" dirty="0">
                  <a:latin typeface="Palatino"/>
                </a:rPr>
                <a:t>decoder</a:t>
              </a:r>
              <a:endParaRPr lang="zh-CN" altLang="en-US" sz="2400" dirty="0">
                <a:latin typeface="Palatino"/>
              </a:endParaRPr>
            </a:p>
          </p:txBody>
        </p:sp>
        <p:sp>
          <p:nvSpPr>
            <p:cNvPr id="15" name="矩形 14">
              <a:extLst>
                <a:ext uri="{FF2B5EF4-FFF2-40B4-BE49-F238E27FC236}">
                  <a16:creationId xmlns:a16="http://schemas.microsoft.com/office/drawing/2014/main" id="{6E1F5157-0B14-412B-9D0F-0486058B9B4B}"/>
                </a:ext>
              </a:extLst>
            </p:cNvPr>
            <p:cNvSpPr/>
            <p:nvPr/>
          </p:nvSpPr>
          <p:spPr>
            <a:xfrm>
              <a:off x="5456645" y="4404052"/>
              <a:ext cx="460498" cy="1017843"/>
            </a:xfrm>
            <a:prstGeom prst="rect">
              <a:avLst/>
            </a:pr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latin typeface="Palatino"/>
              </a:endParaRPr>
            </a:p>
          </p:txBody>
        </p:sp>
        <p:sp>
          <p:nvSpPr>
            <p:cNvPr id="16" name="文本框 15">
              <a:extLst>
                <a:ext uri="{FF2B5EF4-FFF2-40B4-BE49-F238E27FC236}">
                  <a16:creationId xmlns:a16="http://schemas.microsoft.com/office/drawing/2014/main" id="{3FAB1F06-C930-4FB8-B140-2FD25CA469EE}"/>
                </a:ext>
              </a:extLst>
            </p:cNvPr>
            <p:cNvSpPr txBox="1"/>
            <p:nvPr/>
          </p:nvSpPr>
          <p:spPr>
            <a:xfrm>
              <a:off x="5412997" y="4404053"/>
              <a:ext cx="450048" cy="112751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>
                <a:lnSpc>
                  <a:spcPts val="1200"/>
                </a:lnSpc>
              </a:pPr>
              <a:r>
                <a:rPr lang="en-US" altLang="zh-CN" sz="1200" dirty="0">
                  <a:latin typeface="Palatino"/>
                </a:rPr>
                <a:t>-0.2</a:t>
              </a:r>
            </a:p>
            <a:p>
              <a:pPr algn="r">
                <a:lnSpc>
                  <a:spcPts val="1200"/>
                </a:lnSpc>
              </a:pPr>
              <a:r>
                <a:rPr lang="en-US" altLang="zh-CN" sz="1200" dirty="0">
                  <a:latin typeface="Palatino"/>
                </a:rPr>
                <a:t>-0.1</a:t>
              </a:r>
            </a:p>
            <a:p>
              <a:pPr algn="r">
                <a:lnSpc>
                  <a:spcPts val="1200"/>
                </a:lnSpc>
              </a:pPr>
              <a:r>
                <a:rPr lang="en-US" altLang="zh-CN" sz="1200" dirty="0">
                  <a:latin typeface="Palatino"/>
                </a:rPr>
                <a:t>0.2</a:t>
              </a:r>
            </a:p>
            <a:p>
              <a:pPr algn="r">
                <a:lnSpc>
                  <a:spcPts val="1200"/>
                </a:lnSpc>
              </a:pPr>
              <a:r>
                <a:rPr lang="en-US" altLang="zh-CN" sz="1200" dirty="0">
                  <a:latin typeface="Palatino"/>
                </a:rPr>
                <a:t>0.3</a:t>
              </a:r>
            </a:p>
            <a:p>
              <a:pPr algn="r">
                <a:lnSpc>
                  <a:spcPts val="1200"/>
                </a:lnSpc>
              </a:pPr>
              <a:r>
                <a:rPr lang="en-US" altLang="zh-CN" sz="1200" dirty="0">
                  <a:latin typeface="Palatino"/>
                </a:rPr>
                <a:t>-0.3</a:t>
              </a:r>
            </a:p>
            <a:p>
              <a:pPr algn="r">
                <a:lnSpc>
                  <a:spcPts val="1200"/>
                </a:lnSpc>
              </a:pPr>
              <a:r>
                <a:rPr lang="en-US" altLang="zh-CN" sz="1200" dirty="0">
                  <a:latin typeface="Palatino"/>
                </a:rPr>
                <a:t>1.1</a:t>
              </a:r>
              <a:endParaRPr lang="zh-CN" altLang="en-US" sz="1200" dirty="0">
                <a:latin typeface="Palatino"/>
              </a:endParaRPr>
            </a:p>
          </p:txBody>
        </p:sp>
        <p:sp>
          <p:nvSpPr>
            <p:cNvPr id="17" name="右箭头 20">
              <a:extLst>
                <a:ext uri="{FF2B5EF4-FFF2-40B4-BE49-F238E27FC236}">
                  <a16:creationId xmlns:a16="http://schemas.microsoft.com/office/drawing/2014/main" id="{7AECFBF8-B0B1-4559-BCCD-CB974802BA2E}"/>
                </a:ext>
              </a:extLst>
            </p:cNvPr>
            <p:cNvSpPr/>
            <p:nvPr/>
          </p:nvSpPr>
          <p:spPr>
            <a:xfrm>
              <a:off x="3367314" y="4762841"/>
              <a:ext cx="461158" cy="300257"/>
            </a:xfrm>
            <a:prstGeom prst="rightArrow">
              <a:avLst>
                <a:gd name="adj1" fmla="val 50000"/>
                <a:gd name="adj2" fmla="val 59694"/>
              </a:avLst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latin typeface="Palatino"/>
              </a:endParaRPr>
            </a:p>
          </p:txBody>
        </p:sp>
        <p:sp>
          <p:nvSpPr>
            <p:cNvPr id="18" name="右箭头 21">
              <a:extLst>
                <a:ext uri="{FF2B5EF4-FFF2-40B4-BE49-F238E27FC236}">
                  <a16:creationId xmlns:a16="http://schemas.microsoft.com/office/drawing/2014/main" id="{3A7B883E-F3B0-4F5C-9A09-140BF20ADDCB}"/>
                </a:ext>
              </a:extLst>
            </p:cNvPr>
            <p:cNvSpPr/>
            <p:nvPr/>
          </p:nvSpPr>
          <p:spPr>
            <a:xfrm>
              <a:off x="7586227" y="4753895"/>
              <a:ext cx="461158" cy="300257"/>
            </a:xfrm>
            <a:prstGeom prst="rightArrow">
              <a:avLst>
                <a:gd name="adj1" fmla="val 50000"/>
                <a:gd name="adj2" fmla="val 59694"/>
              </a:avLst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latin typeface="Palatino"/>
              </a:endParaRPr>
            </a:p>
          </p:txBody>
        </p:sp>
      </p:grpSp>
      <p:sp>
        <p:nvSpPr>
          <p:cNvPr id="20" name="文本框 2">
            <a:extLst>
              <a:ext uri="{FF2B5EF4-FFF2-40B4-BE49-F238E27FC236}">
                <a16:creationId xmlns:a16="http://schemas.microsoft.com/office/drawing/2014/main" id="{B3CB0A62-6F84-7E4D-9665-BD7AE718049B}"/>
              </a:ext>
            </a:extLst>
          </p:cNvPr>
          <p:cNvSpPr txBox="1"/>
          <p:nvPr/>
        </p:nvSpPr>
        <p:spPr>
          <a:xfrm>
            <a:off x="1073426" y="1425025"/>
            <a:ext cx="8481963" cy="9079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en-US" altLang="zh-CN" sz="2400" dirty="0">
                <a:solidFill>
                  <a:srgbClr val="C00000"/>
                </a:solidFill>
                <a:latin typeface="Palatino"/>
              </a:rPr>
              <a:t>Encoder</a:t>
            </a:r>
            <a:r>
              <a:rPr lang="en-US" altLang="zh-CN" sz="2400" dirty="0">
                <a:latin typeface="Palatino"/>
              </a:rPr>
              <a:t> for learning a neural input representation. 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altLang="zh-CN" sz="2400" dirty="0">
                <a:solidFill>
                  <a:srgbClr val="C00000"/>
                </a:solidFill>
                <a:latin typeface="Palatino"/>
              </a:rPr>
              <a:t>Decoder </a:t>
            </a:r>
            <a:r>
              <a:rPr lang="en-US" altLang="zh-CN" sz="2400" dirty="0">
                <a:latin typeface="Palatino"/>
              </a:rPr>
              <a:t>for constructing the output sequence.</a:t>
            </a:r>
            <a:endParaRPr lang="zh-CN" altLang="en-US" sz="2400" dirty="0">
              <a:latin typeface="Palatino"/>
            </a:endParaRPr>
          </a:p>
        </p:txBody>
      </p:sp>
      <p:sp>
        <p:nvSpPr>
          <p:cNvPr id="21" name="文本框 3">
            <a:extLst>
              <a:ext uri="{FF2B5EF4-FFF2-40B4-BE49-F238E27FC236}">
                <a16:creationId xmlns:a16="http://schemas.microsoft.com/office/drawing/2014/main" id="{AA44A5F1-9918-0940-AD21-4C48F9759AAA}"/>
              </a:ext>
            </a:extLst>
          </p:cNvPr>
          <p:cNvSpPr txBox="1"/>
          <p:nvPr/>
        </p:nvSpPr>
        <p:spPr>
          <a:xfrm>
            <a:off x="223206" y="220250"/>
            <a:ext cx="7380726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3600" b="1" dirty="0">
                <a:latin typeface="Palatino"/>
              </a:rPr>
              <a:t>End-to-End Architectures</a:t>
            </a:r>
            <a:endParaRPr lang="zh-CN" altLang="en-US" sz="3600" b="1" dirty="0">
              <a:latin typeface="Palatino"/>
            </a:endParaRPr>
          </a:p>
        </p:txBody>
      </p:sp>
    </p:spTree>
    <p:extLst>
      <p:ext uri="{BB962C8B-B14F-4D97-AF65-F5344CB8AC3E}">
        <p14:creationId xmlns:p14="http://schemas.microsoft.com/office/powerpoint/2010/main" val="3943330690"/>
      </p:ext>
    </p:extLst>
  </p:cSld>
  <p:clrMapOvr>
    <a:masterClrMapping/>
  </p:clrMapOvr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32573A2-C4B5-DB1E-6D9D-433DD67C6F4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69E2D569-D5FA-D3E5-A859-BADC871A4C0D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1D8FA19-E13B-4121-8BBF-5D41F5A04330}" type="slidenum">
              <a:rPr lang="zh-CN" altLang="en-US" smtClean="0"/>
              <a:t>100</a:t>
            </a:fld>
            <a:endParaRPr lang="zh-CN" altLang="en-US"/>
          </a:p>
        </p:txBody>
      </p:sp>
      <p:sp>
        <p:nvSpPr>
          <p:cNvPr id="3" name="矩形 5">
            <a:extLst>
              <a:ext uri="{FF2B5EF4-FFF2-40B4-BE49-F238E27FC236}">
                <a16:creationId xmlns:a16="http://schemas.microsoft.com/office/drawing/2014/main" id="{AF3AB2E6-D28F-C315-A906-41FF55E1306C}"/>
              </a:ext>
            </a:extLst>
          </p:cNvPr>
          <p:cNvSpPr/>
          <p:nvPr/>
        </p:nvSpPr>
        <p:spPr>
          <a:xfrm>
            <a:off x="134607" y="121920"/>
            <a:ext cx="3051468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zh-CN" sz="3600" b="1" dirty="0">
                <a:latin typeface="Palatino" pitchFamily="2" charset="77"/>
                <a:ea typeface="Palatino" pitchFamily="2" charset="77"/>
                <a:cs typeface="Calibri Light" panose="020F0302020204030204" pitchFamily="34" charset="0"/>
              </a:rPr>
              <a:t>Contents</a:t>
            </a:r>
          </a:p>
        </p:txBody>
      </p:sp>
      <p:sp>
        <p:nvSpPr>
          <p:cNvPr id="4" name="矩形 8">
            <a:extLst>
              <a:ext uri="{FF2B5EF4-FFF2-40B4-BE49-F238E27FC236}">
                <a16:creationId xmlns:a16="http://schemas.microsoft.com/office/drawing/2014/main" id="{E12FB798-2B7A-A4F4-D42B-C8D32601961C}"/>
              </a:ext>
            </a:extLst>
          </p:cNvPr>
          <p:cNvSpPr/>
          <p:nvPr/>
        </p:nvSpPr>
        <p:spPr>
          <a:xfrm>
            <a:off x="2325194" y="412233"/>
            <a:ext cx="9474071" cy="586218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428594" indent="-428594">
              <a:lnSpc>
                <a:spcPct val="150000"/>
              </a:lnSpc>
              <a:buSzPct val="100000"/>
              <a:buFont typeface="Arial" panose="020B0604020202020204" pitchFamily="34" charset="0"/>
              <a:buChar char="•"/>
            </a:pPr>
            <a:r>
              <a:rPr lang="en-US" altLang="zh-CN" sz="2400" dirty="0">
                <a:solidFill>
                  <a:schemeClr val="bg1">
                    <a:lumMod val="85000"/>
                  </a:schemeClr>
                </a:solidFill>
                <a:latin typeface="Palatino" pitchFamily="2" charset="77"/>
                <a:cs typeface="Calibri Light" panose="020F0302020204030204" pitchFamily="34" charset="0"/>
              </a:rPr>
              <a:t>12.1 Sequence-to-Sequence Models</a:t>
            </a:r>
          </a:p>
          <a:p>
            <a:pPr marL="885794" lvl="1" indent="-428594">
              <a:lnSpc>
                <a:spcPct val="150000"/>
              </a:lnSpc>
              <a:buSzPct val="100000"/>
              <a:buFont typeface="Arial" panose="020B0604020202020204" pitchFamily="34" charset="0"/>
              <a:buChar char="•"/>
            </a:pPr>
            <a:r>
              <a:rPr lang="en-US" altLang="zh-CN" sz="2000" dirty="0">
                <a:solidFill>
                  <a:schemeClr val="bg1">
                    <a:lumMod val="85000"/>
                  </a:schemeClr>
                </a:solidFill>
                <a:latin typeface="Palatino" pitchFamily="2" charset="77"/>
                <a:cs typeface="Calibri Light" panose="020F0302020204030204" pitchFamily="34" charset="0"/>
              </a:rPr>
              <a:t>12.1.1 Seq2seq Using LSTM</a:t>
            </a:r>
          </a:p>
          <a:p>
            <a:pPr marL="885794" lvl="1" indent="-428594">
              <a:lnSpc>
                <a:spcPct val="150000"/>
              </a:lnSpc>
              <a:buSzPct val="100000"/>
              <a:buFont typeface="Arial" panose="020B0604020202020204" pitchFamily="34" charset="0"/>
              <a:buChar char="•"/>
            </a:pPr>
            <a:r>
              <a:rPr lang="en-US" altLang="zh-CN" sz="2000" dirty="0">
                <a:solidFill>
                  <a:schemeClr val="bg1">
                    <a:lumMod val="85000"/>
                  </a:schemeClr>
                </a:solidFill>
                <a:latin typeface="Palatino" pitchFamily="2" charset="77"/>
                <a:cs typeface="Calibri Light" panose="020F0302020204030204" pitchFamily="34" charset="0"/>
              </a:rPr>
              <a:t>12.1.2 Adding More Source Features Using Target-to-source Attention</a:t>
            </a:r>
          </a:p>
          <a:p>
            <a:pPr marL="885794" lvl="1" indent="-428594">
              <a:lnSpc>
                <a:spcPct val="150000"/>
              </a:lnSpc>
              <a:buSzPct val="100000"/>
              <a:buFont typeface="Arial" panose="020B0604020202020204" pitchFamily="34" charset="0"/>
              <a:buChar char="•"/>
            </a:pPr>
            <a:r>
              <a:rPr lang="en-US" altLang="zh-CN" sz="2000" dirty="0">
                <a:solidFill>
                  <a:schemeClr val="bg1">
                    <a:lumMod val="85000"/>
                  </a:schemeClr>
                </a:solidFill>
                <a:latin typeface="Palatino" pitchFamily="2" charset="77"/>
                <a:cs typeface="Calibri Light" panose="020F0302020204030204" pitchFamily="34" charset="0"/>
              </a:rPr>
              <a:t>12.1.3 Copying from the Source</a:t>
            </a:r>
          </a:p>
          <a:p>
            <a:pPr marL="885794" lvl="1" indent="-428594">
              <a:lnSpc>
                <a:spcPct val="150000"/>
              </a:lnSpc>
              <a:buSzPct val="100000"/>
              <a:buFont typeface="Arial" panose="020B0604020202020204" pitchFamily="34" charset="0"/>
              <a:buChar char="•"/>
            </a:pPr>
            <a:r>
              <a:rPr lang="en-US" altLang="zh-CN" sz="2000" dirty="0">
                <a:solidFill>
                  <a:schemeClr val="bg1">
                    <a:lumMod val="85000"/>
                  </a:schemeClr>
                </a:solidFill>
                <a:latin typeface="Palatino" pitchFamily="2" charset="77"/>
                <a:cs typeface="Calibri Light" panose="020F0302020204030204" pitchFamily="34" charset="0"/>
              </a:rPr>
              <a:t>12.1.4 </a:t>
            </a:r>
            <a:r>
              <a:rPr lang="en-US" altLang="zh-CN" sz="2000" dirty="0" err="1">
                <a:solidFill>
                  <a:schemeClr val="bg1">
                    <a:lumMod val="85000"/>
                  </a:schemeClr>
                </a:solidFill>
                <a:latin typeface="Palatino" pitchFamily="2" charset="77"/>
                <a:cs typeface="Calibri Light" panose="020F0302020204030204" pitchFamily="34" charset="0"/>
              </a:rPr>
              <a:t>Subword</a:t>
            </a:r>
            <a:r>
              <a:rPr lang="en-US" altLang="zh-CN" sz="2000" dirty="0">
                <a:solidFill>
                  <a:schemeClr val="bg1">
                    <a:lumMod val="85000"/>
                  </a:schemeClr>
                </a:solidFill>
                <a:latin typeface="Palatino" pitchFamily="2" charset="77"/>
                <a:cs typeface="Calibri Light" panose="020F0302020204030204" pitchFamily="34" charset="0"/>
              </a:rPr>
              <a:t> Embedding</a:t>
            </a:r>
          </a:p>
          <a:p>
            <a:pPr marL="428625" indent="-428625">
              <a:lnSpc>
                <a:spcPct val="150000"/>
              </a:lnSpc>
              <a:buSzPct val="100000"/>
              <a:buFont typeface="Arial" panose="020B0604020202020204" pitchFamily="34" charset="0"/>
              <a:buChar char="•"/>
            </a:pPr>
            <a:r>
              <a:rPr lang="en-US" altLang="zh-CN" sz="2400" dirty="0">
                <a:solidFill>
                  <a:schemeClr val="bg1">
                    <a:lumMod val="85000"/>
                  </a:schemeClr>
                </a:solidFill>
                <a:latin typeface="Palatino" pitchFamily="2" charset="77"/>
                <a:cs typeface="Calibri Light" panose="020F0302020204030204" pitchFamily="34" charset="0"/>
              </a:rPr>
              <a:t>12.2 Transformer</a:t>
            </a:r>
          </a:p>
          <a:p>
            <a:pPr marL="885794" lvl="1" indent="-428594">
              <a:lnSpc>
                <a:spcPct val="150000"/>
              </a:lnSpc>
              <a:buSzPct val="100000"/>
              <a:buFont typeface="Arial" panose="020B0604020202020204" pitchFamily="34" charset="0"/>
              <a:buChar char="•"/>
            </a:pPr>
            <a:r>
              <a:rPr lang="en-US" altLang="zh-CN" sz="2000" dirty="0">
                <a:solidFill>
                  <a:schemeClr val="bg1">
                    <a:lumMod val="85000"/>
                  </a:schemeClr>
                </a:solidFill>
                <a:latin typeface="Palatino" pitchFamily="2" charset="77"/>
                <a:cs typeface="Calibri Light" panose="020F0302020204030204" pitchFamily="34" charset="0"/>
              </a:rPr>
              <a:t>12.2.1 The Architecture</a:t>
            </a:r>
          </a:p>
          <a:p>
            <a:pPr marL="885794" lvl="1" indent="-428594">
              <a:lnSpc>
                <a:spcPct val="150000"/>
              </a:lnSpc>
              <a:buSzPct val="100000"/>
              <a:buFont typeface="Arial" panose="020B0604020202020204" pitchFamily="34" charset="0"/>
              <a:buChar char="•"/>
            </a:pPr>
            <a:r>
              <a:rPr lang="en-US" altLang="zh-CN" sz="2000" dirty="0">
                <a:solidFill>
                  <a:schemeClr val="bg1">
                    <a:lumMod val="85000"/>
                  </a:schemeClr>
                </a:solidFill>
                <a:latin typeface="Palatino" pitchFamily="2" charset="77"/>
                <a:cs typeface="Calibri Light" panose="020F0302020204030204" pitchFamily="34" charset="0"/>
              </a:rPr>
              <a:t>12.2.2 Training</a:t>
            </a:r>
          </a:p>
          <a:p>
            <a:pPr marL="885794" lvl="1" indent="-428594">
              <a:lnSpc>
                <a:spcPct val="150000"/>
              </a:lnSpc>
              <a:buSzPct val="100000"/>
              <a:buFont typeface="Arial" panose="020B0604020202020204" pitchFamily="34" charset="0"/>
              <a:buChar char="•"/>
            </a:pPr>
            <a:r>
              <a:rPr lang="en-US" altLang="zh-CN" sz="2000" dirty="0">
                <a:solidFill>
                  <a:schemeClr val="bg1">
                    <a:lumMod val="85000"/>
                  </a:schemeClr>
                </a:solidFill>
                <a:latin typeface="Palatino" pitchFamily="2" charset="77"/>
                <a:cs typeface="Calibri Light" panose="020F0302020204030204" pitchFamily="34" charset="0"/>
              </a:rPr>
              <a:t>12.2.3 Variations</a:t>
            </a:r>
          </a:p>
          <a:p>
            <a:pPr marL="428625" indent="-428625">
              <a:lnSpc>
                <a:spcPct val="150000"/>
              </a:lnSpc>
              <a:buSzPct val="100000"/>
              <a:buFont typeface="Arial" panose="020B0604020202020204" pitchFamily="34" charset="0"/>
              <a:buChar char="•"/>
            </a:pPr>
            <a:r>
              <a:rPr lang="en-US" altLang="zh-CN" sz="2400" b="1" dirty="0">
                <a:latin typeface="Palatino" pitchFamily="2" charset="77"/>
                <a:cs typeface="Calibri Light" panose="020F0302020204030204" pitchFamily="34" charset="0"/>
              </a:rPr>
              <a:t>12.3 Contextualized Word Representations</a:t>
            </a:r>
          </a:p>
          <a:p>
            <a:pPr marL="885825" lvl="1" indent="-428625">
              <a:lnSpc>
                <a:spcPct val="150000"/>
              </a:lnSpc>
              <a:buSzPct val="100000"/>
              <a:buFont typeface="Arial" panose="020B0604020202020204" pitchFamily="34" charset="0"/>
              <a:buChar char="•"/>
            </a:pPr>
            <a:r>
              <a:rPr lang="en-US" altLang="zh-CN" sz="2000" b="1" dirty="0">
                <a:latin typeface="Palatino" pitchFamily="2" charset="77"/>
                <a:cs typeface="Calibri Light" panose="020F0302020204030204" pitchFamily="34" charset="0"/>
              </a:rPr>
              <a:t>12.3.1 Recurrent Neural Language Models</a:t>
            </a:r>
          </a:p>
          <a:p>
            <a:pPr marL="885825" lvl="1" indent="-428625">
              <a:lnSpc>
                <a:spcPct val="150000"/>
              </a:lnSpc>
              <a:buSzPct val="100000"/>
              <a:buFont typeface="Arial" panose="020B0604020202020204" pitchFamily="34" charset="0"/>
              <a:buChar char="•"/>
            </a:pPr>
            <a:r>
              <a:rPr lang="en-US" altLang="zh-CN" sz="2000" dirty="0">
                <a:solidFill>
                  <a:schemeClr val="bg1">
                    <a:lumMod val="85000"/>
                  </a:schemeClr>
                </a:solidFill>
                <a:latin typeface="Palatino" pitchFamily="2" charset="77"/>
                <a:cs typeface="Calibri Light" panose="020F0302020204030204" pitchFamily="34" charset="0"/>
              </a:rPr>
              <a:t>12.3.2 </a:t>
            </a:r>
            <a:r>
              <a:rPr lang="en-US" altLang="zh-CN" sz="2000" dirty="0" err="1">
                <a:solidFill>
                  <a:schemeClr val="bg1">
                    <a:lumMod val="85000"/>
                  </a:schemeClr>
                </a:solidFill>
                <a:latin typeface="Palatino" pitchFamily="2" charset="77"/>
                <a:cs typeface="Calibri Light" panose="020F0302020204030204" pitchFamily="34" charset="0"/>
              </a:rPr>
              <a:t>ELMo</a:t>
            </a:r>
            <a:endParaRPr lang="en-US" altLang="zh-CN" sz="2000" dirty="0">
              <a:solidFill>
                <a:schemeClr val="bg1">
                  <a:lumMod val="85000"/>
                </a:schemeClr>
              </a:solidFill>
              <a:latin typeface="Palatino" pitchFamily="2" charset="77"/>
              <a:cs typeface="Calibri Light" panose="020F03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164002477"/>
      </p:ext>
    </p:extLst>
  </p:cSld>
  <p:clrMapOvr>
    <a:masterClrMapping/>
  </p:clrMapOvr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Slide Number Placeholder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1D8FA19-E13B-4121-8BBF-5D41F5A04330}" type="slidenum">
              <a:rPr lang="zh-CN" altLang="en-US" sz="1200" b="0" smtClean="0"/>
              <a:t>101</a:t>
            </a:fld>
            <a:endParaRPr lang="zh-CN" altLang="en-US" sz="1200" b="0" dirty="0"/>
          </a:p>
        </p:txBody>
      </p:sp>
      <p:sp>
        <p:nvSpPr>
          <p:cNvPr id="11" name="矩形 2"/>
          <p:cNvSpPr/>
          <p:nvPr/>
        </p:nvSpPr>
        <p:spPr>
          <a:xfrm>
            <a:off x="639745" y="180911"/>
            <a:ext cx="7861160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lvl="1"/>
            <a:r>
              <a:rPr lang="en-US" altLang="zh-CN" sz="3600" b="1" dirty="0">
                <a:latin typeface="Palatino" pitchFamily="2" charset="77"/>
                <a:ea typeface="Palatino" pitchFamily="2" charset="77"/>
                <a:cs typeface="Calibri Light" panose="020F0302020204030204" pitchFamily="34" charset="0"/>
                <a:sym typeface="+mn-ea"/>
              </a:rPr>
              <a:t>Recurrent Neural Language Models</a:t>
            </a:r>
            <a:endParaRPr lang="en-US" altLang="zh-CN" sz="3600" b="1" dirty="0">
              <a:latin typeface="Palatino" pitchFamily="2" charset="77"/>
              <a:ea typeface="Palatino" pitchFamily="2" charset="77"/>
              <a:cs typeface="Calibri Light" panose="020F0302020204030204" pitchFamily="34" charset="0"/>
            </a:endParaRPr>
          </a:p>
          <a:p>
            <a:pPr marL="0" lvl="1"/>
            <a:endParaRPr lang="en-US" altLang="zh-CN" sz="3600" b="1" dirty="0">
              <a:latin typeface="Palatino"/>
              <a:cs typeface="Calibri Light" panose="020F0302020204030204" pitchFamily="34" charset="0"/>
            </a:endParaRPr>
          </a:p>
          <a:p>
            <a:pPr marL="0" lvl="1"/>
            <a:endParaRPr lang="en-US" altLang="zh-CN" sz="3600" b="1" dirty="0">
              <a:solidFill>
                <a:schemeClr val="bg2"/>
              </a:solidFill>
              <a:latin typeface="Palatino"/>
              <a:cs typeface="Calibri Light" panose="020F0302020204030204" pitchFamily="34" charset="0"/>
            </a:endParaRPr>
          </a:p>
          <a:p>
            <a:pPr algn="l"/>
            <a:endParaRPr lang="en-US" altLang="zh-CN" sz="3600" b="1" dirty="0">
              <a:latin typeface="Palatino" pitchFamily="2" charset="77"/>
              <a:ea typeface="Palatino" pitchFamily="2" charset="77"/>
              <a:cs typeface="Calibri Light" panose="020F0302020204030204" pitchFamily="34" charset="0"/>
            </a:endParaRPr>
          </a:p>
        </p:txBody>
      </p:sp>
      <p:sp>
        <p:nvSpPr>
          <p:cNvPr id="2" name="文本框 1"/>
          <p:cNvSpPr txBox="1"/>
          <p:nvPr/>
        </p:nvSpPr>
        <p:spPr>
          <a:xfrm>
            <a:off x="1061776" y="1693428"/>
            <a:ext cx="10743609" cy="276998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marL="342900" indent="-342900" algn="l">
              <a:spcAft>
                <a:spcPts val="1200"/>
              </a:spcAft>
              <a:buClrTx/>
              <a:buSzTx/>
              <a:buFont typeface="Arial" panose="020B0604020202020204" pitchFamily="34" charset="0"/>
              <a:buChar char="•"/>
            </a:pPr>
            <a:r>
              <a:rPr lang="en-US" sz="2400" dirty="0">
                <a:latin typeface="Palatino"/>
                <a:cs typeface="Calibri Light" panose="020F0302020204030204" pitchFamily="34" charset="0"/>
                <a:sym typeface="+mn-ea"/>
              </a:rPr>
              <a:t>   -gram language models</a:t>
            </a:r>
          </a:p>
          <a:p>
            <a:pPr algn="l">
              <a:spcAft>
                <a:spcPts val="1200"/>
              </a:spcAft>
              <a:buClrTx/>
              <a:buSzTx/>
            </a:pPr>
            <a:r>
              <a:rPr lang="en-US" sz="2400" dirty="0">
                <a:latin typeface="Palatino"/>
                <a:cs typeface="Calibri Light" panose="020F0302020204030204" pitchFamily="34" charset="0"/>
                <a:sym typeface="+mn-ea"/>
              </a:rPr>
              <a:t>	</a:t>
            </a:r>
          </a:p>
          <a:p>
            <a:pPr algn="l">
              <a:spcAft>
                <a:spcPts val="1200"/>
              </a:spcAft>
              <a:buClrTx/>
              <a:buSzTx/>
            </a:pPr>
            <a:r>
              <a:rPr lang="en-US" sz="2400" dirty="0">
                <a:latin typeface="Palatino"/>
                <a:cs typeface="Calibri Light" panose="020F0302020204030204" pitchFamily="34" charset="0"/>
                <a:sym typeface="+mn-ea"/>
              </a:rPr>
              <a:t>     when     increases, sparsity</a:t>
            </a:r>
            <a:r>
              <a:rPr lang="zh-CN" altLang="en-US" sz="2400" dirty="0">
                <a:latin typeface="Palatino"/>
                <a:cs typeface="Calibri Light" panose="020F0302020204030204" pitchFamily="34" charset="0"/>
                <a:sym typeface="+mn-ea"/>
              </a:rPr>
              <a:t> </a:t>
            </a:r>
            <a:r>
              <a:rPr lang="en-US" altLang="zh-CN" sz="2400" dirty="0">
                <a:latin typeface="Palatino"/>
                <a:cs typeface="Calibri Light" panose="020F0302020204030204" pitchFamily="34" charset="0"/>
                <a:sym typeface="+mn-ea"/>
              </a:rPr>
              <a:t>increases, which prevents high order modeling.</a:t>
            </a:r>
            <a:endParaRPr lang="en-US" sz="2400" dirty="0">
              <a:latin typeface="Palatino"/>
              <a:cs typeface="Calibri Light" panose="020F0302020204030204" pitchFamily="34" charset="0"/>
              <a:sym typeface="+mn-ea"/>
            </a:endParaRPr>
          </a:p>
          <a:p>
            <a:pPr marL="342900" indent="-342900" algn="l">
              <a:buClrTx/>
              <a:buSzTx/>
              <a:buFont typeface="Arial" panose="020B0604020202020204" pitchFamily="34" charset="0"/>
              <a:buChar char="•"/>
            </a:pPr>
            <a:r>
              <a:rPr lang="en-US" sz="2400" dirty="0">
                <a:latin typeface="Palatino"/>
                <a:cs typeface="Calibri Light" panose="020F0302020204030204" pitchFamily="34" charset="0"/>
                <a:sym typeface="+mn-ea"/>
              </a:rPr>
              <a:t>RNN LM use a history from beginning of the sentence until the previous word to predict the target word.</a:t>
            </a:r>
          </a:p>
          <a:p>
            <a:pPr algn="l">
              <a:buClrTx/>
              <a:buSzTx/>
            </a:pPr>
            <a:endParaRPr lang="en-US" sz="2400" dirty="0">
              <a:latin typeface="Palatino"/>
              <a:cs typeface="Calibri Light" panose="020F0302020204030204" pitchFamily="34" charset="0"/>
              <a:sym typeface="+mn-ea"/>
            </a:endParaRPr>
          </a:p>
        </p:txBody>
      </p:sp>
      <p:pic>
        <p:nvPicPr>
          <p:cNvPr id="5" name="Picture 4" descr="\documentclass{article}&#10;\usepackage{amsmath}&#10;\pagestyle{empty}&#10;\begin{document}&#10;&#10;&#10;$n$&#10;&#10;\end{document}" title="IguanaTex Bitmap Display">
            <a:extLst>
              <a:ext uri="{FF2B5EF4-FFF2-40B4-BE49-F238E27FC236}">
                <a16:creationId xmlns:a16="http://schemas.microsoft.com/office/drawing/2014/main" id="{85B8F4DF-98FC-6549-9A92-5237CD882470}"/>
              </a:ext>
            </a:extLst>
          </p:cNvPr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04269" y="1865700"/>
            <a:ext cx="182880" cy="152400"/>
          </a:xfrm>
          <a:prstGeom prst="rect">
            <a:avLst/>
          </a:prstGeom>
        </p:spPr>
      </p:pic>
      <p:pic>
        <p:nvPicPr>
          <p:cNvPr id="8" name="Picture 7" descr="\documentclass{article}&#10;\usepackage{amsmath}&#10;\pagestyle{empty}&#10;\begin{document}&#10;&#10;&#10;$n$&#10;&#10;\end{document}" title="IguanaTex Bitmap Display">
            <a:extLst>
              <a:ext uri="{FF2B5EF4-FFF2-40B4-BE49-F238E27FC236}">
                <a16:creationId xmlns:a16="http://schemas.microsoft.com/office/drawing/2014/main" id="{EACDA8E2-4657-174A-8B73-E2228CA851F8}"/>
              </a:ext>
            </a:extLst>
          </p:cNvPr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382576" y="2893756"/>
            <a:ext cx="182880" cy="152400"/>
          </a:xfrm>
          <a:prstGeom prst="rect">
            <a:avLst/>
          </a:prstGeom>
        </p:spPr>
      </p:pic>
      <p:pic>
        <p:nvPicPr>
          <p:cNvPr id="7" name="Picture 6" descr="\documentclass{article}&#10;\usepackage{amsmath}&#10;\pagestyle{empty}&#10;\begin{document}&#10;&#10;$P(w_i|w_{i-n+1}\cdots w_{i-1})$&#10;&#10;&#10;\end{document}" title="IguanaTex Bitmap Display">
            <a:extLst>
              <a:ext uri="{FF2B5EF4-FFF2-40B4-BE49-F238E27FC236}">
                <a16:creationId xmlns:a16="http://schemas.microsoft.com/office/drawing/2014/main" id="{9F3DD513-6540-8045-9985-BC4E0F4815A6}"/>
              </a:ext>
            </a:extLst>
          </p:cNvPr>
          <p:cNvPicPr>
            <a:picLocks noChangeAspect="1"/>
          </p:cNvPicPr>
          <p:nvPr>
            <p:custDataLst>
              <p:tags r:id="rId3"/>
            </p:custDataLst>
          </p:nvPr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260073" y="2241822"/>
            <a:ext cx="2946739" cy="310183"/>
          </a:xfrm>
          <a:prstGeom prst="rect">
            <a:avLst/>
          </a:prstGeom>
        </p:spPr>
      </p:pic>
      <p:pic>
        <p:nvPicPr>
          <p:cNvPr id="12" name="Picture 11" descr="\documentclass{article}&#10;\usepackage{amsmath}&#10;\pagestyle{empty}&#10;\begin{document}&#10;&#10;&#10;$P(w_i|w_1,\cdots, w_{i-1})$&#10;&#10;\end{document}" title="IguanaTex Bitmap Display">
            <a:extLst>
              <a:ext uri="{FF2B5EF4-FFF2-40B4-BE49-F238E27FC236}">
                <a16:creationId xmlns:a16="http://schemas.microsoft.com/office/drawing/2014/main" id="{DDE4E33B-78F4-154A-8573-CD18F73793D3}"/>
              </a:ext>
            </a:extLst>
          </p:cNvPr>
          <p:cNvPicPr>
            <a:picLocks noChangeAspect="1"/>
          </p:cNvPicPr>
          <p:nvPr>
            <p:custDataLst>
              <p:tags r:id="rId4"/>
            </p:custDataLst>
          </p:nvPr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194231" y="4216700"/>
            <a:ext cx="2705203" cy="322048"/>
          </a:xfrm>
          <a:prstGeom prst="rect">
            <a:avLst/>
          </a:prstGeom>
        </p:spPr>
      </p:pic>
    </p:spTree>
  </p:cSld>
  <p:clrMapOvr>
    <a:masterClrMapping/>
  </p:clrMapOvr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Slide Number Placeholder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1D8FA19-E13B-4121-8BBF-5D41F5A04330}" type="slidenum">
              <a:rPr lang="zh-CN" altLang="en-US" sz="1200" b="0" smtClean="0"/>
              <a:t>102</a:t>
            </a:fld>
            <a:endParaRPr lang="zh-CN" altLang="en-US" sz="1200" b="0" dirty="0"/>
          </a:p>
        </p:txBody>
      </p:sp>
      <p:pic>
        <p:nvPicPr>
          <p:cNvPr id="5" name="图片 4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3977006" y="1639554"/>
            <a:ext cx="4307205" cy="902970"/>
          </a:xfrm>
          <a:prstGeom prst="rect">
            <a:avLst/>
          </a:prstGeom>
        </p:spPr>
      </p:pic>
      <p:sp>
        <p:nvSpPr>
          <p:cNvPr id="9" name="文本框 8"/>
          <p:cNvSpPr txBox="1"/>
          <p:nvPr/>
        </p:nvSpPr>
        <p:spPr>
          <a:xfrm>
            <a:off x="1078523" y="815743"/>
            <a:ext cx="9284677" cy="461665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marL="342900" indent="-342900" algn="l">
              <a:buClrTx/>
              <a:buSzTx/>
              <a:buFont typeface="Arial" panose="020B0604020202020204" pitchFamily="34" charset="0"/>
              <a:buChar char="•"/>
            </a:pPr>
            <a:r>
              <a:rPr lang="en-US" sz="2400" dirty="0">
                <a:latin typeface="Palatino"/>
                <a:cs typeface="Calibri Light" panose="020F0302020204030204" pitchFamily="34" charset="0"/>
                <a:sym typeface="+mn-ea"/>
              </a:rPr>
              <a:t>On the sequence level, </a:t>
            </a:r>
            <a:r>
              <a:rPr lang="en-US" sz="2400" i="1" dirty="0">
                <a:latin typeface="Palatino"/>
                <a:cs typeface="Calibri Light" panose="020F0302020204030204" pitchFamily="34" charset="0"/>
                <a:sym typeface="+mn-ea"/>
              </a:rPr>
              <a:t>P</a:t>
            </a:r>
            <a:r>
              <a:rPr lang="en-US" sz="2400" dirty="0">
                <a:latin typeface="Palatino"/>
                <a:cs typeface="Calibri Light" panose="020F0302020204030204" pitchFamily="34" charset="0"/>
                <a:sym typeface="+mn-ea"/>
              </a:rPr>
              <a:t>(</a:t>
            </a:r>
            <a:r>
              <a:rPr lang="en-US" sz="2400" i="1" dirty="0">
                <a:latin typeface="Palatino"/>
                <a:cs typeface="Calibri Light" panose="020F0302020204030204" pitchFamily="34" charset="0"/>
                <a:sym typeface="+mn-ea"/>
              </a:rPr>
              <a:t>w</a:t>
            </a:r>
            <a:r>
              <a:rPr lang="en-US" sz="2400" i="1" baseline="-25000" dirty="0">
                <a:latin typeface="Palatino"/>
                <a:cs typeface="Calibri Light" panose="020F0302020204030204" pitchFamily="34" charset="0"/>
                <a:sym typeface="+mn-ea"/>
              </a:rPr>
              <a:t>i</a:t>
            </a:r>
            <a:r>
              <a:rPr lang="en-US" sz="2400" i="1" dirty="0">
                <a:latin typeface="Palatino"/>
                <a:cs typeface="Calibri Light" panose="020F0302020204030204" pitchFamily="34" charset="0"/>
                <a:sym typeface="+mn-ea"/>
              </a:rPr>
              <a:t>|w</a:t>
            </a:r>
            <a:r>
              <a:rPr lang="en-US" sz="2400" i="1" baseline="-25000" dirty="0">
                <a:latin typeface="Palatino"/>
                <a:cs typeface="Calibri Light" panose="020F0302020204030204" pitchFamily="34" charset="0"/>
                <a:sym typeface="+mn-ea"/>
              </a:rPr>
              <a:t>1</a:t>
            </a:r>
            <a:r>
              <a:rPr lang="en-US" sz="2400" i="1" dirty="0">
                <a:latin typeface="Palatino"/>
                <a:cs typeface="Calibri Light" panose="020F0302020204030204" pitchFamily="34" charset="0"/>
                <a:sym typeface="+mn-ea"/>
              </a:rPr>
              <a:t>, w</a:t>
            </a:r>
            <a:r>
              <a:rPr lang="en-US" sz="2400" i="1" baseline="-25000" dirty="0">
                <a:latin typeface="Palatino"/>
                <a:cs typeface="Calibri Light" panose="020F0302020204030204" pitchFamily="34" charset="0"/>
                <a:sym typeface="+mn-ea"/>
              </a:rPr>
              <a:t>2</a:t>
            </a:r>
            <a:r>
              <a:rPr lang="en-US" sz="2400" i="1" dirty="0">
                <a:latin typeface="Palatino"/>
                <a:cs typeface="Calibri Light" panose="020F0302020204030204" pitchFamily="34" charset="0"/>
                <a:sym typeface="+mn-ea"/>
              </a:rPr>
              <a:t>, ..., w</a:t>
            </a:r>
            <a:r>
              <a:rPr lang="en-US" sz="2400" i="1" baseline="-25000" dirty="0">
                <a:latin typeface="Palatino"/>
                <a:cs typeface="Calibri Light" panose="020F0302020204030204" pitchFamily="34" charset="0"/>
                <a:sym typeface="+mn-ea"/>
              </a:rPr>
              <a:t>i-1</a:t>
            </a:r>
            <a:r>
              <a:rPr lang="en-US" sz="2400" dirty="0">
                <a:latin typeface="Palatino"/>
                <a:cs typeface="Calibri Light" panose="020F0302020204030204" pitchFamily="34" charset="0"/>
                <a:sym typeface="+mn-ea"/>
              </a:rPr>
              <a:t>) is calculated by:</a:t>
            </a:r>
          </a:p>
        </p:txBody>
      </p:sp>
      <p:sp>
        <p:nvSpPr>
          <p:cNvPr id="15" name="矩形 2">
            <a:extLst>
              <a:ext uri="{FF2B5EF4-FFF2-40B4-BE49-F238E27FC236}">
                <a16:creationId xmlns:a16="http://schemas.microsoft.com/office/drawing/2014/main" id="{D89D5F74-EFD7-4577-BA44-26DF467FFE5D}"/>
              </a:ext>
            </a:extLst>
          </p:cNvPr>
          <p:cNvSpPr/>
          <p:nvPr/>
        </p:nvSpPr>
        <p:spPr>
          <a:xfrm>
            <a:off x="639745" y="180911"/>
            <a:ext cx="7861160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lvl="1"/>
            <a:r>
              <a:rPr lang="en-US" altLang="zh-CN" sz="3600" b="1" dirty="0">
                <a:latin typeface="Palatino" pitchFamily="2" charset="77"/>
                <a:ea typeface="Palatino" pitchFamily="2" charset="77"/>
                <a:cs typeface="Calibri Light" panose="020F0302020204030204" pitchFamily="34" charset="0"/>
                <a:sym typeface="+mn-ea"/>
              </a:rPr>
              <a:t>Recurrent Neural Language Models</a:t>
            </a:r>
            <a:endParaRPr lang="en-US" altLang="zh-CN" sz="3600" b="1" dirty="0">
              <a:solidFill>
                <a:schemeClr val="bg2"/>
              </a:solidFill>
              <a:latin typeface="Palatino"/>
              <a:cs typeface="Calibri Light" panose="020F0302020204030204" pitchFamily="34" charset="0"/>
            </a:endParaRPr>
          </a:p>
        </p:txBody>
      </p:sp>
      <p:pic>
        <p:nvPicPr>
          <p:cNvPr id="7" name="Picture 6" descr="\documentclass{article}&#10;\usepackage{amsmath}&#10;\pagestyle{empty}&#10;\begin{document}&#10;&#10;$\mathbf{h_0}$&#10;&#10;&#10;\end{document}" title="IguanaTex Bitmap Display">
            <a:extLst>
              <a:ext uri="{FF2B5EF4-FFF2-40B4-BE49-F238E27FC236}">
                <a16:creationId xmlns:a16="http://schemas.microsoft.com/office/drawing/2014/main" id="{C74E21C7-879F-9D47-8FF3-BEE1E0E3E7DD}"/>
              </a:ext>
            </a:extLst>
          </p:cNvPr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276889" y="1372574"/>
            <a:ext cx="254000" cy="228600"/>
          </a:xfrm>
          <a:prstGeom prst="rect">
            <a:avLst/>
          </a:prstGeom>
        </p:spPr>
      </p:pic>
      <p:sp>
        <p:nvSpPr>
          <p:cNvPr id="11" name="TextBox 10">
            <a:extLst>
              <a:ext uri="{FF2B5EF4-FFF2-40B4-BE49-F238E27FC236}">
                <a16:creationId xmlns:a16="http://schemas.microsoft.com/office/drawing/2014/main" id="{9F2A7F7D-6D12-924F-B6F4-D759927B2FDF}"/>
              </a:ext>
            </a:extLst>
          </p:cNvPr>
          <p:cNvSpPr txBox="1"/>
          <p:nvPr/>
        </p:nvSpPr>
        <p:spPr>
          <a:xfrm>
            <a:off x="4530888" y="1310499"/>
            <a:ext cx="169148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CN" dirty="0">
                <a:latin typeface="Palatino" pitchFamily="2" charset="77"/>
                <a:ea typeface="Palatino" pitchFamily="2" charset="77"/>
              </a:rPr>
              <a:t>is a parameter;</a:t>
            </a:r>
          </a:p>
        </p:txBody>
      </p:sp>
      <p:pic>
        <p:nvPicPr>
          <p:cNvPr id="17" name="Picture 16" descr="\documentclass{article}&#10;\usepackage{amsmath}&#10;\pagestyle{empty}&#10;\begin{document}&#10;&#10;$\mathbf{w}_0=\langle s \rangle$&#10;&#10;&#10;\end{document}" title="IguanaTex Bitmap Display">
            <a:extLst>
              <a:ext uri="{FF2B5EF4-FFF2-40B4-BE49-F238E27FC236}">
                <a16:creationId xmlns:a16="http://schemas.microsoft.com/office/drawing/2014/main" id="{9CABB4F2-52B3-2A46-B6D2-204E61CB3C94}"/>
              </a:ext>
            </a:extLst>
          </p:cNvPr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284301" y="1372574"/>
            <a:ext cx="845820" cy="228600"/>
          </a:xfrm>
          <a:prstGeom prst="rect">
            <a:avLst/>
          </a:prstGeom>
        </p:spPr>
      </p:pic>
      <p:sp>
        <p:nvSpPr>
          <p:cNvPr id="3" name="圆角矩形 12">
            <a:extLst>
              <a:ext uri="{FF2B5EF4-FFF2-40B4-BE49-F238E27FC236}">
                <a16:creationId xmlns:a16="http://schemas.microsoft.com/office/drawing/2014/main" id="{72CDD7E7-7808-0FF0-A5E2-EBB29B7E7237}"/>
              </a:ext>
            </a:extLst>
          </p:cNvPr>
          <p:cNvSpPr/>
          <p:nvPr/>
        </p:nvSpPr>
        <p:spPr>
          <a:xfrm>
            <a:off x="3541922" y="2685504"/>
            <a:ext cx="4369905" cy="2883639"/>
          </a:xfrm>
          <a:prstGeom prst="round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1100" dirty="0">
              <a:latin typeface="Palatino"/>
            </a:endParaRPr>
          </a:p>
        </p:txBody>
      </p:sp>
      <p:sp>
        <p:nvSpPr>
          <p:cNvPr id="4" name="圆角矩形 13">
            <a:extLst>
              <a:ext uri="{FF2B5EF4-FFF2-40B4-BE49-F238E27FC236}">
                <a16:creationId xmlns:a16="http://schemas.microsoft.com/office/drawing/2014/main" id="{D13EEAFA-89C8-55CC-CFF4-35B9299BA7B6}"/>
              </a:ext>
            </a:extLst>
          </p:cNvPr>
          <p:cNvSpPr/>
          <p:nvPr/>
        </p:nvSpPr>
        <p:spPr>
          <a:xfrm>
            <a:off x="3542854" y="5639146"/>
            <a:ext cx="4368973" cy="686490"/>
          </a:xfrm>
          <a:prstGeom prst="roundRect">
            <a:avLst>
              <a:gd name="adj" fmla="val 37655"/>
            </a:avLst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1100">
              <a:latin typeface="Palatino"/>
            </a:endParaRPr>
          </a:p>
        </p:txBody>
      </p:sp>
      <p:sp>
        <p:nvSpPr>
          <p:cNvPr id="6" name="Rounded Rectangle 6">
            <a:extLst>
              <a:ext uri="{FF2B5EF4-FFF2-40B4-BE49-F238E27FC236}">
                <a16:creationId xmlns:a16="http://schemas.microsoft.com/office/drawing/2014/main" id="{800CF44E-F396-8D90-B3C5-99DD2D0D7CCE}"/>
              </a:ext>
            </a:extLst>
          </p:cNvPr>
          <p:cNvSpPr/>
          <p:nvPr/>
        </p:nvSpPr>
        <p:spPr>
          <a:xfrm>
            <a:off x="3720736" y="4901237"/>
            <a:ext cx="558090" cy="313567"/>
          </a:xfrm>
          <a:prstGeom prst="roundRect">
            <a:avLst/>
          </a:prstGeom>
          <a:ln w="19050"/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altLang="zh-CN" sz="900" dirty="0">
                <a:latin typeface="Palatino"/>
              </a:rPr>
              <a:t>LSTM</a:t>
            </a:r>
            <a:endParaRPr lang="en-US" sz="900" dirty="0">
              <a:latin typeface="Palatino"/>
            </a:endParaRPr>
          </a:p>
        </p:txBody>
      </p:sp>
      <p:cxnSp>
        <p:nvCxnSpPr>
          <p:cNvPr id="8" name="Straight Arrow Connector 8">
            <a:extLst>
              <a:ext uri="{FF2B5EF4-FFF2-40B4-BE49-F238E27FC236}">
                <a16:creationId xmlns:a16="http://schemas.microsoft.com/office/drawing/2014/main" id="{67DD9F6B-31E3-9C34-C218-F1C0340E33D1}"/>
              </a:ext>
            </a:extLst>
          </p:cNvPr>
          <p:cNvCxnSpPr>
            <a:cxnSpLocks/>
            <a:stCxn id="12" idx="0"/>
            <a:endCxn id="6" idx="2"/>
          </p:cNvCxnSpPr>
          <p:nvPr/>
        </p:nvCxnSpPr>
        <p:spPr>
          <a:xfrm flipH="1" flipV="1">
            <a:off x="3999781" y="5214803"/>
            <a:ext cx="1" cy="595505"/>
          </a:xfrm>
          <a:prstGeom prst="straightConnector1">
            <a:avLst/>
          </a:prstGeom>
          <a:ln w="1905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12" name="Rounded Rectangle 10">
                <a:extLst>
                  <a:ext uri="{FF2B5EF4-FFF2-40B4-BE49-F238E27FC236}">
                    <a16:creationId xmlns:a16="http://schemas.microsoft.com/office/drawing/2014/main" id="{5726D6B5-0C37-9F96-98DE-CFCFB9F7B382}"/>
                  </a:ext>
                </a:extLst>
              </p:cNvPr>
              <p:cNvSpPr/>
              <p:nvPr/>
            </p:nvSpPr>
            <p:spPr>
              <a:xfrm>
                <a:off x="3720737" y="5810308"/>
                <a:ext cx="558090" cy="313567"/>
              </a:xfrm>
              <a:prstGeom prst="roundRect">
                <a:avLst/>
              </a:prstGeom>
              <a:ln w="19050"/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14:m>
                  <m:oMath xmlns:m="http://schemas.openxmlformats.org/officeDocument/2006/math">
                    <m:r>
                      <a:rPr lang="en-US" sz="600" i="1">
                        <a:latin typeface="Cambria Math" panose="02040503050406030204" pitchFamily="18" charset="0"/>
                      </a:rPr>
                      <m:t>&lt;</m:t>
                    </m:r>
                    <m:r>
                      <a:rPr lang="en-US" sz="600" i="1">
                        <a:latin typeface="Cambria Math" panose="02040503050406030204" pitchFamily="18" charset="0"/>
                      </a:rPr>
                      <m:t>𝑆</m:t>
                    </m:r>
                    <m:r>
                      <a:rPr lang="en-US" sz="600" i="1">
                        <a:latin typeface="Cambria Math" panose="02040503050406030204" pitchFamily="18" charset="0"/>
                      </a:rPr>
                      <m:t>&gt;</m:t>
                    </m:r>
                  </m:oMath>
                </a14:m>
                <a:r>
                  <a:rPr lang="en-US" sz="900" dirty="0">
                    <a:latin typeface="Palatino"/>
                  </a:rPr>
                  <a:t> </a:t>
                </a:r>
              </a:p>
            </p:txBody>
          </p:sp>
        </mc:Choice>
        <mc:Fallback xmlns="">
          <p:sp>
            <p:nvSpPr>
              <p:cNvPr id="12" name="Rounded Rectangle 10">
                <a:extLst>
                  <a:ext uri="{FF2B5EF4-FFF2-40B4-BE49-F238E27FC236}">
                    <a16:creationId xmlns:a16="http://schemas.microsoft.com/office/drawing/2014/main" id="{5726D6B5-0C37-9F96-98DE-CFCFB9F7B382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720737" y="5810308"/>
                <a:ext cx="558090" cy="313567"/>
              </a:xfrm>
              <a:prstGeom prst="roundRect">
                <a:avLst/>
              </a:prstGeom>
              <a:blipFill>
                <a:blip r:embed="rId8"/>
                <a:stretch>
                  <a:fillRect/>
                </a:stretch>
              </a:blipFill>
              <a:ln w="19050"/>
            </p:spPr>
            <p:txBody>
              <a:bodyPr/>
              <a:lstStyle/>
              <a:p>
                <a:r>
                  <a:rPr lang="zh-CN" alt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3" name="Rounded Rectangle 13">
            <a:extLst>
              <a:ext uri="{FF2B5EF4-FFF2-40B4-BE49-F238E27FC236}">
                <a16:creationId xmlns:a16="http://schemas.microsoft.com/office/drawing/2014/main" id="{D939BC6E-A196-DF0B-F5D4-75E9038219A8}"/>
              </a:ext>
            </a:extLst>
          </p:cNvPr>
          <p:cNvSpPr/>
          <p:nvPr/>
        </p:nvSpPr>
        <p:spPr>
          <a:xfrm>
            <a:off x="4517289" y="4901237"/>
            <a:ext cx="558090" cy="313567"/>
          </a:xfrm>
          <a:prstGeom prst="roundRect">
            <a:avLst/>
          </a:prstGeom>
          <a:ln w="19050"/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altLang="zh-CN" sz="900" dirty="0">
                <a:latin typeface="Palatino"/>
              </a:rPr>
              <a:t>LSTM</a:t>
            </a:r>
            <a:endParaRPr lang="en-US" sz="900" dirty="0">
              <a:latin typeface="Palatino"/>
            </a:endParaRPr>
          </a:p>
        </p:txBody>
      </p:sp>
      <p:cxnSp>
        <p:nvCxnSpPr>
          <p:cNvPr id="14" name="Straight Arrow Connector 14">
            <a:extLst>
              <a:ext uri="{FF2B5EF4-FFF2-40B4-BE49-F238E27FC236}">
                <a16:creationId xmlns:a16="http://schemas.microsoft.com/office/drawing/2014/main" id="{73F3D0BD-6833-140D-3799-E9FE3373D438}"/>
              </a:ext>
            </a:extLst>
          </p:cNvPr>
          <p:cNvCxnSpPr>
            <a:endCxn id="13" idx="2"/>
          </p:cNvCxnSpPr>
          <p:nvPr/>
        </p:nvCxnSpPr>
        <p:spPr>
          <a:xfrm flipH="1" flipV="1">
            <a:off x="4796335" y="5214803"/>
            <a:ext cx="3" cy="610804"/>
          </a:xfrm>
          <a:prstGeom prst="straightConnector1">
            <a:avLst/>
          </a:prstGeom>
          <a:ln w="1905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16" name="Rounded Rectangle 15">
                <a:extLst>
                  <a:ext uri="{FF2B5EF4-FFF2-40B4-BE49-F238E27FC236}">
                    <a16:creationId xmlns:a16="http://schemas.microsoft.com/office/drawing/2014/main" id="{0838BBB6-8AB5-F7D4-126D-7DB12AF73667}"/>
                  </a:ext>
                </a:extLst>
              </p:cNvPr>
              <p:cNvSpPr/>
              <p:nvPr/>
            </p:nvSpPr>
            <p:spPr>
              <a:xfrm>
                <a:off x="4517290" y="5810308"/>
                <a:ext cx="558090" cy="313567"/>
              </a:xfrm>
              <a:prstGeom prst="roundRect">
                <a:avLst/>
              </a:prstGeom>
              <a:ln w="19050"/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14:m>
                  <m:oMath xmlns:m="http://schemas.openxmlformats.org/officeDocument/2006/math">
                    <m:sSub>
                      <m:sSubPr>
                        <m:ctrlPr>
                          <a:rPr lang="en-US" sz="900" i="1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sz="900" i="1">
                            <a:latin typeface="Cambria Math" panose="02040503050406030204" pitchFamily="18" charset="0"/>
                          </a:rPr>
                          <m:t>𝑦</m:t>
                        </m:r>
                      </m:e>
                      <m:sub>
                        <m:r>
                          <a:rPr lang="en-US" altLang="zh-CN" sz="900" i="1">
                            <a:latin typeface="Cambria Math" panose="02040503050406030204" pitchFamily="18" charset="0"/>
                          </a:rPr>
                          <m:t>1</m:t>
                        </m:r>
                      </m:sub>
                    </m:sSub>
                  </m:oMath>
                </a14:m>
                <a:r>
                  <a:rPr lang="en-US" sz="900" dirty="0">
                    <a:latin typeface="Palatino"/>
                  </a:rPr>
                  <a:t> </a:t>
                </a:r>
              </a:p>
            </p:txBody>
          </p:sp>
        </mc:Choice>
        <mc:Fallback xmlns="">
          <p:sp>
            <p:nvSpPr>
              <p:cNvPr id="16" name="Rounded Rectangle 15">
                <a:extLst>
                  <a:ext uri="{FF2B5EF4-FFF2-40B4-BE49-F238E27FC236}">
                    <a16:creationId xmlns:a16="http://schemas.microsoft.com/office/drawing/2014/main" id="{0838BBB6-8AB5-F7D4-126D-7DB12AF73667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517290" y="5810308"/>
                <a:ext cx="558090" cy="313567"/>
              </a:xfrm>
              <a:prstGeom prst="roundRect">
                <a:avLst/>
              </a:prstGeom>
              <a:blipFill>
                <a:blip r:embed="rId9"/>
                <a:stretch>
                  <a:fillRect/>
                </a:stretch>
              </a:blipFill>
              <a:ln w="19050"/>
            </p:spPr>
            <p:txBody>
              <a:bodyPr/>
              <a:lstStyle/>
              <a:p>
                <a:r>
                  <a:rPr lang="zh-CN" altLang="en-US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18" name="Straight Arrow Connector 17">
            <a:extLst>
              <a:ext uri="{FF2B5EF4-FFF2-40B4-BE49-F238E27FC236}">
                <a16:creationId xmlns:a16="http://schemas.microsoft.com/office/drawing/2014/main" id="{C745D66A-9939-420E-5140-59DB6C42F648}"/>
              </a:ext>
            </a:extLst>
          </p:cNvPr>
          <p:cNvCxnSpPr>
            <a:stCxn id="6" idx="3"/>
            <a:endCxn id="13" idx="1"/>
          </p:cNvCxnSpPr>
          <p:nvPr/>
        </p:nvCxnSpPr>
        <p:spPr>
          <a:xfrm>
            <a:off x="4278826" y="5058020"/>
            <a:ext cx="238464" cy="0"/>
          </a:xfrm>
          <a:prstGeom prst="straightConnector1">
            <a:avLst/>
          </a:prstGeom>
          <a:ln w="19050">
            <a:tailEnd type="triangl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19" name="Rounded Rectangle 20">
            <a:extLst>
              <a:ext uri="{FF2B5EF4-FFF2-40B4-BE49-F238E27FC236}">
                <a16:creationId xmlns:a16="http://schemas.microsoft.com/office/drawing/2014/main" id="{B3949378-792E-0C34-CAF5-75D7E438E630}"/>
              </a:ext>
            </a:extLst>
          </p:cNvPr>
          <p:cNvSpPr/>
          <p:nvPr/>
        </p:nvSpPr>
        <p:spPr>
          <a:xfrm>
            <a:off x="7191529" y="4896960"/>
            <a:ext cx="558090" cy="313567"/>
          </a:xfrm>
          <a:prstGeom prst="roundRect">
            <a:avLst/>
          </a:prstGeom>
          <a:ln w="19050"/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altLang="zh-CN" sz="900" dirty="0">
                <a:latin typeface="Palatino"/>
              </a:rPr>
              <a:t>LSTM</a:t>
            </a:r>
            <a:endParaRPr lang="en-US" sz="900" dirty="0">
              <a:latin typeface="Palatino"/>
            </a:endParaRPr>
          </a:p>
        </p:txBody>
      </p:sp>
      <p:cxnSp>
        <p:nvCxnSpPr>
          <p:cNvPr id="20" name="Straight Arrow Connector 21">
            <a:extLst>
              <a:ext uri="{FF2B5EF4-FFF2-40B4-BE49-F238E27FC236}">
                <a16:creationId xmlns:a16="http://schemas.microsoft.com/office/drawing/2014/main" id="{3E9AB451-6A15-5336-64CF-84CBC76290EE}"/>
              </a:ext>
            </a:extLst>
          </p:cNvPr>
          <p:cNvCxnSpPr>
            <a:endCxn id="19" idx="2"/>
          </p:cNvCxnSpPr>
          <p:nvPr/>
        </p:nvCxnSpPr>
        <p:spPr>
          <a:xfrm flipV="1">
            <a:off x="7470575" y="5210526"/>
            <a:ext cx="0" cy="595505"/>
          </a:xfrm>
          <a:prstGeom prst="straightConnector1">
            <a:avLst/>
          </a:prstGeom>
          <a:ln w="1905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21" name="Rounded Rectangle 22">
                <a:extLst>
                  <a:ext uri="{FF2B5EF4-FFF2-40B4-BE49-F238E27FC236}">
                    <a16:creationId xmlns:a16="http://schemas.microsoft.com/office/drawing/2014/main" id="{D4D157FF-E5A4-58C4-6F5A-78A6F32D17CB}"/>
                  </a:ext>
                </a:extLst>
              </p:cNvPr>
              <p:cNvSpPr/>
              <p:nvPr/>
            </p:nvSpPr>
            <p:spPr>
              <a:xfrm>
                <a:off x="7182821" y="5804658"/>
                <a:ext cx="558090" cy="313567"/>
              </a:xfrm>
              <a:prstGeom prst="roundRect">
                <a:avLst/>
              </a:prstGeom>
              <a:ln w="19050"/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14:m>
                  <m:oMath xmlns:m="http://schemas.openxmlformats.org/officeDocument/2006/math">
                    <m:sSub>
                      <m:sSubPr>
                        <m:ctrlPr>
                          <a:rPr lang="en-US" sz="900" i="1" smtClean="0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m:rPr>
                            <m:sty m:val="p"/>
                          </m:rPr>
                          <a:rPr lang="en-US" altLang="zh-CN" sz="900" i="1">
                            <a:latin typeface="Cambria Math" panose="02040503050406030204" pitchFamily="18" charset="0"/>
                          </a:rPr>
                          <m:t>y</m:t>
                        </m:r>
                      </m:e>
                      <m:sub>
                        <m:r>
                          <a:rPr lang="en-US" altLang="zh-CN" sz="900" b="0" i="1" smtClean="0">
                            <a:latin typeface="Cambria Math" panose="02040503050406030204" pitchFamily="18" charset="0"/>
                          </a:rPr>
                          <m:t>𝑚</m:t>
                        </m:r>
                        <m:r>
                          <a:rPr lang="en-US" altLang="zh-CN" sz="900" b="0" i="1" smtClean="0">
                            <a:latin typeface="Cambria Math" panose="02040503050406030204" pitchFamily="18" charset="0"/>
                          </a:rPr>
                          <m:t>−1</m:t>
                        </m:r>
                      </m:sub>
                    </m:sSub>
                  </m:oMath>
                </a14:m>
                <a:r>
                  <a:rPr lang="en-US" sz="900" dirty="0">
                    <a:latin typeface="Palatino"/>
                  </a:rPr>
                  <a:t> </a:t>
                </a:r>
              </a:p>
            </p:txBody>
          </p:sp>
        </mc:Choice>
        <mc:Fallback xmlns="">
          <p:sp>
            <p:nvSpPr>
              <p:cNvPr id="21" name="Rounded Rectangle 22">
                <a:extLst>
                  <a:ext uri="{FF2B5EF4-FFF2-40B4-BE49-F238E27FC236}">
                    <a16:creationId xmlns:a16="http://schemas.microsoft.com/office/drawing/2014/main" id="{D4D157FF-E5A4-58C4-6F5A-78A6F32D17CB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182821" y="5804658"/>
                <a:ext cx="558090" cy="313567"/>
              </a:xfrm>
              <a:prstGeom prst="roundRect">
                <a:avLst/>
              </a:prstGeom>
              <a:blipFill>
                <a:blip r:embed="rId10"/>
                <a:stretch>
                  <a:fillRect/>
                </a:stretch>
              </a:blipFill>
              <a:ln w="19050"/>
            </p:spPr>
            <p:txBody>
              <a:bodyPr/>
              <a:lstStyle/>
              <a:p>
                <a:r>
                  <a:rPr lang="zh-CN" altLang="en-US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22" name="Straight Arrow Connector 26">
            <a:extLst>
              <a:ext uri="{FF2B5EF4-FFF2-40B4-BE49-F238E27FC236}">
                <a16:creationId xmlns:a16="http://schemas.microsoft.com/office/drawing/2014/main" id="{2EFA0F4D-2B7D-BD2A-CDCA-B9ED02517F21}"/>
              </a:ext>
            </a:extLst>
          </p:cNvPr>
          <p:cNvCxnSpPr>
            <a:stCxn id="13" idx="3"/>
          </p:cNvCxnSpPr>
          <p:nvPr/>
        </p:nvCxnSpPr>
        <p:spPr>
          <a:xfrm>
            <a:off x="5075379" y="5058020"/>
            <a:ext cx="238035" cy="0"/>
          </a:xfrm>
          <a:prstGeom prst="straightConnector1">
            <a:avLst/>
          </a:prstGeom>
          <a:ln w="19050">
            <a:tailEnd type="triangl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23" name="Rounded Rectangle 32">
                <a:extLst>
                  <a:ext uri="{FF2B5EF4-FFF2-40B4-BE49-F238E27FC236}">
                    <a16:creationId xmlns:a16="http://schemas.microsoft.com/office/drawing/2014/main" id="{5D1BF1AB-F9EF-AB66-6C67-6791AB590A45}"/>
                  </a:ext>
                </a:extLst>
              </p:cNvPr>
              <p:cNvSpPr/>
              <p:nvPr/>
            </p:nvSpPr>
            <p:spPr>
              <a:xfrm>
                <a:off x="3718992" y="4277435"/>
                <a:ext cx="558090" cy="313567"/>
              </a:xfrm>
              <a:prstGeom prst="roundRect">
                <a:avLst/>
              </a:prstGeom>
              <a:ln w="19050"/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altLang="zh-CN" sz="900" i="1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CN" sz="900" i="1">
                              <a:latin typeface="Cambria Math" panose="02040503050406030204" pitchFamily="18" charset="0"/>
                            </a:rPr>
                            <m:t>h</m:t>
                          </m:r>
                        </m:e>
                        <m:sub>
                          <m:r>
                            <a:rPr lang="en-US" altLang="zh-CN" sz="900" i="1">
                              <a:latin typeface="Cambria Math" charset="0"/>
                            </a:rPr>
                            <m:t>1</m:t>
                          </m:r>
                        </m:sub>
                      </m:sSub>
                    </m:oMath>
                  </m:oMathPara>
                </a14:m>
                <a:endParaRPr lang="en-US" sz="900" dirty="0">
                  <a:latin typeface="Palatino"/>
                </a:endParaRPr>
              </a:p>
            </p:txBody>
          </p:sp>
        </mc:Choice>
        <mc:Fallback xmlns="">
          <p:sp>
            <p:nvSpPr>
              <p:cNvPr id="23" name="Rounded Rectangle 32">
                <a:extLst>
                  <a:ext uri="{FF2B5EF4-FFF2-40B4-BE49-F238E27FC236}">
                    <a16:creationId xmlns:a16="http://schemas.microsoft.com/office/drawing/2014/main" id="{5D1BF1AB-F9EF-AB66-6C67-6791AB590A45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718992" y="4277435"/>
                <a:ext cx="558090" cy="313567"/>
              </a:xfrm>
              <a:prstGeom prst="roundRect">
                <a:avLst/>
              </a:prstGeom>
              <a:blipFill>
                <a:blip r:embed="rId11"/>
                <a:stretch>
                  <a:fillRect/>
                </a:stretch>
              </a:blipFill>
              <a:ln w="19050"/>
            </p:spPr>
            <p:txBody>
              <a:bodyPr/>
              <a:lstStyle/>
              <a:p>
                <a:r>
                  <a:rPr lang="zh-CN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4" name="Rounded Rectangle 33">
                <a:extLst>
                  <a:ext uri="{FF2B5EF4-FFF2-40B4-BE49-F238E27FC236}">
                    <a16:creationId xmlns:a16="http://schemas.microsoft.com/office/drawing/2014/main" id="{CEC68CBB-64DA-D247-933C-753C80314284}"/>
                  </a:ext>
                </a:extLst>
              </p:cNvPr>
              <p:cNvSpPr/>
              <p:nvPr/>
            </p:nvSpPr>
            <p:spPr>
              <a:xfrm>
                <a:off x="4519189" y="4284676"/>
                <a:ext cx="558090" cy="313567"/>
              </a:xfrm>
              <a:prstGeom prst="roundRect">
                <a:avLst/>
              </a:prstGeom>
              <a:ln w="19050"/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altLang="zh-CN" sz="900" i="1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CN" sz="900" i="1">
                              <a:latin typeface="Cambria Math" panose="02040503050406030204" pitchFamily="18" charset="0"/>
                            </a:rPr>
                            <m:t>h</m:t>
                          </m:r>
                        </m:e>
                        <m:sub>
                          <m:r>
                            <a:rPr lang="en-US" altLang="zh-CN" sz="900" i="1"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</m:sSub>
                    </m:oMath>
                  </m:oMathPara>
                </a14:m>
                <a:endParaRPr lang="en-US" sz="900" dirty="0">
                  <a:latin typeface="Palatino"/>
                </a:endParaRPr>
              </a:p>
            </p:txBody>
          </p:sp>
        </mc:Choice>
        <mc:Fallback xmlns="">
          <p:sp>
            <p:nvSpPr>
              <p:cNvPr id="24" name="Rounded Rectangle 33">
                <a:extLst>
                  <a:ext uri="{FF2B5EF4-FFF2-40B4-BE49-F238E27FC236}">
                    <a16:creationId xmlns:a16="http://schemas.microsoft.com/office/drawing/2014/main" id="{CEC68CBB-64DA-D247-933C-753C80314284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519189" y="4284676"/>
                <a:ext cx="558090" cy="313567"/>
              </a:xfrm>
              <a:prstGeom prst="roundRect">
                <a:avLst/>
              </a:prstGeom>
              <a:blipFill>
                <a:blip r:embed="rId12"/>
                <a:stretch>
                  <a:fillRect/>
                </a:stretch>
              </a:blipFill>
              <a:ln w="19050"/>
            </p:spPr>
            <p:txBody>
              <a:bodyPr/>
              <a:lstStyle/>
              <a:p>
                <a:r>
                  <a:rPr lang="zh-CN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5" name="Rounded Rectangle 35">
                <a:extLst>
                  <a:ext uri="{FF2B5EF4-FFF2-40B4-BE49-F238E27FC236}">
                    <a16:creationId xmlns:a16="http://schemas.microsoft.com/office/drawing/2014/main" id="{6DC8022C-97CB-F20E-22A3-5C1CC0175E57}"/>
                  </a:ext>
                </a:extLst>
              </p:cNvPr>
              <p:cNvSpPr/>
              <p:nvPr/>
            </p:nvSpPr>
            <p:spPr>
              <a:xfrm>
                <a:off x="7192760" y="4298095"/>
                <a:ext cx="558090" cy="313567"/>
              </a:xfrm>
              <a:prstGeom prst="roundRect">
                <a:avLst/>
              </a:prstGeom>
              <a:ln w="19050"/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altLang="zh-CN" sz="90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CN" sz="900" i="1">
                              <a:latin typeface="Cambria Math" panose="02040503050406030204" pitchFamily="18" charset="0"/>
                            </a:rPr>
                            <m:t>h</m:t>
                          </m:r>
                        </m:e>
                        <m:sub>
                          <m:r>
                            <a:rPr lang="en-US" altLang="zh-CN" sz="900" b="0" i="1" smtClean="0">
                              <a:latin typeface="Cambria Math" panose="02040503050406030204" pitchFamily="18" charset="0"/>
                            </a:rPr>
                            <m:t>𝑚</m:t>
                          </m:r>
                        </m:sub>
                      </m:sSub>
                    </m:oMath>
                  </m:oMathPara>
                </a14:m>
                <a:endParaRPr lang="en-US" sz="900" dirty="0">
                  <a:latin typeface="Palatino"/>
                </a:endParaRPr>
              </a:p>
            </p:txBody>
          </p:sp>
        </mc:Choice>
        <mc:Fallback xmlns="">
          <p:sp>
            <p:nvSpPr>
              <p:cNvPr id="25" name="Rounded Rectangle 35">
                <a:extLst>
                  <a:ext uri="{FF2B5EF4-FFF2-40B4-BE49-F238E27FC236}">
                    <a16:creationId xmlns:a16="http://schemas.microsoft.com/office/drawing/2014/main" id="{6DC8022C-97CB-F20E-22A3-5C1CC0175E57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192760" y="4298095"/>
                <a:ext cx="558090" cy="313567"/>
              </a:xfrm>
              <a:prstGeom prst="roundRect">
                <a:avLst/>
              </a:prstGeom>
              <a:blipFill>
                <a:blip r:embed="rId13"/>
                <a:stretch>
                  <a:fillRect/>
                </a:stretch>
              </a:blipFill>
              <a:ln w="19050"/>
            </p:spPr>
            <p:txBody>
              <a:bodyPr/>
              <a:lstStyle/>
              <a:p>
                <a:r>
                  <a:rPr lang="zh-CN" altLang="en-US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26" name="Straight Arrow Connector 8">
            <a:extLst>
              <a:ext uri="{FF2B5EF4-FFF2-40B4-BE49-F238E27FC236}">
                <a16:creationId xmlns:a16="http://schemas.microsoft.com/office/drawing/2014/main" id="{A0FAB6A6-276E-37FD-5399-0947FFD6629B}"/>
              </a:ext>
            </a:extLst>
          </p:cNvPr>
          <p:cNvCxnSpPr>
            <a:endCxn id="23" idx="2"/>
          </p:cNvCxnSpPr>
          <p:nvPr/>
        </p:nvCxnSpPr>
        <p:spPr>
          <a:xfrm flipV="1">
            <a:off x="3998038" y="4591001"/>
            <a:ext cx="0" cy="300338"/>
          </a:xfrm>
          <a:prstGeom prst="straightConnector1">
            <a:avLst/>
          </a:prstGeom>
          <a:ln w="1905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Straight Arrow Connector 8">
            <a:extLst>
              <a:ext uri="{FF2B5EF4-FFF2-40B4-BE49-F238E27FC236}">
                <a16:creationId xmlns:a16="http://schemas.microsoft.com/office/drawing/2014/main" id="{94547F38-832D-470E-39ED-03AA72B3B7B2}"/>
              </a:ext>
            </a:extLst>
          </p:cNvPr>
          <p:cNvCxnSpPr/>
          <p:nvPr/>
        </p:nvCxnSpPr>
        <p:spPr>
          <a:xfrm flipV="1">
            <a:off x="4796338" y="4613753"/>
            <a:ext cx="933" cy="289763"/>
          </a:xfrm>
          <a:prstGeom prst="straightConnector1">
            <a:avLst/>
          </a:prstGeom>
          <a:ln w="1905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Straight Arrow Connector 8">
            <a:extLst>
              <a:ext uri="{FF2B5EF4-FFF2-40B4-BE49-F238E27FC236}">
                <a16:creationId xmlns:a16="http://schemas.microsoft.com/office/drawing/2014/main" id="{A354A487-E3F1-41B7-905C-CD4A0F97F246}"/>
              </a:ext>
            </a:extLst>
          </p:cNvPr>
          <p:cNvCxnSpPr>
            <a:stCxn id="19" idx="0"/>
            <a:endCxn id="25" idx="2"/>
          </p:cNvCxnSpPr>
          <p:nvPr/>
        </p:nvCxnSpPr>
        <p:spPr>
          <a:xfrm flipV="1">
            <a:off x="7470574" y="4611662"/>
            <a:ext cx="1231" cy="285298"/>
          </a:xfrm>
          <a:prstGeom prst="straightConnector1">
            <a:avLst/>
          </a:prstGeom>
          <a:ln w="1905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Straight Arrow Connector 26">
            <a:extLst>
              <a:ext uri="{FF2B5EF4-FFF2-40B4-BE49-F238E27FC236}">
                <a16:creationId xmlns:a16="http://schemas.microsoft.com/office/drawing/2014/main" id="{C400BD10-A52E-C7ED-47AF-F2A543A25F91}"/>
              </a:ext>
            </a:extLst>
          </p:cNvPr>
          <p:cNvCxnSpPr/>
          <p:nvPr/>
        </p:nvCxnSpPr>
        <p:spPr>
          <a:xfrm>
            <a:off x="4279255" y="5967091"/>
            <a:ext cx="238035" cy="0"/>
          </a:xfrm>
          <a:prstGeom prst="straightConnector1">
            <a:avLst/>
          </a:prstGeom>
          <a:ln w="19050">
            <a:tailEnd type="triangl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0" name="Straight Arrow Connector 26">
            <a:extLst>
              <a:ext uri="{FF2B5EF4-FFF2-40B4-BE49-F238E27FC236}">
                <a16:creationId xmlns:a16="http://schemas.microsoft.com/office/drawing/2014/main" id="{306C3D78-2397-3DA5-5AB3-DAEA8B897F9C}"/>
              </a:ext>
            </a:extLst>
          </p:cNvPr>
          <p:cNvCxnSpPr/>
          <p:nvPr/>
        </p:nvCxnSpPr>
        <p:spPr>
          <a:xfrm>
            <a:off x="5075931" y="5967849"/>
            <a:ext cx="238035" cy="0"/>
          </a:xfrm>
          <a:prstGeom prst="straightConnector1">
            <a:avLst/>
          </a:prstGeom>
          <a:ln w="19050">
            <a:tailEnd type="triangl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1" name="Straight Arrow Connector 17">
            <a:extLst>
              <a:ext uri="{FF2B5EF4-FFF2-40B4-BE49-F238E27FC236}">
                <a16:creationId xmlns:a16="http://schemas.microsoft.com/office/drawing/2014/main" id="{A3F9DB13-7626-A900-5781-096FF897420A}"/>
              </a:ext>
            </a:extLst>
          </p:cNvPr>
          <p:cNvCxnSpPr/>
          <p:nvPr/>
        </p:nvCxnSpPr>
        <p:spPr>
          <a:xfrm>
            <a:off x="4280725" y="4434218"/>
            <a:ext cx="238464" cy="0"/>
          </a:xfrm>
          <a:prstGeom prst="straightConnector1">
            <a:avLst/>
          </a:prstGeom>
          <a:ln w="19050">
            <a:tailEnd type="triangl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2" name="Straight Arrow Connector 17">
            <a:extLst>
              <a:ext uri="{FF2B5EF4-FFF2-40B4-BE49-F238E27FC236}">
                <a16:creationId xmlns:a16="http://schemas.microsoft.com/office/drawing/2014/main" id="{DC3D3145-FA13-5D5D-3D35-B7EF6D7D7506}"/>
              </a:ext>
            </a:extLst>
          </p:cNvPr>
          <p:cNvCxnSpPr/>
          <p:nvPr/>
        </p:nvCxnSpPr>
        <p:spPr>
          <a:xfrm>
            <a:off x="5074951" y="4449770"/>
            <a:ext cx="238464" cy="0"/>
          </a:xfrm>
          <a:prstGeom prst="straightConnector1">
            <a:avLst/>
          </a:prstGeom>
          <a:ln w="19050">
            <a:tailEnd type="triangl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3" name="Straight Arrow Connector 8">
            <a:extLst>
              <a:ext uri="{FF2B5EF4-FFF2-40B4-BE49-F238E27FC236}">
                <a16:creationId xmlns:a16="http://schemas.microsoft.com/office/drawing/2014/main" id="{F99318F4-3FBD-1CE0-6E13-831FE66FE115}"/>
              </a:ext>
            </a:extLst>
          </p:cNvPr>
          <p:cNvCxnSpPr/>
          <p:nvPr/>
        </p:nvCxnSpPr>
        <p:spPr>
          <a:xfrm flipV="1">
            <a:off x="6119024" y="4037249"/>
            <a:ext cx="0" cy="291661"/>
          </a:xfrm>
          <a:prstGeom prst="straightConnector1">
            <a:avLst/>
          </a:prstGeom>
          <a:ln w="1905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34" name="Rounded Rectangle 32">
                <a:extLst>
                  <a:ext uri="{FF2B5EF4-FFF2-40B4-BE49-F238E27FC236}">
                    <a16:creationId xmlns:a16="http://schemas.microsoft.com/office/drawing/2014/main" id="{EC6A48A5-2452-8CF7-534F-E234A095E645}"/>
                  </a:ext>
                </a:extLst>
              </p:cNvPr>
              <p:cNvSpPr/>
              <p:nvPr/>
            </p:nvSpPr>
            <p:spPr>
              <a:xfrm>
                <a:off x="5749261" y="3723682"/>
                <a:ext cx="731476" cy="313567"/>
              </a:xfrm>
              <a:prstGeom prst="roundRect">
                <a:avLst/>
              </a:prstGeom>
              <a:ln w="19050"/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900" i="1">
                          <a:latin typeface="Cambria Math" panose="02040503050406030204" pitchFamily="18" charset="0"/>
                        </a:rPr>
                        <m:t>𝐿𝑖𝑛𝑒𝑎𝑟</m:t>
                      </m:r>
                    </m:oMath>
                  </m:oMathPara>
                </a14:m>
                <a:endParaRPr lang="en-US" sz="900" dirty="0">
                  <a:latin typeface="Palatino"/>
                </a:endParaRPr>
              </a:p>
            </p:txBody>
          </p:sp>
        </mc:Choice>
        <mc:Fallback xmlns="">
          <p:sp>
            <p:nvSpPr>
              <p:cNvPr id="34" name="Rounded Rectangle 32">
                <a:extLst>
                  <a:ext uri="{FF2B5EF4-FFF2-40B4-BE49-F238E27FC236}">
                    <a16:creationId xmlns:a16="http://schemas.microsoft.com/office/drawing/2014/main" id="{EC6A48A5-2452-8CF7-534F-E234A095E645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749261" y="3723682"/>
                <a:ext cx="731476" cy="313567"/>
              </a:xfrm>
              <a:prstGeom prst="roundRect">
                <a:avLst/>
              </a:prstGeom>
              <a:blipFill>
                <a:blip r:embed="rId14"/>
                <a:stretch>
                  <a:fillRect/>
                </a:stretch>
              </a:blipFill>
              <a:ln w="19050"/>
            </p:spPr>
            <p:txBody>
              <a:bodyPr/>
              <a:lstStyle/>
              <a:p>
                <a:r>
                  <a:rPr lang="zh-CN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35" name="Rounded Rectangle 32">
                <a:extLst>
                  <a:ext uri="{FF2B5EF4-FFF2-40B4-BE49-F238E27FC236}">
                    <a16:creationId xmlns:a16="http://schemas.microsoft.com/office/drawing/2014/main" id="{086017CD-935B-B4B2-32D2-ECD7E1B1C6A6}"/>
                  </a:ext>
                </a:extLst>
              </p:cNvPr>
              <p:cNvSpPr/>
              <p:nvPr/>
            </p:nvSpPr>
            <p:spPr>
              <a:xfrm>
                <a:off x="5730261" y="3116914"/>
                <a:ext cx="731477" cy="312086"/>
              </a:xfrm>
              <a:prstGeom prst="roundRect">
                <a:avLst/>
              </a:prstGeom>
              <a:ln w="19050"/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900" i="1">
                          <a:latin typeface="Cambria Math" panose="02040503050406030204" pitchFamily="18" charset="0"/>
                        </a:rPr>
                        <m:t>𝑆𝑜𝑓𝑡𝑚𝑎𝑥</m:t>
                      </m:r>
                    </m:oMath>
                  </m:oMathPara>
                </a14:m>
                <a:endParaRPr lang="en-US" sz="900" dirty="0">
                  <a:latin typeface="Palatino"/>
                </a:endParaRPr>
              </a:p>
            </p:txBody>
          </p:sp>
        </mc:Choice>
        <mc:Fallback xmlns="">
          <p:sp>
            <p:nvSpPr>
              <p:cNvPr id="35" name="Rounded Rectangle 32">
                <a:extLst>
                  <a:ext uri="{FF2B5EF4-FFF2-40B4-BE49-F238E27FC236}">
                    <a16:creationId xmlns:a16="http://schemas.microsoft.com/office/drawing/2014/main" id="{086017CD-935B-B4B2-32D2-ECD7E1B1C6A6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730261" y="3116914"/>
                <a:ext cx="731477" cy="312086"/>
              </a:xfrm>
              <a:prstGeom prst="roundRect">
                <a:avLst/>
              </a:prstGeom>
              <a:blipFill>
                <a:blip r:embed="rId15"/>
                <a:stretch>
                  <a:fillRect/>
                </a:stretch>
              </a:blipFill>
              <a:ln w="19050"/>
            </p:spPr>
            <p:txBody>
              <a:bodyPr/>
              <a:lstStyle/>
              <a:p>
                <a:r>
                  <a:rPr lang="zh-CN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36" name="文本框 35">
                <a:extLst>
                  <a:ext uri="{FF2B5EF4-FFF2-40B4-BE49-F238E27FC236}">
                    <a16:creationId xmlns:a16="http://schemas.microsoft.com/office/drawing/2014/main" id="{BA958B45-C6E8-0018-1985-D71AF96503B7}"/>
                  </a:ext>
                </a:extLst>
              </p:cNvPr>
              <p:cNvSpPr txBox="1"/>
              <p:nvPr/>
            </p:nvSpPr>
            <p:spPr>
              <a:xfrm>
                <a:off x="5355283" y="2754917"/>
                <a:ext cx="1481431" cy="25391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altLang="zh-CN" sz="1050" i="1">
                          <a:latin typeface="Cambria Math" panose="02040503050406030204" pitchFamily="18" charset="0"/>
                        </a:rPr>
                        <m:t>𝑝</m:t>
                      </m:r>
                      <m:r>
                        <a:rPr lang="en-US" altLang="zh-CN" sz="1050" i="1">
                          <a:latin typeface="Cambria Math" panose="02040503050406030204" pitchFamily="18" charset="0"/>
                        </a:rPr>
                        <m:t>(</m:t>
                      </m:r>
                      <m:sSub>
                        <m:sSubPr>
                          <m:ctrlPr>
                            <a:rPr lang="en-US" altLang="zh-CN" sz="1050" i="1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CN" sz="1050" i="1">
                              <a:latin typeface="Cambria Math" panose="02040503050406030204" pitchFamily="18" charset="0"/>
                            </a:rPr>
                            <m:t>𝑦</m:t>
                          </m:r>
                        </m:e>
                        <m:sub>
                          <m:r>
                            <a:rPr lang="en-US" altLang="zh-CN" sz="1050" i="1">
                              <a:latin typeface="Cambria Math" panose="02040503050406030204" pitchFamily="18" charset="0"/>
                            </a:rPr>
                            <m:t>𝑖</m:t>
                          </m:r>
                        </m:sub>
                      </m:sSub>
                      <m:r>
                        <a:rPr lang="en-US" altLang="zh-CN" sz="1050" i="1">
                          <a:latin typeface="Cambria Math" panose="02040503050406030204" pitchFamily="18" charset="0"/>
                        </a:rPr>
                        <m:t>|</m:t>
                      </m:r>
                      <m:sSub>
                        <m:sSubPr>
                          <m:ctrlPr>
                            <a:rPr lang="en-US" altLang="zh-CN" sz="1050" i="1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CN" sz="1050" i="1">
                              <a:latin typeface="Cambria Math" panose="02040503050406030204" pitchFamily="18" charset="0"/>
                            </a:rPr>
                            <m:t>𝑦</m:t>
                          </m:r>
                        </m:e>
                        <m:sub>
                          <m:r>
                            <a:rPr lang="en-US" altLang="zh-CN" sz="1050" i="1">
                              <a:latin typeface="Cambria Math" panose="02040503050406030204" pitchFamily="18" charset="0"/>
                            </a:rPr>
                            <m:t>1</m:t>
                          </m:r>
                        </m:sub>
                      </m:sSub>
                      <m:r>
                        <a:rPr lang="en-US" altLang="zh-CN" sz="1050" i="1">
                          <a:latin typeface="Cambria Math" panose="02040503050406030204" pitchFamily="18" charset="0"/>
                        </a:rPr>
                        <m:t>,</m:t>
                      </m:r>
                      <m:sSub>
                        <m:sSubPr>
                          <m:ctrlPr>
                            <a:rPr lang="en-US" altLang="zh-CN" sz="1050" i="1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CN" sz="1050" i="1">
                              <a:latin typeface="Cambria Math" panose="02040503050406030204" pitchFamily="18" charset="0"/>
                            </a:rPr>
                            <m:t>𝑦</m:t>
                          </m:r>
                        </m:e>
                        <m:sub>
                          <m:r>
                            <a:rPr lang="en-US" altLang="zh-CN" sz="1050" i="1"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</m:sSub>
                      <m:r>
                        <a:rPr lang="en-US" altLang="zh-CN" sz="1050" i="1">
                          <a:latin typeface="Cambria Math" panose="02040503050406030204" pitchFamily="18" charset="0"/>
                        </a:rPr>
                        <m:t>,…,</m:t>
                      </m:r>
                      <m:sSub>
                        <m:sSubPr>
                          <m:ctrlPr>
                            <a:rPr lang="en-US" altLang="zh-CN" sz="1050" i="1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CN" sz="1050" i="1">
                              <a:latin typeface="Cambria Math" panose="02040503050406030204" pitchFamily="18" charset="0"/>
                            </a:rPr>
                            <m:t>𝑦</m:t>
                          </m:r>
                        </m:e>
                        <m:sub>
                          <m:r>
                            <a:rPr lang="en-US" altLang="zh-CN" sz="1050" i="1">
                              <a:latin typeface="Cambria Math" panose="02040503050406030204" pitchFamily="18" charset="0"/>
                            </a:rPr>
                            <m:t>𝑖</m:t>
                          </m:r>
                          <m:r>
                            <a:rPr lang="en-US" altLang="zh-CN" sz="1050" i="1">
                              <a:latin typeface="Cambria Math" panose="02040503050406030204" pitchFamily="18" charset="0"/>
                            </a:rPr>
                            <m:t>−1</m:t>
                          </m:r>
                        </m:sub>
                      </m:sSub>
                      <m:r>
                        <a:rPr lang="en-US" altLang="zh-CN" sz="1050" i="1">
                          <a:latin typeface="Cambria Math" panose="02040503050406030204" pitchFamily="18" charset="0"/>
                        </a:rPr>
                        <m:t>,</m:t>
                      </m:r>
                      <m:r>
                        <a:rPr lang="en-US" altLang="zh-CN" sz="1050" i="1">
                          <a:latin typeface="Cambria Math" panose="02040503050406030204" pitchFamily="18" charset="0"/>
                        </a:rPr>
                        <m:t>𝑋</m:t>
                      </m:r>
                      <m:r>
                        <a:rPr lang="en-US" altLang="zh-CN" sz="1050" i="1">
                          <a:latin typeface="Cambria Math" panose="02040503050406030204" pitchFamily="18" charset="0"/>
                        </a:rPr>
                        <m:t>)</m:t>
                      </m:r>
                    </m:oMath>
                  </m:oMathPara>
                </a14:m>
                <a:endParaRPr lang="zh-CN" altLang="en-US" sz="1050" dirty="0">
                  <a:latin typeface="Palatino"/>
                </a:endParaRPr>
              </a:p>
            </p:txBody>
          </p:sp>
        </mc:Choice>
        <mc:Fallback xmlns="">
          <p:sp>
            <p:nvSpPr>
              <p:cNvPr id="36" name="文本框 35">
                <a:extLst>
                  <a:ext uri="{FF2B5EF4-FFF2-40B4-BE49-F238E27FC236}">
                    <a16:creationId xmlns:a16="http://schemas.microsoft.com/office/drawing/2014/main" id="{BA958B45-C6E8-0018-1985-D71AF96503B7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355283" y="2754917"/>
                <a:ext cx="1481431" cy="253916"/>
              </a:xfrm>
              <a:prstGeom prst="rect">
                <a:avLst/>
              </a:prstGeom>
              <a:blipFill>
                <a:blip r:embed="rId16"/>
                <a:stretch>
                  <a:fillRect b="-4762"/>
                </a:stretch>
              </a:blipFill>
            </p:spPr>
            <p:txBody>
              <a:bodyPr/>
              <a:lstStyle/>
              <a:p>
                <a:r>
                  <a:rPr lang="zh-CN" altLang="en-US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37" name="Straight Arrow Connector 8">
            <a:extLst>
              <a:ext uri="{FF2B5EF4-FFF2-40B4-BE49-F238E27FC236}">
                <a16:creationId xmlns:a16="http://schemas.microsoft.com/office/drawing/2014/main" id="{ACC0DA9A-94D7-7B36-6FC7-1CE45F04FA17}"/>
              </a:ext>
            </a:extLst>
          </p:cNvPr>
          <p:cNvCxnSpPr/>
          <p:nvPr/>
        </p:nvCxnSpPr>
        <p:spPr>
          <a:xfrm flipV="1">
            <a:off x="6114999" y="3429000"/>
            <a:ext cx="0" cy="291661"/>
          </a:xfrm>
          <a:prstGeom prst="straightConnector1">
            <a:avLst/>
          </a:prstGeom>
          <a:ln w="1905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9" name="Rounded Rectangle 13">
            <a:extLst>
              <a:ext uri="{FF2B5EF4-FFF2-40B4-BE49-F238E27FC236}">
                <a16:creationId xmlns:a16="http://schemas.microsoft.com/office/drawing/2014/main" id="{D8770743-90B8-F30A-2544-68B2DF00F205}"/>
              </a:ext>
            </a:extLst>
          </p:cNvPr>
          <p:cNvSpPr/>
          <p:nvPr/>
        </p:nvSpPr>
        <p:spPr>
          <a:xfrm>
            <a:off x="5846655" y="4890509"/>
            <a:ext cx="558090" cy="313567"/>
          </a:xfrm>
          <a:prstGeom prst="roundRect">
            <a:avLst/>
          </a:prstGeom>
          <a:ln w="19050"/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altLang="zh-CN" sz="900" dirty="0">
                <a:latin typeface="Palatino"/>
              </a:rPr>
              <a:t>LSTM</a:t>
            </a:r>
            <a:endParaRPr lang="en-US" sz="900" dirty="0">
              <a:latin typeface="Palatino"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40" name="Rounded Rectangle 15">
                <a:extLst>
                  <a:ext uri="{FF2B5EF4-FFF2-40B4-BE49-F238E27FC236}">
                    <a16:creationId xmlns:a16="http://schemas.microsoft.com/office/drawing/2014/main" id="{3C3157DC-D804-2CAF-6611-6C9B631C96E9}"/>
                  </a:ext>
                </a:extLst>
              </p:cNvPr>
              <p:cNvSpPr/>
              <p:nvPr/>
            </p:nvSpPr>
            <p:spPr>
              <a:xfrm>
                <a:off x="5836887" y="5810307"/>
                <a:ext cx="558090" cy="313567"/>
              </a:xfrm>
              <a:prstGeom prst="roundRect">
                <a:avLst/>
              </a:prstGeom>
              <a:ln w="19050"/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14:m>
                  <m:oMath xmlns:m="http://schemas.openxmlformats.org/officeDocument/2006/math">
                    <m:sSub>
                      <m:sSubPr>
                        <m:ctrlPr>
                          <a:rPr lang="en-US" sz="900" i="1" smtClean="0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sz="900" i="1">
                            <a:latin typeface="Cambria Math" panose="02040503050406030204" pitchFamily="18" charset="0"/>
                          </a:rPr>
                          <m:t>𝑦</m:t>
                        </m:r>
                      </m:e>
                      <m:sub>
                        <m:r>
                          <a:rPr lang="en-US" sz="900" b="0" i="1" smtClean="0">
                            <a:latin typeface="Cambria Math" panose="02040503050406030204" pitchFamily="18" charset="0"/>
                          </a:rPr>
                          <m:t>𝑖</m:t>
                        </m:r>
                        <m:r>
                          <a:rPr lang="en-US" sz="900" b="0" i="1" smtClean="0">
                            <a:latin typeface="Cambria Math" panose="02040503050406030204" pitchFamily="18" charset="0"/>
                          </a:rPr>
                          <m:t>−1</m:t>
                        </m:r>
                      </m:sub>
                    </m:sSub>
                  </m:oMath>
                </a14:m>
                <a:r>
                  <a:rPr lang="en-US" sz="900" dirty="0">
                    <a:latin typeface="Palatino"/>
                  </a:rPr>
                  <a:t> </a:t>
                </a:r>
              </a:p>
            </p:txBody>
          </p:sp>
        </mc:Choice>
        <mc:Fallback xmlns="">
          <p:sp>
            <p:nvSpPr>
              <p:cNvPr id="40" name="Rounded Rectangle 15">
                <a:extLst>
                  <a:ext uri="{FF2B5EF4-FFF2-40B4-BE49-F238E27FC236}">
                    <a16:creationId xmlns:a16="http://schemas.microsoft.com/office/drawing/2014/main" id="{3C3157DC-D804-2CAF-6611-6C9B631C96E9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836887" y="5810307"/>
                <a:ext cx="558090" cy="313567"/>
              </a:xfrm>
              <a:prstGeom prst="roundRect">
                <a:avLst/>
              </a:prstGeom>
              <a:blipFill>
                <a:blip r:embed="rId17"/>
                <a:stretch>
                  <a:fillRect/>
                </a:stretch>
              </a:blipFill>
              <a:ln w="19050"/>
            </p:spPr>
            <p:txBody>
              <a:bodyPr/>
              <a:lstStyle/>
              <a:p>
                <a:r>
                  <a:rPr lang="zh-CN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41" name="Rounded Rectangle 33">
                <a:extLst>
                  <a:ext uri="{FF2B5EF4-FFF2-40B4-BE49-F238E27FC236}">
                    <a16:creationId xmlns:a16="http://schemas.microsoft.com/office/drawing/2014/main" id="{4290A9E3-1482-CF72-5F2F-C47A34B81DB5}"/>
                  </a:ext>
                </a:extLst>
              </p:cNvPr>
              <p:cNvSpPr/>
              <p:nvPr/>
            </p:nvSpPr>
            <p:spPr>
              <a:xfrm>
                <a:off x="5842865" y="4292985"/>
                <a:ext cx="558090" cy="313567"/>
              </a:xfrm>
              <a:prstGeom prst="roundRect">
                <a:avLst/>
              </a:prstGeom>
              <a:ln w="19050"/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altLang="zh-CN" sz="900" i="1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CN" sz="900" i="1">
                              <a:latin typeface="Cambria Math" panose="02040503050406030204" pitchFamily="18" charset="0"/>
                            </a:rPr>
                            <m:t>h</m:t>
                          </m:r>
                        </m:e>
                        <m:sub>
                          <m:r>
                            <m:rPr>
                              <m:sty m:val="p"/>
                            </m:rPr>
                            <a:rPr lang="en-US" altLang="zh-CN" sz="900" i="1">
                              <a:latin typeface="Cambria Math" panose="02040503050406030204" pitchFamily="18" charset="0"/>
                            </a:rPr>
                            <m:t>i</m:t>
                          </m:r>
                        </m:sub>
                      </m:sSub>
                    </m:oMath>
                  </m:oMathPara>
                </a14:m>
                <a:endParaRPr lang="en-US" sz="900" dirty="0">
                  <a:latin typeface="Palatino"/>
                </a:endParaRPr>
              </a:p>
            </p:txBody>
          </p:sp>
        </mc:Choice>
        <mc:Fallback xmlns="">
          <p:sp>
            <p:nvSpPr>
              <p:cNvPr id="41" name="Rounded Rectangle 33">
                <a:extLst>
                  <a:ext uri="{FF2B5EF4-FFF2-40B4-BE49-F238E27FC236}">
                    <a16:creationId xmlns:a16="http://schemas.microsoft.com/office/drawing/2014/main" id="{4290A9E3-1482-CF72-5F2F-C47A34B81DB5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842865" y="4292985"/>
                <a:ext cx="558090" cy="313567"/>
              </a:xfrm>
              <a:prstGeom prst="roundRect">
                <a:avLst/>
              </a:prstGeom>
              <a:blipFill>
                <a:blip r:embed="rId18"/>
                <a:stretch>
                  <a:fillRect/>
                </a:stretch>
              </a:blipFill>
              <a:ln w="19050"/>
            </p:spPr>
            <p:txBody>
              <a:bodyPr/>
              <a:lstStyle/>
              <a:p>
                <a:r>
                  <a:rPr lang="zh-CN" alt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42" name="文本框 41">
            <a:extLst>
              <a:ext uri="{FF2B5EF4-FFF2-40B4-BE49-F238E27FC236}">
                <a16:creationId xmlns:a16="http://schemas.microsoft.com/office/drawing/2014/main" id="{EC8E5644-BBCB-880A-FB2A-BA3446D18110}"/>
              </a:ext>
            </a:extLst>
          </p:cNvPr>
          <p:cNvSpPr txBox="1"/>
          <p:nvPr/>
        </p:nvSpPr>
        <p:spPr>
          <a:xfrm>
            <a:off x="5293823" y="4292095"/>
            <a:ext cx="312906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00" dirty="0">
                <a:latin typeface="Palatino"/>
              </a:rPr>
              <a:t>…</a:t>
            </a:r>
            <a:endParaRPr lang="zh-CN" altLang="en-US" sz="1000" dirty="0">
              <a:latin typeface="Palatino"/>
            </a:endParaRPr>
          </a:p>
        </p:txBody>
      </p:sp>
      <p:cxnSp>
        <p:nvCxnSpPr>
          <p:cNvPr id="43" name="Straight Arrow Connector 17">
            <a:extLst>
              <a:ext uri="{FF2B5EF4-FFF2-40B4-BE49-F238E27FC236}">
                <a16:creationId xmlns:a16="http://schemas.microsoft.com/office/drawing/2014/main" id="{17E231EE-40B2-7F46-250A-2678D4A0F565}"/>
              </a:ext>
            </a:extLst>
          </p:cNvPr>
          <p:cNvCxnSpPr/>
          <p:nvPr/>
        </p:nvCxnSpPr>
        <p:spPr>
          <a:xfrm>
            <a:off x="5604401" y="4441459"/>
            <a:ext cx="238464" cy="0"/>
          </a:xfrm>
          <a:prstGeom prst="straightConnector1">
            <a:avLst/>
          </a:prstGeom>
          <a:ln w="19050">
            <a:tailEnd type="triangl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4" name="Straight Arrow Connector 17">
            <a:extLst>
              <a:ext uri="{FF2B5EF4-FFF2-40B4-BE49-F238E27FC236}">
                <a16:creationId xmlns:a16="http://schemas.microsoft.com/office/drawing/2014/main" id="{56A646E6-189B-B885-BB1A-5E6B58D0E3ED}"/>
              </a:ext>
            </a:extLst>
          </p:cNvPr>
          <p:cNvCxnSpPr/>
          <p:nvPr/>
        </p:nvCxnSpPr>
        <p:spPr>
          <a:xfrm>
            <a:off x="5604401" y="5053743"/>
            <a:ext cx="238464" cy="0"/>
          </a:xfrm>
          <a:prstGeom prst="straightConnector1">
            <a:avLst/>
          </a:prstGeom>
          <a:ln w="19050">
            <a:tailEnd type="triangl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45" name="文本框 44">
            <a:extLst>
              <a:ext uri="{FF2B5EF4-FFF2-40B4-BE49-F238E27FC236}">
                <a16:creationId xmlns:a16="http://schemas.microsoft.com/office/drawing/2014/main" id="{B04B80AD-2880-CE70-0473-8A49E3A6AEBC}"/>
              </a:ext>
            </a:extLst>
          </p:cNvPr>
          <p:cNvSpPr txBox="1"/>
          <p:nvPr/>
        </p:nvSpPr>
        <p:spPr>
          <a:xfrm>
            <a:off x="5309052" y="4906923"/>
            <a:ext cx="312906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00" dirty="0">
                <a:latin typeface="Palatino"/>
              </a:rPr>
              <a:t>…</a:t>
            </a:r>
            <a:endParaRPr lang="zh-CN" altLang="en-US" sz="1000" dirty="0">
              <a:latin typeface="Palatino"/>
            </a:endParaRPr>
          </a:p>
        </p:txBody>
      </p:sp>
      <p:sp>
        <p:nvSpPr>
          <p:cNvPr id="46" name="文本框 45">
            <a:extLst>
              <a:ext uri="{FF2B5EF4-FFF2-40B4-BE49-F238E27FC236}">
                <a16:creationId xmlns:a16="http://schemas.microsoft.com/office/drawing/2014/main" id="{DD1094F0-6C78-9D1E-6A3B-8A647E119EB3}"/>
              </a:ext>
            </a:extLst>
          </p:cNvPr>
          <p:cNvSpPr txBox="1"/>
          <p:nvPr/>
        </p:nvSpPr>
        <p:spPr>
          <a:xfrm>
            <a:off x="5316815" y="5810307"/>
            <a:ext cx="312906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00" dirty="0">
                <a:latin typeface="Palatino"/>
              </a:rPr>
              <a:t>…</a:t>
            </a:r>
            <a:endParaRPr lang="zh-CN" altLang="en-US" sz="1000" dirty="0">
              <a:latin typeface="Palatino"/>
            </a:endParaRPr>
          </a:p>
        </p:txBody>
      </p:sp>
      <p:cxnSp>
        <p:nvCxnSpPr>
          <p:cNvPr id="47" name="Straight Arrow Connector 17">
            <a:extLst>
              <a:ext uri="{FF2B5EF4-FFF2-40B4-BE49-F238E27FC236}">
                <a16:creationId xmlns:a16="http://schemas.microsoft.com/office/drawing/2014/main" id="{03097CBB-68BA-3B99-5395-56652EC1C3AB}"/>
              </a:ext>
            </a:extLst>
          </p:cNvPr>
          <p:cNvCxnSpPr/>
          <p:nvPr/>
        </p:nvCxnSpPr>
        <p:spPr>
          <a:xfrm>
            <a:off x="5612632" y="5962558"/>
            <a:ext cx="238464" cy="0"/>
          </a:xfrm>
          <a:prstGeom prst="straightConnector1">
            <a:avLst/>
          </a:prstGeom>
          <a:ln w="19050">
            <a:tailEnd type="triangl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8" name="Straight Arrow Connector 17">
            <a:extLst>
              <a:ext uri="{FF2B5EF4-FFF2-40B4-BE49-F238E27FC236}">
                <a16:creationId xmlns:a16="http://schemas.microsoft.com/office/drawing/2014/main" id="{3C811821-CC69-5335-FE18-02A7B35C83A8}"/>
              </a:ext>
            </a:extLst>
          </p:cNvPr>
          <p:cNvCxnSpPr/>
          <p:nvPr/>
        </p:nvCxnSpPr>
        <p:spPr>
          <a:xfrm>
            <a:off x="6414907" y="4434218"/>
            <a:ext cx="238464" cy="0"/>
          </a:xfrm>
          <a:prstGeom prst="straightConnector1">
            <a:avLst/>
          </a:prstGeom>
          <a:ln w="19050">
            <a:tailEnd type="triangl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49" name="文本框 48">
            <a:extLst>
              <a:ext uri="{FF2B5EF4-FFF2-40B4-BE49-F238E27FC236}">
                <a16:creationId xmlns:a16="http://schemas.microsoft.com/office/drawing/2014/main" id="{5A961BC9-394D-3FC4-4956-DC372B33F749}"/>
              </a:ext>
            </a:extLst>
          </p:cNvPr>
          <p:cNvSpPr txBox="1"/>
          <p:nvPr/>
        </p:nvSpPr>
        <p:spPr>
          <a:xfrm>
            <a:off x="6633779" y="4276543"/>
            <a:ext cx="312906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00" dirty="0">
                <a:latin typeface="Palatino"/>
              </a:rPr>
              <a:t>…</a:t>
            </a:r>
            <a:endParaRPr lang="zh-CN" altLang="en-US" sz="1000" dirty="0">
              <a:latin typeface="Palatino"/>
            </a:endParaRPr>
          </a:p>
        </p:txBody>
      </p:sp>
      <p:cxnSp>
        <p:nvCxnSpPr>
          <p:cNvPr id="50" name="Straight Arrow Connector 17">
            <a:extLst>
              <a:ext uri="{FF2B5EF4-FFF2-40B4-BE49-F238E27FC236}">
                <a16:creationId xmlns:a16="http://schemas.microsoft.com/office/drawing/2014/main" id="{C57D0076-2D73-C30E-915F-CD2230B498D5}"/>
              </a:ext>
            </a:extLst>
          </p:cNvPr>
          <p:cNvCxnSpPr/>
          <p:nvPr/>
        </p:nvCxnSpPr>
        <p:spPr>
          <a:xfrm>
            <a:off x="6944357" y="4425907"/>
            <a:ext cx="238464" cy="0"/>
          </a:xfrm>
          <a:prstGeom prst="straightConnector1">
            <a:avLst/>
          </a:prstGeom>
          <a:ln w="19050">
            <a:tailEnd type="triangl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51" name="Straight Arrow Connector 17">
            <a:extLst>
              <a:ext uri="{FF2B5EF4-FFF2-40B4-BE49-F238E27FC236}">
                <a16:creationId xmlns:a16="http://schemas.microsoft.com/office/drawing/2014/main" id="{DA7A9F81-98FB-BCD6-4905-3EBAA55D2FB4}"/>
              </a:ext>
            </a:extLst>
          </p:cNvPr>
          <p:cNvCxnSpPr/>
          <p:nvPr/>
        </p:nvCxnSpPr>
        <p:spPr>
          <a:xfrm>
            <a:off x="6400955" y="5053743"/>
            <a:ext cx="238464" cy="0"/>
          </a:xfrm>
          <a:prstGeom prst="straightConnector1">
            <a:avLst/>
          </a:prstGeom>
          <a:ln w="19050">
            <a:tailEnd type="triangl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2" name="文本框 51">
            <a:extLst>
              <a:ext uri="{FF2B5EF4-FFF2-40B4-BE49-F238E27FC236}">
                <a16:creationId xmlns:a16="http://schemas.microsoft.com/office/drawing/2014/main" id="{9FDB45CD-5D44-76B7-1BF6-E2C2D970781A}"/>
              </a:ext>
            </a:extLst>
          </p:cNvPr>
          <p:cNvSpPr txBox="1"/>
          <p:nvPr/>
        </p:nvSpPr>
        <p:spPr>
          <a:xfrm>
            <a:off x="6638418" y="4903516"/>
            <a:ext cx="312906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00" dirty="0">
                <a:latin typeface="Palatino"/>
              </a:rPr>
              <a:t>…</a:t>
            </a:r>
            <a:endParaRPr lang="zh-CN" altLang="en-US" sz="1000" dirty="0">
              <a:latin typeface="Palatino"/>
            </a:endParaRPr>
          </a:p>
        </p:txBody>
      </p:sp>
      <p:cxnSp>
        <p:nvCxnSpPr>
          <p:cNvPr id="53" name="Straight Arrow Connector 17">
            <a:extLst>
              <a:ext uri="{FF2B5EF4-FFF2-40B4-BE49-F238E27FC236}">
                <a16:creationId xmlns:a16="http://schemas.microsoft.com/office/drawing/2014/main" id="{C131EE25-928E-5CA7-8138-D3544B858073}"/>
              </a:ext>
            </a:extLst>
          </p:cNvPr>
          <p:cNvCxnSpPr/>
          <p:nvPr/>
        </p:nvCxnSpPr>
        <p:spPr>
          <a:xfrm>
            <a:off x="6963949" y="5051279"/>
            <a:ext cx="238464" cy="0"/>
          </a:xfrm>
          <a:prstGeom prst="straightConnector1">
            <a:avLst/>
          </a:prstGeom>
          <a:ln w="19050">
            <a:tailEnd type="triangl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54" name="Straight Arrow Connector 17">
            <a:extLst>
              <a:ext uri="{FF2B5EF4-FFF2-40B4-BE49-F238E27FC236}">
                <a16:creationId xmlns:a16="http://schemas.microsoft.com/office/drawing/2014/main" id="{28E06119-2A2F-70B4-245F-B7701CA8317F}"/>
              </a:ext>
            </a:extLst>
          </p:cNvPr>
          <p:cNvCxnSpPr/>
          <p:nvPr/>
        </p:nvCxnSpPr>
        <p:spPr>
          <a:xfrm>
            <a:off x="6405852" y="5962558"/>
            <a:ext cx="238464" cy="0"/>
          </a:xfrm>
          <a:prstGeom prst="straightConnector1">
            <a:avLst/>
          </a:prstGeom>
          <a:ln w="19050">
            <a:tailEnd type="triangl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5" name="文本框 54">
            <a:extLst>
              <a:ext uri="{FF2B5EF4-FFF2-40B4-BE49-F238E27FC236}">
                <a16:creationId xmlns:a16="http://schemas.microsoft.com/office/drawing/2014/main" id="{D9B5D3EE-1CA6-C100-5A9E-C84DEC0A6CA1}"/>
              </a:ext>
            </a:extLst>
          </p:cNvPr>
          <p:cNvSpPr txBox="1"/>
          <p:nvPr/>
        </p:nvSpPr>
        <p:spPr>
          <a:xfrm>
            <a:off x="6624724" y="5804883"/>
            <a:ext cx="312906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00" dirty="0">
                <a:latin typeface="Palatino"/>
              </a:rPr>
              <a:t>…</a:t>
            </a:r>
            <a:endParaRPr lang="zh-CN" altLang="en-US" sz="1000" dirty="0">
              <a:latin typeface="Palatino"/>
            </a:endParaRPr>
          </a:p>
        </p:txBody>
      </p:sp>
      <p:cxnSp>
        <p:nvCxnSpPr>
          <p:cNvPr id="56" name="Straight Arrow Connector 17">
            <a:extLst>
              <a:ext uri="{FF2B5EF4-FFF2-40B4-BE49-F238E27FC236}">
                <a16:creationId xmlns:a16="http://schemas.microsoft.com/office/drawing/2014/main" id="{BB1645A6-797F-6061-2CF8-F7156F933949}"/>
              </a:ext>
            </a:extLst>
          </p:cNvPr>
          <p:cNvCxnSpPr/>
          <p:nvPr/>
        </p:nvCxnSpPr>
        <p:spPr>
          <a:xfrm>
            <a:off x="6935302" y="5954247"/>
            <a:ext cx="238464" cy="0"/>
          </a:xfrm>
          <a:prstGeom prst="straightConnector1">
            <a:avLst/>
          </a:prstGeom>
          <a:ln w="19050">
            <a:tailEnd type="triangl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57" name="Straight Arrow Connector 14">
            <a:extLst>
              <a:ext uri="{FF2B5EF4-FFF2-40B4-BE49-F238E27FC236}">
                <a16:creationId xmlns:a16="http://schemas.microsoft.com/office/drawing/2014/main" id="{E7AF41C9-E837-8B25-75A1-A4F2F25E452B}"/>
              </a:ext>
            </a:extLst>
          </p:cNvPr>
          <p:cNvCxnSpPr/>
          <p:nvPr/>
        </p:nvCxnSpPr>
        <p:spPr>
          <a:xfrm flipH="1" flipV="1">
            <a:off x="6115932" y="5193854"/>
            <a:ext cx="3" cy="610804"/>
          </a:xfrm>
          <a:prstGeom prst="straightConnector1">
            <a:avLst/>
          </a:prstGeom>
          <a:ln w="1905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" name="Straight Arrow Connector 8">
            <a:extLst>
              <a:ext uri="{FF2B5EF4-FFF2-40B4-BE49-F238E27FC236}">
                <a16:creationId xmlns:a16="http://schemas.microsoft.com/office/drawing/2014/main" id="{C60FDC0E-2027-7613-C997-8D9D978EDBC9}"/>
              </a:ext>
            </a:extLst>
          </p:cNvPr>
          <p:cNvCxnSpPr/>
          <p:nvPr/>
        </p:nvCxnSpPr>
        <p:spPr>
          <a:xfrm flipV="1">
            <a:off x="6114999" y="4601435"/>
            <a:ext cx="933" cy="289763"/>
          </a:xfrm>
          <a:prstGeom prst="straightConnector1">
            <a:avLst/>
          </a:prstGeom>
          <a:ln w="1905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9" name="椭圆 58">
            <a:extLst>
              <a:ext uri="{FF2B5EF4-FFF2-40B4-BE49-F238E27FC236}">
                <a16:creationId xmlns:a16="http://schemas.microsoft.com/office/drawing/2014/main" id="{D4BA4CF3-EB03-83DD-B165-62508513C2E0}"/>
              </a:ext>
            </a:extLst>
          </p:cNvPr>
          <p:cNvSpPr/>
          <p:nvPr/>
        </p:nvSpPr>
        <p:spPr>
          <a:xfrm>
            <a:off x="5155497" y="2596826"/>
            <a:ext cx="1881002" cy="1553114"/>
          </a:xfrm>
          <a:prstGeom prst="ellipse">
            <a:avLst/>
          </a:prstGeom>
          <a:noFill/>
          <a:ln>
            <a:solidFill>
              <a:srgbClr val="C00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60" name="Rounded Rectangle 32">
                <a:extLst>
                  <a:ext uri="{FF2B5EF4-FFF2-40B4-BE49-F238E27FC236}">
                    <a16:creationId xmlns:a16="http://schemas.microsoft.com/office/drawing/2014/main" id="{7BFFDC86-D0ED-5157-35DF-B6E2E7B85052}"/>
                  </a:ext>
                </a:extLst>
              </p:cNvPr>
              <p:cNvSpPr/>
              <p:nvPr/>
            </p:nvSpPr>
            <p:spPr>
              <a:xfrm>
                <a:off x="2918797" y="4284676"/>
                <a:ext cx="558090" cy="313567"/>
              </a:xfrm>
              <a:prstGeom prst="roundRect">
                <a:avLst/>
              </a:prstGeom>
              <a:ln w="19050"/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altLang="zh-CN" sz="90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CN" sz="900" i="1">
                              <a:latin typeface="Cambria Math" panose="02040503050406030204" pitchFamily="18" charset="0"/>
                            </a:rPr>
                            <m:t>h</m:t>
                          </m:r>
                        </m:e>
                        <m:sub>
                          <m:r>
                            <a:rPr lang="en-US" altLang="zh-CN" sz="900" b="0" i="1" smtClean="0">
                              <a:latin typeface="Cambria Math" panose="02040503050406030204" pitchFamily="18" charset="0"/>
                            </a:rPr>
                            <m:t>0</m:t>
                          </m:r>
                        </m:sub>
                      </m:sSub>
                    </m:oMath>
                  </m:oMathPara>
                </a14:m>
                <a:endParaRPr lang="en-US" sz="900" dirty="0">
                  <a:latin typeface="Palatino"/>
                </a:endParaRPr>
              </a:p>
            </p:txBody>
          </p:sp>
        </mc:Choice>
        <mc:Fallback xmlns="">
          <p:sp>
            <p:nvSpPr>
              <p:cNvPr id="60" name="Rounded Rectangle 32">
                <a:extLst>
                  <a:ext uri="{FF2B5EF4-FFF2-40B4-BE49-F238E27FC236}">
                    <a16:creationId xmlns:a16="http://schemas.microsoft.com/office/drawing/2014/main" id="{7BFFDC86-D0ED-5157-35DF-B6E2E7B85052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918797" y="4284676"/>
                <a:ext cx="558090" cy="313567"/>
              </a:xfrm>
              <a:prstGeom prst="roundRect">
                <a:avLst/>
              </a:prstGeom>
              <a:blipFill>
                <a:blip r:embed="rId19"/>
                <a:stretch>
                  <a:fillRect/>
                </a:stretch>
              </a:blipFill>
              <a:ln w="19050"/>
            </p:spPr>
            <p:txBody>
              <a:bodyPr/>
              <a:lstStyle/>
              <a:p>
                <a:r>
                  <a:rPr lang="zh-CN" altLang="en-US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61" name="Straight Arrow Connector 17">
            <a:extLst>
              <a:ext uri="{FF2B5EF4-FFF2-40B4-BE49-F238E27FC236}">
                <a16:creationId xmlns:a16="http://schemas.microsoft.com/office/drawing/2014/main" id="{FD36B0F2-775F-5FDF-FA52-4B200ED6F40C}"/>
              </a:ext>
            </a:extLst>
          </p:cNvPr>
          <p:cNvCxnSpPr>
            <a:cxnSpLocks/>
            <a:stCxn id="60" idx="3"/>
            <a:endCxn id="23" idx="1"/>
          </p:cNvCxnSpPr>
          <p:nvPr/>
        </p:nvCxnSpPr>
        <p:spPr>
          <a:xfrm flipV="1">
            <a:off x="3476887" y="4434219"/>
            <a:ext cx="242105" cy="7241"/>
          </a:xfrm>
          <a:prstGeom prst="straightConnector1">
            <a:avLst/>
          </a:prstGeom>
          <a:ln w="19050">
            <a:tailEnd type="triangl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</p:spTree>
  </p:cSld>
  <p:clrMapOvr>
    <a:masterClrMapping/>
  </p:clrMapOvr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Slide Number Placeholder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1D8FA19-E13B-4121-8BBF-5D41F5A04330}" type="slidenum">
              <a:rPr lang="zh-CN" altLang="en-US" sz="1200" b="0" smtClean="0"/>
              <a:t>103</a:t>
            </a:fld>
            <a:endParaRPr lang="zh-CN" altLang="en-US" sz="1200" b="0" dirty="0"/>
          </a:p>
        </p:txBody>
      </p:sp>
      <p:pic>
        <p:nvPicPr>
          <p:cNvPr id="5" name="图片 4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3828150" y="1478456"/>
            <a:ext cx="4307205" cy="902970"/>
          </a:xfrm>
          <a:prstGeom prst="rect">
            <a:avLst/>
          </a:prstGeom>
        </p:spPr>
      </p:pic>
      <p:pic>
        <p:nvPicPr>
          <p:cNvPr id="8" name="图片 7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167030" y="5602605"/>
            <a:ext cx="4333875" cy="1255395"/>
          </a:xfrm>
          <a:prstGeom prst="rect">
            <a:avLst/>
          </a:prstGeom>
        </p:spPr>
      </p:pic>
      <p:sp>
        <p:nvSpPr>
          <p:cNvPr id="9" name="文本框 8"/>
          <p:cNvSpPr txBox="1"/>
          <p:nvPr/>
        </p:nvSpPr>
        <p:spPr>
          <a:xfrm>
            <a:off x="1078523" y="693370"/>
            <a:ext cx="9284677" cy="461665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marL="342900" indent="-342900" algn="l">
              <a:buClrTx/>
              <a:buSzTx/>
              <a:buFont typeface="Arial" panose="020B0604020202020204" pitchFamily="34" charset="0"/>
              <a:buChar char="•"/>
            </a:pPr>
            <a:r>
              <a:rPr lang="en-US" sz="2400" dirty="0">
                <a:latin typeface="Palatino"/>
                <a:cs typeface="Calibri Light" panose="020F0302020204030204" pitchFamily="34" charset="0"/>
                <a:sym typeface="+mn-ea"/>
              </a:rPr>
              <a:t>On the sequence level, </a:t>
            </a:r>
            <a:r>
              <a:rPr lang="en-US" sz="2400" i="1" dirty="0">
                <a:latin typeface="Palatino"/>
                <a:cs typeface="Calibri Light" panose="020F0302020204030204" pitchFamily="34" charset="0"/>
                <a:sym typeface="+mn-ea"/>
              </a:rPr>
              <a:t>P</a:t>
            </a:r>
            <a:r>
              <a:rPr lang="en-US" sz="2400" dirty="0">
                <a:latin typeface="Palatino"/>
                <a:cs typeface="Calibri Light" panose="020F0302020204030204" pitchFamily="34" charset="0"/>
                <a:sym typeface="+mn-ea"/>
              </a:rPr>
              <a:t>(</a:t>
            </a:r>
            <a:r>
              <a:rPr lang="en-US" sz="2400" i="1" dirty="0">
                <a:latin typeface="Palatino"/>
                <a:cs typeface="Calibri Light" panose="020F0302020204030204" pitchFamily="34" charset="0"/>
                <a:sym typeface="+mn-ea"/>
              </a:rPr>
              <a:t>w</a:t>
            </a:r>
            <a:r>
              <a:rPr lang="en-US" sz="2400" i="1" baseline="-25000" dirty="0">
                <a:latin typeface="Palatino"/>
                <a:cs typeface="Calibri Light" panose="020F0302020204030204" pitchFamily="34" charset="0"/>
                <a:sym typeface="+mn-ea"/>
              </a:rPr>
              <a:t>i</a:t>
            </a:r>
            <a:r>
              <a:rPr lang="en-US" sz="2400" i="1" dirty="0">
                <a:latin typeface="Palatino"/>
                <a:cs typeface="Calibri Light" panose="020F0302020204030204" pitchFamily="34" charset="0"/>
                <a:sym typeface="+mn-ea"/>
              </a:rPr>
              <a:t>|w</a:t>
            </a:r>
            <a:r>
              <a:rPr lang="en-US" sz="2400" i="1" baseline="-25000" dirty="0">
                <a:latin typeface="Palatino"/>
                <a:cs typeface="Calibri Light" panose="020F0302020204030204" pitchFamily="34" charset="0"/>
                <a:sym typeface="+mn-ea"/>
              </a:rPr>
              <a:t>1</a:t>
            </a:r>
            <a:r>
              <a:rPr lang="en-US" sz="2400" i="1" dirty="0">
                <a:latin typeface="Palatino"/>
                <a:cs typeface="Calibri Light" panose="020F0302020204030204" pitchFamily="34" charset="0"/>
                <a:sym typeface="+mn-ea"/>
              </a:rPr>
              <a:t>, w</a:t>
            </a:r>
            <a:r>
              <a:rPr lang="en-US" sz="2400" i="1" baseline="-25000" dirty="0">
                <a:latin typeface="Palatino"/>
                <a:cs typeface="Calibri Light" panose="020F0302020204030204" pitchFamily="34" charset="0"/>
                <a:sym typeface="+mn-ea"/>
              </a:rPr>
              <a:t>2</a:t>
            </a:r>
            <a:r>
              <a:rPr lang="en-US" sz="2400" i="1" dirty="0">
                <a:latin typeface="Palatino"/>
                <a:cs typeface="Calibri Light" panose="020F0302020204030204" pitchFamily="34" charset="0"/>
                <a:sym typeface="+mn-ea"/>
              </a:rPr>
              <a:t>, ..., w</a:t>
            </a:r>
            <a:r>
              <a:rPr lang="en-US" sz="2400" i="1" baseline="-25000" dirty="0">
                <a:latin typeface="Palatino"/>
                <a:cs typeface="Calibri Light" panose="020F0302020204030204" pitchFamily="34" charset="0"/>
                <a:sym typeface="+mn-ea"/>
              </a:rPr>
              <a:t>i-1</a:t>
            </a:r>
            <a:r>
              <a:rPr lang="en-US" sz="2400" dirty="0">
                <a:latin typeface="Palatino"/>
                <a:cs typeface="Calibri Light" panose="020F0302020204030204" pitchFamily="34" charset="0"/>
                <a:sym typeface="+mn-ea"/>
              </a:rPr>
              <a:t>) is calculated by:</a:t>
            </a:r>
          </a:p>
        </p:txBody>
      </p:sp>
      <p:sp>
        <p:nvSpPr>
          <p:cNvPr id="12" name="文本框 11"/>
          <p:cNvSpPr txBox="1"/>
          <p:nvPr/>
        </p:nvSpPr>
        <p:spPr>
          <a:xfrm>
            <a:off x="1078523" y="5167635"/>
            <a:ext cx="3951930" cy="461665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marL="342900" indent="-342900" algn="l">
              <a:buClrTx/>
              <a:buSzTx/>
              <a:buFont typeface="Arial" panose="020B0604020202020204" pitchFamily="34" charset="0"/>
              <a:buChar char="•"/>
            </a:pPr>
            <a:r>
              <a:rPr lang="en-US" sz="2400" dirty="0">
                <a:latin typeface="Palatino"/>
                <a:cs typeface="Calibri Light" panose="020F0302020204030204" pitchFamily="34" charset="0"/>
                <a:sym typeface="+mn-ea"/>
              </a:rPr>
              <a:t>Stacking multiple layers:</a:t>
            </a:r>
          </a:p>
        </p:txBody>
      </p:sp>
      <p:sp>
        <p:nvSpPr>
          <p:cNvPr id="15" name="矩形 2">
            <a:extLst>
              <a:ext uri="{FF2B5EF4-FFF2-40B4-BE49-F238E27FC236}">
                <a16:creationId xmlns:a16="http://schemas.microsoft.com/office/drawing/2014/main" id="{D89D5F74-EFD7-4577-BA44-26DF467FFE5D}"/>
              </a:ext>
            </a:extLst>
          </p:cNvPr>
          <p:cNvSpPr/>
          <p:nvPr/>
        </p:nvSpPr>
        <p:spPr>
          <a:xfrm>
            <a:off x="639745" y="47039"/>
            <a:ext cx="7861160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lvl="1"/>
            <a:r>
              <a:rPr lang="en-US" altLang="zh-CN" sz="3600" b="1" dirty="0">
                <a:latin typeface="Palatino" pitchFamily="2" charset="77"/>
                <a:ea typeface="Palatino" pitchFamily="2" charset="77"/>
                <a:cs typeface="Calibri Light" panose="020F0302020204030204" pitchFamily="34" charset="0"/>
                <a:sym typeface="+mn-ea"/>
              </a:rPr>
              <a:t>Recurrent Neural Language Models</a:t>
            </a:r>
            <a:endParaRPr lang="en-US" altLang="zh-CN" sz="3600" b="1" dirty="0">
              <a:solidFill>
                <a:schemeClr val="bg2"/>
              </a:solidFill>
              <a:latin typeface="Palatino"/>
              <a:cs typeface="Calibri Light" panose="020F0302020204030204" pitchFamily="34" charset="0"/>
            </a:endParaRPr>
          </a:p>
        </p:txBody>
      </p:sp>
      <p:pic>
        <p:nvPicPr>
          <p:cNvPr id="7" name="Picture 6" descr="\documentclass{article}&#10;\usepackage{amsmath}&#10;\pagestyle{empty}&#10;\begin{document}&#10;&#10;$\mathbf{h_0}$&#10;&#10;&#10;\end{document}" title="IguanaTex Bitmap Display">
            <a:extLst>
              <a:ext uri="{FF2B5EF4-FFF2-40B4-BE49-F238E27FC236}">
                <a16:creationId xmlns:a16="http://schemas.microsoft.com/office/drawing/2014/main" id="{C74E21C7-879F-9D47-8FF3-BEE1E0E3E7DD}"/>
              </a:ext>
            </a:extLst>
          </p:cNvPr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128033" y="1211476"/>
            <a:ext cx="254000" cy="228600"/>
          </a:xfrm>
          <a:prstGeom prst="rect">
            <a:avLst/>
          </a:prstGeom>
        </p:spPr>
      </p:pic>
      <p:sp>
        <p:nvSpPr>
          <p:cNvPr id="11" name="TextBox 10">
            <a:extLst>
              <a:ext uri="{FF2B5EF4-FFF2-40B4-BE49-F238E27FC236}">
                <a16:creationId xmlns:a16="http://schemas.microsoft.com/office/drawing/2014/main" id="{9F2A7F7D-6D12-924F-B6F4-D759927B2FDF}"/>
              </a:ext>
            </a:extLst>
          </p:cNvPr>
          <p:cNvSpPr txBox="1"/>
          <p:nvPr/>
        </p:nvSpPr>
        <p:spPr>
          <a:xfrm>
            <a:off x="4382032" y="1149401"/>
            <a:ext cx="169148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CN" dirty="0">
                <a:latin typeface="Palatino" pitchFamily="2" charset="77"/>
                <a:ea typeface="Palatino" pitchFamily="2" charset="77"/>
              </a:rPr>
              <a:t>is a parameter;</a:t>
            </a:r>
          </a:p>
        </p:txBody>
      </p:sp>
      <p:pic>
        <p:nvPicPr>
          <p:cNvPr id="17" name="Picture 16" descr="\documentclass{article}&#10;\usepackage{amsmath}&#10;\pagestyle{empty}&#10;\begin{document}&#10;&#10;$\mathbf{w}_0=\langle s \rangle$&#10;&#10;&#10;\end{document}" title="IguanaTex Bitmap Display">
            <a:extLst>
              <a:ext uri="{FF2B5EF4-FFF2-40B4-BE49-F238E27FC236}">
                <a16:creationId xmlns:a16="http://schemas.microsoft.com/office/drawing/2014/main" id="{9CABB4F2-52B3-2A46-B6D2-204E61CB3C94}"/>
              </a:ext>
            </a:extLst>
          </p:cNvPr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135445" y="1211476"/>
            <a:ext cx="845820" cy="228600"/>
          </a:xfrm>
          <a:prstGeom prst="rect">
            <a:avLst/>
          </a:prstGeom>
        </p:spPr>
      </p:pic>
      <p:pic>
        <p:nvPicPr>
          <p:cNvPr id="67" name="图形 66">
            <a:extLst>
              <a:ext uri="{FF2B5EF4-FFF2-40B4-BE49-F238E27FC236}">
                <a16:creationId xmlns:a16="http://schemas.microsoft.com/office/drawing/2014/main" id="{4A196CDC-D23F-EB19-FD2C-FEBDAA400FDE}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96DAC541-7B7A-43D3-8B79-37D633B846F1}">
                <asvg:svgBlip xmlns:asvg="http://schemas.microsoft.com/office/drawing/2016/SVG/main" r:embed="rId10"/>
              </a:ext>
            </a:extLst>
          </a:blip>
          <a:stretch>
            <a:fillRect/>
          </a:stretch>
        </p:blipFill>
        <p:spPr>
          <a:xfrm>
            <a:off x="3467080" y="2298538"/>
            <a:ext cx="3951930" cy="295135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55226706"/>
      </p:ext>
    </p:extLst>
  </p:cSld>
  <p:clrMapOvr>
    <a:masterClrMapping/>
  </p:clrMapOvr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F80D876-6E67-B4ED-249B-B6FA222AC21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8635473A-220A-8F1B-D454-225F1DE54A1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1D8FA19-E13B-4121-8BBF-5D41F5A04330}" type="slidenum">
              <a:rPr lang="zh-CN" altLang="en-US" smtClean="0"/>
              <a:t>104</a:t>
            </a:fld>
            <a:endParaRPr lang="zh-CN" altLang="en-US"/>
          </a:p>
        </p:txBody>
      </p:sp>
      <p:sp>
        <p:nvSpPr>
          <p:cNvPr id="3" name="矩形 5">
            <a:extLst>
              <a:ext uri="{FF2B5EF4-FFF2-40B4-BE49-F238E27FC236}">
                <a16:creationId xmlns:a16="http://schemas.microsoft.com/office/drawing/2014/main" id="{F4A61550-0684-BA24-EEF7-6E13F0B39D86}"/>
              </a:ext>
            </a:extLst>
          </p:cNvPr>
          <p:cNvSpPr/>
          <p:nvPr/>
        </p:nvSpPr>
        <p:spPr>
          <a:xfrm>
            <a:off x="134607" y="121920"/>
            <a:ext cx="3051468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zh-CN" sz="3600" b="1" dirty="0">
                <a:latin typeface="Palatino" pitchFamily="2" charset="77"/>
                <a:ea typeface="Palatino" pitchFamily="2" charset="77"/>
                <a:cs typeface="Calibri Light" panose="020F0302020204030204" pitchFamily="34" charset="0"/>
              </a:rPr>
              <a:t>Contents</a:t>
            </a:r>
          </a:p>
        </p:txBody>
      </p:sp>
      <p:sp>
        <p:nvSpPr>
          <p:cNvPr id="4" name="矩形 8">
            <a:extLst>
              <a:ext uri="{FF2B5EF4-FFF2-40B4-BE49-F238E27FC236}">
                <a16:creationId xmlns:a16="http://schemas.microsoft.com/office/drawing/2014/main" id="{B5921265-8E66-16D9-86DD-6599B2939EAF}"/>
              </a:ext>
            </a:extLst>
          </p:cNvPr>
          <p:cNvSpPr/>
          <p:nvPr/>
        </p:nvSpPr>
        <p:spPr>
          <a:xfrm>
            <a:off x="2325194" y="412233"/>
            <a:ext cx="9474071" cy="586218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428594" indent="-428594">
              <a:lnSpc>
                <a:spcPct val="150000"/>
              </a:lnSpc>
              <a:buSzPct val="100000"/>
              <a:buFont typeface="Arial" panose="020B0604020202020204" pitchFamily="34" charset="0"/>
              <a:buChar char="•"/>
            </a:pPr>
            <a:r>
              <a:rPr lang="en-US" altLang="zh-CN" sz="2400" dirty="0">
                <a:solidFill>
                  <a:schemeClr val="bg1">
                    <a:lumMod val="85000"/>
                  </a:schemeClr>
                </a:solidFill>
                <a:latin typeface="Palatino" pitchFamily="2" charset="77"/>
                <a:cs typeface="Calibri Light" panose="020F0302020204030204" pitchFamily="34" charset="0"/>
              </a:rPr>
              <a:t>12.1 Sequence-to-Sequence Models</a:t>
            </a:r>
          </a:p>
          <a:p>
            <a:pPr marL="885794" lvl="1" indent="-428594">
              <a:lnSpc>
                <a:spcPct val="150000"/>
              </a:lnSpc>
              <a:buSzPct val="100000"/>
              <a:buFont typeface="Arial" panose="020B0604020202020204" pitchFamily="34" charset="0"/>
              <a:buChar char="•"/>
            </a:pPr>
            <a:r>
              <a:rPr lang="en-US" altLang="zh-CN" sz="2000" dirty="0">
                <a:solidFill>
                  <a:schemeClr val="bg1">
                    <a:lumMod val="85000"/>
                  </a:schemeClr>
                </a:solidFill>
                <a:latin typeface="Palatino" pitchFamily="2" charset="77"/>
                <a:cs typeface="Calibri Light" panose="020F0302020204030204" pitchFamily="34" charset="0"/>
              </a:rPr>
              <a:t>12.1.1 Seq2seq Using LSTM</a:t>
            </a:r>
          </a:p>
          <a:p>
            <a:pPr marL="885794" lvl="1" indent="-428594">
              <a:lnSpc>
                <a:spcPct val="150000"/>
              </a:lnSpc>
              <a:buSzPct val="100000"/>
              <a:buFont typeface="Arial" panose="020B0604020202020204" pitchFamily="34" charset="0"/>
              <a:buChar char="•"/>
            </a:pPr>
            <a:r>
              <a:rPr lang="en-US" altLang="zh-CN" sz="2000" dirty="0">
                <a:solidFill>
                  <a:schemeClr val="bg1">
                    <a:lumMod val="85000"/>
                  </a:schemeClr>
                </a:solidFill>
                <a:latin typeface="Palatino" pitchFamily="2" charset="77"/>
                <a:cs typeface="Calibri Light" panose="020F0302020204030204" pitchFamily="34" charset="0"/>
              </a:rPr>
              <a:t>12.1.2 Adding More Source Features Using Target-to-source Attention</a:t>
            </a:r>
          </a:p>
          <a:p>
            <a:pPr marL="885794" lvl="1" indent="-428594">
              <a:lnSpc>
                <a:spcPct val="150000"/>
              </a:lnSpc>
              <a:buSzPct val="100000"/>
              <a:buFont typeface="Arial" panose="020B0604020202020204" pitchFamily="34" charset="0"/>
              <a:buChar char="•"/>
            </a:pPr>
            <a:r>
              <a:rPr lang="en-US" altLang="zh-CN" sz="2000" dirty="0">
                <a:solidFill>
                  <a:schemeClr val="bg1">
                    <a:lumMod val="85000"/>
                  </a:schemeClr>
                </a:solidFill>
                <a:latin typeface="Palatino" pitchFamily="2" charset="77"/>
                <a:cs typeface="Calibri Light" panose="020F0302020204030204" pitchFamily="34" charset="0"/>
              </a:rPr>
              <a:t>12.1.3 Copying from the Source</a:t>
            </a:r>
          </a:p>
          <a:p>
            <a:pPr marL="885794" lvl="1" indent="-428594">
              <a:lnSpc>
                <a:spcPct val="150000"/>
              </a:lnSpc>
              <a:buSzPct val="100000"/>
              <a:buFont typeface="Arial" panose="020B0604020202020204" pitchFamily="34" charset="0"/>
              <a:buChar char="•"/>
            </a:pPr>
            <a:r>
              <a:rPr lang="en-US" altLang="zh-CN" sz="2000" dirty="0">
                <a:solidFill>
                  <a:schemeClr val="bg1">
                    <a:lumMod val="85000"/>
                  </a:schemeClr>
                </a:solidFill>
                <a:latin typeface="Palatino" pitchFamily="2" charset="77"/>
                <a:cs typeface="Calibri Light" panose="020F0302020204030204" pitchFamily="34" charset="0"/>
              </a:rPr>
              <a:t>12.1.4 </a:t>
            </a:r>
            <a:r>
              <a:rPr lang="en-US" altLang="zh-CN" sz="2000" dirty="0" err="1">
                <a:solidFill>
                  <a:schemeClr val="bg1">
                    <a:lumMod val="85000"/>
                  </a:schemeClr>
                </a:solidFill>
                <a:latin typeface="Palatino" pitchFamily="2" charset="77"/>
                <a:cs typeface="Calibri Light" panose="020F0302020204030204" pitchFamily="34" charset="0"/>
              </a:rPr>
              <a:t>Subword</a:t>
            </a:r>
            <a:r>
              <a:rPr lang="en-US" altLang="zh-CN" sz="2000" dirty="0">
                <a:solidFill>
                  <a:schemeClr val="bg1">
                    <a:lumMod val="85000"/>
                  </a:schemeClr>
                </a:solidFill>
                <a:latin typeface="Palatino" pitchFamily="2" charset="77"/>
                <a:cs typeface="Calibri Light" panose="020F0302020204030204" pitchFamily="34" charset="0"/>
              </a:rPr>
              <a:t> Embedding</a:t>
            </a:r>
          </a:p>
          <a:p>
            <a:pPr marL="428625" indent="-428625">
              <a:lnSpc>
                <a:spcPct val="150000"/>
              </a:lnSpc>
              <a:buSzPct val="100000"/>
              <a:buFont typeface="Arial" panose="020B0604020202020204" pitchFamily="34" charset="0"/>
              <a:buChar char="•"/>
            </a:pPr>
            <a:r>
              <a:rPr lang="en-US" altLang="zh-CN" sz="2400" dirty="0">
                <a:solidFill>
                  <a:schemeClr val="bg1">
                    <a:lumMod val="85000"/>
                  </a:schemeClr>
                </a:solidFill>
                <a:latin typeface="Palatino" pitchFamily="2" charset="77"/>
                <a:cs typeface="Calibri Light" panose="020F0302020204030204" pitchFamily="34" charset="0"/>
              </a:rPr>
              <a:t>12.2 Transformer</a:t>
            </a:r>
          </a:p>
          <a:p>
            <a:pPr marL="885794" lvl="1" indent="-428594">
              <a:lnSpc>
                <a:spcPct val="150000"/>
              </a:lnSpc>
              <a:buSzPct val="100000"/>
              <a:buFont typeface="Arial" panose="020B0604020202020204" pitchFamily="34" charset="0"/>
              <a:buChar char="•"/>
            </a:pPr>
            <a:r>
              <a:rPr lang="en-US" altLang="zh-CN" sz="2000" dirty="0">
                <a:solidFill>
                  <a:schemeClr val="bg1">
                    <a:lumMod val="85000"/>
                  </a:schemeClr>
                </a:solidFill>
                <a:latin typeface="Palatino" pitchFamily="2" charset="77"/>
                <a:cs typeface="Calibri Light" panose="020F0302020204030204" pitchFamily="34" charset="0"/>
              </a:rPr>
              <a:t>12.2.1 The Architecture</a:t>
            </a:r>
          </a:p>
          <a:p>
            <a:pPr marL="885794" lvl="1" indent="-428594">
              <a:lnSpc>
                <a:spcPct val="150000"/>
              </a:lnSpc>
              <a:buSzPct val="100000"/>
              <a:buFont typeface="Arial" panose="020B0604020202020204" pitchFamily="34" charset="0"/>
              <a:buChar char="•"/>
            </a:pPr>
            <a:r>
              <a:rPr lang="en-US" altLang="zh-CN" sz="2000" dirty="0">
                <a:solidFill>
                  <a:schemeClr val="bg1">
                    <a:lumMod val="85000"/>
                  </a:schemeClr>
                </a:solidFill>
                <a:latin typeface="Palatino" pitchFamily="2" charset="77"/>
                <a:cs typeface="Calibri Light" panose="020F0302020204030204" pitchFamily="34" charset="0"/>
              </a:rPr>
              <a:t>12.2.2 Training</a:t>
            </a:r>
          </a:p>
          <a:p>
            <a:pPr marL="885794" lvl="1" indent="-428594">
              <a:lnSpc>
                <a:spcPct val="150000"/>
              </a:lnSpc>
              <a:buSzPct val="100000"/>
              <a:buFont typeface="Arial" panose="020B0604020202020204" pitchFamily="34" charset="0"/>
              <a:buChar char="•"/>
            </a:pPr>
            <a:r>
              <a:rPr lang="en-US" altLang="zh-CN" sz="2000" dirty="0">
                <a:solidFill>
                  <a:schemeClr val="bg1">
                    <a:lumMod val="85000"/>
                  </a:schemeClr>
                </a:solidFill>
                <a:latin typeface="Palatino" pitchFamily="2" charset="77"/>
                <a:cs typeface="Calibri Light" panose="020F0302020204030204" pitchFamily="34" charset="0"/>
              </a:rPr>
              <a:t>12.2.3 Variations</a:t>
            </a:r>
          </a:p>
          <a:p>
            <a:pPr marL="428625" indent="-428625">
              <a:lnSpc>
                <a:spcPct val="150000"/>
              </a:lnSpc>
              <a:buSzPct val="100000"/>
              <a:buFont typeface="Arial" panose="020B0604020202020204" pitchFamily="34" charset="0"/>
              <a:buChar char="•"/>
            </a:pPr>
            <a:r>
              <a:rPr lang="en-US" altLang="zh-CN" sz="2400" dirty="0">
                <a:solidFill>
                  <a:schemeClr val="bg1">
                    <a:lumMod val="85000"/>
                  </a:schemeClr>
                </a:solidFill>
                <a:latin typeface="Palatino" pitchFamily="2" charset="77"/>
                <a:cs typeface="Calibri Light" panose="020F0302020204030204" pitchFamily="34" charset="0"/>
              </a:rPr>
              <a:t>12.3 Contextualized Word Representations</a:t>
            </a:r>
          </a:p>
          <a:p>
            <a:pPr marL="885825" lvl="1" indent="-428625">
              <a:lnSpc>
                <a:spcPct val="150000"/>
              </a:lnSpc>
              <a:buSzPct val="100000"/>
              <a:buFont typeface="Arial" panose="020B0604020202020204" pitchFamily="34" charset="0"/>
              <a:buChar char="•"/>
            </a:pPr>
            <a:r>
              <a:rPr lang="en-US" altLang="zh-CN" sz="2000" dirty="0">
                <a:solidFill>
                  <a:schemeClr val="bg1">
                    <a:lumMod val="85000"/>
                  </a:schemeClr>
                </a:solidFill>
                <a:latin typeface="Palatino" pitchFamily="2" charset="77"/>
                <a:cs typeface="Calibri Light" panose="020F0302020204030204" pitchFamily="34" charset="0"/>
              </a:rPr>
              <a:t>12.3.1 Recurrent Neural Language Models</a:t>
            </a:r>
          </a:p>
          <a:p>
            <a:pPr marL="885825" lvl="1" indent="-428625">
              <a:lnSpc>
                <a:spcPct val="150000"/>
              </a:lnSpc>
              <a:buSzPct val="100000"/>
              <a:buFont typeface="Arial" panose="020B0604020202020204" pitchFamily="34" charset="0"/>
              <a:buChar char="•"/>
            </a:pPr>
            <a:r>
              <a:rPr lang="en-US" altLang="zh-CN" sz="2000" b="1" dirty="0">
                <a:latin typeface="Palatino" pitchFamily="2" charset="77"/>
                <a:cs typeface="Calibri Light" panose="020F0302020204030204" pitchFamily="34" charset="0"/>
              </a:rPr>
              <a:t>12.3.2 </a:t>
            </a:r>
            <a:r>
              <a:rPr lang="en-US" altLang="zh-CN" sz="2000" b="1" dirty="0" err="1">
                <a:latin typeface="Palatino" pitchFamily="2" charset="77"/>
                <a:cs typeface="Calibri Light" panose="020F0302020204030204" pitchFamily="34" charset="0"/>
              </a:rPr>
              <a:t>ELMo</a:t>
            </a:r>
            <a:endParaRPr lang="en-US" altLang="zh-CN" sz="2000" b="1" dirty="0">
              <a:latin typeface="Palatino" pitchFamily="2" charset="77"/>
              <a:cs typeface="Calibri Light" panose="020F03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103735654"/>
      </p:ext>
    </p:extLst>
  </p:cSld>
  <p:clrMapOvr>
    <a:masterClrMapping/>
  </p:clrMapOvr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Slide Number Placeholder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1D8FA19-E13B-4121-8BBF-5D41F5A04330}" type="slidenum">
              <a:rPr lang="zh-CN" altLang="en-US" sz="1200" b="0" smtClean="0"/>
              <a:t>105</a:t>
            </a:fld>
            <a:endParaRPr lang="zh-CN" altLang="en-US" sz="1200" b="0" dirty="0"/>
          </a:p>
        </p:txBody>
      </p:sp>
      <p:sp>
        <p:nvSpPr>
          <p:cNvPr id="11" name="矩形 2"/>
          <p:cNvSpPr/>
          <p:nvPr/>
        </p:nvSpPr>
        <p:spPr>
          <a:xfrm>
            <a:off x="271019" y="229018"/>
            <a:ext cx="8082662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lvl="1"/>
            <a:r>
              <a:rPr lang="en-US" altLang="zh-CN" sz="2800" b="1" dirty="0" err="1">
                <a:latin typeface="Palatino" pitchFamily="2" charset="77"/>
                <a:ea typeface="Palatino" pitchFamily="2" charset="77"/>
                <a:cs typeface="Calibri Light" panose="020F0302020204030204" pitchFamily="34" charset="0"/>
                <a:sym typeface="+mn-ea"/>
              </a:rPr>
              <a:t>ELMo</a:t>
            </a:r>
            <a:r>
              <a:rPr lang="zh-CN" altLang="en-US" sz="2800" b="1" dirty="0">
                <a:latin typeface="Palatino" pitchFamily="2" charset="77"/>
                <a:ea typeface="Palatino" pitchFamily="2" charset="77"/>
                <a:cs typeface="Calibri Light" panose="020F0302020204030204" pitchFamily="34" charset="0"/>
                <a:sym typeface="+mn-ea"/>
              </a:rPr>
              <a:t> </a:t>
            </a:r>
            <a:r>
              <a:rPr lang="en-US" altLang="zh-CN" sz="2800" b="1" dirty="0">
                <a:latin typeface="Palatino" pitchFamily="2" charset="77"/>
                <a:ea typeface="Palatino" pitchFamily="2" charset="77"/>
                <a:cs typeface="Calibri Light" panose="020F0302020204030204" pitchFamily="34" charset="0"/>
                <a:sym typeface="+mn-ea"/>
              </a:rPr>
              <a:t>—</a:t>
            </a:r>
            <a:r>
              <a:rPr lang="zh-CN" altLang="en-US" sz="2800" b="1" dirty="0">
                <a:latin typeface="Palatino" pitchFamily="2" charset="77"/>
                <a:ea typeface="Palatino" pitchFamily="2" charset="77"/>
                <a:cs typeface="Calibri Light" panose="020F0302020204030204" pitchFamily="34" charset="0"/>
                <a:sym typeface="+mn-ea"/>
              </a:rPr>
              <a:t> </a:t>
            </a:r>
            <a:r>
              <a:rPr lang="en-US" altLang="zh-CN" sz="2800" b="1" dirty="0">
                <a:latin typeface="Palatino" pitchFamily="2" charset="77"/>
                <a:ea typeface="Palatino" pitchFamily="2" charset="77"/>
                <a:cs typeface="Calibri Light" panose="020F0302020204030204" pitchFamily="34" charset="0"/>
                <a:sym typeface="+mn-ea"/>
              </a:rPr>
              <a:t>Embeddings</a:t>
            </a:r>
            <a:r>
              <a:rPr lang="zh-CN" altLang="en-US" sz="2800" b="1" dirty="0">
                <a:latin typeface="Palatino" pitchFamily="2" charset="77"/>
                <a:ea typeface="Palatino" pitchFamily="2" charset="77"/>
                <a:cs typeface="Calibri Light" panose="020F0302020204030204" pitchFamily="34" charset="0"/>
                <a:sym typeface="+mn-ea"/>
              </a:rPr>
              <a:t> </a:t>
            </a:r>
            <a:r>
              <a:rPr lang="en-US" altLang="zh-CN" sz="2800" b="1" dirty="0">
                <a:latin typeface="Palatino" pitchFamily="2" charset="77"/>
                <a:ea typeface="Palatino" pitchFamily="2" charset="77"/>
                <a:cs typeface="Calibri Light" panose="020F0302020204030204" pitchFamily="34" charset="0"/>
                <a:sym typeface="+mn-ea"/>
              </a:rPr>
              <a:t>from</a:t>
            </a:r>
            <a:r>
              <a:rPr lang="zh-CN" altLang="en-US" sz="2800" b="1" dirty="0">
                <a:latin typeface="Palatino" pitchFamily="2" charset="77"/>
                <a:ea typeface="Palatino" pitchFamily="2" charset="77"/>
                <a:cs typeface="Calibri Light" panose="020F0302020204030204" pitchFamily="34" charset="0"/>
                <a:sym typeface="+mn-ea"/>
              </a:rPr>
              <a:t> </a:t>
            </a:r>
            <a:r>
              <a:rPr lang="en-US" altLang="zh-CN" sz="2800" b="1" dirty="0">
                <a:latin typeface="Palatino" pitchFamily="2" charset="77"/>
                <a:ea typeface="Palatino" pitchFamily="2" charset="77"/>
                <a:cs typeface="Calibri Light" panose="020F0302020204030204" pitchFamily="34" charset="0"/>
                <a:sym typeface="+mn-ea"/>
              </a:rPr>
              <a:t>Language</a:t>
            </a:r>
            <a:r>
              <a:rPr lang="zh-CN" altLang="en-US" sz="2800" b="1" dirty="0">
                <a:latin typeface="Palatino" pitchFamily="2" charset="77"/>
                <a:ea typeface="Palatino" pitchFamily="2" charset="77"/>
                <a:cs typeface="Calibri Light" panose="020F0302020204030204" pitchFamily="34" charset="0"/>
                <a:sym typeface="+mn-ea"/>
              </a:rPr>
              <a:t> </a:t>
            </a:r>
            <a:r>
              <a:rPr lang="en-US" altLang="zh-CN" sz="2800" b="1" dirty="0">
                <a:latin typeface="Palatino" pitchFamily="2" charset="77"/>
                <a:ea typeface="Palatino" pitchFamily="2" charset="77"/>
                <a:cs typeface="Calibri Light" panose="020F0302020204030204" pitchFamily="34" charset="0"/>
                <a:sym typeface="+mn-ea"/>
              </a:rPr>
              <a:t>Modeling</a:t>
            </a:r>
            <a:endParaRPr lang="en-US" altLang="zh-CN" sz="2800" b="1" dirty="0">
              <a:solidFill>
                <a:schemeClr val="bg2"/>
              </a:solidFill>
              <a:latin typeface="Palatino"/>
              <a:cs typeface="Calibri Light" panose="020F0302020204030204" pitchFamily="34" charset="0"/>
            </a:endParaRPr>
          </a:p>
        </p:txBody>
      </p:sp>
      <p:sp>
        <p:nvSpPr>
          <p:cNvPr id="2" name="文本框 1"/>
          <p:cNvSpPr txBox="1"/>
          <p:nvPr/>
        </p:nvSpPr>
        <p:spPr>
          <a:xfrm>
            <a:off x="1001973" y="1502237"/>
            <a:ext cx="8523201" cy="135421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marL="342900" indent="-342900" algn="l">
              <a:spcAft>
                <a:spcPts val="1200"/>
              </a:spcAft>
              <a:buClrTx/>
              <a:buSzTx/>
              <a:buFont typeface="Arial" panose="020B0604020202020204" pitchFamily="34" charset="0"/>
              <a:buChar char="•"/>
            </a:pPr>
            <a:r>
              <a:rPr lang="en-US" sz="2400" dirty="0">
                <a:latin typeface="Palatino"/>
                <a:cs typeface="Calibri Light" panose="020F0302020204030204" pitchFamily="34" charset="0"/>
              </a:rPr>
              <a:t>Pre-train</a:t>
            </a:r>
            <a:r>
              <a:rPr lang="zh-CN" altLang="en-US" sz="2400" dirty="0">
                <a:latin typeface="Palatino"/>
                <a:cs typeface="Calibri Light" panose="020F0302020204030204" pitchFamily="34" charset="0"/>
              </a:rPr>
              <a:t> </a:t>
            </a:r>
            <a:r>
              <a:rPr lang="en-US" altLang="zh-CN" sz="2400" dirty="0">
                <a:latin typeface="Palatino"/>
                <a:cs typeface="Calibri Light" panose="020F0302020204030204" pitchFamily="34" charset="0"/>
              </a:rPr>
              <a:t>a multi-layer RNN LM over large data.</a:t>
            </a:r>
            <a:endParaRPr lang="en-US" sz="2400" dirty="0">
              <a:latin typeface="Palatino"/>
              <a:cs typeface="Calibri Light" panose="020F0302020204030204" pitchFamily="34" charset="0"/>
            </a:endParaRPr>
          </a:p>
          <a:p>
            <a:pPr marL="342900" indent="-342900" algn="l">
              <a:spcAft>
                <a:spcPts val="1200"/>
              </a:spcAft>
              <a:buClrTx/>
              <a:buSzTx/>
              <a:buFont typeface="Arial" panose="020B0604020202020204" pitchFamily="34" charset="0"/>
              <a:buChar char="•"/>
            </a:pPr>
            <a:r>
              <a:rPr lang="en-US" sz="2400" dirty="0">
                <a:latin typeface="Palatino"/>
                <a:cs typeface="Calibri Light" panose="020F0302020204030204" pitchFamily="34" charset="0"/>
              </a:rPr>
              <a:t>The contextualized word embeddings can be computed by integrating multiple hidden layers:</a:t>
            </a:r>
          </a:p>
        </p:txBody>
      </p:sp>
      <p:pic>
        <p:nvPicPr>
          <p:cNvPr id="3" name="图片 2" descr="elmo"/>
          <p:cNvPicPr>
            <a:picLocks noChangeAspect="1"/>
          </p:cNvPicPr>
          <p:nvPr/>
        </p:nvPicPr>
        <p:blipFill>
          <a:blip r:embed="rId16"/>
          <a:stretch>
            <a:fillRect/>
          </a:stretch>
        </p:blipFill>
        <p:spPr>
          <a:xfrm>
            <a:off x="7152813" y="3174192"/>
            <a:ext cx="4134485" cy="1643380"/>
          </a:xfrm>
          <a:prstGeom prst="rect">
            <a:avLst/>
          </a:prstGeom>
        </p:spPr>
      </p:pic>
      <p:grpSp>
        <p:nvGrpSpPr>
          <p:cNvPr id="25" name="组合 24" descr="\documentclass{article}&#10;\usepackage{amsmath}&#10;\pagestyle{empty}&#10;\begin{document}&#10;&#10;\begin{gather*}&#10;\mathbf{H}^{ELMo} = \sum^{k}_{j=1} s^j \mathbf{H}^j&#10;\end{gather*}&#10;&#10;\end{document}" title="IguanaTex Shape Display">
            <a:extLst>
              <a:ext uri="{FF2B5EF4-FFF2-40B4-BE49-F238E27FC236}">
                <a16:creationId xmlns:a16="http://schemas.microsoft.com/office/drawing/2014/main" id="{4F9CB924-895C-AB43-B4F7-EC7F675D739B}"/>
              </a:ext>
            </a:extLst>
          </p:cNvPr>
          <p:cNvGrpSpPr>
            <a:grpSpLocks noChangeAspect="1"/>
          </p:cNvGrpSpPr>
          <p:nvPr>
            <p:custDataLst>
              <p:tags r:id="rId1"/>
            </p:custDataLst>
          </p:nvPr>
        </p:nvGrpSpPr>
        <p:grpSpPr>
          <a:xfrm>
            <a:off x="3908153" y="2942705"/>
            <a:ext cx="2117124" cy="774205"/>
            <a:chOff x="9802165" y="-14750982"/>
            <a:chExt cx="2117124" cy="774205"/>
          </a:xfrm>
        </p:grpSpPr>
        <p:sp>
          <p:nvSpPr>
            <p:cNvPr id="12" name="任意多边形: 形状 11">
              <a:extLst>
                <a:ext uri="{FF2B5EF4-FFF2-40B4-BE49-F238E27FC236}">
                  <a16:creationId xmlns:a16="http://schemas.microsoft.com/office/drawing/2014/main" id="{19FA2F5D-92E9-642C-2865-7968322430E8}"/>
                </a:ext>
              </a:extLst>
            </p:cNvPr>
            <p:cNvSpPr/>
            <p:nvPr>
              <p:custDataLst>
                <p:tags r:id="rId2"/>
              </p:custDataLst>
            </p:nvPr>
          </p:nvSpPr>
          <p:spPr>
            <a:xfrm flipV="1">
              <a:off x="9802165" y="-14485214"/>
              <a:ext cx="207899" cy="173620"/>
            </a:xfrm>
            <a:custGeom>
              <a:avLst/>
              <a:gdLst>
                <a:gd name="connsiteX0" fmla="*/ 180555 w 207899"/>
                <a:gd name="connsiteY0" fmla="*/ 160364 h 173620"/>
                <a:gd name="connsiteX1" fmla="*/ 207899 w 207899"/>
                <a:gd name="connsiteY1" fmla="*/ 160364 h 173620"/>
                <a:gd name="connsiteX2" fmla="*/ 207899 w 207899"/>
                <a:gd name="connsiteY2" fmla="*/ 172258 h 173620"/>
                <a:gd name="connsiteX3" fmla="*/ 162569 w 207899"/>
                <a:gd name="connsiteY3" fmla="*/ 171497 h 173620"/>
                <a:gd name="connsiteX4" fmla="*/ 117248 w 207899"/>
                <a:gd name="connsiteY4" fmla="*/ 172258 h 173620"/>
                <a:gd name="connsiteX5" fmla="*/ 117248 w 207899"/>
                <a:gd name="connsiteY5" fmla="*/ 160364 h 173620"/>
                <a:gd name="connsiteX6" fmla="*/ 144592 w 207899"/>
                <a:gd name="connsiteY6" fmla="*/ 160364 h 173620"/>
                <a:gd name="connsiteX7" fmla="*/ 144592 w 207899"/>
                <a:gd name="connsiteY7" fmla="*/ 94812 h 173620"/>
                <a:gd name="connsiteX8" fmla="*/ 63307 w 207899"/>
                <a:gd name="connsiteY8" fmla="*/ 94812 h 173620"/>
                <a:gd name="connsiteX9" fmla="*/ 63307 w 207899"/>
                <a:gd name="connsiteY9" fmla="*/ 160364 h 173620"/>
                <a:gd name="connsiteX10" fmla="*/ 90659 w 207899"/>
                <a:gd name="connsiteY10" fmla="*/ 160364 h 173620"/>
                <a:gd name="connsiteX11" fmla="*/ 90659 w 207899"/>
                <a:gd name="connsiteY11" fmla="*/ 172258 h 173620"/>
                <a:gd name="connsiteX12" fmla="*/ 45330 w 207899"/>
                <a:gd name="connsiteY12" fmla="*/ 171497 h 173620"/>
                <a:gd name="connsiteX13" fmla="*/ 0 w 207899"/>
                <a:gd name="connsiteY13" fmla="*/ 172258 h 173620"/>
                <a:gd name="connsiteX14" fmla="*/ 0 w 207899"/>
                <a:gd name="connsiteY14" fmla="*/ 160364 h 173620"/>
                <a:gd name="connsiteX15" fmla="*/ 27352 w 207899"/>
                <a:gd name="connsiteY15" fmla="*/ 160364 h 173620"/>
                <a:gd name="connsiteX16" fmla="*/ 27352 w 207899"/>
                <a:gd name="connsiteY16" fmla="*/ 10532 h 173620"/>
                <a:gd name="connsiteX17" fmla="*/ 0 w 207899"/>
                <a:gd name="connsiteY17" fmla="*/ 10532 h 173620"/>
                <a:gd name="connsiteX18" fmla="*/ 0 w 207899"/>
                <a:gd name="connsiteY18" fmla="*/ -1363 h 173620"/>
                <a:gd name="connsiteX19" fmla="*/ 45330 w 207899"/>
                <a:gd name="connsiteY19" fmla="*/ -601 h 173620"/>
                <a:gd name="connsiteX20" fmla="*/ 90659 w 207899"/>
                <a:gd name="connsiteY20" fmla="*/ -1363 h 173620"/>
                <a:gd name="connsiteX21" fmla="*/ 90659 w 207899"/>
                <a:gd name="connsiteY21" fmla="*/ 10532 h 173620"/>
                <a:gd name="connsiteX22" fmla="*/ 63307 w 207899"/>
                <a:gd name="connsiteY22" fmla="*/ 10532 h 173620"/>
                <a:gd name="connsiteX23" fmla="*/ 63307 w 207899"/>
                <a:gd name="connsiteY23" fmla="*/ 82919 h 173620"/>
                <a:gd name="connsiteX24" fmla="*/ 144592 w 207899"/>
                <a:gd name="connsiteY24" fmla="*/ 82919 h 173620"/>
                <a:gd name="connsiteX25" fmla="*/ 144592 w 207899"/>
                <a:gd name="connsiteY25" fmla="*/ 10532 h 173620"/>
                <a:gd name="connsiteX26" fmla="*/ 117248 w 207899"/>
                <a:gd name="connsiteY26" fmla="*/ 10532 h 173620"/>
                <a:gd name="connsiteX27" fmla="*/ 117248 w 207899"/>
                <a:gd name="connsiteY27" fmla="*/ -1363 h 173620"/>
                <a:gd name="connsiteX28" fmla="*/ 162569 w 207899"/>
                <a:gd name="connsiteY28" fmla="*/ -601 h 173620"/>
                <a:gd name="connsiteX29" fmla="*/ 207899 w 207899"/>
                <a:gd name="connsiteY29" fmla="*/ -1363 h 173620"/>
                <a:gd name="connsiteX30" fmla="*/ 207899 w 207899"/>
                <a:gd name="connsiteY30" fmla="*/ 10532 h 173620"/>
                <a:gd name="connsiteX31" fmla="*/ 180555 w 207899"/>
                <a:gd name="connsiteY31" fmla="*/ 10532 h 173620"/>
                <a:gd name="connsiteX32" fmla="*/ 180555 w 207899"/>
                <a:gd name="connsiteY32" fmla="*/ 160364 h 173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07899" h="173620">
                  <a:moveTo>
                    <a:pt x="180555" y="160364"/>
                  </a:moveTo>
                  <a:lnTo>
                    <a:pt x="207899" y="160364"/>
                  </a:lnTo>
                  <a:lnTo>
                    <a:pt x="207899" y="172258"/>
                  </a:lnTo>
                  <a:cubicBezTo>
                    <a:pt x="198278" y="171497"/>
                    <a:pt x="173461" y="171497"/>
                    <a:pt x="162569" y="171497"/>
                  </a:cubicBezTo>
                  <a:cubicBezTo>
                    <a:pt x="151686" y="171497"/>
                    <a:pt x="126869" y="171497"/>
                    <a:pt x="117248" y="172258"/>
                  </a:cubicBezTo>
                  <a:lnTo>
                    <a:pt x="117248" y="160364"/>
                  </a:lnTo>
                  <a:lnTo>
                    <a:pt x="144592" y="160364"/>
                  </a:lnTo>
                  <a:lnTo>
                    <a:pt x="144592" y="94812"/>
                  </a:lnTo>
                  <a:lnTo>
                    <a:pt x="63307" y="94812"/>
                  </a:lnTo>
                  <a:lnTo>
                    <a:pt x="63307" y="160364"/>
                  </a:lnTo>
                  <a:lnTo>
                    <a:pt x="90659" y="160364"/>
                  </a:lnTo>
                  <a:lnTo>
                    <a:pt x="90659" y="172258"/>
                  </a:lnTo>
                  <a:cubicBezTo>
                    <a:pt x="81031" y="171497"/>
                    <a:pt x="56221" y="171497"/>
                    <a:pt x="45330" y="171497"/>
                  </a:cubicBezTo>
                  <a:cubicBezTo>
                    <a:pt x="34438" y="171497"/>
                    <a:pt x="9621" y="171497"/>
                    <a:pt x="0" y="172258"/>
                  </a:cubicBezTo>
                  <a:lnTo>
                    <a:pt x="0" y="160364"/>
                  </a:lnTo>
                  <a:lnTo>
                    <a:pt x="27352" y="160364"/>
                  </a:lnTo>
                  <a:lnTo>
                    <a:pt x="27352" y="10532"/>
                  </a:lnTo>
                  <a:lnTo>
                    <a:pt x="0" y="10532"/>
                  </a:lnTo>
                  <a:lnTo>
                    <a:pt x="0" y="-1363"/>
                  </a:lnTo>
                  <a:cubicBezTo>
                    <a:pt x="9621" y="-601"/>
                    <a:pt x="34438" y="-601"/>
                    <a:pt x="45330" y="-601"/>
                  </a:cubicBezTo>
                  <a:cubicBezTo>
                    <a:pt x="56221" y="-601"/>
                    <a:pt x="81031" y="-601"/>
                    <a:pt x="90659" y="-1363"/>
                  </a:cubicBezTo>
                  <a:lnTo>
                    <a:pt x="90659" y="10532"/>
                  </a:lnTo>
                  <a:lnTo>
                    <a:pt x="63307" y="10532"/>
                  </a:lnTo>
                  <a:lnTo>
                    <a:pt x="63307" y="82919"/>
                  </a:lnTo>
                  <a:lnTo>
                    <a:pt x="144592" y="82919"/>
                  </a:lnTo>
                  <a:lnTo>
                    <a:pt x="144592" y="10532"/>
                  </a:lnTo>
                  <a:lnTo>
                    <a:pt x="117248" y="10532"/>
                  </a:lnTo>
                  <a:lnTo>
                    <a:pt x="117248" y="-1363"/>
                  </a:lnTo>
                  <a:cubicBezTo>
                    <a:pt x="126869" y="-601"/>
                    <a:pt x="151686" y="-601"/>
                    <a:pt x="162569" y="-601"/>
                  </a:cubicBezTo>
                  <a:cubicBezTo>
                    <a:pt x="173461" y="-601"/>
                    <a:pt x="198278" y="-601"/>
                    <a:pt x="207899" y="-1363"/>
                  </a:cubicBezTo>
                  <a:lnTo>
                    <a:pt x="207899" y="10532"/>
                  </a:lnTo>
                  <a:lnTo>
                    <a:pt x="180555" y="10532"/>
                  </a:lnTo>
                  <a:lnTo>
                    <a:pt x="180555" y="160364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" name="任意多边形: 形状 12">
              <a:extLst>
                <a:ext uri="{FF2B5EF4-FFF2-40B4-BE49-F238E27FC236}">
                  <a16:creationId xmlns:a16="http://schemas.microsoft.com/office/drawing/2014/main" id="{A4C1A428-3492-0A38-9428-664AE177BDCB}"/>
                </a:ext>
              </a:extLst>
            </p:cNvPr>
            <p:cNvSpPr/>
            <p:nvPr>
              <p:custDataLst>
                <p:tags r:id="rId3"/>
              </p:custDataLst>
            </p:nvPr>
          </p:nvSpPr>
          <p:spPr>
            <a:xfrm flipV="1">
              <a:off x="10032452" y="-14536423"/>
              <a:ext cx="137001" cy="120329"/>
            </a:xfrm>
            <a:custGeom>
              <a:avLst/>
              <a:gdLst>
                <a:gd name="connsiteX0" fmla="*/ 128194 w 137001"/>
                <a:gd name="connsiteY0" fmla="*/ 39570 h 120329"/>
                <a:gd name="connsiteX1" fmla="*/ 129260 w 137001"/>
                <a:gd name="connsiteY1" fmla="*/ 42761 h 120329"/>
                <a:gd name="connsiteX2" fmla="*/ 126249 w 137001"/>
                <a:gd name="connsiteY2" fmla="*/ 45239 h 120329"/>
                <a:gd name="connsiteX3" fmla="*/ 124294 w 137001"/>
                <a:gd name="connsiteY3" fmla="*/ 44532 h 120329"/>
                <a:gd name="connsiteX4" fmla="*/ 121640 w 137001"/>
                <a:gd name="connsiteY4" fmla="*/ 39394 h 120329"/>
                <a:gd name="connsiteX5" fmla="*/ 72165 w 137001"/>
                <a:gd name="connsiteY5" fmla="*/ 5016 h 120329"/>
                <a:gd name="connsiteX6" fmla="*/ 42024 w 137001"/>
                <a:gd name="connsiteY6" fmla="*/ 5016 h 120329"/>
                <a:gd name="connsiteX7" fmla="*/ 36352 w 137001"/>
                <a:gd name="connsiteY7" fmla="*/ 6787 h 120329"/>
                <a:gd name="connsiteX8" fmla="*/ 37059 w 137001"/>
                <a:gd name="connsiteY8" fmla="*/ 10502 h 120329"/>
                <a:gd name="connsiteX9" fmla="*/ 48936 w 137001"/>
                <a:gd name="connsiteY9" fmla="*/ 57999 h 120329"/>
                <a:gd name="connsiteX10" fmla="*/ 68796 w 137001"/>
                <a:gd name="connsiteY10" fmla="*/ 57999 h 120329"/>
                <a:gd name="connsiteX11" fmla="*/ 84930 w 137001"/>
                <a:gd name="connsiteY11" fmla="*/ 49843 h 120329"/>
                <a:gd name="connsiteX12" fmla="*/ 83692 w 137001"/>
                <a:gd name="connsiteY12" fmla="*/ 41872 h 120329"/>
                <a:gd name="connsiteX13" fmla="*/ 83159 w 137001"/>
                <a:gd name="connsiteY13" fmla="*/ 39745 h 120329"/>
                <a:gd name="connsiteX14" fmla="*/ 86178 w 137001"/>
                <a:gd name="connsiteY14" fmla="*/ 37267 h 120329"/>
                <a:gd name="connsiteX15" fmla="*/ 89546 w 137001"/>
                <a:gd name="connsiteY15" fmla="*/ 41165 h 120329"/>
                <a:gd name="connsiteX16" fmla="*/ 99294 w 137001"/>
                <a:gd name="connsiteY16" fmla="*/ 79976 h 120329"/>
                <a:gd name="connsiteX17" fmla="*/ 99826 w 137001"/>
                <a:gd name="connsiteY17" fmla="*/ 82636 h 120329"/>
                <a:gd name="connsiteX18" fmla="*/ 96816 w 137001"/>
                <a:gd name="connsiteY18" fmla="*/ 85114 h 120329"/>
                <a:gd name="connsiteX19" fmla="*/ 93264 w 137001"/>
                <a:gd name="connsiteY19" fmla="*/ 80508 h 120329"/>
                <a:gd name="connsiteX20" fmla="*/ 69154 w 137001"/>
                <a:gd name="connsiteY20" fmla="*/ 64382 h 120329"/>
                <a:gd name="connsiteX21" fmla="*/ 50532 w 137001"/>
                <a:gd name="connsiteY21" fmla="*/ 64382 h 120329"/>
                <a:gd name="connsiteX22" fmla="*/ 61170 w 137001"/>
                <a:gd name="connsiteY22" fmla="*/ 106559 h 120329"/>
                <a:gd name="connsiteX23" fmla="*/ 70218 w 137001"/>
                <a:gd name="connsiteY23" fmla="*/ 112585 h 120329"/>
                <a:gd name="connsiteX24" fmla="*/ 99119 w 137001"/>
                <a:gd name="connsiteY24" fmla="*/ 112585 h 120329"/>
                <a:gd name="connsiteX25" fmla="*/ 128194 w 137001"/>
                <a:gd name="connsiteY25" fmla="*/ 92029 h 120329"/>
                <a:gd name="connsiteX26" fmla="*/ 127488 w 137001"/>
                <a:gd name="connsiteY26" fmla="*/ 81215 h 120329"/>
                <a:gd name="connsiteX27" fmla="*/ 130506 w 137001"/>
                <a:gd name="connsiteY27" fmla="*/ 78205 h 120329"/>
                <a:gd name="connsiteX28" fmla="*/ 133692 w 137001"/>
                <a:gd name="connsiteY28" fmla="*/ 82811 h 120329"/>
                <a:gd name="connsiteX29" fmla="*/ 136886 w 137001"/>
                <a:gd name="connsiteY29" fmla="*/ 113649 h 120329"/>
                <a:gd name="connsiteX30" fmla="*/ 131746 w 137001"/>
                <a:gd name="connsiteY30" fmla="*/ 118960 h 120329"/>
                <a:gd name="connsiteX31" fmla="*/ 34223 w 137001"/>
                <a:gd name="connsiteY31" fmla="*/ 118960 h 120329"/>
                <a:gd name="connsiteX32" fmla="*/ 28551 w 137001"/>
                <a:gd name="connsiteY32" fmla="*/ 115062 h 120329"/>
                <a:gd name="connsiteX33" fmla="*/ 34398 w 137001"/>
                <a:gd name="connsiteY33" fmla="*/ 112585 h 120329"/>
                <a:gd name="connsiteX34" fmla="*/ 41134 w 137001"/>
                <a:gd name="connsiteY34" fmla="*/ 112227 h 120329"/>
                <a:gd name="connsiteX35" fmla="*/ 45035 w 137001"/>
                <a:gd name="connsiteY35" fmla="*/ 109751 h 120329"/>
                <a:gd name="connsiteX36" fmla="*/ 44328 w 137001"/>
                <a:gd name="connsiteY36" fmla="*/ 105852 h 120329"/>
                <a:gd name="connsiteX37" fmla="*/ 21099 w 137001"/>
                <a:gd name="connsiteY37" fmla="*/ 13162 h 120329"/>
                <a:gd name="connsiteX38" fmla="*/ 5322 w 137001"/>
                <a:gd name="connsiteY38" fmla="*/ 5016 h 120329"/>
                <a:gd name="connsiteX39" fmla="*/ 0 w 137001"/>
                <a:gd name="connsiteY39" fmla="*/ 1109 h 120329"/>
                <a:gd name="connsiteX40" fmla="*/ 5322 w 137001"/>
                <a:gd name="connsiteY40" fmla="*/ -1369 h 120329"/>
                <a:gd name="connsiteX41" fmla="*/ 105498 w 137001"/>
                <a:gd name="connsiteY41" fmla="*/ -1369 h 120329"/>
                <a:gd name="connsiteX42" fmla="*/ 111528 w 137001"/>
                <a:gd name="connsiteY42" fmla="*/ 1824 h 120329"/>
                <a:gd name="connsiteX43" fmla="*/ 128194 w 137001"/>
                <a:gd name="connsiteY43" fmla="*/ 39570 h 120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37001" h="120329">
                  <a:moveTo>
                    <a:pt x="128194" y="39570"/>
                  </a:moveTo>
                  <a:cubicBezTo>
                    <a:pt x="129260" y="41872"/>
                    <a:pt x="129260" y="42580"/>
                    <a:pt x="129260" y="42761"/>
                  </a:cubicBezTo>
                  <a:cubicBezTo>
                    <a:pt x="129260" y="43826"/>
                    <a:pt x="128552" y="45239"/>
                    <a:pt x="126249" y="45239"/>
                  </a:cubicBezTo>
                  <a:cubicBezTo>
                    <a:pt x="125891" y="45239"/>
                    <a:pt x="125009" y="45239"/>
                    <a:pt x="124294" y="44532"/>
                  </a:cubicBezTo>
                  <a:cubicBezTo>
                    <a:pt x="123945" y="44175"/>
                    <a:pt x="123762" y="44000"/>
                    <a:pt x="121640" y="39394"/>
                  </a:cubicBezTo>
                  <a:cubicBezTo>
                    <a:pt x="110114" y="13877"/>
                    <a:pt x="101066" y="5016"/>
                    <a:pt x="72165" y="5016"/>
                  </a:cubicBezTo>
                  <a:lnTo>
                    <a:pt x="42024" y="5016"/>
                  </a:lnTo>
                  <a:cubicBezTo>
                    <a:pt x="36527" y="5016"/>
                    <a:pt x="36352" y="5191"/>
                    <a:pt x="36352" y="6787"/>
                  </a:cubicBezTo>
                  <a:cubicBezTo>
                    <a:pt x="36352" y="6960"/>
                    <a:pt x="36352" y="7851"/>
                    <a:pt x="37059" y="10502"/>
                  </a:cubicBezTo>
                  <a:lnTo>
                    <a:pt x="48936" y="57999"/>
                  </a:lnTo>
                  <a:lnTo>
                    <a:pt x="68796" y="57999"/>
                  </a:lnTo>
                  <a:cubicBezTo>
                    <a:pt x="82809" y="57999"/>
                    <a:pt x="84930" y="55696"/>
                    <a:pt x="84930" y="49843"/>
                  </a:cubicBezTo>
                  <a:cubicBezTo>
                    <a:pt x="84930" y="47899"/>
                    <a:pt x="84398" y="44890"/>
                    <a:pt x="83692" y="41872"/>
                  </a:cubicBezTo>
                  <a:cubicBezTo>
                    <a:pt x="83159" y="40277"/>
                    <a:pt x="83159" y="40102"/>
                    <a:pt x="83159" y="39745"/>
                  </a:cubicBezTo>
                  <a:cubicBezTo>
                    <a:pt x="83159" y="39394"/>
                    <a:pt x="83334" y="37267"/>
                    <a:pt x="86178" y="37267"/>
                  </a:cubicBezTo>
                  <a:cubicBezTo>
                    <a:pt x="88657" y="37267"/>
                    <a:pt x="88831" y="38149"/>
                    <a:pt x="89546" y="41165"/>
                  </a:cubicBezTo>
                  <a:lnTo>
                    <a:pt x="99294" y="79976"/>
                  </a:lnTo>
                  <a:cubicBezTo>
                    <a:pt x="99826" y="82104"/>
                    <a:pt x="99826" y="82453"/>
                    <a:pt x="99826" y="82636"/>
                  </a:cubicBezTo>
                  <a:cubicBezTo>
                    <a:pt x="99826" y="84407"/>
                    <a:pt x="98412" y="85114"/>
                    <a:pt x="96816" y="85114"/>
                  </a:cubicBezTo>
                  <a:cubicBezTo>
                    <a:pt x="94512" y="85114"/>
                    <a:pt x="94328" y="84231"/>
                    <a:pt x="93264" y="80508"/>
                  </a:cubicBezTo>
                  <a:cubicBezTo>
                    <a:pt x="89546" y="66685"/>
                    <a:pt x="84224" y="64382"/>
                    <a:pt x="69154" y="64382"/>
                  </a:cubicBezTo>
                  <a:lnTo>
                    <a:pt x="50532" y="64382"/>
                  </a:lnTo>
                  <a:lnTo>
                    <a:pt x="61170" y="106559"/>
                  </a:lnTo>
                  <a:cubicBezTo>
                    <a:pt x="62592" y="112053"/>
                    <a:pt x="62767" y="112585"/>
                    <a:pt x="70218" y="112585"/>
                  </a:cubicBezTo>
                  <a:lnTo>
                    <a:pt x="99119" y="112585"/>
                  </a:lnTo>
                  <a:cubicBezTo>
                    <a:pt x="122348" y="112585"/>
                    <a:pt x="128194" y="107797"/>
                    <a:pt x="128194" y="92029"/>
                  </a:cubicBezTo>
                  <a:cubicBezTo>
                    <a:pt x="128194" y="87415"/>
                    <a:pt x="127488" y="82104"/>
                    <a:pt x="127488" y="81215"/>
                  </a:cubicBezTo>
                  <a:cubicBezTo>
                    <a:pt x="127488" y="79801"/>
                    <a:pt x="128020" y="78205"/>
                    <a:pt x="130506" y="78205"/>
                  </a:cubicBezTo>
                  <a:cubicBezTo>
                    <a:pt x="133160" y="78205"/>
                    <a:pt x="133343" y="79801"/>
                    <a:pt x="133692" y="82811"/>
                  </a:cubicBezTo>
                  <a:lnTo>
                    <a:pt x="136886" y="113649"/>
                  </a:lnTo>
                  <a:cubicBezTo>
                    <a:pt x="137418" y="118960"/>
                    <a:pt x="136178" y="118960"/>
                    <a:pt x="131746" y="118960"/>
                  </a:cubicBezTo>
                  <a:lnTo>
                    <a:pt x="34223" y="118960"/>
                  </a:lnTo>
                  <a:cubicBezTo>
                    <a:pt x="30672" y="118960"/>
                    <a:pt x="28551" y="118960"/>
                    <a:pt x="28551" y="115062"/>
                  </a:cubicBezTo>
                  <a:cubicBezTo>
                    <a:pt x="28551" y="112585"/>
                    <a:pt x="30497" y="112585"/>
                    <a:pt x="34398" y="112585"/>
                  </a:cubicBezTo>
                  <a:cubicBezTo>
                    <a:pt x="37234" y="112585"/>
                    <a:pt x="37949" y="112585"/>
                    <a:pt x="41134" y="112227"/>
                  </a:cubicBezTo>
                  <a:cubicBezTo>
                    <a:pt x="44685" y="111870"/>
                    <a:pt x="45035" y="111521"/>
                    <a:pt x="45035" y="109751"/>
                  </a:cubicBezTo>
                  <a:cubicBezTo>
                    <a:pt x="45035" y="108504"/>
                    <a:pt x="44503" y="106733"/>
                    <a:pt x="44328" y="105852"/>
                  </a:cubicBezTo>
                  <a:lnTo>
                    <a:pt x="21099" y="13162"/>
                  </a:lnTo>
                  <a:cubicBezTo>
                    <a:pt x="19327" y="6255"/>
                    <a:pt x="19153" y="5016"/>
                    <a:pt x="5322" y="5016"/>
                  </a:cubicBezTo>
                  <a:cubicBezTo>
                    <a:pt x="2129" y="5016"/>
                    <a:pt x="0" y="5016"/>
                    <a:pt x="0" y="1109"/>
                  </a:cubicBezTo>
                  <a:cubicBezTo>
                    <a:pt x="0" y="-1369"/>
                    <a:pt x="2129" y="-1369"/>
                    <a:pt x="5322" y="-1369"/>
                  </a:cubicBezTo>
                  <a:lnTo>
                    <a:pt x="105498" y="-1369"/>
                  </a:lnTo>
                  <a:cubicBezTo>
                    <a:pt x="109931" y="-1369"/>
                    <a:pt x="110114" y="-1369"/>
                    <a:pt x="111528" y="1824"/>
                  </a:cubicBezTo>
                  <a:lnTo>
                    <a:pt x="128194" y="39570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" name="任意多边形: 形状 13">
              <a:extLst>
                <a:ext uri="{FF2B5EF4-FFF2-40B4-BE49-F238E27FC236}">
                  <a16:creationId xmlns:a16="http://schemas.microsoft.com/office/drawing/2014/main" id="{E8D0BFD2-3718-1E4A-9F0B-86042198392B}"/>
                </a:ext>
              </a:extLst>
            </p:cNvPr>
            <p:cNvSpPr/>
            <p:nvPr>
              <p:custDataLst>
                <p:tags r:id="rId4"/>
              </p:custDataLst>
            </p:nvPr>
          </p:nvSpPr>
          <p:spPr>
            <a:xfrm flipV="1">
              <a:off x="10190856" y="-14537138"/>
              <a:ext cx="328842" cy="121044"/>
            </a:xfrm>
            <a:custGeom>
              <a:avLst/>
              <a:gdLst>
                <a:gd name="connsiteX0" fmla="*/ 60820 w 328842"/>
                <a:gd name="connsiteY0" fmla="*/ 105137 h 121044"/>
                <a:gd name="connsiteX1" fmla="*/ 79259 w 328842"/>
                <a:gd name="connsiteY1" fmla="*/ 113291 h 121044"/>
                <a:gd name="connsiteX2" fmla="*/ 86528 w 328842"/>
                <a:gd name="connsiteY2" fmla="*/ 117189 h 121044"/>
                <a:gd name="connsiteX3" fmla="*/ 83517 w 328842"/>
                <a:gd name="connsiteY3" fmla="*/ 119675 h 121044"/>
                <a:gd name="connsiteX4" fmla="*/ 70393 w 328842"/>
                <a:gd name="connsiteY4" fmla="*/ 119143 h 121044"/>
                <a:gd name="connsiteX5" fmla="*/ 56213 w 328842"/>
                <a:gd name="connsiteY5" fmla="*/ 118960 h 121044"/>
                <a:gd name="connsiteX6" fmla="*/ 43971 w 328842"/>
                <a:gd name="connsiteY6" fmla="*/ 119143 h 121044"/>
                <a:gd name="connsiteX7" fmla="*/ 32452 w 328842"/>
                <a:gd name="connsiteY7" fmla="*/ 119675 h 121044"/>
                <a:gd name="connsiteX8" fmla="*/ 28725 w 328842"/>
                <a:gd name="connsiteY8" fmla="*/ 115777 h 121044"/>
                <a:gd name="connsiteX9" fmla="*/ 34398 w 328842"/>
                <a:gd name="connsiteY9" fmla="*/ 113291 h 121044"/>
                <a:gd name="connsiteX10" fmla="*/ 41134 w 328842"/>
                <a:gd name="connsiteY10" fmla="*/ 112934 h 121044"/>
                <a:gd name="connsiteX11" fmla="*/ 45218 w 328842"/>
                <a:gd name="connsiteY11" fmla="*/ 110458 h 121044"/>
                <a:gd name="connsiteX12" fmla="*/ 44503 w 328842"/>
                <a:gd name="connsiteY12" fmla="*/ 106559 h 121044"/>
                <a:gd name="connsiteX13" fmla="*/ 20925 w 328842"/>
                <a:gd name="connsiteY13" fmla="*/ 12455 h 121044"/>
                <a:gd name="connsiteX14" fmla="*/ 5322 w 328842"/>
                <a:gd name="connsiteY14" fmla="*/ 5016 h 121044"/>
                <a:gd name="connsiteX15" fmla="*/ 0 w 328842"/>
                <a:gd name="connsiteY15" fmla="*/ 1292 h 121044"/>
                <a:gd name="connsiteX16" fmla="*/ 5322 w 328842"/>
                <a:gd name="connsiteY16" fmla="*/ -1369 h 121044"/>
                <a:gd name="connsiteX17" fmla="*/ 94510 w 328842"/>
                <a:gd name="connsiteY17" fmla="*/ -1369 h 121044"/>
                <a:gd name="connsiteX18" fmla="*/ 100540 w 328842"/>
                <a:gd name="connsiteY18" fmla="*/ 2173 h 121044"/>
                <a:gd name="connsiteX19" fmla="*/ 115610 w 328842"/>
                <a:gd name="connsiteY19" fmla="*/ 42761 h 121044"/>
                <a:gd name="connsiteX20" fmla="*/ 112592 w 328842"/>
                <a:gd name="connsiteY20" fmla="*/ 45239 h 121044"/>
                <a:gd name="connsiteX21" fmla="*/ 109048 w 328842"/>
                <a:gd name="connsiteY21" fmla="*/ 41516 h 121044"/>
                <a:gd name="connsiteX22" fmla="*/ 62059 w 328842"/>
                <a:gd name="connsiteY22" fmla="*/ 5016 h 121044"/>
                <a:gd name="connsiteX23" fmla="*/ 42024 w 328842"/>
                <a:gd name="connsiteY23" fmla="*/ 5016 h 121044"/>
                <a:gd name="connsiteX24" fmla="*/ 36352 w 328842"/>
                <a:gd name="connsiteY24" fmla="*/ 6787 h 121044"/>
                <a:gd name="connsiteX25" fmla="*/ 37059 w 328842"/>
                <a:gd name="connsiteY25" fmla="*/ 10502 h 121044"/>
                <a:gd name="connsiteX26" fmla="*/ 60820 w 328842"/>
                <a:gd name="connsiteY26" fmla="*/ 105137 h 121044"/>
                <a:gd name="connsiteX27" fmla="*/ 307742 w 328842"/>
                <a:gd name="connsiteY27" fmla="*/ 105320 h 121044"/>
                <a:gd name="connsiteX28" fmla="*/ 322812 w 328842"/>
                <a:gd name="connsiteY28" fmla="*/ 113291 h 121044"/>
                <a:gd name="connsiteX29" fmla="*/ 328842 w 328842"/>
                <a:gd name="connsiteY29" fmla="*/ 117016 h 121044"/>
                <a:gd name="connsiteX30" fmla="*/ 323519 w 328842"/>
                <a:gd name="connsiteY30" fmla="*/ 119675 h 121044"/>
                <a:gd name="connsiteX31" fmla="*/ 299406 w 328842"/>
                <a:gd name="connsiteY31" fmla="*/ 119675 h 121044"/>
                <a:gd name="connsiteX32" fmla="*/ 291780 w 328842"/>
                <a:gd name="connsiteY32" fmla="*/ 116126 h 121044"/>
                <a:gd name="connsiteX33" fmla="*/ 223333 w 328842"/>
                <a:gd name="connsiteY33" fmla="*/ 15116 h 121044"/>
                <a:gd name="connsiteX34" fmla="*/ 205784 w 328842"/>
                <a:gd name="connsiteY34" fmla="*/ 114887 h 121044"/>
                <a:gd name="connsiteX35" fmla="*/ 199582 w 328842"/>
                <a:gd name="connsiteY35" fmla="*/ 119675 h 121044"/>
                <a:gd name="connsiteX36" fmla="*/ 174224 w 328842"/>
                <a:gd name="connsiteY36" fmla="*/ 119675 h 121044"/>
                <a:gd name="connsiteX37" fmla="*/ 168370 w 328842"/>
                <a:gd name="connsiteY37" fmla="*/ 115777 h 121044"/>
                <a:gd name="connsiteX38" fmla="*/ 174397 w 328842"/>
                <a:gd name="connsiteY38" fmla="*/ 113291 h 121044"/>
                <a:gd name="connsiteX39" fmla="*/ 181133 w 328842"/>
                <a:gd name="connsiteY39" fmla="*/ 112934 h 121044"/>
                <a:gd name="connsiteX40" fmla="*/ 185036 w 328842"/>
                <a:gd name="connsiteY40" fmla="*/ 110458 h 121044"/>
                <a:gd name="connsiteX41" fmla="*/ 184329 w 328842"/>
                <a:gd name="connsiteY41" fmla="*/ 106559 h 121044"/>
                <a:gd name="connsiteX42" fmla="*/ 161989 w 328842"/>
                <a:gd name="connsiteY42" fmla="*/ 17592 h 121044"/>
                <a:gd name="connsiteX43" fmla="*/ 143543 w 328842"/>
                <a:gd name="connsiteY43" fmla="*/ 5016 h 121044"/>
                <a:gd name="connsiteX44" fmla="*/ 139824 w 328842"/>
                <a:gd name="connsiteY44" fmla="*/ 1109 h 121044"/>
                <a:gd name="connsiteX45" fmla="*/ 142478 w 328842"/>
                <a:gd name="connsiteY45" fmla="*/ -1369 h 121044"/>
                <a:gd name="connsiteX46" fmla="*/ 160924 w 328842"/>
                <a:gd name="connsiteY46" fmla="*/ -662 h 121044"/>
                <a:gd name="connsiteX47" fmla="*/ 179720 w 328842"/>
                <a:gd name="connsiteY47" fmla="*/ -1369 h 121044"/>
                <a:gd name="connsiteX48" fmla="*/ 183264 w 328842"/>
                <a:gd name="connsiteY48" fmla="*/ 2530 h 121044"/>
                <a:gd name="connsiteX49" fmla="*/ 179364 w 328842"/>
                <a:gd name="connsiteY49" fmla="*/ 5016 h 121044"/>
                <a:gd name="connsiteX50" fmla="*/ 168018 w 328842"/>
                <a:gd name="connsiteY50" fmla="*/ 12455 h 121044"/>
                <a:gd name="connsiteX51" fmla="*/ 168725 w 328842"/>
                <a:gd name="connsiteY51" fmla="*/ 16885 h 121044"/>
                <a:gd name="connsiteX52" fmla="*/ 192304 w 328842"/>
                <a:gd name="connsiteY52" fmla="*/ 111163 h 121044"/>
                <a:gd name="connsiteX53" fmla="*/ 192487 w 328842"/>
                <a:gd name="connsiteY53" fmla="*/ 111163 h 121044"/>
                <a:gd name="connsiteX54" fmla="*/ 211458 w 328842"/>
                <a:gd name="connsiteY54" fmla="*/ 3420 h 121044"/>
                <a:gd name="connsiteX55" fmla="*/ 215000 w 328842"/>
                <a:gd name="connsiteY55" fmla="*/ -1369 h 121044"/>
                <a:gd name="connsiteX56" fmla="*/ 220147 w 328842"/>
                <a:gd name="connsiteY56" fmla="*/ 2530 h 121044"/>
                <a:gd name="connsiteX57" fmla="*/ 294617 w 328842"/>
                <a:gd name="connsiteY57" fmla="*/ 112934 h 121044"/>
                <a:gd name="connsiteX58" fmla="*/ 294792 w 328842"/>
                <a:gd name="connsiteY58" fmla="*/ 112759 h 121044"/>
                <a:gd name="connsiteX59" fmla="*/ 269791 w 328842"/>
                <a:gd name="connsiteY59" fmla="*/ 12455 h 121044"/>
                <a:gd name="connsiteX60" fmla="*/ 254189 w 328842"/>
                <a:gd name="connsiteY60" fmla="*/ 5016 h 121044"/>
                <a:gd name="connsiteX61" fmla="*/ 248866 w 328842"/>
                <a:gd name="connsiteY61" fmla="*/ 1109 h 121044"/>
                <a:gd name="connsiteX62" fmla="*/ 251711 w 328842"/>
                <a:gd name="connsiteY62" fmla="*/ -1369 h 121044"/>
                <a:gd name="connsiteX63" fmla="*/ 262698 w 328842"/>
                <a:gd name="connsiteY63" fmla="*/ -837 h 121044"/>
                <a:gd name="connsiteX64" fmla="*/ 273876 w 328842"/>
                <a:gd name="connsiteY64" fmla="*/ -662 h 121044"/>
                <a:gd name="connsiteX65" fmla="*/ 296389 w 328842"/>
                <a:gd name="connsiteY65" fmla="*/ -1369 h 121044"/>
                <a:gd name="connsiteX66" fmla="*/ 300116 w 328842"/>
                <a:gd name="connsiteY66" fmla="*/ 2530 h 121044"/>
                <a:gd name="connsiteX67" fmla="*/ 294442 w 328842"/>
                <a:gd name="connsiteY67" fmla="*/ 5016 h 121044"/>
                <a:gd name="connsiteX68" fmla="*/ 287705 w 328842"/>
                <a:gd name="connsiteY68" fmla="*/ 5365 h 121044"/>
                <a:gd name="connsiteX69" fmla="*/ 283622 w 328842"/>
                <a:gd name="connsiteY69" fmla="*/ 8024 h 121044"/>
                <a:gd name="connsiteX70" fmla="*/ 284329 w 328842"/>
                <a:gd name="connsiteY70" fmla="*/ 11923 h 121044"/>
                <a:gd name="connsiteX71" fmla="*/ 307742 w 328842"/>
                <a:gd name="connsiteY71" fmla="*/ 105320 h 121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328842" h="121044">
                  <a:moveTo>
                    <a:pt x="60820" y="105137"/>
                  </a:moveTo>
                  <a:cubicBezTo>
                    <a:pt x="62417" y="111521"/>
                    <a:pt x="62949" y="113291"/>
                    <a:pt x="79259" y="113291"/>
                  </a:cubicBezTo>
                  <a:cubicBezTo>
                    <a:pt x="84756" y="113291"/>
                    <a:pt x="86528" y="113291"/>
                    <a:pt x="86528" y="117189"/>
                  </a:cubicBezTo>
                  <a:cubicBezTo>
                    <a:pt x="86528" y="117365"/>
                    <a:pt x="86353" y="119675"/>
                    <a:pt x="83517" y="119675"/>
                  </a:cubicBezTo>
                  <a:cubicBezTo>
                    <a:pt x="79433" y="119675"/>
                    <a:pt x="74651" y="119317"/>
                    <a:pt x="70393" y="119143"/>
                  </a:cubicBezTo>
                  <a:cubicBezTo>
                    <a:pt x="65960" y="118960"/>
                    <a:pt x="60646" y="118960"/>
                    <a:pt x="56213" y="118960"/>
                  </a:cubicBezTo>
                  <a:cubicBezTo>
                    <a:pt x="52487" y="118960"/>
                    <a:pt x="47696" y="119143"/>
                    <a:pt x="43971" y="119143"/>
                  </a:cubicBezTo>
                  <a:cubicBezTo>
                    <a:pt x="40253" y="119143"/>
                    <a:pt x="35995" y="119675"/>
                    <a:pt x="32452" y="119675"/>
                  </a:cubicBezTo>
                  <a:cubicBezTo>
                    <a:pt x="31387" y="119675"/>
                    <a:pt x="28725" y="119675"/>
                    <a:pt x="28725" y="115777"/>
                  </a:cubicBezTo>
                  <a:cubicBezTo>
                    <a:pt x="28725" y="113291"/>
                    <a:pt x="30855" y="113291"/>
                    <a:pt x="34398" y="113291"/>
                  </a:cubicBezTo>
                  <a:cubicBezTo>
                    <a:pt x="34573" y="113291"/>
                    <a:pt x="37949" y="113291"/>
                    <a:pt x="41134" y="112934"/>
                  </a:cubicBezTo>
                  <a:cubicBezTo>
                    <a:pt x="44861" y="112585"/>
                    <a:pt x="45218" y="112227"/>
                    <a:pt x="45218" y="110458"/>
                  </a:cubicBezTo>
                  <a:cubicBezTo>
                    <a:pt x="45218" y="110099"/>
                    <a:pt x="45218" y="109219"/>
                    <a:pt x="44503" y="106559"/>
                  </a:cubicBezTo>
                  <a:lnTo>
                    <a:pt x="20925" y="12455"/>
                  </a:lnTo>
                  <a:cubicBezTo>
                    <a:pt x="19327" y="6428"/>
                    <a:pt x="18971" y="5016"/>
                    <a:pt x="5322" y="5016"/>
                  </a:cubicBezTo>
                  <a:cubicBezTo>
                    <a:pt x="2303" y="5016"/>
                    <a:pt x="0" y="5016"/>
                    <a:pt x="0" y="1292"/>
                  </a:cubicBezTo>
                  <a:cubicBezTo>
                    <a:pt x="0" y="-1369"/>
                    <a:pt x="2129" y="-1369"/>
                    <a:pt x="5322" y="-1369"/>
                  </a:cubicBezTo>
                  <a:lnTo>
                    <a:pt x="94510" y="-1369"/>
                  </a:lnTo>
                  <a:cubicBezTo>
                    <a:pt x="98944" y="-1369"/>
                    <a:pt x="99119" y="-1194"/>
                    <a:pt x="100540" y="2173"/>
                  </a:cubicBezTo>
                  <a:cubicBezTo>
                    <a:pt x="102312" y="6960"/>
                    <a:pt x="115610" y="41341"/>
                    <a:pt x="115610" y="42761"/>
                  </a:cubicBezTo>
                  <a:cubicBezTo>
                    <a:pt x="115610" y="43293"/>
                    <a:pt x="115254" y="45239"/>
                    <a:pt x="112592" y="45239"/>
                  </a:cubicBezTo>
                  <a:cubicBezTo>
                    <a:pt x="110462" y="45239"/>
                    <a:pt x="110114" y="44357"/>
                    <a:pt x="109048" y="41516"/>
                  </a:cubicBezTo>
                  <a:cubicBezTo>
                    <a:pt x="102312" y="24682"/>
                    <a:pt x="94510" y="5016"/>
                    <a:pt x="62059" y="5016"/>
                  </a:cubicBezTo>
                  <a:lnTo>
                    <a:pt x="42024" y="5016"/>
                  </a:lnTo>
                  <a:cubicBezTo>
                    <a:pt x="36527" y="5016"/>
                    <a:pt x="36352" y="5191"/>
                    <a:pt x="36352" y="6787"/>
                  </a:cubicBezTo>
                  <a:cubicBezTo>
                    <a:pt x="36352" y="6960"/>
                    <a:pt x="36352" y="7850"/>
                    <a:pt x="37059" y="10502"/>
                  </a:cubicBezTo>
                  <a:lnTo>
                    <a:pt x="60820" y="105137"/>
                  </a:lnTo>
                  <a:close/>
                  <a:moveTo>
                    <a:pt x="307742" y="105320"/>
                  </a:moveTo>
                  <a:cubicBezTo>
                    <a:pt x="309339" y="111870"/>
                    <a:pt x="309687" y="113291"/>
                    <a:pt x="322812" y="113291"/>
                  </a:cubicBezTo>
                  <a:cubicBezTo>
                    <a:pt x="326536" y="113291"/>
                    <a:pt x="328842" y="113291"/>
                    <a:pt x="328842" y="117016"/>
                  </a:cubicBezTo>
                  <a:cubicBezTo>
                    <a:pt x="328842" y="119675"/>
                    <a:pt x="326712" y="119675"/>
                    <a:pt x="323519" y="119675"/>
                  </a:cubicBezTo>
                  <a:lnTo>
                    <a:pt x="299406" y="119675"/>
                  </a:lnTo>
                  <a:cubicBezTo>
                    <a:pt x="294259" y="119675"/>
                    <a:pt x="294086" y="119492"/>
                    <a:pt x="291780" y="116126"/>
                  </a:cubicBezTo>
                  <a:lnTo>
                    <a:pt x="223333" y="15116"/>
                  </a:lnTo>
                  <a:lnTo>
                    <a:pt x="205784" y="114887"/>
                  </a:lnTo>
                  <a:cubicBezTo>
                    <a:pt x="204895" y="119492"/>
                    <a:pt x="204895" y="119675"/>
                    <a:pt x="199582" y="119675"/>
                  </a:cubicBezTo>
                  <a:lnTo>
                    <a:pt x="174224" y="119675"/>
                  </a:lnTo>
                  <a:cubicBezTo>
                    <a:pt x="170672" y="119675"/>
                    <a:pt x="168370" y="119675"/>
                    <a:pt x="168370" y="115777"/>
                  </a:cubicBezTo>
                  <a:cubicBezTo>
                    <a:pt x="168370" y="113291"/>
                    <a:pt x="170497" y="113291"/>
                    <a:pt x="174397" y="113291"/>
                  </a:cubicBezTo>
                  <a:cubicBezTo>
                    <a:pt x="177234" y="113291"/>
                    <a:pt x="177941" y="113291"/>
                    <a:pt x="181133" y="112934"/>
                  </a:cubicBezTo>
                  <a:cubicBezTo>
                    <a:pt x="184685" y="112585"/>
                    <a:pt x="185036" y="112227"/>
                    <a:pt x="185036" y="110458"/>
                  </a:cubicBezTo>
                  <a:cubicBezTo>
                    <a:pt x="185036" y="110282"/>
                    <a:pt x="185036" y="109219"/>
                    <a:pt x="184329" y="106559"/>
                  </a:cubicBezTo>
                  <a:lnTo>
                    <a:pt x="161989" y="17592"/>
                  </a:lnTo>
                  <a:cubicBezTo>
                    <a:pt x="160392" y="11566"/>
                    <a:pt x="157731" y="5540"/>
                    <a:pt x="143543" y="5016"/>
                  </a:cubicBezTo>
                  <a:cubicBezTo>
                    <a:pt x="142129" y="5016"/>
                    <a:pt x="139824" y="4833"/>
                    <a:pt x="139824" y="1109"/>
                  </a:cubicBezTo>
                  <a:cubicBezTo>
                    <a:pt x="139824" y="934"/>
                    <a:pt x="139999" y="-1369"/>
                    <a:pt x="142478" y="-1369"/>
                  </a:cubicBezTo>
                  <a:cubicBezTo>
                    <a:pt x="147801" y="-1369"/>
                    <a:pt x="155252" y="-662"/>
                    <a:pt x="160924" y="-662"/>
                  </a:cubicBezTo>
                  <a:cubicBezTo>
                    <a:pt x="165174" y="-662"/>
                    <a:pt x="175462" y="-1369"/>
                    <a:pt x="179720" y="-1369"/>
                  </a:cubicBezTo>
                  <a:cubicBezTo>
                    <a:pt x="180603" y="-1369"/>
                    <a:pt x="183264" y="-1369"/>
                    <a:pt x="183264" y="2530"/>
                  </a:cubicBezTo>
                  <a:cubicBezTo>
                    <a:pt x="183264" y="4833"/>
                    <a:pt x="180961" y="5016"/>
                    <a:pt x="179364" y="5016"/>
                  </a:cubicBezTo>
                  <a:cubicBezTo>
                    <a:pt x="168018" y="5365"/>
                    <a:pt x="168018" y="9970"/>
                    <a:pt x="168018" y="12455"/>
                  </a:cubicBezTo>
                  <a:cubicBezTo>
                    <a:pt x="168018" y="13162"/>
                    <a:pt x="168018" y="14050"/>
                    <a:pt x="168725" y="16885"/>
                  </a:cubicBezTo>
                  <a:lnTo>
                    <a:pt x="192304" y="111163"/>
                  </a:lnTo>
                  <a:lnTo>
                    <a:pt x="192487" y="111163"/>
                  </a:lnTo>
                  <a:lnTo>
                    <a:pt x="211458" y="3420"/>
                  </a:lnTo>
                  <a:cubicBezTo>
                    <a:pt x="211990" y="229"/>
                    <a:pt x="212348" y="-1369"/>
                    <a:pt x="215000" y="-1369"/>
                  </a:cubicBezTo>
                  <a:cubicBezTo>
                    <a:pt x="217486" y="-1369"/>
                    <a:pt x="218902" y="585"/>
                    <a:pt x="220147" y="2530"/>
                  </a:cubicBezTo>
                  <a:lnTo>
                    <a:pt x="294617" y="112934"/>
                  </a:lnTo>
                  <a:lnTo>
                    <a:pt x="294792" y="112759"/>
                  </a:lnTo>
                  <a:lnTo>
                    <a:pt x="269791" y="12455"/>
                  </a:lnTo>
                  <a:cubicBezTo>
                    <a:pt x="268377" y="6428"/>
                    <a:pt x="268021" y="5016"/>
                    <a:pt x="254189" y="5016"/>
                  </a:cubicBezTo>
                  <a:cubicBezTo>
                    <a:pt x="250996" y="5016"/>
                    <a:pt x="248866" y="5016"/>
                    <a:pt x="248866" y="1109"/>
                  </a:cubicBezTo>
                  <a:cubicBezTo>
                    <a:pt x="248866" y="934"/>
                    <a:pt x="248866" y="-1369"/>
                    <a:pt x="251711" y="-1369"/>
                  </a:cubicBezTo>
                  <a:cubicBezTo>
                    <a:pt x="255079" y="-1369"/>
                    <a:pt x="259155" y="-837"/>
                    <a:pt x="262698" y="-837"/>
                  </a:cubicBezTo>
                  <a:cubicBezTo>
                    <a:pt x="266249" y="-837"/>
                    <a:pt x="270324" y="-662"/>
                    <a:pt x="273876" y="-662"/>
                  </a:cubicBezTo>
                  <a:cubicBezTo>
                    <a:pt x="278840" y="-662"/>
                    <a:pt x="291424" y="-1369"/>
                    <a:pt x="296389" y="-1369"/>
                  </a:cubicBezTo>
                  <a:cubicBezTo>
                    <a:pt x="297454" y="-1369"/>
                    <a:pt x="300116" y="-1369"/>
                    <a:pt x="300116" y="2530"/>
                  </a:cubicBezTo>
                  <a:cubicBezTo>
                    <a:pt x="300116" y="5016"/>
                    <a:pt x="297986" y="5016"/>
                    <a:pt x="294442" y="5016"/>
                  </a:cubicBezTo>
                  <a:cubicBezTo>
                    <a:pt x="294259" y="5016"/>
                    <a:pt x="290890" y="5016"/>
                    <a:pt x="287705" y="5365"/>
                  </a:cubicBezTo>
                  <a:cubicBezTo>
                    <a:pt x="283622" y="5723"/>
                    <a:pt x="283622" y="6255"/>
                    <a:pt x="283622" y="8024"/>
                  </a:cubicBezTo>
                  <a:cubicBezTo>
                    <a:pt x="283622" y="9088"/>
                    <a:pt x="284154" y="10859"/>
                    <a:pt x="284329" y="11923"/>
                  </a:cubicBezTo>
                  <a:lnTo>
                    <a:pt x="307742" y="105320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" name="任意多边形: 形状 14">
              <a:extLst>
                <a:ext uri="{FF2B5EF4-FFF2-40B4-BE49-F238E27FC236}">
                  <a16:creationId xmlns:a16="http://schemas.microsoft.com/office/drawing/2014/main" id="{E7F299D6-6652-158D-AE41-1739B43DE5ED}"/>
                </a:ext>
              </a:extLst>
            </p:cNvPr>
            <p:cNvSpPr/>
            <p:nvPr>
              <p:custDataLst>
                <p:tags r:id="rId5"/>
              </p:custDataLst>
            </p:nvPr>
          </p:nvSpPr>
          <p:spPr>
            <a:xfrm flipV="1">
              <a:off x="10540553" y="-14494247"/>
              <a:ext cx="83160" cy="79922"/>
            </a:xfrm>
            <a:custGeom>
              <a:avLst/>
              <a:gdLst>
                <a:gd name="connsiteX0" fmla="*/ 83161 w 83160"/>
                <a:gd name="connsiteY0" fmla="*/ 47542 h 79922"/>
                <a:gd name="connsiteX1" fmla="*/ 51067 w 83160"/>
                <a:gd name="connsiteY1" fmla="*/ 78556 h 79922"/>
                <a:gd name="connsiteX2" fmla="*/ 0 w 83160"/>
                <a:gd name="connsiteY2" fmla="*/ 29645 h 79922"/>
                <a:gd name="connsiteX3" fmla="*/ 32270 w 83160"/>
                <a:gd name="connsiteY3" fmla="*/ -1367 h 79922"/>
                <a:gd name="connsiteX4" fmla="*/ 83161 w 83160"/>
                <a:gd name="connsiteY4" fmla="*/ 47542 h 79922"/>
                <a:gd name="connsiteX5" fmla="*/ 32445 w 83160"/>
                <a:gd name="connsiteY5" fmla="*/ 3595 h 79922"/>
                <a:gd name="connsiteX6" fmla="*/ 14715 w 83160"/>
                <a:gd name="connsiteY6" fmla="*/ 23262 h 79922"/>
                <a:gd name="connsiteX7" fmla="*/ 25002 w 83160"/>
                <a:gd name="connsiteY7" fmla="*/ 57999 h 79922"/>
                <a:gd name="connsiteX8" fmla="*/ 50892 w 83160"/>
                <a:gd name="connsiteY8" fmla="*/ 73593 h 79922"/>
                <a:gd name="connsiteX9" fmla="*/ 68622 w 83160"/>
                <a:gd name="connsiteY9" fmla="*/ 53925 h 79922"/>
                <a:gd name="connsiteX10" fmla="*/ 58693 w 83160"/>
                <a:gd name="connsiteY10" fmla="*/ 19720 h 79922"/>
                <a:gd name="connsiteX11" fmla="*/ 32445 w 83160"/>
                <a:gd name="connsiteY11" fmla="*/ 3595 h 79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3160" h="79922">
                  <a:moveTo>
                    <a:pt x="83161" y="47542"/>
                  </a:moveTo>
                  <a:cubicBezTo>
                    <a:pt x="83161" y="67217"/>
                    <a:pt x="68439" y="78556"/>
                    <a:pt x="51067" y="78556"/>
                  </a:cubicBezTo>
                  <a:cubicBezTo>
                    <a:pt x="24827" y="78556"/>
                    <a:pt x="0" y="53925"/>
                    <a:pt x="0" y="29645"/>
                  </a:cubicBezTo>
                  <a:cubicBezTo>
                    <a:pt x="0" y="11925"/>
                    <a:pt x="12943" y="-1367"/>
                    <a:pt x="32270" y="-1367"/>
                  </a:cubicBezTo>
                  <a:cubicBezTo>
                    <a:pt x="57628" y="-1367"/>
                    <a:pt x="83161" y="22023"/>
                    <a:pt x="83161" y="47542"/>
                  </a:cubicBezTo>
                  <a:close/>
                  <a:moveTo>
                    <a:pt x="32445" y="3595"/>
                  </a:moveTo>
                  <a:cubicBezTo>
                    <a:pt x="23579" y="3595"/>
                    <a:pt x="14715" y="9263"/>
                    <a:pt x="14715" y="23262"/>
                  </a:cubicBezTo>
                  <a:cubicBezTo>
                    <a:pt x="14715" y="30527"/>
                    <a:pt x="18082" y="47899"/>
                    <a:pt x="25002" y="57999"/>
                  </a:cubicBezTo>
                  <a:cubicBezTo>
                    <a:pt x="32629" y="68988"/>
                    <a:pt x="42906" y="73593"/>
                    <a:pt x="50892" y="73593"/>
                  </a:cubicBezTo>
                  <a:cubicBezTo>
                    <a:pt x="60465" y="73593"/>
                    <a:pt x="68622" y="67035"/>
                    <a:pt x="68622" y="53925"/>
                  </a:cubicBezTo>
                  <a:cubicBezTo>
                    <a:pt x="68622" y="49670"/>
                    <a:pt x="66495" y="32123"/>
                    <a:pt x="58693" y="19720"/>
                  </a:cubicBezTo>
                  <a:cubicBezTo>
                    <a:pt x="51957" y="9263"/>
                    <a:pt x="41310" y="3595"/>
                    <a:pt x="32445" y="3595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" name="任意多边形: 形状 15">
              <a:extLst>
                <a:ext uri="{FF2B5EF4-FFF2-40B4-BE49-F238E27FC236}">
                  <a16:creationId xmlns:a16="http://schemas.microsoft.com/office/drawing/2014/main" id="{A2461697-A0A1-C1D0-7A18-A96BE2FDD508}"/>
                </a:ext>
              </a:extLst>
            </p:cNvPr>
            <p:cNvSpPr/>
            <p:nvPr>
              <p:custDataLst>
                <p:tags r:id="rId6"/>
              </p:custDataLst>
            </p:nvPr>
          </p:nvSpPr>
          <p:spPr>
            <a:xfrm flipV="1">
              <a:off x="10726901" y="-14404474"/>
              <a:ext cx="168400" cy="59223"/>
            </a:xfrm>
            <a:custGeom>
              <a:avLst/>
              <a:gdLst>
                <a:gd name="connsiteX0" fmla="*/ 159790 w 168400"/>
                <a:gd name="connsiteY0" fmla="*/ 47739 h 59223"/>
                <a:gd name="connsiteX1" fmla="*/ 168401 w 168400"/>
                <a:gd name="connsiteY1" fmla="*/ 52804 h 59223"/>
                <a:gd name="connsiteX2" fmla="*/ 160043 w 168400"/>
                <a:gd name="connsiteY2" fmla="*/ 57863 h 59223"/>
                <a:gd name="connsiteX3" fmla="*/ 8358 w 168400"/>
                <a:gd name="connsiteY3" fmla="*/ 57863 h 59223"/>
                <a:gd name="connsiteX4" fmla="*/ 0 w 168400"/>
                <a:gd name="connsiteY4" fmla="*/ 52804 h 59223"/>
                <a:gd name="connsiteX5" fmla="*/ 8611 w 168400"/>
                <a:gd name="connsiteY5" fmla="*/ 47739 h 59223"/>
                <a:gd name="connsiteX6" fmla="*/ 159790 w 168400"/>
                <a:gd name="connsiteY6" fmla="*/ 47739 h 59223"/>
                <a:gd name="connsiteX7" fmla="*/ 160043 w 168400"/>
                <a:gd name="connsiteY7" fmla="*/ -1361 h 59223"/>
                <a:gd name="connsiteX8" fmla="*/ 168401 w 168400"/>
                <a:gd name="connsiteY8" fmla="*/ 3704 h 59223"/>
                <a:gd name="connsiteX9" fmla="*/ 159790 w 168400"/>
                <a:gd name="connsiteY9" fmla="*/ 8770 h 59223"/>
                <a:gd name="connsiteX10" fmla="*/ 8611 w 168400"/>
                <a:gd name="connsiteY10" fmla="*/ 8770 h 59223"/>
                <a:gd name="connsiteX11" fmla="*/ 0 w 168400"/>
                <a:gd name="connsiteY11" fmla="*/ 3704 h 59223"/>
                <a:gd name="connsiteX12" fmla="*/ 8358 w 168400"/>
                <a:gd name="connsiteY12" fmla="*/ -1361 h 59223"/>
                <a:gd name="connsiteX13" fmla="*/ 160043 w 168400"/>
                <a:gd name="connsiteY13" fmla="*/ -1361 h 59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8400" h="59223">
                  <a:moveTo>
                    <a:pt x="159790" y="47739"/>
                  </a:moveTo>
                  <a:cubicBezTo>
                    <a:pt x="163586" y="47739"/>
                    <a:pt x="168401" y="47739"/>
                    <a:pt x="168401" y="52804"/>
                  </a:cubicBezTo>
                  <a:cubicBezTo>
                    <a:pt x="168401" y="57863"/>
                    <a:pt x="163586" y="57863"/>
                    <a:pt x="160043" y="57863"/>
                  </a:cubicBezTo>
                  <a:lnTo>
                    <a:pt x="8358" y="57863"/>
                  </a:lnTo>
                  <a:cubicBezTo>
                    <a:pt x="4815" y="57863"/>
                    <a:pt x="0" y="57863"/>
                    <a:pt x="0" y="52804"/>
                  </a:cubicBezTo>
                  <a:cubicBezTo>
                    <a:pt x="0" y="47739"/>
                    <a:pt x="4815" y="47739"/>
                    <a:pt x="8611" y="47739"/>
                  </a:cubicBezTo>
                  <a:lnTo>
                    <a:pt x="159790" y="47739"/>
                  </a:lnTo>
                  <a:close/>
                  <a:moveTo>
                    <a:pt x="160043" y="-1361"/>
                  </a:moveTo>
                  <a:cubicBezTo>
                    <a:pt x="163586" y="-1361"/>
                    <a:pt x="168401" y="-1361"/>
                    <a:pt x="168401" y="3704"/>
                  </a:cubicBezTo>
                  <a:cubicBezTo>
                    <a:pt x="168401" y="8770"/>
                    <a:pt x="163586" y="8770"/>
                    <a:pt x="159790" y="8770"/>
                  </a:cubicBezTo>
                  <a:lnTo>
                    <a:pt x="8611" y="8770"/>
                  </a:lnTo>
                  <a:cubicBezTo>
                    <a:pt x="4815" y="8770"/>
                    <a:pt x="0" y="8770"/>
                    <a:pt x="0" y="3704"/>
                  </a:cubicBezTo>
                  <a:cubicBezTo>
                    <a:pt x="0" y="-1361"/>
                    <a:pt x="4815" y="-1361"/>
                    <a:pt x="8358" y="-1361"/>
                  </a:cubicBezTo>
                  <a:lnTo>
                    <a:pt x="160043" y="-1361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" name="任意多边形: 形状 16">
              <a:extLst>
                <a:ext uri="{FF2B5EF4-FFF2-40B4-BE49-F238E27FC236}">
                  <a16:creationId xmlns:a16="http://schemas.microsoft.com/office/drawing/2014/main" id="{D74377FF-138E-C645-BF5E-BA7AD6E4A611}"/>
                </a:ext>
              </a:extLst>
            </p:cNvPr>
            <p:cNvSpPr/>
            <p:nvPr>
              <p:custDataLst>
                <p:tags r:id="rId7"/>
              </p:custDataLst>
            </p:nvPr>
          </p:nvSpPr>
          <p:spPr>
            <a:xfrm flipV="1">
              <a:off x="11120303" y="-14750982"/>
              <a:ext cx="87234" cy="124759"/>
            </a:xfrm>
            <a:custGeom>
              <a:avLst/>
              <a:gdLst>
                <a:gd name="connsiteX0" fmla="*/ 42200 w 87234"/>
                <a:gd name="connsiteY0" fmla="*/ 118054 h 124759"/>
                <a:gd name="connsiteX1" fmla="*/ 42906 w 87234"/>
                <a:gd name="connsiteY1" fmla="*/ 120896 h 124759"/>
                <a:gd name="connsiteX2" fmla="*/ 40070 w 87234"/>
                <a:gd name="connsiteY2" fmla="*/ 123374 h 124759"/>
                <a:gd name="connsiteX3" fmla="*/ 17374 w 87234"/>
                <a:gd name="connsiteY3" fmla="*/ 121603 h 124759"/>
                <a:gd name="connsiteX4" fmla="*/ 13473 w 87234"/>
                <a:gd name="connsiteY4" fmla="*/ 117529 h 124759"/>
                <a:gd name="connsiteX5" fmla="*/ 18089 w 87234"/>
                <a:gd name="connsiteY5" fmla="*/ 115045 h 124759"/>
                <a:gd name="connsiteX6" fmla="*/ 26597 w 87234"/>
                <a:gd name="connsiteY6" fmla="*/ 112386 h 124759"/>
                <a:gd name="connsiteX7" fmla="*/ 25890 w 87234"/>
                <a:gd name="connsiteY7" fmla="*/ 108487 h 124759"/>
                <a:gd name="connsiteX8" fmla="*/ 890 w 87234"/>
                <a:gd name="connsiteY8" fmla="*/ 8183 h 124759"/>
                <a:gd name="connsiteX9" fmla="*/ 0 w 87234"/>
                <a:gd name="connsiteY9" fmla="*/ 4284 h 124759"/>
                <a:gd name="connsiteX10" fmla="*/ 6030 w 87234"/>
                <a:gd name="connsiteY10" fmla="*/ -1385 h 124759"/>
                <a:gd name="connsiteX11" fmla="*/ 14188 w 87234"/>
                <a:gd name="connsiteY11" fmla="*/ 6055 h 124759"/>
                <a:gd name="connsiteX12" fmla="*/ 22871 w 87234"/>
                <a:gd name="connsiteY12" fmla="*/ 40434 h 124759"/>
                <a:gd name="connsiteX13" fmla="*/ 45567 w 87234"/>
                <a:gd name="connsiteY13" fmla="*/ 25905 h 124759"/>
                <a:gd name="connsiteX14" fmla="*/ 45218 w 87234"/>
                <a:gd name="connsiteY14" fmla="*/ 22363 h 124759"/>
                <a:gd name="connsiteX15" fmla="*/ 44503 w 87234"/>
                <a:gd name="connsiteY15" fmla="*/ 16868 h 124759"/>
                <a:gd name="connsiteX16" fmla="*/ 63299 w 87234"/>
                <a:gd name="connsiteY16" fmla="*/ -1385 h 124759"/>
                <a:gd name="connsiteX17" fmla="*/ 85820 w 87234"/>
                <a:gd name="connsiteY17" fmla="*/ 25729 h 124759"/>
                <a:gd name="connsiteX18" fmla="*/ 82985 w 87234"/>
                <a:gd name="connsiteY18" fmla="*/ 28032 h 124759"/>
                <a:gd name="connsiteX19" fmla="*/ 79433 w 87234"/>
                <a:gd name="connsiteY19" fmla="*/ 23776 h 124759"/>
                <a:gd name="connsiteX20" fmla="*/ 63831 w 87234"/>
                <a:gd name="connsiteY20" fmla="*/ 3577 h 124759"/>
                <a:gd name="connsiteX21" fmla="*/ 57627 w 87234"/>
                <a:gd name="connsiteY21" fmla="*/ 12787 h 124759"/>
                <a:gd name="connsiteX22" fmla="*/ 58691 w 87234"/>
                <a:gd name="connsiteY22" fmla="*/ 20767 h 124759"/>
                <a:gd name="connsiteX23" fmla="*/ 59581 w 87234"/>
                <a:gd name="connsiteY23" fmla="*/ 26261 h 124759"/>
                <a:gd name="connsiteX24" fmla="*/ 30855 w 87234"/>
                <a:gd name="connsiteY24" fmla="*/ 45047 h 124759"/>
                <a:gd name="connsiteX25" fmla="*/ 45567 w 87234"/>
                <a:gd name="connsiteY25" fmla="*/ 56743 h 124759"/>
                <a:gd name="connsiteX26" fmla="*/ 73404 w 87234"/>
                <a:gd name="connsiteY26" fmla="*/ 73575 h 124759"/>
                <a:gd name="connsiteX27" fmla="*/ 79259 w 87234"/>
                <a:gd name="connsiteY27" fmla="*/ 71272 h 124759"/>
                <a:gd name="connsiteX28" fmla="*/ 70035 w 87234"/>
                <a:gd name="connsiteY28" fmla="*/ 61347 h 124759"/>
                <a:gd name="connsiteX29" fmla="*/ 77130 w 87234"/>
                <a:gd name="connsiteY29" fmla="*/ 54789 h 124759"/>
                <a:gd name="connsiteX30" fmla="*/ 87235 w 87234"/>
                <a:gd name="connsiteY30" fmla="*/ 66136 h 124759"/>
                <a:gd name="connsiteX31" fmla="*/ 73587 w 87234"/>
                <a:gd name="connsiteY31" fmla="*/ 78537 h 124759"/>
                <a:gd name="connsiteX32" fmla="*/ 45218 w 87234"/>
                <a:gd name="connsiteY32" fmla="*/ 62943 h 124759"/>
                <a:gd name="connsiteX33" fmla="*/ 24642 w 87234"/>
                <a:gd name="connsiteY33" fmla="*/ 47350 h 124759"/>
                <a:gd name="connsiteX34" fmla="*/ 42200 w 87234"/>
                <a:gd name="connsiteY34" fmla="*/ 118054 h 124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87234" h="124759">
                  <a:moveTo>
                    <a:pt x="42200" y="118054"/>
                  </a:moveTo>
                  <a:cubicBezTo>
                    <a:pt x="42374" y="118412"/>
                    <a:pt x="42906" y="120715"/>
                    <a:pt x="42906" y="120896"/>
                  </a:cubicBezTo>
                  <a:cubicBezTo>
                    <a:pt x="42906" y="121779"/>
                    <a:pt x="42200" y="123374"/>
                    <a:pt x="40070" y="123374"/>
                  </a:cubicBezTo>
                  <a:cubicBezTo>
                    <a:pt x="36527" y="123374"/>
                    <a:pt x="21807" y="121960"/>
                    <a:pt x="17374" y="121603"/>
                  </a:cubicBezTo>
                  <a:cubicBezTo>
                    <a:pt x="15960" y="121428"/>
                    <a:pt x="13473" y="121247"/>
                    <a:pt x="13473" y="117529"/>
                  </a:cubicBezTo>
                  <a:cubicBezTo>
                    <a:pt x="13473" y="115045"/>
                    <a:pt x="15960" y="115045"/>
                    <a:pt x="18089" y="115045"/>
                  </a:cubicBezTo>
                  <a:cubicBezTo>
                    <a:pt x="26597" y="115045"/>
                    <a:pt x="26597" y="113806"/>
                    <a:pt x="26597" y="112386"/>
                  </a:cubicBezTo>
                  <a:cubicBezTo>
                    <a:pt x="26597" y="111147"/>
                    <a:pt x="26239" y="110083"/>
                    <a:pt x="25890" y="108487"/>
                  </a:cubicBezTo>
                  <a:lnTo>
                    <a:pt x="890" y="8183"/>
                  </a:lnTo>
                  <a:cubicBezTo>
                    <a:pt x="0" y="4991"/>
                    <a:pt x="0" y="4641"/>
                    <a:pt x="0" y="4284"/>
                  </a:cubicBezTo>
                  <a:cubicBezTo>
                    <a:pt x="0" y="1625"/>
                    <a:pt x="2129" y="-1385"/>
                    <a:pt x="6030" y="-1385"/>
                  </a:cubicBezTo>
                  <a:cubicBezTo>
                    <a:pt x="10820" y="-1385"/>
                    <a:pt x="13123" y="2156"/>
                    <a:pt x="14188" y="6055"/>
                  </a:cubicBezTo>
                  <a:cubicBezTo>
                    <a:pt x="14538" y="6768"/>
                    <a:pt x="22164" y="37957"/>
                    <a:pt x="22871" y="40434"/>
                  </a:cubicBezTo>
                  <a:cubicBezTo>
                    <a:pt x="35462" y="39195"/>
                    <a:pt x="45567" y="35122"/>
                    <a:pt x="45567" y="25905"/>
                  </a:cubicBezTo>
                  <a:cubicBezTo>
                    <a:pt x="45567" y="25015"/>
                    <a:pt x="45567" y="24134"/>
                    <a:pt x="45218" y="22363"/>
                  </a:cubicBezTo>
                  <a:cubicBezTo>
                    <a:pt x="44503" y="19703"/>
                    <a:pt x="44503" y="18813"/>
                    <a:pt x="44503" y="16868"/>
                  </a:cubicBezTo>
                  <a:cubicBezTo>
                    <a:pt x="44503" y="4284"/>
                    <a:pt x="54791" y="-1385"/>
                    <a:pt x="63299" y="-1385"/>
                  </a:cubicBezTo>
                  <a:cubicBezTo>
                    <a:pt x="80498" y="-1385"/>
                    <a:pt x="85820" y="25547"/>
                    <a:pt x="85820" y="25729"/>
                  </a:cubicBezTo>
                  <a:cubicBezTo>
                    <a:pt x="85820" y="28032"/>
                    <a:pt x="83517" y="28032"/>
                    <a:pt x="82985" y="28032"/>
                  </a:cubicBezTo>
                  <a:cubicBezTo>
                    <a:pt x="80498" y="28032"/>
                    <a:pt x="80323" y="27142"/>
                    <a:pt x="79433" y="23776"/>
                  </a:cubicBezTo>
                  <a:cubicBezTo>
                    <a:pt x="77312" y="16154"/>
                    <a:pt x="72522" y="3577"/>
                    <a:pt x="63831" y="3577"/>
                  </a:cubicBezTo>
                  <a:cubicBezTo>
                    <a:pt x="59049" y="3577"/>
                    <a:pt x="57627" y="8007"/>
                    <a:pt x="57627" y="12787"/>
                  </a:cubicBezTo>
                  <a:cubicBezTo>
                    <a:pt x="57627" y="15805"/>
                    <a:pt x="57627" y="16154"/>
                    <a:pt x="58691" y="20767"/>
                  </a:cubicBezTo>
                  <a:cubicBezTo>
                    <a:pt x="58866" y="21299"/>
                    <a:pt x="59581" y="24307"/>
                    <a:pt x="59581" y="26261"/>
                  </a:cubicBezTo>
                  <a:cubicBezTo>
                    <a:pt x="59581" y="42029"/>
                    <a:pt x="38299" y="44515"/>
                    <a:pt x="30855" y="45047"/>
                  </a:cubicBezTo>
                  <a:cubicBezTo>
                    <a:pt x="35995" y="48231"/>
                    <a:pt x="42557" y="54082"/>
                    <a:pt x="45567" y="56743"/>
                  </a:cubicBezTo>
                  <a:cubicBezTo>
                    <a:pt x="54616" y="65246"/>
                    <a:pt x="63482" y="73575"/>
                    <a:pt x="73404" y="73575"/>
                  </a:cubicBezTo>
                  <a:cubicBezTo>
                    <a:pt x="75533" y="73575"/>
                    <a:pt x="77837" y="73043"/>
                    <a:pt x="79259" y="71272"/>
                  </a:cubicBezTo>
                  <a:cubicBezTo>
                    <a:pt x="71633" y="70035"/>
                    <a:pt x="70035" y="64007"/>
                    <a:pt x="70035" y="61347"/>
                  </a:cubicBezTo>
                  <a:cubicBezTo>
                    <a:pt x="70035" y="57449"/>
                    <a:pt x="73055" y="54789"/>
                    <a:pt x="77130" y="54789"/>
                  </a:cubicBezTo>
                  <a:cubicBezTo>
                    <a:pt x="81920" y="54789"/>
                    <a:pt x="87235" y="58688"/>
                    <a:pt x="87235" y="66136"/>
                  </a:cubicBezTo>
                  <a:cubicBezTo>
                    <a:pt x="87235" y="71979"/>
                    <a:pt x="82985" y="78537"/>
                    <a:pt x="73587" y="78537"/>
                  </a:cubicBezTo>
                  <a:cubicBezTo>
                    <a:pt x="63482" y="78537"/>
                    <a:pt x="54259" y="71272"/>
                    <a:pt x="45218" y="62943"/>
                  </a:cubicBezTo>
                  <a:cubicBezTo>
                    <a:pt x="37767" y="55853"/>
                    <a:pt x="31919" y="50359"/>
                    <a:pt x="24642" y="47350"/>
                  </a:cubicBezTo>
                  <a:lnTo>
                    <a:pt x="42200" y="118054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" name="任意多边形: 形状 17">
              <a:extLst>
                <a:ext uri="{FF2B5EF4-FFF2-40B4-BE49-F238E27FC236}">
                  <a16:creationId xmlns:a16="http://schemas.microsoft.com/office/drawing/2014/main" id="{E325A396-5665-3123-F2CA-D8D534D052C7}"/>
                </a:ext>
              </a:extLst>
            </p:cNvPr>
            <p:cNvSpPr/>
            <p:nvPr>
              <p:custDataLst>
                <p:tags r:id="rId8"/>
              </p:custDataLst>
            </p:nvPr>
          </p:nvSpPr>
          <p:spPr>
            <a:xfrm flipV="1">
              <a:off x="10994232" y="-14552050"/>
              <a:ext cx="337048" cy="354323"/>
            </a:xfrm>
            <a:custGeom>
              <a:avLst/>
              <a:gdLst>
                <a:gd name="connsiteX0" fmla="*/ 306408 w 337048"/>
                <a:gd name="connsiteY0" fmla="*/ -1361 h 354323"/>
                <a:gd name="connsiteX1" fmla="*/ 337049 w 337048"/>
                <a:gd name="connsiteY1" fmla="*/ 79626 h 354323"/>
                <a:gd name="connsiteX2" fmla="*/ 330716 w 337048"/>
                <a:gd name="connsiteY2" fmla="*/ 79626 h 354323"/>
                <a:gd name="connsiteX3" fmla="*/ 264874 w 337048"/>
                <a:gd name="connsiteY3" fmla="*/ 28501 h 354323"/>
                <a:gd name="connsiteX4" fmla="*/ 186124 w 337048"/>
                <a:gd name="connsiteY4" fmla="*/ 20657 h 354323"/>
                <a:gd name="connsiteX5" fmla="*/ 33429 w 337048"/>
                <a:gd name="connsiteY5" fmla="*/ 20657 h 354323"/>
                <a:gd name="connsiteX6" fmla="*/ 162323 w 337048"/>
                <a:gd name="connsiteY6" fmla="*/ 171753 h 354323"/>
                <a:gd name="connsiteX7" fmla="*/ 164596 w 337048"/>
                <a:gd name="connsiteY7" fmla="*/ 175802 h 354323"/>
                <a:gd name="connsiteX8" fmla="*/ 162824 w 337048"/>
                <a:gd name="connsiteY8" fmla="*/ 179597 h 354323"/>
                <a:gd name="connsiteX9" fmla="*/ 44821 w 337048"/>
                <a:gd name="connsiteY9" fmla="*/ 340816 h 354323"/>
                <a:gd name="connsiteX10" fmla="*/ 183590 w 337048"/>
                <a:gd name="connsiteY10" fmla="*/ 340816 h 354323"/>
                <a:gd name="connsiteX11" fmla="*/ 242846 w 337048"/>
                <a:gd name="connsiteY11" fmla="*/ 336767 h 354323"/>
                <a:gd name="connsiteX12" fmla="*/ 298557 w 337048"/>
                <a:gd name="connsiteY12" fmla="*/ 317783 h 354323"/>
                <a:gd name="connsiteX13" fmla="*/ 330716 w 337048"/>
                <a:gd name="connsiteY13" fmla="*/ 281846 h 354323"/>
                <a:gd name="connsiteX14" fmla="*/ 337049 w 337048"/>
                <a:gd name="connsiteY14" fmla="*/ 281846 h 354323"/>
                <a:gd name="connsiteX15" fmla="*/ 306408 w 337048"/>
                <a:gd name="connsiteY15" fmla="*/ 352963 h 354323"/>
                <a:gd name="connsiteX16" fmla="*/ 7095 w 337048"/>
                <a:gd name="connsiteY16" fmla="*/ 352963 h 354323"/>
                <a:gd name="connsiteX17" fmla="*/ 254 w 337048"/>
                <a:gd name="connsiteY17" fmla="*/ 351194 h 354323"/>
                <a:gd name="connsiteX18" fmla="*/ 0 w 337048"/>
                <a:gd name="connsiteY18" fmla="*/ 342840 h 354323"/>
                <a:gd name="connsiteX19" fmla="*/ 133955 w 337048"/>
                <a:gd name="connsiteY19" fmla="*/ 159604 h 354323"/>
                <a:gd name="connsiteX20" fmla="*/ 2788 w 337048"/>
                <a:gd name="connsiteY20" fmla="*/ 5977 h 354323"/>
                <a:gd name="connsiteX21" fmla="*/ 254 w 337048"/>
                <a:gd name="connsiteY21" fmla="*/ 1418 h 354323"/>
                <a:gd name="connsiteX22" fmla="*/ 7095 w 337048"/>
                <a:gd name="connsiteY22" fmla="*/ -1361 h 354323"/>
                <a:gd name="connsiteX23" fmla="*/ 306408 w 337048"/>
                <a:gd name="connsiteY23" fmla="*/ -1361 h 3543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37048" h="354323">
                  <a:moveTo>
                    <a:pt x="306408" y="-1361"/>
                  </a:moveTo>
                  <a:lnTo>
                    <a:pt x="337049" y="79626"/>
                  </a:lnTo>
                  <a:lnTo>
                    <a:pt x="330716" y="79626"/>
                  </a:lnTo>
                  <a:cubicBezTo>
                    <a:pt x="320842" y="53306"/>
                    <a:pt x="293997" y="36093"/>
                    <a:pt x="264874" y="28501"/>
                  </a:cubicBezTo>
                  <a:cubicBezTo>
                    <a:pt x="259561" y="27238"/>
                    <a:pt x="234742" y="20657"/>
                    <a:pt x="186124" y="20657"/>
                  </a:cubicBezTo>
                  <a:lnTo>
                    <a:pt x="33429" y="20657"/>
                  </a:lnTo>
                  <a:lnTo>
                    <a:pt x="162323" y="171753"/>
                  </a:lnTo>
                  <a:cubicBezTo>
                    <a:pt x="164095" y="173777"/>
                    <a:pt x="164596" y="174532"/>
                    <a:pt x="164596" y="175802"/>
                  </a:cubicBezTo>
                  <a:cubicBezTo>
                    <a:pt x="164596" y="176309"/>
                    <a:pt x="164596" y="177064"/>
                    <a:pt x="162824" y="179597"/>
                  </a:cubicBezTo>
                  <a:lnTo>
                    <a:pt x="44821" y="340816"/>
                  </a:lnTo>
                  <a:lnTo>
                    <a:pt x="183590" y="340816"/>
                  </a:lnTo>
                  <a:cubicBezTo>
                    <a:pt x="217520" y="340816"/>
                    <a:pt x="240566" y="337274"/>
                    <a:pt x="242846" y="336767"/>
                  </a:cubicBezTo>
                  <a:cubicBezTo>
                    <a:pt x="256518" y="334742"/>
                    <a:pt x="278553" y="330438"/>
                    <a:pt x="298557" y="317783"/>
                  </a:cubicBezTo>
                  <a:cubicBezTo>
                    <a:pt x="304890" y="313732"/>
                    <a:pt x="322105" y="302347"/>
                    <a:pt x="330716" y="281846"/>
                  </a:cubicBezTo>
                  <a:lnTo>
                    <a:pt x="337049" y="281846"/>
                  </a:lnTo>
                  <a:lnTo>
                    <a:pt x="306408" y="352963"/>
                  </a:lnTo>
                  <a:lnTo>
                    <a:pt x="7095" y="352963"/>
                  </a:lnTo>
                  <a:cubicBezTo>
                    <a:pt x="1263" y="352963"/>
                    <a:pt x="1017" y="352710"/>
                    <a:pt x="254" y="351194"/>
                  </a:cubicBezTo>
                  <a:cubicBezTo>
                    <a:pt x="0" y="350431"/>
                    <a:pt x="0" y="345628"/>
                    <a:pt x="0" y="342840"/>
                  </a:cubicBezTo>
                  <a:lnTo>
                    <a:pt x="133955" y="159604"/>
                  </a:lnTo>
                  <a:lnTo>
                    <a:pt x="2788" y="5977"/>
                  </a:lnTo>
                  <a:cubicBezTo>
                    <a:pt x="254" y="2944"/>
                    <a:pt x="254" y="1673"/>
                    <a:pt x="254" y="1418"/>
                  </a:cubicBezTo>
                  <a:cubicBezTo>
                    <a:pt x="254" y="-1361"/>
                    <a:pt x="2535" y="-1361"/>
                    <a:pt x="7095" y="-1361"/>
                  </a:cubicBezTo>
                  <a:lnTo>
                    <a:pt x="306408" y="-1361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" name="任意多边形: 形状 18">
              <a:extLst>
                <a:ext uri="{FF2B5EF4-FFF2-40B4-BE49-F238E27FC236}">
                  <a16:creationId xmlns:a16="http://schemas.microsoft.com/office/drawing/2014/main" id="{92C658A7-EBD6-E4F1-4421-3A84E8474CAD}"/>
                </a:ext>
              </a:extLst>
            </p:cNvPr>
            <p:cNvSpPr/>
            <p:nvPr>
              <p:custDataLst>
                <p:tags r:id="rId9"/>
              </p:custDataLst>
            </p:nvPr>
          </p:nvSpPr>
          <p:spPr>
            <a:xfrm flipV="1">
              <a:off x="10987728" y="-14130420"/>
              <a:ext cx="77837" cy="153643"/>
            </a:xfrm>
            <a:custGeom>
              <a:avLst/>
              <a:gdLst>
                <a:gd name="connsiteX0" fmla="*/ 77837 w 77837"/>
                <a:gd name="connsiteY0" fmla="*/ 145575 h 153643"/>
                <a:gd name="connsiteX1" fmla="*/ 70751 w 77837"/>
                <a:gd name="connsiteY1" fmla="*/ 152309 h 153643"/>
                <a:gd name="connsiteX2" fmla="*/ 60820 w 77837"/>
                <a:gd name="connsiteY2" fmla="*/ 142567 h 153643"/>
                <a:gd name="connsiteX3" fmla="*/ 67915 w 77837"/>
                <a:gd name="connsiteY3" fmla="*/ 135826 h 153643"/>
                <a:gd name="connsiteX4" fmla="*/ 77837 w 77837"/>
                <a:gd name="connsiteY4" fmla="*/ 145575 h 153643"/>
                <a:gd name="connsiteX5" fmla="*/ 40253 w 77837"/>
                <a:gd name="connsiteY5" fmla="*/ 26128 h 153643"/>
                <a:gd name="connsiteX6" fmla="*/ 17374 w 77837"/>
                <a:gd name="connsiteY6" fmla="*/ 3627 h 153643"/>
                <a:gd name="connsiteX7" fmla="*/ 10995 w 77837"/>
                <a:gd name="connsiteY7" fmla="*/ 4691 h 153643"/>
                <a:gd name="connsiteX8" fmla="*/ 17024 w 77837"/>
                <a:gd name="connsiteY8" fmla="*/ 13725 h 153643"/>
                <a:gd name="connsiteX9" fmla="*/ 10105 w 77837"/>
                <a:gd name="connsiteY9" fmla="*/ 20284 h 153643"/>
                <a:gd name="connsiteX10" fmla="*/ 0 w 77837"/>
                <a:gd name="connsiteY10" fmla="*/ 9827 h 153643"/>
                <a:gd name="connsiteX11" fmla="*/ 17556 w 77837"/>
                <a:gd name="connsiteY11" fmla="*/ -1335 h 153643"/>
                <a:gd name="connsiteX12" fmla="*/ 54433 w 77837"/>
                <a:gd name="connsiteY12" fmla="*/ 26660 h 153643"/>
                <a:gd name="connsiteX13" fmla="*/ 70393 w 77837"/>
                <a:gd name="connsiteY13" fmla="*/ 90108 h 153643"/>
                <a:gd name="connsiteX14" fmla="*/ 71283 w 77837"/>
                <a:gd name="connsiteY14" fmla="*/ 96309 h 153643"/>
                <a:gd name="connsiteX15" fmla="*/ 52304 w 77837"/>
                <a:gd name="connsiteY15" fmla="*/ 112966 h 153643"/>
                <a:gd name="connsiteX16" fmla="*/ 21275 w 77837"/>
                <a:gd name="connsiteY16" fmla="*/ 85851 h 153643"/>
                <a:gd name="connsiteX17" fmla="*/ 24293 w 77837"/>
                <a:gd name="connsiteY17" fmla="*/ 83550 h 153643"/>
                <a:gd name="connsiteX18" fmla="*/ 27836 w 77837"/>
                <a:gd name="connsiteY18" fmla="*/ 86741 h 153643"/>
                <a:gd name="connsiteX19" fmla="*/ 51772 w 77837"/>
                <a:gd name="connsiteY19" fmla="*/ 108004 h 153643"/>
                <a:gd name="connsiteX20" fmla="*/ 57802 w 77837"/>
                <a:gd name="connsiteY20" fmla="*/ 99318 h 153643"/>
                <a:gd name="connsiteX21" fmla="*/ 57269 w 77837"/>
                <a:gd name="connsiteY21" fmla="*/ 94006 h 153643"/>
                <a:gd name="connsiteX22" fmla="*/ 40253 w 77837"/>
                <a:gd name="connsiteY22" fmla="*/ 26128 h 1536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77837" h="153643">
                  <a:moveTo>
                    <a:pt x="77837" y="145575"/>
                  </a:moveTo>
                  <a:cubicBezTo>
                    <a:pt x="77837" y="148585"/>
                    <a:pt x="75533" y="152309"/>
                    <a:pt x="70751" y="152309"/>
                  </a:cubicBezTo>
                  <a:cubicBezTo>
                    <a:pt x="65603" y="152309"/>
                    <a:pt x="60820" y="147346"/>
                    <a:pt x="60820" y="142567"/>
                  </a:cubicBezTo>
                  <a:cubicBezTo>
                    <a:pt x="60820" y="139724"/>
                    <a:pt x="62950" y="135826"/>
                    <a:pt x="67915" y="135826"/>
                  </a:cubicBezTo>
                  <a:cubicBezTo>
                    <a:pt x="72697" y="135826"/>
                    <a:pt x="77837" y="140438"/>
                    <a:pt x="77837" y="145575"/>
                  </a:cubicBezTo>
                  <a:close/>
                  <a:moveTo>
                    <a:pt x="40253" y="26128"/>
                  </a:moveTo>
                  <a:cubicBezTo>
                    <a:pt x="37234" y="13901"/>
                    <a:pt x="27836" y="3627"/>
                    <a:pt x="17374" y="3627"/>
                  </a:cubicBezTo>
                  <a:cubicBezTo>
                    <a:pt x="15070" y="3627"/>
                    <a:pt x="12941" y="3976"/>
                    <a:pt x="10995" y="4691"/>
                  </a:cubicBezTo>
                  <a:cubicBezTo>
                    <a:pt x="15602" y="6811"/>
                    <a:pt x="17024" y="11066"/>
                    <a:pt x="17024" y="13725"/>
                  </a:cubicBezTo>
                  <a:cubicBezTo>
                    <a:pt x="17024" y="17982"/>
                    <a:pt x="13656" y="20284"/>
                    <a:pt x="10105" y="20284"/>
                  </a:cubicBezTo>
                  <a:cubicBezTo>
                    <a:pt x="4607" y="20284"/>
                    <a:pt x="0" y="15496"/>
                    <a:pt x="0" y="9827"/>
                  </a:cubicBezTo>
                  <a:cubicBezTo>
                    <a:pt x="0" y="3095"/>
                    <a:pt x="6912" y="-1335"/>
                    <a:pt x="17556" y="-1335"/>
                  </a:cubicBezTo>
                  <a:cubicBezTo>
                    <a:pt x="28194" y="-1335"/>
                    <a:pt x="48936" y="5040"/>
                    <a:pt x="54433" y="26660"/>
                  </a:cubicBezTo>
                  <a:lnTo>
                    <a:pt x="70393" y="90108"/>
                  </a:lnTo>
                  <a:cubicBezTo>
                    <a:pt x="70926" y="92052"/>
                    <a:pt x="71283" y="93648"/>
                    <a:pt x="71283" y="96309"/>
                  </a:cubicBezTo>
                  <a:cubicBezTo>
                    <a:pt x="71283" y="106059"/>
                    <a:pt x="62950" y="112966"/>
                    <a:pt x="52304" y="112966"/>
                  </a:cubicBezTo>
                  <a:cubicBezTo>
                    <a:pt x="32627" y="112966"/>
                    <a:pt x="21275" y="88337"/>
                    <a:pt x="21275" y="85851"/>
                  </a:cubicBezTo>
                  <a:cubicBezTo>
                    <a:pt x="21275" y="83550"/>
                    <a:pt x="23761" y="83550"/>
                    <a:pt x="24293" y="83550"/>
                  </a:cubicBezTo>
                  <a:cubicBezTo>
                    <a:pt x="26422" y="83550"/>
                    <a:pt x="26597" y="84082"/>
                    <a:pt x="27836" y="86741"/>
                  </a:cubicBezTo>
                  <a:cubicBezTo>
                    <a:pt x="32269" y="97015"/>
                    <a:pt x="41493" y="108004"/>
                    <a:pt x="51772" y="108004"/>
                  </a:cubicBezTo>
                  <a:cubicBezTo>
                    <a:pt x="56205" y="108004"/>
                    <a:pt x="57802" y="104995"/>
                    <a:pt x="57802" y="99318"/>
                  </a:cubicBezTo>
                  <a:cubicBezTo>
                    <a:pt x="57802" y="97373"/>
                    <a:pt x="57452" y="94887"/>
                    <a:pt x="57269" y="94006"/>
                  </a:cubicBezTo>
                  <a:lnTo>
                    <a:pt x="40253" y="26128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0" name="任意多边形: 形状 19">
              <a:extLst>
                <a:ext uri="{FF2B5EF4-FFF2-40B4-BE49-F238E27FC236}">
                  <a16:creationId xmlns:a16="http://schemas.microsoft.com/office/drawing/2014/main" id="{5378C050-0F04-FFE2-88A3-C5988A08B526}"/>
                </a:ext>
              </a:extLst>
            </p:cNvPr>
            <p:cNvSpPr/>
            <p:nvPr>
              <p:custDataLst>
                <p:tags r:id="rId10"/>
              </p:custDataLst>
            </p:nvPr>
          </p:nvSpPr>
          <p:spPr>
            <a:xfrm flipV="1">
              <a:off x="11094195" y="-14130594"/>
              <a:ext cx="226934" cy="117668"/>
            </a:xfrm>
            <a:custGeom>
              <a:avLst/>
              <a:gdLst>
                <a:gd name="connsiteX0" fmla="*/ 123770 w 226934"/>
                <a:gd name="connsiteY0" fmla="*/ 58212 h 117668"/>
                <a:gd name="connsiteX1" fmla="*/ 130507 w 226934"/>
                <a:gd name="connsiteY1" fmla="*/ 62643 h 117668"/>
                <a:gd name="connsiteX2" fmla="*/ 123945 w 226934"/>
                <a:gd name="connsiteY2" fmla="*/ 66890 h 117668"/>
                <a:gd name="connsiteX3" fmla="*/ 6562 w 226934"/>
                <a:gd name="connsiteY3" fmla="*/ 66890 h 117668"/>
                <a:gd name="connsiteX4" fmla="*/ 0 w 226934"/>
                <a:gd name="connsiteY4" fmla="*/ 62643 h 117668"/>
                <a:gd name="connsiteX5" fmla="*/ 6745 w 226934"/>
                <a:gd name="connsiteY5" fmla="*/ 58212 h 117668"/>
                <a:gd name="connsiteX6" fmla="*/ 123770 w 226934"/>
                <a:gd name="connsiteY6" fmla="*/ 58212 h 117668"/>
                <a:gd name="connsiteX7" fmla="*/ 123945 w 226934"/>
                <a:gd name="connsiteY7" fmla="*/ 19220 h 117668"/>
                <a:gd name="connsiteX8" fmla="*/ 130507 w 226934"/>
                <a:gd name="connsiteY8" fmla="*/ 23475 h 117668"/>
                <a:gd name="connsiteX9" fmla="*/ 123770 w 226934"/>
                <a:gd name="connsiteY9" fmla="*/ 27906 h 117668"/>
                <a:gd name="connsiteX10" fmla="*/ 6745 w 226934"/>
                <a:gd name="connsiteY10" fmla="*/ 27906 h 117668"/>
                <a:gd name="connsiteX11" fmla="*/ 0 w 226934"/>
                <a:gd name="connsiteY11" fmla="*/ 23475 h 117668"/>
                <a:gd name="connsiteX12" fmla="*/ 6562 w 226934"/>
                <a:gd name="connsiteY12" fmla="*/ 19220 h 117668"/>
                <a:gd name="connsiteX13" fmla="*/ 123945 w 226934"/>
                <a:gd name="connsiteY13" fmla="*/ 19220 h 117668"/>
                <a:gd name="connsiteX14" fmla="*/ 202467 w 226934"/>
                <a:gd name="connsiteY14" fmla="*/ 111378 h 117668"/>
                <a:gd name="connsiteX15" fmla="*/ 197153 w 226934"/>
                <a:gd name="connsiteY15" fmla="*/ 116331 h 117668"/>
                <a:gd name="connsiteX16" fmla="*/ 162396 w 226934"/>
                <a:gd name="connsiteY16" fmla="*/ 104994 h 117668"/>
                <a:gd name="connsiteX17" fmla="*/ 162396 w 226934"/>
                <a:gd name="connsiteY17" fmla="*/ 98611 h 117668"/>
                <a:gd name="connsiteX18" fmla="*/ 188104 w 226934"/>
                <a:gd name="connsiteY18" fmla="*/ 103573 h 117668"/>
                <a:gd name="connsiteX19" fmla="*/ 188104 w 226934"/>
                <a:gd name="connsiteY19" fmla="*/ 13194 h 117668"/>
                <a:gd name="connsiteX20" fmla="*/ 170372 w 226934"/>
                <a:gd name="connsiteY20" fmla="*/ 5048 h 117668"/>
                <a:gd name="connsiteX21" fmla="*/ 163636 w 226934"/>
                <a:gd name="connsiteY21" fmla="*/ 5048 h 117668"/>
                <a:gd name="connsiteX22" fmla="*/ 163636 w 226934"/>
                <a:gd name="connsiteY22" fmla="*/ -1337 h 117668"/>
                <a:gd name="connsiteX23" fmla="*/ 195199 w 226934"/>
                <a:gd name="connsiteY23" fmla="*/ -630 h 117668"/>
                <a:gd name="connsiteX24" fmla="*/ 226935 w 226934"/>
                <a:gd name="connsiteY24" fmla="*/ -1337 h 117668"/>
                <a:gd name="connsiteX25" fmla="*/ 226935 w 226934"/>
                <a:gd name="connsiteY25" fmla="*/ 5048 h 117668"/>
                <a:gd name="connsiteX26" fmla="*/ 220199 w 226934"/>
                <a:gd name="connsiteY26" fmla="*/ 5048 h 117668"/>
                <a:gd name="connsiteX27" fmla="*/ 202467 w 226934"/>
                <a:gd name="connsiteY27" fmla="*/ 13194 h 117668"/>
                <a:gd name="connsiteX28" fmla="*/ 202467 w 226934"/>
                <a:gd name="connsiteY28" fmla="*/ 111378 h 117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226934" h="117668">
                  <a:moveTo>
                    <a:pt x="123770" y="58212"/>
                  </a:moveTo>
                  <a:cubicBezTo>
                    <a:pt x="126432" y="58212"/>
                    <a:pt x="130507" y="58212"/>
                    <a:pt x="130507" y="62643"/>
                  </a:cubicBezTo>
                  <a:cubicBezTo>
                    <a:pt x="130507" y="66890"/>
                    <a:pt x="126249" y="66890"/>
                    <a:pt x="123945" y="66890"/>
                  </a:cubicBezTo>
                  <a:lnTo>
                    <a:pt x="6562" y="66890"/>
                  </a:lnTo>
                  <a:cubicBezTo>
                    <a:pt x="4258" y="66890"/>
                    <a:pt x="0" y="66890"/>
                    <a:pt x="0" y="62643"/>
                  </a:cubicBezTo>
                  <a:cubicBezTo>
                    <a:pt x="0" y="58212"/>
                    <a:pt x="4083" y="58212"/>
                    <a:pt x="6745" y="58212"/>
                  </a:cubicBezTo>
                  <a:lnTo>
                    <a:pt x="123770" y="58212"/>
                  </a:lnTo>
                  <a:close/>
                  <a:moveTo>
                    <a:pt x="123945" y="19220"/>
                  </a:moveTo>
                  <a:cubicBezTo>
                    <a:pt x="126249" y="19220"/>
                    <a:pt x="130507" y="19220"/>
                    <a:pt x="130507" y="23475"/>
                  </a:cubicBezTo>
                  <a:cubicBezTo>
                    <a:pt x="130507" y="27906"/>
                    <a:pt x="126432" y="27906"/>
                    <a:pt x="123770" y="27906"/>
                  </a:cubicBezTo>
                  <a:lnTo>
                    <a:pt x="6745" y="27906"/>
                  </a:lnTo>
                  <a:cubicBezTo>
                    <a:pt x="4083" y="27906"/>
                    <a:pt x="0" y="27906"/>
                    <a:pt x="0" y="23475"/>
                  </a:cubicBezTo>
                  <a:cubicBezTo>
                    <a:pt x="0" y="19220"/>
                    <a:pt x="4258" y="19220"/>
                    <a:pt x="6562" y="19220"/>
                  </a:cubicBezTo>
                  <a:lnTo>
                    <a:pt x="123945" y="19220"/>
                  </a:lnTo>
                  <a:close/>
                  <a:moveTo>
                    <a:pt x="202467" y="111378"/>
                  </a:moveTo>
                  <a:cubicBezTo>
                    <a:pt x="202467" y="116158"/>
                    <a:pt x="202117" y="116331"/>
                    <a:pt x="197153" y="116331"/>
                  </a:cubicBezTo>
                  <a:cubicBezTo>
                    <a:pt x="185800" y="105169"/>
                    <a:pt x="169665" y="104994"/>
                    <a:pt x="162396" y="104994"/>
                  </a:cubicBezTo>
                  <a:lnTo>
                    <a:pt x="162396" y="98611"/>
                  </a:lnTo>
                  <a:cubicBezTo>
                    <a:pt x="166655" y="98611"/>
                    <a:pt x="178357" y="98611"/>
                    <a:pt x="188104" y="103573"/>
                  </a:cubicBezTo>
                  <a:lnTo>
                    <a:pt x="188104" y="13194"/>
                  </a:lnTo>
                  <a:cubicBezTo>
                    <a:pt x="188104" y="7349"/>
                    <a:pt x="188104" y="5048"/>
                    <a:pt x="170372" y="5048"/>
                  </a:cubicBezTo>
                  <a:lnTo>
                    <a:pt x="163636" y="5048"/>
                  </a:lnTo>
                  <a:lnTo>
                    <a:pt x="163636" y="-1337"/>
                  </a:lnTo>
                  <a:cubicBezTo>
                    <a:pt x="166830" y="-1162"/>
                    <a:pt x="188636" y="-630"/>
                    <a:pt x="195199" y="-630"/>
                  </a:cubicBezTo>
                  <a:cubicBezTo>
                    <a:pt x="200696" y="-630"/>
                    <a:pt x="223035" y="-1162"/>
                    <a:pt x="226935" y="-1337"/>
                  </a:cubicBezTo>
                  <a:lnTo>
                    <a:pt x="226935" y="5048"/>
                  </a:lnTo>
                  <a:lnTo>
                    <a:pt x="220199" y="5048"/>
                  </a:lnTo>
                  <a:cubicBezTo>
                    <a:pt x="202467" y="5048"/>
                    <a:pt x="202467" y="7349"/>
                    <a:pt x="202467" y="13194"/>
                  </a:cubicBezTo>
                  <a:lnTo>
                    <a:pt x="202467" y="111378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1" name="任意多边形: 形状 20">
              <a:extLst>
                <a:ext uri="{FF2B5EF4-FFF2-40B4-BE49-F238E27FC236}">
                  <a16:creationId xmlns:a16="http://schemas.microsoft.com/office/drawing/2014/main" id="{16D3E195-4013-C37A-415C-6A15221418FC}"/>
                </a:ext>
              </a:extLst>
            </p:cNvPr>
            <p:cNvSpPr/>
            <p:nvPr>
              <p:custDataLst>
                <p:tags r:id="rId11"/>
              </p:custDataLst>
            </p:nvPr>
          </p:nvSpPr>
          <p:spPr>
            <a:xfrm flipV="1">
              <a:off x="11401261" y="-14423458"/>
              <a:ext cx="93184" cy="114651"/>
            </a:xfrm>
            <a:custGeom>
              <a:avLst/>
              <a:gdLst>
                <a:gd name="connsiteX0" fmla="*/ 85837 w 93184"/>
                <a:gd name="connsiteY0" fmla="*/ 96086 h 114651"/>
                <a:gd name="connsiteX1" fmla="*/ 73682 w 93184"/>
                <a:gd name="connsiteY1" fmla="*/ 84691 h 114651"/>
                <a:gd name="connsiteX2" fmla="*/ 81539 w 93184"/>
                <a:gd name="connsiteY2" fmla="*/ 77356 h 114651"/>
                <a:gd name="connsiteX3" fmla="*/ 93185 w 93184"/>
                <a:gd name="connsiteY3" fmla="*/ 91529 h 114651"/>
                <a:gd name="connsiteX4" fmla="*/ 63053 w 93184"/>
                <a:gd name="connsiteY4" fmla="*/ 113292 h 114651"/>
                <a:gd name="connsiteX5" fmla="*/ 20258 w 93184"/>
                <a:gd name="connsiteY5" fmla="*/ 76339 h 114651"/>
                <a:gd name="connsiteX6" fmla="*/ 46338 w 93184"/>
                <a:gd name="connsiteY6" fmla="*/ 51290 h 114651"/>
                <a:gd name="connsiteX7" fmla="*/ 72673 w 93184"/>
                <a:gd name="connsiteY7" fmla="*/ 32051 h 114651"/>
                <a:gd name="connsiteX8" fmla="*/ 36463 w 93184"/>
                <a:gd name="connsiteY8" fmla="*/ 4213 h 114651"/>
                <a:gd name="connsiteX9" fmla="*/ 7594 w 93184"/>
                <a:gd name="connsiteY9" fmla="*/ 17624 h 114651"/>
                <a:gd name="connsiteX10" fmla="*/ 23546 w 93184"/>
                <a:gd name="connsiteY10" fmla="*/ 31034 h 114651"/>
                <a:gd name="connsiteX11" fmla="*/ 14180 w 93184"/>
                <a:gd name="connsiteY11" fmla="*/ 39895 h 114651"/>
                <a:gd name="connsiteX12" fmla="*/ 0 w 93184"/>
                <a:gd name="connsiteY12" fmla="*/ 23190 h 114651"/>
                <a:gd name="connsiteX13" fmla="*/ 36210 w 93184"/>
                <a:gd name="connsiteY13" fmla="*/ -1360 h 114651"/>
                <a:gd name="connsiteX14" fmla="*/ 87107 w 93184"/>
                <a:gd name="connsiteY14" fmla="*/ 40658 h 114651"/>
                <a:gd name="connsiteX15" fmla="*/ 79259 w 93184"/>
                <a:gd name="connsiteY15" fmla="*/ 59133 h 114651"/>
                <a:gd name="connsiteX16" fmla="*/ 53933 w 93184"/>
                <a:gd name="connsiteY16" fmla="*/ 69758 h 114651"/>
                <a:gd name="connsiteX17" fmla="*/ 34692 w 93184"/>
                <a:gd name="connsiteY17" fmla="*/ 84946 h 114651"/>
                <a:gd name="connsiteX18" fmla="*/ 63053 w 93184"/>
                <a:gd name="connsiteY18" fmla="*/ 107726 h 114651"/>
                <a:gd name="connsiteX19" fmla="*/ 85837 w 93184"/>
                <a:gd name="connsiteY19" fmla="*/ 96086 h 114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93184" h="114651">
                  <a:moveTo>
                    <a:pt x="85837" y="96086"/>
                  </a:moveTo>
                  <a:cubicBezTo>
                    <a:pt x="78750" y="95832"/>
                    <a:pt x="73682" y="90258"/>
                    <a:pt x="73682" y="84691"/>
                  </a:cubicBezTo>
                  <a:cubicBezTo>
                    <a:pt x="73682" y="81151"/>
                    <a:pt x="75962" y="77356"/>
                    <a:pt x="81539" y="77356"/>
                  </a:cubicBezTo>
                  <a:cubicBezTo>
                    <a:pt x="87107" y="77356"/>
                    <a:pt x="93185" y="81660"/>
                    <a:pt x="93185" y="91529"/>
                  </a:cubicBezTo>
                  <a:cubicBezTo>
                    <a:pt x="93185" y="102914"/>
                    <a:pt x="82294" y="113292"/>
                    <a:pt x="63053" y="113292"/>
                  </a:cubicBezTo>
                  <a:cubicBezTo>
                    <a:pt x="29624" y="113292"/>
                    <a:pt x="20258" y="87478"/>
                    <a:pt x="20258" y="76339"/>
                  </a:cubicBezTo>
                  <a:cubicBezTo>
                    <a:pt x="20258" y="56601"/>
                    <a:pt x="38990" y="52806"/>
                    <a:pt x="46338" y="51290"/>
                  </a:cubicBezTo>
                  <a:cubicBezTo>
                    <a:pt x="59501" y="48756"/>
                    <a:pt x="72673" y="45969"/>
                    <a:pt x="72673" y="32051"/>
                  </a:cubicBezTo>
                  <a:cubicBezTo>
                    <a:pt x="72673" y="25468"/>
                    <a:pt x="66850" y="4213"/>
                    <a:pt x="36463" y="4213"/>
                  </a:cubicBezTo>
                  <a:cubicBezTo>
                    <a:pt x="32912" y="4213"/>
                    <a:pt x="13417" y="4213"/>
                    <a:pt x="7594" y="17624"/>
                  </a:cubicBezTo>
                  <a:cubicBezTo>
                    <a:pt x="17215" y="16362"/>
                    <a:pt x="23546" y="23951"/>
                    <a:pt x="23546" y="31034"/>
                  </a:cubicBezTo>
                  <a:cubicBezTo>
                    <a:pt x="23546" y="36863"/>
                    <a:pt x="19495" y="39895"/>
                    <a:pt x="14180" y="39895"/>
                  </a:cubicBezTo>
                  <a:cubicBezTo>
                    <a:pt x="7594" y="39895"/>
                    <a:pt x="0" y="34583"/>
                    <a:pt x="0" y="23190"/>
                  </a:cubicBezTo>
                  <a:cubicBezTo>
                    <a:pt x="0" y="8763"/>
                    <a:pt x="14427" y="-1360"/>
                    <a:pt x="36210" y="-1360"/>
                  </a:cubicBezTo>
                  <a:cubicBezTo>
                    <a:pt x="77233" y="-1360"/>
                    <a:pt x="87107" y="29264"/>
                    <a:pt x="87107" y="40658"/>
                  </a:cubicBezTo>
                  <a:cubicBezTo>
                    <a:pt x="87107" y="49765"/>
                    <a:pt x="82294" y="56092"/>
                    <a:pt x="79259" y="59133"/>
                  </a:cubicBezTo>
                  <a:cubicBezTo>
                    <a:pt x="72419" y="66216"/>
                    <a:pt x="65079" y="67486"/>
                    <a:pt x="53933" y="69758"/>
                  </a:cubicBezTo>
                  <a:cubicBezTo>
                    <a:pt x="44821" y="71789"/>
                    <a:pt x="34692" y="73560"/>
                    <a:pt x="34692" y="84946"/>
                  </a:cubicBezTo>
                  <a:cubicBezTo>
                    <a:pt x="34692" y="92282"/>
                    <a:pt x="40770" y="107726"/>
                    <a:pt x="63053" y="107726"/>
                  </a:cubicBezTo>
                  <a:cubicBezTo>
                    <a:pt x="69384" y="107726"/>
                    <a:pt x="82039" y="105955"/>
                    <a:pt x="85837" y="96086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2" name="任意多边形: 形状 21">
              <a:extLst>
                <a:ext uri="{FF2B5EF4-FFF2-40B4-BE49-F238E27FC236}">
                  <a16:creationId xmlns:a16="http://schemas.microsoft.com/office/drawing/2014/main" id="{7573F822-498F-C9B0-687F-9BEE38B5E1CB}"/>
                </a:ext>
              </a:extLst>
            </p:cNvPr>
            <p:cNvSpPr/>
            <p:nvPr>
              <p:custDataLst>
                <p:tags r:id="rId12"/>
              </p:custDataLst>
            </p:nvPr>
          </p:nvSpPr>
          <p:spPr>
            <a:xfrm flipV="1">
              <a:off x="11506806" y="-14533588"/>
              <a:ext cx="77836" cy="153643"/>
            </a:xfrm>
            <a:custGeom>
              <a:avLst/>
              <a:gdLst>
                <a:gd name="connsiteX0" fmla="*/ 77837 w 77836"/>
                <a:gd name="connsiteY0" fmla="*/ 145543 h 153643"/>
                <a:gd name="connsiteX1" fmla="*/ 70750 w 77836"/>
                <a:gd name="connsiteY1" fmla="*/ 152277 h 153643"/>
                <a:gd name="connsiteX2" fmla="*/ 60821 w 77836"/>
                <a:gd name="connsiteY2" fmla="*/ 142535 h 153643"/>
                <a:gd name="connsiteX3" fmla="*/ 67915 w 77836"/>
                <a:gd name="connsiteY3" fmla="*/ 135794 h 153643"/>
                <a:gd name="connsiteX4" fmla="*/ 77837 w 77836"/>
                <a:gd name="connsiteY4" fmla="*/ 145543 h 153643"/>
                <a:gd name="connsiteX5" fmla="*/ 40253 w 77836"/>
                <a:gd name="connsiteY5" fmla="*/ 26097 h 153643"/>
                <a:gd name="connsiteX6" fmla="*/ 17374 w 77836"/>
                <a:gd name="connsiteY6" fmla="*/ 3595 h 153643"/>
                <a:gd name="connsiteX7" fmla="*/ 10995 w 77836"/>
                <a:gd name="connsiteY7" fmla="*/ 4659 h 153643"/>
                <a:gd name="connsiteX8" fmla="*/ 17024 w 77836"/>
                <a:gd name="connsiteY8" fmla="*/ 13695 h 153643"/>
                <a:gd name="connsiteX9" fmla="*/ 10105 w 77836"/>
                <a:gd name="connsiteY9" fmla="*/ 20253 h 153643"/>
                <a:gd name="connsiteX10" fmla="*/ 0 w 77836"/>
                <a:gd name="connsiteY10" fmla="*/ 9797 h 153643"/>
                <a:gd name="connsiteX11" fmla="*/ 17556 w 77836"/>
                <a:gd name="connsiteY11" fmla="*/ -1367 h 153643"/>
                <a:gd name="connsiteX12" fmla="*/ 54434 w 77836"/>
                <a:gd name="connsiteY12" fmla="*/ 26629 h 153643"/>
                <a:gd name="connsiteX13" fmla="*/ 70394 w 77836"/>
                <a:gd name="connsiteY13" fmla="*/ 90076 h 153643"/>
                <a:gd name="connsiteX14" fmla="*/ 71283 w 77836"/>
                <a:gd name="connsiteY14" fmla="*/ 96278 h 153643"/>
                <a:gd name="connsiteX15" fmla="*/ 52304 w 77836"/>
                <a:gd name="connsiteY15" fmla="*/ 112936 h 153643"/>
                <a:gd name="connsiteX16" fmla="*/ 21275 w 77836"/>
                <a:gd name="connsiteY16" fmla="*/ 85821 h 153643"/>
                <a:gd name="connsiteX17" fmla="*/ 24293 w 77836"/>
                <a:gd name="connsiteY17" fmla="*/ 83518 h 153643"/>
                <a:gd name="connsiteX18" fmla="*/ 27836 w 77836"/>
                <a:gd name="connsiteY18" fmla="*/ 86709 h 153643"/>
                <a:gd name="connsiteX19" fmla="*/ 51772 w 77836"/>
                <a:gd name="connsiteY19" fmla="*/ 107973 h 153643"/>
                <a:gd name="connsiteX20" fmla="*/ 57802 w 77836"/>
                <a:gd name="connsiteY20" fmla="*/ 99286 h 153643"/>
                <a:gd name="connsiteX21" fmla="*/ 57269 w 77836"/>
                <a:gd name="connsiteY21" fmla="*/ 93975 h 153643"/>
                <a:gd name="connsiteX22" fmla="*/ 40253 w 77836"/>
                <a:gd name="connsiteY22" fmla="*/ 26097 h 1536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77836" h="153643">
                  <a:moveTo>
                    <a:pt x="77837" y="145543"/>
                  </a:moveTo>
                  <a:cubicBezTo>
                    <a:pt x="77837" y="148553"/>
                    <a:pt x="75533" y="152277"/>
                    <a:pt x="70750" y="152277"/>
                  </a:cubicBezTo>
                  <a:cubicBezTo>
                    <a:pt x="65603" y="152277"/>
                    <a:pt x="60821" y="147314"/>
                    <a:pt x="60821" y="142535"/>
                  </a:cubicBezTo>
                  <a:cubicBezTo>
                    <a:pt x="60821" y="139692"/>
                    <a:pt x="62950" y="135794"/>
                    <a:pt x="67915" y="135794"/>
                  </a:cubicBezTo>
                  <a:cubicBezTo>
                    <a:pt x="72697" y="135794"/>
                    <a:pt x="77837" y="140407"/>
                    <a:pt x="77837" y="145543"/>
                  </a:cubicBezTo>
                  <a:close/>
                  <a:moveTo>
                    <a:pt x="40253" y="26097"/>
                  </a:moveTo>
                  <a:cubicBezTo>
                    <a:pt x="37234" y="13869"/>
                    <a:pt x="27836" y="3595"/>
                    <a:pt x="17374" y="3595"/>
                  </a:cubicBezTo>
                  <a:cubicBezTo>
                    <a:pt x="15070" y="3595"/>
                    <a:pt x="12941" y="3944"/>
                    <a:pt x="10995" y="4659"/>
                  </a:cubicBezTo>
                  <a:cubicBezTo>
                    <a:pt x="15602" y="6779"/>
                    <a:pt x="17024" y="11036"/>
                    <a:pt x="17024" y="13695"/>
                  </a:cubicBezTo>
                  <a:cubicBezTo>
                    <a:pt x="17024" y="17951"/>
                    <a:pt x="13656" y="20253"/>
                    <a:pt x="10105" y="20253"/>
                  </a:cubicBezTo>
                  <a:cubicBezTo>
                    <a:pt x="4607" y="20253"/>
                    <a:pt x="0" y="15465"/>
                    <a:pt x="0" y="9797"/>
                  </a:cubicBezTo>
                  <a:cubicBezTo>
                    <a:pt x="0" y="3063"/>
                    <a:pt x="6912" y="-1367"/>
                    <a:pt x="17556" y="-1367"/>
                  </a:cubicBezTo>
                  <a:cubicBezTo>
                    <a:pt x="28194" y="-1367"/>
                    <a:pt x="48936" y="5008"/>
                    <a:pt x="54434" y="26629"/>
                  </a:cubicBezTo>
                  <a:lnTo>
                    <a:pt x="70394" y="90076"/>
                  </a:lnTo>
                  <a:cubicBezTo>
                    <a:pt x="70926" y="92022"/>
                    <a:pt x="71283" y="93618"/>
                    <a:pt x="71283" y="96278"/>
                  </a:cubicBezTo>
                  <a:cubicBezTo>
                    <a:pt x="71283" y="106027"/>
                    <a:pt x="62950" y="112936"/>
                    <a:pt x="52304" y="112936"/>
                  </a:cubicBezTo>
                  <a:cubicBezTo>
                    <a:pt x="32627" y="112936"/>
                    <a:pt x="21275" y="88305"/>
                    <a:pt x="21275" y="85821"/>
                  </a:cubicBezTo>
                  <a:cubicBezTo>
                    <a:pt x="21275" y="83518"/>
                    <a:pt x="23761" y="83518"/>
                    <a:pt x="24293" y="83518"/>
                  </a:cubicBezTo>
                  <a:cubicBezTo>
                    <a:pt x="26422" y="83518"/>
                    <a:pt x="26597" y="84050"/>
                    <a:pt x="27836" y="86709"/>
                  </a:cubicBezTo>
                  <a:cubicBezTo>
                    <a:pt x="32269" y="96983"/>
                    <a:pt x="41493" y="107973"/>
                    <a:pt x="51772" y="107973"/>
                  </a:cubicBezTo>
                  <a:cubicBezTo>
                    <a:pt x="56205" y="107973"/>
                    <a:pt x="57802" y="104963"/>
                    <a:pt x="57802" y="99286"/>
                  </a:cubicBezTo>
                  <a:cubicBezTo>
                    <a:pt x="57802" y="97341"/>
                    <a:pt x="57452" y="94856"/>
                    <a:pt x="57269" y="93975"/>
                  </a:cubicBezTo>
                  <a:lnTo>
                    <a:pt x="40253" y="26097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3" name="任意多边形: 形状 22">
              <a:extLst>
                <a:ext uri="{FF2B5EF4-FFF2-40B4-BE49-F238E27FC236}">
                  <a16:creationId xmlns:a16="http://schemas.microsoft.com/office/drawing/2014/main" id="{33CFC0AB-A796-B23E-30E9-203D56935977}"/>
                </a:ext>
              </a:extLst>
            </p:cNvPr>
            <p:cNvSpPr/>
            <p:nvPr>
              <p:custDataLst>
                <p:tags r:id="rId13"/>
              </p:custDataLst>
            </p:nvPr>
          </p:nvSpPr>
          <p:spPr>
            <a:xfrm flipV="1">
              <a:off x="11623400" y="-14485214"/>
              <a:ext cx="207899" cy="173620"/>
            </a:xfrm>
            <a:custGeom>
              <a:avLst/>
              <a:gdLst>
                <a:gd name="connsiteX0" fmla="*/ 180555 w 207899"/>
                <a:gd name="connsiteY0" fmla="*/ 160364 h 173620"/>
                <a:gd name="connsiteX1" fmla="*/ 207899 w 207899"/>
                <a:gd name="connsiteY1" fmla="*/ 160364 h 173620"/>
                <a:gd name="connsiteX2" fmla="*/ 207899 w 207899"/>
                <a:gd name="connsiteY2" fmla="*/ 172258 h 173620"/>
                <a:gd name="connsiteX3" fmla="*/ 162570 w 207899"/>
                <a:gd name="connsiteY3" fmla="*/ 171497 h 173620"/>
                <a:gd name="connsiteX4" fmla="*/ 117248 w 207899"/>
                <a:gd name="connsiteY4" fmla="*/ 172258 h 173620"/>
                <a:gd name="connsiteX5" fmla="*/ 117248 w 207899"/>
                <a:gd name="connsiteY5" fmla="*/ 160364 h 173620"/>
                <a:gd name="connsiteX6" fmla="*/ 144592 w 207899"/>
                <a:gd name="connsiteY6" fmla="*/ 160364 h 173620"/>
                <a:gd name="connsiteX7" fmla="*/ 144592 w 207899"/>
                <a:gd name="connsiteY7" fmla="*/ 94812 h 173620"/>
                <a:gd name="connsiteX8" fmla="*/ 63307 w 207899"/>
                <a:gd name="connsiteY8" fmla="*/ 94812 h 173620"/>
                <a:gd name="connsiteX9" fmla="*/ 63307 w 207899"/>
                <a:gd name="connsiteY9" fmla="*/ 160364 h 173620"/>
                <a:gd name="connsiteX10" fmla="*/ 90659 w 207899"/>
                <a:gd name="connsiteY10" fmla="*/ 160364 h 173620"/>
                <a:gd name="connsiteX11" fmla="*/ 90659 w 207899"/>
                <a:gd name="connsiteY11" fmla="*/ 172258 h 173620"/>
                <a:gd name="connsiteX12" fmla="*/ 45330 w 207899"/>
                <a:gd name="connsiteY12" fmla="*/ 171497 h 173620"/>
                <a:gd name="connsiteX13" fmla="*/ 0 w 207899"/>
                <a:gd name="connsiteY13" fmla="*/ 172258 h 173620"/>
                <a:gd name="connsiteX14" fmla="*/ 0 w 207899"/>
                <a:gd name="connsiteY14" fmla="*/ 160364 h 173620"/>
                <a:gd name="connsiteX15" fmla="*/ 27352 w 207899"/>
                <a:gd name="connsiteY15" fmla="*/ 160364 h 173620"/>
                <a:gd name="connsiteX16" fmla="*/ 27352 w 207899"/>
                <a:gd name="connsiteY16" fmla="*/ 10532 h 173620"/>
                <a:gd name="connsiteX17" fmla="*/ 0 w 207899"/>
                <a:gd name="connsiteY17" fmla="*/ 10532 h 173620"/>
                <a:gd name="connsiteX18" fmla="*/ 0 w 207899"/>
                <a:gd name="connsiteY18" fmla="*/ -1363 h 173620"/>
                <a:gd name="connsiteX19" fmla="*/ 45330 w 207899"/>
                <a:gd name="connsiteY19" fmla="*/ -601 h 173620"/>
                <a:gd name="connsiteX20" fmla="*/ 90659 w 207899"/>
                <a:gd name="connsiteY20" fmla="*/ -1363 h 173620"/>
                <a:gd name="connsiteX21" fmla="*/ 90659 w 207899"/>
                <a:gd name="connsiteY21" fmla="*/ 10532 h 173620"/>
                <a:gd name="connsiteX22" fmla="*/ 63307 w 207899"/>
                <a:gd name="connsiteY22" fmla="*/ 10532 h 173620"/>
                <a:gd name="connsiteX23" fmla="*/ 63307 w 207899"/>
                <a:gd name="connsiteY23" fmla="*/ 82919 h 173620"/>
                <a:gd name="connsiteX24" fmla="*/ 144592 w 207899"/>
                <a:gd name="connsiteY24" fmla="*/ 82919 h 173620"/>
                <a:gd name="connsiteX25" fmla="*/ 144592 w 207899"/>
                <a:gd name="connsiteY25" fmla="*/ 10532 h 173620"/>
                <a:gd name="connsiteX26" fmla="*/ 117248 w 207899"/>
                <a:gd name="connsiteY26" fmla="*/ 10532 h 173620"/>
                <a:gd name="connsiteX27" fmla="*/ 117248 w 207899"/>
                <a:gd name="connsiteY27" fmla="*/ -1363 h 173620"/>
                <a:gd name="connsiteX28" fmla="*/ 162570 w 207899"/>
                <a:gd name="connsiteY28" fmla="*/ -601 h 173620"/>
                <a:gd name="connsiteX29" fmla="*/ 207899 w 207899"/>
                <a:gd name="connsiteY29" fmla="*/ -1363 h 173620"/>
                <a:gd name="connsiteX30" fmla="*/ 207899 w 207899"/>
                <a:gd name="connsiteY30" fmla="*/ 10532 h 173620"/>
                <a:gd name="connsiteX31" fmla="*/ 180555 w 207899"/>
                <a:gd name="connsiteY31" fmla="*/ 10532 h 173620"/>
                <a:gd name="connsiteX32" fmla="*/ 180555 w 207899"/>
                <a:gd name="connsiteY32" fmla="*/ 160364 h 173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07899" h="173620">
                  <a:moveTo>
                    <a:pt x="180555" y="160364"/>
                  </a:moveTo>
                  <a:lnTo>
                    <a:pt x="207899" y="160364"/>
                  </a:lnTo>
                  <a:lnTo>
                    <a:pt x="207899" y="172258"/>
                  </a:lnTo>
                  <a:cubicBezTo>
                    <a:pt x="198278" y="171497"/>
                    <a:pt x="173461" y="171497"/>
                    <a:pt x="162570" y="171497"/>
                  </a:cubicBezTo>
                  <a:cubicBezTo>
                    <a:pt x="151686" y="171497"/>
                    <a:pt x="126869" y="171497"/>
                    <a:pt x="117248" y="172258"/>
                  </a:cubicBezTo>
                  <a:lnTo>
                    <a:pt x="117248" y="160364"/>
                  </a:lnTo>
                  <a:lnTo>
                    <a:pt x="144592" y="160364"/>
                  </a:lnTo>
                  <a:lnTo>
                    <a:pt x="144592" y="94812"/>
                  </a:lnTo>
                  <a:lnTo>
                    <a:pt x="63307" y="94812"/>
                  </a:lnTo>
                  <a:lnTo>
                    <a:pt x="63307" y="160364"/>
                  </a:lnTo>
                  <a:lnTo>
                    <a:pt x="90659" y="160364"/>
                  </a:lnTo>
                  <a:lnTo>
                    <a:pt x="90659" y="172258"/>
                  </a:lnTo>
                  <a:cubicBezTo>
                    <a:pt x="81031" y="171497"/>
                    <a:pt x="56221" y="171497"/>
                    <a:pt x="45330" y="171497"/>
                  </a:cubicBezTo>
                  <a:cubicBezTo>
                    <a:pt x="34438" y="171497"/>
                    <a:pt x="9621" y="171497"/>
                    <a:pt x="0" y="172258"/>
                  </a:cubicBezTo>
                  <a:lnTo>
                    <a:pt x="0" y="160364"/>
                  </a:lnTo>
                  <a:lnTo>
                    <a:pt x="27352" y="160364"/>
                  </a:lnTo>
                  <a:lnTo>
                    <a:pt x="27352" y="10532"/>
                  </a:lnTo>
                  <a:lnTo>
                    <a:pt x="0" y="10532"/>
                  </a:lnTo>
                  <a:lnTo>
                    <a:pt x="0" y="-1363"/>
                  </a:lnTo>
                  <a:cubicBezTo>
                    <a:pt x="9621" y="-601"/>
                    <a:pt x="34438" y="-601"/>
                    <a:pt x="45330" y="-601"/>
                  </a:cubicBezTo>
                  <a:cubicBezTo>
                    <a:pt x="56221" y="-601"/>
                    <a:pt x="81031" y="-601"/>
                    <a:pt x="90659" y="-1363"/>
                  </a:cubicBezTo>
                  <a:lnTo>
                    <a:pt x="90659" y="10532"/>
                  </a:lnTo>
                  <a:lnTo>
                    <a:pt x="63307" y="10532"/>
                  </a:lnTo>
                  <a:lnTo>
                    <a:pt x="63307" y="82919"/>
                  </a:lnTo>
                  <a:lnTo>
                    <a:pt x="144592" y="82919"/>
                  </a:lnTo>
                  <a:lnTo>
                    <a:pt x="144592" y="10532"/>
                  </a:lnTo>
                  <a:lnTo>
                    <a:pt x="117248" y="10532"/>
                  </a:lnTo>
                  <a:lnTo>
                    <a:pt x="117248" y="-1363"/>
                  </a:lnTo>
                  <a:cubicBezTo>
                    <a:pt x="126869" y="-601"/>
                    <a:pt x="151686" y="-601"/>
                    <a:pt x="162570" y="-601"/>
                  </a:cubicBezTo>
                  <a:cubicBezTo>
                    <a:pt x="173461" y="-601"/>
                    <a:pt x="198278" y="-601"/>
                    <a:pt x="207899" y="-1363"/>
                  </a:cubicBezTo>
                  <a:lnTo>
                    <a:pt x="207899" y="10532"/>
                  </a:lnTo>
                  <a:lnTo>
                    <a:pt x="180555" y="10532"/>
                  </a:lnTo>
                  <a:lnTo>
                    <a:pt x="180555" y="160364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4" name="任意多边形: 形状 23">
              <a:extLst>
                <a:ext uri="{FF2B5EF4-FFF2-40B4-BE49-F238E27FC236}">
                  <a16:creationId xmlns:a16="http://schemas.microsoft.com/office/drawing/2014/main" id="{22AAC9D6-C64F-B589-2AE1-8B6F9178A645}"/>
                </a:ext>
              </a:extLst>
            </p:cNvPr>
            <p:cNvSpPr/>
            <p:nvPr>
              <p:custDataLst>
                <p:tags r:id="rId14"/>
              </p:custDataLst>
            </p:nvPr>
          </p:nvSpPr>
          <p:spPr>
            <a:xfrm flipV="1">
              <a:off x="11841452" y="-14533588"/>
              <a:ext cx="77837" cy="153643"/>
            </a:xfrm>
            <a:custGeom>
              <a:avLst/>
              <a:gdLst>
                <a:gd name="connsiteX0" fmla="*/ 77837 w 77837"/>
                <a:gd name="connsiteY0" fmla="*/ 145543 h 153643"/>
                <a:gd name="connsiteX1" fmla="*/ 70751 w 77837"/>
                <a:gd name="connsiteY1" fmla="*/ 152277 h 153643"/>
                <a:gd name="connsiteX2" fmla="*/ 60820 w 77837"/>
                <a:gd name="connsiteY2" fmla="*/ 142535 h 153643"/>
                <a:gd name="connsiteX3" fmla="*/ 67915 w 77837"/>
                <a:gd name="connsiteY3" fmla="*/ 135794 h 153643"/>
                <a:gd name="connsiteX4" fmla="*/ 77837 w 77837"/>
                <a:gd name="connsiteY4" fmla="*/ 145543 h 153643"/>
                <a:gd name="connsiteX5" fmla="*/ 40253 w 77837"/>
                <a:gd name="connsiteY5" fmla="*/ 26097 h 153643"/>
                <a:gd name="connsiteX6" fmla="*/ 17374 w 77837"/>
                <a:gd name="connsiteY6" fmla="*/ 3595 h 153643"/>
                <a:gd name="connsiteX7" fmla="*/ 10995 w 77837"/>
                <a:gd name="connsiteY7" fmla="*/ 4659 h 153643"/>
                <a:gd name="connsiteX8" fmla="*/ 17024 w 77837"/>
                <a:gd name="connsiteY8" fmla="*/ 13695 h 153643"/>
                <a:gd name="connsiteX9" fmla="*/ 10105 w 77837"/>
                <a:gd name="connsiteY9" fmla="*/ 20253 h 153643"/>
                <a:gd name="connsiteX10" fmla="*/ 0 w 77837"/>
                <a:gd name="connsiteY10" fmla="*/ 9797 h 153643"/>
                <a:gd name="connsiteX11" fmla="*/ 17556 w 77837"/>
                <a:gd name="connsiteY11" fmla="*/ -1367 h 153643"/>
                <a:gd name="connsiteX12" fmla="*/ 54433 w 77837"/>
                <a:gd name="connsiteY12" fmla="*/ 26629 h 153643"/>
                <a:gd name="connsiteX13" fmla="*/ 70394 w 77837"/>
                <a:gd name="connsiteY13" fmla="*/ 90076 h 153643"/>
                <a:gd name="connsiteX14" fmla="*/ 71283 w 77837"/>
                <a:gd name="connsiteY14" fmla="*/ 96278 h 153643"/>
                <a:gd name="connsiteX15" fmla="*/ 52304 w 77837"/>
                <a:gd name="connsiteY15" fmla="*/ 112936 h 153643"/>
                <a:gd name="connsiteX16" fmla="*/ 21275 w 77837"/>
                <a:gd name="connsiteY16" fmla="*/ 85821 h 153643"/>
                <a:gd name="connsiteX17" fmla="*/ 24293 w 77837"/>
                <a:gd name="connsiteY17" fmla="*/ 83518 h 153643"/>
                <a:gd name="connsiteX18" fmla="*/ 27836 w 77837"/>
                <a:gd name="connsiteY18" fmla="*/ 86709 h 153643"/>
                <a:gd name="connsiteX19" fmla="*/ 51772 w 77837"/>
                <a:gd name="connsiteY19" fmla="*/ 107973 h 153643"/>
                <a:gd name="connsiteX20" fmla="*/ 57802 w 77837"/>
                <a:gd name="connsiteY20" fmla="*/ 99286 h 153643"/>
                <a:gd name="connsiteX21" fmla="*/ 57269 w 77837"/>
                <a:gd name="connsiteY21" fmla="*/ 93975 h 153643"/>
                <a:gd name="connsiteX22" fmla="*/ 40253 w 77837"/>
                <a:gd name="connsiteY22" fmla="*/ 26097 h 1536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77837" h="153643">
                  <a:moveTo>
                    <a:pt x="77837" y="145543"/>
                  </a:moveTo>
                  <a:cubicBezTo>
                    <a:pt x="77837" y="148553"/>
                    <a:pt x="75533" y="152277"/>
                    <a:pt x="70751" y="152277"/>
                  </a:cubicBezTo>
                  <a:cubicBezTo>
                    <a:pt x="65603" y="152277"/>
                    <a:pt x="60820" y="147314"/>
                    <a:pt x="60820" y="142535"/>
                  </a:cubicBezTo>
                  <a:cubicBezTo>
                    <a:pt x="60820" y="139692"/>
                    <a:pt x="62950" y="135794"/>
                    <a:pt x="67915" y="135794"/>
                  </a:cubicBezTo>
                  <a:cubicBezTo>
                    <a:pt x="72697" y="135794"/>
                    <a:pt x="77837" y="140407"/>
                    <a:pt x="77837" y="145543"/>
                  </a:cubicBezTo>
                  <a:close/>
                  <a:moveTo>
                    <a:pt x="40253" y="26097"/>
                  </a:moveTo>
                  <a:cubicBezTo>
                    <a:pt x="37234" y="13869"/>
                    <a:pt x="27836" y="3595"/>
                    <a:pt x="17374" y="3595"/>
                  </a:cubicBezTo>
                  <a:cubicBezTo>
                    <a:pt x="15070" y="3595"/>
                    <a:pt x="12941" y="3944"/>
                    <a:pt x="10995" y="4659"/>
                  </a:cubicBezTo>
                  <a:cubicBezTo>
                    <a:pt x="15602" y="6779"/>
                    <a:pt x="17024" y="11036"/>
                    <a:pt x="17024" y="13695"/>
                  </a:cubicBezTo>
                  <a:cubicBezTo>
                    <a:pt x="17024" y="17951"/>
                    <a:pt x="13656" y="20253"/>
                    <a:pt x="10105" y="20253"/>
                  </a:cubicBezTo>
                  <a:cubicBezTo>
                    <a:pt x="4607" y="20253"/>
                    <a:pt x="0" y="15465"/>
                    <a:pt x="0" y="9797"/>
                  </a:cubicBezTo>
                  <a:cubicBezTo>
                    <a:pt x="0" y="3063"/>
                    <a:pt x="6912" y="-1367"/>
                    <a:pt x="17556" y="-1367"/>
                  </a:cubicBezTo>
                  <a:cubicBezTo>
                    <a:pt x="28194" y="-1367"/>
                    <a:pt x="48936" y="5008"/>
                    <a:pt x="54433" y="26629"/>
                  </a:cubicBezTo>
                  <a:lnTo>
                    <a:pt x="70394" y="90076"/>
                  </a:lnTo>
                  <a:cubicBezTo>
                    <a:pt x="70926" y="92022"/>
                    <a:pt x="71283" y="93618"/>
                    <a:pt x="71283" y="96278"/>
                  </a:cubicBezTo>
                  <a:cubicBezTo>
                    <a:pt x="71283" y="106027"/>
                    <a:pt x="62950" y="112936"/>
                    <a:pt x="52304" y="112936"/>
                  </a:cubicBezTo>
                  <a:cubicBezTo>
                    <a:pt x="32627" y="112936"/>
                    <a:pt x="21275" y="88305"/>
                    <a:pt x="21275" y="85821"/>
                  </a:cubicBezTo>
                  <a:cubicBezTo>
                    <a:pt x="21275" y="83518"/>
                    <a:pt x="23761" y="83518"/>
                    <a:pt x="24293" y="83518"/>
                  </a:cubicBezTo>
                  <a:cubicBezTo>
                    <a:pt x="26422" y="83518"/>
                    <a:pt x="26597" y="84050"/>
                    <a:pt x="27836" y="86709"/>
                  </a:cubicBezTo>
                  <a:cubicBezTo>
                    <a:pt x="32269" y="96983"/>
                    <a:pt x="41493" y="107973"/>
                    <a:pt x="51772" y="107973"/>
                  </a:cubicBezTo>
                  <a:cubicBezTo>
                    <a:pt x="56205" y="107973"/>
                    <a:pt x="57802" y="104963"/>
                    <a:pt x="57802" y="99286"/>
                  </a:cubicBezTo>
                  <a:cubicBezTo>
                    <a:pt x="57802" y="97341"/>
                    <a:pt x="57452" y="94856"/>
                    <a:pt x="57269" y="93975"/>
                  </a:cubicBezTo>
                  <a:lnTo>
                    <a:pt x="40253" y="26097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</p:spTree>
  </p:cSld>
  <p:clrMapOvr>
    <a:masterClrMapping/>
  </p:clrMapOvr>
</p:sld>
</file>

<file path=ppt/slides/slide1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FA35878-12DF-46F9-E8D5-62E90493DAE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Slide Number Placeholder 1">
            <a:extLst>
              <a:ext uri="{FF2B5EF4-FFF2-40B4-BE49-F238E27FC236}">
                <a16:creationId xmlns:a16="http://schemas.microsoft.com/office/drawing/2014/main" id="{BC58C8A4-7D88-655B-DD8E-392020D9D46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1D8FA19-E13B-4121-8BBF-5D41F5A04330}" type="slidenum">
              <a:rPr lang="zh-CN" altLang="en-US" sz="1200" b="0" smtClean="0"/>
              <a:t>106</a:t>
            </a:fld>
            <a:endParaRPr lang="zh-CN" altLang="en-US" sz="1200" b="0" dirty="0"/>
          </a:p>
        </p:txBody>
      </p:sp>
      <p:sp>
        <p:nvSpPr>
          <p:cNvPr id="11" name="矩形 2">
            <a:extLst>
              <a:ext uri="{FF2B5EF4-FFF2-40B4-BE49-F238E27FC236}">
                <a16:creationId xmlns:a16="http://schemas.microsoft.com/office/drawing/2014/main" id="{B34BDB37-468D-66C6-BDBE-71E08AFDD74E}"/>
              </a:ext>
            </a:extLst>
          </p:cNvPr>
          <p:cNvSpPr/>
          <p:nvPr/>
        </p:nvSpPr>
        <p:spPr>
          <a:xfrm>
            <a:off x="271019" y="229018"/>
            <a:ext cx="8082662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lvl="1"/>
            <a:r>
              <a:rPr lang="en-US" altLang="zh-CN" sz="2800" b="1" dirty="0" err="1">
                <a:latin typeface="Palatino" pitchFamily="2" charset="77"/>
                <a:ea typeface="Palatino" pitchFamily="2" charset="77"/>
                <a:cs typeface="Calibri Light" panose="020F0302020204030204" pitchFamily="34" charset="0"/>
                <a:sym typeface="+mn-ea"/>
              </a:rPr>
              <a:t>ELMo</a:t>
            </a:r>
            <a:r>
              <a:rPr lang="zh-CN" altLang="en-US" sz="2800" b="1" dirty="0">
                <a:latin typeface="Palatino" pitchFamily="2" charset="77"/>
                <a:ea typeface="Palatino" pitchFamily="2" charset="77"/>
                <a:cs typeface="Calibri Light" panose="020F0302020204030204" pitchFamily="34" charset="0"/>
                <a:sym typeface="+mn-ea"/>
              </a:rPr>
              <a:t> </a:t>
            </a:r>
            <a:r>
              <a:rPr lang="en-US" altLang="zh-CN" sz="2800" b="1" dirty="0">
                <a:latin typeface="Palatino" pitchFamily="2" charset="77"/>
                <a:ea typeface="Palatino" pitchFamily="2" charset="77"/>
                <a:cs typeface="Calibri Light" panose="020F0302020204030204" pitchFamily="34" charset="0"/>
                <a:sym typeface="+mn-ea"/>
              </a:rPr>
              <a:t>—</a:t>
            </a:r>
            <a:r>
              <a:rPr lang="zh-CN" altLang="en-US" sz="2800" b="1" dirty="0">
                <a:latin typeface="Palatino" pitchFamily="2" charset="77"/>
                <a:ea typeface="Palatino" pitchFamily="2" charset="77"/>
                <a:cs typeface="Calibri Light" panose="020F0302020204030204" pitchFamily="34" charset="0"/>
                <a:sym typeface="+mn-ea"/>
              </a:rPr>
              <a:t> </a:t>
            </a:r>
            <a:r>
              <a:rPr lang="en-US" altLang="zh-CN" sz="2800" b="1" dirty="0">
                <a:latin typeface="Palatino" pitchFamily="2" charset="77"/>
                <a:ea typeface="Palatino" pitchFamily="2" charset="77"/>
                <a:cs typeface="Calibri Light" panose="020F0302020204030204" pitchFamily="34" charset="0"/>
                <a:sym typeface="+mn-ea"/>
              </a:rPr>
              <a:t>Embeddings</a:t>
            </a:r>
            <a:r>
              <a:rPr lang="zh-CN" altLang="en-US" sz="2800" b="1" dirty="0">
                <a:latin typeface="Palatino" pitchFamily="2" charset="77"/>
                <a:ea typeface="Palatino" pitchFamily="2" charset="77"/>
                <a:cs typeface="Calibri Light" panose="020F0302020204030204" pitchFamily="34" charset="0"/>
                <a:sym typeface="+mn-ea"/>
              </a:rPr>
              <a:t> </a:t>
            </a:r>
            <a:r>
              <a:rPr lang="en-US" altLang="zh-CN" sz="2800" b="1" dirty="0">
                <a:latin typeface="Palatino" pitchFamily="2" charset="77"/>
                <a:ea typeface="Palatino" pitchFamily="2" charset="77"/>
                <a:cs typeface="Calibri Light" panose="020F0302020204030204" pitchFamily="34" charset="0"/>
                <a:sym typeface="+mn-ea"/>
              </a:rPr>
              <a:t>from</a:t>
            </a:r>
            <a:r>
              <a:rPr lang="zh-CN" altLang="en-US" sz="2800" b="1" dirty="0">
                <a:latin typeface="Palatino" pitchFamily="2" charset="77"/>
                <a:ea typeface="Palatino" pitchFamily="2" charset="77"/>
                <a:cs typeface="Calibri Light" panose="020F0302020204030204" pitchFamily="34" charset="0"/>
                <a:sym typeface="+mn-ea"/>
              </a:rPr>
              <a:t> </a:t>
            </a:r>
            <a:r>
              <a:rPr lang="en-US" altLang="zh-CN" sz="2800" b="1" dirty="0">
                <a:latin typeface="Palatino" pitchFamily="2" charset="77"/>
                <a:ea typeface="Palatino" pitchFamily="2" charset="77"/>
                <a:cs typeface="Calibri Light" panose="020F0302020204030204" pitchFamily="34" charset="0"/>
                <a:sym typeface="+mn-ea"/>
              </a:rPr>
              <a:t>Language</a:t>
            </a:r>
            <a:r>
              <a:rPr lang="zh-CN" altLang="en-US" sz="2800" b="1" dirty="0">
                <a:latin typeface="Palatino" pitchFamily="2" charset="77"/>
                <a:ea typeface="Palatino" pitchFamily="2" charset="77"/>
                <a:cs typeface="Calibri Light" panose="020F0302020204030204" pitchFamily="34" charset="0"/>
                <a:sym typeface="+mn-ea"/>
              </a:rPr>
              <a:t> </a:t>
            </a:r>
            <a:r>
              <a:rPr lang="en-US" altLang="zh-CN" sz="2800" b="1" dirty="0">
                <a:latin typeface="Palatino" pitchFamily="2" charset="77"/>
                <a:ea typeface="Palatino" pitchFamily="2" charset="77"/>
                <a:cs typeface="Calibri Light" panose="020F0302020204030204" pitchFamily="34" charset="0"/>
                <a:sym typeface="+mn-ea"/>
              </a:rPr>
              <a:t>Modeling</a:t>
            </a:r>
            <a:endParaRPr lang="en-US" altLang="zh-CN" sz="2800" b="1" dirty="0">
              <a:solidFill>
                <a:schemeClr val="bg2"/>
              </a:solidFill>
              <a:latin typeface="Palatino"/>
              <a:cs typeface="Calibri Light" panose="020F0302020204030204" pitchFamily="34" charset="0"/>
            </a:endParaRPr>
          </a:p>
        </p:txBody>
      </p:sp>
      <p:sp>
        <p:nvSpPr>
          <p:cNvPr id="2" name="文本框 1">
            <a:extLst>
              <a:ext uri="{FF2B5EF4-FFF2-40B4-BE49-F238E27FC236}">
                <a16:creationId xmlns:a16="http://schemas.microsoft.com/office/drawing/2014/main" id="{DBDE0A99-C51F-D783-C139-D6D5EC9ECE33}"/>
              </a:ext>
            </a:extLst>
          </p:cNvPr>
          <p:cNvSpPr txBox="1"/>
          <p:nvPr/>
        </p:nvSpPr>
        <p:spPr>
          <a:xfrm>
            <a:off x="1001973" y="1502237"/>
            <a:ext cx="8523201" cy="135421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marL="342900" indent="-342900" algn="l">
              <a:spcAft>
                <a:spcPts val="1200"/>
              </a:spcAft>
              <a:buClrTx/>
              <a:buSzTx/>
              <a:buFont typeface="Arial" panose="020B0604020202020204" pitchFamily="34" charset="0"/>
              <a:buChar char="•"/>
            </a:pPr>
            <a:r>
              <a:rPr lang="en-US" sz="2400" dirty="0">
                <a:latin typeface="Palatino"/>
                <a:cs typeface="Calibri Light" panose="020F0302020204030204" pitchFamily="34" charset="0"/>
              </a:rPr>
              <a:t>Pre-train</a:t>
            </a:r>
            <a:r>
              <a:rPr lang="zh-CN" altLang="en-US" sz="2400" dirty="0">
                <a:latin typeface="Palatino"/>
                <a:cs typeface="Calibri Light" panose="020F0302020204030204" pitchFamily="34" charset="0"/>
              </a:rPr>
              <a:t> </a:t>
            </a:r>
            <a:r>
              <a:rPr lang="en-US" altLang="zh-CN" sz="2400" dirty="0">
                <a:latin typeface="Palatino"/>
                <a:cs typeface="Calibri Light" panose="020F0302020204030204" pitchFamily="34" charset="0"/>
              </a:rPr>
              <a:t>a multi-layer RNN LM over large data.</a:t>
            </a:r>
            <a:endParaRPr lang="en-US" sz="2400" dirty="0">
              <a:latin typeface="Palatino"/>
              <a:cs typeface="Calibri Light" panose="020F0302020204030204" pitchFamily="34" charset="0"/>
            </a:endParaRPr>
          </a:p>
          <a:p>
            <a:pPr marL="342900" indent="-342900" algn="l">
              <a:spcAft>
                <a:spcPts val="1200"/>
              </a:spcAft>
              <a:buClrTx/>
              <a:buSzTx/>
              <a:buFont typeface="Arial" panose="020B0604020202020204" pitchFamily="34" charset="0"/>
              <a:buChar char="•"/>
            </a:pPr>
            <a:r>
              <a:rPr lang="en-US" sz="2400" dirty="0">
                <a:latin typeface="Palatino"/>
                <a:cs typeface="Calibri Light" panose="020F0302020204030204" pitchFamily="34" charset="0"/>
              </a:rPr>
              <a:t>The contextualized word embeddings can be computed by integrating multiple hidden layers:</a:t>
            </a:r>
          </a:p>
        </p:txBody>
      </p:sp>
      <p:pic>
        <p:nvPicPr>
          <p:cNvPr id="6" name="图片 5">
            <a:extLst>
              <a:ext uri="{FF2B5EF4-FFF2-40B4-BE49-F238E27FC236}">
                <a16:creationId xmlns:a16="http://schemas.microsoft.com/office/drawing/2014/main" id="{A8C51696-3786-FD14-7BF2-A6F7BC22F9BF}"/>
              </a:ext>
            </a:extLst>
          </p:cNvPr>
          <p:cNvPicPr>
            <a:picLocks noChangeAspect="1"/>
          </p:cNvPicPr>
          <p:nvPr/>
        </p:nvPicPr>
        <p:blipFill>
          <a:blip r:embed="rId16"/>
          <a:stretch>
            <a:fillRect/>
          </a:stretch>
        </p:blipFill>
        <p:spPr>
          <a:xfrm>
            <a:off x="2943681" y="5215151"/>
            <a:ext cx="3946816" cy="694216"/>
          </a:xfrm>
          <a:prstGeom prst="rect">
            <a:avLst/>
          </a:prstGeom>
        </p:spPr>
      </p:pic>
      <p:sp>
        <p:nvSpPr>
          <p:cNvPr id="7" name="文本框 6">
            <a:extLst>
              <a:ext uri="{FF2B5EF4-FFF2-40B4-BE49-F238E27FC236}">
                <a16:creationId xmlns:a16="http://schemas.microsoft.com/office/drawing/2014/main" id="{88450068-08C0-8B1C-8AA3-04FA675F4DE9}"/>
              </a:ext>
            </a:extLst>
          </p:cNvPr>
          <p:cNvSpPr txBox="1"/>
          <p:nvPr/>
        </p:nvSpPr>
        <p:spPr>
          <a:xfrm>
            <a:off x="1315182" y="3915295"/>
            <a:ext cx="5553123" cy="461665"/>
          </a:xfrm>
          <a:prstGeom prst="rect">
            <a:avLst/>
          </a:prstGeom>
          <a:noFill/>
        </p:spPr>
        <p:txBody>
          <a:bodyPr wrap="none" rtlCol="0" anchor="t">
            <a:spAutoFit/>
          </a:bodyPr>
          <a:lstStyle/>
          <a:p>
            <a:pPr algn="l">
              <a:buClrTx/>
              <a:buSzTx/>
              <a:buFontTx/>
            </a:pPr>
            <a:r>
              <a:rPr lang="en-US" sz="2400" dirty="0">
                <a:latin typeface="Palatino"/>
                <a:cs typeface="Calibri Light" panose="020F0302020204030204" pitchFamily="34" charset="0"/>
                <a:sym typeface="+mn-ea"/>
              </a:rPr>
              <a:t>Considering bi-directional information:</a:t>
            </a:r>
          </a:p>
        </p:txBody>
      </p:sp>
      <p:pic>
        <p:nvPicPr>
          <p:cNvPr id="3" name="图片 2" descr="elmo">
            <a:extLst>
              <a:ext uri="{FF2B5EF4-FFF2-40B4-BE49-F238E27FC236}">
                <a16:creationId xmlns:a16="http://schemas.microsoft.com/office/drawing/2014/main" id="{E3B18221-232D-CB20-E55D-890C9DDE1340}"/>
              </a:ext>
            </a:extLst>
          </p:cNvPr>
          <p:cNvPicPr>
            <a:picLocks noChangeAspect="1"/>
          </p:cNvPicPr>
          <p:nvPr/>
        </p:nvPicPr>
        <p:blipFill>
          <a:blip r:embed="rId17"/>
          <a:stretch>
            <a:fillRect/>
          </a:stretch>
        </p:blipFill>
        <p:spPr>
          <a:xfrm>
            <a:off x="7152813" y="3174192"/>
            <a:ext cx="4134485" cy="1643380"/>
          </a:xfrm>
          <a:prstGeom prst="rect">
            <a:avLst/>
          </a:prstGeom>
        </p:spPr>
      </p:pic>
      <p:grpSp>
        <p:nvGrpSpPr>
          <p:cNvPr id="25" name="组合 24" descr="\documentclass{article}&#10;\usepackage{amsmath}&#10;\pagestyle{empty}&#10;\begin{document}&#10;&#10;\begin{gather*}&#10;\mathbf{H}^{ELMo} = \sum^{k}_{j=1} s^j \mathbf{H}^j&#10;\end{gather*}&#10;&#10;\end{document}" title="IguanaTex Shape Display">
            <a:extLst>
              <a:ext uri="{FF2B5EF4-FFF2-40B4-BE49-F238E27FC236}">
                <a16:creationId xmlns:a16="http://schemas.microsoft.com/office/drawing/2014/main" id="{2718831E-051D-B763-5F06-539B6CDBFE2D}"/>
              </a:ext>
            </a:extLst>
          </p:cNvPr>
          <p:cNvGrpSpPr>
            <a:grpSpLocks noChangeAspect="1"/>
          </p:cNvGrpSpPr>
          <p:nvPr>
            <p:custDataLst>
              <p:tags r:id="rId1"/>
            </p:custDataLst>
          </p:nvPr>
        </p:nvGrpSpPr>
        <p:grpSpPr>
          <a:xfrm>
            <a:off x="3908153" y="2942705"/>
            <a:ext cx="2117124" cy="774205"/>
            <a:chOff x="9802165" y="-14750982"/>
            <a:chExt cx="2117124" cy="774205"/>
          </a:xfrm>
        </p:grpSpPr>
        <p:sp>
          <p:nvSpPr>
            <p:cNvPr id="12" name="任意多边形: 形状 11">
              <a:extLst>
                <a:ext uri="{FF2B5EF4-FFF2-40B4-BE49-F238E27FC236}">
                  <a16:creationId xmlns:a16="http://schemas.microsoft.com/office/drawing/2014/main" id="{E5A18678-D3F0-B2D3-0EDA-9795002C27D5}"/>
                </a:ext>
              </a:extLst>
            </p:cNvPr>
            <p:cNvSpPr/>
            <p:nvPr>
              <p:custDataLst>
                <p:tags r:id="rId2"/>
              </p:custDataLst>
            </p:nvPr>
          </p:nvSpPr>
          <p:spPr>
            <a:xfrm flipV="1">
              <a:off x="9802165" y="-14485214"/>
              <a:ext cx="207899" cy="173620"/>
            </a:xfrm>
            <a:custGeom>
              <a:avLst/>
              <a:gdLst>
                <a:gd name="connsiteX0" fmla="*/ 180555 w 207899"/>
                <a:gd name="connsiteY0" fmla="*/ 160364 h 173620"/>
                <a:gd name="connsiteX1" fmla="*/ 207899 w 207899"/>
                <a:gd name="connsiteY1" fmla="*/ 160364 h 173620"/>
                <a:gd name="connsiteX2" fmla="*/ 207899 w 207899"/>
                <a:gd name="connsiteY2" fmla="*/ 172258 h 173620"/>
                <a:gd name="connsiteX3" fmla="*/ 162569 w 207899"/>
                <a:gd name="connsiteY3" fmla="*/ 171497 h 173620"/>
                <a:gd name="connsiteX4" fmla="*/ 117248 w 207899"/>
                <a:gd name="connsiteY4" fmla="*/ 172258 h 173620"/>
                <a:gd name="connsiteX5" fmla="*/ 117248 w 207899"/>
                <a:gd name="connsiteY5" fmla="*/ 160364 h 173620"/>
                <a:gd name="connsiteX6" fmla="*/ 144592 w 207899"/>
                <a:gd name="connsiteY6" fmla="*/ 160364 h 173620"/>
                <a:gd name="connsiteX7" fmla="*/ 144592 w 207899"/>
                <a:gd name="connsiteY7" fmla="*/ 94812 h 173620"/>
                <a:gd name="connsiteX8" fmla="*/ 63307 w 207899"/>
                <a:gd name="connsiteY8" fmla="*/ 94812 h 173620"/>
                <a:gd name="connsiteX9" fmla="*/ 63307 w 207899"/>
                <a:gd name="connsiteY9" fmla="*/ 160364 h 173620"/>
                <a:gd name="connsiteX10" fmla="*/ 90659 w 207899"/>
                <a:gd name="connsiteY10" fmla="*/ 160364 h 173620"/>
                <a:gd name="connsiteX11" fmla="*/ 90659 w 207899"/>
                <a:gd name="connsiteY11" fmla="*/ 172258 h 173620"/>
                <a:gd name="connsiteX12" fmla="*/ 45330 w 207899"/>
                <a:gd name="connsiteY12" fmla="*/ 171497 h 173620"/>
                <a:gd name="connsiteX13" fmla="*/ 0 w 207899"/>
                <a:gd name="connsiteY13" fmla="*/ 172258 h 173620"/>
                <a:gd name="connsiteX14" fmla="*/ 0 w 207899"/>
                <a:gd name="connsiteY14" fmla="*/ 160364 h 173620"/>
                <a:gd name="connsiteX15" fmla="*/ 27352 w 207899"/>
                <a:gd name="connsiteY15" fmla="*/ 160364 h 173620"/>
                <a:gd name="connsiteX16" fmla="*/ 27352 w 207899"/>
                <a:gd name="connsiteY16" fmla="*/ 10532 h 173620"/>
                <a:gd name="connsiteX17" fmla="*/ 0 w 207899"/>
                <a:gd name="connsiteY17" fmla="*/ 10532 h 173620"/>
                <a:gd name="connsiteX18" fmla="*/ 0 w 207899"/>
                <a:gd name="connsiteY18" fmla="*/ -1363 h 173620"/>
                <a:gd name="connsiteX19" fmla="*/ 45330 w 207899"/>
                <a:gd name="connsiteY19" fmla="*/ -601 h 173620"/>
                <a:gd name="connsiteX20" fmla="*/ 90659 w 207899"/>
                <a:gd name="connsiteY20" fmla="*/ -1363 h 173620"/>
                <a:gd name="connsiteX21" fmla="*/ 90659 w 207899"/>
                <a:gd name="connsiteY21" fmla="*/ 10532 h 173620"/>
                <a:gd name="connsiteX22" fmla="*/ 63307 w 207899"/>
                <a:gd name="connsiteY22" fmla="*/ 10532 h 173620"/>
                <a:gd name="connsiteX23" fmla="*/ 63307 w 207899"/>
                <a:gd name="connsiteY23" fmla="*/ 82919 h 173620"/>
                <a:gd name="connsiteX24" fmla="*/ 144592 w 207899"/>
                <a:gd name="connsiteY24" fmla="*/ 82919 h 173620"/>
                <a:gd name="connsiteX25" fmla="*/ 144592 w 207899"/>
                <a:gd name="connsiteY25" fmla="*/ 10532 h 173620"/>
                <a:gd name="connsiteX26" fmla="*/ 117248 w 207899"/>
                <a:gd name="connsiteY26" fmla="*/ 10532 h 173620"/>
                <a:gd name="connsiteX27" fmla="*/ 117248 w 207899"/>
                <a:gd name="connsiteY27" fmla="*/ -1363 h 173620"/>
                <a:gd name="connsiteX28" fmla="*/ 162569 w 207899"/>
                <a:gd name="connsiteY28" fmla="*/ -601 h 173620"/>
                <a:gd name="connsiteX29" fmla="*/ 207899 w 207899"/>
                <a:gd name="connsiteY29" fmla="*/ -1363 h 173620"/>
                <a:gd name="connsiteX30" fmla="*/ 207899 w 207899"/>
                <a:gd name="connsiteY30" fmla="*/ 10532 h 173620"/>
                <a:gd name="connsiteX31" fmla="*/ 180555 w 207899"/>
                <a:gd name="connsiteY31" fmla="*/ 10532 h 173620"/>
                <a:gd name="connsiteX32" fmla="*/ 180555 w 207899"/>
                <a:gd name="connsiteY32" fmla="*/ 160364 h 173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07899" h="173620">
                  <a:moveTo>
                    <a:pt x="180555" y="160364"/>
                  </a:moveTo>
                  <a:lnTo>
                    <a:pt x="207899" y="160364"/>
                  </a:lnTo>
                  <a:lnTo>
                    <a:pt x="207899" y="172258"/>
                  </a:lnTo>
                  <a:cubicBezTo>
                    <a:pt x="198278" y="171497"/>
                    <a:pt x="173461" y="171497"/>
                    <a:pt x="162569" y="171497"/>
                  </a:cubicBezTo>
                  <a:cubicBezTo>
                    <a:pt x="151686" y="171497"/>
                    <a:pt x="126869" y="171497"/>
                    <a:pt x="117248" y="172258"/>
                  </a:cubicBezTo>
                  <a:lnTo>
                    <a:pt x="117248" y="160364"/>
                  </a:lnTo>
                  <a:lnTo>
                    <a:pt x="144592" y="160364"/>
                  </a:lnTo>
                  <a:lnTo>
                    <a:pt x="144592" y="94812"/>
                  </a:lnTo>
                  <a:lnTo>
                    <a:pt x="63307" y="94812"/>
                  </a:lnTo>
                  <a:lnTo>
                    <a:pt x="63307" y="160364"/>
                  </a:lnTo>
                  <a:lnTo>
                    <a:pt x="90659" y="160364"/>
                  </a:lnTo>
                  <a:lnTo>
                    <a:pt x="90659" y="172258"/>
                  </a:lnTo>
                  <a:cubicBezTo>
                    <a:pt x="81031" y="171497"/>
                    <a:pt x="56221" y="171497"/>
                    <a:pt x="45330" y="171497"/>
                  </a:cubicBezTo>
                  <a:cubicBezTo>
                    <a:pt x="34438" y="171497"/>
                    <a:pt x="9621" y="171497"/>
                    <a:pt x="0" y="172258"/>
                  </a:cubicBezTo>
                  <a:lnTo>
                    <a:pt x="0" y="160364"/>
                  </a:lnTo>
                  <a:lnTo>
                    <a:pt x="27352" y="160364"/>
                  </a:lnTo>
                  <a:lnTo>
                    <a:pt x="27352" y="10532"/>
                  </a:lnTo>
                  <a:lnTo>
                    <a:pt x="0" y="10532"/>
                  </a:lnTo>
                  <a:lnTo>
                    <a:pt x="0" y="-1363"/>
                  </a:lnTo>
                  <a:cubicBezTo>
                    <a:pt x="9621" y="-601"/>
                    <a:pt x="34438" y="-601"/>
                    <a:pt x="45330" y="-601"/>
                  </a:cubicBezTo>
                  <a:cubicBezTo>
                    <a:pt x="56221" y="-601"/>
                    <a:pt x="81031" y="-601"/>
                    <a:pt x="90659" y="-1363"/>
                  </a:cubicBezTo>
                  <a:lnTo>
                    <a:pt x="90659" y="10532"/>
                  </a:lnTo>
                  <a:lnTo>
                    <a:pt x="63307" y="10532"/>
                  </a:lnTo>
                  <a:lnTo>
                    <a:pt x="63307" y="82919"/>
                  </a:lnTo>
                  <a:lnTo>
                    <a:pt x="144592" y="82919"/>
                  </a:lnTo>
                  <a:lnTo>
                    <a:pt x="144592" y="10532"/>
                  </a:lnTo>
                  <a:lnTo>
                    <a:pt x="117248" y="10532"/>
                  </a:lnTo>
                  <a:lnTo>
                    <a:pt x="117248" y="-1363"/>
                  </a:lnTo>
                  <a:cubicBezTo>
                    <a:pt x="126869" y="-601"/>
                    <a:pt x="151686" y="-601"/>
                    <a:pt x="162569" y="-601"/>
                  </a:cubicBezTo>
                  <a:cubicBezTo>
                    <a:pt x="173461" y="-601"/>
                    <a:pt x="198278" y="-601"/>
                    <a:pt x="207899" y="-1363"/>
                  </a:cubicBezTo>
                  <a:lnTo>
                    <a:pt x="207899" y="10532"/>
                  </a:lnTo>
                  <a:lnTo>
                    <a:pt x="180555" y="10532"/>
                  </a:lnTo>
                  <a:lnTo>
                    <a:pt x="180555" y="160364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" name="任意多边形: 形状 12">
              <a:extLst>
                <a:ext uri="{FF2B5EF4-FFF2-40B4-BE49-F238E27FC236}">
                  <a16:creationId xmlns:a16="http://schemas.microsoft.com/office/drawing/2014/main" id="{D637CF2F-B45A-22BA-6745-BD5EF2F8ABF5}"/>
                </a:ext>
              </a:extLst>
            </p:cNvPr>
            <p:cNvSpPr/>
            <p:nvPr>
              <p:custDataLst>
                <p:tags r:id="rId3"/>
              </p:custDataLst>
            </p:nvPr>
          </p:nvSpPr>
          <p:spPr>
            <a:xfrm flipV="1">
              <a:off x="10032452" y="-14536423"/>
              <a:ext cx="137001" cy="120329"/>
            </a:xfrm>
            <a:custGeom>
              <a:avLst/>
              <a:gdLst>
                <a:gd name="connsiteX0" fmla="*/ 128194 w 137001"/>
                <a:gd name="connsiteY0" fmla="*/ 39570 h 120329"/>
                <a:gd name="connsiteX1" fmla="*/ 129260 w 137001"/>
                <a:gd name="connsiteY1" fmla="*/ 42761 h 120329"/>
                <a:gd name="connsiteX2" fmla="*/ 126249 w 137001"/>
                <a:gd name="connsiteY2" fmla="*/ 45239 h 120329"/>
                <a:gd name="connsiteX3" fmla="*/ 124294 w 137001"/>
                <a:gd name="connsiteY3" fmla="*/ 44532 h 120329"/>
                <a:gd name="connsiteX4" fmla="*/ 121640 w 137001"/>
                <a:gd name="connsiteY4" fmla="*/ 39394 h 120329"/>
                <a:gd name="connsiteX5" fmla="*/ 72165 w 137001"/>
                <a:gd name="connsiteY5" fmla="*/ 5016 h 120329"/>
                <a:gd name="connsiteX6" fmla="*/ 42024 w 137001"/>
                <a:gd name="connsiteY6" fmla="*/ 5016 h 120329"/>
                <a:gd name="connsiteX7" fmla="*/ 36352 w 137001"/>
                <a:gd name="connsiteY7" fmla="*/ 6787 h 120329"/>
                <a:gd name="connsiteX8" fmla="*/ 37059 w 137001"/>
                <a:gd name="connsiteY8" fmla="*/ 10502 h 120329"/>
                <a:gd name="connsiteX9" fmla="*/ 48936 w 137001"/>
                <a:gd name="connsiteY9" fmla="*/ 57999 h 120329"/>
                <a:gd name="connsiteX10" fmla="*/ 68796 w 137001"/>
                <a:gd name="connsiteY10" fmla="*/ 57999 h 120329"/>
                <a:gd name="connsiteX11" fmla="*/ 84930 w 137001"/>
                <a:gd name="connsiteY11" fmla="*/ 49843 h 120329"/>
                <a:gd name="connsiteX12" fmla="*/ 83692 w 137001"/>
                <a:gd name="connsiteY12" fmla="*/ 41872 h 120329"/>
                <a:gd name="connsiteX13" fmla="*/ 83159 w 137001"/>
                <a:gd name="connsiteY13" fmla="*/ 39745 h 120329"/>
                <a:gd name="connsiteX14" fmla="*/ 86178 w 137001"/>
                <a:gd name="connsiteY14" fmla="*/ 37267 h 120329"/>
                <a:gd name="connsiteX15" fmla="*/ 89546 w 137001"/>
                <a:gd name="connsiteY15" fmla="*/ 41165 h 120329"/>
                <a:gd name="connsiteX16" fmla="*/ 99294 w 137001"/>
                <a:gd name="connsiteY16" fmla="*/ 79976 h 120329"/>
                <a:gd name="connsiteX17" fmla="*/ 99826 w 137001"/>
                <a:gd name="connsiteY17" fmla="*/ 82636 h 120329"/>
                <a:gd name="connsiteX18" fmla="*/ 96816 w 137001"/>
                <a:gd name="connsiteY18" fmla="*/ 85114 h 120329"/>
                <a:gd name="connsiteX19" fmla="*/ 93264 w 137001"/>
                <a:gd name="connsiteY19" fmla="*/ 80508 h 120329"/>
                <a:gd name="connsiteX20" fmla="*/ 69154 w 137001"/>
                <a:gd name="connsiteY20" fmla="*/ 64382 h 120329"/>
                <a:gd name="connsiteX21" fmla="*/ 50532 w 137001"/>
                <a:gd name="connsiteY21" fmla="*/ 64382 h 120329"/>
                <a:gd name="connsiteX22" fmla="*/ 61170 w 137001"/>
                <a:gd name="connsiteY22" fmla="*/ 106559 h 120329"/>
                <a:gd name="connsiteX23" fmla="*/ 70218 w 137001"/>
                <a:gd name="connsiteY23" fmla="*/ 112585 h 120329"/>
                <a:gd name="connsiteX24" fmla="*/ 99119 w 137001"/>
                <a:gd name="connsiteY24" fmla="*/ 112585 h 120329"/>
                <a:gd name="connsiteX25" fmla="*/ 128194 w 137001"/>
                <a:gd name="connsiteY25" fmla="*/ 92029 h 120329"/>
                <a:gd name="connsiteX26" fmla="*/ 127488 w 137001"/>
                <a:gd name="connsiteY26" fmla="*/ 81215 h 120329"/>
                <a:gd name="connsiteX27" fmla="*/ 130506 w 137001"/>
                <a:gd name="connsiteY27" fmla="*/ 78205 h 120329"/>
                <a:gd name="connsiteX28" fmla="*/ 133692 w 137001"/>
                <a:gd name="connsiteY28" fmla="*/ 82811 h 120329"/>
                <a:gd name="connsiteX29" fmla="*/ 136886 w 137001"/>
                <a:gd name="connsiteY29" fmla="*/ 113649 h 120329"/>
                <a:gd name="connsiteX30" fmla="*/ 131746 w 137001"/>
                <a:gd name="connsiteY30" fmla="*/ 118960 h 120329"/>
                <a:gd name="connsiteX31" fmla="*/ 34223 w 137001"/>
                <a:gd name="connsiteY31" fmla="*/ 118960 h 120329"/>
                <a:gd name="connsiteX32" fmla="*/ 28551 w 137001"/>
                <a:gd name="connsiteY32" fmla="*/ 115062 h 120329"/>
                <a:gd name="connsiteX33" fmla="*/ 34398 w 137001"/>
                <a:gd name="connsiteY33" fmla="*/ 112585 h 120329"/>
                <a:gd name="connsiteX34" fmla="*/ 41134 w 137001"/>
                <a:gd name="connsiteY34" fmla="*/ 112227 h 120329"/>
                <a:gd name="connsiteX35" fmla="*/ 45035 w 137001"/>
                <a:gd name="connsiteY35" fmla="*/ 109751 h 120329"/>
                <a:gd name="connsiteX36" fmla="*/ 44328 w 137001"/>
                <a:gd name="connsiteY36" fmla="*/ 105852 h 120329"/>
                <a:gd name="connsiteX37" fmla="*/ 21099 w 137001"/>
                <a:gd name="connsiteY37" fmla="*/ 13162 h 120329"/>
                <a:gd name="connsiteX38" fmla="*/ 5322 w 137001"/>
                <a:gd name="connsiteY38" fmla="*/ 5016 h 120329"/>
                <a:gd name="connsiteX39" fmla="*/ 0 w 137001"/>
                <a:gd name="connsiteY39" fmla="*/ 1109 h 120329"/>
                <a:gd name="connsiteX40" fmla="*/ 5322 w 137001"/>
                <a:gd name="connsiteY40" fmla="*/ -1369 h 120329"/>
                <a:gd name="connsiteX41" fmla="*/ 105498 w 137001"/>
                <a:gd name="connsiteY41" fmla="*/ -1369 h 120329"/>
                <a:gd name="connsiteX42" fmla="*/ 111528 w 137001"/>
                <a:gd name="connsiteY42" fmla="*/ 1824 h 120329"/>
                <a:gd name="connsiteX43" fmla="*/ 128194 w 137001"/>
                <a:gd name="connsiteY43" fmla="*/ 39570 h 120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37001" h="120329">
                  <a:moveTo>
                    <a:pt x="128194" y="39570"/>
                  </a:moveTo>
                  <a:cubicBezTo>
                    <a:pt x="129260" y="41872"/>
                    <a:pt x="129260" y="42580"/>
                    <a:pt x="129260" y="42761"/>
                  </a:cubicBezTo>
                  <a:cubicBezTo>
                    <a:pt x="129260" y="43826"/>
                    <a:pt x="128552" y="45239"/>
                    <a:pt x="126249" y="45239"/>
                  </a:cubicBezTo>
                  <a:cubicBezTo>
                    <a:pt x="125891" y="45239"/>
                    <a:pt x="125009" y="45239"/>
                    <a:pt x="124294" y="44532"/>
                  </a:cubicBezTo>
                  <a:cubicBezTo>
                    <a:pt x="123945" y="44175"/>
                    <a:pt x="123762" y="44000"/>
                    <a:pt x="121640" y="39394"/>
                  </a:cubicBezTo>
                  <a:cubicBezTo>
                    <a:pt x="110114" y="13877"/>
                    <a:pt x="101066" y="5016"/>
                    <a:pt x="72165" y="5016"/>
                  </a:cubicBezTo>
                  <a:lnTo>
                    <a:pt x="42024" y="5016"/>
                  </a:lnTo>
                  <a:cubicBezTo>
                    <a:pt x="36527" y="5016"/>
                    <a:pt x="36352" y="5191"/>
                    <a:pt x="36352" y="6787"/>
                  </a:cubicBezTo>
                  <a:cubicBezTo>
                    <a:pt x="36352" y="6960"/>
                    <a:pt x="36352" y="7851"/>
                    <a:pt x="37059" y="10502"/>
                  </a:cubicBezTo>
                  <a:lnTo>
                    <a:pt x="48936" y="57999"/>
                  </a:lnTo>
                  <a:lnTo>
                    <a:pt x="68796" y="57999"/>
                  </a:lnTo>
                  <a:cubicBezTo>
                    <a:pt x="82809" y="57999"/>
                    <a:pt x="84930" y="55696"/>
                    <a:pt x="84930" y="49843"/>
                  </a:cubicBezTo>
                  <a:cubicBezTo>
                    <a:pt x="84930" y="47899"/>
                    <a:pt x="84398" y="44890"/>
                    <a:pt x="83692" y="41872"/>
                  </a:cubicBezTo>
                  <a:cubicBezTo>
                    <a:pt x="83159" y="40277"/>
                    <a:pt x="83159" y="40102"/>
                    <a:pt x="83159" y="39745"/>
                  </a:cubicBezTo>
                  <a:cubicBezTo>
                    <a:pt x="83159" y="39394"/>
                    <a:pt x="83334" y="37267"/>
                    <a:pt x="86178" y="37267"/>
                  </a:cubicBezTo>
                  <a:cubicBezTo>
                    <a:pt x="88657" y="37267"/>
                    <a:pt x="88831" y="38149"/>
                    <a:pt x="89546" y="41165"/>
                  </a:cubicBezTo>
                  <a:lnTo>
                    <a:pt x="99294" y="79976"/>
                  </a:lnTo>
                  <a:cubicBezTo>
                    <a:pt x="99826" y="82104"/>
                    <a:pt x="99826" y="82453"/>
                    <a:pt x="99826" y="82636"/>
                  </a:cubicBezTo>
                  <a:cubicBezTo>
                    <a:pt x="99826" y="84407"/>
                    <a:pt x="98412" y="85114"/>
                    <a:pt x="96816" y="85114"/>
                  </a:cubicBezTo>
                  <a:cubicBezTo>
                    <a:pt x="94512" y="85114"/>
                    <a:pt x="94328" y="84231"/>
                    <a:pt x="93264" y="80508"/>
                  </a:cubicBezTo>
                  <a:cubicBezTo>
                    <a:pt x="89546" y="66685"/>
                    <a:pt x="84224" y="64382"/>
                    <a:pt x="69154" y="64382"/>
                  </a:cubicBezTo>
                  <a:lnTo>
                    <a:pt x="50532" y="64382"/>
                  </a:lnTo>
                  <a:lnTo>
                    <a:pt x="61170" y="106559"/>
                  </a:lnTo>
                  <a:cubicBezTo>
                    <a:pt x="62592" y="112053"/>
                    <a:pt x="62767" y="112585"/>
                    <a:pt x="70218" y="112585"/>
                  </a:cubicBezTo>
                  <a:lnTo>
                    <a:pt x="99119" y="112585"/>
                  </a:lnTo>
                  <a:cubicBezTo>
                    <a:pt x="122348" y="112585"/>
                    <a:pt x="128194" y="107797"/>
                    <a:pt x="128194" y="92029"/>
                  </a:cubicBezTo>
                  <a:cubicBezTo>
                    <a:pt x="128194" y="87415"/>
                    <a:pt x="127488" y="82104"/>
                    <a:pt x="127488" y="81215"/>
                  </a:cubicBezTo>
                  <a:cubicBezTo>
                    <a:pt x="127488" y="79801"/>
                    <a:pt x="128020" y="78205"/>
                    <a:pt x="130506" y="78205"/>
                  </a:cubicBezTo>
                  <a:cubicBezTo>
                    <a:pt x="133160" y="78205"/>
                    <a:pt x="133343" y="79801"/>
                    <a:pt x="133692" y="82811"/>
                  </a:cubicBezTo>
                  <a:lnTo>
                    <a:pt x="136886" y="113649"/>
                  </a:lnTo>
                  <a:cubicBezTo>
                    <a:pt x="137418" y="118960"/>
                    <a:pt x="136178" y="118960"/>
                    <a:pt x="131746" y="118960"/>
                  </a:cubicBezTo>
                  <a:lnTo>
                    <a:pt x="34223" y="118960"/>
                  </a:lnTo>
                  <a:cubicBezTo>
                    <a:pt x="30672" y="118960"/>
                    <a:pt x="28551" y="118960"/>
                    <a:pt x="28551" y="115062"/>
                  </a:cubicBezTo>
                  <a:cubicBezTo>
                    <a:pt x="28551" y="112585"/>
                    <a:pt x="30497" y="112585"/>
                    <a:pt x="34398" y="112585"/>
                  </a:cubicBezTo>
                  <a:cubicBezTo>
                    <a:pt x="37234" y="112585"/>
                    <a:pt x="37949" y="112585"/>
                    <a:pt x="41134" y="112227"/>
                  </a:cubicBezTo>
                  <a:cubicBezTo>
                    <a:pt x="44685" y="111870"/>
                    <a:pt x="45035" y="111521"/>
                    <a:pt x="45035" y="109751"/>
                  </a:cubicBezTo>
                  <a:cubicBezTo>
                    <a:pt x="45035" y="108504"/>
                    <a:pt x="44503" y="106733"/>
                    <a:pt x="44328" y="105852"/>
                  </a:cubicBezTo>
                  <a:lnTo>
                    <a:pt x="21099" y="13162"/>
                  </a:lnTo>
                  <a:cubicBezTo>
                    <a:pt x="19327" y="6255"/>
                    <a:pt x="19153" y="5016"/>
                    <a:pt x="5322" y="5016"/>
                  </a:cubicBezTo>
                  <a:cubicBezTo>
                    <a:pt x="2129" y="5016"/>
                    <a:pt x="0" y="5016"/>
                    <a:pt x="0" y="1109"/>
                  </a:cubicBezTo>
                  <a:cubicBezTo>
                    <a:pt x="0" y="-1369"/>
                    <a:pt x="2129" y="-1369"/>
                    <a:pt x="5322" y="-1369"/>
                  </a:cubicBezTo>
                  <a:lnTo>
                    <a:pt x="105498" y="-1369"/>
                  </a:lnTo>
                  <a:cubicBezTo>
                    <a:pt x="109931" y="-1369"/>
                    <a:pt x="110114" y="-1369"/>
                    <a:pt x="111528" y="1824"/>
                  </a:cubicBezTo>
                  <a:lnTo>
                    <a:pt x="128194" y="39570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" name="任意多边形: 形状 13">
              <a:extLst>
                <a:ext uri="{FF2B5EF4-FFF2-40B4-BE49-F238E27FC236}">
                  <a16:creationId xmlns:a16="http://schemas.microsoft.com/office/drawing/2014/main" id="{F1B6E058-8818-2EE2-41E8-071AE85E91B8}"/>
                </a:ext>
              </a:extLst>
            </p:cNvPr>
            <p:cNvSpPr/>
            <p:nvPr>
              <p:custDataLst>
                <p:tags r:id="rId4"/>
              </p:custDataLst>
            </p:nvPr>
          </p:nvSpPr>
          <p:spPr>
            <a:xfrm flipV="1">
              <a:off x="10190856" y="-14537138"/>
              <a:ext cx="328842" cy="121044"/>
            </a:xfrm>
            <a:custGeom>
              <a:avLst/>
              <a:gdLst>
                <a:gd name="connsiteX0" fmla="*/ 60820 w 328842"/>
                <a:gd name="connsiteY0" fmla="*/ 105137 h 121044"/>
                <a:gd name="connsiteX1" fmla="*/ 79259 w 328842"/>
                <a:gd name="connsiteY1" fmla="*/ 113291 h 121044"/>
                <a:gd name="connsiteX2" fmla="*/ 86528 w 328842"/>
                <a:gd name="connsiteY2" fmla="*/ 117189 h 121044"/>
                <a:gd name="connsiteX3" fmla="*/ 83517 w 328842"/>
                <a:gd name="connsiteY3" fmla="*/ 119675 h 121044"/>
                <a:gd name="connsiteX4" fmla="*/ 70393 w 328842"/>
                <a:gd name="connsiteY4" fmla="*/ 119143 h 121044"/>
                <a:gd name="connsiteX5" fmla="*/ 56213 w 328842"/>
                <a:gd name="connsiteY5" fmla="*/ 118960 h 121044"/>
                <a:gd name="connsiteX6" fmla="*/ 43971 w 328842"/>
                <a:gd name="connsiteY6" fmla="*/ 119143 h 121044"/>
                <a:gd name="connsiteX7" fmla="*/ 32452 w 328842"/>
                <a:gd name="connsiteY7" fmla="*/ 119675 h 121044"/>
                <a:gd name="connsiteX8" fmla="*/ 28725 w 328842"/>
                <a:gd name="connsiteY8" fmla="*/ 115777 h 121044"/>
                <a:gd name="connsiteX9" fmla="*/ 34398 w 328842"/>
                <a:gd name="connsiteY9" fmla="*/ 113291 h 121044"/>
                <a:gd name="connsiteX10" fmla="*/ 41134 w 328842"/>
                <a:gd name="connsiteY10" fmla="*/ 112934 h 121044"/>
                <a:gd name="connsiteX11" fmla="*/ 45218 w 328842"/>
                <a:gd name="connsiteY11" fmla="*/ 110458 h 121044"/>
                <a:gd name="connsiteX12" fmla="*/ 44503 w 328842"/>
                <a:gd name="connsiteY12" fmla="*/ 106559 h 121044"/>
                <a:gd name="connsiteX13" fmla="*/ 20925 w 328842"/>
                <a:gd name="connsiteY13" fmla="*/ 12455 h 121044"/>
                <a:gd name="connsiteX14" fmla="*/ 5322 w 328842"/>
                <a:gd name="connsiteY14" fmla="*/ 5016 h 121044"/>
                <a:gd name="connsiteX15" fmla="*/ 0 w 328842"/>
                <a:gd name="connsiteY15" fmla="*/ 1292 h 121044"/>
                <a:gd name="connsiteX16" fmla="*/ 5322 w 328842"/>
                <a:gd name="connsiteY16" fmla="*/ -1369 h 121044"/>
                <a:gd name="connsiteX17" fmla="*/ 94510 w 328842"/>
                <a:gd name="connsiteY17" fmla="*/ -1369 h 121044"/>
                <a:gd name="connsiteX18" fmla="*/ 100540 w 328842"/>
                <a:gd name="connsiteY18" fmla="*/ 2173 h 121044"/>
                <a:gd name="connsiteX19" fmla="*/ 115610 w 328842"/>
                <a:gd name="connsiteY19" fmla="*/ 42761 h 121044"/>
                <a:gd name="connsiteX20" fmla="*/ 112592 w 328842"/>
                <a:gd name="connsiteY20" fmla="*/ 45239 h 121044"/>
                <a:gd name="connsiteX21" fmla="*/ 109048 w 328842"/>
                <a:gd name="connsiteY21" fmla="*/ 41516 h 121044"/>
                <a:gd name="connsiteX22" fmla="*/ 62059 w 328842"/>
                <a:gd name="connsiteY22" fmla="*/ 5016 h 121044"/>
                <a:gd name="connsiteX23" fmla="*/ 42024 w 328842"/>
                <a:gd name="connsiteY23" fmla="*/ 5016 h 121044"/>
                <a:gd name="connsiteX24" fmla="*/ 36352 w 328842"/>
                <a:gd name="connsiteY24" fmla="*/ 6787 h 121044"/>
                <a:gd name="connsiteX25" fmla="*/ 37059 w 328842"/>
                <a:gd name="connsiteY25" fmla="*/ 10502 h 121044"/>
                <a:gd name="connsiteX26" fmla="*/ 60820 w 328842"/>
                <a:gd name="connsiteY26" fmla="*/ 105137 h 121044"/>
                <a:gd name="connsiteX27" fmla="*/ 307742 w 328842"/>
                <a:gd name="connsiteY27" fmla="*/ 105320 h 121044"/>
                <a:gd name="connsiteX28" fmla="*/ 322812 w 328842"/>
                <a:gd name="connsiteY28" fmla="*/ 113291 h 121044"/>
                <a:gd name="connsiteX29" fmla="*/ 328842 w 328842"/>
                <a:gd name="connsiteY29" fmla="*/ 117016 h 121044"/>
                <a:gd name="connsiteX30" fmla="*/ 323519 w 328842"/>
                <a:gd name="connsiteY30" fmla="*/ 119675 h 121044"/>
                <a:gd name="connsiteX31" fmla="*/ 299406 w 328842"/>
                <a:gd name="connsiteY31" fmla="*/ 119675 h 121044"/>
                <a:gd name="connsiteX32" fmla="*/ 291780 w 328842"/>
                <a:gd name="connsiteY32" fmla="*/ 116126 h 121044"/>
                <a:gd name="connsiteX33" fmla="*/ 223333 w 328842"/>
                <a:gd name="connsiteY33" fmla="*/ 15116 h 121044"/>
                <a:gd name="connsiteX34" fmla="*/ 205784 w 328842"/>
                <a:gd name="connsiteY34" fmla="*/ 114887 h 121044"/>
                <a:gd name="connsiteX35" fmla="*/ 199582 w 328842"/>
                <a:gd name="connsiteY35" fmla="*/ 119675 h 121044"/>
                <a:gd name="connsiteX36" fmla="*/ 174224 w 328842"/>
                <a:gd name="connsiteY36" fmla="*/ 119675 h 121044"/>
                <a:gd name="connsiteX37" fmla="*/ 168370 w 328842"/>
                <a:gd name="connsiteY37" fmla="*/ 115777 h 121044"/>
                <a:gd name="connsiteX38" fmla="*/ 174397 w 328842"/>
                <a:gd name="connsiteY38" fmla="*/ 113291 h 121044"/>
                <a:gd name="connsiteX39" fmla="*/ 181133 w 328842"/>
                <a:gd name="connsiteY39" fmla="*/ 112934 h 121044"/>
                <a:gd name="connsiteX40" fmla="*/ 185036 w 328842"/>
                <a:gd name="connsiteY40" fmla="*/ 110458 h 121044"/>
                <a:gd name="connsiteX41" fmla="*/ 184329 w 328842"/>
                <a:gd name="connsiteY41" fmla="*/ 106559 h 121044"/>
                <a:gd name="connsiteX42" fmla="*/ 161989 w 328842"/>
                <a:gd name="connsiteY42" fmla="*/ 17592 h 121044"/>
                <a:gd name="connsiteX43" fmla="*/ 143543 w 328842"/>
                <a:gd name="connsiteY43" fmla="*/ 5016 h 121044"/>
                <a:gd name="connsiteX44" fmla="*/ 139824 w 328842"/>
                <a:gd name="connsiteY44" fmla="*/ 1109 h 121044"/>
                <a:gd name="connsiteX45" fmla="*/ 142478 w 328842"/>
                <a:gd name="connsiteY45" fmla="*/ -1369 h 121044"/>
                <a:gd name="connsiteX46" fmla="*/ 160924 w 328842"/>
                <a:gd name="connsiteY46" fmla="*/ -662 h 121044"/>
                <a:gd name="connsiteX47" fmla="*/ 179720 w 328842"/>
                <a:gd name="connsiteY47" fmla="*/ -1369 h 121044"/>
                <a:gd name="connsiteX48" fmla="*/ 183264 w 328842"/>
                <a:gd name="connsiteY48" fmla="*/ 2530 h 121044"/>
                <a:gd name="connsiteX49" fmla="*/ 179364 w 328842"/>
                <a:gd name="connsiteY49" fmla="*/ 5016 h 121044"/>
                <a:gd name="connsiteX50" fmla="*/ 168018 w 328842"/>
                <a:gd name="connsiteY50" fmla="*/ 12455 h 121044"/>
                <a:gd name="connsiteX51" fmla="*/ 168725 w 328842"/>
                <a:gd name="connsiteY51" fmla="*/ 16885 h 121044"/>
                <a:gd name="connsiteX52" fmla="*/ 192304 w 328842"/>
                <a:gd name="connsiteY52" fmla="*/ 111163 h 121044"/>
                <a:gd name="connsiteX53" fmla="*/ 192487 w 328842"/>
                <a:gd name="connsiteY53" fmla="*/ 111163 h 121044"/>
                <a:gd name="connsiteX54" fmla="*/ 211458 w 328842"/>
                <a:gd name="connsiteY54" fmla="*/ 3420 h 121044"/>
                <a:gd name="connsiteX55" fmla="*/ 215000 w 328842"/>
                <a:gd name="connsiteY55" fmla="*/ -1369 h 121044"/>
                <a:gd name="connsiteX56" fmla="*/ 220147 w 328842"/>
                <a:gd name="connsiteY56" fmla="*/ 2530 h 121044"/>
                <a:gd name="connsiteX57" fmla="*/ 294617 w 328842"/>
                <a:gd name="connsiteY57" fmla="*/ 112934 h 121044"/>
                <a:gd name="connsiteX58" fmla="*/ 294792 w 328842"/>
                <a:gd name="connsiteY58" fmla="*/ 112759 h 121044"/>
                <a:gd name="connsiteX59" fmla="*/ 269791 w 328842"/>
                <a:gd name="connsiteY59" fmla="*/ 12455 h 121044"/>
                <a:gd name="connsiteX60" fmla="*/ 254189 w 328842"/>
                <a:gd name="connsiteY60" fmla="*/ 5016 h 121044"/>
                <a:gd name="connsiteX61" fmla="*/ 248866 w 328842"/>
                <a:gd name="connsiteY61" fmla="*/ 1109 h 121044"/>
                <a:gd name="connsiteX62" fmla="*/ 251711 w 328842"/>
                <a:gd name="connsiteY62" fmla="*/ -1369 h 121044"/>
                <a:gd name="connsiteX63" fmla="*/ 262698 w 328842"/>
                <a:gd name="connsiteY63" fmla="*/ -837 h 121044"/>
                <a:gd name="connsiteX64" fmla="*/ 273876 w 328842"/>
                <a:gd name="connsiteY64" fmla="*/ -662 h 121044"/>
                <a:gd name="connsiteX65" fmla="*/ 296389 w 328842"/>
                <a:gd name="connsiteY65" fmla="*/ -1369 h 121044"/>
                <a:gd name="connsiteX66" fmla="*/ 300116 w 328842"/>
                <a:gd name="connsiteY66" fmla="*/ 2530 h 121044"/>
                <a:gd name="connsiteX67" fmla="*/ 294442 w 328842"/>
                <a:gd name="connsiteY67" fmla="*/ 5016 h 121044"/>
                <a:gd name="connsiteX68" fmla="*/ 287705 w 328842"/>
                <a:gd name="connsiteY68" fmla="*/ 5365 h 121044"/>
                <a:gd name="connsiteX69" fmla="*/ 283622 w 328842"/>
                <a:gd name="connsiteY69" fmla="*/ 8024 h 121044"/>
                <a:gd name="connsiteX70" fmla="*/ 284329 w 328842"/>
                <a:gd name="connsiteY70" fmla="*/ 11923 h 121044"/>
                <a:gd name="connsiteX71" fmla="*/ 307742 w 328842"/>
                <a:gd name="connsiteY71" fmla="*/ 105320 h 121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328842" h="121044">
                  <a:moveTo>
                    <a:pt x="60820" y="105137"/>
                  </a:moveTo>
                  <a:cubicBezTo>
                    <a:pt x="62417" y="111521"/>
                    <a:pt x="62949" y="113291"/>
                    <a:pt x="79259" y="113291"/>
                  </a:cubicBezTo>
                  <a:cubicBezTo>
                    <a:pt x="84756" y="113291"/>
                    <a:pt x="86528" y="113291"/>
                    <a:pt x="86528" y="117189"/>
                  </a:cubicBezTo>
                  <a:cubicBezTo>
                    <a:pt x="86528" y="117365"/>
                    <a:pt x="86353" y="119675"/>
                    <a:pt x="83517" y="119675"/>
                  </a:cubicBezTo>
                  <a:cubicBezTo>
                    <a:pt x="79433" y="119675"/>
                    <a:pt x="74651" y="119317"/>
                    <a:pt x="70393" y="119143"/>
                  </a:cubicBezTo>
                  <a:cubicBezTo>
                    <a:pt x="65960" y="118960"/>
                    <a:pt x="60646" y="118960"/>
                    <a:pt x="56213" y="118960"/>
                  </a:cubicBezTo>
                  <a:cubicBezTo>
                    <a:pt x="52487" y="118960"/>
                    <a:pt x="47696" y="119143"/>
                    <a:pt x="43971" y="119143"/>
                  </a:cubicBezTo>
                  <a:cubicBezTo>
                    <a:pt x="40253" y="119143"/>
                    <a:pt x="35995" y="119675"/>
                    <a:pt x="32452" y="119675"/>
                  </a:cubicBezTo>
                  <a:cubicBezTo>
                    <a:pt x="31387" y="119675"/>
                    <a:pt x="28725" y="119675"/>
                    <a:pt x="28725" y="115777"/>
                  </a:cubicBezTo>
                  <a:cubicBezTo>
                    <a:pt x="28725" y="113291"/>
                    <a:pt x="30855" y="113291"/>
                    <a:pt x="34398" y="113291"/>
                  </a:cubicBezTo>
                  <a:cubicBezTo>
                    <a:pt x="34573" y="113291"/>
                    <a:pt x="37949" y="113291"/>
                    <a:pt x="41134" y="112934"/>
                  </a:cubicBezTo>
                  <a:cubicBezTo>
                    <a:pt x="44861" y="112585"/>
                    <a:pt x="45218" y="112227"/>
                    <a:pt x="45218" y="110458"/>
                  </a:cubicBezTo>
                  <a:cubicBezTo>
                    <a:pt x="45218" y="110099"/>
                    <a:pt x="45218" y="109219"/>
                    <a:pt x="44503" y="106559"/>
                  </a:cubicBezTo>
                  <a:lnTo>
                    <a:pt x="20925" y="12455"/>
                  </a:lnTo>
                  <a:cubicBezTo>
                    <a:pt x="19327" y="6428"/>
                    <a:pt x="18971" y="5016"/>
                    <a:pt x="5322" y="5016"/>
                  </a:cubicBezTo>
                  <a:cubicBezTo>
                    <a:pt x="2303" y="5016"/>
                    <a:pt x="0" y="5016"/>
                    <a:pt x="0" y="1292"/>
                  </a:cubicBezTo>
                  <a:cubicBezTo>
                    <a:pt x="0" y="-1369"/>
                    <a:pt x="2129" y="-1369"/>
                    <a:pt x="5322" y="-1369"/>
                  </a:cubicBezTo>
                  <a:lnTo>
                    <a:pt x="94510" y="-1369"/>
                  </a:lnTo>
                  <a:cubicBezTo>
                    <a:pt x="98944" y="-1369"/>
                    <a:pt x="99119" y="-1194"/>
                    <a:pt x="100540" y="2173"/>
                  </a:cubicBezTo>
                  <a:cubicBezTo>
                    <a:pt x="102312" y="6960"/>
                    <a:pt x="115610" y="41341"/>
                    <a:pt x="115610" y="42761"/>
                  </a:cubicBezTo>
                  <a:cubicBezTo>
                    <a:pt x="115610" y="43293"/>
                    <a:pt x="115254" y="45239"/>
                    <a:pt x="112592" y="45239"/>
                  </a:cubicBezTo>
                  <a:cubicBezTo>
                    <a:pt x="110462" y="45239"/>
                    <a:pt x="110114" y="44357"/>
                    <a:pt x="109048" y="41516"/>
                  </a:cubicBezTo>
                  <a:cubicBezTo>
                    <a:pt x="102312" y="24682"/>
                    <a:pt x="94510" y="5016"/>
                    <a:pt x="62059" y="5016"/>
                  </a:cubicBezTo>
                  <a:lnTo>
                    <a:pt x="42024" y="5016"/>
                  </a:lnTo>
                  <a:cubicBezTo>
                    <a:pt x="36527" y="5016"/>
                    <a:pt x="36352" y="5191"/>
                    <a:pt x="36352" y="6787"/>
                  </a:cubicBezTo>
                  <a:cubicBezTo>
                    <a:pt x="36352" y="6960"/>
                    <a:pt x="36352" y="7850"/>
                    <a:pt x="37059" y="10502"/>
                  </a:cubicBezTo>
                  <a:lnTo>
                    <a:pt x="60820" y="105137"/>
                  </a:lnTo>
                  <a:close/>
                  <a:moveTo>
                    <a:pt x="307742" y="105320"/>
                  </a:moveTo>
                  <a:cubicBezTo>
                    <a:pt x="309339" y="111870"/>
                    <a:pt x="309687" y="113291"/>
                    <a:pt x="322812" y="113291"/>
                  </a:cubicBezTo>
                  <a:cubicBezTo>
                    <a:pt x="326536" y="113291"/>
                    <a:pt x="328842" y="113291"/>
                    <a:pt x="328842" y="117016"/>
                  </a:cubicBezTo>
                  <a:cubicBezTo>
                    <a:pt x="328842" y="119675"/>
                    <a:pt x="326712" y="119675"/>
                    <a:pt x="323519" y="119675"/>
                  </a:cubicBezTo>
                  <a:lnTo>
                    <a:pt x="299406" y="119675"/>
                  </a:lnTo>
                  <a:cubicBezTo>
                    <a:pt x="294259" y="119675"/>
                    <a:pt x="294086" y="119492"/>
                    <a:pt x="291780" y="116126"/>
                  </a:cubicBezTo>
                  <a:lnTo>
                    <a:pt x="223333" y="15116"/>
                  </a:lnTo>
                  <a:lnTo>
                    <a:pt x="205784" y="114887"/>
                  </a:lnTo>
                  <a:cubicBezTo>
                    <a:pt x="204895" y="119492"/>
                    <a:pt x="204895" y="119675"/>
                    <a:pt x="199582" y="119675"/>
                  </a:cubicBezTo>
                  <a:lnTo>
                    <a:pt x="174224" y="119675"/>
                  </a:lnTo>
                  <a:cubicBezTo>
                    <a:pt x="170672" y="119675"/>
                    <a:pt x="168370" y="119675"/>
                    <a:pt x="168370" y="115777"/>
                  </a:cubicBezTo>
                  <a:cubicBezTo>
                    <a:pt x="168370" y="113291"/>
                    <a:pt x="170497" y="113291"/>
                    <a:pt x="174397" y="113291"/>
                  </a:cubicBezTo>
                  <a:cubicBezTo>
                    <a:pt x="177234" y="113291"/>
                    <a:pt x="177941" y="113291"/>
                    <a:pt x="181133" y="112934"/>
                  </a:cubicBezTo>
                  <a:cubicBezTo>
                    <a:pt x="184685" y="112585"/>
                    <a:pt x="185036" y="112227"/>
                    <a:pt x="185036" y="110458"/>
                  </a:cubicBezTo>
                  <a:cubicBezTo>
                    <a:pt x="185036" y="110282"/>
                    <a:pt x="185036" y="109219"/>
                    <a:pt x="184329" y="106559"/>
                  </a:cubicBezTo>
                  <a:lnTo>
                    <a:pt x="161989" y="17592"/>
                  </a:lnTo>
                  <a:cubicBezTo>
                    <a:pt x="160392" y="11566"/>
                    <a:pt x="157731" y="5540"/>
                    <a:pt x="143543" y="5016"/>
                  </a:cubicBezTo>
                  <a:cubicBezTo>
                    <a:pt x="142129" y="5016"/>
                    <a:pt x="139824" y="4833"/>
                    <a:pt x="139824" y="1109"/>
                  </a:cubicBezTo>
                  <a:cubicBezTo>
                    <a:pt x="139824" y="934"/>
                    <a:pt x="139999" y="-1369"/>
                    <a:pt x="142478" y="-1369"/>
                  </a:cubicBezTo>
                  <a:cubicBezTo>
                    <a:pt x="147801" y="-1369"/>
                    <a:pt x="155252" y="-662"/>
                    <a:pt x="160924" y="-662"/>
                  </a:cubicBezTo>
                  <a:cubicBezTo>
                    <a:pt x="165174" y="-662"/>
                    <a:pt x="175462" y="-1369"/>
                    <a:pt x="179720" y="-1369"/>
                  </a:cubicBezTo>
                  <a:cubicBezTo>
                    <a:pt x="180603" y="-1369"/>
                    <a:pt x="183264" y="-1369"/>
                    <a:pt x="183264" y="2530"/>
                  </a:cubicBezTo>
                  <a:cubicBezTo>
                    <a:pt x="183264" y="4833"/>
                    <a:pt x="180961" y="5016"/>
                    <a:pt x="179364" y="5016"/>
                  </a:cubicBezTo>
                  <a:cubicBezTo>
                    <a:pt x="168018" y="5365"/>
                    <a:pt x="168018" y="9970"/>
                    <a:pt x="168018" y="12455"/>
                  </a:cubicBezTo>
                  <a:cubicBezTo>
                    <a:pt x="168018" y="13162"/>
                    <a:pt x="168018" y="14050"/>
                    <a:pt x="168725" y="16885"/>
                  </a:cubicBezTo>
                  <a:lnTo>
                    <a:pt x="192304" y="111163"/>
                  </a:lnTo>
                  <a:lnTo>
                    <a:pt x="192487" y="111163"/>
                  </a:lnTo>
                  <a:lnTo>
                    <a:pt x="211458" y="3420"/>
                  </a:lnTo>
                  <a:cubicBezTo>
                    <a:pt x="211990" y="229"/>
                    <a:pt x="212348" y="-1369"/>
                    <a:pt x="215000" y="-1369"/>
                  </a:cubicBezTo>
                  <a:cubicBezTo>
                    <a:pt x="217486" y="-1369"/>
                    <a:pt x="218902" y="585"/>
                    <a:pt x="220147" y="2530"/>
                  </a:cubicBezTo>
                  <a:lnTo>
                    <a:pt x="294617" y="112934"/>
                  </a:lnTo>
                  <a:lnTo>
                    <a:pt x="294792" y="112759"/>
                  </a:lnTo>
                  <a:lnTo>
                    <a:pt x="269791" y="12455"/>
                  </a:lnTo>
                  <a:cubicBezTo>
                    <a:pt x="268377" y="6428"/>
                    <a:pt x="268021" y="5016"/>
                    <a:pt x="254189" y="5016"/>
                  </a:cubicBezTo>
                  <a:cubicBezTo>
                    <a:pt x="250996" y="5016"/>
                    <a:pt x="248866" y="5016"/>
                    <a:pt x="248866" y="1109"/>
                  </a:cubicBezTo>
                  <a:cubicBezTo>
                    <a:pt x="248866" y="934"/>
                    <a:pt x="248866" y="-1369"/>
                    <a:pt x="251711" y="-1369"/>
                  </a:cubicBezTo>
                  <a:cubicBezTo>
                    <a:pt x="255079" y="-1369"/>
                    <a:pt x="259155" y="-837"/>
                    <a:pt x="262698" y="-837"/>
                  </a:cubicBezTo>
                  <a:cubicBezTo>
                    <a:pt x="266249" y="-837"/>
                    <a:pt x="270324" y="-662"/>
                    <a:pt x="273876" y="-662"/>
                  </a:cubicBezTo>
                  <a:cubicBezTo>
                    <a:pt x="278840" y="-662"/>
                    <a:pt x="291424" y="-1369"/>
                    <a:pt x="296389" y="-1369"/>
                  </a:cubicBezTo>
                  <a:cubicBezTo>
                    <a:pt x="297454" y="-1369"/>
                    <a:pt x="300116" y="-1369"/>
                    <a:pt x="300116" y="2530"/>
                  </a:cubicBezTo>
                  <a:cubicBezTo>
                    <a:pt x="300116" y="5016"/>
                    <a:pt x="297986" y="5016"/>
                    <a:pt x="294442" y="5016"/>
                  </a:cubicBezTo>
                  <a:cubicBezTo>
                    <a:pt x="294259" y="5016"/>
                    <a:pt x="290890" y="5016"/>
                    <a:pt x="287705" y="5365"/>
                  </a:cubicBezTo>
                  <a:cubicBezTo>
                    <a:pt x="283622" y="5723"/>
                    <a:pt x="283622" y="6255"/>
                    <a:pt x="283622" y="8024"/>
                  </a:cubicBezTo>
                  <a:cubicBezTo>
                    <a:pt x="283622" y="9088"/>
                    <a:pt x="284154" y="10859"/>
                    <a:pt x="284329" y="11923"/>
                  </a:cubicBezTo>
                  <a:lnTo>
                    <a:pt x="307742" y="105320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" name="任意多边形: 形状 14">
              <a:extLst>
                <a:ext uri="{FF2B5EF4-FFF2-40B4-BE49-F238E27FC236}">
                  <a16:creationId xmlns:a16="http://schemas.microsoft.com/office/drawing/2014/main" id="{E99824B8-164A-4D7B-BC2A-6E94F8E0FEE1}"/>
                </a:ext>
              </a:extLst>
            </p:cNvPr>
            <p:cNvSpPr/>
            <p:nvPr>
              <p:custDataLst>
                <p:tags r:id="rId5"/>
              </p:custDataLst>
            </p:nvPr>
          </p:nvSpPr>
          <p:spPr>
            <a:xfrm flipV="1">
              <a:off x="10540553" y="-14494247"/>
              <a:ext cx="83160" cy="79922"/>
            </a:xfrm>
            <a:custGeom>
              <a:avLst/>
              <a:gdLst>
                <a:gd name="connsiteX0" fmla="*/ 83161 w 83160"/>
                <a:gd name="connsiteY0" fmla="*/ 47542 h 79922"/>
                <a:gd name="connsiteX1" fmla="*/ 51067 w 83160"/>
                <a:gd name="connsiteY1" fmla="*/ 78556 h 79922"/>
                <a:gd name="connsiteX2" fmla="*/ 0 w 83160"/>
                <a:gd name="connsiteY2" fmla="*/ 29645 h 79922"/>
                <a:gd name="connsiteX3" fmla="*/ 32270 w 83160"/>
                <a:gd name="connsiteY3" fmla="*/ -1367 h 79922"/>
                <a:gd name="connsiteX4" fmla="*/ 83161 w 83160"/>
                <a:gd name="connsiteY4" fmla="*/ 47542 h 79922"/>
                <a:gd name="connsiteX5" fmla="*/ 32445 w 83160"/>
                <a:gd name="connsiteY5" fmla="*/ 3595 h 79922"/>
                <a:gd name="connsiteX6" fmla="*/ 14715 w 83160"/>
                <a:gd name="connsiteY6" fmla="*/ 23262 h 79922"/>
                <a:gd name="connsiteX7" fmla="*/ 25002 w 83160"/>
                <a:gd name="connsiteY7" fmla="*/ 57999 h 79922"/>
                <a:gd name="connsiteX8" fmla="*/ 50892 w 83160"/>
                <a:gd name="connsiteY8" fmla="*/ 73593 h 79922"/>
                <a:gd name="connsiteX9" fmla="*/ 68622 w 83160"/>
                <a:gd name="connsiteY9" fmla="*/ 53925 h 79922"/>
                <a:gd name="connsiteX10" fmla="*/ 58693 w 83160"/>
                <a:gd name="connsiteY10" fmla="*/ 19720 h 79922"/>
                <a:gd name="connsiteX11" fmla="*/ 32445 w 83160"/>
                <a:gd name="connsiteY11" fmla="*/ 3595 h 79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3160" h="79922">
                  <a:moveTo>
                    <a:pt x="83161" y="47542"/>
                  </a:moveTo>
                  <a:cubicBezTo>
                    <a:pt x="83161" y="67217"/>
                    <a:pt x="68439" y="78556"/>
                    <a:pt x="51067" y="78556"/>
                  </a:cubicBezTo>
                  <a:cubicBezTo>
                    <a:pt x="24827" y="78556"/>
                    <a:pt x="0" y="53925"/>
                    <a:pt x="0" y="29645"/>
                  </a:cubicBezTo>
                  <a:cubicBezTo>
                    <a:pt x="0" y="11925"/>
                    <a:pt x="12943" y="-1367"/>
                    <a:pt x="32270" y="-1367"/>
                  </a:cubicBezTo>
                  <a:cubicBezTo>
                    <a:pt x="57628" y="-1367"/>
                    <a:pt x="83161" y="22023"/>
                    <a:pt x="83161" y="47542"/>
                  </a:cubicBezTo>
                  <a:close/>
                  <a:moveTo>
                    <a:pt x="32445" y="3595"/>
                  </a:moveTo>
                  <a:cubicBezTo>
                    <a:pt x="23579" y="3595"/>
                    <a:pt x="14715" y="9263"/>
                    <a:pt x="14715" y="23262"/>
                  </a:cubicBezTo>
                  <a:cubicBezTo>
                    <a:pt x="14715" y="30527"/>
                    <a:pt x="18082" y="47899"/>
                    <a:pt x="25002" y="57999"/>
                  </a:cubicBezTo>
                  <a:cubicBezTo>
                    <a:pt x="32629" y="68988"/>
                    <a:pt x="42906" y="73593"/>
                    <a:pt x="50892" y="73593"/>
                  </a:cubicBezTo>
                  <a:cubicBezTo>
                    <a:pt x="60465" y="73593"/>
                    <a:pt x="68622" y="67035"/>
                    <a:pt x="68622" y="53925"/>
                  </a:cubicBezTo>
                  <a:cubicBezTo>
                    <a:pt x="68622" y="49670"/>
                    <a:pt x="66495" y="32123"/>
                    <a:pt x="58693" y="19720"/>
                  </a:cubicBezTo>
                  <a:cubicBezTo>
                    <a:pt x="51957" y="9263"/>
                    <a:pt x="41310" y="3595"/>
                    <a:pt x="32445" y="3595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" name="任意多边形: 形状 15">
              <a:extLst>
                <a:ext uri="{FF2B5EF4-FFF2-40B4-BE49-F238E27FC236}">
                  <a16:creationId xmlns:a16="http://schemas.microsoft.com/office/drawing/2014/main" id="{B53A68AF-5F7F-0AFA-2551-28B67E33CDB3}"/>
                </a:ext>
              </a:extLst>
            </p:cNvPr>
            <p:cNvSpPr/>
            <p:nvPr>
              <p:custDataLst>
                <p:tags r:id="rId6"/>
              </p:custDataLst>
            </p:nvPr>
          </p:nvSpPr>
          <p:spPr>
            <a:xfrm flipV="1">
              <a:off x="10726901" y="-14404474"/>
              <a:ext cx="168400" cy="59223"/>
            </a:xfrm>
            <a:custGeom>
              <a:avLst/>
              <a:gdLst>
                <a:gd name="connsiteX0" fmla="*/ 159790 w 168400"/>
                <a:gd name="connsiteY0" fmla="*/ 47739 h 59223"/>
                <a:gd name="connsiteX1" fmla="*/ 168401 w 168400"/>
                <a:gd name="connsiteY1" fmla="*/ 52804 h 59223"/>
                <a:gd name="connsiteX2" fmla="*/ 160043 w 168400"/>
                <a:gd name="connsiteY2" fmla="*/ 57863 h 59223"/>
                <a:gd name="connsiteX3" fmla="*/ 8358 w 168400"/>
                <a:gd name="connsiteY3" fmla="*/ 57863 h 59223"/>
                <a:gd name="connsiteX4" fmla="*/ 0 w 168400"/>
                <a:gd name="connsiteY4" fmla="*/ 52804 h 59223"/>
                <a:gd name="connsiteX5" fmla="*/ 8611 w 168400"/>
                <a:gd name="connsiteY5" fmla="*/ 47739 h 59223"/>
                <a:gd name="connsiteX6" fmla="*/ 159790 w 168400"/>
                <a:gd name="connsiteY6" fmla="*/ 47739 h 59223"/>
                <a:gd name="connsiteX7" fmla="*/ 160043 w 168400"/>
                <a:gd name="connsiteY7" fmla="*/ -1361 h 59223"/>
                <a:gd name="connsiteX8" fmla="*/ 168401 w 168400"/>
                <a:gd name="connsiteY8" fmla="*/ 3704 h 59223"/>
                <a:gd name="connsiteX9" fmla="*/ 159790 w 168400"/>
                <a:gd name="connsiteY9" fmla="*/ 8770 h 59223"/>
                <a:gd name="connsiteX10" fmla="*/ 8611 w 168400"/>
                <a:gd name="connsiteY10" fmla="*/ 8770 h 59223"/>
                <a:gd name="connsiteX11" fmla="*/ 0 w 168400"/>
                <a:gd name="connsiteY11" fmla="*/ 3704 h 59223"/>
                <a:gd name="connsiteX12" fmla="*/ 8358 w 168400"/>
                <a:gd name="connsiteY12" fmla="*/ -1361 h 59223"/>
                <a:gd name="connsiteX13" fmla="*/ 160043 w 168400"/>
                <a:gd name="connsiteY13" fmla="*/ -1361 h 59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8400" h="59223">
                  <a:moveTo>
                    <a:pt x="159790" y="47739"/>
                  </a:moveTo>
                  <a:cubicBezTo>
                    <a:pt x="163586" y="47739"/>
                    <a:pt x="168401" y="47739"/>
                    <a:pt x="168401" y="52804"/>
                  </a:cubicBezTo>
                  <a:cubicBezTo>
                    <a:pt x="168401" y="57863"/>
                    <a:pt x="163586" y="57863"/>
                    <a:pt x="160043" y="57863"/>
                  </a:cubicBezTo>
                  <a:lnTo>
                    <a:pt x="8358" y="57863"/>
                  </a:lnTo>
                  <a:cubicBezTo>
                    <a:pt x="4815" y="57863"/>
                    <a:pt x="0" y="57863"/>
                    <a:pt x="0" y="52804"/>
                  </a:cubicBezTo>
                  <a:cubicBezTo>
                    <a:pt x="0" y="47739"/>
                    <a:pt x="4815" y="47739"/>
                    <a:pt x="8611" y="47739"/>
                  </a:cubicBezTo>
                  <a:lnTo>
                    <a:pt x="159790" y="47739"/>
                  </a:lnTo>
                  <a:close/>
                  <a:moveTo>
                    <a:pt x="160043" y="-1361"/>
                  </a:moveTo>
                  <a:cubicBezTo>
                    <a:pt x="163586" y="-1361"/>
                    <a:pt x="168401" y="-1361"/>
                    <a:pt x="168401" y="3704"/>
                  </a:cubicBezTo>
                  <a:cubicBezTo>
                    <a:pt x="168401" y="8770"/>
                    <a:pt x="163586" y="8770"/>
                    <a:pt x="159790" y="8770"/>
                  </a:cubicBezTo>
                  <a:lnTo>
                    <a:pt x="8611" y="8770"/>
                  </a:lnTo>
                  <a:cubicBezTo>
                    <a:pt x="4815" y="8770"/>
                    <a:pt x="0" y="8770"/>
                    <a:pt x="0" y="3704"/>
                  </a:cubicBezTo>
                  <a:cubicBezTo>
                    <a:pt x="0" y="-1361"/>
                    <a:pt x="4815" y="-1361"/>
                    <a:pt x="8358" y="-1361"/>
                  </a:cubicBezTo>
                  <a:lnTo>
                    <a:pt x="160043" y="-1361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" name="任意多边形: 形状 16">
              <a:extLst>
                <a:ext uri="{FF2B5EF4-FFF2-40B4-BE49-F238E27FC236}">
                  <a16:creationId xmlns:a16="http://schemas.microsoft.com/office/drawing/2014/main" id="{6A6A1389-AA05-DFD0-582C-53876670F853}"/>
                </a:ext>
              </a:extLst>
            </p:cNvPr>
            <p:cNvSpPr/>
            <p:nvPr>
              <p:custDataLst>
                <p:tags r:id="rId7"/>
              </p:custDataLst>
            </p:nvPr>
          </p:nvSpPr>
          <p:spPr>
            <a:xfrm flipV="1">
              <a:off x="11120303" y="-14750982"/>
              <a:ext cx="87234" cy="124759"/>
            </a:xfrm>
            <a:custGeom>
              <a:avLst/>
              <a:gdLst>
                <a:gd name="connsiteX0" fmla="*/ 42200 w 87234"/>
                <a:gd name="connsiteY0" fmla="*/ 118054 h 124759"/>
                <a:gd name="connsiteX1" fmla="*/ 42906 w 87234"/>
                <a:gd name="connsiteY1" fmla="*/ 120896 h 124759"/>
                <a:gd name="connsiteX2" fmla="*/ 40070 w 87234"/>
                <a:gd name="connsiteY2" fmla="*/ 123374 h 124759"/>
                <a:gd name="connsiteX3" fmla="*/ 17374 w 87234"/>
                <a:gd name="connsiteY3" fmla="*/ 121603 h 124759"/>
                <a:gd name="connsiteX4" fmla="*/ 13473 w 87234"/>
                <a:gd name="connsiteY4" fmla="*/ 117529 h 124759"/>
                <a:gd name="connsiteX5" fmla="*/ 18089 w 87234"/>
                <a:gd name="connsiteY5" fmla="*/ 115045 h 124759"/>
                <a:gd name="connsiteX6" fmla="*/ 26597 w 87234"/>
                <a:gd name="connsiteY6" fmla="*/ 112386 h 124759"/>
                <a:gd name="connsiteX7" fmla="*/ 25890 w 87234"/>
                <a:gd name="connsiteY7" fmla="*/ 108487 h 124759"/>
                <a:gd name="connsiteX8" fmla="*/ 890 w 87234"/>
                <a:gd name="connsiteY8" fmla="*/ 8183 h 124759"/>
                <a:gd name="connsiteX9" fmla="*/ 0 w 87234"/>
                <a:gd name="connsiteY9" fmla="*/ 4284 h 124759"/>
                <a:gd name="connsiteX10" fmla="*/ 6030 w 87234"/>
                <a:gd name="connsiteY10" fmla="*/ -1385 h 124759"/>
                <a:gd name="connsiteX11" fmla="*/ 14188 w 87234"/>
                <a:gd name="connsiteY11" fmla="*/ 6055 h 124759"/>
                <a:gd name="connsiteX12" fmla="*/ 22871 w 87234"/>
                <a:gd name="connsiteY12" fmla="*/ 40434 h 124759"/>
                <a:gd name="connsiteX13" fmla="*/ 45567 w 87234"/>
                <a:gd name="connsiteY13" fmla="*/ 25905 h 124759"/>
                <a:gd name="connsiteX14" fmla="*/ 45218 w 87234"/>
                <a:gd name="connsiteY14" fmla="*/ 22363 h 124759"/>
                <a:gd name="connsiteX15" fmla="*/ 44503 w 87234"/>
                <a:gd name="connsiteY15" fmla="*/ 16868 h 124759"/>
                <a:gd name="connsiteX16" fmla="*/ 63299 w 87234"/>
                <a:gd name="connsiteY16" fmla="*/ -1385 h 124759"/>
                <a:gd name="connsiteX17" fmla="*/ 85820 w 87234"/>
                <a:gd name="connsiteY17" fmla="*/ 25729 h 124759"/>
                <a:gd name="connsiteX18" fmla="*/ 82985 w 87234"/>
                <a:gd name="connsiteY18" fmla="*/ 28032 h 124759"/>
                <a:gd name="connsiteX19" fmla="*/ 79433 w 87234"/>
                <a:gd name="connsiteY19" fmla="*/ 23776 h 124759"/>
                <a:gd name="connsiteX20" fmla="*/ 63831 w 87234"/>
                <a:gd name="connsiteY20" fmla="*/ 3577 h 124759"/>
                <a:gd name="connsiteX21" fmla="*/ 57627 w 87234"/>
                <a:gd name="connsiteY21" fmla="*/ 12787 h 124759"/>
                <a:gd name="connsiteX22" fmla="*/ 58691 w 87234"/>
                <a:gd name="connsiteY22" fmla="*/ 20767 h 124759"/>
                <a:gd name="connsiteX23" fmla="*/ 59581 w 87234"/>
                <a:gd name="connsiteY23" fmla="*/ 26261 h 124759"/>
                <a:gd name="connsiteX24" fmla="*/ 30855 w 87234"/>
                <a:gd name="connsiteY24" fmla="*/ 45047 h 124759"/>
                <a:gd name="connsiteX25" fmla="*/ 45567 w 87234"/>
                <a:gd name="connsiteY25" fmla="*/ 56743 h 124759"/>
                <a:gd name="connsiteX26" fmla="*/ 73404 w 87234"/>
                <a:gd name="connsiteY26" fmla="*/ 73575 h 124759"/>
                <a:gd name="connsiteX27" fmla="*/ 79259 w 87234"/>
                <a:gd name="connsiteY27" fmla="*/ 71272 h 124759"/>
                <a:gd name="connsiteX28" fmla="*/ 70035 w 87234"/>
                <a:gd name="connsiteY28" fmla="*/ 61347 h 124759"/>
                <a:gd name="connsiteX29" fmla="*/ 77130 w 87234"/>
                <a:gd name="connsiteY29" fmla="*/ 54789 h 124759"/>
                <a:gd name="connsiteX30" fmla="*/ 87235 w 87234"/>
                <a:gd name="connsiteY30" fmla="*/ 66136 h 124759"/>
                <a:gd name="connsiteX31" fmla="*/ 73587 w 87234"/>
                <a:gd name="connsiteY31" fmla="*/ 78537 h 124759"/>
                <a:gd name="connsiteX32" fmla="*/ 45218 w 87234"/>
                <a:gd name="connsiteY32" fmla="*/ 62943 h 124759"/>
                <a:gd name="connsiteX33" fmla="*/ 24642 w 87234"/>
                <a:gd name="connsiteY33" fmla="*/ 47350 h 124759"/>
                <a:gd name="connsiteX34" fmla="*/ 42200 w 87234"/>
                <a:gd name="connsiteY34" fmla="*/ 118054 h 124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87234" h="124759">
                  <a:moveTo>
                    <a:pt x="42200" y="118054"/>
                  </a:moveTo>
                  <a:cubicBezTo>
                    <a:pt x="42374" y="118412"/>
                    <a:pt x="42906" y="120715"/>
                    <a:pt x="42906" y="120896"/>
                  </a:cubicBezTo>
                  <a:cubicBezTo>
                    <a:pt x="42906" y="121779"/>
                    <a:pt x="42200" y="123374"/>
                    <a:pt x="40070" y="123374"/>
                  </a:cubicBezTo>
                  <a:cubicBezTo>
                    <a:pt x="36527" y="123374"/>
                    <a:pt x="21807" y="121960"/>
                    <a:pt x="17374" y="121603"/>
                  </a:cubicBezTo>
                  <a:cubicBezTo>
                    <a:pt x="15960" y="121428"/>
                    <a:pt x="13473" y="121247"/>
                    <a:pt x="13473" y="117529"/>
                  </a:cubicBezTo>
                  <a:cubicBezTo>
                    <a:pt x="13473" y="115045"/>
                    <a:pt x="15960" y="115045"/>
                    <a:pt x="18089" y="115045"/>
                  </a:cubicBezTo>
                  <a:cubicBezTo>
                    <a:pt x="26597" y="115045"/>
                    <a:pt x="26597" y="113806"/>
                    <a:pt x="26597" y="112386"/>
                  </a:cubicBezTo>
                  <a:cubicBezTo>
                    <a:pt x="26597" y="111147"/>
                    <a:pt x="26239" y="110083"/>
                    <a:pt x="25890" y="108487"/>
                  </a:cubicBezTo>
                  <a:lnTo>
                    <a:pt x="890" y="8183"/>
                  </a:lnTo>
                  <a:cubicBezTo>
                    <a:pt x="0" y="4991"/>
                    <a:pt x="0" y="4641"/>
                    <a:pt x="0" y="4284"/>
                  </a:cubicBezTo>
                  <a:cubicBezTo>
                    <a:pt x="0" y="1625"/>
                    <a:pt x="2129" y="-1385"/>
                    <a:pt x="6030" y="-1385"/>
                  </a:cubicBezTo>
                  <a:cubicBezTo>
                    <a:pt x="10820" y="-1385"/>
                    <a:pt x="13123" y="2156"/>
                    <a:pt x="14188" y="6055"/>
                  </a:cubicBezTo>
                  <a:cubicBezTo>
                    <a:pt x="14538" y="6768"/>
                    <a:pt x="22164" y="37957"/>
                    <a:pt x="22871" y="40434"/>
                  </a:cubicBezTo>
                  <a:cubicBezTo>
                    <a:pt x="35462" y="39195"/>
                    <a:pt x="45567" y="35122"/>
                    <a:pt x="45567" y="25905"/>
                  </a:cubicBezTo>
                  <a:cubicBezTo>
                    <a:pt x="45567" y="25015"/>
                    <a:pt x="45567" y="24134"/>
                    <a:pt x="45218" y="22363"/>
                  </a:cubicBezTo>
                  <a:cubicBezTo>
                    <a:pt x="44503" y="19703"/>
                    <a:pt x="44503" y="18813"/>
                    <a:pt x="44503" y="16868"/>
                  </a:cubicBezTo>
                  <a:cubicBezTo>
                    <a:pt x="44503" y="4284"/>
                    <a:pt x="54791" y="-1385"/>
                    <a:pt x="63299" y="-1385"/>
                  </a:cubicBezTo>
                  <a:cubicBezTo>
                    <a:pt x="80498" y="-1385"/>
                    <a:pt x="85820" y="25547"/>
                    <a:pt x="85820" y="25729"/>
                  </a:cubicBezTo>
                  <a:cubicBezTo>
                    <a:pt x="85820" y="28032"/>
                    <a:pt x="83517" y="28032"/>
                    <a:pt x="82985" y="28032"/>
                  </a:cubicBezTo>
                  <a:cubicBezTo>
                    <a:pt x="80498" y="28032"/>
                    <a:pt x="80323" y="27142"/>
                    <a:pt x="79433" y="23776"/>
                  </a:cubicBezTo>
                  <a:cubicBezTo>
                    <a:pt x="77312" y="16154"/>
                    <a:pt x="72522" y="3577"/>
                    <a:pt x="63831" y="3577"/>
                  </a:cubicBezTo>
                  <a:cubicBezTo>
                    <a:pt x="59049" y="3577"/>
                    <a:pt x="57627" y="8007"/>
                    <a:pt x="57627" y="12787"/>
                  </a:cubicBezTo>
                  <a:cubicBezTo>
                    <a:pt x="57627" y="15805"/>
                    <a:pt x="57627" y="16154"/>
                    <a:pt x="58691" y="20767"/>
                  </a:cubicBezTo>
                  <a:cubicBezTo>
                    <a:pt x="58866" y="21299"/>
                    <a:pt x="59581" y="24307"/>
                    <a:pt x="59581" y="26261"/>
                  </a:cubicBezTo>
                  <a:cubicBezTo>
                    <a:pt x="59581" y="42029"/>
                    <a:pt x="38299" y="44515"/>
                    <a:pt x="30855" y="45047"/>
                  </a:cubicBezTo>
                  <a:cubicBezTo>
                    <a:pt x="35995" y="48231"/>
                    <a:pt x="42557" y="54082"/>
                    <a:pt x="45567" y="56743"/>
                  </a:cubicBezTo>
                  <a:cubicBezTo>
                    <a:pt x="54616" y="65246"/>
                    <a:pt x="63482" y="73575"/>
                    <a:pt x="73404" y="73575"/>
                  </a:cubicBezTo>
                  <a:cubicBezTo>
                    <a:pt x="75533" y="73575"/>
                    <a:pt x="77837" y="73043"/>
                    <a:pt x="79259" y="71272"/>
                  </a:cubicBezTo>
                  <a:cubicBezTo>
                    <a:pt x="71633" y="70035"/>
                    <a:pt x="70035" y="64007"/>
                    <a:pt x="70035" y="61347"/>
                  </a:cubicBezTo>
                  <a:cubicBezTo>
                    <a:pt x="70035" y="57449"/>
                    <a:pt x="73055" y="54789"/>
                    <a:pt x="77130" y="54789"/>
                  </a:cubicBezTo>
                  <a:cubicBezTo>
                    <a:pt x="81920" y="54789"/>
                    <a:pt x="87235" y="58688"/>
                    <a:pt x="87235" y="66136"/>
                  </a:cubicBezTo>
                  <a:cubicBezTo>
                    <a:pt x="87235" y="71979"/>
                    <a:pt x="82985" y="78537"/>
                    <a:pt x="73587" y="78537"/>
                  </a:cubicBezTo>
                  <a:cubicBezTo>
                    <a:pt x="63482" y="78537"/>
                    <a:pt x="54259" y="71272"/>
                    <a:pt x="45218" y="62943"/>
                  </a:cubicBezTo>
                  <a:cubicBezTo>
                    <a:pt x="37767" y="55853"/>
                    <a:pt x="31919" y="50359"/>
                    <a:pt x="24642" y="47350"/>
                  </a:cubicBezTo>
                  <a:lnTo>
                    <a:pt x="42200" y="118054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" name="任意多边形: 形状 17">
              <a:extLst>
                <a:ext uri="{FF2B5EF4-FFF2-40B4-BE49-F238E27FC236}">
                  <a16:creationId xmlns:a16="http://schemas.microsoft.com/office/drawing/2014/main" id="{CF14337B-41FD-4EB3-30E5-7964EFD0203F}"/>
                </a:ext>
              </a:extLst>
            </p:cNvPr>
            <p:cNvSpPr/>
            <p:nvPr>
              <p:custDataLst>
                <p:tags r:id="rId8"/>
              </p:custDataLst>
            </p:nvPr>
          </p:nvSpPr>
          <p:spPr>
            <a:xfrm flipV="1">
              <a:off x="10994232" y="-14552050"/>
              <a:ext cx="337048" cy="354323"/>
            </a:xfrm>
            <a:custGeom>
              <a:avLst/>
              <a:gdLst>
                <a:gd name="connsiteX0" fmla="*/ 306408 w 337048"/>
                <a:gd name="connsiteY0" fmla="*/ -1361 h 354323"/>
                <a:gd name="connsiteX1" fmla="*/ 337049 w 337048"/>
                <a:gd name="connsiteY1" fmla="*/ 79626 h 354323"/>
                <a:gd name="connsiteX2" fmla="*/ 330716 w 337048"/>
                <a:gd name="connsiteY2" fmla="*/ 79626 h 354323"/>
                <a:gd name="connsiteX3" fmla="*/ 264874 w 337048"/>
                <a:gd name="connsiteY3" fmla="*/ 28501 h 354323"/>
                <a:gd name="connsiteX4" fmla="*/ 186124 w 337048"/>
                <a:gd name="connsiteY4" fmla="*/ 20657 h 354323"/>
                <a:gd name="connsiteX5" fmla="*/ 33429 w 337048"/>
                <a:gd name="connsiteY5" fmla="*/ 20657 h 354323"/>
                <a:gd name="connsiteX6" fmla="*/ 162323 w 337048"/>
                <a:gd name="connsiteY6" fmla="*/ 171753 h 354323"/>
                <a:gd name="connsiteX7" fmla="*/ 164596 w 337048"/>
                <a:gd name="connsiteY7" fmla="*/ 175802 h 354323"/>
                <a:gd name="connsiteX8" fmla="*/ 162824 w 337048"/>
                <a:gd name="connsiteY8" fmla="*/ 179597 h 354323"/>
                <a:gd name="connsiteX9" fmla="*/ 44821 w 337048"/>
                <a:gd name="connsiteY9" fmla="*/ 340816 h 354323"/>
                <a:gd name="connsiteX10" fmla="*/ 183590 w 337048"/>
                <a:gd name="connsiteY10" fmla="*/ 340816 h 354323"/>
                <a:gd name="connsiteX11" fmla="*/ 242846 w 337048"/>
                <a:gd name="connsiteY11" fmla="*/ 336767 h 354323"/>
                <a:gd name="connsiteX12" fmla="*/ 298557 w 337048"/>
                <a:gd name="connsiteY12" fmla="*/ 317783 h 354323"/>
                <a:gd name="connsiteX13" fmla="*/ 330716 w 337048"/>
                <a:gd name="connsiteY13" fmla="*/ 281846 h 354323"/>
                <a:gd name="connsiteX14" fmla="*/ 337049 w 337048"/>
                <a:gd name="connsiteY14" fmla="*/ 281846 h 354323"/>
                <a:gd name="connsiteX15" fmla="*/ 306408 w 337048"/>
                <a:gd name="connsiteY15" fmla="*/ 352963 h 354323"/>
                <a:gd name="connsiteX16" fmla="*/ 7095 w 337048"/>
                <a:gd name="connsiteY16" fmla="*/ 352963 h 354323"/>
                <a:gd name="connsiteX17" fmla="*/ 254 w 337048"/>
                <a:gd name="connsiteY17" fmla="*/ 351194 h 354323"/>
                <a:gd name="connsiteX18" fmla="*/ 0 w 337048"/>
                <a:gd name="connsiteY18" fmla="*/ 342840 h 354323"/>
                <a:gd name="connsiteX19" fmla="*/ 133955 w 337048"/>
                <a:gd name="connsiteY19" fmla="*/ 159604 h 354323"/>
                <a:gd name="connsiteX20" fmla="*/ 2788 w 337048"/>
                <a:gd name="connsiteY20" fmla="*/ 5977 h 354323"/>
                <a:gd name="connsiteX21" fmla="*/ 254 w 337048"/>
                <a:gd name="connsiteY21" fmla="*/ 1418 h 354323"/>
                <a:gd name="connsiteX22" fmla="*/ 7095 w 337048"/>
                <a:gd name="connsiteY22" fmla="*/ -1361 h 354323"/>
                <a:gd name="connsiteX23" fmla="*/ 306408 w 337048"/>
                <a:gd name="connsiteY23" fmla="*/ -1361 h 3543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37048" h="354323">
                  <a:moveTo>
                    <a:pt x="306408" y="-1361"/>
                  </a:moveTo>
                  <a:lnTo>
                    <a:pt x="337049" y="79626"/>
                  </a:lnTo>
                  <a:lnTo>
                    <a:pt x="330716" y="79626"/>
                  </a:lnTo>
                  <a:cubicBezTo>
                    <a:pt x="320842" y="53306"/>
                    <a:pt x="293997" y="36093"/>
                    <a:pt x="264874" y="28501"/>
                  </a:cubicBezTo>
                  <a:cubicBezTo>
                    <a:pt x="259561" y="27238"/>
                    <a:pt x="234742" y="20657"/>
                    <a:pt x="186124" y="20657"/>
                  </a:cubicBezTo>
                  <a:lnTo>
                    <a:pt x="33429" y="20657"/>
                  </a:lnTo>
                  <a:lnTo>
                    <a:pt x="162323" y="171753"/>
                  </a:lnTo>
                  <a:cubicBezTo>
                    <a:pt x="164095" y="173777"/>
                    <a:pt x="164596" y="174532"/>
                    <a:pt x="164596" y="175802"/>
                  </a:cubicBezTo>
                  <a:cubicBezTo>
                    <a:pt x="164596" y="176309"/>
                    <a:pt x="164596" y="177064"/>
                    <a:pt x="162824" y="179597"/>
                  </a:cubicBezTo>
                  <a:lnTo>
                    <a:pt x="44821" y="340816"/>
                  </a:lnTo>
                  <a:lnTo>
                    <a:pt x="183590" y="340816"/>
                  </a:lnTo>
                  <a:cubicBezTo>
                    <a:pt x="217520" y="340816"/>
                    <a:pt x="240566" y="337274"/>
                    <a:pt x="242846" y="336767"/>
                  </a:cubicBezTo>
                  <a:cubicBezTo>
                    <a:pt x="256518" y="334742"/>
                    <a:pt x="278553" y="330438"/>
                    <a:pt x="298557" y="317783"/>
                  </a:cubicBezTo>
                  <a:cubicBezTo>
                    <a:pt x="304890" y="313732"/>
                    <a:pt x="322105" y="302347"/>
                    <a:pt x="330716" y="281846"/>
                  </a:cubicBezTo>
                  <a:lnTo>
                    <a:pt x="337049" y="281846"/>
                  </a:lnTo>
                  <a:lnTo>
                    <a:pt x="306408" y="352963"/>
                  </a:lnTo>
                  <a:lnTo>
                    <a:pt x="7095" y="352963"/>
                  </a:lnTo>
                  <a:cubicBezTo>
                    <a:pt x="1263" y="352963"/>
                    <a:pt x="1017" y="352710"/>
                    <a:pt x="254" y="351194"/>
                  </a:cubicBezTo>
                  <a:cubicBezTo>
                    <a:pt x="0" y="350431"/>
                    <a:pt x="0" y="345628"/>
                    <a:pt x="0" y="342840"/>
                  </a:cubicBezTo>
                  <a:lnTo>
                    <a:pt x="133955" y="159604"/>
                  </a:lnTo>
                  <a:lnTo>
                    <a:pt x="2788" y="5977"/>
                  </a:lnTo>
                  <a:cubicBezTo>
                    <a:pt x="254" y="2944"/>
                    <a:pt x="254" y="1673"/>
                    <a:pt x="254" y="1418"/>
                  </a:cubicBezTo>
                  <a:cubicBezTo>
                    <a:pt x="254" y="-1361"/>
                    <a:pt x="2535" y="-1361"/>
                    <a:pt x="7095" y="-1361"/>
                  </a:cubicBezTo>
                  <a:lnTo>
                    <a:pt x="306408" y="-1361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" name="任意多边形: 形状 18">
              <a:extLst>
                <a:ext uri="{FF2B5EF4-FFF2-40B4-BE49-F238E27FC236}">
                  <a16:creationId xmlns:a16="http://schemas.microsoft.com/office/drawing/2014/main" id="{77A934D1-B641-8509-FD14-F4DA19357493}"/>
                </a:ext>
              </a:extLst>
            </p:cNvPr>
            <p:cNvSpPr/>
            <p:nvPr>
              <p:custDataLst>
                <p:tags r:id="rId9"/>
              </p:custDataLst>
            </p:nvPr>
          </p:nvSpPr>
          <p:spPr>
            <a:xfrm flipV="1">
              <a:off x="10987728" y="-14130420"/>
              <a:ext cx="77837" cy="153643"/>
            </a:xfrm>
            <a:custGeom>
              <a:avLst/>
              <a:gdLst>
                <a:gd name="connsiteX0" fmla="*/ 77837 w 77837"/>
                <a:gd name="connsiteY0" fmla="*/ 145575 h 153643"/>
                <a:gd name="connsiteX1" fmla="*/ 70751 w 77837"/>
                <a:gd name="connsiteY1" fmla="*/ 152309 h 153643"/>
                <a:gd name="connsiteX2" fmla="*/ 60820 w 77837"/>
                <a:gd name="connsiteY2" fmla="*/ 142567 h 153643"/>
                <a:gd name="connsiteX3" fmla="*/ 67915 w 77837"/>
                <a:gd name="connsiteY3" fmla="*/ 135826 h 153643"/>
                <a:gd name="connsiteX4" fmla="*/ 77837 w 77837"/>
                <a:gd name="connsiteY4" fmla="*/ 145575 h 153643"/>
                <a:gd name="connsiteX5" fmla="*/ 40253 w 77837"/>
                <a:gd name="connsiteY5" fmla="*/ 26128 h 153643"/>
                <a:gd name="connsiteX6" fmla="*/ 17374 w 77837"/>
                <a:gd name="connsiteY6" fmla="*/ 3627 h 153643"/>
                <a:gd name="connsiteX7" fmla="*/ 10995 w 77837"/>
                <a:gd name="connsiteY7" fmla="*/ 4691 h 153643"/>
                <a:gd name="connsiteX8" fmla="*/ 17024 w 77837"/>
                <a:gd name="connsiteY8" fmla="*/ 13725 h 153643"/>
                <a:gd name="connsiteX9" fmla="*/ 10105 w 77837"/>
                <a:gd name="connsiteY9" fmla="*/ 20284 h 153643"/>
                <a:gd name="connsiteX10" fmla="*/ 0 w 77837"/>
                <a:gd name="connsiteY10" fmla="*/ 9827 h 153643"/>
                <a:gd name="connsiteX11" fmla="*/ 17556 w 77837"/>
                <a:gd name="connsiteY11" fmla="*/ -1335 h 153643"/>
                <a:gd name="connsiteX12" fmla="*/ 54433 w 77837"/>
                <a:gd name="connsiteY12" fmla="*/ 26660 h 153643"/>
                <a:gd name="connsiteX13" fmla="*/ 70393 w 77837"/>
                <a:gd name="connsiteY13" fmla="*/ 90108 h 153643"/>
                <a:gd name="connsiteX14" fmla="*/ 71283 w 77837"/>
                <a:gd name="connsiteY14" fmla="*/ 96309 h 153643"/>
                <a:gd name="connsiteX15" fmla="*/ 52304 w 77837"/>
                <a:gd name="connsiteY15" fmla="*/ 112966 h 153643"/>
                <a:gd name="connsiteX16" fmla="*/ 21275 w 77837"/>
                <a:gd name="connsiteY16" fmla="*/ 85851 h 153643"/>
                <a:gd name="connsiteX17" fmla="*/ 24293 w 77837"/>
                <a:gd name="connsiteY17" fmla="*/ 83550 h 153643"/>
                <a:gd name="connsiteX18" fmla="*/ 27836 w 77837"/>
                <a:gd name="connsiteY18" fmla="*/ 86741 h 153643"/>
                <a:gd name="connsiteX19" fmla="*/ 51772 w 77837"/>
                <a:gd name="connsiteY19" fmla="*/ 108004 h 153643"/>
                <a:gd name="connsiteX20" fmla="*/ 57802 w 77837"/>
                <a:gd name="connsiteY20" fmla="*/ 99318 h 153643"/>
                <a:gd name="connsiteX21" fmla="*/ 57269 w 77837"/>
                <a:gd name="connsiteY21" fmla="*/ 94006 h 153643"/>
                <a:gd name="connsiteX22" fmla="*/ 40253 w 77837"/>
                <a:gd name="connsiteY22" fmla="*/ 26128 h 1536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77837" h="153643">
                  <a:moveTo>
                    <a:pt x="77837" y="145575"/>
                  </a:moveTo>
                  <a:cubicBezTo>
                    <a:pt x="77837" y="148585"/>
                    <a:pt x="75533" y="152309"/>
                    <a:pt x="70751" y="152309"/>
                  </a:cubicBezTo>
                  <a:cubicBezTo>
                    <a:pt x="65603" y="152309"/>
                    <a:pt x="60820" y="147346"/>
                    <a:pt x="60820" y="142567"/>
                  </a:cubicBezTo>
                  <a:cubicBezTo>
                    <a:pt x="60820" y="139724"/>
                    <a:pt x="62950" y="135826"/>
                    <a:pt x="67915" y="135826"/>
                  </a:cubicBezTo>
                  <a:cubicBezTo>
                    <a:pt x="72697" y="135826"/>
                    <a:pt x="77837" y="140438"/>
                    <a:pt x="77837" y="145575"/>
                  </a:cubicBezTo>
                  <a:close/>
                  <a:moveTo>
                    <a:pt x="40253" y="26128"/>
                  </a:moveTo>
                  <a:cubicBezTo>
                    <a:pt x="37234" y="13901"/>
                    <a:pt x="27836" y="3627"/>
                    <a:pt x="17374" y="3627"/>
                  </a:cubicBezTo>
                  <a:cubicBezTo>
                    <a:pt x="15070" y="3627"/>
                    <a:pt x="12941" y="3976"/>
                    <a:pt x="10995" y="4691"/>
                  </a:cubicBezTo>
                  <a:cubicBezTo>
                    <a:pt x="15602" y="6811"/>
                    <a:pt x="17024" y="11066"/>
                    <a:pt x="17024" y="13725"/>
                  </a:cubicBezTo>
                  <a:cubicBezTo>
                    <a:pt x="17024" y="17982"/>
                    <a:pt x="13656" y="20284"/>
                    <a:pt x="10105" y="20284"/>
                  </a:cubicBezTo>
                  <a:cubicBezTo>
                    <a:pt x="4607" y="20284"/>
                    <a:pt x="0" y="15496"/>
                    <a:pt x="0" y="9827"/>
                  </a:cubicBezTo>
                  <a:cubicBezTo>
                    <a:pt x="0" y="3095"/>
                    <a:pt x="6912" y="-1335"/>
                    <a:pt x="17556" y="-1335"/>
                  </a:cubicBezTo>
                  <a:cubicBezTo>
                    <a:pt x="28194" y="-1335"/>
                    <a:pt x="48936" y="5040"/>
                    <a:pt x="54433" y="26660"/>
                  </a:cubicBezTo>
                  <a:lnTo>
                    <a:pt x="70393" y="90108"/>
                  </a:lnTo>
                  <a:cubicBezTo>
                    <a:pt x="70926" y="92052"/>
                    <a:pt x="71283" y="93648"/>
                    <a:pt x="71283" y="96309"/>
                  </a:cubicBezTo>
                  <a:cubicBezTo>
                    <a:pt x="71283" y="106059"/>
                    <a:pt x="62950" y="112966"/>
                    <a:pt x="52304" y="112966"/>
                  </a:cubicBezTo>
                  <a:cubicBezTo>
                    <a:pt x="32627" y="112966"/>
                    <a:pt x="21275" y="88337"/>
                    <a:pt x="21275" y="85851"/>
                  </a:cubicBezTo>
                  <a:cubicBezTo>
                    <a:pt x="21275" y="83550"/>
                    <a:pt x="23761" y="83550"/>
                    <a:pt x="24293" y="83550"/>
                  </a:cubicBezTo>
                  <a:cubicBezTo>
                    <a:pt x="26422" y="83550"/>
                    <a:pt x="26597" y="84082"/>
                    <a:pt x="27836" y="86741"/>
                  </a:cubicBezTo>
                  <a:cubicBezTo>
                    <a:pt x="32269" y="97015"/>
                    <a:pt x="41493" y="108004"/>
                    <a:pt x="51772" y="108004"/>
                  </a:cubicBezTo>
                  <a:cubicBezTo>
                    <a:pt x="56205" y="108004"/>
                    <a:pt x="57802" y="104995"/>
                    <a:pt x="57802" y="99318"/>
                  </a:cubicBezTo>
                  <a:cubicBezTo>
                    <a:pt x="57802" y="97373"/>
                    <a:pt x="57452" y="94887"/>
                    <a:pt x="57269" y="94006"/>
                  </a:cubicBezTo>
                  <a:lnTo>
                    <a:pt x="40253" y="26128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0" name="任意多边形: 形状 19">
              <a:extLst>
                <a:ext uri="{FF2B5EF4-FFF2-40B4-BE49-F238E27FC236}">
                  <a16:creationId xmlns:a16="http://schemas.microsoft.com/office/drawing/2014/main" id="{6D3576D2-34DC-DA2C-17CF-60830CBA1BA9}"/>
                </a:ext>
              </a:extLst>
            </p:cNvPr>
            <p:cNvSpPr/>
            <p:nvPr>
              <p:custDataLst>
                <p:tags r:id="rId10"/>
              </p:custDataLst>
            </p:nvPr>
          </p:nvSpPr>
          <p:spPr>
            <a:xfrm flipV="1">
              <a:off x="11094195" y="-14130594"/>
              <a:ext cx="226934" cy="117668"/>
            </a:xfrm>
            <a:custGeom>
              <a:avLst/>
              <a:gdLst>
                <a:gd name="connsiteX0" fmla="*/ 123770 w 226934"/>
                <a:gd name="connsiteY0" fmla="*/ 58212 h 117668"/>
                <a:gd name="connsiteX1" fmla="*/ 130507 w 226934"/>
                <a:gd name="connsiteY1" fmla="*/ 62643 h 117668"/>
                <a:gd name="connsiteX2" fmla="*/ 123945 w 226934"/>
                <a:gd name="connsiteY2" fmla="*/ 66890 h 117668"/>
                <a:gd name="connsiteX3" fmla="*/ 6562 w 226934"/>
                <a:gd name="connsiteY3" fmla="*/ 66890 h 117668"/>
                <a:gd name="connsiteX4" fmla="*/ 0 w 226934"/>
                <a:gd name="connsiteY4" fmla="*/ 62643 h 117668"/>
                <a:gd name="connsiteX5" fmla="*/ 6745 w 226934"/>
                <a:gd name="connsiteY5" fmla="*/ 58212 h 117668"/>
                <a:gd name="connsiteX6" fmla="*/ 123770 w 226934"/>
                <a:gd name="connsiteY6" fmla="*/ 58212 h 117668"/>
                <a:gd name="connsiteX7" fmla="*/ 123945 w 226934"/>
                <a:gd name="connsiteY7" fmla="*/ 19220 h 117668"/>
                <a:gd name="connsiteX8" fmla="*/ 130507 w 226934"/>
                <a:gd name="connsiteY8" fmla="*/ 23475 h 117668"/>
                <a:gd name="connsiteX9" fmla="*/ 123770 w 226934"/>
                <a:gd name="connsiteY9" fmla="*/ 27906 h 117668"/>
                <a:gd name="connsiteX10" fmla="*/ 6745 w 226934"/>
                <a:gd name="connsiteY10" fmla="*/ 27906 h 117668"/>
                <a:gd name="connsiteX11" fmla="*/ 0 w 226934"/>
                <a:gd name="connsiteY11" fmla="*/ 23475 h 117668"/>
                <a:gd name="connsiteX12" fmla="*/ 6562 w 226934"/>
                <a:gd name="connsiteY12" fmla="*/ 19220 h 117668"/>
                <a:gd name="connsiteX13" fmla="*/ 123945 w 226934"/>
                <a:gd name="connsiteY13" fmla="*/ 19220 h 117668"/>
                <a:gd name="connsiteX14" fmla="*/ 202467 w 226934"/>
                <a:gd name="connsiteY14" fmla="*/ 111378 h 117668"/>
                <a:gd name="connsiteX15" fmla="*/ 197153 w 226934"/>
                <a:gd name="connsiteY15" fmla="*/ 116331 h 117668"/>
                <a:gd name="connsiteX16" fmla="*/ 162396 w 226934"/>
                <a:gd name="connsiteY16" fmla="*/ 104994 h 117668"/>
                <a:gd name="connsiteX17" fmla="*/ 162396 w 226934"/>
                <a:gd name="connsiteY17" fmla="*/ 98611 h 117668"/>
                <a:gd name="connsiteX18" fmla="*/ 188104 w 226934"/>
                <a:gd name="connsiteY18" fmla="*/ 103573 h 117668"/>
                <a:gd name="connsiteX19" fmla="*/ 188104 w 226934"/>
                <a:gd name="connsiteY19" fmla="*/ 13194 h 117668"/>
                <a:gd name="connsiteX20" fmla="*/ 170372 w 226934"/>
                <a:gd name="connsiteY20" fmla="*/ 5048 h 117668"/>
                <a:gd name="connsiteX21" fmla="*/ 163636 w 226934"/>
                <a:gd name="connsiteY21" fmla="*/ 5048 h 117668"/>
                <a:gd name="connsiteX22" fmla="*/ 163636 w 226934"/>
                <a:gd name="connsiteY22" fmla="*/ -1337 h 117668"/>
                <a:gd name="connsiteX23" fmla="*/ 195199 w 226934"/>
                <a:gd name="connsiteY23" fmla="*/ -630 h 117668"/>
                <a:gd name="connsiteX24" fmla="*/ 226935 w 226934"/>
                <a:gd name="connsiteY24" fmla="*/ -1337 h 117668"/>
                <a:gd name="connsiteX25" fmla="*/ 226935 w 226934"/>
                <a:gd name="connsiteY25" fmla="*/ 5048 h 117668"/>
                <a:gd name="connsiteX26" fmla="*/ 220199 w 226934"/>
                <a:gd name="connsiteY26" fmla="*/ 5048 h 117668"/>
                <a:gd name="connsiteX27" fmla="*/ 202467 w 226934"/>
                <a:gd name="connsiteY27" fmla="*/ 13194 h 117668"/>
                <a:gd name="connsiteX28" fmla="*/ 202467 w 226934"/>
                <a:gd name="connsiteY28" fmla="*/ 111378 h 117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226934" h="117668">
                  <a:moveTo>
                    <a:pt x="123770" y="58212"/>
                  </a:moveTo>
                  <a:cubicBezTo>
                    <a:pt x="126432" y="58212"/>
                    <a:pt x="130507" y="58212"/>
                    <a:pt x="130507" y="62643"/>
                  </a:cubicBezTo>
                  <a:cubicBezTo>
                    <a:pt x="130507" y="66890"/>
                    <a:pt x="126249" y="66890"/>
                    <a:pt x="123945" y="66890"/>
                  </a:cubicBezTo>
                  <a:lnTo>
                    <a:pt x="6562" y="66890"/>
                  </a:lnTo>
                  <a:cubicBezTo>
                    <a:pt x="4258" y="66890"/>
                    <a:pt x="0" y="66890"/>
                    <a:pt x="0" y="62643"/>
                  </a:cubicBezTo>
                  <a:cubicBezTo>
                    <a:pt x="0" y="58212"/>
                    <a:pt x="4083" y="58212"/>
                    <a:pt x="6745" y="58212"/>
                  </a:cubicBezTo>
                  <a:lnTo>
                    <a:pt x="123770" y="58212"/>
                  </a:lnTo>
                  <a:close/>
                  <a:moveTo>
                    <a:pt x="123945" y="19220"/>
                  </a:moveTo>
                  <a:cubicBezTo>
                    <a:pt x="126249" y="19220"/>
                    <a:pt x="130507" y="19220"/>
                    <a:pt x="130507" y="23475"/>
                  </a:cubicBezTo>
                  <a:cubicBezTo>
                    <a:pt x="130507" y="27906"/>
                    <a:pt x="126432" y="27906"/>
                    <a:pt x="123770" y="27906"/>
                  </a:cubicBezTo>
                  <a:lnTo>
                    <a:pt x="6745" y="27906"/>
                  </a:lnTo>
                  <a:cubicBezTo>
                    <a:pt x="4083" y="27906"/>
                    <a:pt x="0" y="27906"/>
                    <a:pt x="0" y="23475"/>
                  </a:cubicBezTo>
                  <a:cubicBezTo>
                    <a:pt x="0" y="19220"/>
                    <a:pt x="4258" y="19220"/>
                    <a:pt x="6562" y="19220"/>
                  </a:cubicBezTo>
                  <a:lnTo>
                    <a:pt x="123945" y="19220"/>
                  </a:lnTo>
                  <a:close/>
                  <a:moveTo>
                    <a:pt x="202467" y="111378"/>
                  </a:moveTo>
                  <a:cubicBezTo>
                    <a:pt x="202467" y="116158"/>
                    <a:pt x="202117" y="116331"/>
                    <a:pt x="197153" y="116331"/>
                  </a:cubicBezTo>
                  <a:cubicBezTo>
                    <a:pt x="185800" y="105169"/>
                    <a:pt x="169665" y="104994"/>
                    <a:pt x="162396" y="104994"/>
                  </a:cubicBezTo>
                  <a:lnTo>
                    <a:pt x="162396" y="98611"/>
                  </a:lnTo>
                  <a:cubicBezTo>
                    <a:pt x="166655" y="98611"/>
                    <a:pt x="178357" y="98611"/>
                    <a:pt x="188104" y="103573"/>
                  </a:cubicBezTo>
                  <a:lnTo>
                    <a:pt x="188104" y="13194"/>
                  </a:lnTo>
                  <a:cubicBezTo>
                    <a:pt x="188104" y="7349"/>
                    <a:pt x="188104" y="5048"/>
                    <a:pt x="170372" y="5048"/>
                  </a:cubicBezTo>
                  <a:lnTo>
                    <a:pt x="163636" y="5048"/>
                  </a:lnTo>
                  <a:lnTo>
                    <a:pt x="163636" y="-1337"/>
                  </a:lnTo>
                  <a:cubicBezTo>
                    <a:pt x="166830" y="-1162"/>
                    <a:pt x="188636" y="-630"/>
                    <a:pt x="195199" y="-630"/>
                  </a:cubicBezTo>
                  <a:cubicBezTo>
                    <a:pt x="200696" y="-630"/>
                    <a:pt x="223035" y="-1162"/>
                    <a:pt x="226935" y="-1337"/>
                  </a:cubicBezTo>
                  <a:lnTo>
                    <a:pt x="226935" y="5048"/>
                  </a:lnTo>
                  <a:lnTo>
                    <a:pt x="220199" y="5048"/>
                  </a:lnTo>
                  <a:cubicBezTo>
                    <a:pt x="202467" y="5048"/>
                    <a:pt x="202467" y="7349"/>
                    <a:pt x="202467" y="13194"/>
                  </a:cubicBezTo>
                  <a:lnTo>
                    <a:pt x="202467" y="111378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1" name="任意多边形: 形状 20">
              <a:extLst>
                <a:ext uri="{FF2B5EF4-FFF2-40B4-BE49-F238E27FC236}">
                  <a16:creationId xmlns:a16="http://schemas.microsoft.com/office/drawing/2014/main" id="{904CA3B0-442D-4B20-2EDC-6358DB2E17E4}"/>
                </a:ext>
              </a:extLst>
            </p:cNvPr>
            <p:cNvSpPr/>
            <p:nvPr>
              <p:custDataLst>
                <p:tags r:id="rId11"/>
              </p:custDataLst>
            </p:nvPr>
          </p:nvSpPr>
          <p:spPr>
            <a:xfrm flipV="1">
              <a:off x="11401261" y="-14423458"/>
              <a:ext cx="93184" cy="114651"/>
            </a:xfrm>
            <a:custGeom>
              <a:avLst/>
              <a:gdLst>
                <a:gd name="connsiteX0" fmla="*/ 85837 w 93184"/>
                <a:gd name="connsiteY0" fmla="*/ 96086 h 114651"/>
                <a:gd name="connsiteX1" fmla="*/ 73682 w 93184"/>
                <a:gd name="connsiteY1" fmla="*/ 84691 h 114651"/>
                <a:gd name="connsiteX2" fmla="*/ 81539 w 93184"/>
                <a:gd name="connsiteY2" fmla="*/ 77356 h 114651"/>
                <a:gd name="connsiteX3" fmla="*/ 93185 w 93184"/>
                <a:gd name="connsiteY3" fmla="*/ 91529 h 114651"/>
                <a:gd name="connsiteX4" fmla="*/ 63053 w 93184"/>
                <a:gd name="connsiteY4" fmla="*/ 113292 h 114651"/>
                <a:gd name="connsiteX5" fmla="*/ 20258 w 93184"/>
                <a:gd name="connsiteY5" fmla="*/ 76339 h 114651"/>
                <a:gd name="connsiteX6" fmla="*/ 46338 w 93184"/>
                <a:gd name="connsiteY6" fmla="*/ 51290 h 114651"/>
                <a:gd name="connsiteX7" fmla="*/ 72673 w 93184"/>
                <a:gd name="connsiteY7" fmla="*/ 32051 h 114651"/>
                <a:gd name="connsiteX8" fmla="*/ 36463 w 93184"/>
                <a:gd name="connsiteY8" fmla="*/ 4213 h 114651"/>
                <a:gd name="connsiteX9" fmla="*/ 7594 w 93184"/>
                <a:gd name="connsiteY9" fmla="*/ 17624 h 114651"/>
                <a:gd name="connsiteX10" fmla="*/ 23546 w 93184"/>
                <a:gd name="connsiteY10" fmla="*/ 31034 h 114651"/>
                <a:gd name="connsiteX11" fmla="*/ 14180 w 93184"/>
                <a:gd name="connsiteY11" fmla="*/ 39895 h 114651"/>
                <a:gd name="connsiteX12" fmla="*/ 0 w 93184"/>
                <a:gd name="connsiteY12" fmla="*/ 23190 h 114651"/>
                <a:gd name="connsiteX13" fmla="*/ 36210 w 93184"/>
                <a:gd name="connsiteY13" fmla="*/ -1360 h 114651"/>
                <a:gd name="connsiteX14" fmla="*/ 87107 w 93184"/>
                <a:gd name="connsiteY14" fmla="*/ 40658 h 114651"/>
                <a:gd name="connsiteX15" fmla="*/ 79259 w 93184"/>
                <a:gd name="connsiteY15" fmla="*/ 59133 h 114651"/>
                <a:gd name="connsiteX16" fmla="*/ 53933 w 93184"/>
                <a:gd name="connsiteY16" fmla="*/ 69758 h 114651"/>
                <a:gd name="connsiteX17" fmla="*/ 34692 w 93184"/>
                <a:gd name="connsiteY17" fmla="*/ 84946 h 114651"/>
                <a:gd name="connsiteX18" fmla="*/ 63053 w 93184"/>
                <a:gd name="connsiteY18" fmla="*/ 107726 h 114651"/>
                <a:gd name="connsiteX19" fmla="*/ 85837 w 93184"/>
                <a:gd name="connsiteY19" fmla="*/ 96086 h 114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93184" h="114651">
                  <a:moveTo>
                    <a:pt x="85837" y="96086"/>
                  </a:moveTo>
                  <a:cubicBezTo>
                    <a:pt x="78750" y="95832"/>
                    <a:pt x="73682" y="90258"/>
                    <a:pt x="73682" y="84691"/>
                  </a:cubicBezTo>
                  <a:cubicBezTo>
                    <a:pt x="73682" y="81151"/>
                    <a:pt x="75962" y="77356"/>
                    <a:pt x="81539" y="77356"/>
                  </a:cubicBezTo>
                  <a:cubicBezTo>
                    <a:pt x="87107" y="77356"/>
                    <a:pt x="93185" y="81660"/>
                    <a:pt x="93185" y="91529"/>
                  </a:cubicBezTo>
                  <a:cubicBezTo>
                    <a:pt x="93185" y="102914"/>
                    <a:pt x="82294" y="113292"/>
                    <a:pt x="63053" y="113292"/>
                  </a:cubicBezTo>
                  <a:cubicBezTo>
                    <a:pt x="29624" y="113292"/>
                    <a:pt x="20258" y="87478"/>
                    <a:pt x="20258" y="76339"/>
                  </a:cubicBezTo>
                  <a:cubicBezTo>
                    <a:pt x="20258" y="56601"/>
                    <a:pt x="38990" y="52806"/>
                    <a:pt x="46338" y="51290"/>
                  </a:cubicBezTo>
                  <a:cubicBezTo>
                    <a:pt x="59501" y="48756"/>
                    <a:pt x="72673" y="45969"/>
                    <a:pt x="72673" y="32051"/>
                  </a:cubicBezTo>
                  <a:cubicBezTo>
                    <a:pt x="72673" y="25468"/>
                    <a:pt x="66850" y="4213"/>
                    <a:pt x="36463" y="4213"/>
                  </a:cubicBezTo>
                  <a:cubicBezTo>
                    <a:pt x="32912" y="4213"/>
                    <a:pt x="13417" y="4213"/>
                    <a:pt x="7594" y="17624"/>
                  </a:cubicBezTo>
                  <a:cubicBezTo>
                    <a:pt x="17215" y="16362"/>
                    <a:pt x="23546" y="23951"/>
                    <a:pt x="23546" y="31034"/>
                  </a:cubicBezTo>
                  <a:cubicBezTo>
                    <a:pt x="23546" y="36863"/>
                    <a:pt x="19495" y="39895"/>
                    <a:pt x="14180" y="39895"/>
                  </a:cubicBezTo>
                  <a:cubicBezTo>
                    <a:pt x="7594" y="39895"/>
                    <a:pt x="0" y="34583"/>
                    <a:pt x="0" y="23190"/>
                  </a:cubicBezTo>
                  <a:cubicBezTo>
                    <a:pt x="0" y="8763"/>
                    <a:pt x="14427" y="-1360"/>
                    <a:pt x="36210" y="-1360"/>
                  </a:cubicBezTo>
                  <a:cubicBezTo>
                    <a:pt x="77233" y="-1360"/>
                    <a:pt x="87107" y="29264"/>
                    <a:pt x="87107" y="40658"/>
                  </a:cubicBezTo>
                  <a:cubicBezTo>
                    <a:pt x="87107" y="49765"/>
                    <a:pt x="82294" y="56092"/>
                    <a:pt x="79259" y="59133"/>
                  </a:cubicBezTo>
                  <a:cubicBezTo>
                    <a:pt x="72419" y="66216"/>
                    <a:pt x="65079" y="67486"/>
                    <a:pt x="53933" y="69758"/>
                  </a:cubicBezTo>
                  <a:cubicBezTo>
                    <a:pt x="44821" y="71789"/>
                    <a:pt x="34692" y="73560"/>
                    <a:pt x="34692" y="84946"/>
                  </a:cubicBezTo>
                  <a:cubicBezTo>
                    <a:pt x="34692" y="92282"/>
                    <a:pt x="40770" y="107726"/>
                    <a:pt x="63053" y="107726"/>
                  </a:cubicBezTo>
                  <a:cubicBezTo>
                    <a:pt x="69384" y="107726"/>
                    <a:pt x="82039" y="105955"/>
                    <a:pt x="85837" y="96086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2" name="任意多边形: 形状 21">
              <a:extLst>
                <a:ext uri="{FF2B5EF4-FFF2-40B4-BE49-F238E27FC236}">
                  <a16:creationId xmlns:a16="http://schemas.microsoft.com/office/drawing/2014/main" id="{D8C4CBBD-C7DA-48DF-3CF9-ED8973FEEDC9}"/>
                </a:ext>
              </a:extLst>
            </p:cNvPr>
            <p:cNvSpPr/>
            <p:nvPr>
              <p:custDataLst>
                <p:tags r:id="rId12"/>
              </p:custDataLst>
            </p:nvPr>
          </p:nvSpPr>
          <p:spPr>
            <a:xfrm flipV="1">
              <a:off x="11506806" y="-14533588"/>
              <a:ext cx="77836" cy="153643"/>
            </a:xfrm>
            <a:custGeom>
              <a:avLst/>
              <a:gdLst>
                <a:gd name="connsiteX0" fmla="*/ 77837 w 77836"/>
                <a:gd name="connsiteY0" fmla="*/ 145543 h 153643"/>
                <a:gd name="connsiteX1" fmla="*/ 70750 w 77836"/>
                <a:gd name="connsiteY1" fmla="*/ 152277 h 153643"/>
                <a:gd name="connsiteX2" fmla="*/ 60821 w 77836"/>
                <a:gd name="connsiteY2" fmla="*/ 142535 h 153643"/>
                <a:gd name="connsiteX3" fmla="*/ 67915 w 77836"/>
                <a:gd name="connsiteY3" fmla="*/ 135794 h 153643"/>
                <a:gd name="connsiteX4" fmla="*/ 77837 w 77836"/>
                <a:gd name="connsiteY4" fmla="*/ 145543 h 153643"/>
                <a:gd name="connsiteX5" fmla="*/ 40253 w 77836"/>
                <a:gd name="connsiteY5" fmla="*/ 26097 h 153643"/>
                <a:gd name="connsiteX6" fmla="*/ 17374 w 77836"/>
                <a:gd name="connsiteY6" fmla="*/ 3595 h 153643"/>
                <a:gd name="connsiteX7" fmla="*/ 10995 w 77836"/>
                <a:gd name="connsiteY7" fmla="*/ 4659 h 153643"/>
                <a:gd name="connsiteX8" fmla="*/ 17024 w 77836"/>
                <a:gd name="connsiteY8" fmla="*/ 13695 h 153643"/>
                <a:gd name="connsiteX9" fmla="*/ 10105 w 77836"/>
                <a:gd name="connsiteY9" fmla="*/ 20253 h 153643"/>
                <a:gd name="connsiteX10" fmla="*/ 0 w 77836"/>
                <a:gd name="connsiteY10" fmla="*/ 9797 h 153643"/>
                <a:gd name="connsiteX11" fmla="*/ 17556 w 77836"/>
                <a:gd name="connsiteY11" fmla="*/ -1367 h 153643"/>
                <a:gd name="connsiteX12" fmla="*/ 54434 w 77836"/>
                <a:gd name="connsiteY12" fmla="*/ 26629 h 153643"/>
                <a:gd name="connsiteX13" fmla="*/ 70394 w 77836"/>
                <a:gd name="connsiteY13" fmla="*/ 90076 h 153643"/>
                <a:gd name="connsiteX14" fmla="*/ 71283 w 77836"/>
                <a:gd name="connsiteY14" fmla="*/ 96278 h 153643"/>
                <a:gd name="connsiteX15" fmla="*/ 52304 w 77836"/>
                <a:gd name="connsiteY15" fmla="*/ 112936 h 153643"/>
                <a:gd name="connsiteX16" fmla="*/ 21275 w 77836"/>
                <a:gd name="connsiteY16" fmla="*/ 85821 h 153643"/>
                <a:gd name="connsiteX17" fmla="*/ 24293 w 77836"/>
                <a:gd name="connsiteY17" fmla="*/ 83518 h 153643"/>
                <a:gd name="connsiteX18" fmla="*/ 27836 w 77836"/>
                <a:gd name="connsiteY18" fmla="*/ 86709 h 153643"/>
                <a:gd name="connsiteX19" fmla="*/ 51772 w 77836"/>
                <a:gd name="connsiteY19" fmla="*/ 107973 h 153643"/>
                <a:gd name="connsiteX20" fmla="*/ 57802 w 77836"/>
                <a:gd name="connsiteY20" fmla="*/ 99286 h 153643"/>
                <a:gd name="connsiteX21" fmla="*/ 57269 w 77836"/>
                <a:gd name="connsiteY21" fmla="*/ 93975 h 153643"/>
                <a:gd name="connsiteX22" fmla="*/ 40253 w 77836"/>
                <a:gd name="connsiteY22" fmla="*/ 26097 h 1536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77836" h="153643">
                  <a:moveTo>
                    <a:pt x="77837" y="145543"/>
                  </a:moveTo>
                  <a:cubicBezTo>
                    <a:pt x="77837" y="148553"/>
                    <a:pt x="75533" y="152277"/>
                    <a:pt x="70750" y="152277"/>
                  </a:cubicBezTo>
                  <a:cubicBezTo>
                    <a:pt x="65603" y="152277"/>
                    <a:pt x="60821" y="147314"/>
                    <a:pt x="60821" y="142535"/>
                  </a:cubicBezTo>
                  <a:cubicBezTo>
                    <a:pt x="60821" y="139692"/>
                    <a:pt x="62950" y="135794"/>
                    <a:pt x="67915" y="135794"/>
                  </a:cubicBezTo>
                  <a:cubicBezTo>
                    <a:pt x="72697" y="135794"/>
                    <a:pt x="77837" y="140407"/>
                    <a:pt x="77837" y="145543"/>
                  </a:cubicBezTo>
                  <a:close/>
                  <a:moveTo>
                    <a:pt x="40253" y="26097"/>
                  </a:moveTo>
                  <a:cubicBezTo>
                    <a:pt x="37234" y="13869"/>
                    <a:pt x="27836" y="3595"/>
                    <a:pt x="17374" y="3595"/>
                  </a:cubicBezTo>
                  <a:cubicBezTo>
                    <a:pt x="15070" y="3595"/>
                    <a:pt x="12941" y="3944"/>
                    <a:pt x="10995" y="4659"/>
                  </a:cubicBezTo>
                  <a:cubicBezTo>
                    <a:pt x="15602" y="6779"/>
                    <a:pt x="17024" y="11036"/>
                    <a:pt x="17024" y="13695"/>
                  </a:cubicBezTo>
                  <a:cubicBezTo>
                    <a:pt x="17024" y="17951"/>
                    <a:pt x="13656" y="20253"/>
                    <a:pt x="10105" y="20253"/>
                  </a:cubicBezTo>
                  <a:cubicBezTo>
                    <a:pt x="4607" y="20253"/>
                    <a:pt x="0" y="15465"/>
                    <a:pt x="0" y="9797"/>
                  </a:cubicBezTo>
                  <a:cubicBezTo>
                    <a:pt x="0" y="3063"/>
                    <a:pt x="6912" y="-1367"/>
                    <a:pt x="17556" y="-1367"/>
                  </a:cubicBezTo>
                  <a:cubicBezTo>
                    <a:pt x="28194" y="-1367"/>
                    <a:pt x="48936" y="5008"/>
                    <a:pt x="54434" y="26629"/>
                  </a:cubicBezTo>
                  <a:lnTo>
                    <a:pt x="70394" y="90076"/>
                  </a:lnTo>
                  <a:cubicBezTo>
                    <a:pt x="70926" y="92022"/>
                    <a:pt x="71283" y="93618"/>
                    <a:pt x="71283" y="96278"/>
                  </a:cubicBezTo>
                  <a:cubicBezTo>
                    <a:pt x="71283" y="106027"/>
                    <a:pt x="62950" y="112936"/>
                    <a:pt x="52304" y="112936"/>
                  </a:cubicBezTo>
                  <a:cubicBezTo>
                    <a:pt x="32627" y="112936"/>
                    <a:pt x="21275" y="88305"/>
                    <a:pt x="21275" y="85821"/>
                  </a:cubicBezTo>
                  <a:cubicBezTo>
                    <a:pt x="21275" y="83518"/>
                    <a:pt x="23761" y="83518"/>
                    <a:pt x="24293" y="83518"/>
                  </a:cubicBezTo>
                  <a:cubicBezTo>
                    <a:pt x="26422" y="83518"/>
                    <a:pt x="26597" y="84050"/>
                    <a:pt x="27836" y="86709"/>
                  </a:cubicBezTo>
                  <a:cubicBezTo>
                    <a:pt x="32269" y="96983"/>
                    <a:pt x="41493" y="107973"/>
                    <a:pt x="51772" y="107973"/>
                  </a:cubicBezTo>
                  <a:cubicBezTo>
                    <a:pt x="56205" y="107973"/>
                    <a:pt x="57802" y="104963"/>
                    <a:pt x="57802" y="99286"/>
                  </a:cubicBezTo>
                  <a:cubicBezTo>
                    <a:pt x="57802" y="97341"/>
                    <a:pt x="57452" y="94856"/>
                    <a:pt x="57269" y="93975"/>
                  </a:cubicBezTo>
                  <a:lnTo>
                    <a:pt x="40253" y="26097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3" name="任意多边形: 形状 22">
              <a:extLst>
                <a:ext uri="{FF2B5EF4-FFF2-40B4-BE49-F238E27FC236}">
                  <a16:creationId xmlns:a16="http://schemas.microsoft.com/office/drawing/2014/main" id="{EA1E27CA-85CE-FCC6-2575-09FEF5949D0D}"/>
                </a:ext>
              </a:extLst>
            </p:cNvPr>
            <p:cNvSpPr/>
            <p:nvPr>
              <p:custDataLst>
                <p:tags r:id="rId13"/>
              </p:custDataLst>
            </p:nvPr>
          </p:nvSpPr>
          <p:spPr>
            <a:xfrm flipV="1">
              <a:off x="11623400" y="-14485214"/>
              <a:ext cx="207899" cy="173620"/>
            </a:xfrm>
            <a:custGeom>
              <a:avLst/>
              <a:gdLst>
                <a:gd name="connsiteX0" fmla="*/ 180555 w 207899"/>
                <a:gd name="connsiteY0" fmla="*/ 160364 h 173620"/>
                <a:gd name="connsiteX1" fmla="*/ 207899 w 207899"/>
                <a:gd name="connsiteY1" fmla="*/ 160364 h 173620"/>
                <a:gd name="connsiteX2" fmla="*/ 207899 w 207899"/>
                <a:gd name="connsiteY2" fmla="*/ 172258 h 173620"/>
                <a:gd name="connsiteX3" fmla="*/ 162570 w 207899"/>
                <a:gd name="connsiteY3" fmla="*/ 171497 h 173620"/>
                <a:gd name="connsiteX4" fmla="*/ 117248 w 207899"/>
                <a:gd name="connsiteY4" fmla="*/ 172258 h 173620"/>
                <a:gd name="connsiteX5" fmla="*/ 117248 w 207899"/>
                <a:gd name="connsiteY5" fmla="*/ 160364 h 173620"/>
                <a:gd name="connsiteX6" fmla="*/ 144592 w 207899"/>
                <a:gd name="connsiteY6" fmla="*/ 160364 h 173620"/>
                <a:gd name="connsiteX7" fmla="*/ 144592 w 207899"/>
                <a:gd name="connsiteY7" fmla="*/ 94812 h 173620"/>
                <a:gd name="connsiteX8" fmla="*/ 63307 w 207899"/>
                <a:gd name="connsiteY8" fmla="*/ 94812 h 173620"/>
                <a:gd name="connsiteX9" fmla="*/ 63307 w 207899"/>
                <a:gd name="connsiteY9" fmla="*/ 160364 h 173620"/>
                <a:gd name="connsiteX10" fmla="*/ 90659 w 207899"/>
                <a:gd name="connsiteY10" fmla="*/ 160364 h 173620"/>
                <a:gd name="connsiteX11" fmla="*/ 90659 w 207899"/>
                <a:gd name="connsiteY11" fmla="*/ 172258 h 173620"/>
                <a:gd name="connsiteX12" fmla="*/ 45330 w 207899"/>
                <a:gd name="connsiteY12" fmla="*/ 171497 h 173620"/>
                <a:gd name="connsiteX13" fmla="*/ 0 w 207899"/>
                <a:gd name="connsiteY13" fmla="*/ 172258 h 173620"/>
                <a:gd name="connsiteX14" fmla="*/ 0 w 207899"/>
                <a:gd name="connsiteY14" fmla="*/ 160364 h 173620"/>
                <a:gd name="connsiteX15" fmla="*/ 27352 w 207899"/>
                <a:gd name="connsiteY15" fmla="*/ 160364 h 173620"/>
                <a:gd name="connsiteX16" fmla="*/ 27352 w 207899"/>
                <a:gd name="connsiteY16" fmla="*/ 10532 h 173620"/>
                <a:gd name="connsiteX17" fmla="*/ 0 w 207899"/>
                <a:gd name="connsiteY17" fmla="*/ 10532 h 173620"/>
                <a:gd name="connsiteX18" fmla="*/ 0 w 207899"/>
                <a:gd name="connsiteY18" fmla="*/ -1363 h 173620"/>
                <a:gd name="connsiteX19" fmla="*/ 45330 w 207899"/>
                <a:gd name="connsiteY19" fmla="*/ -601 h 173620"/>
                <a:gd name="connsiteX20" fmla="*/ 90659 w 207899"/>
                <a:gd name="connsiteY20" fmla="*/ -1363 h 173620"/>
                <a:gd name="connsiteX21" fmla="*/ 90659 w 207899"/>
                <a:gd name="connsiteY21" fmla="*/ 10532 h 173620"/>
                <a:gd name="connsiteX22" fmla="*/ 63307 w 207899"/>
                <a:gd name="connsiteY22" fmla="*/ 10532 h 173620"/>
                <a:gd name="connsiteX23" fmla="*/ 63307 w 207899"/>
                <a:gd name="connsiteY23" fmla="*/ 82919 h 173620"/>
                <a:gd name="connsiteX24" fmla="*/ 144592 w 207899"/>
                <a:gd name="connsiteY24" fmla="*/ 82919 h 173620"/>
                <a:gd name="connsiteX25" fmla="*/ 144592 w 207899"/>
                <a:gd name="connsiteY25" fmla="*/ 10532 h 173620"/>
                <a:gd name="connsiteX26" fmla="*/ 117248 w 207899"/>
                <a:gd name="connsiteY26" fmla="*/ 10532 h 173620"/>
                <a:gd name="connsiteX27" fmla="*/ 117248 w 207899"/>
                <a:gd name="connsiteY27" fmla="*/ -1363 h 173620"/>
                <a:gd name="connsiteX28" fmla="*/ 162570 w 207899"/>
                <a:gd name="connsiteY28" fmla="*/ -601 h 173620"/>
                <a:gd name="connsiteX29" fmla="*/ 207899 w 207899"/>
                <a:gd name="connsiteY29" fmla="*/ -1363 h 173620"/>
                <a:gd name="connsiteX30" fmla="*/ 207899 w 207899"/>
                <a:gd name="connsiteY30" fmla="*/ 10532 h 173620"/>
                <a:gd name="connsiteX31" fmla="*/ 180555 w 207899"/>
                <a:gd name="connsiteY31" fmla="*/ 10532 h 173620"/>
                <a:gd name="connsiteX32" fmla="*/ 180555 w 207899"/>
                <a:gd name="connsiteY32" fmla="*/ 160364 h 173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07899" h="173620">
                  <a:moveTo>
                    <a:pt x="180555" y="160364"/>
                  </a:moveTo>
                  <a:lnTo>
                    <a:pt x="207899" y="160364"/>
                  </a:lnTo>
                  <a:lnTo>
                    <a:pt x="207899" y="172258"/>
                  </a:lnTo>
                  <a:cubicBezTo>
                    <a:pt x="198278" y="171497"/>
                    <a:pt x="173461" y="171497"/>
                    <a:pt x="162570" y="171497"/>
                  </a:cubicBezTo>
                  <a:cubicBezTo>
                    <a:pt x="151686" y="171497"/>
                    <a:pt x="126869" y="171497"/>
                    <a:pt x="117248" y="172258"/>
                  </a:cubicBezTo>
                  <a:lnTo>
                    <a:pt x="117248" y="160364"/>
                  </a:lnTo>
                  <a:lnTo>
                    <a:pt x="144592" y="160364"/>
                  </a:lnTo>
                  <a:lnTo>
                    <a:pt x="144592" y="94812"/>
                  </a:lnTo>
                  <a:lnTo>
                    <a:pt x="63307" y="94812"/>
                  </a:lnTo>
                  <a:lnTo>
                    <a:pt x="63307" y="160364"/>
                  </a:lnTo>
                  <a:lnTo>
                    <a:pt x="90659" y="160364"/>
                  </a:lnTo>
                  <a:lnTo>
                    <a:pt x="90659" y="172258"/>
                  </a:lnTo>
                  <a:cubicBezTo>
                    <a:pt x="81031" y="171497"/>
                    <a:pt x="56221" y="171497"/>
                    <a:pt x="45330" y="171497"/>
                  </a:cubicBezTo>
                  <a:cubicBezTo>
                    <a:pt x="34438" y="171497"/>
                    <a:pt x="9621" y="171497"/>
                    <a:pt x="0" y="172258"/>
                  </a:cubicBezTo>
                  <a:lnTo>
                    <a:pt x="0" y="160364"/>
                  </a:lnTo>
                  <a:lnTo>
                    <a:pt x="27352" y="160364"/>
                  </a:lnTo>
                  <a:lnTo>
                    <a:pt x="27352" y="10532"/>
                  </a:lnTo>
                  <a:lnTo>
                    <a:pt x="0" y="10532"/>
                  </a:lnTo>
                  <a:lnTo>
                    <a:pt x="0" y="-1363"/>
                  </a:lnTo>
                  <a:cubicBezTo>
                    <a:pt x="9621" y="-601"/>
                    <a:pt x="34438" y="-601"/>
                    <a:pt x="45330" y="-601"/>
                  </a:cubicBezTo>
                  <a:cubicBezTo>
                    <a:pt x="56221" y="-601"/>
                    <a:pt x="81031" y="-601"/>
                    <a:pt x="90659" y="-1363"/>
                  </a:cubicBezTo>
                  <a:lnTo>
                    <a:pt x="90659" y="10532"/>
                  </a:lnTo>
                  <a:lnTo>
                    <a:pt x="63307" y="10532"/>
                  </a:lnTo>
                  <a:lnTo>
                    <a:pt x="63307" y="82919"/>
                  </a:lnTo>
                  <a:lnTo>
                    <a:pt x="144592" y="82919"/>
                  </a:lnTo>
                  <a:lnTo>
                    <a:pt x="144592" y="10532"/>
                  </a:lnTo>
                  <a:lnTo>
                    <a:pt x="117248" y="10532"/>
                  </a:lnTo>
                  <a:lnTo>
                    <a:pt x="117248" y="-1363"/>
                  </a:lnTo>
                  <a:cubicBezTo>
                    <a:pt x="126869" y="-601"/>
                    <a:pt x="151686" y="-601"/>
                    <a:pt x="162570" y="-601"/>
                  </a:cubicBezTo>
                  <a:cubicBezTo>
                    <a:pt x="173461" y="-601"/>
                    <a:pt x="198278" y="-601"/>
                    <a:pt x="207899" y="-1363"/>
                  </a:cubicBezTo>
                  <a:lnTo>
                    <a:pt x="207899" y="10532"/>
                  </a:lnTo>
                  <a:lnTo>
                    <a:pt x="180555" y="10532"/>
                  </a:lnTo>
                  <a:lnTo>
                    <a:pt x="180555" y="160364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4" name="任意多边形: 形状 23">
              <a:extLst>
                <a:ext uri="{FF2B5EF4-FFF2-40B4-BE49-F238E27FC236}">
                  <a16:creationId xmlns:a16="http://schemas.microsoft.com/office/drawing/2014/main" id="{D4E140DF-886D-31C3-A84D-A2B2A65C85B1}"/>
                </a:ext>
              </a:extLst>
            </p:cNvPr>
            <p:cNvSpPr/>
            <p:nvPr>
              <p:custDataLst>
                <p:tags r:id="rId14"/>
              </p:custDataLst>
            </p:nvPr>
          </p:nvSpPr>
          <p:spPr>
            <a:xfrm flipV="1">
              <a:off x="11841452" y="-14533588"/>
              <a:ext cx="77837" cy="153643"/>
            </a:xfrm>
            <a:custGeom>
              <a:avLst/>
              <a:gdLst>
                <a:gd name="connsiteX0" fmla="*/ 77837 w 77837"/>
                <a:gd name="connsiteY0" fmla="*/ 145543 h 153643"/>
                <a:gd name="connsiteX1" fmla="*/ 70751 w 77837"/>
                <a:gd name="connsiteY1" fmla="*/ 152277 h 153643"/>
                <a:gd name="connsiteX2" fmla="*/ 60820 w 77837"/>
                <a:gd name="connsiteY2" fmla="*/ 142535 h 153643"/>
                <a:gd name="connsiteX3" fmla="*/ 67915 w 77837"/>
                <a:gd name="connsiteY3" fmla="*/ 135794 h 153643"/>
                <a:gd name="connsiteX4" fmla="*/ 77837 w 77837"/>
                <a:gd name="connsiteY4" fmla="*/ 145543 h 153643"/>
                <a:gd name="connsiteX5" fmla="*/ 40253 w 77837"/>
                <a:gd name="connsiteY5" fmla="*/ 26097 h 153643"/>
                <a:gd name="connsiteX6" fmla="*/ 17374 w 77837"/>
                <a:gd name="connsiteY6" fmla="*/ 3595 h 153643"/>
                <a:gd name="connsiteX7" fmla="*/ 10995 w 77837"/>
                <a:gd name="connsiteY7" fmla="*/ 4659 h 153643"/>
                <a:gd name="connsiteX8" fmla="*/ 17024 w 77837"/>
                <a:gd name="connsiteY8" fmla="*/ 13695 h 153643"/>
                <a:gd name="connsiteX9" fmla="*/ 10105 w 77837"/>
                <a:gd name="connsiteY9" fmla="*/ 20253 h 153643"/>
                <a:gd name="connsiteX10" fmla="*/ 0 w 77837"/>
                <a:gd name="connsiteY10" fmla="*/ 9797 h 153643"/>
                <a:gd name="connsiteX11" fmla="*/ 17556 w 77837"/>
                <a:gd name="connsiteY11" fmla="*/ -1367 h 153643"/>
                <a:gd name="connsiteX12" fmla="*/ 54433 w 77837"/>
                <a:gd name="connsiteY12" fmla="*/ 26629 h 153643"/>
                <a:gd name="connsiteX13" fmla="*/ 70394 w 77837"/>
                <a:gd name="connsiteY13" fmla="*/ 90076 h 153643"/>
                <a:gd name="connsiteX14" fmla="*/ 71283 w 77837"/>
                <a:gd name="connsiteY14" fmla="*/ 96278 h 153643"/>
                <a:gd name="connsiteX15" fmla="*/ 52304 w 77837"/>
                <a:gd name="connsiteY15" fmla="*/ 112936 h 153643"/>
                <a:gd name="connsiteX16" fmla="*/ 21275 w 77837"/>
                <a:gd name="connsiteY16" fmla="*/ 85821 h 153643"/>
                <a:gd name="connsiteX17" fmla="*/ 24293 w 77837"/>
                <a:gd name="connsiteY17" fmla="*/ 83518 h 153643"/>
                <a:gd name="connsiteX18" fmla="*/ 27836 w 77837"/>
                <a:gd name="connsiteY18" fmla="*/ 86709 h 153643"/>
                <a:gd name="connsiteX19" fmla="*/ 51772 w 77837"/>
                <a:gd name="connsiteY19" fmla="*/ 107973 h 153643"/>
                <a:gd name="connsiteX20" fmla="*/ 57802 w 77837"/>
                <a:gd name="connsiteY20" fmla="*/ 99286 h 153643"/>
                <a:gd name="connsiteX21" fmla="*/ 57269 w 77837"/>
                <a:gd name="connsiteY21" fmla="*/ 93975 h 153643"/>
                <a:gd name="connsiteX22" fmla="*/ 40253 w 77837"/>
                <a:gd name="connsiteY22" fmla="*/ 26097 h 1536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77837" h="153643">
                  <a:moveTo>
                    <a:pt x="77837" y="145543"/>
                  </a:moveTo>
                  <a:cubicBezTo>
                    <a:pt x="77837" y="148553"/>
                    <a:pt x="75533" y="152277"/>
                    <a:pt x="70751" y="152277"/>
                  </a:cubicBezTo>
                  <a:cubicBezTo>
                    <a:pt x="65603" y="152277"/>
                    <a:pt x="60820" y="147314"/>
                    <a:pt x="60820" y="142535"/>
                  </a:cubicBezTo>
                  <a:cubicBezTo>
                    <a:pt x="60820" y="139692"/>
                    <a:pt x="62950" y="135794"/>
                    <a:pt x="67915" y="135794"/>
                  </a:cubicBezTo>
                  <a:cubicBezTo>
                    <a:pt x="72697" y="135794"/>
                    <a:pt x="77837" y="140407"/>
                    <a:pt x="77837" y="145543"/>
                  </a:cubicBezTo>
                  <a:close/>
                  <a:moveTo>
                    <a:pt x="40253" y="26097"/>
                  </a:moveTo>
                  <a:cubicBezTo>
                    <a:pt x="37234" y="13869"/>
                    <a:pt x="27836" y="3595"/>
                    <a:pt x="17374" y="3595"/>
                  </a:cubicBezTo>
                  <a:cubicBezTo>
                    <a:pt x="15070" y="3595"/>
                    <a:pt x="12941" y="3944"/>
                    <a:pt x="10995" y="4659"/>
                  </a:cubicBezTo>
                  <a:cubicBezTo>
                    <a:pt x="15602" y="6779"/>
                    <a:pt x="17024" y="11036"/>
                    <a:pt x="17024" y="13695"/>
                  </a:cubicBezTo>
                  <a:cubicBezTo>
                    <a:pt x="17024" y="17951"/>
                    <a:pt x="13656" y="20253"/>
                    <a:pt x="10105" y="20253"/>
                  </a:cubicBezTo>
                  <a:cubicBezTo>
                    <a:pt x="4607" y="20253"/>
                    <a:pt x="0" y="15465"/>
                    <a:pt x="0" y="9797"/>
                  </a:cubicBezTo>
                  <a:cubicBezTo>
                    <a:pt x="0" y="3063"/>
                    <a:pt x="6912" y="-1367"/>
                    <a:pt x="17556" y="-1367"/>
                  </a:cubicBezTo>
                  <a:cubicBezTo>
                    <a:pt x="28194" y="-1367"/>
                    <a:pt x="48936" y="5008"/>
                    <a:pt x="54433" y="26629"/>
                  </a:cubicBezTo>
                  <a:lnTo>
                    <a:pt x="70394" y="90076"/>
                  </a:lnTo>
                  <a:cubicBezTo>
                    <a:pt x="70926" y="92022"/>
                    <a:pt x="71283" y="93618"/>
                    <a:pt x="71283" y="96278"/>
                  </a:cubicBezTo>
                  <a:cubicBezTo>
                    <a:pt x="71283" y="106027"/>
                    <a:pt x="62950" y="112936"/>
                    <a:pt x="52304" y="112936"/>
                  </a:cubicBezTo>
                  <a:cubicBezTo>
                    <a:pt x="32627" y="112936"/>
                    <a:pt x="21275" y="88305"/>
                    <a:pt x="21275" y="85821"/>
                  </a:cubicBezTo>
                  <a:cubicBezTo>
                    <a:pt x="21275" y="83518"/>
                    <a:pt x="23761" y="83518"/>
                    <a:pt x="24293" y="83518"/>
                  </a:cubicBezTo>
                  <a:cubicBezTo>
                    <a:pt x="26422" y="83518"/>
                    <a:pt x="26597" y="84050"/>
                    <a:pt x="27836" y="86709"/>
                  </a:cubicBezTo>
                  <a:cubicBezTo>
                    <a:pt x="32269" y="96983"/>
                    <a:pt x="41493" y="107973"/>
                    <a:pt x="51772" y="107973"/>
                  </a:cubicBezTo>
                  <a:cubicBezTo>
                    <a:pt x="56205" y="107973"/>
                    <a:pt x="57802" y="104963"/>
                    <a:pt x="57802" y="99286"/>
                  </a:cubicBezTo>
                  <a:cubicBezTo>
                    <a:pt x="57802" y="97341"/>
                    <a:pt x="57452" y="94856"/>
                    <a:pt x="57269" y="93975"/>
                  </a:cubicBezTo>
                  <a:lnTo>
                    <a:pt x="40253" y="26097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sp>
        <p:nvSpPr>
          <p:cNvPr id="5" name="文本框 4">
            <a:extLst>
              <a:ext uri="{FF2B5EF4-FFF2-40B4-BE49-F238E27FC236}">
                <a16:creationId xmlns:a16="http://schemas.microsoft.com/office/drawing/2014/main" id="{5A3DA2D6-C015-3030-2A7B-24A25F0DB0F1}"/>
              </a:ext>
            </a:extLst>
          </p:cNvPr>
          <p:cNvSpPr txBox="1"/>
          <p:nvPr/>
        </p:nvSpPr>
        <p:spPr>
          <a:xfrm>
            <a:off x="1991631" y="4449781"/>
            <a:ext cx="6095114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l">
              <a:buClrTx/>
              <a:buSzTx/>
              <a:buFontTx/>
            </a:pPr>
            <a:r>
              <a:rPr lang="en-US" altLang="zh-CN" sz="1800" dirty="0">
                <a:latin typeface="Palatino"/>
                <a:cs typeface="Calibri Light" panose="020F0302020204030204" pitchFamily="34" charset="0"/>
                <a:sym typeface="+mn-ea"/>
              </a:rPr>
              <a:t>Use</a:t>
            </a:r>
            <a:r>
              <a:rPr lang="zh-CN" altLang="en-US" sz="1800" dirty="0">
                <a:latin typeface="Palatino"/>
                <a:cs typeface="Calibri Light" panose="020F0302020204030204" pitchFamily="34" charset="0"/>
                <a:sym typeface="+mn-ea"/>
              </a:rPr>
              <a:t> </a:t>
            </a:r>
            <a:r>
              <a:rPr lang="en-US" altLang="zh-CN" sz="1800" dirty="0">
                <a:latin typeface="Palatino"/>
                <a:cs typeface="Calibri Light" panose="020F0302020204030204" pitchFamily="34" charset="0"/>
                <a:sym typeface="+mn-ea"/>
              </a:rPr>
              <a:t>a</a:t>
            </a:r>
            <a:r>
              <a:rPr lang="zh-CN" altLang="en-US" sz="1800" dirty="0">
                <a:latin typeface="Palatino"/>
                <a:cs typeface="Calibri Light" panose="020F0302020204030204" pitchFamily="34" charset="0"/>
                <a:sym typeface="+mn-ea"/>
              </a:rPr>
              <a:t> </a:t>
            </a:r>
            <a:r>
              <a:rPr lang="en-US" altLang="zh-CN" sz="1800" dirty="0" err="1">
                <a:latin typeface="Palatino"/>
                <a:cs typeface="Calibri Light" panose="020F0302020204030204" pitchFamily="34" charset="0"/>
                <a:sym typeface="+mn-ea"/>
              </a:rPr>
              <a:t>differenct</a:t>
            </a:r>
            <a:r>
              <a:rPr lang="zh-CN" altLang="en-US" sz="1800" dirty="0">
                <a:latin typeface="Palatino"/>
                <a:cs typeface="Calibri Light" panose="020F0302020204030204" pitchFamily="34" charset="0"/>
                <a:sym typeface="+mn-ea"/>
              </a:rPr>
              <a:t> </a:t>
            </a:r>
            <a:r>
              <a:rPr lang="en-US" altLang="zh-CN" sz="1800" dirty="0">
                <a:latin typeface="Palatino"/>
                <a:cs typeface="Calibri Light" panose="020F0302020204030204" pitchFamily="34" charset="0"/>
                <a:sym typeface="+mn-ea"/>
              </a:rPr>
              <a:t>RNN</a:t>
            </a:r>
            <a:r>
              <a:rPr lang="zh-CN" altLang="en-US" sz="1800" dirty="0">
                <a:latin typeface="Palatino"/>
                <a:cs typeface="Calibri Light" panose="020F0302020204030204" pitchFamily="34" charset="0"/>
                <a:sym typeface="+mn-ea"/>
              </a:rPr>
              <a:t> </a:t>
            </a:r>
            <a:r>
              <a:rPr lang="en-US" altLang="zh-CN" sz="1800" dirty="0">
                <a:latin typeface="Palatino"/>
                <a:cs typeface="Calibri Light" panose="020F0302020204030204" pitchFamily="34" charset="0"/>
                <a:sym typeface="+mn-ea"/>
              </a:rPr>
              <a:t>LM</a:t>
            </a:r>
            <a:r>
              <a:rPr lang="zh-CN" altLang="en-US" sz="1800" dirty="0">
                <a:latin typeface="Palatino"/>
                <a:cs typeface="Calibri Light" panose="020F0302020204030204" pitchFamily="34" charset="0"/>
                <a:sym typeface="+mn-ea"/>
              </a:rPr>
              <a:t> </a:t>
            </a:r>
            <a:r>
              <a:rPr lang="en-US" altLang="zh-CN" sz="1800" dirty="0">
                <a:latin typeface="Palatino"/>
                <a:cs typeface="Calibri Light" panose="020F0302020204030204" pitchFamily="34" charset="0"/>
                <a:sym typeface="+mn-ea"/>
              </a:rPr>
              <a:t>from</a:t>
            </a:r>
            <a:r>
              <a:rPr lang="zh-CN" altLang="en-US" sz="1800" dirty="0">
                <a:latin typeface="Palatino"/>
                <a:cs typeface="Calibri Light" panose="020F0302020204030204" pitchFamily="34" charset="0"/>
                <a:sym typeface="+mn-ea"/>
              </a:rPr>
              <a:t> </a:t>
            </a:r>
            <a:r>
              <a:rPr lang="en-US" altLang="zh-CN" sz="1800" dirty="0">
                <a:latin typeface="Palatino"/>
                <a:cs typeface="Calibri Light" panose="020F0302020204030204" pitchFamily="34" charset="0"/>
                <a:sym typeface="+mn-ea"/>
              </a:rPr>
              <a:t>right</a:t>
            </a:r>
            <a:r>
              <a:rPr lang="zh-CN" altLang="en-US" sz="1800" dirty="0">
                <a:latin typeface="Palatino"/>
                <a:cs typeface="Calibri Light" panose="020F0302020204030204" pitchFamily="34" charset="0"/>
                <a:sym typeface="+mn-ea"/>
              </a:rPr>
              <a:t> </a:t>
            </a:r>
            <a:r>
              <a:rPr lang="en-US" altLang="zh-CN" sz="1800" dirty="0">
                <a:latin typeface="Palatino"/>
                <a:cs typeface="Calibri Light" panose="020F0302020204030204" pitchFamily="34" charset="0"/>
                <a:sym typeface="+mn-ea"/>
              </a:rPr>
              <a:t>to</a:t>
            </a:r>
            <a:r>
              <a:rPr lang="zh-CN" altLang="en-US" sz="1800" dirty="0">
                <a:latin typeface="Palatino"/>
                <a:cs typeface="Calibri Light" panose="020F0302020204030204" pitchFamily="34" charset="0"/>
                <a:sym typeface="+mn-ea"/>
              </a:rPr>
              <a:t> </a:t>
            </a:r>
            <a:r>
              <a:rPr lang="en-US" altLang="zh-CN" sz="1800" dirty="0">
                <a:latin typeface="Palatino"/>
                <a:cs typeface="Calibri Light" panose="020F0302020204030204" pitchFamily="34" charset="0"/>
                <a:sym typeface="+mn-ea"/>
              </a:rPr>
              <a:t>left.</a:t>
            </a:r>
            <a:endParaRPr lang="en-US" altLang="en-US" sz="1800" dirty="0">
              <a:latin typeface="Palatino"/>
              <a:cs typeface="Calibri Light" panose="020F0302020204030204" pitchFamily="34" charset="0"/>
              <a:sym typeface="+mn-ea"/>
            </a:endParaRPr>
          </a:p>
        </p:txBody>
      </p:sp>
    </p:spTree>
    <p:extLst>
      <p:ext uri="{BB962C8B-B14F-4D97-AF65-F5344CB8AC3E}">
        <p14:creationId xmlns:p14="http://schemas.microsoft.com/office/powerpoint/2010/main" val="1128481979"/>
      </p:ext>
    </p:extLst>
  </p:cSld>
  <p:clrMapOvr>
    <a:masterClrMapping/>
  </p:clrMapOvr>
</p:sld>
</file>

<file path=ppt/slides/slide1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0F6A0CF-39BE-5093-6BF7-7E6AF7A32D5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Slide Number Placeholder 1">
            <a:extLst>
              <a:ext uri="{FF2B5EF4-FFF2-40B4-BE49-F238E27FC236}">
                <a16:creationId xmlns:a16="http://schemas.microsoft.com/office/drawing/2014/main" id="{3943CF0F-9DD6-D253-CD6C-0CEDE321581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1D8FA19-E13B-4121-8BBF-5D41F5A04330}" type="slidenum">
              <a:rPr lang="zh-CN" altLang="en-US" sz="1200" b="0" smtClean="0"/>
              <a:t>107</a:t>
            </a:fld>
            <a:endParaRPr lang="zh-CN" altLang="en-US" sz="1200" b="0" dirty="0"/>
          </a:p>
        </p:txBody>
      </p:sp>
      <p:sp>
        <p:nvSpPr>
          <p:cNvPr id="11" name="矩形 2">
            <a:extLst>
              <a:ext uri="{FF2B5EF4-FFF2-40B4-BE49-F238E27FC236}">
                <a16:creationId xmlns:a16="http://schemas.microsoft.com/office/drawing/2014/main" id="{4A429CEA-CA3D-4485-9394-542DF798C3FA}"/>
              </a:ext>
            </a:extLst>
          </p:cNvPr>
          <p:cNvSpPr/>
          <p:nvPr/>
        </p:nvSpPr>
        <p:spPr>
          <a:xfrm>
            <a:off x="271019" y="229018"/>
            <a:ext cx="3345788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lvl="1"/>
            <a:r>
              <a:rPr lang="en-US" altLang="zh-CN" sz="2800" b="1" dirty="0">
                <a:latin typeface="Palatino" pitchFamily="2" charset="77"/>
                <a:ea typeface="Palatino" pitchFamily="2" charset="77"/>
                <a:cs typeface="Calibri Light" panose="020F0302020204030204" pitchFamily="34" charset="0"/>
                <a:sym typeface="+mn-ea"/>
              </a:rPr>
              <a:t>How to Use </a:t>
            </a:r>
            <a:r>
              <a:rPr lang="en-US" altLang="zh-CN" sz="2800" b="1" dirty="0" err="1">
                <a:latin typeface="Palatino" pitchFamily="2" charset="77"/>
                <a:ea typeface="Palatino" pitchFamily="2" charset="77"/>
                <a:cs typeface="Calibri Light" panose="020F0302020204030204" pitchFamily="34" charset="0"/>
                <a:sym typeface="+mn-ea"/>
              </a:rPr>
              <a:t>ELMo</a:t>
            </a:r>
            <a:r>
              <a:rPr lang="en-US" altLang="zh-CN" sz="2800" b="1" dirty="0">
                <a:latin typeface="Palatino" pitchFamily="2" charset="77"/>
                <a:ea typeface="Palatino" pitchFamily="2" charset="77"/>
                <a:cs typeface="Calibri Light" panose="020F0302020204030204" pitchFamily="34" charset="0"/>
                <a:sym typeface="+mn-ea"/>
              </a:rPr>
              <a:t>?</a:t>
            </a:r>
            <a:endParaRPr lang="en-US" altLang="zh-CN" sz="2800" b="1" dirty="0">
              <a:solidFill>
                <a:schemeClr val="bg2"/>
              </a:solidFill>
              <a:latin typeface="Palatino"/>
              <a:cs typeface="Calibri Light" panose="020F0302020204030204" pitchFamily="34" charset="0"/>
            </a:endParaRPr>
          </a:p>
        </p:txBody>
      </p:sp>
      <p:sp>
        <p:nvSpPr>
          <p:cNvPr id="2" name="文本框 1">
            <a:extLst>
              <a:ext uri="{FF2B5EF4-FFF2-40B4-BE49-F238E27FC236}">
                <a16:creationId xmlns:a16="http://schemas.microsoft.com/office/drawing/2014/main" id="{632D6085-CEE1-3FB0-36FE-04F7DBAF726A}"/>
              </a:ext>
            </a:extLst>
          </p:cNvPr>
          <p:cNvSpPr txBox="1"/>
          <p:nvPr/>
        </p:nvSpPr>
        <p:spPr>
          <a:xfrm>
            <a:off x="3841895" y="752238"/>
            <a:ext cx="7825565" cy="3246081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marL="342900" indent="-342900" algn="l">
              <a:lnSpc>
                <a:spcPct val="150000"/>
              </a:lnSpc>
              <a:spcAft>
                <a:spcPts val="1200"/>
              </a:spcAft>
              <a:buClrTx/>
              <a:buSzTx/>
              <a:buFont typeface="Arial" panose="020B0604020202020204" pitchFamily="34" charset="0"/>
              <a:buChar char="•"/>
            </a:pPr>
            <a:r>
              <a:rPr lang="en-US" sz="2400" dirty="0">
                <a:latin typeface="Palatino"/>
                <a:cs typeface="Calibri Light" panose="020F0302020204030204" pitchFamily="34" charset="0"/>
              </a:rPr>
              <a:t>Use the neural models for week 14 and 15.</a:t>
            </a:r>
          </a:p>
          <a:p>
            <a:pPr marL="342900" indent="-342900" algn="l">
              <a:lnSpc>
                <a:spcPct val="150000"/>
              </a:lnSpc>
              <a:spcAft>
                <a:spcPts val="1200"/>
              </a:spcAft>
              <a:buClrTx/>
              <a:buSzTx/>
              <a:buFont typeface="Arial" panose="020B0604020202020204" pitchFamily="34" charset="0"/>
              <a:buChar char="•"/>
            </a:pPr>
            <a:endParaRPr lang="en-US" sz="2400" dirty="0">
              <a:latin typeface="Palatino"/>
              <a:cs typeface="Calibri Light" panose="020F0302020204030204" pitchFamily="34" charset="0"/>
            </a:endParaRPr>
          </a:p>
          <a:p>
            <a:pPr marL="342900" indent="-342900" algn="l">
              <a:lnSpc>
                <a:spcPct val="150000"/>
              </a:lnSpc>
              <a:spcAft>
                <a:spcPts val="1200"/>
              </a:spcAft>
              <a:buClrTx/>
              <a:buSzTx/>
              <a:buFont typeface="Arial" panose="020B0604020202020204" pitchFamily="34" charset="0"/>
              <a:buChar char="•"/>
            </a:pPr>
            <a:endParaRPr lang="en-US" sz="2400" dirty="0">
              <a:latin typeface="Palatino"/>
              <a:cs typeface="Calibri Light" panose="020F0302020204030204" pitchFamily="34" charset="0"/>
            </a:endParaRPr>
          </a:p>
          <a:p>
            <a:pPr marL="800100" lvl="1" indent="-342900">
              <a:lnSpc>
                <a:spcPct val="150000"/>
              </a:lnSpc>
              <a:spcAft>
                <a:spcPts val="1200"/>
              </a:spcAft>
              <a:buFont typeface="Arial" panose="020B0604020202020204" pitchFamily="34" charset="0"/>
              <a:buChar char="•"/>
            </a:pPr>
            <a:r>
              <a:rPr lang="en-US" altLang="zh-CN" sz="2000" dirty="0">
                <a:latin typeface="Palatino"/>
                <a:cs typeface="Calibri Light" panose="020F0302020204030204" pitchFamily="34" charset="0"/>
              </a:rPr>
              <a:t>Use      </a:t>
            </a:r>
            <a:r>
              <a:rPr lang="en-US" sz="2000" dirty="0">
                <a:latin typeface="Palatino"/>
                <a:cs typeface="Calibri Light" panose="020F0302020204030204" pitchFamily="34" charset="0"/>
              </a:rPr>
              <a:t>instead of      as input</a:t>
            </a:r>
          </a:p>
          <a:p>
            <a:pPr marL="800100" lvl="1" indent="-342900">
              <a:lnSpc>
                <a:spcPct val="150000"/>
              </a:lnSpc>
              <a:spcAft>
                <a:spcPts val="1200"/>
              </a:spcAft>
              <a:buFont typeface="Arial" panose="020B0604020202020204" pitchFamily="34" charset="0"/>
              <a:buChar char="•"/>
            </a:pPr>
            <a:r>
              <a:rPr lang="en-US" sz="2000" dirty="0">
                <a:latin typeface="Palatino"/>
                <a:cs typeface="Calibri Light" panose="020F0302020204030204" pitchFamily="34" charset="0"/>
              </a:rPr>
              <a:t>    is trained,                              </a:t>
            </a:r>
            <a:r>
              <a:rPr lang="en-US" altLang="zh-CN" sz="2000" dirty="0">
                <a:latin typeface="Palatino"/>
                <a:cs typeface="Calibri Light" panose="020F0302020204030204" pitchFamily="34" charset="0"/>
              </a:rPr>
              <a:t>in </a:t>
            </a:r>
            <a:r>
              <a:rPr lang="en-US" sz="2000" dirty="0">
                <a:latin typeface="Palatino"/>
                <a:cs typeface="Calibri Light" panose="020F0302020204030204" pitchFamily="34" charset="0"/>
              </a:rPr>
              <a:t>                               </a:t>
            </a:r>
            <a:r>
              <a:rPr lang="en-US" altLang="zh-CN" sz="2000" dirty="0">
                <a:latin typeface="Palatino"/>
                <a:cs typeface="Calibri Light" panose="020F0302020204030204" pitchFamily="34" charset="0"/>
              </a:rPr>
              <a:t>are trained</a:t>
            </a:r>
            <a:r>
              <a:rPr lang="en-US" sz="2000" dirty="0">
                <a:latin typeface="Palatino"/>
                <a:cs typeface="Calibri Light" panose="020F0302020204030204" pitchFamily="34" charset="0"/>
              </a:rPr>
              <a:t>    </a:t>
            </a:r>
          </a:p>
        </p:txBody>
      </p:sp>
      <p:pic>
        <p:nvPicPr>
          <p:cNvPr id="3" name="图片 2">
            <a:extLst>
              <a:ext uri="{FF2B5EF4-FFF2-40B4-BE49-F238E27FC236}">
                <a16:creationId xmlns:a16="http://schemas.microsoft.com/office/drawing/2014/main" id="{ED243910-08AB-405E-2CC6-6277BCE65315}"/>
              </a:ext>
            </a:extLst>
          </p:cNvPr>
          <p:cNvPicPr>
            <a:picLocks noChangeAspect="1"/>
          </p:cNvPicPr>
          <p:nvPr/>
        </p:nvPicPr>
        <p:blipFill>
          <a:blip r:embed="rId120"/>
          <a:stretch>
            <a:fillRect/>
          </a:stretch>
        </p:blipFill>
        <p:spPr>
          <a:xfrm>
            <a:off x="106681" y="877856"/>
            <a:ext cx="3551578" cy="2525744"/>
          </a:xfrm>
          <a:prstGeom prst="rect">
            <a:avLst/>
          </a:prstGeom>
        </p:spPr>
      </p:pic>
      <p:pic>
        <p:nvPicPr>
          <p:cNvPr id="4" name="Picture 7">
            <a:extLst>
              <a:ext uri="{FF2B5EF4-FFF2-40B4-BE49-F238E27FC236}">
                <a16:creationId xmlns:a16="http://schemas.microsoft.com/office/drawing/2014/main" id="{CEB419A4-64F3-84C3-93D5-B89D95E315D9}"/>
              </a:ext>
            </a:extLst>
          </p:cNvPr>
          <p:cNvPicPr>
            <a:picLocks noChangeAspect="1"/>
          </p:cNvPicPr>
          <p:nvPr/>
        </p:nvPicPr>
        <p:blipFill>
          <a:blip r:embed="rId121"/>
          <a:stretch>
            <a:fillRect/>
          </a:stretch>
        </p:blipFill>
        <p:spPr>
          <a:xfrm>
            <a:off x="940145" y="3583018"/>
            <a:ext cx="1884650" cy="2346326"/>
          </a:xfrm>
          <a:prstGeom prst="rect">
            <a:avLst/>
          </a:prstGeom>
        </p:spPr>
      </p:pic>
      <p:grpSp>
        <p:nvGrpSpPr>
          <p:cNvPr id="16" name="组合 15" descr="\documentclass{article}&#10;\usepackage{amsmath}&#10;\pagestyle{empty}&#10;\begin{document}&#10;&#10;\begin{gather*}&#10;\mathbf{X} \rightarrow \mathbf{H}^{ELMo}&#10;\end{gather*}&#10;&#10;\end{document}" title="IguanaTex Shape Display">
            <a:extLst>
              <a:ext uri="{FF2B5EF4-FFF2-40B4-BE49-F238E27FC236}">
                <a16:creationId xmlns:a16="http://schemas.microsoft.com/office/drawing/2014/main" id="{56A4F9D9-EEF7-EDD5-78B4-FC92C7EE7F9B}"/>
              </a:ext>
            </a:extLst>
          </p:cNvPr>
          <p:cNvGrpSpPr>
            <a:grpSpLocks noChangeAspect="1"/>
          </p:cNvGrpSpPr>
          <p:nvPr>
            <p:custDataLst>
              <p:tags r:id="rId1"/>
            </p:custDataLst>
          </p:nvPr>
        </p:nvGrpSpPr>
        <p:grpSpPr>
          <a:xfrm>
            <a:off x="4190113" y="1600899"/>
            <a:ext cx="1486708" cy="228356"/>
            <a:chOff x="11882895" y="-16330775"/>
            <a:chExt cx="1436990" cy="228356"/>
          </a:xfrm>
        </p:grpSpPr>
        <p:sp>
          <p:nvSpPr>
            <p:cNvPr id="8" name="任意多边形: 形状 7">
              <a:extLst>
                <a:ext uri="{FF2B5EF4-FFF2-40B4-BE49-F238E27FC236}">
                  <a16:creationId xmlns:a16="http://schemas.microsoft.com/office/drawing/2014/main" id="{48020D6E-D880-7F68-9279-A30F00E36080}"/>
                </a:ext>
              </a:extLst>
            </p:cNvPr>
            <p:cNvSpPr/>
            <p:nvPr>
              <p:custDataLst>
                <p:tags r:id="rId113"/>
              </p:custDataLst>
            </p:nvPr>
          </p:nvSpPr>
          <p:spPr>
            <a:xfrm flipV="1">
              <a:off x="11882895" y="-16278827"/>
              <a:ext cx="202830" cy="173620"/>
            </a:xfrm>
            <a:custGeom>
              <a:avLst/>
              <a:gdLst>
                <a:gd name="connsiteX0" fmla="*/ 113951 w 202830"/>
                <a:gd name="connsiteY0" fmla="*/ 99101 h 173620"/>
                <a:gd name="connsiteX1" fmla="*/ 156492 w 202830"/>
                <a:gd name="connsiteY1" fmla="*/ 155029 h 173620"/>
                <a:gd name="connsiteX2" fmla="*/ 168393 w 202830"/>
                <a:gd name="connsiteY2" fmla="*/ 159586 h 173620"/>
                <a:gd name="connsiteX3" fmla="*/ 183081 w 202830"/>
                <a:gd name="connsiteY3" fmla="*/ 160349 h 173620"/>
                <a:gd name="connsiteX4" fmla="*/ 190422 w 202830"/>
                <a:gd name="connsiteY4" fmla="*/ 160349 h 173620"/>
                <a:gd name="connsiteX5" fmla="*/ 190422 w 202830"/>
                <a:gd name="connsiteY5" fmla="*/ 172244 h 173620"/>
                <a:gd name="connsiteX6" fmla="*/ 156492 w 202830"/>
                <a:gd name="connsiteY6" fmla="*/ 171481 h 173620"/>
                <a:gd name="connsiteX7" fmla="*/ 118003 w 202830"/>
                <a:gd name="connsiteY7" fmla="*/ 172244 h 173620"/>
                <a:gd name="connsiteX8" fmla="*/ 118003 w 202830"/>
                <a:gd name="connsiteY8" fmla="*/ 160349 h 173620"/>
                <a:gd name="connsiteX9" fmla="*/ 141303 w 202830"/>
                <a:gd name="connsiteY9" fmla="*/ 157563 h 173620"/>
                <a:gd name="connsiteX10" fmla="*/ 139277 w 202830"/>
                <a:gd name="connsiteY10" fmla="*/ 154776 h 173620"/>
                <a:gd name="connsiteX11" fmla="*/ 105848 w 202830"/>
                <a:gd name="connsiteY11" fmla="*/ 110486 h 173620"/>
                <a:gd name="connsiteX12" fmla="*/ 69639 w 202830"/>
                <a:gd name="connsiteY12" fmla="*/ 160349 h 173620"/>
                <a:gd name="connsiteX13" fmla="*/ 90651 w 202830"/>
                <a:gd name="connsiteY13" fmla="*/ 160349 h 173620"/>
                <a:gd name="connsiteX14" fmla="*/ 90651 w 202830"/>
                <a:gd name="connsiteY14" fmla="*/ 172244 h 173620"/>
                <a:gd name="connsiteX15" fmla="*/ 44821 w 202830"/>
                <a:gd name="connsiteY15" fmla="*/ 171481 h 173620"/>
                <a:gd name="connsiteX16" fmla="*/ 3798 w 202830"/>
                <a:gd name="connsiteY16" fmla="*/ 172244 h 173620"/>
                <a:gd name="connsiteX17" fmla="*/ 3798 w 202830"/>
                <a:gd name="connsiteY17" fmla="*/ 160349 h 173620"/>
                <a:gd name="connsiteX18" fmla="*/ 28615 w 202830"/>
                <a:gd name="connsiteY18" fmla="*/ 160349 h 173620"/>
                <a:gd name="connsiteX19" fmla="*/ 84828 w 202830"/>
                <a:gd name="connsiteY19" fmla="*/ 82649 h 173620"/>
                <a:gd name="connsiteX20" fmla="*/ 33675 w 202830"/>
                <a:gd name="connsiteY20" fmla="*/ 15582 h 173620"/>
                <a:gd name="connsiteX21" fmla="*/ 22792 w 202830"/>
                <a:gd name="connsiteY21" fmla="*/ 11278 h 173620"/>
                <a:gd name="connsiteX22" fmla="*/ 7341 w 202830"/>
                <a:gd name="connsiteY22" fmla="*/ 10515 h 173620"/>
                <a:gd name="connsiteX23" fmla="*/ 0 w 202830"/>
                <a:gd name="connsiteY23" fmla="*/ 10515 h 173620"/>
                <a:gd name="connsiteX24" fmla="*/ 0 w 202830"/>
                <a:gd name="connsiteY24" fmla="*/ -1377 h 173620"/>
                <a:gd name="connsiteX25" fmla="*/ 33930 w 202830"/>
                <a:gd name="connsiteY25" fmla="*/ -616 h 173620"/>
                <a:gd name="connsiteX26" fmla="*/ 72419 w 202830"/>
                <a:gd name="connsiteY26" fmla="*/ -1377 h 173620"/>
                <a:gd name="connsiteX27" fmla="*/ 72419 w 202830"/>
                <a:gd name="connsiteY27" fmla="*/ 10515 h 173620"/>
                <a:gd name="connsiteX28" fmla="*/ 49127 w 202830"/>
                <a:gd name="connsiteY28" fmla="*/ 13302 h 173620"/>
                <a:gd name="connsiteX29" fmla="*/ 51152 w 202830"/>
                <a:gd name="connsiteY29" fmla="*/ 16081 h 173620"/>
                <a:gd name="connsiteX30" fmla="*/ 92931 w 202830"/>
                <a:gd name="connsiteY30" fmla="*/ 71510 h 173620"/>
                <a:gd name="connsiteX31" fmla="*/ 136997 w 202830"/>
                <a:gd name="connsiteY31" fmla="*/ 10515 h 173620"/>
                <a:gd name="connsiteX32" fmla="*/ 115977 w 202830"/>
                <a:gd name="connsiteY32" fmla="*/ 10515 h 173620"/>
                <a:gd name="connsiteX33" fmla="*/ 115977 w 202830"/>
                <a:gd name="connsiteY33" fmla="*/ -1377 h 173620"/>
                <a:gd name="connsiteX34" fmla="*/ 161807 w 202830"/>
                <a:gd name="connsiteY34" fmla="*/ -616 h 173620"/>
                <a:gd name="connsiteX35" fmla="*/ 202831 w 202830"/>
                <a:gd name="connsiteY35" fmla="*/ -1377 h 173620"/>
                <a:gd name="connsiteX36" fmla="*/ 202831 w 202830"/>
                <a:gd name="connsiteY36" fmla="*/ 10515 h 173620"/>
                <a:gd name="connsiteX37" fmla="*/ 178021 w 202830"/>
                <a:gd name="connsiteY37" fmla="*/ 10515 h 173620"/>
                <a:gd name="connsiteX38" fmla="*/ 113951 w 202830"/>
                <a:gd name="connsiteY38" fmla="*/ 99101 h 173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202830" h="173620">
                  <a:moveTo>
                    <a:pt x="113951" y="99101"/>
                  </a:moveTo>
                  <a:lnTo>
                    <a:pt x="156492" y="155029"/>
                  </a:lnTo>
                  <a:cubicBezTo>
                    <a:pt x="159281" y="158578"/>
                    <a:pt x="159535" y="158825"/>
                    <a:pt x="168393" y="159586"/>
                  </a:cubicBezTo>
                  <a:cubicBezTo>
                    <a:pt x="174470" y="160349"/>
                    <a:pt x="175995" y="160349"/>
                    <a:pt x="183081" y="160349"/>
                  </a:cubicBezTo>
                  <a:lnTo>
                    <a:pt x="190422" y="160349"/>
                  </a:lnTo>
                  <a:lnTo>
                    <a:pt x="190422" y="172244"/>
                  </a:lnTo>
                  <a:cubicBezTo>
                    <a:pt x="179793" y="171481"/>
                    <a:pt x="167384" y="171481"/>
                    <a:pt x="156492" y="171481"/>
                  </a:cubicBezTo>
                  <a:cubicBezTo>
                    <a:pt x="146617" y="171481"/>
                    <a:pt x="127114" y="171481"/>
                    <a:pt x="118003" y="172244"/>
                  </a:cubicBezTo>
                  <a:lnTo>
                    <a:pt x="118003" y="160349"/>
                  </a:lnTo>
                  <a:cubicBezTo>
                    <a:pt x="122563" y="160349"/>
                    <a:pt x="132437" y="160349"/>
                    <a:pt x="141303" y="157563"/>
                  </a:cubicBezTo>
                  <a:cubicBezTo>
                    <a:pt x="141049" y="157054"/>
                    <a:pt x="139778" y="155537"/>
                    <a:pt x="139277" y="154776"/>
                  </a:cubicBezTo>
                  <a:lnTo>
                    <a:pt x="105848" y="110486"/>
                  </a:lnTo>
                  <a:lnTo>
                    <a:pt x="69639" y="160349"/>
                  </a:lnTo>
                  <a:lnTo>
                    <a:pt x="90651" y="160349"/>
                  </a:lnTo>
                  <a:lnTo>
                    <a:pt x="90651" y="172244"/>
                  </a:lnTo>
                  <a:cubicBezTo>
                    <a:pt x="80268" y="171481"/>
                    <a:pt x="56213" y="171481"/>
                    <a:pt x="44821" y="171481"/>
                  </a:cubicBezTo>
                  <a:cubicBezTo>
                    <a:pt x="34692" y="171481"/>
                    <a:pt x="12663" y="171481"/>
                    <a:pt x="3798" y="172244"/>
                  </a:cubicBezTo>
                  <a:lnTo>
                    <a:pt x="3798" y="160349"/>
                  </a:lnTo>
                  <a:lnTo>
                    <a:pt x="28615" y="160349"/>
                  </a:lnTo>
                  <a:lnTo>
                    <a:pt x="84828" y="82649"/>
                  </a:lnTo>
                  <a:lnTo>
                    <a:pt x="33675" y="15582"/>
                  </a:lnTo>
                  <a:cubicBezTo>
                    <a:pt x="31395" y="12541"/>
                    <a:pt x="30895" y="12032"/>
                    <a:pt x="22792" y="11278"/>
                  </a:cubicBezTo>
                  <a:cubicBezTo>
                    <a:pt x="17724" y="10770"/>
                    <a:pt x="12409" y="10515"/>
                    <a:pt x="7341" y="10515"/>
                  </a:cubicBezTo>
                  <a:lnTo>
                    <a:pt x="0" y="10515"/>
                  </a:lnTo>
                  <a:lnTo>
                    <a:pt x="0" y="-1377"/>
                  </a:lnTo>
                  <a:cubicBezTo>
                    <a:pt x="10637" y="-616"/>
                    <a:pt x="23038" y="-616"/>
                    <a:pt x="33930" y="-616"/>
                  </a:cubicBezTo>
                  <a:cubicBezTo>
                    <a:pt x="43805" y="-616"/>
                    <a:pt x="63307" y="-616"/>
                    <a:pt x="72419" y="-1377"/>
                  </a:cubicBezTo>
                  <a:lnTo>
                    <a:pt x="72419" y="10515"/>
                  </a:lnTo>
                  <a:cubicBezTo>
                    <a:pt x="67867" y="10515"/>
                    <a:pt x="57985" y="10515"/>
                    <a:pt x="49127" y="13302"/>
                  </a:cubicBezTo>
                  <a:cubicBezTo>
                    <a:pt x="49381" y="13811"/>
                    <a:pt x="50644" y="15327"/>
                    <a:pt x="51152" y="16081"/>
                  </a:cubicBezTo>
                  <a:lnTo>
                    <a:pt x="92931" y="71510"/>
                  </a:lnTo>
                  <a:lnTo>
                    <a:pt x="136997" y="10515"/>
                  </a:lnTo>
                  <a:lnTo>
                    <a:pt x="115977" y="10515"/>
                  </a:lnTo>
                  <a:lnTo>
                    <a:pt x="115977" y="-1377"/>
                  </a:lnTo>
                  <a:cubicBezTo>
                    <a:pt x="126360" y="-616"/>
                    <a:pt x="150415" y="-616"/>
                    <a:pt x="161807" y="-616"/>
                  </a:cubicBezTo>
                  <a:cubicBezTo>
                    <a:pt x="171944" y="-616"/>
                    <a:pt x="193973" y="-616"/>
                    <a:pt x="202831" y="-1377"/>
                  </a:cubicBezTo>
                  <a:lnTo>
                    <a:pt x="202831" y="10515"/>
                  </a:lnTo>
                  <a:lnTo>
                    <a:pt x="178021" y="10515"/>
                  </a:lnTo>
                  <a:lnTo>
                    <a:pt x="113951" y="99101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9" name="任意多边形: 形状 8">
              <a:extLst>
                <a:ext uri="{FF2B5EF4-FFF2-40B4-BE49-F238E27FC236}">
                  <a16:creationId xmlns:a16="http://schemas.microsoft.com/office/drawing/2014/main" id="{B3B41F45-D304-4858-4E90-07EF1C7A6B22}"/>
                </a:ext>
              </a:extLst>
            </p:cNvPr>
            <p:cNvSpPr/>
            <p:nvPr>
              <p:custDataLst>
                <p:tags r:id="rId114"/>
              </p:custDataLst>
            </p:nvPr>
          </p:nvSpPr>
          <p:spPr>
            <a:xfrm flipV="1">
              <a:off x="12178776" y="-16234538"/>
              <a:ext cx="224867" cy="132119"/>
            </a:xfrm>
            <a:custGeom>
              <a:avLst/>
              <a:gdLst>
                <a:gd name="connsiteX0" fmla="*/ 197269 w 224867"/>
                <a:gd name="connsiteY0" fmla="*/ 59619 h 132119"/>
                <a:gd name="connsiteX1" fmla="*/ 174478 w 224867"/>
                <a:gd name="connsiteY1" fmla="*/ 35323 h 132119"/>
                <a:gd name="connsiteX2" fmla="*/ 161052 w 224867"/>
                <a:gd name="connsiteY2" fmla="*/ 1666 h 132119"/>
                <a:gd name="connsiteX3" fmla="*/ 166120 w 224867"/>
                <a:gd name="connsiteY3" fmla="*/ -1375 h 132119"/>
                <a:gd name="connsiteX4" fmla="*/ 171689 w 224867"/>
                <a:gd name="connsiteY4" fmla="*/ 3691 h 132119"/>
                <a:gd name="connsiteX5" fmla="*/ 221070 w 224867"/>
                <a:gd name="connsiteY5" fmla="*/ 61398 h 132119"/>
                <a:gd name="connsiteX6" fmla="*/ 224867 w 224867"/>
                <a:gd name="connsiteY6" fmla="*/ 64685 h 132119"/>
                <a:gd name="connsiteX7" fmla="*/ 222842 w 224867"/>
                <a:gd name="connsiteY7" fmla="*/ 67472 h 132119"/>
                <a:gd name="connsiteX8" fmla="*/ 171435 w 224867"/>
                <a:gd name="connsiteY8" fmla="*/ 126942 h 132119"/>
                <a:gd name="connsiteX9" fmla="*/ 166120 w 224867"/>
                <a:gd name="connsiteY9" fmla="*/ 130744 h 132119"/>
                <a:gd name="connsiteX10" fmla="*/ 161052 w 224867"/>
                <a:gd name="connsiteY10" fmla="*/ 127703 h 132119"/>
                <a:gd name="connsiteX11" fmla="*/ 173970 w 224867"/>
                <a:gd name="connsiteY11" fmla="*/ 94292 h 132119"/>
                <a:gd name="connsiteX12" fmla="*/ 197269 w 224867"/>
                <a:gd name="connsiteY12" fmla="*/ 69742 h 132119"/>
                <a:gd name="connsiteX13" fmla="*/ 9120 w 224867"/>
                <a:gd name="connsiteY13" fmla="*/ 69742 h 132119"/>
                <a:gd name="connsiteX14" fmla="*/ 0 w 224867"/>
                <a:gd name="connsiteY14" fmla="*/ 64685 h 132119"/>
                <a:gd name="connsiteX15" fmla="*/ 9120 w 224867"/>
                <a:gd name="connsiteY15" fmla="*/ 59619 h 132119"/>
                <a:gd name="connsiteX16" fmla="*/ 197269 w 224867"/>
                <a:gd name="connsiteY16" fmla="*/ 59619 h 132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4867" h="132119">
                  <a:moveTo>
                    <a:pt x="197269" y="59619"/>
                  </a:moveTo>
                  <a:cubicBezTo>
                    <a:pt x="183336" y="48996"/>
                    <a:pt x="176503" y="38619"/>
                    <a:pt x="174478" y="35323"/>
                  </a:cubicBezTo>
                  <a:cubicBezTo>
                    <a:pt x="163077" y="17863"/>
                    <a:pt x="161052" y="1920"/>
                    <a:pt x="161052" y="1666"/>
                  </a:cubicBezTo>
                  <a:cubicBezTo>
                    <a:pt x="161052" y="-1375"/>
                    <a:pt x="164094" y="-1375"/>
                    <a:pt x="166120" y="-1375"/>
                  </a:cubicBezTo>
                  <a:cubicBezTo>
                    <a:pt x="170426" y="-1375"/>
                    <a:pt x="170680" y="-867"/>
                    <a:pt x="171689" y="3691"/>
                  </a:cubicBezTo>
                  <a:cubicBezTo>
                    <a:pt x="177512" y="28495"/>
                    <a:pt x="192455" y="49750"/>
                    <a:pt x="221070" y="61398"/>
                  </a:cubicBezTo>
                  <a:cubicBezTo>
                    <a:pt x="224105" y="62406"/>
                    <a:pt x="224867" y="62914"/>
                    <a:pt x="224867" y="64685"/>
                  </a:cubicBezTo>
                  <a:cubicBezTo>
                    <a:pt x="224867" y="66456"/>
                    <a:pt x="223350" y="67218"/>
                    <a:pt x="222842" y="67472"/>
                  </a:cubicBezTo>
                  <a:cubicBezTo>
                    <a:pt x="211696" y="71775"/>
                    <a:pt x="181056" y="84423"/>
                    <a:pt x="171435" y="126942"/>
                  </a:cubicBezTo>
                  <a:cubicBezTo>
                    <a:pt x="170680" y="129983"/>
                    <a:pt x="170426" y="130744"/>
                    <a:pt x="166120" y="130744"/>
                  </a:cubicBezTo>
                  <a:cubicBezTo>
                    <a:pt x="164094" y="130744"/>
                    <a:pt x="161052" y="130744"/>
                    <a:pt x="161052" y="127703"/>
                  </a:cubicBezTo>
                  <a:cubicBezTo>
                    <a:pt x="161052" y="127196"/>
                    <a:pt x="163332" y="111253"/>
                    <a:pt x="173970" y="94292"/>
                  </a:cubicBezTo>
                  <a:cubicBezTo>
                    <a:pt x="179029" y="86703"/>
                    <a:pt x="186378" y="77849"/>
                    <a:pt x="197269" y="69742"/>
                  </a:cubicBezTo>
                  <a:lnTo>
                    <a:pt x="9120" y="69742"/>
                  </a:lnTo>
                  <a:cubicBezTo>
                    <a:pt x="4560" y="69742"/>
                    <a:pt x="0" y="69742"/>
                    <a:pt x="0" y="64685"/>
                  </a:cubicBezTo>
                  <a:cubicBezTo>
                    <a:pt x="0" y="59619"/>
                    <a:pt x="4560" y="59619"/>
                    <a:pt x="9120" y="59619"/>
                  </a:cubicBezTo>
                  <a:lnTo>
                    <a:pt x="197269" y="59619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2" name="任意多边形: 形状 11">
              <a:extLst>
                <a:ext uri="{FF2B5EF4-FFF2-40B4-BE49-F238E27FC236}">
                  <a16:creationId xmlns:a16="http://schemas.microsoft.com/office/drawing/2014/main" id="{7B0C3C8D-DF96-D8C3-A5F4-1DB43B29ED4E}"/>
                </a:ext>
              </a:extLst>
            </p:cNvPr>
            <p:cNvSpPr/>
            <p:nvPr>
              <p:custDataLst>
                <p:tags r:id="rId115"/>
              </p:custDataLst>
            </p:nvPr>
          </p:nvSpPr>
          <p:spPr>
            <a:xfrm flipV="1">
              <a:off x="12498338" y="-16278827"/>
              <a:ext cx="207899" cy="173620"/>
            </a:xfrm>
            <a:custGeom>
              <a:avLst/>
              <a:gdLst>
                <a:gd name="connsiteX0" fmla="*/ 180555 w 207899"/>
                <a:gd name="connsiteY0" fmla="*/ 160349 h 173620"/>
                <a:gd name="connsiteX1" fmla="*/ 207899 w 207899"/>
                <a:gd name="connsiteY1" fmla="*/ 160349 h 173620"/>
                <a:gd name="connsiteX2" fmla="*/ 207899 w 207899"/>
                <a:gd name="connsiteY2" fmla="*/ 172244 h 173620"/>
                <a:gd name="connsiteX3" fmla="*/ 162569 w 207899"/>
                <a:gd name="connsiteY3" fmla="*/ 171481 h 173620"/>
                <a:gd name="connsiteX4" fmla="*/ 117248 w 207899"/>
                <a:gd name="connsiteY4" fmla="*/ 172244 h 173620"/>
                <a:gd name="connsiteX5" fmla="*/ 117248 w 207899"/>
                <a:gd name="connsiteY5" fmla="*/ 160349 h 173620"/>
                <a:gd name="connsiteX6" fmla="*/ 144592 w 207899"/>
                <a:gd name="connsiteY6" fmla="*/ 160349 h 173620"/>
                <a:gd name="connsiteX7" fmla="*/ 144592 w 207899"/>
                <a:gd name="connsiteY7" fmla="*/ 94797 h 173620"/>
                <a:gd name="connsiteX8" fmla="*/ 63307 w 207899"/>
                <a:gd name="connsiteY8" fmla="*/ 94797 h 173620"/>
                <a:gd name="connsiteX9" fmla="*/ 63307 w 207899"/>
                <a:gd name="connsiteY9" fmla="*/ 160349 h 173620"/>
                <a:gd name="connsiteX10" fmla="*/ 90659 w 207899"/>
                <a:gd name="connsiteY10" fmla="*/ 160349 h 173620"/>
                <a:gd name="connsiteX11" fmla="*/ 90659 w 207899"/>
                <a:gd name="connsiteY11" fmla="*/ 172244 h 173620"/>
                <a:gd name="connsiteX12" fmla="*/ 45330 w 207899"/>
                <a:gd name="connsiteY12" fmla="*/ 171481 h 173620"/>
                <a:gd name="connsiteX13" fmla="*/ 0 w 207899"/>
                <a:gd name="connsiteY13" fmla="*/ 172244 h 173620"/>
                <a:gd name="connsiteX14" fmla="*/ 0 w 207899"/>
                <a:gd name="connsiteY14" fmla="*/ 160349 h 173620"/>
                <a:gd name="connsiteX15" fmla="*/ 27352 w 207899"/>
                <a:gd name="connsiteY15" fmla="*/ 160349 h 173620"/>
                <a:gd name="connsiteX16" fmla="*/ 27352 w 207899"/>
                <a:gd name="connsiteY16" fmla="*/ 10515 h 173620"/>
                <a:gd name="connsiteX17" fmla="*/ 0 w 207899"/>
                <a:gd name="connsiteY17" fmla="*/ 10515 h 173620"/>
                <a:gd name="connsiteX18" fmla="*/ 0 w 207899"/>
                <a:gd name="connsiteY18" fmla="*/ -1377 h 173620"/>
                <a:gd name="connsiteX19" fmla="*/ 45330 w 207899"/>
                <a:gd name="connsiteY19" fmla="*/ -616 h 173620"/>
                <a:gd name="connsiteX20" fmla="*/ 90659 w 207899"/>
                <a:gd name="connsiteY20" fmla="*/ -1377 h 173620"/>
                <a:gd name="connsiteX21" fmla="*/ 90659 w 207899"/>
                <a:gd name="connsiteY21" fmla="*/ 10515 h 173620"/>
                <a:gd name="connsiteX22" fmla="*/ 63307 w 207899"/>
                <a:gd name="connsiteY22" fmla="*/ 10515 h 173620"/>
                <a:gd name="connsiteX23" fmla="*/ 63307 w 207899"/>
                <a:gd name="connsiteY23" fmla="*/ 82903 h 173620"/>
                <a:gd name="connsiteX24" fmla="*/ 144592 w 207899"/>
                <a:gd name="connsiteY24" fmla="*/ 82903 h 173620"/>
                <a:gd name="connsiteX25" fmla="*/ 144592 w 207899"/>
                <a:gd name="connsiteY25" fmla="*/ 10515 h 173620"/>
                <a:gd name="connsiteX26" fmla="*/ 117248 w 207899"/>
                <a:gd name="connsiteY26" fmla="*/ 10515 h 173620"/>
                <a:gd name="connsiteX27" fmla="*/ 117248 w 207899"/>
                <a:gd name="connsiteY27" fmla="*/ -1377 h 173620"/>
                <a:gd name="connsiteX28" fmla="*/ 162569 w 207899"/>
                <a:gd name="connsiteY28" fmla="*/ -616 h 173620"/>
                <a:gd name="connsiteX29" fmla="*/ 207899 w 207899"/>
                <a:gd name="connsiteY29" fmla="*/ -1377 h 173620"/>
                <a:gd name="connsiteX30" fmla="*/ 207899 w 207899"/>
                <a:gd name="connsiteY30" fmla="*/ 10515 h 173620"/>
                <a:gd name="connsiteX31" fmla="*/ 180555 w 207899"/>
                <a:gd name="connsiteY31" fmla="*/ 10515 h 173620"/>
                <a:gd name="connsiteX32" fmla="*/ 180555 w 207899"/>
                <a:gd name="connsiteY32" fmla="*/ 160349 h 173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07899" h="173620">
                  <a:moveTo>
                    <a:pt x="180555" y="160349"/>
                  </a:moveTo>
                  <a:lnTo>
                    <a:pt x="207899" y="160349"/>
                  </a:lnTo>
                  <a:lnTo>
                    <a:pt x="207899" y="172244"/>
                  </a:lnTo>
                  <a:cubicBezTo>
                    <a:pt x="198278" y="171481"/>
                    <a:pt x="173461" y="171481"/>
                    <a:pt x="162569" y="171481"/>
                  </a:cubicBezTo>
                  <a:cubicBezTo>
                    <a:pt x="151686" y="171481"/>
                    <a:pt x="126869" y="171481"/>
                    <a:pt x="117248" y="172244"/>
                  </a:cubicBezTo>
                  <a:lnTo>
                    <a:pt x="117248" y="160349"/>
                  </a:lnTo>
                  <a:lnTo>
                    <a:pt x="144592" y="160349"/>
                  </a:lnTo>
                  <a:lnTo>
                    <a:pt x="144592" y="94797"/>
                  </a:lnTo>
                  <a:lnTo>
                    <a:pt x="63307" y="94797"/>
                  </a:lnTo>
                  <a:lnTo>
                    <a:pt x="63307" y="160349"/>
                  </a:lnTo>
                  <a:lnTo>
                    <a:pt x="90659" y="160349"/>
                  </a:lnTo>
                  <a:lnTo>
                    <a:pt x="90659" y="172244"/>
                  </a:lnTo>
                  <a:cubicBezTo>
                    <a:pt x="81031" y="171481"/>
                    <a:pt x="56221" y="171481"/>
                    <a:pt x="45330" y="171481"/>
                  </a:cubicBezTo>
                  <a:cubicBezTo>
                    <a:pt x="34438" y="171481"/>
                    <a:pt x="9621" y="171481"/>
                    <a:pt x="0" y="172244"/>
                  </a:cubicBezTo>
                  <a:lnTo>
                    <a:pt x="0" y="160349"/>
                  </a:lnTo>
                  <a:lnTo>
                    <a:pt x="27352" y="160349"/>
                  </a:lnTo>
                  <a:lnTo>
                    <a:pt x="27352" y="10515"/>
                  </a:lnTo>
                  <a:lnTo>
                    <a:pt x="0" y="10515"/>
                  </a:lnTo>
                  <a:lnTo>
                    <a:pt x="0" y="-1377"/>
                  </a:lnTo>
                  <a:cubicBezTo>
                    <a:pt x="9621" y="-616"/>
                    <a:pt x="34438" y="-616"/>
                    <a:pt x="45330" y="-616"/>
                  </a:cubicBezTo>
                  <a:cubicBezTo>
                    <a:pt x="56221" y="-616"/>
                    <a:pt x="81031" y="-616"/>
                    <a:pt x="90659" y="-1377"/>
                  </a:cubicBezTo>
                  <a:lnTo>
                    <a:pt x="90659" y="10515"/>
                  </a:lnTo>
                  <a:lnTo>
                    <a:pt x="63307" y="10515"/>
                  </a:lnTo>
                  <a:lnTo>
                    <a:pt x="63307" y="82903"/>
                  </a:lnTo>
                  <a:lnTo>
                    <a:pt x="144592" y="82903"/>
                  </a:lnTo>
                  <a:lnTo>
                    <a:pt x="144592" y="10515"/>
                  </a:lnTo>
                  <a:lnTo>
                    <a:pt x="117248" y="10515"/>
                  </a:lnTo>
                  <a:lnTo>
                    <a:pt x="117248" y="-1377"/>
                  </a:lnTo>
                  <a:cubicBezTo>
                    <a:pt x="126869" y="-616"/>
                    <a:pt x="151686" y="-616"/>
                    <a:pt x="162569" y="-616"/>
                  </a:cubicBezTo>
                  <a:cubicBezTo>
                    <a:pt x="173461" y="-616"/>
                    <a:pt x="198278" y="-616"/>
                    <a:pt x="207899" y="-1377"/>
                  </a:cubicBezTo>
                  <a:lnTo>
                    <a:pt x="207899" y="10515"/>
                  </a:lnTo>
                  <a:lnTo>
                    <a:pt x="180555" y="10515"/>
                  </a:lnTo>
                  <a:lnTo>
                    <a:pt x="180555" y="160349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3" name="任意多边形: 形状 12">
              <a:extLst>
                <a:ext uri="{FF2B5EF4-FFF2-40B4-BE49-F238E27FC236}">
                  <a16:creationId xmlns:a16="http://schemas.microsoft.com/office/drawing/2014/main" id="{64DFF169-B540-66B8-6098-083800CA05C4}"/>
                </a:ext>
              </a:extLst>
            </p:cNvPr>
            <p:cNvSpPr/>
            <p:nvPr>
              <p:custDataLst>
                <p:tags r:id="rId116"/>
              </p:custDataLst>
            </p:nvPr>
          </p:nvSpPr>
          <p:spPr>
            <a:xfrm flipV="1">
              <a:off x="12728624" y="-16330061"/>
              <a:ext cx="137001" cy="120329"/>
            </a:xfrm>
            <a:custGeom>
              <a:avLst/>
              <a:gdLst>
                <a:gd name="connsiteX0" fmla="*/ 128195 w 137001"/>
                <a:gd name="connsiteY0" fmla="*/ 39555 h 120329"/>
                <a:gd name="connsiteX1" fmla="*/ 129260 w 137001"/>
                <a:gd name="connsiteY1" fmla="*/ 42746 h 120329"/>
                <a:gd name="connsiteX2" fmla="*/ 126249 w 137001"/>
                <a:gd name="connsiteY2" fmla="*/ 45223 h 120329"/>
                <a:gd name="connsiteX3" fmla="*/ 124294 w 137001"/>
                <a:gd name="connsiteY3" fmla="*/ 44517 h 120329"/>
                <a:gd name="connsiteX4" fmla="*/ 121640 w 137001"/>
                <a:gd name="connsiteY4" fmla="*/ 39380 h 120329"/>
                <a:gd name="connsiteX5" fmla="*/ 72165 w 137001"/>
                <a:gd name="connsiteY5" fmla="*/ 5001 h 120329"/>
                <a:gd name="connsiteX6" fmla="*/ 42024 w 137001"/>
                <a:gd name="connsiteY6" fmla="*/ 5001 h 120329"/>
                <a:gd name="connsiteX7" fmla="*/ 36352 w 137001"/>
                <a:gd name="connsiteY7" fmla="*/ 6770 h 120329"/>
                <a:gd name="connsiteX8" fmla="*/ 37059 w 137001"/>
                <a:gd name="connsiteY8" fmla="*/ 10486 h 120329"/>
                <a:gd name="connsiteX9" fmla="*/ 48936 w 137001"/>
                <a:gd name="connsiteY9" fmla="*/ 57983 h 120329"/>
                <a:gd name="connsiteX10" fmla="*/ 68796 w 137001"/>
                <a:gd name="connsiteY10" fmla="*/ 57983 h 120329"/>
                <a:gd name="connsiteX11" fmla="*/ 84930 w 137001"/>
                <a:gd name="connsiteY11" fmla="*/ 49829 h 120329"/>
                <a:gd name="connsiteX12" fmla="*/ 83691 w 137001"/>
                <a:gd name="connsiteY12" fmla="*/ 41858 h 120329"/>
                <a:gd name="connsiteX13" fmla="*/ 83159 w 137001"/>
                <a:gd name="connsiteY13" fmla="*/ 39729 h 120329"/>
                <a:gd name="connsiteX14" fmla="*/ 86178 w 137001"/>
                <a:gd name="connsiteY14" fmla="*/ 37252 h 120329"/>
                <a:gd name="connsiteX15" fmla="*/ 89546 w 137001"/>
                <a:gd name="connsiteY15" fmla="*/ 41151 h 120329"/>
                <a:gd name="connsiteX16" fmla="*/ 99294 w 137001"/>
                <a:gd name="connsiteY16" fmla="*/ 79960 h 120329"/>
                <a:gd name="connsiteX17" fmla="*/ 99827 w 137001"/>
                <a:gd name="connsiteY17" fmla="*/ 82621 h 120329"/>
                <a:gd name="connsiteX18" fmla="*/ 96816 w 137001"/>
                <a:gd name="connsiteY18" fmla="*/ 85097 h 120329"/>
                <a:gd name="connsiteX19" fmla="*/ 93264 w 137001"/>
                <a:gd name="connsiteY19" fmla="*/ 80493 h 120329"/>
                <a:gd name="connsiteX20" fmla="*/ 69154 w 137001"/>
                <a:gd name="connsiteY20" fmla="*/ 64367 h 120329"/>
                <a:gd name="connsiteX21" fmla="*/ 50532 w 137001"/>
                <a:gd name="connsiteY21" fmla="*/ 64367 h 120329"/>
                <a:gd name="connsiteX22" fmla="*/ 61170 w 137001"/>
                <a:gd name="connsiteY22" fmla="*/ 106543 h 120329"/>
                <a:gd name="connsiteX23" fmla="*/ 70218 w 137001"/>
                <a:gd name="connsiteY23" fmla="*/ 112569 h 120329"/>
                <a:gd name="connsiteX24" fmla="*/ 99119 w 137001"/>
                <a:gd name="connsiteY24" fmla="*/ 112569 h 120329"/>
                <a:gd name="connsiteX25" fmla="*/ 128195 w 137001"/>
                <a:gd name="connsiteY25" fmla="*/ 92014 h 120329"/>
                <a:gd name="connsiteX26" fmla="*/ 127488 w 137001"/>
                <a:gd name="connsiteY26" fmla="*/ 81199 h 120329"/>
                <a:gd name="connsiteX27" fmla="*/ 130506 w 137001"/>
                <a:gd name="connsiteY27" fmla="*/ 78190 h 120329"/>
                <a:gd name="connsiteX28" fmla="*/ 133692 w 137001"/>
                <a:gd name="connsiteY28" fmla="*/ 82795 h 120329"/>
                <a:gd name="connsiteX29" fmla="*/ 136886 w 137001"/>
                <a:gd name="connsiteY29" fmla="*/ 113633 h 120329"/>
                <a:gd name="connsiteX30" fmla="*/ 131746 w 137001"/>
                <a:gd name="connsiteY30" fmla="*/ 118946 h 120329"/>
                <a:gd name="connsiteX31" fmla="*/ 34223 w 137001"/>
                <a:gd name="connsiteY31" fmla="*/ 118946 h 120329"/>
                <a:gd name="connsiteX32" fmla="*/ 28551 w 137001"/>
                <a:gd name="connsiteY32" fmla="*/ 115047 h 120329"/>
                <a:gd name="connsiteX33" fmla="*/ 34398 w 137001"/>
                <a:gd name="connsiteY33" fmla="*/ 112569 h 120329"/>
                <a:gd name="connsiteX34" fmla="*/ 41134 w 137001"/>
                <a:gd name="connsiteY34" fmla="*/ 112212 h 120329"/>
                <a:gd name="connsiteX35" fmla="*/ 45035 w 137001"/>
                <a:gd name="connsiteY35" fmla="*/ 109734 h 120329"/>
                <a:gd name="connsiteX36" fmla="*/ 44328 w 137001"/>
                <a:gd name="connsiteY36" fmla="*/ 105837 h 120329"/>
                <a:gd name="connsiteX37" fmla="*/ 21099 w 137001"/>
                <a:gd name="connsiteY37" fmla="*/ 13147 h 120329"/>
                <a:gd name="connsiteX38" fmla="*/ 5322 w 137001"/>
                <a:gd name="connsiteY38" fmla="*/ 5001 h 120329"/>
                <a:gd name="connsiteX39" fmla="*/ 0 w 137001"/>
                <a:gd name="connsiteY39" fmla="*/ 1093 h 120329"/>
                <a:gd name="connsiteX40" fmla="*/ 5322 w 137001"/>
                <a:gd name="connsiteY40" fmla="*/ -1383 h 120329"/>
                <a:gd name="connsiteX41" fmla="*/ 105498 w 137001"/>
                <a:gd name="connsiteY41" fmla="*/ -1383 h 120329"/>
                <a:gd name="connsiteX42" fmla="*/ 111528 w 137001"/>
                <a:gd name="connsiteY42" fmla="*/ 1808 h 120329"/>
                <a:gd name="connsiteX43" fmla="*/ 128195 w 137001"/>
                <a:gd name="connsiteY43" fmla="*/ 39555 h 120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37001" h="120329">
                  <a:moveTo>
                    <a:pt x="128195" y="39555"/>
                  </a:moveTo>
                  <a:cubicBezTo>
                    <a:pt x="129260" y="41858"/>
                    <a:pt x="129260" y="42563"/>
                    <a:pt x="129260" y="42746"/>
                  </a:cubicBezTo>
                  <a:cubicBezTo>
                    <a:pt x="129260" y="43810"/>
                    <a:pt x="128552" y="45223"/>
                    <a:pt x="126249" y="45223"/>
                  </a:cubicBezTo>
                  <a:cubicBezTo>
                    <a:pt x="125891" y="45223"/>
                    <a:pt x="125009" y="45223"/>
                    <a:pt x="124294" y="44517"/>
                  </a:cubicBezTo>
                  <a:cubicBezTo>
                    <a:pt x="123945" y="44159"/>
                    <a:pt x="123762" y="43985"/>
                    <a:pt x="121640" y="39380"/>
                  </a:cubicBezTo>
                  <a:cubicBezTo>
                    <a:pt x="110114" y="13861"/>
                    <a:pt x="101065" y="5001"/>
                    <a:pt x="72165" y="5001"/>
                  </a:cubicBezTo>
                  <a:lnTo>
                    <a:pt x="42024" y="5001"/>
                  </a:lnTo>
                  <a:cubicBezTo>
                    <a:pt x="36527" y="5001"/>
                    <a:pt x="36352" y="5175"/>
                    <a:pt x="36352" y="6770"/>
                  </a:cubicBezTo>
                  <a:cubicBezTo>
                    <a:pt x="36352" y="6946"/>
                    <a:pt x="36352" y="7834"/>
                    <a:pt x="37059" y="10486"/>
                  </a:cubicBezTo>
                  <a:lnTo>
                    <a:pt x="48936" y="57983"/>
                  </a:lnTo>
                  <a:lnTo>
                    <a:pt x="68796" y="57983"/>
                  </a:lnTo>
                  <a:cubicBezTo>
                    <a:pt x="82809" y="57983"/>
                    <a:pt x="84930" y="55680"/>
                    <a:pt x="84930" y="49829"/>
                  </a:cubicBezTo>
                  <a:cubicBezTo>
                    <a:pt x="84930" y="47884"/>
                    <a:pt x="84398" y="44874"/>
                    <a:pt x="83691" y="41858"/>
                  </a:cubicBezTo>
                  <a:cubicBezTo>
                    <a:pt x="83159" y="40261"/>
                    <a:pt x="83159" y="40087"/>
                    <a:pt x="83159" y="39729"/>
                  </a:cubicBezTo>
                  <a:cubicBezTo>
                    <a:pt x="83159" y="39380"/>
                    <a:pt x="83334" y="37252"/>
                    <a:pt x="86178" y="37252"/>
                  </a:cubicBezTo>
                  <a:cubicBezTo>
                    <a:pt x="88657" y="37252"/>
                    <a:pt x="88831" y="38133"/>
                    <a:pt x="89546" y="41151"/>
                  </a:cubicBezTo>
                  <a:lnTo>
                    <a:pt x="99294" y="79960"/>
                  </a:lnTo>
                  <a:cubicBezTo>
                    <a:pt x="99827" y="82089"/>
                    <a:pt x="99827" y="82438"/>
                    <a:pt x="99827" y="82621"/>
                  </a:cubicBezTo>
                  <a:cubicBezTo>
                    <a:pt x="99827" y="84390"/>
                    <a:pt x="98412" y="85097"/>
                    <a:pt x="96816" y="85097"/>
                  </a:cubicBezTo>
                  <a:cubicBezTo>
                    <a:pt x="94512" y="85097"/>
                    <a:pt x="94328" y="84217"/>
                    <a:pt x="93264" y="80493"/>
                  </a:cubicBezTo>
                  <a:cubicBezTo>
                    <a:pt x="89546" y="66668"/>
                    <a:pt x="84224" y="64367"/>
                    <a:pt x="69154" y="64367"/>
                  </a:cubicBezTo>
                  <a:lnTo>
                    <a:pt x="50532" y="64367"/>
                  </a:lnTo>
                  <a:lnTo>
                    <a:pt x="61170" y="106543"/>
                  </a:lnTo>
                  <a:cubicBezTo>
                    <a:pt x="62592" y="112037"/>
                    <a:pt x="62767" y="112569"/>
                    <a:pt x="70218" y="112569"/>
                  </a:cubicBezTo>
                  <a:lnTo>
                    <a:pt x="99119" y="112569"/>
                  </a:lnTo>
                  <a:cubicBezTo>
                    <a:pt x="122348" y="112569"/>
                    <a:pt x="128195" y="107782"/>
                    <a:pt x="128195" y="92014"/>
                  </a:cubicBezTo>
                  <a:cubicBezTo>
                    <a:pt x="128195" y="87400"/>
                    <a:pt x="127488" y="82089"/>
                    <a:pt x="127488" y="81199"/>
                  </a:cubicBezTo>
                  <a:cubicBezTo>
                    <a:pt x="127488" y="79786"/>
                    <a:pt x="128020" y="78190"/>
                    <a:pt x="130506" y="78190"/>
                  </a:cubicBezTo>
                  <a:cubicBezTo>
                    <a:pt x="133160" y="78190"/>
                    <a:pt x="133343" y="79786"/>
                    <a:pt x="133692" y="82795"/>
                  </a:cubicBezTo>
                  <a:lnTo>
                    <a:pt x="136886" y="113633"/>
                  </a:lnTo>
                  <a:cubicBezTo>
                    <a:pt x="137418" y="118946"/>
                    <a:pt x="136179" y="118946"/>
                    <a:pt x="131746" y="118946"/>
                  </a:cubicBezTo>
                  <a:lnTo>
                    <a:pt x="34223" y="118946"/>
                  </a:lnTo>
                  <a:cubicBezTo>
                    <a:pt x="30672" y="118946"/>
                    <a:pt x="28551" y="118946"/>
                    <a:pt x="28551" y="115047"/>
                  </a:cubicBezTo>
                  <a:cubicBezTo>
                    <a:pt x="28551" y="112569"/>
                    <a:pt x="30497" y="112569"/>
                    <a:pt x="34398" y="112569"/>
                  </a:cubicBezTo>
                  <a:cubicBezTo>
                    <a:pt x="37234" y="112569"/>
                    <a:pt x="37949" y="112569"/>
                    <a:pt x="41134" y="112212"/>
                  </a:cubicBezTo>
                  <a:cubicBezTo>
                    <a:pt x="44686" y="111854"/>
                    <a:pt x="45035" y="111505"/>
                    <a:pt x="45035" y="109734"/>
                  </a:cubicBezTo>
                  <a:cubicBezTo>
                    <a:pt x="45035" y="108489"/>
                    <a:pt x="44503" y="106718"/>
                    <a:pt x="44328" y="105837"/>
                  </a:cubicBezTo>
                  <a:lnTo>
                    <a:pt x="21099" y="13147"/>
                  </a:lnTo>
                  <a:cubicBezTo>
                    <a:pt x="19328" y="6239"/>
                    <a:pt x="19153" y="5001"/>
                    <a:pt x="5322" y="5001"/>
                  </a:cubicBezTo>
                  <a:cubicBezTo>
                    <a:pt x="2129" y="5001"/>
                    <a:pt x="0" y="5001"/>
                    <a:pt x="0" y="1093"/>
                  </a:cubicBezTo>
                  <a:cubicBezTo>
                    <a:pt x="0" y="-1383"/>
                    <a:pt x="2129" y="-1383"/>
                    <a:pt x="5322" y="-1383"/>
                  </a:cubicBezTo>
                  <a:lnTo>
                    <a:pt x="105498" y="-1383"/>
                  </a:lnTo>
                  <a:cubicBezTo>
                    <a:pt x="109931" y="-1383"/>
                    <a:pt x="110114" y="-1383"/>
                    <a:pt x="111528" y="1808"/>
                  </a:cubicBezTo>
                  <a:lnTo>
                    <a:pt x="128195" y="39555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4" name="任意多边形: 形状 13">
              <a:extLst>
                <a:ext uri="{FF2B5EF4-FFF2-40B4-BE49-F238E27FC236}">
                  <a16:creationId xmlns:a16="http://schemas.microsoft.com/office/drawing/2014/main" id="{A77778CE-0EE9-0E17-FC38-EAF866628641}"/>
                </a:ext>
              </a:extLst>
            </p:cNvPr>
            <p:cNvSpPr/>
            <p:nvPr>
              <p:custDataLst>
                <p:tags r:id="rId117"/>
              </p:custDataLst>
            </p:nvPr>
          </p:nvSpPr>
          <p:spPr>
            <a:xfrm flipV="1">
              <a:off x="12887031" y="-16330775"/>
              <a:ext cx="328841" cy="121042"/>
            </a:xfrm>
            <a:custGeom>
              <a:avLst/>
              <a:gdLst>
                <a:gd name="connsiteX0" fmla="*/ 60821 w 328841"/>
                <a:gd name="connsiteY0" fmla="*/ 105122 h 121042"/>
                <a:gd name="connsiteX1" fmla="*/ 79259 w 328841"/>
                <a:gd name="connsiteY1" fmla="*/ 113276 h 121042"/>
                <a:gd name="connsiteX2" fmla="*/ 86527 w 328841"/>
                <a:gd name="connsiteY2" fmla="*/ 117175 h 121042"/>
                <a:gd name="connsiteX3" fmla="*/ 83518 w 328841"/>
                <a:gd name="connsiteY3" fmla="*/ 119659 h 121042"/>
                <a:gd name="connsiteX4" fmla="*/ 70394 w 328841"/>
                <a:gd name="connsiteY4" fmla="*/ 119127 h 121042"/>
                <a:gd name="connsiteX5" fmla="*/ 56213 w 328841"/>
                <a:gd name="connsiteY5" fmla="*/ 118946 h 121042"/>
                <a:gd name="connsiteX6" fmla="*/ 43971 w 328841"/>
                <a:gd name="connsiteY6" fmla="*/ 119127 h 121042"/>
                <a:gd name="connsiteX7" fmla="*/ 32452 w 328841"/>
                <a:gd name="connsiteY7" fmla="*/ 119659 h 121042"/>
                <a:gd name="connsiteX8" fmla="*/ 28726 w 328841"/>
                <a:gd name="connsiteY8" fmla="*/ 115760 h 121042"/>
                <a:gd name="connsiteX9" fmla="*/ 34399 w 328841"/>
                <a:gd name="connsiteY9" fmla="*/ 113276 h 121042"/>
                <a:gd name="connsiteX10" fmla="*/ 41135 w 328841"/>
                <a:gd name="connsiteY10" fmla="*/ 112920 h 121042"/>
                <a:gd name="connsiteX11" fmla="*/ 45218 w 328841"/>
                <a:gd name="connsiteY11" fmla="*/ 110441 h 121042"/>
                <a:gd name="connsiteX12" fmla="*/ 44504 w 328841"/>
                <a:gd name="connsiteY12" fmla="*/ 106543 h 121042"/>
                <a:gd name="connsiteX13" fmla="*/ 20925 w 328841"/>
                <a:gd name="connsiteY13" fmla="*/ 12440 h 121042"/>
                <a:gd name="connsiteX14" fmla="*/ 5323 w 328841"/>
                <a:gd name="connsiteY14" fmla="*/ 5001 h 121042"/>
                <a:gd name="connsiteX15" fmla="*/ 0 w 328841"/>
                <a:gd name="connsiteY15" fmla="*/ 1276 h 121042"/>
                <a:gd name="connsiteX16" fmla="*/ 5323 w 328841"/>
                <a:gd name="connsiteY16" fmla="*/ -1383 h 121042"/>
                <a:gd name="connsiteX17" fmla="*/ 94512 w 328841"/>
                <a:gd name="connsiteY17" fmla="*/ -1383 h 121042"/>
                <a:gd name="connsiteX18" fmla="*/ 100542 w 328841"/>
                <a:gd name="connsiteY18" fmla="*/ 2159 h 121042"/>
                <a:gd name="connsiteX19" fmla="*/ 115612 w 328841"/>
                <a:gd name="connsiteY19" fmla="*/ 42746 h 121042"/>
                <a:gd name="connsiteX20" fmla="*/ 112592 w 328841"/>
                <a:gd name="connsiteY20" fmla="*/ 45223 h 121042"/>
                <a:gd name="connsiteX21" fmla="*/ 109051 w 328841"/>
                <a:gd name="connsiteY21" fmla="*/ 41500 h 121042"/>
                <a:gd name="connsiteX22" fmla="*/ 62060 w 328841"/>
                <a:gd name="connsiteY22" fmla="*/ 5001 h 121042"/>
                <a:gd name="connsiteX23" fmla="*/ 42025 w 328841"/>
                <a:gd name="connsiteY23" fmla="*/ 5001 h 121042"/>
                <a:gd name="connsiteX24" fmla="*/ 36352 w 328841"/>
                <a:gd name="connsiteY24" fmla="*/ 6770 h 121042"/>
                <a:gd name="connsiteX25" fmla="*/ 37060 w 328841"/>
                <a:gd name="connsiteY25" fmla="*/ 10486 h 121042"/>
                <a:gd name="connsiteX26" fmla="*/ 60821 w 328841"/>
                <a:gd name="connsiteY26" fmla="*/ 105122 h 121042"/>
                <a:gd name="connsiteX27" fmla="*/ 307741 w 328841"/>
                <a:gd name="connsiteY27" fmla="*/ 105304 h 121042"/>
                <a:gd name="connsiteX28" fmla="*/ 322811 w 328841"/>
                <a:gd name="connsiteY28" fmla="*/ 113276 h 121042"/>
                <a:gd name="connsiteX29" fmla="*/ 328841 w 328841"/>
                <a:gd name="connsiteY29" fmla="*/ 117000 h 121042"/>
                <a:gd name="connsiteX30" fmla="*/ 323518 w 328841"/>
                <a:gd name="connsiteY30" fmla="*/ 119659 h 121042"/>
                <a:gd name="connsiteX31" fmla="*/ 299408 w 328841"/>
                <a:gd name="connsiteY31" fmla="*/ 119659 h 121042"/>
                <a:gd name="connsiteX32" fmla="*/ 291781 w 328841"/>
                <a:gd name="connsiteY32" fmla="*/ 116111 h 121042"/>
                <a:gd name="connsiteX33" fmla="*/ 223335 w 328841"/>
                <a:gd name="connsiteY33" fmla="*/ 15100 h 121042"/>
                <a:gd name="connsiteX34" fmla="*/ 205787 w 328841"/>
                <a:gd name="connsiteY34" fmla="*/ 114872 h 121042"/>
                <a:gd name="connsiteX35" fmla="*/ 199581 w 328841"/>
                <a:gd name="connsiteY35" fmla="*/ 119659 h 121042"/>
                <a:gd name="connsiteX36" fmla="*/ 174223 w 328841"/>
                <a:gd name="connsiteY36" fmla="*/ 119659 h 121042"/>
                <a:gd name="connsiteX37" fmla="*/ 168369 w 328841"/>
                <a:gd name="connsiteY37" fmla="*/ 115760 h 121042"/>
                <a:gd name="connsiteX38" fmla="*/ 174399 w 328841"/>
                <a:gd name="connsiteY38" fmla="*/ 113276 h 121042"/>
                <a:gd name="connsiteX39" fmla="*/ 181136 w 328841"/>
                <a:gd name="connsiteY39" fmla="*/ 112920 h 121042"/>
                <a:gd name="connsiteX40" fmla="*/ 185035 w 328841"/>
                <a:gd name="connsiteY40" fmla="*/ 110441 h 121042"/>
                <a:gd name="connsiteX41" fmla="*/ 184328 w 328841"/>
                <a:gd name="connsiteY41" fmla="*/ 106543 h 121042"/>
                <a:gd name="connsiteX42" fmla="*/ 161990 w 328841"/>
                <a:gd name="connsiteY42" fmla="*/ 17578 h 121042"/>
                <a:gd name="connsiteX43" fmla="*/ 143542 w 328841"/>
                <a:gd name="connsiteY43" fmla="*/ 5001 h 121042"/>
                <a:gd name="connsiteX44" fmla="*/ 139826 w 328841"/>
                <a:gd name="connsiteY44" fmla="*/ 1093 h 121042"/>
                <a:gd name="connsiteX45" fmla="*/ 142480 w 328841"/>
                <a:gd name="connsiteY45" fmla="*/ -1383 h 121042"/>
                <a:gd name="connsiteX46" fmla="*/ 160925 w 328841"/>
                <a:gd name="connsiteY46" fmla="*/ -676 h 121042"/>
                <a:gd name="connsiteX47" fmla="*/ 179722 w 328841"/>
                <a:gd name="connsiteY47" fmla="*/ -1383 h 121042"/>
                <a:gd name="connsiteX48" fmla="*/ 183263 w 328841"/>
                <a:gd name="connsiteY48" fmla="*/ 2515 h 121042"/>
                <a:gd name="connsiteX49" fmla="*/ 179364 w 328841"/>
                <a:gd name="connsiteY49" fmla="*/ 5001 h 121042"/>
                <a:gd name="connsiteX50" fmla="*/ 168021 w 328841"/>
                <a:gd name="connsiteY50" fmla="*/ 12440 h 121042"/>
                <a:gd name="connsiteX51" fmla="*/ 168727 w 328841"/>
                <a:gd name="connsiteY51" fmla="*/ 16871 h 121042"/>
                <a:gd name="connsiteX52" fmla="*/ 192305 w 328841"/>
                <a:gd name="connsiteY52" fmla="*/ 111149 h 121042"/>
                <a:gd name="connsiteX53" fmla="*/ 192489 w 328841"/>
                <a:gd name="connsiteY53" fmla="*/ 111149 h 121042"/>
                <a:gd name="connsiteX54" fmla="*/ 211458 w 328841"/>
                <a:gd name="connsiteY54" fmla="*/ 3404 h 121042"/>
                <a:gd name="connsiteX55" fmla="*/ 215001 w 328841"/>
                <a:gd name="connsiteY55" fmla="*/ -1383 h 121042"/>
                <a:gd name="connsiteX56" fmla="*/ 220150 w 328841"/>
                <a:gd name="connsiteY56" fmla="*/ 2515 h 121042"/>
                <a:gd name="connsiteX57" fmla="*/ 294618 w 328841"/>
                <a:gd name="connsiteY57" fmla="*/ 112920 h 121042"/>
                <a:gd name="connsiteX58" fmla="*/ 294791 w 328841"/>
                <a:gd name="connsiteY58" fmla="*/ 112744 h 121042"/>
                <a:gd name="connsiteX59" fmla="*/ 269792 w 328841"/>
                <a:gd name="connsiteY59" fmla="*/ 12440 h 121042"/>
                <a:gd name="connsiteX60" fmla="*/ 254189 w 328841"/>
                <a:gd name="connsiteY60" fmla="*/ 5001 h 121042"/>
                <a:gd name="connsiteX61" fmla="*/ 248868 w 328841"/>
                <a:gd name="connsiteY61" fmla="*/ 1093 h 121042"/>
                <a:gd name="connsiteX62" fmla="*/ 251710 w 328841"/>
                <a:gd name="connsiteY62" fmla="*/ -1383 h 121042"/>
                <a:gd name="connsiteX63" fmla="*/ 262697 w 328841"/>
                <a:gd name="connsiteY63" fmla="*/ -851 h 121042"/>
                <a:gd name="connsiteX64" fmla="*/ 273875 w 328841"/>
                <a:gd name="connsiteY64" fmla="*/ -676 h 121042"/>
                <a:gd name="connsiteX65" fmla="*/ 296388 w 328841"/>
                <a:gd name="connsiteY65" fmla="*/ -1383 h 121042"/>
                <a:gd name="connsiteX66" fmla="*/ 300115 w 328841"/>
                <a:gd name="connsiteY66" fmla="*/ 2515 h 121042"/>
                <a:gd name="connsiteX67" fmla="*/ 294443 w 328841"/>
                <a:gd name="connsiteY67" fmla="*/ 5001 h 121042"/>
                <a:gd name="connsiteX68" fmla="*/ 287707 w 328841"/>
                <a:gd name="connsiteY68" fmla="*/ 5350 h 121042"/>
                <a:gd name="connsiteX69" fmla="*/ 283624 w 328841"/>
                <a:gd name="connsiteY69" fmla="*/ 8010 h 121042"/>
                <a:gd name="connsiteX70" fmla="*/ 284331 w 328841"/>
                <a:gd name="connsiteY70" fmla="*/ 11908 h 121042"/>
                <a:gd name="connsiteX71" fmla="*/ 307741 w 328841"/>
                <a:gd name="connsiteY71" fmla="*/ 105304 h 121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328841" h="121042">
                  <a:moveTo>
                    <a:pt x="60821" y="105122"/>
                  </a:moveTo>
                  <a:cubicBezTo>
                    <a:pt x="62418" y="111505"/>
                    <a:pt x="62950" y="113276"/>
                    <a:pt x="79259" y="113276"/>
                  </a:cubicBezTo>
                  <a:cubicBezTo>
                    <a:pt x="84755" y="113276"/>
                    <a:pt x="86527" y="113276"/>
                    <a:pt x="86527" y="117175"/>
                  </a:cubicBezTo>
                  <a:cubicBezTo>
                    <a:pt x="86527" y="117348"/>
                    <a:pt x="86354" y="119659"/>
                    <a:pt x="83518" y="119659"/>
                  </a:cubicBezTo>
                  <a:cubicBezTo>
                    <a:pt x="79434" y="119659"/>
                    <a:pt x="74652" y="119302"/>
                    <a:pt x="70394" y="119127"/>
                  </a:cubicBezTo>
                  <a:cubicBezTo>
                    <a:pt x="65961" y="118946"/>
                    <a:pt x="60646" y="118946"/>
                    <a:pt x="56213" y="118946"/>
                  </a:cubicBezTo>
                  <a:cubicBezTo>
                    <a:pt x="52487" y="118946"/>
                    <a:pt x="47697" y="119127"/>
                    <a:pt x="43971" y="119127"/>
                  </a:cubicBezTo>
                  <a:cubicBezTo>
                    <a:pt x="40253" y="119127"/>
                    <a:pt x="35995" y="119659"/>
                    <a:pt x="32452" y="119659"/>
                  </a:cubicBezTo>
                  <a:cubicBezTo>
                    <a:pt x="31387" y="119659"/>
                    <a:pt x="28726" y="119659"/>
                    <a:pt x="28726" y="115760"/>
                  </a:cubicBezTo>
                  <a:cubicBezTo>
                    <a:pt x="28726" y="113276"/>
                    <a:pt x="30855" y="113276"/>
                    <a:pt x="34399" y="113276"/>
                  </a:cubicBezTo>
                  <a:cubicBezTo>
                    <a:pt x="34573" y="113276"/>
                    <a:pt x="37950" y="113276"/>
                    <a:pt x="41135" y="112920"/>
                  </a:cubicBezTo>
                  <a:cubicBezTo>
                    <a:pt x="44861" y="112569"/>
                    <a:pt x="45218" y="112212"/>
                    <a:pt x="45218" y="110441"/>
                  </a:cubicBezTo>
                  <a:cubicBezTo>
                    <a:pt x="45218" y="110085"/>
                    <a:pt x="45218" y="109202"/>
                    <a:pt x="44504" y="106543"/>
                  </a:cubicBezTo>
                  <a:lnTo>
                    <a:pt x="20925" y="12440"/>
                  </a:lnTo>
                  <a:cubicBezTo>
                    <a:pt x="19328" y="6414"/>
                    <a:pt x="18971" y="5001"/>
                    <a:pt x="5323" y="5001"/>
                  </a:cubicBezTo>
                  <a:cubicBezTo>
                    <a:pt x="2304" y="5001"/>
                    <a:pt x="0" y="5001"/>
                    <a:pt x="0" y="1276"/>
                  </a:cubicBezTo>
                  <a:cubicBezTo>
                    <a:pt x="0" y="-1383"/>
                    <a:pt x="2129" y="-1383"/>
                    <a:pt x="5323" y="-1383"/>
                  </a:cubicBezTo>
                  <a:lnTo>
                    <a:pt x="94512" y="-1383"/>
                  </a:lnTo>
                  <a:cubicBezTo>
                    <a:pt x="98945" y="-1383"/>
                    <a:pt x="99118" y="-1208"/>
                    <a:pt x="100542" y="2159"/>
                  </a:cubicBezTo>
                  <a:cubicBezTo>
                    <a:pt x="102314" y="6946"/>
                    <a:pt x="115612" y="41324"/>
                    <a:pt x="115612" y="42746"/>
                  </a:cubicBezTo>
                  <a:cubicBezTo>
                    <a:pt x="115612" y="43278"/>
                    <a:pt x="115253" y="45223"/>
                    <a:pt x="112592" y="45223"/>
                  </a:cubicBezTo>
                  <a:cubicBezTo>
                    <a:pt x="110464" y="45223"/>
                    <a:pt x="110113" y="44342"/>
                    <a:pt x="109051" y="41500"/>
                  </a:cubicBezTo>
                  <a:cubicBezTo>
                    <a:pt x="102314" y="24668"/>
                    <a:pt x="94512" y="5001"/>
                    <a:pt x="62060" y="5001"/>
                  </a:cubicBezTo>
                  <a:lnTo>
                    <a:pt x="42025" y="5001"/>
                  </a:lnTo>
                  <a:cubicBezTo>
                    <a:pt x="36528" y="5001"/>
                    <a:pt x="36352" y="5175"/>
                    <a:pt x="36352" y="6770"/>
                  </a:cubicBezTo>
                  <a:cubicBezTo>
                    <a:pt x="36352" y="6946"/>
                    <a:pt x="36352" y="7834"/>
                    <a:pt x="37060" y="10486"/>
                  </a:cubicBezTo>
                  <a:lnTo>
                    <a:pt x="60821" y="105122"/>
                  </a:lnTo>
                  <a:close/>
                  <a:moveTo>
                    <a:pt x="307741" y="105304"/>
                  </a:moveTo>
                  <a:cubicBezTo>
                    <a:pt x="309338" y="111854"/>
                    <a:pt x="309688" y="113276"/>
                    <a:pt x="322811" y="113276"/>
                  </a:cubicBezTo>
                  <a:cubicBezTo>
                    <a:pt x="326538" y="113276"/>
                    <a:pt x="328841" y="113276"/>
                    <a:pt x="328841" y="117000"/>
                  </a:cubicBezTo>
                  <a:cubicBezTo>
                    <a:pt x="328841" y="119659"/>
                    <a:pt x="326713" y="119659"/>
                    <a:pt x="323518" y="119659"/>
                  </a:cubicBezTo>
                  <a:lnTo>
                    <a:pt x="299408" y="119659"/>
                  </a:lnTo>
                  <a:cubicBezTo>
                    <a:pt x="294260" y="119659"/>
                    <a:pt x="294085" y="119478"/>
                    <a:pt x="291781" y="116111"/>
                  </a:cubicBezTo>
                  <a:lnTo>
                    <a:pt x="223335" y="15100"/>
                  </a:lnTo>
                  <a:lnTo>
                    <a:pt x="205787" y="114872"/>
                  </a:lnTo>
                  <a:cubicBezTo>
                    <a:pt x="204897" y="119478"/>
                    <a:pt x="204897" y="119659"/>
                    <a:pt x="199581" y="119659"/>
                  </a:cubicBezTo>
                  <a:lnTo>
                    <a:pt x="174223" y="119659"/>
                  </a:lnTo>
                  <a:cubicBezTo>
                    <a:pt x="170672" y="119659"/>
                    <a:pt x="168369" y="119659"/>
                    <a:pt x="168369" y="115760"/>
                  </a:cubicBezTo>
                  <a:cubicBezTo>
                    <a:pt x="168369" y="113276"/>
                    <a:pt x="170499" y="113276"/>
                    <a:pt x="174399" y="113276"/>
                  </a:cubicBezTo>
                  <a:cubicBezTo>
                    <a:pt x="177236" y="113276"/>
                    <a:pt x="177942" y="113276"/>
                    <a:pt x="181136" y="112920"/>
                  </a:cubicBezTo>
                  <a:cubicBezTo>
                    <a:pt x="184686" y="112569"/>
                    <a:pt x="185035" y="112212"/>
                    <a:pt x="185035" y="110441"/>
                  </a:cubicBezTo>
                  <a:cubicBezTo>
                    <a:pt x="185035" y="110266"/>
                    <a:pt x="185035" y="109202"/>
                    <a:pt x="184328" y="106543"/>
                  </a:cubicBezTo>
                  <a:lnTo>
                    <a:pt x="161990" y="17578"/>
                  </a:lnTo>
                  <a:cubicBezTo>
                    <a:pt x="160394" y="11551"/>
                    <a:pt x="157732" y="5524"/>
                    <a:pt x="143542" y="5001"/>
                  </a:cubicBezTo>
                  <a:cubicBezTo>
                    <a:pt x="142128" y="5001"/>
                    <a:pt x="139826" y="4818"/>
                    <a:pt x="139826" y="1093"/>
                  </a:cubicBezTo>
                  <a:cubicBezTo>
                    <a:pt x="139826" y="919"/>
                    <a:pt x="140001" y="-1383"/>
                    <a:pt x="142480" y="-1383"/>
                  </a:cubicBezTo>
                  <a:cubicBezTo>
                    <a:pt x="147800" y="-1383"/>
                    <a:pt x="155254" y="-676"/>
                    <a:pt x="160925" y="-676"/>
                  </a:cubicBezTo>
                  <a:cubicBezTo>
                    <a:pt x="165176" y="-676"/>
                    <a:pt x="175464" y="-1383"/>
                    <a:pt x="179722" y="-1383"/>
                  </a:cubicBezTo>
                  <a:cubicBezTo>
                    <a:pt x="180604" y="-1383"/>
                    <a:pt x="183263" y="-1383"/>
                    <a:pt x="183263" y="2515"/>
                  </a:cubicBezTo>
                  <a:cubicBezTo>
                    <a:pt x="183263" y="4818"/>
                    <a:pt x="180960" y="5001"/>
                    <a:pt x="179364" y="5001"/>
                  </a:cubicBezTo>
                  <a:cubicBezTo>
                    <a:pt x="168021" y="5350"/>
                    <a:pt x="168021" y="9954"/>
                    <a:pt x="168021" y="12440"/>
                  </a:cubicBezTo>
                  <a:cubicBezTo>
                    <a:pt x="168021" y="13147"/>
                    <a:pt x="168021" y="14036"/>
                    <a:pt x="168727" y="16871"/>
                  </a:cubicBezTo>
                  <a:lnTo>
                    <a:pt x="192305" y="111149"/>
                  </a:lnTo>
                  <a:lnTo>
                    <a:pt x="192489" y="111149"/>
                  </a:lnTo>
                  <a:lnTo>
                    <a:pt x="211458" y="3404"/>
                  </a:lnTo>
                  <a:cubicBezTo>
                    <a:pt x="211989" y="212"/>
                    <a:pt x="212347" y="-1383"/>
                    <a:pt x="215001" y="-1383"/>
                  </a:cubicBezTo>
                  <a:cubicBezTo>
                    <a:pt x="217488" y="-1383"/>
                    <a:pt x="218901" y="571"/>
                    <a:pt x="220150" y="2515"/>
                  </a:cubicBezTo>
                  <a:lnTo>
                    <a:pt x="294618" y="112920"/>
                  </a:lnTo>
                  <a:lnTo>
                    <a:pt x="294791" y="112744"/>
                  </a:lnTo>
                  <a:lnTo>
                    <a:pt x="269792" y="12440"/>
                  </a:lnTo>
                  <a:cubicBezTo>
                    <a:pt x="268379" y="6414"/>
                    <a:pt x="268020" y="5001"/>
                    <a:pt x="254189" y="5001"/>
                  </a:cubicBezTo>
                  <a:cubicBezTo>
                    <a:pt x="250995" y="5001"/>
                    <a:pt x="248868" y="5001"/>
                    <a:pt x="248868" y="1093"/>
                  </a:cubicBezTo>
                  <a:cubicBezTo>
                    <a:pt x="248868" y="919"/>
                    <a:pt x="248868" y="-1383"/>
                    <a:pt x="251710" y="-1383"/>
                  </a:cubicBezTo>
                  <a:cubicBezTo>
                    <a:pt x="255078" y="-1383"/>
                    <a:pt x="259156" y="-851"/>
                    <a:pt x="262697" y="-851"/>
                  </a:cubicBezTo>
                  <a:cubicBezTo>
                    <a:pt x="266248" y="-851"/>
                    <a:pt x="270324" y="-676"/>
                    <a:pt x="273875" y="-676"/>
                  </a:cubicBezTo>
                  <a:cubicBezTo>
                    <a:pt x="278840" y="-676"/>
                    <a:pt x="291423" y="-1383"/>
                    <a:pt x="296388" y="-1383"/>
                  </a:cubicBezTo>
                  <a:cubicBezTo>
                    <a:pt x="297453" y="-1383"/>
                    <a:pt x="300115" y="-1383"/>
                    <a:pt x="300115" y="2515"/>
                  </a:cubicBezTo>
                  <a:cubicBezTo>
                    <a:pt x="300115" y="5001"/>
                    <a:pt x="297987" y="5001"/>
                    <a:pt x="294443" y="5001"/>
                  </a:cubicBezTo>
                  <a:cubicBezTo>
                    <a:pt x="294260" y="5001"/>
                    <a:pt x="290892" y="5001"/>
                    <a:pt x="287707" y="5350"/>
                  </a:cubicBezTo>
                  <a:cubicBezTo>
                    <a:pt x="283624" y="5707"/>
                    <a:pt x="283624" y="6239"/>
                    <a:pt x="283624" y="8010"/>
                  </a:cubicBezTo>
                  <a:cubicBezTo>
                    <a:pt x="283624" y="9073"/>
                    <a:pt x="284155" y="10844"/>
                    <a:pt x="284331" y="11908"/>
                  </a:cubicBezTo>
                  <a:lnTo>
                    <a:pt x="307741" y="105304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5" name="任意多边形: 形状 14">
              <a:extLst>
                <a:ext uri="{FF2B5EF4-FFF2-40B4-BE49-F238E27FC236}">
                  <a16:creationId xmlns:a16="http://schemas.microsoft.com/office/drawing/2014/main" id="{E920636C-EB71-B25F-47D7-F8C4DD4CEEE0}"/>
                </a:ext>
              </a:extLst>
            </p:cNvPr>
            <p:cNvSpPr/>
            <p:nvPr>
              <p:custDataLst>
                <p:tags r:id="rId118"/>
              </p:custDataLst>
            </p:nvPr>
          </p:nvSpPr>
          <p:spPr>
            <a:xfrm flipV="1">
              <a:off x="13236727" y="-16287884"/>
              <a:ext cx="83158" cy="79922"/>
            </a:xfrm>
            <a:custGeom>
              <a:avLst/>
              <a:gdLst>
                <a:gd name="connsiteX0" fmla="*/ 83159 w 83158"/>
                <a:gd name="connsiteY0" fmla="*/ 47528 h 79922"/>
                <a:gd name="connsiteX1" fmla="*/ 51064 w 83158"/>
                <a:gd name="connsiteY1" fmla="*/ 78541 h 79922"/>
                <a:gd name="connsiteX2" fmla="*/ 0 w 83158"/>
                <a:gd name="connsiteY2" fmla="*/ 29632 h 79922"/>
                <a:gd name="connsiteX3" fmla="*/ 32270 w 83158"/>
                <a:gd name="connsiteY3" fmla="*/ -1382 h 79922"/>
                <a:gd name="connsiteX4" fmla="*/ 83159 w 83158"/>
                <a:gd name="connsiteY4" fmla="*/ 47528 h 79922"/>
                <a:gd name="connsiteX5" fmla="*/ 32443 w 83158"/>
                <a:gd name="connsiteY5" fmla="*/ 3581 h 79922"/>
                <a:gd name="connsiteX6" fmla="*/ 14711 w 83158"/>
                <a:gd name="connsiteY6" fmla="*/ 23249 h 79922"/>
                <a:gd name="connsiteX7" fmla="*/ 24999 w 83158"/>
                <a:gd name="connsiteY7" fmla="*/ 57984 h 79922"/>
                <a:gd name="connsiteX8" fmla="*/ 50892 w 83158"/>
                <a:gd name="connsiteY8" fmla="*/ 73579 h 79922"/>
                <a:gd name="connsiteX9" fmla="*/ 68622 w 83158"/>
                <a:gd name="connsiteY9" fmla="*/ 53912 h 79922"/>
                <a:gd name="connsiteX10" fmla="*/ 58693 w 83158"/>
                <a:gd name="connsiteY10" fmla="*/ 19707 h 79922"/>
                <a:gd name="connsiteX11" fmla="*/ 32443 w 83158"/>
                <a:gd name="connsiteY11" fmla="*/ 3581 h 79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3158" h="79922">
                  <a:moveTo>
                    <a:pt x="83159" y="47528"/>
                  </a:moveTo>
                  <a:cubicBezTo>
                    <a:pt x="83159" y="67204"/>
                    <a:pt x="68439" y="78541"/>
                    <a:pt x="51064" y="78541"/>
                  </a:cubicBezTo>
                  <a:cubicBezTo>
                    <a:pt x="24827" y="78541"/>
                    <a:pt x="0" y="53912"/>
                    <a:pt x="0" y="29632"/>
                  </a:cubicBezTo>
                  <a:cubicBezTo>
                    <a:pt x="0" y="11910"/>
                    <a:pt x="12943" y="-1382"/>
                    <a:pt x="32270" y="-1382"/>
                  </a:cubicBezTo>
                  <a:cubicBezTo>
                    <a:pt x="57628" y="-1382"/>
                    <a:pt x="83159" y="22010"/>
                    <a:pt x="83159" y="47528"/>
                  </a:cubicBezTo>
                  <a:close/>
                  <a:moveTo>
                    <a:pt x="32443" y="3581"/>
                  </a:moveTo>
                  <a:cubicBezTo>
                    <a:pt x="23579" y="3581"/>
                    <a:pt x="14711" y="9250"/>
                    <a:pt x="14711" y="23249"/>
                  </a:cubicBezTo>
                  <a:cubicBezTo>
                    <a:pt x="14711" y="30513"/>
                    <a:pt x="18082" y="47886"/>
                    <a:pt x="24999" y="57984"/>
                  </a:cubicBezTo>
                  <a:cubicBezTo>
                    <a:pt x="32626" y="68974"/>
                    <a:pt x="42906" y="73579"/>
                    <a:pt x="50892" y="73579"/>
                  </a:cubicBezTo>
                  <a:cubicBezTo>
                    <a:pt x="60463" y="73579"/>
                    <a:pt x="68622" y="67021"/>
                    <a:pt x="68622" y="53912"/>
                  </a:cubicBezTo>
                  <a:cubicBezTo>
                    <a:pt x="68622" y="49657"/>
                    <a:pt x="66492" y="32108"/>
                    <a:pt x="58693" y="19707"/>
                  </a:cubicBezTo>
                  <a:cubicBezTo>
                    <a:pt x="51954" y="9250"/>
                    <a:pt x="41310" y="3581"/>
                    <a:pt x="32443" y="3581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</p:grpSp>
      <p:grpSp>
        <p:nvGrpSpPr>
          <p:cNvPr id="169" name="组合 168" descr="\documentclass{article}&#10;\usepackage{amsmath}&#10;\pagestyle{empty}&#10;\begin{document}&#10;&#10;\begin{gather*}&#10;\hat{\mathbf{X}}_{1:n} = [\mathbf{X}_1 \oplus \lambda \mathbf{h}_1^{ELMo};\mathbf{X}_2 \oplus \lambda \mathbf{h}_2^{ELMo};...;\mathbf{X}_n \oplus \lambda \mathbf{h}_n^{ELMo}]&#10;\end{gather*}&#10;&#10;\end{document}" title="IguanaTex Shape Display">
            <a:extLst>
              <a:ext uri="{FF2B5EF4-FFF2-40B4-BE49-F238E27FC236}">
                <a16:creationId xmlns:a16="http://schemas.microsoft.com/office/drawing/2014/main" id="{DEE67660-E8C2-7A98-2F49-2EBB36689A8B}"/>
              </a:ext>
            </a:extLst>
          </p:cNvPr>
          <p:cNvGrpSpPr>
            <a:grpSpLocks noChangeAspect="1"/>
          </p:cNvGrpSpPr>
          <p:nvPr>
            <p:custDataLst>
              <p:tags r:id="rId2"/>
            </p:custDataLst>
          </p:nvPr>
        </p:nvGrpSpPr>
        <p:grpSpPr>
          <a:xfrm>
            <a:off x="4173362" y="2247242"/>
            <a:ext cx="6470545" cy="304683"/>
            <a:chOff x="9838557" y="-15465362"/>
            <a:chExt cx="6254158" cy="304683"/>
          </a:xfrm>
        </p:grpSpPr>
        <p:sp>
          <p:nvSpPr>
            <p:cNvPr id="131" name="任意多边形: 形状 130">
              <a:extLst>
                <a:ext uri="{FF2B5EF4-FFF2-40B4-BE49-F238E27FC236}">
                  <a16:creationId xmlns:a16="http://schemas.microsoft.com/office/drawing/2014/main" id="{A8D9057F-410F-5BB7-6CB0-040A970AA216}"/>
                </a:ext>
              </a:extLst>
            </p:cNvPr>
            <p:cNvSpPr/>
            <p:nvPr>
              <p:custDataLst>
                <p:tags r:id="rId75"/>
              </p:custDataLst>
            </p:nvPr>
          </p:nvSpPr>
          <p:spPr>
            <a:xfrm flipV="1">
              <a:off x="9906098" y="-15465362"/>
              <a:ext cx="67604" cy="38976"/>
            </a:xfrm>
            <a:custGeom>
              <a:avLst/>
              <a:gdLst>
                <a:gd name="connsiteX0" fmla="*/ 33930 w 67604"/>
                <a:gd name="connsiteY0" fmla="*/ 37589 h 38976"/>
                <a:gd name="connsiteX1" fmla="*/ 0 w 67604"/>
                <a:gd name="connsiteY1" fmla="*/ 3170 h 38976"/>
                <a:gd name="connsiteX2" fmla="*/ 4552 w 67604"/>
                <a:gd name="connsiteY2" fmla="*/ -1388 h 38976"/>
                <a:gd name="connsiteX3" fmla="*/ 33930 w 67604"/>
                <a:gd name="connsiteY3" fmla="*/ 24424 h 38976"/>
                <a:gd name="connsiteX4" fmla="*/ 63053 w 67604"/>
                <a:gd name="connsiteY4" fmla="*/ -1388 h 38976"/>
                <a:gd name="connsiteX5" fmla="*/ 67605 w 67604"/>
                <a:gd name="connsiteY5" fmla="*/ 3170 h 38976"/>
                <a:gd name="connsiteX6" fmla="*/ 33930 w 67604"/>
                <a:gd name="connsiteY6" fmla="*/ 37589 h 38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604" h="38976">
                  <a:moveTo>
                    <a:pt x="33930" y="37589"/>
                  </a:moveTo>
                  <a:lnTo>
                    <a:pt x="0" y="3170"/>
                  </a:lnTo>
                  <a:lnTo>
                    <a:pt x="4552" y="-1388"/>
                  </a:lnTo>
                  <a:lnTo>
                    <a:pt x="33930" y="24424"/>
                  </a:lnTo>
                  <a:lnTo>
                    <a:pt x="63053" y="-1388"/>
                  </a:lnTo>
                  <a:lnTo>
                    <a:pt x="67605" y="3170"/>
                  </a:lnTo>
                  <a:lnTo>
                    <a:pt x="33930" y="37589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32" name="任意多边形: 形状 131">
              <a:extLst>
                <a:ext uri="{FF2B5EF4-FFF2-40B4-BE49-F238E27FC236}">
                  <a16:creationId xmlns:a16="http://schemas.microsoft.com/office/drawing/2014/main" id="{A7E38F53-25F6-4626-84F5-7BE432164978}"/>
                </a:ext>
              </a:extLst>
            </p:cNvPr>
            <p:cNvSpPr/>
            <p:nvPr>
              <p:custDataLst>
                <p:tags r:id="rId76"/>
              </p:custDataLst>
            </p:nvPr>
          </p:nvSpPr>
          <p:spPr>
            <a:xfrm flipV="1">
              <a:off x="9838557" y="-15398651"/>
              <a:ext cx="202830" cy="173620"/>
            </a:xfrm>
            <a:custGeom>
              <a:avLst/>
              <a:gdLst>
                <a:gd name="connsiteX0" fmla="*/ 113951 w 202830"/>
                <a:gd name="connsiteY0" fmla="*/ 99101 h 173620"/>
                <a:gd name="connsiteX1" fmla="*/ 156492 w 202830"/>
                <a:gd name="connsiteY1" fmla="*/ 155029 h 173620"/>
                <a:gd name="connsiteX2" fmla="*/ 168392 w 202830"/>
                <a:gd name="connsiteY2" fmla="*/ 159586 h 173620"/>
                <a:gd name="connsiteX3" fmla="*/ 183081 w 202830"/>
                <a:gd name="connsiteY3" fmla="*/ 160349 h 173620"/>
                <a:gd name="connsiteX4" fmla="*/ 190421 w 202830"/>
                <a:gd name="connsiteY4" fmla="*/ 160349 h 173620"/>
                <a:gd name="connsiteX5" fmla="*/ 190421 w 202830"/>
                <a:gd name="connsiteY5" fmla="*/ 172244 h 173620"/>
                <a:gd name="connsiteX6" fmla="*/ 156492 w 202830"/>
                <a:gd name="connsiteY6" fmla="*/ 171481 h 173620"/>
                <a:gd name="connsiteX7" fmla="*/ 118003 w 202830"/>
                <a:gd name="connsiteY7" fmla="*/ 172244 h 173620"/>
                <a:gd name="connsiteX8" fmla="*/ 118003 w 202830"/>
                <a:gd name="connsiteY8" fmla="*/ 160349 h 173620"/>
                <a:gd name="connsiteX9" fmla="*/ 141303 w 202830"/>
                <a:gd name="connsiteY9" fmla="*/ 157563 h 173620"/>
                <a:gd name="connsiteX10" fmla="*/ 139277 w 202830"/>
                <a:gd name="connsiteY10" fmla="*/ 154776 h 173620"/>
                <a:gd name="connsiteX11" fmla="*/ 105848 w 202830"/>
                <a:gd name="connsiteY11" fmla="*/ 110486 h 173620"/>
                <a:gd name="connsiteX12" fmla="*/ 69639 w 202830"/>
                <a:gd name="connsiteY12" fmla="*/ 160349 h 173620"/>
                <a:gd name="connsiteX13" fmla="*/ 90651 w 202830"/>
                <a:gd name="connsiteY13" fmla="*/ 160349 h 173620"/>
                <a:gd name="connsiteX14" fmla="*/ 90651 w 202830"/>
                <a:gd name="connsiteY14" fmla="*/ 172244 h 173620"/>
                <a:gd name="connsiteX15" fmla="*/ 44821 w 202830"/>
                <a:gd name="connsiteY15" fmla="*/ 171481 h 173620"/>
                <a:gd name="connsiteX16" fmla="*/ 3797 w 202830"/>
                <a:gd name="connsiteY16" fmla="*/ 172244 h 173620"/>
                <a:gd name="connsiteX17" fmla="*/ 3797 w 202830"/>
                <a:gd name="connsiteY17" fmla="*/ 160349 h 173620"/>
                <a:gd name="connsiteX18" fmla="*/ 28615 w 202830"/>
                <a:gd name="connsiteY18" fmla="*/ 160349 h 173620"/>
                <a:gd name="connsiteX19" fmla="*/ 84828 w 202830"/>
                <a:gd name="connsiteY19" fmla="*/ 82649 h 173620"/>
                <a:gd name="connsiteX20" fmla="*/ 33675 w 202830"/>
                <a:gd name="connsiteY20" fmla="*/ 15582 h 173620"/>
                <a:gd name="connsiteX21" fmla="*/ 22792 w 202830"/>
                <a:gd name="connsiteY21" fmla="*/ 11278 h 173620"/>
                <a:gd name="connsiteX22" fmla="*/ 7340 w 202830"/>
                <a:gd name="connsiteY22" fmla="*/ 10515 h 173620"/>
                <a:gd name="connsiteX23" fmla="*/ 0 w 202830"/>
                <a:gd name="connsiteY23" fmla="*/ 10515 h 173620"/>
                <a:gd name="connsiteX24" fmla="*/ 0 w 202830"/>
                <a:gd name="connsiteY24" fmla="*/ -1377 h 173620"/>
                <a:gd name="connsiteX25" fmla="*/ 33930 w 202830"/>
                <a:gd name="connsiteY25" fmla="*/ -616 h 173620"/>
                <a:gd name="connsiteX26" fmla="*/ 72419 w 202830"/>
                <a:gd name="connsiteY26" fmla="*/ -1377 h 173620"/>
                <a:gd name="connsiteX27" fmla="*/ 72419 w 202830"/>
                <a:gd name="connsiteY27" fmla="*/ 10515 h 173620"/>
                <a:gd name="connsiteX28" fmla="*/ 49127 w 202830"/>
                <a:gd name="connsiteY28" fmla="*/ 13302 h 173620"/>
                <a:gd name="connsiteX29" fmla="*/ 51152 w 202830"/>
                <a:gd name="connsiteY29" fmla="*/ 16081 h 173620"/>
                <a:gd name="connsiteX30" fmla="*/ 92931 w 202830"/>
                <a:gd name="connsiteY30" fmla="*/ 71510 h 173620"/>
                <a:gd name="connsiteX31" fmla="*/ 136997 w 202830"/>
                <a:gd name="connsiteY31" fmla="*/ 10515 h 173620"/>
                <a:gd name="connsiteX32" fmla="*/ 115977 w 202830"/>
                <a:gd name="connsiteY32" fmla="*/ 10515 h 173620"/>
                <a:gd name="connsiteX33" fmla="*/ 115977 w 202830"/>
                <a:gd name="connsiteY33" fmla="*/ -1377 h 173620"/>
                <a:gd name="connsiteX34" fmla="*/ 161807 w 202830"/>
                <a:gd name="connsiteY34" fmla="*/ -616 h 173620"/>
                <a:gd name="connsiteX35" fmla="*/ 202830 w 202830"/>
                <a:gd name="connsiteY35" fmla="*/ -1377 h 173620"/>
                <a:gd name="connsiteX36" fmla="*/ 202830 w 202830"/>
                <a:gd name="connsiteY36" fmla="*/ 10515 h 173620"/>
                <a:gd name="connsiteX37" fmla="*/ 178021 w 202830"/>
                <a:gd name="connsiteY37" fmla="*/ 10515 h 173620"/>
                <a:gd name="connsiteX38" fmla="*/ 113951 w 202830"/>
                <a:gd name="connsiteY38" fmla="*/ 99101 h 173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202830" h="173620">
                  <a:moveTo>
                    <a:pt x="113951" y="99101"/>
                  </a:moveTo>
                  <a:lnTo>
                    <a:pt x="156492" y="155029"/>
                  </a:lnTo>
                  <a:cubicBezTo>
                    <a:pt x="159281" y="158578"/>
                    <a:pt x="159535" y="158825"/>
                    <a:pt x="168392" y="159586"/>
                  </a:cubicBezTo>
                  <a:cubicBezTo>
                    <a:pt x="174470" y="160349"/>
                    <a:pt x="175995" y="160349"/>
                    <a:pt x="183081" y="160349"/>
                  </a:cubicBezTo>
                  <a:lnTo>
                    <a:pt x="190421" y="160349"/>
                  </a:lnTo>
                  <a:lnTo>
                    <a:pt x="190421" y="172244"/>
                  </a:lnTo>
                  <a:cubicBezTo>
                    <a:pt x="179792" y="171481"/>
                    <a:pt x="167383" y="171481"/>
                    <a:pt x="156492" y="171481"/>
                  </a:cubicBezTo>
                  <a:cubicBezTo>
                    <a:pt x="146617" y="171481"/>
                    <a:pt x="127114" y="171481"/>
                    <a:pt x="118003" y="172244"/>
                  </a:cubicBezTo>
                  <a:lnTo>
                    <a:pt x="118003" y="160349"/>
                  </a:lnTo>
                  <a:cubicBezTo>
                    <a:pt x="122562" y="160349"/>
                    <a:pt x="132437" y="160349"/>
                    <a:pt x="141303" y="157563"/>
                  </a:cubicBezTo>
                  <a:cubicBezTo>
                    <a:pt x="141049" y="157054"/>
                    <a:pt x="139777" y="155537"/>
                    <a:pt x="139277" y="154776"/>
                  </a:cubicBezTo>
                  <a:lnTo>
                    <a:pt x="105848" y="110486"/>
                  </a:lnTo>
                  <a:lnTo>
                    <a:pt x="69639" y="160349"/>
                  </a:lnTo>
                  <a:lnTo>
                    <a:pt x="90651" y="160349"/>
                  </a:lnTo>
                  <a:lnTo>
                    <a:pt x="90651" y="172244"/>
                  </a:lnTo>
                  <a:cubicBezTo>
                    <a:pt x="80268" y="171481"/>
                    <a:pt x="56213" y="171481"/>
                    <a:pt x="44821" y="171481"/>
                  </a:cubicBezTo>
                  <a:cubicBezTo>
                    <a:pt x="34692" y="171481"/>
                    <a:pt x="12663" y="171481"/>
                    <a:pt x="3797" y="172244"/>
                  </a:cubicBezTo>
                  <a:lnTo>
                    <a:pt x="3797" y="160349"/>
                  </a:lnTo>
                  <a:lnTo>
                    <a:pt x="28615" y="160349"/>
                  </a:lnTo>
                  <a:lnTo>
                    <a:pt x="84828" y="82649"/>
                  </a:lnTo>
                  <a:lnTo>
                    <a:pt x="33675" y="15582"/>
                  </a:lnTo>
                  <a:cubicBezTo>
                    <a:pt x="31395" y="12541"/>
                    <a:pt x="30895" y="12032"/>
                    <a:pt x="22792" y="11278"/>
                  </a:cubicBezTo>
                  <a:cubicBezTo>
                    <a:pt x="17723" y="10770"/>
                    <a:pt x="12408" y="10515"/>
                    <a:pt x="7340" y="10515"/>
                  </a:cubicBezTo>
                  <a:lnTo>
                    <a:pt x="0" y="10515"/>
                  </a:lnTo>
                  <a:lnTo>
                    <a:pt x="0" y="-1377"/>
                  </a:lnTo>
                  <a:cubicBezTo>
                    <a:pt x="10637" y="-616"/>
                    <a:pt x="23038" y="-616"/>
                    <a:pt x="33930" y="-616"/>
                  </a:cubicBezTo>
                  <a:cubicBezTo>
                    <a:pt x="43804" y="-616"/>
                    <a:pt x="63307" y="-616"/>
                    <a:pt x="72419" y="-1377"/>
                  </a:cubicBezTo>
                  <a:lnTo>
                    <a:pt x="72419" y="10515"/>
                  </a:lnTo>
                  <a:cubicBezTo>
                    <a:pt x="67867" y="10515"/>
                    <a:pt x="57984" y="10515"/>
                    <a:pt x="49127" y="13302"/>
                  </a:cubicBezTo>
                  <a:cubicBezTo>
                    <a:pt x="49381" y="13811"/>
                    <a:pt x="50644" y="15327"/>
                    <a:pt x="51152" y="16081"/>
                  </a:cubicBezTo>
                  <a:lnTo>
                    <a:pt x="92931" y="71510"/>
                  </a:lnTo>
                  <a:lnTo>
                    <a:pt x="136997" y="10515"/>
                  </a:lnTo>
                  <a:lnTo>
                    <a:pt x="115977" y="10515"/>
                  </a:lnTo>
                  <a:lnTo>
                    <a:pt x="115977" y="-1377"/>
                  </a:lnTo>
                  <a:cubicBezTo>
                    <a:pt x="126360" y="-616"/>
                    <a:pt x="150415" y="-616"/>
                    <a:pt x="161807" y="-616"/>
                  </a:cubicBezTo>
                  <a:cubicBezTo>
                    <a:pt x="171944" y="-616"/>
                    <a:pt x="193973" y="-616"/>
                    <a:pt x="202830" y="-1377"/>
                  </a:cubicBezTo>
                  <a:lnTo>
                    <a:pt x="202830" y="10515"/>
                  </a:lnTo>
                  <a:lnTo>
                    <a:pt x="178021" y="10515"/>
                  </a:lnTo>
                  <a:lnTo>
                    <a:pt x="113951" y="99101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33" name="任意多边形: 形状 132">
              <a:extLst>
                <a:ext uri="{FF2B5EF4-FFF2-40B4-BE49-F238E27FC236}">
                  <a16:creationId xmlns:a16="http://schemas.microsoft.com/office/drawing/2014/main" id="{D784650E-7F87-20BF-FD0E-80807B74162D}"/>
                </a:ext>
              </a:extLst>
            </p:cNvPr>
            <p:cNvSpPr/>
            <p:nvPr>
              <p:custDataLst>
                <p:tags r:id="rId77"/>
              </p:custDataLst>
            </p:nvPr>
          </p:nvSpPr>
          <p:spPr>
            <a:xfrm flipV="1">
              <a:off x="10069449" y="-15304740"/>
              <a:ext cx="120465" cy="117669"/>
            </a:xfrm>
            <a:custGeom>
              <a:avLst/>
              <a:gdLst>
                <a:gd name="connsiteX0" fmla="*/ 40071 w 120465"/>
                <a:gd name="connsiteY0" fmla="*/ 111343 h 117669"/>
                <a:gd name="connsiteX1" fmla="*/ 34756 w 120465"/>
                <a:gd name="connsiteY1" fmla="*/ 116298 h 117669"/>
                <a:gd name="connsiteX2" fmla="*/ 0 w 120465"/>
                <a:gd name="connsiteY2" fmla="*/ 104958 h 117669"/>
                <a:gd name="connsiteX3" fmla="*/ 0 w 120465"/>
                <a:gd name="connsiteY3" fmla="*/ 98576 h 117669"/>
                <a:gd name="connsiteX4" fmla="*/ 25708 w 120465"/>
                <a:gd name="connsiteY4" fmla="*/ 103538 h 117669"/>
                <a:gd name="connsiteX5" fmla="*/ 25708 w 120465"/>
                <a:gd name="connsiteY5" fmla="*/ 13159 h 117669"/>
                <a:gd name="connsiteX6" fmla="*/ 7976 w 120465"/>
                <a:gd name="connsiteY6" fmla="*/ 5012 h 117669"/>
                <a:gd name="connsiteX7" fmla="*/ 1239 w 120465"/>
                <a:gd name="connsiteY7" fmla="*/ 5012 h 117669"/>
                <a:gd name="connsiteX8" fmla="*/ 1239 w 120465"/>
                <a:gd name="connsiteY8" fmla="*/ -1372 h 117669"/>
                <a:gd name="connsiteX9" fmla="*/ 32802 w 120465"/>
                <a:gd name="connsiteY9" fmla="*/ -665 h 117669"/>
                <a:gd name="connsiteX10" fmla="*/ 64539 w 120465"/>
                <a:gd name="connsiteY10" fmla="*/ -1372 h 117669"/>
                <a:gd name="connsiteX11" fmla="*/ 64539 w 120465"/>
                <a:gd name="connsiteY11" fmla="*/ 5012 h 117669"/>
                <a:gd name="connsiteX12" fmla="*/ 57802 w 120465"/>
                <a:gd name="connsiteY12" fmla="*/ 5012 h 117669"/>
                <a:gd name="connsiteX13" fmla="*/ 40071 w 120465"/>
                <a:gd name="connsiteY13" fmla="*/ 13159 h 117669"/>
                <a:gd name="connsiteX14" fmla="*/ 40071 w 120465"/>
                <a:gd name="connsiteY14" fmla="*/ 111343 h 117669"/>
                <a:gd name="connsiteX15" fmla="*/ 120465 w 120465"/>
                <a:gd name="connsiteY15" fmla="*/ 64727 h 117669"/>
                <a:gd name="connsiteX16" fmla="*/ 110360 w 120465"/>
                <a:gd name="connsiteY16" fmla="*/ 75010 h 117669"/>
                <a:gd name="connsiteX17" fmla="*/ 100073 w 120465"/>
                <a:gd name="connsiteY17" fmla="*/ 64910 h 117669"/>
                <a:gd name="connsiteX18" fmla="*/ 110186 w 120465"/>
                <a:gd name="connsiteY18" fmla="*/ 54629 h 117669"/>
                <a:gd name="connsiteX19" fmla="*/ 120465 w 120465"/>
                <a:gd name="connsiteY19" fmla="*/ 64727 h 117669"/>
                <a:gd name="connsiteX20" fmla="*/ 120465 w 120465"/>
                <a:gd name="connsiteY20" fmla="*/ 8728 h 117669"/>
                <a:gd name="connsiteX21" fmla="*/ 110360 w 120465"/>
                <a:gd name="connsiteY21" fmla="*/ 19009 h 117669"/>
                <a:gd name="connsiteX22" fmla="*/ 100073 w 120465"/>
                <a:gd name="connsiteY22" fmla="*/ 8911 h 117669"/>
                <a:gd name="connsiteX23" fmla="*/ 110186 w 120465"/>
                <a:gd name="connsiteY23" fmla="*/ -1372 h 117669"/>
                <a:gd name="connsiteX24" fmla="*/ 120465 w 120465"/>
                <a:gd name="connsiteY24" fmla="*/ 8728 h 117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20465" h="117669">
                  <a:moveTo>
                    <a:pt x="40071" y="111343"/>
                  </a:moveTo>
                  <a:cubicBezTo>
                    <a:pt x="40071" y="116122"/>
                    <a:pt x="39721" y="116298"/>
                    <a:pt x="34756" y="116298"/>
                  </a:cubicBezTo>
                  <a:cubicBezTo>
                    <a:pt x="23404" y="105134"/>
                    <a:pt x="7269" y="104958"/>
                    <a:pt x="0" y="104958"/>
                  </a:cubicBezTo>
                  <a:lnTo>
                    <a:pt x="0" y="98576"/>
                  </a:lnTo>
                  <a:cubicBezTo>
                    <a:pt x="4258" y="98576"/>
                    <a:pt x="15960" y="98576"/>
                    <a:pt x="25708" y="103538"/>
                  </a:cubicBezTo>
                  <a:lnTo>
                    <a:pt x="25708" y="13159"/>
                  </a:lnTo>
                  <a:cubicBezTo>
                    <a:pt x="25708" y="7315"/>
                    <a:pt x="25708" y="5012"/>
                    <a:pt x="7976" y="5012"/>
                  </a:cubicBezTo>
                  <a:lnTo>
                    <a:pt x="1239" y="5012"/>
                  </a:lnTo>
                  <a:lnTo>
                    <a:pt x="1239" y="-1372"/>
                  </a:lnTo>
                  <a:cubicBezTo>
                    <a:pt x="4433" y="-1197"/>
                    <a:pt x="26240" y="-665"/>
                    <a:pt x="32802" y="-665"/>
                  </a:cubicBezTo>
                  <a:cubicBezTo>
                    <a:pt x="38299" y="-665"/>
                    <a:pt x="60638" y="-1197"/>
                    <a:pt x="64539" y="-1372"/>
                  </a:cubicBezTo>
                  <a:lnTo>
                    <a:pt x="64539" y="5012"/>
                  </a:lnTo>
                  <a:lnTo>
                    <a:pt x="57802" y="5012"/>
                  </a:lnTo>
                  <a:cubicBezTo>
                    <a:pt x="40071" y="5012"/>
                    <a:pt x="40071" y="7315"/>
                    <a:pt x="40071" y="13159"/>
                  </a:cubicBezTo>
                  <a:lnTo>
                    <a:pt x="40071" y="111343"/>
                  </a:lnTo>
                  <a:close/>
                  <a:moveTo>
                    <a:pt x="120465" y="64727"/>
                  </a:moveTo>
                  <a:cubicBezTo>
                    <a:pt x="120465" y="70936"/>
                    <a:pt x="115500" y="75010"/>
                    <a:pt x="110360" y="75010"/>
                  </a:cubicBezTo>
                  <a:cubicBezTo>
                    <a:pt x="104156" y="75010"/>
                    <a:pt x="100073" y="70048"/>
                    <a:pt x="100073" y="64910"/>
                  </a:cubicBezTo>
                  <a:cubicBezTo>
                    <a:pt x="100073" y="58701"/>
                    <a:pt x="105038" y="54629"/>
                    <a:pt x="110186" y="54629"/>
                  </a:cubicBezTo>
                  <a:cubicBezTo>
                    <a:pt x="116390" y="54629"/>
                    <a:pt x="120465" y="59591"/>
                    <a:pt x="120465" y="64727"/>
                  </a:cubicBezTo>
                  <a:close/>
                  <a:moveTo>
                    <a:pt x="120465" y="8728"/>
                  </a:moveTo>
                  <a:cubicBezTo>
                    <a:pt x="120465" y="14929"/>
                    <a:pt x="115500" y="19009"/>
                    <a:pt x="110360" y="19009"/>
                  </a:cubicBezTo>
                  <a:cubicBezTo>
                    <a:pt x="104156" y="19009"/>
                    <a:pt x="100073" y="14047"/>
                    <a:pt x="100073" y="8911"/>
                  </a:cubicBezTo>
                  <a:cubicBezTo>
                    <a:pt x="100073" y="2702"/>
                    <a:pt x="105038" y="-1372"/>
                    <a:pt x="110186" y="-1372"/>
                  </a:cubicBezTo>
                  <a:cubicBezTo>
                    <a:pt x="116390" y="-1372"/>
                    <a:pt x="120465" y="3590"/>
                    <a:pt x="120465" y="8728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34" name="任意多边形: 形状 133">
              <a:extLst>
                <a:ext uri="{FF2B5EF4-FFF2-40B4-BE49-F238E27FC236}">
                  <a16:creationId xmlns:a16="http://schemas.microsoft.com/office/drawing/2014/main" id="{94366CED-DC4B-2443-0413-D79AA5A1B672}"/>
                </a:ext>
              </a:extLst>
            </p:cNvPr>
            <p:cNvSpPr/>
            <p:nvPr>
              <p:custDataLst>
                <p:tags r:id="rId78"/>
              </p:custDataLst>
            </p:nvPr>
          </p:nvSpPr>
          <p:spPr>
            <a:xfrm flipV="1">
              <a:off x="10216753" y="-15265224"/>
              <a:ext cx="108342" cy="79922"/>
            </a:xfrm>
            <a:custGeom>
              <a:avLst/>
              <a:gdLst>
                <a:gd name="connsiteX0" fmla="*/ 13299 w 108342"/>
                <a:gd name="connsiteY0" fmla="*/ 11563 h 79922"/>
                <a:gd name="connsiteX1" fmla="*/ 11527 w 108342"/>
                <a:gd name="connsiteY1" fmla="*/ 4298 h 79922"/>
                <a:gd name="connsiteX2" fmla="*/ 17557 w 108342"/>
                <a:gd name="connsiteY2" fmla="*/ -1370 h 79922"/>
                <a:gd name="connsiteX3" fmla="*/ 24468 w 108342"/>
                <a:gd name="connsiteY3" fmla="*/ 2528 h 79922"/>
                <a:gd name="connsiteX4" fmla="*/ 27662 w 108342"/>
                <a:gd name="connsiteY4" fmla="*/ 13517 h 79922"/>
                <a:gd name="connsiteX5" fmla="*/ 31562 w 108342"/>
                <a:gd name="connsiteY5" fmla="*/ 29460 h 79922"/>
                <a:gd name="connsiteX6" fmla="*/ 34573 w 108342"/>
                <a:gd name="connsiteY6" fmla="*/ 41337 h 79922"/>
                <a:gd name="connsiteX7" fmla="*/ 42025 w 108342"/>
                <a:gd name="connsiteY7" fmla="*/ 57288 h 79922"/>
                <a:gd name="connsiteX8" fmla="*/ 68622 w 108342"/>
                <a:gd name="connsiteY8" fmla="*/ 73590 h 79922"/>
                <a:gd name="connsiteX9" fmla="*/ 79084 w 108342"/>
                <a:gd name="connsiteY9" fmla="*/ 61187 h 79922"/>
                <a:gd name="connsiteX10" fmla="*/ 68622 w 108342"/>
                <a:gd name="connsiteY10" fmla="*/ 23442 h 79922"/>
                <a:gd name="connsiteX11" fmla="*/ 65960 w 108342"/>
                <a:gd name="connsiteY11" fmla="*/ 13866 h 79922"/>
                <a:gd name="connsiteX12" fmla="*/ 82802 w 108342"/>
                <a:gd name="connsiteY12" fmla="*/ -1370 h 79922"/>
                <a:gd name="connsiteX13" fmla="*/ 108342 w 108342"/>
                <a:gd name="connsiteY13" fmla="*/ 25743 h 79922"/>
                <a:gd name="connsiteX14" fmla="*/ 105499 w 108342"/>
                <a:gd name="connsiteY14" fmla="*/ 28046 h 79922"/>
                <a:gd name="connsiteX15" fmla="*/ 102130 w 108342"/>
                <a:gd name="connsiteY15" fmla="*/ 25030 h 79922"/>
                <a:gd name="connsiteX16" fmla="*/ 83334 w 108342"/>
                <a:gd name="connsiteY16" fmla="*/ 3592 h 79922"/>
                <a:gd name="connsiteX17" fmla="*/ 78902 w 108342"/>
                <a:gd name="connsiteY17" fmla="*/ 9792 h 79922"/>
                <a:gd name="connsiteX18" fmla="*/ 82985 w 108342"/>
                <a:gd name="connsiteY18" fmla="*/ 24147 h 79922"/>
                <a:gd name="connsiteX19" fmla="*/ 92383 w 108342"/>
                <a:gd name="connsiteY19" fmla="*/ 58352 h 79922"/>
                <a:gd name="connsiteX20" fmla="*/ 69329 w 108342"/>
                <a:gd name="connsiteY20" fmla="*/ 78552 h 79922"/>
                <a:gd name="connsiteX21" fmla="*/ 39363 w 108342"/>
                <a:gd name="connsiteY21" fmla="*/ 62426 h 79922"/>
                <a:gd name="connsiteX22" fmla="*/ 20393 w 108342"/>
                <a:gd name="connsiteY22" fmla="*/ 78552 h 79922"/>
                <a:gd name="connsiteX23" fmla="*/ 6387 w 108342"/>
                <a:gd name="connsiteY23" fmla="*/ 68984 h 79922"/>
                <a:gd name="connsiteX24" fmla="*/ 0 w 108342"/>
                <a:gd name="connsiteY24" fmla="*/ 51437 h 79922"/>
                <a:gd name="connsiteX25" fmla="*/ 3011 w 108342"/>
                <a:gd name="connsiteY25" fmla="*/ 49135 h 79922"/>
                <a:gd name="connsiteX26" fmla="*/ 6919 w 108342"/>
                <a:gd name="connsiteY26" fmla="*/ 54454 h 79922"/>
                <a:gd name="connsiteX27" fmla="*/ 19860 w 108342"/>
                <a:gd name="connsiteY27" fmla="*/ 73590 h 79922"/>
                <a:gd name="connsiteX28" fmla="*/ 25708 w 108342"/>
                <a:gd name="connsiteY28" fmla="*/ 64903 h 79922"/>
                <a:gd name="connsiteX29" fmla="*/ 22871 w 108342"/>
                <a:gd name="connsiteY29" fmla="*/ 50198 h 79922"/>
                <a:gd name="connsiteX30" fmla="*/ 18971 w 108342"/>
                <a:gd name="connsiteY30" fmla="*/ 34247 h 79922"/>
                <a:gd name="connsiteX31" fmla="*/ 13299 w 108342"/>
                <a:gd name="connsiteY31" fmla="*/ 11563 h 79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08342" h="79922">
                  <a:moveTo>
                    <a:pt x="13299" y="11563"/>
                  </a:moveTo>
                  <a:cubicBezTo>
                    <a:pt x="12592" y="9260"/>
                    <a:pt x="11527" y="4829"/>
                    <a:pt x="11527" y="4298"/>
                  </a:cubicBezTo>
                  <a:cubicBezTo>
                    <a:pt x="11527" y="399"/>
                    <a:pt x="14721" y="-1370"/>
                    <a:pt x="17557" y="-1370"/>
                  </a:cubicBezTo>
                  <a:cubicBezTo>
                    <a:pt x="20742" y="-1370"/>
                    <a:pt x="23586" y="931"/>
                    <a:pt x="24468" y="2528"/>
                  </a:cubicBezTo>
                  <a:cubicBezTo>
                    <a:pt x="25358" y="4124"/>
                    <a:pt x="26772" y="9792"/>
                    <a:pt x="27662" y="13517"/>
                  </a:cubicBezTo>
                  <a:cubicBezTo>
                    <a:pt x="28551" y="16883"/>
                    <a:pt x="30498" y="25030"/>
                    <a:pt x="31562" y="29460"/>
                  </a:cubicBezTo>
                  <a:cubicBezTo>
                    <a:pt x="32627" y="33366"/>
                    <a:pt x="33691" y="37265"/>
                    <a:pt x="34573" y="41337"/>
                  </a:cubicBezTo>
                  <a:cubicBezTo>
                    <a:pt x="36527" y="48603"/>
                    <a:pt x="36885" y="50023"/>
                    <a:pt x="42025" y="57288"/>
                  </a:cubicBezTo>
                  <a:cubicBezTo>
                    <a:pt x="46990" y="64378"/>
                    <a:pt x="55323" y="73590"/>
                    <a:pt x="68622" y="73590"/>
                  </a:cubicBezTo>
                  <a:cubicBezTo>
                    <a:pt x="78902" y="73590"/>
                    <a:pt x="79084" y="64554"/>
                    <a:pt x="79084" y="61187"/>
                  </a:cubicBezTo>
                  <a:cubicBezTo>
                    <a:pt x="79084" y="50555"/>
                    <a:pt x="71458" y="30881"/>
                    <a:pt x="68622" y="23442"/>
                  </a:cubicBezTo>
                  <a:cubicBezTo>
                    <a:pt x="66668" y="18479"/>
                    <a:pt x="65960" y="16883"/>
                    <a:pt x="65960" y="13866"/>
                  </a:cubicBezTo>
                  <a:cubicBezTo>
                    <a:pt x="65960" y="4473"/>
                    <a:pt x="73762" y="-1370"/>
                    <a:pt x="82802" y="-1370"/>
                  </a:cubicBezTo>
                  <a:cubicBezTo>
                    <a:pt x="100533" y="-1370"/>
                    <a:pt x="108342" y="23083"/>
                    <a:pt x="108342" y="25743"/>
                  </a:cubicBezTo>
                  <a:cubicBezTo>
                    <a:pt x="108342" y="28046"/>
                    <a:pt x="106031" y="28046"/>
                    <a:pt x="105499" y="28046"/>
                  </a:cubicBezTo>
                  <a:cubicBezTo>
                    <a:pt x="103020" y="28046"/>
                    <a:pt x="102845" y="26982"/>
                    <a:pt x="102130" y="25030"/>
                  </a:cubicBezTo>
                  <a:cubicBezTo>
                    <a:pt x="98055" y="10856"/>
                    <a:pt x="90429" y="3592"/>
                    <a:pt x="83334" y="3592"/>
                  </a:cubicBezTo>
                  <a:cubicBezTo>
                    <a:pt x="79617" y="3592"/>
                    <a:pt x="78902" y="6069"/>
                    <a:pt x="78902" y="9792"/>
                  </a:cubicBezTo>
                  <a:cubicBezTo>
                    <a:pt x="78902" y="13866"/>
                    <a:pt x="79792" y="16169"/>
                    <a:pt x="82985" y="24147"/>
                  </a:cubicBezTo>
                  <a:cubicBezTo>
                    <a:pt x="85114" y="29642"/>
                    <a:pt x="92383" y="48427"/>
                    <a:pt x="92383" y="58352"/>
                  </a:cubicBezTo>
                  <a:cubicBezTo>
                    <a:pt x="92383" y="75542"/>
                    <a:pt x="78727" y="78552"/>
                    <a:pt x="69329" y="78552"/>
                  </a:cubicBezTo>
                  <a:cubicBezTo>
                    <a:pt x="54616" y="78552"/>
                    <a:pt x="44686" y="69516"/>
                    <a:pt x="39363" y="62426"/>
                  </a:cubicBezTo>
                  <a:cubicBezTo>
                    <a:pt x="38124" y="74654"/>
                    <a:pt x="27662" y="78552"/>
                    <a:pt x="20393" y="78552"/>
                  </a:cubicBezTo>
                  <a:cubicBezTo>
                    <a:pt x="12767" y="78552"/>
                    <a:pt x="8691" y="73058"/>
                    <a:pt x="6387" y="68984"/>
                  </a:cubicBezTo>
                  <a:cubicBezTo>
                    <a:pt x="2487" y="62426"/>
                    <a:pt x="0" y="52326"/>
                    <a:pt x="0" y="51437"/>
                  </a:cubicBezTo>
                  <a:cubicBezTo>
                    <a:pt x="0" y="49135"/>
                    <a:pt x="2487" y="49135"/>
                    <a:pt x="3011" y="49135"/>
                  </a:cubicBezTo>
                  <a:cubicBezTo>
                    <a:pt x="5497" y="49135"/>
                    <a:pt x="5672" y="49666"/>
                    <a:pt x="6919" y="54454"/>
                  </a:cubicBezTo>
                  <a:cubicBezTo>
                    <a:pt x="9573" y="64903"/>
                    <a:pt x="12941" y="73590"/>
                    <a:pt x="19860" y="73590"/>
                  </a:cubicBezTo>
                  <a:cubicBezTo>
                    <a:pt x="24468" y="73590"/>
                    <a:pt x="25708" y="69691"/>
                    <a:pt x="25708" y="64903"/>
                  </a:cubicBezTo>
                  <a:cubicBezTo>
                    <a:pt x="25708" y="61536"/>
                    <a:pt x="24119" y="54986"/>
                    <a:pt x="22871" y="50198"/>
                  </a:cubicBezTo>
                  <a:cubicBezTo>
                    <a:pt x="21632" y="45411"/>
                    <a:pt x="19860" y="38146"/>
                    <a:pt x="18971" y="34247"/>
                  </a:cubicBezTo>
                  <a:lnTo>
                    <a:pt x="13299" y="11563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35" name="任意多边形: 形状 134">
              <a:extLst>
                <a:ext uri="{FF2B5EF4-FFF2-40B4-BE49-F238E27FC236}">
                  <a16:creationId xmlns:a16="http://schemas.microsoft.com/office/drawing/2014/main" id="{73F338C9-3454-B31B-834B-D1C7110DE1E5}"/>
                </a:ext>
              </a:extLst>
            </p:cNvPr>
            <p:cNvSpPr/>
            <p:nvPr>
              <p:custDataLst>
                <p:tags r:id="rId79"/>
              </p:custDataLst>
            </p:nvPr>
          </p:nvSpPr>
          <p:spPr>
            <a:xfrm flipV="1">
              <a:off x="10430799" y="-15317909"/>
              <a:ext cx="168400" cy="59223"/>
            </a:xfrm>
            <a:custGeom>
              <a:avLst/>
              <a:gdLst>
                <a:gd name="connsiteX0" fmla="*/ 159789 w 168400"/>
                <a:gd name="connsiteY0" fmla="*/ 47725 h 59223"/>
                <a:gd name="connsiteX1" fmla="*/ 168400 w 168400"/>
                <a:gd name="connsiteY1" fmla="*/ 52791 h 59223"/>
                <a:gd name="connsiteX2" fmla="*/ 160043 w 168400"/>
                <a:gd name="connsiteY2" fmla="*/ 57848 h 59223"/>
                <a:gd name="connsiteX3" fmla="*/ 8357 w 168400"/>
                <a:gd name="connsiteY3" fmla="*/ 57848 h 59223"/>
                <a:gd name="connsiteX4" fmla="*/ 0 w 168400"/>
                <a:gd name="connsiteY4" fmla="*/ 52791 h 59223"/>
                <a:gd name="connsiteX5" fmla="*/ 8611 w 168400"/>
                <a:gd name="connsiteY5" fmla="*/ 47725 h 59223"/>
                <a:gd name="connsiteX6" fmla="*/ 159789 w 168400"/>
                <a:gd name="connsiteY6" fmla="*/ 47725 h 59223"/>
                <a:gd name="connsiteX7" fmla="*/ 160043 w 168400"/>
                <a:gd name="connsiteY7" fmla="*/ -1375 h 59223"/>
                <a:gd name="connsiteX8" fmla="*/ 168400 w 168400"/>
                <a:gd name="connsiteY8" fmla="*/ 3691 h 59223"/>
                <a:gd name="connsiteX9" fmla="*/ 159789 w 168400"/>
                <a:gd name="connsiteY9" fmla="*/ 8756 h 59223"/>
                <a:gd name="connsiteX10" fmla="*/ 8611 w 168400"/>
                <a:gd name="connsiteY10" fmla="*/ 8756 h 59223"/>
                <a:gd name="connsiteX11" fmla="*/ 0 w 168400"/>
                <a:gd name="connsiteY11" fmla="*/ 3691 h 59223"/>
                <a:gd name="connsiteX12" fmla="*/ 8357 w 168400"/>
                <a:gd name="connsiteY12" fmla="*/ -1375 h 59223"/>
                <a:gd name="connsiteX13" fmla="*/ 160043 w 168400"/>
                <a:gd name="connsiteY13" fmla="*/ -1375 h 59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8400" h="59223">
                  <a:moveTo>
                    <a:pt x="159789" y="47725"/>
                  </a:moveTo>
                  <a:cubicBezTo>
                    <a:pt x="163587" y="47725"/>
                    <a:pt x="168400" y="47725"/>
                    <a:pt x="168400" y="52791"/>
                  </a:cubicBezTo>
                  <a:cubicBezTo>
                    <a:pt x="168400" y="57848"/>
                    <a:pt x="163587" y="57848"/>
                    <a:pt x="160043" y="57848"/>
                  </a:cubicBezTo>
                  <a:lnTo>
                    <a:pt x="8357" y="57848"/>
                  </a:lnTo>
                  <a:cubicBezTo>
                    <a:pt x="4814" y="57848"/>
                    <a:pt x="0" y="57848"/>
                    <a:pt x="0" y="52791"/>
                  </a:cubicBezTo>
                  <a:cubicBezTo>
                    <a:pt x="0" y="47725"/>
                    <a:pt x="4814" y="47725"/>
                    <a:pt x="8611" y="47725"/>
                  </a:cubicBezTo>
                  <a:lnTo>
                    <a:pt x="159789" y="47725"/>
                  </a:lnTo>
                  <a:close/>
                  <a:moveTo>
                    <a:pt x="160043" y="-1375"/>
                  </a:moveTo>
                  <a:cubicBezTo>
                    <a:pt x="163587" y="-1375"/>
                    <a:pt x="168400" y="-1375"/>
                    <a:pt x="168400" y="3691"/>
                  </a:cubicBezTo>
                  <a:cubicBezTo>
                    <a:pt x="168400" y="8756"/>
                    <a:pt x="163587" y="8756"/>
                    <a:pt x="159789" y="8756"/>
                  </a:cubicBezTo>
                  <a:lnTo>
                    <a:pt x="8611" y="8756"/>
                  </a:lnTo>
                  <a:cubicBezTo>
                    <a:pt x="4814" y="8756"/>
                    <a:pt x="0" y="8756"/>
                    <a:pt x="0" y="3691"/>
                  </a:cubicBezTo>
                  <a:cubicBezTo>
                    <a:pt x="0" y="-1375"/>
                    <a:pt x="4814" y="-1375"/>
                    <a:pt x="8357" y="-1375"/>
                  </a:cubicBezTo>
                  <a:lnTo>
                    <a:pt x="160043" y="-1375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36" name="任意多边形: 形状 135">
              <a:extLst>
                <a:ext uri="{FF2B5EF4-FFF2-40B4-BE49-F238E27FC236}">
                  <a16:creationId xmlns:a16="http://schemas.microsoft.com/office/drawing/2014/main" id="{B96453EA-0AE9-B95A-09C8-936367F0F6F6}"/>
                </a:ext>
              </a:extLst>
            </p:cNvPr>
            <p:cNvSpPr/>
            <p:nvPr>
              <p:custDataLst>
                <p:tags r:id="rId80"/>
              </p:custDataLst>
            </p:nvPr>
          </p:nvSpPr>
          <p:spPr>
            <a:xfrm flipV="1">
              <a:off x="10713820" y="-15414847"/>
              <a:ext cx="34692" cy="253090"/>
            </a:xfrm>
            <a:custGeom>
              <a:avLst/>
              <a:gdLst>
                <a:gd name="connsiteX0" fmla="*/ 34693 w 34692"/>
                <a:gd name="connsiteY0" fmla="*/ -1375 h 253090"/>
                <a:gd name="connsiteX1" fmla="*/ 34693 w 34692"/>
                <a:gd name="connsiteY1" fmla="*/ 8748 h 253090"/>
                <a:gd name="connsiteX2" fmla="*/ 10128 w 34692"/>
                <a:gd name="connsiteY2" fmla="*/ 8748 h 253090"/>
                <a:gd name="connsiteX3" fmla="*/ 10128 w 34692"/>
                <a:gd name="connsiteY3" fmla="*/ 241592 h 253090"/>
                <a:gd name="connsiteX4" fmla="*/ 34693 w 34692"/>
                <a:gd name="connsiteY4" fmla="*/ 241592 h 253090"/>
                <a:gd name="connsiteX5" fmla="*/ 34693 w 34692"/>
                <a:gd name="connsiteY5" fmla="*/ 251715 h 253090"/>
                <a:gd name="connsiteX6" fmla="*/ 0 w 34692"/>
                <a:gd name="connsiteY6" fmla="*/ 251715 h 253090"/>
                <a:gd name="connsiteX7" fmla="*/ 0 w 34692"/>
                <a:gd name="connsiteY7" fmla="*/ -1375 h 253090"/>
                <a:gd name="connsiteX8" fmla="*/ 34693 w 34692"/>
                <a:gd name="connsiteY8" fmla="*/ -1375 h 253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692" h="253090">
                  <a:moveTo>
                    <a:pt x="34693" y="-1375"/>
                  </a:moveTo>
                  <a:lnTo>
                    <a:pt x="34693" y="8748"/>
                  </a:lnTo>
                  <a:lnTo>
                    <a:pt x="10128" y="8748"/>
                  </a:lnTo>
                  <a:lnTo>
                    <a:pt x="10128" y="241592"/>
                  </a:lnTo>
                  <a:lnTo>
                    <a:pt x="34693" y="241592"/>
                  </a:lnTo>
                  <a:lnTo>
                    <a:pt x="34693" y="251715"/>
                  </a:lnTo>
                  <a:lnTo>
                    <a:pt x="0" y="251715"/>
                  </a:lnTo>
                  <a:lnTo>
                    <a:pt x="0" y="-1375"/>
                  </a:lnTo>
                  <a:lnTo>
                    <a:pt x="34693" y="-1375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37" name="任意多边形: 形状 136">
              <a:extLst>
                <a:ext uri="{FF2B5EF4-FFF2-40B4-BE49-F238E27FC236}">
                  <a16:creationId xmlns:a16="http://schemas.microsoft.com/office/drawing/2014/main" id="{386B8B41-840A-AC10-5462-78C0988E1F45}"/>
                </a:ext>
              </a:extLst>
            </p:cNvPr>
            <p:cNvSpPr/>
            <p:nvPr>
              <p:custDataLst>
                <p:tags r:id="rId81"/>
              </p:custDataLst>
            </p:nvPr>
          </p:nvSpPr>
          <p:spPr>
            <a:xfrm flipV="1">
              <a:off x="10762928" y="-15398651"/>
              <a:ext cx="202830" cy="173620"/>
            </a:xfrm>
            <a:custGeom>
              <a:avLst/>
              <a:gdLst>
                <a:gd name="connsiteX0" fmla="*/ 113951 w 202830"/>
                <a:gd name="connsiteY0" fmla="*/ 99101 h 173620"/>
                <a:gd name="connsiteX1" fmla="*/ 156492 w 202830"/>
                <a:gd name="connsiteY1" fmla="*/ 155029 h 173620"/>
                <a:gd name="connsiteX2" fmla="*/ 168393 w 202830"/>
                <a:gd name="connsiteY2" fmla="*/ 159586 h 173620"/>
                <a:gd name="connsiteX3" fmla="*/ 183081 w 202830"/>
                <a:gd name="connsiteY3" fmla="*/ 160349 h 173620"/>
                <a:gd name="connsiteX4" fmla="*/ 190422 w 202830"/>
                <a:gd name="connsiteY4" fmla="*/ 160349 h 173620"/>
                <a:gd name="connsiteX5" fmla="*/ 190422 w 202830"/>
                <a:gd name="connsiteY5" fmla="*/ 172244 h 173620"/>
                <a:gd name="connsiteX6" fmla="*/ 156492 w 202830"/>
                <a:gd name="connsiteY6" fmla="*/ 171481 h 173620"/>
                <a:gd name="connsiteX7" fmla="*/ 118003 w 202830"/>
                <a:gd name="connsiteY7" fmla="*/ 172244 h 173620"/>
                <a:gd name="connsiteX8" fmla="*/ 118003 w 202830"/>
                <a:gd name="connsiteY8" fmla="*/ 160349 h 173620"/>
                <a:gd name="connsiteX9" fmla="*/ 141303 w 202830"/>
                <a:gd name="connsiteY9" fmla="*/ 157563 h 173620"/>
                <a:gd name="connsiteX10" fmla="*/ 139277 w 202830"/>
                <a:gd name="connsiteY10" fmla="*/ 154776 h 173620"/>
                <a:gd name="connsiteX11" fmla="*/ 105848 w 202830"/>
                <a:gd name="connsiteY11" fmla="*/ 110486 h 173620"/>
                <a:gd name="connsiteX12" fmla="*/ 69639 w 202830"/>
                <a:gd name="connsiteY12" fmla="*/ 160349 h 173620"/>
                <a:gd name="connsiteX13" fmla="*/ 90651 w 202830"/>
                <a:gd name="connsiteY13" fmla="*/ 160349 h 173620"/>
                <a:gd name="connsiteX14" fmla="*/ 90651 w 202830"/>
                <a:gd name="connsiteY14" fmla="*/ 172244 h 173620"/>
                <a:gd name="connsiteX15" fmla="*/ 44821 w 202830"/>
                <a:gd name="connsiteY15" fmla="*/ 171481 h 173620"/>
                <a:gd name="connsiteX16" fmla="*/ 3798 w 202830"/>
                <a:gd name="connsiteY16" fmla="*/ 172244 h 173620"/>
                <a:gd name="connsiteX17" fmla="*/ 3798 w 202830"/>
                <a:gd name="connsiteY17" fmla="*/ 160349 h 173620"/>
                <a:gd name="connsiteX18" fmla="*/ 28615 w 202830"/>
                <a:gd name="connsiteY18" fmla="*/ 160349 h 173620"/>
                <a:gd name="connsiteX19" fmla="*/ 84828 w 202830"/>
                <a:gd name="connsiteY19" fmla="*/ 82649 h 173620"/>
                <a:gd name="connsiteX20" fmla="*/ 33675 w 202830"/>
                <a:gd name="connsiteY20" fmla="*/ 15582 h 173620"/>
                <a:gd name="connsiteX21" fmla="*/ 22792 w 202830"/>
                <a:gd name="connsiteY21" fmla="*/ 11278 h 173620"/>
                <a:gd name="connsiteX22" fmla="*/ 7341 w 202830"/>
                <a:gd name="connsiteY22" fmla="*/ 10515 h 173620"/>
                <a:gd name="connsiteX23" fmla="*/ 0 w 202830"/>
                <a:gd name="connsiteY23" fmla="*/ 10515 h 173620"/>
                <a:gd name="connsiteX24" fmla="*/ 0 w 202830"/>
                <a:gd name="connsiteY24" fmla="*/ -1377 h 173620"/>
                <a:gd name="connsiteX25" fmla="*/ 33930 w 202830"/>
                <a:gd name="connsiteY25" fmla="*/ -616 h 173620"/>
                <a:gd name="connsiteX26" fmla="*/ 72419 w 202830"/>
                <a:gd name="connsiteY26" fmla="*/ -1377 h 173620"/>
                <a:gd name="connsiteX27" fmla="*/ 72419 w 202830"/>
                <a:gd name="connsiteY27" fmla="*/ 10515 h 173620"/>
                <a:gd name="connsiteX28" fmla="*/ 49127 w 202830"/>
                <a:gd name="connsiteY28" fmla="*/ 13302 h 173620"/>
                <a:gd name="connsiteX29" fmla="*/ 51153 w 202830"/>
                <a:gd name="connsiteY29" fmla="*/ 16081 h 173620"/>
                <a:gd name="connsiteX30" fmla="*/ 92931 w 202830"/>
                <a:gd name="connsiteY30" fmla="*/ 71510 h 173620"/>
                <a:gd name="connsiteX31" fmla="*/ 136997 w 202830"/>
                <a:gd name="connsiteY31" fmla="*/ 10515 h 173620"/>
                <a:gd name="connsiteX32" fmla="*/ 115977 w 202830"/>
                <a:gd name="connsiteY32" fmla="*/ 10515 h 173620"/>
                <a:gd name="connsiteX33" fmla="*/ 115977 w 202830"/>
                <a:gd name="connsiteY33" fmla="*/ -1377 h 173620"/>
                <a:gd name="connsiteX34" fmla="*/ 161807 w 202830"/>
                <a:gd name="connsiteY34" fmla="*/ -616 h 173620"/>
                <a:gd name="connsiteX35" fmla="*/ 202831 w 202830"/>
                <a:gd name="connsiteY35" fmla="*/ -1377 h 173620"/>
                <a:gd name="connsiteX36" fmla="*/ 202831 w 202830"/>
                <a:gd name="connsiteY36" fmla="*/ 10515 h 173620"/>
                <a:gd name="connsiteX37" fmla="*/ 178021 w 202830"/>
                <a:gd name="connsiteY37" fmla="*/ 10515 h 173620"/>
                <a:gd name="connsiteX38" fmla="*/ 113951 w 202830"/>
                <a:gd name="connsiteY38" fmla="*/ 99101 h 173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202830" h="173620">
                  <a:moveTo>
                    <a:pt x="113951" y="99101"/>
                  </a:moveTo>
                  <a:lnTo>
                    <a:pt x="156492" y="155029"/>
                  </a:lnTo>
                  <a:cubicBezTo>
                    <a:pt x="159281" y="158578"/>
                    <a:pt x="159535" y="158825"/>
                    <a:pt x="168393" y="159586"/>
                  </a:cubicBezTo>
                  <a:cubicBezTo>
                    <a:pt x="174470" y="160349"/>
                    <a:pt x="175995" y="160349"/>
                    <a:pt x="183081" y="160349"/>
                  </a:cubicBezTo>
                  <a:lnTo>
                    <a:pt x="190422" y="160349"/>
                  </a:lnTo>
                  <a:lnTo>
                    <a:pt x="190422" y="172244"/>
                  </a:lnTo>
                  <a:cubicBezTo>
                    <a:pt x="179793" y="171481"/>
                    <a:pt x="167384" y="171481"/>
                    <a:pt x="156492" y="171481"/>
                  </a:cubicBezTo>
                  <a:cubicBezTo>
                    <a:pt x="146618" y="171481"/>
                    <a:pt x="127115" y="171481"/>
                    <a:pt x="118003" y="172244"/>
                  </a:cubicBezTo>
                  <a:lnTo>
                    <a:pt x="118003" y="160349"/>
                  </a:lnTo>
                  <a:cubicBezTo>
                    <a:pt x="122563" y="160349"/>
                    <a:pt x="132437" y="160349"/>
                    <a:pt x="141303" y="157563"/>
                  </a:cubicBezTo>
                  <a:cubicBezTo>
                    <a:pt x="141049" y="157054"/>
                    <a:pt x="139778" y="155537"/>
                    <a:pt x="139277" y="154776"/>
                  </a:cubicBezTo>
                  <a:lnTo>
                    <a:pt x="105848" y="110486"/>
                  </a:lnTo>
                  <a:lnTo>
                    <a:pt x="69639" y="160349"/>
                  </a:lnTo>
                  <a:lnTo>
                    <a:pt x="90651" y="160349"/>
                  </a:lnTo>
                  <a:lnTo>
                    <a:pt x="90651" y="172244"/>
                  </a:lnTo>
                  <a:cubicBezTo>
                    <a:pt x="80268" y="171481"/>
                    <a:pt x="56213" y="171481"/>
                    <a:pt x="44821" y="171481"/>
                  </a:cubicBezTo>
                  <a:cubicBezTo>
                    <a:pt x="34692" y="171481"/>
                    <a:pt x="12663" y="171481"/>
                    <a:pt x="3798" y="172244"/>
                  </a:cubicBezTo>
                  <a:lnTo>
                    <a:pt x="3798" y="160349"/>
                  </a:lnTo>
                  <a:lnTo>
                    <a:pt x="28615" y="160349"/>
                  </a:lnTo>
                  <a:lnTo>
                    <a:pt x="84828" y="82649"/>
                  </a:lnTo>
                  <a:lnTo>
                    <a:pt x="33675" y="15582"/>
                  </a:lnTo>
                  <a:cubicBezTo>
                    <a:pt x="31396" y="12541"/>
                    <a:pt x="30895" y="12032"/>
                    <a:pt x="22792" y="11278"/>
                  </a:cubicBezTo>
                  <a:cubicBezTo>
                    <a:pt x="17723" y="10770"/>
                    <a:pt x="12409" y="10515"/>
                    <a:pt x="7341" y="10515"/>
                  </a:cubicBezTo>
                  <a:lnTo>
                    <a:pt x="0" y="10515"/>
                  </a:lnTo>
                  <a:lnTo>
                    <a:pt x="0" y="-1377"/>
                  </a:lnTo>
                  <a:cubicBezTo>
                    <a:pt x="10637" y="-616"/>
                    <a:pt x="23038" y="-616"/>
                    <a:pt x="33930" y="-616"/>
                  </a:cubicBezTo>
                  <a:cubicBezTo>
                    <a:pt x="43804" y="-616"/>
                    <a:pt x="63307" y="-616"/>
                    <a:pt x="72419" y="-1377"/>
                  </a:cubicBezTo>
                  <a:lnTo>
                    <a:pt x="72419" y="10515"/>
                  </a:lnTo>
                  <a:cubicBezTo>
                    <a:pt x="67867" y="10515"/>
                    <a:pt x="57985" y="10515"/>
                    <a:pt x="49127" y="13302"/>
                  </a:cubicBezTo>
                  <a:cubicBezTo>
                    <a:pt x="49381" y="13811"/>
                    <a:pt x="50644" y="15327"/>
                    <a:pt x="51153" y="16081"/>
                  </a:cubicBezTo>
                  <a:lnTo>
                    <a:pt x="92931" y="71510"/>
                  </a:lnTo>
                  <a:lnTo>
                    <a:pt x="136997" y="10515"/>
                  </a:lnTo>
                  <a:lnTo>
                    <a:pt x="115977" y="10515"/>
                  </a:lnTo>
                  <a:lnTo>
                    <a:pt x="115977" y="-1377"/>
                  </a:lnTo>
                  <a:cubicBezTo>
                    <a:pt x="126360" y="-616"/>
                    <a:pt x="150415" y="-616"/>
                    <a:pt x="161807" y="-616"/>
                  </a:cubicBezTo>
                  <a:cubicBezTo>
                    <a:pt x="171944" y="-616"/>
                    <a:pt x="193973" y="-616"/>
                    <a:pt x="202831" y="-1377"/>
                  </a:cubicBezTo>
                  <a:lnTo>
                    <a:pt x="202831" y="10515"/>
                  </a:lnTo>
                  <a:lnTo>
                    <a:pt x="178021" y="10515"/>
                  </a:lnTo>
                  <a:lnTo>
                    <a:pt x="113951" y="99101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38" name="任意多边形: 形状 137">
              <a:extLst>
                <a:ext uri="{FF2B5EF4-FFF2-40B4-BE49-F238E27FC236}">
                  <a16:creationId xmlns:a16="http://schemas.microsoft.com/office/drawing/2014/main" id="{BA63BAA4-6A10-8851-5CF0-E9953E3E293E}"/>
                </a:ext>
              </a:extLst>
            </p:cNvPr>
            <p:cNvSpPr/>
            <p:nvPr>
              <p:custDataLst>
                <p:tags r:id="rId82"/>
              </p:custDataLst>
            </p:nvPr>
          </p:nvSpPr>
          <p:spPr>
            <a:xfrm flipV="1">
              <a:off x="10993845" y="-15304740"/>
              <a:ext cx="64538" cy="117669"/>
            </a:xfrm>
            <a:custGeom>
              <a:avLst/>
              <a:gdLst>
                <a:gd name="connsiteX0" fmla="*/ 40070 w 64538"/>
                <a:gd name="connsiteY0" fmla="*/ 111343 h 117669"/>
                <a:gd name="connsiteX1" fmla="*/ 34756 w 64538"/>
                <a:gd name="connsiteY1" fmla="*/ 116298 h 117669"/>
                <a:gd name="connsiteX2" fmla="*/ 0 w 64538"/>
                <a:gd name="connsiteY2" fmla="*/ 104958 h 117669"/>
                <a:gd name="connsiteX3" fmla="*/ 0 w 64538"/>
                <a:gd name="connsiteY3" fmla="*/ 98576 h 117669"/>
                <a:gd name="connsiteX4" fmla="*/ 25708 w 64538"/>
                <a:gd name="connsiteY4" fmla="*/ 103538 h 117669"/>
                <a:gd name="connsiteX5" fmla="*/ 25708 w 64538"/>
                <a:gd name="connsiteY5" fmla="*/ 13159 h 117669"/>
                <a:gd name="connsiteX6" fmla="*/ 7976 w 64538"/>
                <a:gd name="connsiteY6" fmla="*/ 5012 h 117669"/>
                <a:gd name="connsiteX7" fmla="*/ 1239 w 64538"/>
                <a:gd name="connsiteY7" fmla="*/ 5012 h 117669"/>
                <a:gd name="connsiteX8" fmla="*/ 1239 w 64538"/>
                <a:gd name="connsiteY8" fmla="*/ -1372 h 117669"/>
                <a:gd name="connsiteX9" fmla="*/ 32802 w 64538"/>
                <a:gd name="connsiteY9" fmla="*/ -665 h 117669"/>
                <a:gd name="connsiteX10" fmla="*/ 64539 w 64538"/>
                <a:gd name="connsiteY10" fmla="*/ -1372 h 117669"/>
                <a:gd name="connsiteX11" fmla="*/ 64539 w 64538"/>
                <a:gd name="connsiteY11" fmla="*/ 5012 h 117669"/>
                <a:gd name="connsiteX12" fmla="*/ 57802 w 64538"/>
                <a:gd name="connsiteY12" fmla="*/ 5012 h 117669"/>
                <a:gd name="connsiteX13" fmla="*/ 40070 w 64538"/>
                <a:gd name="connsiteY13" fmla="*/ 13159 h 117669"/>
                <a:gd name="connsiteX14" fmla="*/ 40070 w 64538"/>
                <a:gd name="connsiteY14" fmla="*/ 111343 h 117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4538" h="117669">
                  <a:moveTo>
                    <a:pt x="40070" y="111343"/>
                  </a:moveTo>
                  <a:cubicBezTo>
                    <a:pt x="40070" y="116122"/>
                    <a:pt x="39721" y="116298"/>
                    <a:pt x="34756" y="116298"/>
                  </a:cubicBezTo>
                  <a:cubicBezTo>
                    <a:pt x="23404" y="105134"/>
                    <a:pt x="7269" y="104958"/>
                    <a:pt x="0" y="104958"/>
                  </a:cubicBezTo>
                  <a:lnTo>
                    <a:pt x="0" y="98576"/>
                  </a:lnTo>
                  <a:cubicBezTo>
                    <a:pt x="4258" y="98576"/>
                    <a:pt x="15960" y="98576"/>
                    <a:pt x="25708" y="103538"/>
                  </a:cubicBezTo>
                  <a:lnTo>
                    <a:pt x="25708" y="13159"/>
                  </a:lnTo>
                  <a:cubicBezTo>
                    <a:pt x="25708" y="7315"/>
                    <a:pt x="25708" y="5012"/>
                    <a:pt x="7976" y="5012"/>
                  </a:cubicBezTo>
                  <a:lnTo>
                    <a:pt x="1239" y="5012"/>
                  </a:lnTo>
                  <a:lnTo>
                    <a:pt x="1239" y="-1372"/>
                  </a:lnTo>
                  <a:cubicBezTo>
                    <a:pt x="4433" y="-1197"/>
                    <a:pt x="26240" y="-665"/>
                    <a:pt x="32802" y="-665"/>
                  </a:cubicBezTo>
                  <a:cubicBezTo>
                    <a:pt x="38299" y="-665"/>
                    <a:pt x="60638" y="-1197"/>
                    <a:pt x="64539" y="-1372"/>
                  </a:cubicBezTo>
                  <a:lnTo>
                    <a:pt x="64539" y="5012"/>
                  </a:lnTo>
                  <a:lnTo>
                    <a:pt x="57802" y="5012"/>
                  </a:lnTo>
                  <a:cubicBezTo>
                    <a:pt x="40070" y="5012"/>
                    <a:pt x="40070" y="7315"/>
                    <a:pt x="40070" y="13159"/>
                  </a:cubicBezTo>
                  <a:lnTo>
                    <a:pt x="40070" y="111343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39" name="任意多边形: 形状 138">
              <a:extLst>
                <a:ext uri="{FF2B5EF4-FFF2-40B4-BE49-F238E27FC236}">
                  <a16:creationId xmlns:a16="http://schemas.microsoft.com/office/drawing/2014/main" id="{060BAADB-19AD-5E95-65B3-FB54B59E8894}"/>
                </a:ext>
              </a:extLst>
            </p:cNvPr>
            <p:cNvSpPr/>
            <p:nvPr>
              <p:custDataLst>
                <p:tags r:id="rId83"/>
              </p:custDataLst>
            </p:nvPr>
          </p:nvSpPr>
          <p:spPr>
            <a:xfrm flipV="1">
              <a:off x="11158333" y="-15372584"/>
              <a:ext cx="168900" cy="168563"/>
            </a:xfrm>
            <a:custGeom>
              <a:avLst/>
              <a:gdLst>
                <a:gd name="connsiteX0" fmla="*/ 168901 w 168900"/>
                <a:gd name="connsiteY0" fmla="*/ 82907 h 168563"/>
                <a:gd name="connsiteX1" fmla="*/ 84581 w 168900"/>
                <a:gd name="connsiteY1" fmla="*/ 167188 h 168563"/>
                <a:gd name="connsiteX2" fmla="*/ 0 w 168900"/>
                <a:gd name="connsiteY2" fmla="*/ 82907 h 168563"/>
                <a:gd name="connsiteX3" fmla="*/ 84327 w 168900"/>
                <a:gd name="connsiteY3" fmla="*/ -1375 h 168563"/>
                <a:gd name="connsiteX4" fmla="*/ 168901 w 168900"/>
                <a:gd name="connsiteY4" fmla="*/ 82907 h 168563"/>
                <a:gd name="connsiteX5" fmla="*/ 6331 w 168900"/>
                <a:gd name="connsiteY5" fmla="*/ 86193 h 168563"/>
                <a:gd name="connsiteX6" fmla="*/ 81285 w 168900"/>
                <a:gd name="connsiteY6" fmla="*/ 160860 h 168563"/>
                <a:gd name="connsiteX7" fmla="*/ 81285 w 168900"/>
                <a:gd name="connsiteY7" fmla="*/ 86193 h 168563"/>
                <a:gd name="connsiteX8" fmla="*/ 6331 w 168900"/>
                <a:gd name="connsiteY8" fmla="*/ 86193 h 168563"/>
                <a:gd name="connsiteX9" fmla="*/ 87616 w 168900"/>
                <a:gd name="connsiteY9" fmla="*/ 160860 h 168563"/>
                <a:gd name="connsiteX10" fmla="*/ 162577 w 168900"/>
                <a:gd name="connsiteY10" fmla="*/ 86193 h 168563"/>
                <a:gd name="connsiteX11" fmla="*/ 87616 w 168900"/>
                <a:gd name="connsiteY11" fmla="*/ 86193 h 168563"/>
                <a:gd name="connsiteX12" fmla="*/ 87616 w 168900"/>
                <a:gd name="connsiteY12" fmla="*/ 160860 h 168563"/>
                <a:gd name="connsiteX13" fmla="*/ 81285 w 168900"/>
                <a:gd name="connsiteY13" fmla="*/ 4953 h 168563"/>
                <a:gd name="connsiteX14" fmla="*/ 6331 w 168900"/>
                <a:gd name="connsiteY14" fmla="*/ 79865 h 168563"/>
                <a:gd name="connsiteX15" fmla="*/ 81285 w 168900"/>
                <a:gd name="connsiteY15" fmla="*/ 79865 h 168563"/>
                <a:gd name="connsiteX16" fmla="*/ 81285 w 168900"/>
                <a:gd name="connsiteY16" fmla="*/ 4953 h 168563"/>
                <a:gd name="connsiteX17" fmla="*/ 162577 w 168900"/>
                <a:gd name="connsiteY17" fmla="*/ 79865 h 168563"/>
                <a:gd name="connsiteX18" fmla="*/ 87616 w 168900"/>
                <a:gd name="connsiteY18" fmla="*/ 4953 h 168563"/>
                <a:gd name="connsiteX19" fmla="*/ 87616 w 168900"/>
                <a:gd name="connsiteY19" fmla="*/ 79865 h 168563"/>
                <a:gd name="connsiteX20" fmla="*/ 162577 w 168900"/>
                <a:gd name="connsiteY20" fmla="*/ 79865 h 168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68900" h="168563">
                  <a:moveTo>
                    <a:pt x="168901" y="82907"/>
                  </a:moveTo>
                  <a:cubicBezTo>
                    <a:pt x="168901" y="129474"/>
                    <a:pt x="130920" y="167188"/>
                    <a:pt x="84581" y="167188"/>
                  </a:cubicBezTo>
                  <a:cubicBezTo>
                    <a:pt x="37480" y="167188"/>
                    <a:pt x="0" y="128965"/>
                    <a:pt x="0" y="82907"/>
                  </a:cubicBezTo>
                  <a:cubicBezTo>
                    <a:pt x="0" y="36339"/>
                    <a:pt x="37989" y="-1375"/>
                    <a:pt x="84327" y="-1375"/>
                  </a:cubicBezTo>
                  <a:cubicBezTo>
                    <a:pt x="131428" y="-1375"/>
                    <a:pt x="168901" y="36848"/>
                    <a:pt x="168901" y="82907"/>
                  </a:cubicBezTo>
                  <a:close/>
                  <a:moveTo>
                    <a:pt x="6331" y="86193"/>
                  </a:moveTo>
                  <a:cubicBezTo>
                    <a:pt x="8865" y="128719"/>
                    <a:pt x="41786" y="158835"/>
                    <a:pt x="81285" y="160860"/>
                  </a:cubicBezTo>
                  <a:lnTo>
                    <a:pt x="81285" y="86193"/>
                  </a:lnTo>
                  <a:lnTo>
                    <a:pt x="6331" y="86193"/>
                  </a:lnTo>
                  <a:close/>
                  <a:moveTo>
                    <a:pt x="87616" y="160860"/>
                  </a:moveTo>
                  <a:cubicBezTo>
                    <a:pt x="127377" y="158835"/>
                    <a:pt x="160043" y="128465"/>
                    <a:pt x="162577" y="86193"/>
                  </a:cubicBezTo>
                  <a:lnTo>
                    <a:pt x="87616" y="86193"/>
                  </a:lnTo>
                  <a:lnTo>
                    <a:pt x="87616" y="160860"/>
                  </a:lnTo>
                  <a:close/>
                  <a:moveTo>
                    <a:pt x="81285" y="4953"/>
                  </a:moveTo>
                  <a:cubicBezTo>
                    <a:pt x="42040" y="6977"/>
                    <a:pt x="8865" y="36593"/>
                    <a:pt x="6331" y="79865"/>
                  </a:cubicBezTo>
                  <a:lnTo>
                    <a:pt x="81285" y="79865"/>
                  </a:lnTo>
                  <a:lnTo>
                    <a:pt x="81285" y="4953"/>
                  </a:lnTo>
                  <a:close/>
                  <a:moveTo>
                    <a:pt x="162577" y="79865"/>
                  </a:moveTo>
                  <a:cubicBezTo>
                    <a:pt x="160043" y="36593"/>
                    <a:pt x="126614" y="6977"/>
                    <a:pt x="87616" y="4953"/>
                  </a:cubicBezTo>
                  <a:lnTo>
                    <a:pt x="87616" y="79865"/>
                  </a:lnTo>
                  <a:lnTo>
                    <a:pt x="162577" y="79865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40" name="任意多边形: 形状 139">
              <a:extLst>
                <a:ext uri="{FF2B5EF4-FFF2-40B4-BE49-F238E27FC236}">
                  <a16:creationId xmlns:a16="http://schemas.microsoft.com/office/drawing/2014/main" id="{03A76FF7-CABD-FF39-9DF0-FF9B8DF00116}"/>
                </a:ext>
              </a:extLst>
            </p:cNvPr>
            <p:cNvSpPr/>
            <p:nvPr>
              <p:custDataLst>
                <p:tags r:id="rId84"/>
              </p:custDataLst>
            </p:nvPr>
          </p:nvSpPr>
          <p:spPr>
            <a:xfrm flipV="1">
              <a:off x="11411098" y="-15400674"/>
              <a:ext cx="125351" cy="178932"/>
            </a:xfrm>
            <a:custGeom>
              <a:avLst/>
              <a:gdLst>
                <a:gd name="connsiteX0" fmla="*/ 76987 w 125351"/>
                <a:gd name="connsiteY0" fmla="*/ 75813 h 178932"/>
                <a:gd name="connsiteX1" fmla="*/ 103576 w 125351"/>
                <a:gd name="connsiteY1" fmla="*/ 4697 h 178932"/>
                <a:gd name="connsiteX2" fmla="*/ 116994 w 125351"/>
                <a:gd name="connsiteY2" fmla="*/ -878 h 178932"/>
                <a:gd name="connsiteX3" fmla="*/ 122562 w 125351"/>
                <a:gd name="connsiteY3" fmla="*/ -878 h 178932"/>
                <a:gd name="connsiteX4" fmla="*/ 125351 w 125351"/>
                <a:gd name="connsiteY4" fmla="*/ 1656 h 178932"/>
                <a:gd name="connsiteX5" fmla="*/ 124088 w 125351"/>
                <a:gd name="connsiteY5" fmla="*/ 3934 h 178932"/>
                <a:gd name="connsiteX6" fmla="*/ 118257 w 125351"/>
                <a:gd name="connsiteY6" fmla="*/ 15574 h 178932"/>
                <a:gd name="connsiteX7" fmla="*/ 66604 w 125351"/>
                <a:gd name="connsiteY7" fmla="*/ 159588 h 178932"/>
                <a:gd name="connsiteX8" fmla="*/ 35709 w 125351"/>
                <a:gd name="connsiteY8" fmla="*/ 177555 h 178932"/>
                <a:gd name="connsiteX9" fmla="*/ 31149 w 125351"/>
                <a:gd name="connsiteY9" fmla="*/ 174768 h 178932"/>
                <a:gd name="connsiteX10" fmla="*/ 33429 w 125351"/>
                <a:gd name="connsiteY10" fmla="*/ 172236 h 178932"/>
                <a:gd name="connsiteX11" fmla="*/ 49889 w 125351"/>
                <a:gd name="connsiteY11" fmla="*/ 151989 h 178932"/>
                <a:gd name="connsiteX12" fmla="*/ 74453 w 125351"/>
                <a:gd name="connsiteY12" fmla="*/ 83150 h 178932"/>
                <a:gd name="connsiteX13" fmla="*/ 4560 w 125351"/>
                <a:gd name="connsiteY13" fmla="*/ 13803 h 178932"/>
                <a:gd name="connsiteX14" fmla="*/ 0 w 125351"/>
                <a:gd name="connsiteY14" fmla="*/ 5959 h 178932"/>
                <a:gd name="connsiteX15" fmla="*/ 7602 w 125351"/>
                <a:gd name="connsiteY15" fmla="*/ -1377 h 178932"/>
                <a:gd name="connsiteX16" fmla="*/ 15960 w 125351"/>
                <a:gd name="connsiteY16" fmla="*/ 3934 h 178932"/>
                <a:gd name="connsiteX17" fmla="*/ 76987 w 125351"/>
                <a:gd name="connsiteY17" fmla="*/ 75813 h 178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25351" h="178932">
                  <a:moveTo>
                    <a:pt x="76987" y="75813"/>
                  </a:moveTo>
                  <a:cubicBezTo>
                    <a:pt x="87370" y="49239"/>
                    <a:pt x="99524" y="10517"/>
                    <a:pt x="103576" y="4697"/>
                  </a:cubicBezTo>
                  <a:cubicBezTo>
                    <a:pt x="107628" y="-878"/>
                    <a:pt x="110154" y="-878"/>
                    <a:pt x="116994" y="-878"/>
                  </a:cubicBezTo>
                  <a:lnTo>
                    <a:pt x="122562" y="-878"/>
                  </a:lnTo>
                  <a:cubicBezTo>
                    <a:pt x="125097" y="-624"/>
                    <a:pt x="125351" y="893"/>
                    <a:pt x="125351" y="1656"/>
                  </a:cubicBezTo>
                  <a:cubicBezTo>
                    <a:pt x="125351" y="2417"/>
                    <a:pt x="124843" y="2926"/>
                    <a:pt x="124088" y="3934"/>
                  </a:cubicBezTo>
                  <a:cubicBezTo>
                    <a:pt x="121554" y="6721"/>
                    <a:pt x="120036" y="10517"/>
                    <a:pt x="118257" y="15574"/>
                  </a:cubicBezTo>
                  <a:lnTo>
                    <a:pt x="66604" y="159588"/>
                  </a:lnTo>
                  <a:cubicBezTo>
                    <a:pt x="61281" y="174260"/>
                    <a:pt x="47609" y="177555"/>
                    <a:pt x="35709" y="177555"/>
                  </a:cubicBezTo>
                  <a:cubicBezTo>
                    <a:pt x="34446" y="177555"/>
                    <a:pt x="31149" y="177555"/>
                    <a:pt x="31149" y="174768"/>
                  </a:cubicBezTo>
                  <a:cubicBezTo>
                    <a:pt x="31149" y="172743"/>
                    <a:pt x="33175" y="172236"/>
                    <a:pt x="33429" y="172236"/>
                  </a:cubicBezTo>
                  <a:cubicBezTo>
                    <a:pt x="41786" y="170719"/>
                    <a:pt x="43558" y="169203"/>
                    <a:pt x="49889" y="151989"/>
                  </a:cubicBezTo>
                  <a:lnTo>
                    <a:pt x="74453" y="83150"/>
                  </a:lnTo>
                  <a:lnTo>
                    <a:pt x="4560" y="13803"/>
                  </a:lnTo>
                  <a:cubicBezTo>
                    <a:pt x="1525" y="10770"/>
                    <a:pt x="0" y="9245"/>
                    <a:pt x="0" y="5959"/>
                  </a:cubicBezTo>
                  <a:cubicBezTo>
                    <a:pt x="0" y="1656"/>
                    <a:pt x="3551" y="-1377"/>
                    <a:pt x="7602" y="-1377"/>
                  </a:cubicBezTo>
                  <a:cubicBezTo>
                    <a:pt x="11654" y="-1377"/>
                    <a:pt x="13934" y="1402"/>
                    <a:pt x="15960" y="3934"/>
                  </a:cubicBezTo>
                  <a:lnTo>
                    <a:pt x="76987" y="75813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41" name="任意多边形: 形状 140">
              <a:extLst>
                <a:ext uri="{FF2B5EF4-FFF2-40B4-BE49-F238E27FC236}">
                  <a16:creationId xmlns:a16="http://schemas.microsoft.com/office/drawing/2014/main" id="{F6EF3F81-5CFF-FEC9-6D33-34B2E38774B1}"/>
                </a:ext>
              </a:extLst>
            </p:cNvPr>
            <p:cNvSpPr/>
            <p:nvPr>
              <p:custDataLst>
                <p:tags r:id="rId85"/>
              </p:custDataLst>
            </p:nvPr>
          </p:nvSpPr>
          <p:spPr>
            <a:xfrm flipV="1">
              <a:off x="11556796" y="-15400674"/>
              <a:ext cx="144345" cy="175644"/>
            </a:xfrm>
            <a:custGeom>
              <a:avLst/>
              <a:gdLst>
                <a:gd name="connsiteX0" fmla="*/ 17477 w 144345"/>
                <a:gd name="connsiteY0" fmla="*/ 10515 h 175644"/>
                <a:gd name="connsiteX1" fmla="*/ 0 w 144345"/>
                <a:gd name="connsiteY1" fmla="*/ 10515 h 175644"/>
                <a:gd name="connsiteX2" fmla="*/ 0 w 144345"/>
                <a:gd name="connsiteY2" fmla="*/ -1377 h 175644"/>
                <a:gd name="connsiteX3" fmla="*/ 31912 w 144345"/>
                <a:gd name="connsiteY3" fmla="*/ -616 h 175644"/>
                <a:gd name="connsiteX4" fmla="*/ 63816 w 144345"/>
                <a:gd name="connsiteY4" fmla="*/ -1377 h 175644"/>
                <a:gd name="connsiteX5" fmla="*/ 63816 w 144345"/>
                <a:gd name="connsiteY5" fmla="*/ 10515 h 175644"/>
                <a:gd name="connsiteX6" fmla="*/ 46346 w 144345"/>
                <a:gd name="connsiteY6" fmla="*/ 10515 h 175644"/>
                <a:gd name="connsiteX7" fmla="*/ 46346 w 144345"/>
                <a:gd name="connsiteY7" fmla="*/ 63412 h 175644"/>
                <a:gd name="connsiteX8" fmla="*/ 84073 w 144345"/>
                <a:gd name="connsiteY8" fmla="*/ 103404 h 175644"/>
                <a:gd name="connsiteX9" fmla="*/ 97999 w 144345"/>
                <a:gd name="connsiteY9" fmla="*/ 78854 h 175644"/>
                <a:gd name="connsiteX10" fmla="*/ 97999 w 144345"/>
                <a:gd name="connsiteY10" fmla="*/ 10515 h 175644"/>
                <a:gd name="connsiteX11" fmla="*/ 80530 w 144345"/>
                <a:gd name="connsiteY11" fmla="*/ 10515 h 175644"/>
                <a:gd name="connsiteX12" fmla="*/ 80530 w 144345"/>
                <a:gd name="connsiteY12" fmla="*/ -1377 h 175644"/>
                <a:gd name="connsiteX13" fmla="*/ 112434 w 144345"/>
                <a:gd name="connsiteY13" fmla="*/ -616 h 175644"/>
                <a:gd name="connsiteX14" fmla="*/ 144346 w 144345"/>
                <a:gd name="connsiteY14" fmla="*/ -1377 h 175644"/>
                <a:gd name="connsiteX15" fmla="*/ 144346 w 144345"/>
                <a:gd name="connsiteY15" fmla="*/ 10515 h 175644"/>
                <a:gd name="connsiteX16" fmla="*/ 126869 w 144345"/>
                <a:gd name="connsiteY16" fmla="*/ 10515 h 175644"/>
                <a:gd name="connsiteX17" fmla="*/ 126869 w 144345"/>
                <a:gd name="connsiteY17" fmla="*/ 76067 h 175644"/>
                <a:gd name="connsiteX18" fmla="*/ 87870 w 144345"/>
                <a:gd name="connsiteY18" fmla="*/ 112512 h 175644"/>
                <a:gd name="connsiteX19" fmla="*/ 44821 w 144345"/>
                <a:gd name="connsiteY19" fmla="*/ 87707 h 175644"/>
                <a:gd name="connsiteX20" fmla="*/ 44821 w 144345"/>
                <a:gd name="connsiteY20" fmla="*/ 174267 h 175644"/>
                <a:gd name="connsiteX21" fmla="*/ 0 w 144345"/>
                <a:gd name="connsiteY21" fmla="*/ 172244 h 175644"/>
                <a:gd name="connsiteX22" fmla="*/ 0 w 144345"/>
                <a:gd name="connsiteY22" fmla="*/ 160349 h 175644"/>
                <a:gd name="connsiteX23" fmla="*/ 17477 w 144345"/>
                <a:gd name="connsiteY23" fmla="*/ 150480 h 175644"/>
                <a:gd name="connsiteX24" fmla="*/ 17477 w 144345"/>
                <a:gd name="connsiteY24" fmla="*/ 10515 h 175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44345" h="175644">
                  <a:moveTo>
                    <a:pt x="17477" y="10515"/>
                  </a:moveTo>
                  <a:lnTo>
                    <a:pt x="0" y="10515"/>
                  </a:lnTo>
                  <a:lnTo>
                    <a:pt x="0" y="-1377"/>
                  </a:lnTo>
                  <a:cubicBezTo>
                    <a:pt x="7094" y="-1125"/>
                    <a:pt x="22284" y="-616"/>
                    <a:pt x="31912" y="-616"/>
                  </a:cubicBezTo>
                  <a:cubicBezTo>
                    <a:pt x="41786" y="-616"/>
                    <a:pt x="56729" y="-1125"/>
                    <a:pt x="63816" y="-1377"/>
                  </a:cubicBezTo>
                  <a:lnTo>
                    <a:pt x="63816" y="10515"/>
                  </a:lnTo>
                  <a:lnTo>
                    <a:pt x="46346" y="10515"/>
                  </a:lnTo>
                  <a:lnTo>
                    <a:pt x="46346" y="63412"/>
                  </a:lnTo>
                  <a:cubicBezTo>
                    <a:pt x="46346" y="91003"/>
                    <a:pt x="68121" y="103404"/>
                    <a:pt x="84073" y="103404"/>
                  </a:cubicBezTo>
                  <a:cubicBezTo>
                    <a:pt x="92685" y="103404"/>
                    <a:pt x="97999" y="98085"/>
                    <a:pt x="97999" y="78854"/>
                  </a:cubicBezTo>
                  <a:lnTo>
                    <a:pt x="97999" y="10515"/>
                  </a:lnTo>
                  <a:lnTo>
                    <a:pt x="80530" y="10515"/>
                  </a:lnTo>
                  <a:lnTo>
                    <a:pt x="80530" y="-1377"/>
                  </a:lnTo>
                  <a:cubicBezTo>
                    <a:pt x="87616" y="-1125"/>
                    <a:pt x="102813" y="-616"/>
                    <a:pt x="112434" y="-616"/>
                  </a:cubicBezTo>
                  <a:cubicBezTo>
                    <a:pt x="122308" y="-616"/>
                    <a:pt x="137251" y="-1125"/>
                    <a:pt x="144346" y="-1377"/>
                  </a:cubicBezTo>
                  <a:lnTo>
                    <a:pt x="144346" y="10515"/>
                  </a:lnTo>
                  <a:lnTo>
                    <a:pt x="126869" y="10515"/>
                  </a:lnTo>
                  <a:lnTo>
                    <a:pt x="126869" y="76067"/>
                  </a:lnTo>
                  <a:cubicBezTo>
                    <a:pt x="126869" y="102643"/>
                    <a:pt x="113197" y="112512"/>
                    <a:pt x="87870" y="112512"/>
                  </a:cubicBezTo>
                  <a:cubicBezTo>
                    <a:pt x="63561" y="112512"/>
                    <a:pt x="50652" y="97831"/>
                    <a:pt x="44821" y="87707"/>
                  </a:cubicBezTo>
                  <a:lnTo>
                    <a:pt x="44821" y="174267"/>
                  </a:lnTo>
                  <a:lnTo>
                    <a:pt x="0" y="172244"/>
                  </a:lnTo>
                  <a:lnTo>
                    <a:pt x="0" y="160349"/>
                  </a:lnTo>
                  <a:cubicBezTo>
                    <a:pt x="15706" y="160349"/>
                    <a:pt x="17477" y="160349"/>
                    <a:pt x="17477" y="150480"/>
                  </a:cubicBezTo>
                  <a:lnTo>
                    <a:pt x="17477" y="10515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42" name="任意多边形: 形状 141">
              <a:extLst>
                <a:ext uri="{FF2B5EF4-FFF2-40B4-BE49-F238E27FC236}">
                  <a16:creationId xmlns:a16="http://schemas.microsoft.com/office/drawing/2014/main" id="{FBB2BC02-0BF7-8186-045A-08D214A451EB}"/>
                </a:ext>
              </a:extLst>
            </p:cNvPr>
            <p:cNvSpPr/>
            <p:nvPr>
              <p:custDataLst>
                <p:tags r:id="rId86"/>
              </p:custDataLst>
            </p:nvPr>
          </p:nvSpPr>
          <p:spPr>
            <a:xfrm flipV="1">
              <a:off x="11719445" y="-15449884"/>
              <a:ext cx="137001" cy="120329"/>
            </a:xfrm>
            <a:custGeom>
              <a:avLst/>
              <a:gdLst>
                <a:gd name="connsiteX0" fmla="*/ 128195 w 137001"/>
                <a:gd name="connsiteY0" fmla="*/ 39555 h 120329"/>
                <a:gd name="connsiteX1" fmla="*/ 129260 w 137001"/>
                <a:gd name="connsiteY1" fmla="*/ 42746 h 120329"/>
                <a:gd name="connsiteX2" fmla="*/ 126249 w 137001"/>
                <a:gd name="connsiteY2" fmla="*/ 45223 h 120329"/>
                <a:gd name="connsiteX3" fmla="*/ 124294 w 137001"/>
                <a:gd name="connsiteY3" fmla="*/ 44517 h 120329"/>
                <a:gd name="connsiteX4" fmla="*/ 121640 w 137001"/>
                <a:gd name="connsiteY4" fmla="*/ 39380 h 120329"/>
                <a:gd name="connsiteX5" fmla="*/ 72165 w 137001"/>
                <a:gd name="connsiteY5" fmla="*/ 5001 h 120329"/>
                <a:gd name="connsiteX6" fmla="*/ 42024 w 137001"/>
                <a:gd name="connsiteY6" fmla="*/ 5001 h 120329"/>
                <a:gd name="connsiteX7" fmla="*/ 36352 w 137001"/>
                <a:gd name="connsiteY7" fmla="*/ 6770 h 120329"/>
                <a:gd name="connsiteX8" fmla="*/ 37059 w 137001"/>
                <a:gd name="connsiteY8" fmla="*/ 10486 h 120329"/>
                <a:gd name="connsiteX9" fmla="*/ 48936 w 137001"/>
                <a:gd name="connsiteY9" fmla="*/ 57983 h 120329"/>
                <a:gd name="connsiteX10" fmla="*/ 68796 w 137001"/>
                <a:gd name="connsiteY10" fmla="*/ 57983 h 120329"/>
                <a:gd name="connsiteX11" fmla="*/ 84930 w 137001"/>
                <a:gd name="connsiteY11" fmla="*/ 49829 h 120329"/>
                <a:gd name="connsiteX12" fmla="*/ 83692 w 137001"/>
                <a:gd name="connsiteY12" fmla="*/ 41858 h 120329"/>
                <a:gd name="connsiteX13" fmla="*/ 83159 w 137001"/>
                <a:gd name="connsiteY13" fmla="*/ 39729 h 120329"/>
                <a:gd name="connsiteX14" fmla="*/ 86178 w 137001"/>
                <a:gd name="connsiteY14" fmla="*/ 37252 h 120329"/>
                <a:gd name="connsiteX15" fmla="*/ 89546 w 137001"/>
                <a:gd name="connsiteY15" fmla="*/ 41151 h 120329"/>
                <a:gd name="connsiteX16" fmla="*/ 99294 w 137001"/>
                <a:gd name="connsiteY16" fmla="*/ 79960 h 120329"/>
                <a:gd name="connsiteX17" fmla="*/ 99826 w 137001"/>
                <a:gd name="connsiteY17" fmla="*/ 82621 h 120329"/>
                <a:gd name="connsiteX18" fmla="*/ 96815 w 137001"/>
                <a:gd name="connsiteY18" fmla="*/ 85098 h 120329"/>
                <a:gd name="connsiteX19" fmla="*/ 93264 w 137001"/>
                <a:gd name="connsiteY19" fmla="*/ 80493 h 120329"/>
                <a:gd name="connsiteX20" fmla="*/ 69154 w 137001"/>
                <a:gd name="connsiteY20" fmla="*/ 64367 h 120329"/>
                <a:gd name="connsiteX21" fmla="*/ 50532 w 137001"/>
                <a:gd name="connsiteY21" fmla="*/ 64367 h 120329"/>
                <a:gd name="connsiteX22" fmla="*/ 61169 w 137001"/>
                <a:gd name="connsiteY22" fmla="*/ 106543 h 120329"/>
                <a:gd name="connsiteX23" fmla="*/ 70218 w 137001"/>
                <a:gd name="connsiteY23" fmla="*/ 112569 h 120329"/>
                <a:gd name="connsiteX24" fmla="*/ 99119 w 137001"/>
                <a:gd name="connsiteY24" fmla="*/ 112569 h 120329"/>
                <a:gd name="connsiteX25" fmla="*/ 128195 w 137001"/>
                <a:gd name="connsiteY25" fmla="*/ 92014 h 120329"/>
                <a:gd name="connsiteX26" fmla="*/ 127488 w 137001"/>
                <a:gd name="connsiteY26" fmla="*/ 81199 h 120329"/>
                <a:gd name="connsiteX27" fmla="*/ 130506 w 137001"/>
                <a:gd name="connsiteY27" fmla="*/ 78190 h 120329"/>
                <a:gd name="connsiteX28" fmla="*/ 133692 w 137001"/>
                <a:gd name="connsiteY28" fmla="*/ 82795 h 120329"/>
                <a:gd name="connsiteX29" fmla="*/ 136886 w 137001"/>
                <a:gd name="connsiteY29" fmla="*/ 113633 h 120329"/>
                <a:gd name="connsiteX30" fmla="*/ 131746 w 137001"/>
                <a:gd name="connsiteY30" fmla="*/ 118946 h 120329"/>
                <a:gd name="connsiteX31" fmla="*/ 34223 w 137001"/>
                <a:gd name="connsiteY31" fmla="*/ 118946 h 120329"/>
                <a:gd name="connsiteX32" fmla="*/ 28551 w 137001"/>
                <a:gd name="connsiteY32" fmla="*/ 115047 h 120329"/>
                <a:gd name="connsiteX33" fmla="*/ 34398 w 137001"/>
                <a:gd name="connsiteY33" fmla="*/ 112569 h 120329"/>
                <a:gd name="connsiteX34" fmla="*/ 41134 w 137001"/>
                <a:gd name="connsiteY34" fmla="*/ 112212 h 120329"/>
                <a:gd name="connsiteX35" fmla="*/ 45035 w 137001"/>
                <a:gd name="connsiteY35" fmla="*/ 109734 h 120329"/>
                <a:gd name="connsiteX36" fmla="*/ 44328 w 137001"/>
                <a:gd name="connsiteY36" fmla="*/ 105837 h 120329"/>
                <a:gd name="connsiteX37" fmla="*/ 21099 w 137001"/>
                <a:gd name="connsiteY37" fmla="*/ 13147 h 120329"/>
                <a:gd name="connsiteX38" fmla="*/ 5322 w 137001"/>
                <a:gd name="connsiteY38" fmla="*/ 5001 h 120329"/>
                <a:gd name="connsiteX39" fmla="*/ 0 w 137001"/>
                <a:gd name="connsiteY39" fmla="*/ 1093 h 120329"/>
                <a:gd name="connsiteX40" fmla="*/ 5322 w 137001"/>
                <a:gd name="connsiteY40" fmla="*/ -1383 h 120329"/>
                <a:gd name="connsiteX41" fmla="*/ 105498 w 137001"/>
                <a:gd name="connsiteY41" fmla="*/ -1383 h 120329"/>
                <a:gd name="connsiteX42" fmla="*/ 111528 w 137001"/>
                <a:gd name="connsiteY42" fmla="*/ 1808 h 120329"/>
                <a:gd name="connsiteX43" fmla="*/ 128195 w 137001"/>
                <a:gd name="connsiteY43" fmla="*/ 39555 h 120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37001" h="120329">
                  <a:moveTo>
                    <a:pt x="128195" y="39555"/>
                  </a:moveTo>
                  <a:cubicBezTo>
                    <a:pt x="129260" y="41858"/>
                    <a:pt x="129260" y="42563"/>
                    <a:pt x="129260" y="42746"/>
                  </a:cubicBezTo>
                  <a:cubicBezTo>
                    <a:pt x="129260" y="43810"/>
                    <a:pt x="128552" y="45223"/>
                    <a:pt x="126249" y="45223"/>
                  </a:cubicBezTo>
                  <a:cubicBezTo>
                    <a:pt x="125891" y="45223"/>
                    <a:pt x="125009" y="45223"/>
                    <a:pt x="124294" y="44517"/>
                  </a:cubicBezTo>
                  <a:cubicBezTo>
                    <a:pt x="123945" y="44159"/>
                    <a:pt x="123761" y="43985"/>
                    <a:pt x="121640" y="39380"/>
                  </a:cubicBezTo>
                  <a:cubicBezTo>
                    <a:pt x="110114" y="13861"/>
                    <a:pt x="101065" y="5001"/>
                    <a:pt x="72165" y="5001"/>
                  </a:cubicBezTo>
                  <a:lnTo>
                    <a:pt x="42024" y="5001"/>
                  </a:lnTo>
                  <a:cubicBezTo>
                    <a:pt x="36527" y="5001"/>
                    <a:pt x="36352" y="5175"/>
                    <a:pt x="36352" y="6770"/>
                  </a:cubicBezTo>
                  <a:cubicBezTo>
                    <a:pt x="36352" y="6946"/>
                    <a:pt x="36352" y="7834"/>
                    <a:pt x="37059" y="10486"/>
                  </a:cubicBezTo>
                  <a:lnTo>
                    <a:pt x="48936" y="57983"/>
                  </a:lnTo>
                  <a:lnTo>
                    <a:pt x="68796" y="57983"/>
                  </a:lnTo>
                  <a:cubicBezTo>
                    <a:pt x="82809" y="57983"/>
                    <a:pt x="84930" y="55680"/>
                    <a:pt x="84930" y="49829"/>
                  </a:cubicBezTo>
                  <a:cubicBezTo>
                    <a:pt x="84930" y="47884"/>
                    <a:pt x="84398" y="44874"/>
                    <a:pt x="83692" y="41858"/>
                  </a:cubicBezTo>
                  <a:cubicBezTo>
                    <a:pt x="83159" y="40261"/>
                    <a:pt x="83159" y="40087"/>
                    <a:pt x="83159" y="39729"/>
                  </a:cubicBezTo>
                  <a:cubicBezTo>
                    <a:pt x="83159" y="39380"/>
                    <a:pt x="83334" y="37252"/>
                    <a:pt x="86178" y="37252"/>
                  </a:cubicBezTo>
                  <a:cubicBezTo>
                    <a:pt x="88657" y="37252"/>
                    <a:pt x="88831" y="38133"/>
                    <a:pt x="89546" y="41151"/>
                  </a:cubicBezTo>
                  <a:lnTo>
                    <a:pt x="99294" y="79960"/>
                  </a:lnTo>
                  <a:cubicBezTo>
                    <a:pt x="99826" y="82089"/>
                    <a:pt x="99826" y="82438"/>
                    <a:pt x="99826" y="82621"/>
                  </a:cubicBezTo>
                  <a:cubicBezTo>
                    <a:pt x="99826" y="84390"/>
                    <a:pt x="98412" y="85098"/>
                    <a:pt x="96815" y="85098"/>
                  </a:cubicBezTo>
                  <a:cubicBezTo>
                    <a:pt x="94512" y="85098"/>
                    <a:pt x="94328" y="84217"/>
                    <a:pt x="93264" y="80493"/>
                  </a:cubicBezTo>
                  <a:cubicBezTo>
                    <a:pt x="89546" y="66668"/>
                    <a:pt x="84224" y="64367"/>
                    <a:pt x="69154" y="64367"/>
                  </a:cubicBezTo>
                  <a:lnTo>
                    <a:pt x="50532" y="64367"/>
                  </a:lnTo>
                  <a:lnTo>
                    <a:pt x="61169" y="106543"/>
                  </a:lnTo>
                  <a:cubicBezTo>
                    <a:pt x="62591" y="112037"/>
                    <a:pt x="62767" y="112569"/>
                    <a:pt x="70218" y="112569"/>
                  </a:cubicBezTo>
                  <a:lnTo>
                    <a:pt x="99119" y="112569"/>
                  </a:lnTo>
                  <a:cubicBezTo>
                    <a:pt x="122348" y="112569"/>
                    <a:pt x="128195" y="107782"/>
                    <a:pt x="128195" y="92014"/>
                  </a:cubicBezTo>
                  <a:cubicBezTo>
                    <a:pt x="128195" y="87400"/>
                    <a:pt x="127488" y="82089"/>
                    <a:pt x="127488" y="81199"/>
                  </a:cubicBezTo>
                  <a:cubicBezTo>
                    <a:pt x="127488" y="79786"/>
                    <a:pt x="128020" y="78190"/>
                    <a:pt x="130506" y="78190"/>
                  </a:cubicBezTo>
                  <a:cubicBezTo>
                    <a:pt x="133159" y="78190"/>
                    <a:pt x="133343" y="79786"/>
                    <a:pt x="133692" y="82795"/>
                  </a:cubicBezTo>
                  <a:lnTo>
                    <a:pt x="136886" y="113633"/>
                  </a:lnTo>
                  <a:cubicBezTo>
                    <a:pt x="137418" y="118946"/>
                    <a:pt x="136179" y="118946"/>
                    <a:pt x="131746" y="118946"/>
                  </a:cubicBezTo>
                  <a:lnTo>
                    <a:pt x="34223" y="118946"/>
                  </a:lnTo>
                  <a:cubicBezTo>
                    <a:pt x="30672" y="118946"/>
                    <a:pt x="28551" y="118946"/>
                    <a:pt x="28551" y="115047"/>
                  </a:cubicBezTo>
                  <a:cubicBezTo>
                    <a:pt x="28551" y="112569"/>
                    <a:pt x="30497" y="112569"/>
                    <a:pt x="34398" y="112569"/>
                  </a:cubicBezTo>
                  <a:cubicBezTo>
                    <a:pt x="37234" y="112569"/>
                    <a:pt x="37949" y="112569"/>
                    <a:pt x="41134" y="112212"/>
                  </a:cubicBezTo>
                  <a:cubicBezTo>
                    <a:pt x="44686" y="111854"/>
                    <a:pt x="45035" y="111505"/>
                    <a:pt x="45035" y="109734"/>
                  </a:cubicBezTo>
                  <a:cubicBezTo>
                    <a:pt x="45035" y="108489"/>
                    <a:pt x="44503" y="106718"/>
                    <a:pt x="44328" y="105837"/>
                  </a:cubicBezTo>
                  <a:lnTo>
                    <a:pt x="21099" y="13147"/>
                  </a:lnTo>
                  <a:cubicBezTo>
                    <a:pt x="19328" y="6239"/>
                    <a:pt x="19153" y="5001"/>
                    <a:pt x="5322" y="5001"/>
                  </a:cubicBezTo>
                  <a:cubicBezTo>
                    <a:pt x="2129" y="5001"/>
                    <a:pt x="0" y="5001"/>
                    <a:pt x="0" y="1093"/>
                  </a:cubicBezTo>
                  <a:cubicBezTo>
                    <a:pt x="0" y="-1383"/>
                    <a:pt x="2129" y="-1383"/>
                    <a:pt x="5322" y="-1383"/>
                  </a:cubicBezTo>
                  <a:lnTo>
                    <a:pt x="105498" y="-1383"/>
                  </a:lnTo>
                  <a:cubicBezTo>
                    <a:pt x="109931" y="-1383"/>
                    <a:pt x="110114" y="-1383"/>
                    <a:pt x="111528" y="1808"/>
                  </a:cubicBezTo>
                  <a:lnTo>
                    <a:pt x="128195" y="39555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43" name="任意多边形: 形状 142">
              <a:extLst>
                <a:ext uri="{FF2B5EF4-FFF2-40B4-BE49-F238E27FC236}">
                  <a16:creationId xmlns:a16="http://schemas.microsoft.com/office/drawing/2014/main" id="{7A11207D-C98A-F7F0-F6A7-2900D0BAF30A}"/>
                </a:ext>
              </a:extLst>
            </p:cNvPr>
            <p:cNvSpPr/>
            <p:nvPr>
              <p:custDataLst>
                <p:tags r:id="rId87"/>
              </p:custDataLst>
            </p:nvPr>
          </p:nvSpPr>
          <p:spPr>
            <a:xfrm flipV="1">
              <a:off x="11877851" y="-15450598"/>
              <a:ext cx="328840" cy="121042"/>
            </a:xfrm>
            <a:custGeom>
              <a:avLst/>
              <a:gdLst>
                <a:gd name="connsiteX0" fmla="*/ 60820 w 328840"/>
                <a:gd name="connsiteY0" fmla="*/ 105122 h 121042"/>
                <a:gd name="connsiteX1" fmla="*/ 79259 w 328840"/>
                <a:gd name="connsiteY1" fmla="*/ 113276 h 121042"/>
                <a:gd name="connsiteX2" fmla="*/ 86529 w 328840"/>
                <a:gd name="connsiteY2" fmla="*/ 117175 h 121042"/>
                <a:gd name="connsiteX3" fmla="*/ 83517 w 328840"/>
                <a:gd name="connsiteY3" fmla="*/ 119659 h 121042"/>
                <a:gd name="connsiteX4" fmla="*/ 70394 w 328840"/>
                <a:gd name="connsiteY4" fmla="*/ 119127 h 121042"/>
                <a:gd name="connsiteX5" fmla="*/ 56213 w 328840"/>
                <a:gd name="connsiteY5" fmla="*/ 118946 h 121042"/>
                <a:gd name="connsiteX6" fmla="*/ 43971 w 328840"/>
                <a:gd name="connsiteY6" fmla="*/ 119127 h 121042"/>
                <a:gd name="connsiteX7" fmla="*/ 32452 w 328840"/>
                <a:gd name="connsiteY7" fmla="*/ 119659 h 121042"/>
                <a:gd name="connsiteX8" fmla="*/ 28726 w 328840"/>
                <a:gd name="connsiteY8" fmla="*/ 115761 h 121042"/>
                <a:gd name="connsiteX9" fmla="*/ 34398 w 328840"/>
                <a:gd name="connsiteY9" fmla="*/ 113276 h 121042"/>
                <a:gd name="connsiteX10" fmla="*/ 41135 w 328840"/>
                <a:gd name="connsiteY10" fmla="*/ 112920 h 121042"/>
                <a:gd name="connsiteX11" fmla="*/ 45218 w 328840"/>
                <a:gd name="connsiteY11" fmla="*/ 110441 h 121042"/>
                <a:gd name="connsiteX12" fmla="*/ 44504 w 328840"/>
                <a:gd name="connsiteY12" fmla="*/ 106543 h 121042"/>
                <a:gd name="connsiteX13" fmla="*/ 20925 w 328840"/>
                <a:gd name="connsiteY13" fmla="*/ 12440 h 121042"/>
                <a:gd name="connsiteX14" fmla="*/ 5323 w 328840"/>
                <a:gd name="connsiteY14" fmla="*/ 5001 h 121042"/>
                <a:gd name="connsiteX15" fmla="*/ 0 w 328840"/>
                <a:gd name="connsiteY15" fmla="*/ 1276 h 121042"/>
                <a:gd name="connsiteX16" fmla="*/ 5323 w 328840"/>
                <a:gd name="connsiteY16" fmla="*/ -1383 h 121042"/>
                <a:gd name="connsiteX17" fmla="*/ 94512 w 328840"/>
                <a:gd name="connsiteY17" fmla="*/ -1383 h 121042"/>
                <a:gd name="connsiteX18" fmla="*/ 100541 w 328840"/>
                <a:gd name="connsiteY18" fmla="*/ 2159 h 121042"/>
                <a:gd name="connsiteX19" fmla="*/ 115611 w 328840"/>
                <a:gd name="connsiteY19" fmla="*/ 42746 h 121042"/>
                <a:gd name="connsiteX20" fmla="*/ 112594 w 328840"/>
                <a:gd name="connsiteY20" fmla="*/ 45223 h 121042"/>
                <a:gd name="connsiteX21" fmla="*/ 109050 w 328840"/>
                <a:gd name="connsiteY21" fmla="*/ 41500 h 121042"/>
                <a:gd name="connsiteX22" fmla="*/ 62060 w 328840"/>
                <a:gd name="connsiteY22" fmla="*/ 5001 h 121042"/>
                <a:gd name="connsiteX23" fmla="*/ 42025 w 328840"/>
                <a:gd name="connsiteY23" fmla="*/ 5001 h 121042"/>
                <a:gd name="connsiteX24" fmla="*/ 36352 w 328840"/>
                <a:gd name="connsiteY24" fmla="*/ 6770 h 121042"/>
                <a:gd name="connsiteX25" fmla="*/ 37060 w 328840"/>
                <a:gd name="connsiteY25" fmla="*/ 10486 h 121042"/>
                <a:gd name="connsiteX26" fmla="*/ 60820 w 328840"/>
                <a:gd name="connsiteY26" fmla="*/ 105122 h 121042"/>
                <a:gd name="connsiteX27" fmla="*/ 307740 w 328840"/>
                <a:gd name="connsiteY27" fmla="*/ 105304 h 121042"/>
                <a:gd name="connsiteX28" fmla="*/ 322810 w 328840"/>
                <a:gd name="connsiteY28" fmla="*/ 113276 h 121042"/>
                <a:gd name="connsiteX29" fmla="*/ 328840 w 328840"/>
                <a:gd name="connsiteY29" fmla="*/ 117000 h 121042"/>
                <a:gd name="connsiteX30" fmla="*/ 323519 w 328840"/>
                <a:gd name="connsiteY30" fmla="*/ 119659 h 121042"/>
                <a:gd name="connsiteX31" fmla="*/ 299407 w 328840"/>
                <a:gd name="connsiteY31" fmla="*/ 119659 h 121042"/>
                <a:gd name="connsiteX32" fmla="*/ 291781 w 328840"/>
                <a:gd name="connsiteY32" fmla="*/ 116111 h 121042"/>
                <a:gd name="connsiteX33" fmla="*/ 223334 w 328840"/>
                <a:gd name="connsiteY33" fmla="*/ 15100 h 121042"/>
                <a:gd name="connsiteX34" fmla="*/ 205786 w 328840"/>
                <a:gd name="connsiteY34" fmla="*/ 114872 h 121042"/>
                <a:gd name="connsiteX35" fmla="*/ 199580 w 328840"/>
                <a:gd name="connsiteY35" fmla="*/ 119659 h 121042"/>
                <a:gd name="connsiteX36" fmla="*/ 174222 w 328840"/>
                <a:gd name="connsiteY36" fmla="*/ 119659 h 121042"/>
                <a:gd name="connsiteX37" fmla="*/ 168368 w 328840"/>
                <a:gd name="connsiteY37" fmla="*/ 115761 h 121042"/>
                <a:gd name="connsiteX38" fmla="*/ 174398 w 328840"/>
                <a:gd name="connsiteY38" fmla="*/ 113276 h 121042"/>
                <a:gd name="connsiteX39" fmla="*/ 181135 w 328840"/>
                <a:gd name="connsiteY39" fmla="*/ 112920 h 121042"/>
                <a:gd name="connsiteX40" fmla="*/ 185037 w 328840"/>
                <a:gd name="connsiteY40" fmla="*/ 110441 h 121042"/>
                <a:gd name="connsiteX41" fmla="*/ 184328 w 328840"/>
                <a:gd name="connsiteY41" fmla="*/ 106543 h 121042"/>
                <a:gd name="connsiteX42" fmla="*/ 161990 w 328840"/>
                <a:gd name="connsiteY42" fmla="*/ 17578 h 121042"/>
                <a:gd name="connsiteX43" fmla="*/ 143544 w 328840"/>
                <a:gd name="connsiteY43" fmla="*/ 5001 h 121042"/>
                <a:gd name="connsiteX44" fmla="*/ 139825 w 328840"/>
                <a:gd name="connsiteY44" fmla="*/ 1093 h 121042"/>
                <a:gd name="connsiteX45" fmla="*/ 142479 w 328840"/>
                <a:gd name="connsiteY45" fmla="*/ -1383 h 121042"/>
                <a:gd name="connsiteX46" fmla="*/ 160924 w 328840"/>
                <a:gd name="connsiteY46" fmla="*/ -676 h 121042"/>
                <a:gd name="connsiteX47" fmla="*/ 179721 w 328840"/>
                <a:gd name="connsiteY47" fmla="*/ -1383 h 121042"/>
                <a:gd name="connsiteX48" fmla="*/ 183265 w 328840"/>
                <a:gd name="connsiteY48" fmla="*/ 2515 h 121042"/>
                <a:gd name="connsiteX49" fmla="*/ 179363 w 328840"/>
                <a:gd name="connsiteY49" fmla="*/ 5001 h 121042"/>
                <a:gd name="connsiteX50" fmla="*/ 168020 w 328840"/>
                <a:gd name="connsiteY50" fmla="*/ 12440 h 121042"/>
                <a:gd name="connsiteX51" fmla="*/ 168727 w 328840"/>
                <a:gd name="connsiteY51" fmla="*/ 16871 h 121042"/>
                <a:gd name="connsiteX52" fmla="*/ 192305 w 328840"/>
                <a:gd name="connsiteY52" fmla="*/ 111149 h 121042"/>
                <a:gd name="connsiteX53" fmla="*/ 192488 w 328840"/>
                <a:gd name="connsiteY53" fmla="*/ 111149 h 121042"/>
                <a:gd name="connsiteX54" fmla="*/ 211458 w 328840"/>
                <a:gd name="connsiteY54" fmla="*/ 3404 h 121042"/>
                <a:gd name="connsiteX55" fmla="*/ 215001 w 328840"/>
                <a:gd name="connsiteY55" fmla="*/ -1383 h 121042"/>
                <a:gd name="connsiteX56" fmla="*/ 220149 w 328840"/>
                <a:gd name="connsiteY56" fmla="*/ 2515 h 121042"/>
                <a:gd name="connsiteX57" fmla="*/ 294618 w 328840"/>
                <a:gd name="connsiteY57" fmla="*/ 112920 h 121042"/>
                <a:gd name="connsiteX58" fmla="*/ 294794 w 328840"/>
                <a:gd name="connsiteY58" fmla="*/ 112744 h 121042"/>
                <a:gd name="connsiteX59" fmla="*/ 269791 w 328840"/>
                <a:gd name="connsiteY59" fmla="*/ 12440 h 121042"/>
                <a:gd name="connsiteX60" fmla="*/ 254191 w 328840"/>
                <a:gd name="connsiteY60" fmla="*/ 5001 h 121042"/>
                <a:gd name="connsiteX61" fmla="*/ 248867 w 328840"/>
                <a:gd name="connsiteY61" fmla="*/ 1093 h 121042"/>
                <a:gd name="connsiteX62" fmla="*/ 251712 w 328840"/>
                <a:gd name="connsiteY62" fmla="*/ -1383 h 121042"/>
                <a:gd name="connsiteX63" fmla="*/ 262699 w 328840"/>
                <a:gd name="connsiteY63" fmla="*/ -851 h 121042"/>
                <a:gd name="connsiteX64" fmla="*/ 273874 w 328840"/>
                <a:gd name="connsiteY64" fmla="*/ -676 h 121042"/>
                <a:gd name="connsiteX65" fmla="*/ 296390 w 328840"/>
                <a:gd name="connsiteY65" fmla="*/ -1383 h 121042"/>
                <a:gd name="connsiteX66" fmla="*/ 300114 w 328840"/>
                <a:gd name="connsiteY66" fmla="*/ 2515 h 121042"/>
                <a:gd name="connsiteX67" fmla="*/ 294442 w 328840"/>
                <a:gd name="connsiteY67" fmla="*/ 5001 h 121042"/>
                <a:gd name="connsiteX68" fmla="*/ 287706 w 328840"/>
                <a:gd name="connsiteY68" fmla="*/ 5350 h 121042"/>
                <a:gd name="connsiteX69" fmla="*/ 283623 w 328840"/>
                <a:gd name="connsiteY69" fmla="*/ 8010 h 121042"/>
                <a:gd name="connsiteX70" fmla="*/ 284330 w 328840"/>
                <a:gd name="connsiteY70" fmla="*/ 11908 h 121042"/>
                <a:gd name="connsiteX71" fmla="*/ 307740 w 328840"/>
                <a:gd name="connsiteY71" fmla="*/ 105304 h 121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328840" h="121042">
                  <a:moveTo>
                    <a:pt x="60820" y="105122"/>
                  </a:moveTo>
                  <a:cubicBezTo>
                    <a:pt x="62418" y="111505"/>
                    <a:pt x="62950" y="113276"/>
                    <a:pt x="79259" y="113276"/>
                  </a:cubicBezTo>
                  <a:cubicBezTo>
                    <a:pt x="84757" y="113276"/>
                    <a:pt x="86529" y="113276"/>
                    <a:pt x="86529" y="117175"/>
                  </a:cubicBezTo>
                  <a:cubicBezTo>
                    <a:pt x="86529" y="117348"/>
                    <a:pt x="86354" y="119659"/>
                    <a:pt x="83517" y="119659"/>
                  </a:cubicBezTo>
                  <a:cubicBezTo>
                    <a:pt x="79434" y="119659"/>
                    <a:pt x="74652" y="119302"/>
                    <a:pt x="70394" y="119127"/>
                  </a:cubicBezTo>
                  <a:cubicBezTo>
                    <a:pt x="65961" y="118946"/>
                    <a:pt x="60646" y="118946"/>
                    <a:pt x="56213" y="118946"/>
                  </a:cubicBezTo>
                  <a:cubicBezTo>
                    <a:pt x="52487" y="118946"/>
                    <a:pt x="47697" y="119127"/>
                    <a:pt x="43971" y="119127"/>
                  </a:cubicBezTo>
                  <a:cubicBezTo>
                    <a:pt x="40253" y="119127"/>
                    <a:pt x="35995" y="119659"/>
                    <a:pt x="32452" y="119659"/>
                  </a:cubicBezTo>
                  <a:cubicBezTo>
                    <a:pt x="31387" y="119659"/>
                    <a:pt x="28726" y="119659"/>
                    <a:pt x="28726" y="115761"/>
                  </a:cubicBezTo>
                  <a:cubicBezTo>
                    <a:pt x="28726" y="113276"/>
                    <a:pt x="30855" y="113276"/>
                    <a:pt x="34398" y="113276"/>
                  </a:cubicBezTo>
                  <a:cubicBezTo>
                    <a:pt x="34573" y="113276"/>
                    <a:pt x="37950" y="113276"/>
                    <a:pt x="41135" y="112920"/>
                  </a:cubicBezTo>
                  <a:cubicBezTo>
                    <a:pt x="44861" y="112569"/>
                    <a:pt x="45218" y="112212"/>
                    <a:pt x="45218" y="110441"/>
                  </a:cubicBezTo>
                  <a:cubicBezTo>
                    <a:pt x="45218" y="110085"/>
                    <a:pt x="45218" y="109202"/>
                    <a:pt x="44504" y="106543"/>
                  </a:cubicBezTo>
                  <a:lnTo>
                    <a:pt x="20925" y="12440"/>
                  </a:lnTo>
                  <a:cubicBezTo>
                    <a:pt x="19328" y="6414"/>
                    <a:pt x="18971" y="5001"/>
                    <a:pt x="5323" y="5001"/>
                  </a:cubicBezTo>
                  <a:cubicBezTo>
                    <a:pt x="2304" y="5001"/>
                    <a:pt x="0" y="5001"/>
                    <a:pt x="0" y="1276"/>
                  </a:cubicBezTo>
                  <a:cubicBezTo>
                    <a:pt x="0" y="-1383"/>
                    <a:pt x="2129" y="-1383"/>
                    <a:pt x="5323" y="-1383"/>
                  </a:cubicBezTo>
                  <a:lnTo>
                    <a:pt x="94512" y="-1383"/>
                  </a:lnTo>
                  <a:cubicBezTo>
                    <a:pt x="98945" y="-1383"/>
                    <a:pt x="99121" y="-1208"/>
                    <a:pt x="100541" y="2159"/>
                  </a:cubicBezTo>
                  <a:cubicBezTo>
                    <a:pt x="102313" y="6946"/>
                    <a:pt x="115611" y="41324"/>
                    <a:pt x="115611" y="42746"/>
                  </a:cubicBezTo>
                  <a:cubicBezTo>
                    <a:pt x="115611" y="43278"/>
                    <a:pt x="115256" y="45223"/>
                    <a:pt x="112594" y="45223"/>
                  </a:cubicBezTo>
                  <a:cubicBezTo>
                    <a:pt x="110464" y="45223"/>
                    <a:pt x="110115" y="44342"/>
                    <a:pt x="109050" y="41500"/>
                  </a:cubicBezTo>
                  <a:cubicBezTo>
                    <a:pt x="102313" y="24668"/>
                    <a:pt x="94512" y="5001"/>
                    <a:pt x="62060" y="5001"/>
                  </a:cubicBezTo>
                  <a:lnTo>
                    <a:pt x="42025" y="5001"/>
                  </a:lnTo>
                  <a:cubicBezTo>
                    <a:pt x="36528" y="5001"/>
                    <a:pt x="36352" y="5175"/>
                    <a:pt x="36352" y="6770"/>
                  </a:cubicBezTo>
                  <a:cubicBezTo>
                    <a:pt x="36352" y="6946"/>
                    <a:pt x="36352" y="7834"/>
                    <a:pt x="37060" y="10486"/>
                  </a:cubicBezTo>
                  <a:lnTo>
                    <a:pt x="60820" y="105122"/>
                  </a:lnTo>
                  <a:close/>
                  <a:moveTo>
                    <a:pt x="307740" y="105304"/>
                  </a:moveTo>
                  <a:cubicBezTo>
                    <a:pt x="309337" y="111854"/>
                    <a:pt x="309688" y="113276"/>
                    <a:pt x="322810" y="113276"/>
                  </a:cubicBezTo>
                  <a:cubicBezTo>
                    <a:pt x="326537" y="113276"/>
                    <a:pt x="328840" y="113276"/>
                    <a:pt x="328840" y="117000"/>
                  </a:cubicBezTo>
                  <a:cubicBezTo>
                    <a:pt x="328840" y="119659"/>
                    <a:pt x="326712" y="119659"/>
                    <a:pt x="323519" y="119659"/>
                  </a:cubicBezTo>
                  <a:lnTo>
                    <a:pt x="299407" y="119659"/>
                  </a:lnTo>
                  <a:cubicBezTo>
                    <a:pt x="294259" y="119659"/>
                    <a:pt x="294084" y="119478"/>
                    <a:pt x="291781" y="116111"/>
                  </a:cubicBezTo>
                  <a:lnTo>
                    <a:pt x="223334" y="15100"/>
                  </a:lnTo>
                  <a:lnTo>
                    <a:pt x="205786" y="114872"/>
                  </a:lnTo>
                  <a:cubicBezTo>
                    <a:pt x="204896" y="119478"/>
                    <a:pt x="204896" y="119659"/>
                    <a:pt x="199580" y="119659"/>
                  </a:cubicBezTo>
                  <a:lnTo>
                    <a:pt x="174222" y="119659"/>
                  </a:lnTo>
                  <a:cubicBezTo>
                    <a:pt x="170674" y="119659"/>
                    <a:pt x="168368" y="119659"/>
                    <a:pt x="168368" y="115761"/>
                  </a:cubicBezTo>
                  <a:cubicBezTo>
                    <a:pt x="168368" y="113276"/>
                    <a:pt x="170499" y="113276"/>
                    <a:pt x="174398" y="113276"/>
                  </a:cubicBezTo>
                  <a:cubicBezTo>
                    <a:pt x="177235" y="113276"/>
                    <a:pt x="177942" y="113276"/>
                    <a:pt x="181135" y="112920"/>
                  </a:cubicBezTo>
                  <a:cubicBezTo>
                    <a:pt x="184686" y="112569"/>
                    <a:pt x="185037" y="112212"/>
                    <a:pt x="185037" y="110441"/>
                  </a:cubicBezTo>
                  <a:cubicBezTo>
                    <a:pt x="185037" y="110266"/>
                    <a:pt x="185037" y="109202"/>
                    <a:pt x="184328" y="106543"/>
                  </a:cubicBezTo>
                  <a:lnTo>
                    <a:pt x="161990" y="17578"/>
                  </a:lnTo>
                  <a:cubicBezTo>
                    <a:pt x="160393" y="11551"/>
                    <a:pt x="157732" y="5524"/>
                    <a:pt x="143544" y="5001"/>
                  </a:cubicBezTo>
                  <a:cubicBezTo>
                    <a:pt x="142128" y="5001"/>
                    <a:pt x="139825" y="4818"/>
                    <a:pt x="139825" y="1093"/>
                  </a:cubicBezTo>
                  <a:cubicBezTo>
                    <a:pt x="139825" y="919"/>
                    <a:pt x="140000" y="-1383"/>
                    <a:pt x="142479" y="-1383"/>
                  </a:cubicBezTo>
                  <a:cubicBezTo>
                    <a:pt x="147802" y="-1383"/>
                    <a:pt x="155253" y="-676"/>
                    <a:pt x="160924" y="-676"/>
                  </a:cubicBezTo>
                  <a:cubicBezTo>
                    <a:pt x="165175" y="-676"/>
                    <a:pt x="175463" y="-1383"/>
                    <a:pt x="179721" y="-1383"/>
                  </a:cubicBezTo>
                  <a:cubicBezTo>
                    <a:pt x="180603" y="-1383"/>
                    <a:pt x="183265" y="-1383"/>
                    <a:pt x="183265" y="2515"/>
                  </a:cubicBezTo>
                  <a:cubicBezTo>
                    <a:pt x="183265" y="4818"/>
                    <a:pt x="180959" y="5001"/>
                    <a:pt x="179363" y="5001"/>
                  </a:cubicBezTo>
                  <a:cubicBezTo>
                    <a:pt x="168020" y="5350"/>
                    <a:pt x="168020" y="9954"/>
                    <a:pt x="168020" y="12440"/>
                  </a:cubicBezTo>
                  <a:cubicBezTo>
                    <a:pt x="168020" y="13147"/>
                    <a:pt x="168020" y="14036"/>
                    <a:pt x="168727" y="16871"/>
                  </a:cubicBezTo>
                  <a:lnTo>
                    <a:pt x="192305" y="111149"/>
                  </a:lnTo>
                  <a:lnTo>
                    <a:pt x="192488" y="111149"/>
                  </a:lnTo>
                  <a:lnTo>
                    <a:pt x="211458" y="3404"/>
                  </a:lnTo>
                  <a:cubicBezTo>
                    <a:pt x="211991" y="212"/>
                    <a:pt x="212347" y="-1383"/>
                    <a:pt x="215001" y="-1383"/>
                  </a:cubicBezTo>
                  <a:cubicBezTo>
                    <a:pt x="217487" y="-1383"/>
                    <a:pt x="218901" y="571"/>
                    <a:pt x="220149" y="2515"/>
                  </a:cubicBezTo>
                  <a:lnTo>
                    <a:pt x="294618" y="112920"/>
                  </a:lnTo>
                  <a:lnTo>
                    <a:pt x="294794" y="112744"/>
                  </a:lnTo>
                  <a:lnTo>
                    <a:pt x="269791" y="12440"/>
                  </a:lnTo>
                  <a:cubicBezTo>
                    <a:pt x="268378" y="6414"/>
                    <a:pt x="268019" y="5001"/>
                    <a:pt x="254191" y="5001"/>
                  </a:cubicBezTo>
                  <a:cubicBezTo>
                    <a:pt x="250995" y="5001"/>
                    <a:pt x="248867" y="5001"/>
                    <a:pt x="248867" y="1093"/>
                  </a:cubicBezTo>
                  <a:cubicBezTo>
                    <a:pt x="248867" y="919"/>
                    <a:pt x="248867" y="-1383"/>
                    <a:pt x="251712" y="-1383"/>
                  </a:cubicBezTo>
                  <a:cubicBezTo>
                    <a:pt x="255080" y="-1383"/>
                    <a:pt x="259155" y="-851"/>
                    <a:pt x="262699" y="-851"/>
                  </a:cubicBezTo>
                  <a:cubicBezTo>
                    <a:pt x="266248" y="-851"/>
                    <a:pt x="270325" y="-676"/>
                    <a:pt x="273874" y="-676"/>
                  </a:cubicBezTo>
                  <a:cubicBezTo>
                    <a:pt x="278842" y="-676"/>
                    <a:pt x="291425" y="-1383"/>
                    <a:pt x="296390" y="-1383"/>
                  </a:cubicBezTo>
                  <a:cubicBezTo>
                    <a:pt x="297452" y="-1383"/>
                    <a:pt x="300114" y="-1383"/>
                    <a:pt x="300114" y="2515"/>
                  </a:cubicBezTo>
                  <a:cubicBezTo>
                    <a:pt x="300114" y="5001"/>
                    <a:pt x="297986" y="5001"/>
                    <a:pt x="294442" y="5001"/>
                  </a:cubicBezTo>
                  <a:cubicBezTo>
                    <a:pt x="294259" y="5001"/>
                    <a:pt x="290892" y="5001"/>
                    <a:pt x="287706" y="5350"/>
                  </a:cubicBezTo>
                  <a:cubicBezTo>
                    <a:pt x="283623" y="5707"/>
                    <a:pt x="283623" y="6239"/>
                    <a:pt x="283623" y="8010"/>
                  </a:cubicBezTo>
                  <a:cubicBezTo>
                    <a:pt x="283623" y="9073"/>
                    <a:pt x="284155" y="10844"/>
                    <a:pt x="284330" y="11908"/>
                  </a:cubicBezTo>
                  <a:lnTo>
                    <a:pt x="307740" y="105304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44" name="任意多边形: 形状 143">
              <a:extLst>
                <a:ext uri="{FF2B5EF4-FFF2-40B4-BE49-F238E27FC236}">
                  <a16:creationId xmlns:a16="http://schemas.microsoft.com/office/drawing/2014/main" id="{D62C6984-258F-85D4-37A4-5D455772DA60}"/>
                </a:ext>
              </a:extLst>
            </p:cNvPr>
            <p:cNvSpPr/>
            <p:nvPr>
              <p:custDataLst>
                <p:tags r:id="rId88"/>
              </p:custDataLst>
            </p:nvPr>
          </p:nvSpPr>
          <p:spPr>
            <a:xfrm flipV="1">
              <a:off x="12227547" y="-15407707"/>
              <a:ext cx="83160" cy="79922"/>
            </a:xfrm>
            <a:custGeom>
              <a:avLst/>
              <a:gdLst>
                <a:gd name="connsiteX0" fmla="*/ 83161 w 83160"/>
                <a:gd name="connsiteY0" fmla="*/ 47528 h 79922"/>
                <a:gd name="connsiteX1" fmla="*/ 51066 w 83160"/>
                <a:gd name="connsiteY1" fmla="*/ 78541 h 79922"/>
                <a:gd name="connsiteX2" fmla="*/ 0 w 83160"/>
                <a:gd name="connsiteY2" fmla="*/ 29632 h 79922"/>
                <a:gd name="connsiteX3" fmla="*/ 32269 w 83160"/>
                <a:gd name="connsiteY3" fmla="*/ -1382 h 79922"/>
                <a:gd name="connsiteX4" fmla="*/ 83161 w 83160"/>
                <a:gd name="connsiteY4" fmla="*/ 47528 h 79922"/>
                <a:gd name="connsiteX5" fmla="*/ 32445 w 83160"/>
                <a:gd name="connsiteY5" fmla="*/ 3581 h 79922"/>
                <a:gd name="connsiteX6" fmla="*/ 14714 w 83160"/>
                <a:gd name="connsiteY6" fmla="*/ 23249 h 79922"/>
                <a:gd name="connsiteX7" fmla="*/ 25002 w 83160"/>
                <a:gd name="connsiteY7" fmla="*/ 57984 h 79922"/>
                <a:gd name="connsiteX8" fmla="*/ 50891 w 83160"/>
                <a:gd name="connsiteY8" fmla="*/ 73579 h 79922"/>
                <a:gd name="connsiteX9" fmla="*/ 68622 w 83160"/>
                <a:gd name="connsiteY9" fmla="*/ 53912 h 79922"/>
                <a:gd name="connsiteX10" fmla="*/ 58692 w 83160"/>
                <a:gd name="connsiteY10" fmla="*/ 19707 h 79922"/>
                <a:gd name="connsiteX11" fmla="*/ 32445 w 83160"/>
                <a:gd name="connsiteY11" fmla="*/ 3581 h 79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3160" h="79922">
                  <a:moveTo>
                    <a:pt x="83161" y="47528"/>
                  </a:moveTo>
                  <a:cubicBezTo>
                    <a:pt x="83161" y="67204"/>
                    <a:pt x="68439" y="78541"/>
                    <a:pt x="51066" y="78541"/>
                  </a:cubicBezTo>
                  <a:cubicBezTo>
                    <a:pt x="24826" y="78541"/>
                    <a:pt x="0" y="53912"/>
                    <a:pt x="0" y="29632"/>
                  </a:cubicBezTo>
                  <a:cubicBezTo>
                    <a:pt x="0" y="11910"/>
                    <a:pt x="12942" y="-1382"/>
                    <a:pt x="32269" y="-1382"/>
                  </a:cubicBezTo>
                  <a:cubicBezTo>
                    <a:pt x="57627" y="-1382"/>
                    <a:pt x="83161" y="22010"/>
                    <a:pt x="83161" y="47528"/>
                  </a:cubicBezTo>
                  <a:close/>
                  <a:moveTo>
                    <a:pt x="32445" y="3581"/>
                  </a:moveTo>
                  <a:cubicBezTo>
                    <a:pt x="23578" y="3581"/>
                    <a:pt x="14714" y="9250"/>
                    <a:pt x="14714" y="23249"/>
                  </a:cubicBezTo>
                  <a:cubicBezTo>
                    <a:pt x="14714" y="30513"/>
                    <a:pt x="18082" y="47886"/>
                    <a:pt x="25002" y="57984"/>
                  </a:cubicBezTo>
                  <a:cubicBezTo>
                    <a:pt x="32628" y="68974"/>
                    <a:pt x="42905" y="73579"/>
                    <a:pt x="50891" y="73579"/>
                  </a:cubicBezTo>
                  <a:cubicBezTo>
                    <a:pt x="60464" y="73579"/>
                    <a:pt x="68622" y="67021"/>
                    <a:pt x="68622" y="53912"/>
                  </a:cubicBezTo>
                  <a:cubicBezTo>
                    <a:pt x="68622" y="49657"/>
                    <a:pt x="66492" y="32108"/>
                    <a:pt x="58692" y="19707"/>
                  </a:cubicBezTo>
                  <a:cubicBezTo>
                    <a:pt x="51956" y="9250"/>
                    <a:pt x="41310" y="3581"/>
                    <a:pt x="32445" y="3581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45" name="任意多边形: 形状 144">
              <a:extLst>
                <a:ext uri="{FF2B5EF4-FFF2-40B4-BE49-F238E27FC236}">
                  <a16:creationId xmlns:a16="http://schemas.microsoft.com/office/drawing/2014/main" id="{EF1F5AC0-85C8-DC3F-C885-4F9F434536F4}"/>
                </a:ext>
              </a:extLst>
            </p:cNvPr>
            <p:cNvSpPr/>
            <p:nvPr>
              <p:custDataLst>
                <p:tags r:id="rId89"/>
              </p:custDataLst>
            </p:nvPr>
          </p:nvSpPr>
          <p:spPr>
            <a:xfrm flipV="1">
              <a:off x="11726539" y="-15280117"/>
              <a:ext cx="64538" cy="117668"/>
            </a:xfrm>
            <a:custGeom>
              <a:avLst/>
              <a:gdLst>
                <a:gd name="connsiteX0" fmla="*/ 40071 w 64538"/>
                <a:gd name="connsiteY0" fmla="*/ 111345 h 117668"/>
                <a:gd name="connsiteX1" fmla="*/ 34756 w 64538"/>
                <a:gd name="connsiteY1" fmla="*/ 116298 h 117668"/>
                <a:gd name="connsiteX2" fmla="*/ 0 w 64538"/>
                <a:gd name="connsiteY2" fmla="*/ 104960 h 117668"/>
                <a:gd name="connsiteX3" fmla="*/ 0 w 64538"/>
                <a:gd name="connsiteY3" fmla="*/ 98578 h 117668"/>
                <a:gd name="connsiteX4" fmla="*/ 25708 w 64538"/>
                <a:gd name="connsiteY4" fmla="*/ 103540 h 117668"/>
                <a:gd name="connsiteX5" fmla="*/ 25708 w 64538"/>
                <a:gd name="connsiteY5" fmla="*/ 13160 h 117668"/>
                <a:gd name="connsiteX6" fmla="*/ 7976 w 64538"/>
                <a:gd name="connsiteY6" fmla="*/ 5014 h 117668"/>
                <a:gd name="connsiteX7" fmla="*/ 1239 w 64538"/>
                <a:gd name="connsiteY7" fmla="*/ 5014 h 117668"/>
                <a:gd name="connsiteX8" fmla="*/ 1239 w 64538"/>
                <a:gd name="connsiteY8" fmla="*/ -1370 h 117668"/>
                <a:gd name="connsiteX9" fmla="*/ 32802 w 64538"/>
                <a:gd name="connsiteY9" fmla="*/ -663 h 117668"/>
                <a:gd name="connsiteX10" fmla="*/ 64539 w 64538"/>
                <a:gd name="connsiteY10" fmla="*/ -1370 h 117668"/>
                <a:gd name="connsiteX11" fmla="*/ 64539 w 64538"/>
                <a:gd name="connsiteY11" fmla="*/ 5014 h 117668"/>
                <a:gd name="connsiteX12" fmla="*/ 57802 w 64538"/>
                <a:gd name="connsiteY12" fmla="*/ 5014 h 117668"/>
                <a:gd name="connsiteX13" fmla="*/ 40071 w 64538"/>
                <a:gd name="connsiteY13" fmla="*/ 13160 h 117668"/>
                <a:gd name="connsiteX14" fmla="*/ 40071 w 64538"/>
                <a:gd name="connsiteY14" fmla="*/ 111345 h 117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4538" h="117668">
                  <a:moveTo>
                    <a:pt x="40071" y="111345"/>
                  </a:moveTo>
                  <a:cubicBezTo>
                    <a:pt x="40071" y="116124"/>
                    <a:pt x="39721" y="116298"/>
                    <a:pt x="34756" y="116298"/>
                  </a:cubicBezTo>
                  <a:cubicBezTo>
                    <a:pt x="23403" y="105136"/>
                    <a:pt x="7268" y="104960"/>
                    <a:pt x="0" y="104960"/>
                  </a:cubicBezTo>
                  <a:lnTo>
                    <a:pt x="0" y="98578"/>
                  </a:lnTo>
                  <a:cubicBezTo>
                    <a:pt x="4258" y="98578"/>
                    <a:pt x="15960" y="98578"/>
                    <a:pt x="25708" y="103540"/>
                  </a:cubicBezTo>
                  <a:lnTo>
                    <a:pt x="25708" y="13160"/>
                  </a:lnTo>
                  <a:cubicBezTo>
                    <a:pt x="25708" y="7316"/>
                    <a:pt x="25708" y="5014"/>
                    <a:pt x="7976" y="5014"/>
                  </a:cubicBezTo>
                  <a:lnTo>
                    <a:pt x="1239" y="5014"/>
                  </a:lnTo>
                  <a:lnTo>
                    <a:pt x="1239" y="-1370"/>
                  </a:lnTo>
                  <a:cubicBezTo>
                    <a:pt x="4433" y="-1195"/>
                    <a:pt x="26239" y="-663"/>
                    <a:pt x="32802" y="-663"/>
                  </a:cubicBezTo>
                  <a:cubicBezTo>
                    <a:pt x="38299" y="-663"/>
                    <a:pt x="60638" y="-1195"/>
                    <a:pt x="64539" y="-1370"/>
                  </a:cubicBezTo>
                  <a:lnTo>
                    <a:pt x="64539" y="5014"/>
                  </a:lnTo>
                  <a:lnTo>
                    <a:pt x="57802" y="5014"/>
                  </a:lnTo>
                  <a:cubicBezTo>
                    <a:pt x="40071" y="5014"/>
                    <a:pt x="40071" y="7316"/>
                    <a:pt x="40071" y="13160"/>
                  </a:cubicBezTo>
                  <a:lnTo>
                    <a:pt x="40071" y="111345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46" name="任意多边形: 形状 145">
              <a:extLst>
                <a:ext uri="{FF2B5EF4-FFF2-40B4-BE49-F238E27FC236}">
                  <a16:creationId xmlns:a16="http://schemas.microsoft.com/office/drawing/2014/main" id="{0FCC4AFE-44F9-7CC2-F9A4-56A14A74DF19}"/>
                </a:ext>
              </a:extLst>
            </p:cNvPr>
            <p:cNvSpPr/>
            <p:nvPr>
              <p:custDataLst>
                <p:tags r:id="rId90"/>
              </p:custDataLst>
            </p:nvPr>
          </p:nvSpPr>
          <p:spPr>
            <a:xfrm flipV="1">
              <a:off x="12351146" y="-15334114"/>
              <a:ext cx="27605" cy="157931"/>
            </a:xfrm>
            <a:custGeom>
              <a:avLst/>
              <a:gdLst>
                <a:gd name="connsiteX0" fmla="*/ 26843 w 27605"/>
                <a:gd name="connsiteY0" fmla="*/ 143140 h 157931"/>
                <a:gd name="connsiteX1" fmla="*/ 13425 w 27605"/>
                <a:gd name="connsiteY1" fmla="*/ 156559 h 157931"/>
                <a:gd name="connsiteX2" fmla="*/ 0 w 27605"/>
                <a:gd name="connsiteY2" fmla="*/ 143140 h 157931"/>
                <a:gd name="connsiteX3" fmla="*/ 13425 w 27605"/>
                <a:gd name="connsiteY3" fmla="*/ 129731 h 157931"/>
                <a:gd name="connsiteX4" fmla="*/ 26843 w 27605"/>
                <a:gd name="connsiteY4" fmla="*/ 143140 h 157931"/>
                <a:gd name="connsiteX5" fmla="*/ 22037 w 27605"/>
                <a:gd name="connsiteY5" fmla="*/ 50261 h 157931"/>
                <a:gd name="connsiteX6" fmla="*/ 5823 w 27605"/>
                <a:gd name="connsiteY6" fmla="*/ 4702 h 157931"/>
                <a:gd name="connsiteX7" fmla="*/ 4051 w 27605"/>
                <a:gd name="connsiteY7" fmla="*/ 1414 h 157931"/>
                <a:gd name="connsiteX8" fmla="*/ 6586 w 27605"/>
                <a:gd name="connsiteY8" fmla="*/ -1373 h 157931"/>
                <a:gd name="connsiteX9" fmla="*/ 27606 w 27605"/>
                <a:gd name="connsiteY9" fmla="*/ 48236 h 157931"/>
                <a:gd name="connsiteX10" fmla="*/ 13425 w 27605"/>
                <a:gd name="connsiteY10" fmla="*/ 74302 h 157931"/>
                <a:gd name="connsiteX11" fmla="*/ 0 w 27605"/>
                <a:gd name="connsiteY11" fmla="*/ 60884 h 157931"/>
                <a:gd name="connsiteX12" fmla="*/ 13425 w 27605"/>
                <a:gd name="connsiteY12" fmla="*/ 47474 h 157931"/>
                <a:gd name="connsiteX13" fmla="*/ 15452 w 27605"/>
                <a:gd name="connsiteY13" fmla="*/ 47727 h 157931"/>
                <a:gd name="connsiteX14" fmla="*/ 22037 w 27605"/>
                <a:gd name="connsiteY14" fmla="*/ 50261 h 157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7605" h="157931">
                  <a:moveTo>
                    <a:pt x="26843" y="143140"/>
                  </a:moveTo>
                  <a:cubicBezTo>
                    <a:pt x="26843" y="150477"/>
                    <a:pt x="20766" y="156559"/>
                    <a:pt x="13425" y="156559"/>
                  </a:cubicBezTo>
                  <a:cubicBezTo>
                    <a:pt x="6077" y="156559"/>
                    <a:pt x="0" y="150477"/>
                    <a:pt x="0" y="143140"/>
                  </a:cubicBezTo>
                  <a:cubicBezTo>
                    <a:pt x="0" y="135804"/>
                    <a:pt x="6077" y="129731"/>
                    <a:pt x="13425" y="129731"/>
                  </a:cubicBezTo>
                  <a:cubicBezTo>
                    <a:pt x="20766" y="129731"/>
                    <a:pt x="26843" y="135804"/>
                    <a:pt x="26843" y="143140"/>
                  </a:cubicBezTo>
                  <a:close/>
                  <a:moveTo>
                    <a:pt x="22037" y="50261"/>
                  </a:moveTo>
                  <a:cubicBezTo>
                    <a:pt x="22037" y="43170"/>
                    <a:pt x="22037" y="23432"/>
                    <a:pt x="5823" y="4702"/>
                  </a:cubicBezTo>
                  <a:cubicBezTo>
                    <a:pt x="4051" y="2678"/>
                    <a:pt x="4051" y="2169"/>
                    <a:pt x="4051" y="1414"/>
                  </a:cubicBezTo>
                  <a:cubicBezTo>
                    <a:pt x="4051" y="-363"/>
                    <a:pt x="5323" y="-1373"/>
                    <a:pt x="6586" y="-1373"/>
                  </a:cubicBezTo>
                  <a:cubicBezTo>
                    <a:pt x="9374" y="-1373"/>
                    <a:pt x="27606" y="18874"/>
                    <a:pt x="27606" y="48236"/>
                  </a:cubicBezTo>
                  <a:cubicBezTo>
                    <a:pt x="27606" y="55572"/>
                    <a:pt x="27098" y="74302"/>
                    <a:pt x="13425" y="74302"/>
                  </a:cubicBezTo>
                  <a:cubicBezTo>
                    <a:pt x="4560" y="74302"/>
                    <a:pt x="0" y="67467"/>
                    <a:pt x="0" y="60884"/>
                  </a:cubicBezTo>
                  <a:cubicBezTo>
                    <a:pt x="0" y="54310"/>
                    <a:pt x="4306" y="47474"/>
                    <a:pt x="13425" y="47474"/>
                  </a:cubicBezTo>
                  <a:cubicBezTo>
                    <a:pt x="14689" y="47474"/>
                    <a:pt x="15197" y="47474"/>
                    <a:pt x="15452" y="47727"/>
                  </a:cubicBezTo>
                  <a:cubicBezTo>
                    <a:pt x="17223" y="47982"/>
                    <a:pt x="20012" y="48490"/>
                    <a:pt x="22037" y="50261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47" name="任意多边形: 形状 146">
              <a:extLst>
                <a:ext uri="{FF2B5EF4-FFF2-40B4-BE49-F238E27FC236}">
                  <a16:creationId xmlns:a16="http://schemas.microsoft.com/office/drawing/2014/main" id="{D11250A3-F84B-80D7-4144-AA5BB64E8230}"/>
                </a:ext>
              </a:extLst>
            </p:cNvPr>
            <p:cNvSpPr/>
            <p:nvPr>
              <p:custDataLst>
                <p:tags r:id="rId91"/>
              </p:custDataLst>
            </p:nvPr>
          </p:nvSpPr>
          <p:spPr>
            <a:xfrm flipV="1">
              <a:off x="12450549" y="-15398651"/>
              <a:ext cx="202830" cy="173620"/>
            </a:xfrm>
            <a:custGeom>
              <a:avLst/>
              <a:gdLst>
                <a:gd name="connsiteX0" fmla="*/ 113951 w 202830"/>
                <a:gd name="connsiteY0" fmla="*/ 99101 h 173620"/>
                <a:gd name="connsiteX1" fmla="*/ 156492 w 202830"/>
                <a:gd name="connsiteY1" fmla="*/ 155029 h 173620"/>
                <a:gd name="connsiteX2" fmla="*/ 168392 w 202830"/>
                <a:gd name="connsiteY2" fmla="*/ 159586 h 173620"/>
                <a:gd name="connsiteX3" fmla="*/ 183081 w 202830"/>
                <a:gd name="connsiteY3" fmla="*/ 160349 h 173620"/>
                <a:gd name="connsiteX4" fmla="*/ 190422 w 202830"/>
                <a:gd name="connsiteY4" fmla="*/ 160349 h 173620"/>
                <a:gd name="connsiteX5" fmla="*/ 190422 w 202830"/>
                <a:gd name="connsiteY5" fmla="*/ 172244 h 173620"/>
                <a:gd name="connsiteX6" fmla="*/ 156492 w 202830"/>
                <a:gd name="connsiteY6" fmla="*/ 171481 h 173620"/>
                <a:gd name="connsiteX7" fmla="*/ 118003 w 202830"/>
                <a:gd name="connsiteY7" fmla="*/ 172244 h 173620"/>
                <a:gd name="connsiteX8" fmla="*/ 118003 w 202830"/>
                <a:gd name="connsiteY8" fmla="*/ 160349 h 173620"/>
                <a:gd name="connsiteX9" fmla="*/ 141303 w 202830"/>
                <a:gd name="connsiteY9" fmla="*/ 157563 h 173620"/>
                <a:gd name="connsiteX10" fmla="*/ 139277 w 202830"/>
                <a:gd name="connsiteY10" fmla="*/ 154776 h 173620"/>
                <a:gd name="connsiteX11" fmla="*/ 105848 w 202830"/>
                <a:gd name="connsiteY11" fmla="*/ 110486 h 173620"/>
                <a:gd name="connsiteX12" fmla="*/ 69639 w 202830"/>
                <a:gd name="connsiteY12" fmla="*/ 160349 h 173620"/>
                <a:gd name="connsiteX13" fmla="*/ 90651 w 202830"/>
                <a:gd name="connsiteY13" fmla="*/ 160349 h 173620"/>
                <a:gd name="connsiteX14" fmla="*/ 90651 w 202830"/>
                <a:gd name="connsiteY14" fmla="*/ 172244 h 173620"/>
                <a:gd name="connsiteX15" fmla="*/ 44821 w 202830"/>
                <a:gd name="connsiteY15" fmla="*/ 171481 h 173620"/>
                <a:gd name="connsiteX16" fmla="*/ 3798 w 202830"/>
                <a:gd name="connsiteY16" fmla="*/ 172244 h 173620"/>
                <a:gd name="connsiteX17" fmla="*/ 3798 w 202830"/>
                <a:gd name="connsiteY17" fmla="*/ 160349 h 173620"/>
                <a:gd name="connsiteX18" fmla="*/ 28615 w 202830"/>
                <a:gd name="connsiteY18" fmla="*/ 160349 h 173620"/>
                <a:gd name="connsiteX19" fmla="*/ 84828 w 202830"/>
                <a:gd name="connsiteY19" fmla="*/ 82649 h 173620"/>
                <a:gd name="connsiteX20" fmla="*/ 33675 w 202830"/>
                <a:gd name="connsiteY20" fmla="*/ 15582 h 173620"/>
                <a:gd name="connsiteX21" fmla="*/ 22792 w 202830"/>
                <a:gd name="connsiteY21" fmla="*/ 11278 h 173620"/>
                <a:gd name="connsiteX22" fmla="*/ 7341 w 202830"/>
                <a:gd name="connsiteY22" fmla="*/ 10515 h 173620"/>
                <a:gd name="connsiteX23" fmla="*/ 0 w 202830"/>
                <a:gd name="connsiteY23" fmla="*/ 10515 h 173620"/>
                <a:gd name="connsiteX24" fmla="*/ 0 w 202830"/>
                <a:gd name="connsiteY24" fmla="*/ -1377 h 173620"/>
                <a:gd name="connsiteX25" fmla="*/ 33930 w 202830"/>
                <a:gd name="connsiteY25" fmla="*/ -616 h 173620"/>
                <a:gd name="connsiteX26" fmla="*/ 72419 w 202830"/>
                <a:gd name="connsiteY26" fmla="*/ -1377 h 173620"/>
                <a:gd name="connsiteX27" fmla="*/ 72419 w 202830"/>
                <a:gd name="connsiteY27" fmla="*/ 10515 h 173620"/>
                <a:gd name="connsiteX28" fmla="*/ 49127 w 202830"/>
                <a:gd name="connsiteY28" fmla="*/ 13302 h 173620"/>
                <a:gd name="connsiteX29" fmla="*/ 51152 w 202830"/>
                <a:gd name="connsiteY29" fmla="*/ 16081 h 173620"/>
                <a:gd name="connsiteX30" fmla="*/ 92931 w 202830"/>
                <a:gd name="connsiteY30" fmla="*/ 71510 h 173620"/>
                <a:gd name="connsiteX31" fmla="*/ 136997 w 202830"/>
                <a:gd name="connsiteY31" fmla="*/ 10515 h 173620"/>
                <a:gd name="connsiteX32" fmla="*/ 115977 w 202830"/>
                <a:gd name="connsiteY32" fmla="*/ 10515 h 173620"/>
                <a:gd name="connsiteX33" fmla="*/ 115977 w 202830"/>
                <a:gd name="connsiteY33" fmla="*/ -1377 h 173620"/>
                <a:gd name="connsiteX34" fmla="*/ 161807 w 202830"/>
                <a:gd name="connsiteY34" fmla="*/ -616 h 173620"/>
                <a:gd name="connsiteX35" fmla="*/ 202831 w 202830"/>
                <a:gd name="connsiteY35" fmla="*/ -1377 h 173620"/>
                <a:gd name="connsiteX36" fmla="*/ 202831 w 202830"/>
                <a:gd name="connsiteY36" fmla="*/ 10515 h 173620"/>
                <a:gd name="connsiteX37" fmla="*/ 178021 w 202830"/>
                <a:gd name="connsiteY37" fmla="*/ 10515 h 173620"/>
                <a:gd name="connsiteX38" fmla="*/ 113951 w 202830"/>
                <a:gd name="connsiteY38" fmla="*/ 99101 h 173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202830" h="173620">
                  <a:moveTo>
                    <a:pt x="113951" y="99101"/>
                  </a:moveTo>
                  <a:lnTo>
                    <a:pt x="156492" y="155029"/>
                  </a:lnTo>
                  <a:cubicBezTo>
                    <a:pt x="159281" y="158578"/>
                    <a:pt x="159535" y="158825"/>
                    <a:pt x="168392" y="159586"/>
                  </a:cubicBezTo>
                  <a:cubicBezTo>
                    <a:pt x="174470" y="160349"/>
                    <a:pt x="175995" y="160349"/>
                    <a:pt x="183081" y="160349"/>
                  </a:cubicBezTo>
                  <a:lnTo>
                    <a:pt x="190422" y="160349"/>
                  </a:lnTo>
                  <a:lnTo>
                    <a:pt x="190422" y="172244"/>
                  </a:lnTo>
                  <a:cubicBezTo>
                    <a:pt x="179793" y="171481"/>
                    <a:pt x="167384" y="171481"/>
                    <a:pt x="156492" y="171481"/>
                  </a:cubicBezTo>
                  <a:cubicBezTo>
                    <a:pt x="146617" y="171481"/>
                    <a:pt x="127114" y="171481"/>
                    <a:pt x="118003" y="172244"/>
                  </a:cubicBezTo>
                  <a:lnTo>
                    <a:pt x="118003" y="160349"/>
                  </a:lnTo>
                  <a:cubicBezTo>
                    <a:pt x="122563" y="160349"/>
                    <a:pt x="132437" y="160349"/>
                    <a:pt x="141303" y="157563"/>
                  </a:cubicBezTo>
                  <a:cubicBezTo>
                    <a:pt x="141049" y="157054"/>
                    <a:pt x="139778" y="155537"/>
                    <a:pt x="139277" y="154776"/>
                  </a:cubicBezTo>
                  <a:lnTo>
                    <a:pt x="105848" y="110486"/>
                  </a:lnTo>
                  <a:lnTo>
                    <a:pt x="69639" y="160349"/>
                  </a:lnTo>
                  <a:lnTo>
                    <a:pt x="90651" y="160349"/>
                  </a:lnTo>
                  <a:lnTo>
                    <a:pt x="90651" y="172244"/>
                  </a:lnTo>
                  <a:cubicBezTo>
                    <a:pt x="80268" y="171481"/>
                    <a:pt x="56213" y="171481"/>
                    <a:pt x="44821" y="171481"/>
                  </a:cubicBezTo>
                  <a:cubicBezTo>
                    <a:pt x="34692" y="171481"/>
                    <a:pt x="12663" y="171481"/>
                    <a:pt x="3798" y="172244"/>
                  </a:cubicBezTo>
                  <a:lnTo>
                    <a:pt x="3798" y="160349"/>
                  </a:lnTo>
                  <a:lnTo>
                    <a:pt x="28615" y="160349"/>
                  </a:lnTo>
                  <a:lnTo>
                    <a:pt x="84828" y="82649"/>
                  </a:lnTo>
                  <a:lnTo>
                    <a:pt x="33675" y="15582"/>
                  </a:lnTo>
                  <a:cubicBezTo>
                    <a:pt x="31396" y="12541"/>
                    <a:pt x="30895" y="12032"/>
                    <a:pt x="22792" y="11278"/>
                  </a:cubicBezTo>
                  <a:cubicBezTo>
                    <a:pt x="17724" y="10770"/>
                    <a:pt x="12409" y="10515"/>
                    <a:pt x="7341" y="10515"/>
                  </a:cubicBezTo>
                  <a:lnTo>
                    <a:pt x="0" y="10515"/>
                  </a:lnTo>
                  <a:lnTo>
                    <a:pt x="0" y="-1377"/>
                  </a:lnTo>
                  <a:cubicBezTo>
                    <a:pt x="10637" y="-616"/>
                    <a:pt x="23038" y="-616"/>
                    <a:pt x="33930" y="-616"/>
                  </a:cubicBezTo>
                  <a:cubicBezTo>
                    <a:pt x="43805" y="-616"/>
                    <a:pt x="63307" y="-616"/>
                    <a:pt x="72419" y="-1377"/>
                  </a:cubicBezTo>
                  <a:lnTo>
                    <a:pt x="72419" y="10515"/>
                  </a:lnTo>
                  <a:cubicBezTo>
                    <a:pt x="67867" y="10515"/>
                    <a:pt x="57985" y="10515"/>
                    <a:pt x="49127" y="13302"/>
                  </a:cubicBezTo>
                  <a:cubicBezTo>
                    <a:pt x="49381" y="13811"/>
                    <a:pt x="50644" y="15327"/>
                    <a:pt x="51152" y="16081"/>
                  </a:cubicBezTo>
                  <a:lnTo>
                    <a:pt x="92931" y="71510"/>
                  </a:lnTo>
                  <a:lnTo>
                    <a:pt x="136997" y="10515"/>
                  </a:lnTo>
                  <a:lnTo>
                    <a:pt x="115977" y="10515"/>
                  </a:lnTo>
                  <a:lnTo>
                    <a:pt x="115977" y="-1377"/>
                  </a:lnTo>
                  <a:cubicBezTo>
                    <a:pt x="126360" y="-616"/>
                    <a:pt x="150415" y="-616"/>
                    <a:pt x="161807" y="-616"/>
                  </a:cubicBezTo>
                  <a:cubicBezTo>
                    <a:pt x="171944" y="-616"/>
                    <a:pt x="193973" y="-616"/>
                    <a:pt x="202831" y="-1377"/>
                  </a:cubicBezTo>
                  <a:lnTo>
                    <a:pt x="202831" y="10515"/>
                  </a:lnTo>
                  <a:lnTo>
                    <a:pt x="178021" y="10515"/>
                  </a:lnTo>
                  <a:lnTo>
                    <a:pt x="113951" y="99101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48" name="任意多边形: 形状 147">
              <a:extLst>
                <a:ext uri="{FF2B5EF4-FFF2-40B4-BE49-F238E27FC236}">
                  <a16:creationId xmlns:a16="http://schemas.microsoft.com/office/drawing/2014/main" id="{9083F394-FB7C-27B3-1A81-84235CC5EF86}"/>
                </a:ext>
              </a:extLst>
            </p:cNvPr>
            <p:cNvSpPr/>
            <p:nvPr>
              <p:custDataLst>
                <p:tags r:id="rId92"/>
              </p:custDataLst>
            </p:nvPr>
          </p:nvSpPr>
          <p:spPr>
            <a:xfrm flipV="1">
              <a:off x="12673306" y="-15304740"/>
              <a:ext cx="78376" cy="117669"/>
            </a:xfrm>
            <a:custGeom>
              <a:avLst/>
              <a:gdLst>
                <a:gd name="connsiteX0" fmla="*/ 78377 w 78376"/>
                <a:gd name="connsiteY0" fmla="*/ 30881 h 117669"/>
                <a:gd name="connsiteX1" fmla="*/ 72347 w 78376"/>
                <a:gd name="connsiteY1" fmla="*/ 30881 h 117669"/>
                <a:gd name="connsiteX2" fmla="*/ 67732 w 78376"/>
                <a:gd name="connsiteY2" fmla="*/ 14754 h 117669"/>
                <a:gd name="connsiteX3" fmla="*/ 50183 w 78376"/>
                <a:gd name="connsiteY3" fmla="*/ 13690 h 117669"/>
                <a:gd name="connsiteX4" fmla="*/ 17556 w 78376"/>
                <a:gd name="connsiteY4" fmla="*/ 13690 h 117669"/>
                <a:gd name="connsiteX5" fmla="*/ 53019 w 78376"/>
                <a:gd name="connsiteY5" fmla="*/ 43465 h 117669"/>
                <a:gd name="connsiteX6" fmla="*/ 78377 w 78376"/>
                <a:gd name="connsiteY6" fmla="*/ 81744 h 117669"/>
                <a:gd name="connsiteX7" fmla="*/ 36885 w 78376"/>
                <a:gd name="connsiteY7" fmla="*/ 116298 h 117669"/>
                <a:gd name="connsiteX8" fmla="*/ 0 w 78376"/>
                <a:gd name="connsiteY8" fmla="*/ 84577 h 117669"/>
                <a:gd name="connsiteX9" fmla="*/ 9398 w 78376"/>
                <a:gd name="connsiteY9" fmla="*/ 74652 h 117669"/>
                <a:gd name="connsiteX10" fmla="*/ 18795 w 78376"/>
                <a:gd name="connsiteY10" fmla="*/ 84045 h 117669"/>
                <a:gd name="connsiteX11" fmla="*/ 8333 w 78376"/>
                <a:gd name="connsiteY11" fmla="*/ 93438 h 117669"/>
                <a:gd name="connsiteX12" fmla="*/ 34224 w 78376"/>
                <a:gd name="connsiteY12" fmla="*/ 109921 h 117669"/>
                <a:gd name="connsiteX13" fmla="*/ 61178 w 78376"/>
                <a:gd name="connsiteY13" fmla="*/ 81744 h 117669"/>
                <a:gd name="connsiteX14" fmla="*/ 44503 w 78376"/>
                <a:gd name="connsiteY14" fmla="*/ 47720 h 117669"/>
                <a:gd name="connsiteX15" fmla="*/ 1771 w 78376"/>
                <a:gd name="connsiteY15" fmla="*/ 5537 h 117669"/>
                <a:gd name="connsiteX16" fmla="*/ 0 w 78376"/>
                <a:gd name="connsiteY16" fmla="*/ -1372 h 117669"/>
                <a:gd name="connsiteX17" fmla="*/ 73055 w 78376"/>
                <a:gd name="connsiteY17" fmla="*/ -1372 h 117669"/>
                <a:gd name="connsiteX18" fmla="*/ 78377 w 78376"/>
                <a:gd name="connsiteY18" fmla="*/ 30881 h 117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8376" h="117669">
                  <a:moveTo>
                    <a:pt x="78377" y="30881"/>
                  </a:moveTo>
                  <a:lnTo>
                    <a:pt x="72347" y="30881"/>
                  </a:lnTo>
                  <a:cubicBezTo>
                    <a:pt x="71815" y="26982"/>
                    <a:pt x="70044" y="16525"/>
                    <a:pt x="67732" y="14754"/>
                  </a:cubicBezTo>
                  <a:cubicBezTo>
                    <a:pt x="66318" y="13690"/>
                    <a:pt x="52661" y="13690"/>
                    <a:pt x="50183" y="13690"/>
                  </a:cubicBezTo>
                  <a:lnTo>
                    <a:pt x="17556" y="13690"/>
                  </a:lnTo>
                  <a:cubicBezTo>
                    <a:pt x="36169" y="30173"/>
                    <a:pt x="42382" y="35136"/>
                    <a:pt x="53019" y="43465"/>
                  </a:cubicBezTo>
                  <a:cubicBezTo>
                    <a:pt x="66143" y="53922"/>
                    <a:pt x="78377" y="64910"/>
                    <a:pt x="78377" y="81744"/>
                  </a:cubicBezTo>
                  <a:cubicBezTo>
                    <a:pt x="78377" y="103189"/>
                    <a:pt x="59581" y="116298"/>
                    <a:pt x="36885" y="116298"/>
                  </a:cubicBezTo>
                  <a:cubicBezTo>
                    <a:pt x="14895" y="116298"/>
                    <a:pt x="0" y="100886"/>
                    <a:pt x="0" y="84577"/>
                  </a:cubicBezTo>
                  <a:cubicBezTo>
                    <a:pt x="0" y="75542"/>
                    <a:pt x="7626" y="74652"/>
                    <a:pt x="9398" y="74652"/>
                  </a:cubicBezTo>
                  <a:cubicBezTo>
                    <a:pt x="13656" y="74652"/>
                    <a:pt x="18795" y="77670"/>
                    <a:pt x="18795" y="84045"/>
                  </a:cubicBezTo>
                  <a:cubicBezTo>
                    <a:pt x="18795" y="87238"/>
                    <a:pt x="17556" y="93438"/>
                    <a:pt x="8333" y="93438"/>
                  </a:cubicBezTo>
                  <a:cubicBezTo>
                    <a:pt x="13830" y="106022"/>
                    <a:pt x="25890" y="109921"/>
                    <a:pt x="34224" y="109921"/>
                  </a:cubicBezTo>
                  <a:cubicBezTo>
                    <a:pt x="51954" y="109921"/>
                    <a:pt x="61178" y="96099"/>
                    <a:pt x="61178" y="81744"/>
                  </a:cubicBezTo>
                  <a:cubicBezTo>
                    <a:pt x="61178" y="66323"/>
                    <a:pt x="50183" y="54097"/>
                    <a:pt x="44503" y="47720"/>
                  </a:cubicBezTo>
                  <a:lnTo>
                    <a:pt x="1771" y="5537"/>
                  </a:lnTo>
                  <a:cubicBezTo>
                    <a:pt x="0" y="3949"/>
                    <a:pt x="0" y="3590"/>
                    <a:pt x="0" y="-1372"/>
                  </a:cubicBezTo>
                  <a:lnTo>
                    <a:pt x="73055" y="-1372"/>
                  </a:lnTo>
                  <a:lnTo>
                    <a:pt x="78377" y="30881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49" name="任意多边形: 形状 148">
              <a:extLst>
                <a:ext uri="{FF2B5EF4-FFF2-40B4-BE49-F238E27FC236}">
                  <a16:creationId xmlns:a16="http://schemas.microsoft.com/office/drawing/2014/main" id="{E43877A3-FBF1-01F4-8514-70D3A43F05DE}"/>
                </a:ext>
              </a:extLst>
            </p:cNvPr>
            <p:cNvSpPr/>
            <p:nvPr>
              <p:custDataLst>
                <p:tags r:id="rId93"/>
              </p:custDataLst>
            </p:nvPr>
          </p:nvSpPr>
          <p:spPr>
            <a:xfrm flipV="1">
              <a:off x="12845954" y="-15372584"/>
              <a:ext cx="168900" cy="168563"/>
            </a:xfrm>
            <a:custGeom>
              <a:avLst/>
              <a:gdLst>
                <a:gd name="connsiteX0" fmla="*/ 168900 w 168900"/>
                <a:gd name="connsiteY0" fmla="*/ 82907 h 168563"/>
                <a:gd name="connsiteX1" fmla="*/ 84581 w 168900"/>
                <a:gd name="connsiteY1" fmla="*/ 167188 h 168563"/>
                <a:gd name="connsiteX2" fmla="*/ 0 w 168900"/>
                <a:gd name="connsiteY2" fmla="*/ 82907 h 168563"/>
                <a:gd name="connsiteX3" fmla="*/ 84328 w 168900"/>
                <a:gd name="connsiteY3" fmla="*/ -1375 h 168563"/>
                <a:gd name="connsiteX4" fmla="*/ 168900 w 168900"/>
                <a:gd name="connsiteY4" fmla="*/ 82907 h 168563"/>
                <a:gd name="connsiteX5" fmla="*/ 6331 w 168900"/>
                <a:gd name="connsiteY5" fmla="*/ 86193 h 168563"/>
                <a:gd name="connsiteX6" fmla="*/ 81285 w 168900"/>
                <a:gd name="connsiteY6" fmla="*/ 160860 h 168563"/>
                <a:gd name="connsiteX7" fmla="*/ 81285 w 168900"/>
                <a:gd name="connsiteY7" fmla="*/ 86193 h 168563"/>
                <a:gd name="connsiteX8" fmla="*/ 6331 w 168900"/>
                <a:gd name="connsiteY8" fmla="*/ 86193 h 168563"/>
                <a:gd name="connsiteX9" fmla="*/ 87616 w 168900"/>
                <a:gd name="connsiteY9" fmla="*/ 160860 h 168563"/>
                <a:gd name="connsiteX10" fmla="*/ 162577 w 168900"/>
                <a:gd name="connsiteY10" fmla="*/ 86193 h 168563"/>
                <a:gd name="connsiteX11" fmla="*/ 87616 w 168900"/>
                <a:gd name="connsiteY11" fmla="*/ 86193 h 168563"/>
                <a:gd name="connsiteX12" fmla="*/ 87616 w 168900"/>
                <a:gd name="connsiteY12" fmla="*/ 160860 h 168563"/>
                <a:gd name="connsiteX13" fmla="*/ 81285 w 168900"/>
                <a:gd name="connsiteY13" fmla="*/ 4953 h 168563"/>
                <a:gd name="connsiteX14" fmla="*/ 6331 w 168900"/>
                <a:gd name="connsiteY14" fmla="*/ 79865 h 168563"/>
                <a:gd name="connsiteX15" fmla="*/ 81285 w 168900"/>
                <a:gd name="connsiteY15" fmla="*/ 79865 h 168563"/>
                <a:gd name="connsiteX16" fmla="*/ 81285 w 168900"/>
                <a:gd name="connsiteY16" fmla="*/ 4953 h 168563"/>
                <a:gd name="connsiteX17" fmla="*/ 162577 w 168900"/>
                <a:gd name="connsiteY17" fmla="*/ 79865 h 168563"/>
                <a:gd name="connsiteX18" fmla="*/ 87616 w 168900"/>
                <a:gd name="connsiteY18" fmla="*/ 4953 h 168563"/>
                <a:gd name="connsiteX19" fmla="*/ 87616 w 168900"/>
                <a:gd name="connsiteY19" fmla="*/ 79865 h 168563"/>
                <a:gd name="connsiteX20" fmla="*/ 162577 w 168900"/>
                <a:gd name="connsiteY20" fmla="*/ 79865 h 168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68900" h="168563">
                  <a:moveTo>
                    <a:pt x="168900" y="82907"/>
                  </a:moveTo>
                  <a:cubicBezTo>
                    <a:pt x="168900" y="129474"/>
                    <a:pt x="130920" y="167188"/>
                    <a:pt x="84581" y="167188"/>
                  </a:cubicBezTo>
                  <a:cubicBezTo>
                    <a:pt x="37480" y="167188"/>
                    <a:pt x="0" y="128965"/>
                    <a:pt x="0" y="82907"/>
                  </a:cubicBezTo>
                  <a:cubicBezTo>
                    <a:pt x="0" y="36339"/>
                    <a:pt x="37988" y="-1375"/>
                    <a:pt x="84328" y="-1375"/>
                  </a:cubicBezTo>
                  <a:cubicBezTo>
                    <a:pt x="131428" y="-1375"/>
                    <a:pt x="168900" y="36848"/>
                    <a:pt x="168900" y="82907"/>
                  </a:cubicBezTo>
                  <a:close/>
                  <a:moveTo>
                    <a:pt x="6331" y="86193"/>
                  </a:moveTo>
                  <a:cubicBezTo>
                    <a:pt x="8866" y="128719"/>
                    <a:pt x="41786" y="158835"/>
                    <a:pt x="81285" y="160860"/>
                  </a:cubicBezTo>
                  <a:lnTo>
                    <a:pt x="81285" y="86193"/>
                  </a:lnTo>
                  <a:lnTo>
                    <a:pt x="6331" y="86193"/>
                  </a:lnTo>
                  <a:close/>
                  <a:moveTo>
                    <a:pt x="87616" y="160860"/>
                  </a:moveTo>
                  <a:cubicBezTo>
                    <a:pt x="127377" y="158835"/>
                    <a:pt x="160043" y="128465"/>
                    <a:pt x="162577" y="86193"/>
                  </a:cubicBezTo>
                  <a:lnTo>
                    <a:pt x="87616" y="86193"/>
                  </a:lnTo>
                  <a:lnTo>
                    <a:pt x="87616" y="160860"/>
                  </a:lnTo>
                  <a:close/>
                  <a:moveTo>
                    <a:pt x="81285" y="4953"/>
                  </a:moveTo>
                  <a:cubicBezTo>
                    <a:pt x="42040" y="6977"/>
                    <a:pt x="8866" y="36593"/>
                    <a:pt x="6331" y="79865"/>
                  </a:cubicBezTo>
                  <a:lnTo>
                    <a:pt x="81285" y="79865"/>
                  </a:lnTo>
                  <a:lnTo>
                    <a:pt x="81285" y="4953"/>
                  </a:lnTo>
                  <a:close/>
                  <a:moveTo>
                    <a:pt x="162577" y="79865"/>
                  </a:moveTo>
                  <a:cubicBezTo>
                    <a:pt x="160043" y="36593"/>
                    <a:pt x="126614" y="6977"/>
                    <a:pt x="87616" y="4953"/>
                  </a:cubicBezTo>
                  <a:lnTo>
                    <a:pt x="87616" y="79865"/>
                  </a:lnTo>
                  <a:lnTo>
                    <a:pt x="162577" y="79865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50" name="任意多边形: 形状 149">
              <a:extLst>
                <a:ext uri="{FF2B5EF4-FFF2-40B4-BE49-F238E27FC236}">
                  <a16:creationId xmlns:a16="http://schemas.microsoft.com/office/drawing/2014/main" id="{053C4061-5340-E216-CE89-CB8010807877}"/>
                </a:ext>
              </a:extLst>
            </p:cNvPr>
            <p:cNvSpPr/>
            <p:nvPr>
              <p:custDataLst>
                <p:tags r:id="rId94"/>
              </p:custDataLst>
            </p:nvPr>
          </p:nvSpPr>
          <p:spPr>
            <a:xfrm flipV="1">
              <a:off x="13098693" y="-15400674"/>
              <a:ext cx="125350" cy="178932"/>
            </a:xfrm>
            <a:custGeom>
              <a:avLst/>
              <a:gdLst>
                <a:gd name="connsiteX0" fmla="*/ 76986 w 125350"/>
                <a:gd name="connsiteY0" fmla="*/ 75813 h 178932"/>
                <a:gd name="connsiteX1" fmla="*/ 103576 w 125350"/>
                <a:gd name="connsiteY1" fmla="*/ 4697 h 178932"/>
                <a:gd name="connsiteX2" fmla="*/ 116993 w 125350"/>
                <a:gd name="connsiteY2" fmla="*/ -878 h 178932"/>
                <a:gd name="connsiteX3" fmla="*/ 122562 w 125350"/>
                <a:gd name="connsiteY3" fmla="*/ -878 h 178932"/>
                <a:gd name="connsiteX4" fmla="*/ 125350 w 125350"/>
                <a:gd name="connsiteY4" fmla="*/ 1656 h 178932"/>
                <a:gd name="connsiteX5" fmla="*/ 124087 w 125350"/>
                <a:gd name="connsiteY5" fmla="*/ 3934 h 178932"/>
                <a:gd name="connsiteX6" fmla="*/ 118256 w 125350"/>
                <a:gd name="connsiteY6" fmla="*/ 15574 h 178932"/>
                <a:gd name="connsiteX7" fmla="*/ 66604 w 125350"/>
                <a:gd name="connsiteY7" fmla="*/ 159588 h 178932"/>
                <a:gd name="connsiteX8" fmla="*/ 35708 w 125350"/>
                <a:gd name="connsiteY8" fmla="*/ 177555 h 178932"/>
                <a:gd name="connsiteX9" fmla="*/ 31149 w 125350"/>
                <a:gd name="connsiteY9" fmla="*/ 174768 h 178932"/>
                <a:gd name="connsiteX10" fmla="*/ 33429 w 125350"/>
                <a:gd name="connsiteY10" fmla="*/ 172236 h 178932"/>
                <a:gd name="connsiteX11" fmla="*/ 49889 w 125350"/>
                <a:gd name="connsiteY11" fmla="*/ 151989 h 178932"/>
                <a:gd name="connsiteX12" fmla="*/ 74453 w 125350"/>
                <a:gd name="connsiteY12" fmla="*/ 83150 h 178932"/>
                <a:gd name="connsiteX13" fmla="*/ 4559 w 125350"/>
                <a:gd name="connsiteY13" fmla="*/ 13803 h 178932"/>
                <a:gd name="connsiteX14" fmla="*/ 0 w 125350"/>
                <a:gd name="connsiteY14" fmla="*/ 5959 h 178932"/>
                <a:gd name="connsiteX15" fmla="*/ 7602 w 125350"/>
                <a:gd name="connsiteY15" fmla="*/ -1377 h 178932"/>
                <a:gd name="connsiteX16" fmla="*/ 15960 w 125350"/>
                <a:gd name="connsiteY16" fmla="*/ 3934 h 178932"/>
                <a:gd name="connsiteX17" fmla="*/ 76986 w 125350"/>
                <a:gd name="connsiteY17" fmla="*/ 75813 h 178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25350" h="178932">
                  <a:moveTo>
                    <a:pt x="76986" y="75813"/>
                  </a:moveTo>
                  <a:cubicBezTo>
                    <a:pt x="87370" y="49239"/>
                    <a:pt x="99524" y="10517"/>
                    <a:pt x="103576" y="4697"/>
                  </a:cubicBezTo>
                  <a:cubicBezTo>
                    <a:pt x="107627" y="-878"/>
                    <a:pt x="110153" y="-878"/>
                    <a:pt x="116993" y="-878"/>
                  </a:cubicBezTo>
                  <a:lnTo>
                    <a:pt x="122562" y="-878"/>
                  </a:lnTo>
                  <a:cubicBezTo>
                    <a:pt x="125097" y="-624"/>
                    <a:pt x="125350" y="893"/>
                    <a:pt x="125350" y="1656"/>
                  </a:cubicBezTo>
                  <a:cubicBezTo>
                    <a:pt x="125350" y="2417"/>
                    <a:pt x="124842" y="2926"/>
                    <a:pt x="124087" y="3934"/>
                  </a:cubicBezTo>
                  <a:cubicBezTo>
                    <a:pt x="121554" y="6721"/>
                    <a:pt x="120036" y="10517"/>
                    <a:pt x="118256" y="15574"/>
                  </a:cubicBezTo>
                  <a:lnTo>
                    <a:pt x="66604" y="159588"/>
                  </a:lnTo>
                  <a:cubicBezTo>
                    <a:pt x="61281" y="174260"/>
                    <a:pt x="47609" y="177555"/>
                    <a:pt x="35708" y="177555"/>
                  </a:cubicBezTo>
                  <a:cubicBezTo>
                    <a:pt x="34445" y="177555"/>
                    <a:pt x="31149" y="177555"/>
                    <a:pt x="31149" y="174768"/>
                  </a:cubicBezTo>
                  <a:cubicBezTo>
                    <a:pt x="31149" y="172743"/>
                    <a:pt x="33175" y="172236"/>
                    <a:pt x="33429" y="172236"/>
                  </a:cubicBezTo>
                  <a:cubicBezTo>
                    <a:pt x="41786" y="170719"/>
                    <a:pt x="43557" y="169203"/>
                    <a:pt x="49889" y="151989"/>
                  </a:cubicBezTo>
                  <a:lnTo>
                    <a:pt x="74453" y="83150"/>
                  </a:lnTo>
                  <a:lnTo>
                    <a:pt x="4559" y="13803"/>
                  </a:lnTo>
                  <a:cubicBezTo>
                    <a:pt x="1525" y="10770"/>
                    <a:pt x="0" y="9245"/>
                    <a:pt x="0" y="5959"/>
                  </a:cubicBezTo>
                  <a:cubicBezTo>
                    <a:pt x="0" y="1656"/>
                    <a:pt x="3551" y="-1377"/>
                    <a:pt x="7602" y="-1377"/>
                  </a:cubicBezTo>
                  <a:cubicBezTo>
                    <a:pt x="11654" y="-1377"/>
                    <a:pt x="13933" y="1402"/>
                    <a:pt x="15960" y="3934"/>
                  </a:cubicBezTo>
                  <a:lnTo>
                    <a:pt x="76986" y="75813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51" name="任意多边形: 形状 150">
              <a:extLst>
                <a:ext uri="{FF2B5EF4-FFF2-40B4-BE49-F238E27FC236}">
                  <a16:creationId xmlns:a16="http://schemas.microsoft.com/office/drawing/2014/main" id="{C6A94DC5-2234-ABA6-35F0-EC07484700F1}"/>
                </a:ext>
              </a:extLst>
            </p:cNvPr>
            <p:cNvSpPr/>
            <p:nvPr>
              <p:custDataLst>
                <p:tags r:id="rId95"/>
              </p:custDataLst>
            </p:nvPr>
          </p:nvSpPr>
          <p:spPr>
            <a:xfrm flipV="1">
              <a:off x="13244415" y="-15400674"/>
              <a:ext cx="144345" cy="175644"/>
            </a:xfrm>
            <a:custGeom>
              <a:avLst/>
              <a:gdLst>
                <a:gd name="connsiteX0" fmla="*/ 17477 w 144345"/>
                <a:gd name="connsiteY0" fmla="*/ 10515 h 175644"/>
                <a:gd name="connsiteX1" fmla="*/ 0 w 144345"/>
                <a:gd name="connsiteY1" fmla="*/ 10515 h 175644"/>
                <a:gd name="connsiteX2" fmla="*/ 0 w 144345"/>
                <a:gd name="connsiteY2" fmla="*/ -1377 h 175644"/>
                <a:gd name="connsiteX3" fmla="*/ 31912 w 144345"/>
                <a:gd name="connsiteY3" fmla="*/ -616 h 175644"/>
                <a:gd name="connsiteX4" fmla="*/ 63816 w 144345"/>
                <a:gd name="connsiteY4" fmla="*/ -1377 h 175644"/>
                <a:gd name="connsiteX5" fmla="*/ 63816 w 144345"/>
                <a:gd name="connsiteY5" fmla="*/ 10515 h 175644"/>
                <a:gd name="connsiteX6" fmla="*/ 46346 w 144345"/>
                <a:gd name="connsiteY6" fmla="*/ 10515 h 175644"/>
                <a:gd name="connsiteX7" fmla="*/ 46346 w 144345"/>
                <a:gd name="connsiteY7" fmla="*/ 63412 h 175644"/>
                <a:gd name="connsiteX8" fmla="*/ 84073 w 144345"/>
                <a:gd name="connsiteY8" fmla="*/ 103404 h 175644"/>
                <a:gd name="connsiteX9" fmla="*/ 98000 w 144345"/>
                <a:gd name="connsiteY9" fmla="*/ 78854 h 175644"/>
                <a:gd name="connsiteX10" fmla="*/ 98000 w 144345"/>
                <a:gd name="connsiteY10" fmla="*/ 10515 h 175644"/>
                <a:gd name="connsiteX11" fmla="*/ 80530 w 144345"/>
                <a:gd name="connsiteY11" fmla="*/ 10515 h 175644"/>
                <a:gd name="connsiteX12" fmla="*/ 80530 w 144345"/>
                <a:gd name="connsiteY12" fmla="*/ -1377 h 175644"/>
                <a:gd name="connsiteX13" fmla="*/ 112434 w 144345"/>
                <a:gd name="connsiteY13" fmla="*/ -616 h 175644"/>
                <a:gd name="connsiteX14" fmla="*/ 144346 w 144345"/>
                <a:gd name="connsiteY14" fmla="*/ -1377 h 175644"/>
                <a:gd name="connsiteX15" fmla="*/ 144346 w 144345"/>
                <a:gd name="connsiteY15" fmla="*/ 10515 h 175644"/>
                <a:gd name="connsiteX16" fmla="*/ 126869 w 144345"/>
                <a:gd name="connsiteY16" fmla="*/ 10515 h 175644"/>
                <a:gd name="connsiteX17" fmla="*/ 126869 w 144345"/>
                <a:gd name="connsiteY17" fmla="*/ 76067 h 175644"/>
                <a:gd name="connsiteX18" fmla="*/ 87871 w 144345"/>
                <a:gd name="connsiteY18" fmla="*/ 112512 h 175644"/>
                <a:gd name="connsiteX19" fmla="*/ 44821 w 144345"/>
                <a:gd name="connsiteY19" fmla="*/ 87707 h 175644"/>
                <a:gd name="connsiteX20" fmla="*/ 44821 w 144345"/>
                <a:gd name="connsiteY20" fmla="*/ 174267 h 175644"/>
                <a:gd name="connsiteX21" fmla="*/ 0 w 144345"/>
                <a:gd name="connsiteY21" fmla="*/ 172244 h 175644"/>
                <a:gd name="connsiteX22" fmla="*/ 0 w 144345"/>
                <a:gd name="connsiteY22" fmla="*/ 160349 h 175644"/>
                <a:gd name="connsiteX23" fmla="*/ 17477 w 144345"/>
                <a:gd name="connsiteY23" fmla="*/ 150480 h 175644"/>
                <a:gd name="connsiteX24" fmla="*/ 17477 w 144345"/>
                <a:gd name="connsiteY24" fmla="*/ 10515 h 175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44345" h="175644">
                  <a:moveTo>
                    <a:pt x="17477" y="10515"/>
                  </a:moveTo>
                  <a:lnTo>
                    <a:pt x="0" y="10515"/>
                  </a:lnTo>
                  <a:lnTo>
                    <a:pt x="0" y="-1377"/>
                  </a:lnTo>
                  <a:cubicBezTo>
                    <a:pt x="7095" y="-1125"/>
                    <a:pt x="22283" y="-616"/>
                    <a:pt x="31912" y="-616"/>
                  </a:cubicBezTo>
                  <a:cubicBezTo>
                    <a:pt x="41787" y="-616"/>
                    <a:pt x="56729" y="-1125"/>
                    <a:pt x="63816" y="-1377"/>
                  </a:cubicBezTo>
                  <a:lnTo>
                    <a:pt x="63816" y="10515"/>
                  </a:lnTo>
                  <a:lnTo>
                    <a:pt x="46346" y="10515"/>
                  </a:lnTo>
                  <a:lnTo>
                    <a:pt x="46346" y="63412"/>
                  </a:lnTo>
                  <a:cubicBezTo>
                    <a:pt x="46346" y="91003"/>
                    <a:pt x="68121" y="103404"/>
                    <a:pt x="84073" y="103404"/>
                  </a:cubicBezTo>
                  <a:cubicBezTo>
                    <a:pt x="92685" y="103404"/>
                    <a:pt x="98000" y="98085"/>
                    <a:pt x="98000" y="78854"/>
                  </a:cubicBezTo>
                  <a:lnTo>
                    <a:pt x="98000" y="10515"/>
                  </a:lnTo>
                  <a:lnTo>
                    <a:pt x="80530" y="10515"/>
                  </a:lnTo>
                  <a:lnTo>
                    <a:pt x="80530" y="-1377"/>
                  </a:lnTo>
                  <a:cubicBezTo>
                    <a:pt x="87616" y="-1125"/>
                    <a:pt x="102813" y="-616"/>
                    <a:pt x="112434" y="-616"/>
                  </a:cubicBezTo>
                  <a:cubicBezTo>
                    <a:pt x="122308" y="-616"/>
                    <a:pt x="137252" y="-1125"/>
                    <a:pt x="144346" y="-1377"/>
                  </a:cubicBezTo>
                  <a:lnTo>
                    <a:pt x="144346" y="10515"/>
                  </a:lnTo>
                  <a:lnTo>
                    <a:pt x="126869" y="10515"/>
                  </a:lnTo>
                  <a:lnTo>
                    <a:pt x="126869" y="76067"/>
                  </a:lnTo>
                  <a:cubicBezTo>
                    <a:pt x="126869" y="102643"/>
                    <a:pt x="113197" y="112512"/>
                    <a:pt x="87871" y="112512"/>
                  </a:cubicBezTo>
                  <a:cubicBezTo>
                    <a:pt x="63561" y="112512"/>
                    <a:pt x="50653" y="97831"/>
                    <a:pt x="44821" y="87707"/>
                  </a:cubicBezTo>
                  <a:lnTo>
                    <a:pt x="44821" y="174267"/>
                  </a:lnTo>
                  <a:lnTo>
                    <a:pt x="0" y="172244"/>
                  </a:lnTo>
                  <a:lnTo>
                    <a:pt x="0" y="160349"/>
                  </a:lnTo>
                  <a:cubicBezTo>
                    <a:pt x="15706" y="160349"/>
                    <a:pt x="17477" y="160349"/>
                    <a:pt x="17477" y="150480"/>
                  </a:cubicBezTo>
                  <a:lnTo>
                    <a:pt x="17477" y="10515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52" name="任意多边形: 形状 151">
              <a:extLst>
                <a:ext uri="{FF2B5EF4-FFF2-40B4-BE49-F238E27FC236}">
                  <a16:creationId xmlns:a16="http://schemas.microsoft.com/office/drawing/2014/main" id="{7C972A9B-897B-013F-046D-F315632BA494}"/>
                </a:ext>
              </a:extLst>
            </p:cNvPr>
            <p:cNvSpPr/>
            <p:nvPr>
              <p:custDataLst>
                <p:tags r:id="rId96"/>
              </p:custDataLst>
            </p:nvPr>
          </p:nvSpPr>
          <p:spPr>
            <a:xfrm flipV="1">
              <a:off x="13407065" y="-15449884"/>
              <a:ext cx="137001" cy="120329"/>
            </a:xfrm>
            <a:custGeom>
              <a:avLst/>
              <a:gdLst>
                <a:gd name="connsiteX0" fmla="*/ 128195 w 137001"/>
                <a:gd name="connsiteY0" fmla="*/ 39555 h 120329"/>
                <a:gd name="connsiteX1" fmla="*/ 129260 w 137001"/>
                <a:gd name="connsiteY1" fmla="*/ 42746 h 120329"/>
                <a:gd name="connsiteX2" fmla="*/ 126249 w 137001"/>
                <a:gd name="connsiteY2" fmla="*/ 45223 h 120329"/>
                <a:gd name="connsiteX3" fmla="*/ 124294 w 137001"/>
                <a:gd name="connsiteY3" fmla="*/ 44517 h 120329"/>
                <a:gd name="connsiteX4" fmla="*/ 121641 w 137001"/>
                <a:gd name="connsiteY4" fmla="*/ 39380 h 120329"/>
                <a:gd name="connsiteX5" fmla="*/ 72165 w 137001"/>
                <a:gd name="connsiteY5" fmla="*/ 5001 h 120329"/>
                <a:gd name="connsiteX6" fmla="*/ 42025 w 137001"/>
                <a:gd name="connsiteY6" fmla="*/ 5001 h 120329"/>
                <a:gd name="connsiteX7" fmla="*/ 36353 w 137001"/>
                <a:gd name="connsiteY7" fmla="*/ 6770 h 120329"/>
                <a:gd name="connsiteX8" fmla="*/ 37060 w 137001"/>
                <a:gd name="connsiteY8" fmla="*/ 10486 h 120329"/>
                <a:gd name="connsiteX9" fmla="*/ 48937 w 137001"/>
                <a:gd name="connsiteY9" fmla="*/ 57983 h 120329"/>
                <a:gd name="connsiteX10" fmla="*/ 68797 w 137001"/>
                <a:gd name="connsiteY10" fmla="*/ 57983 h 120329"/>
                <a:gd name="connsiteX11" fmla="*/ 84931 w 137001"/>
                <a:gd name="connsiteY11" fmla="*/ 49829 h 120329"/>
                <a:gd name="connsiteX12" fmla="*/ 83692 w 137001"/>
                <a:gd name="connsiteY12" fmla="*/ 41858 h 120329"/>
                <a:gd name="connsiteX13" fmla="*/ 83160 w 137001"/>
                <a:gd name="connsiteY13" fmla="*/ 39729 h 120329"/>
                <a:gd name="connsiteX14" fmla="*/ 86179 w 137001"/>
                <a:gd name="connsiteY14" fmla="*/ 37252 h 120329"/>
                <a:gd name="connsiteX15" fmla="*/ 89547 w 137001"/>
                <a:gd name="connsiteY15" fmla="*/ 41151 h 120329"/>
                <a:gd name="connsiteX16" fmla="*/ 99294 w 137001"/>
                <a:gd name="connsiteY16" fmla="*/ 79960 h 120329"/>
                <a:gd name="connsiteX17" fmla="*/ 99827 w 137001"/>
                <a:gd name="connsiteY17" fmla="*/ 82621 h 120329"/>
                <a:gd name="connsiteX18" fmla="*/ 96816 w 137001"/>
                <a:gd name="connsiteY18" fmla="*/ 85098 h 120329"/>
                <a:gd name="connsiteX19" fmla="*/ 93265 w 137001"/>
                <a:gd name="connsiteY19" fmla="*/ 80493 h 120329"/>
                <a:gd name="connsiteX20" fmla="*/ 69155 w 137001"/>
                <a:gd name="connsiteY20" fmla="*/ 64367 h 120329"/>
                <a:gd name="connsiteX21" fmla="*/ 50533 w 137001"/>
                <a:gd name="connsiteY21" fmla="*/ 64367 h 120329"/>
                <a:gd name="connsiteX22" fmla="*/ 61171 w 137001"/>
                <a:gd name="connsiteY22" fmla="*/ 106543 h 120329"/>
                <a:gd name="connsiteX23" fmla="*/ 70219 w 137001"/>
                <a:gd name="connsiteY23" fmla="*/ 112569 h 120329"/>
                <a:gd name="connsiteX24" fmla="*/ 99120 w 137001"/>
                <a:gd name="connsiteY24" fmla="*/ 112569 h 120329"/>
                <a:gd name="connsiteX25" fmla="*/ 128195 w 137001"/>
                <a:gd name="connsiteY25" fmla="*/ 92014 h 120329"/>
                <a:gd name="connsiteX26" fmla="*/ 127488 w 137001"/>
                <a:gd name="connsiteY26" fmla="*/ 81199 h 120329"/>
                <a:gd name="connsiteX27" fmla="*/ 130507 w 137001"/>
                <a:gd name="connsiteY27" fmla="*/ 78190 h 120329"/>
                <a:gd name="connsiteX28" fmla="*/ 133692 w 137001"/>
                <a:gd name="connsiteY28" fmla="*/ 82795 h 120329"/>
                <a:gd name="connsiteX29" fmla="*/ 136886 w 137001"/>
                <a:gd name="connsiteY29" fmla="*/ 113633 h 120329"/>
                <a:gd name="connsiteX30" fmla="*/ 131747 w 137001"/>
                <a:gd name="connsiteY30" fmla="*/ 118946 h 120329"/>
                <a:gd name="connsiteX31" fmla="*/ 34224 w 137001"/>
                <a:gd name="connsiteY31" fmla="*/ 118946 h 120329"/>
                <a:gd name="connsiteX32" fmla="*/ 28552 w 137001"/>
                <a:gd name="connsiteY32" fmla="*/ 115047 h 120329"/>
                <a:gd name="connsiteX33" fmla="*/ 34399 w 137001"/>
                <a:gd name="connsiteY33" fmla="*/ 112569 h 120329"/>
                <a:gd name="connsiteX34" fmla="*/ 41135 w 137001"/>
                <a:gd name="connsiteY34" fmla="*/ 112212 h 120329"/>
                <a:gd name="connsiteX35" fmla="*/ 45036 w 137001"/>
                <a:gd name="connsiteY35" fmla="*/ 109734 h 120329"/>
                <a:gd name="connsiteX36" fmla="*/ 44329 w 137001"/>
                <a:gd name="connsiteY36" fmla="*/ 105837 h 120329"/>
                <a:gd name="connsiteX37" fmla="*/ 21100 w 137001"/>
                <a:gd name="connsiteY37" fmla="*/ 13147 h 120329"/>
                <a:gd name="connsiteX38" fmla="*/ 5323 w 137001"/>
                <a:gd name="connsiteY38" fmla="*/ 5001 h 120329"/>
                <a:gd name="connsiteX39" fmla="*/ 0 w 137001"/>
                <a:gd name="connsiteY39" fmla="*/ 1093 h 120329"/>
                <a:gd name="connsiteX40" fmla="*/ 5323 w 137001"/>
                <a:gd name="connsiteY40" fmla="*/ -1383 h 120329"/>
                <a:gd name="connsiteX41" fmla="*/ 105499 w 137001"/>
                <a:gd name="connsiteY41" fmla="*/ -1383 h 120329"/>
                <a:gd name="connsiteX42" fmla="*/ 111529 w 137001"/>
                <a:gd name="connsiteY42" fmla="*/ 1808 h 120329"/>
                <a:gd name="connsiteX43" fmla="*/ 128195 w 137001"/>
                <a:gd name="connsiteY43" fmla="*/ 39555 h 120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37001" h="120329">
                  <a:moveTo>
                    <a:pt x="128195" y="39555"/>
                  </a:moveTo>
                  <a:cubicBezTo>
                    <a:pt x="129260" y="41858"/>
                    <a:pt x="129260" y="42563"/>
                    <a:pt x="129260" y="42746"/>
                  </a:cubicBezTo>
                  <a:cubicBezTo>
                    <a:pt x="129260" y="43810"/>
                    <a:pt x="128553" y="45223"/>
                    <a:pt x="126249" y="45223"/>
                  </a:cubicBezTo>
                  <a:cubicBezTo>
                    <a:pt x="125892" y="45223"/>
                    <a:pt x="125010" y="45223"/>
                    <a:pt x="124294" y="44517"/>
                  </a:cubicBezTo>
                  <a:cubicBezTo>
                    <a:pt x="123945" y="44159"/>
                    <a:pt x="123763" y="43985"/>
                    <a:pt x="121641" y="39380"/>
                  </a:cubicBezTo>
                  <a:cubicBezTo>
                    <a:pt x="110114" y="13861"/>
                    <a:pt x="101066" y="5001"/>
                    <a:pt x="72165" y="5001"/>
                  </a:cubicBezTo>
                  <a:lnTo>
                    <a:pt x="42025" y="5001"/>
                  </a:lnTo>
                  <a:cubicBezTo>
                    <a:pt x="36528" y="5001"/>
                    <a:pt x="36353" y="5175"/>
                    <a:pt x="36353" y="6770"/>
                  </a:cubicBezTo>
                  <a:cubicBezTo>
                    <a:pt x="36353" y="6946"/>
                    <a:pt x="36353" y="7834"/>
                    <a:pt x="37060" y="10486"/>
                  </a:cubicBezTo>
                  <a:lnTo>
                    <a:pt x="48937" y="57983"/>
                  </a:lnTo>
                  <a:lnTo>
                    <a:pt x="68797" y="57983"/>
                  </a:lnTo>
                  <a:cubicBezTo>
                    <a:pt x="82810" y="57983"/>
                    <a:pt x="84931" y="55680"/>
                    <a:pt x="84931" y="49829"/>
                  </a:cubicBezTo>
                  <a:cubicBezTo>
                    <a:pt x="84931" y="47884"/>
                    <a:pt x="84399" y="44874"/>
                    <a:pt x="83692" y="41858"/>
                  </a:cubicBezTo>
                  <a:cubicBezTo>
                    <a:pt x="83160" y="40261"/>
                    <a:pt x="83160" y="40087"/>
                    <a:pt x="83160" y="39729"/>
                  </a:cubicBezTo>
                  <a:cubicBezTo>
                    <a:pt x="83160" y="39380"/>
                    <a:pt x="83335" y="37252"/>
                    <a:pt x="86179" y="37252"/>
                  </a:cubicBezTo>
                  <a:cubicBezTo>
                    <a:pt x="88657" y="37252"/>
                    <a:pt x="88832" y="38133"/>
                    <a:pt x="89547" y="41151"/>
                  </a:cubicBezTo>
                  <a:lnTo>
                    <a:pt x="99294" y="79960"/>
                  </a:lnTo>
                  <a:cubicBezTo>
                    <a:pt x="99827" y="82089"/>
                    <a:pt x="99827" y="82438"/>
                    <a:pt x="99827" y="82621"/>
                  </a:cubicBezTo>
                  <a:cubicBezTo>
                    <a:pt x="99827" y="84390"/>
                    <a:pt x="98413" y="85098"/>
                    <a:pt x="96816" y="85098"/>
                  </a:cubicBezTo>
                  <a:cubicBezTo>
                    <a:pt x="94512" y="85098"/>
                    <a:pt x="94329" y="84217"/>
                    <a:pt x="93265" y="80493"/>
                  </a:cubicBezTo>
                  <a:cubicBezTo>
                    <a:pt x="89547" y="66668"/>
                    <a:pt x="84224" y="64367"/>
                    <a:pt x="69155" y="64367"/>
                  </a:cubicBezTo>
                  <a:lnTo>
                    <a:pt x="50533" y="64367"/>
                  </a:lnTo>
                  <a:lnTo>
                    <a:pt x="61171" y="106543"/>
                  </a:lnTo>
                  <a:cubicBezTo>
                    <a:pt x="62593" y="112037"/>
                    <a:pt x="62767" y="112569"/>
                    <a:pt x="70219" y="112569"/>
                  </a:cubicBezTo>
                  <a:lnTo>
                    <a:pt x="99120" y="112569"/>
                  </a:lnTo>
                  <a:cubicBezTo>
                    <a:pt x="122349" y="112569"/>
                    <a:pt x="128195" y="107782"/>
                    <a:pt x="128195" y="92014"/>
                  </a:cubicBezTo>
                  <a:cubicBezTo>
                    <a:pt x="128195" y="87400"/>
                    <a:pt x="127488" y="82089"/>
                    <a:pt x="127488" y="81199"/>
                  </a:cubicBezTo>
                  <a:cubicBezTo>
                    <a:pt x="127488" y="79786"/>
                    <a:pt x="128021" y="78190"/>
                    <a:pt x="130507" y="78190"/>
                  </a:cubicBezTo>
                  <a:cubicBezTo>
                    <a:pt x="133160" y="78190"/>
                    <a:pt x="133343" y="79786"/>
                    <a:pt x="133692" y="82795"/>
                  </a:cubicBezTo>
                  <a:lnTo>
                    <a:pt x="136886" y="113633"/>
                  </a:lnTo>
                  <a:cubicBezTo>
                    <a:pt x="137419" y="118946"/>
                    <a:pt x="136179" y="118946"/>
                    <a:pt x="131747" y="118946"/>
                  </a:cubicBezTo>
                  <a:lnTo>
                    <a:pt x="34224" y="118946"/>
                  </a:lnTo>
                  <a:cubicBezTo>
                    <a:pt x="30673" y="118946"/>
                    <a:pt x="28552" y="118946"/>
                    <a:pt x="28552" y="115047"/>
                  </a:cubicBezTo>
                  <a:cubicBezTo>
                    <a:pt x="28552" y="112569"/>
                    <a:pt x="30498" y="112569"/>
                    <a:pt x="34399" y="112569"/>
                  </a:cubicBezTo>
                  <a:cubicBezTo>
                    <a:pt x="37234" y="112569"/>
                    <a:pt x="37950" y="112569"/>
                    <a:pt x="41135" y="112212"/>
                  </a:cubicBezTo>
                  <a:cubicBezTo>
                    <a:pt x="44686" y="111854"/>
                    <a:pt x="45036" y="111505"/>
                    <a:pt x="45036" y="109734"/>
                  </a:cubicBezTo>
                  <a:cubicBezTo>
                    <a:pt x="45036" y="108489"/>
                    <a:pt x="44504" y="106718"/>
                    <a:pt x="44329" y="105837"/>
                  </a:cubicBezTo>
                  <a:lnTo>
                    <a:pt x="21100" y="13147"/>
                  </a:lnTo>
                  <a:cubicBezTo>
                    <a:pt x="19328" y="6239"/>
                    <a:pt x="19154" y="5001"/>
                    <a:pt x="5323" y="5001"/>
                  </a:cubicBezTo>
                  <a:cubicBezTo>
                    <a:pt x="2130" y="5001"/>
                    <a:pt x="0" y="5001"/>
                    <a:pt x="0" y="1093"/>
                  </a:cubicBezTo>
                  <a:cubicBezTo>
                    <a:pt x="0" y="-1383"/>
                    <a:pt x="2130" y="-1383"/>
                    <a:pt x="5323" y="-1383"/>
                  </a:cubicBezTo>
                  <a:lnTo>
                    <a:pt x="105499" y="-1383"/>
                  </a:lnTo>
                  <a:cubicBezTo>
                    <a:pt x="109931" y="-1383"/>
                    <a:pt x="110114" y="-1383"/>
                    <a:pt x="111529" y="1808"/>
                  </a:cubicBezTo>
                  <a:lnTo>
                    <a:pt x="128195" y="39555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53" name="任意多边形: 形状 152">
              <a:extLst>
                <a:ext uri="{FF2B5EF4-FFF2-40B4-BE49-F238E27FC236}">
                  <a16:creationId xmlns:a16="http://schemas.microsoft.com/office/drawing/2014/main" id="{0578CD1F-DBF4-CC58-7B1B-12CB11CD244E}"/>
                </a:ext>
              </a:extLst>
            </p:cNvPr>
            <p:cNvSpPr/>
            <p:nvPr>
              <p:custDataLst>
                <p:tags r:id="rId97"/>
              </p:custDataLst>
            </p:nvPr>
          </p:nvSpPr>
          <p:spPr>
            <a:xfrm flipV="1">
              <a:off x="13565471" y="-15450598"/>
              <a:ext cx="328841" cy="121042"/>
            </a:xfrm>
            <a:custGeom>
              <a:avLst/>
              <a:gdLst>
                <a:gd name="connsiteX0" fmla="*/ 60820 w 328841"/>
                <a:gd name="connsiteY0" fmla="*/ 105122 h 121042"/>
                <a:gd name="connsiteX1" fmla="*/ 79259 w 328841"/>
                <a:gd name="connsiteY1" fmla="*/ 113276 h 121042"/>
                <a:gd name="connsiteX2" fmla="*/ 86528 w 328841"/>
                <a:gd name="connsiteY2" fmla="*/ 117175 h 121042"/>
                <a:gd name="connsiteX3" fmla="*/ 83517 w 328841"/>
                <a:gd name="connsiteY3" fmla="*/ 119659 h 121042"/>
                <a:gd name="connsiteX4" fmla="*/ 70393 w 328841"/>
                <a:gd name="connsiteY4" fmla="*/ 119127 h 121042"/>
                <a:gd name="connsiteX5" fmla="*/ 56213 w 328841"/>
                <a:gd name="connsiteY5" fmla="*/ 118946 h 121042"/>
                <a:gd name="connsiteX6" fmla="*/ 43971 w 328841"/>
                <a:gd name="connsiteY6" fmla="*/ 119127 h 121042"/>
                <a:gd name="connsiteX7" fmla="*/ 32452 w 328841"/>
                <a:gd name="connsiteY7" fmla="*/ 119659 h 121042"/>
                <a:gd name="connsiteX8" fmla="*/ 28725 w 328841"/>
                <a:gd name="connsiteY8" fmla="*/ 115761 h 121042"/>
                <a:gd name="connsiteX9" fmla="*/ 34398 w 328841"/>
                <a:gd name="connsiteY9" fmla="*/ 113276 h 121042"/>
                <a:gd name="connsiteX10" fmla="*/ 41134 w 328841"/>
                <a:gd name="connsiteY10" fmla="*/ 112920 h 121042"/>
                <a:gd name="connsiteX11" fmla="*/ 45218 w 328841"/>
                <a:gd name="connsiteY11" fmla="*/ 110441 h 121042"/>
                <a:gd name="connsiteX12" fmla="*/ 44503 w 328841"/>
                <a:gd name="connsiteY12" fmla="*/ 106543 h 121042"/>
                <a:gd name="connsiteX13" fmla="*/ 20925 w 328841"/>
                <a:gd name="connsiteY13" fmla="*/ 12440 h 121042"/>
                <a:gd name="connsiteX14" fmla="*/ 5322 w 328841"/>
                <a:gd name="connsiteY14" fmla="*/ 5001 h 121042"/>
                <a:gd name="connsiteX15" fmla="*/ 0 w 328841"/>
                <a:gd name="connsiteY15" fmla="*/ 1276 h 121042"/>
                <a:gd name="connsiteX16" fmla="*/ 5322 w 328841"/>
                <a:gd name="connsiteY16" fmla="*/ -1383 h 121042"/>
                <a:gd name="connsiteX17" fmla="*/ 94512 w 328841"/>
                <a:gd name="connsiteY17" fmla="*/ -1383 h 121042"/>
                <a:gd name="connsiteX18" fmla="*/ 100540 w 328841"/>
                <a:gd name="connsiteY18" fmla="*/ 2159 h 121042"/>
                <a:gd name="connsiteX19" fmla="*/ 115612 w 328841"/>
                <a:gd name="connsiteY19" fmla="*/ 42746 h 121042"/>
                <a:gd name="connsiteX20" fmla="*/ 112592 w 328841"/>
                <a:gd name="connsiteY20" fmla="*/ 45223 h 121042"/>
                <a:gd name="connsiteX21" fmla="*/ 109048 w 328841"/>
                <a:gd name="connsiteY21" fmla="*/ 41500 h 121042"/>
                <a:gd name="connsiteX22" fmla="*/ 62059 w 328841"/>
                <a:gd name="connsiteY22" fmla="*/ 5001 h 121042"/>
                <a:gd name="connsiteX23" fmla="*/ 42024 w 328841"/>
                <a:gd name="connsiteY23" fmla="*/ 5001 h 121042"/>
                <a:gd name="connsiteX24" fmla="*/ 36352 w 328841"/>
                <a:gd name="connsiteY24" fmla="*/ 6770 h 121042"/>
                <a:gd name="connsiteX25" fmla="*/ 37059 w 328841"/>
                <a:gd name="connsiteY25" fmla="*/ 10486 h 121042"/>
                <a:gd name="connsiteX26" fmla="*/ 60820 w 328841"/>
                <a:gd name="connsiteY26" fmla="*/ 105122 h 121042"/>
                <a:gd name="connsiteX27" fmla="*/ 307742 w 328841"/>
                <a:gd name="connsiteY27" fmla="*/ 105304 h 121042"/>
                <a:gd name="connsiteX28" fmla="*/ 322812 w 328841"/>
                <a:gd name="connsiteY28" fmla="*/ 113276 h 121042"/>
                <a:gd name="connsiteX29" fmla="*/ 328841 w 328841"/>
                <a:gd name="connsiteY29" fmla="*/ 117000 h 121042"/>
                <a:gd name="connsiteX30" fmla="*/ 323519 w 328841"/>
                <a:gd name="connsiteY30" fmla="*/ 119659 h 121042"/>
                <a:gd name="connsiteX31" fmla="*/ 299408 w 328841"/>
                <a:gd name="connsiteY31" fmla="*/ 119659 h 121042"/>
                <a:gd name="connsiteX32" fmla="*/ 291782 w 328841"/>
                <a:gd name="connsiteY32" fmla="*/ 116111 h 121042"/>
                <a:gd name="connsiteX33" fmla="*/ 223335 w 328841"/>
                <a:gd name="connsiteY33" fmla="*/ 15100 h 121042"/>
                <a:gd name="connsiteX34" fmla="*/ 205784 w 328841"/>
                <a:gd name="connsiteY34" fmla="*/ 114872 h 121042"/>
                <a:gd name="connsiteX35" fmla="*/ 199582 w 328841"/>
                <a:gd name="connsiteY35" fmla="*/ 119659 h 121042"/>
                <a:gd name="connsiteX36" fmla="*/ 174224 w 328841"/>
                <a:gd name="connsiteY36" fmla="*/ 119659 h 121042"/>
                <a:gd name="connsiteX37" fmla="*/ 168369 w 328841"/>
                <a:gd name="connsiteY37" fmla="*/ 115761 h 121042"/>
                <a:gd name="connsiteX38" fmla="*/ 174399 w 328841"/>
                <a:gd name="connsiteY38" fmla="*/ 113276 h 121042"/>
                <a:gd name="connsiteX39" fmla="*/ 181136 w 328841"/>
                <a:gd name="connsiteY39" fmla="*/ 112920 h 121042"/>
                <a:gd name="connsiteX40" fmla="*/ 185036 w 328841"/>
                <a:gd name="connsiteY40" fmla="*/ 110441 h 121042"/>
                <a:gd name="connsiteX41" fmla="*/ 184329 w 328841"/>
                <a:gd name="connsiteY41" fmla="*/ 106543 h 121042"/>
                <a:gd name="connsiteX42" fmla="*/ 161988 w 328841"/>
                <a:gd name="connsiteY42" fmla="*/ 17578 h 121042"/>
                <a:gd name="connsiteX43" fmla="*/ 143543 w 328841"/>
                <a:gd name="connsiteY43" fmla="*/ 5001 h 121042"/>
                <a:gd name="connsiteX44" fmla="*/ 139826 w 328841"/>
                <a:gd name="connsiteY44" fmla="*/ 1093 h 121042"/>
                <a:gd name="connsiteX45" fmla="*/ 142478 w 328841"/>
                <a:gd name="connsiteY45" fmla="*/ -1383 h 121042"/>
                <a:gd name="connsiteX46" fmla="*/ 160926 w 328841"/>
                <a:gd name="connsiteY46" fmla="*/ -676 h 121042"/>
                <a:gd name="connsiteX47" fmla="*/ 179720 w 328841"/>
                <a:gd name="connsiteY47" fmla="*/ -1383 h 121042"/>
                <a:gd name="connsiteX48" fmla="*/ 183264 w 328841"/>
                <a:gd name="connsiteY48" fmla="*/ 2515 h 121042"/>
                <a:gd name="connsiteX49" fmla="*/ 179364 w 328841"/>
                <a:gd name="connsiteY49" fmla="*/ 5001 h 121042"/>
                <a:gd name="connsiteX50" fmla="*/ 168018 w 328841"/>
                <a:gd name="connsiteY50" fmla="*/ 12440 h 121042"/>
                <a:gd name="connsiteX51" fmla="*/ 168725 w 328841"/>
                <a:gd name="connsiteY51" fmla="*/ 16871 h 121042"/>
                <a:gd name="connsiteX52" fmla="*/ 192303 w 328841"/>
                <a:gd name="connsiteY52" fmla="*/ 111149 h 121042"/>
                <a:gd name="connsiteX53" fmla="*/ 192486 w 328841"/>
                <a:gd name="connsiteY53" fmla="*/ 111149 h 121042"/>
                <a:gd name="connsiteX54" fmla="*/ 211458 w 328841"/>
                <a:gd name="connsiteY54" fmla="*/ 3404 h 121042"/>
                <a:gd name="connsiteX55" fmla="*/ 215000 w 328841"/>
                <a:gd name="connsiteY55" fmla="*/ -1383 h 121042"/>
                <a:gd name="connsiteX56" fmla="*/ 220147 w 328841"/>
                <a:gd name="connsiteY56" fmla="*/ 2515 h 121042"/>
                <a:gd name="connsiteX57" fmla="*/ 294617 w 328841"/>
                <a:gd name="connsiteY57" fmla="*/ 112920 h 121042"/>
                <a:gd name="connsiteX58" fmla="*/ 294792 w 328841"/>
                <a:gd name="connsiteY58" fmla="*/ 112744 h 121042"/>
                <a:gd name="connsiteX59" fmla="*/ 269793 w 328841"/>
                <a:gd name="connsiteY59" fmla="*/ 12440 h 121042"/>
                <a:gd name="connsiteX60" fmla="*/ 254189 w 328841"/>
                <a:gd name="connsiteY60" fmla="*/ 5001 h 121042"/>
                <a:gd name="connsiteX61" fmla="*/ 248866 w 328841"/>
                <a:gd name="connsiteY61" fmla="*/ 1093 h 121042"/>
                <a:gd name="connsiteX62" fmla="*/ 251711 w 328841"/>
                <a:gd name="connsiteY62" fmla="*/ -1383 h 121042"/>
                <a:gd name="connsiteX63" fmla="*/ 262698 w 328841"/>
                <a:gd name="connsiteY63" fmla="*/ -851 h 121042"/>
                <a:gd name="connsiteX64" fmla="*/ 273875 w 328841"/>
                <a:gd name="connsiteY64" fmla="*/ -676 h 121042"/>
                <a:gd name="connsiteX65" fmla="*/ 296389 w 328841"/>
                <a:gd name="connsiteY65" fmla="*/ -1383 h 121042"/>
                <a:gd name="connsiteX66" fmla="*/ 300115 w 328841"/>
                <a:gd name="connsiteY66" fmla="*/ 2515 h 121042"/>
                <a:gd name="connsiteX67" fmla="*/ 294442 w 328841"/>
                <a:gd name="connsiteY67" fmla="*/ 5001 h 121042"/>
                <a:gd name="connsiteX68" fmla="*/ 287705 w 328841"/>
                <a:gd name="connsiteY68" fmla="*/ 5350 h 121042"/>
                <a:gd name="connsiteX69" fmla="*/ 283622 w 328841"/>
                <a:gd name="connsiteY69" fmla="*/ 8010 h 121042"/>
                <a:gd name="connsiteX70" fmla="*/ 284328 w 328841"/>
                <a:gd name="connsiteY70" fmla="*/ 11908 h 121042"/>
                <a:gd name="connsiteX71" fmla="*/ 307742 w 328841"/>
                <a:gd name="connsiteY71" fmla="*/ 105304 h 121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328841" h="121042">
                  <a:moveTo>
                    <a:pt x="60820" y="105122"/>
                  </a:moveTo>
                  <a:cubicBezTo>
                    <a:pt x="62417" y="111505"/>
                    <a:pt x="62949" y="113276"/>
                    <a:pt x="79259" y="113276"/>
                  </a:cubicBezTo>
                  <a:cubicBezTo>
                    <a:pt x="84756" y="113276"/>
                    <a:pt x="86528" y="113276"/>
                    <a:pt x="86528" y="117175"/>
                  </a:cubicBezTo>
                  <a:cubicBezTo>
                    <a:pt x="86528" y="117348"/>
                    <a:pt x="86352" y="119659"/>
                    <a:pt x="83517" y="119659"/>
                  </a:cubicBezTo>
                  <a:cubicBezTo>
                    <a:pt x="79433" y="119659"/>
                    <a:pt x="74651" y="119302"/>
                    <a:pt x="70393" y="119127"/>
                  </a:cubicBezTo>
                  <a:cubicBezTo>
                    <a:pt x="65960" y="118946"/>
                    <a:pt x="60646" y="118946"/>
                    <a:pt x="56213" y="118946"/>
                  </a:cubicBezTo>
                  <a:cubicBezTo>
                    <a:pt x="52487" y="118946"/>
                    <a:pt x="47696" y="119127"/>
                    <a:pt x="43971" y="119127"/>
                  </a:cubicBezTo>
                  <a:cubicBezTo>
                    <a:pt x="40253" y="119127"/>
                    <a:pt x="35995" y="119659"/>
                    <a:pt x="32452" y="119659"/>
                  </a:cubicBezTo>
                  <a:cubicBezTo>
                    <a:pt x="31387" y="119659"/>
                    <a:pt x="28725" y="119659"/>
                    <a:pt x="28725" y="115761"/>
                  </a:cubicBezTo>
                  <a:cubicBezTo>
                    <a:pt x="28725" y="113276"/>
                    <a:pt x="30855" y="113276"/>
                    <a:pt x="34398" y="113276"/>
                  </a:cubicBezTo>
                  <a:cubicBezTo>
                    <a:pt x="34573" y="113276"/>
                    <a:pt x="37949" y="113276"/>
                    <a:pt x="41134" y="112920"/>
                  </a:cubicBezTo>
                  <a:cubicBezTo>
                    <a:pt x="44861" y="112569"/>
                    <a:pt x="45218" y="112212"/>
                    <a:pt x="45218" y="110441"/>
                  </a:cubicBezTo>
                  <a:cubicBezTo>
                    <a:pt x="45218" y="110085"/>
                    <a:pt x="45218" y="109202"/>
                    <a:pt x="44503" y="106543"/>
                  </a:cubicBezTo>
                  <a:lnTo>
                    <a:pt x="20925" y="12440"/>
                  </a:lnTo>
                  <a:cubicBezTo>
                    <a:pt x="19327" y="6414"/>
                    <a:pt x="18971" y="5001"/>
                    <a:pt x="5322" y="5001"/>
                  </a:cubicBezTo>
                  <a:cubicBezTo>
                    <a:pt x="2303" y="5001"/>
                    <a:pt x="0" y="5001"/>
                    <a:pt x="0" y="1276"/>
                  </a:cubicBezTo>
                  <a:cubicBezTo>
                    <a:pt x="0" y="-1383"/>
                    <a:pt x="2129" y="-1383"/>
                    <a:pt x="5322" y="-1383"/>
                  </a:cubicBezTo>
                  <a:lnTo>
                    <a:pt x="94512" y="-1383"/>
                  </a:lnTo>
                  <a:cubicBezTo>
                    <a:pt x="98944" y="-1383"/>
                    <a:pt x="99119" y="-1208"/>
                    <a:pt x="100540" y="2159"/>
                  </a:cubicBezTo>
                  <a:cubicBezTo>
                    <a:pt x="102312" y="6946"/>
                    <a:pt x="115612" y="41324"/>
                    <a:pt x="115612" y="42746"/>
                  </a:cubicBezTo>
                  <a:cubicBezTo>
                    <a:pt x="115612" y="43278"/>
                    <a:pt x="115254" y="45223"/>
                    <a:pt x="112592" y="45223"/>
                  </a:cubicBezTo>
                  <a:cubicBezTo>
                    <a:pt x="110464" y="45223"/>
                    <a:pt x="110114" y="44342"/>
                    <a:pt x="109048" y="41500"/>
                  </a:cubicBezTo>
                  <a:cubicBezTo>
                    <a:pt x="102312" y="24668"/>
                    <a:pt x="94512" y="5001"/>
                    <a:pt x="62059" y="5001"/>
                  </a:cubicBezTo>
                  <a:lnTo>
                    <a:pt x="42024" y="5001"/>
                  </a:lnTo>
                  <a:cubicBezTo>
                    <a:pt x="36527" y="5001"/>
                    <a:pt x="36352" y="5175"/>
                    <a:pt x="36352" y="6770"/>
                  </a:cubicBezTo>
                  <a:cubicBezTo>
                    <a:pt x="36352" y="6946"/>
                    <a:pt x="36352" y="7834"/>
                    <a:pt x="37059" y="10486"/>
                  </a:cubicBezTo>
                  <a:lnTo>
                    <a:pt x="60820" y="105122"/>
                  </a:lnTo>
                  <a:close/>
                  <a:moveTo>
                    <a:pt x="307742" y="105304"/>
                  </a:moveTo>
                  <a:cubicBezTo>
                    <a:pt x="309338" y="111854"/>
                    <a:pt x="309687" y="113276"/>
                    <a:pt x="322812" y="113276"/>
                  </a:cubicBezTo>
                  <a:cubicBezTo>
                    <a:pt x="326536" y="113276"/>
                    <a:pt x="328841" y="113276"/>
                    <a:pt x="328841" y="117000"/>
                  </a:cubicBezTo>
                  <a:cubicBezTo>
                    <a:pt x="328841" y="119659"/>
                    <a:pt x="326711" y="119659"/>
                    <a:pt x="323519" y="119659"/>
                  </a:cubicBezTo>
                  <a:lnTo>
                    <a:pt x="299408" y="119659"/>
                  </a:lnTo>
                  <a:cubicBezTo>
                    <a:pt x="294261" y="119659"/>
                    <a:pt x="294086" y="119478"/>
                    <a:pt x="291782" y="116111"/>
                  </a:cubicBezTo>
                  <a:lnTo>
                    <a:pt x="223335" y="15100"/>
                  </a:lnTo>
                  <a:lnTo>
                    <a:pt x="205784" y="114872"/>
                  </a:lnTo>
                  <a:cubicBezTo>
                    <a:pt x="204894" y="119478"/>
                    <a:pt x="204894" y="119659"/>
                    <a:pt x="199582" y="119659"/>
                  </a:cubicBezTo>
                  <a:lnTo>
                    <a:pt x="174224" y="119659"/>
                  </a:lnTo>
                  <a:cubicBezTo>
                    <a:pt x="170672" y="119659"/>
                    <a:pt x="168369" y="119659"/>
                    <a:pt x="168369" y="115761"/>
                  </a:cubicBezTo>
                  <a:cubicBezTo>
                    <a:pt x="168369" y="113276"/>
                    <a:pt x="170497" y="113276"/>
                    <a:pt x="174399" y="113276"/>
                  </a:cubicBezTo>
                  <a:cubicBezTo>
                    <a:pt x="177233" y="113276"/>
                    <a:pt x="177940" y="113276"/>
                    <a:pt x="181136" y="112920"/>
                  </a:cubicBezTo>
                  <a:cubicBezTo>
                    <a:pt x="184685" y="112569"/>
                    <a:pt x="185036" y="112212"/>
                    <a:pt x="185036" y="110441"/>
                  </a:cubicBezTo>
                  <a:cubicBezTo>
                    <a:pt x="185036" y="110266"/>
                    <a:pt x="185036" y="109202"/>
                    <a:pt x="184329" y="106543"/>
                  </a:cubicBezTo>
                  <a:lnTo>
                    <a:pt x="161988" y="17578"/>
                  </a:lnTo>
                  <a:cubicBezTo>
                    <a:pt x="160392" y="11551"/>
                    <a:pt x="157731" y="5524"/>
                    <a:pt x="143543" y="5001"/>
                  </a:cubicBezTo>
                  <a:cubicBezTo>
                    <a:pt x="142129" y="5001"/>
                    <a:pt x="139826" y="4818"/>
                    <a:pt x="139826" y="1093"/>
                  </a:cubicBezTo>
                  <a:cubicBezTo>
                    <a:pt x="139826" y="919"/>
                    <a:pt x="139999" y="-1383"/>
                    <a:pt x="142478" y="-1383"/>
                  </a:cubicBezTo>
                  <a:cubicBezTo>
                    <a:pt x="147801" y="-1383"/>
                    <a:pt x="155252" y="-676"/>
                    <a:pt x="160926" y="-676"/>
                  </a:cubicBezTo>
                  <a:cubicBezTo>
                    <a:pt x="165174" y="-676"/>
                    <a:pt x="175461" y="-1383"/>
                    <a:pt x="179720" y="-1383"/>
                  </a:cubicBezTo>
                  <a:cubicBezTo>
                    <a:pt x="180602" y="-1383"/>
                    <a:pt x="183264" y="-1383"/>
                    <a:pt x="183264" y="2515"/>
                  </a:cubicBezTo>
                  <a:cubicBezTo>
                    <a:pt x="183264" y="4818"/>
                    <a:pt x="180960" y="5001"/>
                    <a:pt x="179364" y="5001"/>
                  </a:cubicBezTo>
                  <a:cubicBezTo>
                    <a:pt x="168018" y="5350"/>
                    <a:pt x="168018" y="9954"/>
                    <a:pt x="168018" y="12440"/>
                  </a:cubicBezTo>
                  <a:cubicBezTo>
                    <a:pt x="168018" y="13147"/>
                    <a:pt x="168018" y="14036"/>
                    <a:pt x="168725" y="16871"/>
                  </a:cubicBezTo>
                  <a:lnTo>
                    <a:pt x="192303" y="111149"/>
                  </a:lnTo>
                  <a:lnTo>
                    <a:pt x="192486" y="111149"/>
                  </a:lnTo>
                  <a:lnTo>
                    <a:pt x="211458" y="3404"/>
                  </a:lnTo>
                  <a:cubicBezTo>
                    <a:pt x="211990" y="212"/>
                    <a:pt x="212348" y="-1383"/>
                    <a:pt x="215000" y="-1383"/>
                  </a:cubicBezTo>
                  <a:cubicBezTo>
                    <a:pt x="217489" y="-1383"/>
                    <a:pt x="218901" y="571"/>
                    <a:pt x="220147" y="2515"/>
                  </a:cubicBezTo>
                  <a:lnTo>
                    <a:pt x="294617" y="112920"/>
                  </a:lnTo>
                  <a:lnTo>
                    <a:pt x="294792" y="112744"/>
                  </a:lnTo>
                  <a:lnTo>
                    <a:pt x="269793" y="12440"/>
                  </a:lnTo>
                  <a:cubicBezTo>
                    <a:pt x="268377" y="6414"/>
                    <a:pt x="268021" y="5001"/>
                    <a:pt x="254189" y="5001"/>
                  </a:cubicBezTo>
                  <a:cubicBezTo>
                    <a:pt x="250996" y="5001"/>
                    <a:pt x="248866" y="5001"/>
                    <a:pt x="248866" y="1093"/>
                  </a:cubicBezTo>
                  <a:cubicBezTo>
                    <a:pt x="248866" y="919"/>
                    <a:pt x="248866" y="-1383"/>
                    <a:pt x="251711" y="-1383"/>
                  </a:cubicBezTo>
                  <a:cubicBezTo>
                    <a:pt x="255079" y="-1383"/>
                    <a:pt x="259154" y="-851"/>
                    <a:pt x="262698" y="-851"/>
                  </a:cubicBezTo>
                  <a:cubicBezTo>
                    <a:pt x="266249" y="-851"/>
                    <a:pt x="270324" y="-676"/>
                    <a:pt x="273875" y="-676"/>
                  </a:cubicBezTo>
                  <a:cubicBezTo>
                    <a:pt x="278840" y="-676"/>
                    <a:pt x="291424" y="-1383"/>
                    <a:pt x="296389" y="-1383"/>
                  </a:cubicBezTo>
                  <a:cubicBezTo>
                    <a:pt x="297454" y="-1383"/>
                    <a:pt x="300115" y="-1383"/>
                    <a:pt x="300115" y="2515"/>
                  </a:cubicBezTo>
                  <a:cubicBezTo>
                    <a:pt x="300115" y="5001"/>
                    <a:pt x="297985" y="5001"/>
                    <a:pt x="294442" y="5001"/>
                  </a:cubicBezTo>
                  <a:cubicBezTo>
                    <a:pt x="294261" y="5001"/>
                    <a:pt x="290892" y="5001"/>
                    <a:pt x="287705" y="5350"/>
                  </a:cubicBezTo>
                  <a:cubicBezTo>
                    <a:pt x="283622" y="5707"/>
                    <a:pt x="283622" y="6239"/>
                    <a:pt x="283622" y="8010"/>
                  </a:cubicBezTo>
                  <a:cubicBezTo>
                    <a:pt x="283622" y="9073"/>
                    <a:pt x="284156" y="10844"/>
                    <a:pt x="284328" y="11908"/>
                  </a:cubicBezTo>
                  <a:lnTo>
                    <a:pt x="307742" y="105304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54" name="任意多边形: 形状 153">
              <a:extLst>
                <a:ext uri="{FF2B5EF4-FFF2-40B4-BE49-F238E27FC236}">
                  <a16:creationId xmlns:a16="http://schemas.microsoft.com/office/drawing/2014/main" id="{67537983-C224-A12F-8A83-65BA4BD49F7F}"/>
                </a:ext>
              </a:extLst>
            </p:cNvPr>
            <p:cNvSpPr/>
            <p:nvPr>
              <p:custDataLst>
                <p:tags r:id="rId98"/>
              </p:custDataLst>
            </p:nvPr>
          </p:nvSpPr>
          <p:spPr>
            <a:xfrm flipV="1">
              <a:off x="13915168" y="-15407707"/>
              <a:ext cx="83160" cy="79922"/>
            </a:xfrm>
            <a:custGeom>
              <a:avLst/>
              <a:gdLst>
                <a:gd name="connsiteX0" fmla="*/ 83161 w 83160"/>
                <a:gd name="connsiteY0" fmla="*/ 47528 h 79922"/>
                <a:gd name="connsiteX1" fmla="*/ 51066 w 83160"/>
                <a:gd name="connsiteY1" fmla="*/ 78541 h 79922"/>
                <a:gd name="connsiteX2" fmla="*/ 0 w 83160"/>
                <a:gd name="connsiteY2" fmla="*/ 29632 h 79922"/>
                <a:gd name="connsiteX3" fmla="*/ 32270 w 83160"/>
                <a:gd name="connsiteY3" fmla="*/ -1382 h 79922"/>
                <a:gd name="connsiteX4" fmla="*/ 83161 w 83160"/>
                <a:gd name="connsiteY4" fmla="*/ 47528 h 79922"/>
                <a:gd name="connsiteX5" fmla="*/ 32445 w 83160"/>
                <a:gd name="connsiteY5" fmla="*/ 3581 h 79922"/>
                <a:gd name="connsiteX6" fmla="*/ 14714 w 83160"/>
                <a:gd name="connsiteY6" fmla="*/ 23249 h 79922"/>
                <a:gd name="connsiteX7" fmla="*/ 25002 w 83160"/>
                <a:gd name="connsiteY7" fmla="*/ 57984 h 79922"/>
                <a:gd name="connsiteX8" fmla="*/ 50891 w 83160"/>
                <a:gd name="connsiteY8" fmla="*/ 73579 h 79922"/>
                <a:gd name="connsiteX9" fmla="*/ 68622 w 83160"/>
                <a:gd name="connsiteY9" fmla="*/ 53912 h 79922"/>
                <a:gd name="connsiteX10" fmla="*/ 58693 w 83160"/>
                <a:gd name="connsiteY10" fmla="*/ 19707 h 79922"/>
                <a:gd name="connsiteX11" fmla="*/ 32445 w 83160"/>
                <a:gd name="connsiteY11" fmla="*/ 3581 h 79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3160" h="79922">
                  <a:moveTo>
                    <a:pt x="83161" y="47528"/>
                  </a:moveTo>
                  <a:cubicBezTo>
                    <a:pt x="83161" y="67204"/>
                    <a:pt x="68439" y="78541"/>
                    <a:pt x="51066" y="78541"/>
                  </a:cubicBezTo>
                  <a:cubicBezTo>
                    <a:pt x="24826" y="78541"/>
                    <a:pt x="0" y="53912"/>
                    <a:pt x="0" y="29632"/>
                  </a:cubicBezTo>
                  <a:cubicBezTo>
                    <a:pt x="0" y="11910"/>
                    <a:pt x="12942" y="-1382"/>
                    <a:pt x="32270" y="-1382"/>
                  </a:cubicBezTo>
                  <a:cubicBezTo>
                    <a:pt x="57628" y="-1382"/>
                    <a:pt x="83161" y="22010"/>
                    <a:pt x="83161" y="47528"/>
                  </a:cubicBezTo>
                  <a:close/>
                  <a:moveTo>
                    <a:pt x="32445" y="3581"/>
                  </a:moveTo>
                  <a:cubicBezTo>
                    <a:pt x="23578" y="3581"/>
                    <a:pt x="14714" y="9250"/>
                    <a:pt x="14714" y="23249"/>
                  </a:cubicBezTo>
                  <a:cubicBezTo>
                    <a:pt x="14714" y="30513"/>
                    <a:pt x="18082" y="47886"/>
                    <a:pt x="25002" y="57984"/>
                  </a:cubicBezTo>
                  <a:cubicBezTo>
                    <a:pt x="32628" y="68974"/>
                    <a:pt x="42906" y="73579"/>
                    <a:pt x="50891" y="73579"/>
                  </a:cubicBezTo>
                  <a:cubicBezTo>
                    <a:pt x="60465" y="73579"/>
                    <a:pt x="68622" y="67021"/>
                    <a:pt x="68622" y="53912"/>
                  </a:cubicBezTo>
                  <a:cubicBezTo>
                    <a:pt x="68622" y="49657"/>
                    <a:pt x="66494" y="32108"/>
                    <a:pt x="58693" y="19707"/>
                  </a:cubicBezTo>
                  <a:cubicBezTo>
                    <a:pt x="51956" y="9250"/>
                    <a:pt x="41310" y="3581"/>
                    <a:pt x="32445" y="3581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55" name="任意多边形: 形状 154">
              <a:extLst>
                <a:ext uri="{FF2B5EF4-FFF2-40B4-BE49-F238E27FC236}">
                  <a16:creationId xmlns:a16="http://schemas.microsoft.com/office/drawing/2014/main" id="{E7471CF0-8B51-2280-45F7-D6F38196F728}"/>
                </a:ext>
              </a:extLst>
            </p:cNvPr>
            <p:cNvSpPr/>
            <p:nvPr>
              <p:custDataLst>
                <p:tags r:id="rId99"/>
              </p:custDataLst>
            </p:nvPr>
          </p:nvSpPr>
          <p:spPr>
            <a:xfrm flipV="1">
              <a:off x="13406001" y="-15280117"/>
              <a:ext cx="78377" cy="117668"/>
            </a:xfrm>
            <a:custGeom>
              <a:avLst/>
              <a:gdLst>
                <a:gd name="connsiteX0" fmla="*/ 78377 w 78377"/>
                <a:gd name="connsiteY0" fmla="*/ 30882 h 117668"/>
                <a:gd name="connsiteX1" fmla="*/ 72348 w 78377"/>
                <a:gd name="connsiteY1" fmla="*/ 30882 h 117668"/>
                <a:gd name="connsiteX2" fmla="*/ 67733 w 78377"/>
                <a:gd name="connsiteY2" fmla="*/ 14756 h 117668"/>
                <a:gd name="connsiteX3" fmla="*/ 50184 w 78377"/>
                <a:gd name="connsiteY3" fmla="*/ 13692 h 117668"/>
                <a:gd name="connsiteX4" fmla="*/ 17557 w 78377"/>
                <a:gd name="connsiteY4" fmla="*/ 13692 h 117668"/>
                <a:gd name="connsiteX5" fmla="*/ 53020 w 78377"/>
                <a:gd name="connsiteY5" fmla="*/ 43467 h 117668"/>
                <a:gd name="connsiteX6" fmla="*/ 78377 w 78377"/>
                <a:gd name="connsiteY6" fmla="*/ 81744 h 117668"/>
                <a:gd name="connsiteX7" fmla="*/ 36885 w 78377"/>
                <a:gd name="connsiteY7" fmla="*/ 116298 h 117668"/>
                <a:gd name="connsiteX8" fmla="*/ 0 w 78377"/>
                <a:gd name="connsiteY8" fmla="*/ 84579 h 117668"/>
                <a:gd name="connsiteX9" fmla="*/ 9398 w 78377"/>
                <a:gd name="connsiteY9" fmla="*/ 74654 h 117668"/>
                <a:gd name="connsiteX10" fmla="*/ 18796 w 78377"/>
                <a:gd name="connsiteY10" fmla="*/ 84047 h 117668"/>
                <a:gd name="connsiteX11" fmla="*/ 8334 w 78377"/>
                <a:gd name="connsiteY11" fmla="*/ 93440 h 117668"/>
                <a:gd name="connsiteX12" fmla="*/ 34224 w 78377"/>
                <a:gd name="connsiteY12" fmla="*/ 109923 h 117668"/>
                <a:gd name="connsiteX13" fmla="*/ 61179 w 78377"/>
                <a:gd name="connsiteY13" fmla="*/ 81744 h 117668"/>
                <a:gd name="connsiteX14" fmla="*/ 44504 w 78377"/>
                <a:gd name="connsiteY14" fmla="*/ 47722 h 117668"/>
                <a:gd name="connsiteX15" fmla="*/ 1772 w 78377"/>
                <a:gd name="connsiteY15" fmla="*/ 5538 h 117668"/>
                <a:gd name="connsiteX16" fmla="*/ 0 w 78377"/>
                <a:gd name="connsiteY16" fmla="*/ -1370 h 117668"/>
                <a:gd name="connsiteX17" fmla="*/ 73055 w 78377"/>
                <a:gd name="connsiteY17" fmla="*/ -1370 h 117668"/>
                <a:gd name="connsiteX18" fmla="*/ 78377 w 78377"/>
                <a:gd name="connsiteY18" fmla="*/ 30882 h 117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8377" h="117668">
                  <a:moveTo>
                    <a:pt x="78377" y="30882"/>
                  </a:moveTo>
                  <a:lnTo>
                    <a:pt x="72348" y="30882"/>
                  </a:lnTo>
                  <a:cubicBezTo>
                    <a:pt x="71816" y="26984"/>
                    <a:pt x="70044" y="16527"/>
                    <a:pt x="67733" y="14756"/>
                  </a:cubicBezTo>
                  <a:cubicBezTo>
                    <a:pt x="66318" y="13692"/>
                    <a:pt x="52662" y="13692"/>
                    <a:pt x="50184" y="13692"/>
                  </a:cubicBezTo>
                  <a:lnTo>
                    <a:pt x="17557" y="13692"/>
                  </a:lnTo>
                  <a:cubicBezTo>
                    <a:pt x="36170" y="30175"/>
                    <a:pt x="42383" y="35138"/>
                    <a:pt x="53020" y="43467"/>
                  </a:cubicBezTo>
                  <a:cubicBezTo>
                    <a:pt x="66144" y="53924"/>
                    <a:pt x="78377" y="64912"/>
                    <a:pt x="78377" y="81744"/>
                  </a:cubicBezTo>
                  <a:cubicBezTo>
                    <a:pt x="78377" y="103189"/>
                    <a:pt x="59581" y="116298"/>
                    <a:pt x="36885" y="116298"/>
                  </a:cubicBezTo>
                  <a:cubicBezTo>
                    <a:pt x="14895" y="116298"/>
                    <a:pt x="0" y="100888"/>
                    <a:pt x="0" y="84579"/>
                  </a:cubicBezTo>
                  <a:cubicBezTo>
                    <a:pt x="0" y="75544"/>
                    <a:pt x="7627" y="74654"/>
                    <a:pt x="9398" y="74654"/>
                  </a:cubicBezTo>
                  <a:cubicBezTo>
                    <a:pt x="13656" y="74654"/>
                    <a:pt x="18796" y="77672"/>
                    <a:pt x="18796" y="84047"/>
                  </a:cubicBezTo>
                  <a:cubicBezTo>
                    <a:pt x="18796" y="87238"/>
                    <a:pt x="17557" y="93440"/>
                    <a:pt x="8334" y="93440"/>
                  </a:cubicBezTo>
                  <a:cubicBezTo>
                    <a:pt x="13831" y="106024"/>
                    <a:pt x="25890" y="109923"/>
                    <a:pt x="34224" y="109923"/>
                  </a:cubicBezTo>
                  <a:cubicBezTo>
                    <a:pt x="51955" y="109923"/>
                    <a:pt x="61179" y="96099"/>
                    <a:pt x="61179" y="81744"/>
                  </a:cubicBezTo>
                  <a:cubicBezTo>
                    <a:pt x="61179" y="66325"/>
                    <a:pt x="50184" y="54097"/>
                    <a:pt x="44504" y="47722"/>
                  </a:cubicBezTo>
                  <a:lnTo>
                    <a:pt x="1772" y="5538"/>
                  </a:lnTo>
                  <a:cubicBezTo>
                    <a:pt x="0" y="3951"/>
                    <a:pt x="0" y="3592"/>
                    <a:pt x="0" y="-1370"/>
                  </a:cubicBezTo>
                  <a:lnTo>
                    <a:pt x="73055" y="-1370"/>
                  </a:lnTo>
                  <a:lnTo>
                    <a:pt x="78377" y="30882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56" name="任意多边形: 形状 155">
              <a:extLst>
                <a:ext uri="{FF2B5EF4-FFF2-40B4-BE49-F238E27FC236}">
                  <a16:creationId xmlns:a16="http://schemas.microsoft.com/office/drawing/2014/main" id="{6B16FE1F-F420-8A28-389E-CA2E688CE286}"/>
                </a:ext>
              </a:extLst>
            </p:cNvPr>
            <p:cNvSpPr/>
            <p:nvPr>
              <p:custDataLst>
                <p:tags r:id="rId100"/>
              </p:custDataLst>
            </p:nvPr>
          </p:nvSpPr>
          <p:spPr>
            <a:xfrm flipV="1">
              <a:off x="14038768" y="-15334114"/>
              <a:ext cx="27605" cy="157931"/>
            </a:xfrm>
            <a:custGeom>
              <a:avLst/>
              <a:gdLst>
                <a:gd name="connsiteX0" fmla="*/ 26843 w 27605"/>
                <a:gd name="connsiteY0" fmla="*/ 143140 h 157931"/>
                <a:gd name="connsiteX1" fmla="*/ 13426 w 27605"/>
                <a:gd name="connsiteY1" fmla="*/ 156559 h 157931"/>
                <a:gd name="connsiteX2" fmla="*/ 0 w 27605"/>
                <a:gd name="connsiteY2" fmla="*/ 143140 h 157931"/>
                <a:gd name="connsiteX3" fmla="*/ 13426 w 27605"/>
                <a:gd name="connsiteY3" fmla="*/ 129731 h 157931"/>
                <a:gd name="connsiteX4" fmla="*/ 26843 w 27605"/>
                <a:gd name="connsiteY4" fmla="*/ 143140 h 157931"/>
                <a:gd name="connsiteX5" fmla="*/ 22037 w 27605"/>
                <a:gd name="connsiteY5" fmla="*/ 50261 h 157931"/>
                <a:gd name="connsiteX6" fmla="*/ 5823 w 27605"/>
                <a:gd name="connsiteY6" fmla="*/ 4702 h 157931"/>
                <a:gd name="connsiteX7" fmla="*/ 4051 w 27605"/>
                <a:gd name="connsiteY7" fmla="*/ 1414 h 157931"/>
                <a:gd name="connsiteX8" fmla="*/ 6586 w 27605"/>
                <a:gd name="connsiteY8" fmla="*/ -1373 h 157931"/>
                <a:gd name="connsiteX9" fmla="*/ 27606 w 27605"/>
                <a:gd name="connsiteY9" fmla="*/ 48236 h 157931"/>
                <a:gd name="connsiteX10" fmla="*/ 13426 w 27605"/>
                <a:gd name="connsiteY10" fmla="*/ 74302 h 157931"/>
                <a:gd name="connsiteX11" fmla="*/ 0 w 27605"/>
                <a:gd name="connsiteY11" fmla="*/ 60884 h 157931"/>
                <a:gd name="connsiteX12" fmla="*/ 13426 w 27605"/>
                <a:gd name="connsiteY12" fmla="*/ 47474 h 157931"/>
                <a:gd name="connsiteX13" fmla="*/ 15452 w 27605"/>
                <a:gd name="connsiteY13" fmla="*/ 47727 h 157931"/>
                <a:gd name="connsiteX14" fmla="*/ 22037 w 27605"/>
                <a:gd name="connsiteY14" fmla="*/ 50261 h 157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7605" h="157931">
                  <a:moveTo>
                    <a:pt x="26843" y="143140"/>
                  </a:moveTo>
                  <a:cubicBezTo>
                    <a:pt x="26843" y="150477"/>
                    <a:pt x="20766" y="156559"/>
                    <a:pt x="13426" y="156559"/>
                  </a:cubicBezTo>
                  <a:cubicBezTo>
                    <a:pt x="6078" y="156559"/>
                    <a:pt x="0" y="150477"/>
                    <a:pt x="0" y="143140"/>
                  </a:cubicBezTo>
                  <a:cubicBezTo>
                    <a:pt x="0" y="135804"/>
                    <a:pt x="6078" y="129731"/>
                    <a:pt x="13426" y="129731"/>
                  </a:cubicBezTo>
                  <a:cubicBezTo>
                    <a:pt x="20766" y="129731"/>
                    <a:pt x="26843" y="135804"/>
                    <a:pt x="26843" y="143140"/>
                  </a:cubicBezTo>
                  <a:close/>
                  <a:moveTo>
                    <a:pt x="22037" y="50261"/>
                  </a:moveTo>
                  <a:cubicBezTo>
                    <a:pt x="22037" y="43170"/>
                    <a:pt x="22037" y="23432"/>
                    <a:pt x="5823" y="4702"/>
                  </a:cubicBezTo>
                  <a:cubicBezTo>
                    <a:pt x="4051" y="2678"/>
                    <a:pt x="4051" y="2169"/>
                    <a:pt x="4051" y="1414"/>
                  </a:cubicBezTo>
                  <a:cubicBezTo>
                    <a:pt x="4051" y="-363"/>
                    <a:pt x="5323" y="-1373"/>
                    <a:pt x="6586" y="-1373"/>
                  </a:cubicBezTo>
                  <a:cubicBezTo>
                    <a:pt x="9374" y="-1373"/>
                    <a:pt x="27606" y="18874"/>
                    <a:pt x="27606" y="48236"/>
                  </a:cubicBezTo>
                  <a:cubicBezTo>
                    <a:pt x="27606" y="55572"/>
                    <a:pt x="27097" y="74302"/>
                    <a:pt x="13426" y="74302"/>
                  </a:cubicBezTo>
                  <a:cubicBezTo>
                    <a:pt x="4560" y="74302"/>
                    <a:pt x="0" y="67467"/>
                    <a:pt x="0" y="60884"/>
                  </a:cubicBezTo>
                  <a:cubicBezTo>
                    <a:pt x="0" y="54310"/>
                    <a:pt x="4306" y="47474"/>
                    <a:pt x="13426" y="47474"/>
                  </a:cubicBezTo>
                  <a:cubicBezTo>
                    <a:pt x="14689" y="47474"/>
                    <a:pt x="15197" y="47474"/>
                    <a:pt x="15452" y="47727"/>
                  </a:cubicBezTo>
                  <a:cubicBezTo>
                    <a:pt x="17223" y="47982"/>
                    <a:pt x="20011" y="48490"/>
                    <a:pt x="22037" y="50261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57" name="任意多边形: 形状 156">
              <a:extLst>
                <a:ext uri="{FF2B5EF4-FFF2-40B4-BE49-F238E27FC236}">
                  <a16:creationId xmlns:a16="http://schemas.microsoft.com/office/drawing/2014/main" id="{73F3A720-C98D-B9C8-DF66-FA025B2EEC3D}"/>
                </a:ext>
              </a:extLst>
            </p:cNvPr>
            <p:cNvSpPr/>
            <p:nvPr>
              <p:custDataLst>
                <p:tags r:id="rId101"/>
              </p:custDataLst>
            </p:nvPr>
          </p:nvSpPr>
          <p:spPr>
            <a:xfrm flipV="1">
              <a:off x="14151307" y="-15251858"/>
              <a:ext cx="167554" cy="26828"/>
            </a:xfrm>
            <a:custGeom>
              <a:avLst/>
              <a:gdLst>
                <a:gd name="connsiteX0" fmla="*/ 26843 w 167554"/>
                <a:gd name="connsiteY0" fmla="*/ 12038 h 26828"/>
                <a:gd name="connsiteX1" fmla="*/ 13425 w 167554"/>
                <a:gd name="connsiteY1" fmla="*/ 25457 h 26828"/>
                <a:gd name="connsiteX2" fmla="*/ 0 w 167554"/>
                <a:gd name="connsiteY2" fmla="*/ 12038 h 26828"/>
                <a:gd name="connsiteX3" fmla="*/ 13425 w 167554"/>
                <a:gd name="connsiteY3" fmla="*/ -1371 h 26828"/>
                <a:gd name="connsiteX4" fmla="*/ 26843 w 167554"/>
                <a:gd name="connsiteY4" fmla="*/ 12038 h 26828"/>
                <a:gd name="connsiteX5" fmla="*/ 97199 w 167554"/>
                <a:gd name="connsiteY5" fmla="*/ 12038 h 26828"/>
                <a:gd name="connsiteX6" fmla="*/ 83781 w 167554"/>
                <a:gd name="connsiteY6" fmla="*/ 25457 h 26828"/>
                <a:gd name="connsiteX7" fmla="*/ 70356 w 167554"/>
                <a:gd name="connsiteY7" fmla="*/ 12038 h 26828"/>
                <a:gd name="connsiteX8" fmla="*/ 83781 w 167554"/>
                <a:gd name="connsiteY8" fmla="*/ -1371 h 26828"/>
                <a:gd name="connsiteX9" fmla="*/ 97199 w 167554"/>
                <a:gd name="connsiteY9" fmla="*/ 12038 h 26828"/>
                <a:gd name="connsiteX10" fmla="*/ 167554 w 167554"/>
                <a:gd name="connsiteY10" fmla="*/ 12038 h 26828"/>
                <a:gd name="connsiteX11" fmla="*/ 154137 w 167554"/>
                <a:gd name="connsiteY11" fmla="*/ 25457 h 26828"/>
                <a:gd name="connsiteX12" fmla="*/ 140711 w 167554"/>
                <a:gd name="connsiteY12" fmla="*/ 12038 h 26828"/>
                <a:gd name="connsiteX13" fmla="*/ 154137 w 167554"/>
                <a:gd name="connsiteY13" fmla="*/ -1371 h 26828"/>
                <a:gd name="connsiteX14" fmla="*/ 167554 w 167554"/>
                <a:gd name="connsiteY14" fmla="*/ 12038 h 26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67554" h="26828">
                  <a:moveTo>
                    <a:pt x="26843" y="12038"/>
                  </a:moveTo>
                  <a:cubicBezTo>
                    <a:pt x="26843" y="19382"/>
                    <a:pt x="20766" y="25457"/>
                    <a:pt x="13425" y="25457"/>
                  </a:cubicBezTo>
                  <a:cubicBezTo>
                    <a:pt x="6078" y="25457"/>
                    <a:pt x="0" y="19382"/>
                    <a:pt x="0" y="12038"/>
                  </a:cubicBezTo>
                  <a:cubicBezTo>
                    <a:pt x="0" y="4701"/>
                    <a:pt x="6078" y="-1371"/>
                    <a:pt x="13425" y="-1371"/>
                  </a:cubicBezTo>
                  <a:cubicBezTo>
                    <a:pt x="20766" y="-1371"/>
                    <a:pt x="26843" y="4701"/>
                    <a:pt x="26843" y="12038"/>
                  </a:cubicBezTo>
                  <a:close/>
                  <a:moveTo>
                    <a:pt x="97199" y="12038"/>
                  </a:moveTo>
                  <a:cubicBezTo>
                    <a:pt x="97199" y="19382"/>
                    <a:pt x="91121" y="25457"/>
                    <a:pt x="83781" y="25457"/>
                  </a:cubicBezTo>
                  <a:cubicBezTo>
                    <a:pt x="76433" y="25457"/>
                    <a:pt x="70356" y="19382"/>
                    <a:pt x="70356" y="12038"/>
                  </a:cubicBezTo>
                  <a:cubicBezTo>
                    <a:pt x="70356" y="4701"/>
                    <a:pt x="76433" y="-1371"/>
                    <a:pt x="83781" y="-1371"/>
                  </a:cubicBezTo>
                  <a:cubicBezTo>
                    <a:pt x="91121" y="-1371"/>
                    <a:pt x="97199" y="4701"/>
                    <a:pt x="97199" y="12038"/>
                  </a:cubicBezTo>
                  <a:close/>
                  <a:moveTo>
                    <a:pt x="167554" y="12038"/>
                  </a:moveTo>
                  <a:cubicBezTo>
                    <a:pt x="167554" y="19382"/>
                    <a:pt x="161477" y="25457"/>
                    <a:pt x="154137" y="25457"/>
                  </a:cubicBezTo>
                  <a:cubicBezTo>
                    <a:pt x="146789" y="25457"/>
                    <a:pt x="140711" y="19382"/>
                    <a:pt x="140711" y="12038"/>
                  </a:cubicBezTo>
                  <a:cubicBezTo>
                    <a:pt x="140711" y="4701"/>
                    <a:pt x="146789" y="-1371"/>
                    <a:pt x="154137" y="-1371"/>
                  </a:cubicBezTo>
                  <a:cubicBezTo>
                    <a:pt x="161477" y="-1371"/>
                    <a:pt x="167554" y="4701"/>
                    <a:pt x="167554" y="12038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58" name="任意多边形: 形状 157">
              <a:extLst>
                <a:ext uri="{FF2B5EF4-FFF2-40B4-BE49-F238E27FC236}">
                  <a16:creationId xmlns:a16="http://schemas.microsoft.com/office/drawing/2014/main" id="{9F91190B-A586-0CA3-0BA0-1A070EE21998}"/>
                </a:ext>
              </a:extLst>
            </p:cNvPr>
            <p:cNvSpPr/>
            <p:nvPr>
              <p:custDataLst>
                <p:tags r:id="rId102"/>
              </p:custDataLst>
            </p:nvPr>
          </p:nvSpPr>
          <p:spPr>
            <a:xfrm flipV="1">
              <a:off x="14362382" y="-15334114"/>
              <a:ext cx="27605" cy="157931"/>
            </a:xfrm>
            <a:custGeom>
              <a:avLst/>
              <a:gdLst>
                <a:gd name="connsiteX0" fmla="*/ 26843 w 27605"/>
                <a:gd name="connsiteY0" fmla="*/ 143140 h 157931"/>
                <a:gd name="connsiteX1" fmla="*/ 13425 w 27605"/>
                <a:gd name="connsiteY1" fmla="*/ 156559 h 157931"/>
                <a:gd name="connsiteX2" fmla="*/ 0 w 27605"/>
                <a:gd name="connsiteY2" fmla="*/ 143140 h 157931"/>
                <a:gd name="connsiteX3" fmla="*/ 13425 w 27605"/>
                <a:gd name="connsiteY3" fmla="*/ 129731 h 157931"/>
                <a:gd name="connsiteX4" fmla="*/ 26843 w 27605"/>
                <a:gd name="connsiteY4" fmla="*/ 143140 h 157931"/>
                <a:gd name="connsiteX5" fmla="*/ 22037 w 27605"/>
                <a:gd name="connsiteY5" fmla="*/ 50261 h 157931"/>
                <a:gd name="connsiteX6" fmla="*/ 5823 w 27605"/>
                <a:gd name="connsiteY6" fmla="*/ 4702 h 157931"/>
                <a:gd name="connsiteX7" fmla="*/ 4051 w 27605"/>
                <a:gd name="connsiteY7" fmla="*/ 1414 h 157931"/>
                <a:gd name="connsiteX8" fmla="*/ 6586 w 27605"/>
                <a:gd name="connsiteY8" fmla="*/ -1373 h 157931"/>
                <a:gd name="connsiteX9" fmla="*/ 27606 w 27605"/>
                <a:gd name="connsiteY9" fmla="*/ 48236 h 157931"/>
                <a:gd name="connsiteX10" fmla="*/ 13425 w 27605"/>
                <a:gd name="connsiteY10" fmla="*/ 74302 h 157931"/>
                <a:gd name="connsiteX11" fmla="*/ 0 w 27605"/>
                <a:gd name="connsiteY11" fmla="*/ 60884 h 157931"/>
                <a:gd name="connsiteX12" fmla="*/ 13425 w 27605"/>
                <a:gd name="connsiteY12" fmla="*/ 47474 h 157931"/>
                <a:gd name="connsiteX13" fmla="*/ 15452 w 27605"/>
                <a:gd name="connsiteY13" fmla="*/ 47727 h 157931"/>
                <a:gd name="connsiteX14" fmla="*/ 22037 w 27605"/>
                <a:gd name="connsiteY14" fmla="*/ 50261 h 157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7605" h="157931">
                  <a:moveTo>
                    <a:pt x="26843" y="143140"/>
                  </a:moveTo>
                  <a:cubicBezTo>
                    <a:pt x="26843" y="150477"/>
                    <a:pt x="20766" y="156559"/>
                    <a:pt x="13425" y="156559"/>
                  </a:cubicBezTo>
                  <a:cubicBezTo>
                    <a:pt x="6078" y="156559"/>
                    <a:pt x="0" y="150477"/>
                    <a:pt x="0" y="143140"/>
                  </a:cubicBezTo>
                  <a:cubicBezTo>
                    <a:pt x="0" y="135804"/>
                    <a:pt x="6078" y="129731"/>
                    <a:pt x="13425" y="129731"/>
                  </a:cubicBezTo>
                  <a:cubicBezTo>
                    <a:pt x="20766" y="129731"/>
                    <a:pt x="26843" y="135804"/>
                    <a:pt x="26843" y="143140"/>
                  </a:cubicBezTo>
                  <a:close/>
                  <a:moveTo>
                    <a:pt x="22037" y="50261"/>
                  </a:moveTo>
                  <a:cubicBezTo>
                    <a:pt x="22037" y="43170"/>
                    <a:pt x="22037" y="23432"/>
                    <a:pt x="5823" y="4702"/>
                  </a:cubicBezTo>
                  <a:cubicBezTo>
                    <a:pt x="4051" y="2678"/>
                    <a:pt x="4051" y="2169"/>
                    <a:pt x="4051" y="1414"/>
                  </a:cubicBezTo>
                  <a:cubicBezTo>
                    <a:pt x="4051" y="-363"/>
                    <a:pt x="5323" y="-1373"/>
                    <a:pt x="6586" y="-1373"/>
                  </a:cubicBezTo>
                  <a:cubicBezTo>
                    <a:pt x="9374" y="-1373"/>
                    <a:pt x="27606" y="18874"/>
                    <a:pt x="27606" y="48236"/>
                  </a:cubicBezTo>
                  <a:cubicBezTo>
                    <a:pt x="27606" y="55572"/>
                    <a:pt x="27097" y="74302"/>
                    <a:pt x="13425" y="74302"/>
                  </a:cubicBezTo>
                  <a:cubicBezTo>
                    <a:pt x="4560" y="74302"/>
                    <a:pt x="0" y="67467"/>
                    <a:pt x="0" y="60884"/>
                  </a:cubicBezTo>
                  <a:cubicBezTo>
                    <a:pt x="0" y="54310"/>
                    <a:pt x="4306" y="47474"/>
                    <a:pt x="13425" y="47474"/>
                  </a:cubicBezTo>
                  <a:cubicBezTo>
                    <a:pt x="14689" y="47474"/>
                    <a:pt x="15197" y="47474"/>
                    <a:pt x="15452" y="47727"/>
                  </a:cubicBezTo>
                  <a:cubicBezTo>
                    <a:pt x="17223" y="47982"/>
                    <a:pt x="20011" y="48490"/>
                    <a:pt x="22037" y="50261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59" name="任意多边形: 形状 158">
              <a:extLst>
                <a:ext uri="{FF2B5EF4-FFF2-40B4-BE49-F238E27FC236}">
                  <a16:creationId xmlns:a16="http://schemas.microsoft.com/office/drawing/2014/main" id="{D974C20D-50D1-012F-E083-D630A7C3BDD7}"/>
                </a:ext>
              </a:extLst>
            </p:cNvPr>
            <p:cNvSpPr/>
            <p:nvPr>
              <p:custDataLst>
                <p:tags r:id="rId103"/>
              </p:custDataLst>
            </p:nvPr>
          </p:nvSpPr>
          <p:spPr>
            <a:xfrm flipV="1">
              <a:off x="14461757" y="-15398651"/>
              <a:ext cx="202830" cy="173620"/>
            </a:xfrm>
            <a:custGeom>
              <a:avLst/>
              <a:gdLst>
                <a:gd name="connsiteX0" fmla="*/ 113951 w 202830"/>
                <a:gd name="connsiteY0" fmla="*/ 99101 h 173620"/>
                <a:gd name="connsiteX1" fmla="*/ 156492 w 202830"/>
                <a:gd name="connsiteY1" fmla="*/ 155029 h 173620"/>
                <a:gd name="connsiteX2" fmla="*/ 168393 w 202830"/>
                <a:gd name="connsiteY2" fmla="*/ 159586 h 173620"/>
                <a:gd name="connsiteX3" fmla="*/ 183081 w 202830"/>
                <a:gd name="connsiteY3" fmla="*/ 160349 h 173620"/>
                <a:gd name="connsiteX4" fmla="*/ 190422 w 202830"/>
                <a:gd name="connsiteY4" fmla="*/ 160349 h 173620"/>
                <a:gd name="connsiteX5" fmla="*/ 190422 w 202830"/>
                <a:gd name="connsiteY5" fmla="*/ 172244 h 173620"/>
                <a:gd name="connsiteX6" fmla="*/ 156492 w 202830"/>
                <a:gd name="connsiteY6" fmla="*/ 171481 h 173620"/>
                <a:gd name="connsiteX7" fmla="*/ 118003 w 202830"/>
                <a:gd name="connsiteY7" fmla="*/ 172244 h 173620"/>
                <a:gd name="connsiteX8" fmla="*/ 118003 w 202830"/>
                <a:gd name="connsiteY8" fmla="*/ 160349 h 173620"/>
                <a:gd name="connsiteX9" fmla="*/ 141303 w 202830"/>
                <a:gd name="connsiteY9" fmla="*/ 157563 h 173620"/>
                <a:gd name="connsiteX10" fmla="*/ 139277 w 202830"/>
                <a:gd name="connsiteY10" fmla="*/ 154776 h 173620"/>
                <a:gd name="connsiteX11" fmla="*/ 105848 w 202830"/>
                <a:gd name="connsiteY11" fmla="*/ 110486 h 173620"/>
                <a:gd name="connsiteX12" fmla="*/ 69639 w 202830"/>
                <a:gd name="connsiteY12" fmla="*/ 160349 h 173620"/>
                <a:gd name="connsiteX13" fmla="*/ 90651 w 202830"/>
                <a:gd name="connsiteY13" fmla="*/ 160349 h 173620"/>
                <a:gd name="connsiteX14" fmla="*/ 90651 w 202830"/>
                <a:gd name="connsiteY14" fmla="*/ 172244 h 173620"/>
                <a:gd name="connsiteX15" fmla="*/ 44821 w 202830"/>
                <a:gd name="connsiteY15" fmla="*/ 171481 h 173620"/>
                <a:gd name="connsiteX16" fmla="*/ 3798 w 202830"/>
                <a:gd name="connsiteY16" fmla="*/ 172244 h 173620"/>
                <a:gd name="connsiteX17" fmla="*/ 3798 w 202830"/>
                <a:gd name="connsiteY17" fmla="*/ 160349 h 173620"/>
                <a:gd name="connsiteX18" fmla="*/ 28615 w 202830"/>
                <a:gd name="connsiteY18" fmla="*/ 160349 h 173620"/>
                <a:gd name="connsiteX19" fmla="*/ 84828 w 202830"/>
                <a:gd name="connsiteY19" fmla="*/ 82649 h 173620"/>
                <a:gd name="connsiteX20" fmla="*/ 33676 w 202830"/>
                <a:gd name="connsiteY20" fmla="*/ 15582 h 173620"/>
                <a:gd name="connsiteX21" fmla="*/ 22792 w 202830"/>
                <a:gd name="connsiteY21" fmla="*/ 11278 h 173620"/>
                <a:gd name="connsiteX22" fmla="*/ 7341 w 202830"/>
                <a:gd name="connsiteY22" fmla="*/ 10515 h 173620"/>
                <a:gd name="connsiteX23" fmla="*/ 0 w 202830"/>
                <a:gd name="connsiteY23" fmla="*/ 10515 h 173620"/>
                <a:gd name="connsiteX24" fmla="*/ 0 w 202830"/>
                <a:gd name="connsiteY24" fmla="*/ -1377 h 173620"/>
                <a:gd name="connsiteX25" fmla="*/ 33930 w 202830"/>
                <a:gd name="connsiteY25" fmla="*/ -616 h 173620"/>
                <a:gd name="connsiteX26" fmla="*/ 72419 w 202830"/>
                <a:gd name="connsiteY26" fmla="*/ -1377 h 173620"/>
                <a:gd name="connsiteX27" fmla="*/ 72419 w 202830"/>
                <a:gd name="connsiteY27" fmla="*/ 10515 h 173620"/>
                <a:gd name="connsiteX28" fmla="*/ 49127 w 202830"/>
                <a:gd name="connsiteY28" fmla="*/ 13302 h 173620"/>
                <a:gd name="connsiteX29" fmla="*/ 51153 w 202830"/>
                <a:gd name="connsiteY29" fmla="*/ 16081 h 173620"/>
                <a:gd name="connsiteX30" fmla="*/ 92931 w 202830"/>
                <a:gd name="connsiteY30" fmla="*/ 71510 h 173620"/>
                <a:gd name="connsiteX31" fmla="*/ 136997 w 202830"/>
                <a:gd name="connsiteY31" fmla="*/ 10515 h 173620"/>
                <a:gd name="connsiteX32" fmla="*/ 115977 w 202830"/>
                <a:gd name="connsiteY32" fmla="*/ 10515 h 173620"/>
                <a:gd name="connsiteX33" fmla="*/ 115977 w 202830"/>
                <a:gd name="connsiteY33" fmla="*/ -1377 h 173620"/>
                <a:gd name="connsiteX34" fmla="*/ 161807 w 202830"/>
                <a:gd name="connsiteY34" fmla="*/ -616 h 173620"/>
                <a:gd name="connsiteX35" fmla="*/ 202831 w 202830"/>
                <a:gd name="connsiteY35" fmla="*/ -1377 h 173620"/>
                <a:gd name="connsiteX36" fmla="*/ 202831 w 202830"/>
                <a:gd name="connsiteY36" fmla="*/ 10515 h 173620"/>
                <a:gd name="connsiteX37" fmla="*/ 178021 w 202830"/>
                <a:gd name="connsiteY37" fmla="*/ 10515 h 173620"/>
                <a:gd name="connsiteX38" fmla="*/ 113951 w 202830"/>
                <a:gd name="connsiteY38" fmla="*/ 99101 h 173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202830" h="173620">
                  <a:moveTo>
                    <a:pt x="113951" y="99101"/>
                  </a:moveTo>
                  <a:lnTo>
                    <a:pt x="156492" y="155029"/>
                  </a:lnTo>
                  <a:cubicBezTo>
                    <a:pt x="159281" y="158578"/>
                    <a:pt x="159535" y="158825"/>
                    <a:pt x="168393" y="159586"/>
                  </a:cubicBezTo>
                  <a:cubicBezTo>
                    <a:pt x="174470" y="160349"/>
                    <a:pt x="175995" y="160349"/>
                    <a:pt x="183081" y="160349"/>
                  </a:cubicBezTo>
                  <a:lnTo>
                    <a:pt x="190422" y="160349"/>
                  </a:lnTo>
                  <a:lnTo>
                    <a:pt x="190422" y="172244"/>
                  </a:lnTo>
                  <a:cubicBezTo>
                    <a:pt x="179793" y="171481"/>
                    <a:pt x="167384" y="171481"/>
                    <a:pt x="156492" y="171481"/>
                  </a:cubicBezTo>
                  <a:cubicBezTo>
                    <a:pt x="146618" y="171481"/>
                    <a:pt x="127115" y="171481"/>
                    <a:pt x="118003" y="172244"/>
                  </a:cubicBezTo>
                  <a:lnTo>
                    <a:pt x="118003" y="160349"/>
                  </a:lnTo>
                  <a:cubicBezTo>
                    <a:pt x="122563" y="160349"/>
                    <a:pt x="132437" y="160349"/>
                    <a:pt x="141303" y="157563"/>
                  </a:cubicBezTo>
                  <a:cubicBezTo>
                    <a:pt x="141049" y="157054"/>
                    <a:pt x="139778" y="155537"/>
                    <a:pt x="139277" y="154776"/>
                  </a:cubicBezTo>
                  <a:lnTo>
                    <a:pt x="105848" y="110486"/>
                  </a:lnTo>
                  <a:lnTo>
                    <a:pt x="69639" y="160349"/>
                  </a:lnTo>
                  <a:lnTo>
                    <a:pt x="90651" y="160349"/>
                  </a:lnTo>
                  <a:lnTo>
                    <a:pt x="90651" y="172244"/>
                  </a:lnTo>
                  <a:cubicBezTo>
                    <a:pt x="80268" y="171481"/>
                    <a:pt x="56214" y="171481"/>
                    <a:pt x="44821" y="171481"/>
                  </a:cubicBezTo>
                  <a:cubicBezTo>
                    <a:pt x="34692" y="171481"/>
                    <a:pt x="12663" y="171481"/>
                    <a:pt x="3798" y="172244"/>
                  </a:cubicBezTo>
                  <a:lnTo>
                    <a:pt x="3798" y="160349"/>
                  </a:lnTo>
                  <a:lnTo>
                    <a:pt x="28615" y="160349"/>
                  </a:lnTo>
                  <a:lnTo>
                    <a:pt x="84828" y="82649"/>
                  </a:lnTo>
                  <a:lnTo>
                    <a:pt x="33676" y="15582"/>
                  </a:lnTo>
                  <a:cubicBezTo>
                    <a:pt x="31396" y="12541"/>
                    <a:pt x="30895" y="12032"/>
                    <a:pt x="22792" y="11278"/>
                  </a:cubicBezTo>
                  <a:cubicBezTo>
                    <a:pt x="17724" y="10770"/>
                    <a:pt x="12409" y="10515"/>
                    <a:pt x="7341" y="10515"/>
                  </a:cubicBezTo>
                  <a:lnTo>
                    <a:pt x="0" y="10515"/>
                  </a:lnTo>
                  <a:lnTo>
                    <a:pt x="0" y="-1377"/>
                  </a:lnTo>
                  <a:cubicBezTo>
                    <a:pt x="10638" y="-616"/>
                    <a:pt x="23038" y="-616"/>
                    <a:pt x="33930" y="-616"/>
                  </a:cubicBezTo>
                  <a:cubicBezTo>
                    <a:pt x="43805" y="-616"/>
                    <a:pt x="63307" y="-616"/>
                    <a:pt x="72419" y="-1377"/>
                  </a:cubicBezTo>
                  <a:lnTo>
                    <a:pt x="72419" y="10515"/>
                  </a:lnTo>
                  <a:cubicBezTo>
                    <a:pt x="67867" y="10515"/>
                    <a:pt x="57985" y="10515"/>
                    <a:pt x="49127" y="13302"/>
                  </a:cubicBezTo>
                  <a:cubicBezTo>
                    <a:pt x="49381" y="13811"/>
                    <a:pt x="50644" y="15327"/>
                    <a:pt x="51153" y="16081"/>
                  </a:cubicBezTo>
                  <a:lnTo>
                    <a:pt x="92931" y="71510"/>
                  </a:lnTo>
                  <a:lnTo>
                    <a:pt x="136997" y="10515"/>
                  </a:lnTo>
                  <a:lnTo>
                    <a:pt x="115977" y="10515"/>
                  </a:lnTo>
                  <a:lnTo>
                    <a:pt x="115977" y="-1377"/>
                  </a:lnTo>
                  <a:cubicBezTo>
                    <a:pt x="126360" y="-616"/>
                    <a:pt x="150415" y="-616"/>
                    <a:pt x="161807" y="-616"/>
                  </a:cubicBezTo>
                  <a:cubicBezTo>
                    <a:pt x="171944" y="-616"/>
                    <a:pt x="193973" y="-616"/>
                    <a:pt x="202831" y="-1377"/>
                  </a:cubicBezTo>
                  <a:lnTo>
                    <a:pt x="202831" y="10515"/>
                  </a:lnTo>
                  <a:lnTo>
                    <a:pt x="178021" y="10515"/>
                  </a:lnTo>
                  <a:lnTo>
                    <a:pt x="113951" y="99101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60" name="任意多边形: 形状 159">
              <a:extLst>
                <a:ext uri="{FF2B5EF4-FFF2-40B4-BE49-F238E27FC236}">
                  <a16:creationId xmlns:a16="http://schemas.microsoft.com/office/drawing/2014/main" id="{0BB38A29-F279-3C99-7363-7E31CCA7A534}"/>
                </a:ext>
              </a:extLst>
            </p:cNvPr>
            <p:cNvSpPr/>
            <p:nvPr>
              <p:custDataLst>
                <p:tags r:id="rId104"/>
              </p:custDataLst>
            </p:nvPr>
          </p:nvSpPr>
          <p:spPr>
            <a:xfrm flipV="1">
              <a:off x="14681681" y="-15265224"/>
              <a:ext cx="108342" cy="79922"/>
            </a:xfrm>
            <a:custGeom>
              <a:avLst/>
              <a:gdLst>
                <a:gd name="connsiteX0" fmla="*/ 13298 w 108342"/>
                <a:gd name="connsiteY0" fmla="*/ 11563 h 79922"/>
                <a:gd name="connsiteX1" fmla="*/ 11527 w 108342"/>
                <a:gd name="connsiteY1" fmla="*/ 4298 h 79922"/>
                <a:gd name="connsiteX2" fmla="*/ 17556 w 108342"/>
                <a:gd name="connsiteY2" fmla="*/ -1370 h 79922"/>
                <a:gd name="connsiteX3" fmla="*/ 24468 w 108342"/>
                <a:gd name="connsiteY3" fmla="*/ 2528 h 79922"/>
                <a:gd name="connsiteX4" fmla="*/ 27661 w 108342"/>
                <a:gd name="connsiteY4" fmla="*/ 13517 h 79922"/>
                <a:gd name="connsiteX5" fmla="*/ 31562 w 108342"/>
                <a:gd name="connsiteY5" fmla="*/ 29460 h 79922"/>
                <a:gd name="connsiteX6" fmla="*/ 34573 w 108342"/>
                <a:gd name="connsiteY6" fmla="*/ 41337 h 79922"/>
                <a:gd name="connsiteX7" fmla="*/ 42024 w 108342"/>
                <a:gd name="connsiteY7" fmla="*/ 57288 h 79922"/>
                <a:gd name="connsiteX8" fmla="*/ 68622 w 108342"/>
                <a:gd name="connsiteY8" fmla="*/ 73590 h 79922"/>
                <a:gd name="connsiteX9" fmla="*/ 79084 w 108342"/>
                <a:gd name="connsiteY9" fmla="*/ 61187 h 79922"/>
                <a:gd name="connsiteX10" fmla="*/ 68622 w 108342"/>
                <a:gd name="connsiteY10" fmla="*/ 23442 h 79922"/>
                <a:gd name="connsiteX11" fmla="*/ 65960 w 108342"/>
                <a:gd name="connsiteY11" fmla="*/ 13866 h 79922"/>
                <a:gd name="connsiteX12" fmla="*/ 82802 w 108342"/>
                <a:gd name="connsiteY12" fmla="*/ -1370 h 79922"/>
                <a:gd name="connsiteX13" fmla="*/ 108342 w 108342"/>
                <a:gd name="connsiteY13" fmla="*/ 25743 h 79922"/>
                <a:gd name="connsiteX14" fmla="*/ 105498 w 108342"/>
                <a:gd name="connsiteY14" fmla="*/ 28046 h 79922"/>
                <a:gd name="connsiteX15" fmla="*/ 102130 w 108342"/>
                <a:gd name="connsiteY15" fmla="*/ 25030 h 79922"/>
                <a:gd name="connsiteX16" fmla="*/ 83334 w 108342"/>
                <a:gd name="connsiteY16" fmla="*/ 3592 h 79922"/>
                <a:gd name="connsiteX17" fmla="*/ 78901 w 108342"/>
                <a:gd name="connsiteY17" fmla="*/ 9792 h 79922"/>
                <a:gd name="connsiteX18" fmla="*/ 82985 w 108342"/>
                <a:gd name="connsiteY18" fmla="*/ 24147 h 79922"/>
                <a:gd name="connsiteX19" fmla="*/ 92383 w 108342"/>
                <a:gd name="connsiteY19" fmla="*/ 58352 h 79922"/>
                <a:gd name="connsiteX20" fmla="*/ 69328 w 108342"/>
                <a:gd name="connsiteY20" fmla="*/ 78552 h 79922"/>
                <a:gd name="connsiteX21" fmla="*/ 39363 w 108342"/>
                <a:gd name="connsiteY21" fmla="*/ 62426 h 79922"/>
                <a:gd name="connsiteX22" fmla="*/ 20393 w 108342"/>
                <a:gd name="connsiteY22" fmla="*/ 78552 h 79922"/>
                <a:gd name="connsiteX23" fmla="*/ 6387 w 108342"/>
                <a:gd name="connsiteY23" fmla="*/ 68984 h 79922"/>
                <a:gd name="connsiteX24" fmla="*/ 0 w 108342"/>
                <a:gd name="connsiteY24" fmla="*/ 51437 h 79922"/>
                <a:gd name="connsiteX25" fmla="*/ 3011 w 108342"/>
                <a:gd name="connsiteY25" fmla="*/ 49135 h 79922"/>
                <a:gd name="connsiteX26" fmla="*/ 6919 w 108342"/>
                <a:gd name="connsiteY26" fmla="*/ 54454 h 79922"/>
                <a:gd name="connsiteX27" fmla="*/ 19860 w 108342"/>
                <a:gd name="connsiteY27" fmla="*/ 73590 h 79922"/>
                <a:gd name="connsiteX28" fmla="*/ 25707 w 108342"/>
                <a:gd name="connsiteY28" fmla="*/ 64903 h 79922"/>
                <a:gd name="connsiteX29" fmla="*/ 22871 w 108342"/>
                <a:gd name="connsiteY29" fmla="*/ 50198 h 79922"/>
                <a:gd name="connsiteX30" fmla="*/ 18971 w 108342"/>
                <a:gd name="connsiteY30" fmla="*/ 34247 h 79922"/>
                <a:gd name="connsiteX31" fmla="*/ 13298 w 108342"/>
                <a:gd name="connsiteY31" fmla="*/ 11563 h 79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08342" h="79922">
                  <a:moveTo>
                    <a:pt x="13298" y="11563"/>
                  </a:moveTo>
                  <a:cubicBezTo>
                    <a:pt x="12591" y="9260"/>
                    <a:pt x="11527" y="4829"/>
                    <a:pt x="11527" y="4298"/>
                  </a:cubicBezTo>
                  <a:cubicBezTo>
                    <a:pt x="11527" y="399"/>
                    <a:pt x="14720" y="-1370"/>
                    <a:pt x="17556" y="-1370"/>
                  </a:cubicBezTo>
                  <a:cubicBezTo>
                    <a:pt x="20742" y="-1370"/>
                    <a:pt x="23586" y="931"/>
                    <a:pt x="24468" y="2528"/>
                  </a:cubicBezTo>
                  <a:cubicBezTo>
                    <a:pt x="25358" y="4124"/>
                    <a:pt x="26772" y="9792"/>
                    <a:pt x="27661" y="13517"/>
                  </a:cubicBezTo>
                  <a:cubicBezTo>
                    <a:pt x="28551" y="16883"/>
                    <a:pt x="30497" y="25030"/>
                    <a:pt x="31562" y="29460"/>
                  </a:cubicBezTo>
                  <a:cubicBezTo>
                    <a:pt x="32626" y="33366"/>
                    <a:pt x="33691" y="37265"/>
                    <a:pt x="34573" y="41337"/>
                  </a:cubicBezTo>
                  <a:cubicBezTo>
                    <a:pt x="36527" y="48603"/>
                    <a:pt x="36885" y="50023"/>
                    <a:pt x="42024" y="57288"/>
                  </a:cubicBezTo>
                  <a:cubicBezTo>
                    <a:pt x="46989" y="64378"/>
                    <a:pt x="55323" y="73590"/>
                    <a:pt x="68622" y="73590"/>
                  </a:cubicBezTo>
                  <a:cubicBezTo>
                    <a:pt x="78901" y="73590"/>
                    <a:pt x="79084" y="64554"/>
                    <a:pt x="79084" y="61187"/>
                  </a:cubicBezTo>
                  <a:cubicBezTo>
                    <a:pt x="79084" y="50555"/>
                    <a:pt x="71458" y="30881"/>
                    <a:pt x="68622" y="23442"/>
                  </a:cubicBezTo>
                  <a:cubicBezTo>
                    <a:pt x="66667" y="18479"/>
                    <a:pt x="65960" y="16883"/>
                    <a:pt x="65960" y="13866"/>
                  </a:cubicBezTo>
                  <a:cubicBezTo>
                    <a:pt x="65960" y="4473"/>
                    <a:pt x="73761" y="-1370"/>
                    <a:pt x="82802" y="-1370"/>
                  </a:cubicBezTo>
                  <a:cubicBezTo>
                    <a:pt x="100533" y="-1370"/>
                    <a:pt x="108342" y="23083"/>
                    <a:pt x="108342" y="25743"/>
                  </a:cubicBezTo>
                  <a:cubicBezTo>
                    <a:pt x="108342" y="28046"/>
                    <a:pt x="106031" y="28046"/>
                    <a:pt x="105498" y="28046"/>
                  </a:cubicBezTo>
                  <a:cubicBezTo>
                    <a:pt x="103020" y="28046"/>
                    <a:pt x="102845" y="26982"/>
                    <a:pt x="102130" y="25030"/>
                  </a:cubicBezTo>
                  <a:cubicBezTo>
                    <a:pt x="98055" y="10856"/>
                    <a:pt x="90429" y="3592"/>
                    <a:pt x="83334" y="3592"/>
                  </a:cubicBezTo>
                  <a:cubicBezTo>
                    <a:pt x="79616" y="3592"/>
                    <a:pt x="78901" y="6069"/>
                    <a:pt x="78901" y="9792"/>
                  </a:cubicBezTo>
                  <a:cubicBezTo>
                    <a:pt x="78901" y="13866"/>
                    <a:pt x="79791" y="16169"/>
                    <a:pt x="82985" y="24147"/>
                  </a:cubicBezTo>
                  <a:cubicBezTo>
                    <a:pt x="85114" y="29642"/>
                    <a:pt x="92383" y="48427"/>
                    <a:pt x="92383" y="58352"/>
                  </a:cubicBezTo>
                  <a:cubicBezTo>
                    <a:pt x="92383" y="75542"/>
                    <a:pt x="78726" y="78552"/>
                    <a:pt x="69328" y="78552"/>
                  </a:cubicBezTo>
                  <a:cubicBezTo>
                    <a:pt x="54616" y="78552"/>
                    <a:pt x="44686" y="69516"/>
                    <a:pt x="39363" y="62426"/>
                  </a:cubicBezTo>
                  <a:cubicBezTo>
                    <a:pt x="38123" y="74654"/>
                    <a:pt x="27661" y="78552"/>
                    <a:pt x="20393" y="78552"/>
                  </a:cubicBezTo>
                  <a:cubicBezTo>
                    <a:pt x="12766" y="78552"/>
                    <a:pt x="8690" y="73058"/>
                    <a:pt x="6387" y="68984"/>
                  </a:cubicBezTo>
                  <a:cubicBezTo>
                    <a:pt x="2486" y="62426"/>
                    <a:pt x="0" y="52326"/>
                    <a:pt x="0" y="51437"/>
                  </a:cubicBezTo>
                  <a:cubicBezTo>
                    <a:pt x="0" y="49135"/>
                    <a:pt x="2486" y="49135"/>
                    <a:pt x="3011" y="49135"/>
                  </a:cubicBezTo>
                  <a:cubicBezTo>
                    <a:pt x="5497" y="49135"/>
                    <a:pt x="5672" y="49666"/>
                    <a:pt x="6919" y="54454"/>
                  </a:cubicBezTo>
                  <a:cubicBezTo>
                    <a:pt x="9573" y="64903"/>
                    <a:pt x="12941" y="73590"/>
                    <a:pt x="19860" y="73590"/>
                  </a:cubicBezTo>
                  <a:cubicBezTo>
                    <a:pt x="24468" y="73590"/>
                    <a:pt x="25707" y="69691"/>
                    <a:pt x="25707" y="64903"/>
                  </a:cubicBezTo>
                  <a:cubicBezTo>
                    <a:pt x="25707" y="61536"/>
                    <a:pt x="24118" y="54986"/>
                    <a:pt x="22871" y="50198"/>
                  </a:cubicBezTo>
                  <a:cubicBezTo>
                    <a:pt x="21632" y="45411"/>
                    <a:pt x="19860" y="38146"/>
                    <a:pt x="18971" y="34247"/>
                  </a:cubicBezTo>
                  <a:lnTo>
                    <a:pt x="13298" y="11563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61" name="任意多边形: 形状 160">
              <a:extLst>
                <a:ext uri="{FF2B5EF4-FFF2-40B4-BE49-F238E27FC236}">
                  <a16:creationId xmlns:a16="http://schemas.microsoft.com/office/drawing/2014/main" id="{89B26221-EA53-6CA9-8CDA-8F30A028CE92}"/>
                </a:ext>
              </a:extLst>
            </p:cNvPr>
            <p:cNvSpPr/>
            <p:nvPr>
              <p:custDataLst>
                <p:tags r:id="rId105"/>
              </p:custDataLst>
            </p:nvPr>
          </p:nvSpPr>
          <p:spPr>
            <a:xfrm flipV="1">
              <a:off x="14881416" y="-15372584"/>
              <a:ext cx="168900" cy="168563"/>
            </a:xfrm>
            <a:custGeom>
              <a:avLst/>
              <a:gdLst>
                <a:gd name="connsiteX0" fmla="*/ 168900 w 168900"/>
                <a:gd name="connsiteY0" fmla="*/ 82907 h 168563"/>
                <a:gd name="connsiteX1" fmla="*/ 84581 w 168900"/>
                <a:gd name="connsiteY1" fmla="*/ 167188 h 168563"/>
                <a:gd name="connsiteX2" fmla="*/ 0 w 168900"/>
                <a:gd name="connsiteY2" fmla="*/ 82907 h 168563"/>
                <a:gd name="connsiteX3" fmla="*/ 84327 w 168900"/>
                <a:gd name="connsiteY3" fmla="*/ -1375 h 168563"/>
                <a:gd name="connsiteX4" fmla="*/ 168900 w 168900"/>
                <a:gd name="connsiteY4" fmla="*/ 82907 h 168563"/>
                <a:gd name="connsiteX5" fmla="*/ 6331 w 168900"/>
                <a:gd name="connsiteY5" fmla="*/ 86193 h 168563"/>
                <a:gd name="connsiteX6" fmla="*/ 81284 w 168900"/>
                <a:gd name="connsiteY6" fmla="*/ 160860 h 168563"/>
                <a:gd name="connsiteX7" fmla="*/ 81284 w 168900"/>
                <a:gd name="connsiteY7" fmla="*/ 86193 h 168563"/>
                <a:gd name="connsiteX8" fmla="*/ 6331 w 168900"/>
                <a:gd name="connsiteY8" fmla="*/ 86193 h 168563"/>
                <a:gd name="connsiteX9" fmla="*/ 87616 w 168900"/>
                <a:gd name="connsiteY9" fmla="*/ 160860 h 168563"/>
                <a:gd name="connsiteX10" fmla="*/ 162577 w 168900"/>
                <a:gd name="connsiteY10" fmla="*/ 86193 h 168563"/>
                <a:gd name="connsiteX11" fmla="*/ 87616 w 168900"/>
                <a:gd name="connsiteY11" fmla="*/ 86193 h 168563"/>
                <a:gd name="connsiteX12" fmla="*/ 87616 w 168900"/>
                <a:gd name="connsiteY12" fmla="*/ 160860 h 168563"/>
                <a:gd name="connsiteX13" fmla="*/ 81284 w 168900"/>
                <a:gd name="connsiteY13" fmla="*/ 4953 h 168563"/>
                <a:gd name="connsiteX14" fmla="*/ 6331 w 168900"/>
                <a:gd name="connsiteY14" fmla="*/ 79865 h 168563"/>
                <a:gd name="connsiteX15" fmla="*/ 81284 w 168900"/>
                <a:gd name="connsiteY15" fmla="*/ 79865 h 168563"/>
                <a:gd name="connsiteX16" fmla="*/ 81284 w 168900"/>
                <a:gd name="connsiteY16" fmla="*/ 4953 h 168563"/>
                <a:gd name="connsiteX17" fmla="*/ 162577 w 168900"/>
                <a:gd name="connsiteY17" fmla="*/ 79865 h 168563"/>
                <a:gd name="connsiteX18" fmla="*/ 87616 w 168900"/>
                <a:gd name="connsiteY18" fmla="*/ 4953 h 168563"/>
                <a:gd name="connsiteX19" fmla="*/ 87616 w 168900"/>
                <a:gd name="connsiteY19" fmla="*/ 79865 h 168563"/>
                <a:gd name="connsiteX20" fmla="*/ 162577 w 168900"/>
                <a:gd name="connsiteY20" fmla="*/ 79865 h 168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68900" h="168563">
                  <a:moveTo>
                    <a:pt x="168900" y="82907"/>
                  </a:moveTo>
                  <a:cubicBezTo>
                    <a:pt x="168900" y="129474"/>
                    <a:pt x="130920" y="167188"/>
                    <a:pt x="84581" y="167188"/>
                  </a:cubicBezTo>
                  <a:cubicBezTo>
                    <a:pt x="37480" y="167188"/>
                    <a:pt x="0" y="128965"/>
                    <a:pt x="0" y="82907"/>
                  </a:cubicBezTo>
                  <a:cubicBezTo>
                    <a:pt x="0" y="36339"/>
                    <a:pt x="37988" y="-1375"/>
                    <a:pt x="84327" y="-1375"/>
                  </a:cubicBezTo>
                  <a:cubicBezTo>
                    <a:pt x="131428" y="-1375"/>
                    <a:pt x="168900" y="36848"/>
                    <a:pt x="168900" y="82907"/>
                  </a:cubicBezTo>
                  <a:close/>
                  <a:moveTo>
                    <a:pt x="6331" y="86193"/>
                  </a:moveTo>
                  <a:cubicBezTo>
                    <a:pt x="8865" y="128719"/>
                    <a:pt x="41786" y="158835"/>
                    <a:pt x="81284" y="160860"/>
                  </a:cubicBezTo>
                  <a:lnTo>
                    <a:pt x="81284" y="86193"/>
                  </a:lnTo>
                  <a:lnTo>
                    <a:pt x="6331" y="86193"/>
                  </a:lnTo>
                  <a:close/>
                  <a:moveTo>
                    <a:pt x="87616" y="160860"/>
                  </a:moveTo>
                  <a:cubicBezTo>
                    <a:pt x="127377" y="158835"/>
                    <a:pt x="160043" y="128465"/>
                    <a:pt x="162577" y="86193"/>
                  </a:cubicBezTo>
                  <a:lnTo>
                    <a:pt x="87616" y="86193"/>
                  </a:lnTo>
                  <a:lnTo>
                    <a:pt x="87616" y="160860"/>
                  </a:lnTo>
                  <a:close/>
                  <a:moveTo>
                    <a:pt x="81284" y="4953"/>
                  </a:moveTo>
                  <a:cubicBezTo>
                    <a:pt x="42040" y="6977"/>
                    <a:pt x="8865" y="36593"/>
                    <a:pt x="6331" y="79865"/>
                  </a:cubicBezTo>
                  <a:lnTo>
                    <a:pt x="81284" y="79865"/>
                  </a:lnTo>
                  <a:lnTo>
                    <a:pt x="81284" y="4953"/>
                  </a:lnTo>
                  <a:close/>
                  <a:moveTo>
                    <a:pt x="162577" y="79865"/>
                  </a:moveTo>
                  <a:cubicBezTo>
                    <a:pt x="160043" y="36593"/>
                    <a:pt x="126614" y="6977"/>
                    <a:pt x="87616" y="4953"/>
                  </a:cubicBezTo>
                  <a:lnTo>
                    <a:pt x="87616" y="79865"/>
                  </a:lnTo>
                  <a:lnTo>
                    <a:pt x="162577" y="79865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62" name="任意多边形: 形状 161">
              <a:extLst>
                <a:ext uri="{FF2B5EF4-FFF2-40B4-BE49-F238E27FC236}">
                  <a16:creationId xmlns:a16="http://schemas.microsoft.com/office/drawing/2014/main" id="{3EE6A8C1-BFA2-49A4-7E4D-B77D591D8F72}"/>
                </a:ext>
              </a:extLst>
            </p:cNvPr>
            <p:cNvSpPr/>
            <p:nvPr>
              <p:custDataLst>
                <p:tags r:id="rId106"/>
              </p:custDataLst>
            </p:nvPr>
          </p:nvSpPr>
          <p:spPr>
            <a:xfrm flipV="1">
              <a:off x="15134179" y="-15400674"/>
              <a:ext cx="125351" cy="178932"/>
            </a:xfrm>
            <a:custGeom>
              <a:avLst/>
              <a:gdLst>
                <a:gd name="connsiteX0" fmla="*/ 76987 w 125351"/>
                <a:gd name="connsiteY0" fmla="*/ 75813 h 178932"/>
                <a:gd name="connsiteX1" fmla="*/ 103577 w 125351"/>
                <a:gd name="connsiteY1" fmla="*/ 4697 h 178932"/>
                <a:gd name="connsiteX2" fmla="*/ 116994 w 125351"/>
                <a:gd name="connsiteY2" fmla="*/ -878 h 178932"/>
                <a:gd name="connsiteX3" fmla="*/ 122563 w 125351"/>
                <a:gd name="connsiteY3" fmla="*/ -878 h 178932"/>
                <a:gd name="connsiteX4" fmla="*/ 125351 w 125351"/>
                <a:gd name="connsiteY4" fmla="*/ 1656 h 178932"/>
                <a:gd name="connsiteX5" fmla="*/ 124088 w 125351"/>
                <a:gd name="connsiteY5" fmla="*/ 3934 h 178932"/>
                <a:gd name="connsiteX6" fmla="*/ 118257 w 125351"/>
                <a:gd name="connsiteY6" fmla="*/ 15574 h 178932"/>
                <a:gd name="connsiteX7" fmla="*/ 66605 w 125351"/>
                <a:gd name="connsiteY7" fmla="*/ 159588 h 178932"/>
                <a:gd name="connsiteX8" fmla="*/ 35709 w 125351"/>
                <a:gd name="connsiteY8" fmla="*/ 177555 h 178932"/>
                <a:gd name="connsiteX9" fmla="*/ 31150 w 125351"/>
                <a:gd name="connsiteY9" fmla="*/ 174768 h 178932"/>
                <a:gd name="connsiteX10" fmla="*/ 33429 w 125351"/>
                <a:gd name="connsiteY10" fmla="*/ 172236 h 178932"/>
                <a:gd name="connsiteX11" fmla="*/ 49890 w 125351"/>
                <a:gd name="connsiteY11" fmla="*/ 151989 h 178932"/>
                <a:gd name="connsiteX12" fmla="*/ 74453 w 125351"/>
                <a:gd name="connsiteY12" fmla="*/ 83150 h 178932"/>
                <a:gd name="connsiteX13" fmla="*/ 4560 w 125351"/>
                <a:gd name="connsiteY13" fmla="*/ 13803 h 178932"/>
                <a:gd name="connsiteX14" fmla="*/ 0 w 125351"/>
                <a:gd name="connsiteY14" fmla="*/ 5959 h 178932"/>
                <a:gd name="connsiteX15" fmla="*/ 7603 w 125351"/>
                <a:gd name="connsiteY15" fmla="*/ -1377 h 178932"/>
                <a:gd name="connsiteX16" fmla="*/ 15960 w 125351"/>
                <a:gd name="connsiteY16" fmla="*/ 3934 h 178932"/>
                <a:gd name="connsiteX17" fmla="*/ 76987 w 125351"/>
                <a:gd name="connsiteY17" fmla="*/ 75813 h 178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25351" h="178932">
                  <a:moveTo>
                    <a:pt x="76987" y="75813"/>
                  </a:moveTo>
                  <a:cubicBezTo>
                    <a:pt x="87370" y="49239"/>
                    <a:pt x="99525" y="10517"/>
                    <a:pt x="103577" y="4697"/>
                  </a:cubicBezTo>
                  <a:cubicBezTo>
                    <a:pt x="107628" y="-878"/>
                    <a:pt x="110154" y="-878"/>
                    <a:pt x="116994" y="-878"/>
                  </a:cubicBezTo>
                  <a:lnTo>
                    <a:pt x="122563" y="-878"/>
                  </a:lnTo>
                  <a:cubicBezTo>
                    <a:pt x="125097" y="-624"/>
                    <a:pt x="125351" y="893"/>
                    <a:pt x="125351" y="1656"/>
                  </a:cubicBezTo>
                  <a:cubicBezTo>
                    <a:pt x="125351" y="2417"/>
                    <a:pt x="124843" y="2926"/>
                    <a:pt x="124088" y="3934"/>
                  </a:cubicBezTo>
                  <a:cubicBezTo>
                    <a:pt x="121554" y="6721"/>
                    <a:pt x="120037" y="10517"/>
                    <a:pt x="118257" y="15574"/>
                  </a:cubicBezTo>
                  <a:lnTo>
                    <a:pt x="66605" y="159588"/>
                  </a:lnTo>
                  <a:cubicBezTo>
                    <a:pt x="61282" y="174260"/>
                    <a:pt x="47610" y="177555"/>
                    <a:pt x="35709" y="177555"/>
                  </a:cubicBezTo>
                  <a:cubicBezTo>
                    <a:pt x="34446" y="177555"/>
                    <a:pt x="31150" y="177555"/>
                    <a:pt x="31150" y="174768"/>
                  </a:cubicBezTo>
                  <a:cubicBezTo>
                    <a:pt x="31150" y="172743"/>
                    <a:pt x="33175" y="172236"/>
                    <a:pt x="33429" y="172236"/>
                  </a:cubicBezTo>
                  <a:cubicBezTo>
                    <a:pt x="41787" y="170719"/>
                    <a:pt x="43558" y="169203"/>
                    <a:pt x="49890" y="151989"/>
                  </a:cubicBezTo>
                  <a:lnTo>
                    <a:pt x="74453" y="83150"/>
                  </a:lnTo>
                  <a:lnTo>
                    <a:pt x="4560" y="13803"/>
                  </a:lnTo>
                  <a:cubicBezTo>
                    <a:pt x="1526" y="10770"/>
                    <a:pt x="0" y="9245"/>
                    <a:pt x="0" y="5959"/>
                  </a:cubicBezTo>
                  <a:cubicBezTo>
                    <a:pt x="0" y="1656"/>
                    <a:pt x="3552" y="-1377"/>
                    <a:pt x="7603" y="-1377"/>
                  </a:cubicBezTo>
                  <a:cubicBezTo>
                    <a:pt x="11655" y="-1377"/>
                    <a:pt x="13935" y="1402"/>
                    <a:pt x="15960" y="3934"/>
                  </a:cubicBezTo>
                  <a:lnTo>
                    <a:pt x="76987" y="75813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63" name="任意多边形: 形状 162">
              <a:extLst>
                <a:ext uri="{FF2B5EF4-FFF2-40B4-BE49-F238E27FC236}">
                  <a16:creationId xmlns:a16="http://schemas.microsoft.com/office/drawing/2014/main" id="{D28DF6D3-922F-AED5-8FE2-ABE7EE548FD9}"/>
                </a:ext>
              </a:extLst>
            </p:cNvPr>
            <p:cNvSpPr/>
            <p:nvPr>
              <p:custDataLst>
                <p:tags r:id="rId107"/>
              </p:custDataLst>
            </p:nvPr>
          </p:nvSpPr>
          <p:spPr>
            <a:xfrm flipV="1">
              <a:off x="15279877" y="-15400674"/>
              <a:ext cx="144345" cy="175644"/>
            </a:xfrm>
            <a:custGeom>
              <a:avLst/>
              <a:gdLst>
                <a:gd name="connsiteX0" fmla="*/ 17477 w 144345"/>
                <a:gd name="connsiteY0" fmla="*/ 10515 h 175644"/>
                <a:gd name="connsiteX1" fmla="*/ 0 w 144345"/>
                <a:gd name="connsiteY1" fmla="*/ 10515 h 175644"/>
                <a:gd name="connsiteX2" fmla="*/ 0 w 144345"/>
                <a:gd name="connsiteY2" fmla="*/ -1377 h 175644"/>
                <a:gd name="connsiteX3" fmla="*/ 31912 w 144345"/>
                <a:gd name="connsiteY3" fmla="*/ -616 h 175644"/>
                <a:gd name="connsiteX4" fmla="*/ 63816 w 144345"/>
                <a:gd name="connsiteY4" fmla="*/ -1377 h 175644"/>
                <a:gd name="connsiteX5" fmla="*/ 63816 w 144345"/>
                <a:gd name="connsiteY5" fmla="*/ 10515 h 175644"/>
                <a:gd name="connsiteX6" fmla="*/ 46346 w 144345"/>
                <a:gd name="connsiteY6" fmla="*/ 10515 h 175644"/>
                <a:gd name="connsiteX7" fmla="*/ 46346 w 144345"/>
                <a:gd name="connsiteY7" fmla="*/ 63412 h 175644"/>
                <a:gd name="connsiteX8" fmla="*/ 84073 w 144345"/>
                <a:gd name="connsiteY8" fmla="*/ 103404 h 175644"/>
                <a:gd name="connsiteX9" fmla="*/ 98000 w 144345"/>
                <a:gd name="connsiteY9" fmla="*/ 78854 h 175644"/>
                <a:gd name="connsiteX10" fmla="*/ 98000 w 144345"/>
                <a:gd name="connsiteY10" fmla="*/ 10515 h 175644"/>
                <a:gd name="connsiteX11" fmla="*/ 80530 w 144345"/>
                <a:gd name="connsiteY11" fmla="*/ 10515 h 175644"/>
                <a:gd name="connsiteX12" fmla="*/ 80530 w 144345"/>
                <a:gd name="connsiteY12" fmla="*/ -1377 h 175644"/>
                <a:gd name="connsiteX13" fmla="*/ 112434 w 144345"/>
                <a:gd name="connsiteY13" fmla="*/ -616 h 175644"/>
                <a:gd name="connsiteX14" fmla="*/ 144346 w 144345"/>
                <a:gd name="connsiteY14" fmla="*/ -1377 h 175644"/>
                <a:gd name="connsiteX15" fmla="*/ 144346 w 144345"/>
                <a:gd name="connsiteY15" fmla="*/ 10515 h 175644"/>
                <a:gd name="connsiteX16" fmla="*/ 126869 w 144345"/>
                <a:gd name="connsiteY16" fmla="*/ 10515 h 175644"/>
                <a:gd name="connsiteX17" fmla="*/ 126869 w 144345"/>
                <a:gd name="connsiteY17" fmla="*/ 76067 h 175644"/>
                <a:gd name="connsiteX18" fmla="*/ 87871 w 144345"/>
                <a:gd name="connsiteY18" fmla="*/ 112512 h 175644"/>
                <a:gd name="connsiteX19" fmla="*/ 44821 w 144345"/>
                <a:gd name="connsiteY19" fmla="*/ 87707 h 175644"/>
                <a:gd name="connsiteX20" fmla="*/ 44821 w 144345"/>
                <a:gd name="connsiteY20" fmla="*/ 174267 h 175644"/>
                <a:gd name="connsiteX21" fmla="*/ 0 w 144345"/>
                <a:gd name="connsiteY21" fmla="*/ 172244 h 175644"/>
                <a:gd name="connsiteX22" fmla="*/ 0 w 144345"/>
                <a:gd name="connsiteY22" fmla="*/ 160349 h 175644"/>
                <a:gd name="connsiteX23" fmla="*/ 17477 w 144345"/>
                <a:gd name="connsiteY23" fmla="*/ 150480 h 175644"/>
                <a:gd name="connsiteX24" fmla="*/ 17477 w 144345"/>
                <a:gd name="connsiteY24" fmla="*/ 10515 h 175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44345" h="175644">
                  <a:moveTo>
                    <a:pt x="17477" y="10515"/>
                  </a:moveTo>
                  <a:lnTo>
                    <a:pt x="0" y="10515"/>
                  </a:lnTo>
                  <a:lnTo>
                    <a:pt x="0" y="-1377"/>
                  </a:lnTo>
                  <a:cubicBezTo>
                    <a:pt x="7094" y="-1125"/>
                    <a:pt x="22283" y="-616"/>
                    <a:pt x="31912" y="-616"/>
                  </a:cubicBezTo>
                  <a:cubicBezTo>
                    <a:pt x="41787" y="-616"/>
                    <a:pt x="56729" y="-1125"/>
                    <a:pt x="63816" y="-1377"/>
                  </a:cubicBezTo>
                  <a:lnTo>
                    <a:pt x="63816" y="10515"/>
                  </a:lnTo>
                  <a:lnTo>
                    <a:pt x="46346" y="10515"/>
                  </a:lnTo>
                  <a:lnTo>
                    <a:pt x="46346" y="63412"/>
                  </a:lnTo>
                  <a:cubicBezTo>
                    <a:pt x="46346" y="91003"/>
                    <a:pt x="68121" y="103404"/>
                    <a:pt x="84073" y="103404"/>
                  </a:cubicBezTo>
                  <a:cubicBezTo>
                    <a:pt x="92685" y="103404"/>
                    <a:pt x="98000" y="98085"/>
                    <a:pt x="98000" y="78854"/>
                  </a:cubicBezTo>
                  <a:lnTo>
                    <a:pt x="98000" y="10515"/>
                  </a:lnTo>
                  <a:lnTo>
                    <a:pt x="80530" y="10515"/>
                  </a:lnTo>
                  <a:lnTo>
                    <a:pt x="80530" y="-1377"/>
                  </a:lnTo>
                  <a:cubicBezTo>
                    <a:pt x="87616" y="-1125"/>
                    <a:pt x="102813" y="-616"/>
                    <a:pt x="112434" y="-616"/>
                  </a:cubicBezTo>
                  <a:cubicBezTo>
                    <a:pt x="122308" y="-616"/>
                    <a:pt x="137252" y="-1125"/>
                    <a:pt x="144346" y="-1377"/>
                  </a:cubicBezTo>
                  <a:lnTo>
                    <a:pt x="144346" y="10515"/>
                  </a:lnTo>
                  <a:lnTo>
                    <a:pt x="126869" y="10515"/>
                  </a:lnTo>
                  <a:lnTo>
                    <a:pt x="126869" y="76067"/>
                  </a:lnTo>
                  <a:cubicBezTo>
                    <a:pt x="126869" y="102643"/>
                    <a:pt x="113197" y="112512"/>
                    <a:pt x="87871" y="112512"/>
                  </a:cubicBezTo>
                  <a:cubicBezTo>
                    <a:pt x="63561" y="112512"/>
                    <a:pt x="50653" y="97831"/>
                    <a:pt x="44821" y="87707"/>
                  </a:cubicBezTo>
                  <a:lnTo>
                    <a:pt x="44821" y="174267"/>
                  </a:lnTo>
                  <a:lnTo>
                    <a:pt x="0" y="172244"/>
                  </a:lnTo>
                  <a:lnTo>
                    <a:pt x="0" y="160349"/>
                  </a:lnTo>
                  <a:cubicBezTo>
                    <a:pt x="15706" y="160349"/>
                    <a:pt x="17477" y="160349"/>
                    <a:pt x="17477" y="150480"/>
                  </a:cubicBezTo>
                  <a:lnTo>
                    <a:pt x="17477" y="10515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64" name="任意多边形: 形状 163">
              <a:extLst>
                <a:ext uri="{FF2B5EF4-FFF2-40B4-BE49-F238E27FC236}">
                  <a16:creationId xmlns:a16="http://schemas.microsoft.com/office/drawing/2014/main" id="{6BCF4DCF-F6E6-6203-3BEB-65BFE2FCE41D}"/>
                </a:ext>
              </a:extLst>
            </p:cNvPr>
            <p:cNvSpPr/>
            <p:nvPr>
              <p:custDataLst>
                <p:tags r:id="rId108"/>
              </p:custDataLst>
            </p:nvPr>
          </p:nvSpPr>
          <p:spPr>
            <a:xfrm flipV="1">
              <a:off x="15442526" y="-15449884"/>
              <a:ext cx="137001" cy="120329"/>
            </a:xfrm>
            <a:custGeom>
              <a:avLst/>
              <a:gdLst>
                <a:gd name="connsiteX0" fmla="*/ 128195 w 137001"/>
                <a:gd name="connsiteY0" fmla="*/ 39555 h 120329"/>
                <a:gd name="connsiteX1" fmla="*/ 129260 w 137001"/>
                <a:gd name="connsiteY1" fmla="*/ 42746 h 120329"/>
                <a:gd name="connsiteX2" fmla="*/ 126249 w 137001"/>
                <a:gd name="connsiteY2" fmla="*/ 45223 h 120329"/>
                <a:gd name="connsiteX3" fmla="*/ 124294 w 137001"/>
                <a:gd name="connsiteY3" fmla="*/ 44517 h 120329"/>
                <a:gd name="connsiteX4" fmla="*/ 121641 w 137001"/>
                <a:gd name="connsiteY4" fmla="*/ 39380 h 120329"/>
                <a:gd name="connsiteX5" fmla="*/ 72165 w 137001"/>
                <a:gd name="connsiteY5" fmla="*/ 5001 h 120329"/>
                <a:gd name="connsiteX6" fmla="*/ 42024 w 137001"/>
                <a:gd name="connsiteY6" fmla="*/ 5001 h 120329"/>
                <a:gd name="connsiteX7" fmla="*/ 36352 w 137001"/>
                <a:gd name="connsiteY7" fmla="*/ 6770 h 120329"/>
                <a:gd name="connsiteX8" fmla="*/ 37059 w 137001"/>
                <a:gd name="connsiteY8" fmla="*/ 10486 h 120329"/>
                <a:gd name="connsiteX9" fmla="*/ 48936 w 137001"/>
                <a:gd name="connsiteY9" fmla="*/ 57983 h 120329"/>
                <a:gd name="connsiteX10" fmla="*/ 68796 w 137001"/>
                <a:gd name="connsiteY10" fmla="*/ 57983 h 120329"/>
                <a:gd name="connsiteX11" fmla="*/ 84930 w 137001"/>
                <a:gd name="connsiteY11" fmla="*/ 49829 h 120329"/>
                <a:gd name="connsiteX12" fmla="*/ 83692 w 137001"/>
                <a:gd name="connsiteY12" fmla="*/ 41858 h 120329"/>
                <a:gd name="connsiteX13" fmla="*/ 83159 w 137001"/>
                <a:gd name="connsiteY13" fmla="*/ 39729 h 120329"/>
                <a:gd name="connsiteX14" fmla="*/ 86178 w 137001"/>
                <a:gd name="connsiteY14" fmla="*/ 37252 h 120329"/>
                <a:gd name="connsiteX15" fmla="*/ 89546 w 137001"/>
                <a:gd name="connsiteY15" fmla="*/ 41151 h 120329"/>
                <a:gd name="connsiteX16" fmla="*/ 99294 w 137001"/>
                <a:gd name="connsiteY16" fmla="*/ 79960 h 120329"/>
                <a:gd name="connsiteX17" fmla="*/ 99827 w 137001"/>
                <a:gd name="connsiteY17" fmla="*/ 82621 h 120329"/>
                <a:gd name="connsiteX18" fmla="*/ 96816 w 137001"/>
                <a:gd name="connsiteY18" fmla="*/ 85098 h 120329"/>
                <a:gd name="connsiteX19" fmla="*/ 93264 w 137001"/>
                <a:gd name="connsiteY19" fmla="*/ 80493 h 120329"/>
                <a:gd name="connsiteX20" fmla="*/ 69154 w 137001"/>
                <a:gd name="connsiteY20" fmla="*/ 64367 h 120329"/>
                <a:gd name="connsiteX21" fmla="*/ 50532 w 137001"/>
                <a:gd name="connsiteY21" fmla="*/ 64367 h 120329"/>
                <a:gd name="connsiteX22" fmla="*/ 61170 w 137001"/>
                <a:gd name="connsiteY22" fmla="*/ 106543 h 120329"/>
                <a:gd name="connsiteX23" fmla="*/ 70218 w 137001"/>
                <a:gd name="connsiteY23" fmla="*/ 112569 h 120329"/>
                <a:gd name="connsiteX24" fmla="*/ 99119 w 137001"/>
                <a:gd name="connsiteY24" fmla="*/ 112569 h 120329"/>
                <a:gd name="connsiteX25" fmla="*/ 128195 w 137001"/>
                <a:gd name="connsiteY25" fmla="*/ 92014 h 120329"/>
                <a:gd name="connsiteX26" fmla="*/ 127488 w 137001"/>
                <a:gd name="connsiteY26" fmla="*/ 81199 h 120329"/>
                <a:gd name="connsiteX27" fmla="*/ 130507 w 137001"/>
                <a:gd name="connsiteY27" fmla="*/ 78190 h 120329"/>
                <a:gd name="connsiteX28" fmla="*/ 133692 w 137001"/>
                <a:gd name="connsiteY28" fmla="*/ 82795 h 120329"/>
                <a:gd name="connsiteX29" fmla="*/ 136886 w 137001"/>
                <a:gd name="connsiteY29" fmla="*/ 113633 h 120329"/>
                <a:gd name="connsiteX30" fmla="*/ 131746 w 137001"/>
                <a:gd name="connsiteY30" fmla="*/ 118946 h 120329"/>
                <a:gd name="connsiteX31" fmla="*/ 34224 w 137001"/>
                <a:gd name="connsiteY31" fmla="*/ 118946 h 120329"/>
                <a:gd name="connsiteX32" fmla="*/ 28551 w 137001"/>
                <a:gd name="connsiteY32" fmla="*/ 115047 h 120329"/>
                <a:gd name="connsiteX33" fmla="*/ 34398 w 137001"/>
                <a:gd name="connsiteY33" fmla="*/ 112569 h 120329"/>
                <a:gd name="connsiteX34" fmla="*/ 41134 w 137001"/>
                <a:gd name="connsiteY34" fmla="*/ 112212 h 120329"/>
                <a:gd name="connsiteX35" fmla="*/ 45035 w 137001"/>
                <a:gd name="connsiteY35" fmla="*/ 109734 h 120329"/>
                <a:gd name="connsiteX36" fmla="*/ 44328 w 137001"/>
                <a:gd name="connsiteY36" fmla="*/ 105837 h 120329"/>
                <a:gd name="connsiteX37" fmla="*/ 21099 w 137001"/>
                <a:gd name="connsiteY37" fmla="*/ 13147 h 120329"/>
                <a:gd name="connsiteX38" fmla="*/ 5323 w 137001"/>
                <a:gd name="connsiteY38" fmla="*/ 5001 h 120329"/>
                <a:gd name="connsiteX39" fmla="*/ 0 w 137001"/>
                <a:gd name="connsiteY39" fmla="*/ 1093 h 120329"/>
                <a:gd name="connsiteX40" fmla="*/ 5323 w 137001"/>
                <a:gd name="connsiteY40" fmla="*/ -1383 h 120329"/>
                <a:gd name="connsiteX41" fmla="*/ 105498 w 137001"/>
                <a:gd name="connsiteY41" fmla="*/ -1383 h 120329"/>
                <a:gd name="connsiteX42" fmla="*/ 111528 w 137001"/>
                <a:gd name="connsiteY42" fmla="*/ 1808 h 120329"/>
                <a:gd name="connsiteX43" fmla="*/ 128195 w 137001"/>
                <a:gd name="connsiteY43" fmla="*/ 39555 h 120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37001" h="120329">
                  <a:moveTo>
                    <a:pt x="128195" y="39555"/>
                  </a:moveTo>
                  <a:cubicBezTo>
                    <a:pt x="129260" y="41858"/>
                    <a:pt x="129260" y="42563"/>
                    <a:pt x="129260" y="42746"/>
                  </a:cubicBezTo>
                  <a:cubicBezTo>
                    <a:pt x="129260" y="43810"/>
                    <a:pt x="128552" y="45223"/>
                    <a:pt x="126249" y="45223"/>
                  </a:cubicBezTo>
                  <a:cubicBezTo>
                    <a:pt x="125891" y="45223"/>
                    <a:pt x="125010" y="45223"/>
                    <a:pt x="124294" y="44517"/>
                  </a:cubicBezTo>
                  <a:cubicBezTo>
                    <a:pt x="123945" y="44159"/>
                    <a:pt x="123762" y="43985"/>
                    <a:pt x="121641" y="39380"/>
                  </a:cubicBezTo>
                  <a:cubicBezTo>
                    <a:pt x="110114" y="13861"/>
                    <a:pt x="101065" y="5001"/>
                    <a:pt x="72165" y="5001"/>
                  </a:cubicBezTo>
                  <a:lnTo>
                    <a:pt x="42024" y="5001"/>
                  </a:lnTo>
                  <a:cubicBezTo>
                    <a:pt x="36527" y="5001"/>
                    <a:pt x="36352" y="5175"/>
                    <a:pt x="36352" y="6770"/>
                  </a:cubicBezTo>
                  <a:cubicBezTo>
                    <a:pt x="36352" y="6946"/>
                    <a:pt x="36352" y="7834"/>
                    <a:pt x="37059" y="10486"/>
                  </a:cubicBezTo>
                  <a:lnTo>
                    <a:pt x="48936" y="57983"/>
                  </a:lnTo>
                  <a:lnTo>
                    <a:pt x="68796" y="57983"/>
                  </a:lnTo>
                  <a:cubicBezTo>
                    <a:pt x="82810" y="57983"/>
                    <a:pt x="84930" y="55680"/>
                    <a:pt x="84930" y="49829"/>
                  </a:cubicBezTo>
                  <a:cubicBezTo>
                    <a:pt x="84930" y="47884"/>
                    <a:pt x="84399" y="44874"/>
                    <a:pt x="83692" y="41858"/>
                  </a:cubicBezTo>
                  <a:cubicBezTo>
                    <a:pt x="83159" y="40261"/>
                    <a:pt x="83159" y="40087"/>
                    <a:pt x="83159" y="39729"/>
                  </a:cubicBezTo>
                  <a:cubicBezTo>
                    <a:pt x="83159" y="39380"/>
                    <a:pt x="83334" y="37252"/>
                    <a:pt x="86178" y="37252"/>
                  </a:cubicBezTo>
                  <a:cubicBezTo>
                    <a:pt x="88657" y="37252"/>
                    <a:pt x="88831" y="38133"/>
                    <a:pt x="89546" y="41151"/>
                  </a:cubicBezTo>
                  <a:lnTo>
                    <a:pt x="99294" y="79960"/>
                  </a:lnTo>
                  <a:cubicBezTo>
                    <a:pt x="99827" y="82089"/>
                    <a:pt x="99827" y="82438"/>
                    <a:pt x="99827" y="82621"/>
                  </a:cubicBezTo>
                  <a:cubicBezTo>
                    <a:pt x="99827" y="84390"/>
                    <a:pt x="98412" y="85098"/>
                    <a:pt x="96816" y="85098"/>
                  </a:cubicBezTo>
                  <a:cubicBezTo>
                    <a:pt x="94512" y="85098"/>
                    <a:pt x="94328" y="84217"/>
                    <a:pt x="93264" y="80493"/>
                  </a:cubicBezTo>
                  <a:cubicBezTo>
                    <a:pt x="89546" y="66668"/>
                    <a:pt x="84224" y="64367"/>
                    <a:pt x="69154" y="64367"/>
                  </a:cubicBezTo>
                  <a:lnTo>
                    <a:pt x="50532" y="64367"/>
                  </a:lnTo>
                  <a:lnTo>
                    <a:pt x="61170" y="106543"/>
                  </a:lnTo>
                  <a:cubicBezTo>
                    <a:pt x="62592" y="112037"/>
                    <a:pt x="62767" y="112569"/>
                    <a:pt x="70218" y="112569"/>
                  </a:cubicBezTo>
                  <a:lnTo>
                    <a:pt x="99119" y="112569"/>
                  </a:lnTo>
                  <a:cubicBezTo>
                    <a:pt x="122348" y="112569"/>
                    <a:pt x="128195" y="107782"/>
                    <a:pt x="128195" y="92014"/>
                  </a:cubicBezTo>
                  <a:cubicBezTo>
                    <a:pt x="128195" y="87400"/>
                    <a:pt x="127488" y="82089"/>
                    <a:pt x="127488" y="81199"/>
                  </a:cubicBezTo>
                  <a:cubicBezTo>
                    <a:pt x="127488" y="79786"/>
                    <a:pt x="128020" y="78190"/>
                    <a:pt x="130507" y="78190"/>
                  </a:cubicBezTo>
                  <a:cubicBezTo>
                    <a:pt x="133160" y="78190"/>
                    <a:pt x="133343" y="79786"/>
                    <a:pt x="133692" y="82795"/>
                  </a:cubicBezTo>
                  <a:lnTo>
                    <a:pt x="136886" y="113633"/>
                  </a:lnTo>
                  <a:cubicBezTo>
                    <a:pt x="137418" y="118946"/>
                    <a:pt x="136179" y="118946"/>
                    <a:pt x="131746" y="118946"/>
                  </a:cubicBezTo>
                  <a:lnTo>
                    <a:pt x="34224" y="118946"/>
                  </a:lnTo>
                  <a:cubicBezTo>
                    <a:pt x="30672" y="118946"/>
                    <a:pt x="28551" y="118946"/>
                    <a:pt x="28551" y="115047"/>
                  </a:cubicBezTo>
                  <a:cubicBezTo>
                    <a:pt x="28551" y="112569"/>
                    <a:pt x="30497" y="112569"/>
                    <a:pt x="34398" y="112569"/>
                  </a:cubicBezTo>
                  <a:cubicBezTo>
                    <a:pt x="37234" y="112569"/>
                    <a:pt x="37949" y="112569"/>
                    <a:pt x="41134" y="112212"/>
                  </a:cubicBezTo>
                  <a:cubicBezTo>
                    <a:pt x="44686" y="111854"/>
                    <a:pt x="45035" y="111505"/>
                    <a:pt x="45035" y="109734"/>
                  </a:cubicBezTo>
                  <a:cubicBezTo>
                    <a:pt x="45035" y="108489"/>
                    <a:pt x="44503" y="106718"/>
                    <a:pt x="44328" y="105837"/>
                  </a:cubicBezTo>
                  <a:lnTo>
                    <a:pt x="21099" y="13147"/>
                  </a:lnTo>
                  <a:cubicBezTo>
                    <a:pt x="19328" y="6239"/>
                    <a:pt x="19153" y="5001"/>
                    <a:pt x="5323" y="5001"/>
                  </a:cubicBezTo>
                  <a:cubicBezTo>
                    <a:pt x="2129" y="5001"/>
                    <a:pt x="0" y="5001"/>
                    <a:pt x="0" y="1093"/>
                  </a:cubicBezTo>
                  <a:cubicBezTo>
                    <a:pt x="0" y="-1383"/>
                    <a:pt x="2129" y="-1383"/>
                    <a:pt x="5323" y="-1383"/>
                  </a:cubicBezTo>
                  <a:lnTo>
                    <a:pt x="105498" y="-1383"/>
                  </a:lnTo>
                  <a:cubicBezTo>
                    <a:pt x="109931" y="-1383"/>
                    <a:pt x="110114" y="-1383"/>
                    <a:pt x="111528" y="1808"/>
                  </a:cubicBezTo>
                  <a:lnTo>
                    <a:pt x="128195" y="39555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65" name="任意多边形: 形状 164">
              <a:extLst>
                <a:ext uri="{FF2B5EF4-FFF2-40B4-BE49-F238E27FC236}">
                  <a16:creationId xmlns:a16="http://schemas.microsoft.com/office/drawing/2014/main" id="{9808C981-BFB6-354F-17F5-FF2EC4D93817}"/>
                </a:ext>
              </a:extLst>
            </p:cNvPr>
            <p:cNvSpPr/>
            <p:nvPr>
              <p:custDataLst>
                <p:tags r:id="rId109"/>
              </p:custDataLst>
            </p:nvPr>
          </p:nvSpPr>
          <p:spPr>
            <a:xfrm flipV="1">
              <a:off x="15600932" y="-15450598"/>
              <a:ext cx="328841" cy="121042"/>
            </a:xfrm>
            <a:custGeom>
              <a:avLst/>
              <a:gdLst>
                <a:gd name="connsiteX0" fmla="*/ 60821 w 328841"/>
                <a:gd name="connsiteY0" fmla="*/ 105122 h 121042"/>
                <a:gd name="connsiteX1" fmla="*/ 79259 w 328841"/>
                <a:gd name="connsiteY1" fmla="*/ 113276 h 121042"/>
                <a:gd name="connsiteX2" fmla="*/ 86528 w 328841"/>
                <a:gd name="connsiteY2" fmla="*/ 117175 h 121042"/>
                <a:gd name="connsiteX3" fmla="*/ 83518 w 328841"/>
                <a:gd name="connsiteY3" fmla="*/ 119659 h 121042"/>
                <a:gd name="connsiteX4" fmla="*/ 70394 w 328841"/>
                <a:gd name="connsiteY4" fmla="*/ 119127 h 121042"/>
                <a:gd name="connsiteX5" fmla="*/ 56214 w 328841"/>
                <a:gd name="connsiteY5" fmla="*/ 118946 h 121042"/>
                <a:gd name="connsiteX6" fmla="*/ 43971 w 328841"/>
                <a:gd name="connsiteY6" fmla="*/ 119127 h 121042"/>
                <a:gd name="connsiteX7" fmla="*/ 32452 w 328841"/>
                <a:gd name="connsiteY7" fmla="*/ 119659 h 121042"/>
                <a:gd name="connsiteX8" fmla="*/ 28726 w 328841"/>
                <a:gd name="connsiteY8" fmla="*/ 115761 h 121042"/>
                <a:gd name="connsiteX9" fmla="*/ 34399 w 328841"/>
                <a:gd name="connsiteY9" fmla="*/ 113276 h 121042"/>
                <a:gd name="connsiteX10" fmla="*/ 41135 w 328841"/>
                <a:gd name="connsiteY10" fmla="*/ 112920 h 121042"/>
                <a:gd name="connsiteX11" fmla="*/ 45219 w 328841"/>
                <a:gd name="connsiteY11" fmla="*/ 110441 h 121042"/>
                <a:gd name="connsiteX12" fmla="*/ 44504 w 328841"/>
                <a:gd name="connsiteY12" fmla="*/ 106543 h 121042"/>
                <a:gd name="connsiteX13" fmla="*/ 20925 w 328841"/>
                <a:gd name="connsiteY13" fmla="*/ 12440 h 121042"/>
                <a:gd name="connsiteX14" fmla="*/ 5323 w 328841"/>
                <a:gd name="connsiteY14" fmla="*/ 5001 h 121042"/>
                <a:gd name="connsiteX15" fmla="*/ 0 w 328841"/>
                <a:gd name="connsiteY15" fmla="*/ 1276 h 121042"/>
                <a:gd name="connsiteX16" fmla="*/ 5323 w 328841"/>
                <a:gd name="connsiteY16" fmla="*/ -1383 h 121042"/>
                <a:gd name="connsiteX17" fmla="*/ 94512 w 328841"/>
                <a:gd name="connsiteY17" fmla="*/ -1383 h 121042"/>
                <a:gd name="connsiteX18" fmla="*/ 100543 w 328841"/>
                <a:gd name="connsiteY18" fmla="*/ 2159 h 121042"/>
                <a:gd name="connsiteX19" fmla="*/ 115612 w 328841"/>
                <a:gd name="connsiteY19" fmla="*/ 42746 h 121042"/>
                <a:gd name="connsiteX20" fmla="*/ 112592 w 328841"/>
                <a:gd name="connsiteY20" fmla="*/ 45223 h 121042"/>
                <a:gd name="connsiteX21" fmla="*/ 109051 w 328841"/>
                <a:gd name="connsiteY21" fmla="*/ 41500 h 121042"/>
                <a:gd name="connsiteX22" fmla="*/ 62060 w 328841"/>
                <a:gd name="connsiteY22" fmla="*/ 5001 h 121042"/>
                <a:gd name="connsiteX23" fmla="*/ 42025 w 328841"/>
                <a:gd name="connsiteY23" fmla="*/ 5001 h 121042"/>
                <a:gd name="connsiteX24" fmla="*/ 36353 w 328841"/>
                <a:gd name="connsiteY24" fmla="*/ 6770 h 121042"/>
                <a:gd name="connsiteX25" fmla="*/ 37060 w 328841"/>
                <a:gd name="connsiteY25" fmla="*/ 10486 h 121042"/>
                <a:gd name="connsiteX26" fmla="*/ 60821 w 328841"/>
                <a:gd name="connsiteY26" fmla="*/ 105122 h 121042"/>
                <a:gd name="connsiteX27" fmla="*/ 307742 w 328841"/>
                <a:gd name="connsiteY27" fmla="*/ 105304 h 121042"/>
                <a:gd name="connsiteX28" fmla="*/ 322812 w 328841"/>
                <a:gd name="connsiteY28" fmla="*/ 113276 h 121042"/>
                <a:gd name="connsiteX29" fmla="*/ 328841 w 328841"/>
                <a:gd name="connsiteY29" fmla="*/ 117000 h 121042"/>
                <a:gd name="connsiteX30" fmla="*/ 323519 w 328841"/>
                <a:gd name="connsiteY30" fmla="*/ 119659 h 121042"/>
                <a:gd name="connsiteX31" fmla="*/ 299408 w 328841"/>
                <a:gd name="connsiteY31" fmla="*/ 119659 h 121042"/>
                <a:gd name="connsiteX32" fmla="*/ 291782 w 328841"/>
                <a:gd name="connsiteY32" fmla="*/ 116111 h 121042"/>
                <a:gd name="connsiteX33" fmla="*/ 223335 w 328841"/>
                <a:gd name="connsiteY33" fmla="*/ 15100 h 121042"/>
                <a:gd name="connsiteX34" fmla="*/ 205787 w 328841"/>
                <a:gd name="connsiteY34" fmla="*/ 114872 h 121042"/>
                <a:gd name="connsiteX35" fmla="*/ 199582 w 328841"/>
                <a:gd name="connsiteY35" fmla="*/ 119659 h 121042"/>
                <a:gd name="connsiteX36" fmla="*/ 174224 w 328841"/>
                <a:gd name="connsiteY36" fmla="*/ 119659 h 121042"/>
                <a:gd name="connsiteX37" fmla="*/ 168369 w 328841"/>
                <a:gd name="connsiteY37" fmla="*/ 115761 h 121042"/>
                <a:gd name="connsiteX38" fmla="*/ 174399 w 328841"/>
                <a:gd name="connsiteY38" fmla="*/ 113276 h 121042"/>
                <a:gd name="connsiteX39" fmla="*/ 181136 w 328841"/>
                <a:gd name="connsiteY39" fmla="*/ 112920 h 121042"/>
                <a:gd name="connsiteX40" fmla="*/ 185036 w 328841"/>
                <a:gd name="connsiteY40" fmla="*/ 110441 h 121042"/>
                <a:gd name="connsiteX41" fmla="*/ 184329 w 328841"/>
                <a:gd name="connsiteY41" fmla="*/ 106543 h 121042"/>
                <a:gd name="connsiteX42" fmla="*/ 161991 w 328841"/>
                <a:gd name="connsiteY42" fmla="*/ 17578 h 121042"/>
                <a:gd name="connsiteX43" fmla="*/ 143543 w 328841"/>
                <a:gd name="connsiteY43" fmla="*/ 5001 h 121042"/>
                <a:gd name="connsiteX44" fmla="*/ 139826 w 328841"/>
                <a:gd name="connsiteY44" fmla="*/ 1093 h 121042"/>
                <a:gd name="connsiteX45" fmla="*/ 142480 w 328841"/>
                <a:gd name="connsiteY45" fmla="*/ -1383 h 121042"/>
                <a:gd name="connsiteX46" fmla="*/ 160926 w 328841"/>
                <a:gd name="connsiteY46" fmla="*/ -676 h 121042"/>
                <a:gd name="connsiteX47" fmla="*/ 179722 w 328841"/>
                <a:gd name="connsiteY47" fmla="*/ -1383 h 121042"/>
                <a:gd name="connsiteX48" fmla="*/ 183264 w 328841"/>
                <a:gd name="connsiteY48" fmla="*/ 2515 h 121042"/>
                <a:gd name="connsiteX49" fmla="*/ 179364 w 328841"/>
                <a:gd name="connsiteY49" fmla="*/ 5001 h 121042"/>
                <a:gd name="connsiteX50" fmla="*/ 168018 w 328841"/>
                <a:gd name="connsiteY50" fmla="*/ 12440 h 121042"/>
                <a:gd name="connsiteX51" fmla="*/ 168727 w 328841"/>
                <a:gd name="connsiteY51" fmla="*/ 16871 h 121042"/>
                <a:gd name="connsiteX52" fmla="*/ 192306 w 328841"/>
                <a:gd name="connsiteY52" fmla="*/ 111149 h 121042"/>
                <a:gd name="connsiteX53" fmla="*/ 192486 w 328841"/>
                <a:gd name="connsiteY53" fmla="*/ 111149 h 121042"/>
                <a:gd name="connsiteX54" fmla="*/ 211458 w 328841"/>
                <a:gd name="connsiteY54" fmla="*/ 3404 h 121042"/>
                <a:gd name="connsiteX55" fmla="*/ 215002 w 328841"/>
                <a:gd name="connsiteY55" fmla="*/ -1383 h 121042"/>
                <a:gd name="connsiteX56" fmla="*/ 220150 w 328841"/>
                <a:gd name="connsiteY56" fmla="*/ 2515 h 121042"/>
                <a:gd name="connsiteX57" fmla="*/ 294617 w 328841"/>
                <a:gd name="connsiteY57" fmla="*/ 112920 h 121042"/>
                <a:gd name="connsiteX58" fmla="*/ 294792 w 328841"/>
                <a:gd name="connsiteY58" fmla="*/ 112744 h 121042"/>
                <a:gd name="connsiteX59" fmla="*/ 269793 w 328841"/>
                <a:gd name="connsiteY59" fmla="*/ 12440 h 121042"/>
                <a:gd name="connsiteX60" fmla="*/ 254189 w 328841"/>
                <a:gd name="connsiteY60" fmla="*/ 5001 h 121042"/>
                <a:gd name="connsiteX61" fmla="*/ 248868 w 328841"/>
                <a:gd name="connsiteY61" fmla="*/ 1093 h 121042"/>
                <a:gd name="connsiteX62" fmla="*/ 251711 w 328841"/>
                <a:gd name="connsiteY62" fmla="*/ -1383 h 121042"/>
                <a:gd name="connsiteX63" fmla="*/ 262698 w 328841"/>
                <a:gd name="connsiteY63" fmla="*/ -851 h 121042"/>
                <a:gd name="connsiteX64" fmla="*/ 273875 w 328841"/>
                <a:gd name="connsiteY64" fmla="*/ -676 h 121042"/>
                <a:gd name="connsiteX65" fmla="*/ 296389 w 328841"/>
                <a:gd name="connsiteY65" fmla="*/ -1383 h 121042"/>
                <a:gd name="connsiteX66" fmla="*/ 300115 w 328841"/>
                <a:gd name="connsiteY66" fmla="*/ 2515 h 121042"/>
                <a:gd name="connsiteX67" fmla="*/ 294444 w 328841"/>
                <a:gd name="connsiteY67" fmla="*/ 5001 h 121042"/>
                <a:gd name="connsiteX68" fmla="*/ 287707 w 328841"/>
                <a:gd name="connsiteY68" fmla="*/ 5350 h 121042"/>
                <a:gd name="connsiteX69" fmla="*/ 283622 w 328841"/>
                <a:gd name="connsiteY69" fmla="*/ 8010 h 121042"/>
                <a:gd name="connsiteX70" fmla="*/ 284331 w 328841"/>
                <a:gd name="connsiteY70" fmla="*/ 11908 h 121042"/>
                <a:gd name="connsiteX71" fmla="*/ 307742 w 328841"/>
                <a:gd name="connsiteY71" fmla="*/ 105304 h 121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328841" h="121042">
                  <a:moveTo>
                    <a:pt x="60821" y="105122"/>
                  </a:moveTo>
                  <a:cubicBezTo>
                    <a:pt x="62418" y="111505"/>
                    <a:pt x="62950" y="113276"/>
                    <a:pt x="79259" y="113276"/>
                  </a:cubicBezTo>
                  <a:cubicBezTo>
                    <a:pt x="84756" y="113276"/>
                    <a:pt x="86528" y="113276"/>
                    <a:pt x="86528" y="117175"/>
                  </a:cubicBezTo>
                  <a:cubicBezTo>
                    <a:pt x="86528" y="117348"/>
                    <a:pt x="86352" y="119659"/>
                    <a:pt x="83518" y="119659"/>
                  </a:cubicBezTo>
                  <a:cubicBezTo>
                    <a:pt x="79434" y="119659"/>
                    <a:pt x="74652" y="119302"/>
                    <a:pt x="70394" y="119127"/>
                  </a:cubicBezTo>
                  <a:cubicBezTo>
                    <a:pt x="65961" y="118946"/>
                    <a:pt x="60646" y="118946"/>
                    <a:pt x="56214" y="118946"/>
                  </a:cubicBezTo>
                  <a:cubicBezTo>
                    <a:pt x="52487" y="118946"/>
                    <a:pt x="47697" y="119127"/>
                    <a:pt x="43971" y="119127"/>
                  </a:cubicBezTo>
                  <a:cubicBezTo>
                    <a:pt x="40253" y="119127"/>
                    <a:pt x="35995" y="119659"/>
                    <a:pt x="32452" y="119659"/>
                  </a:cubicBezTo>
                  <a:cubicBezTo>
                    <a:pt x="31387" y="119659"/>
                    <a:pt x="28726" y="119659"/>
                    <a:pt x="28726" y="115761"/>
                  </a:cubicBezTo>
                  <a:cubicBezTo>
                    <a:pt x="28726" y="113276"/>
                    <a:pt x="30856" y="113276"/>
                    <a:pt x="34399" y="113276"/>
                  </a:cubicBezTo>
                  <a:cubicBezTo>
                    <a:pt x="34573" y="113276"/>
                    <a:pt x="37950" y="113276"/>
                    <a:pt x="41135" y="112920"/>
                  </a:cubicBezTo>
                  <a:cubicBezTo>
                    <a:pt x="44861" y="112569"/>
                    <a:pt x="45219" y="112212"/>
                    <a:pt x="45219" y="110441"/>
                  </a:cubicBezTo>
                  <a:cubicBezTo>
                    <a:pt x="45219" y="110085"/>
                    <a:pt x="45219" y="109202"/>
                    <a:pt x="44504" y="106543"/>
                  </a:cubicBezTo>
                  <a:lnTo>
                    <a:pt x="20925" y="12440"/>
                  </a:lnTo>
                  <a:cubicBezTo>
                    <a:pt x="19328" y="6414"/>
                    <a:pt x="18971" y="5001"/>
                    <a:pt x="5323" y="5001"/>
                  </a:cubicBezTo>
                  <a:cubicBezTo>
                    <a:pt x="2304" y="5001"/>
                    <a:pt x="0" y="5001"/>
                    <a:pt x="0" y="1276"/>
                  </a:cubicBezTo>
                  <a:cubicBezTo>
                    <a:pt x="0" y="-1383"/>
                    <a:pt x="2130" y="-1383"/>
                    <a:pt x="5323" y="-1383"/>
                  </a:cubicBezTo>
                  <a:lnTo>
                    <a:pt x="94512" y="-1383"/>
                  </a:lnTo>
                  <a:cubicBezTo>
                    <a:pt x="98946" y="-1383"/>
                    <a:pt x="99119" y="-1208"/>
                    <a:pt x="100543" y="2159"/>
                  </a:cubicBezTo>
                  <a:cubicBezTo>
                    <a:pt x="102315" y="6946"/>
                    <a:pt x="115612" y="41324"/>
                    <a:pt x="115612" y="42746"/>
                  </a:cubicBezTo>
                  <a:cubicBezTo>
                    <a:pt x="115612" y="43278"/>
                    <a:pt x="115254" y="45223"/>
                    <a:pt x="112592" y="45223"/>
                  </a:cubicBezTo>
                  <a:cubicBezTo>
                    <a:pt x="110464" y="45223"/>
                    <a:pt x="110114" y="44342"/>
                    <a:pt x="109051" y="41500"/>
                  </a:cubicBezTo>
                  <a:cubicBezTo>
                    <a:pt x="102315" y="24668"/>
                    <a:pt x="94512" y="5001"/>
                    <a:pt x="62060" y="5001"/>
                  </a:cubicBezTo>
                  <a:lnTo>
                    <a:pt x="42025" y="5001"/>
                  </a:lnTo>
                  <a:cubicBezTo>
                    <a:pt x="36528" y="5001"/>
                    <a:pt x="36353" y="5175"/>
                    <a:pt x="36353" y="6770"/>
                  </a:cubicBezTo>
                  <a:cubicBezTo>
                    <a:pt x="36353" y="6946"/>
                    <a:pt x="36353" y="7834"/>
                    <a:pt x="37060" y="10486"/>
                  </a:cubicBezTo>
                  <a:lnTo>
                    <a:pt x="60821" y="105122"/>
                  </a:lnTo>
                  <a:close/>
                  <a:moveTo>
                    <a:pt x="307742" y="105304"/>
                  </a:moveTo>
                  <a:cubicBezTo>
                    <a:pt x="309338" y="111854"/>
                    <a:pt x="309689" y="113276"/>
                    <a:pt x="322812" y="113276"/>
                  </a:cubicBezTo>
                  <a:cubicBezTo>
                    <a:pt x="326538" y="113276"/>
                    <a:pt x="328841" y="113276"/>
                    <a:pt x="328841" y="117000"/>
                  </a:cubicBezTo>
                  <a:cubicBezTo>
                    <a:pt x="328841" y="119659"/>
                    <a:pt x="326711" y="119659"/>
                    <a:pt x="323519" y="119659"/>
                  </a:cubicBezTo>
                  <a:lnTo>
                    <a:pt x="299408" y="119659"/>
                  </a:lnTo>
                  <a:cubicBezTo>
                    <a:pt x="294261" y="119659"/>
                    <a:pt x="294086" y="119478"/>
                    <a:pt x="291782" y="116111"/>
                  </a:cubicBezTo>
                  <a:lnTo>
                    <a:pt x="223335" y="15100"/>
                  </a:lnTo>
                  <a:lnTo>
                    <a:pt x="205787" y="114872"/>
                  </a:lnTo>
                  <a:cubicBezTo>
                    <a:pt x="204897" y="119478"/>
                    <a:pt x="204897" y="119659"/>
                    <a:pt x="199582" y="119659"/>
                  </a:cubicBezTo>
                  <a:lnTo>
                    <a:pt x="174224" y="119659"/>
                  </a:lnTo>
                  <a:cubicBezTo>
                    <a:pt x="170672" y="119659"/>
                    <a:pt x="168369" y="119659"/>
                    <a:pt x="168369" y="115761"/>
                  </a:cubicBezTo>
                  <a:cubicBezTo>
                    <a:pt x="168369" y="113276"/>
                    <a:pt x="170497" y="113276"/>
                    <a:pt x="174399" y="113276"/>
                  </a:cubicBezTo>
                  <a:cubicBezTo>
                    <a:pt x="177233" y="113276"/>
                    <a:pt x="177943" y="113276"/>
                    <a:pt x="181136" y="112920"/>
                  </a:cubicBezTo>
                  <a:cubicBezTo>
                    <a:pt x="184687" y="112569"/>
                    <a:pt x="185036" y="112212"/>
                    <a:pt x="185036" y="110441"/>
                  </a:cubicBezTo>
                  <a:cubicBezTo>
                    <a:pt x="185036" y="110266"/>
                    <a:pt x="185036" y="109202"/>
                    <a:pt x="184329" y="106543"/>
                  </a:cubicBezTo>
                  <a:lnTo>
                    <a:pt x="161991" y="17578"/>
                  </a:lnTo>
                  <a:cubicBezTo>
                    <a:pt x="160392" y="11551"/>
                    <a:pt x="157733" y="5524"/>
                    <a:pt x="143543" y="5001"/>
                  </a:cubicBezTo>
                  <a:cubicBezTo>
                    <a:pt x="142129" y="5001"/>
                    <a:pt x="139826" y="4818"/>
                    <a:pt x="139826" y="1093"/>
                  </a:cubicBezTo>
                  <a:cubicBezTo>
                    <a:pt x="139826" y="919"/>
                    <a:pt x="140001" y="-1383"/>
                    <a:pt x="142480" y="-1383"/>
                  </a:cubicBezTo>
                  <a:cubicBezTo>
                    <a:pt x="147801" y="-1383"/>
                    <a:pt x="155254" y="-676"/>
                    <a:pt x="160926" y="-676"/>
                  </a:cubicBezTo>
                  <a:cubicBezTo>
                    <a:pt x="165177" y="-676"/>
                    <a:pt x="175464" y="-1383"/>
                    <a:pt x="179722" y="-1383"/>
                  </a:cubicBezTo>
                  <a:cubicBezTo>
                    <a:pt x="180602" y="-1383"/>
                    <a:pt x="183264" y="-1383"/>
                    <a:pt x="183264" y="2515"/>
                  </a:cubicBezTo>
                  <a:cubicBezTo>
                    <a:pt x="183264" y="4818"/>
                    <a:pt x="180960" y="5001"/>
                    <a:pt x="179364" y="5001"/>
                  </a:cubicBezTo>
                  <a:cubicBezTo>
                    <a:pt x="168018" y="5350"/>
                    <a:pt x="168018" y="9954"/>
                    <a:pt x="168018" y="12440"/>
                  </a:cubicBezTo>
                  <a:cubicBezTo>
                    <a:pt x="168018" y="13147"/>
                    <a:pt x="168018" y="14036"/>
                    <a:pt x="168727" y="16871"/>
                  </a:cubicBezTo>
                  <a:lnTo>
                    <a:pt x="192306" y="111149"/>
                  </a:lnTo>
                  <a:lnTo>
                    <a:pt x="192486" y="111149"/>
                  </a:lnTo>
                  <a:lnTo>
                    <a:pt x="211458" y="3404"/>
                  </a:lnTo>
                  <a:cubicBezTo>
                    <a:pt x="211990" y="212"/>
                    <a:pt x="212348" y="-1383"/>
                    <a:pt x="215002" y="-1383"/>
                  </a:cubicBezTo>
                  <a:cubicBezTo>
                    <a:pt x="217489" y="-1383"/>
                    <a:pt x="218901" y="571"/>
                    <a:pt x="220150" y="2515"/>
                  </a:cubicBezTo>
                  <a:lnTo>
                    <a:pt x="294617" y="112920"/>
                  </a:lnTo>
                  <a:lnTo>
                    <a:pt x="294792" y="112744"/>
                  </a:lnTo>
                  <a:lnTo>
                    <a:pt x="269793" y="12440"/>
                  </a:lnTo>
                  <a:cubicBezTo>
                    <a:pt x="268379" y="6414"/>
                    <a:pt x="268021" y="5001"/>
                    <a:pt x="254189" y="5001"/>
                  </a:cubicBezTo>
                  <a:cubicBezTo>
                    <a:pt x="250996" y="5001"/>
                    <a:pt x="248868" y="5001"/>
                    <a:pt x="248868" y="1093"/>
                  </a:cubicBezTo>
                  <a:cubicBezTo>
                    <a:pt x="248868" y="919"/>
                    <a:pt x="248868" y="-1383"/>
                    <a:pt x="251711" y="-1383"/>
                  </a:cubicBezTo>
                  <a:cubicBezTo>
                    <a:pt x="255079" y="-1383"/>
                    <a:pt x="259154" y="-851"/>
                    <a:pt x="262698" y="-851"/>
                  </a:cubicBezTo>
                  <a:cubicBezTo>
                    <a:pt x="266249" y="-851"/>
                    <a:pt x="270324" y="-676"/>
                    <a:pt x="273875" y="-676"/>
                  </a:cubicBezTo>
                  <a:cubicBezTo>
                    <a:pt x="278840" y="-676"/>
                    <a:pt x="291424" y="-1383"/>
                    <a:pt x="296389" y="-1383"/>
                  </a:cubicBezTo>
                  <a:cubicBezTo>
                    <a:pt x="297454" y="-1383"/>
                    <a:pt x="300115" y="-1383"/>
                    <a:pt x="300115" y="2515"/>
                  </a:cubicBezTo>
                  <a:cubicBezTo>
                    <a:pt x="300115" y="5001"/>
                    <a:pt x="297985" y="5001"/>
                    <a:pt x="294444" y="5001"/>
                  </a:cubicBezTo>
                  <a:cubicBezTo>
                    <a:pt x="294261" y="5001"/>
                    <a:pt x="290892" y="5001"/>
                    <a:pt x="287707" y="5350"/>
                  </a:cubicBezTo>
                  <a:cubicBezTo>
                    <a:pt x="283622" y="5707"/>
                    <a:pt x="283622" y="6239"/>
                    <a:pt x="283622" y="8010"/>
                  </a:cubicBezTo>
                  <a:cubicBezTo>
                    <a:pt x="283622" y="9073"/>
                    <a:pt x="284156" y="10844"/>
                    <a:pt x="284331" y="11908"/>
                  </a:cubicBezTo>
                  <a:lnTo>
                    <a:pt x="307742" y="105304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66" name="任意多边形: 形状 165">
              <a:extLst>
                <a:ext uri="{FF2B5EF4-FFF2-40B4-BE49-F238E27FC236}">
                  <a16:creationId xmlns:a16="http://schemas.microsoft.com/office/drawing/2014/main" id="{8175E335-4759-0B61-18EB-9544AD28CB86}"/>
                </a:ext>
              </a:extLst>
            </p:cNvPr>
            <p:cNvSpPr/>
            <p:nvPr>
              <p:custDataLst>
                <p:tags r:id="rId110"/>
              </p:custDataLst>
            </p:nvPr>
          </p:nvSpPr>
          <p:spPr>
            <a:xfrm flipV="1">
              <a:off x="15950629" y="-15407707"/>
              <a:ext cx="83158" cy="79922"/>
            </a:xfrm>
            <a:custGeom>
              <a:avLst/>
              <a:gdLst>
                <a:gd name="connsiteX0" fmla="*/ 83159 w 83158"/>
                <a:gd name="connsiteY0" fmla="*/ 47528 h 79922"/>
                <a:gd name="connsiteX1" fmla="*/ 51064 w 83158"/>
                <a:gd name="connsiteY1" fmla="*/ 78541 h 79922"/>
                <a:gd name="connsiteX2" fmla="*/ 0 w 83158"/>
                <a:gd name="connsiteY2" fmla="*/ 29632 h 79922"/>
                <a:gd name="connsiteX3" fmla="*/ 32270 w 83158"/>
                <a:gd name="connsiteY3" fmla="*/ -1382 h 79922"/>
                <a:gd name="connsiteX4" fmla="*/ 83159 w 83158"/>
                <a:gd name="connsiteY4" fmla="*/ 47528 h 79922"/>
                <a:gd name="connsiteX5" fmla="*/ 32443 w 83158"/>
                <a:gd name="connsiteY5" fmla="*/ 3581 h 79922"/>
                <a:gd name="connsiteX6" fmla="*/ 14711 w 83158"/>
                <a:gd name="connsiteY6" fmla="*/ 23249 h 79922"/>
                <a:gd name="connsiteX7" fmla="*/ 24999 w 83158"/>
                <a:gd name="connsiteY7" fmla="*/ 57984 h 79922"/>
                <a:gd name="connsiteX8" fmla="*/ 50891 w 83158"/>
                <a:gd name="connsiteY8" fmla="*/ 73579 h 79922"/>
                <a:gd name="connsiteX9" fmla="*/ 68622 w 83158"/>
                <a:gd name="connsiteY9" fmla="*/ 53912 h 79922"/>
                <a:gd name="connsiteX10" fmla="*/ 58691 w 83158"/>
                <a:gd name="connsiteY10" fmla="*/ 19707 h 79922"/>
                <a:gd name="connsiteX11" fmla="*/ 32443 w 83158"/>
                <a:gd name="connsiteY11" fmla="*/ 3581 h 79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3158" h="79922">
                  <a:moveTo>
                    <a:pt x="83159" y="47528"/>
                  </a:moveTo>
                  <a:cubicBezTo>
                    <a:pt x="83159" y="67204"/>
                    <a:pt x="68439" y="78541"/>
                    <a:pt x="51064" y="78541"/>
                  </a:cubicBezTo>
                  <a:cubicBezTo>
                    <a:pt x="24824" y="78541"/>
                    <a:pt x="0" y="53912"/>
                    <a:pt x="0" y="29632"/>
                  </a:cubicBezTo>
                  <a:cubicBezTo>
                    <a:pt x="0" y="11910"/>
                    <a:pt x="12940" y="-1382"/>
                    <a:pt x="32270" y="-1382"/>
                  </a:cubicBezTo>
                  <a:cubicBezTo>
                    <a:pt x="57628" y="-1382"/>
                    <a:pt x="83159" y="22010"/>
                    <a:pt x="83159" y="47528"/>
                  </a:cubicBezTo>
                  <a:close/>
                  <a:moveTo>
                    <a:pt x="32443" y="3581"/>
                  </a:moveTo>
                  <a:cubicBezTo>
                    <a:pt x="23578" y="3581"/>
                    <a:pt x="14711" y="9250"/>
                    <a:pt x="14711" y="23249"/>
                  </a:cubicBezTo>
                  <a:cubicBezTo>
                    <a:pt x="14711" y="30513"/>
                    <a:pt x="18080" y="47886"/>
                    <a:pt x="24999" y="57984"/>
                  </a:cubicBezTo>
                  <a:cubicBezTo>
                    <a:pt x="32626" y="68974"/>
                    <a:pt x="42906" y="73579"/>
                    <a:pt x="50891" y="73579"/>
                  </a:cubicBezTo>
                  <a:cubicBezTo>
                    <a:pt x="60462" y="73579"/>
                    <a:pt x="68622" y="67021"/>
                    <a:pt x="68622" y="53912"/>
                  </a:cubicBezTo>
                  <a:cubicBezTo>
                    <a:pt x="68622" y="49657"/>
                    <a:pt x="66492" y="32108"/>
                    <a:pt x="58691" y="19707"/>
                  </a:cubicBezTo>
                  <a:cubicBezTo>
                    <a:pt x="51954" y="9250"/>
                    <a:pt x="41310" y="3581"/>
                    <a:pt x="32443" y="3581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67" name="任意多边形: 形状 166">
              <a:extLst>
                <a:ext uri="{FF2B5EF4-FFF2-40B4-BE49-F238E27FC236}">
                  <a16:creationId xmlns:a16="http://schemas.microsoft.com/office/drawing/2014/main" id="{57F01A50-3E2B-83CE-3712-8969ABBEBE8E}"/>
                </a:ext>
              </a:extLst>
            </p:cNvPr>
            <p:cNvSpPr/>
            <p:nvPr>
              <p:custDataLst>
                <p:tags r:id="rId111"/>
              </p:custDataLst>
            </p:nvPr>
          </p:nvSpPr>
          <p:spPr>
            <a:xfrm flipV="1">
              <a:off x="15438625" y="-15240601"/>
              <a:ext cx="108342" cy="79922"/>
            </a:xfrm>
            <a:custGeom>
              <a:avLst/>
              <a:gdLst>
                <a:gd name="connsiteX0" fmla="*/ 13299 w 108342"/>
                <a:gd name="connsiteY0" fmla="*/ 11566 h 79922"/>
                <a:gd name="connsiteX1" fmla="*/ 11527 w 108342"/>
                <a:gd name="connsiteY1" fmla="*/ 4301 h 79922"/>
                <a:gd name="connsiteX2" fmla="*/ 17556 w 108342"/>
                <a:gd name="connsiteY2" fmla="*/ -1368 h 79922"/>
                <a:gd name="connsiteX3" fmla="*/ 24468 w 108342"/>
                <a:gd name="connsiteY3" fmla="*/ 2530 h 79922"/>
                <a:gd name="connsiteX4" fmla="*/ 27661 w 108342"/>
                <a:gd name="connsiteY4" fmla="*/ 13519 h 79922"/>
                <a:gd name="connsiteX5" fmla="*/ 31562 w 108342"/>
                <a:gd name="connsiteY5" fmla="*/ 29462 h 79922"/>
                <a:gd name="connsiteX6" fmla="*/ 34573 w 108342"/>
                <a:gd name="connsiteY6" fmla="*/ 41341 h 79922"/>
                <a:gd name="connsiteX7" fmla="*/ 42024 w 108342"/>
                <a:gd name="connsiteY7" fmla="*/ 57292 h 79922"/>
                <a:gd name="connsiteX8" fmla="*/ 68622 w 108342"/>
                <a:gd name="connsiteY8" fmla="*/ 73592 h 79922"/>
                <a:gd name="connsiteX9" fmla="*/ 79084 w 108342"/>
                <a:gd name="connsiteY9" fmla="*/ 61190 h 79922"/>
                <a:gd name="connsiteX10" fmla="*/ 68622 w 108342"/>
                <a:gd name="connsiteY10" fmla="*/ 23444 h 79922"/>
                <a:gd name="connsiteX11" fmla="*/ 65961 w 108342"/>
                <a:gd name="connsiteY11" fmla="*/ 13869 h 79922"/>
                <a:gd name="connsiteX12" fmla="*/ 82802 w 108342"/>
                <a:gd name="connsiteY12" fmla="*/ -1368 h 79922"/>
                <a:gd name="connsiteX13" fmla="*/ 108342 w 108342"/>
                <a:gd name="connsiteY13" fmla="*/ 25746 h 79922"/>
                <a:gd name="connsiteX14" fmla="*/ 105498 w 108342"/>
                <a:gd name="connsiteY14" fmla="*/ 28049 h 79922"/>
                <a:gd name="connsiteX15" fmla="*/ 102130 w 108342"/>
                <a:gd name="connsiteY15" fmla="*/ 25032 h 79922"/>
                <a:gd name="connsiteX16" fmla="*/ 83334 w 108342"/>
                <a:gd name="connsiteY16" fmla="*/ 3594 h 79922"/>
                <a:gd name="connsiteX17" fmla="*/ 78902 w 108342"/>
                <a:gd name="connsiteY17" fmla="*/ 9795 h 79922"/>
                <a:gd name="connsiteX18" fmla="*/ 82985 w 108342"/>
                <a:gd name="connsiteY18" fmla="*/ 24151 h 79922"/>
                <a:gd name="connsiteX19" fmla="*/ 92383 w 108342"/>
                <a:gd name="connsiteY19" fmla="*/ 58356 h 79922"/>
                <a:gd name="connsiteX20" fmla="*/ 69329 w 108342"/>
                <a:gd name="connsiteY20" fmla="*/ 78554 h 79922"/>
                <a:gd name="connsiteX21" fmla="*/ 39363 w 108342"/>
                <a:gd name="connsiteY21" fmla="*/ 62428 h 79922"/>
                <a:gd name="connsiteX22" fmla="*/ 20393 w 108342"/>
                <a:gd name="connsiteY22" fmla="*/ 78554 h 79922"/>
                <a:gd name="connsiteX23" fmla="*/ 6387 w 108342"/>
                <a:gd name="connsiteY23" fmla="*/ 68988 h 79922"/>
                <a:gd name="connsiteX24" fmla="*/ 0 w 108342"/>
                <a:gd name="connsiteY24" fmla="*/ 51439 h 79922"/>
                <a:gd name="connsiteX25" fmla="*/ 3011 w 108342"/>
                <a:gd name="connsiteY25" fmla="*/ 49138 h 79922"/>
                <a:gd name="connsiteX26" fmla="*/ 6919 w 108342"/>
                <a:gd name="connsiteY26" fmla="*/ 54457 h 79922"/>
                <a:gd name="connsiteX27" fmla="*/ 19860 w 108342"/>
                <a:gd name="connsiteY27" fmla="*/ 73592 h 79922"/>
                <a:gd name="connsiteX28" fmla="*/ 25708 w 108342"/>
                <a:gd name="connsiteY28" fmla="*/ 64906 h 79922"/>
                <a:gd name="connsiteX29" fmla="*/ 22871 w 108342"/>
                <a:gd name="connsiteY29" fmla="*/ 50202 h 79922"/>
                <a:gd name="connsiteX30" fmla="*/ 18971 w 108342"/>
                <a:gd name="connsiteY30" fmla="*/ 34251 h 79922"/>
                <a:gd name="connsiteX31" fmla="*/ 13299 w 108342"/>
                <a:gd name="connsiteY31" fmla="*/ 11566 h 79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08342" h="79922">
                  <a:moveTo>
                    <a:pt x="13299" y="11566"/>
                  </a:moveTo>
                  <a:cubicBezTo>
                    <a:pt x="12591" y="9263"/>
                    <a:pt x="11527" y="4833"/>
                    <a:pt x="11527" y="4301"/>
                  </a:cubicBezTo>
                  <a:cubicBezTo>
                    <a:pt x="11527" y="402"/>
                    <a:pt x="14721" y="-1368"/>
                    <a:pt x="17556" y="-1368"/>
                  </a:cubicBezTo>
                  <a:cubicBezTo>
                    <a:pt x="20743" y="-1368"/>
                    <a:pt x="23586" y="934"/>
                    <a:pt x="24468" y="2530"/>
                  </a:cubicBezTo>
                  <a:cubicBezTo>
                    <a:pt x="25358" y="4126"/>
                    <a:pt x="26772" y="9795"/>
                    <a:pt x="27661" y="13519"/>
                  </a:cubicBezTo>
                  <a:cubicBezTo>
                    <a:pt x="28551" y="16885"/>
                    <a:pt x="30497" y="25032"/>
                    <a:pt x="31562" y="29462"/>
                  </a:cubicBezTo>
                  <a:cubicBezTo>
                    <a:pt x="32627" y="33368"/>
                    <a:pt x="33691" y="37267"/>
                    <a:pt x="34573" y="41341"/>
                  </a:cubicBezTo>
                  <a:cubicBezTo>
                    <a:pt x="36527" y="48606"/>
                    <a:pt x="36885" y="50027"/>
                    <a:pt x="42024" y="57292"/>
                  </a:cubicBezTo>
                  <a:cubicBezTo>
                    <a:pt x="46990" y="64382"/>
                    <a:pt x="55323" y="73592"/>
                    <a:pt x="68622" y="73592"/>
                  </a:cubicBezTo>
                  <a:cubicBezTo>
                    <a:pt x="78902" y="73592"/>
                    <a:pt x="79084" y="64557"/>
                    <a:pt x="79084" y="61190"/>
                  </a:cubicBezTo>
                  <a:cubicBezTo>
                    <a:pt x="79084" y="50558"/>
                    <a:pt x="71458" y="30884"/>
                    <a:pt x="68622" y="23444"/>
                  </a:cubicBezTo>
                  <a:cubicBezTo>
                    <a:pt x="66667" y="18481"/>
                    <a:pt x="65961" y="16885"/>
                    <a:pt x="65961" y="13869"/>
                  </a:cubicBezTo>
                  <a:cubicBezTo>
                    <a:pt x="65961" y="4476"/>
                    <a:pt x="73761" y="-1368"/>
                    <a:pt x="82802" y="-1368"/>
                  </a:cubicBezTo>
                  <a:cubicBezTo>
                    <a:pt x="100533" y="-1368"/>
                    <a:pt x="108342" y="23087"/>
                    <a:pt x="108342" y="25746"/>
                  </a:cubicBezTo>
                  <a:cubicBezTo>
                    <a:pt x="108342" y="28049"/>
                    <a:pt x="106031" y="28049"/>
                    <a:pt x="105498" y="28049"/>
                  </a:cubicBezTo>
                  <a:cubicBezTo>
                    <a:pt x="103020" y="28049"/>
                    <a:pt x="102845" y="26985"/>
                    <a:pt x="102130" y="25032"/>
                  </a:cubicBezTo>
                  <a:cubicBezTo>
                    <a:pt x="98055" y="10859"/>
                    <a:pt x="90429" y="3594"/>
                    <a:pt x="83334" y="3594"/>
                  </a:cubicBezTo>
                  <a:cubicBezTo>
                    <a:pt x="79616" y="3594"/>
                    <a:pt x="78902" y="6072"/>
                    <a:pt x="78902" y="9795"/>
                  </a:cubicBezTo>
                  <a:cubicBezTo>
                    <a:pt x="78902" y="13869"/>
                    <a:pt x="79792" y="16171"/>
                    <a:pt x="82985" y="24151"/>
                  </a:cubicBezTo>
                  <a:cubicBezTo>
                    <a:pt x="85114" y="29645"/>
                    <a:pt x="92383" y="48431"/>
                    <a:pt x="92383" y="58356"/>
                  </a:cubicBezTo>
                  <a:cubicBezTo>
                    <a:pt x="92383" y="75546"/>
                    <a:pt x="78726" y="78554"/>
                    <a:pt x="69329" y="78554"/>
                  </a:cubicBezTo>
                  <a:cubicBezTo>
                    <a:pt x="54616" y="78554"/>
                    <a:pt x="44686" y="69520"/>
                    <a:pt x="39363" y="62428"/>
                  </a:cubicBezTo>
                  <a:cubicBezTo>
                    <a:pt x="38124" y="74656"/>
                    <a:pt x="27661" y="78554"/>
                    <a:pt x="20393" y="78554"/>
                  </a:cubicBezTo>
                  <a:cubicBezTo>
                    <a:pt x="12767" y="78554"/>
                    <a:pt x="8690" y="73060"/>
                    <a:pt x="6387" y="68988"/>
                  </a:cubicBezTo>
                  <a:cubicBezTo>
                    <a:pt x="2486" y="62428"/>
                    <a:pt x="0" y="52329"/>
                    <a:pt x="0" y="51439"/>
                  </a:cubicBezTo>
                  <a:cubicBezTo>
                    <a:pt x="0" y="49138"/>
                    <a:pt x="2486" y="49138"/>
                    <a:pt x="3011" y="49138"/>
                  </a:cubicBezTo>
                  <a:cubicBezTo>
                    <a:pt x="5497" y="49138"/>
                    <a:pt x="5672" y="49670"/>
                    <a:pt x="6919" y="54457"/>
                  </a:cubicBezTo>
                  <a:cubicBezTo>
                    <a:pt x="9573" y="64906"/>
                    <a:pt x="12941" y="73592"/>
                    <a:pt x="19860" y="73592"/>
                  </a:cubicBezTo>
                  <a:cubicBezTo>
                    <a:pt x="24468" y="73592"/>
                    <a:pt x="25708" y="69693"/>
                    <a:pt x="25708" y="64906"/>
                  </a:cubicBezTo>
                  <a:cubicBezTo>
                    <a:pt x="25708" y="61539"/>
                    <a:pt x="24119" y="54989"/>
                    <a:pt x="22871" y="50202"/>
                  </a:cubicBezTo>
                  <a:cubicBezTo>
                    <a:pt x="21632" y="45413"/>
                    <a:pt x="19860" y="38149"/>
                    <a:pt x="18971" y="34251"/>
                  </a:cubicBezTo>
                  <a:lnTo>
                    <a:pt x="13299" y="11566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68" name="任意多边形: 形状 167">
              <a:extLst>
                <a:ext uri="{FF2B5EF4-FFF2-40B4-BE49-F238E27FC236}">
                  <a16:creationId xmlns:a16="http://schemas.microsoft.com/office/drawing/2014/main" id="{02DBB661-72D5-0821-226C-B37E06E0BBF5}"/>
                </a:ext>
              </a:extLst>
            </p:cNvPr>
            <p:cNvSpPr/>
            <p:nvPr>
              <p:custDataLst>
                <p:tags r:id="rId112"/>
              </p:custDataLst>
            </p:nvPr>
          </p:nvSpPr>
          <p:spPr>
            <a:xfrm flipV="1">
              <a:off x="16058023" y="-15414847"/>
              <a:ext cx="34692" cy="253090"/>
            </a:xfrm>
            <a:custGeom>
              <a:avLst/>
              <a:gdLst>
                <a:gd name="connsiteX0" fmla="*/ 34692 w 34692"/>
                <a:gd name="connsiteY0" fmla="*/ 251715 h 253090"/>
                <a:gd name="connsiteX1" fmla="*/ 0 w 34692"/>
                <a:gd name="connsiteY1" fmla="*/ 251715 h 253090"/>
                <a:gd name="connsiteX2" fmla="*/ 0 w 34692"/>
                <a:gd name="connsiteY2" fmla="*/ 241592 h 253090"/>
                <a:gd name="connsiteX3" fmla="*/ 24563 w 34692"/>
                <a:gd name="connsiteY3" fmla="*/ 241592 h 253090"/>
                <a:gd name="connsiteX4" fmla="*/ 24563 w 34692"/>
                <a:gd name="connsiteY4" fmla="*/ 8748 h 253090"/>
                <a:gd name="connsiteX5" fmla="*/ 0 w 34692"/>
                <a:gd name="connsiteY5" fmla="*/ 8748 h 253090"/>
                <a:gd name="connsiteX6" fmla="*/ 0 w 34692"/>
                <a:gd name="connsiteY6" fmla="*/ -1375 h 253090"/>
                <a:gd name="connsiteX7" fmla="*/ 34692 w 34692"/>
                <a:gd name="connsiteY7" fmla="*/ -1375 h 253090"/>
                <a:gd name="connsiteX8" fmla="*/ 34692 w 34692"/>
                <a:gd name="connsiteY8" fmla="*/ 251715 h 253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692" h="253090">
                  <a:moveTo>
                    <a:pt x="34692" y="251715"/>
                  </a:moveTo>
                  <a:lnTo>
                    <a:pt x="0" y="251715"/>
                  </a:lnTo>
                  <a:lnTo>
                    <a:pt x="0" y="241592"/>
                  </a:lnTo>
                  <a:lnTo>
                    <a:pt x="24563" y="241592"/>
                  </a:lnTo>
                  <a:lnTo>
                    <a:pt x="24563" y="8748"/>
                  </a:lnTo>
                  <a:lnTo>
                    <a:pt x="0" y="8748"/>
                  </a:lnTo>
                  <a:lnTo>
                    <a:pt x="0" y="-1375"/>
                  </a:lnTo>
                  <a:lnTo>
                    <a:pt x="34692" y="-1375"/>
                  </a:lnTo>
                  <a:lnTo>
                    <a:pt x="34692" y="251715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</p:grpSp>
      <p:grpSp>
        <p:nvGrpSpPr>
          <p:cNvPr id="191" name="组合 190" descr="\documentclass{article}&#10;\usepackage{amsmath}&#10;\pagestyle{empty}&#10;\begin{document}&#10;&#10;\begin{gather*}&#10;\hat{\mathbf{X}}&#10;\end{gather*}&#10;&#10;\end{document}" title="IguanaTex Shape Display">
            <a:extLst>
              <a:ext uri="{FF2B5EF4-FFF2-40B4-BE49-F238E27FC236}">
                <a16:creationId xmlns:a16="http://schemas.microsoft.com/office/drawing/2014/main" id="{0A8EC635-6CF9-FDA6-CE0E-D841B6A07F6D}"/>
              </a:ext>
            </a:extLst>
          </p:cNvPr>
          <p:cNvGrpSpPr>
            <a:grpSpLocks noChangeAspect="1"/>
          </p:cNvGrpSpPr>
          <p:nvPr>
            <p:custDataLst>
              <p:tags r:id="rId3"/>
            </p:custDataLst>
          </p:nvPr>
        </p:nvGrpSpPr>
        <p:grpSpPr>
          <a:xfrm>
            <a:off x="5250260" y="3021594"/>
            <a:ext cx="209848" cy="240332"/>
            <a:chOff x="10207884" y="-15109759"/>
            <a:chExt cx="202830" cy="240332"/>
          </a:xfrm>
        </p:grpSpPr>
        <p:sp>
          <p:nvSpPr>
            <p:cNvPr id="189" name="任意多边形: 形状 188">
              <a:extLst>
                <a:ext uri="{FF2B5EF4-FFF2-40B4-BE49-F238E27FC236}">
                  <a16:creationId xmlns:a16="http://schemas.microsoft.com/office/drawing/2014/main" id="{EA8E8B46-64A0-7A79-64F4-9AC2A01579D1}"/>
                </a:ext>
              </a:extLst>
            </p:cNvPr>
            <p:cNvSpPr/>
            <p:nvPr>
              <p:custDataLst>
                <p:tags r:id="rId73"/>
              </p:custDataLst>
            </p:nvPr>
          </p:nvSpPr>
          <p:spPr>
            <a:xfrm flipV="1">
              <a:off x="10275426" y="-15109759"/>
              <a:ext cx="67604" cy="38976"/>
            </a:xfrm>
            <a:custGeom>
              <a:avLst/>
              <a:gdLst>
                <a:gd name="connsiteX0" fmla="*/ 33930 w 67604"/>
                <a:gd name="connsiteY0" fmla="*/ 37589 h 38976"/>
                <a:gd name="connsiteX1" fmla="*/ 0 w 67604"/>
                <a:gd name="connsiteY1" fmla="*/ 3170 h 38976"/>
                <a:gd name="connsiteX2" fmla="*/ 4552 w 67604"/>
                <a:gd name="connsiteY2" fmla="*/ -1388 h 38976"/>
                <a:gd name="connsiteX3" fmla="*/ 33930 w 67604"/>
                <a:gd name="connsiteY3" fmla="*/ 24424 h 38976"/>
                <a:gd name="connsiteX4" fmla="*/ 63052 w 67604"/>
                <a:gd name="connsiteY4" fmla="*/ -1388 h 38976"/>
                <a:gd name="connsiteX5" fmla="*/ 67605 w 67604"/>
                <a:gd name="connsiteY5" fmla="*/ 3170 h 38976"/>
                <a:gd name="connsiteX6" fmla="*/ 33930 w 67604"/>
                <a:gd name="connsiteY6" fmla="*/ 37589 h 38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604" h="38976">
                  <a:moveTo>
                    <a:pt x="33930" y="37589"/>
                  </a:moveTo>
                  <a:lnTo>
                    <a:pt x="0" y="3170"/>
                  </a:lnTo>
                  <a:lnTo>
                    <a:pt x="4552" y="-1388"/>
                  </a:lnTo>
                  <a:lnTo>
                    <a:pt x="33930" y="24424"/>
                  </a:lnTo>
                  <a:lnTo>
                    <a:pt x="63052" y="-1388"/>
                  </a:lnTo>
                  <a:lnTo>
                    <a:pt x="67605" y="3170"/>
                  </a:lnTo>
                  <a:lnTo>
                    <a:pt x="33930" y="37589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0" name="任意多边形: 形状 189">
              <a:extLst>
                <a:ext uri="{FF2B5EF4-FFF2-40B4-BE49-F238E27FC236}">
                  <a16:creationId xmlns:a16="http://schemas.microsoft.com/office/drawing/2014/main" id="{AC0C92BF-228D-2B6C-8A33-FAB984180975}"/>
                </a:ext>
              </a:extLst>
            </p:cNvPr>
            <p:cNvSpPr/>
            <p:nvPr>
              <p:custDataLst>
                <p:tags r:id="rId74"/>
              </p:custDataLst>
            </p:nvPr>
          </p:nvSpPr>
          <p:spPr>
            <a:xfrm flipV="1">
              <a:off x="10207884" y="-15043047"/>
              <a:ext cx="202830" cy="173620"/>
            </a:xfrm>
            <a:custGeom>
              <a:avLst/>
              <a:gdLst>
                <a:gd name="connsiteX0" fmla="*/ 113952 w 202830"/>
                <a:gd name="connsiteY0" fmla="*/ 99101 h 173620"/>
                <a:gd name="connsiteX1" fmla="*/ 156492 w 202830"/>
                <a:gd name="connsiteY1" fmla="*/ 155029 h 173620"/>
                <a:gd name="connsiteX2" fmla="*/ 168392 w 202830"/>
                <a:gd name="connsiteY2" fmla="*/ 159586 h 173620"/>
                <a:gd name="connsiteX3" fmla="*/ 183081 w 202830"/>
                <a:gd name="connsiteY3" fmla="*/ 160349 h 173620"/>
                <a:gd name="connsiteX4" fmla="*/ 190422 w 202830"/>
                <a:gd name="connsiteY4" fmla="*/ 160349 h 173620"/>
                <a:gd name="connsiteX5" fmla="*/ 190422 w 202830"/>
                <a:gd name="connsiteY5" fmla="*/ 172244 h 173620"/>
                <a:gd name="connsiteX6" fmla="*/ 156492 w 202830"/>
                <a:gd name="connsiteY6" fmla="*/ 171481 h 173620"/>
                <a:gd name="connsiteX7" fmla="*/ 118003 w 202830"/>
                <a:gd name="connsiteY7" fmla="*/ 172244 h 173620"/>
                <a:gd name="connsiteX8" fmla="*/ 118003 w 202830"/>
                <a:gd name="connsiteY8" fmla="*/ 160349 h 173620"/>
                <a:gd name="connsiteX9" fmla="*/ 141303 w 202830"/>
                <a:gd name="connsiteY9" fmla="*/ 157563 h 173620"/>
                <a:gd name="connsiteX10" fmla="*/ 139277 w 202830"/>
                <a:gd name="connsiteY10" fmla="*/ 154776 h 173620"/>
                <a:gd name="connsiteX11" fmla="*/ 105848 w 202830"/>
                <a:gd name="connsiteY11" fmla="*/ 110486 h 173620"/>
                <a:gd name="connsiteX12" fmla="*/ 69639 w 202830"/>
                <a:gd name="connsiteY12" fmla="*/ 160349 h 173620"/>
                <a:gd name="connsiteX13" fmla="*/ 90651 w 202830"/>
                <a:gd name="connsiteY13" fmla="*/ 160349 h 173620"/>
                <a:gd name="connsiteX14" fmla="*/ 90651 w 202830"/>
                <a:gd name="connsiteY14" fmla="*/ 172244 h 173620"/>
                <a:gd name="connsiteX15" fmla="*/ 44821 w 202830"/>
                <a:gd name="connsiteY15" fmla="*/ 171481 h 173620"/>
                <a:gd name="connsiteX16" fmla="*/ 3798 w 202830"/>
                <a:gd name="connsiteY16" fmla="*/ 172244 h 173620"/>
                <a:gd name="connsiteX17" fmla="*/ 3798 w 202830"/>
                <a:gd name="connsiteY17" fmla="*/ 160349 h 173620"/>
                <a:gd name="connsiteX18" fmla="*/ 28615 w 202830"/>
                <a:gd name="connsiteY18" fmla="*/ 160349 h 173620"/>
                <a:gd name="connsiteX19" fmla="*/ 84828 w 202830"/>
                <a:gd name="connsiteY19" fmla="*/ 82649 h 173620"/>
                <a:gd name="connsiteX20" fmla="*/ 33676 w 202830"/>
                <a:gd name="connsiteY20" fmla="*/ 15582 h 173620"/>
                <a:gd name="connsiteX21" fmla="*/ 22792 w 202830"/>
                <a:gd name="connsiteY21" fmla="*/ 11278 h 173620"/>
                <a:gd name="connsiteX22" fmla="*/ 7341 w 202830"/>
                <a:gd name="connsiteY22" fmla="*/ 10515 h 173620"/>
                <a:gd name="connsiteX23" fmla="*/ 0 w 202830"/>
                <a:gd name="connsiteY23" fmla="*/ 10515 h 173620"/>
                <a:gd name="connsiteX24" fmla="*/ 0 w 202830"/>
                <a:gd name="connsiteY24" fmla="*/ -1377 h 173620"/>
                <a:gd name="connsiteX25" fmla="*/ 33930 w 202830"/>
                <a:gd name="connsiteY25" fmla="*/ -616 h 173620"/>
                <a:gd name="connsiteX26" fmla="*/ 72419 w 202830"/>
                <a:gd name="connsiteY26" fmla="*/ -1377 h 173620"/>
                <a:gd name="connsiteX27" fmla="*/ 72419 w 202830"/>
                <a:gd name="connsiteY27" fmla="*/ 10515 h 173620"/>
                <a:gd name="connsiteX28" fmla="*/ 49127 w 202830"/>
                <a:gd name="connsiteY28" fmla="*/ 13302 h 173620"/>
                <a:gd name="connsiteX29" fmla="*/ 51153 w 202830"/>
                <a:gd name="connsiteY29" fmla="*/ 16081 h 173620"/>
                <a:gd name="connsiteX30" fmla="*/ 92931 w 202830"/>
                <a:gd name="connsiteY30" fmla="*/ 71510 h 173620"/>
                <a:gd name="connsiteX31" fmla="*/ 136997 w 202830"/>
                <a:gd name="connsiteY31" fmla="*/ 10515 h 173620"/>
                <a:gd name="connsiteX32" fmla="*/ 115977 w 202830"/>
                <a:gd name="connsiteY32" fmla="*/ 10515 h 173620"/>
                <a:gd name="connsiteX33" fmla="*/ 115977 w 202830"/>
                <a:gd name="connsiteY33" fmla="*/ -1377 h 173620"/>
                <a:gd name="connsiteX34" fmla="*/ 161807 w 202830"/>
                <a:gd name="connsiteY34" fmla="*/ -616 h 173620"/>
                <a:gd name="connsiteX35" fmla="*/ 202831 w 202830"/>
                <a:gd name="connsiteY35" fmla="*/ -1377 h 173620"/>
                <a:gd name="connsiteX36" fmla="*/ 202831 w 202830"/>
                <a:gd name="connsiteY36" fmla="*/ 10515 h 173620"/>
                <a:gd name="connsiteX37" fmla="*/ 178021 w 202830"/>
                <a:gd name="connsiteY37" fmla="*/ 10515 h 173620"/>
                <a:gd name="connsiteX38" fmla="*/ 113952 w 202830"/>
                <a:gd name="connsiteY38" fmla="*/ 99101 h 173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202830" h="173620">
                  <a:moveTo>
                    <a:pt x="113952" y="99101"/>
                  </a:moveTo>
                  <a:lnTo>
                    <a:pt x="156492" y="155029"/>
                  </a:lnTo>
                  <a:cubicBezTo>
                    <a:pt x="159281" y="158578"/>
                    <a:pt x="159535" y="158825"/>
                    <a:pt x="168392" y="159586"/>
                  </a:cubicBezTo>
                  <a:cubicBezTo>
                    <a:pt x="174470" y="160349"/>
                    <a:pt x="175995" y="160349"/>
                    <a:pt x="183081" y="160349"/>
                  </a:cubicBezTo>
                  <a:lnTo>
                    <a:pt x="190422" y="160349"/>
                  </a:lnTo>
                  <a:lnTo>
                    <a:pt x="190422" y="172244"/>
                  </a:lnTo>
                  <a:cubicBezTo>
                    <a:pt x="179793" y="171481"/>
                    <a:pt x="167384" y="171481"/>
                    <a:pt x="156492" y="171481"/>
                  </a:cubicBezTo>
                  <a:cubicBezTo>
                    <a:pt x="146618" y="171481"/>
                    <a:pt x="127114" y="171481"/>
                    <a:pt x="118003" y="172244"/>
                  </a:cubicBezTo>
                  <a:lnTo>
                    <a:pt x="118003" y="160349"/>
                  </a:lnTo>
                  <a:cubicBezTo>
                    <a:pt x="122563" y="160349"/>
                    <a:pt x="132437" y="160349"/>
                    <a:pt x="141303" y="157563"/>
                  </a:cubicBezTo>
                  <a:cubicBezTo>
                    <a:pt x="141049" y="157054"/>
                    <a:pt x="139778" y="155537"/>
                    <a:pt x="139277" y="154776"/>
                  </a:cubicBezTo>
                  <a:lnTo>
                    <a:pt x="105848" y="110486"/>
                  </a:lnTo>
                  <a:lnTo>
                    <a:pt x="69639" y="160349"/>
                  </a:lnTo>
                  <a:lnTo>
                    <a:pt x="90651" y="160349"/>
                  </a:lnTo>
                  <a:lnTo>
                    <a:pt x="90651" y="172244"/>
                  </a:lnTo>
                  <a:cubicBezTo>
                    <a:pt x="80268" y="171481"/>
                    <a:pt x="56213" y="171481"/>
                    <a:pt x="44821" y="171481"/>
                  </a:cubicBezTo>
                  <a:cubicBezTo>
                    <a:pt x="34692" y="171481"/>
                    <a:pt x="12663" y="171481"/>
                    <a:pt x="3798" y="172244"/>
                  </a:cubicBezTo>
                  <a:lnTo>
                    <a:pt x="3798" y="160349"/>
                  </a:lnTo>
                  <a:lnTo>
                    <a:pt x="28615" y="160349"/>
                  </a:lnTo>
                  <a:lnTo>
                    <a:pt x="84828" y="82649"/>
                  </a:lnTo>
                  <a:lnTo>
                    <a:pt x="33676" y="15582"/>
                  </a:lnTo>
                  <a:cubicBezTo>
                    <a:pt x="31396" y="12541"/>
                    <a:pt x="30895" y="12032"/>
                    <a:pt x="22792" y="11278"/>
                  </a:cubicBezTo>
                  <a:cubicBezTo>
                    <a:pt x="17724" y="10770"/>
                    <a:pt x="12409" y="10515"/>
                    <a:pt x="7341" y="10515"/>
                  </a:cubicBezTo>
                  <a:lnTo>
                    <a:pt x="0" y="10515"/>
                  </a:lnTo>
                  <a:lnTo>
                    <a:pt x="0" y="-1377"/>
                  </a:lnTo>
                  <a:cubicBezTo>
                    <a:pt x="10638" y="-616"/>
                    <a:pt x="23038" y="-616"/>
                    <a:pt x="33930" y="-616"/>
                  </a:cubicBezTo>
                  <a:cubicBezTo>
                    <a:pt x="43804" y="-616"/>
                    <a:pt x="63307" y="-616"/>
                    <a:pt x="72419" y="-1377"/>
                  </a:cubicBezTo>
                  <a:lnTo>
                    <a:pt x="72419" y="10515"/>
                  </a:lnTo>
                  <a:cubicBezTo>
                    <a:pt x="67868" y="10515"/>
                    <a:pt x="57985" y="10515"/>
                    <a:pt x="49127" y="13302"/>
                  </a:cubicBezTo>
                  <a:cubicBezTo>
                    <a:pt x="49381" y="13811"/>
                    <a:pt x="50644" y="15327"/>
                    <a:pt x="51153" y="16081"/>
                  </a:cubicBezTo>
                  <a:lnTo>
                    <a:pt x="92931" y="71510"/>
                  </a:lnTo>
                  <a:lnTo>
                    <a:pt x="136997" y="10515"/>
                  </a:lnTo>
                  <a:lnTo>
                    <a:pt x="115977" y="10515"/>
                  </a:lnTo>
                  <a:lnTo>
                    <a:pt x="115977" y="-1377"/>
                  </a:lnTo>
                  <a:cubicBezTo>
                    <a:pt x="126360" y="-616"/>
                    <a:pt x="150415" y="-616"/>
                    <a:pt x="161807" y="-616"/>
                  </a:cubicBezTo>
                  <a:cubicBezTo>
                    <a:pt x="171944" y="-616"/>
                    <a:pt x="193973" y="-616"/>
                    <a:pt x="202831" y="-1377"/>
                  </a:cubicBezTo>
                  <a:lnTo>
                    <a:pt x="202831" y="10515"/>
                  </a:lnTo>
                  <a:lnTo>
                    <a:pt x="178021" y="10515"/>
                  </a:lnTo>
                  <a:lnTo>
                    <a:pt x="113952" y="99101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sp>
        <p:nvSpPr>
          <p:cNvPr id="203" name="图形 201" descr="\documentclass{article}&#10;\usepackage{amsmath}&#10;\pagestyle{empty}&#10;\begin{document}&#10;&#10;\begin{gather*}&#10;\mathbf{X}&#10;\end{gather*}&#10;&#10;\end{document}" title="IguanaTex Shape Display">
            <a:extLst>
              <a:ext uri="{FF2B5EF4-FFF2-40B4-BE49-F238E27FC236}">
                <a16:creationId xmlns:a16="http://schemas.microsoft.com/office/drawing/2014/main" id="{70C34B59-5000-B269-C870-6EAEDE7D0482}"/>
              </a:ext>
            </a:extLst>
          </p:cNvPr>
          <p:cNvSpPr>
            <a:spLocks noChangeAspect="1"/>
          </p:cNvSpPr>
          <p:nvPr>
            <p:custDataLst>
              <p:tags r:id="rId4"/>
            </p:custDataLst>
          </p:nvPr>
        </p:nvSpPr>
        <p:spPr>
          <a:xfrm flipV="1">
            <a:off x="6726165" y="3073480"/>
            <a:ext cx="209848" cy="173620"/>
          </a:xfrm>
          <a:custGeom>
            <a:avLst/>
            <a:gdLst>
              <a:gd name="connsiteX0" fmla="*/ 113952 w 202830"/>
              <a:gd name="connsiteY0" fmla="*/ 99101 h 173620"/>
              <a:gd name="connsiteX1" fmla="*/ 156492 w 202830"/>
              <a:gd name="connsiteY1" fmla="*/ 155029 h 173620"/>
              <a:gd name="connsiteX2" fmla="*/ 168392 w 202830"/>
              <a:gd name="connsiteY2" fmla="*/ 159586 h 173620"/>
              <a:gd name="connsiteX3" fmla="*/ 183081 w 202830"/>
              <a:gd name="connsiteY3" fmla="*/ 160349 h 173620"/>
              <a:gd name="connsiteX4" fmla="*/ 190422 w 202830"/>
              <a:gd name="connsiteY4" fmla="*/ 160349 h 173620"/>
              <a:gd name="connsiteX5" fmla="*/ 190422 w 202830"/>
              <a:gd name="connsiteY5" fmla="*/ 172244 h 173620"/>
              <a:gd name="connsiteX6" fmla="*/ 156492 w 202830"/>
              <a:gd name="connsiteY6" fmla="*/ 171481 h 173620"/>
              <a:gd name="connsiteX7" fmla="*/ 118003 w 202830"/>
              <a:gd name="connsiteY7" fmla="*/ 172244 h 173620"/>
              <a:gd name="connsiteX8" fmla="*/ 118003 w 202830"/>
              <a:gd name="connsiteY8" fmla="*/ 160349 h 173620"/>
              <a:gd name="connsiteX9" fmla="*/ 141303 w 202830"/>
              <a:gd name="connsiteY9" fmla="*/ 157563 h 173620"/>
              <a:gd name="connsiteX10" fmla="*/ 139277 w 202830"/>
              <a:gd name="connsiteY10" fmla="*/ 154776 h 173620"/>
              <a:gd name="connsiteX11" fmla="*/ 105848 w 202830"/>
              <a:gd name="connsiteY11" fmla="*/ 110486 h 173620"/>
              <a:gd name="connsiteX12" fmla="*/ 69639 w 202830"/>
              <a:gd name="connsiteY12" fmla="*/ 160349 h 173620"/>
              <a:gd name="connsiteX13" fmla="*/ 90651 w 202830"/>
              <a:gd name="connsiteY13" fmla="*/ 160349 h 173620"/>
              <a:gd name="connsiteX14" fmla="*/ 90651 w 202830"/>
              <a:gd name="connsiteY14" fmla="*/ 172244 h 173620"/>
              <a:gd name="connsiteX15" fmla="*/ 44821 w 202830"/>
              <a:gd name="connsiteY15" fmla="*/ 171481 h 173620"/>
              <a:gd name="connsiteX16" fmla="*/ 3798 w 202830"/>
              <a:gd name="connsiteY16" fmla="*/ 172244 h 173620"/>
              <a:gd name="connsiteX17" fmla="*/ 3798 w 202830"/>
              <a:gd name="connsiteY17" fmla="*/ 160349 h 173620"/>
              <a:gd name="connsiteX18" fmla="*/ 28615 w 202830"/>
              <a:gd name="connsiteY18" fmla="*/ 160349 h 173620"/>
              <a:gd name="connsiteX19" fmla="*/ 84828 w 202830"/>
              <a:gd name="connsiteY19" fmla="*/ 82649 h 173620"/>
              <a:gd name="connsiteX20" fmla="*/ 33676 w 202830"/>
              <a:gd name="connsiteY20" fmla="*/ 15582 h 173620"/>
              <a:gd name="connsiteX21" fmla="*/ 22792 w 202830"/>
              <a:gd name="connsiteY21" fmla="*/ 11278 h 173620"/>
              <a:gd name="connsiteX22" fmla="*/ 7341 w 202830"/>
              <a:gd name="connsiteY22" fmla="*/ 10515 h 173620"/>
              <a:gd name="connsiteX23" fmla="*/ 0 w 202830"/>
              <a:gd name="connsiteY23" fmla="*/ 10515 h 173620"/>
              <a:gd name="connsiteX24" fmla="*/ 0 w 202830"/>
              <a:gd name="connsiteY24" fmla="*/ -1377 h 173620"/>
              <a:gd name="connsiteX25" fmla="*/ 33930 w 202830"/>
              <a:gd name="connsiteY25" fmla="*/ -616 h 173620"/>
              <a:gd name="connsiteX26" fmla="*/ 72419 w 202830"/>
              <a:gd name="connsiteY26" fmla="*/ -1377 h 173620"/>
              <a:gd name="connsiteX27" fmla="*/ 72419 w 202830"/>
              <a:gd name="connsiteY27" fmla="*/ 10515 h 173620"/>
              <a:gd name="connsiteX28" fmla="*/ 49127 w 202830"/>
              <a:gd name="connsiteY28" fmla="*/ 13302 h 173620"/>
              <a:gd name="connsiteX29" fmla="*/ 51153 w 202830"/>
              <a:gd name="connsiteY29" fmla="*/ 16081 h 173620"/>
              <a:gd name="connsiteX30" fmla="*/ 92931 w 202830"/>
              <a:gd name="connsiteY30" fmla="*/ 71510 h 173620"/>
              <a:gd name="connsiteX31" fmla="*/ 136997 w 202830"/>
              <a:gd name="connsiteY31" fmla="*/ 10515 h 173620"/>
              <a:gd name="connsiteX32" fmla="*/ 115977 w 202830"/>
              <a:gd name="connsiteY32" fmla="*/ 10515 h 173620"/>
              <a:gd name="connsiteX33" fmla="*/ 115977 w 202830"/>
              <a:gd name="connsiteY33" fmla="*/ -1377 h 173620"/>
              <a:gd name="connsiteX34" fmla="*/ 161807 w 202830"/>
              <a:gd name="connsiteY34" fmla="*/ -616 h 173620"/>
              <a:gd name="connsiteX35" fmla="*/ 202831 w 202830"/>
              <a:gd name="connsiteY35" fmla="*/ -1377 h 173620"/>
              <a:gd name="connsiteX36" fmla="*/ 202831 w 202830"/>
              <a:gd name="connsiteY36" fmla="*/ 10515 h 173620"/>
              <a:gd name="connsiteX37" fmla="*/ 178021 w 202830"/>
              <a:gd name="connsiteY37" fmla="*/ 10515 h 173620"/>
              <a:gd name="connsiteX38" fmla="*/ 113952 w 202830"/>
              <a:gd name="connsiteY38" fmla="*/ 99101 h 1736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202830" h="173620">
                <a:moveTo>
                  <a:pt x="113952" y="99101"/>
                </a:moveTo>
                <a:lnTo>
                  <a:pt x="156492" y="155029"/>
                </a:lnTo>
                <a:cubicBezTo>
                  <a:pt x="159281" y="158578"/>
                  <a:pt x="159535" y="158825"/>
                  <a:pt x="168392" y="159586"/>
                </a:cubicBezTo>
                <a:cubicBezTo>
                  <a:pt x="174470" y="160349"/>
                  <a:pt x="175995" y="160349"/>
                  <a:pt x="183081" y="160349"/>
                </a:cubicBezTo>
                <a:lnTo>
                  <a:pt x="190422" y="160349"/>
                </a:lnTo>
                <a:lnTo>
                  <a:pt x="190422" y="172244"/>
                </a:lnTo>
                <a:cubicBezTo>
                  <a:pt x="179793" y="171481"/>
                  <a:pt x="167384" y="171481"/>
                  <a:pt x="156492" y="171481"/>
                </a:cubicBezTo>
                <a:cubicBezTo>
                  <a:pt x="146618" y="171481"/>
                  <a:pt x="127114" y="171481"/>
                  <a:pt x="118003" y="172244"/>
                </a:cubicBezTo>
                <a:lnTo>
                  <a:pt x="118003" y="160349"/>
                </a:lnTo>
                <a:cubicBezTo>
                  <a:pt x="122563" y="160349"/>
                  <a:pt x="132437" y="160349"/>
                  <a:pt x="141303" y="157563"/>
                </a:cubicBezTo>
                <a:cubicBezTo>
                  <a:pt x="141049" y="157054"/>
                  <a:pt x="139778" y="155537"/>
                  <a:pt x="139277" y="154776"/>
                </a:cubicBezTo>
                <a:lnTo>
                  <a:pt x="105848" y="110486"/>
                </a:lnTo>
                <a:lnTo>
                  <a:pt x="69639" y="160349"/>
                </a:lnTo>
                <a:lnTo>
                  <a:pt x="90651" y="160349"/>
                </a:lnTo>
                <a:lnTo>
                  <a:pt x="90651" y="172244"/>
                </a:lnTo>
                <a:cubicBezTo>
                  <a:pt x="80268" y="171481"/>
                  <a:pt x="56213" y="171481"/>
                  <a:pt x="44821" y="171481"/>
                </a:cubicBezTo>
                <a:cubicBezTo>
                  <a:pt x="34692" y="171481"/>
                  <a:pt x="12663" y="171481"/>
                  <a:pt x="3798" y="172244"/>
                </a:cubicBezTo>
                <a:lnTo>
                  <a:pt x="3798" y="160349"/>
                </a:lnTo>
                <a:lnTo>
                  <a:pt x="28615" y="160349"/>
                </a:lnTo>
                <a:lnTo>
                  <a:pt x="84828" y="82649"/>
                </a:lnTo>
                <a:lnTo>
                  <a:pt x="33676" y="15582"/>
                </a:lnTo>
                <a:cubicBezTo>
                  <a:pt x="31396" y="12541"/>
                  <a:pt x="30895" y="12032"/>
                  <a:pt x="22792" y="11278"/>
                </a:cubicBezTo>
                <a:cubicBezTo>
                  <a:pt x="17724" y="10770"/>
                  <a:pt x="12409" y="10515"/>
                  <a:pt x="7341" y="10515"/>
                </a:cubicBezTo>
                <a:lnTo>
                  <a:pt x="0" y="10515"/>
                </a:lnTo>
                <a:lnTo>
                  <a:pt x="0" y="-1377"/>
                </a:lnTo>
                <a:cubicBezTo>
                  <a:pt x="10638" y="-616"/>
                  <a:pt x="23038" y="-616"/>
                  <a:pt x="33930" y="-616"/>
                </a:cubicBezTo>
                <a:cubicBezTo>
                  <a:pt x="43804" y="-616"/>
                  <a:pt x="63307" y="-616"/>
                  <a:pt x="72419" y="-1377"/>
                </a:cubicBezTo>
                <a:lnTo>
                  <a:pt x="72419" y="10515"/>
                </a:lnTo>
                <a:cubicBezTo>
                  <a:pt x="67868" y="10515"/>
                  <a:pt x="57985" y="10515"/>
                  <a:pt x="49127" y="13302"/>
                </a:cubicBezTo>
                <a:cubicBezTo>
                  <a:pt x="49381" y="13811"/>
                  <a:pt x="50644" y="15327"/>
                  <a:pt x="51153" y="16081"/>
                </a:cubicBezTo>
                <a:lnTo>
                  <a:pt x="92931" y="71510"/>
                </a:lnTo>
                <a:lnTo>
                  <a:pt x="136997" y="10515"/>
                </a:lnTo>
                <a:lnTo>
                  <a:pt x="115977" y="10515"/>
                </a:lnTo>
                <a:lnTo>
                  <a:pt x="115977" y="-1377"/>
                </a:lnTo>
                <a:cubicBezTo>
                  <a:pt x="126360" y="-616"/>
                  <a:pt x="150415" y="-616"/>
                  <a:pt x="161807" y="-616"/>
                </a:cubicBezTo>
                <a:cubicBezTo>
                  <a:pt x="171944" y="-616"/>
                  <a:pt x="193973" y="-616"/>
                  <a:pt x="202831" y="-1377"/>
                </a:cubicBezTo>
                <a:lnTo>
                  <a:pt x="202831" y="10515"/>
                </a:lnTo>
                <a:lnTo>
                  <a:pt x="178021" y="10515"/>
                </a:lnTo>
                <a:lnTo>
                  <a:pt x="113952" y="99101"/>
                </a:lnTo>
                <a:close/>
              </a:path>
            </a:pathLst>
          </a:custGeom>
          <a:solidFill>
            <a:srgbClr val="000000"/>
          </a:solidFill>
          <a:ln w="25421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218" name="文本框 217">
            <a:extLst>
              <a:ext uri="{FF2B5EF4-FFF2-40B4-BE49-F238E27FC236}">
                <a16:creationId xmlns:a16="http://schemas.microsoft.com/office/drawing/2014/main" id="{48966DB3-F9FB-1E94-82E9-010F49D0D90A}"/>
              </a:ext>
            </a:extLst>
          </p:cNvPr>
          <p:cNvSpPr txBox="1"/>
          <p:nvPr/>
        </p:nvSpPr>
        <p:spPr>
          <a:xfrm>
            <a:off x="3900975" y="4570756"/>
            <a:ext cx="5293041" cy="58977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marL="342900" indent="-342900" algn="l">
              <a:lnSpc>
                <a:spcPct val="150000"/>
              </a:lnSpc>
              <a:spcAft>
                <a:spcPts val="1200"/>
              </a:spcAft>
              <a:buClrTx/>
              <a:buSzTx/>
              <a:buFont typeface="Arial" panose="020B0604020202020204" pitchFamily="34" charset="0"/>
              <a:buChar char="•"/>
            </a:pPr>
            <a:r>
              <a:rPr lang="en-US" sz="2400" dirty="0">
                <a:latin typeface="Palatino"/>
                <a:cs typeface="Calibri Light" panose="020F0302020204030204" pitchFamily="34" charset="0"/>
              </a:rPr>
              <a:t>Additionally,</a:t>
            </a:r>
            <a:endParaRPr lang="en-US" sz="2000" dirty="0">
              <a:latin typeface="Palatino"/>
              <a:cs typeface="Calibri Light" panose="020F0302020204030204" pitchFamily="34" charset="0"/>
            </a:endParaRPr>
          </a:p>
        </p:txBody>
      </p:sp>
      <p:grpSp>
        <p:nvGrpSpPr>
          <p:cNvPr id="486" name="组合 485" descr="\documentclass{article}&#10;\usepackage{amsmath}&#10;\pagestyle{empty}&#10;\begin{document}&#10;&#10;\begin{gather*}&#10;\hat{\mathbf{H}}_{1:n} = [\mathbf{h}_1 \oplus \lambda \mathbf{h'}_1^{ELMo};\mathbf{h}_2 \oplus \lambda \mathbf{h'}_2^{ELMo};...;\mathbf{h}_n \oplus \lambda \mathbf{h'}_n^{ELMo}]&#10;\end{gather*}&#10;&#10;\end{document}" title="IguanaTex Shape Display">
            <a:extLst>
              <a:ext uri="{FF2B5EF4-FFF2-40B4-BE49-F238E27FC236}">
                <a16:creationId xmlns:a16="http://schemas.microsoft.com/office/drawing/2014/main" id="{F0F16912-C91D-8900-C06C-D164CB259157}"/>
              </a:ext>
            </a:extLst>
          </p:cNvPr>
          <p:cNvGrpSpPr>
            <a:grpSpLocks noChangeAspect="1"/>
          </p:cNvGrpSpPr>
          <p:nvPr>
            <p:custDataLst>
              <p:tags r:id="rId5"/>
            </p:custDataLst>
          </p:nvPr>
        </p:nvGrpSpPr>
        <p:grpSpPr>
          <a:xfrm>
            <a:off x="4140246" y="5376492"/>
            <a:ext cx="6516553" cy="325766"/>
            <a:chOff x="9435941" y="-12895646"/>
            <a:chExt cx="6298627" cy="325766"/>
          </a:xfrm>
        </p:grpSpPr>
        <p:sp>
          <p:nvSpPr>
            <p:cNvPr id="445" name="任意多边形: 形状 444">
              <a:extLst>
                <a:ext uri="{FF2B5EF4-FFF2-40B4-BE49-F238E27FC236}">
                  <a16:creationId xmlns:a16="http://schemas.microsoft.com/office/drawing/2014/main" id="{DC649845-38AC-893C-6014-F47716E58203}"/>
                </a:ext>
              </a:extLst>
            </p:cNvPr>
            <p:cNvSpPr/>
            <p:nvPr>
              <p:custDataLst>
                <p:tags r:id="rId32"/>
              </p:custDataLst>
            </p:nvPr>
          </p:nvSpPr>
          <p:spPr>
            <a:xfrm flipV="1">
              <a:off x="9506108" y="-12874561"/>
              <a:ext cx="67604" cy="38976"/>
            </a:xfrm>
            <a:custGeom>
              <a:avLst/>
              <a:gdLst>
                <a:gd name="connsiteX0" fmla="*/ 33930 w 67604"/>
                <a:gd name="connsiteY0" fmla="*/ 37589 h 38976"/>
                <a:gd name="connsiteX1" fmla="*/ 0 w 67604"/>
                <a:gd name="connsiteY1" fmla="*/ 3170 h 38976"/>
                <a:gd name="connsiteX2" fmla="*/ 4552 w 67604"/>
                <a:gd name="connsiteY2" fmla="*/ -1388 h 38976"/>
                <a:gd name="connsiteX3" fmla="*/ 33930 w 67604"/>
                <a:gd name="connsiteY3" fmla="*/ 24424 h 38976"/>
                <a:gd name="connsiteX4" fmla="*/ 63053 w 67604"/>
                <a:gd name="connsiteY4" fmla="*/ -1388 h 38976"/>
                <a:gd name="connsiteX5" fmla="*/ 67605 w 67604"/>
                <a:gd name="connsiteY5" fmla="*/ 3170 h 38976"/>
                <a:gd name="connsiteX6" fmla="*/ 33930 w 67604"/>
                <a:gd name="connsiteY6" fmla="*/ 37589 h 38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604" h="38976">
                  <a:moveTo>
                    <a:pt x="33930" y="37589"/>
                  </a:moveTo>
                  <a:lnTo>
                    <a:pt x="0" y="3170"/>
                  </a:lnTo>
                  <a:lnTo>
                    <a:pt x="4552" y="-1388"/>
                  </a:lnTo>
                  <a:lnTo>
                    <a:pt x="33930" y="24424"/>
                  </a:lnTo>
                  <a:lnTo>
                    <a:pt x="63053" y="-1388"/>
                  </a:lnTo>
                  <a:lnTo>
                    <a:pt x="67605" y="3170"/>
                  </a:lnTo>
                  <a:lnTo>
                    <a:pt x="33930" y="37589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446" name="任意多边形: 形状 445">
              <a:extLst>
                <a:ext uri="{FF2B5EF4-FFF2-40B4-BE49-F238E27FC236}">
                  <a16:creationId xmlns:a16="http://schemas.microsoft.com/office/drawing/2014/main" id="{6797133E-CE45-FCC1-3CA5-B5B5FAAAC053}"/>
                </a:ext>
              </a:extLst>
            </p:cNvPr>
            <p:cNvSpPr/>
            <p:nvPr>
              <p:custDataLst>
                <p:tags r:id="rId33"/>
              </p:custDataLst>
            </p:nvPr>
          </p:nvSpPr>
          <p:spPr>
            <a:xfrm flipV="1">
              <a:off x="9435941" y="-12807849"/>
              <a:ext cx="207898" cy="173620"/>
            </a:xfrm>
            <a:custGeom>
              <a:avLst/>
              <a:gdLst>
                <a:gd name="connsiteX0" fmla="*/ 180555 w 207898"/>
                <a:gd name="connsiteY0" fmla="*/ 160349 h 173620"/>
                <a:gd name="connsiteX1" fmla="*/ 207899 w 207898"/>
                <a:gd name="connsiteY1" fmla="*/ 160349 h 173620"/>
                <a:gd name="connsiteX2" fmla="*/ 207899 w 207898"/>
                <a:gd name="connsiteY2" fmla="*/ 172244 h 173620"/>
                <a:gd name="connsiteX3" fmla="*/ 162569 w 207898"/>
                <a:gd name="connsiteY3" fmla="*/ 171481 h 173620"/>
                <a:gd name="connsiteX4" fmla="*/ 117248 w 207898"/>
                <a:gd name="connsiteY4" fmla="*/ 172244 h 173620"/>
                <a:gd name="connsiteX5" fmla="*/ 117248 w 207898"/>
                <a:gd name="connsiteY5" fmla="*/ 160349 h 173620"/>
                <a:gd name="connsiteX6" fmla="*/ 144592 w 207898"/>
                <a:gd name="connsiteY6" fmla="*/ 160349 h 173620"/>
                <a:gd name="connsiteX7" fmla="*/ 144592 w 207898"/>
                <a:gd name="connsiteY7" fmla="*/ 94797 h 173620"/>
                <a:gd name="connsiteX8" fmla="*/ 63307 w 207898"/>
                <a:gd name="connsiteY8" fmla="*/ 94797 h 173620"/>
                <a:gd name="connsiteX9" fmla="*/ 63307 w 207898"/>
                <a:gd name="connsiteY9" fmla="*/ 160349 h 173620"/>
                <a:gd name="connsiteX10" fmla="*/ 90659 w 207898"/>
                <a:gd name="connsiteY10" fmla="*/ 160349 h 173620"/>
                <a:gd name="connsiteX11" fmla="*/ 90659 w 207898"/>
                <a:gd name="connsiteY11" fmla="*/ 172244 h 173620"/>
                <a:gd name="connsiteX12" fmla="*/ 45329 w 207898"/>
                <a:gd name="connsiteY12" fmla="*/ 171481 h 173620"/>
                <a:gd name="connsiteX13" fmla="*/ 0 w 207898"/>
                <a:gd name="connsiteY13" fmla="*/ 172244 h 173620"/>
                <a:gd name="connsiteX14" fmla="*/ 0 w 207898"/>
                <a:gd name="connsiteY14" fmla="*/ 160349 h 173620"/>
                <a:gd name="connsiteX15" fmla="*/ 27352 w 207898"/>
                <a:gd name="connsiteY15" fmla="*/ 160349 h 173620"/>
                <a:gd name="connsiteX16" fmla="*/ 27352 w 207898"/>
                <a:gd name="connsiteY16" fmla="*/ 10515 h 173620"/>
                <a:gd name="connsiteX17" fmla="*/ 0 w 207898"/>
                <a:gd name="connsiteY17" fmla="*/ 10515 h 173620"/>
                <a:gd name="connsiteX18" fmla="*/ 0 w 207898"/>
                <a:gd name="connsiteY18" fmla="*/ -1377 h 173620"/>
                <a:gd name="connsiteX19" fmla="*/ 45329 w 207898"/>
                <a:gd name="connsiteY19" fmla="*/ -616 h 173620"/>
                <a:gd name="connsiteX20" fmla="*/ 90659 w 207898"/>
                <a:gd name="connsiteY20" fmla="*/ -1377 h 173620"/>
                <a:gd name="connsiteX21" fmla="*/ 90659 w 207898"/>
                <a:gd name="connsiteY21" fmla="*/ 10515 h 173620"/>
                <a:gd name="connsiteX22" fmla="*/ 63307 w 207898"/>
                <a:gd name="connsiteY22" fmla="*/ 10515 h 173620"/>
                <a:gd name="connsiteX23" fmla="*/ 63307 w 207898"/>
                <a:gd name="connsiteY23" fmla="*/ 82903 h 173620"/>
                <a:gd name="connsiteX24" fmla="*/ 144592 w 207898"/>
                <a:gd name="connsiteY24" fmla="*/ 82903 h 173620"/>
                <a:gd name="connsiteX25" fmla="*/ 144592 w 207898"/>
                <a:gd name="connsiteY25" fmla="*/ 10515 h 173620"/>
                <a:gd name="connsiteX26" fmla="*/ 117248 w 207898"/>
                <a:gd name="connsiteY26" fmla="*/ 10515 h 173620"/>
                <a:gd name="connsiteX27" fmla="*/ 117248 w 207898"/>
                <a:gd name="connsiteY27" fmla="*/ -1377 h 173620"/>
                <a:gd name="connsiteX28" fmla="*/ 162569 w 207898"/>
                <a:gd name="connsiteY28" fmla="*/ -616 h 173620"/>
                <a:gd name="connsiteX29" fmla="*/ 207899 w 207898"/>
                <a:gd name="connsiteY29" fmla="*/ -1377 h 173620"/>
                <a:gd name="connsiteX30" fmla="*/ 207899 w 207898"/>
                <a:gd name="connsiteY30" fmla="*/ 10515 h 173620"/>
                <a:gd name="connsiteX31" fmla="*/ 180555 w 207898"/>
                <a:gd name="connsiteY31" fmla="*/ 10515 h 173620"/>
                <a:gd name="connsiteX32" fmla="*/ 180555 w 207898"/>
                <a:gd name="connsiteY32" fmla="*/ 160349 h 173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07898" h="173620">
                  <a:moveTo>
                    <a:pt x="180555" y="160349"/>
                  </a:moveTo>
                  <a:lnTo>
                    <a:pt x="207899" y="160349"/>
                  </a:lnTo>
                  <a:lnTo>
                    <a:pt x="207899" y="172244"/>
                  </a:lnTo>
                  <a:cubicBezTo>
                    <a:pt x="198278" y="171481"/>
                    <a:pt x="173461" y="171481"/>
                    <a:pt x="162569" y="171481"/>
                  </a:cubicBezTo>
                  <a:cubicBezTo>
                    <a:pt x="151686" y="171481"/>
                    <a:pt x="126869" y="171481"/>
                    <a:pt x="117248" y="172244"/>
                  </a:cubicBezTo>
                  <a:lnTo>
                    <a:pt x="117248" y="160349"/>
                  </a:lnTo>
                  <a:lnTo>
                    <a:pt x="144592" y="160349"/>
                  </a:lnTo>
                  <a:lnTo>
                    <a:pt x="144592" y="94797"/>
                  </a:lnTo>
                  <a:lnTo>
                    <a:pt x="63307" y="94797"/>
                  </a:lnTo>
                  <a:lnTo>
                    <a:pt x="63307" y="160349"/>
                  </a:lnTo>
                  <a:lnTo>
                    <a:pt x="90659" y="160349"/>
                  </a:lnTo>
                  <a:lnTo>
                    <a:pt x="90659" y="172244"/>
                  </a:lnTo>
                  <a:cubicBezTo>
                    <a:pt x="81031" y="171481"/>
                    <a:pt x="56221" y="171481"/>
                    <a:pt x="45329" y="171481"/>
                  </a:cubicBezTo>
                  <a:cubicBezTo>
                    <a:pt x="34438" y="171481"/>
                    <a:pt x="9620" y="171481"/>
                    <a:pt x="0" y="172244"/>
                  </a:cubicBezTo>
                  <a:lnTo>
                    <a:pt x="0" y="160349"/>
                  </a:lnTo>
                  <a:lnTo>
                    <a:pt x="27352" y="160349"/>
                  </a:lnTo>
                  <a:lnTo>
                    <a:pt x="27352" y="10515"/>
                  </a:lnTo>
                  <a:lnTo>
                    <a:pt x="0" y="10515"/>
                  </a:lnTo>
                  <a:lnTo>
                    <a:pt x="0" y="-1377"/>
                  </a:lnTo>
                  <a:cubicBezTo>
                    <a:pt x="9620" y="-616"/>
                    <a:pt x="34438" y="-616"/>
                    <a:pt x="45329" y="-616"/>
                  </a:cubicBezTo>
                  <a:cubicBezTo>
                    <a:pt x="56221" y="-616"/>
                    <a:pt x="81031" y="-616"/>
                    <a:pt x="90659" y="-1377"/>
                  </a:cubicBezTo>
                  <a:lnTo>
                    <a:pt x="90659" y="10515"/>
                  </a:lnTo>
                  <a:lnTo>
                    <a:pt x="63307" y="10515"/>
                  </a:lnTo>
                  <a:lnTo>
                    <a:pt x="63307" y="82903"/>
                  </a:lnTo>
                  <a:lnTo>
                    <a:pt x="144592" y="82903"/>
                  </a:lnTo>
                  <a:lnTo>
                    <a:pt x="144592" y="10515"/>
                  </a:lnTo>
                  <a:lnTo>
                    <a:pt x="117248" y="10515"/>
                  </a:lnTo>
                  <a:lnTo>
                    <a:pt x="117248" y="-1377"/>
                  </a:lnTo>
                  <a:cubicBezTo>
                    <a:pt x="126869" y="-616"/>
                    <a:pt x="151686" y="-616"/>
                    <a:pt x="162569" y="-616"/>
                  </a:cubicBezTo>
                  <a:cubicBezTo>
                    <a:pt x="173461" y="-616"/>
                    <a:pt x="198278" y="-616"/>
                    <a:pt x="207899" y="-1377"/>
                  </a:cubicBezTo>
                  <a:lnTo>
                    <a:pt x="207899" y="10515"/>
                  </a:lnTo>
                  <a:lnTo>
                    <a:pt x="180555" y="10515"/>
                  </a:lnTo>
                  <a:lnTo>
                    <a:pt x="180555" y="160349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447" name="任意多边形: 形状 446">
              <a:extLst>
                <a:ext uri="{FF2B5EF4-FFF2-40B4-BE49-F238E27FC236}">
                  <a16:creationId xmlns:a16="http://schemas.microsoft.com/office/drawing/2014/main" id="{A004728B-8372-2A63-D16F-9030826ACF8B}"/>
                </a:ext>
              </a:extLst>
            </p:cNvPr>
            <p:cNvSpPr/>
            <p:nvPr>
              <p:custDataLst>
                <p:tags r:id="rId34"/>
              </p:custDataLst>
            </p:nvPr>
          </p:nvSpPr>
          <p:spPr>
            <a:xfrm flipV="1">
              <a:off x="9673322" y="-12713938"/>
              <a:ext cx="120465" cy="117669"/>
            </a:xfrm>
            <a:custGeom>
              <a:avLst/>
              <a:gdLst>
                <a:gd name="connsiteX0" fmla="*/ 40070 w 120465"/>
                <a:gd name="connsiteY0" fmla="*/ 111343 h 117669"/>
                <a:gd name="connsiteX1" fmla="*/ 34756 w 120465"/>
                <a:gd name="connsiteY1" fmla="*/ 116298 h 117669"/>
                <a:gd name="connsiteX2" fmla="*/ 0 w 120465"/>
                <a:gd name="connsiteY2" fmla="*/ 104958 h 117669"/>
                <a:gd name="connsiteX3" fmla="*/ 0 w 120465"/>
                <a:gd name="connsiteY3" fmla="*/ 98576 h 117669"/>
                <a:gd name="connsiteX4" fmla="*/ 25707 w 120465"/>
                <a:gd name="connsiteY4" fmla="*/ 103538 h 117669"/>
                <a:gd name="connsiteX5" fmla="*/ 25707 w 120465"/>
                <a:gd name="connsiteY5" fmla="*/ 13159 h 117669"/>
                <a:gd name="connsiteX6" fmla="*/ 7976 w 120465"/>
                <a:gd name="connsiteY6" fmla="*/ 5012 h 117669"/>
                <a:gd name="connsiteX7" fmla="*/ 1239 w 120465"/>
                <a:gd name="connsiteY7" fmla="*/ 5012 h 117669"/>
                <a:gd name="connsiteX8" fmla="*/ 1239 w 120465"/>
                <a:gd name="connsiteY8" fmla="*/ -1372 h 117669"/>
                <a:gd name="connsiteX9" fmla="*/ 32802 w 120465"/>
                <a:gd name="connsiteY9" fmla="*/ -665 h 117669"/>
                <a:gd name="connsiteX10" fmla="*/ 64538 w 120465"/>
                <a:gd name="connsiteY10" fmla="*/ -1372 h 117669"/>
                <a:gd name="connsiteX11" fmla="*/ 64538 w 120465"/>
                <a:gd name="connsiteY11" fmla="*/ 5012 h 117669"/>
                <a:gd name="connsiteX12" fmla="*/ 57802 w 120465"/>
                <a:gd name="connsiteY12" fmla="*/ 5012 h 117669"/>
                <a:gd name="connsiteX13" fmla="*/ 40070 w 120465"/>
                <a:gd name="connsiteY13" fmla="*/ 13159 h 117669"/>
                <a:gd name="connsiteX14" fmla="*/ 40070 w 120465"/>
                <a:gd name="connsiteY14" fmla="*/ 111343 h 117669"/>
                <a:gd name="connsiteX15" fmla="*/ 120465 w 120465"/>
                <a:gd name="connsiteY15" fmla="*/ 64727 h 117669"/>
                <a:gd name="connsiteX16" fmla="*/ 110360 w 120465"/>
                <a:gd name="connsiteY16" fmla="*/ 75010 h 117669"/>
                <a:gd name="connsiteX17" fmla="*/ 100072 w 120465"/>
                <a:gd name="connsiteY17" fmla="*/ 64910 h 117669"/>
                <a:gd name="connsiteX18" fmla="*/ 110186 w 120465"/>
                <a:gd name="connsiteY18" fmla="*/ 54629 h 117669"/>
                <a:gd name="connsiteX19" fmla="*/ 120465 w 120465"/>
                <a:gd name="connsiteY19" fmla="*/ 64727 h 117669"/>
                <a:gd name="connsiteX20" fmla="*/ 120465 w 120465"/>
                <a:gd name="connsiteY20" fmla="*/ 8728 h 117669"/>
                <a:gd name="connsiteX21" fmla="*/ 110360 w 120465"/>
                <a:gd name="connsiteY21" fmla="*/ 19009 h 117669"/>
                <a:gd name="connsiteX22" fmla="*/ 100072 w 120465"/>
                <a:gd name="connsiteY22" fmla="*/ 8911 h 117669"/>
                <a:gd name="connsiteX23" fmla="*/ 110186 w 120465"/>
                <a:gd name="connsiteY23" fmla="*/ -1372 h 117669"/>
                <a:gd name="connsiteX24" fmla="*/ 120465 w 120465"/>
                <a:gd name="connsiteY24" fmla="*/ 8728 h 117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20465" h="117669">
                  <a:moveTo>
                    <a:pt x="40070" y="111343"/>
                  </a:moveTo>
                  <a:cubicBezTo>
                    <a:pt x="40070" y="116122"/>
                    <a:pt x="39721" y="116298"/>
                    <a:pt x="34756" y="116298"/>
                  </a:cubicBezTo>
                  <a:cubicBezTo>
                    <a:pt x="23403" y="105134"/>
                    <a:pt x="7269" y="104958"/>
                    <a:pt x="0" y="104958"/>
                  </a:cubicBezTo>
                  <a:lnTo>
                    <a:pt x="0" y="98576"/>
                  </a:lnTo>
                  <a:cubicBezTo>
                    <a:pt x="4258" y="98576"/>
                    <a:pt x="15960" y="98576"/>
                    <a:pt x="25707" y="103538"/>
                  </a:cubicBezTo>
                  <a:lnTo>
                    <a:pt x="25707" y="13159"/>
                  </a:lnTo>
                  <a:cubicBezTo>
                    <a:pt x="25707" y="7315"/>
                    <a:pt x="25707" y="5012"/>
                    <a:pt x="7976" y="5012"/>
                  </a:cubicBezTo>
                  <a:lnTo>
                    <a:pt x="1239" y="5012"/>
                  </a:lnTo>
                  <a:lnTo>
                    <a:pt x="1239" y="-1372"/>
                  </a:lnTo>
                  <a:cubicBezTo>
                    <a:pt x="4433" y="-1197"/>
                    <a:pt x="26240" y="-665"/>
                    <a:pt x="32802" y="-665"/>
                  </a:cubicBezTo>
                  <a:cubicBezTo>
                    <a:pt x="38299" y="-665"/>
                    <a:pt x="60638" y="-1197"/>
                    <a:pt x="64538" y="-1372"/>
                  </a:cubicBezTo>
                  <a:lnTo>
                    <a:pt x="64538" y="5012"/>
                  </a:lnTo>
                  <a:lnTo>
                    <a:pt x="57802" y="5012"/>
                  </a:lnTo>
                  <a:cubicBezTo>
                    <a:pt x="40070" y="5012"/>
                    <a:pt x="40070" y="7315"/>
                    <a:pt x="40070" y="13159"/>
                  </a:cubicBezTo>
                  <a:lnTo>
                    <a:pt x="40070" y="111343"/>
                  </a:lnTo>
                  <a:close/>
                  <a:moveTo>
                    <a:pt x="120465" y="64727"/>
                  </a:moveTo>
                  <a:cubicBezTo>
                    <a:pt x="120465" y="70936"/>
                    <a:pt x="115500" y="75010"/>
                    <a:pt x="110360" y="75010"/>
                  </a:cubicBezTo>
                  <a:cubicBezTo>
                    <a:pt x="104156" y="75010"/>
                    <a:pt x="100072" y="70048"/>
                    <a:pt x="100072" y="64910"/>
                  </a:cubicBezTo>
                  <a:cubicBezTo>
                    <a:pt x="100072" y="58701"/>
                    <a:pt x="105038" y="54629"/>
                    <a:pt x="110186" y="54629"/>
                  </a:cubicBezTo>
                  <a:cubicBezTo>
                    <a:pt x="116390" y="54629"/>
                    <a:pt x="120465" y="59591"/>
                    <a:pt x="120465" y="64727"/>
                  </a:cubicBezTo>
                  <a:close/>
                  <a:moveTo>
                    <a:pt x="120465" y="8728"/>
                  </a:moveTo>
                  <a:cubicBezTo>
                    <a:pt x="120465" y="14929"/>
                    <a:pt x="115500" y="19009"/>
                    <a:pt x="110360" y="19009"/>
                  </a:cubicBezTo>
                  <a:cubicBezTo>
                    <a:pt x="104156" y="19009"/>
                    <a:pt x="100072" y="14047"/>
                    <a:pt x="100072" y="8911"/>
                  </a:cubicBezTo>
                  <a:cubicBezTo>
                    <a:pt x="100072" y="2702"/>
                    <a:pt x="105038" y="-1372"/>
                    <a:pt x="110186" y="-1372"/>
                  </a:cubicBezTo>
                  <a:cubicBezTo>
                    <a:pt x="116390" y="-1372"/>
                    <a:pt x="120465" y="3590"/>
                    <a:pt x="120465" y="8728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448" name="任意多边形: 形状 447">
              <a:extLst>
                <a:ext uri="{FF2B5EF4-FFF2-40B4-BE49-F238E27FC236}">
                  <a16:creationId xmlns:a16="http://schemas.microsoft.com/office/drawing/2014/main" id="{815377B8-E5F0-5EAC-C453-445D254E8119}"/>
                </a:ext>
              </a:extLst>
            </p:cNvPr>
            <p:cNvSpPr/>
            <p:nvPr>
              <p:custDataLst>
                <p:tags r:id="rId35"/>
              </p:custDataLst>
            </p:nvPr>
          </p:nvSpPr>
          <p:spPr>
            <a:xfrm flipV="1">
              <a:off x="9820626" y="-12674422"/>
              <a:ext cx="108342" cy="79922"/>
            </a:xfrm>
            <a:custGeom>
              <a:avLst/>
              <a:gdLst>
                <a:gd name="connsiteX0" fmla="*/ 13298 w 108342"/>
                <a:gd name="connsiteY0" fmla="*/ 11563 h 79922"/>
                <a:gd name="connsiteX1" fmla="*/ 11527 w 108342"/>
                <a:gd name="connsiteY1" fmla="*/ 4298 h 79922"/>
                <a:gd name="connsiteX2" fmla="*/ 17557 w 108342"/>
                <a:gd name="connsiteY2" fmla="*/ -1370 h 79922"/>
                <a:gd name="connsiteX3" fmla="*/ 24468 w 108342"/>
                <a:gd name="connsiteY3" fmla="*/ 2528 h 79922"/>
                <a:gd name="connsiteX4" fmla="*/ 27661 w 108342"/>
                <a:gd name="connsiteY4" fmla="*/ 13517 h 79922"/>
                <a:gd name="connsiteX5" fmla="*/ 31562 w 108342"/>
                <a:gd name="connsiteY5" fmla="*/ 29460 h 79922"/>
                <a:gd name="connsiteX6" fmla="*/ 34573 w 108342"/>
                <a:gd name="connsiteY6" fmla="*/ 41337 h 79922"/>
                <a:gd name="connsiteX7" fmla="*/ 42025 w 108342"/>
                <a:gd name="connsiteY7" fmla="*/ 57288 h 79922"/>
                <a:gd name="connsiteX8" fmla="*/ 68622 w 108342"/>
                <a:gd name="connsiteY8" fmla="*/ 73590 h 79922"/>
                <a:gd name="connsiteX9" fmla="*/ 79084 w 108342"/>
                <a:gd name="connsiteY9" fmla="*/ 61187 h 79922"/>
                <a:gd name="connsiteX10" fmla="*/ 68622 w 108342"/>
                <a:gd name="connsiteY10" fmla="*/ 23442 h 79922"/>
                <a:gd name="connsiteX11" fmla="*/ 65960 w 108342"/>
                <a:gd name="connsiteY11" fmla="*/ 13866 h 79922"/>
                <a:gd name="connsiteX12" fmla="*/ 82802 w 108342"/>
                <a:gd name="connsiteY12" fmla="*/ -1370 h 79922"/>
                <a:gd name="connsiteX13" fmla="*/ 108342 w 108342"/>
                <a:gd name="connsiteY13" fmla="*/ 25743 h 79922"/>
                <a:gd name="connsiteX14" fmla="*/ 105498 w 108342"/>
                <a:gd name="connsiteY14" fmla="*/ 28046 h 79922"/>
                <a:gd name="connsiteX15" fmla="*/ 102130 w 108342"/>
                <a:gd name="connsiteY15" fmla="*/ 25030 h 79922"/>
                <a:gd name="connsiteX16" fmla="*/ 83334 w 108342"/>
                <a:gd name="connsiteY16" fmla="*/ 3592 h 79922"/>
                <a:gd name="connsiteX17" fmla="*/ 78901 w 108342"/>
                <a:gd name="connsiteY17" fmla="*/ 9792 h 79922"/>
                <a:gd name="connsiteX18" fmla="*/ 82985 w 108342"/>
                <a:gd name="connsiteY18" fmla="*/ 24147 h 79922"/>
                <a:gd name="connsiteX19" fmla="*/ 92383 w 108342"/>
                <a:gd name="connsiteY19" fmla="*/ 58352 h 79922"/>
                <a:gd name="connsiteX20" fmla="*/ 69329 w 108342"/>
                <a:gd name="connsiteY20" fmla="*/ 78552 h 79922"/>
                <a:gd name="connsiteX21" fmla="*/ 39363 w 108342"/>
                <a:gd name="connsiteY21" fmla="*/ 62426 h 79922"/>
                <a:gd name="connsiteX22" fmla="*/ 20393 w 108342"/>
                <a:gd name="connsiteY22" fmla="*/ 78552 h 79922"/>
                <a:gd name="connsiteX23" fmla="*/ 6387 w 108342"/>
                <a:gd name="connsiteY23" fmla="*/ 68984 h 79922"/>
                <a:gd name="connsiteX24" fmla="*/ 0 w 108342"/>
                <a:gd name="connsiteY24" fmla="*/ 51437 h 79922"/>
                <a:gd name="connsiteX25" fmla="*/ 3011 w 108342"/>
                <a:gd name="connsiteY25" fmla="*/ 49135 h 79922"/>
                <a:gd name="connsiteX26" fmla="*/ 6919 w 108342"/>
                <a:gd name="connsiteY26" fmla="*/ 54454 h 79922"/>
                <a:gd name="connsiteX27" fmla="*/ 19860 w 108342"/>
                <a:gd name="connsiteY27" fmla="*/ 73590 h 79922"/>
                <a:gd name="connsiteX28" fmla="*/ 25707 w 108342"/>
                <a:gd name="connsiteY28" fmla="*/ 64903 h 79922"/>
                <a:gd name="connsiteX29" fmla="*/ 22871 w 108342"/>
                <a:gd name="connsiteY29" fmla="*/ 50198 h 79922"/>
                <a:gd name="connsiteX30" fmla="*/ 18971 w 108342"/>
                <a:gd name="connsiteY30" fmla="*/ 34247 h 79922"/>
                <a:gd name="connsiteX31" fmla="*/ 13298 w 108342"/>
                <a:gd name="connsiteY31" fmla="*/ 11563 h 79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08342" h="79922">
                  <a:moveTo>
                    <a:pt x="13298" y="11563"/>
                  </a:moveTo>
                  <a:cubicBezTo>
                    <a:pt x="12592" y="9260"/>
                    <a:pt x="11527" y="4829"/>
                    <a:pt x="11527" y="4298"/>
                  </a:cubicBezTo>
                  <a:cubicBezTo>
                    <a:pt x="11527" y="399"/>
                    <a:pt x="14720" y="-1370"/>
                    <a:pt x="17557" y="-1370"/>
                  </a:cubicBezTo>
                  <a:cubicBezTo>
                    <a:pt x="20742" y="-1370"/>
                    <a:pt x="23586" y="931"/>
                    <a:pt x="24468" y="2528"/>
                  </a:cubicBezTo>
                  <a:cubicBezTo>
                    <a:pt x="25358" y="4124"/>
                    <a:pt x="26772" y="9792"/>
                    <a:pt x="27661" y="13517"/>
                  </a:cubicBezTo>
                  <a:cubicBezTo>
                    <a:pt x="28551" y="16883"/>
                    <a:pt x="30498" y="25030"/>
                    <a:pt x="31562" y="29460"/>
                  </a:cubicBezTo>
                  <a:cubicBezTo>
                    <a:pt x="32627" y="33366"/>
                    <a:pt x="33691" y="37265"/>
                    <a:pt x="34573" y="41337"/>
                  </a:cubicBezTo>
                  <a:cubicBezTo>
                    <a:pt x="36527" y="48603"/>
                    <a:pt x="36885" y="50023"/>
                    <a:pt x="42025" y="57288"/>
                  </a:cubicBezTo>
                  <a:cubicBezTo>
                    <a:pt x="46990" y="64378"/>
                    <a:pt x="55323" y="73590"/>
                    <a:pt x="68622" y="73590"/>
                  </a:cubicBezTo>
                  <a:cubicBezTo>
                    <a:pt x="78901" y="73590"/>
                    <a:pt x="79084" y="64554"/>
                    <a:pt x="79084" y="61187"/>
                  </a:cubicBezTo>
                  <a:cubicBezTo>
                    <a:pt x="79084" y="50555"/>
                    <a:pt x="71458" y="30881"/>
                    <a:pt x="68622" y="23442"/>
                  </a:cubicBezTo>
                  <a:cubicBezTo>
                    <a:pt x="66667" y="18479"/>
                    <a:pt x="65960" y="16883"/>
                    <a:pt x="65960" y="13866"/>
                  </a:cubicBezTo>
                  <a:cubicBezTo>
                    <a:pt x="65960" y="4473"/>
                    <a:pt x="73762" y="-1370"/>
                    <a:pt x="82802" y="-1370"/>
                  </a:cubicBezTo>
                  <a:cubicBezTo>
                    <a:pt x="100533" y="-1370"/>
                    <a:pt x="108342" y="23083"/>
                    <a:pt x="108342" y="25743"/>
                  </a:cubicBezTo>
                  <a:cubicBezTo>
                    <a:pt x="108342" y="28046"/>
                    <a:pt x="106031" y="28046"/>
                    <a:pt x="105498" y="28046"/>
                  </a:cubicBezTo>
                  <a:cubicBezTo>
                    <a:pt x="103020" y="28046"/>
                    <a:pt x="102845" y="26982"/>
                    <a:pt x="102130" y="25030"/>
                  </a:cubicBezTo>
                  <a:cubicBezTo>
                    <a:pt x="98055" y="10856"/>
                    <a:pt x="90429" y="3592"/>
                    <a:pt x="83334" y="3592"/>
                  </a:cubicBezTo>
                  <a:cubicBezTo>
                    <a:pt x="79617" y="3592"/>
                    <a:pt x="78901" y="6069"/>
                    <a:pt x="78901" y="9792"/>
                  </a:cubicBezTo>
                  <a:cubicBezTo>
                    <a:pt x="78901" y="13866"/>
                    <a:pt x="79791" y="16169"/>
                    <a:pt x="82985" y="24147"/>
                  </a:cubicBezTo>
                  <a:cubicBezTo>
                    <a:pt x="85114" y="29642"/>
                    <a:pt x="92383" y="48427"/>
                    <a:pt x="92383" y="58352"/>
                  </a:cubicBezTo>
                  <a:cubicBezTo>
                    <a:pt x="92383" y="75542"/>
                    <a:pt x="78727" y="78552"/>
                    <a:pt x="69329" y="78552"/>
                  </a:cubicBezTo>
                  <a:cubicBezTo>
                    <a:pt x="54616" y="78552"/>
                    <a:pt x="44686" y="69516"/>
                    <a:pt x="39363" y="62426"/>
                  </a:cubicBezTo>
                  <a:cubicBezTo>
                    <a:pt x="38124" y="74654"/>
                    <a:pt x="27661" y="78552"/>
                    <a:pt x="20393" y="78552"/>
                  </a:cubicBezTo>
                  <a:cubicBezTo>
                    <a:pt x="12766" y="78552"/>
                    <a:pt x="8691" y="73058"/>
                    <a:pt x="6387" y="68984"/>
                  </a:cubicBezTo>
                  <a:cubicBezTo>
                    <a:pt x="2486" y="62426"/>
                    <a:pt x="0" y="52326"/>
                    <a:pt x="0" y="51437"/>
                  </a:cubicBezTo>
                  <a:cubicBezTo>
                    <a:pt x="0" y="49135"/>
                    <a:pt x="2486" y="49135"/>
                    <a:pt x="3011" y="49135"/>
                  </a:cubicBezTo>
                  <a:cubicBezTo>
                    <a:pt x="5497" y="49135"/>
                    <a:pt x="5672" y="49666"/>
                    <a:pt x="6919" y="54454"/>
                  </a:cubicBezTo>
                  <a:cubicBezTo>
                    <a:pt x="9573" y="64903"/>
                    <a:pt x="12941" y="73590"/>
                    <a:pt x="19860" y="73590"/>
                  </a:cubicBezTo>
                  <a:cubicBezTo>
                    <a:pt x="24468" y="73590"/>
                    <a:pt x="25707" y="69691"/>
                    <a:pt x="25707" y="64903"/>
                  </a:cubicBezTo>
                  <a:cubicBezTo>
                    <a:pt x="25707" y="61536"/>
                    <a:pt x="24118" y="54986"/>
                    <a:pt x="22871" y="50198"/>
                  </a:cubicBezTo>
                  <a:cubicBezTo>
                    <a:pt x="21632" y="45411"/>
                    <a:pt x="19860" y="38146"/>
                    <a:pt x="18971" y="34247"/>
                  </a:cubicBezTo>
                  <a:lnTo>
                    <a:pt x="13298" y="11563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449" name="任意多边形: 形状 448">
              <a:extLst>
                <a:ext uri="{FF2B5EF4-FFF2-40B4-BE49-F238E27FC236}">
                  <a16:creationId xmlns:a16="http://schemas.microsoft.com/office/drawing/2014/main" id="{B22145AD-0351-55DA-43D3-35D92822F9B5}"/>
                </a:ext>
              </a:extLst>
            </p:cNvPr>
            <p:cNvSpPr/>
            <p:nvPr>
              <p:custDataLst>
                <p:tags r:id="rId36"/>
              </p:custDataLst>
            </p:nvPr>
          </p:nvSpPr>
          <p:spPr>
            <a:xfrm flipV="1">
              <a:off x="10034674" y="-12727107"/>
              <a:ext cx="168400" cy="59223"/>
            </a:xfrm>
            <a:custGeom>
              <a:avLst/>
              <a:gdLst>
                <a:gd name="connsiteX0" fmla="*/ 159789 w 168400"/>
                <a:gd name="connsiteY0" fmla="*/ 47725 h 59223"/>
                <a:gd name="connsiteX1" fmla="*/ 168400 w 168400"/>
                <a:gd name="connsiteY1" fmla="*/ 52791 h 59223"/>
                <a:gd name="connsiteX2" fmla="*/ 160043 w 168400"/>
                <a:gd name="connsiteY2" fmla="*/ 57848 h 59223"/>
                <a:gd name="connsiteX3" fmla="*/ 8357 w 168400"/>
                <a:gd name="connsiteY3" fmla="*/ 57848 h 59223"/>
                <a:gd name="connsiteX4" fmla="*/ 0 w 168400"/>
                <a:gd name="connsiteY4" fmla="*/ 52791 h 59223"/>
                <a:gd name="connsiteX5" fmla="*/ 8611 w 168400"/>
                <a:gd name="connsiteY5" fmla="*/ 47725 h 59223"/>
                <a:gd name="connsiteX6" fmla="*/ 159789 w 168400"/>
                <a:gd name="connsiteY6" fmla="*/ 47725 h 59223"/>
                <a:gd name="connsiteX7" fmla="*/ 160043 w 168400"/>
                <a:gd name="connsiteY7" fmla="*/ -1375 h 59223"/>
                <a:gd name="connsiteX8" fmla="*/ 168400 w 168400"/>
                <a:gd name="connsiteY8" fmla="*/ 3691 h 59223"/>
                <a:gd name="connsiteX9" fmla="*/ 159789 w 168400"/>
                <a:gd name="connsiteY9" fmla="*/ 8756 h 59223"/>
                <a:gd name="connsiteX10" fmla="*/ 8611 w 168400"/>
                <a:gd name="connsiteY10" fmla="*/ 8756 h 59223"/>
                <a:gd name="connsiteX11" fmla="*/ 0 w 168400"/>
                <a:gd name="connsiteY11" fmla="*/ 3691 h 59223"/>
                <a:gd name="connsiteX12" fmla="*/ 8357 w 168400"/>
                <a:gd name="connsiteY12" fmla="*/ -1375 h 59223"/>
                <a:gd name="connsiteX13" fmla="*/ 160043 w 168400"/>
                <a:gd name="connsiteY13" fmla="*/ -1375 h 59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8400" h="59223">
                  <a:moveTo>
                    <a:pt x="159789" y="47725"/>
                  </a:moveTo>
                  <a:cubicBezTo>
                    <a:pt x="163586" y="47725"/>
                    <a:pt x="168400" y="47725"/>
                    <a:pt x="168400" y="52791"/>
                  </a:cubicBezTo>
                  <a:cubicBezTo>
                    <a:pt x="168400" y="57848"/>
                    <a:pt x="163586" y="57848"/>
                    <a:pt x="160043" y="57848"/>
                  </a:cubicBezTo>
                  <a:lnTo>
                    <a:pt x="8357" y="57848"/>
                  </a:lnTo>
                  <a:cubicBezTo>
                    <a:pt x="4814" y="57848"/>
                    <a:pt x="0" y="57848"/>
                    <a:pt x="0" y="52791"/>
                  </a:cubicBezTo>
                  <a:cubicBezTo>
                    <a:pt x="0" y="47725"/>
                    <a:pt x="4814" y="47725"/>
                    <a:pt x="8611" y="47725"/>
                  </a:cubicBezTo>
                  <a:lnTo>
                    <a:pt x="159789" y="47725"/>
                  </a:lnTo>
                  <a:close/>
                  <a:moveTo>
                    <a:pt x="160043" y="-1375"/>
                  </a:moveTo>
                  <a:cubicBezTo>
                    <a:pt x="163586" y="-1375"/>
                    <a:pt x="168400" y="-1375"/>
                    <a:pt x="168400" y="3691"/>
                  </a:cubicBezTo>
                  <a:cubicBezTo>
                    <a:pt x="168400" y="8756"/>
                    <a:pt x="163586" y="8756"/>
                    <a:pt x="159789" y="8756"/>
                  </a:cubicBezTo>
                  <a:lnTo>
                    <a:pt x="8611" y="8756"/>
                  </a:lnTo>
                  <a:cubicBezTo>
                    <a:pt x="4814" y="8756"/>
                    <a:pt x="0" y="8756"/>
                    <a:pt x="0" y="3691"/>
                  </a:cubicBezTo>
                  <a:cubicBezTo>
                    <a:pt x="0" y="-1375"/>
                    <a:pt x="4814" y="-1375"/>
                    <a:pt x="8357" y="-1375"/>
                  </a:cubicBezTo>
                  <a:lnTo>
                    <a:pt x="160043" y="-1375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450" name="任意多边形: 形状 449">
              <a:extLst>
                <a:ext uri="{FF2B5EF4-FFF2-40B4-BE49-F238E27FC236}">
                  <a16:creationId xmlns:a16="http://schemas.microsoft.com/office/drawing/2014/main" id="{CA39A4D5-C338-E76B-D433-B675FD08F92B}"/>
                </a:ext>
              </a:extLst>
            </p:cNvPr>
            <p:cNvSpPr/>
            <p:nvPr>
              <p:custDataLst>
                <p:tags r:id="rId37"/>
              </p:custDataLst>
            </p:nvPr>
          </p:nvSpPr>
          <p:spPr>
            <a:xfrm flipV="1">
              <a:off x="10317694" y="-12824045"/>
              <a:ext cx="34692" cy="253090"/>
            </a:xfrm>
            <a:custGeom>
              <a:avLst/>
              <a:gdLst>
                <a:gd name="connsiteX0" fmla="*/ 34693 w 34692"/>
                <a:gd name="connsiteY0" fmla="*/ -1375 h 253090"/>
                <a:gd name="connsiteX1" fmla="*/ 34693 w 34692"/>
                <a:gd name="connsiteY1" fmla="*/ 8748 h 253090"/>
                <a:gd name="connsiteX2" fmla="*/ 10131 w 34692"/>
                <a:gd name="connsiteY2" fmla="*/ 8748 h 253090"/>
                <a:gd name="connsiteX3" fmla="*/ 10131 w 34692"/>
                <a:gd name="connsiteY3" fmla="*/ 241592 h 253090"/>
                <a:gd name="connsiteX4" fmla="*/ 34693 w 34692"/>
                <a:gd name="connsiteY4" fmla="*/ 241592 h 253090"/>
                <a:gd name="connsiteX5" fmla="*/ 34693 w 34692"/>
                <a:gd name="connsiteY5" fmla="*/ 251715 h 253090"/>
                <a:gd name="connsiteX6" fmla="*/ 0 w 34692"/>
                <a:gd name="connsiteY6" fmla="*/ 251715 h 253090"/>
                <a:gd name="connsiteX7" fmla="*/ 0 w 34692"/>
                <a:gd name="connsiteY7" fmla="*/ -1375 h 253090"/>
                <a:gd name="connsiteX8" fmla="*/ 34693 w 34692"/>
                <a:gd name="connsiteY8" fmla="*/ -1375 h 253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692" h="253090">
                  <a:moveTo>
                    <a:pt x="34693" y="-1375"/>
                  </a:moveTo>
                  <a:lnTo>
                    <a:pt x="34693" y="8748"/>
                  </a:lnTo>
                  <a:lnTo>
                    <a:pt x="10131" y="8748"/>
                  </a:lnTo>
                  <a:lnTo>
                    <a:pt x="10131" y="241592"/>
                  </a:lnTo>
                  <a:lnTo>
                    <a:pt x="34693" y="241592"/>
                  </a:lnTo>
                  <a:lnTo>
                    <a:pt x="34693" y="251715"/>
                  </a:lnTo>
                  <a:lnTo>
                    <a:pt x="0" y="251715"/>
                  </a:lnTo>
                  <a:lnTo>
                    <a:pt x="0" y="-1375"/>
                  </a:lnTo>
                  <a:lnTo>
                    <a:pt x="34693" y="-1375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451" name="任意多边形: 形状 450">
              <a:extLst>
                <a:ext uri="{FF2B5EF4-FFF2-40B4-BE49-F238E27FC236}">
                  <a16:creationId xmlns:a16="http://schemas.microsoft.com/office/drawing/2014/main" id="{F0E47CB8-5E04-9609-E16B-4AC0B530DC0C}"/>
                </a:ext>
              </a:extLst>
            </p:cNvPr>
            <p:cNvSpPr/>
            <p:nvPr>
              <p:custDataLst>
                <p:tags r:id="rId38"/>
              </p:custDataLst>
            </p:nvPr>
          </p:nvSpPr>
          <p:spPr>
            <a:xfrm flipV="1">
              <a:off x="10369583" y="-12809873"/>
              <a:ext cx="144345" cy="175644"/>
            </a:xfrm>
            <a:custGeom>
              <a:avLst/>
              <a:gdLst>
                <a:gd name="connsiteX0" fmla="*/ 17477 w 144345"/>
                <a:gd name="connsiteY0" fmla="*/ 10515 h 175644"/>
                <a:gd name="connsiteX1" fmla="*/ 0 w 144345"/>
                <a:gd name="connsiteY1" fmla="*/ 10515 h 175644"/>
                <a:gd name="connsiteX2" fmla="*/ 0 w 144345"/>
                <a:gd name="connsiteY2" fmla="*/ -1377 h 175644"/>
                <a:gd name="connsiteX3" fmla="*/ 31912 w 144345"/>
                <a:gd name="connsiteY3" fmla="*/ -616 h 175644"/>
                <a:gd name="connsiteX4" fmla="*/ 63816 w 144345"/>
                <a:gd name="connsiteY4" fmla="*/ -1377 h 175644"/>
                <a:gd name="connsiteX5" fmla="*/ 63816 w 144345"/>
                <a:gd name="connsiteY5" fmla="*/ 10515 h 175644"/>
                <a:gd name="connsiteX6" fmla="*/ 46346 w 144345"/>
                <a:gd name="connsiteY6" fmla="*/ 10515 h 175644"/>
                <a:gd name="connsiteX7" fmla="*/ 46346 w 144345"/>
                <a:gd name="connsiteY7" fmla="*/ 63412 h 175644"/>
                <a:gd name="connsiteX8" fmla="*/ 84073 w 144345"/>
                <a:gd name="connsiteY8" fmla="*/ 103404 h 175644"/>
                <a:gd name="connsiteX9" fmla="*/ 98000 w 144345"/>
                <a:gd name="connsiteY9" fmla="*/ 78854 h 175644"/>
                <a:gd name="connsiteX10" fmla="*/ 98000 w 144345"/>
                <a:gd name="connsiteY10" fmla="*/ 10515 h 175644"/>
                <a:gd name="connsiteX11" fmla="*/ 80530 w 144345"/>
                <a:gd name="connsiteY11" fmla="*/ 10515 h 175644"/>
                <a:gd name="connsiteX12" fmla="*/ 80530 w 144345"/>
                <a:gd name="connsiteY12" fmla="*/ -1377 h 175644"/>
                <a:gd name="connsiteX13" fmla="*/ 112434 w 144345"/>
                <a:gd name="connsiteY13" fmla="*/ -616 h 175644"/>
                <a:gd name="connsiteX14" fmla="*/ 144346 w 144345"/>
                <a:gd name="connsiteY14" fmla="*/ -1377 h 175644"/>
                <a:gd name="connsiteX15" fmla="*/ 144346 w 144345"/>
                <a:gd name="connsiteY15" fmla="*/ 10515 h 175644"/>
                <a:gd name="connsiteX16" fmla="*/ 126869 w 144345"/>
                <a:gd name="connsiteY16" fmla="*/ 10515 h 175644"/>
                <a:gd name="connsiteX17" fmla="*/ 126869 w 144345"/>
                <a:gd name="connsiteY17" fmla="*/ 76067 h 175644"/>
                <a:gd name="connsiteX18" fmla="*/ 87870 w 144345"/>
                <a:gd name="connsiteY18" fmla="*/ 112512 h 175644"/>
                <a:gd name="connsiteX19" fmla="*/ 44821 w 144345"/>
                <a:gd name="connsiteY19" fmla="*/ 87707 h 175644"/>
                <a:gd name="connsiteX20" fmla="*/ 44821 w 144345"/>
                <a:gd name="connsiteY20" fmla="*/ 174267 h 175644"/>
                <a:gd name="connsiteX21" fmla="*/ 0 w 144345"/>
                <a:gd name="connsiteY21" fmla="*/ 172243 h 175644"/>
                <a:gd name="connsiteX22" fmla="*/ 0 w 144345"/>
                <a:gd name="connsiteY22" fmla="*/ 160349 h 175644"/>
                <a:gd name="connsiteX23" fmla="*/ 17477 w 144345"/>
                <a:gd name="connsiteY23" fmla="*/ 150480 h 175644"/>
                <a:gd name="connsiteX24" fmla="*/ 17477 w 144345"/>
                <a:gd name="connsiteY24" fmla="*/ 10515 h 175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44345" h="175644">
                  <a:moveTo>
                    <a:pt x="17477" y="10515"/>
                  </a:moveTo>
                  <a:lnTo>
                    <a:pt x="0" y="10515"/>
                  </a:lnTo>
                  <a:lnTo>
                    <a:pt x="0" y="-1377"/>
                  </a:lnTo>
                  <a:cubicBezTo>
                    <a:pt x="7094" y="-1125"/>
                    <a:pt x="22284" y="-616"/>
                    <a:pt x="31912" y="-616"/>
                  </a:cubicBezTo>
                  <a:cubicBezTo>
                    <a:pt x="41786" y="-616"/>
                    <a:pt x="56729" y="-1125"/>
                    <a:pt x="63816" y="-1377"/>
                  </a:cubicBezTo>
                  <a:lnTo>
                    <a:pt x="63816" y="10515"/>
                  </a:lnTo>
                  <a:lnTo>
                    <a:pt x="46346" y="10515"/>
                  </a:lnTo>
                  <a:lnTo>
                    <a:pt x="46346" y="63412"/>
                  </a:lnTo>
                  <a:cubicBezTo>
                    <a:pt x="46346" y="91003"/>
                    <a:pt x="68121" y="103404"/>
                    <a:pt x="84073" y="103404"/>
                  </a:cubicBezTo>
                  <a:cubicBezTo>
                    <a:pt x="92685" y="103404"/>
                    <a:pt x="98000" y="98085"/>
                    <a:pt x="98000" y="78854"/>
                  </a:cubicBezTo>
                  <a:lnTo>
                    <a:pt x="98000" y="10515"/>
                  </a:lnTo>
                  <a:lnTo>
                    <a:pt x="80530" y="10515"/>
                  </a:lnTo>
                  <a:lnTo>
                    <a:pt x="80530" y="-1377"/>
                  </a:lnTo>
                  <a:cubicBezTo>
                    <a:pt x="87616" y="-1125"/>
                    <a:pt x="102813" y="-616"/>
                    <a:pt x="112434" y="-616"/>
                  </a:cubicBezTo>
                  <a:cubicBezTo>
                    <a:pt x="122308" y="-616"/>
                    <a:pt x="137251" y="-1125"/>
                    <a:pt x="144346" y="-1377"/>
                  </a:cubicBezTo>
                  <a:lnTo>
                    <a:pt x="144346" y="10515"/>
                  </a:lnTo>
                  <a:lnTo>
                    <a:pt x="126869" y="10515"/>
                  </a:lnTo>
                  <a:lnTo>
                    <a:pt x="126869" y="76067"/>
                  </a:lnTo>
                  <a:cubicBezTo>
                    <a:pt x="126869" y="102643"/>
                    <a:pt x="113197" y="112512"/>
                    <a:pt x="87870" y="112512"/>
                  </a:cubicBezTo>
                  <a:cubicBezTo>
                    <a:pt x="63561" y="112512"/>
                    <a:pt x="50652" y="97831"/>
                    <a:pt x="44821" y="87707"/>
                  </a:cubicBezTo>
                  <a:lnTo>
                    <a:pt x="44821" y="174267"/>
                  </a:lnTo>
                  <a:lnTo>
                    <a:pt x="0" y="172243"/>
                  </a:lnTo>
                  <a:lnTo>
                    <a:pt x="0" y="160349"/>
                  </a:lnTo>
                  <a:cubicBezTo>
                    <a:pt x="15706" y="160349"/>
                    <a:pt x="17477" y="160349"/>
                    <a:pt x="17477" y="150480"/>
                  </a:cubicBezTo>
                  <a:lnTo>
                    <a:pt x="17477" y="10515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452" name="任意多边形: 形状 451">
              <a:extLst>
                <a:ext uri="{FF2B5EF4-FFF2-40B4-BE49-F238E27FC236}">
                  <a16:creationId xmlns:a16="http://schemas.microsoft.com/office/drawing/2014/main" id="{CDC0FE58-2362-E999-7795-C87A0DD5CFBE}"/>
                </a:ext>
              </a:extLst>
            </p:cNvPr>
            <p:cNvSpPr/>
            <p:nvPr>
              <p:custDataLst>
                <p:tags r:id="rId39"/>
              </p:custDataLst>
            </p:nvPr>
          </p:nvSpPr>
          <p:spPr>
            <a:xfrm flipV="1">
              <a:off x="10539325" y="-12713938"/>
              <a:ext cx="64538" cy="117669"/>
            </a:xfrm>
            <a:custGeom>
              <a:avLst/>
              <a:gdLst>
                <a:gd name="connsiteX0" fmla="*/ 40070 w 64538"/>
                <a:gd name="connsiteY0" fmla="*/ 111343 h 117669"/>
                <a:gd name="connsiteX1" fmla="*/ 34756 w 64538"/>
                <a:gd name="connsiteY1" fmla="*/ 116298 h 117669"/>
                <a:gd name="connsiteX2" fmla="*/ 0 w 64538"/>
                <a:gd name="connsiteY2" fmla="*/ 104958 h 117669"/>
                <a:gd name="connsiteX3" fmla="*/ 0 w 64538"/>
                <a:gd name="connsiteY3" fmla="*/ 98576 h 117669"/>
                <a:gd name="connsiteX4" fmla="*/ 25707 w 64538"/>
                <a:gd name="connsiteY4" fmla="*/ 103538 h 117669"/>
                <a:gd name="connsiteX5" fmla="*/ 25707 w 64538"/>
                <a:gd name="connsiteY5" fmla="*/ 13159 h 117669"/>
                <a:gd name="connsiteX6" fmla="*/ 7976 w 64538"/>
                <a:gd name="connsiteY6" fmla="*/ 5012 h 117669"/>
                <a:gd name="connsiteX7" fmla="*/ 1239 w 64538"/>
                <a:gd name="connsiteY7" fmla="*/ 5012 h 117669"/>
                <a:gd name="connsiteX8" fmla="*/ 1239 w 64538"/>
                <a:gd name="connsiteY8" fmla="*/ -1372 h 117669"/>
                <a:gd name="connsiteX9" fmla="*/ 32802 w 64538"/>
                <a:gd name="connsiteY9" fmla="*/ -665 h 117669"/>
                <a:gd name="connsiteX10" fmla="*/ 64539 w 64538"/>
                <a:gd name="connsiteY10" fmla="*/ -1372 h 117669"/>
                <a:gd name="connsiteX11" fmla="*/ 64539 w 64538"/>
                <a:gd name="connsiteY11" fmla="*/ 5012 h 117669"/>
                <a:gd name="connsiteX12" fmla="*/ 57802 w 64538"/>
                <a:gd name="connsiteY12" fmla="*/ 5012 h 117669"/>
                <a:gd name="connsiteX13" fmla="*/ 40070 w 64538"/>
                <a:gd name="connsiteY13" fmla="*/ 13159 h 117669"/>
                <a:gd name="connsiteX14" fmla="*/ 40070 w 64538"/>
                <a:gd name="connsiteY14" fmla="*/ 111343 h 117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4538" h="117669">
                  <a:moveTo>
                    <a:pt x="40070" y="111343"/>
                  </a:moveTo>
                  <a:cubicBezTo>
                    <a:pt x="40070" y="116122"/>
                    <a:pt x="39721" y="116298"/>
                    <a:pt x="34756" y="116298"/>
                  </a:cubicBezTo>
                  <a:cubicBezTo>
                    <a:pt x="23403" y="105134"/>
                    <a:pt x="7269" y="104958"/>
                    <a:pt x="0" y="104958"/>
                  </a:cubicBezTo>
                  <a:lnTo>
                    <a:pt x="0" y="98576"/>
                  </a:lnTo>
                  <a:cubicBezTo>
                    <a:pt x="4258" y="98576"/>
                    <a:pt x="15960" y="98576"/>
                    <a:pt x="25707" y="103538"/>
                  </a:cubicBezTo>
                  <a:lnTo>
                    <a:pt x="25707" y="13159"/>
                  </a:lnTo>
                  <a:cubicBezTo>
                    <a:pt x="25707" y="7315"/>
                    <a:pt x="25707" y="5012"/>
                    <a:pt x="7976" y="5012"/>
                  </a:cubicBezTo>
                  <a:lnTo>
                    <a:pt x="1239" y="5012"/>
                  </a:lnTo>
                  <a:lnTo>
                    <a:pt x="1239" y="-1372"/>
                  </a:lnTo>
                  <a:cubicBezTo>
                    <a:pt x="4433" y="-1197"/>
                    <a:pt x="26240" y="-665"/>
                    <a:pt x="32802" y="-665"/>
                  </a:cubicBezTo>
                  <a:cubicBezTo>
                    <a:pt x="38299" y="-665"/>
                    <a:pt x="60638" y="-1197"/>
                    <a:pt x="64539" y="-1372"/>
                  </a:cubicBezTo>
                  <a:lnTo>
                    <a:pt x="64539" y="5012"/>
                  </a:lnTo>
                  <a:lnTo>
                    <a:pt x="57802" y="5012"/>
                  </a:lnTo>
                  <a:cubicBezTo>
                    <a:pt x="40070" y="5012"/>
                    <a:pt x="40070" y="7315"/>
                    <a:pt x="40070" y="13159"/>
                  </a:cubicBezTo>
                  <a:lnTo>
                    <a:pt x="40070" y="111343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453" name="任意多边形: 形状 452">
              <a:extLst>
                <a:ext uri="{FF2B5EF4-FFF2-40B4-BE49-F238E27FC236}">
                  <a16:creationId xmlns:a16="http://schemas.microsoft.com/office/drawing/2014/main" id="{6785525A-B460-E0E8-1A9D-DFB8268F822D}"/>
                </a:ext>
              </a:extLst>
            </p:cNvPr>
            <p:cNvSpPr/>
            <p:nvPr>
              <p:custDataLst>
                <p:tags r:id="rId40"/>
              </p:custDataLst>
            </p:nvPr>
          </p:nvSpPr>
          <p:spPr>
            <a:xfrm flipV="1">
              <a:off x="10703814" y="-12781782"/>
              <a:ext cx="168900" cy="168563"/>
            </a:xfrm>
            <a:custGeom>
              <a:avLst/>
              <a:gdLst>
                <a:gd name="connsiteX0" fmla="*/ 168901 w 168900"/>
                <a:gd name="connsiteY0" fmla="*/ 82907 h 168563"/>
                <a:gd name="connsiteX1" fmla="*/ 84582 w 168900"/>
                <a:gd name="connsiteY1" fmla="*/ 167188 h 168563"/>
                <a:gd name="connsiteX2" fmla="*/ 0 w 168900"/>
                <a:gd name="connsiteY2" fmla="*/ 82907 h 168563"/>
                <a:gd name="connsiteX3" fmla="*/ 84328 w 168900"/>
                <a:gd name="connsiteY3" fmla="*/ -1375 h 168563"/>
                <a:gd name="connsiteX4" fmla="*/ 168901 w 168900"/>
                <a:gd name="connsiteY4" fmla="*/ 82907 h 168563"/>
                <a:gd name="connsiteX5" fmla="*/ 6332 w 168900"/>
                <a:gd name="connsiteY5" fmla="*/ 86193 h 168563"/>
                <a:gd name="connsiteX6" fmla="*/ 81285 w 168900"/>
                <a:gd name="connsiteY6" fmla="*/ 160860 h 168563"/>
                <a:gd name="connsiteX7" fmla="*/ 81285 w 168900"/>
                <a:gd name="connsiteY7" fmla="*/ 86193 h 168563"/>
                <a:gd name="connsiteX8" fmla="*/ 6332 w 168900"/>
                <a:gd name="connsiteY8" fmla="*/ 86193 h 168563"/>
                <a:gd name="connsiteX9" fmla="*/ 87616 w 168900"/>
                <a:gd name="connsiteY9" fmla="*/ 160860 h 168563"/>
                <a:gd name="connsiteX10" fmla="*/ 162577 w 168900"/>
                <a:gd name="connsiteY10" fmla="*/ 86193 h 168563"/>
                <a:gd name="connsiteX11" fmla="*/ 87616 w 168900"/>
                <a:gd name="connsiteY11" fmla="*/ 86193 h 168563"/>
                <a:gd name="connsiteX12" fmla="*/ 87616 w 168900"/>
                <a:gd name="connsiteY12" fmla="*/ 160860 h 168563"/>
                <a:gd name="connsiteX13" fmla="*/ 81285 w 168900"/>
                <a:gd name="connsiteY13" fmla="*/ 4953 h 168563"/>
                <a:gd name="connsiteX14" fmla="*/ 6332 w 168900"/>
                <a:gd name="connsiteY14" fmla="*/ 79865 h 168563"/>
                <a:gd name="connsiteX15" fmla="*/ 81285 w 168900"/>
                <a:gd name="connsiteY15" fmla="*/ 79865 h 168563"/>
                <a:gd name="connsiteX16" fmla="*/ 81285 w 168900"/>
                <a:gd name="connsiteY16" fmla="*/ 4953 h 168563"/>
                <a:gd name="connsiteX17" fmla="*/ 162577 w 168900"/>
                <a:gd name="connsiteY17" fmla="*/ 79865 h 168563"/>
                <a:gd name="connsiteX18" fmla="*/ 87616 w 168900"/>
                <a:gd name="connsiteY18" fmla="*/ 4953 h 168563"/>
                <a:gd name="connsiteX19" fmla="*/ 87616 w 168900"/>
                <a:gd name="connsiteY19" fmla="*/ 79865 h 168563"/>
                <a:gd name="connsiteX20" fmla="*/ 162577 w 168900"/>
                <a:gd name="connsiteY20" fmla="*/ 79865 h 168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68900" h="168563">
                  <a:moveTo>
                    <a:pt x="168901" y="82907"/>
                  </a:moveTo>
                  <a:cubicBezTo>
                    <a:pt x="168901" y="129474"/>
                    <a:pt x="130920" y="167188"/>
                    <a:pt x="84582" y="167188"/>
                  </a:cubicBezTo>
                  <a:cubicBezTo>
                    <a:pt x="37481" y="167188"/>
                    <a:pt x="0" y="128965"/>
                    <a:pt x="0" y="82907"/>
                  </a:cubicBezTo>
                  <a:cubicBezTo>
                    <a:pt x="0" y="36339"/>
                    <a:pt x="37989" y="-1375"/>
                    <a:pt x="84328" y="-1375"/>
                  </a:cubicBezTo>
                  <a:cubicBezTo>
                    <a:pt x="131428" y="-1375"/>
                    <a:pt x="168901" y="36848"/>
                    <a:pt x="168901" y="82907"/>
                  </a:cubicBezTo>
                  <a:close/>
                  <a:moveTo>
                    <a:pt x="6332" y="86193"/>
                  </a:moveTo>
                  <a:cubicBezTo>
                    <a:pt x="8866" y="128719"/>
                    <a:pt x="41786" y="158835"/>
                    <a:pt x="81285" y="160860"/>
                  </a:cubicBezTo>
                  <a:lnTo>
                    <a:pt x="81285" y="86193"/>
                  </a:lnTo>
                  <a:lnTo>
                    <a:pt x="6332" y="86193"/>
                  </a:lnTo>
                  <a:close/>
                  <a:moveTo>
                    <a:pt x="87616" y="160860"/>
                  </a:moveTo>
                  <a:cubicBezTo>
                    <a:pt x="127377" y="158835"/>
                    <a:pt x="160044" y="128465"/>
                    <a:pt x="162577" y="86193"/>
                  </a:cubicBezTo>
                  <a:lnTo>
                    <a:pt x="87616" y="86193"/>
                  </a:lnTo>
                  <a:lnTo>
                    <a:pt x="87616" y="160860"/>
                  </a:lnTo>
                  <a:close/>
                  <a:moveTo>
                    <a:pt x="81285" y="4953"/>
                  </a:moveTo>
                  <a:cubicBezTo>
                    <a:pt x="42040" y="6977"/>
                    <a:pt x="8866" y="36593"/>
                    <a:pt x="6332" y="79865"/>
                  </a:cubicBezTo>
                  <a:lnTo>
                    <a:pt x="81285" y="79865"/>
                  </a:lnTo>
                  <a:lnTo>
                    <a:pt x="81285" y="4953"/>
                  </a:lnTo>
                  <a:close/>
                  <a:moveTo>
                    <a:pt x="162577" y="79865"/>
                  </a:moveTo>
                  <a:cubicBezTo>
                    <a:pt x="160044" y="36593"/>
                    <a:pt x="126614" y="6977"/>
                    <a:pt x="87616" y="4953"/>
                  </a:cubicBezTo>
                  <a:lnTo>
                    <a:pt x="87616" y="79865"/>
                  </a:lnTo>
                  <a:lnTo>
                    <a:pt x="162577" y="79865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454" name="任意多边形: 形状 453">
              <a:extLst>
                <a:ext uri="{FF2B5EF4-FFF2-40B4-BE49-F238E27FC236}">
                  <a16:creationId xmlns:a16="http://schemas.microsoft.com/office/drawing/2014/main" id="{2FE04B1A-6F15-A65C-B807-0BA94E83D2AA}"/>
                </a:ext>
              </a:extLst>
            </p:cNvPr>
            <p:cNvSpPr/>
            <p:nvPr>
              <p:custDataLst>
                <p:tags r:id="rId41"/>
              </p:custDataLst>
            </p:nvPr>
          </p:nvSpPr>
          <p:spPr>
            <a:xfrm flipV="1">
              <a:off x="10956580" y="-12809873"/>
              <a:ext cx="125351" cy="178932"/>
            </a:xfrm>
            <a:custGeom>
              <a:avLst/>
              <a:gdLst>
                <a:gd name="connsiteX0" fmla="*/ 76987 w 125351"/>
                <a:gd name="connsiteY0" fmla="*/ 75813 h 178932"/>
                <a:gd name="connsiteX1" fmla="*/ 103576 w 125351"/>
                <a:gd name="connsiteY1" fmla="*/ 4697 h 178932"/>
                <a:gd name="connsiteX2" fmla="*/ 116994 w 125351"/>
                <a:gd name="connsiteY2" fmla="*/ -878 h 178932"/>
                <a:gd name="connsiteX3" fmla="*/ 122563 w 125351"/>
                <a:gd name="connsiteY3" fmla="*/ -878 h 178932"/>
                <a:gd name="connsiteX4" fmla="*/ 125351 w 125351"/>
                <a:gd name="connsiteY4" fmla="*/ 1656 h 178932"/>
                <a:gd name="connsiteX5" fmla="*/ 124088 w 125351"/>
                <a:gd name="connsiteY5" fmla="*/ 3934 h 178932"/>
                <a:gd name="connsiteX6" fmla="*/ 118257 w 125351"/>
                <a:gd name="connsiteY6" fmla="*/ 15574 h 178932"/>
                <a:gd name="connsiteX7" fmla="*/ 66604 w 125351"/>
                <a:gd name="connsiteY7" fmla="*/ 159588 h 178932"/>
                <a:gd name="connsiteX8" fmla="*/ 35709 w 125351"/>
                <a:gd name="connsiteY8" fmla="*/ 177555 h 178932"/>
                <a:gd name="connsiteX9" fmla="*/ 31149 w 125351"/>
                <a:gd name="connsiteY9" fmla="*/ 174768 h 178932"/>
                <a:gd name="connsiteX10" fmla="*/ 33429 w 125351"/>
                <a:gd name="connsiteY10" fmla="*/ 172236 h 178932"/>
                <a:gd name="connsiteX11" fmla="*/ 49890 w 125351"/>
                <a:gd name="connsiteY11" fmla="*/ 151989 h 178932"/>
                <a:gd name="connsiteX12" fmla="*/ 74453 w 125351"/>
                <a:gd name="connsiteY12" fmla="*/ 83150 h 178932"/>
                <a:gd name="connsiteX13" fmla="*/ 4560 w 125351"/>
                <a:gd name="connsiteY13" fmla="*/ 13803 h 178932"/>
                <a:gd name="connsiteX14" fmla="*/ 0 w 125351"/>
                <a:gd name="connsiteY14" fmla="*/ 5959 h 178932"/>
                <a:gd name="connsiteX15" fmla="*/ 7603 w 125351"/>
                <a:gd name="connsiteY15" fmla="*/ -1377 h 178932"/>
                <a:gd name="connsiteX16" fmla="*/ 15960 w 125351"/>
                <a:gd name="connsiteY16" fmla="*/ 3934 h 178932"/>
                <a:gd name="connsiteX17" fmla="*/ 76987 w 125351"/>
                <a:gd name="connsiteY17" fmla="*/ 75813 h 178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25351" h="178932">
                  <a:moveTo>
                    <a:pt x="76987" y="75813"/>
                  </a:moveTo>
                  <a:cubicBezTo>
                    <a:pt x="87370" y="49239"/>
                    <a:pt x="99525" y="10517"/>
                    <a:pt x="103576" y="4697"/>
                  </a:cubicBezTo>
                  <a:cubicBezTo>
                    <a:pt x="107628" y="-878"/>
                    <a:pt x="110154" y="-878"/>
                    <a:pt x="116994" y="-878"/>
                  </a:cubicBezTo>
                  <a:lnTo>
                    <a:pt x="122563" y="-878"/>
                  </a:lnTo>
                  <a:cubicBezTo>
                    <a:pt x="125097" y="-624"/>
                    <a:pt x="125351" y="893"/>
                    <a:pt x="125351" y="1656"/>
                  </a:cubicBezTo>
                  <a:cubicBezTo>
                    <a:pt x="125351" y="2417"/>
                    <a:pt x="124843" y="2926"/>
                    <a:pt x="124088" y="3934"/>
                  </a:cubicBezTo>
                  <a:cubicBezTo>
                    <a:pt x="121554" y="6721"/>
                    <a:pt x="120036" y="10517"/>
                    <a:pt x="118257" y="15574"/>
                  </a:cubicBezTo>
                  <a:lnTo>
                    <a:pt x="66604" y="159588"/>
                  </a:lnTo>
                  <a:cubicBezTo>
                    <a:pt x="61281" y="174260"/>
                    <a:pt x="47610" y="177555"/>
                    <a:pt x="35709" y="177555"/>
                  </a:cubicBezTo>
                  <a:cubicBezTo>
                    <a:pt x="34446" y="177555"/>
                    <a:pt x="31149" y="177555"/>
                    <a:pt x="31149" y="174768"/>
                  </a:cubicBezTo>
                  <a:cubicBezTo>
                    <a:pt x="31149" y="172743"/>
                    <a:pt x="33175" y="172236"/>
                    <a:pt x="33429" y="172236"/>
                  </a:cubicBezTo>
                  <a:cubicBezTo>
                    <a:pt x="41786" y="170719"/>
                    <a:pt x="43558" y="169203"/>
                    <a:pt x="49890" y="151989"/>
                  </a:cubicBezTo>
                  <a:lnTo>
                    <a:pt x="74453" y="83150"/>
                  </a:lnTo>
                  <a:lnTo>
                    <a:pt x="4560" y="13803"/>
                  </a:lnTo>
                  <a:cubicBezTo>
                    <a:pt x="1525" y="10770"/>
                    <a:pt x="0" y="9245"/>
                    <a:pt x="0" y="5959"/>
                  </a:cubicBezTo>
                  <a:cubicBezTo>
                    <a:pt x="0" y="1656"/>
                    <a:pt x="3551" y="-1377"/>
                    <a:pt x="7603" y="-1377"/>
                  </a:cubicBezTo>
                  <a:cubicBezTo>
                    <a:pt x="11654" y="-1377"/>
                    <a:pt x="13934" y="1402"/>
                    <a:pt x="15960" y="3934"/>
                  </a:cubicBezTo>
                  <a:lnTo>
                    <a:pt x="76987" y="75813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455" name="任意多边形: 形状 454">
              <a:extLst>
                <a:ext uri="{FF2B5EF4-FFF2-40B4-BE49-F238E27FC236}">
                  <a16:creationId xmlns:a16="http://schemas.microsoft.com/office/drawing/2014/main" id="{EFC1D2CF-9505-4916-4FFC-2765EE7F9CCA}"/>
                </a:ext>
              </a:extLst>
            </p:cNvPr>
            <p:cNvSpPr/>
            <p:nvPr>
              <p:custDataLst>
                <p:tags r:id="rId42"/>
              </p:custDataLst>
            </p:nvPr>
          </p:nvSpPr>
          <p:spPr>
            <a:xfrm flipV="1">
              <a:off x="11102276" y="-12809873"/>
              <a:ext cx="144345" cy="175644"/>
            </a:xfrm>
            <a:custGeom>
              <a:avLst/>
              <a:gdLst>
                <a:gd name="connsiteX0" fmla="*/ 17477 w 144345"/>
                <a:gd name="connsiteY0" fmla="*/ 10515 h 175644"/>
                <a:gd name="connsiteX1" fmla="*/ 0 w 144345"/>
                <a:gd name="connsiteY1" fmla="*/ 10515 h 175644"/>
                <a:gd name="connsiteX2" fmla="*/ 0 w 144345"/>
                <a:gd name="connsiteY2" fmla="*/ -1377 h 175644"/>
                <a:gd name="connsiteX3" fmla="*/ 31912 w 144345"/>
                <a:gd name="connsiteY3" fmla="*/ -616 h 175644"/>
                <a:gd name="connsiteX4" fmla="*/ 63816 w 144345"/>
                <a:gd name="connsiteY4" fmla="*/ -1377 h 175644"/>
                <a:gd name="connsiteX5" fmla="*/ 63816 w 144345"/>
                <a:gd name="connsiteY5" fmla="*/ 10515 h 175644"/>
                <a:gd name="connsiteX6" fmla="*/ 46347 w 144345"/>
                <a:gd name="connsiteY6" fmla="*/ 10515 h 175644"/>
                <a:gd name="connsiteX7" fmla="*/ 46347 w 144345"/>
                <a:gd name="connsiteY7" fmla="*/ 63412 h 175644"/>
                <a:gd name="connsiteX8" fmla="*/ 84073 w 144345"/>
                <a:gd name="connsiteY8" fmla="*/ 103404 h 175644"/>
                <a:gd name="connsiteX9" fmla="*/ 98000 w 144345"/>
                <a:gd name="connsiteY9" fmla="*/ 78854 h 175644"/>
                <a:gd name="connsiteX10" fmla="*/ 98000 w 144345"/>
                <a:gd name="connsiteY10" fmla="*/ 10515 h 175644"/>
                <a:gd name="connsiteX11" fmla="*/ 80531 w 144345"/>
                <a:gd name="connsiteY11" fmla="*/ 10515 h 175644"/>
                <a:gd name="connsiteX12" fmla="*/ 80531 w 144345"/>
                <a:gd name="connsiteY12" fmla="*/ -1377 h 175644"/>
                <a:gd name="connsiteX13" fmla="*/ 112434 w 144345"/>
                <a:gd name="connsiteY13" fmla="*/ -616 h 175644"/>
                <a:gd name="connsiteX14" fmla="*/ 144346 w 144345"/>
                <a:gd name="connsiteY14" fmla="*/ -1377 h 175644"/>
                <a:gd name="connsiteX15" fmla="*/ 144346 w 144345"/>
                <a:gd name="connsiteY15" fmla="*/ 10515 h 175644"/>
                <a:gd name="connsiteX16" fmla="*/ 126869 w 144345"/>
                <a:gd name="connsiteY16" fmla="*/ 10515 h 175644"/>
                <a:gd name="connsiteX17" fmla="*/ 126869 w 144345"/>
                <a:gd name="connsiteY17" fmla="*/ 76067 h 175644"/>
                <a:gd name="connsiteX18" fmla="*/ 87871 w 144345"/>
                <a:gd name="connsiteY18" fmla="*/ 112512 h 175644"/>
                <a:gd name="connsiteX19" fmla="*/ 44821 w 144345"/>
                <a:gd name="connsiteY19" fmla="*/ 87707 h 175644"/>
                <a:gd name="connsiteX20" fmla="*/ 44821 w 144345"/>
                <a:gd name="connsiteY20" fmla="*/ 174267 h 175644"/>
                <a:gd name="connsiteX21" fmla="*/ 0 w 144345"/>
                <a:gd name="connsiteY21" fmla="*/ 172243 h 175644"/>
                <a:gd name="connsiteX22" fmla="*/ 0 w 144345"/>
                <a:gd name="connsiteY22" fmla="*/ 160349 h 175644"/>
                <a:gd name="connsiteX23" fmla="*/ 17477 w 144345"/>
                <a:gd name="connsiteY23" fmla="*/ 150480 h 175644"/>
                <a:gd name="connsiteX24" fmla="*/ 17477 w 144345"/>
                <a:gd name="connsiteY24" fmla="*/ 10515 h 175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44345" h="175644">
                  <a:moveTo>
                    <a:pt x="17477" y="10515"/>
                  </a:moveTo>
                  <a:lnTo>
                    <a:pt x="0" y="10515"/>
                  </a:lnTo>
                  <a:lnTo>
                    <a:pt x="0" y="-1377"/>
                  </a:lnTo>
                  <a:cubicBezTo>
                    <a:pt x="7094" y="-1125"/>
                    <a:pt x="22284" y="-616"/>
                    <a:pt x="31912" y="-616"/>
                  </a:cubicBezTo>
                  <a:cubicBezTo>
                    <a:pt x="41786" y="-616"/>
                    <a:pt x="56729" y="-1125"/>
                    <a:pt x="63816" y="-1377"/>
                  </a:cubicBezTo>
                  <a:lnTo>
                    <a:pt x="63816" y="10515"/>
                  </a:lnTo>
                  <a:lnTo>
                    <a:pt x="46347" y="10515"/>
                  </a:lnTo>
                  <a:lnTo>
                    <a:pt x="46347" y="63412"/>
                  </a:lnTo>
                  <a:cubicBezTo>
                    <a:pt x="46347" y="91003"/>
                    <a:pt x="68121" y="103404"/>
                    <a:pt x="84073" y="103404"/>
                  </a:cubicBezTo>
                  <a:cubicBezTo>
                    <a:pt x="92685" y="103404"/>
                    <a:pt x="98000" y="98085"/>
                    <a:pt x="98000" y="78854"/>
                  </a:cubicBezTo>
                  <a:lnTo>
                    <a:pt x="98000" y="10515"/>
                  </a:lnTo>
                  <a:lnTo>
                    <a:pt x="80531" y="10515"/>
                  </a:lnTo>
                  <a:lnTo>
                    <a:pt x="80531" y="-1377"/>
                  </a:lnTo>
                  <a:cubicBezTo>
                    <a:pt x="87617" y="-1125"/>
                    <a:pt x="102814" y="-616"/>
                    <a:pt x="112434" y="-616"/>
                  </a:cubicBezTo>
                  <a:cubicBezTo>
                    <a:pt x="122308" y="-616"/>
                    <a:pt x="137252" y="-1125"/>
                    <a:pt x="144346" y="-1377"/>
                  </a:cubicBezTo>
                  <a:lnTo>
                    <a:pt x="144346" y="10515"/>
                  </a:lnTo>
                  <a:lnTo>
                    <a:pt x="126869" y="10515"/>
                  </a:lnTo>
                  <a:lnTo>
                    <a:pt x="126869" y="76067"/>
                  </a:lnTo>
                  <a:cubicBezTo>
                    <a:pt x="126869" y="102643"/>
                    <a:pt x="113197" y="112512"/>
                    <a:pt x="87871" y="112512"/>
                  </a:cubicBezTo>
                  <a:cubicBezTo>
                    <a:pt x="63561" y="112512"/>
                    <a:pt x="50652" y="97831"/>
                    <a:pt x="44821" y="87707"/>
                  </a:cubicBezTo>
                  <a:lnTo>
                    <a:pt x="44821" y="174267"/>
                  </a:lnTo>
                  <a:lnTo>
                    <a:pt x="0" y="172243"/>
                  </a:lnTo>
                  <a:lnTo>
                    <a:pt x="0" y="160349"/>
                  </a:lnTo>
                  <a:cubicBezTo>
                    <a:pt x="15706" y="160349"/>
                    <a:pt x="17477" y="160349"/>
                    <a:pt x="17477" y="150480"/>
                  </a:cubicBezTo>
                  <a:lnTo>
                    <a:pt x="17477" y="10515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456" name="任意多边形: 形状 455">
              <a:extLst>
                <a:ext uri="{FF2B5EF4-FFF2-40B4-BE49-F238E27FC236}">
                  <a16:creationId xmlns:a16="http://schemas.microsoft.com/office/drawing/2014/main" id="{3C4B7C16-166E-089B-A68F-76B4D526E6A7}"/>
                </a:ext>
              </a:extLst>
            </p:cNvPr>
            <p:cNvSpPr/>
            <p:nvPr>
              <p:custDataLst>
                <p:tags r:id="rId43"/>
              </p:custDataLst>
            </p:nvPr>
          </p:nvSpPr>
          <p:spPr>
            <a:xfrm flipV="1">
              <a:off x="11261200" y="-12837819"/>
              <a:ext cx="44511" cy="91799"/>
            </a:xfrm>
            <a:custGeom>
              <a:avLst/>
              <a:gdLst>
                <a:gd name="connsiteX0" fmla="*/ 42914 w 44511"/>
                <a:gd name="connsiteY0" fmla="*/ 74998 h 91799"/>
                <a:gd name="connsiteX1" fmla="*/ 44511 w 44511"/>
                <a:gd name="connsiteY1" fmla="*/ 80668 h 91799"/>
                <a:gd name="connsiteX2" fmla="*/ 34049 w 44511"/>
                <a:gd name="connsiteY2" fmla="*/ 90417 h 91799"/>
                <a:gd name="connsiteX3" fmla="*/ 24293 w 44511"/>
                <a:gd name="connsiteY3" fmla="*/ 82088 h 91799"/>
                <a:gd name="connsiteX4" fmla="*/ 889 w 44511"/>
                <a:gd name="connsiteY4" fmla="*/ 5351 h 91799"/>
                <a:gd name="connsiteX5" fmla="*/ 0 w 44511"/>
                <a:gd name="connsiteY5" fmla="*/ 2516 h 91799"/>
                <a:gd name="connsiteX6" fmla="*/ 6919 w 44511"/>
                <a:gd name="connsiteY6" fmla="*/ -1383 h 91799"/>
                <a:gd name="connsiteX7" fmla="*/ 9581 w 44511"/>
                <a:gd name="connsiteY7" fmla="*/ 1633 h 91799"/>
                <a:gd name="connsiteX8" fmla="*/ 42914 w 44511"/>
                <a:gd name="connsiteY8" fmla="*/ 74998 h 917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4511" h="91799">
                  <a:moveTo>
                    <a:pt x="42914" y="74998"/>
                  </a:moveTo>
                  <a:cubicBezTo>
                    <a:pt x="44328" y="78008"/>
                    <a:pt x="44511" y="79428"/>
                    <a:pt x="44511" y="80668"/>
                  </a:cubicBezTo>
                  <a:cubicBezTo>
                    <a:pt x="44511" y="86162"/>
                    <a:pt x="39546" y="90417"/>
                    <a:pt x="34049" y="90417"/>
                  </a:cubicBezTo>
                  <a:cubicBezTo>
                    <a:pt x="27312" y="90417"/>
                    <a:pt x="25183" y="84923"/>
                    <a:pt x="24293" y="82088"/>
                  </a:cubicBezTo>
                  <a:lnTo>
                    <a:pt x="889" y="5351"/>
                  </a:lnTo>
                  <a:cubicBezTo>
                    <a:pt x="715" y="5000"/>
                    <a:pt x="0" y="2689"/>
                    <a:pt x="0" y="2516"/>
                  </a:cubicBezTo>
                  <a:cubicBezTo>
                    <a:pt x="0" y="388"/>
                    <a:pt x="5497" y="-1383"/>
                    <a:pt x="6919" y="-1383"/>
                  </a:cubicBezTo>
                  <a:cubicBezTo>
                    <a:pt x="8159" y="-1383"/>
                    <a:pt x="8333" y="-1026"/>
                    <a:pt x="9581" y="1633"/>
                  </a:cubicBezTo>
                  <a:lnTo>
                    <a:pt x="42914" y="74998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457" name="任意多边形: 形状 456">
              <a:extLst>
                <a:ext uri="{FF2B5EF4-FFF2-40B4-BE49-F238E27FC236}">
                  <a16:creationId xmlns:a16="http://schemas.microsoft.com/office/drawing/2014/main" id="{7655FC5B-BA9F-8223-8825-B5F9CA326AB3}"/>
                </a:ext>
              </a:extLst>
            </p:cNvPr>
            <p:cNvSpPr/>
            <p:nvPr>
              <p:custDataLst>
                <p:tags r:id="rId44"/>
              </p:custDataLst>
            </p:nvPr>
          </p:nvSpPr>
          <p:spPr>
            <a:xfrm flipV="1">
              <a:off x="11335978" y="-12894931"/>
              <a:ext cx="137001" cy="120327"/>
            </a:xfrm>
            <a:custGeom>
              <a:avLst/>
              <a:gdLst>
                <a:gd name="connsiteX0" fmla="*/ 128194 w 137001"/>
                <a:gd name="connsiteY0" fmla="*/ 39551 h 120327"/>
                <a:gd name="connsiteX1" fmla="*/ 129260 w 137001"/>
                <a:gd name="connsiteY1" fmla="*/ 42742 h 120327"/>
                <a:gd name="connsiteX2" fmla="*/ 126249 w 137001"/>
                <a:gd name="connsiteY2" fmla="*/ 45220 h 120327"/>
                <a:gd name="connsiteX3" fmla="*/ 124294 w 137001"/>
                <a:gd name="connsiteY3" fmla="*/ 44513 h 120327"/>
                <a:gd name="connsiteX4" fmla="*/ 121640 w 137001"/>
                <a:gd name="connsiteY4" fmla="*/ 39377 h 120327"/>
                <a:gd name="connsiteX5" fmla="*/ 72165 w 137001"/>
                <a:gd name="connsiteY5" fmla="*/ 4997 h 120327"/>
                <a:gd name="connsiteX6" fmla="*/ 42024 w 137001"/>
                <a:gd name="connsiteY6" fmla="*/ 4997 h 120327"/>
                <a:gd name="connsiteX7" fmla="*/ 36352 w 137001"/>
                <a:gd name="connsiteY7" fmla="*/ 6768 h 120327"/>
                <a:gd name="connsiteX8" fmla="*/ 37059 w 137001"/>
                <a:gd name="connsiteY8" fmla="*/ 10483 h 120327"/>
                <a:gd name="connsiteX9" fmla="*/ 48936 w 137001"/>
                <a:gd name="connsiteY9" fmla="*/ 57980 h 120327"/>
                <a:gd name="connsiteX10" fmla="*/ 68796 w 137001"/>
                <a:gd name="connsiteY10" fmla="*/ 57980 h 120327"/>
                <a:gd name="connsiteX11" fmla="*/ 84931 w 137001"/>
                <a:gd name="connsiteY11" fmla="*/ 49826 h 120327"/>
                <a:gd name="connsiteX12" fmla="*/ 83691 w 137001"/>
                <a:gd name="connsiteY12" fmla="*/ 41853 h 120327"/>
                <a:gd name="connsiteX13" fmla="*/ 83159 w 137001"/>
                <a:gd name="connsiteY13" fmla="*/ 39726 h 120327"/>
                <a:gd name="connsiteX14" fmla="*/ 86178 w 137001"/>
                <a:gd name="connsiteY14" fmla="*/ 37248 h 120327"/>
                <a:gd name="connsiteX15" fmla="*/ 89546 w 137001"/>
                <a:gd name="connsiteY15" fmla="*/ 41146 h 120327"/>
                <a:gd name="connsiteX16" fmla="*/ 99294 w 137001"/>
                <a:gd name="connsiteY16" fmla="*/ 79957 h 120327"/>
                <a:gd name="connsiteX17" fmla="*/ 99827 w 137001"/>
                <a:gd name="connsiteY17" fmla="*/ 82617 h 120327"/>
                <a:gd name="connsiteX18" fmla="*/ 96816 w 137001"/>
                <a:gd name="connsiteY18" fmla="*/ 85095 h 120327"/>
                <a:gd name="connsiteX19" fmla="*/ 93264 w 137001"/>
                <a:gd name="connsiteY19" fmla="*/ 80489 h 120327"/>
                <a:gd name="connsiteX20" fmla="*/ 69154 w 137001"/>
                <a:gd name="connsiteY20" fmla="*/ 64363 h 120327"/>
                <a:gd name="connsiteX21" fmla="*/ 50532 w 137001"/>
                <a:gd name="connsiteY21" fmla="*/ 64363 h 120327"/>
                <a:gd name="connsiteX22" fmla="*/ 61170 w 137001"/>
                <a:gd name="connsiteY22" fmla="*/ 106540 h 120327"/>
                <a:gd name="connsiteX23" fmla="*/ 70218 w 137001"/>
                <a:gd name="connsiteY23" fmla="*/ 112566 h 120327"/>
                <a:gd name="connsiteX24" fmla="*/ 99119 w 137001"/>
                <a:gd name="connsiteY24" fmla="*/ 112566 h 120327"/>
                <a:gd name="connsiteX25" fmla="*/ 128194 w 137001"/>
                <a:gd name="connsiteY25" fmla="*/ 92009 h 120327"/>
                <a:gd name="connsiteX26" fmla="*/ 127488 w 137001"/>
                <a:gd name="connsiteY26" fmla="*/ 81196 h 120327"/>
                <a:gd name="connsiteX27" fmla="*/ 130506 w 137001"/>
                <a:gd name="connsiteY27" fmla="*/ 78186 h 120327"/>
                <a:gd name="connsiteX28" fmla="*/ 133692 w 137001"/>
                <a:gd name="connsiteY28" fmla="*/ 82792 h 120327"/>
                <a:gd name="connsiteX29" fmla="*/ 136886 w 137001"/>
                <a:gd name="connsiteY29" fmla="*/ 113630 h 120327"/>
                <a:gd name="connsiteX30" fmla="*/ 131746 w 137001"/>
                <a:gd name="connsiteY30" fmla="*/ 118941 h 120327"/>
                <a:gd name="connsiteX31" fmla="*/ 34224 w 137001"/>
                <a:gd name="connsiteY31" fmla="*/ 118941 h 120327"/>
                <a:gd name="connsiteX32" fmla="*/ 28551 w 137001"/>
                <a:gd name="connsiteY32" fmla="*/ 115043 h 120327"/>
                <a:gd name="connsiteX33" fmla="*/ 34398 w 137001"/>
                <a:gd name="connsiteY33" fmla="*/ 112566 h 120327"/>
                <a:gd name="connsiteX34" fmla="*/ 41134 w 137001"/>
                <a:gd name="connsiteY34" fmla="*/ 112208 h 120327"/>
                <a:gd name="connsiteX35" fmla="*/ 45035 w 137001"/>
                <a:gd name="connsiteY35" fmla="*/ 109731 h 120327"/>
                <a:gd name="connsiteX36" fmla="*/ 44328 w 137001"/>
                <a:gd name="connsiteY36" fmla="*/ 105833 h 120327"/>
                <a:gd name="connsiteX37" fmla="*/ 21099 w 137001"/>
                <a:gd name="connsiteY37" fmla="*/ 13143 h 120327"/>
                <a:gd name="connsiteX38" fmla="*/ 5322 w 137001"/>
                <a:gd name="connsiteY38" fmla="*/ 4997 h 120327"/>
                <a:gd name="connsiteX39" fmla="*/ 0 w 137001"/>
                <a:gd name="connsiteY39" fmla="*/ 1090 h 120327"/>
                <a:gd name="connsiteX40" fmla="*/ 5322 w 137001"/>
                <a:gd name="connsiteY40" fmla="*/ -1386 h 120327"/>
                <a:gd name="connsiteX41" fmla="*/ 105498 w 137001"/>
                <a:gd name="connsiteY41" fmla="*/ -1386 h 120327"/>
                <a:gd name="connsiteX42" fmla="*/ 111528 w 137001"/>
                <a:gd name="connsiteY42" fmla="*/ 1805 h 120327"/>
                <a:gd name="connsiteX43" fmla="*/ 128194 w 137001"/>
                <a:gd name="connsiteY43" fmla="*/ 39551 h 120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37001" h="120327">
                  <a:moveTo>
                    <a:pt x="128194" y="39551"/>
                  </a:moveTo>
                  <a:cubicBezTo>
                    <a:pt x="129260" y="41853"/>
                    <a:pt x="129260" y="42561"/>
                    <a:pt x="129260" y="42742"/>
                  </a:cubicBezTo>
                  <a:cubicBezTo>
                    <a:pt x="129260" y="43807"/>
                    <a:pt x="128552" y="45220"/>
                    <a:pt x="126249" y="45220"/>
                  </a:cubicBezTo>
                  <a:cubicBezTo>
                    <a:pt x="125891" y="45220"/>
                    <a:pt x="125009" y="45220"/>
                    <a:pt x="124294" y="44513"/>
                  </a:cubicBezTo>
                  <a:cubicBezTo>
                    <a:pt x="123945" y="44156"/>
                    <a:pt x="123762" y="43981"/>
                    <a:pt x="121640" y="39377"/>
                  </a:cubicBezTo>
                  <a:cubicBezTo>
                    <a:pt x="110114" y="13858"/>
                    <a:pt x="101065" y="4997"/>
                    <a:pt x="72165" y="4997"/>
                  </a:cubicBezTo>
                  <a:lnTo>
                    <a:pt x="42024" y="4997"/>
                  </a:lnTo>
                  <a:cubicBezTo>
                    <a:pt x="36527" y="4997"/>
                    <a:pt x="36352" y="5172"/>
                    <a:pt x="36352" y="6768"/>
                  </a:cubicBezTo>
                  <a:cubicBezTo>
                    <a:pt x="36352" y="6941"/>
                    <a:pt x="36352" y="7831"/>
                    <a:pt x="37059" y="10483"/>
                  </a:cubicBezTo>
                  <a:lnTo>
                    <a:pt x="48936" y="57980"/>
                  </a:lnTo>
                  <a:lnTo>
                    <a:pt x="68796" y="57980"/>
                  </a:lnTo>
                  <a:cubicBezTo>
                    <a:pt x="82809" y="57980"/>
                    <a:pt x="84931" y="55677"/>
                    <a:pt x="84931" y="49826"/>
                  </a:cubicBezTo>
                  <a:cubicBezTo>
                    <a:pt x="84931" y="47880"/>
                    <a:pt x="84398" y="44871"/>
                    <a:pt x="83691" y="41853"/>
                  </a:cubicBezTo>
                  <a:cubicBezTo>
                    <a:pt x="83159" y="40258"/>
                    <a:pt x="83159" y="40083"/>
                    <a:pt x="83159" y="39726"/>
                  </a:cubicBezTo>
                  <a:cubicBezTo>
                    <a:pt x="83159" y="39377"/>
                    <a:pt x="83334" y="37248"/>
                    <a:pt x="86178" y="37248"/>
                  </a:cubicBezTo>
                  <a:cubicBezTo>
                    <a:pt x="88657" y="37248"/>
                    <a:pt x="88831" y="38130"/>
                    <a:pt x="89546" y="41146"/>
                  </a:cubicBezTo>
                  <a:lnTo>
                    <a:pt x="99294" y="79957"/>
                  </a:lnTo>
                  <a:cubicBezTo>
                    <a:pt x="99827" y="82085"/>
                    <a:pt x="99827" y="82434"/>
                    <a:pt x="99827" y="82617"/>
                  </a:cubicBezTo>
                  <a:cubicBezTo>
                    <a:pt x="99827" y="84388"/>
                    <a:pt x="98412" y="85095"/>
                    <a:pt x="96816" y="85095"/>
                  </a:cubicBezTo>
                  <a:cubicBezTo>
                    <a:pt x="94512" y="85095"/>
                    <a:pt x="94329" y="84212"/>
                    <a:pt x="93264" y="80489"/>
                  </a:cubicBezTo>
                  <a:cubicBezTo>
                    <a:pt x="89546" y="66666"/>
                    <a:pt x="84224" y="64363"/>
                    <a:pt x="69154" y="64363"/>
                  </a:cubicBezTo>
                  <a:lnTo>
                    <a:pt x="50532" y="64363"/>
                  </a:lnTo>
                  <a:lnTo>
                    <a:pt x="61170" y="106540"/>
                  </a:lnTo>
                  <a:cubicBezTo>
                    <a:pt x="62592" y="112034"/>
                    <a:pt x="62767" y="112566"/>
                    <a:pt x="70218" y="112566"/>
                  </a:cubicBezTo>
                  <a:lnTo>
                    <a:pt x="99119" y="112566"/>
                  </a:lnTo>
                  <a:cubicBezTo>
                    <a:pt x="122348" y="112566"/>
                    <a:pt x="128194" y="107778"/>
                    <a:pt x="128194" y="92009"/>
                  </a:cubicBezTo>
                  <a:cubicBezTo>
                    <a:pt x="128194" y="87396"/>
                    <a:pt x="127488" y="82085"/>
                    <a:pt x="127488" y="81196"/>
                  </a:cubicBezTo>
                  <a:cubicBezTo>
                    <a:pt x="127488" y="79782"/>
                    <a:pt x="128020" y="78186"/>
                    <a:pt x="130506" y="78186"/>
                  </a:cubicBezTo>
                  <a:cubicBezTo>
                    <a:pt x="133160" y="78186"/>
                    <a:pt x="133343" y="79782"/>
                    <a:pt x="133692" y="82792"/>
                  </a:cubicBezTo>
                  <a:lnTo>
                    <a:pt x="136886" y="113630"/>
                  </a:lnTo>
                  <a:cubicBezTo>
                    <a:pt x="137418" y="118941"/>
                    <a:pt x="136179" y="118941"/>
                    <a:pt x="131746" y="118941"/>
                  </a:cubicBezTo>
                  <a:lnTo>
                    <a:pt x="34224" y="118941"/>
                  </a:lnTo>
                  <a:cubicBezTo>
                    <a:pt x="30672" y="118941"/>
                    <a:pt x="28551" y="118941"/>
                    <a:pt x="28551" y="115043"/>
                  </a:cubicBezTo>
                  <a:cubicBezTo>
                    <a:pt x="28551" y="112566"/>
                    <a:pt x="30497" y="112566"/>
                    <a:pt x="34398" y="112566"/>
                  </a:cubicBezTo>
                  <a:cubicBezTo>
                    <a:pt x="37234" y="112566"/>
                    <a:pt x="37949" y="112566"/>
                    <a:pt x="41134" y="112208"/>
                  </a:cubicBezTo>
                  <a:cubicBezTo>
                    <a:pt x="44686" y="111851"/>
                    <a:pt x="45035" y="111502"/>
                    <a:pt x="45035" y="109731"/>
                  </a:cubicBezTo>
                  <a:cubicBezTo>
                    <a:pt x="45035" y="108485"/>
                    <a:pt x="44503" y="106714"/>
                    <a:pt x="44328" y="105833"/>
                  </a:cubicBezTo>
                  <a:lnTo>
                    <a:pt x="21099" y="13143"/>
                  </a:lnTo>
                  <a:cubicBezTo>
                    <a:pt x="19327" y="6236"/>
                    <a:pt x="19153" y="4997"/>
                    <a:pt x="5322" y="4997"/>
                  </a:cubicBezTo>
                  <a:cubicBezTo>
                    <a:pt x="2129" y="4997"/>
                    <a:pt x="0" y="4997"/>
                    <a:pt x="0" y="1090"/>
                  </a:cubicBezTo>
                  <a:cubicBezTo>
                    <a:pt x="0" y="-1386"/>
                    <a:pt x="2129" y="-1386"/>
                    <a:pt x="5322" y="-1386"/>
                  </a:cubicBezTo>
                  <a:lnTo>
                    <a:pt x="105498" y="-1386"/>
                  </a:lnTo>
                  <a:cubicBezTo>
                    <a:pt x="109931" y="-1386"/>
                    <a:pt x="110114" y="-1386"/>
                    <a:pt x="111528" y="1805"/>
                  </a:cubicBezTo>
                  <a:lnTo>
                    <a:pt x="128194" y="39551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458" name="任意多边形: 形状 457">
              <a:extLst>
                <a:ext uri="{FF2B5EF4-FFF2-40B4-BE49-F238E27FC236}">
                  <a16:creationId xmlns:a16="http://schemas.microsoft.com/office/drawing/2014/main" id="{45730C75-32FF-5EBD-E0B1-865508711A3A}"/>
                </a:ext>
              </a:extLst>
            </p:cNvPr>
            <p:cNvSpPr/>
            <p:nvPr>
              <p:custDataLst>
                <p:tags r:id="rId45"/>
              </p:custDataLst>
            </p:nvPr>
          </p:nvSpPr>
          <p:spPr>
            <a:xfrm flipV="1">
              <a:off x="11494384" y="-12895646"/>
              <a:ext cx="328840" cy="121042"/>
            </a:xfrm>
            <a:custGeom>
              <a:avLst/>
              <a:gdLst>
                <a:gd name="connsiteX0" fmla="*/ 60821 w 328840"/>
                <a:gd name="connsiteY0" fmla="*/ 105118 h 121042"/>
                <a:gd name="connsiteX1" fmla="*/ 79259 w 328840"/>
                <a:gd name="connsiteY1" fmla="*/ 113272 h 121042"/>
                <a:gd name="connsiteX2" fmla="*/ 86527 w 328840"/>
                <a:gd name="connsiteY2" fmla="*/ 117170 h 121042"/>
                <a:gd name="connsiteX3" fmla="*/ 83517 w 328840"/>
                <a:gd name="connsiteY3" fmla="*/ 119656 h 121042"/>
                <a:gd name="connsiteX4" fmla="*/ 70394 w 328840"/>
                <a:gd name="connsiteY4" fmla="*/ 119124 h 121042"/>
                <a:gd name="connsiteX5" fmla="*/ 56213 w 328840"/>
                <a:gd name="connsiteY5" fmla="*/ 118941 h 121042"/>
                <a:gd name="connsiteX6" fmla="*/ 43971 w 328840"/>
                <a:gd name="connsiteY6" fmla="*/ 119124 h 121042"/>
                <a:gd name="connsiteX7" fmla="*/ 32452 w 328840"/>
                <a:gd name="connsiteY7" fmla="*/ 119656 h 121042"/>
                <a:gd name="connsiteX8" fmla="*/ 28726 w 328840"/>
                <a:gd name="connsiteY8" fmla="*/ 115758 h 121042"/>
                <a:gd name="connsiteX9" fmla="*/ 34399 w 328840"/>
                <a:gd name="connsiteY9" fmla="*/ 113272 h 121042"/>
                <a:gd name="connsiteX10" fmla="*/ 41135 w 328840"/>
                <a:gd name="connsiteY10" fmla="*/ 112915 h 121042"/>
                <a:gd name="connsiteX11" fmla="*/ 45218 w 328840"/>
                <a:gd name="connsiteY11" fmla="*/ 110439 h 121042"/>
                <a:gd name="connsiteX12" fmla="*/ 44504 w 328840"/>
                <a:gd name="connsiteY12" fmla="*/ 106540 h 121042"/>
                <a:gd name="connsiteX13" fmla="*/ 20926 w 328840"/>
                <a:gd name="connsiteY13" fmla="*/ 12437 h 121042"/>
                <a:gd name="connsiteX14" fmla="*/ 5323 w 328840"/>
                <a:gd name="connsiteY14" fmla="*/ 4997 h 121042"/>
                <a:gd name="connsiteX15" fmla="*/ 0 w 328840"/>
                <a:gd name="connsiteY15" fmla="*/ 1273 h 121042"/>
                <a:gd name="connsiteX16" fmla="*/ 5323 w 328840"/>
                <a:gd name="connsiteY16" fmla="*/ -1386 h 121042"/>
                <a:gd name="connsiteX17" fmla="*/ 94512 w 328840"/>
                <a:gd name="connsiteY17" fmla="*/ -1386 h 121042"/>
                <a:gd name="connsiteX18" fmla="*/ 100542 w 328840"/>
                <a:gd name="connsiteY18" fmla="*/ 2154 h 121042"/>
                <a:gd name="connsiteX19" fmla="*/ 115612 w 328840"/>
                <a:gd name="connsiteY19" fmla="*/ 42742 h 121042"/>
                <a:gd name="connsiteX20" fmla="*/ 112594 w 328840"/>
                <a:gd name="connsiteY20" fmla="*/ 45220 h 121042"/>
                <a:gd name="connsiteX21" fmla="*/ 109050 w 328840"/>
                <a:gd name="connsiteY21" fmla="*/ 41497 h 121042"/>
                <a:gd name="connsiteX22" fmla="*/ 62060 w 328840"/>
                <a:gd name="connsiteY22" fmla="*/ 4997 h 121042"/>
                <a:gd name="connsiteX23" fmla="*/ 42025 w 328840"/>
                <a:gd name="connsiteY23" fmla="*/ 4997 h 121042"/>
                <a:gd name="connsiteX24" fmla="*/ 36352 w 328840"/>
                <a:gd name="connsiteY24" fmla="*/ 6768 h 121042"/>
                <a:gd name="connsiteX25" fmla="*/ 37060 w 328840"/>
                <a:gd name="connsiteY25" fmla="*/ 10483 h 121042"/>
                <a:gd name="connsiteX26" fmla="*/ 60821 w 328840"/>
                <a:gd name="connsiteY26" fmla="*/ 105118 h 121042"/>
                <a:gd name="connsiteX27" fmla="*/ 307741 w 328840"/>
                <a:gd name="connsiteY27" fmla="*/ 105301 h 121042"/>
                <a:gd name="connsiteX28" fmla="*/ 322811 w 328840"/>
                <a:gd name="connsiteY28" fmla="*/ 113272 h 121042"/>
                <a:gd name="connsiteX29" fmla="*/ 328840 w 328840"/>
                <a:gd name="connsiteY29" fmla="*/ 116997 h 121042"/>
                <a:gd name="connsiteX30" fmla="*/ 323518 w 328840"/>
                <a:gd name="connsiteY30" fmla="*/ 119656 h 121042"/>
                <a:gd name="connsiteX31" fmla="*/ 299407 w 328840"/>
                <a:gd name="connsiteY31" fmla="*/ 119656 h 121042"/>
                <a:gd name="connsiteX32" fmla="*/ 291781 w 328840"/>
                <a:gd name="connsiteY32" fmla="*/ 116107 h 121042"/>
                <a:gd name="connsiteX33" fmla="*/ 223334 w 328840"/>
                <a:gd name="connsiteY33" fmla="*/ 15097 h 121042"/>
                <a:gd name="connsiteX34" fmla="*/ 205786 w 328840"/>
                <a:gd name="connsiteY34" fmla="*/ 114869 h 121042"/>
                <a:gd name="connsiteX35" fmla="*/ 199581 w 328840"/>
                <a:gd name="connsiteY35" fmla="*/ 119656 h 121042"/>
                <a:gd name="connsiteX36" fmla="*/ 174223 w 328840"/>
                <a:gd name="connsiteY36" fmla="*/ 119656 h 121042"/>
                <a:gd name="connsiteX37" fmla="*/ 168368 w 328840"/>
                <a:gd name="connsiteY37" fmla="*/ 115758 h 121042"/>
                <a:gd name="connsiteX38" fmla="*/ 174399 w 328840"/>
                <a:gd name="connsiteY38" fmla="*/ 113272 h 121042"/>
                <a:gd name="connsiteX39" fmla="*/ 181135 w 328840"/>
                <a:gd name="connsiteY39" fmla="*/ 112915 h 121042"/>
                <a:gd name="connsiteX40" fmla="*/ 185035 w 328840"/>
                <a:gd name="connsiteY40" fmla="*/ 110439 h 121042"/>
                <a:gd name="connsiteX41" fmla="*/ 184328 w 328840"/>
                <a:gd name="connsiteY41" fmla="*/ 106540 h 121042"/>
                <a:gd name="connsiteX42" fmla="*/ 161990 w 328840"/>
                <a:gd name="connsiteY42" fmla="*/ 17573 h 121042"/>
                <a:gd name="connsiteX43" fmla="*/ 143544 w 328840"/>
                <a:gd name="connsiteY43" fmla="*/ 4997 h 121042"/>
                <a:gd name="connsiteX44" fmla="*/ 139825 w 328840"/>
                <a:gd name="connsiteY44" fmla="*/ 1090 h 121042"/>
                <a:gd name="connsiteX45" fmla="*/ 142479 w 328840"/>
                <a:gd name="connsiteY45" fmla="*/ -1386 h 121042"/>
                <a:gd name="connsiteX46" fmla="*/ 160925 w 328840"/>
                <a:gd name="connsiteY46" fmla="*/ -681 h 121042"/>
                <a:gd name="connsiteX47" fmla="*/ 179721 w 328840"/>
                <a:gd name="connsiteY47" fmla="*/ -1386 h 121042"/>
                <a:gd name="connsiteX48" fmla="*/ 183265 w 328840"/>
                <a:gd name="connsiteY48" fmla="*/ 2512 h 121042"/>
                <a:gd name="connsiteX49" fmla="*/ 179363 w 328840"/>
                <a:gd name="connsiteY49" fmla="*/ 4997 h 121042"/>
                <a:gd name="connsiteX50" fmla="*/ 168020 w 328840"/>
                <a:gd name="connsiteY50" fmla="*/ 12437 h 121042"/>
                <a:gd name="connsiteX51" fmla="*/ 168727 w 328840"/>
                <a:gd name="connsiteY51" fmla="*/ 16866 h 121042"/>
                <a:gd name="connsiteX52" fmla="*/ 192305 w 328840"/>
                <a:gd name="connsiteY52" fmla="*/ 111144 h 121042"/>
                <a:gd name="connsiteX53" fmla="*/ 192489 w 328840"/>
                <a:gd name="connsiteY53" fmla="*/ 111144 h 121042"/>
                <a:gd name="connsiteX54" fmla="*/ 211458 w 328840"/>
                <a:gd name="connsiteY54" fmla="*/ 3401 h 121042"/>
                <a:gd name="connsiteX55" fmla="*/ 215001 w 328840"/>
                <a:gd name="connsiteY55" fmla="*/ -1386 h 121042"/>
                <a:gd name="connsiteX56" fmla="*/ 220149 w 328840"/>
                <a:gd name="connsiteY56" fmla="*/ 2512 h 121042"/>
                <a:gd name="connsiteX57" fmla="*/ 294618 w 328840"/>
                <a:gd name="connsiteY57" fmla="*/ 112915 h 121042"/>
                <a:gd name="connsiteX58" fmla="*/ 294791 w 328840"/>
                <a:gd name="connsiteY58" fmla="*/ 112740 h 121042"/>
                <a:gd name="connsiteX59" fmla="*/ 269792 w 328840"/>
                <a:gd name="connsiteY59" fmla="*/ 12437 h 121042"/>
                <a:gd name="connsiteX60" fmla="*/ 254191 w 328840"/>
                <a:gd name="connsiteY60" fmla="*/ 4997 h 121042"/>
                <a:gd name="connsiteX61" fmla="*/ 248867 w 328840"/>
                <a:gd name="connsiteY61" fmla="*/ 1090 h 121042"/>
                <a:gd name="connsiteX62" fmla="*/ 251712 w 328840"/>
                <a:gd name="connsiteY62" fmla="*/ -1386 h 121042"/>
                <a:gd name="connsiteX63" fmla="*/ 262697 w 328840"/>
                <a:gd name="connsiteY63" fmla="*/ -854 h 121042"/>
                <a:gd name="connsiteX64" fmla="*/ 273874 w 328840"/>
                <a:gd name="connsiteY64" fmla="*/ -681 h 121042"/>
                <a:gd name="connsiteX65" fmla="*/ 296390 w 328840"/>
                <a:gd name="connsiteY65" fmla="*/ -1386 h 121042"/>
                <a:gd name="connsiteX66" fmla="*/ 300114 w 328840"/>
                <a:gd name="connsiteY66" fmla="*/ 2512 h 121042"/>
                <a:gd name="connsiteX67" fmla="*/ 294443 w 328840"/>
                <a:gd name="connsiteY67" fmla="*/ 4997 h 121042"/>
                <a:gd name="connsiteX68" fmla="*/ 287706 w 328840"/>
                <a:gd name="connsiteY68" fmla="*/ 5346 h 121042"/>
                <a:gd name="connsiteX69" fmla="*/ 283624 w 328840"/>
                <a:gd name="connsiteY69" fmla="*/ 8007 h 121042"/>
                <a:gd name="connsiteX70" fmla="*/ 284331 w 328840"/>
                <a:gd name="connsiteY70" fmla="*/ 11904 h 121042"/>
                <a:gd name="connsiteX71" fmla="*/ 307741 w 328840"/>
                <a:gd name="connsiteY71" fmla="*/ 105301 h 121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328840" h="121042">
                  <a:moveTo>
                    <a:pt x="60821" y="105118"/>
                  </a:moveTo>
                  <a:cubicBezTo>
                    <a:pt x="62418" y="111502"/>
                    <a:pt x="62950" y="113272"/>
                    <a:pt x="79259" y="113272"/>
                  </a:cubicBezTo>
                  <a:cubicBezTo>
                    <a:pt x="84757" y="113272"/>
                    <a:pt x="86527" y="113272"/>
                    <a:pt x="86527" y="117170"/>
                  </a:cubicBezTo>
                  <a:cubicBezTo>
                    <a:pt x="86527" y="117346"/>
                    <a:pt x="86354" y="119656"/>
                    <a:pt x="83517" y="119656"/>
                  </a:cubicBezTo>
                  <a:cubicBezTo>
                    <a:pt x="79434" y="119656"/>
                    <a:pt x="74651" y="119300"/>
                    <a:pt x="70394" y="119124"/>
                  </a:cubicBezTo>
                  <a:cubicBezTo>
                    <a:pt x="65961" y="118941"/>
                    <a:pt x="60646" y="118941"/>
                    <a:pt x="56213" y="118941"/>
                  </a:cubicBezTo>
                  <a:cubicBezTo>
                    <a:pt x="52487" y="118941"/>
                    <a:pt x="47697" y="119124"/>
                    <a:pt x="43971" y="119124"/>
                  </a:cubicBezTo>
                  <a:cubicBezTo>
                    <a:pt x="40253" y="119124"/>
                    <a:pt x="35995" y="119656"/>
                    <a:pt x="32452" y="119656"/>
                  </a:cubicBezTo>
                  <a:cubicBezTo>
                    <a:pt x="31388" y="119656"/>
                    <a:pt x="28726" y="119656"/>
                    <a:pt x="28726" y="115758"/>
                  </a:cubicBezTo>
                  <a:cubicBezTo>
                    <a:pt x="28726" y="113272"/>
                    <a:pt x="30855" y="113272"/>
                    <a:pt x="34399" y="113272"/>
                  </a:cubicBezTo>
                  <a:cubicBezTo>
                    <a:pt x="34573" y="113272"/>
                    <a:pt x="37950" y="113272"/>
                    <a:pt x="41135" y="112915"/>
                  </a:cubicBezTo>
                  <a:cubicBezTo>
                    <a:pt x="44861" y="112566"/>
                    <a:pt x="45218" y="112208"/>
                    <a:pt x="45218" y="110439"/>
                  </a:cubicBezTo>
                  <a:cubicBezTo>
                    <a:pt x="45218" y="110080"/>
                    <a:pt x="45218" y="109200"/>
                    <a:pt x="44504" y="106540"/>
                  </a:cubicBezTo>
                  <a:lnTo>
                    <a:pt x="20926" y="12437"/>
                  </a:lnTo>
                  <a:cubicBezTo>
                    <a:pt x="19328" y="6409"/>
                    <a:pt x="18971" y="4997"/>
                    <a:pt x="5323" y="4997"/>
                  </a:cubicBezTo>
                  <a:cubicBezTo>
                    <a:pt x="2304" y="4997"/>
                    <a:pt x="0" y="4997"/>
                    <a:pt x="0" y="1273"/>
                  </a:cubicBezTo>
                  <a:cubicBezTo>
                    <a:pt x="0" y="-1386"/>
                    <a:pt x="2130" y="-1386"/>
                    <a:pt x="5323" y="-1386"/>
                  </a:cubicBezTo>
                  <a:lnTo>
                    <a:pt x="94512" y="-1386"/>
                  </a:lnTo>
                  <a:cubicBezTo>
                    <a:pt x="98945" y="-1386"/>
                    <a:pt x="99121" y="-1213"/>
                    <a:pt x="100542" y="2154"/>
                  </a:cubicBezTo>
                  <a:cubicBezTo>
                    <a:pt x="102314" y="6941"/>
                    <a:pt x="115612" y="41322"/>
                    <a:pt x="115612" y="42742"/>
                  </a:cubicBezTo>
                  <a:cubicBezTo>
                    <a:pt x="115612" y="43275"/>
                    <a:pt x="115253" y="45220"/>
                    <a:pt x="112594" y="45220"/>
                  </a:cubicBezTo>
                  <a:cubicBezTo>
                    <a:pt x="110463" y="45220"/>
                    <a:pt x="110115" y="44339"/>
                    <a:pt x="109050" y="41497"/>
                  </a:cubicBezTo>
                  <a:cubicBezTo>
                    <a:pt x="102314" y="24663"/>
                    <a:pt x="94512" y="4997"/>
                    <a:pt x="62060" y="4997"/>
                  </a:cubicBezTo>
                  <a:lnTo>
                    <a:pt x="42025" y="4997"/>
                  </a:lnTo>
                  <a:cubicBezTo>
                    <a:pt x="36528" y="4997"/>
                    <a:pt x="36352" y="5172"/>
                    <a:pt x="36352" y="6768"/>
                  </a:cubicBezTo>
                  <a:cubicBezTo>
                    <a:pt x="36352" y="6941"/>
                    <a:pt x="36352" y="7831"/>
                    <a:pt x="37060" y="10483"/>
                  </a:cubicBezTo>
                  <a:lnTo>
                    <a:pt x="60821" y="105118"/>
                  </a:lnTo>
                  <a:close/>
                  <a:moveTo>
                    <a:pt x="307741" y="105301"/>
                  </a:moveTo>
                  <a:cubicBezTo>
                    <a:pt x="309338" y="111851"/>
                    <a:pt x="309688" y="113272"/>
                    <a:pt x="322811" y="113272"/>
                  </a:cubicBezTo>
                  <a:cubicBezTo>
                    <a:pt x="326537" y="113272"/>
                    <a:pt x="328840" y="113272"/>
                    <a:pt x="328840" y="116997"/>
                  </a:cubicBezTo>
                  <a:cubicBezTo>
                    <a:pt x="328840" y="119656"/>
                    <a:pt x="326713" y="119656"/>
                    <a:pt x="323518" y="119656"/>
                  </a:cubicBezTo>
                  <a:lnTo>
                    <a:pt x="299407" y="119656"/>
                  </a:lnTo>
                  <a:cubicBezTo>
                    <a:pt x="294260" y="119656"/>
                    <a:pt x="294085" y="119473"/>
                    <a:pt x="291781" y="116107"/>
                  </a:cubicBezTo>
                  <a:lnTo>
                    <a:pt x="223334" y="15097"/>
                  </a:lnTo>
                  <a:lnTo>
                    <a:pt x="205786" y="114869"/>
                  </a:lnTo>
                  <a:cubicBezTo>
                    <a:pt x="204897" y="119473"/>
                    <a:pt x="204897" y="119656"/>
                    <a:pt x="199581" y="119656"/>
                  </a:cubicBezTo>
                  <a:lnTo>
                    <a:pt x="174223" y="119656"/>
                  </a:lnTo>
                  <a:cubicBezTo>
                    <a:pt x="170672" y="119656"/>
                    <a:pt x="168368" y="119656"/>
                    <a:pt x="168368" y="115758"/>
                  </a:cubicBezTo>
                  <a:cubicBezTo>
                    <a:pt x="168368" y="113272"/>
                    <a:pt x="170499" y="113272"/>
                    <a:pt x="174399" y="113272"/>
                  </a:cubicBezTo>
                  <a:cubicBezTo>
                    <a:pt x="177236" y="113272"/>
                    <a:pt x="177942" y="113272"/>
                    <a:pt x="181135" y="112915"/>
                  </a:cubicBezTo>
                  <a:cubicBezTo>
                    <a:pt x="184686" y="112566"/>
                    <a:pt x="185035" y="112208"/>
                    <a:pt x="185035" y="110439"/>
                  </a:cubicBezTo>
                  <a:cubicBezTo>
                    <a:pt x="185035" y="110263"/>
                    <a:pt x="185035" y="109200"/>
                    <a:pt x="184328" y="106540"/>
                  </a:cubicBezTo>
                  <a:lnTo>
                    <a:pt x="161990" y="17573"/>
                  </a:lnTo>
                  <a:cubicBezTo>
                    <a:pt x="160394" y="11547"/>
                    <a:pt x="157732" y="5521"/>
                    <a:pt x="143544" y="4997"/>
                  </a:cubicBezTo>
                  <a:cubicBezTo>
                    <a:pt x="142128" y="4997"/>
                    <a:pt x="139825" y="4814"/>
                    <a:pt x="139825" y="1090"/>
                  </a:cubicBezTo>
                  <a:cubicBezTo>
                    <a:pt x="139825" y="915"/>
                    <a:pt x="140000" y="-1386"/>
                    <a:pt x="142479" y="-1386"/>
                  </a:cubicBezTo>
                  <a:cubicBezTo>
                    <a:pt x="147803" y="-1386"/>
                    <a:pt x="155253" y="-681"/>
                    <a:pt x="160925" y="-681"/>
                  </a:cubicBezTo>
                  <a:cubicBezTo>
                    <a:pt x="165176" y="-681"/>
                    <a:pt x="175464" y="-1386"/>
                    <a:pt x="179721" y="-1386"/>
                  </a:cubicBezTo>
                  <a:cubicBezTo>
                    <a:pt x="180604" y="-1386"/>
                    <a:pt x="183265" y="-1386"/>
                    <a:pt x="183265" y="2512"/>
                  </a:cubicBezTo>
                  <a:cubicBezTo>
                    <a:pt x="183265" y="4814"/>
                    <a:pt x="180959" y="4997"/>
                    <a:pt x="179363" y="4997"/>
                  </a:cubicBezTo>
                  <a:cubicBezTo>
                    <a:pt x="168020" y="5346"/>
                    <a:pt x="168020" y="9951"/>
                    <a:pt x="168020" y="12437"/>
                  </a:cubicBezTo>
                  <a:cubicBezTo>
                    <a:pt x="168020" y="13143"/>
                    <a:pt x="168020" y="14033"/>
                    <a:pt x="168727" y="16866"/>
                  </a:cubicBezTo>
                  <a:lnTo>
                    <a:pt x="192305" y="111144"/>
                  </a:lnTo>
                  <a:lnTo>
                    <a:pt x="192489" y="111144"/>
                  </a:lnTo>
                  <a:lnTo>
                    <a:pt x="211458" y="3401"/>
                  </a:lnTo>
                  <a:cubicBezTo>
                    <a:pt x="211991" y="209"/>
                    <a:pt x="212347" y="-1386"/>
                    <a:pt x="215001" y="-1386"/>
                  </a:cubicBezTo>
                  <a:cubicBezTo>
                    <a:pt x="217488" y="-1386"/>
                    <a:pt x="218901" y="566"/>
                    <a:pt x="220149" y="2512"/>
                  </a:cubicBezTo>
                  <a:lnTo>
                    <a:pt x="294618" y="112915"/>
                  </a:lnTo>
                  <a:lnTo>
                    <a:pt x="294791" y="112740"/>
                  </a:lnTo>
                  <a:lnTo>
                    <a:pt x="269792" y="12437"/>
                  </a:lnTo>
                  <a:cubicBezTo>
                    <a:pt x="268379" y="6409"/>
                    <a:pt x="268020" y="4997"/>
                    <a:pt x="254191" y="4997"/>
                  </a:cubicBezTo>
                  <a:cubicBezTo>
                    <a:pt x="250995" y="4997"/>
                    <a:pt x="248867" y="4997"/>
                    <a:pt x="248867" y="1090"/>
                  </a:cubicBezTo>
                  <a:cubicBezTo>
                    <a:pt x="248867" y="915"/>
                    <a:pt x="248867" y="-1386"/>
                    <a:pt x="251712" y="-1386"/>
                  </a:cubicBezTo>
                  <a:cubicBezTo>
                    <a:pt x="255081" y="-1386"/>
                    <a:pt x="259156" y="-854"/>
                    <a:pt x="262697" y="-854"/>
                  </a:cubicBezTo>
                  <a:cubicBezTo>
                    <a:pt x="266248" y="-854"/>
                    <a:pt x="270324" y="-681"/>
                    <a:pt x="273874" y="-681"/>
                  </a:cubicBezTo>
                  <a:cubicBezTo>
                    <a:pt x="278840" y="-681"/>
                    <a:pt x="291423" y="-1386"/>
                    <a:pt x="296390" y="-1386"/>
                  </a:cubicBezTo>
                  <a:cubicBezTo>
                    <a:pt x="297453" y="-1386"/>
                    <a:pt x="300114" y="-1386"/>
                    <a:pt x="300114" y="2512"/>
                  </a:cubicBezTo>
                  <a:cubicBezTo>
                    <a:pt x="300114" y="4997"/>
                    <a:pt x="297987" y="4997"/>
                    <a:pt x="294443" y="4997"/>
                  </a:cubicBezTo>
                  <a:cubicBezTo>
                    <a:pt x="294260" y="4997"/>
                    <a:pt x="290892" y="4997"/>
                    <a:pt x="287706" y="5346"/>
                  </a:cubicBezTo>
                  <a:cubicBezTo>
                    <a:pt x="283624" y="5704"/>
                    <a:pt x="283624" y="6236"/>
                    <a:pt x="283624" y="8007"/>
                  </a:cubicBezTo>
                  <a:cubicBezTo>
                    <a:pt x="283624" y="9071"/>
                    <a:pt x="284155" y="10840"/>
                    <a:pt x="284331" y="11904"/>
                  </a:cubicBezTo>
                  <a:lnTo>
                    <a:pt x="307741" y="105301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459" name="任意多边形: 形状 458">
              <a:extLst>
                <a:ext uri="{FF2B5EF4-FFF2-40B4-BE49-F238E27FC236}">
                  <a16:creationId xmlns:a16="http://schemas.microsoft.com/office/drawing/2014/main" id="{2643F950-212F-7EAB-346B-CF8335B8E0E2}"/>
                </a:ext>
              </a:extLst>
            </p:cNvPr>
            <p:cNvSpPr/>
            <p:nvPr>
              <p:custDataLst>
                <p:tags r:id="rId46"/>
              </p:custDataLst>
            </p:nvPr>
          </p:nvSpPr>
          <p:spPr>
            <a:xfrm flipV="1">
              <a:off x="11844080" y="-12852756"/>
              <a:ext cx="83160" cy="79922"/>
            </a:xfrm>
            <a:custGeom>
              <a:avLst/>
              <a:gdLst>
                <a:gd name="connsiteX0" fmla="*/ 83161 w 83160"/>
                <a:gd name="connsiteY0" fmla="*/ 47525 h 79922"/>
                <a:gd name="connsiteX1" fmla="*/ 51067 w 83160"/>
                <a:gd name="connsiteY1" fmla="*/ 78538 h 79922"/>
                <a:gd name="connsiteX2" fmla="*/ 0 w 83160"/>
                <a:gd name="connsiteY2" fmla="*/ 29629 h 79922"/>
                <a:gd name="connsiteX3" fmla="*/ 32270 w 83160"/>
                <a:gd name="connsiteY3" fmla="*/ -1384 h 79922"/>
                <a:gd name="connsiteX4" fmla="*/ 83161 w 83160"/>
                <a:gd name="connsiteY4" fmla="*/ 47525 h 79922"/>
                <a:gd name="connsiteX5" fmla="*/ 32445 w 83160"/>
                <a:gd name="connsiteY5" fmla="*/ 3578 h 79922"/>
                <a:gd name="connsiteX6" fmla="*/ 14714 w 83160"/>
                <a:gd name="connsiteY6" fmla="*/ 23245 h 79922"/>
                <a:gd name="connsiteX7" fmla="*/ 24999 w 83160"/>
                <a:gd name="connsiteY7" fmla="*/ 57981 h 79922"/>
                <a:gd name="connsiteX8" fmla="*/ 50891 w 83160"/>
                <a:gd name="connsiteY8" fmla="*/ 73576 h 79922"/>
                <a:gd name="connsiteX9" fmla="*/ 68622 w 83160"/>
                <a:gd name="connsiteY9" fmla="*/ 53908 h 79922"/>
                <a:gd name="connsiteX10" fmla="*/ 58693 w 83160"/>
                <a:gd name="connsiteY10" fmla="*/ 19704 h 79922"/>
                <a:gd name="connsiteX11" fmla="*/ 32445 w 83160"/>
                <a:gd name="connsiteY11" fmla="*/ 3578 h 79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3160" h="79922">
                  <a:moveTo>
                    <a:pt x="83161" y="47525"/>
                  </a:moveTo>
                  <a:cubicBezTo>
                    <a:pt x="83161" y="67199"/>
                    <a:pt x="68439" y="78538"/>
                    <a:pt x="51067" y="78538"/>
                  </a:cubicBezTo>
                  <a:cubicBezTo>
                    <a:pt x="24826" y="78538"/>
                    <a:pt x="0" y="53908"/>
                    <a:pt x="0" y="29629"/>
                  </a:cubicBezTo>
                  <a:cubicBezTo>
                    <a:pt x="0" y="11907"/>
                    <a:pt x="12942" y="-1384"/>
                    <a:pt x="32270" y="-1384"/>
                  </a:cubicBezTo>
                  <a:cubicBezTo>
                    <a:pt x="57628" y="-1384"/>
                    <a:pt x="83161" y="22006"/>
                    <a:pt x="83161" y="47525"/>
                  </a:cubicBezTo>
                  <a:close/>
                  <a:moveTo>
                    <a:pt x="32445" y="3578"/>
                  </a:moveTo>
                  <a:cubicBezTo>
                    <a:pt x="23578" y="3578"/>
                    <a:pt x="14714" y="9247"/>
                    <a:pt x="14714" y="23245"/>
                  </a:cubicBezTo>
                  <a:cubicBezTo>
                    <a:pt x="14714" y="30510"/>
                    <a:pt x="18082" y="47881"/>
                    <a:pt x="24999" y="57981"/>
                  </a:cubicBezTo>
                  <a:cubicBezTo>
                    <a:pt x="32626" y="68970"/>
                    <a:pt x="42906" y="73576"/>
                    <a:pt x="50891" y="73576"/>
                  </a:cubicBezTo>
                  <a:cubicBezTo>
                    <a:pt x="60463" y="73576"/>
                    <a:pt x="68622" y="67018"/>
                    <a:pt x="68622" y="53908"/>
                  </a:cubicBezTo>
                  <a:cubicBezTo>
                    <a:pt x="68622" y="49652"/>
                    <a:pt x="66492" y="32106"/>
                    <a:pt x="58693" y="19704"/>
                  </a:cubicBezTo>
                  <a:cubicBezTo>
                    <a:pt x="51956" y="9247"/>
                    <a:pt x="41310" y="3578"/>
                    <a:pt x="32445" y="3578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460" name="任意多边形: 形状 459">
              <a:extLst>
                <a:ext uri="{FF2B5EF4-FFF2-40B4-BE49-F238E27FC236}">
                  <a16:creationId xmlns:a16="http://schemas.microsoft.com/office/drawing/2014/main" id="{336F0E61-4D24-7DA0-ECDE-E0FB2F6DF8DD}"/>
                </a:ext>
              </a:extLst>
            </p:cNvPr>
            <p:cNvSpPr/>
            <p:nvPr>
              <p:custDataLst>
                <p:tags r:id="rId47"/>
              </p:custDataLst>
            </p:nvPr>
          </p:nvSpPr>
          <p:spPr>
            <a:xfrm flipV="1">
              <a:off x="11343072" y="-12689315"/>
              <a:ext cx="64538" cy="117668"/>
            </a:xfrm>
            <a:custGeom>
              <a:avLst/>
              <a:gdLst>
                <a:gd name="connsiteX0" fmla="*/ 40070 w 64538"/>
                <a:gd name="connsiteY0" fmla="*/ 111345 h 117668"/>
                <a:gd name="connsiteX1" fmla="*/ 34756 w 64538"/>
                <a:gd name="connsiteY1" fmla="*/ 116298 h 117668"/>
                <a:gd name="connsiteX2" fmla="*/ 0 w 64538"/>
                <a:gd name="connsiteY2" fmla="*/ 104960 h 117668"/>
                <a:gd name="connsiteX3" fmla="*/ 0 w 64538"/>
                <a:gd name="connsiteY3" fmla="*/ 98577 h 117668"/>
                <a:gd name="connsiteX4" fmla="*/ 25707 w 64538"/>
                <a:gd name="connsiteY4" fmla="*/ 103540 h 117668"/>
                <a:gd name="connsiteX5" fmla="*/ 25707 w 64538"/>
                <a:gd name="connsiteY5" fmla="*/ 13160 h 117668"/>
                <a:gd name="connsiteX6" fmla="*/ 7976 w 64538"/>
                <a:gd name="connsiteY6" fmla="*/ 5014 h 117668"/>
                <a:gd name="connsiteX7" fmla="*/ 1239 w 64538"/>
                <a:gd name="connsiteY7" fmla="*/ 5014 h 117668"/>
                <a:gd name="connsiteX8" fmla="*/ 1239 w 64538"/>
                <a:gd name="connsiteY8" fmla="*/ -1370 h 117668"/>
                <a:gd name="connsiteX9" fmla="*/ 32802 w 64538"/>
                <a:gd name="connsiteY9" fmla="*/ -663 h 117668"/>
                <a:gd name="connsiteX10" fmla="*/ 64539 w 64538"/>
                <a:gd name="connsiteY10" fmla="*/ -1370 h 117668"/>
                <a:gd name="connsiteX11" fmla="*/ 64539 w 64538"/>
                <a:gd name="connsiteY11" fmla="*/ 5014 h 117668"/>
                <a:gd name="connsiteX12" fmla="*/ 57802 w 64538"/>
                <a:gd name="connsiteY12" fmla="*/ 5014 h 117668"/>
                <a:gd name="connsiteX13" fmla="*/ 40070 w 64538"/>
                <a:gd name="connsiteY13" fmla="*/ 13160 h 117668"/>
                <a:gd name="connsiteX14" fmla="*/ 40070 w 64538"/>
                <a:gd name="connsiteY14" fmla="*/ 111345 h 117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4538" h="117668">
                  <a:moveTo>
                    <a:pt x="40070" y="111345"/>
                  </a:moveTo>
                  <a:cubicBezTo>
                    <a:pt x="40070" y="116124"/>
                    <a:pt x="39721" y="116298"/>
                    <a:pt x="34756" y="116298"/>
                  </a:cubicBezTo>
                  <a:cubicBezTo>
                    <a:pt x="23403" y="105136"/>
                    <a:pt x="7269" y="104960"/>
                    <a:pt x="0" y="104960"/>
                  </a:cubicBezTo>
                  <a:lnTo>
                    <a:pt x="0" y="98577"/>
                  </a:lnTo>
                  <a:cubicBezTo>
                    <a:pt x="4258" y="98577"/>
                    <a:pt x="15960" y="98577"/>
                    <a:pt x="25707" y="103540"/>
                  </a:cubicBezTo>
                  <a:lnTo>
                    <a:pt x="25707" y="13160"/>
                  </a:lnTo>
                  <a:cubicBezTo>
                    <a:pt x="25707" y="7316"/>
                    <a:pt x="25707" y="5014"/>
                    <a:pt x="7976" y="5014"/>
                  </a:cubicBezTo>
                  <a:lnTo>
                    <a:pt x="1239" y="5014"/>
                  </a:lnTo>
                  <a:lnTo>
                    <a:pt x="1239" y="-1370"/>
                  </a:lnTo>
                  <a:cubicBezTo>
                    <a:pt x="4433" y="-1195"/>
                    <a:pt x="26240" y="-663"/>
                    <a:pt x="32802" y="-663"/>
                  </a:cubicBezTo>
                  <a:cubicBezTo>
                    <a:pt x="38299" y="-663"/>
                    <a:pt x="60638" y="-1195"/>
                    <a:pt x="64539" y="-1370"/>
                  </a:cubicBezTo>
                  <a:lnTo>
                    <a:pt x="64539" y="5014"/>
                  </a:lnTo>
                  <a:lnTo>
                    <a:pt x="57802" y="5014"/>
                  </a:lnTo>
                  <a:cubicBezTo>
                    <a:pt x="40070" y="5014"/>
                    <a:pt x="40070" y="7316"/>
                    <a:pt x="40070" y="13160"/>
                  </a:cubicBezTo>
                  <a:lnTo>
                    <a:pt x="40070" y="111345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461" name="任意多边形: 形状 460">
              <a:extLst>
                <a:ext uri="{FF2B5EF4-FFF2-40B4-BE49-F238E27FC236}">
                  <a16:creationId xmlns:a16="http://schemas.microsoft.com/office/drawing/2014/main" id="{194D3314-88CE-1AE3-21F5-F7CE8FF23020}"/>
                </a:ext>
              </a:extLst>
            </p:cNvPr>
            <p:cNvSpPr/>
            <p:nvPr>
              <p:custDataLst>
                <p:tags r:id="rId48"/>
              </p:custDataLst>
            </p:nvPr>
          </p:nvSpPr>
          <p:spPr>
            <a:xfrm flipV="1">
              <a:off x="11967680" y="-12743313"/>
              <a:ext cx="27605" cy="157931"/>
            </a:xfrm>
            <a:custGeom>
              <a:avLst/>
              <a:gdLst>
                <a:gd name="connsiteX0" fmla="*/ 26843 w 27605"/>
                <a:gd name="connsiteY0" fmla="*/ 143140 h 157931"/>
                <a:gd name="connsiteX1" fmla="*/ 13426 w 27605"/>
                <a:gd name="connsiteY1" fmla="*/ 156559 h 157931"/>
                <a:gd name="connsiteX2" fmla="*/ 0 w 27605"/>
                <a:gd name="connsiteY2" fmla="*/ 143140 h 157931"/>
                <a:gd name="connsiteX3" fmla="*/ 13426 w 27605"/>
                <a:gd name="connsiteY3" fmla="*/ 129731 h 157931"/>
                <a:gd name="connsiteX4" fmla="*/ 26843 w 27605"/>
                <a:gd name="connsiteY4" fmla="*/ 143140 h 157931"/>
                <a:gd name="connsiteX5" fmla="*/ 22037 w 27605"/>
                <a:gd name="connsiteY5" fmla="*/ 50261 h 157931"/>
                <a:gd name="connsiteX6" fmla="*/ 5823 w 27605"/>
                <a:gd name="connsiteY6" fmla="*/ 4702 h 157931"/>
                <a:gd name="connsiteX7" fmla="*/ 4051 w 27605"/>
                <a:gd name="connsiteY7" fmla="*/ 1414 h 157931"/>
                <a:gd name="connsiteX8" fmla="*/ 6586 w 27605"/>
                <a:gd name="connsiteY8" fmla="*/ -1373 h 157931"/>
                <a:gd name="connsiteX9" fmla="*/ 27606 w 27605"/>
                <a:gd name="connsiteY9" fmla="*/ 48236 h 157931"/>
                <a:gd name="connsiteX10" fmla="*/ 13426 w 27605"/>
                <a:gd name="connsiteY10" fmla="*/ 74302 h 157931"/>
                <a:gd name="connsiteX11" fmla="*/ 0 w 27605"/>
                <a:gd name="connsiteY11" fmla="*/ 60884 h 157931"/>
                <a:gd name="connsiteX12" fmla="*/ 13426 w 27605"/>
                <a:gd name="connsiteY12" fmla="*/ 47473 h 157931"/>
                <a:gd name="connsiteX13" fmla="*/ 15452 w 27605"/>
                <a:gd name="connsiteY13" fmla="*/ 47727 h 157931"/>
                <a:gd name="connsiteX14" fmla="*/ 22037 w 27605"/>
                <a:gd name="connsiteY14" fmla="*/ 50261 h 157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7605" h="157931">
                  <a:moveTo>
                    <a:pt x="26843" y="143140"/>
                  </a:moveTo>
                  <a:cubicBezTo>
                    <a:pt x="26843" y="150477"/>
                    <a:pt x="20766" y="156559"/>
                    <a:pt x="13426" y="156559"/>
                  </a:cubicBezTo>
                  <a:cubicBezTo>
                    <a:pt x="6078" y="156559"/>
                    <a:pt x="0" y="150477"/>
                    <a:pt x="0" y="143140"/>
                  </a:cubicBezTo>
                  <a:cubicBezTo>
                    <a:pt x="0" y="135804"/>
                    <a:pt x="6078" y="129731"/>
                    <a:pt x="13426" y="129731"/>
                  </a:cubicBezTo>
                  <a:cubicBezTo>
                    <a:pt x="20766" y="129731"/>
                    <a:pt x="26843" y="135804"/>
                    <a:pt x="26843" y="143140"/>
                  </a:cubicBezTo>
                  <a:close/>
                  <a:moveTo>
                    <a:pt x="22037" y="50261"/>
                  </a:moveTo>
                  <a:cubicBezTo>
                    <a:pt x="22037" y="43170"/>
                    <a:pt x="22037" y="23432"/>
                    <a:pt x="5823" y="4702"/>
                  </a:cubicBezTo>
                  <a:cubicBezTo>
                    <a:pt x="4051" y="2678"/>
                    <a:pt x="4051" y="2169"/>
                    <a:pt x="4051" y="1414"/>
                  </a:cubicBezTo>
                  <a:cubicBezTo>
                    <a:pt x="4051" y="-363"/>
                    <a:pt x="5323" y="-1373"/>
                    <a:pt x="6586" y="-1373"/>
                  </a:cubicBezTo>
                  <a:cubicBezTo>
                    <a:pt x="9374" y="-1373"/>
                    <a:pt x="27606" y="18874"/>
                    <a:pt x="27606" y="48236"/>
                  </a:cubicBezTo>
                  <a:cubicBezTo>
                    <a:pt x="27606" y="55572"/>
                    <a:pt x="27098" y="74302"/>
                    <a:pt x="13426" y="74302"/>
                  </a:cubicBezTo>
                  <a:cubicBezTo>
                    <a:pt x="4560" y="74302"/>
                    <a:pt x="0" y="67467"/>
                    <a:pt x="0" y="60884"/>
                  </a:cubicBezTo>
                  <a:cubicBezTo>
                    <a:pt x="0" y="54310"/>
                    <a:pt x="4306" y="47473"/>
                    <a:pt x="13426" y="47473"/>
                  </a:cubicBezTo>
                  <a:cubicBezTo>
                    <a:pt x="14689" y="47473"/>
                    <a:pt x="15197" y="47473"/>
                    <a:pt x="15452" y="47727"/>
                  </a:cubicBezTo>
                  <a:cubicBezTo>
                    <a:pt x="17223" y="47981"/>
                    <a:pt x="20011" y="48490"/>
                    <a:pt x="22037" y="50261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462" name="任意多边形: 形状 461">
              <a:extLst>
                <a:ext uri="{FF2B5EF4-FFF2-40B4-BE49-F238E27FC236}">
                  <a16:creationId xmlns:a16="http://schemas.microsoft.com/office/drawing/2014/main" id="{F78D3C5D-6434-1CD2-3320-5E9681A8A562}"/>
                </a:ext>
              </a:extLst>
            </p:cNvPr>
            <p:cNvSpPr/>
            <p:nvPr>
              <p:custDataLst>
                <p:tags r:id="rId49"/>
              </p:custDataLst>
            </p:nvPr>
          </p:nvSpPr>
          <p:spPr>
            <a:xfrm flipV="1">
              <a:off x="12069863" y="-12809873"/>
              <a:ext cx="144345" cy="175646"/>
            </a:xfrm>
            <a:custGeom>
              <a:avLst/>
              <a:gdLst>
                <a:gd name="connsiteX0" fmla="*/ 17477 w 144345"/>
                <a:gd name="connsiteY0" fmla="*/ 10517 h 175646"/>
                <a:gd name="connsiteX1" fmla="*/ 0 w 144345"/>
                <a:gd name="connsiteY1" fmla="*/ 10517 h 175646"/>
                <a:gd name="connsiteX2" fmla="*/ 0 w 144345"/>
                <a:gd name="connsiteY2" fmla="*/ -1377 h 175646"/>
                <a:gd name="connsiteX3" fmla="*/ 31912 w 144345"/>
                <a:gd name="connsiteY3" fmla="*/ -614 h 175646"/>
                <a:gd name="connsiteX4" fmla="*/ 63816 w 144345"/>
                <a:gd name="connsiteY4" fmla="*/ -1377 h 175646"/>
                <a:gd name="connsiteX5" fmla="*/ 63816 w 144345"/>
                <a:gd name="connsiteY5" fmla="*/ 10517 h 175646"/>
                <a:gd name="connsiteX6" fmla="*/ 46346 w 144345"/>
                <a:gd name="connsiteY6" fmla="*/ 10517 h 175646"/>
                <a:gd name="connsiteX7" fmla="*/ 46346 w 144345"/>
                <a:gd name="connsiteY7" fmla="*/ 63413 h 175646"/>
                <a:gd name="connsiteX8" fmla="*/ 84073 w 144345"/>
                <a:gd name="connsiteY8" fmla="*/ 103406 h 175646"/>
                <a:gd name="connsiteX9" fmla="*/ 98000 w 144345"/>
                <a:gd name="connsiteY9" fmla="*/ 78856 h 175646"/>
                <a:gd name="connsiteX10" fmla="*/ 98000 w 144345"/>
                <a:gd name="connsiteY10" fmla="*/ 10517 h 175646"/>
                <a:gd name="connsiteX11" fmla="*/ 80530 w 144345"/>
                <a:gd name="connsiteY11" fmla="*/ 10517 h 175646"/>
                <a:gd name="connsiteX12" fmla="*/ 80530 w 144345"/>
                <a:gd name="connsiteY12" fmla="*/ -1377 h 175646"/>
                <a:gd name="connsiteX13" fmla="*/ 112434 w 144345"/>
                <a:gd name="connsiteY13" fmla="*/ -614 h 175646"/>
                <a:gd name="connsiteX14" fmla="*/ 144346 w 144345"/>
                <a:gd name="connsiteY14" fmla="*/ -1377 h 175646"/>
                <a:gd name="connsiteX15" fmla="*/ 144346 w 144345"/>
                <a:gd name="connsiteY15" fmla="*/ 10517 h 175646"/>
                <a:gd name="connsiteX16" fmla="*/ 126869 w 144345"/>
                <a:gd name="connsiteY16" fmla="*/ 10517 h 175646"/>
                <a:gd name="connsiteX17" fmla="*/ 126869 w 144345"/>
                <a:gd name="connsiteY17" fmla="*/ 76069 h 175646"/>
                <a:gd name="connsiteX18" fmla="*/ 87871 w 144345"/>
                <a:gd name="connsiteY18" fmla="*/ 112513 h 175646"/>
                <a:gd name="connsiteX19" fmla="*/ 44821 w 144345"/>
                <a:gd name="connsiteY19" fmla="*/ 87709 h 175646"/>
                <a:gd name="connsiteX20" fmla="*/ 44821 w 144345"/>
                <a:gd name="connsiteY20" fmla="*/ 174269 h 175646"/>
                <a:gd name="connsiteX21" fmla="*/ 0 w 144345"/>
                <a:gd name="connsiteY21" fmla="*/ 172245 h 175646"/>
                <a:gd name="connsiteX22" fmla="*/ 0 w 144345"/>
                <a:gd name="connsiteY22" fmla="*/ 160351 h 175646"/>
                <a:gd name="connsiteX23" fmla="*/ 17477 w 144345"/>
                <a:gd name="connsiteY23" fmla="*/ 150482 h 175646"/>
                <a:gd name="connsiteX24" fmla="*/ 17477 w 144345"/>
                <a:gd name="connsiteY24" fmla="*/ 10517 h 175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44345" h="175646">
                  <a:moveTo>
                    <a:pt x="17477" y="10517"/>
                  </a:moveTo>
                  <a:lnTo>
                    <a:pt x="0" y="10517"/>
                  </a:lnTo>
                  <a:lnTo>
                    <a:pt x="0" y="-1377"/>
                  </a:lnTo>
                  <a:cubicBezTo>
                    <a:pt x="7094" y="-1123"/>
                    <a:pt x="22284" y="-614"/>
                    <a:pt x="31912" y="-614"/>
                  </a:cubicBezTo>
                  <a:cubicBezTo>
                    <a:pt x="41786" y="-614"/>
                    <a:pt x="56729" y="-1123"/>
                    <a:pt x="63816" y="-1377"/>
                  </a:cubicBezTo>
                  <a:lnTo>
                    <a:pt x="63816" y="10517"/>
                  </a:lnTo>
                  <a:lnTo>
                    <a:pt x="46346" y="10517"/>
                  </a:lnTo>
                  <a:lnTo>
                    <a:pt x="46346" y="63413"/>
                  </a:lnTo>
                  <a:cubicBezTo>
                    <a:pt x="46346" y="91004"/>
                    <a:pt x="68121" y="103406"/>
                    <a:pt x="84073" y="103406"/>
                  </a:cubicBezTo>
                  <a:cubicBezTo>
                    <a:pt x="92685" y="103406"/>
                    <a:pt x="98000" y="98086"/>
                    <a:pt x="98000" y="78856"/>
                  </a:cubicBezTo>
                  <a:lnTo>
                    <a:pt x="98000" y="10517"/>
                  </a:lnTo>
                  <a:lnTo>
                    <a:pt x="80530" y="10517"/>
                  </a:lnTo>
                  <a:lnTo>
                    <a:pt x="80530" y="-1377"/>
                  </a:lnTo>
                  <a:cubicBezTo>
                    <a:pt x="87616" y="-1123"/>
                    <a:pt x="102813" y="-614"/>
                    <a:pt x="112434" y="-614"/>
                  </a:cubicBezTo>
                  <a:cubicBezTo>
                    <a:pt x="122308" y="-614"/>
                    <a:pt x="137252" y="-1123"/>
                    <a:pt x="144346" y="-1377"/>
                  </a:cubicBezTo>
                  <a:lnTo>
                    <a:pt x="144346" y="10517"/>
                  </a:lnTo>
                  <a:lnTo>
                    <a:pt x="126869" y="10517"/>
                  </a:lnTo>
                  <a:lnTo>
                    <a:pt x="126869" y="76069"/>
                  </a:lnTo>
                  <a:cubicBezTo>
                    <a:pt x="126869" y="102644"/>
                    <a:pt x="113197" y="112513"/>
                    <a:pt x="87871" y="112513"/>
                  </a:cubicBezTo>
                  <a:cubicBezTo>
                    <a:pt x="63562" y="112513"/>
                    <a:pt x="50652" y="97832"/>
                    <a:pt x="44821" y="87709"/>
                  </a:cubicBezTo>
                  <a:lnTo>
                    <a:pt x="44821" y="174269"/>
                  </a:lnTo>
                  <a:lnTo>
                    <a:pt x="0" y="172245"/>
                  </a:lnTo>
                  <a:lnTo>
                    <a:pt x="0" y="160351"/>
                  </a:lnTo>
                  <a:cubicBezTo>
                    <a:pt x="15706" y="160351"/>
                    <a:pt x="17477" y="160351"/>
                    <a:pt x="17477" y="150482"/>
                  </a:cubicBezTo>
                  <a:lnTo>
                    <a:pt x="17477" y="10517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463" name="任意多边形: 形状 462">
              <a:extLst>
                <a:ext uri="{FF2B5EF4-FFF2-40B4-BE49-F238E27FC236}">
                  <a16:creationId xmlns:a16="http://schemas.microsoft.com/office/drawing/2014/main" id="{9EC9F7B8-0B67-355A-4AC8-15D5AA2EECEF}"/>
                </a:ext>
              </a:extLst>
            </p:cNvPr>
            <p:cNvSpPr/>
            <p:nvPr>
              <p:custDataLst>
                <p:tags r:id="rId50"/>
              </p:custDataLst>
            </p:nvPr>
          </p:nvSpPr>
          <p:spPr>
            <a:xfrm flipV="1">
              <a:off x="12231447" y="-12713938"/>
              <a:ext cx="78376" cy="117669"/>
            </a:xfrm>
            <a:custGeom>
              <a:avLst/>
              <a:gdLst>
                <a:gd name="connsiteX0" fmla="*/ 78377 w 78376"/>
                <a:gd name="connsiteY0" fmla="*/ 30881 h 117669"/>
                <a:gd name="connsiteX1" fmla="*/ 72347 w 78376"/>
                <a:gd name="connsiteY1" fmla="*/ 30881 h 117669"/>
                <a:gd name="connsiteX2" fmla="*/ 67732 w 78376"/>
                <a:gd name="connsiteY2" fmla="*/ 14754 h 117669"/>
                <a:gd name="connsiteX3" fmla="*/ 50183 w 78376"/>
                <a:gd name="connsiteY3" fmla="*/ 13690 h 117669"/>
                <a:gd name="connsiteX4" fmla="*/ 17556 w 78376"/>
                <a:gd name="connsiteY4" fmla="*/ 13690 h 117669"/>
                <a:gd name="connsiteX5" fmla="*/ 53019 w 78376"/>
                <a:gd name="connsiteY5" fmla="*/ 43465 h 117669"/>
                <a:gd name="connsiteX6" fmla="*/ 78377 w 78376"/>
                <a:gd name="connsiteY6" fmla="*/ 81744 h 117669"/>
                <a:gd name="connsiteX7" fmla="*/ 36885 w 78376"/>
                <a:gd name="connsiteY7" fmla="*/ 116298 h 117669"/>
                <a:gd name="connsiteX8" fmla="*/ 0 w 78376"/>
                <a:gd name="connsiteY8" fmla="*/ 84577 h 117669"/>
                <a:gd name="connsiteX9" fmla="*/ 9398 w 78376"/>
                <a:gd name="connsiteY9" fmla="*/ 74652 h 117669"/>
                <a:gd name="connsiteX10" fmla="*/ 18795 w 78376"/>
                <a:gd name="connsiteY10" fmla="*/ 84045 h 117669"/>
                <a:gd name="connsiteX11" fmla="*/ 8333 w 78376"/>
                <a:gd name="connsiteY11" fmla="*/ 93438 h 117669"/>
                <a:gd name="connsiteX12" fmla="*/ 34224 w 78376"/>
                <a:gd name="connsiteY12" fmla="*/ 109921 h 117669"/>
                <a:gd name="connsiteX13" fmla="*/ 61178 w 78376"/>
                <a:gd name="connsiteY13" fmla="*/ 81744 h 117669"/>
                <a:gd name="connsiteX14" fmla="*/ 44503 w 78376"/>
                <a:gd name="connsiteY14" fmla="*/ 47720 h 117669"/>
                <a:gd name="connsiteX15" fmla="*/ 1771 w 78376"/>
                <a:gd name="connsiteY15" fmla="*/ 5537 h 117669"/>
                <a:gd name="connsiteX16" fmla="*/ 0 w 78376"/>
                <a:gd name="connsiteY16" fmla="*/ -1372 h 117669"/>
                <a:gd name="connsiteX17" fmla="*/ 73055 w 78376"/>
                <a:gd name="connsiteY17" fmla="*/ -1372 h 117669"/>
                <a:gd name="connsiteX18" fmla="*/ 78377 w 78376"/>
                <a:gd name="connsiteY18" fmla="*/ 30881 h 117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8376" h="117669">
                  <a:moveTo>
                    <a:pt x="78377" y="30881"/>
                  </a:moveTo>
                  <a:lnTo>
                    <a:pt x="72347" y="30881"/>
                  </a:lnTo>
                  <a:cubicBezTo>
                    <a:pt x="71815" y="26982"/>
                    <a:pt x="70044" y="16525"/>
                    <a:pt x="67732" y="14754"/>
                  </a:cubicBezTo>
                  <a:cubicBezTo>
                    <a:pt x="66318" y="13690"/>
                    <a:pt x="52662" y="13690"/>
                    <a:pt x="50183" y="13690"/>
                  </a:cubicBezTo>
                  <a:lnTo>
                    <a:pt x="17556" y="13690"/>
                  </a:lnTo>
                  <a:cubicBezTo>
                    <a:pt x="36169" y="30173"/>
                    <a:pt x="42382" y="35136"/>
                    <a:pt x="53019" y="43465"/>
                  </a:cubicBezTo>
                  <a:cubicBezTo>
                    <a:pt x="66143" y="53922"/>
                    <a:pt x="78377" y="64910"/>
                    <a:pt x="78377" y="81744"/>
                  </a:cubicBezTo>
                  <a:cubicBezTo>
                    <a:pt x="78377" y="103189"/>
                    <a:pt x="59581" y="116298"/>
                    <a:pt x="36885" y="116298"/>
                  </a:cubicBezTo>
                  <a:cubicBezTo>
                    <a:pt x="14895" y="116298"/>
                    <a:pt x="0" y="100886"/>
                    <a:pt x="0" y="84577"/>
                  </a:cubicBezTo>
                  <a:cubicBezTo>
                    <a:pt x="0" y="75542"/>
                    <a:pt x="7626" y="74652"/>
                    <a:pt x="9398" y="74652"/>
                  </a:cubicBezTo>
                  <a:cubicBezTo>
                    <a:pt x="13656" y="74652"/>
                    <a:pt x="18795" y="77670"/>
                    <a:pt x="18795" y="84045"/>
                  </a:cubicBezTo>
                  <a:cubicBezTo>
                    <a:pt x="18795" y="87238"/>
                    <a:pt x="17556" y="93438"/>
                    <a:pt x="8333" y="93438"/>
                  </a:cubicBezTo>
                  <a:cubicBezTo>
                    <a:pt x="13830" y="106022"/>
                    <a:pt x="25890" y="109921"/>
                    <a:pt x="34224" y="109921"/>
                  </a:cubicBezTo>
                  <a:cubicBezTo>
                    <a:pt x="51954" y="109921"/>
                    <a:pt x="61178" y="96099"/>
                    <a:pt x="61178" y="81744"/>
                  </a:cubicBezTo>
                  <a:cubicBezTo>
                    <a:pt x="61178" y="66323"/>
                    <a:pt x="50183" y="54097"/>
                    <a:pt x="44503" y="47720"/>
                  </a:cubicBezTo>
                  <a:lnTo>
                    <a:pt x="1771" y="5537"/>
                  </a:lnTo>
                  <a:cubicBezTo>
                    <a:pt x="0" y="3949"/>
                    <a:pt x="0" y="3590"/>
                    <a:pt x="0" y="-1372"/>
                  </a:cubicBezTo>
                  <a:lnTo>
                    <a:pt x="73055" y="-1372"/>
                  </a:lnTo>
                  <a:lnTo>
                    <a:pt x="78377" y="30881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464" name="任意多边形: 形状 463">
              <a:extLst>
                <a:ext uri="{FF2B5EF4-FFF2-40B4-BE49-F238E27FC236}">
                  <a16:creationId xmlns:a16="http://schemas.microsoft.com/office/drawing/2014/main" id="{4ACE2F46-ADC2-0979-9F89-B9FFA6395005}"/>
                </a:ext>
              </a:extLst>
            </p:cNvPr>
            <p:cNvSpPr/>
            <p:nvPr>
              <p:custDataLst>
                <p:tags r:id="rId51"/>
              </p:custDataLst>
            </p:nvPr>
          </p:nvSpPr>
          <p:spPr>
            <a:xfrm flipV="1">
              <a:off x="12404095" y="-12781782"/>
              <a:ext cx="168900" cy="168563"/>
            </a:xfrm>
            <a:custGeom>
              <a:avLst/>
              <a:gdLst>
                <a:gd name="connsiteX0" fmla="*/ 168900 w 168900"/>
                <a:gd name="connsiteY0" fmla="*/ 82907 h 168563"/>
                <a:gd name="connsiteX1" fmla="*/ 84581 w 168900"/>
                <a:gd name="connsiteY1" fmla="*/ 167188 h 168563"/>
                <a:gd name="connsiteX2" fmla="*/ 0 w 168900"/>
                <a:gd name="connsiteY2" fmla="*/ 82907 h 168563"/>
                <a:gd name="connsiteX3" fmla="*/ 84327 w 168900"/>
                <a:gd name="connsiteY3" fmla="*/ -1375 h 168563"/>
                <a:gd name="connsiteX4" fmla="*/ 168900 w 168900"/>
                <a:gd name="connsiteY4" fmla="*/ 82907 h 168563"/>
                <a:gd name="connsiteX5" fmla="*/ 6331 w 168900"/>
                <a:gd name="connsiteY5" fmla="*/ 86193 h 168563"/>
                <a:gd name="connsiteX6" fmla="*/ 81285 w 168900"/>
                <a:gd name="connsiteY6" fmla="*/ 160860 h 168563"/>
                <a:gd name="connsiteX7" fmla="*/ 81285 w 168900"/>
                <a:gd name="connsiteY7" fmla="*/ 86193 h 168563"/>
                <a:gd name="connsiteX8" fmla="*/ 6331 w 168900"/>
                <a:gd name="connsiteY8" fmla="*/ 86193 h 168563"/>
                <a:gd name="connsiteX9" fmla="*/ 87616 w 168900"/>
                <a:gd name="connsiteY9" fmla="*/ 160860 h 168563"/>
                <a:gd name="connsiteX10" fmla="*/ 162577 w 168900"/>
                <a:gd name="connsiteY10" fmla="*/ 86193 h 168563"/>
                <a:gd name="connsiteX11" fmla="*/ 87616 w 168900"/>
                <a:gd name="connsiteY11" fmla="*/ 86193 h 168563"/>
                <a:gd name="connsiteX12" fmla="*/ 87616 w 168900"/>
                <a:gd name="connsiteY12" fmla="*/ 160860 h 168563"/>
                <a:gd name="connsiteX13" fmla="*/ 81285 w 168900"/>
                <a:gd name="connsiteY13" fmla="*/ 4953 h 168563"/>
                <a:gd name="connsiteX14" fmla="*/ 6331 w 168900"/>
                <a:gd name="connsiteY14" fmla="*/ 79865 h 168563"/>
                <a:gd name="connsiteX15" fmla="*/ 81285 w 168900"/>
                <a:gd name="connsiteY15" fmla="*/ 79865 h 168563"/>
                <a:gd name="connsiteX16" fmla="*/ 81285 w 168900"/>
                <a:gd name="connsiteY16" fmla="*/ 4953 h 168563"/>
                <a:gd name="connsiteX17" fmla="*/ 162577 w 168900"/>
                <a:gd name="connsiteY17" fmla="*/ 79865 h 168563"/>
                <a:gd name="connsiteX18" fmla="*/ 87616 w 168900"/>
                <a:gd name="connsiteY18" fmla="*/ 4953 h 168563"/>
                <a:gd name="connsiteX19" fmla="*/ 87616 w 168900"/>
                <a:gd name="connsiteY19" fmla="*/ 79865 h 168563"/>
                <a:gd name="connsiteX20" fmla="*/ 162577 w 168900"/>
                <a:gd name="connsiteY20" fmla="*/ 79865 h 168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68900" h="168563">
                  <a:moveTo>
                    <a:pt x="168900" y="82907"/>
                  </a:moveTo>
                  <a:cubicBezTo>
                    <a:pt x="168900" y="129473"/>
                    <a:pt x="130920" y="167188"/>
                    <a:pt x="84581" y="167188"/>
                  </a:cubicBezTo>
                  <a:cubicBezTo>
                    <a:pt x="37480" y="167188"/>
                    <a:pt x="0" y="128965"/>
                    <a:pt x="0" y="82907"/>
                  </a:cubicBezTo>
                  <a:cubicBezTo>
                    <a:pt x="0" y="36339"/>
                    <a:pt x="37988" y="-1375"/>
                    <a:pt x="84327" y="-1375"/>
                  </a:cubicBezTo>
                  <a:cubicBezTo>
                    <a:pt x="131428" y="-1375"/>
                    <a:pt x="168900" y="36848"/>
                    <a:pt x="168900" y="82907"/>
                  </a:cubicBezTo>
                  <a:close/>
                  <a:moveTo>
                    <a:pt x="6331" y="86193"/>
                  </a:moveTo>
                  <a:cubicBezTo>
                    <a:pt x="8866" y="128719"/>
                    <a:pt x="41786" y="158835"/>
                    <a:pt x="81285" y="160860"/>
                  </a:cubicBezTo>
                  <a:lnTo>
                    <a:pt x="81285" y="86193"/>
                  </a:lnTo>
                  <a:lnTo>
                    <a:pt x="6331" y="86193"/>
                  </a:lnTo>
                  <a:close/>
                  <a:moveTo>
                    <a:pt x="87616" y="160860"/>
                  </a:moveTo>
                  <a:cubicBezTo>
                    <a:pt x="127377" y="158835"/>
                    <a:pt x="160043" y="128465"/>
                    <a:pt x="162577" y="86193"/>
                  </a:cubicBezTo>
                  <a:lnTo>
                    <a:pt x="87616" y="86193"/>
                  </a:lnTo>
                  <a:lnTo>
                    <a:pt x="87616" y="160860"/>
                  </a:lnTo>
                  <a:close/>
                  <a:moveTo>
                    <a:pt x="81285" y="4953"/>
                  </a:moveTo>
                  <a:cubicBezTo>
                    <a:pt x="42040" y="6977"/>
                    <a:pt x="8866" y="36593"/>
                    <a:pt x="6331" y="79865"/>
                  </a:cubicBezTo>
                  <a:lnTo>
                    <a:pt x="81285" y="79865"/>
                  </a:lnTo>
                  <a:lnTo>
                    <a:pt x="81285" y="4953"/>
                  </a:lnTo>
                  <a:close/>
                  <a:moveTo>
                    <a:pt x="162577" y="79865"/>
                  </a:moveTo>
                  <a:cubicBezTo>
                    <a:pt x="160043" y="36593"/>
                    <a:pt x="126614" y="6977"/>
                    <a:pt x="87616" y="4953"/>
                  </a:cubicBezTo>
                  <a:lnTo>
                    <a:pt x="87616" y="79865"/>
                  </a:lnTo>
                  <a:lnTo>
                    <a:pt x="162577" y="79865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465" name="任意多边形: 形状 464">
              <a:extLst>
                <a:ext uri="{FF2B5EF4-FFF2-40B4-BE49-F238E27FC236}">
                  <a16:creationId xmlns:a16="http://schemas.microsoft.com/office/drawing/2014/main" id="{146890A7-4E6D-35B0-4A43-B243215D1809}"/>
                </a:ext>
              </a:extLst>
            </p:cNvPr>
            <p:cNvSpPr/>
            <p:nvPr>
              <p:custDataLst>
                <p:tags r:id="rId52"/>
              </p:custDataLst>
            </p:nvPr>
          </p:nvSpPr>
          <p:spPr>
            <a:xfrm flipV="1">
              <a:off x="12656859" y="-12809873"/>
              <a:ext cx="125351" cy="178932"/>
            </a:xfrm>
            <a:custGeom>
              <a:avLst/>
              <a:gdLst>
                <a:gd name="connsiteX0" fmla="*/ 76987 w 125351"/>
                <a:gd name="connsiteY0" fmla="*/ 75813 h 178932"/>
                <a:gd name="connsiteX1" fmla="*/ 103576 w 125351"/>
                <a:gd name="connsiteY1" fmla="*/ 4697 h 178932"/>
                <a:gd name="connsiteX2" fmla="*/ 116994 w 125351"/>
                <a:gd name="connsiteY2" fmla="*/ -878 h 178932"/>
                <a:gd name="connsiteX3" fmla="*/ 122563 w 125351"/>
                <a:gd name="connsiteY3" fmla="*/ -878 h 178932"/>
                <a:gd name="connsiteX4" fmla="*/ 125351 w 125351"/>
                <a:gd name="connsiteY4" fmla="*/ 1656 h 178932"/>
                <a:gd name="connsiteX5" fmla="*/ 124088 w 125351"/>
                <a:gd name="connsiteY5" fmla="*/ 3934 h 178932"/>
                <a:gd name="connsiteX6" fmla="*/ 118257 w 125351"/>
                <a:gd name="connsiteY6" fmla="*/ 15574 h 178932"/>
                <a:gd name="connsiteX7" fmla="*/ 66604 w 125351"/>
                <a:gd name="connsiteY7" fmla="*/ 159588 h 178932"/>
                <a:gd name="connsiteX8" fmla="*/ 35709 w 125351"/>
                <a:gd name="connsiteY8" fmla="*/ 177555 h 178932"/>
                <a:gd name="connsiteX9" fmla="*/ 31149 w 125351"/>
                <a:gd name="connsiteY9" fmla="*/ 174768 h 178932"/>
                <a:gd name="connsiteX10" fmla="*/ 33429 w 125351"/>
                <a:gd name="connsiteY10" fmla="*/ 172236 h 178932"/>
                <a:gd name="connsiteX11" fmla="*/ 49889 w 125351"/>
                <a:gd name="connsiteY11" fmla="*/ 151989 h 178932"/>
                <a:gd name="connsiteX12" fmla="*/ 74453 w 125351"/>
                <a:gd name="connsiteY12" fmla="*/ 83150 h 178932"/>
                <a:gd name="connsiteX13" fmla="*/ 4560 w 125351"/>
                <a:gd name="connsiteY13" fmla="*/ 13803 h 178932"/>
                <a:gd name="connsiteX14" fmla="*/ 0 w 125351"/>
                <a:gd name="connsiteY14" fmla="*/ 5959 h 178932"/>
                <a:gd name="connsiteX15" fmla="*/ 7603 w 125351"/>
                <a:gd name="connsiteY15" fmla="*/ -1377 h 178932"/>
                <a:gd name="connsiteX16" fmla="*/ 15960 w 125351"/>
                <a:gd name="connsiteY16" fmla="*/ 3934 h 178932"/>
                <a:gd name="connsiteX17" fmla="*/ 76987 w 125351"/>
                <a:gd name="connsiteY17" fmla="*/ 75813 h 178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25351" h="178932">
                  <a:moveTo>
                    <a:pt x="76987" y="75813"/>
                  </a:moveTo>
                  <a:cubicBezTo>
                    <a:pt x="87370" y="49239"/>
                    <a:pt x="99525" y="10517"/>
                    <a:pt x="103576" y="4697"/>
                  </a:cubicBezTo>
                  <a:cubicBezTo>
                    <a:pt x="107628" y="-878"/>
                    <a:pt x="110154" y="-878"/>
                    <a:pt x="116994" y="-878"/>
                  </a:cubicBezTo>
                  <a:lnTo>
                    <a:pt x="122563" y="-878"/>
                  </a:lnTo>
                  <a:cubicBezTo>
                    <a:pt x="125097" y="-624"/>
                    <a:pt x="125351" y="893"/>
                    <a:pt x="125351" y="1656"/>
                  </a:cubicBezTo>
                  <a:cubicBezTo>
                    <a:pt x="125351" y="2417"/>
                    <a:pt x="124843" y="2926"/>
                    <a:pt x="124088" y="3934"/>
                  </a:cubicBezTo>
                  <a:cubicBezTo>
                    <a:pt x="121554" y="6721"/>
                    <a:pt x="120037" y="10517"/>
                    <a:pt x="118257" y="15574"/>
                  </a:cubicBezTo>
                  <a:lnTo>
                    <a:pt x="66604" y="159588"/>
                  </a:lnTo>
                  <a:cubicBezTo>
                    <a:pt x="61282" y="174260"/>
                    <a:pt x="47610" y="177555"/>
                    <a:pt x="35709" y="177555"/>
                  </a:cubicBezTo>
                  <a:cubicBezTo>
                    <a:pt x="34446" y="177555"/>
                    <a:pt x="31149" y="177555"/>
                    <a:pt x="31149" y="174768"/>
                  </a:cubicBezTo>
                  <a:cubicBezTo>
                    <a:pt x="31149" y="172743"/>
                    <a:pt x="33175" y="172236"/>
                    <a:pt x="33429" y="172236"/>
                  </a:cubicBezTo>
                  <a:cubicBezTo>
                    <a:pt x="41787" y="170719"/>
                    <a:pt x="43558" y="169203"/>
                    <a:pt x="49889" y="151989"/>
                  </a:cubicBezTo>
                  <a:lnTo>
                    <a:pt x="74453" y="83150"/>
                  </a:lnTo>
                  <a:lnTo>
                    <a:pt x="4560" y="13803"/>
                  </a:lnTo>
                  <a:cubicBezTo>
                    <a:pt x="1525" y="10770"/>
                    <a:pt x="0" y="9245"/>
                    <a:pt x="0" y="5959"/>
                  </a:cubicBezTo>
                  <a:cubicBezTo>
                    <a:pt x="0" y="1656"/>
                    <a:pt x="3552" y="-1377"/>
                    <a:pt x="7603" y="-1377"/>
                  </a:cubicBezTo>
                  <a:cubicBezTo>
                    <a:pt x="11654" y="-1377"/>
                    <a:pt x="13934" y="1402"/>
                    <a:pt x="15960" y="3934"/>
                  </a:cubicBezTo>
                  <a:lnTo>
                    <a:pt x="76987" y="75813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466" name="任意多边形: 形状 465">
              <a:extLst>
                <a:ext uri="{FF2B5EF4-FFF2-40B4-BE49-F238E27FC236}">
                  <a16:creationId xmlns:a16="http://schemas.microsoft.com/office/drawing/2014/main" id="{098A7FF4-4A4E-A5C2-7798-AC07F3B62BE5}"/>
                </a:ext>
              </a:extLst>
            </p:cNvPr>
            <p:cNvSpPr/>
            <p:nvPr>
              <p:custDataLst>
                <p:tags r:id="rId53"/>
              </p:custDataLst>
            </p:nvPr>
          </p:nvSpPr>
          <p:spPr>
            <a:xfrm flipV="1">
              <a:off x="12802556" y="-12809873"/>
              <a:ext cx="144345" cy="175646"/>
            </a:xfrm>
            <a:custGeom>
              <a:avLst/>
              <a:gdLst>
                <a:gd name="connsiteX0" fmla="*/ 17477 w 144345"/>
                <a:gd name="connsiteY0" fmla="*/ 10517 h 175646"/>
                <a:gd name="connsiteX1" fmla="*/ 0 w 144345"/>
                <a:gd name="connsiteY1" fmla="*/ 10517 h 175646"/>
                <a:gd name="connsiteX2" fmla="*/ 0 w 144345"/>
                <a:gd name="connsiteY2" fmla="*/ -1377 h 175646"/>
                <a:gd name="connsiteX3" fmla="*/ 31912 w 144345"/>
                <a:gd name="connsiteY3" fmla="*/ -614 h 175646"/>
                <a:gd name="connsiteX4" fmla="*/ 63816 w 144345"/>
                <a:gd name="connsiteY4" fmla="*/ -1377 h 175646"/>
                <a:gd name="connsiteX5" fmla="*/ 63816 w 144345"/>
                <a:gd name="connsiteY5" fmla="*/ 10517 h 175646"/>
                <a:gd name="connsiteX6" fmla="*/ 46346 w 144345"/>
                <a:gd name="connsiteY6" fmla="*/ 10517 h 175646"/>
                <a:gd name="connsiteX7" fmla="*/ 46346 w 144345"/>
                <a:gd name="connsiteY7" fmla="*/ 63413 h 175646"/>
                <a:gd name="connsiteX8" fmla="*/ 84073 w 144345"/>
                <a:gd name="connsiteY8" fmla="*/ 103406 h 175646"/>
                <a:gd name="connsiteX9" fmla="*/ 98000 w 144345"/>
                <a:gd name="connsiteY9" fmla="*/ 78856 h 175646"/>
                <a:gd name="connsiteX10" fmla="*/ 98000 w 144345"/>
                <a:gd name="connsiteY10" fmla="*/ 10517 h 175646"/>
                <a:gd name="connsiteX11" fmla="*/ 80530 w 144345"/>
                <a:gd name="connsiteY11" fmla="*/ 10517 h 175646"/>
                <a:gd name="connsiteX12" fmla="*/ 80530 w 144345"/>
                <a:gd name="connsiteY12" fmla="*/ -1377 h 175646"/>
                <a:gd name="connsiteX13" fmla="*/ 112434 w 144345"/>
                <a:gd name="connsiteY13" fmla="*/ -614 h 175646"/>
                <a:gd name="connsiteX14" fmla="*/ 144346 w 144345"/>
                <a:gd name="connsiteY14" fmla="*/ -1377 h 175646"/>
                <a:gd name="connsiteX15" fmla="*/ 144346 w 144345"/>
                <a:gd name="connsiteY15" fmla="*/ 10517 h 175646"/>
                <a:gd name="connsiteX16" fmla="*/ 126869 w 144345"/>
                <a:gd name="connsiteY16" fmla="*/ 10517 h 175646"/>
                <a:gd name="connsiteX17" fmla="*/ 126869 w 144345"/>
                <a:gd name="connsiteY17" fmla="*/ 76069 h 175646"/>
                <a:gd name="connsiteX18" fmla="*/ 87871 w 144345"/>
                <a:gd name="connsiteY18" fmla="*/ 112513 h 175646"/>
                <a:gd name="connsiteX19" fmla="*/ 44821 w 144345"/>
                <a:gd name="connsiteY19" fmla="*/ 87709 h 175646"/>
                <a:gd name="connsiteX20" fmla="*/ 44821 w 144345"/>
                <a:gd name="connsiteY20" fmla="*/ 174269 h 175646"/>
                <a:gd name="connsiteX21" fmla="*/ 0 w 144345"/>
                <a:gd name="connsiteY21" fmla="*/ 172245 h 175646"/>
                <a:gd name="connsiteX22" fmla="*/ 0 w 144345"/>
                <a:gd name="connsiteY22" fmla="*/ 160351 h 175646"/>
                <a:gd name="connsiteX23" fmla="*/ 17477 w 144345"/>
                <a:gd name="connsiteY23" fmla="*/ 150482 h 175646"/>
                <a:gd name="connsiteX24" fmla="*/ 17477 w 144345"/>
                <a:gd name="connsiteY24" fmla="*/ 10517 h 175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44345" h="175646">
                  <a:moveTo>
                    <a:pt x="17477" y="10517"/>
                  </a:moveTo>
                  <a:lnTo>
                    <a:pt x="0" y="10517"/>
                  </a:lnTo>
                  <a:lnTo>
                    <a:pt x="0" y="-1377"/>
                  </a:lnTo>
                  <a:cubicBezTo>
                    <a:pt x="7095" y="-1123"/>
                    <a:pt x="22283" y="-614"/>
                    <a:pt x="31912" y="-614"/>
                  </a:cubicBezTo>
                  <a:cubicBezTo>
                    <a:pt x="41787" y="-614"/>
                    <a:pt x="56729" y="-1123"/>
                    <a:pt x="63816" y="-1377"/>
                  </a:cubicBezTo>
                  <a:lnTo>
                    <a:pt x="63816" y="10517"/>
                  </a:lnTo>
                  <a:lnTo>
                    <a:pt x="46346" y="10517"/>
                  </a:lnTo>
                  <a:lnTo>
                    <a:pt x="46346" y="63413"/>
                  </a:lnTo>
                  <a:cubicBezTo>
                    <a:pt x="46346" y="91004"/>
                    <a:pt x="68121" y="103406"/>
                    <a:pt x="84073" y="103406"/>
                  </a:cubicBezTo>
                  <a:cubicBezTo>
                    <a:pt x="92685" y="103406"/>
                    <a:pt x="98000" y="98086"/>
                    <a:pt x="98000" y="78856"/>
                  </a:cubicBezTo>
                  <a:lnTo>
                    <a:pt x="98000" y="10517"/>
                  </a:lnTo>
                  <a:lnTo>
                    <a:pt x="80530" y="10517"/>
                  </a:lnTo>
                  <a:lnTo>
                    <a:pt x="80530" y="-1377"/>
                  </a:lnTo>
                  <a:cubicBezTo>
                    <a:pt x="87616" y="-1123"/>
                    <a:pt x="102813" y="-614"/>
                    <a:pt x="112434" y="-614"/>
                  </a:cubicBezTo>
                  <a:cubicBezTo>
                    <a:pt x="122308" y="-614"/>
                    <a:pt x="137252" y="-1123"/>
                    <a:pt x="144346" y="-1377"/>
                  </a:cubicBezTo>
                  <a:lnTo>
                    <a:pt x="144346" y="10517"/>
                  </a:lnTo>
                  <a:lnTo>
                    <a:pt x="126869" y="10517"/>
                  </a:lnTo>
                  <a:lnTo>
                    <a:pt x="126869" y="76069"/>
                  </a:lnTo>
                  <a:cubicBezTo>
                    <a:pt x="126869" y="102644"/>
                    <a:pt x="113197" y="112513"/>
                    <a:pt x="87871" y="112513"/>
                  </a:cubicBezTo>
                  <a:cubicBezTo>
                    <a:pt x="63562" y="112513"/>
                    <a:pt x="50653" y="97832"/>
                    <a:pt x="44821" y="87709"/>
                  </a:cubicBezTo>
                  <a:lnTo>
                    <a:pt x="44821" y="174269"/>
                  </a:lnTo>
                  <a:lnTo>
                    <a:pt x="0" y="172245"/>
                  </a:lnTo>
                  <a:lnTo>
                    <a:pt x="0" y="160351"/>
                  </a:lnTo>
                  <a:cubicBezTo>
                    <a:pt x="15706" y="160351"/>
                    <a:pt x="17477" y="160351"/>
                    <a:pt x="17477" y="150482"/>
                  </a:cubicBezTo>
                  <a:lnTo>
                    <a:pt x="17477" y="10517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467" name="任意多边形: 形状 466">
              <a:extLst>
                <a:ext uri="{FF2B5EF4-FFF2-40B4-BE49-F238E27FC236}">
                  <a16:creationId xmlns:a16="http://schemas.microsoft.com/office/drawing/2014/main" id="{96E83B0D-1CAB-2D82-E35A-F64D1166D286}"/>
                </a:ext>
              </a:extLst>
            </p:cNvPr>
            <p:cNvSpPr/>
            <p:nvPr>
              <p:custDataLst>
                <p:tags r:id="rId54"/>
              </p:custDataLst>
            </p:nvPr>
          </p:nvSpPr>
          <p:spPr>
            <a:xfrm flipV="1">
              <a:off x="12961480" y="-12837819"/>
              <a:ext cx="44511" cy="91799"/>
            </a:xfrm>
            <a:custGeom>
              <a:avLst/>
              <a:gdLst>
                <a:gd name="connsiteX0" fmla="*/ 42914 w 44511"/>
                <a:gd name="connsiteY0" fmla="*/ 74998 h 91799"/>
                <a:gd name="connsiteX1" fmla="*/ 44511 w 44511"/>
                <a:gd name="connsiteY1" fmla="*/ 80668 h 91799"/>
                <a:gd name="connsiteX2" fmla="*/ 34049 w 44511"/>
                <a:gd name="connsiteY2" fmla="*/ 90417 h 91799"/>
                <a:gd name="connsiteX3" fmla="*/ 24293 w 44511"/>
                <a:gd name="connsiteY3" fmla="*/ 82088 h 91799"/>
                <a:gd name="connsiteX4" fmla="*/ 890 w 44511"/>
                <a:gd name="connsiteY4" fmla="*/ 5351 h 91799"/>
                <a:gd name="connsiteX5" fmla="*/ 0 w 44511"/>
                <a:gd name="connsiteY5" fmla="*/ 2516 h 91799"/>
                <a:gd name="connsiteX6" fmla="*/ 6919 w 44511"/>
                <a:gd name="connsiteY6" fmla="*/ -1383 h 91799"/>
                <a:gd name="connsiteX7" fmla="*/ 9580 w 44511"/>
                <a:gd name="connsiteY7" fmla="*/ 1633 h 91799"/>
                <a:gd name="connsiteX8" fmla="*/ 42914 w 44511"/>
                <a:gd name="connsiteY8" fmla="*/ 74998 h 917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4511" h="91799">
                  <a:moveTo>
                    <a:pt x="42914" y="74998"/>
                  </a:moveTo>
                  <a:cubicBezTo>
                    <a:pt x="44328" y="78008"/>
                    <a:pt x="44511" y="79428"/>
                    <a:pt x="44511" y="80668"/>
                  </a:cubicBezTo>
                  <a:cubicBezTo>
                    <a:pt x="44511" y="86162"/>
                    <a:pt x="39546" y="90417"/>
                    <a:pt x="34049" y="90417"/>
                  </a:cubicBezTo>
                  <a:cubicBezTo>
                    <a:pt x="27312" y="90417"/>
                    <a:pt x="25183" y="84923"/>
                    <a:pt x="24293" y="82088"/>
                  </a:cubicBezTo>
                  <a:lnTo>
                    <a:pt x="890" y="5351"/>
                  </a:lnTo>
                  <a:cubicBezTo>
                    <a:pt x="715" y="5000"/>
                    <a:pt x="0" y="2689"/>
                    <a:pt x="0" y="2516"/>
                  </a:cubicBezTo>
                  <a:cubicBezTo>
                    <a:pt x="0" y="388"/>
                    <a:pt x="5497" y="-1383"/>
                    <a:pt x="6919" y="-1383"/>
                  </a:cubicBezTo>
                  <a:cubicBezTo>
                    <a:pt x="8158" y="-1383"/>
                    <a:pt x="8334" y="-1026"/>
                    <a:pt x="9580" y="1633"/>
                  </a:cubicBezTo>
                  <a:lnTo>
                    <a:pt x="42914" y="74998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468" name="任意多边形: 形状 467">
              <a:extLst>
                <a:ext uri="{FF2B5EF4-FFF2-40B4-BE49-F238E27FC236}">
                  <a16:creationId xmlns:a16="http://schemas.microsoft.com/office/drawing/2014/main" id="{26C8F7D7-EAFF-C834-1175-4AC45548F2D5}"/>
                </a:ext>
              </a:extLst>
            </p:cNvPr>
            <p:cNvSpPr/>
            <p:nvPr>
              <p:custDataLst>
                <p:tags r:id="rId55"/>
              </p:custDataLst>
            </p:nvPr>
          </p:nvSpPr>
          <p:spPr>
            <a:xfrm flipV="1">
              <a:off x="13036258" y="-12894931"/>
              <a:ext cx="137001" cy="120327"/>
            </a:xfrm>
            <a:custGeom>
              <a:avLst/>
              <a:gdLst>
                <a:gd name="connsiteX0" fmla="*/ 128195 w 137001"/>
                <a:gd name="connsiteY0" fmla="*/ 39551 h 120327"/>
                <a:gd name="connsiteX1" fmla="*/ 129260 w 137001"/>
                <a:gd name="connsiteY1" fmla="*/ 42742 h 120327"/>
                <a:gd name="connsiteX2" fmla="*/ 126249 w 137001"/>
                <a:gd name="connsiteY2" fmla="*/ 45220 h 120327"/>
                <a:gd name="connsiteX3" fmla="*/ 124294 w 137001"/>
                <a:gd name="connsiteY3" fmla="*/ 44513 h 120327"/>
                <a:gd name="connsiteX4" fmla="*/ 121641 w 137001"/>
                <a:gd name="connsiteY4" fmla="*/ 39377 h 120327"/>
                <a:gd name="connsiteX5" fmla="*/ 72165 w 137001"/>
                <a:gd name="connsiteY5" fmla="*/ 4997 h 120327"/>
                <a:gd name="connsiteX6" fmla="*/ 42024 w 137001"/>
                <a:gd name="connsiteY6" fmla="*/ 4997 h 120327"/>
                <a:gd name="connsiteX7" fmla="*/ 36352 w 137001"/>
                <a:gd name="connsiteY7" fmla="*/ 6768 h 120327"/>
                <a:gd name="connsiteX8" fmla="*/ 37059 w 137001"/>
                <a:gd name="connsiteY8" fmla="*/ 10483 h 120327"/>
                <a:gd name="connsiteX9" fmla="*/ 48936 w 137001"/>
                <a:gd name="connsiteY9" fmla="*/ 57980 h 120327"/>
                <a:gd name="connsiteX10" fmla="*/ 68796 w 137001"/>
                <a:gd name="connsiteY10" fmla="*/ 57980 h 120327"/>
                <a:gd name="connsiteX11" fmla="*/ 84930 w 137001"/>
                <a:gd name="connsiteY11" fmla="*/ 49826 h 120327"/>
                <a:gd name="connsiteX12" fmla="*/ 83691 w 137001"/>
                <a:gd name="connsiteY12" fmla="*/ 41853 h 120327"/>
                <a:gd name="connsiteX13" fmla="*/ 83159 w 137001"/>
                <a:gd name="connsiteY13" fmla="*/ 39726 h 120327"/>
                <a:gd name="connsiteX14" fmla="*/ 86178 w 137001"/>
                <a:gd name="connsiteY14" fmla="*/ 37248 h 120327"/>
                <a:gd name="connsiteX15" fmla="*/ 89546 w 137001"/>
                <a:gd name="connsiteY15" fmla="*/ 41146 h 120327"/>
                <a:gd name="connsiteX16" fmla="*/ 99294 w 137001"/>
                <a:gd name="connsiteY16" fmla="*/ 79957 h 120327"/>
                <a:gd name="connsiteX17" fmla="*/ 99827 w 137001"/>
                <a:gd name="connsiteY17" fmla="*/ 82617 h 120327"/>
                <a:gd name="connsiteX18" fmla="*/ 96815 w 137001"/>
                <a:gd name="connsiteY18" fmla="*/ 85095 h 120327"/>
                <a:gd name="connsiteX19" fmla="*/ 93264 w 137001"/>
                <a:gd name="connsiteY19" fmla="*/ 80489 h 120327"/>
                <a:gd name="connsiteX20" fmla="*/ 69154 w 137001"/>
                <a:gd name="connsiteY20" fmla="*/ 64363 h 120327"/>
                <a:gd name="connsiteX21" fmla="*/ 50532 w 137001"/>
                <a:gd name="connsiteY21" fmla="*/ 64363 h 120327"/>
                <a:gd name="connsiteX22" fmla="*/ 61170 w 137001"/>
                <a:gd name="connsiteY22" fmla="*/ 106540 h 120327"/>
                <a:gd name="connsiteX23" fmla="*/ 70218 w 137001"/>
                <a:gd name="connsiteY23" fmla="*/ 112566 h 120327"/>
                <a:gd name="connsiteX24" fmla="*/ 99119 w 137001"/>
                <a:gd name="connsiteY24" fmla="*/ 112566 h 120327"/>
                <a:gd name="connsiteX25" fmla="*/ 128195 w 137001"/>
                <a:gd name="connsiteY25" fmla="*/ 92009 h 120327"/>
                <a:gd name="connsiteX26" fmla="*/ 127488 w 137001"/>
                <a:gd name="connsiteY26" fmla="*/ 81196 h 120327"/>
                <a:gd name="connsiteX27" fmla="*/ 130507 w 137001"/>
                <a:gd name="connsiteY27" fmla="*/ 78186 h 120327"/>
                <a:gd name="connsiteX28" fmla="*/ 133692 w 137001"/>
                <a:gd name="connsiteY28" fmla="*/ 82792 h 120327"/>
                <a:gd name="connsiteX29" fmla="*/ 136886 w 137001"/>
                <a:gd name="connsiteY29" fmla="*/ 113630 h 120327"/>
                <a:gd name="connsiteX30" fmla="*/ 131746 w 137001"/>
                <a:gd name="connsiteY30" fmla="*/ 118941 h 120327"/>
                <a:gd name="connsiteX31" fmla="*/ 34224 w 137001"/>
                <a:gd name="connsiteY31" fmla="*/ 118941 h 120327"/>
                <a:gd name="connsiteX32" fmla="*/ 28551 w 137001"/>
                <a:gd name="connsiteY32" fmla="*/ 115043 h 120327"/>
                <a:gd name="connsiteX33" fmla="*/ 34398 w 137001"/>
                <a:gd name="connsiteY33" fmla="*/ 112566 h 120327"/>
                <a:gd name="connsiteX34" fmla="*/ 41134 w 137001"/>
                <a:gd name="connsiteY34" fmla="*/ 112208 h 120327"/>
                <a:gd name="connsiteX35" fmla="*/ 45035 w 137001"/>
                <a:gd name="connsiteY35" fmla="*/ 109731 h 120327"/>
                <a:gd name="connsiteX36" fmla="*/ 44328 w 137001"/>
                <a:gd name="connsiteY36" fmla="*/ 105833 h 120327"/>
                <a:gd name="connsiteX37" fmla="*/ 21099 w 137001"/>
                <a:gd name="connsiteY37" fmla="*/ 13143 h 120327"/>
                <a:gd name="connsiteX38" fmla="*/ 5323 w 137001"/>
                <a:gd name="connsiteY38" fmla="*/ 4997 h 120327"/>
                <a:gd name="connsiteX39" fmla="*/ 0 w 137001"/>
                <a:gd name="connsiteY39" fmla="*/ 1090 h 120327"/>
                <a:gd name="connsiteX40" fmla="*/ 5323 w 137001"/>
                <a:gd name="connsiteY40" fmla="*/ -1386 h 120327"/>
                <a:gd name="connsiteX41" fmla="*/ 105498 w 137001"/>
                <a:gd name="connsiteY41" fmla="*/ -1386 h 120327"/>
                <a:gd name="connsiteX42" fmla="*/ 111528 w 137001"/>
                <a:gd name="connsiteY42" fmla="*/ 1805 h 120327"/>
                <a:gd name="connsiteX43" fmla="*/ 128195 w 137001"/>
                <a:gd name="connsiteY43" fmla="*/ 39551 h 120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37001" h="120327">
                  <a:moveTo>
                    <a:pt x="128195" y="39551"/>
                  </a:moveTo>
                  <a:cubicBezTo>
                    <a:pt x="129260" y="41853"/>
                    <a:pt x="129260" y="42561"/>
                    <a:pt x="129260" y="42742"/>
                  </a:cubicBezTo>
                  <a:cubicBezTo>
                    <a:pt x="129260" y="43807"/>
                    <a:pt x="128552" y="45220"/>
                    <a:pt x="126249" y="45220"/>
                  </a:cubicBezTo>
                  <a:cubicBezTo>
                    <a:pt x="125891" y="45220"/>
                    <a:pt x="125010" y="45220"/>
                    <a:pt x="124294" y="44513"/>
                  </a:cubicBezTo>
                  <a:cubicBezTo>
                    <a:pt x="123945" y="44156"/>
                    <a:pt x="123762" y="43981"/>
                    <a:pt x="121641" y="39377"/>
                  </a:cubicBezTo>
                  <a:cubicBezTo>
                    <a:pt x="110114" y="13858"/>
                    <a:pt x="101065" y="4997"/>
                    <a:pt x="72165" y="4997"/>
                  </a:cubicBezTo>
                  <a:lnTo>
                    <a:pt x="42024" y="4997"/>
                  </a:lnTo>
                  <a:cubicBezTo>
                    <a:pt x="36527" y="4997"/>
                    <a:pt x="36352" y="5172"/>
                    <a:pt x="36352" y="6768"/>
                  </a:cubicBezTo>
                  <a:cubicBezTo>
                    <a:pt x="36352" y="6941"/>
                    <a:pt x="36352" y="7831"/>
                    <a:pt x="37059" y="10483"/>
                  </a:cubicBezTo>
                  <a:lnTo>
                    <a:pt x="48936" y="57980"/>
                  </a:lnTo>
                  <a:lnTo>
                    <a:pt x="68796" y="57980"/>
                  </a:lnTo>
                  <a:cubicBezTo>
                    <a:pt x="82810" y="57980"/>
                    <a:pt x="84930" y="55677"/>
                    <a:pt x="84930" y="49826"/>
                  </a:cubicBezTo>
                  <a:cubicBezTo>
                    <a:pt x="84930" y="47880"/>
                    <a:pt x="84399" y="44871"/>
                    <a:pt x="83691" y="41853"/>
                  </a:cubicBezTo>
                  <a:cubicBezTo>
                    <a:pt x="83159" y="40258"/>
                    <a:pt x="83159" y="40083"/>
                    <a:pt x="83159" y="39726"/>
                  </a:cubicBezTo>
                  <a:cubicBezTo>
                    <a:pt x="83159" y="39377"/>
                    <a:pt x="83334" y="37248"/>
                    <a:pt x="86178" y="37248"/>
                  </a:cubicBezTo>
                  <a:cubicBezTo>
                    <a:pt x="88657" y="37248"/>
                    <a:pt x="88831" y="38130"/>
                    <a:pt x="89546" y="41146"/>
                  </a:cubicBezTo>
                  <a:lnTo>
                    <a:pt x="99294" y="79957"/>
                  </a:lnTo>
                  <a:cubicBezTo>
                    <a:pt x="99827" y="82085"/>
                    <a:pt x="99827" y="82434"/>
                    <a:pt x="99827" y="82617"/>
                  </a:cubicBezTo>
                  <a:cubicBezTo>
                    <a:pt x="99827" y="84388"/>
                    <a:pt x="98412" y="85095"/>
                    <a:pt x="96815" y="85095"/>
                  </a:cubicBezTo>
                  <a:cubicBezTo>
                    <a:pt x="94512" y="85095"/>
                    <a:pt x="94328" y="84212"/>
                    <a:pt x="93264" y="80489"/>
                  </a:cubicBezTo>
                  <a:cubicBezTo>
                    <a:pt x="89546" y="66666"/>
                    <a:pt x="84224" y="64363"/>
                    <a:pt x="69154" y="64363"/>
                  </a:cubicBezTo>
                  <a:lnTo>
                    <a:pt x="50532" y="64363"/>
                  </a:lnTo>
                  <a:lnTo>
                    <a:pt x="61170" y="106540"/>
                  </a:lnTo>
                  <a:cubicBezTo>
                    <a:pt x="62592" y="112034"/>
                    <a:pt x="62767" y="112566"/>
                    <a:pt x="70218" y="112566"/>
                  </a:cubicBezTo>
                  <a:lnTo>
                    <a:pt x="99119" y="112566"/>
                  </a:lnTo>
                  <a:cubicBezTo>
                    <a:pt x="122348" y="112566"/>
                    <a:pt x="128195" y="107778"/>
                    <a:pt x="128195" y="92009"/>
                  </a:cubicBezTo>
                  <a:cubicBezTo>
                    <a:pt x="128195" y="87396"/>
                    <a:pt x="127488" y="82085"/>
                    <a:pt x="127488" y="81196"/>
                  </a:cubicBezTo>
                  <a:cubicBezTo>
                    <a:pt x="127488" y="79782"/>
                    <a:pt x="128020" y="78186"/>
                    <a:pt x="130507" y="78186"/>
                  </a:cubicBezTo>
                  <a:cubicBezTo>
                    <a:pt x="133160" y="78186"/>
                    <a:pt x="133343" y="79782"/>
                    <a:pt x="133692" y="82792"/>
                  </a:cubicBezTo>
                  <a:lnTo>
                    <a:pt x="136886" y="113630"/>
                  </a:lnTo>
                  <a:cubicBezTo>
                    <a:pt x="137418" y="118941"/>
                    <a:pt x="136179" y="118941"/>
                    <a:pt x="131746" y="118941"/>
                  </a:cubicBezTo>
                  <a:lnTo>
                    <a:pt x="34224" y="118941"/>
                  </a:lnTo>
                  <a:cubicBezTo>
                    <a:pt x="30672" y="118941"/>
                    <a:pt x="28551" y="118941"/>
                    <a:pt x="28551" y="115043"/>
                  </a:cubicBezTo>
                  <a:cubicBezTo>
                    <a:pt x="28551" y="112566"/>
                    <a:pt x="30497" y="112566"/>
                    <a:pt x="34398" y="112566"/>
                  </a:cubicBezTo>
                  <a:cubicBezTo>
                    <a:pt x="37234" y="112566"/>
                    <a:pt x="37949" y="112566"/>
                    <a:pt x="41134" y="112208"/>
                  </a:cubicBezTo>
                  <a:cubicBezTo>
                    <a:pt x="44686" y="111851"/>
                    <a:pt x="45035" y="111502"/>
                    <a:pt x="45035" y="109731"/>
                  </a:cubicBezTo>
                  <a:cubicBezTo>
                    <a:pt x="45035" y="108485"/>
                    <a:pt x="44503" y="106714"/>
                    <a:pt x="44328" y="105833"/>
                  </a:cubicBezTo>
                  <a:lnTo>
                    <a:pt x="21099" y="13143"/>
                  </a:lnTo>
                  <a:cubicBezTo>
                    <a:pt x="19328" y="6236"/>
                    <a:pt x="19153" y="4997"/>
                    <a:pt x="5323" y="4997"/>
                  </a:cubicBezTo>
                  <a:cubicBezTo>
                    <a:pt x="2129" y="4997"/>
                    <a:pt x="0" y="4997"/>
                    <a:pt x="0" y="1090"/>
                  </a:cubicBezTo>
                  <a:cubicBezTo>
                    <a:pt x="0" y="-1386"/>
                    <a:pt x="2129" y="-1386"/>
                    <a:pt x="5323" y="-1386"/>
                  </a:cubicBezTo>
                  <a:lnTo>
                    <a:pt x="105498" y="-1386"/>
                  </a:lnTo>
                  <a:cubicBezTo>
                    <a:pt x="109931" y="-1386"/>
                    <a:pt x="110114" y="-1386"/>
                    <a:pt x="111528" y="1805"/>
                  </a:cubicBezTo>
                  <a:lnTo>
                    <a:pt x="128195" y="39551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469" name="任意多边形: 形状 468">
              <a:extLst>
                <a:ext uri="{FF2B5EF4-FFF2-40B4-BE49-F238E27FC236}">
                  <a16:creationId xmlns:a16="http://schemas.microsoft.com/office/drawing/2014/main" id="{A3EDD338-7DDB-8A3A-99E8-D4BCB8522D4A}"/>
                </a:ext>
              </a:extLst>
            </p:cNvPr>
            <p:cNvSpPr/>
            <p:nvPr>
              <p:custDataLst>
                <p:tags r:id="rId56"/>
              </p:custDataLst>
            </p:nvPr>
          </p:nvSpPr>
          <p:spPr>
            <a:xfrm flipV="1">
              <a:off x="13194664" y="-12895646"/>
              <a:ext cx="328841" cy="121042"/>
            </a:xfrm>
            <a:custGeom>
              <a:avLst/>
              <a:gdLst>
                <a:gd name="connsiteX0" fmla="*/ 60821 w 328841"/>
                <a:gd name="connsiteY0" fmla="*/ 105118 h 121042"/>
                <a:gd name="connsiteX1" fmla="*/ 79259 w 328841"/>
                <a:gd name="connsiteY1" fmla="*/ 113272 h 121042"/>
                <a:gd name="connsiteX2" fmla="*/ 86528 w 328841"/>
                <a:gd name="connsiteY2" fmla="*/ 117170 h 121042"/>
                <a:gd name="connsiteX3" fmla="*/ 83518 w 328841"/>
                <a:gd name="connsiteY3" fmla="*/ 119656 h 121042"/>
                <a:gd name="connsiteX4" fmla="*/ 70394 w 328841"/>
                <a:gd name="connsiteY4" fmla="*/ 119124 h 121042"/>
                <a:gd name="connsiteX5" fmla="*/ 56214 w 328841"/>
                <a:gd name="connsiteY5" fmla="*/ 118941 h 121042"/>
                <a:gd name="connsiteX6" fmla="*/ 43971 w 328841"/>
                <a:gd name="connsiteY6" fmla="*/ 119124 h 121042"/>
                <a:gd name="connsiteX7" fmla="*/ 32452 w 328841"/>
                <a:gd name="connsiteY7" fmla="*/ 119656 h 121042"/>
                <a:gd name="connsiteX8" fmla="*/ 28726 w 328841"/>
                <a:gd name="connsiteY8" fmla="*/ 115758 h 121042"/>
                <a:gd name="connsiteX9" fmla="*/ 34399 w 328841"/>
                <a:gd name="connsiteY9" fmla="*/ 113272 h 121042"/>
                <a:gd name="connsiteX10" fmla="*/ 41135 w 328841"/>
                <a:gd name="connsiteY10" fmla="*/ 112915 h 121042"/>
                <a:gd name="connsiteX11" fmla="*/ 45219 w 328841"/>
                <a:gd name="connsiteY11" fmla="*/ 110439 h 121042"/>
                <a:gd name="connsiteX12" fmla="*/ 44504 w 328841"/>
                <a:gd name="connsiteY12" fmla="*/ 106540 h 121042"/>
                <a:gd name="connsiteX13" fmla="*/ 20925 w 328841"/>
                <a:gd name="connsiteY13" fmla="*/ 12436 h 121042"/>
                <a:gd name="connsiteX14" fmla="*/ 5323 w 328841"/>
                <a:gd name="connsiteY14" fmla="*/ 4997 h 121042"/>
                <a:gd name="connsiteX15" fmla="*/ 0 w 328841"/>
                <a:gd name="connsiteY15" fmla="*/ 1273 h 121042"/>
                <a:gd name="connsiteX16" fmla="*/ 5323 w 328841"/>
                <a:gd name="connsiteY16" fmla="*/ -1386 h 121042"/>
                <a:gd name="connsiteX17" fmla="*/ 94512 w 328841"/>
                <a:gd name="connsiteY17" fmla="*/ -1386 h 121042"/>
                <a:gd name="connsiteX18" fmla="*/ 100543 w 328841"/>
                <a:gd name="connsiteY18" fmla="*/ 2154 h 121042"/>
                <a:gd name="connsiteX19" fmla="*/ 115612 w 328841"/>
                <a:gd name="connsiteY19" fmla="*/ 42742 h 121042"/>
                <a:gd name="connsiteX20" fmla="*/ 112592 w 328841"/>
                <a:gd name="connsiteY20" fmla="*/ 45220 h 121042"/>
                <a:gd name="connsiteX21" fmla="*/ 109051 w 328841"/>
                <a:gd name="connsiteY21" fmla="*/ 41497 h 121042"/>
                <a:gd name="connsiteX22" fmla="*/ 62060 w 328841"/>
                <a:gd name="connsiteY22" fmla="*/ 4997 h 121042"/>
                <a:gd name="connsiteX23" fmla="*/ 42025 w 328841"/>
                <a:gd name="connsiteY23" fmla="*/ 4997 h 121042"/>
                <a:gd name="connsiteX24" fmla="*/ 36353 w 328841"/>
                <a:gd name="connsiteY24" fmla="*/ 6768 h 121042"/>
                <a:gd name="connsiteX25" fmla="*/ 37060 w 328841"/>
                <a:gd name="connsiteY25" fmla="*/ 10483 h 121042"/>
                <a:gd name="connsiteX26" fmla="*/ 60821 w 328841"/>
                <a:gd name="connsiteY26" fmla="*/ 105118 h 121042"/>
                <a:gd name="connsiteX27" fmla="*/ 307742 w 328841"/>
                <a:gd name="connsiteY27" fmla="*/ 105301 h 121042"/>
                <a:gd name="connsiteX28" fmla="*/ 322812 w 328841"/>
                <a:gd name="connsiteY28" fmla="*/ 113272 h 121042"/>
                <a:gd name="connsiteX29" fmla="*/ 328841 w 328841"/>
                <a:gd name="connsiteY29" fmla="*/ 116997 h 121042"/>
                <a:gd name="connsiteX30" fmla="*/ 323518 w 328841"/>
                <a:gd name="connsiteY30" fmla="*/ 119656 h 121042"/>
                <a:gd name="connsiteX31" fmla="*/ 299408 w 328841"/>
                <a:gd name="connsiteY31" fmla="*/ 119656 h 121042"/>
                <a:gd name="connsiteX32" fmla="*/ 291782 w 328841"/>
                <a:gd name="connsiteY32" fmla="*/ 116107 h 121042"/>
                <a:gd name="connsiteX33" fmla="*/ 223335 w 328841"/>
                <a:gd name="connsiteY33" fmla="*/ 15097 h 121042"/>
                <a:gd name="connsiteX34" fmla="*/ 205787 w 328841"/>
                <a:gd name="connsiteY34" fmla="*/ 114869 h 121042"/>
                <a:gd name="connsiteX35" fmla="*/ 199582 w 328841"/>
                <a:gd name="connsiteY35" fmla="*/ 119656 h 121042"/>
                <a:gd name="connsiteX36" fmla="*/ 174224 w 328841"/>
                <a:gd name="connsiteY36" fmla="*/ 119656 h 121042"/>
                <a:gd name="connsiteX37" fmla="*/ 168369 w 328841"/>
                <a:gd name="connsiteY37" fmla="*/ 115758 h 121042"/>
                <a:gd name="connsiteX38" fmla="*/ 174399 w 328841"/>
                <a:gd name="connsiteY38" fmla="*/ 113272 h 121042"/>
                <a:gd name="connsiteX39" fmla="*/ 181136 w 328841"/>
                <a:gd name="connsiteY39" fmla="*/ 112915 h 121042"/>
                <a:gd name="connsiteX40" fmla="*/ 185035 w 328841"/>
                <a:gd name="connsiteY40" fmla="*/ 110439 h 121042"/>
                <a:gd name="connsiteX41" fmla="*/ 184329 w 328841"/>
                <a:gd name="connsiteY41" fmla="*/ 106540 h 121042"/>
                <a:gd name="connsiteX42" fmla="*/ 161991 w 328841"/>
                <a:gd name="connsiteY42" fmla="*/ 17573 h 121042"/>
                <a:gd name="connsiteX43" fmla="*/ 143543 w 328841"/>
                <a:gd name="connsiteY43" fmla="*/ 4997 h 121042"/>
                <a:gd name="connsiteX44" fmla="*/ 139826 w 328841"/>
                <a:gd name="connsiteY44" fmla="*/ 1090 h 121042"/>
                <a:gd name="connsiteX45" fmla="*/ 142480 w 328841"/>
                <a:gd name="connsiteY45" fmla="*/ -1386 h 121042"/>
                <a:gd name="connsiteX46" fmla="*/ 160926 w 328841"/>
                <a:gd name="connsiteY46" fmla="*/ -681 h 121042"/>
                <a:gd name="connsiteX47" fmla="*/ 179722 w 328841"/>
                <a:gd name="connsiteY47" fmla="*/ -1386 h 121042"/>
                <a:gd name="connsiteX48" fmla="*/ 183264 w 328841"/>
                <a:gd name="connsiteY48" fmla="*/ 2511 h 121042"/>
                <a:gd name="connsiteX49" fmla="*/ 179364 w 328841"/>
                <a:gd name="connsiteY49" fmla="*/ 4997 h 121042"/>
                <a:gd name="connsiteX50" fmla="*/ 168018 w 328841"/>
                <a:gd name="connsiteY50" fmla="*/ 12436 h 121042"/>
                <a:gd name="connsiteX51" fmla="*/ 168727 w 328841"/>
                <a:gd name="connsiteY51" fmla="*/ 16866 h 121042"/>
                <a:gd name="connsiteX52" fmla="*/ 192306 w 328841"/>
                <a:gd name="connsiteY52" fmla="*/ 111144 h 121042"/>
                <a:gd name="connsiteX53" fmla="*/ 192486 w 328841"/>
                <a:gd name="connsiteY53" fmla="*/ 111144 h 121042"/>
                <a:gd name="connsiteX54" fmla="*/ 211458 w 328841"/>
                <a:gd name="connsiteY54" fmla="*/ 3401 h 121042"/>
                <a:gd name="connsiteX55" fmla="*/ 215002 w 328841"/>
                <a:gd name="connsiteY55" fmla="*/ -1386 h 121042"/>
                <a:gd name="connsiteX56" fmla="*/ 220150 w 328841"/>
                <a:gd name="connsiteY56" fmla="*/ 2511 h 121042"/>
                <a:gd name="connsiteX57" fmla="*/ 294617 w 328841"/>
                <a:gd name="connsiteY57" fmla="*/ 112915 h 121042"/>
                <a:gd name="connsiteX58" fmla="*/ 294792 w 328841"/>
                <a:gd name="connsiteY58" fmla="*/ 112740 h 121042"/>
                <a:gd name="connsiteX59" fmla="*/ 269793 w 328841"/>
                <a:gd name="connsiteY59" fmla="*/ 12436 h 121042"/>
                <a:gd name="connsiteX60" fmla="*/ 254189 w 328841"/>
                <a:gd name="connsiteY60" fmla="*/ 4997 h 121042"/>
                <a:gd name="connsiteX61" fmla="*/ 248868 w 328841"/>
                <a:gd name="connsiteY61" fmla="*/ 1090 h 121042"/>
                <a:gd name="connsiteX62" fmla="*/ 251711 w 328841"/>
                <a:gd name="connsiteY62" fmla="*/ -1386 h 121042"/>
                <a:gd name="connsiteX63" fmla="*/ 262697 w 328841"/>
                <a:gd name="connsiteY63" fmla="*/ -854 h 121042"/>
                <a:gd name="connsiteX64" fmla="*/ 273875 w 328841"/>
                <a:gd name="connsiteY64" fmla="*/ -681 h 121042"/>
                <a:gd name="connsiteX65" fmla="*/ 296389 w 328841"/>
                <a:gd name="connsiteY65" fmla="*/ -1386 h 121042"/>
                <a:gd name="connsiteX66" fmla="*/ 300115 w 328841"/>
                <a:gd name="connsiteY66" fmla="*/ 2511 h 121042"/>
                <a:gd name="connsiteX67" fmla="*/ 294444 w 328841"/>
                <a:gd name="connsiteY67" fmla="*/ 4997 h 121042"/>
                <a:gd name="connsiteX68" fmla="*/ 287707 w 328841"/>
                <a:gd name="connsiteY68" fmla="*/ 5346 h 121042"/>
                <a:gd name="connsiteX69" fmla="*/ 283622 w 328841"/>
                <a:gd name="connsiteY69" fmla="*/ 8007 h 121042"/>
                <a:gd name="connsiteX70" fmla="*/ 284331 w 328841"/>
                <a:gd name="connsiteY70" fmla="*/ 11904 h 121042"/>
                <a:gd name="connsiteX71" fmla="*/ 307742 w 328841"/>
                <a:gd name="connsiteY71" fmla="*/ 105301 h 121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328841" h="121042">
                  <a:moveTo>
                    <a:pt x="60821" y="105118"/>
                  </a:moveTo>
                  <a:cubicBezTo>
                    <a:pt x="62418" y="111502"/>
                    <a:pt x="62950" y="113272"/>
                    <a:pt x="79259" y="113272"/>
                  </a:cubicBezTo>
                  <a:cubicBezTo>
                    <a:pt x="84756" y="113272"/>
                    <a:pt x="86528" y="113272"/>
                    <a:pt x="86528" y="117170"/>
                  </a:cubicBezTo>
                  <a:cubicBezTo>
                    <a:pt x="86528" y="117346"/>
                    <a:pt x="86352" y="119656"/>
                    <a:pt x="83518" y="119656"/>
                  </a:cubicBezTo>
                  <a:cubicBezTo>
                    <a:pt x="79434" y="119656"/>
                    <a:pt x="74652" y="119300"/>
                    <a:pt x="70394" y="119124"/>
                  </a:cubicBezTo>
                  <a:cubicBezTo>
                    <a:pt x="65961" y="118941"/>
                    <a:pt x="60646" y="118941"/>
                    <a:pt x="56214" y="118941"/>
                  </a:cubicBezTo>
                  <a:cubicBezTo>
                    <a:pt x="52487" y="118941"/>
                    <a:pt x="47697" y="119124"/>
                    <a:pt x="43971" y="119124"/>
                  </a:cubicBezTo>
                  <a:cubicBezTo>
                    <a:pt x="40253" y="119124"/>
                    <a:pt x="35995" y="119656"/>
                    <a:pt x="32452" y="119656"/>
                  </a:cubicBezTo>
                  <a:cubicBezTo>
                    <a:pt x="31387" y="119656"/>
                    <a:pt x="28726" y="119656"/>
                    <a:pt x="28726" y="115758"/>
                  </a:cubicBezTo>
                  <a:cubicBezTo>
                    <a:pt x="28726" y="113272"/>
                    <a:pt x="30856" y="113272"/>
                    <a:pt x="34399" y="113272"/>
                  </a:cubicBezTo>
                  <a:cubicBezTo>
                    <a:pt x="34573" y="113272"/>
                    <a:pt x="37950" y="113272"/>
                    <a:pt x="41135" y="112915"/>
                  </a:cubicBezTo>
                  <a:cubicBezTo>
                    <a:pt x="44860" y="112566"/>
                    <a:pt x="45219" y="112208"/>
                    <a:pt x="45219" y="110439"/>
                  </a:cubicBezTo>
                  <a:cubicBezTo>
                    <a:pt x="45219" y="110080"/>
                    <a:pt x="45219" y="109200"/>
                    <a:pt x="44504" y="106540"/>
                  </a:cubicBezTo>
                  <a:lnTo>
                    <a:pt x="20925" y="12436"/>
                  </a:lnTo>
                  <a:cubicBezTo>
                    <a:pt x="19328" y="6409"/>
                    <a:pt x="18971" y="4997"/>
                    <a:pt x="5323" y="4997"/>
                  </a:cubicBezTo>
                  <a:cubicBezTo>
                    <a:pt x="2304" y="4997"/>
                    <a:pt x="0" y="4997"/>
                    <a:pt x="0" y="1273"/>
                  </a:cubicBezTo>
                  <a:cubicBezTo>
                    <a:pt x="0" y="-1386"/>
                    <a:pt x="2130" y="-1386"/>
                    <a:pt x="5323" y="-1386"/>
                  </a:cubicBezTo>
                  <a:lnTo>
                    <a:pt x="94512" y="-1386"/>
                  </a:lnTo>
                  <a:cubicBezTo>
                    <a:pt x="98946" y="-1386"/>
                    <a:pt x="99119" y="-1213"/>
                    <a:pt x="100543" y="2154"/>
                  </a:cubicBezTo>
                  <a:cubicBezTo>
                    <a:pt x="102315" y="6941"/>
                    <a:pt x="115612" y="41322"/>
                    <a:pt x="115612" y="42742"/>
                  </a:cubicBezTo>
                  <a:cubicBezTo>
                    <a:pt x="115612" y="43275"/>
                    <a:pt x="115254" y="45220"/>
                    <a:pt x="112592" y="45220"/>
                  </a:cubicBezTo>
                  <a:cubicBezTo>
                    <a:pt x="110464" y="45220"/>
                    <a:pt x="110114" y="44339"/>
                    <a:pt x="109051" y="41497"/>
                  </a:cubicBezTo>
                  <a:cubicBezTo>
                    <a:pt x="102315" y="24663"/>
                    <a:pt x="94512" y="4997"/>
                    <a:pt x="62060" y="4997"/>
                  </a:cubicBezTo>
                  <a:lnTo>
                    <a:pt x="42025" y="4997"/>
                  </a:lnTo>
                  <a:cubicBezTo>
                    <a:pt x="36528" y="4997"/>
                    <a:pt x="36353" y="5172"/>
                    <a:pt x="36353" y="6768"/>
                  </a:cubicBezTo>
                  <a:cubicBezTo>
                    <a:pt x="36353" y="6941"/>
                    <a:pt x="36353" y="7831"/>
                    <a:pt x="37060" y="10483"/>
                  </a:cubicBezTo>
                  <a:lnTo>
                    <a:pt x="60821" y="105118"/>
                  </a:lnTo>
                  <a:close/>
                  <a:moveTo>
                    <a:pt x="307742" y="105301"/>
                  </a:moveTo>
                  <a:cubicBezTo>
                    <a:pt x="309338" y="111851"/>
                    <a:pt x="309689" y="113272"/>
                    <a:pt x="322812" y="113272"/>
                  </a:cubicBezTo>
                  <a:cubicBezTo>
                    <a:pt x="326538" y="113272"/>
                    <a:pt x="328841" y="113272"/>
                    <a:pt x="328841" y="116997"/>
                  </a:cubicBezTo>
                  <a:cubicBezTo>
                    <a:pt x="328841" y="119656"/>
                    <a:pt x="326711" y="119656"/>
                    <a:pt x="323518" y="119656"/>
                  </a:cubicBezTo>
                  <a:lnTo>
                    <a:pt x="299408" y="119656"/>
                  </a:lnTo>
                  <a:cubicBezTo>
                    <a:pt x="294261" y="119656"/>
                    <a:pt x="294085" y="119473"/>
                    <a:pt x="291782" y="116107"/>
                  </a:cubicBezTo>
                  <a:lnTo>
                    <a:pt x="223335" y="15097"/>
                  </a:lnTo>
                  <a:lnTo>
                    <a:pt x="205787" y="114869"/>
                  </a:lnTo>
                  <a:cubicBezTo>
                    <a:pt x="204897" y="119473"/>
                    <a:pt x="204897" y="119656"/>
                    <a:pt x="199582" y="119656"/>
                  </a:cubicBezTo>
                  <a:lnTo>
                    <a:pt x="174224" y="119656"/>
                  </a:lnTo>
                  <a:cubicBezTo>
                    <a:pt x="170672" y="119656"/>
                    <a:pt x="168369" y="119656"/>
                    <a:pt x="168369" y="115758"/>
                  </a:cubicBezTo>
                  <a:cubicBezTo>
                    <a:pt x="168369" y="113272"/>
                    <a:pt x="170497" y="113272"/>
                    <a:pt x="174399" y="113272"/>
                  </a:cubicBezTo>
                  <a:cubicBezTo>
                    <a:pt x="177233" y="113272"/>
                    <a:pt x="177943" y="113272"/>
                    <a:pt x="181136" y="112915"/>
                  </a:cubicBezTo>
                  <a:cubicBezTo>
                    <a:pt x="184687" y="112566"/>
                    <a:pt x="185035" y="112208"/>
                    <a:pt x="185035" y="110439"/>
                  </a:cubicBezTo>
                  <a:cubicBezTo>
                    <a:pt x="185035" y="110263"/>
                    <a:pt x="185035" y="109200"/>
                    <a:pt x="184329" y="106540"/>
                  </a:cubicBezTo>
                  <a:lnTo>
                    <a:pt x="161991" y="17573"/>
                  </a:lnTo>
                  <a:cubicBezTo>
                    <a:pt x="160392" y="11547"/>
                    <a:pt x="157733" y="5521"/>
                    <a:pt x="143543" y="4997"/>
                  </a:cubicBezTo>
                  <a:cubicBezTo>
                    <a:pt x="142129" y="4997"/>
                    <a:pt x="139826" y="4814"/>
                    <a:pt x="139826" y="1090"/>
                  </a:cubicBezTo>
                  <a:cubicBezTo>
                    <a:pt x="139826" y="915"/>
                    <a:pt x="140001" y="-1386"/>
                    <a:pt x="142480" y="-1386"/>
                  </a:cubicBezTo>
                  <a:cubicBezTo>
                    <a:pt x="147801" y="-1386"/>
                    <a:pt x="155254" y="-681"/>
                    <a:pt x="160926" y="-681"/>
                  </a:cubicBezTo>
                  <a:cubicBezTo>
                    <a:pt x="165177" y="-681"/>
                    <a:pt x="175464" y="-1386"/>
                    <a:pt x="179722" y="-1386"/>
                  </a:cubicBezTo>
                  <a:cubicBezTo>
                    <a:pt x="180602" y="-1386"/>
                    <a:pt x="183264" y="-1386"/>
                    <a:pt x="183264" y="2511"/>
                  </a:cubicBezTo>
                  <a:cubicBezTo>
                    <a:pt x="183264" y="4814"/>
                    <a:pt x="180960" y="4997"/>
                    <a:pt x="179364" y="4997"/>
                  </a:cubicBezTo>
                  <a:cubicBezTo>
                    <a:pt x="168018" y="5346"/>
                    <a:pt x="168018" y="9951"/>
                    <a:pt x="168018" y="12436"/>
                  </a:cubicBezTo>
                  <a:cubicBezTo>
                    <a:pt x="168018" y="13143"/>
                    <a:pt x="168018" y="14033"/>
                    <a:pt x="168727" y="16866"/>
                  </a:cubicBezTo>
                  <a:lnTo>
                    <a:pt x="192306" y="111144"/>
                  </a:lnTo>
                  <a:lnTo>
                    <a:pt x="192486" y="111144"/>
                  </a:lnTo>
                  <a:lnTo>
                    <a:pt x="211458" y="3401"/>
                  </a:lnTo>
                  <a:cubicBezTo>
                    <a:pt x="211990" y="209"/>
                    <a:pt x="212348" y="-1386"/>
                    <a:pt x="215002" y="-1386"/>
                  </a:cubicBezTo>
                  <a:cubicBezTo>
                    <a:pt x="217489" y="-1386"/>
                    <a:pt x="218901" y="566"/>
                    <a:pt x="220150" y="2511"/>
                  </a:cubicBezTo>
                  <a:lnTo>
                    <a:pt x="294617" y="112915"/>
                  </a:lnTo>
                  <a:lnTo>
                    <a:pt x="294792" y="112740"/>
                  </a:lnTo>
                  <a:lnTo>
                    <a:pt x="269793" y="12436"/>
                  </a:lnTo>
                  <a:cubicBezTo>
                    <a:pt x="268379" y="6409"/>
                    <a:pt x="268021" y="4997"/>
                    <a:pt x="254189" y="4997"/>
                  </a:cubicBezTo>
                  <a:cubicBezTo>
                    <a:pt x="250996" y="4997"/>
                    <a:pt x="248868" y="4997"/>
                    <a:pt x="248868" y="1090"/>
                  </a:cubicBezTo>
                  <a:cubicBezTo>
                    <a:pt x="248868" y="915"/>
                    <a:pt x="248868" y="-1386"/>
                    <a:pt x="251711" y="-1386"/>
                  </a:cubicBezTo>
                  <a:cubicBezTo>
                    <a:pt x="255079" y="-1386"/>
                    <a:pt x="259154" y="-854"/>
                    <a:pt x="262697" y="-854"/>
                  </a:cubicBezTo>
                  <a:cubicBezTo>
                    <a:pt x="266249" y="-854"/>
                    <a:pt x="270324" y="-681"/>
                    <a:pt x="273875" y="-681"/>
                  </a:cubicBezTo>
                  <a:cubicBezTo>
                    <a:pt x="278840" y="-681"/>
                    <a:pt x="291424" y="-1386"/>
                    <a:pt x="296389" y="-1386"/>
                  </a:cubicBezTo>
                  <a:cubicBezTo>
                    <a:pt x="297454" y="-1386"/>
                    <a:pt x="300115" y="-1386"/>
                    <a:pt x="300115" y="2511"/>
                  </a:cubicBezTo>
                  <a:cubicBezTo>
                    <a:pt x="300115" y="4997"/>
                    <a:pt x="297985" y="4997"/>
                    <a:pt x="294444" y="4997"/>
                  </a:cubicBezTo>
                  <a:cubicBezTo>
                    <a:pt x="294261" y="4997"/>
                    <a:pt x="290892" y="4997"/>
                    <a:pt x="287707" y="5346"/>
                  </a:cubicBezTo>
                  <a:cubicBezTo>
                    <a:pt x="283622" y="5704"/>
                    <a:pt x="283622" y="6236"/>
                    <a:pt x="283622" y="8007"/>
                  </a:cubicBezTo>
                  <a:cubicBezTo>
                    <a:pt x="283622" y="9071"/>
                    <a:pt x="284156" y="10840"/>
                    <a:pt x="284331" y="11904"/>
                  </a:cubicBezTo>
                  <a:lnTo>
                    <a:pt x="307742" y="105301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470" name="任意多边形: 形状 469">
              <a:extLst>
                <a:ext uri="{FF2B5EF4-FFF2-40B4-BE49-F238E27FC236}">
                  <a16:creationId xmlns:a16="http://schemas.microsoft.com/office/drawing/2014/main" id="{35B39ED5-4740-2E5E-534C-26FE6F456E63}"/>
                </a:ext>
              </a:extLst>
            </p:cNvPr>
            <p:cNvSpPr/>
            <p:nvPr>
              <p:custDataLst>
                <p:tags r:id="rId57"/>
              </p:custDataLst>
            </p:nvPr>
          </p:nvSpPr>
          <p:spPr>
            <a:xfrm flipV="1">
              <a:off x="13544361" y="-12852756"/>
              <a:ext cx="83158" cy="79922"/>
            </a:xfrm>
            <a:custGeom>
              <a:avLst/>
              <a:gdLst>
                <a:gd name="connsiteX0" fmla="*/ 83159 w 83158"/>
                <a:gd name="connsiteY0" fmla="*/ 47525 h 79922"/>
                <a:gd name="connsiteX1" fmla="*/ 51064 w 83158"/>
                <a:gd name="connsiteY1" fmla="*/ 78538 h 79922"/>
                <a:gd name="connsiteX2" fmla="*/ 0 w 83158"/>
                <a:gd name="connsiteY2" fmla="*/ 29629 h 79922"/>
                <a:gd name="connsiteX3" fmla="*/ 32270 w 83158"/>
                <a:gd name="connsiteY3" fmla="*/ -1384 h 79922"/>
                <a:gd name="connsiteX4" fmla="*/ 83159 w 83158"/>
                <a:gd name="connsiteY4" fmla="*/ 47525 h 79922"/>
                <a:gd name="connsiteX5" fmla="*/ 32443 w 83158"/>
                <a:gd name="connsiteY5" fmla="*/ 3578 h 79922"/>
                <a:gd name="connsiteX6" fmla="*/ 14711 w 83158"/>
                <a:gd name="connsiteY6" fmla="*/ 23245 h 79922"/>
                <a:gd name="connsiteX7" fmla="*/ 24999 w 83158"/>
                <a:gd name="connsiteY7" fmla="*/ 57981 h 79922"/>
                <a:gd name="connsiteX8" fmla="*/ 50891 w 83158"/>
                <a:gd name="connsiteY8" fmla="*/ 73576 h 79922"/>
                <a:gd name="connsiteX9" fmla="*/ 68622 w 83158"/>
                <a:gd name="connsiteY9" fmla="*/ 53908 h 79922"/>
                <a:gd name="connsiteX10" fmla="*/ 58691 w 83158"/>
                <a:gd name="connsiteY10" fmla="*/ 19704 h 79922"/>
                <a:gd name="connsiteX11" fmla="*/ 32443 w 83158"/>
                <a:gd name="connsiteY11" fmla="*/ 3578 h 79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3158" h="79922">
                  <a:moveTo>
                    <a:pt x="83159" y="47525"/>
                  </a:moveTo>
                  <a:cubicBezTo>
                    <a:pt x="83159" y="67199"/>
                    <a:pt x="68439" y="78538"/>
                    <a:pt x="51064" y="78538"/>
                  </a:cubicBezTo>
                  <a:cubicBezTo>
                    <a:pt x="24824" y="78538"/>
                    <a:pt x="0" y="53908"/>
                    <a:pt x="0" y="29629"/>
                  </a:cubicBezTo>
                  <a:cubicBezTo>
                    <a:pt x="0" y="11907"/>
                    <a:pt x="12940" y="-1384"/>
                    <a:pt x="32270" y="-1384"/>
                  </a:cubicBezTo>
                  <a:cubicBezTo>
                    <a:pt x="57628" y="-1384"/>
                    <a:pt x="83159" y="22006"/>
                    <a:pt x="83159" y="47525"/>
                  </a:cubicBezTo>
                  <a:close/>
                  <a:moveTo>
                    <a:pt x="32443" y="3578"/>
                  </a:moveTo>
                  <a:cubicBezTo>
                    <a:pt x="23578" y="3578"/>
                    <a:pt x="14711" y="9246"/>
                    <a:pt x="14711" y="23245"/>
                  </a:cubicBezTo>
                  <a:cubicBezTo>
                    <a:pt x="14711" y="30510"/>
                    <a:pt x="18080" y="47881"/>
                    <a:pt x="24999" y="57981"/>
                  </a:cubicBezTo>
                  <a:cubicBezTo>
                    <a:pt x="32626" y="68970"/>
                    <a:pt x="42906" y="73576"/>
                    <a:pt x="50891" y="73576"/>
                  </a:cubicBezTo>
                  <a:cubicBezTo>
                    <a:pt x="60462" y="73576"/>
                    <a:pt x="68622" y="67018"/>
                    <a:pt x="68622" y="53908"/>
                  </a:cubicBezTo>
                  <a:cubicBezTo>
                    <a:pt x="68622" y="49652"/>
                    <a:pt x="66492" y="32106"/>
                    <a:pt x="58691" y="19704"/>
                  </a:cubicBezTo>
                  <a:cubicBezTo>
                    <a:pt x="51954" y="9246"/>
                    <a:pt x="41310" y="3578"/>
                    <a:pt x="32443" y="3578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471" name="任意多边形: 形状 470">
              <a:extLst>
                <a:ext uri="{FF2B5EF4-FFF2-40B4-BE49-F238E27FC236}">
                  <a16:creationId xmlns:a16="http://schemas.microsoft.com/office/drawing/2014/main" id="{A6CA3B4C-B4DF-2BCF-26BB-6BB6D6A6F651}"/>
                </a:ext>
              </a:extLst>
            </p:cNvPr>
            <p:cNvSpPr/>
            <p:nvPr>
              <p:custDataLst>
                <p:tags r:id="rId58"/>
              </p:custDataLst>
            </p:nvPr>
          </p:nvSpPr>
          <p:spPr>
            <a:xfrm flipV="1">
              <a:off x="13035193" y="-12689315"/>
              <a:ext cx="78377" cy="117668"/>
            </a:xfrm>
            <a:custGeom>
              <a:avLst/>
              <a:gdLst>
                <a:gd name="connsiteX0" fmla="*/ 78377 w 78377"/>
                <a:gd name="connsiteY0" fmla="*/ 30882 h 117668"/>
                <a:gd name="connsiteX1" fmla="*/ 72347 w 78377"/>
                <a:gd name="connsiteY1" fmla="*/ 30882 h 117668"/>
                <a:gd name="connsiteX2" fmla="*/ 67732 w 78377"/>
                <a:gd name="connsiteY2" fmla="*/ 14756 h 117668"/>
                <a:gd name="connsiteX3" fmla="*/ 50183 w 78377"/>
                <a:gd name="connsiteY3" fmla="*/ 13692 h 117668"/>
                <a:gd name="connsiteX4" fmla="*/ 17556 w 78377"/>
                <a:gd name="connsiteY4" fmla="*/ 13692 h 117668"/>
                <a:gd name="connsiteX5" fmla="*/ 53019 w 78377"/>
                <a:gd name="connsiteY5" fmla="*/ 43467 h 117668"/>
                <a:gd name="connsiteX6" fmla="*/ 78377 w 78377"/>
                <a:gd name="connsiteY6" fmla="*/ 81744 h 117668"/>
                <a:gd name="connsiteX7" fmla="*/ 36885 w 78377"/>
                <a:gd name="connsiteY7" fmla="*/ 116298 h 117668"/>
                <a:gd name="connsiteX8" fmla="*/ 0 w 78377"/>
                <a:gd name="connsiteY8" fmla="*/ 84579 h 117668"/>
                <a:gd name="connsiteX9" fmla="*/ 9398 w 78377"/>
                <a:gd name="connsiteY9" fmla="*/ 74654 h 117668"/>
                <a:gd name="connsiteX10" fmla="*/ 18796 w 78377"/>
                <a:gd name="connsiteY10" fmla="*/ 84047 h 117668"/>
                <a:gd name="connsiteX11" fmla="*/ 8333 w 78377"/>
                <a:gd name="connsiteY11" fmla="*/ 93440 h 117668"/>
                <a:gd name="connsiteX12" fmla="*/ 34223 w 78377"/>
                <a:gd name="connsiteY12" fmla="*/ 109923 h 117668"/>
                <a:gd name="connsiteX13" fmla="*/ 61178 w 78377"/>
                <a:gd name="connsiteY13" fmla="*/ 81744 h 117668"/>
                <a:gd name="connsiteX14" fmla="*/ 44503 w 78377"/>
                <a:gd name="connsiteY14" fmla="*/ 47722 h 117668"/>
                <a:gd name="connsiteX15" fmla="*/ 1771 w 78377"/>
                <a:gd name="connsiteY15" fmla="*/ 5537 h 117668"/>
                <a:gd name="connsiteX16" fmla="*/ 0 w 78377"/>
                <a:gd name="connsiteY16" fmla="*/ -1370 h 117668"/>
                <a:gd name="connsiteX17" fmla="*/ 73055 w 78377"/>
                <a:gd name="connsiteY17" fmla="*/ -1370 h 117668"/>
                <a:gd name="connsiteX18" fmla="*/ 78377 w 78377"/>
                <a:gd name="connsiteY18" fmla="*/ 30882 h 117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8377" h="117668">
                  <a:moveTo>
                    <a:pt x="78377" y="30882"/>
                  </a:moveTo>
                  <a:lnTo>
                    <a:pt x="72347" y="30882"/>
                  </a:lnTo>
                  <a:cubicBezTo>
                    <a:pt x="71815" y="26984"/>
                    <a:pt x="70044" y="16527"/>
                    <a:pt x="67732" y="14756"/>
                  </a:cubicBezTo>
                  <a:cubicBezTo>
                    <a:pt x="66318" y="13692"/>
                    <a:pt x="52661" y="13692"/>
                    <a:pt x="50183" y="13692"/>
                  </a:cubicBezTo>
                  <a:lnTo>
                    <a:pt x="17556" y="13692"/>
                  </a:lnTo>
                  <a:cubicBezTo>
                    <a:pt x="36169" y="30175"/>
                    <a:pt x="42382" y="35138"/>
                    <a:pt x="53019" y="43467"/>
                  </a:cubicBezTo>
                  <a:cubicBezTo>
                    <a:pt x="66143" y="53924"/>
                    <a:pt x="78377" y="64912"/>
                    <a:pt x="78377" y="81744"/>
                  </a:cubicBezTo>
                  <a:cubicBezTo>
                    <a:pt x="78377" y="103189"/>
                    <a:pt x="59581" y="116298"/>
                    <a:pt x="36885" y="116298"/>
                  </a:cubicBezTo>
                  <a:cubicBezTo>
                    <a:pt x="14895" y="116298"/>
                    <a:pt x="0" y="100888"/>
                    <a:pt x="0" y="84579"/>
                  </a:cubicBezTo>
                  <a:cubicBezTo>
                    <a:pt x="0" y="75544"/>
                    <a:pt x="7626" y="74654"/>
                    <a:pt x="9398" y="74654"/>
                  </a:cubicBezTo>
                  <a:cubicBezTo>
                    <a:pt x="13656" y="74654"/>
                    <a:pt x="18796" y="77672"/>
                    <a:pt x="18796" y="84047"/>
                  </a:cubicBezTo>
                  <a:cubicBezTo>
                    <a:pt x="18796" y="87238"/>
                    <a:pt x="17556" y="93440"/>
                    <a:pt x="8333" y="93440"/>
                  </a:cubicBezTo>
                  <a:cubicBezTo>
                    <a:pt x="13830" y="106024"/>
                    <a:pt x="25890" y="109923"/>
                    <a:pt x="34223" y="109923"/>
                  </a:cubicBezTo>
                  <a:cubicBezTo>
                    <a:pt x="51954" y="109923"/>
                    <a:pt x="61178" y="96099"/>
                    <a:pt x="61178" y="81744"/>
                  </a:cubicBezTo>
                  <a:cubicBezTo>
                    <a:pt x="61178" y="66325"/>
                    <a:pt x="50183" y="54097"/>
                    <a:pt x="44503" y="47722"/>
                  </a:cubicBezTo>
                  <a:lnTo>
                    <a:pt x="1771" y="5537"/>
                  </a:lnTo>
                  <a:cubicBezTo>
                    <a:pt x="0" y="3949"/>
                    <a:pt x="0" y="3592"/>
                    <a:pt x="0" y="-1370"/>
                  </a:cubicBezTo>
                  <a:lnTo>
                    <a:pt x="73055" y="-1370"/>
                  </a:lnTo>
                  <a:lnTo>
                    <a:pt x="78377" y="30882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472" name="任意多边形: 形状 471">
              <a:extLst>
                <a:ext uri="{FF2B5EF4-FFF2-40B4-BE49-F238E27FC236}">
                  <a16:creationId xmlns:a16="http://schemas.microsoft.com/office/drawing/2014/main" id="{B9BA32DC-69EA-6999-58BE-860E751A0F80}"/>
                </a:ext>
              </a:extLst>
            </p:cNvPr>
            <p:cNvSpPr/>
            <p:nvPr>
              <p:custDataLst>
                <p:tags r:id="rId59"/>
              </p:custDataLst>
            </p:nvPr>
          </p:nvSpPr>
          <p:spPr>
            <a:xfrm flipV="1">
              <a:off x="13667962" y="-12743313"/>
              <a:ext cx="27605" cy="157931"/>
            </a:xfrm>
            <a:custGeom>
              <a:avLst/>
              <a:gdLst>
                <a:gd name="connsiteX0" fmla="*/ 26843 w 27605"/>
                <a:gd name="connsiteY0" fmla="*/ 143140 h 157931"/>
                <a:gd name="connsiteX1" fmla="*/ 13425 w 27605"/>
                <a:gd name="connsiteY1" fmla="*/ 156559 h 157931"/>
                <a:gd name="connsiteX2" fmla="*/ 0 w 27605"/>
                <a:gd name="connsiteY2" fmla="*/ 143140 h 157931"/>
                <a:gd name="connsiteX3" fmla="*/ 13425 w 27605"/>
                <a:gd name="connsiteY3" fmla="*/ 129731 h 157931"/>
                <a:gd name="connsiteX4" fmla="*/ 26843 w 27605"/>
                <a:gd name="connsiteY4" fmla="*/ 143140 h 157931"/>
                <a:gd name="connsiteX5" fmla="*/ 22037 w 27605"/>
                <a:gd name="connsiteY5" fmla="*/ 50261 h 157931"/>
                <a:gd name="connsiteX6" fmla="*/ 5823 w 27605"/>
                <a:gd name="connsiteY6" fmla="*/ 4702 h 157931"/>
                <a:gd name="connsiteX7" fmla="*/ 4051 w 27605"/>
                <a:gd name="connsiteY7" fmla="*/ 1414 h 157931"/>
                <a:gd name="connsiteX8" fmla="*/ 6586 w 27605"/>
                <a:gd name="connsiteY8" fmla="*/ -1373 h 157931"/>
                <a:gd name="connsiteX9" fmla="*/ 27606 w 27605"/>
                <a:gd name="connsiteY9" fmla="*/ 48236 h 157931"/>
                <a:gd name="connsiteX10" fmla="*/ 13425 w 27605"/>
                <a:gd name="connsiteY10" fmla="*/ 74302 h 157931"/>
                <a:gd name="connsiteX11" fmla="*/ 0 w 27605"/>
                <a:gd name="connsiteY11" fmla="*/ 60884 h 157931"/>
                <a:gd name="connsiteX12" fmla="*/ 13425 w 27605"/>
                <a:gd name="connsiteY12" fmla="*/ 47473 h 157931"/>
                <a:gd name="connsiteX13" fmla="*/ 15451 w 27605"/>
                <a:gd name="connsiteY13" fmla="*/ 47727 h 157931"/>
                <a:gd name="connsiteX14" fmla="*/ 22037 w 27605"/>
                <a:gd name="connsiteY14" fmla="*/ 50261 h 157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7605" h="157931">
                  <a:moveTo>
                    <a:pt x="26843" y="143140"/>
                  </a:moveTo>
                  <a:cubicBezTo>
                    <a:pt x="26843" y="150477"/>
                    <a:pt x="20766" y="156559"/>
                    <a:pt x="13425" y="156559"/>
                  </a:cubicBezTo>
                  <a:cubicBezTo>
                    <a:pt x="6077" y="156559"/>
                    <a:pt x="0" y="150477"/>
                    <a:pt x="0" y="143140"/>
                  </a:cubicBezTo>
                  <a:cubicBezTo>
                    <a:pt x="0" y="135804"/>
                    <a:pt x="6077" y="129731"/>
                    <a:pt x="13425" y="129731"/>
                  </a:cubicBezTo>
                  <a:cubicBezTo>
                    <a:pt x="20766" y="129731"/>
                    <a:pt x="26843" y="135804"/>
                    <a:pt x="26843" y="143140"/>
                  </a:cubicBezTo>
                  <a:close/>
                  <a:moveTo>
                    <a:pt x="22037" y="50261"/>
                  </a:moveTo>
                  <a:cubicBezTo>
                    <a:pt x="22037" y="43170"/>
                    <a:pt x="22037" y="23432"/>
                    <a:pt x="5823" y="4702"/>
                  </a:cubicBezTo>
                  <a:cubicBezTo>
                    <a:pt x="4051" y="2676"/>
                    <a:pt x="4051" y="2169"/>
                    <a:pt x="4051" y="1414"/>
                  </a:cubicBezTo>
                  <a:cubicBezTo>
                    <a:pt x="4051" y="-363"/>
                    <a:pt x="5323" y="-1373"/>
                    <a:pt x="6586" y="-1373"/>
                  </a:cubicBezTo>
                  <a:cubicBezTo>
                    <a:pt x="9374" y="-1373"/>
                    <a:pt x="27606" y="18874"/>
                    <a:pt x="27606" y="48236"/>
                  </a:cubicBezTo>
                  <a:cubicBezTo>
                    <a:pt x="27606" y="55572"/>
                    <a:pt x="27097" y="74302"/>
                    <a:pt x="13425" y="74302"/>
                  </a:cubicBezTo>
                  <a:cubicBezTo>
                    <a:pt x="4560" y="74302"/>
                    <a:pt x="0" y="67467"/>
                    <a:pt x="0" y="60884"/>
                  </a:cubicBezTo>
                  <a:cubicBezTo>
                    <a:pt x="0" y="54310"/>
                    <a:pt x="4306" y="47473"/>
                    <a:pt x="13425" y="47473"/>
                  </a:cubicBezTo>
                  <a:cubicBezTo>
                    <a:pt x="14688" y="47473"/>
                    <a:pt x="15197" y="47473"/>
                    <a:pt x="15451" y="47727"/>
                  </a:cubicBezTo>
                  <a:cubicBezTo>
                    <a:pt x="17223" y="47981"/>
                    <a:pt x="20011" y="48490"/>
                    <a:pt x="22037" y="50261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473" name="任意多边形: 形状 472">
              <a:extLst>
                <a:ext uri="{FF2B5EF4-FFF2-40B4-BE49-F238E27FC236}">
                  <a16:creationId xmlns:a16="http://schemas.microsoft.com/office/drawing/2014/main" id="{3D586E01-A125-2AE3-FB77-4288DEFDEDBA}"/>
                </a:ext>
              </a:extLst>
            </p:cNvPr>
            <p:cNvSpPr/>
            <p:nvPr>
              <p:custDataLst>
                <p:tags r:id="rId60"/>
              </p:custDataLst>
            </p:nvPr>
          </p:nvSpPr>
          <p:spPr>
            <a:xfrm flipV="1">
              <a:off x="13780526" y="-12661056"/>
              <a:ext cx="167554" cy="26829"/>
            </a:xfrm>
            <a:custGeom>
              <a:avLst/>
              <a:gdLst>
                <a:gd name="connsiteX0" fmla="*/ 26843 w 167554"/>
                <a:gd name="connsiteY0" fmla="*/ 12039 h 26829"/>
                <a:gd name="connsiteX1" fmla="*/ 13426 w 167554"/>
                <a:gd name="connsiteY1" fmla="*/ 25458 h 26829"/>
                <a:gd name="connsiteX2" fmla="*/ 0 w 167554"/>
                <a:gd name="connsiteY2" fmla="*/ 12039 h 26829"/>
                <a:gd name="connsiteX3" fmla="*/ 13426 w 167554"/>
                <a:gd name="connsiteY3" fmla="*/ -1371 h 26829"/>
                <a:gd name="connsiteX4" fmla="*/ 26843 w 167554"/>
                <a:gd name="connsiteY4" fmla="*/ 12039 h 26829"/>
                <a:gd name="connsiteX5" fmla="*/ 97199 w 167554"/>
                <a:gd name="connsiteY5" fmla="*/ 12039 h 26829"/>
                <a:gd name="connsiteX6" fmla="*/ 83781 w 167554"/>
                <a:gd name="connsiteY6" fmla="*/ 25458 h 26829"/>
                <a:gd name="connsiteX7" fmla="*/ 70356 w 167554"/>
                <a:gd name="connsiteY7" fmla="*/ 12039 h 26829"/>
                <a:gd name="connsiteX8" fmla="*/ 83781 w 167554"/>
                <a:gd name="connsiteY8" fmla="*/ -1371 h 26829"/>
                <a:gd name="connsiteX9" fmla="*/ 97199 w 167554"/>
                <a:gd name="connsiteY9" fmla="*/ 12039 h 26829"/>
                <a:gd name="connsiteX10" fmla="*/ 167554 w 167554"/>
                <a:gd name="connsiteY10" fmla="*/ 12039 h 26829"/>
                <a:gd name="connsiteX11" fmla="*/ 154137 w 167554"/>
                <a:gd name="connsiteY11" fmla="*/ 25458 h 26829"/>
                <a:gd name="connsiteX12" fmla="*/ 140711 w 167554"/>
                <a:gd name="connsiteY12" fmla="*/ 12039 h 26829"/>
                <a:gd name="connsiteX13" fmla="*/ 154137 w 167554"/>
                <a:gd name="connsiteY13" fmla="*/ -1371 h 26829"/>
                <a:gd name="connsiteX14" fmla="*/ 167554 w 167554"/>
                <a:gd name="connsiteY14" fmla="*/ 12039 h 26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67554" h="26829">
                  <a:moveTo>
                    <a:pt x="26843" y="12039"/>
                  </a:moveTo>
                  <a:cubicBezTo>
                    <a:pt x="26843" y="19384"/>
                    <a:pt x="20766" y="25458"/>
                    <a:pt x="13426" y="25458"/>
                  </a:cubicBezTo>
                  <a:cubicBezTo>
                    <a:pt x="6078" y="25458"/>
                    <a:pt x="0" y="19384"/>
                    <a:pt x="0" y="12039"/>
                  </a:cubicBezTo>
                  <a:cubicBezTo>
                    <a:pt x="0" y="4703"/>
                    <a:pt x="6078" y="-1371"/>
                    <a:pt x="13426" y="-1371"/>
                  </a:cubicBezTo>
                  <a:cubicBezTo>
                    <a:pt x="20766" y="-1371"/>
                    <a:pt x="26843" y="4703"/>
                    <a:pt x="26843" y="12039"/>
                  </a:cubicBezTo>
                  <a:close/>
                  <a:moveTo>
                    <a:pt x="97199" y="12039"/>
                  </a:moveTo>
                  <a:cubicBezTo>
                    <a:pt x="97199" y="19384"/>
                    <a:pt x="91121" y="25458"/>
                    <a:pt x="83781" y="25458"/>
                  </a:cubicBezTo>
                  <a:cubicBezTo>
                    <a:pt x="76433" y="25458"/>
                    <a:pt x="70356" y="19384"/>
                    <a:pt x="70356" y="12039"/>
                  </a:cubicBezTo>
                  <a:cubicBezTo>
                    <a:pt x="70356" y="4703"/>
                    <a:pt x="76433" y="-1371"/>
                    <a:pt x="83781" y="-1371"/>
                  </a:cubicBezTo>
                  <a:cubicBezTo>
                    <a:pt x="91121" y="-1371"/>
                    <a:pt x="97199" y="4703"/>
                    <a:pt x="97199" y="12039"/>
                  </a:cubicBezTo>
                  <a:close/>
                  <a:moveTo>
                    <a:pt x="167554" y="12039"/>
                  </a:moveTo>
                  <a:cubicBezTo>
                    <a:pt x="167554" y="19384"/>
                    <a:pt x="161477" y="25458"/>
                    <a:pt x="154137" y="25458"/>
                  </a:cubicBezTo>
                  <a:cubicBezTo>
                    <a:pt x="146788" y="25458"/>
                    <a:pt x="140711" y="19384"/>
                    <a:pt x="140711" y="12039"/>
                  </a:cubicBezTo>
                  <a:cubicBezTo>
                    <a:pt x="140711" y="4703"/>
                    <a:pt x="146788" y="-1371"/>
                    <a:pt x="154137" y="-1371"/>
                  </a:cubicBezTo>
                  <a:cubicBezTo>
                    <a:pt x="161477" y="-1371"/>
                    <a:pt x="167554" y="4703"/>
                    <a:pt x="167554" y="12039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474" name="任意多边形: 形状 473">
              <a:extLst>
                <a:ext uri="{FF2B5EF4-FFF2-40B4-BE49-F238E27FC236}">
                  <a16:creationId xmlns:a16="http://schemas.microsoft.com/office/drawing/2014/main" id="{85927752-1F99-3F5F-B6A5-5791B89E48C0}"/>
                </a:ext>
              </a:extLst>
            </p:cNvPr>
            <p:cNvSpPr/>
            <p:nvPr>
              <p:custDataLst>
                <p:tags r:id="rId61"/>
              </p:custDataLst>
            </p:nvPr>
          </p:nvSpPr>
          <p:spPr>
            <a:xfrm flipV="1">
              <a:off x="13991576" y="-12743313"/>
              <a:ext cx="27605" cy="157931"/>
            </a:xfrm>
            <a:custGeom>
              <a:avLst/>
              <a:gdLst>
                <a:gd name="connsiteX0" fmla="*/ 26843 w 27605"/>
                <a:gd name="connsiteY0" fmla="*/ 143140 h 157931"/>
                <a:gd name="connsiteX1" fmla="*/ 13425 w 27605"/>
                <a:gd name="connsiteY1" fmla="*/ 156559 h 157931"/>
                <a:gd name="connsiteX2" fmla="*/ 0 w 27605"/>
                <a:gd name="connsiteY2" fmla="*/ 143140 h 157931"/>
                <a:gd name="connsiteX3" fmla="*/ 13425 w 27605"/>
                <a:gd name="connsiteY3" fmla="*/ 129731 h 157931"/>
                <a:gd name="connsiteX4" fmla="*/ 26843 w 27605"/>
                <a:gd name="connsiteY4" fmla="*/ 143140 h 157931"/>
                <a:gd name="connsiteX5" fmla="*/ 22037 w 27605"/>
                <a:gd name="connsiteY5" fmla="*/ 50261 h 157931"/>
                <a:gd name="connsiteX6" fmla="*/ 5822 w 27605"/>
                <a:gd name="connsiteY6" fmla="*/ 4702 h 157931"/>
                <a:gd name="connsiteX7" fmla="*/ 4051 w 27605"/>
                <a:gd name="connsiteY7" fmla="*/ 1414 h 157931"/>
                <a:gd name="connsiteX8" fmla="*/ 6586 w 27605"/>
                <a:gd name="connsiteY8" fmla="*/ -1373 h 157931"/>
                <a:gd name="connsiteX9" fmla="*/ 27606 w 27605"/>
                <a:gd name="connsiteY9" fmla="*/ 48236 h 157931"/>
                <a:gd name="connsiteX10" fmla="*/ 13425 w 27605"/>
                <a:gd name="connsiteY10" fmla="*/ 74302 h 157931"/>
                <a:gd name="connsiteX11" fmla="*/ 0 w 27605"/>
                <a:gd name="connsiteY11" fmla="*/ 60884 h 157931"/>
                <a:gd name="connsiteX12" fmla="*/ 13425 w 27605"/>
                <a:gd name="connsiteY12" fmla="*/ 47473 h 157931"/>
                <a:gd name="connsiteX13" fmla="*/ 15451 w 27605"/>
                <a:gd name="connsiteY13" fmla="*/ 47727 h 157931"/>
                <a:gd name="connsiteX14" fmla="*/ 22037 w 27605"/>
                <a:gd name="connsiteY14" fmla="*/ 50261 h 157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7605" h="157931">
                  <a:moveTo>
                    <a:pt x="26843" y="143140"/>
                  </a:moveTo>
                  <a:cubicBezTo>
                    <a:pt x="26843" y="150477"/>
                    <a:pt x="20766" y="156559"/>
                    <a:pt x="13425" y="156559"/>
                  </a:cubicBezTo>
                  <a:cubicBezTo>
                    <a:pt x="6077" y="156559"/>
                    <a:pt x="0" y="150477"/>
                    <a:pt x="0" y="143140"/>
                  </a:cubicBezTo>
                  <a:cubicBezTo>
                    <a:pt x="0" y="135804"/>
                    <a:pt x="6077" y="129731"/>
                    <a:pt x="13425" y="129731"/>
                  </a:cubicBezTo>
                  <a:cubicBezTo>
                    <a:pt x="20766" y="129731"/>
                    <a:pt x="26843" y="135804"/>
                    <a:pt x="26843" y="143140"/>
                  </a:cubicBezTo>
                  <a:close/>
                  <a:moveTo>
                    <a:pt x="22037" y="50261"/>
                  </a:moveTo>
                  <a:cubicBezTo>
                    <a:pt x="22037" y="43170"/>
                    <a:pt x="22037" y="23432"/>
                    <a:pt x="5822" y="4702"/>
                  </a:cubicBezTo>
                  <a:cubicBezTo>
                    <a:pt x="4051" y="2676"/>
                    <a:pt x="4051" y="2169"/>
                    <a:pt x="4051" y="1414"/>
                  </a:cubicBezTo>
                  <a:cubicBezTo>
                    <a:pt x="4051" y="-363"/>
                    <a:pt x="5322" y="-1373"/>
                    <a:pt x="6586" y="-1373"/>
                  </a:cubicBezTo>
                  <a:cubicBezTo>
                    <a:pt x="9374" y="-1373"/>
                    <a:pt x="27606" y="18874"/>
                    <a:pt x="27606" y="48236"/>
                  </a:cubicBezTo>
                  <a:cubicBezTo>
                    <a:pt x="27606" y="55572"/>
                    <a:pt x="27097" y="74302"/>
                    <a:pt x="13425" y="74302"/>
                  </a:cubicBezTo>
                  <a:cubicBezTo>
                    <a:pt x="4559" y="74302"/>
                    <a:pt x="0" y="67467"/>
                    <a:pt x="0" y="60884"/>
                  </a:cubicBezTo>
                  <a:cubicBezTo>
                    <a:pt x="0" y="54310"/>
                    <a:pt x="4306" y="47473"/>
                    <a:pt x="13425" y="47473"/>
                  </a:cubicBezTo>
                  <a:cubicBezTo>
                    <a:pt x="14688" y="47473"/>
                    <a:pt x="15197" y="47473"/>
                    <a:pt x="15451" y="47727"/>
                  </a:cubicBezTo>
                  <a:cubicBezTo>
                    <a:pt x="17223" y="47981"/>
                    <a:pt x="20011" y="48490"/>
                    <a:pt x="22037" y="50261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475" name="任意多边形: 形状 474">
              <a:extLst>
                <a:ext uri="{FF2B5EF4-FFF2-40B4-BE49-F238E27FC236}">
                  <a16:creationId xmlns:a16="http://schemas.microsoft.com/office/drawing/2014/main" id="{C5974CE3-3D68-5D2D-4C53-B53E6B4974F7}"/>
                </a:ext>
              </a:extLst>
            </p:cNvPr>
            <p:cNvSpPr/>
            <p:nvPr>
              <p:custDataLst>
                <p:tags r:id="rId62"/>
              </p:custDataLst>
            </p:nvPr>
          </p:nvSpPr>
          <p:spPr>
            <a:xfrm flipV="1">
              <a:off x="14093757" y="-12809873"/>
              <a:ext cx="144345" cy="175646"/>
            </a:xfrm>
            <a:custGeom>
              <a:avLst/>
              <a:gdLst>
                <a:gd name="connsiteX0" fmla="*/ 17477 w 144345"/>
                <a:gd name="connsiteY0" fmla="*/ 10517 h 175646"/>
                <a:gd name="connsiteX1" fmla="*/ 0 w 144345"/>
                <a:gd name="connsiteY1" fmla="*/ 10517 h 175646"/>
                <a:gd name="connsiteX2" fmla="*/ 0 w 144345"/>
                <a:gd name="connsiteY2" fmla="*/ -1377 h 175646"/>
                <a:gd name="connsiteX3" fmla="*/ 31912 w 144345"/>
                <a:gd name="connsiteY3" fmla="*/ -614 h 175646"/>
                <a:gd name="connsiteX4" fmla="*/ 63816 w 144345"/>
                <a:gd name="connsiteY4" fmla="*/ -1377 h 175646"/>
                <a:gd name="connsiteX5" fmla="*/ 63816 w 144345"/>
                <a:gd name="connsiteY5" fmla="*/ 10517 h 175646"/>
                <a:gd name="connsiteX6" fmla="*/ 46346 w 144345"/>
                <a:gd name="connsiteY6" fmla="*/ 10517 h 175646"/>
                <a:gd name="connsiteX7" fmla="*/ 46346 w 144345"/>
                <a:gd name="connsiteY7" fmla="*/ 63413 h 175646"/>
                <a:gd name="connsiteX8" fmla="*/ 84073 w 144345"/>
                <a:gd name="connsiteY8" fmla="*/ 103406 h 175646"/>
                <a:gd name="connsiteX9" fmla="*/ 98000 w 144345"/>
                <a:gd name="connsiteY9" fmla="*/ 78856 h 175646"/>
                <a:gd name="connsiteX10" fmla="*/ 98000 w 144345"/>
                <a:gd name="connsiteY10" fmla="*/ 10517 h 175646"/>
                <a:gd name="connsiteX11" fmla="*/ 80530 w 144345"/>
                <a:gd name="connsiteY11" fmla="*/ 10517 h 175646"/>
                <a:gd name="connsiteX12" fmla="*/ 80530 w 144345"/>
                <a:gd name="connsiteY12" fmla="*/ -1377 h 175646"/>
                <a:gd name="connsiteX13" fmla="*/ 112434 w 144345"/>
                <a:gd name="connsiteY13" fmla="*/ -614 h 175646"/>
                <a:gd name="connsiteX14" fmla="*/ 144346 w 144345"/>
                <a:gd name="connsiteY14" fmla="*/ -1377 h 175646"/>
                <a:gd name="connsiteX15" fmla="*/ 144346 w 144345"/>
                <a:gd name="connsiteY15" fmla="*/ 10517 h 175646"/>
                <a:gd name="connsiteX16" fmla="*/ 126869 w 144345"/>
                <a:gd name="connsiteY16" fmla="*/ 10517 h 175646"/>
                <a:gd name="connsiteX17" fmla="*/ 126869 w 144345"/>
                <a:gd name="connsiteY17" fmla="*/ 76069 h 175646"/>
                <a:gd name="connsiteX18" fmla="*/ 87871 w 144345"/>
                <a:gd name="connsiteY18" fmla="*/ 112513 h 175646"/>
                <a:gd name="connsiteX19" fmla="*/ 44821 w 144345"/>
                <a:gd name="connsiteY19" fmla="*/ 87709 h 175646"/>
                <a:gd name="connsiteX20" fmla="*/ 44821 w 144345"/>
                <a:gd name="connsiteY20" fmla="*/ 174269 h 175646"/>
                <a:gd name="connsiteX21" fmla="*/ 0 w 144345"/>
                <a:gd name="connsiteY21" fmla="*/ 172245 h 175646"/>
                <a:gd name="connsiteX22" fmla="*/ 0 w 144345"/>
                <a:gd name="connsiteY22" fmla="*/ 160351 h 175646"/>
                <a:gd name="connsiteX23" fmla="*/ 17477 w 144345"/>
                <a:gd name="connsiteY23" fmla="*/ 150482 h 175646"/>
                <a:gd name="connsiteX24" fmla="*/ 17477 w 144345"/>
                <a:gd name="connsiteY24" fmla="*/ 10517 h 175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44345" h="175646">
                  <a:moveTo>
                    <a:pt x="17477" y="10517"/>
                  </a:moveTo>
                  <a:lnTo>
                    <a:pt x="0" y="10517"/>
                  </a:lnTo>
                  <a:lnTo>
                    <a:pt x="0" y="-1377"/>
                  </a:lnTo>
                  <a:cubicBezTo>
                    <a:pt x="7095" y="-1123"/>
                    <a:pt x="22283" y="-614"/>
                    <a:pt x="31912" y="-614"/>
                  </a:cubicBezTo>
                  <a:cubicBezTo>
                    <a:pt x="41787" y="-614"/>
                    <a:pt x="56729" y="-1123"/>
                    <a:pt x="63816" y="-1377"/>
                  </a:cubicBezTo>
                  <a:lnTo>
                    <a:pt x="63816" y="10517"/>
                  </a:lnTo>
                  <a:lnTo>
                    <a:pt x="46346" y="10517"/>
                  </a:lnTo>
                  <a:lnTo>
                    <a:pt x="46346" y="63413"/>
                  </a:lnTo>
                  <a:cubicBezTo>
                    <a:pt x="46346" y="91004"/>
                    <a:pt x="68121" y="103406"/>
                    <a:pt x="84073" y="103406"/>
                  </a:cubicBezTo>
                  <a:cubicBezTo>
                    <a:pt x="92685" y="103406"/>
                    <a:pt x="98000" y="98086"/>
                    <a:pt x="98000" y="78856"/>
                  </a:cubicBezTo>
                  <a:lnTo>
                    <a:pt x="98000" y="10517"/>
                  </a:lnTo>
                  <a:lnTo>
                    <a:pt x="80530" y="10517"/>
                  </a:lnTo>
                  <a:lnTo>
                    <a:pt x="80530" y="-1377"/>
                  </a:lnTo>
                  <a:cubicBezTo>
                    <a:pt x="87616" y="-1123"/>
                    <a:pt x="102813" y="-614"/>
                    <a:pt x="112434" y="-614"/>
                  </a:cubicBezTo>
                  <a:cubicBezTo>
                    <a:pt x="122308" y="-614"/>
                    <a:pt x="137252" y="-1123"/>
                    <a:pt x="144346" y="-1377"/>
                  </a:cubicBezTo>
                  <a:lnTo>
                    <a:pt x="144346" y="10517"/>
                  </a:lnTo>
                  <a:lnTo>
                    <a:pt x="126869" y="10517"/>
                  </a:lnTo>
                  <a:lnTo>
                    <a:pt x="126869" y="76069"/>
                  </a:lnTo>
                  <a:cubicBezTo>
                    <a:pt x="126869" y="102644"/>
                    <a:pt x="113197" y="112513"/>
                    <a:pt x="87871" y="112513"/>
                  </a:cubicBezTo>
                  <a:cubicBezTo>
                    <a:pt x="63561" y="112513"/>
                    <a:pt x="50653" y="97832"/>
                    <a:pt x="44821" y="87709"/>
                  </a:cubicBezTo>
                  <a:lnTo>
                    <a:pt x="44821" y="174269"/>
                  </a:lnTo>
                  <a:lnTo>
                    <a:pt x="0" y="172245"/>
                  </a:lnTo>
                  <a:lnTo>
                    <a:pt x="0" y="160351"/>
                  </a:lnTo>
                  <a:cubicBezTo>
                    <a:pt x="15706" y="160351"/>
                    <a:pt x="17477" y="160351"/>
                    <a:pt x="17477" y="150482"/>
                  </a:cubicBezTo>
                  <a:lnTo>
                    <a:pt x="17477" y="10517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476" name="任意多边形: 形状 475">
              <a:extLst>
                <a:ext uri="{FF2B5EF4-FFF2-40B4-BE49-F238E27FC236}">
                  <a16:creationId xmlns:a16="http://schemas.microsoft.com/office/drawing/2014/main" id="{EAE95E7B-FF22-C218-8C22-EE2CBFA39C50}"/>
                </a:ext>
              </a:extLst>
            </p:cNvPr>
            <p:cNvSpPr/>
            <p:nvPr>
              <p:custDataLst>
                <p:tags r:id="rId63"/>
              </p:custDataLst>
            </p:nvPr>
          </p:nvSpPr>
          <p:spPr>
            <a:xfrm flipV="1">
              <a:off x="14252507" y="-12674420"/>
              <a:ext cx="108342" cy="79921"/>
            </a:xfrm>
            <a:custGeom>
              <a:avLst/>
              <a:gdLst>
                <a:gd name="connsiteX0" fmla="*/ 13298 w 108342"/>
                <a:gd name="connsiteY0" fmla="*/ 11563 h 79921"/>
                <a:gd name="connsiteX1" fmla="*/ 11527 w 108342"/>
                <a:gd name="connsiteY1" fmla="*/ 4298 h 79921"/>
                <a:gd name="connsiteX2" fmla="*/ 17556 w 108342"/>
                <a:gd name="connsiteY2" fmla="*/ -1370 h 79921"/>
                <a:gd name="connsiteX3" fmla="*/ 24468 w 108342"/>
                <a:gd name="connsiteY3" fmla="*/ 2528 h 79921"/>
                <a:gd name="connsiteX4" fmla="*/ 27661 w 108342"/>
                <a:gd name="connsiteY4" fmla="*/ 13517 h 79921"/>
                <a:gd name="connsiteX5" fmla="*/ 31562 w 108342"/>
                <a:gd name="connsiteY5" fmla="*/ 29460 h 79921"/>
                <a:gd name="connsiteX6" fmla="*/ 34573 w 108342"/>
                <a:gd name="connsiteY6" fmla="*/ 41337 h 79921"/>
                <a:gd name="connsiteX7" fmla="*/ 42024 w 108342"/>
                <a:gd name="connsiteY7" fmla="*/ 57288 h 79921"/>
                <a:gd name="connsiteX8" fmla="*/ 68622 w 108342"/>
                <a:gd name="connsiteY8" fmla="*/ 73590 h 79921"/>
                <a:gd name="connsiteX9" fmla="*/ 79084 w 108342"/>
                <a:gd name="connsiteY9" fmla="*/ 61187 h 79921"/>
                <a:gd name="connsiteX10" fmla="*/ 68622 w 108342"/>
                <a:gd name="connsiteY10" fmla="*/ 23442 h 79921"/>
                <a:gd name="connsiteX11" fmla="*/ 65960 w 108342"/>
                <a:gd name="connsiteY11" fmla="*/ 13866 h 79921"/>
                <a:gd name="connsiteX12" fmla="*/ 82802 w 108342"/>
                <a:gd name="connsiteY12" fmla="*/ -1370 h 79921"/>
                <a:gd name="connsiteX13" fmla="*/ 108342 w 108342"/>
                <a:gd name="connsiteY13" fmla="*/ 25743 h 79921"/>
                <a:gd name="connsiteX14" fmla="*/ 105498 w 108342"/>
                <a:gd name="connsiteY14" fmla="*/ 28046 h 79921"/>
                <a:gd name="connsiteX15" fmla="*/ 102130 w 108342"/>
                <a:gd name="connsiteY15" fmla="*/ 25030 h 79921"/>
                <a:gd name="connsiteX16" fmla="*/ 83334 w 108342"/>
                <a:gd name="connsiteY16" fmla="*/ 3592 h 79921"/>
                <a:gd name="connsiteX17" fmla="*/ 78901 w 108342"/>
                <a:gd name="connsiteY17" fmla="*/ 9792 h 79921"/>
                <a:gd name="connsiteX18" fmla="*/ 82984 w 108342"/>
                <a:gd name="connsiteY18" fmla="*/ 24147 h 79921"/>
                <a:gd name="connsiteX19" fmla="*/ 92382 w 108342"/>
                <a:gd name="connsiteY19" fmla="*/ 58352 h 79921"/>
                <a:gd name="connsiteX20" fmla="*/ 69328 w 108342"/>
                <a:gd name="connsiteY20" fmla="*/ 78551 h 79921"/>
                <a:gd name="connsiteX21" fmla="*/ 39363 w 108342"/>
                <a:gd name="connsiteY21" fmla="*/ 62426 h 79921"/>
                <a:gd name="connsiteX22" fmla="*/ 20393 w 108342"/>
                <a:gd name="connsiteY22" fmla="*/ 78551 h 79921"/>
                <a:gd name="connsiteX23" fmla="*/ 6387 w 108342"/>
                <a:gd name="connsiteY23" fmla="*/ 68984 h 79921"/>
                <a:gd name="connsiteX24" fmla="*/ 0 w 108342"/>
                <a:gd name="connsiteY24" fmla="*/ 51437 h 79921"/>
                <a:gd name="connsiteX25" fmla="*/ 3011 w 108342"/>
                <a:gd name="connsiteY25" fmla="*/ 49135 h 79921"/>
                <a:gd name="connsiteX26" fmla="*/ 6919 w 108342"/>
                <a:gd name="connsiteY26" fmla="*/ 54454 h 79921"/>
                <a:gd name="connsiteX27" fmla="*/ 19860 w 108342"/>
                <a:gd name="connsiteY27" fmla="*/ 73590 h 79921"/>
                <a:gd name="connsiteX28" fmla="*/ 25707 w 108342"/>
                <a:gd name="connsiteY28" fmla="*/ 64903 h 79921"/>
                <a:gd name="connsiteX29" fmla="*/ 22871 w 108342"/>
                <a:gd name="connsiteY29" fmla="*/ 50198 h 79921"/>
                <a:gd name="connsiteX30" fmla="*/ 18971 w 108342"/>
                <a:gd name="connsiteY30" fmla="*/ 34247 h 79921"/>
                <a:gd name="connsiteX31" fmla="*/ 13298 w 108342"/>
                <a:gd name="connsiteY31" fmla="*/ 11563 h 799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08342" h="79921">
                  <a:moveTo>
                    <a:pt x="13298" y="11563"/>
                  </a:moveTo>
                  <a:cubicBezTo>
                    <a:pt x="12591" y="9260"/>
                    <a:pt x="11527" y="4829"/>
                    <a:pt x="11527" y="4298"/>
                  </a:cubicBezTo>
                  <a:cubicBezTo>
                    <a:pt x="11527" y="399"/>
                    <a:pt x="14720" y="-1370"/>
                    <a:pt x="17556" y="-1370"/>
                  </a:cubicBezTo>
                  <a:cubicBezTo>
                    <a:pt x="20742" y="-1370"/>
                    <a:pt x="23586" y="931"/>
                    <a:pt x="24468" y="2528"/>
                  </a:cubicBezTo>
                  <a:cubicBezTo>
                    <a:pt x="25358" y="4124"/>
                    <a:pt x="26771" y="9792"/>
                    <a:pt x="27661" y="13517"/>
                  </a:cubicBezTo>
                  <a:cubicBezTo>
                    <a:pt x="28551" y="16882"/>
                    <a:pt x="30497" y="25030"/>
                    <a:pt x="31562" y="29460"/>
                  </a:cubicBezTo>
                  <a:cubicBezTo>
                    <a:pt x="32626" y="33366"/>
                    <a:pt x="33691" y="37263"/>
                    <a:pt x="34573" y="41337"/>
                  </a:cubicBezTo>
                  <a:cubicBezTo>
                    <a:pt x="36527" y="48603"/>
                    <a:pt x="36885" y="50023"/>
                    <a:pt x="42024" y="57288"/>
                  </a:cubicBezTo>
                  <a:cubicBezTo>
                    <a:pt x="46989" y="64378"/>
                    <a:pt x="55323" y="73590"/>
                    <a:pt x="68622" y="73590"/>
                  </a:cubicBezTo>
                  <a:cubicBezTo>
                    <a:pt x="78901" y="73590"/>
                    <a:pt x="79084" y="64554"/>
                    <a:pt x="79084" y="61187"/>
                  </a:cubicBezTo>
                  <a:cubicBezTo>
                    <a:pt x="79084" y="50555"/>
                    <a:pt x="71457" y="30881"/>
                    <a:pt x="68622" y="23442"/>
                  </a:cubicBezTo>
                  <a:cubicBezTo>
                    <a:pt x="66667" y="18479"/>
                    <a:pt x="65960" y="16882"/>
                    <a:pt x="65960" y="13866"/>
                  </a:cubicBezTo>
                  <a:cubicBezTo>
                    <a:pt x="65960" y="4473"/>
                    <a:pt x="73761" y="-1370"/>
                    <a:pt x="82802" y="-1370"/>
                  </a:cubicBezTo>
                  <a:cubicBezTo>
                    <a:pt x="100533" y="-1370"/>
                    <a:pt x="108342" y="23083"/>
                    <a:pt x="108342" y="25743"/>
                  </a:cubicBezTo>
                  <a:cubicBezTo>
                    <a:pt x="108342" y="28046"/>
                    <a:pt x="106031" y="28046"/>
                    <a:pt x="105498" y="28046"/>
                  </a:cubicBezTo>
                  <a:cubicBezTo>
                    <a:pt x="103020" y="28046"/>
                    <a:pt x="102844" y="26982"/>
                    <a:pt x="102130" y="25030"/>
                  </a:cubicBezTo>
                  <a:cubicBezTo>
                    <a:pt x="98055" y="10856"/>
                    <a:pt x="90429" y="3592"/>
                    <a:pt x="83334" y="3592"/>
                  </a:cubicBezTo>
                  <a:cubicBezTo>
                    <a:pt x="79616" y="3592"/>
                    <a:pt x="78901" y="6069"/>
                    <a:pt x="78901" y="9792"/>
                  </a:cubicBezTo>
                  <a:cubicBezTo>
                    <a:pt x="78901" y="13866"/>
                    <a:pt x="79791" y="16169"/>
                    <a:pt x="82984" y="24147"/>
                  </a:cubicBezTo>
                  <a:cubicBezTo>
                    <a:pt x="85114" y="29642"/>
                    <a:pt x="92382" y="48427"/>
                    <a:pt x="92382" y="58352"/>
                  </a:cubicBezTo>
                  <a:cubicBezTo>
                    <a:pt x="92382" y="75542"/>
                    <a:pt x="78726" y="78551"/>
                    <a:pt x="69328" y="78551"/>
                  </a:cubicBezTo>
                  <a:cubicBezTo>
                    <a:pt x="54616" y="78551"/>
                    <a:pt x="44686" y="69516"/>
                    <a:pt x="39363" y="62426"/>
                  </a:cubicBezTo>
                  <a:cubicBezTo>
                    <a:pt x="38123" y="74654"/>
                    <a:pt x="27661" y="78551"/>
                    <a:pt x="20393" y="78551"/>
                  </a:cubicBezTo>
                  <a:cubicBezTo>
                    <a:pt x="12766" y="78551"/>
                    <a:pt x="8690" y="73056"/>
                    <a:pt x="6387" y="68984"/>
                  </a:cubicBezTo>
                  <a:cubicBezTo>
                    <a:pt x="2486" y="62426"/>
                    <a:pt x="0" y="52326"/>
                    <a:pt x="0" y="51437"/>
                  </a:cubicBezTo>
                  <a:cubicBezTo>
                    <a:pt x="0" y="49135"/>
                    <a:pt x="2486" y="49135"/>
                    <a:pt x="3011" y="49135"/>
                  </a:cubicBezTo>
                  <a:cubicBezTo>
                    <a:pt x="5497" y="49135"/>
                    <a:pt x="5672" y="49666"/>
                    <a:pt x="6919" y="54454"/>
                  </a:cubicBezTo>
                  <a:cubicBezTo>
                    <a:pt x="9573" y="64903"/>
                    <a:pt x="12941" y="73590"/>
                    <a:pt x="19860" y="73590"/>
                  </a:cubicBezTo>
                  <a:cubicBezTo>
                    <a:pt x="24468" y="73590"/>
                    <a:pt x="25707" y="69691"/>
                    <a:pt x="25707" y="64903"/>
                  </a:cubicBezTo>
                  <a:cubicBezTo>
                    <a:pt x="25707" y="61536"/>
                    <a:pt x="24118" y="54986"/>
                    <a:pt x="22871" y="50198"/>
                  </a:cubicBezTo>
                  <a:cubicBezTo>
                    <a:pt x="21632" y="45411"/>
                    <a:pt x="19860" y="38146"/>
                    <a:pt x="18971" y="34247"/>
                  </a:cubicBezTo>
                  <a:lnTo>
                    <a:pt x="13298" y="11563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477" name="任意多边形: 形状 476">
              <a:extLst>
                <a:ext uri="{FF2B5EF4-FFF2-40B4-BE49-F238E27FC236}">
                  <a16:creationId xmlns:a16="http://schemas.microsoft.com/office/drawing/2014/main" id="{3C028984-42F0-0699-DDB9-5742A1C91B15}"/>
                </a:ext>
              </a:extLst>
            </p:cNvPr>
            <p:cNvSpPr/>
            <p:nvPr>
              <p:custDataLst>
                <p:tags r:id="rId64"/>
              </p:custDataLst>
            </p:nvPr>
          </p:nvSpPr>
          <p:spPr>
            <a:xfrm flipV="1">
              <a:off x="14452242" y="-12781782"/>
              <a:ext cx="168900" cy="168563"/>
            </a:xfrm>
            <a:custGeom>
              <a:avLst/>
              <a:gdLst>
                <a:gd name="connsiteX0" fmla="*/ 168900 w 168900"/>
                <a:gd name="connsiteY0" fmla="*/ 82907 h 168563"/>
                <a:gd name="connsiteX1" fmla="*/ 84581 w 168900"/>
                <a:gd name="connsiteY1" fmla="*/ 167188 h 168563"/>
                <a:gd name="connsiteX2" fmla="*/ 0 w 168900"/>
                <a:gd name="connsiteY2" fmla="*/ 82907 h 168563"/>
                <a:gd name="connsiteX3" fmla="*/ 84327 w 168900"/>
                <a:gd name="connsiteY3" fmla="*/ -1375 h 168563"/>
                <a:gd name="connsiteX4" fmla="*/ 168900 w 168900"/>
                <a:gd name="connsiteY4" fmla="*/ 82907 h 168563"/>
                <a:gd name="connsiteX5" fmla="*/ 6331 w 168900"/>
                <a:gd name="connsiteY5" fmla="*/ 86193 h 168563"/>
                <a:gd name="connsiteX6" fmla="*/ 81284 w 168900"/>
                <a:gd name="connsiteY6" fmla="*/ 160860 h 168563"/>
                <a:gd name="connsiteX7" fmla="*/ 81284 w 168900"/>
                <a:gd name="connsiteY7" fmla="*/ 86193 h 168563"/>
                <a:gd name="connsiteX8" fmla="*/ 6331 w 168900"/>
                <a:gd name="connsiteY8" fmla="*/ 86193 h 168563"/>
                <a:gd name="connsiteX9" fmla="*/ 87616 w 168900"/>
                <a:gd name="connsiteY9" fmla="*/ 160860 h 168563"/>
                <a:gd name="connsiteX10" fmla="*/ 162577 w 168900"/>
                <a:gd name="connsiteY10" fmla="*/ 86193 h 168563"/>
                <a:gd name="connsiteX11" fmla="*/ 87616 w 168900"/>
                <a:gd name="connsiteY11" fmla="*/ 86193 h 168563"/>
                <a:gd name="connsiteX12" fmla="*/ 87616 w 168900"/>
                <a:gd name="connsiteY12" fmla="*/ 160860 h 168563"/>
                <a:gd name="connsiteX13" fmla="*/ 81284 w 168900"/>
                <a:gd name="connsiteY13" fmla="*/ 4953 h 168563"/>
                <a:gd name="connsiteX14" fmla="*/ 6331 w 168900"/>
                <a:gd name="connsiteY14" fmla="*/ 79865 h 168563"/>
                <a:gd name="connsiteX15" fmla="*/ 81284 w 168900"/>
                <a:gd name="connsiteY15" fmla="*/ 79865 h 168563"/>
                <a:gd name="connsiteX16" fmla="*/ 81284 w 168900"/>
                <a:gd name="connsiteY16" fmla="*/ 4953 h 168563"/>
                <a:gd name="connsiteX17" fmla="*/ 162577 w 168900"/>
                <a:gd name="connsiteY17" fmla="*/ 79865 h 168563"/>
                <a:gd name="connsiteX18" fmla="*/ 87616 w 168900"/>
                <a:gd name="connsiteY18" fmla="*/ 4953 h 168563"/>
                <a:gd name="connsiteX19" fmla="*/ 87616 w 168900"/>
                <a:gd name="connsiteY19" fmla="*/ 79865 h 168563"/>
                <a:gd name="connsiteX20" fmla="*/ 162577 w 168900"/>
                <a:gd name="connsiteY20" fmla="*/ 79865 h 168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68900" h="168563">
                  <a:moveTo>
                    <a:pt x="168900" y="82907"/>
                  </a:moveTo>
                  <a:cubicBezTo>
                    <a:pt x="168900" y="129473"/>
                    <a:pt x="130920" y="167188"/>
                    <a:pt x="84581" y="167188"/>
                  </a:cubicBezTo>
                  <a:cubicBezTo>
                    <a:pt x="37480" y="167188"/>
                    <a:pt x="0" y="128965"/>
                    <a:pt x="0" y="82907"/>
                  </a:cubicBezTo>
                  <a:cubicBezTo>
                    <a:pt x="0" y="36339"/>
                    <a:pt x="37988" y="-1375"/>
                    <a:pt x="84327" y="-1375"/>
                  </a:cubicBezTo>
                  <a:cubicBezTo>
                    <a:pt x="131428" y="-1375"/>
                    <a:pt x="168900" y="36848"/>
                    <a:pt x="168900" y="82907"/>
                  </a:cubicBezTo>
                  <a:close/>
                  <a:moveTo>
                    <a:pt x="6331" y="86193"/>
                  </a:moveTo>
                  <a:cubicBezTo>
                    <a:pt x="8865" y="128719"/>
                    <a:pt x="41786" y="158835"/>
                    <a:pt x="81284" y="160860"/>
                  </a:cubicBezTo>
                  <a:lnTo>
                    <a:pt x="81284" y="86193"/>
                  </a:lnTo>
                  <a:lnTo>
                    <a:pt x="6331" y="86193"/>
                  </a:lnTo>
                  <a:close/>
                  <a:moveTo>
                    <a:pt x="87616" y="160860"/>
                  </a:moveTo>
                  <a:cubicBezTo>
                    <a:pt x="127377" y="158835"/>
                    <a:pt x="160043" y="128465"/>
                    <a:pt x="162577" y="86193"/>
                  </a:cubicBezTo>
                  <a:lnTo>
                    <a:pt x="87616" y="86193"/>
                  </a:lnTo>
                  <a:lnTo>
                    <a:pt x="87616" y="160860"/>
                  </a:lnTo>
                  <a:close/>
                  <a:moveTo>
                    <a:pt x="81284" y="4953"/>
                  </a:moveTo>
                  <a:cubicBezTo>
                    <a:pt x="42040" y="6977"/>
                    <a:pt x="8865" y="36593"/>
                    <a:pt x="6331" y="79865"/>
                  </a:cubicBezTo>
                  <a:lnTo>
                    <a:pt x="81284" y="79865"/>
                  </a:lnTo>
                  <a:lnTo>
                    <a:pt x="81284" y="4953"/>
                  </a:lnTo>
                  <a:close/>
                  <a:moveTo>
                    <a:pt x="162577" y="79865"/>
                  </a:moveTo>
                  <a:cubicBezTo>
                    <a:pt x="160043" y="36593"/>
                    <a:pt x="126614" y="6977"/>
                    <a:pt x="87616" y="4953"/>
                  </a:cubicBezTo>
                  <a:lnTo>
                    <a:pt x="87616" y="79865"/>
                  </a:lnTo>
                  <a:lnTo>
                    <a:pt x="162577" y="79865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478" name="任意多边形: 形状 477">
              <a:extLst>
                <a:ext uri="{FF2B5EF4-FFF2-40B4-BE49-F238E27FC236}">
                  <a16:creationId xmlns:a16="http://schemas.microsoft.com/office/drawing/2014/main" id="{7098E910-DF01-078E-3FA3-C2DEC7817507}"/>
                </a:ext>
              </a:extLst>
            </p:cNvPr>
            <p:cNvSpPr/>
            <p:nvPr>
              <p:custDataLst>
                <p:tags r:id="rId65"/>
              </p:custDataLst>
            </p:nvPr>
          </p:nvSpPr>
          <p:spPr>
            <a:xfrm flipV="1">
              <a:off x="14704980" y="-12809873"/>
              <a:ext cx="125351" cy="178932"/>
            </a:xfrm>
            <a:custGeom>
              <a:avLst/>
              <a:gdLst>
                <a:gd name="connsiteX0" fmla="*/ 76987 w 125351"/>
                <a:gd name="connsiteY0" fmla="*/ 75813 h 178932"/>
                <a:gd name="connsiteX1" fmla="*/ 103577 w 125351"/>
                <a:gd name="connsiteY1" fmla="*/ 4697 h 178932"/>
                <a:gd name="connsiteX2" fmla="*/ 116994 w 125351"/>
                <a:gd name="connsiteY2" fmla="*/ -878 h 178932"/>
                <a:gd name="connsiteX3" fmla="*/ 122563 w 125351"/>
                <a:gd name="connsiteY3" fmla="*/ -878 h 178932"/>
                <a:gd name="connsiteX4" fmla="*/ 125351 w 125351"/>
                <a:gd name="connsiteY4" fmla="*/ 1656 h 178932"/>
                <a:gd name="connsiteX5" fmla="*/ 124088 w 125351"/>
                <a:gd name="connsiteY5" fmla="*/ 3934 h 178932"/>
                <a:gd name="connsiteX6" fmla="*/ 118257 w 125351"/>
                <a:gd name="connsiteY6" fmla="*/ 15574 h 178932"/>
                <a:gd name="connsiteX7" fmla="*/ 66604 w 125351"/>
                <a:gd name="connsiteY7" fmla="*/ 159588 h 178932"/>
                <a:gd name="connsiteX8" fmla="*/ 35709 w 125351"/>
                <a:gd name="connsiteY8" fmla="*/ 177555 h 178932"/>
                <a:gd name="connsiteX9" fmla="*/ 31149 w 125351"/>
                <a:gd name="connsiteY9" fmla="*/ 174768 h 178932"/>
                <a:gd name="connsiteX10" fmla="*/ 33429 w 125351"/>
                <a:gd name="connsiteY10" fmla="*/ 172236 h 178932"/>
                <a:gd name="connsiteX11" fmla="*/ 49889 w 125351"/>
                <a:gd name="connsiteY11" fmla="*/ 151989 h 178932"/>
                <a:gd name="connsiteX12" fmla="*/ 74453 w 125351"/>
                <a:gd name="connsiteY12" fmla="*/ 83150 h 178932"/>
                <a:gd name="connsiteX13" fmla="*/ 4560 w 125351"/>
                <a:gd name="connsiteY13" fmla="*/ 13803 h 178932"/>
                <a:gd name="connsiteX14" fmla="*/ 0 w 125351"/>
                <a:gd name="connsiteY14" fmla="*/ 5959 h 178932"/>
                <a:gd name="connsiteX15" fmla="*/ 7603 w 125351"/>
                <a:gd name="connsiteY15" fmla="*/ -1377 h 178932"/>
                <a:gd name="connsiteX16" fmla="*/ 15960 w 125351"/>
                <a:gd name="connsiteY16" fmla="*/ 3934 h 178932"/>
                <a:gd name="connsiteX17" fmla="*/ 76987 w 125351"/>
                <a:gd name="connsiteY17" fmla="*/ 75813 h 178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25351" h="178932">
                  <a:moveTo>
                    <a:pt x="76987" y="75813"/>
                  </a:moveTo>
                  <a:cubicBezTo>
                    <a:pt x="87370" y="49239"/>
                    <a:pt x="99525" y="10517"/>
                    <a:pt x="103577" y="4697"/>
                  </a:cubicBezTo>
                  <a:cubicBezTo>
                    <a:pt x="107628" y="-878"/>
                    <a:pt x="110154" y="-878"/>
                    <a:pt x="116994" y="-878"/>
                  </a:cubicBezTo>
                  <a:lnTo>
                    <a:pt x="122563" y="-878"/>
                  </a:lnTo>
                  <a:cubicBezTo>
                    <a:pt x="125097" y="-624"/>
                    <a:pt x="125351" y="893"/>
                    <a:pt x="125351" y="1656"/>
                  </a:cubicBezTo>
                  <a:cubicBezTo>
                    <a:pt x="125351" y="2417"/>
                    <a:pt x="124843" y="2926"/>
                    <a:pt x="124088" y="3934"/>
                  </a:cubicBezTo>
                  <a:cubicBezTo>
                    <a:pt x="121554" y="6721"/>
                    <a:pt x="120037" y="10517"/>
                    <a:pt x="118257" y="15574"/>
                  </a:cubicBezTo>
                  <a:lnTo>
                    <a:pt x="66604" y="159588"/>
                  </a:lnTo>
                  <a:cubicBezTo>
                    <a:pt x="61282" y="174260"/>
                    <a:pt x="47609" y="177555"/>
                    <a:pt x="35709" y="177555"/>
                  </a:cubicBezTo>
                  <a:cubicBezTo>
                    <a:pt x="34446" y="177555"/>
                    <a:pt x="31149" y="177555"/>
                    <a:pt x="31149" y="174768"/>
                  </a:cubicBezTo>
                  <a:cubicBezTo>
                    <a:pt x="31149" y="172743"/>
                    <a:pt x="33175" y="172236"/>
                    <a:pt x="33429" y="172236"/>
                  </a:cubicBezTo>
                  <a:cubicBezTo>
                    <a:pt x="41787" y="170719"/>
                    <a:pt x="43558" y="169203"/>
                    <a:pt x="49889" y="151989"/>
                  </a:cubicBezTo>
                  <a:lnTo>
                    <a:pt x="74453" y="83150"/>
                  </a:lnTo>
                  <a:lnTo>
                    <a:pt x="4560" y="13803"/>
                  </a:lnTo>
                  <a:cubicBezTo>
                    <a:pt x="1525" y="10770"/>
                    <a:pt x="0" y="9245"/>
                    <a:pt x="0" y="5959"/>
                  </a:cubicBezTo>
                  <a:cubicBezTo>
                    <a:pt x="0" y="1656"/>
                    <a:pt x="3552" y="-1377"/>
                    <a:pt x="7603" y="-1377"/>
                  </a:cubicBezTo>
                  <a:cubicBezTo>
                    <a:pt x="11654" y="-1377"/>
                    <a:pt x="13934" y="1402"/>
                    <a:pt x="15960" y="3934"/>
                  </a:cubicBezTo>
                  <a:lnTo>
                    <a:pt x="76987" y="75813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479" name="任意多边形: 形状 478">
              <a:extLst>
                <a:ext uri="{FF2B5EF4-FFF2-40B4-BE49-F238E27FC236}">
                  <a16:creationId xmlns:a16="http://schemas.microsoft.com/office/drawing/2014/main" id="{75AFD854-BBEE-7A9C-1BBD-8758DE4FC4F1}"/>
                </a:ext>
              </a:extLst>
            </p:cNvPr>
            <p:cNvSpPr/>
            <p:nvPr>
              <p:custDataLst>
                <p:tags r:id="rId66"/>
              </p:custDataLst>
            </p:nvPr>
          </p:nvSpPr>
          <p:spPr>
            <a:xfrm flipV="1">
              <a:off x="14850703" y="-12809873"/>
              <a:ext cx="144345" cy="175646"/>
            </a:xfrm>
            <a:custGeom>
              <a:avLst/>
              <a:gdLst>
                <a:gd name="connsiteX0" fmla="*/ 17477 w 144345"/>
                <a:gd name="connsiteY0" fmla="*/ 10517 h 175646"/>
                <a:gd name="connsiteX1" fmla="*/ 0 w 144345"/>
                <a:gd name="connsiteY1" fmla="*/ 10517 h 175646"/>
                <a:gd name="connsiteX2" fmla="*/ 0 w 144345"/>
                <a:gd name="connsiteY2" fmla="*/ -1377 h 175646"/>
                <a:gd name="connsiteX3" fmla="*/ 31912 w 144345"/>
                <a:gd name="connsiteY3" fmla="*/ -614 h 175646"/>
                <a:gd name="connsiteX4" fmla="*/ 63816 w 144345"/>
                <a:gd name="connsiteY4" fmla="*/ -1377 h 175646"/>
                <a:gd name="connsiteX5" fmla="*/ 63816 w 144345"/>
                <a:gd name="connsiteY5" fmla="*/ 10517 h 175646"/>
                <a:gd name="connsiteX6" fmla="*/ 46346 w 144345"/>
                <a:gd name="connsiteY6" fmla="*/ 10517 h 175646"/>
                <a:gd name="connsiteX7" fmla="*/ 46346 w 144345"/>
                <a:gd name="connsiteY7" fmla="*/ 63413 h 175646"/>
                <a:gd name="connsiteX8" fmla="*/ 84073 w 144345"/>
                <a:gd name="connsiteY8" fmla="*/ 103406 h 175646"/>
                <a:gd name="connsiteX9" fmla="*/ 98000 w 144345"/>
                <a:gd name="connsiteY9" fmla="*/ 78856 h 175646"/>
                <a:gd name="connsiteX10" fmla="*/ 98000 w 144345"/>
                <a:gd name="connsiteY10" fmla="*/ 10517 h 175646"/>
                <a:gd name="connsiteX11" fmla="*/ 80530 w 144345"/>
                <a:gd name="connsiteY11" fmla="*/ 10517 h 175646"/>
                <a:gd name="connsiteX12" fmla="*/ 80530 w 144345"/>
                <a:gd name="connsiteY12" fmla="*/ -1377 h 175646"/>
                <a:gd name="connsiteX13" fmla="*/ 112434 w 144345"/>
                <a:gd name="connsiteY13" fmla="*/ -614 h 175646"/>
                <a:gd name="connsiteX14" fmla="*/ 144346 w 144345"/>
                <a:gd name="connsiteY14" fmla="*/ -1377 h 175646"/>
                <a:gd name="connsiteX15" fmla="*/ 144346 w 144345"/>
                <a:gd name="connsiteY15" fmla="*/ 10517 h 175646"/>
                <a:gd name="connsiteX16" fmla="*/ 126869 w 144345"/>
                <a:gd name="connsiteY16" fmla="*/ 10517 h 175646"/>
                <a:gd name="connsiteX17" fmla="*/ 126869 w 144345"/>
                <a:gd name="connsiteY17" fmla="*/ 76069 h 175646"/>
                <a:gd name="connsiteX18" fmla="*/ 87871 w 144345"/>
                <a:gd name="connsiteY18" fmla="*/ 112513 h 175646"/>
                <a:gd name="connsiteX19" fmla="*/ 44821 w 144345"/>
                <a:gd name="connsiteY19" fmla="*/ 87709 h 175646"/>
                <a:gd name="connsiteX20" fmla="*/ 44821 w 144345"/>
                <a:gd name="connsiteY20" fmla="*/ 174269 h 175646"/>
                <a:gd name="connsiteX21" fmla="*/ 0 w 144345"/>
                <a:gd name="connsiteY21" fmla="*/ 172245 h 175646"/>
                <a:gd name="connsiteX22" fmla="*/ 0 w 144345"/>
                <a:gd name="connsiteY22" fmla="*/ 160351 h 175646"/>
                <a:gd name="connsiteX23" fmla="*/ 17477 w 144345"/>
                <a:gd name="connsiteY23" fmla="*/ 150482 h 175646"/>
                <a:gd name="connsiteX24" fmla="*/ 17477 w 144345"/>
                <a:gd name="connsiteY24" fmla="*/ 10517 h 175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44345" h="175646">
                  <a:moveTo>
                    <a:pt x="17477" y="10517"/>
                  </a:moveTo>
                  <a:lnTo>
                    <a:pt x="0" y="10517"/>
                  </a:lnTo>
                  <a:lnTo>
                    <a:pt x="0" y="-1377"/>
                  </a:lnTo>
                  <a:cubicBezTo>
                    <a:pt x="7094" y="-1123"/>
                    <a:pt x="22283" y="-614"/>
                    <a:pt x="31912" y="-614"/>
                  </a:cubicBezTo>
                  <a:cubicBezTo>
                    <a:pt x="41786" y="-614"/>
                    <a:pt x="56729" y="-1123"/>
                    <a:pt x="63816" y="-1377"/>
                  </a:cubicBezTo>
                  <a:lnTo>
                    <a:pt x="63816" y="10517"/>
                  </a:lnTo>
                  <a:lnTo>
                    <a:pt x="46346" y="10517"/>
                  </a:lnTo>
                  <a:lnTo>
                    <a:pt x="46346" y="63413"/>
                  </a:lnTo>
                  <a:cubicBezTo>
                    <a:pt x="46346" y="91004"/>
                    <a:pt x="68121" y="103406"/>
                    <a:pt x="84073" y="103406"/>
                  </a:cubicBezTo>
                  <a:cubicBezTo>
                    <a:pt x="92685" y="103406"/>
                    <a:pt x="98000" y="98086"/>
                    <a:pt x="98000" y="78856"/>
                  </a:cubicBezTo>
                  <a:lnTo>
                    <a:pt x="98000" y="10517"/>
                  </a:lnTo>
                  <a:lnTo>
                    <a:pt x="80530" y="10517"/>
                  </a:lnTo>
                  <a:lnTo>
                    <a:pt x="80530" y="-1377"/>
                  </a:lnTo>
                  <a:cubicBezTo>
                    <a:pt x="87616" y="-1123"/>
                    <a:pt x="102813" y="-614"/>
                    <a:pt x="112434" y="-614"/>
                  </a:cubicBezTo>
                  <a:cubicBezTo>
                    <a:pt x="122308" y="-614"/>
                    <a:pt x="137252" y="-1123"/>
                    <a:pt x="144346" y="-1377"/>
                  </a:cubicBezTo>
                  <a:lnTo>
                    <a:pt x="144346" y="10517"/>
                  </a:lnTo>
                  <a:lnTo>
                    <a:pt x="126869" y="10517"/>
                  </a:lnTo>
                  <a:lnTo>
                    <a:pt x="126869" y="76069"/>
                  </a:lnTo>
                  <a:cubicBezTo>
                    <a:pt x="126869" y="102644"/>
                    <a:pt x="113197" y="112513"/>
                    <a:pt x="87871" y="112513"/>
                  </a:cubicBezTo>
                  <a:cubicBezTo>
                    <a:pt x="63561" y="112513"/>
                    <a:pt x="50652" y="97832"/>
                    <a:pt x="44821" y="87709"/>
                  </a:cubicBezTo>
                  <a:lnTo>
                    <a:pt x="44821" y="174269"/>
                  </a:lnTo>
                  <a:lnTo>
                    <a:pt x="0" y="172245"/>
                  </a:lnTo>
                  <a:lnTo>
                    <a:pt x="0" y="160351"/>
                  </a:lnTo>
                  <a:cubicBezTo>
                    <a:pt x="15706" y="160351"/>
                    <a:pt x="17477" y="160351"/>
                    <a:pt x="17477" y="150482"/>
                  </a:cubicBezTo>
                  <a:lnTo>
                    <a:pt x="17477" y="10517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480" name="任意多边形: 形状 479">
              <a:extLst>
                <a:ext uri="{FF2B5EF4-FFF2-40B4-BE49-F238E27FC236}">
                  <a16:creationId xmlns:a16="http://schemas.microsoft.com/office/drawing/2014/main" id="{50CC89CD-7AD2-A2BB-66F1-109040C3F4F5}"/>
                </a:ext>
              </a:extLst>
            </p:cNvPr>
            <p:cNvSpPr/>
            <p:nvPr>
              <p:custDataLst>
                <p:tags r:id="rId67"/>
              </p:custDataLst>
            </p:nvPr>
          </p:nvSpPr>
          <p:spPr>
            <a:xfrm flipV="1">
              <a:off x="15009626" y="-12837819"/>
              <a:ext cx="44511" cy="91799"/>
            </a:xfrm>
            <a:custGeom>
              <a:avLst/>
              <a:gdLst>
                <a:gd name="connsiteX0" fmla="*/ 42915 w 44511"/>
                <a:gd name="connsiteY0" fmla="*/ 74998 h 91799"/>
                <a:gd name="connsiteX1" fmla="*/ 44511 w 44511"/>
                <a:gd name="connsiteY1" fmla="*/ 80668 h 91799"/>
                <a:gd name="connsiteX2" fmla="*/ 34049 w 44511"/>
                <a:gd name="connsiteY2" fmla="*/ 90417 h 91799"/>
                <a:gd name="connsiteX3" fmla="*/ 24293 w 44511"/>
                <a:gd name="connsiteY3" fmla="*/ 82088 h 91799"/>
                <a:gd name="connsiteX4" fmla="*/ 890 w 44511"/>
                <a:gd name="connsiteY4" fmla="*/ 5351 h 91799"/>
                <a:gd name="connsiteX5" fmla="*/ 0 w 44511"/>
                <a:gd name="connsiteY5" fmla="*/ 2516 h 91799"/>
                <a:gd name="connsiteX6" fmla="*/ 6919 w 44511"/>
                <a:gd name="connsiteY6" fmla="*/ -1383 h 91799"/>
                <a:gd name="connsiteX7" fmla="*/ 9581 w 44511"/>
                <a:gd name="connsiteY7" fmla="*/ 1633 h 91799"/>
                <a:gd name="connsiteX8" fmla="*/ 42915 w 44511"/>
                <a:gd name="connsiteY8" fmla="*/ 74998 h 917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4511" h="91799">
                  <a:moveTo>
                    <a:pt x="42915" y="74998"/>
                  </a:moveTo>
                  <a:cubicBezTo>
                    <a:pt x="44328" y="78008"/>
                    <a:pt x="44511" y="79428"/>
                    <a:pt x="44511" y="80668"/>
                  </a:cubicBezTo>
                  <a:cubicBezTo>
                    <a:pt x="44511" y="86162"/>
                    <a:pt x="39546" y="90417"/>
                    <a:pt x="34049" y="90417"/>
                  </a:cubicBezTo>
                  <a:cubicBezTo>
                    <a:pt x="27312" y="90417"/>
                    <a:pt x="25183" y="84923"/>
                    <a:pt x="24293" y="82088"/>
                  </a:cubicBezTo>
                  <a:lnTo>
                    <a:pt x="890" y="5351"/>
                  </a:lnTo>
                  <a:cubicBezTo>
                    <a:pt x="715" y="5000"/>
                    <a:pt x="0" y="2689"/>
                    <a:pt x="0" y="2516"/>
                  </a:cubicBezTo>
                  <a:cubicBezTo>
                    <a:pt x="0" y="388"/>
                    <a:pt x="5497" y="-1383"/>
                    <a:pt x="6919" y="-1383"/>
                  </a:cubicBezTo>
                  <a:cubicBezTo>
                    <a:pt x="8159" y="-1383"/>
                    <a:pt x="8334" y="-1026"/>
                    <a:pt x="9581" y="1633"/>
                  </a:cubicBezTo>
                  <a:lnTo>
                    <a:pt x="42915" y="74998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481" name="任意多边形: 形状 480">
              <a:extLst>
                <a:ext uri="{FF2B5EF4-FFF2-40B4-BE49-F238E27FC236}">
                  <a16:creationId xmlns:a16="http://schemas.microsoft.com/office/drawing/2014/main" id="{4617A56E-0812-4A8C-78E8-504B917628B5}"/>
                </a:ext>
              </a:extLst>
            </p:cNvPr>
            <p:cNvSpPr/>
            <p:nvPr>
              <p:custDataLst>
                <p:tags r:id="rId68"/>
              </p:custDataLst>
            </p:nvPr>
          </p:nvSpPr>
          <p:spPr>
            <a:xfrm flipV="1">
              <a:off x="15084405" y="-12894931"/>
              <a:ext cx="137001" cy="120327"/>
            </a:xfrm>
            <a:custGeom>
              <a:avLst/>
              <a:gdLst>
                <a:gd name="connsiteX0" fmla="*/ 128195 w 137001"/>
                <a:gd name="connsiteY0" fmla="*/ 39551 h 120327"/>
                <a:gd name="connsiteX1" fmla="*/ 129260 w 137001"/>
                <a:gd name="connsiteY1" fmla="*/ 42742 h 120327"/>
                <a:gd name="connsiteX2" fmla="*/ 126249 w 137001"/>
                <a:gd name="connsiteY2" fmla="*/ 45220 h 120327"/>
                <a:gd name="connsiteX3" fmla="*/ 124295 w 137001"/>
                <a:gd name="connsiteY3" fmla="*/ 44513 h 120327"/>
                <a:gd name="connsiteX4" fmla="*/ 121641 w 137001"/>
                <a:gd name="connsiteY4" fmla="*/ 39377 h 120327"/>
                <a:gd name="connsiteX5" fmla="*/ 72165 w 137001"/>
                <a:gd name="connsiteY5" fmla="*/ 4997 h 120327"/>
                <a:gd name="connsiteX6" fmla="*/ 42025 w 137001"/>
                <a:gd name="connsiteY6" fmla="*/ 4997 h 120327"/>
                <a:gd name="connsiteX7" fmla="*/ 36353 w 137001"/>
                <a:gd name="connsiteY7" fmla="*/ 6768 h 120327"/>
                <a:gd name="connsiteX8" fmla="*/ 37060 w 137001"/>
                <a:gd name="connsiteY8" fmla="*/ 10483 h 120327"/>
                <a:gd name="connsiteX9" fmla="*/ 48937 w 137001"/>
                <a:gd name="connsiteY9" fmla="*/ 57980 h 120327"/>
                <a:gd name="connsiteX10" fmla="*/ 68797 w 137001"/>
                <a:gd name="connsiteY10" fmla="*/ 57980 h 120327"/>
                <a:gd name="connsiteX11" fmla="*/ 84931 w 137001"/>
                <a:gd name="connsiteY11" fmla="*/ 49826 h 120327"/>
                <a:gd name="connsiteX12" fmla="*/ 83692 w 137001"/>
                <a:gd name="connsiteY12" fmla="*/ 41853 h 120327"/>
                <a:gd name="connsiteX13" fmla="*/ 83160 w 137001"/>
                <a:gd name="connsiteY13" fmla="*/ 39726 h 120327"/>
                <a:gd name="connsiteX14" fmla="*/ 86179 w 137001"/>
                <a:gd name="connsiteY14" fmla="*/ 37248 h 120327"/>
                <a:gd name="connsiteX15" fmla="*/ 89547 w 137001"/>
                <a:gd name="connsiteY15" fmla="*/ 41146 h 120327"/>
                <a:gd name="connsiteX16" fmla="*/ 99294 w 137001"/>
                <a:gd name="connsiteY16" fmla="*/ 79957 h 120327"/>
                <a:gd name="connsiteX17" fmla="*/ 99827 w 137001"/>
                <a:gd name="connsiteY17" fmla="*/ 82617 h 120327"/>
                <a:gd name="connsiteX18" fmla="*/ 96816 w 137001"/>
                <a:gd name="connsiteY18" fmla="*/ 85095 h 120327"/>
                <a:gd name="connsiteX19" fmla="*/ 93265 w 137001"/>
                <a:gd name="connsiteY19" fmla="*/ 80489 h 120327"/>
                <a:gd name="connsiteX20" fmla="*/ 69155 w 137001"/>
                <a:gd name="connsiteY20" fmla="*/ 64363 h 120327"/>
                <a:gd name="connsiteX21" fmla="*/ 50533 w 137001"/>
                <a:gd name="connsiteY21" fmla="*/ 64363 h 120327"/>
                <a:gd name="connsiteX22" fmla="*/ 61170 w 137001"/>
                <a:gd name="connsiteY22" fmla="*/ 106540 h 120327"/>
                <a:gd name="connsiteX23" fmla="*/ 70219 w 137001"/>
                <a:gd name="connsiteY23" fmla="*/ 112566 h 120327"/>
                <a:gd name="connsiteX24" fmla="*/ 99120 w 137001"/>
                <a:gd name="connsiteY24" fmla="*/ 112566 h 120327"/>
                <a:gd name="connsiteX25" fmla="*/ 128195 w 137001"/>
                <a:gd name="connsiteY25" fmla="*/ 92009 h 120327"/>
                <a:gd name="connsiteX26" fmla="*/ 127488 w 137001"/>
                <a:gd name="connsiteY26" fmla="*/ 81196 h 120327"/>
                <a:gd name="connsiteX27" fmla="*/ 130507 w 137001"/>
                <a:gd name="connsiteY27" fmla="*/ 78186 h 120327"/>
                <a:gd name="connsiteX28" fmla="*/ 133692 w 137001"/>
                <a:gd name="connsiteY28" fmla="*/ 82792 h 120327"/>
                <a:gd name="connsiteX29" fmla="*/ 136886 w 137001"/>
                <a:gd name="connsiteY29" fmla="*/ 113630 h 120327"/>
                <a:gd name="connsiteX30" fmla="*/ 131747 w 137001"/>
                <a:gd name="connsiteY30" fmla="*/ 118941 h 120327"/>
                <a:gd name="connsiteX31" fmla="*/ 34224 w 137001"/>
                <a:gd name="connsiteY31" fmla="*/ 118941 h 120327"/>
                <a:gd name="connsiteX32" fmla="*/ 28552 w 137001"/>
                <a:gd name="connsiteY32" fmla="*/ 115043 h 120327"/>
                <a:gd name="connsiteX33" fmla="*/ 34399 w 137001"/>
                <a:gd name="connsiteY33" fmla="*/ 112566 h 120327"/>
                <a:gd name="connsiteX34" fmla="*/ 41135 w 137001"/>
                <a:gd name="connsiteY34" fmla="*/ 112208 h 120327"/>
                <a:gd name="connsiteX35" fmla="*/ 45036 w 137001"/>
                <a:gd name="connsiteY35" fmla="*/ 109731 h 120327"/>
                <a:gd name="connsiteX36" fmla="*/ 44329 w 137001"/>
                <a:gd name="connsiteY36" fmla="*/ 105833 h 120327"/>
                <a:gd name="connsiteX37" fmla="*/ 21100 w 137001"/>
                <a:gd name="connsiteY37" fmla="*/ 13143 h 120327"/>
                <a:gd name="connsiteX38" fmla="*/ 5323 w 137001"/>
                <a:gd name="connsiteY38" fmla="*/ 4997 h 120327"/>
                <a:gd name="connsiteX39" fmla="*/ 0 w 137001"/>
                <a:gd name="connsiteY39" fmla="*/ 1090 h 120327"/>
                <a:gd name="connsiteX40" fmla="*/ 5323 w 137001"/>
                <a:gd name="connsiteY40" fmla="*/ -1386 h 120327"/>
                <a:gd name="connsiteX41" fmla="*/ 105499 w 137001"/>
                <a:gd name="connsiteY41" fmla="*/ -1386 h 120327"/>
                <a:gd name="connsiteX42" fmla="*/ 111529 w 137001"/>
                <a:gd name="connsiteY42" fmla="*/ 1805 h 120327"/>
                <a:gd name="connsiteX43" fmla="*/ 128195 w 137001"/>
                <a:gd name="connsiteY43" fmla="*/ 39551 h 120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37001" h="120327">
                  <a:moveTo>
                    <a:pt x="128195" y="39551"/>
                  </a:moveTo>
                  <a:cubicBezTo>
                    <a:pt x="129260" y="41853"/>
                    <a:pt x="129260" y="42561"/>
                    <a:pt x="129260" y="42742"/>
                  </a:cubicBezTo>
                  <a:cubicBezTo>
                    <a:pt x="129260" y="43807"/>
                    <a:pt x="128553" y="45220"/>
                    <a:pt x="126249" y="45220"/>
                  </a:cubicBezTo>
                  <a:cubicBezTo>
                    <a:pt x="125892" y="45220"/>
                    <a:pt x="125010" y="45220"/>
                    <a:pt x="124295" y="44513"/>
                  </a:cubicBezTo>
                  <a:cubicBezTo>
                    <a:pt x="123945" y="44156"/>
                    <a:pt x="123762" y="43981"/>
                    <a:pt x="121641" y="39377"/>
                  </a:cubicBezTo>
                  <a:cubicBezTo>
                    <a:pt x="110114" y="13858"/>
                    <a:pt x="101066" y="4997"/>
                    <a:pt x="72165" y="4997"/>
                  </a:cubicBezTo>
                  <a:lnTo>
                    <a:pt x="42025" y="4997"/>
                  </a:lnTo>
                  <a:cubicBezTo>
                    <a:pt x="36528" y="4997"/>
                    <a:pt x="36353" y="5172"/>
                    <a:pt x="36353" y="6768"/>
                  </a:cubicBezTo>
                  <a:cubicBezTo>
                    <a:pt x="36353" y="6941"/>
                    <a:pt x="36353" y="7831"/>
                    <a:pt x="37060" y="10483"/>
                  </a:cubicBezTo>
                  <a:lnTo>
                    <a:pt x="48937" y="57980"/>
                  </a:lnTo>
                  <a:lnTo>
                    <a:pt x="68797" y="57980"/>
                  </a:lnTo>
                  <a:cubicBezTo>
                    <a:pt x="82810" y="57980"/>
                    <a:pt x="84931" y="55677"/>
                    <a:pt x="84931" y="49826"/>
                  </a:cubicBezTo>
                  <a:cubicBezTo>
                    <a:pt x="84931" y="47880"/>
                    <a:pt x="84399" y="44871"/>
                    <a:pt x="83692" y="41853"/>
                  </a:cubicBezTo>
                  <a:cubicBezTo>
                    <a:pt x="83160" y="40258"/>
                    <a:pt x="83160" y="40083"/>
                    <a:pt x="83160" y="39726"/>
                  </a:cubicBezTo>
                  <a:cubicBezTo>
                    <a:pt x="83160" y="39377"/>
                    <a:pt x="83335" y="37248"/>
                    <a:pt x="86179" y="37248"/>
                  </a:cubicBezTo>
                  <a:cubicBezTo>
                    <a:pt x="88657" y="37248"/>
                    <a:pt x="88832" y="38130"/>
                    <a:pt x="89547" y="41146"/>
                  </a:cubicBezTo>
                  <a:lnTo>
                    <a:pt x="99294" y="79957"/>
                  </a:lnTo>
                  <a:cubicBezTo>
                    <a:pt x="99827" y="82085"/>
                    <a:pt x="99827" y="82434"/>
                    <a:pt x="99827" y="82617"/>
                  </a:cubicBezTo>
                  <a:cubicBezTo>
                    <a:pt x="99827" y="84388"/>
                    <a:pt x="98413" y="85095"/>
                    <a:pt x="96816" y="85095"/>
                  </a:cubicBezTo>
                  <a:cubicBezTo>
                    <a:pt x="94512" y="85095"/>
                    <a:pt x="94329" y="84212"/>
                    <a:pt x="93265" y="80489"/>
                  </a:cubicBezTo>
                  <a:cubicBezTo>
                    <a:pt x="89547" y="66666"/>
                    <a:pt x="84224" y="64363"/>
                    <a:pt x="69155" y="64363"/>
                  </a:cubicBezTo>
                  <a:lnTo>
                    <a:pt x="50533" y="64363"/>
                  </a:lnTo>
                  <a:lnTo>
                    <a:pt x="61170" y="106540"/>
                  </a:lnTo>
                  <a:cubicBezTo>
                    <a:pt x="62592" y="112034"/>
                    <a:pt x="62767" y="112566"/>
                    <a:pt x="70219" y="112566"/>
                  </a:cubicBezTo>
                  <a:lnTo>
                    <a:pt x="99120" y="112566"/>
                  </a:lnTo>
                  <a:cubicBezTo>
                    <a:pt x="122349" y="112566"/>
                    <a:pt x="128195" y="107778"/>
                    <a:pt x="128195" y="92009"/>
                  </a:cubicBezTo>
                  <a:cubicBezTo>
                    <a:pt x="128195" y="87396"/>
                    <a:pt x="127488" y="82085"/>
                    <a:pt x="127488" y="81196"/>
                  </a:cubicBezTo>
                  <a:cubicBezTo>
                    <a:pt x="127488" y="79782"/>
                    <a:pt x="128021" y="78186"/>
                    <a:pt x="130507" y="78186"/>
                  </a:cubicBezTo>
                  <a:cubicBezTo>
                    <a:pt x="133160" y="78186"/>
                    <a:pt x="133343" y="79782"/>
                    <a:pt x="133692" y="82792"/>
                  </a:cubicBezTo>
                  <a:lnTo>
                    <a:pt x="136886" y="113630"/>
                  </a:lnTo>
                  <a:cubicBezTo>
                    <a:pt x="137419" y="118941"/>
                    <a:pt x="136180" y="118941"/>
                    <a:pt x="131747" y="118941"/>
                  </a:cubicBezTo>
                  <a:lnTo>
                    <a:pt x="34224" y="118941"/>
                  </a:lnTo>
                  <a:cubicBezTo>
                    <a:pt x="30673" y="118941"/>
                    <a:pt x="28552" y="118941"/>
                    <a:pt x="28552" y="115043"/>
                  </a:cubicBezTo>
                  <a:cubicBezTo>
                    <a:pt x="28552" y="112566"/>
                    <a:pt x="30498" y="112566"/>
                    <a:pt x="34399" y="112566"/>
                  </a:cubicBezTo>
                  <a:cubicBezTo>
                    <a:pt x="37234" y="112566"/>
                    <a:pt x="37950" y="112566"/>
                    <a:pt x="41135" y="112208"/>
                  </a:cubicBezTo>
                  <a:cubicBezTo>
                    <a:pt x="44686" y="111851"/>
                    <a:pt x="45036" y="111502"/>
                    <a:pt x="45036" y="109731"/>
                  </a:cubicBezTo>
                  <a:cubicBezTo>
                    <a:pt x="45036" y="108485"/>
                    <a:pt x="44504" y="106714"/>
                    <a:pt x="44329" y="105833"/>
                  </a:cubicBezTo>
                  <a:lnTo>
                    <a:pt x="21100" y="13143"/>
                  </a:lnTo>
                  <a:cubicBezTo>
                    <a:pt x="19328" y="6236"/>
                    <a:pt x="19154" y="4997"/>
                    <a:pt x="5323" y="4997"/>
                  </a:cubicBezTo>
                  <a:cubicBezTo>
                    <a:pt x="2130" y="4997"/>
                    <a:pt x="0" y="4997"/>
                    <a:pt x="0" y="1090"/>
                  </a:cubicBezTo>
                  <a:cubicBezTo>
                    <a:pt x="0" y="-1386"/>
                    <a:pt x="2130" y="-1386"/>
                    <a:pt x="5323" y="-1386"/>
                  </a:cubicBezTo>
                  <a:lnTo>
                    <a:pt x="105499" y="-1386"/>
                  </a:lnTo>
                  <a:cubicBezTo>
                    <a:pt x="109932" y="-1386"/>
                    <a:pt x="110114" y="-1386"/>
                    <a:pt x="111529" y="1805"/>
                  </a:cubicBezTo>
                  <a:lnTo>
                    <a:pt x="128195" y="39551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482" name="任意多边形: 形状 481">
              <a:extLst>
                <a:ext uri="{FF2B5EF4-FFF2-40B4-BE49-F238E27FC236}">
                  <a16:creationId xmlns:a16="http://schemas.microsoft.com/office/drawing/2014/main" id="{4E09F048-1D10-DC78-DB21-0F458D7352FB}"/>
                </a:ext>
              </a:extLst>
            </p:cNvPr>
            <p:cNvSpPr/>
            <p:nvPr>
              <p:custDataLst>
                <p:tags r:id="rId69"/>
              </p:custDataLst>
            </p:nvPr>
          </p:nvSpPr>
          <p:spPr>
            <a:xfrm flipV="1">
              <a:off x="15242809" y="-12895646"/>
              <a:ext cx="328841" cy="121042"/>
            </a:xfrm>
            <a:custGeom>
              <a:avLst/>
              <a:gdLst>
                <a:gd name="connsiteX0" fmla="*/ 60821 w 328841"/>
                <a:gd name="connsiteY0" fmla="*/ 105118 h 121042"/>
                <a:gd name="connsiteX1" fmla="*/ 79259 w 328841"/>
                <a:gd name="connsiteY1" fmla="*/ 113272 h 121042"/>
                <a:gd name="connsiteX2" fmla="*/ 86529 w 328841"/>
                <a:gd name="connsiteY2" fmla="*/ 117170 h 121042"/>
                <a:gd name="connsiteX3" fmla="*/ 83518 w 328841"/>
                <a:gd name="connsiteY3" fmla="*/ 119656 h 121042"/>
                <a:gd name="connsiteX4" fmla="*/ 70394 w 328841"/>
                <a:gd name="connsiteY4" fmla="*/ 119124 h 121042"/>
                <a:gd name="connsiteX5" fmla="*/ 56214 w 328841"/>
                <a:gd name="connsiteY5" fmla="*/ 118941 h 121042"/>
                <a:gd name="connsiteX6" fmla="*/ 43971 w 328841"/>
                <a:gd name="connsiteY6" fmla="*/ 119124 h 121042"/>
                <a:gd name="connsiteX7" fmla="*/ 32452 w 328841"/>
                <a:gd name="connsiteY7" fmla="*/ 119656 h 121042"/>
                <a:gd name="connsiteX8" fmla="*/ 28726 w 328841"/>
                <a:gd name="connsiteY8" fmla="*/ 115758 h 121042"/>
                <a:gd name="connsiteX9" fmla="*/ 34399 w 328841"/>
                <a:gd name="connsiteY9" fmla="*/ 113272 h 121042"/>
                <a:gd name="connsiteX10" fmla="*/ 41135 w 328841"/>
                <a:gd name="connsiteY10" fmla="*/ 112915 h 121042"/>
                <a:gd name="connsiteX11" fmla="*/ 45218 w 328841"/>
                <a:gd name="connsiteY11" fmla="*/ 110439 h 121042"/>
                <a:gd name="connsiteX12" fmla="*/ 44504 w 328841"/>
                <a:gd name="connsiteY12" fmla="*/ 106540 h 121042"/>
                <a:gd name="connsiteX13" fmla="*/ 20926 w 328841"/>
                <a:gd name="connsiteY13" fmla="*/ 12436 h 121042"/>
                <a:gd name="connsiteX14" fmla="*/ 5323 w 328841"/>
                <a:gd name="connsiteY14" fmla="*/ 4997 h 121042"/>
                <a:gd name="connsiteX15" fmla="*/ 0 w 328841"/>
                <a:gd name="connsiteY15" fmla="*/ 1273 h 121042"/>
                <a:gd name="connsiteX16" fmla="*/ 5323 w 328841"/>
                <a:gd name="connsiteY16" fmla="*/ -1386 h 121042"/>
                <a:gd name="connsiteX17" fmla="*/ 94511 w 328841"/>
                <a:gd name="connsiteY17" fmla="*/ -1386 h 121042"/>
                <a:gd name="connsiteX18" fmla="*/ 100541 w 328841"/>
                <a:gd name="connsiteY18" fmla="*/ 2154 h 121042"/>
                <a:gd name="connsiteX19" fmla="*/ 115611 w 328841"/>
                <a:gd name="connsiteY19" fmla="*/ 42742 h 121042"/>
                <a:gd name="connsiteX20" fmla="*/ 112593 w 328841"/>
                <a:gd name="connsiteY20" fmla="*/ 45220 h 121042"/>
                <a:gd name="connsiteX21" fmla="*/ 109049 w 328841"/>
                <a:gd name="connsiteY21" fmla="*/ 41497 h 121042"/>
                <a:gd name="connsiteX22" fmla="*/ 62060 w 328841"/>
                <a:gd name="connsiteY22" fmla="*/ 4997 h 121042"/>
                <a:gd name="connsiteX23" fmla="*/ 42025 w 328841"/>
                <a:gd name="connsiteY23" fmla="*/ 4997 h 121042"/>
                <a:gd name="connsiteX24" fmla="*/ 36353 w 328841"/>
                <a:gd name="connsiteY24" fmla="*/ 6768 h 121042"/>
                <a:gd name="connsiteX25" fmla="*/ 37060 w 328841"/>
                <a:gd name="connsiteY25" fmla="*/ 10483 h 121042"/>
                <a:gd name="connsiteX26" fmla="*/ 60821 w 328841"/>
                <a:gd name="connsiteY26" fmla="*/ 105118 h 121042"/>
                <a:gd name="connsiteX27" fmla="*/ 307743 w 328841"/>
                <a:gd name="connsiteY27" fmla="*/ 105301 h 121042"/>
                <a:gd name="connsiteX28" fmla="*/ 322813 w 328841"/>
                <a:gd name="connsiteY28" fmla="*/ 113272 h 121042"/>
                <a:gd name="connsiteX29" fmla="*/ 328842 w 328841"/>
                <a:gd name="connsiteY29" fmla="*/ 116997 h 121042"/>
                <a:gd name="connsiteX30" fmla="*/ 323519 w 328841"/>
                <a:gd name="connsiteY30" fmla="*/ 119656 h 121042"/>
                <a:gd name="connsiteX31" fmla="*/ 299407 w 328841"/>
                <a:gd name="connsiteY31" fmla="*/ 119656 h 121042"/>
                <a:gd name="connsiteX32" fmla="*/ 291781 w 328841"/>
                <a:gd name="connsiteY32" fmla="*/ 116107 h 121042"/>
                <a:gd name="connsiteX33" fmla="*/ 223334 w 328841"/>
                <a:gd name="connsiteY33" fmla="*/ 15097 h 121042"/>
                <a:gd name="connsiteX34" fmla="*/ 205785 w 328841"/>
                <a:gd name="connsiteY34" fmla="*/ 114869 h 121042"/>
                <a:gd name="connsiteX35" fmla="*/ 199582 w 328841"/>
                <a:gd name="connsiteY35" fmla="*/ 119656 h 121042"/>
                <a:gd name="connsiteX36" fmla="*/ 174225 w 328841"/>
                <a:gd name="connsiteY36" fmla="*/ 119656 h 121042"/>
                <a:gd name="connsiteX37" fmla="*/ 168370 w 328841"/>
                <a:gd name="connsiteY37" fmla="*/ 115758 h 121042"/>
                <a:gd name="connsiteX38" fmla="*/ 174398 w 328841"/>
                <a:gd name="connsiteY38" fmla="*/ 113272 h 121042"/>
                <a:gd name="connsiteX39" fmla="*/ 181134 w 328841"/>
                <a:gd name="connsiteY39" fmla="*/ 112915 h 121042"/>
                <a:gd name="connsiteX40" fmla="*/ 185036 w 328841"/>
                <a:gd name="connsiteY40" fmla="*/ 110439 h 121042"/>
                <a:gd name="connsiteX41" fmla="*/ 184330 w 328841"/>
                <a:gd name="connsiteY41" fmla="*/ 106540 h 121042"/>
                <a:gd name="connsiteX42" fmla="*/ 161990 w 328841"/>
                <a:gd name="connsiteY42" fmla="*/ 17573 h 121042"/>
                <a:gd name="connsiteX43" fmla="*/ 143544 w 328841"/>
                <a:gd name="connsiteY43" fmla="*/ 4997 h 121042"/>
                <a:gd name="connsiteX44" fmla="*/ 139824 w 328841"/>
                <a:gd name="connsiteY44" fmla="*/ 1090 h 121042"/>
                <a:gd name="connsiteX45" fmla="*/ 142478 w 328841"/>
                <a:gd name="connsiteY45" fmla="*/ -1386 h 121042"/>
                <a:gd name="connsiteX46" fmla="*/ 160924 w 328841"/>
                <a:gd name="connsiteY46" fmla="*/ -681 h 121042"/>
                <a:gd name="connsiteX47" fmla="*/ 179721 w 328841"/>
                <a:gd name="connsiteY47" fmla="*/ -1386 h 121042"/>
                <a:gd name="connsiteX48" fmla="*/ 183264 w 328841"/>
                <a:gd name="connsiteY48" fmla="*/ 2511 h 121042"/>
                <a:gd name="connsiteX49" fmla="*/ 179365 w 328841"/>
                <a:gd name="connsiteY49" fmla="*/ 4997 h 121042"/>
                <a:gd name="connsiteX50" fmla="*/ 168019 w 328841"/>
                <a:gd name="connsiteY50" fmla="*/ 12436 h 121042"/>
                <a:gd name="connsiteX51" fmla="*/ 168726 w 328841"/>
                <a:gd name="connsiteY51" fmla="*/ 16866 h 121042"/>
                <a:gd name="connsiteX52" fmla="*/ 192304 w 328841"/>
                <a:gd name="connsiteY52" fmla="*/ 111144 h 121042"/>
                <a:gd name="connsiteX53" fmla="*/ 192487 w 328841"/>
                <a:gd name="connsiteY53" fmla="*/ 111144 h 121042"/>
                <a:gd name="connsiteX54" fmla="*/ 211459 w 328841"/>
                <a:gd name="connsiteY54" fmla="*/ 3401 h 121042"/>
                <a:gd name="connsiteX55" fmla="*/ 215001 w 328841"/>
                <a:gd name="connsiteY55" fmla="*/ -1386 h 121042"/>
                <a:gd name="connsiteX56" fmla="*/ 220148 w 328841"/>
                <a:gd name="connsiteY56" fmla="*/ 2511 h 121042"/>
                <a:gd name="connsiteX57" fmla="*/ 294618 w 328841"/>
                <a:gd name="connsiteY57" fmla="*/ 112915 h 121042"/>
                <a:gd name="connsiteX58" fmla="*/ 294793 w 328841"/>
                <a:gd name="connsiteY58" fmla="*/ 112740 h 121042"/>
                <a:gd name="connsiteX59" fmla="*/ 269791 w 328841"/>
                <a:gd name="connsiteY59" fmla="*/ 12436 h 121042"/>
                <a:gd name="connsiteX60" fmla="*/ 254190 w 328841"/>
                <a:gd name="connsiteY60" fmla="*/ 4997 h 121042"/>
                <a:gd name="connsiteX61" fmla="*/ 248867 w 328841"/>
                <a:gd name="connsiteY61" fmla="*/ 1090 h 121042"/>
                <a:gd name="connsiteX62" fmla="*/ 251711 w 328841"/>
                <a:gd name="connsiteY62" fmla="*/ -1386 h 121042"/>
                <a:gd name="connsiteX63" fmla="*/ 262698 w 328841"/>
                <a:gd name="connsiteY63" fmla="*/ -854 h 121042"/>
                <a:gd name="connsiteX64" fmla="*/ 273876 w 328841"/>
                <a:gd name="connsiteY64" fmla="*/ -681 h 121042"/>
                <a:gd name="connsiteX65" fmla="*/ 296390 w 328841"/>
                <a:gd name="connsiteY65" fmla="*/ -1386 h 121042"/>
                <a:gd name="connsiteX66" fmla="*/ 300117 w 328841"/>
                <a:gd name="connsiteY66" fmla="*/ 2511 h 121042"/>
                <a:gd name="connsiteX67" fmla="*/ 294442 w 328841"/>
                <a:gd name="connsiteY67" fmla="*/ 4997 h 121042"/>
                <a:gd name="connsiteX68" fmla="*/ 287705 w 328841"/>
                <a:gd name="connsiteY68" fmla="*/ 5346 h 121042"/>
                <a:gd name="connsiteX69" fmla="*/ 283623 w 328841"/>
                <a:gd name="connsiteY69" fmla="*/ 8007 h 121042"/>
                <a:gd name="connsiteX70" fmla="*/ 284330 w 328841"/>
                <a:gd name="connsiteY70" fmla="*/ 11904 h 121042"/>
                <a:gd name="connsiteX71" fmla="*/ 307743 w 328841"/>
                <a:gd name="connsiteY71" fmla="*/ 105301 h 121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328841" h="121042">
                  <a:moveTo>
                    <a:pt x="60821" y="105118"/>
                  </a:moveTo>
                  <a:cubicBezTo>
                    <a:pt x="62418" y="111502"/>
                    <a:pt x="62950" y="113272"/>
                    <a:pt x="79259" y="113272"/>
                  </a:cubicBezTo>
                  <a:cubicBezTo>
                    <a:pt x="84757" y="113272"/>
                    <a:pt x="86529" y="113272"/>
                    <a:pt x="86529" y="117170"/>
                  </a:cubicBezTo>
                  <a:cubicBezTo>
                    <a:pt x="86529" y="117346"/>
                    <a:pt x="86353" y="119656"/>
                    <a:pt x="83518" y="119656"/>
                  </a:cubicBezTo>
                  <a:cubicBezTo>
                    <a:pt x="79434" y="119656"/>
                    <a:pt x="74652" y="119300"/>
                    <a:pt x="70394" y="119124"/>
                  </a:cubicBezTo>
                  <a:cubicBezTo>
                    <a:pt x="65961" y="118941"/>
                    <a:pt x="60646" y="118941"/>
                    <a:pt x="56214" y="118941"/>
                  </a:cubicBezTo>
                  <a:cubicBezTo>
                    <a:pt x="52487" y="118941"/>
                    <a:pt x="47697" y="119124"/>
                    <a:pt x="43971" y="119124"/>
                  </a:cubicBezTo>
                  <a:cubicBezTo>
                    <a:pt x="40254" y="119124"/>
                    <a:pt x="35995" y="119656"/>
                    <a:pt x="32452" y="119656"/>
                  </a:cubicBezTo>
                  <a:cubicBezTo>
                    <a:pt x="31388" y="119656"/>
                    <a:pt x="28726" y="119656"/>
                    <a:pt x="28726" y="115758"/>
                  </a:cubicBezTo>
                  <a:cubicBezTo>
                    <a:pt x="28726" y="113272"/>
                    <a:pt x="30856" y="113272"/>
                    <a:pt x="34399" y="113272"/>
                  </a:cubicBezTo>
                  <a:cubicBezTo>
                    <a:pt x="34573" y="113272"/>
                    <a:pt x="37950" y="113272"/>
                    <a:pt x="41135" y="112915"/>
                  </a:cubicBezTo>
                  <a:cubicBezTo>
                    <a:pt x="44861" y="112566"/>
                    <a:pt x="45218" y="112208"/>
                    <a:pt x="45218" y="110439"/>
                  </a:cubicBezTo>
                  <a:cubicBezTo>
                    <a:pt x="45218" y="110080"/>
                    <a:pt x="45218" y="109200"/>
                    <a:pt x="44504" y="106540"/>
                  </a:cubicBezTo>
                  <a:lnTo>
                    <a:pt x="20926" y="12436"/>
                  </a:lnTo>
                  <a:cubicBezTo>
                    <a:pt x="19329" y="6409"/>
                    <a:pt x="18971" y="4997"/>
                    <a:pt x="5323" y="4997"/>
                  </a:cubicBezTo>
                  <a:cubicBezTo>
                    <a:pt x="2304" y="4997"/>
                    <a:pt x="0" y="4997"/>
                    <a:pt x="0" y="1273"/>
                  </a:cubicBezTo>
                  <a:cubicBezTo>
                    <a:pt x="0" y="-1386"/>
                    <a:pt x="2130" y="-1386"/>
                    <a:pt x="5323" y="-1386"/>
                  </a:cubicBezTo>
                  <a:lnTo>
                    <a:pt x="94511" y="-1386"/>
                  </a:lnTo>
                  <a:cubicBezTo>
                    <a:pt x="98944" y="-1386"/>
                    <a:pt x="99120" y="-1213"/>
                    <a:pt x="100541" y="2154"/>
                  </a:cubicBezTo>
                  <a:cubicBezTo>
                    <a:pt x="102313" y="6941"/>
                    <a:pt x="115611" y="41322"/>
                    <a:pt x="115611" y="42742"/>
                  </a:cubicBezTo>
                  <a:cubicBezTo>
                    <a:pt x="115611" y="43275"/>
                    <a:pt x="115255" y="45220"/>
                    <a:pt x="112593" y="45220"/>
                  </a:cubicBezTo>
                  <a:cubicBezTo>
                    <a:pt x="110463" y="45220"/>
                    <a:pt x="110114" y="44339"/>
                    <a:pt x="109049" y="41497"/>
                  </a:cubicBezTo>
                  <a:cubicBezTo>
                    <a:pt x="102313" y="24663"/>
                    <a:pt x="94511" y="4997"/>
                    <a:pt x="62060" y="4997"/>
                  </a:cubicBezTo>
                  <a:lnTo>
                    <a:pt x="42025" y="4997"/>
                  </a:lnTo>
                  <a:cubicBezTo>
                    <a:pt x="36528" y="4997"/>
                    <a:pt x="36353" y="5172"/>
                    <a:pt x="36353" y="6768"/>
                  </a:cubicBezTo>
                  <a:cubicBezTo>
                    <a:pt x="36353" y="6941"/>
                    <a:pt x="36353" y="7831"/>
                    <a:pt x="37060" y="10483"/>
                  </a:cubicBezTo>
                  <a:lnTo>
                    <a:pt x="60821" y="105118"/>
                  </a:lnTo>
                  <a:close/>
                  <a:moveTo>
                    <a:pt x="307743" y="105301"/>
                  </a:moveTo>
                  <a:cubicBezTo>
                    <a:pt x="309339" y="111851"/>
                    <a:pt x="309688" y="113272"/>
                    <a:pt x="322813" y="113272"/>
                  </a:cubicBezTo>
                  <a:cubicBezTo>
                    <a:pt x="326536" y="113272"/>
                    <a:pt x="328842" y="113272"/>
                    <a:pt x="328842" y="116997"/>
                  </a:cubicBezTo>
                  <a:cubicBezTo>
                    <a:pt x="328842" y="119656"/>
                    <a:pt x="326712" y="119656"/>
                    <a:pt x="323519" y="119656"/>
                  </a:cubicBezTo>
                  <a:lnTo>
                    <a:pt x="299407" y="119656"/>
                  </a:lnTo>
                  <a:cubicBezTo>
                    <a:pt x="294259" y="119656"/>
                    <a:pt x="294086" y="119473"/>
                    <a:pt x="291781" y="116107"/>
                  </a:cubicBezTo>
                  <a:lnTo>
                    <a:pt x="223334" y="15097"/>
                  </a:lnTo>
                  <a:lnTo>
                    <a:pt x="205785" y="114869"/>
                  </a:lnTo>
                  <a:cubicBezTo>
                    <a:pt x="204895" y="119473"/>
                    <a:pt x="204895" y="119656"/>
                    <a:pt x="199582" y="119656"/>
                  </a:cubicBezTo>
                  <a:lnTo>
                    <a:pt x="174225" y="119656"/>
                  </a:lnTo>
                  <a:cubicBezTo>
                    <a:pt x="170673" y="119656"/>
                    <a:pt x="168370" y="119656"/>
                    <a:pt x="168370" y="115758"/>
                  </a:cubicBezTo>
                  <a:cubicBezTo>
                    <a:pt x="168370" y="113272"/>
                    <a:pt x="170498" y="113272"/>
                    <a:pt x="174398" y="113272"/>
                  </a:cubicBezTo>
                  <a:cubicBezTo>
                    <a:pt x="177235" y="113272"/>
                    <a:pt x="177942" y="113272"/>
                    <a:pt x="181134" y="112915"/>
                  </a:cubicBezTo>
                  <a:cubicBezTo>
                    <a:pt x="184686" y="112566"/>
                    <a:pt x="185036" y="112208"/>
                    <a:pt x="185036" y="110439"/>
                  </a:cubicBezTo>
                  <a:cubicBezTo>
                    <a:pt x="185036" y="110263"/>
                    <a:pt x="185036" y="109200"/>
                    <a:pt x="184330" y="106540"/>
                  </a:cubicBezTo>
                  <a:lnTo>
                    <a:pt x="161990" y="17573"/>
                  </a:lnTo>
                  <a:cubicBezTo>
                    <a:pt x="160393" y="11547"/>
                    <a:pt x="157731" y="5521"/>
                    <a:pt x="143544" y="4997"/>
                  </a:cubicBezTo>
                  <a:cubicBezTo>
                    <a:pt x="142130" y="4997"/>
                    <a:pt x="139824" y="4814"/>
                    <a:pt x="139824" y="1090"/>
                  </a:cubicBezTo>
                  <a:cubicBezTo>
                    <a:pt x="139824" y="915"/>
                    <a:pt x="140000" y="-1386"/>
                    <a:pt x="142478" y="-1386"/>
                  </a:cubicBezTo>
                  <a:cubicBezTo>
                    <a:pt x="147802" y="-1386"/>
                    <a:pt x="155253" y="-681"/>
                    <a:pt x="160924" y="-681"/>
                  </a:cubicBezTo>
                  <a:cubicBezTo>
                    <a:pt x="165174" y="-681"/>
                    <a:pt x="175463" y="-1386"/>
                    <a:pt x="179721" y="-1386"/>
                  </a:cubicBezTo>
                  <a:cubicBezTo>
                    <a:pt x="180603" y="-1386"/>
                    <a:pt x="183264" y="-1386"/>
                    <a:pt x="183264" y="2511"/>
                  </a:cubicBezTo>
                  <a:cubicBezTo>
                    <a:pt x="183264" y="4814"/>
                    <a:pt x="180961" y="4997"/>
                    <a:pt x="179365" y="4997"/>
                  </a:cubicBezTo>
                  <a:cubicBezTo>
                    <a:pt x="168019" y="5346"/>
                    <a:pt x="168019" y="9951"/>
                    <a:pt x="168019" y="12436"/>
                  </a:cubicBezTo>
                  <a:cubicBezTo>
                    <a:pt x="168019" y="13143"/>
                    <a:pt x="168019" y="14033"/>
                    <a:pt x="168726" y="16866"/>
                  </a:cubicBezTo>
                  <a:lnTo>
                    <a:pt x="192304" y="111144"/>
                  </a:lnTo>
                  <a:lnTo>
                    <a:pt x="192487" y="111144"/>
                  </a:lnTo>
                  <a:lnTo>
                    <a:pt x="211459" y="3401"/>
                  </a:lnTo>
                  <a:cubicBezTo>
                    <a:pt x="211991" y="209"/>
                    <a:pt x="212349" y="-1386"/>
                    <a:pt x="215001" y="-1386"/>
                  </a:cubicBezTo>
                  <a:cubicBezTo>
                    <a:pt x="217486" y="-1386"/>
                    <a:pt x="218903" y="566"/>
                    <a:pt x="220148" y="2511"/>
                  </a:cubicBezTo>
                  <a:lnTo>
                    <a:pt x="294618" y="112915"/>
                  </a:lnTo>
                  <a:lnTo>
                    <a:pt x="294793" y="112740"/>
                  </a:lnTo>
                  <a:lnTo>
                    <a:pt x="269791" y="12436"/>
                  </a:lnTo>
                  <a:cubicBezTo>
                    <a:pt x="268378" y="6409"/>
                    <a:pt x="268022" y="4997"/>
                    <a:pt x="254190" y="4997"/>
                  </a:cubicBezTo>
                  <a:cubicBezTo>
                    <a:pt x="250997" y="4997"/>
                    <a:pt x="248867" y="4997"/>
                    <a:pt x="248867" y="1090"/>
                  </a:cubicBezTo>
                  <a:cubicBezTo>
                    <a:pt x="248867" y="915"/>
                    <a:pt x="248867" y="-1386"/>
                    <a:pt x="251711" y="-1386"/>
                  </a:cubicBezTo>
                  <a:cubicBezTo>
                    <a:pt x="255080" y="-1386"/>
                    <a:pt x="259154" y="-854"/>
                    <a:pt x="262698" y="-854"/>
                  </a:cubicBezTo>
                  <a:cubicBezTo>
                    <a:pt x="266250" y="-854"/>
                    <a:pt x="270325" y="-681"/>
                    <a:pt x="273876" y="-681"/>
                  </a:cubicBezTo>
                  <a:cubicBezTo>
                    <a:pt x="278841" y="-681"/>
                    <a:pt x="291425" y="-1386"/>
                    <a:pt x="296390" y="-1386"/>
                  </a:cubicBezTo>
                  <a:cubicBezTo>
                    <a:pt x="297455" y="-1386"/>
                    <a:pt x="300117" y="-1386"/>
                    <a:pt x="300117" y="2511"/>
                  </a:cubicBezTo>
                  <a:cubicBezTo>
                    <a:pt x="300117" y="4997"/>
                    <a:pt x="297986" y="4997"/>
                    <a:pt x="294442" y="4997"/>
                  </a:cubicBezTo>
                  <a:cubicBezTo>
                    <a:pt x="294259" y="4997"/>
                    <a:pt x="290891" y="4997"/>
                    <a:pt x="287705" y="5346"/>
                  </a:cubicBezTo>
                  <a:cubicBezTo>
                    <a:pt x="283623" y="5704"/>
                    <a:pt x="283623" y="6236"/>
                    <a:pt x="283623" y="8007"/>
                  </a:cubicBezTo>
                  <a:cubicBezTo>
                    <a:pt x="283623" y="9071"/>
                    <a:pt x="284155" y="10840"/>
                    <a:pt x="284330" y="11904"/>
                  </a:cubicBezTo>
                  <a:lnTo>
                    <a:pt x="307743" y="105301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483" name="任意多边形: 形状 482">
              <a:extLst>
                <a:ext uri="{FF2B5EF4-FFF2-40B4-BE49-F238E27FC236}">
                  <a16:creationId xmlns:a16="http://schemas.microsoft.com/office/drawing/2014/main" id="{17F3CCA8-A668-1D85-50AC-A0DE42F4617B}"/>
                </a:ext>
              </a:extLst>
            </p:cNvPr>
            <p:cNvSpPr/>
            <p:nvPr>
              <p:custDataLst>
                <p:tags r:id="rId70"/>
              </p:custDataLst>
            </p:nvPr>
          </p:nvSpPr>
          <p:spPr>
            <a:xfrm flipV="1">
              <a:off x="15592507" y="-12852756"/>
              <a:ext cx="83160" cy="79922"/>
            </a:xfrm>
            <a:custGeom>
              <a:avLst/>
              <a:gdLst>
                <a:gd name="connsiteX0" fmla="*/ 83161 w 83160"/>
                <a:gd name="connsiteY0" fmla="*/ 47525 h 79922"/>
                <a:gd name="connsiteX1" fmla="*/ 51067 w 83160"/>
                <a:gd name="connsiteY1" fmla="*/ 78538 h 79922"/>
                <a:gd name="connsiteX2" fmla="*/ 0 w 83160"/>
                <a:gd name="connsiteY2" fmla="*/ 29627 h 79922"/>
                <a:gd name="connsiteX3" fmla="*/ 32270 w 83160"/>
                <a:gd name="connsiteY3" fmla="*/ -1384 h 79922"/>
                <a:gd name="connsiteX4" fmla="*/ 83161 w 83160"/>
                <a:gd name="connsiteY4" fmla="*/ 47525 h 79922"/>
                <a:gd name="connsiteX5" fmla="*/ 32445 w 83160"/>
                <a:gd name="connsiteY5" fmla="*/ 3578 h 79922"/>
                <a:gd name="connsiteX6" fmla="*/ 14714 w 83160"/>
                <a:gd name="connsiteY6" fmla="*/ 23245 h 79922"/>
                <a:gd name="connsiteX7" fmla="*/ 25002 w 83160"/>
                <a:gd name="connsiteY7" fmla="*/ 57981 h 79922"/>
                <a:gd name="connsiteX8" fmla="*/ 50892 w 83160"/>
                <a:gd name="connsiteY8" fmla="*/ 73576 h 79922"/>
                <a:gd name="connsiteX9" fmla="*/ 68622 w 83160"/>
                <a:gd name="connsiteY9" fmla="*/ 53908 h 79922"/>
                <a:gd name="connsiteX10" fmla="*/ 58693 w 83160"/>
                <a:gd name="connsiteY10" fmla="*/ 19704 h 79922"/>
                <a:gd name="connsiteX11" fmla="*/ 32445 w 83160"/>
                <a:gd name="connsiteY11" fmla="*/ 3578 h 79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3160" h="79922">
                  <a:moveTo>
                    <a:pt x="83161" y="47525"/>
                  </a:moveTo>
                  <a:cubicBezTo>
                    <a:pt x="83161" y="67199"/>
                    <a:pt x="68439" y="78538"/>
                    <a:pt x="51067" y="78538"/>
                  </a:cubicBezTo>
                  <a:cubicBezTo>
                    <a:pt x="24827" y="78538"/>
                    <a:pt x="0" y="53908"/>
                    <a:pt x="0" y="29627"/>
                  </a:cubicBezTo>
                  <a:cubicBezTo>
                    <a:pt x="0" y="11907"/>
                    <a:pt x="12942" y="-1384"/>
                    <a:pt x="32270" y="-1384"/>
                  </a:cubicBezTo>
                  <a:cubicBezTo>
                    <a:pt x="57628" y="-1384"/>
                    <a:pt x="83161" y="22006"/>
                    <a:pt x="83161" y="47525"/>
                  </a:cubicBezTo>
                  <a:close/>
                  <a:moveTo>
                    <a:pt x="32445" y="3578"/>
                  </a:moveTo>
                  <a:cubicBezTo>
                    <a:pt x="23579" y="3578"/>
                    <a:pt x="14714" y="9246"/>
                    <a:pt x="14714" y="23245"/>
                  </a:cubicBezTo>
                  <a:cubicBezTo>
                    <a:pt x="14714" y="30510"/>
                    <a:pt x="18082" y="47881"/>
                    <a:pt x="25002" y="57981"/>
                  </a:cubicBezTo>
                  <a:cubicBezTo>
                    <a:pt x="32628" y="68970"/>
                    <a:pt x="42906" y="73576"/>
                    <a:pt x="50892" y="73576"/>
                  </a:cubicBezTo>
                  <a:cubicBezTo>
                    <a:pt x="60465" y="73576"/>
                    <a:pt x="68622" y="67018"/>
                    <a:pt x="68622" y="53908"/>
                  </a:cubicBezTo>
                  <a:cubicBezTo>
                    <a:pt x="68622" y="49652"/>
                    <a:pt x="66495" y="32106"/>
                    <a:pt x="58693" y="19704"/>
                  </a:cubicBezTo>
                  <a:cubicBezTo>
                    <a:pt x="51957" y="9246"/>
                    <a:pt x="41310" y="3578"/>
                    <a:pt x="32445" y="3578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484" name="任意多边形: 形状 483">
              <a:extLst>
                <a:ext uri="{FF2B5EF4-FFF2-40B4-BE49-F238E27FC236}">
                  <a16:creationId xmlns:a16="http://schemas.microsoft.com/office/drawing/2014/main" id="{0EF5EB0C-7356-9EB4-B813-61A18AEB9901}"/>
                </a:ext>
              </a:extLst>
            </p:cNvPr>
            <p:cNvSpPr/>
            <p:nvPr>
              <p:custDataLst>
                <p:tags r:id="rId71"/>
              </p:custDataLst>
            </p:nvPr>
          </p:nvSpPr>
          <p:spPr>
            <a:xfrm flipV="1">
              <a:off x="15080505" y="-12649802"/>
              <a:ext cx="108342" cy="79922"/>
            </a:xfrm>
            <a:custGeom>
              <a:avLst/>
              <a:gdLst>
                <a:gd name="connsiteX0" fmla="*/ 13298 w 108342"/>
                <a:gd name="connsiteY0" fmla="*/ 11565 h 79922"/>
                <a:gd name="connsiteX1" fmla="*/ 11527 w 108342"/>
                <a:gd name="connsiteY1" fmla="*/ 4300 h 79922"/>
                <a:gd name="connsiteX2" fmla="*/ 17556 w 108342"/>
                <a:gd name="connsiteY2" fmla="*/ -1368 h 79922"/>
                <a:gd name="connsiteX3" fmla="*/ 24468 w 108342"/>
                <a:gd name="connsiteY3" fmla="*/ 2529 h 79922"/>
                <a:gd name="connsiteX4" fmla="*/ 27661 w 108342"/>
                <a:gd name="connsiteY4" fmla="*/ 13519 h 79922"/>
                <a:gd name="connsiteX5" fmla="*/ 31562 w 108342"/>
                <a:gd name="connsiteY5" fmla="*/ 29462 h 79922"/>
                <a:gd name="connsiteX6" fmla="*/ 34573 w 108342"/>
                <a:gd name="connsiteY6" fmla="*/ 41339 h 79922"/>
                <a:gd name="connsiteX7" fmla="*/ 42024 w 108342"/>
                <a:gd name="connsiteY7" fmla="*/ 57290 h 79922"/>
                <a:gd name="connsiteX8" fmla="*/ 68622 w 108342"/>
                <a:gd name="connsiteY8" fmla="*/ 73590 h 79922"/>
                <a:gd name="connsiteX9" fmla="*/ 79084 w 108342"/>
                <a:gd name="connsiteY9" fmla="*/ 61189 h 79922"/>
                <a:gd name="connsiteX10" fmla="*/ 68622 w 108342"/>
                <a:gd name="connsiteY10" fmla="*/ 23444 h 79922"/>
                <a:gd name="connsiteX11" fmla="*/ 65960 w 108342"/>
                <a:gd name="connsiteY11" fmla="*/ 13868 h 79922"/>
                <a:gd name="connsiteX12" fmla="*/ 82802 w 108342"/>
                <a:gd name="connsiteY12" fmla="*/ -1368 h 79922"/>
                <a:gd name="connsiteX13" fmla="*/ 108342 w 108342"/>
                <a:gd name="connsiteY13" fmla="*/ 25745 h 79922"/>
                <a:gd name="connsiteX14" fmla="*/ 105498 w 108342"/>
                <a:gd name="connsiteY14" fmla="*/ 28048 h 79922"/>
                <a:gd name="connsiteX15" fmla="*/ 102130 w 108342"/>
                <a:gd name="connsiteY15" fmla="*/ 25032 h 79922"/>
                <a:gd name="connsiteX16" fmla="*/ 83334 w 108342"/>
                <a:gd name="connsiteY16" fmla="*/ 3594 h 79922"/>
                <a:gd name="connsiteX17" fmla="*/ 78901 w 108342"/>
                <a:gd name="connsiteY17" fmla="*/ 9794 h 79922"/>
                <a:gd name="connsiteX18" fmla="*/ 82985 w 108342"/>
                <a:gd name="connsiteY18" fmla="*/ 24149 h 79922"/>
                <a:gd name="connsiteX19" fmla="*/ 92383 w 108342"/>
                <a:gd name="connsiteY19" fmla="*/ 58354 h 79922"/>
                <a:gd name="connsiteX20" fmla="*/ 69328 w 108342"/>
                <a:gd name="connsiteY20" fmla="*/ 78554 h 79922"/>
                <a:gd name="connsiteX21" fmla="*/ 39363 w 108342"/>
                <a:gd name="connsiteY21" fmla="*/ 62428 h 79922"/>
                <a:gd name="connsiteX22" fmla="*/ 20393 w 108342"/>
                <a:gd name="connsiteY22" fmla="*/ 78554 h 79922"/>
                <a:gd name="connsiteX23" fmla="*/ 6387 w 108342"/>
                <a:gd name="connsiteY23" fmla="*/ 68986 h 79922"/>
                <a:gd name="connsiteX24" fmla="*/ 0 w 108342"/>
                <a:gd name="connsiteY24" fmla="*/ 51439 h 79922"/>
                <a:gd name="connsiteX25" fmla="*/ 3011 w 108342"/>
                <a:gd name="connsiteY25" fmla="*/ 49136 h 79922"/>
                <a:gd name="connsiteX26" fmla="*/ 6919 w 108342"/>
                <a:gd name="connsiteY26" fmla="*/ 54456 h 79922"/>
                <a:gd name="connsiteX27" fmla="*/ 19860 w 108342"/>
                <a:gd name="connsiteY27" fmla="*/ 73590 h 79922"/>
                <a:gd name="connsiteX28" fmla="*/ 25707 w 108342"/>
                <a:gd name="connsiteY28" fmla="*/ 64905 h 79922"/>
                <a:gd name="connsiteX29" fmla="*/ 22871 w 108342"/>
                <a:gd name="connsiteY29" fmla="*/ 50200 h 79922"/>
                <a:gd name="connsiteX30" fmla="*/ 18971 w 108342"/>
                <a:gd name="connsiteY30" fmla="*/ 34249 h 79922"/>
                <a:gd name="connsiteX31" fmla="*/ 13298 w 108342"/>
                <a:gd name="connsiteY31" fmla="*/ 11565 h 79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08342" h="79922">
                  <a:moveTo>
                    <a:pt x="13298" y="11565"/>
                  </a:moveTo>
                  <a:cubicBezTo>
                    <a:pt x="12591" y="9262"/>
                    <a:pt x="11527" y="4831"/>
                    <a:pt x="11527" y="4300"/>
                  </a:cubicBezTo>
                  <a:cubicBezTo>
                    <a:pt x="11527" y="401"/>
                    <a:pt x="14720" y="-1368"/>
                    <a:pt x="17556" y="-1368"/>
                  </a:cubicBezTo>
                  <a:cubicBezTo>
                    <a:pt x="20742" y="-1368"/>
                    <a:pt x="23586" y="933"/>
                    <a:pt x="24468" y="2529"/>
                  </a:cubicBezTo>
                  <a:cubicBezTo>
                    <a:pt x="25358" y="4126"/>
                    <a:pt x="26771" y="9794"/>
                    <a:pt x="27661" y="13519"/>
                  </a:cubicBezTo>
                  <a:cubicBezTo>
                    <a:pt x="28551" y="16884"/>
                    <a:pt x="30497" y="25032"/>
                    <a:pt x="31562" y="29462"/>
                  </a:cubicBezTo>
                  <a:cubicBezTo>
                    <a:pt x="32626" y="33368"/>
                    <a:pt x="33691" y="37267"/>
                    <a:pt x="34573" y="41339"/>
                  </a:cubicBezTo>
                  <a:cubicBezTo>
                    <a:pt x="36527" y="48605"/>
                    <a:pt x="36885" y="50025"/>
                    <a:pt x="42024" y="57290"/>
                  </a:cubicBezTo>
                  <a:cubicBezTo>
                    <a:pt x="46989" y="64380"/>
                    <a:pt x="55323" y="73590"/>
                    <a:pt x="68622" y="73590"/>
                  </a:cubicBezTo>
                  <a:cubicBezTo>
                    <a:pt x="78901" y="73590"/>
                    <a:pt x="79084" y="64556"/>
                    <a:pt x="79084" y="61189"/>
                  </a:cubicBezTo>
                  <a:cubicBezTo>
                    <a:pt x="79084" y="50557"/>
                    <a:pt x="71457" y="30883"/>
                    <a:pt x="68622" y="23444"/>
                  </a:cubicBezTo>
                  <a:cubicBezTo>
                    <a:pt x="66667" y="18481"/>
                    <a:pt x="65960" y="16884"/>
                    <a:pt x="65960" y="13868"/>
                  </a:cubicBezTo>
                  <a:cubicBezTo>
                    <a:pt x="65960" y="4475"/>
                    <a:pt x="73761" y="-1368"/>
                    <a:pt x="82802" y="-1368"/>
                  </a:cubicBezTo>
                  <a:cubicBezTo>
                    <a:pt x="100533" y="-1368"/>
                    <a:pt x="108342" y="23085"/>
                    <a:pt x="108342" y="25745"/>
                  </a:cubicBezTo>
                  <a:cubicBezTo>
                    <a:pt x="108342" y="28048"/>
                    <a:pt x="106031" y="28048"/>
                    <a:pt x="105498" y="28048"/>
                  </a:cubicBezTo>
                  <a:cubicBezTo>
                    <a:pt x="103020" y="28048"/>
                    <a:pt x="102845" y="26984"/>
                    <a:pt x="102130" y="25032"/>
                  </a:cubicBezTo>
                  <a:cubicBezTo>
                    <a:pt x="98055" y="10858"/>
                    <a:pt x="90428" y="3594"/>
                    <a:pt x="83334" y="3594"/>
                  </a:cubicBezTo>
                  <a:cubicBezTo>
                    <a:pt x="79616" y="3594"/>
                    <a:pt x="78901" y="6070"/>
                    <a:pt x="78901" y="9794"/>
                  </a:cubicBezTo>
                  <a:cubicBezTo>
                    <a:pt x="78901" y="13868"/>
                    <a:pt x="79791" y="16171"/>
                    <a:pt x="82985" y="24149"/>
                  </a:cubicBezTo>
                  <a:cubicBezTo>
                    <a:pt x="85114" y="29643"/>
                    <a:pt x="92383" y="48429"/>
                    <a:pt x="92383" y="58354"/>
                  </a:cubicBezTo>
                  <a:cubicBezTo>
                    <a:pt x="92383" y="75544"/>
                    <a:pt x="78726" y="78554"/>
                    <a:pt x="69328" y="78554"/>
                  </a:cubicBezTo>
                  <a:cubicBezTo>
                    <a:pt x="54616" y="78554"/>
                    <a:pt x="44686" y="69518"/>
                    <a:pt x="39363" y="62428"/>
                  </a:cubicBezTo>
                  <a:cubicBezTo>
                    <a:pt x="38123" y="74656"/>
                    <a:pt x="27661" y="78554"/>
                    <a:pt x="20393" y="78554"/>
                  </a:cubicBezTo>
                  <a:cubicBezTo>
                    <a:pt x="12766" y="78554"/>
                    <a:pt x="8690" y="73060"/>
                    <a:pt x="6387" y="68986"/>
                  </a:cubicBezTo>
                  <a:cubicBezTo>
                    <a:pt x="2486" y="62428"/>
                    <a:pt x="0" y="52328"/>
                    <a:pt x="0" y="51439"/>
                  </a:cubicBezTo>
                  <a:cubicBezTo>
                    <a:pt x="0" y="49136"/>
                    <a:pt x="2486" y="49136"/>
                    <a:pt x="3011" y="49136"/>
                  </a:cubicBezTo>
                  <a:cubicBezTo>
                    <a:pt x="5497" y="49136"/>
                    <a:pt x="5672" y="49668"/>
                    <a:pt x="6919" y="54456"/>
                  </a:cubicBezTo>
                  <a:cubicBezTo>
                    <a:pt x="9573" y="64905"/>
                    <a:pt x="12941" y="73590"/>
                    <a:pt x="19860" y="73590"/>
                  </a:cubicBezTo>
                  <a:cubicBezTo>
                    <a:pt x="24468" y="73590"/>
                    <a:pt x="25707" y="69693"/>
                    <a:pt x="25707" y="64905"/>
                  </a:cubicBezTo>
                  <a:cubicBezTo>
                    <a:pt x="25707" y="61538"/>
                    <a:pt x="24118" y="54987"/>
                    <a:pt x="22871" y="50200"/>
                  </a:cubicBezTo>
                  <a:cubicBezTo>
                    <a:pt x="21632" y="45413"/>
                    <a:pt x="19860" y="38148"/>
                    <a:pt x="18971" y="34249"/>
                  </a:cubicBezTo>
                  <a:lnTo>
                    <a:pt x="13298" y="11565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485" name="任意多边形: 形状 484">
              <a:extLst>
                <a:ext uri="{FF2B5EF4-FFF2-40B4-BE49-F238E27FC236}">
                  <a16:creationId xmlns:a16="http://schemas.microsoft.com/office/drawing/2014/main" id="{56AE8F4A-59EF-DCE9-0FDD-142E068BE0E6}"/>
                </a:ext>
              </a:extLst>
            </p:cNvPr>
            <p:cNvSpPr/>
            <p:nvPr>
              <p:custDataLst>
                <p:tags r:id="rId72"/>
              </p:custDataLst>
            </p:nvPr>
          </p:nvSpPr>
          <p:spPr>
            <a:xfrm flipV="1">
              <a:off x="15699876" y="-12824045"/>
              <a:ext cx="34692" cy="253090"/>
            </a:xfrm>
            <a:custGeom>
              <a:avLst/>
              <a:gdLst>
                <a:gd name="connsiteX0" fmla="*/ 34692 w 34692"/>
                <a:gd name="connsiteY0" fmla="*/ 251715 h 253090"/>
                <a:gd name="connsiteX1" fmla="*/ 0 w 34692"/>
                <a:gd name="connsiteY1" fmla="*/ 251715 h 253090"/>
                <a:gd name="connsiteX2" fmla="*/ 0 w 34692"/>
                <a:gd name="connsiteY2" fmla="*/ 241592 h 253090"/>
                <a:gd name="connsiteX3" fmla="*/ 24563 w 34692"/>
                <a:gd name="connsiteY3" fmla="*/ 241592 h 253090"/>
                <a:gd name="connsiteX4" fmla="*/ 24563 w 34692"/>
                <a:gd name="connsiteY4" fmla="*/ 8748 h 253090"/>
                <a:gd name="connsiteX5" fmla="*/ 0 w 34692"/>
                <a:gd name="connsiteY5" fmla="*/ 8748 h 253090"/>
                <a:gd name="connsiteX6" fmla="*/ 0 w 34692"/>
                <a:gd name="connsiteY6" fmla="*/ -1375 h 253090"/>
                <a:gd name="connsiteX7" fmla="*/ 34692 w 34692"/>
                <a:gd name="connsiteY7" fmla="*/ -1375 h 253090"/>
                <a:gd name="connsiteX8" fmla="*/ 34692 w 34692"/>
                <a:gd name="connsiteY8" fmla="*/ 251715 h 253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692" h="253090">
                  <a:moveTo>
                    <a:pt x="34692" y="251715"/>
                  </a:moveTo>
                  <a:lnTo>
                    <a:pt x="0" y="251715"/>
                  </a:lnTo>
                  <a:lnTo>
                    <a:pt x="0" y="241592"/>
                  </a:lnTo>
                  <a:lnTo>
                    <a:pt x="24563" y="241592"/>
                  </a:lnTo>
                  <a:lnTo>
                    <a:pt x="24563" y="8748"/>
                  </a:lnTo>
                  <a:lnTo>
                    <a:pt x="0" y="8748"/>
                  </a:lnTo>
                  <a:lnTo>
                    <a:pt x="0" y="-1375"/>
                  </a:lnTo>
                  <a:lnTo>
                    <a:pt x="34692" y="-1375"/>
                  </a:lnTo>
                  <a:lnTo>
                    <a:pt x="34692" y="251715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</p:grpSp>
      <p:sp>
        <p:nvSpPr>
          <p:cNvPr id="491" name="图形 489" descr="\documentclass{article}&#10;\usepackage{amsmath}&#10;\pagestyle{empty}&#10;\begin{document}&#10;&#10;\begin{gather*}&#10;\lambda&#10;\end{gather*}&#10;&#10;\end{document}" title="IguanaTex Shape Display">
            <a:extLst>
              <a:ext uri="{FF2B5EF4-FFF2-40B4-BE49-F238E27FC236}">
                <a16:creationId xmlns:a16="http://schemas.microsoft.com/office/drawing/2014/main" id="{CDDB0126-66A1-84EA-D5AA-C1F0EA6BD4B6}"/>
              </a:ext>
            </a:extLst>
          </p:cNvPr>
          <p:cNvSpPr>
            <a:spLocks noChangeAspect="1"/>
          </p:cNvSpPr>
          <p:nvPr>
            <p:custDataLst>
              <p:tags r:id="rId6"/>
            </p:custDataLst>
          </p:nvPr>
        </p:nvSpPr>
        <p:spPr>
          <a:xfrm flipV="1">
            <a:off x="4735622" y="3672771"/>
            <a:ext cx="129688" cy="178932"/>
          </a:xfrm>
          <a:custGeom>
            <a:avLst/>
            <a:gdLst>
              <a:gd name="connsiteX0" fmla="*/ 76987 w 125351"/>
              <a:gd name="connsiteY0" fmla="*/ 75813 h 178932"/>
              <a:gd name="connsiteX1" fmla="*/ 103576 w 125351"/>
              <a:gd name="connsiteY1" fmla="*/ 4697 h 178932"/>
              <a:gd name="connsiteX2" fmla="*/ 116994 w 125351"/>
              <a:gd name="connsiteY2" fmla="*/ -878 h 178932"/>
              <a:gd name="connsiteX3" fmla="*/ 122563 w 125351"/>
              <a:gd name="connsiteY3" fmla="*/ -878 h 178932"/>
              <a:gd name="connsiteX4" fmla="*/ 125351 w 125351"/>
              <a:gd name="connsiteY4" fmla="*/ 1656 h 178932"/>
              <a:gd name="connsiteX5" fmla="*/ 124088 w 125351"/>
              <a:gd name="connsiteY5" fmla="*/ 3934 h 178932"/>
              <a:gd name="connsiteX6" fmla="*/ 118257 w 125351"/>
              <a:gd name="connsiteY6" fmla="*/ 15574 h 178932"/>
              <a:gd name="connsiteX7" fmla="*/ 66605 w 125351"/>
              <a:gd name="connsiteY7" fmla="*/ 159588 h 178932"/>
              <a:gd name="connsiteX8" fmla="*/ 35709 w 125351"/>
              <a:gd name="connsiteY8" fmla="*/ 177555 h 178932"/>
              <a:gd name="connsiteX9" fmla="*/ 31149 w 125351"/>
              <a:gd name="connsiteY9" fmla="*/ 174768 h 178932"/>
              <a:gd name="connsiteX10" fmla="*/ 33429 w 125351"/>
              <a:gd name="connsiteY10" fmla="*/ 172236 h 178932"/>
              <a:gd name="connsiteX11" fmla="*/ 49890 w 125351"/>
              <a:gd name="connsiteY11" fmla="*/ 151989 h 178932"/>
              <a:gd name="connsiteX12" fmla="*/ 74453 w 125351"/>
              <a:gd name="connsiteY12" fmla="*/ 83150 h 178932"/>
              <a:gd name="connsiteX13" fmla="*/ 4560 w 125351"/>
              <a:gd name="connsiteY13" fmla="*/ 13803 h 178932"/>
              <a:gd name="connsiteX14" fmla="*/ 0 w 125351"/>
              <a:gd name="connsiteY14" fmla="*/ 5959 h 178932"/>
              <a:gd name="connsiteX15" fmla="*/ 7603 w 125351"/>
              <a:gd name="connsiteY15" fmla="*/ -1377 h 178932"/>
              <a:gd name="connsiteX16" fmla="*/ 15960 w 125351"/>
              <a:gd name="connsiteY16" fmla="*/ 3934 h 178932"/>
              <a:gd name="connsiteX17" fmla="*/ 76987 w 125351"/>
              <a:gd name="connsiteY17" fmla="*/ 75813 h 1789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125351" h="178932">
                <a:moveTo>
                  <a:pt x="76987" y="75813"/>
                </a:moveTo>
                <a:cubicBezTo>
                  <a:pt x="87370" y="49239"/>
                  <a:pt x="99525" y="10517"/>
                  <a:pt x="103576" y="4697"/>
                </a:cubicBezTo>
                <a:cubicBezTo>
                  <a:pt x="107628" y="-878"/>
                  <a:pt x="110154" y="-878"/>
                  <a:pt x="116994" y="-878"/>
                </a:cubicBezTo>
                <a:lnTo>
                  <a:pt x="122563" y="-878"/>
                </a:lnTo>
                <a:cubicBezTo>
                  <a:pt x="125097" y="-624"/>
                  <a:pt x="125351" y="893"/>
                  <a:pt x="125351" y="1656"/>
                </a:cubicBezTo>
                <a:cubicBezTo>
                  <a:pt x="125351" y="2417"/>
                  <a:pt x="124843" y="2926"/>
                  <a:pt x="124088" y="3934"/>
                </a:cubicBezTo>
                <a:cubicBezTo>
                  <a:pt x="121554" y="6721"/>
                  <a:pt x="120037" y="10517"/>
                  <a:pt x="118257" y="15574"/>
                </a:cubicBezTo>
                <a:lnTo>
                  <a:pt x="66605" y="159588"/>
                </a:lnTo>
                <a:cubicBezTo>
                  <a:pt x="61282" y="174260"/>
                  <a:pt x="47610" y="177555"/>
                  <a:pt x="35709" y="177555"/>
                </a:cubicBezTo>
                <a:cubicBezTo>
                  <a:pt x="34446" y="177555"/>
                  <a:pt x="31149" y="177555"/>
                  <a:pt x="31149" y="174768"/>
                </a:cubicBezTo>
                <a:cubicBezTo>
                  <a:pt x="31149" y="172743"/>
                  <a:pt x="33175" y="172236"/>
                  <a:pt x="33429" y="172236"/>
                </a:cubicBezTo>
                <a:cubicBezTo>
                  <a:pt x="41787" y="170719"/>
                  <a:pt x="43558" y="169203"/>
                  <a:pt x="49890" y="151989"/>
                </a:cubicBezTo>
                <a:lnTo>
                  <a:pt x="74453" y="83150"/>
                </a:lnTo>
                <a:lnTo>
                  <a:pt x="4560" y="13803"/>
                </a:lnTo>
                <a:cubicBezTo>
                  <a:pt x="1525" y="10770"/>
                  <a:pt x="0" y="9245"/>
                  <a:pt x="0" y="5959"/>
                </a:cubicBezTo>
                <a:cubicBezTo>
                  <a:pt x="0" y="1656"/>
                  <a:pt x="3552" y="-1377"/>
                  <a:pt x="7603" y="-1377"/>
                </a:cubicBezTo>
                <a:cubicBezTo>
                  <a:pt x="11654" y="-1377"/>
                  <a:pt x="13934" y="1402"/>
                  <a:pt x="15960" y="3934"/>
                </a:cubicBezTo>
                <a:lnTo>
                  <a:pt x="76987" y="75813"/>
                </a:lnTo>
                <a:close/>
              </a:path>
            </a:pathLst>
          </a:custGeom>
          <a:solidFill>
            <a:srgbClr val="000000"/>
          </a:solidFill>
          <a:ln w="25421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grpSp>
        <p:nvGrpSpPr>
          <p:cNvPr id="492" name="组合 491" descr="\documentclass{article}&#10;\usepackage{amsmath}&#10;\pagestyle{empty}&#10;\begin{document}&#10;&#10;\begin{gather*}&#10;\mathbf{H}^{ELMo} = \sum^{k}_{j=1} s^j \mathbf{H}^j&#10;\end{gather*}&#10;&#10;\end{document}" title="IguanaTex Shape Display">
            <a:extLst>
              <a:ext uri="{FF2B5EF4-FFF2-40B4-BE49-F238E27FC236}">
                <a16:creationId xmlns:a16="http://schemas.microsoft.com/office/drawing/2014/main" id="{6A76ED7A-0CD3-7839-CC7C-D06B639F6D3F}"/>
              </a:ext>
            </a:extLst>
          </p:cNvPr>
          <p:cNvGrpSpPr>
            <a:grpSpLocks noChangeAspect="1"/>
          </p:cNvGrpSpPr>
          <p:nvPr>
            <p:custDataLst>
              <p:tags r:id="rId7"/>
            </p:custDataLst>
          </p:nvPr>
        </p:nvGrpSpPr>
        <p:grpSpPr>
          <a:xfrm>
            <a:off x="8331514" y="3482566"/>
            <a:ext cx="1826417" cy="645561"/>
            <a:chOff x="9802165" y="-14750982"/>
            <a:chExt cx="2117124" cy="774205"/>
          </a:xfrm>
        </p:grpSpPr>
        <p:sp>
          <p:nvSpPr>
            <p:cNvPr id="493" name="任意多边形: 形状 492">
              <a:extLst>
                <a:ext uri="{FF2B5EF4-FFF2-40B4-BE49-F238E27FC236}">
                  <a16:creationId xmlns:a16="http://schemas.microsoft.com/office/drawing/2014/main" id="{8912DEB4-1125-36CC-2945-DFE170878BD7}"/>
                </a:ext>
              </a:extLst>
            </p:cNvPr>
            <p:cNvSpPr/>
            <p:nvPr>
              <p:custDataLst>
                <p:tags r:id="rId19"/>
              </p:custDataLst>
            </p:nvPr>
          </p:nvSpPr>
          <p:spPr>
            <a:xfrm flipV="1">
              <a:off x="9802165" y="-14485214"/>
              <a:ext cx="207899" cy="173620"/>
            </a:xfrm>
            <a:custGeom>
              <a:avLst/>
              <a:gdLst>
                <a:gd name="connsiteX0" fmla="*/ 180555 w 207899"/>
                <a:gd name="connsiteY0" fmla="*/ 160364 h 173620"/>
                <a:gd name="connsiteX1" fmla="*/ 207899 w 207899"/>
                <a:gd name="connsiteY1" fmla="*/ 160364 h 173620"/>
                <a:gd name="connsiteX2" fmla="*/ 207899 w 207899"/>
                <a:gd name="connsiteY2" fmla="*/ 172258 h 173620"/>
                <a:gd name="connsiteX3" fmla="*/ 162569 w 207899"/>
                <a:gd name="connsiteY3" fmla="*/ 171497 h 173620"/>
                <a:gd name="connsiteX4" fmla="*/ 117248 w 207899"/>
                <a:gd name="connsiteY4" fmla="*/ 172258 h 173620"/>
                <a:gd name="connsiteX5" fmla="*/ 117248 w 207899"/>
                <a:gd name="connsiteY5" fmla="*/ 160364 h 173620"/>
                <a:gd name="connsiteX6" fmla="*/ 144592 w 207899"/>
                <a:gd name="connsiteY6" fmla="*/ 160364 h 173620"/>
                <a:gd name="connsiteX7" fmla="*/ 144592 w 207899"/>
                <a:gd name="connsiteY7" fmla="*/ 94812 h 173620"/>
                <a:gd name="connsiteX8" fmla="*/ 63307 w 207899"/>
                <a:gd name="connsiteY8" fmla="*/ 94812 h 173620"/>
                <a:gd name="connsiteX9" fmla="*/ 63307 w 207899"/>
                <a:gd name="connsiteY9" fmla="*/ 160364 h 173620"/>
                <a:gd name="connsiteX10" fmla="*/ 90659 w 207899"/>
                <a:gd name="connsiteY10" fmla="*/ 160364 h 173620"/>
                <a:gd name="connsiteX11" fmla="*/ 90659 w 207899"/>
                <a:gd name="connsiteY11" fmla="*/ 172258 h 173620"/>
                <a:gd name="connsiteX12" fmla="*/ 45330 w 207899"/>
                <a:gd name="connsiteY12" fmla="*/ 171497 h 173620"/>
                <a:gd name="connsiteX13" fmla="*/ 0 w 207899"/>
                <a:gd name="connsiteY13" fmla="*/ 172258 h 173620"/>
                <a:gd name="connsiteX14" fmla="*/ 0 w 207899"/>
                <a:gd name="connsiteY14" fmla="*/ 160364 h 173620"/>
                <a:gd name="connsiteX15" fmla="*/ 27352 w 207899"/>
                <a:gd name="connsiteY15" fmla="*/ 160364 h 173620"/>
                <a:gd name="connsiteX16" fmla="*/ 27352 w 207899"/>
                <a:gd name="connsiteY16" fmla="*/ 10532 h 173620"/>
                <a:gd name="connsiteX17" fmla="*/ 0 w 207899"/>
                <a:gd name="connsiteY17" fmla="*/ 10532 h 173620"/>
                <a:gd name="connsiteX18" fmla="*/ 0 w 207899"/>
                <a:gd name="connsiteY18" fmla="*/ -1363 h 173620"/>
                <a:gd name="connsiteX19" fmla="*/ 45330 w 207899"/>
                <a:gd name="connsiteY19" fmla="*/ -601 h 173620"/>
                <a:gd name="connsiteX20" fmla="*/ 90659 w 207899"/>
                <a:gd name="connsiteY20" fmla="*/ -1363 h 173620"/>
                <a:gd name="connsiteX21" fmla="*/ 90659 w 207899"/>
                <a:gd name="connsiteY21" fmla="*/ 10532 h 173620"/>
                <a:gd name="connsiteX22" fmla="*/ 63307 w 207899"/>
                <a:gd name="connsiteY22" fmla="*/ 10532 h 173620"/>
                <a:gd name="connsiteX23" fmla="*/ 63307 w 207899"/>
                <a:gd name="connsiteY23" fmla="*/ 82919 h 173620"/>
                <a:gd name="connsiteX24" fmla="*/ 144592 w 207899"/>
                <a:gd name="connsiteY24" fmla="*/ 82919 h 173620"/>
                <a:gd name="connsiteX25" fmla="*/ 144592 w 207899"/>
                <a:gd name="connsiteY25" fmla="*/ 10532 h 173620"/>
                <a:gd name="connsiteX26" fmla="*/ 117248 w 207899"/>
                <a:gd name="connsiteY26" fmla="*/ 10532 h 173620"/>
                <a:gd name="connsiteX27" fmla="*/ 117248 w 207899"/>
                <a:gd name="connsiteY27" fmla="*/ -1363 h 173620"/>
                <a:gd name="connsiteX28" fmla="*/ 162569 w 207899"/>
                <a:gd name="connsiteY28" fmla="*/ -601 h 173620"/>
                <a:gd name="connsiteX29" fmla="*/ 207899 w 207899"/>
                <a:gd name="connsiteY29" fmla="*/ -1363 h 173620"/>
                <a:gd name="connsiteX30" fmla="*/ 207899 w 207899"/>
                <a:gd name="connsiteY30" fmla="*/ 10532 h 173620"/>
                <a:gd name="connsiteX31" fmla="*/ 180555 w 207899"/>
                <a:gd name="connsiteY31" fmla="*/ 10532 h 173620"/>
                <a:gd name="connsiteX32" fmla="*/ 180555 w 207899"/>
                <a:gd name="connsiteY32" fmla="*/ 160364 h 173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07899" h="173620">
                  <a:moveTo>
                    <a:pt x="180555" y="160364"/>
                  </a:moveTo>
                  <a:lnTo>
                    <a:pt x="207899" y="160364"/>
                  </a:lnTo>
                  <a:lnTo>
                    <a:pt x="207899" y="172258"/>
                  </a:lnTo>
                  <a:cubicBezTo>
                    <a:pt x="198278" y="171497"/>
                    <a:pt x="173461" y="171497"/>
                    <a:pt x="162569" y="171497"/>
                  </a:cubicBezTo>
                  <a:cubicBezTo>
                    <a:pt x="151686" y="171497"/>
                    <a:pt x="126869" y="171497"/>
                    <a:pt x="117248" y="172258"/>
                  </a:cubicBezTo>
                  <a:lnTo>
                    <a:pt x="117248" y="160364"/>
                  </a:lnTo>
                  <a:lnTo>
                    <a:pt x="144592" y="160364"/>
                  </a:lnTo>
                  <a:lnTo>
                    <a:pt x="144592" y="94812"/>
                  </a:lnTo>
                  <a:lnTo>
                    <a:pt x="63307" y="94812"/>
                  </a:lnTo>
                  <a:lnTo>
                    <a:pt x="63307" y="160364"/>
                  </a:lnTo>
                  <a:lnTo>
                    <a:pt x="90659" y="160364"/>
                  </a:lnTo>
                  <a:lnTo>
                    <a:pt x="90659" y="172258"/>
                  </a:lnTo>
                  <a:cubicBezTo>
                    <a:pt x="81031" y="171497"/>
                    <a:pt x="56221" y="171497"/>
                    <a:pt x="45330" y="171497"/>
                  </a:cubicBezTo>
                  <a:cubicBezTo>
                    <a:pt x="34438" y="171497"/>
                    <a:pt x="9621" y="171497"/>
                    <a:pt x="0" y="172258"/>
                  </a:cubicBezTo>
                  <a:lnTo>
                    <a:pt x="0" y="160364"/>
                  </a:lnTo>
                  <a:lnTo>
                    <a:pt x="27352" y="160364"/>
                  </a:lnTo>
                  <a:lnTo>
                    <a:pt x="27352" y="10532"/>
                  </a:lnTo>
                  <a:lnTo>
                    <a:pt x="0" y="10532"/>
                  </a:lnTo>
                  <a:lnTo>
                    <a:pt x="0" y="-1363"/>
                  </a:lnTo>
                  <a:cubicBezTo>
                    <a:pt x="9621" y="-601"/>
                    <a:pt x="34438" y="-601"/>
                    <a:pt x="45330" y="-601"/>
                  </a:cubicBezTo>
                  <a:cubicBezTo>
                    <a:pt x="56221" y="-601"/>
                    <a:pt x="81031" y="-601"/>
                    <a:pt x="90659" y="-1363"/>
                  </a:cubicBezTo>
                  <a:lnTo>
                    <a:pt x="90659" y="10532"/>
                  </a:lnTo>
                  <a:lnTo>
                    <a:pt x="63307" y="10532"/>
                  </a:lnTo>
                  <a:lnTo>
                    <a:pt x="63307" y="82919"/>
                  </a:lnTo>
                  <a:lnTo>
                    <a:pt x="144592" y="82919"/>
                  </a:lnTo>
                  <a:lnTo>
                    <a:pt x="144592" y="10532"/>
                  </a:lnTo>
                  <a:lnTo>
                    <a:pt x="117248" y="10532"/>
                  </a:lnTo>
                  <a:lnTo>
                    <a:pt x="117248" y="-1363"/>
                  </a:lnTo>
                  <a:cubicBezTo>
                    <a:pt x="126869" y="-601"/>
                    <a:pt x="151686" y="-601"/>
                    <a:pt x="162569" y="-601"/>
                  </a:cubicBezTo>
                  <a:cubicBezTo>
                    <a:pt x="173461" y="-601"/>
                    <a:pt x="198278" y="-601"/>
                    <a:pt x="207899" y="-1363"/>
                  </a:cubicBezTo>
                  <a:lnTo>
                    <a:pt x="207899" y="10532"/>
                  </a:lnTo>
                  <a:lnTo>
                    <a:pt x="180555" y="10532"/>
                  </a:lnTo>
                  <a:lnTo>
                    <a:pt x="180555" y="160364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94" name="任意多边形: 形状 493">
              <a:extLst>
                <a:ext uri="{FF2B5EF4-FFF2-40B4-BE49-F238E27FC236}">
                  <a16:creationId xmlns:a16="http://schemas.microsoft.com/office/drawing/2014/main" id="{9519E1A2-2A8C-F4B4-FC43-071C6D0020F8}"/>
                </a:ext>
              </a:extLst>
            </p:cNvPr>
            <p:cNvSpPr/>
            <p:nvPr>
              <p:custDataLst>
                <p:tags r:id="rId20"/>
              </p:custDataLst>
            </p:nvPr>
          </p:nvSpPr>
          <p:spPr>
            <a:xfrm flipV="1">
              <a:off x="10032452" y="-14536423"/>
              <a:ext cx="137001" cy="120329"/>
            </a:xfrm>
            <a:custGeom>
              <a:avLst/>
              <a:gdLst>
                <a:gd name="connsiteX0" fmla="*/ 128194 w 137001"/>
                <a:gd name="connsiteY0" fmla="*/ 39570 h 120329"/>
                <a:gd name="connsiteX1" fmla="*/ 129260 w 137001"/>
                <a:gd name="connsiteY1" fmla="*/ 42761 h 120329"/>
                <a:gd name="connsiteX2" fmla="*/ 126249 w 137001"/>
                <a:gd name="connsiteY2" fmla="*/ 45239 h 120329"/>
                <a:gd name="connsiteX3" fmla="*/ 124294 w 137001"/>
                <a:gd name="connsiteY3" fmla="*/ 44532 h 120329"/>
                <a:gd name="connsiteX4" fmla="*/ 121640 w 137001"/>
                <a:gd name="connsiteY4" fmla="*/ 39394 h 120329"/>
                <a:gd name="connsiteX5" fmla="*/ 72165 w 137001"/>
                <a:gd name="connsiteY5" fmla="*/ 5016 h 120329"/>
                <a:gd name="connsiteX6" fmla="*/ 42024 w 137001"/>
                <a:gd name="connsiteY6" fmla="*/ 5016 h 120329"/>
                <a:gd name="connsiteX7" fmla="*/ 36352 w 137001"/>
                <a:gd name="connsiteY7" fmla="*/ 6787 h 120329"/>
                <a:gd name="connsiteX8" fmla="*/ 37059 w 137001"/>
                <a:gd name="connsiteY8" fmla="*/ 10502 h 120329"/>
                <a:gd name="connsiteX9" fmla="*/ 48936 w 137001"/>
                <a:gd name="connsiteY9" fmla="*/ 57999 h 120329"/>
                <a:gd name="connsiteX10" fmla="*/ 68796 w 137001"/>
                <a:gd name="connsiteY10" fmla="*/ 57999 h 120329"/>
                <a:gd name="connsiteX11" fmla="*/ 84930 w 137001"/>
                <a:gd name="connsiteY11" fmla="*/ 49843 h 120329"/>
                <a:gd name="connsiteX12" fmla="*/ 83692 w 137001"/>
                <a:gd name="connsiteY12" fmla="*/ 41872 h 120329"/>
                <a:gd name="connsiteX13" fmla="*/ 83159 w 137001"/>
                <a:gd name="connsiteY13" fmla="*/ 39745 h 120329"/>
                <a:gd name="connsiteX14" fmla="*/ 86178 w 137001"/>
                <a:gd name="connsiteY14" fmla="*/ 37267 h 120329"/>
                <a:gd name="connsiteX15" fmla="*/ 89546 w 137001"/>
                <a:gd name="connsiteY15" fmla="*/ 41165 h 120329"/>
                <a:gd name="connsiteX16" fmla="*/ 99294 w 137001"/>
                <a:gd name="connsiteY16" fmla="*/ 79976 h 120329"/>
                <a:gd name="connsiteX17" fmla="*/ 99826 w 137001"/>
                <a:gd name="connsiteY17" fmla="*/ 82636 h 120329"/>
                <a:gd name="connsiteX18" fmla="*/ 96816 w 137001"/>
                <a:gd name="connsiteY18" fmla="*/ 85114 h 120329"/>
                <a:gd name="connsiteX19" fmla="*/ 93264 w 137001"/>
                <a:gd name="connsiteY19" fmla="*/ 80508 h 120329"/>
                <a:gd name="connsiteX20" fmla="*/ 69154 w 137001"/>
                <a:gd name="connsiteY20" fmla="*/ 64382 h 120329"/>
                <a:gd name="connsiteX21" fmla="*/ 50532 w 137001"/>
                <a:gd name="connsiteY21" fmla="*/ 64382 h 120329"/>
                <a:gd name="connsiteX22" fmla="*/ 61170 w 137001"/>
                <a:gd name="connsiteY22" fmla="*/ 106559 h 120329"/>
                <a:gd name="connsiteX23" fmla="*/ 70218 w 137001"/>
                <a:gd name="connsiteY23" fmla="*/ 112585 h 120329"/>
                <a:gd name="connsiteX24" fmla="*/ 99119 w 137001"/>
                <a:gd name="connsiteY24" fmla="*/ 112585 h 120329"/>
                <a:gd name="connsiteX25" fmla="*/ 128194 w 137001"/>
                <a:gd name="connsiteY25" fmla="*/ 92029 h 120329"/>
                <a:gd name="connsiteX26" fmla="*/ 127488 w 137001"/>
                <a:gd name="connsiteY26" fmla="*/ 81215 h 120329"/>
                <a:gd name="connsiteX27" fmla="*/ 130506 w 137001"/>
                <a:gd name="connsiteY27" fmla="*/ 78205 h 120329"/>
                <a:gd name="connsiteX28" fmla="*/ 133692 w 137001"/>
                <a:gd name="connsiteY28" fmla="*/ 82811 h 120329"/>
                <a:gd name="connsiteX29" fmla="*/ 136886 w 137001"/>
                <a:gd name="connsiteY29" fmla="*/ 113649 h 120329"/>
                <a:gd name="connsiteX30" fmla="*/ 131746 w 137001"/>
                <a:gd name="connsiteY30" fmla="*/ 118960 h 120329"/>
                <a:gd name="connsiteX31" fmla="*/ 34223 w 137001"/>
                <a:gd name="connsiteY31" fmla="*/ 118960 h 120329"/>
                <a:gd name="connsiteX32" fmla="*/ 28551 w 137001"/>
                <a:gd name="connsiteY32" fmla="*/ 115062 h 120329"/>
                <a:gd name="connsiteX33" fmla="*/ 34398 w 137001"/>
                <a:gd name="connsiteY33" fmla="*/ 112585 h 120329"/>
                <a:gd name="connsiteX34" fmla="*/ 41134 w 137001"/>
                <a:gd name="connsiteY34" fmla="*/ 112227 h 120329"/>
                <a:gd name="connsiteX35" fmla="*/ 45035 w 137001"/>
                <a:gd name="connsiteY35" fmla="*/ 109751 h 120329"/>
                <a:gd name="connsiteX36" fmla="*/ 44328 w 137001"/>
                <a:gd name="connsiteY36" fmla="*/ 105852 h 120329"/>
                <a:gd name="connsiteX37" fmla="*/ 21099 w 137001"/>
                <a:gd name="connsiteY37" fmla="*/ 13162 h 120329"/>
                <a:gd name="connsiteX38" fmla="*/ 5322 w 137001"/>
                <a:gd name="connsiteY38" fmla="*/ 5016 h 120329"/>
                <a:gd name="connsiteX39" fmla="*/ 0 w 137001"/>
                <a:gd name="connsiteY39" fmla="*/ 1109 h 120329"/>
                <a:gd name="connsiteX40" fmla="*/ 5322 w 137001"/>
                <a:gd name="connsiteY40" fmla="*/ -1369 h 120329"/>
                <a:gd name="connsiteX41" fmla="*/ 105498 w 137001"/>
                <a:gd name="connsiteY41" fmla="*/ -1369 h 120329"/>
                <a:gd name="connsiteX42" fmla="*/ 111528 w 137001"/>
                <a:gd name="connsiteY42" fmla="*/ 1824 h 120329"/>
                <a:gd name="connsiteX43" fmla="*/ 128194 w 137001"/>
                <a:gd name="connsiteY43" fmla="*/ 39570 h 120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37001" h="120329">
                  <a:moveTo>
                    <a:pt x="128194" y="39570"/>
                  </a:moveTo>
                  <a:cubicBezTo>
                    <a:pt x="129260" y="41872"/>
                    <a:pt x="129260" y="42580"/>
                    <a:pt x="129260" y="42761"/>
                  </a:cubicBezTo>
                  <a:cubicBezTo>
                    <a:pt x="129260" y="43826"/>
                    <a:pt x="128552" y="45239"/>
                    <a:pt x="126249" y="45239"/>
                  </a:cubicBezTo>
                  <a:cubicBezTo>
                    <a:pt x="125891" y="45239"/>
                    <a:pt x="125009" y="45239"/>
                    <a:pt x="124294" y="44532"/>
                  </a:cubicBezTo>
                  <a:cubicBezTo>
                    <a:pt x="123945" y="44175"/>
                    <a:pt x="123762" y="44000"/>
                    <a:pt x="121640" y="39394"/>
                  </a:cubicBezTo>
                  <a:cubicBezTo>
                    <a:pt x="110114" y="13877"/>
                    <a:pt x="101066" y="5016"/>
                    <a:pt x="72165" y="5016"/>
                  </a:cubicBezTo>
                  <a:lnTo>
                    <a:pt x="42024" y="5016"/>
                  </a:lnTo>
                  <a:cubicBezTo>
                    <a:pt x="36527" y="5016"/>
                    <a:pt x="36352" y="5191"/>
                    <a:pt x="36352" y="6787"/>
                  </a:cubicBezTo>
                  <a:cubicBezTo>
                    <a:pt x="36352" y="6960"/>
                    <a:pt x="36352" y="7851"/>
                    <a:pt x="37059" y="10502"/>
                  </a:cubicBezTo>
                  <a:lnTo>
                    <a:pt x="48936" y="57999"/>
                  </a:lnTo>
                  <a:lnTo>
                    <a:pt x="68796" y="57999"/>
                  </a:lnTo>
                  <a:cubicBezTo>
                    <a:pt x="82809" y="57999"/>
                    <a:pt x="84930" y="55696"/>
                    <a:pt x="84930" y="49843"/>
                  </a:cubicBezTo>
                  <a:cubicBezTo>
                    <a:pt x="84930" y="47899"/>
                    <a:pt x="84398" y="44890"/>
                    <a:pt x="83692" y="41872"/>
                  </a:cubicBezTo>
                  <a:cubicBezTo>
                    <a:pt x="83159" y="40277"/>
                    <a:pt x="83159" y="40102"/>
                    <a:pt x="83159" y="39745"/>
                  </a:cubicBezTo>
                  <a:cubicBezTo>
                    <a:pt x="83159" y="39394"/>
                    <a:pt x="83334" y="37267"/>
                    <a:pt x="86178" y="37267"/>
                  </a:cubicBezTo>
                  <a:cubicBezTo>
                    <a:pt x="88657" y="37267"/>
                    <a:pt x="88831" y="38149"/>
                    <a:pt x="89546" y="41165"/>
                  </a:cubicBezTo>
                  <a:lnTo>
                    <a:pt x="99294" y="79976"/>
                  </a:lnTo>
                  <a:cubicBezTo>
                    <a:pt x="99826" y="82104"/>
                    <a:pt x="99826" y="82453"/>
                    <a:pt x="99826" y="82636"/>
                  </a:cubicBezTo>
                  <a:cubicBezTo>
                    <a:pt x="99826" y="84407"/>
                    <a:pt x="98412" y="85114"/>
                    <a:pt x="96816" y="85114"/>
                  </a:cubicBezTo>
                  <a:cubicBezTo>
                    <a:pt x="94512" y="85114"/>
                    <a:pt x="94328" y="84231"/>
                    <a:pt x="93264" y="80508"/>
                  </a:cubicBezTo>
                  <a:cubicBezTo>
                    <a:pt x="89546" y="66685"/>
                    <a:pt x="84224" y="64382"/>
                    <a:pt x="69154" y="64382"/>
                  </a:cubicBezTo>
                  <a:lnTo>
                    <a:pt x="50532" y="64382"/>
                  </a:lnTo>
                  <a:lnTo>
                    <a:pt x="61170" y="106559"/>
                  </a:lnTo>
                  <a:cubicBezTo>
                    <a:pt x="62592" y="112053"/>
                    <a:pt x="62767" y="112585"/>
                    <a:pt x="70218" y="112585"/>
                  </a:cubicBezTo>
                  <a:lnTo>
                    <a:pt x="99119" y="112585"/>
                  </a:lnTo>
                  <a:cubicBezTo>
                    <a:pt x="122348" y="112585"/>
                    <a:pt x="128194" y="107797"/>
                    <a:pt x="128194" y="92029"/>
                  </a:cubicBezTo>
                  <a:cubicBezTo>
                    <a:pt x="128194" y="87415"/>
                    <a:pt x="127488" y="82104"/>
                    <a:pt x="127488" y="81215"/>
                  </a:cubicBezTo>
                  <a:cubicBezTo>
                    <a:pt x="127488" y="79801"/>
                    <a:pt x="128020" y="78205"/>
                    <a:pt x="130506" y="78205"/>
                  </a:cubicBezTo>
                  <a:cubicBezTo>
                    <a:pt x="133160" y="78205"/>
                    <a:pt x="133343" y="79801"/>
                    <a:pt x="133692" y="82811"/>
                  </a:cubicBezTo>
                  <a:lnTo>
                    <a:pt x="136886" y="113649"/>
                  </a:lnTo>
                  <a:cubicBezTo>
                    <a:pt x="137418" y="118960"/>
                    <a:pt x="136178" y="118960"/>
                    <a:pt x="131746" y="118960"/>
                  </a:cubicBezTo>
                  <a:lnTo>
                    <a:pt x="34223" y="118960"/>
                  </a:lnTo>
                  <a:cubicBezTo>
                    <a:pt x="30672" y="118960"/>
                    <a:pt x="28551" y="118960"/>
                    <a:pt x="28551" y="115062"/>
                  </a:cubicBezTo>
                  <a:cubicBezTo>
                    <a:pt x="28551" y="112585"/>
                    <a:pt x="30497" y="112585"/>
                    <a:pt x="34398" y="112585"/>
                  </a:cubicBezTo>
                  <a:cubicBezTo>
                    <a:pt x="37234" y="112585"/>
                    <a:pt x="37949" y="112585"/>
                    <a:pt x="41134" y="112227"/>
                  </a:cubicBezTo>
                  <a:cubicBezTo>
                    <a:pt x="44685" y="111870"/>
                    <a:pt x="45035" y="111521"/>
                    <a:pt x="45035" y="109751"/>
                  </a:cubicBezTo>
                  <a:cubicBezTo>
                    <a:pt x="45035" y="108504"/>
                    <a:pt x="44503" y="106733"/>
                    <a:pt x="44328" y="105852"/>
                  </a:cubicBezTo>
                  <a:lnTo>
                    <a:pt x="21099" y="13162"/>
                  </a:lnTo>
                  <a:cubicBezTo>
                    <a:pt x="19327" y="6255"/>
                    <a:pt x="19153" y="5016"/>
                    <a:pt x="5322" y="5016"/>
                  </a:cubicBezTo>
                  <a:cubicBezTo>
                    <a:pt x="2129" y="5016"/>
                    <a:pt x="0" y="5016"/>
                    <a:pt x="0" y="1109"/>
                  </a:cubicBezTo>
                  <a:cubicBezTo>
                    <a:pt x="0" y="-1369"/>
                    <a:pt x="2129" y="-1369"/>
                    <a:pt x="5322" y="-1369"/>
                  </a:cubicBezTo>
                  <a:lnTo>
                    <a:pt x="105498" y="-1369"/>
                  </a:lnTo>
                  <a:cubicBezTo>
                    <a:pt x="109931" y="-1369"/>
                    <a:pt x="110114" y="-1369"/>
                    <a:pt x="111528" y="1824"/>
                  </a:cubicBezTo>
                  <a:lnTo>
                    <a:pt x="128194" y="39570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95" name="任意多边形: 形状 494">
              <a:extLst>
                <a:ext uri="{FF2B5EF4-FFF2-40B4-BE49-F238E27FC236}">
                  <a16:creationId xmlns:a16="http://schemas.microsoft.com/office/drawing/2014/main" id="{62A29F43-71E7-84AF-E3E0-9462CF408412}"/>
                </a:ext>
              </a:extLst>
            </p:cNvPr>
            <p:cNvSpPr/>
            <p:nvPr>
              <p:custDataLst>
                <p:tags r:id="rId21"/>
              </p:custDataLst>
            </p:nvPr>
          </p:nvSpPr>
          <p:spPr>
            <a:xfrm flipV="1">
              <a:off x="10190856" y="-14537138"/>
              <a:ext cx="328842" cy="121044"/>
            </a:xfrm>
            <a:custGeom>
              <a:avLst/>
              <a:gdLst>
                <a:gd name="connsiteX0" fmla="*/ 60820 w 328842"/>
                <a:gd name="connsiteY0" fmla="*/ 105137 h 121044"/>
                <a:gd name="connsiteX1" fmla="*/ 79259 w 328842"/>
                <a:gd name="connsiteY1" fmla="*/ 113291 h 121044"/>
                <a:gd name="connsiteX2" fmla="*/ 86528 w 328842"/>
                <a:gd name="connsiteY2" fmla="*/ 117189 h 121044"/>
                <a:gd name="connsiteX3" fmla="*/ 83517 w 328842"/>
                <a:gd name="connsiteY3" fmla="*/ 119675 h 121044"/>
                <a:gd name="connsiteX4" fmla="*/ 70393 w 328842"/>
                <a:gd name="connsiteY4" fmla="*/ 119143 h 121044"/>
                <a:gd name="connsiteX5" fmla="*/ 56213 w 328842"/>
                <a:gd name="connsiteY5" fmla="*/ 118960 h 121044"/>
                <a:gd name="connsiteX6" fmla="*/ 43971 w 328842"/>
                <a:gd name="connsiteY6" fmla="*/ 119143 h 121044"/>
                <a:gd name="connsiteX7" fmla="*/ 32452 w 328842"/>
                <a:gd name="connsiteY7" fmla="*/ 119675 h 121044"/>
                <a:gd name="connsiteX8" fmla="*/ 28725 w 328842"/>
                <a:gd name="connsiteY8" fmla="*/ 115777 h 121044"/>
                <a:gd name="connsiteX9" fmla="*/ 34398 w 328842"/>
                <a:gd name="connsiteY9" fmla="*/ 113291 h 121044"/>
                <a:gd name="connsiteX10" fmla="*/ 41134 w 328842"/>
                <a:gd name="connsiteY10" fmla="*/ 112934 h 121044"/>
                <a:gd name="connsiteX11" fmla="*/ 45218 w 328842"/>
                <a:gd name="connsiteY11" fmla="*/ 110458 h 121044"/>
                <a:gd name="connsiteX12" fmla="*/ 44503 w 328842"/>
                <a:gd name="connsiteY12" fmla="*/ 106559 h 121044"/>
                <a:gd name="connsiteX13" fmla="*/ 20925 w 328842"/>
                <a:gd name="connsiteY13" fmla="*/ 12455 h 121044"/>
                <a:gd name="connsiteX14" fmla="*/ 5322 w 328842"/>
                <a:gd name="connsiteY14" fmla="*/ 5016 h 121044"/>
                <a:gd name="connsiteX15" fmla="*/ 0 w 328842"/>
                <a:gd name="connsiteY15" fmla="*/ 1292 h 121044"/>
                <a:gd name="connsiteX16" fmla="*/ 5322 w 328842"/>
                <a:gd name="connsiteY16" fmla="*/ -1369 h 121044"/>
                <a:gd name="connsiteX17" fmla="*/ 94510 w 328842"/>
                <a:gd name="connsiteY17" fmla="*/ -1369 h 121044"/>
                <a:gd name="connsiteX18" fmla="*/ 100540 w 328842"/>
                <a:gd name="connsiteY18" fmla="*/ 2173 h 121044"/>
                <a:gd name="connsiteX19" fmla="*/ 115610 w 328842"/>
                <a:gd name="connsiteY19" fmla="*/ 42761 h 121044"/>
                <a:gd name="connsiteX20" fmla="*/ 112592 w 328842"/>
                <a:gd name="connsiteY20" fmla="*/ 45239 h 121044"/>
                <a:gd name="connsiteX21" fmla="*/ 109048 w 328842"/>
                <a:gd name="connsiteY21" fmla="*/ 41516 h 121044"/>
                <a:gd name="connsiteX22" fmla="*/ 62059 w 328842"/>
                <a:gd name="connsiteY22" fmla="*/ 5016 h 121044"/>
                <a:gd name="connsiteX23" fmla="*/ 42024 w 328842"/>
                <a:gd name="connsiteY23" fmla="*/ 5016 h 121044"/>
                <a:gd name="connsiteX24" fmla="*/ 36352 w 328842"/>
                <a:gd name="connsiteY24" fmla="*/ 6787 h 121044"/>
                <a:gd name="connsiteX25" fmla="*/ 37059 w 328842"/>
                <a:gd name="connsiteY25" fmla="*/ 10502 h 121044"/>
                <a:gd name="connsiteX26" fmla="*/ 60820 w 328842"/>
                <a:gd name="connsiteY26" fmla="*/ 105137 h 121044"/>
                <a:gd name="connsiteX27" fmla="*/ 307742 w 328842"/>
                <a:gd name="connsiteY27" fmla="*/ 105320 h 121044"/>
                <a:gd name="connsiteX28" fmla="*/ 322812 w 328842"/>
                <a:gd name="connsiteY28" fmla="*/ 113291 h 121044"/>
                <a:gd name="connsiteX29" fmla="*/ 328842 w 328842"/>
                <a:gd name="connsiteY29" fmla="*/ 117016 h 121044"/>
                <a:gd name="connsiteX30" fmla="*/ 323519 w 328842"/>
                <a:gd name="connsiteY30" fmla="*/ 119675 h 121044"/>
                <a:gd name="connsiteX31" fmla="*/ 299406 w 328842"/>
                <a:gd name="connsiteY31" fmla="*/ 119675 h 121044"/>
                <a:gd name="connsiteX32" fmla="*/ 291780 w 328842"/>
                <a:gd name="connsiteY32" fmla="*/ 116126 h 121044"/>
                <a:gd name="connsiteX33" fmla="*/ 223333 w 328842"/>
                <a:gd name="connsiteY33" fmla="*/ 15116 h 121044"/>
                <a:gd name="connsiteX34" fmla="*/ 205784 w 328842"/>
                <a:gd name="connsiteY34" fmla="*/ 114887 h 121044"/>
                <a:gd name="connsiteX35" fmla="*/ 199582 w 328842"/>
                <a:gd name="connsiteY35" fmla="*/ 119675 h 121044"/>
                <a:gd name="connsiteX36" fmla="*/ 174224 w 328842"/>
                <a:gd name="connsiteY36" fmla="*/ 119675 h 121044"/>
                <a:gd name="connsiteX37" fmla="*/ 168370 w 328842"/>
                <a:gd name="connsiteY37" fmla="*/ 115777 h 121044"/>
                <a:gd name="connsiteX38" fmla="*/ 174397 w 328842"/>
                <a:gd name="connsiteY38" fmla="*/ 113291 h 121044"/>
                <a:gd name="connsiteX39" fmla="*/ 181133 w 328842"/>
                <a:gd name="connsiteY39" fmla="*/ 112934 h 121044"/>
                <a:gd name="connsiteX40" fmla="*/ 185036 w 328842"/>
                <a:gd name="connsiteY40" fmla="*/ 110458 h 121044"/>
                <a:gd name="connsiteX41" fmla="*/ 184329 w 328842"/>
                <a:gd name="connsiteY41" fmla="*/ 106559 h 121044"/>
                <a:gd name="connsiteX42" fmla="*/ 161989 w 328842"/>
                <a:gd name="connsiteY42" fmla="*/ 17592 h 121044"/>
                <a:gd name="connsiteX43" fmla="*/ 143543 w 328842"/>
                <a:gd name="connsiteY43" fmla="*/ 5016 h 121044"/>
                <a:gd name="connsiteX44" fmla="*/ 139824 w 328842"/>
                <a:gd name="connsiteY44" fmla="*/ 1109 h 121044"/>
                <a:gd name="connsiteX45" fmla="*/ 142478 w 328842"/>
                <a:gd name="connsiteY45" fmla="*/ -1369 h 121044"/>
                <a:gd name="connsiteX46" fmla="*/ 160924 w 328842"/>
                <a:gd name="connsiteY46" fmla="*/ -662 h 121044"/>
                <a:gd name="connsiteX47" fmla="*/ 179720 w 328842"/>
                <a:gd name="connsiteY47" fmla="*/ -1369 h 121044"/>
                <a:gd name="connsiteX48" fmla="*/ 183264 w 328842"/>
                <a:gd name="connsiteY48" fmla="*/ 2530 h 121044"/>
                <a:gd name="connsiteX49" fmla="*/ 179364 w 328842"/>
                <a:gd name="connsiteY49" fmla="*/ 5016 h 121044"/>
                <a:gd name="connsiteX50" fmla="*/ 168018 w 328842"/>
                <a:gd name="connsiteY50" fmla="*/ 12455 h 121044"/>
                <a:gd name="connsiteX51" fmla="*/ 168725 w 328842"/>
                <a:gd name="connsiteY51" fmla="*/ 16885 h 121044"/>
                <a:gd name="connsiteX52" fmla="*/ 192304 w 328842"/>
                <a:gd name="connsiteY52" fmla="*/ 111163 h 121044"/>
                <a:gd name="connsiteX53" fmla="*/ 192487 w 328842"/>
                <a:gd name="connsiteY53" fmla="*/ 111163 h 121044"/>
                <a:gd name="connsiteX54" fmla="*/ 211458 w 328842"/>
                <a:gd name="connsiteY54" fmla="*/ 3420 h 121044"/>
                <a:gd name="connsiteX55" fmla="*/ 215000 w 328842"/>
                <a:gd name="connsiteY55" fmla="*/ -1369 h 121044"/>
                <a:gd name="connsiteX56" fmla="*/ 220147 w 328842"/>
                <a:gd name="connsiteY56" fmla="*/ 2530 h 121044"/>
                <a:gd name="connsiteX57" fmla="*/ 294617 w 328842"/>
                <a:gd name="connsiteY57" fmla="*/ 112934 h 121044"/>
                <a:gd name="connsiteX58" fmla="*/ 294792 w 328842"/>
                <a:gd name="connsiteY58" fmla="*/ 112759 h 121044"/>
                <a:gd name="connsiteX59" fmla="*/ 269791 w 328842"/>
                <a:gd name="connsiteY59" fmla="*/ 12455 h 121044"/>
                <a:gd name="connsiteX60" fmla="*/ 254189 w 328842"/>
                <a:gd name="connsiteY60" fmla="*/ 5016 h 121044"/>
                <a:gd name="connsiteX61" fmla="*/ 248866 w 328842"/>
                <a:gd name="connsiteY61" fmla="*/ 1109 h 121044"/>
                <a:gd name="connsiteX62" fmla="*/ 251711 w 328842"/>
                <a:gd name="connsiteY62" fmla="*/ -1369 h 121044"/>
                <a:gd name="connsiteX63" fmla="*/ 262698 w 328842"/>
                <a:gd name="connsiteY63" fmla="*/ -837 h 121044"/>
                <a:gd name="connsiteX64" fmla="*/ 273876 w 328842"/>
                <a:gd name="connsiteY64" fmla="*/ -662 h 121044"/>
                <a:gd name="connsiteX65" fmla="*/ 296389 w 328842"/>
                <a:gd name="connsiteY65" fmla="*/ -1369 h 121044"/>
                <a:gd name="connsiteX66" fmla="*/ 300116 w 328842"/>
                <a:gd name="connsiteY66" fmla="*/ 2530 h 121044"/>
                <a:gd name="connsiteX67" fmla="*/ 294442 w 328842"/>
                <a:gd name="connsiteY67" fmla="*/ 5016 h 121044"/>
                <a:gd name="connsiteX68" fmla="*/ 287705 w 328842"/>
                <a:gd name="connsiteY68" fmla="*/ 5365 h 121044"/>
                <a:gd name="connsiteX69" fmla="*/ 283622 w 328842"/>
                <a:gd name="connsiteY69" fmla="*/ 8024 h 121044"/>
                <a:gd name="connsiteX70" fmla="*/ 284329 w 328842"/>
                <a:gd name="connsiteY70" fmla="*/ 11923 h 121044"/>
                <a:gd name="connsiteX71" fmla="*/ 307742 w 328842"/>
                <a:gd name="connsiteY71" fmla="*/ 105320 h 121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328842" h="121044">
                  <a:moveTo>
                    <a:pt x="60820" y="105137"/>
                  </a:moveTo>
                  <a:cubicBezTo>
                    <a:pt x="62417" y="111521"/>
                    <a:pt x="62949" y="113291"/>
                    <a:pt x="79259" y="113291"/>
                  </a:cubicBezTo>
                  <a:cubicBezTo>
                    <a:pt x="84756" y="113291"/>
                    <a:pt x="86528" y="113291"/>
                    <a:pt x="86528" y="117189"/>
                  </a:cubicBezTo>
                  <a:cubicBezTo>
                    <a:pt x="86528" y="117365"/>
                    <a:pt x="86353" y="119675"/>
                    <a:pt x="83517" y="119675"/>
                  </a:cubicBezTo>
                  <a:cubicBezTo>
                    <a:pt x="79433" y="119675"/>
                    <a:pt x="74651" y="119317"/>
                    <a:pt x="70393" y="119143"/>
                  </a:cubicBezTo>
                  <a:cubicBezTo>
                    <a:pt x="65960" y="118960"/>
                    <a:pt x="60646" y="118960"/>
                    <a:pt x="56213" y="118960"/>
                  </a:cubicBezTo>
                  <a:cubicBezTo>
                    <a:pt x="52487" y="118960"/>
                    <a:pt x="47696" y="119143"/>
                    <a:pt x="43971" y="119143"/>
                  </a:cubicBezTo>
                  <a:cubicBezTo>
                    <a:pt x="40253" y="119143"/>
                    <a:pt x="35995" y="119675"/>
                    <a:pt x="32452" y="119675"/>
                  </a:cubicBezTo>
                  <a:cubicBezTo>
                    <a:pt x="31387" y="119675"/>
                    <a:pt x="28725" y="119675"/>
                    <a:pt x="28725" y="115777"/>
                  </a:cubicBezTo>
                  <a:cubicBezTo>
                    <a:pt x="28725" y="113291"/>
                    <a:pt x="30855" y="113291"/>
                    <a:pt x="34398" y="113291"/>
                  </a:cubicBezTo>
                  <a:cubicBezTo>
                    <a:pt x="34573" y="113291"/>
                    <a:pt x="37949" y="113291"/>
                    <a:pt x="41134" y="112934"/>
                  </a:cubicBezTo>
                  <a:cubicBezTo>
                    <a:pt x="44861" y="112585"/>
                    <a:pt x="45218" y="112227"/>
                    <a:pt x="45218" y="110458"/>
                  </a:cubicBezTo>
                  <a:cubicBezTo>
                    <a:pt x="45218" y="110099"/>
                    <a:pt x="45218" y="109219"/>
                    <a:pt x="44503" y="106559"/>
                  </a:cubicBezTo>
                  <a:lnTo>
                    <a:pt x="20925" y="12455"/>
                  </a:lnTo>
                  <a:cubicBezTo>
                    <a:pt x="19327" y="6428"/>
                    <a:pt x="18971" y="5016"/>
                    <a:pt x="5322" y="5016"/>
                  </a:cubicBezTo>
                  <a:cubicBezTo>
                    <a:pt x="2303" y="5016"/>
                    <a:pt x="0" y="5016"/>
                    <a:pt x="0" y="1292"/>
                  </a:cubicBezTo>
                  <a:cubicBezTo>
                    <a:pt x="0" y="-1369"/>
                    <a:pt x="2129" y="-1369"/>
                    <a:pt x="5322" y="-1369"/>
                  </a:cubicBezTo>
                  <a:lnTo>
                    <a:pt x="94510" y="-1369"/>
                  </a:lnTo>
                  <a:cubicBezTo>
                    <a:pt x="98944" y="-1369"/>
                    <a:pt x="99119" y="-1194"/>
                    <a:pt x="100540" y="2173"/>
                  </a:cubicBezTo>
                  <a:cubicBezTo>
                    <a:pt x="102312" y="6960"/>
                    <a:pt x="115610" y="41341"/>
                    <a:pt x="115610" y="42761"/>
                  </a:cubicBezTo>
                  <a:cubicBezTo>
                    <a:pt x="115610" y="43293"/>
                    <a:pt x="115254" y="45239"/>
                    <a:pt x="112592" y="45239"/>
                  </a:cubicBezTo>
                  <a:cubicBezTo>
                    <a:pt x="110462" y="45239"/>
                    <a:pt x="110114" y="44357"/>
                    <a:pt x="109048" y="41516"/>
                  </a:cubicBezTo>
                  <a:cubicBezTo>
                    <a:pt x="102312" y="24682"/>
                    <a:pt x="94510" y="5016"/>
                    <a:pt x="62059" y="5016"/>
                  </a:cubicBezTo>
                  <a:lnTo>
                    <a:pt x="42024" y="5016"/>
                  </a:lnTo>
                  <a:cubicBezTo>
                    <a:pt x="36527" y="5016"/>
                    <a:pt x="36352" y="5191"/>
                    <a:pt x="36352" y="6787"/>
                  </a:cubicBezTo>
                  <a:cubicBezTo>
                    <a:pt x="36352" y="6960"/>
                    <a:pt x="36352" y="7850"/>
                    <a:pt x="37059" y="10502"/>
                  </a:cubicBezTo>
                  <a:lnTo>
                    <a:pt x="60820" y="105137"/>
                  </a:lnTo>
                  <a:close/>
                  <a:moveTo>
                    <a:pt x="307742" y="105320"/>
                  </a:moveTo>
                  <a:cubicBezTo>
                    <a:pt x="309339" y="111870"/>
                    <a:pt x="309687" y="113291"/>
                    <a:pt x="322812" y="113291"/>
                  </a:cubicBezTo>
                  <a:cubicBezTo>
                    <a:pt x="326536" y="113291"/>
                    <a:pt x="328842" y="113291"/>
                    <a:pt x="328842" y="117016"/>
                  </a:cubicBezTo>
                  <a:cubicBezTo>
                    <a:pt x="328842" y="119675"/>
                    <a:pt x="326712" y="119675"/>
                    <a:pt x="323519" y="119675"/>
                  </a:cubicBezTo>
                  <a:lnTo>
                    <a:pt x="299406" y="119675"/>
                  </a:lnTo>
                  <a:cubicBezTo>
                    <a:pt x="294259" y="119675"/>
                    <a:pt x="294086" y="119492"/>
                    <a:pt x="291780" y="116126"/>
                  </a:cubicBezTo>
                  <a:lnTo>
                    <a:pt x="223333" y="15116"/>
                  </a:lnTo>
                  <a:lnTo>
                    <a:pt x="205784" y="114887"/>
                  </a:lnTo>
                  <a:cubicBezTo>
                    <a:pt x="204895" y="119492"/>
                    <a:pt x="204895" y="119675"/>
                    <a:pt x="199582" y="119675"/>
                  </a:cubicBezTo>
                  <a:lnTo>
                    <a:pt x="174224" y="119675"/>
                  </a:lnTo>
                  <a:cubicBezTo>
                    <a:pt x="170672" y="119675"/>
                    <a:pt x="168370" y="119675"/>
                    <a:pt x="168370" y="115777"/>
                  </a:cubicBezTo>
                  <a:cubicBezTo>
                    <a:pt x="168370" y="113291"/>
                    <a:pt x="170497" y="113291"/>
                    <a:pt x="174397" y="113291"/>
                  </a:cubicBezTo>
                  <a:cubicBezTo>
                    <a:pt x="177234" y="113291"/>
                    <a:pt x="177941" y="113291"/>
                    <a:pt x="181133" y="112934"/>
                  </a:cubicBezTo>
                  <a:cubicBezTo>
                    <a:pt x="184685" y="112585"/>
                    <a:pt x="185036" y="112227"/>
                    <a:pt x="185036" y="110458"/>
                  </a:cubicBezTo>
                  <a:cubicBezTo>
                    <a:pt x="185036" y="110282"/>
                    <a:pt x="185036" y="109219"/>
                    <a:pt x="184329" y="106559"/>
                  </a:cubicBezTo>
                  <a:lnTo>
                    <a:pt x="161989" y="17592"/>
                  </a:lnTo>
                  <a:cubicBezTo>
                    <a:pt x="160392" y="11566"/>
                    <a:pt x="157731" y="5540"/>
                    <a:pt x="143543" y="5016"/>
                  </a:cubicBezTo>
                  <a:cubicBezTo>
                    <a:pt x="142129" y="5016"/>
                    <a:pt x="139824" y="4833"/>
                    <a:pt x="139824" y="1109"/>
                  </a:cubicBezTo>
                  <a:cubicBezTo>
                    <a:pt x="139824" y="934"/>
                    <a:pt x="139999" y="-1369"/>
                    <a:pt x="142478" y="-1369"/>
                  </a:cubicBezTo>
                  <a:cubicBezTo>
                    <a:pt x="147801" y="-1369"/>
                    <a:pt x="155252" y="-662"/>
                    <a:pt x="160924" y="-662"/>
                  </a:cubicBezTo>
                  <a:cubicBezTo>
                    <a:pt x="165174" y="-662"/>
                    <a:pt x="175462" y="-1369"/>
                    <a:pt x="179720" y="-1369"/>
                  </a:cubicBezTo>
                  <a:cubicBezTo>
                    <a:pt x="180603" y="-1369"/>
                    <a:pt x="183264" y="-1369"/>
                    <a:pt x="183264" y="2530"/>
                  </a:cubicBezTo>
                  <a:cubicBezTo>
                    <a:pt x="183264" y="4833"/>
                    <a:pt x="180961" y="5016"/>
                    <a:pt x="179364" y="5016"/>
                  </a:cubicBezTo>
                  <a:cubicBezTo>
                    <a:pt x="168018" y="5365"/>
                    <a:pt x="168018" y="9970"/>
                    <a:pt x="168018" y="12455"/>
                  </a:cubicBezTo>
                  <a:cubicBezTo>
                    <a:pt x="168018" y="13162"/>
                    <a:pt x="168018" y="14050"/>
                    <a:pt x="168725" y="16885"/>
                  </a:cubicBezTo>
                  <a:lnTo>
                    <a:pt x="192304" y="111163"/>
                  </a:lnTo>
                  <a:lnTo>
                    <a:pt x="192487" y="111163"/>
                  </a:lnTo>
                  <a:lnTo>
                    <a:pt x="211458" y="3420"/>
                  </a:lnTo>
                  <a:cubicBezTo>
                    <a:pt x="211990" y="229"/>
                    <a:pt x="212348" y="-1369"/>
                    <a:pt x="215000" y="-1369"/>
                  </a:cubicBezTo>
                  <a:cubicBezTo>
                    <a:pt x="217486" y="-1369"/>
                    <a:pt x="218902" y="585"/>
                    <a:pt x="220147" y="2530"/>
                  </a:cubicBezTo>
                  <a:lnTo>
                    <a:pt x="294617" y="112934"/>
                  </a:lnTo>
                  <a:lnTo>
                    <a:pt x="294792" y="112759"/>
                  </a:lnTo>
                  <a:lnTo>
                    <a:pt x="269791" y="12455"/>
                  </a:lnTo>
                  <a:cubicBezTo>
                    <a:pt x="268377" y="6428"/>
                    <a:pt x="268021" y="5016"/>
                    <a:pt x="254189" y="5016"/>
                  </a:cubicBezTo>
                  <a:cubicBezTo>
                    <a:pt x="250996" y="5016"/>
                    <a:pt x="248866" y="5016"/>
                    <a:pt x="248866" y="1109"/>
                  </a:cubicBezTo>
                  <a:cubicBezTo>
                    <a:pt x="248866" y="934"/>
                    <a:pt x="248866" y="-1369"/>
                    <a:pt x="251711" y="-1369"/>
                  </a:cubicBezTo>
                  <a:cubicBezTo>
                    <a:pt x="255079" y="-1369"/>
                    <a:pt x="259155" y="-837"/>
                    <a:pt x="262698" y="-837"/>
                  </a:cubicBezTo>
                  <a:cubicBezTo>
                    <a:pt x="266249" y="-837"/>
                    <a:pt x="270324" y="-662"/>
                    <a:pt x="273876" y="-662"/>
                  </a:cubicBezTo>
                  <a:cubicBezTo>
                    <a:pt x="278840" y="-662"/>
                    <a:pt x="291424" y="-1369"/>
                    <a:pt x="296389" y="-1369"/>
                  </a:cubicBezTo>
                  <a:cubicBezTo>
                    <a:pt x="297454" y="-1369"/>
                    <a:pt x="300116" y="-1369"/>
                    <a:pt x="300116" y="2530"/>
                  </a:cubicBezTo>
                  <a:cubicBezTo>
                    <a:pt x="300116" y="5016"/>
                    <a:pt x="297986" y="5016"/>
                    <a:pt x="294442" y="5016"/>
                  </a:cubicBezTo>
                  <a:cubicBezTo>
                    <a:pt x="294259" y="5016"/>
                    <a:pt x="290890" y="5016"/>
                    <a:pt x="287705" y="5365"/>
                  </a:cubicBezTo>
                  <a:cubicBezTo>
                    <a:pt x="283622" y="5723"/>
                    <a:pt x="283622" y="6255"/>
                    <a:pt x="283622" y="8024"/>
                  </a:cubicBezTo>
                  <a:cubicBezTo>
                    <a:pt x="283622" y="9088"/>
                    <a:pt x="284154" y="10859"/>
                    <a:pt x="284329" y="11923"/>
                  </a:cubicBezTo>
                  <a:lnTo>
                    <a:pt x="307742" y="105320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96" name="任意多边形: 形状 495">
              <a:extLst>
                <a:ext uri="{FF2B5EF4-FFF2-40B4-BE49-F238E27FC236}">
                  <a16:creationId xmlns:a16="http://schemas.microsoft.com/office/drawing/2014/main" id="{64B9B55F-7D16-5C65-30FF-DA321CD33D12}"/>
                </a:ext>
              </a:extLst>
            </p:cNvPr>
            <p:cNvSpPr/>
            <p:nvPr>
              <p:custDataLst>
                <p:tags r:id="rId22"/>
              </p:custDataLst>
            </p:nvPr>
          </p:nvSpPr>
          <p:spPr>
            <a:xfrm flipV="1">
              <a:off x="10540553" y="-14494247"/>
              <a:ext cx="83160" cy="79922"/>
            </a:xfrm>
            <a:custGeom>
              <a:avLst/>
              <a:gdLst>
                <a:gd name="connsiteX0" fmla="*/ 83161 w 83160"/>
                <a:gd name="connsiteY0" fmla="*/ 47542 h 79922"/>
                <a:gd name="connsiteX1" fmla="*/ 51067 w 83160"/>
                <a:gd name="connsiteY1" fmla="*/ 78556 h 79922"/>
                <a:gd name="connsiteX2" fmla="*/ 0 w 83160"/>
                <a:gd name="connsiteY2" fmla="*/ 29645 h 79922"/>
                <a:gd name="connsiteX3" fmla="*/ 32270 w 83160"/>
                <a:gd name="connsiteY3" fmla="*/ -1367 h 79922"/>
                <a:gd name="connsiteX4" fmla="*/ 83161 w 83160"/>
                <a:gd name="connsiteY4" fmla="*/ 47542 h 79922"/>
                <a:gd name="connsiteX5" fmla="*/ 32445 w 83160"/>
                <a:gd name="connsiteY5" fmla="*/ 3595 h 79922"/>
                <a:gd name="connsiteX6" fmla="*/ 14715 w 83160"/>
                <a:gd name="connsiteY6" fmla="*/ 23262 h 79922"/>
                <a:gd name="connsiteX7" fmla="*/ 25002 w 83160"/>
                <a:gd name="connsiteY7" fmla="*/ 57999 h 79922"/>
                <a:gd name="connsiteX8" fmla="*/ 50892 w 83160"/>
                <a:gd name="connsiteY8" fmla="*/ 73593 h 79922"/>
                <a:gd name="connsiteX9" fmla="*/ 68622 w 83160"/>
                <a:gd name="connsiteY9" fmla="*/ 53925 h 79922"/>
                <a:gd name="connsiteX10" fmla="*/ 58693 w 83160"/>
                <a:gd name="connsiteY10" fmla="*/ 19720 h 79922"/>
                <a:gd name="connsiteX11" fmla="*/ 32445 w 83160"/>
                <a:gd name="connsiteY11" fmla="*/ 3595 h 79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3160" h="79922">
                  <a:moveTo>
                    <a:pt x="83161" y="47542"/>
                  </a:moveTo>
                  <a:cubicBezTo>
                    <a:pt x="83161" y="67217"/>
                    <a:pt x="68439" y="78556"/>
                    <a:pt x="51067" y="78556"/>
                  </a:cubicBezTo>
                  <a:cubicBezTo>
                    <a:pt x="24827" y="78556"/>
                    <a:pt x="0" y="53925"/>
                    <a:pt x="0" y="29645"/>
                  </a:cubicBezTo>
                  <a:cubicBezTo>
                    <a:pt x="0" y="11925"/>
                    <a:pt x="12943" y="-1367"/>
                    <a:pt x="32270" y="-1367"/>
                  </a:cubicBezTo>
                  <a:cubicBezTo>
                    <a:pt x="57628" y="-1367"/>
                    <a:pt x="83161" y="22023"/>
                    <a:pt x="83161" y="47542"/>
                  </a:cubicBezTo>
                  <a:close/>
                  <a:moveTo>
                    <a:pt x="32445" y="3595"/>
                  </a:moveTo>
                  <a:cubicBezTo>
                    <a:pt x="23579" y="3595"/>
                    <a:pt x="14715" y="9263"/>
                    <a:pt x="14715" y="23262"/>
                  </a:cubicBezTo>
                  <a:cubicBezTo>
                    <a:pt x="14715" y="30527"/>
                    <a:pt x="18082" y="47899"/>
                    <a:pt x="25002" y="57999"/>
                  </a:cubicBezTo>
                  <a:cubicBezTo>
                    <a:pt x="32629" y="68988"/>
                    <a:pt x="42906" y="73593"/>
                    <a:pt x="50892" y="73593"/>
                  </a:cubicBezTo>
                  <a:cubicBezTo>
                    <a:pt x="60465" y="73593"/>
                    <a:pt x="68622" y="67035"/>
                    <a:pt x="68622" y="53925"/>
                  </a:cubicBezTo>
                  <a:cubicBezTo>
                    <a:pt x="68622" y="49670"/>
                    <a:pt x="66495" y="32123"/>
                    <a:pt x="58693" y="19720"/>
                  </a:cubicBezTo>
                  <a:cubicBezTo>
                    <a:pt x="51957" y="9263"/>
                    <a:pt x="41310" y="3595"/>
                    <a:pt x="32445" y="3595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97" name="任意多边形: 形状 496">
              <a:extLst>
                <a:ext uri="{FF2B5EF4-FFF2-40B4-BE49-F238E27FC236}">
                  <a16:creationId xmlns:a16="http://schemas.microsoft.com/office/drawing/2014/main" id="{82E4A833-B80B-FAEE-98FA-2F4011322195}"/>
                </a:ext>
              </a:extLst>
            </p:cNvPr>
            <p:cNvSpPr/>
            <p:nvPr>
              <p:custDataLst>
                <p:tags r:id="rId23"/>
              </p:custDataLst>
            </p:nvPr>
          </p:nvSpPr>
          <p:spPr>
            <a:xfrm flipV="1">
              <a:off x="10726901" y="-14404474"/>
              <a:ext cx="168400" cy="59223"/>
            </a:xfrm>
            <a:custGeom>
              <a:avLst/>
              <a:gdLst>
                <a:gd name="connsiteX0" fmla="*/ 159790 w 168400"/>
                <a:gd name="connsiteY0" fmla="*/ 47739 h 59223"/>
                <a:gd name="connsiteX1" fmla="*/ 168401 w 168400"/>
                <a:gd name="connsiteY1" fmla="*/ 52804 h 59223"/>
                <a:gd name="connsiteX2" fmla="*/ 160043 w 168400"/>
                <a:gd name="connsiteY2" fmla="*/ 57863 h 59223"/>
                <a:gd name="connsiteX3" fmla="*/ 8358 w 168400"/>
                <a:gd name="connsiteY3" fmla="*/ 57863 h 59223"/>
                <a:gd name="connsiteX4" fmla="*/ 0 w 168400"/>
                <a:gd name="connsiteY4" fmla="*/ 52804 h 59223"/>
                <a:gd name="connsiteX5" fmla="*/ 8611 w 168400"/>
                <a:gd name="connsiteY5" fmla="*/ 47739 h 59223"/>
                <a:gd name="connsiteX6" fmla="*/ 159790 w 168400"/>
                <a:gd name="connsiteY6" fmla="*/ 47739 h 59223"/>
                <a:gd name="connsiteX7" fmla="*/ 160043 w 168400"/>
                <a:gd name="connsiteY7" fmla="*/ -1361 h 59223"/>
                <a:gd name="connsiteX8" fmla="*/ 168401 w 168400"/>
                <a:gd name="connsiteY8" fmla="*/ 3704 h 59223"/>
                <a:gd name="connsiteX9" fmla="*/ 159790 w 168400"/>
                <a:gd name="connsiteY9" fmla="*/ 8770 h 59223"/>
                <a:gd name="connsiteX10" fmla="*/ 8611 w 168400"/>
                <a:gd name="connsiteY10" fmla="*/ 8770 h 59223"/>
                <a:gd name="connsiteX11" fmla="*/ 0 w 168400"/>
                <a:gd name="connsiteY11" fmla="*/ 3704 h 59223"/>
                <a:gd name="connsiteX12" fmla="*/ 8358 w 168400"/>
                <a:gd name="connsiteY12" fmla="*/ -1361 h 59223"/>
                <a:gd name="connsiteX13" fmla="*/ 160043 w 168400"/>
                <a:gd name="connsiteY13" fmla="*/ -1361 h 59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8400" h="59223">
                  <a:moveTo>
                    <a:pt x="159790" y="47739"/>
                  </a:moveTo>
                  <a:cubicBezTo>
                    <a:pt x="163586" y="47739"/>
                    <a:pt x="168401" y="47739"/>
                    <a:pt x="168401" y="52804"/>
                  </a:cubicBezTo>
                  <a:cubicBezTo>
                    <a:pt x="168401" y="57863"/>
                    <a:pt x="163586" y="57863"/>
                    <a:pt x="160043" y="57863"/>
                  </a:cubicBezTo>
                  <a:lnTo>
                    <a:pt x="8358" y="57863"/>
                  </a:lnTo>
                  <a:cubicBezTo>
                    <a:pt x="4815" y="57863"/>
                    <a:pt x="0" y="57863"/>
                    <a:pt x="0" y="52804"/>
                  </a:cubicBezTo>
                  <a:cubicBezTo>
                    <a:pt x="0" y="47739"/>
                    <a:pt x="4815" y="47739"/>
                    <a:pt x="8611" y="47739"/>
                  </a:cubicBezTo>
                  <a:lnTo>
                    <a:pt x="159790" y="47739"/>
                  </a:lnTo>
                  <a:close/>
                  <a:moveTo>
                    <a:pt x="160043" y="-1361"/>
                  </a:moveTo>
                  <a:cubicBezTo>
                    <a:pt x="163586" y="-1361"/>
                    <a:pt x="168401" y="-1361"/>
                    <a:pt x="168401" y="3704"/>
                  </a:cubicBezTo>
                  <a:cubicBezTo>
                    <a:pt x="168401" y="8770"/>
                    <a:pt x="163586" y="8770"/>
                    <a:pt x="159790" y="8770"/>
                  </a:cubicBezTo>
                  <a:lnTo>
                    <a:pt x="8611" y="8770"/>
                  </a:lnTo>
                  <a:cubicBezTo>
                    <a:pt x="4815" y="8770"/>
                    <a:pt x="0" y="8770"/>
                    <a:pt x="0" y="3704"/>
                  </a:cubicBezTo>
                  <a:cubicBezTo>
                    <a:pt x="0" y="-1361"/>
                    <a:pt x="4815" y="-1361"/>
                    <a:pt x="8358" y="-1361"/>
                  </a:cubicBezTo>
                  <a:lnTo>
                    <a:pt x="160043" y="-1361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98" name="任意多边形: 形状 497">
              <a:extLst>
                <a:ext uri="{FF2B5EF4-FFF2-40B4-BE49-F238E27FC236}">
                  <a16:creationId xmlns:a16="http://schemas.microsoft.com/office/drawing/2014/main" id="{7F17C7AC-7996-541F-20D6-1A0092F2508C}"/>
                </a:ext>
              </a:extLst>
            </p:cNvPr>
            <p:cNvSpPr/>
            <p:nvPr>
              <p:custDataLst>
                <p:tags r:id="rId24"/>
              </p:custDataLst>
            </p:nvPr>
          </p:nvSpPr>
          <p:spPr>
            <a:xfrm flipV="1">
              <a:off x="11120303" y="-14750982"/>
              <a:ext cx="87234" cy="124759"/>
            </a:xfrm>
            <a:custGeom>
              <a:avLst/>
              <a:gdLst>
                <a:gd name="connsiteX0" fmla="*/ 42200 w 87234"/>
                <a:gd name="connsiteY0" fmla="*/ 118054 h 124759"/>
                <a:gd name="connsiteX1" fmla="*/ 42906 w 87234"/>
                <a:gd name="connsiteY1" fmla="*/ 120896 h 124759"/>
                <a:gd name="connsiteX2" fmla="*/ 40070 w 87234"/>
                <a:gd name="connsiteY2" fmla="*/ 123374 h 124759"/>
                <a:gd name="connsiteX3" fmla="*/ 17374 w 87234"/>
                <a:gd name="connsiteY3" fmla="*/ 121603 h 124759"/>
                <a:gd name="connsiteX4" fmla="*/ 13473 w 87234"/>
                <a:gd name="connsiteY4" fmla="*/ 117529 h 124759"/>
                <a:gd name="connsiteX5" fmla="*/ 18089 w 87234"/>
                <a:gd name="connsiteY5" fmla="*/ 115045 h 124759"/>
                <a:gd name="connsiteX6" fmla="*/ 26597 w 87234"/>
                <a:gd name="connsiteY6" fmla="*/ 112386 h 124759"/>
                <a:gd name="connsiteX7" fmla="*/ 25890 w 87234"/>
                <a:gd name="connsiteY7" fmla="*/ 108487 h 124759"/>
                <a:gd name="connsiteX8" fmla="*/ 890 w 87234"/>
                <a:gd name="connsiteY8" fmla="*/ 8183 h 124759"/>
                <a:gd name="connsiteX9" fmla="*/ 0 w 87234"/>
                <a:gd name="connsiteY9" fmla="*/ 4284 h 124759"/>
                <a:gd name="connsiteX10" fmla="*/ 6030 w 87234"/>
                <a:gd name="connsiteY10" fmla="*/ -1385 h 124759"/>
                <a:gd name="connsiteX11" fmla="*/ 14188 w 87234"/>
                <a:gd name="connsiteY11" fmla="*/ 6055 h 124759"/>
                <a:gd name="connsiteX12" fmla="*/ 22871 w 87234"/>
                <a:gd name="connsiteY12" fmla="*/ 40434 h 124759"/>
                <a:gd name="connsiteX13" fmla="*/ 45567 w 87234"/>
                <a:gd name="connsiteY13" fmla="*/ 25905 h 124759"/>
                <a:gd name="connsiteX14" fmla="*/ 45218 w 87234"/>
                <a:gd name="connsiteY14" fmla="*/ 22363 h 124759"/>
                <a:gd name="connsiteX15" fmla="*/ 44503 w 87234"/>
                <a:gd name="connsiteY15" fmla="*/ 16868 h 124759"/>
                <a:gd name="connsiteX16" fmla="*/ 63299 w 87234"/>
                <a:gd name="connsiteY16" fmla="*/ -1385 h 124759"/>
                <a:gd name="connsiteX17" fmla="*/ 85820 w 87234"/>
                <a:gd name="connsiteY17" fmla="*/ 25729 h 124759"/>
                <a:gd name="connsiteX18" fmla="*/ 82985 w 87234"/>
                <a:gd name="connsiteY18" fmla="*/ 28032 h 124759"/>
                <a:gd name="connsiteX19" fmla="*/ 79433 w 87234"/>
                <a:gd name="connsiteY19" fmla="*/ 23776 h 124759"/>
                <a:gd name="connsiteX20" fmla="*/ 63831 w 87234"/>
                <a:gd name="connsiteY20" fmla="*/ 3577 h 124759"/>
                <a:gd name="connsiteX21" fmla="*/ 57627 w 87234"/>
                <a:gd name="connsiteY21" fmla="*/ 12787 h 124759"/>
                <a:gd name="connsiteX22" fmla="*/ 58691 w 87234"/>
                <a:gd name="connsiteY22" fmla="*/ 20767 h 124759"/>
                <a:gd name="connsiteX23" fmla="*/ 59581 w 87234"/>
                <a:gd name="connsiteY23" fmla="*/ 26261 h 124759"/>
                <a:gd name="connsiteX24" fmla="*/ 30855 w 87234"/>
                <a:gd name="connsiteY24" fmla="*/ 45047 h 124759"/>
                <a:gd name="connsiteX25" fmla="*/ 45567 w 87234"/>
                <a:gd name="connsiteY25" fmla="*/ 56743 h 124759"/>
                <a:gd name="connsiteX26" fmla="*/ 73404 w 87234"/>
                <a:gd name="connsiteY26" fmla="*/ 73575 h 124759"/>
                <a:gd name="connsiteX27" fmla="*/ 79259 w 87234"/>
                <a:gd name="connsiteY27" fmla="*/ 71272 h 124759"/>
                <a:gd name="connsiteX28" fmla="*/ 70035 w 87234"/>
                <a:gd name="connsiteY28" fmla="*/ 61347 h 124759"/>
                <a:gd name="connsiteX29" fmla="*/ 77130 w 87234"/>
                <a:gd name="connsiteY29" fmla="*/ 54789 h 124759"/>
                <a:gd name="connsiteX30" fmla="*/ 87235 w 87234"/>
                <a:gd name="connsiteY30" fmla="*/ 66136 h 124759"/>
                <a:gd name="connsiteX31" fmla="*/ 73587 w 87234"/>
                <a:gd name="connsiteY31" fmla="*/ 78537 h 124759"/>
                <a:gd name="connsiteX32" fmla="*/ 45218 w 87234"/>
                <a:gd name="connsiteY32" fmla="*/ 62943 h 124759"/>
                <a:gd name="connsiteX33" fmla="*/ 24642 w 87234"/>
                <a:gd name="connsiteY33" fmla="*/ 47350 h 124759"/>
                <a:gd name="connsiteX34" fmla="*/ 42200 w 87234"/>
                <a:gd name="connsiteY34" fmla="*/ 118054 h 124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87234" h="124759">
                  <a:moveTo>
                    <a:pt x="42200" y="118054"/>
                  </a:moveTo>
                  <a:cubicBezTo>
                    <a:pt x="42374" y="118412"/>
                    <a:pt x="42906" y="120715"/>
                    <a:pt x="42906" y="120896"/>
                  </a:cubicBezTo>
                  <a:cubicBezTo>
                    <a:pt x="42906" y="121779"/>
                    <a:pt x="42200" y="123374"/>
                    <a:pt x="40070" y="123374"/>
                  </a:cubicBezTo>
                  <a:cubicBezTo>
                    <a:pt x="36527" y="123374"/>
                    <a:pt x="21807" y="121960"/>
                    <a:pt x="17374" y="121603"/>
                  </a:cubicBezTo>
                  <a:cubicBezTo>
                    <a:pt x="15960" y="121428"/>
                    <a:pt x="13473" y="121247"/>
                    <a:pt x="13473" y="117529"/>
                  </a:cubicBezTo>
                  <a:cubicBezTo>
                    <a:pt x="13473" y="115045"/>
                    <a:pt x="15960" y="115045"/>
                    <a:pt x="18089" y="115045"/>
                  </a:cubicBezTo>
                  <a:cubicBezTo>
                    <a:pt x="26597" y="115045"/>
                    <a:pt x="26597" y="113806"/>
                    <a:pt x="26597" y="112386"/>
                  </a:cubicBezTo>
                  <a:cubicBezTo>
                    <a:pt x="26597" y="111147"/>
                    <a:pt x="26239" y="110083"/>
                    <a:pt x="25890" y="108487"/>
                  </a:cubicBezTo>
                  <a:lnTo>
                    <a:pt x="890" y="8183"/>
                  </a:lnTo>
                  <a:cubicBezTo>
                    <a:pt x="0" y="4991"/>
                    <a:pt x="0" y="4641"/>
                    <a:pt x="0" y="4284"/>
                  </a:cubicBezTo>
                  <a:cubicBezTo>
                    <a:pt x="0" y="1625"/>
                    <a:pt x="2129" y="-1385"/>
                    <a:pt x="6030" y="-1385"/>
                  </a:cubicBezTo>
                  <a:cubicBezTo>
                    <a:pt x="10820" y="-1385"/>
                    <a:pt x="13123" y="2156"/>
                    <a:pt x="14188" y="6055"/>
                  </a:cubicBezTo>
                  <a:cubicBezTo>
                    <a:pt x="14538" y="6768"/>
                    <a:pt x="22164" y="37957"/>
                    <a:pt x="22871" y="40434"/>
                  </a:cubicBezTo>
                  <a:cubicBezTo>
                    <a:pt x="35462" y="39195"/>
                    <a:pt x="45567" y="35122"/>
                    <a:pt x="45567" y="25905"/>
                  </a:cubicBezTo>
                  <a:cubicBezTo>
                    <a:pt x="45567" y="25015"/>
                    <a:pt x="45567" y="24134"/>
                    <a:pt x="45218" y="22363"/>
                  </a:cubicBezTo>
                  <a:cubicBezTo>
                    <a:pt x="44503" y="19703"/>
                    <a:pt x="44503" y="18813"/>
                    <a:pt x="44503" y="16868"/>
                  </a:cubicBezTo>
                  <a:cubicBezTo>
                    <a:pt x="44503" y="4284"/>
                    <a:pt x="54791" y="-1385"/>
                    <a:pt x="63299" y="-1385"/>
                  </a:cubicBezTo>
                  <a:cubicBezTo>
                    <a:pt x="80498" y="-1385"/>
                    <a:pt x="85820" y="25547"/>
                    <a:pt x="85820" y="25729"/>
                  </a:cubicBezTo>
                  <a:cubicBezTo>
                    <a:pt x="85820" y="28032"/>
                    <a:pt x="83517" y="28032"/>
                    <a:pt x="82985" y="28032"/>
                  </a:cubicBezTo>
                  <a:cubicBezTo>
                    <a:pt x="80498" y="28032"/>
                    <a:pt x="80323" y="27142"/>
                    <a:pt x="79433" y="23776"/>
                  </a:cubicBezTo>
                  <a:cubicBezTo>
                    <a:pt x="77312" y="16154"/>
                    <a:pt x="72522" y="3577"/>
                    <a:pt x="63831" y="3577"/>
                  </a:cubicBezTo>
                  <a:cubicBezTo>
                    <a:pt x="59049" y="3577"/>
                    <a:pt x="57627" y="8007"/>
                    <a:pt x="57627" y="12787"/>
                  </a:cubicBezTo>
                  <a:cubicBezTo>
                    <a:pt x="57627" y="15805"/>
                    <a:pt x="57627" y="16154"/>
                    <a:pt x="58691" y="20767"/>
                  </a:cubicBezTo>
                  <a:cubicBezTo>
                    <a:pt x="58866" y="21299"/>
                    <a:pt x="59581" y="24307"/>
                    <a:pt x="59581" y="26261"/>
                  </a:cubicBezTo>
                  <a:cubicBezTo>
                    <a:pt x="59581" y="42029"/>
                    <a:pt x="38299" y="44515"/>
                    <a:pt x="30855" y="45047"/>
                  </a:cubicBezTo>
                  <a:cubicBezTo>
                    <a:pt x="35995" y="48231"/>
                    <a:pt x="42557" y="54082"/>
                    <a:pt x="45567" y="56743"/>
                  </a:cubicBezTo>
                  <a:cubicBezTo>
                    <a:pt x="54616" y="65246"/>
                    <a:pt x="63482" y="73575"/>
                    <a:pt x="73404" y="73575"/>
                  </a:cubicBezTo>
                  <a:cubicBezTo>
                    <a:pt x="75533" y="73575"/>
                    <a:pt x="77837" y="73043"/>
                    <a:pt x="79259" y="71272"/>
                  </a:cubicBezTo>
                  <a:cubicBezTo>
                    <a:pt x="71633" y="70035"/>
                    <a:pt x="70035" y="64007"/>
                    <a:pt x="70035" y="61347"/>
                  </a:cubicBezTo>
                  <a:cubicBezTo>
                    <a:pt x="70035" y="57449"/>
                    <a:pt x="73055" y="54789"/>
                    <a:pt x="77130" y="54789"/>
                  </a:cubicBezTo>
                  <a:cubicBezTo>
                    <a:pt x="81920" y="54789"/>
                    <a:pt x="87235" y="58688"/>
                    <a:pt x="87235" y="66136"/>
                  </a:cubicBezTo>
                  <a:cubicBezTo>
                    <a:pt x="87235" y="71979"/>
                    <a:pt x="82985" y="78537"/>
                    <a:pt x="73587" y="78537"/>
                  </a:cubicBezTo>
                  <a:cubicBezTo>
                    <a:pt x="63482" y="78537"/>
                    <a:pt x="54259" y="71272"/>
                    <a:pt x="45218" y="62943"/>
                  </a:cubicBezTo>
                  <a:cubicBezTo>
                    <a:pt x="37767" y="55853"/>
                    <a:pt x="31919" y="50359"/>
                    <a:pt x="24642" y="47350"/>
                  </a:cubicBezTo>
                  <a:lnTo>
                    <a:pt x="42200" y="118054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99" name="任意多边形: 形状 498">
              <a:extLst>
                <a:ext uri="{FF2B5EF4-FFF2-40B4-BE49-F238E27FC236}">
                  <a16:creationId xmlns:a16="http://schemas.microsoft.com/office/drawing/2014/main" id="{E397EE69-7041-449A-A3C6-A5D62B32860A}"/>
                </a:ext>
              </a:extLst>
            </p:cNvPr>
            <p:cNvSpPr/>
            <p:nvPr>
              <p:custDataLst>
                <p:tags r:id="rId25"/>
              </p:custDataLst>
            </p:nvPr>
          </p:nvSpPr>
          <p:spPr>
            <a:xfrm flipV="1">
              <a:off x="10994232" y="-14552050"/>
              <a:ext cx="337048" cy="354323"/>
            </a:xfrm>
            <a:custGeom>
              <a:avLst/>
              <a:gdLst>
                <a:gd name="connsiteX0" fmla="*/ 306408 w 337048"/>
                <a:gd name="connsiteY0" fmla="*/ -1361 h 354323"/>
                <a:gd name="connsiteX1" fmla="*/ 337049 w 337048"/>
                <a:gd name="connsiteY1" fmla="*/ 79626 h 354323"/>
                <a:gd name="connsiteX2" fmla="*/ 330716 w 337048"/>
                <a:gd name="connsiteY2" fmla="*/ 79626 h 354323"/>
                <a:gd name="connsiteX3" fmla="*/ 264874 w 337048"/>
                <a:gd name="connsiteY3" fmla="*/ 28501 h 354323"/>
                <a:gd name="connsiteX4" fmla="*/ 186124 w 337048"/>
                <a:gd name="connsiteY4" fmla="*/ 20657 h 354323"/>
                <a:gd name="connsiteX5" fmla="*/ 33429 w 337048"/>
                <a:gd name="connsiteY5" fmla="*/ 20657 h 354323"/>
                <a:gd name="connsiteX6" fmla="*/ 162323 w 337048"/>
                <a:gd name="connsiteY6" fmla="*/ 171753 h 354323"/>
                <a:gd name="connsiteX7" fmla="*/ 164596 w 337048"/>
                <a:gd name="connsiteY7" fmla="*/ 175802 h 354323"/>
                <a:gd name="connsiteX8" fmla="*/ 162824 w 337048"/>
                <a:gd name="connsiteY8" fmla="*/ 179597 h 354323"/>
                <a:gd name="connsiteX9" fmla="*/ 44821 w 337048"/>
                <a:gd name="connsiteY9" fmla="*/ 340816 h 354323"/>
                <a:gd name="connsiteX10" fmla="*/ 183590 w 337048"/>
                <a:gd name="connsiteY10" fmla="*/ 340816 h 354323"/>
                <a:gd name="connsiteX11" fmla="*/ 242846 w 337048"/>
                <a:gd name="connsiteY11" fmla="*/ 336767 h 354323"/>
                <a:gd name="connsiteX12" fmla="*/ 298557 w 337048"/>
                <a:gd name="connsiteY12" fmla="*/ 317783 h 354323"/>
                <a:gd name="connsiteX13" fmla="*/ 330716 w 337048"/>
                <a:gd name="connsiteY13" fmla="*/ 281846 h 354323"/>
                <a:gd name="connsiteX14" fmla="*/ 337049 w 337048"/>
                <a:gd name="connsiteY14" fmla="*/ 281846 h 354323"/>
                <a:gd name="connsiteX15" fmla="*/ 306408 w 337048"/>
                <a:gd name="connsiteY15" fmla="*/ 352963 h 354323"/>
                <a:gd name="connsiteX16" fmla="*/ 7095 w 337048"/>
                <a:gd name="connsiteY16" fmla="*/ 352963 h 354323"/>
                <a:gd name="connsiteX17" fmla="*/ 254 w 337048"/>
                <a:gd name="connsiteY17" fmla="*/ 351194 h 354323"/>
                <a:gd name="connsiteX18" fmla="*/ 0 w 337048"/>
                <a:gd name="connsiteY18" fmla="*/ 342840 h 354323"/>
                <a:gd name="connsiteX19" fmla="*/ 133955 w 337048"/>
                <a:gd name="connsiteY19" fmla="*/ 159604 h 354323"/>
                <a:gd name="connsiteX20" fmla="*/ 2788 w 337048"/>
                <a:gd name="connsiteY20" fmla="*/ 5977 h 354323"/>
                <a:gd name="connsiteX21" fmla="*/ 254 w 337048"/>
                <a:gd name="connsiteY21" fmla="*/ 1418 h 354323"/>
                <a:gd name="connsiteX22" fmla="*/ 7095 w 337048"/>
                <a:gd name="connsiteY22" fmla="*/ -1361 h 354323"/>
                <a:gd name="connsiteX23" fmla="*/ 306408 w 337048"/>
                <a:gd name="connsiteY23" fmla="*/ -1361 h 3543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37048" h="354323">
                  <a:moveTo>
                    <a:pt x="306408" y="-1361"/>
                  </a:moveTo>
                  <a:lnTo>
                    <a:pt x="337049" y="79626"/>
                  </a:lnTo>
                  <a:lnTo>
                    <a:pt x="330716" y="79626"/>
                  </a:lnTo>
                  <a:cubicBezTo>
                    <a:pt x="320842" y="53306"/>
                    <a:pt x="293997" y="36093"/>
                    <a:pt x="264874" y="28501"/>
                  </a:cubicBezTo>
                  <a:cubicBezTo>
                    <a:pt x="259561" y="27238"/>
                    <a:pt x="234742" y="20657"/>
                    <a:pt x="186124" y="20657"/>
                  </a:cubicBezTo>
                  <a:lnTo>
                    <a:pt x="33429" y="20657"/>
                  </a:lnTo>
                  <a:lnTo>
                    <a:pt x="162323" y="171753"/>
                  </a:lnTo>
                  <a:cubicBezTo>
                    <a:pt x="164095" y="173777"/>
                    <a:pt x="164596" y="174532"/>
                    <a:pt x="164596" y="175802"/>
                  </a:cubicBezTo>
                  <a:cubicBezTo>
                    <a:pt x="164596" y="176309"/>
                    <a:pt x="164596" y="177064"/>
                    <a:pt x="162824" y="179597"/>
                  </a:cubicBezTo>
                  <a:lnTo>
                    <a:pt x="44821" y="340816"/>
                  </a:lnTo>
                  <a:lnTo>
                    <a:pt x="183590" y="340816"/>
                  </a:lnTo>
                  <a:cubicBezTo>
                    <a:pt x="217520" y="340816"/>
                    <a:pt x="240566" y="337274"/>
                    <a:pt x="242846" y="336767"/>
                  </a:cubicBezTo>
                  <a:cubicBezTo>
                    <a:pt x="256518" y="334742"/>
                    <a:pt x="278553" y="330438"/>
                    <a:pt x="298557" y="317783"/>
                  </a:cubicBezTo>
                  <a:cubicBezTo>
                    <a:pt x="304890" y="313732"/>
                    <a:pt x="322105" y="302347"/>
                    <a:pt x="330716" y="281846"/>
                  </a:cubicBezTo>
                  <a:lnTo>
                    <a:pt x="337049" y="281846"/>
                  </a:lnTo>
                  <a:lnTo>
                    <a:pt x="306408" y="352963"/>
                  </a:lnTo>
                  <a:lnTo>
                    <a:pt x="7095" y="352963"/>
                  </a:lnTo>
                  <a:cubicBezTo>
                    <a:pt x="1263" y="352963"/>
                    <a:pt x="1017" y="352710"/>
                    <a:pt x="254" y="351194"/>
                  </a:cubicBezTo>
                  <a:cubicBezTo>
                    <a:pt x="0" y="350431"/>
                    <a:pt x="0" y="345628"/>
                    <a:pt x="0" y="342840"/>
                  </a:cubicBezTo>
                  <a:lnTo>
                    <a:pt x="133955" y="159604"/>
                  </a:lnTo>
                  <a:lnTo>
                    <a:pt x="2788" y="5977"/>
                  </a:lnTo>
                  <a:cubicBezTo>
                    <a:pt x="254" y="2944"/>
                    <a:pt x="254" y="1673"/>
                    <a:pt x="254" y="1418"/>
                  </a:cubicBezTo>
                  <a:cubicBezTo>
                    <a:pt x="254" y="-1361"/>
                    <a:pt x="2535" y="-1361"/>
                    <a:pt x="7095" y="-1361"/>
                  </a:cubicBezTo>
                  <a:lnTo>
                    <a:pt x="306408" y="-1361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00" name="任意多边形: 形状 499">
              <a:extLst>
                <a:ext uri="{FF2B5EF4-FFF2-40B4-BE49-F238E27FC236}">
                  <a16:creationId xmlns:a16="http://schemas.microsoft.com/office/drawing/2014/main" id="{E1C4B316-F047-2E83-D574-1ED91BC418B4}"/>
                </a:ext>
              </a:extLst>
            </p:cNvPr>
            <p:cNvSpPr/>
            <p:nvPr>
              <p:custDataLst>
                <p:tags r:id="rId26"/>
              </p:custDataLst>
            </p:nvPr>
          </p:nvSpPr>
          <p:spPr>
            <a:xfrm flipV="1">
              <a:off x="10987728" y="-14130420"/>
              <a:ext cx="77837" cy="153643"/>
            </a:xfrm>
            <a:custGeom>
              <a:avLst/>
              <a:gdLst>
                <a:gd name="connsiteX0" fmla="*/ 77837 w 77837"/>
                <a:gd name="connsiteY0" fmla="*/ 145575 h 153643"/>
                <a:gd name="connsiteX1" fmla="*/ 70751 w 77837"/>
                <a:gd name="connsiteY1" fmla="*/ 152309 h 153643"/>
                <a:gd name="connsiteX2" fmla="*/ 60820 w 77837"/>
                <a:gd name="connsiteY2" fmla="*/ 142567 h 153643"/>
                <a:gd name="connsiteX3" fmla="*/ 67915 w 77837"/>
                <a:gd name="connsiteY3" fmla="*/ 135826 h 153643"/>
                <a:gd name="connsiteX4" fmla="*/ 77837 w 77837"/>
                <a:gd name="connsiteY4" fmla="*/ 145575 h 153643"/>
                <a:gd name="connsiteX5" fmla="*/ 40253 w 77837"/>
                <a:gd name="connsiteY5" fmla="*/ 26128 h 153643"/>
                <a:gd name="connsiteX6" fmla="*/ 17374 w 77837"/>
                <a:gd name="connsiteY6" fmla="*/ 3627 h 153643"/>
                <a:gd name="connsiteX7" fmla="*/ 10995 w 77837"/>
                <a:gd name="connsiteY7" fmla="*/ 4691 h 153643"/>
                <a:gd name="connsiteX8" fmla="*/ 17024 w 77837"/>
                <a:gd name="connsiteY8" fmla="*/ 13725 h 153643"/>
                <a:gd name="connsiteX9" fmla="*/ 10105 w 77837"/>
                <a:gd name="connsiteY9" fmla="*/ 20284 h 153643"/>
                <a:gd name="connsiteX10" fmla="*/ 0 w 77837"/>
                <a:gd name="connsiteY10" fmla="*/ 9827 h 153643"/>
                <a:gd name="connsiteX11" fmla="*/ 17556 w 77837"/>
                <a:gd name="connsiteY11" fmla="*/ -1335 h 153643"/>
                <a:gd name="connsiteX12" fmla="*/ 54433 w 77837"/>
                <a:gd name="connsiteY12" fmla="*/ 26660 h 153643"/>
                <a:gd name="connsiteX13" fmla="*/ 70393 w 77837"/>
                <a:gd name="connsiteY13" fmla="*/ 90108 h 153643"/>
                <a:gd name="connsiteX14" fmla="*/ 71283 w 77837"/>
                <a:gd name="connsiteY14" fmla="*/ 96309 h 153643"/>
                <a:gd name="connsiteX15" fmla="*/ 52304 w 77837"/>
                <a:gd name="connsiteY15" fmla="*/ 112966 h 153643"/>
                <a:gd name="connsiteX16" fmla="*/ 21275 w 77837"/>
                <a:gd name="connsiteY16" fmla="*/ 85851 h 153643"/>
                <a:gd name="connsiteX17" fmla="*/ 24293 w 77837"/>
                <a:gd name="connsiteY17" fmla="*/ 83550 h 153643"/>
                <a:gd name="connsiteX18" fmla="*/ 27836 w 77837"/>
                <a:gd name="connsiteY18" fmla="*/ 86741 h 153643"/>
                <a:gd name="connsiteX19" fmla="*/ 51772 w 77837"/>
                <a:gd name="connsiteY19" fmla="*/ 108004 h 153643"/>
                <a:gd name="connsiteX20" fmla="*/ 57802 w 77837"/>
                <a:gd name="connsiteY20" fmla="*/ 99318 h 153643"/>
                <a:gd name="connsiteX21" fmla="*/ 57269 w 77837"/>
                <a:gd name="connsiteY21" fmla="*/ 94006 h 153643"/>
                <a:gd name="connsiteX22" fmla="*/ 40253 w 77837"/>
                <a:gd name="connsiteY22" fmla="*/ 26128 h 1536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77837" h="153643">
                  <a:moveTo>
                    <a:pt x="77837" y="145575"/>
                  </a:moveTo>
                  <a:cubicBezTo>
                    <a:pt x="77837" y="148585"/>
                    <a:pt x="75533" y="152309"/>
                    <a:pt x="70751" y="152309"/>
                  </a:cubicBezTo>
                  <a:cubicBezTo>
                    <a:pt x="65603" y="152309"/>
                    <a:pt x="60820" y="147346"/>
                    <a:pt x="60820" y="142567"/>
                  </a:cubicBezTo>
                  <a:cubicBezTo>
                    <a:pt x="60820" y="139724"/>
                    <a:pt x="62950" y="135826"/>
                    <a:pt x="67915" y="135826"/>
                  </a:cubicBezTo>
                  <a:cubicBezTo>
                    <a:pt x="72697" y="135826"/>
                    <a:pt x="77837" y="140438"/>
                    <a:pt x="77837" y="145575"/>
                  </a:cubicBezTo>
                  <a:close/>
                  <a:moveTo>
                    <a:pt x="40253" y="26128"/>
                  </a:moveTo>
                  <a:cubicBezTo>
                    <a:pt x="37234" y="13901"/>
                    <a:pt x="27836" y="3627"/>
                    <a:pt x="17374" y="3627"/>
                  </a:cubicBezTo>
                  <a:cubicBezTo>
                    <a:pt x="15070" y="3627"/>
                    <a:pt x="12941" y="3976"/>
                    <a:pt x="10995" y="4691"/>
                  </a:cubicBezTo>
                  <a:cubicBezTo>
                    <a:pt x="15602" y="6811"/>
                    <a:pt x="17024" y="11066"/>
                    <a:pt x="17024" y="13725"/>
                  </a:cubicBezTo>
                  <a:cubicBezTo>
                    <a:pt x="17024" y="17982"/>
                    <a:pt x="13656" y="20284"/>
                    <a:pt x="10105" y="20284"/>
                  </a:cubicBezTo>
                  <a:cubicBezTo>
                    <a:pt x="4607" y="20284"/>
                    <a:pt x="0" y="15496"/>
                    <a:pt x="0" y="9827"/>
                  </a:cubicBezTo>
                  <a:cubicBezTo>
                    <a:pt x="0" y="3095"/>
                    <a:pt x="6912" y="-1335"/>
                    <a:pt x="17556" y="-1335"/>
                  </a:cubicBezTo>
                  <a:cubicBezTo>
                    <a:pt x="28194" y="-1335"/>
                    <a:pt x="48936" y="5040"/>
                    <a:pt x="54433" y="26660"/>
                  </a:cubicBezTo>
                  <a:lnTo>
                    <a:pt x="70393" y="90108"/>
                  </a:lnTo>
                  <a:cubicBezTo>
                    <a:pt x="70926" y="92052"/>
                    <a:pt x="71283" y="93648"/>
                    <a:pt x="71283" y="96309"/>
                  </a:cubicBezTo>
                  <a:cubicBezTo>
                    <a:pt x="71283" y="106059"/>
                    <a:pt x="62950" y="112966"/>
                    <a:pt x="52304" y="112966"/>
                  </a:cubicBezTo>
                  <a:cubicBezTo>
                    <a:pt x="32627" y="112966"/>
                    <a:pt x="21275" y="88337"/>
                    <a:pt x="21275" y="85851"/>
                  </a:cubicBezTo>
                  <a:cubicBezTo>
                    <a:pt x="21275" y="83550"/>
                    <a:pt x="23761" y="83550"/>
                    <a:pt x="24293" y="83550"/>
                  </a:cubicBezTo>
                  <a:cubicBezTo>
                    <a:pt x="26422" y="83550"/>
                    <a:pt x="26597" y="84082"/>
                    <a:pt x="27836" y="86741"/>
                  </a:cubicBezTo>
                  <a:cubicBezTo>
                    <a:pt x="32269" y="97015"/>
                    <a:pt x="41493" y="108004"/>
                    <a:pt x="51772" y="108004"/>
                  </a:cubicBezTo>
                  <a:cubicBezTo>
                    <a:pt x="56205" y="108004"/>
                    <a:pt x="57802" y="104995"/>
                    <a:pt x="57802" y="99318"/>
                  </a:cubicBezTo>
                  <a:cubicBezTo>
                    <a:pt x="57802" y="97373"/>
                    <a:pt x="57452" y="94887"/>
                    <a:pt x="57269" y="94006"/>
                  </a:cubicBezTo>
                  <a:lnTo>
                    <a:pt x="40253" y="26128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01" name="任意多边形: 形状 500">
              <a:extLst>
                <a:ext uri="{FF2B5EF4-FFF2-40B4-BE49-F238E27FC236}">
                  <a16:creationId xmlns:a16="http://schemas.microsoft.com/office/drawing/2014/main" id="{87A89710-8E52-B348-76CC-EF29822EEB5F}"/>
                </a:ext>
              </a:extLst>
            </p:cNvPr>
            <p:cNvSpPr/>
            <p:nvPr>
              <p:custDataLst>
                <p:tags r:id="rId27"/>
              </p:custDataLst>
            </p:nvPr>
          </p:nvSpPr>
          <p:spPr>
            <a:xfrm flipV="1">
              <a:off x="11094195" y="-14130594"/>
              <a:ext cx="226934" cy="117668"/>
            </a:xfrm>
            <a:custGeom>
              <a:avLst/>
              <a:gdLst>
                <a:gd name="connsiteX0" fmla="*/ 123770 w 226934"/>
                <a:gd name="connsiteY0" fmla="*/ 58212 h 117668"/>
                <a:gd name="connsiteX1" fmla="*/ 130507 w 226934"/>
                <a:gd name="connsiteY1" fmla="*/ 62643 h 117668"/>
                <a:gd name="connsiteX2" fmla="*/ 123945 w 226934"/>
                <a:gd name="connsiteY2" fmla="*/ 66890 h 117668"/>
                <a:gd name="connsiteX3" fmla="*/ 6562 w 226934"/>
                <a:gd name="connsiteY3" fmla="*/ 66890 h 117668"/>
                <a:gd name="connsiteX4" fmla="*/ 0 w 226934"/>
                <a:gd name="connsiteY4" fmla="*/ 62643 h 117668"/>
                <a:gd name="connsiteX5" fmla="*/ 6745 w 226934"/>
                <a:gd name="connsiteY5" fmla="*/ 58212 h 117668"/>
                <a:gd name="connsiteX6" fmla="*/ 123770 w 226934"/>
                <a:gd name="connsiteY6" fmla="*/ 58212 h 117668"/>
                <a:gd name="connsiteX7" fmla="*/ 123945 w 226934"/>
                <a:gd name="connsiteY7" fmla="*/ 19220 h 117668"/>
                <a:gd name="connsiteX8" fmla="*/ 130507 w 226934"/>
                <a:gd name="connsiteY8" fmla="*/ 23475 h 117668"/>
                <a:gd name="connsiteX9" fmla="*/ 123770 w 226934"/>
                <a:gd name="connsiteY9" fmla="*/ 27906 h 117668"/>
                <a:gd name="connsiteX10" fmla="*/ 6745 w 226934"/>
                <a:gd name="connsiteY10" fmla="*/ 27906 h 117668"/>
                <a:gd name="connsiteX11" fmla="*/ 0 w 226934"/>
                <a:gd name="connsiteY11" fmla="*/ 23475 h 117668"/>
                <a:gd name="connsiteX12" fmla="*/ 6562 w 226934"/>
                <a:gd name="connsiteY12" fmla="*/ 19220 h 117668"/>
                <a:gd name="connsiteX13" fmla="*/ 123945 w 226934"/>
                <a:gd name="connsiteY13" fmla="*/ 19220 h 117668"/>
                <a:gd name="connsiteX14" fmla="*/ 202467 w 226934"/>
                <a:gd name="connsiteY14" fmla="*/ 111378 h 117668"/>
                <a:gd name="connsiteX15" fmla="*/ 197153 w 226934"/>
                <a:gd name="connsiteY15" fmla="*/ 116331 h 117668"/>
                <a:gd name="connsiteX16" fmla="*/ 162396 w 226934"/>
                <a:gd name="connsiteY16" fmla="*/ 104994 h 117668"/>
                <a:gd name="connsiteX17" fmla="*/ 162396 w 226934"/>
                <a:gd name="connsiteY17" fmla="*/ 98611 h 117668"/>
                <a:gd name="connsiteX18" fmla="*/ 188104 w 226934"/>
                <a:gd name="connsiteY18" fmla="*/ 103573 h 117668"/>
                <a:gd name="connsiteX19" fmla="*/ 188104 w 226934"/>
                <a:gd name="connsiteY19" fmla="*/ 13194 h 117668"/>
                <a:gd name="connsiteX20" fmla="*/ 170372 w 226934"/>
                <a:gd name="connsiteY20" fmla="*/ 5048 h 117668"/>
                <a:gd name="connsiteX21" fmla="*/ 163636 w 226934"/>
                <a:gd name="connsiteY21" fmla="*/ 5048 h 117668"/>
                <a:gd name="connsiteX22" fmla="*/ 163636 w 226934"/>
                <a:gd name="connsiteY22" fmla="*/ -1337 h 117668"/>
                <a:gd name="connsiteX23" fmla="*/ 195199 w 226934"/>
                <a:gd name="connsiteY23" fmla="*/ -630 h 117668"/>
                <a:gd name="connsiteX24" fmla="*/ 226935 w 226934"/>
                <a:gd name="connsiteY24" fmla="*/ -1337 h 117668"/>
                <a:gd name="connsiteX25" fmla="*/ 226935 w 226934"/>
                <a:gd name="connsiteY25" fmla="*/ 5048 h 117668"/>
                <a:gd name="connsiteX26" fmla="*/ 220199 w 226934"/>
                <a:gd name="connsiteY26" fmla="*/ 5048 h 117668"/>
                <a:gd name="connsiteX27" fmla="*/ 202467 w 226934"/>
                <a:gd name="connsiteY27" fmla="*/ 13194 h 117668"/>
                <a:gd name="connsiteX28" fmla="*/ 202467 w 226934"/>
                <a:gd name="connsiteY28" fmla="*/ 111378 h 117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226934" h="117668">
                  <a:moveTo>
                    <a:pt x="123770" y="58212"/>
                  </a:moveTo>
                  <a:cubicBezTo>
                    <a:pt x="126432" y="58212"/>
                    <a:pt x="130507" y="58212"/>
                    <a:pt x="130507" y="62643"/>
                  </a:cubicBezTo>
                  <a:cubicBezTo>
                    <a:pt x="130507" y="66890"/>
                    <a:pt x="126249" y="66890"/>
                    <a:pt x="123945" y="66890"/>
                  </a:cubicBezTo>
                  <a:lnTo>
                    <a:pt x="6562" y="66890"/>
                  </a:lnTo>
                  <a:cubicBezTo>
                    <a:pt x="4258" y="66890"/>
                    <a:pt x="0" y="66890"/>
                    <a:pt x="0" y="62643"/>
                  </a:cubicBezTo>
                  <a:cubicBezTo>
                    <a:pt x="0" y="58212"/>
                    <a:pt x="4083" y="58212"/>
                    <a:pt x="6745" y="58212"/>
                  </a:cubicBezTo>
                  <a:lnTo>
                    <a:pt x="123770" y="58212"/>
                  </a:lnTo>
                  <a:close/>
                  <a:moveTo>
                    <a:pt x="123945" y="19220"/>
                  </a:moveTo>
                  <a:cubicBezTo>
                    <a:pt x="126249" y="19220"/>
                    <a:pt x="130507" y="19220"/>
                    <a:pt x="130507" y="23475"/>
                  </a:cubicBezTo>
                  <a:cubicBezTo>
                    <a:pt x="130507" y="27906"/>
                    <a:pt x="126432" y="27906"/>
                    <a:pt x="123770" y="27906"/>
                  </a:cubicBezTo>
                  <a:lnTo>
                    <a:pt x="6745" y="27906"/>
                  </a:lnTo>
                  <a:cubicBezTo>
                    <a:pt x="4083" y="27906"/>
                    <a:pt x="0" y="27906"/>
                    <a:pt x="0" y="23475"/>
                  </a:cubicBezTo>
                  <a:cubicBezTo>
                    <a:pt x="0" y="19220"/>
                    <a:pt x="4258" y="19220"/>
                    <a:pt x="6562" y="19220"/>
                  </a:cubicBezTo>
                  <a:lnTo>
                    <a:pt x="123945" y="19220"/>
                  </a:lnTo>
                  <a:close/>
                  <a:moveTo>
                    <a:pt x="202467" y="111378"/>
                  </a:moveTo>
                  <a:cubicBezTo>
                    <a:pt x="202467" y="116158"/>
                    <a:pt x="202117" y="116331"/>
                    <a:pt x="197153" y="116331"/>
                  </a:cubicBezTo>
                  <a:cubicBezTo>
                    <a:pt x="185800" y="105169"/>
                    <a:pt x="169665" y="104994"/>
                    <a:pt x="162396" y="104994"/>
                  </a:cubicBezTo>
                  <a:lnTo>
                    <a:pt x="162396" y="98611"/>
                  </a:lnTo>
                  <a:cubicBezTo>
                    <a:pt x="166655" y="98611"/>
                    <a:pt x="178357" y="98611"/>
                    <a:pt x="188104" y="103573"/>
                  </a:cubicBezTo>
                  <a:lnTo>
                    <a:pt x="188104" y="13194"/>
                  </a:lnTo>
                  <a:cubicBezTo>
                    <a:pt x="188104" y="7349"/>
                    <a:pt x="188104" y="5048"/>
                    <a:pt x="170372" y="5048"/>
                  </a:cubicBezTo>
                  <a:lnTo>
                    <a:pt x="163636" y="5048"/>
                  </a:lnTo>
                  <a:lnTo>
                    <a:pt x="163636" y="-1337"/>
                  </a:lnTo>
                  <a:cubicBezTo>
                    <a:pt x="166830" y="-1162"/>
                    <a:pt x="188636" y="-630"/>
                    <a:pt x="195199" y="-630"/>
                  </a:cubicBezTo>
                  <a:cubicBezTo>
                    <a:pt x="200696" y="-630"/>
                    <a:pt x="223035" y="-1162"/>
                    <a:pt x="226935" y="-1337"/>
                  </a:cubicBezTo>
                  <a:lnTo>
                    <a:pt x="226935" y="5048"/>
                  </a:lnTo>
                  <a:lnTo>
                    <a:pt x="220199" y="5048"/>
                  </a:lnTo>
                  <a:cubicBezTo>
                    <a:pt x="202467" y="5048"/>
                    <a:pt x="202467" y="7349"/>
                    <a:pt x="202467" y="13194"/>
                  </a:cubicBezTo>
                  <a:lnTo>
                    <a:pt x="202467" y="111378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02" name="任意多边形: 形状 501">
              <a:extLst>
                <a:ext uri="{FF2B5EF4-FFF2-40B4-BE49-F238E27FC236}">
                  <a16:creationId xmlns:a16="http://schemas.microsoft.com/office/drawing/2014/main" id="{3650B91C-5974-3643-E30B-611CB637B40C}"/>
                </a:ext>
              </a:extLst>
            </p:cNvPr>
            <p:cNvSpPr/>
            <p:nvPr>
              <p:custDataLst>
                <p:tags r:id="rId28"/>
              </p:custDataLst>
            </p:nvPr>
          </p:nvSpPr>
          <p:spPr>
            <a:xfrm flipV="1">
              <a:off x="11401261" y="-14423458"/>
              <a:ext cx="93184" cy="114651"/>
            </a:xfrm>
            <a:custGeom>
              <a:avLst/>
              <a:gdLst>
                <a:gd name="connsiteX0" fmla="*/ 85837 w 93184"/>
                <a:gd name="connsiteY0" fmla="*/ 96086 h 114651"/>
                <a:gd name="connsiteX1" fmla="*/ 73682 w 93184"/>
                <a:gd name="connsiteY1" fmla="*/ 84691 h 114651"/>
                <a:gd name="connsiteX2" fmla="*/ 81539 w 93184"/>
                <a:gd name="connsiteY2" fmla="*/ 77356 h 114651"/>
                <a:gd name="connsiteX3" fmla="*/ 93185 w 93184"/>
                <a:gd name="connsiteY3" fmla="*/ 91529 h 114651"/>
                <a:gd name="connsiteX4" fmla="*/ 63053 w 93184"/>
                <a:gd name="connsiteY4" fmla="*/ 113292 h 114651"/>
                <a:gd name="connsiteX5" fmla="*/ 20258 w 93184"/>
                <a:gd name="connsiteY5" fmla="*/ 76339 h 114651"/>
                <a:gd name="connsiteX6" fmla="*/ 46338 w 93184"/>
                <a:gd name="connsiteY6" fmla="*/ 51290 h 114651"/>
                <a:gd name="connsiteX7" fmla="*/ 72673 w 93184"/>
                <a:gd name="connsiteY7" fmla="*/ 32051 h 114651"/>
                <a:gd name="connsiteX8" fmla="*/ 36463 w 93184"/>
                <a:gd name="connsiteY8" fmla="*/ 4213 h 114651"/>
                <a:gd name="connsiteX9" fmla="*/ 7594 w 93184"/>
                <a:gd name="connsiteY9" fmla="*/ 17624 h 114651"/>
                <a:gd name="connsiteX10" fmla="*/ 23546 w 93184"/>
                <a:gd name="connsiteY10" fmla="*/ 31034 h 114651"/>
                <a:gd name="connsiteX11" fmla="*/ 14180 w 93184"/>
                <a:gd name="connsiteY11" fmla="*/ 39895 h 114651"/>
                <a:gd name="connsiteX12" fmla="*/ 0 w 93184"/>
                <a:gd name="connsiteY12" fmla="*/ 23190 h 114651"/>
                <a:gd name="connsiteX13" fmla="*/ 36210 w 93184"/>
                <a:gd name="connsiteY13" fmla="*/ -1360 h 114651"/>
                <a:gd name="connsiteX14" fmla="*/ 87107 w 93184"/>
                <a:gd name="connsiteY14" fmla="*/ 40658 h 114651"/>
                <a:gd name="connsiteX15" fmla="*/ 79259 w 93184"/>
                <a:gd name="connsiteY15" fmla="*/ 59133 h 114651"/>
                <a:gd name="connsiteX16" fmla="*/ 53933 w 93184"/>
                <a:gd name="connsiteY16" fmla="*/ 69758 h 114651"/>
                <a:gd name="connsiteX17" fmla="*/ 34692 w 93184"/>
                <a:gd name="connsiteY17" fmla="*/ 84946 h 114651"/>
                <a:gd name="connsiteX18" fmla="*/ 63053 w 93184"/>
                <a:gd name="connsiteY18" fmla="*/ 107726 h 114651"/>
                <a:gd name="connsiteX19" fmla="*/ 85837 w 93184"/>
                <a:gd name="connsiteY19" fmla="*/ 96086 h 114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93184" h="114651">
                  <a:moveTo>
                    <a:pt x="85837" y="96086"/>
                  </a:moveTo>
                  <a:cubicBezTo>
                    <a:pt x="78750" y="95832"/>
                    <a:pt x="73682" y="90258"/>
                    <a:pt x="73682" y="84691"/>
                  </a:cubicBezTo>
                  <a:cubicBezTo>
                    <a:pt x="73682" y="81151"/>
                    <a:pt x="75962" y="77356"/>
                    <a:pt x="81539" y="77356"/>
                  </a:cubicBezTo>
                  <a:cubicBezTo>
                    <a:pt x="87107" y="77356"/>
                    <a:pt x="93185" y="81660"/>
                    <a:pt x="93185" y="91529"/>
                  </a:cubicBezTo>
                  <a:cubicBezTo>
                    <a:pt x="93185" y="102914"/>
                    <a:pt x="82294" y="113292"/>
                    <a:pt x="63053" y="113292"/>
                  </a:cubicBezTo>
                  <a:cubicBezTo>
                    <a:pt x="29624" y="113292"/>
                    <a:pt x="20258" y="87478"/>
                    <a:pt x="20258" y="76339"/>
                  </a:cubicBezTo>
                  <a:cubicBezTo>
                    <a:pt x="20258" y="56601"/>
                    <a:pt x="38990" y="52806"/>
                    <a:pt x="46338" y="51290"/>
                  </a:cubicBezTo>
                  <a:cubicBezTo>
                    <a:pt x="59501" y="48756"/>
                    <a:pt x="72673" y="45969"/>
                    <a:pt x="72673" y="32051"/>
                  </a:cubicBezTo>
                  <a:cubicBezTo>
                    <a:pt x="72673" y="25468"/>
                    <a:pt x="66850" y="4213"/>
                    <a:pt x="36463" y="4213"/>
                  </a:cubicBezTo>
                  <a:cubicBezTo>
                    <a:pt x="32912" y="4213"/>
                    <a:pt x="13417" y="4213"/>
                    <a:pt x="7594" y="17624"/>
                  </a:cubicBezTo>
                  <a:cubicBezTo>
                    <a:pt x="17215" y="16362"/>
                    <a:pt x="23546" y="23951"/>
                    <a:pt x="23546" y="31034"/>
                  </a:cubicBezTo>
                  <a:cubicBezTo>
                    <a:pt x="23546" y="36863"/>
                    <a:pt x="19495" y="39895"/>
                    <a:pt x="14180" y="39895"/>
                  </a:cubicBezTo>
                  <a:cubicBezTo>
                    <a:pt x="7594" y="39895"/>
                    <a:pt x="0" y="34583"/>
                    <a:pt x="0" y="23190"/>
                  </a:cubicBezTo>
                  <a:cubicBezTo>
                    <a:pt x="0" y="8763"/>
                    <a:pt x="14427" y="-1360"/>
                    <a:pt x="36210" y="-1360"/>
                  </a:cubicBezTo>
                  <a:cubicBezTo>
                    <a:pt x="77233" y="-1360"/>
                    <a:pt x="87107" y="29264"/>
                    <a:pt x="87107" y="40658"/>
                  </a:cubicBezTo>
                  <a:cubicBezTo>
                    <a:pt x="87107" y="49765"/>
                    <a:pt x="82294" y="56092"/>
                    <a:pt x="79259" y="59133"/>
                  </a:cubicBezTo>
                  <a:cubicBezTo>
                    <a:pt x="72419" y="66216"/>
                    <a:pt x="65079" y="67486"/>
                    <a:pt x="53933" y="69758"/>
                  </a:cubicBezTo>
                  <a:cubicBezTo>
                    <a:pt x="44821" y="71789"/>
                    <a:pt x="34692" y="73560"/>
                    <a:pt x="34692" y="84946"/>
                  </a:cubicBezTo>
                  <a:cubicBezTo>
                    <a:pt x="34692" y="92282"/>
                    <a:pt x="40770" y="107726"/>
                    <a:pt x="63053" y="107726"/>
                  </a:cubicBezTo>
                  <a:cubicBezTo>
                    <a:pt x="69384" y="107726"/>
                    <a:pt x="82039" y="105955"/>
                    <a:pt x="85837" y="96086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03" name="任意多边形: 形状 502">
              <a:extLst>
                <a:ext uri="{FF2B5EF4-FFF2-40B4-BE49-F238E27FC236}">
                  <a16:creationId xmlns:a16="http://schemas.microsoft.com/office/drawing/2014/main" id="{697F927D-720D-02EB-2895-E76ED0697840}"/>
                </a:ext>
              </a:extLst>
            </p:cNvPr>
            <p:cNvSpPr/>
            <p:nvPr>
              <p:custDataLst>
                <p:tags r:id="rId29"/>
              </p:custDataLst>
            </p:nvPr>
          </p:nvSpPr>
          <p:spPr>
            <a:xfrm flipV="1">
              <a:off x="11506806" y="-14533588"/>
              <a:ext cx="77836" cy="153643"/>
            </a:xfrm>
            <a:custGeom>
              <a:avLst/>
              <a:gdLst>
                <a:gd name="connsiteX0" fmla="*/ 77837 w 77836"/>
                <a:gd name="connsiteY0" fmla="*/ 145543 h 153643"/>
                <a:gd name="connsiteX1" fmla="*/ 70750 w 77836"/>
                <a:gd name="connsiteY1" fmla="*/ 152277 h 153643"/>
                <a:gd name="connsiteX2" fmla="*/ 60821 w 77836"/>
                <a:gd name="connsiteY2" fmla="*/ 142535 h 153643"/>
                <a:gd name="connsiteX3" fmla="*/ 67915 w 77836"/>
                <a:gd name="connsiteY3" fmla="*/ 135794 h 153643"/>
                <a:gd name="connsiteX4" fmla="*/ 77837 w 77836"/>
                <a:gd name="connsiteY4" fmla="*/ 145543 h 153643"/>
                <a:gd name="connsiteX5" fmla="*/ 40253 w 77836"/>
                <a:gd name="connsiteY5" fmla="*/ 26097 h 153643"/>
                <a:gd name="connsiteX6" fmla="*/ 17374 w 77836"/>
                <a:gd name="connsiteY6" fmla="*/ 3595 h 153643"/>
                <a:gd name="connsiteX7" fmla="*/ 10995 w 77836"/>
                <a:gd name="connsiteY7" fmla="*/ 4659 h 153643"/>
                <a:gd name="connsiteX8" fmla="*/ 17024 w 77836"/>
                <a:gd name="connsiteY8" fmla="*/ 13695 h 153643"/>
                <a:gd name="connsiteX9" fmla="*/ 10105 w 77836"/>
                <a:gd name="connsiteY9" fmla="*/ 20253 h 153643"/>
                <a:gd name="connsiteX10" fmla="*/ 0 w 77836"/>
                <a:gd name="connsiteY10" fmla="*/ 9797 h 153643"/>
                <a:gd name="connsiteX11" fmla="*/ 17556 w 77836"/>
                <a:gd name="connsiteY11" fmla="*/ -1367 h 153643"/>
                <a:gd name="connsiteX12" fmla="*/ 54434 w 77836"/>
                <a:gd name="connsiteY12" fmla="*/ 26629 h 153643"/>
                <a:gd name="connsiteX13" fmla="*/ 70394 w 77836"/>
                <a:gd name="connsiteY13" fmla="*/ 90076 h 153643"/>
                <a:gd name="connsiteX14" fmla="*/ 71283 w 77836"/>
                <a:gd name="connsiteY14" fmla="*/ 96278 h 153643"/>
                <a:gd name="connsiteX15" fmla="*/ 52304 w 77836"/>
                <a:gd name="connsiteY15" fmla="*/ 112936 h 153643"/>
                <a:gd name="connsiteX16" fmla="*/ 21275 w 77836"/>
                <a:gd name="connsiteY16" fmla="*/ 85821 h 153643"/>
                <a:gd name="connsiteX17" fmla="*/ 24293 w 77836"/>
                <a:gd name="connsiteY17" fmla="*/ 83518 h 153643"/>
                <a:gd name="connsiteX18" fmla="*/ 27836 w 77836"/>
                <a:gd name="connsiteY18" fmla="*/ 86709 h 153643"/>
                <a:gd name="connsiteX19" fmla="*/ 51772 w 77836"/>
                <a:gd name="connsiteY19" fmla="*/ 107973 h 153643"/>
                <a:gd name="connsiteX20" fmla="*/ 57802 w 77836"/>
                <a:gd name="connsiteY20" fmla="*/ 99286 h 153643"/>
                <a:gd name="connsiteX21" fmla="*/ 57269 w 77836"/>
                <a:gd name="connsiteY21" fmla="*/ 93975 h 153643"/>
                <a:gd name="connsiteX22" fmla="*/ 40253 w 77836"/>
                <a:gd name="connsiteY22" fmla="*/ 26097 h 1536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77836" h="153643">
                  <a:moveTo>
                    <a:pt x="77837" y="145543"/>
                  </a:moveTo>
                  <a:cubicBezTo>
                    <a:pt x="77837" y="148553"/>
                    <a:pt x="75533" y="152277"/>
                    <a:pt x="70750" y="152277"/>
                  </a:cubicBezTo>
                  <a:cubicBezTo>
                    <a:pt x="65603" y="152277"/>
                    <a:pt x="60821" y="147314"/>
                    <a:pt x="60821" y="142535"/>
                  </a:cubicBezTo>
                  <a:cubicBezTo>
                    <a:pt x="60821" y="139692"/>
                    <a:pt x="62950" y="135794"/>
                    <a:pt x="67915" y="135794"/>
                  </a:cubicBezTo>
                  <a:cubicBezTo>
                    <a:pt x="72697" y="135794"/>
                    <a:pt x="77837" y="140407"/>
                    <a:pt x="77837" y="145543"/>
                  </a:cubicBezTo>
                  <a:close/>
                  <a:moveTo>
                    <a:pt x="40253" y="26097"/>
                  </a:moveTo>
                  <a:cubicBezTo>
                    <a:pt x="37234" y="13869"/>
                    <a:pt x="27836" y="3595"/>
                    <a:pt x="17374" y="3595"/>
                  </a:cubicBezTo>
                  <a:cubicBezTo>
                    <a:pt x="15070" y="3595"/>
                    <a:pt x="12941" y="3944"/>
                    <a:pt x="10995" y="4659"/>
                  </a:cubicBezTo>
                  <a:cubicBezTo>
                    <a:pt x="15602" y="6779"/>
                    <a:pt x="17024" y="11036"/>
                    <a:pt x="17024" y="13695"/>
                  </a:cubicBezTo>
                  <a:cubicBezTo>
                    <a:pt x="17024" y="17951"/>
                    <a:pt x="13656" y="20253"/>
                    <a:pt x="10105" y="20253"/>
                  </a:cubicBezTo>
                  <a:cubicBezTo>
                    <a:pt x="4607" y="20253"/>
                    <a:pt x="0" y="15465"/>
                    <a:pt x="0" y="9797"/>
                  </a:cubicBezTo>
                  <a:cubicBezTo>
                    <a:pt x="0" y="3063"/>
                    <a:pt x="6912" y="-1367"/>
                    <a:pt x="17556" y="-1367"/>
                  </a:cubicBezTo>
                  <a:cubicBezTo>
                    <a:pt x="28194" y="-1367"/>
                    <a:pt x="48936" y="5008"/>
                    <a:pt x="54434" y="26629"/>
                  </a:cubicBezTo>
                  <a:lnTo>
                    <a:pt x="70394" y="90076"/>
                  </a:lnTo>
                  <a:cubicBezTo>
                    <a:pt x="70926" y="92022"/>
                    <a:pt x="71283" y="93618"/>
                    <a:pt x="71283" y="96278"/>
                  </a:cubicBezTo>
                  <a:cubicBezTo>
                    <a:pt x="71283" y="106027"/>
                    <a:pt x="62950" y="112936"/>
                    <a:pt x="52304" y="112936"/>
                  </a:cubicBezTo>
                  <a:cubicBezTo>
                    <a:pt x="32627" y="112936"/>
                    <a:pt x="21275" y="88305"/>
                    <a:pt x="21275" y="85821"/>
                  </a:cubicBezTo>
                  <a:cubicBezTo>
                    <a:pt x="21275" y="83518"/>
                    <a:pt x="23761" y="83518"/>
                    <a:pt x="24293" y="83518"/>
                  </a:cubicBezTo>
                  <a:cubicBezTo>
                    <a:pt x="26422" y="83518"/>
                    <a:pt x="26597" y="84050"/>
                    <a:pt x="27836" y="86709"/>
                  </a:cubicBezTo>
                  <a:cubicBezTo>
                    <a:pt x="32269" y="96983"/>
                    <a:pt x="41493" y="107973"/>
                    <a:pt x="51772" y="107973"/>
                  </a:cubicBezTo>
                  <a:cubicBezTo>
                    <a:pt x="56205" y="107973"/>
                    <a:pt x="57802" y="104963"/>
                    <a:pt x="57802" y="99286"/>
                  </a:cubicBezTo>
                  <a:cubicBezTo>
                    <a:pt x="57802" y="97341"/>
                    <a:pt x="57452" y="94856"/>
                    <a:pt x="57269" y="93975"/>
                  </a:cubicBezTo>
                  <a:lnTo>
                    <a:pt x="40253" y="26097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04" name="任意多边形: 形状 503">
              <a:extLst>
                <a:ext uri="{FF2B5EF4-FFF2-40B4-BE49-F238E27FC236}">
                  <a16:creationId xmlns:a16="http://schemas.microsoft.com/office/drawing/2014/main" id="{E4C2C582-5E5E-FC65-ADBF-DD3EAC9C82E8}"/>
                </a:ext>
              </a:extLst>
            </p:cNvPr>
            <p:cNvSpPr/>
            <p:nvPr>
              <p:custDataLst>
                <p:tags r:id="rId30"/>
              </p:custDataLst>
            </p:nvPr>
          </p:nvSpPr>
          <p:spPr>
            <a:xfrm flipV="1">
              <a:off x="11623400" y="-14485214"/>
              <a:ext cx="207899" cy="173620"/>
            </a:xfrm>
            <a:custGeom>
              <a:avLst/>
              <a:gdLst>
                <a:gd name="connsiteX0" fmla="*/ 180555 w 207899"/>
                <a:gd name="connsiteY0" fmla="*/ 160364 h 173620"/>
                <a:gd name="connsiteX1" fmla="*/ 207899 w 207899"/>
                <a:gd name="connsiteY1" fmla="*/ 160364 h 173620"/>
                <a:gd name="connsiteX2" fmla="*/ 207899 w 207899"/>
                <a:gd name="connsiteY2" fmla="*/ 172258 h 173620"/>
                <a:gd name="connsiteX3" fmla="*/ 162570 w 207899"/>
                <a:gd name="connsiteY3" fmla="*/ 171497 h 173620"/>
                <a:gd name="connsiteX4" fmla="*/ 117248 w 207899"/>
                <a:gd name="connsiteY4" fmla="*/ 172258 h 173620"/>
                <a:gd name="connsiteX5" fmla="*/ 117248 w 207899"/>
                <a:gd name="connsiteY5" fmla="*/ 160364 h 173620"/>
                <a:gd name="connsiteX6" fmla="*/ 144592 w 207899"/>
                <a:gd name="connsiteY6" fmla="*/ 160364 h 173620"/>
                <a:gd name="connsiteX7" fmla="*/ 144592 w 207899"/>
                <a:gd name="connsiteY7" fmla="*/ 94812 h 173620"/>
                <a:gd name="connsiteX8" fmla="*/ 63307 w 207899"/>
                <a:gd name="connsiteY8" fmla="*/ 94812 h 173620"/>
                <a:gd name="connsiteX9" fmla="*/ 63307 w 207899"/>
                <a:gd name="connsiteY9" fmla="*/ 160364 h 173620"/>
                <a:gd name="connsiteX10" fmla="*/ 90659 w 207899"/>
                <a:gd name="connsiteY10" fmla="*/ 160364 h 173620"/>
                <a:gd name="connsiteX11" fmla="*/ 90659 w 207899"/>
                <a:gd name="connsiteY11" fmla="*/ 172258 h 173620"/>
                <a:gd name="connsiteX12" fmla="*/ 45330 w 207899"/>
                <a:gd name="connsiteY12" fmla="*/ 171497 h 173620"/>
                <a:gd name="connsiteX13" fmla="*/ 0 w 207899"/>
                <a:gd name="connsiteY13" fmla="*/ 172258 h 173620"/>
                <a:gd name="connsiteX14" fmla="*/ 0 w 207899"/>
                <a:gd name="connsiteY14" fmla="*/ 160364 h 173620"/>
                <a:gd name="connsiteX15" fmla="*/ 27352 w 207899"/>
                <a:gd name="connsiteY15" fmla="*/ 160364 h 173620"/>
                <a:gd name="connsiteX16" fmla="*/ 27352 w 207899"/>
                <a:gd name="connsiteY16" fmla="*/ 10532 h 173620"/>
                <a:gd name="connsiteX17" fmla="*/ 0 w 207899"/>
                <a:gd name="connsiteY17" fmla="*/ 10532 h 173620"/>
                <a:gd name="connsiteX18" fmla="*/ 0 w 207899"/>
                <a:gd name="connsiteY18" fmla="*/ -1363 h 173620"/>
                <a:gd name="connsiteX19" fmla="*/ 45330 w 207899"/>
                <a:gd name="connsiteY19" fmla="*/ -601 h 173620"/>
                <a:gd name="connsiteX20" fmla="*/ 90659 w 207899"/>
                <a:gd name="connsiteY20" fmla="*/ -1363 h 173620"/>
                <a:gd name="connsiteX21" fmla="*/ 90659 w 207899"/>
                <a:gd name="connsiteY21" fmla="*/ 10532 h 173620"/>
                <a:gd name="connsiteX22" fmla="*/ 63307 w 207899"/>
                <a:gd name="connsiteY22" fmla="*/ 10532 h 173620"/>
                <a:gd name="connsiteX23" fmla="*/ 63307 w 207899"/>
                <a:gd name="connsiteY23" fmla="*/ 82919 h 173620"/>
                <a:gd name="connsiteX24" fmla="*/ 144592 w 207899"/>
                <a:gd name="connsiteY24" fmla="*/ 82919 h 173620"/>
                <a:gd name="connsiteX25" fmla="*/ 144592 w 207899"/>
                <a:gd name="connsiteY25" fmla="*/ 10532 h 173620"/>
                <a:gd name="connsiteX26" fmla="*/ 117248 w 207899"/>
                <a:gd name="connsiteY26" fmla="*/ 10532 h 173620"/>
                <a:gd name="connsiteX27" fmla="*/ 117248 w 207899"/>
                <a:gd name="connsiteY27" fmla="*/ -1363 h 173620"/>
                <a:gd name="connsiteX28" fmla="*/ 162570 w 207899"/>
                <a:gd name="connsiteY28" fmla="*/ -601 h 173620"/>
                <a:gd name="connsiteX29" fmla="*/ 207899 w 207899"/>
                <a:gd name="connsiteY29" fmla="*/ -1363 h 173620"/>
                <a:gd name="connsiteX30" fmla="*/ 207899 w 207899"/>
                <a:gd name="connsiteY30" fmla="*/ 10532 h 173620"/>
                <a:gd name="connsiteX31" fmla="*/ 180555 w 207899"/>
                <a:gd name="connsiteY31" fmla="*/ 10532 h 173620"/>
                <a:gd name="connsiteX32" fmla="*/ 180555 w 207899"/>
                <a:gd name="connsiteY32" fmla="*/ 160364 h 173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07899" h="173620">
                  <a:moveTo>
                    <a:pt x="180555" y="160364"/>
                  </a:moveTo>
                  <a:lnTo>
                    <a:pt x="207899" y="160364"/>
                  </a:lnTo>
                  <a:lnTo>
                    <a:pt x="207899" y="172258"/>
                  </a:lnTo>
                  <a:cubicBezTo>
                    <a:pt x="198278" y="171497"/>
                    <a:pt x="173461" y="171497"/>
                    <a:pt x="162570" y="171497"/>
                  </a:cubicBezTo>
                  <a:cubicBezTo>
                    <a:pt x="151686" y="171497"/>
                    <a:pt x="126869" y="171497"/>
                    <a:pt x="117248" y="172258"/>
                  </a:cubicBezTo>
                  <a:lnTo>
                    <a:pt x="117248" y="160364"/>
                  </a:lnTo>
                  <a:lnTo>
                    <a:pt x="144592" y="160364"/>
                  </a:lnTo>
                  <a:lnTo>
                    <a:pt x="144592" y="94812"/>
                  </a:lnTo>
                  <a:lnTo>
                    <a:pt x="63307" y="94812"/>
                  </a:lnTo>
                  <a:lnTo>
                    <a:pt x="63307" y="160364"/>
                  </a:lnTo>
                  <a:lnTo>
                    <a:pt x="90659" y="160364"/>
                  </a:lnTo>
                  <a:lnTo>
                    <a:pt x="90659" y="172258"/>
                  </a:lnTo>
                  <a:cubicBezTo>
                    <a:pt x="81031" y="171497"/>
                    <a:pt x="56221" y="171497"/>
                    <a:pt x="45330" y="171497"/>
                  </a:cubicBezTo>
                  <a:cubicBezTo>
                    <a:pt x="34438" y="171497"/>
                    <a:pt x="9621" y="171497"/>
                    <a:pt x="0" y="172258"/>
                  </a:cubicBezTo>
                  <a:lnTo>
                    <a:pt x="0" y="160364"/>
                  </a:lnTo>
                  <a:lnTo>
                    <a:pt x="27352" y="160364"/>
                  </a:lnTo>
                  <a:lnTo>
                    <a:pt x="27352" y="10532"/>
                  </a:lnTo>
                  <a:lnTo>
                    <a:pt x="0" y="10532"/>
                  </a:lnTo>
                  <a:lnTo>
                    <a:pt x="0" y="-1363"/>
                  </a:lnTo>
                  <a:cubicBezTo>
                    <a:pt x="9621" y="-601"/>
                    <a:pt x="34438" y="-601"/>
                    <a:pt x="45330" y="-601"/>
                  </a:cubicBezTo>
                  <a:cubicBezTo>
                    <a:pt x="56221" y="-601"/>
                    <a:pt x="81031" y="-601"/>
                    <a:pt x="90659" y="-1363"/>
                  </a:cubicBezTo>
                  <a:lnTo>
                    <a:pt x="90659" y="10532"/>
                  </a:lnTo>
                  <a:lnTo>
                    <a:pt x="63307" y="10532"/>
                  </a:lnTo>
                  <a:lnTo>
                    <a:pt x="63307" y="82919"/>
                  </a:lnTo>
                  <a:lnTo>
                    <a:pt x="144592" y="82919"/>
                  </a:lnTo>
                  <a:lnTo>
                    <a:pt x="144592" y="10532"/>
                  </a:lnTo>
                  <a:lnTo>
                    <a:pt x="117248" y="10532"/>
                  </a:lnTo>
                  <a:lnTo>
                    <a:pt x="117248" y="-1363"/>
                  </a:lnTo>
                  <a:cubicBezTo>
                    <a:pt x="126869" y="-601"/>
                    <a:pt x="151686" y="-601"/>
                    <a:pt x="162570" y="-601"/>
                  </a:cubicBezTo>
                  <a:cubicBezTo>
                    <a:pt x="173461" y="-601"/>
                    <a:pt x="198278" y="-601"/>
                    <a:pt x="207899" y="-1363"/>
                  </a:cubicBezTo>
                  <a:lnTo>
                    <a:pt x="207899" y="10532"/>
                  </a:lnTo>
                  <a:lnTo>
                    <a:pt x="180555" y="10532"/>
                  </a:lnTo>
                  <a:lnTo>
                    <a:pt x="180555" y="160364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05" name="任意多边形: 形状 504">
              <a:extLst>
                <a:ext uri="{FF2B5EF4-FFF2-40B4-BE49-F238E27FC236}">
                  <a16:creationId xmlns:a16="http://schemas.microsoft.com/office/drawing/2014/main" id="{A63E33DC-AC0D-D443-1530-1FC290F4094F}"/>
                </a:ext>
              </a:extLst>
            </p:cNvPr>
            <p:cNvSpPr/>
            <p:nvPr>
              <p:custDataLst>
                <p:tags r:id="rId31"/>
              </p:custDataLst>
            </p:nvPr>
          </p:nvSpPr>
          <p:spPr>
            <a:xfrm flipV="1">
              <a:off x="11841452" y="-14533588"/>
              <a:ext cx="77837" cy="153643"/>
            </a:xfrm>
            <a:custGeom>
              <a:avLst/>
              <a:gdLst>
                <a:gd name="connsiteX0" fmla="*/ 77837 w 77837"/>
                <a:gd name="connsiteY0" fmla="*/ 145543 h 153643"/>
                <a:gd name="connsiteX1" fmla="*/ 70751 w 77837"/>
                <a:gd name="connsiteY1" fmla="*/ 152277 h 153643"/>
                <a:gd name="connsiteX2" fmla="*/ 60820 w 77837"/>
                <a:gd name="connsiteY2" fmla="*/ 142535 h 153643"/>
                <a:gd name="connsiteX3" fmla="*/ 67915 w 77837"/>
                <a:gd name="connsiteY3" fmla="*/ 135794 h 153643"/>
                <a:gd name="connsiteX4" fmla="*/ 77837 w 77837"/>
                <a:gd name="connsiteY4" fmla="*/ 145543 h 153643"/>
                <a:gd name="connsiteX5" fmla="*/ 40253 w 77837"/>
                <a:gd name="connsiteY5" fmla="*/ 26097 h 153643"/>
                <a:gd name="connsiteX6" fmla="*/ 17374 w 77837"/>
                <a:gd name="connsiteY6" fmla="*/ 3595 h 153643"/>
                <a:gd name="connsiteX7" fmla="*/ 10995 w 77837"/>
                <a:gd name="connsiteY7" fmla="*/ 4659 h 153643"/>
                <a:gd name="connsiteX8" fmla="*/ 17024 w 77837"/>
                <a:gd name="connsiteY8" fmla="*/ 13695 h 153643"/>
                <a:gd name="connsiteX9" fmla="*/ 10105 w 77837"/>
                <a:gd name="connsiteY9" fmla="*/ 20253 h 153643"/>
                <a:gd name="connsiteX10" fmla="*/ 0 w 77837"/>
                <a:gd name="connsiteY10" fmla="*/ 9797 h 153643"/>
                <a:gd name="connsiteX11" fmla="*/ 17556 w 77837"/>
                <a:gd name="connsiteY11" fmla="*/ -1367 h 153643"/>
                <a:gd name="connsiteX12" fmla="*/ 54433 w 77837"/>
                <a:gd name="connsiteY12" fmla="*/ 26629 h 153643"/>
                <a:gd name="connsiteX13" fmla="*/ 70394 w 77837"/>
                <a:gd name="connsiteY13" fmla="*/ 90076 h 153643"/>
                <a:gd name="connsiteX14" fmla="*/ 71283 w 77837"/>
                <a:gd name="connsiteY14" fmla="*/ 96278 h 153643"/>
                <a:gd name="connsiteX15" fmla="*/ 52304 w 77837"/>
                <a:gd name="connsiteY15" fmla="*/ 112936 h 153643"/>
                <a:gd name="connsiteX16" fmla="*/ 21275 w 77837"/>
                <a:gd name="connsiteY16" fmla="*/ 85821 h 153643"/>
                <a:gd name="connsiteX17" fmla="*/ 24293 w 77837"/>
                <a:gd name="connsiteY17" fmla="*/ 83518 h 153643"/>
                <a:gd name="connsiteX18" fmla="*/ 27836 w 77837"/>
                <a:gd name="connsiteY18" fmla="*/ 86709 h 153643"/>
                <a:gd name="connsiteX19" fmla="*/ 51772 w 77837"/>
                <a:gd name="connsiteY19" fmla="*/ 107973 h 153643"/>
                <a:gd name="connsiteX20" fmla="*/ 57802 w 77837"/>
                <a:gd name="connsiteY20" fmla="*/ 99286 h 153643"/>
                <a:gd name="connsiteX21" fmla="*/ 57269 w 77837"/>
                <a:gd name="connsiteY21" fmla="*/ 93975 h 153643"/>
                <a:gd name="connsiteX22" fmla="*/ 40253 w 77837"/>
                <a:gd name="connsiteY22" fmla="*/ 26097 h 1536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77837" h="153643">
                  <a:moveTo>
                    <a:pt x="77837" y="145543"/>
                  </a:moveTo>
                  <a:cubicBezTo>
                    <a:pt x="77837" y="148553"/>
                    <a:pt x="75533" y="152277"/>
                    <a:pt x="70751" y="152277"/>
                  </a:cubicBezTo>
                  <a:cubicBezTo>
                    <a:pt x="65603" y="152277"/>
                    <a:pt x="60820" y="147314"/>
                    <a:pt x="60820" y="142535"/>
                  </a:cubicBezTo>
                  <a:cubicBezTo>
                    <a:pt x="60820" y="139692"/>
                    <a:pt x="62950" y="135794"/>
                    <a:pt x="67915" y="135794"/>
                  </a:cubicBezTo>
                  <a:cubicBezTo>
                    <a:pt x="72697" y="135794"/>
                    <a:pt x="77837" y="140407"/>
                    <a:pt x="77837" y="145543"/>
                  </a:cubicBezTo>
                  <a:close/>
                  <a:moveTo>
                    <a:pt x="40253" y="26097"/>
                  </a:moveTo>
                  <a:cubicBezTo>
                    <a:pt x="37234" y="13869"/>
                    <a:pt x="27836" y="3595"/>
                    <a:pt x="17374" y="3595"/>
                  </a:cubicBezTo>
                  <a:cubicBezTo>
                    <a:pt x="15070" y="3595"/>
                    <a:pt x="12941" y="3944"/>
                    <a:pt x="10995" y="4659"/>
                  </a:cubicBezTo>
                  <a:cubicBezTo>
                    <a:pt x="15602" y="6779"/>
                    <a:pt x="17024" y="11036"/>
                    <a:pt x="17024" y="13695"/>
                  </a:cubicBezTo>
                  <a:cubicBezTo>
                    <a:pt x="17024" y="17951"/>
                    <a:pt x="13656" y="20253"/>
                    <a:pt x="10105" y="20253"/>
                  </a:cubicBezTo>
                  <a:cubicBezTo>
                    <a:pt x="4607" y="20253"/>
                    <a:pt x="0" y="15465"/>
                    <a:pt x="0" y="9797"/>
                  </a:cubicBezTo>
                  <a:cubicBezTo>
                    <a:pt x="0" y="3063"/>
                    <a:pt x="6912" y="-1367"/>
                    <a:pt x="17556" y="-1367"/>
                  </a:cubicBezTo>
                  <a:cubicBezTo>
                    <a:pt x="28194" y="-1367"/>
                    <a:pt x="48936" y="5008"/>
                    <a:pt x="54433" y="26629"/>
                  </a:cubicBezTo>
                  <a:lnTo>
                    <a:pt x="70394" y="90076"/>
                  </a:lnTo>
                  <a:cubicBezTo>
                    <a:pt x="70926" y="92022"/>
                    <a:pt x="71283" y="93618"/>
                    <a:pt x="71283" y="96278"/>
                  </a:cubicBezTo>
                  <a:cubicBezTo>
                    <a:pt x="71283" y="106027"/>
                    <a:pt x="62950" y="112936"/>
                    <a:pt x="52304" y="112936"/>
                  </a:cubicBezTo>
                  <a:cubicBezTo>
                    <a:pt x="32627" y="112936"/>
                    <a:pt x="21275" y="88305"/>
                    <a:pt x="21275" y="85821"/>
                  </a:cubicBezTo>
                  <a:cubicBezTo>
                    <a:pt x="21275" y="83518"/>
                    <a:pt x="23761" y="83518"/>
                    <a:pt x="24293" y="83518"/>
                  </a:cubicBezTo>
                  <a:cubicBezTo>
                    <a:pt x="26422" y="83518"/>
                    <a:pt x="26597" y="84050"/>
                    <a:pt x="27836" y="86709"/>
                  </a:cubicBezTo>
                  <a:cubicBezTo>
                    <a:pt x="32269" y="96983"/>
                    <a:pt x="41493" y="107973"/>
                    <a:pt x="51772" y="107973"/>
                  </a:cubicBezTo>
                  <a:cubicBezTo>
                    <a:pt x="56205" y="107973"/>
                    <a:pt x="57802" y="104963"/>
                    <a:pt x="57802" y="99286"/>
                  </a:cubicBezTo>
                  <a:cubicBezTo>
                    <a:pt x="57802" y="97341"/>
                    <a:pt x="57452" y="94856"/>
                    <a:pt x="57269" y="93975"/>
                  </a:cubicBezTo>
                  <a:lnTo>
                    <a:pt x="40253" y="26097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174" name="组合 173" descr="\documentclass{article}&#10;\usepackage{amsmath}&#10;\pagestyle{empty}&#10;\begin{document}&#10;&#10;\begin{gather*}&#10;s_j(j \in [1, ..., k])&#10;\end{gather*}&#10;&#10;\end{document}" title="IguanaTex Shape Display">
            <a:extLst>
              <a:ext uri="{FF2B5EF4-FFF2-40B4-BE49-F238E27FC236}">
                <a16:creationId xmlns:a16="http://schemas.microsoft.com/office/drawing/2014/main" id="{DCD6A11E-6C41-8087-EDB4-6540B5947B2E}"/>
              </a:ext>
            </a:extLst>
          </p:cNvPr>
          <p:cNvGrpSpPr>
            <a:grpSpLocks noChangeAspect="1"/>
          </p:cNvGrpSpPr>
          <p:nvPr>
            <p:custDataLst>
              <p:tags r:id="rId8"/>
            </p:custDataLst>
          </p:nvPr>
        </p:nvGrpSpPr>
        <p:grpSpPr>
          <a:xfrm>
            <a:off x="6192283" y="3631268"/>
            <a:ext cx="1712876" cy="263924"/>
            <a:chOff x="9475505" y="-15059243"/>
            <a:chExt cx="1655594" cy="263924"/>
          </a:xfrm>
        </p:grpSpPr>
        <p:sp>
          <p:nvSpPr>
            <p:cNvPr id="509" name="任意多边形: 形状 508">
              <a:extLst>
                <a:ext uri="{FF2B5EF4-FFF2-40B4-BE49-F238E27FC236}">
                  <a16:creationId xmlns:a16="http://schemas.microsoft.com/office/drawing/2014/main" id="{161D9516-2BBE-6A55-B3BB-DE4EF502252F}"/>
                </a:ext>
              </a:extLst>
            </p:cNvPr>
            <p:cNvSpPr/>
            <p:nvPr>
              <p:custDataLst>
                <p:tags r:id="rId9"/>
              </p:custDataLst>
            </p:nvPr>
          </p:nvSpPr>
          <p:spPr>
            <a:xfrm flipV="1">
              <a:off x="9475505" y="-14981290"/>
              <a:ext cx="93184" cy="114651"/>
            </a:xfrm>
            <a:custGeom>
              <a:avLst/>
              <a:gdLst>
                <a:gd name="connsiteX0" fmla="*/ 85837 w 93184"/>
                <a:gd name="connsiteY0" fmla="*/ 96072 h 114651"/>
                <a:gd name="connsiteX1" fmla="*/ 73682 w 93184"/>
                <a:gd name="connsiteY1" fmla="*/ 84678 h 114651"/>
                <a:gd name="connsiteX2" fmla="*/ 81539 w 93184"/>
                <a:gd name="connsiteY2" fmla="*/ 77342 h 114651"/>
                <a:gd name="connsiteX3" fmla="*/ 93185 w 93184"/>
                <a:gd name="connsiteY3" fmla="*/ 91514 h 114651"/>
                <a:gd name="connsiteX4" fmla="*/ 63053 w 93184"/>
                <a:gd name="connsiteY4" fmla="*/ 113277 h 114651"/>
                <a:gd name="connsiteX5" fmla="*/ 20258 w 93184"/>
                <a:gd name="connsiteY5" fmla="*/ 76326 h 114651"/>
                <a:gd name="connsiteX6" fmla="*/ 46338 w 93184"/>
                <a:gd name="connsiteY6" fmla="*/ 51275 h 114651"/>
                <a:gd name="connsiteX7" fmla="*/ 72673 w 93184"/>
                <a:gd name="connsiteY7" fmla="*/ 32036 h 114651"/>
                <a:gd name="connsiteX8" fmla="*/ 36463 w 93184"/>
                <a:gd name="connsiteY8" fmla="*/ 4200 h 114651"/>
                <a:gd name="connsiteX9" fmla="*/ 7594 w 93184"/>
                <a:gd name="connsiteY9" fmla="*/ 17610 h 114651"/>
                <a:gd name="connsiteX10" fmla="*/ 23546 w 93184"/>
                <a:gd name="connsiteY10" fmla="*/ 31021 h 114651"/>
                <a:gd name="connsiteX11" fmla="*/ 14180 w 93184"/>
                <a:gd name="connsiteY11" fmla="*/ 39882 h 114651"/>
                <a:gd name="connsiteX12" fmla="*/ 0 w 93184"/>
                <a:gd name="connsiteY12" fmla="*/ 23175 h 114651"/>
                <a:gd name="connsiteX13" fmla="*/ 36210 w 93184"/>
                <a:gd name="connsiteY13" fmla="*/ -1375 h 114651"/>
                <a:gd name="connsiteX14" fmla="*/ 87107 w 93184"/>
                <a:gd name="connsiteY14" fmla="*/ 40643 h 114651"/>
                <a:gd name="connsiteX15" fmla="*/ 79259 w 93184"/>
                <a:gd name="connsiteY15" fmla="*/ 59120 h 114651"/>
                <a:gd name="connsiteX16" fmla="*/ 53933 w 93184"/>
                <a:gd name="connsiteY16" fmla="*/ 69743 h 114651"/>
                <a:gd name="connsiteX17" fmla="*/ 34692 w 93184"/>
                <a:gd name="connsiteY17" fmla="*/ 84932 h 114651"/>
                <a:gd name="connsiteX18" fmla="*/ 63053 w 93184"/>
                <a:gd name="connsiteY18" fmla="*/ 107711 h 114651"/>
                <a:gd name="connsiteX19" fmla="*/ 85837 w 93184"/>
                <a:gd name="connsiteY19" fmla="*/ 96072 h 114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93184" h="114651">
                  <a:moveTo>
                    <a:pt x="85837" y="96072"/>
                  </a:moveTo>
                  <a:cubicBezTo>
                    <a:pt x="78750" y="95817"/>
                    <a:pt x="73682" y="90244"/>
                    <a:pt x="73682" y="84678"/>
                  </a:cubicBezTo>
                  <a:cubicBezTo>
                    <a:pt x="73682" y="81136"/>
                    <a:pt x="75962" y="77342"/>
                    <a:pt x="81539" y="77342"/>
                  </a:cubicBezTo>
                  <a:cubicBezTo>
                    <a:pt x="87107" y="77342"/>
                    <a:pt x="93185" y="81645"/>
                    <a:pt x="93185" y="91514"/>
                  </a:cubicBezTo>
                  <a:cubicBezTo>
                    <a:pt x="93185" y="102899"/>
                    <a:pt x="82294" y="113277"/>
                    <a:pt x="63053" y="113277"/>
                  </a:cubicBezTo>
                  <a:cubicBezTo>
                    <a:pt x="29624" y="113277"/>
                    <a:pt x="20258" y="87465"/>
                    <a:pt x="20258" y="76326"/>
                  </a:cubicBezTo>
                  <a:cubicBezTo>
                    <a:pt x="20258" y="56586"/>
                    <a:pt x="38990" y="52792"/>
                    <a:pt x="46338" y="51275"/>
                  </a:cubicBezTo>
                  <a:cubicBezTo>
                    <a:pt x="59501" y="48743"/>
                    <a:pt x="72673" y="45956"/>
                    <a:pt x="72673" y="32036"/>
                  </a:cubicBezTo>
                  <a:cubicBezTo>
                    <a:pt x="72673" y="25455"/>
                    <a:pt x="66851" y="4200"/>
                    <a:pt x="36463" y="4200"/>
                  </a:cubicBezTo>
                  <a:cubicBezTo>
                    <a:pt x="32912" y="4200"/>
                    <a:pt x="13417" y="4200"/>
                    <a:pt x="7594" y="17610"/>
                  </a:cubicBezTo>
                  <a:cubicBezTo>
                    <a:pt x="17215" y="16347"/>
                    <a:pt x="23546" y="23938"/>
                    <a:pt x="23546" y="31021"/>
                  </a:cubicBezTo>
                  <a:cubicBezTo>
                    <a:pt x="23546" y="36848"/>
                    <a:pt x="19495" y="39882"/>
                    <a:pt x="14180" y="39882"/>
                  </a:cubicBezTo>
                  <a:cubicBezTo>
                    <a:pt x="7594" y="39882"/>
                    <a:pt x="0" y="34570"/>
                    <a:pt x="0" y="23175"/>
                  </a:cubicBezTo>
                  <a:cubicBezTo>
                    <a:pt x="0" y="8749"/>
                    <a:pt x="14427" y="-1375"/>
                    <a:pt x="36210" y="-1375"/>
                  </a:cubicBezTo>
                  <a:cubicBezTo>
                    <a:pt x="77233" y="-1375"/>
                    <a:pt x="87107" y="29250"/>
                    <a:pt x="87107" y="40643"/>
                  </a:cubicBezTo>
                  <a:cubicBezTo>
                    <a:pt x="87107" y="49751"/>
                    <a:pt x="82294" y="56079"/>
                    <a:pt x="79259" y="59120"/>
                  </a:cubicBezTo>
                  <a:cubicBezTo>
                    <a:pt x="72419" y="66202"/>
                    <a:pt x="65079" y="67473"/>
                    <a:pt x="53933" y="69743"/>
                  </a:cubicBezTo>
                  <a:cubicBezTo>
                    <a:pt x="44821" y="71776"/>
                    <a:pt x="34692" y="73547"/>
                    <a:pt x="34692" y="84932"/>
                  </a:cubicBezTo>
                  <a:cubicBezTo>
                    <a:pt x="34692" y="92269"/>
                    <a:pt x="40770" y="107711"/>
                    <a:pt x="63053" y="107711"/>
                  </a:cubicBezTo>
                  <a:cubicBezTo>
                    <a:pt x="69384" y="107711"/>
                    <a:pt x="82039" y="105941"/>
                    <a:pt x="85837" y="96072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10" name="任意多边形: 形状 509">
              <a:extLst>
                <a:ext uri="{FF2B5EF4-FFF2-40B4-BE49-F238E27FC236}">
                  <a16:creationId xmlns:a16="http://schemas.microsoft.com/office/drawing/2014/main" id="{3E5E9D42-A221-DC16-856D-01BB41B5F69E}"/>
                </a:ext>
              </a:extLst>
            </p:cNvPr>
            <p:cNvSpPr/>
            <p:nvPr>
              <p:custDataLst>
                <p:tags r:id="rId10"/>
              </p:custDataLst>
            </p:nvPr>
          </p:nvSpPr>
          <p:spPr>
            <a:xfrm flipV="1">
              <a:off x="9581050" y="-14948962"/>
              <a:ext cx="77837" cy="153643"/>
            </a:xfrm>
            <a:custGeom>
              <a:avLst/>
              <a:gdLst>
                <a:gd name="connsiteX0" fmla="*/ 77837 w 77837"/>
                <a:gd name="connsiteY0" fmla="*/ 145540 h 153643"/>
                <a:gd name="connsiteX1" fmla="*/ 70751 w 77837"/>
                <a:gd name="connsiteY1" fmla="*/ 152273 h 153643"/>
                <a:gd name="connsiteX2" fmla="*/ 60820 w 77837"/>
                <a:gd name="connsiteY2" fmla="*/ 142532 h 153643"/>
                <a:gd name="connsiteX3" fmla="*/ 67915 w 77837"/>
                <a:gd name="connsiteY3" fmla="*/ 135790 h 153643"/>
                <a:gd name="connsiteX4" fmla="*/ 77837 w 77837"/>
                <a:gd name="connsiteY4" fmla="*/ 145540 h 153643"/>
                <a:gd name="connsiteX5" fmla="*/ 40253 w 77837"/>
                <a:gd name="connsiteY5" fmla="*/ 26093 h 153643"/>
                <a:gd name="connsiteX6" fmla="*/ 17374 w 77837"/>
                <a:gd name="connsiteY6" fmla="*/ 3592 h 153643"/>
                <a:gd name="connsiteX7" fmla="*/ 10995 w 77837"/>
                <a:gd name="connsiteY7" fmla="*/ 4656 h 153643"/>
                <a:gd name="connsiteX8" fmla="*/ 17024 w 77837"/>
                <a:gd name="connsiteY8" fmla="*/ 13692 h 153643"/>
                <a:gd name="connsiteX9" fmla="*/ 10105 w 77837"/>
                <a:gd name="connsiteY9" fmla="*/ 20250 h 153643"/>
                <a:gd name="connsiteX10" fmla="*/ 0 w 77837"/>
                <a:gd name="connsiteY10" fmla="*/ 9793 h 153643"/>
                <a:gd name="connsiteX11" fmla="*/ 17557 w 77837"/>
                <a:gd name="connsiteY11" fmla="*/ -1371 h 153643"/>
                <a:gd name="connsiteX12" fmla="*/ 54434 w 77837"/>
                <a:gd name="connsiteY12" fmla="*/ 26625 h 153643"/>
                <a:gd name="connsiteX13" fmla="*/ 70394 w 77837"/>
                <a:gd name="connsiteY13" fmla="*/ 90073 h 153643"/>
                <a:gd name="connsiteX14" fmla="*/ 71283 w 77837"/>
                <a:gd name="connsiteY14" fmla="*/ 96274 h 153643"/>
                <a:gd name="connsiteX15" fmla="*/ 52304 w 77837"/>
                <a:gd name="connsiteY15" fmla="*/ 112932 h 153643"/>
                <a:gd name="connsiteX16" fmla="*/ 21275 w 77837"/>
                <a:gd name="connsiteY16" fmla="*/ 85817 h 153643"/>
                <a:gd name="connsiteX17" fmla="*/ 24293 w 77837"/>
                <a:gd name="connsiteY17" fmla="*/ 83515 h 153643"/>
                <a:gd name="connsiteX18" fmla="*/ 27836 w 77837"/>
                <a:gd name="connsiteY18" fmla="*/ 86706 h 153643"/>
                <a:gd name="connsiteX19" fmla="*/ 51772 w 77837"/>
                <a:gd name="connsiteY19" fmla="*/ 107970 h 153643"/>
                <a:gd name="connsiteX20" fmla="*/ 57802 w 77837"/>
                <a:gd name="connsiteY20" fmla="*/ 99283 h 153643"/>
                <a:gd name="connsiteX21" fmla="*/ 57269 w 77837"/>
                <a:gd name="connsiteY21" fmla="*/ 93971 h 153643"/>
                <a:gd name="connsiteX22" fmla="*/ 40253 w 77837"/>
                <a:gd name="connsiteY22" fmla="*/ 26093 h 1536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77837" h="153643">
                  <a:moveTo>
                    <a:pt x="77837" y="145540"/>
                  </a:moveTo>
                  <a:cubicBezTo>
                    <a:pt x="77837" y="148550"/>
                    <a:pt x="75533" y="152273"/>
                    <a:pt x="70751" y="152273"/>
                  </a:cubicBezTo>
                  <a:cubicBezTo>
                    <a:pt x="65603" y="152273"/>
                    <a:pt x="60820" y="147311"/>
                    <a:pt x="60820" y="142532"/>
                  </a:cubicBezTo>
                  <a:cubicBezTo>
                    <a:pt x="60820" y="139689"/>
                    <a:pt x="62950" y="135790"/>
                    <a:pt x="67915" y="135790"/>
                  </a:cubicBezTo>
                  <a:cubicBezTo>
                    <a:pt x="72697" y="135790"/>
                    <a:pt x="77837" y="140404"/>
                    <a:pt x="77837" y="145540"/>
                  </a:cubicBezTo>
                  <a:close/>
                  <a:moveTo>
                    <a:pt x="40253" y="26093"/>
                  </a:moveTo>
                  <a:cubicBezTo>
                    <a:pt x="37234" y="13866"/>
                    <a:pt x="27836" y="3592"/>
                    <a:pt x="17374" y="3592"/>
                  </a:cubicBezTo>
                  <a:cubicBezTo>
                    <a:pt x="15070" y="3592"/>
                    <a:pt x="12941" y="3941"/>
                    <a:pt x="10995" y="4656"/>
                  </a:cubicBezTo>
                  <a:cubicBezTo>
                    <a:pt x="15603" y="6775"/>
                    <a:pt x="17024" y="11031"/>
                    <a:pt x="17024" y="13692"/>
                  </a:cubicBezTo>
                  <a:cubicBezTo>
                    <a:pt x="17024" y="17947"/>
                    <a:pt x="13656" y="20250"/>
                    <a:pt x="10105" y="20250"/>
                  </a:cubicBezTo>
                  <a:cubicBezTo>
                    <a:pt x="4607" y="20250"/>
                    <a:pt x="0" y="15461"/>
                    <a:pt x="0" y="9793"/>
                  </a:cubicBezTo>
                  <a:cubicBezTo>
                    <a:pt x="0" y="3060"/>
                    <a:pt x="6912" y="-1371"/>
                    <a:pt x="17557" y="-1371"/>
                  </a:cubicBezTo>
                  <a:cubicBezTo>
                    <a:pt x="28194" y="-1371"/>
                    <a:pt x="48936" y="5005"/>
                    <a:pt x="54434" y="26625"/>
                  </a:cubicBezTo>
                  <a:lnTo>
                    <a:pt x="70394" y="90073"/>
                  </a:lnTo>
                  <a:cubicBezTo>
                    <a:pt x="70926" y="92017"/>
                    <a:pt x="71283" y="93615"/>
                    <a:pt x="71283" y="96274"/>
                  </a:cubicBezTo>
                  <a:cubicBezTo>
                    <a:pt x="71283" y="106024"/>
                    <a:pt x="62950" y="112932"/>
                    <a:pt x="52304" y="112932"/>
                  </a:cubicBezTo>
                  <a:cubicBezTo>
                    <a:pt x="32627" y="112932"/>
                    <a:pt x="21275" y="88302"/>
                    <a:pt x="21275" y="85817"/>
                  </a:cubicBezTo>
                  <a:cubicBezTo>
                    <a:pt x="21275" y="83515"/>
                    <a:pt x="23761" y="83515"/>
                    <a:pt x="24293" y="83515"/>
                  </a:cubicBezTo>
                  <a:cubicBezTo>
                    <a:pt x="26422" y="83515"/>
                    <a:pt x="26597" y="84046"/>
                    <a:pt x="27836" y="86706"/>
                  </a:cubicBezTo>
                  <a:cubicBezTo>
                    <a:pt x="32269" y="96980"/>
                    <a:pt x="41493" y="107970"/>
                    <a:pt x="51772" y="107970"/>
                  </a:cubicBezTo>
                  <a:cubicBezTo>
                    <a:pt x="56205" y="107970"/>
                    <a:pt x="57802" y="104960"/>
                    <a:pt x="57802" y="99283"/>
                  </a:cubicBezTo>
                  <a:cubicBezTo>
                    <a:pt x="57802" y="97338"/>
                    <a:pt x="57452" y="94852"/>
                    <a:pt x="57269" y="93971"/>
                  </a:cubicBezTo>
                  <a:lnTo>
                    <a:pt x="40253" y="26093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11" name="任意多边形: 形状 510">
              <a:extLst>
                <a:ext uri="{FF2B5EF4-FFF2-40B4-BE49-F238E27FC236}">
                  <a16:creationId xmlns:a16="http://schemas.microsoft.com/office/drawing/2014/main" id="{E273ED46-2EE7-8B0E-9A34-BCC81222F76F}"/>
                </a:ext>
              </a:extLst>
            </p:cNvPr>
            <p:cNvSpPr/>
            <p:nvPr>
              <p:custDataLst>
                <p:tags r:id="rId11"/>
              </p:custDataLst>
            </p:nvPr>
          </p:nvSpPr>
          <p:spPr>
            <a:xfrm flipV="1">
              <a:off x="9712841" y="-15059243"/>
              <a:ext cx="58747" cy="253090"/>
            </a:xfrm>
            <a:custGeom>
              <a:avLst/>
              <a:gdLst>
                <a:gd name="connsiteX0" fmla="*/ 58747 w 58747"/>
                <a:gd name="connsiteY0" fmla="*/ 1159 h 253090"/>
                <a:gd name="connsiteX1" fmla="*/ 54442 w 58747"/>
                <a:gd name="connsiteY1" fmla="*/ 6724 h 253090"/>
                <a:gd name="connsiteX2" fmla="*/ 14689 w 58747"/>
                <a:gd name="connsiteY2" fmla="*/ 125171 h 253090"/>
                <a:gd name="connsiteX3" fmla="*/ 55459 w 58747"/>
                <a:gd name="connsiteY3" fmla="*/ 244880 h 253090"/>
                <a:gd name="connsiteX4" fmla="*/ 58747 w 58747"/>
                <a:gd name="connsiteY4" fmla="*/ 249183 h 253090"/>
                <a:gd name="connsiteX5" fmla="*/ 56214 w 58747"/>
                <a:gd name="connsiteY5" fmla="*/ 251715 h 253090"/>
                <a:gd name="connsiteX6" fmla="*/ 15952 w 58747"/>
                <a:gd name="connsiteY6" fmla="*/ 202361 h 253090"/>
                <a:gd name="connsiteX7" fmla="*/ 0 w 58747"/>
                <a:gd name="connsiteY7" fmla="*/ 125171 h 253090"/>
                <a:gd name="connsiteX8" fmla="*/ 16715 w 58747"/>
                <a:gd name="connsiteY8" fmla="*/ 46208 h 253090"/>
                <a:gd name="connsiteX9" fmla="*/ 56214 w 58747"/>
                <a:gd name="connsiteY9" fmla="*/ -1375 h 253090"/>
                <a:gd name="connsiteX10" fmla="*/ 58747 w 58747"/>
                <a:gd name="connsiteY10" fmla="*/ 1159 h 253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8747" h="253090">
                  <a:moveTo>
                    <a:pt x="58747" y="1159"/>
                  </a:moveTo>
                  <a:cubicBezTo>
                    <a:pt x="58747" y="1912"/>
                    <a:pt x="58747" y="2421"/>
                    <a:pt x="54442" y="6724"/>
                  </a:cubicBezTo>
                  <a:cubicBezTo>
                    <a:pt x="22792" y="38611"/>
                    <a:pt x="14689" y="86448"/>
                    <a:pt x="14689" y="125171"/>
                  </a:cubicBezTo>
                  <a:cubicBezTo>
                    <a:pt x="14689" y="169204"/>
                    <a:pt x="24310" y="213247"/>
                    <a:pt x="55459" y="244880"/>
                  </a:cubicBezTo>
                  <a:cubicBezTo>
                    <a:pt x="58747" y="247921"/>
                    <a:pt x="58747" y="248429"/>
                    <a:pt x="58747" y="249183"/>
                  </a:cubicBezTo>
                  <a:cubicBezTo>
                    <a:pt x="58747" y="250954"/>
                    <a:pt x="57730" y="251715"/>
                    <a:pt x="56214" y="251715"/>
                  </a:cubicBezTo>
                  <a:cubicBezTo>
                    <a:pt x="53679" y="251715"/>
                    <a:pt x="30895" y="234502"/>
                    <a:pt x="15952" y="202361"/>
                  </a:cubicBezTo>
                  <a:cubicBezTo>
                    <a:pt x="3035" y="174525"/>
                    <a:pt x="0" y="146433"/>
                    <a:pt x="0" y="125171"/>
                  </a:cubicBezTo>
                  <a:cubicBezTo>
                    <a:pt x="0" y="105431"/>
                    <a:pt x="2780" y="74808"/>
                    <a:pt x="16715" y="46208"/>
                  </a:cubicBezTo>
                  <a:cubicBezTo>
                    <a:pt x="31904" y="15077"/>
                    <a:pt x="53679" y="-1375"/>
                    <a:pt x="56214" y="-1375"/>
                  </a:cubicBezTo>
                  <a:cubicBezTo>
                    <a:pt x="57730" y="-1375"/>
                    <a:pt x="58747" y="-612"/>
                    <a:pt x="58747" y="1159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8" name="任意多边形: 形状 127">
              <a:extLst>
                <a:ext uri="{FF2B5EF4-FFF2-40B4-BE49-F238E27FC236}">
                  <a16:creationId xmlns:a16="http://schemas.microsoft.com/office/drawing/2014/main" id="{5B528971-95D3-53A0-1AF5-7746DAF6BA09}"/>
                </a:ext>
              </a:extLst>
            </p:cNvPr>
            <p:cNvSpPr/>
            <p:nvPr>
              <p:custDataLst>
                <p:tags r:id="rId12"/>
              </p:custDataLst>
            </p:nvPr>
          </p:nvSpPr>
          <p:spPr>
            <a:xfrm flipV="1">
              <a:off x="9782964" y="-15036719"/>
              <a:ext cx="103821" cy="219180"/>
            </a:xfrm>
            <a:custGeom>
              <a:avLst/>
              <a:gdLst>
                <a:gd name="connsiteX0" fmla="*/ 103822 w 103821"/>
                <a:gd name="connsiteY0" fmla="*/ 208690 h 219180"/>
                <a:gd name="connsiteX1" fmla="*/ 94194 w 103821"/>
                <a:gd name="connsiteY1" fmla="*/ 217805 h 219180"/>
                <a:gd name="connsiteX2" fmla="*/ 80776 w 103821"/>
                <a:gd name="connsiteY2" fmla="*/ 204395 h 219180"/>
                <a:gd name="connsiteX3" fmla="*/ 90142 w 103821"/>
                <a:gd name="connsiteY3" fmla="*/ 195279 h 219180"/>
                <a:gd name="connsiteX4" fmla="*/ 103822 w 103821"/>
                <a:gd name="connsiteY4" fmla="*/ 208690 h 219180"/>
                <a:gd name="connsiteX5" fmla="*/ 52924 w 103821"/>
                <a:gd name="connsiteY5" fmla="*/ 37856 h 219180"/>
                <a:gd name="connsiteX6" fmla="*/ 21774 w 103821"/>
                <a:gd name="connsiteY6" fmla="*/ 4200 h 219180"/>
                <a:gd name="connsiteX7" fmla="*/ 11900 w 103821"/>
                <a:gd name="connsiteY7" fmla="*/ 6478 h 219180"/>
                <a:gd name="connsiteX8" fmla="*/ 23292 w 103821"/>
                <a:gd name="connsiteY8" fmla="*/ 19889 h 219180"/>
                <a:gd name="connsiteX9" fmla="*/ 13672 w 103821"/>
                <a:gd name="connsiteY9" fmla="*/ 28750 h 219180"/>
                <a:gd name="connsiteX10" fmla="*/ 0 w 103821"/>
                <a:gd name="connsiteY10" fmla="*/ 14323 h 219180"/>
                <a:gd name="connsiteX11" fmla="*/ 22283 w 103821"/>
                <a:gd name="connsiteY11" fmla="*/ -1375 h 219180"/>
                <a:gd name="connsiteX12" fmla="*/ 69885 w 103821"/>
                <a:gd name="connsiteY12" fmla="*/ 37102 h 219180"/>
                <a:gd name="connsiteX13" fmla="*/ 93185 w 103821"/>
                <a:gd name="connsiteY13" fmla="*/ 129729 h 219180"/>
                <a:gd name="connsiteX14" fmla="*/ 94448 w 103821"/>
                <a:gd name="connsiteY14" fmla="*/ 139097 h 219180"/>
                <a:gd name="connsiteX15" fmla="*/ 71155 w 103821"/>
                <a:gd name="connsiteY15" fmla="*/ 162377 h 219180"/>
                <a:gd name="connsiteX16" fmla="*/ 30887 w 103821"/>
                <a:gd name="connsiteY16" fmla="*/ 123400 h 219180"/>
                <a:gd name="connsiteX17" fmla="*/ 33930 w 103821"/>
                <a:gd name="connsiteY17" fmla="*/ 120876 h 219180"/>
                <a:gd name="connsiteX18" fmla="*/ 38490 w 103821"/>
                <a:gd name="connsiteY18" fmla="*/ 125933 h 219180"/>
                <a:gd name="connsiteX19" fmla="*/ 70393 w 103821"/>
                <a:gd name="connsiteY19" fmla="*/ 156811 h 219180"/>
                <a:gd name="connsiteX20" fmla="*/ 78496 w 103821"/>
                <a:gd name="connsiteY20" fmla="*/ 145171 h 219180"/>
                <a:gd name="connsiteX21" fmla="*/ 76725 w 103821"/>
                <a:gd name="connsiteY21" fmla="*/ 132261 h 219180"/>
                <a:gd name="connsiteX22" fmla="*/ 52924 w 103821"/>
                <a:gd name="connsiteY22" fmla="*/ 37856 h 219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03821" h="219180">
                  <a:moveTo>
                    <a:pt x="103822" y="208690"/>
                  </a:moveTo>
                  <a:cubicBezTo>
                    <a:pt x="103822" y="213502"/>
                    <a:pt x="100271" y="217805"/>
                    <a:pt x="94194" y="217805"/>
                  </a:cubicBezTo>
                  <a:cubicBezTo>
                    <a:pt x="88370" y="217805"/>
                    <a:pt x="80776" y="211985"/>
                    <a:pt x="80776" y="204395"/>
                  </a:cubicBezTo>
                  <a:cubicBezTo>
                    <a:pt x="80776" y="199330"/>
                    <a:pt x="84319" y="195279"/>
                    <a:pt x="90142" y="195279"/>
                  </a:cubicBezTo>
                  <a:cubicBezTo>
                    <a:pt x="96982" y="195279"/>
                    <a:pt x="103822" y="201862"/>
                    <a:pt x="103822" y="208690"/>
                  </a:cubicBezTo>
                  <a:close/>
                  <a:moveTo>
                    <a:pt x="52924" y="37856"/>
                  </a:moveTo>
                  <a:cubicBezTo>
                    <a:pt x="48110" y="18627"/>
                    <a:pt x="35955" y="4200"/>
                    <a:pt x="21774" y="4200"/>
                  </a:cubicBezTo>
                  <a:cubicBezTo>
                    <a:pt x="20258" y="4200"/>
                    <a:pt x="16460" y="4200"/>
                    <a:pt x="11900" y="6478"/>
                  </a:cubicBezTo>
                  <a:cubicBezTo>
                    <a:pt x="19495" y="8249"/>
                    <a:pt x="23292" y="14823"/>
                    <a:pt x="23292" y="19889"/>
                  </a:cubicBezTo>
                  <a:cubicBezTo>
                    <a:pt x="23292" y="23938"/>
                    <a:pt x="20511" y="28750"/>
                    <a:pt x="13672" y="28750"/>
                  </a:cubicBezTo>
                  <a:cubicBezTo>
                    <a:pt x="7340" y="28750"/>
                    <a:pt x="0" y="23429"/>
                    <a:pt x="0" y="14323"/>
                  </a:cubicBezTo>
                  <a:cubicBezTo>
                    <a:pt x="0" y="4200"/>
                    <a:pt x="10129" y="-1375"/>
                    <a:pt x="22283" y="-1375"/>
                  </a:cubicBezTo>
                  <a:cubicBezTo>
                    <a:pt x="40006" y="-1375"/>
                    <a:pt x="63553" y="12044"/>
                    <a:pt x="69885" y="37102"/>
                  </a:cubicBezTo>
                  <a:lnTo>
                    <a:pt x="93185" y="129729"/>
                  </a:lnTo>
                  <a:cubicBezTo>
                    <a:pt x="94448" y="134794"/>
                    <a:pt x="94448" y="138336"/>
                    <a:pt x="94448" y="139097"/>
                  </a:cubicBezTo>
                  <a:cubicBezTo>
                    <a:pt x="94448" y="153516"/>
                    <a:pt x="83819" y="162377"/>
                    <a:pt x="71155" y="162377"/>
                  </a:cubicBezTo>
                  <a:cubicBezTo>
                    <a:pt x="45321" y="162377"/>
                    <a:pt x="30887" y="125680"/>
                    <a:pt x="30887" y="123400"/>
                  </a:cubicBezTo>
                  <a:cubicBezTo>
                    <a:pt x="30887" y="120876"/>
                    <a:pt x="33421" y="120876"/>
                    <a:pt x="33930" y="120876"/>
                  </a:cubicBezTo>
                  <a:cubicBezTo>
                    <a:pt x="36210" y="120876"/>
                    <a:pt x="36463" y="121122"/>
                    <a:pt x="38490" y="125933"/>
                  </a:cubicBezTo>
                  <a:cubicBezTo>
                    <a:pt x="44821" y="141369"/>
                    <a:pt x="56466" y="156811"/>
                    <a:pt x="70393" y="156811"/>
                  </a:cubicBezTo>
                  <a:cubicBezTo>
                    <a:pt x="73936" y="156811"/>
                    <a:pt x="78496" y="155795"/>
                    <a:pt x="78496" y="145171"/>
                  </a:cubicBezTo>
                  <a:cubicBezTo>
                    <a:pt x="78496" y="139344"/>
                    <a:pt x="77741" y="136565"/>
                    <a:pt x="76725" y="132261"/>
                  </a:cubicBezTo>
                  <a:lnTo>
                    <a:pt x="52924" y="37856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9" name="任意多边形: 形状 128">
              <a:extLst>
                <a:ext uri="{FF2B5EF4-FFF2-40B4-BE49-F238E27FC236}">
                  <a16:creationId xmlns:a16="http://schemas.microsoft.com/office/drawing/2014/main" id="{94F1D58A-CEE2-B518-0FDA-F208D3D051FF}"/>
                </a:ext>
              </a:extLst>
            </p:cNvPr>
            <p:cNvSpPr/>
            <p:nvPr>
              <p:custDataLst>
                <p:tags r:id="rId13"/>
              </p:custDataLst>
            </p:nvPr>
          </p:nvSpPr>
          <p:spPr>
            <a:xfrm flipV="1">
              <a:off x="9996406" y="-15006095"/>
              <a:ext cx="126614" cy="146791"/>
            </a:xfrm>
            <a:custGeom>
              <a:avLst/>
              <a:gdLst>
                <a:gd name="connsiteX0" fmla="*/ 117749 w 126614"/>
                <a:gd name="connsiteY0" fmla="*/ 66954 h 146791"/>
                <a:gd name="connsiteX1" fmla="*/ 126614 w 126614"/>
                <a:gd name="connsiteY1" fmla="*/ 72020 h 146791"/>
                <a:gd name="connsiteX2" fmla="*/ 117749 w 126614"/>
                <a:gd name="connsiteY2" fmla="*/ 77077 h 146791"/>
                <a:gd name="connsiteX3" fmla="*/ 10383 w 126614"/>
                <a:gd name="connsiteY3" fmla="*/ 77077 h 146791"/>
                <a:gd name="connsiteX4" fmla="*/ 78242 w 126614"/>
                <a:gd name="connsiteY4" fmla="*/ 135292 h 146791"/>
                <a:gd name="connsiteX5" fmla="*/ 117749 w 126614"/>
                <a:gd name="connsiteY5" fmla="*/ 135292 h 146791"/>
                <a:gd name="connsiteX6" fmla="*/ 126614 w 126614"/>
                <a:gd name="connsiteY6" fmla="*/ 140351 h 146791"/>
                <a:gd name="connsiteX7" fmla="*/ 117749 w 126614"/>
                <a:gd name="connsiteY7" fmla="*/ 145416 h 146791"/>
                <a:gd name="connsiteX8" fmla="*/ 77742 w 126614"/>
                <a:gd name="connsiteY8" fmla="*/ 145416 h 146791"/>
                <a:gd name="connsiteX9" fmla="*/ 0 w 126614"/>
                <a:gd name="connsiteY9" fmla="*/ 72020 h 146791"/>
                <a:gd name="connsiteX10" fmla="*/ 77742 w 126614"/>
                <a:gd name="connsiteY10" fmla="*/ -1375 h 146791"/>
                <a:gd name="connsiteX11" fmla="*/ 117749 w 126614"/>
                <a:gd name="connsiteY11" fmla="*/ -1375 h 146791"/>
                <a:gd name="connsiteX12" fmla="*/ 126614 w 126614"/>
                <a:gd name="connsiteY12" fmla="*/ 3682 h 146791"/>
                <a:gd name="connsiteX13" fmla="*/ 117749 w 126614"/>
                <a:gd name="connsiteY13" fmla="*/ 8748 h 146791"/>
                <a:gd name="connsiteX14" fmla="*/ 78242 w 126614"/>
                <a:gd name="connsiteY14" fmla="*/ 8748 h 146791"/>
                <a:gd name="connsiteX15" fmla="*/ 10383 w 126614"/>
                <a:gd name="connsiteY15" fmla="*/ 66954 h 146791"/>
                <a:gd name="connsiteX16" fmla="*/ 117749 w 126614"/>
                <a:gd name="connsiteY16" fmla="*/ 66954 h 1467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26614" h="146791">
                  <a:moveTo>
                    <a:pt x="117749" y="66954"/>
                  </a:moveTo>
                  <a:cubicBezTo>
                    <a:pt x="122055" y="66954"/>
                    <a:pt x="126614" y="66954"/>
                    <a:pt x="126614" y="72020"/>
                  </a:cubicBezTo>
                  <a:cubicBezTo>
                    <a:pt x="126614" y="77077"/>
                    <a:pt x="122055" y="77077"/>
                    <a:pt x="117749" y="77077"/>
                  </a:cubicBezTo>
                  <a:lnTo>
                    <a:pt x="10383" y="77077"/>
                  </a:lnTo>
                  <a:cubicBezTo>
                    <a:pt x="13418" y="110997"/>
                    <a:pt x="42541" y="135292"/>
                    <a:pt x="78242" y="135292"/>
                  </a:cubicBezTo>
                  <a:lnTo>
                    <a:pt x="117749" y="135292"/>
                  </a:lnTo>
                  <a:cubicBezTo>
                    <a:pt x="122055" y="135292"/>
                    <a:pt x="126614" y="135292"/>
                    <a:pt x="126614" y="140351"/>
                  </a:cubicBezTo>
                  <a:cubicBezTo>
                    <a:pt x="126614" y="145416"/>
                    <a:pt x="122055" y="145416"/>
                    <a:pt x="117749" y="145416"/>
                  </a:cubicBezTo>
                  <a:lnTo>
                    <a:pt x="77742" y="145416"/>
                  </a:lnTo>
                  <a:cubicBezTo>
                    <a:pt x="34438" y="145416"/>
                    <a:pt x="0" y="112513"/>
                    <a:pt x="0" y="72020"/>
                  </a:cubicBezTo>
                  <a:cubicBezTo>
                    <a:pt x="0" y="31527"/>
                    <a:pt x="34438" y="-1375"/>
                    <a:pt x="77742" y="-1375"/>
                  </a:cubicBezTo>
                  <a:lnTo>
                    <a:pt x="117749" y="-1375"/>
                  </a:lnTo>
                  <a:cubicBezTo>
                    <a:pt x="122055" y="-1375"/>
                    <a:pt x="126614" y="-1375"/>
                    <a:pt x="126614" y="3682"/>
                  </a:cubicBezTo>
                  <a:cubicBezTo>
                    <a:pt x="126614" y="8748"/>
                    <a:pt x="122055" y="8748"/>
                    <a:pt x="117749" y="8748"/>
                  </a:cubicBezTo>
                  <a:lnTo>
                    <a:pt x="78242" y="8748"/>
                  </a:lnTo>
                  <a:cubicBezTo>
                    <a:pt x="42541" y="8748"/>
                    <a:pt x="13418" y="33044"/>
                    <a:pt x="10383" y="66954"/>
                  </a:cubicBezTo>
                  <a:lnTo>
                    <a:pt x="117749" y="66954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0" name="任意多边形: 形状 129">
              <a:extLst>
                <a:ext uri="{FF2B5EF4-FFF2-40B4-BE49-F238E27FC236}">
                  <a16:creationId xmlns:a16="http://schemas.microsoft.com/office/drawing/2014/main" id="{4A9D07CD-64A4-E640-B60D-D0A2E1DAB36D}"/>
                </a:ext>
              </a:extLst>
            </p:cNvPr>
            <p:cNvSpPr/>
            <p:nvPr>
              <p:custDataLst>
                <p:tags r:id="rId14"/>
              </p:custDataLst>
            </p:nvPr>
          </p:nvSpPr>
          <p:spPr>
            <a:xfrm flipV="1">
              <a:off x="10244454" y="-15059243"/>
              <a:ext cx="146580" cy="253090"/>
            </a:xfrm>
            <a:custGeom>
              <a:avLst/>
              <a:gdLst>
                <a:gd name="connsiteX0" fmla="*/ 34692 w 146580"/>
                <a:gd name="connsiteY0" fmla="*/ -1375 h 253090"/>
                <a:gd name="connsiteX1" fmla="*/ 34692 w 146580"/>
                <a:gd name="connsiteY1" fmla="*/ 8748 h 253090"/>
                <a:gd name="connsiteX2" fmla="*/ 10129 w 146580"/>
                <a:gd name="connsiteY2" fmla="*/ 8748 h 253090"/>
                <a:gd name="connsiteX3" fmla="*/ 10129 w 146580"/>
                <a:gd name="connsiteY3" fmla="*/ 241592 h 253090"/>
                <a:gd name="connsiteX4" fmla="*/ 34692 w 146580"/>
                <a:gd name="connsiteY4" fmla="*/ 241592 h 253090"/>
                <a:gd name="connsiteX5" fmla="*/ 34692 w 146580"/>
                <a:gd name="connsiteY5" fmla="*/ 251715 h 253090"/>
                <a:gd name="connsiteX6" fmla="*/ 0 w 146580"/>
                <a:gd name="connsiteY6" fmla="*/ 251715 h 253090"/>
                <a:gd name="connsiteX7" fmla="*/ 0 w 146580"/>
                <a:gd name="connsiteY7" fmla="*/ -1375 h 253090"/>
                <a:gd name="connsiteX8" fmla="*/ 34692 w 146580"/>
                <a:gd name="connsiteY8" fmla="*/ -1375 h 253090"/>
                <a:gd name="connsiteX9" fmla="*/ 114930 w 146580"/>
                <a:gd name="connsiteY9" fmla="*/ 223879 h 253090"/>
                <a:gd name="connsiteX10" fmla="*/ 109099 w 146580"/>
                <a:gd name="connsiteY10" fmla="*/ 230453 h 253090"/>
                <a:gd name="connsiteX11" fmla="*/ 63015 w 146580"/>
                <a:gd name="connsiteY11" fmla="*/ 214255 h 253090"/>
                <a:gd name="connsiteX12" fmla="*/ 63015 w 146580"/>
                <a:gd name="connsiteY12" fmla="*/ 206412 h 253090"/>
                <a:gd name="connsiteX13" fmla="*/ 96190 w 146580"/>
                <a:gd name="connsiteY13" fmla="*/ 212993 h 253090"/>
                <a:gd name="connsiteX14" fmla="*/ 96190 w 146580"/>
                <a:gd name="connsiteY14" fmla="*/ 81891 h 253090"/>
                <a:gd name="connsiteX15" fmla="*/ 72636 w 146580"/>
                <a:gd name="connsiteY15" fmla="*/ 69742 h 253090"/>
                <a:gd name="connsiteX16" fmla="*/ 64532 w 146580"/>
                <a:gd name="connsiteY16" fmla="*/ 69742 h 253090"/>
                <a:gd name="connsiteX17" fmla="*/ 64532 w 146580"/>
                <a:gd name="connsiteY17" fmla="*/ 61898 h 253090"/>
                <a:gd name="connsiteX18" fmla="*/ 105556 w 146580"/>
                <a:gd name="connsiteY18" fmla="*/ 62660 h 253090"/>
                <a:gd name="connsiteX19" fmla="*/ 146580 w 146580"/>
                <a:gd name="connsiteY19" fmla="*/ 61898 h 253090"/>
                <a:gd name="connsiteX20" fmla="*/ 146580 w 146580"/>
                <a:gd name="connsiteY20" fmla="*/ 69742 h 253090"/>
                <a:gd name="connsiteX21" fmla="*/ 138477 w 146580"/>
                <a:gd name="connsiteY21" fmla="*/ 69742 h 253090"/>
                <a:gd name="connsiteX22" fmla="*/ 114930 w 146580"/>
                <a:gd name="connsiteY22" fmla="*/ 81891 h 253090"/>
                <a:gd name="connsiteX23" fmla="*/ 114930 w 146580"/>
                <a:gd name="connsiteY23" fmla="*/ 223879 h 253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46580" h="253090">
                  <a:moveTo>
                    <a:pt x="34692" y="-1375"/>
                  </a:moveTo>
                  <a:lnTo>
                    <a:pt x="34692" y="8748"/>
                  </a:lnTo>
                  <a:lnTo>
                    <a:pt x="10129" y="8748"/>
                  </a:lnTo>
                  <a:lnTo>
                    <a:pt x="10129" y="241592"/>
                  </a:lnTo>
                  <a:lnTo>
                    <a:pt x="34692" y="241592"/>
                  </a:lnTo>
                  <a:lnTo>
                    <a:pt x="34692" y="251715"/>
                  </a:lnTo>
                  <a:lnTo>
                    <a:pt x="0" y="251715"/>
                  </a:lnTo>
                  <a:lnTo>
                    <a:pt x="0" y="-1375"/>
                  </a:lnTo>
                  <a:lnTo>
                    <a:pt x="34692" y="-1375"/>
                  </a:lnTo>
                  <a:close/>
                  <a:moveTo>
                    <a:pt x="114930" y="223879"/>
                  </a:moveTo>
                  <a:cubicBezTo>
                    <a:pt x="114930" y="229952"/>
                    <a:pt x="114930" y="230453"/>
                    <a:pt x="109099" y="230453"/>
                  </a:cubicBezTo>
                  <a:cubicBezTo>
                    <a:pt x="93401" y="214255"/>
                    <a:pt x="71118" y="214255"/>
                    <a:pt x="63015" y="214255"/>
                  </a:cubicBezTo>
                  <a:lnTo>
                    <a:pt x="63015" y="206412"/>
                  </a:lnTo>
                  <a:cubicBezTo>
                    <a:pt x="68075" y="206412"/>
                    <a:pt x="83018" y="206412"/>
                    <a:pt x="96190" y="212993"/>
                  </a:cubicBezTo>
                  <a:lnTo>
                    <a:pt x="96190" y="81891"/>
                  </a:lnTo>
                  <a:cubicBezTo>
                    <a:pt x="96190" y="72783"/>
                    <a:pt x="95427" y="69742"/>
                    <a:pt x="72636" y="69742"/>
                  </a:cubicBezTo>
                  <a:lnTo>
                    <a:pt x="64532" y="69742"/>
                  </a:lnTo>
                  <a:lnTo>
                    <a:pt x="64532" y="61898"/>
                  </a:lnTo>
                  <a:cubicBezTo>
                    <a:pt x="73398" y="62660"/>
                    <a:pt x="95427" y="62660"/>
                    <a:pt x="105556" y="62660"/>
                  </a:cubicBezTo>
                  <a:cubicBezTo>
                    <a:pt x="115685" y="62660"/>
                    <a:pt x="137714" y="62660"/>
                    <a:pt x="146580" y="61898"/>
                  </a:cubicBezTo>
                  <a:lnTo>
                    <a:pt x="146580" y="69742"/>
                  </a:lnTo>
                  <a:lnTo>
                    <a:pt x="138477" y="69742"/>
                  </a:lnTo>
                  <a:cubicBezTo>
                    <a:pt x="115685" y="69742"/>
                    <a:pt x="114930" y="72529"/>
                    <a:pt x="114930" y="81891"/>
                  </a:cubicBezTo>
                  <a:lnTo>
                    <a:pt x="114930" y="223879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0" name="任意多边形: 形状 169">
              <a:extLst>
                <a:ext uri="{FF2B5EF4-FFF2-40B4-BE49-F238E27FC236}">
                  <a16:creationId xmlns:a16="http://schemas.microsoft.com/office/drawing/2014/main" id="{F470BA2F-51EC-7FF3-8375-CC6BE207796C}"/>
                </a:ext>
              </a:extLst>
            </p:cNvPr>
            <p:cNvSpPr/>
            <p:nvPr>
              <p:custDataLst>
                <p:tags r:id="rId15"/>
              </p:custDataLst>
            </p:nvPr>
          </p:nvSpPr>
          <p:spPr>
            <a:xfrm flipV="1">
              <a:off x="10433342" y="-14896255"/>
              <a:ext cx="29631" cy="75675"/>
            </a:xfrm>
            <a:custGeom>
              <a:avLst/>
              <a:gdLst>
                <a:gd name="connsiteX0" fmla="*/ 29632 w 29631"/>
                <a:gd name="connsiteY0" fmla="*/ 47730 h 75675"/>
                <a:gd name="connsiteX1" fmla="*/ 13425 w 29631"/>
                <a:gd name="connsiteY1" fmla="*/ 74306 h 75675"/>
                <a:gd name="connsiteX2" fmla="*/ 0 w 29631"/>
                <a:gd name="connsiteY2" fmla="*/ 60887 h 75675"/>
                <a:gd name="connsiteX3" fmla="*/ 13425 w 29631"/>
                <a:gd name="connsiteY3" fmla="*/ 47478 h 75675"/>
                <a:gd name="connsiteX4" fmla="*/ 22283 w 29631"/>
                <a:gd name="connsiteY4" fmla="*/ 50764 h 75675"/>
                <a:gd name="connsiteX5" fmla="*/ 23555 w 29631"/>
                <a:gd name="connsiteY5" fmla="*/ 51527 h 75675"/>
                <a:gd name="connsiteX6" fmla="*/ 24063 w 29631"/>
                <a:gd name="connsiteY6" fmla="*/ 47730 h 75675"/>
                <a:gd name="connsiteX7" fmla="*/ 6840 w 29631"/>
                <a:gd name="connsiteY7" fmla="*/ 5468 h 75675"/>
                <a:gd name="connsiteX8" fmla="*/ 4051 w 29631"/>
                <a:gd name="connsiteY8" fmla="*/ 1417 h 75675"/>
                <a:gd name="connsiteX9" fmla="*/ 6586 w 29631"/>
                <a:gd name="connsiteY9" fmla="*/ -1370 h 75675"/>
                <a:gd name="connsiteX10" fmla="*/ 29632 w 29631"/>
                <a:gd name="connsiteY10" fmla="*/ 47730 h 75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9631" h="75675">
                  <a:moveTo>
                    <a:pt x="29632" y="47730"/>
                  </a:moveTo>
                  <a:cubicBezTo>
                    <a:pt x="29632" y="64437"/>
                    <a:pt x="23300" y="74306"/>
                    <a:pt x="13425" y="74306"/>
                  </a:cubicBezTo>
                  <a:cubicBezTo>
                    <a:pt x="5068" y="74306"/>
                    <a:pt x="0" y="67977"/>
                    <a:pt x="0" y="60887"/>
                  </a:cubicBezTo>
                  <a:cubicBezTo>
                    <a:pt x="0" y="54059"/>
                    <a:pt x="5068" y="47478"/>
                    <a:pt x="13425" y="47478"/>
                  </a:cubicBezTo>
                  <a:cubicBezTo>
                    <a:pt x="16460" y="47478"/>
                    <a:pt x="19757" y="48493"/>
                    <a:pt x="22283" y="50764"/>
                  </a:cubicBezTo>
                  <a:cubicBezTo>
                    <a:pt x="23046" y="51272"/>
                    <a:pt x="23300" y="51527"/>
                    <a:pt x="23555" y="51527"/>
                  </a:cubicBezTo>
                  <a:cubicBezTo>
                    <a:pt x="23808" y="51527"/>
                    <a:pt x="24063" y="51272"/>
                    <a:pt x="24063" y="47730"/>
                  </a:cubicBezTo>
                  <a:cubicBezTo>
                    <a:pt x="24063" y="29000"/>
                    <a:pt x="15197" y="13820"/>
                    <a:pt x="6840" y="5468"/>
                  </a:cubicBezTo>
                  <a:cubicBezTo>
                    <a:pt x="4051" y="2681"/>
                    <a:pt x="4051" y="2172"/>
                    <a:pt x="4051" y="1417"/>
                  </a:cubicBezTo>
                  <a:cubicBezTo>
                    <a:pt x="4051" y="-360"/>
                    <a:pt x="5323" y="-1370"/>
                    <a:pt x="6586" y="-1370"/>
                  </a:cubicBezTo>
                  <a:cubicBezTo>
                    <a:pt x="9374" y="-1370"/>
                    <a:pt x="29632" y="18116"/>
                    <a:pt x="29632" y="47730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1" name="任意多边形: 形状 170">
              <a:extLst>
                <a:ext uri="{FF2B5EF4-FFF2-40B4-BE49-F238E27FC236}">
                  <a16:creationId xmlns:a16="http://schemas.microsoft.com/office/drawing/2014/main" id="{839AF9EE-72B5-7266-F10E-3FAA3E258A8D}"/>
                </a:ext>
              </a:extLst>
            </p:cNvPr>
            <p:cNvSpPr/>
            <p:nvPr>
              <p:custDataLst>
                <p:tags r:id="rId16"/>
              </p:custDataLst>
            </p:nvPr>
          </p:nvSpPr>
          <p:spPr>
            <a:xfrm flipV="1">
              <a:off x="10545943" y="-14896255"/>
              <a:ext cx="240697" cy="75675"/>
            </a:xfrm>
            <a:custGeom>
              <a:avLst/>
              <a:gdLst>
                <a:gd name="connsiteX0" fmla="*/ 26843 w 240697"/>
                <a:gd name="connsiteY0" fmla="*/ 60887 h 75675"/>
                <a:gd name="connsiteX1" fmla="*/ 13425 w 240697"/>
                <a:gd name="connsiteY1" fmla="*/ 74306 h 75675"/>
                <a:gd name="connsiteX2" fmla="*/ 0 w 240697"/>
                <a:gd name="connsiteY2" fmla="*/ 60887 h 75675"/>
                <a:gd name="connsiteX3" fmla="*/ 13425 w 240697"/>
                <a:gd name="connsiteY3" fmla="*/ 47478 h 75675"/>
                <a:gd name="connsiteX4" fmla="*/ 26843 w 240697"/>
                <a:gd name="connsiteY4" fmla="*/ 60887 h 75675"/>
                <a:gd name="connsiteX5" fmla="*/ 97198 w 240697"/>
                <a:gd name="connsiteY5" fmla="*/ 60887 h 75675"/>
                <a:gd name="connsiteX6" fmla="*/ 83781 w 240697"/>
                <a:gd name="connsiteY6" fmla="*/ 74306 h 75675"/>
                <a:gd name="connsiteX7" fmla="*/ 70356 w 240697"/>
                <a:gd name="connsiteY7" fmla="*/ 60887 h 75675"/>
                <a:gd name="connsiteX8" fmla="*/ 83781 w 240697"/>
                <a:gd name="connsiteY8" fmla="*/ 47478 h 75675"/>
                <a:gd name="connsiteX9" fmla="*/ 97198 w 240697"/>
                <a:gd name="connsiteY9" fmla="*/ 60887 h 75675"/>
                <a:gd name="connsiteX10" fmla="*/ 167553 w 240697"/>
                <a:gd name="connsiteY10" fmla="*/ 60887 h 75675"/>
                <a:gd name="connsiteX11" fmla="*/ 154136 w 240697"/>
                <a:gd name="connsiteY11" fmla="*/ 74306 h 75675"/>
                <a:gd name="connsiteX12" fmla="*/ 140710 w 240697"/>
                <a:gd name="connsiteY12" fmla="*/ 60887 h 75675"/>
                <a:gd name="connsiteX13" fmla="*/ 154136 w 240697"/>
                <a:gd name="connsiteY13" fmla="*/ 47478 h 75675"/>
                <a:gd name="connsiteX14" fmla="*/ 167553 w 240697"/>
                <a:gd name="connsiteY14" fmla="*/ 60887 h 75675"/>
                <a:gd name="connsiteX15" fmla="*/ 240698 w 240697"/>
                <a:gd name="connsiteY15" fmla="*/ 47730 h 75675"/>
                <a:gd name="connsiteX16" fmla="*/ 224492 w 240697"/>
                <a:gd name="connsiteY16" fmla="*/ 74306 h 75675"/>
                <a:gd name="connsiteX17" fmla="*/ 211067 w 240697"/>
                <a:gd name="connsiteY17" fmla="*/ 60887 h 75675"/>
                <a:gd name="connsiteX18" fmla="*/ 224492 w 240697"/>
                <a:gd name="connsiteY18" fmla="*/ 47478 h 75675"/>
                <a:gd name="connsiteX19" fmla="*/ 233348 w 240697"/>
                <a:gd name="connsiteY19" fmla="*/ 50764 h 75675"/>
                <a:gd name="connsiteX20" fmla="*/ 234620 w 240697"/>
                <a:gd name="connsiteY20" fmla="*/ 51527 h 75675"/>
                <a:gd name="connsiteX21" fmla="*/ 235128 w 240697"/>
                <a:gd name="connsiteY21" fmla="*/ 47730 h 75675"/>
                <a:gd name="connsiteX22" fmla="*/ 217905 w 240697"/>
                <a:gd name="connsiteY22" fmla="*/ 5468 h 75675"/>
                <a:gd name="connsiteX23" fmla="*/ 215119 w 240697"/>
                <a:gd name="connsiteY23" fmla="*/ 1417 h 75675"/>
                <a:gd name="connsiteX24" fmla="*/ 217651 w 240697"/>
                <a:gd name="connsiteY24" fmla="*/ -1370 h 75675"/>
                <a:gd name="connsiteX25" fmla="*/ 240698 w 240697"/>
                <a:gd name="connsiteY25" fmla="*/ 47730 h 75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40697" h="75675">
                  <a:moveTo>
                    <a:pt x="26843" y="60887"/>
                  </a:moveTo>
                  <a:cubicBezTo>
                    <a:pt x="26843" y="68231"/>
                    <a:pt x="20766" y="74306"/>
                    <a:pt x="13425" y="74306"/>
                  </a:cubicBezTo>
                  <a:cubicBezTo>
                    <a:pt x="6077" y="74306"/>
                    <a:pt x="0" y="68231"/>
                    <a:pt x="0" y="60887"/>
                  </a:cubicBezTo>
                  <a:cubicBezTo>
                    <a:pt x="0" y="53550"/>
                    <a:pt x="6077" y="47478"/>
                    <a:pt x="13425" y="47478"/>
                  </a:cubicBezTo>
                  <a:cubicBezTo>
                    <a:pt x="20766" y="47478"/>
                    <a:pt x="26843" y="53550"/>
                    <a:pt x="26843" y="60887"/>
                  </a:cubicBezTo>
                  <a:close/>
                  <a:moveTo>
                    <a:pt x="97198" y="60887"/>
                  </a:moveTo>
                  <a:cubicBezTo>
                    <a:pt x="97198" y="68231"/>
                    <a:pt x="91121" y="74306"/>
                    <a:pt x="83781" y="74306"/>
                  </a:cubicBezTo>
                  <a:cubicBezTo>
                    <a:pt x="76432" y="74306"/>
                    <a:pt x="70356" y="68231"/>
                    <a:pt x="70356" y="60887"/>
                  </a:cubicBezTo>
                  <a:cubicBezTo>
                    <a:pt x="70356" y="53550"/>
                    <a:pt x="76432" y="47478"/>
                    <a:pt x="83781" y="47478"/>
                  </a:cubicBezTo>
                  <a:cubicBezTo>
                    <a:pt x="91121" y="47478"/>
                    <a:pt x="97198" y="53550"/>
                    <a:pt x="97198" y="60887"/>
                  </a:cubicBezTo>
                  <a:close/>
                  <a:moveTo>
                    <a:pt x="167553" y="60887"/>
                  </a:moveTo>
                  <a:cubicBezTo>
                    <a:pt x="167553" y="68231"/>
                    <a:pt x="161478" y="74306"/>
                    <a:pt x="154136" y="74306"/>
                  </a:cubicBezTo>
                  <a:cubicBezTo>
                    <a:pt x="146789" y="74306"/>
                    <a:pt x="140710" y="68231"/>
                    <a:pt x="140710" y="60887"/>
                  </a:cubicBezTo>
                  <a:cubicBezTo>
                    <a:pt x="140710" y="53550"/>
                    <a:pt x="146789" y="47478"/>
                    <a:pt x="154136" y="47478"/>
                  </a:cubicBezTo>
                  <a:cubicBezTo>
                    <a:pt x="161478" y="47478"/>
                    <a:pt x="167553" y="53550"/>
                    <a:pt x="167553" y="60887"/>
                  </a:cubicBezTo>
                  <a:close/>
                  <a:moveTo>
                    <a:pt x="240698" y="47730"/>
                  </a:moveTo>
                  <a:cubicBezTo>
                    <a:pt x="240698" y="64437"/>
                    <a:pt x="234365" y="74306"/>
                    <a:pt x="224492" y="74306"/>
                  </a:cubicBezTo>
                  <a:cubicBezTo>
                    <a:pt x="216136" y="74306"/>
                    <a:pt x="211067" y="67977"/>
                    <a:pt x="211067" y="60887"/>
                  </a:cubicBezTo>
                  <a:cubicBezTo>
                    <a:pt x="211067" y="54059"/>
                    <a:pt x="216136" y="47478"/>
                    <a:pt x="224492" y="47478"/>
                  </a:cubicBezTo>
                  <a:cubicBezTo>
                    <a:pt x="227527" y="47478"/>
                    <a:pt x="230824" y="48493"/>
                    <a:pt x="233348" y="50764"/>
                  </a:cubicBezTo>
                  <a:cubicBezTo>
                    <a:pt x="234111" y="51272"/>
                    <a:pt x="234365" y="51527"/>
                    <a:pt x="234620" y="51527"/>
                  </a:cubicBezTo>
                  <a:cubicBezTo>
                    <a:pt x="234874" y="51527"/>
                    <a:pt x="235128" y="51272"/>
                    <a:pt x="235128" y="47730"/>
                  </a:cubicBezTo>
                  <a:cubicBezTo>
                    <a:pt x="235128" y="29000"/>
                    <a:pt x="226264" y="13820"/>
                    <a:pt x="217905" y="5468"/>
                  </a:cubicBezTo>
                  <a:cubicBezTo>
                    <a:pt x="215119" y="2681"/>
                    <a:pt x="215119" y="2172"/>
                    <a:pt x="215119" y="1417"/>
                  </a:cubicBezTo>
                  <a:cubicBezTo>
                    <a:pt x="215119" y="-360"/>
                    <a:pt x="216390" y="-1370"/>
                    <a:pt x="217651" y="-1370"/>
                  </a:cubicBezTo>
                  <a:cubicBezTo>
                    <a:pt x="220440" y="-1370"/>
                    <a:pt x="240698" y="18116"/>
                    <a:pt x="240698" y="47730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2" name="任意多边形: 形状 171">
              <a:extLst>
                <a:ext uri="{FF2B5EF4-FFF2-40B4-BE49-F238E27FC236}">
                  <a16:creationId xmlns:a16="http://schemas.microsoft.com/office/drawing/2014/main" id="{77CEB26A-C081-BA52-5376-9AAADFD040F1}"/>
                </a:ext>
              </a:extLst>
            </p:cNvPr>
            <p:cNvSpPr/>
            <p:nvPr>
              <p:custDataLst>
                <p:tags r:id="rId17"/>
              </p:custDataLst>
            </p:nvPr>
          </p:nvSpPr>
          <p:spPr>
            <a:xfrm flipV="1">
              <a:off x="10861356" y="-15045071"/>
              <a:ext cx="114714" cy="178432"/>
            </a:xfrm>
            <a:custGeom>
              <a:avLst/>
              <a:gdLst>
                <a:gd name="connsiteX0" fmla="*/ 58749 w 114714"/>
                <a:gd name="connsiteY0" fmla="*/ 174269 h 178432"/>
                <a:gd name="connsiteX1" fmla="*/ 55459 w 114714"/>
                <a:gd name="connsiteY1" fmla="*/ 177056 h 178432"/>
                <a:gd name="connsiteX2" fmla="*/ 24565 w 114714"/>
                <a:gd name="connsiteY2" fmla="*/ 174523 h 178432"/>
                <a:gd name="connsiteX3" fmla="*/ 19749 w 114714"/>
                <a:gd name="connsiteY3" fmla="*/ 169465 h 178432"/>
                <a:gd name="connsiteX4" fmla="*/ 25836 w 114714"/>
                <a:gd name="connsiteY4" fmla="*/ 166424 h 178432"/>
                <a:gd name="connsiteX5" fmla="*/ 38490 w 114714"/>
                <a:gd name="connsiteY5" fmla="*/ 162120 h 178432"/>
                <a:gd name="connsiteX6" fmla="*/ 37736 w 114714"/>
                <a:gd name="connsiteY6" fmla="*/ 157063 h 178432"/>
                <a:gd name="connsiteX7" fmla="*/ 1017 w 114714"/>
                <a:gd name="connsiteY7" fmla="*/ 11280 h 178432"/>
                <a:gd name="connsiteX8" fmla="*/ 0 w 114714"/>
                <a:gd name="connsiteY8" fmla="*/ 5714 h 178432"/>
                <a:gd name="connsiteX9" fmla="*/ 7349 w 114714"/>
                <a:gd name="connsiteY9" fmla="*/ -1377 h 178432"/>
                <a:gd name="connsiteX10" fmla="*/ 15952 w 114714"/>
                <a:gd name="connsiteY10" fmla="*/ 3943 h 178432"/>
                <a:gd name="connsiteX11" fmla="*/ 30134 w 114714"/>
                <a:gd name="connsiteY11" fmla="*/ 59370 h 178432"/>
                <a:gd name="connsiteX12" fmla="*/ 59511 w 114714"/>
                <a:gd name="connsiteY12" fmla="*/ 37854 h 178432"/>
                <a:gd name="connsiteX13" fmla="*/ 58749 w 114714"/>
                <a:gd name="connsiteY13" fmla="*/ 32542 h 178432"/>
                <a:gd name="connsiteX14" fmla="*/ 57740 w 114714"/>
                <a:gd name="connsiteY14" fmla="*/ 23681 h 178432"/>
                <a:gd name="connsiteX15" fmla="*/ 81031 w 114714"/>
                <a:gd name="connsiteY15" fmla="*/ -1377 h 178432"/>
                <a:gd name="connsiteX16" fmla="*/ 101042 w 114714"/>
                <a:gd name="connsiteY16" fmla="*/ 12041 h 178432"/>
                <a:gd name="connsiteX17" fmla="*/ 110156 w 114714"/>
                <a:gd name="connsiteY17" fmla="*/ 37601 h 178432"/>
                <a:gd name="connsiteX18" fmla="*/ 107121 w 114714"/>
                <a:gd name="connsiteY18" fmla="*/ 40133 h 178432"/>
                <a:gd name="connsiteX19" fmla="*/ 103569 w 114714"/>
                <a:gd name="connsiteY19" fmla="*/ 35576 h 178432"/>
                <a:gd name="connsiteX20" fmla="*/ 81539 w 114714"/>
                <a:gd name="connsiteY20" fmla="*/ 4198 h 178432"/>
                <a:gd name="connsiteX21" fmla="*/ 73437 w 114714"/>
                <a:gd name="connsiteY21" fmla="*/ 16090 h 178432"/>
                <a:gd name="connsiteX22" fmla="*/ 75463 w 114714"/>
                <a:gd name="connsiteY22" fmla="*/ 30264 h 178432"/>
                <a:gd name="connsiteX23" fmla="*/ 76480 w 114714"/>
                <a:gd name="connsiteY23" fmla="*/ 38108 h 178432"/>
                <a:gd name="connsiteX24" fmla="*/ 38999 w 114714"/>
                <a:gd name="connsiteY24" fmla="*/ 64683 h 178432"/>
                <a:gd name="connsiteX25" fmla="*/ 60774 w 114714"/>
                <a:gd name="connsiteY25" fmla="*/ 83413 h 178432"/>
                <a:gd name="connsiteX26" fmla="*/ 96993 w 114714"/>
                <a:gd name="connsiteY26" fmla="*/ 107709 h 178432"/>
                <a:gd name="connsiteX27" fmla="*/ 99270 w 114714"/>
                <a:gd name="connsiteY27" fmla="*/ 107455 h 178432"/>
                <a:gd name="connsiteX28" fmla="*/ 104586 w 114714"/>
                <a:gd name="connsiteY28" fmla="*/ 105431 h 178432"/>
                <a:gd name="connsiteX29" fmla="*/ 105595 w 114714"/>
                <a:gd name="connsiteY29" fmla="*/ 104414 h 178432"/>
                <a:gd name="connsiteX30" fmla="*/ 91161 w 114714"/>
                <a:gd name="connsiteY30" fmla="*/ 90750 h 178432"/>
                <a:gd name="connsiteX31" fmla="*/ 100788 w 114714"/>
                <a:gd name="connsiteY31" fmla="*/ 81897 h 178432"/>
                <a:gd name="connsiteX32" fmla="*/ 114714 w 114714"/>
                <a:gd name="connsiteY32" fmla="*/ 97331 h 178432"/>
                <a:gd name="connsiteX33" fmla="*/ 97491 w 114714"/>
                <a:gd name="connsiteY33" fmla="*/ 113275 h 178432"/>
                <a:gd name="connsiteX34" fmla="*/ 60529 w 114714"/>
                <a:gd name="connsiteY34" fmla="*/ 91004 h 178432"/>
                <a:gd name="connsiteX35" fmla="*/ 32412 w 114714"/>
                <a:gd name="connsiteY35" fmla="*/ 67470 h 178432"/>
                <a:gd name="connsiteX36" fmla="*/ 58749 w 114714"/>
                <a:gd name="connsiteY36" fmla="*/ 174269 h 17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14714" h="178432">
                  <a:moveTo>
                    <a:pt x="58749" y="174269"/>
                  </a:moveTo>
                  <a:cubicBezTo>
                    <a:pt x="58749" y="174523"/>
                    <a:pt x="58749" y="177056"/>
                    <a:pt x="55459" y="177056"/>
                  </a:cubicBezTo>
                  <a:cubicBezTo>
                    <a:pt x="49635" y="177056"/>
                    <a:pt x="31151" y="175032"/>
                    <a:pt x="24565" y="174523"/>
                  </a:cubicBezTo>
                  <a:cubicBezTo>
                    <a:pt x="22538" y="174269"/>
                    <a:pt x="19749" y="174015"/>
                    <a:pt x="19749" y="169465"/>
                  </a:cubicBezTo>
                  <a:cubicBezTo>
                    <a:pt x="19749" y="166424"/>
                    <a:pt x="22030" y="166424"/>
                    <a:pt x="25836" y="166424"/>
                  </a:cubicBezTo>
                  <a:cubicBezTo>
                    <a:pt x="37989" y="166424"/>
                    <a:pt x="38490" y="164654"/>
                    <a:pt x="38490" y="162120"/>
                  </a:cubicBezTo>
                  <a:lnTo>
                    <a:pt x="37736" y="157063"/>
                  </a:lnTo>
                  <a:lnTo>
                    <a:pt x="1017" y="11280"/>
                  </a:lnTo>
                  <a:cubicBezTo>
                    <a:pt x="0" y="7738"/>
                    <a:pt x="0" y="7229"/>
                    <a:pt x="0" y="5714"/>
                  </a:cubicBezTo>
                  <a:cubicBezTo>
                    <a:pt x="0" y="-106"/>
                    <a:pt x="5069" y="-1377"/>
                    <a:pt x="7349" y="-1377"/>
                  </a:cubicBezTo>
                  <a:cubicBezTo>
                    <a:pt x="10639" y="-1377"/>
                    <a:pt x="14437" y="902"/>
                    <a:pt x="15952" y="3943"/>
                  </a:cubicBezTo>
                  <a:cubicBezTo>
                    <a:pt x="17223" y="6221"/>
                    <a:pt x="28617" y="53043"/>
                    <a:pt x="30134" y="59370"/>
                  </a:cubicBezTo>
                  <a:cubicBezTo>
                    <a:pt x="38745" y="58609"/>
                    <a:pt x="59511" y="54560"/>
                    <a:pt x="59511" y="37854"/>
                  </a:cubicBezTo>
                  <a:cubicBezTo>
                    <a:pt x="59511" y="36084"/>
                    <a:pt x="59511" y="35067"/>
                    <a:pt x="58749" y="32542"/>
                  </a:cubicBezTo>
                  <a:cubicBezTo>
                    <a:pt x="58248" y="29501"/>
                    <a:pt x="57740" y="26468"/>
                    <a:pt x="57740" y="23681"/>
                  </a:cubicBezTo>
                  <a:cubicBezTo>
                    <a:pt x="57740" y="8746"/>
                    <a:pt x="67868" y="-1377"/>
                    <a:pt x="81031" y="-1377"/>
                  </a:cubicBezTo>
                  <a:cubicBezTo>
                    <a:pt x="88634" y="-1377"/>
                    <a:pt x="95467" y="2673"/>
                    <a:pt x="101042" y="12041"/>
                  </a:cubicBezTo>
                  <a:cubicBezTo>
                    <a:pt x="107374" y="23173"/>
                    <a:pt x="110156" y="37100"/>
                    <a:pt x="110156" y="37601"/>
                  </a:cubicBezTo>
                  <a:cubicBezTo>
                    <a:pt x="110156" y="40133"/>
                    <a:pt x="107875" y="40133"/>
                    <a:pt x="107121" y="40133"/>
                  </a:cubicBezTo>
                  <a:cubicBezTo>
                    <a:pt x="104586" y="40133"/>
                    <a:pt x="104332" y="39125"/>
                    <a:pt x="103569" y="35576"/>
                  </a:cubicBezTo>
                  <a:cubicBezTo>
                    <a:pt x="98508" y="17100"/>
                    <a:pt x="92686" y="4198"/>
                    <a:pt x="81539" y="4198"/>
                  </a:cubicBezTo>
                  <a:cubicBezTo>
                    <a:pt x="76734" y="4198"/>
                    <a:pt x="73437" y="6977"/>
                    <a:pt x="73437" y="16090"/>
                  </a:cubicBezTo>
                  <a:cubicBezTo>
                    <a:pt x="73437" y="20394"/>
                    <a:pt x="74454" y="26214"/>
                    <a:pt x="75463" y="30264"/>
                  </a:cubicBezTo>
                  <a:cubicBezTo>
                    <a:pt x="76480" y="34568"/>
                    <a:pt x="76480" y="35576"/>
                    <a:pt x="76480" y="38108"/>
                  </a:cubicBezTo>
                  <a:cubicBezTo>
                    <a:pt x="76480" y="54560"/>
                    <a:pt x="60529" y="61897"/>
                    <a:pt x="38999" y="64683"/>
                  </a:cubicBezTo>
                  <a:cubicBezTo>
                    <a:pt x="46849" y="69241"/>
                    <a:pt x="54951" y="77339"/>
                    <a:pt x="60774" y="83413"/>
                  </a:cubicBezTo>
                  <a:cubicBezTo>
                    <a:pt x="72929" y="96823"/>
                    <a:pt x="84582" y="107709"/>
                    <a:pt x="96993" y="107709"/>
                  </a:cubicBezTo>
                  <a:cubicBezTo>
                    <a:pt x="98508" y="107709"/>
                    <a:pt x="98762" y="107709"/>
                    <a:pt x="99270" y="107455"/>
                  </a:cubicBezTo>
                  <a:cubicBezTo>
                    <a:pt x="102305" y="106948"/>
                    <a:pt x="102560" y="106948"/>
                    <a:pt x="104586" y="105431"/>
                  </a:cubicBezTo>
                  <a:cubicBezTo>
                    <a:pt x="105094" y="105177"/>
                    <a:pt x="105094" y="104922"/>
                    <a:pt x="105595" y="104414"/>
                  </a:cubicBezTo>
                  <a:cubicBezTo>
                    <a:pt x="93441" y="103660"/>
                    <a:pt x="91161" y="93791"/>
                    <a:pt x="91161" y="90750"/>
                  </a:cubicBezTo>
                  <a:cubicBezTo>
                    <a:pt x="91161" y="86701"/>
                    <a:pt x="93950" y="81897"/>
                    <a:pt x="100788" y="81897"/>
                  </a:cubicBezTo>
                  <a:cubicBezTo>
                    <a:pt x="107374" y="81897"/>
                    <a:pt x="114714" y="87462"/>
                    <a:pt x="114714" y="97331"/>
                  </a:cubicBezTo>
                  <a:cubicBezTo>
                    <a:pt x="114714" y="104922"/>
                    <a:pt x="108893" y="113275"/>
                    <a:pt x="97491" y="113275"/>
                  </a:cubicBezTo>
                  <a:cubicBezTo>
                    <a:pt x="90406" y="113275"/>
                    <a:pt x="78761" y="111251"/>
                    <a:pt x="60529" y="91004"/>
                  </a:cubicBezTo>
                  <a:cubicBezTo>
                    <a:pt x="51916" y="81388"/>
                    <a:pt x="42042" y="71265"/>
                    <a:pt x="32412" y="67470"/>
                  </a:cubicBezTo>
                  <a:lnTo>
                    <a:pt x="58749" y="174269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3" name="任意多边形: 形状 172">
              <a:extLst>
                <a:ext uri="{FF2B5EF4-FFF2-40B4-BE49-F238E27FC236}">
                  <a16:creationId xmlns:a16="http://schemas.microsoft.com/office/drawing/2014/main" id="{89748A70-7980-0E22-3FFF-E5BF808D35F0}"/>
                </a:ext>
              </a:extLst>
            </p:cNvPr>
            <p:cNvSpPr/>
            <p:nvPr>
              <p:custDataLst>
                <p:tags r:id="rId18"/>
              </p:custDataLst>
            </p:nvPr>
          </p:nvSpPr>
          <p:spPr>
            <a:xfrm flipV="1">
              <a:off x="10993131" y="-15059243"/>
              <a:ext cx="137968" cy="253090"/>
            </a:xfrm>
            <a:custGeom>
              <a:avLst/>
              <a:gdLst>
                <a:gd name="connsiteX0" fmla="*/ 34693 w 137968"/>
                <a:gd name="connsiteY0" fmla="*/ 251715 h 253090"/>
                <a:gd name="connsiteX1" fmla="*/ 0 w 137968"/>
                <a:gd name="connsiteY1" fmla="*/ 251715 h 253090"/>
                <a:gd name="connsiteX2" fmla="*/ 0 w 137968"/>
                <a:gd name="connsiteY2" fmla="*/ 241592 h 253090"/>
                <a:gd name="connsiteX3" fmla="*/ 24564 w 137968"/>
                <a:gd name="connsiteY3" fmla="*/ 241592 h 253090"/>
                <a:gd name="connsiteX4" fmla="*/ 24564 w 137968"/>
                <a:gd name="connsiteY4" fmla="*/ 8748 h 253090"/>
                <a:gd name="connsiteX5" fmla="*/ 0 w 137968"/>
                <a:gd name="connsiteY5" fmla="*/ 8748 h 253090"/>
                <a:gd name="connsiteX6" fmla="*/ 0 w 137968"/>
                <a:gd name="connsiteY6" fmla="*/ -1375 h 253090"/>
                <a:gd name="connsiteX7" fmla="*/ 34693 w 137968"/>
                <a:gd name="connsiteY7" fmla="*/ -1375 h 253090"/>
                <a:gd name="connsiteX8" fmla="*/ 34693 w 137968"/>
                <a:gd name="connsiteY8" fmla="*/ 251715 h 253090"/>
                <a:gd name="connsiteX9" fmla="*/ 137969 w 137968"/>
                <a:gd name="connsiteY9" fmla="*/ 125171 h 253090"/>
                <a:gd name="connsiteX10" fmla="*/ 121254 w 137968"/>
                <a:gd name="connsiteY10" fmla="*/ 204132 h 253090"/>
                <a:gd name="connsiteX11" fmla="*/ 81756 w 137968"/>
                <a:gd name="connsiteY11" fmla="*/ 251715 h 253090"/>
                <a:gd name="connsiteX12" fmla="*/ 79221 w 137968"/>
                <a:gd name="connsiteY12" fmla="*/ 249183 h 253090"/>
                <a:gd name="connsiteX13" fmla="*/ 84036 w 137968"/>
                <a:gd name="connsiteY13" fmla="*/ 243363 h 253090"/>
                <a:gd name="connsiteX14" fmla="*/ 123280 w 137968"/>
                <a:gd name="connsiteY14" fmla="*/ 125171 h 253090"/>
                <a:gd name="connsiteX15" fmla="*/ 82511 w 137968"/>
                <a:gd name="connsiteY15" fmla="*/ 5462 h 253090"/>
                <a:gd name="connsiteX16" fmla="*/ 79221 w 137968"/>
                <a:gd name="connsiteY16" fmla="*/ 1159 h 253090"/>
                <a:gd name="connsiteX17" fmla="*/ 81756 w 137968"/>
                <a:gd name="connsiteY17" fmla="*/ -1375 h 253090"/>
                <a:gd name="connsiteX18" fmla="*/ 122017 w 137968"/>
                <a:gd name="connsiteY18" fmla="*/ 47979 h 253090"/>
                <a:gd name="connsiteX19" fmla="*/ 137969 w 137968"/>
                <a:gd name="connsiteY19" fmla="*/ 125171 h 253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37968" h="253090">
                  <a:moveTo>
                    <a:pt x="34693" y="251715"/>
                  </a:moveTo>
                  <a:lnTo>
                    <a:pt x="0" y="251715"/>
                  </a:lnTo>
                  <a:lnTo>
                    <a:pt x="0" y="241592"/>
                  </a:lnTo>
                  <a:lnTo>
                    <a:pt x="24564" y="241592"/>
                  </a:lnTo>
                  <a:lnTo>
                    <a:pt x="24564" y="8748"/>
                  </a:lnTo>
                  <a:lnTo>
                    <a:pt x="0" y="8748"/>
                  </a:lnTo>
                  <a:lnTo>
                    <a:pt x="0" y="-1375"/>
                  </a:lnTo>
                  <a:lnTo>
                    <a:pt x="34693" y="-1375"/>
                  </a:lnTo>
                  <a:lnTo>
                    <a:pt x="34693" y="251715"/>
                  </a:lnTo>
                  <a:close/>
                  <a:moveTo>
                    <a:pt x="137969" y="125171"/>
                  </a:moveTo>
                  <a:cubicBezTo>
                    <a:pt x="137969" y="144909"/>
                    <a:pt x="135188" y="175533"/>
                    <a:pt x="121254" y="204132"/>
                  </a:cubicBezTo>
                  <a:cubicBezTo>
                    <a:pt x="106065" y="235265"/>
                    <a:pt x="84282" y="251715"/>
                    <a:pt x="81756" y="251715"/>
                  </a:cubicBezTo>
                  <a:cubicBezTo>
                    <a:pt x="80231" y="251715"/>
                    <a:pt x="79221" y="250700"/>
                    <a:pt x="79221" y="249183"/>
                  </a:cubicBezTo>
                  <a:cubicBezTo>
                    <a:pt x="79221" y="248429"/>
                    <a:pt x="79221" y="247921"/>
                    <a:pt x="84036" y="243363"/>
                  </a:cubicBezTo>
                  <a:cubicBezTo>
                    <a:pt x="108845" y="218304"/>
                    <a:pt x="123280" y="178065"/>
                    <a:pt x="123280" y="125171"/>
                  </a:cubicBezTo>
                  <a:cubicBezTo>
                    <a:pt x="123280" y="81891"/>
                    <a:pt x="113914" y="37347"/>
                    <a:pt x="82511" y="5462"/>
                  </a:cubicBezTo>
                  <a:cubicBezTo>
                    <a:pt x="79221" y="2421"/>
                    <a:pt x="79221" y="1912"/>
                    <a:pt x="79221" y="1159"/>
                  </a:cubicBezTo>
                  <a:cubicBezTo>
                    <a:pt x="79221" y="-358"/>
                    <a:pt x="80231" y="-1375"/>
                    <a:pt x="81756" y="-1375"/>
                  </a:cubicBezTo>
                  <a:cubicBezTo>
                    <a:pt x="84282" y="-1375"/>
                    <a:pt x="107074" y="15838"/>
                    <a:pt x="122017" y="47979"/>
                  </a:cubicBezTo>
                  <a:cubicBezTo>
                    <a:pt x="134934" y="75816"/>
                    <a:pt x="137969" y="103907"/>
                    <a:pt x="137969" y="125171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781615866"/>
      </p:ext>
    </p:extLst>
  </p:cSld>
  <p:clrMapOvr>
    <a:masterClrMapping/>
  </p:clrMapOvr>
</p:sld>
</file>

<file path=ppt/slides/slide1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D2A8923-D005-00CF-1BFF-7A6555B8B69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Slide Number Placeholder 1">
            <a:extLst>
              <a:ext uri="{FF2B5EF4-FFF2-40B4-BE49-F238E27FC236}">
                <a16:creationId xmlns:a16="http://schemas.microsoft.com/office/drawing/2014/main" id="{CF9494F9-88C0-3D87-3329-E2FE7235F9E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1D8FA19-E13B-4121-8BBF-5D41F5A04330}" type="slidenum">
              <a:rPr lang="zh-CN" altLang="en-US" sz="1200" b="0" smtClean="0"/>
              <a:t>108</a:t>
            </a:fld>
            <a:endParaRPr lang="zh-CN" altLang="en-US" sz="1200" b="0" dirty="0"/>
          </a:p>
        </p:txBody>
      </p:sp>
      <p:sp>
        <p:nvSpPr>
          <p:cNvPr id="11" name="矩形 2">
            <a:extLst>
              <a:ext uri="{FF2B5EF4-FFF2-40B4-BE49-F238E27FC236}">
                <a16:creationId xmlns:a16="http://schemas.microsoft.com/office/drawing/2014/main" id="{E2874B0F-0D49-BE8A-E2E2-6DA72EED52EE}"/>
              </a:ext>
            </a:extLst>
          </p:cNvPr>
          <p:cNvSpPr/>
          <p:nvPr/>
        </p:nvSpPr>
        <p:spPr>
          <a:xfrm>
            <a:off x="271019" y="229018"/>
            <a:ext cx="3382657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lvl="1"/>
            <a:r>
              <a:rPr lang="en-US" altLang="zh-CN" sz="2800" b="1" dirty="0">
                <a:latin typeface="Palatino" pitchFamily="2" charset="77"/>
                <a:ea typeface="Palatino" pitchFamily="2" charset="77"/>
                <a:cs typeface="Calibri Light" panose="020F0302020204030204" pitchFamily="34" charset="0"/>
                <a:sym typeface="+mn-ea"/>
              </a:rPr>
              <a:t>The Effect of </a:t>
            </a:r>
            <a:r>
              <a:rPr lang="en-US" altLang="zh-CN" sz="2800" b="1" dirty="0" err="1">
                <a:latin typeface="Palatino" pitchFamily="2" charset="77"/>
                <a:ea typeface="Palatino" pitchFamily="2" charset="77"/>
                <a:cs typeface="Calibri Light" panose="020F0302020204030204" pitchFamily="34" charset="0"/>
                <a:sym typeface="+mn-ea"/>
              </a:rPr>
              <a:t>ELMo</a:t>
            </a:r>
            <a:endParaRPr lang="en-US" altLang="zh-CN" sz="2800" b="1" dirty="0">
              <a:solidFill>
                <a:schemeClr val="bg2"/>
              </a:solidFill>
              <a:latin typeface="Palatino"/>
              <a:cs typeface="Calibri Light" panose="020F0302020204030204" pitchFamily="34" charset="0"/>
            </a:endParaRPr>
          </a:p>
        </p:txBody>
      </p:sp>
      <p:sp>
        <p:nvSpPr>
          <p:cNvPr id="2" name="文本框 1">
            <a:extLst>
              <a:ext uri="{FF2B5EF4-FFF2-40B4-BE49-F238E27FC236}">
                <a16:creationId xmlns:a16="http://schemas.microsoft.com/office/drawing/2014/main" id="{5EB749FD-015B-CD4A-D638-220AA2F76190}"/>
              </a:ext>
            </a:extLst>
          </p:cNvPr>
          <p:cNvSpPr txBox="1"/>
          <p:nvPr/>
        </p:nvSpPr>
        <p:spPr>
          <a:xfrm>
            <a:off x="954347" y="945718"/>
            <a:ext cx="8523201" cy="255954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marL="342900" indent="-342900" algn="l">
              <a:lnSpc>
                <a:spcPct val="150000"/>
              </a:lnSpc>
              <a:spcAft>
                <a:spcPts val="1200"/>
              </a:spcAft>
              <a:buClrTx/>
              <a:buSzTx/>
              <a:buFont typeface="Arial" panose="020B0604020202020204" pitchFamily="34" charset="0"/>
              <a:buChar char="•"/>
            </a:pPr>
            <a:r>
              <a:rPr lang="en-US" sz="2400" dirty="0">
                <a:latin typeface="Palatino"/>
                <a:cs typeface="Calibri Light" panose="020F0302020204030204" pitchFamily="34" charset="0"/>
              </a:rPr>
              <a:t>Significantly </a:t>
            </a:r>
            <a:r>
              <a:rPr lang="en-US" sz="2400" dirty="0" err="1">
                <a:latin typeface="Palatino"/>
                <a:cs typeface="Calibri Light" panose="020F0302020204030204" pitchFamily="34" charset="0"/>
              </a:rPr>
              <a:t>impoved</a:t>
            </a:r>
            <a:r>
              <a:rPr lang="en-US" sz="2400" dirty="0">
                <a:latin typeface="Palatino"/>
                <a:cs typeface="Calibri Light" panose="020F0302020204030204" pitchFamily="34" charset="0"/>
              </a:rPr>
              <a:t> results on:</a:t>
            </a:r>
          </a:p>
          <a:p>
            <a:pPr marL="800100" lvl="1" indent="-342900">
              <a:lnSpc>
                <a:spcPct val="150000"/>
              </a:lnSpc>
              <a:spcAft>
                <a:spcPts val="1200"/>
              </a:spcAft>
              <a:buFont typeface="Arial" panose="020B0604020202020204" pitchFamily="34" charset="0"/>
              <a:buChar char="•"/>
            </a:pPr>
            <a:r>
              <a:rPr lang="en-US" sz="2400" dirty="0">
                <a:latin typeface="Palatino"/>
                <a:cs typeface="Calibri Light" panose="020F0302020204030204" pitchFamily="34" charset="0"/>
              </a:rPr>
              <a:t> MRC, NLI, </a:t>
            </a:r>
            <a:r>
              <a:rPr lang="en-US" sz="2400" dirty="0" err="1">
                <a:latin typeface="Palatino"/>
                <a:cs typeface="Calibri Light" panose="020F0302020204030204" pitchFamily="34" charset="0"/>
              </a:rPr>
              <a:t>semantice</a:t>
            </a:r>
            <a:r>
              <a:rPr lang="en-US" sz="2400" dirty="0">
                <a:latin typeface="Palatino"/>
                <a:cs typeface="Calibri Light" panose="020F0302020204030204" pitchFamily="34" charset="0"/>
              </a:rPr>
              <a:t> role labeling, POS tagging, coreference resolution, sentiment, NER, WSD.</a:t>
            </a:r>
          </a:p>
          <a:p>
            <a:pPr marL="342900" indent="-342900" algn="l">
              <a:lnSpc>
                <a:spcPct val="150000"/>
              </a:lnSpc>
              <a:spcAft>
                <a:spcPts val="1200"/>
              </a:spcAft>
              <a:buClrTx/>
              <a:buSzTx/>
              <a:buFont typeface="Arial" panose="020B0604020202020204" pitchFamily="34" charset="0"/>
              <a:buChar char="•"/>
            </a:pPr>
            <a:r>
              <a:rPr lang="en-US" altLang="zh-CN" sz="2400" dirty="0">
                <a:latin typeface="Palatino"/>
                <a:cs typeface="Calibri Light" panose="020F0302020204030204" pitchFamily="34" charset="0"/>
              </a:rPr>
              <a:t>Unique similarity behaviors</a:t>
            </a:r>
            <a:endParaRPr lang="en-US" sz="2400" dirty="0">
              <a:latin typeface="Palatino"/>
              <a:cs typeface="Calibri Light" panose="020F0302020204030204" pitchFamily="34" charset="0"/>
            </a:endParaRPr>
          </a:p>
        </p:txBody>
      </p:sp>
      <p:pic>
        <p:nvPicPr>
          <p:cNvPr id="8" name="图片 7">
            <a:extLst>
              <a:ext uri="{FF2B5EF4-FFF2-40B4-BE49-F238E27FC236}">
                <a16:creationId xmlns:a16="http://schemas.microsoft.com/office/drawing/2014/main" id="{EF3BCD5E-5056-E3BA-D5F6-C82970B55ED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768533" y="3505265"/>
            <a:ext cx="6344227" cy="2286992"/>
          </a:xfrm>
          <a:prstGeom prst="rect">
            <a:avLst/>
          </a:prstGeom>
        </p:spPr>
      </p:pic>
      <p:sp>
        <p:nvSpPr>
          <p:cNvPr id="9" name="文本框 8">
            <a:extLst>
              <a:ext uri="{FF2B5EF4-FFF2-40B4-BE49-F238E27FC236}">
                <a16:creationId xmlns:a16="http://schemas.microsoft.com/office/drawing/2014/main" id="{053A0D94-7740-255E-3BA1-652DC3381859}"/>
              </a:ext>
            </a:extLst>
          </p:cNvPr>
          <p:cNvSpPr txBox="1"/>
          <p:nvPr/>
        </p:nvSpPr>
        <p:spPr>
          <a:xfrm>
            <a:off x="894081" y="5982651"/>
            <a:ext cx="954532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dirty="0">
                <a:solidFill>
                  <a:srgbClr val="222222"/>
                </a:solidFill>
                <a:latin typeface="Palatino"/>
              </a:rPr>
              <a:t>[1] </a:t>
            </a:r>
            <a:r>
              <a:rPr lang="en-US" altLang="zh-CN" b="0" i="0" dirty="0">
                <a:solidFill>
                  <a:srgbClr val="222222"/>
                </a:solidFill>
                <a:effectLst/>
                <a:latin typeface="Palatino"/>
              </a:rPr>
              <a:t>Table from reference: </a:t>
            </a:r>
            <a:r>
              <a:rPr lang="en-US" altLang="zh-CN" dirty="0">
                <a:solidFill>
                  <a:srgbClr val="222222"/>
                </a:solidFill>
                <a:latin typeface="Palatino"/>
              </a:rPr>
              <a:t>Peters M E, Neumann M, </a:t>
            </a:r>
            <a:r>
              <a:rPr lang="en-US" altLang="zh-CN" dirty="0" err="1">
                <a:solidFill>
                  <a:srgbClr val="222222"/>
                </a:solidFill>
                <a:latin typeface="Palatino"/>
              </a:rPr>
              <a:t>Iyyer</a:t>
            </a:r>
            <a:r>
              <a:rPr lang="en-US" altLang="zh-CN" dirty="0">
                <a:solidFill>
                  <a:srgbClr val="222222"/>
                </a:solidFill>
                <a:latin typeface="Palatino"/>
              </a:rPr>
              <a:t> M, et al. (2018). Deep contextualized word representations. NAACL 2018.</a:t>
            </a:r>
            <a:endParaRPr lang="zh-CN" altLang="en-US" dirty="0">
              <a:latin typeface="Palatino"/>
            </a:endParaRPr>
          </a:p>
        </p:txBody>
      </p:sp>
    </p:spTree>
    <p:extLst>
      <p:ext uri="{BB962C8B-B14F-4D97-AF65-F5344CB8AC3E}">
        <p14:creationId xmlns:p14="http://schemas.microsoft.com/office/powerpoint/2010/main" val="1526235388"/>
      </p:ext>
    </p:extLst>
  </p:cSld>
  <p:clrMapOvr>
    <a:masterClrMapping/>
  </p:clrMapOvr>
</p:sld>
</file>

<file path=ppt/slides/slide1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Slide Number Placeholder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1D8FA19-E13B-4121-8BBF-5D41F5A04330}" type="slidenum">
              <a:rPr lang="zh-CN" altLang="en-US" sz="1200" b="0" smtClean="0"/>
              <a:t>109</a:t>
            </a:fld>
            <a:endParaRPr lang="zh-CN" altLang="en-US" sz="1200" b="0" dirty="0"/>
          </a:p>
        </p:txBody>
      </p:sp>
      <p:sp>
        <p:nvSpPr>
          <p:cNvPr id="4" name="文本框 3"/>
          <p:cNvSpPr txBox="1"/>
          <p:nvPr/>
        </p:nvSpPr>
        <p:spPr>
          <a:xfrm>
            <a:off x="1271573" y="1711903"/>
            <a:ext cx="10434651" cy="3385542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marL="342900" indent="-342900" algn="l">
              <a:spcAft>
                <a:spcPts val="600"/>
              </a:spcAft>
              <a:buClrTx/>
              <a:buSzTx/>
              <a:buFont typeface="Arial" panose="020B0604020202020204" pitchFamily="34" charset="0"/>
              <a:buChar char="•"/>
            </a:pPr>
            <a:r>
              <a:rPr lang="en-US" altLang="en-US" sz="2800" dirty="0">
                <a:latin typeface="Palatino"/>
                <a:cs typeface="Calibri Light" panose="020F0302020204030204" pitchFamily="34" charset="0"/>
                <a:sym typeface="+mn-ea"/>
              </a:rPr>
              <a:t>In this week, we have learned</a:t>
            </a:r>
          </a:p>
          <a:p>
            <a:pPr marL="800100" lvl="1" indent="-342900"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en-US" altLang="en-US" sz="2600" dirty="0" err="1">
                <a:latin typeface="Palatino"/>
                <a:cs typeface="Calibri Light" panose="020F0302020204030204" pitchFamily="34" charset="0"/>
                <a:sym typeface="+mn-ea"/>
              </a:rPr>
              <a:t>Seqence</a:t>
            </a:r>
            <a:r>
              <a:rPr lang="en-US" altLang="en-US" sz="2600" dirty="0">
                <a:latin typeface="Palatino"/>
                <a:cs typeface="Calibri Light" panose="020F0302020204030204" pitchFamily="34" charset="0"/>
                <a:sym typeface="+mn-ea"/>
              </a:rPr>
              <a:t>-to-</a:t>
            </a:r>
            <a:r>
              <a:rPr lang="en-US" altLang="en-US" sz="2600" dirty="0" err="1">
                <a:latin typeface="Palatino"/>
                <a:cs typeface="Calibri Light" panose="020F0302020204030204" pitchFamily="34" charset="0"/>
                <a:sym typeface="+mn-ea"/>
              </a:rPr>
              <a:t>Seqence</a:t>
            </a:r>
            <a:r>
              <a:rPr lang="en-US" altLang="en-US" sz="2600" dirty="0">
                <a:latin typeface="Palatino"/>
                <a:cs typeface="Calibri Light" panose="020F0302020204030204" pitchFamily="34" charset="0"/>
                <a:sym typeface="+mn-ea"/>
              </a:rPr>
              <a:t> modeling</a:t>
            </a:r>
          </a:p>
          <a:p>
            <a:pPr marL="800100" lvl="1" indent="-342900"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en-US" altLang="en-US" sz="2600" dirty="0">
                <a:latin typeface="Palatino"/>
                <a:cs typeface="Calibri Light" panose="020F0302020204030204" pitchFamily="34" charset="0"/>
                <a:sym typeface="+mn-ea"/>
              </a:rPr>
              <a:t>Copying network and pointer network for source sequences</a:t>
            </a:r>
          </a:p>
          <a:p>
            <a:pPr marL="800100" lvl="1" indent="-342900"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en-US" altLang="en-US" sz="2600" dirty="0" err="1">
                <a:latin typeface="Palatino"/>
                <a:cs typeface="Calibri Light" panose="020F0302020204030204" pitchFamily="34" charset="0"/>
                <a:sym typeface="+mn-ea"/>
              </a:rPr>
              <a:t>Subword</a:t>
            </a:r>
            <a:r>
              <a:rPr lang="en-US" altLang="en-US" sz="2600" dirty="0">
                <a:latin typeface="Palatino"/>
                <a:cs typeface="Calibri Light" panose="020F0302020204030204" pitchFamily="34" charset="0"/>
                <a:sym typeface="+mn-ea"/>
              </a:rPr>
              <a:t> encoding and BPE</a:t>
            </a:r>
          </a:p>
          <a:p>
            <a:pPr marL="800100" lvl="1" indent="-342900"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en-US" altLang="en-US" sz="2600" dirty="0">
                <a:latin typeface="Palatino"/>
                <a:cs typeface="Calibri Light" panose="020F0302020204030204" pitchFamily="34" charset="0"/>
                <a:sym typeface="+mn-ea"/>
              </a:rPr>
              <a:t>Transformer</a:t>
            </a:r>
          </a:p>
          <a:p>
            <a:pPr marL="800100" lvl="1" indent="-342900"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en-US" altLang="en-US" sz="2600" dirty="0">
                <a:latin typeface="Palatino"/>
                <a:cs typeface="Calibri Light" panose="020F0302020204030204" pitchFamily="34" charset="0"/>
                <a:sym typeface="+mn-ea"/>
              </a:rPr>
              <a:t>Neural recurrent language modeling</a:t>
            </a:r>
          </a:p>
          <a:p>
            <a:pPr marL="800100" lvl="1" indent="-342900"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en-US" altLang="en-US" sz="2600" dirty="0" err="1">
                <a:latin typeface="Palatino"/>
                <a:cs typeface="Calibri Light" panose="020F0302020204030204" pitchFamily="34" charset="0"/>
                <a:sym typeface="+mn-ea"/>
              </a:rPr>
              <a:t>ELMo</a:t>
            </a:r>
            <a:r>
              <a:rPr lang="en-US" altLang="en-US" sz="2600" dirty="0">
                <a:latin typeface="Palatino"/>
                <a:cs typeface="Calibri Light" panose="020F0302020204030204" pitchFamily="34" charset="0"/>
                <a:sym typeface="+mn-ea"/>
              </a:rPr>
              <a:t> and contextualized embedding</a:t>
            </a:r>
          </a:p>
        </p:txBody>
      </p:sp>
      <p:sp>
        <p:nvSpPr>
          <p:cNvPr id="7" name="矩形 2">
            <a:extLst>
              <a:ext uri="{FF2B5EF4-FFF2-40B4-BE49-F238E27FC236}">
                <a16:creationId xmlns:a16="http://schemas.microsoft.com/office/drawing/2014/main" id="{C2B72B6C-28C4-4D15-85D1-992C09CAD794}"/>
              </a:ext>
            </a:extLst>
          </p:cNvPr>
          <p:cNvSpPr/>
          <p:nvPr/>
        </p:nvSpPr>
        <p:spPr>
          <a:xfrm>
            <a:off x="636397" y="221105"/>
            <a:ext cx="7958294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lvl="1"/>
            <a:r>
              <a:rPr lang="en-US" altLang="zh-CN" sz="3600" b="1" dirty="0">
                <a:latin typeface="Palatino" pitchFamily="2" charset="77"/>
                <a:ea typeface="Palatino" pitchFamily="2" charset="77"/>
                <a:cs typeface="Calibri Light" panose="020F0302020204030204" pitchFamily="34" charset="0"/>
              </a:rPr>
              <a:t>Summary</a:t>
            </a:r>
          </a:p>
        </p:txBody>
      </p:sp>
    </p:spTree>
    <p:extLst>
      <p:ext uri="{BB962C8B-B14F-4D97-AF65-F5344CB8AC3E}">
        <p14:creationId xmlns:p14="http://schemas.microsoft.com/office/powerpoint/2010/main" val="1615984299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EA47257-CF53-80B6-6BD0-F28DED50765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221A5E20-9A5D-44B5-0E64-DAF9971426A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1D8FA19-E13B-4121-8BBF-5D41F5A04330}" type="slidenum">
              <a:rPr lang="zh-CN" altLang="en-US" smtClean="0"/>
              <a:t>11</a:t>
            </a:fld>
            <a:endParaRPr lang="zh-CN" altLang="en-US"/>
          </a:p>
        </p:txBody>
      </p:sp>
      <p:sp>
        <p:nvSpPr>
          <p:cNvPr id="3" name="矩形 5">
            <a:extLst>
              <a:ext uri="{FF2B5EF4-FFF2-40B4-BE49-F238E27FC236}">
                <a16:creationId xmlns:a16="http://schemas.microsoft.com/office/drawing/2014/main" id="{98AA624F-9D61-DC59-4329-E2D4C3BD4250}"/>
              </a:ext>
            </a:extLst>
          </p:cNvPr>
          <p:cNvSpPr/>
          <p:nvPr/>
        </p:nvSpPr>
        <p:spPr>
          <a:xfrm>
            <a:off x="134607" y="121920"/>
            <a:ext cx="3051468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zh-CN" sz="3600" b="1" dirty="0">
                <a:latin typeface="Palatino" pitchFamily="2" charset="77"/>
                <a:ea typeface="Palatino" pitchFamily="2" charset="77"/>
                <a:cs typeface="Calibri Light" panose="020F0302020204030204" pitchFamily="34" charset="0"/>
              </a:rPr>
              <a:t>Contents</a:t>
            </a:r>
          </a:p>
        </p:txBody>
      </p:sp>
      <p:sp>
        <p:nvSpPr>
          <p:cNvPr id="4" name="矩形 8">
            <a:extLst>
              <a:ext uri="{FF2B5EF4-FFF2-40B4-BE49-F238E27FC236}">
                <a16:creationId xmlns:a16="http://schemas.microsoft.com/office/drawing/2014/main" id="{CC5A2CD2-5856-899F-0C40-9640E9102E33}"/>
              </a:ext>
            </a:extLst>
          </p:cNvPr>
          <p:cNvSpPr/>
          <p:nvPr/>
        </p:nvSpPr>
        <p:spPr>
          <a:xfrm>
            <a:off x="2325194" y="412233"/>
            <a:ext cx="9474071" cy="586218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428594" indent="-428594">
              <a:lnSpc>
                <a:spcPct val="150000"/>
              </a:lnSpc>
              <a:buSzPct val="100000"/>
              <a:buFont typeface="Arial" panose="020B0604020202020204" pitchFamily="34" charset="0"/>
              <a:buChar char="•"/>
            </a:pPr>
            <a:r>
              <a:rPr lang="en-US" altLang="zh-CN" sz="2400" dirty="0">
                <a:solidFill>
                  <a:schemeClr val="bg1">
                    <a:lumMod val="85000"/>
                  </a:schemeClr>
                </a:solidFill>
                <a:latin typeface="Palatino" pitchFamily="2" charset="77"/>
                <a:cs typeface="Calibri Light" panose="020F0302020204030204" pitchFamily="34" charset="0"/>
              </a:rPr>
              <a:t>12.1 Sequence-to-Sequence Models</a:t>
            </a:r>
          </a:p>
          <a:p>
            <a:pPr marL="885794" lvl="1" indent="-428594">
              <a:lnSpc>
                <a:spcPct val="150000"/>
              </a:lnSpc>
              <a:buSzPct val="100000"/>
              <a:buFont typeface="Arial" panose="020B0604020202020204" pitchFamily="34" charset="0"/>
              <a:buChar char="•"/>
            </a:pPr>
            <a:r>
              <a:rPr lang="en-US" altLang="zh-CN" sz="2000" b="1" dirty="0">
                <a:latin typeface="Palatino" pitchFamily="2" charset="77"/>
                <a:cs typeface="Calibri Light" panose="020F0302020204030204" pitchFamily="34" charset="0"/>
              </a:rPr>
              <a:t>12.1.1 Seq2seq Using LSTM</a:t>
            </a:r>
          </a:p>
          <a:p>
            <a:pPr marL="885794" lvl="1" indent="-428594">
              <a:lnSpc>
                <a:spcPct val="150000"/>
              </a:lnSpc>
              <a:buSzPct val="100000"/>
              <a:buFont typeface="Arial" panose="020B0604020202020204" pitchFamily="34" charset="0"/>
              <a:buChar char="•"/>
            </a:pPr>
            <a:r>
              <a:rPr lang="en-US" altLang="zh-CN" sz="2000" dirty="0">
                <a:solidFill>
                  <a:schemeClr val="bg1">
                    <a:lumMod val="85000"/>
                  </a:schemeClr>
                </a:solidFill>
                <a:latin typeface="Palatino" pitchFamily="2" charset="77"/>
                <a:cs typeface="Calibri Light" panose="020F0302020204030204" pitchFamily="34" charset="0"/>
              </a:rPr>
              <a:t>12.1.2 Adding More Source Features Using Target-to-source Attention</a:t>
            </a:r>
          </a:p>
          <a:p>
            <a:pPr marL="885794" lvl="1" indent="-428594">
              <a:lnSpc>
                <a:spcPct val="150000"/>
              </a:lnSpc>
              <a:buSzPct val="100000"/>
              <a:buFont typeface="Arial" panose="020B0604020202020204" pitchFamily="34" charset="0"/>
              <a:buChar char="•"/>
            </a:pPr>
            <a:r>
              <a:rPr lang="en-US" altLang="zh-CN" sz="2000" dirty="0">
                <a:solidFill>
                  <a:schemeClr val="bg1">
                    <a:lumMod val="85000"/>
                  </a:schemeClr>
                </a:solidFill>
                <a:latin typeface="Palatino" pitchFamily="2" charset="77"/>
                <a:cs typeface="Calibri Light" panose="020F0302020204030204" pitchFamily="34" charset="0"/>
              </a:rPr>
              <a:t>12.1.3 Copying from the Source</a:t>
            </a:r>
          </a:p>
          <a:p>
            <a:pPr marL="885794" lvl="1" indent="-428594">
              <a:lnSpc>
                <a:spcPct val="150000"/>
              </a:lnSpc>
              <a:buSzPct val="100000"/>
              <a:buFont typeface="Arial" panose="020B0604020202020204" pitchFamily="34" charset="0"/>
              <a:buChar char="•"/>
            </a:pPr>
            <a:r>
              <a:rPr lang="en-US" altLang="zh-CN" sz="2000" dirty="0">
                <a:solidFill>
                  <a:schemeClr val="bg1">
                    <a:lumMod val="85000"/>
                  </a:schemeClr>
                </a:solidFill>
                <a:latin typeface="Palatino" pitchFamily="2" charset="77"/>
                <a:cs typeface="Calibri Light" panose="020F0302020204030204" pitchFamily="34" charset="0"/>
              </a:rPr>
              <a:t>12.1.4 </a:t>
            </a:r>
            <a:r>
              <a:rPr lang="en-US" altLang="zh-CN" sz="2000" dirty="0" err="1">
                <a:solidFill>
                  <a:schemeClr val="bg1">
                    <a:lumMod val="85000"/>
                  </a:schemeClr>
                </a:solidFill>
                <a:latin typeface="Palatino" pitchFamily="2" charset="77"/>
                <a:cs typeface="Calibri Light" panose="020F0302020204030204" pitchFamily="34" charset="0"/>
              </a:rPr>
              <a:t>Subword</a:t>
            </a:r>
            <a:r>
              <a:rPr lang="en-US" altLang="zh-CN" sz="2000" dirty="0">
                <a:solidFill>
                  <a:schemeClr val="bg1">
                    <a:lumMod val="85000"/>
                  </a:schemeClr>
                </a:solidFill>
                <a:latin typeface="Palatino" pitchFamily="2" charset="77"/>
                <a:cs typeface="Calibri Light" panose="020F0302020204030204" pitchFamily="34" charset="0"/>
              </a:rPr>
              <a:t> Embedding</a:t>
            </a:r>
          </a:p>
          <a:p>
            <a:pPr marL="428625" indent="-428625">
              <a:lnSpc>
                <a:spcPct val="150000"/>
              </a:lnSpc>
              <a:buSzPct val="100000"/>
              <a:buFont typeface="Arial" panose="020B0604020202020204" pitchFamily="34" charset="0"/>
              <a:buChar char="•"/>
            </a:pPr>
            <a:r>
              <a:rPr lang="en-US" altLang="zh-CN" sz="2400" dirty="0">
                <a:solidFill>
                  <a:schemeClr val="bg1">
                    <a:lumMod val="85000"/>
                  </a:schemeClr>
                </a:solidFill>
                <a:latin typeface="Palatino" pitchFamily="2" charset="77"/>
                <a:cs typeface="Calibri Light" panose="020F0302020204030204" pitchFamily="34" charset="0"/>
              </a:rPr>
              <a:t>12.2 Transformer</a:t>
            </a:r>
          </a:p>
          <a:p>
            <a:pPr marL="885794" lvl="1" indent="-428594">
              <a:lnSpc>
                <a:spcPct val="150000"/>
              </a:lnSpc>
              <a:buSzPct val="100000"/>
              <a:buFont typeface="Arial" panose="020B0604020202020204" pitchFamily="34" charset="0"/>
              <a:buChar char="•"/>
            </a:pPr>
            <a:r>
              <a:rPr lang="en-US" altLang="zh-CN" sz="2000" dirty="0">
                <a:solidFill>
                  <a:schemeClr val="bg1">
                    <a:lumMod val="85000"/>
                  </a:schemeClr>
                </a:solidFill>
                <a:latin typeface="Palatino" pitchFamily="2" charset="77"/>
                <a:cs typeface="Calibri Light" panose="020F0302020204030204" pitchFamily="34" charset="0"/>
              </a:rPr>
              <a:t>12.2.1 The Architecture</a:t>
            </a:r>
          </a:p>
          <a:p>
            <a:pPr marL="885794" lvl="1" indent="-428594">
              <a:lnSpc>
                <a:spcPct val="150000"/>
              </a:lnSpc>
              <a:buSzPct val="100000"/>
              <a:buFont typeface="Arial" panose="020B0604020202020204" pitchFamily="34" charset="0"/>
              <a:buChar char="•"/>
            </a:pPr>
            <a:r>
              <a:rPr lang="en-US" altLang="zh-CN" sz="2000" dirty="0">
                <a:solidFill>
                  <a:schemeClr val="bg1">
                    <a:lumMod val="85000"/>
                  </a:schemeClr>
                </a:solidFill>
                <a:latin typeface="Palatino" pitchFamily="2" charset="77"/>
                <a:cs typeface="Calibri Light" panose="020F0302020204030204" pitchFamily="34" charset="0"/>
              </a:rPr>
              <a:t>12.2.2 Training</a:t>
            </a:r>
          </a:p>
          <a:p>
            <a:pPr marL="885794" lvl="1" indent="-428594">
              <a:lnSpc>
                <a:spcPct val="150000"/>
              </a:lnSpc>
              <a:buSzPct val="100000"/>
              <a:buFont typeface="Arial" panose="020B0604020202020204" pitchFamily="34" charset="0"/>
              <a:buChar char="•"/>
            </a:pPr>
            <a:r>
              <a:rPr lang="en-US" altLang="zh-CN" sz="2000" dirty="0">
                <a:solidFill>
                  <a:schemeClr val="bg1">
                    <a:lumMod val="85000"/>
                  </a:schemeClr>
                </a:solidFill>
                <a:latin typeface="Palatino" pitchFamily="2" charset="77"/>
                <a:cs typeface="Calibri Light" panose="020F0302020204030204" pitchFamily="34" charset="0"/>
              </a:rPr>
              <a:t>12.2.3 Variations</a:t>
            </a:r>
          </a:p>
          <a:p>
            <a:pPr marL="428625" indent="-428625">
              <a:lnSpc>
                <a:spcPct val="150000"/>
              </a:lnSpc>
              <a:buSzPct val="100000"/>
              <a:buFont typeface="Arial" panose="020B0604020202020204" pitchFamily="34" charset="0"/>
              <a:buChar char="•"/>
            </a:pPr>
            <a:r>
              <a:rPr lang="en-US" altLang="zh-CN" sz="2400" dirty="0">
                <a:solidFill>
                  <a:schemeClr val="bg1">
                    <a:lumMod val="85000"/>
                  </a:schemeClr>
                </a:solidFill>
                <a:latin typeface="Palatino" pitchFamily="2" charset="77"/>
                <a:cs typeface="Calibri Light" panose="020F0302020204030204" pitchFamily="34" charset="0"/>
              </a:rPr>
              <a:t>12.3 Contextualized Word Representations</a:t>
            </a:r>
          </a:p>
          <a:p>
            <a:pPr marL="885825" lvl="1" indent="-428625">
              <a:lnSpc>
                <a:spcPct val="150000"/>
              </a:lnSpc>
              <a:buSzPct val="100000"/>
              <a:buFont typeface="Arial" panose="020B0604020202020204" pitchFamily="34" charset="0"/>
              <a:buChar char="•"/>
            </a:pPr>
            <a:r>
              <a:rPr lang="en-US" altLang="zh-CN" sz="2000" dirty="0">
                <a:solidFill>
                  <a:schemeClr val="bg1">
                    <a:lumMod val="85000"/>
                  </a:schemeClr>
                </a:solidFill>
                <a:latin typeface="Palatino" pitchFamily="2" charset="77"/>
                <a:cs typeface="Calibri Light" panose="020F0302020204030204" pitchFamily="34" charset="0"/>
              </a:rPr>
              <a:t>12.3.1 Recurrent Neural Language Models</a:t>
            </a:r>
          </a:p>
          <a:p>
            <a:pPr marL="885825" lvl="1" indent="-428625">
              <a:lnSpc>
                <a:spcPct val="150000"/>
              </a:lnSpc>
              <a:buSzPct val="100000"/>
              <a:buFont typeface="Arial" panose="020B0604020202020204" pitchFamily="34" charset="0"/>
              <a:buChar char="•"/>
            </a:pPr>
            <a:r>
              <a:rPr lang="en-US" altLang="zh-CN" sz="2000" dirty="0">
                <a:solidFill>
                  <a:schemeClr val="bg1">
                    <a:lumMod val="85000"/>
                  </a:schemeClr>
                </a:solidFill>
                <a:latin typeface="Palatino" pitchFamily="2" charset="77"/>
                <a:cs typeface="Calibri Light" panose="020F0302020204030204" pitchFamily="34" charset="0"/>
              </a:rPr>
              <a:t>12.3.2 </a:t>
            </a:r>
            <a:r>
              <a:rPr lang="en-US" altLang="zh-CN" sz="2000" dirty="0" err="1">
                <a:solidFill>
                  <a:schemeClr val="bg1">
                    <a:lumMod val="85000"/>
                  </a:schemeClr>
                </a:solidFill>
                <a:latin typeface="Palatino" pitchFamily="2" charset="77"/>
                <a:cs typeface="Calibri Light" panose="020F0302020204030204" pitchFamily="34" charset="0"/>
              </a:rPr>
              <a:t>ELMo</a:t>
            </a:r>
            <a:endParaRPr lang="en-US" altLang="zh-CN" sz="2000" dirty="0">
              <a:solidFill>
                <a:schemeClr val="bg1">
                  <a:lumMod val="85000"/>
                </a:schemeClr>
              </a:solidFill>
              <a:latin typeface="Palatino" pitchFamily="2" charset="77"/>
              <a:cs typeface="Calibri Light" panose="020F03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494492398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灯片编号占位符 1">
            <a:extLst>
              <a:ext uri="{FF2B5EF4-FFF2-40B4-BE49-F238E27FC236}">
                <a16:creationId xmlns:a16="http://schemas.microsoft.com/office/drawing/2014/main" id="{AA6A865D-8854-4766-B91C-57ACEE256C73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1D8FA19-E13B-4121-8BBF-5D41F5A04330}" type="slidenum">
              <a:rPr lang="zh-CN" altLang="en-US" smtClean="0"/>
              <a:t>12</a:t>
            </a:fld>
            <a:endParaRPr lang="zh-CN" altLang="en-US"/>
          </a:p>
        </p:txBody>
      </p:sp>
      <p:sp>
        <p:nvSpPr>
          <p:cNvPr id="3" name="文本框 2">
            <a:extLst>
              <a:ext uri="{FF2B5EF4-FFF2-40B4-BE49-F238E27FC236}">
                <a16:creationId xmlns:a16="http://schemas.microsoft.com/office/drawing/2014/main" id="{14E38AA7-9DD3-4009-8D4D-6FB9C9739111}"/>
              </a:ext>
            </a:extLst>
          </p:cNvPr>
          <p:cNvSpPr txBox="1"/>
          <p:nvPr/>
        </p:nvSpPr>
        <p:spPr>
          <a:xfrm>
            <a:off x="338110" y="172640"/>
            <a:ext cx="725388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3600" b="1" dirty="0">
                <a:latin typeface="Palatino"/>
              </a:rPr>
              <a:t>Seq2seq using LSTM</a:t>
            </a:r>
            <a:endParaRPr lang="zh-CN" altLang="en-US" sz="3600" b="1" dirty="0">
              <a:latin typeface="Palatino"/>
            </a:endParaRPr>
          </a:p>
        </p:txBody>
      </p:sp>
      <p:sp>
        <p:nvSpPr>
          <p:cNvPr id="4" name="文本框 3">
            <a:extLst>
              <a:ext uri="{FF2B5EF4-FFF2-40B4-BE49-F238E27FC236}">
                <a16:creationId xmlns:a16="http://schemas.microsoft.com/office/drawing/2014/main" id="{92CA8E96-E386-4C9D-AD69-F1C36F331DAD}"/>
              </a:ext>
            </a:extLst>
          </p:cNvPr>
          <p:cNvSpPr txBox="1"/>
          <p:nvPr/>
        </p:nvSpPr>
        <p:spPr>
          <a:xfrm>
            <a:off x="749498" y="1238256"/>
            <a:ext cx="6408267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altLang="zh-CN" sz="2400" dirty="0">
                <a:solidFill>
                  <a:srgbClr val="C00000"/>
                </a:solidFill>
                <a:latin typeface="Palatino"/>
              </a:rPr>
              <a:t>Encoding </a:t>
            </a:r>
            <a:r>
              <a:rPr lang="en-US" altLang="zh-CN" sz="2400" dirty="0">
                <a:latin typeface="Palatino"/>
              </a:rPr>
              <a:t>and</a:t>
            </a:r>
            <a:r>
              <a:rPr lang="en-US" altLang="zh-CN" sz="2400" dirty="0">
                <a:solidFill>
                  <a:srgbClr val="C00000"/>
                </a:solidFill>
                <a:latin typeface="Palatino"/>
              </a:rPr>
              <a:t> Decoding </a:t>
            </a:r>
            <a:r>
              <a:rPr lang="en-US" altLang="zh-CN" sz="2400" dirty="0">
                <a:latin typeface="Palatino"/>
              </a:rPr>
              <a:t>with LSTM</a:t>
            </a:r>
            <a:endParaRPr lang="zh-CN" altLang="en-US" sz="2400" dirty="0">
              <a:latin typeface="Palatino"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6" name="文本框 5">
                <a:extLst>
                  <a:ext uri="{FF2B5EF4-FFF2-40B4-BE49-F238E27FC236}">
                    <a16:creationId xmlns:a16="http://schemas.microsoft.com/office/drawing/2014/main" id="{EDD9FC60-80EF-46D6-8D09-D06854F7B407}"/>
                  </a:ext>
                </a:extLst>
              </p:cNvPr>
              <p:cNvSpPr txBox="1"/>
              <p:nvPr/>
            </p:nvSpPr>
            <p:spPr>
              <a:xfrm>
                <a:off x="2696945" y="1908853"/>
                <a:ext cx="6798110" cy="46166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zh-CN" sz="2400" dirty="0">
                    <a:latin typeface="Palatino"/>
                  </a:rPr>
                  <a:t>Given an input sentence: 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US" altLang="zh-CN" sz="2400" i="1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zh-CN" sz="2400" i="1">
                            <a:latin typeface="Cambria Math" panose="02040503050406030204" pitchFamily="18" charset="0"/>
                          </a:rPr>
                          <m:t>𝑋</m:t>
                        </m:r>
                      </m:e>
                      <m:sub>
                        <m:r>
                          <a:rPr lang="en-US" altLang="zh-CN" sz="2400" i="1">
                            <a:latin typeface="Cambria Math" panose="02040503050406030204" pitchFamily="18" charset="0"/>
                          </a:rPr>
                          <m:t>1:</m:t>
                        </m:r>
                        <m:r>
                          <a:rPr lang="en-US" altLang="zh-CN" sz="2400" i="1">
                            <a:latin typeface="Cambria Math" panose="02040503050406030204" pitchFamily="18" charset="0"/>
                          </a:rPr>
                          <m:t>𝑛</m:t>
                        </m:r>
                      </m:sub>
                    </m:sSub>
                    <m:r>
                      <a:rPr lang="en-US" altLang="zh-CN" sz="2400" i="1">
                        <a:latin typeface="Cambria Math" panose="02040503050406030204" pitchFamily="18" charset="0"/>
                      </a:rPr>
                      <m:t>=</m:t>
                    </m:r>
                    <m:sSub>
                      <m:sSubPr>
                        <m:ctrlPr>
                          <a:rPr lang="en-US" altLang="zh-CN" sz="2400" i="1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zh-CN" sz="2400" i="1"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b>
                        <m:r>
                          <a:rPr lang="en-US" altLang="zh-CN" sz="2400" i="1">
                            <a:latin typeface="Cambria Math" panose="02040503050406030204" pitchFamily="18" charset="0"/>
                          </a:rPr>
                          <m:t>1</m:t>
                        </m:r>
                      </m:sub>
                    </m:sSub>
                    <m:r>
                      <a:rPr lang="en-US" altLang="zh-CN" sz="2400" i="1">
                        <a:latin typeface="Cambria Math" panose="02040503050406030204" pitchFamily="18" charset="0"/>
                      </a:rPr>
                      <m:t>,</m:t>
                    </m:r>
                    <m:sSub>
                      <m:sSubPr>
                        <m:ctrlPr>
                          <a:rPr lang="en-US" altLang="zh-CN" sz="2400" i="1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zh-CN" sz="2400" i="1"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b>
                        <m:r>
                          <a:rPr lang="en-US" altLang="zh-CN" sz="2400" i="1">
                            <a:latin typeface="Cambria Math" panose="02040503050406030204" pitchFamily="18" charset="0"/>
                          </a:rPr>
                          <m:t>2</m:t>
                        </m:r>
                      </m:sub>
                    </m:sSub>
                    <m:r>
                      <a:rPr lang="en-US" altLang="zh-CN" sz="2400" i="1">
                        <a:latin typeface="Cambria Math" panose="02040503050406030204" pitchFamily="18" charset="0"/>
                      </a:rPr>
                      <m:t>,…,</m:t>
                    </m:r>
                    <m:sSub>
                      <m:sSubPr>
                        <m:ctrlPr>
                          <a:rPr lang="en-US" altLang="zh-CN" sz="2400" i="1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zh-CN" sz="2400" i="1"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b>
                        <m:r>
                          <a:rPr lang="en-US" altLang="zh-CN" sz="2400" i="1">
                            <a:latin typeface="Cambria Math" panose="02040503050406030204" pitchFamily="18" charset="0"/>
                          </a:rPr>
                          <m:t>𝑛</m:t>
                        </m:r>
                      </m:sub>
                    </m:sSub>
                  </m:oMath>
                </a14:m>
                <a:endParaRPr lang="zh-CN" altLang="en-US" sz="2400" dirty="0">
                  <a:latin typeface="Palatino"/>
                </a:endParaRPr>
              </a:p>
            </p:txBody>
          </p:sp>
        </mc:Choice>
        <mc:Fallback xmlns="">
          <p:sp>
            <p:nvSpPr>
              <p:cNvPr id="6" name="文本框 5">
                <a:extLst>
                  <a:ext uri="{FF2B5EF4-FFF2-40B4-BE49-F238E27FC236}">
                    <a16:creationId xmlns:a16="http://schemas.microsoft.com/office/drawing/2014/main" id="{EDD9FC60-80EF-46D6-8D09-D06854F7B407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696945" y="1908853"/>
                <a:ext cx="6798110" cy="461665"/>
              </a:xfrm>
              <a:prstGeom prst="rect">
                <a:avLst/>
              </a:prstGeom>
              <a:blipFill>
                <a:blip r:embed="rId7"/>
                <a:stretch>
                  <a:fillRect l="-1493" t="-10811" b="-29730"/>
                </a:stretch>
              </a:blipFill>
            </p:spPr>
            <p:txBody>
              <a:bodyPr/>
              <a:lstStyle/>
              <a:p>
                <a:r>
                  <a:rPr lang="en-CN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8" name="文本框 7">
                <a:extLst>
                  <a:ext uri="{FF2B5EF4-FFF2-40B4-BE49-F238E27FC236}">
                    <a16:creationId xmlns:a16="http://schemas.microsoft.com/office/drawing/2014/main" id="{1DF1768B-C656-4230-A1EE-4995E2A56BDE}"/>
                  </a:ext>
                </a:extLst>
              </p:cNvPr>
              <p:cNvSpPr txBox="1"/>
              <p:nvPr/>
            </p:nvSpPr>
            <p:spPr>
              <a:xfrm>
                <a:off x="2414721" y="5199706"/>
                <a:ext cx="7362558" cy="46166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zh-CN" sz="2400" dirty="0">
                    <a:latin typeface="Palatino"/>
                  </a:rPr>
                  <a:t>Generating an output sentence: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US" altLang="zh-CN" sz="2400" i="1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zh-CN" sz="2400" i="1">
                            <a:latin typeface="Cambria Math" panose="02040503050406030204" pitchFamily="18" charset="0"/>
                          </a:rPr>
                          <m:t>𝑌</m:t>
                        </m:r>
                      </m:e>
                      <m:sub>
                        <m:r>
                          <a:rPr lang="en-US" altLang="zh-CN" sz="2400" i="1">
                            <a:latin typeface="Cambria Math" panose="02040503050406030204" pitchFamily="18" charset="0"/>
                          </a:rPr>
                          <m:t>1:</m:t>
                        </m:r>
                        <m:r>
                          <a:rPr lang="en-US" altLang="zh-CN" sz="2400" i="1">
                            <a:latin typeface="Cambria Math" panose="02040503050406030204" pitchFamily="18" charset="0"/>
                          </a:rPr>
                          <m:t>𝑚</m:t>
                        </m:r>
                      </m:sub>
                    </m:sSub>
                    <m:r>
                      <a:rPr lang="en-US" altLang="zh-CN" sz="2400" i="1">
                        <a:latin typeface="Cambria Math" panose="02040503050406030204" pitchFamily="18" charset="0"/>
                      </a:rPr>
                      <m:t>=</m:t>
                    </m:r>
                    <m:sSub>
                      <m:sSubPr>
                        <m:ctrlPr>
                          <a:rPr lang="en-US" altLang="zh-CN" sz="2400" i="1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zh-CN" sz="2400" i="1">
                            <a:latin typeface="Cambria Math" panose="02040503050406030204" pitchFamily="18" charset="0"/>
                          </a:rPr>
                          <m:t>𝑦</m:t>
                        </m:r>
                      </m:e>
                      <m:sub>
                        <m:r>
                          <a:rPr lang="en-US" altLang="zh-CN" sz="2400" i="1">
                            <a:latin typeface="Cambria Math" panose="02040503050406030204" pitchFamily="18" charset="0"/>
                          </a:rPr>
                          <m:t>1</m:t>
                        </m:r>
                      </m:sub>
                    </m:sSub>
                    <m:r>
                      <a:rPr lang="en-US" altLang="zh-CN" sz="2400" i="1">
                        <a:latin typeface="Cambria Math" panose="02040503050406030204" pitchFamily="18" charset="0"/>
                      </a:rPr>
                      <m:t>,</m:t>
                    </m:r>
                    <m:sSub>
                      <m:sSubPr>
                        <m:ctrlPr>
                          <a:rPr lang="en-US" altLang="zh-CN" sz="2400" i="1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zh-CN" sz="2400" i="1">
                            <a:latin typeface="Cambria Math" panose="02040503050406030204" pitchFamily="18" charset="0"/>
                          </a:rPr>
                          <m:t>𝑦</m:t>
                        </m:r>
                      </m:e>
                      <m:sub>
                        <m:r>
                          <a:rPr lang="en-US" altLang="zh-CN" sz="2400" i="1">
                            <a:latin typeface="Cambria Math" panose="02040503050406030204" pitchFamily="18" charset="0"/>
                          </a:rPr>
                          <m:t>2</m:t>
                        </m:r>
                      </m:sub>
                    </m:sSub>
                    <m:r>
                      <a:rPr lang="en-US" altLang="zh-CN" sz="2400" i="1">
                        <a:latin typeface="Cambria Math" panose="02040503050406030204" pitchFamily="18" charset="0"/>
                      </a:rPr>
                      <m:t>,…,</m:t>
                    </m:r>
                    <m:sSub>
                      <m:sSubPr>
                        <m:ctrlPr>
                          <a:rPr lang="en-US" altLang="zh-CN" sz="2400" i="1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zh-CN" sz="2400" i="1">
                            <a:latin typeface="Cambria Math" panose="02040503050406030204" pitchFamily="18" charset="0"/>
                          </a:rPr>
                          <m:t>𝑦</m:t>
                        </m:r>
                      </m:e>
                      <m:sub>
                        <m:r>
                          <a:rPr lang="en-US" altLang="zh-CN" sz="2400" i="1">
                            <a:latin typeface="Cambria Math" panose="02040503050406030204" pitchFamily="18" charset="0"/>
                          </a:rPr>
                          <m:t>𝑚</m:t>
                        </m:r>
                      </m:sub>
                    </m:sSub>
                  </m:oMath>
                </a14:m>
                <a:endParaRPr lang="zh-CN" altLang="en-US" sz="2400" dirty="0">
                  <a:latin typeface="Palatino"/>
                </a:endParaRPr>
              </a:p>
            </p:txBody>
          </p:sp>
        </mc:Choice>
        <mc:Fallback xmlns="">
          <p:sp>
            <p:nvSpPr>
              <p:cNvPr id="8" name="文本框 7">
                <a:extLst>
                  <a:ext uri="{FF2B5EF4-FFF2-40B4-BE49-F238E27FC236}">
                    <a16:creationId xmlns:a16="http://schemas.microsoft.com/office/drawing/2014/main" id="{1DF1768B-C656-4230-A1EE-4995E2A56BDE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414721" y="5199706"/>
                <a:ext cx="7362558" cy="461665"/>
              </a:xfrm>
              <a:prstGeom prst="rect">
                <a:avLst/>
              </a:prstGeom>
              <a:blipFill>
                <a:blip r:embed="rId8"/>
                <a:stretch>
                  <a:fillRect l="-1379" t="-10811" b="-29730"/>
                </a:stretch>
              </a:blipFill>
            </p:spPr>
            <p:txBody>
              <a:bodyPr/>
              <a:lstStyle/>
              <a:p>
                <a:r>
                  <a:rPr lang="en-CN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0" name="Rounded Rectangle 6 1">
            <a:extLst>
              <a:ext uri="{FF2B5EF4-FFF2-40B4-BE49-F238E27FC236}">
                <a16:creationId xmlns:a16="http://schemas.microsoft.com/office/drawing/2014/main" id="{D24735C6-7F7B-4D5B-881B-357B5678F4C6}"/>
              </a:ext>
            </a:extLst>
          </p:cNvPr>
          <p:cNvSpPr/>
          <p:nvPr/>
        </p:nvSpPr>
        <p:spPr>
          <a:xfrm>
            <a:off x="2876939" y="4092839"/>
            <a:ext cx="554671" cy="284288"/>
          </a:xfrm>
          <a:prstGeom prst="roundRect">
            <a:avLst/>
          </a:prstGeom>
          <a:ln w="19050"/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altLang="zh-CN" sz="1000" dirty="0">
                <a:latin typeface="Palatino"/>
              </a:rPr>
              <a:t>LSTM</a:t>
            </a:r>
            <a:endParaRPr lang="en-US" sz="1000" dirty="0">
              <a:latin typeface="Palatino"/>
            </a:endParaRPr>
          </a:p>
        </p:txBody>
      </p:sp>
      <p:cxnSp>
        <p:nvCxnSpPr>
          <p:cNvPr id="11" name="Straight Arrow Connector 8 1">
            <a:extLst>
              <a:ext uri="{FF2B5EF4-FFF2-40B4-BE49-F238E27FC236}">
                <a16:creationId xmlns:a16="http://schemas.microsoft.com/office/drawing/2014/main" id="{49965EFA-674C-4A97-A932-36CB939675C1}"/>
              </a:ext>
            </a:extLst>
          </p:cNvPr>
          <p:cNvCxnSpPr>
            <a:stCxn id="12" idx="0"/>
            <a:endCxn id="10" idx="2"/>
          </p:cNvCxnSpPr>
          <p:nvPr/>
        </p:nvCxnSpPr>
        <p:spPr>
          <a:xfrm flipV="1">
            <a:off x="3154274" y="4377127"/>
            <a:ext cx="0" cy="295520"/>
          </a:xfrm>
          <a:prstGeom prst="straightConnector1">
            <a:avLst/>
          </a:prstGeom>
          <a:ln w="1905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12" name="Rounded Rectangle 10 1">
                <a:extLst>
                  <a:ext uri="{FF2B5EF4-FFF2-40B4-BE49-F238E27FC236}">
                    <a16:creationId xmlns:a16="http://schemas.microsoft.com/office/drawing/2014/main" id="{E22F60EB-CA7A-44CF-AABB-85116FD7BDB2}"/>
                  </a:ext>
                </a:extLst>
              </p:cNvPr>
              <p:cNvSpPr/>
              <p:nvPr/>
            </p:nvSpPr>
            <p:spPr>
              <a:xfrm>
                <a:off x="2876939" y="4672647"/>
                <a:ext cx="554671" cy="284288"/>
              </a:xfrm>
              <a:prstGeom prst="roundRect">
                <a:avLst/>
              </a:prstGeom>
              <a:ln w="19050"/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14:m>
                  <m:oMath xmlns:m="http://schemas.openxmlformats.org/officeDocument/2006/math">
                    <m:sSub>
                      <m:sSubPr>
                        <m:ctrlPr>
                          <a:rPr lang="en-US" sz="1000" i="1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sz="1000" i="1"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b>
                        <m:r>
                          <a:rPr lang="en-US" sz="1000" i="1">
                            <a:latin typeface="Cambria Math" panose="02040503050406030204" pitchFamily="18" charset="0"/>
                          </a:rPr>
                          <m:t>1</m:t>
                        </m:r>
                      </m:sub>
                    </m:sSub>
                  </m:oMath>
                </a14:m>
                <a:r>
                  <a:rPr lang="en-US" sz="1000" dirty="0">
                    <a:latin typeface="Palatino"/>
                  </a:rPr>
                  <a:t> </a:t>
                </a:r>
              </a:p>
            </p:txBody>
          </p:sp>
        </mc:Choice>
        <mc:Fallback xmlns="">
          <p:sp>
            <p:nvSpPr>
              <p:cNvPr id="12" name="Rounded Rectangle 10 1">
                <a:extLst>
                  <a:ext uri="{FF2B5EF4-FFF2-40B4-BE49-F238E27FC236}">
                    <a16:creationId xmlns:a16="http://schemas.microsoft.com/office/drawing/2014/main" id="{E22F60EB-CA7A-44CF-AABB-85116FD7BDB2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876939" y="4672647"/>
                <a:ext cx="554671" cy="284288"/>
              </a:xfrm>
              <a:prstGeom prst="roundRect">
                <a:avLst/>
              </a:prstGeom>
              <a:blipFill>
                <a:blip r:embed="rId9"/>
                <a:stretch>
                  <a:fillRect/>
                </a:stretch>
              </a:blipFill>
              <a:ln w="19050"/>
            </p:spPr>
            <p:txBody>
              <a:bodyPr/>
              <a:lstStyle/>
              <a:p>
                <a:r>
                  <a:rPr lang="zh-CN" alt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3" name="Rounded Rectangle 13 1">
            <a:extLst>
              <a:ext uri="{FF2B5EF4-FFF2-40B4-BE49-F238E27FC236}">
                <a16:creationId xmlns:a16="http://schemas.microsoft.com/office/drawing/2014/main" id="{E1395FBB-C899-458D-916F-2A0D685AFC0C}"/>
              </a:ext>
            </a:extLst>
          </p:cNvPr>
          <p:cNvSpPr/>
          <p:nvPr/>
        </p:nvSpPr>
        <p:spPr>
          <a:xfrm>
            <a:off x="3668613" y="4092839"/>
            <a:ext cx="554671" cy="284288"/>
          </a:xfrm>
          <a:prstGeom prst="roundRect">
            <a:avLst/>
          </a:prstGeom>
          <a:ln w="19050"/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altLang="zh-CN" sz="1000" dirty="0">
                <a:latin typeface="Palatino"/>
              </a:rPr>
              <a:t>LSTM</a:t>
            </a:r>
            <a:endParaRPr lang="en-US" sz="1000" dirty="0">
              <a:latin typeface="Palatino"/>
            </a:endParaRPr>
          </a:p>
        </p:txBody>
      </p:sp>
      <p:cxnSp>
        <p:nvCxnSpPr>
          <p:cNvPr id="14" name="Straight Arrow Connector 14 1">
            <a:extLst>
              <a:ext uri="{FF2B5EF4-FFF2-40B4-BE49-F238E27FC236}">
                <a16:creationId xmlns:a16="http://schemas.microsoft.com/office/drawing/2014/main" id="{896DE8FA-AB69-4041-B87D-221CEA3F2A7D}"/>
              </a:ext>
            </a:extLst>
          </p:cNvPr>
          <p:cNvCxnSpPr/>
          <p:nvPr/>
        </p:nvCxnSpPr>
        <p:spPr>
          <a:xfrm flipH="1" flipV="1">
            <a:off x="3945949" y="4377128"/>
            <a:ext cx="1" cy="309389"/>
          </a:xfrm>
          <a:prstGeom prst="straightConnector1">
            <a:avLst/>
          </a:prstGeom>
          <a:ln w="1905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15" name="Rounded Rectangle 15 1">
                <a:extLst>
                  <a:ext uri="{FF2B5EF4-FFF2-40B4-BE49-F238E27FC236}">
                    <a16:creationId xmlns:a16="http://schemas.microsoft.com/office/drawing/2014/main" id="{C8334A56-90D4-45EB-9319-53075762D31D}"/>
                  </a:ext>
                </a:extLst>
              </p:cNvPr>
              <p:cNvSpPr/>
              <p:nvPr/>
            </p:nvSpPr>
            <p:spPr>
              <a:xfrm>
                <a:off x="3668613" y="4672647"/>
                <a:ext cx="554671" cy="284288"/>
              </a:xfrm>
              <a:prstGeom prst="roundRect">
                <a:avLst/>
              </a:prstGeom>
              <a:ln w="19050"/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14:m>
                  <m:oMath xmlns:m="http://schemas.openxmlformats.org/officeDocument/2006/math">
                    <m:sSub>
                      <m:sSubPr>
                        <m:ctrlPr>
                          <a:rPr lang="en-US" sz="1000" i="1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sz="1000" i="1"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b>
                        <m:r>
                          <a:rPr lang="en-US" sz="1000" i="1">
                            <a:latin typeface="Cambria Math" panose="02040503050406030204" pitchFamily="18" charset="0"/>
                          </a:rPr>
                          <m:t>2</m:t>
                        </m:r>
                      </m:sub>
                    </m:sSub>
                  </m:oMath>
                </a14:m>
                <a:r>
                  <a:rPr lang="en-US" sz="1000" dirty="0">
                    <a:latin typeface="Palatino"/>
                  </a:rPr>
                  <a:t> </a:t>
                </a:r>
              </a:p>
            </p:txBody>
          </p:sp>
        </mc:Choice>
        <mc:Fallback xmlns="">
          <p:sp>
            <p:nvSpPr>
              <p:cNvPr id="15" name="Rounded Rectangle 15 1">
                <a:extLst>
                  <a:ext uri="{FF2B5EF4-FFF2-40B4-BE49-F238E27FC236}">
                    <a16:creationId xmlns:a16="http://schemas.microsoft.com/office/drawing/2014/main" id="{C8334A56-90D4-45EB-9319-53075762D31D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668613" y="4672647"/>
                <a:ext cx="554671" cy="284288"/>
              </a:xfrm>
              <a:prstGeom prst="roundRect">
                <a:avLst/>
              </a:prstGeom>
              <a:blipFill>
                <a:blip r:embed="rId10"/>
                <a:stretch>
                  <a:fillRect/>
                </a:stretch>
              </a:blipFill>
              <a:ln w="19050"/>
            </p:spPr>
            <p:txBody>
              <a:bodyPr/>
              <a:lstStyle/>
              <a:p>
                <a:r>
                  <a:rPr lang="zh-CN" altLang="en-US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16" name="Straight Arrow Connector 17 1">
            <a:extLst>
              <a:ext uri="{FF2B5EF4-FFF2-40B4-BE49-F238E27FC236}">
                <a16:creationId xmlns:a16="http://schemas.microsoft.com/office/drawing/2014/main" id="{05881AE7-542E-4968-A94E-4546252350AB}"/>
              </a:ext>
            </a:extLst>
          </p:cNvPr>
          <p:cNvCxnSpPr>
            <a:stCxn id="10" idx="3"/>
            <a:endCxn id="13" idx="1"/>
          </p:cNvCxnSpPr>
          <p:nvPr/>
        </p:nvCxnSpPr>
        <p:spPr>
          <a:xfrm>
            <a:off x="3431610" y="4234983"/>
            <a:ext cx="237003" cy="0"/>
          </a:xfrm>
          <a:prstGeom prst="straightConnector1">
            <a:avLst/>
          </a:prstGeom>
          <a:ln w="19050">
            <a:tailEnd type="triangl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17" name="Rounded Rectangle 20 1">
            <a:extLst>
              <a:ext uri="{FF2B5EF4-FFF2-40B4-BE49-F238E27FC236}">
                <a16:creationId xmlns:a16="http://schemas.microsoft.com/office/drawing/2014/main" id="{5616EA18-C80D-4002-B3D4-9E10D6C1380E}"/>
              </a:ext>
            </a:extLst>
          </p:cNvPr>
          <p:cNvSpPr/>
          <p:nvPr/>
        </p:nvSpPr>
        <p:spPr>
          <a:xfrm>
            <a:off x="5638987" y="4092839"/>
            <a:ext cx="554671" cy="284288"/>
          </a:xfrm>
          <a:prstGeom prst="roundRect">
            <a:avLst/>
          </a:prstGeom>
          <a:ln w="19050"/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altLang="zh-CN" sz="1000" dirty="0">
                <a:latin typeface="Palatino"/>
              </a:rPr>
              <a:t>LSTM</a:t>
            </a:r>
            <a:endParaRPr lang="en-US" sz="1000" dirty="0">
              <a:latin typeface="Palatino"/>
            </a:endParaRPr>
          </a:p>
        </p:txBody>
      </p:sp>
      <p:cxnSp>
        <p:nvCxnSpPr>
          <p:cNvPr id="18" name="Straight Arrow Connector 21 1">
            <a:extLst>
              <a:ext uri="{FF2B5EF4-FFF2-40B4-BE49-F238E27FC236}">
                <a16:creationId xmlns:a16="http://schemas.microsoft.com/office/drawing/2014/main" id="{32CE0835-F25F-465D-BD51-5612BD0CC93C}"/>
              </a:ext>
            </a:extLst>
          </p:cNvPr>
          <p:cNvCxnSpPr/>
          <p:nvPr/>
        </p:nvCxnSpPr>
        <p:spPr>
          <a:xfrm flipV="1">
            <a:off x="5916322" y="4377127"/>
            <a:ext cx="0" cy="295520"/>
          </a:xfrm>
          <a:prstGeom prst="straightConnector1">
            <a:avLst/>
          </a:prstGeom>
          <a:ln w="1905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19" name="Rounded Rectangle 22 1">
                <a:extLst>
                  <a:ext uri="{FF2B5EF4-FFF2-40B4-BE49-F238E27FC236}">
                    <a16:creationId xmlns:a16="http://schemas.microsoft.com/office/drawing/2014/main" id="{7314CF84-AF08-4395-ABA7-6F75D4E6A9E4}"/>
                  </a:ext>
                </a:extLst>
              </p:cNvPr>
              <p:cNvSpPr/>
              <p:nvPr/>
            </p:nvSpPr>
            <p:spPr>
              <a:xfrm>
                <a:off x="5638987" y="4672647"/>
                <a:ext cx="554671" cy="284288"/>
              </a:xfrm>
              <a:prstGeom prst="roundRect">
                <a:avLst/>
              </a:prstGeom>
              <a:ln w="19050"/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14:m>
                  <m:oMath xmlns:m="http://schemas.openxmlformats.org/officeDocument/2006/math">
                    <m:r>
                      <a:rPr lang="en-US" sz="800" i="1">
                        <a:latin typeface="Cambria Math" panose="02040503050406030204" pitchFamily="18" charset="0"/>
                      </a:rPr>
                      <m:t>&lt;</m:t>
                    </m:r>
                    <m:r>
                      <a:rPr lang="en-US" sz="800" i="1">
                        <a:latin typeface="Cambria Math" panose="02040503050406030204" pitchFamily="18" charset="0"/>
                      </a:rPr>
                      <m:t>𝑠</m:t>
                    </m:r>
                    <m:r>
                      <a:rPr lang="en-US" sz="800" i="1">
                        <a:latin typeface="Cambria Math" panose="02040503050406030204" pitchFamily="18" charset="0"/>
                      </a:rPr>
                      <m:t>&gt;</m:t>
                    </m:r>
                  </m:oMath>
                </a14:m>
                <a:r>
                  <a:rPr lang="en-US" sz="800" dirty="0">
                    <a:latin typeface="Palatino"/>
                  </a:rPr>
                  <a:t> </a:t>
                </a:r>
              </a:p>
            </p:txBody>
          </p:sp>
        </mc:Choice>
        <mc:Fallback xmlns="">
          <p:sp>
            <p:nvSpPr>
              <p:cNvPr id="19" name="Rounded Rectangle 22 1">
                <a:extLst>
                  <a:ext uri="{FF2B5EF4-FFF2-40B4-BE49-F238E27FC236}">
                    <a16:creationId xmlns:a16="http://schemas.microsoft.com/office/drawing/2014/main" id="{7314CF84-AF08-4395-ABA7-6F75D4E6A9E4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638987" y="4672647"/>
                <a:ext cx="554671" cy="284288"/>
              </a:xfrm>
              <a:prstGeom prst="roundRect">
                <a:avLst/>
              </a:prstGeom>
              <a:blipFill>
                <a:blip r:embed="rId11"/>
                <a:stretch>
                  <a:fillRect/>
                </a:stretch>
              </a:blipFill>
              <a:ln w="19050"/>
            </p:spPr>
            <p:txBody>
              <a:bodyPr/>
              <a:lstStyle/>
              <a:p>
                <a:r>
                  <a:rPr lang="zh-CN" alt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0" name="Rounded Rectangle 23 1">
            <a:extLst>
              <a:ext uri="{FF2B5EF4-FFF2-40B4-BE49-F238E27FC236}">
                <a16:creationId xmlns:a16="http://schemas.microsoft.com/office/drawing/2014/main" id="{B20BF277-D174-427A-8AD5-F02EBE6A7AFA}"/>
              </a:ext>
            </a:extLst>
          </p:cNvPr>
          <p:cNvSpPr/>
          <p:nvPr/>
        </p:nvSpPr>
        <p:spPr>
          <a:xfrm>
            <a:off x="4460279" y="4672647"/>
            <a:ext cx="416732" cy="284288"/>
          </a:xfrm>
          <a:prstGeom prst="roundRect">
            <a:avLst/>
          </a:prstGeom>
          <a:solidFill>
            <a:schemeClr val="lt1"/>
          </a:solidFill>
          <a:ln w="19050">
            <a:noFill/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altLang="zh-CN" sz="1000">
                <a:latin typeface="Palatino"/>
              </a:rPr>
              <a:t>···</a:t>
            </a:r>
            <a:endParaRPr lang="en-US" sz="1000" dirty="0">
              <a:latin typeface="Palatino"/>
            </a:endParaRPr>
          </a:p>
        </p:txBody>
      </p:sp>
      <p:sp>
        <p:nvSpPr>
          <p:cNvPr id="21" name="Rounded Rectangle 24 1">
            <a:extLst>
              <a:ext uri="{FF2B5EF4-FFF2-40B4-BE49-F238E27FC236}">
                <a16:creationId xmlns:a16="http://schemas.microsoft.com/office/drawing/2014/main" id="{BB9A885F-2018-482E-A987-B9194821EAEA}"/>
              </a:ext>
            </a:extLst>
          </p:cNvPr>
          <p:cNvSpPr/>
          <p:nvPr/>
        </p:nvSpPr>
        <p:spPr>
          <a:xfrm>
            <a:off x="4459860" y="4092839"/>
            <a:ext cx="416732" cy="284288"/>
          </a:xfrm>
          <a:prstGeom prst="roundRect">
            <a:avLst/>
          </a:prstGeom>
          <a:solidFill>
            <a:schemeClr val="lt1"/>
          </a:solidFill>
          <a:ln w="19050">
            <a:noFill/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altLang="zh-CN" sz="1000" dirty="0">
                <a:latin typeface="Palatino"/>
              </a:rPr>
              <a:t>···</a:t>
            </a:r>
            <a:endParaRPr lang="en-US" sz="1000" dirty="0">
              <a:latin typeface="Palatino"/>
            </a:endParaRPr>
          </a:p>
        </p:txBody>
      </p:sp>
      <p:cxnSp>
        <p:nvCxnSpPr>
          <p:cNvPr id="22" name="Straight Arrow Connector 26 1">
            <a:extLst>
              <a:ext uri="{FF2B5EF4-FFF2-40B4-BE49-F238E27FC236}">
                <a16:creationId xmlns:a16="http://schemas.microsoft.com/office/drawing/2014/main" id="{15B58544-B237-4922-A5DB-6A7862BAD8B2}"/>
              </a:ext>
            </a:extLst>
          </p:cNvPr>
          <p:cNvCxnSpPr>
            <a:stCxn id="13" idx="3"/>
            <a:endCxn id="21" idx="1"/>
          </p:cNvCxnSpPr>
          <p:nvPr/>
        </p:nvCxnSpPr>
        <p:spPr>
          <a:xfrm>
            <a:off x="4223284" y="4234983"/>
            <a:ext cx="236577" cy="0"/>
          </a:xfrm>
          <a:prstGeom prst="straightConnector1">
            <a:avLst/>
          </a:prstGeom>
          <a:ln w="19050">
            <a:tailEnd type="triangl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3" name="Straight Arrow Connector 28 1">
            <a:extLst>
              <a:ext uri="{FF2B5EF4-FFF2-40B4-BE49-F238E27FC236}">
                <a16:creationId xmlns:a16="http://schemas.microsoft.com/office/drawing/2014/main" id="{8C6BFC09-8472-4380-9F12-7E9C28622197}"/>
              </a:ext>
            </a:extLst>
          </p:cNvPr>
          <p:cNvCxnSpPr>
            <a:cxnSpLocks/>
            <a:endCxn id="17" idx="1"/>
          </p:cNvCxnSpPr>
          <p:nvPr/>
        </p:nvCxnSpPr>
        <p:spPr>
          <a:xfrm>
            <a:off x="5401570" y="4234983"/>
            <a:ext cx="237417" cy="0"/>
          </a:xfrm>
          <a:prstGeom prst="straightConnector1">
            <a:avLst/>
          </a:prstGeom>
          <a:ln w="1905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Rounded Rectangle 6 2">
            <a:extLst>
              <a:ext uri="{FF2B5EF4-FFF2-40B4-BE49-F238E27FC236}">
                <a16:creationId xmlns:a16="http://schemas.microsoft.com/office/drawing/2014/main" id="{FB312406-C81B-42DF-84AC-6140473FBA62}"/>
              </a:ext>
            </a:extLst>
          </p:cNvPr>
          <p:cNvSpPr/>
          <p:nvPr/>
        </p:nvSpPr>
        <p:spPr>
          <a:xfrm>
            <a:off x="6470993" y="4092839"/>
            <a:ext cx="554671" cy="284288"/>
          </a:xfrm>
          <a:prstGeom prst="roundRect">
            <a:avLst/>
          </a:prstGeom>
          <a:ln w="19050"/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altLang="zh-CN" sz="1000" dirty="0">
                <a:latin typeface="Palatino"/>
              </a:rPr>
              <a:t>LSTM</a:t>
            </a:r>
            <a:endParaRPr lang="en-US" sz="1000" dirty="0">
              <a:latin typeface="Palatino"/>
            </a:endParaRPr>
          </a:p>
        </p:txBody>
      </p:sp>
      <p:cxnSp>
        <p:nvCxnSpPr>
          <p:cNvPr id="25" name="Straight Arrow Connector 8 2">
            <a:extLst>
              <a:ext uri="{FF2B5EF4-FFF2-40B4-BE49-F238E27FC236}">
                <a16:creationId xmlns:a16="http://schemas.microsoft.com/office/drawing/2014/main" id="{F5137918-1F18-41D3-8EC5-E03BD90A2AA7}"/>
              </a:ext>
            </a:extLst>
          </p:cNvPr>
          <p:cNvCxnSpPr>
            <a:stCxn id="26" idx="0"/>
            <a:endCxn id="24" idx="2"/>
          </p:cNvCxnSpPr>
          <p:nvPr/>
        </p:nvCxnSpPr>
        <p:spPr>
          <a:xfrm flipV="1">
            <a:off x="6748328" y="4377127"/>
            <a:ext cx="0" cy="295520"/>
          </a:xfrm>
          <a:prstGeom prst="straightConnector1">
            <a:avLst/>
          </a:prstGeom>
          <a:ln w="1905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26" name="Rounded Rectangle 10 2">
                <a:extLst>
                  <a:ext uri="{FF2B5EF4-FFF2-40B4-BE49-F238E27FC236}">
                    <a16:creationId xmlns:a16="http://schemas.microsoft.com/office/drawing/2014/main" id="{707C6DB8-717A-4874-93C7-347D21B97E77}"/>
                  </a:ext>
                </a:extLst>
              </p:cNvPr>
              <p:cNvSpPr/>
              <p:nvPr/>
            </p:nvSpPr>
            <p:spPr>
              <a:xfrm>
                <a:off x="6470993" y="4672647"/>
                <a:ext cx="554671" cy="284288"/>
              </a:xfrm>
              <a:prstGeom prst="roundRect">
                <a:avLst/>
              </a:prstGeom>
              <a:ln w="19050"/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14:m>
                  <m:oMath xmlns:m="http://schemas.openxmlformats.org/officeDocument/2006/math">
                    <m:sSub>
                      <m:sSubPr>
                        <m:ctrlPr>
                          <a:rPr lang="en-US" sz="1000" i="1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sz="1000" i="1">
                            <a:latin typeface="Cambria Math" panose="02040503050406030204" pitchFamily="18" charset="0"/>
                          </a:rPr>
                          <m:t>𝑦</m:t>
                        </m:r>
                      </m:e>
                      <m:sub>
                        <m:r>
                          <a:rPr lang="en-US" sz="1000" i="1">
                            <a:latin typeface="Cambria Math" panose="02040503050406030204" pitchFamily="18" charset="0"/>
                          </a:rPr>
                          <m:t>1</m:t>
                        </m:r>
                      </m:sub>
                    </m:sSub>
                  </m:oMath>
                </a14:m>
                <a:r>
                  <a:rPr lang="en-US" sz="1000" dirty="0">
                    <a:latin typeface="Palatino"/>
                  </a:rPr>
                  <a:t> </a:t>
                </a:r>
              </a:p>
            </p:txBody>
          </p:sp>
        </mc:Choice>
        <mc:Fallback xmlns="">
          <p:sp>
            <p:nvSpPr>
              <p:cNvPr id="26" name="Rounded Rectangle 10 2">
                <a:extLst>
                  <a:ext uri="{FF2B5EF4-FFF2-40B4-BE49-F238E27FC236}">
                    <a16:creationId xmlns:a16="http://schemas.microsoft.com/office/drawing/2014/main" id="{707C6DB8-717A-4874-93C7-347D21B97E77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470993" y="4672647"/>
                <a:ext cx="554671" cy="284288"/>
              </a:xfrm>
              <a:prstGeom prst="roundRect">
                <a:avLst/>
              </a:prstGeom>
              <a:blipFill>
                <a:blip r:embed="rId12"/>
                <a:stretch>
                  <a:fillRect/>
                </a:stretch>
              </a:blipFill>
              <a:ln w="19050"/>
            </p:spPr>
            <p:txBody>
              <a:bodyPr/>
              <a:lstStyle/>
              <a:p>
                <a:r>
                  <a:rPr lang="zh-CN" alt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7" name="Rounded Rectangle 13 2">
            <a:extLst>
              <a:ext uri="{FF2B5EF4-FFF2-40B4-BE49-F238E27FC236}">
                <a16:creationId xmlns:a16="http://schemas.microsoft.com/office/drawing/2014/main" id="{C4944CDB-9947-438D-8166-8F91564BF06C}"/>
              </a:ext>
            </a:extLst>
          </p:cNvPr>
          <p:cNvSpPr/>
          <p:nvPr/>
        </p:nvSpPr>
        <p:spPr>
          <a:xfrm>
            <a:off x="7262667" y="4092839"/>
            <a:ext cx="554671" cy="284288"/>
          </a:xfrm>
          <a:prstGeom prst="roundRect">
            <a:avLst/>
          </a:prstGeom>
          <a:ln w="19050"/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altLang="zh-CN" sz="1000" dirty="0">
                <a:latin typeface="Palatino"/>
              </a:rPr>
              <a:t>LSTM</a:t>
            </a:r>
            <a:endParaRPr lang="en-US" sz="1000" dirty="0">
              <a:latin typeface="Palatino"/>
            </a:endParaRPr>
          </a:p>
        </p:txBody>
      </p:sp>
      <p:cxnSp>
        <p:nvCxnSpPr>
          <p:cNvPr id="28" name="Straight Arrow Connector 14 2">
            <a:extLst>
              <a:ext uri="{FF2B5EF4-FFF2-40B4-BE49-F238E27FC236}">
                <a16:creationId xmlns:a16="http://schemas.microsoft.com/office/drawing/2014/main" id="{C04E6BBA-F97A-4CCF-9F30-FF50D192AF73}"/>
              </a:ext>
            </a:extLst>
          </p:cNvPr>
          <p:cNvCxnSpPr/>
          <p:nvPr/>
        </p:nvCxnSpPr>
        <p:spPr>
          <a:xfrm flipH="1" flipV="1">
            <a:off x="7540003" y="4377128"/>
            <a:ext cx="1" cy="309389"/>
          </a:xfrm>
          <a:prstGeom prst="straightConnector1">
            <a:avLst/>
          </a:prstGeom>
          <a:ln w="1905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29" name="Rounded Rectangle 15 2">
                <a:extLst>
                  <a:ext uri="{FF2B5EF4-FFF2-40B4-BE49-F238E27FC236}">
                    <a16:creationId xmlns:a16="http://schemas.microsoft.com/office/drawing/2014/main" id="{0044034F-7815-4C0F-8408-D67DE1EB0581}"/>
                  </a:ext>
                </a:extLst>
              </p:cNvPr>
              <p:cNvSpPr/>
              <p:nvPr/>
            </p:nvSpPr>
            <p:spPr>
              <a:xfrm>
                <a:off x="7262667" y="4672647"/>
                <a:ext cx="554671" cy="284288"/>
              </a:xfrm>
              <a:prstGeom prst="roundRect">
                <a:avLst/>
              </a:prstGeom>
              <a:ln w="19050"/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14:m>
                  <m:oMath xmlns:m="http://schemas.openxmlformats.org/officeDocument/2006/math">
                    <m:sSub>
                      <m:sSubPr>
                        <m:ctrlPr>
                          <a:rPr lang="en-US" sz="1000" i="1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sz="1000" i="1">
                            <a:latin typeface="Cambria Math" panose="02040503050406030204" pitchFamily="18" charset="0"/>
                          </a:rPr>
                          <m:t>𝑦</m:t>
                        </m:r>
                      </m:e>
                      <m:sub>
                        <m:r>
                          <a:rPr lang="en-US" sz="1000" i="1">
                            <a:latin typeface="Cambria Math" panose="02040503050406030204" pitchFamily="18" charset="0"/>
                          </a:rPr>
                          <m:t>2</m:t>
                        </m:r>
                      </m:sub>
                    </m:sSub>
                  </m:oMath>
                </a14:m>
                <a:r>
                  <a:rPr lang="en-US" sz="1000" dirty="0">
                    <a:latin typeface="Palatino"/>
                  </a:rPr>
                  <a:t> </a:t>
                </a:r>
              </a:p>
            </p:txBody>
          </p:sp>
        </mc:Choice>
        <mc:Fallback xmlns="">
          <p:sp>
            <p:nvSpPr>
              <p:cNvPr id="29" name="Rounded Rectangle 15 2">
                <a:extLst>
                  <a:ext uri="{FF2B5EF4-FFF2-40B4-BE49-F238E27FC236}">
                    <a16:creationId xmlns:a16="http://schemas.microsoft.com/office/drawing/2014/main" id="{0044034F-7815-4C0F-8408-D67DE1EB0581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262667" y="4672647"/>
                <a:ext cx="554671" cy="284288"/>
              </a:xfrm>
              <a:prstGeom prst="roundRect">
                <a:avLst/>
              </a:prstGeom>
              <a:blipFill>
                <a:blip r:embed="rId13"/>
                <a:stretch>
                  <a:fillRect/>
                </a:stretch>
              </a:blipFill>
              <a:ln w="19050"/>
            </p:spPr>
            <p:txBody>
              <a:bodyPr/>
              <a:lstStyle/>
              <a:p>
                <a:r>
                  <a:rPr lang="zh-CN" altLang="en-US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30" name="Straight Arrow Connector 17 2">
            <a:extLst>
              <a:ext uri="{FF2B5EF4-FFF2-40B4-BE49-F238E27FC236}">
                <a16:creationId xmlns:a16="http://schemas.microsoft.com/office/drawing/2014/main" id="{E2D491CB-4D7E-488C-AB6F-D6B686F54D85}"/>
              </a:ext>
            </a:extLst>
          </p:cNvPr>
          <p:cNvCxnSpPr>
            <a:stCxn id="24" idx="3"/>
            <a:endCxn id="27" idx="1"/>
          </p:cNvCxnSpPr>
          <p:nvPr/>
        </p:nvCxnSpPr>
        <p:spPr>
          <a:xfrm>
            <a:off x="7025664" y="4234983"/>
            <a:ext cx="237003" cy="0"/>
          </a:xfrm>
          <a:prstGeom prst="straightConnector1">
            <a:avLst/>
          </a:prstGeom>
          <a:ln w="19050">
            <a:tailEnd type="triangl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1" name="Rounded Rectangle 20 2">
            <a:extLst>
              <a:ext uri="{FF2B5EF4-FFF2-40B4-BE49-F238E27FC236}">
                <a16:creationId xmlns:a16="http://schemas.microsoft.com/office/drawing/2014/main" id="{5FAF1BA2-A559-40DC-88A9-527DFEC32A33}"/>
              </a:ext>
            </a:extLst>
          </p:cNvPr>
          <p:cNvSpPr/>
          <p:nvPr/>
        </p:nvSpPr>
        <p:spPr>
          <a:xfrm>
            <a:off x="8708064" y="4092839"/>
            <a:ext cx="554671" cy="284288"/>
          </a:xfrm>
          <a:prstGeom prst="roundRect">
            <a:avLst/>
          </a:prstGeom>
          <a:ln w="19050"/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altLang="zh-CN" sz="1000" dirty="0">
                <a:latin typeface="Palatino"/>
              </a:rPr>
              <a:t>LSTM</a:t>
            </a:r>
            <a:endParaRPr lang="en-US" sz="1000" dirty="0">
              <a:latin typeface="Palatino"/>
            </a:endParaRPr>
          </a:p>
        </p:txBody>
      </p:sp>
      <p:cxnSp>
        <p:nvCxnSpPr>
          <p:cNvPr id="32" name="Straight Arrow Connector 21 2">
            <a:extLst>
              <a:ext uri="{FF2B5EF4-FFF2-40B4-BE49-F238E27FC236}">
                <a16:creationId xmlns:a16="http://schemas.microsoft.com/office/drawing/2014/main" id="{11BBD736-F39F-4E1E-8A36-EF0BAC695BC5}"/>
              </a:ext>
            </a:extLst>
          </p:cNvPr>
          <p:cNvCxnSpPr/>
          <p:nvPr/>
        </p:nvCxnSpPr>
        <p:spPr>
          <a:xfrm flipV="1">
            <a:off x="8985399" y="4377127"/>
            <a:ext cx="0" cy="295520"/>
          </a:xfrm>
          <a:prstGeom prst="straightConnector1">
            <a:avLst/>
          </a:prstGeom>
          <a:ln w="1905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33" name="Rounded Rectangle 22 2">
                <a:extLst>
                  <a:ext uri="{FF2B5EF4-FFF2-40B4-BE49-F238E27FC236}">
                    <a16:creationId xmlns:a16="http://schemas.microsoft.com/office/drawing/2014/main" id="{F087C03D-5D4A-4376-AF5B-221A80C2FF5E}"/>
                  </a:ext>
                </a:extLst>
              </p:cNvPr>
              <p:cNvSpPr/>
              <p:nvPr/>
            </p:nvSpPr>
            <p:spPr>
              <a:xfrm>
                <a:off x="8708064" y="4672647"/>
                <a:ext cx="554671" cy="284288"/>
              </a:xfrm>
              <a:prstGeom prst="roundRect">
                <a:avLst/>
              </a:prstGeom>
              <a:ln w="19050"/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14:m>
                  <m:oMath xmlns:m="http://schemas.openxmlformats.org/officeDocument/2006/math">
                    <m:sSub>
                      <m:sSubPr>
                        <m:ctrlPr>
                          <a:rPr lang="en-US" sz="1000" i="1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sz="1000" i="1">
                            <a:latin typeface="Cambria Math" panose="02040503050406030204" pitchFamily="18" charset="0"/>
                          </a:rPr>
                          <m:t>𝑦</m:t>
                        </m:r>
                      </m:e>
                      <m:sub>
                        <m:r>
                          <a:rPr lang="en-US" sz="1000" i="1">
                            <a:latin typeface="Cambria Math" panose="02040503050406030204" pitchFamily="18" charset="0"/>
                          </a:rPr>
                          <m:t>𝑛</m:t>
                        </m:r>
                      </m:sub>
                    </m:sSub>
                  </m:oMath>
                </a14:m>
                <a:r>
                  <a:rPr lang="en-US" sz="1000" dirty="0">
                    <a:latin typeface="Palatino"/>
                  </a:rPr>
                  <a:t> </a:t>
                </a:r>
              </a:p>
            </p:txBody>
          </p:sp>
        </mc:Choice>
        <mc:Fallback xmlns="">
          <p:sp>
            <p:nvSpPr>
              <p:cNvPr id="33" name="Rounded Rectangle 22 2">
                <a:extLst>
                  <a:ext uri="{FF2B5EF4-FFF2-40B4-BE49-F238E27FC236}">
                    <a16:creationId xmlns:a16="http://schemas.microsoft.com/office/drawing/2014/main" id="{F087C03D-5D4A-4376-AF5B-221A80C2FF5E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8708064" y="4672647"/>
                <a:ext cx="554671" cy="284288"/>
              </a:xfrm>
              <a:prstGeom prst="roundRect">
                <a:avLst/>
              </a:prstGeom>
              <a:blipFill>
                <a:blip r:embed="rId14"/>
                <a:stretch>
                  <a:fillRect/>
                </a:stretch>
              </a:blipFill>
              <a:ln w="19050"/>
            </p:spPr>
            <p:txBody>
              <a:bodyPr/>
              <a:lstStyle/>
              <a:p>
                <a:r>
                  <a:rPr lang="zh-CN" alt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34" name="Rounded Rectangle 23 2">
            <a:extLst>
              <a:ext uri="{FF2B5EF4-FFF2-40B4-BE49-F238E27FC236}">
                <a16:creationId xmlns:a16="http://schemas.microsoft.com/office/drawing/2014/main" id="{0F79A118-6496-4444-BD97-2A64A8C5D40C}"/>
              </a:ext>
            </a:extLst>
          </p:cNvPr>
          <p:cNvSpPr/>
          <p:nvPr/>
        </p:nvSpPr>
        <p:spPr>
          <a:xfrm>
            <a:off x="8054333" y="4672647"/>
            <a:ext cx="416732" cy="284288"/>
          </a:xfrm>
          <a:prstGeom prst="roundRect">
            <a:avLst/>
          </a:prstGeom>
          <a:solidFill>
            <a:schemeClr val="lt1"/>
          </a:solidFill>
          <a:ln w="19050">
            <a:noFill/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altLang="zh-CN" sz="1000">
                <a:latin typeface="Palatino"/>
              </a:rPr>
              <a:t>···</a:t>
            </a:r>
            <a:endParaRPr lang="en-US" sz="1000" dirty="0">
              <a:latin typeface="Palatino"/>
            </a:endParaRPr>
          </a:p>
        </p:txBody>
      </p:sp>
      <p:sp>
        <p:nvSpPr>
          <p:cNvPr id="35" name="Rounded Rectangle 24 2">
            <a:extLst>
              <a:ext uri="{FF2B5EF4-FFF2-40B4-BE49-F238E27FC236}">
                <a16:creationId xmlns:a16="http://schemas.microsoft.com/office/drawing/2014/main" id="{69DB0E46-ACD7-4ECF-9790-6DAD34403592}"/>
              </a:ext>
            </a:extLst>
          </p:cNvPr>
          <p:cNvSpPr/>
          <p:nvPr/>
        </p:nvSpPr>
        <p:spPr>
          <a:xfrm>
            <a:off x="8053914" y="4092839"/>
            <a:ext cx="416732" cy="284288"/>
          </a:xfrm>
          <a:prstGeom prst="roundRect">
            <a:avLst/>
          </a:prstGeom>
          <a:solidFill>
            <a:schemeClr val="lt1"/>
          </a:solidFill>
          <a:ln w="19050">
            <a:noFill/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altLang="zh-CN" sz="1000">
                <a:latin typeface="Palatino"/>
              </a:rPr>
              <a:t>···</a:t>
            </a:r>
            <a:endParaRPr lang="en-US" sz="1000" dirty="0">
              <a:latin typeface="Palatino"/>
            </a:endParaRPr>
          </a:p>
        </p:txBody>
      </p:sp>
      <p:cxnSp>
        <p:nvCxnSpPr>
          <p:cNvPr id="36" name="Straight Arrow Connector 26 2">
            <a:extLst>
              <a:ext uri="{FF2B5EF4-FFF2-40B4-BE49-F238E27FC236}">
                <a16:creationId xmlns:a16="http://schemas.microsoft.com/office/drawing/2014/main" id="{565C4DD2-3B08-404B-ACF8-754C066BAF48}"/>
              </a:ext>
            </a:extLst>
          </p:cNvPr>
          <p:cNvCxnSpPr>
            <a:stCxn id="27" idx="3"/>
            <a:endCxn id="35" idx="1"/>
          </p:cNvCxnSpPr>
          <p:nvPr/>
        </p:nvCxnSpPr>
        <p:spPr>
          <a:xfrm>
            <a:off x="7817338" y="4234983"/>
            <a:ext cx="236577" cy="0"/>
          </a:xfrm>
          <a:prstGeom prst="straightConnector1">
            <a:avLst/>
          </a:prstGeom>
          <a:ln w="19050">
            <a:tailEnd type="triangl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7" name="Straight Arrow Connector 28 2">
            <a:extLst>
              <a:ext uri="{FF2B5EF4-FFF2-40B4-BE49-F238E27FC236}">
                <a16:creationId xmlns:a16="http://schemas.microsoft.com/office/drawing/2014/main" id="{073F1E5F-03F5-488C-A45B-5074DE737CC8}"/>
              </a:ext>
            </a:extLst>
          </p:cNvPr>
          <p:cNvCxnSpPr>
            <a:stCxn id="35" idx="3"/>
            <a:endCxn id="31" idx="1"/>
          </p:cNvCxnSpPr>
          <p:nvPr/>
        </p:nvCxnSpPr>
        <p:spPr>
          <a:xfrm>
            <a:off x="8470647" y="4234983"/>
            <a:ext cx="237417" cy="0"/>
          </a:xfrm>
          <a:prstGeom prst="straightConnector1">
            <a:avLst/>
          </a:prstGeom>
          <a:ln w="1905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Straight Arrow Connector 14 3">
            <a:extLst>
              <a:ext uri="{FF2B5EF4-FFF2-40B4-BE49-F238E27FC236}">
                <a16:creationId xmlns:a16="http://schemas.microsoft.com/office/drawing/2014/main" id="{452D60B9-620D-4C4F-887F-3AFF1237CBE8}"/>
              </a:ext>
            </a:extLst>
          </p:cNvPr>
          <p:cNvCxnSpPr/>
          <p:nvPr/>
        </p:nvCxnSpPr>
        <p:spPr>
          <a:xfrm flipH="1" flipV="1">
            <a:off x="5918034" y="3790385"/>
            <a:ext cx="1" cy="309389"/>
          </a:xfrm>
          <a:prstGeom prst="straightConnector1">
            <a:avLst/>
          </a:prstGeom>
          <a:ln w="1905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39" name="Rounded Rectangle 15 3">
                <a:extLst>
                  <a:ext uri="{FF2B5EF4-FFF2-40B4-BE49-F238E27FC236}">
                    <a16:creationId xmlns:a16="http://schemas.microsoft.com/office/drawing/2014/main" id="{57DEBE19-8628-4934-BC64-073AA1A180FB}"/>
                  </a:ext>
                </a:extLst>
              </p:cNvPr>
              <p:cNvSpPr/>
              <p:nvPr/>
            </p:nvSpPr>
            <p:spPr>
              <a:xfrm>
                <a:off x="5638986" y="3513031"/>
                <a:ext cx="554671" cy="284288"/>
              </a:xfrm>
              <a:prstGeom prst="roundRect">
                <a:avLst/>
              </a:prstGeom>
              <a:ln w="19050"/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14:m>
                  <m:oMath xmlns:m="http://schemas.openxmlformats.org/officeDocument/2006/math">
                    <m:sSub>
                      <m:sSubPr>
                        <m:ctrlPr>
                          <a:rPr lang="en-US" sz="1000" i="1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sz="1000" i="1">
                            <a:latin typeface="Cambria Math" panose="02040503050406030204" pitchFamily="18" charset="0"/>
                          </a:rPr>
                          <m:t>𝑦</m:t>
                        </m:r>
                      </m:e>
                      <m:sub>
                        <m:r>
                          <a:rPr lang="en-US" sz="1000" i="1">
                            <a:latin typeface="Cambria Math" panose="02040503050406030204" pitchFamily="18" charset="0"/>
                          </a:rPr>
                          <m:t>1</m:t>
                        </m:r>
                      </m:sub>
                    </m:sSub>
                  </m:oMath>
                </a14:m>
                <a:r>
                  <a:rPr lang="en-US" sz="1000" dirty="0">
                    <a:latin typeface="Palatino"/>
                  </a:rPr>
                  <a:t> </a:t>
                </a:r>
              </a:p>
            </p:txBody>
          </p:sp>
        </mc:Choice>
        <mc:Fallback xmlns="">
          <p:sp>
            <p:nvSpPr>
              <p:cNvPr id="39" name="Rounded Rectangle 15 3">
                <a:extLst>
                  <a:ext uri="{FF2B5EF4-FFF2-40B4-BE49-F238E27FC236}">
                    <a16:creationId xmlns:a16="http://schemas.microsoft.com/office/drawing/2014/main" id="{57DEBE19-8628-4934-BC64-073AA1A180FB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638986" y="3513031"/>
                <a:ext cx="554671" cy="284288"/>
              </a:xfrm>
              <a:prstGeom prst="roundRect">
                <a:avLst/>
              </a:prstGeom>
              <a:blipFill>
                <a:blip r:embed="rId15"/>
                <a:stretch>
                  <a:fillRect/>
                </a:stretch>
              </a:blipFill>
              <a:ln w="19050"/>
            </p:spPr>
            <p:txBody>
              <a:bodyPr/>
              <a:lstStyle/>
              <a:p>
                <a:r>
                  <a:rPr lang="zh-CN" altLang="en-US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40" name="Straight Arrow Connector 17 3">
            <a:extLst>
              <a:ext uri="{FF2B5EF4-FFF2-40B4-BE49-F238E27FC236}">
                <a16:creationId xmlns:a16="http://schemas.microsoft.com/office/drawing/2014/main" id="{99FDC416-F803-4043-9EC3-498B58329911}"/>
              </a:ext>
            </a:extLst>
          </p:cNvPr>
          <p:cNvCxnSpPr>
            <a:endCxn id="24" idx="1"/>
          </p:cNvCxnSpPr>
          <p:nvPr/>
        </p:nvCxnSpPr>
        <p:spPr>
          <a:xfrm>
            <a:off x="6193658" y="4234983"/>
            <a:ext cx="277335" cy="0"/>
          </a:xfrm>
          <a:prstGeom prst="straightConnector1">
            <a:avLst/>
          </a:prstGeom>
          <a:ln w="19050">
            <a:tailEnd type="triangl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41" name="Rounded Rectangle 15 4">
                <a:extLst>
                  <a:ext uri="{FF2B5EF4-FFF2-40B4-BE49-F238E27FC236}">
                    <a16:creationId xmlns:a16="http://schemas.microsoft.com/office/drawing/2014/main" id="{77492F09-5D1C-4042-874C-F19DA8C68E14}"/>
                  </a:ext>
                </a:extLst>
              </p:cNvPr>
              <p:cNvSpPr/>
              <p:nvPr/>
            </p:nvSpPr>
            <p:spPr>
              <a:xfrm>
                <a:off x="6467866" y="3513031"/>
                <a:ext cx="554671" cy="284288"/>
              </a:xfrm>
              <a:prstGeom prst="roundRect">
                <a:avLst/>
              </a:prstGeom>
              <a:ln w="19050"/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14:m>
                  <m:oMath xmlns:m="http://schemas.openxmlformats.org/officeDocument/2006/math">
                    <m:sSub>
                      <m:sSubPr>
                        <m:ctrlPr>
                          <a:rPr lang="en-US" sz="1000" i="1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sz="1000" i="1">
                            <a:latin typeface="Cambria Math" panose="02040503050406030204" pitchFamily="18" charset="0"/>
                          </a:rPr>
                          <m:t>𝑦</m:t>
                        </m:r>
                      </m:e>
                      <m:sub>
                        <m:r>
                          <a:rPr lang="en-US" sz="1000" i="1">
                            <a:latin typeface="Cambria Math" panose="02040503050406030204" pitchFamily="18" charset="0"/>
                          </a:rPr>
                          <m:t>2</m:t>
                        </m:r>
                      </m:sub>
                    </m:sSub>
                  </m:oMath>
                </a14:m>
                <a:r>
                  <a:rPr lang="en-US" sz="1000" dirty="0">
                    <a:latin typeface="Palatino"/>
                  </a:rPr>
                  <a:t> </a:t>
                </a:r>
              </a:p>
            </p:txBody>
          </p:sp>
        </mc:Choice>
        <mc:Fallback xmlns="">
          <p:sp>
            <p:nvSpPr>
              <p:cNvPr id="41" name="Rounded Rectangle 15 4">
                <a:extLst>
                  <a:ext uri="{FF2B5EF4-FFF2-40B4-BE49-F238E27FC236}">
                    <a16:creationId xmlns:a16="http://schemas.microsoft.com/office/drawing/2014/main" id="{77492F09-5D1C-4042-874C-F19DA8C68E14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467866" y="3513031"/>
                <a:ext cx="554671" cy="284288"/>
              </a:xfrm>
              <a:prstGeom prst="roundRect">
                <a:avLst/>
              </a:prstGeom>
              <a:blipFill>
                <a:blip r:embed="rId16"/>
                <a:stretch>
                  <a:fillRect/>
                </a:stretch>
              </a:blipFill>
              <a:ln w="19050"/>
            </p:spPr>
            <p:txBody>
              <a:bodyPr/>
              <a:lstStyle/>
              <a:p>
                <a:r>
                  <a:rPr lang="zh-CN" altLang="en-US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42" name="Straight Arrow Connector 14 4">
            <a:extLst>
              <a:ext uri="{FF2B5EF4-FFF2-40B4-BE49-F238E27FC236}">
                <a16:creationId xmlns:a16="http://schemas.microsoft.com/office/drawing/2014/main" id="{D313FF31-EF52-4E93-808B-E72D9A37C648}"/>
              </a:ext>
            </a:extLst>
          </p:cNvPr>
          <p:cNvCxnSpPr>
            <a:stCxn id="24" idx="0"/>
            <a:endCxn id="41" idx="2"/>
          </p:cNvCxnSpPr>
          <p:nvPr/>
        </p:nvCxnSpPr>
        <p:spPr>
          <a:xfrm flipH="1" flipV="1">
            <a:off x="6745202" y="3797319"/>
            <a:ext cx="3127" cy="295520"/>
          </a:xfrm>
          <a:prstGeom prst="straightConnector1">
            <a:avLst/>
          </a:prstGeom>
          <a:ln w="1905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43" name="Rounded Rectangle 15 5">
                <a:extLst>
                  <a:ext uri="{FF2B5EF4-FFF2-40B4-BE49-F238E27FC236}">
                    <a16:creationId xmlns:a16="http://schemas.microsoft.com/office/drawing/2014/main" id="{791C3F18-09DE-49C7-B306-F99ADB395438}"/>
                  </a:ext>
                </a:extLst>
              </p:cNvPr>
              <p:cNvSpPr/>
              <p:nvPr/>
            </p:nvSpPr>
            <p:spPr>
              <a:xfrm>
                <a:off x="7258141" y="3500481"/>
                <a:ext cx="554671" cy="284288"/>
              </a:xfrm>
              <a:prstGeom prst="roundRect">
                <a:avLst/>
              </a:prstGeom>
              <a:ln w="19050"/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14:m>
                  <m:oMath xmlns:m="http://schemas.openxmlformats.org/officeDocument/2006/math">
                    <m:sSub>
                      <m:sSubPr>
                        <m:ctrlPr>
                          <a:rPr lang="en-US" sz="1000" i="1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sz="1000" i="1">
                            <a:latin typeface="Cambria Math" panose="02040503050406030204" pitchFamily="18" charset="0"/>
                          </a:rPr>
                          <m:t>𝑦</m:t>
                        </m:r>
                      </m:e>
                      <m:sub>
                        <m:r>
                          <a:rPr lang="en-US" sz="1000" i="1">
                            <a:latin typeface="Cambria Math" panose="02040503050406030204" pitchFamily="18" charset="0"/>
                          </a:rPr>
                          <m:t>3</m:t>
                        </m:r>
                      </m:sub>
                    </m:sSub>
                  </m:oMath>
                </a14:m>
                <a:r>
                  <a:rPr lang="en-US" sz="1000" dirty="0">
                    <a:latin typeface="Palatino"/>
                  </a:rPr>
                  <a:t> </a:t>
                </a:r>
              </a:p>
            </p:txBody>
          </p:sp>
        </mc:Choice>
        <mc:Fallback xmlns="">
          <p:sp>
            <p:nvSpPr>
              <p:cNvPr id="43" name="Rounded Rectangle 15 5">
                <a:extLst>
                  <a:ext uri="{FF2B5EF4-FFF2-40B4-BE49-F238E27FC236}">
                    <a16:creationId xmlns:a16="http://schemas.microsoft.com/office/drawing/2014/main" id="{791C3F18-09DE-49C7-B306-F99ADB395438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258141" y="3500481"/>
                <a:ext cx="554671" cy="284288"/>
              </a:xfrm>
              <a:prstGeom prst="roundRect">
                <a:avLst/>
              </a:prstGeom>
              <a:blipFill>
                <a:blip r:embed="rId17"/>
                <a:stretch>
                  <a:fillRect/>
                </a:stretch>
              </a:blipFill>
              <a:ln w="19050"/>
            </p:spPr>
            <p:txBody>
              <a:bodyPr/>
              <a:lstStyle/>
              <a:p>
                <a:r>
                  <a:rPr lang="zh-CN" altLang="en-US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44" name="Straight Arrow Connector 14 5">
            <a:extLst>
              <a:ext uri="{FF2B5EF4-FFF2-40B4-BE49-F238E27FC236}">
                <a16:creationId xmlns:a16="http://schemas.microsoft.com/office/drawing/2014/main" id="{49B492AE-8A6A-4E45-9B2F-C42FA7D1CF25}"/>
              </a:ext>
            </a:extLst>
          </p:cNvPr>
          <p:cNvCxnSpPr>
            <a:endCxn id="43" idx="2"/>
          </p:cNvCxnSpPr>
          <p:nvPr/>
        </p:nvCxnSpPr>
        <p:spPr>
          <a:xfrm flipH="1" flipV="1">
            <a:off x="7535477" y="3784769"/>
            <a:ext cx="3127" cy="295520"/>
          </a:xfrm>
          <a:prstGeom prst="straightConnector1">
            <a:avLst/>
          </a:prstGeom>
          <a:ln w="1905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45" name="Rounded Rectangle 15 6">
                <a:extLst>
                  <a:ext uri="{FF2B5EF4-FFF2-40B4-BE49-F238E27FC236}">
                    <a16:creationId xmlns:a16="http://schemas.microsoft.com/office/drawing/2014/main" id="{6DA84BD1-579F-4A32-8F9B-1C153BE9426A}"/>
                  </a:ext>
                </a:extLst>
              </p:cNvPr>
              <p:cNvSpPr/>
              <p:nvPr/>
            </p:nvSpPr>
            <p:spPr>
              <a:xfrm>
                <a:off x="8707222" y="3513031"/>
                <a:ext cx="554671" cy="284288"/>
              </a:xfrm>
              <a:prstGeom prst="roundRect">
                <a:avLst/>
              </a:prstGeom>
              <a:ln w="19050"/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14:m>
                  <m:oMath xmlns:m="http://schemas.openxmlformats.org/officeDocument/2006/math">
                    <m:r>
                      <a:rPr lang="en-US" sz="600" i="1">
                        <a:latin typeface="Cambria Math" panose="02040503050406030204" pitchFamily="18" charset="0"/>
                      </a:rPr>
                      <m:t>&lt;/</m:t>
                    </m:r>
                    <m:r>
                      <a:rPr lang="en-US" sz="600" i="1">
                        <a:latin typeface="Cambria Math" panose="02040503050406030204" pitchFamily="18" charset="0"/>
                      </a:rPr>
                      <m:t>𝑠</m:t>
                    </m:r>
                    <m:r>
                      <a:rPr lang="en-US" sz="600" i="1">
                        <a:latin typeface="Cambria Math" panose="02040503050406030204" pitchFamily="18" charset="0"/>
                      </a:rPr>
                      <m:t>&gt;</m:t>
                    </m:r>
                  </m:oMath>
                </a14:m>
                <a:r>
                  <a:rPr lang="en-US" sz="600" dirty="0">
                    <a:latin typeface="Palatino"/>
                  </a:rPr>
                  <a:t> </a:t>
                </a:r>
              </a:p>
            </p:txBody>
          </p:sp>
        </mc:Choice>
        <mc:Fallback xmlns="">
          <p:sp>
            <p:nvSpPr>
              <p:cNvPr id="45" name="Rounded Rectangle 15 6">
                <a:extLst>
                  <a:ext uri="{FF2B5EF4-FFF2-40B4-BE49-F238E27FC236}">
                    <a16:creationId xmlns:a16="http://schemas.microsoft.com/office/drawing/2014/main" id="{6DA84BD1-579F-4A32-8F9B-1C153BE9426A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8707222" y="3513031"/>
                <a:ext cx="554671" cy="284288"/>
              </a:xfrm>
              <a:prstGeom prst="roundRect">
                <a:avLst/>
              </a:prstGeom>
              <a:blipFill>
                <a:blip r:embed="rId18"/>
                <a:stretch>
                  <a:fillRect/>
                </a:stretch>
              </a:blipFill>
              <a:ln w="19050"/>
            </p:spPr>
            <p:txBody>
              <a:bodyPr/>
              <a:lstStyle/>
              <a:p>
                <a:r>
                  <a:rPr lang="zh-CN" altLang="en-US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46" name="Straight Arrow Connector 14 6">
            <a:extLst>
              <a:ext uri="{FF2B5EF4-FFF2-40B4-BE49-F238E27FC236}">
                <a16:creationId xmlns:a16="http://schemas.microsoft.com/office/drawing/2014/main" id="{0440B173-4F5D-4375-AF3D-998518D37ECE}"/>
              </a:ext>
            </a:extLst>
          </p:cNvPr>
          <p:cNvCxnSpPr>
            <a:endCxn id="45" idx="2"/>
          </p:cNvCxnSpPr>
          <p:nvPr/>
        </p:nvCxnSpPr>
        <p:spPr>
          <a:xfrm flipH="1" flipV="1">
            <a:off x="8984558" y="3797319"/>
            <a:ext cx="3127" cy="295520"/>
          </a:xfrm>
          <a:prstGeom prst="straightConnector1">
            <a:avLst/>
          </a:prstGeom>
          <a:ln w="1905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Rounded Rectangle 20 3">
            <a:extLst>
              <a:ext uri="{FF2B5EF4-FFF2-40B4-BE49-F238E27FC236}">
                <a16:creationId xmlns:a16="http://schemas.microsoft.com/office/drawing/2014/main" id="{3B934FEC-85BA-6146-A773-3380B3BF0547}"/>
              </a:ext>
            </a:extLst>
          </p:cNvPr>
          <p:cNvSpPr/>
          <p:nvPr/>
        </p:nvSpPr>
        <p:spPr>
          <a:xfrm>
            <a:off x="4846898" y="4096372"/>
            <a:ext cx="554671" cy="284288"/>
          </a:xfrm>
          <a:prstGeom prst="roundRect">
            <a:avLst/>
          </a:prstGeom>
          <a:ln w="19050"/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altLang="zh-CN" sz="1000" dirty="0">
                <a:latin typeface="Palatino"/>
              </a:rPr>
              <a:t>LSTM</a:t>
            </a:r>
            <a:endParaRPr lang="en-US" sz="1000" dirty="0">
              <a:latin typeface="Palatino"/>
            </a:endParaRPr>
          </a:p>
        </p:txBody>
      </p:sp>
      <p:cxnSp>
        <p:nvCxnSpPr>
          <p:cNvPr id="48" name="Straight Arrow Connector 14 7">
            <a:extLst>
              <a:ext uri="{FF2B5EF4-FFF2-40B4-BE49-F238E27FC236}">
                <a16:creationId xmlns:a16="http://schemas.microsoft.com/office/drawing/2014/main" id="{4DD817C6-EA64-9644-9AC1-416D2AB1BA2C}"/>
              </a:ext>
            </a:extLst>
          </p:cNvPr>
          <p:cNvCxnSpPr/>
          <p:nvPr/>
        </p:nvCxnSpPr>
        <p:spPr>
          <a:xfrm flipH="1" flipV="1">
            <a:off x="5133548" y="4377128"/>
            <a:ext cx="1" cy="309389"/>
          </a:xfrm>
          <a:prstGeom prst="straightConnector1">
            <a:avLst/>
          </a:prstGeom>
          <a:ln w="1905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49" name="Rounded Rectangle 15 7">
                <a:extLst>
                  <a:ext uri="{FF2B5EF4-FFF2-40B4-BE49-F238E27FC236}">
                    <a16:creationId xmlns:a16="http://schemas.microsoft.com/office/drawing/2014/main" id="{21B984C6-729D-CD40-8216-C78690A2F1E7}"/>
                  </a:ext>
                </a:extLst>
              </p:cNvPr>
              <p:cNvSpPr/>
              <p:nvPr/>
            </p:nvSpPr>
            <p:spPr>
              <a:xfrm>
                <a:off x="4856212" y="4672647"/>
                <a:ext cx="554671" cy="284288"/>
              </a:xfrm>
              <a:prstGeom prst="roundRect">
                <a:avLst/>
              </a:prstGeom>
              <a:ln w="19050"/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14:m>
                  <m:oMath xmlns:m="http://schemas.openxmlformats.org/officeDocument/2006/math">
                    <m:sSub>
                      <m:sSubPr>
                        <m:ctrlPr>
                          <a:rPr lang="en-US" sz="1000" i="1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sz="1000" i="1"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b>
                        <m:r>
                          <m:rPr>
                            <m:sty m:val="p"/>
                          </m:rPr>
                          <a:rPr lang="en-US" sz="1000" i="1">
                            <a:latin typeface="Cambria Math" panose="02040503050406030204" pitchFamily="18" charset="0"/>
                          </a:rPr>
                          <m:t>n</m:t>
                        </m:r>
                      </m:sub>
                    </m:sSub>
                  </m:oMath>
                </a14:m>
                <a:r>
                  <a:rPr lang="en-US" sz="1000" dirty="0">
                    <a:latin typeface="Palatino"/>
                  </a:rPr>
                  <a:t> </a:t>
                </a:r>
              </a:p>
            </p:txBody>
          </p:sp>
        </mc:Choice>
        <mc:Fallback xmlns="">
          <p:sp>
            <p:nvSpPr>
              <p:cNvPr id="49" name="Rounded Rectangle 15 7">
                <a:extLst>
                  <a:ext uri="{FF2B5EF4-FFF2-40B4-BE49-F238E27FC236}">
                    <a16:creationId xmlns:a16="http://schemas.microsoft.com/office/drawing/2014/main" id="{21B984C6-729D-CD40-8216-C78690A2F1E7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856212" y="4672647"/>
                <a:ext cx="554671" cy="284288"/>
              </a:xfrm>
              <a:prstGeom prst="roundRect">
                <a:avLst/>
              </a:prstGeom>
              <a:blipFill>
                <a:blip r:embed="rId19"/>
                <a:stretch>
                  <a:fillRect/>
                </a:stretch>
              </a:blipFill>
              <a:ln w="19050"/>
            </p:spPr>
            <p:txBody>
              <a:bodyPr/>
              <a:lstStyle/>
              <a:p>
                <a:r>
                  <a:rPr lang="zh-CN" alt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50" name="TextBox 49">
            <a:extLst>
              <a:ext uri="{FF2B5EF4-FFF2-40B4-BE49-F238E27FC236}">
                <a16:creationId xmlns:a16="http://schemas.microsoft.com/office/drawing/2014/main" id="{15502FCD-2FB4-8E49-81A0-C23FFBF41782}"/>
              </a:ext>
            </a:extLst>
          </p:cNvPr>
          <p:cNvSpPr txBox="1"/>
          <p:nvPr/>
        </p:nvSpPr>
        <p:spPr>
          <a:xfrm>
            <a:off x="749498" y="5751307"/>
            <a:ext cx="8423378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342900" indent="-342900">
              <a:buFont typeface="Arial" panose="020B0604020202020204" pitchFamily="34" charset="0"/>
              <a:buChar char="•"/>
            </a:pPr>
            <a:r>
              <a:rPr lang="en-US" altLang="zh-CN" sz="2400" dirty="0">
                <a:latin typeface="Palatino"/>
              </a:rPr>
              <a:t>                                text generation, token by token.</a:t>
            </a:r>
            <a:endParaRPr lang="en-CN" sz="2400" dirty="0"/>
          </a:p>
        </p:txBody>
      </p:sp>
      <p:sp>
        <p:nvSpPr>
          <p:cNvPr id="7" name="Right Brace 6">
            <a:extLst>
              <a:ext uri="{FF2B5EF4-FFF2-40B4-BE49-F238E27FC236}">
                <a16:creationId xmlns:a16="http://schemas.microsoft.com/office/drawing/2014/main" id="{A07E6D6A-C850-CB43-A008-CCD7AC5695CA}"/>
              </a:ext>
            </a:extLst>
          </p:cNvPr>
          <p:cNvSpPr/>
          <p:nvPr/>
        </p:nvSpPr>
        <p:spPr>
          <a:xfrm rot="16200000">
            <a:off x="3877130" y="1974668"/>
            <a:ext cx="243298" cy="2218502"/>
          </a:xfrm>
          <a:prstGeom prst="rightBrace">
            <a:avLst>
              <a:gd name="adj1" fmla="val 8333"/>
              <a:gd name="adj2" fmla="val 50473"/>
            </a:avLst>
          </a:prstGeom>
          <a:ln w="158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CN"/>
          </a:p>
        </p:txBody>
      </p:sp>
      <p:sp>
        <p:nvSpPr>
          <p:cNvPr id="51" name="Right Brace 50">
            <a:extLst>
              <a:ext uri="{FF2B5EF4-FFF2-40B4-BE49-F238E27FC236}">
                <a16:creationId xmlns:a16="http://schemas.microsoft.com/office/drawing/2014/main" id="{00758071-5EC4-C043-A630-12113EF5B89B}"/>
              </a:ext>
            </a:extLst>
          </p:cNvPr>
          <p:cNvSpPr/>
          <p:nvPr/>
        </p:nvSpPr>
        <p:spPr>
          <a:xfrm rot="16200000">
            <a:off x="7111097" y="1108177"/>
            <a:ext cx="243298" cy="3950270"/>
          </a:xfrm>
          <a:prstGeom prst="rightBrace">
            <a:avLst>
              <a:gd name="adj1" fmla="val 8333"/>
              <a:gd name="adj2" fmla="val 50473"/>
            </a:avLst>
          </a:prstGeom>
          <a:ln w="158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CN"/>
          </a:p>
        </p:txBody>
      </p:sp>
      <p:sp>
        <p:nvSpPr>
          <p:cNvPr id="53" name="TextBox 52">
            <a:extLst>
              <a:ext uri="{FF2B5EF4-FFF2-40B4-BE49-F238E27FC236}">
                <a16:creationId xmlns:a16="http://schemas.microsoft.com/office/drawing/2014/main" id="{97E08385-9002-E942-AC90-86BF160F0921}"/>
              </a:ext>
            </a:extLst>
          </p:cNvPr>
          <p:cNvSpPr txBox="1"/>
          <p:nvPr/>
        </p:nvSpPr>
        <p:spPr>
          <a:xfrm>
            <a:off x="3448791" y="2485115"/>
            <a:ext cx="1113046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altLang="zh-CN" sz="2000" dirty="0">
                <a:latin typeface="Palatino"/>
              </a:rPr>
              <a:t>encoder</a:t>
            </a:r>
            <a:endParaRPr lang="en-CN" sz="2000" dirty="0"/>
          </a:p>
        </p:txBody>
      </p:sp>
      <p:sp>
        <p:nvSpPr>
          <p:cNvPr id="54" name="TextBox 53">
            <a:extLst>
              <a:ext uri="{FF2B5EF4-FFF2-40B4-BE49-F238E27FC236}">
                <a16:creationId xmlns:a16="http://schemas.microsoft.com/office/drawing/2014/main" id="{F13AE4FA-E1B2-D84C-AC53-4DA2C55CBC90}"/>
              </a:ext>
            </a:extLst>
          </p:cNvPr>
          <p:cNvSpPr txBox="1"/>
          <p:nvPr/>
        </p:nvSpPr>
        <p:spPr>
          <a:xfrm>
            <a:off x="6745201" y="2477319"/>
            <a:ext cx="1113046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altLang="zh-CN" sz="2000" dirty="0">
                <a:latin typeface="Palatino"/>
              </a:rPr>
              <a:t>decoder</a:t>
            </a:r>
            <a:endParaRPr lang="en-CN" sz="2000" dirty="0"/>
          </a:p>
        </p:txBody>
      </p:sp>
      <p:grpSp>
        <p:nvGrpSpPr>
          <p:cNvPr id="80" name="组合 79" descr="\documentclass{article}&#10;\usepackage{amsmath}&#10;\pagestyle{empty}&#10;\begin{document}&#10;&#10;\begin{gather*}&#10;\mathbf{Auto\texttt{-}regressive}&#10;\end{gather*}&#10;&#10;\end{document}" title="IguanaTex Shape Display">
            <a:extLst>
              <a:ext uri="{FF2B5EF4-FFF2-40B4-BE49-F238E27FC236}">
                <a16:creationId xmlns:a16="http://schemas.microsoft.com/office/drawing/2014/main" id="{B2127ABE-61EE-B393-F4E9-AA282927775D}"/>
              </a:ext>
            </a:extLst>
          </p:cNvPr>
          <p:cNvGrpSpPr>
            <a:grpSpLocks noChangeAspect="1"/>
          </p:cNvGrpSpPr>
          <p:nvPr>
            <p:custDataLst>
              <p:tags r:id="rId1"/>
            </p:custDataLst>
          </p:nvPr>
        </p:nvGrpSpPr>
        <p:grpSpPr>
          <a:xfrm>
            <a:off x="1102895" y="5870303"/>
            <a:ext cx="2396088" cy="273028"/>
            <a:chOff x="8512767" y="-17564534"/>
            <a:chExt cx="2396088" cy="273028"/>
          </a:xfrm>
        </p:grpSpPr>
        <p:sp>
          <p:nvSpPr>
            <p:cNvPr id="76" name="任意多边形: 形状 75">
              <a:extLst>
                <a:ext uri="{FF2B5EF4-FFF2-40B4-BE49-F238E27FC236}">
                  <a16:creationId xmlns:a16="http://schemas.microsoft.com/office/drawing/2014/main" id="{0C1173A6-9B4D-66D0-2DBB-888B058AA504}"/>
                </a:ext>
              </a:extLst>
            </p:cNvPr>
            <p:cNvSpPr/>
            <p:nvPr>
              <p:custDataLst>
                <p:tags r:id="rId2"/>
              </p:custDataLst>
            </p:nvPr>
          </p:nvSpPr>
          <p:spPr>
            <a:xfrm flipV="1">
              <a:off x="8512767" y="-17564534"/>
              <a:ext cx="746547" cy="213802"/>
            </a:xfrm>
            <a:custGeom>
              <a:avLst/>
              <a:gdLst>
                <a:gd name="connsiteX0" fmla="*/ 131574 w 746547"/>
                <a:gd name="connsiteY0" fmla="*/ 204537 h 213802"/>
                <a:gd name="connsiteX1" fmla="*/ 119419 w 746547"/>
                <a:gd name="connsiteY1" fmla="*/ 212426 h 213802"/>
                <a:gd name="connsiteX2" fmla="*/ 107570 w 746547"/>
                <a:gd name="connsiteY2" fmla="*/ 204537 h 213802"/>
                <a:gd name="connsiteX3" fmla="*/ 32212 w 746547"/>
                <a:gd name="connsiteY3" fmla="*/ 21698 h 213802"/>
                <a:gd name="connsiteX4" fmla="*/ 6377 w 746547"/>
                <a:gd name="connsiteY4" fmla="*/ 14714 h 213802"/>
                <a:gd name="connsiteX5" fmla="*/ 0 w 746547"/>
                <a:gd name="connsiteY5" fmla="*/ 14714 h 213802"/>
                <a:gd name="connsiteX6" fmla="*/ 0 w 746547"/>
                <a:gd name="connsiteY6" fmla="*/ 443 h 213802"/>
                <a:gd name="connsiteX7" fmla="*/ 35549 w 746547"/>
                <a:gd name="connsiteY7" fmla="*/ 1356 h 213802"/>
                <a:gd name="connsiteX8" fmla="*/ 75664 w 746547"/>
                <a:gd name="connsiteY8" fmla="*/ 443 h 213802"/>
                <a:gd name="connsiteX9" fmla="*/ 75664 w 746547"/>
                <a:gd name="connsiteY9" fmla="*/ 14714 h 213802"/>
                <a:gd name="connsiteX10" fmla="*/ 48618 w 746547"/>
                <a:gd name="connsiteY10" fmla="*/ 18668 h 213802"/>
                <a:gd name="connsiteX11" fmla="*/ 49838 w 746547"/>
                <a:gd name="connsiteY11" fmla="*/ 22308 h 213802"/>
                <a:gd name="connsiteX12" fmla="*/ 65025 w 746547"/>
                <a:gd name="connsiteY12" fmla="*/ 59057 h 213802"/>
                <a:gd name="connsiteX13" fmla="*/ 146465 w 746547"/>
                <a:gd name="connsiteY13" fmla="*/ 59057 h 213802"/>
                <a:gd name="connsiteX14" fmla="*/ 164701 w 746547"/>
                <a:gd name="connsiteY14" fmla="*/ 14714 h 213802"/>
                <a:gd name="connsiteX15" fmla="*/ 135826 w 746547"/>
                <a:gd name="connsiteY15" fmla="*/ 14714 h 213802"/>
                <a:gd name="connsiteX16" fmla="*/ 135826 w 746547"/>
                <a:gd name="connsiteY16" fmla="*/ 443 h 213802"/>
                <a:gd name="connsiteX17" fmla="*/ 189316 w 746547"/>
                <a:gd name="connsiteY17" fmla="*/ 1356 h 213802"/>
                <a:gd name="connsiteX18" fmla="*/ 238840 w 746547"/>
                <a:gd name="connsiteY18" fmla="*/ 443 h 213802"/>
                <a:gd name="connsiteX19" fmla="*/ 238840 w 746547"/>
                <a:gd name="connsiteY19" fmla="*/ 14714 h 213802"/>
                <a:gd name="connsiteX20" fmla="*/ 209364 w 746547"/>
                <a:gd name="connsiteY20" fmla="*/ 14714 h 213802"/>
                <a:gd name="connsiteX21" fmla="*/ 131574 w 746547"/>
                <a:gd name="connsiteY21" fmla="*/ 204537 h 213802"/>
                <a:gd name="connsiteX22" fmla="*/ 105749 w 746547"/>
                <a:gd name="connsiteY22" fmla="*/ 157765 h 213802"/>
                <a:gd name="connsiteX23" fmla="*/ 140392 w 746547"/>
                <a:gd name="connsiteY23" fmla="*/ 73331 h 213802"/>
                <a:gd name="connsiteX24" fmla="*/ 71107 w 746547"/>
                <a:gd name="connsiteY24" fmla="*/ 73331 h 213802"/>
                <a:gd name="connsiteX25" fmla="*/ 105749 w 746547"/>
                <a:gd name="connsiteY25" fmla="*/ 157765 h 213802"/>
                <a:gd name="connsiteX26" fmla="*/ 384863 w 746547"/>
                <a:gd name="connsiteY26" fmla="*/ 22308 h 213802"/>
                <a:gd name="connsiteX27" fmla="*/ 384863 w 746547"/>
                <a:gd name="connsiteY27" fmla="*/ -1377 h 213802"/>
                <a:gd name="connsiteX28" fmla="*/ 438648 w 746547"/>
                <a:gd name="connsiteY28" fmla="*/ 443 h 213802"/>
                <a:gd name="connsiteX29" fmla="*/ 438648 w 746547"/>
                <a:gd name="connsiteY29" fmla="*/ 14714 h 213802"/>
                <a:gd name="connsiteX30" fmla="*/ 417676 w 746547"/>
                <a:gd name="connsiteY30" fmla="*/ 26557 h 213802"/>
                <a:gd name="connsiteX31" fmla="*/ 417676 w 746547"/>
                <a:gd name="connsiteY31" fmla="*/ 137109 h 213802"/>
                <a:gd name="connsiteX32" fmla="*/ 362070 w 746547"/>
                <a:gd name="connsiteY32" fmla="*/ 134679 h 213802"/>
                <a:gd name="connsiteX33" fmla="*/ 362070 w 746547"/>
                <a:gd name="connsiteY33" fmla="*/ 120406 h 213802"/>
                <a:gd name="connsiteX34" fmla="*/ 383033 w 746547"/>
                <a:gd name="connsiteY34" fmla="*/ 108563 h 213802"/>
                <a:gd name="connsiteX35" fmla="*/ 383033 w 746547"/>
                <a:gd name="connsiteY35" fmla="*/ 50559 h 213802"/>
                <a:gd name="connsiteX36" fmla="*/ 345359 w 746547"/>
                <a:gd name="connsiteY36" fmla="*/ 9550 h 213802"/>
                <a:gd name="connsiteX37" fmla="*/ 321049 w 746547"/>
                <a:gd name="connsiteY37" fmla="*/ 33541 h 213802"/>
                <a:gd name="connsiteX38" fmla="*/ 321049 w 746547"/>
                <a:gd name="connsiteY38" fmla="*/ 137109 h 213802"/>
                <a:gd name="connsiteX39" fmla="*/ 265435 w 746547"/>
                <a:gd name="connsiteY39" fmla="*/ 134679 h 213802"/>
                <a:gd name="connsiteX40" fmla="*/ 265435 w 746547"/>
                <a:gd name="connsiteY40" fmla="*/ 120406 h 213802"/>
                <a:gd name="connsiteX41" fmla="*/ 286407 w 746547"/>
                <a:gd name="connsiteY41" fmla="*/ 108563 h 213802"/>
                <a:gd name="connsiteX42" fmla="*/ 286407 w 746547"/>
                <a:gd name="connsiteY42" fmla="*/ 37800 h 213802"/>
                <a:gd name="connsiteX43" fmla="*/ 341106 w 746547"/>
                <a:gd name="connsiteY43" fmla="*/ -1377 h 213802"/>
                <a:gd name="connsiteX44" fmla="*/ 384863 w 746547"/>
                <a:gd name="connsiteY44" fmla="*/ 22308 h 213802"/>
                <a:gd name="connsiteX45" fmla="*/ 477232 w 746547"/>
                <a:gd name="connsiteY45" fmla="*/ 121016 h 213802"/>
                <a:gd name="connsiteX46" fmla="*/ 477232 w 746547"/>
                <a:gd name="connsiteY46" fmla="*/ 37800 h 213802"/>
                <a:gd name="connsiteX47" fmla="*/ 525251 w 746547"/>
                <a:gd name="connsiteY47" fmla="*/ -1377 h 213802"/>
                <a:gd name="connsiteX48" fmla="*/ 562019 w 746547"/>
                <a:gd name="connsiteY48" fmla="*/ 38105 h 213802"/>
                <a:gd name="connsiteX49" fmla="*/ 562019 w 746547"/>
                <a:gd name="connsiteY49" fmla="*/ 54199 h 213802"/>
                <a:gd name="connsiteX50" fmla="*/ 547727 w 746547"/>
                <a:gd name="connsiteY50" fmla="*/ 54199 h 213802"/>
                <a:gd name="connsiteX51" fmla="*/ 547727 w 746547"/>
                <a:gd name="connsiteY51" fmla="*/ 38705 h 213802"/>
                <a:gd name="connsiteX52" fmla="*/ 529500 w 746547"/>
                <a:gd name="connsiteY52" fmla="*/ 10771 h 213802"/>
                <a:gd name="connsiteX53" fmla="*/ 511874 w 746547"/>
                <a:gd name="connsiteY53" fmla="*/ 37190 h 213802"/>
                <a:gd name="connsiteX54" fmla="*/ 511874 w 746547"/>
                <a:gd name="connsiteY54" fmla="*/ 121016 h 213802"/>
                <a:gd name="connsiteX55" fmla="*/ 556241 w 746547"/>
                <a:gd name="connsiteY55" fmla="*/ 121016 h 213802"/>
                <a:gd name="connsiteX56" fmla="*/ 556241 w 746547"/>
                <a:gd name="connsiteY56" fmla="*/ 135289 h 213802"/>
                <a:gd name="connsiteX57" fmla="*/ 511874 w 746547"/>
                <a:gd name="connsiteY57" fmla="*/ 135289 h 213802"/>
                <a:gd name="connsiteX58" fmla="*/ 511874 w 746547"/>
                <a:gd name="connsiteY58" fmla="*/ 193294 h 213802"/>
                <a:gd name="connsiteX59" fmla="*/ 497594 w 746547"/>
                <a:gd name="connsiteY59" fmla="*/ 193294 h 213802"/>
                <a:gd name="connsiteX60" fmla="*/ 452311 w 746547"/>
                <a:gd name="connsiteY60" fmla="*/ 131945 h 213802"/>
                <a:gd name="connsiteX61" fmla="*/ 452311 w 746547"/>
                <a:gd name="connsiteY61" fmla="*/ 121016 h 213802"/>
                <a:gd name="connsiteX62" fmla="*/ 477232 w 746547"/>
                <a:gd name="connsiteY62" fmla="*/ 121016 h 213802"/>
                <a:gd name="connsiteX63" fmla="*/ 746548 w 746547"/>
                <a:gd name="connsiteY63" fmla="*/ 66650 h 213802"/>
                <a:gd name="connsiteX64" fmla="*/ 669051 w 746547"/>
                <a:gd name="connsiteY64" fmla="*/ 138023 h 213802"/>
                <a:gd name="connsiteX65" fmla="*/ 591567 w 746547"/>
                <a:gd name="connsiteY65" fmla="*/ 66650 h 213802"/>
                <a:gd name="connsiteX66" fmla="*/ 669051 w 746547"/>
                <a:gd name="connsiteY66" fmla="*/ -1377 h 213802"/>
                <a:gd name="connsiteX67" fmla="*/ 746548 w 746547"/>
                <a:gd name="connsiteY67" fmla="*/ 66650 h 213802"/>
                <a:gd name="connsiteX68" fmla="*/ 669051 w 746547"/>
                <a:gd name="connsiteY68" fmla="*/ 10771 h 213802"/>
                <a:gd name="connsiteX69" fmla="*/ 630461 w 746547"/>
                <a:gd name="connsiteY69" fmla="*/ 69994 h 213802"/>
                <a:gd name="connsiteX70" fmla="*/ 635629 w 746547"/>
                <a:gd name="connsiteY70" fmla="*/ 109469 h 213802"/>
                <a:gd name="connsiteX71" fmla="*/ 669051 w 746547"/>
                <a:gd name="connsiteY71" fmla="*/ 127086 h 213802"/>
                <a:gd name="connsiteX72" fmla="*/ 701265 w 746547"/>
                <a:gd name="connsiteY72" fmla="*/ 111604 h 213802"/>
                <a:gd name="connsiteX73" fmla="*/ 707652 w 746547"/>
                <a:gd name="connsiteY73" fmla="*/ 69994 h 213802"/>
                <a:gd name="connsiteX74" fmla="*/ 669051 w 746547"/>
                <a:gd name="connsiteY74" fmla="*/ 10771 h 213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</a:cxnLst>
              <a:rect l="l" t="t" r="r" b="b"/>
              <a:pathLst>
                <a:path w="746547" h="213802">
                  <a:moveTo>
                    <a:pt x="131574" y="204537"/>
                  </a:moveTo>
                  <a:cubicBezTo>
                    <a:pt x="128237" y="212426"/>
                    <a:pt x="124586" y="212426"/>
                    <a:pt x="119419" y="212426"/>
                  </a:cubicBezTo>
                  <a:cubicBezTo>
                    <a:pt x="110916" y="212426"/>
                    <a:pt x="109696" y="209997"/>
                    <a:pt x="107570" y="204537"/>
                  </a:cubicBezTo>
                  <a:lnTo>
                    <a:pt x="32212" y="21698"/>
                  </a:lnTo>
                  <a:cubicBezTo>
                    <a:pt x="30391" y="17144"/>
                    <a:pt x="29476" y="14714"/>
                    <a:pt x="6377" y="14714"/>
                  </a:cubicBezTo>
                  <a:lnTo>
                    <a:pt x="0" y="14714"/>
                  </a:lnTo>
                  <a:lnTo>
                    <a:pt x="0" y="443"/>
                  </a:lnTo>
                  <a:cubicBezTo>
                    <a:pt x="11544" y="746"/>
                    <a:pt x="26130" y="1356"/>
                    <a:pt x="35549" y="1356"/>
                  </a:cubicBezTo>
                  <a:cubicBezTo>
                    <a:pt x="47407" y="1356"/>
                    <a:pt x="64424" y="1356"/>
                    <a:pt x="75664" y="443"/>
                  </a:cubicBezTo>
                  <a:lnTo>
                    <a:pt x="75664" y="14714"/>
                  </a:lnTo>
                  <a:cubicBezTo>
                    <a:pt x="75053" y="14714"/>
                    <a:pt x="48618" y="14714"/>
                    <a:pt x="48618" y="18668"/>
                  </a:cubicBezTo>
                  <a:cubicBezTo>
                    <a:pt x="48618" y="18964"/>
                    <a:pt x="49533" y="22003"/>
                    <a:pt x="49838" y="22308"/>
                  </a:cubicBezTo>
                  <a:lnTo>
                    <a:pt x="65025" y="59057"/>
                  </a:lnTo>
                  <a:lnTo>
                    <a:pt x="146465" y="59057"/>
                  </a:lnTo>
                  <a:lnTo>
                    <a:pt x="164701" y="14714"/>
                  </a:lnTo>
                  <a:lnTo>
                    <a:pt x="135826" y="14714"/>
                  </a:lnTo>
                  <a:lnTo>
                    <a:pt x="135826" y="443"/>
                  </a:lnTo>
                  <a:cubicBezTo>
                    <a:pt x="147380" y="1356"/>
                    <a:pt x="176246" y="1356"/>
                    <a:pt x="189316" y="1356"/>
                  </a:cubicBezTo>
                  <a:cubicBezTo>
                    <a:pt x="201470" y="1356"/>
                    <a:pt x="228210" y="1356"/>
                    <a:pt x="238840" y="443"/>
                  </a:cubicBezTo>
                  <a:lnTo>
                    <a:pt x="238840" y="14714"/>
                  </a:lnTo>
                  <a:lnTo>
                    <a:pt x="209364" y="14714"/>
                  </a:lnTo>
                  <a:lnTo>
                    <a:pt x="131574" y="204537"/>
                  </a:lnTo>
                  <a:close/>
                  <a:moveTo>
                    <a:pt x="105749" y="157765"/>
                  </a:moveTo>
                  <a:lnTo>
                    <a:pt x="140392" y="73331"/>
                  </a:lnTo>
                  <a:lnTo>
                    <a:pt x="71107" y="73331"/>
                  </a:lnTo>
                  <a:lnTo>
                    <a:pt x="105749" y="157765"/>
                  </a:lnTo>
                  <a:close/>
                  <a:moveTo>
                    <a:pt x="384863" y="22308"/>
                  </a:moveTo>
                  <a:lnTo>
                    <a:pt x="384863" y="-1377"/>
                  </a:lnTo>
                  <a:lnTo>
                    <a:pt x="438648" y="443"/>
                  </a:lnTo>
                  <a:lnTo>
                    <a:pt x="438648" y="14714"/>
                  </a:lnTo>
                  <a:cubicBezTo>
                    <a:pt x="419801" y="14714"/>
                    <a:pt x="417676" y="14714"/>
                    <a:pt x="417676" y="26557"/>
                  </a:cubicBezTo>
                  <a:lnTo>
                    <a:pt x="417676" y="137109"/>
                  </a:lnTo>
                  <a:lnTo>
                    <a:pt x="362070" y="134679"/>
                  </a:lnTo>
                  <a:lnTo>
                    <a:pt x="362070" y="120406"/>
                  </a:lnTo>
                  <a:cubicBezTo>
                    <a:pt x="380907" y="120406"/>
                    <a:pt x="383033" y="120406"/>
                    <a:pt x="383033" y="108563"/>
                  </a:cubicBezTo>
                  <a:lnTo>
                    <a:pt x="383033" y="50559"/>
                  </a:lnTo>
                  <a:cubicBezTo>
                    <a:pt x="383033" y="25652"/>
                    <a:pt x="367543" y="9550"/>
                    <a:pt x="345359" y="9550"/>
                  </a:cubicBezTo>
                  <a:cubicBezTo>
                    <a:pt x="321955" y="9550"/>
                    <a:pt x="321049" y="17144"/>
                    <a:pt x="321049" y="33541"/>
                  </a:cubicBezTo>
                  <a:lnTo>
                    <a:pt x="321049" y="137109"/>
                  </a:lnTo>
                  <a:lnTo>
                    <a:pt x="265435" y="134679"/>
                  </a:lnTo>
                  <a:lnTo>
                    <a:pt x="265435" y="120406"/>
                  </a:lnTo>
                  <a:cubicBezTo>
                    <a:pt x="284281" y="120406"/>
                    <a:pt x="286407" y="120406"/>
                    <a:pt x="286407" y="108563"/>
                  </a:cubicBezTo>
                  <a:lnTo>
                    <a:pt x="286407" y="37800"/>
                  </a:lnTo>
                  <a:cubicBezTo>
                    <a:pt x="286407" y="5301"/>
                    <a:pt x="311022" y="-1377"/>
                    <a:pt x="341106" y="-1377"/>
                  </a:cubicBezTo>
                  <a:cubicBezTo>
                    <a:pt x="349001" y="-1377"/>
                    <a:pt x="370879" y="-1377"/>
                    <a:pt x="384863" y="22308"/>
                  </a:cubicBezTo>
                  <a:close/>
                  <a:moveTo>
                    <a:pt x="477232" y="121016"/>
                  </a:moveTo>
                  <a:lnTo>
                    <a:pt x="477232" y="37800"/>
                  </a:lnTo>
                  <a:cubicBezTo>
                    <a:pt x="477232" y="5301"/>
                    <a:pt x="503667" y="-1377"/>
                    <a:pt x="525251" y="-1377"/>
                  </a:cubicBezTo>
                  <a:cubicBezTo>
                    <a:pt x="548337" y="-1377"/>
                    <a:pt x="562019" y="15935"/>
                    <a:pt x="562019" y="38105"/>
                  </a:cubicBezTo>
                  <a:lnTo>
                    <a:pt x="562019" y="54199"/>
                  </a:lnTo>
                  <a:lnTo>
                    <a:pt x="547727" y="54199"/>
                  </a:lnTo>
                  <a:lnTo>
                    <a:pt x="547727" y="38705"/>
                  </a:lnTo>
                  <a:cubicBezTo>
                    <a:pt x="547727" y="18058"/>
                    <a:pt x="538005" y="10771"/>
                    <a:pt x="529500" y="10771"/>
                  </a:cubicBezTo>
                  <a:cubicBezTo>
                    <a:pt x="511874" y="10771"/>
                    <a:pt x="511874" y="30206"/>
                    <a:pt x="511874" y="37190"/>
                  </a:cubicBezTo>
                  <a:lnTo>
                    <a:pt x="511874" y="121016"/>
                  </a:lnTo>
                  <a:lnTo>
                    <a:pt x="556241" y="121016"/>
                  </a:lnTo>
                  <a:lnTo>
                    <a:pt x="556241" y="135289"/>
                  </a:lnTo>
                  <a:lnTo>
                    <a:pt x="511874" y="135289"/>
                  </a:lnTo>
                  <a:lnTo>
                    <a:pt x="511874" y="193294"/>
                  </a:lnTo>
                  <a:lnTo>
                    <a:pt x="497594" y="193294"/>
                  </a:lnTo>
                  <a:cubicBezTo>
                    <a:pt x="497288" y="162929"/>
                    <a:pt x="482399" y="132859"/>
                    <a:pt x="452311" y="131945"/>
                  </a:cubicBezTo>
                  <a:lnTo>
                    <a:pt x="452311" y="121016"/>
                  </a:lnTo>
                  <a:lnTo>
                    <a:pt x="477232" y="121016"/>
                  </a:lnTo>
                  <a:close/>
                  <a:moveTo>
                    <a:pt x="746548" y="66650"/>
                  </a:moveTo>
                  <a:cubicBezTo>
                    <a:pt x="746548" y="107344"/>
                    <a:pt x="718585" y="138023"/>
                    <a:pt x="669051" y="138023"/>
                  </a:cubicBezTo>
                  <a:cubicBezTo>
                    <a:pt x="619222" y="138023"/>
                    <a:pt x="591567" y="107039"/>
                    <a:pt x="591567" y="66650"/>
                  </a:cubicBezTo>
                  <a:cubicBezTo>
                    <a:pt x="591567" y="28987"/>
                    <a:pt x="618307" y="-1377"/>
                    <a:pt x="669051" y="-1377"/>
                  </a:cubicBezTo>
                  <a:cubicBezTo>
                    <a:pt x="720111" y="-1377"/>
                    <a:pt x="746548" y="29292"/>
                    <a:pt x="746548" y="66650"/>
                  </a:cubicBezTo>
                  <a:close/>
                  <a:moveTo>
                    <a:pt x="669051" y="10771"/>
                  </a:moveTo>
                  <a:cubicBezTo>
                    <a:pt x="630461" y="10771"/>
                    <a:pt x="630461" y="43565"/>
                    <a:pt x="630461" y="69994"/>
                  </a:cubicBezTo>
                  <a:cubicBezTo>
                    <a:pt x="630461" y="83659"/>
                    <a:pt x="630461" y="99151"/>
                    <a:pt x="635629" y="109469"/>
                  </a:cubicBezTo>
                  <a:cubicBezTo>
                    <a:pt x="641406" y="120711"/>
                    <a:pt x="654161" y="127086"/>
                    <a:pt x="669051" y="127086"/>
                  </a:cubicBezTo>
                  <a:cubicBezTo>
                    <a:pt x="681817" y="127086"/>
                    <a:pt x="694581" y="122226"/>
                    <a:pt x="701265" y="111604"/>
                  </a:cubicBezTo>
                  <a:cubicBezTo>
                    <a:pt x="707652" y="101274"/>
                    <a:pt x="707652" y="84572"/>
                    <a:pt x="707652" y="69994"/>
                  </a:cubicBezTo>
                  <a:cubicBezTo>
                    <a:pt x="707652" y="43565"/>
                    <a:pt x="707652" y="10771"/>
                    <a:pt x="669051" y="10771"/>
                  </a:cubicBezTo>
                  <a:close/>
                </a:path>
              </a:pathLst>
            </a:custGeom>
            <a:solidFill>
              <a:srgbClr val="000000"/>
            </a:solidFill>
            <a:ln w="30496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77" name="任意多边形: 形状 76">
              <a:extLst>
                <a:ext uri="{FF2B5EF4-FFF2-40B4-BE49-F238E27FC236}">
                  <a16:creationId xmlns:a16="http://schemas.microsoft.com/office/drawing/2014/main" id="{C1D4245D-8507-74E9-14DF-750DEEC62904}"/>
                </a:ext>
              </a:extLst>
            </p:cNvPr>
            <p:cNvSpPr/>
            <p:nvPr>
              <p:custDataLst>
                <p:tags r:id="rId3"/>
              </p:custDataLst>
            </p:nvPr>
          </p:nvSpPr>
          <p:spPr>
            <a:xfrm flipV="1">
              <a:off x="9286400" y="-17456117"/>
              <a:ext cx="125196" cy="21266"/>
            </a:xfrm>
            <a:custGeom>
              <a:avLst/>
              <a:gdLst>
                <a:gd name="connsiteX0" fmla="*/ 110917 w 125196"/>
                <a:gd name="connsiteY0" fmla="*/ -1377 h 21266"/>
                <a:gd name="connsiteX1" fmla="*/ 125197 w 125196"/>
                <a:gd name="connsiteY1" fmla="*/ 9257 h 21266"/>
                <a:gd name="connsiteX2" fmla="*/ 110917 w 125196"/>
                <a:gd name="connsiteY2" fmla="*/ 19890 h 21266"/>
                <a:gd name="connsiteX3" fmla="*/ 14281 w 125196"/>
                <a:gd name="connsiteY3" fmla="*/ 19890 h 21266"/>
                <a:gd name="connsiteX4" fmla="*/ 0 w 125196"/>
                <a:gd name="connsiteY4" fmla="*/ 9257 h 21266"/>
                <a:gd name="connsiteX5" fmla="*/ 14281 w 125196"/>
                <a:gd name="connsiteY5" fmla="*/ -1377 h 21266"/>
                <a:gd name="connsiteX6" fmla="*/ 110917 w 125196"/>
                <a:gd name="connsiteY6" fmla="*/ -1377 h 212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5196" h="21266">
                  <a:moveTo>
                    <a:pt x="110917" y="-1377"/>
                  </a:moveTo>
                  <a:cubicBezTo>
                    <a:pt x="114559" y="-1377"/>
                    <a:pt x="125197" y="-1377"/>
                    <a:pt x="125197" y="9257"/>
                  </a:cubicBezTo>
                  <a:cubicBezTo>
                    <a:pt x="125197" y="19890"/>
                    <a:pt x="114559" y="19890"/>
                    <a:pt x="110917" y="19890"/>
                  </a:cubicBezTo>
                  <a:lnTo>
                    <a:pt x="14281" y="19890"/>
                  </a:lnTo>
                  <a:cubicBezTo>
                    <a:pt x="10639" y="19890"/>
                    <a:pt x="0" y="19890"/>
                    <a:pt x="0" y="9257"/>
                  </a:cubicBezTo>
                  <a:cubicBezTo>
                    <a:pt x="0" y="-1377"/>
                    <a:pt x="10639" y="-1377"/>
                    <a:pt x="14281" y="-1377"/>
                  </a:cubicBezTo>
                  <a:lnTo>
                    <a:pt x="110917" y="-1377"/>
                  </a:lnTo>
                  <a:close/>
                </a:path>
              </a:pathLst>
            </a:custGeom>
            <a:solidFill>
              <a:srgbClr val="000000"/>
            </a:solidFill>
            <a:ln w="30496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78" name="任意多边形: 形状 77">
              <a:extLst>
                <a:ext uri="{FF2B5EF4-FFF2-40B4-BE49-F238E27FC236}">
                  <a16:creationId xmlns:a16="http://schemas.microsoft.com/office/drawing/2014/main" id="{AB9B77EC-5127-B569-AAF0-85A27E260569}"/>
                </a:ext>
              </a:extLst>
            </p:cNvPr>
            <p:cNvSpPr/>
            <p:nvPr>
              <p:custDataLst>
                <p:tags r:id="rId4"/>
              </p:custDataLst>
            </p:nvPr>
          </p:nvSpPr>
          <p:spPr>
            <a:xfrm flipV="1">
              <a:off x="9440198" y="-17563629"/>
              <a:ext cx="1320787" cy="272123"/>
            </a:xfrm>
            <a:custGeom>
              <a:avLst/>
              <a:gdLst>
                <a:gd name="connsiteX0" fmla="*/ 50449 w 1320787"/>
                <a:gd name="connsiteY0" fmla="*/ 162018 h 272123"/>
                <a:gd name="connsiteX1" fmla="*/ 50449 w 1320787"/>
                <a:gd name="connsiteY1" fmla="*/ 196336 h 272123"/>
                <a:gd name="connsiteX2" fmla="*/ 0 w 1320787"/>
                <a:gd name="connsiteY2" fmla="*/ 193906 h 272123"/>
                <a:gd name="connsiteX3" fmla="*/ 0 w 1320787"/>
                <a:gd name="connsiteY3" fmla="*/ 179633 h 272123"/>
                <a:gd name="connsiteX4" fmla="*/ 20973 w 1320787"/>
                <a:gd name="connsiteY4" fmla="*/ 167790 h 272123"/>
                <a:gd name="connsiteX5" fmla="*/ 20973 w 1320787"/>
                <a:gd name="connsiteY5" fmla="*/ 73941 h 272123"/>
                <a:gd name="connsiteX6" fmla="*/ 0 w 1320787"/>
                <a:gd name="connsiteY6" fmla="*/ 73941 h 272123"/>
                <a:gd name="connsiteX7" fmla="*/ 0 w 1320787"/>
                <a:gd name="connsiteY7" fmla="*/ 59670 h 272123"/>
                <a:gd name="connsiteX8" fmla="*/ 38294 w 1320787"/>
                <a:gd name="connsiteY8" fmla="*/ 60583 h 272123"/>
                <a:gd name="connsiteX9" fmla="*/ 80230 w 1320787"/>
                <a:gd name="connsiteY9" fmla="*/ 59670 h 272123"/>
                <a:gd name="connsiteX10" fmla="*/ 80230 w 1320787"/>
                <a:gd name="connsiteY10" fmla="*/ 73941 h 272123"/>
                <a:gd name="connsiteX11" fmla="*/ 53785 w 1320787"/>
                <a:gd name="connsiteY11" fmla="*/ 73941 h 272123"/>
                <a:gd name="connsiteX12" fmla="*/ 53785 w 1320787"/>
                <a:gd name="connsiteY12" fmla="*/ 127088 h 272123"/>
                <a:gd name="connsiteX13" fmla="*/ 91775 w 1320787"/>
                <a:gd name="connsiteY13" fmla="*/ 185407 h 272123"/>
                <a:gd name="connsiteX14" fmla="*/ 85997 w 1320787"/>
                <a:gd name="connsiteY14" fmla="*/ 171430 h 272123"/>
                <a:gd name="connsiteX15" fmla="*/ 104539 w 1320787"/>
                <a:gd name="connsiteY15" fmla="*/ 152909 h 272123"/>
                <a:gd name="connsiteX16" fmla="*/ 123072 w 1320787"/>
                <a:gd name="connsiteY16" fmla="*/ 171430 h 272123"/>
                <a:gd name="connsiteX17" fmla="*/ 90860 w 1320787"/>
                <a:gd name="connsiteY17" fmla="*/ 196336 h 272123"/>
                <a:gd name="connsiteX18" fmla="*/ 50449 w 1320787"/>
                <a:gd name="connsiteY18" fmla="*/ 162018 h 272123"/>
                <a:gd name="connsiteX19" fmla="*/ 273087 w 1320787"/>
                <a:gd name="connsiteY19" fmla="*/ 125877 h 272123"/>
                <a:gd name="connsiteX20" fmla="*/ 282811 w 1320787"/>
                <a:gd name="connsiteY20" fmla="*/ 134082 h 272123"/>
                <a:gd name="connsiteX21" fmla="*/ 265795 w 1320787"/>
                <a:gd name="connsiteY21" fmla="*/ 180844 h 272123"/>
                <a:gd name="connsiteX22" fmla="*/ 217472 w 1320787"/>
                <a:gd name="connsiteY22" fmla="*/ 197250 h 272123"/>
                <a:gd name="connsiteX23" fmla="*/ 142418 w 1320787"/>
                <a:gd name="connsiteY23" fmla="*/ 128002 h 272123"/>
                <a:gd name="connsiteX24" fmla="*/ 221733 w 1320787"/>
                <a:gd name="connsiteY24" fmla="*/ 57850 h 272123"/>
                <a:gd name="connsiteX25" fmla="*/ 282811 w 1320787"/>
                <a:gd name="connsiteY25" fmla="*/ 95198 h 272123"/>
                <a:gd name="connsiteX26" fmla="*/ 275518 w 1320787"/>
                <a:gd name="connsiteY26" fmla="*/ 100667 h 272123"/>
                <a:gd name="connsiteX27" fmla="*/ 267920 w 1320787"/>
                <a:gd name="connsiteY27" fmla="*/ 94294 h 272123"/>
                <a:gd name="connsiteX28" fmla="*/ 224469 w 1320787"/>
                <a:gd name="connsiteY28" fmla="*/ 69998 h 272123"/>
                <a:gd name="connsiteX29" fmla="*/ 181313 w 1320787"/>
                <a:gd name="connsiteY29" fmla="*/ 125877 h 272123"/>
                <a:gd name="connsiteX30" fmla="*/ 273087 w 1320787"/>
                <a:gd name="connsiteY30" fmla="*/ 125877 h 272123"/>
                <a:gd name="connsiteX31" fmla="*/ 181313 w 1320787"/>
                <a:gd name="connsiteY31" fmla="*/ 135902 h 272123"/>
                <a:gd name="connsiteX32" fmla="*/ 188605 w 1320787"/>
                <a:gd name="connsiteY32" fmla="*/ 170526 h 272123"/>
                <a:gd name="connsiteX33" fmla="*/ 217472 w 1320787"/>
                <a:gd name="connsiteY33" fmla="*/ 186314 h 272123"/>
                <a:gd name="connsiteX34" fmla="*/ 253935 w 1320787"/>
                <a:gd name="connsiteY34" fmla="*/ 135902 h 272123"/>
                <a:gd name="connsiteX35" fmla="*/ 181313 w 1320787"/>
                <a:gd name="connsiteY35" fmla="*/ 135902 h 272123"/>
                <a:gd name="connsiteX36" fmla="*/ 370371 w 1320787"/>
                <a:gd name="connsiteY36" fmla="*/ 117369 h 272123"/>
                <a:gd name="connsiteX37" fmla="*/ 343633 w 1320787"/>
                <a:gd name="connsiteY37" fmla="*/ 151394 h 272123"/>
                <a:gd name="connsiteX38" fmla="*/ 370371 w 1320787"/>
                <a:gd name="connsiteY38" fmla="*/ 185407 h 272123"/>
                <a:gd name="connsiteX39" fmla="*/ 397112 w 1320787"/>
                <a:gd name="connsiteY39" fmla="*/ 151394 h 272123"/>
                <a:gd name="connsiteX40" fmla="*/ 370371 w 1320787"/>
                <a:gd name="connsiteY40" fmla="*/ 117369 h 272123"/>
                <a:gd name="connsiteX41" fmla="*/ 333298 w 1320787"/>
                <a:gd name="connsiteY41" fmla="*/ 114339 h 272123"/>
                <a:gd name="connsiteX42" fmla="*/ 370371 w 1320787"/>
                <a:gd name="connsiteY42" fmla="*/ 106442 h 272123"/>
                <a:gd name="connsiteX43" fmla="*/ 430849 w 1320787"/>
                <a:gd name="connsiteY43" fmla="*/ 151394 h 272123"/>
                <a:gd name="connsiteX44" fmla="*/ 418695 w 1320787"/>
                <a:gd name="connsiteY44" fmla="*/ 180549 h 272123"/>
                <a:gd name="connsiteX45" fmla="*/ 437532 w 1320787"/>
                <a:gd name="connsiteY45" fmla="*/ 186314 h 272123"/>
                <a:gd name="connsiteX46" fmla="*/ 436312 w 1320787"/>
                <a:gd name="connsiteY46" fmla="*/ 180243 h 272123"/>
                <a:gd name="connsiteX47" fmla="*/ 449380 w 1320787"/>
                <a:gd name="connsiteY47" fmla="*/ 167182 h 272123"/>
                <a:gd name="connsiteX48" fmla="*/ 462452 w 1320787"/>
                <a:gd name="connsiteY48" fmla="*/ 180243 h 272123"/>
                <a:gd name="connsiteX49" fmla="*/ 443310 w 1320787"/>
                <a:gd name="connsiteY49" fmla="*/ 197860 h 272123"/>
                <a:gd name="connsiteX50" fmla="*/ 411096 w 1320787"/>
                <a:gd name="connsiteY50" fmla="*/ 186314 h 272123"/>
                <a:gd name="connsiteX51" fmla="*/ 370371 w 1320787"/>
                <a:gd name="connsiteY51" fmla="*/ 196336 h 272123"/>
                <a:gd name="connsiteX52" fmla="*/ 309903 w 1320787"/>
                <a:gd name="connsiteY52" fmla="*/ 151394 h 272123"/>
                <a:gd name="connsiteX53" fmla="*/ 325711 w 1320787"/>
                <a:gd name="connsiteY53" fmla="*/ 119503 h 272123"/>
                <a:gd name="connsiteX54" fmla="*/ 315376 w 1320787"/>
                <a:gd name="connsiteY54" fmla="*/ 92474 h 272123"/>
                <a:gd name="connsiteX55" fmla="*/ 328740 w 1320787"/>
                <a:gd name="connsiteY55" fmla="*/ 63317 h 272123"/>
                <a:gd name="connsiteX56" fmla="*/ 302612 w 1320787"/>
                <a:gd name="connsiteY56" fmla="*/ 36889 h 272123"/>
                <a:gd name="connsiteX57" fmla="*/ 380096 w 1320787"/>
                <a:gd name="connsiteY57" fmla="*/ -1375 h 272123"/>
                <a:gd name="connsiteX58" fmla="*/ 457590 w 1320787"/>
                <a:gd name="connsiteY58" fmla="*/ 37802 h 272123"/>
                <a:gd name="connsiteX59" fmla="*/ 434796 w 1320787"/>
                <a:gd name="connsiteY59" fmla="*/ 76371 h 272123"/>
                <a:gd name="connsiteX60" fmla="*/ 370371 w 1320787"/>
                <a:gd name="connsiteY60" fmla="*/ 84879 h 272123"/>
                <a:gd name="connsiteX61" fmla="*/ 346976 w 1320787"/>
                <a:gd name="connsiteY61" fmla="*/ 85185 h 272123"/>
                <a:gd name="connsiteX62" fmla="*/ 330265 w 1320787"/>
                <a:gd name="connsiteY62" fmla="*/ 104317 h 272123"/>
                <a:gd name="connsiteX63" fmla="*/ 333298 w 1320787"/>
                <a:gd name="connsiteY63" fmla="*/ 114339 h 272123"/>
                <a:gd name="connsiteX64" fmla="*/ 352144 w 1320787"/>
                <a:gd name="connsiteY64" fmla="*/ 55725 h 272123"/>
                <a:gd name="connsiteX65" fmla="*/ 387692 w 1320787"/>
                <a:gd name="connsiteY65" fmla="*/ 55725 h 272123"/>
                <a:gd name="connsiteX66" fmla="*/ 431449 w 1320787"/>
                <a:gd name="connsiteY66" fmla="*/ 36889 h 272123"/>
                <a:gd name="connsiteX67" fmla="*/ 380096 w 1320787"/>
                <a:gd name="connsiteY67" fmla="*/ 9552 h 272123"/>
                <a:gd name="connsiteX68" fmla="*/ 328740 w 1320787"/>
                <a:gd name="connsiteY68" fmla="*/ 37497 h 272123"/>
                <a:gd name="connsiteX69" fmla="*/ 352144 w 1320787"/>
                <a:gd name="connsiteY69" fmla="*/ 55725 h 272123"/>
                <a:gd name="connsiteX70" fmla="*/ 529324 w 1320787"/>
                <a:gd name="connsiteY70" fmla="*/ 162018 h 272123"/>
                <a:gd name="connsiteX71" fmla="*/ 529324 w 1320787"/>
                <a:gd name="connsiteY71" fmla="*/ 196336 h 272123"/>
                <a:gd name="connsiteX72" fmla="*/ 478876 w 1320787"/>
                <a:gd name="connsiteY72" fmla="*/ 193906 h 272123"/>
                <a:gd name="connsiteX73" fmla="*/ 478876 w 1320787"/>
                <a:gd name="connsiteY73" fmla="*/ 179633 h 272123"/>
                <a:gd name="connsiteX74" fmla="*/ 499849 w 1320787"/>
                <a:gd name="connsiteY74" fmla="*/ 167790 h 272123"/>
                <a:gd name="connsiteX75" fmla="*/ 499849 w 1320787"/>
                <a:gd name="connsiteY75" fmla="*/ 73941 h 272123"/>
                <a:gd name="connsiteX76" fmla="*/ 478876 w 1320787"/>
                <a:gd name="connsiteY76" fmla="*/ 73941 h 272123"/>
                <a:gd name="connsiteX77" fmla="*/ 478876 w 1320787"/>
                <a:gd name="connsiteY77" fmla="*/ 59670 h 272123"/>
                <a:gd name="connsiteX78" fmla="*/ 517170 w 1320787"/>
                <a:gd name="connsiteY78" fmla="*/ 60583 h 272123"/>
                <a:gd name="connsiteX79" fmla="*/ 559106 w 1320787"/>
                <a:gd name="connsiteY79" fmla="*/ 59670 h 272123"/>
                <a:gd name="connsiteX80" fmla="*/ 559106 w 1320787"/>
                <a:gd name="connsiteY80" fmla="*/ 73941 h 272123"/>
                <a:gd name="connsiteX81" fmla="*/ 532661 w 1320787"/>
                <a:gd name="connsiteY81" fmla="*/ 73941 h 272123"/>
                <a:gd name="connsiteX82" fmla="*/ 532661 w 1320787"/>
                <a:gd name="connsiteY82" fmla="*/ 127088 h 272123"/>
                <a:gd name="connsiteX83" fmla="*/ 570650 w 1320787"/>
                <a:gd name="connsiteY83" fmla="*/ 185407 h 272123"/>
                <a:gd name="connsiteX84" fmla="*/ 564875 w 1320787"/>
                <a:gd name="connsiteY84" fmla="*/ 171430 h 272123"/>
                <a:gd name="connsiteX85" fmla="*/ 583416 w 1320787"/>
                <a:gd name="connsiteY85" fmla="*/ 152909 h 272123"/>
                <a:gd name="connsiteX86" fmla="*/ 601949 w 1320787"/>
                <a:gd name="connsiteY86" fmla="*/ 171430 h 272123"/>
                <a:gd name="connsiteX87" fmla="*/ 569735 w 1320787"/>
                <a:gd name="connsiteY87" fmla="*/ 196336 h 272123"/>
                <a:gd name="connsiteX88" fmla="*/ 529324 w 1320787"/>
                <a:gd name="connsiteY88" fmla="*/ 162018 h 272123"/>
                <a:gd name="connsiteX89" fmla="*/ 751963 w 1320787"/>
                <a:gd name="connsiteY89" fmla="*/ 125877 h 272123"/>
                <a:gd name="connsiteX90" fmla="*/ 761688 w 1320787"/>
                <a:gd name="connsiteY90" fmla="*/ 134082 h 272123"/>
                <a:gd name="connsiteX91" fmla="*/ 744672 w 1320787"/>
                <a:gd name="connsiteY91" fmla="*/ 180844 h 272123"/>
                <a:gd name="connsiteX92" fmla="*/ 696348 w 1320787"/>
                <a:gd name="connsiteY92" fmla="*/ 197250 h 272123"/>
                <a:gd name="connsiteX93" fmla="*/ 621295 w 1320787"/>
                <a:gd name="connsiteY93" fmla="*/ 128002 h 272123"/>
                <a:gd name="connsiteX94" fmla="*/ 700610 w 1320787"/>
                <a:gd name="connsiteY94" fmla="*/ 57850 h 272123"/>
                <a:gd name="connsiteX95" fmla="*/ 761688 w 1320787"/>
                <a:gd name="connsiteY95" fmla="*/ 95198 h 272123"/>
                <a:gd name="connsiteX96" fmla="*/ 754394 w 1320787"/>
                <a:gd name="connsiteY96" fmla="*/ 100667 h 272123"/>
                <a:gd name="connsiteX97" fmla="*/ 746795 w 1320787"/>
                <a:gd name="connsiteY97" fmla="*/ 94294 h 272123"/>
                <a:gd name="connsiteX98" fmla="*/ 703346 w 1320787"/>
                <a:gd name="connsiteY98" fmla="*/ 69998 h 272123"/>
                <a:gd name="connsiteX99" fmla="*/ 660189 w 1320787"/>
                <a:gd name="connsiteY99" fmla="*/ 125877 h 272123"/>
                <a:gd name="connsiteX100" fmla="*/ 751963 w 1320787"/>
                <a:gd name="connsiteY100" fmla="*/ 125877 h 272123"/>
                <a:gd name="connsiteX101" fmla="*/ 660189 w 1320787"/>
                <a:gd name="connsiteY101" fmla="*/ 135902 h 272123"/>
                <a:gd name="connsiteX102" fmla="*/ 667480 w 1320787"/>
                <a:gd name="connsiteY102" fmla="*/ 170526 h 272123"/>
                <a:gd name="connsiteX103" fmla="*/ 696348 w 1320787"/>
                <a:gd name="connsiteY103" fmla="*/ 186314 h 272123"/>
                <a:gd name="connsiteX104" fmla="*/ 732811 w 1320787"/>
                <a:gd name="connsiteY104" fmla="*/ 135902 h 272123"/>
                <a:gd name="connsiteX105" fmla="*/ 660189 w 1320787"/>
                <a:gd name="connsiteY105" fmla="*/ 135902 h 272123"/>
                <a:gd name="connsiteX106" fmla="*/ 835883 w 1320787"/>
                <a:gd name="connsiteY106" fmla="*/ 148963 h 272123"/>
                <a:gd name="connsiteX107" fmla="*/ 804880 w 1320787"/>
                <a:gd name="connsiteY107" fmla="*/ 168696 h 272123"/>
                <a:gd name="connsiteX108" fmla="*/ 838922 w 1320787"/>
                <a:gd name="connsiteY108" fmla="*/ 187532 h 272123"/>
                <a:gd name="connsiteX109" fmla="*/ 874779 w 1320787"/>
                <a:gd name="connsiteY109" fmla="*/ 162018 h 272123"/>
                <a:gd name="connsiteX110" fmla="*/ 881764 w 1320787"/>
                <a:gd name="connsiteY110" fmla="*/ 155947 h 272123"/>
                <a:gd name="connsiteX111" fmla="*/ 889058 w 1320787"/>
                <a:gd name="connsiteY111" fmla="*/ 164446 h 272123"/>
                <a:gd name="connsiteX112" fmla="*/ 889058 w 1320787"/>
                <a:gd name="connsiteY112" fmla="*/ 188742 h 272123"/>
                <a:gd name="connsiteX113" fmla="*/ 883585 w 1320787"/>
                <a:gd name="connsiteY113" fmla="*/ 197250 h 272123"/>
                <a:gd name="connsiteX114" fmla="*/ 869915 w 1320787"/>
                <a:gd name="connsiteY114" fmla="*/ 191478 h 272123"/>
                <a:gd name="connsiteX115" fmla="*/ 839218 w 1320787"/>
                <a:gd name="connsiteY115" fmla="*/ 197250 h 272123"/>
                <a:gd name="connsiteX116" fmla="*/ 783307 w 1320787"/>
                <a:gd name="connsiteY116" fmla="*/ 157462 h 272123"/>
                <a:gd name="connsiteX117" fmla="*/ 795464 w 1320787"/>
                <a:gd name="connsiteY117" fmla="*/ 131947 h 272123"/>
                <a:gd name="connsiteX118" fmla="*/ 842565 w 1320787"/>
                <a:gd name="connsiteY118" fmla="*/ 115244 h 272123"/>
                <a:gd name="connsiteX119" fmla="*/ 876291 w 1320787"/>
                <a:gd name="connsiteY119" fmla="*/ 91558 h 272123"/>
                <a:gd name="connsiteX120" fmla="*/ 841649 w 1320787"/>
                <a:gd name="connsiteY120" fmla="*/ 68777 h 272123"/>
                <a:gd name="connsiteX121" fmla="*/ 797892 w 1320787"/>
                <a:gd name="connsiteY121" fmla="*/ 104011 h 272123"/>
                <a:gd name="connsiteX122" fmla="*/ 790601 w 1320787"/>
                <a:gd name="connsiteY122" fmla="*/ 108260 h 272123"/>
                <a:gd name="connsiteX123" fmla="*/ 783307 w 1320787"/>
                <a:gd name="connsiteY123" fmla="*/ 99458 h 272123"/>
                <a:gd name="connsiteX124" fmla="*/ 783307 w 1320787"/>
                <a:gd name="connsiteY124" fmla="*/ 66349 h 272123"/>
                <a:gd name="connsiteX125" fmla="*/ 788780 w 1320787"/>
                <a:gd name="connsiteY125" fmla="*/ 57850 h 272123"/>
                <a:gd name="connsiteX126" fmla="*/ 797892 w 1320787"/>
                <a:gd name="connsiteY126" fmla="*/ 62403 h 272123"/>
                <a:gd name="connsiteX127" fmla="*/ 805796 w 1320787"/>
                <a:gd name="connsiteY127" fmla="*/ 67567 h 272123"/>
                <a:gd name="connsiteX128" fmla="*/ 841649 w 1320787"/>
                <a:gd name="connsiteY128" fmla="*/ 57850 h 272123"/>
                <a:gd name="connsiteX129" fmla="*/ 897864 w 1320787"/>
                <a:gd name="connsiteY129" fmla="*/ 102191 h 272123"/>
                <a:gd name="connsiteX130" fmla="*/ 881154 w 1320787"/>
                <a:gd name="connsiteY130" fmla="*/ 134376 h 272123"/>
                <a:gd name="connsiteX131" fmla="*/ 835883 w 1320787"/>
                <a:gd name="connsiteY131" fmla="*/ 148963 h 272123"/>
                <a:gd name="connsiteX132" fmla="*/ 973736 w 1320787"/>
                <a:gd name="connsiteY132" fmla="*/ 148963 h 272123"/>
                <a:gd name="connsiteX133" fmla="*/ 942736 w 1320787"/>
                <a:gd name="connsiteY133" fmla="*/ 168696 h 272123"/>
                <a:gd name="connsiteX134" fmla="*/ 976777 w 1320787"/>
                <a:gd name="connsiteY134" fmla="*/ 187532 h 272123"/>
                <a:gd name="connsiteX135" fmla="*/ 1012630 w 1320787"/>
                <a:gd name="connsiteY135" fmla="*/ 162018 h 272123"/>
                <a:gd name="connsiteX136" fmla="*/ 1019619 w 1320787"/>
                <a:gd name="connsiteY136" fmla="*/ 155947 h 272123"/>
                <a:gd name="connsiteX137" fmla="*/ 1026913 w 1320787"/>
                <a:gd name="connsiteY137" fmla="*/ 164446 h 272123"/>
                <a:gd name="connsiteX138" fmla="*/ 1026913 w 1320787"/>
                <a:gd name="connsiteY138" fmla="*/ 188742 h 272123"/>
                <a:gd name="connsiteX139" fmla="*/ 1021440 w 1320787"/>
                <a:gd name="connsiteY139" fmla="*/ 197250 h 272123"/>
                <a:gd name="connsiteX140" fmla="*/ 1007770 w 1320787"/>
                <a:gd name="connsiteY140" fmla="*/ 191478 h 272123"/>
                <a:gd name="connsiteX141" fmla="*/ 977072 w 1320787"/>
                <a:gd name="connsiteY141" fmla="*/ 197250 h 272123"/>
                <a:gd name="connsiteX142" fmla="*/ 921162 w 1320787"/>
                <a:gd name="connsiteY142" fmla="*/ 157462 h 272123"/>
                <a:gd name="connsiteX143" fmla="*/ 933315 w 1320787"/>
                <a:gd name="connsiteY143" fmla="*/ 131947 h 272123"/>
                <a:gd name="connsiteX144" fmla="*/ 980419 w 1320787"/>
                <a:gd name="connsiteY144" fmla="*/ 115244 h 272123"/>
                <a:gd name="connsiteX145" fmla="*/ 1014146 w 1320787"/>
                <a:gd name="connsiteY145" fmla="*/ 91558 h 272123"/>
                <a:gd name="connsiteX146" fmla="*/ 979504 w 1320787"/>
                <a:gd name="connsiteY146" fmla="*/ 68777 h 272123"/>
                <a:gd name="connsiteX147" fmla="*/ 935747 w 1320787"/>
                <a:gd name="connsiteY147" fmla="*/ 104011 h 272123"/>
                <a:gd name="connsiteX148" fmla="*/ 928456 w 1320787"/>
                <a:gd name="connsiteY148" fmla="*/ 108260 h 272123"/>
                <a:gd name="connsiteX149" fmla="*/ 921162 w 1320787"/>
                <a:gd name="connsiteY149" fmla="*/ 99458 h 272123"/>
                <a:gd name="connsiteX150" fmla="*/ 921162 w 1320787"/>
                <a:gd name="connsiteY150" fmla="*/ 66349 h 272123"/>
                <a:gd name="connsiteX151" fmla="*/ 926635 w 1320787"/>
                <a:gd name="connsiteY151" fmla="*/ 57850 h 272123"/>
                <a:gd name="connsiteX152" fmla="*/ 935747 w 1320787"/>
                <a:gd name="connsiteY152" fmla="*/ 62403 h 272123"/>
                <a:gd name="connsiteX153" fmla="*/ 943651 w 1320787"/>
                <a:gd name="connsiteY153" fmla="*/ 67567 h 272123"/>
                <a:gd name="connsiteX154" fmla="*/ 979504 w 1320787"/>
                <a:gd name="connsiteY154" fmla="*/ 57850 h 272123"/>
                <a:gd name="connsiteX155" fmla="*/ 1035720 w 1320787"/>
                <a:gd name="connsiteY155" fmla="*/ 102191 h 272123"/>
                <a:gd name="connsiteX156" fmla="*/ 1019009 w 1320787"/>
                <a:gd name="connsiteY156" fmla="*/ 134376 h 272123"/>
                <a:gd name="connsiteX157" fmla="*/ 973736 w 1320787"/>
                <a:gd name="connsiteY157" fmla="*/ 148963 h 272123"/>
                <a:gd name="connsiteX158" fmla="*/ 1115537 w 1320787"/>
                <a:gd name="connsiteY158" fmla="*/ 196336 h 272123"/>
                <a:gd name="connsiteX159" fmla="*/ 1062668 w 1320787"/>
                <a:gd name="connsiteY159" fmla="*/ 193906 h 272123"/>
                <a:gd name="connsiteX160" fmla="*/ 1062668 w 1320787"/>
                <a:gd name="connsiteY160" fmla="*/ 179633 h 272123"/>
                <a:gd name="connsiteX161" fmla="*/ 1082726 w 1320787"/>
                <a:gd name="connsiteY161" fmla="*/ 167790 h 272123"/>
                <a:gd name="connsiteX162" fmla="*/ 1082726 w 1320787"/>
                <a:gd name="connsiteY162" fmla="*/ 73941 h 272123"/>
                <a:gd name="connsiteX163" fmla="*/ 1061753 w 1320787"/>
                <a:gd name="connsiteY163" fmla="*/ 73941 h 272123"/>
                <a:gd name="connsiteX164" fmla="*/ 1061753 w 1320787"/>
                <a:gd name="connsiteY164" fmla="*/ 59670 h 272123"/>
                <a:gd name="connsiteX165" fmla="*/ 1098826 w 1320787"/>
                <a:gd name="connsiteY165" fmla="*/ 60583 h 272123"/>
                <a:gd name="connsiteX166" fmla="*/ 1134384 w 1320787"/>
                <a:gd name="connsiteY166" fmla="*/ 59670 h 272123"/>
                <a:gd name="connsiteX167" fmla="*/ 1134384 w 1320787"/>
                <a:gd name="connsiteY167" fmla="*/ 73941 h 272123"/>
                <a:gd name="connsiteX168" fmla="*/ 1115537 w 1320787"/>
                <a:gd name="connsiteY168" fmla="*/ 73941 h 272123"/>
                <a:gd name="connsiteX169" fmla="*/ 1115537 w 1320787"/>
                <a:gd name="connsiteY169" fmla="*/ 196336 h 272123"/>
                <a:gd name="connsiteX170" fmla="*/ 1118579 w 1320787"/>
                <a:gd name="connsiteY170" fmla="*/ 247053 h 272123"/>
                <a:gd name="connsiteX171" fmla="*/ 1094879 w 1320787"/>
                <a:gd name="connsiteY171" fmla="*/ 270748 h 272123"/>
                <a:gd name="connsiteX172" fmla="*/ 1071171 w 1320787"/>
                <a:gd name="connsiteY172" fmla="*/ 247053 h 272123"/>
                <a:gd name="connsiteX173" fmla="*/ 1094879 w 1320787"/>
                <a:gd name="connsiteY173" fmla="*/ 223366 h 272123"/>
                <a:gd name="connsiteX174" fmla="*/ 1118579 w 1320787"/>
                <a:gd name="connsiteY174" fmla="*/ 247053 h 272123"/>
                <a:gd name="connsiteX175" fmla="*/ 1298300 w 1320787"/>
                <a:gd name="connsiteY175" fmla="*/ 173860 h 272123"/>
                <a:gd name="connsiteX176" fmla="*/ 1320788 w 1320787"/>
                <a:gd name="connsiteY176" fmla="*/ 180243 h 272123"/>
                <a:gd name="connsiteX177" fmla="*/ 1320788 w 1320787"/>
                <a:gd name="connsiteY177" fmla="*/ 194516 h 272123"/>
                <a:gd name="connsiteX178" fmla="*/ 1296783 w 1320787"/>
                <a:gd name="connsiteY178" fmla="*/ 193601 h 272123"/>
                <a:gd name="connsiteX179" fmla="*/ 1269127 w 1320787"/>
                <a:gd name="connsiteY179" fmla="*/ 194516 h 272123"/>
                <a:gd name="connsiteX180" fmla="*/ 1269127 w 1320787"/>
                <a:gd name="connsiteY180" fmla="*/ 180243 h 272123"/>
                <a:gd name="connsiteX181" fmla="*/ 1283715 w 1320787"/>
                <a:gd name="connsiteY181" fmla="*/ 176899 h 272123"/>
                <a:gd name="connsiteX182" fmla="*/ 1282199 w 1320787"/>
                <a:gd name="connsiteY182" fmla="*/ 173259 h 272123"/>
                <a:gd name="connsiteX183" fmla="*/ 1246946 w 1320787"/>
                <a:gd name="connsiteY183" fmla="*/ 97333 h 272123"/>
                <a:gd name="connsiteX184" fmla="*/ 1208357 w 1320787"/>
                <a:gd name="connsiteY184" fmla="*/ 180243 h 272123"/>
                <a:gd name="connsiteX185" fmla="*/ 1224763 w 1320787"/>
                <a:gd name="connsiteY185" fmla="*/ 180243 h 272123"/>
                <a:gd name="connsiteX186" fmla="*/ 1224763 w 1320787"/>
                <a:gd name="connsiteY186" fmla="*/ 194516 h 272123"/>
                <a:gd name="connsiteX187" fmla="*/ 1187089 w 1320787"/>
                <a:gd name="connsiteY187" fmla="*/ 193601 h 272123"/>
                <a:gd name="connsiteX188" fmla="*/ 1152443 w 1320787"/>
                <a:gd name="connsiteY188" fmla="*/ 194516 h 272123"/>
                <a:gd name="connsiteX189" fmla="*/ 1152443 w 1320787"/>
                <a:gd name="connsiteY189" fmla="*/ 180243 h 272123"/>
                <a:gd name="connsiteX190" fmla="*/ 1171891 w 1320787"/>
                <a:gd name="connsiteY190" fmla="*/ 180243 h 272123"/>
                <a:gd name="connsiteX191" fmla="*/ 1225068 w 1320787"/>
                <a:gd name="connsiteY191" fmla="*/ 66043 h 272123"/>
                <a:gd name="connsiteX192" fmla="*/ 1236611 w 1320787"/>
                <a:gd name="connsiteY192" fmla="*/ 58449 h 272123"/>
                <a:gd name="connsiteX193" fmla="*/ 1247862 w 1320787"/>
                <a:gd name="connsiteY193" fmla="*/ 65747 h 272123"/>
                <a:gd name="connsiteX194" fmla="*/ 1298300 w 1320787"/>
                <a:gd name="connsiteY194" fmla="*/ 173860 h 272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</a:cxnLst>
              <a:rect l="l" t="t" r="r" b="b"/>
              <a:pathLst>
                <a:path w="1320787" h="272123">
                  <a:moveTo>
                    <a:pt x="50449" y="162018"/>
                  </a:moveTo>
                  <a:lnTo>
                    <a:pt x="50449" y="196336"/>
                  </a:lnTo>
                  <a:lnTo>
                    <a:pt x="0" y="193906"/>
                  </a:lnTo>
                  <a:lnTo>
                    <a:pt x="0" y="179633"/>
                  </a:lnTo>
                  <a:cubicBezTo>
                    <a:pt x="18847" y="179633"/>
                    <a:pt x="20973" y="179633"/>
                    <a:pt x="20973" y="167790"/>
                  </a:cubicBezTo>
                  <a:lnTo>
                    <a:pt x="20973" y="73941"/>
                  </a:lnTo>
                  <a:lnTo>
                    <a:pt x="0" y="73941"/>
                  </a:lnTo>
                  <a:lnTo>
                    <a:pt x="0" y="59670"/>
                  </a:lnTo>
                  <a:cubicBezTo>
                    <a:pt x="10639" y="59973"/>
                    <a:pt x="24309" y="60583"/>
                    <a:pt x="38294" y="60583"/>
                  </a:cubicBezTo>
                  <a:cubicBezTo>
                    <a:pt x="49839" y="60583"/>
                    <a:pt x="69286" y="60583"/>
                    <a:pt x="80230" y="59670"/>
                  </a:cubicBezTo>
                  <a:lnTo>
                    <a:pt x="80230" y="73941"/>
                  </a:lnTo>
                  <a:lnTo>
                    <a:pt x="53785" y="73941"/>
                  </a:lnTo>
                  <a:lnTo>
                    <a:pt x="53785" y="127088"/>
                  </a:lnTo>
                  <a:cubicBezTo>
                    <a:pt x="53785" y="148353"/>
                    <a:pt x="61383" y="185407"/>
                    <a:pt x="91775" y="185407"/>
                  </a:cubicBezTo>
                  <a:cubicBezTo>
                    <a:pt x="91469" y="185102"/>
                    <a:pt x="85997" y="180243"/>
                    <a:pt x="85997" y="171430"/>
                  </a:cubicBezTo>
                  <a:cubicBezTo>
                    <a:pt x="85997" y="158977"/>
                    <a:pt x="95721" y="152909"/>
                    <a:pt x="104539" y="152909"/>
                  </a:cubicBezTo>
                  <a:cubicBezTo>
                    <a:pt x="113348" y="152909"/>
                    <a:pt x="123072" y="159282"/>
                    <a:pt x="123072" y="171430"/>
                  </a:cubicBezTo>
                  <a:cubicBezTo>
                    <a:pt x="123072" y="187532"/>
                    <a:pt x="106664" y="196336"/>
                    <a:pt x="90860" y="196336"/>
                  </a:cubicBezTo>
                  <a:cubicBezTo>
                    <a:pt x="69591" y="196336"/>
                    <a:pt x="57436" y="181150"/>
                    <a:pt x="50449" y="162018"/>
                  </a:cubicBezTo>
                  <a:close/>
                  <a:moveTo>
                    <a:pt x="273087" y="125877"/>
                  </a:moveTo>
                  <a:cubicBezTo>
                    <a:pt x="279769" y="125877"/>
                    <a:pt x="282811" y="125877"/>
                    <a:pt x="282811" y="134082"/>
                  </a:cubicBezTo>
                  <a:cubicBezTo>
                    <a:pt x="282811" y="143494"/>
                    <a:pt x="280981" y="165665"/>
                    <a:pt x="265795" y="180844"/>
                  </a:cubicBezTo>
                  <a:cubicBezTo>
                    <a:pt x="254545" y="191781"/>
                    <a:pt x="238444" y="197250"/>
                    <a:pt x="217472" y="197250"/>
                  </a:cubicBezTo>
                  <a:cubicBezTo>
                    <a:pt x="168853" y="197250"/>
                    <a:pt x="142418" y="165970"/>
                    <a:pt x="142418" y="128002"/>
                  </a:cubicBezTo>
                  <a:cubicBezTo>
                    <a:pt x="142418" y="87310"/>
                    <a:pt x="172810" y="57850"/>
                    <a:pt x="221733" y="57850"/>
                  </a:cubicBezTo>
                  <a:cubicBezTo>
                    <a:pt x="269741" y="57850"/>
                    <a:pt x="282811" y="90043"/>
                    <a:pt x="282811" y="95198"/>
                  </a:cubicBezTo>
                  <a:cubicBezTo>
                    <a:pt x="282811" y="100667"/>
                    <a:pt x="277034" y="100667"/>
                    <a:pt x="275518" y="100667"/>
                  </a:cubicBezTo>
                  <a:cubicBezTo>
                    <a:pt x="270351" y="100667"/>
                    <a:pt x="269741" y="99153"/>
                    <a:pt x="267920" y="94294"/>
                  </a:cubicBezTo>
                  <a:cubicBezTo>
                    <a:pt x="261533" y="79715"/>
                    <a:pt x="244211" y="69998"/>
                    <a:pt x="224469" y="69998"/>
                  </a:cubicBezTo>
                  <a:cubicBezTo>
                    <a:pt x="181618" y="69998"/>
                    <a:pt x="181313" y="110385"/>
                    <a:pt x="181313" y="125877"/>
                  </a:cubicBezTo>
                  <a:lnTo>
                    <a:pt x="273087" y="125877"/>
                  </a:lnTo>
                  <a:close/>
                  <a:moveTo>
                    <a:pt x="181313" y="135902"/>
                  </a:moveTo>
                  <a:cubicBezTo>
                    <a:pt x="181923" y="147744"/>
                    <a:pt x="182228" y="160501"/>
                    <a:pt x="188605" y="170526"/>
                  </a:cubicBezTo>
                  <a:cubicBezTo>
                    <a:pt x="196508" y="182674"/>
                    <a:pt x="208663" y="186314"/>
                    <a:pt x="217472" y="186314"/>
                  </a:cubicBezTo>
                  <a:cubicBezTo>
                    <a:pt x="253030" y="186314"/>
                    <a:pt x="253640" y="146533"/>
                    <a:pt x="253935" y="135902"/>
                  </a:cubicBezTo>
                  <a:lnTo>
                    <a:pt x="181313" y="135902"/>
                  </a:lnTo>
                  <a:close/>
                  <a:moveTo>
                    <a:pt x="370371" y="117369"/>
                  </a:moveTo>
                  <a:cubicBezTo>
                    <a:pt x="343633" y="117369"/>
                    <a:pt x="343633" y="137722"/>
                    <a:pt x="343633" y="151394"/>
                  </a:cubicBezTo>
                  <a:cubicBezTo>
                    <a:pt x="343633" y="165056"/>
                    <a:pt x="343633" y="185407"/>
                    <a:pt x="370371" y="185407"/>
                  </a:cubicBezTo>
                  <a:cubicBezTo>
                    <a:pt x="397112" y="185407"/>
                    <a:pt x="397112" y="165056"/>
                    <a:pt x="397112" y="151394"/>
                  </a:cubicBezTo>
                  <a:cubicBezTo>
                    <a:pt x="397112" y="137722"/>
                    <a:pt x="397112" y="117369"/>
                    <a:pt x="370371" y="117369"/>
                  </a:cubicBezTo>
                  <a:close/>
                  <a:moveTo>
                    <a:pt x="333298" y="114339"/>
                  </a:moveTo>
                  <a:cubicBezTo>
                    <a:pt x="347281" y="107050"/>
                    <a:pt x="362775" y="106442"/>
                    <a:pt x="370371" y="106442"/>
                  </a:cubicBezTo>
                  <a:cubicBezTo>
                    <a:pt x="414128" y="106442"/>
                    <a:pt x="430849" y="130127"/>
                    <a:pt x="430849" y="151394"/>
                  </a:cubicBezTo>
                  <a:cubicBezTo>
                    <a:pt x="430849" y="165665"/>
                    <a:pt x="423252" y="175690"/>
                    <a:pt x="418695" y="180549"/>
                  </a:cubicBezTo>
                  <a:cubicBezTo>
                    <a:pt x="427807" y="185407"/>
                    <a:pt x="434185" y="186008"/>
                    <a:pt x="437532" y="186314"/>
                  </a:cubicBezTo>
                  <a:cubicBezTo>
                    <a:pt x="436922" y="184797"/>
                    <a:pt x="436312" y="182063"/>
                    <a:pt x="436312" y="180243"/>
                  </a:cubicBezTo>
                  <a:cubicBezTo>
                    <a:pt x="436312" y="172651"/>
                    <a:pt x="441479" y="167182"/>
                    <a:pt x="449380" y="167182"/>
                  </a:cubicBezTo>
                  <a:cubicBezTo>
                    <a:pt x="457284" y="167182"/>
                    <a:pt x="462452" y="172954"/>
                    <a:pt x="462452" y="180243"/>
                  </a:cubicBezTo>
                  <a:cubicBezTo>
                    <a:pt x="462452" y="187227"/>
                    <a:pt x="457284" y="197860"/>
                    <a:pt x="443310" y="197860"/>
                  </a:cubicBezTo>
                  <a:cubicBezTo>
                    <a:pt x="438743" y="197860"/>
                    <a:pt x="424461" y="196945"/>
                    <a:pt x="411096" y="186314"/>
                  </a:cubicBezTo>
                  <a:cubicBezTo>
                    <a:pt x="405624" y="189963"/>
                    <a:pt x="392860" y="196336"/>
                    <a:pt x="370371" y="196336"/>
                  </a:cubicBezTo>
                  <a:cubicBezTo>
                    <a:pt x="326614" y="196336"/>
                    <a:pt x="309903" y="172651"/>
                    <a:pt x="309903" y="151394"/>
                  </a:cubicBezTo>
                  <a:cubicBezTo>
                    <a:pt x="309903" y="138941"/>
                    <a:pt x="315985" y="126487"/>
                    <a:pt x="325711" y="119503"/>
                  </a:cubicBezTo>
                  <a:cubicBezTo>
                    <a:pt x="317197" y="108870"/>
                    <a:pt x="315376" y="98847"/>
                    <a:pt x="315376" y="92474"/>
                  </a:cubicBezTo>
                  <a:cubicBezTo>
                    <a:pt x="315376" y="87909"/>
                    <a:pt x="316587" y="73037"/>
                    <a:pt x="328740" y="63317"/>
                  </a:cubicBezTo>
                  <a:cubicBezTo>
                    <a:pt x="324796" y="62403"/>
                    <a:pt x="302612" y="56021"/>
                    <a:pt x="302612" y="36889"/>
                  </a:cubicBezTo>
                  <a:cubicBezTo>
                    <a:pt x="302612" y="21406"/>
                    <a:pt x="319323" y="-1375"/>
                    <a:pt x="380096" y="-1375"/>
                  </a:cubicBezTo>
                  <a:cubicBezTo>
                    <a:pt x="433881" y="-1375"/>
                    <a:pt x="457590" y="16545"/>
                    <a:pt x="457590" y="37802"/>
                  </a:cubicBezTo>
                  <a:cubicBezTo>
                    <a:pt x="457590" y="46911"/>
                    <a:pt x="455158" y="66043"/>
                    <a:pt x="434796" y="76371"/>
                  </a:cubicBezTo>
                  <a:cubicBezTo>
                    <a:pt x="417780" y="84879"/>
                    <a:pt x="399544" y="84879"/>
                    <a:pt x="370371" y="84879"/>
                  </a:cubicBezTo>
                  <a:cubicBezTo>
                    <a:pt x="362479" y="84879"/>
                    <a:pt x="348493" y="84879"/>
                    <a:pt x="346976" y="85185"/>
                  </a:cubicBezTo>
                  <a:cubicBezTo>
                    <a:pt x="333603" y="87310"/>
                    <a:pt x="330265" y="98847"/>
                    <a:pt x="330265" y="104317"/>
                  </a:cubicBezTo>
                  <a:cubicBezTo>
                    <a:pt x="330265" y="107355"/>
                    <a:pt x="331477" y="111909"/>
                    <a:pt x="333298" y="114339"/>
                  </a:cubicBezTo>
                  <a:close/>
                  <a:moveTo>
                    <a:pt x="352144" y="55725"/>
                  </a:moveTo>
                  <a:lnTo>
                    <a:pt x="387692" y="55725"/>
                  </a:lnTo>
                  <a:cubicBezTo>
                    <a:pt x="397112" y="55725"/>
                    <a:pt x="431449" y="55725"/>
                    <a:pt x="431449" y="36889"/>
                  </a:cubicBezTo>
                  <a:cubicBezTo>
                    <a:pt x="431449" y="25959"/>
                    <a:pt x="419601" y="9552"/>
                    <a:pt x="380096" y="9552"/>
                  </a:cubicBezTo>
                  <a:cubicBezTo>
                    <a:pt x="343633" y="9552"/>
                    <a:pt x="328740" y="23529"/>
                    <a:pt x="328740" y="37497"/>
                  </a:cubicBezTo>
                  <a:cubicBezTo>
                    <a:pt x="328740" y="55725"/>
                    <a:pt x="347891" y="55725"/>
                    <a:pt x="352144" y="55725"/>
                  </a:cubicBezTo>
                  <a:close/>
                  <a:moveTo>
                    <a:pt x="529324" y="162018"/>
                  </a:moveTo>
                  <a:lnTo>
                    <a:pt x="529324" y="196336"/>
                  </a:lnTo>
                  <a:lnTo>
                    <a:pt x="478876" y="193906"/>
                  </a:lnTo>
                  <a:lnTo>
                    <a:pt x="478876" y="179633"/>
                  </a:lnTo>
                  <a:cubicBezTo>
                    <a:pt x="497723" y="179633"/>
                    <a:pt x="499849" y="179633"/>
                    <a:pt x="499849" y="167790"/>
                  </a:cubicBezTo>
                  <a:lnTo>
                    <a:pt x="499849" y="73941"/>
                  </a:lnTo>
                  <a:lnTo>
                    <a:pt x="478876" y="73941"/>
                  </a:lnTo>
                  <a:lnTo>
                    <a:pt x="478876" y="59670"/>
                  </a:lnTo>
                  <a:cubicBezTo>
                    <a:pt x="489514" y="59973"/>
                    <a:pt x="503186" y="60583"/>
                    <a:pt x="517170" y="60583"/>
                  </a:cubicBezTo>
                  <a:cubicBezTo>
                    <a:pt x="528714" y="60583"/>
                    <a:pt x="548161" y="60583"/>
                    <a:pt x="559106" y="59670"/>
                  </a:cubicBezTo>
                  <a:lnTo>
                    <a:pt x="559106" y="73941"/>
                  </a:lnTo>
                  <a:lnTo>
                    <a:pt x="532661" y="73941"/>
                  </a:lnTo>
                  <a:lnTo>
                    <a:pt x="532661" y="127088"/>
                  </a:lnTo>
                  <a:cubicBezTo>
                    <a:pt x="532661" y="148353"/>
                    <a:pt x="540260" y="185407"/>
                    <a:pt x="570650" y="185407"/>
                  </a:cubicBezTo>
                  <a:cubicBezTo>
                    <a:pt x="570344" y="185102"/>
                    <a:pt x="564875" y="180243"/>
                    <a:pt x="564875" y="171430"/>
                  </a:cubicBezTo>
                  <a:cubicBezTo>
                    <a:pt x="564875" y="158977"/>
                    <a:pt x="574597" y="152909"/>
                    <a:pt x="583416" y="152909"/>
                  </a:cubicBezTo>
                  <a:cubicBezTo>
                    <a:pt x="592223" y="152909"/>
                    <a:pt x="601949" y="159282"/>
                    <a:pt x="601949" y="171430"/>
                  </a:cubicBezTo>
                  <a:cubicBezTo>
                    <a:pt x="601949" y="187532"/>
                    <a:pt x="585542" y="196336"/>
                    <a:pt x="569735" y="196336"/>
                  </a:cubicBezTo>
                  <a:cubicBezTo>
                    <a:pt x="548466" y="196336"/>
                    <a:pt x="536312" y="181150"/>
                    <a:pt x="529324" y="162018"/>
                  </a:cubicBezTo>
                  <a:close/>
                  <a:moveTo>
                    <a:pt x="751963" y="125877"/>
                  </a:moveTo>
                  <a:cubicBezTo>
                    <a:pt x="758646" y="125877"/>
                    <a:pt x="761688" y="125877"/>
                    <a:pt x="761688" y="134082"/>
                  </a:cubicBezTo>
                  <a:cubicBezTo>
                    <a:pt x="761688" y="143494"/>
                    <a:pt x="759857" y="165665"/>
                    <a:pt x="744672" y="180844"/>
                  </a:cubicBezTo>
                  <a:cubicBezTo>
                    <a:pt x="733421" y="191781"/>
                    <a:pt x="717320" y="197250"/>
                    <a:pt x="696348" y="197250"/>
                  </a:cubicBezTo>
                  <a:cubicBezTo>
                    <a:pt x="647728" y="197250"/>
                    <a:pt x="621295" y="165970"/>
                    <a:pt x="621295" y="128002"/>
                  </a:cubicBezTo>
                  <a:cubicBezTo>
                    <a:pt x="621295" y="87310"/>
                    <a:pt x="651685" y="57850"/>
                    <a:pt x="700610" y="57850"/>
                  </a:cubicBezTo>
                  <a:cubicBezTo>
                    <a:pt x="748616" y="57850"/>
                    <a:pt x="761688" y="90043"/>
                    <a:pt x="761688" y="95198"/>
                  </a:cubicBezTo>
                  <a:cubicBezTo>
                    <a:pt x="761688" y="100667"/>
                    <a:pt x="755910" y="100667"/>
                    <a:pt x="754394" y="100667"/>
                  </a:cubicBezTo>
                  <a:cubicBezTo>
                    <a:pt x="749226" y="100667"/>
                    <a:pt x="748616" y="99153"/>
                    <a:pt x="746795" y="94294"/>
                  </a:cubicBezTo>
                  <a:cubicBezTo>
                    <a:pt x="740410" y="79715"/>
                    <a:pt x="723089" y="69998"/>
                    <a:pt x="703346" y="69998"/>
                  </a:cubicBezTo>
                  <a:cubicBezTo>
                    <a:pt x="660495" y="69998"/>
                    <a:pt x="660189" y="110385"/>
                    <a:pt x="660189" y="125877"/>
                  </a:cubicBezTo>
                  <a:lnTo>
                    <a:pt x="751963" y="125877"/>
                  </a:lnTo>
                  <a:close/>
                  <a:moveTo>
                    <a:pt x="660189" y="135902"/>
                  </a:moveTo>
                  <a:cubicBezTo>
                    <a:pt x="660800" y="147744"/>
                    <a:pt x="661104" y="160501"/>
                    <a:pt x="667480" y="170526"/>
                  </a:cubicBezTo>
                  <a:cubicBezTo>
                    <a:pt x="675384" y="182674"/>
                    <a:pt x="687538" y="186314"/>
                    <a:pt x="696348" y="186314"/>
                  </a:cubicBezTo>
                  <a:cubicBezTo>
                    <a:pt x="731905" y="186314"/>
                    <a:pt x="732515" y="146533"/>
                    <a:pt x="732811" y="135902"/>
                  </a:cubicBezTo>
                  <a:lnTo>
                    <a:pt x="660189" y="135902"/>
                  </a:lnTo>
                  <a:close/>
                  <a:moveTo>
                    <a:pt x="835883" y="148963"/>
                  </a:moveTo>
                  <a:cubicBezTo>
                    <a:pt x="824633" y="151089"/>
                    <a:pt x="804880" y="154423"/>
                    <a:pt x="804880" y="168696"/>
                  </a:cubicBezTo>
                  <a:cubicBezTo>
                    <a:pt x="804880" y="187532"/>
                    <a:pt x="833147" y="187532"/>
                    <a:pt x="838922" y="187532"/>
                  </a:cubicBezTo>
                  <a:cubicBezTo>
                    <a:pt x="861706" y="187532"/>
                    <a:pt x="873262" y="178719"/>
                    <a:pt x="874779" y="162018"/>
                  </a:cubicBezTo>
                  <a:cubicBezTo>
                    <a:pt x="875083" y="157462"/>
                    <a:pt x="875388" y="155947"/>
                    <a:pt x="881764" y="155947"/>
                  </a:cubicBezTo>
                  <a:cubicBezTo>
                    <a:pt x="889058" y="155947"/>
                    <a:pt x="889058" y="157462"/>
                    <a:pt x="889058" y="164446"/>
                  </a:cubicBezTo>
                  <a:lnTo>
                    <a:pt x="889058" y="188742"/>
                  </a:lnTo>
                  <a:cubicBezTo>
                    <a:pt x="889058" y="194516"/>
                    <a:pt x="889058" y="197250"/>
                    <a:pt x="883585" y="197250"/>
                  </a:cubicBezTo>
                  <a:cubicBezTo>
                    <a:pt x="882374" y="197250"/>
                    <a:pt x="881764" y="197250"/>
                    <a:pt x="869915" y="191478"/>
                  </a:cubicBezTo>
                  <a:cubicBezTo>
                    <a:pt x="862011" y="195430"/>
                    <a:pt x="851374" y="197250"/>
                    <a:pt x="839218" y="197250"/>
                  </a:cubicBezTo>
                  <a:cubicBezTo>
                    <a:pt x="830106" y="197250"/>
                    <a:pt x="783307" y="197250"/>
                    <a:pt x="783307" y="157462"/>
                  </a:cubicBezTo>
                  <a:cubicBezTo>
                    <a:pt x="783307" y="145314"/>
                    <a:pt x="789390" y="137111"/>
                    <a:pt x="795464" y="131947"/>
                  </a:cubicBezTo>
                  <a:cubicBezTo>
                    <a:pt x="807617" y="121323"/>
                    <a:pt x="819170" y="119503"/>
                    <a:pt x="842565" y="115244"/>
                  </a:cubicBezTo>
                  <a:cubicBezTo>
                    <a:pt x="853510" y="113426"/>
                    <a:pt x="876291" y="109481"/>
                    <a:pt x="876291" y="91558"/>
                  </a:cubicBezTo>
                  <a:cubicBezTo>
                    <a:pt x="876291" y="68777"/>
                    <a:pt x="848342" y="68777"/>
                    <a:pt x="841649" y="68777"/>
                  </a:cubicBezTo>
                  <a:cubicBezTo>
                    <a:pt x="809448" y="68777"/>
                    <a:pt x="801543" y="90948"/>
                    <a:pt x="797892" y="104011"/>
                  </a:cubicBezTo>
                  <a:cubicBezTo>
                    <a:pt x="796379" y="108260"/>
                    <a:pt x="794862" y="108260"/>
                    <a:pt x="790601" y="108260"/>
                  </a:cubicBezTo>
                  <a:cubicBezTo>
                    <a:pt x="783307" y="108260"/>
                    <a:pt x="783307" y="106442"/>
                    <a:pt x="783307" y="99458"/>
                  </a:cubicBezTo>
                  <a:lnTo>
                    <a:pt x="783307" y="66349"/>
                  </a:lnTo>
                  <a:cubicBezTo>
                    <a:pt x="783307" y="60583"/>
                    <a:pt x="783307" y="57850"/>
                    <a:pt x="788780" y="57850"/>
                  </a:cubicBezTo>
                  <a:cubicBezTo>
                    <a:pt x="790906" y="57850"/>
                    <a:pt x="791517" y="57850"/>
                    <a:pt x="797892" y="62403"/>
                  </a:cubicBezTo>
                  <a:cubicBezTo>
                    <a:pt x="798197" y="62403"/>
                    <a:pt x="804880" y="66957"/>
                    <a:pt x="805796" y="67567"/>
                  </a:cubicBezTo>
                  <a:cubicBezTo>
                    <a:pt x="819770" y="57850"/>
                    <a:pt x="835579" y="57850"/>
                    <a:pt x="841649" y="57850"/>
                  </a:cubicBezTo>
                  <a:cubicBezTo>
                    <a:pt x="851078" y="57850"/>
                    <a:pt x="897864" y="57850"/>
                    <a:pt x="897864" y="102191"/>
                  </a:cubicBezTo>
                  <a:cubicBezTo>
                    <a:pt x="897864" y="115244"/>
                    <a:pt x="891795" y="125877"/>
                    <a:pt x="881154" y="134376"/>
                  </a:cubicBezTo>
                  <a:cubicBezTo>
                    <a:pt x="869305" y="143189"/>
                    <a:pt x="859581" y="145009"/>
                    <a:pt x="835883" y="148963"/>
                  </a:cubicBezTo>
                  <a:close/>
                  <a:moveTo>
                    <a:pt x="973736" y="148963"/>
                  </a:moveTo>
                  <a:cubicBezTo>
                    <a:pt x="962488" y="151089"/>
                    <a:pt x="942736" y="154423"/>
                    <a:pt x="942736" y="168696"/>
                  </a:cubicBezTo>
                  <a:cubicBezTo>
                    <a:pt x="942736" y="187532"/>
                    <a:pt x="971002" y="187532"/>
                    <a:pt x="976777" y="187532"/>
                  </a:cubicBezTo>
                  <a:cubicBezTo>
                    <a:pt x="999561" y="187532"/>
                    <a:pt x="1011117" y="178719"/>
                    <a:pt x="1012630" y="162018"/>
                  </a:cubicBezTo>
                  <a:cubicBezTo>
                    <a:pt x="1012935" y="157462"/>
                    <a:pt x="1013240" y="155947"/>
                    <a:pt x="1019619" y="155947"/>
                  </a:cubicBezTo>
                  <a:cubicBezTo>
                    <a:pt x="1026913" y="155947"/>
                    <a:pt x="1026913" y="157462"/>
                    <a:pt x="1026913" y="164446"/>
                  </a:cubicBezTo>
                  <a:lnTo>
                    <a:pt x="1026913" y="188742"/>
                  </a:lnTo>
                  <a:cubicBezTo>
                    <a:pt x="1026913" y="194516"/>
                    <a:pt x="1026913" y="197250"/>
                    <a:pt x="1021440" y="197250"/>
                  </a:cubicBezTo>
                  <a:cubicBezTo>
                    <a:pt x="1020229" y="197250"/>
                    <a:pt x="1019619" y="197250"/>
                    <a:pt x="1007770" y="191478"/>
                  </a:cubicBezTo>
                  <a:cubicBezTo>
                    <a:pt x="999867" y="195430"/>
                    <a:pt x="989229" y="197250"/>
                    <a:pt x="977072" y="197250"/>
                  </a:cubicBezTo>
                  <a:cubicBezTo>
                    <a:pt x="967961" y="197250"/>
                    <a:pt x="921162" y="197250"/>
                    <a:pt x="921162" y="157462"/>
                  </a:cubicBezTo>
                  <a:cubicBezTo>
                    <a:pt x="921162" y="145314"/>
                    <a:pt x="927245" y="137111"/>
                    <a:pt x="933315" y="131947"/>
                  </a:cubicBezTo>
                  <a:cubicBezTo>
                    <a:pt x="945472" y="121323"/>
                    <a:pt x="957024" y="119503"/>
                    <a:pt x="980419" y="115244"/>
                  </a:cubicBezTo>
                  <a:cubicBezTo>
                    <a:pt x="991364" y="113426"/>
                    <a:pt x="1014146" y="109481"/>
                    <a:pt x="1014146" y="91558"/>
                  </a:cubicBezTo>
                  <a:cubicBezTo>
                    <a:pt x="1014146" y="68777"/>
                    <a:pt x="986196" y="68777"/>
                    <a:pt x="979504" y="68777"/>
                  </a:cubicBezTo>
                  <a:cubicBezTo>
                    <a:pt x="947302" y="68777"/>
                    <a:pt x="939398" y="90948"/>
                    <a:pt x="935747" y="104011"/>
                  </a:cubicBezTo>
                  <a:cubicBezTo>
                    <a:pt x="934230" y="108260"/>
                    <a:pt x="932718" y="108260"/>
                    <a:pt x="928456" y="108260"/>
                  </a:cubicBezTo>
                  <a:cubicBezTo>
                    <a:pt x="921162" y="108260"/>
                    <a:pt x="921162" y="106442"/>
                    <a:pt x="921162" y="99458"/>
                  </a:cubicBezTo>
                  <a:lnTo>
                    <a:pt x="921162" y="66349"/>
                  </a:lnTo>
                  <a:cubicBezTo>
                    <a:pt x="921162" y="60583"/>
                    <a:pt x="921162" y="57850"/>
                    <a:pt x="926635" y="57850"/>
                  </a:cubicBezTo>
                  <a:cubicBezTo>
                    <a:pt x="928761" y="57850"/>
                    <a:pt x="929371" y="57850"/>
                    <a:pt x="935747" y="62403"/>
                  </a:cubicBezTo>
                  <a:cubicBezTo>
                    <a:pt x="936051" y="62403"/>
                    <a:pt x="942736" y="66957"/>
                    <a:pt x="943651" y="67567"/>
                  </a:cubicBezTo>
                  <a:cubicBezTo>
                    <a:pt x="957625" y="57850"/>
                    <a:pt x="973430" y="57850"/>
                    <a:pt x="979504" y="57850"/>
                  </a:cubicBezTo>
                  <a:cubicBezTo>
                    <a:pt x="988933" y="57850"/>
                    <a:pt x="1035720" y="57850"/>
                    <a:pt x="1035720" y="102191"/>
                  </a:cubicBezTo>
                  <a:cubicBezTo>
                    <a:pt x="1035720" y="115244"/>
                    <a:pt x="1029649" y="125877"/>
                    <a:pt x="1019009" y="134376"/>
                  </a:cubicBezTo>
                  <a:cubicBezTo>
                    <a:pt x="1007161" y="143189"/>
                    <a:pt x="997435" y="145009"/>
                    <a:pt x="973736" y="148963"/>
                  </a:cubicBezTo>
                  <a:close/>
                  <a:moveTo>
                    <a:pt x="1115537" y="196336"/>
                  </a:moveTo>
                  <a:lnTo>
                    <a:pt x="1062668" y="193906"/>
                  </a:lnTo>
                  <a:lnTo>
                    <a:pt x="1062668" y="179633"/>
                  </a:lnTo>
                  <a:cubicBezTo>
                    <a:pt x="1080590" y="179633"/>
                    <a:pt x="1082726" y="179633"/>
                    <a:pt x="1082726" y="167790"/>
                  </a:cubicBezTo>
                  <a:lnTo>
                    <a:pt x="1082726" y="73941"/>
                  </a:lnTo>
                  <a:lnTo>
                    <a:pt x="1061753" y="73941"/>
                  </a:lnTo>
                  <a:lnTo>
                    <a:pt x="1061753" y="59670"/>
                  </a:lnTo>
                  <a:cubicBezTo>
                    <a:pt x="1071171" y="59973"/>
                    <a:pt x="1086063" y="60583"/>
                    <a:pt x="1098826" y="60583"/>
                  </a:cubicBezTo>
                  <a:cubicBezTo>
                    <a:pt x="1107939" y="60583"/>
                    <a:pt x="1123442" y="59973"/>
                    <a:pt x="1134384" y="59670"/>
                  </a:cubicBezTo>
                  <a:lnTo>
                    <a:pt x="1134384" y="73941"/>
                  </a:lnTo>
                  <a:lnTo>
                    <a:pt x="1115537" y="73941"/>
                  </a:lnTo>
                  <a:lnTo>
                    <a:pt x="1115537" y="196336"/>
                  </a:lnTo>
                  <a:close/>
                  <a:moveTo>
                    <a:pt x="1118579" y="247053"/>
                  </a:moveTo>
                  <a:cubicBezTo>
                    <a:pt x="1118579" y="260420"/>
                    <a:pt x="1107633" y="270748"/>
                    <a:pt x="1094879" y="270748"/>
                  </a:cubicBezTo>
                  <a:cubicBezTo>
                    <a:pt x="1081810" y="270748"/>
                    <a:pt x="1071171" y="260115"/>
                    <a:pt x="1071171" y="247053"/>
                  </a:cubicBezTo>
                  <a:cubicBezTo>
                    <a:pt x="1071171" y="233999"/>
                    <a:pt x="1081810" y="223366"/>
                    <a:pt x="1094879" y="223366"/>
                  </a:cubicBezTo>
                  <a:cubicBezTo>
                    <a:pt x="1107633" y="223366"/>
                    <a:pt x="1118579" y="233694"/>
                    <a:pt x="1118579" y="247053"/>
                  </a:cubicBezTo>
                  <a:close/>
                  <a:moveTo>
                    <a:pt x="1298300" y="173860"/>
                  </a:moveTo>
                  <a:cubicBezTo>
                    <a:pt x="1300121" y="178118"/>
                    <a:pt x="1301341" y="180243"/>
                    <a:pt x="1320788" y="180243"/>
                  </a:cubicBezTo>
                  <a:lnTo>
                    <a:pt x="1320788" y="194516"/>
                  </a:lnTo>
                  <a:cubicBezTo>
                    <a:pt x="1313190" y="193906"/>
                    <a:pt x="1304383" y="193601"/>
                    <a:pt x="1296783" y="193601"/>
                  </a:cubicBezTo>
                  <a:cubicBezTo>
                    <a:pt x="1289185" y="193601"/>
                    <a:pt x="1275515" y="194211"/>
                    <a:pt x="1269127" y="194516"/>
                  </a:cubicBezTo>
                  <a:lnTo>
                    <a:pt x="1269127" y="180243"/>
                  </a:lnTo>
                  <a:cubicBezTo>
                    <a:pt x="1274905" y="180243"/>
                    <a:pt x="1283715" y="179330"/>
                    <a:pt x="1283715" y="176899"/>
                  </a:cubicBezTo>
                  <a:cubicBezTo>
                    <a:pt x="1283715" y="176594"/>
                    <a:pt x="1283410" y="175984"/>
                    <a:pt x="1282199" y="173259"/>
                  </a:cubicBezTo>
                  <a:lnTo>
                    <a:pt x="1246946" y="97333"/>
                  </a:lnTo>
                  <a:lnTo>
                    <a:pt x="1208357" y="180243"/>
                  </a:lnTo>
                  <a:lnTo>
                    <a:pt x="1224763" y="180243"/>
                  </a:lnTo>
                  <a:lnTo>
                    <a:pt x="1224763" y="194516"/>
                  </a:lnTo>
                  <a:cubicBezTo>
                    <a:pt x="1214732" y="193906"/>
                    <a:pt x="1187393" y="193601"/>
                    <a:pt x="1187089" y="193601"/>
                  </a:cubicBezTo>
                  <a:cubicBezTo>
                    <a:pt x="1178574" y="193601"/>
                    <a:pt x="1164905" y="194211"/>
                    <a:pt x="1152443" y="194516"/>
                  </a:cubicBezTo>
                  <a:lnTo>
                    <a:pt x="1152443" y="180243"/>
                  </a:lnTo>
                  <a:lnTo>
                    <a:pt x="1171891" y="180243"/>
                  </a:lnTo>
                  <a:lnTo>
                    <a:pt x="1225068" y="66043"/>
                  </a:lnTo>
                  <a:cubicBezTo>
                    <a:pt x="1228719" y="58449"/>
                    <a:pt x="1232664" y="58449"/>
                    <a:pt x="1236611" y="58449"/>
                  </a:cubicBezTo>
                  <a:cubicBezTo>
                    <a:pt x="1241779" y="58449"/>
                    <a:pt x="1244820" y="59365"/>
                    <a:pt x="1247862" y="65747"/>
                  </a:cubicBezTo>
                  <a:lnTo>
                    <a:pt x="1298300" y="173860"/>
                  </a:lnTo>
                  <a:close/>
                </a:path>
              </a:pathLst>
            </a:custGeom>
            <a:solidFill>
              <a:srgbClr val="000000"/>
            </a:solidFill>
            <a:ln w="30496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79" name="任意多边形: 形状 78">
              <a:extLst>
                <a:ext uri="{FF2B5EF4-FFF2-40B4-BE49-F238E27FC236}">
                  <a16:creationId xmlns:a16="http://schemas.microsoft.com/office/drawing/2014/main" id="{4455584F-4E61-9432-87C2-9271269C1382}"/>
                </a:ext>
              </a:extLst>
            </p:cNvPr>
            <p:cNvSpPr/>
            <p:nvPr>
              <p:custDataLst>
                <p:tags r:id="rId5"/>
              </p:custDataLst>
            </p:nvPr>
          </p:nvSpPr>
          <p:spPr>
            <a:xfrm flipV="1">
              <a:off x="10768463" y="-17490131"/>
              <a:ext cx="140392" cy="139400"/>
            </a:xfrm>
            <a:custGeom>
              <a:avLst/>
              <a:gdLst>
                <a:gd name="connsiteX0" fmla="*/ 130671 w 140392"/>
                <a:gd name="connsiteY0" fmla="*/ 66652 h 139400"/>
                <a:gd name="connsiteX1" fmla="*/ 140393 w 140392"/>
                <a:gd name="connsiteY1" fmla="*/ 74857 h 139400"/>
                <a:gd name="connsiteX2" fmla="*/ 123377 w 140392"/>
                <a:gd name="connsiteY2" fmla="*/ 121620 h 139400"/>
                <a:gd name="connsiteX3" fmla="*/ 75056 w 140392"/>
                <a:gd name="connsiteY3" fmla="*/ 138025 h 139400"/>
                <a:gd name="connsiteX4" fmla="*/ 0 w 140392"/>
                <a:gd name="connsiteY4" fmla="*/ 68777 h 139400"/>
                <a:gd name="connsiteX5" fmla="*/ 79315 w 140392"/>
                <a:gd name="connsiteY5" fmla="*/ -1375 h 139400"/>
                <a:gd name="connsiteX6" fmla="*/ 140393 w 140392"/>
                <a:gd name="connsiteY6" fmla="*/ 35973 h 139400"/>
                <a:gd name="connsiteX7" fmla="*/ 133102 w 140392"/>
                <a:gd name="connsiteY7" fmla="*/ 41443 h 139400"/>
                <a:gd name="connsiteX8" fmla="*/ 125503 w 140392"/>
                <a:gd name="connsiteY8" fmla="*/ 35069 h 139400"/>
                <a:gd name="connsiteX9" fmla="*/ 82051 w 140392"/>
                <a:gd name="connsiteY9" fmla="*/ 10773 h 139400"/>
                <a:gd name="connsiteX10" fmla="*/ 38894 w 140392"/>
                <a:gd name="connsiteY10" fmla="*/ 66652 h 139400"/>
                <a:gd name="connsiteX11" fmla="*/ 130671 w 140392"/>
                <a:gd name="connsiteY11" fmla="*/ 66652 h 139400"/>
                <a:gd name="connsiteX12" fmla="*/ 38894 w 140392"/>
                <a:gd name="connsiteY12" fmla="*/ 76677 h 139400"/>
                <a:gd name="connsiteX13" fmla="*/ 46189 w 140392"/>
                <a:gd name="connsiteY13" fmla="*/ 111301 h 139400"/>
                <a:gd name="connsiteX14" fmla="*/ 75056 w 140392"/>
                <a:gd name="connsiteY14" fmla="*/ 127089 h 139400"/>
                <a:gd name="connsiteX15" fmla="*/ 111519 w 140392"/>
                <a:gd name="connsiteY15" fmla="*/ 76677 h 139400"/>
                <a:gd name="connsiteX16" fmla="*/ 38894 w 140392"/>
                <a:gd name="connsiteY16" fmla="*/ 76677 h 139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0392" h="139400">
                  <a:moveTo>
                    <a:pt x="130671" y="66652"/>
                  </a:moveTo>
                  <a:cubicBezTo>
                    <a:pt x="137352" y="66652"/>
                    <a:pt x="140393" y="66652"/>
                    <a:pt x="140393" y="74857"/>
                  </a:cubicBezTo>
                  <a:cubicBezTo>
                    <a:pt x="140393" y="84270"/>
                    <a:pt x="138563" y="106440"/>
                    <a:pt x="123377" y="121620"/>
                  </a:cubicBezTo>
                  <a:cubicBezTo>
                    <a:pt x="112129" y="132556"/>
                    <a:pt x="96028" y="138025"/>
                    <a:pt x="75056" y="138025"/>
                  </a:cubicBezTo>
                  <a:cubicBezTo>
                    <a:pt x="26436" y="138025"/>
                    <a:pt x="0" y="106746"/>
                    <a:pt x="0" y="68777"/>
                  </a:cubicBezTo>
                  <a:cubicBezTo>
                    <a:pt x="0" y="28085"/>
                    <a:pt x="30393" y="-1375"/>
                    <a:pt x="79315" y="-1375"/>
                  </a:cubicBezTo>
                  <a:cubicBezTo>
                    <a:pt x="127324" y="-1375"/>
                    <a:pt x="140393" y="30819"/>
                    <a:pt x="140393" y="35973"/>
                  </a:cubicBezTo>
                  <a:cubicBezTo>
                    <a:pt x="140393" y="41443"/>
                    <a:pt x="134618" y="41443"/>
                    <a:pt x="133102" y="41443"/>
                  </a:cubicBezTo>
                  <a:cubicBezTo>
                    <a:pt x="127934" y="41443"/>
                    <a:pt x="127324" y="39928"/>
                    <a:pt x="125503" y="35069"/>
                  </a:cubicBezTo>
                  <a:cubicBezTo>
                    <a:pt x="119115" y="20491"/>
                    <a:pt x="101794" y="10773"/>
                    <a:pt x="82051" y="10773"/>
                  </a:cubicBezTo>
                  <a:cubicBezTo>
                    <a:pt x="39200" y="10773"/>
                    <a:pt x="38894" y="51160"/>
                    <a:pt x="38894" y="66652"/>
                  </a:cubicBezTo>
                  <a:lnTo>
                    <a:pt x="130671" y="66652"/>
                  </a:lnTo>
                  <a:close/>
                  <a:moveTo>
                    <a:pt x="38894" y="76677"/>
                  </a:moveTo>
                  <a:cubicBezTo>
                    <a:pt x="39504" y="88520"/>
                    <a:pt x="39810" y="101276"/>
                    <a:pt x="46189" y="111301"/>
                  </a:cubicBezTo>
                  <a:cubicBezTo>
                    <a:pt x="54092" y="123449"/>
                    <a:pt x="66246" y="127089"/>
                    <a:pt x="75056" y="127089"/>
                  </a:cubicBezTo>
                  <a:cubicBezTo>
                    <a:pt x="110614" y="127089"/>
                    <a:pt x="111223" y="87308"/>
                    <a:pt x="111519" y="76677"/>
                  </a:cubicBezTo>
                  <a:lnTo>
                    <a:pt x="38894" y="76677"/>
                  </a:lnTo>
                  <a:close/>
                </a:path>
              </a:pathLst>
            </a:custGeom>
            <a:solidFill>
              <a:srgbClr val="000000"/>
            </a:solidFill>
            <a:ln w="30496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111345755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灯片编号占位符 1">
            <a:extLst>
              <a:ext uri="{FF2B5EF4-FFF2-40B4-BE49-F238E27FC236}">
                <a16:creationId xmlns:a16="http://schemas.microsoft.com/office/drawing/2014/main" id="{A7F5B91A-F9F6-43EA-8B18-78F0970A092B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1D8FA19-E13B-4121-8BBF-5D41F5A04330}" type="slidenum">
              <a:rPr lang="zh-CN" altLang="en-US" smtClean="0"/>
              <a:t>13</a:t>
            </a:fld>
            <a:endParaRPr lang="zh-CN" altLang="en-US"/>
          </a:p>
        </p:txBody>
      </p:sp>
      <p:sp>
        <p:nvSpPr>
          <p:cNvPr id="48" name="文本框 47">
            <a:extLst>
              <a:ext uri="{FF2B5EF4-FFF2-40B4-BE49-F238E27FC236}">
                <a16:creationId xmlns:a16="http://schemas.microsoft.com/office/drawing/2014/main" id="{3274729C-6D3A-41E1-BBCE-A0980EFFAD0F}"/>
              </a:ext>
            </a:extLst>
          </p:cNvPr>
          <p:cNvSpPr txBox="1"/>
          <p:nvPr/>
        </p:nvSpPr>
        <p:spPr>
          <a:xfrm>
            <a:off x="702365" y="1265238"/>
            <a:ext cx="561710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altLang="zh-CN" sz="2400" dirty="0">
                <a:solidFill>
                  <a:srgbClr val="C00000"/>
                </a:solidFill>
                <a:latin typeface="Palatino"/>
              </a:rPr>
              <a:t>Encoder:</a:t>
            </a:r>
            <a:r>
              <a:rPr lang="en-US" altLang="zh-CN" sz="2400" dirty="0">
                <a:latin typeface="Palatino"/>
              </a:rPr>
              <a:t> Bi-directional LSTM</a:t>
            </a:r>
            <a:endParaRPr lang="zh-CN" altLang="en-US" sz="2400" dirty="0">
              <a:latin typeface="Palatino"/>
            </a:endParaRPr>
          </a:p>
        </p:txBody>
      </p:sp>
      <p:pic>
        <p:nvPicPr>
          <p:cNvPr id="49" name="图片 48">
            <a:extLst>
              <a:ext uri="{FF2B5EF4-FFF2-40B4-BE49-F238E27FC236}">
                <a16:creationId xmlns:a16="http://schemas.microsoft.com/office/drawing/2014/main" id="{62185908-B22C-4A0C-9DC2-6C4088E53F5E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965018" y="2368144"/>
            <a:ext cx="4285861" cy="1371341"/>
          </a:xfrm>
          <a:prstGeom prst="rect">
            <a:avLst/>
          </a:prstGeom>
        </p:spPr>
      </p:pic>
      <p:sp>
        <p:nvSpPr>
          <p:cNvPr id="51" name="直角上箭头 10">
            <a:extLst>
              <a:ext uri="{FF2B5EF4-FFF2-40B4-BE49-F238E27FC236}">
                <a16:creationId xmlns:a16="http://schemas.microsoft.com/office/drawing/2014/main" id="{90CD1D90-7A78-4DA6-8512-C2ECFE33C022}"/>
              </a:ext>
            </a:extLst>
          </p:cNvPr>
          <p:cNvSpPr/>
          <p:nvPr/>
        </p:nvSpPr>
        <p:spPr>
          <a:xfrm rot="5400000">
            <a:off x="7350021" y="3569722"/>
            <a:ext cx="684827" cy="2814151"/>
          </a:xfrm>
          <a:prstGeom prst="bentUpArrow">
            <a:avLst>
              <a:gd name="adj1" fmla="val 5152"/>
              <a:gd name="adj2" fmla="val 7393"/>
              <a:gd name="adj3" fmla="val 19238"/>
            </a:avLst>
          </a:prstGeom>
          <a:solidFill>
            <a:srgbClr val="C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atin typeface="Palatino"/>
            </a:endParaRPr>
          </a:p>
        </p:txBody>
      </p:sp>
      <p:sp>
        <p:nvSpPr>
          <p:cNvPr id="52" name="文本框 51">
            <a:extLst>
              <a:ext uri="{FF2B5EF4-FFF2-40B4-BE49-F238E27FC236}">
                <a16:creationId xmlns:a16="http://schemas.microsoft.com/office/drawing/2014/main" id="{FD8A8B8B-CC65-467A-A275-6C313681DBA4}"/>
              </a:ext>
            </a:extLst>
          </p:cNvPr>
          <p:cNvSpPr txBox="1"/>
          <p:nvPr/>
        </p:nvSpPr>
        <p:spPr>
          <a:xfrm>
            <a:off x="6506368" y="4772569"/>
            <a:ext cx="169373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2400" dirty="0">
                <a:latin typeface="Palatino"/>
              </a:rPr>
              <a:t>To decoder</a:t>
            </a:r>
            <a:endParaRPr lang="zh-CN" altLang="en-US" sz="2400" dirty="0">
              <a:latin typeface="Palatino"/>
            </a:endParaRPr>
          </a:p>
        </p:txBody>
      </p:sp>
      <p:grpSp>
        <p:nvGrpSpPr>
          <p:cNvPr id="53" name="组合 52">
            <a:extLst>
              <a:ext uri="{FF2B5EF4-FFF2-40B4-BE49-F238E27FC236}">
                <a16:creationId xmlns:a16="http://schemas.microsoft.com/office/drawing/2014/main" id="{743E336A-1AA9-4384-ADF4-DFB7A7503B46}"/>
              </a:ext>
            </a:extLst>
          </p:cNvPr>
          <p:cNvGrpSpPr/>
          <p:nvPr/>
        </p:nvGrpSpPr>
        <p:grpSpPr>
          <a:xfrm>
            <a:off x="2237971" y="2243834"/>
            <a:ext cx="3143777" cy="3109058"/>
            <a:chOff x="1436915" y="2818246"/>
            <a:chExt cx="3521279" cy="3367592"/>
          </a:xfrm>
        </p:grpSpPr>
        <p:sp>
          <p:nvSpPr>
            <p:cNvPr id="54" name="圆角矩形 13">
              <a:extLst>
                <a:ext uri="{FF2B5EF4-FFF2-40B4-BE49-F238E27FC236}">
                  <a16:creationId xmlns:a16="http://schemas.microsoft.com/office/drawing/2014/main" id="{7DB16596-EDB8-4A56-9DFE-827575AD7A57}"/>
                </a:ext>
              </a:extLst>
            </p:cNvPr>
            <p:cNvSpPr/>
            <p:nvPr/>
          </p:nvSpPr>
          <p:spPr>
            <a:xfrm>
              <a:off x="1437841" y="5563447"/>
              <a:ext cx="3520353" cy="622391"/>
            </a:xfrm>
            <a:prstGeom prst="roundRect">
              <a:avLst>
                <a:gd name="adj" fmla="val 37655"/>
              </a:avLst>
            </a:prstGeom>
            <a:solidFill>
              <a:schemeClr val="accent6">
                <a:lumMod val="40000"/>
                <a:lumOff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050">
                <a:latin typeface="Palatino"/>
              </a:endParaRPr>
            </a:p>
          </p:txBody>
        </p:sp>
        <p:sp>
          <p:nvSpPr>
            <p:cNvPr id="55" name="圆角矩形 14">
              <a:extLst>
                <a:ext uri="{FF2B5EF4-FFF2-40B4-BE49-F238E27FC236}">
                  <a16:creationId xmlns:a16="http://schemas.microsoft.com/office/drawing/2014/main" id="{8E123253-6A80-4F58-A44E-433018250173}"/>
                </a:ext>
              </a:extLst>
            </p:cNvPr>
            <p:cNvSpPr/>
            <p:nvPr/>
          </p:nvSpPr>
          <p:spPr>
            <a:xfrm>
              <a:off x="1436915" y="2818246"/>
              <a:ext cx="3521279" cy="2662711"/>
            </a:xfrm>
            <a:prstGeom prst="roundRect">
              <a:avLst/>
            </a:prstGeom>
            <a:solidFill>
              <a:schemeClr val="accent5">
                <a:lumMod val="40000"/>
                <a:lumOff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050">
                <a:latin typeface="Palatino"/>
              </a:endParaRPr>
            </a:p>
          </p:txBody>
        </p:sp>
        <p:sp>
          <p:nvSpPr>
            <p:cNvPr id="56" name="Rounded Rectangle 6">
              <a:extLst>
                <a:ext uri="{FF2B5EF4-FFF2-40B4-BE49-F238E27FC236}">
                  <a16:creationId xmlns:a16="http://schemas.microsoft.com/office/drawing/2014/main" id="{F75CF084-E09F-4E85-9C67-625052961FAD}"/>
                </a:ext>
              </a:extLst>
            </p:cNvPr>
            <p:cNvSpPr/>
            <p:nvPr/>
          </p:nvSpPr>
          <p:spPr>
            <a:xfrm>
              <a:off x="1846875" y="4858714"/>
              <a:ext cx="554671" cy="284288"/>
            </a:xfrm>
            <a:prstGeom prst="roundRect">
              <a:avLst/>
            </a:prstGeom>
            <a:ln w="19050"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r>
                <a:rPr lang="en-US" altLang="zh-CN" sz="800" dirty="0">
                  <a:latin typeface="Palatino"/>
                </a:rPr>
                <a:t>LSTM</a:t>
              </a:r>
              <a:endParaRPr lang="en-US" sz="800" dirty="0">
                <a:latin typeface="Palatino"/>
              </a:endParaRPr>
            </a:p>
          </p:txBody>
        </p:sp>
        <p:cxnSp>
          <p:nvCxnSpPr>
            <p:cNvPr id="57" name="Straight Arrow Connector 8">
              <a:extLst>
                <a:ext uri="{FF2B5EF4-FFF2-40B4-BE49-F238E27FC236}">
                  <a16:creationId xmlns:a16="http://schemas.microsoft.com/office/drawing/2014/main" id="{CABC7B8D-27CD-42C3-8B5A-3D0204F912F6}"/>
                </a:ext>
              </a:extLst>
            </p:cNvPr>
            <p:cNvCxnSpPr>
              <a:stCxn id="58" idx="0"/>
              <a:endCxn id="56" idx="2"/>
            </p:cNvCxnSpPr>
            <p:nvPr/>
          </p:nvCxnSpPr>
          <p:spPr>
            <a:xfrm flipH="1" flipV="1">
              <a:off x="2124211" y="5143002"/>
              <a:ext cx="1" cy="539901"/>
            </a:xfrm>
            <a:prstGeom prst="straightConnector1">
              <a:avLst/>
            </a:prstGeom>
            <a:ln w="19050"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58" name="Rounded Rectangle 10">
                  <a:extLst>
                    <a:ext uri="{FF2B5EF4-FFF2-40B4-BE49-F238E27FC236}">
                      <a16:creationId xmlns:a16="http://schemas.microsoft.com/office/drawing/2014/main" id="{0075F2BB-B93F-4B86-B8A5-9B1693D69018}"/>
                    </a:ext>
                  </a:extLst>
                </p:cNvPr>
                <p:cNvSpPr/>
                <p:nvPr/>
              </p:nvSpPr>
              <p:spPr>
                <a:xfrm>
                  <a:off x="1846876" y="5682903"/>
                  <a:ext cx="554671" cy="284288"/>
                </a:xfrm>
                <a:prstGeom prst="roundRect">
                  <a:avLst/>
                </a:prstGeom>
                <a:ln w="19050"/>
              </p:spPr>
              <p:style>
                <a:lnRef idx="2">
                  <a:schemeClr val="dk1"/>
                </a:lnRef>
                <a:fillRef idx="1">
                  <a:schemeClr val="lt1"/>
                </a:fillRef>
                <a:effectRef idx="0">
                  <a:schemeClr val="dk1"/>
                </a:effectRef>
                <a:fontRef idx="minor">
                  <a:schemeClr val="dk1"/>
                </a:fontRef>
              </p:style>
              <p:txBody>
                <a:bodyPr rtlCol="0" anchor="ctr"/>
                <a:lstStyle/>
                <a:p>
                  <a:pPr algn="ctr"/>
                  <a14:m>
                    <m:oMath xmlns:m="http://schemas.openxmlformats.org/officeDocument/2006/math">
                      <m:sSub>
                        <m:sSubPr>
                          <m:ctrlPr>
                            <a:rPr lang="en-US" sz="800" i="1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sz="800" i="1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sz="800" i="1">
                              <a:latin typeface="Cambria Math" panose="02040503050406030204" pitchFamily="18" charset="0"/>
                            </a:rPr>
                            <m:t>1</m:t>
                          </m:r>
                        </m:sub>
                      </m:sSub>
                    </m:oMath>
                  </a14:m>
                  <a:r>
                    <a:rPr lang="en-US" sz="800" dirty="0">
                      <a:latin typeface="Palatino"/>
                    </a:rPr>
                    <a:t> </a:t>
                  </a:r>
                </a:p>
              </p:txBody>
            </p:sp>
          </mc:Choice>
          <mc:Fallback xmlns="">
            <p:sp>
              <p:nvSpPr>
                <p:cNvPr id="58" name="Rounded Rectangle 10">
                  <a:extLst>
                    <a:ext uri="{FF2B5EF4-FFF2-40B4-BE49-F238E27FC236}">
                      <a16:creationId xmlns:a16="http://schemas.microsoft.com/office/drawing/2014/main" id="{0075F2BB-B93F-4B86-B8A5-9B1693D69018}"/>
                    </a:ext>
                  </a:extLst>
                </p:cNvPr>
                <p:cNvSpPr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1846876" y="5682903"/>
                  <a:ext cx="554671" cy="284288"/>
                </a:xfrm>
                <a:prstGeom prst="roundRect">
                  <a:avLst/>
                </a:prstGeom>
                <a:blipFill>
                  <a:blip r:embed="rId4"/>
                  <a:stretch>
                    <a:fillRect/>
                  </a:stretch>
                </a:blipFill>
                <a:ln w="19050"/>
              </p:spPr>
              <p:txBody>
                <a:bodyPr/>
                <a:lstStyle/>
                <a:p>
                  <a:r>
                    <a:rPr lang="zh-CN" altLang="en-US">
                      <a:noFill/>
                    </a:rPr>
                    <a:t> </a:t>
                  </a:r>
                </a:p>
              </p:txBody>
            </p:sp>
          </mc:Fallback>
        </mc:AlternateContent>
        <p:sp>
          <p:nvSpPr>
            <p:cNvPr id="59" name="Rounded Rectangle 13">
              <a:extLst>
                <a:ext uri="{FF2B5EF4-FFF2-40B4-BE49-F238E27FC236}">
                  <a16:creationId xmlns:a16="http://schemas.microsoft.com/office/drawing/2014/main" id="{35069E09-8EC9-49F1-BEC1-5F8C5941AA92}"/>
                </a:ext>
              </a:extLst>
            </p:cNvPr>
            <p:cNvSpPr/>
            <p:nvPr/>
          </p:nvSpPr>
          <p:spPr>
            <a:xfrm>
              <a:off x="2638549" y="4858714"/>
              <a:ext cx="554671" cy="284288"/>
            </a:xfrm>
            <a:prstGeom prst="roundRect">
              <a:avLst/>
            </a:prstGeom>
            <a:ln w="19050"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r>
                <a:rPr lang="en-US" altLang="zh-CN" sz="800" dirty="0">
                  <a:latin typeface="Palatino"/>
                </a:rPr>
                <a:t>LSTM</a:t>
              </a:r>
              <a:endParaRPr lang="en-US" sz="800" dirty="0">
                <a:latin typeface="Palatino"/>
              </a:endParaRPr>
            </a:p>
          </p:txBody>
        </p:sp>
        <p:cxnSp>
          <p:nvCxnSpPr>
            <p:cNvPr id="60" name="Straight Arrow Connector 14">
              <a:extLst>
                <a:ext uri="{FF2B5EF4-FFF2-40B4-BE49-F238E27FC236}">
                  <a16:creationId xmlns:a16="http://schemas.microsoft.com/office/drawing/2014/main" id="{6F88165D-B644-481A-BD13-9E34A8D940F6}"/>
                </a:ext>
              </a:extLst>
            </p:cNvPr>
            <p:cNvCxnSpPr>
              <a:endCxn id="59" idx="2"/>
            </p:cNvCxnSpPr>
            <p:nvPr/>
          </p:nvCxnSpPr>
          <p:spPr>
            <a:xfrm flipH="1" flipV="1">
              <a:off x="2915885" y="5143002"/>
              <a:ext cx="3" cy="553772"/>
            </a:xfrm>
            <a:prstGeom prst="straightConnector1">
              <a:avLst/>
            </a:prstGeom>
            <a:ln w="19050"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61" name="Rounded Rectangle 15">
                  <a:extLst>
                    <a:ext uri="{FF2B5EF4-FFF2-40B4-BE49-F238E27FC236}">
                      <a16:creationId xmlns:a16="http://schemas.microsoft.com/office/drawing/2014/main" id="{DA13E637-07BD-439B-9599-41544980B056}"/>
                    </a:ext>
                  </a:extLst>
                </p:cNvPr>
                <p:cNvSpPr/>
                <p:nvPr/>
              </p:nvSpPr>
              <p:spPr>
                <a:xfrm>
                  <a:off x="2638550" y="5682903"/>
                  <a:ext cx="554671" cy="284288"/>
                </a:xfrm>
                <a:prstGeom prst="roundRect">
                  <a:avLst/>
                </a:prstGeom>
                <a:ln w="19050"/>
              </p:spPr>
              <p:style>
                <a:lnRef idx="2">
                  <a:schemeClr val="dk1"/>
                </a:lnRef>
                <a:fillRef idx="1">
                  <a:schemeClr val="lt1"/>
                </a:fillRef>
                <a:effectRef idx="0">
                  <a:schemeClr val="dk1"/>
                </a:effectRef>
                <a:fontRef idx="minor">
                  <a:schemeClr val="dk1"/>
                </a:fontRef>
              </p:style>
              <p:txBody>
                <a:bodyPr rtlCol="0" anchor="ctr"/>
                <a:lstStyle/>
                <a:p>
                  <a:pPr algn="ctr"/>
                  <a14:m>
                    <m:oMath xmlns:m="http://schemas.openxmlformats.org/officeDocument/2006/math">
                      <m:sSub>
                        <m:sSubPr>
                          <m:ctrlPr>
                            <a:rPr lang="en-US" sz="800" i="1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sz="800" i="1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sz="800" i="1"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</m:sSub>
                    </m:oMath>
                  </a14:m>
                  <a:r>
                    <a:rPr lang="en-US" sz="800" dirty="0">
                      <a:latin typeface="Palatino"/>
                    </a:rPr>
                    <a:t> </a:t>
                  </a:r>
                </a:p>
              </p:txBody>
            </p:sp>
          </mc:Choice>
          <mc:Fallback xmlns="">
            <p:sp>
              <p:nvSpPr>
                <p:cNvPr id="61" name="Rounded Rectangle 15">
                  <a:extLst>
                    <a:ext uri="{FF2B5EF4-FFF2-40B4-BE49-F238E27FC236}">
                      <a16:creationId xmlns:a16="http://schemas.microsoft.com/office/drawing/2014/main" id="{DA13E637-07BD-439B-9599-41544980B056}"/>
                    </a:ext>
                  </a:extLst>
                </p:cNvPr>
                <p:cNvSpPr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2638550" y="5682903"/>
                  <a:ext cx="554671" cy="284288"/>
                </a:xfrm>
                <a:prstGeom prst="roundRect">
                  <a:avLst/>
                </a:prstGeom>
                <a:blipFill>
                  <a:blip r:embed="rId5"/>
                  <a:stretch>
                    <a:fillRect/>
                  </a:stretch>
                </a:blipFill>
                <a:ln w="19050"/>
              </p:spPr>
              <p:txBody>
                <a:bodyPr/>
                <a:lstStyle/>
                <a:p>
                  <a:r>
                    <a:rPr lang="zh-CN" altLang="en-US">
                      <a:noFill/>
                    </a:rPr>
                    <a:t> </a:t>
                  </a:r>
                </a:p>
              </p:txBody>
            </p:sp>
          </mc:Fallback>
        </mc:AlternateContent>
        <p:cxnSp>
          <p:nvCxnSpPr>
            <p:cNvPr id="62" name="Straight Arrow Connector 17">
              <a:extLst>
                <a:ext uri="{FF2B5EF4-FFF2-40B4-BE49-F238E27FC236}">
                  <a16:creationId xmlns:a16="http://schemas.microsoft.com/office/drawing/2014/main" id="{F1769B29-272E-4BB7-B7E8-07308F0F9DB6}"/>
                </a:ext>
              </a:extLst>
            </p:cNvPr>
            <p:cNvCxnSpPr>
              <a:stCxn id="56" idx="3"/>
              <a:endCxn id="59" idx="1"/>
            </p:cNvCxnSpPr>
            <p:nvPr/>
          </p:nvCxnSpPr>
          <p:spPr>
            <a:xfrm>
              <a:off x="2401546" y="5000858"/>
              <a:ext cx="237003" cy="0"/>
            </a:xfrm>
            <a:prstGeom prst="straightConnector1">
              <a:avLst/>
            </a:prstGeom>
            <a:ln w="19050">
              <a:tailEnd type="triangle"/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sp>
          <p:nvSpPr>
            <p:cNvPr id="63" name="Rounded Rectangle 20">
              <a:extLst>
                <a:ext uri="{FF2B5EF4-FFF2-40B4-BE49-F238E27FC236}">
                  <a16:creationId xmlns:a16="http://schemas.microsoft.com/office/drawing/2014/main" id="{E60AA522-8662-4F3C-B775-BC88AAB4C10B}"/>
                </a:ext>
              </a:extLst>
            </p:cNvPr>
            <p:cNvSpPr/>
            <p:nvPr/>
          </p:nvSpPr>
          <p:spPr>
            <a:xfrm>
              <a:off x="4083946" y="4858714"/>
              <a:ext cx="554671" cy="284288"/>
            </a:xfrm>
            <a:prstGeom prst="roundRect">
              <a:avLst/>
            </a:prstGeom>
            <a:ln w="19050"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r>
                <a:rPr lang="en-US" altLang="zh-CN" sz="800" dirty="0">
                  <a:latin typeface="Palatino"/>
                </a:rPr>
                <a:t>LSTM</a:t>
              </a:r>
              <a:endParaRPr lang="en-US" sz="800" dirty="0">
                <a:latin typeface="Palatino"/>
              </a:endParaRPr>
            </a:p>
          </p:txBody>
        </p:sp>
        <p:cxnSp>
          <p:nvCxnSpPr>
            <p:cNvPr id="64" name="Straight Arrow Connector 21">
              <a:extLst>
                <a:ext uri="{FF2B5EF4-FFF2-40B4-BE49-F238E27FC236}">
                  <a16:creationId xmlns:a16="http://schemas.microsoft.com/office/drawing/2014/main" id="{D555AE4B-126C-4515-9018-416A6C6B81A5}"/>
                </a:ext>
              </a:extLst>
            </p:cNvPr>
            <p:cNvCxnSpPr>
              <a:endCxn id="63" idx="2"/>
            </p:cNvCxnSpPr>
            <p:nvPr/>
          </p:nvCxnSpPr>
          <p:spPr>
            <a:xfrm flipV="1">
              <a:off x="4361282" y="5143002"/>
              <a:ext cx="0" cy="539901"/>
            </a:xfrm>
            <a:prstGeom prst="straightConnector1">
              <a:avLst/>
            </a:prstGeom>
            <a:ln w="19050"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65" name="Rounded Rectangle 22">
                  <a:extLst>
                    <a:ext uri="{FF2B5EF4-FFF2-40B4-BE49-F238E27FC236}">
                      <a16:creationId xmlns:a16="http://schemas.microsoft.com/office/drawing/2014/main" id="{A992A24B-29F1-4426-ACBA-8A74B87711B6}"/>
                    </a:ext>
                  </a:extLst>
                </p:cNvPr>
                <p:cNvSpPr/>
                <p:nvPr/>
              </p:nvSpPr>
              <p:spPr>
                <a:xfrm>
                  <a:off x="4083947" y="5682903"/>
                  <a:ext cx="554671" cy="284288"/>
                </a:xfrm>
                <a:prstGeom prst="roundRect">
                  <a:avLst/>
                </a:prstGeom>
                <a:ln w="19050"/>
              </p:spPr>
              <p:style>
                <a:lnRef idx="2">
                  <a:schemeClr val="dk1"/>
                </a:lnRef>
                <a:fillRef idx="1">
                  <a:schemeClr val="lt1"/>
                </a:fillRef>
                <a:effectRef idx="0">
                  <a:schemeClr val="dk1"/>
                </a:effectRef>
                <a:fontRef idx="minor">
                  <a:schemeClr val="dk1"/>
                </a:fontRef>
              </p:style>
              <p:txBody>
                <a:bodyPr rtlCol="0" anchor="ctr"/>
                <a:lstStyle/>
                <a:p>
                  <a:pPr algn="ctr"/>
                  <a14:m>
                    <m:oMath xmlns:m="http://schemas.openxmlformats.org/officeDocument/2006/math">
                      <m:sSub>
                        <m:sSubPr>
                          <m:ctrlPr>
                            <a:rPr lang="en-US" sz="800" i="1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sz="800" i="1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sz="800" i="1">
                              <a:latin typeface="Cambria Math" panose="02040503050406030204" pitchFamily="18" charset="0"/>
                            </a:rPr>
                            <m:t>𝑛</m:t>
                          </m:r>
                        </m:sub>
                      </m:sSub>
                    </m:oMath>
                  </a14:m>
                  <a:r>
                    <a:rPr lang="en-US" sz="800" dirty="0">
                      <a:latin typeface="Palatino"/>
                    </a:rPr>
                    <a:t> </a:t>
                  </a:r>
                </a:p>
              </p:txBody>
            </p:sp>
          </mc:Choice>
          <mc:Fallback xmlns="">
            <p:sp>
              <p:nvSpPr>
                <p:cNvPr id="65" name="Rounded Rectangle 22">
                  <a:extLst>
                    <a:ext uri="{FF2B5EF4-FFF2-40B4-BE49-F238E27FC236}">
                      <a16:creationId xmlns:a16="http://schemas.microsoft.com/office/drawing/2014/main" id="{A992A24B-29F1-4426-ACBA-8A74B87711B6}"/>
                    </a:ext>
                  </a:extLst>
                </p:cNvPr>
                <p:cNvSpPr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4083947" y="5682903"/>
                  <a:ext cx="554671" cy="284288"/>
                </a:xfrm>
                <a:prstGeom prst="roundRect">
                  <a:avLst/>
                </a:prstGeom>
                <a:blipFill>
                  <a:blip r:embed="rId6"/>
                  <a:stretch>
                    <a:fillRect/>
                  </a:stretch>
                </a:blipFill>
                <a:ln w="19050"/>
              </p:spPr>
              <p:txBody>
                <a:bodyPr/>
                <a:lstStyle/>
                <a:p>
                  <a:r>
                    <a:rPr lang="zh-CN" altLang="en-US">
                      <a:noFill/>
                    </a:rPr>
                    <a:t> </a:t>
                  </a:r>
                </a:p>
              </p:txBody>
            </p:sp>
          </mc:Fallback>
        </mc:AlternateContent>
        <p:cxnSp>
          <p:nvCxnSpPr>
            <p:cNvPr id="66" name="Straight Arrow Connector 26">
              <a:extLst>
                <a:ext uri="{FF2B5EF4-FFF2-40B4-BE49-F238E27FC236}">
                  <a16:creationId xmlns:a16="http://schemas.microsoft.com/office/drawing/2014/main" id="{ADEA0C8E-F9AA-4978-9801-6F9912C11C42}"/>
                </a:ext>
              </a:extLst>
            </p:cNvPr>
            <p:cNvCxnSpPr>
              <a:stCxn id="59" idx="3"/>
            </p:cNvCxnSpPr>
            <p:nvPr/>
          </p:nvCxnSpPr>
          <p:spPr>
            <a:xfrm>
              <a:off x="3193220" y="5000858"/>
              <a:ext cx="236577" cy="0"/>
            </a:xfrm>
            <a:prstGeom prst="straightConnector1">
              <a:avLst/>
            </a:prstGeom>
            <a:ln w="19050">
              <a:tailEnd type="triangle"/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cxnSp>
          <p:nvCxnSpPr>
            <p:cNvPr id="67" name="Straight Arrow Connector 28">
              <a:extLst>
                <a:ext uri="{FF2B5EF4-FFF2-40B4-BE49-F238E27FC236}">
                  <a16:creationId xmlns:a16="http://schemas.microsoft.com/office/drawing/2014/main" id="{BF46722C-13BD-4432-AF41-08EFCE696E71}"/>
                </a:ext>
              </a:extLst>
            </p:cNvPr>
            <p:cNvCxnSpPr>
              <a:endCxn id="63" idx="1"/>
            </p:cNvCxnSpPr>
            <p:nvPr/>
          </p:nvCxnSpPr>
          <p:spPr>
            <a:xfrm>
              <a:off x="3846529" y="5000858"/>
              <a:ext cx="237417" cy="0"/>
            </a:xfrm>
            <a:prstGeom prst="straightConnector1">
              <a:avLst/>
            </a:prstGeom>
            <a:ln w="19050"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8" name="Rounded Rectangle 32">
              <a:extLst>
                <a:ext uri="{FF2B5EF4-FFF2-40B4-BE49-F238E27FC236}">
                  <a16:creationId xmlns:a16="http://schemas.microsoft.com/office/drawing/2014/main" id="{34EDBF0D-802A-4A0A-B359-53FAADAAAE74}"/>
                </a:ext>
              </a:extLst>
            </p:cNvPr>
            <p:cNvSpPr/>
            <p:nvPr/>
          </p:nvSpPr>
          <p:spPr>
            <a:xfrm>
              <a:off x="1833766" y="4296124"/>
              <a:ext cx="554671" cy="284288"/>
            </a:xfrm>
            <a:prstGeom prst="roundRect">
              <a:avLst/>
            </a:prstGeom>
            <a:ln w="19050"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r>
                <a:rPr lang="en-US" altLang="zh-CN" sz="800" dirty="0">
                  <a:latin typeface="Palatino"/>
                </a:rPr>
                <a:t>LSTM</a:t>
              </a:r>
              <a:endParaRPr lang="en-US" sz="800" dirty="0">
                <a:latin typeface="Palatino"/>
              </a:endParaRPr>
            </a:p>
          </p:txBody>
        </p:sp>
        <p:sp>
          <p:nvSpPr>
            <p:cNvPr id="69" name="Rounded Rectangle 33">
              <a:extLst>
                <a:ext uri="{FF2B5EF4-FFF2-40B4-BE49-F238E27FC236}">
                  <a16:creationId xmlns:a16="http://schemas.microsoft.com/office/drawing/2014/main" id="{4324C735-E4F1-4723-8E95-B07C9DCCDEF7}"/>
                </a:ext>
              </a:extLst>
            </p:cNvPr>
            <p:cNvSpPr/>
            <p:nvPr/>
          </p:nvSpPr>
          <p:spPr>
            <a:xfrm>
              <a:off x="2625440" y="4296124"/>
              <a:ext cx="554671" cy="284288"/>
            </a:xfrm>
            <a:prstGeom prst="roundRect">
              <a:avLst/>
            </a:prstGeom>
            <a:ln w="19050"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r>
                <a:rPr lang="en-US" altLang="zh-CN" sz="800" dirty="0">
                  <a:latin typeface="Palatino"/>
                </a:rPr>
                <a:t>LSTM</a:t>
              </a:r>
              <a:endParaRPr lang="en-US" sz="800" dirty="0">
                <a:latin typeface="Palatino"/>
              </a:endParaRPr>
            </a:p>
          </p:txBody>
        </p:sp>
        <p:sp>
          <p:nvSpPr>
            <p:cNvPr id="70" name="Rounded Rectangle 35">
              <a:extLst>
                <a:ext uri="{FF2B5EF4-FFF2-40B4-BE49-F238E27FC236}">
                  <a16:creationId xmlns:a16="http://schemas.microsoft.com/office/drawing/2014/main" id="{3EBB0AD4-2481-47BF-BD8A-C3F25977BE1D}"/>
                </a:ext>
              </a:extLst>
            </p:cNvPr>
            <p:cNvSpPr/>
            <p:nvPr/>
          </p:nvSpPr>
          <p:spPr>
            <a:xfrm>
              <a:off x="4070837" y="4296124"/>
              <a:ext cx="554671" cy="284288"/>
            </a:xfrm>
            <a:prstGeom prst="roundRect">
              <a:avLst/>
            </a:prstGeom>
            <a:ln w="19050"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r>
                <a:rPr lang="en-US" altLang="zh-CN" sz="800" dirty="0">
                  <a:latin typeface="Palatino"/>
                </a:rPr>
                <a:t>LSTM</a:t>
              </a:r>
              <a:endParaRPr lang="en-US" sz="800" dirty="0">
                <a:latin typeface="Palatino"/>
              </a:endParaRPr>
            </a:p>
          </p:txBody>
        </p:sp>
        <p:sp>
          <p:nvSpPr>
            <p:cNvPr id="71" name="椭圆 14">
              <a:extLst>
                <a:ext uri="{FF2B5EF4-FFF2-40B4-BE49-F238E27FC236}">
                  <a16:creationId xmlns:a16="http://schemas.microsoft.com/office/drawing/2014/main" id="{92EC0BDF-F2DD-40EE-9D83-CC391FAFC93E}"/>
                </a:ext>
              </a:extLst>
            </p:cNvPr>
            <p:cNvSpPr/>
            <p:nvPr/>
          </p:nvSpPr>
          <p:spPr>
            <a:xfrm>
              <a:off x="1754759" y="4626429"/>
              <a:ext cx="363957" cy="1056474"/>
            </a:xfrm>
            <a:custGeom>
              <a:avLst/>
              <a:gdLst>
                <a:gd name="connsiteX0" fmla="*/ 0 w 1163053"/>
                <a:gd name="connsiteY0" fmla="*/ 1116981 h 2233962"/>
                <a:gd name="connsiteX1" fmla="*/ 581527 w 1163053"/>
                <a:gd name="connsiteY1" fmla="*/ 0 h 2233962"/>
                <a:gd name="connsiteX2" fmla="*/ 1163054 w 1163053"/>
                <a:gd name="connsiteY2" fmla="*/ 1116981 h 2233962"/>
                <a:gd name="connsiteX3" fmla="*/ 581527 w 1163053"/>
                <a:gd name="connsiteY3" fmla="*/ 2233962 h 2233962"/>
                <a:gd name="connsiteX4" fmla="*/ 0 w 1163053"/>
                <a:gd name="connsiteY4" fmla="*/ 1116981 h 2233962"/>
                <a:gd name="connsiteX0" fmla="*/ 1163054 w 1254494"/>
                <a:gd name="connsiteY0" fmla="*/ 1116981 h 2233962"/>
                <a:gd name="connsiteX1" fmla="*/ 581527 w 1254494"/>
                <a:gd name="connsiteY1" fmla="*/ 2233962 h 2233962"/>
                <a:gd name="connsiteX2" fmla="*/ 0 w 1254494"/>
                <a:gd name="connsiteY2" fmla="*/ 1116981 h 2233962"/>
                <a:gd name="connsiteX3" fmla="*/ 581527 w 1254494"/>
                <a:gd name="connsiteY3" fmla="*/ 0 h 2233962"/>
                <a:gd name="connsiteX4" fmla="*/ 1254494 w 1254494"/>
                <a:gd name="connsiteY4" fmla="*/ 1208421 h 2233962"/>
                <a:gd name="connsiteX0" fmla="*/ 1163054 w 1318663"/>
                <a:gd name="connsiteY0" fmla="*/ 1125576 h 2242557"/>
                <a:gd name="connsiteX1" fmla="*/ 581527 w 1318663"/>
                <a:gd name="connsiteY1" fmla="*/ 2242557 h 2242557"/>
                <a:gd name="connsiteX2" fmla="*/ 0 w 1318663"/>
                <a:gd name="connsiteY2" fmla="*/ 1125576 h 2242557"/>
                <a:gd name="connsiteX3" fmla="*/ 581527 w 1318663"/>
                <a:gd name="connsiteY3" fmla="*/ 8595 h 2242557"/>
                <a:gd name="connsiteX4" fmla="*/ 1318663 w 1318663"/>
                <a:gd name="connsiteY4" fmla="*/ 823985 h 2242557"/>
                <a:gd name="connsiteX0" fmla="*/ 1163054 w 1163054"/>
                <a:gd name="connsiteY0" fmla="*/ 1329050 h 2446031"/>
                <a:gd name="connsiteX1" fmla="*/ 581527 w 1163054"/>
                <a:gd name="connsiteY1" fmla="*/ 2446031 h 2446031"/>
                <a:gd name="connsiteX2" fmla="*/ 0 w 1163054"/>
                <a:gd name="connsiteY2" fmla="*/ 1329050 h 2446031"/>
                <a:gd name="connsiteX3" fmla="*/ 581527 w 1163054"/>
                <a:gd name="connsiteY3" fmla="*/ 212069 h 2446031"/>
                <a:gd name="connsiteX4" fmla="*/ 1110115 w 1163054"/>
                <a:gd name="connsiteY4" fmla="*/ 433901 h 2446031"/>
                <a:gd name="connsiteX0" fmla="*/ 1163054 w 1960347"/>
                <a:gd name="connsiteY0" fmla="*/ 1305269 h 2422250"/>
                <a:gd name="connsiteX1" fmla="*/ 581527 w 1960347"/>
                <a:gd name="connsiteY1" fmla="*/ 2422250 h 2422250"/>
                <a:gd name="connsiteX2" fmla="*/ 0 w 1960347"/>
                <a:gd name="connsiteY2" fmla="*/ 1305269 h 2422250"/>
                <a:gd name="connsiteX3" fmla="*/ 581527 w 1960347"/>
                <a:gd name="connsiteY3" fmla="*/ 188288 h 2422250"/>
                <a:gd name="connsiteX4" fmla="*/ 1960347 w 1960347"/>
                <a:gd name="connsiteY4" fmla="*/ 450225 h 2422250"/>
                <a:gd name="connsiteX0" fmla="*/ 1163054 w 1631483"/>
                <a:gd name="connsiteY0" fmla="*/ 1222557 h 2339538"/>
                <a:gd name="connsiteX1" fmla="*/ 581527 w 1631483"/>
                <a:gd name="connsiteY1" fmla="*/ 2339538 h 2339538"/>
                <a:gd name="connsiteX2" fmla="*/ 0 w 1631483"/>
                <a:gd name="connsiteY2" fmla="*/ 1222557 h 2339538"/>
                <a:gd name="connsiteX3" fmla="*/ 581527 w 1631483"/>
                <a:gd name="connsiteY3" fmla="*/ 105576 h 2339538"/>
                <a:gd name="connsiteX4" fmla="*/ 1631483 w 1631483"/>
                <a:gd name="connsiteY4" fmla="*/ 527934 h 2339538"/>
                <a:gd name="connsiteX0" fmla="*/ 1884948 w 1884948"/>
                <a:gd name="connsiteY0" fmla="*/ 2441757 h 2735166"/>
                <a:gd name="connsiteX1" fmla="*/ 581527 w 1884948"/>
                <a:gd name="connsiteY1" fmla="*/ 2339538 h 2735166"/>
                <a:gd name="connsiteX2" fmla="*/ 0 w 1884948"/>
                <a:gd name="connsiteY2" fmla="*/ 1222557 h 2735166"/>
                <a:gd name="connsiteX3" fmla="*/ 581527 w 1884948"/>
                <a:gd name="connsiteY3" fmla="*/ 105576 h 2735166"/>
                <a:gd name="connsiteX4" fmla="*/ 1631483 w 1884948"/>
                <a:gd name="connsiteY4" fmla="*/ 527934 h 2735166"/>
                <a:gd name="connsiteX0" fmla="*/ 1884948 w 1884948"/>
                <a:gd name="connsiteY0" fmla="*/ 2336181 h 2629590"/>
                <a:gd name="connsiteX1" fmla="*/ 581527 w 1884948"/>
                <a:gd name="connsiteY1" fmla="*/ 2233962 h 2629590"/>
                <a:gd name="connsiteX2" fmla="*/ 0 w 1884948"/>
                <a:gd name="connsiteY2" fmla="*/ 1116981 h 2629590"/>
                <a:gd name="connsiteX3" fmla="*/ 581527 w 1884948"/>
                <a:gd name="connsiteY3" fmla="*/ 0 h 2629590"/>
                <a:gd name="connsiteX0" fmla="*/ 581527 w 581527"/>
                <a:gd name="connsiteY0" fmla="*/ 2233962 h 2233962"/>
                <a:gd name="connsiteX1" fmla="*/ 0 w 581527"/>
                <a:gd name="connsiteY1" fmla="*/ 1116981 h 2233962"/>
                <a:gd name="connsiteX2" fmla="*/ 581527 w 581527"/>
                <a:gd name="connsiteY2" fmla="*/ 0 h 2233962"/>
                <a:gd name="connsiteX0" fmla="*/ 581527 w 581527"/>
                <a:gd name="connsiteY0" fmla="*/ 2233962 h 2233962"/>
                <a:gd name="connsiteX1" fmla="*/ 0 w 581527"/>
                <a:gd name="connsiteY1" fmla="*/ 1116981 h 2233962"/>
                <a:gd name="connsiteX2" fmla="*/ 581527 w 581527"/>
                <a:gd name="connsiteY2" fmla="*/ 0 h 2233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81527" h="2233962">
                  <a:moveTo>
                    <a:pt x="581527" y="2233962"/>
                  </a:moveTo>
                  <a:cubicBezTo>
                    <a:pt x="267369" y="2030762"/>
                    <a:pt x="0" y="1733873"/>
                    <a:pt x="0" y="1116981"/>
                  </a:cubicBezTo>
                  <a:cubicBezTo>
                    <a:pt x="0" y="500089"/>
                    <a:pt x="309613" y="115770"/>
                    <a:pt x="581527" y="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tailEnd type="stealth" w="lg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050" dirty="0">
                <a:latin typeface="Palatino"/>
              </a:endParaRPr>
            </a:p>
          </p:txBody>
        </p:sp>
        <p:sp>
          <p:nvSpPr>
            <p:cNvPr id="72" name="椭圆 14">
              <a:extLst>
                <a:ext uri="{FF2B5EF4-FFF2-40B4-BE49-F238E27FC236}">
                  <a16:creationId xmlns:a16="http://schemas.microsoft.com/office/drawing/2014/main" id="{2E7E5FE2-1F4B-444E-A7B6-C6AF051D7A7C}"/>
                </a:ext>
              </a:extLst>
            </p:cNvPr>
            <p:cNvSpPr/>
            <p:nvPr/>
          </p:nvSpPr>
          <p:spPr>
            <a:xfrm>
              <a:off x="2538520" y="4626429"/>
              <a:ext cx="377366" cy="1056474"/>
            </a:xfrm>
            <a:custGeom>
              <a:avLst/>
              <a:gdLst>
                <a:gd name="connsiteX0" fmla="*/ 0 w 1163053"/>
                <a:gd name="connsiteY0" fmla="*/ 1116981 h 2233962"/>
                <a:gd name="connsiteX1" fmla="*/ 581527 w 1163053"/>
                <a:gd name="connsiteY1" fmla="*/ 0 h 2233962"/>
                <a:gd name="connsiteX2" fmla="*/ 1163054 w 1163053"/>
                <a:gd name="connsiteY2" fmla="*/ 1116981 h 2233962"/>
                <a:gd name="connsiteX3" fmla="*/ 581527 w 1163053"/>
                <a:gd name="connsiteY3" fmla="*/ 2233962 h 2233962"/>
                <a:gd name="connsiteX4" fmla="*/ 0 w 1163053"/>
                <a:gd name="connsiteY4" fmla="*/ 1116981 h 2233962"/>
                <a:gd name="connsiteX0" fmla="*/ 1163054 w 1254494"/>
                <a:gd name="connsiteY0" fmla="*/ 1116981 h 2233962"/>
                <a:gd name="connsiteX1" fmla="*/ 581527 w 1254494"/>
                <a:gd name="connsiteY1" fmla="*/ 2233962 h 2233962"/>
                <a:gd name="connsiteX2" fmla="*/ 0 w 1254494"/>
                <a:gd name="connsiteY2" fmla="*/ 1116981 h 2233962"/>
                <a:gd name="connsiteX3" fmla="*/ 581527 w 1254494"/>
                <a:gd name="connsiteY3" fmla="*/ 0 h 2233962"/>
                <a:gd name="connsiteX4" fmla="*/ 1254494 w 1254494"/>
                <a:gd name="connsiteY4" fmla="*/ 1208421 h 2233962"/>
                <a:gd name="connsiteX0" fmla="*/ 1163054 w 1318663"/>
                <a:gd name="connsiteY0" fmla="*/ 1125576 h 2242557"/>
                <a:gd name="connsiteX1" fmla="*/ 581527 w 1318663"/>
                <a:gd name="connsiteY1" fmla="*/ 2242557 h 2242557"/>
                <a:gd name="connsiteX2" fmla="*/ 0 w 1318663"/>
                <a:gd name="connsiteY2" fmla="*/ 1125576 h 2242557"/>
                <a:gd name="connsiteX3" fmla="*/ 581527 w 1318663"/>
                <a:gd name="connsiteY3" fmla="*/ 8595 h 2242557"/>
                <a:gd name="connsiteX4" fmla="*/ 1318663 w 1318663"/>
                <a:gd name="connsiteY4" fmla="*/ 823985 h 2242557"/>
                <a:gd name="connsiteX0" fmla="*/ 1163054 w 1163054"/>
                <a:gd name="connsiteY0" fmla="*/ 1329050 h 2446031"/>
                <a:gd name="connsiteX1" fmla="*/ 581527 w 1163054"/>
                <a:gd name="connsiteY1" fmla="*/ 2446031 h 2446031"/>
                <a:gd name="connsiteX2" fmla="*/ 0 w 1163054"/>
                <a:gd name="connsiteY2" fmla="*/ 1329050 h 2446031"/>
                <a:gd name="connsiteX3" fmla="*/ 581527 w 1163054"/>
                <a:gd name="connsiteY3" fmla="*/ 212069 h 2446031"/>
                <a:gd name="connsiteX4" fmla="*/ 1110115 w 1163054"/>
                <a:gd name="connsiteY4" fmla="*/ 433901 h 2446031"/>
                <a:gd name="connsiteX0" fmla="*/ 1163054 w 1960347"/>
                <a:gd name="connsiteY0" fmla="*/ 1305269 h 2422250"/>
                <a:gd name="connsiteX1" fmla="*/ 581527 w 1960347"/>
                <a:gd name="connsiteY1" fmla="*/ 2422250 h 2422250"/>
                <a:gd name="connsiteX2" fmla="*/ 0 w 1960347"/>
                <a:gd name="connsiteY2" fmla="*/ 1305269 h 2422250"/>
                <a:gd name="connsiteX3" fmla="*/ 581527 w 1960347"/>
                <a:gd name="connsiteY3" fmla="*/ 188288 h 2422250"/>
                <a:gd name="connsiteX4" fmla="*/ 1960347 w 1960347"/>
                <a:gd name="connsiteY4" fmla="*/ 450225 h 2422250"/>
                <a:gd name="connsiteX0" fmla="*/ 1163054 w 1631483"/>
                <a:gd name="connsiteY0" fmla="*/ 1222557 h 2339538"/>
                <a:gd name="connsiteX1" fmla="*/ 581527 w 1631483"/>
                <a:gd name="connsiteY1" fmla="*/ 2339538 h 2339538"/>
                <a:gd name="connsiteX2" fmla="*/ 0 w 1631483"/>
                <a:gd name="connsiteY2" fmla="*/ 1222557 h 2339538"/>
                <a:gd name="connsiteX3" fmla="*/ 581527 w 1631483"/>
                <a:gd name="connsiteY3" fmla="*/ 105576 h 2339538"/>
                <a:gd name="connsiteX4" fmla="*/ 1631483 w 1631483"/>
                <a:gd name="connsiteY4" fmla="*/ 527934 h 2339538"/>
                <a:gd name="connsiteX0" fmla="*/ 1884948 w 1884948"/>
                <a:gd name="connsiteY0" fmla="*/ 2441757 h 2735166"/>
                <a:gd name="connsiteX1" fmla="*/ 581527 w 1884948"/>
                <a:gd name="connsiteY1" fmla="*/ 2339538 h 2735166"/>
                <a:gd name="connsiteX2" fmla="*/ 0 w 1884948"/>
                <a:gd name="connsiteY2" fmla="*/ 1222557 h 2735166"/>
                <a:gd name="connsiteX3" fmla="*/ 581527 w 1884948"/>
                <a:gd name="connsiteY3" fmla="*/ 105576 h 2735166"/>
                <a:gd name="connsiteX4" fmla="*/ 1631483 w 1884948"/>
                <a:gd name="connsiteY4" fmla="*/ 527934 h 2735166"/>
                <a:gd name="connsiteX0" fmla="*/ 1884948 w 1884948"/>
                <a:gd name="connsiteY0" fmla="*/ 2336181 h 2629590"/>
                <a:gd name="connsiteX1" fmla="*/ 581527 w 1884948"/>
                <a:gd name="connsiteY1" fmla="*/ 2233962 h 2629590"/>
                <a:gd name="connsiteX2" fmla="*/ 0 w 1884948"/>
                <a:gd name="connsiteY2" fmla="*/ 1116981 h 2629590"/>
                <a:gd name="connsiteX3" fmla="*/ 581527 w 1884948"/>
                <a:gd name="connsiteY3" fmla="*/ 0 h 2629590"/>
                <a:gd name="connsiteX0" fmla="*/ 581527 w 581527"/>
                <a:gd name="connsiteY0" fmla="*/ 2233962 h 2233962"/>
                <a:gd name="connsiteX1" fmla="*/ 0 w 581527"/>
                <a:gd name="connsiteY1" fmla="*/ 1116981 h 2233962"/>
                <a:gd name="connsiteX2" fmla="*/ 581527 w 581527"/>
                <a:gd name="connsiteY2" fmla="*/ 0 h 2233962"/>
                <a:gd name="connsiteX0" fmla="*/ 581527 w 581527"/>
                <a:gd name="connsiteY0" fmla="*/ 2233962 h 2233962"/>
                <a:gd name="connsiteX1" fmla="*/ 0 w 581527"/>
                <a:gd name="connsiteY1" fmla="*/ 1116981 h 2233962"/>
                <a:gd name="connsiteX2" fmla="*/ 581527 w 581527"/>
                <a:gd name="connsiteY2" fmla="*/ 0 h 2233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81527" h="2233962">
                  <a:moveTo>
                    <a:pt x="581527" y="2233962"/>
                  </a:moveTo>
                  <a:cubicBezTo>
                    <a:pt x="267369" y="2030762"/>
                    <a:pt x="0" y="1733873"/>
                    <a:pt x="0" y="1116981"/>
                  </a:cubicBezTo>
                  <a:cubicBezTo>
                    <a:pt x="0" y="500089"/>
                    <a:pt x="309613" y="115770"/>
                    <a:pt x="581527" y="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tailEnd type="stealth" w="lg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050" dirty="0">
                <a:latin typeface="Palatino"/>
              </a:endParaRPr>
            </a:p>
          </p:txBody>
        </p:sp>
        <p:sp>
          <p:nvSpPr>
            <p:cNvPr id="73" name="椭圆 14">
              <a:extLst>
                <a:ext uri="{FF2B5EF4-FFF2-40B4-BE49-F238E27FC236}">
                  <a16:creationId xmlns:a16="http://schemas.microsoft.com/office/drawing/2014/main" id="{8BECB481-6FDE-49F2-8226-0537EAC29611}"/>
                </a:ext>
              </a:extLst>
            </p:cNvPr>
            <p:cNvSpPr/>
            <p:nvPr/>
          </p:nvSpPr>
          <p:spPr>
            <a:xfrm>
              <a:off x="3970392" y="4626429"/>
              <a:ext cx="380381" cy="1056474"/>
            </a:xfrm>
            <a:custGeom>
              <a:avLst/>
              <a:gdLst>
                <a:gd name="connsiteX0" fmla="*/ 0 w 1163053"/>
                <a:gd name="connsiteY0" fmla="*/ 1116981 h 2233962"/>
                <a:gd name="connsiteX1" fmla="*/ 581527 w 1163053"/>
                <a:gd name="connsiteY1" fmla="*/ 0 h 2233962"/>
                <a:gd name="connsiteX2" fmla="*/ 1163054 w 1163053"/>
                <a:gd name="connsiteY2" fmla="*/ 1116981 h 2233962"/>
                <a:gd name="connsiteX3" fmla="*/ 581527 w 1163053"/>
                <a:gd name="connsiteY3" fmla="*/ 2233962 h 2233962"/>
                <a:gd name="connsiteX4" fmla="*/ 0 w 1163053"/>
                <a:gd name="connsiteY4" fmla="*/ 1116981 h 2233962"/>
                <a:gd name="connsiteX0" fmla="*/ 1163054 w 1254494"/>
                <a:gd name="connsiteY0" fmla="*/ 1116981 h 2233962"/>
                <a:gd name="connsiteX1" fmla="*/ 581527 w 1254494"/>
                <a:gd name="connsiteY1" fmla="*/ 2233962 h 2233962"/>
                <a:gd name="connsiteX2" fmla="*/ 0 w 1254494"/>
                <a:gd name="connsiteY2" fmla="*/ 1116981 h 2233962"/>
                <a:gd name="connsiteX3" fmla="*/ 581527 w 1254494"/>
                <a:gd name="connsiteY3" fmla="*/ 0 h 2233962"/>
                <a:gd name="connsiteX4" fmla="*/ 1254494 w 1254494"/>
                <a:gd name="connsiteY4" fmla="*/ 1208421 h 2233962"/>
                <a:gd name="connsiteX0" fmla="*/ 1163054 w 1318663"/>
                <a:gd name="connsiteY0" fmla="*/ 1125576 h 2242557"/>
                <a:gd name="connsiteX1" fmla="*/ 581527 w 1318663"/>
                <a:gd name="connsiteY1" fmla="*/ 2242557 h 2242557"/>
                <a:gd name="connsiteX2" fmla="*/ 0 w 1318663"/>
                <a:gd name="connsiteY2" fmla="*/ 1125576 h 2242557"/>
                <a:gd name="connsiteX3" fmla="*/ 581527 w 1318663"/>
                <a:gd name="connsiteY3" fmla="*/ 8595 h 2242557"/>
                <a:gd name="connsiteX4" fmla="*/ 1318663 w 1318663"/>
                <a:gd name="connsiteY4" fmla="*/ 823985 h 2242557"/>
                <a:gd name="connsiteX0" fmla="*/ 1163054 w 1163054"/>
                <a:gd name="connsiteY0" fmla="*/ 1329050 h 2446031"/>
                <a:gd name="connsiteX1" fmla="*/ 581527 w 1163054"/>
                <a:gd name="connsiteY1" fmla="*/ 2446031 h 2446031"/>
                <a:gd name="connsiteX2" fmla="*/ 0 w 1163054"/>
                <a:gd name="connsiteY2" fmla="*/ 1329050 h 2446031"/>
                <a:gd name="connsiteX3" fmla="*/ 581527 w 1163054"/>
                <a:gd name="connsiteY3" fmla="*/ 212069 h 2446031"/>
                <a:gd name="connsiteX4" fmla="*/ 1110115 w 1163054"/>
                <a:gd name="connsiteY4" fmla="*/ 433901 h 2446031"/>
                <a:gd name="connsiteX0" fmla="*/ 1163054 w 1960347"/>
                <a:gd name="connsiteY0" fmla="*/ 1305269 h 2422250"/>
                <a:gd name="connsiteX1" fmla="*/ 581527 w 1960347"/>
                <a:gd name="connsiteY1" fmla="*/ 2422250 h 2422250"/>
                <a:gd name="connsiteX2" fmla="*/ 0 w 1960347"/>
                <a:gd name="connsiteY2" fmla="*/ 1305269 h 2422250"/>
                <a:gd name="connsiteX3" fmla="*/ 581527 w 1960347"/>
                <a:gd name="connsiteY3" fmla="*/ 188288 h 2422250"/>
                <a:gd name="connsiteX4" fmla="*/ 1960347 w 1960347"/>
                <a:gd name="connsiteY4" fmla="*/ 450225 h 2422250"/>
                <a:gd name="connsiteX0" fmla="*/ 1163054 w 1631483"/>
                <a:gd name="connsiteY0" fmla="*/ 1222557 h 2339538"/>
                <a:gd name="connsiteX1" fmla="*/ 581527 w 1631483"/>
                <a:gd name="connsiteY1" fmla="*/ 2339538 h 2339538"/>
                <a:gd name="connsiteX2" fmla="*/ 0 w 1631483"/>
                <a:gd name="connsiteY2" fmla="*/ 1222557 h 2339538"/>
                <a:gd name="connsiteX3" fmla="*/ 581527 w 1631483"/>
                <a:gd name="connsiteY3" fmla="*/ 105576 h 2339538"/>
                <a:gd name="connsiteX4" fmla="*/ 1631483 w 1631483"/>
                <a:gd name="connsiteY4" fmla="*/ 527934 h 2339538"/>
                <a:gd name="connsiteX0" fmla="*/ 1884948 w 1884948"/>
                <a:gd name="connsiteY0" fmla="*/ 2441757 h 2735166"/>
                <a:gd name="connsiteX1" fmla="*/ 581527 w 1884948"/>
                <a:gd name="connsiteY1" fmla="*/ 2339538 h 2735166"/>
                <a:gd name="connsiteX2" fmla="*/ 0 w 1884948"/>
                <a:gd name="connsiteY2" fmla="*/ 1222557 h 2735166"/>
                <a:gd name="connsiteX3" fmla="*/ 581527 w 1884948"/>
                <a:gd name="connsiteY3" fmla="*/ 105576 h 2735166"/>
                <a:gd name="connsiteX4" fmla="*/ 1631483 w 1884948"/>
                <a:gd name="connsiteY4" fmla="*/ 527934 h 2735166"/>
                <a:gd name="connsiteX0" fmla="*/ 1884948 w 1884948"/>
                <a:gd name="connsiteY0" fmla="*/ 2336181 h 2629590"/>
                <a:gd name="connsiteX1" fmla="*/ 581527 w 1884948"/>
                <a:gd name="connsiteY1" fmla="*/ 2233962 h 2629590"/>
                <a:gd name="connsiteX2" fmla="*/ 0 w 1884948"/>
                <a:gd name="connsiteY2" fmla="*/ 1116981 h 2629590"/>
                <a:gd name="connsiteX3" fmla="*/ 581527 w 1884948"/>
                <a:gd name="connsiteY3" fmla="*/ 0 h 2629590"/>
                <a:gd name="connsiteX0" fmla="*/ 581527 w 581527"/>
                <a:gd name="connsiteY0" fmla="*/ 2233962 h 2233962"/>
                <a:gd name="connsiteX1" fmla="*/ 0 w 581527"/>
                <a:gd name="connsiteY1" fmla="*/ 1116981 h 2233962"/>
                <a:gd name="connsiteX2" fmla="*/ 581527 w 581527"/>
                <a:gd name="connsiteY2" fmla="*/ 0 h 2233962"/>
                <a:gd name="connsiteX0" fmla="*/ 581527 w 581527"/>
                <a:gd name="connsiteY0" fmla="*/ 2233962 h 2233962"/>
                <a:gd name="connsiteX1" fmla="*/ 0 w 581527"/>
                <a:gd name="connsiteY1" fmla="*/ 1116981 h 2233962"/>
                <a:gd name="connsiteX2" fmla="*/ 581527 w 581527"/>
                <a:gd name="connsiteY2" fmla="*/ 0 h 2233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81527" h="2233962">
                  <a:moveTo>
                    <a:pt x="581527" y="2233962"/>
                  </a:moveTo>
                  <a:cubicBezTo>
                    <a:pt x="267369" y="2030762"/>
                    <a:pt x="0" y="1733873"/>
                    <a:pt x="0" y="1116981"/>
                  </a:cubicBezTo>
                  <a:cubicBezTo>
                    <a:pt x="0" y="500089"/>
                    <a:pt x="309613" y="115770"/>
                    <a:pt x="581527" y="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tailEnd type="stealth" w="lg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050" dirty="0">
                <a:latin typeface="Palatino"/>
              </a:endParaRPr>
            </a:p>
          </p:txBody>
        </p: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74" name="Rounded Rectangle 32">
                  <a:extLst>
                    <a:ext uri="{FF2B5EF4-FFF2-40B4-BE49-F238E27FC236}">
                      <a16:creationId xmlns:a16="http://schemas.microsoft.com/office/drawing/2014/main" id="{CB0B1511-985B-41C3-A928-346E36B799FD}"/>
                    </a:ext>
                  </a:extLst>
                </p:cNvPr>
                <p:cNvSpPr/>
                <p:nvPr/>
              </p:nvSpPr>
              <p:spPr>
                <a:xfrm>
                  <a:off x="1834693" y="3702005"/>
                  <a:ext cx="554671" cy="284288"/>
                </a:xfrm>
                <a:prstGeom prst="roundRect">
                  <a:avLst/>
                </a:prstGeom>
                <a:ln w="19050"/>
              </p:spPr>
              <p:style>
                <a:lnRef idx="2">
                  <a:schemeClr val="dk1"/>
                </a:lnRef>
                <a:fillRef idx="1">
                  <a:schemeClr val="lt1"/>
                </a:fillRef>
                <a:effectRef idx="0">
                  <a:schemeClr val="dk1"/>
                </a:effectRef>
                <a:fontRef idx="minor">
                  <a:schemeClr val="dk1"/>
                </a:fontRef>
              </p:style>
              <p:txBody>
                <a:bodyPr rtlCol="0" anchor="ctr"/>
                <a:lstStyle/>
                <a:p>
                  <a:pPr algn="ctr"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altLang="zh-CN" sz="800" i="1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altLang="zh-CN" sz="800" i="1">
                                <a:latin typeface="Cambria Math" panose="02040503050406030204" pitchFamily="18" charset="0"/>
                              </a:rPr>
                              <m:t>h</m:t>
                            </m:r>
                          </m:e>
                          <m:sub>
                            <m:r>
                              <a:rPr lang="en-US" altLang="zh-CN" sz="800" i="1">
                                <a:latin typeface="Cambria Math" panose="02040503050406030204" pitchFamily="18" charset="0"/>
                              </a:rPr>
                              <m:t>1</m:t>
                            </m:r>
                          </m:sub>
                        </m:sSub>
                      </m:oMath>
                    </m:oMathPara>
                  </a14:m>
                  <a:endParaRPr lang="en-US" sz="800" dirty="0">
                    <a:latin typeface="Palatino"/>
                  </a:endParaRPr>
                </a:p>
              </p:txBody>
            </p:sp>
          </mc:Choice>
          <mc:Fallback xmlns="">
            <p:sp>
              <p:nvSpPr>
                <p:cNvPr id="74" name="Rounded Rectangle 32">
                  <a:extLst>
                    <a:ext uri="{FF2B5EF4-FFF2-40B4-BE49-F238E27FC236}">
                      <a16:creationId xmlns:a16="http://schemas.microsoft.com/office/drawing/2014/main" id="{CB0B1511-985B-41C3-A928-346E36B799FD}"/>
                    </a:ext>
                  </a:extLst>
                </p:cNvPr>
                <p:cNvSpPr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1834693" y="3702005"/>
                  <a:ext cx="554671" cy="284288"/>
                </a:xfrm>
                <a:prstGeom prst="roundRect">
                  <a:avLst/>
                </a:prstGeom>
                <a:blipFill>
                  <a:blip r:embed="rId7"/>
                  <a:stretch>
                    <a:fillRect/>
                  </a:stretch>
                </a:blipFill>
                <a:ln w="19050"/>
              </p:spPr>
              <p:txBody>
                <a:bodyPr/>
                <a:lstStyle/>
                <a:p>
                  <a:r>
                    <a:rPr lang="zh-CN" alt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75" name="Rounded Rectangle 33">
                  <a:extLst>
                    <a:ext uri="{FF2B5EF4-FFF2-40B4-BE49-F238E27FC236}">
                      <a16:creationId xmlns:a16="http://schemas.microsoft.com/office/drawing/2014/main" id="{5F56300C-05E7-4B68-B570-5D87FA4B7430}"/>
                    </a:ext>
                  </a:extLst>
                </p:cNvPr>
                <p:cNvSpPr/>
                <p:nvPr/>
              </p:nvSpPr>
              <p:spPr>
                <a:xfrm>
                  <a:off x="2626367" y="3702005"/>
                  <a:ext cx="554671" cy="284288"/>
                </a:xfrm>
                <a:prstGeom prst="roundRect">
                  <a:avLst/>
                </a:prstGeom>
                <a:ln w="19050"/>
              </p:spPr>
              <p:style>
                <a:lnRef idx="2">
                  <a:schemeClr val="dk1"/>
                </a:lnRef>
                <a:fillRef idx="1">
                  <a:schemeClr val="lt1"/>
                </a:fillRef>
                <a:effectRef idx="0">
                  <a:schemeClr val="dk1"/>
                </a:effectRef>
                <a:fontRef idx="minor">
                  <a:schemeClr val="dk1"/>
                </a:fontRef>
              </p:style>
              <p:txBody>
                <a:bodyPr rtlCol="0" anchor="ctr"/>
                <a:lstStyle/>
                <a:p>
                  <a:pPr algn="ctr"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altLang="zh-CN" sz="800" i="1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altLang="zh-CN" sz="800" i="1">
                                <a:latin typeface="Cambria Math" panose="02040503050406030204" pitchFamily="18" charset="0"/>
                              </a:rPr>
                              <m:t>h</m:t>
                            </m:r>
                          </m:e>
                          <m:sub>
                            <m:r>
                              <a:rPr lang="en-US" altLang="zh-CN" sz="800" i="1">
                                <a:latin typeface="Cambria Math" panose="02040503050406030204" pitchFamily="18" charset="0"/>
                              </a:rPr>
                              <m:t>2</m:t>
                            </m:r>
                          </m:sub>
                        </m:sSub>
                      </m:oMath>
                    </m:oMathPara>
                  </a14:m>
                  <a:endParaRPr lang="en-US" sz="800" dirty="0">
                    <a:latin typeface="Palatino"/>
                  </a:endParaRPr>
                </a:p>
              </p:txBody>
            </p:sp>
          </mc:Choice>
          <mc:Fallback xmlns="">
            <p:sp>
              <p:nvSpPr>
                <p:cNvPr id="75" name="Rounded Rectangle 33">
                  <a:extLst>
                    <a:ext uri="{FF2B5EF4-FFF2-40B4-BE49-F238E27FC236}">
                      <a16:creationId xmlns:a16="http://schemas.microsoft.com/office/drawing/2014/main" id="{5F56300C-05E7-4B68-B570-5D87FA4B7430}"/>
                    </a:ext>
                  </a:extLst>
                </p:cNvPr>
                <p:cNvSpPr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2626367" y="3702005"/>
                  <a:ext cx="554671" cy="284288"/>
                </a:xfrm>
                <a:prstGeom prst="roundRect">
                  <a:avLst/>
                </a:prstGeom>
                <a:blipFill>
                  <a:blip r:embed="rId8"/>
                  <a:stretch>
                    <a:fillRect/>
                  </a:stretch>
                </a:blipFill>
                <a:ln w="19050"/>
              </p:spPr>
              <p:txBody>
                <a:bodyPr/>
                <a:lstStyle/>
                <a:p>
                  <a:r>
                    <a:rPr lang="zh-CN" alt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76" name="Rounded Rectangle 35">
                  <a:extLst>
                    <a:ext uri="{FF2B5EF4-FFF2-40B4-BE49-F238E27FC236}">
                      <a16:creationId xmlns:a16="http://schemas.microsoft.com/office/drawing/2014/main" id="{58A47D76-C905-4A1B-9EF1-72194D8348AC}"/>
                    </a:ext>
                  </a:extLst>
                </p:cNvPr>
                <p:cNvSpPr/>
                <p:nvPr/>
              </p:nvSpPr>
              <p:spPr>
                <a:xfrm>
                  <a:off x="4071764" y="3702005"/>
                  <a:ext cx="554671" cy="284288"/>
                </a:xfrm>
                <a:prstGeom prst="roundRect">
                  <a:avLst/>
                </a:prstGeom>
                <a:ln w="19050"/>
              </p:spPr>
              <p:style>
                <a:lnRef idx="2">
                  <a:schemeClr val="dk1"/>
                </a:lnRef>
                <a:fillRef idx="1">
                  <a:schemeClr val="lt1"/>
                </a:fillRef>
                <a:effectRef idx="0">
                  <a:schemeClr val="dk1"/>
                </a:effectRef>
                <a:fontRef idx="minor">
                  <a:schemeClr val="dk1"/>
                </a:fontRef>
              </p:style>
              <p:txBody>
                <a:bodyPr rtlCol="0" anchor="ctr"/>
                <a:lstStyle/>
                <a:p>
                  <a:pPr algn="ctr"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altLang="zh-CN" sz="800" i="1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altLang="zh-CN" sz="800" i="1">
                                <a:latin typeface="Cambria Math" panose="02040503050406030204" pitchFamily="18" charset="0"/>
                              </a:rPr>
                              <m:t>h</m:t>
                            </m:r>
                          </m:e>
                          <m:sub>
                            <m:r>
                              <a:rPr lang="en-US" altLang="zh-CN" sz="800" i="1">
                                <a:latin typeface="Cambria Math" panose="02040503050406030204" pitchFamily="18" charset="0"/>
                              </a:rPr>
                              <m:t>𝑛</m:t>
                            </m:r>
                          </m:sub>
                        </m:sSub>
                      </m:oMath>
                    </m:oMathPara>
                  </a14:m>
                  <a:endParaRPr lang="en-US" sz="800" dirty="0">
                    <a:latin typeface="Palatino"/>
                  </a:endParaRPr>
                </a:p>
              </p:txBody>
            </p:sp>
          </mc:Choice>
          <mc:Fallback xmlns="">
            <p:sp>
              <p:nvSpPr>
                <p:cNvPr id="76" name="Rounded Rectangle 35">
                  <a:extLst>
                    <a:ext uri="{FF2B5EF4-FFF2-40B4-BE49-F238E27FC236}">
                      <a16:creationId xmlns:a16="http://schemas.microsoft.com/office/drawing/2014/main" id="{58A47D76-C905-4A1B-9EF1-72194D8348AC}"/>
                    </a:ext>
                  </a:extLst>
                </p:cNvPr>
                <p:cNvSpPr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4071764" y="3702005"/>
                  <a:ext cx="554671" cy="284288"/>
                </a:xfrm>
                <a:prstGeom prst="roundRect">
                  <a:avLst/>
                </a:prstGeom>
                <a:blipFill>
                  <a:blip r:embed="rId9"/>
                  <a:stretch>
                    <a:fillRect/>
                  </a:stretch>
                </a:blipFill>
                <a:ln w="19050"/>
              </p:spPr>
              <p:txBody>
                <a:bodyPr/>
                <a:lstStyle/>
                <a:p>
                  <a:r>
                    <a:rPr lang="zh-CN" altLang="en-US">
                      <a:noFill/>
                    </a:rPr>
                    <a:t> </a:t>
                  </a:r>
                </a:p>
              </p:txBody>
            </p:sp>
          </mc:Fallback>
        </mc:AlternateContent>
        <p:sp>
          <p:nvSpPr>
            <p:cNvPr id="77" name="椭圆 14">
              <a:extLst>
                <a:ext uri="{FF2B5EF4-FFF2-40B4-BE49-F238E27FC236}">
                  <a16:creationId xmlns:a16="http://schemas.microsoft.com/office/drawing/2014/main" id="{4B10DD2F-BD5E-4AD9-BD2D-8DE81409547B}"/>
                </a:ext>
              </a:extLst>
            </p:cNvPr>
            <p:cNvSpPr/>
            <p:nvPr/>
          </p:nvSpPr>
          <p:spPr>
            <a:xfrm>
              <a:off x="1707479" y="4032222"/>
              <a:ext cx="411238" cy="819960"/>
            </a:xfrm>
            <a:custGeom>
              <a:avLst/>
              <a:gdLst>
                <a:gd name="connsiteX0" fmla="*/ 0 w 1163053"/>
                <a:gd name="connsiteY0" fmla="*/ 1116981 h 2233962"/>
                <a:gd name="connsiteX1" fmla="*/ 581527 w 1163053"/>
                <a:gd name="connsiteY1" fmla="*/ 0 h 2233962"/>
                <a:gd name="connsiteX2" fmla="*/ 1163054 w 1163053"/>
                <a:gd name="connsiteY2" fmla="*/ 1116981 h 2233962"/>
                <a:gd name="connsiteX3" fmla="*/ 581527 w 1163053"/>
                <a:gd name="connsiteY3" fmla="*/ 2233962 h 2233962"/>
                <a:gd name="connsiteX4" fmla="*/ 0 w 1163053"/>
                <a:gd name="connsiteY4" fmla="*/ 1116981 h 2233962"/>
                <a:gd name="connsiteX0" fmla="*/ 1163054 w 1254494"/>
                <a:gd name="connsiteY0" fmla="*/ 1116981 h 2233962"/>
                <a:gd name="connsiteX1" fmla="*/ 581527 w 1254494"/>
                <a:gd name="connsiteY1" fmla="*/ 2233962 h 2233962"/>
                <a:gd name="connsiteX2" fmla="*/ 0 w 1254494"/>
                <a:gd name="connsiteY2" fmla="*/ 1116981 h 2233962"/>
                <a:gd name="connsiteX3" fmla="*/ 581527 w 1254494"/>
                <a:gd name="connsiteY3" fmla="*/ 0 h 2233962"/>
                <a:gd name="connsiteX4" fmla="*/ 1254494 w 1254494"/>
                <a:gd name="connsiteY4" fmla="*/ 1208421 h 2233962"/>
                <a:gd name="connsiteX0" fmla="*/ 1163054 w 1318663"/>
                <a:gd name="connsiteY0" fmla="*/ 1125576 h 2242557"/>
                <a:gd name="connsiteX1" fmla="*/ 581527 w 1318663"/>
                <a:gd name="connsiteY1" fmla="*/ 2242557 h 2242557"/>
                <a:gd name="connsiteX2" fmla="*/ 0 w 1318663"/>
                <a:gd name="connsiteY2" fmla="*/ 1125576 h 2242557"/>
                <a:gd name="connsiteX3" fmla="*/ 581527 w 1318663"/>
                <a:gd name="connsiteY3" fmla="*/ 8595 h 2242557"/>
                <a:gd name="connsiteX4" fmla="*/ 1318663 w 1318663"/>
                <a:gd name="connsiteY4" fmla="*/ 823985 h 2242557"/>
                <a:gd name="connsiteX0" fmla="*/ 1163054 w 1163054"/>
                <a:gd name="connsiteY0" fmla="*/ 1329050 h 2446031"/>
                <a:gd name="connsiteX1" fmla="*/ 581527 w 1163054"/>
                <a:gd name="connsiteY1" fmla="*/ 2446031 h 2446031"/>
                <a:gd name="connsiteX2" fmla="*/ 0 w 1163054"/>
                <a:gd name="connsiteY2" fmla="*/ 1329050 h 2446031"/>
                <a:gd name="connsiteX3" fmla="*/ 581527 w 1163054"/>
                <a:gd name="connsiteY3" fmla="*/ 212069 h 2446031"/>
                <a:gd name="connsiteX4" fmla="*/ 1110115 w 1163054"/>
                <a:gd name="connsiteY4" fmla="*/ 433901 h 2446031"/>
                <a:gd name="connsiteX0" fmla="*/ 1163054 w 1960347"/>
                <a:gd name="connsiteY0" fmla="*/ 1305269 h 2422250"/>
                <a:gd name="connsiteX1" fmla="*/ 581527 w 1960347"/>
                <a:gd name="connsiteY1" fmla="*/ 2422250 h 2422250"/>
                <a:gd name="connsiteX2" fmla="*/ 0 w 1960347"/>
                <a:gd name="connsiteY2" fmla="*/ 1305269 h 2422250"/>
                <a:gd name="connsiteX3" fmla="*/ 581527 w 1960347"/>
                <a:gd name="connsiteY3" fmla="*/ 188288 h 2422250"/>
                <a:gd name="connsiteX4" fmla="*/ 1960347 w 1960347"/>
                <a:gd name="connsiteY4" fmla="*/ 450225 h 2422250"/>
                <a:gd name="connsiteX0" fmla="*/ 1163054 w 1631483"/>
                <a:gd name="connsiteY0" fmla="*/ 1222557 h 2339538"/>
                <a:gd name="connsiteX1" fmla="*/ 581527 w 1631483"/>
                <a:gd name="connsiteY1" fmla="*/ 2339538 h 2339538"/>
                <a:gd name="connsiteX2" fmla="*/ 0 w 1631483"/>
                <a:gd name="connsiteY2" fmla="*/ 1222557 h 2339538"/>
                <a:gd name="connsiteX3" fmla="*/ 581527 w 1631483"/>
                <a:gd name="connsiteY3" fmla="*/ 105576 h 2339538"/>
                <a:gd name="connsiteX4" fmla="*/ 1631483 w 1631483"/>
                <a:gd name="connsiteY4" fmla="*/ 527934 h 2339538"/>
                <a:gd name="connsiteX0" fmla="*/ 1884948 w 1884948"/>
                <a:gd name="connsiteY0" fmla="*/ 2441757 h 2735166"/>
                <a:gd name="connsiteX1" fmla="*/ 581527 w 1884948"/>
                <a:gd name="connsiteY1" fmla="*/ 2339538 h 2735166"/>
                <a:gd name="connsiteX2" fmla="*/ 0 w 1884948"/>
                <a:gd name="connsiteY2" fmla="*/ 1222557 h 2735166"/>
                <a:gd name="connsiteX3" fmla="*/ 581527 w 1884948"/>
                <a:gd name="connsiteY3" fmla="*/ 105576 h 2735166"/>
                <a:gd name="connsiteX4" fmla="*/ 1631483 w 1884948"/>
                <a:gd name="connsiteY4" fmla="*/ 527934 h 2735166"/>
                <a:gd name="connsiteX0" fmla="*/ 1884948 w 1884948"/>
                <a:gd name="connsiteY0" fmla="*/ 2336181 h 2629590"/>
                <a:gd name="connsiteX1" fmla="*/ 581527 w 1884948"/>
                <a:gd name="connsiteY1" fmla="*/ 2233962 h 2629590"/>
                <a:gd name="connsiteX2" fmla="*/ 0 w 1884948"/>
                <a:gd name="connsiteY2" fmla="*/ 1116981 h 2629590"/>
                <a:gd name="connsiteX3" fmla="*/ 581527 w 1884948"/>
                <a:gd name="connsiteY3" fmla="*/ 0 h 2629590"/>
                <a:gd name="connsiteX0" fmla="*/ 581527 w 581527"/>
                <a:gd name="connsiteY0" fmla="*/ 2233962 h 2233962"/>
                <a:gd name="connsiteX1" fmla="*/ 0 w 581527"/>
                <a:gd name="connsiteY1" fmla="*/ 1116981 h 2233962"/>
                <a:gd name="connsiteX2" fmla="*/ 581527 w 581527"/>
                <a:gd name="connsiteY2" fmla="*/ 0 h 2233962"/>
                <a:gd name="connsiteX0" fmla="*/ 581527 w 581527"/>
                <a:gd name="connsiteY0" fmla="*/ 2233962 h 2233962"/>
                <a:gd name="connsiteX1" fmla="*/ 0 w 581527"/>
                <a:gd name="connsiteY1" fmla="*/ 1116981 h 2233962"/>
                <a:gd name="connsiteX2" fmla="*/ 581527 w 581527"/>
                <a:gd name="connsiteY2" fmla="*/ 0 h 2233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81527" h="2233962">
                  <a:moveTo>
                    <a:pt x="581527" y="2233962"/>
                  </a:moveTo>
                  <a:cubicBezTo>
                    <a:pt x="267369" y="2030762"/>
                    <a:pt x="0" y="1733873"/>
                    <a:pt x="0" y="1116981"/>
                  </a:cubicBezTo>
                  <a:cubicBezTo>
                    <a:pt x="0" y="500089"/>
                    <a:pt x="309613" y="115770"/>
                    <a:pt x="581527" y="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tailEnd type="stealth" w="lg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050" dirty="0">
                <a:latin typeface="Palatino"/>
              </a:endParaRPr>
            </a:p>
          </p:txBody>
        </p:sp>
        <p:sp>
          <p:nvSpPr>
            <p:cNvPr id="78" name="椭圆 14">
              <a:extLst>
                <a:ext uri="{FF2B5EF4-FFF2-40B4-BE49-F238E27FC236}">
                  <a16:creationId xmlns:a16="http://schemas.microsoft.com/office/drawing/2014/main" id="{7A046512-C313-410A-8D88-8A9883393899}"/>
                </a:ext>
              </a:extLst>
            </p:cNvPr>
            <p:cNvSpPr/>
            <p:nvPr/>
          </p:nvSpPr>
          <p:spPr>
            <a:xfrm>
              <a:off x="3970393" y="4040090"/>
              <a:ext cx="365818" cy="818624"/>
            </a:xfrm>
            <a:custGeom>
              <a:avLst/>
              <a:gdLst>
                <a:gd name="connsiteX0" fmla="*/ 0 w 1163053"/>
                <a:gd name="connsiteY0" fmla="*/ 1116981 h 2233962"/>
                <a:gd name="connsiteX1" fmla="*/ 581527 w 1163053"/>
                <a:gd name="connsiteY1" fmla="*/ 0 h 2233962"/>
                <a:gd name="connsiteX2" fmla="*/ 1163054 w 1163053"/>
                <a:gd name="connsiteY2" fmla="*/ 1116981 h 2233962"/>
                <a:gd name="connsiteX3" fmla="*/ 581527 w 1163053"/>
                <a:gd name="connsiteY3" fmla="*/ 2233962 h 2233962"/>
                <a:gd name="connsiteX4" fmla="*/ 0 w 1163053"/>
                <a:gd name="connsiteY4" fmla="*/ 1116981 h 2233962"/>
                <a:gd name="connsiteX0" fmla="*/ 1163054 w 1254494"/>
                <a:gd name="connsiteY0" fmla="*/ 1116981 h 2233962"/>
                <a:gd name="connsiteX1" fmla="*/ 581527 w 1254494"/>
                <a:gd name="connsiteY1" fmla="*/ 2233962 h 2233962"/>
                <a:gd name="connsiteX2" fmla="*/ 0 w 1254494"/>
                <a:gd name="connsiteY2" fmla="*/ 1116981 h 2233962"/>
                <a:gd name="connsiteX3" fmla="*/ 581527 w 1254494"/>
                <a:gd name="connsiteY3" fmla="*/ 0 h 2233962"/>
                <a:gd name="connsiteX4" fmla="*/ 1254494 w 1254494"/>
                <a:gd name="connsiteY4" fmla="*/ 1208421 h 2233962"/>
                <a:gd name="connsiteX0" fmla="*/ 1163054 w 1318663"/>
                <a:gd name="connsiteY0" fmla="*/ 1125576 h 2242557"/>
                <a:gd name="connsiteX1" fmla="*/ 581527 w 1318663"/>
                <a:gd name="connsiteY1" fmla="*/ 2242557 h 2242557"/>
                <a:gd name="connsiteX2" fmla="*/ 0 w 1318663"/>
                <a:gd name="connsiteY2" fmla="*/ 1125576 h 2242557"/>
                <a:gd name="connsiteX3" fmla="*/ 581527 w 1318663"/>
                <a:gd name="connsiteY3" fmla="*/ 8595 h 2242557"/>
                <a:gd name="connsiteX4" fmla="*/ 1318663 w 1318663"/>
                <a:gd name="connsiteY4" fmla="*/ 823985 h 2242557"/>
                <a:gd name="connsiteX0" fmla="*/ 1163054 w 1163054"/>
                <a:gd name="connsiteY0" fmla="*/ 1329050 h 2446031"/>
                <a:gd name="connsiteX1" fmla="*/ 581527 w 1163054"/>
                <a:gd name="connsiteY1" fmla="*/ 2446031 h 2446031"/>
                <a:gd name="connsiteX2" fmla="*/ 0 w 1163054"/>
                <a:gd name="connsiteY2" fmla="*/ 1329050 h 2446031"/>
                <a:gd name="connsiteX3" fmla="*/ 581527 w 1163054"/>
                <a:gd name="connsiteY3" fmla="*/ 212069 h 2446031"/>
                <a:gd name="connsiteX4" fmla="*/ 1110115 w 1163054"/>
                <a:gd name="connsiteY4" fmla="*/ 433901 h 2446031"/>
                <a:gd name="connsiteX0" fmla="*/ 1163054 w 1960347"/>
                <a:gd name="connsiteY0" fmla="*/ 1305269 h 2422250"/>
                <a:gd name="connsiteX1" fmla="*/ 581527 w 1960347"/>
                <a:gd name="connsiteY1" fmla="*/ 2422250 h 2422250"/>
                <a:gd name="connsiteX2" fmla="*/ 0 w 1960347"/>
                <a:gd name="connsiteY2" fmla="*/ 1305269 h 2422250"/>
                <a:gd name="connsiteX3" fmla="*/ 581527 w 1960347"/>
                <a:gd name="connsiteY3" fmla="*/ 188288 h 2422250"/>
                <a:gd name="connsiteX4" fmla="*/ 1960347 w 1960347"/>
                <a:gd name="connsiteY4" fmla="*/ 450225 h 2422250"/>
                <a:gd name="connsiteX0" fmla="*/ 1163054 w 1631483"/>
                <a:gd name="connsiteY0" fmla="*/ 1222557 h 2339538"/>
                <a:gd name="connsiteX1" fmla="*/ 581527 w 1631483"/>
                <a:gd name="connsiteY1" fmla="*/ 2339538 h 2339538"/>
                <a:gd name="connsiteX2" fmla="*/ 0 w 1631483"/>
                <a:gd name="connsiteY2" fmla="*/ 1222557 h 2339538"/>
                <a:gd name="connsiteX3" fmla="*/ 581527 w 1631483"/>
                <a:gd name="connsiteY3" fmla="*/ 105576 h 2339538"/>
                <a:gd name="connsiteX4" fmla="*/ 1631483 w 1631483"/>
                <a:gd name="connsiteY4" fmla="*/ 527934 h 2339538"/>
                <a:gd name="connsiteX0" fmla="*/ 1884948 w 1884948"/>
                <a:gd name="connsiteY0" fmla="*/ 2441757 h 2735166"/>
                <a:gd name="connsiteX1" fmla="*/ 581527 w 1884948"/>
                <a:gd name="connsiteY1" fmla="*/ 2339538 h 2735166"/>
                <a:gd name="connsiteX2" fmla="*/ 0 w 1884948"/>
                <a:gd name="connsiteY2" fmla="*/ 1222557 h 2735166"/>
                <a:gd name="connsiteX3" fmla="*/ 581527 w 1884948"/>
                <a:gd name="connsiteY3" fmla="*/ 105576 h 2735166"/>
                <a:gd name="connsiteX4" fmla="*/ 1631483 w 1884948"/>
                <a:gd name="connsiteY4" fmla="*/ 527934 h 2735166"/>
                <a:gd name="connsiteX0" fmla="*/ 1884948 w 1884948"/>
                <a:gd name="connsiteY0" fmla="*/ 2336181 h 2629590"/>
                <a:gd name="connsiteX1" fmla="*/ 581527 w 1884948"/>
                <a:gd name="connsiteY1" fmla="*/ 2233962 h 2629590"/>
                <a:gd name="connsiteX2" fmla="*/ 0 w 1884948"/>
                <a:gd name="connsiteY2" fmla="*/ 1116981 h 2629590"/>
                <a:gd name="connsiteX3" fmla="*/ 581527 w 1884948"/>
                <a:gd name="connsiteY3" fmla="*/ 0 h 2629590"/>
                <a:gd name="connsiteX0" fmla="*/ 581527 w 581527"/>
                <a:gd name="connsiteY0" fmla="*/ 2233962 h 2233962"/>
                <a:gd name="connsiteX1" fmla="*/ 0 w 581527"/>
                <a:gd name="connsiteY1" fmla="*/ 1116981 h 2233962"/>
                <a:gd name="connsiteX2" fmla="*/ 581527 w 581527"/>
                <a:gd name="connsiteY2" fmla="*/ 0 h 2233962"/>
                <a:gd name="connsiteX0" fmla="*/ 581527 w 581527"/>
                <a:gd name="connsiteY0" fmla="*/ 2233962 h 2233962"/>
                <a:gd name="connsiteX1" fmla="*/ 0 w 581527"/>
                <a:gd name="connsiteY1" fmla="*/ 1116981 h 2233962"/>
                <a:gd name="connsiteX2" fmla="*/ 581527 w 581527"/>
                <a:gd name="connsiteY2" fmla="*/ 0 h 2233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81527" h="2233962">
                  <a:moveTo>
                    <a:pt x="581527" y="2233962"/>
                  </a:moveTo>
                  <a:cubicBezTo>
                    <a:pt x="267369" y="2030762"/>
                    <a:pt x="0" y="1733873"/>
                    <a:pt x="0" y="1116981"/>
                  </a:cubicBezTo>
                  <a:cubicBezTo>
                    <a:pt x="0" y="500089"/>
                    <a:pt x="309613" y="115770"/>
                    <a:pt x="581527" y="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tailEnd type="stealth" w="lg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050" dirty="0">
                <a:latin typeface="Palatino"/>
              </a:endParaRPr>
            </a:p>
          </p:txBody>
        </p:sp>
        <p:sp>
          <p:nvSpPr>
            <p:cNvPr id="79" name="椭圆 14">
              <a:extLst>
                <a:ext uri="{FF2B5EF4-FFF2-40B4-BE49-F238E27FC236}">
                  <a16:creationId xmlns:a16="http://schemas.microsoft.com/office/drawing/2014/main" id="{BF336775-BD2B-4A79-AD25-D26846FC975D}"/>
                </a:ext>
              </a:extLst>
            </p:cNvPr>
            <p:cNvSpPr/>
            <p:nvPr/>
          </p:nvSpPr>
          <p:spPr>
            <a:xfrm>
              <a:off x="2515098" y="4032221"/>
              <a:ext cx="400789" cy="826493"/>
            </a:xfrm>
            <a:custGeom>
              <a:avLst/>
              <a:gdLst>
                <a:gd name="connsiteX0" fmla="*/ 0 w 1163053"/>
                <a:gd name="connsiteY0" fmla="*/ 1116981 h 2233962"/>
                <a:gd name="connsiteX1" fmla="*/ 581527 w 1163053"/>
                <a:gd name="connsiteY1" fmla="*/ 0 h 2233962"/>
                <a:gd name="connsiteX2" fmla="*/ 1163054 w 1163053"/>
                <a:gd name="connsiteY2" fmla="*/ 1116981 h 2233962"/>
                <a:gd name="connsiteX3" fmla="*/ 581527 w 1163053"/>
                <a:gd name="connsiteY3" fmla="*/ 2233962 h 2233962"/>
                <a:gd name="connsiteX4" fmla="*/ 0 w 1163053"/>
                <a:gd name="connsiteY4" fmla="*/ 1116981 h 2233962"/>
                <a:gd name="connsiteX0" fmla="*/ 1163054 w 1254494"/>
                <a:gd name="connsiteY0" fmla="*/ 1116981 h 2233962"/>
                <a:gd name="connsiteX1" fmla="*/ 581527 w 1254494"/>
                <a:gd name="connsiteY1" fmla="*/ 2233962 h 2233962"/>
                <a:gd name="connsiteX2" fmla="*/ 0 w 1254494"/>
                <a:gd name="connsiteY2" fmla="*/ 1116981 h 2233962"/>
                <a:gd name="connsiteX3" fmla="*/ 581527 w 1254494"/>
                <a:gd name="connsiteY3" fmla="*/ 0 h 2233962"/>
                <a:gd name="connsiteX4" fmla="*/ 1254494 w 1254494"/>
                <a:gd name="connsiteY4" fmla="*/ 1208421 h 2233962"/>
                <a:gd name="connsiteX0" fmla="*/ 1163054 w 1318663"/>
                <a:gd name="connsiteY0" fmla="*/ 1125576 h 2242557"/>
                <a:gd name="connsiteX1" fmla="*/ 581527 w 1318663"/>
                <a:gd name="connsiteY1" fmla="*/ 2242557 h 2242557"/>
                <a:gd name="connsiteX2" fmla="*/ 0 w 1318663"/>
                <a:gd name="connsiteY2" fmla="*/ 1125576 h 2242557"/>
                <a:gd name="connsiteX3" fmla="*/ 581527 w 1318663"/>
                <a:gd name="connsiteY3" fmla="*/ 8595 h 2242557"/>
                <a:gd name="connsiteX4" fmla="*/ 1318663 w 1318663"/>
                <a:gd name="connsiteY4" fmla="*/ 823985 h 2242557"/>
                <a:gd name="connsiteX0" fmla="*/ 1163054 w 1163054"/>
                <a:gd name="connsiteY0" fmla="*/ 1329050 h 2446031"/>
                <a:gd name="connsiteX1" fmla="*/ 581527 w 1163054"/>
                <a:gd name="connsiteY1" fmla="*/ 2446031 h 2446031"/>
                <a:gd name="connsiteX2" fmla="*/ 0 w 1163054"/>
                <a:gd name="connsiteY2" fmla="*/ 1329050 h 2446031"/>
                <a:gd name="connsiteX3" fmla="*/ 581527 w 1163054"/>
                <a:gd name="connsiteY3" fmla="*/ 212069 h 2446031"/>
                <a:gd name="connsiteX4" fmla="*/ 1110115 w 1163054"/>
                <a:gd name="connsiteY4" fmla="*/ 433901 h 2446031"/>
                <a:gd name="connsiteX0" fmla="*/ 1163054 w 1960347"/>
                <a:gd name="connsiteY0" fmla="*/ 1305269 h 2422250"/>
                <a:gd name="connsiteX1" fmla="*/ 581527 w 1960347"/>
                <a:gd name="connsiteY1" fmla="*/ 2422250 h 2422250"/>
                <a:gd name="connsiteX2" fmla="*/ 0 w 1960347"/>
                <a:gd name="connsiteY2" fmla="*/ 1305269 h 2422250"/>
                <a:gd name="connsiteX3" fmla="*/ 581527 w 1960347"/>
                <a:gd name="connsiteY3" fmla="*/ 188288 h 2422250"/>
                <a:gd name="connsiteX4" fmla="*/ 1960347 w 1960347"/>
                <a:gd name="connsiteY4" fmla="*/ 450225 h 2422250"/>
                <a:gd name="connsiteX0" fmla="*/ 1163054 w 1631483"/>
                <a:gd name="connsiteY0" fmla="*/ 1222557 h 2339538"/>
                <a:gd name="connsiteX1" fmla="*/ 581527 w 1631483"/>
                <a:gd name="connsiteY1" fmla="*/ 2339538 h 2339538"/>
                <a:gd name="connsiteX2" fmla="*/ 0 w 1631483"/>
                <a:gd name="connsiteY2" fmla="*/ 1222557 h 2339538"/>
                <a:gd name="connsiteX3" fmla="*/ 581527 w 1631483"/>
                <a:gd name="connsiteY3" fmla="*/ 105576 h 2339538"/>
                <a:gd name="connsiteX4" fmla="*/ 1631483 w 1631483"/>
                <a:gd name="connsiteY4" fmla="*/ 527934 h 2339538"/>
                <a:gd name="connsiteX0" fmla="*/ 1884948 w 1884948"/>
                <a:gd name="connsiteY0" fmla="*/ 2441757 h 2735166"/>
                <a:gd name="connsiteX1" fmla="*/ 581527 w 1884948"/>
                <a:gd name="connsiteY1" fmla="*/ 2339538 h 2735166"/>
                <a:gd name="connsiteX2" fmla="*/ 0 w 1884948"/>
                <a:gd name="connsiteY2" fmla="*/ 1222557 h 2735166"/>
                <a:gd name="connsiteX3" fmla="*/ 581527 w 1884948"/>
                <a:gd name="connsiteY3" fmla="*/ 105576 h 2735166"/>
                <a:gd name="connsiteX4" fmla="*/ 1631483 w 1884948"/>
                <a:gd name="connsiteY4" fmla="*/ 527934 h 2735166"/>
                <a:gd name="connsiteX0" fmla="*/ 1884948 w 1884948"/>
                <a:gd name="connsiteY0" fmla="*/ 2336181 h 2629590"/>
                <a:gd name="connsiteX1" fmla="*/ 581527 w 1884948"/>
                <a:gd name="connsiteY1" fmla="*/ 2233962 h 2629590"/>
                <a:gd name="connsiteX2" fmla="*/ 0 w 1884948"/>
                <a:gd name="connsiteY2" fmla="*/ 1116981 h 2629590"/>
                <a:gd name="connsiteX3" fmla="*/ 581527 w 1884948"/>
                <a:gd name="connsiteY3" fmla="*/ 0 h 2629590"/>
                <a:gd name="connsiteX0" fmla="*/ 581527 w 581527"/>
                <a:gd name="connsiteY0" fmla="*/ 2233962 h 2233962"/>
                <a:gd name="connsiteX1" fmla="*/ 0 w 581527"/>
                <a:gd name="connsiteY1" fmla="*/ 1116981 h 2233962"/>
                <a:gd name="connsiteX2" fmla="*/ 581527 w 581527"/>
                <a:gd name="connsiteY2" fmla="*/ 0 h 2233962"/>
                <a:gd name="connsiteX0" fmla="*/ 581527 w 581527"/>
                <a:gd name="connsiteY0" fmla="*/ 2233962 h 2233962"/>
                <a:gd name="connsiteX1" fmla="*/ 0 w 581527"/>
                <a:gd name="connsiteY1" fmla="*/ 1116981 h 2233962"/>
                <a:gd name="connsiteX2" fmla="*/ 581527 w 581527"/>
                <a:gd name="connsiteY2" fmla="*/ 0 h 2233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81527" h="2233962">
                  <a:moveTo>
                    <a:pt x="581527" y="2233962"/>
                  </a:moveTo>
                  <a:cubicBezTo>
                    <a:pt x="267369" y="2030762"/>
                    <a:pt x="0" y="1733873"/>
                    <a:pt x="0" y="1116981"/>
                  </a:cubicBezTo>
                  <a:cubicBezTo>
                    <a:pt x="0" y="500089"/>
                    <a:pt x="309613" y="115770"/>
                    <a:pt x="581527" y="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tailEnd type="stealth" w="lg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050" dirty="0">
                <a:latin typeface="Palatino"/>
              </a:endParaRPr>
            </a:p>
          </p:txBody>
        </p:sp>
        <p:cxnSp>
          <p:nvCxnSpPr>
            <p:cNvPr id="80" name="Straight Arrow Connector 8">
              <a:extLst>
                <a:ext uri="{FF2B5EF4-FFF2-40B4-BE49-F238E27FC236}">
                  <a16:creationId xmlns:a16="http://schemas.microsoft.com/office/drawing/2014/main" id="{2C2D4957-72CD-4725-8980-D0521BD550BD}"/>
                </a:ext>
              </a:extLst>
            </p:cNvPr>
            <p:cNvCxnSpPr>
              <a:stCxn id="68" idx="0"/>
              <a:endCxn id="74" idx="2"/>
            </p:cNvCxnSpPr>
            <p:nvPr/>
          </p:nvCxnSpPr>
          <p:spPr>
            <a:xfrm flipV="1">
              <a:off x="2111102" y="3986293"/>
              <a:ext cx="927" cy="309831"/>
            </a:xfrm>
            <a:prstGeom prst="straightConnector1">
              <a:avLst/>
            </a:prstGeom>
            <a:ln w="19050"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" name="Straight Arrow Connector 8">
              <a:extLst>
                <a:ext uri="{FF2B5EF4-FFF2-40B4-BE49-F238E27FC236}">
                  <a16:creationId xmlns:a16="http://schemas.microsoft.com/office/drawing/2014/main" id="{D0EFD14A-1799-4CF5-939A-60CDD57CC904}"/>
                </a:ext>
              </a:extLst>
            </p:cNvPr>
            <p:cNvCxnSpPr/>
            <p:nvPr/>
          </p:nvCxnSpPr>
          <p:spPr>
            <a:xfrm flipV="1">
              <a:off x="2902311" y="4002058"/>
              <a:ext cx="927" cy="309831"/>
            </a:xfrm>
            <a:prstGeom prst="straightConnector1">
              <a:avLst/>
            </a:prstGeom>
            <a:ln w="19050"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" name="Straight Arrow Connector 8">
              <a:extLst>
                <a:ext uri="{FF2B5EF4-FFF2-40B4-BE49-F238E27FC236}">
                  <a16:creationId xmlns:a16="http://schemas.microsoft.com/office/drawing/2014/main" id="{214622C2-7E0B-46BF-84C4-FBD7D88419EA}"/>
                </a:ext>
              </a:extLst>
            </p:cNvPr>
            <p:cNvCxnSpPr/>
            <p:nvPr/>
          </p:nvCxnSpPr>
          <p:spPr>
            <a:xfrm flipV="1">
              <a:off x="4343029" y="3986293"/>
              <a:ext cx="927" cy="309831"/>
            </a:xfrm>
            <a:prstGeom prst="straightConnector1">
              <a:avLst/>
            </a:prstGeom>
            <a:ln w="19050"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3" name="直接连接符 82">
              <a:extLst>
                <a:ext uri="{FF2B5EF4-FFF2-40B4-BE49-F238E27FC236}">
                  <a16:creationId xmlns:a16="http://schemas.microsoft.com/office/drawing/2014/main" id="{650D0FD1-65C9-4A00-91BC-0E26E11E65CD}"/>
                </a:ext>
              </a:extLst>
            </p:cNvPr>
            <p:cNvCxnSpPr>
              <a:stCxn id="74" idx="3"/>
              <a:endCxn id="75" idx="1"/>
            </p:cNvCxnSpPr>
            <p:nvPr/>
          </p:nvCxnSpPr>
          <p:spPr>
            <a:xfrm>
              <a:off x="2389364" y="3844149"/>
              <a:ext cx="237003" cy="0"/>
            </a:xfrm>
            <a:prstGeom prst="line">
              <a:avLst/>
            </a:prstGeom>
            <a:ln w="19050">
              <a:solidFill>
                <a:schemeClr val="tx1"/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" name="直接连接符 83">
              <a:extLst>
                <a:ext uri="{FF2B5EF4-FFF2-40B4-BE49-F238E27FC236}">
                  <a16:creationId xmlns:a16="http://schemas.microsoft.com/office/drawing/2014/main" id="{1C819F0F-B0C3-4069-BC5E-494F4A591E0F}"/>
                </a:ext>
              </a:extLst>
            </p:cNvPr>
            <p:cNvCxnSpPr>
              <a:stCxn id="76" idx="1"/>
              <a:endCxn id="75" idx="3"/>
            </p:cNvCxnSpPr>
            <p:nvPr/>
          </p:nvCxnSpPr>
          <p:spPr>
            <a:xfrm flipH="1">
              <a:off x="3181038" y="3844149"/>
              <a:ext cx="890726" cy="0"/>
            </a:xfrm>
            <a:prstGeom prst="line">
              <a:avLst/>
            </a:prstGeom>
            <a:ln w="19050">
              <a:solidFill>
                <a:schemeClr val="tx1"/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5" name="Straight Arrow Connector 26">
              <a:extLst>
                <a:ext uri="{FF2B5EF4-FFF2-40B4-BE49-F238E27FC236}">
                  <a16:creationId xmlns:a16="http://schemas.microsoft.com/office/drawing/2014/main" id="{E3786025-E547-4348-902A-7CFA9B33516A}"/>
                </a:ext>
              </a:extLst>
            </p:cNvPr>
            <p:cNvCxnSpPr>
              <a:stCxn id="69" idx="1"/>
              <a:endCxn id="68" idx="3"/>
            </p:cNvCxnSpPr>
            <p:nvPr/>
          </p:nvCxnSpPr>
          <p:spPr>
            <a:xfrm flipH="1">
              <a:off x="2388437" y="4438268"/>
              <a:ext cx="237003" cy="0"/>
            </a:xfrm>
            <a:prstGeom prst="straightConnector1">
              <a:avLst/>
            </a:prstGeom>
            <a:ln w="19050">
              <a:tailEnd type="triangle"/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cxnSp>
          <p:nvCxnSpPr>
            <p:cNvPr id="86" name="Straight Arrow Connector 26">
              <a:extLst>
                <a:ext uri="{FF2B5EF4-FFF2-40B4-BE49-F238E27FC236}">
                  <a16:creationId xmlns:a16="http://schemas.microsoft.com/office/drawing/2014/main" id="{DD44F5A3-DC9B-4173-9413-B8B741AD4717}"/>
                </a:ext>
              </a:extLst>
            </p:cNvPr>
            <p:cNvCxnSpPr/>
            <p:nvPr/>
          </p:nvCxnSpPr>
          <p:spPr>
            <a:xfrm flipH="1">
              <a:off x="3193221" y="4445467"/>
              <a:ext cx="237003" cy="0"/>
            </a:xfrm>
            <a:prstGeom prst="straightConnector1">
              <a:avLst/>
            </a:prstGeom>
            <a:ln w="19050">
              <a:tailEnd type="triangle"/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cxnSp>
          <p:nvCxnSpPr>
            <p:cNvPr id="87" name="Straight Arrow Connector 26">
              <a:extLst>
                <a:ext uri="{FF2B5EF4-FFF2-40B4-BE49-F238E27FC236}">
                  <a16:creationId xmlns:a16="http://schemas.microsoft.com/office/drawing/2014/main" id="{CB9A1CB9-B6C0-4F56-8263-8F6C7B873794}"/>
                </a:ext>
              </a:extLst>
            </p:cNvPr>
            <p:cNvCxnSpPr/>
            <p:nvPr/>
          </p:nvCxnSpPr>
          <p:spPr>
            <a:xfrm flipH="1" flipV="1">
              <a:off x="3833419" y="4438268"/>
              <a:ext cx="250534" cy="7199"/>
            </a:xfrm>
            <a:prstGeom prst="straightConnector1">
              <a:avLst/>
            </a:prstGeom>
            <a:ln w="19050">
              <a:tailEnd type="triangle"/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cxnSp>
          <p:nvCxnSpPr>
            <p:cNvPr id="88" name="直接连接符 87">
              <a:extLst>
                <a:ext uri="{FF2B5EF4-FFF2-40B4-BE49-F238E27FC236}">
                  <a16:creationId xmlns:a16="http://schemas.microsoft.com/office/drawing/2014/main" id="{0CE46DF5-C62D-43B4-98F5-B148287D21FD}"/>
                </a:ext>
              </a:extLst>
            </p:cNvPr>
            <p:cNvCxnSpPr/>
            <p:nvPr/>
          </p:nvCxnSpPr>
          <p:spPr>
            <a:xfrm flipH="1">
              <a:off x="3497944" y="4445467"/>
              <a:ext cx="320913" cy="0"/>
            </a:xfrm>
            <a:prstGeom prst="line">
              <a:avLst/>
            </a:prstGeom>
            <a:ln w="19050">
              <a:solidFill>
                <a:schemeClr val="tx1"/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9" name="直接连接符 88">
              <a:extLst>
                <a:ext uri="{FF2B5EF4-FFF2-40B4-BE49-F238E27FC236}">
                  <a16:creationId xmlns:a16="http://schemas.microsoft.com/office/drawing/2014/main" id="{1A26FCE0-55DF-409C-82F5-1D320F861DC1}"/>
                </a:ext>
              </a:extLst>
            </p:cNvPr>
            <p:cNvCxnSpPr/>
            <p:nvPr/>
          </p:nvCxnSpPr>
          <p:spPr>
            <a:xfrm flipH="1">
              <a:off x="3489887" y="5000858"/>
              <a:ext cx="320913" cy="0"/>
            </a:xfrm>
            <a:prstGeom prst="line">
              <a:avLst/>
            </a:prstGeom>
            <a:ln w="19050">
              <a:solidFill>
                <a:schemeClr val="tx1"/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0" name="直接连接符 89">
              <a:extLst>
                <a:ext uri="{FF2B5EF4-FFF2-40B4-BE49-F238E27FC236}">
                  <a16:creationId xmlns:a16="http://schemas.microsoft.com/office/drawing/2014/main" id="{B83EE364-D1E4-4922-A6AD-E7C272A3D894}"/>
                </a:ext>
              </a:extLst>
            </p:cNvPr>
            <p:cNvCxnSpPr/>
            <p:nvPr/>
          </p:nvCxnSpPr>
          <p:spPr>
            <a:xfrm flipH="1">
              <a:off x="3465944" y="5825047"/>
              <a:ext cx="320913" cy="0"/>
            </a:xfrm>
            <a:prstGeom prst="line">
              <a:avLst/>
            </a:prstGeom>
            <a:ln w="19050">
              <a:solidFill>
                <a:schemeClr val="tx1"/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47" name="文本框 2">
            <a:extLst>
              <a:ext uri="{FF2B5EF4-FFF2-40B4-BE49-F238E27FC236}">
                <a16:creationId xmlns:a16="http://schemas.microsoft.com/office/drawing/2014/main" id="{A05AB601-A7A7-8C46-990A-7818C52273DD}"/>
              </a:ext>
            </a:extLst>
          </p:cNvPr>
          <p:cNvSpPr txBox="1"/>
          <p:nvPr/>
        </p:nvSpPr>
        <p:spPr>
          <a:xfrm>
            <a:off x="338110" y="172640"/>
            <a:ext cx="725388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3600" b="1" dirty="0">
                <a:latin typeface="Palatino"/>
              </a:rPr>
              <a:t>Seq2seq using LSTM</a:t>
            </a:r>
            <a:endParaRPr lang="zh-CN" altLang="en-US" sz="3600" b="1" dirty="0">
              <a:latin typeface="Palatino"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TextBox 2">
                <a:extLst>
                  <a:ext uri="{FF2B5EF4-FFF2-40B4-BE49-F238E27FC236}">
                    <a16:creationId xmlns:a16="http://schemas.microsoft.com/office/drawing/2014/main" id="{5C7D0E7B-F93B-8C40-8FDB-FDFDB123AC8E}"/>
                  </a:ext>
                </a:extLst>
              </p:cNvPr>
              <p:cNvSpPr txBox="1"/>
              <p:nvPr/>
            </p:nvSpPr>
            <p:spPr>
              <a:xfrm>
                <a:off x="6683829" y="1261790"/>
                <a:ext cx="282129" cy="276999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CN" i="1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⊕</m:t>
                      </m:r>
                    </m:oMath>
                  </m:oMathPara>
                </a14:m>
                <a:endParaRPr lang="en-CN" dirty="0"/>
              </a:p>
            </p:txBody>
          </p:sp>
        </mc:Choice>
        <mc:Fallback xmlns="">
          <p:sp>
            <p:nvSpPr>
              <p:cNvPr id="3" name="TextBox 2">
                <a:extLst>
                  <a:ext uri="{FF2B5EF4-FFF2-40B4-BE49-F238E27FC236}">
                    <a16:creationId xmlns:a16="http://schemas.microsoft.com/office/drawing/2014/main" id="{5C7D0E7B-F93B-8C40-8FDB-FDFDB123AC8E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683829" y="1261790"/>
                <a:ext cx="282129" cy="276999"/>
              </a:xfrm>
              <a:prstGeom prst="rect">
                <a:avLst/>
              </a:prstGeom>
              <a:blipFill>
                <a:blip r:embed="rId10"/>
                <a:stretch>
                  <a:fillRect l="-26087" r="-21739" b="-27273"/>
                </a:stretch>
              </a:blipFill>
            </p:spPr>
            <p:txBody>
              <a:bodyPr/>
              <a:lstStyle/>
              <a:p>
                <a:r>
                  <a:rPr lang="en-CN">
                    <a:noFill/>
                  </a:rPr>
                  <a:t> </a:t>
                </a:r>
              </a:p>
            </p:txBody>
          </p:sp>
        </mc:Fallback>
      </mc:AlternateContent>
      <p:pic>
        <p:nvPicPr>
          <p:cNvPr id="6" name="Picture 5" descr="\documentclass{article}&#10;\usepackage{amsmath}&#10;\pagestyle{empty}&#10;\begin{document}&#10;&#10;&#10;$\mathbf{h}^{enc}=\overrightarrow{\mathbf{h}}_n^{enc} \oplus \overleftarrow{\mathbf{h}}_1^{enc}$&#10;&#10;\end{document}" title="IguanaTex Bitmap Display">
            <a:extLst>
              <a:ext uri="{FF2B5EF4-FFF2-40B4-BE49-F238E27FC236}">
                <a16:creationId xmlns:a16="http://schemas.microsoft.com/office/drawing/2014/main" id="{E02B23FD-6E42-B74F-A7B5-9B272E11ECA7}"/>
              </a:ext>
            </a:extLst>
          </p:cNvPr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248242" y="3805934"/>
            <a:ext cx="2687503" cy="45295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82856676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灯片编号占位符 1">
            <a:extLst>
              <a:ext uri="{FF2B5EF4-FFF2-40B4-BE49-F238E27FC236}">
                <a16:creationId xmlns:a16="http://schemas.microsoft.com/office/drawing/2014/main" id="{A7F5B91A-F9F6-43EA-8B18-78F0970A092B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1D8FA19-E13B-4121-8BBF-5D41F5A04330}" type="slidenum">
              <a:rPr lang="zh-CN" altLang="en-US" smtClean="0"/>
              <a:t>14</a:t>
            </a:fld>
            <a:endParaRPr lang="zh-CN" altLang="en-US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5" name="文本框 4">
                <a:extLst>
                  <a:ext uri="{FF2B5EF4-FFF2-40B4-BE49-F238E27FC236}">
                    <a16:creationId xmlns:a16="http://schemas.microsoft.com/office/drawing/2014/main" id="{A3E65F59-91F7-4632-A876-1E2567A60164}"/>
                  </a:ext>
                </a:extLst>
              </p:cNvPr>
              <p:cNvSpPr txBox="1"/>
              <p:nvPr/>
            </p:nvSpPr>
            <p:spPr>
              <a:xfrm>
                <a:off x="5224069" y="2441895"/>
                <a:ext cx="6306829" cy="282526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285750" indent="-285750">
                  <a:buFont typeface="Arial" panose="020B0604020202020204" pitchFamily="34" charset="0"/>
                  <a:buChar char="•"/>
                </a:pPr>
                <a:r>
                  <a:rPr lang="en-US" altLang="zh-CN" sz="2400" dirty="0">
                    <a:latin typeface="Palatino"/>
                  </a:rPr>
                  <a:t>A useful practice to add pseudo start </a:t>
                </a:r>
                <a14:m>
                  <m:oMath xmlns:m="http://schemas.openxmlformats.org/officeDocument/2006/math">
                    <m:r>
                      <a:rPr lang="en-US" altLang="zh-CN" sz="2400" i="1">
                        <a:latin typeface="Cambria Math" panose="02040503050406030204" pitchFamily="18" charset="0"/>
                      </a:rPr>
                      <m:t>&lt;</m:t>
                    </m:r>
                    <m:r>
                      <a:rPr lang="en-US" altLang="zh-CN" sz="2400" i="1">
                        <a:latin typeface="Cambria Math" panose="02040503050406030204" pitchFamily="18" charset="0"/>
                      </a:rPr>
                      <m:t>𝑠</m:t>
                    </m:r>
                    <m:r>
                      <a:rPr lang="en-US" altLang="zh-CN" sz="2400" i="1">
                        <a:latin typeface="Cambria Math" panose="02040503050406030204" pitchFamily="18" charset="0"/>
                      </a:rPr>
                      <m:t>&gt;</m:t>
                    </m:r>
                  </m:oMath>
                </a14:m>
                <a:r>
                  <a:rPr lang="en-US" altLang="zh-CN" sz="2400" dirty="0">
                    <a:latin typeface="Palatino"/>
                  </a:rPr>
                  <a:t> and</a:t>
                </a:r>
                <a:r>
                  <a:rPr lang="zh-CN" altLang="en-US" sz="2400" dirty="0">
                    <a:latin typeface="Palatino"/>
                  </a:rPr>
                  <a:t> </a:t>
                </a:r>
                <a:r>
                  <a:rPr lang="en-US" altLang="zh-CN" sz="2400" dirty="0">
                    <a:latin typeface="Palatino"/>
                  </a:rPr>
                  <a:t>end tokens </a:t>
                </a:r>
                <a14:m>
                  <m:oMath xmlns:m="http://schemas.openxmlformats.org/officeDocument/2006/math">
                    <m:r>
                      <a:rPr lang="en-US" altLang="zh-CN" sz="2400" i="1">
                        <a:latin typeface="Cambria Math" panose="02040503050406030204" pitchFamily="18" charset="0"/>
                      </a:rPr>
                      <m:t>&lt;/</m:t>
                    </m:r>
                    <m:r>
                      <a:rPr lang="en-US" altLang="zh-CN" sz="2400" i="1">
                        <a:latin typeface="Cambria Math" panose="02040503050406030204" pitchFamily="18" charset="0"/>
                      </a:rPr>
                      <m:t>𝑠</m:t>
                    </m:r>
                    <m:r>
                      <a:rPr lang="en-US" altLang="zh-CN" sz="2400" i="1">
                        <a:latin typeface="Cambria Math" panose="02040503050406030204" pitchFamily="18" charset="0"/>
                      </a:rPr>
                      <m:t>&gt;</m:t>
                    </m:r>
                  </m:oMath>
                </a14:m>
                <a:r>
                  <a:rPr lang="en-US" altLang="zh-CN" sz="2400" dirty="0">
                    <a:latin typeface="Palatino"/>
                  </a:rPr>
                  <a:t> to the beginning and end of the input.</a:t>
                </a:r>
              </a:p>
              <a:p>
                <a:pPr marL="285750" indent="-285750">
                  <a:buFont typeface="Arial" panose="020B0604020202020204" pitchFamily="34" charset="0"/>
                  <a:buChar char="•"/>
                </a:pPr>
                <a:endParaRPr lang="en-US" altLang="zh-CN" sz="2400" dirty="0">
                  <a:latin typeface="Palatino"/>
                </a:endParaRPr>
              </a:p>
              <a:p>
                <a:pPr marL="285750" indent="-285750">
                  <a:buFont typeface="Arial" panose="020B0604020202020204" pitchFamily="34" charset="0"/>
                  <a:buChar char="•"/>
                </a:pPr>
                <a:r>
                  <a:rPr lang="en-US" altLang="zh-CN" sz="2400" dirty="0">
                    <a:latin typeface="Palatino"/>
                  </a:rPr>
                  <a:t>Can also use </a:t>
                </a:r>
                <a14:m>
                  <m:oMath xmlns:m="http://schemas.openxmlformats.org/officeDocument/2006/math">
                    <m:nary>
                      <m:naryPr>
                        <m:chr m:val="∑"/>
                        <m:ctrlPr>
                          <a:rPr lang="en-US" altLang="zh-CN" sz="2400" i="1">
                            <a:latin typeface="Cambria Math" panose="02040503050406030204" pitchFamily="18" charset="0"/>
                          </a:rPr>
                        </m:ctrlPr>
                      </m:naryPr>
                      <m:sub>
                        <m:r>
                          <a:rPr lang="en-US" altLang="zh-CN" sz="2400" i="1">
                            <a:latin typeface="Cambria Math" panose="02040503050406030204" pitchFamily="18" charset="0"/>
                          </a:rPr>
                          <m:t>𝑖</m:t>
                        </m:r>
                        <m:r>
                          <a:rPr lang="en-US" altLang="zh-CN" sz="2400" i="1">
                            <a:latin typeface="Cambria Math" panose="02040503050406030204" pitchFamily="18" charset="0"/>
                          </a:rPr>
                          <m:t>=1</m:t>
                        </m:r>
                      </m:sub>
                      <m:sup>
                        <m:r>
                          <a:rPr lang="en-US" altLang="zh-CN" sz="2400" i="1">
                            <a:latin typeface="Cambria Math" panose="02040503050406030204" pitchFamily="18" charset="0"/>
                          </a:rPr>
                          <m:t>𝑛</m:t>
                        </m:r>
                      </m:sup>
                      <m:e>
                        <m:r>
                          <a:rPr lang="en-US" altLang="zh-CN" sz="2400" i="1">
                            <a:latin typeface="Cambria Math" panose="02040503050406030204" pitchFamily="18" charset="0"/>
                          </a:rPr>
                          <m:t>𝑒𝑚𝑏</m:t>
                        </m:r>
                        <m:r>
                          <a:rPr lang="en-US" altLang="zh-CN" sz="2400" i="1">
                            <a:latin typeface="Cambria Math" panose="02040503050406030204" pitchFamily="18" charset="0"/>
                          </a:rPr>
                          <m:t>(</m:t>
                        </m:r>
                        <m:sSub>
                          <m:sSubPr>
                            <m:ctrlPr>
                              <a:rPr lang="en-US" altLang="zh-CN" sz="2400" i="1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altLang="zh-CN" sz="2400" i="1">
                                <a:latin typeface="Cambria Math" panose="02040503050406030204" pitchFamily="18" charset="0"/>
                              </a:rPr>
                              <m:t>𝑥</m:t>
                            </m:r>
                          </m:e>
                          <m:sub>
                            <m:r>
                              <a:rPr lang="en-US" altLang="zh-CN" sz="2400" i="1">
                                <a:latin typeface="Cambria Math" panose="02040503050406030204" pitchFamily="18" charset="0"/>
                              </a:rPr>
                              <m:t>𝑖</m:t>
                            </m:r>
                          </m:sub>
                        </m:sSub>
                        <m:r>
                          <a:rPr lang="en-US" altLang="zh-CN" sz="2400" i="1">
                            <a:latin typeface="Cambria Math" panose="02040503050406030204" pitchFamily="18" charset="0"/>
                          </a:rPr>
                          <m:t>)</m:t>
                        </m:r>
                      </m:e>
                    </m:nary>
                  </m:oMath>
                </a14:m>
                <a:r>
                  <a:rPr lang="en-US" altLang="zh-CN" sz="2400" dirty="0">
                    <a:latin typeface="Palatino"/>
                  </a:rPr>
                  <a:t> as the start hidden states </a:t>
                </a:r>
                <a14:m>
                  <m:oMath xmlns:m="http://schemas.openxmlformats.org/officeDocument/2006/math">
                    <m:sSubSup>
                      <m:sSubSupPr>
                        <m:ctrlPr>
                          <a:rPr lang="zh-CN" altLang="en-US" sz="2400" b="1" i="1">
                            <a:solidFill>
                              <a:srgbClr val="836967"/>
                            </a:solidFill>
                            <a:latin typeface="Cambria Math" panose="02040503050406030204" pitchFamily="18" charset="0"/>
                          </a:rPr>
                        </m:ctrlPr>
                      </m:sSubSupPr>
                      <m:e>
                        <m:acc>
                          <m:accPr>
                            <m:chr m:val="⃗"/>
                            <m:ctrlPr>
                              <a:rPr lang="zh-CN" altLang="en-US" sz="2400" b="1" i="1">
                                <a:solidFill>
                                  <a:srgbClr val="836967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lang="zh-CN" altLang="en-US" sz="2400" b="1">
                                <a:latin typeface="Cambria Math" panose="02040503050406030204" pitchFamily="18" charset="0"/>
                              </a:rPr>
                              <m:t>𝐡</m:t>
                            </m:r>
                          </m:e>
                        </m:acc>
                      </m:e>
                      <m:sub>
                        <m:r>
                          <a:rPr lang="en-US" altLang="zh-CN" sz="2400" i="1">
                            <a:latin typeface="Cambria Math" panose="02040503050406030204" pitchFamily="18" charset="0"/>
                          </a:rPr>
                          <m:t>0</m:t>
                        </m:r>
                      </m:sub>
                      <m:sup>
                        <m:r>
                          <a:rPr lang="zh-CN" altLang="en-US" sz="2400" i="1">
                            <a:latin typeface="Cambria Math" panose="02040503050406030204" pitchFamily="18" charset="0"/>
                          </a:rPr>
                          <m:t>𝑒𝑛𝑐</m:t>
                        </m:r>
                      </m:sup>
                    </m:sSubSup>
                  </m:oMath>
                </a14:m>
                <a:r>
                  <a:rPr lang="en-US" altLang="zh-CN" sz="2400" dirty="0">
                    <a:latin typeface="Palatino"/>
                  </a:rPr>
                  <a:t> and </a:t>
                </a:r>
                <a14:m>
                  <m:oMath xmlns:m="http://schemas.openxmlformats.org/officeDocument/2006/math">
                    <m:sSubSup>
                      <m:sSubSupPr>
                        <m:ctrlPr>
                          <a:rPr lang="zh-CN" altLang="en-US" sz="2400" b="1" i="1">
                            <a:solidFill>
                              <a:srgbClr val="836967"/>
                            </a:solidFill>
                            <a:latin typeface="Cambria Math" panose="02040503050406030204" pitchFamily="18" charset="0"/>
                          </a:rPr>
                        </m:ctrlPr>
                      </m:sSubSupPr>
                      <m:e>
                        <m:groupChr>
                          <m:groupChrPr>
                            <m:chr m:val="←"/>
                            <m:pos m:val="top"/>
                            <m:vertJc m:val="bot"/>
                            <m:ctrlPr>
                              <a:rPr lang="zh-CN" altLang="en-US" sz="2400" b="1" i="1">
                                <a:solidFill>
                                  <a:srgbClr val="836967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groupChrPr>
                          <m:e>
                            <m:r>
                              <a:rPr lang="zh-CN" altLang="en-US" sz="2400" b="1">
                                <a:latin typeface="Cambria Math" panose="02040503050406030204" pitchFamily="18" charset="0"/>
                              </a:rPr>
                              <m:t>𝐡</m:t>
                            </m:r>
                          </m:e>
                        </m:groupChr>
                      </m:e>
                      <m:sub>
                        <m:r>
                          <a:rPr lang="en-US" altLang="zh-CN" sz="2400" i="1">
                            <a:latin typeface="Cambria Math" panose="02040503050406030204" pitchFamily="18" charset="0"/>
                          </a:rPr>
                          <m:t>𝑛</m:t>
                        </m:r>
                        <m:r>
                          <a:rPr lang="en-US" altLang="zh-CN" sz="2400" i="1">
                            <a:latin typeface="Cambria Math" panose="02040503050406030204" pitchFamily="18" charset="0"/>
                          </a:rPr>
                          <m:t>+1</m:t>
                        </m:r>
                      </m:sub>
                      <m:sup>
                        <m:r>
                          <a:rPr lang="zh-CN" altLang="en-US" sz="2400" i="1">
                            <a:latin typeface="Cambria Math" panose="02040503050406030204" pitchFamily="18" charset="0"/>
                          </a:rPr>
                          <m:t>𝑒𝑛𝑐</m:t>
                        </m:r>
                      </m:sup>
                    </m:sSubSup>
                  </m:oMath>
                </a14:m>
                <a:r>
                  <a:rPr lang="en-US" altLang="zh-CN" sz="2400" dirty="0">
                    <a:latin typeface="Palatino"/>
                  </a:rPr>
                  <a:t> in both directions instead of zeros.</a:t>
                </a:r>
                <a:endParaRPr lang="zh-CN" altLang="en-US" sz="2400" dirty="0">
                  <a:latin typeface="Palatino"/>
                </a:endParaRPr>
              </a:p>
            </p:txBody>
          </p:sp>
        </mc:Choice>
        <mc:Fallback xmlns="">
          <p:sp>
            <p:nvSpPr>
              <p:cNvPr id="5" name="文本框 4">
                <a:extLst>
                  <a:ext uri="{FF2B5EF4-FFF2-40B4-BE49-F238E27FC236}">
                    <a16:creationId xmlns:a16="http://schemas.microsoft.com/office/drawing/2014/main" id="{A3E65F59-91F7-4632-A876-1E2567A60164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224069" y="2441895"/>
                <a:ext cx="6306829" cy="2825261"/>
              </a:xfrm>
              <a:prstGeom prst="rect">
                <a:avLst/>
              </a:prstGeom>
              <a:blipFill>
                <a:blip r:embed="rId2"/>
                <a:stretch>
                  <a:fillRect l="-1353" t="-1728" b="-4104"/>
                </a:stretch>
              </a:blipFill>
            </p:spPr>
            <p:txBody>
              <a:bodyPr/>
              <a:lstStyle/>
              <a:p>
                <a:r>
                  <a:rPr lang="zh-CN" altLang="en-U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7" name="组合 52">
            <a:extLst>
              <a:ext uri="{FF2B5EF4-FFF2-40B4-BE49-F238E27FC236}">
                <a16:creationId xmlns:a16="http://schemas.microsoft.com/office/drawing/2014/main" id="{19741845-FC69-A04C-B711-FA340B3A19FE}"/>
              </a:ext>
            </a:extLst>
          </p:cNvPr>
          <p:cNvGrpSpPr/>
          <p:nvPr/>
        </p:nvGrpSpPr>
        <p:grpSpPr>
          <a:xfrm>
            <a:off x="1387880" y="2181682"/>
            <a:ext cx="3143777" cy="3109058"/>
            <a:chOff x="1436915" y="2818246"/>
            <a:chExt cx="3521279" cy="3367592"/>
          </a:xfrm>
        </p:grpSpPr>
        <p:sp>
          <p:nvSpPr>
            <p:cNvPr id="8" name="圆角矩形 13">
              <a:extLst>
                <a:ext uri="{FF2B5EF4-FFF2-40B4-BE49-F238E27FC236}">
                  <a16:creationId xmlns:a16="http://schemas.microsoft.com/office/drawing/2014/main" id="{AA0C0E55-5340-C446-96C2-B2350D177556}"/>
                </a:ext>
              </a:extLst>
            </p:cNvPr>
            <p:cNvSpPr/>
            <p:nvPr/>
          </p:nvSpPr>
          <p:spPr>
            <a:xfrm>
              <a:off x="1437841" y="5563447"/>
              <a:ext cx="3520353" cy="622391"/>
            </a:xfrm>
            <a:prstGeom prst="roundRect">
              <a:avLst>
                <a:gd name="adj" fmla="val 37655"/>
              </a:avLst>
            </a:prstGeom>
            <a:solidFill>
              <a:schemeClr val="accent6">
                <a:lumMod val="40000"/>
                <a:lumOff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050">
                <a:latin typeface="Palatino"/>
              </a:endParaRPr>
            </a:p>
          </p:txBody>
        </p:sp>
        <p:sp>
          <p:nvSpPr>
            <p:cNvPr id="9" name="圆角矩形 14">
              <a:extLst>
                <a:ext uri="{FF2B5EF4-FFF2-40B4-BE49-F238E27FC236}">
                  <a16:creationId xmlns:a16="http://schemas.microsoft.com/office/drawing/2014/main" id="{A1E175F5-589A-2743-A132-DB089F5BDF76}"/>
                </a:ext>
              </a:extLst>
            </p:cNvPr>
            <p:cNvSpPr/>
            <p:nvPr/>
          </p:nvSpPr>
          <p:spPr>
            <a:xfrm>
              <a:off x="1436915" y="2818246"/>
              <a:ext cx="3521279" cy="2662711"/>
            </a:xfrm>
            <a:prstGeom prst="roundRect">
              <a:avLst/>
            </a:prstGeom>
            <a:solidFill>
              <a:schemeClr val="accent5">
                <a:lumMod val="40000"/>
                <a:lumOff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050">
                <a:latin typeface="Palatino"/>
              </a:endParaRPr>
            </a:p>
          </p:txBody>
        </p:sp>
        <p:sp>
          <p:nvSpPr>
            <p:cNvPr id="10" name="Rounded Rectangle 6">
              <a:extLst>
                <a:ext uri="{FF2B5EF4-FFF2-40B4-BE49-F238E27FC236}">
                  <a16:creationId xmlns:a16="http://schemas.microsoft.com/office/drawing/2014/main" id="{D28C1B17-7716-7641-BB96-8540795CD6F6}"/>
                </a:ext>
              </a:extLst>
            </p:cNvPr>
            <p:cNvSpPr/>
            <p:nvPr/>
          </p:nvSpPr>
          <p:spPr>
            <a:xfrm>
              <a:off x="1846875" y="4858714"/>
              <a:ext cx="554671" cy="284288"/>
            </a:xfrm>
            <a:prstGeom prst="roundRect">
              <a:avLst/>
            </a:prstGeom>
            <a:ln w="19050"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r>
                <a:rPr lang="en-US" altLang="zh-CN" sz="800" dirty="0">
                  <a:latin typeface="Palatino"/>
                </a:rPr>
                <a:t>LSTM</a:t>
              </a:r>
              <a:endParaRPr lang="en-US" sz="800" dirty="0">
                <a:latin typeface="Palatino"/>
              </a:endParaRPr>
            </a:p>
          </p:txBody>
        </p:sp>
        <p:cxnSp>
          <p:nvCxnSpPr>
            <p:cNvPr id="11" name="Straight Arrow Connector 8">
              <a:extLst>
                <a:ext uri="{FF2B5EF4-FFF2-40B4-BE49-F238E27FC236}">
                  <a16:creationId xmlns:a16="http://schemas.microsoft.com/office/drawing/2014/main" id="{616A8ED2-B412-7A4F-8C05-4AF930036DA7}"/>
                </a:ext>
              </a:extLst>
            </p:cNvPr>
            <p:cNvCxnSpPr>
              <a:stCxn id="12" idx="0"/>
              <a:endCxn id="10" idx="2"/>
            </p:cNvCxnSpPr>
            <p:nvPr/>
          </p:nvCxnSpPr>
          <p:spPr>
            <a:xfrm flipH="1" flipV="1">
              <a:off x="2124211" y="5143002"/>
              <a:ext cx="1" cy="539901"/>
            </a:xfrm>
            <a:prstGeom prst="straightConnector1">
              <a:avLst/>
            </a:prstGeom>
            <a:ln w="19050"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2" name="Rounded Rectangle 10">
                  <a:extLst>
                    <a:ext uri="{FF2B5EF4-FFF2-40B4-BE49-F238E27FC236}">
                      <a16:creationId xmlns:a16="http://schemas.microsoft.com/office/drawing/2014/main" id="{11981871-D85D-A94F-970E-D0D1DFD70BA6}"/>
                    </a:ext>
                  </a:extLst>
                </p:cNvPr>
                <p:cNvSpPr/>
                <p:nvPr/>
              </p:nvSpPr>
              <p:spPr>
                <a:xfrm>
                  <a:off x="1846876" y="5682903"/>
                  <a:ext cx="554671" cy="284288"/>
                </a:xfrm>
                <a:prstGeom prst="roundRect">
                  <a:avLst/>
                </a:prstGeom>
                <a:ln w="19050"/>
              </p:spPr>
              <p:style>
                <a:lnRef idx="2">
                  <a:schemeClr val="dk1"/>
                </a:lnRef>
                <a:fillRef idx="1">
                  <a:schemeClr val="lt1"/>
                </a:fillRef>
                <a:effectRef idx="0">
                  <a:schemeClr val="dk1"/>
                </a:effectRef>
                <a:fontRef idx="minor">
                  <a:schemeClr val="dk1"/>
                </a:fontRef>
              </p:style>
              <p:txBody>
                <a:bodyPr rtlCol="0" anchor="ctr"/>
                <a:lstStyle/>
                <a:p>
                  <a:pPr algn="ctr"/>
                  <a14:m>
                    <m:oMath xmlns:m="http://schemas.openxmlformats.org/officeDocument/2006/math">
                      <m:sSub>
                        <m:sSubPr>
                          <m:ctrlPr>
                            <a:rPr lang="en-US" sz="800" i="1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sz="800" i="1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sz="800" i="1">
                              <a:latin typeface="Cambria Math" panose="02040503050406030204" pitchFamily="18" charset="0"/>
                            </a:rPr>
                            <m:t>1</m:t>
                          </m:r>
                        </m:sub>
                      </m:sSub>
                    </m:oMath>
                  </a14:m>
                  <a:r>
                    <a:rPr lang="en-US" sz="800" dirty="0">
                      <a:latin typeface="Palatino"/>
                    </a:rPr>
                    <a:t> </a:t>
                  </a:r>
                </a:p>
              </p:txBody>
            </p:sp>
          </mc:Choice>
          <mc:Fallback xmlns="">
            <p:sp>
              <p:nvSpPr>
                <p:cNvPr id="58" name="Rounded Rectangle 10">
                  <a:extLst>
                    <a:ext uri="{FF2B5EF4-FFF2-40B4-BE49-F238E27FC236}">
                      <a16:creationId xmlns:a16="http://schemas.microsoft.com/office/drawing/2014/main" id="{0075F2BB-B93F-4B86-B8A5-9B1693D69018}"/>
                    </a:ext>
                  </a:extLst>
                </p:cNvPr>
                <p:cNvSpPr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1846876" y="5682903"/>
                  <a:ext cx="554671" cy="284288"/>
                </a:xfrm>
                <a:prstGeom prst="roundRect">
                  <a:avLst/>
                </a:prstGeom>
                <a:blipFill>
                  <a:blip r:embed="rId4"/>
                  <a:stretch>
                    <a:fillRect/>
                  </a:stretch>
                </a:blipFill>
                <a:ln w="19050"/>
              </p:spPr>
              <p:txBody>
                <a:bodyPr/>
                <a:lstStyle/>
                <a:p>
                  <a:r>
                    <a:rPr lang="zh-CN" altLang="en-US">
                      <a:noFill/>
                    </a:rPr>
                    <a:t> </a:t>
                  </a:r>
                </a:p>
              </p:txBody>
            </p:sp>
          </mc:Fallback>
        </mc:AlternateContent>
        <p:sp>
          <p:nvSpPr>
            <p:cNvPr id="13" name="Rounded Rectangle 13">
              <a:extLst>
                <a:ext uri="{FF2B5EF4-FFF2-40B4-BE49-F238E27FC236}">
                  <a16:creationId xmlns:a16="http://schemas.microsoft.com/office/drawing/2014/main" id="{1E945B72-9EFB-9D4C-946E-3C836D2A937F}"/>
                </a:ext>
              </a:extLst>
            </p:cNvPr>
            <p:cNvSpPr/>
            <p:nvPr/>
          </p:nvSpPr>
          <p:spPr>
            <a:xfrm>
              <a:off x="2638549" y="4858714"/>
              <a:ext cx="554671" cy="284288"/>
            </a:xfrm>
            <a:prstGeom prst="roundRect">
              <a:avLst/>
            </a:prstGeom>
            <a:ln w="19050"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r>
                <a:rPr lang="en-US" altLang="zh-CN" sz="800" dirty="0">
                  <a:latin typeface="Palatino"/>
                </a:rPr>
                <a:t>LSTM</a:t>
              </a:r>
              <a:endParaRPr lang="en-US" sz="800" dirty="0">
                <a:latin typeface="Palatino"/>
              </a:endParaRPr>
            </a:p>
          </p:txBody>
        </p:sp>
        <p:cxnSp>
          <p:nvCxnSpPr>
            <p:cNvPr id="14" name="Straight Arrow Connector 14">
              <a:extLst>
                <a:ext uri="{FF2B5EF4-FFF2-40B4-BE49-F238E27FC236}">
                  <a16:creationId xmlns:a16="http://schemas.microsoft.com/office/drawing/2014/main" id="{D4048021-6B2A-7648-BCCD-06CC539F821C}"/>
                </a:ext>
              </a:extLst>
            </p:cNvPr>
            <p:cNvCxnSpPr>
              <a:endCxn id="13" idx="2"/>
            </p:cNvCxnSpPr>
            <p:nvPr/>
          </p:nvCxnSpPr>
          <p:spPr>
            <a:xfrm flipH="1" flipV="1">
              <a:off x="2915885" y="5143002"/>
              <a:ext cx="3" cy="553772"/>
            </a:xfrm>
            <a:prstGeom prst="straightConnector1">
              <a:avLst/>
            </a:prstGeom>
            <a:ln w="19050"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5" name="Rounded Rectangle 15">
                  <a:extLst>
                    <a:ext uri="{FF2B5EF4-FFF2-40B4-BE49-F238E27FC236}">
                      <a16:creationId xmlns:a16="http://schemas.microsoft.com/office/drawing/2014/main" id="{8ABD1E2B-202D-834E-976F-2ECF2823AA0F}"/>
                    </a:ext>
                  </a:extLst>
                </p:cNvPr>
                <p:cNvSpPr/>
                <p:nvPr/>
              </p:nvSpPr>
              <p:spPr>
                <a:xfrm>
                  <a:off x="2638550" y="5682903"/>
                  <a:ext cx="554671" cy="284288"/>
                </a:xfrm>
                <a:prstGeom prst="roundRect">
                  <a:avLst/>
                </a:prstGeom>
                <a:ln w="19050"/>
              </p:spPr>
              <p:style>
                <a:lnRef idx="2">
                  <a:schemeClr val="dk1"/>
                </a:lnRef>
                <a:fillRef idx="1">
                  <a:schemeClr val="lt1"/>
                </a:fillRef>
                <a:effectRef idx="0">
                  <a:schemeClr val="dk1"/>
                </a:effectRef>
                <a:fontRef idx="minor">
                  <a:schemeClr val="dk1"/>
                </a:fontRef>
              </p:style>
              <p:txBody>
                <a:bodyPr rtlCol="0" anchor="ctr"/>
                <a:lstStyle/>
                <a:p>
                  <a:pPr algn="ctr"/>
                  <a14:m>
                    <m:oMath xmlns:m="http://schemas.openxmlformats.org/officeDocument/2006/math">
                      <m:sSub>
                        <m:sSubPr>
                          <m:ctrlPr>
                            <a:rPr lang="en-US" sz="800" i="1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sz="800" i="1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sz="800" i="1"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</m:sSub>
                    </m:oMath>
                  </a14:m>
                  <a:r>
                    <a:rPr lang="en-US" sz="800" dirty="0">
                      <a:latin typeface="Palatino"/>
                    </a:rPr>
                    <a:t> </a:t>
                  </a:r>
                </a:p>
              </p:txBody>
            </p:sp>
          </mc:Choice>
          <mc:Fallback xmlns="">
            <p:sp>
              <p:nvSpPr>
                <p:cNvPr id="61" name="Rounded Rectangle 15">
                  <a:extLst>
                    <a:ext uri="{FF2B5EF4-FFF2-40B4-BE49-F238E27FC236}">
                      <a16:creationId xmlns:a16="http://schemas.microsoft.com/office/drawing/2014/main" id="{DA13E637-07BD-439B-9599-41544980B056}"/>
                    </a:ext>
                  </a:extLst>
                </p:cNvPr>
                <p:cNvSpPr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2638550" y="5682903"/>
                  <a:ext cx="554671" cy="284288"/>
                </a:xfrm>
                <a:prstGeom prst="roundRect">
                  <a:avLst/>
                </a:prstGeom>
                <a:blipFill>
                  <a:blip r:embed="rId5"/>
                  <a:stretch>
                    <a:fillRect/>
                  </a:stretch>
                </a:blipFill>
                <a:ln w="19050"/>
              </p:spPr>
              <p:txBody>
                <a:bodyPr/>
                <a:lstStyle/>
                <a:p>
                  <a:r>
                    <a:rPr lang="zh-CN" altLang="en-US">
                      <a:noFill/>
                    </a:rPr>
                    <a:t> </a:t>
                  </a:r>
                </a:p>
              </p:txBody>
            </p:sp>
          </mc:Fallback>
        </mc:AlternateContent>
        <p:cxnSp>
          <p:nvCxnSpPr>
            <p:cNvPr id="16" name="Straight Arrow Connector 17">
              <a:extLst>
                <a:ext uri="{FF2B5EF4-FFF2-40B4-BE49-F238E27FC236}">
                  <a16:creationId xmlns:a16="http://schemas.microsoft.com/office/drawing/2014/main" id="{BA9A991B-71E2-374B-8233-87DF1C65A072}"/>
                </a:ext>
              </a:extLst>
            </p:cNvPr>
            <p:cNvCxnSpPr>
              <a:stCxn id="10" idx="3"/>
              <a:endCxn id="13" idx="1"/>
            </p:cNvCxnSpPr>
            <p:nvPr/>
          </p:nvCxnSpPr>
          <p:spPr>
            <a:xfrm>
              <a:off x="2401546" y="5000858"/>
              <a:ext cx="237003" cy="0"/>
            </a:xfrm>
            <a:prstGeom prst="straightConnector1">
              <a:avLst/>
            </a:prstGeom>
            <a:ln w="19050">
              <a:tailEnd type="triangle"/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sp>
          <p:nvSpPr>
            <p:cNvPr id="17" name="Rounded Rectangle 20">
              <a:extLst>
                <a:ext uri="{FF2B5EF4-FFF2-40B4-BE49-F238E27FC236}">
                  <a16:creationId xmlns:a16="http://schemas.microsoft.com/office/drawing/2014/main" id="{312FA8C0-5B29-014F-A368-B9F4761376D0}"/>
                </a:ext>
              </a:extLst>
            </p:cNvPr>
            <p:cNvSpPr/>
            <p:nvPr/>
          </p:nvSpPr>
          <p:spPr>
            <a:xfrm>
              <a:off x="4083946" y="4858714"/>
              <a:ext cx="554671" cy="284288"/>
            </a:xfrm>
            <a:prstGeom prst="roundRect">
              <a:avLst/>
            </a:prstGeom>
            <a:ln w="19050"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r>
                <a:rPr lang="en-US" altLang="zh-CN" sz="800" dirty="0">
                  <a:latin typeface="Palatino"/>
                </a:rPr>
                <a:t>LSTM</a:t>
              </a:r>
              <a:endParaRPr lang="en-US" sz="800" dirty="0">
                <a:latin typeface="Palatino"/>
              </a:endParaRPr>
            </a:p>
          </p:txBody>
        </p:sp>
        <p:cxnSp>
          <p:nvCxnSpPr>
            <p:cNvPr id="18" name="Straight Arrow Connector 21">
              <a:extLst>
                <a:ext uri="{FF2B5EF4-FFF2-40B4-BE49-F238E27FC236}">
                  <a16:creationId xmlns:a16="http://schemas.microsoft.com/office/drawing/2014/main" id="{E31390B7-9A02-0542-8D01-5CF2B2C609BF}"/>
                </a:ext>
              </a:extLst>
            </p:cNvPr>
            <p:cNvCxnSpPr>
              <a:endCxn id="17" idx="2"/>
            </p:cNvCxnSpPr>
            <p:nvPr/>
          </p:nvCxnSpPr>
          <p:spPr>
            <a:xfrm flipV="1">
              <a:off x="4361282" y="5143002"/>
              <a:ext cx="0" cy="539901"/>
            </a:xfrm>
            <a:prstGeom prst="straightConnector1">
              <a:avLst/>
            </a:prstGeom>
            <a:ln w="19050"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9" name="Rounded Rectangle 22">
                  <a:extLst>
                    <a:ext uri="{FF2B5EF4-FFF2-40B4-BE49-F238E27FC236}">
                      <a16:creationId xmlns:a16="http://schemas.microsoft.com/office/drawing/2014/main" id="{9DB482CF-8721-F845-B400-98DE8E6C4096}"/>
                    </a:ext>
                  </a:extLst>
                </p:cNvPr>
                <p:cNvSpPr/>
                <p:nvPr/>
              </p:nvSpPr>
              <p:spPr>
                <a:xfrm>
                  <a:off x="4083947" y="5682903"/>
                  <a:ext cx="554671" cy="284288"/>
                </a:xfrm>
                <a:prstGeom prst="roundRect">
                  <a:avLst/>
                </a:prstGeom>
                <a:ln w="19050"/>
              </p:spPr>
              <p:style>
                <a:lnRef idx="2">
                  <a:schemeClr val="dk1"/>
                </a:lnRef>
                <a:fillRef idx="1">
                  <a:schemeClr val="lt1"/>
                </a:fillRef>
                <a:effectRef idx="0">
                  <a:schemeClr val="dk1"/>
                </a:effectRef>
                <a:fontRef idx="minor">
                  <a:schemeClr val="dk1"/>
                </a:fontRef>
              </p:style>
              <p:txBody>
                <a:bodyPr rtlCol="0" anchor="ctr"/>
                <a:lstStyle/>
                <a:p>
                  <a:pPr algn="ctr"/>
                  <a14:m>
                    <m:oMath xmlns:m="http://schemas.openxmlformats.org/officeDocument/2006/math">
                      <m:sSub>
                        <m:sSubPr>
                          <m:ctrlPr>
                            <a:rPr lang="en-US" sz="800" i="1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sz="800" i="1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  <m:sub>
                          <m:r>
                            <a:rPr lang="en-US" sz="800" i="1">
                              <a:latin typeface="Cambria Math" panose="02040503050406030204" pitchFamily="18" charset="0"/>
                            </a:rPr>
                            <m:t>𝑛</m:t>
                          </m:r>
                        </m:sub>
                      </m:sSub>
                    </m:oMath>
                  </a14:m>
                  <a:r>
                    <a:rPr lang="en-US" sz="800" dirty="0">
                      <a:latin typeface="Palatino"/>
                    </a:rPr>
                    <a:t> </a:t>
                  </a:r>
                </a:p>
              </p:txBody>
            </p:sp>
          </mc:Choice>
          <mc:Fallback xmlns="">
            <p:sp>
              <p:nvSpPr>
                <p:cNvPr id="65" name="Rounded Rectangle 22">
                  <a:extLst>
                    <a:ext uri="{FF2B5EF4-FFF2-40B4-BE49-F238E27FC236}">
                      <a16:creationId xmlns:a16="http://schemas.microsoft.com/office/drawing/2014/main" id="{A992A24B-29F1-4426-ACBA-8A74B87711B6}"/>
                    </a:ext>
                  </a:extLst>
                </p:cNvPr>
                <p:cNvSpPr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4083947" y="5682903"/>
                  <a:ext cx="554671" cy="284288"/>
                </a:xfrm>
                <a:prstGeom prst="roundRect">
                  <a:avLst/>
                </a:prstGeom>
                <a:blipFill>
                  <a:blip r:embed="rId6"/>
                  <a:stretch>
                    <a:fillRect/>
                  </a:stretch>
                </a:blipFill>
                <a:ln w="19050"/>
              </p:spPr>
              <p:txBody>
                <a:bodyPr/>
                <a:lstStyle/>
                <a:p>
                  <a:r>
                    <a:rPr lang="zh-CN" altLang="en-US">
                      <a:noFill/>
                    </a:rPr>
                    <a:t> </a:t>
                  </a:r>
                </a:p>
              </p:txBody>
            </p:sp>
          </mc:Fallback>
        </mc:AlternateContent>
        <p:cxnSp>
          <p:nvCxnSpPr>
            <p:cNvPr id="20" name="Straight Arrow Connector 26">
              <a:extLst>
                <a:ext uri="{FF2B5EF4-FFF2-40B4-BE49-F238E27FC236}">
                  <a16:creationId xmlns:a16="http://schemas.microsoft.com/office/drawing/2014/main" id="{1B9FCD9D-3055-2042-82DC-3D025B4CC0E8}"/>
                </a:ext>
              </a:extLst>
            </p:cNvPr>
            <p:cNvCxnSpPr>
              <a:stCxn id="13" idx="3"/>
            </p:cNvCxnSpPr>
            <p:nvPr/>
          </p:nvCxnSpPr>
          <p:spPr>
            <a:xfrm>
              <a:off x="3193220" y="5000858"/>
              <a:ext cx="236577" cy="0"/>
            </a:xfrm>
            <a:prstGeom prst="straightConnector1">
              <a:avLst/>
            </a:prstGeom>
            <a:ln w="19050">
              <a:tailEnd type="triangle"/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cxnSp>
          <p:nvCxnSpPr>
            <p:cNvPr id="21" name="Straight Arrow Connector 28">
              <a:extLst>
                <a:ext uri="{FF2B5EF4-FFF2-40B4-BE49-F238E27FC236}">
                  <a16:creationId xmlns:a16="http://schemas.microsoft.com/office/drawing/2014/main" id="{E7E98371-6A8A-0140-A29F-57FF5A43619C}"/>
                </a:ext>
              </a:extLst>
            </p:cNvPr>
            <p:cNvCxnSpPr>
              <a:endCxn id="17" idx="1"/>
            </p:cNvCxnSpPr>
            <p:nvPr/>
          </p:nvCxnSpPr>
          <p:spPr>
            <a:xfrm>
              <a:off x="3846529" y="5000858"/>
              <a:ext cx="237417" cy="0"/>
            </a:xfrm>
            <a:prstGeom prst="straightConnector1">
              <a:avLst/>
            </a:prstGeom>
            <a:ln w="19050"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2" name="Rounded Rectangle 32">
              <a:extLst>
                <a:ext uri="{FF2B5EF4-FFF2-40B4-BE49-F238E27FC236}">
                  <a16:creationId xmlns:a16="http://schemas.microsoft.com/office/drawing/2014/main" id="{C8057410-4062-DE4C-8A2B-5AB1EAD8DB0C}"/>
                </a:ext>
              </a:extLst>
            </p:cNvPr>
            <p:cNvSpPr/>
            <p:nvPr/>
          </p:nvSpPr>
          <p:spPr>
            <a:xfrm>
              <a:off x="1833766" y="4296124"/>
              <a:ext cx="554671" cy="284288"/>
            </a:xfrm>
            <a:prstGeom prst="roundRect">
              <a:avLst/>
            </a:prstGeom>
            <a:ln w="19050"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r>
                <a:rPr lang="en-US" altLang="zh-CN" sz="800" dirty="0">
                  <a:latin typeface="Palatino"/>
                </a:rPr>
                <a:t>LSTM</a:t>
              </a:r>
              <a:endParaRPr lang="en-US" sz="800" dirty="0">
                <a:latin typeface="Palatino"/>
              </a:endParaRPr>
            </a:p>
          </p:txBody>
        </p:sp>
        <p:sp>
          <p:nvSpPr>
            <p:cNvPr id="23" name="Rounded Rectangle 33">
              <a:extLst>
                <a:ext uri="{FF2B5EF4-FFF2-40B4-BE49-F238E27FC236}">
                  <a16:creationId xmlns:a16="http://schemas.microsoft.com/office/drawing/2014/main" id="{571BA338-4B97-7746-9F46-EB451EED429D}"/>
                </a:ext>
              </a:extLst>
            </p:cNvPr>
            <p:cNvSpPr/>
            <p:nvPr/>
          </p:nvSpPr>
          <p:spPr>
            <a:xfrm>
              <a:off x="2625440" y="4296124"/>
              <a:ext cx="554671" cy="284288"/>
            </a:xfrm>
            <a:prstGeom prst="roundRect">
              <a:avLst/>
            </a:prstGeom>
            <a:ln w="19050"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r>
                <a:rPr lang="en-US" altLang="zh-CN" sz="800" dirty="0">
                  <a:latin typeface="Palatino"/>
                </a:rPr>
                <a:t>LSTM</a:t>
              </a:r>
              <a:endParaRPr lang="en-US" sz="800" dirty="0">
                <a:latin typeface="Palatino"/>
              </a:endParaRPr>
            </a:p>
          </p:txBody>
        </p:sp>
        <p:sp>
          <p:nvSpPr>
            <p:cNvPr id="24" name="Rounded Rectangle 35">
              <a:extLst>
                <a:ext uri="{FF2B5EF4-FFF2-40B4-BE49-F238E27FC236}">
                  <a16:creationId xmlns:a16="http://schemas.microsoft.com/office/drawing/2014/main" id="{78A1C87A-7962-934F-8126-39FB2CBD3BF2}"/>
                </a:ext>
              </a:extLst>
            </p:cNvPr>
            <p:cNvSpPr/>
            <p:nvPr/>
          </p:nvSpPr>
          <p:spPr>
            <a:xfrm>
              <a:off x="4070837" y="4296124"/>
              <a:ext cx="554671" cy="284288"/>
            </a:xfrm>
            <a:prstGeom prst="roundRect">
              <a:avLst/>
            </a:prstGeom>
            <a:ln w="19050"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r>
                <a:rPr lang="en-US" altLang="zh-CN" sz="800" dirty="0">
                  <a:latin typeface="Palatino"/>
                </a:rPr>
                <a:t>LSTM</a:t>
              </a:r>
              <a:endParaRPr lang="en-US" sz="800" dirty="0">
                <a:latin typeface="Palatino"/>
              </a:endParaRPr>
            </a:p>
          </p:txBody>
        </p:sp>
        <p:sp>
          <p:nvSpPr>
            <p:cNvPr id="25" name="椭圆 14">
              <a:extLst>
                <a:ext uri="{FF2B5EF4-FFF2-40B4-BE49-F238E27FC236}">
                  <a16:creationId xmlns:a16="http://schemas.microsoft.com/office/drawing/2014/main" id="{415A89E9-E273-2145-A30D-2B625AD4EB8C}"/>
                </a:ext>
              </a:extLst>
            </p:cNvPr>
            <p:cNvSpPr/>
            <p:nvPr/>
          </p:nvSpPr>
          <p:spPr>
            <a:xfrm>
              <a:off x="1754759" y="4626429"/>
              <a:ext cx="363957" cy="1056474"/>
            </a:xfrm>
            <a:custGeom>
              <a:avLst/>
              <a:gdLst>
                <a:gd name="connsiteX0" fmla="*/ 0 w 1163053"/>
                <a:gd name="connsiteY0" fmla="*/ 1116981 h 2233962"/>
                <a:gd name="connsiteX1" fmla="*/ 581527 w 1163053"/>
                <a:gd name="connsiteY1" fmla="*/ 0 h 2233962"/>
                <a:gd name="connsiteX2" fmla="*/ 1163054 w 1163053"/>
                <a:gd name="connsiteY2" fmla="*/ 1116981 h 2233962"/>
                <a:gd name="connsiteX3" fmla="*/ 581527 w 1163053"/>
                <a:gd name="connsiteY3" fmla="*/ 2233962 h 2233962"/>
                <a:gd name="connsiteX4" fmla="*/ 0 w 1163053"/>
                <a:gd name="connsiteY4" fmla="*/ 1116981 h 2233962"/>
                <a:gd name="connsiteX0" fmla="*/ 1163054 w 1254494"/>
                <a:gd name="connsiteY0" fmla="*/ 1116981 h 2233962"/>
                <a:gd name="connsiteX1" fmla="*/ 581527 w 1254494"/>
                <a:gd name="connsiteY1" fmla="*/ 2233962 h 2233962"/>
                <a:gd name="connsiteX2" fmla="*/ 0 w 1254494"/>
                <a:gd name="connsiteY2" fmla="*/ 1116981 h 2233962"/>
                <a:gd name="connsiteX3" fmla="*/ 581527 w 1254494"/>
                <a:gd name="connsiteY3" fmla="*/ 0 h 2233962"/>
                <a:gd name="connsiteX4" fmla="*/ 1254494 w 1254494"/>
                <a:gd name="connsiteY4" fmla="*/ 1208421 h 2233962"/>
                <a:gd name="connsiteX0" fmla="*/ 1163054 w 1318663"/>
                <a:gd name="connsiteY0" fmla="*/ 1125576 h 2242557"/>
                <a:gd name="connsiteX1" fmla="*/ 581527 w 1318663"/>
                <a:gd name="connsiteY1" fmla="*/ 2242557 h 2242557"/>
                <a:gd name="connsiteX2" fmla="*/ 0 w 1318663"/>
                <a:gd name="connsiteY2" fmla="*/ 1125576 h 2242557"/>
                <a:gd name="connsiteX3" fmla="*/ 581527 w 1318663"/>
                <a:gd name="connsiteY3" fmla="*/ 8595 h 2242557"/>
                <a:gd name="connsiteX4" fmla="*/ 1318663 w 1318663"/>
                <a:gd name="connsiteY4" fmla="*/ 823985 h 2242557"/>
                <a:gd name="connsiteX0" fmla="*/ 1163054 w 1163054"/>
                <a:gd name="connsiteY0" fmla="*/ 1329050 h 2446031"/>
                <a:gd name="connsiteX1" fmla="*/ 581527 w 1163054"/>
                <a:gd name="connsiteY1" fmla="*/ 2446031 h 2446031"/>
                <a:gd name="connsiteX2" fmla="*/ 0 w 1163054"/>
                <a:gd name="connsiteY2" fmla="*/ 1329050 h 2446031"/>
                <a:gd name="connsiteX3" fmla="*/ 581527 w 1163054"/>
                <a:gd name="connsiteY3" fmla="*/ 212069 h 2446031"/>
                <a:gd name="connsiteX4" fmla="*/ 1110115 w 1163054"/>
                <a:gd name="connsiteY4" fmla="*/ 433901 h 2446031"/>
                <a:gd name="connsiteX0" fmla="*/ 1163054 w 1960347"/>
                <a:gd name="connsiteY0" fmla="*/ 1305269 h 2422250"/>
                <a:gd name="connsiteX1" fmla="*/ 581527 w 1960347"/>
                <a:gd name="connsiteY1" fmla="*/ 2422250 h 2422250"/>
                <a:gd name="connsiteX2" fmla="*/ 0 w 1960347"/>
                <a:gd name="connsiteY2" fmla="*/ 1305269 h 2422250"/>
                <a:gd name="connsiteX3" fmla="*/ 581527 w 1960347"/>
                <a:gd name="connsiteY3" fmla="*/ 188288 h 2422250"/>
                <a:gd name="connsiteX4" fmla="*/ 1960347 w 1960347"/>
                <a:gd name="connsiteY4" fmla="*/ 450225 h 2422250"/>
                <a:gd name="connsiteX0" fmla="*/ 1163054 w 1631483"/>
                <a:gd name="connsiteY0" fmla="*/ 1222557 h 2339538"/>
                <a:gd name="connsiteX1" fmla="*/ 581527 w 1631483"/>
                <a:gd name="connsiteY1" fmla="*/ 2339538 h 2339538"/>
                <a:gd name="connsiteX2" fmla="*/ 0 w 1631483"/>
                <a:gd name="connsiteY2" fmla="*/ 1222557 h 2339538"/>
                <a:gd name="connsiteX3" fmla="*/ 581527 w 1631483"/>
                <a:gd name="connsiteY3" fmla="*/ 105576 h 2339538"/>
                <a:gd name="connsiteX4" fmla="*/ 1631483 w 1631483"/>
                <a:gd name="connsiteY4" fmla="*/ 527934 h 2339538"/>
                <a:gd name="connsiteX0" fmla="*/ 1884948 w 1884948"/>
                <a:gd name="connsiteY0" fmla="*/ 2441757 h 2735166"/>
                <a:gd name="connsiteX1" fmla="*/ 581527 w 1884948"/>
                <a:gd name="connsiteY1" fmla="*/ 2339538 h 2735166"/>
                <a:gd name="connsiteX2" fmla="*/ 0 w 1884948"/>
                <a:gd name="connsiteY2" fmla="*/ 1222557 h 2735166"/>
                <a:gd name="connsiteX3" fmla="*/ 581527 w 1884948"/>
                <a:gd name="connsiteY3" fmla="*/ 105576 h 2735166"/>
                <a:gd name="connsiteX4" fmla="*/ 1631483 w 1884948"/>
                <a:gd name="connsiteY4" fmla="*/ 527934 h 2735166"/>
                <a:gd name="connsiteX0" fmla="*/ 1884948 w 1884948"/>
                <a:gd name="connsiteY0" fmla="*/ 2336181 h 2629590"/>
                <a:gd name="connsiteX1" fmla="*/ 581527 w 1884948"/>
                <a:gd name="connsiteY1" fmla="*/ 2233962 h 2629590"/>
                <a:gd name="connsiteX2" fmla="*/ 0 w 1884948"/>
                <a:gd name="connsiteY2" fmla="*/ 1116981 h 2629590"/>
                <a:gd name="connsiteX3" fmla="*/ 581527 w 1884948"/>
                <a:gd name="connsiteY3" fmla="*/ 0 h 2629590"/>
                <a:gd name="connsiteX0" fmla="*/ 581527 w 581527"/>
                <a:gd name="connsiteY0" fmla="*/ 2233962 h 2233962"/>
                <a:gd name="connsiteX1" fmla="*/ 0 w 581527"/>
                <a:gd name="connsiteY1" fmla="*/ 1116981 h 2233962"/>
                <a:gd name="connsiteX2" fmla="*/ 581527 w 581527"/>
                <a:gd name="connsiteY2" fmla="*/ 0 h 2233962"/>
                <a:gd name="connsiteX0" fmla="*/ 581527 w 581527"/>
                <a:gd name="connsiteY0" fmla="*/ 2233962 h 2233962"/>
                <a:gd name="connsiteX1" fmla="*/ 0 w 581527"/>
                <a:gd name="connsiteY1" fmla="*/ 1116981 h 2233962"/>
                <a:gd name="connsiteX2" fmla="*/ 581527 w 581527"/>
                <a:gd name="connsiteY2" fmla="*/ 0 h 2233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81527" h="2233962">
                  <a:moveTo>
                    <a:pt x="581527" y="2233962"/>
                  </a:moveTo>
                  <a:cubicBezTo>
                    <a:pt x="267369" y="2030762"/>
                    <a:pt x="0" y="1733873"/>
                    <a:pt x="0" y="1116981"/>
                  </a:cubicBezTo>
                  <a:cubicBezTo>
                    <a:pt x="0" y="500089"/>
                    <a:pt x="309613" y="115770"/>
                    <a:pt x="581527" y="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tailEnd type="stealth" w="lg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050" dirty="0">
                <a:latin typeface="Palatino"/>
              </a:endParaRPr>
            </a:p>
          </p:txBody>
        </p:sp>
        <p:sp>
          <p:nvSpPr>
            <p:cNvPr id="26" name="椭圆 14">
              <a:extLst>
                <a:ext uri="{FF2B5EF4-FFF2-40B4-BE49-F238E27FC236}">
                  <a16:creationId xmlns:a16="http://schemas.microsoft.com/office/drawing/2014/main" id="{A7DF50EB-B4F4-E24B-930C-479C5476A9CF}"/>
                </a:ext>
              </a:extLst>
            </p:cNvPr>
            <p:cNvSpPr/>
            <p:nvPr/>
          </p:nvSpPr>
          <p:spPr>
            <a:xfrm>
              <a:off x="2538520" y="4626429"/>
              <a:ext cx="377366" cy="1056474"/>
            </a:xfrm>
            <a:custGeom>
              <a:avLst/>
              <a:gdLst>
                <a:gd name="connsiteX0" fmla="*/ 0 w 1163053"/>
                <a:gd name="connsiteY0" fmla="*/ 1116981 h 2233962"/>
                <a:gd name="connsiteX1" fmla="*/ 581527 w 1163053"/>
                <a:gd name="connsiteY1" fmla="*/ 0 h 2233962"/>
                <a:gd name="connsiteX2" fmla="*/ 1163054 w 1163053"/>
                <a:gd name="connsiteY2" fmla="*/ 1116981 h 2233962"/>
                <a:gd name="connsiteX3" fmla="*/ 581527 w 1163053"/>
                <a:gd name="connsiteY3" fmla="*/ 2233962 h 2233962"/>
                <a:gd name="connsiteX4" fmla="*/ 0 w 1163053"/>
                <a:gd name="connsiteY4" fmla="*/ 1116981 h 2233962"/>
                <a:gd name="connsiteX0" fmla="*/ 1163054 w 1254494"/>
                <a:gd name="connsiteY0" fmla="*/ 1116981 h 2233962"/>
                <a:gd name="connsiteX1" fmla="*/ 581527 w 1254494"/>
                <a:gd name="connsiteY1" fmla="*/ 2233962 h 2233962"/>
                <a:gd name="connsiteX2" fmla="*/ 0 w 1254494"/>
                <a:gd name="connsiteY2" fmla="*/ 1116981 h 2233962"/>
                <a:gd name="connsiteX3" fmla="*/ 581527 w 1254494"/>
                <a:gd name="connsiteY3" fmla="*/ 0 h 2233962"/>
                <a:gd name="connsiteX4" fmla="*/ 1254494 w 1254494"/>
                <a:gd name="connsiteY4" fmla="*/ 1208421 h 2233962"/>
                <a:gd name="connsiteX0" fmla="*/ 1163054 w 1318663"/>
                <a:gd name="connsiteY0" fmla="*/ 1125576 h 2242557"/>
                <a:gd name="connsiteX1" fmla="*/ 581527 w 1318663"/>
                <a:gd name="connsiteY1" fmla="*/ 2242557 h 2242557"/>
                <a:gd name="connsiteX2" fmla="*/ 0 w 1318663"/>
                <a:gd name="connsiteY2" fmla="*/ 1125576 h 2242557"/>
                <a:gd name="connsiteX3" fmla="*/ 581527 w 1318663"/>
                <a:gd name="connsiteY3" fmla="*/ 8595 h 2242557"/>
                <a:gd name="connsiteX4" fmla="*/ 1318663 w 1318663"/>
                <a:gd name="connsiteY4" fmla="*/ 823985 h 2242557"/>
                <a:gd name="connsiteX0" fmla="*/ 1163054 w 1163054"/>
                <a:gd name="connsiteY0" fmla="*/ 1329050 h 2446031"/>
                <a:gd name="connsiteX1" fmla="*/ 581527 w 1163054"/>
                <a:gd name="connsiteY1" fmla="*/ 2446031 h 2446031"/>
                <a:gd name="connsiteX2" fmla="*/ 0 w 1163054"/>
                <a:gd name="connsiteY2" fmla="*/ 1329050 h 2446031"/>
                <a:gd name="connsiteX3" fmla="*/ 581527 w 1163054"/>
                <a:gd name="connsiteY3" fmla="*/ 212069 h 2446031"/>
                <a:gd name="connsiteX4" fmla="*/ 1110115 w 1163054"/>
                <a:gd name="connsiteY4" fmla="*/ 433901 h 2446031"/>
                <a:gd name="connsiteX0" fmla="*/ 1163054 w 1960347"/>
                <a:gd name="connsiteY0" fmla="*/ 1305269 h 2422250"/>
                <a:gd name="connsiteX1" fmla="*/ 581527 w 1960347"/>
                <a:gd name="connsiteY1" fmla="*/ 2422250 h 2422250"/>
                <a:gd name="connsiteX2" fmla="*/ 0 w 1960347"/>
                <a:gd name="connsiteY2" fmla="*/ 1305269 h 2422250"/>
                <a:gd name="connsiteX3" fmla="*/ 581527 w 1960347"/>
                <a:gd name="connsiteY3" fmla="*/ 188288 h 2422250"/>
                <a:gd name="connsiteX4" fmla="*/ 1960347 w 1960347"/>
                <a:gd name="connsiteY4" fmla="*/ 450225 h 2422250"/>
                <a:gd name="connsiteX0" fmla="*/ 1163054 w 1631483"/>
                <a:gd name="connsiteY0" fmla="*/ 1222557 h 2339538"/>
                <a:gd name="connsiteX1" fmla="*/ 581527 w 1631483"/>
                <a:gd name="connsiteY1" fmla="*/ 2339538 h 2339538"/>
                <a:gd name="connsiteX2" fmla="*/ 0 w 1631483"/>
                <a:gd name="connsiteY2" fmla="*/ 1222557 h 2339538"/>
                <a:gd name="connsiteX3" fmla="*/ 581527 w 1631483"/>
                <a:gd name="connsiteY3" fmla="*/ 105576 h 2339538"/>
                <a:gd name="connsiteX4" fmla="*/ 1631483 w 1631483"/>
                <a:gd name="connsiteY4" fmla="*/ 527934 h 2339538"/>
                <a:gd name="connsiteX0" fmla="*/ 1884948 w 1884948"/>
                <a:gd name="connsiteY0" fmla="*/ 2441757 h 2735166"/>
                <a:gd name="connsiteX1" fmla="*/ 581527 w 1884948"/>
                <a:gd name="connsiteY1" fmla="*/ 2339538 h 2735166"/>
                <a:gd name="connsiteX2" fmla="*/ 0 w 1884948"/>
                <a:gd name="connsiteY2" fmla="*/ 1222557 h 2735166"/>
                <a:gd name="connsiteX3" fmla="*/ 581527 w 1884948"/>
                <a:gd name="connsiteY3" fmla="*/ 105576 h 2735166"/>
                <a:gd name="connsiteX4" fmla="*/ 1631483 w 1884948"/>
                <a:gd name="connsiteY4" fmla="*/ 527934 h 2735166"/>
                <a:gd name="connsiteX0" fmla="*/ 1884948 w 1884948"/>
                <a:gd name="connsiteY0" fmla="*/ 2336181 h 2629590"/>
                <a:gd name="connsiteX1" fmla="*/ 581527 w 1884948"/>
                <a:gd name="connsiteY1" fmla="*/ 2233962 h 2629590"/>
                <a:gd name="connsiteX2" fmla="*/ 0 w 1884948"/>
                <a:gd name="connsiteY2" fmla="*/ 1116981 h 2629590"/>
                <a:gd name="connsiteX3" fmla="*/ 581527 w 1884948"/>
                <a:gd name="connsiteY3" fmla="*/ 0 h 2629590"/>
                <a:gd name="connsiteX0" fmla="*/ 581527 w 581527"/>
                <a:gd name="connsiteY0" fmla="*/ 2233962 h 2233962"/>
                <a:gd name="connsiteX1" fmla="*/ 0 w 581527"/>
                <a:gd name="connsiteY1" fmla="*/ 1116981 h 2233962"/>
                <a:gd name="connsiteX2" fmla="*/ 581527 w 581527"/>
                <a:gd name="connsiteY2" fmla="*/ 0 h 2233962"/>
                <a:gd name="connsiteX0" fmla="*/ 581527 w 581527"/>
                <a:gd name="connsiteY0" fmla="*/ 2233962 h 2233962"/>
                <a:gd name="connsiteX1" fmla="*/ 0 w 581527"/>
                <a:gd name="connsiteY1" fmla="*/ 1116981 h 2233962"/>
                <a:gd name="connsiteX2" fmla="*/ 581527 w 581527"/>
                <a:gd name="connsiteY2" fmla="*/ 0 h 2233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81527" h="2233962">
                  <a:moveTo>
                    <a:pt x="581527" y="2233962"/>
                  </a:moveTo>
                  <a:cubicBezTo>
                    <a:pt x="267369" y="2030762"/>
                    <a:pt x="0" y="1733873"/>
                    <a:pt x="0" y="1116981"/>
                  </a:cubicBezTo>
                  <a:cubicBezTo>
                    <a:pt x="0" y="500089"/>
                    <a:pt x="309613" y="115770"/>
                    <a:pt x="581527" y="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tailEnd type="stealth" w="lg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050" dirty="0">
                <a:latin typeface="Palatino"/>
              </a:endParaRPr>
            </a:p>
          </p:txBody>
        </p:sp>
        <p:sp>
          <p:nvSpPr>
            <p:cNvPr id="27" name="椭圆 14">
              <a:extLst>
                <a:ext uri="{FF2B5EF4-FFF2-40B4-BE49-F238E27FC236}">
                  <a16:creationId xmlns:a16="http://schemas.microsoft.com/office/drawing/2014/main" id="{CED4FFBC-C0D5-AF4A-AC05-AA9CFA03A2E3}"/>
                </a:ext>
              </a:extLst>
            </p:cNvPr>
            <p:cNvSpPr/>
            <p:nvPr/>
          </p:nvSpPr>
          <p:spPr>
            <a:xfrm>
              <a:off x="3970392" y="4626429"/>
              <a:ext cx="380381" cy="1056474"/>
            </a:xfrm>
            <a:custGeom>
              <a:avLst/>
              <a:gdLst>
                <a:gd name="connsiteX0" fmla="*/ 0 w 1163053"/>
                <a:gd name="connsiteY0" fmla="*/ 1116981 h 2233962"/>
                <a:gd name="connsiteX1" fmla="*/ 581527 w 1163053"/>
                <a:gd name="connsiteY1" fmla="*/ 0 h 2233962"/>
                <a:gd name="connsiteX2" fmla="*/ 1163054 w 1163053"/>
                <a:gd name="connsiteY2" fmla="*/ 1116981 h 2233962"/>
                <a:gd name="connsiteX3" fmla="*/ 581527 w 1163053"/>
                <a:gd name="connsiteY3" fmla="*/ 2233962 h 2233962"/>
                <a:gd name="connsiteX4" fmla="*/ 0 w 1163053"/>
                <a:gd name="connsiteY4" fmla="*/ 1116981 h 2233962"/>
                <a:gd name="connsiteX0" fmla="*/ 1163054 w 1254494"/>
                <a:gd name="connsiteY0" fmla="*/ 1116981 h 2233962"/>
                <a:gd name="connsiteX1" fmla="*/ 581527 w 1254494"/>
                <a:gd name="connsiteY1" fmla="*/ 2233962 h 2233962"/>
                <a:gd name="connsiteX2" fmla="*/ 0 w 1254494"/>
                <a:gd name="connsiteY2" fmla="*/ 1116981 h 2233962"/>
                <a:gd name="connsiteX3" fmla="*/ 581527 w 1254494"/>
                <a:gd name="connsiteY3" fmla="*/ 0 h 2233962"/>
                <a:gd name="connsiteX4" fmla="*/ 1254494 w 1254494"/>
                <a:gd name="connsiteY4" fmla="*/ 1208421 h 2233962"/>
                <a:gd name="connsiteX0" fmla="*/ 1163054 w 1318663"/>
                <a:gd name="connsiteY0" fmla="*/ 1125576 h 2242557"/>
                <a:gd name="connsiteX1" fmla="*/ 581527 w 1318663"/>
                <a:gd name="connsiteY1" fmla="*/ 2242557 h 2242557"/>
                <a:gd name="connsiteX2" fmla="*/ 0 w 1318663"/>
                <a:gd name="connsiteY2" fmla="*/ 1125576 h 2242557"/>
                <a:gd name="connsiteX3" fmla="*/ 581527 w 1318663"/>
                <a:gd name="connsiteY3" fmla="*/ 8595 h 2242557"/>
                <a:gd name="connsiteX4" fmla="*/ 1318663 w 1318663"/>
                <a:gd name="connsiteY4" fmla="*/ 823985 h 2242557"/>
                <a:gd name="connsiteX0" fmla="*/ 1163054 w 1163054"/>
                <a:gd name="connsiteY0" fmla="*/ 1329050 h 2446031"/>
                <a:gd name="connsiteX1" fmla="*/ 581527 w 1163054"/>
                <a:gd name="connsiteY1" fmla="*/ 2446031 h 2446031"/>
                <a:gd name="connsiteX2" fmla="*/ 0 w 1163054"/>
                <a:gd name="connsiteY2" fmla="*/ 1329050 h 2446031"/>
                <a:gd name="connsiteX3" fmla="*/ 581527 w 1163054"/>
                <a:gd name="connsiteY3" fmla="*/ 212069 h 2446031"/>
                <a:gd name="connsiteX4" fmla="*/ 1110115 w 1163054"/>
                <a:gd name="connsiteY4" fmla="*/ 433901 h 2446031"/>
                <a:gd name="connsiteX0" fmla="*/ 1163054 w 1960347"/>
                <a:gd name="connsiteY0" fmla="*/ 1305269 h 2422250"/>
                <a:gd name="connsiteX1" fmla="*/ 581527 w 1960347"/>
                <a:gd name="connsiteY1" fmla="*/ 2422250 h 2422250"/>
                <a:gd name="connsiteX2" fmla="*/ 0 w 1960347"/>
                <a:gd name="connsiteY2" fmla="*/ 1305269 h 2422250"/>
                <a:gd name="connsiteX3" fmla="*/ 581527 w 1960347"/>
                <a:gd name="connsiteY3" fmla="*/ 188288 h 2422250"/>
                <a:gd name="connsiteX4" fmla="*/ 1960347 w 1960347"/>
                <a:gd name="connsiteY4" fmla="*/ 450225 h 2422250"/>
                <a:gd name="connsiteX0" fmla="*/ 1163054 w 1631483"/>
                <a:gd name="connsiteY0" fmla="*/ 1222557 h 2339538"/>
                <a:gd name="connsiteX1" fmla="*/ 581527 w 1631483"/>
                <a:gd name="connsiteY1" fmla="*/ 2339538 h 2339538"/>
                <a:gd name="connsiteX2" fmla="*/ 0 w 1631483"/>
                <a:gd name="connsiteY2" fmla="*/ 1222557 h 2339538"/>
                <a:gd name="connsiteX3" fmla="*/ 581527 w 1631483"/>
                <a:gd name="connsiteY3" fmla="*/ 105576 h 2339538"/>
                <a:gd name="connsiteX4" fmla="*/ 1631483 w 1631483"/>
                <a:gd name="connsiteY4" fmla="*/ 527934 h 2339538"/>
                <a:gd name="connsiteX0" fmla="*/ 1884948 w 1884948"/>
                <a:gd name="connsiteY0" fmla="*/ 2441757 h 2735166"/>
                <a:gd name="connsiteX1" fmla="*/ 581527 w 1884948"/>
                <a:gd name="connsiteY1" fmla="*/ 2339538 h 2735166"/>
                <a:gd name="connsiteX2" fmla="*/ 0 w 1884948"/>
                <a:gd name="connsiteY2" fmla="*/ 1222557 h 2735166"/>
                <a:gd name="connsiteX3" fmla="*/ 581527 w 1884948"/>
                <a:gd name="connsiteY3" fmla="*/ 105576 h 2735166"/>
                <a:gd name="connsiteX4" fmla="*/ 1631483 w 1884948"/>
                <a:gd name="connsiteY4" fmla="*/ 527934 h 2735166"/>
                <a:gd name="connsiteX0" fmla="*/ 1884948 w 1884948"/>
                <a:gd name="connsiteY0" fmla="*/ 2336181 h 2629590"/>
                <a:gd name="connsiteX1" fmla="*/ 581527 w 1884948"/>
                <a:gd name="connsiteY1" fmla="*/ 2233962 h 2629590"/>
                <a:gd name="connsiteX2" fmla="*/ 0 w 1884948"/>
                <a:gd name="connsiteY2" fmla="*/ 1116981 h 2629590"/>
                <a:gd name="connsiteX3" fmla="*/ 581527 w 1884948"/>
                <a:gd name="connsiteY3" fmla="*/ 0 h 2629590"/>
                <a:gd name="connsiteX0" fmla="*/ 581527 w 581527"/>
                <a:gd name="connsiteY0" fmla="*/ 2233962 h 2233962"/>
                <a:gd name="connsiteX1" fmla="*/ 0 w 581527"/>
                <a:gd name="connsiteY1" fmla="*/ 1116981 h 2233962"/>
                <a:gd name="connsiteX2" fmla="*/ 581527 w 581527"/>
                <a:gd name="connsiteY2" fmla="*/ 0 h 2233962"/>
                <a:gd name="connsiteX0" fmla="*/ 581527 w 581527"/>
                <a:gd name="connsiteY0" fmla="*/ 2233962 h 2233962"/>
                <a:gd name="connsiteX1" fmla="*/ 0 w 581527"/>
                <a:gd name="connsiteY1" fmla="*/ 1116981 h 2233962"/>
                <a:gd name="connsiteX2" fmla="*/ 581527 w 581527"/>
                <a:gd name="connsiteY2" fmla="*/ 0 h 2233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81527" h="2233962">
                  <a:moveTo>
                    <a:pt x="581527" y="2233962"/>
                  </a:moveTo>
                  <a:cubicBezTo>
                    <a:pt x="267369" y="2030762"/>
                    <a:pt x="0" y="1733873"/>
                    <a:pt x="0" y="1116981"/>
                  </a:cubicBezTo>
                  <a:cubicBezTo>
                    <a:pt x="0" y="500089"/>
                    <a:pt x="309613" y="115770"/>
                    <a:pt x="581527" y="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tailEnd type="stealth" w="lg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050" dirty="0">
                <a:latin typeface="Palatino"/>
              </a:endParaRPr>
            </a:p>
          </p:txBody>
        </p: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8" name="Rounded Rectangle 32">
                  <a:extLst>
                    <a:ext uri="{FF2B5EF4-FFF2-40B4-BE49-F238E27FC236}">
                      <a16:creationId xmlns:a16="http://schemas.microsoft.com/office/drawing/2014/main" id="{E9AB52FB-33CA-C142-A695-17CA0014A813}"/>
                    </a:ext>
                  </a:extLst>
                </p:cNvPr>
                <p:cNvSpPr/>
                <p:nvPr/>
              </p:nvSpPr>
              <p:spPr>
                <a:xfrm>
                  <a:off x="1834693" y="3702005"/>
                  <a:ext cx="554671" cy="284288"/>
                </a:xfrm>
                <a:prstGeom prst="roundRect">
                  <a:avLst/>
                </a:prstGeom>
                <a:ln w="19050"/>
              </p:spPr>
              <p:style>
                <a:lnRef idx="2">
                  <a:schemeClr val="dk1"/>
                </a:lnRef>
                <a:fillRef idx="1">
                  <a:schemeClr val="lt1"/>
                </a:fillRef>
                <a:effectRef idx="0">
                  <a:schemeClr val="dk1"/>
                </a:effectRef>
                <a:fontRef idx="minor">
                  <a:schemeClr val="dk1"/>
                </a:fontRef>
              </p:style>
              <p:txBody>
                <a:bodyPr rtlCol="0" anchor="ctr"/>
                <a:lstStyle/>
                <a:p>
                  <a:pPr algn="ctr"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altLang="zh-CN" sz="800" i="1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altLang="zh-CN" sz="800" i="1">
                                <a:latin typeface="Cambria Math" panose="02040503050406030204" pitchFamily="18" charset="0"/>
                              </a:rPr>
                              <m:t>h</m:t>
                            </m:r>
                          </m:e>
                          <m:sub>
                            <m:r>
                              <a:rPr lang="en-US" altLang="zh-CN" sz="800" i="1">
                                <a:latin typeface="Cambria Math" panose="02040503050406030204" pitchFamily="18" charset="0"/>
                              </a:rPr>
                              <m:t>1</m:t>
                            </m:r>
                          </m:sub>
                        </m:sSub>
                      </m:oMath>
                    </m:oMathPara>
                  </a14:m>
                  <a:endParaRPr lang="en-US" sz="800" dirty="0">
                    <a:latin typeface="Palatino"/>
                  </a:endParaRPr>
                </a:p>
              </p:txBody>
            </p:sp>
          </mc:Choice>
          <mc:Fallback xmlns="">
            <p:sp>
              <p:nvSpPr>
                <p:cNvPr id="74" name="Rounded Rectangle 32">
                  <a:extLst>
                    <a:ext uri="{FF2B5EF4-FFF2-40B4-BE49-F238E27FC236}">
                      <a16:creationId xmlns:a16="http://schemas.microsoft.com/office/drawing/2014/main" id="{CB0B1511-985B-41C3-A928-346E36B799FD}"/>
                    </a:ext>
                  </a:extLst>
                </p:cNvPr>
                <p:cNvSpPr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1834693" y="3702005"/>
                  <a:ext cx="554671" cy="284288"/>
                </a:xfrm>
                <a:prstGeom prst="roundRect">
                  <a:avLst/>
                </a:prstGeom>
                <a:blipFill>
                  <a:blip r:embed="rId7"/>
                  <a:stretch>
                    <a:fillRect/>
                  </a:stretch>
                </a:blipFill>
                <a:ln w="19050"/>
              </p:spPr>
              <p:txBody>
                <a:bodyPr/>
                <a:lstStyle/>
                <a:p>
                  <a:r>
                    <a:rPr lang="zh-CN" alt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9" name="Rounded Rectangle 33">
                  <a:extLst>
                    <a:ext uri="{FF2B5EF4-FFF2-40B4-BE49-F238E27FC236}">
                      <a16:creationId xmlns:a16="http://schemas.microsoft.com/office/drawing/2014/main" id="{4F0A9CB0-FFFF-324E-B16F-6A5577DC9375}"/>
                    </a:ext>
                  </a:extLst>
                </p:cNvPr>
                <p:cNvSpPr/>
                <p:nvPr/>
              </p:nvSpPr>
              <p:spPr>
                <a:xfrm>
                  <a:off x="2626367" y="3702005"/>
                  <a:ext cx="554671" cy="284288"/>
                </a:xfrm>
                <a:prstGeom prst="roundRect">
                  <a:avLst/>
                </a:prstGeom>
                <a:ln w="19050"/>
              </p:spPr>
              <p:style>
                <a:lnRef idx="2">
                  <a:schemeClr val="dk1"/>
                </a:lnRef>
                <a:fillRef idx="1">
                  <a:schemeClr val="lt1"/>
                </a:fillRef>
                <a:effectRef idx="0">
                  <a:schemeClr val="dk1"/>
                </a:effectRef>
                <a:fontRef idx="minor">
                  <a:schemeClr val="dk1"/>
                </a:fontRef>
              </p:style>
              <p:txBody>
                <a:bodyPr rtlCol="0" anchor="ctr"/>
                <a:lstStyle/>
                <a:p>
                  <a:pPr algn="ctr"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altLang="zh-CN" sz="800" i="1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altLang="zh-CN" sz="800" i="1">
                                <a:latin typeface="Cambria Math" panose="02040503050406030204" pitchFamily="18" charset="0"/>
                              </a:rPr>
                              <m:t>h</m:t>
                            </m:r>
                          </m:e>
                          <m:sub>
                            <m:r>
                              <a:rPr lang="en-US" altLang="zh-CN" sz="800" i="1">
                                <a:latin typeface="Cambria Math" panose="02040503050406030204" pitchFamily="18" charset="0"/>
                              </a:rPr>
                              <m:t>2</m:t>
                            </m:r>
                          </m:sub>
                        </m:sSub>
                      </m:oMath>
                    </m:oMathPara>
                  </a14:m>
                  <a:endParaRPr lang="en-US" sz="800" dirty="0">
                    <a:latin typeface="Palatino"/>
                  </a:endParaRPr>
                </a:p>
              </p:txBody>
            </p:sp>
          </mc:Choice>
          <mc:Fallback xmlns="">
            <p:sp>
              <p:nvSpPr>
                <p:cNvPr id="75" name="Rounded Rectangle 33">
                  <a:extLst>
                    <a:ext uri="{FF2B5EF4-FFF2-40B4-BE49-F238E27FC236}">
                      <a16:creationId xmlns:a16="http://schemas.microsoft.com/office/drawing/2014/main" id="{5F56300C-05E7-4B68-B570-5D87FA4B7430}"/>
                    </a:ext>
                  </a:extLst>
                </p:cNvPr>
                <p:cNvSpPr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2626367" y="3702005"/>
                  <a:ext cx="554671" cy="284288"/>
                </a:xfrm>
                <a:prstGeom prst="roundRect">
                  <a:avLst/>
                </a:prstGeom>
                <a:blipFill>
                  <a:blip r:embed="rId8"/>
                  <a:stretch>
                    <a:fillRect/>
                  </a:stretch>
                </a:blipFill>
                <a:ln w="19050"/>
              </p:spPr>
              <p:txBody>
                <a:bodyPr/>
                <a:lstStyle/>
                <a:p>
                  <a:r>
                    <a:rPr lang="zh-CN" alt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30" name="Rounded Rectangle 35">
                  <a:extLst>
                    <a:ext uri="{FF2B5EF4-FFF2-40B4-BE49-F238E27FC236}">
                      <a16:creationId xmlns:a16="http://schemas.microsoft.com/office/drawing/2014/main" id="{49653B34-7BC9-3548-BCAB-4FEE9F5CAC6F}"/>
                    </a:ext>
                  </a:extLst>
                </p:cNvPr>
                <p:cNvSpPr/>
                <p:nvPr/>
              </p:nvSpPr>
              <p:spPr>
                <a:xfrm>
                  <a:off x="4071764" y="3702005"/>
                  <a:ext cx="554671" cy="284288"/>
                </a:xfrm>
                <a:prstGeom prst="roundRect">
                  <a:avLst/>
                </a:prstGeom>
                <a:ln w="19050"/>
              </p:spPr>
              <p:style>
                <a:lnRef idx="2">
                  <a:schemeClr val="dk1"/>
                </a:lnRef>
                <a:fillRef idx="1">
                  <a:schemeClr val="lt1"/>
                </a:fillRef>
                <a:effectRef idx="0">
                  <a:schemeClr val="dk1"/>
                </a:effectRef>
                <a:fontRef idx="minor">
                  <a:schemeClr val="dk1"/>
                </a:fontRef>
              </p:style>
              <p:txBody>
                <a:bodyPr rtlCol="0" anchor="ctr"/>
                <a:lstStyle/>
                <a:p>
                  <a:pPr algn="ctr"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altLang="zh-CN" sz="800" i="1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altLang="zh-CN" sz="800" i="1">
                                <a:latin typeface="Cambria Math" panose="02040503050406030204" pitchFamily="18" charset="0"/>
                              </a:rPr>
                              <m:t>h</m:t>
                            </m:r>
                          </m:e>
                          <m:sub>
                            <m:r>
                              <a:rPr lang="en-US" altLang="zh-CN" sz="800" i="1">
                                <a:latin typeface="Cambria Math" panose="02040503050406030204" pitchFamily="18" charset="0"/>
                              </a:rPr>
                              <m:t>𝑛</m:t>
                            </m:r>
                          </m:sub>
                        </m:sSub>
                      </m:oMath>
                    </m:oMathPara>
                  </a14:m>
                  <a:endParaRPr lang="en-US" sz="800" dirty="0">
                    <a:latin typeface="Palatino"/>
                  </a:endParaRPr>
                </a:p>
              </p:txBody>
            </p:sp>
          </mc:Choice>
          <mc:Fallback xmlns="">
            <p:sp>
              <p:nvSpPr>
                <p:cNvPr id="76" name="Rounded Rectangle 35">
                  <a:extLst>
                    <a:ext uri="{FF2B5EF4-FFF2-40B4-BE49-F238E27FC236}">
                      <a16:creationId xmlns:a16="http://schemas.microsoft.com/office/drawing/2014/main" id="{58A47D76-C905-4A1B-9EF1-72194D8348AC}"/>
                    </a:ext>
                  </a:extLst>
                </p:cNvPr>
                <p:cNvSpPr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4071764" y="3702005"/>
                  <a:ext cx="554671" cy="284288"/>
                </a:xfrm>
                <a:prstGeom prst="roundRect">
                  <a:avLst/>
                </a:prstGeom>
                <a:blipFill>
                  <a:blip r:embed="rId9"/>
                  <a:stretch>
                    <a:fillRect/>
                  </a:stretch>
                </a:blipFill>
                <a:ln w="19050"/>
              </p:spPr>
              <p:txBody>
                <a:bodyPr/>
                <a:lstStyle/>
                <a:p>
                  <a:r>
                    <a:rPr lang="zh-CN" altLang="en-US">
                      <a:noFill/>
                    </a:rPr>
                    <a:t> </a:t>
                  </a:r>
                </a:p>
              </p:txBody>
            </p:sp>
          </mc:Fallback>
        </mc:AlternateContent>
        <p:sp>
          <p:nvSpPr>
            <p:cNvPr id="31" name="椭圆 14">
              <a:extLst>
                <a:ext uri="{FF2B5EF4-FFF2-40B4-BE49-F238E27FC236}">
                  <a16:creationId xmlns:a16="http://schemas.microsoft.com/office/drawing/2014/main" id="{BF98D8CD-4605-9D45-B084-5A9373C9A306}"/>
                </a:ext>
              </a:extLst>
            </p:cNvPr>
            <p:cNvSpPr/>
            <p:nvPr/>
          </p:nvSpPr>
          <p:spPr>
            <a:xfrm>
              <a:off x="1707479" y="4032222"/>
              <a:ext cx="411238" cy="819960"/>
            </a:xfrm>
            <a:custGeom>
              <a:avLst/>
              <a:gdLst>
                <a:gd name="connsiteX0" fmla="*/ 0 w 1163053"/>
                <a:gd name="connsiteY0" fmla="*/ 1116981 h 2233962"/>
                <a:gd name="connsiteX1" fmla="*/ 581527 w 1163053"/>
                <a:gd name="connsiteY1" fmla="*/ 0 h 2233962"/>
                <a:gd name="connsiteX2" fmla="*/ 1163054 w 1163053"/>
                <a:gd name="connsiteY2" fmla="*/ 1116981 h 2233962"/>
                <a:gd name="connsiteX3" fmla="*/ 581527 w 1163053"/>
                <a:gd name="connsiteY3" fmla="*/ 2233962 h 2233962"/>
                <a:gd name="connsiteX4" fmla="*/ 0 w 1163053"/>
                <a:gd name="connsiteY4" fmla="*/ 1116981 h 2233962"/>
                <a:gd name="connsiteX0" fmla="*/ 1163054 w 1254494"/>
                <a:gd name="connsiteY0" fmla="*/ 1116981 h 2233962"/>
                <a:gd name="connsiteX1" fmla="*/ 581527 w 1254494"/>
                <a:gd name="connsiteY1" fmla="*/ 2233962 h 2233962"/>
                <a:gd name="connsiteX2" fmla="*/ 0 w 1254494"/>
                <a:gd name="connsiteY2" fmla="*/ 1116981 h 2233962"/>
                <a:gd name="connsiteX3" fmla="*/ 581527 w 1254494"/>
                <a:gd name="connsiteY3" fmla="*/ 0 h 2233962"/>
                <a:gd name="connsiteX4" fmla="*/ 1254494 w 1254494"/>
                <a:gd name="connsiteY4" fmla="*/ 1208421 h 2233962"/>
                <a:gd name="connsiteX0" fmla="*/ 1163054 w 1318663"/>
                <a:gd name="connsiteY0" fmla="*/ 1125576 h 2242557"/>
                <a:gd name="connsiteX1" fmla="*/ 581527 w 1318663"/>
                <a:gd name="connsiteY1" fmla="*/ 2242557 h 2242557"/>
                <a:gd name="connsiteX2" fmla="*/ 0 w 1318663"/>
                <a:gd name="connsiteY2" fmla="*/ 1125576 h 2242557"/>
                <a:gd name="connsiteX3" fmla="*/ 581527 w 1318663"/>
                <a:gd name="connsiteY3" fmla="*/ 8595 h 2242557"/>
                <a:gd name="connsiteX4" fmla="*/ 1318663 w 1318663"/>
                <a:gd name="connsiteY4" fmla="*/ 823985 h 2242557"/>
                <a:gd name="connsiteX0" fmla="*/ 1163054 w 1163054"/>
                <a:gd name="connsiteY0" fmla="*/ 1329050 h 2446031"/>
                <a:gd name="connsiteX1" fmla="*/ 581527 w 1163054"/>
                <a:gd name="connsiteY1" fmla="*/ 2446031 h 2446031"/>
                <a:gd name="connsiteX2" fmla="*/ 0 w 1163054"/>
                <a:gd name="connsiteY2" fmla="*/ 1329050 h 2446031"/>
                <a:gd name="connsiteX3" fmla="*/ 581527 w 1163054"/>
                <a:gd name="connsiteY3" fmla="*/ 212069 h 2446031"/>
                <a:gd name="connsiteX4" fmla="*/ 1110115 w 1163054"/>
                <a:gd name="connsiteY4" fmla="*/ 433901 h 2446031"/>
                <a:gd name="connsiteX0" fmla="*/ 1163054 w 1960347"/>
                <a:gd name="connsiteY0" fmla="*/ 1305269 h 2422250"/>
                <a:gd name="connsiteX1" fmla="*/ 581527 w 1960347"/>
                <a:gd name="connsiteY1" fmla="*/ 2422250 h 2422250"/>
                <a:gd name="connsiteX2" fmla="*/ 0 w 1960347"/>
                <a:gd name="connsiteY2" fmla="*/ 1305269 h 2422250"/>
                <a:gd name="connsiteX3" fmla="*/ 581527 w 1960347"/>
                <a:gd name="connsiteY3" fmla="*/ 188288 h 2422250"/>
                <a:gd name="connsiteX4" fmla="*/ 1960347 w 1960347"/>
                <a:gd name="connsiteY4" fmla="*/ 450225 h 2422250"/>
                <a:gd name="connsiteX0" fmla="*/ 1163054 w 1631483"/>
                <a:gd name="connsiteY0" fmla="*/ 1222557 h 2339538"/>
                <a:gd name="connsiteX1" fmla="*/ 581527 w 1631483"/>
                <a:gd name="connsiteY1" fmla="*/ 2339538 h 2339538"/>
                <a:gd name="connsiteX2" fmla="*/ 0 w 1631483"/>
                <a:gd name="connsiteY2" fmla="*/ 1222557 h 2339538"/>
                <a:gd name="connsiteX3" fmla="*/ 581527 w 1631483"/>
                <a:gd name="connsiteY3" fmla="*/ 105576 h 2339538"/>
                <a:gd name="connsiteX4" fmla="*/ 1631483 w 1631483"/>
                <a:gd name="connsiteY4" fmla="*/ 527934 h 2339538"/>
                <a:gd name="connsiteX0" fmla="*/ 1884948 w 1884948"/>
                <a:gd name="connsiteY0" fmla="*/ 2441757 h 2735166"/>
                <a:gd name="connsiteX1" fmla="*/ 581527 w 1884948"/>
                <a:gd name="connsiteY1" fmla="*/ 2339538 h 2735166"/>
                <a:gd name="connsiteX2" fmla="*/ 0 w 1884948"/>
                <a:gd name="connsiteY2" fmla="*/ 1222557 h 2735166"/>
                <a:gd name="connsiteX3" fmla="*/ 581527 w 1884948"/>
                <a:gd name="connsiteY3" fmla="*/ 105576 h 2735166"/>
                <a:gd name="connsiteX4" fmla="*/ 1631483 w 1884948"/>
                <a:gd name="connsiteY4" fmla="*/ 527934 h 2735166"/>
                <a:gd name="connsiteX0" fmla="*/ 1884948 w 1884948"/>
                <a:gd name="connsiteY0" fmla="*/ 2336181 h 2629590"/>
                <a:gd name="connsiteX1" fmla="*/ 581527 w 1884948"/>
                <a:gd name="connsiteY1" fmla="*/ 2233962 h 2629590"/>
                <a:gd name="connsiteX2" fmla="*/ 0 w 1884948"/>
                <a:gd name="connsiteY2" fmla="*/ 1116981 h 2629590"/>
                <a:gd name="connsiteX3" fmla="*/ 581527 w 1884948"/>
                <a:gd name="connsiteY3" fmla="*/ 0 h 2629590"/>
                <a:gd name="connsiteX0" fmla="*/ 581527 w 581527"/>
                <a:gd name="connsiteY0" fmla="*/ 2233962 h 2233962"/>
                <a:gd name="connsiteX1" fmla="*/ 0 w 581527"/>
                <a:gd name="connsiteY1" fmla="*/ 1116981 h 2233962"/>
                <a:gd name="connsiteX2" fmla="*/ 581527 w 581527"/>
                <a:gd name="connsiteY2" fmla="*/ 0 h 2233962"/>
                <a:gd name="connsiteX0" fmla="*/ 581527 w 581527"/>
                <a:gd name="connsiteY0" fmla="*/ 2233962 h 2233962"/>
                <a:gd name="connsiteX1" fmla="*/ 0 w 581527"/>
                <a:gd name="connsiteY1" fmla="*/ 1116981 h 2233962"/>
                <a:gd name="connsiteX2" fmla="*/ 581527 w 581527"/>
                <a:gd name="connsiteY2" fmla="*/ 0 h 2233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81527" h="2233962">
                  <a:moveTo>
                    <a:pt x="581527" y="2233962"/>
                  </a:moveTo>
                  <a:cubicBezTo>
                    <a:pt x="267369" y="2030762"/>
                    <a:pt x="0" y="1733873"/>
                    <a:pt x="0" y="1116981"/>
                  </a:cubicBezTo>
                  <a:cubicBezTo>
                    <a:pt x="0" y="500089"/>
                    <a:pt x="309613" y="115770"/>
                    <a:pt x="581527" y="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tailEnd type="stealth" w="lg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050" dirty="0">
                <a:latin typeface="Palatino"/>
              </a:endParaRPr>
            </a:p>
          </p:txBody>
        </p:sp>
        <p:sp>
          <p:nvSpPr>
            <p:cNvPr id="32" name="椭圆 14">
              <a:extLst>
                <a:ext uri="{FF2B5EF4-FFF2-40B4-BE49-F238E27FC236}">
                  <a16:creationId xmlns:a16="http://schemas.microsoft.com/office/drawing/2014/main" id="{FB63E442-CC32-3E46-92BE-4DBCB0429B59}"/>
                </a:ext>
              </a:extLst>
            </p:cNvPr>
            <p:cNvSpPr/>
            <p:nvPr/>
          </p:nvSpPr>
          <p:spPr>
            <a:xfrm>
              <a:off x="3970393" y="4040090"/>
              <a:ext cx="365818" cy="818624"/>
            </a:xfrm>
            <a:custGeom>
              <a:avLst/>
              <a:gdLst>
                <a:gd name="connsiteX0" fmla="*/ 0 w 1163053"/>
                <a:gd name="connsiteY0" fmla="*/ 1116981 h 2233962"/>
                <a:gd name="connsiteX1" fmla="*/ 581527 w 1163053"/>
                <a:gd name="connsiteY1" fmla="*/ 0 h 2233962"/>
                <a:gd name="connsiteX2" fmla="*/ 1163054 w 1163053"/>
                <a:gd name="connsiteY2" fmla="*/ 1116981 h 2233962"/>
                <a:gd name="connsiteX3" fmla="*/ 581527 w 1163053"/>
                <a:gd name="connsiteY3" fmla="*/ 2233962 h 2233962"/>
                <a:gd name="connsiteX4" fmla="*/ 0 w 1163053"/>
                <a:gd name="connsiteY4" fmla="*/ 1116981 h 2233962"/>
                <a:gd name="connsiteX0" fmla="*/ 1163054 w 1254494"/>
                <a:gd name="connsiteY0" fmla="*/ 1116981 h 2233962"/>
                <a:gd name="connsiteX1" fmla="*/ 581527 w 1254494"/>
                <a:gd name="connsiteY1" fmla="*/ 2233962 h 2233962"/>
                <a:gd name="connsiteX2" fmla="*/ 0 w 1254494"/>
                <a:gd name="connsiteY2" fmla="*/ 1116981 h 2233962"/>
                <a:gd name="connsiteX3" fmla="*/ 581527 w 1254494"/>
                <a:gd name="connsiteY3" fmla="*/ 0 h 2233962"/>
                <a:gd name="connsiteX4" fmla="*/ 1254494 w 1254494"/>
                <a:gd name="connsiteY4" fmla="*/ 1208421 h 2233962"/>
                <a:gd name="connsiteX0" fmla="*/ 1163054 w 1318663"/>
                <a:gd name="connsiteY0" fmla="*/ 1125576 h 2242557"/>
                <a:gd name="connsiteX1" fmla="*/ 581527 w 1318663"/>
                <a:gd name="connsiteY1" fmla="*/ 2242557 h 2242557"/>
                <a:gd name="connsiteX2" fmla="*/ 0 w 1318663"/>
                <a:gd name="connsiteY2" fmla="*/ 1125576 h 2242557"/>
                <a:gd name="connsiteX3" fmla="*/ 581527 w 1318663"/>
                <a:gd name="connsiteY3" fmla="*/ 8595 h 2242557"/>
                <a:gd name="connsiteX4" fmla="*/ 1318663 w 1318663"/>
                <a:gd name="connsiteY4" fmla="*/ 823985 h 2242557"/>
                <a:gd name="connsiteX0" fmla="*/ 1163054 w 1163054"/>
                <a:gd name="connsiteY0" fmla="*/ 1329050 h 2446031"/>
                <a:gd name="connsiteX1" fmla="*/ 581527 w 1163054"/>
                <a:gd name="connsiteY1" fmla="*/ 2446031 h 2446031"/>
                <a:gd name="connsiteX2" fmla="*/ 0 w 1163054"/>
                <a:gd name="connsiteY2" fmla="*/ 1329050 h 2446031"/>
                <a:gd name="connsiteX3" fmla="*/ 581527 w 1163054"/>
                <a:gd name="connsiteY3" fmla="*/ 212069 h 2446031"/>
                <a:gd name="connsiteX4" fmla="*/ 1110115 w 1163054"/>
                <a:gd name="connsiteY4" fmla="*/ 433901 h 2446031"/>
                <a:gd name="connsiteX0" fmla="*/ 1163054 w 1960347"/>
                <a:gd name="connsiteY0" fmla="*/ 1305269 h 2422250"/>
                <a:gd name="connsiteX1" fmla="*/ 581527 w 1960347"/>
                <a:gd name="connsiteY1" fmla="*/ 2422250 h 2422250"/>
                <a:gd name="connsiteX2" fmla="*/ 0 w 1960347"/>
                <a:gd name="connsiteY2" fmla="*/ 1305269 h 2422250"/>
                <a:gd name="connsiteX3" fmla="*/ 581527 w 1960347"/>
                <a:gd name="connsiteY3" fmla="*/ 188288 h 2422250"/>
                <a:gd name="connsiteX4" fmla="*/ 1960347 w 1960347"/>
                <a:gd name="connsiteY4" fmla="*/ 450225 h 2422250"/>
                <a:gd name="connsiteX0" fmla="*/ 1163054 w 1631483"/>
                <a:gd name="connsiteY0" fmla="*/ 1222557 h 2339538"/>
                <a:gd name="connsiteX1" fmla="*/ 581527 w 1631483"/>
                <a:gd name="connsiteY1" fmla="*/ 2339538 h 2339538"/>
                <a:gd name="connsiteX2" fmla="*/ 0 w 1631483"/>
                <a:gd name="connsiteY2" fmla="*/ 1222557 h 2339538"/>
                <a:gd name="connsiteX3" fmla="*/ 581527 w 1631483"/>
                <a:gd name="connsiteY3" fmla="*/ 105576 h 2339538"/>
                <a:gd name="connsiteX4" fmla="*/ 1631483 w 1631483"/>
                <a:gd name="connsiteY4" fmla="*/ 527934 h 2339538"/>
                <a:gd name="connsiteX0" fmla="*/ 1884948 w 1884948"/>
                <a:gd name="connsiteY0" fmla="*/ 2441757 h 2735166"/>
                <a:gd name="connsiteX1" fmla="*/ 581527 w 1884948"/>
                <a:gd name="connsiteY1" fmla="*/ 2339538 h 2735166"/>
                <a:gd name="connsiteX2" fmla="*/ 0 w 1884948"/>
                <a:gd name="connsiteY2" fmla="*/ 1222557 h 2735166"/>
                <a:gd name="connsiteX3" fmla="*/ 581527 w 1884948"/>
                <a:gd name="connsiteY3" fmla="*/ 105576 h 2735166"/>
                <a:gd name="connsiteX4" fmla="*/ 1631483 w 1884948"/>
                <a:gd name="connsiteY4" fmla="*/ 527934 h 2735166"/>
                <a:gd name="connsiteX0" fmla="*/ 1884948 w 1884948"/>
                <a:gd name="connsiteY0" fmla="*/ 2336181 h 2629590"/>
                <a:gd name="connsiteX1" fmla="*/ 581527 w 1884948"/>
                <a:gd name="connsiteY1" fmla="*/ 2233962 h 2629590"/>
                <a:gd name="connsiteX2" fmla="*/ 0 w 1884948"/>
                <a:gd name="connsiteY2" fmla="*/ 1116981 h 2629590"/>
                <a:gd name="connsiteX3" fmla="*/ 581527 w 1884948"/>
                <a:gd name="connsiteY3" fmla="*/ 0 h 2629590"/>
                <a:gd name="connsiteX0" fmla="*/ 581527 w 581527"/>
                <a:gd name="connsiteY0" fmla="*/ 2233962 h 2233962"/>
                <a:gd name="connsiteX1" fmla="*/ 0 w 581527"/>
                <a:gd name="connsiteY1" fmla="*/ 1116981 h 2233962"/>
                <a:gd name="connsiteX2" fmla="*/ 581527 w 581527"/>
                <a:gd name="connsiteY2" fmla="*/ 0 h 2233962"/>
                <a:gd name="connsiteX0" fmla="*/ 581527 w 581527"/>
                <a:gd name="connsiteY0" fmla="*/ 2233962 h 2233962"/>
                <a:gd name="connsiteX1" fmla="*/ 0 w 581527"/>
                <a:gd name="connsiteY1" fmla="*/ 1116981 h 2233962"/>
                <a:gd name="connsiteX2" fmla="*/ 581527 w 581527"/>
                <a:gd name="connsiteY2" fmla="*/ 0 h 2233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81527" h="2233962">
                  <a:moveTo>
                    <a:pt x="581527" y="2233962"/>
                  </a:moveTo>
                  <a:cubicBezTo>
                    <a:pt x="267369" y="2030762"/>
                    <a:pt x="0" y="1733873"/>
                    <a:pt x="0" y="1116981"/>
                  </a:cubicBezTo>
                  <a:cubicBezTo>
                    <a:pt x="0" y="500089"/>
                    <a:pt x="309613" y="115770"/>
                    <a:pt x="581527" y="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tailEnd type="stealth" w="lg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050" dirty="0">
                <a:latin typeface="Palatino"/>
              </a:endParaRPr>
            </a:p>
          </p:txBody>
        </p:sp>
        <p:sp>
          <p:nvSpPr>
            <p:cNvPr id="33" name="椭圆 14">
              <a:extLst>
                <a:ext uri="{FF2B5EF4-FFF2-40B4-BE49-F238E27FC236}">
                  <a16:creationId xmlns:a16="http://schemas.microsoft.com/office/drawing/2014/main" id="{07A74181-3621-5947-AB21-1DCB57F787BF}"/>
                </a:ext>
              </a:extLst>
            </p:cNvPr>
            <p:cNvSpPr/>
            <p:nvPr/>
          </p:nvSpPr>
          <p:spPr>
            <a:xfrm>
              <a:off x="2515098" y="4032221"/>
              <a:ext cx="400789" cy="826493"/>
            </a:xfrm>
            <a:custGeom>
              <a:avLst/>
              <a:gdLst>
                <a:gd name="connsiteX0" fmla="*/ 0 w 1163053"/>
                <a:gd name="connsiteY0" fmla="*/ 1116981 h 2233962"/>
                <a:gd name="connsiteX1" fmla="*/ 581527 w 1163053"/>
                <a:gd name="connsiteY1" fmla="*/ 0 h 2233962"/>
                <a:gd name="connsiteX2" fmla="*/ 1163054 w 1163053"/>
                <a:gd name="connsiteY2" fmla="*/ 1116981 h 2233962"/>
                <a:gd name="connsiteX3" fmla="*/ 581527 w 1163053"/>
                <a:gd name="connsiteY3" fmla="*/ 2233962 h 2233962"/>
                <a:gd name="connsiteX4" fmla="*/ 0 w 1163053"/>
                <a:gd name="connsiteY4" fmla="*/ 1116981 h 2233962"/>
                <a:gd name="connsiteX0" fmla="*/ 1163054 w 1254494"/>
                <a:gd name="connsiteY0" fmla="*/ 1116981 h 2233962"/>
                <a:gd name="connsiteX1" fmla="*/ 581527 w 1254494"/>
                <a:gd name="connsiteY1" fmla="*/ 2233962 h 2233962"/>
                <a:gd name="connsiteX2" fmla="*/ 0 w 1254494"/>
                <a:gd name="connsiteY2" fmla="*/ 1116981 h 2233962"/>
                <a:gd name="connsiteX3" fmla="*/ 581527 w 1254494"/>
                <a:gd name="connsiteY3" fmla="*/ 0 h 2233962"/>
                <a:gd name="connsiteX4" fmla="*/ 1254494 w 1254494"/>
                <a:gd name="connsiteY4" fmla="*/ 1208421 h 2233962"/>
                <a:gd name="connsiteX0" fmla="*/ 1163054 w 1318663"/>
                <a:gd name="connsiteY0" fmla="*/ 1125576 h 2242557"/>
                <a:gd name="connsiteX1" fmla="*/ 581527 w 1318663"/>
                <a:gd name="connsiteY1" fmla="*/ 2242557 h 2242557"/>
                <a:gd name="connsiteX2" fmla="*/ 0 w 1318663"/>
                <a:gd name="connsiteY2" fmla="*/ 1125576 h 2242557"/>
                <a:gd name="connsiteX3" fmla="*/ 581527 w 1318663"/>
                <a:gd name="connsiteY3" fmla="*/ 8595 h 2242557"/>
                <a:gd name="connsiteX4" fmla="*/ 1318663 w 1318663"/>
                <a:gd name="connsiteY4" fmla="*/ 823985 h 2242557"/>
                <a:gd name="connsiteX0" fmla="*/ 1163054 w 1163054"/>
                <a:gd name="connsiteY0" fmla="*/ 1329050 h 2446031"/>
                <a:gd name="connsiteX1" fmla="*/ 581527 w 1163054"/>
                <a:gd name="connsiteY1" fmla="*/ 2446031 h 2446031"/>
                <a:gd name="connsiteX2" fmla="*/ 0 w 1163054"/>
                <a:gd name="connsiteY2" fmla="*/ 1329050 h 2446031"/>
                <a:gd name="connsiteX3" fmla="*/ 581527 w 1163054"/>
                <a:gd name="connsiteY3" fmla="*/ 212069 h 2446031"/>
                <a:gd name="connsiteX4" fmla="*/ 1110115 w 1163054"/>
                <a:gd name="connsiteY4" fmla="*/ 433901 h 2446031"/>
                <a:gd name="connsiteX0" fmla="*/ 1163054 w 1960347"/>
                <a:gd name="connsiteY0" fmla="*/ 1305269 h 2422250"/>
                <a:gd name="connsiteX1" fmla="*/ 581527 w 1960347"/>
                <a:gd name="connsiteY1" fmla="*/ 2422250 h 2422250"/>
                <a:gd name="connsiteX2" fmla="*/ 0 w 1960347"/>
                <a:gd name="connsiteY2" fmla="*/ 1305269 h 2422250"/>
                <a:gd name="connsiteX3" fmla="*/ 581527 w 1960347"/>
                <a:gd name="connsiteY3" fmla="*/ 188288 h 2422250"/>
                <a:gd name="connsiteX4" fmla="*/ 1960347 w 1960347"/>
                <a:gd name="connsiteY4" fmla="*/ 450225 h 2422250"/>
                <a:gd name="connsiteX0" fmla="*/ 1163054 w 1631483"/>
                <a:gd name="connsiteY0" fmla="*/ 1222557 h 2339538"/>
                <a:gd name="connsiteX1" fmla="*/ 581527 w 1631483"/>
                <a:gd name="connsiteY1" fmla="*/ 2339538 h 2339538"/>
                <a:gd name="connsiteX2" fmla="*/ 0 w 1631483"/>
                <a:gd name="connsiteY2" fmla="*/ 1222557 h 2339538"/>
                <a:gd name="connsiteX3" fmla="*/ 581527 w 1631483"/>
                <a:gd name="connsiteY3" fmla="*/ 105576 h 2339538"/>
                <a:gd name="connsiteX4" fmla="*/ 1631483 w 1631483"/>
                <a:gd name="connsiteY4" fmla="*/ 527934 h 2339538"/>
                <a:gd name="connsiteX0" fmla="*/ 1884948 w 1884948"/>
                <a:gd name="connsiteY0" fmla="*/ 2441757 h 2735166"/>
                <a:gd name="connsiteX1" fmla="*/ 581527 w 1884948"/>
                <a:gd name="connsiteY1" fmla="*/ 2339538 h 2735166"/>
                <a:gd name="connsiteX2" fmla="*/ 0 w 1884948"/>
                <a:gd name="connsiteY2" fmla="*/ 1222557 h 2735166"/>
                <a:gd name="connsiteX3" fmla="*/ 581527 w 1884948"/>
                <a:gd name="connsiteY3" fmla="*/ 105576 h 2735166"/>
                <a:gd name="connsiteX4" fmla="*/ 1631483 w 1884948"/>
                <a:gd name="connsiteY4" fmla="*/ 527934 h 2735166"/>
                <a:gd name="connsiteX0" fmla="*/ 1884948 w 1884948"/>
                <a:gd name="connsiteY0" fmla="*/ 2336181 h 2629590"/>
                <a:gd name="connsiteX1" fmla="*/ 581527 w 1884948"/>
                <a:gd name="connsiteY1" fmla="*/ 2233962 h 2629590"/>
                <a:gd name="connsiteX2" fmla="*/ 0 w 1884948"/>
                <a:gd name="connsiteY2" fmla="*/ 1116981 h 2629590"/>
                <a:gd name="connsiteX3" fmla="*/ 581527 w 1884948"/>
                <a:gd name="connsiteY3" fmla="*/ 0 h 2629590"/>
                <a:gd name="connsiteX0" fmla="*/ 581527 w 581527"/>
                <a:gd name="connsiteY0" fmla="*/ 2233962 h 2233962"/>
                <a:gd name="connsiteX1" fmla="*/ 0 w 581527"/>
                <a:gd name="connsiteY1" fmla="*/ 1116981 h 2233962"/>
                <a:gd name="connsiteX2" fmla="*/ 581527 w 581527"/>
                <a:gd name="connsiteY2" fmla="*/ 0 h 2233962"/>
                <a:gd name="connsiteX0" fmla="*/ 581527 w 581527"/>
                <a:gd name="connsiteY0" fmla="*/ 2233962 h 2233962"/>
                <a:gd name="connsiteX1" fmla="*/ 0 w 581527"/>
                <a:gd name="connsiteY1" fmla="*/ 1116981 h 2233962"/>
                <a:gd name="connsiteX2" fmla="*/ 581527 w 581527"/>
                <a:gd name="connsiteY2" fmla="*/ 0 h 2233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81527" h="2233962">
                  <a:moveTo>
                    <a:pt x="581527" y="2233962"/>
                  </a:moveTo>
                  <a:cubicBezTo>
                    <a:pt x="267369" y="2030762"/>
                    <a:pt x="0" y="1733873"/>
                    <a:pt x="0" y="1116981"/>
                  </a:cubicBezTo>
                  <a:cubicBezTo>
                    <a:pt x="0" y="500089"/>
                    <a:pt x="309613" y="115770"/>
                    <a:pt x="581527" y="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tailEnd type="stealth" w="lg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050" dirty="0">
                <a:latin typeface="Palatino"/>
              </a:endParaRPr>
            </a:p>
          </p:txBody>
        </p:sp>
        <p:cxnSp>
          <p:nvCxnSpPr>
            <p:cNvPr id="34" name="Straight Arrow Connector 8">
              <a:extLst>
                <a:ext uri="{FF2B5EF4-FFF2-40B4-BE49-F238E27FC236}">
                  <a16:creationId xmlns:a16="http://schemas.microsoft.com/office/drawing/2014/main" id="{4E3C5B4C-59C9-4D40-AD89-A56F0B278D2C}"/>
                </a:ext>
              </a:extLst>
            </p:cNvPr>
            <p:cNvCxnSpPr>
              <a:stCxn id="22" idx="0"/>
              <a:endCxn id="28" idx="2"/>
            </p:cNvCxnSpPr>
            <p:nvPr/>
          </p:nvCxnSpPr>
          <p:spPr>
            <a:xfrm flipV="1">
              <a:off x="2111102" y="3986293"/>
              <a:ext cx="927" cy="309831"/>
            </a:xfrm>
            <a:prstGeom prst="straightConnector1">
              <a:avLst/>
            </a:prstGeom>
            <a:ln w="19050"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" name="Straight Arrow Connector 8">
              <a:extLst>
                <a:ext uri="{FF2B5EF4-FFF2-40B4-BE49-F238E27FC236}">
                  <a16:creationId xmlns:a16="http://schemas.microsoft.com/office/drawing/2014/main" id="{BF1AEAE6-9F5D-C046-AE17-C8557252D33A}"/>
                </a:ext>
              </a:extLst>
            </p:cNvPr>
            <p:cNvCxnSpPr/>
            <p:nvPr/>
          </p:nvCxnSpPr>
          <p:spPr>
            <a:xfrm flipV="1">
              <a:off x="2902311" y="4002058"/>
              <a:ext cx="927" cy="309831"/>
            </a:xfrm>
            <a:prstGeom prst="straightConnector1">
              <a:avLst/>
            </a:prstGeom>
            <a:ln w="19050"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" name="Straight Arrow Connector 8">
              <a:extLst>
                <a:ext uri="{FF2B5EF4-FFF2-40B4-BE49-F238E27FC236}">
                  <a16:creationId xmlns:a16="http://schemas.microsoft.com/office/drawing/2014/main" id="{143DA8FB-238E-B149-B3D1-D1824C904754}"/>
                </a:ext>
              </a:extLst>
            </p:cNvPr>
            <p:cNvCxnSpPr/>
            <p:nvPr/>
          </p:nvCxnSpPr>
          <p:spPr>
            <a:xfrm flipV="1">
              <a:off x="4343029" y="3986293"/>
              <a:ext cx="927" cy="309831"/>
            </a:xfrm>
            <a:prstGeom prst="straightConnector1">
              <a:avLst/>
            </a:prstGeom>
            <a:ln w="19050"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" name="直接连接符 82">
              <a:extLst>
                <a:ext uri="{FF2B5EF4-FFF2-40B4-BE49-F238E27FC236}">
                  <a16:creationId xmlns:a16="http://schemas.microsoft.com/office/drawing/2014/main" id="{BC335F1C-CCFD-7145-89C6-0640045F15EE}"/>
                </a:ext>
              </a:extLst>
            </p:cNvPr>
            <p:cNvCxnSpPr>
              <a:stCxn id="28" idx="3"/>
              <a:endCxn id="29" idx="1"/>
            </p:cNvCxnSpPr>
            <p:nvPr/>
          </p:nvCxnSpPr>
          <p:spPr>
            <a:xfrm>
              <a:off x="2389364" y="3844149"/>
              <a:ext cx="237003" cy="0"/>
            </a:xfrm>
            <a:prstGeom prst="line">
              <a:avLst/>
            </a:prstGeom>
            <a:ln w="19050">
              <a:solidFill>
                <a:schemeClr val="tx1"/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" name="直接连接符 83">
              <a:extLst>
                <a:ext uri="{FF2B5EF4-FFF2-40B4-BE49-F238E27FC236}">
                  <a16:creationId xmlns:a16="http://schemas.microsoft.com/office/drawing/2014/main" id="{E28D6E39-F727-D54B-9C66-33A8C027BF14}"/>
                </a:ext>
              </a:extLst>
            </p:cNvPr>
            <p:cNvCxnSpPr>
              <a:stCxn id="30" idx="1"/>
              <a:endCxn id="29" idx="3"/>
            </p:cNvCxnSpPr>
            <p:nvPr/>
          </p:nvCxnSpPr>
          <p:spPr>
            <a:xfrm flipH="1">
              <a:off x="3181038" y="3844149"/>
              <a:ext cx="890726" cy="0"/>
            </a:xfrm>
            <a:prstGeom prst="line">
              <a:avLst/>
            </a:prstGeom>
            <a:ln w="19050">
              <a:solidFill>
                <a:schemeClr val="tx1"/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" name="Straight Arrow Connector 26">
              <a:extLst>
                <a:ext uri="{FF2B5EF4-FFF2-40B4-BE49-F238E27FC236}">
                  <a16:creationId xmlns:a16="http://schemas.microsoft.com/office/drawing/2014/main" id="{8D8358F9-738F-6F4B-BB39-72FD546B54A4}"/>
                </a:ext>
              </a:extLst>
            </p:cNvPr>
            <p:cNvCxnSpPr>
              <a:stCxn id="23" idx="1"/>
              <a:endCxn id="22" idx="3"/>
            </p:cNvCxnSpPr>
            <p:nvPr/>
          </p:nvCxnSpPr>
          <p:spPr>
            <a:xfrm flipH="1">
              <a:off x="2388437" y="4438268"/>
              <a:ext cx="237003" cy="0"/>
            </a:xfrm>
            <a:prstGeom prst="straightConnector1">
              <a:avLst/>
            </a:prstGeom>
            <a:ln w="19050">
              <a:tailEnd type="triangle"/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cxnSp>
          <p:nvCxnSpPr>
            <p:cNvPr id="40" name="Straight Arrow Connector 26">
              <a:extLst>
                <a:ext uri="{FF2B5EF4-FFF2-40B4-BE49-F238E27FC236}">
                  <a16:creationId xmlns:a16="http://schemas.microsoft.com/office/drawing/2014/main" id="{003E7948-5FAE-324B-822B-17F1F10F093C}"/>
                </a:ext>
              </a:extLst>
            </p:cNvPr>
            <p:cNvCxnSpPr/>
            <p:nvPr/>
          </p:nvCxnSpPr>
          <p:spPr>
            <a:xfrm flipH="1">
              <a:off x="3193221" y="4445467"/>
              <a:ext cx="237003" cy="0"/>
            </a:xfrm>
            <a:prstGeom prst="straightConnector1">
              <a:avLst/>
            </a:prstGeom>
            <a:ln w="19050">
              <a:tailEnd type="triangle"/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cxnSp>
          <p:nvCxnSpPr>
            <p:cNvPr id="41" name="Straight Arrow Connector 26">
              <a:extLst>
                <a:ext uri="{FF2B5EF4-FFF2-40B4-BE49-F238E27FC236}">
                  <a16:creationId xmlns:a16="http://schemas.microsoft.com/office/drawing/2014/main" id="{FDAC353C-D61B-3541-849B-52767639633F}"/>
                </a:ext>
              </a:extLst>
            </p:cNvPr>
            <p:cNvCxnSpPr/>
            <p:nvPr/>
          </p:nvCxnSpPr>
          <p:spPr>
            <a:xfrm flipH="1" flipV="1">
              <a:off x="3833419" y="4438268"/>
              <a:ext cx="250534" cy="7199"/>
            </a:xfrm>
            <a:prstGeom prst="straightConnector1">
              <a:avLst/>
            </a:prstGeom>
            <a:ln w="19050">
              <a:tailEnd type="triangle"/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cxnSp>
          <p:nvCxnSpPr>
            <p:cNvPr id="42" name="直接连接符 87">
              <a:extLst>
                <a:ext uri="{FF2B5EF4-FFF2-40B4-BE49-F238E27FC236}">
                  <a16:creationId xmlns:a16="http://schemas.microsoft.com/office/drawing/2014/main" id="{8DCEF829-36AF-6E48-A251-D7A5681CC4D4}"/>
                </a:ext>
              </a:extLst>
            </p:cNvPr>
            <p:cNvCxnSpPr/>
            <p:nvPr/>
          </p:nvCxnSpPr>
          <p:spPr>
            <a:xfrm flipH="1">
              <a:off x="3497944" y="4445467"/>
              <a:ext cx="320913" cy="0"/>
            </a:xfrm>
            <a:prstGeom prst="line">
              <a:avLst/>
            </a:prstGeom>
            <a:ln w="19050">
              <a:solidFill>
                <a:schemeClr val="tx1"/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3" name="直接连接符 88">
              <a:extLst>
                <a:ext uri="{FF2B5EF4-FFF2-40B4-BE49-F238E27FC236}">
                  <a16:creationId xmlns:a16="http://schemas.microsoft.com/office/drawing/2014/main" id="{0D8E6C63-F4BC-1F46-82B2-8E13966B3998}"/>
                </a:ext>
              </a:extLst>
            </p:cNvPr>
            <p:cNvCxnSpPr/>
            <p:nvPr/>
          </p:nvCxnSpPr>
          <p:spPr>
            <a:xfrm flipH="1">
              <a:off x="3489887" y="5000858"/>
              <a:ext cx="320913" cy="0"/>
            </a:xfrm>
            <a:prstGeom prst="line">
              <a:avLst/>
            </a:prstGeom>
            <a:ln w="19050">
              <a:solidFill>
                <a:schemeClr val="tx1"/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4" name="直接连接符 89">
              <a:extLst>
                <a:ext uri="{FF2B5EF4-FFF2-40B4-BE49-F238E27FC236}">
                  <a16:creationId xmlns:a16="http://schemas.microsoft.com/office/drawing/2014/main" id="{8DE0CF03-25CE-C940-99C1-CE0EFB4A250F}"/>
                </a:ext>
              </a:extLst>
            </p:cNvPr>
            <p:cNvCxnSpPr/>
            <p:nvPr/>
          </p:nvCxnSpPr>
          <p:spPr>
            <a:xfrm flipH="1">
              <a:off x="3465944" y="5825047"/>
              <a:ext cx="320913" cy="0"/>
            </a:xfrm>
            <a:prstGeom prst="line">
              <a:avLst/>
            </a:prstGeom>
            <a:ln w="19050">
              <a:solidFill>
                <a:schemeClr val="tx1"/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45" name="文本框 47">
            <a:extLst>
              <a:ext uri="{FF2B5EF4-FFF2-40B4-BE49-F238E27FC236}">
                <a16:creationId xmlns:a16="http://schemas.microsoft.com/office/drawing/2014/main" id="{98DCA28F-A042-C04B-8B18-1AD35FE90DF3}"/>
              </a:ext>
            </a:extLst>
          </p:cNvPr>
          <p:cNvSpPr txBox="1"/>
          <p:nvPr/>
        </p:nvSpPr>
        <p:spPr>
          <a:xfrm>
            <a:off x="702365" y="1265238"/>
            <a:ext cx="561710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altLang="zh-CN" sz="2400" dirty="0">
                <a:solidFill>
                  <a:srgbClr val="C00000"/>
                </a:solidFill>
                <a:latin typeface="Palatino"/>
              </a:rPr>
              <a:t>Encoder:</a:t>
            </a:r>
            <a:endParaRPr lang="zh-CN" altLang="en-US" sz="2400" dirty="0">
              <a:latin typeface="Palatino"/>
            </a:endParaRPr>
          </a:p>
        </p:txBody>
      </p:sp>
      <p:sp>
        <p:nvSpPr>
          <p:cNvPr id="46" name="文本框 2">
            <a:extLst>
              <a:ext uri="{FF2B5EF4-FFF2-40B4-BE49-F238E27FC236}">
                <a16:creationId xmlns:a16="http://schemas.microsoft.com/office/drawing/2014/main" id="{D7AA8AD0-8829-1948-9456-808B5999AFF0}"/>
              </a:ext>
            </a:extLst>
          </p:cNvPr>
          <p:cNvSpPr txBox="1"/>
          <p:nvPr/>
        </p:nvSpPr>
        <p:spPr>
          <a:xfrm>
            <a:off x="338110" y="172640"/>
            <a:ext cx="725388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3600" b="1" dirty="0">
                <a:latin typeface="Palatino"/>
              </a:rPr>
              <a:t>Seq2seq using LSTM</a:t>
            </a:r>
            <a:endParaRPr lang="zh-CN" altLang="en-US" sz="3600" b="1" dirty="0">
              <a:latin typeface="Palatino"/>
            </a:endParaRPr>
          </a:p>
        </p:txBody>
      </p:sp>
    </p:spTree>
    <p:extLst>
      <p:ext uri="{BB962C8B-B14F-4D97-AF65-F5344CB8AC3E}">
        <p14:creationId xmlns:p14="http://schemas.microsoft.com/office/powerpoint/2010/main" val="1108349040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灯片编号占位符 1">
            <a:extLst>
              <a:ext uri="{FF2B5EF4-FFF2-40B4-BE49-F238E27FC236}">
                <a16:creationId xmlns:a16="http://schemas.microsoft.com/office/drawing/2014/main" id="{A7F5B91A-F9F6-43EA-8B18-78F0970A092B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1D8FA19-E13B-4121-8BBF-5D41F5A04330}" type="slidenum">
              <a:rPr lang="zh-CN" altLang="en-US" smtClean="0"/>
              <a:t>15</a:t>
            </a:fld>
            <a:endParaRPr lang="zh-CN" altLang="en-US"/>
          </a:p>
        </p:txBody>
      </p:sp>
      <p:sp>
        <p:nvSpPr>
          <p:cNvPr id="5" name="文本框 4">
            <a:extLst>
              <a:ext uri="{FF2B5EF4-FFF2-40B4-BE49-F238E27FC236}">
                <a16:creationId xmlns:a16="http://schemas.microsoft.com/office/drawing/2014/main" id="{A3E65F59-91F7-4632-A876-1E2567A60164}"/>
              </a:ext>
            </a:extLst>
          </p:cNvPr>
          <p:cNvSpPr txBox="1"/>
          <p:nvPr/>
        </p:nvSpPr>
        <p:spPr>
          <a:xfrm>
            <a:off x="1062018" y="1923735"/>
            <a:ext cx="10514898" cy="203132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spcAft>
                <a:spcPts val="1200"/>
              </a:spcAft>
              <a:buFont typeface="Arial" panose="020B0604020202020204" pitchFamily="34" charset="0"/>
              <a:buChar char="•"/>
            </a:pPr>
            <a:r>
              <a:rPr lang="en-US" altLang="zh-CN" sz="2400" dirty="0">
                <a:latin typeface="Palatino"/>
              </a:rPr>
              <a:t>Auto-regressive</a:t>
            </a:r>
            <a:r>
              <a:rPr lang="zh-CN" altLang="en-US" sz="2400" dirty="0">
                <a:latin typeface="Palatino"/>
              </a:rPr>
              <a:t> </a:t>
            </a:r>
            <a:r>
              <a:rPr lang="en-US" altLang="zh-CN" sz="2400" dirty="0">
                <a:latin typeface="Palatino"/>
              </a:rPr>
              <a:t>generation.</a:t>
            </a:r>
          </a:p>
          <a:p>
            <a:pPr marL="285750" indent="-285750">
              <a:spcAft>
                <a:spcPts val="1200"/>
              </a:spcAft>
              <a:buFont typeface="Arial" panose="020B0604020202020204" pitchFamily="34" charset="0"/>
              <a:buChar char="•"/>
            </a:pPr>
            <a:r>
              <a:rPr lang="en-US" altLang="zh-CN" sz="2400" dirty="0">
                <a:latin typeface="Palatino"/>
              </a:rPr>
              <a:t>Generate target tokens</a:t>
            </a:r>
            <a:r>
              <a:rPr lang="zh-CN" altLang="en-US" sz="2400" dirty="0">
                <a:latin typeface="Palatino"/>
              </a:rPr>
              <a:t> </a:t>
            </a:r>
            <a:r>
              <a:rPr lang="en-US" altLang="zh-CN" sz="2400" dirty="0">
                <a:latin typeface="Palatino"/>
              </a:rPr>
              <a:t>recurrently.</a:t>
            </a:r>
          </a:p>
          <a:p>
            <a:pPr marL="285750" indent="-285750">
              <a:spcAft>
                <a:spcPts val="1200"/>
              </a:spcAft>
              <a:buFont typeface="Arial" panose="020B0604020202020204" pitchFamily="34" charset="0"/>
              <a:buChar char="•"/>
            </a:pPr>
            <a:r>
              <a:rPr lang="en-US" altLang="zh-CN" sz="2400" dirty="0">
                <a:latin typeface="Palatino"/>
              </a:rPr>
              <a:t>Each step using one LSTM step, with the last output token as input.</a:t>
            </a:r>
          </a:p>
          <a:p>
            <a:pPr marL="285750" indent="-285750">
              <a:spcAft>
                <a:spcPts val="1200"/>
              </a:spcAft>
              <a:buFont typeface="Arial" panose="020B0604020202020204" pitchFamily="34" charset="0"/>
              <a:buChar char="•"/>
            </a:pPr>
            <a:r>
              <a:rPr lang="en-US" altLang="zh-CN" sz="2400" dirty="0">
                <a:latin typeface="Palatino"/>
              </a:rPr>
              <a:t>Initial state is the encoder state.</a:t>
            </a:r>
          </a:p>
        </p:txBody>
      </p:sp>
      <p:sp>
        <p:nvSpPr>
          <p:cNvPr id="45" name="文本框 47">
            <a:extLst>
              <a:ext uri="{FF2B5EF4-FFF2-40B4-BE49-F238E27FC236}">
                <a16:creationId xmlns:a16="http://schemas.microsoft.com/office/drawing/2014/main" id="{98DCA28F-A042-C04B-8B18-1AD35FE90DF3}"/>
              </a:ext>
            </a:extLst>
          </p:cNvPr>
          <p:cNvSpPr txBox="1"/>
          <p:nvPr/>
        </p:nvSpPr>
        <p:spPr>
          <a:xfrm>
            <a:off x="702365" y="1265238"/>
            <a:ext cx="561710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altLang="zh-CN" sz="2400" dirty="0">
                <a:solidFill>
                  <a:srgbClr val="C00000"/>
                </a:solidFill>
                <a:latin typeface="Palatino"/>
              </a:rPr>
              <a:t>Decoder:</a:t>
            </a:r>
            <a:endParaRPr lang="zh-CN" altLang="en-US" sz="2400" dirty="0">
              <a:latin typeface="Palatino"/>
            </a:endParaRPr>
          </a:p>
        </p:txBody>
      </p:sp>
      <p:sp>
        <p:nvSpPr>
          <p:cNvPr id="46" name="文本框 2">
            <a:extLst>
              <a:ext uri="{FF2B5EF4-FFF2-40B4-BE49-F238E27FC236}">
                <a16:creationId xmlns:a16="http://schemas.microsoft.com/office/drawing/2014/main" id="{51AA7D92-D25B-EB4F-8535-17DA10992798}"/>
              </a:ext>
            </a:extLst>
          </p:cNvPr>
          <p:cNvSpPr txBox="1"/>
          <p:nvPr/>
        </p:nvSpPr>
        <p:spPr>
          <a:xfrm>
            <a:off x="338110" y="172640"/>
            <a:ext cx="725388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3600" b="1" dirty="0">
                <a:latin typeface="Palatino"/>
              </a:rPr>
              <a:t>Seq2seq using LSTM</a:t>
            </a:r>
            <a:endParaRPr lang="zh-CN" altLang="en-US" sz="3600" b="1" dirty="0">
              <a:latin typeface="Palatino"/>
            </a:endParaRPr>
          </a:p>
        </p:txBody>
      </p:sp>
      <p:sp>
        <p:nvSpPr>
          <p:cNvPr id="3" name="Rounded Rectangle 32">
            <a:extLst>
              <a:ext uri="{FF2B5EF4-FFF2-40B4-BE49-F238E27FC236}">
                <a16:creationId xmlns:a16="http://schemas.microsoft.com/office/drawing/2014/main" id="{B89A078C-C382-5FF1-C30E-71DB5D033ACC}"/>
              </a:ext>
            </a:extLst>
          </p:cNvPr>
          <p:cNvSpPr/>
          <p:nvPr/>
        </p:nvSpPr>
        <p:spPr>
          <a:xfrm>
            <a:off x="4630075" y="4759999"/>
            <a:ext cx="2315034" cy="395705"/>
          </a:xfrm>
          <a:prstGeom prst="roundRect">
            <a:avLst/>
          </a:prstGeom>
          <a:ln w="19050"/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200" b="1" dirty="0">
                <a:latin typeface="Palatino"/>
              </a:rPr>
              <a:t>LSTM-STEP</a:t>
            </a:r>
          </a:p>
        </p:txBody>
      </p:sp>
      <p:grpSp>
        <p:nvGrpSpPr>
          <p:cNvPr id="12" name="组合 11" descr="\documentclass{article}&#10;\usepackage{amsmath}&#10;\pagestyle{empty}&#10;\begin{document}&#10;&#10;\begin{gather*}&#10;\mathbf{h}_{i-1}&#10;\end{gather*}&#10;&#10;\end{document}" title="IguanaTex Shape Display">
            <a:extLst>
              <a:ext uri="{FF2B5EF4-FFF2-40B4-BE49-F238E27FC236}">
                <a16:creationId xmlns:a16="http://schemas.microsoft.com/office/drawing/2014/main" id="{605333D0-69C9-2FE2-1CD1-6FADFB2FAE30}"/>
              </a:ext>
            </a:extLst>
          </p:cNvPr>
          <p:cNvGrpSpPr>
            <a:grpSpLocks noChangeAspect="1"/>
          </p:cNvGrpSpPr>
          <p:nvPr>
            <p:custDataLst>
              <p:tags r:id="rId1"/>
            </p:custDataLst>
          </p:nvPr>
        </p:nvGrpSpPr>
        <p:grpSpPr>
          <a:xfrm>
            <a:off x="3664953" y="4832647"/>
            <a:ext cx="464217" cy="215372"/>
            <a:chOff x="12013772" y="-12525247"/>
            <a:chExt cx="464217" cy="215372"/>
          </a:xfrm>
        </p:grpSpPr>
        <p:sp>
          <p:nvSpPr>
            <p:cNvPr id="8" name="任意多边形: 形状 7">
              <a:extLst>
                <a:ext uri="{FF2B5EF4-FFF2-40B4-BE49-F238E27FC236}">
                  <a16:creationId xmlns:a16="http://schemas.microsoft.com/office/drawing/2014/main" id="{08481CBD-B3AD-E860-B5FC-999C8499BE17}"/>
                </a:ext>
              </a:extLst>
            </p:cNvPr>
            <p:cNvSpPr/>
            <p:nvPr>
              <p:custDataLst>
                <p:tags r:id="rId13"/>
              </p:custDataLst>
            </p:nvPr>
          </p:nvSpPr>
          <p:spPr>
            <a:xfrm flipV="1">
              <a:off x="12013772" y="-12525247"/>
              <a:ext cx="144345" cy="175644"/>
            </a:xfrm>
            <a:custGeom>
              <a:avLst/>
              <a:gdLst>
                <a:gd name="connsiteX0" fmla="*/ 17477 w 144345"/>
                <a:gd name="connsiteY0" fmla="*/ 10515 h 175644"/>
                <a:gd name="connsiteX1" fmla="*/ 0 w 144345"/>
                <a:gd name="connsiteY1" fmla="*/ 10515 h 175644"/>
                <a:gd name="connsiteX2" fmla="*/ 0 w 144345"/>
                <a:gd name="connsiteY2" fmla="*/ -1377 h 175644"/>
                <a:gd name="connsiteX3" fmla="*/ 31912 w 144345"/>
                <a:gd name="connsiteY3" fmla="*/ -616 h 175644"/>
                <a:gd name="connsiteX4" fmla="*/ 63816 w 144345"/>
                <a:gd name="connsiteY4" fmla="*/ -1377 h 175644"/>
                <a:gd name="connsiteX5" fmla="*/ 63816 w 144345"/>
                <a:gd name="connsiteY5" fmla="*/ 10515 h 175644"/>
                <a:gd name="connsiteX6" fmla="*/ 46346 w 144345"/>
                <a:gd name="connsiteY6" fmla="*/ 10515 h 175644"/>
                <a:gd name="connsiteX7" fmla="*/ 46346 w 144345"/>
                <a:gd name="connsiteY7" fmla="*/ 63412 h 175644"/>
                <a:gd name="connsiteX8" fmla="*/ 84073 w 144345"/>
                <a:gd name="connsiteY8" fmla="*/ 103404 h 175644"/>
                <a:gd name="connsiteX9" fmla="*/ 98000 w 144345"/>
                <a:gd name="connsiteY9" fmla="*/ 78854 h 175644"/>
                <a:gd name="connsiteX10" fmla="*/ 98000 w 144345"/>
                <a:gd name="connsiteY10" fmla="*/ 10515 h 175644"/>
                <a:gd name="connsiteX11" fmla="*/ 80530 w 144345"/>
                <a:gd name="connsiteY11" fmla="*/ 10515 h 175644"/>
                <a:gd name="connsiteX12" fmla="*/ 80530 w 144345"/>
                <a:gd name="connsiteY12" fmla="*/ -1377 h 175644"/>
                <a:gd name="connsiteX13" fmla="*/ 112434 w 144345"/>
                <a:gd name="connsiteY13" fmla="*/ -616 h 175644"/>
                <a:gd name="connsiteX14" fmla="*/ 144346 w 144345"/>
                <a:gd name="connsiteY14" fmla="*/ -1377 h 175644"/>
                <a:gd name="connsiteX15" fmla="*/ 144346 w 144345"/>
                <a:gd name="connsiteY15" fmla="*/ 10515 h 175644"/>
                <a:gd name="connsiteX16" fmla="*/ 126869 w 144345"/>
                <a:gd name="connsiteY16" fmla="*/ 10515 h 175644"/>
                <a:gd name="connsiteX17" fmla="*/ 126869 w 144345"/>
                <a:gd name="connsiteY17" fmla="*/ 76067 h 175644"/>
                <a:gd name="connsiteX18" fmla="*/ 87871 w 144345"/>
                <a:gd name="connsiteY18" fmla="*/ 112512 h 175644"/>
                <a:gd name="connsiteX19" fmla="*/ 44821 w 144345"/>
                <a:gd name="connsiteY19" fmla="*/ 87707 h 175644"/>
                <a:gd name="connsiteX20" fmla="*/ 44821 w 144345"/>
                <a:gd name="connsiteY20" fmla="*/ 174267 h 175644"/>
                <a:gd name="connsiteX21" fmla="*/ 0 w 144345"/>
                <a:gd name="connsiteY21" fmla="*/ 172243 h 175644"/>
                <a:gd name="connsiteX22" fmla="*/ 0 w 144345"/>
                <a:gd name="connsiteY22" fmla="*/ 160349 h 175644"/>
                <a:gd name="connsiteX23" fmla="*/ 17477 w 144345"/>
                <a:gd name="connsiteY23" fmla="*/ 150480 h 175644"/>
                <a:gd name="connsiteX24" fmla="*/ 17477 w 144345"/>
                <a:gd name="connsiteY24" fmla="*/ 10515 h 175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44345" h="175644">
                  <a:moveTo>
                    <a:pt x="17477" y="10515"/>
                  </a:moveTo>
                  <a:lnTo>
                    <a:pt x="0" y="10515"/>
                  </a:lnTo>
                  <a:lnTo>
                    <a:pt x="0" y="-1377"/>
                  </a:lnTo>
                  <a:cubicBezTo>
                    <a:pt x="7095" y="-1125"/>
                    <a:pt x="22283" y="-616"/>
                    <a:pt x="31912" y="-616"/>
                  </a:cubicBezTo>
                  <a:cubicBezTo>
                    <a:pt x="41787" y="-616"/>
                    <a:pt x="56729" y="-1125"/>
                    <a:pt x="63816" y="-1377"/>
                  </a:cubicBezTo>
                  <a:lnTo>
                    <a:pt x="63816" y="10515"/>
                  </a:lnTo>
                  <a:lnTo>
                    <a:pt x="46346" y="10515"/>
                  </a:lnTo>
                  <a:lnTo>
                    <a:pt x="46346" y="63412"/>
                  </a:lnTo>
                  <a:cubicBezTo>
                    <a:pt x="46346" y="91003"/>
                    <a:pt x="68121" y="103404"/>
                    <a:pt x="84073" y="103404"/>
                  </a:cubicBezTo>
                  <a:cubicBezTo>
                    <a:pt x="92685" y="103404"/>
                    <a:pt x="98000" y="98085"/>
                    <a:pt x="98000" y="78854"/>
                  </a:cubicBezTo>
                  <a:lnTo>
                    <a:pt x="98000" y="10515"/>
                  </a:lnTo>
                  <a:lnTo>
                    <a:pt x="80530" y="10515"/>
                  </a:lnTo>
                  <a:lnTo>
                    <a:pt x="80530" y="-1377"/>
                  </a:lnTo>
                  <a:cubicBezTo>
                    <a:pt x="87616" y="-1125"/>
                    <a:pt x="102813" y="-616"/>
                    <a:pt x="112434" y="-616"/>
                  </a:cubicBezTo>
                  <a:cubicBezTo>
                    <a:pt x="122308" y="-616"/>
                    <a:pt x="137252" y="-1125"/>
                    <a:pt x="144346" y="-1377"/>
                  </a:cubicBezTo>
                  <a:lnTo>
                    <a:pt x="144346" y="10515"/>
                  </a:lnTo>
                  <a:lnTo>
                    <a:pt x="126869" y="10515"/>
                  </a:lnTo>
                  <a:lnTo>
                    <a:pt x="126869" y="76067"/>
                  </a:lnTo>
                  <a:cubicBezTo>
                    <a:pt x="126869" y="102643"/>
                    <a:pt x="113197" y="112512"/>
                    <a:pt x="87871" y="112512"/>
                  </a:cubicBezTo>
                  <a:cubicBezTo>
                    <a:pt x="63561" y="112512"/>
                    <a:pt x="50653" y="97831"/>
                    <a:pt x="44821" y="87707"/>
                  </a:cubicBezTo>
                  <a:lnTo>
                    <a:pt x="44821" y="174267"/>
                  </a:lnTo>
                  <a:lnTo>
                    <a:pt x="0" y="172243"/>
                  </a:lnTo>
                  <a:lnTo>
                    <a:pt x="0" y="160349"/>
                  </a:lnTo>
                  <a:cubicBezTo>
                    <a:pt x="15706" y="160349"/>
                    <a:pt x="17477" y="160349"/>
                    <a:pt x="17477" y="150480"/>
                  </a:cubicBezTo>
                  <a:lnTo>
                    <a:pt x="17477" y="10515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" name="任意多边形: 形状 8">
              <a:extLst>
                <a:ext uri="{FF2B5EF4-FFF2-40B4-BE49-F238E27FC236}">
                  <a16:creationId xmlns:a16="http://schemas.microsoft.com/office/drawing/2014/main" id="{16A81CDE-FEF6-46E9-1014-D52CCA89BB39}"/>
                </a:ext>
              </a:extLst>
            </p:cNvPr>
            <p:cNvSpPr/>
            <p:nvPr>
              <p:custDataLst>
                <p:tags r:id="rId14"/>
              </p:custDataLst>
            </p:nvPr>
          </p:nvSpPr>
          <p:spPr>
            <a:xfrm flipV="1">
              <a:off x="12172522" y="-12429138"/>
              <a:ext cx="53726" cy="119263"/>
            </a:xfrm>
            <a:custGeom>
              <a:avLst/>
              <a:gdLst>
                <a:gd name="connsiteX0" fmla="*/ 49119 w 53726"/>
                <a:gd name="connsiteY0" fmla="*/ 111158 h 119263"/>
                <a:gd name="connsiteX1" fmla="*/ 42024 w 53726"/>
                <a:gd name="connsiteY1" fmla="*/ 117892 h 119263"/>
                <a:gd name="connsiteX2" fmla="*/ 32094 w 53726"/>
                <a:gd name="connsiteY2" fmla="*/ 108150 h 119263"/>
                <a:gd name="connsiteX3" fmla="*/ 39188 w 53726"/>
                <a:gd name="connsiteY3" fmla="*/ 101409 h 119263"/>
                <a:gd name="connsiteX4" fmla="*/ 49119 w 53726"/>
                <a:gd name="connsiteY4" fmla="*/ 111158 h 119263"/>
                <a:gd name="connsiteX5" fmla="*/ 12941 w 53726"/>
                <a:gd name="connsiteY5" fmla="*/ 21129 h 119263"/>
                <a:gd name="connsiteX6" fmla="*/ 11352 w 53726"/>
                <a:gd name="connsiteY6" fmla="*/ 13689 h 119263"/>
                <a:gd name="connsiteX7" fmla="*/ 28193 w 53726"/>
                <a:gd name="connsiteY7" fmla="*/ -1372 h 119263"/>
                <a:gd name="connsiteX8" fmla="*/ 53726 w 53726"/>
                <a:gd name="connsiteY8" fmla="*/ 25741 h 119263"/>
                <a:gd name="connsiteX9" fmla="*/ 50890 w 53726"/>
                <a:gd name="connsiteY9" fmla="*/ 28044 h 119263"/>
                <a:gd name="connsiteX10" fmla="*/ 47522 w 53726"/>
                <a:gd name="connsiteY10" fmla="*/ 25028 h 119263"/>
                <a:gd name="connsiteX11" fmla="*/ 28725 w 53726"/>
                <a:gd name="connsiteY11" fmla="*/ 3590 h 119263"/>
                <a:gd name="connsiteX12" fmla="*/ 24293 w 53726"/>
                <a:gd name="connsiteY12" fmla="*/ 9790 h 119263"/>
                <a:gd name="connsiteX13" fmla="*/ 27129 w 53726"/>
                <a:gd name="connsiteY13" fmla="*/ 21129 h 119263"/>
                <a:gd name="connsiteX14" fmla="*/ 32801 w 53726"/>
                <a:gd name="connsiteY14" fmla="*/ 35310 h 119263"/>
                <a:gd name="connsiteX15" fmla="*/ 41492 w 53726"/>
                <a:gd name="connsiteY15" fmla="*/ 57819 h 119263"/>
                <a:gd name="connsiteX16" fmla="*/ 42556 w 53726"/>
                <a:gd name="connsiteY16" fmla="*/ 63488 h 119263"/>
                <a:gd name="connsiteX17" fmla="*/ 25707 w 53726"/>
                <a:gd name="connsiteY17" fmla="*/ 78551 h 119263"/>
                <a:gd name="connsiteX18" fmla="*/ 0 w 53726"/>
                <a:gd name="connsiteY18" fmla="*/ 51436 h 119263"/>
                <a:gd name="connsiteX19" fmla="*/ 3011 w 53726"/>
                <a:gd name="connsiteY19" fmla="*/ 49133 h 119263"/>
                <a:gd name="connsiteX20" fmla="*/ 6204 w 53726"/>
                <a:gd name="connsiteY20" fmla="*/ 51968 h 119263"/>
                <a:gd name="connsiteX21" fmla="*/ 25175 w 53726"/>
                <a:gd name="connsiteY21" fmla="*/ 73588 h 119263"/>
                <a:gd name="connsiteX22" fmla="*/ 29608 w 53726"/>
                <a:gd name="connsiteY22" fmla="*/ 67387 h 119263"/>
                <a:gd name="connsiteX23" fmla="*/ 24118 w 53726"/>
                <a:gd name="connsiteY23" fmla="*/ 49665 h 119263"/>
                <a:gd name="connsiteX24" fmla="*/ 12941 w 53726"/>
                <a:gd name="connsiteY24" fmla="*/ 21129 h 119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3726" h="119263">
                  <a:moveTo>
                    <a:pt x="49119" y="111158"/>
                  </a:moveTo>
                  <a:cubicBezTo>
                    <a:pt x="49119" y="113993"/>
                    <a:pt x="46989" y="117892"/>
                    <a:pt x="42024" y="117892"/>
                  </a:cubicBezTo>
                  <a:cubicBezTo>
                    <a:pt x="37234" y="117892"/>
                    <a:pt x="32094" y="113288"/>
                    <a:pt x="32094" y="108150"/>
                  </a:cubicBezTo>
                  <a:cubicBezTo>
                    <a:pt x="32094" y="105132"/>
                    <a:pt x="34398" y="101409"/>
                    <a:pt x="39188" y="101409"/>
                  </a:cubicBezTo>
                  <a:cubicBezTo>
                    <a:pt x="44328" y="101409"/>
                    <a:pt x="49119" y="106371"/>
                    <a:pt x="49119" y="111158"/>
                  </a:cubicBezTo>
                  <a:close/>
                  <a:moveTo>
                    <a:pt x="12941" y="21129"/>
                  </a:moveTo>
                  <a:cubicBezTo>
                    <a:pt x="12234" y="18827"/>
                    <a:pt x="11352" y="16699"/>
                    <a:pt x="11352" y="13689"/>
                  </a:cubicBezTo>
                  <a:cubicBezTo>
                    <a:pt x="11352" y="5360"/>
                    <a:pt x="18438" y="-1372"/>
                    <a:pt x="28193" y="-1372"/>
                  </a:cubicBezTo>
                  <a:cubicBezTo>
                    <a:pt x="45925" y="-1372"/>
                    <a:pt x="53726" y="23082"/>
                    <a:pt x="53726" y="25741"/>
                  </a:cubicBezTo>
                  <a:cubicBezTo>
                    <a:pt x="53726" y="28044"/>
                    <a:pt x="51422" y="28044"/>
                    <a:pt x="50890" y="28044"/>
                  </a:cubicBezTo>
                  <a:cubicBezTo>
                    <a:pt x="48404" y="28044"/>
                    <a:pt x="48229" y="26980"/>
                    <a:pt x="47522" y="25028"/>
                  </a:cubicBezTo>
                  <a:cubicBezTo>
                    <a:pt x="43438" y="10854"/>
                    <a:pt x="35637" y="3590"/>
                    <a:pt x="28725" y="3590"/>
                  </a:cubicBezTo>
                  <a:cubicBezTo>
                    <a:pt x="25175" y="3590"/>
                    <a:pt x="24293" y="5892"/>
                    <a:pt x="24293" y="9790"/>
                  </a:cubicBezTo>
                  <a:cubicBezTo>
                    <a:pt x="24293" y="13864"/>
                    <a:pt x="25532" y="17231"/>
                    <a:pt x="27129" y="21129"/>
                  </a:cubicBezTo>
                  <a:cubicBezTo>
                    <a:pt x="28901" y="25917"/>
                    <a:pt x="30855" y="30704"/>
                    <a:pt x="32801" y="35310"/>
                  </a:cubicBezTo>
                  <a:cubicBezTo>
                    <a:pt x="34398" y="39565"/>
                    <a:pt x="40785" y="55691"/>
                    <a:pt x="41492" y="57819"/>
                  </a:cubicBezTo>
                  <a:cubicBezTo>
                    <a:pt x="42024" y="59590"/>
                    <a:pt x="42556" y="61717"/>
                    <a:pt x="42556" y="63488"/>
                  </a:cubicBezTo>
                  <a:cubicBezTo>
                    <a:pt x="42556" y="71817"/>
                    <a:pt x="35462" y="78551"/>
                    <a:pt x="25707" y="78551"/>
                  </a:cubicBezTo>
                  <a:cubicBezTo>
                    <a:pt x="8158" y="78551"/>
                    <a:pt x="0" y="54452"/>
                    <a:pt x="0" y="51436"/>
                  </a:cubicBezTo>
                  <a:cubicBezTo>
                    <a:pt x="0" y="49133"/>
                    <a:pt x="2486" y="49133"/>
                    <a:pt x="3011" y="49133"/>
                  </a:cubicBezTo>
                  <a:cubicBezTo>
                    <a:pt x="5497" y="49133"/>
                    <a:pt x="5672" y="50022"/>
                    <a:pt x="6204" y="51968"/>
                  </a:cubicBezTo>
                  <a:cubicBezTo>
                    <a:pt x="10819" y="67212"/>
                    <a:pt x="18621" y="73588"/>
                    <a:pt x="25175" y="73588"/>
                  </a:cubicBezTo>
                  <a:cubicBezTo>
                    <a:pt x="28019" y="73588"/>
                    <a:pt x="29608" y="72174"/>
                    <a:pt x="29608" y="67387"/>
                  </a:cubicBezTo>
                  <a:cubicBezTo>
                    <a:pt x="29608" y="63313"/>
                    <a:pt x="28551" y="60653"/>
                    <a:pt x="24118" y="49665"/>
                  </a:cubicBezTo>
                  <a:lnTo>
                    <a:pt x="12941" y="21129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" name="任意多边形: 形状 9">
              <a:extLst>
                <a:ext uri="{FF2B5EF4-FFF2-40B4-BE49-F238E27FC236}">
                  <a16:creationId xmlns:a16="http://schemas.microsoft.com/office/drawing/2014/main" id="{140DD4CA-DCE0-E0AB-5598-B1AB86438AB7}"/>
                </a:ext>
              </a:extLst>
            </p:cNvPr>
            <p:cNvSpPr/>
            <p:nvPr>
              <p:custDataLst>
                <p:tags r:id="rId15"/>
              </p:custDataLst>
            </p:nvPr>
          </p:nvSpPr>
          <p:spPr>
            <a:xfrm flipV="1">
              <a:off x="12255003" y="-12360379"/>
              <a:ext cx="119861" cy="8685"/>
            </a:xfrm>
            <a:custGeom>
              <a:avLst/>
              <a:gdLst>
                <a:gd name="connsiteX0" fmla="*/ 112768 w 119861"/>
                <a:gd name="connsiteY0" fmla="*/ -1371 h 8685"/>
                <a:gd name="connsiteX1" fmla="*/ 119862 w 119861"/>
                <a:gd name="connsiteY1" fmla="*/ 2884 h 8685"/>
                <a:gd name="connsiteX2" fmla="*/ 112768 w 119861"/>
                <a:gd name="connsiteY2" fmla="*/ 7315 h 8685"/>
                <a:gd name="connsiteX3" fmla="*/ 7086 w 119861"/>
                <a:gd name="connsiteY3" fmla="*/ 7315 h 8685"/>
                <a:gd name="connsiteX4" fmla="*/ 0 w 119861"/>
                <a:gd name="connsiteY4" fmla="*/ 3060 h 8685"/>
                <a:gd name="connsiteX5" fmla="*/ 7086 w 119861"/>
                <a:gd name="connsiteY5" fmla="*/ -1371 h 8685"/>
                <a:gd name="connsiteX6" fmla="*/ 112768 w 119861"/>
                <a:gd name="connsiteY6" fmla="*/ -1371 h 86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9861" h="8685">
                  <a:moveTo>
                    <a:pt x="112768" y="-1371"/>
                  </a:moveTo>
                  <a:cubicBezTo>
                    <a:pt x="115603" y="-1371"/>
                    <a:pt x="119862" y="-1371"/>
                    <a:pt x="119862" y="2884"/>
                  </a:cubicBezTo>
                  <a:cubicBezTo>
                    <a:pt x="119862" y="7315"/>
                    <a:pt x="115786" y="7315"/>
                    <a:pt x="112768" y="7315"/>
                  </a:cubicBezTo>
                  <a:lnTo>
                    <a:pt x="7086" y="7315"/>
                  </a:lnTo>
                  <a:cubicBezTo>
                    <a:pt x="4250" y="7315"/>
                    <a:pt x="0" y="7315"/>
                    <a:pt x="0" y="3060"/>
                  </a:cubicBezTo>
                  <a:cubicBezTo>
                    <a:pt x="0" y="-1371"/>
                    <a:pt x="4075" y="-1371"/>
                    <a:pt x="7086" y="-1371"/>
                  </a:cubicBezTo>
                  <a:lnTo>
                    <a:pt x="112768" y="-1371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" name="任意多边形: 形状 10">
              <a:extLst>
                <a:ext uri="{FF2B5EF4-FFF2-40B4-BE49-F238E27FC236}">
                  <a16:creationId xmlns:a16="http://schemas.microsoft.com/office/drawing/2014/main" id="{837651F1-738B-41C0-C01F-00F4825F5C63}"/>
                </a:ext>
              </a:extLst>
            </p:cNvPr>
            <p:cNvSpPr/>
            <p:nvPr>
              <p:custDataLst>
                <p:tags r:id="rId16"/>
              </p:custDataLst>
            </p:nvPr>
          </p:nvSpPr>
          <p:spPr>
            <a:xfrm flipV="1">
              <a:off x="12413451" y="-12429313"/>
              <a:ext cx="64538" cy="117669"/>
            </a:xfrm>
            <a:custGeom>
              <a:avLst/>
              <a:gdLst>
                <a:gd name="connsiteX0" fmla="*/ 40071 w 64538"/>
                <a:gd name="connsiteY0" fmla="*/ 111343 h 117669"/>
                <a:gd name="connsiteX1" fmla="*/ 34756 w 64538"/>
                <a:gd name="connsiteY1" fmla="*/ 116298 h 117669"/>
                <a:gd name="connsiteX2" fmla="*/ 0 w 64538"/>
                <a:gd name="connsiteY2" fmla="*/ 104958 h 117669"/>
                <a:gd name="connsiteX3" fmla="*/ 0 w 64538"/>
                <a:gd name="connsiteY3" fmla="*/ 98576 h 117669"/>
                <a:gd name="connsiteX4" fmla="*/ 25708 w 64538"/>
                <a:gd name="connsiteY4" fmla="*/ 103538 h 117669"/>
                <a:gd name="connsiteX5" fmla="*/ 25708 w 64538"/>
                <a:gd name="connsiteY5" fmla="*/ 13159 h 117669"/>
                <a:gd name="connsiteX6" fmla="*/ 7976 w 64538"/>
                <a:gd name="connsiteY6" fmla="*/ 5012 h 117669"/>
                <a:gd name="connsiteX7" fmla="*/ 1239 w 64538"/>
                <a:gd name="connsiteY7" fmla="*/ 5012 h 117669"/>
                <a:gd name="connsiteX8" fmla="*/ 1239 w 64538"/>
                <a:gd name="connsiteY8" fmla="*/ -1372 h 117669"/>
                <a:gd name="connsiteX9" fmla="*/ 32802 w 64538"/>
                <a:gd name="connsiteY9" fmla="*/ -665 h 117669"/>
                <a:gd name="connsiteX10" fmla="*/ 64539 w 64538"/>
                <a:gd name="connsiteY10" fmla="*/ -1372 h 117669"/>
                <a:gd name="connsiteX11" fmla="*/ 64539 w 64538"/>
                <a:gd name="connsiteY11" fmla="*/ 5012 h 117669"/>
                <a:gd name="connsiteX12" fmla="*/ 57802 w 64538"/>
                <a:gd name="connsiteY12" fmla="*/ 5012 h 117669"/>
                <a:gd name="connsiteX13" fmla="*/ 40071 w 64538"/>
                <a:gd name="connsiteY13" fmla="*/ 13159 h 117669"/>
                <a:gd name="connsiteX14" fmla="*/ 40071 w 64538"/>
                <a:gd name="connsiteY14" fmla="*/ 111343 h 117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4538" h="117669">
                  <a:moveTo>
                    <a:pt x="40071" y="111343"/>
                  </a:moveTo>
                  <a:cubicBezTo>
                    <a:pt x="40071" y="116122"/>
                    <a:pt x="39721" y="116298"/>
                    <a:pt x="34756" y="116298"/>
                  </a:cubicBezTo>
                  <a:cubicBezTo>
                    <a:pt x="23403" y="105134"/>
                    <a:pt x="7269" y="104958"/>
                    <a:pt x="0" y="104958"/>
                  </a:cubicBezTo>
                  <a:lnTo>
                    <a:pt x="0" y="98576"/>
                  </a:lnTo>
                  <a:cubicBezTo>
                    <a:pt x="4258" y="98576"/>
                    <a:pt x="15960" y="98576"/>
                    <a:pt x="25708" y="103538"/>
                  </a:cubicBezTo>
                  <a:lnTo>
                    <a:pt x="25708" y="13159"/>
                  </a:lnTo>
                  <a:cubicBezTo>
                    <a:pt x="25708" y="7315"/>
                    <a:pt x="25708" y="5012"/>
                    <a:pt x="7976" y="5012"/>
                  </a:cubicBezTo>
                  <a:lnTo>
                    <a:pt x="1239" y="5012"/>
                  </a:lnTo>
                  <a:lnTo>
                    <a:pt x="1239" y="-1372"/>
                  </a:lnTo>
                  <a:cubicBezTo>
                    <a:pt x="4433" y="-1197"/>
                    <a:pt x="26240" y="-665"/>
                    <a:pt x="32802" y="-665"/>
                  </a:cubicBezTo>
                  <a:cubicBezTo>
                    <a:pt x="38299" y="-665"/>
                    <a:pt x="60638" y="-1197"/>
                    <a:pt x="64539" y="-1372"/>
                  </a:cubicBezTo>
                  <a:lnTo>
                    <a:pt x="64539" y="5012"/>
                  </a:lnTo>
                  <a:lnTo>
                    <a:pt x="57802" y="5012"/>
                  </a:lnTo>
                  <a:cubicBezTo>
                    <a:pt x="40071" y="5012"/>
                    <a:pt x="40071" y="7315"/>
                    <a:pt x="40071" y="13159"/>
                  </a:cubicBezTo>
                  <a:lnTo>
                    <a:pt x="40071" y="111343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79" name="组合 78" descr="\documentclass{article}&#10;\usepackage{amsmath}&#10;\pagestyle{empty}&#10;\begin{document}&#10;&#10;\begin{gather*}&#10;\mathbf{h}_{i}, y_i&#10;\end{gather*}&#10;&#10;\end{document}" title="IguanaTex Shape Display">
            <a:extLst>
              <a:ext uri="{FF2B5EF4-FFF2-40B4-BE49-F238E27FC236}">
                <a16:creationId xmlns:a16="http://schemas.microsoft.com/office/drawing/2014/main" id="{D7EFE5B7-6AE7-3024-D802-013111D56ABA}"/>
              </a:ext>
            </a:extLst>
          </p:cNvPr>
          <p:cNvGrpSpPr>
            <a:grpSpLocks noChangeAspect="1"/>
          </p:cNvGrpSpPr>
          <p:nvPr>
            <p:custDataLst>
              <p:tags r:id="rId2"/>
            </p:custDataLst>
          </p:nvPr>
        </p:nvGrpSpPr>
        <p:grpSpPr>
          <a:xfrm>
            <a:off x="5520818" y="4151892"/>
            <a:ext cx="533547" cy="227532"/>
            <a:chOff x="12919810" y="-13421857"/>
            <a:chExt cx="533547" cy="227532"/>
          </a:xfrm>
        </p:grpSpPr>
        <p:sp>
          <p:nvSpPr>
            <p:cNvPr id="74" name="任意多边形: 形状 73">
              <a:extLst>
                <a:ext uri="{FF2B5EF4-FFF2-40B4-BE49-F238E27FC236}">
                  <a16:creationId xmlns:a16="http://schemas.microsoft.com/office/drawing/2014/main" id="{83104620-EBB5-7B4B-3764-E88222FCA6A9}"/>
                </a:ext>
              </a:extLst>
            </p:cNvPr>
            <p:cNvSpPr/>
            <p:nvPr>
              <p:custDataLst>
                <p:tags r:id="rId8"/>
              </p:custDataLst>
            </p:nvPr>
          </p:nvSpPr>
          <p:spPr>
            <a:xfrm flipV="1">
              <a:off x="12919810" y="-13421857"/>
              <a:ext cx="144345" cy="175644"/>
            </a:xfrm>
            <a:custGeom>
              <a:avLst/>
              <a:gdLst>
                <a:gd name="connsiteX0" fmla="*/ 17477 w 144345"/>
                <a:gd name="connsiteY0" fmla="*/ 10515 h 175644"/>
                <a:gd name="connsiteX1" fmla="*/ 0 w 144345"/>
                <a:gd name="connsiteY1" fmla="*/ 10515 h 175644"/>
                <a:gd name="connsiteX2" fmla="*/ 0 w 144345"/>
                <a:gd name="connsiteY2" fmla="*/ -1377 h 175644"/>
                <a:gd name="connsiteX3" fmla="*/ 31912 w 144345"/>
                <a:gd name="connsiteY3" fmla="*/ -616 h 175644"/>
                <a:gd name="connsiteX4" fmla="*/ 63816 w 144345"/>
                <a:gd name="connsiteY4" fmla="*/ -1377 h 175644"/>
                <a:gd name="connsiteX5" fmla="*/ 63816 w 144345"/>
                <a:gd name="connsiteY5" fmla="*/ 10515 h 175644"/>
                <a:gd name="connsiteX6" fmla="*/ 46346 w 144345"/>
                <a:gd name="connsiteY6" fmla="*/ 10515 h 175644"/>
                <a:gd name="connsiteX7" fmla="*/ 46346 w 144345"/>
                <a:gd name="connsiteY7" fmla="*/ 63412 h 175644"/>
                <a:gd name="connsiteX8" fmla="*/ 84073 w 144345"/>
                <a:gd name="connsiteY8" fmla="*/ 103404 h 175644"/>
                <a:gd name="connsiteX9" fmla="*/ 98000 w 144345"/>
                <a:gd name="connsiteY9" fmla="*/ 78854 h 175644"/>
                <a:gd name="connsiteX10" fmla="*/ 98000 w 144345"/>
                <a:gd name="connsiteY10" fmla="*/ 10515 h 175644"/>
                <a:gd name="connsiteX11" fmla="*/ 80530 w 144345"/>
                <a:gd name="connsiteY11" fmla="*/ 10515 h 175644"/>
                <a:gd name="connsiteX12" fmla="*/ 80530 w 144345"/>
                <a:gd name="connsiteY12" fmla="*/ -1377 h 175644"/>
                <a:gd name="connsiteX13" fmla="*/ 112434 w 144345"/>
                <a:gd name="connsiteY13" fmla="*/ -616 h 175644"/>
                <a:gd name="connsiteX14" fmla="*/ 144346 w 144345"/>
                <a:gd name="connsiteY14" fmla="*/ -1377 h 175644"/>
                <a:gd name="connsiteX15" fmla="*/ 144346 w 144345"/>
                <a:gd name="connsiteY15" fmla="*/ 10515 h 175644"/>
                <a:gd name="connsiteX16" fmla="*/ 126869 w 144345"/>
                <a:gd name="connsiteY16" fmla="*/ 10515 h 175644"/>
                <a:gd name="connsiteX17" fmla="*/ 126869 w 144345"/>
                <a:gd name="connsiteY17" fmla="*/ 76067 h 175644"/>
                <a:gd name="connsiteX18" fmla="*/ 87871 w 144345"/>
                <a:gd name="connsiteY18" fmla="*/ 112512 h 175644"/>
                <a:gd name="connsiteX19" fmla="*/ 44821 w 144345"/>
                <a:gd name="connsiteY19" fmla="*/ 87707 h 175644"/>
                <a:gd name="connsiteX20" fmla="*/ 44821 w 144345"/>
                <a:gd name="connsiteY20" fmla="*/ 174267 h 175644"/>
                <a:gd name="connsiteX21" fmla="*/ 0 w 144345"/>
                <a:gd name="connsiteY21" fmla="*/ 172243 h 175644"/>
                <a:gd name="connsiteX22" fmla="*/ 0 w 144345"/>
                <a:gd name="connsiteY22" fmla="*/ 160349 h 175644"/>
                <a:gd name="connsiteX23" fmla="*/ 17477 w 144345"/>
                <a:gd name="connsiteY23" fmla="*/ 150480 h 175644"/>
                <a:gd name="connsiteX24" fmla="*/ 17477 w 144345"/>
                <a:gd name="connsiteY24" fmla="*/ 10515 h 175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44345" h="175644">
                  <a:moveTo>
                    <a:pt x="17477" y="10515"/>
                  </a:moveTo>
                  <a:lnTo>
                    <a:pt x="0" y="10515"/>
                  </a:lnTo>
                  <a:lnTo>
                    <a:pt x="0" y="-1377"/>
                  </a:lnTo>
                  <a:cubicBezTo>
                    <a:pt x="7094" y="-1125"/>
                    <a:pt x="22283" y="-616"/>
                    <a:pt x="31912" y="-616"/>
                  </a:cubicBezTo>
                  <a:cubicBezTo>
                    <a:pt x="41786" y="-616"/>
                    <a:pt x="56729" y="-1125"/>
                    <a:pt x="63816" y="-1377"/>
                  </a:cubicBezTo>
                  <a:lnTo>
                    <a:pt x="63816" y="10515"/>
                  </a:lnTo>
                  <a:lnTo>
                    <a:pt x="46346" y="10515"/>
                  </a:lnTo>
                  <a:lnTo>
                    <a:pt x="46346" y="63412"/>
                  </a:lnTo>
                  <a:cubicBezTo>
                    <a:pt x="46346" y="91003"/>
                    <a:pt x="68121" y="103404"/>
                    <a:pt x="84073" y="103404"/>
                  </a:cubicBezTo>
                  <a:cubicBezTo>
                    <a:pt x="92685" y="103404"/>
                    <a:pt x="98000" y="98085"/>
                    <a:pt x="98000" y="78854"/>
                  </a:cubicBezTo>
                  <a:lnTo>
                    <a:pt x="98000" y="10515"/>
                  </a:lnTo>
                  <a:lnTo>
                    <a:pt x="80530" y="10515"/>
                  </a:lnTo>
                  <a:lnTo>
                    <a:pt x="80530" y="-1377"/>
                  </a:lnTo>
                  <a:cubicBezTo>
                    <a:pt x="87616" y="-1125"/>
                    <a:pt x="102813" y="-616"/>
                    <a:pt x="112434" y="-616"/>
                  </a:cubicBezTo>
                  <a:cubicBezTo>
                    <a:pt x="122308" y="-616"/>
                    <a:pt x="137251" y="-1125"/>
                    <a:pt x="144346" y="-1377"/>
                  </a:cubicBezTo>
                  <a:lnTo>
                    <a:pt x="144346" y="10515"/>
                  </a:lnTo>
                  <a:lnTo>
                    <a:pt x="126869" y="10515"/>
                  </a:lnTo>
                  <a:lnTo>
                    <a:pt x="126869" y="76067"/>
                  </a:lnTo>
                  <a:cubicBezTo>
                    <a:pt x="126869" y="102643"/>
                    <a:pt x="113197" y="112512"/>
                    <a:pt x="87871" y="112512"/>
                  </a:cubicBezTo>
                  <a:cubicBezTo>
                    <a:pt x="63561" y="112512"/>
                    <a:pt x="50652" y="97831"/>
                    <a:pt x="44821" y="87707"/>
                  </a:cubicBezTo>
                  <a:lnTo>
                    <a:pt x="44821" y="174267"/>
                  </a:lnTo>
                  <a:lnTo>
                    <a:pt x="0" y="172243"/>
                  </a:lnTo>
                  <a:lnTo>
                    <a:pt x="0" y="160349"/>
                  </a:lnTo>
                  <a:cubicBezTo>
                    <a:pt x="15705" y="160349"/>
                    <a:pt x="17477" y="160349"/>
                    <a:pt x="17477" y="150480"/>
                  </a:cubicBezTo>
                  <a:lnTo>
                    <a:pt x="17477" y="10515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75" name="任意多边形: 形状 74">
              <a:extLst>
                <a:ext uri="{FF2B5EF4-FFF2-40B4-BE49-F238E27FC236}">
                  <a16:creationId xmlns:a16="http://schemas.microsoft.com/office/drawing/2014/main" id="{E5573D26-C5BD-4E1C-8614-74B84849B56B}"/>
                </a:ext>
              </a:extLst>
            </p:cNvPr>
            <p:cNvSpPr/>
            <p:nvPr>
              <p:custDataLst>
                <p:tags r:id="rId9"/>
              </p:custDataLst>
            </p:nvPr>
          </p:nvSpPr>
          <p:spPr>
            <a:xfrm flipV="1">
              <a:off x="13078557" y="-13325747"/>
              <a:ext cx="53726" cy="119263"/>
            </a:xfrm>
            <a:custGeom>
              <a:avLst/>
              <a:gdLst>
                <a:gd name="connsiteX0" fmla="*/ 49119 w 53726"/>
                <a:gd name="connsiteY0" fmla="*/ 111158 h 119263"/>
                <a:gd name="connsiteX1" fmla="*/ 42025 w 53726"/>
                <a:gd name="connsiteY1" fmla="*/ 117892 h 119263"/>
                <a:gd name="connsiteX2" fmla="*/ 32094 w 53726"/>
                <a:gd name="connsiteY2" fmla="*/ 108150 h 119263"/>
                <a:gd name="connsiteX3" fmla="*/ 39189 w 53726"/>
                <a:gd name="connsiteY3" fmla="*/ 101409 h 119263"/>
                <a:gd name="connsiteX4" fmla="*/ 49119 w 53726"/>
                <a:gd name="connsiteY4" fmla="*/ 111158 h 119263"/>
                <a:gd name="connsiteX5" fmla="*/ 12941 w 53726"/>
                <a:gd name="connsiteY5" fmla="*/ 21129 h 119263"/>
                <a:gd name="connsiteX6" fmla="*/ 11352 w 53726"/>
                <a:gd name="connsiteY6" fmla="*/ 13689 h 119263"/>
                <a:gd name="connsiteX7" fmla="*/ 28194 w 53726"/>
                <a:gd name="connsiteY7" fmla="*/ -1372 h 119263"/>
                <a:gd name="connsiteX8" fmla="*/ 53726 w 53726"/>
                <a:gd name="connsiteY8" fmla="*/ 25741 h 119263"/>
                <a:gd name="connsiteX9" fmla="*/ 50890 w 53726"/>
                <a:gd name="connsiteY9" fmla="*/ 28044 h 119263"/>
                <a:gd name="connsiteX10" fmla="*/ 47522 w 53726"/>
                <a:gd name="connsiteY10" fmla="*/ 25028 h 119263"/>
                <a:gd name="connsiteX11" fmla="*/ 28726 w 53726"/>
                <a:gd name="connsiteY11" fmla="*/ 3590 h 119263"/>
                <a:gd name="connsiteX12" fmla="*/ 24293 w 53726"/>
                <a:gd name="connsiteY12" fmla="*/ 9790 h 119263"/>
                <a:gd name="connsiteX13" fmla="*/ 27129 w 53726"/>
                <a:gd name="connsiteY13" fmla="*/ 21129 h 119263"/>
                <a:gd name="connsiteX14" fmla="*/ 32802 w 53726"/>
                <a:gd name="connsiteY14" fmla="*/ 35310 h 119263"/>
                <a:gd name="connsiteX15" fmla="*/ 41492 w 53726"/>
                <a:gd name="connsiteY15" fmla="*/ 57819 h 119263"/>
                <a:gd name="connsiteX16" fmla="*/ 42557 w 53726"/>
                <a:gd name="connsiteY16" fmla="*/ 63488 h 119263"/>
                <a:gd name="connsiteX17" fmla="*/ 25707 w 53726"/>
                <a:gd name="connsiteY17" fmla="*/ 78551 h 119263"/>
                <a:gd name="connsiteX18" fmla="*/ 0 w 53726"/>
                <a:gd name="connsiteY18" fmla="*/ 51436 h 119263"/>
                <a:gd name="connsiteX19" fmla="*/ 3011 w 53726"/>
                <a:gd name="connsiteY19" fmla="*/ 49133 h 119263"/>
                <a:gd name="connsiteX20" fmla="*/ 6204 w 53726"/>
                <a:gd name="connsiteY20" fmla="*/ 51968 h 119263"/>
                <a:gd name="connsiteX21" fmla="*/ 25175 w 53726"/>
                <a:gd name="connsiteY21" fmla="*/ 73588 h 119263"/>
                <a:gd name="connsiteX22" fmla="*/ 29608 w 53726"/>
                <a:gd name="connsiteY22" fmla="*/ 67387 h 119263"/>
                <a:gd name="connsiteX23" fmla="*/ 24118 w 53726"/>
                <a:gd name="connsiteY23" fmla="*/ 49665 h 119263"/>
                <a:gd name="connsiteX24" fmla="*/ 12941 w 53726"/>
                <a:gd name="connsiteY24" fmla="*/ 21129 h 119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3726" h="119263">
                  <a:moveTo>
                    <a:pt x="49119" y="111158"/>
                  </a:moveTo>
                  <a:cubicBezTo>
                    <a:pt x="49119" y="113993"/>
                    <a:pt x="46989" y="117892"/>
                    <a:pt x="42025" y="117892"/>
                  </a:cubicBezTo>
                  <a:cubicBezTo>
                    <a:pt x="37234" y="117892"/>
                    <a:pt x="32094" y="113288"/>
                    <a:pt x="32094" y="108150"/>
                  </a:cubicBezTo>
                  <a:cubicBezTo>
                    <a:pt x="32094" y="105132"/>
                    <a:pt x="34398" y="101409"/>
                    <a:pt x="39189" y="101409"/>
                  </a:cubicBezTo>
                  <a:cubicBezTo>
                    <a:pt x="44328" y="101409"/>
                    <a:pt x="49119" y="106371"/>
                    <a:pt x="49119" y="111158"/>
                  </a:cubicBezTo>
                  <a:close/>
                  <a:moveTo>
                    <a:pt x="12941" y="21129"/>
                  </a:moveTo>
                  <a:cubicBezTo>
                    <a:pt x="12234" y="18827"/>
                    <a:pt x="11352" y="16699"/>
                    <a:pt x="11352" y="13689"/>
                  </a:cubicBezTo>
                  <a:cubicBezTo>
                    <a:pt x="11352" y="5360"/>
                    <a:pt x="18438" y="-1372"/>
                    <a:pt x="28194" y="-1372"/>
                  </a:cubicBezTo>
                  <a:cubicBezTo>
                    <a:pt x="45925" y="-1372"/>
                    <a:pt x="53726" y="23082"/>
                    <a:pt x="53726" y="25741"/>
                  </a:cubicBezTo>
                  <a:cubicBezTo>
                    <a:pt x="53726" y="28044"/>
                    <a:pt x="51423" y="28044"/>
                    <a:pt x="50890" y="28044"/>
                  </a:cubicBezTo>
                  <a:cubicBezTo>
                    <a:pt x="48404" y="28044"/>
                    <a:pt x="48229" y="26980"/>
                    <a:pt x="47522" y="25028"/>
                  </a:cubicBezTo>
                  <a:cubicBezTo>
                    <a:pt x="43438" y="10854"/>
                    <a:pt x="35638" y="3590"/>
                    <a:pt x="28726" y="3590"/>
                  </a:cubicBezTo>
                  <a:cubicBezTo>
                    <a:pt x="25175" y="3590"/>
                    <a:pt x="24293" y="5892"/>
                    <a:pt x="24293" y="9790"/>
                  </a:cubicBezTo>
                  <a:cubicBezTo>
                    <a:pt x="24293" y="13864"/>
                    <a:pt x="25532" y="17231"/>
                    <a:pt x="27129" y="21129"/>
                  </a:cubicBezTo>
                  <a:cubicBezTo>
                    <a:pt x="28901" y="25917"/>
                    <a:pt x="30855" y="30704"/>
                    <a:pt x="32802" y="35310"/>
                  </a:cubicBezTo>
                  <a:cubicBezTo>
                    <a:pt x="34398" y="39565"/>
                    <a:pt x="40785" y="55691"/>
                    <a:pt x="41492" y="57819"/>
                  </a:cubicBezTo>
                  <a:cubicBezTo>
                    <a:pt x="42025" y="59590"/>
                    <a:pt x="42557" y="61717"/>
                    <a:pt x="42557" y="63488"/>
                  </a:cubicBezTo>
                  <a:cubicBezTo>
                    <a:pt x="42557" y="71817"/>
                    <a:pt x="35462" y="78551"/>
                    <a:pt x="25707" y="78551"/>
                  </a:cubicBezTo>
                  <a:cubicBezTo>
                    <a:pt x="8158" y="78551"/>
                    <a:pt x="0" y="54452"/>
                    <a:pt x="0" y="51436"/>
                  </a:cubicBezTo>
                  <a:cubicBezTo>
                    <a:pt x="0" y="49133"/>
                    <a:pt x="2486" y="49133"/>
                    <a:pt x="3011" y="49133"/>
                  </a:cubicBezTo>
                  <a:cubicBezTo>
                    <a:pt x="5497" y="49133"/>
                    <a:pt x="5672" y="50022"/>
                    <a:pt x="6204" y="51968"/>
                  </a:cubicBezTo>
                  <a:cubicBezTo>
                    <a:pt x="10820" y="67212"/>
                    <a:pt x="18621" y="73588"/>
                    <a:pt x="25175" y="73588"/>
                  </a:cubicBezTo>
                  <a:cubicBezTo>
                    <a:pt x="28019" y="73588"/>
                    <a:pt x="29608" y="72174"/>
                    <a:pt x="29608" y="67387"/>
                  </a:cubicBezTo>
                  <a:cubicBezTo>
                    <a:pt x="29608" y="63313"/>
                    <a:pt x="28551" y="60654"/>
                    <a:pt x="24118" y="49665"/>
                  </a:cubicBezTo>
                  <a:lnTo>
                    <a:pt x="12941" y="21129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76" name="任意多边形: 形状 75">
              <a:extLst>
                <a:ext uri="{FF2B5EF4-FFF2-40B4-BE49-F238E27FC236}">
                  <a16:creationId xmlns:a16="http://schemas.microsoft.com/office/drawing/2014/main" id="{9316D3FB-6216-8898-B59B-CEA8DF26A18C}"/>
                </a:ext>
              </a:extLst>
            </p:cNvPr>
            <p:cNvSpPr/>
            <p:nvPr>
              <p:custDataLst>
                <p:tags r:id="rId10"/>
              </p:custDataLst>
            </p:nvPr>
          </p:nvSpPr>
          <p:spPr>
            <a:xfrm flipV="1">
              <a:off x="13176321" y="-13273040"/>
              <a:ext cx="29631" cy="75675"/>
            </a:xfrm>
            <a:custGeom>
              <a:avLst/>
              <a:gdLst>
                <a:gd name="connsiteX0" fmla="*/ 29632 w 29631"/>
                <a:gd name="connsiteY0" fmla="*/ 47730 h 75675"/>
                <a:gd name="connsiteX1" fmla="*/ 13426 w 29631"/>
                <a:gd name="connsiteY1" fmla="*/ 74306 h 75675"/>
                <a:gd name="connsiteX2" fmla="*/ 0 w 29631"/>
                <a:gd name="connsiteY2" fmla="*/ 60887 h 75675"/>
                <a:gd name="connsiteX3" fmla="*/ 13426 w 29631"/>
                <a:gd name="connsiteY3" fmla="*/ 47478 h 75675"/>
                <a:gd name="connsiteX4" fmla="*/ 22283 w 29631"/>
                <a:gd name="connsiteY4" fmla="*/ 50764 h 75675"/>
                <a:gd name="connsiteX5" fmla="*/ 23554 w 29631"/>
                <a:gd name="connsiteY5" fmla="*/ 51527 h 75675"/>
                <a:gd name="connsiteX6" fmla="*/ 24063 w 29631"/>
                <a:gd name="connsiteY6" fmla="*/ 47730 h 75675"/>
                <a:gd name="connsiteX7" fmla="*/ 6840 w 29631"/>
                <a:gd name="connsiteY7" fmla="*/ 5468 h 75675"/>
                <a:gd name="connsiteX8" fmla="*/ 4052 w 29631"/>
                <a:gd name="connsiteY8" fmla="*/ 1417 h 75675"/>
                <a:gd name="connsiteX9" fmla="*/ 6586 w 29631"/>
                <a:gd name="connsiteY9" fmla="*/ -1370 h 75675"/>
                <a:gd name="connsiteX10" fmla="*/ 29632 w 29631"/>
                <a:gd name="connsiteY10" fmla="*/ 47730 h 75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9631" h="75675">
                  <a:moveTo>
                    <a:pt x="29632" y="47730"/>
                  </a:moveTo>
                  <a:cubicBezTo>
                    <a:pt x="29632" y="64437"/>
                    <a:pt x="23300" y="74306"/>
                    <a:pt x="13426" y="74306"/>
                  </a:cubicBezTo>
                  <a:cubicBezTo>
                    <a:pt x="5068" y="74306"/>
                    <a:pt x="0" y="67977"/>
                    <a:pt x="0" y="60887"/>
                  </a:cubicBezTo>
                  <a:cubicBezTo>
                    <a:pt x="0" y="54059"/>
                    <a:pt x="5068" y="47478"/>
                    <a:pt x="13426" y="47478"/>
                  </a:cubicBezTo>
                  <a:cubicBezTo>
                    <a:pt x="16460" y="47478"/>
                    <a:pt x="19757" y="48493"/>
                    <a:pt x="22283" y="50764"/>
                  </a:cubicBezTo>
                  <a:cubicBezTo>
                    <a:pt x="23046" y="51272"/>
                    <a:pt x="23300" y="51527"/>
                    <a:pt x="23554" y="51527"/>
                  </a:cubicBezTo>
                  <a:cubicBezTo>
                    <a:pt x="23808" y="51527"/>
                    <a:pt x="24063" y="51272"/>
                    <a:pt x="24063" y="47730"/>
                  </a:cubicBezTo>
                  <a:cubicBezTo>
                    <a:pt x="24063" y="29000"/>
                    <a:pt x="15197" y="13820"/>
                    <a:pt x="6840" y="5468"/>
                  </a:cubicBezTo>
                  <a:cubicBezTo>
                    <a:pt x="4052" y="2681"/>
                    <a:pt x="4052" y="2172"/>
                    <a:pt x="4052" y="1417"/>
                  </a:cubicBezTo>
                  <a:cubicBezTo>
                    <a:pt x="4052" y="-360"/>
                    <a:pt x="5323" y="-1370"/>
                    <a:pt x="6586" y="-1370"/>
                  </a:cubicBezTo>
                  <a:cubicBezTo>
                    <a:pt x="9374" y="-1370"/>
                    <a:pt x="29632" y="18116"/>
                    <a:pt x="29632" y="47730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77" name="任意多边形: 形状 76">
              <a:extLst>
                <a:ext uri="{FF2B5EF4-FFF2-40B4-BE49-F238E27FC236}">
                  <a16:creationId xmlns:a16="http://schemas.microsoft.com/office/drawing/2014/main" id="{7395EE52-C21D-140A-E3D5-64C0FE09F90E}"/>
                </a:ext>
              </a:extLst>
            </p:cNvPr>
            <p:cNvSpPr/>
            <p:nvPr>
              <p:custDataLst>
                <p:tags r:id="rId11"/>
              </p:custDataLst>
            </p:nvPr>
          </p:nvSpPr>
          <p:spPr>
            <a:xfrm flipV="1">
              <a:off x="13274487" y="-13358076"/>
              <a:ext cx="116738" cy="163751"/>
            </a:xfrm>
            <a:custGeom>
              <a:avLst/>
              <a:gdLst>
                <a:gd name="connsiteX0" fmla="*/ 115730 w 116738"/>
                <a:gd name="connsiteY0" fmla="*/ 146944 h 163751"/>
                <a:gd name="connsiteX1" fmla="*/ 116739 w 116738"/>
                <a:gd name="connsiteY1" fmla="*/ 152764 h 163751"/>
                <a:gd name="connsiteX2" fmla="*/ 109399 w 116738"/>
                <a:gd name="connsiteY2" fmla="*/ 159600 h 163751"/>
                <a:gd name="connsiteX3" fmla="*/ 100533 w 116738"/>
                <a:gd name="connsiteY3" fmla="*/ 154281 h 163751"/>
                <a:gd name="connsiteX4" fmla="*/ 96990 w 116738"/>
                <a:gd name="connsiteY4" fmla="*/ 140616 h 163751"/>
                <a:gd name="connsiteX5" fmla="*/ 91922 w 116738"/>
                <a:gd name="connsiteY5" fmla="*/ 120369 h 163751"/>
                <a:gd name="connsiteX6" fmla="*/ 80530 w 116738"/>
                <a:gd name="connsiteY6" fmla="*/ 74811 h 163751"/>
                <a:gd name="connsiteX7" fmla="*/ 51915 w 116738"/>
                <a:gd name="connsiteY7" fmla="*/ 53302 h 163751"/>
                <a:gd name="connsiteX8" fmla="*/ 36217 w 116738"/>
                <a:gd name="connsiteY8" fmla="*/ 73802 h 163751"/>
                <a:gd name="connsiteX9" fmla="*/ 49127 w 116738"/>
                <a:gd name="connsiteY9" fmla="*/ 123402 h 163751"/>
                <a:gd name="connsiteX10" fmla="*/ 54195 w 116738"/>
                <a:gd name="connsiteY10" fmla="*/ 141625 h 163751"/>
                <a:gd name="connsiteX11" fmla="*/ 33428 w 116738"/>
                <a:gd name="connsiteY11" fmla="*/ 162379 h 163751"/>
                <a:gd name="connsiteX12" fmla="*/ 0 w 116738"/>
                <a:gd name="connsiteY12" fmla="*/ 123402 h 163751"/>
                <a:gd name="connsiteX13" fmla="*/ 3043 w 116738"/>
                <a:gd name="connsiteY13" fmla="*/ 120878 h 163751"/>
                <a:gd name="connsiteX14" fmla="*/ 7094 w 116738"/>
                <a:gd name="connsiteY14" fmla="*/ 125428 h 163751"/>
                <a:gd name="connsiteX15" fmla="*/ 32666 w 116738"/>
                <a:gd name="connsiteY15" fmla="*/ 156813 h 163751"/>
                <a:gd name="connsiteX16" fmla="*/ 38998 w 116738"/>
                <a:gd name="connsiteY16" fmla="*/ 148715 h 163751"/>
                <a:gd name="connsiteX17" fmla="*/ 34692 w 116738"/>
                <a:gd name="connsiteY17" fmla="*/ 131001 h 163751"/>
                <a:gd name="connsiteX18" fmla="*/ 20011 w 116738"/>
                <a:gd name="connsiteY18" fmla="*/ 77852 h 163751"/>
                <a:gd name="connsiteX19" fmla="*/ 50898 w 116738"/>
                <a:gd name="connsiteY19" fmla="*/ 47727 h 163751"/>
                <a:gd name="connsiteX20" fmla="*/ 76478 w 116738"/>
                <a:gd name="connsiteY20" fmla="*/ 59122 h 163751"/>
                <a:gd name="connsiteX21" fmla="*/ 60018 w 116738"/>
                <a:gd name="connsiteY21" fmla="*/ 20145 h 163751"/>
                <a:gd name="connsiteX22" fmla="*/ 32166 w 116738"/>
                <a:gd name="connsiteY22" fmla="*/ 4202 h 163751"/>
                <a:gd name="connsiteX23" fmla="*/ 12917 w 116738"/>
                <a:gd name="connsiteY23" fmla="*/ 14825 h 163751"/>
                <a:gd name="connsiteX24" fmla="*/ 23808 w 116738"/>
                <a:gd name="connsiteY24" fmla="*/ 17866 h 163751"/>
                <a:gd name="connsiteX25" fmla="*/ 28869 w 116738"/>
                <a:gd name="connsiteY25" fmla="*/ 28244 h 163751"/>
                <a:gd name="connsiteX26" fmla="*/ 19503 w 116738"/>
                <a:gd name="connsiteY26" fmla="*/ 37105 h 163751"/>
                <a:gd name="connsiteX27" fmla="*/ 5323 w 116738"/>
                <a:gd name="connsiteY27" fmla="*/ 20653 h 163751"/>
                <a:gd name="connsiteX28" fmla="*/ 32166 w 116738"/>
                <a:gd name="connsiteY28" fmla="*/ -1373 h 163751"/>
                <a:gd name="connsiteX29" fmla="*/ 91421 w 116738"/>
                <a:gd name="connsiteY29" fmla="*/ 50261 h 163751"/>
                <a:gd name="connsiteX30" fmla="*/ 115730 w 116738"/>
                <a:gd name="connsiteY30" fmla="*/ 146944 h 163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16738" h="163751">
                  <a:moveTo>
                    <a:pt x="115730" y="146944"/>
                  </a:moveTo>
                  <a:cubicBezTo>
                    <a:pt x="116739" y="150485"/>
                    <a:pt x="116739" y="150993"/>
                    <a:pt x="116739" y="152764"/>
                  </a:cubicBezTo>
                  <a:cubicBezTo>
                    <a:pt x="116739" y="157322"/>
                    <a:pt x="113197" y="159600"/>
                    <a:pt x="109399" y="159600"/>
                  </a:cubicBezTo>
                  <a:cubicBezTo>
                    <a:pt x="106865" y="159600"/>
                    <a:pt x="102813" y="158076"/>
                    <a:pt x="100533" y="154281"/>
                  </a:cubicBezTo>
                  <a:cubicBezTo>
                    <a:pt x="100024" y="153019"/>
                    <a:pt x="97999" y="145173"/>
                    <a:pt x="96990" y="140616"/>
                  </a:cubicBezTo>
                  <a:cubicBezTo>
                    <a:pt x="95218" y="134034"/>
                    <a:pt x="93447" y="127199"/>
                    <a:pt x="91922" y="120369"/>
                  </a:cubicBezTo>
                  <a:lnTo>
                    <a:pt x="80530" y="74811"/>
                  </a:lnTo>
                  <a:cubicBezTo>
                    <a:pt x="79513" y="71015"/>
                    <a:pt x="68629" y="53302"/>
                    <a:pt x="51915" y="53302"/>
                  </a:cubicBezTo>
                  <a:cubicBezTo>
                    <a:pt x="38998" y="53302"/>
                    <a:pt x="36217" y="64433"/>
                    <a:pt x="36217" y="73802"/>
                  </a:cubicBezTo>
                  <a:cubicBezTo>
                    <a:pt x="36217" y="85442"/>
                    <a:pt x="40523" y="101132"/>
                    <a:pt x="49127" y="123402"/>
                  </a:cubicBezTo>
                  <a:cubicBezTo>
                    <a:pt x="53178" y="133780"/>
                    <a:pt x="54195" y="136567"/>
                    <a:pt x="54195" y="141625"/>
                  </a:cubicBezTo>
                  <a:cubicBezTo>
                    <a:pt x="54195" y="153019"/>
                    <a:pt x="46092" y="162379"/>
                    <a:pt x="33428" y="162379"/>
                  </a:cubicBezTo>
                  <a:cubicBezTo>
                    <a:pt x="9374" y="162379"/>
                    <a:pt x="0" y="125682"/>
                    <a:pt x="0" y="123402"/>
                  </a:cubicBezTo>
                  <a:cubicBezTo>
                    <a:pt x="0" y="120878"/>
                    <a:pt x="2534" y="120878"/>
                    <a:pt x="3043" y="120878"/>
                  </a:cubicBezTo>
                  <a:cubicBezTo>
                    <a:pt x="5576" y="120878"/>
                    <a:pt x="5831" y="121377"/>
                    <a:pt x="7094" y="125428"/>
                  </a:cubicBezTo>
                  <a:cubicBezTo>
                    <a:pt x="13934" y="149222"/>
                    <a:pt x="24063" y="156813"/>
                    <a:pt x="32666" y="156813"/>
                  </a:cubicBezTo>
                  <a:cubicBezTo>
                    <a:pt x="34692" y="156813"/>
                    <a:pt x="38998" y="156813"/>
                    <a:pt x="38998" y="148715"/>
                  </a:cubicBezTo>
                  <a:cubicBezTo>
                    <a:pt x="38998" y="142387"/>
                    <a:pt x="36471" y="135805"/>
                    <a:pt x="34692" y="131001"/>
                  </a:cubicBezTo>
                  <a:cubicBezTo>
                    <a:pt x="24563" y="104173"/>
                    <a:pt x="20011" y="89745"/>
                    <a:pt x="20011" y="77852"/>
                  </a:cubicBezTo>
                  <a:cubicBezTo>
                    <a:pt x="20011" y="55326"/>
                    <a:pt x="35963" y="47727"/>
                    <a:pt x="50898" y="47727"/>
                  </a:cubicBezTo>
                  <a:cubicBezTo>
                    <a:pt x="60781" y="47727"/>
                    <a:pt x="69384" y="52031"/>
                    <a:pt x="76478" y="59122"/>
                  </a:cubicBezTo>
                  <a:cubicBezTo>
                    <a:pt x="73190" y="45958"/>
                    <a:pt x="70147" y="33555"/>
                    <a:pt x="60018" y="20145"/>
                  </a:cubicBezTo>
                  <a:cubicBezTo>
                    <a:pt x="53432" y="11537"/>
                    <a:pt x="43812" y="4202"/>
                    <a:pt x="32166" y="4202"/>
                  </a:cubicBezTo>
                  <a:cubicBezTo>
                    <a:pt x="28615" y="4202"/>
                    <a:pt x="17223" y="4956"/>
                    <a:pt x="12917" y="14825"/>
                  </a:cubicBezTo>
                  <a:cubicBezTo>
                    <a:pt x="16968" y="14825"/>
                    <a:pt x="20258" y="14825"/>
                    <a:pt x="23808" y="17866"/>
                  </a:cubicBezTo>
                  <a:cubicBezTo>
                    <a:pt x="26334" y="20145"/>
                    <a:pt x="28869" y="23432"/>
                    <a:pt x="28869" y="28244"/>
                  </a:cubicBezTo>
                  <a:cubicBezTo>
                    <a:pt x="28869" y="36087"/>
                    <a:pt x="22037" y="37105"/>
                    <a:pt x="19503" y="37105"/>
                  </a:cubicBezTo>
                  <a:cubicBezTo>
                    <a:pt x="13680" y="37105"/>
                    <a:pt x="5323" y="33056"/>
                    <a:pt x="5323" y="20653"/>
                  </a:cubicBezTo>
                  <a:cubicBezTo>
                    <a:pt x="5323" y="7997"/>
                    <a:pt x="16460" y="-1373"/>
                    <a:pt x="32166" y="-1373"/>
                  </a:cubicBezTo>
                  <a:cubicBezTo>
                    <a:pt x="58246" y="-1373"/>
                    <a:pt x="84327" y="21661"/>
                    <a:pt x="91421" y="50261"/>
                  </a:cubicBezTo>
                  <a:lnTo>
                    <a:pt x="115730" y="146944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78" name="任意多边形: 形状 77">
              <a:extLst>
                <a:ext uri="{FF2B5EF4-FFF2-40B4-BE49-F238E27FC236}">
                  <a16:creationId xmlns:a16="http://schemas.microsoft.com/office/drawing/2014/main" id="{5E6CB1ED-C8A1-A24F-819D-97025328CC9F}"/>
                </a:ext>
              </a:extLst>
            </p:cNvPr>
            <p:cNvSpPr/>
            <p:nvPr>
              <p:custDataLst>
                <p:tags r:id="rId12"/>
              </p:custDataLst>
            </p:nvPr>
          </p:nvSpPr>
          <p:spPr>
            <a:xfrm flipV="1">
              <a:off x="13399631" y="-13325747"/>
              <a:ext cx="53726" cy="119263"/>
            </a:xfrm>
            <a:custGeom>
              <a:avLst/>
              <a:gdLst>
                <a:gd name="connsiteX0" fmla="*/ 49119 w 53726"/>
                <a:gd name="connsiteY0" fmla="*/ 111158 h 119263"/>
                <a:gd name="connsiteX1" fmla="*/ 42024 w 53726"/>
                <a:gd name="connsiteY1" fmla="*/ 117892 h 119263"/>
                <a:gd name="connsiteX2" fmla="*/ 32094 w 53726"/>
                <a:gd name="connsiteY2" fmla="*/ 108150 h 119263"/>
                <a:gd name="connsiteX3" fmla="*/ 39188 w 53726"/>
                <a:gd name="connsiteY3" fmla="*/ 101409 h 119263"/>
                <a:gd name="connsiteX4" fmla="*/ 49119 w 53726"/>
                <a:gd name="connsiteY4" fmla="*/ 111158 h 119263"/>
                <a:gd name="connsiteX5" fmla="*/ 12941 w 53726"/>
                <a:gd name="connsiteY5" fmla="*/ 21129 h 119263"/>
                <a:gd name="connsiteX6" fmla="*/ 11352 w 53726"/>
                <a:gd name="connsiteY6" fmla="*/ 13689 h 119263"/>
                <a:gd name="connsiteX7" fmla="*/ 28193 w 53726"/>
                <a:gd name="connsiteY7" fmla="*/ -1372 h 119263"/>
                <a:gd name="connsiteX8" fmla="*/ 53726 w 53726"/>
                <a:gd name="connsiteY8" fmla="*/ 25741 h 119263"/>
                <a:gd name="connsiteX9" fmla="*/ 50890 w 53726"/>
                <a:gd name="connsiteY9" fmla="*/ 28044 h 119263"/>
                <a:gd name="connsiteX10" fmla="*/ 47521 w 53726"/>
                <a:gd name="connsiteY10" fmla="*/ 25028 h 119263"/>
                <a:gd name="connsiteX11" fmla="*/ 28725 w 53726"/>
                <a:gd name="connsiteY11" fmla="*/ 3590 h 119263"/>
                <a:gd name="connsiteX12" fmla="*/ 24293 w 53726"/>
                <a:gd name="connsiteY12" fmla="*/ 9790 h 119263"/>
                <a:gd name="connsiteX13" fmla="*/ 27129 w 53726"/>
                <a:gd name="connsiteY13" fmla="*/ 21129 h 119263"/>
                <a:gd name="connsiteX14" fmla="*/ 32801 w 53726"/>
                <a:gd name="connsiteY14" fmla="*/ 35310 h 119263"/>
                <a:gd name="connsiteX15" fmla="*/ 41492 w 53726"/>
                <a:gd name="connsiteY15" fmla="*/ 57819 h 119263"/>
                <a:gd name="connsiteX16" fmla="*/ 42556 w 53726"/>
                <a:gd name="connsiteY16" fmla="*/ 63488 h 119263"/>
                <a:gd name="connsiteX17" fmla="*/ 25707 w 53726"/>
                <a:gd name="connsiteY17" fmla="*/ 78551 h 119263"/>
                <a:gd name="connsiteX18" fmla="*/ 0 w 53726"/>
                <a:gd name="connsiteY18" fmla="*/ 51436 h 119263"/>
                <a:gd name="connsiteX19" fmla="*/ 3011 w 53726"/>
                <a:gd name="connsiteY19" fmla="*/ 49133 h 119263"/>
                <a:gd name="connsiteX20" fmla="*/ 6204 w 53726"/>
                <a:gd name="connsiteY20" fmla="*/ 51968 h 119263"/>
                <a:gd name="connsiteX21" fmla="*/ 25175 w 53726"/>
                <a:gd name="connsiteY21" fmla="*/ 73588 h 119263"/>
                <a:gd name="connsiteX22" fmla="*/ 29608 w 53726"/>
                <a:gd name="connsiteY22" fmla="*/ 67387 h 119263"/>
                <a:gd name="connsiteX23" fmla="*/ 24118 w 53726"/>
                <a:gd name="connsiteY23" fmla="*/ 49665 h 119263"/>
                <a:gd name="connsiteX24" fmla="*/ 12941 w 53726"/>
                <a:gd name="connsiteY24" fmla="*/ 21129 h 119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3726" h="119263">
                  <a:moveTo>
                    <a:pt x="49119" y="111158"/>
                  </a:moveTo>
                  <a:cubicBezTo>
                    <a:pt x="49119" y="113993"/>
                    <a:pt x="46989" y="117892"/>
                    <a:pt x="42024" y="117892"/>
                  </a:cubicBezTo>
                  <a:cubicBezTo>
                    <a:pt x="37234" y="117892"/>
                    <a:pt x="32094" y="113288"/>
                    <a:pt x="32094" y="108150"/>
                  </a:cubicBezTo>
                  <a:cubicBezTo>
                    <a:pt x="32094" y="105132"/>
                    <a:pt x="34398" y="101409"/>
                    <a:pt x="39188" y="101409"/>
                  </a:cubicBezTo>
                  <a:cubicBezTo>
                    <a:pt x="44328" y="101409"/>
                    <a:pt x="49119" y="106371"/>
                    <a:pt x="49119" y="111158"/>
                  </a:cubicBezTo>
                  <a:close/>
                  <a:moveTo>
                    <a:pt x="12941" y="21129"/>
                  </a:moveTo>
                  <a:cubicBezTo>
                    <a:pt x="12234" y="18827"/>
                    <a:pt x="11352" y="16699"/>
                    <a:pt x="11352" y="13689"/>
                  </a:cubicBezTo>
                  <a:cubicBezTo>
                    <a:pt x="11352" y="5360"/>
                    <a:pt x="18438" y="-1372"/>
                    <a:pt x="28193" y="-1372"/>
                  </a:cubicBezTo>
                  <a:cubicBezTo>
                    <a:pt x="45925" y="-1372"/>
                    <a:pt x="53726" y="23082"/>
                    <a:pt x="53726" y="25741"/>
                  </a:cubicBezTo>
                  <a:cubicBezTo>
                    <a:pt x="53726" y="28044"/>
                    <a:pt x="51422" y="28044"/>
                    <a:pt x="50890" y="28044"/>
                  </a:cubicBezTo>
                  <a:cubicBezTo>
                    <a:pt x="48404" y="28044"/>
                    <a:pt x="48229" y="26980"/>
                    <a:pt x="47521" y="25028"/>
                  </a:cubicBezTo>
                  <a:cubicBezTo>
                    <a:pt x="43438" y="10854"/>
                    <a:pt x="35637" y="3590"/>
                    <a:pt x="28725" y="3590"/>
                  </a:cubicBezTo>
                  <a:cubicBezTo>
                    <a:pt x="25175" y="3590"/>
                    <a:pt x="24293" y="5892"/>
                    <a:pt x="24293" y="9790"/>
                  </a:cubicBezTo>
                  <a:cubicBezTo>
                    <a:pt x="24293" y="13864"/>
                    <a:pt x="25532" y="17231"/>
                    <a:pt x="27129" y="21129"/>
                  </a:cubicBezTo>
                  <a:cubicBezTo>
                    <a:pt x="28901" y="25917"/>
                    <a:pt x="30855" y="30704"/>
                    <a:pt x="32801" y="35310"/>
                  </a:cubicBezTo>
                  <a:cubicBezTo>
                    <a:pt x="34398" y="39565"/>
                    <a:pt x="40785" y="55691"/>
                    <a:pt x="41492" y="57819"/>
                  </a:cubicBezTo>
                  <a:cubicBezTo>
                    <a:pt x="42024" y="59590"/>
                    <a:pt x="42556" y="61717"/>
                    <a:pt x="42556" y="63488"/>
                  </a:cubicBezTo>
                  <a:cubicBezTo>
                    <a:pt x="42556" y="71817"/>
                    <a:pt x="35462" y="78551"/>
                    <a:pt x="25707" y="78551"/>
                  </a:cubicBezTo>
                  <a:cubicBezTo>
                    <a:pt x="8158" y="78551"/>
                    <a:pt x="0" y="54452"/>
                    <a:pt x="0" y="51436"/>
                  </a:cubicBezTo>
                  <a:cubicBezTo>
                    <a:pt x="0" y="49133"/>
                    <a:pt x="2486" y="49133"/>
                    <a:pt x="3011" y="49133"/>
                  </a:cubicBezTo>
                  <a:cubicBezTo>
                    <a:pt x="5497" y="49133"/>
                    <a:pt x="5672" y="50022"/>
                    <a:pt x="6204" y="51968"/>
                  </a:cubicBezTo>
                  <a:cubicBezTo>
                    <a:pt x="10819" y="67212"/>
                    <a:pt x="18621" y="73588"/>
                    <a:pt x="25175" y="73588"/>
                  </a:cubicBezTo>
                  <a:cubicBezTo>
                    <a:pt x="28019" y="73588"/>
                    <a:pt x="29608" y="72174"/>
                    <a:pt x="29608" y="67387"/>
                  </a:cubicBezTo>
                  <a:cubicBezTo>
                    <a:pt x="29608" y="63313"/>
                    <a:pt x="28551" y="60654"/>
                    <a:pt x="24118" y="49665"/>
                  </a:cubicBezTo>
                  <a:lnTo>
                    <a:pt x="12941" y="21129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</p:grpSp>
      <p:grpSp>
        <p:nvGrpSpPr>
          <p:cNvPr id="51" name="组合 50" descr="\documentclass{article}&#10;\usepackage{amsmath}&#10;\pagestyle{empty}&#10;\begin{document}&#10;&#10;\begin{gather*}&#10;y_{i-1}&#10;\end{gather*}&#10;&#10;\end{document}" title="IguanaTex Shape Display">
            <a:extLst>
              <a:ext uri="{FF2B5EF4-FFF2-40B4-BE49-F238E27FC236}">
                <a16:creationId xmlns:a16="http://schemas.microsoft.com/office/drawing/2014/main" id="{62F456A5-3999-6995-C299-31A157DAAB76}"/>
              </a:ext>
            </a:extLst>
          </p:cNvPr>
          <p:cNvGrpSpPr>
            <a:grpSpLocks noChangeAspect="1"/>
          </p:cNvGrpSpPr>
          <p:nvPr>
            <p:custDataLst>
              <p:tags r:id="rId3"/>
            </p:custDataLst>
          </p:nvPr>
        </p:nvGrpSpPr>
        <p:grpSpPr>
          <a:xfrm>
            <a:off x="5581396" y="5643612"/>
            <a:ext cx="430644" cy="163751"/>
            <a:chOff x="12934044" y="-11888723"/>
            <a:chExt cx="430644" cy="163751"/>
          </a:xfrm>
        </p:grpSpPr>
        <p:sp>
          <p:nvSpPr>
            <p:cNvPr id="47" name="任意多边形: 形状 46">
              <a:extLst>
                <a:ext uri="{FF2B5EF4-FFF2-40B4-BE49-F238E27FC236}">
                  <a16:creationId xmlns:a16="http://schemas.microsoft.com/office/drawing/2014/main" id="{3BD7EE05-F5D3-28D5-B600-A4D9F5079277}"/>
                </a:ext>
              </a:extLst>
            </p:cNvPr>
            <p:cNvSpPr/>
            <p:nvPr>
              <p:custDataLst>
                <p:tags r:id="rId4"/>
              </p:custDataLst>
            </p:nvPr>
          </p:nvSpPr>
          <p:spPr>
            <a:xfrm flipV="1">
              <a:off x="12934044" y="-11888723"/>
              <a:ext cx="116738" cy="163751"/>
            </a:xfrm>
            <a:custGeom>
              <a:avLst/>
              <a:gdLst>
                <a:gd name="connsiteX0" fmla="*/ 115730 w 116738"/>
                <a:gd name="connsiteY0" fmla="*/ 146944 h 163751"/>
                <a:gd name="connsiteX1" fmla="*/ 116739 w 116738"/>
                <a:gd name="connsiteY1" fmla="*/ 152764 h 163751"/>
                <a:gd name="connsiteX2" fmla="*/ 109398 w 116738"/>
                <a:gd name="connsiteY2" fmla="*/ 159600 h 163751"/>
                <a:gd name="connsiteX3" fmla="*/ 100533 w 116738"/>
                <a:gd name="connsiteY3" fmla="*/ 154281 h 163751"/>
                <a:gd name="connsiteX4" fmla="*/ 96990 w 116738"/>
                <a:gd name="connsiteY4" fmla="*/ 140616 h 163751"/>
                <a:gd name="connsiteX5" fmla="*/ 91921 w 116738"/>
                <a:gd name="connsiteY5" fmla="*/ 120369 h 163751"/>
                <a:gd name="connsiteX6" fmla="*/ 80530 w 116738"/>
                <a:gd name="connsiteY6" fmla="*/ 74811 h 163751"/>
                <a:gd name="connsiteX7" fmla="*/ 51915 w 116738"/>
                <a:gd name="connsiteY7" fmla="*/ 53302 h 163751"/>
                <a:gd name="connsiteX8" fmla="*/ 36217 w 116738"/>
                <a:gd name="connsiteY8" fmla="*/ 73802 h 163751"/>
                <a:gd name="connsiteX9" fmla="*/ 49127 w 116738"/>
                <a:gd name="connsiteY9" fmla="*/ 123402 h 163751"/>
                <a:gd name="connsiteX10" fmla="*/ 54195 w 116738"/>
                <a:gd name="connsiteY10" fmla="*/ 141625 h 163751"/>
                <a:gd name="connsiteX11" fmla="*/ 33429 w 116738"/>
                <a:gd name="connsiteY11" fmla="*/ 162379 h 163751"/>
                <a:gd name="connsiteX12" fmla="*/ 0 w 116738"/>
                <a:gd name="connsiteY12" fmla="*/ 123402 h 163751"/>
                <a:gd name="connsiteX13" fmla="*/ 3042 w 116738"/>
                <a:gd name="connsiteY13" fmla="*/ 120878 h 163751"/>
                <a:gd name="connsiteX14" fmla="*/ 7094 w 116738"/>
                <a:gd name="connsiteY14" fmla="*/ 125428 h 163751"/>
                <a:gd name="connsiteX15" fmla="*/ 32667 w 116738"/>
                <a:gd name="connsiteY15" fmla="*/ 156813 h 163751"/>
                <a:gd name="connsiteX16" fmla="*/ 38998 w 116738"/>
                <a:gd name="connsiteY16" fmla="*/ 148715 h 163751"/>
                <a:gd name="connsiteX17" fmla="*/ 34692 w 116738"/>
                <a:gd name="connsiteY17" fmla="*/ 131001 h 163751"/>
                <a:gd name="connsiteX18" fmla="*/ 20011 w 116738"/>
                <a:gd name="connsiteY18" fmla="*/ 77852 h 163751"/>
                <a:gd name="connsiteX19" fmla="*/ 50898 w 116738"/>
                <a:gd name="connsiteY19" fmla="*/ 47727 h 163751"/>
                <a:gd name="connsiteX20" fmla="*/ 76478 w 116738"/>
                <a:gd name="connsiteY20" fmla="*/ 59122 h 163751"/>
                <a:gd name="connsiteX21" fmla="*/ 60018 w 116738"/>
                <a:gd name="connsiteY21" fmla="*/ 20145 h 163751"/>
                <a:gd name="connsiteX22" fmla="*/ 32165 w 116738"/>
                <a:gd name="connsiteY22" fmla="*/ 4202 h 163751"/>
                <a:gd name="connsiteX23" fmla="*/ 12917 w 116738"/>
                <a:gd name="connsiteY23" fmla="*/ 14825 h 163751"/>
                <a:gd name="connsiteX24" fmla="*/ 23808 w 116738"/>
                <a:gd name="connsiteY24" fmla="*/ 17866 h 163751"/>
                <a:gd name="connsiteX25" fmla="*/ 28869 w 116738"/>
                <a:gd name="connsiteY25" fmla="*/ 28244 h 163751"/>
                <a:gd name="connsiteX26" fmla="*/ 19503 w 116738"/>
                <a:gd name="connsiteY26" fmla="*/ 37105 h 163751"/>
                <a:gd name="connsiteX27" fmla="*/ 5322 w 116738"/>
                <a:gd name="connsiteY27" fmla="*/ 20653 h 163751"/>
                <a:gd name="connsiteX28" fmla="*/ 32165 w 116738"/>
                <a:gd name="connsiteY28" fmla="*/ -1373 h 163751"/>
                <a:gd name="connsiteX29" fmla="*/ 91422 w 116738"/>
                <a:gd name="connsiteY29" fmla="*/ 50261 h 163751"/>
                <a:gd name="connsiteX30" fmla="*/ 115730 w 116738"/>
                <a:gd name="connsiteY30" fmla="*/ 146944 h 163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16738" h="163751">
                  <a:moveTo>
                    <a:pt x="115730" y="146944"/>
                  </a:moveTo>
                  <a:cubicBezTo>
                    <a:pt x="116739" y="150485"/>
                    <a:pt x="116739" y="150993"/>
                    <a:pt x="116739" y="152764"/>
                  </a:cubicBezTo>
                  <a:cubicBezTo>
                    <a:pt x="116739" y="157322"/>
                    <a:pt x="113196" y="159600"/>
                    <a:pt x="109398" y="159600"/>
                  </a:cubicBezTo>
                  <a:cubicBezTo>
                    <a:pt x="106865" y="159600"/>
                    <a:pt x="102813" y="158076"/>
                    <a:pt x="100533" y="154281"/>
                  </a:cubicBezTo>
                  <a:cubicBezTo>
                    <a:pt x="100024" y="153019"/>
                    <a:pt x="97999" y="145173"/>
                    <a:pt x="96990" y="140616"/>
                  </a:cubicBezTo>
                  <a:cubicBezTo>
                    <a:pt x="95218" y="134034"/>
                    <a:pt x="93447" y="127199"/>
                    <a:pt x="91921" y="120369"/>
                  </a:cubicBezTo>
                  <a:lnTo>
                    <a:pt x="80530" y="74811"/>
                  </a:lnTo>
                  <a:cubicBezTo>
                    <a:pt x="79513" y="71015"/>
                    <a:pt x="68629" y="53302"/>
                    <a:pt x="51915" y="53302"/>
                  </a:cubicBezTo>
                  <a:cubicBezTo>
                    <a:pt x="38998" y="53302"/>
                    <a:pt x="36217" y="64433"/>
                    <a:pt x="36217" y="73802"/>
                  </a:cubicBezTo>
                  <a:cubicBezTo>
                    <a:pt x="36217" y="85442"/>
                    <a:pt x="40523" y="101132"/>
                    <a:pt x="49127" y="123402"/>
                  </a:cubicBezTo>
                  <a:cubicBezTo>
                    <a:pt x="53178" y="133780"/>
                    <a:pt x="54195" y="136567"/>
                    <a:pt x="54195" y="141625"/>
                  </a:cubicBezTo>
                  <a:cubicBezTo>
                    <a:pt x="54195" y="153019"/>
                    <a:pt x="46092" y="162379"/>
                    <a:pt x="33429" y="162379"/>
                  </a:cubicBezTo>
                  <a:cubicBezTo>
                    <a:pt x="9374" y="162379"/>
                    <a:pt x="0" y="125682"/>
                    <a:pt x="0" y="123402"/>
                  </a:cubicBezTo>
                  <a:cubicBezTo>
                    <a:pt x="0" y="120878"/>
                    <a:pt x="2534" y="120878"/>
                    <a:pt x="3042" y="120878"/>
                  </a:cubicBezTo>
                  <a:cubicBezTo>
                    <a:pt x="5576" y="120878"/>
                    <a:pt x="5831" y="121377"/>
                    <a:pt x="7094" y="125428"/>
                  </a:cubicBezTo>
                  <a:cubicBezTo>
                    <a:pt x="13933" y="149222"/>
                    <a:pt x="24063" y="156813"/>
                    <a:pt x="32667" y="156813"/>
                  </a:cubicBezTo>
                  <a:cubicBezTo>
                    <a:pt x="34692" y="156813"/>
                    <a:pt x="38998" y="156813"/>
                    <a:pt x="38998" y="148715"/>
                  </a:cubicBezTo>
                  <a:cubicBezTo>
                    <a:pt x="38998" y="142387"/>
                    <a:pt x="36471" y="135805"/>
                    <a:pt x="34692" y="131001"/>
                  </a:cubicBezTo>
                  <a:cubicBezTo>
                    <a:pt x="24563" y="104173"/>
                    <a:pt x="20011" y="89745"/>
                    <a:pt x="20011" y="77852"/>
                  </a:cubicBezTo>
                  <a:cubicBezTo>
                    <a:pt x="20011" y="55326"/>
                    <a:pt x="35963" y="47727"/>
                    <a:pt x="50898" y="47727"/>
                  </a:cubicBezTo>
                  <a:cubicBezTo>
                    <a:pt x="60781" y="47727"/>
                    <a:pt x="69384" y="52031"/>
                    <a:pt x="76478" y="59122"/>
                  </a:cubicBezTo>
                  <a:cubicBezTo>
                    <a:pt x="73190" y="45958"/>
                    <a:pt x="70147" y="33555"/>
                    <a:pt x="60018" y="20145"/>
                  </a:cubicBezTo>
                  <a:cubicBezTo>
                    <a:pt x="53432" y="11537"/>
                    <a:pt x="43812" y="4202"/>
                    <a:pt x="32165" y="4202"/>
                  </a:cubicBezTo>
                  <a:cubicBezTo>
                    <a:pt x="28615" y="4202"/>
                    <a:pt x="17223" y="4956"/>
                    <a:pt x="12917" y="14825"/>
                  </a:cubicBezTo>
                  <a:cubicBezTo>
                    <a:pt x="16968" y="14825"/>
                    <a:pt x="20258" y="14825"/>
                    <a:pt x="23808" y="17866"/>
                  </a:cubicBezTo>
                  <a:cubicBezTo>
                    <a:pt x="26334" y="20145"/>
                    <a:pt x="28869" y="23432"/>
                    <a:pt x="28869" y="28244"/>
                  </a:cubicBezTo>
                  <a:cubicBezTo>
                    <a:pt x="28869" y="36087"/>
                    <a:pt x="22037" y="37105"/>
                    <a:pt x="19503" y="37105"/>
                  </a:cubicBezTo>
                  <a:cubicBezTo>
                    <a:pt x="13680" y="37105"/>
                    <a:pt x="5322" y="33056"/>
                    <a:pt x="5322" y="20653"/>
                  </a:cubicBezTo>
                  <a:cubicBezTo>
                    <a:pt x="5322" y="7997"/>
                    <a:pt x="16460" y="-1373"/>
                    <a:pt x="32165" y="-1373"/>
                  </a:cubicBezTo>
                  <a:cubicBezTo>
                    <a:pt x="58246" y="-1373"/>
                    <a:pt x="84327" y="21661"/>
                    <a:pt x="91422" y="50261"/>
                  </a:cubicBezTo>
                  <a:lnTo>
                    <a:pt x="115730" y="146944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48" name="任意多边形: 形状 47">
              <a:extLst>
                <a:ext uri="{FF2B5EF4-FFF2-40B4-BE49-F238E27FC236}">
                  <a16:creationId xmlns:a16="http://schemas.microsoft.com/office/drawing/2014/main" id="{D987FCF8-D456-EB4B-9E2F-AE91E0CE26AD}"/>
                </a:ext>
              </a:extLst>
            </p:cNvPr>
            <p:cNvSpPr/>
            <p:nvPr>
              <p:custDataLst>
                <p:tags r:id="rId5"/>
              </p:custDataLst>
            </p:nvPr>
          </p:nvSpPr>
          <p:spPr>
            <a:xfrm flipV="1">
              <a:off x="13059219" y="-11856394"/>
              <a:ext cx="53726" cy="119263"/>
            </a:xfrm>
            <a:custGeom>
              <a:avLst/>
              <a:gdLst>
                <a:gd name="connsiteX0" fmla="*/ 49119 w 53726"/>
                <a:gd name="connsiteY0" fmla="*/ 111158 h 119263"/>
                <a:gd name="connsiteX1" fmla="*/ 42024 w 53726"/>
                <a:gd name="connsiteY1" fmla="*/ 117892 h 119263"/>
                <a:gd name="connsiteX2" fmla="*/ 32094 w 53726"/>
                <a:gd name="connsiteY2" fmla="*/ 108150 h 119263"/>
                <a:gd name="connsiteX3" fmla="*/ 39189 w 53726"/>
                <a:gd name="connsiteY3" fmla="*/ 101409 h 119263"/>
                <a:gd name="connsiteX4" fmla="*/ 49119 w 53726"/>
                <a:gd name="connsiteY4" fmla="*/ 111158 h 119263"/>
                <a:gd name="connsiteX5" fmla="*/ 12941 w 53726"/>
                <a:gd name="connsiteY5" fmla="*/ 21129 h 119263"/>
                <a:gd name="connsiteX6" fmla="*/ 11352 w 53726"/>
                <a:gd name="connsiteY6" fmla="*/ 13689 h 119263"/>
                <a:gd name="connsiteX7" fmla="*/ 28194 w 53726"/>
                <a:gd name="connsiteY7" fmla="*/ -1372 h 119263"/>
                <a:gd name="connsiteX8" fmla="*/ 53726 w 53726"/>
                <a:gd name="connsiteY8" fmla="*/ 25741 h 119263"/>
                <a:gd name="connsiteX9" fmla="*/ 50890 w 53726"/>
                <a:gd name="connsiteY9" fmla="*/ 28044 h 119263"/>
                <a:gd name="connsiteX10" fmla="*/ 47522 w 53726"/>
                <a:gd name="connsiteY10" fmla="*/ 25028 h 119263"/>
                <a:gd name="connsiteX11" fmla="*/ 28726 w 53726"/>
                <a:gd name="connsiteY11" fmla="*/ 3590 h 119263"/>
                <a:gd name="connsiteX12" fmla="*/ 24293 w 53726"/>
                <a:gd name="connsiteY12" fmla="*/ 9790 h 119263"/>
                <a:gd name="connsiteX13" fmla="*/ 27129 w 53726"/>
                <a:gd name="connsiteY13" fmla="*/ 21129 h 119263"/>
                <a:gd name="connsiteX14" fmla="*/ 32802 w 53726"/>
                <a:gd name="connsiteY14" fmla="*/ 35310 h 119263"/>
                <a:gd name="connsiteX15" fmla="*/ 41492 w 53726"/>
                <a:gd name="connsiteY15" fmla="*/ 57819 h 119263"/>
                <a:gd name="connsiteX16" fmla="*/ 42557 w 53726"/>
                <a:gd name="connsiteY16" fmla="*/ 63488 h 119263"/>
                <a:gd name="connsiteX17" fmla="*/ 25707 w 53726"/>
                <a:gd name="connsiteY17" fmla="*/ 78551 h 119263"/>
                <a:gd name="connsiteX18" fmla="*/ 0 w 53726"/>
                <a:gd name="connsiteY18" fmla="*/ 51436 h 119263"/>
                <a:gd name="connsiteX19" fmla="*/ 3011 w 53726"/>
                <a:gd name="connsiteY19" fmla="*/ 49133 h 119263"/>
                <a:gd name="connsiteX20" fmla="*/ 6204 w 53726"/>
                <a:gd name="connsiteY20" fmla="*/ 51968 h 119263"/>
                <a:gd name="connsiteX21" fmla="*/ 25175 w 53726"/>
                <a:gd name="connsiteY21" fmla="*/ 73588 h 119263"/>
                <a:gd name="connsiteX22" fmla="*/ 29608 w 53726"/>
                <a:gd name="connsiteY22" fmla="*/ 67387 h 119263"/>
                <a:gd name="connsiteX23" fmla="*/ 24118 w 53726"/>
                <a:gd name="connsiteY23" fmla="*/ 49665 h 119263"/>
                <a:gd name="connsiteX24" fmla="*/ 12941 w 53726"/>
                <a:gd name="connsiteY24" fmla="*/ 21129 h 119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3726" h="119263">
                  <a:moveTo>
                    <a:pt x="49119" y="111158"/>
                  </a:moveTo>
                  <a:cubicBezTo>
                    <a:pt x="49119" y="113993"/>
                    <a:pt x="46989" y="117892"/>
                    <a:pt x="42024" y="117892"/>
                  </a:cubicBezTo>
                  <a:cubicBezTo>
                    <a:pt x="37234" y="117892"/>
                    <a:pt x="32094" y="113288"/>
                    <a:pt x="32094" y="108150"/>
                  </a:cubicBezTo>
                  <a:cubicBezTo>
                    <a:pt x="32094" y="105132"/>
                    <a:pt x="34398" y="101409"/>
                    <a:pt x="39189" y="101409"/>
                  </a:cubicBezTo>
                  <a:cubicBezTo>
                    <a:pt x="44328" y="101409"/>
                    <a:pt x="49119" y="106371"/>
                    <a:pt x="49119" y="111158"/>
                  </a:cubicBezTo>
                  <a:close/>
                  <a:moveTo>
                    <a:pt x="12941" y="21129"/>
                  </a:moveTo>
                  <a:cubicBezTo>
                    <a:pt x="12234" y="18827"/>
                    <a:pt x="11352" y="16699"/>
                    <a:pt x="11352" y="13689"/>
                  </a:cubicBezTo>
                  <a:cubicBezTo>
                    <a:pt x="11352" y="5360"/>
                    <a:pt x="18438" y="-1372"/>
                    <a:pt x="28194" y="-1372"/>
                  </a:cubicBezTo>
                  <a:cubicBezTo>
                    <a:pt x="45925" y="-1372"/>
                    <a:pt x="53726" y="23082"/>
                    <a:pt x="53726" y="25741"/>
                  </a:cubicBezTo>
                  <a:cubicBezTo>
                    <a:pt x="53726" y="28044"/>
                    <a:pt x="51422" y="28044"/>
                    <a:pt x="50890" y="28044"/>
                  </a:cubicBezTo>
                  <a:cubicBezTo>
                    <a:pt x="48404" y="28044"/>
                    <a:pt x="48229" y="26980"/>
                    <a:pt x="47522" y="25028"/>
                  </a:cubicBezTo>
                  <a:cubicBezTo>
                    <a:pt x="43438" y="10854"/>
                    <a:pt x="35637" y="3590"/>
                    <a:pt x="28726" y="3590"/>
                  </a:cubicBezTo>
                  <a:cubicBezTo>
                    <a:pt x="25175" y="3590"/>
                    <a:pt x="24293" y="5892"/>
                    <a:pt x="24293" y="9790"/>
                  </a:cubicBezTo>
                  <a:cubicBezTo>
                    <a:pt x="24293" y="13864"/>
                    <a:pt x="25532" y="17231"/>
                    <a:pt x="27129" y="21129"/>
                  </a:cubicBezTo>
                  <a:cubicBezTo>
                    <a:pt x="28901" y="25917"/>
                    <a:pt x="30855" y="30704"/>
                    <a:pt x="32802" y="35310"/>
                  </a:cubicBezTo>
                  <a:cubicBezTo>
                    <a:pt x="34398" y="39565"/>
                    <a:pt x="40785" y="55691"/>
                    <a:pt x="41492" y="57819"/>
                  </a:cubicBezTo>
                  <a:cubicBezTo>
                    <a:pt x="42024" y="59590"/>
                    <a:pt x="42557" y="61717"/>
                    <a:pt x="42557" y="63488"/>
                  </a:cubicBezTo>
                  <a:cubicBezTo>
                    <a:pt x="42557" y="71817"/>
                    <a:pt x="35462" y="78551"/>
                    <a:pt x="25707" y="78551"/>
                  </a:cubicBezTo>
                  <a:cubicBezTo>
                    <a:pt x="8158" y="78551"/>
                    <a:pt x="0" y="54452"/>
                    <a:pt x="0" y="51436"/>
                  </a:cubicBezTo>
                  <a:cubicBezTo>
                    <a:pt x="0" y="49133"/>
                    <a:pt x="2486" y="49133"/>
                    <a:pt x="3011" y="49133"/>
                  </a:cubicBezTo>
                  <a:cubicBezTo>
                    <a:pt x="5497" y="49133"/>
                    <a:pt x="5672" y="50022"/>
                    <a:pt x="6204" y="51968"/>
                  </a:cubicBezTo>
                  <a:cubicBezTo>
                    <a:pt x="10820" y="67212"/>
                    <a:pt x="18621" y="73588"/>
                    <a:pt x="25175" y="73588"/>
                  </a:cubicBezTo>
                  <a:cubicBezTo>
                    <a:pt x="28019" y="73588"/>
                    <a:pt x="29608" y="72174"/>
                    <a:pt x="29608" y="67387"/>
                  </a:cubicBezTo>
                  <a:cubicBezTo>
                    <a:pt x="29608" y="63313"/>
                    <a:pt x="28551" y="60654"/>
                    <a:pt x="24118" y="49665"/>
                  </a:cubicBezTo>
                  <a:lnTo>
                    <a:pt x="12941" y="21129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49" name="任意多边形: 形状 48">
              <a:extLst>
                <a:ext uri="{FF2B5EF4-FFF2-40B4-BE49-F238E27FC236}">
                  <a16:creationId xmlns:a16="http://schemas.microsoft.com/office/drawing/2014/main" id="{24723A09-DC2A-4021-B2F6-073361355608}"/>
                </a:ext>
              </a:extLst>
            </p:cNvPr>
            <p:cNvSpPr/>
            <p:nvPr>
              <p:custDataLst>
                <p:tags r:id="rId6"/>
              </p:custDataLst>
            </p:nvPr>
          </p:nvSpPr>
          <p:spPr>
            <a:xfrm flipV="1">
              <a:off x="13141677" y="-11787635"/>
              <a:ext cx="119862" cy="8685"/>
            </a:xfrm>
            <a:custGeom>
              <a:avLst/>
              <a:gdLst>
                <a:gd name="connsiteX0" fmla="*/ 112768 w 119862"/>
                <a:gd name="connsiteY0" fmla="*/ -1371 h 8685"/>
                <a:gd name="connsiteX1" fmla="*/ 119862 w 119862"/>
                <a:gd name="connsiteY1" fmla="*/ 2884 h 8685"/>
                <a:gd name="connsiteX2" fmla="*/ 112768 w 119862"/>
                <a:gd name="connsiteY2" fmla="*/ 7315 h 8685"/>
                <a:gd name="connsiteX3" fmla="*/ 7087 w 119862"/>
                <a:gd name="connsiteY3" fmla="*/ 7315 h 8685"/>
                <a:gd name="connsiteX4" fmla="*/ 0 w 119862"/>
                <a:gd name="connsiteY4" fmla="*/ 3060 h 8685"/>
                <a:gd name="connsiteX5" fmla="*/ 7087 w 119862"/>
                <a:gd name="connsiteY5" fmla="*/ -1371 h 8685"/>
                <a:gd name="connsiteX6" fmla="*/ 112768 w 119862"/>
                <a:gd name="connsiteY6" fmla="*/ -1371 h 86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9862" h="8685">
                  <a:moveTo>
                    <a:pt x="112768" y="-1371"/>
                  </a:moveTo>
                  <a:cubicBezTo>
                    <a:pt x="115604" y="-1371"/>
                    <a:pt x="119862" y="-1371"/>
                    <a:pt x="119862" y="2884"/>
                  </a:cubicBezTo>
                  <a:cubicBezTo>
                    <a:pt x="119862" y="7315"/>
                    <a:pt x="115786" y="7315"/>
                    <a:pt x="112768" y="7315"/>
                  </a:cubicBezTo>
                  <a:lnTo>
                    <a:pt x="7087" y="7315"/>
                  </a:lnTo>
                  <a:cubicBezTo>
                    <a:pt x="4251" y="7315"/>
                    <a:pt x="0" y="7315"/>
                    <a:pt x="0" y="3060"/>
                  </a:cubicBezTo>
                  <a:cubicBezTo>
                    <a:pt x="0" y="-1371"/>
                    <a:pt x="4076" y="-1371"/>
                    <a:pt x="7087" y="-1371"/>
                  </a:cubicBezTo>
                  <a:lnTo>
                    <a:pt x="112768" y="-1371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50" name="任意多边形: 形状 49">
              <a:extLst>
                <a:ext uri="{FF2B5EF4-FFF2-40B4-BE49-F238E27FC236}">
                  <a16:creationId xmlns:a16="http://schemas.microsoft.com/office/drawing/2014/main" id="{CD3555FC-CB52-31AA-B354-6CE174D52DC1}"/>
                </a:ext>
              </a:extLst>
            </p:cNvPr>
            <p:cNvSpPr/>
            <p:nvPr>
              <p:custDataLst>
                <p:tags r:id="rId7"/>
              </p:custDataLst>
            </p:nvPr>
          </p:nvSpPr>
          <p:spPr>
            <a:xfrm flipV="1">
              <a:off x="13300151" y="-11856569"/>
              <a:ext cx="64537" cy="117669"/>
            </a:xfrm>
            <a:custGeom>
              <a:avLst/>
              <a:gdLst>
                <a:gd name="connsiteX0" fmla="*/ 40070 w 64537"/>
                <a:gd name="connsiteY0" fmla="*/ 111343 h 117669"/>
                <a:gd name="connsiteX1" fmla="*/ 34756 w 64537"/>
                <a:gd name="connsiteY1" fmla="*/ 116298 h 117669"/>
                <a:gd name="connsiteX2" fmla="*/ 0 w 64537"/>
                <a:gd name="connsiteY2" fmla="*/ 104958 h 117669"/>
                <a:gd name="connsiteX3" fmla="*/ 0 w 64537"/>
                <a:gd name="connsiteY3" fmla="*/ 98576 h 117669"/>
                <a:gd name="connsiteX4" fmla="*/ 25707 w 64537"/>
                <a:gd name="connsiteY4" fmla="*/ 103538 h 117669"/>
                <a:gd name="connsiteX5" fmla="*/ 25707 w 64537"/>
                <a:gd name="connsiteY5" fmla="*/ 13159 h 117669"/>
                <a:gd name="connsiteX6" fmla="*/ 7976 w 64537"/>
                <a:gd name="connsiteY6" fmla="*/ 5012 h 117669"/>
                <a:gd name="connsiteX7" fmla="*/ 1239 w 64537"/>
                <a:gd name="connsiteY7" fmla="*/ 5012 h 117669"/>
                <a:gd name="connsiteX8" fmla="*/ 1239 w 64537"/>
                <a:gd name="connsiteY8" fmla="*/ -1372 h 117669"/>
                <a:gd name="connsiteX9" fmla="*/ 32802 w 64537"/>
                <a:gd name="connsiteY9" fmla="*/ -665 h 117669"/>
                <a:gd name="connsiteX10" fmla="*/ 64538 w 64537"/>
                <a:gd name="connsiteY10" fmla="*/ -1372 h 117669"/>
                <a:gd name="connsiteX11" fmla="*/ 64538 w 64537"/>
                <a:gd name="connsiteY11" fmla="*/ 5012 h 117669"/>
                <a:gd name="connsiteX12" fmla="*/ 57802 w 64537"/>
                <a:gd name="connsiteY12" fmla="*/ 5012 h 117669"/>
                <a:gd name="connsiteX13" fmla="*/ 40070 w 64537"/>
                <a:gd name="connsiteY13" fmla="*/ 13159 h 117669"/>
                <a:gd name="connsiteX14" fmla="*/ 40070 w 64537"/>
                <a:gd name="connsiteY14" fmla="*/ 111343 h 117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4537" h="117669">
                  <a:moveTo>
                    <a:pt x="40070" y="111343"/>
                  </a:moveTo>
                  <a:cubicBezTo>
                    <a:pt x="40070" y="116122"/>
                    <a:pt x="39721" y="116298"/>
                    <a:pt x="34756" y="116298"/>
                  </a:cubicBezTo>
                  <a:cubicBezTo>
                    <a:pt x="23403" y="105134"/>
                    <a:pt x="7268" y="104958"/>
                    <a:pt x="0" y="104958"/>
                  </a:cubicBezTo>
                  <a:lnTo>
                    <a:pt x="0" y="98576"/>
                  </a:lnTo>
                  <a:cubicBezTo>
                    <a:pt x="4258" y="98576"/>
                    <a:pt x="15960" y="98576"/>
                    <a:pt x="25707" y="103538"/>
                  </a:cubicBezTo>
                  <a:lnTo>
                    <a:pt x="25707" y="13159"/>
                  </a:lnTo>
                  <a:cubicBezTo>
                    <a:pt x="25707" y="7315"/>
                    <a:pt x="25707" y="5012"/>
                    <a:pt x="7976" y="5012"/>
                  </a:cubicBezTo>
                  <a:lnTo>
                    <a:pt x="1239" y="5012"/>
                  </a:lnTo>
                  <a:lnTo>
                    <a:pt x="1239" y="-1372"/>
                  </a:lnTo>
                  <a:cubicBezTo>
                    <a:pt x="4433" y="-1197"/>
                    <a:pt x="26239" y="-665"/>
                    <a:pt x="32802" y="-665"/>
                  </a:cubicBezTo>
                  <a:cubicBezTo>
                    <a:pt x="38299" y="-665"/>
                    <a:pt x="60638" y="-1197"/>
                    <a:pt x="64538" y="-1372"/>
                  </a:cubicBezTo>
                  <a:lnTo>
                    <a:pt x="64538" y="5012"/>
                  </a:lnTo>
                  <a:lnTo>
                    <a:pt x="57802" y="5012"/>
                  </a:lnTo>
                  <a:cubicBezTo>
                    <a:pt x="40070" y="5012"/>
                    <a:pt x="40070" y="7315"/>
                    <a:pt x="40070" y="13159"/>
                  </a:cubicBezTo>
                  <a:lnTo>
                    <a:pt x="40070" y="111343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</p:grpSp>
      <p:cxnSp>
        <p:nvCxnSpPr>
          <p:cNvPr id="60" name="Straight Arrow Connector 8 1">
            <a:extLst>
              <a:ext uri="{FF2B5EF4-FFF2-40B4-BE49-F238E27FC236}">
                <a16:creationId xmlns:a16="http://schemas.microsoft.com/office/drawing/2014/main" id="{8F397B4C-71C4-84D7-DD26-E85EACE6ED05}"/>
              </a:ext>
            </a:extLst>
          </p:cNvPr>
          <p:cNvCxnSpPr>
            <a:cxnSpLocks/>
            <a:endCxn id="3" idx="1"/>
          </p:cNvCxnSpPr>
          <p:nvPr/>
        </p:nvCxnSpPr>
        <p:spPr>
          <a:xfrm>
            <a:off x="4211053" y="4957852"/>
            <a:ext cx="419022" cy="0"/>
          </a:xfrm>
          <a:prstGeom prst="straightConnector1">
            <a:avLst/>
          </a:prstGeom>
          <a:ln w="1905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4" name="Straight Arrow Connector 8 2">
            <a:extLst>
              <a:ext uri="{FF2B5EF4-FFF2-40B4-BE49-F238E27FC236}">
                <a16:creationId xmlns:a16="http://schemas.microsoft.com/office/drawing/2014/main" id="{20101C79-D1D1-5989-7416-FA0F8B0204D4}"/>
              </a:ext>
            </a:extLst>
          </p:cNvPr>
          <p:cNvCxnSpPr>
            <a:cxnSpLocks/>
            <a:endCxn id="3" idx="2"/>
          </p:cNvCxnSpPr>
          <p:nvPr/>
        </p:nvCxnSpPr>
        <p:spPr>
          <a:xfrm flipV="1">
            <a:off x="5787592" y="5155704"/>
            <a:ext cx="0" cy="388448"/>
          </a:xfrm>
          <a:prstGeom prst="straightConnector1">
            <a:avLst/>
          </a:prstGeom>
          <a:ln w="1905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8" name="Straight Arrow Connector 8 3">
            <a:extLst>
              <a:ext uri="{FF2B5EF4-FFF2-40B4-BE49-F238E27FC236}">
                <a16:creationId xmlns:a16="http://schemas.microsoft.com/office/drawing/2014/main" id="{58132C94-8603-5738-5ACA-3642C2556124}"/>
              </a:ext>
            </a:extLst>
          </p:cNvPr>
          <p:cNvCxnSpPr>
            <a:cxnSpLocks/>
            <a:stCxn id="3" idx="0"/>
          </p:cNvCxnSpPr>
          <p:nvPr/>
        </p:nvCxnSpPr>
        <p:spPr>
          <a:xfrm flipV="1">
            <a:off x="5787592" y="4484599"/>
            <a:ext cx="0" cy="275400"/>
          </a:xfrm>
          <a:prstGeom prst="straightConnector1">
            <a:avLst/>
          </a:prstGeom>
          <a:ln w="1905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4154291285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" name="组合 12">
            <a:extLst>
              <a:ext uri="{FF2B5EF4-FFF2-40B4-BE49-F238E27FC236}">
                <a16:creationId xmlns:a16="http://schemas.microsoft.com/office/drawing/2014/main" id="{8F8EFCAB-CE36-4000-971C-ED39829451CF}"/>
              </a:ext>
            </a:extLst>
          </p:cNvPr>
          <p:cNvGrpSpPr/>
          <p:nvPr/>
        </p:nvGrpSpPr>
        <p:grpSpPr>
          <a:xfrm>
            <a:off x="2357348" y="2301303"/>
            <a:ext cx="3246652" cy="3189648"/>
            <a:chOff x="5345407" y="2866571"/>
            <a:chExt cx="3521279" cy="3319267"/>
          </a:xfrm>
        </p:grpSpPr>
        <p:sp>
          <p:nvSpPr>
            <p:cNvPr id="14" name="圆角矩形 16">
              <a:extLst>
                <a:ext uri="{FF2B5EF4-FFF2-40B4-BE49-F238E27FC236}">
                  <a16:creationId xmlns:a16="http://schemas.microsoft.com/office/drawing/2014/main" id="{30986DFD-822E-4C23-809F-7B612206FD6E}"/>
                </a:ext>
              </a:extLst>
            </p:cNvPr>
            <p:cNvSpPr/>
            <p:nvPr/>
          </p:nvSpPr>
          <p:spPr>
            <a:xfrm>
              <a:off x="5345407" y="2866571"/>
              <a:ext cx="3521279" cy="2614386"/>
            </a:xfrm>
            <a:prstGeom prst="roundRect">
              <a:avLst/>
            </a:prstGeom>
            <a:solidFill>
              <a:schemeClr val="accent5">
                <a:lumMod val="40000"/>
                <a:lumOff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100" dirty="0">
                <a:latin typeface="Palatino"/>
              </a:endParaRPr>
            </a:p>
          </p:txBody>
        </p:sp>
        <p:sp>
          <p:nvSpPr>
            <p:cNvPr id="15" name="圆角矩形 17">
              <a:extLst>
                <a:ext uri="{FF2B5EF4-FFF2-40B4-BE49-F238E27FC236}">
                  <a16:creationId xmlns:a16="http://schemas.microsoft.com/office/drawing/2014/main" id="{11C12461-25DA-42FF-8D00-B277F9FFD079}"/>
                </a:ext>
              </a:extLst>
            </p:cNvPr>
            <p:cNvSpPr/>
            <p:nvPr/>
          </p:nvSpPr>
          <p:spPr>
            <a:xfrm>
              <a:off x="5346333" y="5563447"/>
              <a:ext cx="3520353" cy="622391"/>
            </a:xfrm>
            <a:prstGeom prst="roundRect">
              <a:avLst>
                <a:gd name="adj" fmla="val 37655"/>
              </a:avLst>
            </a:prstGeom>
            <a:solidFill>
              <a:schemeClr val="accent6">
                <a:lumMod val="40000"/>
                <a:lumOff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100">
                <a:latin typeface="Palatino"/>
              </a:endParaRPr>
            </a:p>
          </p:txBody>
        </p:sp>
        <p:sp>
          <p:nvSpPr>
            <p:cNvPr id="16" name="Rounded Rectangle 6">
              <a:extLst>
                <a:ext uri="{FF2B5EF4-FFF2-40B4-BE49-F238E27FC236}">
                  <a16:creationId xmlns:a16="http://schemas.microsoft.com/office/drawing/2014/main" id="{C8D63E66-EE7B-4CE5-BDB8-BDE70876C169}"/>
                </a:ext>
              </a:extLst>
            </p:cNvPr>
            <p:cNvSpPr/>
            <p:nvPr/>
          </p:nvSpPr>
          <p:spPr>
            <a:xfrm>
              <a:off x="5755367" y="4858714"/>
              <a:ext cx="554671" cy="284288"/>
            </a:xfrm>
            <a:prstGeom prst="roundRect">
              <a:avLst/>
            </a:prstGeom>
            <a:ln w="19050"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r>
                <a:rPr lang="en-US" altLang="zh-CN" sz="700" dirty="0">
                  <a:latin typeface="Palatino"/>
                </a:rPr>
                <a:t>LSTM</a:t>
              </a:r>
              <a:endParaRPr lang="en-US" sz="700" dirty="0">
                <a:latin typeface="Palatino"/>
              </a:endParaRPr>
            </a:p>
          </p:txBody>
        </p:sp>
        <p:cxnSp>
          <p:nvCxnSpPr>
            <p:cNvPr id="17" name="Straight Arrow Connector 8 1">
              <a:extLst>
                <a:ext uri="{FF2B5EF4-FFF2-40B4-BE49-F238E27FC236}">
                  <a16:creationId xmlns:a16="http://schemas.microsoft.com/office/drawing/2014/main" id="{854EF3AA-899A-4110-A713-65511F79A101}"/>
                </a:ext>
              </a:extLst>
            </p:cNvPr>
            <p:cNvCxnSpPr>
              <a:stCxn id="18" idx="0"/>
              <a:endCxn id="16" idx="2"/>
            </p:cNvCxnSpPr>
            <p:nvPr/>
          </p:nvCxnSpPr>
          <p:spPr>
            <a:xfrm flipH="1" flipV="1">
              <a:off x="6032703" y="5143002"/>
              <a:ext cx="1" cy="539901"/>
            </a:xfrm>
            <a:prstGeom prst="straightConnector1">
              <a:avLst/>
            </a:prstGeom>
            <a:ln w="19050"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8" name="Rounded Rectangle 10">
                  <a:extLst>
                    <a:ext uri="{FF2B5EF4-FFF2-40B4-BE49-F238E27FC236}">
                      <a16:creationId xmlns:a16="http://schemas.microsoft.com/office/drawing/2014/main" id="{BEEFE234-7EB7-4EBA-8FF0-2B4089CC5CBA}"/>
                    </a:ext>
                  </a:extLst>
                </p:cNvPr>
                <p:cNvSpPr/>
                <p:nvPr/>
              </p:nvSpPr>
              <p:spPr>
                <a:xfrm>
                  <a:off x="5755368" y="5682903"/>
                  <a:ext cx="554671" cy="284288"/>
                </a:xfrm>
                <a:prstGeom prst="roundRect">
                  <a:avLst/>
                </a:prstGeom>
                <a:ln w="19050"/>
              </p:spPr>
              <p:style>
                <a:lnRef idx="2">
                  <a:schemeClr val="dk1"/>
                </a:lnRef>
                <a:fillRef idx="1">
                  <a:schemeClr val="lt1"/>
                </a:fillRef>
                <a:effectRef idx="0">
                  <a:schemeClr val="dk1"/>
                </a:effectRef>
                <a:fontRef idx="minor">
                  <a:schemeClr val="dk1"/>
                </a:fontRef>
              </p:style>
              <p:txBody>
                <a:bodyPr rtlCol="0" anchor="ctr"/>
                <a:lstStyle/>
                <a:p>
                  <a:pPr algn="ctr"/>
                  <a14:m>
                    <m:oMath xmlns:m="http://schemas.openxmlformats.org/officeDocument/2006/math">
                      <m:r>
                        <a:rPr lang="en-US" sz="600" i="1">
                          <a:latin typeface="Cambria Math" panose="02040503050406030204" pitchFamily="18" charset="0"/>
                        </a:rPr>
                        <m:t>&lt;</m:t>
                      </m:r>
                      <m:r>
                        <a:rPr lang="en-US" sz="600" i="1">
                          <a:latin typeface="Cambria Math" panose="02040503050406030204" pitchFamily="18" charset="0"/>
                        </a:rPr>
                        <m:t>𝑆</m:t>
                      </m:r>
                      <m:r>
                        <a:rPr lang="en-US" sz="600" i="1">
                          <a:latin typeface="Cambria Math" panose="02040503050406030204" pitchFamily="18" charset="0"/>
                        </a:rPr>
                        <m:t>&gt;</m:t>
                      </m:r>
                    </m:oMath>
                  </a14:m>
                  <a:r>
                    <a:rPr lang="en-US" sz="900" dirty="0">
                      <a:latin typeface="Palatino"/>
                    </a:rPr>
                    <a:t> </a:t>
                  </a:r>
                </a:p>
              </p:txBody>
            </p:sp>
          </mc:Choice>
          <mc:Fallback xmlns="">
            <p:sp>
              <p:nvSpPr>
                <p:cNvPr id="21" name="Rounded Rectangle 10"/>
                <p:cNvSpPr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5755368" y="5682903"/>
                  <a:ext cx="554671" cy="284288"/>
                </a:xfrm>
                <a:prstGeom prst="roundRect">
                  <a:avLst/>
                </a:prstGeom>
                <a:blipFill>
                  <a:blip r:embed="rId11"/>
                  <a:stretch>
                    <a:fillRect/>
                  </a:stretch>
                </a:blipFill>
                <a:ln w="19050"/>
              </p:spPr>
              <p:txBody>
                <a:bodyPr/>
                <a:lstStyle/>
                <a:p>
                  <a:r>
                    <a:rPr lang="zh-CN" altLang="en-US">
                      <a:noFill/>
                    </a:rPr>
                    <a:t> </a:t>
                  </a:r>
                </a:p>
              </p:txBody>
            </p:sp>
          </mc:Fallback>
        </mc:AlternateContent>
        <p:sp>
          <p:nvSpPr>
            <p:cNvPr id="19" name="Rounded Rectangle 13">
              <a:extLst>
                <a:ext uri="{FF2B5EF4-FFF2-40B4-BE49-F238E27FC236}">
                  <a16:creationId xmlns:a16="http://schemas.microsoft.com/office/drawing/2014/main" id="{4CC1CA14-3E2F-4CBB-BAE5-70A0FAE84F5F}"/>
                </a:ext>
              </a:extLst>
            </p:cNvPr>
            <p:cNvSpPr/>
            <p:nvPr/>
          </p:nvSpPr>
          <p:spPr>
            <a:xfrm>
              <a:off x="6547041" y="4858714"/>
              <a:ext cx="554671" cy="284288"/>
            </a:xfrm>
            <a:prstGeom prst="roundRect">
              <a:avLst/>
            </a:prstGeom>
            <a:ln w="19050"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r>
                <a:rPr lang="en-US" altLang="zh-CN" sz="700" dirty="0">
                  <a:latin typeface="Palatino"/>
                </a:rPr>
                <a:t>LSTM</a:t>
              </a:r>
              <a:endParaRPr lang="en-US" sz="700" dirty="0">
                <a:latin typeface="Palatino"/>
              </a:endParaRPr>
            </a:p>
          </p:txBody>
        </p:sp>
        <p:cxnSp>
          <p:nvCxnSpPr>
            <p:cNvPr id="20" name="Straight Arrow Connector 14">
              <a:extLst>
                <a:ext uri="{FF2B5EF4-FFF2-40B4-BE49-F238E27FC236}">
                  <a16:creationId xmlns:a16="http://schemas.microsoft.com/office/drawing/2014/main" id="{32F4AEA2-D848-4777-8D15-E61F9D08D05F}"/>
                </a:ext>
              </a:extLst>
            </p:cNvPr>
            <p:cNvCxnSpPr>
              <a:endCxn id="19" idx="2"/>
            </p:cNvCxnSpPr>
            <p:nvPr/>
          </p:nvCxnSpPr>
          <p:spPr>
            <a:xfrm flipH="1" flipV="1">
              <a:off x="6824377" y="5143002"/>
              <a:ext cx="3" cy="553772"/>
            </a:xfrm>
            <a:prstGeom prst="straightConnector1">
              <a:avLst/>
            </a:prstGeom>
            <a:ln w="19050"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1" name="Rounded Rectangle 15">
                  <a:extLst>
                    <a:ext uri="{FF2B5EF4-FFF2-40B4-BE49-F238E27FC236}">
                      <a16:creationId xmlns:a16="http://schemas.microsoft.com/office/drawing/2014/main" id="{589D4C67-C054-4CFB-9E98-84AEDA97D7E5}"/>
                    </a:ext>
                  </a:extLst>
                </p:cNvPr>
                <p:cNvSpPr/>
                <p:nvPr/>
              </p:nvSpPr>
              <p:spPr>
                <a:xfrm>
                  <a:off x="6547042" y="5682903"/>
                  <a:ext cx="554671" cy="284288"/>
                </a:xfrm>
                <a:prstGeom prst="roundRect">
                  <a:avLst/>
                </a:prstGeom>
                <a:ln w="19050"/>
              </p:spPr>
              <p:style>
                <a:lnRef idx="2">
                  <a:schemeClr val="dk1"/>
                </a:lnRef>
                <a:fillRef idx="1">
                  <a:schemeClr val="lt1"/>
                </a:fillRef>
                <a:effectRef idx="0">
                  <a:schemeClr val="dk1"/>
                </a:effectRef>
                <a:fontRef idx="minor">
                  <a:schemeClr val="dk1"/>
                </a:fontRef>
              </p:style>
              <p:txBody>
                <a:bodyPr rtlCol="0" anchor="ctr"/>
                <a:lstStyle/>
                <a:p>
                  <a:pPr algn="ctr"/>
                  <a14:m>
                    <m:oMath xmlns:m="http://schemas.openxmlformats.org/officeDocument/2006/math">
                      <m:sSub>
                        <m:sSubPr>
                          <m:ctrlPr>
                            <a:rPr lang="en-US" sz="900" i="1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sz="900" i="1">
                              <a:latin typeface="Cambria Math" panose="02040503050406030204" pitchFamily="18" charset="0"/>
                            </a:rPr>
                            <m:t>𝑦</m:t>
                          </m:r>
                        </m:e>
                        <m:sub>
                          <m:r>
                            <a:rPr lang="en-US" altLang="zh-CN" sz="900" i="1">
                              <a:latin typeface="Cambria Math" panose="02040503050406030204" pitchFamily="18" charset="0"/>
                            </a:rPr>
                            <m:t>1</m:t>
                          </m:r>
                        </m:sub>
                      </m:sSub>
                    </m:oMath>
                  </a14:m>
                  <a:r>
                    <a:rPr lang="en-US" sz="900" dirty="0">
                      <a:latin typeface="Palatino"/>
                    </a:rPr>
                    <a:t> </a:t>
                  </a:r>
                </a:p>
              </p:txBody>
            </p:sp>
          </mc:Choice>
          <mc:Fallback xmlns="">
            <p:sp>
              <p:nvSpPr>
                <p:cNvPr id="24" name="Rounded Rectangle 15"/>
                <p:cNvSpPr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6547042" y="5682903"/>
                  <a:ext cx="554671" cy="284288"/>
                </a:xfrm>
                <a:prstGeom prst="roundRect">
                  <a:avLst/>
                </a:prstGeom>
                <a:blipFill>
                  <a:blip r:embed="rId12"/>
                  <a:stretch>
                    <a:fillRect/>
                  </a:stretch>
                </a:blipFill>
                <a:ln w="19050"/>
              </p:spPr>
              <p:txBody>
                <a:bodyPr/>
                <a:lstStyle/>
                <a:p>
                  <a:r>
                    <a:rPr lang="zh-CN" altLang="en-US">
                      <a:noFill/>
                    </a:rPr>
                    <a:t> </a:t>
                  </a:r>
                </a:p>
              </p:txBody>
            </p:sp>
          </mc:Fallback>
        </mc:AlternateContent>
        <p:cxnSp>
          <p:nvCxnSpPr>
            <p:cNvPr id="22" name="Straight Arrow Connector 17 1">
              <a:extLst>
                <a:ext uri="{FF2B5EF4-FFF2-40B4-BE49-F238E27FC236}">
                  <a16:creationId xmlns:a16="http://schemas.microsoft.com/office/drawing/2014/main" id="{1A3E2BAA-7267-4A50-BF98-6820944CCC91}"/>
                </a:ext>
              </a:extLst>
            </p:cNvPr>
            <p:cNvCxnSpPr>
              <a:stCxn id="16" idx="3"/>
              <a:endCxn id="19" idx="1"/>
            </p:cNvCxnSpPr>
            <p:nvPr/>
          </p:nvCxnSpPr>
          <p:spPr>
            <a:xfrm>
              <a:off x="6310038" y="5000858"/>
              <a:ext cx="237003" cy="0"/>
            </a:xfrm>
            <a:prstGeom prst="straightConnector1">
              <a:avLst/>
            </a:prstGeom>
            <a:ln w="19050">
              <a:tailEnd type="triangle"/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sp>
          <p:nvSpPr>
            <p:cNvPr id="23" name="Rounded Rectangle 20">
              <a:extLst>
                <a:ext uri="{FF2B5EF4-FFF2-40B4-BE49-F238E27FC236}">
                  <a16:creationId xmlns:a16="http://schemas.microsoft.com/office/drawing/2014/main" id="{C35C89BE-EA3B-4AFC-B45A-8A707933CCB1}"/>
                </a:ext>
              </a:extLst>
            </p:cNvPr>
            <p:cNvSpPr/>
            <p:nvPr/>
          </p:nvSpPr>
          <p:spPr>
            <a:xfrm>
              <a:off x="7992438" y="4858714"/>
              <a:ext cx="554671" cy="284288"/>
            </a:xfrm>
            <a:prstGeom prst="roundRect">
              <a:avLst/>
            </a:prstGeom>
            <a:ln w="19050"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r>
                <a:rPr lang="en-US" altLang="zh-CN" sz="700" dirty="0">
                  <a:latin typeface="Palatino"/>
                </a:rPr>
                <a:t>LSTM</a:t>
              </a:r>
              <a:endParaRPr lang="en-US" sz="700" dirty="0">
                <a:latin typeface="Palatino"/>
              </a:endParaRPr>
            </a:p>
          </p:txBody>
        </p:sp>
        <p:cxnSp>
          <p:nvCxnSpPr>
            <p:cNvPr id="24" name="Straight Arrow Connector 21">
              <a:extLst>
                <a:ext uri="{FF2B5EF4-FFF2-40B4-BE49-F238E27FC236}">
                  <a16:creationId xmlns:a16="http://schemas.microsoft.com/office/drawing/2014/main" id="{755CE2AD-5624-4CE2-8411-D3C2477481AF}"/>
                </a:ext>
              </a:extLst>
            </p:cNvPr>
            <p:cNvCxnSpPr>
              <a:endCxn id="23" idx="2"/>
            </p:cNvCxnSpPr>
            <p:nvPr/>
          </p:nvCxnSpPr>
          <p:spPr>
            <a:xfrm flipV="1">
              <a:off x="8269774" y="5143002"/>
              <a:ext cx="0" cy="539901"/>
            </a:xfrm>
            <a:prstGeom prst="straightConnector1">
              <a:avLst/>
            </a:prstGeom>
            <a:ln w="19050"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5" name="Rounded Rectangle 22">
                  <a:extLst>
                    <a:ext uri="{FF2B5EF4-FFF2-40B4-BE49-F238E27FC236}">
                      <a16:creationId xmlns:a16="http://schemas.microsoft.com/office/drawing/2014/main" id="{A65ED966-26A7-4242-8E98-475288429CED}"/>
                    </a:ext>
                  </a:extLst>
                </p:cNvPr>
                <p:cNvSpPr/>
                <p:nvPr/>
              </p:nvSpPr>
              <p:spPr>
                <a:xfrm>
                  <a:off x="7992439" y="5682903"/>
                  <a:ext cx="554671" cy="284288"/>
                </a:xfrm>
                <a:prstGeom prst="roundRect">
                  <a:avLst/>
                </a:prstGeom>
                <a:ln w="19050"/>
              </p:spPr>
              <p:style>
                <a:lnRef idx="2">
                  <a:schemeClr val="dk1"/>
                </a:lnRef>
                <a:fillRef idx="1">
                  <a:schemeClr val="lt1"/>
                </a:fillRef>
                <a:effectRef idx="0">
                  <a:schemeClr val="dk1"/>
                </a:effectRef>
                <a:fontRef idx="minor">
                  <a:schemeClr val="dk1"/>
                </a:fontRef>
              </p:style>
              <p:txBody>
                <a:bodyPr rtlCol="0" anchor="ctr"/>
                <a:lstStyle/>
                <a:p>
                  <a:pPr algn="ctr"/>
                  <a14:m>
                    <m:oMath xmlns:m="http://schemas.openxmlformats.org/officeDocument/2006/math">
                      <m:sSub>
                        <m:sSubPr>
                          <m:ctrlPr>
                            <a:rPr lang="en-US" sz="90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m:rPr>
                              <m:sty m:val="p"/>
                            </m:rPr>
                            <a:rPr lang="en-US" altLang="zh-CN" sz="900" i="1">
                              <a:latin typeface="Cambria Math" panose="02040503050406030204" pitchFamily="18" charset="0"/>
                            </a:rPr>
                            <m:t>y</m:t>
                          </m:r>
                        </m:e>
                        <m:sub>
                          <m:r>
                            <a:rPr lang="en-US" altLang="zh-CN" sz="900" b="0" i="1" smtClean="0">
                              <a:latin typeface="Cambria Math" panose="02040503050406030204" pitchFamily="18" charset="0"/>
                            </a:rPr>
                            <m:t>𝑚</m:t>
                          </m:r>
                          <m:r>
                            <a:rPr lang="en-US" altLang="zh-CN" sz="900" b="0" i="1" smtClean="0">
                              <a:latin typeface="Cambria Math" panose="02040503050406030204" pitchFamily="18" charset="0"/>
                            </a:rPr>
                            <m:t>−1</m:t>
                          </m:r>
                        </m:sub>
                      </m:sSub>
                    </m:oMath>
                  </a14:m>
                  <a:r>
                    <a:rPr lang="en-US" sz="900" dirty="0">
                      <a:latin typeface="Palatino"/>
                    </a:rPr>
                    <a:t> </a:t>
                  </a:r>
                </a:p>
              </p:txBody>
            </p:sp>
          </mc:Choice>
          <mc:Fallback xmlns="">
            <p:sp>
              <p:nvSpPr>
                <p:cNvPr id="25" name="Rounded Rectangle 22">
                  <a:extLst>
                    <a:ext uri="{FF2B5EF4-FFF2-40B4-BE49-F238E27FC236}">
                      <a16:creationId xmlns:a16="http://schemas.microsoft.com/office/drawing/2014/main" id="{A65ED966-26A7-4242-8E98-475288429CED}"/>
                    </a:ext>
                  </a:extLst>
                </p:cNvPr>
                <p:cNvSpPr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7992439" y="5682903"/>
                  <a:ext cx="554671" cy="284288"/>
                </a:xfrm>
                <a:prstGeom prst="roundRect">
                  <a:avLst/>
                </a:prstGeom>
                <a:blipFill>
                  <a:blip r:embed="rId13"/>
                  <a:stretch>
                    <a:fillRect/>
                  </a:stretch>
                </a:blipFill>
                <a:ln w="19050"/>
              </p:spPr>
              <p:txBody>
                <a:bodyPr/>
                <a:lstStyle/>
                <a:p>
                  <a:r>
                    <a:rPr lang="zh-CN" altLang="en-US">
                      <a:noFill/>
                    </a:rPr>
                    <a:t> </a:t>
                  </a:r>
                </a:p>
              </p:txBody>
            </p:sp>
          </mc:Fallback>
        </mc:AlternateContent>
        <p:cxnSp>
          <p:nvCxnSpPr>
            <p:cNvPr id="26" name="Straight Arrow Connector 26 1">
              <a:extLst>
                <a:ext uri="{FF2B5EF4-FFF2-40B4-BE49-F238E27FC236}">
                  <a16:creationId xmlns:a16="http://schemas.microsoft.com/office/drawing/2014/main" id="{10C9DBA8-7FE1-433A-BFE3-35C1C2CA6857}"/>
                </a:ext>
              </a:extLst>
            </p:cNvPr>
            <p:cNvCxnSpPr>
              <a:stCxn id="19" idx="3"/>
            </p:cNvCxnSpPr>
            <p:nvPr/>
          </p:nvCxnSpPr>
          <p:spPr>
            <a:xfrm>
              <a:off x="7101712" y="5000858"/>
              <a:ext cx="236577" cy="0"/>
            </a:xfrm>
            <a:prstGeom prst="straightConnector1">
              <a:avLst/>
            </a:prstGeom>
            <a:ln w="19050">
              <a:tailEnd type="triangle"/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cxnSp>
          <p:nvCxnSpPr>
            <p:cNvPr id="27" name="Straight Arrow Connector 28">
              <a:extLst>
                <a:ext uri="{FF2B5EF4-FFF2-40B4-BE49-F238E27FC236}">
                  <a16:creationId xmlns:a16="http://schemas.microsoft.com/office/drawing/2014/main" id="{47F8A94D-E5D8-4D05-AE4D-E3BA953FCC53}"/>
                </a:ext>
              </a:extLst>
            </p:cNvPr>
            <p:cNvCxnSpPr>
              <a:endCxn id="23" idx="1"/>
            </p:cNvCxnSpPr>
            <p:nvPr/>
          </p:nvCxnSpPr>
          <p:spPr>
            <a:xfrm>
              <a:off x="7755021" y="5000858"/>
              <a:ext cx="237417" cy="0"/>
            </a:xfrm>
            <a:prstGeom prst="straightConnector1">
              <a:avLst/>
            </a:prstGeom>
            <a:ln w="19050"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8" name="Rounded Rectangle 32 1">
                  <a:extLst>
                    <a:ext uri="{FF2B5EF4-FFF2-40B4-BE49-F238E27FC236}">
                      <a16:creationId xmlns:a16="http://schemas.microsoft.com/office/drawing/2014/main" id="{132985D2-8564-427F-BED5-7B91FD4E8494}"/>
                    </a:ext>
                  </a:extLst>
                </p:cNvPr>
                <p:cNvSpPr/>
                <p:nvPr/>
              </p:nvSpPr>
              <p:spPr>
                <a:xfrm>
                  <a:off x="5753634" y="4293158"/>
                  <a:ext cx="554671" cy="284288"/>
                </a:xfrm>
                <a:prstGeom prst="roundRect">
                  <a:avLst/>
                </a:prstGeom>
                <a:ln w="19050"/>
              </p:spPr>
              <p:style>
                <a:lnRef idx="2">
                  <a:schemeClr val="dk1"/>
                </a:lnRef>
                <a:fillRef idx="1">
                  <a:schemeClr val="lt1"/>
                </a:fillRef>
                <a:effectRef idx="0">
                  <a:schemeClr val="dk1"/>
                </a:effectRef>
                <a:fontRef idx="minor">
                  <a:schemeClr val="dk1"/>
                </a:fontRef>
              </p:style>
              <p:txBody>
                <a:bodyPr rtlCol="0" anchor="ctr"/>
                <a:lstStyle/>
                <a:p>
                  <a:pPr algn="ctr"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altLang="zh-CN" sz="900" i="1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altLang="zh-CN" sz="900" i="1">
                                <a:latin typeface="Cambria Math" panose="02040503050406030204" pitchFamily="18" charset="0"/>
                              </a:rPr>
                              <m:t>h</m:t>
                            </m:r>
                          </m:e>
                          <m:sub>
                            <m:r>
                              <a:rPr lang="en-US" altLang="zh-CN" sz="900" i="1">
                                <a:latin typeface="Cambria Math" panose="02040503050406030204" pitchFamily="18" charset="0"/>
                              </a:rPr>
                              <m:t>1</m:t>
                            </m:r>
                          </m:sub>
                        </m:sSub>
                      </m:oMath>
                    </m:oMathPara>
                  </a14:m>
                  <a:endParaRPr lang="en-US" sz="900" dirty="0">
                    <a:latin typeface="Palatino"/>
                  </a:endParaRPr>
                </a:p>
              </p:txBody>
            </p:sp>
          </mc:Choice>
          <mc:Fallback xmlns="">
            <p:sp>
              <p:nvSpPr>
                <p:cNvPr id="28" name="Rounded Rectangle 32 1">
                  <a:extLst>
                    <a:ext uri="{FF2B5EF4-FFF2-40B4-BE49-F238E27FC236}">
                      <a16:creationId xmlns:a16="http://schemas.microsoft.com/office/drawing/2014/main" id="{132985D2-8564-427F-BED5-7B91FD4E8494}"/>
                    </a:ext>
                  </a:extLst>
                </p:cNvPr>
                <p:cNvSpPr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5753634" y="4293158"/>
                  <a:ext cx="554671" cy="284288"/>
                </a:xfrm>
                <a:prstGeom prst="roundRect">
                  <a:avLst/>
                </a:prstGeom>
                <a:blipFill>
                  <a:blip r:embed="rId14"/>
                  <a:stretch>
                    <a:fillRect/>
                  </a:stretch>
                </a:blipFill>
                <a:ln w="19050"/>
              </p:spPr>
              <p:txBody>
                <a:bodyPr/>
                <a:lstStyle/>
                <a:p>
                  <a:r>
                    <a:rPr lang="zh-CN" alt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9" name="Rounded Rectangle 33">
                  <a:extLst>
                    <a:ext uri="{FF2B5EF4-FFF2-40B4-BE49-F238E27FC236}">
                      <a16:creationId xmlns:a16="http://schemas.microsoft.com/office/drawing/2014/main" id="{44435242-F05F-4ECF-A5B8-5AC532E2AE6C}"/>
                    </a:ext>
                  </a:extLst>
                </p:cNvPr>
                <p:cNvSpPr/>
                <p:nvPr/>
              </p:nvSpPr>
              <p:spPr>
                <a:xfrm>
                  <a:off x="6548929" y="4299723"/>
                  <a:ext cx="554671" cy="284288"/>
                </a:xfrm>
                <a:prstGeom prst="roundRect">
                  <a:avLst/>
                </a:prstGeom>
                <a:ln w="19050"/>
              </p:spPr>
              <p:style>
                <a:lnRef idx="2">
                  <a:schemeClr val="dk1"/>
                </a:lnRef>
                <a:fillRef idx="1">
                  <a:schemeClr val="lt1"/>
                </a:fillRef>
                <a:effectRef idx="0">
                  <a:schemeClr val="dk1"/>
                </a:effectRef>
                <a:fontRef idx="minor">
                  <a:schemeClr val="dk1"/>
                </a:fontRef>
              </p:style>
              <p:txBody>
                <a:bodyPr rtlCol="0" anchor="ctr"/>
                <a:lstStyle/>
                <a:p>
                  <a:pPr algn="ctr"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altLang="zh-CN" sz="900" i="1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altLang="zh-CN" sz="900" i="1">
                                <a:latin typeface="Cambria Math" panose="02040503050406030204" pitchFamily="18" charset="0"/>
                              </a:rPr>
                              <m:t>h</m:t>
                            </m:r>
                          </m:e>
                          <m:sub>
                            <m:r>
                              <a:rPr lang="en-US" altLang="zh-CN" sz="900" i="1">
                                <a:latin typeface="Cambria Math" panose="02040503050406030204" pitchFamily="18" charset="0"/>
                              </a:rPr>
                              <m:t>2</m:t>
                            </m:r>
                          </m:sub>
                        </m:sSub>
                      </m:oMath>
                    </m:oMathPara>
                  </a14:m>
                  <a:endParaRPr lang="en-US" sz="900" dirty="0">
                    <a:latin typeface="Palatino"/>
                  </a:endParaRPr>
                </a:p>
              </p:txBody>
            </p:sp>
          </mc:Choice>
          <mc:Fallback xmlns="">
            <p:sp>
              <p:nvSpPr>
                <p:cNvPr id="32" name="Rounded Rectangle 33"/>
                <p:cNvSpPr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6548929" y="4299723"/>
                  <a:ext cx="554671" cy="284288"/>
                </a:xfrm>
                <a:prstGeom prst="roundRect">
                  <a:avLst/>
                </a:prstGeom>
                <a:blipFill>
                  <a:blip r:embed="rId15"/>
                  <a:stretch>
                    <a:fillRect/>
                  </a:stretch>
                </a:blipFill>
                <a:ln w="19050"/>
              </p:spPr>
              <p:txBody>
                <a:bodyPr/>
                <a:lstStyle/>
                <a:p>
                  <a:r>
                    <a:rPr lang="zh-CN" alt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30" name="Rounded Rectangle 35">
                  <a:extLst>
                    <a:ext uri="{FF2B5EF4-FFF2-40B4-BE49-F238E27FC236}">
                      <a16:creationId xmlns:a16="http://schemas.microsoft.com/office/drawing/2014/main" id="{BAF8BB1A-219F-4B01-B1CF-C75ED1C7986A}"/>
                    </a:ext>
                  </a:extLst>
                </p:cNvPr>
                <p:cNvSpPr/>
                <p:nvPr/>
              </p:nvSpPr>
              <p:spPr>
                <a:xfrm>
                  <a:off x="7988699" y="4311889"/>
                  <a:ext cx="554671" cy="284288"/>
                </a:xfrm>
                <a:prstGeom prst="roundRect">
                  <a:avLst/>
                </a:prstGeom>
                <a:ln w="19050"/>
              </p:spPr>
              <p:style>
                <a:lnRef idx="2">
                  <a:schemeClr val="dk1"/>
                </a:lnRef>
                <a:fillRef idx="1">
                  <a:schemeClr val="lt1"/>
                </a:fillRef>
                <a:effectRef idx="0">
                  <a:schemeClr val="dk1"/>
                </a:effectRef>
                <a:fontRef idx="minor">
                  <a:schemeClr val="dk1"/>
                </a:fontRef>
              </p:style>
              <p:txBody>
                <a:bodyPr rtlCol="0" anchor="ctr"/>
                <a:lstStyle/>
                <a:p>
                  <a:pPr algn="ctr"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altLang="zh-CN" sz="900" i="1" smtClean="0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altLang="zh-CN" sz="900" i="1">
                                <a:latin typeface="Cambria Math" panose="02040503050406030204" pitchFamily="18" charset="0"/>
                              </a:rPr>
                              <m:t>h</m:t>
                            </m:r>
                          </m:e>
                          <m:sub>
                            <m:r>
                              <a:rPr lang="en-US" altLang="zh-CN" sz="900" b="0" i="1" smtClean="0">
                                <a:latin typeface="Cambria Math" panose="02040503050406030204" pitchFamily="18" charset="0"/>
                              </a:rPr>
                              <m:t>𝑚</m:t>
                            </m:r>
                          </m:sub>
                        </m:sSub>
                      </m:oMath>
                    </m:oMathPara>
                  </a14:m>
                  <a:endParaRPr lang="en-US" sz="900" dirty="0">
                    <a:latin typeface="Palatino"/>
                  </a:endParaRPr>
                </a:p>
              </p:txBody>
            </p:sp>
          </mc:Choice>
          <mc:Fallback xmlns="">
            <p:sp>
              <p:nvSpPr>
                <p:cNvPr id="30" name="Rounded Rectangle 35">
                  <a:extLst>
                    <a:ext uri="{FF2B5EF4-FFF2-40B4-BE49-F238E27FC236}">
                      <a16:creationId xmlns:a16="http://schemas.microsoft.com/office/drawing/2014/main" id="{BAF8BB1A-219F-4B01-B1CF-C75ED1C7986A}"/>
                    </a:ext>
                  </a:extLst>
                </p:cNvPr>
                <p:cNvSpPr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7988699" y="4311889"/>
                  <a:ext cx="554671" cy="284288"/>
                </a:xfrm>
                <a:prstGeom prst="roundRect">
                  <a:avLst/>
                </a:prstGeom>
                <a:blipFill>
                  <a:blip r:embed="rId16"/>
                  <a:stretch>
                    <a:fillRect/>
                  </a:stretch>
                </a:blipFill>
                <a:ln w="19050"/>
              </p:spPr>
              <p:txBody>
                <a:bodyPr/>
                <a:lstStyle/>
                <a:p>
                  <a:r>
                    <a:rPr lang="zh-CN" altLang="en-US">
                      <a:noFill/>
                    </a:rPr>
                    <a:t> </a:t>
                  </a:r>
                </a:p>
              </p:txBody>
            </p:sp>
          </mc:Fallback>
        </mc:AlternateContent>
        <p:cxnSp>
          <p:nvCxnSpPr>
            <p:cNvPr id="31" name="Straight Arrow Connector 8 2">
              <a:extLst>
                <a:ext uri="{FF2B5EF4-FFF2-40B4-BE49-F238E27FC236}">
                  <a16:creationId xmlns:a16="http://schemas.microsoft.com/office/drawing/2014/main" id="{F1376B02-12E0-4D35-AC81-163AABADBA55}"/>
                </a:ext>
              </a:extLst>
            </p:cNvPr>
            <p:cNvCxnSpPr>
              <a:endCxn id="28" idx="2"/>
            </p:cNvCxnSpPr>
            <p:nvPr/>
          </p:nvCxnSpPr>
          <p:spPr>
            <a:xfrm flipV="1">
              <a:off x="6030970" y="4577446"/>
              <a:ext cx="0" cy="272295"/>
            </a:xfrm>
            <a:prstGeom prst="straightConnector1">
              <a:avLst/>
            </a:prstGeom>
            <a:ln w="19050"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" name="Straight Arrow Connector 8 3">
              <a:extLst>
                <a:ext uri="{FF2B5EF4-FFF2-40B4-BE49-F238E27FC236}">
                  <a16:creationId xmlns:a16="http://schemas.microsoft.com/office/drawing/2014/main" id="{0C3A70E1-0CF2-4C4B-87E3-7481D9B9D730}"/>
                </a:ext>
              </a:extLst>
            </p:cNvPr>
            <p:cNvCxnSpPr/>
            <p:nvPr/>
          </p:nvCxnSpPr>
          <p:spPr>
            <a:xfrm flipV="1">
              <a:off x="6824380" y="4598073"/>
              <a:ext cx="927" cy="262707"/>
            </a:xfrm>
            <a:prstGeom prst="straightConnector1">
              <a:avLst/>
            </a:prstGeom>
            <a:ln w="19050"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3" name="Straight Arrow Connector 8 4">
              <a:extLst>
                <a:ext uri="{FF2B5EF4-FFF2-40B4-BE49-F238E27FC236}">
                  <a16:creationId xmlns:a16="http://schemas.microsoft.com/office/drawing/2014/main" id="{8B858099-D77F-47A4-B487-998F6ECBB6B3}"/>
                </a:ext>
              </a:extLst>
            </p:cNvPr>
            <p:cNvCxnSpPr>
              <a:stCxn id="23" idx="0"/>
              <a:endCxn id="30" idx="2"/>
            </p:cNvCxnSpPr>
            <p:nvPr/>
          </p:nvCxnSpPr>
          <p:spPr>
            <a:xfrm flipH="1" flipV="1">
              <a:off x="8266035" y="4596177"/>
              <a:ext cx="3739" cy="262537"/>
            </a:xfrm>
            <a:prstGeom prst="straightConnector1">
              <a:avLst/>
            </a:prstGeom>
            <a:ln w="19050"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4" name="直接连接符 33">
              <a:extLst>
                <a:ext uri="{FF2B5EF4-FFF2-40B4-BE49-F238E27FC236}">
                  <a16:creationId xmlns:a16="http://schemas.microsoft.com/office/drawing/2014/main" id="{630FE9A5-4291-47B5-963C-50E22F3BB45D}"/>
                </a:ext>
              </a:extLst>
            </p:cNvPr>
            <p:cNvCxnSpPr/>
            <p:nvPr/>
          </p:nvCxnSpPr>
          <p:spPr>
            <a:xfrm flipH="1">
              <a:off x="7398379" y="5000858"/>
              <a:ext cx="320913" cy="0"/>
            </a:xfrm>
            <a:prstGeom prst="line">
              <a:avLst/>
            </a:prstGeom>
            <a:ln w="19050">
              <a:solidFill>
                <a:schemeClr val="tx1"/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" name="Straight Arrow Connector 26 2">
              <a:extLst>
                <a:ext uri="{FF2B5EF4-FFF2-40B4-BE49-F238E27FC236}">
                  <a16:creationId xmlns:a16="http://schemas.microsoft.com/office/drawing/2014/main" id="{7AD99B6E-FD88-4ED5-A745-A746B5917D85}"/>
                </a:ext>
              </a:extLst>
            </p:cNvPr>
            <p:cNvCxnSpPr/>
            <p:nvPr/>
          </p:nvCxnSpPr>
          <p:spPr>
            <a:xfrm>
              <a:off x="6310465" y="5825047"/>
              <a:ext cx="236577" cy="0"/>
            </a:xfrm>
            <a:prstGeom prst="straightConnector1">
              <a:avLst/>
            </a:prstGeom>
            <a:ln w="19050">
              <a:tailEnd type="triangle"/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cxnSp>
          <p:nvCxnSpPr>
            <p:cNvPr id="36" name="Straight Arrow Connector 26 3">
              <a:extLst>
                <a:ext uri="{FF2B5EF4-FFF2-40B4-BE49-F238E27FC236}">
                  <a16:creationId xmlns:a16="http://schemas.microsoft.com/office/drawing/2014/main" id="{96E49F35-9933-4F05-A9A2-A67A662062B6}"/>
                </a:ext>
              </a:extLst>
            </p:cNvPr>
            <p:cNvCxnSpPr/>
            <p:nvPr/>
          </p:nvCxnSpPr>
          <p:spPr>
            <a:xfrm>
              <a:off x="7102260" y="5825734"/>
              <a:ext cx="236577" cy="0"/>
            </a:xfrm>
            <a:prstGeom prst="straightConnector1">
              <a:avLst/>
            </a:prstGeom>
            <a:ln w="19050">
              <a:tailEnd type="triangle"/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cxnSp>
          <p:nvCxnSpPr>
            <p:cNvPr id="37" name="直接连接符 36">
              <a:extLst>
                <a:ext uri="{FF2B5EF4-FFF2-40B4-BE49-F238E27FC236}">
                  <a16:creationId xmlns:a16="http://schemas.microsoft.com/office/drawing/2014/main" id="{43590D6C-F349-4772-B782-6BF340180F28}"/>
                </a:ext>
              </a:extLst>
            </p:cNvPr>
            <p:cNvCxnSpPr/>
            <p:nvPr/>
          </p:nvCxnSpPr>
          <p:spPr>
            <a:xfrm flipH="1">
              <a:off x="7396207" y="5826421"/>
              <a:ext cx="320913" cy="0"/>
            </a:xfrm>
            <a:prstGeom prst="line">
              <a:avLst/>
            </a:prstGeom>
            <a:ln w="19050">
              <a:solidFill>
                <a:schemeClr val="tx1"/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" name="Straight Arrow Connector 26 4">
              <a:extLst>
                <a:ext uri="{FF2B5EF4-FFF2-40B4-BE49-F238E27FC236}">
                  <a16:creationId xmlns:a16="http://schemas.microsoft.com/office/drawing/2014/main" id="{44B674D8-0E85-41D2-8081-5DA9CD4CD863}"/>
                </a:ext>
              </a:extLst>
            </p:cNvPr>
            <p:cNvCxnSpPr/>
            <p:nvPr/>
          </p:nvCxnSpPr>
          <p:spPr>
            <a:xfrm>
              <a:off x="7756425" y="5826421"/>
              <a:ext cx="236577" cy="0"/>
            </a:xfrm>
            <a:prstGeom prst="straightConnector1">
              <a:avLst/>
            </a:prstGeom>
            <a:ln w="19050">
              <a:tailEnd type="triangle"/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cxnSp>
          <p:nvCxnSpPr>
            <p:cNvPr id="39" name="直接连接符 38">
              <a:extLst>
                <a:ext uri="{FF2B5EF4-FFF2-40B4-BE49-F238E27FC236}">
                  <a16:creationId xmlns:a16="http://schemas.microsoft.com/office/drawing/2014/main" id="{B0708A74-232A-4C8D-9C0B-5BF5BFB49C16}"/>
                </a:ext>
              </a:extLst>
            </p:cNvPr>
            <p:cNvCxnSpPr/>
            <p:nvPr/>
          </p:nvCxnSpPr>
          <p:spPr>
            <a:xfrm flipH="1">
              <a:off x="7398379" y="4449402"/>
              <a:ext cx="320913" cy="0"/>
            </a:xfrm>
            <a:prstGeom prst="line">
              <a:avLst/>
            </a:prstGeom>
            <a:ln w="19050">
              <a:solidFill>
                <a:schemeClr val="tx1"/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" name="Straight Arrow Connector 17 2">
              <a:extLst>
                <a:ext uri="{FF2B5EF4-FFF2-40B4-BE49-F238E27FC236}">
                  <a16:creationId xmlns:a16="http://schemas.microsoft.com/office/drawing/2014/main" id="{DC76415A-9A31-4C20-94DF-A1D5B9E4A454}"/>
                </a:ext>
              </a:extLst>
            </p:cNvPr>
            <p:cNvCxnSpPr/>
            <p:nvPr/>
          </p:nvCxnSpPr>
          <p:spPr>
            <a:xfrm>
              <a:off x="6311926" y="4435302"/>
              <a:ext cx="237003" cy="0"/>
            </a:xfrm>
            <a:prstGeom prst="straightConnector1">
              <a:avLst/>
            </a:prstGeom>
            <a:ln w="19050">
              <a:tailEnd type="triangle"/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cxnSp>
          <p:nvCxnSpPr>
            <p:cNvPr id="41" name="Straight Arrow Connector 17 3">
              <a:extLst>
                <a:ext uri="{FF2B5EF4-FFF2-40B4-BE49-F238E27FC236}">
                  <a16:creationId xmlns:a16="http://schemas.microsoft.com/office/drawing/2014/main" id="{D7C5DF1E-048C-4F29-B2FD-85A57C312E58}"/>
                </a:ext>
              </a:extLst>
            </p:cNvPr>
            <p:cNvCxnSpPr/>
            <p:nvPr/>
          </p:nvCxnSpPr>
          <p:spPr>
            <a:xfrm>
              <a:off x="7101286" y="4449402"/>
              <a:ext cx="237003" cy="0"/>
            </a:xfrm>
            <a:prstGeom prst="straightConnector1">
              <a:avLst/>
            </a:prstGeom>
            <a:ln w="19050">
              <a:tailEnd type="triangle"/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cxnSp>
          <p:nvCxnSpPr>
            <p:cNvPr id="42" name="Straight Arrow Connector 17 4">
              <a:extLst>
                <a:ext uri="{FF2B5EF4-FFF2-40B4-BE49-F238E27FC236}">
                  <a16:creationId xmlns:a16="http://schemas.microsoft.com/office/drawing/2014/main" id="{5B1D72C7-8815-464D-BEB6-23F78A6A2231}"/>
                </a:ext>
              </a:extLst>
            </p:cNvPr>
            <p:cNvCxnSpPr/>
            <p:nvPr/>
          </p:nvCxnSpPr>
          <p:spPr>
            <a:xfrm>
              <a:off x="7756425" y="4449402"/>
              <a:ext cx="237003" cy="0"/>
            </a:xfrm>
            <a:prstGeom prst="straightConnector1">
              <a:avLst/>
            </a:prstGeom>
            <a:ln w="19050">
              <a:tailEnd type="triangle"/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cxnSp>
          <p:nvCxnSpPr>
            <p:cNvPr id="43" name="Straight Arrow Connector 8 5">
              <a:extLst>
                <a:ext uri="{FF2B5EF4-FFF2-40B4-BE49-F238E27FC236}">
                  <a16:creationId xmlns:a16="http://schemas.microsoft.com/office/drawing/2014/main" id="{1B886C3F-C443-4354-9E49-8EC009635788}"/>
                </a:ext>
              </a:extLst>
            </p:cNvPr>
            <p:cNvCxnSpPr/>
            <p:nvPr/>
          </p:nvCxnSpPr>
          <p:spPr>
            <a:xfrm flipV="1">
              <a:off x="6032704" y="4040090"/>
              <a:ext cx="0" cy="264428"/>
            </a:xfrm>
            <a:prstGeom prst="straightConnector1">
              <a:avLst/>
            </a:prstGeom>
            <a:ln w="19050"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4" name="Rounded Rectangle 32 2">
                  <a:extLst>
                    <a:ext uri="{FF2B5EF4-FFF2-40B4-BE49-F238E27FC236}">
                      <a16:creationId xmlns:a16="http://schemas.microsoft.com/office/drawing/2014/main" id="{20A61AD6-5632-4E38-B353-184666D15B16}"/>
                    </a:ext>
                  </a:extLst>
                </p:cNvPr>
                <p:cNvSpPr/>
                <p:nvPr/>
              </p:nvSpPr>
              <p:spPr>
                <a:xfrm>
                  <a:off x="5675513" y="3761531"/>
                  <a:ext cx="726995" cy="284288"/>
                </a:xfrm>
                <a:prstGeom prst="roundRect">
                  <a:avLst/>
                </a:prstGeom>
                <a:ln w="19050"/>
              </p:spPr>
              <p:style>
                <a:lnRef idx="2">
                  <a:schemeClr val="dk1"/>
                </a:lnRef>
                <a:fillRef idx="1">
                  <a:schemeClr val="lt1"/>
                </a:fillRef>
                <a:effectRef idx="0">
                  <a:schemeClr val="dk1"/>
                </a:effectRef>
                <a:fontRef idx="minor">
                  <a:schemeClr val="dk1"/>
                </a:fontRef>
              </p:style>
              <p:txBody>
                <a:bodyPr rtlCol="0" anchor="ctr"/>
                <a:lstStyle/>
                <a:p>
                  <a:pPr algn="ctr"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sz="900" i="1">
                            <a:latin typeface="Cambria Math" panose="02040503050406030204" pitchFamily="18" charset="0"/>
                          </a:rPr>
                          <m:t>𝐿𝑖𝑛𝑒𝑎𝑟</m:t>
                        </m:r>
                      </m:oMath>
                    </m:oMathPara>
                  </a14:m>
                  <a:endParaRPr lang="en-US" sz="900" dirty="0">
                    <a:latin typeface="Palatino"/>
                  </a:endParaRPr>
                </a:p>
              </p:txBody>
            </p:sp>
          </mc:Choice>
          <mc:Fallback xmlns="">
            <p:sp>
              <p:nvSpPr>
                <p:cNvPr id="44" name="Rounded Rectangle 32 2">
                  <a:extLst>
                    <a:ext uri="{FF2B5EF4-FFF2-40B4-BE49-F238E27FC236}">
                      <a16:creationId xmlns:a16="http://schemas.microsoft.com/office/drawing/2014/main" id="{20A61AD6-5632-4E38-B353-184666D15B16}"/>
                    </a:ext>
                  </a:extLst>
                </p:cNvPr>
                <p:cNvSpPr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5675513" y="3761531"/>
                  <a:ext cx="726995" cy="284288"/>
                </a:xfrm>
                <a:prstGeom prst="roundRect">
                  <a:avLst/>
                </a:prstGeom>
                <a:blipFill>
                  <a:blip r:embed="rId17"/>
                  <a:stretch>
                    <a:fillRect/>
                  </a:stretch>
                </a:blipFill>
                <a:ln w="19050"/>
              </p:spPr>
              <p:txBody>
                <a:bodyPr/>
                <a:lstStyle/>
                <a:p>
                  <a:r>
                    <a:rPr lang="zh-CN" alt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5" name="Rounded Rectangle 32 3">
                  <a:extLst>
                    <a:ext uri="{FF2B5EF4-FFF2-40B4-BE49-F238E27FC236}">
                      <a16:creationId xmlns:a16="http://schemas.microsoft.com/office/drawing/2014/main" id="{23118EA4-1B7F-4D3F-B75C-54AADA552A78}"/>
                    </a:ext>
                  </a:extLst>
                </p:cNvPr>
                <p:cNvSpPr/>
                <p:nvPr/>
              </p:nvSpPr>
              <p:spPr>
                <a:xfrm>
                  <a:off x="5675513" y="3215412"/>
                  <a:ext cx="726996" cy="282946"/>
                </a:xfrm>
                <a:prstGeom prst="roundRect">
                  <a:avLst/>
                </a:prstGeom>
                <a:ln w="19050"/>
              </p:spPr>
              <p:style>
                <a:lnRef idx="2">
                  <a:schemeClr val="dk1"/>
                </a:lnRef>
                <a:fillRef idx="1">
                  <a:schemeClr val="lt1"/>
                </a:fillRef>
                <a:effectRef idx="0">
                  <a:schemeClr val="dk1"/>
                </a:effectRef>
                <a:fontRef idx="minor">
                  <a:schemeClr val="dk1"/>
                </a:fontRef>
              </p:style>
              <p:txBody>
                <a:bodyPr rtlCol="0" anchor="ctr"/>
                <a:lstStyle/>
                <a:p>
                  <a:pPr algn="ctr"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sz="900" i="1">
                            <a:latin typeface="Cambria Math" panose="02040503050406030204" pitchFamily="18" charset="0"/>
                          </a:rPr>
                          <m:t>𝑆𝑜𝑓𝑡𝑚𝑎𝑥</m:t>
                        </m:r>
                      </m:oMath>
                    </m:oMathPara>
                  </a14:m>
                  <a:endParaRPr lang="en-US" sz="900" dirty="0">
                    <a:latin typeface="Palatino"/>
                  </a:endParaRPr>
                </a:p>
              </p:txBody>
            </p:sp>
          </mc:Choice>
          <mc:Fallback xmlns="">
            <p:sp>
              <p:nvSpPr>
                <p:cNvPr id="45" name="Rounded Rectangle 32 3">
                  <a:extLst>
                    <a:ext uri="{FF2B5EF4-FFF2-40B4-BE49-F238E27FC236}">
                      <a16:creationId xmlns:a16="http://schemas.microsoft.com/office/drawing/2014/main" id="{23118EA4-1B7F-4D3F-B75C-54AADA552A78}"/>
                    </a:ext>
                  </a:extLst>
                </p:cNvPr>
                <p:cNvSpPr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5675513" y="3215412"/>
                  <a:ext cx="726996" cy="282946"/>
                </a:xfrm>
                <a:prstGeom prst="roundRect">
                  <a:avLst/>
                </a:prstGeom>
                <a:blipFill>
                  <a:blip r:embed="rId18"/>
                  <a:stretch>
                    <a:fillRect/>
                  </a:stretch>
                </a:blipFill>
                <a:ln w="19050"/>
              </p:spPr>
              <p:txBody>
                <a:bodyPr/>
                <a:lstStyle/>
                <a:p>
                  <a:r>
                    <a:rPr lang="zh-CN" alt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6" name="文本框 45">
                  <a:extLst>
                    <a:ext uri="{FF2B5EF4-FFF2-40B4-BE49-F238E27FC236}">
                      <a16:creationId xmlns:a16="http://schemas.microsoft.com/office/drawing/2014/main" id="{903A595E-56BB-4BA2-B3FF-AF4833212404}"/>
                    </a:ext>
                  </a:extLst>
                </p:cNvPr>
                <p:cNvSpPr txBox="1"/>
                <p:nvPr/>
              </p:nvSpPr>
              <p:spPr>
                <a:xfrm>
                  <a:off x="6502494" y="3165343"/>
                  <a:ext cx="1606742" cy="264234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altLang="zh-CN" sz="1050" i="1">
                            <a:latin typeface="Cambria Math" panose="02040503050406030204" pitchFamily="18" charset="0"/>
                          </a:rPr>
                          <m:t>𝑝</m:t>
                        </m:r>
                        <m:r>
                          <a:rPr lang="en-US" altLang="zh-CN" sz="1050" i="1">
                            <a:latin typeface="Cambria Math" panose="02040503050406030204" pitchFamily="18" charset="0"/>
                          </a:rPr>
                          <m:t>(</m:t>
                        </m:r>
                        <m:sSub>
                          <m:sSubPr>
                            <m:ctrlPr>
                              <a:rPr lang="en-US" altLang="zh-CN" sz="1050" i="1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altLang="zh-CN" sz="1050" i="1">
                                <a:latin typeface="Cambria Math" panose="02040503050406030204" pitchFamily="18" charset="0"/>
                              </a:rPr>
                              <m:t>𝑦</m:t>
                            </m:r>
                          </m:e>
                          <m:sub>
                            <m:r>
                              <a:rPr lang="en-US" altLang="zh-CN" sz="1050" i="1">
                                <a:latin typeface="Cambria Math" panose="02040503050406030204" pitchFamily="18" charset="0"/>
                              </a:rPr>
                              <m:t>𝑖</m:t>
                            </m:r>
                          </m:sub>
                        </m:sSub>
                        <m:r>
                          <a:rPr lang="en-US" altLang="zh-CN" sz="1050" i="1">
                            <a:latin typeface="Cambria Math" panose="02040503050406030204" pitchFamily="18" charset="0"/>
                          </a:rPr>
                          <m:t>|</m:t>
                        </m:r>
                        <m:sSub>
                          <m:sSubPr>
                            <m:ctrlPr>
                              <a:rPr lang="en-US" altLang="zh-CN" sz="1050" i="1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altLang="zh-CN" sz="1050" i="1">
                                <a:latin typeface="Cambria Math" panose="02040503050406030204" pitchFamily="18" charset="0"/>
                              </a:rPr>
                              <m:t>𝑦</m:t>
                            </m:r>
                          </m:e>
                          <m:sub>
                            <m:r>
                              <a:rPr lang="en-US" altLang="zh-CN" sz="1050" i="1">
                                <a:latin typeface="Cambria Math" panose="02040503050406030204" pitchFamily="18" charset="0"/>
                              </a:rPr>
                              <m:t>1</m:t>
                            </m:r>
                          </m:sub>
                        </m:sSub>
                        <m:r>
                          <a:rPr lang="en-US" altLang="zh-CN" sz="1050" i="1">
                            <a:latin typeface="Cambria Math" panose="02040503050406030204" pitchFamily="18" charset="0"/>
                          </a:rPr>
                          <m:t>,</m:t>
                        </m:r>
                        <m:sSub>
                          <m:sSubPr>
                            <m:ctrlPr>
                              <a:rPr lang="en-US" altLang="zh-CN" sz="1050" i="1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altLang="zh-CN" sz="1050" i="1">
                                <a:latin typeface="Cambria Math" panose="02040503050406030204" pitchFamily="18" charset="0"/>
                              </a:rPr>
                              <m:t>𝑦</m:t>
                            </m:r>
                          </m:e>
                          <m:sub>
                            <m:r>
                              <a:rPr lang="en-US" altLang="zh-CN" sz="1050" i="1">
                                <a:latin typeface="Cambria Math" panose="02040503050406030204" pitchFamily="18" charset="0"/>
                              </a:rPr>
                              <m:t>2</m:t>
                            </m:r>
                          </m:sub>
                        </m:sSub>
                        <m:r>
                          <a:rPr lang="en-US" altLang="zh-CN" sz="1050" i="1">
                            <a:latin typeface="Cambria Math" panose="02040503050406030204" pitchFamily="18" charset="0"/>
                          </a:rPr>
                          <m:t>,…,</m:t>
                        </m:r>
                        <m:sSub>
                          <m:sSubPr>
                            <m:ctrlPr>
                              <a:rPr lang="en-US" altLang="zh-CN" sz="1050" i="1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altLang="zh-CN" sz="1050" i="1">
                                <a:latin typeface="Cambria Math" panose="02040503050406030204" pitchFamily="18" charset="0"/>
                              </a:rPr>
                              <m:t>𝑦</m:t>
                            </m:r>
                          </m:e>
                          <m:sub>
                            <m:r>
                              <a:rPr lang="en-US" altLang="zh-CN" sz="1050" i="1">
                                <a:latin typeface="Cambria Math" panose="02040503050406030204" pitchFamily="18" charset="0"/>
                              </a:rPr>
                              <m:t>𝑖</m:t>
                            </m:r>
                            <m:r>
                              <a:rPr lang="en-US" altLang="zh-CN" sz="1050" i="1">
                                <a:latin typeface="Cambria Math" panose="02040503050406030204" pitchFamily="18" charset="0"/>
                              </a:rPr>
                              <m:t>−1</m:t>
                            </m:r>
                          </m:sub>
                        </m:sSub>
                        <m:r>
                          <a:rPr lang="en-US" altLang="zh-CN" sz="1050" i="1">
                            <a:latin typeface="Cambria Math" panose="02040503050406030204" pitchFamily="18" charset="0"/>
                          </a:rPr>
                          <m:t>,</m:t>
                        </m:r>
                        <m:r>
                          <a:rPr lang="en-US" altLang="zh-CN" sz="1050" i="1">
                            <a:latin typeface="Cambria Math" panose="02040503050406030204" pitchFamily="18" charset="0"/>
                          </a:rPr>
                          <m:t>𝑋</m:t>
                        </m:r>
                        <m:r>
                          <a:rPr lang="en-US" altLang="zh-CN" sz="1050" i="1">
                            <a:latin typeface="Cambria Math" panose="02040503050406030204" pitchFamily="18" charset="0"/>
                          </a:rPr>
                          <m:t>)</m:t>
                        </m:r>
                      </m:oMath>
                    </m:oMathPara>
                  </a14:m>
                  <a:endParaRPr lang="zh-CN" altLang="en-US" sz="1050" dirty="0">
                    <a:latin typeface="Palatino"/>
                  </a:endParaRPr>
                </a:p>
              </p:txBody>
            </p:sp>
          </mc:Choice>
          <mc:Fallback xmlns="">
            <p:sp>
              <p:nvSpPr>
                <p:cNvPr id="46" name="文本框 45">
                  <a:extLst>
                    <a:ext uri="{FF2B5EF4-FFF2-40B4-BE49-F238E27FC236}">
                      <a16:creationId xmlns:a16="http://schemas.microsoft.com/office/drawing/2014/main" id="{903A595E-56BB-4BA2-B3FF-AF4833212404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6502494" y="3165343"/>
                  <a:ext cx="1606742" cy="264234"/>
                </a:xfrm>
                <a:prstGeom prst="rect">
                  <a:avLst/>
                </a:prstGeom>
                <a:blipFill>
                  <a:blip r:embed="rId19"/>
                  <a:stretch>
                    <a:fillRect b="-19048"/>
                  </a:stretch>
                </a:blipFill>
              </p:spPr>
              <p:txBody>
                <a:bodyPr/>
                <a:lstStyle/>
                <a:p>
                  <a:r>
                    <a:rPr lang="zh-CN" altLang="en-US">
                      <a:noFill/>
                    </a:rPr>
                    <a:t> </a:t>
                  </a:r>
                </a:p>
              </p:txBody>
            </p:sp>
          </mc:Fallback>
        </mc:AlternateContent>
        <p:cxnSp>
          <p:nvCxnSpPr>
            <p:cNvPr id="48" name="Straight Arrow Connector 8 6">
              <a:extLst>
                <a:ext uri="{FF2B5EF4-FFF2-40B4-BE49-F238E27FC236}">
                  <a16:creationId xmlns:a16="http://schemas.microsoft.com/office/drawing/2014/main" id="{16A49C27-9AC7-48AB-86D9-ADB121FBCEBA}"/>
                </a:ext>
              </a:extLst>
            </p:cNvPr>
            <p:cNvCxnSpPr/>
            <p:nvPr/>
          </p:nvCxnSpPr>
          <p:spPr>
            <a:xfrm flipV="1">
              <a:off x="6039010" y="3498358"/>
              <a:ext cx="0" cy="264428"/>
            </a:xfrm>
            <a:prstGeom prst="straightConnector1">
              <a:avLst/>
            </a:prstGeom>
            <a:ln w="19050"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54" name="椭圆 53">
            <a:extLst>
              <a:ext uri="{FF2B5EF4-FFF2-40B4-BE49-F238E27FC236}">
                <a16:creationId xmlns:a16="http://schemas.microsoft.com/office/drawing/2014/main" id="{E1911D91-9E54-FF18-B181-4F0CA26CE73C}"/>
              </a:ext>
            </a:extLst>
          </p:cNvPr>
          <p:cNvSpPr/>
          <p:nvPr/>
        </p:nvSpPr>
        <p:spPr>
          <a:xfrm>
            <a:off x="2341041" y="2475346"/>
            <a:ext cx="1280134" cy="2940041"/>
          </a:xfrm>
          <a:prstGeom prst="ellipse">
            <a:avLst/>
          </a:prstGeom>
          <a:noFill/>
          <a:ln>
            <a:solidFill>
              <a:srgbClr val="C00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" name="灯片编号占位符 1">
            <a:extLst>
              <a:ext uri="{FF2B5EF4-FFF2-40B4-BE49-F238E27FC236}">
                <a16:creationId xmlns:a16="http://schemas.microsoft.com/office/drawing/2014/main" id="{A7F5B91A-F9F6-43EA-8B18-78F0970A092B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1D8FA19-E13B-4121-8BBF-5D41F5A04330}" type="slidenum">
              <a:rPr lang="zh-CN" altLang="en-US" smtClean="0"/>
              <a:t>16</a:t>
            </a:fld>
            <a:endParaRPr lang="zh-CN" altLang="en-US"/>
          </a:p>
        </p:txBody>
      </p:sp>
      <p:sp>
        <p:nvSpPr>
          <p:cNvPr id="4" name="文本框 3">
            <a:extLst>
              <a:ext uri="{FF2B5EF4-FFF2-40B4-BE49-F238E27FC236}">
                <a16:creationId xmlns:a16="http://schemas.microsoft.com/office/drawing/2014/main" id="{502F0706-9F1D-4F8E-BFDD-DCCDEA8CAAC0}"/>
              </a:ext>
            </a:extLst>
          </p:cNvPr>
          <p:cNvSpPr txBox="1"/>
          <p:nvPr/>
        </p:nvSpPr>
        <p:spPr>
          <a:xfrm>
            <a:off x="792701" y="1388889"/>
            <a:ext cx="9446697" cy="47859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altLang="zh-CN" sz="2400" dirty="0">
                <a:latin typeface="Palatino"/>
              </a:rPr>
              <a:t>        is used as an initial state</a:t>
            </a:r>
            <a:endParaRPr lang="zh-CN" altLang="en-US" sz="2400" dirty="0">
              <a:latin typeface="Palatino"/>
            </a:endParaRPr>
          </a:p>
        </p:txBody>
      </p:sp>
      <p:pic>
        <p:nvPicPr>
          <p:cNvPr id="6" name="图片 5">
            <a:extLst>
              <a:ext uri="{FF2B5EF4-FFF2-40B4-BE49-F238E27FC236}">
                <a16:creationId xmlns:a16="http://schemas.microsoft.com/office/drawing/2014/main" id="{53D7F9EB-E145-43A9-9725-89390347F2C4}"/>
              </a:ext>
            </a:extLst>
          </p:cNvPr>
          <p:cNvPicPr>
            <a:picLocks noChangeAspect="1"/>
          </p:cNvPicPr>
          <p:nvPr/>
        </p:nvPicPr>
        <p:blipFill>
          <a:blip r:embed="rId2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347275" y="3814446"/>
            <a:ext cx="2312241" cy="870866"/>
          </a:xfrm>
          <a:prstGeom prst="rect">
            <a:avLst/>
          </a:prstGeom>
        </p:spPr>
      </p:pic>
      <p:pic>
        <p:nvPicPr>
          <p:cNvPr id="7" name="图片 6">
            <a:extLst>
              <a:ext uri="{FF2B5EF4-FFF2-40B4-BE49-F238E27FC236}">
                <a16:creationId xmlns:a16="http://schemas.microsoft.com/office/drawing/2014/main" id="{CA9D553E-8DDD-4E44-8FC2-89561DE2E739}"/>
              </a:ext>
            </a:extLst>
          </p:cNvPr>
          <p:cNvPicPr>
            <a:picLocks noChangeAspect="1"/>
          </p:cNvPicPr>
          <p:nvPr/>
        </p:nvPicPr>
        <p:blipFill>
          <a:blip r:embed="rId2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880597" y="4271862"/>
            <a:ext cx="1152136" cy="326558"/>
          </a:xfrm>
          <a:prstGeom prst="rect">
            <a:avLst/>
          </a:prstGeom>
        </p:spPr>
      </p:pic>
      <p:sp>
        <p:nvSpPr>
          <p:cNvPr id="8" name="文本框 7">
            <a:extLst>
              <a:ext uri="{FF2B5EF4-FFF2-40B4-BE49-F238E27FC236}">
                <a16:creationId xmlns:a16="http://schemas.microsoft.com/office/drawing/2014/main" id="{A43C06CC-E58E-45CC-8575-2865844AC9EC}"/>
              </a:ext>
            </a:extLst>
          </p:cNvPr>
          <p:cNvSpPr txBox="1"/>
          <p:nvPr/>
        </p:nvSpPr>
        <p:spPr>
          <a:xfrm>
            <a:off x="1107214" y="3974299"/>
            <a:ext cx="103265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dirty="0">
                <a:latin typeface="Palatino"/>
              </a:rPr>
              <a:t>Encoder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11" name="文本框 10">
                <a:extLst>
                  <a:ext uri="{FF2B5EF4-FFF2-40B4-BE49-F238E27FC236}">
                    <a16:creationId xmlns:a16="http://schemas.microsoft.com/office/drawing/2014/main" id="{46114CA3-64BC-4159-9095-46DB68EEE44D}"/>
                  </a:ext>
                </a:extLst>
              </p:cNvPr>
              <p:cNvSpPr txBox="1"/>
              <p:nvPr/>
            </p:nvSpPr>
            <p:spPr>
              <a:xfrm>
                <a:off x="5874489" y="3260600"/>
                <a:ext cx="3310202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zh-CN" sz="2000" dirty="0">
                    <a:latin typeface="Palatino"/>
                  </a:rPr>
                  <a:t>Predicting the first word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US" altLang="zh-CN" sz="2000" i="1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zh-CN" sz="2000" i="1">
                            <a:latin typeface="Cambria Math" panose="02040503050406030204" pitchFamily="18" charset="0"/>
                          </a:rPr>
                          <m:t>𝑦</m:t>
                        </m:r>
                      </m:e>
                      <m:sub>
                        <m:r>
                          <a:rPr lang="en-US" altLang="zh-CN" sz="2000" i="1">
                            <a:latin typeface="Cambria Math" panose="02040503050406030204" pitchFamily="18" charset="0"/>
                          </a:rPr>
                          <m:t>𝑖</m:t>
                        </m:r>
                      </m:sub>
                    </m:sSub>
                  </m:oMath>
                </a14:m>
                <a:r>
                  <a:rPr lang="en-US" altLang="zh-CN" sz="2000" dirty="0">
                    <a:latin typeface="Palatino"/>
                  </a:rPr>
                  <a:t>:</a:t>
                </a:r>
              </a:p>
            </p:txBody>
          </p:sp>
        </mc:Choice>
        <mc:Fallback xmlns="">
          <p:sp>
            <p:nvSpPr>
              <p:cNvPr id="11" name="文本框 10">
                <a:extLst>
                  <a:ext uri="{FF2B5EF4-FFF2-40B4-BE49-F238E27FC236}">
                    <a16:creationId xmlns:a16="http://schemas.microsoft.com/office/drawing/2014/main" id="{46114CA3-64BC-4159-9095-46DB68EEE44D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874489" y="3260600"/>
                <a:ext cx="3310202" cy="400110"/>
              </a:xfrm>
              <a:prstGeom prst="rect">
                <a:avLst/>
              </a:prstGeom>
              <a:blipFill>
                <a:blip r:embed="rId22"/>
                <a:stretch>
                  <a:fillRect l="-1908" t="-9091" r="-763" b="-24242"/>
                </a:stretch>
              </a:blipFill>
            </p:spPr>
            <p:txBody>
              <a:bodyPr/>
              <a:lstStyle/>
              <a:p>
                <a:r>
                  <a:rPr lang="en-CN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2" name="直角上箭头 15">
            <a:extLst>
              <a:ext uri="{FF2B5EF4-FFF2-40B4-BE49-F238E27FC236}">
                <a16:creationId xmlns:a16="http://schemas.microsoft.com/office/drawing/2014/main" id="{DBBC2329-852B-420B-BC05-79A94FDB9607}"/>
              </a:ext>
            </a:extLst>
          </p:cNvPr>
          <p:cNvSpPr/>
          <p:nvPr/>
        </p:nvSpPr>
        <p:spPr>
          <a:xfrm rot="5400000">
            <a:off x="4313907" y="4905963"/>
            <a:ext cx="517507" cy="1606218"/>
          </a:xfrm>
          <a:prstGeom prst="bentUpArrow">
            <a:avLst>
              <a:gd name="adj1" fmla="val 5152"/>
              <a:gd name="adj2" fmla="val 7393"/>
              <a:gd name="adj3" fmla="val 19238"/>
            </a:avLst>
          </a:prstGeom>
          <a:solidFill>
            <a:srgbClr val="C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atin typeface="Palatino"/>
            </a:endParaRPr>
          </a:p>
        </p:txBody>
      </p:sp>
      <p:cxnSp>
        <p:nvCxnSpPr>
          <p:cNvPr id="49" name="Straight Arrow Connector 17 5">
            <a:extLst>
              <a:ext uri="{FF2B5EF4-FFF2-40B4-BE49-F238E27FC236}">
                <a16:creationId xmlns:a16="http://schemas.microsoft.com/office/drawing/2014/main" id="{3290BFA7-C51E-4B49-95A7-A11F2736468C}"/>
              </a:ext>
            </a:extLst>
          </p:cNvPr>
          <p:cNvCxnSpPr/>
          <p:nvPr/>
        </p:nvCxnSpPr>
        <p:spPr>
          <a:xfrm>
            <a:off x="2116291" y="4186197"/>
            <a:ext cx="200635" cy="0"/>
          </a:xfrm>
          <a:prstGeom prst="straightConnector1">
            <a:avLst/>
          </a:prstGeom>
          <a:ln w="19050">
            <a:tailEnd type="triangl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矩形 2">
                <a:extLst>
                  <a:ext uri="{FF2B5EF4-FFF2-40B4-BE49-F238E27FC236}">
                    <a16:creationId xmlns:a16="http://schemas.microsoft.com/office/drawing/2014/main" id="{A1997C11-D42F-4A91-A50C-F6345F9F5ACC}"/>
                  </a:ext>
                </a:extLst>
              </p:cNvPr>
              <p:cNvSpPr/>
              <p:nvPr/>
            </p:nvSpPr>
            <p:spPr>
              <a:xfrm>
                <a:off x="6085088" y="5635394"/>
                <a:ext cx="2869632" cy="461665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d>
                        <m:dPr>
                          <m:begChr m:val=""/>
                          <m:endChr m:val="]"/>
                          <m:ctrlPr>
                            <a:rPr lang="zh-CN" altLang="en-US" sz="2400" i="1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zh-CN" altLang="en-US" sz="2400" i="1">
                              <a:latin typeface="Cambria Math" panose="02040503050406030204" pitchFamily="18" charset="0"/>
                            </a:rPr>
                            <m:t>𝑃</m:t>
                          </m:r>
                          <m:r>
                            <a:rPr lang="zh-CN" altLang="en-US" sz="2400">
                              <a:latin typeface="Cambria Math" panose="02040503050406030204" pitchFamily="18" charset="0"/>
                            </a:rPr>
                            <m:t>(</m:t>
                          </m:r>
                          <m:sSub>
                            <m:sSubPr>
                              <m:ctrlPr>
                                <a:rPr lang="zh-CN" altLang="en-US" sz="2400" i="1">
                                  <a:solidFill>
                                    <a:srgbClr val="836967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zh-CN" altLang="en-US" sz="2400" i="1">
                                  <a:latin typeface="Cambria Math" panose="02040503050406030204" pitchFamily="18" charset="0"/>
                                </a:rPr>
                                <m:t>𝑦</m:t>
                              </m:r>
                            </m:e>
                            <m:sub>
                              <m:r>
                                <a:rPr lang="zh-CN" altLang="en-US" sz="2400">
                                  <a:latin typeface="Cambria Math" panose="02040503050406030204" pitchFamily="18" charset="0"/>
                                </a:rPr>
                                <m:t>1</m:t>
                              </m:r>
                            </m:sub>
                          </m:sSub>
                          <m:r>
                            <a:rPr lang="zh-CN" altLang="en-US" sz="2400">
                              <a:latin typeface="Cambria Math" panose="02040503050406030204" pitchFamily="18" charset="0"/>
                            </a:rPr>
                            <m:t>|</m:t>
                          </m:r>
                          <m:sSub>
                            <m:sSubPr>
                              <m:ctrlPr>
                                <a:rPr lang="zh-CN" altLang="en-US" sz="2400" i="1">
                                  <a:solidFill>
                                    <a:srgbClr val="836967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zh-CN" altLang="en-US" sz="2400" i="1">
                                  <a:latin typeface="Cambria Math" panose="02040503050406030204" pitchFamily="18" charset="0"/>
                                </a:rPr>
                                <m:t>𝑋</m:t>
                              </m:r>
                            </m:e>
                            <m:sub>
                              <m:r>
                                <a:rPr lang="zh-CN" altLang="en-US" sz="2400">
                                  <a:latin typeface="Cambria Math" panose="02040503050406030204" pitchFamily="18" charset="0"/>
                                </a:rPr>
                                <m:t>1:</m:t>
                              </m:r>
                              <m:r>
                                <a:rPr lang="zh-CN" altLang="en-US" sz="2400" i="1">
                                  <a:latin typeface="Cambria Math" panose="02040503050406030204" pitchFamily="18" charset="0"/>
                                </a:rPr>
                                <m:t>𝑛</m:t>
                              </m:r>
                            </m:sub>
                          </m:sSub>
                          <m:r>
                            <a:rPr lang="zh-CN" altLang="en-US" sz="2400">
                              <a:latin typeface="Cambria Math" panose="02040503050406030204" pitchFamily="18" charset="0"/>
                            </a:rPr>
                            <m:t>)=</m:t>
                          </m:r>
                          <m:sSub>
                            <m:sSubPr>
                              <m:ctrlPr>
                                <a:rPr lang="zh-CN" altLang="en-US" sz="2400" i="1">
                                  <a:solidFill>
                                    <a:srgbClr val="836967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zh-CN" altLang="en-US" sz="2400" b="1">
                                  <a:latin typeface="Cambria Math" panose="02040503050406030204" pitchFamily="18" charset="0"/>
                                </a:rPr>
                                <m:t>𝐩</m:t>
                              </m:r>
                            </m:e>
                            <m:sub>
                              <m:r>
                                <a:rPr lang="zh-CN" altLang="en-US" sz="2400">
                                  <a:latin typeface="Cambria Math" panose="02040503050406030204" pitchFamily="18" charset="0"/>
                                </a:rPr>
                                <m:t>1</m:t>
                              </m:r>
                            </m:sub>
                          </m:sSub>
                          <m:r>
                            <a:rPr lang="zh-CN" altLang="en-US" sz="2400">
                              <a:latin typeface="Cambria Math" panose="02040503050406030204" pitchFamily="18" charset="0"/>
                            </a:rPr>
                            <m:t>[</m:t>
                          </m:r>
                          <m:sSub>
                            <m:sSubPr>
                              <m:ctrlPr>
                                <a:rPr lang="zh-CN" altLang="en-US" sz="2400" i="1">
                                  <a:solidFill>
                                    <a:srgbClr val="836967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zh-CN" altLang="en-US" sz="2400" i="1">
                                  <a:latin typeface="Cambria Math" panose="02040503050406030204" pitchFamily="18" charset="0"/>
                                </a:rPr>
                                <m:t>𝑦</m:t>
                              </m:r>
                            </m:e>
                            <m:sub>
                              <m:r>
                                <a:rPr lang="zh-CN" altLang="en-US" sz="2400">
                                  <a:latin typeface="Cambria Math" panose="02040503050406030204" pitchFamily="18" charset="0"/>
                                </a:rPr>
                                <m:t>1</m:t>
                              </m:r>
                            </m:sub>
                          </m:sSub>
                        </m:e>
                      </m:d>
                    </m:oMath>
                  </m:oMathPara>
                </a14:m>
                <a:endParaRPr lang="zh-CN" altLang="en-US" sz="2400" dirty="0"/>
              </a:p>
            </p:txBody>
          </p:sp>
        </mc:Choice>
        <mc:Fallback xmlns="">
          <p:sp>
            <p:nvSpPr>
              <p:cNvPr id="3" name="矩形 2">
                <a:extLst>
                  <a:ext uri="{FF2B5EF4-FFF2-40B4-BE49-F238E27FC236}">
                    <a16:creationId xmlns:a16="http://schemas.microsoft.com/office/drawing/2014/main" id="{A1997C11-D42F-4A91-A50C-F6345F9F5ACC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085088" y="5635394"/>
                <a:ext cx="2869632" cy="461665"/>
              </a:xfrm>
              <a:prstGeom prst="rect">
                <a:avLst/>
              </a:prstGeom>
              <a:blipFill>
                <a:blip r:embed="rId23"/>
                <a:stretch>
                  <a:fillRect t="-153947" r="-23142" b="-226316"/>
                </a:stretch>
              </a:blipFill>
            </p:spPr>
            <p:txBody>
              <a:bodyPr/>
              <a:lstStyle/>
              <a:p>
                <a:r>
                  <a:rPr lang="zh-CN" altLang="en-US">
                    <a:noFill/>
                  </a:rPr>
                  <a:t> </a:t>
                </a:r>
              </a:p>
            </p:txBody>
          </p:sp>
        </mc:Fallback>
      </mc:AlternateContent>
      <p:pic>
        <p:nvPicPr>
          <p:cNvPr id="10" name="Picture 9" descr="\documentclass{article}&#10;\usepackage{amsmath}&#10;\pagestyle{empty}&#10;\begin{document}&#10;&#10;$\mathbf{h}_1^{d e c}=LSTM\_STEP\left(\mathbf{h}_0^{d e c}, e m b^{\prime}(\langle s\rangle)\right)$&#10;&#10;&#10;\end{document}" title="IguanaTex Bitmap Display">
            <a:extLst>
              <a:ext uri="{FF2B5EF4-FFF2-40B4-BE49-F238E27FC236}">
                <a16:creationId xmlns:a16="http://schemas.microsoft.com/office/drawing/2014/main" id="{69EF36EB-4F68-D144-AC64-30171521409D}"/>
              </a:ext>
            </a:extLst>
          </p:cNvPr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2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972469" y="2720273"/>
            <a:ext cx="5044819" cy="358212"/>
          </a:xfrm>
          <a:prstGeom prst="rect">
            <a:avLst/>
          </a:prstGeom>
        </p:spPr>
      </p:pic>
      <p:sp>
        <p:nvSpPr>
          <p:cNvPr id="52" name="文本框 2">
            <a:extLst>
              <a:ext uri="{FF2B5EF4-FFF2-40B4-BE49-F238E27FC236}">
                <a16:creationId xmlns:a16="http://schemas.microsoft.com/office/drawing/2014/main" id="{DC0DF4D7-9CAE-F644-9E01-ADC52D81FAA3}"/>
              </a:ext>
            </a:extLst>
          </p:cNvPr>
          <p:cNvSpPr txBox="1"/>
          <p:nvPr/>
        </p:nvSpPr>
        <p:spPr>
          <a:xfrm>
            <a:off x="338110" y="172640"/>
            <a:ext cx="725388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3600" b="1" dirty="0">
                <a:latin typeface="Palatino"/>
              </a:rPr>
              <a:t>Seq2seq using LSTM</a:t>
            </a:r>
            <a:endParaRPr lang="zh-CN" altLang="en-US" sz="3600" b="1" dirty="0">
              <a:latin typeface="Palatino"/>
            </a:endParaRPr>
          </a:p>
        </p:txBody>
      </p:sp>
      <p:grpSp>
        <p:nvGrpSpPr>
          <p:cNvPr id="53" name="组合 52" descr="\documentclass{article}&#10;\usepackage{amsmath}&#10;\pagestyle{empty}&#10;\begin{document}&#10;&#10;\begin{gather*}&#10;\mathbf{h}^{enc}&#10;\end{gather*}&#10;&#10;\end{document}" title="IguanaTex Shape Display">
            <a:extLst>
              <a:ext uri="{FF2B5EF4-FFF2-40B4-BE49-F238E27FC236}">
                <a16:creationId xmlns:a16="http://schemas.microsoft.com/office/drawing/2014/main" id="{9C97DEBF-3A70-9346-2181-B28C86019AA4}"/>
              </a:ext>
            </a:extLst>
          </p:cNvPr>
          <p:cNvGrpSpPr>
            <a:grpSpLocks noChangeAspect="1"/>
          </p:cNvGrpSpPr>
          <p:nvPr>
            <p:custDataLst>
              <p:tags r:id="rId2"/>
            </p:custDataLst>
          </p:nvPr>
        </p:nvGrpSpPr>
        <p:grpSpPr>
          <a:xfrm>
            <a:off x="1107214" y="1518579"/>
            <a:ext cx="551358" cy="219212"/>
            <a:chOff x="11585161" y="-18570524"/>
            <a:chExt cx="551358" cy="219212"/>
          </a:xfrm>
        </p:grpSpPr>
        <p:sp>
          <p:nvSpPr>
            <p:cNvPr id="50" name="任意多边形: 形状 49">
              <a:extLst>
                <a:ext uri="{FF2B5EF4-FFF2-40B4-BE49-F238E27FC236}">
                  <a16:creationId xmlns:a16="http://schemas.microsoft.com/office/drawing/2014/main" id="{077ED950-AE48-F741-DE44-8B3337D38D15}"/>
                </a:ext>
              </a:extLst>
            </p:cNvPr>
            <p:cNvSpPr/>
            <p:nvPr>
              <p:custDataLst>
                <p:tags r:id="rId7"/>
              </p:custDataLst>
            </p:nvPr>
          </p:nvSpPr>
          <p:spPr>
            <a:xfrm flipV="1">
              <a:off x="11585161" y="-18562085"/>
              <a:ext cx="173214" cy="210773"/>
            </a:xfrm>
            <a:custGeom>
              <a:avLst/>
              <a:gdLst>
                <a:gd name="connsiteX0" fmla="*/ 20973 w 173214"/>
                <a:gd name="connsiteY0" fmla="*/ 12894 h 210773"/>
                <a:gd name="connsiteX1" fmla="*/ 0 w 173214"/>
                <a:gd name="connsiteY1" fmla="*/ 12894 h 210773"/>
                <a:gd name="connsiteX2" fmla="*/ 0 w 173214"/>
                <a:gd name="connsiteY2" fmla="*/ -1377 h 210773"/>
                <a:gd name="connsiteX3" fmla="*/ 38294 w 173214"/>
                <a:gd name="connsiteY3" fmla="*/ -464 h 210773"/>
                <a:gd name="connsiteX4" fmla="*/ 76579 w 173214"/>
                <a:gd name="connsiteY4" fmla="*/ -1377 h 210773"/>
                <a:gd name="connsiteX5" fmla="*/ 76579 w 173214"/>
                <a:gd name="connsiteY5" fmla="*/ 12894 h 210773"/>
                <a:gd name="connsiteX6" fmla="*/ 55615 w 173214"/>
                <a:gd name="connsiteY6" fmla="*/ 12894 h 210773"/>
                <a:gd name="connsiteX7" fmla="*/ 55615 w 173214"/>
                <a:gd name="connsiteY7" fmla="*/ 76369 h 210773"/>
                <a:gd name="connsiteX8" fmla="*/ 100888 w 173214"/>
                <a:gd name="connsiteY8" fmla="*/ 124360 h 210773"/>
                <a:gd name="connsiteX9" fmla="*/ 117599 w 173214"/>
                <a:gd name="connsiteY9" fmla="*/ 94900 h 210773"/>
                <a:gd name="connsiteX10" fmla="*/ 117599 w 173214"/>
                <a:gd name="connsiteY10" fmla="*/ 12894 h 210773"/>
                <a:gd name="connsiteX11" fmla="*/ 96636 w 173214"/>
                <a:gd name="connsiteY11" fmla="*/ 12894 h 210773"/>
                <a:gd name="connsiteX12" fmla="*/ 96636 w 173214"/>
                <a:gd name="connsiteY12" fmla="*/ -1377 h 210773"/>
                <a:gd name="connsiteX13" fmla="*/ 134921 w 173214"/>
                <a:gd name="connsiteY13" fmla="*/ -464 h 210773"/>
                <a:gd name="connsiteX14" fmla="*/ 173215 w 173214"/>
                <a:gd name="connsiteY14" fmla="*/ -1377 h 210773"/>
                <a:gd name="connsiteX15" fmla="*/ 173215 w 173214"/>
                <a:gd name="connsiteY15" fmla="*/ 12894 h 210773"/>
                <a:gd name="connsiteX16" fmla="*/ 152242 w 173214"/>
                <a:gd name="connsiteY16" fmla="*/ 12894 h 210773"/>
                <a:gd name="connsiteX17" fmla="*/ 152242 w 173214"/>
                <a:gd name="connsiteY17" fmla="*/ 91556 h 210773"/>
                <a:gd name="connsiteX18" fmla="*/ 105445 w 173214"/>
                <a:gd name="connsiteY18" fmla="*/ 135289 h 210773"/>
                <a:gd name="connsiteX19" fmla="*/ 53785 w 173214"/>
                <a:gd name="connsiteY19" fmla="*/ 105524 h 210773"/>
                <a:gd name="connsiteX20" fmla="*/ 53785 w 173214"/>
                <a:gd name="connsiteY20" fmla="*/ 209396 h 210773"/>
                <a:gd name="connsiteX21" fmla="*/ 0 w 173214"/>
                <a:gd name="connsiteY21" fmla="*/ 206968 h 210773"/>
                <a:gd name="connsiteX22" fmla="*/ 0 w 173214"/>
                <a:gd name="connsiteY22" fmla="*/ 192694 h 210773"/>
                <a:gd name="connsiteX23" fmla="*/ 20973 w 173214"/>
                <a:gd name="connsiteY23" fmla="*/ 180852 h 210773"/>
                <a:gd name="connsiteX24" fmla="*/ 20973 w 173214"/>
                <a:gd name="connsiteY24" fmla="*/ 12894 h 2107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73214" h="210773">
                  <a:moveTo>
                    <a:pt x="20973" y="12894"/>
                  </a:moveTo>
                  <a:lnTo>
                    <a:pt x="0" y="12894"/>
                  </a:lnTo>
                  <a:lnTo>
                    <a:pt x="0" y="-1377"/>
                  </a:lnTo>
                  <a:cubicBezTo>
                    <a:pt x="8514" y="-1074"/>
                    <a:pt x="26741" y="-464"/>
                    <a:pt x="38294" y="-464"/>
                  </a:cubicBezTo>
                  <a:cubicBezTo>
                    <a:pt x="50144" y="-464"/>
                    <a:pt x="68075" y="-1074"/>
                    <a:pt x="76579" y="-1377"/>
                  </a:cubicBezTo>
                  <a:lnTo>
                    <a:pt x="76579" y="12894"/>
                  </a:lnTo>
                  <a:lnTo>
                    <a:pt x="55615" y="12894"/>
                  </a:lnTo>
                  <a:lnTo>
                    <a:pt x="55615" y="76369"/>
                  </a:lnTo>
                  <a:cubicBezTo>
                    <a:pt x="55615" y="109479"/>
                    <a:pt x="81746" y="124360"/>
                    <a:pt x="100888" y="124360"/>
                  </a:cubicBezTo>
                  <a:cubicBezTo>
                    <a:pt x="111221" y="124360"/>
                    <a:pt x="117599" y="117977"/>
                    <a:pt x="117599" y="94900"/>
                  </a:cubicBezTo>
                  <a:lnTo>
                    <a:pt x="117599" y="12894"/>
                  </a:lnTo>
                  <a:lnTo>
                    <a:pt x="96636" y="12894"/>
                  </a:lnTo>
                  <a:lnTo>
                    <a:pt x="96636" y="-1377"/>
                  </a:lnTo>
                  <a:cubicBezTo>
                    <a:pt x="105140" y="-1074"/>
                    <a:pt x="123376" y="-464"/>
                    <a:pt x="134921" y="-464"/>
                  </a:cubicBezTo>
                  <a:cubicBezTo>
                    <a:pt x="146770" y="-464"/>
                    <a:pt x="164702" y="-1074"/>
                    <a:pt x="173215" y="-1377"/>
                  </a:cubicBezTo>
                  <a:lnTo>
                    <a:pt x="173215" y="12894"/>
                  </a:lnTo>
                  <a:lnTo>
                    <a:pt x="152242" y="12894"/>
                  </a:lnTo>
                  <a:lnTo>
                    <a:pt x="152242" y="91556"/>
                  </a:lnTo>
                  <a:cubicBezTo>
                    <a:pt x="152242" y="123447"/>
                    <a:pt x="135836" y="135289"/>
                    <a:pt x="105445" y="135289"/>
                  </a:cubicBezTo>
                  <a:cubicBezTo>
                    <a:pt x="76274" y="135289"/>
                    <a:pt x="60783" y="117672"/>
                    <a:pt x="53785" y="105524"/>
                  </a:cubicBezTo>
                  <a:lnTo>
                    <a:pt x="53785" y="209396"/>
                  </a:lnTo>
                  <a:lnTo>
                    <a:pt x="0" y="206968"/>
                  </a:lnTo>
                  <a:lnTo>
                    <a:pt x="0" y="192694"/>
                  </a:lnTo>
                  <a:cubicBezTo>
                    <a:pt x="18847" y="192694"/>
                    <a:pt x="20973" y="192694"/>
                    <a:pt x="20973" y="180852"/>
                  </a:cubicBezTo>
                  <a:lnTo>
                    <a:pt x="20973" y="12894"/>
                  </a:lnTo>
                  <a:close/>
                </a:path>
              </a:pathLst>
            </a:custGeom>
            <a:solidFill>
              <a:srgbClr val="000000"/>
            </a:solidFill>
            <a:ln w="304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1" name="任意多边形: 形状 50">
              <a:extLst>
                <a:ext uri="{FF2B5EF4-FFF2-40B4-BE49-F238E27FC236}">
                  <a16:creationId xmlns:a16="http://schemas.microsoft.com/office/drawing/2014/main" id="{4BF546B1-733A-7387-3368-706B1ABAA981}"/>
                </a:ext>
              </a:extLst>
            </p:cNvPr>
            <p:cNvSpPr/>
            <p:nvPr>
              <p:custDataLst>
                <p:tags r:id="rId8"/>
              </p:custDataLst>
            </p:nvPr>
          </p:nvSpPr>
          <p:spPr>
            <a:xfrm flipV="1">
              <a:off x="11779913" y="-18570524"/>
              <a:ext cx="356606" cy="95907"/>
            </a:xfrm>
            <a:custGeom>
              <a:avLst/>
              <a:gdLst>
                <a:gd name="connsiteX0" fmla="*/ 33413 w 356606"/>
                <a:gd name="connsiteY0" fmla="*/ 49231 h 95907"/>
                <a:gd name="connsiteX1" fmla="*/ 67665 w 356606"/>
                <a:gd name="connsiteY1" fmla="*/ 53699 h 95907"/>
                <a:gd name="connsiteX2" fmla="*/ 86388 w 356606"/>
                <a:gd name="connsiteY2" fmla="*/ 75812 h 95907"/>
                <a:gd name="connsiteX3" fmla="*/ 60010 w 356606"/>
                <a:gd name="connsiteY3" fmla="*/ 94526 h 95907"/>
                <a:gd name="connsiteX4" fmla="*/ 0 w 356606"/>
                <a:gd name="connsiteY4" fmla="*/ 38598 h 95907"/>
                <a:gd name="connsiteX5" fmla="*/ 38303 w 356606"/>
                <a:gd name="connsiteY5" fmla="*/ -1382 h 95907"/>
                <a:gd name="connsiteX6" fmla="*/ 91069 w 356606"/>
                <a:gd name="connsiteY6" fmla="*/ 22648 h 95907"/>
                <a:gd name="connsiteX7" fmla="*/ 87456 w 356606"/>
                <a:gd name="connsiteY7" fmla="*/ 26258 h 95907"/>
                <a:gd name="connsiteX8" fmla="*/ 84052 w 356606"/>
                <a:gd name="connsiteY8" fmla="*/ 24135 h 95907"/>
                <a:gd name="connsiteX9" fmla="*/ 38732 w 356606"/>
                <a:gd name="connsiteY9" fmla="*/ 4573 h 95907"/>
                <a:gd name="connsiteX10" fmla="*/ 17455 w 356606"/>
                <a:gd name="connsiteY10" fmla="*/ 30298 h 95907"/>
                <a:gd name="connsiteX11" fmla="*/ 20009 w 356606"/>
                <a:gd name="connsiteY11" fmla="*/ 49231 h 95907"/>
                <a:gd name="connsiteX12" fmla="*/ 33413 w 356606"/>
                <a:gd name="connsiteY12" fmla="*/ 49231 h 95907"/>
                <a:gd name="connsiteX13" fmla="*/ 21706 w 356606"/>
                <a:gd name="connsiteY13" fmla="*/ 55186 h 95907"/>
                <a:gd name="connsiteX14" fmla="*/ 60010 w 356606"/>
                <a:gd name="connsiteY14" fmla="*/ 88571 h 95907"/>
                <a:gd name="connsiteX15" fmla="*/ 77245 w 356606"/>
                <a:gd name="connsiteY15" fmla="*/ 75812 h 95907"/>
                <a:gd name="connsiteX16" fmla="*/ 32136 w 356606"/>
                <a:gd name="connsiteY16" fmla="*/ 55186 h 95907"/>
                <a:gd name="connsiteX17" fmla="*/ 21706 w 356606"/>
                <a:gd name="connsiteY17" fmla="*/ 55186 h 95907"/>
                <a:gd name="connsiteX18" fmla="*/ 127011 w 356606"/>
                <a:gd name="connsiteY18" fmla="*/ 14140 h 95907"/>
                <a:gd name="connsiteX19" fmla="*/ 124884 w 356606"/>
                <a:gd name="connsiteY19" fmla="*/ 5422 h 95907"/>
                <a:gd name="connsiteX20" fmla="*/ 132120 w 356606"/>
                <a:gd name="connsiteY20" fmla="*/ -1382 h 95907"/>
                <a:gd name="connsiteX21" fmla="*/ 140414 w 356606"/>
                <a:gd name="connsiteY21" fmla="*/ 3297 h 95907"/>
                <a:gd name="connsiteX22" fmla="*/ 144246 w 356606"/>
                <a:gd name="connsiteY22" fmla="*/ 16483 h 95907"/>
                <a:gd name="connsiteX23" fmla="*/ 148927 w 356606"/>
                <a:gd name="connsiteY23" fmla="*/ 35615 h 95907"/>
                <a:gd name="connsiteX24" fmla="*/ 152539 w 356606"/>
                <a:gd name="connsiteY24" fmla="*/ 49870 h 95907"/>
                <a:gd name="connsiteX25" fmla="*/ 161482 w 356606"/>
                <a:gd name="connsiteY25" fmla="*/ 69011 h 95907"/>
                <a:gd name="connsiteX26" fmla="*/ 193398 w 356606"/>
                <a:gd name="connsiteY26" fmla="*/ 88571 h 95907"/>
                <a:gd name="connsiteX27" fmla="*/ 205953 w 356606"/>
                <a:gd name="connsiteY27" fmla="*/ 73689 h 95907"/>
                <a:gd name="connsiteX28" fmla="*/ 193398 w 356606"/>
                <a:gd name="connsiteY28" fmla="*/ 28393 h 95907"/>
                <a:gd name="connsiteX29" fmla="*/ 190205 w 356606"/>
                <a:gd name="connsiteY29" fmla="*/ 16904 h 95907"/>
                <a:gd name="connsiteX30" fmla="*/ 210415 w 356606"/>
                <a:gd name="connsiteY30" fmla="*/ -1382 h 95907"/>
                <a:gd name="connsiteX31" fmla="*/ 241063 w 356606"/>
                <a:gd name="connsiteY31" fmla="*/ 31156 h 95907"/>
                <a:gd name="connsiteX32" fmla="*/ 237650 w 356606"/>
                <a:gd name="connsiteY32" fmla="*/ 33920 h 95907"/>
                <a:gd name="connsiteX33" fmla="*/ 233608 w 356606"/>
                <a:gd name="connsiteY33" fmla="*/ 30298 h 95907"/>
                <a:gd name="connsiteX34" fmla="*/ 211054 w 356606"/>
                <a:gd name="connsiteY34" fmla="*/ 4573 h 95907"/>
                <a:gd name="connsiteX35" fmla="*/ 205734 w 356606"/>
                <a:gd name="connsiteY35" fmla="*/ 12015 h 95907"/>
                <a:gd name="connsiteX36" fmla="*/ 210634 w 356606"/>
                <a:gd name="connsiteY36" fmla="*/ 29241 h 95907"/>
                <a:gd name="connsiteX37" fmla="*/ 221911 w 356606"/>
                <a:gd name="connsiteY37" fmla="*/ 70287 h 95907"/>
                <a:gd name="connsiteX38" fmla="*/ 194246 w 356606"/>
                <a:gd name="connsiteY38" fmla="*/ 94526 h 95907"/>
                <a:gd name="connsiteX39" fmla="*/ 158288 w 356606"/>
                <a:gd name="connsiteY39" fmla="*/ 75176 h 95907"/>
                <a:gd name="connsiteX40" fmla="*/ 135523 w 356606"/>
                <a:gd name="connsiteY40" fmla="*/ 94526 h 95907"/>
                <a:gd name="connsiteX41" fmla="*/ 118717 w 356606"/>
                <a:gd name="connsiteY41" fmla="*/ 83046 h 95907"/>
                <a:gd name="connsiteX42" fmla="*/ 111052 w 356606"/>
                <a:gd name="connsiteY42" fmla="*/ 61988 h 95907"/>
                <a:gd name="connsiteX43" fmla="*/ 114665 w 356606"/>
                <a:gd name="connsiteY43" fmla="*/ 59226 h 95907"/>
                <a:gd name="connsiteX44" fmla="*/ 119355 w 356606"/>
                <a:gd name="connsiteY44" fmla="*/ 65609 h 95907"/>
                <a:gd name="connsiteX45" fmla="*/ 134885 w 356606"/>
                <a:gd name="connsiteY45" fmla="*/ 88571 h 95907"/>
                <a:gd name="connsiteX46" fmla="*/ 141901 w 356606"/>
                <a:gd name="connsiteY46" fmla="*/ 78148 h 95907"/>
                <a:gd name="connsiteX47" fmla="*/ 138498 w 356606"/>
                <a:gd name="connsiteY47" fmla="*/ 60503 h 95907"/>
                <a:gd name="connsiteX48" fmla="*/ 133817 w 356606"/>
                <a:gd name="connsiteY48" fmla="*/ 41361 h 95907"/>
                <a:gd name="connsiteX49" fmla="*/ 127011 w 356606"/>
                <a:gd name="connsiteY49" fmla="*/ 14140 h 95907"/>
                <a:gd name="connsiteX50" fmla="*/ 344481 w 356606"/>
                <a:gd name="connsiteY50" fmla="*/ 82197 h 95907"/>
                <a:gd name="connsiteX51" fmla="*/ 333634 w 356606"/>
                <a:gd name="connsiteY51" fmla="*/ 70287 h 95907"/>
                <a:gd name="connsiteX52" fmla="*/ 341928 w 356606"/>
                <a:gd name="connsiteY52" fmla="*/ 62418 h 95907"/>
                <a:gd name="connsiteX53" fmla="*/ 354063 w 356606"/>
                <a:gd name="connsiteY53" fmla="*/ 76023 h 95907"/>
                <a:gd name="connsiteX54" fmla="*/ 325970 w 356606"/>
                <a:gd name="connsiteY54" fmla="*/ 94526 h 95907"/>
                <a:gd name="connsiteX55" fmla="*/ 264481 w 356606"/>
                <a:gd name="connsiteY55" fmla="*/ 35615 h 95907"/>
                <a:gd name="connsiteX56" fmla="*/ 303841 w 356606"/>
                <a:gd name="connsiteY56" fmla="*/ -1382 h 95907"/>
                <a:gd name="connsiteX57" fmla="*/ 356607 w 356606"/>
                <a:gd name="connsiteY57" fmla="*/ 22648 h 95907"/>
                <a:gd name="connsiteX58" fmla="*/ 352996 w 356606"/>
                <a:gd name="connsiteY58" fmla="*/ 26258 h 95907"/>
                <a:gd name="connsiteX59" fmla="*/ 349591 w 356606"/>
                <a:gd name="connsiteY59" fmla="*/ 24135 h 95907"/>
                <a:gd name="connsiteX60" fmla="*/ 304271 w 356606"/>
                <a:gd name="connsiteY60" fmla="*/ 4573 h 95907"/>
                <a:gd name="connsiteX61" fmla="*/ 282136 w 356606"/>
                <a:gd name="connsiteY61" fmla="*/ 28175 h 95907"/>
                <a:gd name="connsiteX62" fmla="*/ 296188 w 356606"/>
                <a:gd name="connsiteY62" fmla="*/ 72202 h 95907"/>
                <a:gd name="connsiteX63" fmla="*/ 325970 w 356606"/>
                <a:gd name="connsiteY63" fmla="*/ 88571 h 95907"/>
                <a:gd name="connsiteX64" fmla="*/ 344481 w 356606"/>
                <a:gd name="connsiteY64" fmla="*/ 82197 h 95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356606" h="95907">
                  <a:moveTo>
                    <a:pt x="33413" y="49231"/>
                  </a:moveTo>
                  <a:cubicBezTo>
                    <a:pt x="39371" y="49231"/>
                    <a:pt x="56178" y="49659"/>
                    <a:pt x="67665" y="53699"/>
                  </a:cubicBezTo>
                  <a:cubicBezTo>
                    <a:pt x="83414" y="59226"/>
                    <a:pt x="86388" y="69429"/>
                    <a:pt x="86388" y="75812"/>
                  </a:cubicBezTo>
                  <a:cubicBezTo>
                    <a:pt x="86388" y="87514"/>
                    <a:pt x="74691" y="94526"/>
                    <a:pt x="60010" y="94526"/>
                  </a:cubicBezTo>
                  <a:cubicBezTo>
                    <a:pt x="34471" y="94526"/>
                    <a:pt x="0" y="74966"/>
                    <a:pt x="0" y="38598"/>
                  </a:cubicBezTo>
                  <a:cubicBezTo>
                    <a:pt x="0" y="17121"/>
                    <a:pt x="13412" y="-1382"/>
                    <a:pt x="38303" y="-1382"/>
                  </a:cubicBezTo>
                  <a:cubicBezTo>
                    <a:pt x="74262" y="-1382"/>
                    <a:pt x="91069" y="19665"/>
                    <a:pt x="91069" y="22648"/>
                  </a:cubicBezTo>
                  <a:cubicBezTo>
                    <a:pt x="91069" y="23925"/>
                    <a:pt x="89162" y="26258"/>
                    <a:pt x="87456" y="26258"/>
                  </a:cubicBezTo>
                  <a:cubicBezTo>
                    <a:pt x="86178" y="26258"/>
                    <a:pt x="85749" y="25840"/>
                    <a:pt x="84052" y="24135"/>
                  </a:cubicBezTo>
                  <a:cubicBezTo>
                    <a:pt x="67455" y="4573"/>
                    <a:pt x="42555" y="4573"/>
                    <a:pt x="38732" y="4573"/>
                  </a:cubicBezTo>
                  <a:cubicBezTo>
                    <a:pt x="25958" y="4573"/>
                    <a:pt x="17455" y="13081"/>
                    <a:pt x="17455" y="30298"/>
                  </a:cubicBezTo>
                  <a:cubicBezTo>
                    <a:pt x="17455" y="33281"/>
                    <a:pt x="17455" y="37530"/>
                    <a:pt x="20009" y="49231"/>
                  </a:cubicBezTo>
                  <a:lnTo>
                    <a:pt x="33413" y="49231"/>
                  </a:lnTo>
                  <a:close/>
                  <a:moveTo>
                    <a:pt x="21706" y="55186"/>
                  </a:moveTo>
                  <a:cubicBezTo>
                    <a:pt x="30429" y="86018"/>
                    <a:pt x="54052" y="88571"/>
                    <a:pt x="60010" y="88571"/>
                  </a:cubicBezTo>
                  <a:cubicBezTo>
                    <a:pt x="69371" y="88571"/>
                    <a:pt x="77245" y="83892"/>
                    <a:pt x="77245" y="75812"/>
                  </a:cubicBezTo>
                  <a:cubicBezTo>
                    <a:pt x="77245" y="55186"/>
                    <a:pt x="41287" y="55186"/>
                    <a:pt x="32136" y="55186"/>
                  </a:cubicBezTo>
                  <a:lnTo>
                    <a:pt x="21706" y="55186"/>
                  </a:lnTo>
                  <a:close/>
                  <a:moveTo>
                    <a:pt x="127011" y="14140"/>
                  </a:moveTo>
                  <a:cubicBezTo>
                    <a:pt x="126162" y="11377"/>
                    <a:pt x="124884" y="6060"/>
                    <a:pt x="124884" y="5422"/>
                  </a:cubicBezTo>
                  <a:cubicBezTo>
                    <a:pt x="124884" y="744"/>
                    <a:pt x="128717" y="-1382"/>
                    <a:pt x="132120" y="-1382"/>
                  </a:cubicBezTo>
                  <a:cubicBezTo>
                    <a:pt x="135943" y="-1382"/>
                    <a:pt x="139356" y="1382"/>
                    <a:pt x="140414" y="3297"/>
                  </a:cubicBezTo>
                  <a:cubicBezTo>
                    <a:pt x="141481" y="5212"/>
                    <a:pt x="143178" y="12015"/>
                    <a:pt x="144246" y="16483"/>
                  </a:cubicBezTo>
                  <a:cubicBezTo>
                    <a:pt x="145314" y="20523"/>
                    <a:pt x="147649" y="30298"/>
                    <a:pt x="148927" y="35615"/>
                  </a:cubicBezTo>
                  <a:cubicBezTo>
                    <a:pt x="150204" y="40303"/>
                    <a:pt x="151482" y="44981"/>
                    <a:pt x="152539" y="49870"/>
                  </a:cubicBezTo>
                  <a:cubicBezTo>
                    <a:pt x="154885" y="58586"/>
                    <a:pt x="155314" y="60292"/>
                    <a:pt x="161482" y="69011"/>
                  </a:cubicBezTo>
                  <a:cubicBezTo>
                    <a:pt x="167440" y="77519"/>
                    <a:pt x="177440" y="88571"/>
                    <a:pt x="193398" y="88571"/>
                  </a:cubicBezTo>
                  <a:cubicBezTo>
                    <a:pt x="205734" y="88571"/>
                    <a:pt x="205953" y="77729"/>
                    <a:pt x="205953" y="73689"/>
                  </a:cubicBezTo>
                  <a:cubicBezTo>
                    <a:pt x="205953" y="60931"/>
                    <a:pt x="196802" y="37321"/>
                    <a:pt x="193398" y="28393"/>
                  </a:cubicBezTo>
                  <a:cubicBezTo>
                    <a:pt x="191053" y="22438"/>
                    <a:pt x="190205" y="20523"/>
                    <a:pt x="190205" y="16904"/>
                  </a:cubicBezTo>
                  <a:cubicBezTo>
                    <a:pt x="190205" y="5632"/>
                    <a:pt x="199567" y="-1382"/>
                    <a:pt x="210415" y="-1382"/>
                  </a:cubicBezTo>
                  <a:cubicBezTo>
                    <a:pt x="231692" y="-1382"/>
                    <a:pt x="241063" y="27965"/>
                    <a:pt x="241063" y="31156"/>
                  </a:cubicBezTo>
                  <a:cubicBezTo>
                    <a:pt x="241063" y="33920"/>
                    <a:pt x="238289" y="33920"/>
                    <a:pt x="237650" y="33920"/>
                  </a:cubicBezTo>
                  <a:cubicBezTo>
                    <a:pt x="234676" y="33920"/>
                    <a:pt x="234466" y="32643"/>
                    <a:pt x="233608" y="30298"/>
                  </a:cubicBezTo>
                  <a:cubicBezTo>
                    <a:pt x="228718" y="13292"/>
                    <a:pt x="219566" y="4573"/>
                    <a:pt x="211054" y="4573"/>
                  </a:cubicBezTo>
                  <a:cubicBezTo>
                    <a:pt x="206592" y="4573"/>
                    <a:pt x="205734" y="7547"/>
                    <a:pt x="205734" y="12015"/>
                  </a:cubicBezTo>
                  <a:cubicBezTo>
                    <a:pt x="205734" y="16904"/>
                    <a:pt x="206801" y="19665"/>
                    <a:pt x="210634" y="29241"/>
                  </a:cubicBezTo>
                  <a:cubicBezTo>
                    <a:pt x="213188" y="35835"/>
                    <a:pt x="221911" y="58378"/>
                    <a:pt x="221911" y="70287"/>
                  </a:cubicBezTo>
                  <a:cubicBezTo>
                    <a:pt x="221911" y="90915"/>
                    <a:pt x="205524" y="94526"/>
                    <a:pt x="194246" y="94526"/>
                  </a:cubicBezTo>
                  <a:cubicBezTo>
                    <a:pt x="176591" y="94526"/>
                    <a:pt x="164675" y="83684"/>
                    <a:pt x="158288" y="75176"/>
                  </a:cubicBezTo>
                  <a:cubicBezTo>
                    <a:pt x="156801" y="89847"/>
                    <a:pt x="144246" y="94526"/>
                    <a:pt x="135523" y="94526"/>
                  </a:cubicBezTo>
                  <a:cubicBezTo>
                    <a:pt x="126372" y="94526"/>
                    <a:pt x="121482" y="87932"/>
                    <a:pt x="118717" y="83046"/>
                  </a:cubicBezTo>
                  <a:cubicBezTo>
                    <a:pt x="114036" y="75176"/>
                    <a:pt x="111052" y="63056"/>
                    <a:pt x="111052" y="61988"/>
                  </a:cubicBezTo>
                  <a:cubicBezTo>
                    <a:pt x="111052" y="59226"/>
                    <a:pt x="114036" y="59226"/>
                    <a:pt x="114665" y="59226"/>
                  </a:cubicBezTo>
                  <a:cubicBezTo>
                    <a:pt x="117649" y="59226"/>
                    <a:pt x="117858" y="59864"/>
                    <a:pt x="119355" y="65609"/>
                  </a:cubicBezTo>
                  <a:cubicBezTo>
                    <a:pt x="122539" y="78148"/>
                    <a:pt x="126581" y="88571"/>
                    <a:pt x="134885" y="88571"/>
                  </a:cubicBezTo>
                  <a:cubicBezTo>
                    <a:pt x="140414" y="88571"/>
                    <a:pt x="141901" y="83892"/>
                    <a:pt x="141901" y="78148"/>
                  </a:cubicBezTo>
                  <a:cubicBezTo>
                    <a:pt x="141901" y="74108"/>
                    <a:pt x="139995" y="66247"/>
                    <a:pt x="138498" y="60503"/>
                  </a:cubicBezTo>
                  <a:cubicBezTo>
                    <a:pt x="137011" y="54756"/>
                    <a:pt x="134885" y="46038"/>
                    <a:pt x="133817" y="41361"/>
                  </a:cubicBezTo>
                  <a:lnTo>
                    <a:pt x="127011" y="14140"/>
                  </a:lnTo>
                  <a:close/>
                  <a:moveTo>
                    <a:pt x="344481" y="82197"/>
                  </a:moveTo>
                  <a:cubicBezTo>
                    <a:pt x="336827" y="80921"/>
                    <a:pt x="333634" y="74966"/>
                    <a:pt x="333634" y="70287"/>
                  </a:cubicBezTo>
                  <a:cubicBezTo>
                    <a:pt x="333634" y="64543"/>
                    <a:pt x="338105" y="62418"/>
                    <a:pt x="341928" y="62418"/>
                  </a:cubicBezTo>
                  <a:cubicBezTo>
                    <a:pt x="346608" y="62418"/>
                    <a:pt x="354063" y="65819"/>
                    <a:pt x="354063" y="76023"/>
                  </a:cubicBezTo>
                  <a:cubicBezTo>
                    <a:pt x="354063" y="90486"/>
                    <a:pt x="337465" y="94526"/>
                    <a:pt x="325970" y="94526"/>
                  </a:cubicBezTo>
                  <a:cubicBezTo>
                    <a:pt x="294052" y="94526"/>
                    <a:pt x="264481" y="65181"/>
                    <a:pt x="264481" y="35615"/>
                  </a:cubicBezTo>
                  <a:cubicBezTo>
                    <a:pt x="264481" y="17332"/>
                    <a:pt x="277246" y="-1382"/>
                    <a:pt x="303841" y="-1382"/>
                  </a:cubicBezTo>
                  <a:cubicBezTo>
                    <a:pt x="339801" y="-1382"/>
                    <a:pt x="356607" y="19665"/>
                    <a:pt x="356607" y="22648"/>
                  </a:cubicBezTo>
                  <a:cubicBezTo>
                    <a:pt x="356607" y="23925"/>
                    <a:pt x="354700" y="26258"/>
                    <a:pt x="352996" y="26258"/>
                  </a:cubicBezTo>
                  <a:cubicBezTo>
                    <a:pt x="351718" y="26258"/>
                    <a:pt x="351288" y="25840"/>
                    <a:pt x="349591" y="24135"/>
                  </a:cubicBezTo>
                  <a:cubicBezTo>
                    <a:pt x="332996" y="4573"/>
                    <a:pt x="308094" y="4573"/>
                    <a:pt x="304271" y="4573"/>
                  </a:cubicBezTo>
                  <a:cubicBezTo>
                    <a:pt x="288952" y="4573"/>
                    <a:pt x="282136" y="14987"/>
                    <a:pt x="282136" y="28175"/>
                  </a:cubicBezTo>
                  <a:cubicBezTo>
                    <a:pt x="282136" y="34348"/>
                    <a:pt x="285120" y="57520"/>
                    <a:pt x="296188" y="72202"/>
                  </a:cubicBezTo>
                  <a:cubicBezTo>
                    <a:pt x="304271" y="82616"/>
                    <a:pt x="315330" y="88571"/>
                    <a:pt x="325970" y="88571"/>
                  </a:cubicBezTo>
                  <a:cubicBezTo>
                    <a:pt x="328954" y="88571"/>
                    <a:pt x="339161" y="88152"/>
                    <a:pt x="344481" y="82197"/>
                  </a:cubicBezTo>
                  <a:close/>
                </a:path>
              </a:pathLst>
            </a:custGeom>
            <a:solidFill>
              <a:srgbClr val="000000"/>
            </a:solidFill>
            <a:ln w="304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66" name="组合 65" descr="\documentclass{article}&#10;\usepackage{amsmath}&#10;\pagestyle{empty}&#10;\begin{document}&#10;&#10;\begin{gather*}&#10;\mathbf{h}^{dec}_0&#10;\end{gather*}&#10;&#10;\end{document}" title="IguanaTex Shape Display">
            <a:extLst>
              <a:ext uri="{FF2B5EF4-FFF2-40B4-BE49-F238E27FC236}">
                <a16:creationId xmlns:a16="http://schemas.microsoft.com/office/drawing/2014/main" id="{C079D5F1-ECF3-94A2-CC58-FF2702B9C059}"/>
              </a:ext>
            </a:extLst>
          </p:cNvPr>
          <p:cNvGrpSpPr>
            <a:grpSpLocks noChangeAspect="1"/>
          </p:cNvGrpSpPr>
          <p:nvPr>
            <p:custDataLst>
              <p:tags r:id="rId3"/>
            </p:custDataLst>
          </p:nvPr>
        </p:nvGrpSpPr>
        <p:grpSpPr>
          <a:xfrm>
            <a:off x="5157529" y="1452004"/>
            <a:ext cx="527637" cy="352362"/>
            <a:chOff x="14188604" y="-19645748"/>
            <a:chExt cx="527637" cy="352362"/>
          </a:xfrm>
        </p:grpSpPr>
        <p:sp>
          <p:nvSpPr>
            <p:cNvPr id="63" name="任意多边形: 形状 62">
              <a:extLst>
                <a:ext uri="{FF2B5EF4-FFF2-40B4-BE49-F238E27FC236}">
                  <a16:creationId xmlns:a16="http://schemas.microsoft.com/office/drawing/2014/main" id="{E6F3F02D-9127-0F48-722D-2B23668D999E}"/>
                </a:ext>
              </a:extLst>
            </p:cNvPr>
            <p:cNvSpPr/>
            <p:nvPr>
              <p:custDataLst>
                <p:tags r:id="rId4"/>
              </p:custDataLst>
            </p:nvPr>
          </p:nvSpPr>
          <p:spPr>
            <a:xfrm flipV="1">
              <a:off x="14188604" y="-19583505"/>
              <a:ext cx="173214" cy="210773"/>
            </a:xfrm>
            <a:custGeom>
              <a:avLst/>
              <a:gdLst>
                <a:gd name="connsiteX0" fmla="*/ 20973 w 173214"/>
                <a:gd name="connsiteY0" fmla="*/ 12894 h 210773"/>
                <a:gd name="connsiteX1" fmla="*/ 0 w 173214"/>
                <a:gd name="connsiteY1" fmla="*/ 12894 h 210773"/>
                <a:gd name="connsiteX2" fmla="*/ 0 w 173214"/>
                <a:gd name="connsiteY2" fmla="*/ -1377 h 210773"/>
                <a:gd name="connsiteX3" fmla="*/ 38294 w 173214"/>
                <a:gd name="connsiteY3" fmla="*/ -464 h 210773"/>
                <a:gd name="connsiteX4" fmla="*/ 76579 w 173214"/>
                <a:gd name="connsiteY4" fmla="*/ -1377 h 210773"/>
                <a:gd name="connsiteX5" fmla="*/ 76579 w 173214"/>
                <a:gd name="connsiteY5" fmla="*/ 12894 h 210773"/>
                <a:gd name="connsiteX6" fmla="*/ 55615 w 173214"/>
                <a:gd name="connsiteY6" fmla="*/ 12894 h 210773"/>
                <a:gd name="connsiteX7" fmla="*/ 55615 w 173214"/>
                <a:gd name="connsiteY7" fmla="*/ 76369 h 210773"/>
                <a:gd name="connsiteX8" fmla="*/ 100888 w 173214"/>
                <a:gd name="connsiteY8" fmla="*/ 124360 h 210773"/>
                <a:gd name="connsiteX9" fmla="*/ 117599 w 173214"/>
                <a:gd name="connsiteY9" fmla="*/ 94900 h 210773"/>
                <a:gd name="connsiteX10" fmla="*/ 117599 w 173214"/>
                <a:gd name="connsiteY10" fmla="*/ 12894 h 210773"/>
                <a:gd name="connsiteX11" fmla="*/ 96636 w 173214"/>
                <a:gd name="connsiteY11" fmla="*/ 12894 h 210773"/>
                <a:gd name="connsiteX12" fmla="*/ 96636 w 173214"/>
                <a:gd name="connsiteY12" fmla="*/ -1377 h 210773"/>
                <a:gd name="connsiteX13" fmla="*/ 134921 w 173214"/>
                <a:gd name="connsiteY13" fmla="*/ -464 h 210773"/>
                <a:gd name="connsiteX14" fmla="*/ 173215 w 173214"/>
                <a:gd name="connsiteY14" fmla="*/ -1377 h 210773"/>
                <a:gd name="connsiteX15" fmla="*/ 173215 w 173214"/>
                <a:gd name="connsiteY15" fmla="*/ 12894 h 210773"/>
                <a:gd name="connsiteX16" fmla="*/ 152242 w 173214"/>
                <a:gd name="connsiteY16" fmla="*/ 12894 h 210773"/>
                <a:gd name="connsiteX17" fmla="*/ 152242 w 173214"/>
                <a:gd name="connsiteY17" fmla="*/ 91556 h 210773"/>
                <a:gd name="connsiteX18" fmla="*/ 105445 w 173214"/>
                <a:gd name="connsiteY18" fmla="*/ 135289 h 210773"/>
                <a:gd name="connsiteX19" fmla="*/ 53785 w 173214"/>
                <a:gd name="connsiteY19" fmla="*/ 105524 h 210773"/>
                <a:gd name="connsiteX20" fmla="*/ 53785 w 173214"/>
                <a:gd name="connsiteY20" fmla="*/ 209396 h 210773"/>
                <a:gd name="connsiteX21" fmla="*/ 0 w 173214"/>
                <a:gd name="connsiteY21" fmla="*/ 206968 h 210773"/>
                <a:gd name="connsiteX22" fmla="*/ 0 w 173214"/>
                <a:gd name="connsiteY22" fmla="*/ 192694 h 210773"/>
                <a:gd name="connsiteX23" fmla="*/ 20973 w 173214"/>
                <a:gd name="connsiteY23" fmla="*/ 180852 h 210773"/>
                <a:gd name="connsiteX24" fmla="*/ 20973 w 173214"/>
                <a:gd name="connsiteY24" fmla="*/ 12894 h 2107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73214" h="210773">
                  <a:moveTo>
                    <a:pt x="20973" y="12894"/>
                  </a:moveTo>
                  <a:lnTo>
                    <a:pt x="0" y="12894"/>
                  </a:lnTo>
                  <a:lnTo>
                    <a:pt x="0" y="-1377"/>
                  </a:lnTo>
                  <a:cubicBezTo>
                    <a:pt x="8513" y="-1074"/>
                    <a:pt x="26740" y="-464"/>
                    <a:pt x="38294" y="-464"/>
                  </a:cubicBezTo>
                  <a:cubicBezTo>
                    <a:pt x="50144" y="-464"/>
                    <a:pt x="68075" y="-1074"/>
                    <a:pt x="76579" y="-1377"/>
                  </a:cubicBezTo>
                  <a:lnTo>
                    <a:pt x="76579" y="12894"/>
                  </a:lnTo>
                  <a:lnTo>
                    <a:pt x="55615" y="12894"/>
                  </a:lnTo>
                  <a:lnTo>
                    <a:pt x="55615" y="76369"/>
                  </a:lnTo>
                  <a:cubicBezTo>
                    <a:pt x="55615" y="109479"/>
                    <a:pt x="81746" y="124360"/>
                    <a:pt x="100888" y="124360"/>
                  </a:cubicBezTo>
                  <a:cubicBezTo>
                    <a:pt x="111222" y="124360"/>
                    <a:pt x="117599" y="117977"/>
                    <a:pt x="117599" y="94900"/>
                  </a:cubicBezTo>
                  <a:lnTo>
                    <a:pt x="117599" y="12894"/>
                  </a:lnTo>
                  <a:lnTo>
                    <a:pt x="96636" y="12894"/>
                  </a:lnTo>
                  <a:lnTo>
                    <a:pt x="96636" y="-1377"/>
                  </a:lnTo>
                  <a:cubicBezTo>
                    <a:pt x="105140" y="-1074"/>
                    <a:pt x="123376" y="-464"/>
                    <a:pt x="134921" y="-464"/>
                  </a:cubicBezTo>
                  <a:cubicBezTo>
                    <a:pt x="146770" y="-464"/>
                    <a:pt x="164702" y="-1074"/>
                    <a:pt x="173215" y="-1377"/>
                  </a:cubicBezTo>
                  <a:lnTo>
                    <a:pt x="173215" y="12894"/>
                  </a:lnTo>
                  <a:lnTo>
                    <a:pt x="152242" y="12894"/>
                  </a:lnTo>
                  <a:lnTo>
                    <a:pt x="152242" y="91556"/>
                  </a:lnTo>
                  <a:cubicBezTo>
                    <a:pt x="152242" y="123447"/>
                    <a:pt x="135836" y="135289"/>
                    <a:pt x="105445" y="135289"/>
                  </a:cubicBezTo>
                  <a:cubicBezTo>
                    <a:pt x="76273" y="135289"/>
                    <a:pt x="60782" y="117672"/>
                    <a:pt x="53785" y="105524"/>
                  </a:cubicBezTo>
                  <a:lnTo>
                    <a:pt x="53785" y="209396"/>
                  </a:lnTo>
                  <a:lnTo>
                    <a:pt x="0" y="206968"/>
                  </a:lnTo>
                  <a:lnTo>
                    <a:pt x="0" y="192694"/>
                  </a:lnTo>
                  <a:cubicBezTo>
                    <a:pt x="18847" y="192694"/>
                    <a:pt x="20973" y="192694"/>
                    <a:pt x="20973" y="180852"/>
                  </a:cubicBezTo>
                  <a:lnTo>
                    <a:pt x="20973" y="12894"/>
                  </a:lnTo>
                  <a:close/>
                </a:path>
              </a:pathLst>
            </a:custGeom>
            <a:solidFill>
              <a:srgbClr val="000000"/>
            </a:solidFill>
            <a:ln w="304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4" name="任意多边形: 形状 63">
              <a:extLst>
                <a:ext uri="{FF2B5EF4-FFF2-40B4-BE49-F238E27FC236}">
                  <a16:creationId xmlns:a16="http://schemas.microsoft.com/office/drawing/2014/main" id="{9B62312B-ACC8-4187-47EC-4201EFC2D792}"/>
                </a:ext>
              </a:extLst>
            </p:cNvPr>
            <p:cNvSpPr/>
            <p:nvPr>
              <p:custDataLst>
                <p:tags r:id="rId5"/>
              </p:custDataLst>
            </p:nvPr>
          </p:nvSpPr>
          <p:spPr>
            <a:xfrm flipV="1">
              <a:off x="14382085" y="-19645748"/>
              <a:ext cx="334156" cy="149711"/>
            </a:xfrm>
            <a:custGeom>
              <a:avLst/>
              <a:gdLst>
                <a:gd name="connsiteX0" fmla="*/ 108514 w 334156"/>
                <a:gd name="connsiteY0" fmla="*/ 141945 h 149711"/>
                <a:gd name="connsiteX1" fmla="*/ 109362 w 334156"/>
                <a:gd name="connsiteY1" fmla="*/ 145354 h 149711"/>
                <a:gd name="connsiteX2" fmla="*/ 105960 w 334156"/>
                <a:gd name="connsiteY2" fmla="*/ 148328 h 149711"/>
                <a:gd name="connsiteX3" fmla="*/ 78724 w 334156"/>
                <a:gd name="connsiteY3" fmla="*/ 146203 h 149711"/>
                <a:gd name="connsiteX4" fmla="*/ 74043 w 334156"/>
                <a:gd name="connsiteY4" fmla="*/ 141314 h 149711"/>
                <a:gd name="connsiteX5" fmla="*/ 79572 w 334156"/>
                <a:gd name="connsiteY5" fmla="*/ 138333 h 149711"/>
                <a:gd name="connsiteX6" fmla="*/ 89792 w 334156"/>
                <a:gd name="connsiteY6" fmla="*/ 135142 h 149711"/>
                <a:gd name="connsiteX7" fmla="*/ 88933 w 334156"/>
                <a:gd name="connsiteY7" fmla="*/ 130463 h 149711"/>
                <a:gd name="connsiteX8" fmla="*/ 76808 w 334156"/>
                <a:gd name="connsiteY8" fmla="*/ 81976 h 149711"/>
                <a:gd name="connsiteX9" fmla="*/ 54891 w 334156"/>
                <a:gd name="connsiteY9" fmla="*/ 94524 h 149711"/>
                <a:gd name="connsiteX10" fmla="*/ 0 w 334156"/>
                <a:gd name="connsiteY10" fmla="*/ 33918 h 149711"/>
                <a:gd name="connsiteX11" fmla="*/ 32126 w 334156"/>
                <a:gd name="connsiteY11" fmla="*/ -1383 h 149711"/>
                <a:gd name="connsiteX12" fmla="*/ 62336 w 334156"/>
                <a:gd name="connsiteY12" fmla="*/ 13500 h 149711"/>
                <a:gd name="connsiteX13" fmla="*/ 84253 w 334156"/>
                <a:gd name="connsiteY13" fmla="*/ -1383 h 149711"/>
                <a:gd name="connsiteX14" fmla="*/ 101069 w 334156"/>
                <a:gd name="connsiteY14" fmla="*/ 9888 h 149711"/>
                <a:gd name="connsiteX15" fmla="*/ 108514 w 334156"/>
                <a:gd name="connsiteY15" fmla="*/ 31154 h 149711"/>
                <a:gd name="connsiteX16" fmla="*/ 105111 w 334156"/>
                <a:gd name="connsiteY16" fmla="*/ 33918 h 149711"/>
                <a:gd name="connsiteX17" fmla="*/ 100430 w 334156"/>
                <a:gd name="connsiteY17" fmla="*/ 27325 h 149711"/>
                <a:gd name="connsiteX18" fmla="*/ 84891 w 334156"/>
                <a:gd name="connsiteY18" fmla="*/ 4571 h 149711"/>
                <a:gd name="connsiteX19" fmla="*/ 77876 w 334156"/>
                <a:gd name="connsiteY19" fmla="*/ 14985 h 149711"/>
                <a:gd name="connsiteX20" fmla="*/ 78933 w 334156"/>
                <a:gd name="connsiteY20" fmla="*/ 23713 h 149711"/>
                <a:gd name="connsiteX21" fmla="*/ 108514 w 334156"/>
                <a:gd name="connsiteY21" fmla="*/ 141945 h 149711"/>
                <a:gd name="connsiteX22" fmla="*/ 63194 w 334156"/>
                <a:gd name="connsiteY22" fmla="*/ 27325 h 149711"/>
                <a:gd name="connsiteX23" fmla="*/ 52337 w 334156"/>
                <a:gd name="connsiteY23" fmla="*/ 13080 h 149711"/>
                <a:gd name="connsiteX24" fmla="*/ 32765 w 334156"/>
                <a:gd name="connsiteY24" fmla="*/ 4571 h 149711"/>
                <a:gd name="connsiteX25" fmla="*/ 17226 w 334156"/>
                <a:gd name="connsiteY25" fmla="*/ 25200 h 149711"/>
                <a:gd name="connsiteX26" fmla="*/ 28295 w 334156"/>
                <a:gd name="connsiteY26" fmla="*/ 68371 h 149711"/>
                <a:gd name="connsiteX27" fmla="*/ 54891 w 334156"/>
                <a:gd name="connsiteY27" fmla="*/ 88569 h 149711"/>
                <a:gd name="connsiteX28" fmla="*/ 73833 w 334156"/>
                <a:gd name="connsiteY28" fmla="*/ 70066 h 149711"/>
                <a:gd name="connsiteX29" fmla="*/ 73195 w 334156"/>
                <a:gd name="connsiteY29" fmla="*/ 67094 h 149711"/>
                <a:gd name="connsiteX30" fmla="*/ 63194 w 334156"/>
                <a:gd name="connsiteY30" fmla="*/ 27325 h 149711"/>
                <a:gd name="connsiteX31" fmla="*/ 161196 w 334156"/>
                <a:gd name="connsiteY31" fmla="*/ 49229 h 149711"/>
                <a:gd name="connsiteX32" fmla="*/ 195448 w 334156"/>
                <a:gd name="connsiteY32" fmla="*/ 53697 h 149711"/>
                <a:gd name="connsiteX33" fmla="*/ 214171 w 334156"/>
                <a:gd name="connsiteY33" fmla="*/ 75811 h 149711"/>
                <a:gd name="connsiteX34" fmla="*/ 187793 w 334156"/>
                <a:gd name="connsiteY34" fmla="*/ 94524 h 149711"/>
                <a:gd name="connsiteX35" fmla="*/ 127782 w 334156"/>
                <a:gd name="connsiteY35" fmla="*/ 38596 h 149711"/>
                <a:gd name="connsiteX36" fmla="*/ 166087 w 334156"/>
                <a:gd name="connsiteY36" fmla="*/ -1383 h 149711"/>
                <a:gd name="connsiteX37" fmla="*/ 218851 w 334156"/>
                <a:gd name="connsiteY37" fmla="*/ 22646 h 149711"/>
                <a:gd name="connsiteX38" fmla="*/ 215238 w 334156"/>
                <a:gd name="connsiteY38" fmla="*/ 26257 h 149711"/>
                <a:gd name="connsiteX39" fmla="*/ 211836 w 334156"/>
                <a:gd name="connsiteY39" fmla="*/ 24133 h 149711"/>
                <a:gd name="connsiteX40" fmla="*/ 166516 w 334156"/>
                <a:gd name="connsiteY40" fmla="*/ 4571 h 149711"/>
                <a:gd name="connsiteX41" fmla="*/ 145238 w 334156"/>
                <a:gd name="connsiteY41" fmla="*/ 30297 h 149711"/>
                <a:gd name="connsiteX42" fmla="*/ 147792 w 334156"/>
                <a:gd name="connsiteY42" fmla="*/ 49229 h 149711"/>
                <a:gd name="connsiteX43" fmla="*/ 161196 w 334156"/>
                <a:gd name="connsiteY43" fmla="*/ 49229 h 149711"/>
                <a:gd name="connsiteX44" fmla="*/ 149489 w 334156"/>
                <a:gd name="connsiteY44" fmla="*/ 55184 h 149711"/>
                <a:gd name="connsiteX45" fmla="*/ 187793 w 334156"/>
                <a:gd name="connsiteY45" fmla="*/ 88569 h 149711"/>
                <a:gd name="connsiteX46" fmla="*/ 205029 w 334156"/>
                <a:gd name="connsiteY46" fmla="*/ 75811 h 149711"/>
                <a:gd name="connsiteX47" fmla="*/ 159919 w 334156"/>
                <a:gd name="connsiteY47" fmla="*/ 55184 h 149711"/>
                <a:gd name="connsiteX48" fmla="*/ 149489 w 334156"/>
                <a:gd name="connsiteY48" fmla="*/ 55184 h 149711"/>
                <a:gd name="connsiteX49" fmla="*/ 322029 w 334156"/>
                <a:gd name="connsiteY49" fmla="*/ 82195 h 149711"/>
                <a:gd name="connsiteX50" fmla="*/ 311182 w 334156"/>
                <a:gd name="connsiteY50" fmla="*/ 70286 h 149711"/>
                <a:gd name="connsiteX51" fmla="*/ 319477 w 334156"/>
                <a:gd name="connsiteY51" fmla="*/ 62416 h 149711"/>
                <a:gd name="connsiteX52" fmla="*/ 331612 w 334156"/>
                <a:gd name="connsiteY52" fmla="*/ 76021 h 149711"/>
                <a:gd name="connsiteX53" fmla="*/ 303515 w 334156"/>
                <a:gd name="connsiteY53" fmla="*/ 94524 h 149711"/>
                <a:gd name="connsiteX54" fmla="*/ 242029 w 334156"/>
                <a:gd name="connsiteY54" fmla="*/ 35613 h 149711"/>
                <a:gd name="connsiteX55" fmla="*/ 281390 w 334156"/>
                <a:gd name="connsiteY55" fmla="*/ -1383 h 149711"/>
                <a:gd name="connsiteX56" fmla="*/ 334156 w 334156"/>
                <a:gd name="connsiteY56" fmla="*/ 22646 h 149711"/>
                <a:gd name="connsiteX57" fmla="*/ 330544 w 334156"/>
                <a:gd name="connsiteY57" fmla="*/ 26257 h 149711"/>
                <a:gd name="connsiteX58" fmla="*/ 327139 w 334156"/>
                <a:gd name="connsiteY58" fmla="*/ 24133 h 149711"/>
                <a:gd name="connsiteX59" fmla="*/ 281819 w 334156"/>
                <a:gd name="connsiteY59" fmla="*/ 4571 h 149711"/>
                <a:gd name="connsiteX60" fmla="*/ 259684 w 334156"/>
                <a:gd name="connsiteY60" fmla="*/ 28173 h 149711"/>
                <a:gd name="connsiteX61" fmla="*/ 273736 w 334156"/>
                <a:gd name="connsiteY61" fmla="*/ 72200 h 149711"/>
                <a:gd name="connsiteX62" fmla="*/ 303515 w 334156"/>
                <a:gd name="connsiteY62" fmla="*/ 88569 h 149711"/>
                <a:gd name="connsiteX63" fmla="*/ 322029 w 334156"/>
                <a:gd name="connsiteY63" fmla="*/ 82195 h 149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334156" h="149711">
                  <a:moveTo>
                    <a:pt x="108514" y="141945"/>
                  </a:moveTo>
                  <a:cubicBezTo>
                    <a:pt x="108724" y="142373"/>
                    <a:pt x="109362" y="145137"/>
                    <a:pt x="109362" y="145354"/>
                  </a:cubicBezTo>
                  <a:cubicBezTo>
                    <a:pt x="109362" y="146413"/>
                    <a:pt x="108514" y="148328"/>
                    <a:pt x="105960" y="148328"/>
                  </a:cubicBezTo>
                  <a:cubicBezTo>
                    <a:pt x="101699" y="148328"/>
                    <a:pt x="84043" y="146633"/>
                    <a:pt x="78724" y="146203"/>
                  </a:cubicBezTo>
                  <a:cubicBezTo>
                    <a:pt x="77017" y="145993"/>
                    <a:pt x="74043" y="145775"/>
                    <a:pt x="74043" y="141314"/>
                  </a:cubicBezTo>
                  <a:cubicBezTo>
                    <a:pt x="74043" y="138333"/>
                    <a:pt x="77017" y="138333"/>
                    <a:pt x="79572" y="138333"/>
                  </a:cubicBezTo>
                  <a:cubicBezTo>
                    <a:pt x="89792" y="138333"/>
                    <a:pt x="89792" y="136846"/>
                    <a:pt x="89792" y="135142"/>
                  </a:cubicBezTo>
                  <a:cubicBezTo>
                    <a:pt x="89792" y="133655"/>
                    <a:pt x="89363" y="132378"/>
                    <a:pt x="88933" y="130463"/>
                  </a:cubicBezTo>
                  <a:lnTo>
                    <a:pt x="76808" y="81976"/>
                  </a:lnTo>
                  <a:cubicBezTo>
                    <a:pt x="72336" y="88999"/>
                    <a:pt x="65101" y="94524"/>
                    <a:pt x="54891" y="94524"/>
                  </a:cubicBezTo>
                  <a:cubicBezTo>
                    <a:pt x="27655" y="94524"/>
                    <a:pt x="0" y="64541"/>
                    <a:pt x="0" y="33918"/>
                  </a:cubicBezTo>
                  <a:cubicBezTo>
                    <a:pt x="0" y="13290"/>
                    <a:pt x="13823" y="-1383"/>
                    <a:pt x="32126" y="-1383"/>
                  </a:cubicBezTo>
                  <a:cubicBezTo>
                    <a:pt x="43614" y="-1383"/>
                    <a:pt x="53823" y="5210"/>
                    <a:pt x="62336" y="13500"/>
                  </a:cubicBezTo>
                  <a:cubicBezTo>
                    <a:pt x="66378" y="742"/>
                    <a:pt x="78724" y="-1383"/>
                    <a:pt x="84253" y="-1383"/>
                  </a:cubicBezTo>
                  <a:cubicBezTo>
                    <a:pt x="91917" y="-1383"/>
                    <a:pt x="97237" y="3295"/>
                    <a:pt x="101069" y="9888"/>
                  </a:cubicBezTo>
                  <a:cubicBezTo>
                    <a:pt x="105749" y="18178"/>
                    <a:pt x="108514" y="30297"/>
                    <a:pt x="108514" y="31154"/>
                  </a:cubicBezTo>
                  <a:cubicBezTo>
                    <a:pt x="108514" y="33918"/>
                    <a:pt x="105749" y="33918"/>
                    <a:pt x="105111" y="33918"/>
                  </a:cubicBezTo>
                  <a:cubicBezTo>
                    <a:pt x="102127" y="33918"/>
                    <a:pt x="101918" y="33069"/>
                    <a:pt x="100430" y="27325"/>
                  </a:cubicBezTo>
                  <a:cubicBezTo>
                    <a:pt x="97875" y="17120"/>
                    <a:pt x="93833" y="4571"/>
                    <a:pt x="84891" y="4571"/>
                  </a:cubicBezTo>
                  <a:cubicBezTo>
                    <a:pt x="79362" y="4571"/>
                    <a:pt x="77876" y="9250"/>
                    <a:pt x="77876" y="14985"/>
                  </a:cubicBezTo>
                  <a:cubicBezTo>
                    <a:pt x="77876" y="19034"/>
                    <a:pt x="78294" y="20940"/>
                    <a:pt x="78933" y="23713"/>
                  </a:cubicBezTo>
                  <a:lnTo>
                    <a:pt x="108514" y="141945"/>
                  </a:lnTo>
                  <a:close/>
                  <a:moveTo>
                    <a:pt x="63194" y="27325"/>
                  </a:moveTo>
                  <a:cubicBezTo>
                    <a:pt x="61697" y="21370"/>
                    <a:pt x="57017" y="17120"/>
                    <a:pt x="52337" y="13080"/>
                  </a:cubicBezTo>
                  <a:cubicBezTo>
                    <a:pt x="50420" y="11375"/>
                    <a:pt x="41916" y="4571"/>
                    <a:pt x="32765" y="4571"/>
                  </a:cubicBezTo>
                  <a:cubicBezTo>
                    <a:pt x="24891" y="4571"/>
                    <a:pt x="17226" y="10098"/>
                    <a:pt x="17226" y="25200"/>
                  </a:cubicBezTo>
                  <a:cubicBezTo>
                    <a:pt x="17226" y="36471"/>
                    <a:pt x="23403" y="59863"/>
                    <a:pt x="28295" y="68371"/>
                  </a:cubicBezTo>
                  <a:cubicBezTo>
                    <a:pt x="38085" y="85378"/>
                    <a:pt x="48933" y="88569"/>
                    <a:pt x="54891" y="88569"/>
                  </a:cubicBezTo>
                  <a:cubicBezTo>
                    <a:pt x="69782" y="88569"/>
                    <a:pt x="73833" y="72411"/>
                    <a:pt x="73833" y="70066"/>
                  </a:cubicBezTo>
                  <a:cubicBezTo>
                    <a:pt x="73833" y="69217"/>
                    <a:pt x="73404" y="67732"/>
                    <a:pt x="73195" y="67094"/>
                  </a:cubicBezTo>
                  <a:lnTo>
                    <a:pt x="63194" y="27325"/>
                  </a:lnTo>
                  <a:close/>
                  <a:moveTo>
                    <a:pt x="161196" y="49229"/>
                  </a:moveTo>
                  <a:cubicBezTo>
                    <a:pt x="167154" y="49229"/>
                    <a:pt x="183961" y="49657"/>
                    <a:pt x="195448" y="53697"/>
                  </a:cubicBezTo>
                  <a:cubicBezTo>
                    <a:pt x="211197" y="59224"/>
                    <a:pt x="214171" y="69428"/>
                    <a:pt x="214171" y="75811"/>
                  </a:cubicBezTo>
                  <a:cubicBezTo>
                    <a:pt x="214171" y="87512"/>
                    <a:pt x="202474" y="94524"/>
                    <a:pt x="187793" y="94524"/>
                  </a:cubicBezTo>
                  <a:cubicBezTo>
                    <a:pt x="162254" y="94524"/>
                    <a:pt x="127782" y="74964"/>
                    <a:pt x="127782" y="38596"/>
                  </a:cubicBezTo>
                  <a:cubicBezTo>
                    <a:pt x="127782" y="17120"/>
                    <a:pt x="141196" y="-1383"/>
                    <a:pt x="166087" y="-1383"/>
                  </a:cubicBezTo>
                  <a:cubicBezTo>
                    <a:pt x="202045" y="-1383"/>
                    <a:pt x="218851" y="19663"/>
                    <a:pt x="218851" y="22646"/>
                  </a:cubicBezTo>
                  <a:cubicBezTo>
                    <a:pt x="218851" y="23923"/>
                    <a:pt x="216945" y="26257"/>
                    <a:pt x="215238" y="26257"/>
                  </a:cubicBezTo>
                  <a:cubicBezTo>
                    <a:pt x="213961" y="26257"/>
                    <a:pt x="213532" y="25838"/>
                    <a:pt x="211836" y="24133"/>
                  </a:cubicBezTo>
                  <a:cubicBezTo>
                    <a:pt x="195239" y="4571"/>
                    <a:pt x="170338" y="4571"/>
                    <a:pt x="166516" y="4571"/>
                  </a:cubicBezTo>
                  <a:cubicBezTo>
                    <a:pt x="153741" y="4571"/>
                    <a:pt x="145238" y="13080"/>
                    <a:pt x="145238" y="30297"/>
                  </a:cubicBezTo>
                  <a:cubicBezTo>
                    <a:pt x="145238" y="33280"/>
                    <a:pt x="145238" y="37528"/>
                    <a:pt x="147792" y="49229"/>
                  </a:cubicBezTo>
                  <a:lnTo>
                    <a:pt x="161196" y="49229"/>
                  </a:lnTo>
                  <a:close/>
                  <a:moveTo>
                    <a:pt x="149489" y="55184"/>
                  </a:moveTo>
                  <a:cubicBezTo>
                    <a:pt x="158213" y="86016"/>
                    <a:pt x="181835" y="88569"/>
                    <a:pt x="187793" y="88569"/>
                  </a:cubicBezTo>
                  <a:cubicBezTo>
                    <a:pt x="197154" y="88569"/>
                    <a:pt x="205029" y="83891"/>
                    <a:pt x="205029" y="75811"/>
                  </a:cubicBezTo>
                  <a:cubicBezTo>
                    <a:pt x="205029" y="55184"/>
                    <a:pt x="169070" y="55184"/>
                    <a:pt x="159919" y="55184"/>
                  </a:cubicBezTo>
                  <a:lnTo>
                    <a:pt x="149489" y="55184"/>
                  </a:lnTo>
                  <a:close/>
                  <a:moveTo>
                    <a:pt x="322029" y="82195"/>
                  </a:moveTo>
                  <a:cubicBezTo>
                    <a:pt x="314376" y="80919"/>
                    <a:pt x="311182" y="74964"/>
                    <a:pt x="311182" y="70286"/>
                  </a:cubicBezTo>
                  <a:cubicBezTo>
                    <a:pt x="311182" y="64541"/>
                    <a:pt x="315651" y="62416"/>
                    <a:pt x="319477" y="62416"/>
                  </a:cubicBezTo>
                  <a:cubicBezTo>
                    <a:pt x="324156" y="62416"/>
                    <a:pt x="331612" y="65818"/>
                    <a:pt x="331612" y="76021"/>
                  </a:cubicBezTo>
                  <a:cubicBezTo>
                    <a:pt x="331612" y="90484"/>
                    <a:pt x="315014" y="94524"/>
                    <a:pt x="303515" y="94524"/>
                  </a:cubicBezTo>
                  <a:cubicBezTo>
                    <a:pt x="271600" y="94524"/>
                    <a:pt x="242029" y="65179"/>
                    <a:pt x="242029" y="35613"/>
                  </a:cubicBezTo>
                  <a:cubicBezTo>
                    <a:pt x="242029" y="17330"/>
                    <a:pt x="254794" y="-1383"/>
                    <a:pt x="281390" y="-1383"/>
                  </a:cubicBezTo>
                  <a:cubicBezTo>
                    <a:pt x="317350" y="-1383"/>
                    <a:pt x="334156" y="19663"/>
                    <a:pt x="334156" y="22646"/>
                  </a:cubicBezTo>
                  <a:cubicBezTo>
                    <a:pt x="334156" y="23923"/>
                    <a:pt x="332249" y="26257"/>
                    <a:pt x="330544" y="26257"/>
                  </a:cubicBezTo>
                  <a:cubicBezTo>
                    <a:pt x="329266" y="26257"/>
                    <a:pt x="328836" y="25838"/>
                    <a:pt x="327139" y="24133"/>
                  </a:cubicBezTo>
                  <a:cubicBezTo>
                    <a:pt x="310541" y="4571"/>
                    <a:pt x="285642" y="4571"/>
                    <a:pt x="281819" y="4571"/>
                  </a:cubicBezTo>
                  <a:cubicBezTo>
                    <a:pt x="266500" y="4571"/>
                    <a:pt x="259684" y="14985"/>
                    <a:pt x="259684" y="28173"/>
                  </a:cubicBezTo>
                  <a:cubicBezTo>
                    <a:pt x="259684" y="34346"/>
                    <a:pt x="262668" y="57518"/>
                    <a:pt x="273736" y="72200"/>
                  </a:cubicBezTo>
                  <a:cubicBezTo>
                    <a:pt x="281819" y="82614"/>
                    <a:pt x="292878" y="88569"/>
                    <a:pt x="303515" y="88569"/>
                  </a:cubicBezTo>
                  <a:cubicBezTo>
                    <a:pt x="306499" y="88569"/>
                    <a:pt x="316710" y="88150"/>
                    <a:pt x="322029" y="82195"/>
                  </a:cubicBezTo>
                  <a:close/>
                </a:path>
              </a:pathLst>
            </a:custGeom>
            <a:solidFill>
              <a:srgbClr val="000000"/>
            </a:solidFill>
            <a:ln w="304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5" name="任意多边形: 形状 64">
              <a:extLst>
                <a:ext uri="{FF2B5EF4-FFF2-40B4-BE49-F238E27FC236}">
                  <a16:creationId xmlns:a16="http://schemas.microsoft.com/office/drawing/2014/main" id="{E0D39B1B-CDCF-06A1-CE3A-9BCFA71602F4}"/>
                </a:ext>
              </a:extLst>
            </p:cNvPr>
            <p:cNvSpPr/>
            <p:nvPr>
              <p:custDataLst>
                <p:tags r:id="rId6"/>
              </p:custDataLst>
            </p:nvPr>
          </p:nvSpPr>
          <p:spPr>
            <a:xfrm flipV="1">
              <a:off x="14380169" y="-19438836"/>
              <a:ext cx="98723" cy="145450"/>
            </a:xfrm>
            <a:custGeom>
              <a:avLst/>
              <a:gdLst>
                <a:gd name="connsiteX0" fmla="*/ 98723 w 98723"/>
                <a:gd name="connsiteY0" fmla="*/ 70716 h 145450"/>
                <a:gd name="connsiteX1" fmla="*/ 86169 w 98723"/>
                <a:gd name="connsiteY1" fmla="*/ 125797 h 145450"/>
                <a:gd name="connsiteX2" fmla="*/ 49362 w 98723"/>
                <a:gd name="connsiteY2" fmla="*/ 144080 h 145450"/>
                <a:gd name="connsiteX3" fmla="*/ 0 w 98723"/>
                <a:gd name="connsiteY3" fmla="*/ 70716 h 145450"/>
                <a:gd name="connsiteX4" fmla="*/ 49362 w 98723"/>
                <a:gd name="connsiteY4" fmla="*/ -1370 h 145450"/>
                <a:gd name="connsiteX5" fmla="*/ 98723 w 98723"/>
                <a:gd name="connsiteY5" fmla="*/ 70716 h 145450"/>
                <a:gd name="connsiteX6" fmla="*/ 49362 w 98723"/>
                <a:gd name="connsiteY6" fmla="*/ 4585 h 145450"/>
                <a:gd name="connsiteX7" fmla="*/ 22336 w 98723"/>
                <a:gd name="connsiteY7" fmla="*/ 27755 h 145450"/>
                <a:gd name="connsiteX8" fmla="*/ 19361 w 98723"/>
                <a:gd name="connsiteY8" fmla="*/ 73479 h 145450"/>
                <a:gd name="connsiteX9" fmla="*/ 22555 w 98723"/>
                <a:gd name="connsiteY9" fmla="*/ 116870 h 145450"/>
                <a:gd name="connsiteX10" fmla="*/ 49362 w 98723"/>
                <a:gd name="connsiteY10" fmla="*/ 138136 h 145450"/>
                <a:gd name="connsiteX11" fmla="*/ 75749 w 98723"/>
                <a:gd name="connsiteY11" fmla="*/ 118776 h 145450"/>
                <a:gd name="connsiteX12" fmla="*/ 79362 w 98723"/>
                <a:gd name="connsiteY12" fmla="*/ 73479 h 145450"/>
                <a:gd name="connsiteX13" fmla="*/ 76597 w 98723"/>
                <a:gd name="connsiteY13" fmla="*/ 28613 h 145450"/>
                <a:gd name="connsiteX14" fmla="*/ 49362 w 98723"/>
                <a:gd name="connsiteY14" fmla="*/ 4585 h 145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8723" h="145450">
                  <a:moveTo>
                    <a:pt x="98723" y="70716"/>
                  </a:moveTo>
                  <a:cubicBezTo>
                    <a:pt x="98723" y="94107"/>
                    <a:pt x="95959" y="110915"/>
                    <a:pt x="86169" y="125797"/>
                  </a:cubicBezTo>
                  <a:cubicBezTo>
                    <a:pt x="79572" y="135581"/>
                    <a:pt x="66378" y="144080"/>
                    <a:pt x="49362" y="144080"/>
                  </a:cubicBezTo>
                  <a:cubicBezTo>
                    <a:pt x="0" y="144080"/>
                    <a:pt x="0" y="86027"/>
                    <a:pt x="0" y="70716"/>
                  </a:cubicBezTo>
                  <a:cubicBezTo>
                    <a:pt x="0" y="55406"/>
                    <a:pt x="0" y="-1370"/>
                    <a:pt x="49362" y="-1370"/>
                  </a:cubicBezTo>
                  <a:cubicBezTo>
                    <a:pt x="98723" y="-1370"/>
                    <a:pt x="98723" y="55406"/>
                    <a:pt x="98723" y="70716"/>
                  </a:cubicBezTo>
                  <a:close/>
                  <a:moveTo>
                    <a:pt x="49362" y="4585"/>
                  </a:moveTo>
                  <a:cubicBezTo>
                    <a:pt x="39571" y="4585"/>
                    <a:pt x="26597" y="10320"/>
                    <a:pt x="22336" y="27755"/>
                  </a:cubicBezTo>
                  <a:cubicBezTo>
                    <a:pt x="19361" y="40303"/>
                    <a:pt x="19361" y="57749"/>
                    <a:pt x="19361" y="73479"/>
                  </a:cubicBezTo>
                  <a:cubicBezTo>
                    <a:pt x="19361" y="89010"/>
                    <a:pt x="19361" y="105169"/>
                    <a:pt x="22555" y="116870"/>
                  </a:cubicBezTo>
                  <a:cubicBezTo>
                    <a:pt x="27016" y="133667"/>
                    <a:pt x="40639" y="138136"/>
                    <a:pt x="49362" y="138136"/>
                  </a:cubicBezTo>
                  <a:cubicBezTo>
                    <a:pt x="60849" y="138136"/>
                    <a:pt x="71916" y="131113"/>
                    <a:pt x="75749" y="118776"/>
                  </a:cubicBezTo>
                  <a:cubicBezTo>
                    <a:pt x="79153" y="107294"/>
                    <a:pt x="79362" y="91982"/>
                    <a:pt x="79362" y="73479"/>
                  </a:cubicBezTo>
                  <a:cubicBezTo>
                    <a:pt x="79362" y="57749"/>
                    <a:pt x="79362" y="42010"/>
                    <a:pt x="76597" y="28613"/>
                  </a:cubicBezTo>
                  <a:cubicBezTo>
                    <a:pt x="72336" y="9263"/>
                    <a:pt x="57875" y="4585"/>
                    <a:pt x="49362" y="4585"/>
                  </a:cubicBezTo>
                  <a:close/>
                </a:path>
              </a:pathLst>
            </a:custGeom>
            <a:solidFill>
              <a:srgbClr val="000000"/>
            </a:solidFill>
            <a:ln w="304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456414856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灯片编号占位符 1">
            <a:extLst>
              <a:ext uri="{FF2B5EF4-FFF2-40B4-BE49-F238E27FC236}">
                <a16:creationId xmlns:a16="http://schemas.microsoft.com/office/drawing/2014/main" id="{A7F5B91A-F9F6-43EA-8B18-78F0970A092B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1D8FA19-E13B-4121-8BBF-5D41F5A04330}" type="slidenum">
              <a:rPr lang="zh-CN" altLang="en-US" smtClean="0"/>
              <a:t>17</a:t>
            </a:fld>
            <a:endParaRPr lang="zh-CN" altLang="en-US"/>
          </a:p>
        </p:txBody>
      </p:sp>
      <p:pic>
        <p:nvPicPr>
          <p:cNvPr id="5" name="图片 4">
            <a:extLst>
              <a:ext uri="{FF2B5EF4-FFF2-40B4-BE49-F238E27FC236}">
                <a16:creationId xmlns:a16="http://schemas.microsoft.com/office/drawing/2014/main" id="{E825C5E6-0E1C-4C2E-B6C2-85ED684869F5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42797"/>
          <a:stretch/>
        </p:blipFill>
        <p:spPr>
          <a:xfrm>
            <a:off x="5804908" y="3554797"/>
            <a:ext cx="4489720" cy="895880"/>
          </a:xfrm>
          <a:prstGeom prst="rect">
            <a:avLst/>
          </a:prstGeom>
        </p:spPr>
      </p:pic>
      <p:sp>
        <p:nvSpPr>
          <p:cNvPr id="6" name="文本框 5">
            <a:extLst>
              <a:ext uri="{FF2B5EF4-FFF2-40B4-BE49-F238E27FC236}">
                <a16:creationId xmlns:a16="http://schemas.microsoft.com/office/drawing/2014/main" id="{269F34DF-80FA-4837-8E47-A4D752F3DA21}"/>
              </a:ext>
            </a:extLst>
          </p:cNvPr>
          <p:cNvSpPr txBox="1"/>
          <p:nvPr/>
        </p:nvSpPr>
        <p:spPr>
          <a:xfrm>
            <a:off x="338110" y="3633405"/>
            <a:ext cx="103265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dirty="0">
                <a:latin typeface="Palatino"/>
              </a:rPr>
              <a:t>Encoder</a:t>
            </a:r>
          </a:p>
        </p:txBody>
      </p:sp>
      <p:sp>
        <p:nvSpPr>
          <p:cNvPr id="8" name="圆角矩形 12">
            <a:extLst>
              <a:ext uri="{FF2B5EF4-FFF2-40B4-BE49-F238E27FC236}">
                <a16:creationId xmlns:a16="http://schemas.microsoft.com/office/drawing/2014/main" id="{EF6A9FE5-35E9-4BAD-B20C-AF3596038A11}"/>
              </a:ext>
            </a:extLst>
          </p:cNvPr>
          <p:cNvSpPr/>
          <p:nvPr/>
        </p:nvSpPr>
        <p:spPr>
          <a:xfrm>
            <a:off x="1517533" y="2053805"/>
            <a:ext cx="4369905" cy="2883639"/>
          </a:xfrm>
          <a:prstGeom prst="round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1100" dirty="0">
              <a:latin typeface="Palatino"/>
            </a:endParaRPr>
          </a:p>
        </p:txBody>
      </p:sp>
      <p:sp>
        <p:nvSpPr>
          <p:cNvPr id="9" name="圆角矩形 13">
            <a:extLst>
              <a:ext uri="{FF2B5EF4-FFF2-40B4-BE49-F238E27FC236}">
                <a16:creationId xmlns:a16="http://schemas.microsoft.com/office/drawing/2014/main" id="{7086816D-B6DE-44A5-A808-C7EFD48E4489}"/>
              </a:ext>
            </a:extLst>
          </p:cNvPr>
          <p:cNvSpPr/>
          <p:nvPr/>
        </p:nvSpPr>
        <p:spPr>
          <a:xfrm>
            <a:off x="1518465" y="5007447"/>
            <a:ext cx="4368973" cy="686490"/>
          </a:xfrm>
          <a:prstGeom prst="roundRect">
            <a:avLst>
              <a:gd name="adj" fmla="val 37655"/>
            </a:avLst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1100">
              <a:latin typeface="Palatino"/>
            </a:endParaRPr>
          </a:p>
        </p:txBody>
      </p:sp>
      <p:sp>
        <p:nvSpPr>
          <p:cNvPr id="10" name="Rounded Rectangle 6">
            <a:extLst>
              <a:ext uri="{FF2B5EF4-FFF2-40B4-BE49-F238E27FC236}">
                <a16:creationId xmlns:a16="http://schemas.microsoft.com/office/drawing/2014/main" id="{CE5657E1-14EF-485B-B514-CDA0ABBA6AFA}"/>
              </a:ext>
            </a:extLst>
          </p:cNvPr>
          <p:cNvSpPr/>
          <p:nvPr/>
        </p:nvSpPr>
        <p:spPr>
          <a:xfrm>
            <a:off x="1696347" y="4269538"/>
            <a:ext cx="558090" cy="313567"/>
          </a:xfrm>
          <a:prstGeom prst="roundRect">
            <a:avLst/>
          </a:prstGeom>
          <a:ln w="19050"/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altLang="zh-CN" sz="900" dirty="0">
                <a:latin typeface="Palatino"/>
              </a:rPr>
              <a:t>LSTM</a:t>
            </a:r>
            <a:endParaRPr lang="en-US" sz="900" dirty="0">
              <a:latin typeface="Palatino"/>
            </a:endParaRPr>
          </a:p>
        </p:txBody>
      </p:sp>
      <p:cxnSp>
        <p:nvCxnSpPr>
          <p:cNvPr id="11" name="Straight Arrow Connector 8">
            <a:extLst>
              <a:ext uri="{FF2B5EF4-FFF2-40B4-BE49-F238E27FC236}">
                <a16:creationId xmlns:a16="http://schemas.microsoft.com/office/drawing/2014/main" id="{231F763F-E928-4466-8CF9-17FB64AA657B}"/>
              </a:ext>
            </a:extLst>
          </p:cNvPr>
          <p:cNvCxnSpPr>
            <a:cxnSpLocks/>
            <a:stCxn id="12" idx="0"/>
            <a:endCxn id="10" idx="2"/>
          </p:cNvCxnSpPr>
          <p:nvPr/>
        </p:nvCxnSpPr>
        <p:spPr>
          <a:xfrm flipH="1" flipV="1">
            <a:off x="1975392" y="4583104"/>
            <a:ext cx="1" cy="595505"/>
          </a:xfrm>
          <a:prstGeom prst="straightConnector1">
            <a:avLst/>
          </a:prstGeom>
          <a:ln w="1905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12" name="Rounded Rectangle 10">
                <a:extLst>
                  <a:ext uri="{FF2B5EF4-FFF2-40B4-BE49-F238E27FC236}">
                    <a16:creationId xmlns:a16="http://schemas.microsoft.com/office/drawing/2014/main" id="{070590E7-78A2-4563-BC71-EAB0382AA3C0}"/>
                  </a:ext>
                </a:extLst>
              </p:cNvPr>
              <p:cNvSpPr/>
              <p:nvPr/>
            </p:nvSpPr>
            <p:spPr>
              <a:xfrm>
                <a:off x="1696348" y="5178609"/>
                <a:ext cx="558090" cy="313567"/>
              </a:xfrm>
              <a:prstGeom prst="roundRect">
                <a:avLst/>
              </a:prstGeom>
              <a:ln w="19050"/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14:m>
                  <m:oMath xmlns:m="http://schemas.openxmlformats.org/officeDocument/2006/math">
                    <m:r>
                      <a:rPr lang="en-US" sz="600" i="1">
                        <a:latin typeface="Cambria Math" panose="02040503050406030204" pitchFamily="18" charset="0"/>
                      </a:rPr>
                      <m:t>&lt;</m:t>
                    </m:r>
                    <m:r>
                      <a:rPr lang="en-US" sz="600" i="1">
                        <a:latin typeface="Cambria Math" panose="02040503050406030204" pitchFamily="18" charset="0"/>
                      </a:rPr>
                      <m:t>𝑆</m:t>
                    </m:r>
                    <m:r>
                      <a:rPr lang="en-US" sz="600" i="1">
                        <a:latin typeface="Cambria Math" panose="02040503050406030204" pitchFamily="18" charset="0"/>
                      </a:rPr>
                      <m:t>&gt;</m:t>
                    </m:r>
                  </m:oMath>
                </a14:m>
                <a:r>
                  <a:rPr lang="en-US" sz="900" dirty="0">
                    <a:latin typeface="Palatino"/>
                  </a:rPr>
                  <a:t> </a:t>
                </a:r>
              </a:p>
            </p:txBody>
          </p:sp>
        </mc:Choice>
        <mc:Fallback xmlns="">
          <p:sp>
            <p:nvSpPr>
              <p:cNvPr id="12" name="Rounded Rectangle 10">
                <a:extLst>
                  <a:ext uri="{FF2B5EF4-FFF2-40B4-BE49-F238E27FC236}">
                    <a16:creationId xmlns:a16="http://schemas.microsoft.com/office/drawing/2014/main" id="{070590E7-78A2-4563-BC71-EAB0382AA3C0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696348" y="5178609"/>
                <a:ext cx="558090" cy="313567"/>
              </a:xfrm>
              <a:prstGeom prst="roundRect">
                <a:avLst/>
              </a:prstGeom>
              <a:blipFill>
                <a:blip r:embed="rId4"/>
                <a:stretch>
                  <a:fillRect/>
                </a:stretch>
              </a:blipFill>
              <a:ln w="19050"/>
            </p:spPr>
            <p:txBody>
              <a:bodyPr/>
              <a:lstStyle/>
              <a:p>
                <a:r>
                  <a:rPr lang="zh-CN" alt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3" name="Rounded Rectangle 13">
            <a:extLst>
              <a:ext uri="{FF2B5EF4-FFF2-40B4-BE49-F238E27FC236}">
                <a16:creationId xmlns:a16="http://schemas.microsoft.com/office/drawing/2014/main" id="{EE20EF15-BA85-4604-AF51-A6306BC00D7D}"/>
              </a:ext>
            </a:extLst>
          </p:cNvPr>
          <p:cNvSpPr/>
          <p:nvPr/>
        </p:nvSpPr>
        <p:spPr>
          <a:xfrm>
            <a:off x="2492900" y="4269538"/>
            <a:ext cx="558090" cy="313567"/>
          </a:xfrm>
          <a:prstGeom prst="roundRect">
            <a:avLst/>
          </a:prstGeom>
          <a:ln w="19050"/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altLang="zh-CN" sz="900" dirty="0">
                <a:latin typeface="Palatino"/>
              </a:rPr>
              <a:t>LSTM</a:t>
            </a:r>
            <a:endParaRPr lang="en-US" sz="900" dirty="0">
              <a:latin typeface="Palatino"/>
            </a:endParaRPr>
          </a:p>
        </p:txBody>
      </p:sp>
      <p:cxnSp>
        <p:nvCxnSpPr>
          <p:cNvPr id="14" name="Straight Arrow Connector 14">
            <a:extLst>
              <a:ext uri="{FF2B5EF4-FFF2-40B4-BE49-F238E27FC236}">
                <a16:creationId xmlns:a16="http://schemas.microsoft.com/office/drawing/2014/main" id="{94E1B50B-8C13-4E46-9231-4CB2637BE363}"/>
              </a:ext>
            </a:extLst>
          </p:cNvPr>
          <p:cNvCxnSpPr>
            <a:endCxn id="13" idx="2"/>
          </p:cNvCxnSpPr>
          <p:nvPr/>
        </p:nvCxnSpPr>
        <p:spPr>
          <a:xfrm flipH="1" flipV="1">
            <a:off x="2771946" y="4583104"/>
            <a:ext cx="3" cy="610804"/>
          </a:xfrm>
          <a:prstGeom prst="straightConnector1">
            <a:avLst/>
          </a:prstGeom>
          <a:ln w="1905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15" name="Rounded Rectangle 15">
                <a:extLst>
                  <a:ext uri="{FF2B5EF4-FFF2-40B4-BE49-F238E27FC236}">
                    <a16:creationId xmlns:a16="http://schemas.microsoft.com/office/drawing/2014/main" id="{5D7A5A3B-A7EC-4BDF-A85F-1881FBF2A712}"/>
                  </a:ext>
                </a:extLst>
              </p:cNvPr>
              <p:cNvSpPr/>
              <p:nvPr/>
            </p:nvSpPr>
            <p:spPr>
              <a:xfrm>
                <a:off x="2492901" y="5178609"/>
                <a:ext cx="558090" cy="313567"/>
              </a:xfrm>
              <a:prstGeom prst="roundRect">
                <a:avLst/>
              </a:prstGeom>
              <a:ln w="19050"/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14:m>
                  <m:oMath xmlns:m="http://schemas.openxmlformats.org/officeDocument/2006/math">
                    <m:sSub>
                      <m:sSubPr>
                        <m:ctrlPr>
                          <a:rPr lang="en-US" sz="900" i="1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sz="900" i="1">
                            <a:latin typeface="Cambria Math" panose="02040503050406030204" pitchFamily="18" charset="0"/>
                          </a:rPr>
                          <m:t>𝑦</m:t>
                        </m:r>
                      </m:e>
                      <m:sub>
                        <m:r>
                          <a:rPr lang="en-US" altLang="zh-CN" sz="900" i="1">
                            <a:latin typeface="Cambria Math" panose="02040503050406030204" pitchFamily="18" charset="0"/>
                          </a:rPr>
                          <m:t>1</m:t>
                        </m:r>
                      </m:sub>
                    </m:sSub>
                  </m:oMath>
                </a14:m>
                <a:r>
                  <a:rPr lang="en-US" sz="900" dirty="0">
                    <a:latin typeface="Palatino"/>
                  </a:rPr>
                  <a:t> </a:t>
                </a:r>
              </a:p>
            </p:txBody>
          </p:sp>
        </mc:Choice>
        <mc:Fallback xmlns="">
          <p:sp>
            <p:nvSpPr>
              <p:cNvPr id="15" name="Rounded Rectangle 15">
                <a:extLst>
                  <a:ext uri="{FF2B5EF4-FFF2-40B4-BE49-F238E27FC236}">
                    <a16:creationId xmlns:a16="http://schemas.microsoft.com/office/drawing/2014/main" id="{5D7A5A3B-A7EC-4BDF-A85F-1881FBF2A712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492901" y="5178609"/>
                <a:ext cx="558090" cy="313567"/>
              </a:xfrm>
              <a:prstGeom prst="roundRect">
                <a:avLst/>
              </a:prstGeom>
              <a:blipFill>
                <a:blip r:embed="rId5"/>
                <a:stretch>
                  <a:fillRect/>
                </a:stretch>
              </a:blipFill>
              <a:ln w="19050"/>
            </p:spPr>
            <p:txBody>
              <a:bodyPr/>
              <a:lstStyle/>
              <a:p>
                <a:r>
                  <a:rPr lang="zh-CN" altLang="en-US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16" name="Straight Arrow Connector 17">
            <a:extLst>
              <a:ext uri="{FF2B5EF4-FFF2-40B4-BE49-F238E27FC236}">
                <a16:creationId xmlns:a16="http://schemas.microsoft.com/office/drawing/2014/main" id="{49A93A47-D1AE-46D3-AF9B-A13969246E4C}"/>
              </a:ext>
            </a:extLst>
          </p:cNvPr>
          <p:cNvCxnSpPr>
            <a:stCxn id="10" idx="3"/>
            <a:endCxn id="13" idx="1"/>
          </p:cNvCxnSpPr>
          <p:nvPr/>
        </p:nvCxnSpPr>
        <p:spPr>
          <a:xfrm>
            <a:off x="2254437" y="4426321"/>
            <a:ext cx="238464" cy="0"/>
          </a:xfrm>
          <a:prstGeom prst="straightConnector1">
            <a:avLst/>
          </a:prstGeom>
          <a:ln w="19050">
            <a:tailEnd type="triangl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17" name="Rounded Rectangle 20">
            <a:extLst>
              <a:ext uri="{FF2B5EF4-FFF2-40B4-BE49-F238E27FC236}">
                <a16:creationId xmlns:a16="http://schemas.microsoft.com/office/drawing/2014/main" id="{B8392A05-BBC0-493F-A7FC-0B9C0418407A}"/>
              </a:ext>
            </a:extLst>
          </p:cNvPr>
          <p:cNvSpPr/>
          <p:nvPr/>
        </p:nvSpPr>
        <p:spPr>
          <a:xfrm>
            <a:off x="5167140" y="4265261"/>
            <a:ext cx="558090" cy="313567"/>
          </a:xfrm>
          <a:prstGeom prst="roundRect">
            <a:avLst/>
          </a:prstGeom>
          <a:ln w="19050"/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altLang="zh-CN" sz="900" dirty="0">
                <a:latin typeface="Palatino"/>
              </a:rPr>
              <a:t>LSTM</a:t>
            </a:r>
            <a:endParaRPr lang="en-US" sz="900" dirty="0">
              <a:latin typeface="Palatino"/>
            </a:endParaRPr>
          </a:p>
        </p:txBody>
      </p:sp>
      <p:cxnSp>
        <p:nvCxnSpPr>
          <p:cNvPr id="18" name="Straight Arrow Connector 21">
            <a:extLst>
              <a:ext uri="{FF2B5EF4-FFF2-40B4-BE49-F238E27FC236}">
                <a16:creationId xmlns:a16="http://schemas.microsoft.com/office/drawing/2014/main" id="{374E2203-EBF0-40C4-9C78-27D553DDBC03}"/>
              </a:ext>
            </a:extLst>
          </p:cNvPr>
          <p:cNvCxnSpPr>
            <a:endCxn id="17" idx="2"/>
          </p:cNvCxnSpPr>
          <p:nvPr/>
        </p:nvCxnSpPr>
        <p:spPr>
          <a:xfrm flipV="1">
            <a:off x="5446186" y="4578827"/>
            <a:ext cx="0" cy="595505"/>
          </a:xfrm>
          <a:prstGeom prst="straightConnector1">
            <a:avLst/>
          </a:prstGeom>
          <a:ln w="1905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19" name="Rounded Rectangle 22">
                <a:extLst>
                  <a:ext uri="{FF2B5EF4-FFF2-40B4-BE49-F238E27FC236}">
                    <a16:creationId xmlns:a16="http://schemas.microsoft.com/office/drawing/2014/main" id="{6323B3EC-BCE1-4E17-9A46-50788010E75F}"/>
                  </a:ext>
                </a:extLst>
              </p:cNvPr>
              <p:cNvSpPr/>
              <p:nvPr/>
            </p:nvSpPr>
            <p:spPr>
              <a:xfrm>
                <a:off x="5158432" y="5172959"/>
                <a:ext cx="558090" cy="313567"/>
              </a:xfrm>
              <a:prstGeom prst="roundRect">
                <a:avLst/>
              </a:prstGeom>
              <a:ln w="19050"/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14:m>
                  <m:oMath xmlns:m="http://schemas.openxmlformats.org/officeDocument/2006/math">
                    <m:sSub>
                      <m:sSubPr>
                        <m:ctrlPr>
                          <a:rPr lang="en-US" sz="900" i="1" smtClean="0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m:rPr>
                            <m:sty m:val="p"/>
                          </m:rPr>
                          <a:rPr lang="en-US" altLang="zh-CN" sz="900" i="1">
                            <a:latin typeface="Cambria Math" panose="02040503050406030204" pitchFamily="18" charset="0"/>
                          </a:rPr>
                          <m:t>y</m:t>
                        </m:r>
                      </m:e>
                      <m:sub>
                        <m:r>
                          <a:rPr lang="en-US" altLang="zh-CN" sz="900" b="0" i="1" smtClean="0">
                            <a:latin typeface="Cambria Math" panose="02040503050406030204" pitchFamily="18" charset="0"/>
                          </a:rPr>
                          <m:t>𝑚</m:t>
                        </m:r>
                        <m:r>
                          <a:rPr lang="en-US" altLang="zh-CN" sz="900" b="0" i="1" smtClean="0">
                            <a:latin typeface="Cambria Math" panose="02040503050406030204" pitchFamily="18" charset="0"/>
                          </a:rPr>
                          <m:t>−1</m:t>
                        </m:r>
                      </m:sub>
                    </m:sSub>
                  </m:oMath>
                </a14:m>
                <a:r>
                  <a:rPr lang="en-US" sz="900" dirty="0">
                    <a:latin typeface="Palatino"/>
                  </a:rPr>
                  <a:t> </a:t>
                </a:r>
              </a:p>
            </p:txBody>
          </p:sp>
        </mc:Choice>
        <mc:Fallback xmlns="">
          <p:sp>
            <p:nvSpPr>
              <p:cNvPr id="19" name="Rounded Rectangle 22">
                <a:extLst>
                  <a:ext uri="{FF2B5EF4-FFF2-40B4-BE49-F238E27FC236}">
                    <a16:creationId xmlns:a16="http://schemas.microsoft.com/office/drawing/2014/main" id="{6323B3EC-BCE1-4E17-9A46-50788010E75F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158432" y="5172959"/>
                <a:ext cx="558090" cy="313567"/>
              </a:xfrm>
              <a:prstGeom prst="roundRect">
                <a:avLst/>
              </a:prstGeom>
              <a:blipFill>
                <a:blip r:embed="rId6"/>
                <a:stretch>
                  <a:fillRect/>
                </a:stretch>
              </a:blipFill>
              <a:ln w="19050"/>
            </p:spPr>
            <p:txBody>
              <a:bodyPr/>
              <a:lstStyle/>
              <a:p>
                <a:r>
                  <a:rPr lang="zh-CN" altLang="en-US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20" name="Straight Arrow Connector 26">
            <a:extLst>
              <a:ext uri="{FF2B5EF4-FFF2-40B4-BE49-F238E27FC236}">
                <a16:creationId xmlns:a16="http://schemas.microsoft.com/office/drawing/2014/main" id="{5982ADFF-6410-4911-AD4B-1E33317B2DE4}"/>
              </a:ext>
            </a:extLst>
          </p:cNvPr>
          <p:cNvCxnSpPr>
            <a:stCxn id="13" idx="3"/>
          </p:cNvCxnSpPr>
          <p:nvPr/>
        </p:nvCxnSpPr>
        <p:spPr>
          <a:xfrm>
            <a:off x="3050990" y="4426321"/>
            <a:ext cx="238035" cy="0"/>
          </a:xfrm>
          <a:prstGeom prst="straightConnector1">
            <a:avLst/>
          </a:prstGeom>
          <a:ln w="19050">
            <a:tailEnd type="triangl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22" name="Rounded Rectangle 32">
                <a:extLst>
                  <a:ext uri="{FF2B5EF4-FFF2-40B4-BE49-F238E27FC236}">
                    <a16:creationId xmlns:a16="http://schemas.microsoft.com/office/drawing/2014/main" id="{E637241E-878A-494E-9E1A-E034456BAB13}"/>
                  </a:ext>
                </a:extLst>
              </p:cNvPr>
              <p:cNvSpPr/>
              <p:nvPr/>
            </p:nvSpPr>
            <p:spPr>
              <a:xfrm>
                <a:off x="1694603" y="3645736"/>
                <a:ext cx="558090" cy="313567"/>
              </a:xfrm>
              <a:prstGeom prst="roundRect">
                <a:avLst/>
              </a:prstGeom>
              <a:ln w="19050"/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altLang="zh-CN" sz="900" i="1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CN" sz="900" i="1">
                              <a:latin typeface="Cambria Math" panose="02040503050406030204" pitchFamily="18" charset="0"/>
                            </a:rPr>
                            <m:t>h</m:t>
                          </m:r>
                        </m:e>
                        <m:sub>
                          <m:r>
                            <a:rPr lang="en-US" altLang="zh-CN" sz="900" i="1">
                              <a:latin typeface="Cambria Math" charset="0"/>
                            </a:rPr>
                            <m:t>1</m:t>
                          </m:r>
                        </m:sub>
                      </m:sSub>
                    </m:oMath>
                  </m:oMathPara>
                </a14:m>
                <a:endParaRPr lang="en-US" sz="900" dirty="0">
                  <a:latin typeface="Palatino"/>
                </a:endParaRPr>
              </a:p>
            </p:txBody>
          </p:sp>
        </mc:Choice>
        <mc:Fallback xmlns="">
          <p:sp>
            <p:nvSpPr>
              <p:cNvPr id="22" name="Rounded Rectangle 32">
                <a:extLst>
                  <a:ext uri="{FF2B5EF4-FFF2-40B4-BE49-F238E27FC236}">
                    <a16:creationId xmlns:a16="http://schemas.microsoft.com/office/drawing/2014/main" id="{E637241E-878A-494E-9E1A-E034456BAB13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694603" y="3645736"/>
                <a:ext cx="558090" cy="313567"/>
              </a:xfrm>
              <a:prstGeom prst="roundRect">
                <a:avLst/>
              </a:prstGeom>
              <a:blipFill>
                <a:blip r:embed="rId7"/>
                <a:stretch>
                  <a:fillRect/>
                </a:stretch>
              </a:blipFill>
              <a:ln w="19050"/>
            </p:spPr>
            <p:txBody>
              <a:bodyPr/>
              <a:lstStyle/>
              <a:p>
                <a:r>
                  <a:rPr lang="zh-CN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3" name="Rounded Rectangle 33">
                <a:extLst>
                  <a:ext uri="{FF2B5EF4-FFF2-40B4-BE49-F238E27FC236}">
                    <a16:creationId xmlns:a16="http://schemas.microsoft.com/office/drawing/2014/main" id="{776B04F0-AA7A-4C06-8648-8ADFF38B7794}"/>
                  </a:ext>
                </a:extLst>
              </p:cNvPr>
              <p:cNvSpPr/>
              <p:nvPr/>
            </p:nvSpPr>
            <p:spPr>
              <a:xfrm>
                <a:off x="2494800" y="3652977"/>
                <a:ext cx="558090" cy="313567"/>
              </a:xfrm>
              <a:prstGeom prst="roundRect">
                <a:avLst/>
              </a:prstGeom>
              <a:ln w="19050"/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altLang="zh-CN" sz="900" i="1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CN" sz="900" i="1">
                              <a:latin typeface="Cambria Math" panose="02040503050406030204" pitchFamily="18" charset="0"/>
                            </a:rPr>
                            <m:t>h</m:t>
                          </m:r>
                        </m:e>
                        <m:sub>
                          <m:r>
                            <a:rPr lang="en-US" altLang="zh-CN" sz="900" i="1"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</m:sSub>
                    </m:oMath>
                  </m:oMathPara>
                </a14:m>
                <a:endParaRPr lang="en-US" sz="900" dirty="0">
                  <a:latin typeface="Palatino"/>
                </a:endParaRPr>
              </a:p>
            </p:txBody>
          </p:sp>
        </mc:Choice>
        <mc:Fallback xmlns="">
          <p:sp>
            <p:nvSpPr>
              <p:cNvPr id="23" name="Rounded Rectangle 33">
                <a:extLst>
                  <a:ext uri="{FF2B5EF4-FFF2-40B4-BE49-F238E27FC236}">
                    <a16:creationId xmlns:a16="http://schemas.microsoft.com/office/drawing/2014/main" id="{776B04F0-AA7A-4C06-8648-8ADFF38B7794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494800" y="3652977"/>
                <a:ext cx="558090" cy="313567"/>
              </a:xfrm>
              <a:prstGeom prst="roundRect">
                <a:avLst/>
              </a:prstGeom>
              <a:blipFill>
                <a:blip r:embed="rId8"/>
                <a:stretch>
                  <a:fillRect/>
                </a:stretch>
              </a:blipFill>
              <a:ln w="19050"/>
            </p:spPr>
            <p:txBody>
              <a:bodyPr/>
              <a:lstStyle/>
              <a:p>
                <a:r>
                  <a:rPr lang="zh-CN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4" name="Rounded Rectangle 35">
                <a:extLst>
                  <a:ext uri="{FF2B5EF4-FFF2-40B4-BE49-F238E27FC236}">
                    <a16:creationId xmlns:a16="http://schemas.microsoft.com/office/drawing/2014/main" id="{F5444CFA-B6B0-4DED-A5C3-A416FF6AC26D}"/>
                  </a:ext>
                </a:extLst>
              </p:cNvPr>
              <p:cNvSpPr/>
              <p:nvPr/>
            </p:nvSpPr>
            <p:spPr>
              <a:xfrm>
                <a:off x="5168371" y="3666396"/>
                <a:ext cx="558090" cy="313567"/>
              </a:xfrm>
              <a:prstGeom prst="roundRect">
                <a:avLst/>
              </a:prstGeom>
              <a:ln w="19050"/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altLang="zh-CN" sz="90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CN" sz="900" i="1">
                              <a:latin typeface="Cambria Math" panose="02040503050406030204" pitchFamily="18" charset="0"/>
                            </a:rPr>
                            <m:t>h</m:t>
                          </m:r>
                        </m:e>
                        <m:sub>
                          <m:r>
                            <a:rPr lang="en-US" altLang="zh-CN" sz="900" b="0" i="1" smtClean="0">
                              <a:latin typeface="Cambria Math" panose="02040503050406030204" pitchFamily="18" charset="0"/>
                            </a:rPr>
                            <m:t>𝑚</m:t>
                          </m:r>
                        </m:sub>
                      </m:sSub>
                    </m:oMath>
                  </m:oMathPara>
                </a14:m>
                <a:endParaRPr lang="en-US" sz="900" dirty="0">
                  <a:latin typeface="Palatino"/>
                </a:endParaRPr>
              </a:p>
            </p:txBody>
          </p:sp>
        </mc:Choice>
        <mc:Fallback xmlns="">
          <p:sp>
            <p:nvSpPr>
              <p:cNvPr id="24" name="Rounded Rectangle 35">
                <a:extLst>
                  <a:ext uri="{FF2B5EF4-FFF2-40B4-BE49-F238E27FC236}">
                    <a16:creationId xmlns:a16="http://schemas.microsoft.com/office/drawing/2014/main" id="{F5444CFA-B6B0-4DED-A5C3-A416FF6AC26D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168371" y="3666396"/>
                <a:ext cx="558090" cy="313567"/>
              </a:xfrm>
              <a:prstGeom prst="roundRect">
                <a:avLst/>
              </a:prstGeom>
              <a:blipFill>
                <a:blip r:embed="rId9"/>
                <a:stretch>
                  <a:fillRect/>
                </a:stretch>
              </a:blipFill>
              <a:ln w="19050"/>
            </p:spPr>
            <p:txBody>
              <a:bodyPr/>
              <a:lstStyle/>
              <a:p>
                <a:r>
                  <a:rPr lang="zh-CN" altLang="en-US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25" name="Straight Arrow Connector 8">
            <a:extLst>
              <a:ext uri="{FF2B5EF4-FFF2-40B4-BE49-F238E27FC236}">
                <a16:creationId xmlns:a16="http://schemas.microsoft.com/office/drawing/2014/main" id="{93196113-5D44-45D5-B613-1E43BB19BAC9}"/>
              </a:ext>
            </a:extLst>
          </p:cNvPr>
          <p:cNvCxnSpPr>
            <a:endCxn id="22" idx="2"/>
          </p:cNvCxnSpPr>
          <p:nvPr/>
        </p:nvCxnSpPr>
        <p:spPr>
          <a:xfrm flipV="1">
            <a:off x="1973649" y="3959302"/>
            <a:ext cx="0" cy="300338"/>
          </a:xfrm>
          <a:prstGeom prst="straightConnector1">
            <a:avLst/>
          </a:prstGeom>
          <a:ln w="1905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Straight Arrow Connector 8">
            <a:extLst>
              <a:ext uri="{FF2B5EF4-FFF2-40B4-BE49-F238E27FC236}">
                <a16:creationId xmlns:a16="http://schemas.microsoft.com/office/drawing/2014/main" id="{62D1E72A-E394-4E7A-9CDD-1287E8659450}"/>
              </a:ext>
            </a:extLst>
          </p:cNvPr>
          <p:cNvCxnSpPr/>
          <p:nvPr/>
        </p:nvCxnSpPr>
        <p:spPr>
          <a:xfrm flipV="1">
            <a:off x="2771949" y="3982054"/>
            <a:ext cx="933" cy="289763"/>
          </a:xfrm>
          <a:prstGeom prst="straightConnector1">
            <a:avLst/>
          </a:prstGeom>
          <a:ln w="1905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Straight Arrow Connector 8">
            <a:extLst>
              <a:ext uri="{FF2B5EF4-FFF2-40B4-BE49-F238E27FC236}">
                <a16:creationId xmlns:a16="http://schemas.microsoft.com/office/drawing/2014/main" id="{E107D909-FC93-4841-8786-98A08491BCA8}"/>
              </a:ext>
            </a:extLst>
          </p:cNvPr>
          <p:cNvCxnSpPr>
            <a:stCxn id="17" idx="0"/>
            <a:endCxn id="24" idx="2"/>
          </p:cNvCxnSpPr>
          <p:nvPr/>
        </p:nvCxnSpPr>
        <p:spPr>
          <a:xfrm flipV="1">
            <a:off x="5446185" y="3979963"/>
            <a:ext cx="1231" cy="285298"/>
          </a:xfrm>
          <a:prstGeom prst="straightConnector1">
            <a:avLst/>
          </a:prstGeom>
          <a:ln w="1905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Straight Arrow Connector 26">
            <a:extLst>
              <a:ext uri="{FF2B5EF4-FFF2-40B4-BE49-F238E27FC236}">
                <a16:creationId xmlns:a16="http://schemas.microsoft.com/office/drawing/2014/main" id="{69DE6031-AC5A-4AB1-828F-5FBA8D3B0F9E}"/>
              </a:ext>
            </a:extLst>
          </p:cNvPr>
          <p:cNvCxnSpPr/>
          <p:nvPr/>
        </p:nvCxnSpPr>
        <p:spPr>
          <a:xfrm>
            <a:off x="2254866" y="5335392"/>
            <a:ext cx="238035" cy="0"/>
          </a:xfrm>
          <a:prstGeom prst="straightConnector1">
            <a:avLst/>
          </a:prstGeom>
          <a:ln w="19050">
            <a:tailEnd type="triangl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0" name="Straight Arrow Connector 26">
            <a:extLst>
              <a:ext uri="{FF2B5EF4-FFF2-40B4-BE49-F238E27FC236}">
                <a16:creationId xmlns:a16="http://schemas.microsoft.com/office/drawing/2014/main" id="{476AA87E-30F4-4C14-AC84-2A4D4937ADEA}"/>
              </a:ext>
            </a:extLst>
          </p:cNvPr>
          <p:cNvCxnSpPr/>
          <p:nvPr/>
        </p:nvCxnSpPr>
        <p:spPr>
          <a:xfrm>
            <a:off x="3051542" y="5336150"/>
            <a:ext cx="238035" cy="0"/>
          </a:xfrm>
          <a:prstGeom prst="straightConnector1">
            <a:avLst/>
          </a:prstGeom>
          <a:ln w="19050">
            <a:tailEnd type="triangl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4" name="Straight Arrow Connector 17">
            <a:extLst>
              <a:ext uri="{FF2B5EF4-FFF2-40B4-BE49-F238E27FC236}">
                <a16:creationId xmlns:a16="http://schemas.microsoft.com/office/drawing/2014/main" id="{F4271EB4-0A40-4057-8B33-156C53D775FE}"/>
              </a:ext>
            </a:extLst>
          </p:cNvPr>
          <p:cNvCxnSpPr/>
          <p:nvPr/>
        </p:nvCxnSpPr>
        <p:spPr>
          <a:xfrm>
            <a:off x="2256336" y="3802519"/>
            <a:ext cx="238464" cy="0"/>
          </a:xfrm>
          <a:prstGeom prst="straightConnector1">
            <a:avLst/>
          </a:prstGeom>
          <a:ln w="19050">
            <a:tailEnd type="triangl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5" name="Straight Arrow Connector 17">
            <a:extLst>
              <a:ext uri="{FF2B5EF4-FFF2-40B4-BE49-F238E27FC236}">
                <a16:creationId xmlns:a16="http://schemas.microsoft.com/office/drawing/2014/main" id="{DEB58803-D83D-4785-BE8A-88A040287C47}"/>
              </a:ext>
            </a:extLst>
          </p:cNvPr>
          <p:cNvCxnSpPr/>
          <p:nvPr/>
        </p:nvCxnSpPr>
        <p:spPr>
          <a:xfrm>
            <a:off x="3050562" y="3818071"/>
            <a:ext cx="238464" cy="0"/>
          </a:xfrm>
          <a:prstGeom prst="straightConnector1">
            <a:avLst/>
          </a:prstGeom>
          <a:ln w="19050">
            <a:tailEnd type="triangl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7" name="Straight Arrow Connector 8">
            <a:extLst>
              <a:ext uri="{FF2B5EF4-FFF2-40B4-BE49-F238E27FC236}">
                <a16:creationId xmlns:a16="http://schemas.microsoft.com/office/drawing/2014/main" id="{A1A992E1-5EC9-48E6-B6F3-A69F7893F850}"/>
              </a:ext>
            </a:extLst>
          </p:cNvPr>
          <p:cNvCxnSpPr/>
          <p:nvPr/>
        </p:nvCxnSpPr>
        <p:spPr>
          <a:xfrm flipV="1">
            <a:off x="4094635" y="3405550"/>
            <a:ext cx="0" cy="291661"/>
          </a:xfrm>
          <a:prstGeom prst="straightConnector1">
            <a:avLst/>
          </a:prstGeom>
          <a:ln w="1905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38" name="Rounded Rectangle 32">
                <a:extLst>
                  <a:ext uri="{FF2B5EF4-FFF2-40B4-BE49-F238E27FC236}">
                    <a16:creationId xmlns:a16="http://schemas.microsoft.com/office/drawing/2014/main" id="{1EBC79E8-00F3-4ED1-A84D-DB893220402E}"/>
                  </a:ext>
                </a:extLst>
              </p:cNvPr>
              <p:cNvSpPr/>
              <p:nvPr/>
            </p:nvSpPr>
            <p:spPr>
              <a:xfrm>
                <a:off x="3724872" y="3091983"/>
                <a:ext cx="731476" cy="313567"/>
              </a:xfrm>
              <a:prstGeom prst="roundRect">
                <a:avLst/>
              </a:prstGeom>
              <a:ln w="19050"/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900" i="1">
                          <a:latin typeface="Cambria Math" panose="02040503050406030204" pitchFamily="18" charset="0"/>
                        </a:rPr>
                        <m:t>𝐿𝑖𝑛𝑒𝑎𝑟</m:t>
                      </m:r>
                    </m:oMath>
                  </m:oMathPara>
                </a14:m>
                <a:endParaRPr lang="en-US" sz="900" dirty="0">
                  <a:latin typeface="Palatino"/>
                </a:endParaRPr>
              </a:p>
            </p:txBody>
          </p:sp>
        </mc:Choice>
        <mc:Fallback xmlns="">
          <p:sp>
            <p:nvSpPr>
              <p:cNvPr id="38" name="Rounded Rectangle 32">
                <a:extLst>
                  <a:ext uri="{FF2B5EF4-FFF2-40B4-BE49-F238E27FC236}">
                    <a16:creationId xmlns:a16="http://schemas.microsoft.com/office/drawing/2014/main" id="{1EBC79E8-00F3-4ED1-A84D-DB893220402E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724872" y="3091983"/>
                <a:ext cx="731476" cy="313567"/>
              </a:xfrm>
              <a:prstGeom prst="roundRect">
                <a:avLst/>
              </a:prstGeom>
              <a:blipFill>
                <a:blip r:embed="rId10"/>
                <a:stretch>
                  <a:fillRect/>
                </a:stretch>
              </a:blipFill>
              <a:ln w="19050"/>
            </p:spPr>
            <p:txBody>
              <a:bodyPr/>
              <a:lstStyle/>
              <a:p>
                <a:r>
                  <a:rPr lang="zh-CN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39" name="Rounded Rectangle 32">
                <a:extLst>
                  <a:ext uri="{FF2B5EF4-FFF2-40B4-BE49-F238E27FC236}">
                    <a16:creationId xmlns:a16="http://schemas.microsoft.com/office/drawing/2014/main" id="{EBFDB78C-D91C-444D-8155-DCDE10846768}"/>
                  </a:ext>
                </a:extLst>
              </p:cNvPr>
              <p:cNvSpPr/>
              <p:nvPr/>
            </p:nvSpPr>
            <p:spPr>
              <a:xfrm>
                <a:off x="3705872" y="2485215"/>
                <a:ext cx="731477" cy="312086"/>
              </a:xfrm>
              <a:prstGeom prst="roundRect">
                <a:avLst/>
              </a:prstGeom>
              <a:ln w="19050"/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900" i="1">
                          <a:latin typeface="Cambria Math" panose="02040503050406030204" pitchFamily="18" charset="0"/>
                        </a:rPr>
                        <m:t>𝑆𝑜𝑓𝑡𝑚𝑎𝑥</m:t>
                      </m:r>
                    </m:oMath>
                  </m:oMathPara>
                </a14:m>
                <a:endParaRPr lang="en-US" sz="900" dirty="0">
                  <a:latin typeface="Palatino"/>
                </a:endParaRPr>
              </a:p>
            </p:txBody>
          </p:sp>
        </mc:Choice>
        <mc:Fallback xmlns="">
          <p:sp>
            <p:nvSpPr>
              <p:cNvPr id="39" name="Rounded Rectangle 32">
                <a:extLst>
                  <a:ext uri="{FF2B5EF4-FFF2-40B4-BE49-F238E27FC236}">
                    <a16:creationId xmlns:a16="http://schemas.microsoft.com/office/drawing/2014/main" id="{EBFDB78C-D91C-444D-8155-DCDE10846768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705872" y="2485215"/>
                <a:ext cx="731477" cy="312086"/>
              </a:xfrm>
              <a:prstGeom prst="roundRect">
                <a:avLst/>
              </a:prstGeom>
              <a:blipFill>
                <a:blip r:embed="rId11"/>
                <a:stretch>
                  <a:fillRect/>
                </a:stretch>
              </a:blipFill>
              <a:ln w="19050"/>
            </p:spPr>
            <p:txBody>
              <a:bodyPr/>
              <a:lstStyle/>
              <a:p>
                <a:r>
                  <a:rPr lang="zh-CN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40" name="文本框 39">
                <a:extLst>
                  <a:ext uri="{FF2B5EF4-FFF2-40B4-BE49-F238E27FC236}">
                    <a16:creationId xmlns:a16="http://schemas.microsoft.com/office/drawing/2014/main" id="{D69277BD-EA89-4319-9CA0-5D56399FA1F4}"/>
                  </a:ext>
                </a:extLst>
              </p:cNvPr>
              <p:cNvSpPr txBox="1"/>
              <p:nvPr/>
            </p:nvSpPr>
            <p:spPr>
              <a:xfrm>
                <a:off x="3330894" y="2111765"/>
                <a:ext cx="1481431" cy="25391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altLang="zh-CN" sz="1050" i="1">
                          <a:latin typeface="Cambria Math" panose="02040503050406030204" pitchFamily="18" charset="0"/>
                        </a:rPr>
                        <m:t>𝑝</m:t>
                      </m:r>
                      <m:r>
                        <a:rPr lang="en-US" altLang="zh-CN" sz="1050" i="1">
                          <a:latin typeface="Cambria Math" panose="02040503050406030204" pitchFamily="18" charset="0"/>
                        </a:rPr>
                        <m:t>(</m:t>
                      </m:r>
                      <m:sSub>
                        <m:sSubPr>
                          <m:ctrlPr>
                            <a:rPr lang="en-US" altLang="zh-CN" sz="1050" i="1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CN" sz="1050" i="1">
                              <a:latin typeface="Cambria Math" panose="02040503050406030204" pitchFamily="18" charset="0"/>
                            </a:rPr>
                            <m:t>𝑦</m:t>
                          </m:r>
                        </m:e>
                        <m:sub>
                          <m:r>
                            <a:rPr lang="en-US" altLang="zh-CN" sz="1050" i="1">
                              <a:latin typeface="Cambria Math" panose="02040503050406030204" pitchFamily="18" charset="0"/>
                            </a:rPr>
                            <m:t>𝑖</m:t>
                          </m:r>
                        </m:sub>
                      </m:sSub>
                      <m:r>
                        <a:rPr lang="en-US" altLang="zh-CN" sz="1050" i="1">
                          <a:latin typeface="Cambria Math" panose="02040503050406030204" pitchFamily="18" charset="0"/>
                        </a:rPr>
                        <m:t>|</m:t>
                      </m:r>
                      <m:sSub>
                        <m:sSubPr>
                          <m:ctrlPr>
                            <a:rPr lang="en-US" altLang="zh-CN" sz="1050" i="1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CN" sz="1050" i="1">
                              <a:latin typeface="Cambria Math" panose="02040503050406030204" pitchFamily="18" charset="0"/>
                            </a:rPr>
                            <m:t>𝑦</m:t>
                          </m:r>
                        </m:e>
                        <m:sub>
                          <m:r>
                            <a:rPr lang="en-US" altLang="zh-CN" sz="1050" i="1">
                              <a:latin typeface="Cambria Math" panose="02040503050406030204" pitchFamily="18" charset="0"/>
                            </a:rPr>
                            <m:t>1</m:t>
                          </m:r>
                        </m:sub>
                      </m:sSub>
                      <m:r>
                        <a:rPr lang="en-US" altLang="zh-CN" sz="1050" i="1">
                          <a:latin typeface="Cambria Math" panose="02040503050406030204" pitchFamily="18" charset="0"/>
                        </a:rPr>
                        <m:t>,</m:t>
                      </m:r>
                      <m:sSub>
                        <m:sSubPr>
                          <m:ctrlPr>
                            <a:rPr lang="en-US" altLang="zh-CN" sz="1050" i="1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CN" sz="1050" i="1">
                              <a:latin typeface="Cambria Math" panose="02040503050406030204" pitchFamily="18" charset="0"/>
                            </a:rPr>
                            <m:t>𝑦</m:t>
                          </m:r>
                        </m:e>
                        <m:sub>
                          <m:r>
                            <a:rPr lang="en-US" altLang="zh-CN" sz="1050" i="1"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</m:sSub>
                      <m:r>
                        <a:rPr lang="en-US" altLang="zh-CN" sz="1050" i="1">
                          <a:latin typeface="Cambria Math" panose="02040503050406030204" pitchFamily="18" charset="0"/>
                        </a:rPr>
                        <m:t>,…,</m:t>
                      </m:r>
                      <m:sSub>
                        <m:sSubPr>
                          <m:ctrlPr>
                            <a:rPr lang="en-US" altLang="zh-CN" sz="1050" i="1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CN" sz="1050" i="1">
                              <a:latin typeface="Cambria Math" panose="02040503050406030204" pitchFamily="18" charset="0"/>
                            </a:rPr>
                            <m:t>𝑦</m:t>
                          </m:r>
                        </m:e>
                        <m:sub>
                          <m:r>
                            <a:rPr lang="en-US" altLang="zh-CN" sz="1050" i="1">
                              <a:latin typeface="Cambria Math" panose="02040503050406030204" pitchFamily="18" charset="0"/>
                            </a:rPr>
                            <m:t>𝑖</m:t>
                          </m:r>
                          <m:r>
                            <a:rPr lang="en-US" altLang="zh-CN" sz="1050" i="1">
                              <a:latin typeface="Cambria Math" panose="02040503050406030204" pitchFamily="18" charset="0"/>
                            </a:rPr>
                            <m:t>−1</m:t>
                          </m:r>
                        </m:sub>
                      </m:sSub>
                      <m:r>
                        <a:rPr lang="en-US" altLang="zh-CN" sz="1050" i="1">
                          <a:latin typeface="Cambria Math" panose="02040503050406030204" pitchFamily="18" charset="0"/>
                        </a:rPr>
                        <m:t>,</m:t>
                      </m:r>
                      <m:r>
                        <a:rPr lang="en-US" altLang="zh-CN" sz="1050" i="1">
                          <a:latin typeface="Cambria Math" panose="02040503050406030204" pitchFamily="18" charset="0"/>
                        </a:rPr>
                        <m:t>𝑋</m:t>
                      </m:r>
                      <m:r>
                        <a:rPr lang="en-US" altLang="zh-CN" sz="1050" i="1">
                          <a:latin typeface="Cambria Math" panose="02040503050406030204" pitchFamily="18" charset="0"/>
                        </a:rPr>
                        <m:t>)</m:t>
                      </m:r>
                    </m:oMath>
                  </m:oMathPara>
                </a14:m>
                <a:endParaRPr lang="zh-CN" altLang="en-US" sz="1050" dirty="0">
                  <a:latin typeface="Palatino"/>
                </a:endParaRPr>
              </a:p>
            </p:txBody>
          </p:sp>
        </mc:Choice>
        <mc:Fallback xmlns="">
          <p:sp>
            <p:nvSpPr>
              <p:cNvPr id="40" name="文本框 39">
                <a:extLst>
                  <a:ext uri="{FF2B5EF4-FFF2-40B4-BE49-F238E27FC236}">
                    <a16:creationId xmlns:a16="http://schemas.microsoft.com/office/drawing/2014/main" id="{D69277BD-EA89-4319-9CA0-5D56399FA1F4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330894" y="2111765"/>
                <a:ext cx="1481431" cy="253916"/>
              </a:xfrm>
              <a:prstGeom prst="rect">
                <a:avLst/>
              </a:prstGeom>
              <a:blipFill>
                <a:blip r:embed="rId12"/>
                <a:stretch>
                  <a:fillRect b="-7143"/>
                </a:stretch>
              </a:blipFill>
            </p:spPr>
            <p:txBody>
              <a:bodyPr/>
              <a:lstStyle/>
              <a:p>
                <a:r>
                  <a:rPr lang="zh-CN" altLang="en-US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41" name="Straight Arrow Connector 8">
            <a:extLst>
              <a:ext uri="{FF2B5EF4-FFF2-40B4-BE49-F238E27FC236}">
                <a16:creationId xmlns:a16="http://schemas.microsoft.com/office/drawing/2014/main" id="{8FED7FE2-B78C-4142-88A8-37AB0F2217E7}"/>
              </a:ext>
            </a:extLst>
          </p:cNvPr>
          <p:cNvCxnSpPr/>
          <p:nvPr/>
        </p:nvCxnSpPr>
        <p:spPr>
          <a:xfrm flipV="1">
            <a:off x="4090610" y="2797301"/>
            <a:ext cx="0" cy="291661"/>
          </a:xfrm>
          <a:prstGeom prst="straightConnector1">
            <a:avLst/>
          </a:prstGeom>
          <a:ln w="1905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Straight Arrow Connector 17">
            <a:extLst>
              <a:ext uri="{FF2B5EF4-FFF2-40B4-BE49-F238E27FC236}">
                <a16:creationId xmlns:a16="http://schemas.microsoft.com/office/drawing/2014/main" id="{98A83B94-0F5C-4646-B1C2-0A7E1A5C0CDD}"/>
              </a:ext>
            </a:extLst>
          </p:cNvPr>
          <p:cNvCxnSpPr/>
          <p:nvPr/>
        </p:nvCxnSpPr>
        <p:spPr>
          <a:xfrm>
            <a:off x="1291787" y="3818071"/>
            <a:ext cx="200635" cy="0"/>
          </a:xfrm>
          <a:prstGeom prst="straightConnector1">
            <a:avLst/>
          </a:prstGeom>
          <a:ln w="19050">
            <a:tailEnd type="triangl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45" name="文本框 3">
                <a:extLst>
                  <a:ext uri="{FF2B5EF4-FFF2-40B4-BE49-F238E27FC236}">
                    <a16:creationId xmlns:a16="http://schemas.microsoft.com/office/drawing/2014/main" id="{91CFFEBD-76EA-4541-A998-10BA8D676227}"/>
                  </a:ext>
                </a:extLst>
              </p:cNvPr>
              <p:cNvSpPr txBox="1"/>
              <p:nvPr/>
            </p:nvSpPr>
            <p:spPr>
              <a:xfrm>
                <a:off x="792701" y="1388889"/>
                <a:ext cx="10497733" cy="46166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285750" indent="-285750">
                  <a:buFont typeface="Arial" panose="020B0604020202020204" pitchFamily="34" charset="0"/>
                  <a:buChar char="•"/>
                </a:pPr>
                <a:r>
                  <a:rPr lang="en-US" altLang="zh-CN" sz="2400" dirty="0">
                    <a:solidFill>
                      <a:srgbClr val="C00000"/>
                    </a:solidFill>
                    <a:latin typeface="Palatino"/>
                  </a:rPr>
                  <a:t>Decoder: </a:t>
                </a:r>
                <a:r>
                  <a:rPr lang="en-US" altLang="zh-CN" sz="2400" dirty="0">
                    <a:latin typeface="Palatino"/>
                  </a:rPr>
                  <a:t>for each subsequent step </a:t>
                </a:r>
                <a14:m>
                  <m:oMath xmlns:m="http://schemas.openxmlformats.org/officeDocument/2006/math">
                    <m:r>
                      <a:rPr lang="en-US" altLang="zh-CN" sz="2400" i="1">
                        <a:latin typeface="Cambria Math" panose="02040503050406030204" pitchFamily="18" charset="0"/>
                      </a:rPr>
                      <m:t>𝑖</m:t>
                    </m:r>
                  </m:oMath>
                </a14:m>
                <a:r>
                  <a:rPr lang="en-US" altLang="zh-CN" sz="2400" dirty="0">
                    <a:latin typeface="Palatino"/>
                  </a:rPr>
                  <a:t>, use the previous output </a:t>
                </a:r>
                <a14:m>
                  <m:oMath xmlns:m="http://schemas.openxmlformats.org/officeDocument/2006/math">
                    <m:r>
                      <a:rPr lang="en-US" altLang="zh-CN" sz="2400" b="0" i="1" smtClean="0">
                        <a:latin typeface="Cambria Math" panose="02040503050406030204" pitchFamily="18" charset="0"/>
                      </a:rPr>
                      <m:t>𝑦</m:t>
                    </m:r>
                  </m:oMath>
                </a14:m>
                <a:r>
                  <a:rPr lang="en-US" altLang="zh-CN" sz="2400" baseline="-25000" dirty="0">
                    <a:latin typeface="Palatino"/>
                  </a:rPr>
                  <a:t>i-1</a:t>
                </a:r>
                <a:r>
                  <a:rPr lang="en-US" altLang="zh-CN" sz="2400" dirty="0">
                    <a:latin typeface="Palatino"/>
                  </a:rPr>
                  <a:t> as input </a:t>
                </a:r>
                <a:endParaRPr lang="zh-CN" altLang="en-US" sz="2400" dirty="0">
                  <a:latin typeface="Palatino"/>
                </a:endParaRPr>
              </a:p>
            </p:txBody>
          </p:sp>
        </mc:Choice>
        <mc:Fallback xmlns="">
          <p:sp>
            <p:nvSpPr>
              <p:cNvPr id="45" name="文本框 3">
                <a:extLst>
                  <a:ext uri="{FF2B5EF4-FFF2-40B4-BE49-F238E27FC236}">
                    <a16:creationId xmlns:a16="http://schemas.microsoft.com/office/drawing/2014/main" id="{91CFFEBD-76EA-4541-A998-10BA8D676227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92701" y="1388889"/>
                <a:ext cx="10497733" cy="461665"/>
              </a:xfrm>
              <a:prstGeom prst="rect">
                <a:avLst/>
              </a:prstGeom>
              <a:blipFill>
                <a:blip r:embed="rId13"/>
                <a:stretch>
                  <a:fillRect l="-755" t="-10526" b="-28947"/>
                </a:stretch>
              </a:blipFill>
            </p:spPr>
            <p:txBody>
              <a:bodyPr/>
              <a:lstStyle/>
              <a:p>
                <a:r>
                  <a:rPr lang="zh-CN" alt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46" name="文本框 2">
            <a:extLst>
              <a:ext uri="{FF2B5EF4-FFF2-40B4-BE49-F238E27FC236}">
                <a16:creationId xmlns:a16="http://schemas.microsoft.com/office/drawing/2014/main" id="{4121357C-6D8F-7D4C-90F0-CC09B14337C8}"/>
              </a:ext>
            </a:extLst>
          </p:cNvPr>
          <p:cNvSpPr txBox="1"/>
          <p:nvPr/>
        </p:nvSpPr>
        <p:spPr>
          <a:xfrm>
            <a:off x="338110" y="172640"/>
            <a:ext cx="725388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3600" b="1" dirty="0">
                <a:latin typeface="Palatino"/>
              </a:rPr>
              <a:t>Seq2seq using LSTM</a:t>
            </a:r>
            <a:endParaRPr lang="zh-CN" altLang="en-US" sz="3600" b="1" dirty="0">
              <a:latin typeface="Palatino"/>
            </a:endParaRPr>
          </a:p>
        </p:txBody>
      </p:sp>
      <p:pic>
        <p:nvPicPr>
          <p:cNvPr id="49" name="Picture 48" descr="\documentclass{article}&#10;\usepackage{amsmath}&#10;\pagestyle{empty}&#10;\begin{document}&#10;&#10;$\mathbf{h}_i^{dec}=LSTM\_STEP\left(\mathbf{h}_{i-1}^{dec}, emb^{\prime}(y_{i-1})\right)$&#10;&#10;&#10;\end{document}" title="IguanaTex Bitmap Display">
            <a:extLst>
              <a:ext uri="{FF2B5EF4-FFF2-40B4-BE49-F238E27FC236}">
                <a16:creationId xmlns:a16="http://schemas.microsoft.com/office/drawing/2014/main" id="{A38311E9-AFDC-B949-A194-82739C7BB857}"/>
              </a:ext>
            </a:extLst>
          </p:cNvPr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166665" y="3120901"/>
            <a:ext cx="5323707" cy="362980"/>
          </a:xfrm>
          <a:prstGeom prst="rect">
            <a:avLst/>
          </a:prstGeom>
        </p:spPr>
      </p:pic>
      <p:sp>
        <p:nvSpPr>
          <p:cNvPr id="43" name="Rounded Rectangle 13">
            <a:extLst>
              <a:ext uri="{FF2B5EF4-FFF2-40B4-BE49-F238E27FC236}">
                <a16:creationId xmlns:a16="http://schemas.microsoft.com/office/drawing/2014/main" id="{CD1994C5-907B-BC2A-B183-F7530EA0CC98}"/>
              </a:ext>
            </a:extLst>
          </p:cNvPr>
          <p:cNvSpPr/>
          <p:nvPr/>
        </p:nvSpPr>
        <p:spPr>
          <a:xfrm>
            <a:off x="3822266" y="4258810"/>
            <a:ext cx="558090" cy="313567"/>
          </a:xfrm>
          <a:prstGeom prst="roundRect">
            <a:avLst/>
          </a:prstGeom>
          <a:ln w="19050"/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altLang="zh-CN" sz="900" dirty="0">
                <a:latin typeface="Palatino"/>
              </a:rPr>
              <a:t>LSTM</a:t>
            </a:r>
            <a:endParaRPr lang="en-US" sz="900" dirty="0">
              <a:latin typeface="Palatino"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44" name="Rounded Rectangle 15">
                <a:extLst>
                  <a:ext uri="{FF2B5EF4-FFF2-40B4-BE49-F238E27FC236}">
                    <a16:creationId xmlns:a16="http://schemas.microsoft.com/office/drawing/2014/main" id="{38F0699E-EB12-1B18-87F8-C0823ADF7734}"/>
                  </a:ext>
                </a:extLst>
              </p:cNvPr>
              <p:cNvSpPr/>
              <p:nvPr/>
            </p:nvSpPr>
            <p:spPr>
              <a:xfrm>
                <a:off x="3812498" y="5178608"/>
                <a:ext cx="558090" cy="313567"/>
              </a:xfrm>
              <a:prstGeom prst="roundRect">
                <a:avLst/>
              </a:prstGeom>
              <a:ln w="19050"/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14:m>
                  <m:oMath xmlns:m="http://schemas.openxmlformats.org/officeDocument/2006/math">
                    <m:sSub>
                      <m:sSubPr>
                        <m:ctrlPr>
                          <a:rPr lang="en-US" sz="900" i="1" smtClean="0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sz="900" i="1">
                            <a:latin typeface="Cambria Math" panose="02040503050406030204" pitchFamily="18" charset="0"/>
                          </a:rPr>
                          <m:t>𝑦</m:t>
                        </m:r>
                      </m:e>
                      <m:sub>
                        <m:r>
                          <a:rPr lang="en-US" sz="900" b="0" i="1" smtClean="0">
                            <a:latin typeface="Cambria Math" panose="02040503050406030204" pitchFamily="18" charset="0"/>
                          </a:rPr>
                          <m:t>𝑖</m:t>
                        </m:r>
                        <m:r>
                          <a:rPr lang="en-US" sz="900" b="0" i="1" smtClean="0">
                            <a:latin typeface="Cambria Math" panose="02040503050406030204" pitchFamily="18" charset="0"/>
                          </a:rPr>
                          <m:t>−1</m:t>
                        </m:r>
                      </m:sub>
                    </m:sSub>
                  </m:oMath>
                </a14:m>
                <a:r>
                  <a:rPr lang="en-US" sz="900" dirty="0">
                    <a:latin typeface="Palatino"/>
                  </a:rPr>
                  <a:t> </a:t>
                </a:r>
              </a:p>
            </p:txBody>
          </p:sp>
        </mc:Choice>
        <mc:Fallback xmlns="">
          <p:sp>
            <p:nvSpPr>
              <p:cNvPr id="44" name="Rounded Rectangle 15">
                <a:extLst>
                  <a:ext uri="{FF2B5EF4-FFF2-40B4-BE49-F238E27FC236}">
                    <a16:creationId xmlns:a16="http://schemas.microsoft.com/office/drawing/2014/main" id="{38F0699E-EB12-1B18-87F8-C0823ADF7734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812498" y="5178608"/>
                <a:ext cx="558090" cy="313567"/>
              </a:xfrm>
              <a:prstGeom prst="roundRect">
                <a:avLst/>
              </a:prstGeom>
              <a:blipFill>
                <a:blip r:embed="rId15"/>
                <a:stretch>
                  <a:fillRect/>
                </a:stretch>
              </a:blipFill>
              <a:ln w="19050"/>
            </p:spPr>
            <p:txBody>
              <a:bodyPr/>
              <a:lstStyle/>
              <a:p>
                <a:r>
                  <a:rPr lang="zh-CN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47" name="Rounded Rectangle 33">
                <a:extLst>
                  <a:ext uri="{FF2B5EF4-FFF2-40B4-BE49-F238E27FC236}">
                    <a16:creationId xmlns:a16="http://schemas.microsoft.com/office/drawing/2014/main" id="{74DB3B9B-C9A0-E2A6-B86F-592793512924}"/>
                  </a:ext>
                </a:extLst>
              </p:cNvPr>
              <p:cNvSpPr/>
              <p:nvPr/>
            </p:nvSpPr>
            <p:spPr>
              <a:xfrm>
                <a:off x="3818476" y="3661286"/>
                <a:ext cx="558090" cy="313567"/>
              </a:xfrm>
              <a:prstGeom prst="roundRect">
                <a:avLst/>
              </a:prstGeom>
              <a:ln w="19050"/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altLang="zh-CN" sz="900" i="1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CN" sz="900" i="1">
                              <a:latin typeface="Cambria Math" panose="02040503050406030204" pitchFamily="18" charset="0"/>
                            </a:rPr>
                            <m:t>h</m:t>
                          </m:r>
                        </m:e>
                        <m:sub>
                          <m:r>
                            <m:rPr>
                              <m:sty m:val="p"/>
                            </m:rPr>
                            <a:rPr lang="en-US" altLang="zh-CN" sz="900" i="1">
                              <a:latin typeface="Cambria Math" panose="02040503050406030204" pitchFamily="18" charset="0"/>
                            </a:rPr>
                            <m:t>i</m:t>
                          </m:r>
                        </m:sub>
                      </m:sSub>
                    </m:oMath>
                  </m:oMathPara>
                </a14:m>
                <a:endParaRPr lang="en-US" sz="900" dirty="0">
                  <a:latin typeface="Palatino"/>
                </a:endParaRPr>
              </a:p>
            </p:txBody>
          </p:sp>
        </mc:Choice>
        <mc:Fallback xmlns="">
          <p:sp>
            <p:nvSpPr>
              <p:cNvPr id="47" name="Rounded Rectangle 33">
                <a:extLst>
                  <a:ext uri="{FF2B5EF4-FFF2-40B4-BE49-F238E27FC236}">
                    <a16:creationId xmlns:a16="http://schemas.microsoft.com/office/drawing/2014/main" id="{74DB3B9B-C9A0-E2A6-B86F-592793512924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818476" y="3661286"/>
                <a:ext cx="558090" cy="313567"/>
              </a:xfrm>
              <a:prstGeom prst="roundRect">
                <a:avLst/>
              </a:prstGeom>
              <a:blipFill>
                <a:blip r:embed="rId16"/>
                <a:stretch>
                  <a:fillRect/>
                </a:stretch>
              </a:blipFill>
              <a:ln w="19050"/>
            </p:spPr>
            <p:txBody>
              <a:bodyPr/>
              <a:lstStyle/>
              <a:p>
                <a:r>
                  <a:rPr lang="zh-CN" alt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48" name="文本框 47">
            <a:extLst>
              <a:ext uri="{FF2B5EF4-FFF2-40B4-BE49-F238E27FC236}">
                <a16:creationId xmlns:a16="http://schemas.microsoft.com/office/drawing/2014/main" id="{D9FF9B77-AFFF-7D65-9285-E54E60EDFA97}"/>
              </a:ext>
            </a:extLst>
          </p:cNvPr>
          <p:cNvSpPr txBox="1"/>
          <p:nvPr/>
        </p:nvSpPr>
        <p:spPr>
          <a:xfrm>
            <a:off x="3269434" y="3660396"/>
            <a:ext cx="312906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00" dirty="0">
                <a:latin typeface="Palatino"/>
              </a:rPr>
              <a:t>…</a:t>
            </a:r>
            <a:endParaRPr lang="zh-CN" altLang="en-US" sz="1000" dirty="0">
              <a:latin typeface="Palatino"/>
            </a:endParaRPr>
          </a:p>
        </p:txBody>
      </p:sp>
      <p:cxnSp>
        <p:nvCxnSpPr>
          <p:cNvPr id="50" name="Straight Arrow Connector 17">
            <a:extLst>
              <a:ext uri="{FF2B5EF4-FFF2-40B4-BE49-F238E27FC236}">
                <a16:creationId xmlns:a16="http://schemas.microsoft.com/office/drawing/2014/main" id="{C4AF8005-F402-015D-BBB5-7E5F1D6927DC}"/>
              </a:ext>
            </a:extLst>
          </p:cNvPr>
          <p:cNvCxnSpPr/>
          <p:nvPr/>
        </p:nvCxnSpPr>
        <p:spPr>
          <a:xfrm>
            <a:off x="3580012" y="3809760"/>
            <a:ext cx="238464" cy="0"/>
          </a:xfrm>
          <a:prstGeom prst="straightConnector1">
            <a:avLst/>
          </a:prstGeom>
          <a:ln w="19050">
            <a:tailEnd type="triangl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51" name="Straight Arrow Connector 17">
            <a:extLst>
              <a:ext uri="{FF2B5EF4-FFF2-40B4-BE49-F238E27FC236}">
                <a16:creationId xmlns:a16="http://schemas.microsoft.com/office/drawing/2014/main" id="{4553FCAE-F7D1-D48A-0932-EBFB16D9012E}"/>
              </a:ext>
            </a:extLst>
          </p:cNvPr>
          <p:cNvCxnSpPr/>
          <p:nvPr/>
        </p:nvCxnSpPr>
        <p:spPr>
          <a:xfrm>
            <a:off x="3580012" y="4422044"/>
            <a:ext cx="238464" cy="0"/>
          </a:xfrm>
          <a:prstGeom prst="straightConnector1">
            <a:avLst/>
          </a:prstGeom>
          <a:ln w="19050">
            <a:tailEnd type="triangl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2" name="文本框 51">
            <a:extLst>
              <a:ext uri="{FF2B5EF4-FFF2-40B4-BE49-F238E27FC236}">
                <a16:creationId xmlns:a16="http://schemas.microsoft.com/office/drawing/2014/main" id="{4111E6FE-6D08-EEFC-782E-FFA8AE23D8C4}"/>
              </a:ext>
            </a:extLst>
          </p:cNvPr>
          <p:cNvSpPr txBox="1"/>
          <p:nvPr/>
        </p:nvSpPr>
        <p:spPr>
          <a:xfrm>
            <a:off x="3284663" y="4275224"/>
            <a:ext cx="312906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00" dirty="0">
                <a:latin typeface="Palatino"/>
              </a:rPr>
              <a:t>…</a:t>
            </a:r>
            <a:endParaRPr lang="zh-CN" altLang="en-US" sz="1000" dirty="0">
              <a:latin typeface="Palatino"/>
            </a:endParaRPr>
          </a:p>
        </p:txBody>
      </p:sp>
      <p:sp>
        <p:nvSpPr>
          <p:cNvPr id="53" name="文本框 52">
            <a:extLst>
              <a:ext uri="{FF2B5EF4-FFF2-40B4-BE49-F238E27FC236}">
                <a16:creationId xmlns:a16="http://schemas.microsoft.com/office/drawing/2014/main" id="{0209887B-7A3A-42EB-D328-4C5FA064F409}"/>
              </a:ext>
            </a:extLst>
          </p:cNvPr>
          <p:cNvSpPr txBox="1"/>
          <p:nvPr/>
        </p:nvSpPr>
        <p:spPr>
          <a:xfrm>
            <a:off x="3292426" y="5178608"/>
            <a:ext cx="312906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00" dirty="0">
                <a:latin typeface="Palatino"/>
              </a:rPr>
              <a:t>…</a:t>
            </a:r>
            <a:endParaRPr lang="zh-CN" altLang="en-US" sz="1000" dirty="0">
              <a:latin typeface="Palatino"/>
            </a:endParaRPr>
          </a:p>
        </p:txBody>
      </p:sp>
      <p:cxnSp>
        <p:nvCxnSpPr>
          <p:cNvPr id="54" name="Straight Arrow Connector 17">
            <a:extLst>
              <a:ext uri="{FF2B5EF4-FFF2-40B4-BE49-F238E27FC236}">
                <a16:creationId xmlns:a16="http://schemas.microsoft.com/office/drawing/2014/main" id="{2A233F3B-02DB-0CC6-0AE7-E56E22C30AA6}"/>
              </a:ext>
            </a:extLst>
          </p:cNvPr>
          <p:cNvCxnSpPr/>
          <p:nvPr/>
        </p:nvCxnSpPr>
        <p:spPr>
          <a:xfrm>
            <a:off x="3588243" y="5330859"/>
            <a:ext cx="238464" cy="0"/>
          </a:xfrm>
          <a:prstGeom prst="straightConnector1">
            <a:avLst/>
          </a:prstGeom>
          <a:ln w="19050">
            <a:tailEnd type="triangl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57" name="Straight Arrow Connector 17">
            <a:extLst>
              <a:ext uri="{FF2B5EF4-FFF2-40B4-BE49-F238E27FC236}">
                <a16:creationId xmlns:a16="http://schemas.microsoft.com/office/drawing/2014/main" id="{85CFD5D1-5620-D21F-45F6-A85DEDAFCD1D}"/>
              </a:ext>
            </a:extLst>
          </p:cNvPr>
          <p:cNvCxnSpPr/>
          <p:nvPr/>
        </p:nvCxnSpPr>
        <p:spPr>
          <a:xfrm>
            <a:off x="4390518" y="3802519"/>
            <a:ext cx="238464" cy="0"/>
          </a:xfrm>
          <a:prstGeom prst="straightConnector1">
            <a:avLst/>
          </a:prstGeom>
          <a:ln w="19050">
            <a:tailEnd type="triangl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8" name="文本框 57">
            <a:extLst>
              <a:ext uri="{FF2B5EF4-FFF2-40B4-BE49-F238E27FC236}">
                <a16:creationId xmlns:a16="http://schemas.microsoft.com/office/drawing/2014/main" id="{61A6C139-5AB4-C190-1949-08AD31A1D3EB}"/>
              </a:ext>
            </a:extLst>
          </p:cNvPr>
          <p:cNvSpPr txBox="1"/>
          <p:nvPr/>
        </p:nvSpPr>
        <p:spPr>
          <a:xfrm>
            <a:off x="4609390" y="3644844"/>
            <a:ext cx="312906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00" dirty="0">
                <a:latin typeface="Palatino"/>
              </a:rPr>
              <a:t>…</a:t>
            </a:r>
            <a:endParaRPr lang="zh-CN" altLang="en-US" sz="1000" dirty="0">
              <a:latin typeface="Palatino"/>
            </a:endParaRPr>
          </a:p>
        </p:txBody>
      </p:sp>
      <p:cxnSp>
        <p:nvCxnSpPr>
          <p:cNvPr id="59" name="Straight Arrow Connector 17">
            <a:extLst>
              <a:ext uri="{FF2B5EF4-FFF2-40B4-BE49-F238E27FC236}">
                <a16:creationId xmlns:a16="http://schemas.microsoft.com/office/drawing/2014/main" id="{BC53E18D-BF74-A204-6002-41B3870F25AF}"/>
              </a:ext>
            </a:extLst>
          </p:cNvPr>
          <p:cNvCxnSpPr/>
          <p:nvPr/>
        </p:nvCxnSpPr>
        <p:spPr>
          <a:xfrm>
            <a:off x="4919968" y="3794208"/>
            <a:ext cx="238464" cy="0"/>
          </a:xfrm>
          <a:prstGeom prst="straightConnector1">
            <a:avLst/>
          </a:prstGeom>
          <a:ln w="19050">
            <a:tailEnd type="triangl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0" name="Straight Arrow Connector 17">
            <a:extLst>
              <a:ext uri="{FF2B5EF4-FFF2-40B4-BE49-F238E27FC236}">
                <a16:creationId xmlns:a16="http://schemas.microsoft.com/office/drawing/2014/main" id="{EB67B8F9-DCFE-62E9-B5D0-8974C49F8186}"/>
              </a:ext>
            </a:extLst>
          </p:cNvPr>
          <p:cNvCxnSpPr/>
          <p:nvPr/>
        </p:nvCxnSpPr>
        <p:spPr>
          <a:xfrm>
            <a:off x="4376566" y="4422044"/>
            <a:ext cx="238464" cy="0"/>
          </a:xfrm>
          <a:prstGeom prst="straightConnector1">
            <a:avLst/>
          </a:prstGeom>
          <a:ln w="19050">
            <a:tailEnd type="triangl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61" name="文本框 60">
            <a:extLst>
              <a:ext uri="{FF2B5EF4-FFF2-40B4-BE49-F238E27FC236}">
                <a16:creationId xmlns:a16="http://schemas.microsoft.com/office/drawing/2014/main" id="{B5EFFF83-EC87-A2A3-2DD0-5972994523FB}"/>
              </a:ext>
            </a:extLst>
          </p:cNvPr>
          <p:cNvSpPr txBox="1"/>
          <p:nvPr/>
        </p:nvSpPr>
        <p:spPr>
          <a:xfrm>
            <a:off x="4614029" y="4271817"/>
            <a:ext cx="312906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00" dirty="0">
                <a:latin typeface="Palatino"/>
              </a:rPr>
              <a:t>…</a:t>
            </a:r>
            <a:endParaRPr lang="zh-CN" altLang="en-US" sz="1000" dirty="0">
              <a:latin typeface="Palatino"/>
            </a:endParaRPr>
          </a:p>
        </p:txBody>
      </p:sp>
      <p:cxnSp>
        <p:nvCxnSpPr>
          <p:cNvPr id="62" name="Straight Arrow Connector 17">
            <a:extLst>
              <a:ext uri="{FF2B5EF4-FFF2-40B4-BE49-F238E27FC236}">
                <a16:creationId xmlns:a16="http://schemas.microsoft.com/office/drawing/2014/main" id="{57C70948-E80D-24A7-1A13-98D34CEC27AA}"/>
              </a:ext>
            </a:extLst>
          </p:cNvPr>
          <p:cNvCxnSpPr/>
          <p:nvPr/>
        </p:nvCxnSpPr>
        <p:spPr>
          <a:xfrm>
            <a:off x="4939560" y="4419580"/>
            <a:ext cx="238464" cy="0"/>
          </a:xfrm>
          <a:prstGeom prst="straightConnector1">
            <a:avLst/>
          </a:prstGeom>
          <a:ln w="19050">
            <a:tailEnd type="triangl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3" name="Straight Arrow Connector 17">
            <a:extLst>
              <a:ext uri="{FF2B5EF4-FFF2-40B4-BE49-F238E27FC236}">
                <a16:creationId xmlns:a16="http://schemas.microsoft.com/office/drawing/2014/main" id="{AAB09162-768D-8B31-8571-304C487EAAD6}"/>
              </a:ext>
            </a:extLst>
          </p:cNvPr>
          <p:cNvCxnSpPr/>
          <p:nvPr/>
        </p:nvCxnSpPr>
        <p:spPr>
          <a:xfrm>
            <a:off x="4381463" y="5330859"/>
            <a:ext cx="238464" cy="0"/>
          </a:xfrm>
          <a:prstGeom prst="straightConnector1">
            <a:avLst/>
          </a:prstGeom>
          <a:ln w="19050">
            <a:tailEnd type="triangl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64" name="文本框 63">
            <a:extLst>
              <a:ext uri="{FF2B5EF4-FFF2-40B4-BE49-F238E27FC236}">
                <a16:creationId xmlns:a16="http://schemas.microsoft.com/office/drawing/2014/main" id="{6F5C16E0-98A1-91CF-CB48-21844C69DDB6}"/>
              </a:ext>
            </a:extLst>
          </p:cNvPr>
          <p:cNvSpPr txBox="1"/>
          <p:nvPr/>
        </p:nvSpPr>
        <p:spPr>
          <a:xfrm>
            <a:off x="4600335" y="5173184"/>
            <a:ext cx="312906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00" dirty="0">
                <a:latin typeface="Palatino"/>
              </a:rPr>
              <a:t>…</a:t>
            </a:r>
            <a:endParaRPr lang="zh-CN" altLang="en-US" sz="1000" dirty="0">
              <a:latin typeface="Palatino"/>
            </a:endParaRPr>
          </a:p>
        </p:txBody>
      </p:sp>
      <p:cxnSp>
        <p:nvCxnSpPr>
          <p:cNvPr id="65" name="Straight Arrow Connector 17">
            <a:extLst>
              <a:ext uri="{FF2B5EF4-FFF2-40B4-BE49-F238E27FC236}">
                <a16:creationId xmlns:a16="http://schemas.microsoft.com/office/drawing/2014/main" id="{740EC666-88B9-261E-4D51-DF357679B17A}"/>
              </a:ext>
            </a:extLst>
          </p:cNvPr>
          <p:cNvCxnSpPr/>
          <p:nvPr/>
        </p:nvCxnSpPr>
        <p:spPr>
          <a:xfrm>
            <a:off x="4910913" y="5322548"/>
            <a:ext cx="238464" cy="0"/>
          </a:xfrm>
          <a:prstGeom prst="straightConnector1">
            <a:avLst/>
          </a:prstGeom>
          <a:ln w="19050">
            <a:tailEnd type="triangl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6" name="Straight Arrow Connector 14">
            <a:extLst>
              <a:ext uri="{FF2B5EF4-FFF2-40B4-BE49-F238E27FC236}">
                <a16:creationId xmlns:a16="http://schemas.microsoft.com/office/drawing/2014/main" id="{45EBB65C-35E5-4FDD-0E3E-46E4911D359E}"/>
              </a:ext>
            </a:extLst>
          </p:cNvPr>
          <p:cNvCxnSpPr/>
          <p:nvPr/>
        </p:nvCxnSpPr>
        <p:spPr>
          <a:xfrm flipH="1" flipV="1">
            <a:off x="4091543" y="4562155"/>
            <a:ext cx="3" cy="610804"/>
          </a:xfrm>
          <a:prstGeom prst="straightConnector1">
            <a:avLst/>
          </a:prstGeom>
          <a:ln w="1905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7" name="Straight Arrow Connector 8">
            <a:extLst>
              <a:ext uri="{FF2B5EF4-FFF2-40B4-BE49-F238E27FC236}">
                <a16:creationId xmlns:a16="http://schemas.microsoft.com/office/drawing/2014/main" id="{1F14EBA3-6ED7-A266-DBAD-8D943CA08169}"/>
              </a:ext>
            </a:extLst>
          </p:cNvPr>
          <p:cNvCxnSpPr/>
          <p:nvPr/>
        </p:nvCxnSpPr>
        <p:spPr>
          <a:xfrm flipV="1">
            <a:off x="4090610" y="3969736"/>
            <a:ext cx="933" cy="289763"/>
          </a:xfrm>
          <a:prstGeom prst="straightConnector1">
            <a:avLst/>
          </a:prstGeom>
          <a:ln w="1905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8" name="椭圆 67">
            <a:extLst>
              <a:ext uri="{FF2B5EF4-FFF2-40B4-BE49-F238E27FC236}">
                <a16:creationId xmlns:a16="http://schemas.microsoft.com/office/drawing/2014/main" id="{4B0CD88F-00A2-E9B1-776F-CD7DB77462B8}"/>
              </a:ext>
            </a:extLst>
          </p:cNvPr>
          <p:cNvSpPr/>
          <p:nvPr/>
        </p:nvSpPr>
        <p:spPr>
          <a:xfrm>
            <a:off x="3131108" y="1965127"/>
            <a:ext cx="1881002" cy="1553114"/>
          </a:xfrm>
          <a:prstGeom prst="ellipse">
            <a:avLst/>
          </a:prstGeom>
          <a:noFill/>
          <a:ln>
            <a:solidFill>
              <a:srgbClr val="C00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481276723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灯片编号占位符 1">
            <a:extLst>
              <a:ext uri="{FF2B5EF4-FFF2-40B4-BE49-F238E27FC236}">
                <a16:creationId xmlns:a16="http://schemas.microsoft.com/office/drawing/2014/main" id="{A7F5B91A-F9F6-43EA-8B18-78F0970A092B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1D8FA19-E13B-4121-8BBF-5D41F5A04330}" type="slidenum">
              <a:rPr lang="zh-CN" altLang="en-US" smtClean="0"/>
              <a:t>18</a:t>
            </a:fld>
            <a:endParaRPr lang="zh-CN" altLang="en-US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45" name="文本框 3">
                <a:extLst>
                  <a:ext uri="{FF2B5EF4-FFF2-40B4-BE49-F238E27FC236}">
                    <a16:creationId xmlns:a16="http://schemas.microsoft.com/office/drawing/2014/main" id="{91CFFEBD-76EA-4541-A998-10BA8D676227}"/>
                  </a:ext>
                </a:extLst>
              </p:cNvPr>
              <p:cNvSpPr txBox="1"/>
              <p:nvPr/>
            </p:nvSpPr>
            <p:spPr>
              <a:xfrm>
                <a:off x="792701" y="1388889"/>
                <a:ext cx="9446697" cy="47859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285750" indent="-285750">
                  <a:buFont typeface="Arial" panose="020B0604020202020204" pitchFamily="34" charset="0"/>
                  <a:buChar char="•"/>
                </a:pPr>
                <a:r>
                  <a:rPr lang="en-US" altLang="zh-CN" sz="2400" dirty="0">
                    <a:solidFill>
                      <a:srgbClr val="C00000"/>
                    </a:solidFill>
                    <a:latin typeface="Palatino"/>
                  </a:rPr>
                  <a:t>Decoder: </a:t>
                </a:r>
                <a:r>
                  <a:rPr lang="en-US" altLang="zh-CN" sz="2400" dirty="0">
                    <a:latin typeface="Palatino"/>
                  </a:rPr>
                  <a:t>each subsequent step </a:t>
                </a:r>
                <a14:m>
                  <m:oMath xmlns:m="http://schemas.openxmlformats.org/officeDocument/2006/math">
                    <m:r>
                      <a:rPr lang="en-US" altLang="zh-CN" sz="2400" i="1">
                        <a:latin typeface="Cambria Math" panose="02040503050406030204" pitchFamily="18" charset="0"/>
                      </a:rPr>
                      <m:t>𝑖</m:t>
                    </m:r>
                  </m:oMath>
                </a14:m>
                <a:endParaRPr lang="zh-CN" altLang="en-US" sz="2400" dirty="0">
                  <a:latin typeface="Palatino"/>
                </a:endParaRPr>
              </a:p>
            </p:txBody>
          </p:sp>
        </mc:Choice>
        <mc:Fallback xmlns="">
          <p:sp>
            <p:nvSpPr>
              <p:cNvPr id="45" name="文本框 3">
                <a:extLst>
                  <a:ext uri="{FF2B5EF4-FFF2-40B4-BE49-F238E27FC236}">
                    <a16:creationId xmlns:a16="http://schemas.microsoft.com/office/drawing/2014/main" id="{91CFFEBD-76EA-4541-A998-10BA8D676227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92701" y="1388889"/>
                <a:ext cx="9446697" cy="478593"/>
              </a:xfrm>
              <a:prstGeom prst="rect">
                <a:avLst/>
              </a:prstGeom>
              <a:blipFill>
                <a:blip r:embed="rId13"/>
                <a:stretch>
                  <a:fillRect l="-940" t="-10526" b="-26316"/>
                </a:stretch>
              </a:blipFill>
            </p:spPr>
            <p:txBody>
              <a:bodyPr/>
              <a:lstStyle/>
              <a:p>
                <a:r>
                  <a:rPr lang="en-CN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46" name="文本框 2">
            <a:extLst>
              <a:ext uri="{FF2B5EF4-FFF2-40B4-BE49-F238E27FC236}">
                <a16:creationId xmlns:a16="http://schemas.microsoft.com/office/drawing/2014/main" id="{4121357C-6D8F-7D4C-90F0-CC09B14337C8}"/>
              </a:ext>
            </a:extLst>
          </p:cNvPr>
          <p:cNvSpPr txBox="1"/>
          <p:nvPr/>
        </p:nvSpPr>
        <p:spPr>
          <a:xfrm>
            <a:off x="338110" y="172640"/>
            <a:ext cx="725388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3600" b="1" dirty="0">
                <a:latin typeface="Palatino"/>
              </a:rPr>
              <a:t>Seq2seq using LSTM</a:t>
            </a:r>
            <a:endParaRPr lang="zh-CN" altLang="en-US" sz="3600" b="1" dirty="0">
              <a:latin typeface="Palatino"/>
            </a:endParaRPr>
          </a:p>
        </p:txBody>
      </p:sp>
      <p:sp>
        <p:nvSpPr>
          <p:cNvPr id="44" name="矩形 42">
            <a:extLst>
              <a:ext uri="{FF2B5EF4-FFF2-40B4-BE49-F238E27FC236}">
                <a16:creationId xmlns:a16="http://schemas.microsoft.com/office/drawing/2014/main" id="{84F9FA8B-CC42-D14A-A130-69069B411E65}"/>
              </a:ext>
            </a:extLst>
          </p:cNvPr>
          <p:cNvSpPr/>
          <p:nvPr/>
        </p:nvSpPr>
        <p:spPr>
          <a:xfrm>
            <a:off x="1979297" y="6046176"/>
            <a:ext cx="4256614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2400" dirty="0">
                <a:latin typeface="Palatino"/>
              </a:rPr>
              <a:t>A greedy local Greedy search:</a:t>
            </a:r>
            <a:endParaRPr lang="zh-CN" altLang="en-US" sz="2400" dirty="0">
              <a:latin typeface="Palatino"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47" name="矩形 43">
                <a:extLst>
                  <a:ext uri="{FF2B5EF4-FFF2-40B4-BE49-F238E27FC236}">
                    <a16:creationId xmlns:a16="http://schemas.microsoft.com/office/drawing/2014/main" id="{245D1FC4-3D95-E848-86AD-CF1703893A04}"/>
                  </a:ext>
                </a:extLst>
              </p:cNvPr>
              <p:cNvSpPr/>
              <p:nvPr/>
            </p:nvSpPr>
            <p:spPr>
              <a:xfrm>
                <a:off x="6376076" y="6046176"/>
                <a:ext cx="3836627" cy="469487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zh-CN" altLang="en-US" sz="2000" i="1">
                              <a:solidFill>
                                <a:srgbClr val="836967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zh-CN" altLang="en-US" sz="2000" i="1">
                              <a:latin typeface="Cambria Math" panose="02040503050406030204" pitchFamily="18" charset="0"/>
                            </a:rPr>
                            <m:t>𝑦</m:t>
                          </m:r>
                        </m:e>
                        <m:sub>
                          <m:r>
                            <a:rPr lang="zh-CN" altLang="en-US" sz="2000" i="1">
                              <a:latin typeface="Cambria Math" panose="02040503050406030204" pitchFamily="18" charset="0"/>
                            </a:rPr>
                            <m:t>𝑖</m:t>
                          </m:r>
                        </m:sub>
                      </m:sSub>
                      <m:r>
                        <a:rPr lang="zh-CN" altLang="en-US" sz="2000">
                          <a:latin typeface="Cambria Math" panose="02040503050406030204" pitchFamily="18" charset="0"/>
                        </a:rPr>
                        <m:t>=</m:t>
                      </m:r>
                      <m:sSub>
                        <m:sSubPr>
                          <m:ctrlPr>
                            <a:rPr lang="zh-CN" altLang="en-US" sz="2000" i="1">
                              <a:solidFill>
                                <a:srgbClr val="836967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m:rPr>
                              <m:nor/>
                            </m:rPr>
                            <a:rPr lang="zh-CN" altLang="en-US" sz="2000" i="1">
                              <a:latin typeface="Cambria Math" panose="02040503050406030204" pitchFamily="18" charset="0"/>
                            </a:rPr>
                            <m:t> </m:t>
                          </m:r>
                          <m:r>
                            <m:rPr>
                              <m:nor/>
                            </m:rPr>
                            <a:rPr lang="zh-CN" altLang="en-US" sz="2000" i="1">
                              <a:latin typeface="Cambria Math" panose="02040503050406030204" pitchFamily="18" charset="0"/>
                            </a:rPr>
                            <m:t>argmax</m:t>
                          </m:r>
                        </m:e>
                        <m:sub>
                          <m:sSub>
                            <m:sSubPr>
                              <m:ctrlPr>
                                <a:rPr lang="zh-CN" altLang="en-US" sz="2000" i="1">
                                  <a:solidFill>
                                    <a:srgbClr val="836967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zh-CN" altLang="en-US" sz="2000" i="1">
                                  <a:latin typeface="Cambria Math" panose="02040503050406030204" pitchFamily="18" charset="0"/>
                                </a:rPr>
                                <m:t>𝑦</m:t>
                              </m:r>
                            </m:e>
                            <m:sub>
                              <m:sSup>
                                <m:sSupPr>
                                  <m:ctrlPr>
                                    <a:rPr lang="zh-CN" altLang="en-US" sz="2000" i="1">
                                      <a:solidFill>
                                        <a:srgbClr val="836967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sSupPr>
                                <m:e>
                                  <m:r>
                                    <a:rPr lang="zh-CN" altLang="en-US" sz="2000" i="1">
                                      <a:latin typeface="Cambria Math" panose="02040503050406030204" pitchFamily="18" charset="0"/>
                                    </a:rPr>
                                    <m:t>𝑖</m:t>
                                  </m:r>
                                </m:e>
                                <m:sup>
                                  <m:r>
                                    <a:rPr lang="zh-CN" altLang="en-US" sz="2000">
                                      <a:latin typeface="Cambria Math" panose="02040503050406030204" pitchFamily="18" charset="0"/>
                                    </a:rPr>
                                    <m:t>′</m:t>
                                  </m:r>
                                </m:sup>
                              </m:sSup>
                            </m:sub>
                          </m:sSub>
                        </m:sub>
                      </m:sSub>
                      <m:r>
                        <a:rPr lang="zh-CN" altLang="en-US" sz="2000" i="1">
                          <a:latin typeface="Cambria Math" panose="02040503050406030204" pitchFamily="18" charset="0"/>
                        </a:rPr>
                        <m:t>𝑃</m:t>
                      </m:r>
                      <m:r>
                        <a:rPr lang="zh-CN" altLang="en-US" sz="2000">
                          <a:latin typeface="Cambria Math" panose="02040503050406030204" pitchFamily="18" charset="0"/>
                        </a:rPr>
                        <m:t>(</m:t>
                      </m:r>
                      <m:sSub>
                        <m:sSubPr>
                          <m:ctrlPr>
                            <a:rPr lang="zh-CN" altLang="en-US" sz="2000" i="1">
                              <a:solidFill>
                                <a:srgbClr val="836967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zh-CN" altLang="en-US" sz="2000" i="1">
                              <a:latin typeface="Cambria Math" panose="02040503050406030204" pitchFamily="18" charset="0"/>
                            </a:rPr>
                            <m:t>𝑦</m:t>
                          </m:r>
                        </m:e>
                        <m:sub>
                          <m:sSup>
                            <m:sSupPr>
                              <m:ctrlPr>
                                <a:rPr lang="zh-CN" altLang="en-US" sz="2000" i="1">
                                  <a:solidFill>
                                    <a:srgbClr val="836967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pPr>
                            <m:e>
                              <m:r>
                                <a:rPr lang="zh-CN" altLang="en-US" sz="2000" i="1">
                                  <a:latin typeface="Cambria Math" panose="02040503050406030204" pitchFamily="18" charset="0"/>
                                </a:rPr>
                                <m:t>𝑖</m:t>
                              </m:r>
                            </m:e>
                            <m:sup>
                              <m:r>
                                <a:rPr lang="zh-CN" altLang="en-US" sz="2000">
                                  <a:latin typeface="Cambria Math" panose="02040503050406030204" pitchFamily="18" charset="0"/>
                                </a:rPr>
                                <m:t>′</m:t>
                              </m:r>
                            </m:sup>
                          </m:sSup>
                        </m:sub>
                      </m:sSub>
                      <m:r>
                        <a:rPr lang="zh-CN" altLang="en-US" sz="2000">
                          <a:latin typeface="Cambria Math" panose="02040503050406030204" pitchFamily="18" charset="0"/>
                        </a:rPr>
                        <m:t>|</m:t>
                      </m:r>
                      <m:sSub>
                        <m:sSubPr>
                          <m:ctrlPr>
                            <a:rPr lang="zh-CN" altLang="en-US" sz="2000" i="1">
                              <a:solidFill>
                                <a:srgbClr val="836967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zh-CN" altLang="en-US" sz="2000" i="1">
                              <a:latin typeface="Cambria Math" panose="02040503050406030204" pitchFamily="18" charset="0"/>
                            </a:rPr>
                            <m:t>𝑋</m:t>
                          </m:r>
                        </m:e>
                        <m:sub>
                          <m:r>
                            <a:rPr lang="zh-CN" altLang="en-US" sz="2000">
                              <a:latin typeface="Cambria Math" panose="02040503050406030204" pitchFamily="18" charset="0"/>
                            </a:rPr>
                            <m:t>1:</m:t>
                          </m:r>
                          <m:r>
                            <a:rPr lang="zh-CN" altLang="en-US" sz="2000" i="1">
                              <a:latin typeface="Cambria Math" panose="02040503050406030204" pitchFamily="18" charset="0"/>
                            </a:rPr>
                            <m:t>𝑛</m:t>
                          </m:r>
                        </m:sub>
                      </m:sSub>
                      <m:r>
                        <a:rPr lang="zh-CN" altLang="en-US" sz="2000">
                          <a:latin typeface="Cambria Math" panose="02040503050406030204" pitchFamily="18" charset="0"/>
                        </a:rPr>
                        <m:t>,</m:t>
                      </m:r>
                      <m:sSub>
                        <m:sSubPr>
                          <m:ctrlPr>
                            <a:rPr lang="zh-CN" altLang="en-US" sz="2000" i="1">
                              <a:solidFill>
                                <a:srgbClr val="836967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zh-CN" altLang="en-US" sz="2000" i="1">
                              <a:latin typeface="Cambria Math" panose="02040503050406030204" pitchFamily="18" charset="0"/>
                            </a:rPr>
                            <m:t>𝑌</m:t>
                          </m:r>
                        </m:e>
                        <m:sub>
                          <m:r>
                            <a:rPr lang="zh-CN" altLang="en-US" sz="2000">
                              <a:latin typeface="Cambria Math" panose="02040503050406030204" pitchFamily="18" charset="0"/>
                            </a:rPr>
                            <m:t>1:</m:t>
                          </m:r>
                          <m:r>
                            <a:rPr lang="zh-CN" altLang="en-US" sz="2000" i="1">
                              <a:latin typeface="Cambria Math" panose="02040503050406030204" pitchFamily="18" charset="0"/>
                            </a:rPr>
                            <m:t>𝑖</m:t>
                          </m:r>
                          <m:r>
                            <a:rPr lang="zh-CN" altLang="en-US" sz="2000">
                              <a:latin typeface="Cambria Math" panose="02040503050406030204" pitchFamily="18" charset="0"/>
                            </a:rPr>
                            <m:t>−1</m:t>
                          </m:r>
                        </m:sub>
                      </m:sSub>
                      <m:r>
                        <a:rPr lang="zh-CN" altLang="en-US" sz="2000">
                          <a:latin typeface="Cambria Math" panose="02040503050406030204" pitchFamily="18" charset="0"/>
                        </a:rPr>
                        <m:t>)</m:t>
                      </m:r>
                    </m:oMath>
                  </m:oMathPara>
                </a14:m>
                <a:endParaRPr lang="zh-CN" altLang="en-US" sz="2000" dirty="0"/>
              </a:p>
            </p:txBody>
          </p:sp>
        </mc:Choice>
        <mc:Fallback xmlns="">
          <p:sp>
            <p:nvSpPr>
              <p:cNvPr id="47" name="矩形 43">
                <a:extLst>
                  <a:ext uri="{FF2B5EF4-FFF2-40B4-BE49-F238E27FC236}">
                    <a16:creationId xmlns:a16="http://schemas.microsoft.com/office/drawing/2014/main" id="{245D1FC4-3D95-E848-86AD-CF1703893A04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376076" y="6046176"/>
                <a:ext cx="3836627" cy="469487"/>
              </a:xfrm>
              <a:prstGeom prst="rect">
                <a:avLst/>
              </a:prstGeom>
              <a:blipFill>
                <a:blip r:embed="rId15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CN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4" name="文本框 3">
            <a:extLst>
              <a:ext uri="{FF2B5EF4-FFF2-40B4-BE49-F238E27FC236}">
                <a16:creationId xmlns:a16="http://schemas.microsoft.com/office/drawing/2014/main" id="{D0EF49C1-E99E-1770-8F21-A3892E7E3C72}"/>
              </a:ext>
            </a:extLst>
          </p:cNvPr>
          <p:cNvSpPr txBox="1"/>
          <p:nvPr/>
        </p:nvSpPr>
        <p:spPr>
          <a:xfrm>
            <a:off x="338110" y="3633405"/>
            <a:ext cx="103265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dirty="0">
                <a:latin typeface="Palatino"/>
              </a:rPr>
              <a:t>Encoder</a:t>
            </a:r>
          </a:p>
        </p:txBody>
      </p:sp>
      <p:sp>
        <p:nvSpPr>
          <p:cNvPr id="43" name="圆角矩形 12">
            <a:extLst>
              <a:ext uri="{FF2B5EF4-FFF2-40B4-BE49-F238E27FC236}">
                <a16:creationId xmlns:a16="http://schemas.microsoft.com/office/drawing/2014/main" id="{01C13756-A028-4982-7ECB-B0B35B8DBF35}"/>
              </a:ext>
            </a:extLst>
          </p:cNvPr>
          <p:cNvSpPr/>
          <p:nvPr/>
        </p:nvSpPr>
        <p:spPr>
          <a:xfrm>
            <a:off x="1517533" y="2053805"/>
            <a:ext cx="4369905" cy="2883639"/>
          </a:xfrm>
          <a:prstGeom prst="round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1100" dirty="0">
              <a:latin typeface="Palatino"/>
            </a:endParaRPr>
          </a:p>
        </p:txBody>
      </p:sp>
      <p:sp>
        <p:nvSpPr>
          <p:cNvPr id="48" name="圆角矩形 13">
            <a:extLst>
              <a:ext uri="{FF2B5EF4-FFF2-40B4-BE49-F238E27FC236}">
                <a16:creationId xmlns:a16="http://schemas.microsoft.com/office/drawing/2014/main" id="{F2128086-BF88-CC50-0998-082B18C13696}"/>
              </a:ext>
            </a:extLst>
          </p:cNvPr>
          <p:cNvSpPr/>
          <p:nvPr/>
        </p:nvSpPr>
        <p:spPr>
          <a:xfrm>
            <a:off x="1518465" y="5007447"/>
            <a:ext cx="4368973" cy="686490"/>
          </a:xfrm>
          <a:prstGeom prst="roundRect">
            <a:avLst>
              <a:gd name="adj" fmla="val 37655"/>
            </a:avLst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1100">
              <a:latin typeface="Palatino"/>
            </a:endParaRPr>
          </a:p>
        </p:txBody>
      </p:sp>
      <p:sp>
        <p:nvSpPr>
          <p:cNvPr id="50" name="Rounded Rectangle 6">
            <a:extLst>
              <a:ext uri="{FF2B5EF4-FFF2-40B4-BE49-F238E27FC236}">
                <a16:creationId xmlns:a16="http://schemas.microsoft.com/office/drawing/2014/main" id="{4BCD31F8-3590-A5E2-76E6-3FA183334C27}"/>
              </a:ext>
            </a:extLst>
          </p:cNvPr>
          <p:cNvSpPr/>
          <p:nvPr/>
        </p:nvSpPr>
        <p:spPr>
          <a:xfrm>
            <a:off x="1696347" y="4269538"/>
            <a:ext cx="558090" cy="313567"/>
          </a:xfrm>
          <a:prstGeom prst="roundRect">
            <a:avLst/>
          </a:prstGeom>
          <a:ln w="19050"/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altLang="zh-CN" sz="900" dirty="0">
                <a:latin typeface="Palatino"/>
              </a:rPr>
              <a:t>LSTM</a:t>
            </a:r>
            <a:endParaRPr lang="en-US" sz="900" dirty="0">
              <a:latin typeface="Palatino"/>
            </a:endParaRPr>
          </a:p>
        </p:txBody>
      </p:sp>
      <p:cxnSp>
        <p:nvCxnSpPr>
          <p:cNvPr id="51" name="Straight Arrow Connector 8">
            <a:extLst>
              <a:ext uri="{FF2B5EF4-FFF2-40B4-BE49-F238E27FC236}">
                <a16:creationId xmlns:a16="http://schemas.microsoft.com/office/drawing/2014/main" id="{A5BB97FA-070D-271D-1C39-D6EC054D84A1}"/>
              </a:ext>
            </a:extLst>
          </p:cNvPr>
          <p:cNvCxnSpPr>
            <a:cxnSpLocks/>
            <a:stCxn id="52" idx="0"/>
            <a:endCxn id="50" idx="2"/>
          </p:cNvCxnSpPr>
          <p:nvPr/>
        </p:nvCxnSpPr>
        <p:spPr>
          <a:xfrm flipH="1" flipV="1">
            <a:off x="1975392" y="4583104"/>
            <a:ext cx="1" cy="595505"/>
          </a:xfrm>
          <a:prstGeom prst="straightConnector1">
            <a:avLst/>
          </a:prstGeom>
          <a:ln w="1905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52" name="Rounded Rectangle 10">
                <a:extLst>
                  <a:ext uri="{FF2B5EF4-FFF2-40B4-BE49-F238E27FC236}">
                    <a16:creationId xmlns:a16="http://schemas.microsoft.com/office/drawing/2014/main" id="{39B99DD0-0FD2-C297-93FD-4816B339222A}"/>
                  </a:ext>
                </a:extLst>
              </p:cNvPr>
              <p:cNvSpPr/>
              <p:nvPr/>
            </p:nvSpPr>
            <p:spPr>
              <a:xfrm>
                <a:off x="1696348" y="5178609"/>
                <a:ext cx="558090" cy="313567"/>
              </a:xfrm>
              <a:prstGeom prst="roundRect">
                <a:avLst/>
              </a:prstGeom>
              <a:ln w="19050"/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14:m>
                  <m:oMath xmlns:m="http://schemas.openxmlformats.org/officeDocument/2006/math">
                    <m:r>
                      <a:rPr lang="en-US" sz="600" i="1">
                        <a:latin typeface="Cambria Math" panose="02040503050406030204" pitchFamily="18" charset="0"/>
                      </a:rPr>
                      <m:t>&lt;</m:t>
                    </m:r>
                    <m:r>
                      <a:rPr lang="en-US" sz="600" i="1">
                        <a:latin typeface="Cambria Math" panose="02040503050406030204" pitchFamily="18" charset="0"/>
                      </a:rPr>
                      <m:t>𝑆</m:t>
                    </m:r>
                    <m:r>
                      <a:rPr lang="en-US" sz="600" i="1">
                        <a:latin typeface="Cambria Math" panose="02040503050406030204" pitchFamily="18" charset="0"/>
                      </a:rPr>
                      <m:t>&gt;</m:t>
                    </m:r>
                  </m:oMath>
                </a14:m>
                <a:r>
                  <a:rPr lang="en-US" sz="900" dirty="0">
                    <a:latin typeface="Palatino"/>
                  </a:rPr>
                  <a:t> </a:t>
                </a:r>
              </a:p>
            </p:txBody>
          </p:sp>
        </mc:Choice>
        <mc:Fallback xmlns="">
          <p:sp>
            <p:nvSpPr>
              <p:cNvPr id="52" name="Rounded Rectangle 10">
                <a:extLst>
                  <a:ext uri="{FF2B5EF4-FFF2-40B4-BE49-F238E27FC236}">
                    <a16:creationId xmlns:a16="http://schemas.microsoft.com/office/drawing/2014/main" id="{39B99DD0-0FD2-C297-93FD-4816B339222A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696348" y="5178609"/>
                <a:ext cx="558090" cy="313567"/>
              </a:xfrm>
              <a:prstGeom prst="roundRect">
                <a:avLst/>
              </a:prstGeom>
              <a:blipFill>
                <a:blip r:embed="rId16"/>
                <a:stretch>
                  <a:fillRect/>
                </a:stretch>
              </a:blipFill>
              <a:ln w="19050"/>
            </p:spPr>
            <p:txBody>
              <a:bodyPr/>
              <a:lstStyle/>
              <a:p>
                <a:r>
                  <a:rPr lang="zh-CN" alt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53" name="Rounded Rectangle 13">
            <a:extLst>
              <a:ext uri="{FF2B5EF4-FFF2-40B4-BE49-F238E27FC236}">
                <a16:creationId xmlns:a16="http://schemas.microsoft.com/office/drawing/2014/main" id="{C5EE4A37-2EAA-F7ED-5561-F748A794D52E}"/>
              </a:ext>
            </a:extLst>
          </p:cNvPr>
          <p:cNvSpPr/>
          <p:nvPr/>
        </p:nvSpPr>
        <p:spPr>
          <a:xfrm>
            <a:off x="2492900" y="4269538"/>
            <a:ext cx="558090" cy="313567"/>
          </a:xfrm>
          <a:prstGeom prst="roundRect">
            <a:avLst/>
          </a:prstGeom>
          <a:ln w="19050"/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altLang="zh-CN" sz="900" dirty="0">
                <a:latin typeface="Palatino"/>
              </a:rPr>
              <a:t>LSTM</a:t>
            </a:r>
            <a:endParaRPr lang="en-US" sz="900" dirty="0">
              <a:latin typeface="Palatino"/>
            </a:endParaRPr>
          </a:p>
        </p:txBody>
      </p:sp>
      <p:cxnSp>
        <p:nvCxnSpPr>
          <p:cNvPr id="54" name="Straight Arrow Connector 14">
            <a:extLst>
              <a:ext uri="{FF2B5EF4-FFF2-40B4-BE49-F238E27FC236}">
                <a16:creationId xmlns:a16="http://schemas.microsoft.com/office/drawing/2014/main" id="{7055451D-F120-C3B2-0502-0D29B1C11D85}"/>
              </a:ext>
            </a:extLst>
          </p:cNvPr>
          <p:cNvCxnSpPr>
            <a:endCxn id="53" idx="2"/>
          </p:cNvCxnSpPr>
          <p:nvPr/>
        </p:nvCxnSpPr>
        <p:spPr>
          <a:xfrm flipH="1" flipV="1">
            <a:off x="2771946" y="4583104"/>
            <a:ext cx="3" cy="610804"/>
          </a:xfrm>
          <a:prstGeom prst="straightConnector1">
            <a:avLst/>
          </a:prstGeom>
          <a:ln w="1905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55" name="Rounded Rectangle 15">
                <a:extLst>
                  <a:ext uri="{FF2B5EF4-FFF2-40B4-BE49-F238E27FC236}">
                    <a16:creationId xmlns:a16="http://schemas.microsoft.com/office/drawing/2014/main" id="{400E4384-C38F-3B10-7E64-2F478B40F375}"/>
                  </a:ext>
                </a:extLst>
              </p:cNvPr>
              <p:cNvSpPr/>
              <p:nvPr/>
            </p:nvSpPr>
            <p:spPr>
              <a:xfrm>
                <a:off x="2492901" y="5178609"/>
                <a:ext cx="558090" cy="313567"/>
              </a:xfrm>
              <a:prstGeom prst="roundRect">
                <a:avLst/>
              </a:prstGeom>
              <a:ln w="19050"/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14:m>
                  <m:oMath xmlns:m="http://schemas.openxmlformats.org/officeDocument/2006/math">
                    <m:sSub>
                      <m:sSubPr>
                        <m:ctrlPr>
                          <a:rPr lang="en-US" sz="900" i="1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sz="900" i="1">
                            <a:latin typeface="Cambria Math" panose="02040503050406030204" pitchFamily="18" charset="0"/>
                          </a:rPr>
                          <m:t>𝑦</m:t>
                        </m:r>
                      </m:e>
                      <m:sub>
                        <m:r>
                          <a:rPr lang="en-US" altLang="zh-CN" sz="900" i="1">
                            <a:latin typeface="Cambria Math" panose="02040503050406030204" pitchFamily="18" charset="0"/>
                          </a:rPr>
                          <m:t>1</m:t>
                        </m:r>
                      </m:sub>
                    </m:sSub>
                  </m:oMath>
                </a14:m>
                <a:r>
                  <a:rPr lang="en-US" sz="900" dirty="0">
                    <a:latin typeface="Palatino"/>
                  </a:rPr>
                  <a:t> </a:t>
                </a:r>
              </a:p>
            </p:txBody>
          </p:sp>
        </mc:Choice>
        <mc:Fallback xmlns="">
          <p:sp>
            <p:nvSpPr>
              <p:cNvPr id="55" name="Rounded Rectangle 15">
                <a:extLst>
                  <a:ext uri="{FF2B5EF4-FFF2-40B4-BE49-F238E27FC236}">
                    <a16:creationId xmlns:a16="http://schemas.microsoft.com/office/drawing/2014/main" id="{400E4384-C38F-3B10-7E64-2F478B40F375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492901" y="5178609"/>
                <a:ext cx="558090" cy="313567"/>
              </a:xfrm>
              <a:prstGeom prst="roundRect">
                <a:avLst/>
              </a:prstGeom>
              <a:blipFill>
                <a:blip r:embed="rId17"/>
                <a:stretch>
                  <a:fillRect/>
                </a:stretch>
              </a:blipFill>
              <a:ln w="19050"/>
            </p:spPr>
            <p:txBody>
              <a:bodyPr/>
              <a:lstStyle/>
              <a:p>
                <a:r>
                  <a:rPr lang="zh-CN" altLang="en-US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56" name="Straight Arrow Connector 17">
            <a:extLst>
              <a:ext uri="{FF2B5EF4-FFF2-40B4-BE49-F238E27FC236}">
                <a16:creationId xmlns:a16="http://schemas.microsoft.com/office/drawing/2014/main" id="{FAE93903-CC18-5D37-D930-C76D6E629DA7}"/>
              </a:ext>
            </a:extLst>
          </p:cNvPr>
          <p:cNvCxnSpPr>
            <a:stCxn id="50" idx="3"/>
            <a:endCxn id="53" idx="1"/>
          </p:cNvCxnSpPr>
          <p:nvPr/>
        </p:nvCxnSpPr>
        <p:spPr>
          <a:xfrm>
            <a:off x="2254437" y="4426321"/>
            <a:ext cx="238464" cy="0"/>
          </a:xfrm>
          <a:prstGeom prst="straightConnector1">
            <a:avLst/>
          </a:prstGeom>
          <a:ln w="19050">
            <a:tailEnd type="triangl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7" name="Rounded Rectangle 20">
            <a:extLst>
              <a:ext uri="{FF2B5EF4-FFF2-40B4-BE49-F238E27FC236}">
                <a16:creationId xmlns:a16="http://schemas.microsoft.com/office/drawing/2014/main" id="{7DD47690-6016-D0CF-D387-13AFBAD7E081}"/>
              </a:ext>
            </a:extLst>
          </p:cNvPr>
          <p:cNvSpPr/>
          <p:nvPr/>
        </p:nvSpPr>
        <p:spPr>
          <a:xfrm>
            <a:off x="5167140" y="4265261"/>
            <a:ext cx="558090" cy="313567"/>
          </a:xfrm>
          <a:prstGeom prst="roundRect">
            <a:avLst/>
          </a:prstGeom>
          <a:ln w="19050"/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altLang="zh-CN" sz="900" dirty="0">
                <a:latin typeface="Palatino"/>
              </a:rPr>
              <a:t>LSTM</a:t>
            </a:r>
            <a:endParaRPr lang="en-US" sz="900" dirty="0">
              <a:latin typeface="Palatino"/>
            </a:endParaRPr>
          </a:p>
        </p:txBody>
      </p:sp>
      <p:cxnSp>
        <p:nvCxnSpPr>
          <p:cNvPr id="58" name="Straight Arrow Connector 21">
            <a:extLst>
              <a:ext uri="{FF2B5EF4-FFF2-40B4-BE49-F238E27FC236}">
                <a16:creationId xmlns:a16="http://schemas.microsoft.com/office/drawing/2014/main" id="{6A13B574-10C8-5793-1488-4B5F7E51C7C4}"/>
              </a:ext>
            </a:extLst>
          </p:cNvPr>
          <p:cNvCxnSpPr>
            <a:endCxn id="57" idx="2"/>
          </p:cNvCxnSpPr>
          <p:nvPr/>
        </p:nvCxnSpPr>
        <p:spPr>
          <a:xfrm flipV="1">
            <a:off x="5446186" y="4578827"/>
            <a:ext cx="0" cy="595505"/>
          </a:xfrm>
          <a:prstGeom prst="straightConnector1">
            <a:avLst/>
          </a:prstGeom>
          <a:ln w="1905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59" name="Rounded Rectangle 22">
                <a:extLst>
                  <a:ext uri="{FF2B5EF4-FFF2-40B4-BE49-F238E27FC236}">
                    <a16:creationId xmlns:a16="http://schemas.microsoft.com/office/drawing/2014/main" id="{FEED06D0-6696-CC4A-4BFC-FDF9348A3F9F}"/>
                  </a:ext>
                </a:extLst>
              </p:cNvPr>
              <p:cNvSpPr/>
              <p:nvPr/>
            </p:nvSpPr>
            <p:spPr>
              <a:xfrm>
                <a:off x="5158432" y="5172959"/>
                <a:ext cx="558090" cy="313567"/>
              </a:xfrm>
              <a:prstGeom prst="roundRect">
                <a:avLst/>
              </a:prstGeom>
              <a:ln w="19050"/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14:m>
                  <m:oMath xmlns:m="http://schemas.openxmlformats.org/officeDocument/2006/math">
                    <m:sSub>
                      <m:sSubPr>
                        <m:ctrlPr>
                          <a:rPr lang="en-US" sz="900" i="1" smtClean="0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m:rPr>
                            <m:sty m:val="p"/>
                          </m:rPr>
                          <a:rPr lang="en-US" altLang="zh-CN" sz="900" i="1">
                            <a:latin typeface="Cambria Math" panose="02040503050406030204" pitchFamily="18" charset="0"/>
                          </a:rPr>
                          <m:t>y</m:t>
                        </m:r>
                      </m:e>
                      <m:sub>
                        <m:r>
                          <a:rPr lang="en-US" altLang="zh-CN" sz="900" b="0" i="1" smtClean="0">
                            <a:latin typeface="Cambria Math" panose="02040503050406030204" pitchFamily="18" charset="0"/>
                          </a:rPr>
                          <m:t>𝑚</m:t>
                        </m:r>
                        <m:r>
                          <a:rPr lang="en-US" altLang="zh-CN" sz="900" b="0" i="1" smtClean="0">
                            <a:latin typeface="Cambria Math" panose="02040503050406030204" pitchFamily="18" charset="0"/>
                          </a:rPr>
                          <m:t>−1</m:t>
                        </m:r>
                      </m:sub>
                    </m:sSub>
                  </m:oMath>
                </a14:m>
                <a:r>
                  <a:rPr lang="en-US" sz="900" dirty="0">
                    <a:latin typeface="Palatino"/>
                  </a:rPr>
                  <a:t> </a:t>
                </a:r>
              </a:p>
            </p:txBody>
          </p:sp>
        </mc:Choice>
        <mc:Fallback xmlns="">
          <p:sp>
            <p:nvSpPr>
              <p:cNvPr id="59" name="Rounded Rectangle 22">
                <a:extLst>
                  <a:ext uri="{FF2B5EF4-FFF2-40B4-BE49-F238E27FC236}">
                    <a16:creationId xmlns:a16="http://schemas.microsoft.com/office/drawing/2014/main" id="{FEED06D0-6696-CC4A-4BFC-FDF9348A3F9F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158432" y="5172959"/>
                <a:ext cx="558090" cy="313567"/>
              </a:xfrm>
              <a:prstGeom prst="roundRect">
                <a:avLst/>
              </a:prstGeom>
              <a:blipFill>
                <a:blip r:embed="rId18"/>
                <a:stretch>
                  <a:fillRect/>
                </a:stretch>
              </a:blipFill>
              <a:ln w="19050"/>
            </p:spPr>
            <p:txBody>
              <a:bodyPr/>
              <a:lstStyle/>
              <a:p>
                <a:r>
                  <a:rPr lang="zh-CN" altLang="en-US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60" name="Straight Arrow Connector 26">
            <a:extLst>
              <a:ext uri="{FF2B5EF4-FFF2-40B4-BE49-F238E27FC236}">
                <a16:creationId xmlns:a16="http://schemas.microsoft.com/office/drawing/2014/main" id="{06BEF23A-50CC-D854-1509-1A0EC5629DE8}"/>
              </a:ext>
            </a:extLst>
          </p:cNvPr>
          <p:cNvCxnSpPr>
            <a:stCxn id="53" idx="3"/>
          </p:cNvCxnSpPr>
          <p:nvPr/>
        </p:nvCxnSpPr>
        <p:spPr>
          <a:xfrm>
            <a:off x="3050990" y="4426321"/>
            <a:ext cx="238035" cy="0"/>
          </a:xfrm>
          <a:prstGeom prst="straightConnector1">
            <a:avLst/>
          </a:prstGeom>
          <a:ln w="19050">
            <a:tailEnd type="triangl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61" name="Rounded Rectangle 32">
                <a:extLst>
                  <a:ext uri="{FF2B5EF4-FFF2-40B4-BE49-F238E27FC236}">
                    <a16:creationId xmlns:a16="http://schemas.microsoft.com/office/drawing/2014/main" id="{D7CF07DA-9312-1656-619F-47827F1E4BEF}"/>
                  </a:ext>
                </a:extLst>
              </p:cNvPr>
              <p:cNvSpPr/>
              <p:nvPr/>
            </p:nvSpPr>
            <p:spPr>
              <a:xfrm>
                <a:off x="1694603" y="3645736"/>
                <a:ext cx="558090" cy="313567"/>
              </a:xfrm>
              <a:prstGeom prst="roundRect">
                <a:avLst/>
              </a:prstGeom>
              <a:ln w="19050"/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altLang="zh-CN" sz="900" i="1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CN" sz="900" i="1">
                              <a:latin typeface="Cambria Math" panose="02040503050406030204" pitchFamily="18" charset="0"/>
                            </a:rPr>
                            <m:t>h</m:t>
                          </m:r>
                        </m:e>
                        <m:sub>
                          <m:r>
                            <a:rPr lang="en-US" altLang="zh-CN" sz="900" i="1">
                              <a:latin typeface="Cambria Math" charset="0"/>
                            </a:rPr>
                            <m:t>1</m:t>
                          </m:r>
                        </m:sub>
                      </m:sSub>
                    </m:oMath>
                  </m:oMathPara>
                </a14:m>
                <a:endParaRPr lang="en-US" sz="900" dirty="0">
                  <a:latin typeface="Palatino"/>
                </a:endParaRPr>
              </a:p>
            </p:txBody>
          </p:sp>
        </mc:Choice>
        <mc:Fallback xmlns="">
          <p:sp>
            <p:nvSpPr>
              <p:cNvPr id="61" name="Rounded Rectangle 32">
                <a:extLst>
                  <a:ext uri="{FF2B5EF4-FFF2-40B4-BE49-F238E27FC236}">
                    <a16:creationId xmlns:a16="http://schemas.microsoft.com/office/drawing/2014/main" id="{D7CF07DA-9312-1656-619F-47827F1E4BEF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694603" y="3645736"/>
                <a:ext cx="558090" cy="313567"/>
              </a:xfrm>
              <a:prstGeom prst="roundRect">
                <a:avLst/>
              </a:prstGeom>
              <a:blipFill>
                <a:blip r:embed="rId19"/>
                <a:stretch>
                  <a:fillRect/>
                </a:stretch>
              </a:blipFill>
              <a:ln w="19050"/>
            </p:spPr>
            <p:txBody>
              <a:bodyPr/>
              <a:lstStyle/>
              <a:p>
                <a:r>
                  <a:rPr lang="zh-CN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62" name="Rounded Rectangle 33">
                <a:extLst>
                  <a:ext uri="{FF2B5EF4-FFF2-40B4-BE49-F238E27FC236}">
                    <a16:creationId xmlns:a16="http://schemas.microsoft.com/office/drawing/2014/main" id="{78BB3483-7B40-5B1B-0964-5172AB1F0114}"/>
                  </a:ext>
                </a:extLst>
              </p:cNvPr>
              <p:cNvSpPr/>
              <p:nvPr/>
            </p:nvSpPr>
            <p:spPr>
              <a:xfrm>
                <a:off x="2494800" y="3652977"/>
                <a:ext cx="558090" cy="313567"/>
              </a:xfrm>
              <a:prstGeom prst="roundRect">
                <a:avLst/>
              </a:prstGeom>
              <a:ln w="19050"/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altLang="zh-CN" sz="900" i="1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CN" sz="900" i="1">
                              <a:latin typeface="Cambria Math" panose="02040503050406030204" pitchFamily="18" charset="0"/>
                            </a:rPr>
                            <m:t>h</m:t>
                          </m:r>
                        </m:e>
                        <m:sub>
                          <m:r>
                            <a:rPr lang="en-US" altLang="zh-CN" sz="900" i="1"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</m:sSub>
                    </m:oMath>
                  </m:oMathPara>
                </a14:m>
                <a:endParaRPr lang="en-US" sz="900" dirty="0">
                  <a:latin typeface="Palatino"/>
                </a:endParaRPr>
              </a:p>
            </p:txBody>
          </p:sp>
        </mc:Choice>
        <mc:Fallback xmlns="">
          <p:sp>
            <p:nvSpPr>
              <p:cNvPr id="62" name="Rounded Rectangle 33">
                <a:extLst>
                  <a:ext uri="{FF2B5EF4-FFF2-40B4-BE49-F238E27FC236}">
                    <a16:creationId xmlns:a16="http://schemas.microsoft.com/office/drawing/2014/main" id="{78BB3483-7B40-5B1B-0964-5172AB1F0114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494800" y="3652977"/>
                <a:ext cx="558090" cy="313567"/>
              </a:xfrm>
              <a:prstGeom prst="roundRect">
                <a:avLst/>
              </a:prstGeom>
              <a:blipFill>
                <a:blip r:embed="rId20"/>
                <a:stretch>
                  <a:fillRect/>
                </a:stretch>
              </a:blipFill>
              <a:ln w="19050"/>
            </p:spPr>
            <p:txBody>
              <a:bodyPr/>
              <a:lstStyle/>
              <a:p>
                <a:r>
                  <a:rPr lang="zh-CN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63" name="Rounded Rectangle 35">
                <a:extLst>
                  <a:ext uri="{FF2B5EF4-FFF2-40B4-BE49-F238E27FC236}">
                    <a16:creationId xmlns:a16="http://schemas.microsoft.com/office/drawing/2014/main" id="{4B8380A8-603E-BB12-8ECE-D736C3C5977F}"/>
                  </a:ext>
                </a:extLst>
              </p:cNvPr>
              <p:cNvSpPr/>
              <p:nvPr/>
            </p:nvSpPr>
            <p:spPr>
              <a:xfrm>
                <a:off x="5168371" y="3666396"/>
                <a:ext cx="558090" cy="313567"/>
              </a:xfrm>
              <a:prstGeom prst="roundRect">
                <a:avLst/>
              </a:prstGeom>
              <a:ln w="19050"/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altLang="zh-CN" sz="90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CN" sz="900" i="1">
                              <a:latin typeface="Cambria Math" panose="02040503050406030204" pitchFamily="18" charset="0"/>
                            </a:rPr>
                            <m:t>h</m:t>
                          </m:r>
                        </m:e>
                        <m:sub>
                          <m:r>
                            <a:rPr lang="en-US" altLang="zh-CN" sz="900" b="0" i="1" smtClean="0">
                              <a:latin typeface="Cambria Math" panose="02040503050406030204" pitchFamily="18" charset="0"/>
                            </a:rPr>
                            <m:t>𝑚</m:t>
                          </m:r>
                        </m:sub>
                      </m:sSub>
                    </m:oMath>
                  </m:oMathPara>
                </a14:m>
                <a:endParaRPr lang="en-US" sz="900" dirty="0">
                  <a:latin typeface="Palatino"/>
                </a:endParaRPr>
              </a:p>
            </p:txBody>
          </p:sp>
        </mc:Choice>
        <mc:Fallback xmlns="">
          <p:sp>
            <p:nvSpPr>
              <p:cNvPr id="63" name="Rounded Rectangle 35">
                <a:extLst>
                  <a:ext uri="{FF2B5EF4-FFF2-40B4-BE49-F238E27FC236}">
                    <a16:creationId xmlns:a16="http://schemas.microsoft.com/office/drawing/2014/main" id="{4B8380A8-603E-BB12-8ECE-D736C3C5977F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168371" y="3666396"/>
                <a:ext cx="558090" cy="313567"/>
              </a:xfrm>
              <a:prstGeom prst="roundRect">
                <a:avLst/>
              </a:prstGeom>
              <a:blipFill>
                <a:blip r:embed="rId21"/>
                <a:stretch>
                  <a:fillRect/>
                </a:stretch>
              </a:blipFill>
              <a:ln w="19050"/>
            </p:spPr>
            <p:txBody>
              <a:bodyPr/>
              <a:lstStyle/>
              <a:p>
                <a:r>
                  <a:rPr lang="zh-CN" altLang="en-US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64" name="Straight Arrow Connector 8">
            <a:extLst>
              <a:ext uri="{FF2B5EF4-FFF2-40B4-BE49-F238E27FC236}">
                <a16:creationId xmlns:a16="http://schemas.microsoft.com/office/drawing/2014/main" id="{E647F064-4097-E852-6319-7343C240D155}"/>
              </a:ext>
            </a:extLst>
          </p:cNvPr>
          <p:cNvCxnSpPr>
            <a:endCxn id="61" idx="2"/>
          </p:cNvCxnSpPr>
          <p:nvPr/>
        </p:nvCxnSpPr>
        <p:spPr>
          <a:xfrm flipV="1">
            <a:off x="1973649" y="3959302"/>
            <a:ext cx="0" cy="300338"/>
          </a:xfrm>
          <a:prstGeom prst="straightConnector1">
            <a:avLst/>
          </a:prstGeom>
          <a:ln w="1905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5" name="Straight Arrow Connector 8">
            <a:extLst>
              <a:ext uri="{FF2B5EF4-FFF2-40B4-BE49-F238E27FC236}">
                <a16:creationId xmlns:a16="http://schemas.microsoft.com/office/drawing/2014/main" id="{344B69C1-9DB7-47C1-87B5-368EE8EF6AF1}"/>
              </a:ext>
            </a:extLst>
          </p:cNvPr>
          <p:cNvCxnSpPr/>
          <p:nvPr/>
        </p:nvCxnSpPr>
        <p:spPr>
          <a:xfrm flipV="1">
            <a:off x="2771949" y="3982054"/>
            <a:ext cx="933" cy="289763"/>
          </a:xfrm>
          <a:prstGeom prst="straightConnector1">
            <a:avLst/>
          </a:prstGeom>
          <a:ln w="1905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6" name="Straight Arrow Connector 8">
            <a:extLst>
              <a:ext uri="{FF2B5EF4-FFF2-40B4-BE49-F238E27FC236}">
                <a16:creationId xmlns:a16="http://schemas.microsoft.com/office/drawing/2014/main" id="{76EDEDB2-5EB3-1416-12D9-46B7119F009D}"/>
              </a:ext>
            </a:extLst>
          </p:cNvPr>
          <p:cNvCxnSpPr>
            <a:stCxn id="57" idx="0"/>
            <a:endCxn id="63" idx="2"/>
          </p:cNvCxnSpPr>
          <p:nvPr/>
        </p:nvCxnSpPr>
        <p:spPr>
          <a:xfrm flipV="1">
            <a:off x="5446185" y="3979963"/>
            <a:ext cx="1231" cy="285298"/>
          </a:xfrm>
          <a:prstGeom prst="straightConnector1">
            <a:avLst/>
          </a:prstGeom>
          <a:ln w="1905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7" name="Straight Arrow Connector 26">
            <a:extLst>
              <a:ext uri="{FF2B5EF4-FFF2-40B4-BE49-F238E27FC236}">
                <a16:creationId xmlns:a16="http://schemas.microsoft.com/office/drawing/2014/main" id="{55B449BD-86BF-217B-5F51-084D9B432FF2}"/>
              </a:ext>
            </a:extLst>
          </p:cNvPr>
          <p:cNvCxnSpPr/>
          <p:nvPr/>
        </p:nvCxnSpPr>
        <p:spPr>
          <a:xfrm>
            <a:off x="2254866" y="5335392"/>
            <a:ext cx="238035" cy="0"/>
          </a:xfrm>
          <a:prstGeom prst="straightConnector1">
            <a:avLst/>
          </a:prstGeom>
          <a:ln w="19050">
            <a:tailEnd type="triangl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8" name="Straight Arrow Connector 26">
            <a:extLst>
              <a:ext uri="{FF2B5EF4-FFF2-40B4-BE49-F238E27FC236}">
                <a16:creationId xmlns:a16="http://schemas.microsoft.com/office/drawing/2014/main" id="{663221BD-7073-2C2D-F3BF-517406CE3C4F}"/>
              </a:ext>
            </a:extLst>
          </p:cNvPr>
          <p:cNvCxnSpPr/>
          <p:nvPr/>
        </p:nvCxnSpPr>
        <p:spPr>
          <a:xfrm>
            <a:off x="3051542" y="5336150"/>
            <a:ext cx="238035" cy="0"/>
          </a:xfrm>
          <a:prstGeom prst="straightConnector1">
            <a:avLst/>
          </a:prstGeom>
          <a:ln w="19050">
            <a:tailEnd type="triangl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9" name="Straight Arrow Connector 17">
            <a:extLst>
              <a:ext uri="{FF2B5EF4-FFF2-40B4-BE49-F238E27FC236}">
                <a16:creationId xmlns:a16="http://schemas.microsoft.com/office/drawing/2014/main" id="{F37C3BBF-ADBA-3E7E-9590-E7377F854F0A}"/>
              </a:ext>
            </a:extLst>
          </p:cNvPr>
          <p:cNvCxnSpPr/>
          <p:nvPr/>
        </p:nvCxnSpPr>
        <p:spPr>
          <a:xfrm>
            <a:off x="2256336" y="3802519"/>
            <a:ext cx="238464" cy="0"/>
          </a:xfrm>
          <a:prstGeom prst="straightConnector1">
            <a:avLst/>
          </a:prstGeom>
          <a:ln w="19050">
            <a:tailEnd type="triangl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70" name="Straight Arrow Connector 17">
            <a:extLst>
              <a:ext uri="{FF2B5EF4-FFF2-40B4-BE49-F238E27FC236}">
                <a16:creationId xmlns:a16="http://schemas.microsoft.com/office/drawing/2014/main" id="{953425C4-792A-AEC7-BD1A-C0058820934B}"/>
              </a:ext>
            </a:extLst>
          </p:cNvPr>
          <p:cNvCxnSpPr/>
          <p:nvPr/>
        </p:nvCxnSpPr>
        <p:spPr>
          <a:xfrm>
            <a:off x="3050562" y="3818071"/>
            <a:ext cx="238464" cy="0"/>
          </a:xfrm>
          <a:prstGeom prst="straightConnector1">
            <a:avLst/>
          </a:prstGeom>
          <a:ln w="19050">
            <a:tailEnd type="triangl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71" name="Straight Arrow Connector 8">
            <a:extLst>
              <a:ext uri="{FF2B5EF4-FFF2-40B4-BE49-F238E27FC236}">
                <a16:creationId xmlns:a16="http://schemas.microsoft.com/office/drawing/2014/main" id="{F6302AE9-F7B4-89DA-3E14-A0B47E316A6C}"/>
              </a:ext>
            </a:extLst>
          </p:cNvPr>
          <p:cNvCxnSpPr/>
          <p:nvPr/>
        </p:nvCxnSpPr>
        <p:spPr>
          <a:xfrm flipV="1">
            <a:off x="4094635" y="3405550"/>
            <a:ext cx="0" cy="291661"/>
          </a:xfrm>
          <a:prstGeom prst="straightConnector1">
            <a:avLst/>
          </a:prstGeom>
          <a:ln w="1905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72" name="Rounded Rectangle 32">
                <a:extLst>
                  <a:ext uri="{FF2B5EF4-FFF2-40B4-BE49-F238E27FC236}">
                    <a16:creationId xmlns:a16="http://schemas.microsoft.com/office/drawing/2014/main" id="{560CEC3B-C253-757D-4C08-A0BAAD4AFA80}"/>
                  </a:ext>
                </a:extLst>
              </p:cNvPr>
              <p:cNvSpPr/>
              <p:nvPr/>
            </p:nvSpPr>
            <p:spPr>
              <a:xfrm>
                <a:off x="3724872" y="3091983"/>
                <a:ext cx="731476" cy="313567"/>
              </a:xfrm>
              <a:prstGeom prst="roundRect">
                <a:avLst/>
              </a:prstGeom>
              <a:ln w="19050"/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900" i="1">
                          <a:latin typeface="Cambria Math" panose="02040503050406030204" pitchFamily="18" charset="0"/>
                        </a:rPr>
                        <m:t>𝐿𝑖𝑛𝑒𝑎𝑟</m:t>
                      </m:r>
                    </m:oMath>
                  </m:oMathPara>
                </a14:m>
                <a:endParaRPr lang="en-US" sz="900" dirty="0">
                  <a:latin typeface="Palatino"/>
                </a:endParaRPr>
              </a:p>
            </p:txBody>
          </p:sp>
        </mc:Choice>
        <mc:Fallback xmlns="">
          <p:sp>
            <p:nvSpPr>
              <p:cNvPr id="72" name="Rounded Rectangle 32">
                <a:extLst>
                  <a:ext uri="{FF2B5EF4-FFF2-40B4-BE49-F238E27FC236}">
                    <a16:creationId xmlns:a16="http://schemas.microsoft.com/office/drawing/2014/main" id="{560CEC3B-C253-757D-4C08-A0BAAD4AFA80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724872" y="3091983"/>
                <a:ext cx="731476" cy="313567"/>
              </a:xfrm>
              <a:prstGeom prst="roundRect">
                <a:avLst/>
              </a:prstGeom>
              <a:blipFill>
                <a:blip r:embed="rId22"/>
                <a:stretch>
                  <a:fillRect/>
                </a:stretch>
              </a:blipFill>
              <a:ln w="19050"/>
            </p:spPr>
            <p:txBody>
              <a:bodyPr/>
              <a:lstStyle/>
              <a:p>
                <a:r>
                  <a:rPr lang="zh-CN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73" name="Rounded Rectangle 32">
                <a:extLst>
                  <a:ext uri="{FF2B5EF4-FFF2-40B4-BE49-F238E27FC236}">
                    <a16:creationId xmlns:a16="http://schemas.microsoft.com/office/drawing/2014/main" id="{AD6481C5-39DC-13E2-9F08-4D61959C2CCA}"/>
                  </a:ext>
                </a:extLst>
              </p:cNvPr>
              <p:cNvSpPr/>
              <p:nvPr/>
            </p:nvSpPr>
            <p:spPr>
              <a:xfrm>
                <a:off x="3705872" y="2485215"/>
                <a:ext cx="731477" cy="312086"/>
              </a:xfrm>
              <a:prstGeom prst="roundRect">
                <a:avLst/>
              </a:prstGeom>
              <a:ln w="19050"/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900" i="1">
                          <a:latin typeface="Cambria Math" panose="02040503050406030204" pitchFamily="18" charset="0"/>
                        </a:rPr>
                        <m:t>𝑆𝑜𝑓𝑡𝑚𝑎𝑥</m:t>
                      </m:r>
                    </m:oMath>
                  </m:oMathPara>
                </a14:m>
                <a:endParaRPr lang="en-US" sz="900" dirty="0">
                  <a:latin typeface="Palatino"/>
                </a:endParaRPr>
              </a:p>
            </p:txBody>
          </p:sp>
        </mc:Choice>
        <mc:Fallback xmlns="">
          <p:sp>
            <p:nvSpPr>
              <p:cNvPr id="73" name="Rounded Rectangle 32">
                <a:extLst>
                  <a:ext uri="{FF2B5EF4-FFF2-40B4-BE49-F238E27FC236}">
                    <a16:creationId xmlns:a16="http://schemas.microsoft.com/office/drawing/2014/main" id="{AD6481C5-39DC-13E2-9F08-4D61959C2CCA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705872" y="2485215"/>
                <a:ext cx="731477" cy="312086"/>
              </a:xfrm>
              <a:prstGeom prst="roundRect">
                <a:avLst/>
              </a:prstGeom>
              <a:blipFill>
                <a:blip r:embed="rId23"/>
                <a:stretch>
                  <a:fillRect/>
                </a:stretch>
              </a:blipFill>
              <a:ln w="19050"/>
            </p:spPr>
            <p:txBody>
              <a:bodyPr/>
              <a:lstStyle/>
              <a:p>
                <a:r>
                  <a:rPr lang="zh-CN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74" name="文本框 73">
                <a:extLst>
                  <a:ext uri="{FF2B5EF4-FFF2-40B4-BE49-F238E27FC236}">
                    <a16:creationId xmlns:a16="http://schemas.microsoft.com/office/drawing/2014/main" id="{B94E0252-D43E-6201-5097-A969F564A07F}"/>
                  </a:ext>
                </a:extLst>
              </p:cNvPr>
              <p:cNvSpPr txBox="1"/>
              <p:nvPr/>
            </p:nvSpPr>
            <p:spPr>
              <a:xfrm>
                <a:off x="3330894" y="2123218"/>
                <a:ext cx="1481431" cy="25391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altLang="zh-CN" sz="1050" i="1">
                          <a:latin typeface="Cambria Math" panose="02040503050406030204" pitchFamily="18" charset="0"/>
                        </a:rPr>
                        <m:t>𝑝</m:t>
                      </m:r>
                      <m:r>
                        <a:rPr lang="en-US" altLang="zh-CN" sz="1050" i="1">
                          <a:latin typeface="Cambria Math" panose="02040503050406030204" pitchFamily="18" charset="0"/>
                        </a:rPr>
                        <m:t>(</m:t>
                      </m:r>
                      <m:sSub>
                        <m:sSubPr>
                          <m:ctrlPr>
                            <a:rPr lang="en-US" altLang="zh-CN" sz="1050" i="1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CN" sz="1050" i="1">
                              <a:latin typeface="Cambria Math" panose="02040503050406030204" pitchFamily="18" charset="0"/>
                            </a:rPr>
                            <m:t>𝑦</m:t>
                          </m:r>
                        </m:e>
                        <m:sub>
                          <m:r>
                            <a:rPr lang="en-US" altLang="zh-CN" sz="1050" i="1">
                              <a:latin typeface="Cambria Math" panose="02040503050406030204" pitchFamily="18" charset="0"/>
                            </a:rPr>
                            <m:t>𝑖</m:t>
                          </m:r>
                        </m:sub>
                      </m:sSub>
                      <m:r>
                        <a:rPr lang="en-US" altLang="zh-CN" sz="1050" i="1">
                          <a:latin typeface="Cambria Math" panose="02040503050406030204" pitchFamily="18" charset="0"/>
                        </a:rPr>
                        <m:t>|</m:t>
                      </m:r>
                      <m:sSub>
                        <m:sSubPr>
                          <m:ctrlPr>
                            <a:rPr lang="en-US" altLang="zh-CN" sz="1050" i="1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CN" sz="1050" i="1">
                              <a:latin typeface="Cambria Math" panose="02040503050406030204" pitchFamily="18" charset="0"/>
                            </a:rPr>
                            <m:t>𝑦</m:t>
                          </m:r>
                        </m:e>
                        <m:sub>
                          <m:r>
                            <a:rPr lang="en-US" altLang="zh-CN" sz="1050" i="1">
                              <a:latin typeface="Cambria Math" panose="02040503050406030204" pitchFamily="18" charset="0"/>
                            </a:rPr>
                            <m:t>1</m:t>
                          </m:r>
                        </m:sub>
                      </m:sSub>
                      <m:r>
                        <a:rPr lang="en-US" altLang="zh-CN" sz="1050" i="1">
                          <a:latin typeface="Cambria Math" panose="02040503050406030204" pitchFamily="18" charset="0"/>
                        </a:rPr>
                        <m:t>,</m:t>
                      </m:r>
                      <m:sSub>
                        <m:sSubPr>
                          <m:ctrlPr>
                            <a:rPr lang="en-US" altLang="zh-CN" sz="1050" i="1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CN" sz="1050" i="1">
                              <a:latin typeface="Cambria Math" panose="02040503050406030204" pitchFamily="18" charset="0"/>
                            </a:rPr>
                            <m:t>𝑦</m:t>
                          </m:r>
                        </m:e>
                        <m:sub>
                          <m:r>
                            <a:rPr lang="en-US" altLang="zh-CN" sz="1050" i="1"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</m:sSub>
                      <m:r>
                        <a:rPr lang="en-US" altLang="zh-CN" sz="1050" i="1">
                          <a:latin typeface="Cambria Math" panose="02040503050406030204" pitchFamily="18" charset="0"/>
                        </a:rPr>
                        <m:t>,…,</m:t>
                      </m:r>
                      <m:sSub>
                        <m:sSubPr>
                          <m:ctrlPr>
                            <a:rPr lang="en-US" altLang="zh-CN" sz="1050" i="1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CN" sz="1050" i="1">
                              <a:latin typeface="Cambria Math" panose="02040503050406030204" pitchFamily="18" charset="0"/>
                            </a:rPr>
                            <m:t>𝑦</m:t>
                          </m:r>
                        </m:e>
                        <m:sub>
                          <m:r>
                            <a:rPr lang="en-US" altLang="zh-CN" sz="1050" i="1">
                              <a:latin typeface="Cambria Math" panose="02040503050406030204" pitchFamily="18" charset="0"/>
                            </a:rPr>
                            <m:t>𝑖</m:t>
                          </m:r>
                          <m:r>
                            <a:rPr lang="en-US" altLang="zh-CN" sz="1050" i="1">
                              <a:latin typeface="Cambria Math" panose="02040503050406030204" pitchFamily="18" charset="0"/>
                            </a:rPr>
                            <m:t>−1</m:t>
                          </m:r>
                        </m:sub>
                      </m:sSub>
                      <m:r>
                        <a:rPr lang="en-US" altLang="zh-CN" sz="1050" i="1">
                          <a:latin typeface="Cambria Math" panose="02040503050406030204" pitchFamily="18" charset="0"/>
                        </a:rPr>
                        <m:t>,</m:t>
                      </m:r>
                      <m:r>
                        <a:rPr lang="en-US" altLang="zh-CN" sz="1050" i="1">
                          <a:latin typeface="Cambria Math" panose="02040503050406030204" pitchFamily="18" charset="0"/>
                        </a:rPr>
                        <m:t>𝑋</m:t>
                      </m:r>
                      <m:r>
                        <a:rPr lang="en-US" altLang="zh-CN" sz="1050" i="1">
                          <a:latin typeface="Cambria Math" panose="02040503050406030204" pitchFamily="18" charset="0"/>
                        </a:rPr>
                        <m:t>)</m:t>
                      </m:r>
                    </m:oMath>
                  </m:oMathPara>
                </a14:m>
                <a:endParaRPr lang="zh-CN" altLang="en-US" sz="1050" dirty="0">
                  <a:latin typeface="Palatino"/>
                </a:endParaRPr>
              </a:p>
            </p:txBody>
          </p:sp>
        </mc:Choice>
        <mc:Fallback xmlns="">
          <p:sp>
            <p:nvSpPr>
              <p:cNvPr id="74" name="文本框 73">
                <a:extLst>
                  <a:ext uri="{FF2B5EF4-FFF2-40B4-BE49-F238E27FC236}">
                    <a16:creationId xmlns:a16="http://schemas.microsoft.com/office/drawing/2014/main" id="{B94E0252-D43E-6201-5097-A969F564A07F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330894" y="2123218"/>
                <a:ext cx="1481431" cy="253916"/>
              </a:xfrm>
              <a:prstGeom prst="rect">
                <a:avLst/>
              </a:prstGeom>
              <a:blipFill>
                <a:blip r:embed="rId24"/>
                <a:stretch>
                  <a:fillRect b="-7143"/>
                </a:stretch>
              </a:blipFill>
            </p:spPr>
            <p:txBody>
              <a:bodyPr/>
              <a:lstStyle/>
              <a:p>
                <a:r>
                  <a:rPr lang="zh-CN" altLang="en-US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75" name="Straight Arrow Connector 8">
            <a:extLst>
              <a:ext uri="{FF2B5EF4-FFF2-40B4-BE49-F238E27FC236}">
                <a16:creationId xmlns:a16="http://schemas.microsoft.com/office/drawing/2014/main" id="{DDE27C4C-0584-8EFA-954B-75B431F2278E}"/>
              </a:ext>
            </a:extLst>
          </p:cNvPr>
          <p:cNvCxnSpPr/>
          <p:nvPr/>
        </p:nvCxnSpPr>
        <p:spPr>
          <a:xfrm flipV="1">
            <a:off x="4090610" y="2797301"/>
            <a:ext cx="0" cy="291661"/>
          </a:xfrm>
          <a:prstGeom prst="straightConnector1">
            <a:avLst/>
          </a:prstGeom>
          <a:ln w="1905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6" name="Straight Arrow Connector 17">
            <a:extLst>
              <a:ext uri="{FF2B5EF4-FFF2-40B4-BE49-F238E27FC236}">
                <a16:creationId xmlns:a16="http://schemas.microsoft.com/office/drawing/2014/main" id="{5FB72206-7F01-6681-1F16-81FC12BAD615}"/>
              </a:ext>
            </a:extLst>
          </p:cNvPr>
          <p:cNvCxnSpPr/>
          <p:nvPr/>
        </p:nvCxnSpPr>
        <p:spPr>
          <a:xfrm>
            <a:off x="1291787" y="3818071"/>
            <a:ext cx="200635" cy="0"/>
          </a:xfrm>
          <a:prstGeom prst="straightConnector1">
            <a:avLst/>
          </a:prstGeom>
          <a:ln w="19050">
            <a:tailEnd type="triangl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77" name="Rounded Rectangle 13">
            <a:extLst>
              <a:ext uri="{FF2B5EF4-FFF2-40B4-BE49-F238E27FC236}">
                <a16:creationId xmlns:a16="http://schemas.microsoft.com/office/drawing/2014/main" id="{F34BE11B-66C4-4734-1DA7-523A0C4B4356}"/>
              </a:ext>
            </a:extLst>
          </p:cNvPr>
          <p:cNvSpPr/>
          <p:nvPr/>
        </p:nvSpPr>
        <p:spPr>
          <a:xfrm>
            <a:off x="3822266" y="4258810"/>
            <a:ext cx="558090" cy="313567"/>
          </a:xfrm>
          <a:prstGeom prst="roundRect">
            <a:avLst/>
          </a:prstGeom>
          <a:ln w="19050"/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altLang="zh-CN" sz="900" dirty="0">
                <a:latin typeface="Palatino"/>
              </a:rPr>
              <a:t>LSTM</a:t>
            </a:r>
            <a:endParaRPr lang="en-US" sz="900" dirty="0">
              <a:latin typeface="Palatino"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78" name="Rounded Rectangle 15">
                <a:extLst>
                  <a:ext uri="{FF2B5EF4-FFF2-40B4-BE49-F238E27FC236}">
                    <a16:creationId xmlns:a16="http://schemas.microsoft.com/office/drawing/2014/main" id="{A0AB309B-000F-C2A2-D19B-569C0C91C9BB}"/>
                  </a:ext>
                </a:extLst>
              </p:cNvPr>
              <p:cNvSpPr/>
              <p:nvPr/>
            </p:nvSpPr>
            <p:spPr>
              <a:xfrm>
                <a:off x="3812498" y="5178608"/>
                <a:ext cx="558090" cy="313567"/>
              </a:xfrm>
              <a:prstGeom prst="roundRect">
                <a:avLst/>
              </a:prstGeom>
              <a:ln w="19050"/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14:m>
                  <m:oMath xmlns:m="http://schemas.openxmlformats.org/officeDocument/2006/math">
                    <m:sSub>
                      <m:sSubPr>
                        <m:ctrlPr>
                          <a:rPr lang="en-US" sz="900" i="1" smtClean="0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sz="900" i="1">
                            <a:latin typeface="Cambria Math" panose="02040503050406030204" pitchFamily="18" charset="0"/>
                          </a:rPr>
                          <m:t>𝑦</m:t>
                        </m:r>
                      </m:e>
                      <m:sub>
                        <m:r>
                          <a:rPr lang="en-US" sz="900" b="0" i="1" smtClean="0">
                            <a:latin typeface="Cambria Math" panose="02040503050406030204" pitchFamily="18" charset="0"/>
                          </a:rPr>
                          <m:t>𝑖</m:t>
                        </m:r>
                        <m:r>
                          <a:rPr lang="en-US" sz="900" b="0" i="1" smtClean="0">
                            <a:latin typeface="Cambria Math" panose="02040503050406030204" pitchFamily="18" charset="0"/>
                          </a:rPr>
                          <m:t>−1</m:t>
                        </m:r>
                      </m:sub>
                    </m:sSub>
                  </m:oMath>
                </a14:m>
                <a:r>
                  <a:rPr lang="en-US" sz="900" dirty="0">
                    <a:latin typeface="Palatino"/>
                  </a:rPr>
                  <a:t> </a:t>
                </a:r>
              </a:p>
            </p:txBody>
          </p:sp>
        </mc:Choice>
        <mc:Fallback xmlns="">
          <p:sp>
            <p:nvSpPr>
              <p:cNvPr id="78" name="Rounded Rectangle 15">
                <a:extLst>
                  <a:ext uri="{FF2B5EF4-FFF2-40B4-BE49-F238E27FC236}">
                    <a16:creationId xmlns:a16="http://schemas.microsoft.com/office/drawing/2014/main" id="{A0AB309B-000F-C2A2-D19B-569C0C91C9BB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812498" y="5178608"/>
                <a:ext cx="558090" cy="313567"/>
              </a:xfrm>
              <a:prstGeom prst="roundRect">
                <a:avLst/>
              </a:prstGeom>
              <a:blipFill>
                <a:blip r:embed="rId25"/>
                <a:stretch>
                  <a:fillRect/>
                </a:stretch>
              </a:blipFill>
              <a:ln w="19050"/>
            </p:spPr>
            <p:txBody>
              <a:bodyPr/>
              <a:lstStyle/>
              <a:p>
                <a:r>
                  <a:rPr lang="zh-CN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79" name="Rounded Rectangle 33">
                <a:extLst>
                  <a:ext uri="{FF2B5EF4-FFF2-40B4-BE49-F238E27FC236}">
                    <a16:creationId xmlns:a16="http://schemas.microsoft.com/office/drawing/2014/main" id="{A9B42C56-646E-5089-F70E-9EA0A0CD236B}"/>
                  </a:ext>
                </a:extLst>
              </p:cNvPr>
              <p:cNvSpPr/>
              <p:nvPr/>
            </p:nvSpPr>
            <p:spPr>
              <a:xfrm>
                <a:off x="3818476" y="3661286"/>
                <a:ext cx="558090" cy="313567"/>
              </a:xfrm>
              <a:prstGeom prst="roundRect">
                <a:avLst/>
              </a:prstGeom>
              <a:ln w="19050"/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altLang="zh-CN" sz="900" i="1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altLang="zh-CN" sz="900" i="1">
                              <a:latin typeface="Cambria Math" panose="02040503050406030204" pitchFamily="18" charset="0"/>
                            </a:rPr>
                            <m:t>h</m:t>
                          </m:r>
                        </m:e>
                        <m:sub>
                          <m:r>
                            <m:rPr>
                              <m:sty m:val="p"/>
                            </m:rPr>
                            <a:rPr lang="en-US" altLang="zh-CN" sz="900" i="1">
                              <a:latin typeface="Cambria Math" panose="02040503050406030204" pitchFamily="18" charset="0"/>
                            </a:rPr>
                            <m:t>i</m:t>
                          </m:r>
                        </m:sub>
                      </m:sSub>
                    </m:oMath>
                  </m:oMathPara>
                </a14:m>
                <a:endParaRPr lang="en-US" sz="900" dirty="0">
                  <a:latin typeface="Palatino"/>
                </a:endParaRPr>
              </a:p>
            </p:txBody>
          </p:sp>
        </mc:Choice>
        <mc:Fallback xmlns="">
          <p:sp>
            <p:nvSpPr>
              <p:cNvPr id="79" name="Rounded Rectangle 33">
                <a:extLst>
                  <a:ext uri="{FF2B5EF4-FFF2-40B4-BE49-F238E27FC236}">
                    <a16:creationId xmlns:a16="http://schemas.microsoft.com/office/drawing/2014/main" id="{A9B42C56-646E-5089-F70E-9EA0A0CD236B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818476" y="3661286"/>
                <a:ext cx="558090" cy="313567"/>
              </a:xfrm>
              <a:prstGeom prst="roundRect">
                <a:avLst/>
              </a:prstGeom>
              <a:blipFill>
                <a:blip r:embed="rId26"/>
                <a:stretch>
                  <a:fillRect/>
                </a:stretch>
              </a:blipFill>
              <a:ln w="19050"/>
            </p:spPr>
            <p:txBody>
              <a:bodyPr/>
              <a:lstStyle/>
              <a:p>
                <a:r>
                  <a:rPr lang="zh-CN" alt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80" name="文本框 79">
            <a:extLst>
              <a:ext uri="{FF2B5EF4-FFF2-40B4-BE49-F238E27FC236}">
                <a16:creationId xmlns:a16="http://schemas.microsoft.com/office/drawing/2014/main" id="{2C491EBE-971F-A4F6-1850-603AE7336105}"/>
              </a:ext>
            </a:extLst>
          </p:cNvPr>
          <p:cNvSpPr txBox="1"/>
          <p:nvPr/>
        </p:nvSpPr>
        <p:spPr>
          <a:xfrm>
            <a:off x="3269434" y="3660396"/>
            <a:ext cx="312906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00" dirty="0">
                <a:latin typeface="Palatino"/>
              </a:rPr>
              <a:t>…</a:t>
            </a:r>
            <a:endParaRPr lang="zh-CN" altLang="en-US" sz="1000" dirty="0">
              <a:latin typeface="Palatino"/>
            </a:endParaRPr>
          </a:p>
        </p:txBody>
      </p:sp>
      <p:cxnSp>
        <p:nvCxnSpPr>
          <p:cNvPr id="81" name="Straight Arrow Connector 17">
            <a:extLst>
              <a:ext uri="{FF2B5EF4-FFF2-40B4-BE49-F238E27FC236}">
                <a16:creationId xmlns:a16="http://schemas.microsoft.com/office/drawing/2014/main" id="{7CEB5D51-3336-DA4C-6978-0A3D44D7CFAE}"/>
              </a:ext>
            </a:extLst>
          </p:cNvPr>
          <p:cNvCxnSpPr/>
          <p:nvPr/>
        </p:nvCxnSpPr>
        <p:spPr>
          <a:xfrm>
            <a:off x="3580012" y="3809760"/>
            <a:ext cx="238464" cy="0"/>
          </a:xfrm>
          <a:prstGeom prst="straightConnector1">
            <a:avLst/>
          </a:prstGeom>
          <a:ln w="19050">
            <a:tailEnd type="triangl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82" name="Straight Arrow Connector 17">
            <a:extLst>
              <a:ext uri="{FF2B5EF4-FFF2-40B4-BE49-F238E27FC236}">
                <a16:creationId xmlns:a16="http://schemas.microsoft.com/office/drawing/2014/main" id="{C10CC6AA-6C14-09FE-D343-6FBC0AC0BAB3}"/>
              </a:ext>
            </a:extLst>
          </p:cNvPr>
          <p:cNvCxnSpPr/>
          <p:nvPr/>
        </p:nvCxnSpPr>
        <p:spPr>
          <a:xfrm>
            <a:off x="3580012" y="4422044"/>
            <a:ext cx="238464" cy="0"/>
          </a:xfrm>
          <a:prstGeom prst="straightConnector1">
            <a:avLst/>
          </a:prstGeom>
          <a:ln w="19050">
            <a:tailEnd type="triangl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83" name="文本框 82">
            <a:extLst>
              <a:ext uri="{FF2B5EF4-FFF2-40B4-BE49-F238E27FC236}">
                <a16:creationId xmlns:a16="http://schemas.microsoft.com/office/drawing/2014/main" id="{06F88330-F3F4-87BA-3E76-DEAB73E4309A}"/>
              </a:ext>
            </a:extLst>
          </p:cNvPr>
          <p:cNvSpPr txBox="1"/>
          <p:nvPr/>
        </p:nvSpPr>
        <p:spPr>
          <a:xfrm>
            <a:off x="3284663" y="4275224"/>
            <a:ext cx="312906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00" dirty="0">
                <a:latin typeface="Palatino"/>
              </a:rPr>
              <a:t>…</a:t>
            </a:r>
            <a:endParaRPr lang="zh-CN" altLang="en-US" sz="1000" dirty="0">
              <a:latin typeface="Palatino"/>
            </a:endParaRPr>
          </a:p>
        </p:txBody>
      </p:sp>
      <p:sp>
        <p:nvSpPr>
          <p:cNvPr id="84" name="文本框 83">
            <a:extLst>
              <a:ext uri="{FF2B5EF4-FFF2-40B4-BE49-F238E27FC236}">
                <a16:creationId xmlns:a16="http://schemas.microsoft.com/office/drawing/2014/main" id="{633C963D-6DDF-9289-8D0A-F2C59D75B6CE}"/>
              </a:ext>
            </a:extLst>
          </p:cNvPr>
          <p:cNvSpPr txBox="1"/>
          <p:nvPr/>
        </p:nvSpPr>
        <p:spPr>
          <a:xfrm>
            <a:off x="3292426" y="5178608"/>
            <a:ext cx="312906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00" dirty="0">
                <a:latin typeface="Palatino"/>
              </a:rPr>
              <a:t>…</a:t>
            </a:r>
            <a:endParaRPr lang="zh-CN" altLang="en-US" sz="1000" dirty="0">
              <a:latin typeface="Palatino"/>
            </a:endParaRPr>
          </a:p>
        </p:txBody>
      </p:sp>
      <p:cxnSp>
        <p:nvCxnSpPr>
          <p:cNvPr id="85" name="Straight Arrow Connector 17">
            <a:extLst>
              <a:ext uri="{FF2B5EF4-FFF2-40B4-BE49-F238E27FC236}">
                <a16:creationId xmlns:a16="http://schemas.microsoft.com/office/drawing/2014/main" id="{17387424-8BFF-3FF8-D5DA-F93B42405761}"/>
              </a:ext>
            </a:extLst>
          </p:cNvPr>
          <p:cNvCxnSpPr/>
          <p:nvPr/>
        </p:nvCxnSpPr>
        <p:spPr>
          <a:xfrm>
            <a:off x="3588243" y="5330859"/>
            <a:ext cx="238464" cy="0"/>
          </a:xfrm>
          <a:prstGeom prst="straightConnector1">
            <a:avLst/>
          </a:prstGeom>
          <a:ln w="19050">
            <a:tailEnd type="triangl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86" name="Straight Arrow Connector 17">
            <a:extLst>
              <a:ext uri="{FF2B5EF4-FFF2-40B4-BE49-F238E27FC236}">
                <a16:creationId xmlns:a16="http://schemas.microsoft.com/office/drawing/2014/main" id="{54CD53ED-DF4F-BD03-4625-E76E4EF6670B}"/>
              </a:ext>
            </a:extLst>
          </p:cNvPr>
          <p:cNvCxnSpPr/>
          <p:nvPr/>
        </p:nvCxnSpPr>
        <p:spPr>
          <a:xfrm>
            <a:off x="4390518" y="3802519"/>
            <a:ext cx="238464" cy="0"/>
          </a:xfrm>
          <a:prstGeom prst="straightConnector1">
            <a:avLst/>
          </a:prstGeom>
          <a:ln w="19050">
            <a:tailEnd type="triangl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87" name="文本框 86">
            <a:extLst>
              <a:ext uri="{FF2B5EF4-FFF2-40B4-BE49-F238E27FC236}">
                <a16:creationId xmlns:a16="http://schemas.microsoft.com/office/drawing/2014/main" id="{30C0C18A-DF55-8AF3-D8CE-3D93A550C2BD}"/>
              </a:ext>
            </a:extLst>
          </p:cNvPr>
          <p:cNvSpPr txBox="1"/>
          <p:nvPr/>
        </p:nvSpPr>
        <p:spPr>
          <a:xfrm>
            <a:off x="4609390" y="3644844"/>
            <a:ext cx="312906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00" dirty="0">
                <a:latin typeface="Palatino"/>
              </a:rPr>
              <a:t>…</a:t>
            </a:r>
            <a:endParaRPr lang="zh-CN" altLang="en-US" sz="1000" dirty="0">
              <a:latin typeface="Palatino"/>
            </a:endParaRPr>
          </a:p>
        </p:txBody>
      </p:sp>
      <p:cxnSp>
        <p:nvCxnSpPr>
          <p:cNvPr id="88" name="Straight Arrow Connector 17">
            <a:extLst>
              <a:ext uri="{FF2B5EF4-FFF2-40B4-BE49-F238E27FC236}">
                <a16:creationId xmlns:a16="http://schemas.microsoft.com/office/drawing/2014/main" id="{5C116097-5244-DAF8-C65A-26452FA3413F}"/>
              </a:ext>
            </a:extLst>
          </p:cNvPr>
          <p:cNvCxnSpPr/>
          <p:nvPr/>
        </p:nvCxnSpPr>
        <p:spPr>
          <a:xfrm>
            <a:off x="4919968" y="3794208"/>
            <a:ext cx="238464" cy="0"/>
          </a:xfrm>
          <a:prstGeom prst="straightConnector1">
            <a:avLst/>
          </a:prstGeom>
          <a:ln w="19050">
            <a:tailEnd type="triangl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89" name="Straight Arrow Connector 17">
            <a:extLst>
              <a:ext uri="{FF2B5EF4-FFF2-40B4-BE49-F238E27FC236}">
                <a16:creationId xmlns:a16="http://schemas.microsoft.com/office/drawing/2014/main" id="{BA33FC8D-76DE-C19A-126A-6107C4F47395}"/>
              </a:ext>
            </a:extLst>
          </p:cNvPr>
          <p:cNvCxnSpPr/>
          <p:nvPr/>
        </p:nvCxnSpPr>
        <p:spPr>
          <a:xfrm>
            <a:off x="4376566" y="4422044"/>
            <a:ext cx="238464" cy="0"/>
          </a:xfrm>
          <a:prstGeom prst="straightConnector1">
            <a:avLst/>
          </a:prstGeom>
          <a:ln w="19050">
            <a:tailEnd type="triangl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90" name="文本框 89">
            <a:extLst>
              <a:ext uri="{FF2B5EF4-FFF2-40B4-BE49-F238E27FC236}">
                <a16:creationId xmlns:a16="http://schemas.microsoft.com/office/drawing/2014/main" id="{C53BDE67-ABB5-7485-1EAB-20A6DA5525EE}"/>
              </a:ext>
            </a:extLst>
          </p:cNvPr>
          <p:cNvSpPr txBox="1"/>
          <p:nvPr/>
        </p:nvSpPr>
        <p:spPr>
          <a:xfrm>
            <a:off x="4614029" y="4271817"/>
            <a:ext cx="312906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00" dirty="0">
                <a:latin typeface="Palatino"/>
              </a:rPr>
              <a:t>…</a:t>
            </a:r>
            <a:endParaRPr lang="zh-CN" altLang="en-US" sz="1000" dirty="0">
              <a:latin typeface="Palatino"/>
            </a:endParaRPr>
          </a:p>
        </p:txBody>
      </p:sp>
      <p:cxnSp>
        <p:nvCxnSpPr>
          <p:cNvPr id="91" name="Straight Arrow Connector 17">
            <a:extLst>
              <a:ext uri="{FF2B5EF4-FFF2-40B4-BE49-F238E27FC236}">
                <a16:creationId xmlns:a16="http://schemas.microsoft.com/office/drawing/2014/main" id="{41654851-56EB-5B55-4291-25049C050642}"/>
              </a:ext>
            </a:extLst>
          </p:cNvPr>
          <p:cNvCxnSpPr/>
          <p:nvPr/>
        </p:nvCxnSpPr>
        <p:spPr>
          <a:xfrm>
            <a:off x="4939560" y="4419580"/>
            <a:ext cx="238464" cy="0"/>
          </a:xfrm>
          <a:prstGeom prst="straightConnector1">
            <a:avLst/>
          </a:prstGeom>
          <a:ln w="19050">
            <a:tailEnd type="triangl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92" name="Straight Arrow Connector 17">
            <a:extLst>
              <a:ext uri="{FF2B5EF4-FFF2-40B4-BE49-F238E27FC236}">
                <a16:creationId xmlns:a16="http://schemas.microsoft.com/office/drawing/2014/main" id="{8D32300E-96B7-A752-069E-9A514494A192}"/>
              </a:ext>
            </a:extLst>
          </p:cNvPr>
          <p:cNvCxnSpPr/>
          <p:nvPr/>
        </p:nvCxnSpPr>
        <p:spPr>
          <a:xfrm>
            <a:off x="4381463" y="5330859"/>
            <a:ext cx="238464" cy="0"/>
          </a:xfrm>
          <a:prstGeom prst="straightConnector1">
            <a:avLst/>
          </a:prstGeom>
          <a:ln w="19050">
            <a:tailEnd type="triangl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93" name="文本框 92">
            <a:extLst>
              <a:ext uri="{FF2B5EF4-FFF2-40B4-BE49-F238E27FC236}">
                <a16:creationId xmlns:a16="http://schemas.microsoft.com/office/drawing/2014/main" id="{5794074A-AF7F-B1DF-7502-4B02F83A09D3}"/>
              </a:ext>
            </a:extLst>
          </p:cNvPr>
          <p:cNvSpPr txBox="1"/>
          <p:nvPr/>
        </p:nvSpPr>
        <p:spPr>
          <a:xfrm>
            <a:off x="4600335" y="5173184"/>
            <a:ext cx="312906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00" dirty="0">
                <a:latin typeface="Palatino"/>
              </a:rPr>
              <a:t>…</a:t>
            </a:r>
            <a:endParaRPr lang="zh-CN" altLang="en-US" sz="1000" dirty="0">
              <a:latin typeface="Palatino"/>
            </a:endParaRPr>
          </a:p>
        </p:txBody>
      </p:sp>
      <p:cxnSp>
        <p:nvCxnSpPr>
          <p:cNvPr id="94" name="Straight Arrow Connector 17">
            <a:extLst>
              <a:ext uri="{FF2B5EF4-FFF2-40B4-BE49-F238E27FC236}">
                <a16:creationId xmlns:a16="http://schemas.microsoft.com/office/drawing/2014/main" id="{ABE5E681-C596-BCCF-4705-99B11E0C680E}"/>
              </a:ext>
            </a:extLst>
          </p:cNvPr>
          <p:cNvCxnSpPr/>
          <p:nvPr/>
        </p:nvCxnSpPr>
        <p:spPr>
          <a:xfrm>
            <a:off x="4910913" y="5322548"/>
            <a:ext cx="238464" cy="0"/>
          </a:xfrm>
          <a:prstGeom prst="straightConnector1">
            <a:avLst/>
          </a:prstGeom>
          <a:ln w="19050">
            <a:tailEnd type="triangl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95" name="Straight Arrow Connector 14">
            <a:extLst>
              <a:ext uri="{FF2B5EF4-FFF2-40B4-BE49-F238E27FC236}">
                <a16:creationId xmlns:a16="http://schemas.microsoft.com/office/drawing/2014/main" id="{EFD2526F-BA9B-9031-AB65-942E340E3909}"/>
              </a:ext>
            </a:extLst>
          </p:cNvPr>
          <p:cNvCxnSpPr/>
          <p:nvPr/>
        </p:nvCxnSpPr>
        <p:spPr>
          <a:xfrm flipH="1" flipV="1">
            <a:off x="4091543" y="4562155"/>
            <a:ext cx="3" cy="610804"/>
          </a:xfrm>
          <a:prstGeom prst="straightConnector1">
            <a:avLst/>
          </a:prstGeom>
          <a:ln w="1905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6" name="Straight Arrow Connector 8">
            <a:extLst>
              <a:ext uri="{FF2B5EF4-FFF2-40B4-BE49-F238E27FC236}">
                <a16:creationId xmlns:a16="http://schemas.microsoft.com/office/drawing/2014/main" id="{40171CD8-1AE7-77CA-22F4-169EA9FCD636}"/>
              </a:ext>
            </a:extLst>
          </p:cNvPr>
          <p:cNvCxnSpPr/>
          <p:nvPr/>
        </p:nvCxnSpPr>
        <p:spPr>
          <a:xfrm flipV="1">
            <a:off x="4090610" y="3969736"/>
            <a:ext cx="933" cy="289763"/>
          </a:xfrm>
          <a:prstGeom prst="straightConnector1">
            <a:avLst/>
          </a:prstGeom>
          <a:ln w="1905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7" name="椭圆 96">
            <a:extLst>
              <a:ext uri="{FF2B5EF4-FFF2-40B4-BE49-F238E27FC236}">
                <a16:creationId xmlns:a16="http://schemas.microsoft.com/office/drawing/2014/main" id="{A3B34187-A7B0-153C-C491-EB2BDC9D27EE}"/>
              </a:ext>
            </a:extLst>
          </p:cNvPr>
          <p:cNvSpPr/>
          <p:nvPr/>
        </p:nvSpPr>
        <p:spPr>
          <a:xfrm>
            <a:off x="3131108" y="1965127"/>
            <a:ext cx="1881002" cy="1553114"/>
          </a:xfrm>
          <a:prstGeom prst="ellipse">
            <a:avLst/>
          </a:prstGeom>
          <a:noFill/>
          <a:ln>
            <a:solidFill>
              <a:srgbClr val="C00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99" name="Picture 48" descr="\documentclass{article}&#10;\usepackage{amsmath}&#10;\pagestyle{empty}&#10;\begin{document}&#10;&#10;$\mathbf{h}_i^{dec}=LSTM\_STEP\left(\mathbf{h}_{i-1}^{dec}, emb^{\prime}(y_{i-1})\right)$&#10;&#10;&#10;\end{document}" title="IguanaTex Bitmap Display">
            <a:extLst>
              <a:ext uri="{FF2B5EF4-FFF2-40B4-BE49-F238E27FC236}">
                <a16:creationId xmlns:a16="http://schemas.microsoft.com/office/drawing/2014/main" id="{802B5224-68A3-0978-5F81-DFF4DAA24471}"/>
              </a:ext>
            </a:extLst>
          </p:cNvPr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2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331669" y="3120901"/>
            <a:ext cx="5323707" cy="36298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252943446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灯片编号占位符 1">
            <a:extLst>
              <a:ext uri="{FF2B5EF4-FFF2-40B4-BE49-F238E27FC236}">
                <a16:creationId xmlns:a16="http://schemas.microsoft.com/office/drawing/2014/main" id="{A7F5B91A-F9F6-43EA-8B18-78F0970A092B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1D8FA19-E13B-4121-8BBF-5D41F5A04330}" type="slidenum">
              <a:rPr lang="zh-CN" altLang="en-US" smtClean="0"/>
              <a:t>19</a:t>
            </a:fld>
            <a:endParaRPr lang="zh-CN" altLang="en-US"/>
          </a:p>
        </p:txBody>
      </p:sp>
      <p:sp>
        <p:nvSpPr>
          <p:cNvPr id="4" name="文本框 3">
            <a:extLst>
              <a:ext uri="{FF2B5EF4-FFF2-40B4-BE49-F238E27FC236}">
                <a16:creationId xmlns:a16="http://schemas.microsoft.com/office/drawing/2014/main" id="{B0BD0B04-08E0-4A18-A61D-AE7A830B84F0}"/>
              </a:ext>
            </a:extLst>
          </p:cNvPr>
          <p:cNvSpPr txBox="1"/>
          <p:nvPr/>
        </p:nvSpPr>
        <p:spPr>
          <a:xfrm>
            <a:off x="1103509" y="941542"/>
            <a:ext cx="413263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altLang="zh-CN" sz="2400" dirty="0">
                <a:solidFill>
                  <a:srgbClr val="C00000"/>
                </a:solidFill>
                <a:latin typeface="Palatino"/>
              </a:rPr>
              <a:t>Training – force decoding </a:t>
            </a:r>
            <a:endParaRPr lang="zh-CN" altLang="en-US" sz="2400" dirty="0">
              <a:latin typeface="Palatino"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6" name="文本框 5">
                <a:extLst>
                  <a:ext uri="{FF2B5EF4-FFF2-40B4-BE49-F238E27FC236}">
                    <a16:creationId xmlns:a16="http://schemas.microsoft.com/office/drawing/2014/main" id="{D707CC9C-C4DF-4904-8B21-CA72095C0E49}"/>
                  </a:ext>
                </a:extLst>
              </p:cNvPr>
              <p:cNvSpPr txBox="1"/>
              <p:nvPr/>
            </p:nvSpPr>
            <p:spPr>
              <a:xfrm>
                <a:off x="1406357" y="1499112"/>
                <a:ext cx="9379286" cy="120032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342900" indent="-342900">
                  <a:buFont typeface="Arial" panose="020B0604020202020204" pitchFamily="34" charset="0"/>
                  <a:buChar char="•"/>
                </a:pPr>
                <a:r>
                  <a:rPr lang="en-US" altLang="zh-CN" sz="2400" dirty="0">
                    <a:latin typeface="Palatino"/>
                  </a:rPr>
                  <a:t>Given an input sentence: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US" altLang="zh-CN" sz="2400" i="1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zh-CN" sz="2400" i="1">
                            <a:latin typeface="Cambria Math" panose="02040503050406030204" pitchFamily="18" charset="0"/>
                          </a:rPr>
                          <m:t>𝑋</m:t>
                        </m:r>
                      </m:e>
                      <m:sub>
                        <m:r>
                          <a:rPr lang="en-US" altLang="zh-CN" sz="2400" i="1">
                            <a:latin typeface="Cambria Math" panose="02040503050406030204" pitchFamily="18" charset="0"/>
                          </a:rPr>
                          <m:t>1:</m:t>
                        </m:r>
                        <m:r>
                          <a:rPr lang="en-US" altLang="zh-CN" sz="2400" i="1">
                            <a:latin typeface="Cambria Math" panose="02040503050406030204" pitchFamily="18" charset="0"/>
                          </a:rPr>
                          <m:t>𝑛</m:t>
                        </m:r>
                      </m:sub>
                    </m:sSub>
                    <m:r>
                      <a:rPr lang="en-US" altLang="zh-CN" sz="2400" i="1">
                        <a:latin typeface="Cambria Math" panose="02040503050406030204" pitchFamily="18" charset="0"/>
                      </a:rPr>
                      <m:t>=</m:t>
                    </m:r>
                    <m:sSub>
                      <m:sSubPr>
                        <m:ctrlPr>
                          <a:rPr lang="en-US" altLang="zh-CN" sz="2400" i="1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zh-CN" sz="2400" i="1"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b>
                        <m:r>
                          <a:rPr lang="en-US" altLang="zh-CN" sz="2400" i="1">
                            <a:latin typeface="Cambria Math" panose="02040503050406030204" pitchFamily="18" charset="0"/>
                          </a:rPr>
                          <m:t>1</m:t>
                        </m:r>
                      </m:sub>
                    </m:sSub>
                    <m:r>
                      <a:rPr lang="en-US" altLang="zh-CN" sz="2400" i="1">
                        <a:latin typeface="Cambria Math" panose="02040503050406030204" pitchFamily="18" charset="0"/>
                      </a:rPr>
                      <m:t>,</m:t>
                    </m:r>
                    <m:sSub>
                      <m:sSubPr>
                        <m:ctrlPr>
                          <a:rPr lang="en-US" altLang="zh-CN" sz="2400" i="1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zh-CN" sz="2400" i="1"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b>
                        <m:r>
                          <a:rPr lang="en-US" altLang="zh-CN" sz="2400" i="1">
                            <a:latin typeface="Cambria Math" panose="02040503050406030204" pitchFamily="18" charset="0"/>
                          </a:rPr>
                          <m:t>2</m:t>
                        </m:r>
                      </m:sub>
                    </m:sSub>
                    <m:r>
                      <a:rPr lang="en-US" altLang="zh-CN" sz="2400" i="1">
                        <a:latin typeface="Cambria Math" panose="02040503050406030204" pitchFamily="18" charset="0"/>
                      </a:rPr>
                      <m:t>,…,</m:t>
                    </m:r>
                    <m:sSub>
                      <m:sSubPr>
                        <m:ctrlPr>
                          <a:rPr lang="en-US" altLang="zh-CN" sz="2400" i="1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zh-CN" sz="2400" i="1"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  <m:sub>
                        <m:r>
                          <a:rPr lang="en-US" altLang="zh-CN" sz="2400" i="1">
                            <a:latin typeface="Cambria Math" panose="02040503050406030204" pitchFamily="18" charset="0"/>
                          </a:rPr>
                          <m:t>𝑛</m:t>
                        </m:r>
                      </m:sub>
                    </m:sSub>
                  </m:oMath>
                </a14:m>
                <a:r>
                  <a:rPr lang="zh-CN" altLang="en-US" sz="2400" dirty="0">
                    <a:latin typeface="Palatino"/>
                  </a:rPr>
                  <a:t> </a:t>
                </a:r>
                <a:r>
                  <a:rPr lang="en-US" altLang="zh-CN" sz="2400" dirty="0">
                    <a:latin typeface="Palatino"/>
                  </a:rPr>
                  <a:t>and an output sentence: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US" altLang="zh-CN" sz="2400" i="1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zh-CN" sz="2400" i="1">
                            <a:latin typeface="Cambria Math" panose="02040503050406030204" pitchFamily="18" charset="0"/>
                          </a:rPr>
                          <m:t>𝑌</m:t>
                        </m:r>
                      </m:e>
                      <m:sub>
                        <m:r>
                          <a:rPr lang="en-US" altLang="zh-CN" sz="2400" i="1">
                            <a:latin typeface="Cambria Math" panose="02040503050406030204" pitchFamily="18" charset="0"/>
                          </a:rPr>
                          <m:t>1:</m:t>
                        </m:r>
                        <m:r>
                          <a:rPr lang="en-US" altLang="zh-CN" sz="2400" i="1">
                            <a:latin typeface="Cambria Math" panose="02040503050406030204" pitchFamily="18" charset="0"/>
                          </a:rPr>
                          <m:t>𝑚</m:t>
                        </m:r>
                      </m:sub>
                    </m:sSub>
                    <m:r>
                      <a:rPr lang="en-US" altLang="zh-CN" sz="2400" i="1">
                        <a:latin typeface="Cambria Math" panose="02040503050406030204" pitchFamily="18" charset="0"/>
                      </a:rPr>
                      <m:t>=</m:t>
                    </m:r>
                    <m:sSub>
                      <m:sSubPr>
                        <m:ctrlPr>
                          <a:rPr lang="en-US" altLang="zh-CN" sz="2400" i="1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zh-CN" sz="2400" i="1">
                            <a:latin typeface="Cambria Math" panose="02040503050406030204" pitchFamily="18" charset="0"/>
                          </a:rPr>
                          <m:t>𝑦</m:t>
                        </m:r>
                      </m:e>
                      <m:sub>
                        <m:r>
                          <a:rPr lang="en-US" altLang="zh-CN" sz="2400" i="1">
                            <a:latin typeface="Cambria Math" panose="02040503050406030204" pitchFamily="18" charset="0"/>
                          </a:rPr>
                          <m:t>1</m:t>
                        </m:r>
                      </m:sub>
                    </m:sSub>
                    <m:r>
                      <a:rPr lang="en-US" altLang="zh-CN" sz="2400" i="1">
                        <a:latin typeface="Cambria Math" panose="02040503050406030204" pitchFamily="18" charset="0"/>
                      </a:rPr>
                      <m:t>,</m:t>
                    </m:r>
                    <m:sSub>
                      <m:sSubPr>
                        <m:ctrlPr>
                          <a:rPr lang="en-US" altLang="zh-CN" sz="2400" i="1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zh-CN" sz="2400" i="1">
                            <a:latin typeface="Cambria Math" panose="02040503050406030204" pitchFamily="18" charset="0"/>
                          </a:rPr>
                          <m:t>𝑦</m:t>
                        </m:r>
                      </m:e>
                      <m:sub>
                        <m:r>
                          <a:rPr lang="en-US" altLang="zh-CN" sz="2400" i="1">
                            <a:latin typeface="Cambria Math" panose="02040503050406030204" pitchFamily="18" charset="0"/>
                          </a:rPr>
                          <m:t>2</m:t>
                        </m:r>
                      </m:sub>
                    </m:sSub>
                    <m:r>
                      <a:rPr lang="en-US" altLang="zh-CN" sz="2400" i="1">
                        <a:latin typeface="Cambria Math" panose="02040503050406030204" pitchFamily="18" charset="0"/>
                      </a:rPr>
                      <m:t>,…,</m:t>
                    </m:r>
                    <m:sSub>
                      <m:sSubPr>
                        <m:ctrlPr>
                          <a:rPr lang="en-US" altLang="zh-CN" sz="2400" i="1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zh-CN" sz="2400" i="1">
                            <a:latin typeface="Cambria Math" panose="02040503050406030204" pitchFamily="18" charset="0"/>
                          </a:rPr>
                          <m:t>𝑦</m:t>
                        </m:r>
                      </m:e>
                      <m:sub>
                        <m:r>
                          <a:rPr lang="en-US" altLang="zh-CN" sz="2400" i="1">
                            <a:latin typeface="Cambria Math" panose="02040503050406030204" pitchFamily="18" charset="0"/>
                          </a:rPr>
                          <m:t>𝑚</m:t>
                        </m:r>
                      </m:sub>
                    </m:sSub>
                  </m:oMath>
                </a14:m>
                <a:endParaRPr lang="en-US" altLang="zh-CN" sz="2400" dirty="0">
                  <a:latin typeface="Palatino"/>
                </a:endParaRPr>
              </a:p>
              <a:p>
                <a:pPr marL="342900" indent="-342900">
                  <a:buFont typeface="Arial" panose="020B0604020202020204" pitchFamily="34" charset="0"/>
                  <a:buChar char="•"/>
                </a:pPr>
                <a:r>
                  <a:rPr lang="en-US" altLang="zh-CN" sz="2400" dirty="0">
                    <a:latin typeface="Palatino"/>
                  </a:rPr>
                  <a:t>Put them as inputs to the encoder and decoder respectively. </a:t>
                </a:r>
                <a:endParaRPr lang="zh-CN" altLang="en-US" sz="2400" dirty="0">
                  <a:latin typeface="Palatino"/>
                </a:endParaRPr>
              </a:p>
            </p:txBody>
          </p:sp>
        </mc:Choice>
        <mc:Fallback xmlns="">
          <p:sp>
            <p:nvSpPr>
              <p:cNvPr id="6" name="文本框 5">
                <a:extLst>
                  <a:ext uri="{FF2B5EF4-FFF2-40B4-BE49-F238E27FC236}">
                    <a16:creationId xmlns:a16="http://schemas.microsoft.com/office/drawing/2014/main" id="{D707CC9C-C4DF-4904-8B21-CA72095C0E49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406357" y="1499112"/>
                <a:ext cx="9379286" cy="1200329"/>
              </a:xfrm>
              <a:prstGeom prst="rect">
                <a:avLst/>
              </a:prstGeom>
              <a:blipFill>
                <a:blip r:embed="rId2"/>
                <a:stretch>
                  <a:fillRect l="-910" t="-4061" b="-10660"/>
                </a:stretch>
              </a:blipFill>
            </p:spPr>
            <p:txBody>
              <a:bodyPr/>
              <a:lstStyle/>
              <a:p>
                <a:r>
                  <a:rPr lang="zh-CN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3" name="矩形 2">
                <a:extLst>
                  <a:ext uri="{FF2B5EF4-FFF2-40B4-BE49-F238E27FC236}">
                    <a16:creationId xmlns:a16="http://schemas.microsoft.com/office/drawing/2014/main" id="{1AEE5A2C-B1AB-4268-A4A5-F1DAD843277B}"/>
                  </a:ext>
                </a:extLst>
              </p:cNvPr>
              <p:cNvSpPr/>
              <p:nvPr/>
            </p:nvSpPr>
            <p:spPr>
              <a:xfrm>
                <a:off x="3703518" y="2655557"/>
                <a:ext cx="4784964" cy="1172629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zh-CN" altLang="en-US" sz="2400" i="1">
                          <a:latin typeface="Cambria Math" panose="02040503050406030204" pitchFamily="18" charset="0"/>
                        </a:rPr>
                        <m:t>𝐿</m:t>
                      </m:r>
                      <m:r>
                        <a:rPr lang="zh-CN" altLang="en-US" sz="2400">
                          <a:latin typeface="Cambria Math" panose="02040503050406030204" pitchFamily="18" charset="0"/>
                        </a:rPr>
                        <m:t>=−</m:t>
                      </m:r>
                      <m:nary>
                        <m:naryPr>
                          <m:chr m:val="∑"/>
                          <m:limLoc m:val="undOvr"/>
                          <m:grow m:val="on"/>
                          <m:ctrlPr>
                            <a:rPr lang="zh-CN" altLang="en-US" sz="2400" i="1">
                              <a:latin typeface="Cambria Math" panose="02040503050406030204" pitchFamily="18" charset="0"/>
                            </a:rPr>
                          </m:ctrlPr>
                        </m:naryPr>
                        <m:sub>
                          <m:r>
                            <a:rPr lang="zh-CN" altLang="en-US" sz="2400" i="1">
                              <a:latin typeface="Cambria Math" panose="02040503050406030204" pitchFamily="18" charset="0"/>
                            </a:rPr>
                            <m:t>𝑖</m:t>
                          </m:r>
                          <m:r>
                            <a:rPr lang="zh-CN" altLang="en-US" sz="2400">
                              <a:latin typeface="Cambria Math" panose="02040503050406030204" pitchFamily="18" charset="0"/>
                            </a:rPr>
                            <m:t>=1</m:t>
                          </m:r>
                        </m:sub>
                        <m:sup>
                          <m:r>
                            <a:rPr lang="zh-CN" altLang="en-US" sz="2400" i="1">
                              <a:latin typeface="Cambria Math" panose="02040503050406030204" pitchFamily="18" charset="0"/>
                            </a:rPr>
                            <m:t>𝑁</m:t>
                          </m:r>
                        </m:sup>
                        <m:e>
                          <m:r>
                            <a:rPr lang="en-US" altLang="zh-CN" sz="2400" i="1">
                              <a:latin typeface="Cambria Math" panose="02040503050406030204" pitchFamily="18" charset="0"/>
                            </a:rPr>
                            <m:t> </m:t>
                          </m:r>
                        </m:e>
                      </m:nary>
                      <m:nary>
                        <m:naryPr>
                          <m:chr m:val="∑"/>
                          <m:limLoc m:val="undOvr"/>
                          <m:grow m:val="on"/>
                          <m:ctrlPr>
                            <a:rPr lang="zh-CN" altLang="en-US" sz="2400" i="1">
                              <a:latin typeface="Cambria Math" panose="02040503050406030204" pitchFamily="18" charset="0"/>
                            </a:rPr>
                          </m:ctrlPr>
                        </m:naryPr>
                        <m:sub>
                          <m:r>
                            <a:rPr lang="zh-CN" altLang="en-US" sz="2400" i="1">
                              <a:latin typeface="Cambria Math" panose="02040503050406030204" pitchFamily="18" charset="0"/>
                            </a:rPr>
                            <m:t>𝑗</m:t>
                          </m:r>
                          <m:r>
                            <a:rPr lang="zh-CN" altLang="en-US" sz="2400">
                              <a:latin typeface="Cambria Math" panose="02040503050406030204" pitchFamily="18" charset="0"/>
                            </a:rPr>
                            <m:t>=1</m:t>
                          </m:r>
                        </m:sub>
                        <m:sup>
                          <m:sSub>
                            <m:sSubPr>
                              <m:ctrlPr>
                                <a:rPr lang="zh-CN" altLang="en-US" sz="2400" i="1">
                                  <a:solidFill>
                                    <a:srgbClr val="836967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zh-CN" altLang="en-US" sz="2400" i="1">
                                  <a:latin typeface="Cambria Math" panose="02040503050406030204" pitchFamily="18" charset="0"/>
                                </a:rPr>
                                <m:t>𝑚</m:t>
                              </m:r>
                            </m:e>
                            <m:sub>
                              <m:r>
                                <a:rPr lang="zh-CN" altLang="en-US" sz="2400" i="1">
                                  <a:latin typeface="Cambria Math" panose="02040503050406030204" pitchFamily="18" charset="0"/>
                                </a:rPr>
                                <m:t>𝑖</m:t>
                              </m:r>
                            </m:sub>
                          </m:sSub>
                        </m:sup>
                        <m:e>
                          <m:r>
                            <m:rPr>
                              <m:sty m:val="p"/>
                            </m:rPr>
                            <a:rPr lang="zh-CN" altLang="en-US" sz="2400">
                              <a:latin typeface="Cambria Math" panose="02040503050406030204" pitchFamily="18" charset="0"/>
                            </a:rPr>
                            <m:t>log</m:t>
                          </m:r>
                        </m:e>
                      </m:nary>
                      <m:r>
                        <a:rPr lang="zh-CN" altLang="en-US" sz="2400">
                          <a:latin typeface="Cambria Math" panose="02040503050406030204" pitchFamily="18" charset="0"/>
                        </a:rPr>
                        <m:t>(</m:t>
                      </m:r>
                      <m:r>
                        <a:rPr lang="zh-CN" altLang="en-US" sz="2400" i="1">
                          <a:latin typeface="Cambria Math" panose="02040503050406030204" pitchFamily="18" charset="0"/>
                        </a:rPr>
                        <m:t>𝑃</m:t>
                      </m:r>
                      <m:r>
                        <a:rPr lang="zh-CN" altLang="en-US" sz="2400">
                          <a:latin typeface="Cambria Math" panose="02040503050406030204" pitchFamily="18" charset="0"/>
                        </a:rPr>
                        <m:t>(</m:t>
                      </m:r>
                      <m:sSubSup>
                        <m:sSubSupPr>
                          <m:ctrlPr>
                            <a:rPr lang="zh-CN" altLang="en-US" sz="2400" i="1">
                              <a:solidFill>
                                <a:srgbClr val="836967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SupPr>
                        <m:e>
                          <m:r>
                            <a:rPr lang="zh-CN" altLang="en-US" sz="2400" i="1">
                              <a:latin typeface="Cambria Math" panose="02040503050406030204" pitchFamily="18" charset="0"/>
                            </a:rPr>
                            <m:t>𝑦</m:t>
                          </m:r>
                        </m:e>
                        <m:sub>
                          <m:r>
                            <a:rPr lang="zh-CN" altLang="en-US" sz="2400" i="1">
                              <a:latin typeface="Cambria Math" panose="02040503050406030204" pitchFamily="18" charset="0"/>
                            </a:rPr>
                            <m:t>𝑗</m:t>
                          </m:r>
                        </m:sub>
                        <m:sup>
                          <m:r>
                            <a:rPr lang="zh-CN" altLang="en-US" sz="2400" i="1">
                              <a:latin typeface="Cambria Math" panose="02040503050406030204" pitchFamily="18" charset="0"/>
                            </a:rPr>
                            <m:t>𝑖</m:t>
                          </m:r>
                        </m:sup>
                      </m:sSubSup>
                      <m:r>
                        <a:rPr lang="zh-CN" altLang="en-US" sz="2400">
                          <a:latin typeface="Cambria Math" panose="02040503050406030204" pitchFamily="18" charset="0"/>
                        </a:rPr>
                        <m:t>|</m:t>
                      </m:r>
                      <m:sSub>
                        <m:sSubPr>
                          <m:ctrlPr>
                            <a:rPr lang="zh-CN" altLang="en-US" sz="2400" i="1">
                              <a:solidFill>
                                <a:srgbClr val="836967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zh-CN" altLang="en-US" sz="2400" i="1">
                              <a:latin typeface="Cambria Math" panose="02040503050406030204" pitchFamily="18" charset="0"/>
                            </a:rPr>
                            <m:t>𝑋</m:t>
                          </m:r>
                        </m:e>
                        <m:sub>
                          <m:r>
                            <a:rPr lang="zh-CN" altLang="en-US" sz="2400" i="1">
                              <a:latin typeface="Cambria Math" panose="02040503050406030204" pitchFamily="18" charset="0"/>
                            </a:rPr>
                            <m:t>𝑖</m:t>
                          </m:r>
                        </m:sub>
                      </m:sSub>
                      <m:r>
                        <a:rPr lang="zh-CN" altLang="en-US" sz="2400">
                          <a:latin typeface="Cambria Math" panose="02040503050406030204" pitchFamily="18" charset="0"/>
                        </a:rPr>
                        <m:t>,</m:t>
                      </m:r>
                      <m:sSubSup>
                        <m:sSubSupPr>
                          <m:ctrlPr>
                            <a:rPr lang="zh-CN" altLang="en-US" sz="2400" i="1">
                              <a:solidFill>
                                <a:srgbClr val="836967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SupPr>
                        <m:e>
                          <m:r>
                            <a:rPr lang="zh-CN" altLang="en-US" sz="2400" i="1">
                              <a:latin typeface="Cambria Math" panose="02040503050406030204" pitchFamily="18" charset="0"/>
                            </a:rPr>
                            <m:t>𝑌</m:t>
                          </m:r>
                        </m:e>
                        <m:sub>
                          <m:r>
                            <a:rPr lang="zh-CN" altLang="en-US" sz="2400" i="1">
                              <a:latin typeface="Cambria Math" panose="02040503050406030204" pitchFamily="18" charset="0"/>
                            </a:rPr>
                            <m:t>𝑖</m:t>
                          </m:r>
                          <m:r>
                            <a:rPr lang="zh-CN" altLang="en-US" sz="2400">
                              <a:latin typeface="Cambria Math" panose="02040503050406030204" pitchFamily="18" charset="0"/>
                            </a:rPr>
                            <m:t>:</m:t>
                          </m:r>
                          <m:r>
                            <a:rPr lang="zh-CN" altLang="en-US" sz="2400" i="1">
                              <a:latin typeface="Cambria Math" panose="02040503050406030204" pitchFamily="18" charset="0"/>
                            </a:rPr>
                            <m:t>𝑗</m:t>
                          </m:r>
                          <m:r>
                            <a:rPr lang="zh-CN" altLang="en-US" sz="2400">
                              <a:latin typeface="Cambria Math" panose="02040503050406030204" pitchFamily="18" charset="0"/>
                            </a:rPr>
                            <m:t>−1</m:t>
                          </m:r>
                        </m:sub>
                        <m:sup>
                          <m:r>
                            <a:rPr lang="zh-CN" altLang="en-US" sz="2400" i="1">
                              <a:latin typeface="Cambria Math" panose="02040503050406030204" pitchFamily="18" charset="0"/>
                            </a:rPr>
                            <m:t>𝑖</m:t>
                          </m:r>
                        </m:sup>
                      </m:sSubSup>
                      <m:r>
                        <a:rPr lang="zh-CN" altLang="en-US" sz="2400">
                          <a:latin typeface="Cambria Math" panose="02040503050406030204" pitchFamily="18" charset="0"/>
                        </a:rPr>
                        <m:t>))</m:t>
                      </m:r>
                    </m:oMath>
                  </m:oMathPara>
                </a14:m>
                <a:endParaRPr lang="zh-CN" altLang="en-US" sz="2400" dirty="0"/>
              </a:p>
            </p:txBody>
          </p:sp>
        </mc:Choice>
        <mc:Fallback xmlns="">
          <p:sp>
            <p:nvSpPr>
              <p:cNvPr id="3" name="矩形 2">
                <a:extLst>
                  <a:ext uri="{FF2B5EF4-FFF2-40B4-BE49-F238E27FC236}">
                    <a16:creationId xmlns:a16="http://schemas.microsoft.com/office/drawing/2014/main" id="{1AEE5A2C-B1AB-4268-A4A5-F1DAD843277B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703518" y="2655557"/>
                <a:ext cx="4784964" cy="1172629"/>
              </a:xfrm>
              <a:prstGeom prst="rect">
                <a:avLst/>
              </a:prstGeom>
              <a:blipFill>
                <a:blip r:embed="rId3"/>
                <a:stretch>
                  <a:fillRect l="-3704" t="-98925" b="-149462"/>
                </a:stretch>
              </a:blipFill>
            </p:spPr>
            <p:txBody>
              <a:bodyPr/>
              <a:lstStyle/>
              <a:p>
                <a:r>
                  <a:rPr lang="en-CN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9" name="文本框 2">
            <a:extLst>
              <a:ext uri="{FF2B5EF4-FFF2-40B4-BE49-F238E27FC236}">
                <a16:creationId xmlns:a16="http://schemas.microsoft.com/office/drawing/2014/main" id="{5D9733E1-7F07-2542-B7C3-38033220D366}"/>
              </a:ext>
            </a:extLst>
          </p:cNvPr>
          <p:cNvSpPr txBox="1"/>
          <p:nvPr/>
        </p:nvSpPr>
        <p:spPr>
          <a:xfrm>
            <a:off x="338110" y="172640"/>
            <a:ext cx="725388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3600" b="1" dirty="0">
                <a:latin typeface="Palatino"/>
              </a:rPr>
              <a:t>Seq2seq using LSTM</a:t>
            </a:r>
            <a:endParaRPr lang="zh-CN" altLang="en-US" sz="3600" b="1" dirty="0">
              <a:latin typeface="Palatino"/>
            </a:endParaRPr>
          </a:p>
        </p:txBody>
      </p:sp>
      <p:grpSp>
        <p:nvGrpSpPr>
          <p:cNvPr id="10" name="组合 5">
            <a:extLst>
              <a:ext uri="{FF2B5EF4-FFF2-40B4-BE49-F238E27FC236}">
                <a16:creationId xmlns:a16="http://schemas.microsoft.com/office/drawing/2014/main" id="{929D95EA-17A3-394A-B6A0-5DFBCF90AE30}"/>
              </a:ext>
            </a:extLst>
          </p:cNvPr>
          <p:cNvGrpSpPr/>
          <p:nvPr/>
        </p:nvGrpSpPr>
        <p:grpSpPr>
          <a:xfrm>
            <a:off x="2821832" y="3897691"/>
            <a:ext cx="5921454" cy="2642562"/>
            <a:chOff x="1436915" y="2818246"/>
            <a:chExt cx="7429771" cy="3367592"/>
          </a:xfrm>
        </p:grpSpPr>
        <p:sp>
          <p:nvSpPr>
            <p:cNvPr id="11" name="圆角矩形 8">
              <a:extLst>
                <a:ext uri="{FF2B5EF4-FFF2-40B4-BE49-F238E27FC236}">
                  <a16:creationId xmlns:a16="http://schemas.microsoft.com/office/drawing/2014/main" id="{0AD05264-53E0-9D43-B4A1-6DE85ED675FA}"/>
                </a:ext>
              </a:extLst>
            </p:cNvPr>
            <p:cNvSpPr/>
            <p:nvPr/>
          </p:nvSpPr>
          <p:spPr>
            <a:xfrm>
              <a:off x="5345407" y="2866571"/>
              <a:ext cx="3521279" cy="2614386"/>
            </a:xfrm>
            <a:prstGeom prst="roundRect">
              <a:avLst/>
            </a:prstGeom>
            <a:solidFill>
              <a:schemeClr val="accent5">
                <a:lumMod val="40000"/>
                <a:lumOff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050" dirty="0"/>
            </a:p>
          </p:txBody>
        </p:sp>
        <p:sp>
          <p:nvSpPr>
            <p:cNvPr id="12" name="圆角矩形 10">
              <a:extLst>
                <a:ext uri="{FF2B5EF4-FFF2-40B4-BE49-F238E27FC236}">
                  <a16:creationId xmlns:a16="http://schemas.microsoft.com/office/drawing/2014/main" id="{973DE2B0-15FF-4243-94E4-3209FA1A4B8E}"/>
                </a:ext>
              </a:extLst>
            </p:cNvPr>
            <p:cNvSpPr/>
            <p:nvPr/>
          </p:nvSpPr>
          <p:spPr>
            <a:xfrm>
              <a:off x="1437841" y="5563447"/>
              <a:ext cx="3520353" cy="622391"/>
            </a:xfrm>
            <a:prstGeom prst="roundRect">
              <a:avLst>
                <a:gd name="adj" fmla="val 37655"/>
              </a:avLst>
            </a:prstGeom>
            <a:solidFill>
              <a:schemeClr val="accent6">
                <a:lumMod val="40000"/>
                <a:lumOff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050"/>
            </a:p>
          </p:txBody>
        </p:sp>
        <p:sp>
          <p:nvSpPr>
            <p:cNvPr id="13" name="圆角矩形 11">
              <a:extLst>
                <a:ext uri="{FF2B5EF4-FFF2-40B4-BE49-F238E27FC236}">
                  <a16:creationId xmlns:a16="http://schemas.microsoft.com/office/drawing/2014/main" id="{4A78C98E-97C8-AB4C-886D-6EFAD5470E42}"/>
                </a:ext>
              </a:extLst>
            </p:cNvPr>
            <p:cNvSpPr/>
            <p:nvPr/>
          </p:nvSpPr>
          <p:spPr>
            <a:xfrm>
              <a:off x="1436915" y="2818246"/>
              <a:ext cx="3521279" cy="2662711"/>
            </a:xfrm>
            <a:prstGeom prst="roundRect">
              <a:avLst/>
            </a:prstGeom>
            <a:solidFill>
              <a:schemeClr val="accent5">
                <a:lumMod val="40000"/>
                <a:lumOff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050"/>
            </a:p>
          </p:txBody>
        </p:sp>
        <p:sp>
          <p:nvSpPr>
            <p:cNvPr id="14" name="Rounded Rectangle 6">
              <a:extLst>
                <a:ext uri="{FF2B5EF4-FFF2-40B4-BE49-F238E27FC236}">
                  <a16:creationId xmlns:a16="http://schemas.microsoft.com/office/drawing/2014/main" id="{8EE02B71-C2F7-534E-B182-F442CFA52D36}"/>
                </a:ext>
              </a:extLst>
            </p:cNvPr>
            <p:cNvSpPr/>
            <p:nvPr/>
          </p:nvSpPr>
          <p:spPr>
            <a:xfrm>
              <a:off x="1846875" y="4858714"/>
              <a:ext cx="554671" cy="284288"/>
            </a:xfrm>
            <a:prstGeom prst="roundRect">
              <a:avLst/>
            </a:prstGeom>
            <a:ln w="19050"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r>
                <a:rPr lang="en-US" altLang="zh-CN" sz="800" dirty="0"/>
                <a:t>LSTM</a:t>
              </a:r>
              <a:endParaRPr lang="en-US" sz="800" dirty="0"/>
            </a:p>
          </p:txBody>
        </p:sp>
        <p:cxnSp>
          <p:nvCxnSpPr>
            <p:cNvPr id="15" name="Straight Arrow Connector 8">
              <a:extLst>
                <a:ext uri="{FF2B5EF4-FFF2-40B4-BE49-F238E27FC236}">
                  <a16:creationId xmlns:a16="http://schemas.microsoft.com/office/drawing/2014/main" id="{A4CBEBD9-FA0F-574C-BB77-69797E48EADF}"/>
                </a:ext>
              </a:extLst>
            </p:cNvPr>
            <p:cNvCxnSpPr>
              <a:stCxn id="16" idx="0"/>
              <a:endCxn id="14" idx="2"/>
            </p:cNvCxnSpPr>
            <p:nvPr/>
          </p:nvCxnSpPr>
          <p:spPr>
            <a:xfrm flipH="1" flipV="1">
              <a:off x="2124211" y="5143002"/>
              <a:ext cx="1" cy="539901"/>
            </a:xfrm>
            <a:prstGeom prst="straightConnector1">
              <a:avLst/>
            </a:prstGeom>
            <a:ln w="19050"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6" name="Rounded Rectangle 10">
                  <a:extLst>
                    <a:ext uri="{FF2B5EF4-FFF2-40B4-BE49-F238E27FC236}">
                      <a16:creationId xmlns:a16="http://schemas.microsoft.com/office/drawing/2014/main" id="{917008EA-5F69-8441-B630-EDC41EF09B26}"/>
                    </a:ext>
                  </a:extLst>
                </p:cNvPr>
                <p:cNvSpPr/>
                <p:nvPr/>
              </p:nvSpPr>
              <p:spPr>
                <a:xfrm>
                  <a:off x="1846876" y="5682903"/>
                  <a:ext cx="554671" cy="284288"/>
                </a:xfrm>
                <a:prstGeom prst="roundRect">
                  <a:avLst/>
                </a:prstGeom>
                <a:ln w="19050"/>
              </p:spPr>
              <p:style>
                <a:lnRef idx="2">
                  <a:schemeClr val="dk1"/>
                </a:lnRef>
                <a:fillRef idx="1">
                  <a:schemeClr val="lt1"/>
                </a:fillRef>
                <a:effectRef idx="0">
                  <a:schemeClr val="dk1"/>
                </a:effectRef>
                <a:fontRef idx="minor">
                  <a:schemeClr val="dk1"/>
                </a:fontRef>
              </p:style>
              <p:txBody>
                <a:bodyPr rtlCol="0" anchor="ctr"/>
                <a:lstStyle/>
                <a:p>
                  <a:pPr algn="ctr"/>
                  <a14:m>
                    <m:oMath xmlns:m="http://schemas.openxmlformats.org/officeDocument/2006/math">
                      <m:sSub>
                        <m:sSubPr>
                          <m:ctrlPr>
                            <a:rPr lang="en-US" sz="800" i="1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sz="800" i="1">
                              <a:latin typeface="Cambria Math" charset="0"/>
                            </a:rPr>
                            <m:t>𝑥</m:t>
                          </m:r>
                        </m:e>
                        <m:sub>
                          <m:r>
                            <a:rPr lang="en-US" sz="800" i="1">
                              <a:latin typeface="Cambria Math" charset="0"/>
                            </a:rPr>
                            <m:t>1</m:t>
                          </m:r>
                        </m:sub>
                      </m:sSub>
                    </m:oMath>
                  </a14:m>
                  <a:r>
                    <a:rPr lang="en-US" sz="800" dirty="0"/>
                    <a:t> </a:t>
                  </a:r>
                </a:p>
              </p:txBody>
            </p:sp>
          </mc:Choice>
          <mc:Fallback xmlns="">
            <p:sp>
              <p:nvSpPr>
                <p:cNvPr id="15" name="Rounded Rectangle 10"/>
                <p:cNvSpPr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1846876" y="5682903"/>
                  <a:ext cx="554671" cy="284288"/>
                </a:xfrm>
                <a:prstGeom prst="roundRect">
                  <a:avLst/>
                </a:prstGeom>
                <a:blipFill>
                  <a:blip r:embed="rId4"/>
                  <a:stretch>
                    <a:fillRect/>
                  </a:stretch>
                </a:blipFill>
                <a:ln w="19050"/>
              </p:spPr>
              <p:txBody>
                <a:bodyPr/>
                <a:lstStyle/>
                <a:p>
                  <a:r>
                    <a:rPr lang="zh-CN" altLang="en-US">
                      <a:noFill/>
                    </a:rPr>
                    <a:t> </a:t>
                  </a:r>
                </a:p>
              </p:txBody>
            </p:sp>
          </mc:Fallback>
        </mc:AlternateContent>
        <p:sp>
          <p:nvSpPr>
            <p:cNvPr id="17" name="Rounded Rectangle 13">
              <a:extLst>
                <a:ext uri="{FF2B5EF4-FFF2-40B4-BE49-F238E27FC236}">
                  <a16:creationId xmlns:a16="http://schemas.microsoft.com/office/drawing/2014/main" id="{F0977690-95DD-5D4C-ACA0-C3D3F96815D2}"/>
                </a:ext>
              </a:extLst>
            </p:cNvPr>
            <p:cNvSpPr/>
            <p:nvPr/>
          </p:nvSpPr>
          <p:spPr>
            <a:xfrm>
              <a:off x="2638549" y="4858714"/>
              <a:ext cx="554671" cy="284288"/>
            </a:xfrm>
            <a:prstGeom prst="roundRect">
              <a:avLst/>
            </a:prstGeom>
            <a:ln w="19050"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r>
                <a:rPr lang="en-US" altLang="zh-CN" sz="800" dirty="0"/>
                <a:t>LSTM</a:t>
              </a:r>
              <a:endParaRPr lang="en-US" sz="800" dirty="0"/>
            </a:p>
          </p:txBody>
        </p:sp>
        <p:cxnSp>
          <p:nvCxnSpPr>
            <p:cNvPr id="18" name="Straight Arrow Connector 14">
              <a:extLst>
                <a:ext uri="{FF2B5EF4-FFF2-40B4-BE49-F238E27FC236}">
                  <a16:creationId xmlns:a16="http://schemas.microsoft.com/office/drawing/2014/main" id="{824460A8-037E-F944-84AC-63A351A2B0F9}"/>
                </a:ext>
              </a:extLst>
            </p:cNvPr>
            <p:cNvCxnSpPr>
              <a:endCxn id="17" idx="2"/>
            </p:cNvCxnSpPr>
            <p:nvPr/>
          </p:nvCxnSpPr>
          <p:spPr>
            <a:xfrm flipH="1" flipV="1">
              <a:off x="2915885" y="5143002"/>
              <a:ext cx="3" cy="553772"/>
            </a:xfrm>
            <a:prstGeom prst="straightConnector1">
              <a:avLst/>
            </a:prstGeom>
            <a:ln w="19050"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9" name="Rounded Rectangle 15">
                  <a:extLst>
                    <a:ext uri="{FF2B5EF4-FFF2-40B4-BE49-F238E27FC236}">
                      <a16:creationId xmlns:a16="http://schemas.microsoft.com/office/drawing/2014/main" id="{5EEE5E9B-8136-5F4C-B3AC-CEC450CFEAF1}"/>
                    </a:ext>
                  </a:extLst>
                </p:cNvPr>
                <p:cNvSpPr/>
                <p:nvPr/>
              </p:nvSpPr>
              <p:spPr>
                <a:xfrm>
                  <a:off x="2638550" y="5682903"/>
                  <a:ext cx="554671" cy="284288"/>
                </a:xfrm>
                <a:prstGeom prst="roundRect">
                  <a:avLst/>
                </a:prstGeom>
                <a:ln w="19050"/>
              </p:spPr>
              <p:style>
                <a:lnRef idx="2">
                  <a:schemeClr val="dk1"/>
                </a:lnRef>
                <a:fillRef idx="1">
                  <a:schemeClr val="lt1"/>
                </a:fillRef>
                <a:effectRef idx="0">
                  <a:schemeClr val="dk1"/>
                </a:effectRef>
                <a:fontRef idx="minor">
                  <a:schemeClr val="dk1"/>
                </a:fontRef>
              </p:style>
              <p:txBody>
                <a:bodyPr rtlCol="0" anchor="ctr"/>
                <a:lstStyle/>
                <a:p>
                  <a:pPr algn="ctr"/>
                  <a14:m>
                    <m:oMath xmlns:m="http://schemas.openxmlformats.org/officeDocument/2006/math">
                      <m:sSub>
                        <m:sSubPr>
                          <m:ctrlPr>
                            <a:rPr lang="en-US" sz="800" i="1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sz="800" i="1">
                              <a:latin typeface="Cambria Math" charset="0"/>
                            </a:rPr>
                            <m:t>𝑥</m:t>
                          </m:r>
                        </m:e>
                        <m:sub>
                          <m:r>
                            <a:rPr lang="en-US" sz="800" i="1">
                              <a:latin typeface="Cambria Math" charset="0"/>
                            </a:rPr>
                            <m:t>2</m:t>
                          </m:r>
                        </m:sub>
                      </m:sSub>
                    </m:oMath>
                  </a14:m>
                  <a:r>
                    <a:rPr lang="en-US" sz="800" dirty="0"/>
                    <a:t> </a:t>
                  </a:r>
                </a:p>
              </p:txBody>
            </p:sp>
          </mc:Choice>
          <mc:Fallback xmlns="">
            <p:sp>
              <p:nvSpPr>
                <p:cNvPr id="18" name="Rounded Rectangle 15"/>
                <p:cNvSpPr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2638550" y="5682903"/>
                  <a:ext cx="554671" cy="284288"/>
                </a:xfrm>
                <a:prstGeom prst="roundRect">
                  <a:avLst/>
                </a:prstGeom>
                <a:blipFill>
                  <a:blip r:embed="rId5"/>
                  <a:stretch>
                    <a:fillRect/>
                  </a:stretch>
                </a:blipFill>
                <a:ln w="19050"/>
              </p:spPr>
              <p:txBody>
                <a:bodyPr/>
                <a:lstStyle/>
                <a:p>
                  <a:r>
                    <a:rPr lang="zh-CN" altLang="en-US">
                      <a:noFill/>
                    </a:rPr>
                    <a:t> </a:t>
                  </a:r>
                </a:p>
              </p:txBody>
            </p:sp>
          </mc:Fallback>
        </mc:AlternateContent>
        <p:cxnSp>
          <p:nvCxnSpPr>
            <p:cNvPr id="20" name="Straight Arrow Connector 17">
              <a:extLst>
                <a:ext uri="{FF2B5EF4-FFF2-40B4-BE49-F238E27FC236}">
                  <a16:creationId xmlns:a16="http://schemas.microsoft.com/office/drawing/2014/main" id="{D27170B0-AF2A-1448-A117-DDD694EC5930}"/>
                </a:ext>
              </a:extLst>
            </p:cNvPr>
            <p:cNvCxnSpPr>
              <a:stCxn id="14" idx="3"/>
              <a:endCxn id="17" idx="1"/>
            </p:cNvCxnSpPr>
            <p:nvPr/>
          </p:nvCxnSpPr>
          <p:spPr>
            <a:xfrm>
              <a:off x="2401546" y="5000858"/>
              <a:ext cx="237003" cy="0"/>
            </a:xfrm>
            <a:prstGeom prst="straightConnector1">
              <a:avLst/>
            </a:prstGeom>
            <a:ln w="19050">
              <a:tailEnd type="triangle"/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sp>
          <p:nvSpPr>
            <p:cNvPr id="21" name="Rounded Rectangle 20">
              <a:extLst>
                <a:ext uri="{FF2B5EF4-FFF2-40B4-BE49-F238E27FC236}">
                  <a16:creationId xmlns:a16="http://schemas.microsoft.com/office/drawing/2014/main" id="{49DBA829-2F45-9945-9B88-D17D551C2A25}"/>
                </a:ext>
              </a:extLst>
            </p:cNvPr>
            <p:cNvSpPr/>
            <p:nvPr/>
          </p:nvSpPr>
          <p:spPr>
            <a:xfrm>
              <a:off x="4083946" y="4858714"/>
              <a:ext cx="554671" cy="284288"/>
            </a:xfrm>
            <a:prstGeom prst="roundRect">
              <a:avLst/>
            </a:prstGeom>
            <a:ln w="19050"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r>
                <a:rPr lang="en-US" altLang="zh-CN" sz="800" dirty="0"/>
                <a:t>LSTM</a:t>
              </a:r>
              <a:endParaRPr lang="en-US" sz="800" dirty="0"/>
            </a:p>
          </p:txBody>
        </p:sp>
        <p:cxnSp>
          <p:nvCxnSpPr>
            <p:cNvPr id="22" name="Straight Arrow Connector 21">
              <a:extLst>
                <a:ext uri="{FF2B5EF4-FFF2-40B4-BE49-F238E27FC236}">
                  <a16:creationId xmlns:a16="http://schemas.microsoft.com/office/drawing/2014/main" id="{CBFDD175-BBC8-CD40-9452-52B05A0D94C5}"/>
                </a:ext>
              </a:extLst>
            </p:cNvPr>
            <p:cNvCxnSpPr>
              <a:endCxn id="21" idx="2"/>
            </p:cNvCxnSpPr>
            <p:nvPr/>
          </p:nvCxnSpPr>
          <p:spPr>
            <a:xfrm flipV="1">
              <a:off x="4361282" y="5143002"/>
              <a:ext cx="0" cy="539901"/>
            </a:xfrm>
            <a:prstGeom prst="straightConnector1">
              <a:avLst/>
            </a:prstGeom>
            <a:ln w="19050"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3" name="Rounded Rectangle 22">
                  <a:extLst>
                    <a:ext uri="{FF2B5EF4-FFF2-40B4-BE49-F238E27FC236}">
                      <a16:creationId xmlns:a16="http://schemas.microsoft.com/office/drawing/2014/main" id="{D1C38EAB-1C42-FD41-91DB-41E58A668E18}"/>
                    </a:ext>
                  </a:extLst>
                </p:cNvPr>
                <p:cNvSpPr/>
                <p:nvPr/>
              </p:nvSpPr>
              <p:spPr>
                <a:xfrm>
                  <a:off x="4083947" y="5682903"/>
                  <a:ext cx="554671" cy="284288"/>
                </a:xfrm>
                <a:prstGeom prst="roundRect">
                  <a:avLst/>
                </a:prstGeom>
                <a:ln w="19050"/>
              </p:spPr>
              <p:style>
                <a:lnRef idx="2">
                  <a:schemeClr val="dk1"/>
                </a:lnRef>
                <a:fillRef idx="1">
                  <a:schemeClr val="lt1"/>
                </a:fillRef>
                <a:effectRef idx="0">
                  <a:schemeClr val="dk1"/>
                </a:effectRef>
                <a:fontRef idx="minor">
                  <a:schemeClr val="dk1"/>
                </a:fontRef>
              </p:style>
              <p:txBody>
                <a:bodyPr rtlCol="0" anchor="ctr"/>
                <a:lstStyle/>
                <a:p>
                  <a:pPr algn="ctr"/>
                  <a14:m>
                    <m:oMath xmlns:m="http://schemas.openxmlformats.org/officeDocument/2006/math">
                      <m:sSub>
                        <m:sSubPr>
                          <m:ctrlPr>
                            <a:rPr lang="en-US" sz="800" i="1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sz="800" i="1">
                              <a:latin typeface="Cambria Math" charset="0"/>
                            </a:rPr>
                            <m:t>𝑥</m:t>
                          </m:r>
                        </m:e>
                        <m:sub>
                          <m:r>
                            <a:rPr lang="en-US" sz="800" i="1">
                              <a:latin typeface="Cambria Math" charset="0"/>
                            </a:rPr>
                            <m:t>𝑛</m:t>
                          </m:r>
                        </m:sub>
                      </m:sSub>
                    </m:oMath>
                  </a14:m>
                  <a:r>
                    <a:rPr lang="en-US" sz="800" dirty="0"/>
                    <a:t> </a:t>
                  </a:r>
                </a:p>
              </p:txBody>
            </p:sp>
          </mc:Choice>
          <mc:Fallback xmlns="">
            <p:sp>
              <p:nvSpPr>
                <p:cNvPr id="22" name="Rounded Rectangle 22"/>
                <p:cNvSpPr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4083947" y="5682903"/>
                  <a:ext cx="554671" cy="284288"/>
                </a:xfrm>
                <a:prstGeom prst="roundRect">
                  <a:avLst/>
                </a:prstGeom>
                <a:blipFill>
                  <a:blip r:embed="rId6"/>
                  <a:stretch>
                    <a:fillRect/>
                  </a:stretch>
                </a:blipFill>
                <a:ln w="19050"/>
              </p:spPr>
              <p:txBody>
                <a:bodyPr/>
                <a:lstStyle/>
                <a:p>
                  <a:r>
                    <a:rPr lang="zh-CN" altLang="en-US">
                      <a:noFill/>
                    </a:rPr>
                    <a:t> </a:t>
                  </a:r>
                </a:p>
              </p:txBody>
            </p:sp>
          </mc:Fallback>
        </mc:AlternateContent>
        <p:cxnSp>
          <p:nvCxnSpPr>
            <p:cNvPr id="24" name="Straight Arrow Connector 26">
              <a:extLst>
                <a:ext uri="{FF2B5EF4-FFF2-40B4-BE49-F238E27FC236}">
                  <a16:creationId xmlns:a16="http://schemas.microsoft.com/office/drawing/2014/main" id="{245BECD5-DA24-2543-AAF3-B821FFE00559}"/>
                </a:ext>
              </a:extLst>
            </p:cNvPr>
            <p:cNvCxnSpPr>
              <a:stCxn id="17" idx="3"/>
            </p:cNvCxnSpPr>
            <p:nvPr/>
          </p:nvCxnSpPr>
          <p:spPr>
            <a:xfrm>
              <a:off x="3193220" y="5000858"/>
              <a:ext cx="236577" cy="0"/>
            </a:xfrm>
            <a:prstGeom prst="straightConnector1">
              <a:avLst/>
            </a:prstGeom>
            <a:ln w="19050">
              <a:tailEnd type="triangle"/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cxnSp>
          <p:nvCxnSpPr>
            <p:cNvPr id="25" name="Straight Arrow Connector 28">
              <a:extLst>
                <a:ext uri="{FF2B5EF4-FFF2-40B4-BE49-F238E27FC236}">
                  <a16:creationId xmlns:a16="http://schemas.microsoft.com/office/drawing/2014/main" id="{B938A096-CBD0-6F40-94BF-BDF55D8C1B24}"/>
                </a:ext>
              </a:extLst>
            </p:cNvPr>
            <p:cNvCxnSpPr>
              <a:endCxn id="21" idx="1"/>
            </p:cNvCxnSpPr>
            <p:nvPr/>
          </p:nvCxnSpPr>
          <p:spPr>
            <a:xfrm>
              <a:off x="3846529" y="5000858"/>
              <a:ext cx="237417" cy="0"/>
            </a:xfrm>
            <a:prstGeom prst="straightConnector1">
              <a:avLst/>
            </a:prstGeom>
            <a:ln w="19050"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6" name="Rounded Rectangle 32">
              <a:extLst>
                <a:ext uri="{FF2B5EF4-FFF2-40B4-BE49-F238E27FC236}">
                  <a16:creationId xmlns:a16="http://schemas.microsoft.com/office/drawing/2014/main" id="{D1669F39-C80B-4A4C-A2F2-21A6C3188BD9}"/>
                </a:ext>
              </a:extLst>
            </p:cNvPr>
            <p:cNvSpPr/>
            <p:nvPr/>
          </p:nvSpPr>
          <p:spPr>
            <a:xfrm>
              <a:off x="1833766" y="4296124"/>
              <a:ext cx="554671" cy="284288"/>
            </a:xfrm>
            <a:prstGeom prst="roundRect">
              <a:avLst/>
            </a:prstGeom>
            <a:ln w="19050"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r>
                <a:rPr lang="en-US" altLang="zh-CN" sz="800" dirty="0"/>
                <a:t>LSTM</a:t>
              </a:r>
              <a:endParaRPr lang="en-US" sz="800" dirty="0"/>
            </a:p>
          </p:txBody>
        </p:sp>
        <p:sp>
          <p:nvSpPr>
            <p:cNvPr id="27" name="Rounded Rectangle 33">
              <a:extLst>
                <a:ext uri="{FF2B5EF4-FFF2-40B4-BE49-F238E27FC236}">
                  <a16:creationId xmlns:a16="http://schemas.microsoft.com/office/drawing/2014/main" id="{47BF6B4B-A902-7C44-B798-BFFA5300AE2E}"/>
                </a:ext>
              </a:extLst>
            </p:cNvPr>
            <p:cNvSpPr/>
            <p:nvPr/>
          </p:nvSpPr>
          <p:spPr>
            <a:xfrm>
              <a:off x="2625440" y="4296124"/>
              <a:ext cx="554671" cy="284288"/>
            </a:xfrm>
            <a:prstGeom prst="roundRect">
              <a:avLst/>
            </a:prstGeom>
            <a:ln w="19050"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r>
                <a:rPr lang="en-US" altLang="zh-CN" sz="800" dirty="0"/>
                <a:t>LSTM</a:t>
              </a:r>
              <a:endParaRPr lang="en-US" sz="800" dirty="0"/>
            </a:p>
          </p:txBody>
        </p:sp>
        <p:sp>
          <p:nvSpPr>
            <p:cNvPr id="28" name="Rounded Rectangle 35">
              <a:extLst>
                <a:ext uri="{FF2B5EF4-FFF2-40B4-BE49-F238E27FC236}">
                  <a16:creationId xmlns:a16="http://schemas.microsoft.com/office/drawing/2014/main" id="{E78DCC40-7AD1-F041-8CF1-689B5A17CF8F}"/>
                </a:ext>
              </a:extLst>
            </p:cNvPr>
            <p:cNvSpPr/>
            <p:nvPr/>
          </p:nvSpPr>
          <p:spPr>
            <a:xfrm>
              <a:off x="4070837" y="4296124"/>
              <a:ext cx="554671" cy="284288"/>
            </a:xfrm>
            <a:prstGeom prst="roundRect">
              <a:avLst/>
            </a:prstGeom>
            <a:ln w="19050"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r>
                <a:rPr lang="en-US" altLang="zh-CN" sz="800" dirty="0"/>
                <a:t>LSTM</a:t>
              </a:r>
              <a:endParaRPr lang="en-US" sz="800" dirty="0"/>
            </a:p>
          </p:txBody>
        </p:sp>
        <p:sp>
          <p:nvSpPr>
            <p:cNvPr id="29" name="椭圆 14">
              <a:extLst>
                <a:ext uri="{FF2B5EF4-FFF2-40B4-BE49-F238E27FC236}">
                  <a16:creationId xmlns:a16="http://schemas.microsoft.com/office/drawing/2014/main" id="{0E1167A7-0439-8F40-A0BD-17A28850416C}"/>
                </a:ext>
              </a:extLst>
            </p:cNvPr>
            <p:cNvSpPr/>
            <p:nvPr/>
          </p:nvSpPr>
          <p:spPr>
            <a:xfrm>
              <a:off x="1754759" y="4626429"/>
              <a:ext cx="363957" cy="1056474"/>
            </a:xfrm>
            <a:custGeom>
              <a:avLst/>
              <a:gdLst>
                <a:gd name="connsiteX0" fmla="*/ 0 w 1163053"/>
                <a:gd name="connsiteY0" fmla="*/ 1116981 h 2233962"/>
                <a:gd name="connsiteX1" fmla="*/ 581527 w 1163053"/>
                <a:gd name="connsiteY1" fmla="*/ 0 h 2233962"/>
                <a:gd name="connsiteX2" fmla="*/ 1163054 w 1163053"/>
                <a:gd name="connsiteY2" fmla="*/ 1116981 h 2233962"/>
                <a:gd name="connsiteX3" fmla="*/ 581527 w 1163053"/>
                <a:gd name="connsiteY3" fmla="*/ 2233962 h 2233962"/>
                <a:gd name="connsiteX4" fmla="*/ 0 w 1163053"/>
                <a:gd name="connsiteY4" fmla="*/ 1116981 h 2233962"/>
                <a:gd name="connsiteX0" fmla="*/ 1163054 w 1254494"/>
                <a:gd name="connsiteY0" fmla="*/ 1116981 h 2233962"/>
                <a:gd name="connsiteX1" fmla="*/ 581527 w 1254494"/>
                <a:gd name="connsiteY1" fmla="*/ 2233962 h 2233962"/>
                <a:gd name="connsiteX2" fmla="*/ 0 w 1254494"/>
                <a:gd name="connsiteY2" fmla="*/ 1116981 h 2233962"/>
                <a:gd name="connsiteX3" fmla="*/ 581527 w 1254494"/>
                <a:gd name="connsiteY3" fmla="*/ 0 h 2233962"/>
                <a:gd name="connsiteX4" fmla="*/ 1254494 w 1254494"/>
                <a:gd name="connsiteY4" fmla="*/ 1208421 h 2233962"/>
                <a:gd name="connsiteX0" fmla="*/ 1163054 w 1318663"/>
                <a:gd name="connsiteY0" fmla="*/ 1125576 h 2242557"/>
                <a:gd name="connsiteX1" fmla="*/ 581527 w 1318663"/>
                <a:gd name="connsiteY1" fmla="*/ 2242557 h 2242557"/>
                <a:gd name="connsiteX2" fmla="*/ 0 w 1318663"/>
                <a:gd name="connsiteY2" fmla="*/ 1125576 h 2242557"/>
                <a:gd name="connsiteX3" fmla="*/ 581527 w 1318663"/>
                <a:gd name="connsiteY3" fmla="*/ 8595 h 2242557"/>
                <a:gd name="connsiteX4" fmla="*/ 1318663 w 1318663"/>
                <a:gd name="connsiteY4" fmla="*/ 823985 h 2242557"/>
                <a:gd name="connsiteX0" fmla="*/ 1163054 w 1163054"/>
                <a:gd name="connsiteY0" fmla="*/ 1329050 h 2446031"/>
                <a:gd name="connsiteX1" fmla="*/ 581527 w 1163054"/>
                <a:gd name="connsiteY1" fmla="*/ 2446031 h 2446031"/>
                <a:gd name="connsiteX2" fmla="*/ 0 w 1163054"/>
                <a:gd name="connsiteY2" fmla="*/ 1329050 h 2446031"/>
                <a:gd name="connsiteX3" fmla="*/ 581527 w 1163054"/>
                <a:gd name="connsiteY3" fmla="*/ 212069 h 2446031"/>
                <a:gd name="connsiteX4" fmla="*/ 1110115 w 1163054"/>
                <a:gd name="connsiteY4" fmla="*/ 433901 h 2446031"/>
                <a:gd name="connsiteX0" fmla="*/ 1163054 w 1960347"/>
                <a:gd name="connsiteY0" fmla="*/ 1305269 h 2422250"/>
                <a:gd name="connsiteX1" fmla="*/ 581527 w 1960347"/>
                <a:gd name="connsiteY1" fmla="*/ 2422250 h 2422250"/>
                <a:gd name="connsiteX2" fmla="*/ 0 w 1960347"/>
                <a:gd name="connsiteY2" fmla="*/ 1305269 h 2422250"/>
                <a:gd name="connsiteX3" fmla="*/ 581527 w 1960347"/>
                <a:gd name="connsiteY3" fmla="*/ 188288 h 2422250"/>
                <a:gd name="connsiteX4" fmla="*/ 1960347 w 1960347"/>
                <a:gd name="connsiteY4" fmla="*/ 450225 h 2422250"/>
                <a:gd name="connsiteX0" fmla="*/ 1163054 w 1631483"/>
                <a:gd name="connsiteY0" fmla="*/ 1222557 h 2339538"/>
                <a:gd name="connsiteX1" fmla="*/ 581527 w 1631483"/>
                <a:gd name="connsiteY1" fmla="*/ 2339538 h 2339538"/>
                <a:gd name="connsiteX2" fmla="*/ 0 w 1631483"/>
                <a:gd name="connsiteY2" fmla="*/ 1222557 h 2339538"/>
                <a:gd name="connsiteX3" fmla="*/ 581527 w 1631483"/>
                <a:gd name="connsiteY3" fmla="*/ 105576 h 2339538"/>
                <a:gd name="connsiteX4" fmla="*/ 1631483 w 1631483"/>
                <a:gd name="connsiteY4" fmla="*/ 527934 h 2339538"/>
                <a:gd name="connsiteX0" fmla="*/ 1884948 w 1884948"/>
                <a:gd name="connsiteY0" fmla="*/ 2441757 h 2735166"/>
                <a:gd name="connsiteX1" fmla="*/ 581527 w 1884948"/>
                <a:gd name="connsiteY1" fmla="*/ 2339538 h 2735166"/>
                <a:gd name="connsiteX2" fmla="*/ 0 w 1884948"/>
                <a:gd name="connsiteY2" fmla="*/ 1222557 h 2735166"/>
                <a:gd name="connsiteX3" fmla="*/ 581527 w 1884948"/>
                <a:gd name="connsiteY3" fmla="*/ 105576 h 2735166"/>
                <a:gd name="connsiteX4" fmla="*/ 1631483 w 1884948"/>
                <a:gd name="connsiteY4" fmla="*/ 527934 h 2735166"/>
                <a:gd name="connsiteX0" fmla="*/ 1884948 w 1884948"/>
                <a:gd name="connsiteY0" fmla="*/ 2336181 h 2629590"/>
                <a:gd name="connsiteX1" fmla="*/ 581527 w 1884948"/>
                <a:gd name="connsiteY1" fmla="*/ 2233962 h 2629590"/>
                <a:gd name="connsiteX2" fmla="*/ 0 w 1884948"/>
                <a:gd name="connsiteY2" fmla="*/ 1116981 h 2629590"/>
                <a:gd name="connsiteX3" fmla="*/ 581527 w 1884948"/>
                <a:gd name="connsiteY3" fmla="*/ 0 h 2629590"/>
                <a:gd name="connsiteX0" fmla="*/ 581527 w 581527"/>
                <a:gd name="connsiteY0" fmla="*/ 2233962 h 2233962"/>
                <a:gd name="connsiteX1" fmla="*/ 0 w 581527"/>
                <a:gd name="connsiteY1" fmla="*/ 1116981 h 2233962"/>
                <a:gd name="connsiteX2" fmla="*/ 581527 w 581527"/>
                <a:gd name="connsiteY2" fmla="*/ 0 h 2233962"/>
                <a:gd name="connsiteX0" fmla="*/ 581527 w 581527"/>
                <a:gd name="connsiteY0" fmla="*/ 2233962 h 2233962"/>
                <a:gd name="connsiteX1" fmla="*/ 0 w 581527"/>
                <a:gd name="connsiteY1" fmla="*/ 1116981 h 2233962"/>
                <a:gd name="connsiteX2" fmla="*/ 581527 w 581527"/>
                <a:gd name="connsiteY2" fmla="*/ 0 h 2233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81527" h="2233962">
                  <a:moveTo>
                    <a:pt x="581527" y="2233962"/>
                  </a:moveTo>
                  <a:cubicBezTo>
                    <a:pt x="267369" y="2030762"/>
                    <a:pt x="0" y="1733873"/>
                    <a:pt x="0" y="1116981"/>
                  </a:cubicBezTo>
                  <a:cubicBezTo>
                    <a:pt x="0" y="500089"/>
                    <a:pt x="309613" y="115770"/>
                    <a:pt x="581527" y="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tailEnd type="stealth" w="lg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050" dirty="0"/>
            </a:p>
          </p:txBody>
        </p:sp>
        <p:sp>
          <p:nvSpPr>
            <p:cNvPr id="30" name="椭圆 14">
              <a:extLst>
                <a:ext uri="{FF2B5EF4-FFF2-40B4-BE49-F238E27FC236}">
                  <a16:creationId xmlns:a16="http://schemas.microsoft.com/office/drawing/2014/main" id="{D684DF0F-E4A6-D043-89F3-841BDF19A9BA}"/>
                </a:ext>
              </a:extLst>
            </p:cNvPr>
            <p:cNvSpPr/>
            <p:nvPr/>
          </p:nvSpPr>
          <p:spPr>
            <a:xfrm>
              <a:off x="2538520" y="4626429"/>
              <a:ext cx="377366" cy="1056474"/>
            </a:xfrm>
            <a:custGeom>
              <a:avLst/>
              <a:gdLst>
                <a:gd name="connsiteX0" fmla="*/ 0 w 1163053"/>
                <a:gd name="connsiteY0" fmla="*/ 1116981 h 2233962"/>
                <a:gd name="connsiteX1" fmla="*/ 581527 w 1163053"/>
                <a:gd name="connsiteY1" fmla="*/ 0 h 2233962"/>
                <a:gd name="connsiteX2" fmla="*/ 1163054 w 1163053"/>
                <a:gd name="connsiteY2" fmla="*/ 1116981 h 2233962"/>
                <a:gd name="connsiteX3" fmla="*/ 581527 w 1163053"/>
                <a:gd name="connsiteY3" fmla="*/ 2233962 h 2233962"/>
                <a:gd name="connsiteX4" fmla="*/ 0 w 1163053"/>
                <a:gd name="connsiteY4" fmla="*/ 1116981 h 2233962"/>
                <a:gd name="connsiteX0" fmla="*/ 1163054 w 1254494"/>
                <a:gd name="connsiteY0" fmla="*/ 1116981 h 2233962"/>
                <a:gd name="connsiteX1" fmla="*/ 581527 w 1254494"/>
                <a:gd name="connsiteY1" fmla="*/ 2233962 h 2233962"/>
                <a:gd name="connsiteX2" fmla="*/ 0 w 1254494"/>
                <a:gd name="connsiteY2" fmla="*/ 1116981 h 2233962"/>
                <a:gd name="connsiteX3" fmla="*/ 581527 w 1254494"/>
                <a:gd name="connsiteY3" fmla="*/ 0 h 2233962"/>
                <a:gd name="connsiteX4" fmla="*/ 1254494 w 1254494"/>
                <a:gd name="connsiteY4" fmla="*/ 1208421 h 2233962"/>
                <a:gd name="connsiteX0" fmla="*/ 1163054 w 1318663"/>
                <a:gd name="connsiteY0" fmla="*/ 1125576 h 2242557"/>
                <a:gd name="connsiteX1" fmla="*/ 581527 w 1318663"/>
                <a:gd name="connsiteY1" fmla="*/ 2242557 h 2242557"/>
                <a:gd name="connsiteX2" fmla="*/ 0 w 1318663"/>
                <a:gd name="connsiteY2" fmla="*/ 1125576 h 2242557"/>
                <a:gd name="connsiteX3" fmla="*/ 581527 w 1318663"/>
                <a:gd name="connsiteY3" fmla="*/ 8595 h 2242557"/>
                <a:gd name="connsiteX4" fmla="*/ 1318663 w 1318663"/>
                <a:gd name="connsiteY4" fmla="*/ 823985 h 2242557"/>
                <a:gd name="connsiteX0" fmla="*/ 1163054 w 1163054"/>
                <a:gd name="connsiteY0" fmla="*/ 1329050 h 2446031"/>
                <a:gd name="connsiteX1" fmla="*/ 581527 w 1163054"/>
                <a:gd name="connsiteY1" fmla="*/ 2446031 h 2446031"/>
                <a:gd name="connsiteX2" fmla="*/ 0 w 1163054"/>
                <a:gd name="connsiteY2" fmla="*/ 1329050 h 2446031"/>
                <a:gd name="connsiteX3" fmla="*/ 581527 w 1163054"/>
                <a:gd name="connsiteY3" fmla="*/ 212069 h 2446031"/>
                <a:gd name="connsiteX4" fmla="*/ 1110115 w 1163054"/>
                <a:gd name="connsiteY4" fmla="*/ 433901 h 2446031"/>
                <a:gd name="connsiteX0" fmla="*/ 1163054 w 1960347"/>
                <a:gd name="connsiteY0" fmla="*/ 1305269 h 2422250"/>
                <a:gd name="connsiteX1" fmla="*/ 581527 w 1960347"/>
                <a:gd name="connsiteY1" fmla="*/ 2422250 h 2422250"/>
                <a:gd name="connsiteX2" fmla="*/ 0 w 1960347"/>
                <a:gd name="connsiteY2" fmla="*/ 1305269 h 2422250"/>
                <a:gd name="connsiteX3" fmla="*/ 581527 w 1960347"/>
                <a:gd name="connsiteY3" fmla="*/ 188288 h 2422250"/>
                <a:gd name="connsiteX4" fmla="*/ 1960347 w 1960347"/>
                <a:gd name="connsiteY4" fmla="*/ 450225 h 2422250"/>
                <a:gd name="connsiteX0" fmla="*/ 1163054 w 1631483"/>
                <a:gd name="connsiteY0" fmla="*/ 1222557 h 2339538"/>
                <a:gd name="connsiteX1" fmla="*/ 581527 w 1631483"/>
                <a:gd name="connsiteY1" fmla="*/ 2339538 h 2339538"/>
                <a:gd name="connsiteX2" fmla="*/ 0 w 1631483"/>
                <a:gd name="connsiteY2" fmla="*/ 1222557 h 2339538"/>
                <a:gd name="connsiteX3" fmla="*/ 581527 w 1631483"/>
                <a:gd name="connsiteY3" fmla="*/ 105576 h 2339538"/>
                <a:gd name="connsiteX4" fmla="*/ 1631483 w 1631483"/>
                <a:gd name="connsiteY4" fmla="*/ 527934 h 2339538"/>
                <a:gd name="connsiteX0" fmla="*/ 1884948 w 1884948"/>
                <a:gd name="connsiteY0" fmla="*/ 2441757 h 2735166"/>
                <a:gd name="connsiteX1" fmla="*/ 581527 w 1884948"/>
                <a:gd name="connsiteY1" fmla="*/ 2339538 h 2735166"/>
                <a:gd name="connsiteX2" fmla="*/ 0 w 1884948"/>
                <a:gd name="connsiteY2" fmla="*/ 1222557 h 2735166"/>
                <a:gd name="connsiteX3" fmla="*/ 581527 w 1884948"/>
                <a:gd name="connsiteY3" fmla="*/ 105576 h 2735166"/>
                <a:gd name="connsiteX4" fmla="*/ 1631483 w 1884948"/>
                <a:gd name="connsiteY4" fmla="*/ 527934 h 2735166"/>
                <a:gd name="connsiteX0" fmla="*/ 1884948 w 1884948"/>
                <a:gd name="connsiteY0" fmla="*/ 2336181 h 2629590"/>
                <a:gd name="connsiteX1" fmla="*/ 581527 w 1884948"/>
                <a:gd name="connsiteY1" fmla="*/ 2233962 h 2629590"/>
                <a:gd name="connsiteX2" fmla="*/ 0 w 1884948"/>
                <a:gd name="connsiteY2" fmla="*/ 1116981 h 2629590"/>
                <a:gd name="connsiteX3" fmla="*/ 581527 w 1884948"/>
                <a:gd name="connsiteY3" fmla="*/ 0 h 2629590"/>
                <a:gd name="connsiteX0" fmla="*/ 581527 w 581527"/>
                <a:gd name="connsiteY0" fmla="*/ 2233962 h 2233962"/>
                <a:gd name="connsiteX1" fmla="*/ 0 w 581527"/>
                <a:gd name="connsiteY1" fmla="*/ 1116981 h 2233962"/>
                <a:gd name="connsiteX2" fmla="*/ 581527 w 581527"/>
                <a:gd name="connsiteY2" fmla="*/ 0 h 2233962"/>
                <a:gd name="connsiteX0" fmla="*/ 581527 w 581527"/>
                <a:gd name="connsiteY0" fmla="*/ 2233962 h 2233962"/>
                <a:gd name="connsiteX1" fmla="*/ 0 w 581527"/>
                <a:gd name="connsiteY1" fmla="*/ 1116981 h 2233962"/>
                <a:gd name="connsiteX2" fmla="*/ 581527 w 581527"/>
                <a:gd name="connsiteY2" fmla="*/ 0 h 2233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81527" h="2233962">
                  <a:moveTo>
                    <a:pt x="581527" y="2233962"/>
                  </a:moveTo>
                  <a:cubicBezTo>
                    <a:pt x="267369" y="2030762"/>
                    <a:pt x="0" y="1733873"/>
                    <a:pt x="0" y="1116981"/>
                  </a:cubicBezTo>
                  <a:cubicBezTo>
                    <a:pt x="0" y="500089"/>
                    <a:pt x="309613" y="115770"/>
                    <a:pt x="581527" y="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tailEnd type="stealth" w="lg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050" dirty="0"/>
            </a:p>
          </p:txBody>
        </p:sp>
        <p:sp>
          <p:nvSpPr>
            <p:cNvPr id="31" name="椭圆 14">
              <a:extLst>
                <a:ext uri="{FF2B5EF4-FFF2-40B4-BE49-F238E27FC236}">
                  <a16:creationId xmlns:a16="http://schemas.microsoft.com/office/drawing/2014/main" id="{4E652DAD-9AFC-A844-885A-F00643241F5F}"/>
                </a:ext>
              </a:extLst>
            </p:cNvPr>
            <p:cNvSpPr/>
            <p:nvPr/>
          </p:nvSpPr>
          <p:spPr>
            <a:xfrm>
              <a:off x="3970392" y="4626429"/>
              <a:ext cx="380381" cy="1056474"/>
            </a:xfrm>
            <a:custGeom>
              <a:avLst/>
              <a:gdLst>
                <a:gd name="connsiteX0" fmla="*/ 0 w 1163053"/>
                <a:gd name="connsiteY0" fmla="*/ 1116981 h 2233962"/>
                <a:gd name="connsiteX1" fmla="*/ 581527 w 1163053"/>
                <a:gd name="connsiteY1" fmla="*/ 0 h 2233962"/>
                <a:gd name="connsiteX2" fmla="*/ 1163054 w 1163053"/>
                <a:gd name="connsiteY2" fmla="*/ 1116981 h 2233962"/>
                <a:gd name="connsiteX3" fmla="*/ 581527 w 1163053"/>
                <a:gd name="connsiteY3" fmla="*/ 2233962 h 2233962"/>
                <a:gd name="connsiteX4" fmla="*/ 0 w 1163053"/>
                <a:gd name="connsiteY4" fmla="*/ 1116981 h 2233962"/>
                <a:gd name="connsiteX0" fmla="*/ 1163054 w 1254494"/>
                <a:gd name="connsiteY0" fmla="*/ 1116981 h 2233962"/>
                <a:gd name="connsiteX1" fmla="*/ 581527 w 1254494"/>
                <a:gd name="connsiteY1" fmla="*/ 2233962 h 2233962"/>
                <a:gd name="connsiteX2" fmla="*/ 0 w 1254494"/>
                <a:gd name="connsiteY2" fmla="*/ 1116981 h 2233962"/>
                <a:gd name="connsiteX3" fmla="*/ 581527 w 1254494"/>
                <a:gd name="connsiteY3" fmla="*/ 0 h 2233962"/>
                <a:gd name="connsiteX4" fmla="*/ 1254494 w 1254494"/>
                <a:gd name="connsiteY4" fmla="*/ 1208421 h 2233962"/>
                <a:gd name="connsiteX0" fmla="*/ 1163054 w 1318663"/>
                <a:gd name="connsiteY0" fmla="*/ 1125576 h 2242557"/>
                <a:gd name="connsiteX1" fmla="*/ 581527 w 1318663"/>
                <a:gd name="connsiteY1" fmla="*/ 2242557 h 2242557"/>
                <a:gd name="connsiteX2" fmla="*/ 0 w 1318663"/>
                <a:gd name="connsiteY2" fmla="*/ 1125576 h 2242557"/>
                <a:gd name="connsiteX3" fmla="*/ 581527 w 1318663"/>
                <a:gd name="connsiteY3" fmla="*/ 8595 h 2242557"/>
                <a:gd name="connsiteX4" fmla="*/ 1318663 w 1318663"/>
                <a:gd name="connsiteY4" fmla="*/ 823985 h 2242557"/>
                <a:gd name="connsiteX0" fmla="*/ 1163054 w 1163054"/>
                <a:gd name="connsiteY0" fmla="*/ 1329050 h 2446031"/>
                <a:gd name="connsiteX1" fmla="*/ 581527 w 1163054"/>
                <a:gd name="connsiteY1" fmla="*/ 2446031 h 2446031"/>
                <a:gd name="connsiteX2" fmla="*/ 0 w 1163054"/>
                <a:gd name="connsiteY2" fmla="*/ 1329050 h 2446031"/>
                <a:gd name="connsiteX3" fmla="*/ 581527 w 1163054"/>
                <a:gd name="connsiteY3" fmla="*/ 212069 h 2446031"/>
                <a:gd name="connsiteX4" fmla="*/ 1110115 w 1163054"/>
                <a:gd name="connsiteY4" fmla="*/ 433901 h 2446031"/>
                <a:gd name="connsiteX0" fmla="*/ 1163054 w 1960347"/>
                <a:gd name="connsiteY0" fmla="*/ 1305269 h 2422250"/>
                <a:gd name="connsiteX1" fmla="*/ 581527 w 1960347"/>
                <a:gd name="connsiteY1" fmla="*/ 2422250 h 2422250"/>
                <a:gd name="connsiteX2" fmla="*/ 0 w 1960347"/>
                <a:gd name="connsiteY2" fmla="*/ 1305269 h 2422250"/>
                <a:gd name="connsiteX3" fmla="*/ 581527 w 1960347"/>
                <a:gd name="connsiteY3" fmla="*/ 188288 h 2422250"/>
                <a:gd name="connsiteX4" fmla="*/ 1960347 w 1960347"/>
                <a:gd name="connsiteY4" fmla="*/ 450225 h 2422250"/>
                <a:gd name="connsiteX0" fmla="*/ 1163054 w 1631483"/>
                <a:gd name="connsiteY0" fmla="*/ 1222557 h 2339538"/>
                <a:gd name="connsiteX1" fmla="*/ 581527 w 1631483"/>
                <a:gd name="connsiteY1" fmla="*/ 2339538 h 2339538"/>
                <a:gd name="connsiteX2" fmla="*/ 0 w 1631483"/>
                <a:gd name="connsiteY2" fmla="*/ 1222557 h 2339538"/>
                <a:gd name="connsiteX3" fmla="*/ 581527 w 1631483"/>
                <a:gd name="connsiteY3" fmla="*/ 105576 h 2339538"/>
                <a:gd name="connsiteX4" fmla="*/ 1631483 w 1631483"/>
                <a:gd name="connsiteY4" fmla="*/ 527934 h 2339538"/>
                <a:gd name="connsiteX0" fmla="*/ 1884948 w 1884948"/>
                <a:gd name="connsiteY0" fmla="*/ 2441757 h 2735166"/>
                <a:gd name="connsiteX1" fmla="*/ 581527 w 1884948"/>
                <a:gd name="connsiteY1" fmla="*/ 2339538 h 2735166"/>
                <a:gd name="connsiteX2" fmla="*/ 0 w 1884948"/>
                <a:gd name="connsiteY2" fmla="*/ 1222557 h 2735166"/>
                <a:gd name="connsiteX3" fmla="*/ 581527 w 1884948"/>
                <a:gd name="connsiteY3" fmla="*/ 105576 h 2735166"/>
                <a:gd name="connsiteX4" fmla="*/ 1631483 w 1884948"/>
                <a:gd name="connsiteY4" fmla="*/ 527934 h 2735166"/>
                <a:gd name="connsiteX0" fmla="*/ 1884948 w 1884948"/>
                <a:gd name="connsiteY0" fmla="*/ 2336181 h 2629590"/>
                <a:gd name="connsiteX1" fmla="*/ 581527 w 1884948"/>
                <a:gd name="connsiteY1" fmla="*/ 2233962 h 2629590"/>
                <a:gd name="connsiteX2" fmla="*/ 0 w 1884948"/>
                <a:gd name="connsiteY2" fmla="*/ 1116981 h 2629590"/>
                <a:gd name="connsiteX3" fmla="*/ 581527 w 1884948"/>
                <a:gd name="connsiteY3" fmla="*/ 0 h 2629590"/>
                <a:gd name="connsiteX0" fmla="*/ 581527 w 581527"/>
                <a:gd name="connsiteY0" fmla="*/ 2233962 h 2233962"/>
                <a:gd name="connsiteX1" fmla="*/ 0 w 581527"/>
                <a:gd name="connsiteY1" fmla="*/ 1116981 h 2233962"/>
                <a:gd name="connsiteX2" fmla="*/ 581527 w 581527"/>
                <a:gd name="connsiteY2" fmla="*/ 0 h 2233962"/>
                <a:gd name="connsiteX0" fmla="*/ 581527 w 581527"/>
                <a:gd name="connsiteY0" fmla="*/ 2233962 h 2233962"/>
                <a:gd name="connsiteX1" fmla="*/ 0 w 581527"/>
                <a:gd name="connsiteY1" fmla="*/ 1116981 h 2233962"/>
                <a:gd name="connsiteX2" fmla="*/ 581527 w 581527"/>
                <a:gd name="connsiteY2" fmla="*/ 0 h 2233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81527" h="2233962">
                  <a:moveTo>
                    <a:pt x="581527" y="2233962"/>
                  </a:moveTo>
                  <a:cubicBezTo>
                    <a:pt x="267369" y="2030762"/>
                    <a:pt x="0" y="1733873"/>
                    <a:pt x="0" y="1116981"/>
                  </a:cubicBezTo>
                  <a:cubicBezTo>
                    <a:pt x="0" y="500089"/>
                    <a:pt x="309613" y="115770"/>
                    <a:pt x="581527" y="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tailEnd type="stealth" w="lg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050" dirty="0"/>
            </a:p>
          </p:txBody>
        </p: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32" name="Rounded Rectangle 32">
                  <a:extLst>
                    <a:ext uri="{FF2B5EF4-FFF2-40B4-BE49-F238E27FC236}">
                      <a16:creationId xmlns:a16="http://schemas.microsoft.com/office/drawing/2014/main" id="{EEE8B585-C52E-5548-A0E0-F359C8CB5AB7}"/>
                    </a:ext>
                  </a:extLst>
                </p:cNvPr>
                <p:cNvSpPr/>
                <p:nvPr/>
              </p:nvSpPr>
              <p:spPr>
                <a:xfrm>
                  <a:off x="1834693" y="3702005"/>
                  <a:ext cx="554671" cy="284288"/>
                </a:xfrm>
                <a:prstGeom prst="roundRect">
                  <a:avLst/>
                </a:prstGeom>
                <a:ln w="19050"/>
              </p:spPr>
              <p:style>
                <a:lnRef idx="2">
                  <a:schemeClr val="dk1"/>
                </a:lnRef>
                <a:fillRef idx="1">
                  <a:schemeClr val="lt1"/>
                </a:fillRef>
                <a:effectRef idx="0">
                  <a:schemeClr val="dk1"/>
                </a:effectRef>
                <a:fontRef idx="minor">
                  <a:schemeClr val="dk1"/>
                </a:fontRef>
              </p:style>
              <p:txBody>
                <a:bodyPr rtlCol="0" anchor="ctr"/>
                <a:lstStyle/>
                <a:p>
                  <a:pPr algn="ctr"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altLang="zh-CN" sz="800" i="1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altLang="zh-CN" sz="800" i="1">
                                <a:latin typeface="Cambria Math" panose="02040503050406030204" pitchFamily="18" charset="0"/>
                              </a:rPr>
                              <m:t>h</m:t>
                            </m:r>
                          </m:e>
                          <m:sub>
                            <m:r>
                              <a:rPr lang="en-US" altLang="zh-CN" sz="800" i="1">
                                <a:latin typeface="Cambria Math" charset="0"/>
                              </a:rPr>
                              <m:t>1</m:t>
                            </m:r>
                          </m:sub>
                        </m:sSub>
                      </m:oMath>
                    </m:oMathPara>
                  </a14:m>
                  <a:endParaRPr lang="en-US" sz="800" dirty="0"/>
                </a:p>
              </p:txBody>
            </p:sp>
          </mc:Choice>
          <mc:Fallback xmlns="">
            <p:sp>
              <p:nvSpPr>
                <p:cNvPr id="31" name="Rounded Rectangle 32"/>
                <p:cNvSpPr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1834693" y="3702005"/>
                  <a:ext cx="554671" cy="284288"/>
                </a:xfrm>
                <a:prstGeom prst="roundRect">
                  <a:avLst/>
                </a:prstGeom>
                <a:blipFill>
                  <a:blip r:embed="rId7"/>
                  <a:stretch>
                    <a:fillRect/>
                  </a:stretch>
                </a:blipFill>
                <a:ln w="19050"/>
              </p:spPr>
              <p:txBody>
                <a:bodyPr/>
                <a:lstStyle/>
                <a:p>
                  <a:r>
                    <a:rPr lang="zh-CN" alt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33" name="Rounded Rectangle 33">
                  <a:extLst>
                    <a:ext uri="{FF2B5EF4-FFF2-40B4-BE49-F238E27FC236}">
                      <a16:creationId xmlns:a16="http://schemas.microsoft.com/office/drawing/2014/main" id="{9A85A83E-8B05-A740-8789-F1DFA08B06C0}"/>
                    </a:ext>
                  </a:extLst>
                </p:cNvPr>
                <p:cNvSpPr/>
                <p:nvPr/>
              </p:nvSpPr>
              <p:spPr>
                <a:xfrm>
                  <a:off x="2626367" y="3702005"/>
                  <a:ext cx="554671" cy="284288"/>
                </a:xfrm>
                <a:prstGeom prst="roundRect">
                  <a:avLst/>
                </a:prstGeom>
                <a:ln w="19050"/>
              </p:spPr>
              <p:style>
                <a:lnRef idx="2">
                  <a:schemeClr val="dk1"/>
                </a:lnRef>
                <a:fillRef idx="1">
                  <a:schemeClr val="lt1"/>
                </a:fillRef>
                <a:effectRef idx="0">
                  <a:schemeClr val="dk1"/>
                </a:effectRef>
                <a:fontRef idx="minor">
                  <a:schemeClr val="dk1"/>
                </a:fontRef>
              </p:style>
              <p:txBody>
                <a:bodyPr rtlCol="0" anchor="ctr"/>
                <a:lstStyle/>
                <a:p>
                  <a:pPr algn="ctr"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altLang="zh-CN" sz="800" i="1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altLang="zh-CN" sz="800" i="1">
                                <a:latin typeface="Cambria Math" panose="02040503050406030204" pitchFamily="18" charset="0"/>
                              </a:rPr>
                              <m:t>h</m:t>
                            </m:r>
                          </m:e>
                          <m:sub>
                            <m:r>
                              <a:rPr lang="en-US" altLang="zh-CN" sz="800" i="1">
                                <a:latin typeface="Cambria Math" panose="02040503050406030204" pitchFamily="18" charset="0"/>
                              </a:rPr>
                              <m:t>2</m:t>
                            </m:r>
                          </m:sub>
                        </m:sSub>
                      </m:oMath>
                    </m:oMathPara>
                  </a14:m>
                  <a:endParaRPr lang="en-US" sz="800" dirty="0"/>
                </a:p>
              </p:txBody>
            </p:sp>
          </mc:Choice>
          <mc:Fallback xmlns="">
            <p:sp>
              <p:nvSpPr>
                <p:cNvPr id="32" name="Rounded Rectangle 33"/>
                <p:cNvSpPr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2626367" y="3702005"/>
                  <a:ext cx="554671" cy="284288"/>
                </a:xfrm>
                <a:prstGeom prst="roundRect">
                  <a:avLst/>
                </a:prstGeom>
                <a:blipFill>
                  <a:blip r:embed="rId8"/>
                  <a:stretch>
                    <a:fillRect/>
                  </a:stretch>
                </a:blipFill>
                <a:ln w="19050"/>
              </p:spPr>
              <p:txBody>
                <a:bodyPr/>
                <a:lstStyle/>
                <a:p>
                  <a:r>
                    <a:rPr lang="zh-CN" alt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34" name="Rounded Rectangle 35">
                  <a:extLst>
                    <a:ext uri="{FF2B5EF4-FFF2-40B4-BE49-F238E27FC236}">
                      <a16:creationId xmlns:a16="http://schemas.microsoft.com/office/drawing/2014/main" id="{C10739B4-1450-6B43-A9FD-99873788F7D5}"/>
                    </a:ext>
                  </a:extLst>
                </p:cNvPr>
                <p:cNvSpPr/>
                <p:nvPr/>
              </p:nvSpPr>
              <p:spPr>
                <a:xfrm>
                  <a:off x="4071764" y="3702005"/>
                  <a:ext cx="554671" cy="284288"/>
                </a:xfrm>
                <a:prstGeom prst="roundRect">
                  <a:avLst/>
                </a:prstGeom>
                <a:ln w="19050"/>
              </p:spPr>
              <p:style>
                <a:lnRef idx="2">
                  <a:schemeClr val="dk1"/>
                </a:lnRef>
                <a:fillRef idx="1">
                  <a:schemeClr val="lt1"/>
                </a:fillRef>
                <a:effectRef idx="0">
                  <a:schemeClr val="dk1"/>
                </a:effectRef>
                <a:fontRef idx="minor">
                  <a:schemeClr val="dk1"/>
                </a:fontRef>
              </p:style>
              <p:txBody>
                <a:bodyPr rtlCol="0" anchor="ctr"/>
                <a:lstStyle/>
                <a:p>
                  <a:pPr algn="ctr"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altLang="zh-CN" sz="800" i="1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altLang="zh-CN" sz="800" i="1">
                                <a:latin typeface="Cambria Math" panose="02040503050406030204" pitchFamily="18" charset="0"/>
                              </a:rPr>
                              <m:t>h</m:t>
                            </m:r>
                          </m:e>
                          <m:sub>
                            <m:r>
                              <a:rPr lang="en-US" altLang="zh-CN" sz="800" i="1">
                                <a:latin typeface="Cambria Math" panose="02040503050406030204" pitchFamily="18" charset="0"/>
                              </a:rPr>
                              <m:t>𝑛</m:t>
                            </m:r>
                          </m:sub>
                        </m:sSub>
                      </m:oMath>
                    </m:oMathPara>
                  </a14:m>
                  <a:endParaRPr lang="en-US" sz="800" dirty="0"/>
                </a:p>
              </p:txBody>
            </p:sp>
          </mc:Choice>
          <mc:Fallback xmlns="">
            <p:sp>
              <p:nvSpPr>
                <p:cNvPr id="33" name="Rounded Rectangle 35"/>
                <p:cNvSpPr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4071764" y="3702005"/>
                  <a:ext cx="554671" cy="284288"/>
                </a:xfrm>
                <a:prstGeom prst="roundRect">
                  <a:avLst/>
                </a:prstGeom>
                <a:blipFill>
                  <a:blip r:embed="rId9"/>
                  <a:stretch>
                    <a:fillRect/>
                  </a:stretch>
                </a:blipFill>
                <a:ln w="19050"/>
              </p:spPr>
              <p:txBody>
                <a:bodyPr/>
                <a:lstStyle/>
                <a:p>
                  <a:r>
                    <a:rPr lang="zh-CN" altLang="en-US">
                      <a:noFill/>
                    </a:rPr>
                    <a:t> </a:t>
                  </a:r>
                </a:p>
              </p:txBody>
            </p:sp>
          </mc:Fallback>
        </mc:AlternateContent>
        <p:sp>
          <p:nvSpPr>
            <p:cNvPr id="35" name="椭圆 14">
              <a:extLst>
                <a:ext uri="{FF2B5EF4-FFF2-40B4-BE49-F238E27FC236}">
                  <a16:creationId xmlns:a16="http://schemas.microsoft.com/office/drawing/2014/main" id="{90378C60-C7C3-2A4F-ADE4-D9BDD10E6A1C}"/>
                </a:ext>
              </a:extLst>
            </p:cNvPr>
            <p:cNvSpPr/>
            <p:nvPr/>
          </p:nvSpPr>
          <p:spPr>
            <a:xfrm>
              <a:off x="1707479" y="4032222"/>
              <a:ext cx="411238" cy="819960"/>
            </a:xfrm>
            <a:custGeom>
              <a:avLst/>
              <a:gdLst>
                <a:gd name="connsiteX0" fmla="*/ 0 w 1163053"/>
                <a:gd name="connsiteY0" fmla="*/ 1116981 h 2233962"/>
                <a:gd name="connsiteX1" fmla="*/ 581527 w 1163053"/>
                <a:gd name="connsiteY1" fmla="*/ 0 h 2233962"/>
                <a:gd name="connsiteX2" fmla="*/ 1163054 w 1163053"/>
                <a:gd name="connsiteY2" fmla="*/ 1116981 h 2233962"/>
                <a:gd name="connsiteX3" fmla="*/ 581527 w 1163053"/>
                <a:gd name="connsiteY3" fmla="*/ 2233962 h 2233962"/>
                <a:gd name="connsiteX4" fmla="*/ 0 w 1163053"/>
                <a:gd name="connsiteY4" fmla="*/ 1116981 h 2233962"/>
                <a:gd name="connsiteX0" fmla="*/ 1163054 w 1254494"/>
                <a:gd name="connsiteY0" fmla="*/ 1116981 h 2233962"/>
                <a:gd name="connsiteX1" fmla="*/ 581527 w 1254494"/>
                <a:gd name="connsiteY1" fmla="*/ 2233962 h 2233962"/>
                <a:gd name="connsiteX2" fmla="*/ 0 w 1254494"/>
                <a:gd name="connsiteY2" fmla="*/ 1116981 h 2233962"/>
                <a:gd name="connsiteX3" fmla="*/ 581527 w 1254494"/>
                <a:gd name="connsiteY3" fmla="*/ 0 h 2233962"/>
                <a:gd name="connsiteX4" fmla="*/ 1254494 w 1254494"/>
                <a:gd name="connsiteY4" fmla="*/ 1208421 h 2233962"/>
                <a:gd name="connsiteX0" fmla="*/ 1163054 w 1318663"/>
                <a:gd name="connsiteY0" fmla="*/ 1125576 h 2242557"/>
                <a:gd name="connsiteX1" fmla="*/ 581527 w 1318663"/>
                <a:gd name="connsiteY1" fmla="*/ 2242557 h 2242557"/>
                <a:gd name="connsiteX2" fmla="*/ 0 w 1318663"/>
                <a:gd name="connsiteY2" fmla="*/ 1125576 h 2242557"/>
                <a:gd name="connsiteX3" fmla="*/ 581527 w 1318663"/>
                <a:gd name="connsiteY3" fmla="*/ 8595 h 2242557"/>
                <a:gd name="connsiteX4" fmla="*/ 1318663 w 1318663"/>
                <a:gd name="connsiteY4" fmla="*/ 823985 h 2242557"/>
                <a:gd name="connsiteX0" fmla="*/ 1163054 w 1163054"/>
                <a:gd name="connsiteY0" fmla="*/ 1329050 h 2446031"/>
                <a:gd name="connsiteX1" fmla="*/ 581527 w 1163054"/>
                <a:gd name="connsiteY1" fmla="*/ 2446031 h 2446031"/>
                <a:gd name="connsiteX2" fmla="*/ 0 w 1163054"/>
                <a:gd name="connsiteY2" fmla="*/ 1329050 h 2446031"/>
                <a:gd name="connsiteX3" fmla="*/ 581527 w 1163054"/>
                <a:gd name="connsiteY3" fmla="*/ 212069 h 2446031"/>
                <a:gd name="connsiteX4" fmla="*/ 1110115 w 1163054"/>
                <a:gd name="connsiteY4" fmla="*/ 433901 h 2446031"/>
                <a:gd name="connsiteX0" fmla="*/ 1163054 w 1960347"/>
                <a:gd name="connsiteY0" fmla="*/ 1305269 h 2422250"/>
                <a:gd name="connsiteX1" fmla="*/ 581527 w 1960347"/>
                <a:gd name="connsiteY1" fmla="*/ 2422250 h 2422250"/>
                <a:gd name="connsiteX2" fmla="*/ 0 w 1960347"/>
                <a:gd name="connsiteY2" fmla="*/ 1305269 h 2422250"/>
                <a:gd name="connsiteX3" fmla="*/ 581527 w 1960347"/>
                <a:gd name="connsiteY3" fmla="*/ 188288 h 2422250"/>
                <a:gd name="connsiteX4" fmla="*/ 1960347 w 1960347"/>
                <a:gd name="connsiteY4" fmla="*/ 450225 h 2422250"/>
                <a:gd name="connsiteX0" fmla="*/ 1163054 w 1631483"/>
                <a:gd name="connsiteY0" fmla="*/ 1222557 h 2339538"/>
                <a:gd name="connsiteX1" fmla="*/ 581527 w 1631483"/>
                <a:gd name="connsiteY1" fmla="*/ 2339538 h 2339538"/>
                <a:gd name="connsiteX2" fmla="*/ 0 w 1631483"/>
                <a:gd name="connsiteY2" fmla="*/ 1222557 h 2339538"/>
                <a:gd name="connsiteX3" fmla="*/ 581527 w 1631483"/>
                <a:gd name="connsiteY3" fmla="*/ 105576 h 2339538"/>
                <a:gd name="connsiteX4" fmla="*/ 1631483 w 1631483"/>
                <a:gd name="connsiteY4" fmla="*/ 527934 h 2339538"/>
                <a:gd name="connsiteX0" fmla="*/ 1884948 w 1884948"/>
                <a:gd name="connsiteY0" fmla="*/ 2441757 h 2735166"/>
                <a:gd name="connsiteX1" fmla="*/ 581527 w 1884948"/>
                <a:gd name="connsiteY1" fmla="*/ 2339538 h 2735166"/>
                <a:gd name="connsiteX2" fmla="*/ 0 w 1884948"/>
                <a:gd name="connsiteY2" fmla="*/ 1222557 h 2735166"/>
                <a:gd name="connsiteX3" fmla="*/ 581527 w 1884948"/>
                <a:gd name="connsiteY3" fmla="*/ 105576 h 2735166"/>
                <a:gd name="connsiteX4" fmla="*/ 1631483 w 1884948"/>
                <a:gd name="connsiteY4" fmla="*/ 527934 h 2735166"/>
                <a:gd name="connsiteX0" fmla="*/ 1884948 w 1884948"/>
                <a:gd name="connsiteY0" fmla="*/ 2336181 h 2629590"/>
                <a:gd name="connsiteX1" fmla="*/ 581527 w 1884948"/>
                <a:gd name="connsiteY1" fmla="*/ 2233962 h 2629590"/>
                <a:gd name="connsiteX2" fmla="*/ 0 w 1884948"/>
                <a:gd name="connsiteY2" fmla="*/ 1116981 h 2629590"/>
                <a:gd name="connsiteX3" fmla="*/ 581527 w 1884948"/>
                <a:gd name="connsiteY3" fmla="*/ 0 h 2629590"/>
                <a:gd name="connsiteX0" fmla="*/ 581527 w 581527"/>
                <a:gd name="connsiteY0" fmla="*/ 2233962 h 2233962"/>
                <a:gd name="connsiteX1" fmla="*/ 0 w 581527"/>
                <a:gd name="connsiteY1" fmla="*/ 1116981 h 2233962"/>
                <a:gd name="connsiteX2" fmla="*/ 581527 w 581527"/>
                <a:gd name="connsiteY2" fmla="*/ 0 h 2233962"/>
                <a:gd name="connsiteX0" fmla="*/ 581527 w 581527"/>
                <a:gd name="connsiteY0" fmla="*/ 2233962 h 2233962"/>
                <a:gd name="connsiteX1" fmla="*/ 0 w 581527"/>
                <a:gd name="connsiteY1" fmla="*/ 1116981 h 2233962"/>
                <a:gd name="connsiteX2" fmla="*/ 581527 w 581527"/>
                <a:gd name="connsiteY2" fmla="*/ 0 h 2233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81527" h="2233962">
                  <a:moveTo>
                    <a:pt x="581527" y="2233962"/>
                  </a:moveTo>
                  <a:cubicBezTo>
                    <a:pt x="267369" y="2030762"/>
                    <a:pt x="0" y="1733873"/>
                    <a:pt x="0" y="1116981"/>
                  </a:cubicBezTo>
                  <a:cubicBezTo>
                    <a:pt x="0" y="500089"/>
                    <a:pt x="309613" y="115770"/>
                    <a:pt x="581527" y="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tailEnd type="stealth" w="lg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050" dirty="0"/>
            </a:p>
          </p:txBody>
        </p:sp>
        <p:sp>
          <p:nvSpPr>
            <p:cNvPr id="36" name="椭圆 14">
              <a:extLst>
                <a:ext uri="{FF2B5EF4-FFF2-40B4-BE49-F238E27FC236}">
                  <a16:creationId xmlns:a16="http://schemas.microsoft.com/office/drawing/2014/main" id="{A2D6F292-9739-9148-AA35-8379480A0477}"/>
                </a:ext>
              </a:extLst>
            </p:cNvPr>
            <p:cNvSpPr/>
            <p:nvPr/>
          </p:nvSpPr>
          <p:spPr>
            <a:xfrm>
              <a:off x="3970393" y="4040090"/>
              <a:ext cx="365818" cy="818624"/>
            </a:xfrm>
            <a:custGeom>
              <a:avLst/>
              <a:gdLst>
                <a:gd name="connsiteX0" fmla="*/ 0 w 1163053"/>
                <a:gd name="connsiteY0" fmla="*/ 1116981 h 2233962"/>
                <a:gd name="connsiteX1" fmla="*/ 581527 w 1163053"/>
                <a:gd name="connsiteY1" fmla="*/ 0 h 2233962"/>
                <a:gd name="connsiteX2" fmla="*/ 1163054 w 1163053"/>
                <a:gd name="connsiteY2" fmla="*/ 1116981 h 2233962"/>
                <a:gd name="connsiteX3" fmla="*/ 581527 w 1163053"/>
                <a:gd name="connsiteY3" fmla="*/ 2233962 h 2233962"/>
                <a:gd name="connsiteX4" fmla="*/ 0 w 1163053"/>
                <a:gd name="connsiteY4" fmla="*/ 1116981 h 2233962"/>
                <a:gd name="connsiteX0" fmla="*/ 1163054 w 1254494"/>
                <a:gd name="connsiteY0" fmla="*/ 1116981 h 2233962"/>
                <a:gd name="connsiteX1" fmla="*/ 581527 w 1254494"/>
                <a:gd name="connsiteY1" fmla="*/ 2233962 h 2233962"/>
                <a:gd name="connsiteX2" fmla="*/ 0 w 1254494"/>
                <a:gd name="connsiteY2" fmla="*/ 1116981 h 2233962"/>
                <a:gd name="connsiteX3" fmla="*/ 581527 w 1254494"/>
                <a:gd name="connsiteY3" fmla="*/ 0 h 2233962"/>
                <a:gd name="connsiteX4" fmla="*/ 1254494 w 1254494"/>
                <a:gd name="connsiteY4" fmla="*/ 1208421 h 2233962"/>
                <a:gd name="connsiteX0" fmla="*/ 1163054 w 1318663"/>
                <a:gd name="connsiteY0" fmla="*/ 1125576 h 2242557"/>
                <a:gd name="connsiteX1" fmla="*/ 581527 w 1318663"/>
                <a:gd name="connsiteY1" fmla="*/ 2242557 h 2242557"/>
                <a:gd name="connsiteX2" fmla="*/ 0 w 1318663"/>
                <a:gd name="connsiteY2" fmla="*/ 1125576 h 2242557"/>
                <a:gd name="connsiteX3" fmla="*/ 581527 w 1318663"/>
                <a:gd name="connsiteY3" fmla="*/ 8595 h 2242557"/>
                <a:gd name="connsiteX4" fmla="*/ 1318663 w 1318663"/>
                <a:gd name="connsiteY4" fmla="*/ 823985 h 2242557"/>
                <a:gd name="connsiteX0" fmla="*/ 1163054 w 1163054"/>
                <a:gd name="connsiteY0" fmla="*/ 1329050 h 2446031"/>
                <a:gd name="connsiteX1" fmla="*/ 581527 w 1163054"/>
                <a:gd name="connsiteY1" fmla="*/ 2446031 h 2446031"/>
                <a:gd name="connsiteX2" fmla="*/ 0 w 1163054"/>
                <a:gd name="connsiteY2" fmla="*/ 1329050 h 2446031"/>
                <a:gd name="connsiteX3" fmla="*/ 581527 w 1163054"/>
                <a:gd name="connsiteY3" fmla="*/ 212069 h 2446031"/>
                <a:gd name="connsiteX4" fmla="*/ 1110115 w 1163054"/>
                <a:gd name="connsiteY4" fmla="*/ 433901 h 2446031"/>
                <a:gd name="connsiteX0" fmla="*/ 1163054 w 1960347"/>
                <a:gd name="connsiteY0" fmla="*/ 1305269 h 2422250"/>
                <a:gd name="connsiteX1" fmla="*/ 581527 w 1960347"/>
                <a:gd name="connsiteY1" fmla="*/ 2422250 h 2422250"/>
                <a:gd name="connsiteX2" fmla="*/ 0 w 1960347"/>
                <a:gd name="connsiteY2" fmla="*/ 1305269 h 2422250"/>
                <a:gd name="connsiteX3" fmla="*/ 581527 w 1960347"/>
                <a:gd name="connsiteY3" fmla="*/ 188288 h 2422250"/>
                <a:gd name="connsiteX4" fmla="*/ 1960347 w 1960347"/>
                <a:gd name="connsiteY4" fmla="*/ 450225 h 2422250"/>
                <a:gd name="connsiteX0" fmla="*/ 1163054 w 1631483"/>
                <a:gd name="connsiteY0" fmla="*/ 1222557 h 2339538"/>
                <a:gd name="connsiteX1" fmla="*/ 581527 w 1631483"/>
                <a:gd name="connsiteY1" fmla="*/ 2339538 h 2339538"/>
                <a:gd name="connsiteX2" fmla="*/ 0 w 1631483"/>
                <a:gd name="connsiteY2" fmla="*/ 1222557 h 2339538"/>
                <a:gd name="connsiteX3" fmla="*/ 581527 w 1631483"/>
                <a:gd name="connsiteY3" fmla="*/ 105576 h 2339538"/>
                <a:gd name="connsiteX4" fmla="*/ 1631483 w 1631483"/>
                <a:gd name="connsiteY4" fmla="*/ 527934 h 2339538"/>
                <a:gd name="connsiteX0" fmla="*/ 1884948 w 1884948"/>
                <a:gd name="connsiteY0" fmla="*/ 2441757 h 2735166"/>
                <a:gd name="connsiteX1" fmla="*/ 581527 w 1884948"/>
                <a:gd name="connsiteY1" fmla="*/ 2339538 h 2735166"/>
                <a:gd name="connsiteX2" fmla="*/ 0 w 1884948"/>
                <a:gd name="connsiteY2" fmla="*/ 1222557 h 2735166"/>
                <a:gd name="connsiteX3" fmla="*/ 581527 w 1884948"/>
                <a:gd name="connsiteY3" fmla="*/ 105576 h 2735166"/>
                <a:gd name="connsiteX4" fmla="*/ 1631483 w 1884948"/>
                <a:gd name="connsiteY4" fmla="*/ 527934 h 2735166"/>
                <a:gd name="connsiteX0" fmla="*/ 1884948 w 1884948"/>
                <a:gd name="connsiteY0" fmla="*/ 2336181 h 2629590"/>
                <a:gd name="connsiteX1" fmla="*/ 581527 w 1884948"/>
                <a:gd name="connsiteY1" fmla="*/ 2233962 h 2629590"/>
                <a:gd name="connsiteX2" fmla="*/ 0 w 1884948"/>
                <a:gd name="connsiteY2" fmla="*/ 1116981 h 2629590"/>
                <a:gd name="connsiteX3" fmla="*/ 581527 w 1884948"/>
                <a:gd name="connsiteY3" fmla="*/ 0 h 2629590"/>
                <a:gd name="connsiteX0" fmla="*/ 581527 w 581527"/>
                <a:gd name="connsiteY0" fmla="*/ 2233962 h 2233962"/>
                <a:gd name="connsiteX1" fmla="*/ 0 w 581527"/>
                <a:gd name="connsiteY1" fmla="*/ 1116981 h 2233962"/>
                <a:gd name="connsiteX2" fmla="*/ 581527 w 581527"/>
                <a:gd name="connsiteY2" fmla="*/ 0 h 2233962"/>
                <a:gd name="connsiteX0" fmla="*/ 581527 w 581527"/>
                <a:gd name="connsiteY0" fmla="*/ 2233962 h 2233962"/>
                <a:gd name="connsiteX1" fmla="*/ 0 w 581527"/>
                <a:gd name="connsiteY1" fmla="*/ 1116981 h 2233962"/>
                <a:gd name="connsiteX2" fmla="*/ 581527 w 581527"/>
                <a:gd name="connsiteY2" fmla="*/ 0 h 2233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81527" h="2233962">
                  <a:moveTo>
                    <a:pt x="581527" y="2233962"/>
                  </a:moveTo>
                  <a:cubicBezTo>
                    <a:pt x="267369" y="2030762"/>
                    <a:pt x="0" y="1733873"/>
                    <a:pt x="0" y="1116981"/>
                  </a:cubicBezTo>
                  <a:cubicBezTo>
                    <a:pt x="0" y="500089"/>
                    <a:pt x="309613" y="115770"/>
                    <a:pt x="581527" y="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tailEnd type="stealth" w="lg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050" dirty="0"/>
            </a:p>
          </p:txBody>
        </p:sp>
        <p:sp>
          <p:nvSpPr>
            <p:cNvPr id="37" name="椭圆 14">
              <a:extLst>
                <a:ext uri="{FF2B5EF4-FFF2-40B4-BE49-F238E27FC236}">
                  <a16:creationId xmlns:a16="http://schemas.microsoft.com/office/drawing/2014/main" id="{1F06F345-1512-0F4A-8B44-78AA8BCB3CEA}"/>
                </a:ext>
              </a:extLst>
            </p:cNvPr>
            <p:cNvSpPr/>
            <p:nvPr/>
          </p:nvSpPr>
          <p:spPr>
            <a:xfrm>
              <a:off x="2515098" y="4032221"/>
              <a:ext cx="400789" cy="826493"/>
            </a:xfrm>
            <a:custGeom>
              <a:avLst/>
              <a:gdLst>
                <a:gd name="connsiteX0" fmla="*/ 0 w 1163053"/>
                <a:gd name="connsiteY0" fmla="*/ 1116981 h 2233962"/>
                <a:gd name="connsiteX1" fmla="*/ 581527 w 1163053"/>
                <a:gd name="connsiteY1" fmla="*/ 0 h 2233962"/>
                <a:gd name="connsiteX2" fmla="*/ 1163054 w 1163053"/>
                <a:gd name="connsiteY2" fmla="*/ 1116981 h 2233962"/>
                <a:gd name="connsiteX3" fmla="*/ 581527 w 1163053"/>
                <a:gd name="connsiteY3" fmla="*/ 2233962 h 2233962"/>
                <a:gd name="connsiteX4" fmla="*/ 0 w 1163053"/>
                <a:gd name="connsiteY4" fmla="*/ 1116981 h 2233962"/>
                <a:gd name="connsiteX0" fmla="*/ 1163054 w 1254494"/>
                <a:gd name="connsiteY0" fmla="*/ 1116981 h 2233962"/>
                <a:gd name="connsiteX1" fmla="*/ 581527 w 1254494"/>
                <a:gd name="connsiteY1" fmla="*/ 2233962 h 2233962"/>
                <a:gd name="connsiteX2" fmla="*/ 0 w 1254494"/>
                <a:gd name="connsiteY2" fmla="*/ 1116981 h 2233962"/>
                <a:gd name="connsiteX3" fmla="*/ 581527 w 1254494"/>
                <a:gd name="connsiteY3" fmla="*/ 0 h 2233962"/>
                <a:gd name="connsiteX4" fmla="*/ 1254494 w 1254494"/>
                <a:gd name="connsiteY4" fmla="*/ 1208421 h 2233962"/>
                <a:gd name="connsiteX0" fmla="*/ 1163054 w 1318663"/>
                <a:gd name="connsiteY0" fmla="*/ 1125576 h 2242557"/>
                <a:gd name="connsiteX1" fmla="*/ 581527 w 1318663"/>
                <a:gd name="connsiteY1" fmla="*/ 2242557 h 2242557"/>
                <a:gd name="connsiteX2" fmla="*/ 0 w 1318663"/>
                <a:gd name="connsiteY2" fmla="*/ 1125576 h 2242557"/>
                <a:gd name="connsiteX3" fmla="*/ 581527 w 1318663"/>
                <a:gd name="connsiteY3" fmla="*/ 8595 h 2242557"/>
                <a:gd name="connsiteX4" fmla="*/ 1318663 w 1318663"/>
                <a:gd name="connsiteY4" fmla="*/ 823985 h 2242557"/>
                <a:gd name="connsiteX0" fmla="*/ 1163054 w 1163054"/>
                <a:gd name="connsiteY0" fmla="*/ 1329050 h 2446031"/>
                <a:gd name="connsiteX1" fmla="*/ 581527 w 1163054"/>
                <a:gd name="connsiteY1" fmla="*/ 2446031 h 2446031"/>
                <a:gd name="connsiteX2" fmla="*/ 0 w 1163054"/>
                <a:gd name="connsiteY2" fmla="*/ 1329050 h 2446031"/>
                <a:gd name="connsiteX3" fmla="*/ 581527 w 1163054"/>
                <a:gd name="connsiteY3" fmla="*/ 212069 h 2446031"/>
                <a:gd name="connsiteX4" fmla="*/ 1110115 w 1163054"/>
                <a:gd name="connsiteY4" fmla="*/ 433901 h 2446031"/>
                <a:gd name="connsiteX0" fmla="*/ 1163054 w 1960347"/>
                <a:gd name="connsiteY0" fmla="*/ 1305269 h 2422250"/>
                <a:gd name="connsiteX1" fmla="*/ 581527 w 1960347"/>
                <a:gd name="connsiteY1" fmla="*/ 2422250 h 2422250"/>
                <a:gd name="connsiteX2" fmla="*/ 0 w 1960347"/>
                <a:gd name="connsiteY2" fmla="*/ 1305269 h 2422250"/>
                <a:gd name="connsiteX3" fmla="*/ 581527 w 1960347"/>
                <a:gd name="connsiteY3" fmla="*/ 188288 h 2422250"/>
                <a:gd name="connsiteX4" fmla="*/ 1960347 w 1960347"/>
                <a:gd name="connsiteY4" fmla="*/ 450225 h 2422250"/>
                <a:gd name="connsiteX0" fmla="*/ 1163054 w 1631483"/>
                <a:gd name="connsiteY0" fmla="*/ 1222557 h 2339538"/>
                <a:gd name="connsiteX1" fmla="*/ 581527 w 1631483"/>
                <a:gd name="connsiteY1" fmla="*/ 2339538 h 2339538"/>
                <a:gd name="connsiteX2" fmla="*/ 0 w 1631483"/>
                <a:gd name="connsiteY2" fmla="*/ 1222557 h 2339538"/>
                <a:gd name="connsiteX3" fmla="*/ 581527 w 1631483"/>
                <a:gd name="connsiteY3" fmla="*/ 105576 h 2339538"/>
                <a:gd name="connsiteX4" fmla="*/ 1631483 w 1631483"/>
                <a:gd name="connsiteY4" fmla="*/ 527934 h 2339538"/>
                <a:gd name="connsiteX0" fmla="*/ 1884948 w 1884948"/>
                <a:gd name="connsiteY0" fmla="*/ 2441757 h 2735166"/>
                <a:gd name="connsiteX1" fmla="*/ 581527 w 1884948"/>
                <a:gd name="connsiteY1" fmla="*/ 2339538 h 2735166"/>
                <a:gd name="connsiteX2" fmla="*/ 0 w 1884948"/>
                <a:gd name="connsiteY2" fmla="*/ 1222557 h 2735166"/>
                <a:gd name="connsiteX3" fmla="*/ 581527 w 1884948"/>
                <a:gd name="connsiteY3" fmla="*/ 105576 h 2735166"/>
                <a:gd name="connsiteX4" fmla="*/ 1631483 w 1884948"/>
                <a:gd name="connsiteY4" fmla="*/ 527934 h 2735166"/>
                <a:gd name="connsiteX0" fmla="*/ 1884948 w 1884948"/>
                <a:gd name="connsiteY0" fmla="*/ 2336181 h 2629590"/>
                <a:gd name="connsiteX1" fmla="*/ 581527 w 1884948"/>
                <a:gd name="connsiteY1" fmla="*/ 2233962 h 2629590"/>
                <a:gd name="connsiteX2" fmla="*/ 0 w 1884948"/>
                <a:gd name="connsiteY2" fmla="*/ 1116981 h 2629590"/>
                <a:gd name="connsiteX3" fmla="*/ 581527 w 1884948"/>
                <a:gd name="connsiteY3" fmla="*/ 0 h 2629590"/>
                <a:gd name="connsiteX0" fmla="*/ 581527 w 581527"/>
                <a:gd name="connsiteY0" fmla="*/ 2233962 h 2233962"/>
                <a:gd name="connsiteX1" fmla="*/ 0 w 581527"/>
                <a:gd name="connsiteY1" fmla="*/ 1116981 h 2233962"/>
                <a:gd name="connsiteX2" fmla="*/ 581527 w 581527"/>
                <a:gd name="connsiteY2" fmla="*/ 0 h 2233962"/>
                <a:gd name="connsiteX0" fmla="*/ 581527 w 581527"/>
                <a:gd name="connsiteY0" fmla="*/ 2233962 h 2233962"/>
                <a:gd name="connsiteX1" fmla="*/ 0 w 581527"/>
                <a:gd name="connsiteY1" fmla="*/ 1116981 h 2233962"/>
                <a:gd name="connsiteX2" fmla="*/ 581527 w 581527"/>
                <a:gd name="connsiteY2" fmla="*/ 0 h 2233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81527" h="2233962">
                  <a:moveTo>
                    <a:pt x="581527" y="2233962"/>
                  </a:moveTo>
                  <a:cubicBezTo>
                    <a:pt x="267369" y="2030762"/>
                    <a:pt x="0" y="1733873"/>
                    <a:pt x="0" y="1116981"/>
                  </a:cubicBezTo>
                  <a:cubicBezTo>
                    <a:pt x="0" y="500089"/>
                    <a:pt x="309613" y="115770"/>
                    <a:pt x="581527" y="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tailEnd type="stealth" w="lg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050" dirty="0"/>
            </a:p>
          </p:txBody>
        </p:sp>
        <p:cxnSp>
          <p:nvCxnSpPr>
            <p:cNvPr id="38" name="Straight Arrow Connector 8">
              <a:extLst>
                <a:ext uri="{FF2B5EF4-FFF2-40B4-BE49-F238E27FC236}">
                  <a16:creationId xmlns:a16="http://schemas.microsoft.com/office/drawing/2014/main" id="{C2E68456-1A59-7F40-BB6A-749E48C4BF92}"/>
                </a:ext>
              </a:extLst>
            </p:cNvPr>
            <p:cNvCxnSpPr>
              <a:stCxn id="26" idx="0"/>
              <a:endCxn id="32" idx="2"/>
            </p:cNvCxnSpPr>
            <p:nvPr/>
          </p:nvCxnSpPr>
          <p:spPr>
            <a:xfrm flipV="1">
              <a:off x="2111102" y="3986293"/>
              <a:ext cx="927" cy="309831"/>
            </a:xfrm>
            <a:prstGeom prst="straightConnector1">
              <a:avLst/>
            </a:prstGeom>
            <a:ln w="19050"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" name="Straight Arrow Connector 8">
              <a:extLst>
                <a:ext uri="{FF2B5EF4-FFF2-40B4-BE49-F238E27FC236}">
                  <a16:creationId xmlns:a16="http://schemas.microsoft.com/office/drawing/2014/main" id="{45B911E8-ACC3-2F4C-AA38-675909C02618}"/>
                </a:ext>
              </a:extLst>
            </p:cNvPr>
            <p:cNvCxnSpPr/>
            <p:nvPr/>
          </p:nvCxnSpPr>
          <p:spPr>
            <a:xfrm flipV="1">
              <a:off x="2902311" y="4002058"/>
              <a:ext cx="927" cy="309831"/>
            </a:xfrm>
            <a:prstGeom prst="straightConnector1">
              <a:avLst/>
            </a:prstGeom>
            <a:ln w="19050"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" name="Straight Arrow Connector 8">
              <a:extLst>
                <a:ext uri="{FF2B5EF4-FFF2-40B4-BE49-F238E27FC236}">
                  <a16:creationId xmlns:a16="http://schemas.microsoft.com/office/drawing/2014/main" id="{6E2FF629-C4E3-A043-9A45-ACFC69F2600E}"/>
                </a:ext>
              </a:extLst>
            </p:cNvPr>
            <p:cNvCxnSpPr/>
            <p:nvPr/>
          </p:nvCxnSpPr>
          <p:spPr>
            <a:xfrm flipV="1">
              <a:off x="4343029" y="3986293"/>
              <a:ext cx="927" cy="309831"/>
            </a:xfrm>
            <a:prstGeom prst="straightConnector1">
              <a:avLst/>
            </a:prstGeom>
            <a:ln w="19050"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" name="直接连接符 36">
              <a:extLst>
                <a:ext uri="{FF2B5EF4-FFF2-40B4-BE49-F238E27FC236}">
                  <a16:creationId xmlns:a16="http://schemas.microsoft.com/office/drawing/2014/main" id="{82D3E6F5-0D81-404F-B5A7-D9F9C2350981}"/>
                </a:ext>
              </a:extLst>
            </p:cNvPr>
            <p:cNvCxnSpPr>
              <a:stCxn id="32" idx="3"/>
              <a:endCxn id="33" idx="1"/>
            </p:cNvCxnSpPr>
            <p:nvPr/>
          </p:nvCxnSpPr>
          <p:spPr>
            <a:xfrm>
              <a:off x="2389364" y="3844149"/>
              <a:ext cx="237003" cy="0"/>
            </a:xfrm>
            <a:prstGeom prst="line">
              <a:avLst/>
            </a:prstGeom>
            <a:ln w="19050">
              <a:solidFill>
                <a:schemeClr val="tx1"/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2" name="直接连接符 37">
              <a:extLst>
                <a:ext uri="{FF2B5EF4-FFF2-40B4-BE49-F238E27FC236}">
                  <a16:creationId xmlns:a16="http://schemas.microsoft.com/office/drawing/2014/main" id="{E09AF3F9-81A8-1A43-81EC-AF1F2D75BE86}"/>
                </a:ext>
              </a:extLst>
            </p:cNvPr>
            <p:cNvCxnSpPr>
              <a:stCxn id="34" idx="1"/>
              <a:endCxn id="33" idx="3"/>
            </p:cNvCxnSpPr>
            <p:nvPr/>
          </p:nvCxnSpPr>
          <p:spPr>
            <a:xfrm flipH="1">
              <a:off x="3181038" y="3844149"/>
              <a:ext cx="890726" cy="0"/>
            </a:xfrm>
            <a:prstGeom prst="line">
              <a:avLst/>
            </a:prstGeom>
            <a:ln w="19050">
              <a:solidFill>
                <a:schemeClr val="tx1"/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3" name="Straight Arrow Connector 26">
              <a:extLst>
                <a:ext uri="{FF2B5EF4-FFF2-40B4-BE49-F238E27FC236}">
                  <a16:creationId xmlns:a16="http://schemas.microsoft.com/office/drawing/2014/main" id="{B9DBD8BC-E5AC-AA4F-ACC3-A9DF5B70DEC6}"/>
                </a:ext>
              </a:extLst>
            </p:cNvPr>
            <p:cNvCxnSpPr>
              <a:stCxn id="27" idx="1"/>
              <a:endCxn id="26" idx="3"/>
            </p:cNvCxnSpPr>
            <p:nvPr/>
          </p:nvCxnSpPr>
          <p:spPr>
            <a:xfrm flipH="1">
              <a:off x="2388437" y="4438268"/>
              <a:ext cx="237003" cy="0"/>
            </a:xfrm>
            <a:prstGeom prst="straightConnector1">
              <a:avLst/>
            </a:prstGeom>
            <a:ln w="19050">
              <a:tailEnd type="triangle"/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cxnSp>
          <p:nvCxnSpPr>
            <p:cNvPr id="44" name="Straight Arrow Connector 26">
              <a:extLst>
                <a:ext uri="{FF2B5EF4-FFF2-40B4-BE49-F238E27FC236}">
                  <a16:creationId xmlns:a16="http://schemas.microsoft.com/office/drawing/2014/main" id="{8141E450-69F3-C14E-880B-152DE6562540}"/>
                </a:ext>
              </a:extLst>
            </p:cNvPr>
            <p:cNvCxnSpPr/>
            <p:nvPr/>
          </p:nvCxnSpPr>
          <p:spPr>
            <a:xfrm flipH="1">
              <a:off x="3193221" y="4445467"/>
              <a:ext cx="237003" cy="0"/>
            </a:xfrm>
            <a:prstGeom prst="straightConnector1">
              <a:avLst/>
            </a:prstGeom>
            <a:ln w="19050">
              <a:tailEnd type="triangle"/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cxnSp>
          <p:nvCxnSpPr>
            <p:cNvPr id="45" name="Straight Arrow Connector 26">
              <a:extLst>
                <a:ext uri="{FF2B5EF4-FFF2-40B4-BE49-F238E27FC236}">
                  <a16:creationId xmlns:a16="http://schemas.microsoft.com/office/drawing/2014/main" id="{BF89A515-DB89-5A43-9225-081163F40B4B}"/>
                </a:ext>
              </a:extLst>
            </p:cNvPr>
            <p:cNvCxnSpPr/>
            <p:nvPr/>
          </p:nvCxnSpPr>
          <p:spPr>
            <a:xfrm flipH="1" flipV="1">
              <a:off x="3833419" y="4438268"/>
              <a:ext cx="250534" cy="7199"/>
            </a:xfrm>
            <a:prstGeom prst="straightConnector1">
              <a:avLst/>
            </a:prstGeom>
            <a:ln w="19050">
              <a:tailEnd type="triangle"/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cxnSp>
          <p:nvCxnSpPr>
            <p:cNvPr id="46" name="直接连接符 41">
              <a:extLst>
                <a:ext uri="{FF2B5EF4-FFF2-40B4-BE49-F238E27FC236}">
                  <a16:creationId xmlns:a16="http://schemas.microsoft.com/office/drawing/2014/main" id="{A2A9AE46-24AB-5547-B00E-A1BBEA4004EC}"/>
                </a:ext>
              </a:extLst>
            </p:cNvPr>
            <p:cNvCxnSpPr/>
            <p:nvPr/>
          </p:nvCxnSpPr>
          <p:spPr>
            <a:xfrm flipH="1">
              <a:off x="3497944" y="4445467"/>
              <a:ext cx="320913" cy="0"/>
            </a:xfrm>
            <a:prstGeom prst="line">
              <a:avLst/>
            </a:prstGeom>
            <a:ln w="19050">
              <a:solidFill>
                <a:schemeClr val="tx1"/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" name="直接连接符 42">
              <a:extLst>
                <a:ext uri="{FF2B5EF4-FFF2-40B4-BE49-F238E27FC236}">
                  <a16:creationId xmlns:a16="http://schemas.microsoft.com/office/drawing/2014/main" id="{7888B8C8-6E38-E146-88B6-2AFBE0C1C8FE}"/>
                </a:ext>
              </a:extLst>
            </p:cNvPr>
            <p:cNvCxnSpPr/>
            <p:nvPr/>
          </p:nvCxnSpPr>
          <p:spPr>
            <a:xfrm flipH="1">
              <a:off x="3489887" y="5000858"/>
              <a:ext cx="320913" cy="0"/>
            </a:xfrm>
            <a:prstGeom prst="line">
              <a:avLst/>
            </a:prstGeom>
            <a:ln w="19050">
              <a:solidFill>
                <a:schemeClr val="tx1"/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8" name="圆角矩形 46">
              <a:extLst>
                <a:ext uri="{FF2B5EF4-FFF2-40B4-BE49-F238E27FC236}">
                  <a16:creationId xmlns:a16="http://schemas.microsoft.com/office/drawing/2014/main" id="{3B27D22B-8859-B945-8BD1-3759C32F5183}"/>
                </a:ext>
              </a:extLst>
            </p:cNvPr>
            <p:cNvSpPr/>
            <p:nvPr/>
          </p:nvSpPr>
          <p:spPr>
            <a:xfrm>
              <a:off x="5346333" y="5563447"/>
              <a:ext cx="3520353" cy="622391"/>
            </a:xfrm>
            <a:prstGeom prst="roundRect">
              <a:avLst>
                <a:gd name="adj" fmla="val 37655"/>
              </a:avLst>
            </a:prstGeom>
            <a:solidFill>
              <a:schemeClr val="accent6">
                <a:lumMod val="40000"/>
                <a:lumOff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050"/>
            </a:p>
          </p:txBody>
        </p:sp>
        <p:sp>
          <p:nvSpPr>
            <p:cNvPr id="49" name="Rounded Rectangle 6">
              <a:extLst>
                <a:ext uri="{FF2B5EF4-FFF2-40B4-BE49-F238E27FC236}">
                  <a16:creationId xmlns:a16="http://schemas.microsoft.com/office/drawing/2014/main" id="{AAE485B3-B760-6840-920D-EEFB6840C618}"/>
                </a:ext>
              </a:extLst>
            </p:cNvPr>
            <p:cNvSpPr/>
            <p:nvPr/>
          </p:nvSpPr>
          <p:spPr>
            <a:xfrm>
              <a:off x="5755367" y="4858714"/>
              <a:ext cx="554671" cy="284288"/>
            </a:xfrm>
            <a:prstGeom prst="roundRect">
              <a:avLst/>
            </a:prstGeom>
            <a:ln w="19050"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r>
                <a:rPr lang="en-US" altLang="zh-CN" sz="800" dirty="0"/>
                <a:t>LSTM</a:t>
              </a:r>
              <a:endParaRPr lang="en-US" sz="800" dirty="0"/>
            </a:p>
          </p:txBody>
        </p:sp>
        <p:cxnSp>
          <p:nvCxnSpPr>
            <p:cNvPr id="50" name="Straight Arrow Connector 8">
              <a:extLst>
                <a:ext uri="{FF2B5EF4-FFF2-40B4-BE49-F238E27FC236}">
                  <a16:creationId xmlns:a16="http://schemas.microsoft.com/office/drawing/2014/main" id="{B812F229-E572-6848-946C-739AFCB776B6}"/>
                </a:ext>
              </a:extLst>
            </p:cNvPr>
            <p:cNvCxnSpPr>
              <a:stCxn id="51" idx="0"/>
              <a:endCxn id="49" idx="2"/>
            </p:cNvCxnSpPr>
            <p:nvPr/>
          </p:nvCxnSpPr>
          <p:spPr>
            <a:xfrm flipH="1" flipV="1">
              <a:off x="6032703" y="5143002"/>
              <a:ext cx="1" cy="539901"/>
            </a:xfrm>
            <a:prstGeom prst="straightConnector1">
              <a:avLst/>
            </a:prstGeom>
            <a:ln w="19050"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51" name="Rounded Rectangle 10">
                  <a:extLst>
                    <a:ext uri="{FF2B5EF4-FFF2-40B4-BE49-F238E27FC236}">
                      <a16:creationId xmlns:a16="http://schemas.microsoft.com/office/drawing/2014/main" id="{826F42D7-10B1-4B4D-82CD-A05F031F949D}"/>
                    </a:ext>
                  </a:extLst>
                </p:cNvPr>
                <p:cNvSpPr/>
                <p:nvPr/>
              </p:nvSpPr>
              <p:spPr>
                <a:xfrm>
                  <a:off x="5755368" y="5682903"/>
                  <a:ext cx="554671" cy="284288"/>
                </a:xfrm>
                <a:prstGeom prst="roundRect">
                  <a:avLst/>
                </a:prstGeom>
                <a:ln w="19050"/>
              </p:spPr>
              <p:style>
                <a:lnRef idx="2">
                  <a:schemeClr val="dk1"/>
                </a:lnRef>
                <a:fillRef idx="1">
                  <a:schemeClr val="lt1"/>
                </a:fillRef>
                <a:effectRef idx="0">
                  <a:schemeClr val="dk1"/>
                </a:effectRef>
                <a:fontRef idx="minor">
                  <a:schemeClr val="dk1"/>
                </a:fontRef>
              </p:style>
              <p:txBody>
                <a:bodyPr rtlCol="0" anchor="ctr"/>
                <a:lstStyle/>
                <a:p>
                  <a:pPr algn="ctr"/>
                  <a14:m>
                    <m:oMath xmlns:m="http://schemas.openxmlformats.org/officeDocument/2006/math">
                      <m:r>
                        <a:rPr lang="en-US" sz="500" i="1">
                          <a:latin typeface="Cambria Math" panose="02040503050406030204" pitchFamily="18" charset="0"/>
                        </a:rPr>
                        <m:t>&lt;</m:t>
                      </m:r>
                      <m:r>
                        <a:rPr lang="en-US" sz="500" i="1">
                          <a:latin typeface="Cambria Math" panose="02040503050406030204" pitchFamily="18" charset="0"/>
                        </a:rPr>
                        <m:t>𝑆</m:t>
                      </m:r>
                      <m:r>
                        <a:rPr lang="en-US" sz="500" i="1">
                          <a:latin typeface="Cambria Math" panose="02040503050406030204" pitchFamily="18" charset="0"/>
                        </a:rPr>
                        <m:t>&gt;</m:t>
                      </m:r>
                    </m:oMath>
                  </a14:m>
                  <a:r>
                    <a:rPr lang="en-US" sz="800" dirty="0"/>
                    <a:t> </a:t>
                  </a:r>
                </a:p>
              </p:txBody>
            </p:sp>
          </mc:Choice>
          <mc:Fallback xmlns="">
            <p:sp>
              <p:nvSpPr>
                <p:cNvPr id="50" name="Rounded Rectangle 10"/>
                <p:cNvSpPr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5755368" y="5682903"/>
                  <a:ext cx="554671" cy="284288"/>
                </a:xfrm>
                <a:prstGeom prst="roundRect">
                  <a:avLst/>
                </a:prstGeom>
                <a:blipFill>
                  <a:blip r:embed="rId10"/>
                  <a:stretch>
                    <a:fillRect/>
                  </a:stretch>
                </a:blipFill>
                <a:ln w="19050"/>
              </p:spPr>
              <p:txBody>
                <a:bodyPr/>
                <a:lstStyle/>
                <a:p>
                  <a:r>
                    <a:rPr lang="zh-CN" altLang="en-US">
                      <a:noFill/>
                    </a:rPr>
                    <a:t> </a:t>
                  </a:r>
                </a:p>
              </p:txBody>
            </p:sp>
          </mc:Fallback>
        </mc:AlternateContent>
        <p:sp>
          <p:nvSpPr>
            <p:cNvPr id="52" name="Rounded Rectangle 13">
              <a:extLst>
                <a:ext uri="{FF2B5EF4-FFF2-40B4-BE49-F238E27FC236}">
                  <a16:creationId xmlns:a16="http://schemas.microsoft.com/office/drawing/2014/main" id="{D4B39B61-C014-7F40-B1DA-A0B2A8631BB3}"/>
                </a:ext>
              </a:extLst>
            </p:cNvPr>
            <p:cNvSpPr/>
            <p:nvPr/>
          </p:nvSpPr>
          <p:spPr>
            <a:xfrm>
              <a:off x="6547041" y="4858714"/>
              <a:ext cx="554671" cy="284288"/>
            </a:xfrm>
            <a:prstGeom prst="roundRect">
              <a:avLst/>
            </a:prstGeom>
            <a:ln w="19050"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r>
                <a:rPr lang="en-US" altLang="zh-CN" sz="800" dirty="0"/>
                <a:t>LSTM</a:t>
              </a:r>
              <a:endParaRPr lang="en-US" sz="800" dirty="0"/>
            </a:p>
          </p:txBody>
        </p:sp>
        <p:cxnSp>
          <p:nvCxnSpPr>
            <p:cNvPr id="53" name="Straight Arrow Connector 14">
              <a:extLst>
                <a:ext uri="{FF2B5EF4-FFF2-40B4-BE49-F238E27FC236}">
                  <a16:creationId xmlns:a16="http://schemas.microsoft.com/office/drawing/2014/main" id="{783208D0-E031-2B44-811A-600FA329D384}"/>
                </a:ext>
              </a:extLst>
            </p:cNvPr>
            <p:cNvCxnSpPr>
              <a:endCxn id="52" idx="2"/>
            </p:cNvCxnSpPr>
            <p:nvPr/>
          </p:nvCxnSpPr>
          <p:spPr>
            <a:xfrm flipH="1" flipV="1">
              <a:off x="6824377" y="5143002"/>
              <a:ext cx="3" cy="553772"/>
            </a:xfrm>
            <a:prstGeom prst="straightConnector1">
              <a:avLst/>
            </a:prstGeom>
            <a:ln w="19050"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54" name="Rounded Rectangle 15">
                  <a:extLst>
                    <a:ext uri="{FF2B5EF4-FFF2-40B4-BE49-F238E27FC236}">
                      <a16:creationId xmlns:a16="http://schemas.microsoft.com/office/drawing/2014/main" id="{4B3C8213-96F6-1F4C-8066-E93CEFB002BC}"/>
                    </a:ext>
                  </a:extLst>
                </p:cNvPr>
                <p:cNvSpPr/>
                <p:nvPr/>
              </p:nvSpPr>
              <p:spPr>
                <a:xfrm>
                  <a:off x="6547042" y="5682903"/>
                  <a:ext cx="554671" cy="284288"/>
                </a:xfrm>
                <a:prstGeom prst="roundRect">
                  <a:avLst/>
                </a:prstGeom>
                <a:ln w="19050"/>
              </p:spPr>
              <p:style>
                <a:lnRef idx="2">
                  <a:schemeClr val="dk1"/>
                </a:lnRef>
                <a:fillRef idx="1">
                  <a:schemeClr val="lt1"/>
                </a:fillRef>
                <a:effectRef idx="0">
                  <a:schemeClr val="dk1"/>
                </a:effectRef>
                <a:fontRef idx="minor">
                  <a:schemeClr val="dk1"/>
                </a:fontRef>
              </p:style>
              <p:txBody>
                <a:bodyPr rtlCol="0" anchor="ctr"/>
                <a:lstStyle/>
                <a:p>
                  <a:pPr algn="ctr"/>
                  <a14:m>
                    <m:oMath xmlns:m="http://schemas.openxmlformats.org/officeDocument/2006/math">
                      <m:sSub>
                        <m:sSubPr>
                          <m:ctrlPr>
                            <a:rPr lang="en-US" sz="800" i="1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sz="800" i="1">
                              <a:latin typeface="Cambria Math" panose="02040503050406030204" pitchFamily="18" charset="0"/>
                            </a:rPr>
                            <m:t>𝑦</m:t>
                          </m:r>
                        </m:e>
                        <m:sub>
                          <m:r>
                            <a:rPr lang="en-US" altLang="zh-CN" sz="800" i="1">
                              <a:latin typeface="Cambria Math" panose="02040503050406030204" pitchFamily="18" charset="0"/>
                            </a:rPr>
                            <m:t>1</m:t>
                          </m:r>
                        </m:sub>
                      </m:sSub>
                    </m:oMath>
                  </a14:m>
                  <a:r>
                    <a:rPr lang="en-US" sz="800" dirty="0"/>
                    <a:t> </a:t>
                  </a:r>
                </a:p>
              </p:txBody>
            </p:sp>
          </mc:Choice>
          <mc:Fallback xmlns="">
            <p:sp>
              <p:nvSpPr>
                <p:cNvPr id="53" name="Rounded Rectangle 15"/>
                <p:cNvSpPr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6547042" y="5682903"/>
                  <a:ext cx="554671" cy="284288"/>
                </a:xfrm>
                <a:prstGeom prst="roundRect">
                  <a:avLst/>
                </a:prstGeom>
                <a:blipFill>
                  <a:blip r:embed="rId11"/>
                  <a:stretch>
                    <a:fillRect/>
                  </a:stretch>
                </a:blipFill>
                <a:ln w="19050"/>
              </p:spPr>
              <p:txBody>
                <a:bodyPr/>
                <a:lstStyle/>
                <a:p>
                  <a:r>
                    <a:rPr lang="zh-CN" altLang="en-US">
                      <a:noFill/>
                    </a:rPr>
                    <a:t> </a:t>
                  </a:r>
                </a:p>
              </p:txBody>
            </p:sp>
          </mc:Fallback>
        </mc:AlternateContent>
        <p:cxnSp>
          <p:nvCxnSpPr>
            <p:cNvPr id="55" name="Straight Arrow Connector 17">
              <a:extLst>
                <a:ext uri="{FF2B5EF4-FFF2-40B4-BE49-F238E27FC236}">
                  <a16:creationId xmlns:a16="http://schemas.microsoft.com/office/drawing/2014/main" id="{ECC07B11-BD79-3648-A079-89D1F56AABF7}"/>
                </a:ext>
              </a:extLst>
            </p:cNvPr>
            <p:cNvCxnSpPr>
              <a:stCxn id="49" idx="3"/>
              <a:endCxn id="52" idx="1"/>
            </p:cNvCxnSpPr>
            <p:nvPr/>
          </p:nvCxnSpPr>
          <p:spPr>
            <a:xfrm>
              <a:off x="6310038" y="5000858"/>
              <a:ext cx="237003" cy="0"/>
            </a:xfrm>
            <a:prstGeom prst="straightConnector1">
              <a:avLst/>
            </a:prstGeom>
            <a:ln w="19050">
              <a:tailEnd type="triangle"/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sp>
          <p:nvSpPr>
            <p:cNvPr id="56" name="Rounded Rectangle 20">
              <a:extLst>
                <a:ext uri="{FF2B5EF4-FFF2-40B4-BE49-F238E27FC236}">
                  <a16:creationId xmlns:a16="http://schemas.microsoft.com/office/drawing/2014/main" id="{A1AA83DD-6A70-DA47-B34B-2809427A092C}"/>
                </a:ext>
              </a:extLst>
            </p:cNvPr>
            <p:cNvSpPr/>
            <p:nvPr/>
          </p:nvSpPr>
          <p:spPr>
            <a:xfrm>
              <a:off x="7992438" y="4858714"/>
              <a:ext cx="554671" cy="284288"/>
            </a:xfrm>
            <a:prstGeom prst="roundRect">
              <a:avLst/>
            </a:prstGeom>
            <a:ln w="19050"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r>
                <a:rPr lang="en-US" altLang="zh-CN" sz="800" dirty="0"/>
                <a:t>LSTM</a:t>
              </a:r>
              <a:endParaRPr lang="en-US" sz="800" dirty="0"/>
            </a:p>
          </p:txBody>
        </p:sp>
        <p:cxnSp>
          <p:nvCxnSpPr>
            <p:cNvPr id="57" name="Straight Arrow Connector 21">
              <a:extLst>
                <a:ext uri="{FF2B5EF4-FFF2-40B4-BE49-F238E27FC236}">
                  <a16:creationId xmlns:a16="http://schemas.microsoft.com/office/drawing/2014/main" id="{B52517A4-0F3F-684E-A27B-A18ADFECE70A}"/>
                </a:ext>
              </a:extLst>
            </p:cNvPr>
            <p:cNvCxnSpPr>
              <a:endCxn id="56" idx="2"/>
            </p:cNvCxnSpPr>
            <p:nvPr/>
          </p:nvCxnSpPr>
          <p:spPr>
            <a:xfrm flipV="1">
              <a:off x="8269774" y="5143002"/>
              <a:ext cx="0" cy="539901"/>
            </a:xfrm>
            <a:prstGeom prst="straightConnector1">
              <a:avLst/>
            </a:prstGeom>
            <a:ln w="19050"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58" name="Rounded Rectangle 22">
                  <a:extLst>
                    <a:ext uri="{FF2B5EF4-FFF2-40B4-BE49-F238E27FC236}">
                      <a16:creationId xmlns:a16="http://schemas.microsoft.com/office/drawing/2014/main" id="{9A87E38F-E5BD-A74A-91A6-E7FFBAD3FF53}"/>
                    </a:ext>
                  </a:extLst>
                </p:cNvPr>
                <p:cNvSpPr/>
                <p:nvPr/>
              </p:nvSpPr>
              <p:spPr>
                <a:xfrm>
                  <a:off x="7992439" y="5682903"/>
                  <a:ext cx="554671" cy="284288"/>
                </a:xfrm>
                <a:prstGeom prst="roundRect">
                  <a:avLst/>
                </a:prstGeom>
                <a:ln w="19050"/>
              </p:spPr>
              <p:style>
                <a:lnRef idx="2">
                  <a:schemeClr val="dk1"/>
                </a:lnRef>
                <a:fillRef idx="1">
                  <a:schemeClr val="lt1"/>
                </a:fillRef>
                <a:effectRef idx="0">
                  <a:schemeClr val="dk1"/>
                </a:effectRef>
                <a:fontRef idx="minor">
                  <a:schemeClr val="dk1"/>
                </a:fontRef>
              </p:style>
              <p:txBody>
                <a:bodyPr rtlCol="0" anchor="ctr"/>
                <a:lstStyle/>
                <a:p>
                  <a:pPr algn="ctr"/>
                  <a14:m>
                    <m:oMath xmlns:m="http://schemas.openxmlformats.org/officeDocument/2006/math">
                      <m:sSub>
                        <m:sSubPr>
                          <m:ctrlPr>
                            <a:rPr lang="en-US" sz="80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m:rPr>
                              <m:sty m:val="p"/>
                            </m:rPr>
                            <a:rPr lang="en-US" altLang="zh-CN" sz="800" i="1">
                              <a:latin typeface="Cambria Math" panose="02040503050406030204" pitchFamily="18" charset="0"/>
                            </a:rPr>
                            <m:t>y</m:t>
                          </m:r>
                        </m:e>
                        <m:sub>
                          <m:r>
                            <a:rPr lang="en-US" altLang="zh-CN" sz="800" b="0" i="1" smtClean="0">
                              <a:latin typeface="Cambria Math" panose="02040503050406030204" pitchFamily="18" charset="0"/>
                            </a:rPr>
                            <m:t>𝑚</m:t>
                          </m:r>
                          <m:r>
                            <a:rPr lang="en-US" altLang="zh-CN" sz="800" b="0" i="1" smtClean="0">
                              <a:latin typeface="Cambria Math" panose="02040503050406030204" pitchFamily="18" charset="0"/>
                            </a:rPr>
                            <m:t>−1</m:t>
                          </m:r>
                        </m:sub>
                      </m:sSub>
                    </m:oMath>
                  </a14:m>
                  <a:r>
                    <a:rPr lang="en-US" sz="800" dirty="0"/>
                    <a:t> </a:t>
                  </a:r>
                </a:p>
              </p:txBody>
            </p:sp>
          </mc:Choice>
          <mc:Fallback xmlns="">
            <p:sp>
              <p:nvSpPr>
                <p:cNvPr id="58" name="Rounded Rectangle 22">
                  <a:extLst>
                    <a:ext uri="{FF2B5EF4-FFF2-40B4-BE49-F238E27FC236}">
                      <a16:creationId xmlns:a16="http://schemas.microsoft.com/office/drawing/2014/main" id="{9A87E38F-E5BD-A74A-91A6-E7FFBAD3FF53}"/>
                    </a:ext>
                  </a:extLst>
                </p:cNvPr>
                <p:cNvSpPr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7992439" y="5682903"/>
                  <a:ext cx="554671" cy="284288"/>
                </a:xfrm>
                <a:prstGeom prst="roundRect">
                  <a:avLst/>
                </a:prstGeom>
                <a:blipFill>
                  <a:blip r:embed="rId12"/>
                  <a:stretch>
                    <a:fillRect/>
                  </a:stretch>
                </a:blipFill>
                <a:ln w="19050"/>
              </p:spPr>
              <p:txBody>
                <a:bodyPr/>
                <a:lstStyle/>
                <a:p>
                  <a:r>
                    <a:rPr lang="zh-CN" altLang="en-US">
                      <a:noFill/>
                    </a:rPr>
                    <a:t> </a:t>
                  </a:r>
                </a:p>
              </p:txBody>
            </p:sp>
          </mc:Fallback>
        </mc:AlternateContent>
        <p:cxnSp>
          <p:nvCxnSpPr>
            <p:cNvPr id="59" name="Straight Arrow Connector 26">
              <a:extLst>
                <a:ext uri="{FF2B5EF4-FFF2-40B4-BE49-F238E27FC236}">
                  <a16:creationId xmlns:a16="http://schemas.microsoft.com/office/drawing/2014/main" id="{46399805-1161-8A46-8784-3C5140D3A586}"/>
                </a:ext>
              </a:extLst>
            </p:cNvPr>
            <p:cNvCxnSpPr>
              <a:stCxn id="52" idx="3"/>
            </p:cNvCxnSpPr>
            <p:nvPr/>
          </p:nvCxnSpPr>
          <p:spPr>
            <a:xfrm>
              <a:off x="7101712" y="5000858"/>
              <a:ext cx="236577" cy="0"/>
            </a:xfrm>
            <a:prstGeom prst="straightConnector1">
              <a:avLst/>
            </a:prstGeom>
            <a:ln w="19050">
              <a:tailEnd type="triangle"/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cxnSp>
          <p:nvCxnSpPr>
            <p:cNvPr id="60" name="Straight Arrow Connector 28">
              <a:extLst>
                <a:ext uri="{FF2B5EF4-FFF2-40B4-BE49-F238E27FC236}">
                  <a16:creationId xmlns:a16="http://schemas.microsoft.com/office/drawing/2014/main" id="{6537A5E3-EDB3-AC45-A424-92ECB37F6E82}"/>
                </a:ext>
              </a:extLst>
            </p:cNvPr>
            <p:cNvCxnSpPr>
              <a:endCxn id="56" idx="1"/>
            </p:cNvCxnSpPr>
            <p:nvPr/>
          </p:nvCxnSpPr>
          <p:spPr>
            <a:xfrm>
              <a:off x="7755021" y="5000858"/>
              <a:ext cx="237417" cy="0"/>
            </a:xfrm>
            <a:prstGeom prst="straightConnector1">
              <a:avLst/>
            </a:prstGeom>
            <a:ln w="19050"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61" name="Rounded Rectangle 32">
                  <a:extLst>
                    <a:ext uri="{FF2B5EF4-FFF2-40B4-BE49-F238E27FC236}">
                      <a16:creationId xmlns:a16="http://schemas.microsoft.com/office/drawing/2014/main" id="{71403CBA-2103-B545-8DE0-D98AE285EDE3}"/>
                    </a:ext>
                  </a:extLst>
                </p:cNvPr>
                <p:cNvSpPr/>
                <p:nvPr/>
              </p:nvSpPr>
              <p:spPr>
                <a:xfrm>
                  <a:off x="5753634" y="4293158"/>
                  <a:ext cx="554671" cy="284288"/>
                </a:xfrm>
                <a:prstGeom prst="roundRect">
                  <a:avLst/>
                </a:prstGeom>
                <a:ln w="19050"/>
              </p:spPr>
              <p:style>
                <a:lnRef idx="2">
                  <a:schemeClr val="dk1"/>
                </a:lnRef>
                <a:fillRef idx="1">
                  <a:schemeClr val="lt1"/>
                </a:fillRef>
                <a:effectRef idx="0">
                  <a:schemeClr val="dk1"/>
                </a:effectRef>
                <a:fontRef idx="minor">
                  <a:schemeClr val="dk1"/>
                </a:fontRef>
              </p:style>
              <p:txBody>
                <a:bodyPr rtlCol="0" anchor="ctr"/>
                <a:lstStyle/>
                <a:p>
                  <a:pPr algn="ctr"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altLang="zh-CN" sz="800" i="1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altLang="zh-CN" sz="800" i="1">
                                <a:latin typeface="Cambria Math" panose="02040503050406030204" pitchFamily="18" charset="0"/>
                              </a:rPr>
                              <m:t>h</m:t>
                            </m:r>
                          </m:e>
                          <m:sub>
                            <m:r>
                              <a:rPr lang="en-US" altLang="zh-CN" sz="800" i="1">
                                <a:latin typeface="Cambria Math" charset="0"/>
                              </a:rPr>
                              <m:t>1</m:t>
                            </m:r>
                          </m:sub>
                        </m:sSub>
                      </m:oMath>
                    </m:oMathPara>
                  </a14:m>
                  <a:endParaRPr lang="en-US" sz="800" dirty="0"/>
                </a:p>
              </p:txBody>
            </p:sp>
          </mc:Choice>
          <mc:Fallback xmlns="">
            <p:sp>
              <p:nvSpPr>
                <p:cNvPr id="60" name="Rounded Rectangle 32"/>
                <p:cNvSpPr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5753634" y="4293158"/>
                  <a:ext cx="554671" cy="284288"/>
                </a:xfrm>
                <a:prstGeom prst="roundRect">
                  <a:avLst/>
                </a:prstGeom>
                <a:blipFill>
                  <a:blip r:embed="rId13"/>
                  <a:stretch>
                    <a:fillRect/>
                  </a:stretch>
                </a:blipFill>
                <a:ln w="19050"/>
              </p:spPr>
              <p:txBody>
                <a:bodyPr/>
                <a:lstStyle/>
                <a:p>
                  <a:r>
                    <a:rPr lang="zh-CN" alt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62" name="Rounded Rectangle 33">
                  <a:extLst>
                    <a:ext uri="{FF2B5EF4-FFF2-40B4-BE49-F238E27FC236}">
                      <a16:creationId xmlns:a16="http://schemas.microsoft.com/office/drawing/2014/main" id="{D2C5714C-03BA-444C-BCE4-82D8DE045833}"/>
                    </a:ext>
                  </a:extLst>
                </p:cNvPr>
                <p:cNvSpPr/>
                <p:nvPr/>
              </p:nvSpPr>
              <p:spPr>
                <a:xfrm>
                  <a:off x="6548929" y="4299723"/>
                  <a:ext cx="554671" cy="284288"/>
                </a:xfrm>
                <a:prstGeom prst="roundRect">
                  <a:avLst/>
                </a:prstGeom>
                <a:ln w="19050"/>
              </p:spPr>
              <p:style>
                <a:lnRef idx="2">
                  <a:schemeClr val="dk1"/>
                </a:lnRef>
                <a:fillRef idx="1">
                  <a:schemeClr val="lt1"/>
                </a:fillRef>
                <a:effectRef idx="0">
                  <a:schemeClr val="dk1"/>
                </a:effectRef>
                <a:fontRef idx="minor">
                  <a:schemeClr val="dk1"/>
                </a:fontRef>
              </p:style>
              <p:txBody>
                <a:bodyPr rtlCol="0" anchor="ctr"/>
                <a:lstStyle/>
                <a:p>
                  <a:pPr algn="ctr"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altLang="zh-CN" sz="800" i="1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altLang="zh-CN" sz="800" i="1">
                                <a:latin typeface="Cambria Math" panose="02040503050406030204" pitchFamily="18" charset="0"/>
                              </a:rPr>
                              <m:t>h</m:t>
                            </m:r>
                          </m:e>
                          <m:sub>
                            <m:r>
                              <a:rPr lang="en-US" altLang="zh-CN" sz="800" i="1">
                                <a:latin typeface="Cambria Math" panose="02040503050406030204" pitchFamily="18" charset="0"/>
                              </a:rPr>
                              <m:t>2</m:t>
                            </m:r>
                          </m:sub>
                        </m:sSub>
                      </m:oMath>
                    </m:oMathPara>
                  </a14:m>
                  <a:endParaRPr lang="en-US" sz="800" dirty="0"/>
                </a:p>
              </p:txBody>
            </p:sp>
          </mc:Choice>
          <mc:Fallback xmlns="">
            <p:sp>
              <p:nvSpPr>
                <p:cNvPr id="61" name="Rounded Rectangle 33"/>
                <p:cNvSpPr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6548929" y="4299723"/>
                  <a:ext cx="554671" cy="284288"/>
                </a:xfrm>
                <a:prstGeom prst="roundRect">
                  <a:avLst/>
                </a:prstGeom>
                <a:blipFill>
                  <a:blip r:embed="rId8"/>
                  <a:stretch>
                    <a:fillRect/>
                  </a:stretch>
                </a:blipFill>
                <a:ln w="19050"/>
              </p:spPr>
              <p:txBody>
                <a:bodyPr/>
                <a:lstStyle/>
                <a:p>
                  <a:r>
                    <a:rPr lang="zh-CN" alt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63" name="Rounded Rectangle 35">
                  <a:extLst>
                    <a:ext uri="{FF2B5EF4-FFF2-40B4-BE49-F238E27FC236}">
                      <a16:creationId xmlns:a16="http://schemas.microsoft.com/office/drawing/2014/main" id="{18C73CEB-99D3-C145-8944-E60167792EE6}"/>
                    </a:ext>
                  </a:extLst>
                </p:cNvPr>
                <p:cNvSpPr/>
                <p:nvPr/>
              </p:nvSpPr>
              <p:spPr>
                <a:xfrm>
                  <a:off x="7988699" y="4311889"/>
                  <a:ext cx="554671" cy="284288"/>
                </a:xfrm>
                <a:prstGeom prst="roundRect">
                  <a:avLst/>
                </a:prstGeom>
                <a:ln w="19050"/>
              </p:spPr>
              <p:style>
                <a:lnRef idx="2">
                  <a:schemeClr val="dk1"/>
                </a:lnRef>
                <a:fillRef idx="1">
                  <a:schemeClr val="lt1"/>
                </a:fillRef>
                <a:effectRef idx="0">
                  <a:schemeClr val="dk1"/>
                </a:effectRef>
                <a:fontRef idx="minor">
                  <a:schemeClr val="dk1"/>
                </a:fontRef>
              </p:style>
              <p:txBody>
                <a:bodyPr rtlCol="0" anchor="ctr"/>
                <a:lstStyle/>
                <a:p>
                  <a:pPr algn="ctr"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altLang="zh-CN" sz="800" i="1" smtClean="0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altLang="zh-CN" sz="800" i="1">
                                <a:latin typeface="Cambria Math" panose="02040503050406030204" pitchFamily="18" charset="0"/>
                              </a:rPr>
                              <m:t>h</m:t>
                            </m:r>
                          </m:e>
                          <m:sub>
                            <m:r>
                              <a:rPr lang="en-US" altLang="zh-CN" sz="800" b="0" i="1" smtClean="0">
                                <a:latin typeface="Cambria Math" panose="02040503050406030204" pitchFamily="18" charset="0"/>
                              </a:rPr>
                              <m:t>𝑚</m:t>
                            </m:r>
                          </m:sub>
                        </m:sSub>
                      </m:oMath>
                    </m:oMathPara>
                  </a14:m>
                  <a:endParaRPr lang="en-US" sz="800" dirty="0"/>
                </a:p>
              </p:txBody>
            </p:sp>
          </mc:Choice>
          <mc:Fallback xmlns="">
            <p:sp>
              <p:nvSpPr>
                <p:cNvPr id="63" name="Rounded Rectangle 35">
                  <a:extLst>
                    <a:ext uri="{FF2B5EF4-FFF2-40B4-BE49-F238E27FC236}">
                      <a16:creationId xmlns:a16="http://schemas.microsoft.com/office/drawing/2014/main" id="{18C73CEB-99D3-C145-8944-E60167792EE6}"/>
                    </a:ext>
                  </a:extLst>
                </p:cNvPr>
                <p:cNvSpPr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7988699" y="4311889"/>
                  <a:ext cx="554671" cy="284288"/>
                </a:xfrm>
                <a:prstGeom prst="roundRect">
                  <a:avLst/>
                </a:prstGeom>
                <a:blipFill>
                  <a:blip r:embed="rId14"/>
                  <a:stretch>
                    <a:fillRect/>
                  </a:stretch>
                </a:blipFill>
                <a:ln w="19050"/>
              </p:spPr>
              <p:txBody>
                <a:bodyPr/>
                <a:lstStyle/>
                <a:p>
                  <a:r>
                    <a:rPr lang="zh-CN" altLang="en-US">
                      <a:noFill/>
                    </a:rPr>
                    <a:t> </a:t>
                  </a:r>
                </a:p>
              </p:txBody>
            </p:sp>
          </mc:Fallback>
        </mc:AlternateContent>
        <p:cxnSp>
          <p:nvCxnSpPr>
            <p:cNvPr id="64" name="Straight Arrow Connector 8">
              <a:extLst>
                <a:ext uri="{FF2B5EF4-FFF2-40B4-BE49-F238E27FC236}">
                  <a16:creationId xmlns:a16="http://schemas.microsoft.com/office/drawing/2014/main" id="{F01364A3-BA66-D648-9ABA-F83827A17897}"/>
                </a:ext>
              </a:extLst>
            </p:cNvPr>
            <p:cNvCxnSpPr>
              <a:endCxn id="61" idx="2"/>
            </p:cNvCxnSpPr>
            <p:nvPr/>
          </p:nvCxnSpPr>
          <p:spPr>
            <a:xfrm flipV="1">
              <a:off x="6030970" y="4577446"/>
              <a:ext cx="0" cy="272295"/>
            </a:xfrm>
            <a:prstGeom prst="straightConnector1">
              <a:avLst/>
            </a:prstGeom>
            <a:ln w="19050"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5" name="Straight Arrow Connector 8">
              <a:extLst>
                <a:ext uri="{FF2B5EF4-FFF2-40B4-BE49-F238E27FC236}">
                  <a16:creationId xmlns:a16="http://schemas.microsoft.com/office/drawing/2014/main" id="{441514FA-A52C-C444-A7E1-09D674F93B25}"/>
                </a:ext>
              </a:extLst>
            </p:cNvPr>
            <p:cNvCxnSpPr/>
            <p:nvPr/>
          </p:nvCxnSpPr>
          <p:spPr>
            <a:xfrm flipV="1">
              <a:off x="6824380" y="4598073"/>
              <a:ext cx="927" cy="262707"/>
            </a:xfrm>
            <a:prstGeom prst="straightConnector1">
              <a:avLst/>
            </a:prstGeom>
            <a:ln w="19050"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" name="Straight Arrow Connector 8">
              <a:extLst>
                <a:ext uri="{FF2B5EF4-FFF2-40B4-BE49-F238E27FC236}">
                  <a16:creationId xmlns:a16="http://schemas.microsoft.com/office/drawing/2014/main" id="{121F516E-1C62-C447-8E66-0BBBBD0214F6}"/>
                </a:ext>
              </a:extLst>
            </p:cNvPr>
            <p:cNvCxnSpPr>
              <a:stCxn id="56" idx="0"/>
              <a:endCxn id="63" idx="2"/>
            </p:cNvCxnSpPr>
            <p:nvPr/>
          </p:nvCxnSpPr>
          <p:spPr>
            <a:xfrm flipH="1" flipV="1">
              <a:off x="8266035" y="4596177"/>
              <a:ext cx="3739" cy="262537"/>
            </a:xfrm>
            <a:prstGeom prst="straightConnector1">
              <a:avLst/>
            </a:prstGeom>
            <a:ln w="19050"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7" name="直接连接符 63">
              <a:extLst>
                <a:ext uri="{FF2B5EF4-FFF2-40B4-BE49-F238E27FC236}">
                  <a16:creationId xmlns:a16="http://schemas.microsoft.com/office/drawing/2014/main" id="{2A2715C7-0202-F145-900B-CE1953C150DC}"/>
                </a:ext>
              </a:extLst>
            </p:cNvPr>
            <p:cNvCxnSpPr/>
            <p:nvPr/>
          </p:nvCxnSpPr>
          <p:spPr>
            <a:xfrm flipH="1">
              <a:off x="7398379" y="5000858"/>
              <a:ext cx="320913" cy="0"/>
            </a:xfrm>
            <a:prstGeom prst="line">
              <a:avLst/>
            </a:prstGeom>
            <a:ln w="19050">
              <a:solidFill>
                <a:schemeClr val="tx1"/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" name="Straight Arrow Connector 26">
              <a:extLst>
                <a:ext uri="{FF2B5EF4-FFF2-40B4-BE49-F238E27FC236}">
                  <a16:creationId xmlns:a16="http://schemas.microsoft.com/office/drawing/2014/main" id="{64C74816-9B44-5A4B-B4E6-23A985D3EFFF}"/>
                </a:ext>
              </a:extLst>
            </p:cNvPr>
            <p:cNvCxnSpPr/>
            <p:nvPr/>
          </p:nvCxnSpPr>
          <p:spPr>
            <a:xfrm>
              <a:off x="6310465" y="5825047"/>
              <a:ext cx="236577" cy="0"/>
            </a:xfrm>
            <a:prstGeom prst="straightConnector1">
              <a:avLst/>
            </a:prstGeom>
            <a:ln w="19050">
              <a:tailEnd type="triangle"/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cxnSp>
          <p:nvCxnSpPr>
            <p:cNvPr id="69" name="Straight Arrow Connector 26">
              <a:extLst>
                <a:ext uri="{FF2B5EF4-FFF2-40B4-BE49-F238E27FC236}">
                  <a16:creationId xmlns:a16="http://schemas.microsoft.com/office/drawing/2014/main" id="{00B162D2-ACD7-6A46-86D5-34F30A089C7C}"/>
                </a:ext>
              </a:extLst>
            </p:cNvPr>
            <p:cNvCxnSpPr/>
            <p:nvPr/>
          </p:nvCxnSpPr>
          <p:spPr>
            <a:xfrm>
              <a:off x="7102260" y="5825734"/>
              <a:ext cx="236577" cy="0"/>
            </a:xfrm>
            <a:prstGeom prst="straightConnector1">
              <a:avLst/>
            </a:prstGeom>
            <a:ln w="19050">
              <a:tailEnd type="triangle"/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cxnSp>
          <p:nvCxnSpPr>
            <p:cNvPr id="70" name="直接连接符 66">
              <a:extLst>
                <a:ext uri="{FF2B5EF4-FFF2-40B4-BE49-F238E27FC236}">
                  <a16:creationId xmlns:a16="http://schemas.microsoft.com/office/drawing/2014/main" id="{6776FDC2-26E2-5A4D-889D-373077B39D03}"/>
                </a:ext>
              </a:extLst>
            </p:cNvPr>
            <p:cNvCxnSpPr/>
            <p:nvPr/>
          </p:nvCxnSpPr>
          <p:spPr>
            <a:xfrm flipH="1">
              <a:off x="7396207" y="5826421"/>
              <a:ext cx="320913" cy="0"/>
            </a:xfrm>
            <a:prstGeom prst="line">
              <a:avLst/>
            </a:prstGeom>
            <a:ln w="19050">
              <a:solidFill>
                <a:schemeClr val="tx1"/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1" name="直接连接符 67">
              <a:extLst>
                <a:ext uri="{FF2B5EF4-FFF2-40B4-BE49-F238E27FC236}">
                  <a16:creationId xmlns:a16="http://schemas.microsoft.com/office/drawing/2014/main" id="{48096297-1F2B-3142-82EE-1D912652F526}"/>
                </a:ext>
              </a:extLst>
            </p:cNvPr>
            <p:cNvCxnSpPr/>
            <p:nvPr/>
          </p:nvCxnSpPr>
          <p:spPr>
            <a:xfrm flipH="1">
              <a:off x="3465944" y="5825047"/>
              <a:ext cx="320913" cy="0"/>
            </a:xfrm>
            <a:prstGeom prst="line">
              <a:avLst/>
            </a:prstGeom>
            <a:ln w="19050">
              <a:solidFill>
                <a:schemeClr val="tx1"/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2" name="Straight Arrow Connector 26">
              <a:extLst>
                <a:ext uri="{FF2B5EF4-FFF2-40B4-BE49-F238E27FC236}">
                  <a16:creationId xmlns:a16="http://schemas.microsoft.com/office/drawing/2014/main" id="{BF630380-678A-264A-83CB-F403660AE97C}"/>
                </a:ext>
              </a:extLst>
            </p:cNvPr>
            <p:cNvCxnSpPr/>
            <p:nvPr/>
          </p:nvCxnSpPr>
          <p:spPr>
            <a:xfrm>
              <a:off x="7756425" y="5826421"/>
              <a:ext cx="236577" cy="0"/>
            </a:xfrm>
            <a:prstGeom prst="straightConnector1">
              <a:avLst/>
            </a:prstGeom>
            <a:ln w="19050">
              <a:tailEnd type="triangle"/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cxnSp>
          <p:nvCxnSpPr>
            <p:cNvPr id="73" name="直接连接符 69">
              <a:extLst>
                <a:ext uri="{FF2B5EF4-FFF2-40B4-BE49-F238E27FC236}">
                  <a16:creationId xmlns:a16="http://schemas.microsoft.com/office/drawing/2014/main" id="{371D5352-C9DB-8041-83A2-8DB8BA9711EC}"/>
                </a:ext>
              </a:extLst>
            </p:cNvPr>
            <p:cNvCxnSpPr/>
            <p:nvPr/>
          </p:nvCxnSpPr>
          <p:spPr>
            <a:xfrm flipH="1">
              <a:off x="7398379" y="4449402"/>
              <a:ext cx="320913" cy="0"/>
            </a:xfrm>
            <a:prstGeom prst="line">
              <a:avLst/>
            </a:prstGeom>
            <a:ln w="19050">
              <a:solidFill>
                <a:schemeClr val="tx1"/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4" name="Straight Arrow Connector 17">
              <a:extLst>
                <a:ext uri="{FF2B5EF4-FFF2-40B4-BE49-F238E27FC236}">
                  <a16:creationId xmlns:a16="http://schemas.microsoft.com/office/drawing/2014/main" id="{CA301633-C52E-4449-91D0-3C01FA6D5E11}"/>
                </a:ext>
              </a:extLst>
            </p:cNvPr>
            <p:cNvCxnSpPr/>
            <p:nvPr/>
          </p:nvCxnSpPr>
          <p:spPr>
            <a:xfrm>
              <a:off x="6311926" y="4435302"/>
              <a:ext cx="237003" cy="0"/>
            </a:xfrm>
            <a:prstGeom prst="straightConnector1">
              <a:avLst/>
            </a:prstGeom>
            <a:ln w="19050">
              <a:tailEnd type="triangle"/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cxnSp>
          <p:nvCxnSpPr>
            <p:cNvPr id="75" name="Straight Arrow Connector 17">
              <a:extLst>
                <a:ext uri="{FF2B5EF4-FFF2-40B4-BE49-F238E27FC236}">
                  <a16:creationId xmlns:a16="http://schemas.microsoft.com/office/drawing/2014/main" id="{7CE3DB16-11D7-8843-B482-6E722B65601E}"/>
                </a:ext>
              </a:extLst>
            </p:cNvPr>
            <p:cNvCxnSpPr/>
            <p:nvPr/>
          </p:nvCxnSpPr>
          <p:spPr>
            <a:xfrm>
              <a:off x="7101286" y="4449402"/>
              <a:ext cx="237003" cy="0"/>
            </a:xfrm>
            <a:prstGeom prst="straightConnector1">
              <a:avLst/>
            </a:prstGeom>
            <a:ln w="19050">
              <a:tailEnd type="triangle"/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cxnSp>
          <p:nvCxnSpPr>
            <p:cNvPr id="76" name="Straight Arrow Connector 17">
              <a:extLst>
                <a:ext uri="{FF2B5EF4-FFF2-40B4-BE49-F238E27FC236}">
                  <a16:creationId xmlns:a16="http://schemas.microsoft.com/office/drawing/2014/main" id="{F91DE73F-E709-0142-99CF-CCF53D97069B}"/>
                </a:ext>
              </a:extLst>
            </p:cNvPr>
            <p:cNvCxnSpPr/>
            <p:nvPr/>
          </p:nvCxnSpPr>
          <p:spPr>
            <a:xfrm>
              <a:off x="7756425" y="4449402"/>
              <a:ext cx="237003" cy="0"/>
            </a:xfrm>
            <a:prstGeom prst="straightConnector1">
              <a:avLst/>
            </a:prstGeom>
            <a:ln w="19050">
              <a:tailEnd type="triangle"/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cxnSp>
          <p:nvCxnSpPr>
            <p:cNvPr id="77" name="Straight Arrow Connector 8">
              <a:extLst>
                <a:ext uri="{FF2B5EF4-FFF2-40B4-BE49-F238E27FC236}">
                  <a16:creationId xmlns:a16="http://schemas.microsoft.com/office/drawing/2014/main" id="{115378FB-247E-EB40-BAE1-47F2B143AB35}"/>
                </a:ext>
              </a:extLst>
            </p:cNvPr>
            <p:cNvCxnSpPr/>
            <p:nvPr/>
          </p:nvCxnSpPr>
          <p:spPr>
            <a:xfrm flipV="1">
              <a:off x="6032704" y="4040090"/>
              <a:ext cx="0" cy="264428"/>
            </a:xfrm>
            <a:prstGeom prst="straightConnector1">
              <a:avLst/>
            </a:prstGeom>
            <a:ln w="19050"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78" name="Rounded Rectangle 32">
                  <a:extLst>
                    <a:ext uri="{FF2B5EF4-FFF2-40B4-BE49-F238E27FC236}">
                      <a16:creationId xmlns:a16="http://schemas.microsoft.com/office/drawing/2014/main" id="{A0478246-D4C1-2041-B7DD-550EB9528017}"/>
                    </a:ext>
                  </a:extLst>
                </p:cNvPr>
                <p:cNvSpPr/>
                <p:nvPr/>
              </p:nvSpPr>
              <p:spPr>
                <a:xfrm>
                  <a:off x="5675513" y="3761531"/>
                  <a:ext cx="726995" cy="284288"/>
                </a:xfrm>
                <a:prstGeom prst="roundRect">
                  <a:avLst/>
                </a:prstGeom>
                <a:ln w="19050"/>
              </p:spPr>
              <p:style>
                <a:lnRef idx="2">
                  <a:schemeClr val="dk1"/>
                </a:lnRef>
                <a:fillRef idx="1">
                  <a:schemeClr val="lt1"/>
                </a:fillRef>
                <a:effectRef idx="0">
                  <a:schemeClr val="dk1"/>
                </a:effectRef>
                <a:fontRef idx="minor">
                  <a:schemeClr val="dk1"/>
                </a:fontRef>
              </p:style>
              <p:txBody>
                <a:bodyPr rtlCol="0" anchor="ctr"/>
                <a:lstStyle/>
                <a:p>
                  <a:pPr algn="ctr"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sz="800" i="1">
                            <a:latin typeface="Cambria Math" panose="02040503050406030204" pitchFamily="18" charset="0"/>
                          </a:rPr>
                          <m:t>𝐿𝑖𝑛𝑒𝑎𝑟</m:t>
                        </m:r>
                      </m:oMath>
                    </m:oMathPara>
                  </a14:m>
                  <a:endParaRPr lang="en-US" sz="800" dirty="0"/>
                </a:p>
              </p:txBody>
            </p:sp>
          </mc:Choice>
          <mc:Fallback xmlns="">
            <p:sp>
              <p:nvSpPr>
                <p:cNvPr id="77" name="Rounded Rectangle 32"/>
                <p:cNvSpPr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5675513" y="3761531"/>
                  <a:ext cx="726995" cy="284288"/>
                </a:xfrm>
                <a:prstGeom prst="roundRect">
                  <a:avLst/>
                </a:prstGeom>
                <a:blipFill>
                  <a:blip r:embed="rId15"/>
                  <a:stretch>
                    <a:fillRect/>
                  </a:stretch>
                </a:blipFill>
                <a:ln w="19050"/>
              </p:spPr>
              <p:txBody>
                <a:bodyPr/>
                <a:lstStyle/>
                <a:p>
                  <a:r>
                    <a:rPr lang="zh-CN" alt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79" name="Rounded Rectangle 32">
                  <a:extLst>
                    <a:ext uri="{FF2B5EF4-FFF2-40B4-BE49-F238E27FC236}">
                      <a16:creationId xmlns:a16="http://schemas.microsoft.com/office/drawing/2014/main" id="{BE326438-F73E-6C46-A62F-40B2BDE0BCD1}"/>
                    </a:ext>
                  </a:extLst>
                </p:cNvPr>
                <p:cNvSpPr/>
                <p:nvPr/>
              </p:nvSpPr>
              <p:spPr>
                <a:xfrm>
                  <a:off x="5675513" y="3215412"/>
                  <a:ext cx="726996" cy="282946"/>
                </a:xfrm>
                <a:prstGeom prst="roundRect">
                  <a:avLst/>
                </a:prstGeom>
                <a:ln w="19050"/>
              </p:spPr>
              <p:style>
                <a:lnRef idx="2">
                  <a:schemeClr val="dk1"/>
                </a:lnRef>
                <a:fillRef idx="1">
                  <a:schemeClr val="lt1"/>
                </a:fillRef>
                <a:effectRef idx="0">
                  <a:schemeClr val="dk1"/>
                </a:effectRef>
                <a:fontRef idx="minor">
                  <a:schemeClr val="dk1"/>
                </a:fontRef>
              </p:style>
              <p:txBody>
                <a:bodyPr rtlCol="0" anchor="ctr"/>
                <a:lstStyle/>
                <a:p>
                  <a:pPr algn="ctr"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sz="800" i="1">
                            <a:latin typeface="Cambria Math" panose="02040503050406030204" pitchFamily="18" charset="0"/>
                          </a:rPr>
                          <m:t>𝑆𝑜𝑓𝑡𝑚𝑎𝑥</m:t>
                        </m:r>
                      </m:oMath>
                    </m:oMathPara>
                  </a14:m>
                  <a:endParaRPr lang="en-US" sz="800" dirty="0"/>
                </a:p>
              </p:txBody>
            </p:sp>
          </mc:Choice>
          <mc:Fallback xmlns="">
            <p:sp>
              <p:nvSpPr>
                <p:cNvPr id="78" name="Rounded Rectangle 32"/>
                <p:cNvSpPr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5675513" y="3215412"/>
                  <a:ext cx="726996" cy="282946"/>
                </a:xfrm>
                <a:prstGeom prst="roundRect">
                  <a:avLst/>
                </a:prstGeom>
                <a:blipFill>
                  <a:blip r:embed="rId16"/>
                  <a:stretch>
                    <a:fillRect/>
                  </a:stretch>
                </a:blipFill>
                <a:ln w="19050"/>
              </p:spPr>
              <p:txBody>
                <a:bodyPr/>
                <a:lstStyle/>
                <a:p>
                  <a:r>
                    <a:rPr lang="zh-CN" altLang="en-US">
                      <a:noFill/>
                    </a:rPr>
                    <a:t> </a:t>
                  </a:r>
                </a:p>
              </p:txBody>
            </p:sp>
          </mc:Fallback>
        </mc:AlternateContent>
        <p:cxnSp>
          <p:nvCxnSpPr>
            <p:cNvPr id="80" name="Straight Arrow Connector 8">
              <a:extLst>
                <a:ext uri="{FF2B5EF4-FFF2-40B4-BE49-F238E27FC236}">
                  <a16:creationId xmlns:a16="http://schemas.microsoft.com/office/drawing/2014/main" id="{D82AFFCF-452B-5940-A8A8-A7A09F4823C3}"/>
                </a:ext>
              </a:extLst>
            </p:cNvPr>
            <p:cNvCxnSpPr>
              <a:stCxn id="34" idx="3"/>
            </p:cNvCxnSpPr>
            <p:nvPr/>
          </p:nvCxnSpPr>
          <p:spPr>
            <a:xfrm>
              <a:off x="4626435" y="3844149"/>
              <a:ext cx="1144663" cy="1025903"/>
            </a:xfrm>
            <a:prstGeom prst="straightConnector1">
              <a:avLst/>
            </a:prstGeom>
            <a:ln w="19050"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81" name="文本框 77">
                  <a:extLst>
                    <a:ext uri="{FF2B5EF4-FFF2-40B4-BE49-F238E27FC236}">
                      <a16:creationId xmlns:a16="http://schemas.microsoft.com/office/drawing/2014/main" id="{E6619C84-FE55-F348-A7E0-40ADDCED1F6D}"/>
                    </a:ext>
                  </a:extLst>
                </p:cNvPr>
                <p:cNvSpPr txBox="1"/>
                <p:nvPr/>
              </p:nvSpPr>
              <p:spPr>
                <a:xfrm>
                  <a:off x="6502494" y="3165345"/>
                  <a:ext cx="1778813" cy="313776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altLang="zh-CN" sz="1000" i="1">
                            <a:latin typeface="Cambria Math" panose="02040503050406030204" pitchFamily="18" charset="0"/>
                          </a:rPr>
                          <m:t>𝑝</m:t>
                        </m:r>
                        <m:r>
                          <a:rPr lang="en-US" altLang="zh-CN" sz="1000" i="1">
                            <a:latin typeface="Cambria Math" panose="02040503050406030204" pitchFamily="18" charset="0"/>
                          </a:rPr>
                          <m:t>(</m:t>
                        </m:r>
                        <m:sSub>
                          <m:sSubPr>
                            <m:ctrlPr>
                              <a:rPr lang="en-US" altLang="zh-CN" sz="1000" i="1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altLang="zh-CN" sz="1000" i="1">
                                <a:latin typeface="Cambria Math" panose="02040503050406030204" pitchFamily="18" charset="0"/>
                              </a:rPr>
                              <m:t>𝑦</m:t>
                            </m:r>
                          </m:e>
                          <m:sub>
                            <m:r>
                              <a:rPr lang="en-US" altLang="zh-CN" sz="1000" i="1">
                                <a:latin typeface="Cambria Math" panose="02040503050406030204" pitchFamily="18" charset="0"/>
                              </a:rPr>
                              <m:t>𝑖</m:t>
                            </m:r>
                          </m:sub>
                        </m:sSub>
                        <m:r>
                          <a:rPr lang="en-US" altLang="zh-CN" sz="1000" i="1">
                            <a:latin typeface="Cambria Math" panose="02040503050406030204" pitchFamily="18" charset="0"/>
                          </a:rPr>
                          <m:t>|</m:t>
                        </m:r>
                        <m:sSub>
                          <m:sSubPr>
                            <m:ctrlPr>
                              <a:rPr lang="en-US" altLang="zh-CN" sz="1000" i="1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altLang="zh-CN" sz="1000" i="1">
                                <a:latin typeface="Cambria Math" panose="02040503050406030204" pitchFamily="18" charset="0"/>
                              </a:rPr>
                              <m:t>𝑦</m:t>
                            </m:r>
                          </m:e>
                          <m:sub>
                            <m:r>
                              <a:rPr lang="en-US" altLang="zh-CN" sz="1000" i="1">
                                <a:latin typeface="Cambria Math" panose="02040503050406030204" pitchFamily="18" charset="0"/>
                              </a:rPr>
                              <m:t>1</m:t>
                            </m:r>
                          </m:sub>
                        </m:sSub>
                        <m:r>
                          <a:rPr lang="en-US" altLang="zh-CN" sz="1000" i="1">
                            <a:latin typeface="Cambria Math" panose="02040503050406030204" pitchFamily="18" charset="0"/>
                          </a:rPr>
                          <m:t>,</m:t>
                        </m:r>
                        <m:sSub>
                          <m:sSubPr>
                            <m:ctrlPr>
                              <a:rPr lang="en-US" altLang="zh-CN" sz="1000" i="1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altLang="zh-CN" sz="1000" i="1">
                                <a:latin typeface="Cambria Math" panose="02040503050406030204" pitchFamily="18" charset="0"/>
                              </a:rPr>
                              <m:t>𝑦</m:t>
                            </m:r>
                          </m:e>
                          <m:sub>
                            <m:r>
                              <a:rPr lang="en-US" altLang="zh-CN" sz="1000" i="1">
                                <a:latin typeface="Cambria Math" panose="02040503050406030204" pitchFamily="18" charset="0"/>
                              </a:rPr>
                              <m:t>2</m:t>
                            </m:r>
                          </m:sub>
                        </m:sSub>
                        <m:r>
                          <a:rPr lang="en-US" altLang="zh-CN" sz="1000" i="1">
                            <a:latin typeface="Cambria Math" panose="02040503050406030204" pitchFamily="18" charset="0"/>
                          </a:rPr>
                          <m:t>,…,</m:t>
                        </m:r>
                        <m:sSub>
                          <m:sSubPr>
                            <m:ctrlPr>
                              <a:rPr lang="en-US" altLang="zh-CN" sz="1000" i="1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altLang="zh-CN" sz="1000" i="1">
                                <a:latin typeface="Cambria Math" panose="02040503050406030204" pitchFamily="18" charset="0"/>
                              </a:rPr>
                              <m:t>𝑦</m:t>
                            </m:r>
                          </m:e>
                          <m:sub>
                            <m:r>
                              <a:rPr lang="en-US" altLang="zh-CN" sz="1000" i="1">
                                <a:latin typeface="Cambria Math" panose="02040503050406030204" pitchFamily="18" charset="0"/>
                              </a:rPr>
                              <m:t>𝑖</m:t>
                            </m:r>
                            <m:r>
                              <a:rPr lang="en-US" altLang="zh-CN" sz="1000" i="1">
                                <a:latin typeface="Cambria Math" panose="02040503050406030204" pitchFamily="18" charset="0"/>
                              </a:rPr>
                              <m:t>−1</m:t>
                            </m:r>
                          </m:sub>
                        </m:sSub>
                        <m:r>
                          <a:rPr lang="en-US" altLang="zh-CN" sz="1000" i="1">
                            <a:latin typeface="Cambria Math" panose="02040503050406030204" pitchFamily="18" charset="0"/>
                          </a:rPr>
                          <m:t>,</m:t>
                        </m:r>
                        <m:r>
                          <a:rPr lang="en-US" altLang="zh-CN" sz="1000" i="1">
                            <a:latin typeface="Cambria Math" panose="02040503050406030204" pitchFamily="18" charset="0"/>
                          </a:rPr>
                          <m:t>𝑋</m:t>
                        </m:r>
                        <m:r>
                          <a:rPr lang="en-US" altLang="zh-CN" sz="1000" i="1">
                            <a:latin typeface="Cambria Math" panose="02040503050406030204" pitchFamily="18" charset="0"/>
                          </a:rPr>
                          <m:t>)</m:t>
                        </m:r>
                      </m:oMath>
                    </m:oMathPara>
                  </a14:m>
                  <a:endParaRPr lang="zh-CN" altLang="en-US" sz="1000" dirty="0"/>
                </a:p>
              </p:txBody>
            </p:sp>
          </mc:Choice>
          <mc:Fallback xmlns="">
            <p:sp>
              <p:nvSpPr>
                <p:cNvPr id="80" name="文本框 79"/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6502494" y="3165345"/>
                  <a:ext cx="1778813" cy="313776"/>
                </a:xfrm>
                <a:prstGeom prst="rect">
                  <a:avLst/>
                </a:prstGeom>
                <a:blipFill>
                  <a:blip r:embed="rId17"/>
                  <a:stretch>
                    <a:fillRect b="-7500"/>
                  </a:stretch>
                </a:blipFill>
              </p:spPr>
              <p:txBody>
                <a:bodyPr/>
                <a:lstStyle/>
                <a:p>
                  <a:r>
                    <a:rPr lang="zh-CN" altLang="en-US">
                      <a:noFill/>
                    </a:rPr>
                    <a:t> </a:t>
                  </a:r>
                </a:p>
              </p:txBody>
            </p:sp>
          </mc:Fallback>
        </mc:AlternateContent>
        <p:cxnSp>
          <p:nvCxnSpPr>
            <p:cNvPr id="82" name="Straight Arrow Connector 8">
              <a:extLst>
                <a:ext uri="{FF2B5EF4-FFF2-40B4-BE49-F238E27FC236}">
                  <a16:creationId xmlns:a16="http://schemas.microsoft.com/office/drawing/2014/main" id="{F3E61A8A-C1C1-0A4F-8362-A56E6F6F63A6}"/>
                </a:ext>
              </a:extLst>
            </p:cNvPr>
            <p:cNvCxnSpPr/>
            <p:nvPr/>
          </p:nvCxnSpPr>
          <p:spPr>
            <a:xfrm flipV="1">
              <a:off x="6039010" y="3498358"/>
              <a:ext cx="0" cy="264428"/>
            </a:xfrm>
            <a:prstGeom prst="straightConnector1">
              <a:avLst/>
            </a:prstGeom>
            <a:ln w="19050"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431148960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EC29248-27D8-7D1C-1212-254A593FEAB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ounded Rectangle 4">
            <a:extLst>
              <a:ext uri="{FF2B5EF4-FFF2-40B4-BE49-F238E27FC236}">
                <a16:creationId xmlns:a16="http://schemas.microsoft.com/office/drawing/2014/main" id="{43B4A789-CAAF-5AD1-0895-BA265063FEE9}"/>
              </a:ext>
            </a:extLst>
          </p:cNvPr>
          <p:cNvSpPr/>
          <p:nvPr/>
        </p:nvSpPr>
        <p:spPr>
          <a:xfrm>
            <a:off x="113924" y="1245019"/>
            <a:ext cx="11858517" cy="1487763"/>
          </a:xfrm>
          <a:prstGeom prst="roundRect">
            <a:avLst>
              <a:gd name="adj" fmla="val 10197"/>
            </a:avLst>
          </a:prstGeom>
          <a:noFill/>
          <a:ln>
            <a:solidFill>
              <a:srgbClr val="F18D01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N"/>
          </a:p>
        </p:txBody>
      </p:sp>
      <p:sp>
        <p:nvSpPr>
          <p:cNvPr id="98" name="Rounded Rectangle 97">
            <a:extLst>
              <a:ext uri="{FF2B5EF4-FFF2-40B4-BE49-F238E27FC236}">
                <a16:creationId xmlns:a16="http://schemas.microsoft.com/office/drawing/2014/main" id="{61E4411D-0780-B268-D64E-38A0B8F92BD2}"/>
              </a:ext>
            </a:extLst>
          </p:cNvPr>
          <p:cNvSpPr/>
          <p:nvPr/>
        </p:nvSpPr>
        <p:spPr>
          <a:xfrm>
            <a:off x="425119" y="2969738"/>
            <a:ext cx="11279034" cy="2397623"/>
          </a:xfrm>
          <a:prstGeom prst="roundRect">
            <a:avLst>
              <a:gd name="adj" fmla="val 7969"/>
            </a:avLst>
          </a:prstGeom>
          <a:noFill/>
          <a:ln>
            <a:solidFill>
              <a:srgbClr val="F18D01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N"/>
          </a:p>
        </p:txBody>
      </p:sp>
      <p:sp>
        <p:nvSpPr>
          <p:cNvPr id="2" name="矩形 5">
            <a:extLst>
              <a:ext uri="{FF2B5EF4-FFF2-40B4-BE49-F238E27FC236}">
                <a16:creationId xmlns:a16="http://schemas.microsoft.com/office/drawing/2014/main" id="{281B4C0A-EFC5-BF54-1209-136BC52342D8}"/>
              </a:ext>
            </a:extLst>
          </p:cNvPr>
          <p:cNvSpPr/>
          <p:nvPr/>
        </p:nvSpPr>
        <p:spPr>
          <a:xfrm>
            <a:off x="194217" y="194682"/>
            <a:ext cx="2286813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zh-CN" sz="3600" b="1" dirty="0">
                <a:latin typeface="Palatino" pitchFamily="2" charset="77"/>
                <a:ea typeface="Palatino" pitchFamily="2" charset="77"/>
                <a:cs typeface="Calibri Light" panose="020F0302020204030204" pitchFamily="34" charset="0"/>
              </a:rPr>
              <a:t>Overview</a:t>
            </a:r>
          </a:p>
        </p:txBody>
      </p:sp>
      <p:grpSp>
        <p:nvGrpSpPr>
          <p:cNvPr id="38" name="Group 37">
            <a:extLst>
              <a:ext uri="{FF2B5EF4-FFF2-40B4-BE49-F238E27FC236}">
                <a16:creationId xmlns:a16="http://schemas.microsoft.com/office/drawing/2014/main" id="{2F9BB1FD-293E-29FB-D275-D6519CE433BB}"/>
              </a:ext>
            </a:extLst>
          </p:cNvPr>
          <p:cNvGrpSpPr/>
          <p:nvPr/>
        </p:nvGrpSpPr>
        <p:grpSpPr>
          <a:xfrm>
            <a:off x="2753915" y="208330"/>
            <a:ext cx="5881598" cy="759600"/>
            <a:chOff x="2466575" y="527996"/>
            <a:chExt cx="5881598" cy="759600"/>
          </a:xfrm>
        </p:grpSpPr>
        <p:sp>
          <p:nvSpPr>
            <p:cNvPr id="3" name="Rounded Rectangle 2">
              <a:extLst>
                <a:ext uri="{FF2B5EF4-FFF2-40B4-BE49-F238E27FC236}">
                  <a16:creationId xmlns:a16="http://schemas.microsoft.com/office/drawing/2014/main" id="{39A07EFC-B3B0-6062-8036-4EE6965F99CE}"/>
                </a:ext>
              </a:extLst>
            </p:cNvPr>
            <p:cNvSpPr/>
            <p:nvPr/>
          </p:nvSpPr>
          <p:spPr>
            <a:xfrm>
              <a:off x="2466575" y="527996"/>
              <a:ext cx="5881598" cy="759600"/>
            </a:xfrm>
            <a:prstGeom prst="roundRect">
              <a:avLst/>
            </a:prstGeom>
            <a:noFill/>
            <a:ln w="15875">
              <a:solidFill>
                <a:srgbClr val="024990"/>
              </a:solidFill>
            </a:ln>
            <a:effectLst>
              <a:outerShdw blurRad="40169" dist="12700" dir="3120000" algn="tl" rotWithShape="0">
                <a:prstClr val="black">
                  <a:alpha val="2862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CN"/>
            </a:p>
          </p:txBody>
        </p:sp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B01A8709-4073-0F90-893D-C9F9A7AB8BA3}"/>
                </a:ext>
              </a:extLst>
            </p:cNvPr>
            <p:cNvSpPr txBox="1"/>
            <p:nvPr/>
          </p:nvSpPr>
          <p:spPr>
            <a:xfrm>
              <a:off x="2504996" y="567367"/>
              <a:ext cx="94352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CN" b="1" dirty="0">
                  <a:solidFill>
                    <a:srgbClr val="F18D01"/>
                  </a:solidFill>
                  <a:latin typeface="Palatino" pitchFamily="2" charset="77"/>
                  <a:ea typeface="Palatino" pitchFamily="2" charset="77"/>
                </a:rPr>
                <a:t>Week</a:t>
              </a:r>
              <a:r>
                <a:rPr lang="zh-CN" altLang="en-US" b="1" dirty="0">
                  <a:solidFill>
                    <a:srgbClr val="F18D01"/>
                  </a:solidFill>
                  <a:latin typeface="Palatino" pitchFamily="2" charset="77"/>
                  <a:ea typeface="Palatino" pitchFamily="2" charset="77"/>
                </a:rPr>
                <a:t> </a:t>
              </a:r>
              <a:r>
                <a:rPr lang="en-US" altLang="zh-CN" b="1" dirty="0">
                  <a:solidFill>
                    <a:srgbClr val="F18D01"/>
                  </a:solidFill>
                  <a:latin typeface="Palatino" pitchFamily="2" charset="77"/>
                  <a:ea typeface="Palatino" pitchFamily="2" charset="77"/>
                </a:rPr>
                <a:t>2</a:t>
              </a:r>
              <a:endParaRPr lang="en-CN" b="1" dirty="0">
                <a:solidFill>
                  <a:srgbClr val="F18D01"/>
                </a:solidFill>
                <a:latin typeface="Palatino" pitchFamily="2" charset="77"/>
                <a:ea typeface="Palatino" pitchFamily="2" charset="77"/>
              </a:endParaRPr>
            </a:p>
          </p:txBody>
        </p:sp>
        <p:sp>
          <p:nvSpPr>
            <p:cNvPr id="34" name="TextBox 33">
              <a:extLst>
                <a:ext uri="{FF2B5EF4-FFF2-40B4-BE49-F238E27FC236}">
                  <a16:creationId xmlns:a16="http://schemas.microsoft.com/office/drawing/2014/main" id="{9A1FBE91-5981-EED3-8D1F-FFDEB9FBF196}"/>
                </a:ext>
              </a:extLst>
            </p:cNvPr>
            <p:cNvSpPr txBox="1"/>
            <p:nvPr/>
          </p:nvSpPr>
          <p:spPr>
            <a:xfrm>
              <a:off x="3515292" y="753092"/>
              <a:ext cx="1705916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CN" sz="1600" dirty="0">
                  <a:latin typeface="Palatino" pitchFamily="2" charset="77"/>
                  <a:ea typeface="Palatino" pitchFamily="2" charset="77"/>
                </a:rPr>
                <a:t>Data</a:t>
              </a:r>
              <a:r>
                <a:rPr lang="zh-CN" altLang="en-US" sz="1600" dirty="0">
                  <a:latin typeface="Palatino" pitchFamily="2" charset="77"/>
                  <a:ea typeface="Palatino" pitchFamily="2" charset="77"/>
                </a:rPr>
                <a:t> </a:t>
              </a:r>
              <a:r>
                <a:rPr lang="en-US" altLang="zh-CN" sz="1600" dirty="0">
                  <a:latin typeface="Palatino" pitchFamily="2" charset="77"/>
                  <a:ea typeface="Palatino" pitchFamily="2" charset="77"/>
                </a:rPr>
                <a:t>and</a:t>
              </a:r>
              <a:r>
                <a:rPr lang="zh-CN" altLang="en-US" sz="1600" dirty="0">
                  <a:latin typeface="Palatino" pitchFamily="2" charset="77"/>
                  <a:ea typeface="Palatino" pitchFamily="2" charset="77"/>
                </a:rPr>
                <a:t> </a:t>
              </a:r>
              <a:r>
                <a:rPr lang="en-US" altLang="zh-CN" sz="1600" dirty="0">
                  <a:latin typeface="Palatino" pitchFamily="2" charset="77"/>
                  <a:ea typeface="Palatino" pitchFamily="2" charset="77"/>
                </a:rPr>
                <a:t>Model</a:t>
              </a:r>
              <a:endParaRPr lang="en-CN" sz="1600" dirty="0">
                <a:latin typeface="Palatino" pitchFamily="2" charset="77"/>
                <a:ea typeface="Palatino" pitchFamily="2" charset="77"/>
              </a:endParaRPr>
            </a:p>
          </p:txBody>
        </p:sp>
        <p:sp>
          <p:nvSpPr>
            <p:cNvPr id="35" name="Left Brace 34">
              <a:extLst>
                <a:ext uri="{FF2B5EF4-FFF2-40B4-BE49-F238E27FC236}">
                  <a16:creationId xmlns:a16="http://schemas.microsoft.com/office/drawing/2014/main" id="{A5CEB511-A027-08F7-1F0A-D12AFA3E277E}"/>
                </a:ext>
              </a:extLst>
            </p:cNvPr>
            <p:cNvSpPr/>
            <p:nvPr/>
          </p:nvSpPr>
          <p:spPr>
            <a:xfrm>
              <a:off x="5147872" y="639108"/>
              <a:ext cx="178875" cy="549077"/>
            </a:xfrm>
            <a:prstGeom prst="leftBrace">
              <a:avLst/>
            </a:prstGeom>
            <a:ln w="12700"/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CN"/>
            </a:p>
          </p:txBody>
        </p:sp>
        <p:sp>
          <p:nvSpPr>
            <p:cNvPr id="36" name="TextBox 35">
              <a:extLst>
                <a:ext uri="{FF2B5EF4-FFF2-40B4-BE49-F238E27FC236}">
                  <a16:creationId xmlns:a16="http://schemas.microsoft.com/office/drawing/2014/main" id="{6ADB70F9-E62D-2FBD-F40E-CF7030C98ED6}"/>
                </a:ext>
              </a:extLst>
            </p:cNvPr>
            <p:cNvSpPr txBox="1"/>
            <p:nvPr/>
          </p:nvSpPr>
          <p:spPr>
            <a:xfrm>
              <a:off x="5391849" y="583815"/>
              <a:ext cx="2910220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CN" sz="1600" dirty="0">
                  <a:latin typeface="Palatino" pitchFamily="2" charset="77"/>
                  <a:ea typeface="Palatino" pitchFamily="2" charset="77"/>
                </a:rPr>
                <a:t>Overview of NLP architecture</a:t>
              </a:r>
            </a:p>
          </p:txBody>
        </p:sp>
        <p:sp>
          <p:nvSpPr>
            <p:cNvPr id="37" name="TextBox 36">
              <a:extLst>
                <a:ext uri="{FF2B5EF4-FFF2-40B4-BE49-F238E27FC236}">
                  <a16:creationId xmlns:a16="http://schemas.microsoft.com/office/drawing/2014/main" id="{09A77B02-EDE1-2581-E4D9-C5965BBCE20B}"/>
                </a:ext>
              </a:extLst>
            </p:cNvPr>
            <p:cNvSpPr txBox="1"/>
            <p:nvPr/>
          </p:nvSpPr>
          <p:spPr>
            <a:xfrm>
              <a:off x="5390961" y="939768"/>
              <a:ext cx="2242537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CN" sz="1600" dirty="0">
                  <a:latin typeface="Palatino" pitchFamily="2" charset="77"/>
                  <a:ea typeface="Palatino" pitchFamily="2" charset="77"/>
                </a:rPr>
                <a:t>Review</a:t>
              </a:r>
              <a:r>
                <a:rPr lang="zh-CN" altLang="en-US" sz="1600" dirty="0">
                  <a:latin typeface="Palatino" pitchFamily="2" charset="77"/>
                  <a:ea typeface="Palatino" pitchFamily="2" charset="77"/>
                </a:rPr>
                <a:t> </a:t>
              </a:r>
              <a:r>
                <a:rPr lang="en-US" altLang="zh-CN" sz="1600" dirty="0">
                  <a:latin typeface="Palatino" pitchFamily="2" charset="77"/>
                  <a:ea typeface="Palatino" pitchFamily="2" charset="77"/>
                </a:rPr>
                <a:t>of</a:t>
              </a:r>
              <a:r>
                <a:rPr lang="zh-CN" altLang="en-US" sz="1600" dirty="0">
                  <a:latin typeface="Palatino" pitchFamily="2" charset="77"/>
                  <a:ea typeface="Palatino" pitchFamily="2" charset="77"/>
                </a:rPr>
                <a:t> </a:t>
              </a:r>
              <a:r>
                <a:rPr lang="en-US" altLang="zh-CN" sz="1600" dirty="0">
                  <a:latin typeface="Palatino" pitchFamily="2" charset="77"/>
                  <a:ea typeface="Palatino" pitchFamily="2" charset="77"/>
                </a:rPr>
                <a:t>background</a:t>
              </a:r>
            </a:p>
          </p:txBody>
        </p:sp>
      </p:grpSp>
      <p:grpSp>
        <p:nvGrpSpPr>
          <p:cNvPr id="68" name="Group 67">
            <a:extLst>
              <a:ext uri="{FF2B5EF4-FFF2-40B4-BE49-F238E27FC236}">
                <a16:creationId xmlns:a16="http://schemas.microsoft.com/office/drawing/2014/main" id="{8AFC13AF-59C0-42FD-EB5F-38E439F7E7FD}"/>
              </a:ext>
            </a:extLst>
          </p:cNvPr>
          <p:cNvGrpSpPr/>
          <p:nvPr/>
        </p:nvGrpSpPr>
        <p:grpSpPr>
          <a:xfrm>
            <a:off x="271452" y="1590561"/>
            <a:ext cx="11607052" cy="1036945"/>
            <a:chOff x="271452" y="1999353"/>
            <a:chExt cx="11607052" cy="1036945"/>
          </a:xfrm>
        </p:grpSpPr>
        <p:grpSp>
          <p:nvGrpSpPr>
            <p:cNvPr id="40" name="Group 39">
              <a:extLst>
                <a:ext uri="{FF2B5EF4-FFF2-40B4-BE49-F238E27FC236}">
                  <a16:creationId xmlns:a16="http://schemas.microsoft.com/office/drawing/2014/main" id="{E3401A29-39E1-63E6-45F6-C1E03B7B4498}"/>
                </a:ext>
              </a:extLst>
            </p:cNvPr>
            <p:cNvGrpSpPr/>
            <p:nvPr/>
          </p:nvGrpSpPr>
          <p:grpSpPr>
            <a:xfrm>
              <a:off x="271452" y="2006612"/>
              <a:ext cx="2271315" cy="994276"/>
              <a:chOff x="277039" y="1574403"/>
              <a:chExt cx="2271315" cy="994276"/>
            </a:xfrm>
          </p:grpSpPr>
          <p:sp>
            <p:nvSpPr>
              <p:cNvPr id="4" name="Rounded Rectangle 3">
                <a:extLst>
                  <a:ext uri="{FF2B5EF4-FFF2-40B4-BE49-F238E27FC236}">
                    <a16:creationId xmlns:a16="http://schemas.microsoft.com/office/drawing/2014/main" id="{5421B18D-AE5F-E05F-0D5E-1378BA649E03}"/>
                  </a:ext>
                </a:extLst>
              </p:cNvPr>
              <p:cNvSpPr/>
              <p:nvPr/>
            </p:nvSpPr>
            <p:spPr>
              <a:xfrm>
                <a:off x="277039" y="1578225"/>
                <a:ext cx="2209579" cy="990454"/>
              </a:xfrm>
              <a:prstGeom prst="roundRect">
                <a:avLst/>
              </a:prstGeom>
              <a:noFill/>
              <a:ln w="15875">
                <a:solidFill>
                  <a:srgbClr val="024990"/>
                </a:solidFill>
              </a:ln>
              <a:effectLst>
                <a:outerShdw blurRad="40169" dist="12700" dir="3120000" algn="tl" rotWithShape="0">
                  <a:prstClr val="black">
                    <a:alpha val="2862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CN"/>
              </a:p>
            </p:txBody>
          </p:sp>
          <p:sp>
            <p:nvSpPr>
              <p:cNvPr id="21" name="TextBox 20">
                <a:extLst>
                  <a:ext uri="{FF2B5EF4-FFF2-40B4-BE49-F238E27FC236}">
                    <a16:creationId xmlns:a16="http://schemas.microsoft.com/office/drawing/2014/main" id="{64752F15-6549-7805-17BE-352B31B0E0E6}"/>
                  </a:ext>
                </a:extLst>
              </p:cNvPr>
              <p:cNvSpPr txBox="1"/>
              <p:nvPr/>
            </p:nvSpPr>
            <p:spPr>
              <a:xfrm>
                <a:off x="277040" y="1574403"/>
                <a:ext cx="943528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CN" b="1" dirty="0">
                    <a:solidFill>
                      <a:srgbClr val="F18D01"/>
                    </a:solidFill>
                    <a:latin typeface="Palatino" pitchFamily="2" charset="77"/>
                    <a:ea typeface="Palatino" pitchFamily="2" charset="77"/>
                  </a:rPr>
                  <a:t>Week</a:t>
                </a:r>
                <a:r>
                  <a:rPr lang="zh-CN" altLang="en-US" b="1" dirty="0">
                    <a:solidFill>
                      <a:srgbClr val="F18D01"/>
                    </a:solidFill>
                    <a:latin typeface="Palatino" pitchFamily="2" charset="77"/>
                    <a:ea typeface="Palatino" pitchFamily="2" charset="77"/>
                  </a:rPr>
                  <a:t> </a:t>
                </a:r>
                <a:r>
                  <a:rPr lang="en-US" altLang="zh-CN" b="1" dirty="0">
                    <a:solidFill>
                      <a:srgbClr val="F18D01"/>
                    </a:solidFill>
                    <a:latin typeface="Palatino" pitchFamily="2" charset="77"/>
                    <a:ea typeface="Palatino" pitchFamily="2" charset="77"/>
                  </a:rPr>
                  <a:t>3</a:t>
                </a:r>
                <a:endParaRPr lang="en-CN" b="1" dirty="0">
                  <a:solidFill>
                    <a:srgbClr val="F18D01"/>
                  </a:solidFill>
                  <a:latin typeface="Palatino" pitchFamily="2" charset="77"/>
                  <a:ea typeface="Palatino" pitchFamily="2" charset="77"/>
                </a:endParaRPr>
              </a:p>
            </p:txBody>
          </p:sp>
          <p:sp>
            <p:nvSpPr>
              <p:cNvPr id="39" name="TextBox 38">
                <a:extLst>
                  <a:ext uri="{FF2B5EF4-FFF2-40B4-BE49-F238E27FC236}">
                    <a16:creationId xmlns:a16="http://schemas.microsoft.com/office/drawing/2014/main" id="{663D7F61-5D28-896D-1CFE-E63AD0BC9934}"/>
                  </a:ext>
                </a:extLst>
              </p:cNvPr>
              <p:cNvSpPr txBox="1"/>
              <p:nvPr/>
            </p:nvSpPr>
            <p:spPr>
              <a:xfrm>
                <a:off x="338775" y="1897056"/>
                <a:ext cx="2209579" cy="64633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zh-CN" sz="1200" dirty="0">
                    <a:latin typeface="Palatino" pitchFamily="2" charset="77"/>
                    <a:ea typeface="Palatino" pitchFamily="2" charset="77"/>
                  </a:rPr>
                  <a:t>N-gram</a:t>
                </a:r>
                <a:r>
                  <a:rPr lang="zh-CN" altLang="en-US" sz="1200" dirty="0">
                    <a:latin typeface="Palatino" pitchFamily="2" charset="77"/>
                    <a:ea typeface="Palatino" pitchFamily="2" charset="77"/>
                  </a:rPr>
                  <a:t> </a:t>
                </a:r>
                <a:r>
                  <a:rPr lang="en-US" altLang="zh-CN" sz="1200" dirty="0">
                    <a:latin typeface="Palatino" pitchFamily="2" charset="77"/>
                    <a:ea typeface="Palatino" pitchFamily="2" charset="77"/>
                  </a:rPr>
                  <a:t>Language</a:t>
                </a:r>
                <a:r>
                  <a:rPr lang="zh-CN" altLang="en-US" sz="1200" dirty="0">
                    <a:latin typeface="Palatino" pitchFamily="2" charset="77"/>
                    <a:ea typeface="Palatino" pitchFamily="2" charset="77"/>
                  </a:rPr>
                  <a:t> </a:t>
                </a:r>
                <a:r>
                  <a:rPr lang="en-US" altLang="zh-CN" sz="1200" dirty="0">
                    <a:latin typeface="Palatino" pitchFamily="2" charset="77"/>
                    <a:ea typeface="Palatino" pitchFamily="2" charset="77"/>
                  </a:rPr>
                  <a:t>Models</a:t>
                </a:r>
              </a:p>
              <a:p>
                <a:r>
                  <a:rPr lang="en-US" altLang="zh-CN" sz="1200" dirty="0">
                    <a:latin typeface="Palatino" pitchFamily="2" charset="77"/>
                    <a:ea typeface="Palatino" pitchFamily="2" charset="77"/>
                  </a:rPr>
                  <a:t>Naïve Bayes</a:t>
                </a:r>
              </a:p>
              <a:p>
                <a:r>
                  <a:rPr lang="en-US" sz="1200" dirty="0">
                    <a:latin typeface="Palatino" pitchFamily="2" charset="77"/>
                    <a:ea typeface="Palatino" pitchFamily="2" charset="77"/>
                  </a:rPr>
                  <a:t>Generative</a:t>
                </a:r>
                <a:r>
                  <a:rPr lang="zh-CN" altLang="en-US" sz="1200" dirty="0">
                    <a:latin typeface="Palatino" pitchFamily="2" charset="77"/>
                    <a:ea typeface="Palatino" pitchFamily="2" charset="77"/>
                  </a:rPr>
                  <a:t> </a:t>
                </a:r>
                <a:r>
                  <a:rPr lang="en-US" altLang="zh-CN" sz="1200" dirty="0">
                    <a:latin typeface="Palatino" pitchFamily="2" charset="77"/>
                    <a:ea typeface="Palatino" pitchFamily="2" charset="77"/>
                  </a:rPr>
                  <a:t>Text</a:t>
                </a:r>
                <a:r>
                  <a:rPr lang="zh-CN" altLang="en-US" sz="1200" dirty="0">
                    <a:latin typeface="Palatino" pitchFamily="2" charset="77"/>
                    <a:ea typeface="Palatino" pitchFamily="2" charset="77"/>
                  </a:rPr>
                  <a:t> </a:t>
                </a:r>
                <a:r>
                  <a:rPr lang="en-US" altLang="zh-CN" sz="1200" dirty="0">
                    <a:latin typeface="Palatino" pitchFamily="2" charset="77"/>
                    <a:ea typeface="Palatino" pitchFamily="2" charset="77"/>
                  </a:rPr>
                  <a:t>Classification</a:t>
                </a:r>
                <a:endParaRPr lang="en-CN" sz="1200" dirty="0">
                  <a:latin typeface="Palatino" pitchFamily="2" charset="77"/>
                  <a:ea typeface="Palatino" pitchFamily="2" charset="77"/>
                </a:endParaRPr>
              </a:p>
            </p:txBody>
          </p:sp>
        </p:grpSp>
        <p:grpSp>
          <p:nvGrpSpPr>
            <p:cNvPr id="42" name="Group 41">
              <a:extLst>
                <a:ext uri="{FF2B5EF4-FFF2-40B4-BE49-F238E27FC236}">
                  <a16:creationId xmlns:a16="http://schemas.microsoft.com/office/drawing/2014/main" id="{2D113EB9-B544-2FC4-B823-0C594FBF6ED5}"/>
                </a:ext>
              </a:extLst>
            </p:cNvPr>
            <p:cNvGrpSpPr/>
            <p:nvPr/>
          </p:nvGrpSpPr>
          <p:grpSpPr>
            <a:xfrm>
              <a:off x="2749958" y="2014469"/>
              <a:ext cx="2500265" cy="994275"/>
              <a:chOff x="2842231" y="1453364"/>
              <a:chExt cx="2500265" cy="994275"/>
            </a:xfrm>
          </p:grpSpPr>
          <p:sp>
            <p:nvSpPr>
              <p:cNvPr id="6" name="Rounded Rectangle 5">
                <a:extLst>
                  <a:ext uri="{FF2B5EF4-FFF2-40B4-BE49-F238E27FC236}">
                    <a16:creationId xmlns:a16="http://schemas.microsoft.com/office/drawing/2014/main" id="{4A157A61-07CA-1F89-8280-436A1ECC3638}"/>
                  </a:ext>
                </a:extLst>
              </p:cNvPr>
              <p:cNvSpPr/>
              <p:nvPr/>
            </p:nvSpPr>
            <p:spPr>
              <a:xfrm>
                <a:off x="2842231" y="1453364"/>
                <a:ext cx="2412020" cy="994275"/>
              </a:xfrm>
              <a:prstGeom prst="roundRect">
                <a:avLst/>
              </a:prstGeom>
              <a:noFill/>
              <a:ln w="15875">
                <a:solidFill>
                  <a:srgbClr val="024990"/>
                </a:solidFill>
              </a:ln>
              <a:effectLst>
                <a:outerShdw blurRad="40169" dist="12700" dir="3120000" algn="tl" rotWithShape="0">
                  <a:prstClr val="black">
                    <a:alpha val="2862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CN"/>
              </a:p>
            </p:txBody>
          </p:sp>
          <p:sp>
            <p:nvSpPr>
              <p:cNvPr id="22" name="TextBox 21">
                <a:extLst>
                  <a:ext uri="{FF2B5EF4-FFF2-40B4-BE49-F238E27FC236}">
                    <a16:creationId xmlns:a16="http://schemas.microsoft.com/office/drawing/2014/main" id="{B652A2DF-314E-AB25-926D-DD887EBF8DA4}"/>
                  </a:ext>
                </a:extLst>
              </p:cNvPr>
              <p:cNvSpPr txBox="1"/>
              <p:nvPr/>
            </p:nvSpPr>
            <p:spPr>
              <a:xfrm>
                <a:off x="2850519" y="1463303"/>
                <a:ext cx="943528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CN" b="1" dirty="0">
                    <a:solidFill>
                      <a:srgbClr val="F18D01"/>
                    </a:solidFill>
                    <a:latin typeface="Palatino" pitchFamily="2" charset="77"/>
                    <a:ea typeface="Palatino" pitchFamily="2" charset="77"/>
                  </a:rPr>
                  <a:t>Week</a:t>
                </a:r>
                <a:r>
                  <a:rPr lang="zh-CN" altLang="en-US" b="1" dirty="0">
                    <a:solidFill>
                      <a:srgbClr val="F18D01"/>
                    </a:solidFill>
                    <a:latin typeface="Palatino" pitchFamily="2" charset="77"/>
                    <a:ea typeface="Palatino" pitchFamily="2" charset="77"/>
                  </a:rPr>
                  <a:t> </a:t>
                </a:r>
                <a:r>
                  <a:rPr lang="en-US" altLang="zh-CN" b="1" dirty="0">
                    <a:solidFill>
                      <a:srgbClr val="F18D01"/>
                    </a:solidFill>
                    <a:latin typeface="Palatino" pitchFamily="2" charset="77"/>
                    <a:ea typeface="Palatino" pitchFamily="2" charset="77"/>
                  </a:rPr>
                  <a:t>4</a:t>
                </a:r>
                <a:endParaRPr lang="en-CN" b="1" dirty="0">
                  <a:solidFill>
                    <a:srgbClr val="F18D01"/>
                  </a:solidFill>
                  <a:latin typeface="Palatino" pitchFamily="2" charset="77"/>
                  <a:ea typeface="Palatino" pitchFamily="2" charset="77"/>
                </a:endParaRPr>
              </a:p>
            </p:txBody>
          </p:sp>
          <p:sp>
            <p:nvSpPr>
              <p:cNvPr id="41" name="TextBox 40">
                <a:extLst>
                  <a:ext uri="{FF2B5EF4-FFF2-40B4-BE49-F238E27FC236}">
                    <a16:creationId xmlns:a16="http://schemas.microsoft.com/office/drawing/2014/main" id="{0FD7B341-AACF-E439-8C33-8F8A822831B4}"/>
                  </a:ext>
                </a:extLst>
              </p:cNvPr>
              <p:cNvSpPr txBox="1"/>
              <p:nvPr/>
            </p:nvSpPr>
            <p:spPr>
              <a:xfrm>
                <a:off x="2873230" y="1776578"/>
                <a:ext cx="2469266" cy="64633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CN" sz="1200" dirty="0">
                    <a:latin typeface="Palatino" pitchFamily="2" charset="77"/>
                    <a:ea typeface="Palatino" pitchFamily="2" charset="77"/>
                  </a:rPr>
                  <a:t>Features</a:t>
                </a:r>
              </a:p>
              <a:p>
                <a:r>
                  <a:rPr lang="en-CN" sz="1200" dirty="0">
                    <a:latin typeface="Palatino" pitchFamily="2" charset="77"/>
                    <a:ea typeface="Palatino" pitchFamily="2" charset="77"/>
                  </a:rPr>
                  <a:t>Document</a:t>
                </a:r>
                <a:r>
                  <a:rPr lang="zh-CN" altLang="en-US" sz="1200" dirty="0">
                    <a:latin typeface="Palatino" pitchFamily="2" charset="77"/>
                    <a:ea typeface="Palatino" pitchFamily="2" charset="77"/>
                  </a:rPr>
                  <a:t> </a:t>
                </a:r>
                <a:r>
                  <a:rPr lang="en-US" altLang="zh-CN" sz="1200" dirty="0">
                    <a:latin typeface="Palatino" pitchFamily="2" charset="77"/>
                    <a:ea typeface="Palatino" pitchFamily="2" charset="77"/>
                  </a:rPr>
                  <a:t>Representation</a:t>
                </a:r>
              </a:p>
              <a:p>
                <a:r>
                  <a:rPr lang="en-CN" sz="1200" dirty="0">
                    <a:latin typeface="Palatino" pitchFamily="2" charset="77"/>
                    <a:ea typeface="Palatino" pitchFamily="2" charset="77"/>
                  </a:rPr>
                  <a:t>Discriminative</a:t>
                </a:r>
                <a:r>
                  <a:rPr lang="zh-CN" altLang="en-US" sz="1200" dirty="0">
                    <a:latin typeface="Palatino" pitchFamily="2" charset="77"/>
                    <a:ea typeface="Palatino" pitchFamily="2" charset="77"/>
                  </a:rPr>
                  <a:t> </a:t>
                </a:r>
                <a:r>
                  <a:rPr lang="en-US" altLang="zh-CN" sz="1200" dirty="0">
                    <a:latin typeface="Palatino" pitchFamily="2" charset="77"/>
                    <a:ea typeface="Palatino" pitchFamily="2" charset="77"/>
                  </a:rPr>
                  <a:t>Text</a:t>
                </a:r>
                <a:r>
                  <a:rPr lang="zh-CN" altLang="en-US" sz="1200" dirty="0">
                    <a:latin typeface="Palatino" pitchFamily="2" charset="77"/>
                    <a:ea typeface="Palatino" pitchFamily="2" charset="77"/>
                  </a:rPr>
                  <a:t> </a:t>
                </a:r>
                <a:r>
                  <a:rPr lang="en-US" altLang="zh-CN" sz="1200" dirty="0">
                    <a:latin typeface="Palatino" pitchFamily="2" charset="77"/>
                    <a:ea typeface="Palatino" pitchFamily="2" charset="77"/>
                  </a:rPr>
                  <a:t>Classification</a:t>
                </a:r>
                <a:endParaRPr lang="en-CN" sz="1200" dirty="0">
                  <a:latin typeface="Palatino" pitchFamily="2" charset="77"/>
                  <a:ea typeface="Palatino" pitchFamily="2" charset="77"/>
                </a:endParaRPr>
              </a:p>
            </p:txBody>
          </p:sp>
        </p:grpSp>
        <p:grpSp>
          <p:nvGrpSpPr>
            <p:cNvPr id="44" name="Group 43">
              <a:extLst>
                <a:ext uri="{FF2B5EF4-FFF2-40B4-BE49-F238E27FC236}">
                  <a16:creationId xmlns:a16="http://schemas.microsoft.com/office/drawing/2014/main" id="{3DF01B00-1AB6-2DB0-FCF0-98688E7AD281}"/>
                </a:ext>
              </a:extLst>
            </p:cNvPr>
            <p:cNvGrpSpPr/>
            <p:nvPr/>
          </p:nvGrpSpPr>
          <p:grpSpPr>
            <a:xfrm>
              <a:off x="5412048" y="2021478"/>
              <a:ext cx="935845" cy="989153"/>
              <a:chOff x="5393046" y="1555249"/>
              <a:chExt cx="1193871" cy="764407"/>
            </a:xfrm>
          </p:grpSpPr>
          <p:sp>
            <p:nvSpPr>
              <p:cNvPr id="7" name="Rounded Rectangle 6">
                <a:extLst>
                  <a:ext uri="{FF2B5EF4-FFF2-40B4-BE49-F238E27FC236}">
                    <a16:creationId xmlns:a16="http://schemas.microsoft.com/office/drawing/2014/main" id="{2AECCCBC-9A2B-C34D-28FB-584F93D3DA64}"/>
                  </a:ext>
                </a:extLst>
              </p:cNvPr>
              <p:cNvSpPr/>
              <p:nvPr/>
            </p:nvSpPr>
            <p:spPr>
              <a:xfrm>
                <a:off x="5407418" y="1555249"/>
                <a:ext cx="1179499" cy="764407"/>
              </a:xfrm>
              <a:prstGeom prst="roundRect">
                <a:avLst/>
              </a:prstGeom>
              <a:noFill/>
              <a:ln w="15875">
                <a:solidFill>
                  <a:srgbClr val="024990"/>
                </a:solidFill>
              </a:ln>
              <a:effectLst>
                <a:outerShdw blurRad="40169" dist="12700" dir="3120000" algn="tl" rotWithShape="0">
                  <a:prstClr val="black">
                    <a:alpha val="2862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CN"/>
              </a:p>
            </p:txBody>
          </p:sp>
          <p:sp>
            <p:nvSpPr>
              <p:cNvPr id="23" name="TextBox 22">
                <a:extLst>
                  <a:ext uri="{FF2B5EF4-FFF2-40B4-BE49-F238E27FC236}">
                    <a16:creationId xmlns:a16="http://schemas.microsoft.com/office/drawing/2014/main" id="{291656A2-175B-A66C-7506-D9D9D3BC56E7}"/>
                  </a:ext>
                </a:extLst>
              </p:cNvPr>
              <p:cNvSpPr txBox="1"/>
              <p:nvPr/>
            </p:nvSpPr>
            <p:spPr>
              <a:xfrm>
                <a:off x="5393046" y="1563168"/>
                <a:ext cx="943528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CN" b="1" dirty="0">
                    <a:solidFill>
                      <a:srgbClr val="F18D01"/>
                    </a:solidFill>
                    <a:latin typeface="Palatino" pitchFamily="2" charset="77"/>
                    <a:ea typeface="Palatino" pitchFamily="2" charset="77"/>
                  </a:rPr>
                  <a:t>Week</a:t>
                </a:r>
                <a:r>
                  <a:rPr lang="zh-CN" altLang="en-US" b="1" dirty="0">
                    <a:solidFill>
                      <a:srgbClr val="F18D01"/>
                    </a:solidFill>
                    <a:latin typeface="Palatino" pitchFamily="2" charset="77"/>
                    <a:ea typeface="Palatino" pitchFamily="2" charset="77"/>
                  </a:rPr>
                  <a:t> </a:t>
                </a:r>
                <a:r>
                  <a:rPr lang="en-US" altLang="zh-CN" b="1" dirty="0">
                    <a:solidFill>
                      <a:srgbClr val="F18D01"/>
                    </a:solidFill>
                    <a:latin typeface="Palatino" pitchFamily="2" charset="77"/>
                    <a:ea typeface="Palatino" pitchFamily="2" charset="77"/>
                  </a:rPr>
                  <a:t>5</a:t>
                </a:r>
                <a:endParaRPr lang="en-CN" b="1" dirty="0">
                  <a:solidFill>
                    <a:srgbClr val="F18D01"/>
                  </a:solidFill>
                  <a:latin typeface="Palatino" pitchFamily="2" charset="77"/>
                  <a:ea typeface="Palatino" pitchFamily="2" charset="77"/>
                </a:endParaRPr>
              </a:p>
            </p:txBody>
          </p:sp>
          <p:sp>
            <p:nvSpPr>
              <p:cNvPr id="43" name="TextBox 42">
                <a:extLst>
                  <a:ext uri="{FF2B5EF4-FFF2-40B4-BE49-F238E27FC236}">
                    <a16:creationId xmlns:a16="http://schemas.microsoft.com/office/drawing/2014/main" id="{10595017-3054-E8C3-AECB-6ECCCD66E03B}"/>
                  </a:ext>
                </a:extLst>
              </p:cNvPr>
              <p:cNvSpPr txBox="1"/>
              <p:nvPr/>
            </p:nvSpPr>
            <p:spPr>
              <a:xfrm>
                <a:off x="5461036" y="1858031"/>
                <a:ext cx="1018888" cy="40433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CN" sz="1400" dirty="0">
                    <a:latin typeface="Palatino" pitchFamily="2" charset="77"/>
                    <a:ea typeface="Palatino" pitchFamily="2" charset="77"/>
                  </a:rPr>
                  <a:t>Neuron</a:t>
                </a:r>
              </a:p>
              <a:p>
                <a:r>
                  <a:rPr lang="en-CN" sz="1400" dirty="0">
                    <a:latin typeface="Palatino" pitchFamily="2" charset="77"/>
                    <a:ea typeface="Palatino" pitchFamily="2" charset="77"/>
                  </a:rPr>
                  <a:t>SGD</a:t>
                </a:r>
              </a:p>
            </p:txBody>
          </p:sp>
        </p:grpSp>
        <p:grpSp>
          <p:nvGrpSpPr>
            <p:cNvPr id="47" name="Group 46">
              <a:extLst>
                <a:ext uri="{FF2B5EF4-FFF2-40B4-BE49-F238E27FC236}">
                  <a16:creationId xmlns:a16="http://schemas.microsoft.com/office/drawing/2014/main" id="{3A40E3CE-0C33-9A7A-60ED-F42AE5C4F0F1}"/>
                </a:ext>
              </a:extLst>
            </p:cNvPr>
            <p:cNvGrpSpPr/>
            <p:nvPr/>
          </p:nvGrpSpPr>
          <p:grpSpPr>
            <a:xfrm>
              <a:off x="6692346" y="2014469"/>
              <a:ext cx="1664229" cy="994275"/>
              <a:chOff x="7045398" y="1555249"/>
              <a:chExt cx="1664229" cy="764407"/>
            </a:xfrm>
          </p:grpSpPr>
          <p:sp>
            <p:nvSpPr>
              <p:cNvPr id="8" name="Rounded Rectangle 7">
                <a:extLst>
                  <a:ext uri="{FF2B5EF4-FFF2-40B4-BE49-F238E27FC236}">
                    <a16:creationId xmlns:a16="http://schemas.microsoft.com/office/drawing/2014/main" id="{7D416306-F430-DBB2-1EEF-1169B9DC4E23}"/>
                  </a:ext>
                </a:extLst>
              </p:cNvPr>
              <p:cNvSpPr/>
              <p:nvPr/>
            </p:nvSpPr>
            <p:spPr>
              <a:xfrm>
                <a:off x="7045398" y="1555249"/>
                <a:ext cx="1664229" cy="764407"/>
              </a:xfrm>
              <a:prstGeom prst="roundRect">
                <a:avLst/>
              </a:prstGeom>
              <a:noFill/>
              <a:ln w="15875">
                <a:solidFill>
                  <a:srgbClr val="024990"/>
                </a:solidFill>
              </a:ln>
              <a:effectLst>
                <a:outerShdw blurRad="40169" dist="12700" dir="3120000" algn="tl" rotWithShape="0">
                  <a:prstClr val="black">
                    <a:alpha val="2862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CN"/>
              </a:p>
            </p:txBody>
          </p:sp>
          <p:sp>
            <p:nvSpPr>
              <p:cNvPr id="24" name="TextBox 23">
                <a:extLst>
                  <a:ext uri="{FF2B5EF4-FFF2-40B4-BE49-F238E27FC236}">
                    <a16:creationId xmlns:a16="http://schemas.microsoft.com/office/drawing/2014/main" id="{2D7A41A3-70AA-780E-548A-08746BBDFD8B}"/>
                  </a:ext>
                </a:extLst>
              </p:cNvPr>
              <p:cNvSpPr txBox="1"/>
              <p:nvPr/>
            </p:nvSpPr>
            <p:spPr>
              <a:xfrm>
                <a:off x="7052192" y="1560489"/>
                <a:ext cx="943528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CN" b="1" dirty="0">
                    <a:solidFill>
                      <a:srgbClr val="F18D01"/>
                    </a:solidFill>
                    <a:latin typeface="Palatino" pitchFamily="2" charset="77"/>
                    <a:ea typeface="Palatino" pitchFamily="2" charset="77"/>
                  </a:rPr>
                  <a:t>Week</a:t>
                </a:r>
                <a:r>
                  <a:rPr lang="zh-CN" altLang="en-US" b="1" dirty="0">
                    <a:solidFill>
                      <a:srgbClr val="F18D01"/>
                    </a:solidFill>
                    <a:latin typeface="Palatino" pitchFamily="2" charset="77"/>
                    <a:ea typeface="Palatino" pitchFamily="2" charset="77"/>
                  </a:rPr>
                  <a:t> </a:t>
                </a:r>
                <a:r>
                  <a:rPr lang="en-US" altLang="zh-CN" b="1" dirty="0">
                    <a:solidFill>
                      <a:srgbClr val="F18D01"/>
                    </a:solidFill>
                    <a:latin typeface="Palatino" pitchFamily="2" charset="77"/>
                    <a:ea typeface="Palatino" pitchFamily="2" charset="77"/>
                  </a:rPr>
                  <a:t>6</a:t>
                </a:r>
                <a:endParaRPr lang="en-CN" b="1" dirty="0">
                  <a:solidFill>
                    <a:srgbClr val="F18D01"/>
                  </a:solidFill>
                  <a:latin typeface="Palatino" pitchFamily="2" charset="77"/>
                  <a:ea typeface="Palatino" pitchFamily="2" charset="77"/>
                </a:endParaRPr>
              </a:p>
            </p:txBody>
          </p:sp>
          <p:sp>
            <p:nvSpPr>
              <p:cNvPr id="45" name="TextBox 44">
                <a:extLst>
                  <a:ext uri="{FF2B5EF4-FFF2-40B4-BE49-F238E27FC236}">
                    <a16:creationId xmlns:a16="http://schemas.microsoft.com/office/drawing/2014/main" id="{053C2085-7FCE-DB4D-9506-57FA90EAD324}"/>
                  </a:ext>
                </a:extLst>
              </p:cNvPr>
              <p:cNvSpPr txBox="1"/>
              <p:nvPr/>
            </p:nvSpPr>
            <p:spPr>
              <a:xfrm>
                <a:off x="7085721" y="1845785"/>
                <a:ext cx="1623906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CN" sz="1200" dirty="0">
                    <a:latin typeface="Palatino" pitchFamily="2" charset="77"/>
                    <a:ea typeface="Palatino" pitchFamily="2" charset="77"/>
                  </a:rPr>
                  <a:t>Entropy, Perplexity</a:t>
                </a:r>
              </a:p>
              <a:p>
                <a:r>
                  <a:rPr lang="en-CN" sz="1200" dirty="0">
                    <a:latin typeface="Palatino" pitchFamily="2" charset="77"/>
                    <a:ea typeface="Palatino" pitchFamily="2" charset="77"/>
                  </a:rPr>
                  <a:t>Word</a:t>
                </a:r>
                <a:r>
                  <a:rPr lang="zh-CN" altLang="en-US" sz="1200" dirty="0">
                    <a:latin typeface="Palatino" pitchFamily="2" charset="77"/>
                    <a:ea typeface="Palatino" pitchFamily="2" charset="77"/>
                  </a:rPr>
                  <a:t> </a:t>
                </a:r>
                <a:r>
                  <a:rPr lang="en-US" altLang="zh-CN" sz="1200" dirty="0">
                    <a:latin typeface="Palatino" pitchFamily="2" charset="77"/>
                    <a:ea typeface="Palatino" pitchFamily="2" charset="77"/>
                  </a:rPr>
                  <a:t>Representation</a:t>
                </a:r>
                <a:endParaRPr lang="en-CN" sz="1200" dirty="0">
                  <a:latin typeface="Palatino" pitchFamily="2" charset="77"/>
                  <a:ea typeface="Palatino" pitchFamily="2" charset="77"/>
                </a:endParaRPr>
              </a:p>
            </p:txBody>
          </p:sp>
        </p:grpSp>
        <p:grpSp>
          <p:nvGrpSpPr>
            <p:cNvPr id="48" name="Group 47">
              <a:extLst>
                <a:ext uri="{FF2B5EF4-FFF2-40B4-BE49-F238E27FC236}">
                  <a16:creationId xmlns:a16="http://schemas.microsoft.com/office/drawing/2014/main" id="{C37F24FA-CB82-7E7A-7394-66B76174BB5F}"/>
                </a:ext>
              </a:extLst>
            </p:cNvPr>
            <p:cNvGrpSpPr/>
            <p:nvPr/>
          </p:nvGrpSpPr>
          <p:grpSpPr>
            <a:xfrm>
              <a:off x="8679371" y="1999353"/>
              <a:ext cx="3199133" cy="1036945"/>
              <a:chOff x="8657103" y="1547744"/>
              <a:chExt cx="3199133" cy="797562"/>
            </a:xfrm>
          </p:grpSpPr>
          <p:sp>
            <p:nvSpPr>
              <p:cNvPr id="9" name="Rounded Rectangle 8">
                <a:extLst>
                  <a:ext uri="{FF2B5EF4-FFF2-40B4-BE49-F238E27FC236}">
                    <a16:creationId xmlns:a16="http://schemas.microsoft.com/office/drawing/2014/main" id="{87DDF230-54DA-B4F1-B2A6-36F5071F9B3C}"/>
                  </a:ext>
                </a:extLst>
              </p:cNvPr>
              <p:cNvSpPr/>
              <p:nvPr/>
            </p:nvSpPr>
            <p:spPr>
              <a:xfrm>
                <a:off x="8657103" y="1547744"/>
                <a:ext cx="3199133" cy="782641"/>
              </a:xfrm>
              <a:prstGeom prst="roundRect">
                <a:avLst/>
              </a:prstGeom>
              <a:noFill/>
              <a:ln w="15875">
                <a:solidFill>
                  <a:srgbClr val="024990"/>
                </a:solidFill>
              </a:ln>
              <a:effectLst>
                <a:outerShdw blurRad="40169" dist="12700" dir="3120000" algn="tl" rotWithShape="0">
                  <a:prstClr val="black">
                    <a:alpha val="2862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CN"/>
              </a:p>
            </p:txBody>
          </p:sp>
          <p:sp>
            <p:nvSpPr>
              <p:cNvPr id="25" name="TextBox 24">
                <a:extLst>
                  <a:ext uri="{FF2B5EF4-FFF2-40B4-BE49-F238E27FC236}">
                    <a16:creationId xmlns:a16="http://schemas.microsoft.com/office/drawing/2014/main" id="{5A9932EA-98FD-AD11-FED6-36250369B10C}"/>
                  </a:ext>
                </a:extLst>
              </p:cNvPr>
              <p:cNvSpPr txBox="1"/>
              <p:nvPr/>
            </p:nvSpPr>
            <p:spPr>
              <a:xfrm>
                <a:off x="8663966" y="1560773"/>
                <a:ext cx="943528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CN" b="1" dirty="0">
                    <a:solidFill>
                      <a:srgbClr val="F18D01"/>
                    </a:solidFill>
                    <a:latin typeface="Palatino" pitchFamily="2" charset="77"/>
                    <a:ea typeface="Palatino" pitchFamily="2" charset="77"/>
                  </a:rPr>
                  <a:t>Week</a:t>
                </a:r>
                <a:r>
                  <a:rPr lang="zh-CN" altLang="en-US" b="1" dirty="0">
                    <a:solidFill>
                      <a:srgbClr val="F18D01"/>
                    </a:solidFill>
                    <a:latin typeface="Palatino" pitchFamily="2" charset="77"/>
                    <a:ea typeface="Palatino" pitchFamily="2" charset="77"/>
                  </a:rPr>
                  <a:t> </a:t>
                </a:r>
                <a:r>
                  <a:rPr lang="en-US" altLang="zh-CN" b="1" dirty="0">
                    <a:solidFill>
                      <a:srgbClr val="F18D01"/>
                    </a:solidFill>
                    <a:latin typeface="Palatino" pitchFamily="2" charset="77"/>
                    <a:ea typeface="Palatino" pitchFamily="2" charset="77"/>
                  </a:rPr>
                  <a:t>7</a:t>
                </a:r>
                <a:endParaRPr lang="en-CN" b="1" dirty="0">
                  <a:solidFill>
                    <a:srgbClr val="F18D01"/>
                  </a:solidFill>
                  <a:latin typeface="Palatino" pitchFamily="2" charset="77"/>
                  <a:ea typeface="Palatino" pitchFamily="2" charset="77"/>
                </a:endParaRPr>
              </a:p>
            </p:txBody>
          </p:sp>
          <p:sp>
            <p:nvSpPr>
              <p:cNvPr id="46" name="TextBox 45">
                <a:extLst>
                  <a:ext uri="{FF2B5EF4-FFF2-40B4-BE49-F238E27FC236}">
                    <a16:creationId xmlns:a16="http://schemas.microsoft.com/office/drawing/2014/main" id="{DB8A7996-7653-B500-2D96-D28085C8C990}"/>
                  </a:ext>
                </a:extLst>
              </p:cNvPr>
              <p:cNvSpPr txBox="1"/>
              <p:nvPr/>
            </p:nvSpPr>
            <p:spPr>
              <a:xfrm>
                <a:off x="8711289" y="1883641"/>
                <a:ext cx="3140411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CN" sz="1200" dirty="0">
                    <a:latin typeface="Palatino" pitchFamily="2" charset="77"/>
                    <a:ea typeface="Palatino" pitchFamily="2" charset="77"/>
                  </a:rPr>
                  <a:t>HMM -- Generative Sturctured</a:t>
                </a:r>
                <a:r>
                  <a:rPr lang="zh-CN" altLang="en-US" sz="1200" dirty="0">
                    <a:latin typeface="Palatino" pitchFamily="2" charset="77"/>
                    <a:ea typeface="Palatino" pitchFamily="2" charset="77"/>
                  </a:rPr>
                  <a:t> </a:t>
                </a:r>
                <a:r>
                  <a:rPr lang="en-US" altLang="zh-CN" sz="1200" dirty="0">
                    <a:latin typeface="Palatino" pitchFamily="2" charset="77"/>
                    <a:ea typeface="Palatino" pitchFamily="2" charset="77"/>
                  </a:rPr>
                  <a:t>Prediction</a:t>
                </a:r>
              </a:p>
              <a:p>
                <a:r>
                  <a:rPr lang="en-US" sz="1200" dirty="0">
                    <a:latin typeface="Palatino" pitchFamily="2" charset="77"/>
                    <a:ea typeface="Palatino" pitchFamily="2" charset="77"/>
                  </a:rPr>
                  <a:t>CRF</a:t>
                </a:r>
                <a:r>
                  <a:rPr lang="zh-CN" altLang="en-US" sz="1200" dirty="0">
                    <a:latin typeface="Palatino" pitchFamily="2" charset="77"/>
                    <a:ea typeface="Palatino" pitchFamily="2" charset="77"/>
                  </a:rPr>
                  <a:t> </a:t>
                </a:r>
                <a:r>
                  <a:rPr lang="en-US" altLang="zh-CN" sz="1200" dirty="0">
                    <a:latin typeface="Palatino" pitchFamily="2" charset="77"/>
                    <a:ea typeface="Palatino" pitchFamily="2" charset="77"/>
                  </a:rPr>
                  <a:t>–</a:t>
                </a:r>
                <a:r>
                  <a:rPr lang="zh-CN" altLang="en-US" sz="1200" dirty="0">
                    <a:latin typeface="Palatino" pitchFamily="2" charset="77"/>
                    <a:ea typeface="Palatino" pitchFamily="2" charset="77"/>
                  </a:rPr>
                  <a:t> </a:t>
                </a:r>
                <a:r>
                  <a:rPr lang="en-US" altLang="zh-CN" sz="1200" dirty="0">
                    <a:latin typeface="Palatino" pitchFamily="2" charset="77"/>
                    <a:ea typeface="Palatino" pitchFamily="2" charset="77"/>
                  </a:rPr>
                  <a:t>Discriminative</a:t>
                </a:r>
                <a:r>
                  <a:rPr lang="zh-CN" altLang="en-US" sz="1200" dirty="0">
                    <a:latin typeface="Palatino" pitchFamily="2" charset="77"/>
                    <a:ea typeface="Palatino" pitchFamily="2" charset="77"/>
                  </a:rPr>
                  <a:t> </a:t>
                </a:r>
                <a:r>
                  <a:rPr lang="en-US" altLang="zh-CN" sz="1200" dirty="0">
                    <a:latin typeface="Palatino" pitchFamily="2" charset="77"/>
                    <a:ea typeface="Palatino" pitchFamily="2" charset="77"/>
                  </a:rPr>
                  <a:t>Structured</a:t>
                </a:r>
                <a:r>
                  <a:rPr lang="zh-CN" altLang="en-US" sz="1200" dirty="0">
                    <a:latin typeface="Palatino" pitchFamily="2" charset="77"/>
                    <a:ea typeface="Palatino" pitchFamily="2" charset="77"/>
                  </a:rPr>
                  <a:t> </a:t>
                </a:r>
                <a:r>
                  <a:rPr lang="en-US" altLang="zh-CN" sz="1200" dirty="0">
                    <a:latin typeface="Palatino" pitchFamily="2" charset="77"/>
                    <a:ea typeface="Palatino" pitchFamily="2" charset="77"/>
                  </a:rPr>
                  <a:t>Prediction</a:t>
                </a:r>
                <a:endParaRPr lang="en-CN" sz="1200" dirty="0">
                  <a:latin typeface="Palatino" pitchFamily="2" charset="77"/>
                  <a:ea typeface="Palatino" pitchFamily="2" charset="77"/>
                </a:endParaRPr>
              </a:p>
            </p:txBody>
          </p:sp>
        </p:grpSp>
      </p:grpSp>
      <p:grpSp>
        <p:nvGrpSpPr>
          <p:cNvPr id="67" name="Group 66">
            <a:extLst>
              <a:ext uri="{FF2B5EF4-FFF2-40B4-BE49-F238E27FC236}">
                <a16:creationId xmlns:a16="http://schemas.microsoft.com/office/drawing/2014/main" id="{32D757B5-0C4F-10F1-81F8-C0D4030A6509}"/>
              </a:ext>
            </a:extLst>
          </p:cNvPr>
          <p:cNvGrpSpPr/>
          <p:nvPr/>
        </p:nvGrpSpPr>
        <p:grpSpPr>
          <a:xfrm>
            <a:off x="581675" y="3074115"/>
            <a:ext cx="10984118" cy="2168269"/>
            <a:chOff x="258946" y="3384909"/>
            <a:chExt cx="10984118" cy="2168269"/>
          </a:xfrm>
        </p:grpSpPr>
        <p:grpSp>
          <p:nvGrpSpPr>
            <p:cNvPr id="50" name="Group 49">
              <a:extLst>
                <a:ext uri="{FF2B5EF4-FFF2-40B4-BE49-F238E27FC236}">
                  <a16:creationId xmlns:a16="http://schemas.microsoft.com/office/drawing/2014/main" id="{7878336C-FB9E-FE33-E645-144F3B8CFC47}"/>
                </a:ext>
              </a:extLst>
            </p:cNvPr>
            <p:cNvGrpSpPr/>
            <p:nvPr/>
          </p:nvGrpSpPr>
          <p:grpSpPr>
            <a:xfrm>
              <a:off x="3789540" y="3384909"/>
              <a:ext cx="3583399" cy="910285"/>
              <a:chOff x="2834546" y="2645985"/>
              <a:chExt cx="3583399" cy="910285"/>
            </a:xfrm>
          </p:grpSpPr>
          <p:sp>
            <p:nvSpPr>
              <p:cNvPr id="12" name="Rounded Rectangle 11">
                <a:extLst>
                  <a:ext uri="{FF2B5EF4-FFF2-40B4-BE49-F238E27FC236}">
                    <a16:creationId xmlns:a16="http://schemas.microsoft.com/office/drawing/2014/main" id="{2FE32203-8257-B52A-7088-ADDE0B28AA3E}"/>
                  </a:ext>
                </a:extLst>
              </p:cNvPr>
              <p:cNvSpPr/>
              <p:nvPr/>
            </p:nvSpPr>
            <p:spPr>
              <a:xfrm>
                <a:off x="2842232" y="2645985"/>
                <a:ext cx="3540970" cy="910285"/>
              </a:xfrm>
              <a:prstGeom prst="roundRect">
                <a:avLst/>
              </a:prstGeom>
              <a:noFill/>
              <a:ln w="15875">
                <a:solidFill>
                  <a:srgbClr val="024990"/>
                </a:solidFill>
              </a:ln>
              <a:effectLst>
                <a:outerShdw blurRad="40169" dist="12700" dir="3120000" algn="tl" rotWithShape="0">
                  <a:prstClr val="black">
                    <a:alpha val="2862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CN"/>
              </a:p>
            </p:txBody>
          </p:sp>
          <p:sp>
            <p:nvSpPr>
              <p:cNvPr id="26" name="TextBox 25">
                <a:extLst>
                  <a:ext uri="{FF2B5EF4-FFF2-40B4-BE49-F238E27FC236}">
                    <a16:creationId xmlns:a16="http://schemas.microsoft.com/office/drawing/2014/main" id="{8B2E2F04-A48C-A93F-AA38-7B01D699AEDC}"/>
                  </a:ext>
                </a:extLst>
              </p:cNvPr>
              <p:cNvSpPr txBox="1"/>
              <p:nvPr/>
            </p:nvSpPr>
            <p:spPr>
              <a:xfrm>
                <a:off x="2834546" y="2666939"/>
                <a:ext cx="943528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CN" b="1" dirty="0">
                    <a:solidFill>
                      <a:srgbClr val="F18D01"/>
                    </a:solidFill>
                    <a:latin typeface="Palatino" pitchFamily="2" charset="77"/>
                    <a:ea typeface="Palatino" pitchFamily="2" charset="77"/>
                  </a:rPr>
                  <a:t>Week</a:t>
                </a:r>
                <a:r>
                  <a:rPr lang="zh-CN" altLang="en-US" b="1" dirty="0">
                    <a:solidFill>
                      <a:srgbClr val="F18D01"/>
                    </a:solidFill>
                    <a:latin typeface="Palatino" pitchFamily="2" charset="77"/>
                    <a:ea typeface="Palatino" pitchFamily="2" charset="77"/>
                  </a:rPr>
                  <a:t> </a:t>
                </a:r>
                <a:r>
                  <a:rPr lang="en-US" altLang="zh-CN" b="1" dirty="0">
                    <a:solidFill>
                      <a:srgbClr val="F18D01"/>
                    </a:solidFill>
                    <a:latin typeface="Palatino" pitchFamily="2" charset="77"/>
                    <a:ea typeface="Palatino" pitchFamily="2" charset="77"/>
                  </a:rPr>
                  <a:t>8</a:t>
                </a:r>
                <a:endParaRPr lang="en-CN" b="1" dirty="0">
                  <a:solidFill>
                    <a:srgbClr val="F18D01"/>
                  </a:solidFill>
                  <a:latin typeface="Palatino" pitchFamily="2" charset="77"/>
                  <a:ea typeface="Palatino" pitchFamily="2" charset="77"/>
                </a:endParaRPr>
              </a:p>
            </p:txBody>
          </p:sp>
          <p:sp>
            <p:nvSpPr>
              <p:cNvPr id="49" name="TextBox 48">
                <a:extLst>
                  <a:ext uri="{FF2B5EF4-FFF2-40B4-BE49-F238E27FC236}">
                    <a16:creationId xmlns:a16="http://schemas.microsoft.com/office/drawing/2014/main" id="{DEFF4FCF-474C-7479-FE06-C08113EC2A5A}"/>
                  </a:ext>
                </a:extLst>
              </p:cNvPr>
              <p:cNvSpPr txBox="1"/>
              <p:nvPr/>
            </p:nvSpPr>
            <p:spPr>
              <a:xfrm>
                <a:off x="2876976" y="2982427"/>
                <a:ext cx="3540969" cy="52322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CN" sz="1400" dirty="0">
                    <a:latin typeface="Palatino" pitchFamily="2" charset="77"/>
                    <a:ea typeface="Palatino" pitchFamily="2" charset="77"/>
                  </a:rPr>
                  <a:t>MLP</a:t>
                </a:r>
                <a:r>
                  <a:rPr lang="en-US" sz="1400" dirty="0">
                    <a:latin typeface="Palatino" pitchFamily="2" charset="77"/>
                    <a:ea typeface="Palatino" pitchFamily="2" charset="77"/>
                  </a:rPr>
                  <a:t>, Multi-Layer Perception</a:t>
                </a:r>
              </a:p>
              <a:p>
                <a:r>
                  <a:rPr lang="en-US" sz="1400" dirty="0">
                    <a:latin typeface="Palatino" pitchFamily="2" charset="77"/>
                    <a:ea typeface="Palatino" pitchFamily="2" charset="77"/>
                  </a:rPr>
                  <a:t>Neural N-gram LM and Word Embedding</a:t>
                </a:r>
                <a:endParaRPr lang="en-CN" sz="1400" dirty="0">
                  <a:latin typeface="Palatino" pitchFamily="2" charset="77"/>
                  <a:ea typeface="Palatino" pitchFamily="2" charset="77"/>
                </a:endParaRPr>
              </a:p>
            </p:txBody>
          </p:sp>
        </p:grpSp>
        <p:grpSp>
          <p:nvGrpSpPr>
            <p:cNvPr id="52" name="Group 51">
              <a:extLst>
                <a:ext uri="{FF2B5EF4-FFF2-40B4-BE49-F238E27FC236}">
                  <a16:creationId xmlns:a16="http://schemas.microsoft.com/office/drawing/2014/main" id="{10D6930D-146B-9924-8C30-05A9C2A357AD}"/>
                </a:ext>
              </a:extLst>
            </p:cNvPr>
            <p:cNvGrpSpPr/>
            <p:nvPr/>
          </p:nvGrpSpPr>
          <p:grpSpPr>
            <a:xfrm>
              <a:off x="5777661" y="4444563"/>
              <a:ext cx="2282861" cy="976233"/>
              <a:chOff x="3342554" y="3527724"/>
              <a:chExt cx="2282861" cy="976233"/>
            </a:xfrm>
          </p:grpSpPr>
          <p:sp>
            <p:nvSpPr>
              <p:cNvPr id="14" name="Rounded Rectangle 13">
                <a:extLst>
                  <a:ext uri="{FF2B5EF4-FFF2-40B4-BE49-F238E27FC236}">
                    <a16:creationId xmlns:a16="http://schemas.microsoft.com/office/drawing/2014/main" id="{EE9E8DB3-FF58-D603-3F04-67755A36AFD2}"/>
                  </a:ext>
                </a:extLst>
              </p:cNvPr>
              <p:cNvSpPr/>
              <p:nvPr/>
            </p:nvSpPr>
            <p:spPr>
              <a:xfrm>
                <a:off x="3349042" y="3527724"/>
                <a:ext cx="2269885" cy="976233"/>
              </a:xfrm>
              <a:prstGeom prst="roundRect">
                <a:avLst/>
              </a:prstGeom>
              <a:noFill/>
              <a:ln w="15875">
                <a:solidFill>
                  <a:srgbClr val="024990"/>
                </a:solidFill>
              </a:ln>
              <a:effectLst>
                <a:outerShdw blurRad="40169" dist="12700" dir="3120000" algn="tl" rotWithShape="0">
                  <a:prstClr val="black">
                    <a:alpha val="2862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CN"/>
              </a:p>
            </p:txBody>
          </p:sp>
          <p:sp>
            <p:nvSpPr>
              <p:cNvPr id="28" name="TextBox 27">
                <a:extLst>
                  <a:ext uri="{FF2B5EF4-FFF2-40B4-BE49-F238E27FC236}">
                    <a16:creationId xmlns:a16="http://schemas.microsoft.com/office/drawing/2014/main" id="{FB323747-CA8B-0C3B-7CE0-8C64C4C93788}"/>
                  </a:ext>
                </a:extLst>
              </p:cNvPr>
              <p:cNvSpPr txBox="1"/>
              <p:nvPr/>
            </p:nvSpPr>
            <p:spPr>
              <a:xfrm>
                <a:off x="3342554" y="3546301"/>
                <a:ext cx="943528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CN" b="1" dirty="0">
                    <a:solidFill>
                      <a:srgbClr val="F18D01"/>
                    </a:solidFill>
                    <a:latin typeface="Palatino" pitchFamily="2" charset="77"/>
                    <a:ea typeface="Palatino" pitchFamily="2" charset="77"/>
                  </a:rPr>
                  <a:t>Week</a:t>
                </a:r>
                <a:r>
                  <a:rPr lang="zh-CN" altLang="en-US" b="1" dirty="0">
                    <a:solidFill>
                      <a:srgbClr val="F18D01"/>
                    </a:solidFill>
                    <a:latin typeface="Palatino" pitchFamily="2" charset="77"/>
                    <a:ea typeface="Palatino" pitchFamily="2" charset="77"/>
                  </a:rPr>
                  <a:t> </a:t>
                </a:r>
                <a:r>
                  <a:rPr lang="en-US" altLang="zh-CN" b="1" dirty="0">
                    <a:solidFill>
                      <a:srgbClr val="F18D01"/>
                    </a:solidFill>
                    <a:latin typeface="Palatino" pitchFamily="2" charset="77"/>
                    <a:ea typeface="Palatino" pitchFamily="2" charset="77"/>
                  </a:rPr>
                  <a:t>9</a:t>
                </a:r>
                <a:endParaRPr lang="en-CN" b="1" dirty="0">
                  <a:solidFill>
                    <a:srgbClr val="F18D01"/>
                  </a:solidFill>
                  <a:latin typeface="Palatino" pitchFamily="2" charset="77"/>
                  <a:ea typeface="Palatino" pitchFamily="2" charset="77"/>
                </a:endParaRPr>
              </a:p>
            </p:txBody>
          </p:sp>
          <p:sp>
            <p:nvSpPr>
              <p:cNvPr id="51" name="TextBox 50">
                <a:extLst>
                  <a:ext uri="{FF2B5EF4-FFF2-40B4-BE49-F238E27FC236}">
                    <a16:creationId xmlns:a16="http://schemas.microsoft.com/office/drawing/2014/main" id="{16C0D7E8-195C-2895-AAF2-2B2C1BC78A9B}"/>
                  </a:ext>
                </a:extLst>
              </p:cNvPr>
              <p:cNvSpPr txBox="1"/>
              <p:nvPr/>
            </p:nvSpPr>
            <p:spPr>
              <a:xfrm>
                <a:off x="3390957" y="3909584"/>
                <a:ext cx="2234458" cy="52322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CN" sz="1400" dirty="0">
                    <a:latin typeface="Palatino" pitchFamily="2" charset="77"/>
                    <a:ea typeface="Palatino" pitchFamily="2" charset="77"/>
                  </a:rPr>
                  <a:t>Sequence Representation</a:t>
                </a:r>
              </a:p>
              <a:p>
                <a:r>
                  <a:rPr lang="en-CN" sz="1400" dirty="0">
                    <a:latin typeface="Palatino" pitchFamily="2" charset="77"/>
                    <a:ea typeface="Palatino" pitchFamily="2" charset="77"/>
                  </a:rPr>
                  <a:t>Neural Text Classification</a:t>
                </a:r>
              </a:p>
            </p:txBody>
          </p:sp>
        </p:grpSp>
        <p:grpSp>
          <p:nvGrpSpPr>
            <p:cNvPr id="54" name="Group 53">
              <a:extLst>
                <a:ext uri="{FF2B5EF4-FFF2-40B4-BE49-F238E27FC236}">
                  <a16:creationId xmlns:a16="http://schemas.microsoft.com/office/drawing/2014/main" id="{3B3ABC22-5E66-1087-4A1F-6FFED99B4CDF}"/>
                </a:ext>
              </a:extLst>
            </p:cNvPr>
            <p:cNvGrpSpPr/>
            <p:nvPr/>
          </p:nvGrpSpPr>
          <p:grpSpPr>
            <a:xfrm>
              <a:off x="7820908" y="3545620"/>
              <a:ext cx="2857449" cy="757025"/>
              <a:chOff x="7553405" y="3741211"/>
              <a:chExt cx="2857449" cy="757025"/>
            </a:xfrm>
          </p:grpSpPr>
          <p:sp>
            <p:nvSpPr>
              <p:cNvPr id="15" name="Rounded Rectangle 14">
                <a:extLst>
                  <a:ext uri="{FF2B5EF4-FFF2-40B4-BE49-F238E27FC236}">
                    <a16:creationId xmlns:a16="http://schemas.microsoft.com/office/drawing/2014/main" id="{B1E537E4-4DE7-2724-855C-64D06A649253}"/>
                  </a:ext>
                </a:extLst>
              </p:cNvPr>
              <p:cNvSpPr/>
              <p:nvPr/>
            </p:nvSpPr>
            <p:spPr>
              <a:xfrm>
                <a:off x="7553406" y="3742724"/>
                <a:ext cx="2857448" cy="755512"/>
              </a:xfrm>
              <a:prstGeom prst="roundRect">
                <a:avLst/>
              </a:prstGeom>
              <a:noFill/>
              <a:ln w="15875">
                <a:solidFill>
                  <a:srgbClr val="024990"/>
                </a:solidFill>
              </a:ln>
              <a:effectLst>
                <a:outerShdw blurRad="40169" dist="12700" dir="3120000" algn="tl" rotWithShape="0">
                  <a:prstClr val="black">
                    <a:alpha val="2862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CN"/>
              </a:p>
            </p:txBody>
          </p:sp>
          <p:sp>
            <p:nvSpPr>
              <p:cNvPr id="29" name="TextBox 28">
                <a:extLst>
                  <a:ext uri="{FF2B5EF4-FFF2-40B4-BE49-F238E27FC236}">
                    <a16:creationId xmlns:a16="http://schemas.microsoft.com/office/drawing/2014/main" id="{E0C8CB50-FE0C-D7EC-050B-3984E8744AA5}"/>
                  </a:ext>
                </a:extLst>
              </p:cNvPr>
              <p:cNvSpPr txBox="1"/>
              <p:nvPr/>
            </p:nvSpPr>
            <p:spPr>
              <a:xfrm>
                <a:off x="7553405" y="3741211"/>
                <a:ext cx="1058944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CN" b="1" dirty="0">
                    <a:solidFill>
                      <a:srgbClr val="F18D01"/>
                    </a:solidFill>
                    <a:latin typeface="Palatino" pitchFamily="2" charset="77"/>
                    <a:ea typeface="Palatino" pitchFamily="2" charset="77"/>
                  </a:rPr>
                  <a:t>Week</a:t>
                </a:r>
                <a:r>
                  <a:rPr lang="zh-CN" altLang="en-US" b="1" dirty="0">
                    <a:solidFill>
                      <a:srgbClr val="F18D01"/>
                    </a:solidFill>
                    <a:latin typeface="Palatino" pitchFamily="2" charset="77"/>
                    <a:ea typeface="Palatino" pitchFamily="2" charset="77"/>
                  </a:rPr>
                  <a:t> </a:t>
                </a:r>
                <a:r>
                  <a:rPr lang="en-US" altLang="zh-CN" b="1" dirty="0">
                    <a:solidFill>
                      <a:srgbClr val="F18D01"/>
                    </a:solidFill>
                    <a:latin typeface="Palatino" pitchFamily="2" charset="77"/>
                    <a:ea typeface="Palatino" pitchFamily="2" charset="77"/>
                  </a:rPr>
                  <a:t>10</a:t>
                </a:r>
                <a:endParaRPr lang="en-CN" b="1" dirty="0">
                  <a:solidFill>
                    <a:srgbClr val="F18D01"/>
                  </a:solidFill>
                  <a:latin typeface="Palatino" pitchFamily="2" charset="77"/>
                  <a:ea typeface="Palatino" pitchFamily="2" charset="77"/>
                </a:endParaRPr>
              </a:p>
            </p:txBody>
          </p:sp>
          <p:sp>
            <p:nvSpPr>
              <p:cNvPr id="53" name="TextBox 52">
                <a:extLst>
                  <a:ext uri="{FF2B5EF4-FFF2-40B4-BE49-F238E27FC236}">
                    <a16:creationId xmlns:a16="http://schemas.microsoft.com/office/drawing/2014/main" id="{1C33321B-D4EF-DFBC-0CC8-ACE10F757CFF}"/>
                  </a:ext>
                </a:extLst>
              </p:cNvPr>
              <p:cNvSpPr txBox="1"/>
              <p:nvPr/>
            </p:nvSpPr>
            <p:spPr>
              <a:xfrm>
                <a:off x="7593223" y="4075419"/>
                <a:ext cx="2817631" cy="33855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CN" sz="1600" dirty="0">
                    <a:latin typeface="Palatino" pitchFamily="2" charset="77"/>
                    <a:ea typeface="Palatino" pitchFamily="2" charset="77"/>
                  </a:rPr>
                  <a:t>Neural Structured Prediction</a:t>
                </a:r>
              </a:p>
            </p:txBody>
          </p:sp>
        </p:grpSp>
        <p:grpSp>
          <p:nvGrpSpPr>
            <p:cNvPr id="60" name="Group 59">
              <a:extLst>
                <a:ext uri="{FF2B5EF4-FFF2-40B4-BE49-F238E27FC236}">
                  <a16:creationId xmlns:a16="http://schemas.microsoft.com/office/drawing/2014/main" id="{8D5F5C63-9104-57B8-26F0-EF0C1AD1B50A}"/>
                </a:ext>
              </a:extLst>
            </p:cNvPr>
            <p:cNvGrpSpPr/>
            <p:nvPr/>
          </p:nvGrpSpPr>
          <p:grpSpPr>
            <a:xfrm>
              <a:off x="8634527" y="4827980"/>
              <a:ext cx="2608537" cy="670596"/>
              <a:chOff x="5924808" y="4807539"/>
              <a:chExt cx="2608537" cy="758667"/>
            </a:xfrm>
          </p:grpSpPr>
          <p:sp>
            <p:nvSpPr>
              <p:cNvPr id="17" name="Rounded Rectangle 16">
                <a:extLst>
                  <a:ext uri="{FF2B5EF4-FFF2-40B4-BE49-F238E27FC236}">
                    <a16:creationId xmlns:a16="http://schemas.microsoft.com/office/drawing/2014/main" id="{F866F1BB-9BF7-7EF3-2418-452E3E94F725}"/>
                  </a:ext>
                </a:extLst>
              </p:cNvPr>
              <p:cNvSpPr/>
              <p:nvPr/>
            </p:nvSpPr>
            <p:spPr>
              <a:xfrm>
                <a:off x="5924808" y="4810694"/>
                <a:ext cx="2608537" cy="755512"/>
              </a:xfrm>
              <a:prstGeom prst="roundRect">
                <a:avLst/>
              </a:prstGeom>
              <a:noFill/>
              <a:ln w="15875">
                <a:solidFill>
                  <a:srgbClr val="024990"/>
                </a:solidFill>
              </a:ln>
              <a:effectLst>
                <a:outerShdw blurRad="40169" dist="12700" dir="3120000" algn="tl" rotWithShape="0">
                  <a:prstClr val="black">
                    <a:alpha val="2862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CN"/>
              </a:p>
            </p:txBody>
          </p:sp>
          <p:sp>
            <p:nvSpPr>
              <p:cNvPr id="30" name="TextBox 29">
                <a:extLst>
                  <a:ext uri="{FF2B5EF4-FFF2-40B4-BE49-F238E27FC236}">
                    <a16:creationId xmlns:a16="http://schemas.microsoft.com/office/drawing/2014/main" id="{97C56FFE-17EA-AC47-1BF2-D3C83AEF3136}"/>
                  </a:ext>
                </a:extLst>
              </p:cNvPr>
              <p:cNvSpPr txBox="1"/>
              <p:nvPr/>
            </p:nvSpPr>
            <p:spPr>
              <a:xfrm>
                <a:off x="5924808" y="4807539"/>
                <a:ext cx="1050480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CN" b="1" dirty="0">
                    <a:solidFill>
                      <a:srgbClr val="F18D01"/>
                    </a:solidFill>
                    <a:latin typeface="Palatino" pitchFamily="2" charset="77"/>
                    <a:ea typeface="Palatino" pitchFamily="2" charset="77"/>
                  </a:rPr>
                  <a:t>Week</a:t>
                </a:r>
                <a:r>
                  <a:rPr lang="zh-CN" altLang="en-US" b="1" dirty="0">
                    <a:solidFill>
                      <a:srgbClr val="F18D01"/>
                    </a:solidFill>
                    <a:latin typeface="Palatino" pitchFamily="2" charset="77"/>
                    <a:ea typeface="Palatino" pitchFamily="2" charset="77"/>
                  </a:rPr>
                  <a:t> </a:t>
                </a:r>
                <a:r>
                  <a:rPr lang="en-US" altLang="zh-CN" b="1" dirty="0">
                    <a:solidFill>
                      <a:srgbClr val="F18D01"/>
                    </a:solidFill>
                    <a:latin typeface="Palatino" pitchFamily="2" charset="77"/>
                    <a:ea typeface="Palatino" pitchFamily="2" charset="77"/>
                  </a:rPr>
                  <a:t>11</a:t>
                </a:r>
                <a:endParaRPr lang="en-CN" b="1" dirty="0">
                  <a:solidFill>
                    <a:srgbClr val="F18D01"/>
                  </a:solidFill>
                  <a:latin typeface="Palatino" pitchFamily="2" charset="77"/>
                  <a:ea typeface="Palatino" pitchFamily="2" charset="77"/>
                </a:endParaRPr>
              </a:p>
            </p:txBody>
          </p:sp>
          <p:sp>
            <p:nvSpPr>
              <p:cNvPr id="55" name="TextBox 54">
                <a:extLst>
                  <a:ext uri="{FF2B5EF4-FFF2-40B4-BE49-F238E27FC236}">
                    <a16:creationId xmlns:a16="http://schemas.microsoft.com/office/drawing/2014/main" id="{A5EBCCF0-F36C-71B7-B265-5295F56D42F2}"/>
                  </a:ext>
                </a:extLst>
              </p:cNvPr>
              <p:cNvSpPr txBox="1"/>
              <p:nvPr/>
            </p:nvSpPr>
            <p:spPr>
              <a:xfrm>
                <a:off x="5967386" y="5148197"/>
                <a:ext cx="2565959" cy="33855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CN" sz="1600" dirty="0">
                    <a:latin typeface="Palatino" pitchFamily="2" charset="77"/>
                    <a:ea typeface="Palatino" pitchFamily="2" charset="77"/>
                  </a:rPr>
                  <a:t>Structured Representation</a:t>
                </a:r>
              </a:p>
            </p:txBody>
          </p:sp>
        </p:grpSp>
        <p:grpSp>
          <p:nvGrpSpPr>
            <p:cNvPr id="62" name="Group 61">
              <a:extLst>
                <a:ext uri="{FF2B5EF4-FFF2-40B4-BE49-F238E27FC236}">
                  <a16:creationId xmlns:a16="http://schemas.microsoft.com/office/drawing/2014/main" id="{3713AF0B-EC28-CF57-E6E5-D6836E81B94D}"/>
                </a:ext>
              </a:extLst>
            </p:cNvPr>
            <p:cNvGrpSpPr/>
            <p:nvPr/>
          </p:nvGrpSpPr>
          <p:grpSpPr>
            <a:xfrm>
              <a:off x="312165" y="3700258"/>
              <a:ext cx="3039678" cy="850246"/>
              <a:chOff x="277039" y="3750293"/>
              <a:chExt cx="3039678" cy="850246"/>
            </a:xfrm>
          </p:grpSpPr>
          <p:sp>
            <p:nvSpPr>
              <p:cNvPr id="13" name="Rounded Rectangle 12">
                <a:extLst>
                  <a:ext uri="{FF2B5EF4-FFF2-40B4-BE49-F238E27FC236}">
                    <a16:creationId xmlns:a16="http://schemas.microsoft.com/office/drawing/2014/main" id="{8202DF2E-B306-07E8-A8B2-06383E4BF799}"/>
                  </a:ext>
                </a:extLst>
              </p:cNvPr>
              <p:cNvSpPr/>
              <p:nvPr/>
            </p:nvSpPr>
            <p:spPr>
              <a:xfrm>
                <a:off x="277039" y="3750293"/>
                <a:ext cx="3039678" cy="850246"/>
              </a:xfrm>
              <a:prstGeom prst="roundRect">
                <a:avLst/>
              </a:prstGeom>
              <a:solidFill>
                <a:srgbClr val="F9DFDF"/>
              </a:solidFill>
              <a:ln w="28575">
                <a:solidFill>
                  <a:srgbClr val="FF0000"/>
                </a:solidFill>
              </a:ln>
              <a:effectLst>
                <a:outerShdw blurRad="40169" dist="12700" dir="3120000" algn="tl" rotWithShape="0">
                  <a:prstClr val="black">
                    <a:alpha val="2862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CN"/>
              </a:p>
            </p:txBody>
          </p:sp>
          <p:sp>
            <p:nvSpPr>
              <p:cNvPr id="27" name="TextBox 26">
                <a:extLst>
                  <a:ext uri="{FF2B5EF4-FFF2-40B4-BE49-F238E27FC236}">
                    <a16:creationId xmlns:a16="http://schemas.microsoft.com/office/drawing/2014/main" id="{6C46E95F-FBB7-E4B6-1810-8FE6E4FF80B2}"/>
                  </a:ext>
                </a:extLst>
              </p:cNvPr>
              <p:cNvSpPr txBox="1"/>
              <p:nvPr/>
            </p:nvSpPr>
            <p:spPr>
              <a:xfrm>
                <a:off x="277040" y="3767899"/>
                <a:ext cx="1058944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CN" b="1" dirty="0">
                    <a:solidFill>
                      <a:srgbClr val="F18D01"/>
                    </a:solidFill>
                    <a:latin typeface="Palatino" pitchFamily="2" charset="77"/>
                    <a:ea typeface="Palatino" pitchFamily="2" charset="77"/>
                  </a:rPr>
                  <a:t>Week</a:t>
                </a:r>
                <a:r>
                  <a:rPr lang="zh-CN" altLang="en-US" b="1" dirty="0">
                    <a:solidFill>
                      <a:srgbClr val="F18D01"/>
                    </a:solidFill>
                    <a:latin typeface="Palatino" pitchFamily="2" charset="77"/>
                    <a:ea typeface="Palatino" pitchFamily="2" charset="77"/>
                  </a:rPr>
                  <a:t> </a:t>
                </a:r>
                <a:r>
                  <a:rPr lang="en-US" altLang="zh-CN" b="1" dirty="0">
                    <a:solidFill>
                      <a:srgbClr val="F18D01"/>
                    </a:solidFill>
                    <a:latin typeface="Palatino" pitchFamily="2" charset="77"/>
                    <a:ea typeface="Palatino" pitchFamily="2" charset="77"/>
                  </a:rPr>
                  <a:t>12</a:t>
                </a:r>
                <a:endParaRPr lang="en-CN" b="1" dirty="0">
                  <a:solidFill>
                    <a:srgbClr val="F18D01"/>
                  </a:solidFill>
                  <a:latin typeface="Palatino" pitchFamily="2" charset="77"/>
                  <a:ea typeface="Palatino" pitchFamily="2" charset="77"/>
                </a:endParaRPr>
              </a:p>
            </p:txBody>
          </p:sp>
          <p:sp>
            <p:nvSpPr>
              <p:cNvPr id="61" name="TextBox 60">
                <a:extLst>
                  <a:ext uri="{FF2B5EF4-FFF2-40B4-BE49-F238E27FC236}">
                    <a16:creationId xmlns:a16="http://schemas.microsoft.com/office/drawing/2014/main" id="{1017BE0A-1CC9-07A0-84E3-F7316606B76A}"/>
                  </a:ext>
                </a:extLst>
              </p:cNvPr>
              <p:cNvSpPr txBox="1"/>
              <p:nvPr/>
            </p:nvSpPr>
            <p:spPr>
              <a:xfrm>
                <a:off x="296577" y="4073492"/>
                <a:ext cx="2797199" cy="30777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CN" sz="1400" dirty="0">
                    <a:latin typeface="Palatino" pitchFamily="2" charset="77"/>
                    <a:ea typeface="Palatino" pitchFamily="2" charset="77"/>
                  </a:rPr>
                  <a:t>Sequence</a:t>
                </a:r>
                <a:r>
                  <a:rPr lang="en-US" altLang="zh-CN" sz="1400" dirty="0">
                    <a:latin typeface="Palatino" pitchFamily="2" charset="77"/>
                    <a:ea typeface="Palatino" pitchFamily="2" charset="77"/>
                  </a:rPr>
                  <a:t>-to-Sequence Models</a:t>
                </a:r>
                <a:endParaRPr lang="en-CN" sz="1400" dirty="0">
                  <a:latin typeface="Palatino" pitchFamily="2" charset="77"/>
                  <a:ea typeface="Palatino" pitchFamily="2" charset="77"/>
                </a:endParaRPr>
              </a:p>
            </p:txBody>
          </p:sp>
        </p:grpSp>
        <p:grpSp>
          <p:nvGrpSpPr>
            <p:cNvPr id="64" name="Group 63">
              <a:extLst>
                <a:ext uri="{FF2B5EF4-FFF2-40B4-BE49-F238E27FC236}">
                  <a16:creationId xmlns:a16="http://schemas.microsoft.com/office/drawing/2014/main" id="{C3FFCDE7-52F8-35BE-5925-B1137F1446D5}"/>
                </a:ext>
              </a:extLst>
            </p:cNvPr>
            <p:cNvGrpSpPr/>
            <p:nvPr/>
          </p:nvGrpSpPr>
          <p:grpSpPr>
            <a:xfrm>
              <a:off x="258946" y="4734278"/>
              <a:ext cx="5174132" cy="818900"/>
              <a:chOff x="277040" y="4814892"/>
              <a:chExt cx="5174132" cy="818900"/>
            </a:xfrm>
          </p:grpSpPr>
          <p:sp>
            <p:nvSpPr>
              <p:cNvPr id="16" name="Rounded Rectangle 15">
                <a:extLst>
                  <a:ext uri="{FF2B5EF4-FFF2-40B4-BE49-F238E27FC236}">
                    <a16:creationId xmlns:a16="http://schemas.microsoft.com/office/drawing/2014/main" id="{AEF2A31D-AADF-CC64-2E4A-4FB6D46EEDC0}"/>
                  </a:ext>
                </a:extLst>
              </p:cNvPr>
              <p:cNvSpPr/>
              <p:nvPr/>
            </p:nvSpPr>
            <p:spPr>
              <a:xfrm>
                <a:off x="277043" y="4814892"/>
                <a:ext cx="5130375" cy="818900"/>
              </a:xfrm>
              <a:prstGeom prst="roundRect">
                <a:avLst/>
              </a:prstGeom>
              <a:noFill/>
              <a:ln w="15875">
                <a:solidFill>
                  <a:srgbClr val="024990"/>
                </a:solidFill>
              </a:ln>
              <a:effectLst>
                <a:outerShdw blurRad="40169" dist="12700" dir="3120000" algn="tl" rotWithShape="0">
                  <a:prstClr val="black">
                    <a:alpha val="2862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CN"/>
              </a:p>
            </p:txBody>
          </p:sp>
          <p:sp>
            <p:nvSpPr>
              <p:cNvPr id="31" name="TextBox 30">
                <a:extLst>
                  <a:ext uri="{FF2B5EF4-FFF2-40B4-BE49-F238E27FC236}">
                    <a16:creationId xmlns:a16="http://schemas.microsoft.com/office/drawing/2014/main" id="{77AFBCA2-F19E-86F9-B3C2-E7B050742144}"/>
                  </a:ext>
                </a:extLst>
              </p:cNvPr>
              <p:cNvSpPr txBox="1"/>
              <p:nvPr/>
            </p:nvSpPr>
            <p:spPr>
              <a:xfrm>
                <a:off x="277040" y="4814892"/>
                <a:ext cx="1058944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CN" b="1" dirty="0">
                    <a:solidFill>
                      <a:srgbClr val="F18D01"/>
                    </a:solidFill>
                    <a:latin typeface="Palatino" pitchFamily="2" charset="77"/>
                    <a:ea typeface="Palatino" pitchFamily="2" charset="77"/>
                  </a:rPr>
                  <a:t>Week</a:t>
                </a:r>
                <a:r>
                  <a:rPr lang="zh-CN" altLang="en-US" b="1" dirty="0">
                    <a:solidFill>
                      <a:srgbClr val="F18D01"/>
                    </a:solidFill>
                    <a:latin typeface="Palatino" pitchFamily="2" charset="77"/>
                    <a:ea typeface="Palatino" pitchFamily="2" charset="77"/>
                  </a:rPr>
                  <a:t> </a:t>
                </a:r>
                <a:r>
                  <a:rPr lang="en-US" altLang="zh-CN" b="1" dirty="0">
                    <a:solidFill>
                      <a:srgbClr val="F18D01"/>
                    </a:solidFill>
                    <a:latin typeface="Palatino" pitchFamily="2" charset="77"/>
                    <a:ea typeface="Palatino" pitchFamily="2" charset="77"/>
                  </a:rPr>
                  <a:t>13</a:t>
                </a:r>
                <a:endParaRPr lang="en-CN" b="1" dirty="0">
                  <a:solidFill>
                    <a:srgbClr val="F18D01"/>
                  </a:solidFill>
                  <a:latin typeface="Palatino" pitchFamily="2" charset="77"/>
                  <a:ea typeface="Palatino" pitchFamily="2" charset="77"/>
                </a:endParaRPr>
              </a:p>
            </p:txBody>
          </p:sp>
          <p:sp>
            <p:nvSpPr>
              <p:cNvPr id="63" name="TextBox 62">
                <a:extLst>
                  <a:ext uri="{FF2B5EF4-FFF2-40B4-BE49-F238E27FC236}">
                    <a16:creationId xmlns:a16="http://schemas.microsoft.com/office/drawing/2014/main" id="{B372973D-F0F8-8D70-F0D8-A792134F2D09}"/>
                  </a:ext>
                </a:extLst>
              </p:cNvPr>
              <p:cNvSpPr txBox="1"/>
              <p:nvPr/>
            </p:nvSpPr>
            <p:spPr>
              <a:xfrm>
                <a:off x="286297" y="5081751"/>
                <a:ext cx="5164875" cy="52322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CN" sz="1400" dirty="0">
                    <a:latin typeface="Palatino" pitchFamily="2" charset="77"/>
                    <a:ea typeface="Palatino" pitchFamily="2" charset="77"/>
                  </a:rPr>
                  <a:t>Sequence</a:t>
                </a:r>
                <a:r>
                  <a:rPr lang="en-US" altLang="zh-CN" sz="1400" dirty="0">
                    <a:latin typeface="Palatino" pitchFamily="2" charset="77"/>
                    <a:ea typeface="Palatino" pitchFamily="2" charset="77"/>
                  </a:rPr>
                  <a:t>-level</a:t>
                </a:r>
                <a:r>
                  <a:rPr lang="zh-CN" altLang="en-US" sz="1400" dirty="0">
                    <a:latin typeface="Palatino" pitchFamily="2" charset="77"/>
                    <a:ea typeface="Palatino" pitchFamily="2" charset="77"/>
                  </a:rPr>
                  <a:t> </a:t>
                </a:r>
                <a:r>
                  <a:rPr lang="en-US" altLang="zh-CN" sz="1400" dirty="0">
                    <a:latin typeface="Palatino" pitchFamily="2" charset="77"/>
                    <a:ea typeface="Palatino" pitchFamily="2" charset="77"/>
                  </a:rPr>
                  <a:t>Pre-training</a:t>
                </a:r>
              </a:p>
              <a:p>
                <a:r>
                  <a:rPr lang="en-US" sz="1400" dirty="0">
                    <a:latin typeface="Palatino" pitchFamily="2" charset="77"/>
                    <a:ea typeface="Palatino" pitchFamily="2" charset="77"/>
                  </a:rPr>
                  <a:t>Pre-trained</a:t>
                </a:r>
                <a:r>
                  <a:rPr lang="zh-CN" altLang="en-US" sz="1400" dirty="0">
                    <a:latin typeface="Palatino" pitchFamily="2" charset="77"/>
                    <a:ea typeface="Palatino" pitchFamily="2" charset="77"/>
                  </a:rPr>
                  <a:t> </a:t>
                </a:r>
                <a:r>
                  <a:rPr lang="en-US" altLang="zh-CN" sz="1400" dirty="0">
                    <a:latin typeface="Palatino" pitchFamily="2" charset="77"/>
                    <a:ea typeface="Palatino" pitchFamily="2" charset="77"/>
                  </a:rPr>
                  <a:t>Models</a:t>
                </a:r>
                <a:r>
                  <a:rPr lang="zh-CN" altLang="en-US" sz="1400" dirty="0">
                    <a:latin typeface="Palatino" pitchFamily="2" charset="77"/>
                    <a:ea typeface="Palatino" pitchFamily="2" charset="77"/>
                  </a:rPr>
                  <a:t> </a:t>
                </a:r>
                <a:r>
                  <a:rPr lang="en-US" altLang="zh-CN" sz="1400" dirty="0">
                    <a:latin typeface="Palatino" pitchFamily="2" charset="77"/>
                    <a:ea typeface="Palatino" pitchFamily="2" charset="77"/>
                  </a:rPr>
                  <a:t>for</a:t>
                </a:r>
                <a:r>
                  <a:rPr lang="zh-CN" altLang="en-US" sz="1400" dirty="0">
                    <a:latin typeface="Palatino" pitchFamily="2" charset="77"/>
                    <a:ea typeface="Palatino" pitchFamily="2" charset="77"/>
                  </a:rPr>
                  <a:t> </a:t>
                </a:r>
                <a:r>
                  <a:rPr lang="en-US" altLang="zh-CN" sz="1400" dirty="0">
                    <a:latin typeface="Palatino" pitchFamily="2" charset="77"/>
                    <a:ea typeface="Palatino" pitchFamily="2" charset="77"/>
                  </a:rPr>
                  <a:t>Text</a:t>
                </a:r>
                <a:r>
                  <a:rPr lang="zh-CN" altLang="en-US" sz="1400" dirty="0">
                    <a:latin typeface="Palatino" pitchFamily="2" charset="77"/>
                    <a:ea typeface="Palatino" pitchFamily="2" charset="77"/>
                  </a:rPr>
                  <a:t> </a:t>
                </a:r>
                <a:r>
                  <a:rPr lang="en-US" altLang="zh-CN" sz="1400" dirty="0">
                    <a:latin typeface="Palatino" pitchFamily="2" charset="77"/>
                    <a:ea typeface="Palatino" pitchFamily="2" charset="77"/>
                  </a:rPr>
                  <a:t>Classification</a:t>
                </a:r>
                <a:r>
                  <a:rPr lang="zh-CN" altLang="en-US" sz="1400" dirty="0">
                    <a:latin typeface="Palatino" pitchFamily="2" charset="77"/>
                    <a:ea typeface="Palatino" pitchFamily="2" charset="77"/>
                  </a:rPr>
                  <a:t> </a:t>
                </a:r>
                <a:r>
                  <a:rPr lang="en-US" altLang="zh-CN" sz="1400" dirty="0">
                    <a:latin typeface="Palatino" pitchFamily="2" charset="77"/>
                    <a:ea typeface="Palatino" pitchFamily="2" charset="77"/>
                  </a:rPr>
                  <a:t>and</a:t>
                </a:r>
                <a:r>
                  <a:rPr lang="zh-CN" altLang="en-US" sz="1400" dirty="0">
                    <a:latin typeface="Palatino" pitchFamily="2" charset="77"/>
                    <a:ea typeface="Palatino" pitchFamily="2" charset="77"/>
                  </a:rPr>
                  <a:t> </a:t>
                </a:r>
                <a:r>
                  <a:rPr lang="en-US" altLang="zh-CN" sz="1400" dirty="0">
                    <a:latin typeface="Palatino" pitchFamily="2" charset="77"/>
                    <a:ea typeface="Palatino" pitchFamily="2" charset="77"/>
                  </a:rPr>
                  <a:t>other</a:t>
                </a:r>
                <a:r>
                  <a:rPr lang="zh-CN" altLang="en-US" sz="1400" dirty="0">
                    <a:latin typeface="Palatino" pitchFamily="2" charset="77"/>
                    <a:ea typeface="Palatino" pitchFamily="2" charset="77"/>
                  </a:rPr>
                  <a:t> </a:t>
                </a:r>
                <a:r>
                  <a:rPr lang="en-US" altLang="zh-CN" sz="1400" dirty="0">
                    <a:latin typeface="Palatino" pitchFamily="2" charset="77"/>
                    <a:ea typeface="Palatino" pitchFamily="2" charset="77"/>
                  </a:rPr>
                  <a:t>NLP</a:t>
                </a:r>
                <a:r>
                  <a:rPr lang="zh-CN" altLang="en-US" sz="1400" dirty="0">
                    <a:latin typeface="Palatino" pitchFamily="2" charset="77"/>
                    <a:ea typeface="Palatino" pitchFamily="2" charset="77"/>
                  </a:rPr>
                  <a:t> </a:t>
                </a:r>
                <a:r>
                  <a:rPr lang="en-US" altLang="zh-CN" sz="1400" dirty="0">
                    <a:latin typeface="Palatino" pitchFamily="2" charset="77"/>
                    <a:ea typeface="Palatino" pitchFamily="2" charset="77"/>
                  </a:rPr>
                  <a:t>tasks</a:t>
                </a:r>
                <a:endParaRPr lang="en-CN" sz="1400" dirty="0">
                  <a:latin typeface="Palatino" pitchFamily="2" charset="77"/>
                  <a:ea typeface="Palatino" pitchFamily="2" charset="77"/>
                </a:endParaRPr>
              </a:p>
            </p:txBody>
          </p:sp>
        </p:grpSp>
      </p:grpSp>
      <p:grpSp>
        <p:nvGrpSpPr>
          <p:cNvPr id="97" name="Group 96">
            <a:extLst>
              <a:ext uri="{FF2B5EF4-FFF2-40B4-BE49-F238E27FC236}">
                <a16:creationId xmlns:a16="http://schemas.microsoft.com/office/drawing/2014/main" id="{F54E5BA5-D881-4EB6-8EAA-D549CC5A48CA}"/>
              </a:ext>
            </a:extLst>
          </p:cNvPr>
          <p:cNvGrpSpPr/>
          <p:nvPr/>
        </p:nvGrpSpPr>
        <p:grpSpPr>
          <a:xfrm>
            <a:off x="1938024" y="5871748"/>
            <a:ext cx="7336547" cy="767557"/>
            <a:chOff x="179766" y="5958774"/>
            <a:chExt cx="7336547" cy="767557"/>
          </a:xfrm>
        </p:grpSpPr>
        <p:grpSp>
          <p:nvGrpSpPr>
            <p:cNvPr id="58" name="Group 57">
              <a:extLst>
                <a:ext uri="{FF2B5EF4-FFF2-40B4-BE49-F238E27FC236}">
                  <a16:creationId xmlns:a16="http://schemas.microsoft.com/office/drawing/2014/main" id="{A061944B-BC9A-F261-D853-FE63053986AC}"/>
                </a:ext>
              </a:extLst>
            </p:cNvPr>
            <p:cNvGrpSpPr/>
            <p:nvPr/>
          </p:nvGrpSpPr>
          <p:grpSpPr>
            <a:xfrm>
              <a:off x="179766" y="5970819"/>
              <a:ext cx="3843498" cy="755512"/>
              <a:chOff x="271453" y="5941195"/>
              <a:chExt cx="3843498" cy="755512"/>
            </a:xfrm>
          </p:grpSpPr>
          <p:sp>
            <p:nvSpPr>
              <p:cNvPr id="18" name="Rounded Rectangle 17">
                <a:extLst>
                  <a:ext uri="{FF2B5EF4-FFF2-40B4-BE49-F238E27FC236}">
                    <a16:creationId xmlns:a16="http://schemas.microsoft.com/office/drawing/2014/main" id="{4CAFA5F8-40EE-1FCE-B3DA-C170869C2C0E}"/>
                  </a:ext>
                </a:extLst>
              </p:cNvPr>
              <p:cNvSpPr/>
              <p:nvPr/>
            </p:nvSpPr>
            <p:spPr>
              <a:xfrm>
                <a:off x="277043" y="5941195"/>
                <a:ext cx="3837908" cy="755512"/>
              </a:xfrm>
              <a:prstGeom prst="roundRect">
                <a:avLst/>
              </a:prstGeom>
              <a:noFill/>
              <a:ln w="15875">
                <a:solidFill>
                  <a:srgbClr val="024990"/>
                </a:solidFill>
              </a:ln>
              <a:effectLst>
                <a:outerShdw blurRad="40169" dist="12700" dir="3120000" algn="tl" rotWithShape="0">
                  <a:prstClr val="black">
                    <a:alpha val="2862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CN"/>
              </a:p>
            </p:txBody>
          </p:sp>
          <p:sp>
            <p:nvSpPr>
              <p:cNvPr id="32" name="TextBox 31">
                <a:extLst>
                  <a:ext uri="{FF2B5EF4-FFF2-40B4-BE49-F238E27FC236}">
                    <a16:creationId xmlns:a16="http://schemas.microsoft.com/office/drawing/2014/main" id="{87D724E7-4A33-AA77-E096-587D4F0CC69C}"/>
                  </a:ext>
                </a:extLst>
              </p:cNvPr>
              <p:cNvSpPr txBox="1"/>
              <p:nvPr/>
            </p:nvSpPr>
            <p:spPr>
              <a:xfrm>
                <a:off x="271453" y="5946462"/>
                <a:ext cx="1058944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CN" b="1" dirty="0">
                    <a:solidFill>
                      <a:srgbClr val="F18D01"/>
                    </a:solidFill>
                    <a:latin typeface="Palatino" pitchFamily="2" charset="77"/>
                    <a:ea typeface="Palatino" pitchFamily="2" charset="77"/>
                  </a:rPr>
                  <a:t>Week</a:t>
                </a:r>
                <a:r>
                  <a:rPr lang="zh-CN" altLang="en-US" b="1" dirty="0">
                    <a:solidFill>
                      <a:srgbClr val="F18D01"/>
                    </a:solidFill>
                    <a:latin typeface="Palatino" pitchFamily="2" charset="77"/>
                    <a:ea typeface="Palatino" pitchFamily="2" charset="77"/>
                  </a:rPr>
                  <a:t> </a:t>
                </a:r>
                <a:r>
                  <a:rPr lang="en-US" altLang="zh-CN" b="1" dirty="0">
                    <a:solidFill>
                      <a:srgbClr val="F18D01"/>
                    </a:solidFill>
                    <a:latin typeface="Palatino" pitchFamily="2" charset="77"/>
                    <a:ea typeface="Palatino" pitchFamily="2" charset="77"/>
                  </a:rPr>
                  <a:t>14</a:t>
                </a:r>
                <a:endParaRPr lang="en-CN" b="1" dirty="0">
                  <a:solidFill>
                    <a:srgbClr val="F18D01"/>
                  </a:solidFill>
                  <a:latin typeface="Palatino" pitchFamily="2" charset="77"/>
                  <a:ea typeface="Palatino" pitchFamily="2" charset="77"/>
                </a:endParaRPr>
              </a:p>
            </p:txBody>
          </p:sp>
          <p:sp>
            <p:nvSpPr>
              <p:cNvPr id="57" name="TextBox 56">
                <a:extLst>
                  <a:ext uri="{FF2B5EF4-FFF2-40B4-BE49-F238E27FC236}">
                    <a16:creationId xmlns:a16="http://schemas.microsoft.com/office/drawing/2014/main" id="{5C3DA197-56A0-8B0B-C881-FCE4A356768A}"/>
                  </a:ext>
                </a:extLst>
              </p:cNvPr>
              <p:cNvSpPr txBox="1"/>
              <p:nvPr/>
            </p:nvSpPr>
            <p:spPr>
              <a:xfrm>
                <a:off x="277040" y="6271497"/>
                <a:ext cx="3837910" cy="33855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CN" sz="1600" dirty="0">
                    <a:latin typeface="Palatino" pitchFamily="2" charset="77"/>
                    <a:ea typeface="Palatino" pitchFamily="2" charset="77"/>
                  </a:rPr>
                  <a:t>Scaling, instruction following and LLMs</a:t>
                </a:r>
              </a:p>
            </p:txBody>
          </p:sp>
        </p:grpSp>
        <p:grpSp>
          <p:nvGrpSpPr>
            <p:cNvPr id="59" name="Group 58">
              <a:extLst>
                <a:ext uri="{FF2B5EF4-FFF2-40B4-BE49-F238E27FC236}">
                  <a16:creationId xmlns:a16="http://schemas.microsoft.com/office/drawing/2014/main" id="{7E032E32-FC90-6AF9-C085-452E1BB85D7C}"/>
                </a:ext>
              </a:extLst>
            </p:cNvPr>
            <p:cNvGrpSpPr/>
            <p:nvPr/>
          </p:nvGrpSpPr>
          <p:grpSpPr>
            <a:xfrm>
              <a:off x="4377887" y="5958774"/>
              <a:ext cx="3138426" cy="755512"/>
              <a:chOff x="5916344" y="5941195"/>
              <a:chExt cx="3138426" cy="755512"/>
            </a:xfrm>
          </p:grpSpPr>
          <p:sp>
            <p:nvSpPr>
              <p:cNvPr id="19" name="Rounded Rectangle 18">
                <a:extLst>
                  <a:ext uri="{FF2B5EF4-FFF2-40B4-BE49-F238E27FC236}">
                    <a16:creationId xmlns:a16="http://schemas.microsoft.com/office/drawing/2014/main" id="{1C031D0D-8D80-6C48-0074-A96C9A5404DC}"/>
                  </a:ext>
                </a:extLst>
              </p:cNvPr>
              <p:cNvSpPr/>
              <p:nvPr/>
            </p:nvSpPr>
            <p:spPr>
              <a:xfrm>
                <a:off x="5924808" y="5941195"/>
                <a:ext cx="3087385" cy="755512"/>
              </a:xfrm>
              <a:prstGeom prst="roundRect">
                <a:avLst/>
              </a:prstGeom>
              <a:noFill/>
              <a:ln w="15875">
                <a:solidFill>
                  <a:srgbClr val="024990"/>
                </a:solidFill>
              </a:ln>
              <a:effectLst>
                <a:outerShdw blurRad="40169" dist="12700" dir="3120000" algn="tl" rotWithShape="0">
                  <a:prstClr val="black">
                    <a:alpha val="2862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CN"/>
              </a:p>
            </p:txBody>
          </p:sp>
          <p:sp>
            <p:nvSpPr>
              <p:cNvPr id="33" name="TextBox 32">
                <a:extLst>
                  <a:ext uri="{FF2B5EF4-FFF2-40B4-BE49-F238E27FC236}">
                    <a16:creationId xmlns:a16="http://schemas.microsoft.com/office/drawing/2014/main" id="{6D263470-21FF-AC24-3EE1-214E37B54803}"/>
                  </a:ext>
                </a:extLst>
              </p:cNvPr>
              <p:cNvSpPr txBox="1"/>
              <p:nvPr/>
            </p:nvSpPr>
            <p:spPr>
              <a:xfrm>
                <a:off x="5916344" y="5946462"/>
                <a:ext cx="1058944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CN" b="1" dirty="0">
                    <a:solidFill>
                      <a:srgbClr val="F18D01"/>
                    </a:solidFill>
                    <a:latin typeface="Palatino" pitchFamily="2" charset="77"/>
                    <a:ea typeface="Palatino" pitchFamily="2" charset="77"/>
                  </a:rPr>
                  <a:t>Week</a:t>
                </a:r>
                <a:r>
                  <a:rPr lang="zh-CN" altLang="en-US" b="1" dirty="0">
                    <a:solidFill>
                      <a:srgbClr val="F18D01"/>
                    </a:solidFill>
                    <a:latin typeface="Palatino" pitchFamily="2" charset="77"/>
                    <a:ea typeface="Palatino" pitchFamily="2" charset="77"/>
                  </a:rPr>
                  <a:t> </a:t>
                </a:r>
                <a:r>
                  <a:rPr lang="en-US" altLang="zh-CN" b="1" dirty="0">
                    <a:solidFill>
                      <a:srgbClr val="F18D01"/>
                    </a:solidFill>
                    <a:latin typeface="Palatino" pitchFamily="2" charset="77"/>
                    <a:ea typeface="Palatino" pitchFamily="2" charset="77"/>
                  </a:rPr>
                  <a:t>15</a:t>
                </a:r>
                <a:endParaRPr lang="en-CN" b="1" dirty="0">
                  <a:solidFill>
                    <a:srgbClr val="F18D01"/>
                  </a:solidFill>
                  <a:latin typeface="Palatino" pitchFamily="2" charset="77"/>
                  <a:ea typeface="Palatino" pitchFamily="2" charset="77"/>
                </a:endParaRPr>
              </a:p>
            </p:txBody>
          </p:sp>
          <p:sp>
            <p:nvSpPr>
              <p:cNvPr id="56" name="TextBox 55">
                <a:extLst>
                  <a:ext uri="{FF2B5EF4-FFF2-40B4-BE49-F238E27FC236}">
                    <a16:creationId xmlns:a16="http://schemas.microsoft.com/office/drawing/2014/main" id="{B2190EE2-EE2C-13E6-3EFF-4CEFEF0E14DD}"/>
                  </a:ext>
                </a:extLst>
              </p:cNvPr>
              <p:cNvSpPr txBox="1"/>
              <p:nvPr/>
            </p:nvSpPr>
            <p:spPr>
              <a:xfrm>
                <a:off x="5967386" y="6288991"/>
                <a:ext cx="3087384" cy="33855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CN" sz="1600" dirty="0">
                    <a:latin typeface="Palatino" pitchFamily="2" charset="77"/>
                    <a:ea typeface="Palatino" pitchFamily="2" charset="77"/>
                  </a:rPr>
                  <a:t>LLMs for NLP, AGI and beyond</a:t>
                </a:r>
              </a:p>
            </p:txBody>
          </p:sp>
        </p:grpSp>
      </p:grpSp>
      <p:cxnSp>
        <p:nvCxnSpPr>
          <p:cNvPr id="99" name="Straight Arrow Connector 98">
            <a:extLst>
              <a:ext uri="{FF2B5EF4-FFF2-40B4-BE49-F238E27FC236}">
                <a16:creationId xmlns:a16="http://schemas.microsoft.com/office/drawing/2014/main" id="{24FF0EFC-21B1-286D-40E6-C226989E2AB1}"/>
              </a:ext>
            </a:extLst>
          </p:cNvPr>
          <p:cNvCxnSpPr>
            <a:cxnSpLocks/>
          </p:cNvCxnSpPr>
          <p:nvPr/>
        </p:nvCxnSpPr>
        <p:spPr>
          <a:xfrm>
            <a:off x="5727981" y="971105"/>
            <a:ext cx="0" cy="268834"/>
          </a:xfrm>
          <a:prstGeom prst="straightConnector1">
            <a:avLst/>
          </a:prstGeom>
          <a:ln w="12700">
            <a:solidFill>
              <a:srgbClr val="024990"/>
            </a:solidFill>
            <a:headEnd w="med" len="sm"/>
            <a:tailEnd type="triangle" w="med" len="sm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1" name="Straight Arrow Connector 100">
            <a:extLst>
              <a:ext uri="{FF2B5EF4-FFF2-40B4-BE49-F238E27FC236}">
                <a16:creationId xmlns:a16="http://schemas.microsoft.com/office/drawing/2014/main" id="{A0F0FFB1-B8E8-BA2D-CE0C-19C57653461A}"/>
              </a:ext>
            </a:extLst>
          </p:cNvPr>
          <p:cNvCxnSpPr>
            <a:cxnSpLocks/>
          </p:cNvCxnSpPr>
          <p:nvPr/>
        </p:nvCxnSpPr>
        <p:spPr>
          <a:xfrm flipV="1">
            <a:off x="2481031" y="2092887"/>
            <a:ext cx="262800" cy="1"/>
          </a:xfrm>
          <a:prstGeom prst="straightConnector1">
            <a:avLst/>
          </a:prstGeom>
          <a:ln w="12700">
            <a:solidFill>
              <a:srgbClr val="024990"/>
            </a:solidFill>
            <a:headEnd w="med" len="sm"/>
            <a:tailEnd type="triangle" w="med" len="sm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5" name="Straight Arrow Connector 104">
            <a:extLst>
              <a:ext uri="{FF2B5EF4-FFF2-40B4-BE49-F238E27FC236}">
                <a16:creationId xmlns:a16="http://schemas.microsoft.com/office/drawing/2014/main" id="{2F5D7E48-0D9F-54C1-D5EF-D4F7EDAC5F67}"/>
              </a:ext>
            </a:extLst>
          </p:cNvPr>
          <p:cNvCxnSpPr>
            <a:cxnSpLocks/>
          </p:cNvCxnSpPr>
          <p:nvPr/>
        </p:nvCxnSpPr>
        <p:spPr>
          <a:xfrm flipV="1">
            <a:off x="5161978" y="2087685"/>
            <a:ext cx="255600" cy="1"/>
          </a:xfrm>
          <a:prstGeom prst="straightConnector1">
            <a:avLst/>
          </a:prstGeom>
          <a:ln w="12700">
            <a:solidFill>
              <a:srgbClr val="024990"/>
            </a:solidFill>
            <a:headEnd w="med" len="sm"/>
            <a:tailEnd type="triangle" w="med" len="sm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7" name="Straight Arrow Connector 106">
            <a:extLst>
              <a:ext uri="{FF2B5EF4-FFF2-40B4-BE49-F238E27FC236}">
                <a16:creationId xmlns:a16="http://schemas.microsoft.com/office/drawing/2014/main" id="{358B912F-D4C1-2906-B3BB-F4A6B3105F54}"/>
              </a:ext>
            </a:extLst>
          </p:cNvPr>
          <p:cNvCxnSpPr>
            <a:cxnSpLocks/>
          </p:cNvCxnSpPr>
          <p:nvPr/>
        </p:nvCxnSpPr>
        <p:spPr>
          <a:xfrm flipV="1">
            <a:off x="6345952" y="2092819"/>
            <a:ext cx="342000" cy="1"/>
          </a:xfrm>
          <a:prstGeom prst="straightConnector1">
            <a:avLst/>
          </a:prstGeom>
          <a:ln w="12700">
            <a:solidFill>
              <a:srgbClr val="024990"/>
            </a:solidFill>
            <a:headEnd w="med" len="sm"/>
            <a:tailEnd type="triangle" w="med" len="sm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9" name="Straight Arrow Connector 108">
            <a:extLst>
              <a:ext uri="{FF2B5EF4-FFF2-40B4-BE49-F238E27FC236}">
                <a16:creationId xmlns:a16="http://schemas.microsoft.com/office/drawing/2014/main" id="{4930EE59-12CB-D448-5792-3EE682A0E6D5}"/>
              </a:ext>
            </a:extLst>
          </p:cNvPr>
          <p:cNvCxnSpPr>
            <a:cxnSpLocks/>
          </p:cNvCxnSpPr>
          <p:nvPr/>
        </p:nvCxnSpPr>
        <p:spPr>
          <a:xfrm flipV="1">
            <a:off x="8363369" y="2087684"/>
            <a:ext cx="309600" cy="1"/>
          </a:xfrm>
          <a:prstGeom prst="straightConnector1">
            <a:avLst/>
          </a:prstGeom>
          <a:ln w="12700">
            <a:solidFill>
              <a:srgbClr val="024990"/>
            </a:solidFill>
            <a:headEnd w="med" len="sm"/>
            <a:tailEnd type="triangle" w="med" len="sm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2" name="Straight Connector 111">
            <a:extLst>
              <a:ext uri="{FF2B5EF4-FFF2-40B4-BE49-F238E27FC236}">
                <a16:creationId xmlns:a16="http://schemas.microsoft.com/office/drawing/2014/main" id="{F2698AF8-E4A4-BFE7-8865-768C2683DAB1}"/>
              </a:ext>
            </a:extLst>
          </p:cNvPr>
          <p:cNvCxnSpPr>
            <a:cxnSpLocks/>
          </p:cNvCxnSpPr>
          <p:nvPr/>
        </p:nvCxnSpPr>
        <p:spPr>
          <a:xfrm>
            <a:off x="2214402" y="2854728"/>
            <a:ext cx="2618487" cy="0"/>
          </a:xfrm>
          <a:prstGeom prst="line">
            <a:avLst/>
          </a:prstGeom>
          <a:ln w="12700">
            <a:solidFill>
              <a:srgbClr val="02499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3" name="Straight Connector 112">
            <a:extLst>
              <a:ext uri="{FF2B5EF4-FFF2-40B4-BE49-F238E27FC236}">
                <a16:creationId xmlns:a16="http://schemas.microsoft.com/office/drawing/2014/main" id="{D7814685-868F-1972-0041-095BC7869DDA}"/>
              </a:ext>
            </a:extLst>
          </p:cNvPr>
          <p:cNvCxnSpPr>
            <a:cxnSpLocks/>
          </p:cNvCxnSpPr>
          <p:nvPr/>
        </p:nvCxnSpPr>
        <p:spPr>
          <a:xfrm>
            <a:off x="2214402" y="2592096"/>
            <a:ext cx="0" cy="268982"/>
          </a:xfrm>
          <a:prstGeom prst="line">
            <a:avLst/>
          </a:prstGeom>
          <a:ln w="12700">
            <a:solidFill>
              <a:srgbClr val="02499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45AF260C-C026-BEC2-D69A-2569A6691862}"/>
              </a:ext>
            </a:extLst>
          </p:cNvPr>
          <p:cNvCxnSpPr>
            <a:cxnSpLocks/>
          </p:cNvCxnSpPr>
          <p:nvPr/>
        </p:nvCxnSpPr>
        <p:spPr>
          <a:xfrm>
            <a:off x="4828271" y="2612723"/>
            <a:ext cx="0" cy="246623"/>
          </a:xfrm>
          <a:prstGeom prst="line">
            <a:avLst/>
          </a:prstGeom>
          <a:ln w="12700">
            <a:solidFill>
              <a:srgbClr val="02499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7" name="Straight Arrow Connector 116">
            <a:extLst>
              <a:ext uri="{FF2B5EF4-FFF2-40B4-BE49-F238E27FC236}">
                <a16:creationId xmlns:a16="http://schemas.microsoft.com/office/drawing/2014/main" id="{E5867F93-9E48-77C2-206F-66C87A2912A1}"/>
              </a:ext>
            </a:extLst>
          </p:cNvPr>
          <p:cNvCxnSpPr>
            <a:cxnSpLocks/>
          </p:cNvCxnSpPr>
          <p:nvPr/>
        </p:nvCxnSpPr>
        <p:spPr>
          <a:xfrm>
            <a:off x="2730663" y="2854731"/>
            <a:ext cx="0" cy="523678"/>
          </a:xfrm>
          <a:prstGeom prst="straightConnector1">
            <a:avLst/>
          </a:prstGeom>
          <a:ln w="12700">
            <a:solidFill>
              <a:srgbClr val="024990"/>
            </a:solidFill>
            <a:headEnd w="med" len="sm"/>
            <a:tailEnd type="triangle" w="med" len="sm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1" name="Straight Arrow Connector 120">
            <a:extLst>
              <a:ext uri="{FF2B5EF4-FFF2-40B4-BE49-F238E27FC236}">
                <a16:creationId xmlns:a16="http://schemas.microsoft.com/office/drawing/2014/main" id="{FC798279-2504-E318-1464-5E3280429D38}"/>
              </a:ext>
            </a:extLst>
          </p:cNvPr>
          <p:cNvCxnSpPr>
            <a:cxnSpLocks/>
          </p:cNvCxnSpPr>
          <p:nvPr/>
        </p:nvCxnSpPr>
        <p:spPr>
          <a:xfrm>
            <a:off x="4485573" y="2854731"/>
            <a:ext cx="0" cy="212400"/>
          </a:xfrm>
          <a:prstGeom prst="straightConnector1">
            <a:avLst/>
          </a:prstGeom>
          <a:ln w="12700">
            <a:solidFill>
              <a:srgbClr val="024990"/>
            </a:solidFill>
            <a:headEnd w="med" len="sm"/>
            <a:tailEnd type="triangle" w="med" len="sm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3" name="TextBox 122">
            <a:extLst>
              <a:ext uri="{FF2B5EF4-FFF2-40B4-BE49-F238E27FC236}">
                <a16:creationId xmlns:a16="http://schemas.microsoft.com/office/drawing/2014/main" id="{7FA57FFA-A9EF-D959-0EC9-4169FA757447}"/>
              </a:ext>
            </a:extLst>
          </p:cNvPr>
          <p:cNvSpPr txBox="1"/>
          <p:nvPr/>
        </p:nvSpPr>
        <p:spPr>
          <a:xfrm>
            <a:off x="113924" y="1264147"/>
            <a:ext cx="154721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CN" sz="1600" b="1" dirty="0">
                <a:solidFill>
                  <a:srgbClr val="024990"/>
                </a:solidFill>
                <a:latin typeface="Palatino" pitchFamily="2" charset="77"/>
                <a:ea typeface="Palatino" pitchFamily="2" charset="77"/>
              </a:rPr>
              <a:t>Linear</a:t>
            </a:r>
            <a:r>
              <a:rPr lang="zh-CN" altLang="en-US" sz="1600" b="1" dirty="0">
                <a:solidFill>
                  <a:srgbClr val="024990"/>
                </a:solidFill>
                <a:latin typeface="Palatino" pitchFamily="2" charset="77"/>
                <a:ea typeface="Palatino" pitchFamily="2" charset="77"/>
              </a:rPr>
              <a:t> </a:t>
            </a:r>
            <a:r>
              <a:rPr lang="en-US" altLang="zh-CN" sz="1600" b="1" dirty="0">
                <a:solidFill>
                  <a:srgbClr val="024990"/>
                </a:solidFill>
                <a:latin typeface="Palatino" pitchFamily="2" charset="77"/>
                <a:ea typeface="Palatino" pitchFamily="2" charset="77"/>
              </a:rPr>
              <a:t>Models</a:t>
            </a:r>
            <a:endParaRPr lang="en-CN" sz="1600" b="1" dirty="0">
              <a:solidFill>
                <a:srgbClr val="024990"/>
              </a:solidFill>
              <a:latin typeface="Palatino" pitchFamily="2" charset="77"/>
              <a:ea typeface="Palatino" pitchFamily="2" charset="77"/>
            </a:endParaRPr>
          </a:p>
        </p:txBody>
      </p:sp>
      <p:sp>
        <p:nvSpPr>
          <p:cNvPr id="124" name="TextBox 123">
            <a:extLst>
              <a:ext uri="{FF2B5EF4-FFF2-40B4-BE49-F238E27FC236}">
                <a16:creationId xmlns:a16="http://schemas.microsoft.com/office/drawing/2014/main" id="{8FDECB1D-CF15-F51E-6C11-227D82AD7AF5}"/>
              </a:ext>
            </a:extLst>
          </p:cNvPr>
          <p:cNvSpPr txBox="1"/>
          <p:nvPr/>
        </p:nvSpPr>
        <p:spPr>
          <a:xfrm>
            <a:off x="487847" y="3014388"/>
            <a:ext cx="159370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CN" altLang="zh-CN" sz="1600" b="1" dirty="0">
                <a:solidFill>
                  <a:srgbClr val="024990"/>
                </a:solidFill>
                <a:latin typeface="Palatino" pitchFamily="2" charset="77"/>
                <a:ea typeface="Palatino" pitchFamily="2" charset="77"/>
              </a:rPr>
              <a:t>Neural</a:t>
            </a:r>
            <a:r>
              <a:rPr lang="zh-CN" altLang="en-US" sz="1600" b="1" dirty="0">
                <a:solidFill>
                  <a:srgbClr val="024990"/>
                </a:solidFill>
                <a:latin typeface="Palatino" pitchFamily="2" charset="77"/>
                <a:ea typeface="Palatino" pitchFamily="2" charset="77"/>
              </a:rPr>
              <a:t> </a:t>
            </a:r>
            <a:r>
              <a:rPr lang="en-US" altLang="zh-CN" sz="1600" b="1" dirty="0">
                <a:solidFill>
                  <a:srgbClr val="024990"/>
                </a:solidFill>
                <a:latin typeface="Palatino" pitchFamily="2" charset="77"/>
                <a:ea typeface="Palatino" pitchFamily="2" charset="77"/>
              </a:rPr>
              <a:t>Models</a:t>
            </a:r>
            <a:endParaRPr lang="en-CN" sz="1600" b="1" dirty="0">
              <a:solidFill>
                <a:srgbClr val="024990"/>
              </a:solidFill>
              <a:latin typeface="Palatino" pitchFamily="2" charset="77"/>
              <a:ea typeface="Palatino" pitchFamily="2" charset="77"/>
            </a:endParaRPr>
          </a:p>
        </p:txBody>
      </p: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AC271F30-A753-F390-8E46-094221507B37}"/>
              </a:ext>
            </a:extLst>
          </p:cNvPr>
          <p:cNvCxnSpPr>
            <a:cxnSpLocks/>
          </p:cNvCxnSpPr>
          <p:nvPr/>
        </p:nvCxnSpPr>
        <p:spPr>
          <a:xfrm>
            <a:off x="5672064" y="2869511"/>
            <a:ext cx="1580983" cy="0"/>
          </a:xfrm>
          <a:prstGeom prst="line">
            <a:avLst/>
          </a:prstGeom>
          <a:ln w="12700">
            <a:solidFill>
              <a:srgbClr val="02499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6" name="Straight Connector 125">
            <a:extLst>
              <a:ext uri="{FF2B5EF4-FFF2-40B4-BE49-F238E27FC236}">
                <a16:creationId xmlns:a16="http://schemas.microsoft.com/office/drawing/2014/main" id="{0D9C5913-A98D-D14C-18FC-0A1740DDCBFC}"/>
              </a:ext>
            </a:extLst>
          </p:cNvPr>
          <p:cNvCxnSpPr>
            <a:cxnSpLocks/>
          </p:cNvCxnSpPr>
          <p:nvPr/>
        </p:nvCxnSpPr>
        <p:spPr>
          <a:xfrm>
            <a:off x="5672064" y="2606879"/>
            <a:ext cx="0" cy="268982"/>
          </a:xfrm>
          <a:prstGeom prst="line">
            <a:avLst/>
          </a:prstGeom>
          <a:ln w="12700">
            <a:solidFill>
              <a:srgbClr val="02499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7" name="Straight Connector 126">
            <a:extLst>
              <a:ext uri="{FF2B5EF4-FFF2-40B4-BE49-F238E27FC236}">
                <a16:creationId xmlns:a16="http://schemas.microsoft.com/office/drawing/2014/main" id="{2AE227AB-E782-3157-16BF-145571F7AD20}"/>
              </a:ext>
            </a:extLst>
          </p:cNvPr>
          <p:cNvCxnSpPr>
            <a:cxnSpLocks/>
          </p:cNvCxnSpPr>
          <p:nvPr/>
        </p:nvCxnSpPr>
        <p:spPr>
          <a:xfrm>
            <a:off x="7254516" y="2598703"/>
            <a:ext cx="0" cy="272586"/>
          </a:xfrm>
          <a:prstGeom prst="line">
            <a:avLst/>
          </a:prstGeom>
          <a:ln w="12700">
            <a:solidFill>
              <a:srgbClr val="02499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0" name="Straight Arrow Connector 129">
            <a:extLst>
              <a:ext uri="{FF2B5EF4-FFF2-40B4-BE49-F238E27FC236}">
                <a16:creationId xmlns:a16="http://schemas.microsoft.com/office/drawing/2014/main" id="{EEA73675-5075-BF18-2A8E-0E3FCC7BC664}"/>
              </a:ext>
            </a:extLst>
          </p:cNvPr>
          <p:cNvCxnSpPr>
            <a:cxnSpLocks/>
          </p:cNvCxnSpPr>
          <p:nvPr/>
        </p:nvCxnSpPr>
        <p:spPr>
          <a:xfrm>
            <a:off x="6464654" y="2864441"/>
            <a:ext cx="0" cy="205199"/>
          </a:xfrm>
          <a:prstGeom prst="straightConnector1">
            <a:avLst/>
          </a:prstGeom>
          <a:ln w="12700">
            <a:solidFill>
              <a:srgbClr val="024990"/>
            </a:solidFill>
            <a:headEnd w="med" len="sm"/>
            <a:tailEnd type="triangle" w="med" len="sm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1" name="Straight Arrow Connector 130">
            <a:extLst>
              <a:ext uri="{FF2B5EF4-FFF2-40B4-BE49-F238E27FC236}">
                <a16:creationId xmlns:a16="http://schemas.microsoft.com/office/drawing/2014/main" id="{FBE6BB62-830E-1B82-25D1-A3AE9A1EA054}"/>
              </a:ext>
            </a:extLst>
          </p:cNvPr>
          <p:cNvCxnSpPr>
            <a:cxnSpLocks/>
          </p:cNvCxnSpPr>
          <p:nvPr/>
        </p:nvCxnSpPr>
        <p:spPr>
          <a:xfrm>
            <a:off x="9903741" y="2606762"/>
            <a:ext cx="0" cy="628064"/>
          </a:xfrm>
          <a:prstGeom prst="straightConnector1">
            <a:avLst/>
          </a:prstGeom>
          <a:ln w="12700">
            <a:solidFill>
              <a:srgbClr val="024990"/>
            </a:solidFill>
            <a:headEnd w="med" len="sm"/>
            <a:tailEnd type="triangle" w="med" len="sm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3" name="Straight Arrow Connector 132">
            <a:extLst>
              <a:ext uri="{FF2B5EF4-FFF2-40B4-BE49-F238E27FC236}">
                <a16:creationId xmlns:a16="http://schemas.microsoft.com/office/drawing/2014/main" id="{87FB8CB6-76AA-F4F0-C4CF-40F5F3FFEB7F}"/>
              </a:ext>
            </a:extLst>
          </p:cNvPr>
          <p:cNvCxnSpPr>
            <a:cxnSpLocks/>
          </p:cNvCxnSpPr>
          <p:nvPr/>
        </p:nvCxnSpPr>
        <p:spPr>
          <a:xfrm flipH="1">
            <a:off x="3677747" y="3529257"/>
            <a:ext cx="435600" cy="0"/>
          </a:xfrm>
          <a:prstGeom prst="straightConnector1">
            <a:avLst/>
          </a:prstGeom>
          <a:ln w="12700">
            <a:solidFill>
              <a:srgbClr val="024990"/>
            </a:solidFill>
            <a:headEnd w="med" len="sm"/>
            <a:tailEnd type="triangle" w="med" len="sm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6" name="Straight Arrow Connector 135">
            <a:extLst>
              <a:ext uri="{FF2B5EF4-FFF2-40B4-BE49-F238E27FC236}">
                <a16:creationId xmlns:a16="http://schemas.microsoft.com/office/drawing/2014/main" id="{D08DCCE8-D9D0-F9B2-3055-C083728AFA14}"/>
              </a:ext>
            </a:extLst>
          </p:cNvPr>
          <p:cNvCxnSpPr>
            <a:cxnSpLocks/>
          </p:cNvCxnSpPr>
          <p:nvPr/>
        </p:nvCxnSpPr>
        <p:spPr>
          <a:xfrm>
            <a:off x="7043918" y="3991536"/>
            <a:ext cx="0" cy="133200"/>
          </a:xfrm>
          <a:prstGeom prst="straightConnector1">
            <a:avLst/>
          </a:prstGeom>
          <a:ln w="12700">
            <a:solidFill>
              <a:srgbClr val="024990"/>
            </a:solidFill>
            <a:headEnd w="med" len="sm"/>
            <a:tailEnd type="triangle" w="med" len="sm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9" name="Straight Arrow Connector 138">
            <a:extLst>
              <a:ext uri="{FF2B5EF4-FFF2-40B4-BE49-F238E27FC236}">
                <a16:creationId xmlns:a16="http://schemas.microsoft.com/office/drawing/2014/main" id="{85C6B728-4588-9B71-EEF8-FD7D0B64691E}"/>
              </a:ext>
            </a:extLst>
          </p:cNvPr>
          <p:cNvCxnSpPr>
            <a:cxnSpLocks/>
          </p:cNvCxnSpPr>
          <p:nvPr/>
        </p:nvCxnSpPr>
        <p:spPr>
          <a:xfrm flipV="1">
            <a:off x="7660925" y="3575873"/>
            <a:ext cx="478800" cy="1"/>
          </a:xfrm>
          <a:prstGeom prst="straightConnector1">
            <a:avLst/>
          </a:prstGeom>
          <a:ln w="12700">
            <a:solidFill>
              <a:srgbClr val="024990"/>
            </a:solidFill>
            <a:headEnd w="med" len="sm"/>
            <a:tailEnd type="triangle" w="med" len="sm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1" name="Straight Connector 140">
            <a:extLst>
              <a:ext uri="{FF2B5EF4-FFF2-40B4-BE49-F238E27FC236}">
                <a16:creationId xmlns:a16="http://schemas.microsoft.com/office/drawing/2014/main" id="{926772BF-8F1D-C89D-18DA-E075FA089E0C}"/>
              </a:ext>
            </a:extLst>
          </p:cNvPr>
          <p:cNvCxnSpPr>
            <a:cxnSpLocks/>
          </p:cNvCxnSpPr>
          <p:nvPr/>
        </p:nvCxnSpPr>
        <p:spPr>
          <a:xfrm>
            <a:off x="8370276" y="4358772"/>
            <a:ext cx="1580983" cy="0"/>
          </a:xfrm>
          <a:prstGeom prst="line">
            <a:avLst/>
          </a:prstGeom>
          <a:ln w="12700">
            <a:solidFill>
              <a:srgbClr val="02499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2" name="Straight Arrow Connector 141">
            <a:extLst>
              <a:ext uri="{FF2B5EF4-FFF2-40B4-BE49-F238E27FC236}">
                <a16:creationId xmlns:a16="http://schemas.microsoft.com/office/drawing/2014/main" id="{6D08E731-8084-2501-0C01-88870A16419A}"/>
              </a:ext>
            </a:extLst>
          </p:cNvPr>
          <p:cNvCxnSpPr>
            <a:cxnSpLocks/>
          </p:cNvCxnSpPr>
          <p:nvPr/>
        </p:nvCxnSpPr>
        <p:spPr>
          <a:xfrm>
            <a:off x="9954938" y="3991851"/>
            <a:ext cx="0" cy="525335"/>
          </a:xfrm>
          <a:prstGeom prst="straightConnector1">
            <a:avLst/>
          </a:prstGeom>
          <a:ln w="12700">
            <a:solidFill>
              <a:srgbClr val="024990"/>
            </a:solidFill>
            <a:headEnd w="med" len="sm"/>
            <a:tailEnd type="triangle" w="med" len="sm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4" name="Straight Arrow Connector 143">
            <a:extLst>
              <a:ext uri="{FF2B5EF4-FFF2-40B4-BE49-F238E27FC236}">
                <a16:creationId xmlns:a16="http://schemas.microsoft.com/office/drawing/2014/main" id="{70A2CA95-6485-4F36-C3FA-5E199B55DFC2}"/>
              </a:ext>
            </a:extLst>
          </p:cNvPr>
          <p:cNvCxnSpPr>
            <a:cxnSpLocks/>
          </p:cNvCxnSpPr>
          <p:nvPr/>
        </p:nvCxnSpPr>
        <p:spPr>
          <a:xfrm flipH="1">
            <a:off x="3612569" y="4219296"/>
            <a:ext cx="2520074" cy="0"/>
          </a:xfrm>
          <a:prstGeom prst="straightConnector1">
            <a:avLst/>
          </a:prstGeom>
          <a:ln w="12700">
            <a:solidFill>
              <a:srgbClr val="024990"/>
            </a:solidFill>
            <a:headEnd w="med" len="sm"/>
            <a:tailEnd type="triangle" w="med" len="sm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8" name="Straight Arrow Connector 147">
            <a:extLst>
              <a:ext uri="{FF2B5EF4-FFF2-40B4-BE49-F238E27FC236}">
                <a16:creationId xmlns:a16="http://schemas.microsoft.com/office/drawing/2014/main" id="{05BA44E9-D6E6-2012-F6A8-E32B7986ADD8}"/>
              </a:ext>
            </a:extLst>
          </p:cNvPr>
          <p:cNvCxnSpPr>
            <a:cxnSpLocks/>
          </p:cNvCxnSpPr>
          <p:nvPr/>
        </p:nvCxnSpPr>
        <p:spPr>
          <a:xfrm>
            <a:off x="2081553" y="4243140"/>
            <a:ext cx="0" cy="176400"/>
          </a:xfrm>
          <a:prstGeom prst="straightConnector1">
            <a:avLst/>
          </a:prstGeom>
          <a:ln w="12700">
            <a:solidFill>
              <a:srgbClr val="024990"/>
            </a:solidFill>
            <a:headEnd w="med" len="sm"/>
            <a:tailEnd type="triangle" w="med" len="sm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9" name="TextBox 148">
            <a:extLst>
              <a:ext uri="{FF2B5EF4-FFF2-40B4-BE49-F238E27FC236}">
                <a16:creationId xmlns:a16="http://schemas.microsoft.com/office/drawing/2014/main" id="{09FB5E9C-4055-D19C-31C1-F3D179B50C1F}"/>
              </a:ext>
            </a:extLst>
          </p:cNvPr>
          <p:cNvSpPr txBox="1"/>
          <p:nvPr/>
        </p:nvSpPr>
        <p:spPr>
          <a:xfrm>
            <a:off x="1818087" y="5523306"/>
            <a:ext cx="242887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CN" altLang="zh-CN" sz="1600" b="1" dirty="0">
                <a:solidFill>
                  <a:srgbClr val="024990"/>
                </a:solidFill>
                <a:latin typeface="Palatino" pitchFamily="2" charset="77"/>
                <a:ea typeface="Palatino" pitchFamily="2" charset="77"/>
              </a:rPr>
              <a:t>Large</a:t>
            </a:r>
            <a:r>
              <a:rPr lang="zh-CN" altLang="en-US" sz="1600" b="1" dirty="0">
                <a:solidFill>
                  <a:srgbClr val="024990"/>
                </a:solidFill>
                <a:latin typeface="Palatino" pitchFamily="2" charset="77"/>
                <a:ea typeface="Palatino" pitchFamily="2" charset="77"/>
              </a:rPr>
              <a:t> </a:t>
            </a:r>
            <a:r>
              <a:rPr lang="en-US" altLang="zh-CN" sz="1600" b="1" dirty="0">
                <a:solidFill>
                  <a:srgbClr val="024990"/>
                </a:solidFill>
                <a:latin typeface="Palatino" pitchFamily="2" charset="77"/>
                <a:ea typeface="Palatino" pitchFamily="2" charset="77"/>
              </a:rPr>
              <a:t>Language</a:t>
            </a:r>
            <a:r>
              <a:rPr lang="zh-CN" altLang="en-US" sz="1600" b="1" dirty="0">
                <a:solidFill>
                  <a:srgbClr val="024990"/>
                </a:solidFill>
                <a:latin typeface="Palatino" pitchFamily="2" charset="77"/>
                <a:ea typeface="Palatino" pitchFamily="2" charset="77"/>
              </a:rPr>
              <a:t> </a:t>
            </a:r>
            <a:r>
              <a:rPr lang="en-US" altLang="zh-CN" sz="1600" b="1" dirty="0">
                <a:solidFill>
                  <a:srgbClr val="024990"/>
                </a:solidFill>
                <a:latin typeface="Palatino" pitchFamily="2" charset="77"/>
                <a:ea typeface="Palatino" pitchFamily="2" charset="77"/>
              </a:rPr>
              <a:t>Models</a:t>
            </a:r>
            <a:endParaRPr lang="en-CN" sz="1600" b="1" dirty="0">
              <a:solidFill>
                <a:srgbClr val="024990"/>
              </a:solidFill>
              <a:latin typeface="Palatino" pitchFamily="2" charset="77"/>
              <a:ea typeface="Palatino" pitchFamily="2" charset="77"/>
            </a:endParaRPr>
          </a:p>
        </p:txBody>
      </p:sp>
      <p:cxnSp>
        <p:nvCxnSpPr>
          <p:cNvPr id="150" name="Straight Arrow Connector 149">
            <a:extLst>
              <a:ext uri="{FF2B5EF4-FFF2-40B4-BE49-F238E27FC236}">
                <a16:creationId xmlns:a16="http://schemas.microsoft.com/office/drawing/2014/main" id="{9D613011-59AC-8E80-68E3-92CED9067C52}"/>
              </a:ext>
            </a:extLst>
          </p:cNvPr>
          <p:cNvCxnSpPr>
            <a:cxnSpLocks/>
          </p:cNvCxnSpPr>
          <p:nvPr/>
        </p:nvCxnSpPr>
        <p:spPr>
          <a:xfrm>
            <a:off x="4985245" y="5242384"/>
            <a:ext cx="0" cy="633600"/>
          </a:xfrm>
          <a:prstGeom prst="straightConnector1">
            <a:avLst/>
          </a:prstGeom>
          <a:ln w="12700">
            <a:solidFill>
              <a:srgbClr val="024990"/>
            </a:solidFill>
            <a:headEnd w="med" len="sm"/>
            <a:tailEnd type="triangle" w="med" len="sm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3" name="Straight Arrow Connector 152">
            <a:extLst>
              <a:ext uri="{FF2B5EF4-FFF2-40B4-BE49-F238E27FC236}">
                <a16:creationId xmlns:a16="http://schemas.microsoft.com/office/drawing/2014/main" id="{C13C7DC7-14EC-FEC2-3F84-71445CBB3228}"/>
              </a:ext>
            </a:extLst>
          </p:cNvPr>
          <p:cNvCxnSpPr>
            <a:cxnSpLocks/>
          </p:cNvCxnSpPr>
          <p:nvPr/>
        </p:nvCxnSpPr>
        <p:spPr>
          <a:xfrm flipV="1">
            <a:off x="5784696" y="6235088"/>
            <a:ext cx="352800" cy="1"/>
          </a:xfrm>
          <a:prstGeom prst="straightConnector1">
            <a:avLst/>
          </a:prstGeom>
          <a:ln w="12700">
            <a:solidFill>
              <a:srgbClr val="024990"/>
            </a:solidFill>
            <a:headEnd w="med" len="sm"/>
            <a:tailEnd type="triangle" w="med" len="sm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0" name="Rounded Rectangle 99">
            <a:extLst>
              <a:ext uri="{FF2B5EF4-FFF2-40B4-BE49-F238E27FC236}">
                <a16:creationId xmlns:a16="http://schemas.microsoft.com/office/drawing/2014/main" id="{3BDE28BC-053A-EF70-0BD5-5DB13F7F30C3}"/>
              </a:ext>
            </a:extLst>
          </p:cNvPr>
          <p:cNvSpPr/>
          <p:nvPr/>
        </p:nvSpPr>
        <p:spPr>
          <a:xfrm>
            <a:off x="1818088" y="5523306"/>
            <a:ext cx="7518418" cy="1269316"/>
          </a:xfrm>
          <a:prstGeom prst="roundRect">
            <a:avLst>
              <a:gd name="adj" fmla="val 7609"/>
            </a:avLst>
          </a:prstGeom>
          <a:noFill/>
          <a:ln>
            <a:solidFill>
              <a:srgbClr val="F18D01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N"/>
          </a:p>
        </p:txBody>
      </p:sp>
      <p:sp>
        <p:nvSpPr>
          <p:cNvPr id="95" name="Slide Number Placeholder 1">
            <a:extLst>
              <a:ext uri="{FF2B5EF4-FFF2-40B4-BE49-F238E27FC236}">
                <a16:creationId xmlns:a16="http://schemas.microsoft.com/office/drawing/2014/main" id="{9878BCD4-39A7-14E4-6F7E-74853D3872FD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610600" y="6356350"/>
            <a:ext cx="2743200" cy="365125"/>
          </a:xfrm>
        </p:spPr>
        <p:txBody>
          <a:bodyPr/>
          <a:lstStyle/>
          <a:p>
            <a:fld id="{11D8FA19-E13B-4121-8BBF-5D41F5A04330}" type="slidenum">
              <a:rPr lang="zh-CN" altLang="en-US" smtClean="0"/>
              <a:t>2</a:t>
            </a:fld>
            <a:endParaRPr lang="zh-CN" altLang="en-US" dirty="0"/>
          </a:p>
        </p:txBody>
      </p:sp>
    </p:spTree>
    <p:extLst>
      <p:ext uri="{BB962C8B-B14F-4D97-AF65-F5344CB8AC3E}">
        <p14:creationId xmlns:p14="http://schemas.microsoft.com/office/powerpoint/2010/main" val="2289070690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77C22FE-C610-7CA7-A19B-66F2A2C6333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3E54171D-54EE-6DA4-B046-6544B87CD9EC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1D8FA19-E13B-4121-8BBF-5D41F5A04330}" type="slidenum">
              <a:rPr lang="zh-CN" altLang="en-US" smtClean="0"/>
              <a:t>20</a:t>
            </a:fld>
            <a:endParaRPr lang="zh-CN" altLang="en-US"/>
          </a:p>
        </p:txBody>
      </p:sp>
      <p:sp>
        <p:nvSpPr>
          <p:cNvPr id="3" name="矩形 5">
            <a:extLst>
              <a:ext uri="{FF2B5EF4-FFF2-40B4-BE49-F238E27FC236}">
                <a16:creationId xmlns:a16="http://schemas.microsoft.com/office/drawing/2014/main" id="{31D119A6-4D28-B643-3853-D00E52C33C1A}"/>
              </a:ext>
            </a:extLst>
          </p:cNvPr>
          <p:cNvSpPr/>
          <p:nvPr/>
        </p:nvSpPr>
        <p:spPr>
          <a:xfrm>
            <a:off x="134607" y="121920"/>
            <a:ext cx="3051468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zh-CN" sz="3600" b="1" dirty="0">
                <a:latin typeface="Palatino" pitchFamily="2" charset="77"/>
                <a:ea typeface="Palatino" pitchFamily="2" charset="77"/>
                <a:cs typeface="Calibri Light" panose="020F0302020204030204" pitchFamily="34" charset="0"/>
              </a:rPr>
              <a:t>Contents</a:t>
            </a:r>
          </a:p>
        </p:txBody>
      </p:sp>
      <p:sp>
        <p:nvSpPr>
          <p:cNvPr id="4" name="矩形 8">
            <a:extLst>
              <a:ext uri="{FF2B5EF4-FFF2-40B4-BE49-F238E27FC236}">
                <a16:creationId xmlns:a16="http://schemas.microsoft.com/office/drawing/2014/main" id="{7C2882EB-49D2-DB9D-A26D-65B6003676CE}"/>
              </a:ext>
            </a:extLst>
          </p:cNvPr>
          <p:cNvSpPr/>
          <p:nvPr/>
        </p:nvSpPr>
        <p:spPr>
          <a:xfrm>
            <a:off x="2325194" y="412233"/>
            <a:ext cx="9474071" cy="586218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428594" indent="-428594">
              <a:lnSpc>
                <a:spcPct val="150000"/>
              </a:lnSpc>
              <a:buSzPct val="100000"/>
              <a:buFont typeface="Arial" panose="020B0604020202020204" pitchFamily="34" charset="0"/>
              <a:buChar char="•"/>
            </a:pPr>
            <a:r>
              <a:rPr lang="en-US" altLang="zh-CN" sz="2400" dirty="0">
                <a:solidFill>
                  <a:schemeClr val="bg1">
                    <a:lumMod val="85000"/>
                  </a:schemeClr>
                </a:solidFill>
                <a:latin typeface="Palatino" pitchFamily="2" charset="77"/>
                <a:cs typeface="Calibri Light" panose="020F0302020204030204" pitchFamily="34" charset="0"/>
              </a:rPr>
              <a:t>12.1 Sequence-to-Sequence Models</a:t>
            </a:r>
          </a:p>
          <a:p>
            <a:pPr marL="885794" lvl="1" indent="-428594">
              <a:lnSpc>
                <a:spcPct val="150000"/>
              </a:lnSpc>
              <a:buSzPct val="100000"/>
              <a:buFont typeface="Arial" panose="020B0604020202020204" pitchFamily="34" charset="0"/>
              <a:buChar char="•"/>
            </a:pPr>
            <a:r>
              <a:rPr lang="en-US" altLang="zh-CN" sz="2000" dirty="0">
                <a:solidFill>
                  <a:schemeClr val="bg1">
                    <a:lumMod val="85000"/>
                  </a:schemeClr>
                </a:solidFill>
                <a:latin typeface="Palatino" pitchFamily="2" charset="77"/>
                <a:cs typeface="Calibri Light" panose="020F0302020204030204" pitchFamily="34" charset="0"/>
              </a:rPr>
              <a:t>12.1.1 Seq2seq Using LSTM</a:t>
            </a:r>
          </a:p>
          <a:p>
            <a:pPr marL="885794" lvl="1" indent="-428594">
              <a:lnSpc>
                <a:spcPct val="150000"/>
              </a:lnSpc>
              <a:buSzPct val="100000"/>
              <a:buFont typeface="Arial" panose="020B0604020202020204" pitchFamily="34" charset="0"/>
              <a:buChar char="•"/>
            </a:pPr>
            <a:r>
              <a:rPr lang="en-US" altLang="zh-CN" sz="2000" b="1" dirty="0">
                <a:latin typeface="Palatino" pitchFamily="2" charset="77"/>
                <a:cs typeface="Calibri Light" panose="020F0302020204030204" pitchFamily="34" charset="0"/>
              </a:rPr>
              <a:t>12.1.2 Adding More Source Features Using Target-to-source Attention</a:t>
            </a:r>
          </a:p>
          <a:p>
            <a:pPr marL="885794" lvl="1" indent="-428594">
              <a:lnSpc>
                <a:spcPct val="150000"/>
              </a:lnSpc>
              <a:buSzPct val="100000"/>
              <a:buFont typeface="Arial" panose="020B0604020202020204" pitchFamily="34" charset="0"/>
              <a:buChar char="•"/>
            </a:pPr>
            <a:r>
              <a:rPr lang="en-US" altLang="zh-CN" sz="2000" dirty="0">
                <a:solidFill>
                  <a:schemeClr val="bg1">
                    <a:lumMod val="85000"/>
                  </a:schemeClr>
                </a:solidFill>
                <a:latin typeface="Palatino" pitchFamily="2" charset="77"/>
                <a:cs typeface="Calibri Light" panose="020F0302020204030204" pitchFamily="34" charset="0"/>
              </a:rPr>
              <a:t>12.1.3 Copying from the Source</a:t>
            </a:r>
          </a:p>
          <a:p>
            <a:pPr marL="885794" lvl="1" indent="-428594">
              <a:lnSpc>
                <a:spcPct val="150000"/>
              </a:lnSpc>
              <a:buSzPct val="100000"/>
              <a:buFont typeface="Arial" panose="020B0604020202020204" pitchFamily="34" charset="0"/>
              <a:buChar char="•"/>
            </a:pPr>
            <a:r>
              <a:rPr lang="en-US" altLang="zh-CN" sz="2000" dirty="0">
                <a:solidFill>
                  <a:schemeClr val="bg1">
                    <a:lumMod val="85000"/>
                  </a:schemeClr>
                </a:solidFill>
                <a:latin typeface="Palatino" pitchFamily="2" charset="77"/>
                <a:cs typeface="Calibri Light" panose="020F0302020204030204" pitchFamily="34" charset="0"/>
              </a:rPr>
              <a:t>12.1.4 </a:t>
            </a:r>
            <a:r>
              <a:rPr lang="en-US" altLang="zh-CN" sz="2000" dirty="0" err="1">
                <a:solidFill>
                  <a:schemeClr val="bg1">
                    <a:lumMod val="85000"/>
                  </a:schemeClr>
                </a:solidFill>
                <a:latin typeface="Palatino" pitchFamily="2" charset="77"/>
                <a:cs typeface="Calibri Light" panose="020F0302020204030204" pitchFamily="34" charset="0"/>
              </a:rPr>
              <a:t>Subword</a:t>
            </a:r>
            <a:r>
              <a:rPr lang="en-US" altLang="zh-CN" sz="2000" dirty="0">
                <a:solidFill>
                  <a:schemeClr val="bg1">
                    <a:lumMod val="85000"/>
                  </a:schemeClr>
                </a:solidFill>
                <a:latin typeface="Palatino" pitchFamily="2" charset="77"/>
                <a:cs typeface="Calibri Light" panose="020F0302020204030204" pitchFamily="34" charset="0"/>
              </a:rPr>
              <a:t> Embedding</a:t>
            </a:r>
          </a:p>
          <a:p>
            <a:pPr marL="428625" indent="-428625">
              <a:lnSpc>
                <a:spcPct val="150000"/>
              </a:lnSpc>
              <a:buSzPct val="100000"/>
              <a:buFont typeface="Arial" panose="020B0604020202020204" pitchFamily="34" charset="0"/>
              <a:buChar char="•"/>
            </a:pPr>
            <a:r>
              <a:rPr lang="en-US" altLang="zh-CN" sz="2400" dirty="0">
                <a:solidFill>
                  <a:schemeClr val="bg1">
                    <a:lumMod val="85000"/>
                  </a:schemeClr>
                </a:solidFill>
                <a:latin typeface="Palatino" pitchFamily="2" charset="77"/>
                <a:cs typeface="Calibri Light" panose="020F0302020204030204" pitchFamily="34" charset="0"/>
              </a:rPr>
              <a:t>12.2 Transformer</a:t>
            </a:r>
          </a:p>
          <a:p>
            <a:pPr marL="885794" lvl="1" indent="-428594">
              <a:lnSpc>
                <a:spcPct val="150000"/>
              </a:lnSpc>
              <a:buSzPct val="100000"/>
              <a:buFont typeface="Arial" panose="020B0604020202020204" pitchFamily="34" charset="0"/>
              <a:buChar char="•"/>
            </a:pPr>
            <a:r>
              <a:rPr lang="en-US" altLang="zh-CN" sz="2000" dirty="0">
                <a:solidFill>
                  <a:schemeClr val="bg1">
                    <a:lumMod val="85000"/>
                  </a:schemeClr>
                </a:solidFill>
                <a:latin typeface="Palatino" pitchFamily="2" charset="77"/>
                <a:cs typeface="Calibri Light" panose="020F0302020204030204" pitchFamily="34" charset="0"/>
              </a:rPr>
              <a:t>12.2.1 The Architecture</a:t>
            </a:r>
          </a:p>
          <a:p>
            <a:pPr marL="885794" lvl="1" indent="-428594">
              <a:lnSpc>
                <a:spcPct val="150000"/>
              </a:lnSpc>
              <a:buSzPct val="100000"/>
              <a:buFont typeface="Arial" panose="020B0604020202020204" pitchFamily="34" charset="0"/>
              <a:buChar char="•"/>
            </a:pPr>
            <a:r>
              <a:rPr lang="en-US" altLang="zh-CN" sz="2000" dirty="0">
                <a:solidFill>
                  <a:schemeClr val="bg1">
                    <a:lumMod val="85000"/>
                  </a:schemeClr>
                </a:solidFill>
                <a:latin typeface="Palatino" pitchFamily="2" charset="77"/>
                <a:cs typeface="Calibri Light" panose="020F0302020204030204" pitchFamily="34" charset="0"/>
              </a:rPr>
              <a:t>12.2.2 Training</a:t>
            </a:r>
          </a:p>
          <a:p>
            <a:pPr marL="885794" lvl="1" indent="-428594">
              <a:lnSpc>
                <a:spcPct val="150000"/>
              </a:lnSpc>
              <a:buSzPct val="100000"/>
              <a:buFont typeface="Arial" panose="020B0604020202020204" pitchFamily="34" charset="0"/>
              <a:buChar char="•"/>
            </a:pPr>
            <a:r>
              <a:rPr lang="en-US" altLang="zh-CN" sz="2000" dirty="0">
                <a:solidFill>
                  <a:schemeClr val="bg1">
                    <a:lumMod val="85000"/>
                  </a:schemeClr>
                </a:solidFill>
                <a:latin typeface="Palatino" pitchFamily="2" charset="77"/>
                <a:cs typeface="Calibri Light" panose="020F0302020204030204" pitchFamily="34" charset="0"/>
              </a:rPr>
              <a:t>12.2.3 Variations</a:t>
            </a:r>
          </a:p>
          <a:p>
            <a:pPr marL="428625" indent="-428625">
              <a:lnSpc>
                <a:spcPct val="150000"/>
              </a:lnSpc>
              <a:buSzPct val="100000"/>
              <a:buFont typeface="Arial" panose="020B0604020202020204" pitchFamily="34" charset="0"/>
              <a:buChar char="•"/>
            </a:pPr>
            <a:r>
              <a:rPr lang="en-US" altLang="zh-CN" sz="2400" dirty="0">
                <a:solidFill>
                  <a:schemeClr val="bg1">
                    <a:lumMod val="85000"/>
                  </a:schemeClr>
                </a:solidFill>
                <a:latin typeface="Palatino" pitchFamily="2" charset="77"/>
                <a:cs typeface="Calibri Light" panose="020F0302020204030204" pitchFamily="34" charset="0"/>
              </a:rPr>
              <a:t>12.3 Contextualized Word Representations</a:t>
            </a:r>
          </a:p>
          <a:p>
            <a:pPr marL="885825" lvl="1" indent="-428625">
              <a:lnSpc>
                <a:spcPct val="150000"/>
              </a:lnSpc>
              <a:buSzPct val="100000"/>
              <a:buFont typeface="Arial" panose="020B0604020202020204" pitchFamily="34" charset="0"/>
              <a:buChar char="•"/>
            </a:pPr>
            <a:r>
              <a:rPr lang="en-US" altLang="zh-CN" sz="2000" dirty="0">
                <a:solidFill>
                  <a:schemeClr val="bg1">
                    <a:lumMod val="85000"/>
                  </a:schemeClr>
                </a:solidFill>
                <a:latin typeface="Palatino" pitchFamily="2" charset="77"/>
                <a:cs typeface="Calibri Light" panose="020F0302020204030204" pitchFamily="34" charset="0"/>
              </a:rPr>
              <a:t>12.3.1 Recurrent Neural Language Models</a:t>
            </a:r>
          </a:p>
          <a:p>
            <a:pPr marL="885825" lvl="1" indent="-428625">
              <a:lnSpc>
                <a:spcPct val="150000"/>
              </a:lnSpc>
              <a:buSzPct val="100000"/>
              <a:buFont typeface="Arial" panose="020B0604020202020204" pitchFamily="34" charset="0"/>
              <a:buChar char="•"/>
            </a:pPr>
            <a:r>
              <a:rPr lang="en-US" altLang="zh-CN" sz="2000" dirty="0">
                <a:solidFill>
                  <a:schemeClr val="bg1">
                    <a:lumMod val="85000"/>
                  </a:schemeClr>
                </a:solidFill>
                <a:latin typeface="Palatino" pitchFamily="2" charset="77"/>
                <a:cs typeface="Calibri Light" panose="020F0302020204030204" pitchFamily="34" charset="0"/>
              </a:rPr>
              <a:t>12.3.2 </a:t>
            </a:r>
            <a:r>
              <a:rPr lang="en-US" altLang="zh-CN" sz="2000" dirty="0" err="1">
                <a:solidFill>
                  <a:schemeClr val="bg1">
                    <a:lumMod val="85000"/>
                  </a:schemeClr>
                </a:solidFill>
                <a:latin typeface="Palatino" pitchFamily="2" charset="77"/>
                <a:cs typeface="Calibri Light" panose="020F0302020204030204" pitchFamily="34" charset="0"/>
              </a:rPr>
              <a:t>ELMo</a:t>
            </a:r>
            <a:endParaRPr lang="en-US" altLang="zh-CN" sz="2000" dirty="0">
              <a:solidFill>
                <a:schemeClr val="bg1">
                  <a:lumMod val="85000"/>
                </a:schemeClr>
              </a:solidFill>
              <a:latin typeface="Palatino" pitchFamily="2" charset="77"/>
              <a:cs typeface="Calibri Light" panose="020F03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021891985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灯片编号占位符 1">
            <a:extLst>
              <a:ext uri="{FF2B5EF4-FFF2-40B4-BE49-F238E27FC236}">
                <a16:creationId xmlns:a16="http://schemas.microsoft.com/office/drawing/2014/main" id="{A7F5B91A-F9F6-43EA-8B18-78F0970A092B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1D8FA19-E13B-4121-8BBF-5D41F5A04330}" type="slidenum">
              <a:rPr lang="zh-CN" altLang="en-US" smtClean="0"/>
              <a:t>21</a:t>
            </a:fld>
            <a:endParaRPr lang="zh-CN" altLang="en-US"/>
          </a:p>
        </p:txBody>
      </p:sp>
      <p:grpSp>
        <p:nvGrpSpPr>
          <p:cNvPr id="6" name="组合 5">
            <a:extLst>
              <a:ext uri="{FF2B5EF4-FFF2-40B4-BE49-F238E27FC236}">
                <a16:creationId xmlns:a16="http://schemas.microsoft.com/office/drawing/2014/main" id="{E0451895-04D1-4A9F-9FF4-CFC53B47BA5D}"/>
              </a:ext>
            </a:extLst>
          </p:cNvPr>
          <p:cNvGrpSpPr/>
          <p:nvPr/>
        </p:nvGrpSpPr>
        <p:grpSpPr>
          <a:xfrm>
            <a:off x="3137517" y="3611554"/>
            <a:ext cx="5921454" cy="2642562"/>
            <a:chOff x="1436915" y="2818246"/>
            <a:chExt cx="7429771" cy="3367592"/>
          </a:xfrm>
        </p:grpSpPr>
        <p:sp>
          <p:nvSpPr>
            <p:cNvPr id="7" name="圆角矩形 8">
              <a:extLst>
                <a:ext uri="{FF2B5EF4-FFF2-40B4-BE49-F238E27FC236}">
                  <a16:creationId xmlns:a16="http://schemas.microsoft.com/office/drawing/2014/main" id="{EED4DA5A-777F-44A9-9587-FB79CF3C593D}"/>
                </a:ext>
              </a:extLst>
            </p:cNvPr>
            <p:cNvSpPr/>
            <p:nvPr/>
          </p:nvSpPr>
          <p:spPr>
            <a:xfrm>
              <a:off x="5345407" y="2866571"/>
              <a:ext cx="3521279" cy="2614386"/>
            </a:xfrm>
            <a:prstGeom prst="roundRect">
              <a:avLst/>
            </a:prstGeom>
            <a:solidFill>
              <a:schemeClr val="accent5">
                <a:lumMod val="40000"/>
                <a:lumOff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050" dirty="0"/>
            </a:p>
          </p:txBody>
        </p:sp>
        <p:sp>
          <p:nvSpPr>
            <p:cNvPr id="8" name="圆角矩形 10">
              <a:extLst>
                <a:ext uri="{FF2B5EF4-FFF2-40B4-BE49-F238E27FC236}">
                  <a16:creationId xmlns:a16="http://schemas.microsoft.com/office/drawing/2014/main" id="{7A65B464-684F-4F01-9440-5EDF1A636F4B}"/>
                </a:ext>
              </a:extLst>
            </p:cNvPr>
            <p:cNvSpPr/>
            <p:nvPr/>
          </p:nvSpPr>
          <p:spPr>
            <a:xfrm>
              <a:off x="1437841" y="5563447"/>
              <a:ext cx="3520353" cy="622391"/>
            </a:xfrm>
            <a:prstGeom prst="roundRect">
              <a:avLst>
                <a:gd name="adj" fmla="val 37655"/>
              </a:avLst>
            </a:prstGeom>
            <a:solidFill>
              <a:schemeClr val="accent6">
                <a:lumMod val="40000"/>
                <a:lumOff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050"/>
            </a:p>
          </p:txBody>
        </p:sp>
        <p:sp>
          <p:nvSpPr>
            <p:cNvPr id="9" name="圆角矩形 11">
              <a:extLst>
                <a:ext uri="{FF2B5EF4-FFF2-40B4-BE49-F238E27FC236}">
                  <a16:creationId xmlns:a16="http://schemas.microsoft.com/office/drawing/2014/main" id="{1F706880-3C9E-49DA-B483-ED9425E9D0CF}"/>
                </a:ext>
              </a:extLst>
            </p:cNvPr>
            <p:cNvSpPr/>
            <p:nvPr/>
          </p:nvSpPr>
          <p:spPr>
            <a:xfrm>
              <a:off x="1436915" y="2818246"/>
              <a:ext cx="3521279" cy="2662711"/>
            </a:xfrm>
            <a:prstGeom prst="roundRect">
              <a:avLst/>
            </a:prstGeom>
            <a:solidFill>
              <a:schemeClr val="accent5">
                <a:lumMod val="40000"/>
                <a:lumOff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050"/>
            </a:p>
          </p:txBody>
        </p:sp>
        <p:sp>
          <p:nvSpPr>
            <p:cNvPr id="10" name="Rounded Rectangle 6">
              <a:extLst>
                <a:ext uri="{FF2B5EF4-FFF2-40B4-BE49-F238E27FC236}">
                  <a16:creationId xmlns:a16="http://schemas.microsoft.com/office/drawing/2014/main" id="{75D14A0A-3EE9-4170-A96B-7D0E2A8C7F2C}"/>
                </a:ext>
              </a:extLst>
            </p:cNvPr>
            <p:cNvSpPr/>
            <p:nvPr/>
          </p:nvSpPr>
          <p:spPr>
            <a:xfrm>
              <a:off x="1846875" y="4858714"/>
              <a:ext cx="554671" cy="284288"/>
            </a:xfrm>
            <a:prstGeom prst="roundRect">
              <a:avLst/>
            </a:prstGeom>
            <a:ln w="19050"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r>
                <a:rPr lang="en-US" altLang="zh-CN" sz="800" dirty="0"/>
                <a:t>LSTM</a:t>
              </a:r>
              <a:endParaRPr lang="en-US" sz="800" dirty="0"/>
            </a:p>
          </p:txBody>
        </p:sp>
        <p:cxnSp>
          <p:nvCxnSpPr>
            <p:cNvPr id="11" name="Straight Arrow Connector 8">
              <a:extLst>
                <a:ext uri="{FF2B5EF4-FFF2-40B4-BE49-F238E27FC236}">
                  <a16:creationId xmlns:a16="http://schemas.microsoft.com/office/drawing/2014/main" id="{D1CC3B8E-B4E2-4FC1-8FF3-0279B40686B7}"/>
                </a:ext>
              </a:extLst>
            </p:cNvPr>
            <p:cNvCxnSpPr>
              <a:stCxn id="12" idx="0"/>
              <a:endCxn id="10" idx="2"/>
            </p:cNvCxnSpPr>
            <p:nvPr/>
          </p:nvCxnSpPr>
          <p:spPr>
            <a:xfrm flipH="1" flipV="1">
              <a:off x="2124211" y="5143002"/>
              <a:ext cx="1" cy="539901"/>
            </a:xfrm>
            <a:prstGeom prst="straightConnector1">
              <a:avLst/>
            </a:prstGeom>
            <a:ln w="19050"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2" name="Rounded Rectangle 10">
                  <a:extLst>
                    <a:ext uri="{FF2B5EF4-FFF2-40B4-BE49-F238E27FC236}">
                      <a16:creationId xmlns:a16="http://schemas.microsoft.com/office/drawing/2014/main" id="{D44B9D87-8D87-4304-9FE3-B160EF40F8F0}"/>
                    </a:ext>
                  </a:extLst>
                </p:cNvPr>
                <p:cNvSpPr/>
                <p:nvPr/>
              </p:nvSpPr>
              <p:spPr>
                <a:xfrm>
                  <a:off x="1846876" y="5682903"/>
                  <a:ext cx="554671" cy="284288"/>
                </a:xfrm>
                <a:prstGeom prst="roundRect">
                  <a:avLst/>
                </a:prstGeom>
                <a:ln w="19050"/>
              </p:spPr>
              <p:style>
                <a:lnRef idx="2">
                  <a:schemeClr val="dk1"/>
                </a:lnRef>
                <a:fillRef idx="1">
                  <a:schemeClr val="lt1"/>
                </a:fillRef>
                <a:effectRef idx="0">
                  <a:schemeClr val="dk1"/>
                </a:effectRef>
                <a:fontRef idx="minor">
                  <a:schemeClr val="dk1"/>
                </a:fontRef>
              </p:style>
              <p:txBody>
                <a:bodyPr rtlCol="0" anchor="ctr"/>
                <a:lstStyle/>
                <a:p>
                  <a:pPr algn="ctr"/>
                  <a14:m>
                    <m:oMath xmlns:m="http://schemas.openxmlformats.org/officeDocument/2006/math">
                      <m:sSub>
                        <m:sSubPr>
                          <m:ctrlPr>
                            <a:rPr lang="en-US" sz="800" i="1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sz="800" i="1">
                              <a:latin typeface="Cambria Math" charset="0"/>
                            </a:rPr>
                            <m:t>𝑥</m:t>
                          </m:r>
                        </m:e>
                        <m:sub>
                          <m:r>
                            <a:rPr lang="en-US" sz="800" i="1">
                              <a:latin typeface="Cambria Math" charset="0"/>
                            </a:rPr>
                            <m:t>1</m:t>
                          </m:r>
                        </m:sub>
                      </m:sSub>
                    </m:oMath>
                  </a14:m>
                  <a:r>
                    <a:rPr lang="en-US" sz="800" dirty="0"/>
                    <a:t> </a:t>
                  </a:r>
                </a:p>
              </p:txBody>
            </p:sp>
          </mc:Choice>
          <mc:Fallback xmlns="">
            <p:sp>
              <p:nvSpPr>
                <p:cNvPr id="15" name="Rounded Rectangle 10"/>
                <p:cNvSpPr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1846876" y="5682903"/>
                  <a:ext cx="554671" cy="284288"/>
                </a:xfrm>
                <a:prstGeom prst="roundRect">
                  <a:avLst/>
                </a:prstGeom>
                <a:blipFill>
                  <a:blip r:embed="rId2"/>
                  <a:stretch>
                    <a:fillRect/>
                  </a:stretch>
                </a:blipFill>
                <a:ln w="19050"/>
              </p:spPr>
              <p:txBody>
                <a:bodyPr/>
                <a:lstStyle/>
                <a:p>
                  <a:r>
                    <a:rPr lang="zh-CN" altLang="en-US">
                      <a:noFill/>
                    </a:rPr>
                    <a:t> </a:t>
                  </a:r>
                </a:p>
              </p:txBody>
            </p:sp>
          </mc:Fallback>
        </mc:AlternateContent>
        <p:sp>
          <p:nvSpPr>
            <p:cNvPr id="13" name="Rounded Rectangle 13">
              <a:extLst>
                <a:ext uri="{FF2B5EF4-FFF2-40B4-BE49-F238E27FC236}">
                  <a16:creationId xmlns:a16="http://schemas.microsoft.com/office/drawing/2014/main" id="{889D2B4E-DAC8-4501-B499-51CE38FFFDDB}"/>
                </a:ext>
              </a:extLst>
            </p:cNvPr>
            <p:cNvSpPr/>
            <p:nvPr/>
          </p:nvSpPr>
          <p:spPr>
            <a:xfrm>
              <a:off x="2638549" y="4858714"/>
              <a:ext cx="554671" cy="284288"/>
            </a:xfrm>
            <a:prstGeom prst="roundRect">
              <a:avLst/>
            </a:prstGeom>
            <a:ln w="19050"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r>
                <a:rPr lang="en-US" altLang="zh-CN" sz="800" dirty="0"/>
                <a:t>LSTM</a:t>
              </a:r>
              <a:endParaRPr lang="en-US" sz="800" dirty="0"/>
            </a:p>
          </p:txBody>
        </p:sp>
        <p:cxnSp>
          <p:nvCxnSpPr>
            <p:cNvPr id="14" name="Straight Arrow Connector 14">
              <a:extLst>
                <a:ext uri="{FF2B5EF4-FFF2-40B4-BE49-F238E27FC236}">
                  <a16:creationId xmlns:a16="http://schemas.microsoft.com/office/drawing/2014/main" id="{5A14D919-A26E-4BAA-B6AC-18BF4243146F}"/>
                </a:ext>
              </a:extLst>
            </p:cNvPr>
            <p:cNvCxnSpPr>
              <a:endCxn id="13" idx="2"/>
            </p:cNvCxnSpPr>
            <p:nvPr/>
          </p:nvCxnSpPr>
          <p:spPr>
            <a:xfrm flipH="1" flipV="1">
              <a:off x="2915885" y="5143002"/>
              <a:ext cx="3" cy="553772"/>
            </a:xfrm>
            <a:prstGeom prst="straightConnector1">
              <a:avLst/>
            </a:prstGeom>
            <a:ln w="19050"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5" name="Rounded Rectangle 15">
                  <a:extLst>
                    <a:ext uri="{FF2B5EF4-FFF2-40B4-BE49-F238E27FC236}">
                      <a16:creationId xmlns:a16="http://schemas.microsoft.com/office/drawing/2014/main" id="{A32507BA-716F-4FB9-B854-568BA206A04D}"/>
                    </a:ext>
                  </a:extLst>
                </p:cNvPr>
                <p:cNvSpPr/>
                <p:nvPr/>
              </p:nvSpPr>
              <p:spPr>
                <a:xfrm>
                  <a:off x="2638550" y="5682903"/>
                  <a:ext cx="554671" cy="284288"/>
                </a:xfrm>
                <a:prstGeom prst="roundRect">
                  <a:avLst/>
                </a:prstGeom>
                <a:ln w="19050"/>
              </p:spPr>
              <p:style>
                <a:lnRef idx="2">
                  <a:schemeClr val="dk1"/>
                </a:lnRef>
                <a:fillRef idx="1">
                  <a:schemeClr val="lt1"/>
                </a:fillRef>
                <a:effectRef idx="0">
                  <a:schemeClr val="dk1"/>
                </a:effectRef>
                <a:fontRef idx="minor">
                  <a:schemeClr val="dk1"/>
                </a:fontRef>
              </p:style>
              <p:txBody>
                <a:bodyPr rtlCol="0" anchor="ctr"/>
                <a:lstStyle/>
                <a:p>
                  <a:pPr algn="ctr"/>
                  <a14:m>
                    <m:oMath xmlns:m="http://schemas.openxmlformats.org/officeDocument/2006/math">
                      <m:sSub>
                        <m:sSubPr>
                          <m:ctrlPr>
                            <a:rPr lang="en-US" sz="800" i="1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sz="800" i="1">
                              <a:latin typeface="Cambria Math" charset="0"/>
                            </a:rPr>
                            <m:t>𝑥</m:t>
                          </m:r>
                        </m:e>
                        <m:sub>
                          <m:r>
                            <a:rPr lang="en-US" sz="800" i="1">
                              <a:latin typeface="Cambria Math" charset="0"/>
                            </a:rPr>
                            <m:t>2</m:t>
                          </m:r>
                        </m:sub>
                      </m:sSub>
                    </m:oMath>
                  </a14:m>
                  <a:r>
                    <a:rPr lang="en-US" sz="800" dirty="0"/>
                    <a:t> </a:t>
                  </a:r>
                </a:p>
              </p:txBody>
            </p:sp>
          </mc:Choice>
          <mc:Fallback xmlns="">
            <p:sp>
              <p:nvSpPr>
                <p:cNvPr id="18" name="Rounded Rectangle 15"/>
                <p:cNvSpPr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2638550" y="5682903"/>
                  <a:ext cx="554671" cy="284288"/>
                </a:xfrm>
                <a:prstGeom prst="roundRect">
                  <a:avLst/>
                </a:prstGeom>
                <a:blipFill>
                  <a:blip r:embed="rId3"/>
                  <a:stretch>
                    <a:fillRect/>
                  </a:stretch>
                </a:blipFill>
                <a:ln w="19050"/>
              </p:spPr>
              <p:txBody>
                <a:bodyPr/>
                <a:lstStyle/>
                <a:p>
                  <a:r>
                    <a:rPr lang="zh-CN" altLang="en-US">
                      <a:noFill/>
                    </a:rPr>
                    <a:t> </a:t>
                  </a:r>
                </a:p>
              </p:txBody>
            </p:sp>
          </mc:Fallback>
        </mc:AlternateContent>
        <p:cxnSp>
          <p:nvCxnSpPr>
            <p:cNvPr id="16" name="Straight Arrow Connector 17">
              <a:extLst>
                <a:ext uri="{FF2B5EF4-FFF2-40B4-BE49-F238E27FC236}">
                  <a16:creationId xmlns:a16="http://schemas.microsoft.com/office/drawing/2014/main" id="{344D1E76-E24E-4EC0-BD86-19079DB5A612}"/>
                </a:ext>
              </a:extLst>
            </p:cNvPr>
            <p:cNvCxnSpPr>
              <a:stCxn id="10" idx="3"/>
              <a:endCxn id="13" idx="1"/>
            </p:cNvCxnSpPr>
            <p:nvPr/>
          </p:nvCxnSpPr>
          <p:spPr>
            <a:xfrm>
              <a:off x="2401546" y="5000858"/>
              <a:ext cx="237003" cy="0"/>
            </a:xfrm>
            <a:prstGeom prst="straightConnector1">
              <a:avLst/>
            </a:prstGeom>
            <a:ln w="19050">
              <a:tailEnd type="triangle"/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sp>
          <p:nvSpPr>
            <p:cNvPr id="17" name="Rounded Rectangle 20">
              <a:extLst>
                <a:ext uri="{FF2B5EF4-FFF2-40B4-BE49-F238E27FC236}">
                  <a16:creationId xmlns:a16="http://schemas.microsoft.com/office/drawing/2014/main" id="{5C6CBE7D-C927-426F-BD7B-570535F6CDF7}"/>
                </a:ext>
              </a:extLst>
            </p:cNvPr>
            <p:cNvSpPr/>
            <p:nvPr/>
          </p:nvSpPr>
          <p:spPr>
            <a:xfrm>
              <a:off x="4083946" y="4858714"/>
              <a:ext cx="554671" cy="284288"/>
            </a:xfrm>
            <a:prstGeom prst="roundRect">
              <a:avLst/>
            </a:prstGeom>
            <a:ln w="19050"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r>
                <a:rPr lang="en-US" altLang="zh-CN" sz="800" dirty="0"/>
                <a:t>LSTM</a:t>
              </a:r>
              <a:endParaRPr lang="en-US" sz="800" dirty="0"/>
            </a:p>
          </p:txBody>
        </p:sp>
        <p:cxnSp>
          <p:nvCxnSpPr>
            <p:cNvPr id="18" name="Straight Arrow Connector 21">
              <a:extLst>
                <a:ext uri="{FF2B5EF4-FFF2-40B4-BE49-F238E27FC236}">
                  <a16:creationId xmlns:a16="http://schemas.microsoft.com/office/drawing/2014/main" id="{06BE5607-CA84-474B-9313-5C7C1E096511}"/>
                </a:ext>
              </a:extLst>
            </p:cNvPr>
            <p:cNvCxnSpPr>
              <a:endCxn id="17" idx="2"/>
            </p:cNvCxnSpPr>
            <p:nvPr/>
          </p:nvCxnSpPr>
          <p:spPr>
            <a:xfrm flipV="1">
              <a:off x="4361282" y="5143002"/>
              <a:ext cx="0" cy="539901"/>
            </a:xfrm>
            <a:prstGeom prst="straightConnector1">
              <a:avLst/>
            </a:prstGeom>
            <a:ln w="19050"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9" name="Rounded Rectangle 22">
                  <a:extLst>
                    <a:ext uri="{FF2B5EF4-FFF2-40B4-BE49-F238E27FC236}">
                      <a16:creationId xmlns:a16="http://schemas.microsoft.com/office/drawing/2014/main" id="{6772324B-112E-40E7-9CE1-79AE7F55F3C2}"/>
                    </a:ext>
                  </a:extLst>
                </p:cNvPr>
                <p:cNvSpPr/>
                <p:nvPr/>
              </p:nvSpPr>
              <p:spPr>
                <a:xfrm>
                  <a:off x="4083947" y="5682903"/>
                  <a:ext cx="554671" cy="284288"/>
                </a:xfrm>
                <a:prstGeom prst="roundRect">
                  <a:avLst/>
                </a:prstGeom>
                <a:ln w="19050"/>
              </p:spPr>
              <p:style>
                <a:lnRef idx="2">
                  <a:schemeClr val="dk1"/>
                </a:lnRef>
                <a:fillRef idx="1">
                  <a:schemeClr val="lt1"/>
                </a:fillRef>
                <a:effectRef idx="0">
                  <a:schemeClr val="dk1"/>
                </a:effectRef>
                <a:fontRef idx="minor">
                  <a:schemeClr val="dk1"/>
                </a:fontRef>
              </p:style>
              <p:txBody>
                <a:bodyPr rtlCol="0" anchor="ctr"/>
                <a:lstStyle/>
                <a:p>
                  <a:pPr algn="ctr"/>
                  <a14:m>
                    <m:oMath xmlns:m="http://schemas.openxmlformats.org/officeDocument/2006/math">
                      <m:sSub>
                        <m:sSubPr>
                          <m:ctrlPr>
                            <a:rPr lang="en-US" sz="800" i="1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sz="800" i="1">
                              <a:latin typeface="Cambria Math" charset="0"/>
                            </a:rPr>
                            <m:t>𝑥</m:t>
                          </m:r>
                        </m:e>
                        <m:sub>
                          <m:r>
                            <a:rPr lang="en-US" sz="800" i="1">
                              <a:latin typeface="Cambria Math" charset="0"/>
                            </a:rPr>
                            <m:t>𝑛</m:t>
                          </m:r>
                        </m:sub>
                      </m:sSub>
                    </m:oMath>
                  </a14:m>
                  <a:r>
                    <a:rPr lang="en-US" sz="800" dirty="0"/>
                    <a:t> </a:t>
                  </a:r>
                </a:p>
              </p:txBody>
            </p:sp>
          </mc:Choice>
          <mc:Fallback xmlns="">
            <p:sp>
              <p:nvSpPr>
                <p:cNvPr id="22" name="Rounded Rectangle 22"/>
                <p:cNvSpPr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4083947" y="5682903"/>
                  <a:ext cx="554671" cy="284288"/>
                </a:xfrm>
                <a:prstGeom prst="roundRect">
                  <a:avLst/>
                </a:prstGeom>
                <a:blipFill>
                  <a:blip r:embed="rId4"/>
                  <a:stretch>
                    <a:fillRect/>
                  </a:stretch>
                </a:blipFill>
                <a:ln w="19050"/>
              </p:spPr>
              <p:txBody>
                <a:bodyPr/>
                <a:lstStyle/>
                <a:p>
                  <a:r>
                    <a:rPr lang="zh-CN" altLang="en-US">
                      <a:noFill/>
                    </a:rPr>
                    <a:t> </a:t>
                  </a:r>
                </a:p>
              </p:txBody>
            </p:sp>
          </mc:Fallback>
        </mc:AlternateContent>
        <p:cxnSp>
          <p:nvCxnSpPr>
            <p:cNvPr id="20" name="Straight Arrow Connector 26">
              <a:extLst>
                <a:ext uri="{FF2B5EF4-FFF2-40B4-BE49-F238E27FC236}">
                  <a16:creationId xmlns:a16="http://schemas.microsoft.com/office/drawing/2014/main" id="{771BF733-4ED0-46C2-ADC0-4065158488E1}"/>
                </a:ext>
              </a:extLst>
            </p:cNvPr>
            <p:cNvCxnSpPr>
              <a:stCxn id="13" idx="3"/>
            </p:cNvCxnSpPr>
            <p:nvPr/>
          </p:nvCxnSpPr>
          <p:spPr>
            <a:xfrm>
              <a:off x="3193220" y="5000858"/>
              <a:ext cx="236577" cy="0"/>
            </a:xfrm>
            <a:prstGeom prst="straightConnector1">
              <a:avLst/>
            </a:prstGeom>
            <a:ln w="19050">
              <a:tailEnd type="triangle"/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cxnSp>
          <p:nvCxnSpPr>
            <p:cNvPr id="21" name="Straight Arrow Connector 28">
              <a:extLst>
                <a:ext uri="{FF2B5EF4-FFF2-40B4-BE49-F238E27FC236}">
                  <a16:creationId xmlns:a16="http://schemas.microsoft.com/office/drawing/2014/main" id="{A5A45172-9932-4B32-8393-A0A9CF8931F1}"/>
                </a:ext>
              </a:extLst>
            </p:cNvPr>
            <p:cNvCxnSpPr>
              <a:endCxn id="17" idx="1"/>
            </p:cNvCxnSpPr>
            <p:nvPr/>
          </p:nvCxnSpPr>
          <p:spPr>
            <a:xfrm>
              <a:off x="3846529" y="5000858"/>
              <a:ext cx="237417" cy="0"/>
            </a:xfrm>
            <a:prstGeom prst="straightConnector1">
              <a:avLst/>
            </a:prstGeom>
            <a:ln w="19050"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2" name="Rounded Rectangle 32">
              <a:extLst>
                <a:ext uri="{FF2B5EF4-FFF2-40B4-BE49-F238E27FC236}">
                  <a16:creationId xmlns:a16="http://schemas.microsoft.com/office/drawing/2014/main" id="{B76F06F3-DD7A-49B0-8C75-6E38FD6B3246}"/>
                </a:ext>
              </a:extLst>
            </p:cNvPr>
            <p:cNvSpPr/>
            <p:nvPr/>
          </p:nvSpPr>
          <p:spPr>
            <a:xfrm>
              <a:off x="1833766" y="4296124"/>
              <a:ext cx="554671" cy="284288"/>
            </a:xfrm>
            <a:prstGeom prst="roundRect">
              <a:avLst/>
            </a:prstGeom>
            <a:ln w="19050"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r>
                <a:rPr lang="en-US" altLang="zh-CN" sz="800" dirty="0"/>
                <a:t>LSTM</a:t>
              </a:r>
              <a:endParaRPr lang="en-US" sz="800" dirty="0"/>
            </a:p>
          </p:txBody>
        </p:sp>
        <p:sp>
          <p:nvSpPr>
            <p:cNvPr id="23" name="Rounded Rectangle 33">
              <a:extLst>
                <a:ext uri="{FF2B5EF4-FFF2-40B4-BE49-F238E27FC236}">
                  <a16:creationId xmlns:a16="http://schemas.microsoft.com/office/drawing/2014/main" id="{1C3DAFC7-1C1C-4E80-AFAA-3D98FF5B809A}"/>
                </a:ext>
              </a:extLst>
            </p:cNvPr>
            <p:cNvSpPr/>
            <p:nvPr/>
          </p:nvSpPr>
          <p:spPr>
            <a:xfrm>
              <a:off x="2625440" y="4296124"/>
              <a:ext cx="554671" cy="284288"/>
            </a:xfrm>
            <a:prstGeom prst="roundRect">
              <a:avLst/>
            </a:prstGeom>
            <a:ln w="19050"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r>
                <a:rPr lang="en-US" altLang="zh-CN" sz="800" dirty="0"/>
                <a:t>LSTM</a:t>
              </a:r>
              <a:endParaRPr lang="en-US" sz="800" dirty="0"/>
            </a:p>
          </p:txBody>
        </p:sp>
        <p:sp>
          <p:nvSpPr>
            <p:cNvPr id="24" name="Rounded Rectangle 35">
              <a:extLst>
                <a:ext uri="{FF2B5EF4-FFF2-40B4-BE49-F238E27FC236}">
                  <a16:creationId xmlns:a16="http://schemas.microsoft.com/office/drawing/2014/main" id="{2B60DD28-721A-4D7A-80E5-55E4AD620004}"/>
                </a:ext>
              </a:extLst>
            </p:cNvPr>
            <p:cNvSpPr/>
            <p:nvPr/>
          </p:nvSpPr>
          <p:spPr>
            <a:xfrm>
              <a:off x="4070837" y="4296124"/>
              <a:ext cx="554671" cy="284288"/>
            </a:xfrm>
            <a:prstGeom prst="roundRect">
              <a:avLst/>
            </a:prstGeom>
            <a:ln w="19050"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r>
                <a:rPr lang="en-US" altLang="zh-CN" sz="800" dirty="0"/>
                <a:t>LSTM</a:t>
              </a:r>
              <a:endParaRPr lang="en-US" sz="800" dirty="0"/>
            </a:p>
          </p:txBody>
        </p:sp>
        <p:sp>
          <p:nvSpPr>
            <p:cNvPr id="25" name="椭圆 14">
              <a:extLst>
                <a:ext uri="{FF2B5EF4-FFF2-40B4-BE49-F238E27FC236}">
                  <a16:creationId xmlns:a16="http://schemas.microsoft.com/office/drawing/2014/main" id="{4E52D00D-7789-4836-9780-E7E6BEC2C4C0}"/>
                </a:ext>
              </a:extLst>
            </p:cNvPr>
            <p:cNvSpPr/>
            <p:nvPr/>
          </p:nvSpPr>
          <p:spPr>
            <a:xfrm>
              <a:off x="1754759" y="4626429"/>
              <a:ext cx="363957" cy="1056474"/>
            </a:xfrm>
            <a:custGeom>
              <a:avLst/>
              <a:gdLst>
                <a:gd name="connsiteX0" fmla="*/ 0 w 1163053"/>
                <a:gd name="connsiteY0" fmla="*/ 1116981 h 2233962"/>
                <a:gd name="connsiteX1" fmla="*/ 581527 w 1163053"/>
                <a:gd name="connsiteY1" fmla="*/ 0 h 2233962"/>
                <a:gd name="connsiteX2" fmla="*/ 1163054 w 1163053"/>
                <a:gd name="connsiteY2" fmla="*/ 1116981 h 2233962"/>
                <a:gd name="connsiteX3" fmla="*/ 581527 w 1163053"/>
                <a:gd name="connsiteY3" fmla="*/ 2233962 h 2233962"/>
                <a:gd name="connsiteX4" fmla="*/ 0 w 1163053"/>
                <a:gd name="connsiteY4" fmla="*/ 1116981 h 2233962"/>
                <a:gd name="connsiteX0" fmla="*/ 1163054 w 1254494"/>
                <a:gd name="connsiteY0" fmla="*/ 1116981 h 2233962"/>
                <a:gd name="connsiteX1" fmla="*/ 581527 w 1254494"/>
                <a:gd name="connsiteY1" fmla="*/ 2233962 h 2233962"/>
                <a:gd name="connsiteX2" fmla="*/ 0 w 1254494"/>
                <a:gd name="connsiteY2" fmla="*/ 1116981 h 2233962"/>
                <a:gd name="connsiteX3" fmla="*/ 581527 w 1254494"/>
                <a:gd name="connsiteY3" fmla="*/ 0 h 2233962"/>
                <a:gd name="connsiteX4" fmla="*/ 1254494 w 1254494"/>
                <a:gd name="connsiteY4" fmla="*/ 1208421 h 2233962"/>
                <a:gd name="connsiteX0" fmla="*/ 1163054 w 1318663"/>
                <a:gd name="connsiteY0" fmla="*/ 1125576 h 2242557"/>
                <a:gd name="connsiteX1" fmla="*/ 581527 w 1318663"/>
                <a:gd name="connsiteY1" fmla="*/ 2242557 h 2242557"/>
                <a:gd name="connsiteX2" fmla="*/ 0 w 1318663"/>
                <a:gd name="connsiteY2" fmla="*/ 1125576 h 2242557"/>
                <a:gd name="connsiteX3" fmla="*/ 581527 w 1318663"/>
                <a:gd name="connsiteY3" fmla="*/ 8595 h 2242557"/>
                <a:gd name="connsiteX4" fmla="*/ 1318663 w 1318663"/>
                <a:gd name="connsiteY4" fmla="*/ 823985 h 2242557"/>
                <a:gd name="connsiteX0" fmla="*/ 1163054 w 1163054"/>
                <a:gd name="connsiteY0" fmla="*/ 1329050 h 2446031"/>
                <a:gd name="connsiteX1" fmla="*/ 581527 w 1163054"/>
                <a:gd name="connsiteY1" fmla="*/ 2446031 h 2446031"/>
                <a:gd name="connsiteX2" fmla="*/ 0 w 1163054"/>
                <a:gd name="connsiteY2" fmla="*/ 1329050 h 2446031"/>
                <a:gd name="connsiteX3" fmla="*/ 581527 w 1163054"/>
                <a:gd name="connsiteY3" fmla="*/ 212069 h 2446031"/>
                <a:gd name="connsiteX4" fmla="*/ 1110115 w 1163054"/>
                <a:gd name="connsiteY4" fmla="*/ 433901 h 2446031"/>
                <a:gd name="connsiteX0" fmla="*/ 1163054 w 1960347"/>
                <a:gd name="connsiteY0" fmla="*/ 1305269 h 2422250"/>
                <a:gd name="connsiteX1" fmla="*/ 581527 w 1960347"/>
                <a:gd name="connsiteY1" fmla="*/ 2422250 h 2422250"/>
                <a:gd name="connsiteX2" fmla="*/ 0 w 1960347"/>
                <a:gd name="connsiteY2" fmla="*/ 1305269 h 2422250"/>
                <a:gd name="connsiteX3" fmla="*/ 581527 w 1960347"/>
                <a:gd name="connsiteY3" fmla="*/ 188288 h 2422250"/>
                <a:gd name="connsiteX4" fmla="*/ 1960347 w 1960347"/>
                <a:gd name="connsiteY4" fmla="*/ 450225 h 2422250"/>
                <a:gd name="connsiteX0" fmla="*/ 1163054 w 1631483"/>
                <a:gd name="connsiteY0" fmla="*/ 1222557 h 2339538"/>
                <a:gd name="connsiteX1" fmla="*/ 581527 w 1631483"/>
                <a:gd name="connsiteY1" fmla="*/ 2339538 h 2339538"/>
                <a:gd name="connsiteX2" fmla="*/ 0 w 1631483"/>
                <a:gd name="connsiteY2" fmla="*/ 1222557 h 2339538"/>
                <a:gd name="connsiteX3" fmla="*/ 581527 w 1631483"/>
                <a:gd name="connsiteY3" fmla="*/ 105576 h 2339538"/>
                <a:gd name="connsiteX4" fmla="*/ 1631483 w 1631483"/>
                <a:gd name="connsiteY4" fmla="*/ 527934 h 2339538"/>
                <a:gd name="connsiteX0" fmla="*/ 1884948 w 1884948"/>
                <a:gd name="connsiteY0" fmla="*/ 2441757 h 2735166"/>
                <a:gd name="connsiteX1" fmla="*/ 581527 w 1884948"/>
                <a:gd name="connsiteY1" fmla="*/ 2339538 h 2735166"/>
                <a:gd name="connsiteX2" fmla="*/ 0 w 1884948"/>
                <a:gd name="connsiteY2" fmla="*/ 1222557 h 2735166"/>
                <a:gd name="connsiteX3" fmla="*/ 581527 w 1884948"/>
                <a:gd name="connsiteY3" fmla="*/ 105576 h 2735166"/>
                <a:gd name="connsiteX4" fmla="*/ 1631483 w 1884948"/>
                <a:gd name="connsiteY4" fmla="*/ 527934 h 2735166"/>
                <a:gd name="connsiteX0" fmla="*/ 1884948 w 1884948"/>
                <a:gd name="connsiteY0" fmla="*/ 2336181 h 2629590"/>
                <a:gd name="connsiteX1" fmla="*/ 581527 w 1884948"/>
                <a:gd name="connsiteY1" fmla="*/ 2233962 h 2629590"/>
                <a:gd name="connsiteX2" fmla="*/ 0 w 1884948"/>
                <a:gd name="connsiteY2" fmla="*/ 1116981 h 2629590"/>
                <a:gd name="connsiteX3" fmla="*/ 581527 w 1884948"/>
                <a:gd name="connsiteY3" fmla="*/ 0 h 2629590"/>
                <a:gd name="connsiteX0" fmla="*/ 581527 w 581527"/>
                <a:gd name="connsiteY0" fmla="*/ 2233962 h 2233962"/>
                <a:gd name="connsiteX1" fmla="*/ 0 w 581527"/>
                <a:gd name="connsiteY1" fmla="*/ 1116981 h 2233962"/>
                <a:gd name="connsiteX2" fmla="*/ 581527 w 581527"/>
                <a:gd name="connsiteY2" fmla="*/ 0 h 2233962"/>
                <a:gd name="connsiteX0" fmla="*/ 581527 w 581527"/>
                <a:gd name="connsiteY0" fmla="*/ 2233962 h 2233962"/>
                <a:gd name="connsiteX1" fmla="*/ 0 w 581527"/>
                <a:gd name="connsiteY1" fmla="*/ 1116981 h 2233962"/>
                <a:gd name="connsiteX2" fmla="*/ 581527 w 581527"/>
                <a:gd name="connsiteY2" fmla="*/ 0 h 2233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81527" h="2233962">
                  <a:moveTo>
                    <a:pt x="581527" y="2233962"/>
                  </a:moveTo>
                  <a:cubicBezTo>
                    <a:pt x="267369" y="2030762"/>
                    <a:pt x="0" y="1733873"/>
                    <a:pt x="0" y="1116981"/>
                  </a:cubicBezTo>
                  <a:cubicBezTo>
                    <a:pt x="0" y="500089"/>
                    <a:pt x="309613" y="115770"/>
                    <a:pt x="581527" y="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tailEnd type="stealth" w="lg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050" dirty="0"/>
            </a:p>
          </p:txBody>
        </p:sp>
        <p:sp>
          <p:nvSpPr>
            <p:cNvPr id="26" name="椭圆 14">
              <a:extLst>
                <a:ext uri="{FF2B5EF4-FFF2-40B4-BE49-F238E27FC236}">
                  <a16:creationId xmlns:a16="http://schemas.microsoft.com/office/drawing/2014/main" id="{63D07E21-1365-4B1B-9087-B14CBA83B602}"/>
                </a:ext>
              </a:extLst>
            </p:cNvPr>
            <p:cNvSpPr/>
            <p:nvPr/>
          </p:nvSpPr>
          <p:spPr>
            <a:xfrm>
              <a:off x="2538520" y="4626429"/>
              <a:ext cx="377366" cy="1056474"/>
            </a:xfrm>
            <a:custGeom>
              <a:avLst/>
              <a:gdLst>
                <a:gd name="connsiteX0" fmla="*/ 0 w 1163053"/>
                <a:gd name="connsiteY0" fmla="*/ 1116981 h 2233962"/>
                <a:gd name="connsiteX1" fmla="*/ 581527 w 1163053"/>
                <a:gd name="connsiteY1" fmla="*/ 0 h 2233962"/>
                <a:gd name="connsiteX2" fmla="*/ 1163054 w 1163053"/>
                <a:gd name="connsiteY2" fmla="*/ 1116981 h 2233962"/>
                <a:gd name="connsiteX3" fmla="*/ 581527 w 1163053"/>
                <a:gd name="connsiteY3" fmla="*/ 2233962 h 2233962"/>
                <a:gd name="connsiteX4" fmla="*/ 0 w 1163053"/>
                <a:gd name="connsiteY4" fmla="*/ 1116981 h 2233962"/>
                <a:gd name="connsiteX0" fmla="*/ 1163054 w 1254494"/>
                <a:gd name="connsiteY0" fmla="*/ 1116981 h 2233962"/>
                <a:gd name="connsiteX1" fmla="*/ 581527 w 1254494"/>
                <a:gd name="connsiteY1" fmla="*/ 2233962 h 2233962"/>
                <a:gd name="connsiteX2" fmla="*/ 0 w 1254494"/>
                <a:gd name="connsiteY2" fmla="*/ 1116981 h 2233962"/>
                <a:gd name="connsiteX3" fmla="*/ 581527 w 1254494"/>
                <a:gd name="connsiteY3" fmla="*/ 0 h 2233962"/>
                <a:gd name="connsiteX4" fmla="*/ 1254494 w 1254494"/>
                <a:gd name="connsiteY4" fmla="*/ 1208421 h 2233962"/>
                <a:gd name="connsiteX0" fmla="*/ 1163054 w 1318663"/>
                <a:gd name="connsiteY0" fmla="*/ 1125576 h 2242557"/>
                <a:gd name="connsiteX1" fmla="*/ 581527 w 1318663"/>
                <a:gd name="connsiteY1" fmla="*/ 2242557 h 2242557"/>
                <a:gd name="connsiteX2" fmla="*/ 0 w 1318663"/>
                <a:gd name="connsiteY2" fmla="*/ 1125576 h 2242557"/>
                <a:gd name="connsiteX3" fmla="*/ 581527 w 1318663"/>
                <a:gd name="connsiteY3" fmla="*/ 8595 h 2242557"/>
                <a:gd name="connsiteX4" fmla="*/ 1318663 w 1318663"/>
                <a:gd name="connsiteY4" fmla="*/ 823985 h 2242557"/>
                <a:gd name="connsiteX0" fmla="*/ 1163054 w 1163054"/>
                <a:gd name="connsiteY0" fmla="*/ 1329050 h 2446031"/>
                <a:gd name="connsiteX1" fmla="*/ 581527 w 1163054"/>
                <a:gd name="connsiteY1" fmla="*/ 2446031 h 2446031"/>
                <a:gd name="connsiteX2" fmla="*/ 0 w 1163054"/>
                <a:gd name="connsiteY2" fmla="*/ 1329050 h 2446031"/>
                <a:gd name="connsiteX3" fmla="*/ 581527 w 1163054"/>
                <a:gd name="connsiteY3" fmla="*/ 212069 h 2446031"/>
                <a:gd name="connsiteX4" fmla="*/ 1110115 w 1163054"/>
                <a:gd name="connsiteY4" fmla="*/ 433901 h 2446031"/>
                <a:gd name="connsiteX0" fmla="*/ 1163054 w 1960347"/>
                <a:gd name="connsiteY0" fmla="*/ 1305269 h 2422250"/>
                <a:gd name="connsiteX1" fmla="*/ 581527 w 1960347"/>
                <a:gd name="connsiteY1" fmla="*/ 2422250 h 2422250"/>
                <a:gd name="connsiteX2" fmla="*/ 0 w 1960347"/>
                <a:gd name="connsiteY2" fmla="*/ 1305269 h 2422250"/>
                <a:gd name="connsiteX3" fmla="*/ 581527 w 1960347"/>
                <a:gd name="connsiteY3" fmla="*/ 188288 h 2422250"/>
                <a:gd name="connsiteX4" fmla="*/ 1960347 w 1960347"/>
                <a:gd name="connsiteY4" fmla="*/ 450225 h 2422250"/>
                <a:gd name="connsiteX0" fmla="*/ 1163054 w 1631483"/>
                <a:gd name="connsiteY0" fmla="*/ 1222557 h 2339538"/>
                <a:gd name="connsiteX1" fmla="*/ 581527 w 1631483"/>
                <a:gd name="connsiteY1" fmla="*/ 2339538 h 2339538"/>
                <a:gd name="connsiteX2" fmla="*/ 0 w 1631483"/>
                <a:gd name="connsiteY2" fmla="*/ 1222557 h 2339538"/>
                <a:gd name="connsiteX3" fmla="*/ 581527 w 1631483"/>
                <a:gd name="connsiteY3" fmla="*/ 105576 h 2339538"/>
                <a:gd name="connsiteX4" fmla="*/ 1631483 w 1631483"/>
                <a:gd name="connsiteY4" fmla="*/ 527934 h 2339538"/>
                <a:gd name="connsiteX0" fmla="*/ 1884948 w 1884948"/>
                <a:gd name="connsiteY0" fmla="*/ 2441757 h 2735166"/>
                <a:gd name="connsiteX1" fmla="*/ 581527 w 1884948"/>
                <a:gd name="connsiteY1" fmla="*/ 2339538 h 2735166"/>
                <a:gd name="connsiteX2" fmla="*/ 0 w 1884948"/>
                <a:gd name="connsiteY2" fmla="*/ 1222557 h 2735166"/>
                <a:gd name="connsiteX3" fmla="*/ 581527 w 1884948"/>
                <a:gd name="connsiteY3" fmla="*/ 105576 h 2735166"/>
                <a:gd name="connsiteX4" fmla="*/ 1631483 w 1884948"/>
                <a:gd name="connsiteY4" fmla="*/ 527934 h 2735166"/>
                <a:gd name="connsiteX0" fmla="*/ 1884948 w 1884948"/>
                <a:gd name="connsiteY0" fmla="*/ 2336181 h 2629590"/>
                <a:gd name="connsiteX1" fmla="*/ 581527 w 1884948"/>
                <a:gd name="connsiteY1" fmla="*/ 2233962 h 2629590"/>
                <a:gd name="connsiteX2" fmla="*/ 0 w 1884948"/>
                <a:gd name="connsiteY2" fmla="*/ 1116981 h 2629590"/>
                <a:gd name="connsiteX3" fmla="*/ 581527 w 1884948"/>
                <a:gd name="connsiteY3" fmla="*/ 0 h 2629590"/>
                <a:gd name="connsiteX0" fmla="*/ 581527 w 581527"/>
                <a:gd name="connsiteY0" fmla="*/ 2233962 h 2233962"/>
                <a:gd name="connsiteX1" fmla="*/ 0 w 581527"/>
                <a:gd name="connsiteY1" fmla="*/ 1116981 h 2233962"/>
                <a:gd name="connsiteX2" fmla="*/ 581527 w 581527"/>
                <a:gd name="connsiteY2" fmla="*/ 0 h 2233962"/>
                <a:gd name="connsiteX0" fmla="*/ 581527 w 581527"/>
                <a:gd name="connsiteY0" fmla="*/ 2233962 h 2233962"/>
                <a:gd name="connsiteX1" fmla="*/ 0 w 581527"/>
                <a:gd name="connsiteY1" fmla="*/ 1116981 h 2233962"/>
                <a:gd name="connsiteX2" fmla="*/ 581527 w 581527"/>
                <a:gd name="connsiteY2" fmla="*/ 0 h 2233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81527" h="2233962">
                  <a:moveTo>
                    <a:pt x="581527" y="2233962"/>
                  </a:moveTo>
                  <a:cubicBezTo>
                    <a:pt x="267369" y="2030762"/>
                    <a:pt x="0" y="1733873"/>
                    <a:pt x="0" y="1116981"/>
                  </a:cubicBezTo>
                  <a:cubicBezTo>
                    <a:pt x="0" y="500089"/>
                    <a:pt x="309613" y="115770"/>
                    <a:pt x="581527" y="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tailEnd type="stealth" w="lg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050" dirty="0"/>
            </a:p>
          </p:txBody>
        </p:sp>
        <p:sp>
          <p:nvSpPr>
            <p:cNvPr id="27" name="椭圆 14">
              <a:extLst>
                <a:ext uri="{FF2B5EF4-FFF2-40B4-BE49-F238E27FC236}">
                  <a16:creationId xmlns:a16="http://schemas.microsoft.com/office/drawing/2014/main" id="{B23FE46F-68AA-467B-B1CD-5B50C5BCE17F}"/>
                </a:ext>
              </a:extLst>
            </p:cNvPr>
            <p:cNvSpPr/>
            <p:nvPr/>
          </p:nvSpPr>
          <p:spPr>
            <a:xfrm>
              <a:off x="3970392" y="4626429"/>
              <a:ext cx="380381" cy="1056474"/>
            </a:xfrm>
            <a:custGeom>
              <a:avLst/>
              <a:gdLst>
                <a:gd name="connsiteX0" fmla="*/ 0 w 1163053"/>
                <a:gd name="connsiteY0" fmla="*/ 1116981 h 2233962"/>
                <a:gd name="connsiteX1" fmla="*/ 581527 w 1163053"/>
                <a:gd name="connsiteY1" fmla="*/ 0 h 2233962"/>
                <a:gd name="connsiteX2" fmla="*/ 1163054 w 1163053"/>
                <a:gd name="connsiteY2" fmla="*/ 1116981 h 2233962"/>
                <a:gd name="connsiteX3" fmla="*/ 581527 w 1163053"/>
                <a:gd name="connsiteY3" fmla="*/ 2233962 h 2233962"/>
                <a:gd name="connsiteX4" fmla="*/ 0 w 1163053"/>
                <a:gd name="connsiteY4" fmla="*/ 1116981 h 2233962"/>
                <a:gd name="connsiteX0" fmla="*/ 1163054 w 1254494"/>
                <a:gd name="connsiteY0" fmla="*/ 1116981 h 2233962"/>
                <a:gd name="connsiteX1" fmla="*/ 581527 w 1254494"/>
                <a:gd name="connsiteY1" fmla="*/ 2233962 h 2233962"/>
                <a:gd name="connsiteX2" fmla="*/ 0 w 1254494"/>
                <a:gd name="connsiteY2" fmla="*/ 1116981 h 2233962"/>
                <a:gd name="connsiteX3" fmla="*/ 581527 w 1254494"/>
                <a:gd name="connsiteY3" fmla="*/ 0 h 2233962"/>
                <a:gd name="connsiteX4" fmla="*/ 1254494 w 1254494"/>
                <a:gd name="connsiteY4" fmla="*/ 1208421 h 2233962"/>
                <a:gd name="connsiteX0" fmla="*/ 1163054 w 1318663"/>
                <a:gd name="connsiteY0" fmla="*/ 1125576 h 2242557"/>
                <a:gd name="connsiteX1" fmla="*/ 581527 w 1318663"/>
                <a:gd name="connsiteY1" fmla="*/ 2242557 h 2242557"/>
                <a:gd name="connsiteX2" fmla="*/ 0 w 1318663"/>
                <a:gd name="connsiteY2" fmla="*/ 1125576 h 2242557"/>
                <a:gd name="connsiteX3" fmla="*/ 581527 w 1318663"/>
                <a:gd name="connsiteY3" fmla="*/ 8595 h 2242557"/>
                <a:gd name="connsiteX4" fmla="*/ 1318663 w 1318663"/>
                <a:gd name="connsiteY4" fmla="*/ 823985 h 2242557"/>
                <a:gd name="connsiteX0" fmla="*/ 1163054 w 1163054"/>
                <a:gd name="connsiteY0" fmla="*/ 1329050 h 2446031"/>
                <a:gd name="connsiteX1" fmla="*/ 581527 w 1163054"/>
                <a:gd name="connsiteY1" fmla="*/ 2446031 h 2446031"/>
                <a:gd name="connsiteX2" fmla="*/ 0 w 1163054"/>
                <a:gd name="connsiteY2" fmla="*/ 1329050 h 2446031"/>
                <a:gd name="connsiteX3" fmla="*/ 581527 w 1163054"/>
                <a:gd name="connsiteY3" fmla="*/ 212069 h 2446031"/>
                <a:gd name="connsiteX4" fmla="*/ 1110115 w 1163054"/>
                <a:gd name="connsiteY4" fmla="*/ 433901 h 2446031"/>
                <a:gd name="connsiteX0" fmla="*/ 1163054 w 1960347"/>
                <a:gd name="connsiteY0" fmla="*/ 1305269 h 2422250"/>
                <a:gd name="connsiteX1" fmla="*/ 581527 w 1960347"/>
                <a:gd name="connsiteY1" fmla="*/ 2422250 h 2422250"/>
                <a:gd name="connsiteX2" fmla="*/ 0 w 1960347"/>
                <a:gd name="connsiteY2" fmla="*/ 1305269 h 2422250"/>
                <a:gd name="connsiteX3" fmla="*/ 581527 w 1960347"/>
                <a:gd name="connsiteY3" fmla="*/ 188288 h 2422250"/>
                <a:gd name="connsiteX4" fmla="*/ 1960347 w 1960347"/>
                <a:gd name="connsiteY4" fmla="*/ 450225 h 2422250"/>
                <a:gd name="connsiteX0" fmla="*/ 1163054 w 1631483"/>
                <a:gd name="connsiteY0" fmla="*/ 1222557 h 2339538"/>
                <a:gd name="connsiteX1" fmla="*/ 581527 w 1631483"/>
                <a:gd name="connsiteY1" fmla="*/ 2339538 h 2339538"/>
                <a:gd name="connsiteX2" fmla="*/ 0 w 1631483"/>
                <a:gd name="connsiteY2" fmla="*/ 1222557 h 2339538"/>
                <a:gd name="connsiteX3" fmla="*/ 581527 w 1631483"/>
                <a:gd name="connsiteY3" fmla="*/ 105576 h 2339538"/>
                <a:gd name="connsiteX4" fmla="*/ 1631483 w 1631483"/>
                <a:gd name="connsiteY4" fmla="*/ 527934 h 2339538"/>
                <a:gd name="connsiteX0" fmla="*/ 1884948 w 1884948"/>
                <a:gd name="connsiteY0" fmla="*/ 2441757 h 2735166"/>
                <a:gd name="connsiteX1" fmla="*/ 581527 w 1884948"/>
                <a:gd name="connsiteY1" fmla="*/ 2339538 h 2735166"/>
                <a:gd name="connsiteX2" fmla="*/ 0 w 1884948"/>
                <a:gd name="connsiteY2" fmla="*/ 1222557 h 2735166"/>
                <a:gd name="connsiteX3" fmla="*/ 581527 w 1884948"/>
                <a:gd name="connsiteY3" fmla="*/ 105576 h 2735166"/>
                <a:gd name="connsiteX4" fmla="*/ 1631483 w 1884948"/>
                <a:gd name="connsiteY4" fmla="*/ 527934 h 2735166"/>
                <a:gd name="connsiteX0" fmla="*/ 1884948 w 1884948"/>
                <a:gd name="connsiteY0" fmla="*/ 2336181 h 2629590"/>
                <a:gd name="connsiteX1" fmla="*/ 581527 w 1884948"/>
                <a:gd name="connsiteY1" fmla="*/ 2233962 h 2629590"/>
                <a:gd name="connsiteX2" fmla="*/ 0 w 1884948"/>
                <a:gd name="connsiteY2" fmla="*/ 1116981 h 2629590"/>
                <a:gd name="connsiteX3" fmla="*/ 581527 w 1884948"/>
                <a:gd name="connsiteY3" fmla="*/ 0 h 2629590"/>
                <a:gd name="connsiteX0" fmla="*/ 581527 w 581527"/>
                <a:gd name="connsiteY0" fmla="*/ 2233962 h 2233962"/>
                <a:gd name="connsiteX1" fmla="*/ 0 w 581527"/>
                <a:gd name="connsiteY1" fmla="*/ 1116981 h 2233962"/>
                <a:gd name="connsiteX2" fmla="*/ 581527 w 581527"/>
                <a:gd name="connsiteY2" fmla="*/ 0 h 2233962"/>
                <a:gd name="connsiteX0" fmla="*/ 581527 w 581527"/>
                <a:gd name="connsiteY0" fmla="*/ 2233962 h 2233962"/>
                <a:gd name="connsiteX1" fmla="*/ 0 w 581527"/>
                <a:gd name="connsiteY1" fmla="*/ 1116981 h 2233962"/>
                <a:gd name="connsiteX2" fmla="*/ 581527 w 581527"/>
                <a:gd name="connsiteY2" fmla="*/ 0 h 2233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81527" h="2233962">
                  <a:moveTo>
                    <a:pt x="581527" y="2233962"/>
                  </a:moveTo>
                  <a:cubicBezTo>
                    <a:pt x="267369" y="2030762"/>
                    <a:pt x="0" y="1733873"/>
                    <a:pt x="0" y="1116981"/>
                  </a:cubicBezTo>
                  <a:cubicBezTo>
                    <a:pt x="0" y="500089"/>
                    <a:pt x="309613" y="115770"/>
                    <a:pt x="581527" y="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tailEnd type="stealth" w="lg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050" dirty="0"/>
            </a:p>
          </p:txBody>
        </p: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8" name="Rounded Rectangle 32">
                  <a:extLst>
                    <a:ext uri="{FF2B5EF4-FFF2-40B4-BE49-F238E27FC236}">
                      <a16:creationId xmlns:a16="http://schemas.microsoft.com/office/drawing/2014/main" id="{39131D49-66F0-4E42-B404-B25270AC5A29}"/>
                    </a:ext>
                  </a:extLst>
                </p:cNvPr>
                <p:cNvSpPr/>
                <p:nvPr/>
              </p:nvSpPr>
              <p:spPr>
                <a:xfrm>
                  <a:off x="1834693" y="3702005"/>
                  <a:ext cx="554671" cy="284288"/>
                </a:xfrm>
                <a:prstGeom prst="roundRect">
                  <a:avLst/>
                </a:prstGeom>
                <a:ln w="19050"/>
              </p:spPr>
              <p:style>
                <a:lnRef idx="2">
                  <a:schemeClr val="dk1"/>
                </a:lnRef>
                <a:fillRef idx="1">
                  <a:schemeClr val="lt1"/>
                </a:fillRef>
                <a:effectRef idx="0">
                  <a:schemeClr val="dk1"/>
                </a:effectRef>
                <a:fontRef idx="minor">
                  <a:schemeClr val="dk1"/>
                </a:fontRef>
              </p:style>
              <p:txBody>
                <a:bodyPr rtlCol="0" anchor="ctr"/>
                <a:lstStyle/>
                <a:p>
                  <a:pPr algn="ctr"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altLang="zh-CN" sz="800" i="1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altLang="zh-CN" sz="800" i="1">
                                <a:latin typeface="Cambria Math" panose="02040503050406030204" pitchFamily="18" charset="0"/>
                              </a:rPr>
                              <m:t>h</m:t>
                            </m:r>
                          </m:e>
                          <m:sub>
                            <m:r>
                              <a:rPr lang="en-US" altLang="zh-CN" sz="800" i="1">
                                <a:latin typeface="Cambria Math" charset="0"/>
                              </a:rPr>
                              <m:t>1</m:t>
                            </m:r>
                          </m:sub>
                        </m:sSub>
                      </m:oMath>
                    </m:oMathPara>
                  </a14:m>
                  <a:endParaRPr lang="en-US" sz="800" dirty="0"/>
                </a:p>
              </p:txBody>
            </p:sp>
          </mc:Choice>
          <mc:Fallback xmlns="">
            <p:sp>
              <p:nvSpPr>
                <p:cNvPr id="31" name="Rounded Rectangle 32"/>
                <p:cNvSpPr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1834693" y="3702005"/>
                  <a:ext cx="554671" cy="284288"/>
                </a:xfrm>
                <a:prstGeom prst="roundRect">
                  <a:avLst/>
                </a:prstGeom>
                <a:blipFill>
                  <a:blip r:embed="rId5"/>
                  <a:stretch>
                    <a:fillRect/>
                  </a:stretch>
                </a:blipFill>
                <a:ln w="19050"/>
              </p:spPr>
              <p:txBody>
                <a:bodyPr/>
                <a:lstStyle/>
                <a:p>
                  <a:r>
                    <a:rPr lang="zh-CN" alt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9" name="Rounded Rectangle 33">
                  <a:extLst>
                    <a:ext uri="{FF2B5EF4-FFF2-40B4-BE49-F238E27FC236}">
                      <a16:creationId xmlns:a16="http://schemas.microsoft.com/office/drawing/2014/main" id="{92567775-E502-4E45-B085-19710733185D}"/>
                    </a:ext>
                  </a:extLst>
                </p:cNvPr>
                <p:cNvSpPr/>
                <p:nvPr/>
              </p:nvSpPr>
              <p:spPr>
                <a:xfrm>
                  <a:off x="2626367" y="3702005"/>
                  <a:ext cx="554671" cy="284288"/>
                </a:xfrm>
                <a:prstGeom prst="roundRect">
                  <a:avLst/>
                </a:prstGeom>
                <a:ln w="19050"/>
              </p:spPr>
              <p:style>
                <a:lnRef idx="2">
                  <a:schemeClr val="dk1"/>
                </a:lnRef>
                <a:fillRef idx="1">
                  <a:schemeClr val="lt1"/>
                </a:fillRef>
                <a:effectRef idx="0">
                  <a:schemeClr val="dk1"/>
                </a:effectRef>
                <a:fontRef idx="minor">
                  <a:schemeClr val="dk1"/>
                </a:fontRef>
              </p:style>
              <p:txBody>
                <a:bodyPr rtlCol="0" anchor="ctr"/>
                <a:lstStyle/>
                <a:p>
                  <a:pPr algn="ctr"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altLang="zh-CN" sz="800" i="1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altLang="zh-CN" sz="800" i="1">
                                <a:latin typeface="Cambria Math" panose="02040503050406030204" pitchFamily="18" charset="0"/>
                              </a:rPr>
                              <m:t>h</m:t>
                            </m:r>
                          </m:e>
                          <m:sub>
                            <m:r>
                              <a:rPr lang="en-US" altLang="zh-CN" sz="800" i="1">
                                <a:latin typeface="Cambria Math" panose="02040503050406030204" pitchFamily="18" charset="0"/>
                              </a:rPr>
                              <m:t>2</m:t>
                            </m:r>
                          </m:sub>
                        </m:sSub>
                      </m:oMath>
                    </m:oMathPara>
                  </a14:m>
                  <a:endParaRPr lang="en-US" sz="800" dirty="0"/>
                </a:p>
              </p:txBody>
            </p:sp>
          </mc:Choice>
          <mc:Fallback xmlns="">
            <p:sp>
              <p:nvSpPr>
                <p:cNvPr id="32" name="Rounded Rectangle 33"/>
                <p:cNvSpPr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2626367" y="3702005"/>
                  <a:ext cx="554671" cy="284288"/>
                </a:xfrm>
                <a:prstGeom prst="roundRect">
                  <a:avLst/>
                </a:prstGeom>
                <a:blipFill>
                  <a:blip r:embed="rId6"/>
                  <a:stretch>
                    <a:fillRect/>
                  </a:stretch>
                </a:blipFill>
                <a:ln w="19050"/>
              </p:spPr>
              <p:txBody>
                <a:bodyPr/>
                <a:lstStyle/>
                <a:p>
                  <a:r>
                    <a:rPr lang="zh-CN" alt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30" name="Rounded Rectangle 35">
                  <a:extLst>
                    <a:ext uri="{FF2B5EF4-FFF2-40B4-BE49-F238E27FC236}">
                      <a16:creationId xmlns:a16="http://schemas.microsoft.com/office/drawing/2014/main" id="{39C044FE-2560-45D9-AF8A-8AB3E6F5E4C8}"/>
                    </a:ext>
                  </a:extLst>
                </p:cNvPr>
                <p:cNvSpPr/>
                <p:nvPr/>
              </p:nvSpPr>
              <p:spPr>
                <a:xfrm>
                  <a:off x="4071764" y="3702005"/>
                  <a:ext cx="554671" cy="284288"/>
                </a:xfrm>
                <a:prstGeom prst="roundRect">
                  <a:avLst/>
                </a:prstGeom>
                <a:ln w="19050"/>
              </p:spPr>
              <p:style>
                <a:lnRef idx="2">
                  <a:schemeClr val="dk1"/>
                </a:lnRef>
                <a:fillRef idx="1">
                  <a:schemeClr val="lt1"/>
                </a:fillRef>
                <a:effectRef idx="0">
                  <a:schemeClr val="dk1"/>
                </a:effectRef>
                <a:fontRef idx="minor">
                  <a:schemeClr val="dk1"/>
                </a:fontRef>
              </p:style>
              <p:txBody>
                <a:bodyPr rtlCol="0" anchor="ctr"/>
                <a:lstStyle/>
                <a:p>
                  <a:pPr algn="ctr"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altLang="zh-CN" sz="800" i="1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altLang="zh-CN" sz="800" i="1">
                                <a:latin typeface="Cambria Math" panose="02040503050406030204" pitchFamily="18" charset="0"/>
                              </a:rPr>
                              <m:t>h</m:t>
                            </m:r>
                          </m:e>
                          <m:sub>
                            <m:r>
                              <a:rPr lang="en-US" altLang="zh-CN" sz="800" i="1">
                                <a:latin typeface="Cambria Math" panose="02040503050406030204" pitchFamily="18" charset="0"/>
                              </a:rPr>
                              <m:t>𝑛</m:t>
                            </m:r>
                          </m:sub>
                        </m:sSub>
                      </m:oMath>
                    </m:oMathPara>
                  </a14:m>
                  <a:endParaRPr lang="en-US" sz="800" dirty="0"/>
                </a:p>
              </p:txBody>
            </p:sp>
          </mc:Choice>
          <mc:Fallback xmlns="">
            <p:sp>
              <p:nvSpPr>
                <p:cNvPr id="33" name="Rounded Rectangle 35"/>
                <p:cNvSpPr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4071764" y="3702005"/>
                  <a:ext cx="554671" cy="284288"/>
                </a:xfrm>
                <a:prstGeom prst="roundRect">
                  <a:avLst/>
                </a:prstGeom>
                <a:blipFill>
                  <a:blip r:embed="rId7"/>
                  <a:stretch>
                    <a:fillRect/>
                  </a:stretch>
                </a:blipFill>
                <a:ln w="19050"/>
              </p:spPr>
              <p:txBody>
                <a:bodyPr/>
                <a:lstStyle/>
                <a:p>
                  <a:r>
                    <a:rPr lang="zh-CN" altLang="en-US">
                      <a:noFill/>
                    </a:rPr>
                    <a:t> </a:t>
                  </a:r>
                </a:p>
              </p:txBody>
            </p:sp>
          </mc:Fallback>
        </mc:AlternateContent>
        <p:sp>
          <p:nvSpPr>
            <p:cNvPr id="31" name="椭圆 14">
              <a:extLst>
                <a:ext uri="{FF2B5EF4-FFF2-40B4-BE49-F238E27FC236}">
                  <a16:creationId xmlns:a16="http://schemas.microsoft.com/office/drawing/2014/main" id="{FA30D838-355A-4EA3-A0F4-BBA637A3C25C}"/>
                </a:ext>
              </a:extLst>
            </p:cNvPr>
            <p:cNvSpPr/>
            <p:nvPr/>
          </p:nvSpPr>
          <p:spPr>
            <a:xfrm>
              <a:off x="1707479" y="4032222"/>
              <a:ext cx="411238" cy="819960"/>
            </a:xfrm>
            <a:custGeom>
              <a:avLst/>
              <a:gdLst>
                <a:gd name="connsiteX0" fmla="*/ 0 w 1163053"/>
                <a:gd name="connsiteY0" fmla="*/ 1116981 h 2233962"/>
                <a:gd name="connsiteX1" fmla="*/ 581527 w 1163053"/>
                <a:gd name="connsiteY1" fmla="*/ 0 h 2233962"/>
                <a:gd name="connsiteX2" fmla="*/ 1163054 w 1163053"/>
                <a:gd name="connsiteY2" fmla="*/ 1116981 h 2233962"/>
                <a:gd name="connsiteX3" fmla="*/ 581527 w 1163053"/>
                <a:gd name="connsiteY3" fmla="*/ 2233962 h 2233962"/>
                <a:gd name="connsiteX4" fmla="*/ 0 w 1163053"/>
                <a:gd name="connsiteY4" fmla="*/ 1116981 h 2233962"/>
                <a:gd name="connsiteX0" fmla="*/ 1163054 w 1254494"/>
                <a:gd name="connsiteY0" fmla="*/ 1116981 h 2233962"/>
                <a:gd name="connsiteX1" fmla="*/ 581527 w 1254494"/>
                <a:gd name="connsiteY1" fmla="*/ 2233962 h 2233962"/>
                <a:gd name="connsiteX2" fmla="*/ 0 w 1254494"/>
                <a:gd name="connsiteY2" fmla="*/ 1116981 h 2233962"/>
                <a:gd name="connsiteX3" fmla="*/ 581527 w 1254494"/>
                <a:gd name="connsiteY3" fmla="*/ 0 h 2233962"/>
                <a:gd name="connsiteX4" fmla="*/ 1254494 w 1254494"/>
                <a:gd name="connsiteY4" fmla="*/ 1208421 h 2233962"/>
                <a:gd name="connsiteX0" fmla="*/ 1163054 w 1318663"/>
                <a:gd name="connsiteY0" fmla="*/ 1125576 h 2242557"/>
                <a:gd name="connsiteX1" fmla="*/ 581527 w 1318663"/>
                <a:gd name="connsiteY1" fmla="*/ 2242557 h 2242557"/>
                <a:gd name="connsiteX2" fmla="*/ 0 w 1318663"/>
                <a:gd name="connsiteY2" fmla="*/ 1125576 h 2242557"/>
                <a:gd name="connsiteX3" fmla="*/ 581527 w 1318663"/>
                <a:gd name="connsiteY3" fmla="*/ 8595 h 2242557"/>
                <a:gd name="connsiteX4" fmla="*/ 1318663 w 1318663"/>
                <a:gd name="connsiteY4" fmla="*/ 823985 h 2242557"/>
                <a:gd name="connsiteX0" fmla="*/ 1163054 w 1163054"/>
                <a:gd name="connsiteY0" fmla="*/ 1329050 h 2446031"/>
                <a:gd name="connsiteX1" fmla="*/ 581527 w 1163054"/>
                <a:gd name="connsiteY1" fmla="*/ 2446031 h 2446031"/>
                <a:gd name="connsiteX2" fmla="*/ 0 w 1163054"/>
                <a:gd name="connsiteY2" fmla="*/ 1329050 h 2446031"/>
                <a:gd name="connsiteX3" fmla="*/ 581527 w 1163054"/>
                <a:gd name="connsiteY3" fmla="*/ 212069 h 2446031"/>
                <a:gd name="connsiteX4" fmla="*/ 1110115 w 1163054"/>
                <a:gd name="connsiteY4" fmla="*/ 433901 h 2446031"/>
                <a:gd name="connsiteX0" fmla="*/ 1163054 w 1960347"/>
                <a:gd name="connsiteY0" fmla="*/ 1305269 h 2422250"/>
                <a:gd name="connsiteX1" fmla="*/ 581527 w 1960347"/>
                <a:gd name="connsiteY1" fmla="*/ 2422250 h 2422250"/>
                <a:gd name="connsiteX2" fmla="*/ 0 w 1960347"/>
                <a:gd name="connsiteY2" fmla="*/ 1305269 h 2422250"/>
                <a:gd name="connsiteX3" fmla="*/ 581527 w 1960347"/>
                <a:gd name="connsiteY3" fmla="*/ 188288 h 2422250"/>
                <a:gd name="connsiteX4" fmla="*/ 1960347 w 1960347"/>
                <a:gd name="connsiteY4" fmla="*/ 450225 h 2422250"/>
                <a:gd name="connsiteX0" fmla="*/ 1163054 w 1631483"/>
                <a:gd name="connsiteY0" fmla="*/ 1222557 h 2339538"/>
                <a:gd name="connsiteX1" fmla="*/ 581527 w 1631483"/>
                <a:gd name="connsiteY1" fmla="*/ 2339538 h 2339538"/>
                <a:gd name="connsiteX2" fmla="*/ 0 w 1631483"/>
                <a:gd name="connsiteY2" fmla="*/ 1222557 h 2339538"/>
                <a:gd name="connsiteX3" fmla="*/ 581527 w 1631483"/>
                <a:gd name="connsiteY3" fmla="*/ 105576 h 2339538"/>
                <a:gd name="connsiteX4" fmla="*/ 1631483 w 1631483"/>
                <a:gd name="connsiteY4" fmla="*/ 527934 h 2339538"/>
                <a:gd name="connsiteX0" fmla="*/ 1884948 w 1884948"/>
                <a:gd name="connsiteY0" fmla="*/ 2441757 h 2735166"/>
                <a:gd name="connsiteX1" fmla="*/ 581527 w 1884948"/>
                <a:gd name="connsiteY1" fmla="*/ 2339538 h 2735166"/>
                <a:gd name="connsiteX2" fmla="*/ 0 w 1884948"/>
                <a:gd name="connsiteY2" fmla="*/ 1222557 h 2735166"/>
                <a:gd name="connsiteX3" fmla="*/ 581527 w 1884948"/>
                <a:gd name="connsiteY3" fmla="*/ 105576 h 2735166"/>
                <a:gd name="connsiteX4" fmla="*/ 1631483 w 1884948"/>
                <a:gd name="connsiteY4" fmla="*/ 527934 h 2735166"/>
                <a:gd name="connsiteX0" fmla="*/ 1884948 w 1884948"/>
                <a:gd name="connsiteY0" fmla="*/ 2336181 h 2629590"/>
                <a:gd name="connsiteX1" fmla="*/ 581527 w 1884948"/>
                <a:gd name="connsiteY1" fmla="*/ 2233962 h 2629590"/>
                <a:gd name="connsiteX2" fmla="*/ 0 w 1884948"/>
                <a:gd name="connsiteY2" fmla="*/ 1116981 h 2629590"/>
                <a:gd name="connsiteX3" fmla="*/ 581527 w 1884948"/>
                <a:gd name="connsiteY3" fmla="*/ 0 h 2629590"/>
                <a:gd name="connsiteX0" fmla="*/ 581527 w 581527"/>
                <a:gd name="connsiteY0" fmla="*/ 2233962 h 2233962"/>
                <a:gd name="connsiteX1" fmla="*/ 0 w 581527"/>
                <a:gd name="connsiteY1" fmla="*/ 1116981 h 2233962"/>
                <a:gd name="connsiteX2" fmla="*/ 581527 w 581527"/>
                <a:gd name="connsiteY2" fmla="*/ 0 h 2233962"/>
                <a:gd name="connsiteX0" fmla="*/ 581527 w 581527"/>
                <a:gd name="connsiteY0" fmla="*/ 2233962 h 2233962"/>
                <a:gd name="connsiteX1" fmla="*/ 0 w 581527"/>
                <a:gd name="connsiteY1" fmla="*/ 1116981 h 2233962"/>
                <a:gd name="connsiteX2" fmla="*/ 581527 w 581527"/>
                <a:gd name="connsiteY2" fmla="*/ 0 h 2233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81527" h="2233962">
                  <a:moveTo>
                    <a:pt x="581527" y="2233962"/>
                  </a:moveTo>
                  <a:cubicBezTo>
                    <a:pt x="267369" y="2030762"/>
                    <a:pt x="0" y="1733873"/>
                    <a:pt x="0" y="1116981"/>
                  </a:cubicBezTo>
                  <a:cubicBezTo>
                    <a:pt x="0" y="500089"/>
                    <a:pt x="309613" y="115770"/>
                    <a:pt x="581527" y="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tailEnd type="stealth" w="lg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050" dirty="0"/>
            </a:p>
          </p:txBody>
        </p:sp>
        <p:sp>
          <p:nvSpPr>
            <p:cNvPr id="32" name="椭圆 14">
              <a:extLst>
                <a:ext uri="{FF2B5EF4-FFF2-40B4-BE49-F238E27FC236}">
                  <a16:creationId xmlns:a16="http://schemas.microsoft.com/office/drawing/2014/main" id="{AB32E042-62FE-41F5-B342-6AD3210E633B}"/>
                </a:ext>
              </a:extLst>
            </p:cNvPr>
            <p:cNvSpPr/>
            <p:nvPr/>
          </p:nvSpPr>
          <p:spPr>
            <a:xfrm>
              <a:off x="3970393" y="4040090"/>
              <a:ext cx="365818" cy="818624"/>
            </a:xfrm>
            <a:custGeom>
              <a:avLst/>
              <a:gdLst>
                <a:gd name="connsiteX0" fmla="*/ 0 w 1163053"/>
                <a:gd name="connsiteY0" fmla="*/ 1116981 h 2233962"/>
                <a:gd name="connsiteX1" fmla="*/ 581527 w 1163053"/>
                <a:gd name="connsiteY1" fmla="*/ 0 h 2233962"/>
                <a:gd name="connsiteX2" fmla="*/ 1163054 w 1163053"/>
                <a:gd name="connsiteY2" fmla="*/ 1116981 h 2233962"/>
                <a:gd name="connsiteX3" fmla="*/ 581527 w 1163053"/>
                <a:gd name="connsiteY3" fmla="*/ 2233962 h 2233962"/>
                <a:gd name="connsiteX4" fmla="*/ 0 w 1163053"/>
                <a:gd name="connsiteY4" fmla="*/ 1116981 h 2233962"/>
                <a:gd name="connsiteX0" fmla="*/ 1163054 w 1254494"/>
                <a:gd name="connsiteY0" fmla="*/ 1116981 h 2233962"/>
                <a:gd name="connsiteX1" fmla="*/ 581527 w 1254494"/>
                <a:gd name="connsiteY1" fmla="*/ 2233962 h 2233962"/>
                <a:gd name="connsiteX2" fmla="*/ 0 w 1254494"/>
                <a:gd name="connsiteY2" fmla="*/ 1116981 h 2233962"/>
                <a:gd name="connsiteX3" fmla="*/ 581527 w 1254494"/>
                <a:gd name="connsiteY3" fmla="*/ 0 h 2233962"/>
                <a:gd name="connsiteX4" fmla="*/ 1254494 w 1254494"/>
                <a:gd name="connsiteY4" fmla="*/ 1208421 h 2233962"/>
                <a:gd name="connsiteX0" fmla="*/ 1163054 w 1318663"/>
                <a:gd name="connsiteY0" fmla="*/ 1125576 h 2242557"/>
                <a:gd name="connsiteX1" fmla="*/ 581527 w 1318663"/>
                <a:gd name="connsiteY1" fmla="*/ 2242557 h 2242557"/>
                <a:gd name="connsiteX2" fmla="*/ 0 w 1318663"/>
                <a:gd name="connsiteY2" fmla="*/ 1125576 h 2242557"/>
                <a:gd name="connsiteX3" fmla="*/ 581527 w 1318663"/>
                <a:gd name="connsiteY3" fmla="*/ 8595 h 2242557"/>
                <a:gd name="connsiteX4" fmla="*/ 1318663 w 1318663"/>
                <a:gd name="connsiteY4" fmla="*/ 823985 h 2242557"/>
                <a:gd name="connsiteX0" fmla="*/ 1163054 w 1163054"/>
                <a:gd name="connsiteY0" fmla="*/ 1329050 h 2446031"/>
                <a:gd name="connsiteX1" fmla="*/ 581527 w 1163054"/>
                <a:gd name="connsiteY1" fmla="*/ 2446031 h 2446031"/>
                <a:gd name="connsiteX2" fmla="*/ 0 w 1163054"/>
                <a:gd name="connsiteY2" fmla="*/ 1329050 h 2446031"/>
                <a:gd name="connsiteX3" fmla="*/ 581527 w 1163054"/>
                <a:gd name="connsiteY3" fmla="*/ 212069 h 2446031"/>
                <a:gd name="connsiteX4" fmla="*/ 1110115 w 1163054"/>
                <a:gd name="connsiteY4" fmla="*/ 433901 h 2446031"/>
                <a:gd name="connsiteX0" fmla="*/ 1163054 w 1960347"/>
                <a:gd name="connsiteY0" fmla="*/ 1305269 h 2422250"/>
                <a:gd name="connsiteX1" fmla="*/ 581527 w 1960347"/>
                <a:gd name="connsiteY1" fmla="*/ 2422250 h 2422250"/>
                <a:gd name="connsiteX2" fmla="*/ 0 w 1960347"/>
                <a:gd name="connsiteY2" fmla="*/ 1305269 h 2422250"/>
                <a:gd name="connsiteX3" fmla="*/ 581527 w 1960347"/>
                <a:gd name="connsiteY3" fmla="*/ 188288 h 2422250"/>
                <a:gd name="connsiteX4" fmla="*/ 1960347 w 1960347"/>
                <a:gd name="connsiteY4" fmla="*/ 450225 h 2422250"/>
                <a:gd name="connsiteX0" fmla="*/ 1163054 w 1631483"/>
                <a:gd name="connsiteY0" fmla="*/ 1222557 h 2339538"/>
                <a:gd name="connsiteX1" fmla="*/ 581527 w 1631483"/>
                <a:gd name="connsiteY1" fmla="*/ 2339538 h 2339538"/>
                <a:gd name="connsiteX2" fmla="*/ 0 w 1631483"/>
                <a:gd name="connsiteY2" fmla="*/ 1222557 h 2339538"/>
                <a:gd name="connsiteX3" fmla="*/ 581527 w 1631483"/>
                <a:gd name="connsiteY3" fmla="*/ 105576 h 2339538"/>
                <a:gd name="connsiteX4" fmla="*/ 1631483 w 1631483"/>
                <a:gd name="connsiteY4" fmla="*/ 527934 h 2339538"/>
                <a:gd name="connsiteX0" fmla="*/ 1884948 w 1884948"/>
                <a:gd name="connsiteY0" fmla="*/ 2441757 h 2735166"/>
                <a:gd name="connsiteX1" fmla="*/ 581527 w 1884948"/>
                <a:gd name="connsiteY1" fmla="*/ 2339538 h 2735166"/>
                <a:gd name="connsiteX2" fmla="*/ 0 w 1884948"/>
                <a:gd name="connsiteY2" fmla="*/ 1222557 h 2735166"/>
                <a:gd name="connsiteX3" fmla="*/ 581527 w 1884948"/>
                <a:gd name="connsiteY3" fmla="*/ 105576 h 2735166"/>
                <a:gd name="connsiteX4" fmla="*/ 1631483 w 1884948"/>
                <a:gd name="connsiteY4" fmla="*/ 527934 h 2735166"/>
                <a:gd name="connsiteX0" fmla="*/ 1884948 w 1884948"/>
                <a:gd name="connsiteY0" fmla="*/ 2336181 h 2629590"/>
                <a:gd name="connsiteX1" fmla="*/ 581527 w 1884948"/>
                <a:gd name="connsiteY1" fmla="*/ 2233962 h 2629590"/>
                <a:gd name="connsiteX2" fmla="*/ 0 w 1884948"/>
                <a:gd name="connsiteY2" fmla="*/ 1116981 h 2629590"/>
                <a:gd name="connsiteX3" fmla="*/ 581527 w 1884948"/>
                <a:gd name="connsiteY3" fmla="*/ 0 h 2629590"/>
                <a:gd name="connsiteX0" fmla="*/ 581527 w 581527"/>
                <a:gd name="connsiteY0" fmla="*/ 2233962 h 2233962"/>
                <a:gd name="connsiteX1" fmla="*/ 0 w 581527"/>
                <a:gd name="connsiteY1" fmla="*/ 1116981 h 2233962"/>
                <a:gd name="connsiteX2" fmla="*/ 581527 w 581527"/>
                <a:gd name="connsiteY2" fmla="*/ 0 h 2233962"/>
                <a:gd name="connsiteX0" fmla="*/ 581527 w 581527"/>
                <a:gd name="connsiteY0" fmla="*/ 2233962 h 2233962"/>
                <a:gd name="connsiteX1" fmla="*/ 0 w 581527"/>
                <a:gd name="connsiteY1" fmla="*/ 1116981 h 2233962"/>
                <a:gd name="connsiteX2" fmla="*/ 581527 w 581527"/>
                <a:gd name="connsiteY2" fmla="*/ 0 h 2233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81527" h="2233962">
                  <a:moveTo>
                    <a:pt x="581527" y="2233962"/>
                  </a:moveTo>
                  <a:cubicBezTo>
                    <a:pt x="267369" y="2030762"/>
                    <a:pt x="0" y="1733873"/>
                    <a:pt x="0" y="1116981"/>
                  </a:cubicBezTo>
                  <a:cubicBezTo>
                    <a:pt x="0" y="500089"/>
                    <a:pt x="309613" y="115770"/>
                    <a:pt x="581527" y="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tailEnd type="stealth" w="lg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050" dirty="0"/>
            </a:p>
          </p:txBody>
        </p:sp>
        <p:sp>
          <p:nvSpPr>
            <p:cNvPr id="33" name="椭圆 14">
              <a:extLst>
                <a:ext uri="{FF2B5EF4-FFF2-40B4-BE49-F238E27FC236}">
                  <a16:creationId xmlns:a16="http://schemas.microsoft.com/office/drawing/2014/main" id="{6FF30851-4E45-412D-B4C7-C903F5087FDF}"/>
                </a:ext>
              </a:extLst>
            </p:cNvPr>
            <p:cNvSpPr/>
            <p:nvPr/>
          </p:nvSpPr>
          <p:spPr>
            <a:xfrm>
              <a:off x="2515098" y="4032221"/>
              <a:ext cx="400789" cy="826493"/>
            </a:xfrm>
            <a:custGeom>
              <a:avLst/>
              <a:gdLst>
                <a:gd name="connsiteX0" fmla="*/ 0 w 1163053"/>
                <a:gd name="connsiteY0" fmla="*/ 1116981 h 2233962"/>
                <a:gd name="connsiteX1" fmla="*/ 581527 w 1163053"/>
                <a:gd name="connsiteY1" fmla="*/ 0 h 2233962"/>
                <a:gd name="connsiteX2" fmla="*/ 1163054 w 1163053"/>
                <a:gd name="connsiteY2" fmla="*/ 1116981 h 2233962"/>
                <a:gd name="connsiteX3" fmla="*/ 581527 w 1163053"/>
                <a:gd name="connsiteY3" fmla="*/ 2233962 h 2233962"/>
                <a:gd name="connsiteX4" fmla="*/ 0 w 1163053"/>
                <a:gd name="connsiteY4" fmla="*/ 1116981 h 2233962"/>
                <a:gd name="connsiteX0" fmla="*/ 1163054 w 1254494"/>
                <a:gd name="connsiteY0" fmla="*/ 1116981 h 2233962"/>
                <a:gd name="connsiteX1" fmla="*/ 581527 w 1254494"/>
                <a:gd name="connsiteY1" fmla="*/ 2233962 h 2233962"/>
                <a:gd name="connsiteX2" fmla="*/ 0 w 1254494"/>
                <a:gd name="connsiteY2" fmla="*/ 1116981 h 2233962"/>
                <a:gd name="connsiteX3" fmla="*/ 581527 w 1254494"/>
                <a:gd name="connsiteY3" fmla="*/ 0 h 2233962"/>
                <a:gd name="connsiteX4" fmla="*/ 1254494 w 1254494"/>
                <a:gd name="connsiteY4" fmla="*/ 1208421 h 2233962"/>
                <a:gd name="connsiteX0" fmla="*/ 1163054 w 1318663"/>
                <a:gd name="connsiteY0" fmla="*/ 1125576 h 2242557"/>
                <a:gd name="connsiteX1" fmla="*/ 581527 w 1318663"/>
                <a:gd name="connsiteY1" fmla="*/ 2242557 h 2242557"/>
                <a:gd name="connsiteX2" fmla="*/ 0 w 1318663"/>
                <a:gd name="connsiteY2" fmla="*/ 1125576 h 2242557"/>
                <a:gd name="connsiteX3" fmla="*/ 581527 w 1318663"/>
                <a:gd name="connsiteY3" fmla="*/ 8595 h 2242557"/>
                <a:gd name="connsiteX4" fmla="*/ 1318663 w 1318663"/>
                <a:gd name="connsiteY4" fmla="*/ 823985 h 2242557"/>
                <a:gd name="connsiteX0" fmla="*/ 1163054 w 1163054"/>
                <a:gd name="connsiteY0" fmla="*/ 1329050 h 2446031"/>
                <a:gd name="connsiteX1" fmla="*/ 581527 w 1163054"/>
                <a:gd name="connsiteY1" fmla="*/ 2446031 h 2446031"/>
                <a:gd name="connsiteX2" fmla="*/ 0 w 1163054"/>
                <a:gd name="connsiteY2" fmla="*/ 1329050 h 2446031"/>
                <a:gd name="connsiteX3" fmla="*/ 581527 w 1163054"/>
                <a:gd name="connsiteY3" fmla="*/ 212069 h 2446031"/>
                <a:gd name="connsiteX4" fmla="*/ 1110115 w 1163054"/>
                <a:gd name="connsiteY4" fmla="*/ 433901 h 2446031"/>
                <a:gd name="connsiteX0" fmla="*/ 1163054 w 1960347"/>
                <a:gd name="connsiteY0" fmla="*/ 1305269 h 2422250"/>
                <a:gd name="connsiteX1" fmla="*/ 581527 w 1960347"/>
                <a:gd name="connsiteY1" fmla="*/ 2422250 h 2422250"/>
                <a:gd name="connsiteX2" fmla="*/ 0 w 1960347"/>
                <a:gd name="connsiteY2" fmla="*/ 1305269 h 2422250"/>
                <a:gd name="connsiteX3" fmla="*/ 581527 w 1960347"/>
                <a:gd name="connsiteY3" fmla="*/ 188288 h 2422250"/>
                <a:gd name="connsiteX4" fmla="*/ 1960347 w 1960347"/>
                <a:gd name="connsiteY4" fmla="*/ 450225 h 2422250"/>
                <a:gd name="connsiteX0" fmla="*/ 1163054 w 1631483"/>
                <a:gd name="connsiteY0" fmla="*/ 1222557 h 2339538"/>
                <a:gd name="connsiteX1" fmla="*/ 581527 w 1631483"/>
                <a:gd name="connsiteY1" fmla="*/ 2339538 h 2339538"/>
                <a:gd name="connsiteX2" fmla="*/ 0 w 1631483"/>
                <a:gd name="connsiteY2" fmla="*/ 1222557 h 2339538"/>
                <a:gd name="connsiteX3" fmla="*/ 581527 w 1631483"/>
                <a:gd name="connsiteY3" fmla="*/ 105576 h 2339538"/>
                <a:gd name="connsiteX4" fmla="*/ 1631483 w 1631483"/>
                <a:gd name="connsiteY4" fmla="*/ 527934 h 2339538"/>
                <a:gd name="connsiteX0" fmla="*/ 1884948 w 1884948"/>
                <a:gd name="connsiteY0" fmla="*/ 2441757 h 2735166"/>
                <a:gd name="connsiteX1" fmla="*/ 581527 w 1884948"/>
                <a:gd name="connsiteY1" fmla="*/ 2339538 h 2735166"/>
                <a:gd name="connsiteX2" fmla="*/ 0 w 1884948"/>
                <a:gd name="connsiteY2" fmla="*/ 1222557 h 2735166"/>
                <a:gd name="connsiteX3" fmla="*/ 581527 w 1884948"/>
                <a:gd name="connsiteY3" fmla="*/ 105576 h 2735166"/>
                <a:gd name="connsiteX4" fmla="*/ 1631483 w 1884948"/>
                <a:gd name="connsiteY4" fmla="*/ 527934 h 2735166"/>
                <a:gd name="connsiteX0" fmla="*/ 1884948 w 1884948"/>
                <a:gd name="connsiteY0" fmla="*/ 2336181 h 2629590"/>
                <a:gd name="connsiteX1" fmla="*/ 581527 w 1884948"/>
                <a:gd name="connsiteY1" fmla="*/ 2233962 h 2629590"/>
                <a:gd name="connsiteX2" fmla="*/ 0 w 1884948"/>
                <a:gd name="connsiteY2" fmla="*/ 1116981 h 2629590"/>
                <a:gd name="connsiteX3" fmla="*/ 581527 w 1884948"/>
                <a:gd name="connsiteY3" fmla="*/ 0 h 2629590"/>
                <a:gd name="connsiteX0" fmla="*/ 581527 w 581527"/>
                <a:gd name="connsiteY0" fmla="*/ 2233962 h 2233962"/>
                <a:gd name="connsiteX1" fmla="*/ 0 w 581527"/>
                <a:gd name="connsiteY1" fmla="*/ 1116981 h 2233962"/>
                <a:gd name="connsiteX2" fmla="*/ 581527 w 581527"/>
                <a:gd name="connsiteY2" fmla="*/ 0 h 2233962"/>
                <a:gd name="connsiteX0" fmla="*/ 581527 w 581527"/>
                <a:gd name="connsiteY0" fmla="*/ 2233962 h 2233962"/>
                <a:gd name="connsiteX1" fmla="*/ 0 w 581527"/>
                <a:gd name="connsiteY1" fmla="*/ 1116981 h 2233962"/>
                <a:gd name="connsiteX2" fmla="*/ 581527 w 581527"/>
                <a:gd name="connsiteY2" fmla="*/ 0 h 2233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81527" h="2233962">
                  <a:moveTo>
                    <a:pt x="581527" y="2233962"/>
                  </a:moveTo>
                  <a:cubicBezTo>
                    <a:pt x="267369" y="2030762"/>
                    <a:pt x="0" y="1733873"/>
                    <a:pt x="0" y="1116981"/>
                  </a:cubicBezTo>
                  <a:cubicBezTo>
                    <a:pt x="0" y="500089"/>
                    <a:pt x="309613" y="115770"/>
                    <a:pt x="581527" y="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tailEnd type="stealth" w="lg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050" dirty="0"/>
            </a:p>
          </p:txBody>
        </p:sp>
        <p:cxnSp>
          <p:nvCxnSpPr>
            <p:cNvPr id="34" name="Straight Arrow Connector 8">
              <a:extLst>
                <a:ext uri="{FF2B5EF4-FFF2-40B4-BE49-F238E27FC236}">
                  <a16:creationId xmlns:a16="http://schemas.microsoft.com/office/drawing/2014/main" id="{F960D6A2-9882-42AE-AC83-5BDBBBDEFAF9}"/>
                </a:ext>
              </a:extLst>
            </p:cNvPr>
            <p:cNvCxnSpPr>
              <a:stCxn id="22" idx="0"/>
              <a:endCxn id="28" idx="2"/>
            </p:cNvCxnSpPr>
            <p:nvPr/>
          </p:nvCxnSpPr>
          <p:spPr>
            <a:xfrm flipV="1">
              <a:off x="2111102" y="3986293"/>
              <a:ext cx="927" cy="309831"/>
            </a:xfrm>
            <a:prstGeom prst="straightConnector1">
              <a:avLst/>
            </a:prstGeom>
            <a:ln w="19050"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" name="Straight Arrow Connector 8">
              <a:extLst>
                <a:ext uri="{FF2B5EF4-FFF2-40B4-BE49-F238E27FC236}">
                  <a16:creationId xmlns:a16="http://schemas.microsoft.com/office/drawing/2014/main" id="{B7BDD429-F635-4F29-BC7D-2095A6876D23}"/>
                </a:ext>
              </a:extLst>
            </p:cNvPr>
            <p:cNvCxnSpPr/>
            <p:nvPr/>
          </p:nvCxnSpPr>
          <p:spPr>
            <a:xfrm flipV="1">
              <a:off x="2902311" y="4002058"/>
              <a:ext cx="927" cy="309831"/>
            </a:xfrm>
            <a:prstGeom prst="straightConnector1">
              <a:avLst/>
            </a:prstGeom>
            <a:ln w="19050"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" name="Straight Arrow Connector 8">
              <a:extLst>
                <a:ext uri="{FF2B5EF4-FFF2-40B4-BE49-F238E27FC236}">
                  <a16:creationId xmlns:a16="http://schemas.microsoft.com/office/drawing/2014/main" id="{454A9D44-2CBD-4953-8BA4-65BB13BE97B0}"/>
                </a:ext>
              </a:extLst>
            </p:cNvPr>
            <p:cNvCxnSpPr/>
            <p:nvPr/>
          </p:nvCxnSpPr>
          <p:spPr>
            <a:xfrm flipV="1">
              <a:off x="4343029" y="3986293"/>
              <a:ext cx="927" cy="309831"/>
            </a:xfrm>
            <a:prstGeom prst="straightConnector1">
              <a:avLst/>
            </a:prstGeom>
            <a:ln w="19050"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" name="直接连接符 36">
              <a:extLst>
                <a:ext uri="{FF2B5EF4-FFF2-40B4-BE49-F238E27FC236}">
                  <a16:creationId xmlns:a16="http://schemas.microsoft.com/office/drawing/2014/main" id="{9DFF11FA-1789-45C8-8426-6459954CCC31}"/>
                </a:ext>
              </a:extLst>
            </p:cNvPr>
            <p:cNvCxnSpPr>
              <a:stCxn id="28" idx="3"/>
              <a:endCxn id="29" idx="1"/>
            </p:cNvCxnSpPr>
            <p:nvPr/>
          </p:nvCxnSpPr>
          <p:spPr>
            <a:xfrm>
              <a:off x="2389364" y="3844149"/>
              <a:ext cx="237003" cy="0"/>
            </a:xfrm>
            <a:prstGeom prst="line">
              <a:avLst/>
            </a:prstGeom>
            <a:ln w="19050">
              <a:solidFill>
                <a:schemeClr val="tx1"/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" name="直接连接符 37">
              <a:extLst>
                <a:ext uri="{FF2B5EF4-FFF2-40B4-BE49-F238E27FC236}">
                  <a16:creationId xmlns:a16="http://schemas.microsoft.com/office/drawing/2014/main" id="{102B74E3-DD1D-4722-91DD-B1E9C819C9E7}"/>
                </a:ext>
              </a:extLst>
            </p:cNvPr>
            <p:cNvCxnSpPr>
              <a:stCxn id="30" idx="1"/>
              <a:endCxn id="29" idx="3"/>
            </p:cNvCxnSpPr>
            <p:nvPr/>
          </p:nvCxnSpPr>
          <p:spPr>
            <a:xfrm flipH="1">
              <a:off x="3181038" y="3844149"/>
              <a:ext cx="890726" cy="0"/>
            </a:xfrm>
            <a:prstGeom prst="line">
              <a:avLst/>
            </a:prstGeom>
            <a:ln w="19050">
              <a:solidFill>
                <a:schemeClr val="tx1"/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" name="Straight Arrow Connector 26">
              <a:extLst>
                <a:ext uri="{FF2B5EF4-FFF2-40B4-BE49-F238E27FC236}">
                  <a16:creationId xmlns:a16="http://schemas.microsoft.com/office/drawing/2014/main" id="{B614D17B-1D56-4AA9-8D22-3383162E6F8F}"/>
                </a:ext>
              </a:extLst>
            </p:cNvPr>
            <p:cNvCxnSpPr>
              <a:stCxn id="23" idx="1"/>
              <a:endCxn id="22" idx="3"/>
            </p:cNvCxnSpPr>
            <p:nvPr/>
          </p:nvCxnSpPr>
          <p:spPr>
            <a:xfrm flipH="1">
              <a:off x="2388437" y="4438268"/>
              <a:ext cx="237003" cy="0"/>
            </a:xfrm>
            <a:prstGeom prst="straightConnector1">
              <a:avLst/>
            </a:prstGeom>
            <a:ln w="19050">
              <a:tailEnd type="triangle"/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cxnSp>
          <p:nvCxnSpPr>
            <p:cNvPr id="40" name="Straight Arrow Connector 26">
              <a:extLst>
                <a:ext uri="{FF2B5EF4-FFF2-40B4-BE49-F238E27FC236}">
                  <a16:creationId xmlns:a16="http://schemas.microsoft.com/office/drawing/2014/main" id="{7C2926BA-5CC1-41A4-AE2C-9B8683B09EC8}"/>
                </a:ext>
              </a:extLst>
            </p:cNvPr>
            <p:cNvCxnSpPr/>
            <p:nvPr/>
          </p:nvCxnSpPr>
          <p:spPr>
            <a:xfrm flipH="1">
              <a:off x="3193221" y="4445467"/>
              <a:ext cx="237003" cy="0"/>
            </a:xfrm>
            <a:prstGeom prst="straightConnector1">
              <a:avLst/>
            </a:prstGeom>
            <a:ln w="19050">
              <a:tailEnd type="triangle"/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cxnSp>
          <p:nvCxnSpPr>
            <p:cNvPr id="41" name="Straight Arrow Connector 26">
              <a:extLst>
                <a:ext uri="{FF2B5EF4-FFF2-40B4-BE49-F238E27FC236}">
                  <a16:creationId xmlns:a16="http://schemas.microsoft.com/office/drawing/2014/main" id="{9D0E05B5-23A7-4725-8CEA-EBFBFBF74D8F}"/>
                </a:ext>
              </a:extLst>
            </p:cNvPr>
            <p:cNvCxnSpPr/>
            <p:nvPr/>
          </p:nvCxnSpPr>
          <p:spPr>
            <a:xfrm flipH="1" flipV="1">
              <a:off x="3833419" y="4438268"/>
              <a:ext cx="250534" cy="7199"/>
            </a:xfrm>
            <a:prstGeom prst="straightConnector1">
              <a:avLst/>
            </a:prstGeom>
            <a:ln w="19050">
              <a:tailEnd type="triangle"/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cxnSp>
          <p:nvCxnSpPr>
            <p:cNvPr id="42" name="直接连接符 41">
              <a:extLst>
                <a:ext uri="{FF2B5EF4-FFF2-40B4-BE49-F238E27FC236}">
                  <a16:creationId xmlns:a16="http://schemas.microsoft.com/office/drawing/2014/main" id="{D3C489FB-81F7-483A-8E56-70755059E404}"/>
                </a:ext>
              </a:extLst>
            </p:cNvPr>
            <p:cNvCxnSpPr/>
            <p:nvPr/>
          </p:nvCxnSpPr>
          <p:spPr>
            <a:xfrm flipH="1">
              <a:off x="3497944" y="4445467"/>
              <a:ext cx="320913" cy="0"/>
            </a:xfrm>
            <a:prstGeom prst="line">
              <a:avLst/>
            </a:prstGeom>
            <a:ln w="19050">
              <a:solidFill>
                <a:schemeClr val="tx1"/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3" name="直接连接符 42">
              <a:extLst>
                <a:ext uri="{FF2B5EF4-FFF2-40B4-BE49-F238E27FC236}">
                  <a16:creationId xmlns:a16="http://schemas.microsoft.com/office/drawing/2014/main" id="{010DD1A7-0DB4-4472-96EE-EDF13F165592}"/>
                </a:ext>
              </a:extLst>
            </p:cNvPr>
            <p:cNvCxnSpPr/>
            <p:nvPr/>
          </p:nvCxnSpPr>
          <p:spPr>
            <a:xfrm flipH="1">
              <a:off x="3489887" y="5000858"/>
              <a:ext cx="320913" cy="0"/>
            </a:xfrm>
            <a:prstGeom prst="line">
              <a:avLst/>
            </a:prstGeom>
            <a:ln w="19050">
              <a:solidFill>
                <a:schemeClr val="tx1"/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4" name="圆角矩形 46">
              <a:extLst>
                <a:ext uri="{FF2B5EF4-FFF2-40B4-BE49-F238E27FC236}">
                  <a16:creationId xmlns:a16="http://schemas.microsoft.com/office/drawing/2014/main" id="{0EEEA8F9-7729-40B0-9785-6234C87114AF}"/>
                </a:ext>
              </a:extLst>
            </p:cNvPr>
            <p:cNvSpPr/>
            <p:nvPr/>
          </p:nvSpPr>
          <p:spPr>
            <a:xfrm>
              <a:off x="5346333" y="5563447"/>
              <a:ext cx="3520353" cy="622391"/>
            </a:xfrm>
            <a:prstGeom prst="roundRect">
              <a:avLst>
                <a:gd name="adj" fmla="val 37655"/>
              </a:avLst>
            </a:prstGeom>
            <a:solidFill>
              <a:schemeClr val="accent6">
                <a:lumMod val="40000"/>
                <a:lumOff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050"/>
            </a:p>
          </p:txBody>
        </p:sp>
        <p:sp>
          <p:nvSpPr>
            <p:cNvPr id="45" name="Rounded Rectangle 6">
              <a:extLst>
                <a:ext uri="{FF2B5EF4-FFF2-40B4-BE49-F238E27FC236}">
                  <a16:creationId xmlns:a16="http://schemas.microsoft.com/office/drawing/2014/main" id="{16730669-1E74-4BED-B982-85D34313CD0F}"/>
                </a:ext>
              </a:extLst>
            </p:cNvPr>
            <p:cNvSpPr/>
            <p:nvPr/>
          </p:nvSpPr>
          <p:spPr>
            <a:xfrm>
              <a:off x="5755367" y="4858714"/>
              <a:ext cx="554671" cy="284288"/>
            </a:xfrm>
            <a:prstGeom prst="roundRect">
              <a:avLst/>
            </a:prstGeom>
            <a:ln w="19050"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r>
                <a:rPr lang="en-US" altLang="zh-CN" sz="800" dirty="0"/>
                <a:t>LSTM</a:t>
              </a:r>
              <a:endParaRPr lang="en-US" sz="800" dirty="0"/>
            </a:p>
          </p:txBody>
        </p:sp>
        <p:cxnSp>
          <p:nvCxnSpPr>
            <p:cNvPr id="46" name="Straight Arrow Connector 8">
              <a:extLst>
                <a:ext uri="{FF2B5EF4-FFF2-40B4-BE49-F238E27FC236}">
                  <a16:creationId xmlns:a16="http://schemas.microsoft.com/office/drawing/2014/main" id="{CDBEBEA4-ABE6-4421-B520-D44A10916299}"/>
                </a:ext>
              </a:extLst>
            </p:cNvPr>
            <p:cNvCxnSpPr>
              <a:stCxn id="48" idx="0"/>
              <a:endCxn id="45" idx="2"/>
            </p:cNvCxnSpPr>
            <p:nvPr/>
          </p:nvCxnSpPr>
          <p:spPr>
            <a:xfrm flipH="1" flipV="1">
              <a:off x="6032703" y="5143002"/>
              <a:ext cx="1" cy="539901"/>
            </a:xfrm>
            <a:prstGeom prst="straightConnector1">
              <a:avLst/>
            </a:prstGeom>
            <a:ln w="19050"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8" name="Rounded Rectangle 10">
                  <a:extLst>
                    <a:ext uri="{FF2B5EF4-FFF2-40B4-BE49-F238E27FC236}">
                      <a16:creationId xmlns:a16="http://schemas.microsoft.com/office/drawing/2014/main" id="{8B82C744-4600-409B-959C-FFD92C951796}"/>
                    </a:ext>
                  </a:extLst>
                </p:cNvPr>
                <p:cNvSpPr/>
                <p:nvPr/>
              </p:nvSpPr>
              <p:spPr>
                <a:xfrm>
                  <a:off x="5755368" y="5682903"/>
                  <a:ext cx="554671" cy="284288"/>
                </a:xfrm>
                <a:prstGeom prst="roundRect">
                  <a:avLst/>
                </a:prstGeom>
                <a:ln w="19050"/>
              </p:spPr>
              <p:style>
                <a:lnRef idx="2">
                  <a:schemeClr val="dk1"/>
                </a:lnRef>
                <a:fillRef idx="1">
                  <a:schemeClr val="lt1"/>
                </a:fillRef>
                <a:effectRef idx="0">
                  <a:schemeClr val="dk1"/>
                </a:effectRef>
                <a:fontRef idx="minor">
                  <a:schemeClr val="dk1"/>
                </a:fontRef>
              </p:style>
              <p:txBody>
                <a:bodyPr rtlCol="0" anchor="ctr"/>
                <a:lstStyle/>
                <a:p>
                  <a:pPr algn="ctr"/>
                  <a14:m>
                    <m:oMath xmlns:m="http://schemas.openxmlformats.org/officeDocument/2006/math">
                      <m:r>
                        <a:rPr lang="en-US" sz="500" i="1">
                          <a:latin typeface="Cambria Math" panose="02040503050406030204" pitchFamily="18" charset="0"/>
                        </a:rPr>
                        <m:t>&lt;</m:t>
                      </m:r>
                      <m:r>
                        <a:rPr lang="en-US" sz="500" i="1">
                          <a:latin typeface="Cambria Math" panose="02040503050406030204" pitchFamily="18" charset="0"/>
                        </a:rPr>
                        <m:t>𝑆</m:t>
                      </m:r>
                      <m:r>
                        <a:rPr lang="en-US" sz="500" i="1">
                          <a:latin typeface="Cambria Math" panose="02040503050406030204" pitchFamily="18" charset="0"/>
                        </a:rPr>
                        <m:t>&gt;</m:t>
                      </m:r>
                    </m:oMath>
                  </a14:m>
                  <a:r>
                    <a:rPr lang="en-US" sz="800" dirty="0"/>
                    <a:t> </a:t>
                  </a:r>
                </a:p>
              </p:txBody>
            </p:sp>
          </mc:Choice>
          <mc:Fallback xmlns="">
            <p:sp>
              <p:nvSpPr>
                <p:cNvPr id="50" name="Rounded Rectangle 10"/>
                <p:cNvSpPr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5755368" y="5682903"/>
                  <a:ext cx="554671" cy="284288"/>
                </a:xfrm>
                <a:prstGeom prst="roundRect">
                  <a:avLst/>
                </a:prstGeom>
                <a:blipFill>
                  <a:blip r:embed="rId8"/>
                  <a:stretch>
                    <a:fillRect/>
                  </a:stretch>
                </a:blipFill>
                <a:ln w="19050"/>
              </p:spPr>
              <p:txBody>
                <a:bodyPr/>
                <a:lstStyle/>
                <a:p>
                  <a:r>
                    <a:rPr lang="zh-CN" altLang="en-US">
                      <a:noFill/>
                    </a:rPr>
                    <a:t> </a:t>
                  </a:r>
                </a:p>
              </p:txBody>
            </p:sp>
          </mc:Fallback>
        </mc:AlternateContent>
        <p:sp>
          <p:nvSpPr>
            <p:cNvPr id="49" name="Rounded Rectangle 13">
              <a:extLst>
                <a:ext uri="{FF2B5EF4-FFF2-40B4-BE49-F238E27FC236}">
                  <a16:creationId xmlns:a16="http://schemas.microsoft.com/office/drawing/2014/main" id="{E496CCED-24B8-4154-A4D9-5E45BC93A2CC}"/>
                </a:ext>
              </a:extLst>
            </p:cNvPr>
            <p:cNvSpPr/>
            <p:nvPr/>
          </p:nvSpPr>
          <p:spPr>
            <a:xfrm>
              <a:off x="6547041" y="4858714"/>
              <a:ext cx="554671" cy="284288"/>
            </a:xfrm>
            <a:prstGeom prst="roundRect">
              <a:avLst/>
            </a:prstGeom>
            <a:ln w="19050"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r>
                <a:rPr lang="en-US" altLang="zh-CN" sz="800" dirty="0"/>
                <a:t>LSTM</a:t>
              </a:r>
              <a:endParaRPr lang="en-US" sz="800" dirty="0"/>
            </a:p>
          </p:txBody>
        </p:sp>
        <p:cxnSp>
          <p:nvCxnSpPr>
            <p:cNvPr id="50" name="Straight Arrow Connector 14">
              <a:extLst>
                <a:ext uri="{FF2B5EF4-FFF2-40B4-BE49-F238E27FC236}">
                  <a16:creationId xmlns:a16="http://schemas.microsoft.com/office/drawing/2014/main" id="{A686E219-97E3-4AA2-98F9-2C9680F97D2C}"/>
                </a:ext>
              </a:extLst>
            </p:cNvPr>
            <p:cNvCxnSpPr>
              <a:endCxn id="49" idx="2"/>
            </p:cNvCxnSpPr>
            <p:nvPr/>
          </p:nvCxnSpPr>
          <p:spPr>
            <a:xfrm flipH="1" flipV="1">
              <a:off x="6824377" y="5143002"/>
              <a:ext cx="3" cy="553772"/>
            </a:xfrm>
            <a:prstGeom prst="straightConnector1">
              <a:avLst/>
            </a:prstGeom>
            <a:ln w="19050"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51" name="Rounded Rectangle 15">
                  <a:extLst>
                    <a:ext uri="{FF2B5EF4-FFF2-40B4-BE49-F238E27FC236}">
                      <a16:creationId xmlns:a16="http://schemas.microsoft.com/office/drawing/2014/main" id="{35E6CD9B-FB04-471B-8B29-B6F6D3B4A546}"/>
                    </a:ext>
                  </a:extLst>
                </p:cNvPr>
                <p:cNvSpPr/>
                <p:nvPr/>
              </p:nvSpPr>
              <p:spPr>
                <a:xfrm>
                  <a:off x="6547042" y="5682903"/>
                  <a:ext cx="554671" cy="284288"/>
                </a:xfrm>
                <a:prstGeom prst="roundRect">
                  <a:avLst/>
                </a:prstGeom>
                <a:ln w="19050"/>
              </p:spPr>
              <p:style>
                <a:lnRef idx="2">
                  <a:schemeClr val="dk1"/>
                </a:lnRef>
                <a:fillRef idx="1">
                  <a:schemeClr val="lt1"/>
                </a:fillRef>
                <a:effectRef idx="0">
                  <a:schemeClr val="dk1"/>
                </a:effectRef>
                <a:fontRef idx="minor">
                  <a:schemeClr val="dk1"/>
                </a:fontRef>
              </p:style>
              <p:txBody>
                <a:bodyPr rtlCol="0" anchor="ctr"/>
                <a:lstStyle/>
                <a:p>
                  <a:pPr algn="ctr"/>
                  <a14:m>
                    <m:oMath xmlns:m="http://schemas.openxmlformats.org/officeDocument/2006/math">
                      <m:sSub>
                        <m:sSubPr>
                          <m:ctrlPr>
                            <a:rPr lang="en-US" sz="800" i="1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sz="800" i="1">
                              <a:latin typeface="Cambria Math" panose="02040503050406030204" pitchFamily="18" charset="0"/>
                            </a:rPr>
                            <m:t>𝑦</m:t>
                          </m:r>
                        </m:e>
                        <m:sub>
                          <m:r>
                            <a:rPr lang="en-US" altLang="zh-CN" sz="800" i="1">
                              <a:latin typeface="Cambria Math" panose="02040503050406030204" pitchFamily="18" charset="0"/>
                            </a:rPr>
                            <m:t>1</m:t>
                          </m:r>
                        </m:sub>
                      </m:sSub>
                    </m:oMath>
                  </a14:m>
                  <a:r>
                    <a:rPr lang="en-US" sz="800" dirty="0"/>
                    <a:t> </a:t>
                  </a:r>
                </a:p>
              </p:txBody>
            </p:sp>
          </mc:Choice>
          <mc:Fallback xmlns="">
            <p:sp>
              <p:nvSpPr>
                <p:cNvPr id="53" name="Rounded Rectangle 15"/>
                <p:cNvSpPr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6547042" y="5682903"/>
                  <a:ext cx="554671" cy="284288"/>
                </a:xfrm>
                <a:prstGeom prst="roundRect">
                  <a:avLst/>
                </a:prstGeom>
                <a:blipFill>
                  <a:blip r:embed="rId9"/>
                  <a:stretch>
                    <a:fillRect/>
                  </a:stretch>
                </a:blipFill>
                <a:ln w="19050"/>
              </p:spPr>
              <p:txBody>
                <a:bodyPr/>
                <a:lstStyle/>
                <a:p>
                  <a:r>
                    <a:rPr lang="zh-CN" altLang="en-US">
                      <a:noFill/>
                    </a:rPr>
                    <a:t> </a:t>
                  </a:r>
                </a:p>
              </p:txBody>
            </p:sp>
          </mc:Fallback>
        </mc:AlternateContent>
        <p:cxnSp>
          <p:nvCxnSpPr>
            <p:cNvPr id="52" name="Straight Arrow Connector 17">
              <a:extLst>
                <a:ext uri="{FF2B5EF4-FFF2-40B4-BE49-F238E27FC236}">
                  <a16:creationId xmlns:a16="http://schemas.microsoft.com/office/drawing/2014/main" id="{556F5903-713E-43CC-9B36-357019050D82}"/>
                </a:ext>
              </a:extLst>
            </p:cNvPr>
            <p:cNvCxnSpPr>
              <a:stCxn id="45" idx="3"/>
              <a:endCxn id="49" idx="1"/>
            </p:cNvCxnSpPr>
            <p:nvPr/>
          </p:nvCxnSpPr>
          <p:spPr>
            <a:xfrm>
              <a:off x="6310038" y="5000858"/>
              <a:ext cx="237003" cy="0"/>
            </a:xfrm>
            <a:prstGeom prst="straightConnector1">
              <a:avLst/>
            </a:prstGeom>
            <a:ln w="19050">
              <a:tailEnd type="triangle"/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sp>
          <p:nvSpPr>
            <p:cNvPr id="53" name="Rounded Rectangle 20">
              <a:extLst>
                <a:ext uri="{FF2B5EF4-FFF2-40B4-BE49-F238E27FC236}">
                  <a16:creationId xmlns:a16="http://schemas.microsoft.com/office/drawing/2014/main" id="{0D2BD6C4-0A81-49C5-A333-CEF30DAC06E1}"/>
                </a:ext>
              </a:extLst>
            </p:cNvPr>
            <p:cNvSpPr/>
            <p:nvPr/>
          </p:nvSpPr>
          <p:spPr>
            <a:xfrm>
              <a:off x="7992438" y="4858714"/>
              <a:ext cx="554671" cy="284288"/>
            </a:xfrm>
            <a:prstGeom prst="roundRect">
              <a:avLst/>
            </a:prstGeom>
            <a:ln w="19050"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r>
                <a:rPr lang="en-US" altLang="zh-CN" sz="800" dirty="0"/>
                <a:t>LSTM</a:t>
              </a:r>
              <a:endParaRPr lang="en-US" sz="800" dirty="0"/>
            </a:p>
          </p:txBody>
        </p:sp>
        <p:cxnSp>
          <p:nvCxnSpPr>
            <p:cNvPr id="54" name="Straight Arrow Connector 21">
              <a:extLst>
                <a:ext uri="{FF2B5EF4-FFF2-40B4-BE49-F238E27FC236}">
                  <a16:creationId xmlns:a16="http://schemas.microsoft.com/office/drawing/2014/main" id="{67801423-E9F3-45DC-9315-9BBF51FD86AF}"/>
                </a:ext>
              </a:extLst>
            </p:cNvPr>
            <p:cNvCxnSpPr>
              <a:endCxn id="53" idx="2"/>
            </p:cNvCxnSpPr>
            <p:nvPr/>
          </p:nvCxnSpPr>
          <p:spPr>
            <a:xfrm flipV="1">
              <a:off x="8269774" y="5143002"/>
              <a:ext cx="0" cy="539901"/>
            </a:xfrm>
            <a:prstGeom prst="straightConnector1">
              <a:avLst/>
            </a:prstGeom>
            <a:ln w="19050"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55" name="Rounded Rectangle 22">
                  <a:extLst>
                    <a:ext uri="{FF2B5EF4-FFF2-40B4-BE49-F238E27FC236}">
                      <a16:creationId xmlns:a16="http://schemas.microsoft.com/office/drawing/2014/main" id="{2F45E059-41DD-4F0F-8CB5-7CEF5722BA2E}"/>
                    </a:ext>
                  </a:extLst>
                </p:cNvPr>
                <p:cNvSpPr/>
                <p:nvPr/>
              </p:nvSpPr>
              <p:spPr>
                <a:xfrm>
                  <a:off x="7992439" y="5682903"/>
                  <a:ext cx="554671" cy="284288"/>
                </a:xfrm>
                <a:prstGeom prst="roundRect">
                  <a:avLst/>
                </a:prstGeom>
                <a:ln w="19050"/>
              </p:spPr>
              <p:style>
                <a:lnRef idx="2">
                  <a:schemeClr val="dk1"/>
                </a:lnRef>
                <a:fillRef idx="1">
                  <a:schemeClr val="lt1"/>
                </a:fillRef>
                <a:effectRef idx="0">
                  <a:schemeClr val="dk1"/>
                </a:effectRef>
                <a:fontRef idx="minor">
                  <a:schemeClr val="dk1"/>
                </a:fontRef>
              </p:style>
              <p:txBody>
                <a:bodyPr rtlCol="0" anchor="ctr"/>
                <a:lstStyle/>
                <a:p>
                  <a:pPr algn="ctr"/>
                  <a14:m>
                    <m:oMath xmlns:m="http://schemas.openxmlformats.org/officeDocument/2006/math">
                      <m:sSub>
                        <m:sSubPr>
                          <m:ctrlPr>
                            <a:rPr lang="en-US" sz="800" i="1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m:rPr>
                              <m:sty m:val="p"/>
                            </m:rPr>
                            <a:rPr lang="en-US" altLang="zh-CN" sz="800" i="1">
                              <a:latin typeface="Cambria Math" panose="02040503050406030204" pitchFamily="18" charset="0"/>
                            </a:rPr>
                            <m:t>y</m:t>
                          </m:r>
                        </m:e>
                        <m:sub>
                          <m:r>
                            <a:rPr lang="en-US" sz="800" i="1">
                              <a:latin typeface="Cambria Math" panose="02040503050406030204" pitchFamily="18" charset="0"/>
                            </a:rPr>
                            <m:t>𝑚</m:t>
                          </m:r>
                        </m:sub>
                      </m:sSub>
                    </m:oMath>
                  </a14:m>
                  <a:r>
                    <a:rPr lang="en-US" sz="800" dirty="0"/>
                    <a:t> </a:t>
                  </a:r>
                </a:p>
              </p:txBody>
            </p:sp>
          </mc:Choice>
          <mc:Fallback xmlns="">
            <p:sp>
              <p:nvSpPr>
                <p:cNvPr id="57" name="Rounded Rectangle 22"/>
                <p:cNvSpPr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7992439" y="5682903"/>
                  <a:ext cx="554671" cy="284288"/>
                </a:xfrm>
                <a:prstGeom prst="roundRect">
                  <a:avLst/>
                </a:prstGeom>
                <a:blipFill>
                  <a:blip r:embed="rId10"/>
                  <a:stretch>
                    <a:fillRect/>
                  </a:stretch>
                </a:blipFill>
                <a:ln w="19050"/>
              </p:spPr>
              <p:txBody>
                <a:bodyPr/>
                <a:lstStyle/>
                <a:p>
                  <a:r>
                    <a:rPr lang="zh-CN" altLang="en-US">
                      <a:noFill/>
                    </a:rPr>
                    <a:t> </a:t>
                  </a:r>
                </a:p>
              </p:txBody>
            </p:sp>
          </mc:Fallback>
        </mc:AlternateContent>
        <p:cxnSp>
          <p:nvCxnSpPr>
            <p:cNvPr id="56" name="Straight Arrow Connector 26">
              <a:extLst>
                <a:ext uri="{FF2B5EF4-FFF2-40B4-BE49-F238E27FC236}">
                  <a16:creationId xmlns:a16="http://schemas.microsoft.com/office/drawing/2014/main" id="{6345ED3F-79B9-404C-857D-0C823909C439}"/>
                </a:ext>
              </a:extLst>
            </p:cNvPr>
            <p:cNvCxnSpPr>
              <a:stCxn id="49" idx="3"/>
            </p:cNvCxnSpPr>
            <p:nvPr/>
          </p:nvCxnSpPr>
          <p:spPr>
            <a:xfrm>
              <a:off x="7101712" y="5000858"/>
              <a:ext cx="236577" cy="0"/>
            </a:xfrm>
            <a:prstGeom prst="straightConnector1">
              <a:avLst/>
            </a:prstGeom>
            <a:ln w="19050">
              <a:tailEnd type="triangle"/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cxnSp>
          <p:nvCxnSpPr>
            <p:cNvPr id="57" name="Straight Arrow Connector 28">
              <a:extLst>
                <a:ext uri="{FF2B5EF4-FFF2-40B4-BE49-F238E27FC236}">
                  <a16:creationId xmlns:a16="http://schemas.microsoft.com/office/drawing/2014/main" id="{F3199B1E-4C6A-4B22-8FFC-901DCE86FB51}"/>
                </a:ext>
              </a:extLst>
            </p:cNvPr>
            <p:cNvCxnSpPr>
              <a:endCxn id="53" idx="1"/>
            </p:cNvCxnSpPr>
            <p:nvPr/>
          </p:nvCxnSpPr>
          <p:spPr>
            <a:xfrm>
              <a:off x="7755021" y="5000858"/>
              <a:ext cx="237417" cy="0"/>
            </a:xfrm>
            <a:prstGeom prst="straightConnector1">
              <a:avLst/>
            </a:prstGeom>
            <a:ln w="19050"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58" name="Rounded Rectangle 32">
                  <a:extLst>
                    <a:ext uri="{FF2B5EF4-FFF2-40B4-BE49-F238E27FC236}">
                      <a16:creationId xmlns:a16="http://schemas.microsoft.com/office/drawing/2014/main" id="{81583569-8218-4F67-BF70-1930A5985D2D}"/>
                    </a:ext>
                  </a:extLst>
                </p:cNvPr>
                <p:cNvSpPr/>
                <p:nvPr/>
              </p:nvSpPr>
              <p:spPr>
                <a:xfrm>
                  <a:off x="5753634" y="4293158"/>
                  <a:ext cx="554671" cy="284288"/>
                </a:xfrm>
                <a:prstGeom prst="roundRect">
                  <a:avLst/>
                </a:prstGeom>
                <a:ln w="19050"/>
              </p:spPr>
              <p:style>
                <a:lnRef idx="2">
                  <a:schemeClr val="dk1"/>
                </a:lnRef>
                <a:fillRef idx="1">
                  <a:schemeClr val="lt1"/>
                </a:fillRef>
                <a:effectRef idx="0">
                  <a:schemeClr val="dk1"/>
                </a:effectRef>
                <a:fontRef idx="minor">
                  <a:schemeClr val="dk1"/>
                </a:fontRef>
              </p:style>
              <p:txBody>
                <a:bodyPr rtlCol="0" anchor="ctr"/>
                <a:lstStyle/>
                <a:p>
                  <a:pPr algn="ctr"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altLang="zh-CN" sz="800" i="1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altLang="zh-CN" sz="800" i="1">
                                <a:latin typeface="Cambria Math" panose="02040503050406030204" pitchFamily="18" charset="0"/>
                              </a:rPr>
                              <m:t>h</m:t>
                            </m:r>
                          </m:e>
                          <m:sub>
                            <m:r>
                              <a:rPr lang="en-US" altLang="zh-CN" sz="800" i="1">
                                <a:latin typeface="Cambria Math" charset="0"/>
                              </a:rPr>
                              <m:t>1</m:t>
                            </m:r>
                          </m:sub>
                        </m:sSub>
                      </m:oMath>
                    </m:oMathPara>
                  </a14:m>
                  <a:endParaRPr lang="en-US" sz="800" dirty="0"/>
                </a:p>
              </p:txBody>
            </p:sp>
          </mc:Choice>
          <mc:Fallback xmlns="">
            <p:sp>
              <p:nvSpPr>
                <p:cNvPr id="60" name="Rounded Rectangle 32"/>
                <p:cNvSpPr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5753634" y="4293158"/>
                  <a:ext cx="554671" cy="284288"/>
                </a:xfrm>
                <a:prstGeom prst="roundRect">
                  <a:avLst/>
                </a:prstGeom>
                <a:blipFill>
                  <a:blip r:embed="rId11"/>
                  <a:stretch>
                    <a:fillRect/>
                  </a:stretch>
                </a:blipFill>
                <a:ln w="19050"/>
              </p:spPr>
              <p:txBody>
                <a:bodyPr/>
                <a:lstStyle/>
                <a:p>
                  <a:r>
                    <a:rPr lang="zh-CN" alt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59" name="Rounded Rectangle 33">
                  <a:extLst>
                    <a:ext uri="{FF2B5EF4-FFF2-40B4-BE49-F238E27FC236}">
                      <a16:creationId xmlns:a16="http://schemas.microsoft.com/office/drawing/2014/main" id="{A0E4A4C2-B62F-4774-AA3D-972F2C71377D}"/>
                    </a:ext>
                  </a:extLst>
                </p:cNvPr>
                <p:cNvSpPr/>
                <p:nvPr/>
              </p:nvSpPr>
              <p:spPr>
                <a:xfrm>
                  <a:off x="6548929" y="4299723"/>
                  <a:ext cx="554671" cy="284288"/>
                </a:xfrm>
                <a:prstGeom prst="roundRect">
                  <a:avLst/>
                </a:prstGeom>
                <a:ln w="19050"/>
              </p:spPr>
              <p:style>
                <a:lnRef idx="2">
                  <a:schemeClr val="dk1"/>
                </a:lnRef>
                <a:fillRef idx="1">
                  <a:schemeClr val="lt1"/>
                </a:fillRef>
                <a:effectRef idx="0">
                  <a:schemeClr val="dk1"/>
                </a:effectRef>
                <a:fontRef idx="minor">
                  <a:schemeClr val="dk1"/>
                </a:fontRef>
              </p:style>
              <p:txBody>
                <a:bodyPr rtlCol="0" anchor="ctr"/>
                <a:lstStyle/>
                <a:p>
                  <a:pPr algn="ctr"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altLang="zh-CN" sz="800" i="1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altLang="zh-CN" sz="800" i="1">
                                <a:latin typeface="Cambria Math" panose="02040503050406030204" pitchFamily="18" charset="0"/>
                              </a:rPr>
                              <m:t>h</m:t>
                            </m:r>
                          </m:e>
                          <m:sub>
                            <m:r>
                              <a:rPr lang="en-US" altLang="zh-CN" sz="800" i="1">
                                <a:latin typeface="Cambria Math" panose="02040503050406030204" pitchFamily="18" charset="0"/>
                              </a:rPr>
                              <m:t>2</m:t>
                            </m:r>
                          </m:sub>
                        </m:sSub>
                      </m:oMath>
                    </m:oMathPara>
                  </a14:m>
                  <a:endParaRPr lang="en-US" sz="800" dirty="0"/>
                </a:p>
              </p:txBody>
            </p:sp>
          </mc:Choice>
          <mc:Fallback xmlns="">
            <p:sp>
              <p:nvSpPr>
                <p:cNvPr id="61" name="Rounded Rectangle 33"/>
                <p:cNvSpPr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6548929" y="4299723"/>
                  <a:ext cx="554671" cy="284288"/>
                </a:xfrm>
                <a:prstGeom prst="roundRect">
                  <a:avLst/>
                </a:prstGeom>
                <a:blipFill>
                  <a:blip r:embed="rId6"/>
                  <a:stretch>
                    <a:fillRect/>
                  </a:stretch>
                </a:blipFill>
                <a:ln w="19050"/>
              </p:spPr>
              <p:txBody>
                <a:bodyPr/>
                <a:lstStyle/>
                <a:p>
                  <a:r>
                    <a:rPr lang="zh-CN" alt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60" name="Rounded Rectangle 35">
                  <a:extLst>
                    <a:ext uri="{FF2B5EF4-FFF2-40B4-BE49-F238E27FC236}">
                      <a16:creationId xmlns:a16="http://schemas.microsoft.com/office/drawing/2014/main" id="{16F3B904-82A8-49D4-97FE-5DE61C153D66}"/>
                    </a:ext>
                  </a:extLst>
                </p:cNvPr>
                <p:cNvSpPr/>
                <p:nvPr/>
              </p:nvSpPr>
              <p:spPr>
                <a:xfrm>
                  <a:off x="7988699" y="4311889"/>
                  <a:ext cx="554671" cy="284288"/>
                </a:xfrm>
                <a:prstGeom prst="roundRect">
                  <a:avLst/>
                </a:prstGeom>
                <a:ln w="19050"/>
              </p:spPr>
              <p:style>
                <a:lnRef idx="2">
                  <a:schemeClr val="dk1"/>
                </a:lnRef>
                <a:fillRef idx="1">
                  <a:schemeClr val="lt1"/>
                </a:fillRef>
                <a:effectRef idx="0">
                  <a:schemeClr val="dk1"/>
                </a:effectRef>
                <a:fontRef idx="minor">
                  <a:schemeClr val="dk1"/>
                </a:fontRef>
              </p:style>
              <p:txBody>
                <a:bodyPr rtlCol="0" anchor="ctr"/>
                <a:lstStyle/>
                <a:p>
                  <a:pPr algn="ctr"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altLang="zh-CN" sz="800" i="1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altLang="zh-CN" sz="800" i="1">
                                <a:latin typeface="Cambria Math" panose="02040503050406030204" pitchFamily="18" charset="0"/>
                              </a:rPr>
                              <m:t>h</m:t>
                            </m:r>
                          </m:e>
                          <m:sub>
                            <m:r>
                              <a:rPr lang="en-US" altLang="zh-CN" sz="800" i="1">
                                <a:latin typeface="Cambria Math" panose="02040503050406030204" pitchFamily="18" charset="0"/>
                              </a:rPr>
                              <m:t>𝑛</m:t>
                            </m:r>
                          </m:sub>
                        </m:sSub>
                      </m:oMath>
                    </m:oMathPara>
                  </a14:m>
                  <a:endParaRPr lang="en-US" sz="800" dirty="0"/>
                </a:p>
              </p:txBody>
            </p:sp>
          </mc:Choice>
          <mc:Fallback xmlns="">
            <p:sp>
              <p:nvSpPr>
                <p:cNvPr id="62" name="Rounded Rectangle 35"/>
                <p:cNvSpPr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7988699" y="4311889"/>
                  <a:ext cx="554671" cy="284288"/>
                </a:xfrm>
                <a:prstGeom prst="roundRect">
                  <a:avLst/>
                </a:prstGeom>
                <a:blipFill>
                  <a:blip r:embed="rId12"/>
                  <a:stretch>
                    <a:fillRect/>
                  </a:stretch>
                </a:blipFill>
                <a:ln w="19050"/>
              </p:spPr>
              <p:txBody>
                <a:bodyPr/>
                <a:lstStyle/>
                <a:p>
                  <a:r>
                    <a:rPr lang="zh-CN" altLang="en-US">
                      <a:noFill/>
                    </a:rPr>
                    <a:t> </a:t>
                  </a:r>
                </a:p>
              </p:txBody>
            </p:sp>
          </mc:Fallback>
        </mc:AlternateContent>
        <p:cxnSp>
          <p:nvCxnSpPr>
            <p:cNvPr id="61" name="Straight Arrow Connector 8">
              <a:extLst>
                <a:ext uri="{FF2B5EF4-FFF2-40B4-BE49-F238E27FC236}">
                  <a16:creationId xmlns:a16="http://schemas.microsoft.com/office/drawing/2014/main" id="{6616F9E5-FA4E-4989-A720-D84C7A729FC1}"/>
                </a:ext>
              </a:extLst>
            </p:cNvPr>
            <p:cNvCxnSpPr>
              <a:endCxn id="58" idx="2"/>
            </p:cNvCxnSpPr>
            <p:nvPr/>
          </p:nvCxnSpPr>
          <p:spPr>
            <a:xfrm flipV="1">
              <a:off x="6030970" y="4577446"/>
              <a:ext cx="0" cy="272295"/>
            </a:xfrm>
            <a:prstGeom prst="straightConnector1">
              <a:avLst/>
            </a:prstGeom>
            <a:ln w="19050"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2" name="Straight Arrow Connector 8">
              <a:extLst>
                <a:ext uri="{FF2B5EF4-FFF2-40B4-BE49-F238E27FC236}">
                  <a16:creationId xmlns:a16="http://schemas.microsoft.com/office/drawing/2014/main" id="{33DDCE26-3DDB-41C3-80EC-145515AAA562}"/>
                </a:ext>
              </a:extLst>
            </p:cNvPr>
            <p:cNvCxnSpPr/>
            <p:nvPr/>
          </p:nvCxnSpPr>
          <p:spPr>
            <a:xfrm flipV="1">
              <a:off x="6824380" y="4598073"/>
              <a:ext cx="927" cy="262707"/>
            </a:xfrm>
            <a:prstGeom prst="straightConnector1">
              <a:avLst/>
            </a:prstGeom>
            <a:ln w="19050"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3" name="Straight Arrow Connector 8">
              <a:extLst>
                <a:ext uri="{FF2B5EF4-FFF2-40B4-BE49-F238E27FC236}">
                  <a16:creationId xmlns:a16="http://schemas.microsoft.com/office/drawing/2014/main" id="{7D926109-B17B-40C5-B352-FADE9FD37E82}"/>
                </a:ext>
              </a:extLst>
            </p:cNvPr>
            <p:cNvCxnSpPr>
              <a:stCxn id="53" idx="0"/>
              <a:endCxn id="60" idx="2"/>
            </p:cNvCxnSpPr>
            <p:nvPr/>
          </p:nvCxnSpPr>
          <p:spPr>
            <a:xfrm flipH="1" flipV="1">
              <a:off x="8266035" y="4596177"/>
              <a:ext cx="3739" cy="262537"/>
            </a:xfrm>
            <a:prstGeom prst="straightConnector1">
              <a:avLst/>
            </a:prstGeom>
            <a:ln w="19050"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4" name="直接连接符 63">
              <a:extLst>
                <a:ext uri="{FF2B5EF4-FFF2-40B4-BE49-F238E27FC236}">
                  <a16:creationId xmlns:a16="http://schemas.microsoft.com/office/drawing/2014/main" id="{6445F286-FB0E-44E4-8694-F12CBF3B65FC}"/>
                </a:ext>
              </a:extLst>
            </p:cNvPr>
            <p:cNvCxnSpPr/>
            <p:nvPr/>
          </p:nvCxnSpPr>
          <p:spPr>
            <a:xfrm flipH="1">
              <a:off x="7398379" y="5000858"/>
              <a:ext cx="320913" cy="0"/>
            </a:xfrm>
            <a:prstGeom prst="line">
              <a:avLst/>
            </a:prstGeom>
            <a:ln w="19050">
              <a:solidFill>
                <a:schemeClr val="tx1"/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5" name="Straight Arrow Connector 26">
              <a:extLst>
                <a:ext uri="{FF2B5EF4-FFF2-40B4-BE49-F238E27FC236}">
                  <a16:creationId xmlns:a16="http://schemas.microsoft.com/office/drawing/2014/main" id="{9158D849-37A1-410A-8C03-62EE49001A13}"/>
                </a:ext>
              </a:extLst>
            </p:cNvPr>
            <p:cNvCxnSpPr/>
            <p:nvPr/>
          </p:nvCxnSpPr>
          <p:spPr>
            <a:xfrm>
              <a:off x="6310465" y="5825047"/>
              <a:ext cx="236577" cy="0"/>
            </a:xfrm>
            <a:prstGeom prst="straightConnector1">
              <a:avLst/>
            </a:prstGeom>
            <a:ln w="19050">
              <a:tailEnd type="triangle"/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cxnSp>
          <p:nvCxnSpPr>
            <p:cNvPr id="66" name="Straight Arrow Connector 26">
              <a:extLst>
                <a:ext uri="{FF2B5EF4-FFF2-40B4-BE49-F238E27FC236}">
                  <a16:creationId xmlns:a16="http://schemas.microsoft.com/office/drawing/2014/main" id="{D4BAEB58-A035-4521-AFC4-C6EAE3DB02AC}"/>
                </a:ext>
              </a:extLst>
            </p:cNvPr>
            <p:cNvCxnSpPr/>
            <p:nvPr/>
          </p:nvCxnSpPr>
          <p:spPr>
            <a:xfrm>
              <a:off x="7102260" y="5825734"/>
              <a:ext cx="236577" cy="0"/>
            </a:xfrm>
            <a:prstGeom prst="straightConnector1">
              <a:avLst/>
            </a:prstGeom>
            <a:ln w="19050">
              <a:tailEnd type="triangle"/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cxnSp>
          <p:nvCxnSpPr>
            <p:cNvPr id="67" name="直接连接符 66">
              <a:extLst>
                <a:ext uri="{FF2B5EF4-FFF2-40B4-BE49-F238E27FC236}">
                  <a16:creationId xmlns:a16="http://schemas.microsoft.com/office/drawing/2014/main" id="{E0D74948-3124-4ED4-8A31-AC5D5CF9EE0C}"/>
                </a:ext>
              </a:extLst>
            </p:cNvPr>
            <p:cNvCxnSpPr/>
            <p:nvPr/>
          </p:nvCxnSpPr>
          <p:spPr>
            <a:xfrm flipH="1">
              <a:off x="7396207" y="5826421"/>
              <a:ext cx="320913" cy="0"/>
            </a:xfrm>
            <a:prstGeom prst="line">
              <a:avLst/>
            </a:prstGeom>
            <a:ln w="19050">
              <a:solidFill>
                <a:schemeClr val="tx1"/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" name="直接连接符 67">
              <a:extLst>
                <a:ext uri="{FF2B5EF4-FFF2-40B4-BE49-F238E27FC236}">
                  <a16:creationId xmlns:a16="http://schemas.microsoft.com/office/drawing/2014/main" id="{7C6AD630-4F0B-49EA-9772-D6A3F6A88EEC}"/>
                </a:ext>
              </a:extLst>
            </p:cNvPr>
            <p:cNvCxnSpPr/>
            <p:nvPr/>
          </p:nvCxnSpPr>
          <p:spPr>
            <a:xfrm flipH="1">
              <a:off x="3465944" y="5825047"/>
              <a:ext cx="320913" cy="0"/>
            </a:xfrm>
            <a:prstGeom prst="line">
              <a:avLst/>
            </a:prstGeom>
            <a:ln w="19050">
              <a:solidFill>
                <a:schemeClr val="tx1"/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" name="Straight Arrow Connector 26">
              <a:extLst>
                <a:ext uri="{FF2B5EF4-FFF2-40B4-BE49-F238E27FC236}">
                  <a16:creationId xmlns:a16="http://schemas.microsoft.com/office/drawing/2014/main" id="{1B72AA1E-BBA2-46CE-8749-69E0A5EF1FAC}"/>
                </a:ext>
              </a:extLst>
            </p:cNvPr>
            <p:cNvCxnSpPr/>
            <p:nvPr/>
          </p:nvCxnSpPr>
          <p:spPr>
            <a:xfrm>
              <a:off x="7756425" y="5826421"/>
              <a:ext cx="236577" cy="0"/>
            </a:xfrm>
            <a:prstGeom prst="straightConnector1">
              <a:avLst/>
            </a:prstGeom>
            <a:ln w="19050">
              <a:tailEnd type="triangle"/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cxnSp>
          <p:nvCxnSpPr>
            <p:cNvPr id="70" name="直接连接符 69">
              <a:extLst>
                <a:ext uri="{FF2B5EF4-FFF2-40B4-BE49-F238E27FC236}">
                  <a16:creationId xmlns:a16="http://schemas.microsoft.com/office/drawing/2014/main" id="{2C8C1CC1-F51F-4D09-BA0B-45E623901588}"/>
                </a:ext>
              </a:extLst>
            </p:cNvPr>
            <p:cNvCxnSpPr/>
            <p:nvPr/>
          </p:nvCxnSpPr>
          <p:spPr>
            <a:xfrm flipH="1">
              <a:off x="7398379" y="4449402"/>
              <a:ext cx="320913" cy="0"/>
            </a:xfrm>
            <a:prstGeom prst="line">
              <a:avLst/>
            </a:prstGeom>
            <a:ln w="19050">
              <a:solidFill>
                <a:schemeClr val="tx1"/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1" name="Straight Arrow Connector 17">
              <a:extLst>
                <a:ext uri="{FF2B5EF4-FFF2-40B4-BE49-F238E27FC236}">
                  <a16:creationId xmlns:a16="http://schemas.microsoft.com/office/drawing/2014/main" id="{71646A10-A598-4EE3-8199-76535829EF39}"/>
                </a:ext>
              </a:extLst>
            </p:cNvPr>
            <p:cNvCxnSpPr/>
            <p:nvPr/>
          </p:nvCxnSpPr>
          <p:spPr>
            <a:xfrm>
              <a:off x="6311926" y="4435302"/>
              <a:ext cx="237003" cy="0"/>
            </a:xfrm>
            <a:prstGeom prst="straightConnector1">
              <a:avLst/>
            </a:prstGeom>
            <a:ln w="19050">
              <a:tailEnd type="triangle"/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cxnSp>
          <p:nvCxnSpPr>
            <p:cNvPr id="72" name="Straight Arrow Connector 17">
              <a:extLst>
                <a:ext uri="{FF2B5EF4-FFF2-40B4-BE49-F238E27FC236}">
                  <a16:creationId xmlns:a16="http://schemas.microsoft.com/office/drawing/2014/main" id="{2F63CB3F-EC6D-4194-8BFB-54DE478CB2E0}"/>
                </a:ext>
              </a:extLst>
            </p:cNvPr>
            <p:cNvCxnSpPr/>
            <p:nvPr/>
          </p:nvCxnSpPr>
          <p:spPr>
            <a:xfrm>
              <a:off x="7101286" y="4449402"/>
              <a:ext cx="237003" cy="0"/>
            </a:xfrm>
            <a:prstGeom prst="straightConnector1">
              <a:avLst/>
            </a:prstGeom>
            <a:ln w="19050">
              <a:tailEnd type="triangle"/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cxnSp>
          <p:nvCxnSpPr>
            <p:cNvPr id="73" name="Straight Arrow Connector 17">
              <a:extLst>
                <a:ext uri="{FF2B5EF4-FFF2-40B4-BE49-F238E27FC236}">
                  <a16:creationId xmlns:a16="http://schemas.microsoft.com/office/drawing/2014/main" id="{8C988E38-4FD6-42ED-BD50-BADC7D61EF3B}"/>
                </a:ext>
              </a:extLst>
            </p:cNvPr>
            <p:cNvCxnSpPr/>
            <p:nvPr/>
          </p:nvCxnSpPr>
          <p:spPr>
            <a:xfrm>
              <a:off x="7756425" y="4449402"/>
              <a:ext cx="237003" cy="0"/>
            </a:xfrm>
            <a:prstGeom prst="straightConnector1">
              <a:avLst/>
            </a:prstGeom>
            <a:ln w="19050">
              <a:tailEnd type="triangle"/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cxnSp>
          <p:nvCxnSpPr>
            <p:cNvPr id="74" name="Straight Arrow Connector 8">
              <a:extLst>
                <a:ext uri="{FF2B5EF4-FFF2-40B4-BE49-F238E27FC236}">
                  <a16:creationId xmlns:a16="http://schemas.microsoft.com/office/drawing/2014/main" id="{F020A330-4C84-4578-B786-C08048D63BC4}"/>
                </a:ext>
              </a:extLst>
            </p:cNvPr>
            <p:cNvCxnSpPr/>
            <p:nvPr/>
          </p:nvCxnSpPr>
          <p:spPr>
            <a:xfrm flipV="1">
              <a:off x="6032704" y="4040090"/>
              <a:ext cx="0" cy="264428"/>
            </a:xfrm>
            <a:prstGeom prst="straightConnector1">
              <a:avLst/>
            </a:prstGeom>
            <a:ln w="19050"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75" name="Rounded Rectangle 32">
                  <a:extLst>
                    <a:ext uri="{FF2B5EF4-FFF2-40B4-BE49-F238E27FC236}">
                      <a16:creationId xmlns:a16="http://schemas.microsoft.com/office/drawing/2014/main" id="{D1C25C16-BDA4-4F6D-99DD-3BFEBC672A41}"/>
                    </a:ext>
                  </a:extLst>
                </p:cNvPr>
                <p:cNvSpPr/>
                <p:nvPr/>
              </p:nvSpPr>
              <p:spPr>
                <a:xfrm>
                  <a:off x="5675513" y="3761531"/>
                  <a:ext cx="726995" cy="284288"/>
                </a:xfrm>
                <a:prstGeom prst="roundRect">
                  <a:avLst/>
                </a:prstGeom>
                <a:ln w="19050"/>
              </p:spPr>
              <p:style>
                <a:lnRef idx="2">
                  <a:schemeClr val="dk1"/>
                </a:lnRef>
                <a:fillRef idx="1">
                  <a:schemeClr val="lt1"/>
                </a:fillRef>
                <a:effectRef idx="0">
                  <a:schemeClr val="dk1"/>
                </a:effectRef>
                <a:fontRef idx="minor">
                  <a:schemeClr val="dk1"/>
                </a:fontRef>
              </p:style>
              <p:txBody>
                <a:bodyPr rtlCol="0" anchor="ctr"/>
                <a:lstStyle/>
                <a:p>
                  <a:pPr algn="ctr"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sz="800" i="1">
                            <a:latin typeface="Cambria Math" panose="02040503050406030204" pitchFamily="18" charset="0"/>
                          </a:rPr>
                          <m:t>𝐿𝑖𝑛𝑒𝑎𝑟</m:t>
                        </m:r>
                      </m:oMath>
                    </m:oMathPara>
                  </a14:m>
                  <a:endParaRPr lang="en-US" sz="800" dirty="0"/>
                </a:p>
              </p:txBody>
            </p:sp>
          </mc:Choice>
          <mc:Fallback xmlns="">
            <p:sp>
              <p:nvSpPr>
                <p:cNvPr id="77" name="Rounded Rectangle 32"/>
                <p:cNvSpPr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5675513" y="3761531"/>
                  <a:ext cx="726995" cy="284288"/>
                </a:xfrm>
                <a:prstGeom prst="roundRect">
                  <a:avLst/>
                </a:prstGeom>
                <a:blipFill>
                  <a:blip r:embed="rId13"/>
                  <a:stretch>
                    <a:fillRect/>
                  </a:stretch>
                </a:blipFill>
                <a:ln w="19050"/>
              </p:spPr>
              <p:txBody>
                <a:bodyPr/>
                <a:lstStyle/>
                <a:p>
                  <a:r>
                    <a:rPr lang="zh-CN" alt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76" name="Rounded Rectangle 32">
                  <a:extLst>
                    <a:ext uri="{FF2B5EF4-FFF2-40B4-BE49-F238E27FC236}">
                      <a16:creationId xmlns:a16="http://schemas.microsoft.com/office/drawing/2014/main" id="{3466ECDB-5BA3-4B0F-B6DB-51714CE65C4E}"/>
                    </a:ext>
                  </a:extLst>
                </p:cNvPr>
                <p:cNvSpPr/>
                <p:nvPr/>
              </p:nvSpPr>
              <p:spPr>
                <a:xfrm>
                  <a:off x="5675513" y="3215412"/>
                  <a:ext cx="726996" cy="282946"/>
                </a:xfrm>
                <a:prstGeom prst="roundRect">
                  <a:avLst/>
                </a:prstGeom>
                <a:ln w="19050"/>
              </p:spPr>
              <p:style>
                <a:lnRef idx="2">
                  <a:schemeClr val="dk1"/>
                </a:lnRef>
                <a:fillRef idx="1">
                  <a:schemeClr val="lt1"/>
                </a:fillRef>
                <a:effectRef idx="0">
                  <a:schemeClr val="dk1"/>
                </a:effectRef>
                <a:fontRef idx="minor">
                  <a:schemeClr val="dk1"/>
                </a:fontRef>
              </p:style>
              <p:txBody>
                <a:bodyPr rtlCol="0" anchor="ctr"/>
                <a:lstStyle/>
                <a:p>
                  <a:pPr algn="ctr"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sz="800" i="1">
                            <a:latin typeface="Cambria Math" panose="02040503050406030204" pitchFamily="18" charset="0"/>
                          </a:rPr>
                          <m:t>𝑆𝑜𝑓𝑡𝑚𝑎𝑥</m:t>
                        </m:r>
                      </m:oMath>
                    </m:oMathPara>
                  </a14:m>
                  <a:endParaRPr lang="en-US" sz="800" dirty="0"/>
                </a:p>
              </p:txBody>
            </p:sp>
          </mc:Choice>
          <mc:Fallback xmlns="">
            <p:sp>
              <p:nvSpPr>
                <p:cNvPr id="78" name="Rounded Rectangle 32"/>
                <p:cNvSpPr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5675513" y="3215412"/>
                  <a:ext cx="726996" cy="282946"/>
                </a:xfrm>
                <a:prstGeom prst="roundRect">
                  <a:avLst/>
                </a:prstGeom>
                <a:blipFill>
                  <a:blip r:embed="rId14"/>
                  <a:stretch>
                    <a:fillRect/>
                  </a:stretch>
                </a:blipFill>
                <a:ln w="19050"/>
              </p:spPr>
              <p:txBody>
                <a:bodyPr/>
                <a:lstStyle/>
                <a:p>
                  <a:r>
                    <a:rPr lang="zh-CN" altLang="en-US">
                      <a:noFill/>
                    </a:rPr>
                    <a:t> </a:t>
                  </a:r>
                </a:p>
              </p:txBody>
            </p:sp>
          </mc:Fallback>
        </mc:AlternateContent>
        <p:cxnSp>
          <p:nvCxnSpPr>
            <p:cNvPr id="77" name="Straight Arrow Connector 8">
              <a:extLst>
                <a:ext uri="{FF2B5EF4-FFF2-40B4-BE49-F238E27FC236}">
                  <a16:creationId xmlns:a16="http://schemas.microsoft.com/office/drawing/2014/main" id="{E6233FC7-1B24-46F2-ACC4-B13CF6BB2263}"/>
                </a:ext>
              </a:extLst>
            </p:cNvPr>
            <p:cNvCxnSpPr>
              <a:stCxn id="30" idx="3"/>
            </p:cNvCxnSpPr>
            <p:nvPr/>
          </p:nvCxnSpPr>
          <p:spPr>
            <a:xfrm>
              <a:off x="4626435" y="3844149"/>
              <a:ext cx="1144663" cy="1025903"/>
            </a:xfrm>
            <a:prstGeom prst="straightConnector1">
              <a:avLst/>
            </a:prstGeom>
            <a:ln w="19050"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78" name="文本框 77">
                  <a:extLst>
                    <a:ext uri="{FF2B5EF4-FFF2-40B4-BE49-F238E27FC236}">
                      <a16:creationId xmlns:a16="http://schemas.microsoft.com/office/drawing/2014/main" id="{702070BC-59C0-4D14-9CD5-E1CC3993F19C}"/>
                    </a:ext>
                  </a:extLst>
                </p:cNvPr>
                <p:cNvSpPr txBox="1"/>
                <p:nvPr/>
              </p:nvSpPr>
              <p:spPr>
                <a:xfrm>
                  <a:off x="6502494" y="3165345"/>
                  <a:ext cx="1778813" cy="313776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altLang="zh-CN" sz="1000" i="1">
                            <a:latin typeface="Cambria Math" panose="02040503050406030204" pitchFamily="18" charset="0"/>
                          </a:rPr>
                          <m:t>𝑝</m:t>
                        </m:r>
                        <m:r>
                          <a:rPr lang="en-US" altLang="zh-CN" sz="1000" i="1">
                            <a:latin typeface="Cambria Math" panose="02040503050406030204" pitchFamily="18" charset="0"/>
                          </a:rPr>
                          <m:t>(</m:t>
                        </m:r>
                        <m:sSub>
                          <m:sSubPr>
                            <m:ctrlPr>
                              <a:rPr lang="en-US" altLang="zh-CN" sz="1000" i="1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altLang="zh-CN" sz="1000" i="1">
                                <a:latin typeface="Cambria Math" panose="02040503050406030204" pitchFamily="18" charset="0"/>
                              </a:rPr>
                              <m:t>𝑦</m:t>
                            </m:r>
                          </m:e>
                          <m:sub>
                            <m:r>
                              <a:rPr lang="en-US" altLang="zh-CN" sz="1000" i="1">
                                <a:latin typeface="Cambria Math" panose="02040503050406030204" pitchFamily="18" charset="0"/>
                              </a:rPr>
                              <m:t>𝑖</m:t>
                            </m:r>
                          </m:sub>
                        </m:sSub>
                        <m:r>
                          <a:rPr lang="en-US" altLang="zh-CN" sz="1000" i="1">
                            <a:latin typeface="Cambria Math" panose="02040503050406030204" pitchFamily="18" charset="0"/>
                          </a:rPr>
                          <m:t>|</m:t>
                        </m:r>
                        <m:sSub>
                          <m:sSubPr>
                            <m:ctrlPr>
                              <a:rPr lang="en-US" altLang="zh-CN" sz="1000" i="1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altLang="zh-CN" sz="1000" i="1">
                                <a:latin typeface="Cambria Math" panose="02040503050406030204" pitchFamily="18" charset="0"/>
                              </a:rPr>
                              <m:t>𝑦</m:t>
                            </m:r>
                          </m:e>
                          <m:sub>
                            <m:r>
                              <a:rPr lang="en-US" altLang="zh-CN" sz="1000" i="1">
                                <a:latin typeface="Cambria Math" panose="02040503050406030204" pitchFamily="18" charset="0"/>
                              </a:rPr>
                              <m:t>1</m:t>
                            </m:r>
                          </m:sub>
                        </m:sSub>
                        <m:r>
                          <a:rPr lang="en-US" altLang="zh-CN" sz="1000" i="1">
                            <a:latin typeface="Cambria Math" panose="02040503050406030204" pitchFamily="18" charset="0"/>
                          </a:rPr>
                          <m:t>,</m:t>
                        </m:r>
                        <m:sSub>
                          <m:sSubPr>
                            <m:ctrlPr>
                              <a:rPr lang="en-US" altLang="zh-CN" sz="1000" i="1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altLang="zh-CN" sz="1000" i="1">
                                <a:latin typeface="Cambria Math" panose="02040503050406030204" pitchFamily="18" charset="0"/>
                              </a:rPr>
                              <m:t>𝑦</m:t>
                            </m:r>
                          </m:e>
                          <m:sub>
                            <m:r>
                              <a:rPr lang="en-US" altLang="zh-CN" sz="1000" i="1">
                                <a:latin typeface="Cambria Math" panose="02040503050406030204" pitchFamily="18" charset="0"/>
                              </a:rPr>
                              <m:t>2</m:t>
                            </m:r>
                          </m:sub>
                        </m:sSub>
                        <m:r>
                          <a:rPr lang="en-US" altLang="zh-CN" sz="1000" i="1">
                            <a:latin typeface="Cambria Math" panose="02040503050406030204" pitchFamily="18" charset="0"/>
                          </a:rPr>
                          <m:t>,…,</m:t>
                        </m:r>
                        <m:sSub>
                          <m:sSubPr>
                            <m:ctrlPr>
                              <a:rPr lang="en-US" altLang="zh-CN" sz="1000" i="1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altLang="zh-CN" sz="1000" i="1">
                                <a:latin typeface="Cambria Math" panose="02040503050406030204" pitchFamily="18" charset="0"/>
                              </a:rPr>
                              <m:t>𝑦</m:t>
                            </m:r>
                          </m:e>
                          <m:sub>
                            <m:r>
                              <a:rPr lang="en-US" altLang="zh-CN" sz="1000" i="1">
                                <a:latin typeface="Cambria Math" panose="02040503050406030204" pitchFamily="18" charset="0"/>
                              </a:rPr>
                              <m:t>𝑖</m:t>
                            </m:r>
                            <m:r>
                              <a:rPr lang="en-US" altLang="zh-CN" sz="1000" i="1">
                                <a:latin typeface="Cambria Math" panose="02040503050406030204" pitchFamily="18" charset="0"/>
                              </a:rPr>
                              <m:t>−1</m:t>
                            </m:r>
                          </m:sub>
                        </m:sSub>
                        <m:r>
                          <a:rPr lang="en-US" altLang="zh-CN" sz="1000" i="1">
                            <a:latin typeface="Cambria Math" panose="02040503050406030204" pitchFamily="18" charset="0"/>
                          </a:rPr>
                          <m:t>,</m:t>
                        </m:r>
                        <m:r>
                          <a:rPr lang="en-US" altLang="zh-CN" sz="1000" i="1">
                            <a:latin typeface="Cambria Math" panose="02040503050406030204" pitchFamily="18" charset="0"/>
                          </a:rPr>
                          <m:t>𝑋</m:t>
                        </m:r>
                        <m:r>
                          <a:rPr lang="en-US" altLang="zh-CN" sz="1000" i="1">
                            <a:latin typeface="Cambria Math" panose="02040503050406030204" pitchFamily="18" charset="0"/>
                          </a:rPr>
                          <m:t>)</m:t>
                        </m:r>
                      </m:oMath>
                    </m:oMathPara>
                  </a14:m>
                  <a:endParaRPr lang="zh-CN" altLang="en-US" sz="1000" dirty="0"/>
                </a:p>
              </p:txBody>
            </p:sp>
          </mc:Choice>
          <mc:Fallback xmlns="">
            <p:sp>
              <p:nvSpPr>
                <p:cNvPr id="80" name="文本框 79"/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6502494" y="3165345"/>
                  <a:ext cx="1778813" cy="313776"/>
                </a:xfrm>
                <a:prstGeom prst="rect">
                  <a:avLst/>
                </a:prstGeom>
                <a:blipFill>
                  <a:blip r:embed="rId15"/>
                  <a:stretch>
                    <a:fillRect b="-7500"/>
                  </a:stretch>
                </a:blipFill>
              </p:spPr>
              <p:txBody>
                <a:bodyPr/>
                <a:lstStyle/>
                <a:p>
                  <a:r>
                    <a:rPr lang="zh-CN" altLang="en-US">
                      <a:noFill/>
                    </a:rPr>
                    <a:t> </a:t>
                  </a:r>
                </a:p>
              </p:txBody>
            </p:sp>
          </mc:Fallback>
        </mc:AlternateContent>
        <p:cxnSp>
          <p:nvCxnSpPr>
            <p:cNvPr id="79" name="Straight Arrow Connector 8">
              <a:extLst>
                <a:ext uri="{FF2B5EF4-FFF2-40B4-BE49-F238E27FC236}">
                  <a16:creationId xmlns:a16="http://schemas.microsoft.com/office/drawing/2014/main" id="{3C3061DC-441A-4057-8F15-5090756912E0}"/>
                </a:ext>
              </a:extLst>
            </p:cNvPr>
            <p:cNvCxnSpPr/>
            <p:nvPr/>
          </p:nvCxnSpPr>
          <p:spPr>
            <a:xfrm flipV="1">
              <a:off x="6039010" y="3498358"/>
              <a:ext cx="0" cy="264428"/>
            </a:xfrm>
            <a:prstGeom prst="straightConnector1">
              <a:avLst/>
            </a:prstGeom>
            <a:ln w="19050"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80" name="文本框 79">
            <a:extLst>
              <a:ext uri="{FF2B5EF4-FFF2-40B4-BE49-F238E27FC236}">
                <a16:creationId xmlns:a16="http://schemas.microsoft.com/office/drawing/2014/main" id="{3A39F674-8700-4402-9313-4DF9DD3366AE}"/>
              </a:ext>
            </a:extLst>
          </p:cNvPr>
          <p:cNvSpPr txBox="1"/>
          <p:nvPr/>
        </p:nvSpPr>
        <p:spPr>
          <a:xfrm>
            <a:off x="1050235" y="1033253"/>
            <a:ext cx="4893707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altLang="zh-CN" sz="2400" dirty="0">
                <a:solidFill>
                  <a:srgbClr val="C00000"/>
                </a:solidFill>
                <a:latin typeface="Palatino"/>
              </a:rPr>
              <a:t>Limitations </a:t>
            </a:r>
            <a:r>
              <a:rPr lang="en-US" altLang="zh-CN" sz="2400" dirty="0">
                <a:latin typeface="Palatino"/>
              </a:rPr>
              <a:t>of the </a:t>
            </a:r>
            <a:r>
              <a:rPr lang="en-US" altLang="zh-CN" sz="2400" dirty="0" err="1">
                <a:latin typeface="Palatino"/>
              </a:rPr>
              <a:t>naiive</a:t>
            </a:r>
            <a:r>
              <a:rPr lang="en-US" altLang="zh-CN" sz="2400" dirty="0">
                <a:latin typeface="Palatino"/>
              </a:rPr>
              <a:t> model</a:t>
            </a:r>
            <a:endParaRPr lang="zh-CN" altLang="en-US" sz="2400" dirty="0">
              <a:latin typeface="Palatino"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81" name="文本框 80">
                <a:extLst>
                  <a:ext uri="{FF2B5EF4-FFF2-40B4-BE49-F238E27FC236}">
                    <a16:creationId xmlns:a16="http://schemas.microsoft.com/office/drawing/2014/main" id="{8EC54C16-FB63-46F5-B70E-DA02AD86FE17}"/>
                  </a:ext>
                </a:extLst>
              </p:cNvPr>
              <p:cNvSpPr txBox="1"/>
              <p:nvPr/>
            </p:nvSpPr>
            <p:spPr>
              <a:xfrm>
                <a:off x="1404730" y="1494918"/>
                <a:ext cx="10065025" cy="172354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285750" indent="-285750">
                  <a:spcAft>
                    <a:spcPts val="1200"/>
                  </a:spcAft>
                  <a:buFont typeface="Arial" panose="020B0604020202020204" pitchFamily="34" charset="0"/>
                  <a:buChar char="•"/>
                </a:pPr>
                <a:r>
                  <a:rPr lang="en-US" altLang="zh-CN" sz="2400" dirty="0">
                    <a:latin typeface="Palatino"/>
                  </a:rPr>
                  <a:t>Gives competitive results for MT and summarization, however, source representation vector </a:t>
                </a:r>
                <a14:m>
                  <m:oMath xmlns:m="http://schemas.openxmlformats.org/officeDocument/2006/math">
                    <m:sSup>
                      <m:sSupPr>
                        <m:ctrlPr>
                          <a:rPr lang="en-US" altLang="zh-CN" sz="2400" i="1"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US" altLang="zh-CN" sz="2400" b="1">
                            <a:latin typeface="Cambria Math" panose="02040503050406030204" pitchFamily="18" charset="0"/>
                          </a:rPr>
                          <m:t>𝐡</m:t>
                        </m:r>
                      </m:e>
                      <m:sup>
                        <m:r>
                          <a:rPr lang="en-US" altLang="zh-CN" sz="2400" i="1">
                            <a:latin typeface="Cambria Math" panose="02040503050406030204" pitchFamily="18" charset="0"/>
                          </a:rPr>
                          <m:t>𝑒𝑛𝑐</m:t>
                        </m:r>
                      </m:sup>
                    </m:sSup>
                  </m:oMath>
                </a14:m>
                <a:r>
                  <a:rPr lang="en-US" altLang="zh-CN" sz="2400" dirty="0">
                    <a:latin typeface="Palatino"/>
                  </a:rPr>
                  <a:t> is the </a:t>
                </a:r>
                <a:r>
                  <a:rPr lang="en-US" altLang="zh-CN" sz="2400" dirty="0">
                    <a:solidFill>
                      <a:srgbClr val="C00000"/>
                    </a:solidFill>
                    <a:latin typeface="Palatino"/>
                  </a:rPr>
                  <a:t>only connection point</a:t>
                </a:r>
                <a:r>
                  <a:rPr lang="en-US" altLang="zh-CN" sz="2400" dirty="0">
                    <a:latin typeface="Palatino"/>
                  </a:rPr>
                  <a:t>.</a:t>
                </a:r>
              </a:p>
              <a:p>
                <a:pPr marL="285750" indent="-285750">
                  <a:buFont typeface="Arial" panose="020B0604020202020204" pitchFamily="34" charset="0"/>
                  <a:buChar char="•"/>
                </a:pPr>
                <a:r>
                  <a:rPr lang="en-US" altLang="zh-CN" sz="2400" dirty="0">
                    <a:latin typeface="Palatino"/>
                  </a:rPr>
                  <a:t>RNNs face challenges in maintaining </a:t>
                </a:r>
                <a:r>
                  <a:rPr lang="en-US" altLang="zh-CN" sz="2400" dirty="0">
                    <a:solidFill>
                      <a:srgbClr val="C00000"/>
                    </a:solidFill>
                    <a:latin typeface="Palatino"/>
                  </a:rPr>
                  <a:t>long-range dependencies </a:t>
                </a:r>
                <a:r>
                  <a:rPr lang="en-US" altLang="zh-CN" sz="2400" dirty="0">
                    <a:latin typeface="Palatino"/>
                  </a:rPr>
                  <a:t>between target and source words, when sentences are too long.</a:t>
                </a:r>
              </a:p>
            </p:txBody>
          </p:sp>
        </mc:Choice>
        <mc:Fallback xmlns="">
          <p:sp>
            <p:nvSpPr>
              <p:cNvPr id="81" name="文本框 80">
                <a:extLst>
                  <a:ext uri="{FF2B5EF4-FFF2-40B4-BE49-F238E27FC236}">
                    <a16:creationId xmlns:a16="http://schemas.microsoft.com/office/drawing/2014/main" id="{8EC54C16-FB63-46F5-B70E-DA02AD86FE17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404730" y="1494918"/>
                <a:ext cx="10065025" cy="1723549"/>
              </a:xfrm>
              <a:prstGeom prst="rect">
                <a:avLst/>
              </a:prstGeom>
              <a:blipFill>
                <a:blip r:embed="rId16"/>
                <a:stretch>
                  <a:fillRect l="-787" t="-2827" r="-605" b="-7067"/>
                </a:stretch>
              </a:blipFill>
            </p:spPr>
            <p:txBody>
              <a:bodyPr/>
              <a:lstStyle/>
              <a:p>
                <a:r>
                  <a:rPr lang="zh-CN" alt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82" name="文本框 81">
            <a:extLst>
              <a:ext uri="{FF2B5EF4-FFF2-40B4-BE49-F238E27FC236}">
                <a16:creationId xmlns:a16="http://schemas.microsoft.com/office/drawing/2014/main" id="{2E0E6489-77A9-4F4E-98C9-A244E7E78EB8}"/>
              </a:ext>
            </a:extLst>
          </p:cNvPr>
          <p:cNvSpPr txBox="1"/>
          <p:nvPr/>
        </p:nvSpPr>
        <p:spPr>
          <a:xfrm>
            <a:off x="339663" y="216205"/>
            <a:ext cx="7351643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3600" b="1" dirty="0">
                <a:latin typeface="Palatino"/>
              </a:rPr>
              <a:t>LSTM with Attention</a:t>
            </a:r>
          </a:p>
        </p:txBody>
      </p:sp>
    </p:spTree>
    <p:extLst>
      <p:ext uri="{BB962C8B-B14F-4D97-AF65-F5344CB8AC3E}">
        <p14:creationId xmlns:p14="http://schemas.microsoft.com/office/powerpoint/2010/main" val="858978487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灯片编号占位符 1">
            <a:extLst>
              <a:ext uri="{FF2B5EF4-FFF2-40B4-BE49-F238E27FC236}">
                <a16:creationId xmlns:a16="http://schemas.microsoft.com/office/drawing/2014/main" id="{A7F5B91A-F9F6-43EA-8B18-78F0970A092B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1D8FA19-E13B-4121-8BBF-5D41F5A04330}" type="slidenum">
              <a:rPr lang="zh-CN" altLang="en-US" smtClean="0"/>
              <a:t>22</a:t>
            </a:fld>
            <a:endParaRPr lang="zh-CN" altLang="en-US"/>
          </a:p>
        </p:txBody>
      </p:sp>
      <p:sp>
        <p:nvSpPr>
          <p:cNvPr id="4" name="文本框 3">
            <a:extLst>
              <a:ext uri="{FF2B5EF4-FFF2-40B4-BE49-F238E27FC236}">
                <a16:creationId xmlns:a16="http://schemas.microsoft.com/office/drawing/2014/main" id="{86B2D182-AFD9-47DC-ADBD-78BCDB992786}"/>
              </a:ext>
            </a:extLst>
          </p:cNvPr>
          <p:cNvSpPr txBox="1"/>
          <p:nvPr/>
        </p:nvSpPr>
        <p:spPr>
          <a:xfrm>
            <a:off x="1066800" y="1245404"/>
            <a:ext cx="505741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altLang="zh-CN" sz="2400" dirty="0">
                <a:solidFill>
                  <a:srgbClr val="C00000"/>
                </a:solidFill>
                <a:latin typeface="Palatino"/>
              </a:rPr>
              <a:t>Intuition</a:t>
            </a:r>
            <a:endParaRPr lang="zh-CN" altLang="en-US" sz="2400" dirty="0">
              <a:latin typeface="Palatino"/>
            </a:endParaRPr>
          </a:p>
        </p:txBody>
      </p:sp>
      <p:sp>
        <p:nvSpPr>
          <p:cNvPr id="5" name="文本框 4">
            <a:extLst>
              <a:ext uri="{FF2B5EF4-FFF2-40B4-BE49-F238E27FC236}">
                <a16:creationId xmlns:a16="http://schemas.microsoft.com/office/drawing/2014/main" id="{6CE777CF-9B84-4E36-8CF8-724894AB4424}"/>
              </a:ext>
            </a:extLst>
          </p:cNvPr>
          <p:cNvSpPr txBox="1"/>
          <p:nvPr/>
        </p:nvSpPr>
        <p:spPr>
          <a:xfrm>
            <a:off x="1444488" y="1878252"/>
            <a:ext cx="9349408" cy="172354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spcAft>
                <a:spcPts val="1200"/>
              </a:spcAft>
              <a:buFont typeface="Arial" panose="020B0604020202020204" pitchFamily="34" charset="0"/>
              <a:buChar char="•"/>
            </a:pPr>
            <a:r>
              <a:rPr lang="en-US" altLang="zh-CN" sz="2400" dirty="0">
                <a:solidFill>
                  <a:srgbClr val="C00000"/>
                </a:solidFill>
                <a:latin typeface="Palatino"/>
              </a:rPr>
              <a:t>Keep the source </a:t>
            </a:r>
            <a:r>
              <a:rPr lang="en-US" altLang="zh-CN" sz="2400" dirty="0">
                <a:latin typeface="Palatino"/>
              </a:rPr>
              <a:t>at hand in each generating step.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altLang="zh-CN" sz="2400" dirty="0">
                <a:latin typeface="Palatino"/>
              </a:rPr>
              <a:t>Consider the hidden states for </a:t>
            </a:r>
            <a:r>
              <a:rPr lang="en-US" altLang="zh-CN" sz="2400" dirty="0">
                <a:solidFill>
                  <a:srgbClr val="C00000"/>
                </a:solidFill>
                <a:latin typeface="Palatino"/>
              </a:rPr>
              <a:t>each source word </a:t>
            </a:r>
            <a:r>
              <a:rPr lang="en-US" altLang="zh-CN" sz="2400" dirty="0">
                <a:latin typeface="Palatino"/>
              </a:rPr>
              <a:t>simultaneously as the representation of whole source sentence rather than using only the last hidden states.</a:t>
            </a:r>
          </a:p>
        </p:txBody>
      </p:sp>
      <p:sp>
        <p:nvSpPr>
          <p:cNvPr id="10" name="文本框 81">
            <a:extLst>
              <a:ext uri="{FF2B5EF4-FFF2-40B4-BE49-F238E27FC236}">
                <a16:creationId xmlns:a16="http://schemas.microsoft.com/office/drawing/2014/main" id="{A21A5A4E-49B8-E84F-ACC8-73768077AFFD}"/>
              </a:ext>
            </a:extLst>
          </p:cNvPr>
          <p:cNvSpPr txBox="1"/>
          <p:nvPr/>
        </p:nvSpPr>
        <p:spPr>
          <a:xfrm>
            <a:off x="339663" y="216205"/>
            <a:ext cx="7351643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3600" b="1" dirty="0">
                <a:latin typeface="Palatino"/>
              </a:rPr>
              <a:t>LSTM with Attention</a:t>
            </a:r>
          </a:p>
        </p:txBody>
      </p:sp>
      <p:pic>
        <p:nvPicPr>
          <p:cNvPr id="8" name="图形 7">
            <a:extLst>
              <a:ext uri="{FF2B5EF4-FFF2-40B4-BE49-F238E27FC236}">
                <a16:creationId xmlns:a16="http://schemas.microsoft.com/office/drawing/2014/main" id="{EA952493-BFE0-7E68-0540-C7340301E576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3581401" y="3893345"/>
            <a:ext cx="4711565" cy="2419055"/>
          </a:xfrm>
          <a:prstGeom prst="rect">
            <a:avLst/>
          </a:prstGeom>
        </p:spPr>
      </p:pic>
      <p:sp>
        <p:nvSpPr>
          <p:cNvPr id="9" name="椭圆 8">
            <a:extLst>
              <a:ext uri="{FF2B5EF4-FFF2-40B4-BE49-F238E27FC236}">
                <a16:creationId xmlns:a16="http://schemas.microsoft.com/office/drawing/2014/main" id="{CE055B3D-E93F-3B5A-1F2D-0F0BE89608BA}"/>
              </a:ext>
            </a:extLst>
          </p:cNvPr>
          <p:cNvSpPr/>
          <p:nvPr/>
        </p:nvSpPr>
        <p:spPr>
          <a:xfrm>
            <a:off x="5192829" y="4114800"/>
            <a:ext cx="1554480" cy="502717"/>
          </a:xfrm>
          <a:prstGeom prst="ellipse">
            <a:avLst/>
          </a:prstGeom>
          <a:noFill/>
          <a:ln w="9525">
            <a:solidFill>
              <a:srgbClr val="C00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901056735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灯片编号占位符 1">
            <a:extLst>
              <a:ext uri="{FF2B5EF4-FFF2-40B4-BE49-F238E27FC236}">
                <a16:creationId xmlns:a16="http://schemas.microsoft.com/office/drawing/2014/main" id="{A7F5B91A-F9F6-43EA-8B18-78F0970A092B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1D8FA19-E13B-4121-8BBF-5D41F5A04330}" type="slidenum">
              <a:rPr lang="zh-CN" altLang="en-US" smtClean="0"/>
              <a:t>23</a:t>
            </a:fld>
            <a:endParaRPr lang="zh-CN" altLang="en-US"/>
          </a:p>
        </p:txBody>
      </p:sp>
      <p:sp>
        <p:nvSpPr>
          <p:cNvPr id="4" name="文本框 3">
            <a:extLst>
              <a:ext uri="{FF2B5EF4-FFF2-40B4-BE49-F238E27FC236}">
                <a16:creationId xmlns:a16="http://schemas.microsoft.com/office/drawing/2014/main" id="{4860502A-AFF1-46EE-8E29-5F1ABA0146B3}"/>
              </a:ext>
            </a:extLst>
          </p:cNvPr>
          <p:cNvSpPr txBox="1"/>
          <p:nvPr/>
        </p:nvSpPr>
        <p:spPr>
          <a:xfrm>
            <a:off x="1089991" y="1448604"/>
            <a:ext cx="889746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altLang="zh-CN" sz="2400" dirty="0">
                <a:solidFill>
                  <a:srgbClr val="C00000"/>
                </a:solidFill>
                <a:latin typeface="Palatino"/>
              </a:rPr>
              <a:t>Construct a context vector </a:t>
            </a:r>
            <a:r>
              <a:rPr lang="en-US" altLang="zh-CN" sz="2400" dirty="0">
                <a:latin typeface="Palatino"/>
              </a:rPr>
              <a:t>using attention mechanism</a:t>
            </a:r>
            <a:endParaRPr lang="zh-CN" altLang="en-US" sz="2400" dirty="0">
              <a:latin typeface="Palatino"/>
            </a:endParaRPr>
          </a:p>
        </p:txBody>
      </p:sp>
      <p:sp>
        <p:nvSpPr>
          <p:cNvPr id="7" name="椭圆 6">
            <a:extLst>
              <a:ext uri="{FF2B5EF4-FFF2-40B4-BE49-F238E27FC236}">
                <a16:creationId xmlns:a16="http://schemas.microsoft.com/office/drawing/2014/main" id="{3E2544CC-5497-468F-93B9-728B36E8FF33}"/>
              </a:ext>
            </a:extLst>
          </p:cNvPr>
          <p:cNvSpPr/>
          <p:nvPr/>
        </p:nvSpPr>
        <p:spPr>
          <a:xfrm>
            <a:off x="7397171" y="3035673"/>
            <a:ext cx="1154875" cy="1354914"/>
          </a:xfrm>
          <a:prstGeom prst="ellipse">
            <a:avLst/>
          </a:prstGeom>
          <a:noFill/>
          <a:ln w="1905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9" name="文本框 81">
            <a:extLst>
              <a:ext uri="{FF2B5EF4-FFF2-40B4-BE49-F238E27FC236}">
                <a16:creationId xmlns:a16="http://schemas.microsoft.com/office/drawing/2014/main" id="{7E3C1D0D-09FA-F047-8A55-30C87096CD8E}"/>
              </a:ext>
            </a:extLst>
          </p:cNvPr>
          <p:cNvSpPr txBox="1"/>
          <p:nvPr/>
        </p:nvSpPr>
        <p:spPr>
          <a:xfrm>
            <a:off x="339663" y="216205"/>
            <a:ext cx="7351643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3600" b="1" dirty="0">
                <a:latin typeface="Palatino"/>
              </a:rPr>
              <a:t>LSTM with Attention</a:t>
            </a:r>
          </a:p>
        </p:txBody>
      </p:sp>
      <p:pic>
        <p:nvPicPr>
          <p:cNvPr id="117" name="图形 116">
            <a:extLst>
              <a:ext uri="{FF2B5EF4-FFF2-40B4-BE49-F238E27FC236}">
                <a16:creationId xmlns:a16="http://schemas.microsoft.com/office/drawing/2014/main" id="{F135002E-894E-3DDE-A6BB-D229A70BA64F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679609" y="2109606"/>
            <a:ext cx="7223760" cy="370889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95205261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灯片编号占位符 1">
            <a:extLst>
              <a:ext uri="{FF2B5EF4-FFF2-40B4-BE49-F238E27FC236}">
                <a16:creationId xmlns:a16="http://schemas.microsoft.com/office/drawing/2014/main" id="{A7F5B91A-F9F6-43EA-8B18-78F0970A092B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1D8FA19-E13B-4121-8BBF-5D41F5A04330}" type="slidenum">
              <a:rPr lang="zh-CN" altLang="en-US" smtClean="0"/>
              <a:t>24</a:t>
            </a:fld>
            <a:endParaRPr lang="zh-CN" altLang="en-US"/>
          </a:p>
        </p:txBody>
      </p:sp>
      <p:sp>
        <p:nvSpPr>
          <p:cNvPr id="4" name="文本框 3">
            <a:extLst>
              <a:ext uri="{FF2B5EF4-FFF2-40B4-BE49-F238E27FC236}">
                <a16:creationId xmlns:a16="http://schemas.microsoft.com/office/drawing/2014/main" id="{E450D28A-A6BD-44DA-B59F-8628F0DFA79F}"/>
              </a:ext>
            </a:extLst>
          </p:cNvPr>
          <p:cNvSpPr txBox="1"/>
          <p:nvPr/>
        </p:nvSpPr>
        <p:spPr>
          <a:xfrm>
            <a:off x="1073426" y="1428284"/>
            <a:ext cx="891403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altLang="zh-CN" sz="2400" dirty="0">
                <a:solidFill>
                  <a:srgbClr val="C00000"/>
                </a:solidFill>
                <a:latin typeface="Palatino"/>
              </a:rPr>
              <a:t>Construct a context vector </a:t>
            </a:r>
            <a:r>
              <a:rPr lang="en-US" altLang="zh-CN" sz="2400" dirty="0">
                <a:latin typeface="Palatino"/>
              </a:rPr>
              <a:t>using attention mechanism</a:t>
            </a:r>
            <a:endParaRPr lang="zh-CN" altLang="en-US" sz="2400" dirty="0">
              <a:latin typeface="Palatino"/>
            </a:endParaRPr>
          </a:p>
        </p:txBody>
      </p:sp>
      <p:pic>
        <p:nvPicPr>
          <p:cNvPr id="5" name="图片 4">
            <a:extLst>
              <a:ext uri="{FF2B5EF4-FFF2-40B4-BE49-F238E27FC236}">
                <a16:creationId xmlns:a16="http://schemas.microsoft.com/office/drawing/2014/main" id="{0294D9D9-6CFF-4209-A3FE-B625F45A583F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347729" y="2595985"/>
            <a:ext cx="2025409" cy="917520"/>
          </a:xfrm>
          <a:prstGeom prst="rect">
            <a:avLst/>
          </a:prstGeom>
        </p:spPr>
      </p:pic>
      <p:pic>
        <p:nvPicPr>
          <p:cNvPr id="6" name="图片 5">
            <a:extLst>
              <a:ext uri="{FF2B5EF4-FFF2-40B4-BE49-F238E27FC236}">
                <a16:creationId xmlns:a16="http://schemas.microsoft.com/office/drawing/2014/main" id="{26F13AA0-F9F9-41AA-9AB9-9A27D7D38D10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267981" y="3646677"/>
            <a:ext cx="4031071" cy="1130828"/>
          </a:xfrm>
          <a:prstGeom prst="rect">
            <a:avLst/>
          </a:prstGeom>
        </p:spPr>
      </p:pic>
      <p:sp>
        <p:nvSpPr>
          <p:cNvPr id="11" name="文本框 81">
            <a:extLst>
              <a:ext uri="{FF2B5EF4-FFF2-40B4-BE49-F238E27FC236}">
                <a16:creationId xmlns:a16="http://schemas.microsoft.com/office/drawing/2014/main" id="{F17B2806-1B3F-F94E-A2D4-F22752827D8E}"/>
              </a:ext>
            </a:extLst>
          </p:cNvPr>
          <p:cNvSpPr txBox="1"/>
          <p:nvPr/>
        </p:nvSpPr>
        <p:spPr>
          <a:xfrm>
            <a:off x="339663" y="216205"/>
            <a:ext cx="7351643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3600" b="1" dirty="0">
                <a:latin typeface="Palatino"/>
              </a:rPr>
              <a:t>LSTM with Attention</a:t>
            </a:r>
          </a:p>
        </p:txBody>
      </p:sp>
      <p:pic>
        <p:nvPicPr>
          <p:cNvPr id="16" name="图形 15">
            <a:extLst>
              <a:ext uri="{FF2B5EF4-FFF2-40B4-BE49-F238E27FC236}">
                <a16:creationId xmlns:a16="http://schemas.microsoft.com/office/drawing/2014/main" id="{3F46EB7C-D60C-79EA-C27A-D03A52ABBDC7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1179621" y="2200535"/>
            <a:ext cx="3736986" cy="349807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51992542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灯片编号占位符 1">
            <a:extLst>
              <a:ext uri="{FF2B5EF4-FFF2-40B4-BE49-F238E27FC236}">
                <a16:creationId xmlns:a16="http://schemas.microsoft.com/office/drawing/2014/main" id="{A7F5B91A-F9F6-43EA-8B18-78F0970A092B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1D8FA19-E13B-4121-8BBF-5D41F5A04330}" type="slidenum">
              <a:rPr lang="zh-CN" altLang="en-US" smtClean="0"/>
              <a:t>25</a:t>
            </a:fld>
            <a:endParaRPr lang="zh-CN" altLang="en-US"/>
          </a:p>
        </p:txBody>
      </p:sp>
      <p:sp>
        <p:nvSpPr>
          <p:cNvPr id="4" name="文本框 3">
            <a:extLst>
              <a:ext uri="{FF2B5EF4-FFF2-40B4-BE49-F238E27FC236}">
                <a16:creationId xmlns:a16="http://schemas.microsoft.com/office/drawing/2014/main" id="{95A6399B-92D8-44BB-AA99-0170D59BA06A}"/>
              </a:ext>
            </a:extLst>
          </p:cNvPr>
          <p:cNvSpPr txBox="1"/>
          <p:nvPr/>
        </p:nvSpPr>
        <p:spPr>
          <a:xfrm>
            <a:off x="1056861" y="1590844"/>
            <a:ext cx="893059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altLang="zh-CN" sz="2400" dirty="0">
                <a:solidFill>
                  <a:srgbClr val="C00000"/>
                </a:solidFill>
                <a:latin typeface="Palatino"/>
              </a:rPr>
              <a:t>Construct a context vector </a:t>
            </a:r>
            <a:r>
              <a:rPr lang="en-US" altLang="zh-CN" sz="2400" dirty="0">
                <a:latin typeface="Palatino"/>
              </a:rPr>
              <a:t>using attention mechanism</a:t>
            </a:r>
            <a:endParaRPr lang="zh-CN" altLang="en-US" sz="2400" dirty="0">
              <a:latin typeface="Palatino"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6" name="文本框 5">
                <a:extLst>
                  <a:ext uri="{FF2B5EF4-FFF2-40B4-BE49-F238E27FC236}">
                    <a16:creationId xmlns:a16="http://schemas.microsoft.com/office/drawing/2014/main" id="{1A4E0A14-0FEA-4553-A3DD-C40389541594}"/>
                  </a:ext>
                </a:extLst>
              </p:cNvPr>
              <p:cNvSpPr txBox="1"/>
              <p:nvPr/>
            </p:nvSpPr>
            <p:spPr>
              <a:xfrm>
                <a:off x="5416456" y="2721114"/>
                <a:ext cx="4250514" cy="70788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zh-CN" sz="2000" dirty="0">
                    <a:latin typeface="Palatino"/>
                  </a:rPr>
                  <a:t>Introducing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US" altLang="zh-CN" sz="2000" i="1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zh-CN" sz="2000" i="1">
                            <a:latin typeface="Cambria Math" panose="02040503050406030204" pitchFamily="18" charset="0"/>
                          </a:rPr>
                          <m:t>𝑐</m:t>
                        </m:r>
                      </m:e>
                      <m:sub>
                        <m:r>
                          <a:rPr lang="en-US" altLang="zh-CN" sz="2000" i="1">
                            <a:latin typeface="Cambria Math" panose="02040503050406030204" pitchFamily="18" charset="0"/>
                          </a:rPr>
                          <m:t>𝑖</m:t>
                        </m:r>
                      </m:sub>
                    </m:sSub>
                  </m:oMath>
                </a14:m>
                <a:r>
                  <a:rPr lang="en-US" altLang="zh-CN" sz="2000" dirty="0">
                    <a:latin typeface="Palatino"/>
                  </a:rPr>
                  <a:t> into LSTM gates respectively:</a:t>
                </a:r>
              </a:p>
            </p:txBody>
          </p:sp>
        </mc:Choice>
        <mc:Fallback xmlns="">
          <p:sp>
            <p:nvSpPr>
              <p:cNvPr id="6" name="文本框 5">
                <a:extLst>
                  <a:ext uri="{FF2B5EF4-FFF2-40B4-BE49-F238E27FC236}">
                    <a16:creationId xmlns:a16="http://schemas.microsoft.com/office/drawing/2014/main" id="{1A4E0A14-0FEA-4553-A3DD-C40389541594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416456" y="2721114"/>
                <a:ext cx="4250514" cy="707886"/>
              </a:xfrm>
              <a:prstGeom prst="rect">
                <a:avLst/>
              </a:prstGeom>
              <a:blipFill>
                <a:blip r:embed="rId148"/>
                <a:stretch>
                  <a:fillRect l="-1578" t="-4274" b="-13675"/>
                </a:stretch>
              </a:blipFill>
            </p:spPr>
            <p:txBody>
              <a:bodyPr/>
              <a:lstStyle/>
              <a:p>
                <a:r>
                  <a:rPr lang="zh-CN" alt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1" name="文本框 81">
            <a:extLst>
              <a:ext uri="{FF2B5EF4-FFF2-40B4-BE49-F238E27FC236}">
                <a16:creationId xmlns:a16="http://schemas.microsoft.com/office/drawing/2014/main" id="{5A1190AC-EC4A-134B-96A7-28C66A4619FD}"/>
              </a:ext>
            </a:extLst>
          </p:cNvPr>
          <p:cNvSpPr txBox="1"/>
          <p:nvPr/>
        </p:nvSpPr>
        <p:spPr>
          <a:xfrm>
            <a:off x="339663" y="216205"/>
            <a:ext cx="7351643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3600" b="1" dirty="0">
                <a:latin typeface="Palatino"/>
              </a:rPr>
              <a:t>LSTM with Attention</a:t>
            </a:r>
          </a:p>
        </p:txBody>
      </p:sp>
      <p:pic>
        <p:nvPicPr>
          <p:cNvPr id="3" name="图形 2">
            <a:extLst>
              <a:ext uri="{FF2B5EF4-FFF2-40B4-BE49-F238E27FC236}">
                <a16:creationId xmlns:a16="http://schemas.microsoft.com/office/drawing/2014/main" id="{77531BB8-B7E0-133B-B2DE-262E4D535A20}"/>
              </a:ext>
            </a:extLst>
          </p:cNvPr>
          <p:cNvPicPr>
            <a:picLocks noChangeAspect="1"/>
          </p:cNvPicPr>
          <p:nvPr/>
        </p:nvPicPr>
        <p:blipFill>
          <a:blip r:embed="rId149">
            <a:extLst>
              <a:ext uri="{96DAC541-7B7A-43D3-8B79-37D633B846F1}">
                <asvg:svgBlip xmlns:asvg="http://schemas.microsoft.com/office/drawing/2016/SVG/main" r:embed="rId150"/>
              </a:ext>
            </a:extLst>
          </a:blip>
          <a:stretch>
            <a:fillRect/>
          </a:stretch>
        </p:blipFill>
        <p:spPr>
          <a:xfrm>
            <a:off x="1179621" y="2200535"/>
            <a:ext cx="3736986" cy="3498074"/>
          </a:xfrm>
          <a:prstGeom prst="rect">
            <a:avLst/>
          </a:prstGeom>
        </p:spPr>
      </p:pic>
      <p:grpSp>
        <p:nvGrpSpPr>
          <p:cNvPr id="1030" name="组合 1029" descr="\documentclass{article}&#10;\usepackage{amsmath}&#10;\pagestyle{empty}&#10;\begin{document}&#10;&#10;\begin{gather*}&#10;\mathbf{u}_i = \sigma(\mathbf{W}_u emb'(y_{i-1}) + \mathbf{U}_u \mathbf{h}^{dec}_{i-1} + \mathbf{C}_u \mathbf{c}_i)&#10;\end{gather*}&#10;&#10;\end{document}" title="IguanaTex Shape Display">
            <a:extLst>
              <a:ext uri="{FF2B5EF4-FFF2-40B4-BE49-F238E27FC236}">
                <a16:creationId xmlns:a16="http://schemas.microsoft.com/office/drawing/2014/main" id="{E73BD1DC-8386-4FD6-F883-4723AB130042}"/>
              </a:ext>
            </a:extLst>
          </p:cNvPr>
          <p:cNvGrpSpPr>
            <a:grpSpLocks noChangeAspect="1"/>
          </p:cNvGrpSpPr>
          <p:nvPr>
            <p:custDataLst>
              <p:tags r:id="rId1"/>
            </p:custDataLst>
          </p:nvPr>
        </p:nvGrpSpPr>
        <p:grpSpPr>
          <a:xfrm>
            <a:off x="5905500" y="3606800"/>
            <a:ext cx="3321588" cy="212898"/>
            <a:chOff x="9906914" y="-9258305"/>
            <a:chExt cx="3321588" cy="212898"/>
          </a:xfrm>
        </p:grpSpPr>
        <p:sp>
          <p:nvSpPr>
            <p:cNvPr id="1001" name="任意多边形: 形状 1000">
              <a:extLst>
                <a:ext uri="{FF2B5EF4-FFF2-40B4-BE49-F238E27FC236}">
                  <a16:creationId xmlns:a16="http://schemas.microsoft.com/office/drawing/2014/main" id="{008A4384-2B07-2357-8191-5B39346ED210}"/>
                </a:ext>
              </a:extLst>
            </p:cNvPr>
            <p:cNvSpPr/>
            <p:nvPr>
              <p:custDataLst>
                <p:tags r:id="rId118"/>
              </p:custDataLst>
            </p:nvPr>
          </p:nvSpPr>
          <p:spPr>
            <a:xfrm flipV="1">
              <a:off x="9906914" y="-9175423"/>
              <a:ext cx="105291" cy="84181"/>
            </a:xfrm>
            <a:custGeom>
              <a:avLst/>
              <a:gdLst>
                <a:gd name="connsiteX0" fmla="*/ 72597 w 105291"/>
                <a:gd name="connsiteY0" fmla="*/ 13023 h 84181"/>
                <a:gd name="connsiteX1" fmla="*/ 72597 w 105291"/>
                <a:gd name="connsiteY1" fmla="*/ -1375 h 84181"/>
                <a:gd name="connsiteX2" fmla="*/ 105292 w 105291"/>
                <a:gd name="connsiteY2" fmla="*/ -269 h 84181"/>
                <a:gd name="connsiteX3" fmla="*/ 105292 w 105291"/>
                <a:gd name="connsiteY3" fmla="*/ 8407 h 84181"/>
                <a:gd name="connsiteX4" fmla="*/ 92543 w 105291"/>
                <a:gd name="connsiteY4" fmla="*/ 15605 h 84181"/>
                <a:gd name="connsiteX5" fmla="*/ 92543 w 105291"/>
                <a:gd name="connsiteY5" fmla="*/ 82807 h 84181"/>
                <a:gd name="connsiteX6" fmla="*/ 58742 w 105291"/>
                <a:gd name="connsiteY6" fmla="*/ 81329 h 84181"/>
                <a:gd name="connsiteX7" fmla="*/ 58742 w 105291"/>
                <a:gd name="connsiteY7" fmla="*/ 72653 h 84181"/>
                <a:gd name="connsiteX8" fmla="*/ 71485 w 105291"/>
                <a:gd name="connsiteY8" fmla="*/ 65454 h 84181"/>
                <a:gd name="connsiteX9" fmla="*/ 71485 w 105291"/>
                <a:gd name="connsiteY9" fmla="*/ 30195 h 84181"/>
                <a:gd name="connsiteX10" fmla="*/ 48583 w 105291"/>
                <a:gd name="connsiteY10" fmla="*/ 5267 h 84181"/>
                <a:gd name="connsiteX11" fmla="*/ 33807 w 105291"/>
                <a:gd name="connsiteY11" fmla="*/ 19851 h 84181"/>
                <a:gd name="connsiteX12" fmla="*/ 33807 w 105291"/>
                <a:gd name="connsiteY12" fmla="*/ 82807 h 84181"/>
                <a:gd name="connsiteX13" fmla="*/ 0 w 105291"/>
                <a:gd name="connsiteY13" fmla="*/ 81329 h 84181"/>
                <a:gd name="connsiteX14" fmla="*/ 0 w 105291"/>
                <a:gd name="connsiteY14" fmla="*/ 72653 h 84181"/>
                <a:gd name="connsiteX15" fmla="*/ 12749 w 105291"/>
                <a:gd name="connsiteY15" fmla="*/ 65454 h 84181"/>
                <a:gd name="connsiteX16" fmla="*/ 12749 w 105291"/>
                <a:gd name="connsiteY16" fmla="*/ 22440 h 84181"/>
                <a:gd name="connsiteX17" fmla="*/ 45999 w 105291"/>
                <a:gd name="connsiteY17" fmla="*/ -1375 h 84181"/>
                <a:gd name="connsiteX18" fmla="*/ 72597 w 105291"/>
                <a:gd name="connsiteY18" fmla="*/ 13023 h 84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05291" h="84181">
                  <a:moveTo>
                    <a:pt x="72597" y="13023"/>
                  </a:moveTo>
                  <a:lnTo>
                    <a:pt x="72597" y="-1375"/>
                  </a:lnTo>
                  <a:lnTo>
                    <a:pt x="105292" y="-269"/>
                  </a:lnTo>
                  <a:lnTo>
                    <a:pt x="105292" y="8407"/>
                  </a:lnTo>
                  <a:cubicBezTo>
                    <a:pt x="93835" y="8407"/>
                    <a:pt x="92543" y="8407"/>
                    <a:pt x="92543" y="15605"/>
                  </a:cubicBezTo>
                  <a:lnTo>
                    <a:pt x="92543" y="82807"/>
                  </a:lnTo>
                  <a:lnTo>
                    <a:pt x="58742" y="81329"/>
                  </a:lnTo>
                  <a:lnTo>
                    <a:pt x="58742" y="72653"/>
                  </a:lnTo>
                  <a:cubicBezTo>
                    <a:pt x="70192" y="72653"/>
                    <a:pt x="71485" y="72653"/>
                    <a:pt x="71485" y="65454"/>
                  </a:cubicBezTo>
                  <a:lnTo>
                    <a:pt x="71485" y="30195"/>
                  </a:lnTo>
                  <a:cubicBezTo>
                    <a:pt x="71485" y="15056"/>
                    <a:pt x="62068" y="5267"/>
                    <a:pt x="48583" y="5267"/>
                  </a:cubicBezTo>
                  <a:cubicBezTo>
                    <a:pt x="34357" y="5267"/>
                    <a:pt x="33807" y="9884"/>
                    <a:pt x="33807" y="19851"/>
                  </a:cubicBezTo>
                  <a:lnTo>
                    <a:pt x="33807" y="82807"/>
                  </a:lnTo>
                  <a:lnTo>
                    <a:pt x="0" y="81329"/>
                  </a:lnTo>
                  <a:lnTo>
                    <a:pt x="0" y="72653"/>
                  </a:lnTo>
                  <a:cubicBezTo>
                    <a:pt x="11456" y="72653"/>
                    <a:pt x="12749" y="72653"/>
                    <a:pt x="12749" y="65454"/>
                  </a:cubicBezTo>
                  <a:lnTo>
                    <a:pt x="12749" y="22440"/>
                  </a:lnTo>
                  <a:cubicBezTo>
                    <a:pt x="12749" y="2685"/>
                    <a:pt x="27711" y="-1375"/>
                    <a:pt x="45999" y="-1375"/>
                  </a:cubicBezTo>
                  <a:cubicBezTo>
                    <a:pt x="50797" y="-1375"/>
                    <a:pt x="64096" y="-1375"/>
                    <a:pt x="72597" y="13023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002" name="任意多边形: 形状 1001">
              <a:extLst>
                <a:ext uri="{FF2B5EF4-FFF2-40B4-BE49-F238E27FC236}">
                  <a16:creationId xmlns:a16="http://schemas.microsoft.com/office/drawing/2014/main" id="{8ED138E7-4EC9-C8AF-9874-16DDD590B827}"/>
                </a:ext>
              </a:extLst>
            </p:cNvPr>
            <p:cNvSpPr/>
            <p:nvPr>
              <p:custDataLst>
                <p:tags r:id="rId119"/>
              </p:custDataLst>
            </p:nvPr>
          </p:nvSpPr>
          <p:spPr>
            <a:xfrm flipV="1">
              <a:off x="10022711" y="-9150363"/>
              <a:ext cx="39190" cy="86995"/>
            </a:xfrm>
            <a:custGeom>
              <a:avLst/>
              <a:gdLst>
                <a:gd name="connsiteX0" fmla="*/ 35829 w 39190"/>
                <a:gd name="connsiteY0" fmla="*/ 80712 h 86995"/>
                <a:gd name="connsiteX1" fmla="*/ 30654 w 39190"/>
                <a:gd name="connsiteY1" fmla="*/ 85624 h 86995"/>
                <a:gd name="connsiteX2" fmla="*/ 23411 w 39190"/>
                <a:gd name="connsiteY2" fmla="*/ 78518 h 86995"/>
                <a:gd name="connsiteX3" fmla="*/ 28586 w 39190"/>
                <a:gd name="connsiteY3" fmla="*/ 73601 h 86995"/>
                <a:gd name="connsiteX4" fmla="*/ 35829 w 39190"/>
                <a:gd name="connsiteY4" fmla="*/ 80712 h 86995"/>
                <a:gd name="connsiteX5" fmla="*/ 9440 w 39190"/>
                <a:gd name="connsiteY5" fmla="*/ 15041 h 86995"/>
                <a:gd name="connsiteX6" fmla="*/ 8281 w 39190"/>
                <a:gd name="connsiteY6" fmla="*/ 9614 h 86995"/>
                <a:gd name="connsiteX7" fmla="*/ 20566 w 39190"/>
                <a:gd name="connsiteY7" fmla="*/ -1372 h 86995"/>
                <a:gd name="connsiteX8" fmla="*/ 39190 w 39190"/>
                <a:gd name="connsiteY8" fmla="*/ 18406 h 86995"/>
                <a:gd name="connsiteX9" fmla="*/ 37121 w 39190"/>
                <a:gd name="connsiteY9" fmla="*/ 20085 h 86995"/>
                <a:gd name="connsiteX10" fmla="*/ 34664 w 39190"/>
                <a:gd name="connsiteY10" fmla="*/ 17885 h 86995"/>
                <a:gd name="connsiteX11" fmla="*/ 20954 w 39190"/>
                <a:gd name="connsiteY11" fmla="*/ 2248 h 86995"/>
                <a:gd name="connsiteX12" fmla="*/ 17721 w 39190"/>
                <a:gd name="connsiteY12" fmla="*/ 6770 h 86995"/>
                <a:gd name="connsiteX13" fmla="*/ 19789 w 39190"/>
                <a:gd name="connsiteY13" fmla="*/ 15041 h 86995"/>
                <a:gd name="connsiteX14" fmla="*/ 23927 w 39190"/>
                <a:gd name="connsiteY14" fmla="*/ 25385 h 86995"/>
                <a:gd name="connsiteX15" fmla="*/ 30266 w 39190"/>
                <a:gd name="connsiteY15" fmla="*/ 41804 h 86995"/>
                <a:gd name="connsiteX16" fmla="*/ 31043 w 39190"/>
                <a:gd name="connsiteY16" fmla="*/ 45940 h 86995"/>
                <a:gd name="connsiteX17" fmla="*/ 18752 w 39190"/>
                <a:gd name="connsiteY17" fmla="*/ 56927 h 86995"/>
                <a:gd name="connsiteX18" fmla="*/ 0 w 39190"/>
                <a:gd name="connsiteY18" fmla="*/ 37148 h 86995"/>
                <a:gd name="connsiteX19" fmla="*/ 2196 w 39190"/>
                <a:gd name="connsiteY19" fmla="*/ 35468 h 86995"/>
                <a:gd name="connsiteX20" fmla="*/ 4526 w 39190"/>
                <a:gd name="connsiteY20" fmla="*/ 37536 h 86995"/>
                <a:gd name="connsiteX21" fmla="*/ 18364 w 39190"/>
                <a:gd name="connsiteY21" fmla="*/ 53307 h 86995"/>
                <a:gd name="connsiteX22" fmla="*/ 21597 w 39190"/>
                <a:gd name="connsiteY22" fmla="*/ 48784 h 86995"/>
                <a:gd name="connsiteX23" fmla="*/ 17593 w 39190"/>
                <a:gd name="connsiteY23" fmla="*/ 35856 h 86995"/>
                <a:gd name="connsiteX24" fmla="*/ 9440 w 39190"/>
                <a:gd name="connsiteY24" fmla="*/ 15041 h 869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9190" h="86995">
                  <a:moveTo>
                    <a:pt x="35829" y="80712"/>
                  </a:moveTo>
                  <a:cubicBezTo>
                    <a:pt x="35829" y="82780"/>
                    <a:pt x="34276" y="85624"/>
                    <a:pt x="30654" y="85624"/>
                  </a:cubicBezTo>
                  <a:cubicBezTo>
                    <a:pt x="27160" y="85624"/>
                    <a:pt x="23411" y="82265"/>
                    <a:pt x="23411" y="78518"/>
                  </a:cubicBezTo>
                  <a:cubicBezTo>
                    <a:pt x="23411" y="76317"/>
                    <a:pt x="25091" y="73601"/>
                    <a:pt x="28586" y="73601"/>
                  </a:cubicBezTo>
                  <a:cubicBezTo>
                    <a:pt x="32335" y="73601"/>
                    <a:pt x="35829" y="77220"/>
                    <a:pt x="35829" y="80712"/>
                  </a:cubicBezTo>
                  <a:close/>
                  <a:moveTo>
                    <a:pt x="9440" y="15041"/>
                  </a:moveTo>
                  <a:cubicBezTo>
                    <a:pt x="8924" y="13362"/>
                    <a:pt x="8281" y="11810"/>
                    <a:pt x="8281" y="9614"/>
                  </a:cubicBezTo>
                  <a:cubicBezTo>
                    <a:pt x="8281" y="3538"/>
                    <a:pt x="13450" y="-1372"/>
                    <a:pt x="20566" y="-1372"/>
                  </a:cubicBezTo>
                  <a:cubicBezTo>
                    <a:pt x="33500" y="-1372"/>
                    <a:pt x="39190" y="16466"/>
                    <a:pt x="39190" y="18406"/>
                  </a:cubicBezTo>
                  <a:cubicBezTo>
                    <a:pt x="39190" y="20085"/>
                    <a:pt x="37510" y="20085"/>
                    <a:pt x="37121" y="20085"/>
                  </a:cubicBezTo>
                  <a:cubicBezTo>
                    <a:pt x="35308" y="20085"/>
                    <a:pt x="35180" y="19309"/>
                    <a:pt x="34664" y="17885"/>
                  </a:cubicBezTo>
                  <a:cubicBezTo>
                    <a:pt x="31686" y="7546"/>
                    <a:pt x="25995" y="2248"/>
                    <a:pt x="20954" y="2248"/>
                  </a:cubicBezTo>
                  <a:cubicBezTo>
                    <a:pt x="18364" y="2248"/>
                    <a:pt x="17721" y="3926"/>
                    <a:pt x="17721" y="6770"/>
                  </a:cubicBezTo>
                  <a:cubicBezTo>
                    <a:pt x="17721" y="9742"/>
                    <a:pt x="18624" y="12198"/>
                    <a:pt x="19789" y="15041"/>
                  </a:cubicBezTo>
                  <a:cubicBezTo>
                    <a:pt x="21081" y="18533"/>
                    <a:pt x="22507" y="22025"/>
                    <a:pt x="23927" y="25385"/>
                  </a:cubicBezTo>
                  <a:cubicBezTo>
                    <a:pt x="25091" y="28489"/>
                    <a:pt x="29750" y="40252"/>
                    <a:pt x="30266" y="41804"/>
                  </a:cubicBezTo>
                  <a:cubicBezTo>
                    <a:pt x="30654" y="43096"/>
                    <a:pt x="31043" y="44648"/>
                    <a:pt x="31043" y="45940"/>
                  </a:cubicBezTo>
                  <a:cubicBezTo>
                    <a:pt x="31043" y="52015"/>
                    <a:pt x="25868" y="56927"/>
                    <a:pt x="18752" y="56927"/>
                  </a:cubicBezTo>
                  <a:cubicBezTo>
                    <a:pt x="5951" y="56927"/>
                    <a:pt x="0" y="39348"/>
                    <a:pt x="0" y="37148"/>
                  </a:cubicBezTo>
                  <a:cubicBezTo>
                    <a:pt x="0" y="35468"/>
                    <a:pt x="1814" y="35468"/>
                    <a:pt x="2196" y="35468"/>
                  </a:cubicBezTo>
                  <a:cubicBezTo>
                    <a:pt x="4010" y="35468"/>
                    <a:pt x="4137" y="36117"/>
                    <a:pt x="4526" y="37536"/>
                  </a:cubicBezTo>
                  <a:cubicBezTo>
                    <a:pt x="7892" y="48656"/>
                    <a:pt x="13583" y="53307"/>
                    <a:pt x="18364" y="53307"/>
                  </a:cubicBezTo>
                  <a:cubicBezTo>
                    <a:pt x="20438" y="53307"/>
                    <a:pt x="21597" y="52276"/>
                    <a:pt x="21597" y="48784"/>
                  </a:cubicBezTo>
                  <a:cubicBezTo>
                    <a:pt x="21597" y="45812"/>
                    <a:pt x="20826" y="43872"/>
                    <a:pt x="17593" y="35856"/>
                  </a:cubicBezTo>
                  <a:lnTo>
                    <a:pt x="9440" y="15041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003" name="任意多边形: 形状 1002">
              <a:extLst>
                <a:ext uri="{FF2B5EF4-FFF2-40B4-BE49-F238E27FC236}">
                  <a16:creationId xmlns:a16="http://schemas.microsoft.com/office/drawing/2014/main" id="{C30A9B83-D750-0D6C-0F91-0DB9F2F69CB7}"/>
                </a:ext>
              </a:extLst>
            </p:cNvPr>
            <p:cNvSpPr/>
            <p:nvPr>
              <p:custDataLst>
                <p:tags r:id="rId120"/>
              </p:custDataLst>
            </p:nvPr>
          </p:nvSpPr>
          <p:spPr>
            <a:xfrm flipV="1">
              <a:off x="10139795" y="-9160097"/>
              <a:ext cx="122838" cy="43199"/>
            </a:xfrm>
            <a:custGeom>
              <a:avLst/>
              <a:gdLst>
                <a:gd name="connsiteX0" fmla="*/ 116556 w 122838"/>
                <a:gd name="connsiteY0" fmla="*/ 34440 h 43199"/>
                <a:gd name="connsiteX1" fmla="*/ 122838 w 122838"/>
                <a:gd name="connsiteY1" fmla="*/ 38136 h 43199"/>
                <a:gd name="connsiteX2" fmla="*/ 116742 w 122838"/>
                <a:gd name="connsiteY2" fmla="*/ 41824 h 43199"/>
                <a:gd name="connsiteX3" fmla="*/ 6096 w 122838"/>
                <a:gd name="connsiteY3" fmla="*/ 41824 h 43199"/>
                <a:gd name="connsiteX4" fmla="*/ 0 w 122838"/>
                <a:gd name="connsiteY4" fmla="*/ 38136 h 43199"/>
                <a:gd name="connsiteX5" fmla="*/ 6281 w 122838"/>
                <a:gd name="connsiteY5" fmla="*/ 34440 h 43199"/>
                <a:gd name="connsiteX6" fmla="*/ 116556 w 122838"/>
                <a:gd name="connsiteY6" fmla="*/ 34440 h 43199"/>
                <a:gd name="connsiteX7" fmla="*/ 116742 w 122838"/>
                <a:gd name="connsiteY7" fmla="*/ -1375 h 43199"/>
                <a:gd name="connsiteX8" fmla="*/ 122838 w 122838"/>
                <a:gd name="connsiteY8" fmla="*/ 2320 h 43199"/>
                <a:gd name="connsiteX9" fmla="*/ 116556 w 122838"/>
                <a:gd name="connsiteY9" fmla="*/ 6015 h 43199"/>
                <a:gd name="connsiteX10" fmla="*/ 6281 w 122838"/>
                <a:gd name="connsiteY10" fmla="*/ 6015 h 43199"/>
                <a:gd name="connsiteX11" fmla="*/ 0 w 122838"/>
                <a:gd name="connsiteY11" fmla="*/ 2320 h 43199"/>
                <a:gd name="connsiteX12" fmla="*/ 6096 w 122838"/>
                <a:gd name="connsiteY12" fmla="*/ -1375 h 43199"/>
                <a:gd name="connsiteX13" fmla="*/ 116742 w 122838"/>
                <a:gd name="connsiteY13" fmla="*/ -1375 h 43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2838" h="43199">
                  <a:moveTo>
                    <a:pt x="116556" y="34440"/>
                  </a:moveTo>
                  <a:cubicBezTo>
                    <a:pt x="119326" y="34440"/>
                    <a:pt x="122838" y="34440"/>
                    <a:pt x="122838" y="38136"/>
                  </a:cubicBezTo>
                  <a:cubicBezTo>
                    <a:pt x="122838" y="41824"/>
                    <a:pt x="119326" y="41824"/>
                    <a:pt x="116742" y="41824"/>
                  </a:cubicBezTo>
                  <a:lnTo>
                    <a:pt x="6096" y="41824"/>
                  </a:lnTo>
                  <a:cubicBezTo>
                    <a:pt x="3511" y="41824"/>
                    <a:pt x="0" y="41824"/>
                    <a:pt x="0" y="38136"/>
                  </a:cubicBezTo>
                  <a:cubicBezTo>
                    <a:pt x="0" y="34440"/>
                    <a:pt x="3511" y="34440"/>
                    <a:pt x="6281" y="34440"/>
                  </a:cubicBezTo>
                  <a:lnTo>
                    <a:pt x="116556" y="34440"/>
                  </a:lnTo>
                  <a:close/>
                  <a:moveTo>
                    <a:pt x="116742" y="-1375"/>
                  </a:moveTo>
                  <a:cubicBezTo>
                    <a:pt x="119326" y="-1375"/>
                    <a:pt x="122838" y="-1375"/>
                    <a:pt x="122838" y="2320"/>
                  </a:cubicBezTo>
                  <a:cubicBezTo>
                    <a:pt x="122838" y="6015"/>
                    <a:pt x="119326" y="6015"/>
                    <a:pt x="116556" y="6015"/>
                  </a:cubicBezTo>
                  <a:lnTo>
                    <a:pt x="6281" y="6015"/>
                  </a:lnTo>
                  <a:cubicBezTo>
                    <a:pt x="3511" y="6015"/>
                    <a:pt x="0" y="6015"/>
                    <a:pt x="0" y="2320"/>
                  </a:cubicBezTo>
                  <a:cubicBezTo>
                    <a:pt x="0" y="-1375"/>
                    <a:pt x="3511" y="-1375"/>
                    <a:pt x="6096" y="-1375"/>
                  </a:cubicBezTo>
                  <a:lnTo>
                    <a:pt x="116742" y="-1375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004" name="任意多边形: 形状 1003">
              <a:extLst>
                <a:ext uri="{FF2B5EF4-FFF2-40B4-BE49-F238E27FC236}">
                  <a16:creationId xmlns:a16="http://schemas.microsoft.com/office/drawing/2014/main" id="{FFBDAD3B-3EEC-F1B8-2C14-26FDCA825FF1}"/>
                </a:ext>
              </a:extLst>
            </p:cNvPr>
            <p:cNvSpPr/>
            <p:nvPr>
              <p:custDataLst>
                <p:tags r:id="rId121"/>
              </p:custDataLst>
            </p:nvPr>
          </p:nvSpPr>
          <p:spPr>
            <a:xfrm flipV="1">
              <a:off x="10331488" y="-9171918"/>
              <a:ext cx="97717" cy="81604"/>
            </a:xfrm>
            <a:custGeom>
              <a:avLst/>
              <a:gdLst>
                <a:gd name="connsiteX0" fmla="*/ 88666 w 97717"/>
                <a:gd name="connsiteY0" fmla="*/ 69521 h 81604"/>
                <a:gd name="connsiteX1" fmla="*/ 97718 w 97717"/>
                <a:gd name="connsiteY1" fmla="*/ 75794 h 81604"/>
                <a:gd name="connsiteX2" fmla="*/ 90509 w 97717"/>
                <a:gd name="connsiteY2" fmla="*/ 80230 h 81604"/>
                <a:gd name="connsiteX3" fmla="*/ 48398 w 97717"/>
                <a:gd name="connsiteY3" fmla="*/ 80230 h 81604"/>
                <a:gd name="connsiteX4" fmla="*/ 0 w 97717"/>
                <a:gd name="connsiteY4" fmla="*/ 27799 h 81604"/>
                <a:gd name="connsiteX5" fmla="*/ 27711 w 97717"/>
                <a:gd name="connsiteY5" fmla="*/ -1375 h 81604"/>
                <a:gd name="connsiteX6" fmla="*/ 74075 w 97717"/>
                <a:gd name="connsiteY6" fmla="*/ 49395 h 81604"/>
                <a:gd name="connsiteX7" fmla="*/ 68344 w 97717"/>
                <a:gd name="connsiteY7" fmla="*/ 69521 h 81604"/>
                <a:gd name="connsiteX8" fmla="*/ 88666 w 97717"/>
                <a:gd name="connsiteY8" fmla="*/ 69521 h 81604"/>
                <a:gd name="connsiteX9" fmla="*/ 27896 w 97717"/>
                <a:gd name="connsiteY9" fmla="*/ 2692 h 81604"/>
                <a:gd name="connsiteX10" fmla="*/ 11456 w 97717"/>
                <a:gd name="connsiteY10" fmla="*/ 22627 h 81604"/>
                <a:gd name="connsiteX11" fmla="*/ 20137 w 97717"/>
                <a:gd name="connsiteY11" fmla="*/ 54197 h 81604"/>
                <a:gd name="connsiteX12" fmla="*/ 45257 w 97717"/>
                <a:gd name="connsiteY12" fmla="*/ 69521 h 81604"/>
                <a:gd name="connsiteX13" fmla="*/ 62248 w 97717"/>
                <a:gd name="connsiteY13" fmla="*/ 51613 h 81604"/>
                <a:gd name="connsiteX14" fmla="*/ 52275 w 97717"/>
                <a:gd name="connsiteY14" fmla="*/ 18382 h 81604"/>
                <a:gd name="connsiteX15" fmla="*/ 27896 w 97717"/>
                <a:gd name="connsiteY15" fmla="*/ 2692 h 81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97717" h="81604">
                  <a:moveTo>
                    <a:pt x="88666" y="69521"/>
                  </a:moveTo>
                  <a:cubicBezTo>
                    <a:pt x="91065" y="69521"/>
                    <a:pt x="97718" y="69521"/>
                    <a:pt x="97718" y="75794"/>
                  </a:cubicBezTo>
                  <a:cubicBezTo>
                    <a:pt x="97718" y="80230"/>
                    <a:pt x="93835" y="80230"/>
                    <a:pt x="90509" y="80230"/>
                  </a:cubicBezTo>
                  <a:lnTo>
                    <a:pt x="48398" y="80230"/>
                  </a:lnTo>
                  <a:cubicBezTo>
                    <a:pt x="20508" y="80230"/>
                    <a:pt x="0" y="49766"/>
                    <a:pt x="0" y="27799"/>
                  </a:cubicBezTo>
                  <a:cubicBezTo>
                    <a:pt x="0" y="11553"/>
                    <a:pt x="10900" y="-1375"/>
                    <a:pt x="27711" y="-1375"/>
                  </a:cubicBezTo>
                  <a:cubicBezTo>
                    <a:pt x="49505" y="-1375"/>
                    <a:pt x="74075" y="20964"/>
                    <a:pt x="74075" y="49395"/>
                  </a:cubicBezTo>
                  <a:cubicBezTo>
                    <a:pt x="74075" y="52534"/>
                    <a:pt x="74075" y="61396"/>
                    <a:pt x="68344" y="69521"/>
                  </a:cubicBezTo>
                  <a:lnTo>
                    <a:pt x="88666" y="69521"/>
                  </a:lnTo>
                  <a:close/>
                  <a:moveTo>
                    <a:pt x="27896" y="2692"/>
                  </a:moveTo>
                  <a:cubicBezTo>
                    <a:pt x="18845" y="2692"/>
                    <a:pt x="11456" y="9334"/>
                    <a:pt x="11456" y="22627"/>
                  </a:cubicBezTo>
                  <a:cubicBezTo>
                    <a:pt x="11456" y="28170"/>
                    <a:pt x="13670" y="43303"/>
                    <a:pt x="20137" y="54197"/>
                  </a:cubicBezTo>
                  <a:cubicBezTo>
                    <a:pt x="27896" y="66933"/>
                    <a:pt x="38976" y="69521"/>
                    <a:pt x="45257" y="69521"/>
                  </a:cubicBezTo>
                  <a:cubicBezTo>
                    <a:pt x="60770" y="69521"/>
                    <a:pt x="62248" y="57336"/>
                    <a:pt x="62248" y="51613"/>
                  </a:cubicBezTo>
                  <a:cubicBezTo>
                    <a:pt x="62248" y="42937"/>
                    <a:pt x="58557" y="27799"/>
                    <a:pt x="52275" y="18382"/>
                  </a:cubicBezTo>
                  <a:cubicBezTo>
                    <a:pt x="45072" y="7487"/>
                    <a:pt x="35099" y="2692"/>
                    <a:pt x="27896" y="2692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005" name="任意多边形: 形状 1004">
              <a:extLst>
                <a:ext uri="{FF2B5EF4-FFF2-40B4-BE49-F238E27FC236}">
                  <a16:creationId xmlns:a16="http://schemas.microsoft.com/office/drawing/2014/main" id="{AACC2C2E-466C-152A-039A-C7D8B9AC26FD}"/>
                </a:ext>
              </a:extLst>
            </p:cNvPr>
            <p:cNvSpPr/>
            <p:nvPr>
              <p:custDataLst>
                <p:tags r:id="rId122"/>
              </p:custDataLst>
            </p:nvPr>
          </p:nvSpPr>
          <p:spPr>
            <a:xfrm flipV="1">
              <a:off x="10454947" y="-9230807"/>
              <a:ext cx="42852" cy="184614"/>
            </a:xfrm>
            <a:custGeom>
              <a:avLst/>
              <a:gdLst>
                <a:gd name="connsiteX0" fmla="*/ 42853 w 42852"/>
                <a:gd name="connsiteY0" fmla="*/ 473 h 184614"/>
                <a:gd name="connsiteX1" fmla="*/ 39712 w 42852"/>
                <a:gd name="connsiteY1" fmla="*/ 4533 h 184614"/>
                <a:gd name="connsiteX2" fmla="*/ 10714 w 42852"/>
                <a:gd name="connsiteY2" fmla="*/ 90933 h 184614"/>
                <a:gd name="connsiteX3" fmla="*/ 40453 w 42852"/>
                <a:gd name="connsiteY3" fmla="*/ 178253 h 184614"/>
                <a:gd name="connsiteX4" fmla="*/ 42853 w 42852"/>
                <a:gd name="connsiteY4" fmla="*/ 181392 h 184614"/>
                <a:gd name="connsiteX5" fmla="*/ 41004 w 42852"/>
                <a:gd name="connsiteY5" fmla="*/ 183239 h 184614"/>
                <a:gd name="connsiteX6" fmla="*/ 11636 w 42852"/>
                <a:gd name="connsiteY6" fmla="*/ 147238 h 184614"/>
                <a:gd name="connsiteX7" fmla="*/ 0 w 42852"/>
                <a:gd name="connsiteY7" fmla="*/ 90933 h 184614"/>
                <a:gd name="connsiteX8" fmla="*/ 12192 w 42852"/>
                <a:gd name="connsiteY8" fmla="*/ 33334 h 184614"/>
                <a:gd name="connsiteX9" fmla="*/ 41004 w 42852"/>
                <a:gd name="connsiteY9" fmla="*/ -1375 h 184614"/>
                <a:gd name="connsiteX10" fmla="*/ 42853 w 42852"/>
                <a:gd name="connsiteY10" fmla="*/ 473 h 184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2852" h="184614">
                  <a:moveTo>
                    <a:pt x="42853" y="473"/>
                  </a:moveTo>
                  <a:cubicBezTo>
                    <a:pt x="42853" y="1023"/>
                    <a:pt x="42853" y="1394"/>
                    <a:pt x="39712" y="4533"/>
                  </a:cubicBezTo>
                  <a:cubicBezTo>
                    <a:pt x="16625" y="27792"/>
                    <a:pt x="10714" y="62687"/>
                    <a:pt x="10714" y="90933"/>
                  </a:cubicBezTo>
                  <a:cubicBezTo>
                    <a:pt x="10714" y="123052"/>
                    <a:pt x="17732" y="155179"/>
                    <a:pt x="40453" y="178253"/>
                  </a:cubicBezTo>
                  <a:cubicBezTo>
                    <a:pt x="42853" y="180471"/>
                    <a:pt x="42853" y="180842"/>
                    <a:pt x="42853" y="181392"/>
                  </a:cubicBezTo>
                  <a:cubicBezTo>
                    <a:pt x="42853" y="182684"/>
                    <a:pt x="42111" y="183239"/>
                    <a:pt x="41004" y="183239"/>
                  </a:cubicBezTo>
                  <a:cubicBezTo>
                    <a:pt x="39155" y="183239"/>
                    <a:pt x="22536" y="170683"/>
                    <a:pt x="11636" y="147238"/>
                  </a:cubicBezTo>
                  <a:cubicBezTo>
                    <a:pt x="2214" y="126934"/>
                    <a:pt x="0" y="106442"/>
                    <a:pt x="0" y="90933"/>
                  </a:cubicBezTo>
                  <a:cubicBezTo>
                    <a:pt x="0" y="76534"/>
                    <a:pt x="2028" y="54196"/>
                    <a:pt x="12192" y="33334"/>
                  </a:cubicBezTo>
                  <a:cubicBezTo>
                    <a:pt x="23272" y="10625"/>
                    <a:pt x="39155" y="-1375"/>
                    <a:pt x="41004" y="-1375"/>
                  </a:cubicBezTo>
                  <a:cubicBezTo>
                    <a:pt x="42111" y="-1375"/>
                    <a:pt x="42853" y="-819"/>
                    <a:pt x="42853" y="473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006" name="任意多边形: 形状 1005">
              <a:extLst>
                <a:ext uri="{FF2B5EF4-FFF2-40B4-BE49-F238E27FC236}">
                  <a16:creationId xmlns:a16="http://schemas.microsoft.com/office/drawing/2014/main" id="{0FF1AB72-056F-543A-67A2-799879D0F4AD}"/>
                </a:ext>
              </a:extLst>
            </p:cNvPr>
            <p:cNvSpPr/>
            <p:nvPr>
              <p:custDataLst>
                <p:tags r:id="rId123"/>
              </p:custDataLst>
            </p:nvPr>
          </p:nvSpPr>
          <p:spPr>
            <a:xfrm flipV="1">
              <a:off x="10512929" y="-9218993"/>
              <a:ext cx="210576" cy="128123"/>
            </a:xfrm>
            <a:custGeom>
              <a:avLst/>
              <a:gdLst>
                <a:gd name="connsiteX0" fmla="*/ 193025 w 210576"/>
                <a:gd name="connsiteY0" fmla="*/ 113639 h 128123"/>
                <a:gd name="connsiteX1" fmla="*/ 200047 w 210576"/>
                <a:gd name="connsiteY1" fmla="*/ 117699 h 128123"/>
                <a:gd name="connsiteX2" fmla="*/ 210577 w 210576"/>
                <a:gd name="connsiteY2" fmla="*/ 118070 h 128123"/>
                <a:gd name="connsiteX3" fmla="*/ 210577 w 210576"/>
                <a:gd name="connsiteY3" fmla="*/ 126746 h 128123"/>
                <a:gd name="connsiteX4" fmla="*/ 190811 w 210576"/>
                <a:gd name="connsiteY4" fmla="*/ 126190 h 128123"/>
                <a:gd name="connsiteX5" fmla="*/ 165691 w 210576"/>
                <a:gd name="connsiteY5" fmla="*/ 126746 h 128123"/>
                <a:gd name="connsiteX6" fmla="*/ 165691 w 210576"/>
                <a:gd name="connsiteY6" fmla="*/ 118070 h 128123"/>
                <a:gd name="connsiteX7" fmla="*/ 184529 w 210576"/>
                <a:gd name="connsiteY7" fmla="*/ 116037 h 128123"/>
                <a:gd name="connsiteX8" fmla="*/ 152757 w 210576"/>
                <a:gd name="connsiteY8" fmla="*/ 33518 h 128123"/>
                <a:gd name="connsiteX9" fmla="*/ 120062 w 210576"/>
                <a:gd name="connsiteY9" fmla="*/ 118070 h 128123"/>
                <a:gd name="connsiteX10" fmla="*/ 137794 w 210576"/>
                <a:gd name="connsiteY10" fmla="*/ 118070 h 128123"/>
                <a:gd name="connsiteX11" fmla="*/ 137794 w 210576"/>
                <a:gd name="connsiteY11" fmla="*/ 126746 h 128123"/>
                <a:gd name="connsiteX12" fmla="*/ 105471 w 210576"/>
                <a:gd name="connsiteY12" fmla="*/ 126190 h 128123"/>
                <a:gd name="connsiteX13" fmla="*/ 77210 w 210576"/>
                <a:gd name="connsiteY13" fmla="*/ 126746 h 128123"/>
                <a:gd name="connsiteX14" fmla="*/ 77210 w 210576"/>
                <a:gd name="connsiteY14" fmla="*/ 118070 h 128123"/>
                <a:gd name="connsiteX15" fmla="*/ 93093 w 210576"/>
                <a:gd name="connsiteY15" fmla="*/ 118070 h 128123"/>
                <a:gd name="connsiteX16" fmla="*/ 100667 w 210576"/>
                <a:gd name="connsiteY16" fmla="*/ 98499 h 128123"/>
                <a:gd name="connsiteX17" fmla="*/ 75547 w 210576"/>
                <a:gd name="connsiteY17" fmla="*/ 33518 h 128123"/>
                <a:gd name="connsiteX18" fmla="*/ 42853 w 210576"/>
                <a:gd name="connsiteY18" fmla="*/ 118070 h 128123"/>
                <a:gd name="connsiteX19" fmla="*/ 60584 w 210576"/>
                <a:gd name="connsiteY19" fmla="*/ 118070 h 128123"/>
                <a:gd name="connsiteX20" fmla="*/ 60584 w 210576"/>
                <a:gd name="connsiteY20" fmla="*/ 126746 h 128123"/>
                <a:gd name="connsiteX21" fmla="*/ 28261 w 210576"/>
                <a:gd name="connsiteY21" fmla="*/ 126190 h 128123"/>
                <a:gd name="connsiteX22" fmla="*/ 0 w 210576"/>
                <a:gd name="connsiteY22" fmla="*/ 126746 h 128123"/>
                <a:gd name="connsiteX23" fmla="*/ 0 w 210576"/>
                <a:gd name="connsiteY23" fmla="*/ 118070 h 128123"/>
                <a:gd name="connsiteX24" fmla="*/ 15883 w 210576"/>
                <a:gd name="connsiteY24" fmla="*/ 118070 h 128123"/>
                <a:gd name="connsiteX25" fmla="*/ 60219 w 210576"/>
                <a:gd name="connsiteY25" fmla="*/ 3424 h 128123"/>
                <a:gd name="connsiteX26" fmla="*/ 66681 w 210576"/>
                <a:gd name="connsiteY26" fmla="*/ -1377 h 128123"/>
                <a:gd name="connsiteX27" fmla="*/ 73148 w 210576"/>
                <a:gd name="connsiteY27" fmla="*/ 3424 h 128123"/>
                <a:gd name="connsiteX28" fmla="*/ 105286 w 210576"/>
                <a:gd name="connsiteY28" fmla="*/ 86500 h 128123"/>
                <a:gd name="connsiteX29" fmla="*/ 137429 w 210576"/>
                <a:gd name="connsiteY29" fmla="*/ 3424 h 128123"/>
                <a:gd name="connsiteX30" fmla="*/ 143891 w 210576"/>
                <a:gd name="connsiteY30" fmla="*/ -1377 h 128123"/>
                <a:gd name="connsiteX31" fmla="*/ 150358 w 210576"/>
                <a:gd name="connsiteY31" fmla="*/ 3424 h 128123"/>
                <a:gd name="connsiteX32" fmla="*/ 193025 w 210576"/>
                <a:gd name="connsiteY32" fmla="*/ 113639 h 128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10576" h="128123">
                  <a:moveTo>
                    <a:pt x="193025" y="113639"/>
                  </a:moveTo>
                  <a:cubicBezTo>
                    <a:pt x="194138" y="116778"/>
                    <a:pt x="194318" y="117144"/>
                    <a:pt x="200047" y="117699"/>
                  </a:cubicBezTo>
                  <a:cubicBezTo>
                    <a:pt x="203739" y="118070"/>
                    <a:pt x="207623" y="118070"/>
                    <a:pt x="210577" y="118070"/>
                  </a:cubicBezTo>
                  <a:lnTo>
                    <a:pt x="210577" y="126746"/>
                  </a:lnTo>
                  <a:cubicBezTo>
                    <a:pt x="205588" y="126561"/>
                    <a:pt x="199121" y="126190"/>
                    <a:pt x="190811" y="126190"/>
                  </a:cubicBezTo>
                  <a:cubicBezTo>
                    <a:pt x="183794" y="126190"/>
                    <a:pt x="172337" y="126190"/>
                    <a:pt x="165691" y="126746"/>
                  </a:cubicBezTo>
                  <a:lnTo>
                    <a:pt x="165691" y="118070"/>
                  </a:lnTo>
                  <a:cubicBezTo>
                    <a:pt x="170309" y="118070"/>
                    <a:pt x="179175" y="118070"/>
                    <a:pt x="184529" y="116037"/>
                  </a:cubicBezTo>
                  <a:lnTo>
                    <a:pt x="152757" y="33518"/>
                  </a:lnTo>
                  <a:lnTo>
                    <a:pt x="120062" y="118070"/>
                  </a:lnTo>
                  <a:lnTo>
                    <a:pt x="137794" y="118070"/>
                  </a:lnTo>
                  <a:lnTo>
                    <a:pt x="137794" y="126746"/>
                  </a:lnTo>
                  <a:cubicBezTo>
                    <a:pt x="130777" y="126190"/>
                    <a:pt x="113416" y="126190"/>
                    <a:pt x="105471" y="126190"/>
                  </a:cubicBezTo>
                  <a:cubicBezTo>
                    <a:pt x="98268" y="126190"/>
                    <a:pt x="83677" y="126190"/>
                    <a:pt x="77210" y="126746"/>
                  </a:cubicBezTo>
                  <a:lnTo>
                    <a:pt x="77210" y="118070"/>
                  </a:lnTo>
                  <a:lnTo>
                    <a:pt x="93093" y="118070"/>
                  </a:lnTo>
                  <a:lnTo>
                    <a:pt x="100667" y="98499"/>
                  </a:lnTo>
                  <a:lnTo>
                    <a:pt x="75547" y="33518"/>
                  </a:lnTo>
                  <a:lnTo>
                    <a:pt x="42853" y="118070"/>
                  </a:lnTo>
                  <a:lnTo>
                    <a:pt x="60584" y="118070"/>
                  </a:lnTo>
                  <a:lnTo>
                    <a:pt x="60584" y="126746"/>
                  </a:lnTo>
                  <a:cubicBezTo>
                    <a:pt x="53567" y="126190"/>
                    <a:pt x="36206" y="126190"/>
                    <a:pt x="28261" y="126190"/>
                  </a:cubicBezTo>
                  <a:cubicBezTo>
                    <a:pt x="21058" y="126190"/>
                    <a:pt x="6467" y="126190"/>
                    <a:pt x="0" y="126746"/>
                  </a:cubicBezTo>
                  <a:lnTo>
                    <a:pt x="0" y="118070"/>
                  </a:lnTo>
                  <a:lnTo>
                    <a:pt x="15883" y="118070"/>
                  </a:lnTo>
                  <a:lnTo>
                    <a:pt x="60219" y="3424"/>
                  </a:lnTo>
                  <a:cubicBezTo>
                    <a:pt x="61326" y="470"/>
                    <a:pt x="62062" y="-1377"/>
                    <a:pt x="66681" y="-1377"/>
                  </a:cubicBezTo>
                  <a:cubicBezTo>
                    <a:pt x="71299" y="-1377"/>
                    <a:pt x="72041" y="470"/>
                    <a:pt x="73148" y="3424"/>
                  </a:cubicBezTo>
                  <a:lnTo>
                    <a:pt x="105286" y="86500"/>
                  </a:lnTo>
                  <a:lnTo>
                    <a:pt x="137429" y="3424"/>
                  </a:lnTo>
                  <a:cubicBezTo>
                    <a:pt x="138536" y="470"/>
                    <a:pt x="139272" y="-1377"/>
                    <a:pt x="143891" y="-1377"/>
                  </a:cubicBezTo>
                  <a:cubicBezTo>
                    <a:pt x="148509" y="-1377"/>
                    <a:pt x="149251" y="470"/>
                    <a:pt x="150358" y="3424"/>
                  </a:cubicBezTo>
                  <a:lnTo>
                    <a:pt x="193025" y="113639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007" name="任意多边形: 形状 1006">
              <a:extLst>
                <a:ext uri="{FF2B5EF4-FFF2-40B4-BE49-F238E27FC236}">
                  <a16:creationId xmlns:a16="http://schemas.microsoft.com/office/drawing/2014/main" id="{BC9FE364-A416-9926-21D4-780954716549}"/>
                </a:ext>
              </a:extLst>
            </p:cNvPr>
            <p:cNvSpPr/>
            <p:nvPr>
              <p:custDataLst>
                <p:tags r:id="rId124"/>
              </p:custDataLst>
            </p:nvPr>
          </p:nvSpPr>
          <p:spPr>
            <a:xfrm flipV="1">
              <a:off x="10734220" y="-9121666"/>
              <a:ext cx="75146" cy="58298"/>
            </a:xfrm>
            <a:custGeom>
              <a:avLst/>
              <a:gdLst>
                <a:gd name="connsiteX0" fmla="*/ 48630 w 75146"/>
                <a:gd name="connsiteY0" fmla="*/ 20863 h 58298"/>
                <a:gd name="connsiteX1" fmla="*/ 46561 w 75146"/>
                <a:gd name="connsiteY1" fmla="*/ 13235 h 58298"/>
                <a:gd name="connsiteX2" fmla="*/ 30915 w 75146"/>
                <a:gd name="connsiteY2" fmla="*/ 2249 h 58298"/>
                <a:gd name="connsiteX3" fmla="*/ 21985 w 75146"/>
                <a:gd name="connsiteY3" fmla="*/ 12975 h 58298"/>
                <a:gd name="connsiteX4" fmla="*/ 29229 w 75146"/>
                <a:gd name="connsiteY4" fmla="*/ 39218 h 58298"/>
                <a:gd name="connsiteX5" fmla="*/ 31042 w 75146"/>
                <a:gd name="connsiteY5" fmla="*/ 45813 h 58298"/>
                <a:gd name="connsiteX6" fmla="*/ 18752 w 75146"/>
                <a:gd name="connsiteY6" fmla="*/ 56928 h 58298"/>
                <a:gd name="connsiteX7" fmla="*/ 0 w 75146"/>
                <a:gd name="connsiteY7" fmla="*/ 37150 h 58298"/>
                <a:gd name="connsiteX8" fmla="*/ 2196 w 75146"/>
                <a:gd name="connsiteY8" fmla="*/ 35470 h 58298"/>
                <a:gd name="connsiteX9" fmla="*/ 4525 w 75146"/>
                <a:gd name="connsiteY9" fmla="*/ 37538 h 58298"/>
                <a:gd name="connsiteX10" fmla="*/ 18363 w 75146"/>
                <a:gd name="connsiteY10" fmla="*/ 53309 h 58298"/>
                <a:gd name="connsiteX11" fmla="*/ 21597 w 75146"/>
                <a:gd name="connsiteY11" fmla="*/ 48785 h 58298"/>
                <a:gd name="connsiteX12" fmla="*/ 19273 w 75146"/>
                <a:gd name="connsiteY12" fmla="*/ 40126 h 58298"/>
                <a:gd name="connsiteX13" fmla="*/ 12285 w 75146"/>
                <a:gd name="connsiteY13" fmla="*/ 15043 h 58298"/>
                <a:gd name="connsiteX14" fmla="*/ 17071 w 75146"/>
                <a:gd name="connsiteY14" fmla="*/ 2764 h 58298"/>
                <a:gd name="connsiteX15" fmla="*/ 30394 w 75146"/>
                <a:gd name="connsiteY15" fmla="*/ -1370 h 58298"/>
                <a:gd name="connsiteX16" fmla="*/ 47210 w 75146"/>
                <a:gd name="connsiteY16" fmla="*/ 7160 h 58298"/>
                <a:gd name="connsiteX17" fmla="*/ 60272 w 75146"/>
                <a:gd name="connsiteY17" fmla="*/ -1370 h 58298"/>
                <a:gd name="connsiteX18" fmla="*/ 70488 w 75146"/>
                <a:gd name="connsiteY18" fmla="*/ 5481 h 58298"/>
                <a:gd name="connsiteX19" fmla="*/ 75147 w 75146"/>
                <a:gd name="connsiteY19" fmla="*/ 18407 h 58298"/>
                <a:gd name="connsiteX20" fmla="*/ 72950 w 75146"/>
                <a:gd name="connsiteY20" fmla="*/ 20087 h 58298"/>
                <a:gd name="connsiteX21" fmla="*/ 70099 w 75146"/>
                <a:gd name="connsiteY21" fmla="*/ 16079 h 58298"/>
                <a:gd name="connsiteX22" fmla="*/ 60660 w 75146"/>
                <a:gd name="connsiteY22" fmla="*/ 2249 h 58298"/>
                <a:gd name="connsiteX23" fmla="*/ 56395 w 75146"/>
                <a:gd name="connsiteY23" fmla="*/ 8579 h 58298"/>
                <a:gd name="connsiteX24" fmla="*/ 58330 w 75146"/>
                <a:gd name="connsiteY24" fmla="*/ 18796 h 58298"/>
                <a:gd name="connsiteX25" fmla="*/ 61175 w 75146"/>
                <a:gd name="connsiteY25" fmla="*/ 30432 h 58298"/>
                <a:gd name="connsiteX26" fmla="*/ 64154 w 75146"/>
                <a:gd name="connsiteY26" fmla="*/ 41934 h 58298"/>
                <a:gd name="connsiteX27" fmla="*/ 66350 w 75146"/>
                <a:gd name="connsiteY27" fmla="*/ 51501 h 58298"/>
                <a:gd name="connsiteX28" fmla="*/ 62085 w 75146"/>
                <a:gd name="connsiteY28" fmla="*/ 55637 h 58298"/>
                <a:gd name="connsiteX29" fmla="*/ 55357 w 75146"/>
                <a:gd name="connsiteY29" fmla="*/ 47748 h 58298"/>
                <a:gd name="connsiteX30" fmla="*/ 48630 w 75146"/>
                <a:gd name="connsiteY30" fmla="*/ 20863 h 58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75146" h="58298">
                  <a:moveTo>
                    <a:pt x="48630" y="20863"/>
                  </a:moveTo>
                  <a:cubicBezTo>
                    <a:pt x="47986" y="18275"/>
                    <a:pt x="46822" y="13363"/>
                    <a:pt x="46561" y="13235"/>
                  </a:cubicBezTo>
                  <a:cubicBezTo>
                    <a:pt x="44104" y="9228"/>
                    <a:pt x="38929" y="2249"/>
                    <a:pt x="30915" y="2249"/>
                  </a:cubicBezTo>
                  <a:cubicBezTo>
                    <a:pt x="21985" y="2249"/>
                    <a:pt x="21985" y="10653"/>
                    <a:pt x="21985" y="12975"/>
                  </a:cubicBezTo>
                  <a:cubicBezTo>
                    <a:pt x="21985" y="20603"/>
                    <a:pt x="25607" y="29782"/>
                    <a:pt x="29229" y="39218"/>
                  </a:cubicBezTo>
                  <a:cubicBezTo>
                    <a:pt x="30266" y="41806"/>
                    <a:pt x="31042" y="43740"/>
                    <a:pt x="31042" y="45813"/>
                  </a:cubicBezTo>
                  <a:cubicBezTo>
                    <a:pt x="31042" y="52533"/>
                    <a:pt x="25352" y="56928"/>
                    <a:pt x="18752" y="56928"/>
                  </a:cubicBezTo>
                  <a:cubicBezTo>
                    <a:pt x="5818" y="56928"/>
                    <a:pt x="0" y="39218"/>
                    <a:pt x="0" y="37150"/>
                  </a:cubicBezTo>
                  <a:cubicBezTo>
                    <a:pt x="0" y="35470"/>
                    <a:pt x="1814" y="35470"/>
                    <a:pt x="2196" y="35470"/>
                  </a:cubicBezTo>
                  <a:cubicBezTo>
                    <a:pt x="4010" y="35470"/>
                    <a:pt x="4137" y="36118"/>
                    <a:pt x="4525" y="37538"/>
                  </a:cubicBezTo>
                  <a:cubicBezTo>
                    <a:pt x="7632" y="48136"/>
                    <a:pt x="13322" y="53309"/>
                    <a:pt x="18363" y="53309"/>
                  </a:cubicBezTo>
                  <a:cubicBezTo>
                    <a:pt x="20566" y="53309"/>
                    <a:pt x="21597" y="51889"/>
                    <a:pt x="21597" y="48785"/>
                  </a:cubicBezTo>
                  <a:cubicBezTo>
                    <a:pt x="21597" y="45813"/>
                    <a:pt x="20566" y="43098"/>
                    <a:pt x="19273" y="40126"/>
                  </a:cubicBezTo>
                  <a:cubicBezTo>
                    <a:pt x="12285" y="22283"/>
                    <a:pt x="12285" y="18535"/>
                    <a:pt x="12285" y="15043"/>
                  </a:cubicBezTo>
                  <a:cubicBezTo>
                    <a:pt x="12285" y="12847"/>
                    <a:pt x="12285" y="6900"/>
                    <a:pt x="17071" y="2764"/>
                  </a:cubicBezTo>
                  <a:cubicBezTo>
                    <a:pt x="20826" y="-340"/>
                    <a:pt x="25868" y="-1370"/>
                    <a:pt x="30394" y="-1370"/>
                  </a:cubicBezTo>
                  <a:cubicBezTo>
                    <a:pt x="38541" y="-1370"/>
                    <a:pt x="42939" y="3025"/>
                    <a:pt x="47210" y="7160"/>
                  </a:cubicBezTo>
                  <a:cubicBezTo>
                    <a:pt x="50055" y="-1116"/>
                    <a:pt x="58719" y="-1370"/>
                    <a:pt x="60272" y="-1370"/>
                  </a:cubicBezTo>
                  <a:cubicBezTo>
                    <a:pt x="64670" y="-1370"/>
                    <a:pt x="68031" y="1212"/>
                    <a:pt x="70488" y="5481"/>
                  </a:cubicBezTo>
                  <a:cubicBezTo>
                    <a:pt x="73333" y="10519"/>
                    <a:pt x="75147" y="18019"/>
                    <a:pt x="75147" y="18407"/>
                  </a:cubicBezTo>
                  <a:cubicBezTo>
                    <a:pt x="75147" y="20087"/>
                    <a:pt x="73333" y="20087"/>
                    <a:pt x="72950" y="20087"/>
                  </a:cubicBezTo>
                  <a:cubicBezTo>
                    <a:pt x="71137" y="20087"/>
                    <a:pt x="71009" y="19572"/>
                    <a:pt x="70099" y="16079"/>
                  </a:cubicBezTo>
                  <a:cubicBezTo>
                    <a:pt x="68552" y="10004"/>
                    <a:pt x="66095" y="2249"/>
                    <a:pt x="60660" y="2249"/>
                  </a:cubicBezTo>
                  <a:cubicBezTo>
                    <a:pt x="57299" y="2249"/>
                    <a:pt x="56395" y="5220"/>
                    <a:pt x="56395" y="8579"/>
                  </a:cubicBezTo>
                  <a:cubicBezTo>
                    <a:pt x="56395" y="10780"/>
                    <a:pt x="57426" y="15431"/>
                    <a:pt x="58330" y="18796"/>
                  </a:cubicBezTo>
                  <a:cubicBezTo>
                    <a:pt x="59240" y="22283"/>
                    <a:pt x="60532" y="27582"/>
                    <a:pt x="61175" y="30432"/>
                  </a:cubicBezTo>
                  <a:lnTo>
                    <a:pt x="64154" y="41934"/>
                  </a:lnTo>
                  <a:cubicBezTo>
                    <a:pt x="64931" y="45165"/>
                    <a:pt x="66350" y="50853"/>
                    <a:pt x="66350" y="51501"/>
                  </a:cubicBezTo>
                  <a:cubicBezTo>
                    <a:pt x="66350" y="54085"/>
                    <a:pt x="64281" y="55637"/>
                    <a:pt x="62085" y="55637"/>
                  </a:cubicBezTo>
                  <a:cubicBezTo>
                    <a:pt x="57299" y="55637"/>
                    <a:pt x="56395" y="51889"/>
                    <a:pt x="55357" y="47748"/>
                  </a:cubicBezTo>
                  <a:lnTo>
                    <a:pt x="48630" y="20863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008" name="任意多边形: 形状 1007">
              <a:extLst>
                <a:ext uri="{FF2B5EF4-FFF2-40B4-BE49-F238E27FC236}">
                  <a16:creationId xmlns:a16="http://schemas.microsoft.com/office/drawing/2014/main" id="{48C88171-0238-7C1F-4B8D-3FD5F390CA8C}"/>
                </a:ext>
              </a:extLst>
            </p:cNvPr>
            <p:cNvSpPr/>
            <p:nvPr>
              <p:custDataLst>
                <p:tags r:id="rId125"/>
              </p:custDataLst>
            </p:nvPr>
          </p:nvSpPr>
          <p:spPr>
            <a:xfrm flipV="1">
              <a:off x="10833210" y="-9220470"/>
              <a:ext cx="316373" cy="130156"/>
            </a:xfrm>
            <a:custGeom>
              <a:avLst/>
              <a:gdLst>
                <a:gd name="connsiteX0" fmla="*/ 26048 w 316373"/>
                <a:gd name="connsiteY0" fmla="*/ 43300 h 130156"/>
                <a:gd name="connsiteX1" fmla="*/ 54309 w 316373"/>
                <a:gd name="connsiteY1" fmla="*/ 47545 h 130156"/>
                <a:gd name="connsiteX2" fmla="*/ 68158 w 316373"/>
                <a:gd name="connsiteY2" fmla="*/ 66565 h 130156"/>
                <a:gd name="connsiteX3" fmla="*/ 48398 w 316373"/>
                <a:gd name="connsiteY3" fmla="*/ 82255 h 130156"/>
                <a:gd name="connsiteX4" fmla="*/ 0 w 316373"/>
                <a:gd name="connsiteY4" fmla="*/ 32041 h 130156"/>
                <a:gd name="connsiteX5" fmla="*/ 29003 w 316373"/>
                <a:gd name="connsiteY5" fmla="*/ -1377 h 130156"/>
                <a:gd name="connsiteX6" fmla="*/ 70934 w 316373"/>
                <a:gd name="connsiteY6" fmla="*/ 20412 h 130156"/>
                <a:gd name="connsiteX7" fmla="*/ 68715 w 316373"/>
                <a:gd name="connsiteY7" fmla="*/ 22809 h 130156"/>
                <a:gd name="connsiteX8" fmla="*/ 66315 w 316373"/>
                <a:gd name="connsiteY8" fmla="*/ 20961 h 130156"/>
                <a:gd name="connsiteX9" fmla="*/ 29373 w 316373"/>
                <a:gd name="connsiteY9" fmla="*/ 2689 h 130156"/>
                <a:gd name="connsiteX10" fmla="*/ 13299 w 316373"/>
                <a:gd name="connsiteY10" fmla="*/ 24100 h 130156"/>
                <a:gd name="connsiteX11" fmla="*/ 16254 w 316373"/>
                <a:gd name="connsiteY11" fmla="*/ 43300 h 130156"/>
                <a:gd name="connsiteX12" fmla="*/ 26048 w 316373"/>
                <a:gd name="connsiteY12" fmla="*/ 43300 h 130156"/>
                <a:gd name="connsiteX13" fmla="*/ 17367 w 316373"/>
                <a:gd name="connsiteY13" fmla="*/ 47365 h 130156"/>
                <a:gd name="connsiteX14" fmla="*/ 48398 w 316373"/>
                <a:gd name="connsiteY14" fmla="*/ 78195 h 130156"/>
                <a:gd name="connsiteX15" fmla="*/ 62068 w 316373"/>
                <a:gd name="connsiteY15" fmla="*/ 66565 h 130156"/>
                <a:gd name="connsiteX16" fmla="*/ 24941 w 316373"/>
                <a:gd name="connsiteY16" fmla="*/ 47365 h 130156"/>
                <a:gd name="connsiteX17" fmla="*/ 17367 w 316373"/>
                <a:gd name="connsiteY17" fmla="*/ 47365 h 130156"/>
                <a:gd name="connsiteX18" fmla="*/ 93773 w 316373"/>
                <a:gd name="connsiteY18" fmla="*/ 11550 h 130156"/>
                <a:gd name="connsiteX19" fmla="*/ 92110 w 316373"/>
                <a:gd name="connsiteY19" fmla="*/ 3610 h 130156"/>
                <a:gd name="connsiteX20" fmla="*/ 97470 w 316373"/>
                <a:gd name="connsiteY20" fmla="*/ -1377 h 130156"/>
                <a:gd name="connsiteX21" fmla="*/ 104302 w 316373"/>
                <a:gd name="connsiteY21" fmla="*/ 3796 h 130156"/>
                <a:gd name="connsiteX22" fmla="*/ 107814 w 316373"/>
                <a:gd name="connsiteY22" fmla="*/ 17458 h 130156"/>
                <a:gd name="connsiteX23" fmla="*/ 111876 w 316373"/>
                <a:gd name="connsiteY23" fmla="*/ 34074 h 130156"/>
                <a:gd name="connsiteX24" fmla="*/ 115016 w 316373"/>
                <a:gd name="connsiteY24" fmla="*/ 46439 h 130156"/>
                <a:gd name="connsiteX25" fmla="*/ 117415 w 316373"/>
                <a:gd name="connsiteY25" fmla="*/ 55671 h 130156"/>
                <a:gd name="connsiteX26" fmla="*/ 147525 w 316373"/>
                <a:gd name="connsiteY26" fmla="*/ 78195 h 130156"/>
                <a:gd name="connsiteX27" fmla="*/ 157498 w 316373"/>
                <a:gd name="connsiteY27" fmla="*/ 65273 h 130156"/>
                <a:gd name="connsiteX28" fmla="*/ 154728 w 316373"/>
                <a:gd name="connsiteY28" fmla="*/ 49949 h 130156"/>
                <a:gd name="connsiteX29" fmla="*/ 149559 w 316373"/>
                <a:gd name="connsiteY29" fmla="*/ 28531 h 130156"/>
                <a:gd name="connsiteX30" fmla="*/ 145862 w 316373"/>
                <a:gd name="connsiteY30" fmla="*/ 14503 h 130156"/>
                <a:gd name="connsiteX31" fmla="*/ 143463 w 316373"/>
                <a:gd name="connsiteY31" fmla="*/ 3610 h 130156"/>
                <a:gd name="connsiteX32" fmla="*/ 148818 w 316373"/>
                <a:gd name="connsiteY32" fmla="*/ -1377 h 130156"/>
                <a:gd name="connsiteX33" fmla="*/ 157133 w 316373"/>
                <a:gd name="connsiteY33" fmla="*/ 9146 h 130156"/>
                <a:gd name="connsiteX34" fmla="*/ 168213 w 316373"/>
                <a:gd name="connsiteY34" fmla="*/ 53638 h 130156"/>
                <a:gd name="connsiteX35" fmla="*/ 198694 w 316373"/>
                <a:gd name="connsiteY35" fmla="*/ 78195 h 130156"/>
                <a:gd name="connsiteX36" fmla="*/ 208666 w 316373"/>
                <a:gd name="connsiteY36" fmla="*/ 65273 h 130156"/>
                <a:gd name="connsiteX37" fmla="*/ 197215 w 316373"/>
                <a:gd name="connsiteY37" fmla="*/ 23915 h 130156"/>
                <a:gd name="connsiteX38" fmla="*/ 194810 w 316373"/>
                <a:gd name="connsiteY38" fmla="*/ 13763 h 130156"/>
                <a:gd name="connsiteX39" fmla="*/ 209959 w 316373"/>
                <a:gd name="connsiteY39" fmla="*/ -1377 h 130156"/>
                <a:gd name="connsiteX40" fmla="*/ 234158 w 316373"/>
                <a:gd name="connsiteY40" fmla="*/ 27055 h 130156"/>
                <a:gd name="connsiteX41" fmla="*/ 231938 w 316373"/>
                <a:gd name="connsiteY41" fmla="*/ 28902 h 130156"/>
                <a:gd name="connsiteX42" fmla="*/ 229168 w 316373"/>
                <a:gd name="connsiteY42" fmla="*/ 25578 h 130156"/>
                <a:gd name="connsiteX43" fmla="*/ 210330 w 316373"/>
                <a:gd name="connsiteY43" fmla="*/ 2689 h 130156"/>
                <a:gd name="connsiteX44" fmla="*/ 205896 w 316373"/>
                <a:gd name="connsiteY44" fmla="*/ 8782 h 130156"/>
                <a:gd name="connsiteX45" fmla="*/ 209223 w 316373"/>
                <a:gd name="connsiteY45" fmla="*/ 21888 h 130156"/>
                <a:gd name="connsiteX46" fmla="*/ 220487 w 316373"/>
                <a:gd name="connsiteY46" fmla="*/ 62500 h 130156"/>
                <a:gd name="connsiteX47" fmla="*/ 199244 w 316373"/>
                <a:gd name="connsiteY47" fmla="*/ 82255 h 130156"/>
                <a:gd name="connsiteX48" fmla="*/ 169134 w 316373"/>
                <a:gd name="connsiteY48" fmla="*/ 64347 h 130156"/>
                <a:gd name="connsiteX49" fmla="*/ 163224 w 316373"/>
                <a:gd name="connsiteY49" fmla="*/ 77454 h 130156"/>
                <a:gd name="connsiteX50" fmla="*/ 148081 w 316373"/>
                <a:gd name="connsiteY50" fmla="*/ 82255 h 130156"/>
                <a:gd name="connsiteX51" fmla="*/ 119264 w 316373"/>
                <a:gd name="connsiteY51" fmla="*/ 66194 h 130156"/>
                <a:gd name="connsiteX52" fmla="*/ 102268 w 316373"/>
                <a:gd name="connsiteY52" fmla="*/ 82255 h 130156"/>
                <a:gd name="connsiteX53" fmla="*/ 88604 w 316373"/>
                <a:gd name="connsiteY53" fmla="*/ 71731 h 130156"/>
                <a:gd name="connsiteX54" fmla="*/ 82873 w 316373"/>
                <a:gd name="connsiteY54" fmla="*/ 53823 h 130156"/>
                <a:gd name="connsiteX55" fmla="*/ 85092 w 316373"/>
                <a:gd name="connsiteY55" fmla="*/ 51982 h 130156"/>
                <a:gd name="connsiteX56" fmla="*/ 88233 w 316373"/>
                <a:gd name="connsiteY56" fmla="*/ 56227 h 130156"/>
                <a:gd name="connsiteX57" fmla="*/ 101717 w 316373"/>
                <a:gd name="connsiteY57" fmla="*/ 78195 h 130156"/>
                <a:gd name="connsiteX58" fmla="*/ 107443 w 316373"/>
                <a:gd name="connsiteY58" fmla="*/ 69704 h 130156"/>
                <a:gd name="connsiteX59" fmla="*/ 104487 w 316373"/>
                <a:gd name="connsiteY59" fmla="*/ 54194 h 130156"/>
                <a:gd name="connsiteX60" fmla="*/ 93773 w 316373"/>
                <a:gd name="connsiteY60" fmla="*/ 11550 h 130156"/>
                <a:gd name="connsiteX61" fmla="*/ 283863 w 316373"/>
                <a:gd name="connsiteY61" fmla="*/ 126746 h 130156"/>
                <a:gd name="connsiteX62" fmla="*/ 281466 w 316373"/>
                <a:gd name="connsiteY62" fmla="*/ 128779 h 130156"/>
                <a:gd name="connsiteX63" fmla="*/ 258928 w 316373"/>
                <a:gd name="connsiteY63" fmla="*/ 126932 h 130156"/>
                <a:gd name="connsiteX64" fmla="*/ 255417 w 316373"/>
                <a:gd name="connsiteY64" fmla="*/ 123242 h 130156"/>
                <a:gd name="connsiteX65" fmla="*/ 259850 w 316373"/>
                <a:gd name="connsiteY65" fmla="*/ 121024 h 130156"/>
                <a:gd name="connsiteX66" fmla="*/ 269088 w 316373"/>
                <a:gd name="connsiteY66" fmla="*/ 117885 h 130156"/>
                <a:gd name="connsiteX67" fmla="*/ 266503 w 316373"/>
                <a:gd name="connsiteY67" fmla="*/ 106440 h 130156"/>
                <a:gd name="connsiteX68" fmla="*/ 251355 w 316373"/>
                <a:gd name="connsiteY68" fmla="*/ 46254 h 130156"/>
                <a:gd name="connsiteX69" fmla="*/ 248399 w 316373"/>
                <a:gd name="connsiteY69" fmla="*/ 27610 h 130156"/>
                <a:gd name="connsiteX70" fmla="*/ 271856 w 316373"/>
                <a:gd name="connsiteY70" fmla="*/ -1377 h 130156"/>
                <a:gd name="connsiteX71" fmla="*/ 316373 w 316373"/>
                <a:gd name="connsiteY71" fmla="*/ 52717 h 130156"/>
                <a:gd name="connsiteX72" fmla="*/ 291809 w 316373"/>
                <a:gd name="connsiteY72" fmla="*/ 82255 h 130156"/>
                <a:gd name="connsiteX73" fmla="*/ 270200 w 316373"/>
                <a:gd name="connsiteY73" fmla="*/ 71181 h 130156"/>
                <a:gd name="connsiteX74" fmla="*/ 283863 w 316373"/>
                <a:gd name="connsiteY74" fmla="*/ 126746 h 130156"/>
                <a:gd name="connsiteX75" fmla="*/ 266503 w 316373"/>
                <a:gd name="connsiteY75" fmla="*/ 56962 h 130156"/>
                <a:gd name="connsiteX76" fmla="*/ 269273 w 316373"/>
                <a:gd name="connsiteY76" fmla="*/ 63426 h 130156"/>
                <a:gd name="connsiteX77" fmla="*/ 291438 w 316373"/>
                <a:gd name="connsiteY77" fmla="*/ 78195 h 130156"/>
                <a:gd name="connsiteX78" fmla="*/ 303074 w 316373"/>
                <a:gd name="connsiteY78" fmla="*/ 60843 h 130156"/>
                <a:gd name="connsiteX79" fmla="*/ 293657 w 316373"/>
                <a:gd name="connsiteY79" fmla="*/ 21703 h 130156"/>
                <a:gd name="connsiteX80" fmla="*/ 271856 w 316373"/>
                <a:gd name="connsiteY80" fmla="*/ 2689 h 130156"/>
                <a:gd name="connsiteX81" fmla="*/ 259484 w 316373"/>
                <a:gd name="connsiteY81" fmla="*/ 21332 h 130156"/>
                <a:gd name="connsiteX82" fmla="*/ 262440 w 316373"/>
                <a:gd name="connsiteY82" fmla="*/ 39981 h 130156"/>
                <a:gd name="connsiteX83" fmla="*/ 266503 w 316373"/>
                <a:gd name="connsiteY83" fmla="*/ 56962 h 130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</a:cxnLst>
              <a:rect l="l" t="t" r="r" b="b"/>
              <a:pathLst>
                <a:path w="316373" h="130156">
                  <a:moveTo>
                    <a:pt x="26048" y="43300"/>
                  </a:moveTo>
                  <a:cubicBezTo>
                    <a:pt x="31402" y="43300"/>
                    <a:pt x="45072" y="43671"/>
                    <a:pt x="54309" y="47545"/>
                  </a:cubicBezTo>
                  <a:cubicBezTo>
                    <a:pt x="67237" y="53088"/>
                    <a:pt x="68158" y="63976"/>
                    <a:pt x="68158" y="66565"/>
                  </a:cubicBezTo>
                  <a:cubicBezTo>
                    <a:pt x="68158" y="74685"/>
                    <a:pt x="61141" y="82255"/>
                    <a:pt x="48398" y="82255"/>
                  </a:cubicBezTo>
                  <a:cubicBezTo>
                    <a:pt x="27896" y="82255"/>
                    <a:pt x="0" y="64347"/>
                    <a:pt x="0" y="32041"/>
                  </a:cubicBezTo>
                  <a:cubicBezTo>
                    <a:pt x="0" y="13213"/>
                    <a:pt x="10900" y="-1377"/>
                    <a:pt x="29003" y="-1377"/>
                  </a:cubicBezTo>
                  <a:cubicBezTo>
                    <a:pt x="55416" y="-1377"/>
                    <a:pt x="70934" y="18193"/>
                    <a:pt x="70934" y="20412"/>
                  </a:cubicBezTo>
                  <a:cubicBezTo>
                    <a:pt x="70934" y="21518"/>
                    <a:pt x="69822" y="22809"/>
                    <a:pt x="68715" y="22809"/>
                  </a:cubicBezTo>
                  <a:cubicBezTo>
                    <a:pt x="67793" y="22809"/>
                    <a:pt x="67422" y="22439"/>
                    <a:pt x="66315" y="20961"/>
                  </a:cubicBezTo>
                  <a:cubicBezTo>
                    <a:pt x="51724" y="2689"/>
                    <a:pt x="31587" y="2689"/>
                    <a:pt x="29373" y="2689"/>
                  </a:cubicBezTo>
                  <a:cubicBezTo>
                    <a:pt x="14962" y="2689"/>
                    <a:pt x="13299" y="18193"/>
                    <a:pt x="13299" y="24100"/>
                  </a:cubicBezTo>
                  <a:cubicBezTo>
                    <a:pt x="13299" y="26319"/>
                    <a:pt x="13484" y="32041"/>
                    <a:pt x="16254" y="43300"/>
                  </a:cubicBezTo>
                  <a:lnTo>
                    <a:pt x="26048" y="43300"/>
                  </a:lnTo>
                  <a:close/>
                  <a:moveTo>
                    <a:pt x="17367" y="47365"/>
                  </a:moveTo>
                  <a:cubicBezTo>
                    <a:pt x="24570" y="75427"/>
                    <a:pt x="43595" y="78195"/>
                    <a:pt x="48398" y="78195"/>
                  </a:cubicBezTo>
                  <a:cubicBezTo>
                    <a:pt x="57079" y="78195"/>
                    <a:pt x="62068" y="72837"/>
                    <a:pt x="62068" y="66565"/>
                  </a:cubicBezTo>
                  <a:cubicBezTo>
                    <a:pt x="62068" y="47365"/>
                    <a:pt x="32509" y="47365"/>
                    <a:pt x="24941" y="47365"/>
                  </a:cubicBezTo>
                  <a:lnTo>
                    <a:pt x="17367" y="47365"/>
                  </a:lnTo>
                  <a:close/>
                  <a:moveTo>
                    <a:pt x="93773" y="11550"/>
                  </a:moveTo>
                  <a:cubicBezTo>
                    <a:pt x="93216" y="8782"/>
                    <a:pt x="92110" y="4531"/>
                    <a:pt x="92110" y="3610"/>
                  </a:cubicBezTo>
                  <a:cubicBezTo>
                    <a:pt x="92110" y="286"/>
                    <a:pt x="94694" y="-1377"/>
                    <a:pt x="97470" y="-1377"/>
                  </a:cubicBezTo>
                  <a:cubicBezTo>
                    <a:pt x="99683" y="-1377"/>
                    <a:pt x="103010" y="100"/>
                    <a:pt x="104302" y="3796"/>
                  </a:cubicBezTo>
                  <a:cubicBezTo>
                    <a:pt x="104487" y="4166"/>
                    <a:pt x="106701" y="12842"/>
                    <a:pt x="107814" y="17458"/>
                  </a:cubicBezTo>
                  <a:lnTo>
                    <a:pt x="111876" y="34074"/>
                  </a:lnTo>
                  <a:cubicBezTo>
                    <a:pt x="112983" y="38134"/>
                    <a:pt x="114090" y="42194"/>
                    <a:pt x="115016" y="46439"/>
                  </a:cubicBezTo>
                  <a:cubicBezTo>
                    <a:pt x="115753" y="49578"/>
                    <a:pt x="117230" y="54935"/>
                    <a:pt x="117415" y="55671"/>
                  </a:cubicBezTo>
                  <a:cubicBezTo>
                    <a:pt x="120185" y="61393"/>
                    <a:pt x="129979" y="78195"/>
                    <a:pt x="147525" y="78195"/>
                  </a:cubicBezTo>
                  <a:cubicBezTo>
                    <a:pt x="155835" y="78195"/>
                    <a:pt x="157498" y="71360"/>
                    <a:pt x="157498" y="65273"/>
                  </a:cubicBezTo>
                  <a:cubicBezTo>
                    <a:pt x="157498" y="60658"/>
                    <a:pt x="156206" y="55486"/>
                    <a:pt x="154728" y="49949"/>
                  </a:cubicBezTo>
                  <a:lnTo>
                    <a:pt x="149559" y="28531"/>
                  </a:lnTo>
                  <a:lnTo>
                    <a:pt x="145862" y="14503"/>
                  </a:lnTo>
                  <a:cubicBezTo>
                    <a:pt x="145126" y="10809"/>
                    <a:pt x="143463" y="4531"/>
                    <a:pt x="143463" y="3610"/>
                  </a:cubicBezTo>
                  <a:cubicBezTo>
                    <a:pt x="143463" y="286"/>
                    <a:pt x="146048" y="-1377"/>
                    <a:pt x="148818" y="-1377"/>
                  </a:cubicBezTo>
                  <a:cubicBezTo>
                    <a:pt x="154543" y="-1377"/>
                    <a:pt x="155655" y="3239"/>
                    <a:pt x="157133" y="9146"/>
                  </a:cubicBezTo>
                  <a:cubicBezTo>
                    <a:pt x="159717" y="19485"/>
                    <a:pt x="166549" y="46439"/>
                    <a:pt x="168213" y="53638"/>
                  </a:cubicBezTo>
                  <a:cubicBezTo>
                    <a:pt x="168769" y="56042"/>
                    <a:pt x="178557" y="78195"/>
                    <a:pt x="198694" y="78195"/>
                  </a:cubicBezTo>
                  <a:cubicBezTo>
                    <a:pt x="206632" y="78195"/>
                    <a:pt x="208666" y="71917"/>
                    <a:pt x="208666" y="65273"/>
                  </a:cubicBezTo>
                  <a:cubicBezTo>
                    <a:pt x="208666" y="54750"/>
                    <a:pt x="200907" y="33703"/>
                    <a:pt x="197215" y="23915"/>
                  </a:cubicBezTo>
                  <a:cubicBezTo>
                    <a:pt x="195552" y="19485"/>
                    <a:pt x="194810" y="17458"/>
                    <a:pt x="194810" y="13763"/>
                  </a:cubicBezTo>
                  <a:cubicBezTo>
                    <a:pt x="194810" y="5086"/>
                    <a:pt x="201279" y="-1377"/>
                    <a:pt x="209959" y="-1377"/>
                  </a:cubicBezTo>
                  <a:cubicBezTo>
                    <a:pt x="227319" y="-1377"/>
                    <a:pt x="234158" y="25578"/>
                    <a:pt x="234158" y="27055"/>
                  </a:cubicBezTo>
                  <a:cubicBezTo>
                    <a:pt x="234158" y="28902"/>
                    <a:pt x="232495" y="28902"/>
                    <a:pt x="231938" y="28902"/>
                  </a:cubicBezTo>
                  <a:cubicBezTo>
                    <a:pt x="230089" y="28902"/>
                    <a:pt x="230089" y="28346"/>
                    <a:pt x="229168" y="25578"/>
                  </a:cubicBezTo>
                  <a:cubicBezTo>
                    <a:pt x="226399" y="15795"/>
                    <a:pt x="220487" y="2689"/>
                    <a:pt x="210330" y="2689"/>
                  </a:cubicBezTo>
                  <a:cubicBezTo>
                    <a:pt x="207188" y="2689"/>
                    <a:pt x="205896" y="4531"/>
                    <a:pt x="205896" y="8782"/>
                  </a:cubicBezTo>
                  <a:cubicBezTo>
                    <a:pt x="205896" y="13392"/>
                    <a:pt x="207559" y="17822"/>
                    <a:pt x="209223" y="21888"/>
                  </a:cubicBezTo>
                  <a:cubicBezTo>
                    <a:pt x="212729" y="31485"/>
                    <a:pt x="220487" y="51982"/>
                    <a:pt x="220487" y="62500"/>
                  </a:cubicBezTo>
                  <a:cubicBezTo>
                    <a:pt x="220487" y="74500"/>
                    <a:pt x="213100" y="82255"/>
                    <a:pt x="199244" y="82255"/>
                  </a:cubicBezTo>
                  <a:cubicBezTo>
                    <a:pt x="185394" y="82255"/>
                    <a:pt x="175972" y="74135"/>
                    <a:pt x="169134" y="64347"/>
                  </a:cubicBezTo>
                  <a:cubicBezTo>
                    <a:pt x="168954" y="66751"/>
                    <a:pt x="168398" y="73023"/>
                    <a:pt x="163224" y="77454"/>
                  </a:cubicBezTo>
                  <a:cubicBezTo>
                    <a:pt x="158611" y="81334"/>
                    <a:pt x="152694" y="82255"/>
                    <a:pt x="148081" y="82255"/>
                  </a:cubicBezTo>
                  <a:cubicBezTo>
                    <a:pt x="131456" y="82255"/>
                    <a:pt x="122405" y="70439"/>
                    <a:pt x="119264" y="66194"/>
                  </a:cubicBezTo>
                  <a:cubicBezTo>
                    <a:pt x="118343" y="76717"/>
                    <a:pt x="110584" y="82255"/>
                    <a:pt x="102268" y="82255"/>
                  </a:cubicBezTo>
                  <a:cubicBezTo>
                    <a:pt x="93773" y="82255"/>
                    <a:pt x="90261" y="75056"/>
                    <a:pt x="88604" y="71731"/>
                  </a:cubicBezTo>
                  <a:cubicBezTo>
                    <a:pt x="85277" y="65273"/>
                    <a:pt x="82873" y="54380"/>
                    <a:pt x="82873" y="53823"/>
                  </a:cubicBezTo>
                  <a:cubicBezTo>
                    <a:pt x="82873" y="51982"/>
                    <a:pt x="84721" y="51982"/>
                    <a:pt x="85092" y="51982"/>
                  </a:cubicBezTo>
                  <a:cubicBezTo>
                    <a:pt x="86941" y="51982"/>
                    <a:pt x="87126" y="52162"/>
                    <a:pt x="88233" y="56227"/>
                  </a:cubicBezTo>
                  <a:cubicBezTo>
                    <a:pt x="91374" y="69334"/>
                    <a:pt x="95065" y="78195"/>
                    <a:pt x="101717" y="78195"/>
                  </a:cubicBezTo>
                  <a:cubicBezTo>
                    <a:pt x="104673" y="78195"/>
                    <a:pt x="107443" y="76717"/>
                    <a:pt x="107443" y="69704"/>
                  </a:cubicBezTo>
                  <a:cubicBezTo>
                    <a:pt x="107443" y="65824"/>
                    <a:pt x="106886" y="63797"/>
                    <a:pt x="104487" y="54194"/>
                  </a:cubicBezTo>
                  <a:lnTo>
                    <a:pt x="93773" y="11550"/>
                  </a:lnTo>
                  <a:close/>
                  <a:moveTo>
                    <a:pt x="283863" y="126746"/>
                  </a:moveTo>
                  <a:cubicBezTo>
                    <a:pt x="283863" y="126932"/>
                    <a:pt x="283863" y="128779"/>
                    <a:pt x="281466" y="128779"/>
                  </a:cubicBezTo>
                  <a:cubicBezTo>
                    <a:pt x="277217" y="128779"/>
                    <a:pt x="263732" y="127303"/>
                    <a:pt x="258928" y="126932"/>
                  </a:cubicBezTo>
                  <a:cubicBezTo>
                    <a:pt x="257452" y="126746"/>
                    <a:pt x="255417" y="126561"/>
                    <a:pt x="255417" y="123242"/>
                  </a:cubicBezTo>
                  <a:cubicBezTo>
                    <a:pt x="255417" y="121024"/>
                    <a:pt x="257081" y="121024"/>
                    <a:pt x="259850" y="121024"/>
                  </a:cubicBezTo>
                  <a:cubicBezTo>
                    <a:pt x="268722" y="121024"/>
                    <a:pt x="269088" y="119733"/>
                    <a:pt x="269088" y="117885"/>
                  </a:cubicBezTo>
                  <a:cubicBezTo>
                    <a:pt x="269088" y="116594"/>
                    <a:pt x="267425" y="110316"/>
                    <a:pt x="266503" y="106440"/>
                  </a:cubicBezTo>
                  <a:lnTo>
                    <a:pt x="251355" y="46254"/>
                  </a:lnTo>
                  <a:cubicBezTo>
                    <a:pt x="249141" y="37028"/>
                    <a:pt x="248399" y="34074"/>
                    <a:pt x="248399" y="27610"/>
                  </a:cubicBezTo>
                  <a:cubicBezTo>
                    <a:pt x="248399" y="10074"/>
                    <a:pt x="258194" y="-1377"/>
                    <a:pt x="271856" y="-1377"/>
                  </a:cubicBezTo>
                  <a:cubicBezTo>
                    <a:pt x="293657" y="-1377"/>
                    <a:pt x="316373" y="26133"/>
                    <a:pt x="316373" y="52717"/>
                  </a:cubicBezTo>
                  <a:cubicBezTo>
                    <a:pt x="316373" y="69519"/>
                    <a:pt x="306584" y="82255"/>
                    <a:pt x="291809" y="82255"/>
                  </a:cubicBezTo>
                  <a:cubicBezTo>
                    <a:pt x="283312" y="82255"/>
                    <a:pt x="275739" y="76903"/>
                    <a:pt x="270200" y="71181"/>
                  </a:cubicBezTo>
                  <a:lnTo>
                    <a:pt x="283863" y="126746"/>
                  </a:lnTo>
                  <a:close/>
                  <a:moveTo>
                    <a:pt x="266503" y="56962"/>
                  </a:moveTo>
                  <a:cubicBezTo>
                    <a:pt x="267610" y="61022"/>
                    <a:pt x="267610" y="61393"/>
                    <a:pt x="269273" y="63426"/>
                  </a:cubicBezTo>
                  <a:cubicBezTo>
                    <a:pt x="278324" y="75427"/>
                    <a:pt x="286634" y="78195"/>
                    <a:pt x="291438" y="78195"/>
                  </a:cubicBezTo>
                  <a:cubicBezTo>
                    <a:pt x="298090" y="78195"/>
                    <a:pt x="303074" y="72658"/>
                    <a:pt x="303074" y="60843"/>
                  </a:cubicBezTo>
                  <a:cubicBezTo>
                    <a:pt x="303074" y="49949"/>
                    <a:pt x="296983" y="28717"/>
                    <a:pt x="293657" y="21703"/>
                  </a:cubicBezTo>
                  <a:cubicBezTo>
                    <a:pt x="287560" y="9332"/>
                    <a:pt x="279066" y="2689"/>
                    <a:pt x="271856" y="2689"/>
                  </a:cubicBezTo>
                  <a:cubicBezTo>
                    <a:pt x="265581" y="2689"/>
                    <a:pt x="259484" y="7670"/>
                    <a:pt x="259484" y="21332"/>
                  </a:cubicBezTo>
                  <a:cubicBezTo>
                    <a:pt x="259484" y="24842"/>
                    <a:pt x="259484" y="28346"/>
                    <a:pt x="262440" y="39981"/>
                  </a:cubicBezTo>
                  <a:lnTo>
                    <a:pt x="266503" y="56962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009" name="任意多边形: 形状 1008">
              <a:extLst>
                <a:ext uri="{FF2B5EF4-FFF2-40B4-BE49-F238E27FC236}">
                  <a16:creationId xmlns:a16="http://schemas.microsoft.com/office/drawing/2014/main" id="{370486BC-BC9A-BA2A-1021-A6FEEE826FB6}"/>
                </a:ext>
              </a:extLst>
            </p:cNvPr>
            <p:cNvSpPr/>
            <p:nvPr>
              <p:custDataLst>
                <p:tags r:id="rId126"/>
              </p:custDataLst>
            </p:nvPr>
          </p:nvSpPr>
          <p:spPr>
            <a:xfrm flipV="1">
              <a:off x="11158434" y="-9240855"/>
              <a:ext cx="32468" cy="66962"/>
            </a:xfrm>
            <a:custGeom>
              <a:avLst/>
              <a:gdLst>
                <a:gd name="connsiteX0" fmla="*/ 31303 w 32468"/>
                <a:gd name="connsiteY0" fmla="*/ 54332 h 66962"/>
                <a:gd name="connsiteX1" fmla="*/ 32468 w 32468"/>
                <a:gd name="connsiteY1" fmla="*/ 58468 h 66962"/>
                <a:gd name="connsiteX2" fmla="*/ 24837 w 32468"/>
                <a:gd name="connsiteY2" fmla="*/ 65580 h 66962"/>
                <a:gd name="connsiteX3" fmla="*/ 17721 w 32468"/>
                <a:gd name="connsiteY3" fmla="*/ 59504 h 66962"/>
                <a:gd name="connsiteX4" fmla="*/ 649 w 32468"/>
                <a:gd name="connsiteY4" fmla="*/ 3529 h 66962"/>
                <a:gd name="connsiteX5" fmla="*/ 0 w 32468"/>
                <a:gd name="connsiteY5" fmla="*/ 1461 h 66962"/>
                <a:gd name="connsiteX6" fmla="*/ 5047 w 32468"/>
                <a:gd name="connsiteY6" fmla="*/ -1383 h 66962"/>
                <a:gd name="connsiteX7" fmla="*/ 6988 w 32468"/>
                <a:gd name="connsiteY7" fmla="*/ 817 h 66962"/>
                <a:gd name="connsiteX8" fmla="*/ 31303 w 32468"/>
                <a:gd name="connsiteY8" fmla="*/ 54332 h 66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2468" h="66962">
                  <a:moveTo>
                    <a:pt x="31303" y="54332"/>
                  </a:moveTo>
                  <a:cubicBezTo>
                    <a:pt x="32335" y="56528"/>
                    <a:pt x="32468" y="57564"/>
                    <a:pt x="32468" y="58468"/>
                  </a:cubicBezTo>
                  <a:cubicBezTo>
                    <a:pt x="32468" y="62476"/>
                    <a:pt x="28847" y="65580"/>
                    <a:pt x="24837" y="65580"/>
                  </a:cubicBezTo>
                  <a:cubicBezTo>
                    <a:pt x="19922" y="65580"/>
                    <a:pt x="18370" y="61572"/>
                    <a:pt x="17721" y="59504"/>
                  </a:cubicBezTo>
                  <a:lnTo>
                    <a:pt x="649" y="3529"/>
                  </a:lnTo>
                  <a:cubicBezTo>
                    <a:pt x="522" y="3273"/>
                    <a:pt x="0" y="1588"/>
                    <a:pt x="0" y="1461"/>
                  </a:cubicBezTo>
                  <a:cubicBezTo>
                    <a:pt x="0" y="-91"/>
                    <a:pt x="4010" y="-1383"/>
                    <a:pt x="5047" y="-1383"/>
                  </a:cubicBezTo>
                  <a:cubicBezTo>
                    <a:pt x="5951" y="-1383"/>
                    <a:pt x="6079" y="-1123"/>
                    <a:pt x="6988" y="817"/>
                  </a:cubicBezTo>
                  <a:lnTo>
                    <a:pt x="31303" y="54332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010" name="任意多边形: 形状 1009">
              <a:extLst>
                <a:ext uri="{FF2B5EF4-FFF2-40B4-BE49-F238E27FC236}">
                  <a16:creationId xmlns:a16="http://schemas.microsoft.com/office/drawing/2014/main" id="{8B948461-65D4-BCCA-E526-30163FC70212}"/>
                </a:ext>
              </a:extLst>
            </p:cNvPr>
            <p:cNvSpPr/>
            <p:nvPr>
              <p:custDataLst>
                <p:tags r:id="rId127"/>
              </p:custDataLst>
            </p:nvPr>
          </p:nvSpPr>
          <p:spPr>
            <a:xfrm flipV="1">
              <a:off x="11222344" y="-9230807"/>
              <a:ext cx="42852" cy="184614"/>
            </a:xfrm>
            <a:custGeom>
              <a:avLst/>
              <a:gdLst>
                <a:gd name="connsiteX0" fmla="*/ 42852 w 42852"/>
                <a:gd name="connsiteY0" fmla="*/ 473 h 184614"/>
                <a:gd name="connsiteX1" fmla="*/ 39711 w 42852"/>
                <a:gd name="connsiteY1" fmla="*/ 4533 h 184614"/>
                <a:gd name="connsiteX2" fmla="*/ 10714 w 42852"/>
                <a:gd name="connsiteY2" fmla="*/ 90933 h 184614"/>
                <a:gd name="connsiteX3" fmla="*/ 40453 w 42852"/>
                <a:gd name="connsiteY3" fmla="*/ 178253 h 184614"/>
                <a:gd name="connsiteX4" fmla="*/ 42852 w 42852"/>
                <a:gd name="connsiteY4" fmla="*/ 181392 h 184614"/>
                <a:gd name="connsiteX5" fmla="*/ 41004 w 42852"/>
                <a:gd name="connsiteY5" fmla="*/ 183239 h 184614"/>
                <a:gd name="connsiteX6" fmla="*/ 11636 w 42852"/>
                <a:gd name="connsiteY6" fmla="*/ 147238 h 184614"/>
                <a:gd name="connsiteX7" fmla="*/ 0 w 42852"/>
                <a:gd name="connsiteY7" fmla="*/ 90933 h 184614"/>
                <a:gd name="connsiteX8" fmla="*/ 12192 w 42852"/>
                <a:gd name="connsiteY8" fmla="*/ 33334 h 184614"/>
                <a:gd name="connsiteX9" fmla="*/ 41004 w 42852"/>
                <a:gd name="connsiteY9" fmla="*/ -1375 h 184614"/>
                <a:gd name="connsiteX10" fmla="*/ 42852 w 42852"/>
                <a:gd name="connsiteY10" fmla="*/ 473 h 184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2852" h="184614">
                  <a:moveTo>
                    <a:pt x="42852" y="473"/>
                  </a:moveTo>
                  <a:cubicBezTo>
                    <a:pt x="42852" y="1023"/>
                    <a:pt x="42852" y="1394"/>
                    <a:pt x="39711" y="4533"/>
                  </a:cubicBezTo>
                  <a:cubicBezTo>
                    <a:pt x="16625" y="27792"/>
                    <a:pt x="10714" y="62687"/>
                    <a:pt x="10714" y="90933"/>
                  </a:cubicBezTo>
                  <a:cubicBezTo>
                    <a:pt x="10714" y="123052"/>
                    <a:pt x="17732" y="155179"/>
                    <a:pt x="40453" y="178253"/>
                  </a:cubicBezTo>
                  <a:cubicBezTo>
                    <a:pt x="42852" y="180471"/>
                    <a:pt x="42852" y="180842"/>
                    <a:pt x="42852" y="181392"/>
                  </a:cubicBezTo>
                  <a:cubicBezTo>
                    <a:pt x="42852" y="182684"/>
                    <a:pt x="42110" y="183239"/>
                    <a:pt x="41004" y="183239"/>
                  </a:cubicBezTo>
                  <a:cubicBezTo>
                    <a:pt x="39155" y="183239"/>
                    <a:pt x="22536" y="170683"/>
                    <a:pt x="11636" y="147238"/>
                  </a:cubicBezTo>
                  <a:cubicBezTo>
                    <a:pt x="2213" y="126934"/>
                    <a:pt x="0" y="106442"/>
                    <a:pt x="0" y="90933"/>
                  </a:cubicBezTo>
                  <a:cubicBezTo>
                    <a:pt x="0" y="76534"/>
                    <a:pt x="2028" y="54196"/>
                    <a:pt x="12192" y="33334"/>
                  </a:cubicBezTo>
                  <a:cubicBezTo>
                    <a:pt x="23272" y="10625"/>
                    <a:pt x="39155" y="-1375"/>
                    <a:pt x="41004" y="-1375"/>
                  </a:cubicBezTo>
                  <a:cubicBezTo>
                    <a:pt x="42110" y="-1375"/>
                    <a:pt x="42852" y="-819"/>
                    <a:pt x="42852" y="473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011" name="任意多边形: 形状 1010">
              <a:extLst>
                <a:ext uri="{FF2B5EF4-FFF2-40B4-BE49-F238E27FC236}">
                  <a16:creationId xmlns:a16="http://schemas.microsoft.com/office/drawing/2014/main" id="{ED8F61F9-6CAA-DE15-2401-47A59273BD78}"/>
                </a:ext>
              </a:extLst>
            </p:cNvPr>
            <p:cNvSpPr/>
            <p:nvPr>
              <p:custDataLst>
                <p:tags r:id="rId128"/>
              </p:custDataLst>
            </p:nvPr>
          </p:nvSpPr>
          <p:spPr>
            <a:xfrm flipV="1">
              <a:off x="11281247" y="-9173945"/>
              <a:ext cx="85154" cy="119447"/>
            </a:xfrm>
            <a:custGeom>
              <a:avLst/>
              <a:gdLst>
                <a:gd name="connsiteX0" fmla="*/ 84418 w 85154"/>
                <a:gd name="connsiteY0" fmla="*/ 106816 h 119447"/>
                <a:gd name="connsiteX1" fmla="*/ 85154 w 85154"/>
                <a:gd name="connsiteY1" fmla="*/ 111061 h 119447"/>
                <a:gd name="connsiteX2" fmla="*/ 79800 w 85154"/>
                <a:gd name="connsiteY2" fmla="*/ 116047 h 119447"/>
                <a:gd name="connsiteX3" fmla="*/ 73333 w 85154"/>
                <a:gd name="connsiteY3" fmla="*/ 112167 h 119447"/>
                <a:gd name="connsiteX4" fmla="*/ 70749 w 85154"/>
                <a:gd name="connsiteY4" fmla="*/ 102199 h 119447"/>
                <a:gd name="connsiteX5" fmla="*/ 67052 w 85154"/>
                <a:gd name="connsiteY5" fmla="*/ 87431 h 119447"/>
                <a:gd name="connsiteX6" fmla="*/ 58742 w 85154"/>
                <a:gd name="connsiteY6" fmla="*/ 54199 h 119447"/>
                <a:gd name="connsiteX7" fmla="*/ 37869 w 85154"/>
                <a:gd name="connsiteY7" fmla="*/ 38509 h 119447"/>
                <a:gd name="connsiteX8" fmla="*/ 26418 w 85154"/>
                <a:gd name="connsiteY8" fmla="*/ 53462 h 119447"/>
                <a:gd name="connsiteX9" fmla="*/ 35835 w 85154"/>
                <a:gd name="connsiteY9" fmla="*/ 89643 h 119447"/>
                <a:gd name="connsiteX10" fmla="*/ 39532 w 85154"/>
                <a:gd name="connsiteY10" fmla="*/ 102936 h 119447"/>
                <a:gd name="connsiteX11" fmla="*/ 24385 w 85154"/>
                <a:gd name="connsiteY11" fmla="*/ 118074 h 119447"/>
                <a:gd name="connsiteX12" fmla="*/ 0 w 85154"/>
                <a:gd name="connsiteY12" fmla="*/ 89643 h 119447"/>
                <a:gd name="connsiteX13" fmla="*/ 2219 w 85154"/>
                <a:gd name="connsiteY13" fmla="*/ 87802 h 119447"/>
                <a:gd name="connsiteX14" fmla="*/ 5175 w 85154"/>
                <a:gd name="connsiteY14" fmla="*/ 91121 h 119447"/>
                <a:gd name="connsiteX15" fmla="*/ 23828 w 85154"/>
                <a:gd name="connsiteY15" fmla="*/ 114015 h 119447"/>
                <a:gd name="connsiteX16" fmla="*/ 28447 w 85154"/>
                <a:gd name="connsiteY16" fmla="*/ 108108 h 119447"/>
                <a:gd name="connsiteX17" fmla="*/ 25306 w 85154"/>
                <a:gd name="connsiteY17" fmla="*/ 95186 h 119447"/>
                <a:gd name="connsiteX18" fmla="*/ 14597 w 85154"/>
                <a:gd name="connsiteY18" fmla="*/ 56417 h 119447"/>
                <a:gd name="connsiteX19" fmla="*/ 37127 w 85154"/>
                <a:gd name="connsiteY19" fmla="*/ 34443 h 119447"/>
                <a:gd name="connsiteX20" fmla="*/ 55786 w 85154"/>
                <a:gd name="connsiteY20" fmla="*/ 42755 h 119447"/>
                <a:gd name="connsiteX21" fmla="*/ 43780 w 85154"/>
                <a:gd name="connsiteY21" fmla="*/ 14324 h 119447"/>
                <a:gd name="connsiteX22" fmla="*/ 23463 w 85154"/>
                <a:gd name="connsiteY22" fmla="*/ 2694 h 119447"/>
                <a:gd name="connsiteX23" fmla="*/ 9422 w 85154"/>
                <a:gd name="connsiteY23" fmla="*/ 10442 h 119447"/>
                <a:gd name="connsiteX24" fmla="*/ 17367 w 85154"/>
                <a:gd name="connsiteY24" fmla="*/ 12661 h 119447"/>
                <a:gd name="connsiteX25" fmla="*/ 21058 w 85154"/>
                <a:gd name="connsiteY25" fmla="*/ 20231 h 119447"/>
                <a:gd name="connsiteX26" fmla="*/ 14226 w 85154"/>
                <a:gd name="connsiteY26" fmla="*/ 26694 h 119447"/>
                <a:gd name="connsiteX27" fmla="*/ 3883 w 85154"/>
                <a:gd name="connsiteY27" fmla="*/ 14693 h 119447"/>
                <a:gd name="connsiteX28" fmla="*/ 23463 w 85154"/>
                <a:gd name="connsiteY28" fmla="*/ -1373 h 119447"/>
                <a:gd name="connsiteX29" fmla="*/ 66687 w 85154"/>
                <a:gd name="connsiteY29" fmla="*/ 36291 h 119447"/>
                <a:gd name="connsiteX30" fmla="*/ 84418 w 85154"/>
                <a:gd name="connsiteY30" fmla="*/ 106816 h 119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85154" h="119447">
                  <a:moveTo>
                    <a:pt x="84418" y="106816"/>
                  </a:moveTo>
                  <a:cubicBezTo>
                    <a:pt x="85154" y="109398"/>
                    <a:pt x="85154" y="109769"/>
                    <a:pt x="85154" y="111061"/>
                  </a:cubicBezTo>
                  <a:cubicBezTo>
                    <a:pt x="85154" y="114386"/>
                    <a:pt x="82570" y="116047"/>
                    <a:pt x="79800" y="116047"/>
                  </a:cubicBezTo>
                  <a:cubicBezTo>
                    <a:pt x="77951" y="116047"/>
                    <a:pt x="74996" y="114935"/>
                    <a:pt x="73333" y="112167"/>
                  </a:cubicBezTo>
                  <a:cubicBezTo>
                    <a:pt x="72962" y="111247"/>
                    <a:pt x="71485" y="105524"/>
                    <a:pt x="70749" y="102199"/>
                  </a:cubicBezTo>
                  <a:cubicBezTo>
                    <a:pt x="69456" y="97399"/>
                    <a:pt x="68164" y="92412"/>
                    <a:pt x="67052" y="87431"/>
                  </a:cubicBezTo>
                  <a:lnTo>
                    <a:pt x="58742" y="54199"/>
                  </a:lnTo>
                  <a:cubicBezTo>
                    <a:pt x="58000" y="51430"/>
                    <a:pt x="50061" y="38509"/>
                    <a:pt x="37869" y="38509"/>
                  </a:cubicBezTo>
                  <a:cubicBezTo>
                    <a:pt x="28447" y="38509"/>
                    <a:pt x="26418" y="46629"/>
                    <a:pt x="26418" y="53462"/>
                  </a:cubicBezTo>
                  <a:cubicBezTo>
                    <a:pt x="26418" y="61953"/>
                    <a:pt x="29559" y="73398"/>
                    <a:pt x="35835" y="89643"/>
                  </a:cubicBezTo>
                  <a:cubicBezTo>
                    <a:pt x="38790" y="97213"/>
                    <a:pt x="39532" y="99246"/>
                    <a:pt x="39532" y="102936"/>
                  </a:cubicBezTo>
                  <a:cubicBezTo>
                    <a:pt x="39532" y="111247"/>
                    <a:pt x="33621" y="118074"/>
                    <a:pt x="24385" y="118074"/>
                  </a:cubicBezTo>
                  <a:cubicBezTo>
                    <a:pt x="6838" y="118074"/>
                    <a:pt x="0" y="91306"/>
                    <a:pt x="0" y="89643"/>
                  </a:cubicBezTo>
                  <a:cubicBezTo>
                    <a:pt x="0" y="87802"/>
                    <a:pt x="1848" y="87802"/>
                    <a:pt x="2219" y="87802"/>
                  </a:cubicBezTo>
                  <a:cubicBezTo>
                    <a:pt x="4068" y="87802"/>
                    <a:pt x="4253" y="88166"/>
                    <a:pt x="5175" y="91121"/>
                  </a:cubicBezTo>
                  <a:cubicBezTo>
                    <a:pt x="10164" y="108478"/>
                    <a:pt x="17552" y="114015"/>
                    <a:pt x="23828" y="114015"/>
                  </a:cubicBezTo>
                  <a:cubicBezTo>
                    <a:pt x="25306" y="114015"/>
                    <a:pt x="28447" y="114015"/>
                    <a:pt x="28447" y="108108"/>
                  </a:cubicBezTo>
                  <a:cubicBezTo>
                    <a:pt x="28447" y="103491"/>
                    <a:pt x="26603" y="98691"/>
                    <a:pt x="25306" y="95186"/>
                  </a:cubicBezTo>
                  <a:cubicBezTo>
                    <a:pt x="17917" y="75617"/>
                    <a:pt x="14597" y="65092"/>
                    <a:pt x="14597" y="56417"/>
                  </a:cubicBezTo>
                  <a:cubicBezTo>
                    <a:pt x="14597" y="39986"/>
                    <a:pt x="26233" y="34443"/>
                    <a:pt x="37127" y="34443"/>
                  </a:cubicBezTo>
                  <a:cubicBezTo>
                    <a:pt x="44336" y="34443"/>
                    <a:pt x="50612" y="37582"/>
                    <a:pt x="55786" y="42755"/>
                  </a:cubicBezTo>
                  <a:cubicBezTo>
                    <a:pt x="53387" y="33152"/>
                    <a:pt x="51168" y="24105"/>
                    <a:pt x="43780" y="14324"/>
                  </a:cubicBezTo>
                  <a:cubicBezTo>
                    <a:pt x="38976" y="8044"/>
                    <a:pt x="31958" y="2694"/>
                    <a:pt x="23463" y="2694"/>
                  </a:cubicBezTo>
                  <a:cubicBezTo>
                    <a:pt x="20873" y="2694"/>
                    <a:pt x="12563" y="3244"/>
                    <a:pt x="9422" y="10442"/>
                  </a:cubicBezTo>
                  <a:cubicBezTo>
                    <a:pt x="12377" y="10442"/>
                    <a:pt x="14777" y="10442"/>
                    <a:pt x="17367" y="12661"/>
                  </a:cubicBezTo>
                  <a:cubicBezTo>
                    <a:pt x="19209" y="14324"/>
                    <a:pt x="21058" y="16720"/>
                    <a:pt x="21058" y="20231"/>
                  </a:cubicBezTo>
                  <a:cubicBezTo>
                    <a:pt x="21058" y="25952"/>
                    <a:pt x="16074" y="26694"/>
                    <a:pt x="14226" y="26694"/>
                  </a:cubicBezTo>
                  <a:cubicBezTo>
                    <a:pt x="9978" y="26694"/>
                    <a:pt x="3883" y="23741"/>
                    <a:pt x="3883" y="14693"/>
                  </a:cubicBezTo>
                  <a:cubicBezTo>
                    <a:pt x="3883" y="5462"/>
                    <a:pt x="12007" y="-1373"/>
                    <a:pt x="23463" y="-1373"/>
                  </a:cubicBezTo>
                  <a:cubicBezTo>
                    <a:pt x="42488" y="-1373"/>
                    <a:pt x="61511" y="15429"/>
                    <a:pt x="66687" y="36291"/>
                  </a:cubicBezTo>
                  <a:lnTo>
                    <a:pt x="84418" y="106816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012" name="任意多边形: 形状 1011">
              <a:extLst>
                <a:ext uri="{FF2B5EF4-FFF2-40B4-BE49-F238E27FC236}">
                  <a16:creationId xmlns:a16="http://schemas.microsoft.com/office/drawing/2014/main" id="{835DE218-9B65-25D6-DBBA-9D364AFC3A25}"/>
                </a:ext>
              </a:extLst>
            </p:cNvPr>
            <p:cNvSpPr/>
            <p:nvPr>
              <p:custDataLst>
                <p:tags r:id="rId129"/>
              </p:custDataLst>
            </p:nvPr>
          </p:nvSpPr>
          <p:spPr>
            <a:xfrm flipV="1">
              <a:off x="11372555" y="-9150363"/>
              <a:ext cx="39190" cy="86995"/>
            </a:xfrm>
            <a:custGeom>
              <a:avLst/>
              <a:gdLst>
                <a:gd name="connsiteX0" fmla="*/ 35829 w 39190"/>
                <a:gd name="connsiteY0" fmla="*/ 80712 h 86995"/>
                <a:gd name="connsiteX1" fmla="*/ 30655 w 39190"/>
                <a:gd name="connsiteY1" fmla="*/ 85624 h 86995"/>
                <a:gd name="connsiteX2" fmla="*/ 23411 w 39190"/>
                <a:gd name="connsiteY2" fmla="*/ 78518 h 86995"/>
                <a:gd name="connsiteX3" fmla="*/ 28586 w 39190"/>
                <a:gd name="connsiteY3" fmla="*/ 73601 h 86995"/>
                <a:gd name="connsiteX4" fmla="*/ 35829 w 39190"/>
                <a:gd name="connsiteY4" fmla="*/ 80712 h 86995"/>
                <a:gd name="connsiteX5" fmla="*/ 9440 w 39190"/>
                <a:gd name="connsiteY5" fmla="*/ 15041 h 86995"/>
                <a:gd name="connsiteX6" fmla="*/ 8281 w 39190"/>
                <a:gd name="connsiteY6" fmla="*/ 9614 h 86995"/>
                <a:gd name="connsiteX7" fmla="*/ 20566 w 39190"/>
                <a:gd name="connsiteY7" fmla="*/ -1372 h 86995"/>
                <a:gd name="connsiteX8" fmla="*/ 39190 w 39190"/>
                <a:gd name="connsiteY8" fmla="*/ 18406 h 86995"/>
                <a:gd name="connsiteX9" fmla="*/ 37121 w 39190"/>
                <a:gd name="connsiteY9" fmla="*/ 20085 h 86995"/>
                <a:gd name="connsiteX10" fmla="*/ 34665 w 39190"/>
                <a:gd name="connsiteY10" fmla="*/ 17885 h 86995"/>
                <a:gd name="connsiteX11" fmla="*/ 20954 w 39190"/>
                <a:gd name="connsiteY11" fmla="*/ 2248 h 86995"/>
                <a:gd name="connsiteX12" fmla="*/ 17721 w 39190"/>
                <a:gd name="connsiteY12" fmla="*/ 6770 h 86995"/>
                <a:gd name="connsiteX13" fmla="*/ 19789 w 39190"/>
                <a:gd name="connsiteY13" fmla="*/ 15041 h 86995"/>
                <a:gd name="connsiteX14" fmla="*/ 23927 w 39190"/>
                <a:gd name="connsiteY14" fmla="*/ 25385 h 86995"/>
                <a:gd name="connsiteX15" fmla="*/ 30266 w 39190"/>
                <a:gd name="connsiteY15" fmla="*/ 41804 h 86995"/>
                <a:gd name="connsiteX16" fmla="*/ 31043 w 39190"/>
                <a:gd name="connsiteY16" fmla="*/ 45940 h 86995"/>
                <a:gd name="connsiteX17" fmla="*/ 18752 w 39190"/>
                <a:gd name="connsiteY17" fmla="*/ 56927 h 86995"/>
                <a:gd name="connsiteX18" fmla="*/ 0 w 39190"/>
                <a:gd name="connsiteY18" fmla="*/ 37148 h 86995"/>
                <a:gd name="connsiteX19" fmla="*/ 2196 w 39190"/>
                <a:gd name="connsiteY19" fmla="*/ 35468 h 86995"/>
                <a:gd name="connsiteX20" fmla="*/ 4525 w 39190"/>
                <a:gd name="connsiteY20" fmla="*/ 37536 h 86995"/>
                <a:gd name="connsiteX21" fmla="*/ 18364 w 39190"/>
                <a:gd name="connsiteY21" fmla="*/ 53307 h 86995"/>
                <a:gd name="connsiteX22" fmla="*/ 21597 w 39190"/>
                <a:gd name="connsiteY22" fmla="*/ 48784 h 86995"/>
                <a:gd name="connsiteX23" fmla="*/ 17593 w 39190"/>
                <a:gd name="connsiteY23" fmla="*/ 35856 h 86995"/>
                <a:gd name="connsiteX24" fmla="*/ 9440 w 39190"/>
                <a:gd name="connsiteY24" fmla="*/ 15041 h 869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9190" h="86995">
                  <a:moveTo>
                    <a:pt x="35829" y="80712"/>
                  </a:moveTo>
                  <a:cubicBezTo>
                    <a:pt x="35829" y="82780"/>
                    <a:pt x="34276" y="85624"/>
                    <a:pt x="30655" y="85624"/>
                  </a:cubicBezTo>
                  <a:cubicBezTo>
                    <a:pt x="27160" y="85624"/>
                    <a:pt x="23411" y="82265"/>
                    <a:pt x="23411" y="78518"/>
                  </a:cubicBezTo>
                  <a:cubicBezTo>
                    <a:pt x="23411" y="76317"/>
                    <a:pt x="25091" y="73601"/>
                    <a:pt x="28586" y="73601"/>
                  </a:cubicBezTo>
                  <a:cubicBezTo>
                    <a:pt x="32335" y="73601"/>
                    <a:pt x="35829" y="77220"/>
                    <a:pt x="35829" y="80712"/>
                  </a:cubicBezTo>
                  <a:close/>
                  <a:moveTo>
                    <a:pt x="9440" y="15041"/>
                  </a:moveTo>
                  <a:cubicBezTo>
                    <a:pt x="8924" y="13362"/>
                    <a:pt x="8281" y="11810"/>
                    <a:pt x="8281" y="9614"/>
                  </a:cubicBezTo>
                  <a:cubicBezTo>
                    <a:pt x="8281" y="3538"/>
                    <a:pt x="13450" y="-1372"/>
                    <a:pt x="20566" y="-1372"/>
                  </a:cubicBezTo>
                  <a:cubicBezTo>
                    <a:pt x="33500" y="-1372"/>
                    <a:pt x="39190" y="16466"/>
                    <a:pt x="39190" y="18406"/>
                  </a:cubicBezTo>
                  <a:cubicBezTo>
                    <a:pt x="39190" y="20085"/>
                    <a:pt x="37510" y="20085"/>
                    <a:pt x="37121" y="20085"/>
                  </a:cubicBezTo>
                  <a:cubicBezTo>
                    <a:pt x="35308" y="20085"/>
                    <a:pt x="35180" y="19309"/>
                    <a:pt x="34665" y="17885"/>
                  </a:cubicBezTo>
                  <a:cubicBezTo>
                    <a:pt x="31686" y="7546"/>
                    <a:pt x="25996" y="2248"/>
                    <a:pt x="20954" y="2248"/>
                  </a:cubicBezTo>
                  <a:cubicBezTo>
                    <a:pt x="18364" y="2248"/>
                    <a:pt x="17721" y="3926"/>
                    <a:pt x="17721" y="6770"/>
                  </a:cubicBezTo>
                  <a:cubicBezTo>
                    <a:pt x="17721" y="9742"/>
                    <a:pt x="18624" y="12198"/>
                    <a:pt x="19789" y="15041"/>
                  </a:cubicBezTo>
                  <a:cubicBezTo>
                    <a:pt x="21081" y="18533"/>
                    <a:pt x="22507" y="22025"/>
                    <a:pt x="23927" y="25385"/>
                  </a:cubicBezTo>
                  <a:cubicBezTo>
                    <a:pt x="25091" y="28489"/>
                    <a:pt x="29750" y="40252"/>
                    <a:pt x="30266" y="41804"/>
                  </a:cubicBezTo>
                  <a:cubicBezTo>
                    <a:pt x="30655" y="43096"/>
                    <a:pt x="31043" y="44648"/>
                    <a:pt x="31043" y="45940"/>
                  </a:cubicBezTo>
                  <a:cubicBezTo>
                    <a:pt x="31043" y="52015"/>
                    <a:pt x="25868" y="56927"/>
                    <a:pt x="18752" y="56927"/>
                  </a:cubicBezTo>
                  <a:cubicBezTo>
                    <a:pt x="5951" y="56927"/>
                    <a:pt x="0" y="39348"/>
                    <a:pt x="0" y="37148"/>
                  </a:cubicBezTo>
                  <a:cubicBezTo>
                    <a:pt x="0" y="35468"/>
                    <a:pt x="1814" y="35468"/>
                    <a:pt x="2196" y="35468"/>
                  </a:cubicBezTo>
                  <a:cubicBezTo>
                    <a:pt x="4010" y="35468"/>
                    <a:pt x="4137" y="36117"/>
                    <a:pt x="4525" y="37536"/>
                  </a:cubicBezTo>
                  <a:cubicBezTo>
                    <a:pt x="7893" y="48656"/>
                    <a:pt x="13583" y="53307"/>
                    <a:pt x="18364" y="53307"/>
                  </a:cubicBezTo>
                  <a:cubicBezTo>
                    <a:pt x="20438" y="53307"/>
                    <a:pt x="21597" y="52276"/>
                    <a:pt x="21597" y="48784"/>
                  </a:cubicBezTo>
                  <a:cubicBezTo>
                    <a:pt x="21597" y="45812"/>
                    <a:pt x="20827" y="43872"/>
                    <a:pt x="17593" y="35856"/>
                  </a:cubicBezTo>
                  <a:lnTo>
                    <a:pt x="9440" y="15041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013" name="任意多边形: 形状 1012">
              <a:extLst>
                <a:ext uri="{FF2B5EF4-FFF2-40B4-BE49-F238E27FC236}">
                  <a16:creationId xmlns:a16="http://schemas.microsoft.com/office/drawing/2014/main" id="{0139F7AA-518D-C144-FBD1-49DA532A79F7}"/>
                </a:ext>
              </a:extLst>
            </p:cNvPr>
            <p:cNvSpPr/>
            <p:nvPr>
              <p:custDataLst>
                <p:tags r:id="rId130"/>
              </p:custDataLst>
            </p:nvPr>
          </p:nvSpPr>
          <p:spPr>
            <a:xfrm flipV="1">
              <a:off x="11432722" y="-9100208"/>
              <a:ext cx="87431" cy="6335"/>
            </a:xfrm>
            <a:custGeom>
              <a:avLst/>
              <a:gdLst>
                <a:gd name="connsiteX0" fmla="*/ 82257 w 87431"/>
                <a:gd name="connsiteY0" fmla="*/ -1371 h 6335"/>
                <a:gd name="connsiteX1" fmla="*/ 87432 w 87431"/>
                <a:gd name="connsiteY1" fmla="*/ 1733 h 6335"/>
                <a:gd name="connsiteX2" fmla="*/ 82257 w 87431"/>
                <a:gd name="connsiteY2" fmla="*/ 4965 h 6335"/>
                <a:gd name="connsiteX3" fmla="*/ 5169 w 87431"/>
                <a:gd name="connsiteY3" fmla="*/ 4965 h 6335"/>
                <a:gd name="connsiteX4" fmla="*/ 0 w 87431"/>
                <a:gd name="connsiteY4" fmla="*/ 1861 h 6335"/>
                <a:gd name="connsiteX5" fmla="*/ 5169 w 87431"/>
                <a:gd name="connsiteY5" fmla="*/ -1371 h 6335"/>
                <a:gd name="connsiteX6" fmla="*/ 82257 w 87431"/>
                <a:gd name="connsiteY6" fmla="*/ -1371 h 6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7431" h="6335">
                  <a:moveTo>
                    <a:pt x="82257" y="-1371"/>
                  </a:moveTo>
                  <a:cubicBezTo>
                    <a:pt x="84326" y="-1371"/>
                    <a:pt x="87432" y="-1371"/>
                    <a:pt x="87432" y="1733"/>
                  </a:cubicBezTo>
                  <a:cubicBezTo>
                    <a:pt x="87432" y="4965"/>
                    <a:pt x="84459" y="4965"/>
                    <a:pt x="82257" y="4965"/>
                  </a:cubicBezTo>
                  <a:lnTo>
                    <a:pt x="5169" y="4965"/>
                  </a:lnTo>
                  <a:cubicBezTo>
                    <a:pt x="3100" y="4965"/>
                    <a:pt x="0" y="4965"/>
                    <a:pt x="0" y="1861"/>
                  </a:cubicBezTo>
                  <a:cubicBezTo>
                    <a:pt x="0" y="-1371"/>
                    <a:pt x="2973" y="-1371"/>
                    <a:pt x="5169" y="-1371"/>
                  </a:cubicBezTo>
                  <a:lnTo>
                    <a:pt x="82257" y="-1371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014" name="任意多边形: 形状 1013">
              <a:extLst>
                <a:ext uri="{FF2B5EF4-FFF2-40B4-BE49-F238E27FC236}">
                  <a16:creationId xmlns:a16="http://schemas.microsoft.com/office/drawing/2014/main" id="{339299EC-07BC-E29F-A557-0318F4828D64}"/>
                </a:ext>
              </a:extLst>
            </p:cNvPr>
            <p:cNvSpPr/>
            <p:nvPr>
              <p:custDataLst>
                <p:tags r:id="rId131"/>
              </p:custDataLst>
            </p:nvPr>
          </p:nvSpPr>
          <p:spPr>
            <a:xfrm flipV="1">
              <a:off x="11548300" y="-9150491"/>
              <a:ext cx="47077" cy="85833"/>
            </a:xfrm>
            <a:custGeom>
              <a:avLst/>
              <a:gdLst>
                <a:gd name="connsiteX0" fmla="*/ 29229 w 47077"/>
                <a:gd name="connsiteY0" fmla="*/ 80847 h 85833"/>
                <a:gd name="connsiteX1" fmla="*/ 25352 w 47077"/>
                <a:gd name="connsiteY1" fmla="*/ 84461 h 85833"/>
                <a:gd name="connsiteX2" fmla="*/ 0 w 47077"/>
                <a:gd name="connsiteY2" fmla="*/ 76190 h 85833"/>
                <a:gd name="connsiteX3" fmla="*/ 0 w 47077"/>
                <a:gd name="connsiteY3" fmla="*/ 71534 h 85833"/>
                <a:gd name="connsiteX4" fmla="*/ 18752 w 47077"/>
                <a:gd name="connsiteY4" fmla="*/ 75154 h 85833"/>
                <a:gd name="connsiteX5" fmla="*/ 18752 w 47077"/>
                <a:gd name="connsiteY5" fmla="*/ 9227 h 85833"/>
                <a:gd name="connsiteX6" fmla="*/ 5818 w 47077"/>
                <a:gd name="connsiteY6" fmla="*/ 3285 h 85833"/>
                <a:gd name="connsiteX7" fmla="*/ 904 w 47077"/>
                <a:gd name="connsiteY7" fmla="*/ 3285 h 85833"/>
                <a:gd name="connsiteX8" fmla="*/ 904 w 47077"/>
                <a:gd name="connsiteY8" fmla="*/ -1372 h 85833"/>
                <a:gd name="connsiteX9" fmla="*/ 23927 w 47077"/>
                <a:gd name="connsiteY9" fmla="*/ -856 h 85833"/>
                <a:gd name="connsiteX10" fmla="*/ 47077 w 47077"/>
                <a:gd name="connsiteY10" fmla="*/ -1372 h 85833"/>
                <a:gd name="connsiteX11" fmla="*/ 47077 w 47077"/>
                <a:gd name="connsiteY11" fmla="*/ 3285 h 85833"/>
                <a:gd name="connsiteX12" fmla="*/ 42163 w 47077"/>
                <a:gd name="connsiteY12" fmla="*/ 3285 h 85833"/>
                <a:gd name="connsiteX13" fmla="*/ 29229 w 47077"/>
                <a:gd name="connsiteY13" fmla="*/ 9227 h 85833"/>
                <a:gd name="connsiteX14" fmla="*/ 29229 w 47077"/>
                <a:gd name="connsiteY14" fmla="*/ 80847 h 85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7077" h="85833">
                  <a:moveTo>
                    <a:pt x="29229" y="80847"/>
                  </a:moveTo>
                  <a:cubicBezTo>
                    <a:pt x="29229" y="84333"/>
                    <a:pt x="28974" y="84461"/>
                    <a:pt x="25352" y="84461"/>
                  </a:cubicBezTo>
                  <a:cubicBezTo>
                    <a:pt x="17071" y="76318"/>
                    <a:pt x="5302" y="76190"/>
                    <a:pt x="0" y="76190"/>
                  </a:cubicBezTo>
                  <a:lnTo>
                    <a:pt x="0" y="71534"/>
                  </a:lnTo>
                  <a:cubicBezTo>
                    <a:pt x="3106" y="71534"/>
                    <a:pt x="11642" y="71534"/>
                    <a:pt x="18752" y="75154"/>
                  </a:cubicBezTo>
                  <a:lnTo>
                    <a:pt x="18752" y="9227"/>
                  </a:lnTo>
                  <a:cubicBezTo>
                    <a:pt x="18752" y="4965"/>
                    <a:pt x="18752" y="3285"/>
                    <a:pt x="5818" y="3285"/>
                  </a:cubicBezTo>
                  <a:lnTo>
                    <a:pt x="904" y="3285"/>
                  </a:lnTo>
                  <a:lnTo>
                    <a:pt x="904" y="-1372"/>
                  </a:lnTo>
                  <a:cubicBezTo>
                    <a:pt x="3234" y="-1244"/>
                    <a:pt x="19140" y="-856"/>
                    <a:pt x="23927" y="-856"/>
                  </a:cubicBezTo>
                  <a:cubicBezTo>
                    <a:pt x="27937" y="-856"/>
                    <a:pt x="44232" y="-1244"/>
                    <a:pt x="47077" y="-1372"/>
                  </a:cubicBezTo>
                  <a:lnTo>
                    <a:pt x="47077" y="3285"/>
                  </a:lnTo>
                  <a:lnTo>
                    <a:pt x="42163" y="3285"/>
                  </a:lnTo>
                  <a:cubicBezTo>
                    <a:pt x="29229" y="3285"/>
                    <a:pt x="29229" y="4965"/>
                    <a:pt x="29229" y="9227"/>
                  </a:cubicBezTo>
                  <a:lnTo>
                    <a:pt x="29229" y="80847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015" name="任意多边形: 形状 1014">
              <a:extLst>
                <a:ext uri="{FF2B5EF4-FFF2-40B4-BE49-F238E27FC236}">
                  <a16:creationId xmlns:a16="http://schemas.microsoft.com/office/drawing/2014/main" id="{02074B38-8A22-61DB-3788-FAC07E927A7F}"/>
                </a:ext>
              </a:extLst>
            </p:cNvPr>
            <p:cNvSpPr/>
            <p:nvPr>
              <p:custDataLst>
                <p:tags r:id="rId132"/>
              </p:custDataLst>
            </p:nvPr>
          </p:nvSpPr>
          <p:spPr>
            <a:xfrm flipV="1">
              <a:off x="11627619" y="-9230807"/>
              <a:ext cx="42852" cy="184614"/>
            </a:xfrm>
            <a:custGeom>
              <a:avLst/>
              <a:gdLst>
                <a:gd name="connsiteX0" fmla="*/ 42853 w 42852"/>
                <a:gd name="connsiteY0" fmla="*/ 90933 h 184614"/>
                <a:gd name="connsiteX1" fmla="*/ 30660 w 42852"/>
                <a:gd name="connsiteY1" fmla="*/ 148530 h 184614"/>
                <a:gd name="connsiteX2" fmla="*/ 1849 w 42852"/>
                <a:gd name="connsiteY2" fmla="*/ 183239 h 184614"/>
                <a:gd name="connsiteX3" fmla="*/ 0 w 42852"/>
                <a:gd name="connsiteY3" fmla="*/ 181392 h 184614"/>
                <a:gd name="connsiteX4" fmla="*/ 3512 w 42852"/>
                <a:gd name="connsiteY4" fmla="*/ 177147 h 184614"/>
                <a:gd name="connsiteX5" fmla="*/ 32138 w 42852"/>
                <a:gd name="connsiteY5" fmla="*/ 90933 h 184614"/>
                <a:gd name="connsiteX6" fmla="*/ 2399 w 42852"/>
                <a:gd name="connsiteY6" fmla="*/ 3612 h 184614"/>
                <a:gd name="connsiteX7" fmla="*/ 0 w 42852"/>
                <a:gd name="connsiteY7" fmla="*/ 473 h 184614"/>
                <a:gd name="connsiteX8" fmla="*/ 1849 w 42852"/>
                <a:gd name="connsiteY8" fmla="*/ -1375 h 184614"/>
                <a:gd name="connsiteX9" fmla="*/ 31217 w 42852"/>
                <a:gd name="connsiteY9" fmla="*/ 34626 h 184614"/>
                <a:gd name="connsiteX10" fmla="*/ 42853 w 42852"/>
                <a:gd name="connsiteY10" fmla="*/ 90933 h 184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2852" h="184614">
                  <a:moveTo>
                    <a:pt x="42853" y="90933"/>
                  </a:moveTo>
                  <a:cubicBezTo>
                    <a:pt x="42853" y="105330"/>
                    <a:pt x="40824" y="127669"/>
                    <a:pt x="30660" y="148530"/>
                  </a:cubicBezTo>
                  <a:cubicBezTo>
                    <a:pt x="19581" y="171240"/>
                    <a:pt x="3691" y="183239"/>
                    <a:pt x="1849" y="183239"/>
                  </a:cubicBezTo>
                  <a:cubicBezTo>
                    <a:pt x="736" y="183239"/>
                    <a:pt x="0" y="182498"/>
                    <a:pt x="0" y="181392"/>
                  </a:cubicBezTo>
                  <a:cubicBezTo>
                    <a:pt x="0" y="180842"/>
                    <a:pt x="0" y="180471"/>
                    <a:pt x="3512" y="177147"/>
                  </a:cubicBezTo>
                  <a:cubicBezTo>
                    <a:pt x="21609" y="158868"/>
                    <a:pt x="32138" y="129516"/>
                    <a:pt x="32138" y="90933"/>
                  </a:cubicBezTo>
                  <a:cubicBezTo>
                    <a:pt x="32138" y="59362"/>
                    <a:pt x="25306" y="26870"/>
                    <a:pt x="2399" y="3612"/>
                  </a:cubicBezTo>
                  <a:cubicBezTo>
                    <a:pt x="0" y="1394"/>
                    <a:pt x="0" y="1023"/>
                    <a:pt x="0" y="473"/>
                  </a:cubicBezTo>
                  <a:cubicBezTo>
                    <a:pt x="0" y="-633"/>
                    <a:pt x="736" y="-1375"/>
                    <a:pt x="1849" y="-1375"/>
                  </a:cubicBezTo>
                  <a:cubicBezTo>
                    <a:pt x="3691" y="-1375"/>
                    <a:pt x="20317" y="11181"/>
                    <a:pt x="31217" y="34626"/>
                  </a:cubicBezTo>
                  <a:cubicBezTo>
                    <a:pt x="40639" y="54931"/>
                    <a:pt x="42853" y="75422"/>
                    <a:pt x="42853" y="90933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016" name="任意多边形: 形状 1015">
              <a:extLst>
                <a:ext uri="{FF2B5EF4-FFF2-40B4-BE49-F238E27FC236}">
                  <a16:creationId xmlns:a16="http://schemas.microsoft.com/office/drawing/2014/main" id="{BB1D0D67-E119-175D-F9CB-BE9248A0CB21}"/>
                </a:ext>
              </a:extLst>
            </p:cNvPr>
            <p:cNvSpPr/>
            <p:nvPr>
              <p:custDataLst>
                <p:tags r:id="rId133"/>
              </p:custDataLst>
            </p:nvPr>
          </p:nvSpPr>
          <p:spPr>
            <a:xfrm flipV="1">
              <a:off x="11740229" y="-9199979"/>
              <a:ext cx="122838" cy="122957"/>
            </a:xfrm>
            <a:custGeom>
              <a:avLst/>
              <a:gdLst>
                <a:gd name="connsiteX0" fmla="*/ 65202 w 122838"/>
                <a:gd name="connsiteY0" fmla="*/ 56408 h 122957"/>
                <a:gd name="connsiteX1" fmla="*/ 116741 w 122838"/>
                <a:gd name="connsiteY1" fmla="*/ 56408 h 122957"/>
                <a:gd name="connsiteX2" fmla="*/ 122839 w 122838"/>
                <a:gd name="connsiteY2" fmla="*/ 60103 h 122957"/>
                <a:gd name="connsiteX3" fmla="*/ 116741 w 122838"/>
                <a:gd name="connsiteY3" fmla="*/ 63792 h 122957"/>
                <a:gd name="connsiteX4" fmla="*/ 65202 w 122838"/>
                <a:gd name="connsiteY4" fmla="*/ 63792 h 122957"/>
                <a:gd name="connsiteX5" fmla="*/ 65202 w 122838"/>
                <a:gd name="connsiteY5" fmla="*/ 115488 h 122957"/>
                <a:gd name="connsiteX6" fmla="*/ 61512 w 122838"/>
                <a:gd name="connsiteY6" fmla="*/ 121582 h 122957"/>
                <a:gd name="connsiteX7" fmla="*/ 57815 w 122838"/>
                <a:gd name="connsiteY7" fmla="*/ 115488 h 122957"/>
                <a:gd name="connsiteX8" fmla="*/ 57815 w 122838"/>
                <a:gd name="connsiteY8" fmla="*/ 63792 h 122957"/>
                <a:gd name="connsiteX9" fmla="*/ 6096 w 122838"/>
                <a:gd name="connsiteY9" fmla="*/ 63792 h 122957"/>
                <a:gd name="connsiteX10" fmla="*/ 0 w 122838"/>
                <a:gd name="connsiteY10" fmla="*/ 60103 h 122957"/>
                <a:gd name="connsiteX11" fmla="*/ 6096 w 122838"/>
                <a:gd name="connsiteY11" fmla="*/ 56408 h 122957"/>
                <a:gd name="connsiteX12" fmla="*/ 57815 w 122838"/>
                <a:gd name="connsiteY12" fmla="*/ 56408 h 122957"/>
                <a:gd name="connsiteX13" fmla="*/ 57815 w 122838"/>
                <a:gd name="connsiteY13" fmla="*/ 4717 h 122957"/>
                <a:gd name="connsiteX14" fmla="*/ 61512 w 122838"/>
                <a:gd name="connsiteY14" fmla="*/ -1375 h 122957"/>
                <a:gd name="connsiteX15" fmla="*/ 65202 w 122838"/>
                <a:gd name="connsiteY15" fmla="*/ 4717 h 122957"/>
                <a:gd name="connsiteX16" fmla="*/ 65202 w 122838"/>
                <a:gd name="connsiteY16" fmla="*/ 56408 h 122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22838" h="122957">
                  <a:moveTo>
                    <a:pt x="65202" y="56408"/>
                  </a:moveTo>
                  <a:lnTo>
                    <a:pt x="116741" y="56408"/>
                  </a:lnTo>
                  <a:cubicBezTo>
                    <a:pt x="119326" y="56408"/>
                    <a:pt x="122839" y="56408"/>
                    <a:pt x="122839" y="60103"/>
                  </a:cubicBezTo>
                  <a:cubicBezTo>
                    <a:pt x="122839" y="63792"/>
                    <a:pt x="119326" y="63792"/>
                    <a:pt x="116741" y="63792"/>
                  </a:cubicBezTo>
                  <a:lnTo>
                    <a:pt x="65202" y="63792"/>
                  </a:lnTo>
                  <a:lnTo>
                    <a:pt x="65202" y="115488"/>
                  </a:lnTo>
                  <a:cubicBezTo>
                    <a:pt x="65202" y="118072"/>
                    <a:pt x="65202" y="121582"/>
                    <a:pt x="61512" y="121582"/>
                  </a:cubicBezTo>
                  <a:cubicBezTo>
                    <a:pt x="57815" y="121582"/>
                    <a:pt x="57815" y="118072"/>
                    <a:pt x="57815" y="115488"/>
                  </a:cubicBezTo>
                  <a:lnTo>
                    <a:pt x="57815" y="63792"/>
                  </a:lnTo>
                  <a:lnTo>
                    <a:pt x="6096" y="63792"/>
                  </a:lnTo>
                  <a:cubicBezTo>
                    <a:pt x="3511" y="63792"/>
                    <a:pt x="0" y="63792"/>
                    <a:pt x="0" y="60103"/>
                  </a:cubicBezTo>
                  <a:cubicBezTo>
                    <a:pt x="0" y="56408"/>
                    <a:pt x="3511" y="56408"/>
                    <a:pt x="6096" y="56408"/>
                  </a:cubicBezTo>
                  <a:lnTo>
                    <a:pt x="57815" y="56408"/>
                  </a:lnTo>
                  <a:lnTo>
                    <a:pt x="57815" y="4717"/>
                  </a:lnTo>
                  <a:cubicBezTo>
                    <a:pt x="57815" y="2135"/>
                    <a:pt x="57815" y="-1375"/>
                    <a:pt x="61512" y="-1375"/>
                  </a:cubicBezTo>
                  <a:cubicBezTo>
                    <a:pt x="65202" y="-1375"/>
                    <a:pt x="65202" y="2135"/>
                    <a:pt x="65202" y="4717"/>
                  </a:cubicBezTo>
                  <a:lnTo>
                    <a:pt x="65202" y="56408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017" name="任意多边形: 形状 1016">
              <a:extLst>
                <a:ext uri="{FF2B5EF4-FFF2-40B4-BE49-F238E27FC236}">
                  <a16:creationId xmlns:a16="http://schemas.microsoft.com/office/drawing/2014/main" id="{86E775B6-5F81-DC76-9770-6F23C4BDFA1E}"/>
                </a:ext>
              </a:extLst>
            </p:cNvPr>
            <p:cNvSpPr/>
            <p:nvPr>
              <p:custDataLst>
                <p:tags r:id="rId134"/>
              </p:custDataLst>
            </p:nvPr>
          </p:nvSpPr>
          <p:spPr>
            <a:xfrm flipV="1">
              <a:off x="11921913" y="-9218993"/>
              <a:ext cx="148880" cy="128679"/>
            </a:xfrm>
            <a:custGeom>
              <a:avLst/>
              <a:gdLst>
                <a:gd name="connsiteX0" fmla="*/ 128934 w 148880"/>
                <a:gd name="connsiteY0" fmla="*/ 113269 h 128679"/>
                <a:gd name="connsiteX1" fmla="*/ 134289 w 148880"/>
                <a:gd name="connsiteY1" fmla="*/ 118070 h 128679"/>
                <a:gd name="connsiteX2" fmla="*/ 144262 w 148880"/>
                <a:gd name="connsiteY2" fmla="*/ 118627 h 128679"/>
                <a:gd name="connsiteX3" fmla="*/ 148880 w 148880"/>
                <a:gd name="connsiteY3" fmla="*/ 118627 h 128679"/>
                <a:gd name="connsiteX4" fmla="*/ 148880 w 148880"/>
                <a:gd name="connsiteY4" fmla="*/ 127303 h 128679"/>
                <a:gd name="connsiteX5" fmla="*/ 124130 w 148880"/>
                <a:gd name="connsiteY5" fmla="*/ 126746 h 128679"/>
                <a:gd name="connsiteX6" fmla="*/ 99196 w 148880"/>
                <a:gd name="connsiteY6" fmla="*/ 127303 h 128679"/>
                <a:gd name="connsiteX7" fmla="*/ 99196 w 148880"/>
                <a:gd name="connsiteY7" fmla="*/ 118627 h 128679"/>
                <a:gd name="connsiteX8" fmla="*/ 103808 w 148880"/>
                <a:gd name="connsiteY8" fmla="*/ 118627 h 128679"/>
                <a:gd name="connsiteX9" fmla="*/ 113601 w 148880"/>
                <a:gd name="connsiteY9" fmla="*/ 118070 h 128679"/>
                <a:gd name="connsiteX10" fmla="*/ 119141 w 148880"/>
                <a:gd name="connsiteY10" fmla="*/ 113269 h 128679"/>
                <a:gd name="connsiteX11" fmla="*/ 119141 w 148880"/>
                <a:gd name="connsiteY11" fmla="*/ 43671 h 128679"/>
                <a:gd name="connsiteX12" fmla="*/ 78873 w 148880"/>
                <a:gd name="connsiteY12" fmla="*/ 7305 h 128679"/>
                <a:gd name="connsiteX13" fmla="*/ 46179 w 148880"/>
                <a:gd name="connsiteY13" fmla="*/ 41823 h 128679"/>
                <a:gd name="connsiteX14" fmla="*/ 46179 w 148880"/>
                <a:gd name="connsiteY14" fmla="*/ 118627 h 128679"/>
                <a:gd name="connsiteX15" fmla="*/ 66130 w 148880"/>
                <a:gd name="connsiteY15" fmla="*/ 118627 h 128679"/>
                <a:gd name="connsiteX16" fmla="*/ 66130 w 148880"/>
                <a:gd name="connsiteY16" fmla="*/ 127303 h 128679"/>
                <a:gd name="connsiteX17" fmla="*/ 33065 w 148880"/>
                <a:gd name="connsiteY17" fmla="*/ 126746 h 128679"/>
                <a:gd name="connsiteX18" fmla="*/ 0 w 148880"/>
                <a:gd name="connsiteY18" fmla="*/ 127303 h 128679"/>
                <a:gd name="connsiteX19" fmla="*/ 0 w 148880"/>
                <a:gd name="connsiteY19" fmla="*/ 118627 h 128679"/>
                <a:gd name="connsiteX20" fmla="*/ 19952 w 148880"/>
                <a:gd name="connsiteY20" fmla="*/ 118627 h 128679"/>
                <a:gd name="connsiteX21" fmla="*/ 19952 w 148880"/>
                <a:gd name="connsiteY21" fmla="*/ 43300 h 128679"/>
                <a:gd name="connsiteX22" fmla="*/ 78137 w 148880"/>
                <a:gd name="connsiteY22" fmla="*/ -1377 h 128679"/>
                <a:gd name="connsiteX23" fmla="*/ 128934 w 148880"/>
                <a:gd name="connsiteY23" fmla="*/ 42935 h 128679"/>
                <a:gd name="connsiteX24" fmla="*/ 128934 w 148880"/>
                <a:gd name="connsiteY24" fmla="*/ 113269 h 128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48880" h="128679">
                  <a:moveTo>
                    <a:pt x="128934" y="113269"/>
                  </a:moveTo>
                  <a:cubicBezTo>
                    <a:pt x="128934" y="117335"/>
                    <a:pt x="129114" y="117515"/>
                    <a:pt x="134289" y="118070"/>
                  </a:cubicBezTo>
                  <a:cubicBezTo>
                    <a:pt x="138722" y="118627"/>
                    <a:pt x="139093" y="118627"/>
                    <a:pt x="144262" y="118627"/>
                  </a:cubicBezTo>
                  <a:lnTo>
                    <a:pt x="148880" y="118627"/>
                  </a:lnTo>
                  <a:lnTo>
                    <a:pt x="148880" y="127303"/>
                  </a:lnTo>
                  <a:cubicBezTo>
                    <a:pt x="141863" y="126746"/>
                    <a:pt x="131334" y="126746"/>
                    <a:pt x="124130" y="126746"/>
                  </a:cubicBezTo>
                  <a:cubicBezTo>
                    <a:pt x="116371" y="126746"/>
                    <a:pt x="106763" y="126746"/>
                    <a:pt x="99196" y="127303"/>
                  </a:cubicBezTo>
                  <a:lnTo>
                    <a:pt x="99196" y="118627"/>
                  </a:lnTo>
                  <a:lnTo>
                    <a:pt x="103808" y="118627"/>
                  </a:lnTo>
                  <a:cubicBezTo>
                    <a:pt x="107135" y="118627"/>
                    <a:pt x="110275" y="118441"/>
                    <a:pt x="113601" y="118070"/>
                  </a:cubicBezTo>
                  <a:cubicBezTo>
                    <a:pt x="118956" y="117515"/>
                    <a:pt x="119141" y="117335"/>
                    <a:pt x="119141" y="113269"/>
                  </a:cubicBezTo>
                  <a:lnTo>
                    <a:pt x="119141" y="43671"/>
                  </a:lnTo>
                  <a:cubicBezTo>
                    <a:pt x="119141" y="16346"/>
                    <a:pt x="99010" y="7305"/>
                    <a:pt x="78873" y="7305"/>
                  </a:cubicBezTo>
                  <a:cubicBezTo>
                    <a:pt x="46550" y="7305"/>
                    <a:pt x="46179" y="31485"/>
                    <a:pt x="46179" y="41823"/>
                  </a:cubicBezTo>
                  <a:lnTo>
                    <a:pt x="46179" y="118627"/>
                  </a:lnTo>
                  <a:lnTo>
                    <a:pt x="66130" y="118627"/>
                  </a:lnTo>
                  <a:lnTo>
                    <a:pt x="66130" y="127303"/>
                  </a:lnTo>
                  <a:cubicBezTo>
                    <a:pt x="59107" y="126746"/>
                    <a:pt x="41010" y="126746"/>
                    <a:pt x="33065" y="126746"/>
                  </a:cubicBezTo>
                  <a:cubicBezTo>
                    <a:pt x="25121" y="126746"/>
                    <a:pt x="7018" y="126746"/>
                    <a:pt x="0" y="127303"/>
                  </a:cubicBezTo>
                  <a:lnTo>
                    <a:pt x="0" y="118627"/>
                  </a:lnTo>
                  <a:lnTo>
                    <a:pt x="19952" y="118627"/>
                  </a:lnTo>
                  <a:lnTo>
                    <a:pt x="19952" y="43300"/>
                  </a:lnTo>
                  <a:cubicBezTo>
                    <a:pt x="19952" y="18749"/>
                    <a:pt x="39898" y="-1377"/>
                    <a:pt x="78137" y="-1377"/>
                  </a:cubicBezTo>
                  <a:cubicBezTo>
                    <a:pt x="113231" y="-1377"/>
                    <a:pt x="128934" y="20226"/>
                    <a:pt x="128934" y="42935"/>
                  </a:cubicBezTo>
                  <a:lnTo>
                    <a:pt x="128934" y="113269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018" name="任意多边形: 形状 1017">
              <a:extLst>
                <a:ext uri="{FF2B5EF4-FFF2-40B4-BE49-F238E27FC236}">
                  <a16:creationId xmlns:a16="http://schemas.microsoft.com/office/drawing/2014/main" id="{8AC2985F-76E4-E446-E261-ED359EBE5704}"/>
                </a:ext>
              </a:extLst>
            </p:cNvPr>
            <p:cNvSpPr/>
            <p:nvPr>
              <p:custDataLst>
                <p:tags r:id="rId135"/>
              </p:custDataLst>
            </p:nvPr>
          </p:nvSpPr>
          <p:spPr>
            <a:xfrm flipV="1">
              <a:off x="12084250" y="-9121666"/>
              <a:ext cx="75146" cy="58298"/>
            </a:xfrm>
            <a:custGeom>
              <a:avLst/>
              <a:gdLst>
                <a:gd name="connsiteX0" fmla="*/ 48630 w 75146"/>
                <a:gd name="connsiteY0" fmla="*/ 20863 h 58298"/>
                <a:gd name="connsiteX1" fmla="*/ 46561 w 75146"/>
                <a:gd name="connsiteY1" fmla="*/ 13235 h 58298"/>
                <a:gd name="connsiteX2" fmla="*/ 30915 w 75146"/>
                <a:gd name="connsiteY2" fmla="*/ 2249 h 58298"/>
                <a:gd name="connsiteX3" fmla="*/ 21985 w 75146"/>
                <a:gd name="connsiteY3" fmla="*/ 12975 h 58298"/>
                <a:gd name="connsiteX4" fmla="*/ 29229 w 75146"/>
                <a:gd name="connsiteY4" fmla="*/ 39218 h 58298"/>
                <a:gd name="connsiteX5" fmla="*/ 31042 w 75146"/>
                <a:gd name="connsiteY5" fmla="*/ 45813 h 58298"/>
                <a:gd name="connsiteX6" fmla="*/ 18752 w 75146"/>
                <a:gd name="connsiteY6" fmla="*/ 56928 h 58298"/>
                <a:gd name="connsiteX7" fmla="*/ 0 w 75146"/>
                <a:gd name="connsiteY7" fmla="*/ 37150 h 58298"/>
                <a:gd name="connsiteX8" fmla="*/ 2196 w 75146"/>
                <a:gd name="connsiteY8" fmla="*/ 35470 h 58298"/>
                <a:gd name="connsiteX9" fmla="*/ 4525 w 75146"/>
                <a:gd name="connsiteY9" fmla="*/ 37538 h 58298"/>
                <a:gd name="connsiteX10" fmla="*/ 18363 w 75146"/>
                <a:gd name="connsiteY10" fmla="*/ 53309 h 58298"/>
                <a:gd name="connsiteX11" fmla="*/ 21597 w 75146"/>
                <a:gd name="connsiteY11" fmla="*/ 48785 h 58298"/>
                <a:gd name="connsiteX12" fmla="*/ 19273 w 75146"/>
                <a:gd name="connsiteY12" fmla="*/ 40126 h 58298"/>
                <a:gd name="connsiteX13" fmla="*/ 12285 w 75146"/>
                <a:gd name="connsiteY13" fmla="*/ 15043 h 58298"/>
                <a:gd name="connsiteX14" fmla="*/ 17071 w 75146"/>
                <a:gd name="connsiteY14" fmla="*/ 2764 h 58298"/>
                <a:gd name="connsiteX15" fmla="*/ 30393 w 75146"/>
                <a:gd name="connsiteY15" fmla="*/ -1370 h 58298"/>
                <a:gd name="connsiteX16" fmla="*/ 47210 w 75146"/>
                <a:gd name="connsiteY16" fmla="*/ 7160 h 58298"/>
                <a:gd name="connsiteX17" fmla="*/ 60272 w 75146"/>
                <a:gd name="connsiteY17" fmla="*/ -1370 h 58298"/>
                <a:gd name="connsiteX18" fmla="*/ 70488 w 75146"/>
                <a:gd name="connsiteY18" fmla="*/ 5481 h 58298"/>
                <a:gd name="connsiteX19" fmla="*/ 75147 w 75146"/>
                <a:gd name="connsiteY19" fmla="*/ 18407 h 58298"/>
                <a:gd name="connsiteX20" fmla="*/ 72950 w 75146"/>
                <a:gd name="connsiteY20" fmla="*/ 20087 h 58298"/>
                <a:gd name="connsiteX21" fmla="*/ 70099 w 75146"/>
                <a:gd name="connsiteY21" fmla="*/ 16079 h 58298"/>
                <a:gd name="connsiteX22" fmla="*/ 60660 w 75146"/>
                <a:gd name="connsiteY22" fmla="*/ 2249 h 58298"/>
                <a:gd name="connsiteX23" fmla="*/ 56395 w 75146"/>
                <a:gd name="connsiteY23" fmla="*/ 8579 h 58298"/>
                <a:gd name="connsiteX24" fmla="*/ 58330 w 75146"/>
                <a:gd name="connsiteY24" fmla="*/ 18796 h 58298"/>
                <a:gd name="connsiteX25" fmla="*/ 61175 w 75146"/>
                <a:gd name="connsiteY25" fmla="*/ 30432 h 58298"/>
                <a:gd name="connsiteX26" fmla="*/ 64154 w 75146"/>
                <a:gd name="connsiteY26" fmla="*/ 41934 h 58298"/>
                <a:gd name="connsiteX27" fmla="*/ 66350 w 75146"/>
                <a:gd name="connsiteY27" fmla="*/ 51501 h 58298"/>
                <a:gd name="connsiteX28" fmla="*/ 62085 w 75146"/>
                <a:gd name="connsiteY28" fmla="*/ 55637 h 58298"/>
                <a:gd name="connsiteX29" fmla="*/ 55357 w 75146"/>
                <a:gd name="connsiteY29" fmla="*/ 47748 h 58298"/>
                <a:gd name="connsiteX30" fmla="*/ 48630 w 75146"/>
                <a:gd name="connsiteY30" fmla="*/ 20863 h 58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75146" h="58298">
                  <a:moveTo>
                    <a:pt x="48630" y="20863"/>
                  </a:moveTo>
                  <a:cubicBezTo>
                    <a:pt x="47986" y="18275"/>
                    <a:pt x="46822" y="13363"/>
                    <a:pt x="46561" y="13235"/>
                  </a:cubicBezTo>
                  <a:cubicBezTo>
                    <a:pt x="44104" y="9228"/>
                    <a:pt x="38929" y="2249"/>
                    <a:pt x="30915" y="2249"/>
                  </a:cubicBezTo>
                  <a:cubicBezTo>
                    <a:pt x="21985" y="2249"/>
                    <a:pt x="21985" y="10653"/>
                    <a:pt x="21985" y="12975"/>
                  </a:cubicBezTo>
                  <a:cubicBezTo>
                    <a:pt x="21985" y="20603"/>
                    <a:pt x="25607" y="29782"/>
                    <a:pt x="29229" y="39218"/>
                  </a:cubicBezTo>
                  <a:cubicBezTo>
                    <a:pt x="30266" y="41806"/>
                    <a:pt x="31042" y="43740"/>
                    <a:pt x="31042" y="45813"/>
                  </a:cubicBezTo>
                  <a:cubicBezTo>
                    <a:pt x="31042" y="52533"/>
                    <a:pt x="25352" y="56928"/>
                    <a:pt x="18752" y="56928"/>
                  </a:cubicBezTo>
                  <a:cubicBezTo>
                    <a:pt x="5818" y="56928"/>
                    <a:pt x="0" y="39218"/>
                    <a:pt x="0" y="37150"/>
                  </a:cubicBezTo>
                  <a:cubicBezTo>
                    <a:pt x="0" y="35470"/>
                    <a:pt x="1814" y="35470"/>
                    <a:pt x="2196" y="35470"/>
                  </a:cubicBezTo>
                  <a:cubicBezTo>
                    <a:pt x="4010" y="35470"/>
                    <a:pt x="4137" y="36118"/>
                    <a:pt x="4525" y="37538"/>
                  </a:cubicBezTo>
                  <a:cubicBezTo>
                    <a:pt x="7632" y="48136"/>
                    <a:pt x="13322" y="53309"/>
                    <a:pt x="18363" y="53309"/>
                  </a:cubicBezTo>
                  <a:cubicBezTo>
                    <a:pt x="20565" y="53309"/>
                    <a:pt x="21597" y="51889"/>
                    <a:pt x="21597" y="48785"/>
                  </a:cubicBezTo>
                  <a:cubicBezTo>
                    <a:pt x="21597" y="45813"/>
                    <a:pt x="20565" y="43098"/>
                    <a:pt x="19273" y="40126"/>
                  </a:cubicBezTo>
                  <a:cubicBezTo>
                    <a:pt x="12285" y="22283"/>
                    <a:pt x="12285" y="18535"/>
                    <a:pt x="12285" y="15043"/>
                  </a:cubicBezTo>
                  <a:cubicBezTo>
                    <a:pt x="12285" y="12847"/>
                    <a:pt x="12285" y="6900"/>
                    <a:pt x="17071" y="2764"/>
                  </a:cubicBezTo>
                  <a:cubicBezTo>
                    <a:pt x="20826" y="-340"/>
                    <a:pt x="25868" y="-1370"/>
                    <a:pt x="30393" y="-1370"/>
                  </a:cubicBezTo>
                  <a:cubicBezTo>
                    <a:pt x="38541" y="-1370"/>
                    <a:pt x="42939" y="3025"/>
                    <a:pt x="47210" y="7160"/>
                  </a:cubicBezTo>
                  <a:cubicBezTo>
                    <a:pt x="50055" y="-1116"/>
                    <a:pt x="58718" y="-1370"/>
                    <a:pt x="60272" y="-1370"/>
                  </a:cubicBezTo>
                  <a:cubicBezTo>
                    <a:pt x="64670" y="-1370"/>
                    <a:pt x="68031" y="1212"/>
                    <a:pt x="70488" y="5481"/>
                  </a:cubicBezTo>
                  <a:cubicBezTo>
                    <a:pt x="73333" y="10519"/>
                    <a:pt x="75147" y="18019"/>
                    <a:pt x="75147" y="18407"/>
                  </a:cubicBezTo>
                  <a:cubicBezTo>
                    <a:pt x="75147" y="20087"/>
                    <a:pt x="73333" y="20087"/>
                    <a:pt x="72950" y="20087"/>
                  </a:cubicBezTo>
                  <a:cubicBezTo>
                    <a:pt x="71137" y="20087"/>
                    <a:pt x="71009" y="19572"/>
                    <a:pt x="70099" y="16079"/>
                  </a:cubicBezTo>
                  <a:cubicBezTo>
                    <a:pt x="68552" y="10004"/>
                    <a:pt x="66095" y="2249"/>
                    <a:pt x="60660" y="2249"/>
                  </a:cubicBezTo>
                  <a:cubicBezTo>
                    <a:pt x="57299" y="2249"/>
                    <a:pt x="56395" y="5220"/>
                    <a:pt x="56395" y="8579"/>
                  </a:cubicBezTo>
                  <a:cubicBezTo>
                    <a:pt x="56395" y="10780"/>
                    <a:pt x="57426" y="15431"/>
                    <a:pt x="58330" y="18796"/>
                  </a:cubicBezTo>
                  <a:cubicBezTo>
                    <a:pt x="59240" y="22283"/>
                    <a:pt x="60532" y="27582"/>
                    <a:pt x="61175" y="30432"/>
                  </a:cubicBezTo>
                  <a:lnTo>
                    <a:pt x="64154" y="41934"/>
                  </a:lnTo>
                  <a:cubicBezTo>
                    <a:pt x="64931" y="45165"/>
                    <a:pt x="66350" y="50853"/>
                    <a:pt x="66350" y="51501"/>
                  </a:cubicBezTo>
                  <a:cubicBezTo>
                    <a:pt x="66350" y="54085"/>
                    <a:pt x="64281" y="55637"/>
                    <a:pt x="62085" y="55637"/>
                  </a:cubicBezTo>
                  <a:cubicBezTo>
                    <a:pt x="57299" y="55637"/>
                    <a:pt x="56395" y="51889"/>
                    <a:pt x="55357" y="47748"/>
                  </a:cubicBezTo>
                  <a:lnTo>
                    <a:pt x="48630" y="20863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019" name="任意多边形: 形状 1018">
              <a:extLst>
                <a:ext uri="{FF2B5EF4-FFF2-40B4-BE49-F238E27FC236}">
                  <a16:creationId xmlns:a16="http://schemas.microsoft.com/office/drawing/2014/main" id="{D1BBFF29-3EB2-05E2-15A4-FCEAFD2182B3}"/>
                </a:ext>
              </a:extLst>
            </p:cNvPr>
            <p:cNvSpPr/>
            <p:nvPr>
              <p:custDataLst>
                <p:tags r:id="rId136"/>
              </p:custDataLst>
            </p:nvPr>
          </p:nvSpPr>
          <p:spPr>
            <a:xfrm flipV="1">
              <a:off x="12183054" y="-9220470"/>
              <a:ext cx="105291" cy="128122"/>
            </a:xfrm>
            <a:custGeom>
              <a:avLst/>
              <a:gdLst>
                <a:gd name="connsiteX0" fmla="*/ 12749 w 105291"/>
                <a:gd name="connsiteY0" fmla="*/ 7298 h 128122"/>
                <a:gd name="connsiteX1" fmla="*/ 0 w 105291"/>
                <a:gd name="connsiteY1" fmla="*/ 7298 h 128122"/>
                <a:gd name="connsiteX2" fmla="*/ 0 w 105291"/>
                <a:gd name="connsiteY2" fmla="*/ -1377 h 128122"/>
                <a:gd name="connsiteX3" fmla="*/ 23278 w 105291"/>
                <a:gd name="connsiteY3" fmla="*/ -822 h 128122"/>
                <a:gd name="connsiteX4" fmla="*/ 46550 w 105291"/>
                <a:gd name="connsiteY4" fmla="*/ -1377 h 128122"/>
                <a:gd name="connsiteX5" fmla="*/ 46550 w 105291"/>
                <a:gd name="connsiteY5" fmla="*/ 7298 h 128122"/>
                <a:gd name="connsiteX6" fmla="*/ 33807 w 105291"/>
                <a:gd name="connsiteY6" fmla="*/ 7298 h 128122"/>
                <a:gd name="connsiteX7" fmla="*/ 33807 w 105291"/>
                <a:gd name="connsiteY7" fmla="*/ 45882 h 128122"/>
                <a:gd name="connsiteX8" fmla="*/ 61326 w 105291"/>
                <a:gd name="connsiteY8" fmla="*/ 75054 h 128122"/>
                <a:gd name="connsiteX9" fmla="*/ 71485 w 105291"/>
                <a:gd name="connsiteY9" fmla="*/ 57147 h 128122"/>
                <a:gd name="connsiteX10" fmla="*/ 71485 w 105291"/>
                <a:gd name="connsiteY10" fmla="*/ 7298 h 128122"/>
                <a:gd name="connsiteX11" fmla="*/ 58742 w 105291"/>
                <a:gd name="connsiteY11" fmla="*/ 7298 h 128122"/>
                <a:gd name="connsiteX12" fmla="*/ 58742 w 105291"/>
                <a:gd name="connsiteY12" fmla="*/ -1377 h 128122"/>
                <a:gd name="connsiteX13" fmla="*/ 82014 w 105291"/>
                <a:gd name="connsiteY13" fmla="*/ -822 h 128122"/>
                <a:gd name="connsiteX14" fmla="*/ 105292 w 105291"/>
                <a:gd name="connsiteY14" fmla="*/ -1377 h 128122"/>
                <a:gd name="connsiteX15" fmla="*/ 105292 w 105291"/>
                <a:gd name="connsiteY15" fmla="*/ 7298 h 128122"/>
                <a:gd name="connsiteX16" fmla="*/ 92543 w 105291"/>
                <a:gd name="connsiteY16" fmla="*/ 7298 h 128122"/>
                <a:gd name="connsiteX17" fmla="*/ 92543 w 105291"/>
                <a:gd name="connsiteY17" fmla="*/ 55114 h 128122"/>
                <a:gd name="connsiteX18" fmla="*/ 64096 w 105291"/>
                <a:gd name="connsiteY18" fmla="*/ 81698 h 128122"/>
                <a:gd name="connsiteX19" fmla="*/ 32694 w 105291"/>
                <a:gd name="connsiteY19" fmla="*/ 63605 h 128122"/>
                <a:gd name="connsiteX20" fmla="*/ 32694 w 105291"/>
                <a:gd name="connsiteY20" fmla="*/ 126745 h 128122"/>
                <a:gd name="connsiteX21" fmla="*/ 0 w 105291"/>
                <a:gd name="connsiteY21" fmla="*/ 125269 h 128122"/>
                <a:gd name="connsiteX22" fmla="*/ 0 w 105291"/>
                <a:gd name="connsiteY22" fmla="*/ 116593 h 128122"/>
                <a:gd name="connsiteX23" fmla="*/ 12749 w 105291"/>
                <a:gd name="connsiteY23" fmla="*/ 109394 h 128122"/>
                <a:gd name="connsiteX24" fmla="*/ 12749 w 105291"/>
                <a:gd name="connsiteY24" fmla="*/ 7298 h 128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05291" h="128122">
                  <a:moveTo>
                    <a:pt x="12749" y="7298"/>
                  </a:moveTo>
                  <a:lnTo>
                    <a:pt x="0" y="7298"/>
                  </a:lnTo>
                  <a:lnTo>
                    <a:pt x="0" y="-1377"/>
                  </a:lnTo>
                  <a:cubicBezTo>
                    <a:pt x="5175" y="-1193"/>
                    <a:pt x="16254" y="-822"/>
                    <a:pt x="23278" y="-822"/>
                  </a:cubicBezTo>
                  <a:cubicBezTo>
                    <a:pt x="30480" y="-822"/>
                    <a:pt x="41381" y="-1193"/>
                    <a:pt x="46550" y="-1377"/>
                  </a:cubicBezTo>
                  <a:lnTo>
                    <a:pt x="46550" y="7298"/>
                  </a:lnTo>
                  <a:lnTo>
                    <a:pt x="33807" y="7298"/>
                  </a:lnTo>
                  <a:lnTo>
                    <a:pt x="33807" y="45882"/>
                  </a:lnTo>
                  <a:cubicBezTo>
                    <a:pt x="33807" y="66008"/>
                    <a:pt x="49690" y="75054"/>
                    <a:pt x="61326" y="75054"/>
                  </a:cubicBezTo>
                  <a:cubicBezTo>
                    <a:pt x="67608" y="75054"/>
                    <a:pt x="71485" y="71174"/>
                    <a:pt x="71485" y="57147"/>
                  </a:cubicBezTo>
                  <a:lnTo>
                    <a:pt x="71485" y="7298"/>
                  </a:lnTo>
                  <a:lnTo>
                    <a:pt x="58742" y="7298"/>
                  </a:lnTo>
                  <a:lnTo>
                    <a:pt x="58742" y="-1377"/>
                  </a:lnTo>
                  <a:cubicBezTo>
                    <a:pt x="63911" y="-1193"/>
                    <a:pt x="74996" y="-822"/>
                    <a:pt x="82014" y="-822"/>
                  </a:cubicBezTo>
                  <a:cubicBezTo>
                    <a:pt x="89217" y="-822"/>
                    <a:pt x="100117" y="-1193"/>
                    <a:pt x="105292" y="-1377"/>
                  </a:cubicBezTo>
                  <a:lnTo>
                    <a:pt x="105292" y="7298"/>
                  </a:lnTo>
                  <a:lnTo>
                    <a:pt x="92543" y="7298"/>
                  </a:lnTo>
                  <a:lnTo>
                    <a:pt x="92543" y="55114"/>
                  </a:lnTo>
                  <a:cubicBezTo>
                    <a:pt x="92543" y="74499"/>
                    <a:pt x="82570" y="81698"/>
                    <a:pt x="64096" y="81698"/>
                  </a:cubicBezTo>
                  <a:cubicBezTo>
                    <a:pt x="46365" y="81698"/>
                    <a:pt x="36947" y="70989"/>
                    <a:pt x="32694" y="63605"/>
                  </a:cubicBezTo>
                  <a:lnTo>
                    <a:pt x="32694" y="126745"/>
                  </a:lnTo>
                  <a:lnTo>
                    <a:pt x="0" y="125269"/>
                  </a:lnTo>
                  <a:lnTo>
                    <a:pt x="0" y="116593"/>
                  </a:lnTo>
                  <a:cubicBezTo>
                    <a:pt x="11457" y="116593"/>
                    <a:pt x="12749" y="116593"/>
                    <a:pt x="12749" y="109394"/>
                  </a:cubicBezTo>
                  <a:lnTo>
                    <a:pt x="12749" y="7298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020" name="任意多边形: 形状 1019">
              <a:extLst>
                <a:ext uri="{FF2B5EF4-FFF2-40B4-BE49-F238E27FC236}">
                  <a16:creationId xmlns:a16="http://schemas.microsoft.com/office/drawing/2014/main" id="{03C60A12-E960-21E3-05A8-EE002AA93E26}"/>
                </a:ext>
              </a:extLst>
            </p:cNvPr>
            <p:cNvSpPr/>
            <p:nvPr>
              <p:custDataLst>
                <p:tags r:id="rId137"/>
              </p:custDataLst>
            </p:nvPr>
          </p:nvSpPr>
          <p:spPr>
            <a:xfrm flipV="1">
              <a:off x="12300664" y="-9258305"/>
              <a:ext cx="203122" cy="91004"/>
            </a:xfrm>
            <a:custGeom>
              <a:avLst/>
              <a:gdLst>
                <a:gd name="connsiteX0" fmla="*/ 65962 w 203122"/>
                <a:gd name="connsiteY0" fmla="*/ 85741 h 91004"/>
                <a:gd name="connsiteX1" fmla="*/ 66478 w 203122"/>
                <a:gd name="connsiteY1" fmla="*/ 87814 h 91004"/>
                <a:gd name="connsiteX2" fmla="*/ 64409 w 203122"/>
                <a:gd name="connsiteY2" fmla="*/ 89621 h 91004"/>
                <a:gd name="connsiteX3" fmla="*/ 47853 w 203122"/>
                <a:gd name="connsiteY3" fmla="*/ 88330 h 91004"/>
                <a:gd name="connsiteX4" fmla="*/ 45008 w 203122"/>
                <a:gd name="connsiteY4" fmla="*/ 85358 h 91004"/>
                <a:gd name="connsiteX5" fmla="*/ 48369 w 203122"/>
                <a:gd name="connsiteY5" fmla="*/ 83546 h 91004"/>
                <a:gd name="connsiteX6" fmla="*/ 54581 w 203122"/>
                <a:gd name="connsiteY6" fmla="*/ 81606 h 91004"/>
                <a:gd name="connsiteX7" fmla="*/ 54060 w 203122"/>
                <a:gd name="connsiteY7" fmla="*/ 78762 h 91004"/>
                <a:gd name="connsiteX8" fmla="*/ 46689 w 203122"/>
                <a:gd name="connsiteY8" fmla="*/ 49288 h 91004"/>
                <a:gd name="connsiteX9" fmla="*/ 33366 w 203122"/>
                <a:gd name="connsiteY9" fmla="*/ 56915 h 91004"/>
                <a:gd name="connsiteX10" fmla="*/ 0 w 203122"/>
                <a:gd name="connsiteY10" fmla="*/ 20075 h 91004"/>
                <a:gd name="connsiteX11" fmla="*/ 19529 w 203122"/>
                <a:gd name="connsiteY11" fmla="*/ -1383 h 91004"/>
                <a:gd name="connsiteX12" fmla="*/ 37893 w 203122"/>
                <a:gd name="connsiteY12" fmla="*/ 7664 h 91004"/>
                <a:gd name="connsiteX13" fmla="*/ 51214 w 203122"/>
                <a:gd name="connsiteY13" fmla="*/ -1383 h 91004"/>
                <a:gd name="connsiteX14" fmla="*/ 61436 w 203122"/>
                <a:gd name="connsiteY14" fmla="*/ 5468 h 91004"/>
                <a:gd name="connsiteX15" fmla="*/ 65962 w 203122"/>
                <a:gd name="connsiteY15" fmla="*/ 18395 h 91004"/>
                <a:gd name="connsiteX16" fmla="*/ 63893 w 203122"/>
                <a:gd name="connsiteY16" fmla="*/ 20075 h 91004"/>
                <a:gd name="connsiteX17" fmla="*/ 61049 w 203122"/>
                <a:gd name="connsiteY17" fmla="*/ 16067 h 91004"/>
                <a:gd name="connsiteX18" fmla="*/ 51603 w 203122"/>
                <a:gd name="connsiteY18" fmla="*/ 2236 h 91004"/>
                <a:gd name="connsiteX19" fmla="*/ 47338 w 203122"/>
                <a:gd name="connsiteY19" fmla="*/ 8566 h 91004"/>
                <a:gd name="connsiteX20" fmla="*/ 47981 w 203122"/>
                <a:gd name="connsiteY20" fmla="*/ 13872 h 91004"/>
                <a:gd name="connsiteX21" fmla="*/ 65962 w 203122"/>
                <a:gd name="connsiteY21" fmla="*/ 85741 h 91004"/>
                <a:gd name="connsiteX22" fmla="*/ 38414 w 203122"/>
                <a:gd name="connsiteY22" fmla="*/ 16067 h 91004"/>
                <a:gd name="connsiteX23" fmla="*/ 31814 w 203122"/>
                <a:gd name="connsiteY23" fmla="*/ 7408 h 91004"/>
                <a:gd name="connsiteX24" fmla="*/ 19917 w 203122"/>
                <a:gd name="connsiteY24" fmla="*/ 2236 h 91004"/>
                <a:gd name="connsiteX25" fmla="*/ 10471 w 203122"/>
                <a:gd name="connsiteY25" fmla="*/ 14776 h 91004"/>
                <a:gd name="connsiteX26" fmla="*/ 17199 w 203122"/>
                <a:gd name="connsiteY26" fmla="*/ 41018 h 91004"/>
                <a:gd name="connsiteX27" fmla="*/ 33366 w 203122"/>
                <a:gd name="connsiteY27" fmla="*/ 53296 h 91004"/>
                <a:gd name="connsiteX28" fmla="*/ 44881 w 203122"/>
                <a:gd name="connsiteY28" fmla="*/ 42048 h 91004"/>
                <a:gd name="connsiteX29" fmla="*/ 44493 w 203122"/>
                <a:gd name="connsiteY29" fmla="*/ 40242 h 91004"/>
                <a:gd name="connsiteX30" fmla="*/ 38414 w 203122"/>
                <a:gd name="connsiteY30" fmla="*/ 16067 h 91004"/>
                <a:gd name="connsiteX31" fmla="*/ 97986 w 203122"/>
                <a:gd name="connsiteY31" fmla="*/ 29383 h 91004"/>
                <a:gd name="connsiteX32" fmla="*/ 118806 w 203122"/>
                <a:gd name="connsiteY32" fmla="*/ 32098 h 91004"/>
                <a:gd name="connsiteX33" fmla="*/ 130187 w 203122"/>
                <a:gd name="connsiteY33" fmla="*/ 45540 h 91004"/>
                <a:gd name="connsiteX34" fmla="*/ 114153 w 203122"/>
                <a:gd name="connsiteY34" fmla="*/ 56915 h 91004"/>
                <a:gd name="connsiteX35" fmla="*/ 77675 w 203122"/>
                <a:gd name="connsiteY35" fmla="*/ 22919 h 91004"/>
                <a:gd name="connsiteX36" fmla="*/ 100958 w 203122"/>
                <a:gd name="connsiteY36" fmla="*/ -1383 h 91004"/>
                <a:gd name="connsiteX37" fmla="*/ 133032 w 203122"/>
                <a:gd name="connsiteY37" fmla="*/ 13224 h 91004"/>
                <a:gd name="connsiteX38" fmla="*/ 130836 w 203122"/>
                <a:gd name="connsiteY38" fmla="*/ 15418 h 91004"/>
                <a:gd name="connsiteX39" fmla="*/ 128768 w 203122"/>
                <a:gd name="connsiteY39" fmla="*/ 14127 h 91004"/>
                <a:gd name="connsiteX40" fmla="*/ 101219 w 203122"/>
                <a:gd name="connsiteY40" fmla="*/ 2236 h 91004"/>
                <a:gd name="connsiteX41" fmla="*/ 88285 w 203122"/>
                <a:gd name="connsiteY41" fmla="*/ 17874 h 91004"/>
                <a:gd name="connsiteX42" fmla="*/ 89838 w 203122"/>
                <a:gd name="connsiteY42" fmla="*/ 29383 h 91004"/>
                <a:gd name="connsiteX43" fmla="*/ 97986 w 203122"/>
                <a:gd name="connsiteY43" fmla="*/ 29383 h 91004"/>
                <a:gd name="connsiteX44" fmla="*/ 90870 w 203122"/>
                <a:gd name="connsiteY44" fmla="*/ 33002 h 91004"/>
                <a:gd name="connsiteX45" fmla="*/ 114153 w 203122"/>
                <a:gd name="connsiteY45" fmla="*/ 53296 h 91004"/>
                <a:gd name="connsiteX46" fmla="*/ 124630 w 203122"/>
                <a:gd name="connsiteY46" fmla="*/ 45540 h 91004"/>
                <a:gd name="connsiteX47" fmla="*/ 97209 w 203122"/>
                <a:gd name="connsiteY47" fmla="*/ 33002 h 91004"/>
                <a:gd name="connsiteX48" fmla="*/ 90870 w 203122"/>
                <a:gd name="connsiteY48" fmla="*/ 33002 h 91004"/>
                <a:gd name="connsiteX49" fmla="*/ 195751 w 203122"/>
                <a:gd name="connsiteY49" fmla="*/ 49421 h 91004"/>
                <a:gd name="connsiteX50" fmla="*/ 189157 w 203122"/>
                <a:gd name="connsiteY50" fmla="*/ 42182 h 91004"/>
                <a:gd name="connsiteX51" fmla="*/ 194197 w 203122"/>
                <a:gd name="connsiteY51" fmla="*/ 37398 h 91004"/>
                <a:gd name="connsiteX52" fmla="*/ 201576 w 203122"/>
                <a:gd name="connsiteY52" fmla="*/ 45668 h 91004"/>
                <a:gd name="connsiteX53" fmla="*/ 184497 w 203122"/>
                <a:gd name="connsiteY53" fmla="*/ 56915 h 91004"/>
                <a:gd name="connsiteX54" fmla="*/ 147121 w 203122"/>
                <a:gd name="connsiteY54" fmla="*/ 21106 h 91004"/>
                <a:gd name="connsiteX55" fmla="*/ 171048 w 203122"/>
                <a:gd name="connsiteY55" fmla="*/ -1383 h 91004"/>
                <a:gd name="connsiteX56" fmla="*/ 203122 w 203122"/>
                <a:gd name="connsiteY56" fmla="*/ 13224 h 91004"/>
                <a:gd name="connsiteX57" fmla="*/ 200927 w 203122"/>
                <a:gd name="connsiteY57" fmla="*/ 15418 h 91004"/>
                <a:gd name="connsiteX58" fmla="*/ 198857 w 203122"/>
                <a:gd name="connsiteY58" fmla="*/ 14127 h 91004"/>
                <a:gd name="connsiteX59" fmla="*/ 171309 w 203122"/>
                <a:gd name="connsiteY59" fmla="*/ 2236 h 91004"/>
                <a:gd name="connsiteX60" fmla="*/ 157853 w 203122"/>
                <a:gd name="connsiteY60" fmla="*/ 16583 h 91004"/>
                <a:gd name="connsiteX61" fmla="*/ 166395 w 203122"/>
                <a:gd name="connsiteY61" fmla="*/ 43346 h 91004"/>
                <a:gd name="connsiteX62" fmla="*/ 184497 w 203122"/>
                <a:gd name="connsiteY62" fmla="*/ 53296 h 91004"/>
                <a:gd name="connsiteX63" fmla="*/ 195751 w 203122"/>
                <a:gd name="connsiteY63" fmla="*/ 49421 h 91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203122" h="91004">
                  <a:moveTo>
                    <a:pt x="65962" y="85741"/>
                  </a:moveTo>
                  <a:cubicBezTo>
                    <a:pt x="66090" y="86002"/>
                    <a:pt x="66478" y="87681"/>
                    <a:pt x="66478" y="87814"/>
                  </a:cubicBezTo>
                  <a:cubicBezTo>
                    <a:pt x="66478" y="88457"/>
                    <a:pt x="65962" y="89621"/>
                    <a:pt x="64409" y="89621"/>
                  </a:cubicBezTo>
                  <a:cubicBezTo>
                    <a:pt x="61819" y="89621"/>
                    <a:pt x="51087" y="88591"/>
                    <a:pt x="47853" y="88330"/>
                  </a:cubicBezTo>
                  <a:cubicBezTo>
                    <a:pt x="46816" y="88202"/>
                    <a:pt x="45008" y="88069"/>
                    <a:pt x="45008" y="85358"/>
                  </a:cubicBezTo>
                  <a:cubicBezTo>
                    <a:pt x="45008" y="83546"/>
                    <a:pt x="46816" y="83546"/>
                    <a:pt x="48369" y="83546"/>
                  </a:cubicBezTo>
                  <a:cubicBezTo>
                    <a:pt x="54581" y="83546"/>
                    <a:pt x="54581" y="82642"/>
                    <a:pt x="54581" y="81606"/>
                  </a:cubicBezTo>
                  <a:cubicBezTo>
                    <a:pt x="54581" y="80702"/>
                    <a:pt x="54321" y="79926"/>
                    <a:pt x="54060" y="78762"/>
                  </a:cubicBezTo>
                  <a:lnTo>
                    <a:pt x="46689" y="49288"/>
                  </a:lnTo>
                  <a:cubicBezTo>
                    <a:pt x="43971" y="53557"/>
                    <a:pt x="39573" y="56915"/>
                    <a:pt x="33366" y="56915"/>
                  </a:cubicBezTo>
                  <a:cubicBezTo>
                    <a:pt x="16811" y="56915"/>
                    <a:pt x="0" y="38690"/>
                    <a:pt x="0" y="20075"/>
                  </a:cubicBezTo>
                  <a:cubicBezTo>
                    <a:pt x="0" y="7536"/>
                    <a:pt x="8402" y="-1383"/>
                    <a:pt x="19529" y="-1383"/>
                  </a:cubicBezTo>
                  <a:cubicBezTo>
                    <a:pt x="26511" y="-1383"/>
                    <a:pt x="32717" y="2624"/>
                    <a:pt x="37893" y="7664"/>
                  </a:cubicBezTo>
                  <a:cubicBezTo>
                    <a:pt x="40349" y="-92"/>
                    <a:pt x="47853" y="-1383"/>
                    <a:pt x="51214" y="-1383"/>
                  </a:cubicBezTo>
                  <a:cubicBezTo>
                    <a:pt x="55873" y="-1383"/>
                    <a:pt x="59107" y="1460"/>
                    <a:pt x="61436" y="5468"/>
                  </a:cubicBezTo>
                  <a:cubicBezTo>
                    <a:pt x="64281" y="10508"/>
                    <a:pt x="65962" y="17874"/>
                    <a:pt x="65962" y="18395"/>
                  </a:cubicBezTo>
                  <a:cubicBezTo>
                    <a:pt x="65962" y="20075"/>
                    <a:pt x="64281" y="20075"/>
                    <a:pt x="63893" y="20075"/>
                  </a:cubicBezTo>
                  <a:cubicBezTo>
                    <a:pt x="62080" y="20075"/>
                    <a:pt x="61952" y="19559"/>
                    <a:pt x="61049" y="16067"/>
                  </a:cubicBezTo>
                  <a:cubicBezTo>
                    <a:pt x="59495" y="9864"/>
                    <a:pt x="57039" y="2236"/>
                    <a:pt x="51603" y="2236"/>
                  </a:cubicBezTo>
                  <a:cubicBezTo>
                    <a:pt x="48242" y="2236"/>
                    <a:pt x="47338" y="5080"/>
                    <a:pt x="47338" y="8566"/>
                  </a:cubicBezTo>
                  <a:cubicBezTo>
                    <a:pt x="47338" y="11028"/>
                    <a:pt x="47593" y="12186"/>
                    <a:pt x="47981" y="13872"/>
                  </a:cubicBezTo>
                  <a:lnTo>
                    <a:pt x="65962" y="85741"/>
                  </a:lnTo>
                  <a:close/>
                  <a:moveTo>
                    <a:pt x="38414" y="16067"/>
                  </a:moveTo>
                  <a:cubicBezTo>
                    <a:pt x="37504" y="12448"/>
                    <a:pt x="34658" y="9864"/>
                    <a:pt x="31814" y="7408"/>
                  </a:cubicBezTo>
                  <a:cubicBezTo>
                    <a:pt x="30648" y="6372"/>
                    <a:pt x="25480" y="2236"/>
                    <a:pt x="19917" y="2236"/>
                  </a:cubicBezTo>
                  <a:cubicBezTo>
                    <a:pt x="15130" y="2236"/>
                    <a:pt x="10471" y="5596"/>
                    <a:pt x="10471" y="14776"/>
                  </a:cubicBezTo>
                  <a:cubicBezTo>
                    <a:pt x="10471" y="21627"/>
                    <a:pt x="14226" y="35846"/>
                    <a:pt x="17199" y="41018"/>
                  </a:cubicBezTo>
                  <a:cubicBezTo>
                    <a:pt x="23150" y="51356"/>
                    <a:pt x="29745" y="53296"/>
                    <a:pt x="33366" y="53296"/>
                  </a:cubicBezTo>
                  <a:cubicBezTo>
                    <a:pt x="42418" y="53296"/>
                    <a:pt x="44881" y="43474"/>
                    <a:pt x="44881" y="42048"/>
                  </a:cubicBezTo>
                  <a:cubicBezTo>
                    <a:pt x="44881" y="41533"/>
                    <a:pt x="44620" y="40630"/>
                    <a:pt x="44493" y="40242"/>
                  </a:cubicBezTo>
                  <a:lnTo>
                    <a:pt x="38414" y="16067"/>
                  </a:lnTo>
                  <a:close/>
                  <a:moveTo>
                    <a:pt x="97986" y="29383"/>
                  </a:moveTo>
                  <a:cubicBezTo>
                    <a:pt x="101608" y="29383"/>
                    <a:pt x="111824" y="29643"/>
                    <a:pt x="118806" y="32098"/>
                  </a:cubicBezTo>
                  <a:cubicBezTo>
                    <a:pt x="128380" y="35458"/>
                    <a:pt x="130187" y="41660"/>
                    <a:pt x="130187" y="45540"/>
                  </a:cubicBezTo>
                  <a:cubicBezTo>
                    <a:pt x="130187" y="52653"/>
                    <a:pt x="123077" y="56915"/>
                    <a:pt x="114153" y="56915"/>
                  </a:cubicBezTo>
                  <a:cubicBezTo>
                    <a:pt x="98629" y="56915"/>
                    <a:pt x="77675" y="45026"/>
                    <a:pt x="77675" y="22919"/>
                  </a:cubicBezTo>
                  <a:cubicBezTo>
                    <a:pt x="77675" y="9864"/>
                    <a:pt x="85828" y="-1383"/>
                    <a:pt x="100958" y="-1383"/>
                  </a:cubicBezTo>
                  <a:cubicBezTo>
                    <a:pt x="122816" y="-1383"/>
                    <a:pt x="133032" y="11410"/>
                    <a:pt x="133032" y="13224"/>
                  </a:cubicBezTo>
                  <a:cubicBezTo>
                    <a:pt x="133032" y="14000"/>
                    <a:pt x="131873" y="15418"/>
                    <a:pt x="130836" y="15418"/>
                  </a:cubicBezTo>
                  <a:cubicBezTo>
                    <a:pt x="130060" y="15418"/>
                    <a:pt x="129799" y="15164"/>
                    <a:pt x="128768" y="14127"/>
                  </a:cubicBezTo>
                  <a:cubicBezTo>
                    <a:pt x="118679" y="2236"/>
                    <a:pt x="103543" y="2236"/>
                    <a:pt x="101219" y="2236"/>
                  </a:cubicBezTo>
                  <a:cubicBezTo>
                    <a:pt x="93454" y="2236"/>
                    <a:pt x="88285" y="7408"/>
                    <a:pt x="88285" y="17874"/>
                  </a:cubicBezTo>
                  <a:cubicBezTo>
                    <a:pt x="88285" y="19687"/>
                    <a:pt x="88285" y="22270"/>
                    <a:pt x="89838" y="29383"/>
                  </a:cubicBezTo>
                  <a:lnTo>
                    <a:pt x="97986" y="29383"/>
                  </a:lnTo>
                  <a:close/>
                  <a:moveTo>
                    <a:pt x="90870" y="33002"/>
                  </a:moveTo>
                  <a:cubicBezTo>
                    <a:pt x="96172" y="51744"/>
                    <a:pt x="110531" y="53296"/>
                    <a:pt x="114153" y="53296"/>
                  </a:cubicBezTo>
                  <a:cubicBezTo>
                    <a:pt x="119844" y="53296"/>
                    <a:pt x="124630" y="50452"/>
                    <a:pt x="124630" y="45540"/>
                  </a:cubicBezTo>
                  <a:cubicBezTo>
                    <a:pt x="124630" y="33002"/>
                    <a:pt x="102772" y="33002"/>
                    <a:pt x="97209" y="33002"/>
                  </a:cubicBezTo>
                  <a:lnTo>
                    <a:pt x="90870" y="33002"/>
                  </a:lnTo>
                  <a:close/>
                  <a:moveTo>
                    <a:pt x="195751" y="49421"/>
                  </a:moveTo>
                  <a:cubicBezTo>
                    <a:pt x="191099" y="48645"/>
                    <a:pt x="189157" y="45026"/>
                    <a:pt x="189157" y="42182"/>
                  </a:cubicBezTo>
                  <a:cubicBezTo>
                    <a:pt x="189157" y="38690"/>
                    <a:pt x="191874" y="37398"/>
                    <a:pt x="194197" y="37398"/>
                  </a:cubicBezTo>
                  <a:cubicBezTo>
                    <a:pt x="197043" y="37398"/>
                    <a:pt x="201576" y="39466"/>
                    <a:pt x="201576" y="45668"/>
                  </a:cubicBezTo>
                  <a:cubicBezTo>
                    <a:pt x="201576" y="54460"/>
                    <a:pt x="191486" y="56915"/>
                    <a:pt x="184497" y="56915"/>
                  </a:cubicBezTo>
                  <a:cubicBezTo>
                    <a:pt x="165097" y="56915"/>
                    <a:pt x="147121" y="39078"/>
                    <a:pt x="147121" y="21106"/>
                  </a:cubicBezTo>
                  <a:cubicBezTo>
                    <a:pt x="147121" y="9992"/>
                    <a:pt x="154881" y="-1383"/>
                    <a:pt x="171048" y="-1383"/>
                  </a:cubicBezTo>
                  <a:cubicBezTo>
                    <a:pt x="192907" y="-1383"/>
                    <a:pt x="203122" y="11410"/>
                    <a:pt x="203122" y="13224"/>
                  </a:cubicBezTo>
                  <a:cubicBezTo>
                    <a:pt x="203122" y="14000"/>
                    <a:pt x="201963" y="15418"/>
                    <a:pt x="200927" y="15418"/>
                  </a:cubicBezTo>
                  <a:cubicBezTo>
                    <a:pt x="200150" y="15418"/>
                    <a:pt x="199888" y="15164"/>
                    <a:pt x="198857" y="14127"/>
                  </a:cubicBezTo>
                  <a:cubicBezTo>
                    <a:pt x="188768" y="2236"/>
                    <a:pt x="173632" y="2236"/>
                    <a:pt x="171309" y="2236"/>
                  </a:cubicBezTo>
                  <a:cubicBezTo>
                    <a:pt x="161996" y="2236"/>
                    <a:pt x="157853" y="8566"/>
                    <a:pt x="157853" y="16583"/>
                  </a:cubicBezTo>
                  <a:cubicBezTo>
                    <a:pt x="157853" y="20335"/>
                    <a:pt x="159667" y="34421"/>
                    <a:pt x="166395" y="43346"/>
                  </a:cubicBezTo>
                  <a:cubicBezTo>
                    <a:pt x="171309" y="49676"/>
                    <a:pt x="178031" y="53296"/>
                    <a:pt x="184497" y="53296"/>
                  </a:cubicBezTo>
                  <a:cubicBezTo>
                    <a:pt x="186311" y="53296"/>
                    <a:pt x="192517" y="53041"/>
                    <a:pt x="195751" y="49421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021" name="任意多边形: 形状 1020">
              <a:extLst>
                <a:ext uri="{FF2B5EF4-FFF2-40B4-BE49-F238E27FC236}">
                  <a16:creationId xmlns:a16="http://schemas.microsoft.com/office/drawing/2014/main" id="{CEDAD88B-BF12-0870-77D2-DC5560AF3A8F}"/>
                </a:ext>
              </a:extLst>
            </p:cNvPr>
            <p:cNvSpPr/>
            <p:nvPr>
              <p:custDataLst>
                <p:tags r:id="rId138"/>
              </p:custDataLst>
            </p:nvPr>
          </p:nvSpPr>
          <p:spPr>
            <a:xfrm flipV="1">
              <a:off x="12298851" y="-9132404"/>
              <a:ext cx="39190" cy="86997"/>
            </a:xfrm>
            <a:custGeom>
              <a:avLst/>
              <a:gdLst>
                <a:gd name="connsiteX0" fmla="*/ 35829 w 39190"/>
                <a:gd name="connsiteY0" fmla="*/ 80715 h 86997"/>
                <a:gd name="connsiteX1" fmla="*/ 30654 w 39190"/>
                <a:gd name="connsiteY1" fmla="*/ 85627 h 86997"/>
                <a:gd name="connsiteX2" fmla="*/ 23411 w 39190"/>
                <a:gd name="connsiteY2" fmla="*/ 78521 h 86997"/>
                <a:gd name="connsiteX3" fmla="*/ 28586 w 39190"/>
                <a:gd name="connsiteY3" fmla="*/ 73604 h 86997"/>
                <a:gd name="connsiteX4" fmla="*/ 35829 w 39190"/>
                <a:gd name="connsiteY4" fmla="*/ 80715 h 86997"/>
                <a:gd name="connsiteX5" fmla="*/ 9440 w 39190"/>
                <a:gd name="connsiteY5" fmla="*/ 15043 h 86997"/>
                <a:gd name="connsiteX6" fmla="*/ 8281 w 39190"/>
                <a:gd name="connsiteY6" fmla="*/ 9617 h 86997"/>
                <a:gd name="connsiteX7" fmla="*/ 20566 w 39190"/>
                <a:gd name="connsiteY7" fmla="*/ -1370 h 86997"/>
                <a:gd name="connsiteX8" fmla="*/ 39190 w 39190"/>
                <a:gd name="connsiteY8" fmla="*/ 18409 h 86997"/>
                <a:gd name="connsiteX9" fmla="*/ 37121 w 39190"/>
                <a:gd name="connsiteY9" fmla="*/ 20088 h 86997"/>
                <a:gd name="connsiteX10" fmla="*/ 34665 w 39190"/>
                <a:gd name="connsiteY10" fmla="*/ 17887 h 86997"/>
                <a:gd name="connsiteX11" fmla="*/ 20954 w 39190"/>
                <a:gd name="connsiteY11" fmla="*/ 2250 h 86997"/>
                <a:gd name="connsiteX12" fmla="*/ 17721 w 39190"/>
                <a:gd name="connsiteY12" fmla="*/ 6773 h 86997"/>
                <a:gd name="connsiteX13" fmla="*/ 19789 w 39190"/>
                <a:gd name="connsiteY13" fmla="*/ 15043 h 86997"/>
                <a:gd name="connsiteX14" fmla="*/ 23927 w 39190"/>
                <a:gd name="connsiteY14" fmla="*/ 25388 h 86997"/>
                <a:gd name="connsiteX15" fmla="*/ 30266 w 39190"/>
                <a:gd name="connsiteY15" fmla="*/ 41807 h 86997"/>
                <a:gd name="connsiteX16" fmla="*/ 31043 w 39190"/>
                <a:gd name="connsiteY16" fmla="*/ 45943 h 86997"/>
                <a:gd name="connsiteX17" fmla="*/ 18752 w 39190"/>
                <a:gd name="connsiteY17" fmla="*/ 56929 h 86997"/>
                <a:gd name="connsiteX18" fmla="*/ 0 w 39190"/>
                <a:gd name="connsiteY18" fmla="*/ 37150 h 86997"/>
                <a:gd name="connsiteX19" fmla="*/ 2196 w 39190"/>
                <a:gd name="connsiteY19" fmla="*/ 35471 h 86997"/>
                <a:gd name="connsiteX20" fmla="*/ 4525 w 39190"/>
                <a:gd name="connsiteY20" fmla="*/ 37538 h 86997"/>
                <a:gd name="connsiteX21" fmla="*/ 18364 w 39190"/>
                <a:gd name="connsiteY21" fmla="*/ 53309 h 86997"/>
                <a:gd name="connsiteX22" fmla="*/ 21597 w 39190"/>
                <a:gd name="connsiteY22" fmla="*/ 48787 h 86997"/>
                <a:gd name="connsiteX23" fmla="*/ 17593 w 39190"/>
                <a:gd name="connsiteY23" fmla="*/ 35859 h 86997"/>
                <a:gd name="connsiteX24" fmla="*/ 9440 w 39190"/>
                <a:gd name="connsiteY24" fmla="*/ 15043 h 86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9190" h="86997">
                  <a:moveTo>
                    <a:pt x="35829" y="80715"/>
                  </a:moveTo>
                  <a:cubicBezTo>
                    <a:pt x="35829" y="82783"/>
                    <a:pt x="34276" y="85627"/>
                    <a:pt x="30654" y="85627"/>
                  </a:cubicBezTo>
                  <a:cubicBezTo>
                    <a:pt x="27160" y="85627"/>
                    <a:pt x="23411" y="82267"/>
                    <a:pt x="23411" y="78521"/>
                  </a:cubicBezTo>
                  <a:cubicBezTo>
                    <a:pt x="23411" y="76320"/>
                    <a:pt x="25091" y="73604"/>
                    <a:pt x="28586" y="73604"/>
                  </a:cubicBezTo>
                  <a:cubicBezTo>
                    <a:pt x="32335" y="73604"/>
                    <a:pt x="35829" y="77223"/>
                    <a:pt x="35829" y="80715"/>
                  </a:cubicBezTo>
                  <a:close/>
                  <a:moveTo>
                    <a:pt x="9440" y="15043"/>
                  </a:moveTo>
                  <a:cubicBezTo>
                    <a:pt x="8924" y="13365"/>
                    <a:pt x="8281" y="11812"/>
                    <a:pt x="8281" y="9617"/>
                  </a:cubicBezTo>
                  <a:cubicBezTo>
                    <a:pt x="8281" y="3542"/>
                    <a:pt x="13450" y="-1370"/>
                    <a:pt x="20566" y="-1370"/>
                  </a:cubicBezTo>
                  <a:cubicBezTo>
                    <a:pt x="33499" y="-1370"/>
                    <a:pt x="39190" y="16469"/>
                    <a:pt x="39190" y="18409"/>
                  </a:cubicBezTo>
                  <a:cubicBezTo>
                    <a:pt x="39190" y="20088"/>
                    <a:pt x="37510" y="20088"/>
                    <a:pt x="37121" y="20088"/>
                  </a:cubicBezTo>
                  <a:cubicBezTo>
                    <a:pt x="35308" y="20088"/>
                    <a:pt x="35180" y="19313"/>
                    <a:pt x="34665" y="17887"/>
                  </a:cubicBezTo>
                  <a:cubicBezTo>
                    <a:pt x="31686" y="7549"/>
                    <a:pt x="25996" y="2250"/>
                    <a:pt x="20954" y="2250"/>
                  </a:cubicBezTo>
                  <a:cubicBezTo>
                    <a:pt x="18364" y="2250"/>
                    <a:pt x="17721" y="3930"/>
                    <a:pt x="17721" y="6773"/>
                  </a:cubicBezTo>
                  <a:cubicBezTo>
                    <a:pt x="17721" y="9745"/>
                    <a:pt x="18624" y="12201"/>
                    <a:pt x="19789" y="15043"/>
                  </a:cubicBezTo>
                  <a:cubicBezTo>
                    <a:pt x="21081" y="18537"/>
                    <a:pt x="22507" y="22028"/>
                    <a:pt x="23927" y="25388"/>
                  </a:cubicBezTo>
                  <a:cubicBezTo>
                    <a:pt x="25091" y="28492"/>
                    <a:pt x="29750" y="40255"/>
                    <a:pt x="30266" y="41807"/>
                  </a:cubicBezTo>
                  <a:cubicBezTo>
                    <a:pt x="30654" y="43099"/>
                    <a:pt x="31043" y="44651"/>
                    <a:pt x="31043" y="45943"/>
                  </a:cubicBezTo>
                  <a:cubicBezTo>
                    <a:pt x="31043" y="52017"/>
                    <a:pt x="25868" y="56929"/>
                    <a:pt x="18752" y="56929"/>
                  </a:cubicBezTo>
                  <a:cubicBezTo>
                    <a:pt x="5951" y="56929"/>
                    <a:pt x="0" y="39351"/>
                    <a:pt x="0" y="37150"/>
                  </a:cubicBezTo>
                  <a:cubicBezTo>
                    <a:pt x="0" y="35471"/>
                    <a:pt x="1814" y="35471"/>
                    <a:pt x="2196" y="35471"/>
                  </a:cubicBezTo>
                  <a:cubicBezTo>
                    <a:pt x="4010" y="35471"/>
                    <a:pt x="4137" y="36120"/>
                    <a:pt x="4525" y="37538"/>
                  </a:cubicBezTo>
                  <a:cubicBezTo>
                    <a:pt x="7893" y="48659"/>
                    <a:pt x="13583" y="53309"/>
                    <a:pt x="18364" y="53309"/>
                  </a:cubicBezTo>
                  <a:cubicBezTo>
                    <a:pt x="20438" y="53309"/>
                    <a:pt x="21597" y="52279"/>
                    <a:pt x="21597" y="48787"/>
                  </a:cubicBezTo>
                  <a:cubicBezTo>
                    <a:pt x="21597" y="45815"/>
                    <a:pt x="20826" y="43875"/>
                    <a:pt x="17593" y="35859"/>
                  </a:cubicBezTo>
                  <a:lnTo>
                    <a:pt x="9440" y="15043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022" name="任意多边形: 形状 1021">
              <a:extLst>
                <a:ext uri="{FF2B5EF4-FFF2-40B4-BE49-F238E27FC236}">
                  <a16:creationId xmlns:a16="http://schemas.microsoft.com/office/drawing/2014/main" id="{502E8383-F71A-760B-E927-E1F2B05A6B37}"/>
                </a:ext>
              </a:extLst>
            </p:cNvPr>
            <p:cNvSpPr/>
            <p:nvPr>
              <p:custDataLst>
                <p:tags r:id="rId139"/>
              </p:custDataLst>
            </p:nvPr>
          </p:nvSpPr>
          <p:spPr>
            <a:xfrm flipV="1">
              <a:off x="12359017" y="-9082248"/>
              <a:ext cx="87431" cy="6336"/>
            </a:xfrm>
            <a:custGeom>
              <a:avLst/>
              <a:gdLst>
                <a:gd name="connsiteX0" fmla="*/ 82257 w 87431"/>
                <a:gd name="connsiteY0" fmla="*/ -1369 h 6336"/>
                <a:gd name="connsiteX1" fmla="*/ 87432 w 87431"/>
                <a:gd name="connsiteY1" fmla="*/ 1736 h 6336"/>
                <a:gd name="connsiteX2" fmla="*/ 82257 w 87431"/>
                <a:gd name="connsiteY2" fmla="*/ 4968 h 6336"/>
                <a:gd name="connsiteX3" fmla="*/ 5169 w 87431"/>
                <a:gd name="connsiteY3" fmla="*/ 4968 h 6336"/>
                <a:gd name="connsiteX4" fmla="*/ 0 w 87431"/>
                <a:gd name="connsiteY4" fmla="*/ 1863 h 6336"/>
                <a:gd name="connsiteX5" fmla="*/ 5169 w 87431"/>
                <a:gd name="connsiteY5" fmla="*/ -1369 h 6336"/>
                <a:gd name="connsiteX6" fmla="*/ 82257 w 87431"/>
                <a:gd name="connsiteY6" fmla="*/ -1369 h 6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7431" h="6336">
                  <a:moveTo>
                    <a:pt x="82257" y="-1369"/>
                  </a:moveTo>
                  <a:cubicBezTo>
                    <a:pt x="84326" y="-1369"/>
                    <a:pt x="87432" y="-1369"/>
                    <a:pt x="87432" y="1736"/>
                  </a:cubicBezTo>
                  <a:cubicBezTo>
                    <a:pt x="87432" y="4968"/>
                    <a:pt x="84459" y="4968"/>
                    <a:pt x="82257" y="4968"/>
                  </a:cubicBezTo>
                  <a:lnTo>
                    <a:pt x="5169" y="4968"/>
                  </a:lnTo>
                  <a:cubicBezTo>
                    <a:pt x="3100" y="4968"/>
                    <a:pt x="0" y="4968"/>
                    <a:pt x="0" y="1863"/>
                  </a:cubicBezTo>
                  <a:cubicBezTo>
                    <a:pt x="0" y="-1369"/>
                    <a:pt x="2973" y="-1369"/>
                    <a:pt x="5169" y="-1369"/>
                  </a:cubicBezTo>
                  <a:lnTo>
                    <a:pt x="82257" y="-1369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023" name="任意多边形: 形状 1022">
              <a:extLst>
                <a:ext uri="{FF2B5EF4-FFF2-40B4-BE49-F238E27FC236}">
                  <a16:creationId xmlns:a16="http://schemas.microsoft.com/office/drawing/2014/main" id="{90A8B9B6-D159-E262-9D09-450FEE3BCDA2}"/>
                </a:ext>
              </a:extLst>
            </p:cNvPr>
            <p:cNvSpPr/>
            <p:nvPr>
              <p:custDataLst>
                <p:tags r:id="rId140"/>
              </p:custDataLst>
            </p:nvPr>
          </p:nvSpPr>
          <p:spPr>
            <a:xfrm flipV="1">
              <a:off x="12474596" y="-9132530"/>
              <a:ext cx="47077" cy="85831"/>
            </a:xfrm>
            <a:custGeom>
              <a:avLst/>
              <a:gdLst>
                <a:gd name="connsiteX0" fmla="*/ 29229 w 47077"/>
                <a:gd name="connsiteY0" fmla="*/ 80849 h 85831"/>
                <a:gd name="connsiteX1" fmla="*/ 25352 w 47077"/>
                <a:gd name="connsiteY1" fmla="*/ 84462 h 85831"/>
                <a:gd name="connsiteX2" fmla="*/ 0 w 47077"/>
                <a:gd name="connsiteY2" fmla="*/ 76192 h 85831"/>
                <a:gd name="connsiteX3" fmla="*/ 0 w 47077"/>
                <a:gd name="connsiteY3" fmla="*/ 71536 h 85831"/>
                <a:gd name="connsiteX4" fmla="*/ 18752 w 47077"/>
                <a:gd name="connsiteY4" fmla="*/ 75156 h 85831"/>
                <a:gd name="connsiteX5" fmla="*/ 18752 w 47077"/>
                <a:gd name="connsiteY5" fmla="*/ 9229 h 85831"/>
                <a:gd name="connsiteX6" fmla="*/ 5818 w 47077"/>
                <a:gd name="connsiteY6" fmla="*/ 3287 h 85831"/>
                <a:gd name="connsiteX7" fmla="*/ 904 w 47077"/>
                <a:gd name="connsiteY7" fmla="*/ 3287 h 85831"/>
                <a:gd name="connsiteX8" fmla="*/ 904 w 47077"/>
                <a:gd name="connsiteY8" fmla="*/ -1370 h 85831"/>
                <a:gd name="connsiteX9" fmla="*/ 23927 w 47077"/>
                <a:gd name="connsiteY9" fmla="*/ -854 h 85831"/>
                <a:gd name="connsiteX10" fmla="*/ 47077 w 47077"/>
                <a:gd name="connsiteY10" fmla="*/ -1370 h 85831"/>
                <a:gd name="connsiteX11" fmla="*/ 47077 w 47077"/>
                <a:gd name="connsiteY11" fmla="*/ 3287 h 85831"/>
                <a:gd name="connsiteX12" fmla="*/ 42163 w 47077"/>
                <a:gd name="connsiteY12" fmla="*/ 3287 h 85831"/>
                <a:gd name="connsiteX13" fmla="*/ 29229 w 47077"/>
                <a:gd name="connsiteY13" fmla="*/ 9229 h 85831"/>
                <a:gd name="connsiteX14" fmla="*/ 29229 w 47077"/>
                <a:gd name="connsiteY14" fmla="*/ 80849 h 85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7077" h="85831">
                  <a:moveTo>
                    <a:pt x="29229" y="80849"/>
                  </a:moveTo>
                  <a:cubicBezTo>
                    <a:pt x="29229" y="84335"/>
                    <a:pt x="28974" y="84462"/>
                    <a:pt x="25352" y="84462"/>
                  </a:cubicBezTo>
                  <a:cubicBezTo>
                    <a:pt x="17071" y="76320"/>
                    <a:pt x="5302" y="76192"/>
                    <a:pt x="0" y="76192"/>
                  </a:cubicBezTo>
                  <a:lnTo>
                    <a:pt x="0" y="71536"/>
                  </a:lnTo>
                  <a:cubicBezTo>
                    <a:pt x="3106" y="71536"/>
                    <a:pt x="11642" y="71536"/>
                    <a:pt x="18752" y="75156"/>
                  </a:cubicBezTo>
                  <a:lnTo>
                    <a:pt x="18752" y="9229"/>
                  </a:lnTo>
                  <a:cubicBezTo>
                    <a:pt x="18752" y="4966"/>
                    <a:pt x="18752" y="3287"/>
                    <a:pt x="5818" y="3287"/>
                  </a:cubicBezTo>
                  <a:lnTo>
                    <a:pt x="904" y="3287"/>
                  </a:lnTo>
                  <a:lnTo>
                    <a:pt x="904" y="-1370"/>
                  </a:lnTo>
                  <a:cubicBezTo>
                    <a:pt x="3234" y="-1242"/>
                    <a:pt x="19140" y="-854"/>
                    <a:pt x="23927" y="-854"/>
                  </a:cubicBezTo>
                  <a:cubicBezTo>
                    <a:pt x="27937" y="-854"/>
                    <a:pt x="44232" y="-1242"/>
                    <a:pt x="47077" y="-1370"/>
                  </a:cubicBezTo>
                  <a:lnTo>
                    <a:pt x="47077" y="3287"/>
                  </a:lnTo>
                  <a:lnTo>
                    <a:pt x="42163" y="3287"/>
                  </a:lnTo>
                  <a:cubicBezTo>
                    <a:pt x="29229" y="3287"/>
                    <a:pt x="29229" y="4966"/>
                    <a:pt x="29229" y="9229"/>
                  </a:cubicBezTo>
                  <a:lnTo>
                    <a:pt x="29229" y="80849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024" name="任意多边形: 形状 1023">
              <a:extLst>
                <a:ext uri="{FF2B5EF4-FFF2-40B4-BE49-F238E27FC236}">
                  <a16:creationId xmlns:a16="http://schemas.microsoft.com/office/drawing/2014/main" id="{2883ED1C-B91F-85A7-3450-A3C9C92FA716}"/>
                </a:ext>
              </a:extLst>
            </p:cNvPr>
            <p:cNvSpPr/>
            <p:nvPr>
              <p:custDataLst>
                <p:tags r:id="rId141"/>
              </p:custDataLst>
            </p:nvPr>
          </p:nvSpPr>
          <p:spPr>
            <a:xfrm flipV="1">
              <a:off x="12594784" y="-9199979"/>
              <a:ext cx="122838" cy="122957"/>
            </a:xfrm>
            <a:custGeom>
              <a:avLst/>
              <a:gdLst>
                <a:gd name="connsiteX0" fmla="*/ 65203 w 122838"/>
                <a:gd name="connsiteY0" fmla="*/ 56408 h 122957"/>
                <a:gd name="connsiteX1" fmla="*/ 116742 w 122838"/>
                <a:gd name="connsiteY1" fmla="*/ 56408 h 122957"/>
                <a:gd name="connsiteX2" fmla="*/ 122838 w 122838"/>
                <a:gd name="connsiteY2" fmla="*/ 60103 h 122957"/>
                <a:gd name="connsiteX3" fmla="*/ 116742 w 122838"/>
                <a:gd name="connsiteY3" fmla="*/ 63792 h 122957"/>
                <a:gd name="connsiteX4" fmla="*/ 65203 w 122838"/>
                <a:gd name="connsiteY4" fmla="*/ 63792 h 122957"/>
                <a:gd name="connsiteX5" fmla="*/ 65203 w 122838"/>
                <a:gd name="connsiteY5" fmla="*/ 115488 h 122957"/>
                <a:gd name="connsiteX6" fmla="*/ 61512 w 122838"/>
                <a:gd name="connsiteY6" fmla="*/ 121582 h 122957"/>
                <a:gd name="connsiteX7" fmla="*/ 57815 w 122838"/>
                <a:gd name="connsiteY7" fmla="*/ 115488 h 122957"/>
                <a:gd name="connsiteX8" fmla="*/ 57815 w 122838"/>
                <a:gd name="connsiteY8" fmla="*/ 63792 h 122957"/>
                <a:gd name="connsiteX9" fmla="*/ 6096 w 122838"/>
                <a:gd name="connsiteY9" fmla="*/ 63792 h 122957"/>
                <a:gd name="connsiteX10" fmla="*/ 0 w 122838"/>
                <a:gd name="connsiteY10" fmla="*/ 60103 h 122957"/>
                <a:gd name="connsiteX11" fmla="*/ 6096 w 122838"/>
                <a:gd name="connsiteY11" fmla="*/ 56408 h 122957"/>
                <a:gd name="connsiteX12" fmla="*/ 57815 w 122838"/>
                <a:gd name="connsiteY12" fmla="*/ 56408 h 122957"/>
                <a:gd name="connsiteX13" fmla="*/ 57815 w 122838"/>
                <a:gd name="connsiteY13" fmla="*/ 4717 h 122957"/>
                <a:gd name="connsiteX14" fmla="*/ 61512 w 122838"/>
                <a:gd name="connsiteY14" fmla="*/ -1375 h 122957"/>
                <a:gd name="connsiteX15" fmla="*/ 65203 w 122838"/>
                <a:gd name="connsiteY15" fmla="*/ 4717 h 122957"/>
                <a:gd name="connsiteX16" fmla="*/ 65203 w 122838"/>
                <a:gd name="connsiteY16" fmla="*/ 56408 h 122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22838" h="122957">
                  <a:moveTo>
                    <a:pt x="65203" y="56408"/>
                  </a:moveTo>
                  <a:lnTo>
                    <a:pt x="116742" y="56408"/>
                  </a:lnTo>
                  <a:cubicBezTo>
                    <a:pt x="119327" y="56408"/>
                    <a:pt x="122838" y="56408"/>
                    <a:pt x="122838" y="60103"/>
                  </a:cubicBezTo>
                  <a:cubicBezTo>
                    <a:pt x="122838" y="63792"/>
                    <a:pt x="119327" y="63792"/>
                    <a:pt x="116742" y="63792"/>
                  </a:cubicBezTo>
                  <a:lnTo>
                    <a:pt x="65203" y="63792"/>
                  </a:lnTo>
                  <a:lnTo>
                    <a:pt x="65203" y="115488"/>
                  </a:lnTo>
                  <a:cubicBezTo>
                    <a:pt x="65203" y="118072"/>
                    <a:pt x="65203" y="121582"/>
                    <a:pt x="61512" y="121582"/>
                  </a:cubicBezTo>
                  <a:cubicBezTo>
                    <a:pt x="57815" y="121582"/>
                    <a:pt x="57815" y="118072"/>
                    <a:pt x="57815" y="115488"/>
                  </a:cubicBezTo>
                  <a:lnTo>
                    <a:pt x="57815" y="63792"/>
                  </a:lnTo>
                  <a:lnTo>
                    <a:pt x="6096" y="63792"/>
                  </a:lnTo>
                  <a:cubicBezTo>
                    <a:pt x="3512" y="63792"/>
                    <a:pt x="0" y="63792"/>
                    <a:pt x="0" y="60103"/>
                  </a:cubicBezTo>
                  <a:cubicBezTo>
                    <a:pt x="0" y="56408"/>
                    <a:pt x="3512" y="56408"/>
                    <a:pt x="6096" y="56408"/>
                  </a:cubicBezTo>
                  <a:lnTo>
                    <a:pt x="57815" y="56408"/>
                  </a:lnTo>
                  <a:lnTo>
                    <a:pt x="57815" y="4717"/>
                  </a:lnTo>
                  <a:cubicBezTo>
                    <a:pt x="57815" y="2135"/>
                    <a:pt x="57815" y="-1375"/>
                    <a:pt x="61512" y="-1375"/>
                  </a:cubicBezTo>
                  <a:cubicBezTo>
                    <a:pt x="65203" y="-1375"/>
                    <a:pt x="65203" y="2135"/>
                    <a:pt x="65203" y="4717"/>
                  </a:cubicBezTo>
                  <a:lnTo>
                    <a:pt x="65203" y="56408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025" name="任意多边形: 形状 1024">
              <a:extLst>
                <a:ext uri="{FF2B5EF4-FFF2-40B4-BE49-F238E27FC236}">
                  <a16:creationId xmlns:a16="http://schemas.microsoft.com/office/drawing/2014/main" id="{2FC33A83-2BBC-B21A-DEAE-7B2AE1A59A25}"/>
                </a:ext>
              </a:extLst>
            </p:cNvPr>
            <p:cNvSpPr/>
            <p:nvPr>
              <p:custDataLst>
                <p:tags r:id="rId142"/>
              </p:custDataLst>
            </p:nvPr>
          </p:nvSpPr>
          <p:spPr>
            <a:xfrm flipV="1">
              <a:off x="12780991" y="-9221026"/>
              <a:ext cx="129669" cy="130712"/>
            </a:xfrm>
            <a:custGeom>
              <a:avLst/>
              <a:gdLst>
                <a:gd name="connsiteX0" fmla="*/ 129670 w 129669"/>
                <a:gd name="connsiteY0" fmla="*/ 124163 h 130712"/>
                <a:gd name="connsiteX1" fmla="*/ 126344 w 129669"/>
                <a:gd name="connsiteY1" fmla="*/ 129335 h 130712"/>
                <a:gd name="connsiteX2" fmla="*/ 122838 w 129669"/>
                <a:gd name="connsiteY2" fmla="*/ 127673 h 130712"/>
                <a:gd name="connsiteX3" fmla="*/ 110645 w 129669"/>
                <a:gd name="connsiteY3" fmla="*/ 116779 h 130712"/>
                <a:gd name="connsiteX4" fmla="*/ 74254 w 129669"/>
                <a:gd name="connsiteY4" fmla="*/ 129335 h 130712"/>
                <a:gd name="connsiteX5" fmla="*/ 0 w 129669"/>
                <a:gd name="connsiteY5" fmla="*/ 63976 h 130712"/>
                <a:gd name="connsiteX6" fmla="*/ 74254 w 129669"/>
                <a:gd name="connsiteY6" fmla="*/ -1377 h 130712"/>
                <a:gd name="connsiteX7" fmla="*/ 129670 w 129669"/>
                <a:gd name="connsiteY7" fmla="*/ 42565 h 130712"/>
                <a:gd name="connsiteX8" fmla="*/ 125237 w 129669"/>
                <a:gd name="connsiteY8" fmla="*/ 46439 h 130712"/>
                <a:gd name="connsiteX9" fmla="*/ 120990 w 129669"/>
                <a:gd name="connsiteY9" fmla="*/ 43300 h 130712"/>
                <a:gd name="connsiteX10" fmla="*/ 78688 w 129669"/>
                <a:gd name="connsiteY10" fmla="*/ 7305 h 130712"/>
                <a:gd name="connsiteX11" fmla="*/ 39161 w 129669"/>
                <a:gd name="connsiteY11" fmla="*/ 22994 h 130712"/>
                <a:gd name="connsiteX12" fmla="*/ 28261 w 129669"/>
                <a:gd name="connsiteY12" fmla="*/ 63976 h 130712"/>
                <a:gd name="connsiteX13" fmla="*/ 40453 w 129669"/>
                <a:gd name="connsiteY13" fmla="*/ 106440 h 130712"/>
                <a:gd name="connsiteX14" fmla="*/ 78137 w 129669"/>
                <a:gd name="connsiteY14" fmla="*/ 120654 h 130712"/>
                <a:gd name="connsiteX15" fmla="*/ 119697 w 129669"/>
                <a:gd name="connsiteY15" fmla="*/ 83181 h 130712"/>
                <a:gd name="connsiteX16" fmla="*/ 124681 w 129669"/>
                <a:gd name="connsiteY16" fmla="*/ 79301 h 130712"/>
                <a:gd name="connsiteX17" fmla="*/ 129670 w 129669"/>
                <a:gd name="connsiteY17" fmla="*/ 84473 h 130712"/>
                <a:gd name="connsiteX18" fmla="*/ 129670 w 129669"/>
                <a:gd name="connsiteY18" fmla="*/ 124163 h 130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29669" h="130712">
                  <a:moveTo>
                    <a:pt x="129670" y="124163"/>
                  </a:moveTo>
                  <a:cubicBezTo>
                    <a:pt x="129670" y="127673"/>
                    <a:pt x="129670" y="129335"/>
                    <a:pt x="126344" y="129335"/>
                  </a:cubicBezTo>
                  <a:cubicBezTo>
                    <a:pt x="124681" y="129335"/>
                    <a:pt x="124315" y="128964"/>
                    <a:pt x="122838" y="127673"/>
                  </a:cubicBezTo>
                  <a:lnTo>
                    <a:pt x="110645" y="116779"/>
                  </a:lnTo>
                  <a:cubicBezTo>
                    <a:pt x="99189" y="126011"/>
                    <a:pt x="86818" y="129335"/>
                    <a:pt x="74254" y="129335"/>
                  </a:cubicBezTo>
                  <a:cubicBezTo>
                    <a:pt x="28261" y="129335"/>
                    <a:pt x="0" y="101825"/>
                    <a:pt x="0" y="63976"/>
                  </a:cubicBezTo>
                  <a:cubicBezTo>
                    <a:pt x="0" y="26133"/>
                    <a:pt x="28261" y="-1377"/>
                    <a:pt x="74254" y="-1377"/>
                  </a:cubicBezTo>
                  <a:cubicBezTo>
                    <a:pt x="108797" y="-1377"/>
                    <a:pt x="129670" y="21332"/>
                    <a:pt x="129670" y="42565"/>
                  </a:cubicBezTo>
                  <a:cubicBezTo>
                    <a:pt x="129670" y="46253"/>
                    <a:pt x="128378" y="46439"/>
                    <a:pt x="125237" y="46439"/>
                  </a:cubicBezTo>
                  <a:cubicBezTo>
                    <a:pt x="122838" y="46439"/>
                    <a:pt x="121175" y="46439"/>
                    <a:pt x="120990" y="43300"/>
                  </a:cubicBezTo>
                  <a:cubicBezTo>
                    <a:pt x="119697" y="18564"/>
                    <a:pt x="97347" y="7305"/>
                    <a:pt x="78688" y="7305"/>
                  </a:cubicBezTo>
                  <a:cubicBezTo>
                    <a:pt x="64281" y="7305"/>
                    <a:pt x="48763" y="11735"/>
                    <a:pt x="39161" y="22994"/>
                  </a:cubicBezTo>
                  <a:cubicBezTo>
                    <a:pt x="30480" y="33517"/>
                    <a:pt x="28261" y="47365"/>
                    <a:pt x="28261" y="63976"/>
                  </a:cubicBezTo>
                  <a:cubicBezTo>
                    <a:pt x="28261" y="74315"/>
                    <a:pt x="28817" y="94255"/>
                    <a:pt x="40453" y="106440"/>
                  </a:cubicBezTo>
                  <a:cubicBezTo>
                    <a:pt x="52460" y="118627"/>
                    <a:pt x="68529" y="120654"/>
                    <a:pt x="78137" y="120654"/>
                  </a:cubicBezTo>
                  <a:cubicBezTo>
                    <a:pt x="98083" y="120654"/>
                    <a:pt x="115629" y="106626"/>
                    <a:pt x="119697" y="83181"/>
                  </a:cubicBezTo>
                  <a:cubicBezTo>
                    <a:pt x="120248" y="79672"/>
                    <a:pt x="120433" y="79301"/>
                    <a:pt x="124681" y="79301"/>
                  </a:cubicBezTo>
                  <a:cubicBezTo>
                    <a:pt x="129484" y="79301"/>
                    <a:pt x="129670" y="79672"/>
                    <a:pt x="129670" y="84473"/>
                  </a:cubicBezTo>
                  <a:lnTo>
                    <a:pt x="129670" y="124163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026" name="任意多边形: 形状 1025">
              <a:extLst>
                <a:ext uri="{FF2B5EF4-FFF2-40B4-BE49-F238E27FC236}">
                  <a16:creationId xmlns:a16="http://schemas.microsoft.com/office/drawing/2014/main" id="{6B7D0ADC-48EA-A017-4A1A-99A2E6C71014}"/>
                </a:ext>
              </a:extLst>
            </p:cNvPr>
            <p:cNvSpPr/>
            <p:nvPr>
              <p:custDataLst>
                <p:tags r:id="rId143"/>
              </p:custDataLst>
            </p:nvPr>
          </p:nvSpPr>
          <p:spPr>
            <a:xfrm flipV="1">
              <a:off x="12928695" y="-9121666"/>
              <a:ext cx="75146" cy="58298"/>
            </a:xfrm>
            <a:custGeom>
              <a:avLst/>
              <a:gdLst>
                <a:gd name="connsiteX0" fmla="*/ 48630 w 75146"/>
                <a:gd name="connsiteY0" fmla="*/ 20863 h 58298"/>
                <a:gd name="connsiteX1" fmla="*/ 46561 w 75146"/>
                <a:gd name="connsiteY1" fmla="*/ 13235 h 58298"/>
                <a:gd name="connsiteX2" fmla="*/ 30915 w 75146"/>
                <a:gd name="connsiteY2" fmla="*/ 2249 h 58298"/>
                <a:gd name="connsiteX3" fmla="*/ 21985 w 75146"/>
                <a:gd name="connsiteY3" fmla="*/ 12975 h 58298"/>
                <a:gd name="connsiteX4" fmla="*/ 29229 w 75146"/>
                <a:gd name="connsiteY4" fmla="*/ 39218 h 58298"/>
                <a:gd name="connsiteX5" fmla="*/ 31042 w 75146"/>
                <a:gd name="connsiteY5" fmla="*/ 45813 h 58298"/>
                <a:gd name="connsiteX6" fmla="*/ 18752 w 75146"/>
                <a:gd name="connsiteY6" fmla="*/ 56928 h 58298"/>
                <a:gd name="connsiteX7" fmla="*/ 0 w 75146"/>
                <a:gd name="connsiteY7" fmla="*/ 37150 h 58298"/>
                <a:gd name="connsiteX8" fmla="*/ 2196 w 75146"/>
                <a:gd name="connsiteY8" fmla="*/ 35470 h 58298"/>
                <a:gd name="connsiteX9" fmla="*/ 4525 w 75146"/>
                <a:gd name="connsiteY9" fmla="*/ 37538 h 58298"/>
                <a:gd name="connsiteX10" fmla="*/ 18363 w 75146"/>
                <a:gd name="connsiteY10" fmla="*/ 53309 h 58298"/>
                <a:gd name="connsiteX11" fmla="*/ 21597 w 75146"/>
                <a:gd name="connsiteY11" fmla="*/ 48785 h 58298"/>
                <a:gd name="connsiteX12" fmla="*/ 19273 w 75146"/>
                <a:gd name="connsiteY12" fmla="*/ 40126 h 58298"/>
                <a:gd name="connsiteX13" fmla="*/ 12285 w 75146"/>
                <a:gd name="connsiteY13" fmla="*/ 15043 h 58298"/>
                <a:gd name="connsiteX14" fmla="*/ 17071 w 75146"/>
                <a:gd name="connsiteY14" fmla="*/ 2764 h 58298"/>
                <a:gd name="connsiteX15" fmla="*/ 30393 w 75146"/>
                <a:gd name="connsiteY15" fmla="*/ -1370 h 58298"/>
                <a:gd name="connsiteX16" fmla="*/ 47210 w 75146"/>
                <a:gd name="connsiteY16" fmla="*/ 7160 h 58298"/>
                <a:gd name="connsiteX17" fmla="*/ 60272 w 75146"/>
                <a:gd name="connsiteY17" fmla="*/ -1370 h 58298"/>
                <a:gd name="connsiteX18" fmla="*/ 70488 w 75146"/>
                <a:gd name="connsiteY18" fmla="*/ 5481 h 58298"/>
                <a:gd name="connsiteX19" fmla="*/ 75147 w 75146"/>
                <a:gd name="connsiteY19" fmla="*/ 18407 h 58298"/>
                <a:gd name="connsiteX20" fmla="*/ 72950 w 75146"/>
                <a:gd name="connsiteY20" fmla="*/ 20087 h 58298"/>
                <a:gd name="connsiteX21" fmla="*/ 70099 w 75146"/>
                <a:gd name="connsiteY21" fmla="*/ 16079 h 58298"/>
                <a:gd name="connsiteX22" fmla="*/ 60660 w 75146"/>
                <a:gd name="connsiteY22" fmla="*/ 2249 h 58298"/>
                <a:gd name="connsiteX23" fmla="*/ 56395 w 75146"/>
                <a:gd name="connsiteY23" fmla="*/ 8579 h 58298"/>
                <a:gd name="connsiteX24" fmla="*/ 58330 w 75146"/>
                <a:gd name="connsiteY24" fmla="*/ 18796 h 58298"/>
                <a:gd name="connsiteX25" fmla="*/ 61175 w 75146"/>
                <a:gd name="connsiteY25" fmla="*/ 30432 h 58298"/>
                <a:gd name="connsiteX26" fmla="*/ 64154 w 75146"/>
                <a:gd name="connsiteY26" fmla="*/ 41934 h 58298"/>
                <a:gd name="connsiteX27" fmla="*/ 66350 w 75146"/>
                <a:gd name="connsiteY27" fmla="*/ 51501 h 58298"/>
                <a:gd name="connsiteX28" fmla="*/ 62085 w 75146"/>
                <a:gd name="connsiteY28" fmla="*/ 55637 h 58298"/>
                <a:gd name="connsiteX29" fmla="*/ 55357 w 75146"/>
                <a:gd name="connsiteY29" fmla="*/ 47748 h 58298"/>
                <a:gd name="connsiteX30" fmla="*/ 48630 w 75146"/>
                <a:gd name="connsiteY30" fmla="*/ 20863 h 58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75146" h="58298">
                  <a:moveTo>
                    <a:pt x="48630" y="20863"/>
                  </a:moveTo>
                  <a:cubicBezTo>
                    <a:pt x="47986" y="18275"/>
                    <a:pt x="46822" y="13363"/>
                    <a:pt x="46561" y="13235"/>
                  </a:cubicBezTo>
                  <a:cubicBezTo>
                    <a:pt x="44104" y="9228"/>
                    <a:pt x="38929" y="2249"/>
                    <a:pt x="30915" y="2249"/>
                  </a:cubicBezTo>
                  <a:cubicBezTo>
                    <a:pt x="21985" y="2249"/>
                    <a:pt x="21985" y="10653"/>
                    <a:pt x="21985" y="12975"/>
                  </a:cubicBezTo>
                  <a:cubicBezTo>
                    <a:pt x="21985" y="20603"/>
                    <a:pt x="25607" y="29782"/>
                    <a:pt x="29229" y="39218"/>
                  </a:cubicBezTo>
                  <a:cubicBezTo>
                    <a:pt x="30266" y="41806"/>
                    <a:pt x="31042" y="43740"/>
                    <a:pt x="31042" y="45813"/>
                  </a:cubicBezTo>
                  <a:cubicBezTo>
                    <a:pt x="31042" y="52533"/>
                    <a:pt x="25352" y="56928"/>
                    <a:pt x="18752" y="56928"/>
                  </a:cubicBezTo>
                  <a:cubicBezTo>
                    <a:pt x="5818" y="56928"/>
                    <a:pt x="0" y="39218"/>
                    <a:pt x="0" y="37150"/>
                  </a:cubicBezTo>
                  <a:cubicBezTo>
                    <a:pt x="0" y="35470"/>
                    <a:pt x="1814" y="35470"/>
                    <a:pt x="2196" y="35470"/>
                  </a:cubicBezTo>
                  <a:cubicBezTo>
                    <a:pt x="4010" y="35470"/>
                    <a:pt x="4137" y="36118"/>
                    <a:pt x="4525" y="37538"/>
                  </a:cubicBezTo>
                  <a:cubicBezTo>
                    <a:pt x="7632" y="48136"/>
                    <a:pt x="13322" y="53309"/>
                    <a:pt x="18363" y="53309"/>
                  </a:cubicBezTo>
                  <a:cubicBezTo>
                    <a:pt x="20565" y="53309"/>
                    <a:pt x="21597" y="51889"/>
                    <a:pt x="21597" y="48785"/>
                  </a:cubicBezTo>
                  <a:cubicBezTo>
                    <a:pt x="21597" y="45813"/>
                    <a:pt x="20565" y="43098"/>
                    <a:pt x="19273" y="40126"/>
                  </a:cubicBezTo>
                  <a:cubicBezTo>
                    <a:pt x="12285" y="22283"/>
                    <a:pt x="12285" y="18535"/>
                    <a:pt x="12285" y="15043"/>
                  </a:cubicBezTo>
                  <a:cubicBezTo>
                    <a:pt x="12285" y="12847"/>
                    <a:pt x="12285" y="6900"/>
                    <a:pt x="17071" y="2764"/>
                  </a:cubicBezTo>
                  <a:cubicBezTo>
                    <a:pt x="20826" y="-340"/>
                    <a:pt x="25868" y="-1370"/>
                    <a:pt x="30393" y="-1370"/>
                  </a:cubicBezTo>
                  <a:cubicBezTo>
                    <a:pt x="38541" y="-1370"/>
                    <a:pt x="42939" y="3025"/>
                    <a:pt x="47210" y="7160"/>
                  </a:cubicBezTo>
                  <a:cubicBezTo>
                    <a:pt x="50055" y="-1116"/>
                    <a:pt x="58718" y="-1370"/>
                    <a:pt x="60272" y="-1370"/>
                  </a:cubicBezTo>
                  <a:cubicBezTo>
                    <a:pt x="64670" y="-1370"/>
                    <a:pt x="68031" y="1212"/>
                    <a:pt x="70488" y="5481"/>
                  </a:cubicBezTo>
                  <a:cubicBezTo>
                    <a:pt x="73333" y="10519"/>
                    <a:pt x="75147" y="18019"/>
                    <a:pt x="75147" y="18407"/>
                  </a:cubicBezTo>
                  <a:cubicBezTo>
                    <a:pt x="75147" y="20087"/>
                    <a:pt x="73333" y="20087"/>
                    <a:pt x="72950" y="20087"/>
                  </a:cubicBezTo>
                  <a:cubicBezTo>
                    <a:pt x="71137" y="20087"/>
                    <a:pt x="71009" y="19572"/>
                    <a:pt x="70099" y="16079"/>
                  </a:cubicBezTo>
                  <a:cubicBezTo>
                    <a:pt x="68552" y="10004"/>
                    <a:pt x="66095" y="2249"/>
                    <a:pt x="60660" y="2249"/>
                  </a:cubicBezTo>
                  <a:cubicBezTo>
                    <a:pt x="57299" y="2249"/>
                    <a:pt x="56395" y="5220"/>
                    <a:pt x="56395" y="8579"/>
                  </a:cubicBezTo>
                  <a:cubicBezTo>
                    <a:pt x="56395" y="10780"/>
                    <a:pt x="57426" y="15431"/>
                    <a:pt x="58330" y="18796"/>
                  </a:cubicBezTo>
                  <a:cubicBezTo>
                    <a:pt x="59240" y="22283"/>
                    <a:pt x="60532" y="27582"/>
                    <a:pt x="61175" y="30432"/>
                  </a:cubicBezTo>
                  <a:lnTo>
                    <a:pt x="64154" y="41934"/>
                  </a:lnTo>
                  <a:cubicBezTo>
                    <a:pt x="64931" y="45165"/>
                    <a:pt x="66350" y="50853"/>
                    <a:pt x="66350" y="51501"/>
                  </a:cubicBezTo>
                  <a:cubicBezTo>
                    <a:pt x="66350" y="54085"/>
                    <a:pt x="64281" y="55637"/>
                    <a:pt x="62085" y="55637"/>
                  </a:cubicBezTo>
                  <a:cubicBezTo>
                    <a:pt x="57299" y="55637"/>
                    <a:pt x="56395" y="51889"/>
                    <a:pt x="55357" y="47748"/>
                  </a:cubicBezTo>
                  <a:lnTo>
                    <a:pt x="48630" y="20863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027" name="任意多边形: 形状 1026">
              <a:extLst>
                <a:ext uri="{FF2B5EF4-FFF2-40B4-BE49-F238E27FC236}">
                  <a16:creationId xmlns:a16="http://schemas.microsoft.com/office/drawing/2014/main" id="{1D06E4C2-17B2-7FCF-D731-9B79D3D3B475}"/>
                </a:ext>
              </a:extLst>
            </p:cNvPr>
            <p:cNvSpPr/>
            <p:nvPr>
              <p:custDataLst>
                <p:tags r:id="rId144"/>
              </p:custDataLst>
            </p:nvPr>
          </p:nvSpPr>
          <p:spPr>
            <a:xfrm flipV="1">
              <a:off x="13026207" y="-9175978"/>
              <a:ext cx="81277" cy="84736"/>
            </a:xfrm>
            <a:custGeom>
              <a:avLst/>
              <a:gdLst>
                <a:gd name="connsiteX0" fmla="*/ 59478 w 81277"/>
                <a:gd name="connsiteY0" fmla="*/ 74866 h 84736"/>
                <a:gd name="connsiteX1" fmla="*/ 55786 w 81277"/>
                <a:gd name="connsiteY1" fmla="*/ 66375 h 84736"/>
                <a:gd name="connsiteX2" fmla="*/ 67237 w 81277"/>
                <a:gd name="connsiteY2" fmla="*/ 54745 h 84736"/>
                <a:gd name="connsiteX3" fmla="*/ 78873 w 81277"/>
                <a:gd name="connsiteY3" fmla="*/ 66375 h 84736"/>
                <a:gd name="connsiteX4" fmla="*/ 46735 w 81277"/>
                <a:gd name="connsiteY4" fmla="*/ 83362 h 84736"/>
                <a:gd name="connsiteX5" fmla="*/ 0 w 81277"/>
                <a:gd name="connsiteY5" fmla="*/ 40713 h 84736"/>
                <a:gd name="connsiteX6" fmla="*/ 45813 w 81277"/>
                <a:gd name="connsiteY6" fmla="*/ -1375 h 84736"/>
                <a:gd name="connsiteX7" fmla="*/ 81278 w 81277"/>
                <a:gd name="connsiteY7" fmla="*/ 21328 h 84736"/>
                <a:gd name="connsiteX8" fmla="*/ 76844 w 81277"/>
                <a:gd name="connsiteY8" fmla="*/ 23917 h 84736"/>
                <a:gd name="connsiteX9" fmla="*/ 72412 w 81277"/>
                <a:gd name="connsiteY9" fmla="*/ 21148 h 84736"/>
                <a:gd name="connsiteX10" fmla="*/ 49319 w 81277"/>
                <a:gd name="connsiteY10" fmla="*/ 6009 h 84736"/>
                <a:gd name="connsiteX11" fmla="*/ 23643 w 81277"/>
                <a:gd name="connsiteY11" fmla="*/ 41639 h 84736"/>
                <a:gd name="connsiteX12" fmla="*/ 47471 w 81277"/>
                <a:gd name="connsiteY12" fmla="*/ 75978 h 84736"/>
                <a:gd name="connsiteX13" fmla="*/ 59478 w 81277"/>
                <a:gd name="connsiteY13" fmla="*/ 74866 h 8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1277" h="84736">
                  <a:moveTo>
                    <a:pt x="59478" y="74866"/>
                  </a:moveTo>
                  <a:cubicBezTo>
                    <a:pt x="56157" y="71912"/>
                    <a:pt x="55786" y="68038"/>
                    <a:pt x="55786" y="66375"/>
                  </a:cubicBezTo>
                  <a:cubicBezTo>
                    <a:pt x="55786" y="58255"/>
                    <a:pt x="62248" y="54745"/>
                    <a:pt x="67237" y="54745"/>
                  </a:cubicBezTo>
                  <a:cubicBezTo>
                    <a:pt x="72962" y="54745"/>
                    <a:pt x="78873" y="58621"/>
                    <a:pt x="78873" y="66375"/>
                  </a:cubicBezTo>
                  <a:cubicBezTo>
                    <a:pt x="78873" y="82256"/>
                    <a:pt x="57449" y="83362"/>
                    <a:pt x="46735" y="83362"/>
                  </a:cubicBezTo>
                  <a:cubicBezTo>
                    <a:pt x="13670" y="83362"/>
                    <a:pt x="0" y="62130"/>
                    <a:pt x="0" y="40713"/>
                  </a:cubicBezTo>
                  <a:cubicBezTo>
                    <a:pt x="0" y="16162"/>
                    <a:pt x="17367" y="-1375"/>
                    <a:pt x="45813" y="-1375"/>
                  </a:cubicBezTo>
                  <a:cubicBezTo>
                    <a:pt x="75732" y="-1375"/>
                    <a:pt x="81278" y="20036"/>
                    <a:pt x="81278" y="21328"/>
                  </a:cubicBezTo>
                  <a:cubicBezTo>
                    <a:pt x="81278" y="23917"/>
                    <a:pt x="78687" y="23917"/>
                    <a:pt x="76844" y="23917"/>
                  </a:cubicBezTo>
                  <a:cubicBezTo>
                    <a:pt x="73518" y="23917"/>
                    <a:pt x="73333" y="23546"/>
                    <a:pt x="72412" y="21148"/>
                  </a:cubicBezTo>
                  <a:cubicBezTo>
                    <a:pt x="67608" y="9513"/>
                    <a:pt x="58742" y="6009"/>
                    <a:pt x="49319" y="6009"/>
                  </a:cubicBezTo>
                  <a:cubicBezTo>
                    <a:pt x="23643" y="6009"/>
                    <a:pt x="23643" y="33149"/>
                    <a:pt x="23643" y="41639"/>
                  </a:cubicBezTo>
                  <a:cubicBezTo>
                    <a:pt x="23643" y="51977"/>
                    <a:pt x="23643" y="75978"/>
                    <a:pt x="47471" y="75978"/>
                  </a:cubicBezTo>
                  <a:cubicBezTo>
                    <a:pt x="53938" y="75978"/>
                    <a:pt x="57079" y="75422"/>
                    <a:pt x="59478" y="74866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028" name="任意多边形: 形状 1027">
              <a:extLst>
                <a:ext uri="{FF2B5EF4-FFF2-40B4-BE49-F238E27FC236}">
                  <a16:creationId xmlns:a16="http://schemas.microsoft.com/office/drawing/2014/main" id="{514A820C-8DB3-E765-D163-0A18455EF6F7}"/>
                </a:ext>
              </a:extLst>
            </p:cNvPr>
            <p:cNvSpPr/>
            <p:nvPr>
              <p:custDataLst>
                <p:tags r:id="rId145"/>
              </p:custDataLst>
            </p:nvPr>
          </p:nvSpPr>
          <p:spPr>
            <a:xfrm flipV="1">
              <a:off x="13119692" y="-9150363"/>
              <a:ext cx="39190" cy="86995"/>
            </a:xfrm>
            <a:custGeom>
              <a:avLst/>
              <a:gdLst>
                <a:gd name="connsiteX0" fmla="*/ 35829 w 39190"/>
                <a:gd name="connsiteY0" fmla="*/ 80712 h 86995"/>
                <a:gd name="connsiteX1" fmla="*/ 30654 w 39190"/>
                <a:gd name="connsiteY1" fmla="*/ 85624 h 86995"/>
                <a:gd name="connsiteX2" fmla="*/ 23411 w 39190"/>
                <a:gd name="connsiteY2" fmla="*/ 78518 h 86995"/>
                <a:gd name="connsiteX3" fmla="*/ 28585 w 39190"/>
                <a:gd name="connsiteY3" fmla="*/ 73601 h 86995"/>
                <a:gd name="connsiteX4" fmla="*/ 35829 w 39190"/>
                <a:gd name="connsiteY4" fmla="*/ 80712 h 86995"/>
                <a:gd name="connsiteX5" fmla="*/ 9439 w 39190"/>
                <a:gd name="connsiteY5" fmla="*/ 15041 h 86995"/>
                <a:gd name="connsiteX6" fmla="*/ 8280 w 39190"/>
                <a:gd name="connsiteY6" fmla="*/ 9614 h 86995"/>
                <a:gd name="connsiteX7" fmla="*/ 20565 w 39190"/>
                <a:gd name="connsiteY7" fmla="*/ -1372 h 86995"/>
                <a:gd name="connsiteX8" fmla="*/ 39190 w 39190"/>
                <a:gd name="connsiteY8" fmla="*/ 18406 h 86995"/>
                <a:gd name="connsiteX9" fmla="*/ 37121 w 39190"/>
                <a:gd name="connsiteY9" fmla="*/ 20085 h 86995"/>
                <a:gd name="connsiteX10" fmla="*/ 34664 w 39190"/>
                <a:gd name="connsiteY10" fmla="*/ 17885 h 86995"/>
                <a:gd name="connsiteX11" fmla="*/ 20954 w 39190"/>
                <a:gd name="connsiteY11" fmla="*/ 2248 h 86995"/>
                <a:gd name="connsiteX12" fmla="*/ 17720 w 39190"/>
                <a:gd name="connsiteY12" fmla="*/ 6770 h 86995"/>
                <a:gd name="connsiteX13" fmla="*/ 19789 w 39190"/>
                <a:gd name="connsiteY13" fmla="*/ 15041 h 86995"/>
                <a:gd name="connsiteX14" fmla="*/ 23927 w 39190"/>
                <a:gd name="connsiteY14" fmla="*/ 25385 h 86995"/>
                <a:gd name="connsiteX15" fmla="*/ 30266 w 39190"/>
                <a:gd name="connsiteY15" fmla="*/ 41804 h 86995"/>
                <a:gd name="connsiteX16" fmla="*/ 31042 w 39190"/>
                <a:gd name="connsiteY16" fmla="*/ 45940 h 86995"/>
                <a:gd name="connsiteX17" fmla="*/ 18752 w 39190"/>
                <a:gd name="connsiteY17" fmla="*/ 56927 h 86995"/>
                <a:gd name="connsiteX18" fmla="*/ 0 w 39190"/>
                <a:gd name="connsiteY18" fmla="*/ 37148 h 86995"/>
                <a:gd name="connsiteX19" fmla="*/ 2196 w 39190"/>
                <a:gd name="connsiteY19" fmla="*/ 35468 h 86995"/>
                <a:gd name="connsiteX20" fmla="*/ 4525 w 39190"/>
                <a:gd name="connsiteY20" fmla="*/ 37536 h 86995"/>
                <a:gd name="connsiteX21" fmla="*/ 18363 w 39190"/>
                <a:gd name="connsiteY21" fmla="*/ 53307 h 86995"/>
                <a:gd name="connsiteX22" fmla="*/ 21597 w 39190"/>
                <a:gd name="connsiteY22" fmla="*/ 48784 h 86995"/>
                <a:gd name="connsiteX23" fmla="*/ 17593 w 39190"/>
                <a:gd name="connsiteY23" fmla="*/ 35856 h 86995"/>
                <a:gd name="connsiteX24" fmla="*/ 9439 w 39190"/>
                <a:gd name="connsiteY24" fmla="*/ 15041 h 869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9190" h="86995">
                  <a:moveTo>
                    <a:pt x="35829" y="80712"/>
                  </a:moveTo>
                  <a:cubicBezTo>
                    <a:pt x="35829" y="82780"/>
                    <a:pt x="34276" y="85624"/>
                    <a:pt x="30654" y="85624"/>
                  </a:cubicBezTo>
                  <a:cubicBezTo>
                    <a:pt x="27160" y="85624"/>
                    <a:pt x="23411" y="82265"/>
                    <a:pt x="23411" y="78518"/>
                  </a:cubicBezTo>
                  <a:cubicBezTo>
                    <a:pt x="23411" y="76317"/>
                    <a:pt x="25091" y="73601"/>
                    <a:pt x="28585" y="73601"/>
                  </a:cubicBezTo>
                  <a:cubicBezTo>
                    <a:pt x="32335" y="73601"/>
                    <a:pt x="35829" y="77220"/>
                    <a:pt x="35829" y="80712"/>
                  </a:cubicBezTo>
                  <a:close/>
                  <a:moveTo>
                    <a:pt x="9439" y="15041"/>
                  </a:moveTo>
                  <a:cubicBezTo>
                    <a:pt x="8924" y="13362"/>
                    <a:pt x="8280" y="11810"/>
                    <a:pt x="8280" y="9614"/>
                  </a:cubicBezTo>
                  <a:cubicBezTo>
                    <a:pt x="8280" y="3538"/>
                    <a:pt x="13450" y="-1372"/>
                    <a:pt x="20565" y="-1372"/>
                  </a:cubicBezTo>
                  <a:cubicBezTo>
                    <a:pt x="33499" y="-1372"/>
                    <a:pt x="39190" y="16466"/>
                    <a:pt x="39190" y="18406"/>
                  </a:cubicBezTo>
                  <a:cubicBezTo>
                    <a:pt x="39190" y="20085"/>
                    <a:pt x="37509" y="20085"/>
                    <a:pt x="37121" y="20085"/>
                  </a:cubicBezTo>
                  <a:cubicBezTo>
                    <a:pt x="35308" y="20085"/>
                    <a:pt x="35180" y="19309"/>
                    <a:pt x="34664" y="17885"/>
                  </a:cubicBezTo>
                  <a:cubicBezTo>
                    <a:pt x="31686" y="7546"/>
                    <a:pt x="25995" y="2248"/>
                    <a:pt x="20954" y="2248"/>
                  </a:cubicBezTo>
                  <a:cubicBezTo>
                    <a:pt x="18363" y="2248"/>
                    <a:pt x="17720" y="3926"/>
                    <a:pt x="17720" y="6770"/>
                  </a:cubicBezTo>
                  <a:cubicBezTo>
                    <a:pt x="17720" y="9742"/>
                    <a:pt x="18624" y="12198"/>
                    <a:pt x="19789" y="15041"/>
                  </a:cubicBezTo>
                  <a:cubicBezTo>
                    <a:pt x="21081" y="18533"/>
                    <a:pt x="22507" y="22025"/>
                    <a:pt x="23927" y="25385"/>
                  </a:cubicBezTo>
                  <a:cubicBezTo>
                    <a:pt x="25091" y="28489"/>
                    <a:pt x="29750" y="40252"/>
                    <a:pt x="30266" y="41804"/>
                  </a:cubicBezTo>
                  <a:cubicBezTo>
                    <a:pt x="30654" y="43096"/>
                    <a:pt x="31042" y="44648"/>
                    <a:pt x="31042" y="45940"/>
                  </a:cubicBezTo>
                  <a:cubicBezTo>
                    <a:pt x="31042" y="52015"/>
                    <a:pt x="25868" y="56927"/>
                    <a:pt x="18752" y="56927"/>
                  </a:cubicBezTo>
                  <a:cubicBezTo>
                    <a:pt x="5951" y="56927"/>
                    <a:pt x="0" y="39348"/>
                    <a:pt x="0" y="37148"/>
                  </a:cubicBezTo>
                  <a:cubicBezTo>
                    <a:pt x="0" y="35468"/>
                    <a:pt x="1814" y="35468"/>
                    <a:pt x="2196" y="35468"/>
                  </a:cubicBezTo>
                  <a:cubicBezTo>
                    <a:pt x="4010" y="35468"/>
                    <a:pt x="4137" y="36117"/>
                    <a:pt x="4525" y="37536"/>
                  </a:cubicBezTo>
                  <a:cubicBezTo>
                    <a:pt x="7892" y="48656"/>
                    <a:pt x="13583" y="53307"/>
                    <a:pt x="18363" y="53307"/>
                  </a:cubicBezTo>
                  <a:cubicBezTo>
                    <a:pt x="20438" y="53307"/>
                    <a:pt x="21597" y="52276"/>
                    <a:pt x="21597" y="48784"/>
                  </a:cubicBezTo>
                  <a:cubicBezTo>
                    <a:pt x="21597" y="45812"/>
                    <a:pt x="20826" y="43872"/>
                    <a:pt x="17593" y="35856"/>
                  </a:cubicBezTo>
                  <a:lnTo>
                    <a:pt x="9439" y="15041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029" name="任意多边形: 形状 1028">
              <a:extLst>
                <a:ext uri="{FF2B5EF4-FFF2-40B4-BE49-F238E27FC236}">
                  <a16:creationId xmlns:a16="http://schemas.microsoft.com/office/drawing/2014/main" id="{36FCB35E-D9D0-4D96-EE4F-91B248841C6D}"/>
                </a:ext>
              </a:extLst>
            </p:cNvPr>
            <p:cNvSpPr/>
            <p:nvPr>
              <p:custDataLst>
                <p:tags r:id="rId146"/>
              </p:custDataLst>
            </p:nvPr>
          </p:nvSpPr>
          <p:spPr>
            <a:xfrm flipV="1">
              <a:off x="13185650" y="-9230807"/>
              <a:ext cx="42852" cy="184614"/>
            </a:xfrm>
            <a:custGeom>
              <a:avLst/>
              <a:gdLst>
                <a:gd name="connsiteX0" fmla="*/ 42853 w 42852"/>
                <a:gd name="connsiteY0" fmla="*/ 90933 h 184614"/>
                <a:gd name="connsiteX1" fmla="*/ 30660 w 42852"/>
                <a:gd name="connsiteY1" fmla="*/ 148530 h 184614"/>
                <a:gd name="connsiteX2" fmla="*/ 1849 w 42852"/>
                <a:gd name="connsiteY2" fmla="*/ 183239 h 184614"/>
                <a:gd name="connsiteX3" fmla="*/ 0 w 42852"/>
                <a:gd name="connsiteY3" fmla="*/ 181392 h 184614"/>
                <a:gd name="connsiteX4" fmla="*/ 3511 w 42852"/>
                <a:gd name="connsiteY4" fmla="*/ 177147 h 184614"/>
                <a:gd name="connsiteX5" fmla="*/ 32138 w 42852"/>
                <a:gd name="connsiteY5" fmla="*/ 90933 h 184614"/>
                <a:gd name="connsiteX6" fmla="*/ 2399 w 42852"/>
                <a:gd name="connsiteY6" fmla="*/ 3612 h 184614"/>
                <a:gd name="connsiteX7" fmla="*/ 0 w 42852"/>
                <a:gd name="connsiteY7" fmla="*/ 473 h 184614"/>
                <a:gd name="connsiteX8" fmla="*/ 1849 w 42852"/>
                <a:gd name="connsiteY8" fmla="*/ -1375 h 184614"/>
                <a:gd name="connsiteX9" fmla="*/ 31217 w 42852"/>
                <a:gd name="connsiteY9" fmla="*/ 34626 h 184614"/>
                <a:gd name="connsiteX10" fmla="*/ 42853 w 42852"/>
                <a:gd name="connsiteY10" fmla="*/ 90933 h 184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2852" h="184614">
                  <a:moveTo>
                    <a:pt x="42853" y="90933"/>
                  </a:moveTo>
                  <a:cubicBezTo>
                    <a:pt x="42853" y="105330"/>
                    <a:pt x="40824" y="127669"/>
                    <a:pt x="30660" y="148530"/>
                  </a:cubicBezTo>
                  <a:cubicBezTo>
                    <a:pt x="19581" y="171240"/>
                    <a:pt x="3691" y="183239"/>
                    <a:pt x="1849" y="183239"/>
                  </a:cubicBezTo>
                  <a:cubicBezTo>
                    <a:pt x="736" y="183239"/>
                    <a:pt x="0" y="182498"/>
                    <a:pt x="0" y="181392"/>
                  </a:cubicBezTo>
                  <a:cubicBezTo>
                    <a:pt x="0" y="180842"/>
                    <a:pt x="0" y="180471"/>
                    <a:pt x="3511" y="177147"/>
                  </a:cubicBezTo>
                  <a:cubicBezTo>
                    <a:pt x="21609" y="158868"/>
                    <a:pt x="32138" y="129516"/>
                    <a:pt x="32138" y="90933"/>
                  </a:cubicBezTo>
                  <a:cubicBezTo>
                    <a:pt x="32138" y="59362"/>
                    <a:pt x="25306" y="26870"/>
                    <a:pt x="2399" y="3612"/>
                  </a:cubicBezTo>
                  <a:cubicBezTo>
                    <a:pt x="0" y="1394"/>
                    <a:pt x="0" y="1023"/>
                    <a:pt x="0" y="473"/>
                  </a:cubicBezTo>
                  <a:cubicBezTo>
                    <a:pt x="0" y="-633"/>
                    <a:pt x="736" y="-1375"/>
                    <a:pt x="1849" y="-1375"/>
                  </a:cubicBezTo>
                  <a:cubicBezTo>
                    <a:pt x="3691" y="-1375"/>
                    <a:pt x="20316" y="11181"/>
                    <a:pt x="31217" y="34626"/>
                  </a:cubicBezTo>
                  <a:cubicBezTo>
                    <a:pt x="40639" y="54931"/>
                    <a:pt x="42853" y="75422"/>
                    <a:pt x="42853" y="90933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</p:grpSp>
      <p:grpSp>
        <p:nvGrpSpPr>
          <p:cNvPr id="1095" name="组合 1094" descr="\documentclass{article}&#10;\usepackage{amsmath}&#10;\pagestyle{empty}&#10;\begin{document}&#10;&#10;\begin{gather*}&#10;\mathbf{f}_i = \sigma(\mathbf{W}_f emb'(y_{i-1}) + \mathbf{U}_f \mathbf{h}^{dec}_{i-1} + \mathbf{C}_f \mathbf{c}_i)&#10;\end{gather*}&#10;&#10;\end{document}" title="IguanaTex Shape Display">
            <a:extLst>
              <a:ext uri="{FF2B5EF4-FFF2-40B4-BE49-F238E27FC236}">
                <a16:creationId xmlns:a16="http://schemas.microsoft.com/office/drawing/2014/main" id="{7D15E779-2911-1CDA-28C1-3CDF00E086F7}"/>
              </a:ext>
            </a:extLst>
          </p:cNvPr>
          <p:cNvGrpSpPr>
            <a:grpSpLocks noChangeAspect="1"/>
          </p:cNvGrpSpPr>
          <p:nvPr>
            <p:custDataLst>
              <p:tags r:id="rId2"/>
            </p:custDataLst>
          </p:nvPr>
        </p:nvGrpSpPr>
        <p:grpSpPr>
          <a:xfrm>
            <a:off x="5930900" y="3949700"/>
            <a:ext cx="3266582" cy="220016"/>
            <a:chOff x="9954729" y="-8910596"/>
            <a:chExt cx="3266582" cy="220016"/>
          </a:xfrm>
        </p:grpSpPr>
        <p:sp>
          <p:nvSpPr>
            <p:cNvPr id="1066" name="任意多边形: 形状 1065">
              <a:extLst>
                <a:ext uri="{FF2B5EF4-FFF2-40B4-BE49-F238E27FC236}">
                  <a16:creationId xmlns:a16="http://schemas.microsoft.com/office/drawing/2014/main" id="{B6E6D831-4698-5B7A-7B25-96A246C830BB}"/>
                </a:ext>
              </a:extLst>
            </p:cNvPr>
            <p:cNvSpPr/>
            <p:nvPr>
              <p:custDataLst>
                <p:tags r:id="rId89"/>
              </p:custDataLst>
            </p:nvPr>
          </p:nvSpPr>
          <p:spPr>
            <a:xfrm flipV="1">
              <a:off x="9954729" y="-8873866"/>
              <a:ext cx="72962" cy="129228"/>
            </a:xfrm>
            <a:custGeom>
              <a:avLst/>
              <a:gdLst>
                <a:gd name="connsiteX0" fmla="*/ 13850 w 72962"/>
                <a:gd name="connsiteY0" fmla="*/ 80592 h 129228"/>
                <a:gd name="connsiteX1" fmla="*/ 0 w 72962"/>
                <a:gd name="connsiteY1" fmla="*/ 80592 h 129228"/>
                <a:gd name="connsiteX2" fmla="*/ 0 w 72962"/>
                <a:gd name="connsiteY2" fmla="*/ 71915 h 129228"/>
                <a:gd name="connsiteX3" fmla="*/ 13850 w 72962"/>
                <a:gd name="connsiteY3" fmla="*/ 71915 h 129228"/>
                <a:gd name="connsiteX4" fmla="*/ 13850 w 72962"/>
                <a:gd name="connsiteY4" fmla="*/ 7298 h 129228"/>
                <a:gd name="connsiteX5" fmla="*/ 1107 w 72962"/>
                <a:gd name="connsiteY5" fmla="*/ 7298 h 129228"/>
                <a:gd name="connsiteX6" fmla="*/ 1107 w 72962"/>
                <a:gd name="connsiteY6" fmla="*/ -1377 h 129228"/>
                <a:gd name="connsiteX7" fmla="*/ 24379 w 72962"/>
                <a:gd name="connsiteY7" fmla="*/ -822 h 129228"/>
                <a:gd name="connsiteX8" fmla="*/ 49870 w 72962"/>
                <a:gd name="connsiteY8" fmla="*/ -1377 h 129228"/>
                <a:gd name="connsiteX9" fmla="*/ 49870 w 72962"/>
                <a:gd name="connsiteY9" fmla="*/ 7298 h 129228"/>
                <a:gd name="connsiteX10" fmla="*/ 33801 w 72962"/>
                <a:gd name="connsiteY10" fmla="*/ 7298 h 129228"/>
                <a:gd name="connsiteX11" fmla="*/ 33801 w 72962"/>
                <a:gd name="connsiteY11" fmla="*/ 71915 h 129228"/>
                <a:gd name="connsiteX12" fmla="*/ 55045 w 72962"/>
                <a:gd name="connsiteY12" fmla="*/ 71915 h 129228"/>
                <a:gd name="connsiteX13" fmla="*/ 55045 w 72962"/>
                <a:gd name="connsiteY13" fmla="*/ 80592 h 129228"/>
                <a:gd name="connsiteX14" fmla="*/ 32694 w 72962"/>
                <a:gd name="connsiteY14" fmla="*/ 80592 h 129228"/>
                <a:gd name="connsiteX15" fmla="*/ 32694 w 72962"/>
                <a:gd name="connsiteY15" fmla="*/ 99235 h 129228"/>
                <a:gd name="connsiteX16" fmla="*/ 51348 w 72962"/>
                <a:gd name="connsiteY16" fmla="*/ 121208 h 129228"/>
                <a:gd name="connsiteX17" fmla="*/ 54488 w 72962"/>
                <a:gd name="connsiteY17" fmla="*/ 120838 h 129228"/>
                <a:gd name="connsiteX18" fmla="*/ 50241 w 72962"/>
                <a:gd name="connsiteY18" fmla="*/ 111791 h 129228"/>
                <a:gd name="connsiteX19" fmla="*/ 61506 w 72962"/>
                <a:gd name="connsiteY19" fmla="*/ 100347 h 129228"/>
                <a:gd name="connsiteX20" fmla="*/ 72962 w 72962"/>
                <a:gd name="connsiteY20" fmla="*/ 111791 h 129228"/>
                <a:gd name="connsiteX21" fmla="*/ 51904 w 72962"/>
                <a:gd name="connsiteY21" fmla="*/ 127851 h 129228"/>
                <a:gd name="connsiteX22" fmla="*/ 13850 w 72962"/>
                <a:gd name="connsiteY22" fmla="*/ 99235 h 129228"/>
                <a:gd name="connsiteX23" fmla="*/ 13850 w 72962"/>
                <a:gd name="connsiteY23" fmla="*/ 80592 h 129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72962" h="129228">
                  <a:moveTo>
                    <a:pt x="13850" y="80592"/>
                  </a:moveTo>
                  <a:lnTo>
                    <a:pt x="0" y="80592"/>
                  </a:lnTo>
                  <a:lnTo>
                    <a:pt x="0" y="71915"/>
                  </a:lnTo>
                  <a:lnTo>
                    <a:pt x="13850" y="71915"/>
                  </a:lnTo>
                  <a:lnTo>
                    <a:pt x="13850" y="7298"/>
                  </a:lnTo>
                  <a:lnTo>
                    <a:pt x="1107" y="7298"/>
                  </a:lnTo>
                  <a:lnTo>
                    <a:pt x="1107" y="-1377"/>
                  </a:lnTo>
                  <a:cubicBezTo>
                    <a:pt x="7574" y="-1193"/>
                    <a:pt x="15884" y="-822"/>
                    <a:pt x="24379" y="-822"/>
                  </a:cubicBezTo>
                  <a:cubicBezTo>
                    <a:pt x="31402" y="-822"/>
                    <a:pt x="43223" y="-822"/>
                    <a:pt x="49870" y="-1377"/>
                  </a:cubicBezTo>
                  <a:lnTo>
                    <a:pt x="49870" y="7298"/>
                  </a:lnTo>
                  <a:lnTo>
                    <a:pt x="33801" y="7298"/>
                  </a:lnTo>
                  <a:lnTo>
                    <a:pt x="33801" y="71915"/>
                  </a:lnTo>
                  <a:lnTo>
                    <a:pt x="55045" y="71915"/>
                  </a:lnTo>
                  <a:lnTo>
                    <a:pt x="55045" y="80592"/>
                  </a:lnTo>
                  <a:lnTo>
                    <a:pt x="32694" y="80592"/>
                  </a:lnTo>
                  <a:lnTo>
                    <a:pt x="32694" y="99235"/>
                  </a:lnTo>
                  <a:cubicBezTo>
                    <a:pt x="32694" y="119546"/>
                    <a:pt x="46729" y="121208"/>
                    <a:pt x="51348" y="121208"/>
                  </a:cubicBezTo>
                  <a:cubicBezTo>
                    <a:pt x="52275" y="121208"/>
                    <a:pt x="53196" y="121208"/>
                    <a:pt x="54488" y="120838"/>
                  </a:cubicBezTo>
                  <a:cubicBezTo>
                    <a:pt x="51719" y="118805"/>
                    <a:pt x="50241" y="115301"/>
                    <a:pt x="50241" y="111791"/>
                  </a:cubicBezTo>
                  <a:cubicBezTo>
                    <a:pt x="50241" y="103851"/>
                    <a:pt x="56708" y="100347"/>
                    <a:pt x="61506" y="100347"/>
                  </a:cubicBezTo>
                  <a:cubicBezTo>
                    <a:pt x="67052" y="100347"/>
                    <a:pt x="72962" y="104221"/>
                    <a:pt x="72962" y="111791"/>
                  </a:cubicBezTo>
                  <a:cubicBezTo>
                    <a:pt x="72962" y="119546"/>
                    <a:pt x="66310" y="127851"/>
                    <a:pt x="51904" y="127851"/>
                  </a:cubicBezTo>
                  <a:cubicBezTo>
                    <a:pt x="33801" y="127851"/>
                    <a:pt x="13850" y="120096"/>
                    <a:pt x="13850" y="99235"/>
                  </a:cubicBezTo>
                  <a:lnTo>
                    <a:pt x="13850" y="80592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067" name="任意多边形: 形状 1066">
              <a:extLst>
                <a:ext uri="{FF2B5EF4-FFF2-40B4-BE49-F238E27FC236}">
                  <a16:creationId xmlns:a16="http://schemas.microsoft.com/office/drawing/2014/main" id="{84180467-B878-EB96-7C3A-D17CEBF8958F}"/>
                </a:ext>
              </a:extLst>
            </p:cNvPr>
            <p:cNvSpPr/>
            <p:nvPr>
              <p:custDataLst>
                <p:tags r:id="rId90"/>
              </p:custDataLst>
            </p:nvPr>
          </p:nvSpPr>
          <p:spPr>
            <a:xfrm flipV="1">
              <a:off x="10017969" y="-8802654"/>
              <a:ext cx="39190" cy="86995"/>
            </a:xfrm>
            <a:custGeom>
              <a:avLst/>
              <a:gdLst>
                <a:gd name="connsiteX0" fmla="*/ 35829 w 39190"/>
                <a:gd name="connsiteY0" fmla="*/ 80712 h 86995"/>
                <a:gd name="connsiteX1" fmla="*/ 30654 w 39190"/>
                <a:gd name="connsiteY1" fmla="*/ 85624 h 86995"/>
                <a:gd name="connsiteX2" fmla="*/ 23411 w 39190"/>
                <a:gd name="connsiteY2" fmla="*/ 78518 h 86995"/>
                <a:gd name="connsiteX3" fmla="*/ 28586 w 39190"/>
                <a:gd name="connsiteY3" fmla="*/ 73601 h 86995"/>
                <a:gd name="connsiteX4" fmla="*/ 35829 w 39190"/>
                <a:gd name="connsiteY4" fmla="*/ 80712 h 86995"/>
                <a:gd name="connsiteX5" fmla="*/ 9440 w 39190"/>
                <a:gd name="connsiteY5" fmla="*/ 15041 h 86995"/>
                <a:gd name="connsiteX6" fmla="*/ 8281 w 39190"/>
                <a:gd name="connsiteY6" fmla="*/ 9614 h 86995"/>
                <a:gd name="connsiteX7" fmla="*/ 20566 w 39190"/>
                <a:gd name="connsiteY7" fmla="*/ -1372 h 86995"/>
                <a:gd name="connsiteX8" fmla="*/ 39190 w 39190"/>
                <a:gd name="connsiteY8" fmla="*/ 18406 h 86995"/>
                <a:gd name="connsiteX9" fmla="*/ 37121 w 39190"/>
                <a:gd name="connsiteY9" fmla="*/ 20085 h 86995"/>
                <a:gd name="connsiteX10" fmla="*/ 34664 w 39190"/>
                <a:gd name="connsiteY10" fmla="*/ 17885 h 86995"/>
                <a:gd name="connsiteX11" fmla="*/ 20954 w 39190"/>
                <a:gd name="connsiteY11" fmla="*/ 2248 h 86995"/>
                <a:gd name="connsiteX12" fmla="*/ 17721 w 39190"/>
                <a:gd name="connsiteY12" fmla="*/ 6770 h 86995"/>
                <a:gd name="connsiteX13" fmla="*/ 19789 w 39190"/>
                <a:gd name="connsiteY13" fmla="*/ 15041 h 86995"/>
                <a:gd name="connsiteX14" fmla="*/ 23927 w 39190"/>
                <a:gd name="connsiteY14" fmla="*/ 25385 h 86995"/>
                <a:gd name="connsiteX15" fmla="*/ 30266 w 39190"/>
                <a:gd name="connsiteY15" fmla="*/ 41804 h 86995"/>
                <a:gd name="connsiteX16" fmla="*/ 31043 w 39190"/>
                <a:gd name="connsiteY16" fmla="*/ 45940 h 86995"/>
                <a:gd name="connsiteX17" fmla="*/ 18752 w 39190"/>
                <a:gd name="connsiteY17" fmla="*/ 56927 h 86995"/>
                <a:gd name="connsiteX18" fmla="*/ 0 w 39190"/>
                <a:gd name="connsiteY18" fmla="*/ 37148 h 86995"/>
                <a:gd name="connsiteX19" fmla="*/ 2196 w 39190"/>
                <a:gd name="connsiteY19" fmla="*/ 35468 h 86995"/>
                <a:gd name="connsiteX20" fmla="*/ 4526 w 39190"/>
                <a:gd name="connsiteY20" fmla="*/ 37536 h 86995"/>
                <a:gd name="connsiteX21" fmla="*/ 18364 w 39190"/>
                <a:gd name="connsiteY21" fmla="*/ 53307 h 86995"/>
                <a:gd name="connsiteX22" fmla="*/ 21597 w 39190"/>
                <a:gd name="connsiteY22" fmla="*/ 48784 h 86995"/>
                <a:gd name="connsiteX23" fmla="*/ 17593 w 39190"/>
                <a:gd name="connsiteY23" fmla="*/ 35856 h 86995"/>
                <a:gd name="connsiteX24" fmla="*/ 9440 w 39190"/>
                <a:gd name="connsiteY24" fmla="*/ 15041 h 869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9190" h="86995">
                  <a:moveTo>
                    <a:pt x="35829" y="80712"/>
                  </a:moveTo>
                  <a:cubicBezTo>
                    <a:pt x="35829" y="82780"/>
                    <a:pt x="34276" y="85624"/>
                    <a:pt x="30654" y="85624"/>
                  </a:cubicBezTo>
                  <a:cubicBezTo>
                    <a:pt x="27160" y="85624"/>
                    <a:pt x="23411" y="82265"/>
                    <a:pt x="23411" y="78518"/>
                  </a:cubicBezTo>
                  <a:cubicBezTo>
                    <a:pt x="23411" y="76317"/>
                    <a:pt x="25091" y="73601"/>
                    <a:pt x="28586" y="73601"/>
                  </a:cubicBezTo>
                  <a:cubicBezTo>
                    <a:pt x="32335" y="73601"/>
                    <a:pt x="35829" y="77220"/>
                    <a:pt x="35829" y="80712"/>
                  </a:cubicBezTo>
                  <a:close/>
                  <a:moveTo>
                    <a:pt x="9440" y="15041"/>
                  </a:moveTo>
                  <a:cubicBezTo>
                    <a:pt x="8924" y="13362"/>
                    <a:pt x="8281" y="11810"/>
                    <a:pt x="8281" y="9614"/>
                  </a:cubicBezTo>
                  <a:cubicBezTo>
                    <a:pt x="8281" y="3538"/>
                    <a:pt x="13450" y="-1372"/>
                    <a:pt x="20566" y="-1372"/>
                  </a:cubicBezTo>
                  <a:cubicBezTo>
                    <a:pt x="33500" y="-1372"/>
                    <a:pt x="39190" y="16466"/>
                    <a:pt x="39190" y="18406"/>
                  </a:cubicBezTo>
                  <a:cubicBezTo>
                    <a:pt x="39190" y="20085"/>
                    <a:pt x="37510" y="20085"/>
                    <a:pt x="37121" y="20085"/>
                  </a:cubicBezTo>
                  <a:cubicBezTo>
                    <a:pt x="35308" y="20085"/>
                    <a:pt x="35180" y="19309"/>
                    <a:pt x="34664" y="17885"/>
                  </a:cubicBezTo>
                  <a:cubicBezTo>
                    <a:pt x="31686" y="7546"/>
                    <a:pt x="25995" y="2248"/>
                    <a:pt x="20954" y="2248"/>
                  </a:cubicBezTo>
                  <a:cubicBezTo>
                    <a:pt x="18364" y="2248"/>
                    <a:pt x="17721" y="3926"/>
                    <a:pt x="17721" y="6770"/>
                  </a:cubicBezTo>
                  <a:cubicBezTo>
                    <a:pt x="17721" y="9742"/>
                    <a:pt x="18625" y="12198"/>
                    <a:pt x="19789" y="15041"/>
                  </a:cubicBezTo>
                  <a:cubicBezTo>
                    <a:pt x="21081" y="18533"/>
                    <a:pt x="22507" y="22025"/>
                    <a:pt x="23927" y="25385"/>
                  </a:cubicBezTo>
                  <a:cubicBezTo>
                    <a:pt x="25091" y="28489"/>
                    <a:pt x="29750" y="40252"/>
                    <a:pt x="30266" y="41804"/>
                  </a:cubicBezTo>
                  <a:cubicBezTo>
                    <a:pt x="30654" y="43096"/>
                    <a:pt x="31043" y="44648"/>
                    <a:pt x="31043" y="45940"/>
                  </a:cubicBezTo>
                  <a:cubicBezTo>
                    <a:pt x="31043" y="52015"/>
                    <a:pt x="25868" y="56927"/>
                    <a:pt x="18752" y="56927"/>
                  </a:cubicBezTo>
                  <a:cubicBezTo>
                    <a:pt x="5951" y="56927"/>
                    <a:pt x="0" y="39348"/>
                    <a:pt x="0" y="37148"/>
                  </a:cubicBezTo>
                  <a:cubicBezTo>
                    <a:pt x="0" y="35468"/>
                    <a:pt x="1814" y="35468"/>
                    <a:pt x="2196" y="35468"/>
                  </a:cubicBezTo>
                  <a:cubicBezTo>
                    <a:pt x="4010" y="35468"/>
                    <a:pt x="4138" y="36117"/>
                    <a:pt x="4526" y="37536"/>
                  </a:cubicBezTo>
                  <a:cubicBezTo>
                    <a:pt x="7893" y="48656"/>
                    <a:pt x="13583" y="53307"/>
                    <a:pt x="18364" y="53307"/>
                  </a:cubicBezTo>
                  <a:cubicBezTo>
                    <a:pt x="20438" y="53307"/>
                    <a:pt x="21597" y="52276"/>
                    <a:pt x="21597" y="48784"/>
                  </a:cubicBezTo>
                  <a:cubicBezTo>
                    <a:pt x="21597" y="45812"/>
                    <a:pt x="20826" y="43872"/>
                    <a:pt x="17593" y="35856"/>
                  </a:cubicBezTo>
                  <a:lnTo>
                    <a:pt x="9440" y="15041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068" name="任意多边形: 形状 1067">
              <a:extLst>
                <a:ext uri="{FF2B5EF4-FFF2-40B4-BE49-F238E27FC236}">
                  <a16:creationId xmlns:a16="http://schemas.microsoft.com/office/drawing/2014/main" id="{996C66AE-D583-26BC-9988-144924457815}"/>
                </a:ext>
              </a:extLst>
            </p:cNvPr>
            <p:cNvSpPr/>
            <p:nvPr>
              <p:custDataLst>
                <p:tags r:id="rId91"/>
              </p:custDataLst>
            </p:nvPr>
          </p:nvSpPr>
          <p:spPr>
            <a:xfrm flipV="1">
              <a:off x="10135051" y="-8812388"/>
              <a:ext cx="122838" cy="43199"/>
            </a:xfrm>
            <a:custGeom>
              <a:avLst/>
              <a:gdLst>
                <a:gd name="connsiteX0" fmla="*/ 116556 w 122838"/>
                <a:gd name="connsiteY0" fmla="*/ 34440 h 43199"/>
                <a:gd name="connsiteX1" fmla="*/ 122838 w 122838"/>
                <a:gd name="connsiteY1" fmla="*/ 38136 h 43199"/>
                <a:gd name="connsiteX2" fmla="*/ 116742 w 122838"/>
                <a:gd name="connsiteY2" fmla="*/ 41824 h 43199"/>
                <a:gd name="connsiteX3" fmla="*/ 6096 w 122838"/>
                <a:gd name="connsiteY3" fmla="*/ 41824 h 43199"/>
                <a:gd name="connsiteX4" fmla="*/ 0 w 122838"/>
                <a:gd name="connsiteY4" fmla="*/ 38136 h 43199"/>
                <a:gd name="connsiteX5" fmla="*/ 6281 w 122838"/>
                <a:gd name="connsiteY5" fmla="*/ 34440 h 43199"/>
                <a:gd name="connsiteX6" fmla="*/ 116556 w 122838"/>
                <a:gd name="connsiteY6" fmla="*/ 34440 h 43199"/>
                <a:gd name="connsiteX7" fmla="*/ 116742 w 122838"/>
                <a:gd name="connsiteY7" fmla="*/ -1375 h 43199"/>
                <a:gd name="connsiteX8" fmla="*/ 122838 w 122838"/>
                <a:gd name="connsiteY8" fmla="*/ 2320 h 43199"/>
                <a:gd name="connsiteX9" fmla="*/ 116556 w 122838"/>
                <a:gd name="connsiteY9" fmla="*/ 6015 h 43199"/>
                <a:gd name="connsiteX10" fmla="*/ 6281 w 122838"/>
                <a:gd name="connsiteY10" fmla="*/ 6015 h 43199"/>
                <a:gd name="connsiteX11" fmla="*/ 0 w 122838"/>
                <a:gd name="connsiteY11" fmla="*/ 2320 h 43199"/>
                <a:gd name="connsiteX12" fmla="*/ 6096 w 122838"/>
                <a:gd name="connsiteY12" fmla="*/ -1375 h 43199"/>
                <a:gd name="connsiteX13" fmla="*/ 116742 w 122838"/>
                <a:gd name="connsiteY13" fmla="*/ -1375 h 43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2838" h="43199">
                  <a:moveTo>
                    <a:pt x="116556" y="34440"/>
                  </a:moveTo>
                  <a:cubicBezTo>
                    <a:pt x="119326" y="34440"/>
                    <a:pt x="122838" y="34440"/>
                    <a:pt x="122838" y="38136"/>
                  </a:cubicBezTo>
                  <a:cubicBezTo>
                    <a:pt x="122838" y="41824"/>
                    <a:pt x="119326" y="41824"/>
                    <a:pt x="116742" y="41824"/>
                  </a:cubicBezTo>
                  <a:lnTo>
                    <a:pt x="6096" y="41824"/>
                  </a:lnTo>
                  <a:cubicBezTo>
                    <a:pt x="3512" y="41824"/>
                    <a:pt x="0" y="41824"/>
                    <a:pt x="0" y="38136"/>
                  </a:cubicBezTo>
                  <a:cubicBezTo>
                    <a:pt x="0" y="34440"/>
                    <a:pt x="3512" y="34440"/>
                    <a:pt x="6281" y="34440"/>
                  </a:cubicBezTo>
                  <a:lnTo>
                    <a:pt x="116556" y="34440"/>
                  </a:lnTo>
                  <a:close/>
                  <a:moveTo>
                    <a:pt x="116742" y="-1375"/>
                  </a:moveTo>
                  <a:cubicBezTo>
                    <a:pt x="119326" y="-1375"/>
                    <a:pt x="122838" y="-1375"/>
                    <a:pt x="122838" y="2320"/>
                  </a:cubicBezTo>
                  <a:cubicBezTo>
                    <a:pt x="122838" y="6015"/>
                    <a:pt x="119326" y="6015"/>
                    <a:pt x="116556" y="6015"/>
                  </a:cubicBezTo>
                  <a:lnTo>
                    <a:pt x="6281" y="6015"/>
                  </a:lnTo>
                  <a:cubicBezTo>
                    <a:pt x="3512" y="6015"/>
                    <a:pt x="0" y="6015"/>
                    <a:pt x="0" y="2320"/>
                  </a:cubicBezTo>
                  <a:cubicBezTo>
                    <a:pt x="0" y="-1375"/>
                    <a:pt x="3512" y="-1375"/>
                    <a:pt x="6096" y="-1375"/>
                  </a:cubicBezTo>
                  <a:lnTo>
                    <a:pt x="116742" y="-1375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069" name="任意多边形: 形状 1068">
              <a:extLst>
                <a:ext uri="{FF2B5EF4-FFF2-40B4-BE49-F238E27FC236}">
                  <a16:creationId xmlns:a16="http://schemas.microsoft.com/office/drawing/2014/main" id="{029B82DB-7B9E-2DE0-7B75-1A36E0B9780C}"/>
                </a:ext>
              </a:extLst>
            </p:cNvPr>
            <p:cNvSpPr/>
            <p:nvPr>
              <p:custDataLst>
                <p:tags r:id="rId92"/>
              </p:custDataLst>
            </p:nvPr>
          </p:nvSpPr>
          <p:spPr>
            <a:xfrm flipV="1">
              <a:off x="10326727" y="-8824209"/>
              <a:ext cx="97717" cy="81604"/>
            </a:xfrm>
            <a:custGeom>
              <a:avLst/>
              <a:gdLst>
                <a:gd name="connsiteX0" fmla="*/ 88666 w 97717"/>
                <a:gd name="connsiteY0" fmla="*/ 69521 h 81604"/>
                <a:gd name="connsiteX1" fmla="*/ 97718 w 97717"/>
                <a:gd name="connsiteY1" fmla="*/ 75794 h 81604"/>
                <a:gd name="connsiteX2" fmla="*/ 90509 w 97717"/>
                <a:gd name="connsiteY2" fmla="*/ 80230 h 81604"/>
                <a:gd name="connsiteX3" fmla="*/ 48398 w 97717"/>
                <a:gd name="connsiteY3" fmla="*/ 80230 h 81604"/>
                <a:gd name="connsiteX4" fmla="*/ 0 w 97717"/>
                <a:gd name="connsiteY4" fmla="*/ 27799 h 81604"/>
                <a:gd name="connsiteX5" fmla="*/ 27711 w 97717"/>
                <a:gd name="connsiteY5" fmla="*/ -1375 h 81604"/>
                <a:gd name="connsiteX6" fmla="*/ 74075 w 97717"/>
                <a:gd name="connsiteY6" fmla="*/ 49395 h 81604"/>
                <a:gd name="connsiteX7" fmla="*/ 68344 w 97717"/>
                <a:gd name="connsiteY7" fmla="*/ 69521 h 81604"/>
                <a:gd name="connsiteX8" fmla="*/ 88666 w 97717"/>
                <a:gd name="connsiteY8" fmla="*/ 69521 h 81604"/>
                <a:gd name="connsiteX9" fmla="*/ 27896 w 97717"/>
                <a:gd name="connsiteY9" fmla="*/ 2692 h 81604"/>
                <a:gd name="connsiteX10" fmla="*/ 11456 w 97717"/>
                <a:gd name="connsiteY10" fmla="*/ 22627 h 81604"/>
                <a:gd name="connsiteX11" fmla="*/ 20137 w 97717"/>
                <a:gd name="connsiteY11" fmla="*/ 54197 h 81604"/>
                <a:gd name="connsiteX12" fmla="*/ 45257 w 97717"/>
                <a:gd name="connsiteY12" fmla="*/ 69521 h 81604"/>
                <a:gd name="connsiteX13" fmla="*/ 62248 w 97717"/>
                <a:gd name="connsiteY13" fmla="*/ 51613 h 81604"/>
                <a:gd name="connsiteX14" fmla="*/ 52275 w 97717"/>
                <a:gd name="connsiteY14" fmla="*/ 18382 h 81604"/>
                <a:gd name="connsiteX15" fmla="*/ 27896 w 97717"/>
                <a:gd name="connsiteY15" fmla="*/ 2692 h 81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97717" h="81604">
                  <a:moveTo>
                    <a:pt x="88666" y="69521"/>
                  </a:moveTo>
                  <a:cubicBezTo>
                    <a:pt x="91065" y="69521"/>
                    <a:pt x="97718" y="69521"/>
                    <a:pt x="97718" y="75794"/>
                  </a:cubicBezTo>
                  <a:cubicBezTo>
                    <a:pt x="97718" y="80230"/>
                    <a:pt x="93835" y="80230"/>
                    <a:pt x="90509" y="80230"/>
                  </a:cubicBezTo>
                  <a:lnTo>
                    <a:pt x="48398" y="80230"/>
                  </a:lnTo>
                  <a:cubicBezTo>
                    <a:pt x="20508" y="80230"/>
                    <a:pt x="0" y="49766"/>
                    <a:pt x="0" y="27799"/>
                  </a:cubicBezTo>
                  <a:cubicBezTo>
                    <a:pt x="0" y="11553"/>
                    <a:pt x="10900" y="-1375"/>
                    <a:pt x="27711" y="-1375"/>
                  </a:cubicBezTo>
                  <a:cubicBezTo>
                    <a:pt x="49505" y="-1375"/>
                    <a:pt x="74075" y="20964"/>
                    <a:pt x="74075" y="49395"/>
                  </a:cubicBezTo>
                  <a:cubicBezTo>
                    <a:pt x="74075" y="52534"/>
                    <a:pt x="74075" y="61396"/>
                    <a:pt x="68344" y="69521"/>
                  </a:cubicBezTo>
                  <a:lnTo>
                    <a:pt x="88666" y="69521"/>
                  </a:lnTo>
                  <a:close/>
                  <a:moveTo>
                    <a:pt x="27896" y="2692"/>
                  </a:moveTo>
                  <a:cubicBezTo>
                    <a:pt x="18845" y="2692"/>
                    <a:pt x="11456" y="9334"/>
                    <a:pt x="11456" y="22627"/>
                  </a:cubicBezTo>
                  <a:cubicBezTo>
                    <a:pt x="11456" y="28170"/>
                    <a:pt x="13670" y="43303"/>
                    <a:pt x="20137" y="54197"/>
                  </a:cubicBezTo>
                  <a:cubicBezTo>
                    <a:pt x="27896" y="66933"/>
                    <a:pt x="38976" y="69521"/>
                    <a:pt x="45257" y="69521"/>
                  </a:cubicBezTo>
                  <a:cubicBezTo>
                    <a:pt x="60770" y="69521"/>
                    <a:pt x="62248" y="57336"/>
                    <a:pt x="62248" y="51613"/>
                  </a:cubicBezTo>
                  <a:cubicBezTo>
                    <a:pt x="62248" y="42937"/>
                    <a:pt x="58557" y="27799"/>
                    <a:pt x="52275" y="18382"/>
                  </a:cubicBezTo>
                  <a:cubicBezTo>
                    <a:pt x="45072" y="7487"/>
                    <a:pt x="35099" y="2692"/>
                    <a:pt x="27896" y="2692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070" name="任意多边形: 形状 1069">
              <a:extLst>
                <a:ext uri="{FF2B5EF4-FFF2-40B4-BE49-F238E27FC236}">
                  <a16:creationId xmlns:a16="http://schemas.microsoft.com/office/drawing/2014/main" id="{AB955A46-F916-6ECA-A3B1-CD16E9D71343}"/>
                </a:ext>
              </a:extLst>
            </p:cNvPr>
            <p:cNvSpPr/>
            <p:nvPr>
              <p:custDataLst>
                <p:tags r:id="rId93"/>
              </p:custDataLst>
            </p:nvPr>
          </p:nvSpPr>
          <p:spPr>
            <a:xfrm flipV="1">
              <a:off x="10450185" y="-8883098"/>
              <a:ext cx="42852" cy="184614"/>
            </a:xfrm>
            <a:custGeom>
              <a:avLst/>
              <a:gdLst>
                <a:gd name="connsiteX0" fmla="*/ 42852 w 42852"/>
                <a:gd name="connsiteY0" fmla="*/ 473 h 184614"/>
                <a:gd name="connsiteX1" fmla="*/ 39712 w 42852"/>
                <a:gd name="connsiteY1" fmla="*/ 4533 h 184614"/>
                <a:gd name="connsiteX2" fmla="*/ 10714 w 42852"/>
                <a:gd name="connsiteY2" fmla="*/ 90933 h 184614"/>
                <a:gd name="connsiteX3" fmla="*/ 40454 w 42852"/>
                <a:gd name="connsiteY3" fmla="*/ 178253 h 184614"/>
                <a:gd name="connsiteX4" fmla="*/ 42852 w 42852"/>
                <a:gd name="connsiteY4" fmla="*/ 181392 h 184614"/>
                <a:gd name="connsiteX5" fmla="*/ 41004 w 42852"/>
                <a:gd name="connsiteY5" fmla="*/ 183239 h 184614"/>
                <a:gd name="connsiteX6" fmla="*/ 11636 w 42852"/>
                <a:gd name="connsiteY6" fmla="*/ 147238 h 184614"/>
                <a:gd name="connsiteX7" fmla="*/ 0 w 42852"/>
                <a:gd name="connsiteY7" fmla="*/ 90933 h 184614"/>
                <a:gd name="connsiteX8" fmla="*/ 12192 w 42852"/>
                <a:gd name="connsiteY8" fmla="*/ 33334 h 184614"/>
                <a:gd name="connsiteX9" fmla="*/ 41004 w 42852"/>
                <a:gd name="connsiteY9" fmla="*/ -1375 h 184614"/>
                <a:gd name="connsiteX10" fmla="*/ 42852 w 42852"/>
                <a:gd name="connsiteY10" fmla="*/ 473 h 184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2852" h="184614">
                  <a:moveTo>
                    <a:pt x="42852" y="473"/>
                  </a:moveTo>
                  <a:cubicBezTo>
                    <a:pt x="42852" y="1023"/>
                    <a:pt x="42852" y="1394"/>
                    <a:pt x="39712" y="4533"/>
                  </a:cubicBezTo>
                  <a:cubicBezTo>
                    <a:pt x="16625" y="27792"/>
                    <a:pt x="10714" y="62687"/>
                    <a:pt x="10714" y="90933"/>
                  </a:cubicBezTo>
                  <a:cubicBezTo>
                    <a:pt x="10714" y="123052"/>
                    <a:pt x="17732" y="155179"/>
                    <a:pt x="40454" y="178253"/>
                  </a:cubicBezTo>
                  <a:cubicBezTo>
                    <a:pt x="42852" y="180471"/>
                    <a:pt x="42852" y="180842"/>
                    <a:pt x="42852" y="181392"/>
                  </a:cubicBezTo>
                  <a:cubicBezTo>
                    <a:pt x="42852" y="182684"/>
                    <a:pt x="42111" y="183239"/>
                    <a:pt x="41004" y="183239"/>
                  </a:cubicBezTo>
                  <a:cubicBezTo>
                    <a:pt x="39155" y="183239"/>
                    <a:pt x="22536" y="170683"/>
                    <a:pt x="11636" y="147238"/>
                  </a:cubicBezTo>
                  <a:cubicBezTo>
                    <a:pt x="2214" y="126934"/>
                    <a:pt x="0" y="106442"/>
                    <a:pt x="0" y="90933"/>
                  </a:cubicBezTo>
                  <a:cubicBezTo>
                    <a:pt x="0" y="76534"/>
                    <a:pt x="2028" y="54196"/>
                    <a:pt x="12192" y="33334"/>
                  </a:cubicBezTo>
                  <a:cubicBezTo>
                    <a:pt x="23272" y="10625"/>
                    <a:pt x="39155" y="-1375"/>
                    <a:pt x="41004" y="-1375"/>
                  </a:cubicBezTo>
                  <a:cubicBezTo>
                    <a:pt x="42111" y="-1375"/>
                    <a:pt x="42852" y="-819"/>
                    <a:pt x="42852" y="473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071" name="任意多边形: 形状 1070">
              <a:extLst>
                <a:ext uri="{FF2B5EF4-FFF2-40B4-BE49-F238E27FC236}">
                  <a16:creationId xmlns:a16="http://schemas.microsoft.com/office/drawing/2014/main" id="{A54E022E-6035-C5D3-94AC-9F9ECB0FBE26}"/>
                </a:ext>
              </a:extLst>
            </p:cNvPr>
            <p:cNvSpPr/>
            <p:nvPr>
              <p:custDataLst>
                <p:tags r:id="rId94"/>
              </p:custDataLst>
            </p:nvPr>
          </p:nvSpPr>
          <p:spPr>
            <a:xfrm flipV="1">
              <a:off x="10508185" y="-8871284"/>
              <a:ext cx="210577" cy="128123"/>
            </a:xfrm>
            <a:custGeom>
              <a:avLst/>
              <a:gdLst>
                <a:gd name="connsiteX0" fmla="*/ 193024 w 210577"/>
                <a:gd name="connsiteY0" fmla="*/ 113639 h 128123"/>
                <a:gd name="connsiteX1" fmla="*/ 200048 w 210577"/>
                <a:gd name="connsiteY1" fmla="*/ 117699 h 128123"/>
                <a:gd name="connsiteX2" fmla="*/ 210577 w 210577"/>
                <a:gd name="connsiteY2" fmla="*/ 118070 h 128123"/>
                <a:gd name="connsiteX3" fmla="*/ 210577 w 210577"/>
                <a:gd name="connsiteY3" fmla="*/ 126746 h 128123"/>
                <a:gd name="connsiteX4" fmla="*/ 190811 w 210577"/>
                <a:gd name="connsiteY4" fmla="*/ 126190 h 128123"/>
                <a:gd name="connsiteX5" fmla="*/ 165691 w 210577"/>
                <a:gd name="connsiteY5" fmla="*/ 126746 h 128123"/>
                <a:gd name="connsiteX6" fmla="*/ 165691 w 210577"/>
                <a:gd name="connsiteY6" fmla="*/ 118070 h 128123"/>
                <a:gd name="connsiteX7" fmla="*/ 184529 w 210577"/>
                <a:gd name="connsiteY7" fmla="*/ 116037 h 128123"/>
                <a:gd name="connsiteX8" fmla="*/ 152757 w 210577"/>
                <a:gd name="connsiteY8" fmla="*/ 33518 h 128123"/>
                <a:gd name="connsiteX9" fmla="*/ 120063 w 210577"/>
                <a:gd name="connsiteY9" fmla="*/ 118070 h 128123"/>
                <a:gd name="connsiteX10" fmla="*/ 137794 w 210577"/>
                <a:gd name="connsiteY10" fmla="*/ 118070 h 128123"/>
                <a:gd name="connsiteX11" fmla="*/ 137794 w 210577"/>
                <a:gd name="connsiteY11" fmla="*/ 126746 h 128123"/>
                <a:gd name="connsiteX12" fmla="*/ 105471 w 210577"/>
                <a:gd name="connsiteY12" fmla="*/ 126190 h 128123"/>
                <a:gd name="connsiteX13" fmla="*/ 77210 w 210577"/>
                <a:gd name="connsiteY13" fmla="*/ 126746 h 128123"/>
                <a:gd name="connsiteX14" fmla="*/ 77210 w 210577"/>
                <a:gd name="connsiteY14" fmla="*/ 118070 h 128123"/>
                <a:gd name="connsiteX15" fmla="*/ 93093 w 210577"/>
                <a:gd name="connsiteY15" fmla="*/ 118070 h 128123"/>
                <a:gd name="connsiteX16" fmla="*/ 100667 w 210577"/>
                <a:gd name="connsiteY16" fmla="*/ 98500 h 128123"/>
                <a:gd name="connsiteX17" fmla="*/ 75547 w 210577"/>
                <a:gd name="connsiteY17" fmla="*/ 33518 h 128123"/>
                <a:gd name="connsiteX18" fmla="*/ 42853 w 210577"/>
                <a:gd name="connsiteY18" fmla="*/ 118070 h 128123"/>
                <a:gd name="connsiteX19" fmla="*/ 60585 w 210577"/>
                <a:gd name="connsiteY19" fmla="*/ 118070 h 128123"/>
                <a:gd name="connsiteX20" fmla="*/ 60585 w 210577"/>
                <a:gd name="connsiteY20" fmla="*/ 126746 h 128123"/>
                <a:gd name="connsiteX21" fmla="*/ 28261 w 210577"/>
                <a:gd name="connsiteY21" fmla="*/ 126190 h 128123"/>
                <a:gd name="connsiteX22" fmla="*/ 0 w 210577"/>
                <a:gd name="connsiteY22" fmla="*/ 126746 h 128123"/>
                <a:gd name="connsiteX23" fmla="*/ 0 w 210577"/>
                <a:gd name="connsiteY23" fmla="*/ 118070 h 128123"/>
                <a:gd name="connsiteX24" fmla="*/ 15884 w 210577"/>
                <a:gd name="connsiteY24" fmla="*/ 118070 h 128123"/>
                <a:gd name="connsiteX25" fmla="*/ 60219 w 210577"/>
                <a:gd name="connsiteY25" fmla="*/ 3424 h 128123"/>
                <a:gd name="connsiteX26" fmla="*/ 66681 w 210577"/>
                <a:gd name="connsiteY26" fmla="*/ -1377 h 128123"/>
                <a:gd name="connsiteX27" fmla="*/ 73148 w 210577"/>
                <a:gd name="connsiteY27" fmla="*/ 3424 h 128123"/>
                <a:gd name="connsiteX28" fmla="*/ 105286 w 210577"/>
                <a:gd name="connsiteY28" fmla="*/ 86500 h 128123"/>
                <a:gd name="connsiteX29" fmla="*/ 137429 w 210577"/>
                <a:gd name="connsiteY29" fmla="*/ 3424 h 128123"/>
                <a:gd name="connsiteX30" fmla="*/ 143891 w 210577"/>
                <a:gd name="connsiteY30" fmla="*/ -1377 h 128123"/>
                <a:gd name="connsiteX31" fmla="*/ 150358 w 210577"/>
                <a:gd name="connsiteY31" fmla="*/ 3424 h 128123"/>
                <a:gd name="connsiteX32" fmla="*/ 193024 w 210577"/>
                <a:gd name="connsiteY32" fmla="*/ 113639 h 128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10577" h="128123">
                  <a:moveTo>
                    <a:pt x="193024" y="113639"/>
                  </a:moveTo>
                  <a:cubicBezTo>
                    <a:pt x="194137" y="116778"/>
                    <a:pt x="194316" y="117144"/>
                    <a:pt x="200048" y="117699"/>
                  </a:cubicBezTo>
                  <a:cubicBezTo>
                    <a:pt x="203740" y="118070"/>
                    <a:pt x="207621" y="118070"/>
                    <a:pt x="210577" y="118070"/>
                  </a:cubicBezTo>
                  <a:lnTo>
                    <a:pt x="210577" y="126746"/>
                  </a:lnTo>
                  <a:cubicBezTo>
                    <a:pt x="205587" y="126561"/>
                    <a:pt x="199121" y="126190"/>
                    <a:pt x="190811" y="126190"/>
                  </a:cubicBezTo>
                  <a:cubicBezTo>
                    <a:pt x="183793" y="126190"/>
                    <a:pt x="172337" y="126190"/>
                    <a:pt x="165691" y="126746"/>
                  </a:cubicBezTo>
                  <a:lnTo>
                    <a:pt x="165691" y="118070"/>
                  </a:lnTo>
                  <a:cubicBezTo>
                    <a:pt x="170309" y="118070"/>
                    <a:pt x="179175" y="118070"/>
                    <a:pt x="184529" y="116037"/>
                  </a:cubicBezTo>
                  <a:lnTo>
                    <a:pt x="152757" y="33518"/>
                  </a:lnTo>
                  <a:lnTo>
                    <a:pt x="120063" y="118070"/>
                  </a:lnTo>
                  <a:lnTo>
                    <a:pt x="137794" y="118070"/>
                  </a:lnTo>
                  <a:lnTo>
                    <a:pt x="137794" y="126746"/>
                  </a:lnTo>
                  <a:cubicBezTo>
                    <a:pt x="130777" y="126190"/>
                    <a:pt x="113416" y="126190"/>
                    <a:pt x="105471" y="126190"/>
                  </a:cubicBezTo>
                  <a:cubicBezTo>
                    <a:pt x="98268" y="126190"/>
                    <a:pt x="83677" y="126190"/>
                    <a:pt x="77210" y="126746"/>
                  </a:cubicBezTo>
                  <a:lnTo>
                    <a:pt x="77210" y="118070"/>
                  </a:lnTo>
                  <a:lnTo>
                    <a:pt x="93093" y="118070"/>
                  </a:lnTo>
                  <a:lnTo>
                    <a:pt x="100667" y="98500"/>
                  </a:lnTo>
                  <a:lnTo>
                    <a:pt x="75547" y="33518"/>
                  </a:lnTo>
                  <a:lnTo>
                    <a:pt x="42853" y="118070"/>
                  </a:lnTo>
                  <a:lnTo>
                    <a:pt x="60585" y="118070"/>
                  </a:lnTo>
                  <a:lnTo>
                    <a:pt x="60585" y="126746"/>
                  </a:lnTo>
                  <a:cubicBezTo>
                    <a:pt x="53567" y="126190"/>
                    <a:pt x="36206" y="126190"/>
                    <a:pt x="28261" y="126190"/>
                  </a:cubicBezTo>
                  <a:cubicBezTo>
                    <a:pt x="21058" y="126190"/>
                    <a:pt x="6467" y="126190"/>
                    <a:pt x="0" y="126746"/>
                  </a:cubicBezTo>
                  <a:lnTo>
                    <a:pt x="0" y="118070"/>
                  </a:lnTo>
                  <a:lnTo>
                    <a:pt x="15884" y="118070"/>
                  </a:lnTo>
                  <a:lnTo>
                    <a:pt x="60219" y="3424"/>
                  </a:lnTo>
                  <a:cubicBezTo>
                    <a:pt x="61326" y="470"/>
                    <a:pt x="62062" y="-1377"/>
                    <a:pt x="66681" y="-1377"/>
                  </a:cubicBezTo>
                  <a:cubicBezTo>
                    <a:pt x="71299" y="-1377"/>
                    <a:pt x="72041" y="470"/>
                    <a:pt x="73148" y="3424"/>
                  </a:cubicBezTo>
                  <a:lnTo>
                    <a:pt x="105286" y="86500"/>
                  </a:lnTo>
                  <a:lnTo>
                    <a:pt x="137429" y="3424"/>
                  </a:lnTo>
                  <a:cubicBezTo>
                    <a:pt x="138536" y="470"/>
                    <a:pt x="139272" y="-1377"/>
                    <a:pt x="143891" y="-1377"/>
                  </a:cubicBezTo>
                  <a:cubicBezTo>
                    <a:pt x="148509" y="-1377"/>
                    <a:pt x="149251" y="470"/>
                    <a:pt x="150358" y="3424"/>
                  </a:cubicBezTo>
                  <a:lnTo>
                    <a:pt x="193024" y="113639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072" name="任意多边形: 形状 1071">
              <a:extLst>
                <a:ext uri="{FF2B5EF4-FFF2-40B4-BE49-F238E27FC236}">
                  <a16:creationId xmlns:a16="http://schemas.microsoft.com/office/drawing/2014/main" id="{78DE81FA-1DF9-96F5-BF3D-871CC34E6246}"/>
                </a:ext>
              </a:extLst>
            </p:cNvPr>
            <p:cNvSpPr/>
            <p:nvPr>
              <p:custDataLst>
                <p:tags r:id="rId95"/>
              </p:custDataLst>
            </p:nvPr>
          </p:nvSpPr>
          <p:spPr>
            <a:xfrm flipV="1">
              <a:off x="10732819" y="-8807953"/>
              <a:ext cx="68679" cy="117373"/>
            </a:xfrm>
            <a:custGeom>
              <a:avLst/>
              <a:gdLst>
                <a:gd name="connsiteX0" fmla="*/ 43200 w 68679"/>
                <a:gd name="connsiteY0" fmla="*/ 76057 h 117373"/>
                <a:gd name="connsiteX1" fmla="*/ 55879 w 68679"/>
                <a:gd name="connsiteY1" fmla="*/ 76057 h 117373"/>
                <a:gd name="connsiteX2" fmla="*/ 60144 w 68679"/>
                <a:gd name="connsiteY2" fmla="*/ 78901 h 117373"/>
                <a:gd name="connsiteX3" fmla="*/ 56134 w 68679"/>
                <a:gd name="connsiteY3" fmla="*/ 80715 h 117373"/>
                <a:gd name="connsiteX4" fmla="*/ 44104 w 68679"/>
                <a:gd name="connsiteY4" fmla="*/ 80715 h 117373"/>
                <a:gd name="connsiteX5" fmla="*/ 49152 w 68679"/>
                <a:gd name="connsiteY5" fmla="*/ 106829 h 117373"/>
                <a:gd name="connsiteX6" fmla="*/ 55746 w 68679"/>
                <a:gd name="connsiteY6" fmla="*/ 112383 h 117373"/>
                <a:gd name="connsiteX7" fmla="*/ 61825 w 68679"/>
                <a:gd name="connsiteY7" fmla="*/ 110831 h 117373"/>
                <a:gd name="connsiteX8" fmla="*/ 56134 w 68679"/>
                <a:gd name="connsiteY8" fmla="*/ 103725 h 117373"/>
                <a:gd name="connsiteX9" fmla="*/ 61309 w 68679"/>
                <a:gd name="connsiteY9" fmla="*/ 98941 h 117373"/>
                <a:gd name="connsiteX10" fmla="*/ 68680 w 68679"/>
                <a:gd name="connsiteY10" fmla="*/ 106829 h 117373"/>
                <a:gd name="connsiteX11" fmla="*/ 55746 w 68679"/>
                <a:gd name="connsiteY11" fmla="*/ 116003 h 117373"/>
                <a:gd name="connsiteX12" fmla="*/ 40227 w 68679"/>
                <a:gd name="connsiteY12" fmla="*/ 106308 h 117373"/>
                <a:gd name="connsiteX13" fmla="*/ 33888 w 68679"/>
                <a:gd name="connsiteY13" fmla="*/ 80715 h 117373"/>
                <a:gd name="connsiteX14" fmla="*/ 23672 w 68679"/>
                <a:gd name="connsiteY14" fmla="*/ 80715 h 117373"/>
                <a:gd name="connsiteX15" fmla="*/ 19401 w 68679"/>
                <a:gd name="connsiteY15" fmla="*/ 77871 h 117373"/>
                <a:gd name="connsiteX16" fmla="*/ 23411 w 68679"/>
                <a:gd name="connsiteY16" fmla="*/ 76057 h 117373"/>
                <a:gd name="connsiteX17" fmla="*/ 32984 w 68679"/>
                <a:gd name="connsiteY17" fmla="*/ 76057 h 117373"/>
                <a:gd name="connsiteX18" fmla="*/ 21603 w 68679"/>
                <a:gd name="connsiteY18" fmla="*/ 14915 h 117373"/>
                <a:gd name="connsiteX19" fmla="*/ 12545 w 68679"/>
                <a:gd name="connsiteY19" fmla="*/ 2249 h 117373"/>
                <a:gd name="connsiteX20" fmla="*/ 6855 w 68679"/>
                <a:gd name="connsiteY20" fmla="*/ 3801 h 117373"/>
                <a:gd name="connsiteX21" fmla="*/ 12545 w 68679"/>
                <a:gd name="connsiteY21" fmla="*/ 10907 h 117373"/>
                <a:gd name="connsiteX22" fmla="*/ 7376 w 68679"/>
                <a:gd name="connsiteY22" fmla="*/ 15692 h 117373"/>
                <a:gd name="connsiteX23" fmla="*/ 0 w 68679"/>
                <a:gd name="connsiteY23" fmla="*/ 7803 h 117373"/>
                <a:gd name="connsiteX24" fmla="*/ 12545 w 68679"/>
                <a:gd name="connsiteY24" fmla="*/ -1371 h 117373"/>
                <a:gd name="connsiteX25" fmla="*/ 28070 w 68679"/>
                <a:gd name="connsiteY25" fmla="*/ 10004 h 117373"/>
                <a:gd name="connsiteX26" fmla="*/ 35957 w 68679"/>
                <a:gd name="connsiteY26" fmla="*/ 36119 h 117373"/>
                <a:gd name="connsiteX27" fmla="*/ 43200 w 68679"/>
                <a:gd name="connsiteY27" fmla="*/ 76057 h 1173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68679" h="117373">
                  <a:moveTo>
                    <a:pt x="43200" y="76057"/>
                  </a:moveTo>
                  <a:lnTo>
                    <a:pt x="55879" y="76057"/>
                  </a:lnTo>
                  <a:cubicBezTo>
                    <a:pt x="58463" y="76057"/>
                    <a:pt x="60144" y="76057"/>
                    <a:pt x="60144" y="78901"/>
                  </a:cubicBezTo>
                  <a:cubicBezTo>
                    <a:pt x="60144" y="80715"/>
                    <a:pt x="58463" y="80715"/>
                    <a:pt x="56134" y="80715"/>
                  </a:cubicBezTo>
                  <a:lnTo>
                    <a:pt x="44104" y="80715"/>
                  </a:lnTo>
                  <a:cubicBezTo>
                    <a:pt x="47083" y="97134"/>
                    <a:pt x="48114" y="103076"/>
                    <a:pt x="49152" y="106829"/>
                  </a:cubicBezTo>
                  <a:cubicBezTo>
                    <a:pt x="49801" y="109673"/>
                    <a:pt x="52645" y="112383"/>
                    <a:pt x="55746" y="112383"/>
                  </a:cubicBezTo>
                  <a:cubicBezTo>
                    <a:pt x="55879" y="112383"/>
                    <a:pt x="59368" y="112383"/>
                    <a:pt x="61825" y="110831"/>
                  </a:cubicBezTo>
                  <a:cubicBezTo>
                    <a:pt x="56522" y="109151"/>
                    <a:pt x="56134" y="104501"/>
                    <a:pt x="56134" y="103725"/>
                  </a:cubicBezTo>
                  <a:cubicBezTo>
                    <a:pt x="56134" y="100881"/>
                    <a:pt x="58336" y="98941"/>
                    <a:pt x="61309" y="98941"/>
                  </a:cubicBezTo>
                  <a:cubicBezTo>
                    <a:pt x="64803" y="98941"/>
                    <a:pt x="68680" y="101912"/>
                    <a:pt x="68680" y="106829"/>
                  </a:cubicBezTo>
                  <a:cubicBezTo>
                    <a:pt x="68680" y="112771"/>
                    <a:pt x="62346" y="116003"/>
                    <a:pt x="55746" y="116003"/>
                  </a:cubicBezTo>
                  <a:cubicBezTo>
                    <a:pt x="50055" y="116003"/>
                    <a:pt x="43722" y="112771"/>
                    <a:pt x="40227" y="106308"/>
                  </a:cubicBezTo>
                  <a:cubicBezTo>
                    <a:pt x="37637" y="101524"/>
                    <a:pt x="36606" y="95708"/>
                    <a:pt x="33888" y="80715"/>
                  </a:cubicBezTo>
                  <a:lnTo>
                    <a:pt x="23672" y="80715"/>
                  </a:lnTo>
                  <a:cubicBezTo>
                    <a:pt x="21087" y="80715"/>
                    <a:pt x="19401" y="80715"/>
                    <a:pt x="19401" y="77871"/>
                  </a:cubicBezTo>
                  <a:cubicBezTo>
                    <a:pt x="19401" y="76057"/>
                    <a:pt x="21087" y="76057"/>
                    <a:pt x="23411" y="76057"/>
                  </a:cubicBezTo>
                  <a:lnTo>
                    <a:pt x="32984" y="76057"/>
                  </a:lnTo>
                  <a:cubicBezTo>
                    <a:pt x="32857" y="75281"/>
                    <a:pt x="24703" y="28746"/>
                    <a:pt x="21603" y="14915"/>
                  </a:cubicBezTo>
                  <a:cubicBezTo>
                    <a:pt x="20954" y="12072"/>
                    <a:pt x="18758" y="2249"/>
                    <a:pt x="12545" y="2249"/>
                  </a:cubicBezTo>
                  <a:cubicBezTo>
                    <a:pt x="12418" y="2249"/>
                    <a:pt x="9312" y="2249"/>
                    <a:pt x="6855" y="3801"/>
                  </a:cubicBezTo>
                  <a:cubicBezTo>
                    <a:pt x="12158" y="5481"/>
                    <a:pt x="12545" y="10131"/>
                    <a:pt x="12545" y="10907"/>
                  </a:cubicBezTo>
                  <a:cubicBezTo>
                    <a:pt x="12545" y="13751"/>
                    <a:pt x="10350" y="15692"/>
                    <a:pt x="7376" y="15692"/>
                  </a:cubicBezTo>
                  <a:cubicBezTo>
                    <a:pt x="3883" y="15692"/>
                    <a:pt x="0" y="12720"/>
                    <a:pt x="0" y="7803"/>
                  </a:cubicBezTo>
                  <a:cubicBezTo>
                    <a:pt x="0" y="1989"/>
                    <a:pt x="6079" y="-1371"/>
                    <a:pt x="12545" y="-1371"/>
                  </a:cubicBezTo>
                  <a:cubicBezTo>
                    <a:pt x="20827" y="-1371"/>
                    <a:pt x="26517" y="7160"/>
                    <a:pt x="28070" y="10004"/>
                  </a:cubicBezTo>
                  <a:cubicBezTo>
                    <a:pt x="32723" y="18662"/>
                    <a:pt x="35702" y="34567"/>
                    <a:pt x="35957" y="36119"/>
                  </a:cubicBezTo>
                  <a:lnTo>
                    <a:pt x="43200" y="76057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073" name="任意多边形: 形状 1072">
              <a:extLst>
                <a:ext uri="{FF2B5EF4-FFF2-40B4-BE49-F238E27FC236}">
                  <a16:creationId xmlns:a16="http://schemas.microsoft.com/office/drawing/2014/main" id="{B2B496A4-8C54-7A2C-1AD8-6B88BBCAC7E9}"/>
                </a:ext>
              </a:extLst>
            </p:cNvPr>
            <p:cNvSpPr/>
            <p:nvPr>
              <p:custDataLst>
                <p:tags r:id="rId96"/>
              </p:custDataLst>
            </p:nvPr>
          </p:nvSpPr>
          <p:spPr>
            <a:xfrm flipV="1">
              <a:off x="10827651" y="-8872760"/>
              <a:ext cx="316373" cy="130156"/>
            </a:xfrm>
            <a:custGeom>
              <a:avLst/>
              <a:gdLst>
                <a:gd name="connsiteX0" fmla="*/ 26048 w 316373"/>
                <a:gd name="connsiteY0" fmla="*/ 43300 h 130156"/>
                <a:gd name="connsiteX1" fmla="*/ 54309 w 316373"/>
                <a:gd name="connsiteY1" fmla="*/ 47545 h 130156"/>
                <a:gd name="connsiteX2" fmla="*/ 68158 w 316373"/>
                <a:gd name="connsiteY2" fmla="*/ 66565 h 130156"/>
                <a:gd name="connsiteX3" fmla="*/ 48398 w 316373"/>
                <a:gd name="connsiteY3" fmla="*/ 82255 h 130156"/>
                <a:gd name="connsiteX4" fmla="*/ 0 w 316373"/>
                <a:gd name="connsiteY4" fmla="*/ 32041 h 130156"/>
                <a:gd name="connsiteX5" fmla="*/ 29003 w 316373"/>
                <a:gd name="connsiteY5" fmla="*/ -1377 h 130156"/>
                <a:gd name="connsiteX6" fmla="*/ 70934 w 316373"/>
                <a:gd name="connsiteY6" fmla="*/ 20412 h 130156"/>
                <a:gd name="connsiteX7" fmla="*/ 68715 w 316373"/>
                <a:gd name="connsiteY7" fmla="*/ 22809 h 130156"/>
                <a:gd name="connsiteX8" fmla="*/ 66316 w 316373"/>
                <a:gd name="connsiteY8" fmla="*/ 20961 h 130156"/>
                <a:gd name="connsiteX9" fmla="*/ 29374 w 316373"/>
                <a:gd name="connsiteY9" fmla="*/ 2689 h 130156"/>
                <a:gd name="connsiteX10" fmla="*/ 13299 w 316373"/>
                <a:gd name="connsiteY10" fmla="*/ 24100 h 130156"/>
                <a:gd name="connsiteX11" fmla="*/ 16254 w 316373"/>
                <a:gd name="connsiteY11" fmla="*/ 43300 h 130156"/>
                <a:gd name="connsiteX12" fmla="*/ 26048 w 316373"/>
                <a:gd name="connsiteY12" fmla="*/ 43300 h 130156"/>
                <a:gd name="connsiteX13" fmla="*/ 17367 w 316373"/>
                <a:gd name="connsiteY13" fmla="*/ 47365 h 130156"/>
                <a:gd name="connsiteX14" fmla="*/ 48398 w 316373"/>
                <a:gd name="connsiteY14" fmla="*/ 78195 h 130156"/>
                <a:gd name="connsiteX15" fmla="*/ 62068 w 316373"/>
                <a:gd name="connsiteY15" fmla="*/ 66565 h 130156"/>
                <a:gd name="connsiteX16" fmla="*/ 24941 w 316373"/>
                <a:gd name="connsiteY16" fmla="*/ 47365 h 130156"/>
                <a:gd name="connsiteX17" fmla="*/ 17367 w 316373"/>
                <a:gd name="connsiteY17" fmla="*/ 47365 h 130156"/>
                <a:gd name="connsiteX18" fmla="*/ 93773 w 316373"/>
                <a:gd name="connsiteY18" fmla="*/ 11550 h 130156"/>
                <a:gd name="connsiteX19" fmla="*/ 92110 w 316373"/>
                <a:gd name="connsiteY19" fmla="*/ 3610 h 130156"/>
                <a:gd name="connsiteX20" fmla="*/ 97470 w 316373"/>
                <a:gd name="connsiteY20" fmla="*/ -1377 h 130156"/>
                <a:gd name="connsiteX21" fmla="*/ 104302 w 316373"/>
                <a:gd name="connsiteY21" fmla="*/ 3796 h 130156"/>
                <a:gd name="connsiteX22" fmla="*/ 107814 w 316373"/>
                <a:gd name="connsiteY22" fmla="*/ 17458 h 130156"/>
                <a:gd name="connsiteX23" fmla="*/ 111876 w 316373"/>
                <a:gd name="connsiteY23" fmla="*/ 34074 h 130156"/>
                <a:gd name="connsiteX24" fmla="*/ 115017 w 316373"/>
                <a:gd name="connsiteY24" fmla="*/ 46439 h 130156"/>
                <a:gd name="connsiteX25" fmla="*/ 117415 w 316373"/>
                <a:gd name="connsiteY25" fmla="*/ 55671 h 130156"/>
                <a:gd name="connsiteX26" fmla="*/ 147525 w 316373"/>
                <a:gd name="connsiteY26" fmla="*/ 78195 h 130156"/>
                <a:gd name="connsiteX27" fmla="*/ 157498 w 316373"/>
                <a:gd name="connsiteY27" fmla="*/ 65273 h 130156"/>
                <a:gd name="connsiteX28" fmla="*/ 154728 w 316373"/>
                <a:gd name="connsiteY28" fmla="*/ 49949 h 130156"/>
                <a:gd name="connsiteX29" fmla="*/ 149559 w 316373"/>
                <a:gd name="connsiteY29" fmla="*/ 28531 h 130156"/>
                <a:gd name="connsiteX30" fmla="*/ 145862 w 316373"/>
                <a:gd name="connsiteY30" fmla="*/ 14503 h 130156"/>
                <a:gd name="connsiteX31" fmla="*/ 143463 w 316373"/>
                <a:gd name="connsiteY31" fmla="*/ 3610 h 130156"/>
                <a:gd name="connsiteX32" fmla="*/ 148818 w 316373"/>
                <a:gd name="connsiteY32" fmla="*/ -1377 h 130156"/>
                <a:gd name="connsiteX33" fmla="*/ 157133 w 316373"/>
                <a:gd name="connsiteY33" fmla="*/ 9146 h 130156"/>
                <a:gd name="connsiteX34" fmla="*/ 168213 w 316373"/>
                <a:gd name="connsiteY34" fmla="*/ 53638 h 130156"/>
                <a:gd name="connsiteX35" fmla="*/ 198694 w 316373"/>
                <a:gd name="connsiteY35" fmla="*/ 78195 h 130156"/>
                <a:gd name="connsiteX36" fmla="*/ 208666 w 316373"/>
                <a:gd name="connsiteY36" fmla="*/ 65273 h 130156"/>
                <a:gd name="connsiteX37" fmla="*/ 197216 w 316373"/>
                <a:gd name="connsiteY37" fmla="*/ 23915 h 130156"/>
                <a:gd name="connsiteX38" fmla="*/ 194810 w 316373"/>
                <a:gd name="connsiteY38" fmla="*/ 13763 h 130156"/>
                <a:gd name="connsiteX39" fmla="*/ 209959 w 316373"/>
                <a:gd name="connsiteY39" fmla="*/ -1377 h 130156"/>
                <a:gd name="connsiteX40" fmla="*/ 234158 w 316373"/>
                <a:gd name="connsiteY40" fmla="*/ 27055 h 130156"/>
                <a:gd name="connsiteX41" fmla="*/ 231938 w 316373"/>
                <a:gd name="connsiteY41" fmla="*/ 28902 h 130156"/>
                <a:gd name="connsiteX42" fmla="*/ 229168 w 316373"/>
                <a:gd name="connsiteY42" fmla="*/ 25578 h 130156"/>
                <a:gd name="connsiteX43" fmla="*/ 210330 w 316373"/>
                <a:gd name="connsiteY43" fmla="*/ 2689 h 130156"/>
                <a:gd name="connsiteX44" fmla="*/ 205896 w 316373"/>
                <a:gd name="connsiteY44" fmla="*/ 8782 h 130156"/>
                <a:gd name="connsiteX45" fmla="*/ 209223 w 316373"/>
                <a:gd name="connsiteY45" fmla="*/ 21888 h 130156"/>
                <a:gd name="connsiteX46" fmla="*/ 220487 w 316373"/>
                <a:gd name="connsiteY46" fmla="*/ 62500 h 130156"/>
                <a:gd name="connsiteX47" fmla="*/ 199244 w 316373"/>
                <a:gd name="connsiteY47" fmla="*/ 82255 h 130156"/>
                <a:gd name="connsiteX48" fmla="*/ 169134 w 316373"/>
                <a:gd name="connsiteY48" fmla="*/ 64347 h 130156"/>
                <a:gd name="connsiteX49" fmla="*/ 163224 w 316373"/>
                <a:gd name="connsiteY49" fmla="*/ 77454 h 130156"/>
                <a:gd name="connsiteX50" fmla="*/ 148081 w 316373"/>
                <a:gd name="connsiteY50" fmla="*/ 82255 h 130156"/>
                <a:gd name="connsiteX51" fmla="*/ 119264 w 316373"/>
                <a:gd name="connsiteY51" fmla="*/ 66194 h 130156"/>
                <a:gd name="connsiteX52" fmla="*/ 102268 w 316373"/>
                <a:gd name="connsiteY52" fmla="*/ 82255 h 130156"/>
                <a:gd name="connsiteX53" fmla="*/ 88604 w 316373"/>
                <a:gd name="connsiteY53" fmla="*/ 71731 h 130156"/>
                <a:gd name="connsiteX54" fmla="*/ 82873 w 316373"/>
                <a:gd name="connsiteY54" fmla="*/ 53823 h 130156"/>
                <a:gd name="connsiteX55" fmla="*/ 85092 w 316373"/>
                <a:gd name="connsiteY55" fmla="*/ 51982 h 130156"/>
                <a:gd name="connsiteX56" fmla="*/ 88233 w 316373"/>
                <a:gd name="connsiteY56" fmla="*/ 56227 h 130156"/>
                <a:gd name="connsiteX57" fmla="*/ 101717 w 316373"/>
                <a:gd name="connsiteY57" fmla="*/ 78195 h 130156"/>
                <a:gd name="connsiteX58" fmla="*/ 107443 w 316373"/>
                <a:gd name="connsiteY58" fmla="*/ 69704 h 130156"/>
                <a:gd name="connsiteX59" fmla="*/ 104487 w 316373"/>
                <a:gd name="connsiteY59" fmla="*/ 54194 h 130156"/>
                <a:gd name="connsiteX60" fmla="*/ 93773 w 316373"/>
                <a:gd name="connsiteY60" fmla="*/ 11550 h 130156"/>
                <a:gd name="connsiteX61" fmla="*/ 283863 w 316373"/>
                <a:gd name="connsiteY61" fmla="*/ 126746 h 130156"/>
                <a:gd name="connsiteX62" fmla="*/ 281466 w 316373"/>
                <a:gd name="connsiteY62" fmla="*/ 128779 h 130156"/>
                <a:gd name="connsiteX63" fmla="*/ 258928 w 316373"/>
                <a:gd name="connsiteY63" fmla="*/ 126932 h 130156"/>
                <a:gd name="connsiteX64" fmla="*/ 255417 w 316373"/>
                <a:gd name="connsiteY64" fmla="*/ 123242 h 130156"/>
                <a:gd name="connsiteX65" fmla="*/ 259850 w 316373"/>
                <a:gd name="connsiteY65" fmla="*/ 121024 h 130156"/>
                <a:gd name="connsiteX66" fmla="*/ 269088 w 316373"/>
                <a:gd name="connsiteY66" fmla="*/ 117885 h 130156"/>
                <a:gd name="connsiteX67" fmla="*/ 266503 w 316373"/>
                <a:gd name="connsiteY67" fmla="*/ 106440 h 130156"/>
                <a:gd name="connsiteX68" fmla="*/ 251355 w 316373"/>
                <a:gd name="connsiteY68" fmla="*/ 46254 h 130156"/>
                <a:gd name="connsiteX69" fmla="*/ 248399 w 316373"/>
                <a:gd name="connsiteY69" fmla="*/ 27610 h 130156"/>
                <a:gd name="connsiteX70" fmla="*/ 271856 w 316373"/>
                <a:gd name="connsiteY70" fmla="*/ -1377 h 130156"/>
                <a:gd name="connsiteX71" fmla="*/ 316373 w 316373"/>
                <a:gd name="connsiteY71" fmla="*/ 52717 h 130156"/>
                <a:gd name="connsiteX72" fmla="*/ 291809 w 316373"/>
                <a:gd name="connsiteY72" fmla="*/ 82255 h 130156"/>
                <a:gd name="connsiteX73" fmla="*/ 270200 w 316373"/>
                <a:gd name="connsiteY73" fmla="*/ 71181 h 130156"/>
                <a:gd name="connsiteX74" fmla="*/ 283863 w 316373"/>
                <a:gd name="connsiteY74" fmla="*/ 126746 h 130156"/>
                <a:gd name="connsiteX75" fmla="*/ 266503 w 316373"/>
                <a:gd name="connsiteY75" fmla="*/ 56962 h 130156"/>
                <a:gd name="connsiteX76" fmla="*/ 269274 w 316373"/>
                <a:gd name="connsiteY76" fmla="*/ 63426 h 130156"/>
                <a:gd name="connsiteX77" fmla="*/ 291438 w 316373"/>
                <a:gd name="connsiteY77" fmla="*/ 78195 h 130156"/>
                <a:gd name="connsiteX78" fmla="*/ 303074 w 316373"/>
                <a:gd name="connsiteY78" fmla="*/ 60844 h 130156"/>
                <a:gd name="connsiteX79" fmla="*/ 293658 w 316373"/>
                <a:gd name="connsiteY79" fmla="*/ 21703 h 130156"/>
                <a:gd name="connsiteX80" fmla="*/ 271856 w 316373"/>
                <a:gd name="connsiteY80" fmla="*/ 2689 h 130156"/>
                <a:gd name="connsiteX81" fmla="*/ 259484 w 316373"/>
                <a:gd name="connsiteY81" fmla="*/ 21332 h 130156"/>
                <a:gd name="connsiteX82" fmla="*/ 262440 w 316373"/>
                <a:gd name="connsiteY82" fmla="*/ 39981 h 130156"/>
                <a:gd name="connsiteX83" fmla="*/ 266503 w 316373"/>
                <a:gd name="connsiteY83" fmla="*/ 56962 h 130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</a:cxnLst>
              <a:rect l="l" t="t" r="r" b="b"/>
              <a:pathLst>
                <a:path w="316373" h="130156">
                  <a:moveTo>
                    <a:pt x="26048" y="43300"/>
                  </a:moveTo>
                  <a:cubicBezTo>
                    <a:pt x="31402" y="43300"/>
                    <a:pt x="45072" y="43671"/>
                    <a:pt x="54309" y="47545"/>
                  </a:cubicBezTo>
                  <a:cubicBezTo>
                    <a:pt x="67237" y="53088"/>
                    <a:pt x="68158" y="63976"/>
                    <a:pt x="68158" y="66565"/>
                  </a:cubicBezTo>
                  <a:cubicBezTo>
                    <a:pt x="68158" y="74685"/>
                    <a:pt x="61141" y="82255"/>
                    <a:pt x="48398" y="82255"/>
                  </a:cubicBezTo>
                  <a:cubicBezTo>
                    <a:pt x="27896" y="82255"/>
                    <a:pt x="0" y="64347"/>
                    <a:pt x="0" y="32041"/>
                  </a:cubicBezTo>
                  <a:cubicBezTo>
                    <a:pt x="0" y="13213"/>
                    <a:pt x="10900" y="-1377"/>
                    <a:pt x="29003" y="-1377"/>
                  </a:cubicBezTo>
                  <a:cubicBezTo>
                    <a:pt x="55416" y="-1377"/>
                    <a:pt x="70934" y="18193"/>
                    <a:pt x="70934" y="20412"/>
                  </a:cubicBezTo>
                  <a:cubicBezTo>
                    <a:pt x="70934" y="21518"/>
                    <a:pt x="69822" y="22809"/>
                    <a:pt x="68715" y="22809"/>
                  </a:cubicBezTo>
                  <a:cubicBezTo>
                    <a:pt x="67793" y="22809"/>
                    <a:pt x="67422" y="22439"/>
                    <a:pt x="66316" y="20961"/>
                  </a:cubicBezTo>
                  <a:cubicBezTo>
                    <a:pt x="51724" y="2689"/>
                    <a:pt x="31587" y="2689"/>
                    <a:pt x="29374" y="2689"/>
                  </a:cubicBezTo>
                  <a:cubicBezTo>
                    <a:pt x="14962" y="2689"/>
                    <a:pt x="13299" y="18193"/>
                    <a:pt x="13299" y="24100"/>
                  </a:cubicBezTo>
                  <a:cubicBezTo>
                    <a:pt x="13299" y="26319"/>
                    <a:pt x="13484" y="32041"/>
                    <a:pt x="16254" y="43300"/>
                  </a:cubicBezTo>
                  <a:lnTo>
                    <a:pt x="26048" y="43300"/>
                  </a:lnTo>
                  <a:close/>
                  <a:moveTo>
                    <a:pt x="17367" y="47365"/>
                  </a:moveTo>
                  <a:cubicBezTo>
                    <a:pt x="24570" y="75427"/>
                    <a:pt x="43594" y="78195"/>
                    <a:pt x="48398" y="78195"/>
                  </a:cubicBezTo>
                  <a:cubicBezTo>
                    <a:pt x="57079" y="78195"/>
                    <a:pt x="62068" y="72837"/>
                    <a:pt x="62068" y="66565"/>
                  </a:cubicBezTo>
                  <a:cubicBezTo>
                    <a:pt x="62068" y="47365"/>
                    <a:pt x="32509" y="47365"/>
                    <a:pt x="24941" y="47365"/>
                  </a:cubicBezTo>
                  <a:lnTo>
                    <a:pt x="17367" y="47365"/>
                  </a:lnTo>
                  <a:close/>
                  <a:moveTo>
                    <a:pt x="93773" y="11550"/>
                  </a:moveTo>
                  <a:cubicBezTo>
                    <a:pt x="93216" y="8782"/>
                    <a:pt x="92110" y="4531"/>
                    <a:pt x="92110" y="3610"/>
                  </a:cubicBezTo>
                  <a:cubicBezTo>
                    <a:pt x="92110" y="286"/>
                    <a:pt x="94694" y="-1377"/>
                    <a:pt x="97470" y="-1377"/>
                  </a:cubicBezTo>
                  <a:cubicBezTo>
                    <a:pt x="99683" y="-1377"/>
                    <a:pt x="103010" y="100"/>
                    <a:pt x="104302" y="3796"/>
                  </a:cubicBezTo>
                  <a:cubicBezTo>
                    <a:pt x="104487" y="4166"/>
                    <a:pt x="106701" y="12842"/>
                    <a:pt x="107814" y="17458"/>
                  </a:cubicBezTo>
                  <a:lnTo>
                    <a:pt x="111876" y="34074"/>
                  </a:lnTo>
                  <a:cubicBezTo>
                    <a:pt x="112983" y="38134"/>
                    <a:pt x="114089" y="42194"/>
                    <a:pt x="115017" y="46439"/>
                  </a:cubicBezTo>
                  <a:cubicBezTo>
                    <a:pt x="115752" y="49578"/>
                    <a:pt x="117230" y="54935"/>
                    <a:pt x="117415" y="55671"/>
                  </a:cubicBezTo>
                  <a:cubicBezTo>
                    <a:pt x="120185" y="61393"/>
                    <a:pt x="129979" y="78195"/>
                    <a:pt x="147525" y="78195"/>
                  </a:cubicBezTo>
                  <a:cubicBezTo>
                    <a:pt x="155835" y="78195"/>
                    <a:pt x="157498" y="71360"/>
                    <a:pt x="157498" y="65273"/>
                  </a:cubicBezTo>
                  <a:cubicBezTo>
                    <a:pt x="157498" y="60658"/>
                    <a:pt x="156206" y="55486"/>
                    <a:pt x="154728" y="49949"/>
                  </a:cubicBezTo>
                  <a:lnTo>
                    <a:pt x="149559" y="28531"/>
                  </a:lnTo>
                  <a:lnTo>
                    <a:pt x="145862" y="14503"/>
                  </a:lnTo>
                  <a:cubicBezTo>
                    <a:pt x="145126" y="10809"/>
                    <a:pt x="143463" y="4531"/>
                    <a:pt x="143463" y="3610"/>
                  </a:cubicBezTo>
                  <a:cubicBezTo>
                    <a:pt x="143463" y="286"/>
                    <a:pt x="146048" y="-1377"/>
                    <a:pt x="148818" y="-1377"/>
                  </a:cubicBezTo>
                  <a:cubicBezTo>
                    <a:pt x="154543" y="-1377"/>
                    <a:pt x="155655" y="3239"/>
                    <a:pt x="157133" y="9146"/>
                  </a:cubicBezTo>
                  <a:cubicBezTo>
                    <a:pt x="159717" y="19485"/>
                    <a:pt x="166549" y="46439"/>
                    <a:pt x="168213" y="53638"/>
                  </a:cubicBezTo>
                  <a:cubicBezTo>
                    <a:pt x="168769" y="56042"/>
                    <a:pt x="178556" y="78195"/>
                    <a:pt x="198694" y="78195"/>
                  </a:cubicBezTo>
                  <a:cubicBezTo>
                    <a:pt x="206632" y="78195"/>
                    <a:pt x="208666" y="71917"/>
                    <a:pt x="208666" y="65273"/>
                  </a:cubicBezTo>
                  <a:cubicBezTo>
                    <a:pt x="208666" y="54750"/>
                    <a:pt x="200908" y="33703"/>
                    <a:pt x="197216" y="23915"/>
                  </a:cubicBezTo>
                  <a:cubicBezTo>
                    <a:pt x="195552" y="19485"/>
                    <a:pt x="194810" y="17458"/>
                    <a:pt x="194810" y="13763"/>
                  </a:cubicBezTo>
                  <a:cubicBezTo>
                    <a:pt x="194810" y="5086"/>
                    <a:pt x="201279" y="-1377"/>
                    <a:pt x="209959" y="-1377"/>
                  </a:cubicBezTo>
                  <a:cubicBezTo>
                    <a:pt x="227319" y="-1377"/>
                    <a:pt x="234158" y="25578"/>
                    <a:pt x="234158" y="27055"/>
                  </a:cubicBezTo>
                  <a:cubicBezTo>
                    <a:pt x="234158" y="28902"/>
                    <a:pt x="232495" y="28902"/>
                    <a:pt x="231938" y="28902"/>
                  </a:cubicBezTo>
                  <a:cubicBezTo>
                    <a:pt x="230090" y="28902"/>
                    <a:pt x="230090" y="28346"/>
                    <a:pt x="229168" y="25578"/>
                  </a:cubicBezTo>
                  <a:cubicBezTo>
                    <a:pt x="226398" y="15795"/>
                    <a:pt x="220487" y="2689"/>
                    <a:pt x="210330" y="2689"/>
                  </a:cubicBezTo>
                  <a:cubicBezTo>
                    <a:pt x="207188" y="2689"/>
                    <a:pt x="205896" y="4531"/>
                    <a:pt x="205896" y="8782"/>
                  </a:cubicBezTo>
                  <a:cubicBezTo>
                    <a:pt x="205896" y="13392"/>
                    <a:pt x="207559" y="17822"/>
                    <a:pt x="209223" y="21888"/>
                  </a:cubicBezTo>
                  <a:cubicBezTo>
                    <a:pt x="212729" y="31485"/>
                    <a:pt x="220487" y="51982"/>
                    <a:pt x="220487" y="62500"/>
                  </a:cubicBezTo>
                  <a:cubicBezTo>
                    <a:pt x="220487" y="74500"/>
                    <a:pt x="213100" y="82255"/>
                    <a:pt x="199244" y="82255"/>
                  </a:cubicBezTo>
                  <a:cubicBezTo>
                    <a:pt x="185394" y="82255"/>
                    <a:pt x="175972" y="74135"/>
                    <a:pt x="169134" y="64347"/>
                  </a:cubicBezTo>
                  <a:cubicBezTo>
                    <a:pt x="168955" y="66751"/>
                    <a:pt x="168398" y="73023"/>
                    <a:pt x="163224" y="77454"/>
                  </a:cubicBezTo>
                  <a:cubicBezTo>
                    <a:pt x="158610" y="81334"/>
                    <a:pt x="152695" y="82255"/>
                    <a:pt x="148081" y="82255"/>
                  </a:cubicBezTo>
                  <a:cubicBezTo>
                    <a:pt x="131456" y="82255"/>
                    <a:pt x="122405" y="70439"/>
                    <a:pt x="119264" y="66194"/>
                  </a:cubicBezTo>
                  <a:cubicBezTo>
                    <a:pt x="118343" y="76717"/>
                    <a:pt x="110583" y="82255"/>
                    <a:pt x="102268" y="82255"/>
                  </a:cubicBezTo>
                  <a:cubicBezTo>
                    <a:pt x="93773" y="82255"/>
                    <a:pt x="90261" y="75056"/>
                    <a:pt x="88604" y="71731"/>
                  </a:cubicBezTo>
                  <a:cubicBezTo>
                    <a:pt x="85277" y="65273"/>
                    <a:pt x="82873" y="54380"/>
                    <a:pt x="82873" y="53823"/>
                  </a:cubicBezTo>
                  <a:cubicBezTo>
                    <a:pt x="82873" y="51982"/>
                    <a:pt x="84721" y="51982"/>
                    <a:pt x="85092" y="51982"/>
                  </a:cubicBezTo>
                  <a:cubicBezTo>
                    <a:pt x="86941" y="51982"/>
                    <a:pt x="87126" y="52162"/>
                    <a:pt x="88233" y="56227"/>
                  </a:cubicBezTo>
                  <a:cubicBezTo>
                    <a:pt x="91374" y="69334"/>
                    <a:pt x="95065" y="78195"/>
                    <a:pt x="101717" y="78195"/>
                  </a:cubicBezTo>
                  <a:cubicBezTo>
                    <a:pt x="104673" y="78195"/>
                    <a:pt x="107443" y="76717"/>
                    <a:pt x="107443" y="69704"/>
                  </a:cubicBezTo>
                  <a:cubicBezTo>
                    <a:pt x="107443" y="65824"/>
                    <a:pt x="106886" y="63797"/>
                    <a:pt x="104487" y="54194"/>
                  </a:cubicBezTo>
                  <a:lnTo>
                    <a:pt x="93773" y="11550"/>
                  </a:lnTo>
                  <a:close/>
                  <a:moveTo>
                    <a:pt x="283863" y="126746"/>
                  </a:moveTo>
                  <a:cubicBezTo>
                    <a:pt x="283863" y="126932"/>
                    <a:pt x="283863" y="128779"/>
                    <a:pt x="281466" y="128779"/>
                  </a:cubicBezTo>
                  <a:cubicBezTo>
                    <a:pt x="277217" y="128779"/>
                    <a:pt x="263733" y="127303"/>
                    <a:pt x="258928" y="126932"/>
                  </a:cubicBezTo>
                  <a:cubicBezTo>
                    <a:pt x="257452" y="126746"/>
                    <a:pt x="255417" y="126561"/>
                    <a:pt x="255417" y="123242"/>
                  </a:cubicBezTo>
                  <a:cubicBezTo>
                    <a:pt x="255417" y="121024"/>
                    <a:pt x="257081" y="121024"/>
                    <a:pt x="259850" y="121024"/>
                  </a:cubicBezTo>
                  <a:cubicBezTo>
                    <a:pt x="268722" y="121024"/>
                    <a:pt x="269088" y="119733"/>
                    <a:pt x="269088" y="117885"/>
                  </a:cubicBezTo>
                  <a:cubicBezTo>
                    <a:pt x="269088" y="116594"/>
                    <a:pt x="267425" y="110316"/>
                    <a:pt x="266503" y="106440"/>
                  </a:cubicBezTo>
                  <a:lnTo>
                    <a:pt x="251355" y="46254"/>
                  </a:lnTo>
                  <a:cubicBezTo>
                    <a:pt x="249141" y="37028"/>
                    <a:pt x="248399" y="34074"/>
                    <a:pt x="248399" y="27610"/>
                  </a:cubicBezTo>
                  <a:cubicBezTo>
                    <a:pt x="248399" y="10074"/>
                    <a:pt x="258194" y="-1377"/>
                    <a:pt x="271856" y="-1377"/>
                  </a:cubicBezTo>
                  <a:cubicBezTo>
                    <a:pt x="293658" y="-1377"/>
                    <a:pt x="316373" y="26133"/>
                    <a:pt x="316373" y="52717"/>
                  </a:cubicBezTo>
                  <a:cubicBezTo>
                    <a:pt x="316373" y="69519"/>
                    <a:pt x="306584" y="82255"/>
                    <a:pt x="291809" y="82255"/>
                  </a:cubicBezTo>
                  <a:cubicBezTo>
                    <a:pt x="283312" y="82255"/>
                    <a:pt x="275739" y="76903"/>
                    <a:pt x="270200" y="71181"/>
                  </a:cubicBezTo>
                  <a:lnTo>
                    <a:pt x="283863" y="126746"/>
                  </a:lnTo>
                  <a:close/>
                  <a:moveTo>
                    <a:pt x="266503" y="56962"/>
                  </a:moveTo>
                  <a:cubicBezTo>
                    <a:pt x="267610" y="61022"/>
                    <a:pt x="267610" y="61393"/>
                    <a:pt x="269274" y="63426"/>
                  </a:cubicBezTo>
                  <a:cubicBezTo>
                    <a:pt x="278324" y="75427"/>
                    <a:pt x="286634" y="78195"/>
                    <a:pt x="291438" y="78195"/>
                  </a:cubicBezTo>
                  <a:cubicBezTo>
                    <a:pt x="298090" y="78195"/>
                    <a:pt x="303074" y="72658"/>
                    <a:pt x="303074" y="60844"/>
                  </a:cubicBezTo>
                  <a:cubicBezTo>
                    <a:pt x="303074" y="49949"/>
                    <a:pt x="296983" y="28717"/>
                    <a:pt x="293658" y="21703"/>
                  </a:cubicBezTo>
                  <a:cubicBezTo>
                    <a:pt x="287561" y="9332"/>
                    <a:pt x="279066" y="2689"/>
                    <a:pt x="271856" y="2689"/>
                  </a:cubicBezTo>
                  <a:cubicBezTo>
                    <a:pt x="265582" y="2689"/>
                    <a:pt x="259484" y="7670"/>
                    <a:pt x="259484" y="21332"/>
                  </a:cubicBezTo>
                  <a:cubicBezTo>
                    <a:pt x="259484" y="24842"/>
                    <a:pt x="259484" y="28346"/>
                    <a:pt x="262440" y="39981"/>
                  </a:cubicBezTo>
                  <a:lnTo>
                    <a:pt x="266503" y="56962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074" name="任意多边形: 形状 1073">
              <a:extLst>
                <a:ext uri="{FF2B5EF4-FFF2-40B4-BE49-F238E27FC236}">
                  <a16:creationId xmlns:a16="http://schemas.microsoft.com/office/drawing/2014/main" id="{64994F09-F282-BDBA-3BAF-3B1EACCA7EF0}"/>
                </a:ext>
              </a:extLst>
            </p:cNvPr>
            <p:cNvSpPr/>
            <p:nvPr>
              <p:custDataLst>
                <p:tags r:id="rId97"/>
              </p:custDataLst>
            </p:nvPr>
          </p:nvSpPr>
          <p:spPr>
            <a:xfrm flipV="1">
              <a:off x="11152875" y="-8893145"/>
              <a:ext cx="32468" cy="66962"/>
            </a:xfrm>
            <a:custGeom>
              <a:avLst/>
              <a:gdLst>
                <a:gd name="connsiteX0" fmla="*/ 31304 w 32468"/>
                <a:gd name="connsiteY0" fmla="*/ 54332 h 66962"/>
                <a:gd name="connsiteX1" fmla="*/ 32468 w 32468"/>
                <a:gd name="connsiteY1" fmla="*/ 58468 h 66962"/>
                <a:gd name="connsiteX2" fmla="*/ 24837 w 32468"/>
                <a:gd name="connsiteY2" fmla="*/ 65580 h 66962"/>
                <a:gd name="connsiteX3" fmla="*/ 17721 w 32468"/>
                <a:gd name="connsiteY3" fmla="*/ 59504 h 66962"/>
                <a:gd name="connsiteX4" fmla="*/ 649 w 32468"/>
                <a:gd name="connsiteY4" fmla="*/ 3529 h 66962"/>
                <a:gd name="connsiteX5" fmla="*/ 0 w 32468"/>
                <a:gd name="connsiteY5" fmla="*/ 1461 h 66962"/>
                <a:gd name="connsiteX6" fmla="*/ 5047 w 32468"/>
                <a:gd name="connsiteY6" fmla="*/ -1383 h 66962"/>
                <a:gd name="connsiteX7" fmla="*/ 6988 w 32468"/>
                <a:gd name="connsiteY7" fmla="*/ 817 h 66962"/>
                <a:gd name="connsiteX8" fmla="*/ 31304 w 32468"/>
                <a:gd name="connsiteY8" fmla="*/ 54332 h 66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2468" h="66962">
                  <a:moveTo>
                    <a:pt x="31304" y="54332"/>
                  </a:moveTo>
                  <a:cubicBezTo>
                    <a:pt x="32335" y="56528"/>
                    <a:pt x="32468" y="57564"/>
                    <a:pt x="32468" y="58468"/>
                  </a:cubicBezTo>
                  <a:cubicBezTo>
                    <a:pt x="32468" y="62476"/>
                    <a:pt x="28847" y="65580"/>
                    <a:pt x="24837" y="65580"/>
                  </a:cubicBezTo>
                  <a:cubicBezTo>
                    <a:pt x="19922" y="65580"/>
                    <a:pt x="18370" y="61572"/>
                    <a:pt x="17721" y="59504"/>
                  </a:cubicBezTo>
                  <a:lnTo>
                    <a:pt x="649" y="3529"/>
                  </a:lnTo>
                  <a:cubicBezTo>
                    <a:pt x="521" y="3273"/>
                    <a:pt x="0" y="1588"/>
                    <a:pt x="0" y="1461"/>
                  </a:cubicBezTo>
                  <a:cubicBezTo>
                    <a:pt x="0" y="-91"/>
                    <a:pt x="4010" y="-1383"/>
                    <a:pt x="5047" y="-1383"/>
                  </a:cubicBezTo>
                  <a:cubicBezTo>
                    <a:pt x="5951" y="-1383"/>
                    <a:pt x="6079" y="-1123"/>
                    <a:pt x="6988" y="817"/>
                  </a:cubicBezTo>
                  <a:lnTo>
                    <a:pt x="31304" y="54332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075" name="任意多边形: 形状 1074">
              <a:extLst>
                <a:ext uri="{FF2B5EF4-FFF2-40B4-BE49-F238E27FC236}">
                  <a16:creationId xmlns:a16="http://schemas.microsoft.com/office/drawing/2014/main" id="{DA169264-ECC9-B215-0DA4-2180F08C2F43}"/>
                </a:ext>
              </a:extLst>
            </p:cNvPr>
            <p:cNvSpPr/>
            <p:nvPr>
              <p:custDataLst>
                <p:tags r:id="rId98"/>
              </p:custDataLst>
            </p:nvPr>
          </p:nvSpPr>
          <p:spPr>
            <a:xfrm flipV="1">
              <a:off x="11216785" y="-8883098"/>
              <a:ext cx="42852" cy="184614"/>
            </a:xfrm>
            <a:custGeom>
              <a:avLst/>
              <a:gdLst>
                <a:gd name="connsiteX0" fmla="*/ 42852 w 42852"/>
                <a:gd name="connsiteY0" fmla="*/ 473 h 184614"/>
                <a:gd name="connsiteX1" fmla="*/ 39711 w 42852"/>
                <a:gd name="connsiteY1" fmla="*/ 4533 h 184614"/>
                <a:gd name="connsiteX2" fmla="*/ 10714 w 42852"/>
                <a:gd name="connsiteY2" fmla="*/ 90933 h 184614"/>
                <a:gd name="connsiteX3" fmla="*/ 40453 w 42852"/>
                <a:gd name="connsiteY3" fmla="*/ 178253 h 184614"/>
                <a:gd name="connsiteX4" fmla="*/ 42852 w 42852"/>
                <a:gd name="connsiteY4" fmla="*/ 181392 h 184614"/>
                <a:gd name="connsiteX5" fmla="*/ 41004 w 42852"/>
                <a:gd name="connsiteY5" fmla="*/ 183239 h 184614"/>
                <a:gd name="connsiteX6" fmla="*/ 11635 w 42852"/>
                <a:gd name="connsiteY6" fmla="*/ 147238 h 184614"/>
                <a:gd name="connsiteX7" fmla="*/ 0 w 42852"/>
                <a:gd name="connsiteY7" fmla="*/ 90933 h 184614"/>
                <a:gd name="connsiteX8" fmla="*/ 12192 w 42852"/>
                <a:gd name="connsiteY8" fmla="*/ 33334 h 184614"/>
                <a:gd name="connsiteX9" fmla="*/ 41004 w 42852"/>
                <a:gd name="connsiteY9" fmla="*/ -1375 h 184614"/>
                <a:gd name="connsiteX10" fmla="*/ 42852 w 42852"/>
                <a:gd name="connsiteY10" fmla="*/ 473 h 184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2852" h="184614">
                  <a:moveTo>
                    <a:pt x="42852" y="473"/>
                  </a:moveTo>
                  <a:cubicBezTo>
                    <a:pt x="42852" y="1023"/>
                    <a:pt x="42852" y="1394"/>
                    <a:pt x="39711" y="4533"/>
                  </a:cubicBezTo>
                  <a:cubicBezTo>
                    <a:pt x="16625" y="27792"/>
                    <a:pt x="10714" y="62687"/>
                    <a:pt x="10714" y="90933"/>
                  </a:cubicBezTo>
                  <a:cubicBezTo>
                    <a:pt x="10714" y="123052"/>
                    <a:pt x="17732" y="155179"/>
                    <a:pt x="40453" y="178253"/>
                  </a:cubicBezTo>
                  <a:cubicBezTo>
                    <a:pt x="42852" y="180471"/>
                    <a:pt x="42852" y="180842"/>
                    <a:pt x="42852" y="181392"/>
                  </a:cubicBezTo>
                  <a:cubicBezTo>
                    <a:pt x="42852" y="182684"/>
                    <a:pt x="42111" y="183239"/>
                    <a:pt x="41004" y="183239"/>
                  </a:cubicBezTo>
                  <a:cubicBezTo>
                    <a:pt x="39155" y="183239"/>
                    <a:pt x="22536" y="170683"/>
                    <a:pt x="11635" y="147238"/>
                  </a:cubicBezTo>
                  <a:cubicBezTo>
                    <a:pt x="2213" y="126934"/>
                    <a:pt x="0" y="106442"/>
                    <a:pt x="0" y="90933"/>
                  </a:cubicBezTo>
                  <a:cubicBezTo>
                    <a:pt x="0" y="76534"/>
                    <a:pt x="2028" y="54196"/>
                    <a:pt x="12192" y="33334"/>
                  </a:cubicBezTo>
                  <a:cubicBezTo>
                    <a:pt x="23271" y="10625"/>
                    <a:pt x="39155" y="-1375"/>
                    <a:pt x="41004" y="-1375"/>
                  </a:cubicBezTo>
                  <a:cubicBezTo>
                    <a:pt x="42111" y="-1375"/>
                    <a:pt x="42852" y="-819"/>
                    <a:pt x="42852" y="473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076" name="任意多边形: 形状 1075">
              <a:extLst>
                <a:ext uri="{FF2B5EF4-FFF2-40B4-BE49-F238E27FC236}">
                  <a16:creationId xmlns:a16="http://schemas.microsoft.com/office/drawing/2014/main" id="{01424E5A-F41F-3CAC-7F9B-DC717F035565}"/>
                </a:ext>
              </a:extLst>
            </p:cNvPr>
            <p:cNvSpPr/>
            <p:nvPr>
              <p:custDataLst>
                <p:tags r:id="rId99"/>
              </p:custDataLst>
            </p:nvPr>
          </p:nvSpPr>
          <p:spPr>
            <a:xfrm flipV="1">
              <a:off x="11275689" y="-8826236"/>
              <a:ext cx="85154" cy="119447"/>
            </a:xfrm>
            <a:custGeom>
              <a:avLst/>
              <a:gdLst>
                <a:gd name="connsiteX0" fmla="*/ 84418 w 85154"/>
                <a:gd name="connsiteY0" fmla="*/ 106816 h 119447"/>
                <a:gd name="connsiteX1" fmla="*/ 85155 w 85154"/>
                <a:gd name="connsiteY1" fmla="*/ 111061 h 119447"/>
                <a:gd name="connsiteX2" fmla="*/ 79800 w 85154"/>
                <a:gd name="connsiteY2" fmla="*/ 116047 h 119447"/>
                <a:gd name="connsiteX3" fmla="*/ 73333 w 85154"/>
                <a:gd name="connsiteY3" fmla="*/ 112167 h 119447"/>
                <a:gd name="connsiteX4" fmla="*/ 70749 w 85154"/>
                <a:gd name="connsiteY4" fmla="*/ 102199 h 119447"/>
                <a:gd name="connsiteX5" fmla="*/ 67052 w 85154"/>
                <a:gd name="connsiteY5" fmla="*/ 87431 h 119447"/>
                <a:gd name="connsiteX6" fmla="*/ 58741 w 85154"/>
                <a:gd name="connsiteY6" fmla="*/ 54199 h 119447"/>
                <a:gd name="connsiteX7" fmla="*/ 37869 w 85154"/>
                <a:gd name="connsiteY7" fmla="*/ 38509 h 119447"/>
                <a:gd name="connsiteX8" fmla="*/ 26418 w 85154"/>
                <a:gd name="connsiteY8" fmla="*/ 53462 h 119447"/>
                <a:gd name="connsiteX9" fmla="*/ 35835 w 85154"/>
                <a:gd name="connsiteY9" fmla="*/ 89643 h 119447"/>
                <a:gd name="connsiteX10" fmla="*/ 39532 w 85154"/>
                <a:gd name="connsiteY10" fmla="*/ 102936 h 119447"/>
                <a:gd name="connsiteX11" fmla="*/ 24385 w 85154"/>
                <a:gd name="connsiteY11" fmla="*/ 118075 h 119447"/>
                <a:gd name="connsiteX12" fmla="*/ 0 w 85154"/>
                <a:gd name="connsiteY12" fmla="*/ 89643 h 119447"/>
                <a:gd name="connsiteX13" fmla="*/ 2219 w 85154"/>
                <a:gd name="connsiteY13" fmla="*/ 87802 h 119447"/>
                <a:gd name="connsiteX14" fmla="*/ 5175 w 85154"/>
                <a:gd name="connsiteY14" fmla="*/ 91121 h 119447"/>
                <a:gd name="connsiteX15" fmla="*/ 23828 w 85154"/>
                <a:gd name="connsiteY15" fmla="*/ 114015 h 119447"/>
                <a:gd name="connsiteX16" fmla="*/ 28447 w 85154"/>
                <a:gd name="connsiteY16" fmla="*/ 108108 h 119447"/>
                <a:gd name="connsiteX17" fmla="*/ 25306 w 85154"/>
                <a:gd name="connsiteY17" fmla="*/ 95186 h 119447"/>
                <a:gd name="connsiteX18" fmla="*/ 14597 w 85154"/>
                <a:gd name="connsiteY18" fmla="*/ 56417 h 119447"/>
                <a:gd name="connsiteX19" fmla="*/ 37127 w 85154"/>
                <a:gd name="connsiteY19" fmla="*/ 34443 h 119447"/>
                <a:gd name="connsiteX20" fmla="*/ 55786 w 85154"/>
                <a:gd name="connsiteY20" fmla="*/ 42755 h 119447"/>
                <a:gd name="connsiteX21" fmla="*/ 43780 w 85154"/>
                <a:gd name="connsiteY21" fmla="*/ 14324 h 119447"/>
                <a:gd name="connsiteX22" fmla="*/ 23463 w 85154"/>
                <a:gd name="connsiteY22" fmla="*/ 2694 h 119447"/>
                <a:gd name="connsiteX23" fmla="*/ 9422 w 85154"/>
                <a:gd name="connsiteY23" fmla="*/ 10442 h 119447"/>
                <a:gd name="connsiteX24" fmla="*/ 17367 w 85154"/>
                <a:gd name="connsiteY24" fmla="*/ 12661 h 119447"/>
                <a:gd name="connsiteX25" fmla="*/ 21058 w 85154"/>
                <a:gd name="connsiteY25" fmla="*/ 20231 h 119447"/>
                <a:gd name="connsiteX26" fmla="*/ 14226 w 85154"/>
                <a:gd name="connsiteY26" fmla="*/ 26694 h 119447"/>
                <a:gd name="connsiteX27" fmla="*/ 3883 w 85154"/>
                <a:gd name="connsiteY27" fmla="*/ 14693 h 119447"/>
                <a:gd name="connsiteX28" fmla="*/ 23463 w 85154"/>
                <a:gd name="connsiteY28" fmla="*/ -1373 h 119447"/>
                <a:gd name="connsiteX29" fmla="*/ 66687 w 85154"/>
                <a:gd name="connsiteY29" fmla="*/ 36291 h 119447"/>
                <a:gd name="connsiteX30" fmla="*/ 84418 w 85154"/>
                <a:gd name="connsiteY30" fmla="*/ 106816 h 119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85154" h="119447">
                  <a:moveTo>
                    <a:pt x="84418" y="106816"/>
                  </a:moveTo>
                  <a:cubicBezTo>
                    <a:pt x="85155" y="109398"/>
                    <a:pt x="85155" y="109769"/>
                    <a:pt x="85155" y="111061"/>
                  </a:cubicBezTo>
                  <a:cubicBezTo>
                    <a:pt x="85155" y="114386"/>
                    <a:pt x="82570" y="116047"/>
                    <a:pt x="79800" y="116047"/>
                  </a:cubicBezTo>
                  <a:cubicBezTo>
                    <a:pt x="77951" y="116047"/>
                    <a:pt x="74996" y="114935"/>
                    <a:pt x="73333" y="112167"/>
                  </a:cubicBezTo>
                  <a:cubicBezTo>
                    <a:pt x="72962" y="111247"/>
                    <a:pt x="71484" y="105524"/>
                    <a:pt x="70749" y="102199"/>
                  </a:cubicBezTo>
                  <a:cubicBezTo>
                    <a:pt x="69456" y="97399"/>
                    <a:pt x="68164" y="92412"/>
                    <a:pt x="67052" y="87431"/>
                  </a:cubicBezTo>
                  <a:lnTo>
                    <a:pt x="58741" y="54199"/>
                  </a:lnTo>
                  <a:cubicBezTo>
                    <a:pt x="58000" y="51430"/>
                    <a:pt x="50061" y="38509"/>
                    <a:pt x="37869" y="38509"/>
                  </a:cubicBezTo>
                  <a:cubicBezTo>
                    <a:pt x="28447" y="38509"/>
                    <a:pt x="26418" y="46629"/>
                    <a:pt x="26418" y="53462"/>
                  </a:cubicBezTo>
                  <a:cubicBezTo>
                    <a:pt x="26418" y="61953"/>
                    <a:pt x="29559" y="73398"/>
                    <a:pt x="35835" y="89643"/>
                  </a:cubicBezTo>
                  <a:cubicBezTo>
                    <a:pt x="38790" y="97213"/>
                    <a:pt x="39532" y="99246"/>
                    <a:pt x="39532" y="102936"/>
                  </a:cubicBezTo>
                  <a:cubicBezTo>
                    <a:pt x="39532" y="111247"/>
                    <a:pt x="33621" y="118075"/>
                    <a:pt x="24385" y="118075"/>
                  </a:cubicBezTo>
                  <a:cubicBezTo>
                    <a:pt x="6838" y="118075"/>
                    <a:pt x="0" y="91306"/>
                    <a:pt x="0" y="89643"/>
                  </a:cubicBezTo>
                  <a:cubicBezTo>
                    <a:pt x="0" y="87802"/>
                    <a:pt x="1848" y="87802"/>
                    <a:pt x="2219" y="87802"/>
                  </a:cubicBezTo>
                  <a:cubicBezTo>
                    <a:pt x="4068" y="87802"/>
                    <a:pt x="4253" y="88166"/>
                    <a:pt x="5175" y="91121"/>
                  </a:cubicBezTo>
                  <a:cubicBezTo>
                    <a:pt x="10164" y="108478"/>
                    <a:pt x="17552" y="114015"/>
                    <a:pt x="23828" y="114015"/>
                  </a:cubicBezTo>
                  <a:cubicBezTo>
                    <a:pt x="25306" y="114015"/>
                    <a:pt x="28447" y="114015"/>
                    <a:pt x="28447" y="108108"/>
                  </a:cubicBezTo>
                  <a:cubicBezTo>
                    <a:pt x="28447" y="103491"/>
                    <a:pt x="26604" y="98691"/>
                    <a:pt x="25306" y="95186"/>
                  </a:cubicBezTo>
                  <a:cubicBezTo>
                    <a:pt x="17917" y="75617"/>
                    <a:pt x="14597" y="65092"/>
                    <a:pt x="14597" y="56417"/>
                  </a:cubicBezTo>
                  <a:cubicBezTo>
                    <a:pt x="14597" y="39986"/>
                    <a:pt x="26233" y="34443"/>
                    <a:pt x="37127" y="34443"/>
                  </a:cubicBezTo>
                  <a:cubicBezTo>
                    <a:pt x="44336" y="34443"/>
                    <a:pt x="50612" y="37582"/>
                    <a:pt x="55786" y="42755"/>
                  </a:cubicBezTo>
                  <a:cubicBezTo>
                    <a:pt x="53387" y="33152"/>
                    <a:pt x="51168" y="24105"/>
                    <a:pt x="43780" y="14324"/>
                  </a:cubicBezTo>
                  <a:cubicBezTo>
                    <a:pt x="38976" y="8044"/>
                    <a:pt x="31958" y="2694"/>
                    <a:pt x="23463" y="2694"/>
                  </a:cubicBezTo>
                  <a:cubicBezTo>
                    <a:pt x="20873" y="2694"/>
                    <a:pt x="12563" y="3244"/>
                    <a:pt x="9422" y="10442"/>
                  </a:cubicBezTo>
                  <a:cubicBezTo>
                    <a:pt x="12377" y="10442"/>
                    <a:pt x="14777" y="10442"/>
                    <a:pt x="17367" y="12661"/>
                  </a:cubicBezTo>
                  <a:cubicBezTo>
                    <a:pt x="19209" y="14324"/>
                    <a:pt x="21058" y="16721"/>
                    <a:pt x="21058" y="20231"/>
                  </a:cubicBezTo>
                  <a:cubicBezTo>
                    <a:pt x="21058" y="25952"/>
                    <a:pt x="16075" y="26694"/>
                    <a:pt x="14226" y="26694"/>
                  </a:cubicBezTo>
                  <a:cubicBezTo>
                    <a:pt x="9978" y="26694"/>
                    <a:pt x="3883" y="23741"/>
                    <a:pt x="3883" y="14693"/>
                  </a:cubicBezTo>
                  <a:cubicBezTo>
                    <a:pt x="3883" y="5462"/>
                    <a:pt x="12007" y="-1373"/>
                    <a:pt x="23463" y="-1373"/>
                  </a:cubicBezTo>
                  <a:cubicBezTo>
                    <a:pt x="42487" y="-1373"/>
                    <a:pt x="61511" y="15429"/>
                    <a:pt x="66687" y="36291"/>
                  </a:cubicBezTo>
                  <a:lnTo>
                    <a:pt x="84418" y="106816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077" name="任意多边形: 形状 1076">
              <a:extLst>
                <a:ext uri="{FF2B5EF4-FFF2-40B4-BE49-F238E27FC236}">
                  <a16:creationId xmlns:a16="http://schemas.microsoft.com/office/drawing/2014/main" id="{5B148DF8-AC99-8E48-47E8-F37A00BA1E70}"/>
                </a:ext>
              </a:extLst>
            </p:cNvPr>
            <p:cNvSpPr/>
            <p:nvPr>
              <p:custDataLst>
                <p:tags r:id="rId100"/>
              </p:custDataLst>
            </p:nvPr>
          </p:nvSpPr>
          <p:spPr>
            <a:xfrm flipV="1">
              <a:off x="11366998" y="-8802654"/>
              <a:ext cx="39190" cy="86995"/>
            </a:xfrm>
            <a:custGeom>
              <a:avLst/>
              <a:gdLst>
                <a:gd name="connsiteX0" fmla="*/ 35829 w 39190"/>
                <a:gd name="connsiteY0" fmla="*/ 80712 h 86995"/>
                <a:gd name="connsiteX1" fmla="*/ 30654 w 39190"/>
                <a:gd name="connsiteY1" fmla="*/ 85624 h 86995"/>
                <a:gd name="connsiteX2" fmla="*/ 23411 w 39190"/>
                <a:gd name="connsiteY2" fmla="*/ 78518 h 86995"/>
                <a:gd name="connsiteX3" fmla="*/ 28585 w 39190"/>
                <a:gd name="connsiteY3" fmla="*/ 73601 h 86995"/>
                <a:gd name="connsiteX4" fmla="*/ 35829 w 39190"/>
                <a:gd name="connsiteY4" fmla="*/ 80712 h 86995"/>
                <a:gd name="connsiteX5" fmla="*/ 9439 w 39190"/>
                <a:gd name="connsiteY5" fmla="*/ 15041 h 86995"/>
                <a:gd name="connsiteX6" fmla="*/ 8280 w 39190"/>
                <a:gd name="connsiteY6" fmla="*/ 9614 h 86995"/>
                <a:gd name="connsiteX7" fmla="*/ 20565 w 39190"/>
                <a:gd name="connsiteY7" fmla="*/ -1372 h 86995"/>
                <a:gd name="connsiteX8" fmla="*/ 39190 w 39190"/>
                <a:gd name="connsiteY8" fmla="*/ 18406 h 86995"/>
                <a:gd name="connsiteX9" fmla="*/ 37121 w 39190"/>
                <a:gd name="connsiteY9" fmla="*/ 20085 h 86995"/>
                <a:gd name="connsiteX10" fmla="*/ 34664 w 39190"/>
                <a:gd name="connsiteY10" fmla="*/ 17885 h 86995"/>
                <a:gd name="connsiteX11" fmla="*/ 20954 w 39190"/>
                <a:gd name="connsiteY11" fmla="*/ 2248 h 86995"/>
                <a:gd name="connsiteX12" fmla="*/ 17720 w 39190"/>
                <a:gd name="connsiteY12" fmla="*/ 6770 h 86995"/>
                <a:gd name="connsiteX13" fmla="*/ 19789 w 39190"/>
                <a:gd name="connsiteY13" fmla="*/ 15041 h 86995"/>
                <a:gd name="connsiteX14" fmla="*/ 23926 w 39190"/>
                <a:gd name="connsiteY14" fmla="*/ 25385 h 86995"/>
                <a:gd name="connsiteX15" fmla="*/ 30266 w 39190"/>
                <a:gd name="connsiteY15" fmla="*/ 41804 h 86995"/>
                <a:gd name="connsiteX16" fmla="*/ 31042 w 39190"/>
                <a:gd name="connsiteY16" fmla="*/ 45940 h 86995"/>
                <a:gd name="connsiteX17" fmla="*/ 18752 w 39190"/>
                <a:gd name="connsiteY17" fmla="*/ 56927 h 86995"/>
                <a:gd name="connsiteX18" fmla="*/ 0 w 39190"/>
                <a:gd name="connsiteY18" fmla="*/ 37148 h 86995"/>
                <a:gd name="connsiteX19" fmla="*/ 2196 w 39190"/>
                <a:gd name="connsiteY19" fmla="*/ 35468 h 86995"/>
                <a:gd name="connsiteX20" fmla="*/ 4525 w 39190"/>
                <a:gd name="connsiteY20" fmla="*/ 37536 h 86995"/>
                <a:gd name="connsiteX21" fmla="*/ 18363 w 39190"/>
                <a:gd name="connsiteY21" fmla="*/ 53307 h 86995"/>
                <a:gd name="connsiteX22" fmla="*/ 21597 w 39190"/>
                <a:gd name="connsiteY22" fmla="*/ 48784 h 86995"/>
                <a:gd name="connsiteX23" fmla="*/ 17593 w 39190"/>
                <a:gd name="connsiteY23" fmla="*/ 35856 h 86995"/>
                <a:gd name="connsiteX24" fmla="*/ 9439 w 39190"/>
                <a:gd name="connsiteY24" fmla="*/ 15041 h 869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9190" h="86995">
                  <a:moveTo>
                    <a:pt x="35829" y="80712"/>
                  </a:moveTo>
                  <a:cubicBezTo>
                    <a:pt x="35829" y="82780"/>
                    <a:pt x="34276" y="85624"/>
                    <a:pt x="30654" y="85624"/>
                  </a:cubicBezTo>
                  <a:cubicBezTo>
                    <a:pt x="27160" y="85624"/>
                    <a:pt x="23411" y="82265"/>
                    <a:pt x="23411" y="78518"/>
                  </a:cubicBezTo>
                  <a:cubicBezTo>
                    <a:pt x="23411" y="76317"/>
                    <a:pt x="25091" y="73601"/>
                    <a:pt x="28585" y="73601"/>
                  </a:cubicBezTo>
                  <a:cubicBezTo>
                    <a:pt x="32335" y="73601"/>
                    <a:pt x="35829" y="77220"/>
                    <a:pt x="35829" y="80712"/>
                  </a:cubicBezTo>
                  <a:close/>
                  <a:moveTo>
                    <a:pt x="9439" y="15041"/>
                  </a:moveTo>
                  <a:cubicBezTo>
                    <a:pt x="8924" y="13362"/>
                    <a:pt x="8280" y="11810"/>
                    <a:pt x="8280" y="9614"/>
                  </a:cubicBezTo>
                  <a:cubicBezTo>
                    <a:pt x="8280" y="3538"/>
                    <a:pt x="13450" y="-1372"/>
                    <a:pt x="20565" y="-1372"/>
                  </a:cubicBezTo>
                  <a:cubicBezTo>
                    <a:pt x="33499" y="-1372"/>
                    <a:pt x="39190" y="16466"/>
                    <a:pt x="39190" y="18406"/>
                  </a:cubicBezTo>
                  <a:cubicBezTo>
                    <a:pt x="39190" y="20085"/>
                    <a:pt x="37509" y="20085"/>
                    <a:pt x="37121" y="20085"/>
                  </a:cubicBezTo>
                  <a:cubicBezTo>
                    <a:pt x="35308" y="20085"/>
                    <a:pt x="35180" y="19309"/>
                    <a:pt x="34664" y="17885"/>
                  </a:cubicBezTo>
                  <a:cubicBezTo>
                    <a:pt x="31686" y="7546"/>
                    <a:pt x="25995" y="2248"/>
                    <a:pt x="20954" y="2248"/>
                  </a:cubicBezTo>
                  <a:cubicBezTo>
                    <a:pt x="18363" y="2248"/>
                    <a:pt x="17720" y="3926"/>
                    <a:pt x="17720" y="6770"/>
                  </a:cubicBezTo>
                  <a:cubicBezTo>
                    <a:pt x="17720" y="9742"/>
                    <a:pt x="18624" y="12198"/>
                    <a:pt x="19789" y="15041"/>
                  </a:cubicBezTo>
                  <a:cubicBezTo>
                    <a:pt x="21081" y="18533"/>
                    <a:pt x="22507" y="22025"/>
                    <a:pt x="23926" y="25385"/>
                  </a:cubicBezTo>
                  <a:cubicBezTo>
                    <a:pt x="25091" y="28489"/>
                    <a:pt x="29750" y="40252"/>
                    <a:pt x="30266" y="41804"/>
                  </a:cubicBezTo>
                  <a:cubicBezTo>
                    <a:pt x="30654" y="43096"/>
                    <a:pt x="31042" y="44648"/>
                    <a:pt x="31042" y="45940"/>
                  </a:cubicBezTo>
                  <a:cubicBezTo>
                    <a:pt x="31042" y="52015"/>
                    <a:pt x="25868" y="56927"/>
                    <a:pt x="18752" y="56927"/>
                  </a:cubicBezTo>
                  <a:cubicBezTo>
                    <a:pt x="5951" y="56927"/>
                    <a:pt x="0" y="39348"/>
                    <a:pt x="0" y="37148"/>
                  </a:cubicBezTo>
                  <a:cubicBezTo>
                    <a:pt x="0" y="35468"/>
                    <a:pt x="1814" y="35468"/>
                    <a:pt x="2196" y="35468"/>
                  </a:cubicBezTo>
                  <a:cubicBezTo>
                    <a:pt x="4010" y="35468"/>
                    <a:pt x="4137" y="36117"/>
                    <a:pt x="4525" y="37536"/>
                  </a:cubicBezTo>
                  <a:cubicBezTo>
                    <a:pt x="7892" y="48656"/>
                    <a:pt x="13583" y="53307"/>
                    <a:pt x="18363" y="53307"/>
                  </a:cubicBezTo>
                  <a:cubicBezTo>
                    <a:pt x="20438" y="53307"/>
                    <a:pt x="21597" y="52276"/>
                    <a:pt x="21597" y="48784"/>
                  </a:cubicBezTo>
                  <a:cubicBezTo>
                    <a:pt x="21597" y="45812"/>
                    <a:pt x="20826" y="43872"/>
                    <a:pt x="17593" y="35856"/>
                  </a:cubicBezTo>
                  <a:lnTo>
                    <a:pt x="9439" y="15041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078" name="任意多边形: 形状 1077">
              <a:extLst>
                <a:ext uri="{FF2B5EF4-FFF2-40B4-BE49-F238E27FC236}">
                  <a16:creationId xmlns:a16="http://schemas.microsoft.com/office/drawing/2014/main" id="{094C9283-3762-506A-3133-AE96BAA0826A}"/>
                </a:ext>
              </a:extLst>
            </p:cNvPr>
            <p:cNvSpPr/>
            <p:nvPr>
              <p:custDataLst>
                <p:tags r:id="rId101"/>
              </p:custDataLst>
            </p:nvPr>
          </p:nvSpPr>
          <p:spPr>
            <a:xfrm flipV="1">
              <a:off x="11427145" y="-8752498"/>
              <a:ext cx="87431" cy="6335"/>
            </a:xfrm>
            <a:custGeom>
              <a:avLst/>
              <a:gdLst>
                <a:gd name="connsiteX0" fmla="*/ 82257 w 87431"/>
                <a:gd name="connsiteY0" fmla="*/ -1371 h 6335"/>
                <a:gd name="connsiteX1" fmla="*/ 87432 w 87431"/>
                <a:gd name="connsiteY1" fmla="*/ 1733 h 6335"/>
                <a:gd name="connsiteX2" fmla="*/ 82257 w 87431"/>
                <a:gd name="connsiteY2" fmla="*/ 4965 h 6335"/>
                <a:gd name="connsiteX3" fmla="*/ 5169 w 87431"/>
                <a:gd name="connsiteY3" fmla="*/ 4965 h 6335"/>
                <a:gd name="connsiteX4" fmla="*/ 0 w 87431"/>
                <a:gd name="connsiteY4" fmla="*/ 1861 h 6335"/>
                <a:gd name="connsiteX5" fmla="*/ 5169 w 87431"/>
                <a:gd name="connsiteY5" fmla="*/ -1371 h 6335"/>
                <a:gd name="connsiteX6" fmla="*/ 82257 w 87431"/>
                <a:gd name="connsiteY6" fmla="*/ -1371 h 6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7431" h="6335">
                  <a:moveTo>
                    <a:pt x="82257" y="-1371"/>
                  </a:moveTo>
                  <a:cubicBezTo>
                    <a:pt x="84326" y="-1371"/>
                    <a:pt x="87432" y="-1371"/>
                    <a:pt x="87432" y="1733"/>
                  </a:cubicBezTo>
                  <a:cubicBezTo>
                    <a:pt x="87432" y="4965"/>
                    <a:pt x="84459" y="4965"/>
                    <a:pt x="82257" y="4965"/>
                  </a:cubicBezTo>
                  <a:lnTo>
                    <a:pt x="5169" y="4965"/>
                  </a:lnTo>
                  <a:cubicBezTo>
                    <a:pt x="3100" y="4965"/>
                    <a:pt x="0" y="4965"/>
                    <a:pt x="0" y="1861"/>
                  </a:cubicBezTo>
                  <a:cubicBezTo>
                    <a:pt x="0" y="-1371"/>
                    <a:pt x="2973" y="-1371"/>
                    <a:pt x="5169" y="-1371"/>
                  </a:cubicBezTo>
                  <a:lnTo>
                    <a:pt x="82257" y="-1371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079" name="任意多边形: 形状 1078">
              <a:extLst>
                <a:ext uri="{FF2B5EF4-FFF2-40B4-BE49-F238E27FC236}">
                  <a16:creationId xmlns:a16="http://schemas.microsoft.com/office/drawing/2014/main" id="{8D7353C8-3600-D694-85C2-68892B1DFDD0}"/>
                </a:ext>
              </a:extLst>
            </p:cNvPr>
            <p:cNvSpPr/>
            <p:nvPr>
              <p:custDataLst>
                <p:tags r:id="rId102"/>
              </p:custDataLst>
            </p:nvPr>
          </p:nvSpPr>
          <p:spPr>
            <a:xfrm flipV="1">
              <a:off x="11542742" y="-8802782"/>
              <a:ext cx="47077" cy="85833"/>
            </a:xfrm>
            <a:custGeom>
              <a:avLst/>
              <a:gdLst>
                <a:gd name="connsiteX0" fmla="*/ 29229 w 47077"/>
                <a:gd name="connsiteY0" fmla="*/ 80847 h 85833"/>
                <a:gd name="connsiteX1" fmla="*/ 25352 w 47077"/>
                <a:gd name="connsiteY1" fmla="*/ 84461 h 85833"/>
                <a:gd name="connsiteX2" fmla="*/ 0 w 47077"/>
                <a:gd name="connsiteY2" fmla="*/ 76190 h 85833"/>
                <a:gd name="connsiteX3" fmla="*/ 0 w 47077"/>
                <a:gd name="connsiteY3" fmla="*/ 71534 h 85833"/>
                <a:gd name="connsiteX4" fmla="*/ 18752 w 47077"/>
                <a:gd name="connsiteY4" fmla="*/ 75154 h 85833"/>
                <a:gd name="connsiteX5" fmla="*/ 18752 w 47077"/>
                <a:gd name="connsiteY5" fmla="*/ 9227 h 85833"/>
                <a:gd name="connsiteX6" fmla="*/ 5818 w 47077"/>
                <a:gd name="connsiteY6" fmla="*/ 3285 h 85833"/>
                <a:gd name="connsiteX7" fmla="*/ 904 w 47077"/>
                <a:gd name="connsiteY7" fmla="*/ 3285 h 85833"/>
                <a:gd name="connsiteX8" fmla="*/ 904 w 47077"/>
                <a:gd name="connsiteY8" fmla="*/ -1372 h 85833"/>
                <a:gd name="connsiteX9" fmla="*/ 23927 w 47077"/>
                <a:gd name="connsiteY9" fmla="*/ -856 h 85833"/>
                <a:gd name="connsiteX10" fmla="*/ 47077 w 47077"/>
                <a:gd name="connsiteY10" fmla="*/ -1372 h 85833"/>
                <a:gd name="connsiteX11" fmla="*/ 47077 w 47077"/>
                <a:gd name="connsiteY11" fmla="*/ 3285 h 85833"/>
                <a:gd name="connsiteX12" fmla="*/ 42163 w 47077"/>
                <a:gd name="connsiteY12" fmla="*/ 3285 h 85833"/>
                <a:gd name="connsiteX13" fmla="*/ 29229 w 47077"/>
                <a:gd name="connsiteY13" fmla="*/ 9227 h 85833"/>
                <a:gd name="connsiteX14" fmla="*/ 29229 w 47077"/>
                <a:gd name="connsiteY14" fmla="*/ 80847 h 85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7077" h="85833">
                  <a:moveTo>
                    <a:pt x="29229" y="80847"/>
                  </a:moveTo>
                  <a:cubicBezTo>
                    <a:pt x="29229" y="84333"/>
                    <a:pt x="28974" y="84461"/>
                    <a:pt x="25352" y="84461"/>
                  </a:cubicBezTo>
                  <a:cubicBezTo>
                    <a:pt x="17071" y="76318"/>
                    <a:pt x="5302" y="76190"/>
                    <a:pt x="0" y="76190"/>
                  </a:cubicBezTo>
                  <a:lnTo>
                    <a:pt x="0" y="71534"/>
                  </a:lnTo>
                  <a:cubicBezTo>
                    <a:pt x="3106" y="71534"/>
                    <a:pt x="11642" y="71534"/>
                    <a:pt x="18752" y="75154"/>
                  </a:cubicBezTo>
                  <a:lnTo>
                    <a:pt x="18752" y="9227"/>
                  </a:lnTo>
                  <a:cubicBezTo>
                    <a:pt x="18752" y="4965"/>
                    <a:pt x="18752" y="3285"/>
                    <a:pt x="5818" y="3285"/>
                  </a:cubicBezTo>
                  <a:lnTo>
                    <a:pt x="904" y="3285"/>
                  </a:lnTo>
                  <a:lnTo>
                    <a:pt x="904" y="-1372"/>
                  </a:lnTo>
                  <a:cubicBezTo>
                    <a:pt x="3234" y="-1244"/>
                    <a:pt x="19140" y="-856"/>
                    <a:pt x="23927" y="-856"/>
                  </a:cubicBezTo>
                  <a:cubicBezTo>
                    <a:pt x="27937" y="-856"/>
                    <a:pt x="44232" y="-1244"/>
                    <a:pt x="47077" y="-1372"/>
                  </a:cubicBezTo>
                  <a:lnTo>
                    <a:pt x="47077" y="3285"/>
                  </a:lnTo>
                  <a:lnTo>
                    <a:pt x="42163" y="3285"/>
                  </a:lnTo>
                  <a:cubicBezTo>
                    <a:pt x="29229" y="3285"/>
                    <a:pt x="29229" y="4965"/>
                    <a:pt x="29229" y="9227"/>
                  </a:cubicBezTo>
                  <a:lnTo>
                    <a:pt x="29229" y="80847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080" name="任意多边形: 形状 1079">
              <a:extLst>
                <a:ext uri="{FF2B5EF4-FFF2-40B4-BE49-F238E27FC236}">
                  <a16:creationId xmlns:a16="http://schemas.microsoft.com/office/drawing/2014/main" id="{6CFD032B-6111-0800-9456-CE5CF08E13C8}"/>
                </a:ext>
              </a:extLst>
            </p:cNvPr>
            <p:cNvSpPr/>
            <p:nvPr>
              <p:custDataLst>
                <p:tags r:id="rId103"/>
              </p:custDataLst>
            </p:nvPr>
          </p:nvSpPr>
          <p:spPr>
            <a:xfrm flipV="1">
              <a:off x="11622042" y="-8883098"/>
              <a:ext cx="42852" cy="184614"/>
            </a:xfrm>
            <a:custGeom>
              <a:avLst/>
              <a:gdLst>
                <a:gd name="connsiteX0" fmla="*/ 42853 w 42852"/>
                <a:gd name="connsiteY0" fmla="*/ 90933 h 184614"/>
                <a:gd name="connsiteX1" fmla="*/ 30660 w 42852"/>
                <a:gd name="connsiteY1" fmla="*/ 148530 h 184614"/>
                <a:gd name="connsiteX2" fmla="*/ 1849 w 42852"/>
                <a:gd name="connsiteY2" fmla="*/ 183239 h 184614"/>
                <a:gd name="connsiteX3" fmla="*/ 0 w 42852"/>
                <a:gd name="connsiteY3" fmla="*/ 181392 h 184614"/>
                <a:gd name="connsiteX4" fmla="*/ 3512 w 42852"/>
                <a:gd name="connsiteY4" fmla="*/ 177147 h 184614"/>
                <a:gd name="connsiteX5" fmla="*/ 32138 w 42852"/>
                <a:gd name="connsiteY5" fmla="*/ 90933 h 184614"/>
                <a:gd name="connsiteX6" fmla="*/ 2399 w 42852"/>
                <a:gd name="connsiteY6" fmla="*/ 3612 h 184614"/>
                <a:gd name="connsiteX7" fmla="*/ 0 w 42852"/>
                <a:gd name="connsiteY7" fmla="*/ 473 h 184614"/>
                <a:gd name="connsiteX8" fmla="*/ 1849 w 42852"/>
                <a:gd name="connsiteY8" fmla="*/ -1375 h 184614"/>
                <a:gd name="connsiteX9" fmla="*/ 31217 w 42852"/>
                <a:gd name="connsiteY9" fmla="*/ 34626 h 184614"/>
                <a:gd name="connsiteX10" fmla="*/ 42853 w 42852"/>
                <a:gd name="connsiteY10" fmla="*/ 90933 h 184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2852" h="184614">
                  <a:moveTo>
                    <a:pt x="42853" y="90933"/>
                  </a:moveTo>
                  <a:cubicBezTo>
                    <a:pt x="42853" y="105330"/>
                    <a:pt x="40824" y="127669"/>
                    <a:pt x="30660" y="148530"/>
                  </a:cubicBezTo>
                  <a:cubicBezTo>
                    <a:pt x="19581" y="171240"/>
                    <a:pt x="3691" y="183239"/>
                    <a:pt x="1849" y="183239"/>
                  </a:cubicBezTo>
                  <a:cubicBezTo>
                    <a:pt x="736" y="183239"/>
                    <a:pt x="0" y="182498"/>
                    <a:pt x="0" y="181392"/>
                  </a:cubicBezTo>
                  <a:cubicBezTo>
                    <a:pt x="0" y="180842"/>
                    <a:pt x="0" y="180471"/>
                    <a:pt x="3512" y="177147"/>
                  </a:cubicBezTo>
                  <a:cubicBezTo>
                    <a:pt x="21609" y="158868"/>
                    <a:pt x="32138" y="129516"/>
                    <a:pt x="32138" y="90933"/>
                  </a:cubicBezTo>
                  <a:cubicBezTo>
                    <a:pt x="32138" y="59362"/>
                    <a:pt x="25306" y="26870"/>
                    <a:pt x="2399" y="3612"/>
                  </a:cubicBezTo>
                  <a:cubicBezTo>
                    <a:pt x="0" y="1394"/>
                    <a:pt x="0" y="1023"/>
                    <a:pt x="0" y="473"/>
                  </a:cubicBezTo>
                  <a:cubicBezTo>
                    <a:pt x="0" y="-633"/>
                    <a:pt x="736" y="-1375"/>
                    <a:pt x="1849" y="-1375"/>
                  </a:cubicBezTo>
                  <a:cubicBezTo>
                    <a:pt x="3691" y="-1375"/>
                    <a:pt x="20317" y="11181"/>
                    <a:pt x="31217" y="34626"/>
                  </a:cubicBezTo>
                  <a:cubicBezTo>
                    <a:pt x="40639" y="54932"/>
                    <a:pt x="42853" y="75422"/>
                    <a:pt x="42853" y="90933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081" name="任意多边形: 形状 1080">
              <a:extLst>
                <a:ext uri="{FF2B5EF4-FFF2-40B4-BE49-F238E27FC236}">
                  <a16:creationId xmlns:a16="http://schemas.microsoft.com/office/drawing/2014/main" id="{6D57C4CA-9DD2-6DA5-7F0A-9680CE5C9399}"/>
                </a:ext>
              </a:extLst>
            </p:cNvPr>
            <p:cNvSpPr/>
            <p:nvPr>
              <p:custDataLst>
                <p:tags r:id="rId104"/>
              </p:custDataLst>
            </p:nvPr>
          </p:nvSpPr>
          <p:spPr>
            <a:xfrm flipV="1">
              <a:off x="11734652" y="-8852270"/>
              <a:ext cx="122838" cy="122957"/>
            </a:xfrm>
            <a:custGeom>
              <a:avLst/>
              <a:gdLst>
                <a:gd name="connsiteX0" fmla="*/ 65204 w 122838"/>
                <a:gd name="connsiteY0" fmla="*/ 56408 h 122957"/>
                <a:gd name="connsiteX1" fmla="*/ 116741 w 122838"/>
                <a:gd name="connsiteY1" fmla="*/ 56408 h 122957"/>
                <a:gd name="connsiteX2" fmla="*/ 122838 w 122838"/>
                <a:gd name="connsiteY2" fmla="*/ 60103 h 122957"/>
                <a:gd name="connsiteX3" fmla="*/ 116741 w 122838"/>
                <a:gd name="connsiteY3" fmla="*/ 63792 h 122957"/>
                <a:gd name="connsiteX4" fmla="*/ 65204 w 122838"/>
                <a:gd name="connsiteY4" fmla="*/ 63792 h 122957"/>
                <a:gd name="connsiteX5" fmla="*/ 65204 w 122838"/>
                <a:gd name="connsiteY5" fmla="*/ 115488 h 122957"/>
                <a:gd name="connsiteX6" fmla="*/ 61512 w 122838"/>
                <a:gd name="connsiteY6" fmla="*/ 121582 h 122957"/>
                <a:gd name="connsiteX7" fmla="*/ 57815 w 122838"/>
                <a:gd name="connsiteY7" fmla="*/ 115488 h 122957"/>
                <a:gd name="connsiteX8" fmla="*/ 57815 w 122838"/>
                <a:gd name="connsiteY8" fmla="*/ 63792 h 122957"/>
                <a:gd name="connsiteX9" fmla="*/ 6096 w 122838"/>
                <a:gd name="connsiteY9" fmla="*/ 63792 h 122957"/>
                <a:gd name="connsiteX10" fmla="*/ 0 w 122838"/>
                <a:gd name="connsiteY10" fmla="*/ 60103 h 122957"/>
                <a:gd name="connsiteX11" fmla="*/ 6096 w 122838"/>
                <a:gd name="connsiteY11" fmla="*/ 56408 h 122957"/>
                <a:gd name="connsiteX12" fmla="*/ 57815 w 122838"/>
                <a:gd name="connsiteY12" fmla="*/ 56408 h 122957"/>
                <a:gd name="connsiteX13" fmla="*/ 57815 w 122838"/>
                <a:gd name="connsiteY13" fmla="*/ 4717 h 122957"/>
                <a:gd name="connsiteX14" fmla="*/ 61512 w 122838"/>
                <a:gd name="connsiteY14" fmla="*/ -1375 h 122957"/>
                <a:gd name="connsiteX15" fmla="*/ 65204 w 122838"/>
                <a:gd name="connsiteY15" fmla="*/ 4717 h 122957"/>
                <a:gd name="connsiteX16" fmla="*/ 65204 w 122838"/>
                <a:gd name="connsiteY16" fmla="*/ 56408 h 122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22838" h="122957">
                  <a:moveTo>
                    <a:pt x="65204" y="56408"/>
                  </a:moveTo>
                  <a:lnTo>
                    <a:pt x="116741" y="56408"/>
                  </a:lnTo>
                  <a:cubicBezTo>
                    <a:pt x="119326" y="56408"/>
                    <a:pt x="122838" y="56408"/>
                    <a:pt x="122838" y="60103"/>
                  </a:cubicBezTo>
                  <a:cubicBezTo>
                    <a:pt x="122838" y="63792"/>
                    <a:pt x="119326" y="63792"/>
                    <a:pt x="116741" y="63792"/>
                  </a:cubicBezTo>
                  <a:lnTo>
                    <a:pt x="65204" y="63792"/>
                  </a:lnTo>
                  <a:lnTo>
                    <a:pt x="65204" y="115488"/>
                  </a:lnTo>
                  <a:cubicBezTo>
                    <a:pt x="65204" y="118072"/>
                    <a:pt x="65204" y="121582"/>
                    <a:pt x="61512" y="121582"/>
                  </a:cubicBezTo>
                  <a:cubicBezTo>
                    <a:pt x="57815" y="121582"/>
                    <a:pt x="57815" y="118072"/>
                    <a:pt x="57815" y="115488"/>
                  </a:cubicBezTo>
                  <a:lnTo>
                    <a:pt x="57815" y="63792"/>
                  </a:lnTo>
                  <a:lnTo>
                    <a:pt x="6096" y="63792"/>
                  </a:lnTo>
                  <a:cubicBezTo>
                    <a:pt x="3511" y="63792"/>
                    <a:pt x="0" y="63792"/>
                    <a:pt x="0" y="60103"/>
                  </a:cubicBezTo>
                  <a:cubicBezTo>
                    <a:pt x="0" y="56408"/>
                    <a:pt x="3511" y="56408"/>
                    <a:pt x="6096" y="56408"/>
                  </a:cubicBezTo>
                  <a:lnTo>
                    <a:pt x="57815" y="56408"/>
                  </a:lnTo>
                  <a:lnTo>
                    <a:pt x="57815" y="4717"/>
                  </a:lnTo>
                  <a:cubicBezTo>
                    <a:pt x="57815" y="2135"/>
                    <a:pt x="57815" y="-1375"/>
                    <a:pt x="61512" y="-1375"/>
                  </a:cubicBezTo>
                  <a:cubicBezTo>
                    <a:pt x="65204" y="-1375"/>
                    <a:pt x="65204" y="2135"/>
                    <a:pt x="65204" y="4717"/>
                  </a:cubicBezTo>
                  <a:lnTo>
                    <a:pt x="65204" y="56408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082" name="任意多边形: 形状 1081">
              <a:extLst>
                <a:ext uri="{FF2B5EF4-FFF2-40B4-BE49-F238E27FC236}">
                  <a16:creationId xmlns:a16="http://schemas.microsoft.com/office/drawing/2014/main" id="{02CE516F-47CD-CE94-F628-D1FDE3F65381}"/>
                </a:ext>
              </a:extLst>
            </p:cNvPr>
            <p:cNvSpPr/>
            <p:nvPr>
              <p:custDataLst>
                <p:tags r:id="rId105"/>
              </p:custDataLst>
            </p:nvPr>
          </p:nvSpPr>
          <p:spPr>
            <a:xfrm flipV="1">
              <a:off x="11916355" y="-8871284"/>
              <a:ext cx="148879" cy="128679"/>
            </a:xfrm>
            <a:custGeom>
              <a:avLst/>
              <a:gdLst>
                <a:gd name="connsiteX0" fmla="*/ 128934 w 148879"/>
                <a:gd name="connsiteY0" fmla="*/ 113269 h 128679"/>
                <a:gd name="connsiteX1" fmla="*/ 134289 w 148879"/>
                <a:gd name="connsiteY1" fmla="*/ 118070 h 128679"/>
                <a:gd name="connsiteX2" fmla="*/ 144262 w 148879"/>
                <a:gd name="connsiteY2" fmla="*/ 118627 h 128679"/>
                <a:gd name="connsiteX3" fmla="*/ 148880 w 148879"/>
                <a:gd name="connsiteY3" fmla="*/ 118627 h 128679"/>
                <a:gd name="connsiteX4" fmla="*/ 148880 w 148879"/>
                <a:gd name="connsiteY4" fmla="*/ 127303 h 128679"/>
                <a:gd name="connsiteX5" fmla="*/ 124131 w 148879"/>
                <a:gd name="connsiteY5" fmla="*/ 126746 h 128679"/>
                <a:gd name="connsiteX6" fmla="*/ 99196 w 148879"/>
                <a:gd name="connsiteY6" fmla="*/ 127303 h 128679"/>
                <a:gd name="connsiteX7" fmla="*/ 99196 w 148879"/>
                <a:gd name="connsiteY7" fmla="*/ 118627 h 128679"/>
                <a:gd name="connsiteX8" fmla="*/ 103808 w 148879"/>
                <a:gd name="connsiteY8" fmla="*/ 118627 h 128679"/>
                <a:gd name="connsiteX9" fmla="*/ 113601 w 148879"/>
                <a:gd name="connsiteY9" fmla="*/ 118070 h 128679"/>
                <a:gd name="connsiteX10" fmla="*/ 119141 w 148879"/>
                <a:gd name="connsiteY10" fmla="*/ 113269 h 128679"/>
                <a:gd name="connsiteX11" fmla="*/ 119141 w 148879"/>
                <a:gd name="connsiteY11" fmla="*/ 43671 h 128679"/>
                <a:gd name="connsiteX12" fmla="*/ 78873 w 148879"/>
                <a:gd name="connsiteY12" fmla="*/ 7305 h 128679"/>
                <a:gd name="connsiteX13" fmla="*/ 46179 w 148879"/>
                <a:gd name="connsiteY13" fmla="*/ 41823 h 128679"/>
                <a:gd name="connsiteX14" fmla="*/ 46179 w 148879"/>
                <a:gd name="connsiteY14" fmla="*/ 118627 h 128679"/>
                <a:gd name="connsiteX15" fmla="*/ 66130 w 148879"/>
                <a:gd name="connsiteY15" fmla="*/ 118627 h 128679"/>
                <a:gd name="connsiteX16" fmla="*/ 66130 w 148879"/>
                <a:gd name="connsiteY16" fmla="*/ 127303 h 128679"/>
                <a:gd name="connsiteX17" fmla="*/ 33065 w 148879"/>
                <a:gd name="connsiteY17" fmla="*/ 126746 h 128679"/>
                <a:gd name="connsiteX18" fmla="*/ 0 w 148879"/>
                <a:gd name="connsiteY18" fmla="*/ 127303 h 128679"/>
                <a:gd name="connsiteX19" fmla="*/ 0 w 148879"/>
                <a:gd name="connsiteY19" fmla="*/ 118627 h 128679"/>
                <a:gd name="connsiteX20" fmla="*/ 19952 w 148879"/>
                <a:gd name="connsiteY20" fmla="*/ 118627 h 128679"/>
                <a:gd name="connsiteX21" fmla="*/ 19952 w 148879"/>
                <a:gd name="connsiteY21" fmla="*/ 43300 h 128679"/>
                <a:gd name="connsiteX22" fmla="*/ 78137 w 148879"/>
                <a:gd name="connsiteY22" fmla="*/ -1377 h 128679"/>
                <a:gd name="connsiteX23" fmla="*/ 128934 w 148879"/>
                <a:gd name="connsiteY23" fmla="*/ 42935 h 128679"/>
                <a:gd name="connsiteX24" fmla="*/ 128934 w 148879"/>
                <a:gd name="connsiteY24" fmla="*/ 113269 h 128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48879" h="128679">
                  <a:moveTo>
                    <a:pt x="128934" y="113269"/>
                  </a:moveTo>
                  <a:cubicBezTo>
                    <a:pt x="128934" y="117335"/>
                    <a:pt x="129114" y="117515"/>
                    <a:pt x="134289" y="118070"/>
                  </a:cubicBezTo>
                  <a:cubicBezTo>
                    <a:pt x="138722" y="118627"/>
                    <a:pt x="139093" y="118627"/>
                    <a:pt x="144262" y="118627"/>
                  </a:cubicBezTo>
                  <a:lnTo>
                    <a:pt x="148880" y="118627"/>
                  </a:lnTo>
                  <a:lnTo>
                    <a:pt x="148880" y="127303"/>
                  </a:lnTo>
                  <a:cubicBezTo>
                    <a:pt x="141863" y="126746"/>
                    <a:pt x="131334" y="126746"/>
                    <a:pt x="124131" y="126746"/>
                  </a:cubicBezTo>
                  <a:cubicBezTo>
                    <a:pt x="116371" y="126746"/>
                    <a:pt x="106763" y="126746"/>
                    <a:pt x="99196" y="127303"/>
                  </a:cubicBezTo>
                  <a:lnTo>
                    <a:pt x="99196" y="118627"/>
                  </a:lnTo>
                  <a:lnTo>
                    <a:pt x="103808" y="118627"/>
                  </a:lnTo>
                  <a:cubicBezTo>
                    <a:pt x="107134" y="118627"/>
                    <a:pt x="110275" y="118441"/>
                    <a:pt x="113601" y="118070"/>
                  </a:cubicBezTo>
                  <a:cubicBezTo>
                    <a:pt x="118956" y="117515"/>
                    <a:pt x="119141" y="117335"/>
                    <a:pt x="119141" y="113269"/>
                  </a:cubicBezTo>
                  <a:lnTo>
                    <a:pt x="119141" y="43671"/>
                  </a:lnTo>
                  <a:cubicBezTo>
                    <a:pt x="119141" y="16346"/>
                    <a:pt x="99010" y="7305"/>
                    <a:pt x="78873" y="7305"/>
                  </a:cubicBezTo>
                  <a:cubicBezTo>
                    <a:pt x="46550" y="7305"/>
                    <a:pt x="46179" y="31485"/>
                    <a:pt x="46179" y="41823"/>
                  </a:cubicBezTo>
                  <a:lnTo>
                    <a:pt x="46179" y="118627"/>
                  </a:lnTo>
                  <a:lnTo>
                    <a:pt x="66130" y="118627"/>
                  </a:lnTo>
                  <a:lnTo>
                    <a:pt x="66130" y="127303"/>
                  </a:lnTo>
                  <a:cubicBezTo>
                    <a:pt x="59107" y="126746"/>
                    <a:pt x="41010" y="126746"/>
                    <a:pt x="33065" y="126746"/>
                  </a:cubicBezTo>
                  <a:cubicBezTo>
                    <a:pt x="25121" y="126746"/>
                    <a:pt x="7018" y="126746"/>
                    <a:pt x="0" y="127303"/>
                  </a:cubicBezTo>
                  <a:lnTo>
                    <a:pt x="0" y="118627"/>
                  </a:lnTo>
                  <a:lnTo>
                    <a:pt x="19952" y="118627"/>
                  </a:lnTo>
                  <a:lnTo>
                    <a:pt x="19952" y="43300"/>
                  </a:lnTo>
                  <a:cubicBezTo>
                    <a:pt x="19952" y="18749"/>
                    <a:pt x="39898" y="-1377"/>
                    <a:pt x="78137" y="-1377"/>
                  </a:cubicBezTo>
                  <a:cubicBezTo>
                    <a:pt x="113231" y="-1377"/>
                    <a:pt x="128934" y="20226"/>
                    <a:pt x="128934" y="42935"/>
                  </a:cubicBezTo>
                  <a:lnTo>
                    <a:pt x="128934" y="113269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083" name="任意多边形: 形状 1082">
              <a:extLst>
                <a:ext uri="{FF2B5EF4-FFF2-40B4-BE49-F238E27FC236}">
                  <a16:creationId xmlns:a16="http://schemas.microsoft.com/office/drawing/2014/main" id="{42CE3451-8DE7-1FD7-57CC-B799F4FC6DF1}"/>
                </a:ext>
              </a:extLst>
            </p:cNvPr>
            <p:cNvSpPr/>
            <p:nvPr>
              <p:custDataLst>
                <p:tags r:id="rId106"/>
              </p:custDataLst>
            </p:nvPr>
          </p:nvSpPr>
          <p:spPr>
            <a:xfrm flipV="1">
              <a:off x="12082034" y="-8807953"/>
              <a:ext cx="68679" cy="117373"/>
            </a:xfrm>
            <a:custGeom>
              <a:avLst/>
              <a:gdLst>
                <a:gd name="connsiteX0" fmla="*/ 43200 w 68679"/>
                <a:gd name="connsiteY0" fmla="*/ 76057 h 117373"/>
                <a:gd name="connsiteX1" fmla="*/ 55879 w 68679"/>
                <a:gd name="connsiteY1" fmla="*/ 76057 h 117373"/>
                <a:gd name="connsiteX2" fmla="*/ 60144 w 68679"/>
                <a:gd name="connsiteY2" fmla="*/ 78901 h 117373"/>
                <a:gd name="connsiteX3" fmla="*/ 56134 w 68679"/>
                <a:gd name="connsiteY3" fmla="*/ 80715 h 117373"/>
                <a:gd name="connsiteX4" fmla="*/ 44104 w 68679"/>
                <a:gd name="connsiteY4" fmla="*/ 80715 h 117373"/>
                <a:gd name="connsiteX5" fmla="*/ 49151 w 68679"/>
                <a:gd name="connsiteY5" fmla="*/ 106829 h 117373"/>
                <a:gd name="connsiteX6" fmla="*/ 55746 w 68679"/>
                <a:gd name="connsiteY6" fmla="*/ 112383 h 117373"/>
                <a:gd name="connsiteX7" fmla="*/ 61824 w 68679"/>
                <a:gd name="connsiteY7" fmla="*/ 110831 h 117373"/>
                <a:gd name="connsiteX8" fmla="*/ 56134 w 68679"/>
                <a:gd name="connsiteY8" fmla="*/ 103725 h 117373"/>
                <a:gd name="connsiteX9" fmla="*/ 61309 w 68679"/>
                <a:gd name="connsiteY9" fmla="*/ 98941 h 117373"/>
                <a:gd name="connsiteX10" fmla="*/ 68680 w 68679"/>
                <a:gd name="connsiteY10" fmla="*/ 106829 h 117373"/>
                <a:gd name="connsiteX11" fmla="*/ 55746 w 68679"/>
                <a:gd name="connsiteY11" fmla="*/ 116003 h 117373"/>
                <a:gd name="connsiteX12" fmla="*/ 40227 w 68679"/>
                <a:gd name="connsiteY12" fmla="*/ 106308 h 117373"/>
                <a:gd name="connsiteX13" fmla="*/ 33888 w 68679"/>
                <a:gd name="connsiteY13" fmla="*/ 80715 h 117373"/>
                <a:gd name="connsiteX14" fmla="*/ 23672 w 68679"/>
                <a:gd name="connsiteY14" fmla="*/ 80715 h 117373"/>
                <a:gd name="connsiteX15" fmla="*/ 19401 w 68679"/>
                <a:gd name="connsiteY15" fmla="*/ 77871 h 117373"/>
                <a:gd name="connsiteX16" fmla="*/ 23411 w 68679"/>
                <a:gd name="connsiteY16" fmla="*/ 76057 h 117373"/>
                <a:gd name="connsiteX17" fmla="*/ 32984 w 68679"/>
                <a:gd name="connsiteY17" fmla="*/ 76057 h 117373"/>
                <a:gd name="connsiteX18" fmla="*/ 21603 w 68679"/>
                <a:gd name="connsiteY18" fmla="*/ 14915 h 117373"/>
                <a:gd name="connsiteX19" fmla="*/ 12545 w 68679"/>
                <a:gd name="connsiteY19" fmla="*/ 2249 h 117373"/>
                <a:gd name="connsiteX20" fmla="*/ 6855 w 68679"/>
                <a:gd name="connsiteY20" fmla="*/ 3801 h 117373"/>
                <a:gd name="connsiteX21" fmla="*/ 12545 w 68679"/>
                <a:gd name="connsiteY21" fmla="*/ 10907 h 117373"/>
                <a:gd name="connsiteX22" fmla="*/ 7376 w 68679"/>
                <a:gd name="connsiteY22" fmla="*/ 15692 h 117373"/>
                <a:gd name="connsiteX23" fmla="*/ 0 w 68679"/>
                <a:gd name="connsiteY23" fmla="*/ 7803 h 117373"/>
                <a:gd name="connsiteX24" fmla="*/ 12545 w 68679"/>
                <a:gd name="connsiteY24" fmla="*/ -1371 h 117373"/>
                <a:gd name="connsiteX25" fmla="*/ 28070 w 68679"/>
                <a:gd name="connsiteY25" fmla="*/ 10004 h 117373"/>
                <a:gd name="connsiteX26" fmla="*/ 35957 w 68679"/>
                <a:gd name="connsiteY26" fmla="*/ 36119 h 117373"/>
                <a:gd name="connsiteX27" fmla="*/ 43200 w 68679"/>
                <a:gd name="connsiteY27" fmla="*/ 76057 h 1173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68679" h="117373">
                  <a:moveTo>
                    <a:pt x="43200" y="76057"/>
                  </a:moveTo>
                  <a:lnTo>
                    <a:pt x="55879" y="76057"/>
                  </a:lnTo>
                  <a:cubicBezTo>
                    <a:pt x="58463" y="76057"/>
                    <a:pt x="60144" y="76057"/>
                    <a:pt x="60144" y="78901"/>
                  </a:cubicBezTo>
                  <a:cubicBezTo>
                    <a:pt x="60144" y="80715"/>
                    <a:pt x="58463" y="80715"/>
                    <a:pt x="56134" y="80715"/>
                  </a:cubicBezTo>
                  <a:lnTo>
                    <a:pt x="44104" y="80715"/>
                  </a:lnTo>
                  <a:cubicBezTo>
                    <a:pt x="47083" y="97134"/>
                    <a:pt x="48114" y="103076"/>
                    <a:pt x="49151" y="106829"/>
                  </a:cubicBezTo>
                  <a:cubicBezTo>
                    <a:pt x="49800" y="109673"/>
                    <a:pt x="52645" y="112383"/>
                    <a:pt x="55746" y="112383"/>
                  </a:cubicBezTo>
                  <a:cubicBezTo>
                    <a:pt x="55879" y="112383"/>
                    <a:pt x="59368" y="112383"/>
                    <a:pt x="61824" y="110831"/>
                  </a:cubicBezTo>
                  <a:cubicBezTo>
                    <a:pt x="56522" y="109151"/>
                    <a:pt x="56134" y="104501"/>
                    <a:pt x="56134" y="103725"/>
                  </a:cubicBezTo>
                  <a:cubicBezTo>
                    <a:pt x="56134" y="100881"/>
                    <a:pt x="58336" y="98941"/>
                    <a:pt x="61309" y="98941"/>
                  </a:cubicBezTo>
                  <a:cubicBezTo>
                    <a:pt x="64803" y="98941"/>
                    <a:pt x="68680" y="101912"/>
                    <a:pt x="68680" y="106829"/>
                  </a:cubicBezTo>
                  <a:cubicBezTo>
                    <a:pt x="68680" y="112771"/>
                    <a:pt x="62346" y="116003"/>
                    <a:pt x="55746" y="116003"/>
                  </a:cubicBezTo>
                  <a:cubicBezTo>
                    <a:pt x="50055" y="116003"/>
                    <a:pt x="43722" y="112771"/>
                    <a:pt x="40227" y="106308"/>
                  </a:cubicBezTo>
                  <a:cubicBezTo>
                    <a:pt x="37637" y="101524"/>
                    <a:pt x="36606" y="95708"/>
                    <a:pt x="33888" y="80715"/>
                  </a:cubicBezTo>
                  <a:lnTo>
                    <a:pt x="23672" y="80715"/>
                  </a:lnTo>
                  <a:cubicBezTo>
                    <a:pt x="21087" y="80715"/>
                    <a:pt x="19401" y="80715"/>
                    <a:pt x="19401" y="77871"/>
                  </a:cubicBezTo>
                  <a:cubicBezTo>
                    <a:pt x="19401" y="76057"/>
                    <a:pt x="21087" y="76057"/>
                    <a:pt x="23411" y="76057"/>
                  </a:cubicBezTo>
                  <a:lnTo>
                    <a:pt x="32984" y="76057"/>
                  </a:lnTo>
                  <a:cubicBezTo>
                    <a:pt x="32856" y="75281"/>
                    <a:pt x="24703" y="28746"/>
                    <a:pt x="21603" y="14915"/>
                  </a:cubicBezTo>
                  <a:cubicBezTo>
                    <a:pt x="20954" y="12072"/>
                    <a:pt x="18758" y="2249"/>
                    <a:pt x="12545" y="2249"/>
                  </a:cubicBezTo>
                  <a:cubicBezTo>
                    <a:pt x="12418" y="2249"/>
                    <a:pt x="9312" y="2249"/>
                    <a:pt x="6855" y="3801"/>
                  </a:cubicBezTo>
                  <a:cubicBezTo>
                    <a:pt x="12157" y="5481"/>
                    <a:pt x="12545" y="10131"/>
                    <a:pt x="12545" y="10907"/>
                  </a:cubicBezTo>
                  <a:cubicBezTo>
                    <a:pt x="12545" y="13751"/>
                    <a:pt x="10349" y="15692"/>
                    <a:pt x="7376" y="15692"/>
                  </a:cubicBezTo>
                  <a:cubicBezTo>
                    <a:pt x="3883" y="15692"/>
                    <a:pt x="0" y="12720"/>
                    <a:pt x="0" y="7803"/>
                  </a:cubicBezTo>
                  <a:cubicBezTo>
                    <a:pt x="0" y="1989"/>
                    <a:pt x="6079" y="-1371"/>
                    <a:pt x="12545" y="-1371"/>
                  </a:cubicBezTo>
                  <a:cubicBezTo>
                    <a:pt x="20826" y="-1371"/>
                    <a:pt x="26517" y="7160"/>
                    <a:pt x="28070" y="10004"/>
                  </a:cubicBezTo>
                  <a:cubicBezTo>
                    <a:pt x="32723" y="18662"/>
                    <a:pt x="35701" y="34567"/>
                    <a:pt x="35957" y="36119"/>
                  </a:cubicBezTo>
                  <a:lnTo>
                    <a:pt x="43200" y="76057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084" name="任意多边形: 形状 1083">
              <a:extLst>
                <a:ext uri="{FF2B5EF4-FFF2-40B4-BE49-F238E27FC236}">
                  <a16:creationId xmlns:a16="http://schemas.microsoft.com/office/drawing/2014/main" id="{916C69A9-2298-1370-7560-D4D3361BB75B}"/>
                </a:ext>
              </a:extLst>
            </p:cNvPr>
            <p:cNvSpPr/>
            <p:nvPr>
              <p:custDataLst>
                <p:tags r:id="rId107"/>
              </p:custDataLst>
            </p:nvPr>
          </p:nvSpPr>
          <p:spPr>
            <a:xfrm flipV="1">
              <a:off x="12176680" y="-8872760"/>
              <a:ext cx="105291" cy="128122"/>
            </a:xfrm>
            <a:custGeom>
              <a:avLst/>
              <a:gdLst>
                <a:gd name="connsiteX0" fmla="*/ 12749 w 105291"/>
                <a:gd name="connsiteY0" fmla="*/ 7298 h 128122"/>
                <a:gd name="connsiteX1" fmla="*/ 0 w 105291"/>
                <a:gd name="connsiteY1" fmla="*/ 7298 h 128122"/>
                <a:gd name="connsiteX2" fmla="*/ 0 w 105291"/>
                <a:gd name="connsiteY2" fmla="*/ -1377 h 128122"/>
                <a:gd name="connsiteX3" fmla="*/ 23278 w 105291"/>
                <a:gd name="connsiteY3" fmla="*/ -822 h 128122"/>
                <a:gd name="connsiteX4" fmla="*/ 46550 w 105291"/>
                <a:gd name="connsiteY4" fmla="*/ -1377 h 128122"/>
                <a:gd name="connsiteX5" fmla="*/ 46550 w 105291"/>
                <a:gd name="connsiteY5" fmla="*/ 7298 h 128122"/>
                <a:gd name="connsiteX6" fmla="*/ 33807 w 105291"/>
                <a:gd name="connsiteY6" fmla="*/ 7298 h 128122"/>
                <a:gd name="connsiteX7" fmla="*/ 33807 w 105291"/>
                <a:gd name="connsiteY7" fmla="*/ 45882 h 128122"/>
                <a:gd name="connsiteX8" fmla="*/ 61326 w 105291"/>
                <a:gd name="connsiteY8" fmla="*/ 75054 h 128122"/>
                <a:gd name="connsiteX9" fmla="*/ 71485 w 105291"/>
                <a:gd name="connsiteY9" fmla="*/ 57147 h 128122"/>
                <a:gd name="connsiteX10" fmla="*/ 71485 w 105291"/>
                <a:gd name="connsiteY10" fmla="*/ 7298 h 128122"/>
                <a:gd name="connsiteX11" fmla="*/ 58742 w 105291"/>
                <a:gd name="connsiteY11" fmla="*/ 7298 h 128122"/>
                <a:gd name="connsiteX12" fmla="*/ 58742 w 105291"/>
                <a:gd name="connsiteY12" fmla="*/ -1377 h 128122"/>
                <a:gd name="connsiteX13" fmla="*/ 82014 w 105291"/>
                <a:gd name="connsiteY13" fmla="*/ -822 h 128122"/>
                <a:gd name="connsiteX14" fmla="*/ 105292 w 105291"/>
                <a:gd name="connsiteY14" fmla="*/ -1377 h 128122"/>
                <a:gd name="connsiteX15" fmla="*/ 105292 w 105291"/>
                <a:gd name="connsiteY15" fmla="*/ 7298 h 128122"/>
                <a:gd name="connsiteX16" fmla="*/ 92543 w 105291"/>
                <a:gd name="connsiteY16" fmla="*/ 7298 h 128122"/>
                <a:gd name="connsiteX17" fmla="*/ 92543 w 105291"/>
                <a:gd name="connsiteY17" fmla="*/ 55114 h 128122"/>
                <a:gd name="connsiteX18" fmla="*/ 64096 w 105291"/>
                <a:gd name="connsiteY18" fmla="*/ 81698 h 128122"/>
                <a:gd name="connsiteX19" fmla="*/ 32694 w 105291"/>
                <a:gd name="connsiteY19" fmla="*/ 63605 h 128122"/>
                <a:gd name="connsiteX20" fmla="*/ 32694 w 105291"/>
                <a:gd name="connsiteY20" fmla="*/ 126745 h 128122"/>
                <a:gd name="connsiteX21" fmla="*/ 0 w 105291"/>
                <a:gd name="connsiteY21" fmla="*/ 125269 h 128122"/>
                <a:gd name="connsiteX22" fmla="*/ 0 w 105291"/>
                <a:gd name="connsiteY22" fmla="*/ 116593 h 128122"/>
                <a:gd name="connsiteX23" fmla="*/ 12749 w 105291"/>
                <a:gd name="connsiteY23" fmla="*/ 109394 h 128122"/>
                <a:gd name="connsiteX24" fmla="*/ 12749 w 105291"/>
                <a:gd name="connsiteY24" fmla="*/ 7298 h 128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05291" h="128122">
                  <a:moveTo>
                    <a:pt x="12749" y="7298"/>
                  </a:moveTo>
                  <a:lnTo>
                    <a:pt x="0" y="7298"/>
                  </a:lnTo>
                  <a:lnTo>
                    <a:pt x="0" y="-1377"/>
                  </a:lnTo>
                  <a:cubicBezTo>
                    <a:pt x="5175" y="-1193"/>
                    <a:pt x="16254" y="-822"/>
                    <a:pt x="23278" y="-822"/>
                  </a:cubicBezTo>
                  <a:cubicBezTo>
                    <a:pt x="30480" y="-822"/>
                    <a:pt x="41381" y="-1193"/>
                    <a:pt x="46550" y="-1377"/>
                  </a:cubicBezTo>
                  <a:lnTo>
                    <a:pt x="46550" y="7298"/>
                  </a:lnTo>
                  <a:lnTo>
                    <a:pt x="33807" y="7298"/>
                  </a:lnTo>
                  <a:lnTo>
                    <a:pt x="33807" y="45882"/>
                  </a:lnTo>
                  <a:cubicBezTo>
                    <a:pt x="33807" y="66008"/>
                    <a:pt x="49690" y="75054"/>
                    <a:pt x="61326" y="75054"/>
                  </a:cubicBezTo>
                  <a:cubicBezTo>
                    <a:pt x="67608" y="75054"/>
                    <a:pt x="71485" y="71174"/>
                    <a:pt x="71485" y="57147"/>
                  </a:cubicBezTo>
                  <a:lnTo>
                    <a:pt x="71485" y="7298"/>
                  </a:lnTo>
                  <a:lnTo>
                    <a:pt x="58742" y="7298"/>
                  </a:lnTo>
                  <a:lnTo>
                    <a:pt x="58742" y="-1377"/>
                  </a:lnTo>
                  <a:cubicBezTo>
                    <a:pt x="63911" y="-1193"/>
                    <a:pt x="74996" y="-822"/>
                    <a:pt x="82014" y="-822"/>
                  </a:cubicBezTo>
                  <a:cubicBezTo>
                    <a:pt x="89217" y="-822"/>
                    <a:pt x="100116" y="-1193"/>
                    <a:pt x="105292" y="-1377"/>
                  </a:cubicBezTo>
                  <a:lnTo>
                    <a:pt x="105292" y="7298"/>
                  </a:lnTo>
                  <a:lnTo>
                    <a:pt x="92543" y="7298"/>
                  </a:lnTo>
                  <a:lnTo>
                    <a:pt x="92543" y="55114"/>
                  </a:lnTo>
                  <a:cubicBezTo>
                    <a:pt x="92543" y="74499"/>
                    <a:pt x="82570" y="81698"/>
                    <a:pt x="64096" y="81698"/>
                  </a:cubicBezTo>
                  <a:cubicBezTo>
                    <a:pt x="46364" y="81698"/>
                    <a:pt x="36947" y="70989"/>
                    <a:pt x="32694" y="63605"/>
                  </a:cubicBezTo>
                  <a:lnTo>
                    <a:pt x="32694" y="126745"/>
                  </a:lnTo>
                  <a:lnTo>
                    <a:pt x="0" y="125269"/>
                  </a:lnTo>
                  <a:lnTo>
                    <a:pt x="0" y="116593"/>
                  </a:lnTo>
                  <a:cubicBezTo>
                    <a:pt x="11456" y="116593"/>
                    <a:pt x="12749" y="116593"/>
                    <a:pt x="12749" y="109394"/>
                  </a:cubicBezTo>
                  <a:lnTo>
                    <a:pt x="12749" y="7298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085" name="任意多边形: 形状 1084">
              <a:extLst>
                <a:ext uri="{FF2B5EF4-FFF2-40B4-BE49-F238E27FC236}">
                  <a16:creationId xmlns:a16="http://schemas.microsoft.com/office/drawing/2014/main" id="{255EE1F3-9FFC-2BBC-634C-292312BAF774}"/>
                </a:ext>
              </a:extLst>
            </p:cNvPr>
            <p:cNvSpPr/>
            <p:nvPr>
              <p:custDataLst>
                <p:tags r:id="rId108"/>
              </p:custDataLst>
            </p:nvPr>
          </p:nvSpPr>
          <p:spPr>
            <a:xfrm flipV="1">
              <a:off x="12294290" y="-8910596"/>
              <a:ext cx="203121" cy="91004"/>
            </a:xfrm>
            <a:custGeom>
              <a:avLst/>
              <a:gdLst>
                <a:gd name="connsiteX0" fmla="*/ 65962 w 203121"/>
                <a:gd name="connsiteY0" fmla="*/ 85741 h 91004"/>
                <a:gd name="connsiteX1" fmla="*/ 66478 w 203121"/>
                <a:gd name="connsiteY1" fmla="*/ 87814 h 91004"/>
                <a:gd name="connsiteX2" fmla="*/ 64409 w 203121"/>
                <a:gd name="connsiteY2" fmla="*/ 89621 h 91004"/>
                <a:gd name="connsiteX3" fmla="*/ 47853 w 203121"/>
                <a:gd name="connsiteY3" fmla="*/ 88330 h 91004"/>
                <a:gd name="connsiteX4" fmla="*/ 45008 w 203121"/>
                <a:gd name="connsiteY4" fmla="*/ 85358 h 91004"/>
                <a:gd name="connsiteX5" fmla="*/ 48369 w 203121"/>
                <a:gd name="connsiteY5" fmla="*/ 83546 h 91004"/>
                <a:gd name="connsiteX6" fmla="*/ 54581 w 203121"/>
                <a:gd name="connsiteY6" fmla="*/ 81606 h 91004"/>
                <a:gd name="connsiteX7" fmla="*/ 54060 w 203121"/>
                <a:gd name="connsiteY7" fmla="*/ 78762 h 91004"/>
                <a:gd name="connsiteX8" fmla="*/ 46689 w 203121"/>
                <a:gd name="connsiteY8" fmla="*/ 49288 h 91004"/>
                <a:gd name="connsiteX9" fmla="*/ 33366 w 203121"/>
                <a:gd name="connsiteY9" fmla="*/ 56916 h 91004"/>
                <a:gd name="connsiteX10" fmla="*/ 0 w 203121"/>
                <a:gd name="connsiteY10" fmla="*/ 20075 h 91004"/>
                <a:gd name="connsiteX11" fmla="*/ 19529 w 203121"/>
                <a:gd name="connsiteY11" fmla="*/ -1383 h 91004"/>
                <a:gd name="connsiteX12" fmla="*/ 37892 w 203121"/>
                <a:gd name="connsiteY12" fmla="*/ 7664 h 91004"/>
                <a:gd name="connsiteX13" fmla="*/ 51214 w 203121"/>
                <a:gd name="connsiteY13" fmla="*/ -1383 h 91004"/>
                <a:gd name="connsiteX14" fmla="*/ 61436 w 203121"/>
                <a:gd name="connsiteY14" fmla="*/ 5468 h 91004"/>
                <a:gd name="connsiteX15" fmla="*/ 65962 w 203121"/>
                <a:gd name="connsiteY15" fmla="*/ 18395 h 91004"/>
                <a:gd name="connsiteX16" fmla="*/ 63893 w 203121"/>
                <a:gd name="connsiteY16" fmla="*/ 20075 h 91004"/>
                <a:gd name="connsiteX17" fmla="*/ 61048 w 203121"/>
                <a:gd name="connsiteY17" fmla="*/ 16067 h 91004"/>
                <a:gd name="connsiteX18" fmla="*/ 51603 w 203121"/>
                <a:gd name="connsiteY18" fmla="*/ 2236 h 91004"/>
                <a:gd name="connsiteX19" fmla="*/ 47338 w 203121"/>
                <a:gd name="connsiteY19" fmla="*/ 8566 h 91004"/>
                <a:gd name="connsiteX20" fmla="*/ 47981 w 203121"/>
                <a:gd name="connsiteY20" fmla="*/ 13872 h 91004"/>
                <a:gd name="connsiteX21" fmla="*/ 65962 w 203121"/>
                <a:gd name="connsiteY21" fmla="*/ 85741 h 91004"/>
                <a:gd name="connsiteX22" fmla="*/ 38414 w 203121"/>
                <a:gd name="connsiteY22" fmla="*/ 16067 h 91004"/>
                <a:gd name="connsiteX23" fmla="*/ 31814 w 203121"/>
                <a:gd name="connsiteY23" fmla="*/ 7408 h 91004"/>
                <a:gd name="connsiteX24" fmla="*/ 19917 w 203121"/>
                <a:gd name="connsiteY24" fmla="*/ 2236 h 91004"/>
                <a:gd name="connsiteX25" fmla="*/ 10471 w 203121"/>
                <a:gd name="connsiteY25" fmla="*/ 14776 h 91004"/>
                <a:gd name="connsiteX26" fmla="*/ 17199 w 203121"/>
                <a:gd name="connsiteY26" fmla="*/ 41018 h 91004"/>
                <a:gd name="connsiteX27" fmla="*/ 33366 w 203121"/>
                <a:gd name="connsiteY27" fmla="*/ 53296 h 91004"/>
                <a:gd name="connsiteX28" fmla="*/ 44881 w 203121"/>
                <a:gd name="connsiteY28" fmla="*/ 42048 h 91004"/>
                <a:gd name="connsiteX29" fmla="*/ 44493 w 203121"/>
                <a:gd name="connsiteY29" fmla="*/ 40242 h 91004"/>
                <a:gd name="connsiteX30" fmla="*/ 38414 w 203121"/>
                <a:gd name="connsiteY30" fmla="*/ 16067 h 91004"/>
                <a:gd name="connsiteX31" fmla="*/ 97986 w 203121"/>
                <a:gd name="connsiteY31" fmla="*/ 29383 h 91004"/>
                <a:gd name="connsiteX32" fmla="*/ 118806 w 203121"/>
                <a:gd name="connsiteY32" fmla="*/ 32098 h 91004"/>
                <a:gd name="connsiteX33" fmla="*/ 130187 w 203121"/>
                <a:gd name="connsiteY33" fmla="*/ 45540 h 91004"/>
                <a:gd name="connsiteX34" fmla="*/ 114153 w 203121"/>
                <a:gd name="connsiteY34" fmla="*/ 56916 h 91004"/>
                <a:gd name="connsiteX35" fmla="*/ 77675 w 203121"/>
                <a:gd name="connsiteY35" fmla="*/ 22919 h 91004"/>
                <a:gd name="connsiteX36" fmla="*/ 100958 w 203121"/>
                <a:gd name="connsiteY36" fmla="*/ -1383 h 91004"/>
                <a:gd name="connsiteX37" fmla="*/ 133032 w 203121"/>
                <a:gd name="connsiteY37" fmla="*/ 13224 h 91004"/>
                <a:gd name="connsiteX38" fmla="*/ 130836 w 203121"/>
                <a:gd name="connsiteY38" fmla="*/ 15418 h 91004"/>
                <a:gd name="connsiteX39" fmla="*/ 128768 w 203121"/>
                <a:gd name="connsiteY39" fmla="*/ 14127 h 91004"/>
                <a:gd name="connsiteX40" fmla="*/ 101219 w 203121"/>
                <a:gd name="connsiteY40" fmla="*/ 2236 h 91004"/>
                <a:gd name="connsiteX41" fmla="*/ 88285 w 203121"/>
                <a:gd name="connsiteY41" fmla="*/ 17874 h 91004"/>
                <a:gd name="connsiteX42" fmla="*/ 89838 w 203121"/>
                <a:gd name="connsiteY42" fmla="*/ 29383 h 91004"/>
                <a:gd name="connsiteX43" fmla="*/ 97986 w 203121"/>
                <a:gd name="connsiteY43" fmla="*/ 29383 h 91004"/>
                <a:gd name="connsiteX44" fmla="*/ 90870 w 203121"/>
                <a:gd name="connsiteY44" fmla="*/ 33002 h 91004"/>
                <a:gd name="connsiteX45" fmla="*/ 114153 w 203121"/>
                <a:gd name="connsiteY45" fmla="*/ 53296 h 91004"/>
                <a:gd name="connsiteX46" fmla="*/ 124630 w 203121"/>
                <a:gd name="connsiteY46" fmla="*/ 45540 h 91004"/>
                <a:gd name="connsiteX47" fmla="*/ 97209 w 203121"/>
                <a:gd name="connsiteY47" fmla="*/ 33002 h 91004"/>
                <a:gd name="connsiteX48" fmla="*/ 90870 w 203121"/>
                <a:gd name="connsiteY48" fmla="*/ 33002 h 91004"/>
                <a:gd name="connsiteX49" fmla="*/ 195751 w 203121"/>
                <a:gd name="connsiteY49" fmla="*/ 49421 h 91004"/>
                <a:gd name="connsiteX50" fmla="*/ 189157 w 203121"/>
                <a:gd name="connsiteY50" fmla="*/ 42182 h 91004"/>
                <a:gd name="connsiteX51" fmla="*/ 194199 w 203121"/>
                <a:gd name="connsiteY51" fmla="*/ 37398 h 91004"/>
                <a:gd name="connsiteX52" fmla="*/ 201575 w 203121"/>
                <a:gd name="connsiteY52" fmla="*/ 45668 h 91004"/>
                <a:gd name="connsiteX53" fmla="*/ 184497 w 203121"/>
                <a:gd name="connsiteY53" fmla="*/ 56916 h 91004"/>
                <a:gd name="connsiteX54" fmla="*/ 147121 w 203121"/>
                <a:gd name="connsiteY54" fmla="*/ 21106 h 91004"/>
                <a:gd name="connsiteX55" fmla="*/ 171048 w 203121"/>
                <a:gd name="connsiteY55" fmla="*/ -1383 h 91004"/>
                <a:gd name="connsiteX56" fmla="*/ 203122 w 203121"/>
                <a:gd name="connsiteY56" fmla="*/ 13224 h 91004"/>
                <a:gd name="connsiteX57" fmla="*/ 200926 w 203121"/>
                <a:gd name="connsiteY57" fmla="*/ 15418 h 91004"/>
                <a:gd name="connsiteX58" fmla="*/ 198857 w 203121"/>
                <a:gd name="connsiteY58" fmla="*/ 14127 h 91004"/>
                <a:gd name="connsiteX59" fmla="*/ 171309 w 203121"/>
                <a:gd name="connsiteY59" fmla="*/ 2236 h 91004"/>
                <a:gd name="connsiteX60" fmla="*/ 157853 w 203121"/>
                <a:gd name="connsiteY60" fmla="*/ 16583 h 91004"/>
                <a:gd name="connsiteX61" fmla="*/ 166395 w 203121"/>
                <a:gd name="connsiteY61" fmla="*/ 43346 h 91004"/>
                <a:gd name="connsiteX62" fmla="*/ 184497 w 203121"/>
                <a:gd name="connsiteY62" fmla="*/ 53296 h 91004"/>
                <a:gd name="connsiteX63" fmla="*/ 195751 w 203121"/>
                <a:gd name="connsiteY63" fmla="*/ 49421 h 91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203121" h="91004">
                  <a:moveTo>
                    <a:pt x="65962" y="85741"/>
                  </a:moveTo>
                  <a:cubicBezTo>
                    <a:pt x="66090" y="86002"/>
                    <a:pt x="66478" y="87681"/>
                    <a:pt x="66478" y="87814"/>
                  </a:cubicBezTo>
                  <a:cubicBezTo>
                    <a:pt x="66478" y="88457"/>
                    <a:pt x="65962" y="89621"/>
                    <a:pt x="64409" y="89621"/>
                  </a:cubicBezTo>
                  <a:cubicBezTo>
                    <a:pt x="61819" y="89621"/>
                    <a:pt x="51087" y="88591"/>
                    <a:pt x="47853" y="88330"/>
                  </a:cubicBezTo>
                  <a:cubicBezTo>
                    <a:pt x="46816" y="88202"/>
                    <a:pt x="45008" y="88069"/>
                    <a:pt x="45008" y="85358"/>
                  </a:cubicBezTo>
                  <a:cubicBezTo>
                    <a:pt x="45008" y="83546"/>
                    <a:pt x="46816" y="83546"/>
                    <a:pt x="48369" y="83546"/>
                  </a:cubicBezTo>
                  <a:cubicBezTo>
                    <a:pt x="54581" y="83546"/>
                    <a:pt x="54581" y="82642"/>
                    <a:pt x="54581" y="81606"/>
                  </a:cubicBezTo>
                  <a:cubicBezTo>
                    <a:pt x="54581" y="80702"/>
                    <a:pt x="54321" y="79926"/>
                    <a:pt x="54060" y="78762"/>
                  </a:cubicBezTo>
                  <a:lnTo>
                    <a:pt x="46689" y="49288"/>
                  </a:lnTo>
                  <a:cubicBezTo>
                    <a:pt x="43971" y="53557"/>
                    <a:pt x="39573" y="56916"/>
                    <a:pt x="33366" y="56916"/>
                  </a:cubicBezTo>
                  <a:cubicBezTo>
                    <a:pt x="16811" y="56916"/>
                    <a:pt x="0" y="38690"/>
                    <a:pt x="0" y="20075"/>
                  </a:cubicBezTo>
                  <a:cubicBezTo>
                    <a:pt x="0" y="7536"/>
                    <a:pt x="8402" y="-1383"/>
                    <a:pt x="19529" y="-1383"/>
                  </a:cubicBezTo>
                  <a:cubicBezTo>
                    <a:pt x="26511" y="-1383"/>
                    <a:pt x="32717" y="2624"/>
                    <a:pt x="37892" y="7664"/>
                  </a:cubicBezTo>
                  <a:cubicBezTo>
                    <a:pt x="40349" y="-92"/>
                    <a:pt x="47853" y="-1383"/>
                    <a:pt x="51214" y="-1383"/>
                  </a:cubicBezTo>
                  <a:cubicBezTo>
                    <a:pt x="55873" y="-1383"/>
                    <a:pt x="59107" y="1460"/>
                    <a:pt x="61436" y="5468"/>
                  </a:cubicBezTo>
                  <a:cubicBezTo>
                    <a:pt x="64281" y="10508"/>
                    <a:pt x="65962" y="17874"/>
                    <a:pt x="65962" y="18395"/>
                  </a:cubicBezTo>
                  <a:cubicBezTo>
                    <a:pt x="65962" y="20075"/>
                    <a:pt x="64281" y="20075"/>
                    <a:pt x="63893" y="20075"/>
                  </a:cubicBezTo>
                  <a:cubicBezTo>
                    <a:pt x="62080" y="20075"/>
                    <a:pt x="61952" y="19559"/>
                    <a:pt x="61048" y="16067"/>
                  </a:cubicBezTo>
                  <a:cubicBezTo>
                    <a:pt x="59495" y="9864"/>
                    <a:pt x="57038" y="2236"/>
                    <a:pt x="51603" y="2236"/>
                  </a:cubicBezTo>
                  <a:cubicBezTo>
                    <a:pt x="48242" y="2236"/>
                    <a:pt x="47338" y="5080"/>
                    <a:pt x="47338" y="8566"/>
                  </a:cubicBezTo>
                  <a:cubicBezTo>
                    <a:pt x="47338" y="11028"/>
                    <a:pt x="47593" y="12186"/>
                    <a:pt x="47981" y="13872"/>
                  </a:cubicBezTo>
                  <a:lnTo>
                    <a:pt x="65962" y="85741"/>
                  </a:lnTo>
                  <a:close/>
                  <a:moveTo>
                    <a:pt x="38414" y="16067"/>
                  </a:moveTo>
                  <a:cubicBezTo>
                    <a:pt x="37504" y="12448"/>
                    <a:pt x="34658" y="9864"/>
                    <a:pt x="31814" y="7408"/>
                  </a:cubicBezTo>
                  <a:cubicBezTo>
                    <a:pt x="30648" y="6372"/>
                    <a:pt x="25480" y="2236"/>
                    <a:pt x="19917" y="2236"/>
                  </a:cubicBezTo>
                  <a:cubicBezTo>
                    <a:pt x="15130" y="2236"/>
                    <a:pt x="10471" y="5596"/>
                    <a:pt x="10471" y="14776"/>
                  </a:cubicBezTo>
                  <a:cubicBezTo>
                    <a:pt x="10471" y="21627"/>
                    <a:pt x="14226" y="35846"/>
                    <a:pt x="17199" y="41018"/>
                  </a:cubicBezTo>
                  <a:cubicBezTo>
                    <a:pt x="23150" y="51356"/>
                    <a:pt x="29745" y="53296"/>
                    <a:pt x="33366" y="53296"/>
                  </a:cubicBezTo>
                  <a:cubicBezTo>
                    <a:pt x="42418" y="53296"/>
                    <a:pt x="44881" y="43474"/>
                    <a:pt x="44881" y="42048"/>
                  </a:cubicBezTo>
                  <a:cubicBezTo>
                    <a:pt x="44881" y="41533"/>
                    <a:pt x="44620" y="40630"/>
                    <a:pt x="44493" y="40242"/>
                  </a:cubicBezTo>
                  <a:lnTo>
                    <a:pt x="38414" y="16067"/>
                  </a:lnTo>
                  <a:close/>
                  <a:moveTo>
                    <a:pt x="97986" y="29383"/>
                  </a:moveTo>
                  <a:cubicBezTo>
                    <a:pt x="101608" y="29383"/>
                    <a:pt x="111824" y="29643"/>
                    <a:pt x="118806" y="32098"/>
                  </a:cubicBezTo>
                  <a:cubicBezTo>
                    <a:pt x="128380" y="35458"/>
                    <a:pt x="130187" y="41660"/>
                    <a:pt x="130187" y="45540"/>
                  </a:cubicBezTo>
                  <a:cubicBezTo>
                    <a:pt x="130187" y="52653"/>
                    <a:pt x="123077" y="56916"/>
                    <a:pt x="114153" y="56916"/>
                  </a:cubicBezTo>
                  <a:cubicBezTo>
                    <a:pt x="98629" y="56916"/>
                    <a:pt x="77675" y="45026"/>
                    <a:pt x="77675" y="22919"/>
                  </a:cubicBezTo>
                  <a:cubicBezTo>
                    <a:pt x="77675" y="9864"/>
                    <a:pt x="85828" y="-1383"/>
                    <a:pt x="100958" y="-1383"/>
                  </a:cubicBezTo>
                  <a:cubicBezTo>
                    <a:pt x="122816" y="-1383"/>
                    <a:pt x="133032" y="11410"/>
                    <a:pt x="133032" y="13224"/>
                  </a:cubicBezTo>
                  <a:cubicBezTo>
                    <a:pt x="133032" y="14000"/>
                    <a:pt x="131873" y="15418"/>
                    <a:pt x="130836" y="15418"/>
                  </a:cubicBezTo>
                  <a:cubicBezTo>
                    <a:pt x="130060" y="15418"/>
                    <a:pt x="129799" y="15164"/>
                    <a:pt x="128768" y="14127"/>
                  </a:cubicBezTo>
                  <a:cubicBezTo>
                    <a:pt x="118679" y="2236"/>
                    <a:pt x="103543" y="2236"/>
                    <a:pt x="101219" y="2236"/>
                  </a:cubicBezTo>
                  <a:cubicBezTo>
                    <a:pt x="93454" y="2236"/>
                    <a:pt x="88285" y="7408"/>
                    <a:pt x="88285" y="17874"/>
                  </a:cubicBezTo>
                  <a:cubicBezTo>
                    <a:pt x="88285" y="19687"/>
                    <a:pt x="88285" y="22270"/>
                    <a:pt x="89838" y="29383"/>
                  </a:cubicBezTo>
                  <a:lnTo>
                    <a:pt x="97986" y="29383"/>
                  </a:lnTo>
                  <a:close/>
                  <a:moveTo>
                    <a:pt x="90870" y="33002"/>
                  </a:moveTo>
                  <a:cubicBezTo>
                    <a:pt x="96172" y="51744"/>
                    <a:pt x="110531" y="53296"/>
                    <a:pt x="114153" y="53296"/>
                  </a:cubicBezTo>
                  <a:cubicBezTo>
                    <a:pt x="119844" y="53296"/>
                    <a:pt x="124630" y="50452"/>
                    <a:pt x="124630" y="45540"/>
                  </a:cubicBezTo>
                  <a:cubicBezTo>
                    <a:pt x="124630" y="33002"/>
                    <a:pt x="102772" y="33002"/>
                    <a:pt x="97209" y="33002"/>
                  </a:cubicBezTo>
                  <a:lnTo>
                    <a:pt x="90870" y="33002"/>
                  </a:lnTo>
                  <a:close/>
                  <a:moveTo>
                    <a:pt x="195751" y="49421"/>
                  </a:moveTo>
                  <a:cubicBezTo>
                    <a:pt x="191098" y="48645"/>
                    <a:pt x="189157" y="45026"/>
                    <a:pt x="189157" y="42182"/>
                  </a:cubicBezTo>
                  <a:cubicBezTo>
                    <a:pt x="189157" y="38690"/>
                    <a:pt x="191875" y="37398"/>
                    <a:pt x="194199" y="37398"/>
                  </a:cubicBezTo>
                  <a:cubicBezTo>
                    <a:pt x="197043" y="37398"/>
                    <a:pt x="201575" y="39466"/>
                    <a:pt x="201575" y="45668"/>
                  </a:cubicBezTo>
                  <a:cubicBezTo>
                    <a:pt x="201575" y="54460"/>
                    <a:pt x="191486" y="56916"/>
                    <a:pt x="184497" y="56916"/>
                  </a:cubicBezTo>
                  <a:cubicBezTo>
                    <a:pt x="165097" y="56916"/>
                    <a:pt x="147121" y="39078"/>
                    <a:pt x="147121" y="21106"/>
                  </a:cubicBezTo>
                  <a:cubicBezTo>
                    <a:pt x="147121" y="9992"/>
                    <a:pt x="154881" y="-1383"/>
                    <a:pt x="171048" y="-1383"/>
                  </a:cubicBezTo>
                  <a:cubicBezTo>
                    <a:pt x="192906" y="-1383"/>
                    <a:pt x="203122" y="11410"/>
                    <a:pt x="203122" y="13224"/>
                  </a:cubicBezTo>
                  <a:cubicBezTo>
                    <a:pt x="203122" y="14000"/>
                    <a:pt x="201963" y="15418"/>
                    <a:pt x="200926" y="15418"/>
                  </a:cubicBezTo>
                  <a:cubicBezTo>
                    <a:pt x="200149" y="15418"/>
                    <a:pt x="199888" y="15164"/>
                    <a:pt x="198857" y="14127"/>
                  </a:cubicBezTo>
                  <a:cubicBezTo>
                    <a:pt x="188769" y="2236"/>
                    <a:pt x="173632" y="2236"/>
                    <a:pt x="171309" y="2236"/>
                  </a:cubicBezTo>
                  <a:cubicBezTo>
                    <a:pt x="161996" y="2236"/>
                    <a:pt x="157853" y="8566"/>
                    <a:pt x="157853" y="16583"/>
                  </a:cubicBezTo>
                  <a:cubicBezTo>
                    <a:pt x="157853" y="20335"/>
                    <a:pt x="159667" y="34421"/>
                    <a:pt x="166395" y="43346"/>
                  </a:cubicBezTo>
                  <a:cubicBezTo>
                    <a:pt x="171309" y="49676"/>
                    <a:pt x="178031" y="53296"/>
                    <a:pt x="184497" y="53296"/>
                  </a:cubicBezTo>
                  <a:cubicBezTo>
                    <a:pt x="186311" y="53296"/>
                    <a:pt x="192517" y="53041"/>
                    <a:pt x="195751" y="49421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086" name="任意多边形: 形状 1085">
              <a:extLst>
                <a:ext uri="{FF2B5EF4-FFF2-40B4-BE49-F238E27FC236}">
                  <a16:creationId xmlns:a16="http://schemas.microsoft.com/office/drawing/2014/main" id="{CC503E75-5997-4A33-C055-69BF23E45BEE}"/>
                </a:ext>
              </a:extLst>
            </p:cNvPr>
            <p:cNvSpPr/>
            <p:nvPr>
              <p:custDataLst>
                <p:tags r:id="rId109"/>
              </p:custDataLst>
            </p:nvPr>
          </p:nvSpPr>
          <p:spPr>
            <a:xfrm flipV="1">
              <a:off x="12292477" y="-8784694"/>
              <a:ext cx="39190" cy="86997"/>
            </a:xfrm>
            <a:custGeom>
              <a:avLst/>
              <a:gdLst>
                <a:gd name="connsiteX0" fmla="*/ 35829 w 39190"/>
                <a:gd name="connsiteY0" fmla="*/ 80715 h 86997"/>
                <a:gd name="connsiteX1" fmla="*/ 30654 w 39190"/>
                <a:gd name="connsiteY1" fmla="*/ 85627 h 86997"/>
                <a:gd name="connsiteX2" fmla="*/ 23411 w 39190"/>
                <a:gd name="connsiteY2" fmla="*/ 78521 h 86997"/>
                <a:gd name="connsiteX3" fmla="*/ 28586 w 39190"/>
                <a:gd name="connsiteY3" fmla="*/ 73604 h 86997"/>
                <a:gd name="connsiteX4" fmla="*/ 35829 w 39190"/>
                <a:gd name="connsiteY4" fmla="*/ 80715 h 86997"/>
                <a:gd name="connsiteX5" fmla="*/ 9440 w 39190"/>
                <a:gd name="connsiteY5" fmla="*/ 15043 h 86997"/>
                <a:gd name="connsiteX6" fmla="*/ 8281 w 39190"/>
                <a:gd name="connsiteY6" fmla="*/ 9617 h 86997"/>
                <a:gd name="connsiteX7" fmla="*/ 20566 w 39190"/>
                <a:gd name="connsiteY7" fmla="*/ -1370 h 86997"/>
                <a:gd name="connsiteX8" fmla="*/ 39190 w 39190"/>
                <a:gd name="connsiteY8" fmla="*/ 18409 h 86997"/>
                <a:gd name="connsiteX9" fmla="*/ 37121 w 39190"/>
                <a:gd name="connsiteY9" fmla="*/ 20089 h 86997"/>
                <a:gd name="connsiteX10" fmla="*/ 34665 w 39190"/>
                <a:gd name="connsiteY10" fmla="*/ 17887 h 86997"/>
                <a:gd name="connsiteX11" fmla="*/ 20954 w 39190"/>
                <a:gd name="connsiteY11" fmla="*/ 2250 h 86997"/>
                <a:gd name="connsiteX12" fmla="*/ 17721 w 39190"/>
                <a:gd name="connsiteY12" fmla="*/ 6773 h 86997"/>
                <a:gd name="connsiteX13" fmla="*/ 19789 w 39190"/>
                <a:gd name="connsiteY13" fmla="*/ 15043 h 86997"/>
                <a:gd name="connsiteX14" fmla="*/ 23927 w 39190"/>
                <a:gd name="connsiteY14" fmla="*/ 25388 h 86997"/>
                <a:gd name="connsiteX15" fmla="*/ 30266 w 39190"/>
                <a:gd name="connsiteY15" fmla="*/ 41807 h 86997"/>
                <a:gd name="connsiteX16" fmla="*/ 31043 w 39190"/>
                <a:gd name="connsiteY16" fmla="*/ 45943 h 86997"/>
                <a:gd name="connsiteX17" fmla="*/ 18752 w 39190"/>
                <a:gd name="connsiteY17" fmla="*/ 56929 h 86997"/>
                <a:gd name="connsiteX18" fmla="*/ 0 w 39190"/>
                <a:gd name="connsiteY18" fmla="*/ 37150 h 86997"/>
                <a:gd name="connsiteX19" fmla="*/ 2196 w 39190"/>
                <a:gd name="connsiteY19" fmla="*/ 35471 h 86997"/>
                <a:gd name="connsiteX20" fmla="*/ 4525 w 39190"/>
                <a:gd name="connsiteY20" fmla="*/ 37538 h 86997"/>
                <a:gd name="connsiteX21" fmla="*/ 18364 w 39190"/>
                <a:gd name="connsiteY21" fmla="*/ 53309 h 86997"/>
                <a:gd name="connsiteX22" fmla="*/ 21597 w 39190"/>
                <a:gd name="connsiteY22" fmla="*/ 48787 h 86997"/>
                <a:gd name="connsiteX23" fmla="*/ 17593 w 39190"/>
                <a:gd name="connsiteY23" fmla="*/ 35859 h 86997"/>
                <a:gd name="connsiteX24" fmla="*/ 9440 w 39190"/>
                <a:gd name="connsiteY24" fmla="*/ 15043 h 86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9190" h="86997">
                  <a:moveTo>
                    <a:pt x="35829" y="80715"/>
                  </a:moveTo>
                  <a:cubicBezTo>
                    <a:pt x="35829" y="82783"/>
                    <a:pt x="34276" y="85627"/>
                    <a:pt x="30654" y="85627"/>
                  </a:cubicBezTo>
                  <a:cubicBezTo>
                    <a:pt x="27160" y="85627"/>
                    <a:pt x="23411" y="82267"/>
                    <a:pt x="23411" y="78521"/>
                  </a:cubicBezTo>
                  <a:cubicBezTo>
                    <a:pt x="23411" y="76320"/>
                    <a:pt x="25091" y="73604"/>
                    <a:pt x="28586" y="73604"/>
                  </a:cubicBezTo>
                  <a:cubicBezTo>
                    <a:pt x="32335" y="73604"/>
                    <a:pt x="35829" y="77223"/>
                    <a:pt x="35829" y="80715"/>
                  </a:cubicBezTo>
                  <a:close/>
                  <a:moveTo>
                    <a:pt x="9440" y="15043"/>
                  </a:moveTo>
                  <a:cubicBezTo>
                    <a:pt x="8924" y="13365"/>
                    <a:pt x="8281" y="11812"/>
                    <a:pt x="8281" y="9617"/>
                  </a:cubicBezTo>
                  <a:cubicBezTo>
                    <a:pt x="8281" y="3542"/>
                    <a:pt x="13450" y="-1370"/>
                    <a:pt x="20566" y="-1370"/>
                  </a:cubicBezTo>
                  <a:cubicBezTo>
                    <a:pt x="33499" y="-1370"/>
                    <a:pt x="39190" y="16469"/>
                    <a:pt x="39190" y="18409"/>
                  </a:cubicBezTo>
                  <a:cubicBezTo>
                    <a:pt x="39190" y="20089"/>
                    <a:pt x="37509" y="20089"/>
                    <a:pt x="37121" y="20089"/>
                  </a:cubicBezTo>
                  <a:cubicBezTo>
                    <a:pt x="35308" y="20089"/>
                    <a:pt x="35180" y="19313"/>
                    <a:pt x="34665" y="17887"/>
                  </a:cubicBezTo>
                  <a:cubicBezTo>
                    <a:pt x="31686" y="7549"/>
                    <a:pt x="25996" y="2250"/>
                    <a:pt x="20954" y="2250"/>
                  </a:cubicBezTo>
                  <a:cubicBezTo>
                    <a:pt x="18364" y="2250"/>
                    <a:pt x="17721" y="3930"/>
                    <a:pt x="17721" y="6773"/>
                  </a:cubicBezTo>
                  <a:cubicBezTo>
                    <a:pt x="17721" y="9745"/>
                    <a:pt x="18624" y="12201"/>
                    <a:pt x="19789" y="15043"/>
                  </a:cubicBezTo>
                  <a:cubicBezTo>
                    <a:pt x="21081" y="18537"/>
                    <a:pt x="22507" y="22028"/>
                    <a:pt x="23927" y="25388"/>
                  </a:cubicBezTo>
                  <a:cubicBezTo>
                    <a:pt x="25091" y="28492"/>
                    <a:pt x="29750" y="40255"/>
                    <a:pt x="30266" y="41807"/>
                  </a:cubicBezTo>
                  <a:cubicBezTo>
                    <a:pt x="30654" y="43099"/>
                    <a:pt x="31043" y="44651"/>
                    <a:pt x="31043" y="45943"/>
                  </a:cubicBezTo>
                  <a:cubicBezTo>
                    <a:pt x="31043" y="52017"/>
                    <a:pt x="25868" y="56929"/>
                    <a:pt x="18752" y="56929"/>
                  </a:cubicBezTo>
                  <a:cubicBezTo>
                    <a:pt x="5951" y="56929"/>
                    <a:pt x="0" y="39351"/>
                    <a:pt x="0" y="37150"/>
                  </a:cubicBezTo>
                  <a:cubicBezTo>
                    <a:pt x="0" y="35471"/>
                    <a:pt x="1814" y="35471"/>
                    <a:pt x="2196" y="35471"/>
                  </a:cubicBezTo>
                  <a:cubicBezTo>
                    <a:pt x="4010" y="35471"/>
                    <a:pt x="4137" y="36120"/>
                    <a:pt x="4525" y="37538"/>
                  </a:cubicBezTo>
                  <a:cubicBezTo>
                    <a:pt x="7893" y="48659"/>
                    <a:pt x="13583" y="53309"/>
                    <a:pt x="18364" y="53309"/>
                  </a:cubicBezTo>
                  <a:cubicBezTo>
                    <a:pt x="20438" y="53309"/>
                    <a:pt x="21597" y="52279"/>
                    <a:pt x="21597" y="48787"/>
                  </a:cubicBezTo>
                  <a:cubicBezTo>
                    <a:pt x="21597" y="45815"/>
                    <a:pt x="20826" y="43875"/>
                    <a:pt x="17593" y="35859"/>
                  </a:cubicBezTo>
                  <a:lnTo>
                    <a:pt x="9440" y="15043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087" name="任意多边形: 形状 1086">
              <a:extLst>
                <a:ext uri="{FF2B5EF4-FFF2-40B4-BE49-F238E27FC236}">
                  <a16:creationId xmlns:a16="http://schemas.microsoft.com/office/drawing/2014/main" id="{A61A2352-E4E9-2631-845D-94E556BE3C13}"/>
                </a:ext>
              </a:extLst>
            </p:cNvPr>
            <p:cNvSpPr/>
            <p:nvPr>
              <p:custDataLst>
                <p:tags r:id="rId110"/>
              </p:custDataLst>
            </p:nvPr>
          </p:nvSpPr>
          <p:spPr>
            <a:xfrm flipV="1">
              <a:off x="12352643" y="-8734539"/>
              <a:ext cx="87431" cy="6336"/>
            </a:xfrm>
            <a:custGeom>
              <a:avLst/>
              <a:gdLst>
                <a:gd name="connsiteX0" fmla="*/ 82257 w 87431"/>
                <a:gd name="connsiteY0" fmla="*/ -1369 h 6336"/>
                <a:gd name="connsiteX1" fmla="*/ 87432 w 87431"/>
                <a:gd name="connsiteY1" fmla="*/ 1736 h 6336"/>
                <a:gd name="connsiteX2" fmla="*/ 82257 w 87431"/>
                <a:gd name="connsiteY2" fmla="*/ 4968 h 6336"/>
                <a:gd name="connsiteX3" fmla="*/ 5169 w 87431"/>
                <a:gd name="connsiteY3" fmla="*/ 4968 h 6336"/>
                <a:gd name="connsiteX4" fmla="*/ 0 w 87431"/>
                <a:gd name="connsiteY4" fmla="*/ 1863 h 6336"/>
                <a:gd name="connsiteX5" fmla="*/ 5169 w 87431"/>
                <a:gd name="connsiteY5" fmla="*/ -1369 h 6336"/>
                <a:gd name="connsiteX6" fmla="*/ 82257 w 87431"/>
                <a:gd name="connsiteY6" fmla="*/ -1369 h 6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7431" h="6336">
                  <a:moveTo>
                    <a:pt x="82257" y="-1369"/>
                  </a:moveTo>
                  <a:cubicBezTo>
                    <a:pt x="84326" y="-1369"/>
                    <a:pt x="87432" y="-1369"/>
                    <a:pt x="87432" y="1736"/>
                  </a:cubicBezTo>
                  <a:cubicBezTo>
                    <a:pt x="87432" y="4968"/>
                    <a:pt x="84459" y="4968"/>
                    <a:pt x="82257" y="4968"/>
                  </a:cubicBezTo>
                  <a:lnTo>
                    <a:pt x="5169" y="4968"/>
                  </a:lnTo>
                  <a:cubicBezTo>
                    <a:pt x="3100" y="4968"/>
                    <a:pt x="0" y="4968"/>
                    <a:pt x="0" y="1863"/>
                  </a:cubicBezTo>
                  <a:cubicBezTo>
                    <a:pt x="0" y="-1369"/>
                    <a:pt x="2973" y="-1369"/>
                    <a:pt x="5169" y="-1369"/>
                  </a:cubicBezTo>
                  <a:lnTo>
                    <a:pt x="82257" y="-1369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088" name="任意多边形: 形状 1087">
              <a:extLst>
                <a:ext uri="{FF2B5EF4-FFF2-40B4-BE49-F238E27FC236}">
                  <a16:creationId xmlns:a16="http://schemas.microsoft.com/office/drawing/2014/main" id="{8FADB556-B15A-55DD-690F-0EB60D6F5870}"/>
                </a:ext>
              </a:extLst>
            </p:cNvPr>
            <p:cNvSpPr/>
            <p:nvPr>
              <p:custDataLst>
                <p:tags r:id="rId111"/>
              </p:custDataLst>
            </p:nvPr>
          </p:nvSpPr>
          <p:spPr>
            <a:xfrm flipV="1">
              <a:off x="12468222" y="-8784821"/>
              <a:ext cx="47077" cy="85831"/>
            </a:xfrm>
            <a:custGeom>
              <a:avLst/>
              <a:gdLst>
                <a:gd name="connsiteX0" fmla="*/ 29229 w 47077"/>
                <a:gd name="connsiteY0" fmla="*/ 80849 h 85831"/>
                <a:gd name="connsiteX1" fmla="*/ 25352 w 47077"/>
                <a:gd name="connsiteY1" fmla="*/ 84462 h 85831"/>
                <a:gd name="connsiteX2" fmla="*/ 0 w 47077"/>
                <a:gd name="connsiteY2" fmla="*/ 76192 h 85831"/>
                <a:gd name="connsiteX3" fmla="*/ 0 w 47077"/>
                <a:gd name="connsiteY3" fmla="*/ 71536 h 85831"/>
                <a:gd name="connsiteX4" fmla="*/ 18752 w 47077"/>
                <a:gd name="connsiteY4" fmla="*/ 75156 h 85831"/>
                <a:gd name="connsiteX5" fmla="*/ 18752 w 47077"/>
                <a:gd name="connsiteY5" fmla="*/ 9229 h 85831"/>
                <a:gd name="connsiteX6" fmla="*/ 5818 w 47077"/>
                <a:gd name="connsiteY6" fmla="*/ 3287 h 85831"/>
                <a:gd name="connsiteX7" fmla="*/ 904 w 47077"/>
                <a:gd name="connsiteY7" fmla="*/ 3287 h 85831"/>
                <a:gd name="connsiteX8" fmla="*/ 904 w 47077"/>
                <a:gd name="connsiteY8" fmla="*/ -1370 h 85831"/>
                <a:gd name="connsiteX9" fmla="*/ 23927 w 47077"/>
                <a:gd name="connsiteY9" fmla="*/ -854 h 85831"/>
                <a:gd name="connsiteX10" fmla="*/ 47077 w 47077"/>
                <a:gd name="connsiteY10" fmla="*/ -1370 h 85831"/>
                <a:gd name="connsiteX11" fmla="*/ 47077 w 47077"/>
                <a:gd name="connsiteY11" fmla="*/ 3287 h 85831"/>
                <a:gd name="connsiteX12" fmla="*/ 42163 w 47077"/>
                <a:gd name="connsiteY12" fmla="*/ 3287 h 85831"/>
                <a:gd name="connsiteX13" fmla="*/ 29229 w 47077"/>
                <a:gd name="connsiteY13" fmla="*/ 9229 h 85831"/>
                <a:gd name="connsiteX14" fmla="*/ 29229 w 47077"/>
                <a:gd name="connsiteY14" fmla="*/ 80849 h 85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7077" h="85831">
                  <a:moveTo>
                    <a:pt x="29229" y="80849"/>
                  </a:moveTo>
                  <a:cubicBezTo>
                    <a:pt x="29229" y="84335"/>
                    <a:pt x="28974" y="84462"/>
                    <a:pt x="25352" y="84462"/>
                  </a:cubicBezTo>
                  <a:cubicBezTo>
                    <a:pt x="17071" y="76320"/>
                    <a:pt x="5302" y="76192"/>
                    <a:pt x="0" y="76192"/>
                  </a:cubicBezTo>
                  <a:lnTo>
                    <a:pt x="0" y="71536"/>
                  </a:lnTo>
                  <a:cubicBezTo>
                    <a:pt x="3106" y="71536"/>
                    <a:pt x="11642" y="71536"/>
                    <a:pt x="18752" y="75156"/>
                  </a:cubicBezTo>
                  <a:lnTo>
                    <a:pt x="18752" y="9229"/>
                  </a:lnTo>
                  <a:cubicBezTo>
                    <a:pt x="18752" y="4966"/>
                    <a:pt x="18752" y="3287"/>
                    <a:pt x="5818" y="3287"/>
                  </a:cubicBezTo>
                  <a:lnTo>
                    <a:pt x="904" y="3287"/>
                  </a:lnTo>
                  <a:lnTo>
                    <a:pt x="904" y="-1370"/>
                  </a:lnTo>
                  <a:cubicBezTo>
                    <a:pt x="3234" y="-1242"/>
                    <a:pt x="19140" y="-854"/>
                    <a:pt x="23927" y="-854"/>
                  </a:cubicBezTo>
                  <a:cubicBezTo>
                    <a:pt x="27937" y="-854"/>
                    <a:pt x="44232" y="-1242"/>
                    <a:pt x="47077" y="-1370"/>
                  </a:cubicBezTo>
                  <a:lnTo>
                    <a:pt x="47077" y="3287"/>
                  </a:lnTo>
                  <a:lnTo>
                    <a:pt x="42163" y="3287"/>
                  </a:lnTo>
                  <a:cubicBezTo>
                    <a:pt x="29229" y="3287"/>
                    <a:pt x="29229" y="4966"/>
                    <a:pt x="29229" y="9229"/>
                  </a:cubicBezTo>
                  <a:lnTo>
                    <a:pt x="29229" y="80849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089" name="任意多边形: 形状 1088">
              <a:extLst>
                <a:ext uri="{FF2B5EF4-FFF2-40B4-BE49-F238E27FC236}">
                  <a16:creationId xmlns:a16="http://schemas.microsoft.com/office/drawing/2014/main" id="{1A2238A4-EC3A-4C8B-7CAD-84F2E9021888}"/>
                </a:ext>
              </a:extLst>
            </p:cNvPr>
            <p:cNvSpPr/>
            <p:nvPr>
              <p:custDataLst>
                <p:tags r:id="rId112"/>
              </p:custDataLst>
            </p:nvPr>
          </p:nvSpPr>
          <p:spPr>
            <a:xfrm flipV="1">
              <a:off x="12588410" y="-8852270"/>
              <a:ext cx="122838" cy="122957"/>
            </a:xfrm>
            <a:custGeom>
              <a:avLst/>
              <a:gdLst>
                <a:gd name="connsiteX0" fmla="*/ 65203 w 122838"/>
                <a:gd name="connsiteY0" fmla="*/ 56408 h 122957"/>
                <a:gd name="connsiteX1" fmla="*/ 116742 w 122838"/>
                <a:gd name="connsiteY1" fmla="*/ 56408 h 122957"/>
                <a:gd name="connsiteX2" fmla="*/ 122838 w 122838"/>
                <a:gd name="connsiteY2" fmla="*/ 60103 h 122957"/>
                <a:gd name="connsiteX3" fmla="*/ 116742 w 122838"/>
                <a:gd name="connsiteY3" fmla="*/ 63792 h 122957"/>
                <a:gd name="connsiteX4" fmla="*/ 65203 w 122838"/>
                <a:gd name="connsiteY4" fmla="*/ 63792 h 122957"/>
                <a:gd name="connsiteX5" fmla="*/ 65203 w 122838"/>
                <a:gd name="connsiteY5" fmla="*/ 115488 h 122957"/>
                <a:gd name="connsiteX6" fmla="*/ 61512 w 122838"/>
                <a:gd name="connsiteY6" fmla="*/ 121582 h 122957"/>
                <a:gd name="connsiteX7" fmla="*/ 57815 w 122838"/>
                <a:gd name="connsiteY7" fmla="*/ 115488 h 122957"/>
                <a:gd name="connsiteX8" fmla="*/ 57815 w 122838"/>
                <a:gd name="connsiteY8" fmla="*/ 63792 h 122957"/>
                <a:gd name="connsiteX9" fmla="*/ 6096 w 122838"/>
                <a:gd name="connsiteY9" fmla="*/ 63792 h 122957"/>
                <a:gd name="connsiteX10" fmla="*/ 0 w 122838"/>
                <a:gd name="connsiteY10" fmla="*/ 60103 h 122957"/>
                <a:gd name="connsiteX11" fmla="*/ 6096 w 122838"/>
                <a:gd name="connsiteY11" fmla="*/ 56408 h 122957"/>
                <a:gd name="connsiteX12" fmla="*/ 57815 w 122838"/>
                <a:gd name="connsiteY12" fmla="*/ 56408 h 122957"/>
                <a:gd name="connsiteX13" fmla="*/ 57815 w 122838"/>
                <a:gd name="connsiteY13" fmla="*/ 4717 h 122957"/>
                <a:gd name="connsiteX14" fmla="*/ 61512 w 122838"/>
                <a:gd name="connsiteY14" fmla="*/ -1375 h 122957"/>
                <a:gd name="connsiteX15" fmla="*/ 65203 w 122838"/>
                <a:gd name="connsiteY15" fmla="*/ 4717 h 122957"/>
                <a:gd name="connsiteX16" fmla="*/ 65203 w 122838"/>
                <a:gd name="connsiteY16" fmla="*/ 56408 h 122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22838" h="122957">
                  <a:moveTo>
                    <a:pt x="65203" y="56408"/>
                  </a:moveTo>
                  <a:lnTo>
                    <a:pt x="116742" y="56408"/>
                  </a:lnTo>
                  <a:cubicBezTo>
                    <a:pt x="119326" y="56408"/>
                    <a:pt x="122838" y="56408"/>
                    <a:pt x="122838" y="60103"/>
                  </a:cubicBezTo>
                  <a:cubicBezTo>
                    <a:pt x="122838" y="63792"/>
                    <a:pt x="119326" y="63792"/>
                    <a:pt x="116742" y="63792"/>
                  </a:cubicBezTo>
                  <a:lnTo>
                    <a:pt x="65203" y="63792"/>
                  </a:lnTo>
                  <a:lnTo>
                    <a:pt x="65203" y="115488"/>
                  </a:lnTo>
                  <a:cubicBezTo>
                    <a:pt x="65203" y="118072"/>
                    <a:pt x="65203" y="121582"/>
                    <a:pt x="61512" y="121582"/>
                  </a:cubicBezTo>
                  <a:cubicBezTo>
                    <a:pt x="57815" y="121582"/>
                    <a:pt x="57815" y="118072"/>
                    <a:pt x="57815" y="115488"/>
                  </a:cubicBezTo>
                  <a:lnTo>
                    <a:pt x="57815" y="63792"/>
                  </a:lnTo>
                  <a:lnTo>
                    <a:pt x="6096" y="63792"/>
                  </a:lnTo>
                  <a:cubicBezTo>
                    <a:pt x="3512" y="63792"/>
                    <a:pt x="0" y="63792"/>
                    <a:pt x="0" y="60103"/>
                  </a:cubicBezTo>
                  <a:cubicBezTo>
                    <a:pt x="0" y="56408"/>
                    <a:pt x="3512" y="56408"/>
                    <a:pt x="6096" y="56408"/>
                  </a:cubicBezTo>
                  <a:lnTo>
                    <a:pt x="57815" y="56408"/>
                  </a:lnTo>
                  <a:lnTo>
                    <a:pt x="57815" y="4717"/>
                  </a:lnTo>
                  <a:cubicBezTo>
                    <a:pt x="57815" y="2135"/>
                    <a:pt x="57815" y="-1375"/>
                    <a:pt x="61512" y="-1375"/>
                  </a:cubicBezTo>
                  <a:cubicBezTo>
                    <a:pt x="65203" y="-1375"/>
                    <a:pt x="65203" y="2135"/>
                    <a:pt x="65203" y="4717"/>
                  </a:cubicBezTo>
                  <a:lnTo>
                    <a:pt x="65203" y="56408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090" name="任意多边形: 形状 1089">
              <a:extLst>
                <a:ext uri="{FF2B5EF4-FFF2-40B4-BE49-F238E27FC236}">
                  <a16:creationId xmlns:a16="http://schemas.microsoft.com/office/drawing/2014/main" id="{C5D424BF-2554-49B4-227A-41068957B122}"/>
                </a:ext>
              </a:extLst>
            </p:cNvPr>
            <p:cNvSpPr/>
            <p:nvPr>
              <p:custDataLst>
                <p:tags r:id="rId113"/>
              </p:custDataLst>
            </p:nvPr>
          </p:nvSpPr>
          <p:spPr>
            <a:xfrm flipV="1">
              <a:off x="12774617" y="-8873317"/>
              <a:ext cx="129669" cy="130712"/>
            </a:xfrm>
            <a:custGeom>
              <a:avLst/>
              <a:gdLst>
                <a:gd name="connsiteX0" fmla="*/ 129670 w 129669"/>
                <a:gd name="connsiteY0" fmla="*/ 124163 h 130712"/>
                <a:gd name="connsiteX1" fmla="*/ 126344 w 129669"/>
                <a:gd name="connsiteY1" fmla="*/ 129335 h 130712"/>
                <a:gd name="connsiteX2" fmla="*/ 122838 w 129669"/>
                <a:gd name="connsiteY2" fmla="*/ 127673 h 130712"/>
                <a:gd name="connsiteX3" fmla="*/ 110646 w 129669"/>
                <a:gd name="connsiteY3" fmla="*/ 116779 h 130712"/>
                <a:gd name="connsiteX4" fmla="*/ 74254 w 129669"/>
                <a:gd name="connsiteY4" fmla="*/ 129335 h 130712"/>
                <a:gd name="connsiteX5" fmla="*/ 0 w 129669"/>
                <a:gd name="connsiteY5" fmla="*/ 63976 h 130712"/>
                <a:gd name="connsiteX6" fmla="*/ 74254 w 129669"/>
                <a:gd name="connsiteY6" fmla="*/ -1377 h 130712"/>
                <a:gd name="connsiteX7" fmla="*/ 129670 w 129669"/>
                <a:gd name="connsiteY7" fmla="*/ 42565 h 130712"/>
                <a:gd name="connsiteX8" fmla="*/ 125237 w 129669"/>
                <a:gd name="connsiteY8" fmla="*/ 46439 h 130712"/>
                <a:gd name="connsiteX9" fmla="*/ 120990 w 129669"/>
                <a:gd name="connsiteY9" fmla="*/ 43300 h 130712"/>
                <a:gd name="connsiteX10" fmla="*/ 78688 w 129669"/>
                <a:gd name="connsiteY10" fmla="*/ 7305 h 130712"/>
                <a:gd name="connsiteX11" fmla="*/ 39161 w 129669"/>
                <a:gd name="connsiteY11" fmla="*/ 22994 h 130712"/>
                <a:gd name="connsiteX12" fmla="*/ 28261 w 129669"/>
                <a:gd name="connsiteY12" fmla="*/ 63976 h 130712"/>
                <a:gd name="connsiteX13" fmla="*/ 40453 w 129669"/>
                <a:gd name="connsiteY13" fmla="*/ 106440 h 130712"/>
                <a:gd name="connsiteX14" fmla="*/ 78137 w 129669"/>
                <a:gd name="connsiteY14" fmla="*/ 120654 h 130712"/>
                <a:gd name="connsiteX15" fmla="*/ 119697 w 129669"/>
                <a:gd name="connsiteY15" fmla="*/ 83181 h 130712"/>
                <a:gd name="connsiteX16" fmla="*/ 124680 w 129669"/>
                <a:gd name="connsiteY16" fmla="*/ 79301 h 130712"/>
                <a:gd name="connsiteX17" fmla="*/ 129670 w 129669"/>
                <a:gd name="connsiteY17" fmla="*/ 84473 h 130712"/>
                <a:gd name="connsiteX18" fmla="*/ 129670 w 129669"/>
                <a:gd name="connsiteY18" fmla="*/ 124163 h 130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29669" h="130712">
                  <a:moveTo>
                    <a:pt x="129670" y="124163"/>
                  </a:moveTo>
                  <a:cubicBezTo>
                    <a:pt x="129670" y="127673"/>
                    <a:pt x="129670" y="129335"/>
                    <a:pt x="126344" y="129335"/>
                  </a:cubicBezTo>
                  <a:cubicBezTo>
                    <a:pt x="124680" y="129335"/>
                    <a:pt x="124315" y="128964"/>
                    <a:pt x="122838" y="127673"/>
                  </a:cubicBezTo>
                  <a:lnTo>
                    <a:pt x="110646" y="116779"/>
                  </a:lnTo>
                  <a:cubicBezTo>
                    <a:pt x="99189" y="126011"/>
                    <a:pt x="86817" y="129335"/>
                    <a:pt x="74254" y="129335"/>
                  </a:cubicBezTo>
                  <a:cubicBezTo>
                    <a:pt x="28261" y="129335"/>
                    <a:pt x="0" y="101825"/>
                    <a:pt x="0" y="63976"/>
                  </a:cubicBezTo>
                  <a:cubicBezTo>
                    <a:pt x="0" y="26133"/>
                    <a:pt x="28261" y="-1377"/>
                    <a:pt x="74254" y="-1377"/>
                  </a:cubicBezTo>
                  <a:cubicBezTo>
                    <a:pt x="108797" y="-1377"/>
                    <a:pt x="129670" y="21332"/>
                    <a:pt x="129670" y="42565"/>
                  </a:cubicBezTo>
                  <a:cubicBezTo>
                    <a:pt x="129670" y="46253"/>
                    <a:pt x="128377" y="46439"/>
                    <a:pt x="125237" y="46439"/>
                  </a:cubicBezTo>
                  <a:cubicBezTo>
                    <a:pt x="122838" y="46439"/>
                    <a:pt x="121175" y="46439"/>
                    <a:pt x="120990" y="43300"/>
                  </a:cubicBezTo>
                  <a:cubicBezTo>
                    <a:pt x="119697" y="18564"/>
                    <a:pt x="97346" y="7305"/>
                    <a:pt x="78688" y="7305"/>
                  </a:cubicBezTo>
                  <a:cubicBezTo>
                    <a:pt x="64281" y="7305"/>
                    <a:pt x="48763" y="11735"/>
                    <a:pt x="39161" y="22994"/>
                  </a:cubicBezTo>
                  <a:cubicBezTo>
                    <a:pt x="30480" y="33517"/>
                    <a:pt x="28261" y="47365"/>
                    <a:pt x="28261" y="63976"/>
                  </a:cubicBezTo>
                  <a:cubicBezTo>
                    <a:pt x="28261" y="74315"/>
                    <a:pt x="28817" y="94255"/>
                    <a:pt x="40453" y="106440"/>
                  </a:cubicBezTo>
                  <a:cubicBezTo>
                    <a:pt x="52460" y="118627"/>
                    <a:pt x="68529" y="120654"/>
                    <a:pt x="78137" y="120654"/>
                  </a:cubicBezTo>
                  <a:cubicBezTo>
                    <a:pt x="98083" y="120654"/>
                    <a:pt x="115629" y="106626"/>
                    <a:pt x="119697" y="83181"/>
                  </a:cubicBezTo>
                  <a:cubicBezTo>
                    <a:pt x="120248" y="79672"/>
                    <a:pt x="120433" y="79301"/>
                    <a:pt x="124680" y="79301"/>
                  </a:cubicBezTo>
                  <a:cubicBezTo>
                    <a:pt x="129484" y="79301"/>
                    <a:pt x="129670" y="79672"/>
                    <a:pt x="129670" y="84473"/>
                  </a:cubicBezTo>
                  <a:lnTo>
                    <a:pt x="129670" y="124163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091" name="任意多边形: 形状 1090">
              <a:extLst>
                <a:ext uri="{FF2B5EF4-FFF2-40B4-BE49-F238E27FC236}">
                  <a16:creationId xmlns:a16="http://schemas.microsoft.com/office/drawing/2014/main" id="{8B78EE2F-D94F-6D6C-BA86-ECAE09B4CB41}"/>
                </a:ext>
              </a:extLst>
            </p:cNvPr>
            <p:cNvSpPr/>
            <p:nvPr>
              <p:custDataLst>
                <p:tags r:id="rId114"/>
              </p:custDataLst>
            </p:nvPr>
          </p:nvSpPr>
          <p:spPr>
            <a:xfrm flipV="1">
              <a:off x="12925682" y="-8807953"/>
              <a:ext cx="68679" cy="117373"/>
            </a:xfrm>
            <a:custGeom>
              <a:avLst/>
              <a:gdLst>
                <a:gd name="connsiteX0" fmla="*/ 43200 w 68679"/>
                <a:gd name="connsiteY0" fmla="*/ 76057 h 117373"/>
                <a:gd name="connsiteX1" fmla="*/ 55879 w 68679"/>
                <a:gd name="connsiteY1" fmla="*/ 76057 h 117373"/>
                <a:gd name="connsiteX2" fmla="*/ 60144 w 68679"/>
                <a:gd name="connsiteY2" fmla="*/ 78901 h 117373"/>
                <a:gd name="connsiteX3" fmla="*/ 56134 w 68679"/>
                <a:gd name="connsiteY3" fmla="*/ 80715 h 117373"/>
                <a:gd name="connsiteX4" fmla="*/ 44104 w 68679"/>
                <a:gd name="connsiteY4" fmla="*/ 80715 h 117373"/>
                <a:gd name="connsiteX5" fmla="*/ 49151 w 68679"/>
                <a:gd name="connsiteY5" fmla="*/ 106829 h 117373"/>
                <a:gd name="connsiteX6" fmla="*/ 55746 w 68679"/>
                <a:gd name="connsiteY6" fmla="*/ 112383 h 117373"/>
                <a:gd name="connsiteX7" fmla="*/ 61824 w 68679"/>
                <a:gd name="connsiteY7" fmla="*/ 110831 h 117373"/>
                <a:gd name="connsiteX8" fmla="*/ 56134 w 68679"/>
                <a:gd name="connsiteY8" fmla="*/ 103725 h 117373"/>
                <a:gd name="connsiteX9" fmla="*/ 61309 w 68679"/>
                <a:gd name="connsiteY9" fmla="*/ 98941 h 117373"/>
                <a:gd name="connsiteX10" fmla="*/ 68680 w 68679"/>
                <a:gd name="connsiteY10" fmla="*/ 106829 h 117373"/>
                <a:gd name="connsiteX11" fmla="*/ 55746 w 68679"/>
                <a:gd name="connsiteY11" fmla="*/ 116003 h 117373"/>
                <a:gd name="connsiteX12" fmla="*/ 40227 w 68679"/>
                <a:gd name="connsiteY12" fmla="*/ 106308 h 117373"/>
                <a:gd name="connsiteX13" fmla="*/ 33888 w 68679"/>
                <a:gd name="connsiteY13" fmla="*/ 80715 h 117373"/>
                <a:gd name="connsiteX14" fmla="*/ 23672 w 68679"/>
                <a:gd name="connsiteY14" fmla="*/ 80715 h 117373"/>
                <a:gd name="connsiteX15" fmla="*/ 19401 w 68679"/>
                <a:gd name="connsiteY15" fmla="*/ 77871 h 117373"/>
                <a:gd name="connsiteX16" fmla="*/ 23411 w 68679"/>
                <a:gd name="connsiteY16" fmla="*/ 76057 h 117373"/>
                <a:gd name="connsiteX17" fmla="*/ 32984 w 68679"/>
                <a:gd name="connsiteY17" fmla="*/ 76057 h 117373"/>
                <a:gd name="connsiteX18" fmla="*/ 21603 w 68679"/>
                <a:gd name="connsiteY18" fmla="*/ 14915 h 117373"/>
                <a:gd name="connsiteX19" fmla="*/ 12545 w 68679"/>
                <a:gd name="connsiteY19" fmla="*/ 2249 h 117373"/>
                <a:gd name="connsiteX20" fmla="*/ 6855 w 68679"/>
                <a:gd name="connsiteY20" fmla="*/ 3801 h 117373"/>
                <a:gd name="connsiteX21" fmla="*/ 12545 w 68679"/>
                <a:gd name="connsiteY21" fmla="*/ 10907 h 117373"/>
                <a:gd name="connsiteX22" fmla="*/ 7376 w 68679"/>
                <a:gd name="connsiteY22" fmla="*/ 15692 h 117373"/>
                <a:gd name="connsiteX23" fmla="*/ 0 w 68679"/>
                <a:gd name="connsiteY23" fmla="*/ 7803 h 117373"/>
                <a:gd name="connsiteX24" fmla="*/ 12545 w 68679"/>
                <a:gd name="connsiteY24" fmla="*/ -1371 h 117373"/>
                <a:gd name="connsiteX25" fmla="*/ 28070 w 68679"/>
                <a:gd name="connsiteY25" fmla="*/ 10004 h 117373"/>
                <a:gd name="connsiteX26" fmla="*/ 35957 w 68679"/>
                <a:gd name="connsiteY26" fmla="*/ 36119 h 117373"/>
                <a:gd name="connsiteX27" fmla="*/ 43200 w 68679"/>
                <a:gd name="connsiteY27" fmla="*/ 76057 h 1173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68679" h="117373">
                  <a:moveTo>
                    <a:pt x="43200" y="76057"/>
                  </a:moveTo>
                  <a:lnTo>
                    <a:pt x="55879" y="76057"/>
                  </a:lnTo>
                  <a:cubicBezTo>
                    <a:pt x="58463" y="76057"/>
                    <a:pt x="60144" y="76057"/>
                    <a:pt x="60144" y="78901"/>
                  </a:cubicBezTo>
                  <a:cubicBezTo>
                    <a:pt x="60144" y="80715"/>
                    <a:pt x="58463" y="80715"/>
                    <a:pt x="56134" y="80715"/>
                  </a:cubicBezTo>
                  <a:lnTo>
                    <a:pt x="44104" y="80715"/>
                  </a:lnTo>
                  <a:cubicBezTo>
                    <a:pt x="47083" y="97134"/>
                    <a:pt x="48114" y="103076"/>
                    <a:pt x="49151" y="106829"/>
                  </a:cubicBezTo>
                  <a:cubicBezTo>
                    <a:pt x="49800" y="109673"/>
                    <a:pt x="52645" y="112383"/>
                    <a:pt x="55746" y="112383"/>
                  </a:cubicBezTo>
                  <a:cubicBezTo>
                    <a:pt x="55879" y="112383"/>
                    <a:pt x="59367" y="112383"/>
                    <a:pt x="61824" y="110831"/>
                  </a:cubicBezTo>
                  <a:cubicBezTo>
                    <a:pt x="56522" y="109151"/>
                    <a:pt x="56134" y="104501"/>
                    <a:pt x="56134" y="103725"/>
                  </a:cubicBezTo>
                  <a:cubicBezTo>
                    <a:pt x="56134" y="100881"/>
                    <a:pt x="58336" y="98941"/>
                    <a:pt x="61309" y="98941"/>
                  </a:cubicBezTo>
                  <a:cubicBezTo>
                    <a:pt x="64803" y="98941"/>
                    <a:pt x="68680" y="101912"/>
                    <a:pt x="68680" y="106829"/>
                  </a:cubicBezTo>
                  <a:cubicBezTo>
                    <a:pt x="68680" y="112771"/>
                    <a:pt x="62346" y="116003"/>
                    <a:pt x="55746" y="116003"/>
                  </a:cubicBezTo>
                  <a:cubicBezTo>
                    <a:pt x="50055" y="116003"/>
                    <a:pt x="43721" y="112771"/>
                    <a:pt x="40227" y="106308"/>
                  </a:cubicBezTo>
                  <a:cubicBezTo>
                    <a:pt x="37637" y="101524"/>
                    <a:pt x="36606" y="95708"/>
                    <a:pt x="33888" y="80715"/>
                  </a:cubicBezTo>
                  <a:lnTo>
                    <a:pt x="23672" y="80715"/>
                  </a:lnTo>
                  <a:cubicBezTo>
                    <a:pt x="21087" y="80715"/>
                    <a:pt x="19401" y="80715"/>
                    <a:pt x="19401" y="77871"/>
                  </a:cubicBezTo>
                  <a:cubicBezTo>
                    <a:pt x="19401" y="76057"/>
                    <a:pt x="21087" y="76057"/>
                    <a:pt x="23411" y="76057"/>
                  </a:cubicBezTo>
                  <a:lnTo>
                    <a:pt x="32984" y="76057"/>
                  </a:lnTo>
                  <a:cubicBezTo>
                    <a:pt x="32856" y="75281"/>
                    <a:pt x="24703" y="28746"/>
                    <a:pt x="21603" y="14915"/>
                  </a:cubicBezTo>
                  <a:cubicBezTo>
                    <a:pt x="20954" y="12072"/>
                    <a:pt x="18758" y="2249"/>
                    <a:pt x="12545" y="2249"/>
                  </a:cubicBezTo>
                  <a:cubicBezTo>
                    <a:pt x="12418" y="2249"/>
                    <a:pt x="9312" y="2249"/>
                    <a:pt x="6855" y="3801"/>
                  </a:cubicBezTo>
                  <a:cubicBezTo>
                    <a:pt x="12157" y="5481"/>
                    <a:pt x="12545" y="10131"/>
                    <a:pt x="12545" y="10907"/>
                  </a:cubicBezTo>
                  <a:cubicBezTo>
                    <a:pt x="12545" y="13751"/>
                    <a:pt x="10349" y="15692"/>
                    <a:pt x="7376" y="15692"/>
                  </a:cubicBezTo>
                  <a:cubicBezTo>
                    <a:pt x="3883" y="15692"/>
                    <a:pt x="0" y="12720"/>
                    <a:pt x="0" y="7803"/>
                  </a:cubicBezTo>
                  <a:cubicBezTo>
                    <a:pt x="0" y="1989"/>
                    <a:pt x="6079" y="-1371"/>
                    <a:pt x="12545" y="-1371"/>
                  </a:cubicBezTo>
                  <a:cubicBezTo>
                    <a:pt x="20826" y="-1371"/>
                    <a:pt x="26517" y="7160"/>
                    <a:pt x="28070" y="10004"/>
                  </a:cubicBezTo>
                  <a:cubicBezTo>
                    <a:pt x="32723" y="18662"/>
                    <a:pt x="35701" y="34567"/>
                    <a:pt x="35957" y="36119"/>
                  </a:cubicBezTo>
                  <a:lnTo>
                    <a:pt x="43200" y="76057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092" name="任意多边形: 形状 1091">
              <a:extLst>
                <a:ext uri="{FF2B5EF4-FFF2-40B4-BE49-F238E27FC236}">
                  <a16:creationId xmlns:a16="http://schemas.microsoft.com/office/drawing/2014/main" id="{F9F6DEFB-8527-CA78-2682-8AD2AB697ED2}"/>
                </a:ext>
              </a:extLst>
            </p:cNvPr>
            <p:cNvSpPr/>
            <p:nvPr>
              <p:custDataLst>
                <p:tags r:id="rId115"/>
              </p:custDataLst>
            </p:nvPr>
          </p:nvSpPr>
          <p:spPr>
            <a:xfrm flipV="1">
              <a:off x="13019017" y="-8828268"/>
              <a:ext cx="81278" cy="84736"/>
            </a:xfrm>
            <a:custGeom>
              <a:avLst/>
              <a:gdLst>
                <a:gd name="connsiteX0" fmla="*/ 59478 w 81278"/>
                <a:gd name="connsiteY0" fmla="*/ 74866 h 84736"/>
                <a:gd name="connsiteX1" fmla="*/ 55787 w 81278"/>
                <a:gd name="connsiteY1" fmla="*/ 66375 h 84736"/>
                <a:gd name="connsiteX2" fmla="*/ 67237 w 81278"/>
                <a:gd name="connsiteY2" fmla="*/ 54745 h 84736"/>
                <a:gd name="connsiteX3" fmla="*/ 78873 w 81278"/>
                <a:gd name="connsiteY3" fmla="*/ 66375 h 84736"/>
                <a:gd name="connsiteX4" fmla="*/ 46735 w 81278"/>
                <a:gd name="connsiteY4" fmla="*/ 83362 h 84736"/>
                <a:gd name="connsiteX5" fmla="*/ 0 w 81278"/>
                <a:gd name="connsiteY5" fmla="*/ 40713 h 84736"/>
                <a:gd name="connsiteX6" fmla="*/ 45814 w 81278"/>
                <a:gd name="connsiteY6" fmla="*/ -1375 h 84736"/>
                <a:gd name="connsiteX7" fmla="*/ 81278 w 81278"/>
                <a:gd name="connsiteY7" fmla="*/ 21328 h 84736"/>
                <a:gd name="connsiteX8" fmla="*/ 76845 w 81278"/>
                <a:gd name="connsiteY8" fmla="*/ 23917 h 84736"/>
                <a:gd name="connsiteX9" fmla="*/ 72412 w 81278"/>
                <a:gd name="connsiteY9" fmla="*/ 21148 h 84736"/>
                <a:gd name="connsiteX10" fmla="*/ 49320 w 81278"/>
                <a:gd name="connsiteY10" fmla="*/ 6009 h 84736"/>
                <a:gd name="connsiteX11" fmla="*/ 23643 w 81278"/>
                <a:gd name="connsiteY11" fmla="*/ 41640 h 84736"/>
                <a:gd name="connsiteX12" fmla="*/ 47471 w 81278"/>
                <a:gd name="connsiteY12" fmla="*/ 75978 h 84736"/>
                <a:gd name="connsiteX13" fmla="*/ 59478 w 81278"/>
                <a:gd name="connsiteY13" fmla="*/ 74866 h 8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1278" h="84736">
                  <a:moveTo>
                    <a:pt x="59478" y="74866"/>
                  </a:moveTo>
                  <a:cubicBezTo>
                    <a:pt x="56157" y="71912"/>
                    <a:pt x="55787" y="68038"/>
                    <a:pt x="55787" y="66375"/>
                  </a:cubicBezTo>
                  <a:cubicBezTo>
                    <a:pt x="55787" y="58255"/>
                    <a:pt x="62248" y="54745"/>
                    <a:pt x="67237" y="54745"/>
                  </a:cubicBezTo>
                  <a:cubicBezTo>
                    <a:pt x="72962" y="54745"/>
                    <a:pt x="78873" y="58621"/>
                    <a:pt x="78873" y="66375"/>
                  </a:cubicBezTo>
                  <a:cubicBezTo>
                    <a:pt x="78873" y="82256"/>
                    <a:pt x="57450" y="83362"/>
                    <a:pt x="46735" y="83362"/>
                  </a:cubicBezTo>
                  <a:cubicBezTo>
                    <a:pt x="13670" y="83362"/>
                    <a:pt x="0" y="62130"/>
                    <a:pt x="0" y="40713"/>
                  </a:cubicBezTo>
                  <a:cubicBezTo>
                    <a:pt x="0" y="16162"/>
                    <a:pt x="17367" y="-1375"/>
                    <a:pt x="45814" y="-1375"/>
                  </a:cubicBezTo>
                  <a:cubicBezTo>
                    <a:pt x="75732" y="-1375"/>
                    <a:pt x="81278" y="20036"/>
                    <a:pt x="81278" y="21328"/>
                  </a:cubicBezTo>
                  <a:cubicBezTo>
                    <a:pt x="81278" y="23917"/>
                    <a:pt x="78688" y="23917"/>
                    <a:pt x="76845" y="23917"/>
                  </a:cubicBezTo>
                  <a:cubicBezTo>
                    <a:pt x="73519" y="23917"/>
                    <a:pt x="73334" y="23546"/>
                    <a:pt x="72412" y="21148"/>
                  </a:cubicBezTo>
                  <a:cubicBezTo>
                    <a:pt x="67608" y="9513"/>
                    <a:pt x="58742" y="6009"/>
                    <a:pt x="49320" y="6009"/>
                  </a:cubicBezTo>
                  <a:cubicBezTo>
                    <a:pt x="23643" y="6009"/>
                    <a:pt x="23643" y="33149"/>
                    <a:pt x="23643" y="41640"/>
                  </a:cubicBezTo>
                  <a:cubicBezTo>
                    <a:pt x="23643" y="51977"/>
                    <a:pt x="23643" y="75978"/>
                    <a:pt x="47471" y="75978"/>
                  </a:cubicBezTo>
                  <a:cubicBezTo>
                    <a:pt x="53938" y="75978"/>
                    <a:pt x="57079" y="75422"/>
                    <a:pt x="59478" y="74866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093" name="任意多边形: 形状 1092">
              <a:extLst>
                <a:ext uri="{FF2B5EF4-FFF2-40B4-BE49-F238E27FC236}">
                  <a16:creationId xmlns:a16="http://schemas.microsoft.com/office/drawing/2014/main" id="{547B9F67-3BAE-C344-E1A8-EB769C887EE5}"/>
                </a:ext>
              </a:extLst>
            </p:cNvPr>
            <p:cNvSpPr/>
            <p:nvPr>
              <p:custDataLst>
                <p:tags r:id="rId116"/>
              </p:custDataLst>
            </p:nvPr>
          </p:nvSpPr>
          <p:spPr>
            <a:xfrm flipV="1">
              <a:off x="13112501" y="-8802654"/>
              <a:ext cx="39190" cy="86995"/>
            </a:xfrm>
            <a:custGeom>
              <a:avLst/>
              <a:gdLst>
                <a:gd name="connsiteX0" fmla="*/ 35829 w 39190"/>
                <a:gd name="connsiteY0" fmla="*/ 80712 h 86995"/>
                <a:gd name="connsiteX1" fmla="*/ 30654 w 39190"/>
                <a:gd name="connsiteY1" fmla="*/ 85624 h 86995"/>
                <a:gd name="connsiteX2" fmla="*/ 23411 w 39190"/>
                <a:gd name="connsiteY2" fmla="*/ 78518 h 86995"/>
                <a:gd name="connsiteX3" fmla="*/ 28586 w 39190"/>
                <a:gd name="connsiteY3" fmla="*/ 73601 h 86995"/>
                <a:gd name="connsiteX4" fmla="*/ 35829 w 39190"/>
                <a:gd name="connsiteY4" fmla="*/ 80712 h 86995"/>
                <a:gd name="connsiteX5" fmla="*/ 9440 w 39190"/>
                <a:gd name="connsiteY5" fmla="*/ 15041 h 86995"/>
                <a:gd name="connsiteX6" fmla="*/ 8281 w 39190"/>
                <a:gd name="connsiteY6" fmla="*/ 9614 h 86995"/>
                <a:gd name="connsiteX7" fmla="*/ 20566 w 39190"/>
                <a:gd name="connsiteY7" fmla="*/ -1372 h 86995"/>
                <a:gd name="connsiteX8" fmla="*/ 39190 w 39190"/>
                <a:gd name="connsiteY8" fmla="*/ 18406 h 86995"/>
                <a:gd name="connsiteX9" fmla="*/ 37121 w 39190"/>
                <a:gd name="connsiteY9" fmla="*/ 20085 h 86995"/>
                <a:gd name="connsiteX10" fmla="*/ 34664 w 39190"/>
                <a:gd name="connsiteY10" fmla="*/ 17885 h 86995"/>
                <a:gd name="connsiteX11" fmla="*/ 20954 w 39190"/>
                <a:gd name="connsiteY11" fmla="*/ 2248 h 86995"/>
                <a:gd name="connsiteX12" fmla="*/ 17721 w 39190"/>
                <a:gd name="connsiteY12" fmla="*/ 6770 h 86995"/>
                <a:gd name="connsiteX13" fmla="*/ 19789 w 39190"/>
                <a:gd name="connsiteY13" fmla="*/ 15041 h 86995"/>
                <a:gd name="connsiteX14" fmla="*/ 23927 w 39190"/>
                <a:gd name="connsiteY14" fmla="*/ 25385 h 86995"/>
                <a:gd name="connsiteX15" fmla="*/ 30266 w 39190"/>
                <a:gd name="connsiteY15" fmla="*/ 41804 h 86995"/>
                <a:gd name="connsiteX16" fmla="*/ 31042 w 39190"/>
                <a:gd name="connsiteY16" fmla="*/ 45940 h 86995"/>
                <a:gd name="connsiteX17" fmla="*/ 18752 w 39190"/>
                <a:gd name="connsiteY17" fmla="*/ 56927 h 86995"/>
                <a:gd name="connsiteX18" fmla="*/ 0 w 39190"/>
                <a:gd name="connsiteY18" fmla="*/ 37148 h 86995"/>
                <a:gd name="connsiteX19" fmla="*/ 2196 w 39190"/>
                <a:gd name="connsiteY19" fmla="*/ 35468 h 86995"/>
                <a:gd name="connsiteX20" fmla="*/ 4525 w 39190"/>
                <a:gd name="connsiteY20" fmla="*/ 37536 h 86995"/>
                <a:gd name="connsiteX21" fmla="*/ 18363 w 39190"/>
                <a:gd name="connsiteY21" fmla="*/ 53307 h 86995"/>
                <a:gd name="connsiteX22" fmla="*/ 21597 w 39190"/>
                <a:gd name="connsiteY22" fmla="*/ 48784 h 86995"/>
                <a:gd name="connsiteX23" fmla="*/ 17593 w 39190"/>
                <a:gd name="connsiteY23" fmla="*/ 35856 h 86995"/>
                <a:gd name="connsiteX24" fmla="*/ 9440 w 39190"/>
                <a:gd name="connsiteY24" fmla="*/ 15041 h 869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9190" h="86995">
                  <a:moveTo>
                    <a:pt x="35829" y="80712"/>
                  </a:moveTo>
                  <a:cubicBezTo>
                    <a:pt x="35829" y="82780"/>
                    <a:pt x="34276" y="85624"/>
                    <a:pt x="30654" y="85624"/>
                  </a:cubicBezTo>
                  <a:cubicBezTo>
                    <a:pt x="27160" y="85624"/>
                    <a:pt x="23411" y="82265"/>
                    <a:pt x="23411" y="78518"/>
                  </a:cubicBezTo>
                  <a:cubicBezTo>
                    <a:pt x="23411" y="76317"/>
                    <a:pt x="25091" y="73601"/>
                    <a:pt x="28586" y="73601"/>
                  </a:cubicBezTo>
                  <a:cubicBezTo>
                    <a:pt x="32335" y="73601"/>
                    <a:pt x="35829" y="77220"/>
                    <a:pt x="35829" y="80712"/>
                  </a:cubicBezTo>
                  <a:close/>
                  <a:moveTo>
                    <a:pt x="9440" y="15041"/>
                  </a:moveTo>
                  <a:cubicBezTo>
                    <a:pt x="8924" y="13362"/>
                    <a:pt x="8281" y="11810"/>
                    <a:pt x="8281" y="9614"/>
                  </a:cubicBezTo>
                  <a:cubicBezTo>
                    <a:pt x="8281" y="3538"/>
                    <a:pt x="13450" y="-1372"/>
                    <a:pt x="20566" y="-1372"/>
                  </a:cubicBezTo>
                  <a:cubicBezTo>
                    <a:pt x="33499" y="-1372"/>
                    <a:pt x="39190" y="16466"/>
                    <a:pt x="39190" y="18406"/>
                  </a:cubicBezTo>
                  <a:cubicBezTo>
                    <a:pt x="39190" y="20085"/>
                    <a:pt x="37509" y="20085"/>
                    <a:pt x="37121" y="20085"/>
                  </a:cubicBezTo>
                  <a:cubicBezTo>
                    <a:pt x="35308" y="20085"/>
                    <a:pt x="35180" y="19309"/>
                    <a:pt x="34664" y="17885"/>
                  </a:cubicBezTo>
                  <a:cubicBezTo>
                    <a:pt x="31686" y="7546"/>
                    <a:pt x="25995" y="2248"/>
                    <a:pt x="20954" y="2248"/>
                  </a:cubicBezTo>
                  <a:cubicBezTo>
                    <a:pt x="18363" y="2248"/>
                    <a:pt x="17721" y="3926"/>
                    <a:pt x="17721" y="6770"/>
                  </a:cubicBezTo>
                  <a:cubicBezTo>
                    <a:pt x="17721" y="9742"/>
                    <a:pt x="18624" y="12198"/>
                    <a:pt x="19789" y="15041"/>
                  </a:cubicBezTo>
                  <a:cubicBezTo>
                    <a:pt x="21081" y="18533"/>
                    <a:pt x="22507" y="22025"/>
                    <a:pt x="23927" y="25385"/>
                  </a:cubicBezTo>
                  <a:cubicBezTo>
                    <a:pt x="25091" y="28489"/>
                    <a:pt x="29750" y="40252"/>
                    <a:pt x="30266" y="41804"/>
                  </a:cubicBezTo>
                  <a:cubicBezTo>
                    <a:pt x="30654" y="43096"/>
                    <a:pt x="31042" y="44648"/>
                    <a:pt x="31042" y="45940"/>
                  </a:cubicBezTo>
                  <a:cubicBezTo>
                    <a:pt x="31042" y="52015"/>
                    <a:pt x="25868" y="56927"/>
                    <a:pt x="18752" y="56927"/>
                  </a:cubicBezTo>
                  <a:cubicBezTo>
                    <a:pt x="5951" y="56927"/>
                    <a:pt x="0" y="39348"/>
                    <a:pt x="0" y="37148"/>
                  </a:cubicBezTo>
                  <a:cubicBezTo>
                    <a:pt x="0" y="35468"/>
                    <a:pt x="1814" y="35468"/>
                    <a:pt x="2196" y="35468"/>
                  </a:cubicBezTo>
                  <a:cubicBezTo>
                    <a:pt x="4010" y="35468"/>
                    <a:pt x="4137" y="36117"/>
                    <a:pt x="4525" y="37536"/>
                  </a:cubicBezTo>
                  <a:cubicBezTo>
                    <a:pt x="7893" y="48656"/>
                    <a:pt x="13583" y="53307"/>
                    <a:pt x="18363" y="53307"/>
                  </a:cubicBezTo>
                  <a:cubicBezTo>
                    <a:pt x="20438" y="53307"/>
                    <a:pt x="21597" y="52276"/>
                    <a:pt x="21597" y="48784"/>
                  </a:cubicBezTo>
                  <a:cubicBezTo>
                    <a:pt x="21597" y="45812"/>
                    <a:pt x="20826" y="43872"/>
                    <a:pt x="17593" y="35856"/>
                  </a:cubicBezTo>
                  <a:lnTo>
                    <a:pt x="9440" y="15041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094" name="任意多边形: 形状 1093">
              <a:extLst>
                <a:ext uri="{FF2B5EF4-FFF2-40B4-BE49-F238E27FC236}">
                  <a16:creationId xmlns:a16="http://schemas.microsoft.com/office/drawing/2014/main" id="{757057DB-A212-3C70-F319-78CC4F759E46}"/>
                </a:ext>
              </a:extLst>
            </p:cNvPr>
            <p:cNvSpPr/>
            <p:nvPr>
              <p:custDataLst>
                <p:tags r:id="rId117"/>
              </p:custDataLst>
            </p:nvPr>
          </p:nvSpPr>
          <p:spPr>
            <a:xfrm flipV="1">
              <a:off x="13178459" y="-8883098"/>
              <a:ext cx="42852" cy="184614"/>
            </a:xfrm>
            <a:custGeom>
              <a:avLst/>
              <a:gdLst>
                <a:gd name="connsiteX0" fmla="*/ 42853 w 42852"/>
                <a:gd name="connsiteY0" fmla="*/ 90933 h 184614"/>
                <a:gd name="connsiteX1" fmla="*/ 30660 w 42852"/>
                <a:gd name="connsiteY1" fmla="*/ 148530 h 184614"/>
                <a:gd name="connsiteX2" fmla="*/ 1849 w 42852"/>
                <a:gd name="connsiteY2" fmla="*/ 183239 h 184614"/>
                <a:gd name="connsiteX3" fmla="*/ 0 w 42852"/>
                <a:gd name="connsiteY3" fmla="*/ 181392 h 184614"/>
                <a:gd name="connsiteX4" fmla="*/ 3512 w 42852"/>
                <a:gd name="connsiteY4" fmla="*/ 177147 h 184614"/>
                <a:gd name="connsiteX5" fmla="*/ 32138 w 42852"/>
                <a:gd name="connsiteY5" fmla="*/ 90933 h 184614"/>
                <a:gd name="connsiteX6" fmla="*/ 2399 w 42852"/>
                <a:gd name="connsiteY6" fmla="*/ 3612 h 184614"/>
                <a:gd name="connsiteX7" fmla="*/ 0 w 42852"/>
                <a:gd name="connsiteY7" fmla="*/ 473 h 184614"/>
                <a:gd name="connsiteX8" fmla="*/ 1849 w 42852"/>
                <a:gd name="connsiteY8" fmla="*/ -1375 h 184614"/>
                <a:gd name="connsiteX9" fmla="*/ 31217 w 42852"/>
                <a:gd name="connsiteY9" fmla="*/ 34626 h 184614"/>
                <a:gd name="connsiteX10" fmla="*/ 42853 w 42852"/>
                <a:gd name="connsiteY10" fmla="*/ 90933 h 184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2852" h="184614">
                  <a:moveTo>
                    <a:pt x="42853" y="90933"/>
                  </a:moveTo>
                  <a:cubicBezTo>
                    <a:pt x="42853" y="105330"/>
                    <a:pt x="40824" y="127669"/>
                    <a:pt x="30660" y="148530"/>
                  </a:cubicBezTo>
                  <a:cubicBezTo>
                    <a:pt x="19581" y="171240"/>
                    <a:pt x="3691" y="183239"/>
                    <a:pt x="1849" y="183239"/>
                  </a:cubicBezTo>
                  <a:cubicBezTo>
                    <a:pt x="736" y="183239"/>
                    <a:pt x="0" y="182498"/>
                    <a:pt x="0" y="181392"/>
                  </a:cubicBezTo>
                  <a:cubicBezTo>
                    <a:pt x="0" y="180842"/>
                    <a:pt x="0" y="180471"/>
                    <a:pt x="3512" y="177147"/>
                  </a:cubicBezTo>
                  <a:cubicBezTo>
                    <a:pt x="21609" y="158868"/>
                    <a:pt x="32138" y="129516"/>
                    <a:pt x="32138" y="90933"/>
                  </a:cubicBezTo>
                  <a:cubicBezTo>
                    <a:pt x="32138" y="59362"/>
                    <a:pt x="25306" y="26870"/>
                    <a:pt x="2399" y="3612"/>
                  </a:cubicBezTo>
                  <a:cubicBezTo>
                    <a:pt x="0" y="1394"/>
                    <a:pt x="0" y="1023"/>
                    <a:pt x="0" y="473"/>
                  </a:cubicBezTo>
                  <a:cubicBezTo>
                    <a:pt x="0" y="-633"/>
                    <a:pt x="736" y="-1375"/>
                    <a:pt x="1849" y="-1375"/>
                  </a:cubicBezTo>
                  <a:cubicBezTo>
                    <a:pt x="3691" y="-1375"/>
                    <a:pt x="20317" y="11181"/>
                    <a:pt x="31217" y="34626"/>
                  </a:cubicBezTo>
                  <a:cubicBezTo>
                    <a:pt x="40639" y="54932"/>
                    <a:pt x="42853" y="75422"/>
                    <a:pt x="42853" y="90933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</p:grpSp>
      <p:grpSp>
        <p:nvGrpSpPr>
          <p:cNvPr id="985" name="组合 984" descr="\documentclass{article}&#10;\usepackage{amsmath}&#10;\pagestyle{empty}&#10;\begin{document}&#10;&#10;\begin{gather*}&#10;\mathbf{h}_i^{dec} = \mathbf{o}_i \otimes \tilde{\mathbf{c}}_i^{dec}&#10;\end{gather*}&#10;&#10;\end{document}" title="IguanaTex Shape Display">
            <a:extLst>
              <a:ext uri="{FF2B5EF4-FFF2-40B4-BE49-F238E27FC236}">
                <a16:creationId xmlns:a16="http://schemas.microsoft.com/office/drawing/2014/main" id="{F3F478ED-05FA-E5EB-19AD-6599EEBD19DD}"/>
              </a:ext>
            </a:extLst>
          </p:cNvPr>
          <p:cNvGrpSpPr>
            <a:grpSpLocks noChangeAspect="1"/>
          </p:cNvGrpSpPr>
          <p:nvPr>
            <p:custDataLst>
              <p:tags r:id="rId3"/>
            </p:custDataLst>
          </p:nvPr>
        </p:nvGrpSpPr>
        <p:grpSpPr>
          <a:xfrm>
            <a:off x="5930900" y="5067300"/>
            <a:ext cx="1277254" cy="212899"/>
            <a:chOff x="10961970" y="-7794469"/>
            <a:chExt cx="1277254" cy="212899"/>
          </a:xfrm>
        </p:grpSpPr>
        <p:sp>
          <p:nvSpPr>
            <p:cNvPr id="974" name="任意多边形: 形状 973">
              <a:extLst>
                <a:ext uri="{FF2B5EF4-FFF2-40B4-BE49-F238E27FC236}">
                  <a16:creationId xmlns:a16="http://schemas.microsoft.com/office/drawing/2014/main" id="{433010A9-64B2-82BD-E338-EB2ACDA7D60C}"/>
                </a:ext>
              </a:extLst>
            </p:cNvPr>
            <p:cNvSpPr/>
            <p:nvPr>
              <p:custDataLst>
                <p:tags r:id="rId78"/>
              </p:custDataLst>
            </p:nvPr>
          </p:nvSpPr>
          <p:spPr>
            <a:xfrm flipV="1">
              <a:off x="10961970" y="-7756633"/>
              <a:ext cx="105291" cy="128122"/>
            </a:xfrm>
            <a:custGeom>
              <a:avLst/>
              <a:gdLst>
                <a:gd name="connsiteX0" fmla="*/ 12749 w 105291"/>
                <a:gd name="connsiteY0" fmla="*/ 7298 h 128122"/>
                <a:gd name="connsiteX1" fmla="*/ 0 w 105291"/>
                <a:gd name="connsiteY1" fmla="*/ 7298 h 128122"/>
                <a:gd name="connsiteX2" fmla="*/ 0 w 105291"/>
                <a:gd name="connsiteY2" fmla="*/ -1377 h 128122"/>
                <a:gd name="connsiteX3" fmla="*/ 23278 w 105291"/>
                <a:gd name="connsiteY3" fmla="*/ -822 h 128122"/>
                <a:gd name="connsiteX4" fmla="*/ 46550 w 105291"/>
                <a:gd name="connsiteY4" fmla="*/ -1377 h 128122"/>
                <a:gd name="connsiteX5" fmla="*/ 46550 w 105291"/>
                <a:gd name="connsiteY5" fmla="*/ 7298 h 128122"/>
                <a:gd name="connsiteX6" fmla="*/ 33807 w 105291"/>
                <a:gd name="connsiteY6" fmla="*/ 7298 h 128122"/>
                <a:gd name="connsiteX7" fmla="*/ 33807 w 105291"/>
                <a:gd name="connsiteY7" fmla="*/ 45882 h 128122"/>
                <a:gd name="connsiteX8" fmla="*/ 61326 w 105291"/>
                <a:gd name="connsiteY8" fmla="*/ 75054 h 128122"/>
                <a:gd name="connsiteX9" fmla="*/ 71485 w 105291"/>
                <a:gd name="connsiteY9" fmla="*/ 57147 h 128122"/>
                <a:gd name="connsiteX10" fmla="*/ 71485 w 105291"/>
                <a:gd name="connsiteY10" fmla="*/ 7298 h 128122"/>
                <a:gd name="connsiteX11" fmla="*/ 58742 w 105291"/>
                <a:gd name="connsiteY11" fmla="*/ 7298 h 128122"/>
                <a:gd name="connsiteX12" fmla="*/ 58742 w 105291"/>
                <a:gd name="connsiteY12" fmla="*/ -1377 h 128122"/>
                <a:gd name="connsiteX13" fmla="*/ 82014 w 105291"/>
                <a:gd name="connsiteY13" fmla="*/ -822 h 128122"/>
                <a:gd name="connsiteX14" fmla="*/ 105292 w 105291"/>
                <a:gd name="connsiteY14" fmla="*/ -1377 h 128122"/>
                <a:gd name="connsiteX15" fmla="*/ 105292 w 105291"/>
                <a:gd name="connsiteY15" fmla="*/ 7298 h 128122"/>
                <a:gd name="connsiteX16" fmla="*/ 92543 w 105291"/>
                <a:gd name="connsiteY16" fmla="*/ 7298 h 128122"/>
                <a:gd name="connsiteX17" fmla="*/ 92543 w 105291"/>
                <a:gd name="connsiteY17" fmla="*/ 55114 h 128122"/>
                <a:gd name="connsiteX18" fmla="*/ 64096 w 105291"/>
                <a:gd name="connsiteY18" fmla="*/ 81698 h 128122"/>
                <a:gd name="connsiteX19" fmla="*/ 32694 w 105291"/>
                <a:gd name="connsiteY19" fmla="*/ 63605 h 128122"/>
                <a:gd name="connsiteX20" fmla="*/ 32694 w 105291"/>
                <a:gd name="connsiteY20" fmla="*/ 126745 h 128122"/>
                <a:gd name="connsiteX21" fmla="*/ 0 w 105291"/>
                <a:gd name="connsiteY21" fmla="*/ 125269 h 128122"/>
                <a:gd name="connsiteX22" fmla="*/ 0 w 105291"/>
                <a:gd name="connsiteY22" fmla="*/ 116593 h 128122"/>
                <a:gd name="connsiteX23" fmla="*/ 12749 w 105291"/>
                <a:gd name="connsiteY23" fmla="*/ 109394 h 128122"/>
                <a:gd name="connsiteX24" fmla="*/ 12749 w 105291"/>
                <a:gd name="connsiteY24" fmla="*/ 7298 h 128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05291" h="128122">
                  <a:moveTo>
                    <a:pt x="12749" y="7298"/>
                  </a:moveTo>
                  <a:lnTo>
                    <a:pt x="0" y="7298"/>
                  </a:lnTo>
                  <a:lnTo>
                    <a:pt x="0" y="-1377"/>
                  </a:lnTo>
                  <a:cubicBezTo>
                    <a:pt x="5175" y="-1193"/>
                    <a:pt x="16254" y="-822"/>
                    <a:pt x="23278" y="-822"/>
                  </a:cubicBezTo>
                  <a:cubicBezTo>
                    <a:pt x="30481" y="-822"/>
                    <a:pt x="41381" y="-1193"/>
                    <a:pt x="46550" y="-1377"/>
                  </a:cubicBezTo>
                  <a:lnTo>
                    <a:pt x="46550" y="7298"/>
                  </a:lnTo>
                  <a:lnTo>
                    <a:pt x="33807" y="7298"/>
                  </a:lnTo>
                  <a:lnTo>
                    <a:pt x="33807" y="45882"/>
                  </a:lnTo>
                  <a:cubicBezTo>
                    <a:pt x="33807" y="66008"/>
                    <a:pt x="49690" y="75054"/>
                    <a:pt x="61326" y="75054"/>
                  </a:cubicBezTo>
                  <a:cubicBezTo>
                    <a:pt x="67608" y="75054"/>
                    <a:pt x="71485" y="71175"/>
                    <a:pt x="71485" y="57147"/>
                  </a:cubicBezTo>
                  <a:lnTo>
                    <a:pt x="71485" y="7298"/>
                  </a:lnTo>
                  <a:lnTo>
                    <a:pt x="58742" y="7298"/>
                  </a:lnTo>
                  <a:lnTo>
                    <a:pt x="58742" y="-1377"/>
                  </a:lnTo>
                  <a:cubicBezTo>
                    <a:pt x="63911" y="-1193"/>
                    <a:pt x="74996" y="-822"/>
                    <a:pt x="82014" y="-822"/>
                  </a:cubicBezTo>
                  <a:cubicBezTo>
                    <a:pt x="89217" y="-822"/>
                    <a:pt x="100117" y="-1193"/>
                    <a:pt x="105292" y="-1377"/>
                  </a:cubicBezTo>
                  <a:lnTo>
                    <a:pt x="105292" y="7298"/>
                  </a:lnTo>
                  <a:lnTo>
                    <a:pt x="92543" y="7298"/>
                  </a:lnTo>
                  <a:lnTo>
                    <a:pt x="92543" y="55114"/>
                  </a:lnTo>
                  <a:cubicBezTo>
                    <a:pt x="92543" y="74499"/>
                    <a:pt x="82570" y="81698"/>
                    <a:pt x="64096" y="81698"/>
                  </a:cubicBezTo>
                  <a:cubicBezTo>
                    <a:pt x="46364" y="81698"/>
                    <a:pt x="36947" y="70989"/>
                    <a:pt x="32694" y="63605"/>
                  </a:cubicBezTo>
                  <a:lnTo>
                    <a:pt x="32694" y="126745"/>
                  </a:lnTo>
                  <a:lnTo>
                    <a:pt x="0" y="125269"/>
                  </a:lnTo>
                  <a:lnTo>
                    <a:pt x="0" y="116593"/>
                  </a:lnTo>
                  <a:cubicBezTo>
                    <a:pt x="11457" y="116593"/>
                    <a:pt x="12749" y="116593"/>
                    <a:pt x="12749" y="109394"/>
                  </a:cubicBezTo>
                  <a:lnTo>
                    <a:pt x="12749" y="7298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975" name="任意多边形: 形状 974">
              <a:extLst>
                <a:ext uri="{FF2B5EF4-FFF2-40B4-BE49-F238E27FC236}">
                  <a16:creationId xmlns:a16="http://schemas.microsoft.com/office/drawing/2014/main" id="{5204CA96-0FEC-AD81-740A-5D48A9C9A52C}"/>
                </a:ext>
              </a:extLst>
            </p:cNvPr>
            <p:cNvSpPr/>
            <p:nvPr>
              <p:custDataLst>
                <p:tags r:id="rId79"/>
              </p:custDataLst>
            </p:nvPr>
          </p:nvSpPr>
          <p:spPr>
            <a:xfrm flipV="1">
              <a:off x="11079582" y="-7794469"/>
              <a:ext cx="203122" cy="91004"/>
            </a:xfrm>
            <a:custGeom>
              <a:avLst/>
              <a:gdLst>
                <a:gd name="connsiteX0" fmla="*/ 65962 w 203122"/>
                <a:gd name="connsiteY0" fmla="*/ 85741 h 91004"/>
                <a:gd name="connsiteX1" fmla="*/ 66478 w 203122"/>
                <a:gd name="connsiteY1" fmla="*/ 87814 h 91004"/>
                <a:gd name="connsiteX2" fmla="*/ 64409 w 203122"/>
                <a:gd name="connsiteY2" fmla="*/ 89621 h 91004"/>
                <a:gd name="connsiteX3" fmla="*/ 47853 w 203122"/>
                <a:gd name="connsiteY3" fmla="*/ 88330 h 91004"/>
                <a:gd name="connsiteX4" fmla="*/ 45008 w 203122"/>
                <a:gd name="connsiteY4" fmla="*/ 85358 h 91004"/>
                <a:gd name="connsiteX5" fmla="*/ 48369 w 203122"/>
                <a:gd name="connsiteY5" fmla="*/ 83546 h 91004"/>
                <a:gd name="connsiteX6" fmla="*/ 54581 w 203122"/>
                <a:gd name="connsiteY6" fmla="*/ 81606 h 91004"/>
                <a:gd name="connsiteX7" fmla="*/ 54060 w 203122"/>
                <a:gd name="connsiteY7" fmla="*/ 78762 h 91004"/>
                <a:gd name="connsiteX8" fmla="*/ 46689 w 203122"/>
                <a:gd name="connsiteY8" fmla="*/ 49288 h 91004"/>
                <a:gd name="connsiteX9" fmla="*/ 33366 w 203122"/>
                <a:gd name="connsiteY9" fmla="*/ 56916 h 91004"/>
                <a:gd name="connsiteX10" fmla="*/ 0 w 203122"/>
                <a:gd name="connsiteY10" fmla="*/ 20075 h 91004"/>
                <a:gd name="connsiteX11" fmla="*/ 19529 w 203122"/>
                <a:gd name="connsiteY11" fmla="*/ -1383 h 91004"/>
                <a:gd name="connsiteX12" fmla="*/ 37892 w 203122"/>
                <a:gd name="connsiteY12" fmla="*/ 7664 h 91004"/>
                <a:gd name="connsiteX13" fmla="*/ 51214 w 203122"/>
                <a:gd name="connsiteY13" fmla="*/ -1383 h 91004"/>
                <a:gd name="connsiteX14" fmla="*/ 61436 w 203122"/>
                <a:gd name="connsiteY14" fmla="*/ 5468 h 91004"/>
                <a:gd name="connsiteX15" fmla="*/ 65962 w 203122"/>
                <a:gd name="connsiteY15" fmla="*/ 18395 h 91004"/>
                <a:gd name="connsiteX16" fmla="*/ 63893 w 203122"/>
                <a:gd name="connsiteY16" fmla="*/ 20075 h 91004"/>
                <a:gd name="connsiteX17" fmla="*/ 61048 w 203122"/>
                <a:gd name="connsiteY17" fmla="*/ 16067 h 91004"/>
                <a:gd name="connsiteX18" fmla="*/ 51603 w 203122"/>
                <a:gd name="connsiteY18" fmla="*/ 2236 h 91004"/>
                <a:gd name="connsiteX19" fmla="*/ 47337 w 203122"/>
                <a:gd name="connsiteY19" fmla="*/ 8566 h 91004"/>
                <a:gd name="connsiteX20" fmla="*/ 47981 w 203122"/>
                <a:gd name="connsiteY20" fmla="*/ 13872 h 91004"/>
                <a:gd name="connsiteX21" fmla="*/ 65962 w 203122"/>
                <a:gd name="connsiteY21" fmla="*/ 85741 h 91004"/>
                <a:gd name="connsiteX22" fmla="*/ 38414 w 203122"/>
                <a:gd name="connsiteY22" fmla="*/ 16067 h 91004"/>
                <a:gd name="connsiteX23" fmla="*/ 31813 w 203122"/>
                <a:gd name="connsiteY23" fmla="*/ 7408 h 91004"/>
                <a:gd name="connsiteX24" fmla="*/ 19917 w 203122"/>
                <a:gd name="connsiteY24" fmla="*/ 2236 h 91004"/>
                <a:gd name="connsiteX25" fmla="*/ 10471 w 203122"/>
                <a:gd name="connsiteY25" fmla="*/ 14776 h 91004"/>
                <a:gd name="connsiteX26" fmla="*/ 17199 w 203122"/>
                <a:gd name="connsiteY26" fmla="*/ 41018 h 91004"/>
                <a:gd name="connsiteX27" fmla="*/ 33366 w 203122"/>
                <a:gd name="connsiteY27" fmla="*/ 53296 h 91004"/>
                <a:gd name="connsiteX28" fmla="*/ 44881 w 203122"/>
                <a:gd name="connsiteY28" fmla="*/ 42048 h 91004"/>
                <a:gd name="connsiteX29" fmla="*/ 44492 w 203122"/>
                <a:gd name="connsiteY29" fmla="*/ 40242 h 91004"/>
                <a:gd name="connsiteX30" fmla="*/ 38414 w 203122"/>
                <a:gd name="connsiteY30" fmla="*/ 16067 h 91004"/>
                <a:gd name="connsiteX31" fmla="*/ 97985 w 203122"/>
                <a:gd name="connsiteY31" fmla="*/ 29383 h 91004"/>
                <a:gd name="connsiteX32" fmla="*/ 118806 w 203122"/>
                <a:gd name="connsiteY32" fmla="*/ 32098 h 91004"/>
                <a:gd name="connsiteX33" fmla="*/ 130187 w 203122"/>
                <a:gd name="connsiteY33" fmla="*/ 45540 h 91004"/>
                <a:gd name="connsiteX34" fmla="*/ 114153 w 203122"/>
                <a:gd name="connsiteY34" fmla="*/ 56916 h 91004"/>
                <a:gd name="connsiteX35" fmla="*/ 77675 w 203122"/>
                <a:gd name="connsiteY35" fmla="*/ 22919 h 91004"/>
                <a:gd name="connsiteX36" fmla="*/ 100958 w 203122"/>
                <a:gd name="connsiteY36" fmla="*/ -1383 h 91004"/>
                <a:gd name="connsiteX37" fmla="*/ 133032 w 203122"/>
                <a:gd name="connsiteY37" fmla="*/ 13224 h 91004"/>
                <a:gd name="connsiteX38" fmla="*/ 130836 w 203122"/>
                <a:gd name="connsiteY38" fmla="*/ 15418 h 91004"/>
                <a:gd name="connsiteX39" fmla="*/ 128767 w 203122"/>
                <a:gd name="connsiteY39" fmla="*/ 14127 h 91004"/>
                <a:gd name="connsiteX40" fmla="*/ 101219 w 203122"/>
                <a:gd name="connsiteY40" fmla="*/ 2236 h 91004"/>
                <a:gd name="connsiteX41" fmla="*/ 88285 w 203122"/>
                <a:gd name="connsiteY41" fmla="*/ 17874 h 91004"/>
                <a:gd name="connsiteX42" fmla="*/ 89838 w 203122"/>
                <a:gd name="connsiteY42" fmla="*/ 29383 h 91004"/>
                <a:gd name="connsiteX43" fmla="*/ 97985 w 203122"/>
                <a:gd name="connsiteY43" fmla="*/ 29383 h 91004"/>
                <a:gd name="connsiteX44" fmla="*/ 90870 w 203122"/>
                <a:gd name="connsiteY44" fmla="*/ 33002 h 91004"/>
                <a:gd name="connsiteX45" fmla="*/ 114153 w 203122"/>
                <a:gd name="connsiteY45" fmla="*/ 53296 h 91004"/>
                <a:gd name="connsiteX46" fmla="*/ 124630 w 203122"/>
                <a:gd name="connsiteY46" fmla="*/ 45540 h 91004"/>
                <a:gd name="connsiteX47" fmla="*/ 97209 w 203122"/>
                <a:gd name="connsiteY47" fmla="*/ 33002 h 91004"/>
                <a:gd name="connsiteX48" fmla="*/ 90870 w 203122"/>
                <a:gd name="connsiteY48" fmla="*/ 33002 h 91004"/>
                <a:gd name="connsiteX49" fmla="*/ 195751 w 203122"/>
                <a:gd name="connsiteY49" fmla="*/ 49421 h 91004"/>
                <a:gd name="connsiteX50" fmla="*/ 189156 w 203122"/>
                <a:gd name="connsiteY50" fmla="*/ 42182 h 91004"/>
                <a:gd name="connsiteX51" fmla="*/ 194197 w 203122"/>
                <a:gd name="connsiteY51" fmla="*/ 37398 h 91004"/>
                <a:gd name="connsiteX52" fmla="*/ 201574 w 203122"/>
                <a:gd name="connsiteY52" fmla="*/ 45668 h 91004"/>
                <a:gd name="connsiteX53" fmla="*/ 184497 w 203122"/>
                <a:gd name="connsiteY53" fmla="*/ 56916 h 91004"/>
                <a:gd name="connsiteX54" fmla="*/ 147121 w 203122"/>
                <a:gd name="connsiteY54" fmla="*/ 21106 h 91004"/>
                <a:gd name="connsiteX55" fmla="*/ 171048 w 203122"/>
                <a:gd name="connsiteY55" fmla="*/ -1383 h 91004"/>
                <a:gd name="connsiteX56" fmla="*/ 203123 w 203122"/>
                <a:gd name="connsiteY56" fmla="*/ 13224 h 91004"/>
                <a:gd name="connsiteX57" fmla="*/ 200925 w 203122"/>
                <a:gd name="connsiteY57" fmla="*/ 15418 h 91004"/>
                <a:gd name="connsiteX58" fmla="*/ 198858 w 203122"/>
                <a:gd name="connsiteY58" fmla="*/ 14127 h 91004"/>
                <a:gd name="connsiteX59" fmla="*/ 171309 w 203122"/>
                <a:gd name="connsiteY59" fmla="*/ 2236 h 91004"/>
                <a:gd name="connsiteX60" fmla="*/ 157853 w 203122"/>
                <a:gd name="connsiteY60" fmla="*/ 16583 h 91004"/>
                <a:gd name="connsiteX61" fmla="*/ 166394 w 203122"/>
                <a:gd name="connsiteY61" fmla="*/ 43346 h 91004"/>
                <a:gd name="connsiteX62" fmla="*/ 184497 w 203122"/>
                <a:gd name="connsiteY62" fmla="*/ 53296 h 91004"/>
                <a:gd name="connsiteX63" fmla="*/ 195751 w 203122"/>
                <a:gd name="connsiteY63" fmla="*/ 49421 h 91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203122" h="91004">
                  <a:moveTo>
                    <a:pt x="65962" y="85741"/>
                  </a:moveTo>
                  <a:cubicBezTo>
                    <a:pt x="66090" y="86002"/>
                    <a:pt x="66478" y="87681"/>
                    <a:pt x="66478" y="87814"/>
                  </a:cubicBezTo>
                  <a:cubicBezTo>
                    <a:pt x="66478" y="88457"/>
                    <a:pt x="65962" y="89621"/>
                    <a:pt x="64409" y="89621"/>
                  </a:cubicBezTo>
                  <a:cubicBezTo>
                    <a:pt x="61819" y="89621"/>
                    <a:pt x="51086" y="88591"/>
                    <a:pt x="47853" y="88330"/>
                  </a:cubicBezTo>
                  <a:cubicBezTo>
                    <a:pt x="46816" y="88202"/>
                    <a:pt x="45008" y="88069"/>
                    <a:pt x="45008" y="85358"/>
                  </a:cubicBezTo>
                  <a:cubicBezTo>
                    <a:pt x="45008" y="83546"/>
                    <a:pt x="46816" y="83546"/>
                    <a:pt x="48369" y="83546"/>
                  </a:cubicBezTo>
                  <a:cubicBezTo>
                    <a:pt x="54581" y="83546"/>
                    <a:pt x="54581" y="82642"/>
                    <a:pt x="54581" y="81606"/>
                  </a:cubicBezTo>
                  <a:cubicBezTo>
                    <a:pt x="54581" y="80702"/>
                    <a:pt x="54321" y="79926"/>
                    <a:pt x="54060" y="78762"/>
                  </a:cubicBezTo>
                  <a:lnTo>
                    <a:pt x="46689" y="49288"/>
                  </a:lnTo>
                  <a:cubicBezTo>
                    <a:pt x="43971" y="53557"/>
                    <a:pt x="39573" y="56916"/>
                    <a:pt x="33366" y="56916"/>
                  </a:cubicBezTo>
                  <a:cubicBezTo>
                    <a:pt x="16811" y="56916"/>
                    <a:pt x="0" y="38690"/>
                    <a:pt x="0" y="20075"/>
                  </a:cubicBezTo>
                  <a:cubicBezTo>
                    <a:pt x="0" y="7536"/>
                    <a:pt x="8402" y="-1383"/>
                    <a:pt x="19529" y="-1383"/>
                  </a:cubicBezTo>
                  <a:cubicBezTo>
                    <a:pt x="26511" y="-1383"/>
                    <a:pt x="32717" y="2624"/>
                    <a:pt x="37892" y="7664"/>
                  </a:cubicBezTo>
                  <a:cubicBezTo>
                    <a:pt x="40349" y="-92"/>
                    <a:pt x="47853" y="-1383"/>
                    <a:pt x="51214" y="-1383"/>
                  </a:cubicBezTo>
                  <a:cubicBezTo>
                    <a:pt x="55873" y="-1383"/>
                    <a:pt x="59107" y="1460"/>
                    <a:pt x="61436" y="5468"/>
                  </a:cubicBezTo>
                  <a:cubicBezTo>
                    <a:pt x="64281" y="10508"/>
                    <a:pt x="65962" y="17874"/>
                    <a:pt x="65962" y="18395"/>
                  </a:cubicBezTo>
                  <a:cubicBezTo>
                    <a:pt x="65962" y="20075"/>
                    <a:pt x="64281" y="20075"/>
                    <a:pt x="63893" y="20075"/>
                  </a:cubicBezTo>
                  <a:cubicBezTo>
                    <a:pt x="62080" y="20075"/>
                    <a:pt x="61952" y="19559"/>
                    <a:pt x="61048" y="16067"/>
                  </a:cubicBezTo>
                  <a:cubicBezTo>
                    <a:pt x="59495" y="9864"/>
                    <a:pt x="57038" y="2236"/>
                    <a:pt x="51603" y="2236"/>
                  </a:cubicBezTo>
                  <a:cubicBezTo>
                    <a:pt x="48242" y="2236"/>
                    <a:pt x="47337" y="5080"/>
                    <a:pt x="47337" y="8566"/>
                  </a:cubicBezTo>
                  <a:cubicBezTo>
                    <a:pt x="47337" y="11028"/>
                    <a:pt x="47593" y="12186"/>
                    <a:pt x="47981" y="13872"/>
                  </a:cubicBezTo>
                  <a:lnTo>
                    <a:pt x="65962" y="85741"/>
                  </a:lnTo>
                  <a:close/>
                  <a:moveTo>
                    <a:pt x="38414" y="16067"/>
                  </a:moveTo>
                  <a:cubicBezTo>
                    <a:pt x="37504" y="12448"/>
                    <a:pt x="34658" y="9864"/>
                    <a:pt x="31813" y="7408"/>
                  </a:cubicBezTo>
                  <a:cubicBezTo>
                    <a:pt x="30648" y="6372"/>
                    <a:pt x="25480" y="2236"/>
                    <a:pt x="19917" y="2236"/>
                  </a:cubicBezTo>
                  <a:cubicBezTo>
                    <a:pt x="15130" y="2236"/>
                    <a:pt x="10471" y="5596"/>
                    <a:pt x="10471" y="14776"/>
                  </a:cubicBezTo>
                  <a:cubicBezTo>
                    <a:pt x="10471" y="21627"/>
                    <a:pt x="14226" y="35846"/>
                    <a:pt x="17199" y="41018"/>
                  </a:cubicBezTo>
                  <a:cubicBezTo>
                    <a:pt x="23150" y="51356"/>
                    <a:pt x="29745" y="53296"/>
                    <a:pt x="33366" y="53296"/>
                  </a:cubicBezTo>
                  <a:cubicBezTo>
                    <a:pt x="42417" y="53296"/>
                    <a:pt x="44881" y="43474"/>
                    <a:pt x="44881" y="42048"/>
                  </a:cubicBezTo>
                  <a:cubicBezTo>
                    <a:pt x="44881" y="41533"/>
                    <a:pt x="44620" y="40630"/>
                    <a:pt x="44492" y="40242"/>
                  </a:cubicBezTo>
                  <a:lnTo>
                    <a:pt x="38414" y="16067"/>
                  </a:lnTo>
                  <a:close/>
                  <a:moveTo>
                    <a:pt x="97985" y="29383"/>
                  </a:moveTo>
                  <a:cubicBezTo>
                    <a:pt x="101608" y="29383"/>
                    <a:pt x="111823" y="29643"/>
                    <a:pt x="118806" y="32098"/>
                  </a:cubicBezTo>
                  <a:cubicBezTo>
                    <a:pt x="128379" y="35458"/>
                    <a:pt x="130187" y="41660"/>
                    <a:pt x="130187" y="45540"/>
                  </a:cubicBezTo>
                  <a:cubicBezTo>
                    <a:pt x="130187" y="52653"/>
                    <a:pt x="123077" y="56916"/>
                    <a:pt x="114153" y="56916"/>
                  </a:cubicBezTo>
                  <a:cubicBezTo>
                    <a:pt x="98629" y="56916"/>
                    <a:pt x="77675" y="45026"/>
                    <a:pt x="77675" y="22919"/>
                  </a:cubicBezTo>
                  <a:cubicBezTo>
                    <a:pt x="77675" y="9864"/>
                    <a:pt x="85828" y="-1383"/>
                    <a:pt x="100958" y="-1383"/>
                  </a:cubicBezTo>
                  <a:cubicBezTo>
                    <a:pt x="122816" y="-1383"/>
                    <a:pt x="133032" y="11410"/>
                    <a:pt x="133032" y="13224"/>
                  </a:cubicBezTo>
                  <a:cubicBezTo>
                    <a:pt x="133032" y="14000"/>
                    <a:pt x="131873" y="15418"/>
                    <a:pt x="130836" y="15418"/>
                  </a:cubicBezTo>
                  <a:cubicBezTo>
                    <a:pt x="130060" y="15418"/>
                    <a:pt x="129799" y="15164"/>
                    <a:pt x="128767" y="14127"/>
                  </a:cubicBezTo>
                  <a:cubicBezTo>
                    <a:pt x="118678" y="2236"/>
                    <a:pt x="103543" y="2236"/>
                    <a:pt x="101219" y="2236"/>
                  </a:cubicBezTo>
                  <a:cubicBezTo>
                    <a:pt x="93454" y="2236"/>
                    <a:pt x="88285" y="7408"/>
                    <a:pt x="88285" y="17874"/>
                  </a:cubicBezTo>
                  <a:cubicBezTo>
                    <a:pt x="88285" y="19687"/>
                    <a:pt x="88285" y="22270"/>
                    <a:pt x="89838" y="29383"/>
                  </a:cubicBezTo>
                  <a:lnTo>
                    <a:pt x="97985" y="29383"/>
                  </a:lnTo>
                  <a:close/>
                  <a:moveTo>
                    <a:pt x="90870" y="33002"/>
                  </a:moveTo>
                  <a:cubicBezTo>
                    <a:pt x="96171" y="51744"/>
                    <a:pt x="110531" y="53296"/>
                    <a:pt x="114153" y="53296"/>
                  </a:cubicBezTo>
                  <a:cubicBezTo>
                    <a:pt x="119844" y="53296"/>
                    <a:pt x="124630" y="50452"/>
                    <a:pt x="124630" y="45540"/>
                  </a:cubicBezTo>
                  <a:cubicBezTo>
                    <a:pt x="124630" y="33002"/>
                    <a:pt x="102772" y="33002"/>
                    <a:pt x="97209" y="33002"/>
                  </a:cubicBezTo>
                  <a:lnTo>
                    <a:pt x="90870" y="33002"/>
                  </a:lnTo>
                  <a:close/>
                  <a:moveTo>
                    <a:pt x="195751" y="49421"/>
                  </a:moveTo>
                  <a:cubicBezTo>
                    <a:pt x="191097" y="48645"/>
                    <a:pt x="189156" y="45026"/>
                    <a:pt x="189156" y="42182"/>
                  </a:cubicBezTo>
                  <a:cubicBezTo>
                    <a:pt x="189156" y="38690"/>
                    <a:pt x="191874" y="37398"/>
                    <a:pt x="194197" y="37398"/>
                  </a:cubicBezTo>
                  <a:cubicBezTo>
                    <a:pt x="197042" y="37398"/>
                    <a:pt x="201574" y="39466"/>
                    <a:pt x="201574" y="45668"/>
                  </a:cubicBezTo>
                  <a:cubicBezTo>
                    <a:pt x="201574" y="54460"/>
                    <a:pt x="191487" y="56916"/>
                    <a:pt x="184497" y="56916"/>
                  </a:cubicBezTo>
                  <a:cubicBezTo>
                    <a:pt x="165096" y="56916"/>
                    <a:pt x="147121" y="39078"/>
                    <a:pt x="147121" y="21106"/>
                  </a:cubicBezTo>
                  <a:cubicBezTo>
                    <a:pt x="147121" y="9992"/>
                    <a:pt x="154880" y="-1383"/>
                    <a:pt x="171048" y="-1383"/>
                  </a:cubicBezTo>
                  <a:cubicBezTo>
                    <a:pt x="192905" y="-1383"/>
                    <a:pt x="203123" y="11410"/>
                    <a:pt x="203123" y="13224"/>
                  </a:cubicBezTo>
                  <a:cubicBezTo>
                    <a:pt x="203123" y="14000"/>
                    <a:pt x="201964" y="15418"/>
                    <a:pt x="200925" y="15418"/>
                  </a:cubicBezTo>
                  <a:cubicBezTo>
                    <a:pt x="200148" y="15418"/>
                    <a:pt x="199889" y="15164"/>
                    <a:pt x="198858" y="14127"/>
                  </a:cubicBezTo>
                  <a:cubicBezTo>
                    <a:pt x="188768" y="2236"/>
                    <a:pt x="173632" y="2236"/>
                    <a:pt x="171309" y="2236"/>
                  </a:cubicBezTo>
                  <a:cubicBezTo>
                    <a:pt x="161996" y="2236"/>
                    <a:pt x="157853" y="8566"/>
                    <a:pt x="157853" y="16583"/>
                  </a:cubicBezTo>
                  <a:cubicBezTo>
                    <a:pt x="157853" y="20335"/>
                    <a:pt x="159666" y="34421"/>
                    <a:pt x="166394" y="43346"/>
                  </a:cubicBezTo>
                  <a:cubicBezTo>
                    <a:pt x="171309" y="49676"/>
                    <a:pt x="178030" y="53296"/>
                    <a:pt x="184497" y="53296"/>
                  </a:cubicBezTo>
                  <a:cubicBezTo>
                    <a:pt x="186311" y="53296"/>
                    <a:pt x="192518" y="53041"/>
                    <a:pt x="195751" y="49421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976" name="任意多边形: 形状 975">
              <a:extLst>
                <a:ext uri="{FF2B5EF4-FFF2-40B4-BE49-F238E27FC236}">
                  <a16:creationId xmlns:a16="http://schemas.microsoft.com/office/drawing/2014/main" id="{3CEA5551-7D5A-8592-0894-5027BF6E978C}"/>
                </a:ext>
              </a:extLst>
            </p:cNvPr>
            <p:cNvSpPr/>
            <p:nvPr>
              <p:custDataLst>
                <p:tags r:id="rId80"/>
              </p:custDataLst>
            </p:nvPr>
          </p:nvSpPr>
          <p:spPr>
            <a:xfrm flipV="1">
              <a:off x="11077769" y="-7668567"/>
              <a:ext cx="39190" cy="86997"/>
            </a:xfrm>
            <a:custGeom>
              <a:avLst/>
              <a:gdLst>
                <a:gd name="connsiteX0" fmla="*/ 35829 w 39190"/>
                <a:gd name="connsiteY0" fmla="*/ 80715 h 86997"/>
                <a:gd name="connsiteX1" fmla="*/ 30654 w 39190"/>
                <a:gd name="connsiteY1" fmla="*/ 85627 h 86997"/>
                <a:gd name="connsiteX2" fmla="*/ 23411 w 39190"/>
                <a:gd name="connsiteY2" fmla="*/ 78521 h 86997"/>
                <a:gd name="connsiteX3" fmla="*/ 28585 w 39190"/>
                <a:gd name="connsiteY3" fmla="*/ 73604 h 86997"/>
                <a:gd name="connsiteX4" fmla="*/ 35829 w 39190"/>
                <a:gd name="connsiteY4" fmla="*/ 80715 h 86997"/>
                <a:gd name="connsiteX5" fmla="*/ 9440 w 39190"/>
                <a:gd name="connsiteY5" fmla="*/ 15043 h 86997"/>
                <a:gd name="connsiteX6" fmla="*/ 8281 w 39190"/>
                <a:gd name="connsiteY6" fmla="*/ 9617 h 86997"/>
                <a:gd name="connsiteX7" fmla="*/ 20565 w 39190"/>
                <a:gd name="connsiteY7" fmla="*/ -1370 h 86997"/>
                <a:gd name="connsiteX8" fmla="*/ 39190 w 39190"/>
                <a:gd name="connsiteY8" fmla="*/ 18409 h 86997"/>
                <a:gd name="connsiteX9" fmla="*/ 37121 w 39190"/>
                <a:gd name="connsiteY9" fmla="*/ 20089 h 86997"/>
                <a:gd name="connsiteX10" fmla="*/ 34664 w 39190"/>
                <a:gd name="connsiteY10" fmla="*/ 17887 h 86997"/>
                <a:gd name="connsiteX11" fmla="*/ 20953 w 39190"/>
                <a:gd name="connsiteY11" fmla="*/ 2250 h 86997"/>
                <a:gd name="connsiteX12" fmla="*/ 17721 w 39190"/>
                <a:gd name="connsiteY12" fmla="*/ 6773 h 86997"/>
                <a:gd name="connsiteX13" fmla="*/ 19789 w 39190"/>
                <a:gd name="connsiteY13" fmla="*/ 15043 h 86997"/>
                <a:gd name="connsiteX14" fmla="*/ 23926 w 39190"/>
                <a:gd name="connsiteY14" fmla="*/ 25388 h 86997"/>
                <a:gd name="connsiteX15" fmla="*/ 30266 w 39190"/>
                <a:gd name="connsiteY15" fmla="*/ 41807 h 86997"/>
                <a:gd name="connsiteX16" fmla="*/ 31042 w 39190"/>
                <a:gd name="connsiteY16" fmla="*/ 45943 h 86997"/>
                <a:gd name="connsiteX17" fmla="*/ 18752 w 39190"/>
                <a:gd name="connsiteY17" fmla="*/ 56929 h 86997"/>
                <a:gd name="connsiteX18" fmla="*/ 0 w 39190"/>
                <a:gd name="connsiteY18" fmla="*/ 37150 h 86997"/>
                <a:gd name="connsiteX19" fmla="*/ 2196 w 39190"/>
                <a:gd name="connsiteY19" fmla="*/ 35471 h 86997"/>
                <a:gd name="connsiteX20" fmla="*/ 4525 w 39190"/>
                <a:gd name="connsiteY20" fmla="*/ 37538 h 86997"/>
                <a:gd name="connsiteX21" fmla="*/ 18363 w 39190"/>
                <a:gd name="connsiteY21" fmla="*/ 53309 h 86997"/>
                <a:gd name="connsiteX22" fmla="*/ 21597 w 39190"/>
                <a:gd name="connsiteY22" fmla="*/ 48787 h 86997"/>
                <a:gd name="connsiteX23" fmla="*/ 17593 w 39190"/>
                <a:gd name="connsiteY23" fmla="*/ 35859 h 86997"/>
                <a:gd name="connsiteX24" fmla="*/ 9440 w 39190"/>
                <a:gd name="connsiteY24" fmla="*/ 15043 h 86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9190" h="86997">
                  <a:moveTo>
                    <a:pt x="35829" y="80715"/>
                  </a:moveTo>
                  <a:cubicBezTo>
                    <a:pt x="35829" y="82783"/>
                    <a:pt x="34276" y="85627"/>
                    <a:pt x="30654" y="85627"/>
                  </a:cubicBezTo>
                  <a:cubicBezTo>
                    <a:pt x="27160" y="85627"/>
                    <a:pt x="23411" y="82267"/>
                    <a:pt x="23411" y="78521"/>
                  </a:cubicBezTo>
                  <a:cubicBezTo>
                    <a:pt x="23411" y="76320"/>
                    <a:pt x="25091" y="73604"/>
                    <a:pt x="28585" y="73604"/>
                  </a:cubicBezTo>
                  <a:cubicBezTo>
                    <a:pt x="32335" y="73604"/>
                    <a:pt x="35829" y="77223"/>
                    <a:pt x="35829" y="80715"/>
                  </a:cubicBezTo>
                  <a:close/>
                  <a:moveTo>
                    <a:pt x="9440" y="15043"/>
                  </a:moveTo>
                  <a:cubicBezTo>
                    <a:pt x="8924" y="13365"/>
                    <a:pt x="8281" y="11812"/>
                    <a:pt x="8281" y="9617"/>
                  </a:cubicBezTo>
                  <a:cubicBezTo>
                    <a:pt x="8281" y="3542"/>
                    <a:pt x="13450" y="-1370"/>
                    <a:pt x="20565" y="-1370"/>
                  </a:cubicBezTo>
                  <a:cubicBezTo>
                    <a:pt x="33499" y="-1370"/>
                    <a:pt x="39190" y="16469"/>
                    <a:pt x="39190" y="18409"/>
                  </a:cubicBezTo>
                  <a:cubicBezTo>
                    <a:pt x="39190" y="20089"/>
                    <a:pt x="37509" y="20089"/>
                    <a:pt x="37121" y="20089"/>
                  </a:cubicBezTo>
                  <a:cubicBezTo>
                    <a:pt x="35307" y="20089"/>
                    <a:pt x="35180" y="19313"/>
                    <a:pt x="34664" y="17887"/>
                  </a:cubicBezTo>
                  <a:cubicBezTo>
                    <a:pt x="31686" y="7549"/>
                    <a:pt x="25995" y="2250"/>
                    <a:pt x="20953" y="2250"/>
                  </a:cubicBezTo>
                  <a:cubicBezTo>
                    <a:pt x="18363" y="2250"/>
                    <a:pt x="17721" y="3930"/>
                    <a:pt x="17721" y="6773"/>
                  </a:cubicBezTo>
                  <a:cubicBezTo>
                    <a:pt x="17721" y="9745"/>
                    <a:pt x="18624" y="12201"/>
                    <a:pt x="19789" y="15043"/>
                  </a:cubicBezTo>
                  <a:cubicBezTo>
                    <a:pt x="21081" y="18537"/>
                    <a:pt x="22507" y="22028"/>
                    <a:pt x="23926" y="25388"/>
                  </a:cubicBezTo>
                  <a:cubicBezTo>
                    <a:pt x="25091" y="28492"/>
                    <a:pt x="29750" y="40255"/>
                    <a:pt x="30266" y="41807"/>
                  </a:cubicBezTo>
                  <a:cubicBezTo>
                    <a:pt x="30654" y="43099"/>
                    <a:pt x="31042" y="44651"/>
                    <a:pt x="31042" y="45943"/>
                  </a:cubicBezTo>
                  <a:cubicBezTo>
                    <a:pt x="31042" y="52017"/>
                    <a:pt x="25868" y="56929"/>
                    <a:pt x="18752" y="56929"/>
                  </a:cubicBezTo>
                  <a:cubicBezTo>
                    <a:pt x="5951" y="56929"/>
                    <a:pt x="0" y="39351"/>
                    <a:pt x="0" y="37150"/>
                  </a:cubicBezTo>
                  <a:cubicBezTo>
                    <a:pt x="0" y="35471"/>
                    <a:pt x="1814" y="35471"/>
                    <a:pt x="2196" y="35471"/>
                  </a:cubicBezTo>
                  <a:cubicBezTo>
                    <a:pt x="4010" y="35471"/>
                    <a:pt x="4137" y="36120"/>
                    <a:pt x="4525" y="37538"/>
                  </a:cubicBezTo>
                  <a:cubicBezTo>
                    <a:pt x="7892" y="48659"/>
                    <a:pt x="13583" y="53309"/>
                    <a:pt x="18363" y="53309"/>
                  </a:cubicBezTo>
                  <a:cubicBezTo>
                    <a:pt x="20438" y="53309"/>
                    <a:pt x="21597" y="52279"/>
                    <a:pt x="21597" y="48787"/>
                  </a:cubicBezTo>
                  <a:cubicBezTo>
                    <a:pt x="21597" y="45815"/>
                    <a:pt x="20826" y="43875"/>
                    <a:pt x="17593" y="35859"/>
                  </a:cubicBezTo>
                  <a:lnTo>
                    <a:pt x="9440" y="15043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977" name="任意多边形: 形状 976">
              <a:extLst>
                <a:ext uri="{FF2B5EF4-FFF2-40B4-BE49-F238E27FC236}">
                  <a16:creationId xmlns:a16="http://schemas.microsoft.com/office/drawing/2014/main" id="{DC775174-3E83-4C90-E73A-B0B8E1D75BA1}"/>
                </a:ext>
              </a:extLst>
            </p:cNvPr>
            <p:cNvSpPr/>
            <p:nvPr>
              <p:custDataLst>
                <p:tags r:id="rId81"/>
              </p:custDataLst>
            </p:nvPr>
          </p:nvSpPr>
          <p:spPr>
            <a:xfrm flipV="1">
              <a:off x="11355602" y="-7696261"/>
              <a:ext cx="122837" cy="43199"/>
            </a:xfrm>
            <a:custGeom>
              <a:avLst/>
              <a:gdLst>
                <a:gd name="connsiteX0" fmla="*/ 116556 w 122837"/>
                <a:gd name="connsiteY0" fmla="*/ 34440 h 43199"/>
                <a:gd name="connsiteX1" fmla="*/ 122838 w 122837"/>
                <a:gd name="connsiteY1" fmla="*/ 38136 h 43199"/>
                <a:gd name="connsiteX2" fmla="*/ 116742 w 122837"/>
                <a:gd name="connsiteY2" fmla="*/ 41824 h 43199"/>
                <a:gd name="connsiteX3" fmla="*/ 6096 w 122837"/>
                <a:gd name="connsiteY3" fmla="*/ 41824 h 43199"/>
                <a:gd name="connsiteX4" fmla="*/ 0 w 122837"/>
                <a:gd name="connsiteY4" fmla="*/ 38136 h 43199"/>
                <a:gd name="connsiteX5" fmla="*/ 6281 w 122837"/>
                <a:gd name="connsiteY5" fmla="*/ 34440 h 43199"/>
                <a:gd name="connsiteX6" fmla="*/ 116556 w 122837"/>
                <a:gd name="connsiteY6" fmla="*/ 34440 h 43199"/>
                <a:gd name="connsiteX7" fmla="*/ 116742 w 122837"/>
                <a:gd name="connsiteY7" fmla="*/ -1375 h 43199"/>
                <a:gd name="connsiteX8" fmla="*/ 122838 w 122837"/>
                <a:gd name="connsiteY8" fmla="*/ 2320 h 43199"/>
                <a:gd name="connsiteX9" fmla="*/ 116556 w 122837"/>
                <a:gd name="connsiteY9" fmla="*/ 6015 h 43199"/>
                <a:gd name="connsiteX10" fmla="*/ 6281 w 122837"/>
                <a:gd name="connsiteY10" fmla="*/ 6015 h 43199"/>
                <a:gd name="connsiteX11" fmla="*/ 0 w 122837"/>
                <a:gd name="connsiteY11" fmla="*/ 2320 h 43199"/>
                <a:gd name="connsiteX12" fmla="*/ 6096 w 122837"/>
                <a:gd name="connsiteY12" fmla="*/ -1375 h 43199"/>
                <a:gd name="connsiteX13" fmla="*/ 116742 w 122837"/>
                <a:gd name="connsiteY13" fmla="*/ -1375 h 43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2837" h="43199">
                  <a:moveTo>
                    <a:pt x="116556" y="34440"/>
                  </a:moveTo>
                  <a:cubicBezTo>
                    <a:pt x="119326" y="34440"/>
                    <a:pt x="122838" y="34440"/>
                    <a:pt x="122838" y="38136"/>
                  </a:cubicBezTo>
                  <a:cubicBezTo>
                    <a:pt x="122838" y="41824"/>
                    <a:pt x="119326" y="41824"/>
                    <a:pt x="116742" y="41824"/>
                  </a:cubicBezTo>
                  <a:lnTo>
                    <a:pt x="6096" y="41824"/>
                  </a:lnTo>
                  <a:cubicBezTo>
                    <a:pt x="3511" y="41824"/>
                    <a:pt x="0" y="41824"/>
                    <a:pt x="0" y="38136"/>
                  </a:cubicBezTo>
                  <a:cubicBezTo>
                    <a:pt x="0" y="34440"/>
                    <a:pt x="3511" y="34440"/>
                    <a:pt x="6281" y="34440"/>
                  </a:cubicBezTo>
                  <a:lnTo>
                    <a:pt x="116556" y="34440"/>
                  </a:lnTo>
                  <a:close/>
                  <a:moveTo>
                    <a:pt x="116742" y="-1375"/>
                  </a:moveTo>
                  <a:cubicBezTo>
                    <a:pt x="119326" y="-1375"/>
                    <a:pt x="122838" y="-1375"/>
                    <a:pt x="122838" y="2320"/>
                  </a:cubicBezTo>
                  <a:cubicBezTo>
                    <a:pt x="122838" y="6015"/>
                    <a:pt x="119326" y="6015"/>
                    <a:pt x="116556" y="6015"/>
                  </a:cubicBezTo>
                  <a:lnTo>
                    <a:pt x="6281" y="6015"/>
                  </a:lnTo>
                  <a:cubicBezTo>
                    <a:pt x="3511" y="6015"/>
                    <a:pt x="0" y="6015"/>
                    <a:pt x="0" y="2320"/>
                  </a:cubicBezTo>
                  <a:cubicBezTo>
                    <a:pt x="0" y="-1375"/>
                    <a:pt x="3511" y="-1375"/>
                    <a:pt x="6096" y="-1375"/>
                  </a:cubicBezTo>
                  <a:lnTo>
                    <a:pt x="116742" y="-1375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978" name="任意多边形: 形状 977">
              <a:extLst>
                <a:ext uri="{FF2B5EF4-FFF2-40B4-BE49-F238E27FC236}">
                  <a16:creationId xmlns:a16="http://schemas.microsoft.com/office/drawing/2014/main" id="{D5EBCA6E-BB21-3871-8EF8-8AC65C48D748}"/>
                </a:ext>
              </a:extLst>
            </p:cNvPr>
            <p:cNvSpPr/>
            <p:nvPr>
              <p:custDataLst>
                <p:tags r:id="rId82"/>
              </p:custDataLst>
            </p:nvPr>
          </p:nvSpPr>
          <p:spPr>
            <a:xfrm flipV="1">
              <a:off x="11546171" y="-7712141"/>
              <a:ext cx="94206" cy="84736"/>
            </a:xfrm>
            <a:custGeom>
              <a:avLst/>
              <a:gdLst>
                <a:gd name="connsiteX0" fmla="*/ 94206 w 94206"/>
                <a:gd name="connsiteY0" fmla="*/ 39977 h 84736"/>
                <a:gd name="connsiteX1" fmla="*/ 47100 w 94206"/>
                <a:gd name="connsiteY1" fmla="*/ 83362 h 84736"/>
                <a:gd name="connsiteX2" fmla="*/ 0 w 94206"/>
                <a:gd name="connsiteY2" fmla="*/ 39977 h 84736"/>
                <a:gd name="connsiteX3" fmla="*/ 47100 w 94206"/>
                <a:gd name="connsiteY3" fmla="*/ -1375 h 84736"/>
                <a:gd name="connsiteX4" fmla="*/ 94206 w 94206"/>
                <a:gd name="connsiteY4" fmla="*/ 39977 h 84736"/>
                <a:gd name="connsiteX5" fmla="*/ 47100 w 94206"/>
                <a:gd name="connsiteY5" fmla="*/ 6009 h 84736"/>
                <a:gd name="connsiteX6" fmla="*/ 23643 w 94206"/>
                <a:gd name="connsiteY6" fmla="*/ 42009 h 84736"/>
                <a:gd name="connsiteX7" fmla="*/ 26783 w 94206"/>
                <a:gd name="connsiteY7" fmla="*/ 66005 h 84736"/>
                <a:gd name="connsiteX8" fmla="*/ 47100 w 94206"/>
                <a:gd name="connsiteY8" fmla="*/ 76714 h 84736"/>
                <a:gd name="connsiteX9" fmla="*/ 66681 w 94206"/>
                <a:gd name="connsiteY9" fmla="*/ 67303 h 84736"/>
                <a:gd name="connsiteX10" fmla="*/ 70563 w 94206"/>
                <a:gd name="connsiteY10" fmla="*/ 42009 h 84736"/>
                <a:gd name="connsiteX11" fmla="*/ 47100 w 94206"/>
                <a:gd name="connsiteY11" fmla="*/ 6009 h 8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4206" h="84736">
                  <a:moveTo>
                    <a:pt x="94206" y="39977"/>
                  </a:moveTo>
                  <a:cubicBezTo>
                    <a:pt x="94206" y="64713"/>
                    <a:pt x="77210" y="83362"/>
                    <a:pt x="47100" y="83362"/>
                  </a:cubicBezTo>
                  <a:cubicBezTo>
                    <a:pt x="16811" y="83362"/>
                    <a:pt x="0" y="64528"/>
                    <a:pt x="0" y="39977"/>
                  </a:cubicBezTo>
                  <a:cubicBezTo>
                    <a:pt x="0" y="17083"/>
                    <a:pt x="16254" y="-1375"/>
                    <a:pt x="47100" y="-1375"/>
                  </a:cubicBezTo>
                  <a:cubicBezTo>
                    <a:pt x="78137" y="-1375"/>
                    <a:pt x="94206" y="17268"/>
                    <a:pt x="94206" y="39977"/>
                  </a:cubicBezTo>
                  <a:close/>
                  <a:moveTo>
                    <a:pt x="47100" y="6009"/>
                  </a:moveTo>
                  <a:cubicBezTo>
                    <a:pt x="23643" y="6009"/>
                    <a:pt x="23643" y="25944"/>
                    <a:pt x="23643" y="42009"/>
                  </a:cubicBezTo>
                  <a:cubicBezTo>
                    <a:pt x="23643" y="50316"/>
                    <a:pt x="23643" y="59733"/>
                    <a:pt x="26783" y="66005"/>
                  </a:cubicBezTo>
                  <a:cubicBezTo>
                    <a:pt x="30295" y="72839"/>
                    <a:pt x="38049" y="76714"/>
                    <a:pt x="47100" y="76714"/>
                  </a:cubicBezTo>
                  <a:cubicBezTo>
                    <a:pt x="54859" y="76714"/>
                    <a:pt x="62619" y="73759"/>
                    <a:pt x="66681" y="67303"/>
                  </a:cubicBezTo>
                  <a:cubicBezTo>
                    <a:pt x="70563" y="61023"/>
                    <a:pt x="70563" y="50871"/>
                    <a:pt x="70563" y="42009"/>
                  </a:cubicBezTo>
                  <a:cubicBezTo>
                    <a:pt x="70563" y="25944"/>
                    <a:pt x="70563" y="6009"/>
                    <a:pt x="47100" y="6009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979" name="任意多边形: 形状 978">
              <a:extLst>
                <a:ext uri="{FF2B5EF4-FFF2-40B4-BE49-F238E27FC236}">
                  <a16:creationId xmlns:a16="http://schemas.microsoft.com/office/drawing/2014/main" id="{DC5CF3F8-7CC1-9F19-4D04-D0B7BFD5627B}"/>
                </a:ext>
              </a:extLst>
            </p:cNvPr>
            <p:cNvSpPr/>
            <p:nvPr>
              <p:custDataLst>
                <p:tags r:id="rId83"/>
              </p:custDataLst>
            </p:nvPr>
          </p:nvSpPr>
          <p:spPr>
            <a:xfrm flipV="1">
              <a:off x="11652574" y="-7686527"/>
              <a:ext cx="39190" cy="86995"/>
            </a:xfrm>
            <a:custGeom>
              <a:avLst/>
              <a:gdLst>
                <a:gd name="connsiteX0" fmla="*/ 35829 w 39190"/>
                <a:gd name="connsiteY0" fmla="*/ 80712 h 86995"/>
                <a:gd name="connsiteX1" fmla="*/ 30654 w 39190"/>
                <a:gd name="connsiteY1" fmla="*/ 85624 h 86995"/>
                <a:gd name="connsiteX2" fmla="*/ 23411 w 39190"/>
                <a:gd name="connsiteY2" fmla="*/ 78518 h 86995"/>
                <a:gd name="connsiteX3" fmla="*/ 28586 w 39190"/>
                <a:gd name="connsiteY3" fmla="*/ 73601 h 86995"/>
                <a:gd name="connsiteX4" fmla="*/ 35829 w 39190"/>
                <a:gd name="connsiteY4" fmla="*/ 80712 h 86995"/>
                <a:gd name="connsiteX5" fmla="*/ 9440 w 39190"/>
                <a:gd name="connsiteY5" fmla="*/ 15041 h 86995"/>
                <a:gd name="connsiteX6" fmla="*/ 8281 w 39190"/>
                <a:gd name="connsiteY6" fmla="*/ 9614 h 86995"/>
                <a:gd name="connsiteX7" fmla="*/ 20566 w 39190"/>
                <a:gd name="connsiteY7" fmla="*/ -1372 h 86995"/>
                <a:gd name="connsiteX8" fmla="*/ 39190 w 39190"/>
                <a:gd name="connsiteY8" fmla="*/ 18406 h 86995"/>
                <a:gd name="connsiteX9" fmla="*/ 37121 w 39190"/>
                <a:gd name="connsiteY9" fmla="*/ 20085 h 86995"/>
                <a:gd name="connsiteX10" fmla="*/ 34665 w 39190"/>
                <a:gd name="connsiteY10" fmla="*/ 17885 h 86995"/>
                <a:gd name="connsiteX11" fmla="*/ 20954 w 39190"/>
                <a:gd name="connsiteY11" fmla="*/ 2248 h 86995"/>
                <a:gd name="connsiteX12" fmla="*/ 17721 w 39190"/>
                <a:gd name="connsiteY12" fmla="*/ 6770 h 86995"/>
                <a:gd name="connsiteX13" fmla="*/ 19789 w 39190"/>
                <a:gd name="connsiteY13" fmla="*/ 15041 h 86995"/>
                <a:gd name="connsiteX14" fmla="*/ 23927 w 39190"/>
                <a:gd name="connsiteY14" fmla="*/ 25385 h 86995"/>
                <a:gd name="connsiteX15" fmla="*/ 30266 w 39190"/>
                <a:gd name="connsiteY15" fmla="*/ 41804 h 86995"/>
                <a:gd name="connsiteX16" fmla="*/ 31043 w 39190"/>
                <a:gd name="connsiteY16" fmla="*/ 45940 h 86995"/>
                <a:gd name="connsiteX17" fmla="*/ 18752 w 39190"/>
                <a:gd name="connsiteY17" fmla="*/ 56927 h 86995"/>
                <a:gd name="connsiteX18" fmla="*/ 0 w 39190"/>
                <a:gd name="connsiteY18" fmla="*/ 37148 h 86995"/>
                <a:gd name="connsiteX19" fmla="*/ 2196 w 39190"/>
                <a:gd name="connsiteY19" fmla="*/ 35468 h 86995"/>
                <a:gd name="connsiteX20" fmla="*/ 4525 w 39190"/>
                <a:gd name="connsiteY20" fmla="*/ 37536 h 86995"/>
                <a:gd name="connsiteX21" fmla="*/ 18364 w 39190"/>
                <a:gd name="connsiteY21" fmla="*/ 53307 h 86995"/>
                <a:gd name="connsiteX22" fmla="*/ 21597 w 39190"/>
                <a:gd name="connsiteY22" fmla="*/ 48784 h 86995"/>
                <a:gd name="connsiteX23" fmla="*/ 17593 w 39190"/>
                <a:gd name="connsiteY23" fmla="*/ 35856 h 86995"/>
                <a:gd name="connsiteX24" fmla="*/ 9440 w 39190"/>
                <a:gd name="connsiteY24" fmla="*/ 15041 h 869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9190" h="86995">
                  <a:moveTo>
                    <a:pt x="35829" y="80712"/>
                  </a:moveTo>
                  <a:cubicBezTo>
                    <a:pt x="35829" y="82780"/>
                    <a:pt x="34276" y="85624"/>
                    <a:pt x="30654" y="85624"/>
                  </a:cubicBezTo>
                  <a:cubicBezTo>
                    <a:pt x="27160" y="85624"/>
                    <a:pt x="23411" y="82265"/>
                    <a:pt x="23411" y="78518"/>
                  </a:cubicBezTo>
                  <a:cubicBezTo>
                    <a:pt x="23411" y="76317"/>
                    <a:pt x="25091" y="73601"/>
                    <a:pt x="28586" y="73601"/>
                  </a:cubicBezTo>
                  <a:cubicBezTo>
                    <a:pt x="32335" y="73601"/>
                    <a:pt x="35829" y="77220"/>
                    <a:pt x="35829" y="80712"/>
                  </a:cubicBezTo>
                  <a:close/>
                  <a:moveTo>
                    <a:pt x="9440" y="15041"/>
                  </a:moveTo>
                  <a:cubicBezTo>
                    <a:pt x="8924" y="13362"/>
                    <a:pt x="8281" y="11810"/>
                    <a:pt x="8281" y="9614"/>
                  </a:cubicBezTo>
                  <a:cubicBezTo>
                    <a:pt x="8281" y="3538"/>
                    <a:pt x="13450" y="-1372"/>
                    <a:pt x="20566" y="-1372"/>
                  </a:cubicBezTo>
                  <a:cubicBezTo>
                    <a:pt x="33499" y="-1372"/>
                    <a:pt x="39190" y="16466"/>
                    <a:pt x="39190" y="18406"/>
                  </a:cubicBezTo>
                  <a:cubicBezTo>
                    <a:pt x="39190" y="20085"/>
                    <a:pt x="37509" y="20085"/>
                    <a:pt x="37121" y="20085"/>
                  </a:cubicBezTo>
                  <a:cubicBezTo>
                    <a:pt x="35307" y="20085"/>
                    <a:pt x="35180" y="19309"/>
                    <a:pt x="34665" y="17885"/>
                  </a:cubicBezTo>
                  <a:cubicBezTo>
                    <a:pt x="31686" y="7546"/>
                    <a:pt x="25996" y="2248"/>
                    <a:pt x="20954" y="2248"/>
                  </a:cubicBezTo>
                  <a:cubicBezTo>
                    <a:pt x="18364" y="2248"/>
                    <a:pt x="17721" y="3926"/>
                    <a:pt x="17721" y="6770"/>
                  </a:cubicBezTo>
                  <a:cubicBezTo>
                    <a:pt x="17721" y="9742"/>
                    <a:pt x="18624" y="12198"/>
                    <a:pt x="19789" y="15041"/>
                  </a:cubicBezTo>
                  <a:cubicBezTo>
                    <a:pt x="21081" y="18533"/>
                    <a:pt x="22507" y="22025"/>
                    <a:pt x="23927" y="25385"/>
                  </a:cubicBezTo>
                  <a:cubicBezTo>
                    <a:pt x="25091" y="28489"/>
                    <a:pt x="29750" y="40252"/>
                    <a:pt x="30266" y="41804"/>
                  </a:cubicBezTo>
                  <a:cubicBezTo>
                    <a:pt x="30654" y="43096"/>
                    <a:pt x="31043" y="44648"/>
                    <a:pt x="31043" y="45940"/>
                  </a:cubicBezTo>
                  <a:cubicBezTo>
                    <a:pt x="31043" y="52015"/>
                    <a:pt x="25868" y="56927"/>
                    <a:pt x="18752" y="56927"/>
                  </a:cubicBezTo>
                  <a:cubicBezTo>
                    <a:pt x="5951" y="56927"/>
                    <a:pt x="0" y="39348"/>
                    <a:pt x="0" y="37148"/>
                  </a:cubicBezTo>
                  <a:cubicBezTo>
                    <a:pt x="0" y="35468"/>
                    <a:pt x="1814" y="35468"/>
                    <a:pt x="2196" y="35468"/>
                  </a:cubicBezTo>
                  <a:cubicBezTo>
                    <a:pt x="4010" y="35468"/>
                    <a:pt x="4137" y="36117"/>
                    <a:pt x="4525" y="37536"/>
                  </a:cubicBezTo>
                  <a:cubicBezTo>
                    <a:pt x="7893" y="48656"/>
                    <a:pt x="13583" y="53307"/>
                    <a:pt x="18364" y="53307"/>
                  </a:cubicBezTo>
                  <a:cubicBezTo>
                    <a:pt x="20438" y="53307"/>
                    <a:pt x="21597" y="52276"/>
                    <a:pt x="21597" y="48784"/>
                  </a:cubicBezTo>
                  <a:cubicBezTo>
                    <a:pt x="21597" y="45812"/>
                    <a:pt x="20826" y="43872"/>
                    <a:pt x="17593" y="35856"/>
                  </a:cubicBezTo>
                  <a:lnTo>
                    <a:pt x="9440" y="15041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980" name="任意多边形: 形状 979">
              <a:extLst>
                <a:ext uri="{FF2B5EF4-FFF2-40B4-BE49-F238E27FC236}">
                  <a16:creationId xmlns:a16="http://schemas.microsoft.com/office/drawing/2014/main" id="{C73CBFF2-FC8F-9976-2B9A-6A1E12B7A514}"/>
                </a:ext>
              </a:extLst>
            </p:cNvPr>
            <p:cNvSpPr/>
            <p:nvPr>
              <p:custDataLst>
                <p:tags r:id="rId84"/>
              </p:custDataLst>
            </p:nvPr>
          </p:nvSpPr>
          <p:spPr>
            <a:xfrm flipV="1">
              <a:off x="11759199" y="-7736143"/>
              <a:ext cx="123202" cy="122957"/>
            </a:xfrm>
            <a:custGeom>
              <a:avLst/>
              <a:gdLst>
                <a:gd name="connsiteX0" fmla="*/ 123203 w 123202"/>
                <a:gd name="connsiteY0" fmla="*/ 60103 h 122957"/>
                <a:gd name="connsiteX1" fmla="*/ 61697 w 123202"/>
                <a:gd name="connsiteY1" fmla="*/ 121582 h 122957"/>
                <a:gd name="connsiteX2" fmla="*/ 0 w 123202"/>
                <a:gd name="connsiteY2" fmla="*/ 60103 h 122957"/>
                <a:gd name="connsiteX3" fmla="*/ 61511 w 123202"/>
                <a:gd name="connsiteY3" fmla="*/ -1375 h 122957"/>
                <a:gd name="connsiteX4" fmla="*/ 123203 w 123202"/>
                <a:gd name="connsiteY4" fmla="*/ 60103 h 122957"/>
                <a:gd name="connsiteX5" fmla="*/ 24935 w 123202"/>
                <a:gd name="connsiteY5" fmla="*/ 99793 h 122957"/>
                <a:gd name="connsiteX6" fmla="*/ 23278 w 123202"/>
                <a:gd name="connsiteY6" fmla="*/ 101826 h 122957"/>
                <a:gd name="connsiteX7" fmla="*/ 61511 w 123202"/>
                <a:gd name="connsiteY7" fmla="*/ 116966 h 122957"/>
                <a:gd name="connsiteX8" fmla="*/ 100116 w 123202"/>
                <a:gd name="connsiteY8" fmla="*/ 101826 h 122957"/>
                <a:gd name="connsiteX9" fmla="*/ 61697 w 123202"/>
                <a:gd name="connsiteY9" fmla="*/ 63242 h 122957"/>
                <a:gd name="connsiteX10" fmla="*/ 24935 w 123202"/>
                <a:gd name="connsiteY10" fmla="*/ 99793 h 122957"/>
                <a:gd name="connsiteX11" fmla="*/ 19581 w 123202"/>
                <a:gd name="connsiteY11" fmla="*/ 21519 h 122957"/>
                <a:gd name="connsiteX12" fmla="*/ 4618 w 123202"/>
                <a:gd name="connsiteY12" fmla="*/ 60103 h 122957"/>
                <a:gd name="connsiteX13" fmla="*/ 19581 w 123202"/>
                <a:gd name="connsiteY13" fmla="*/ 98687 h 122957"/>
                <a:gd name="connsiteX14" fmla="*/ 58185 w 123202"/>
                <a:gd name="connsiteY14" fmla="*/ 60103 h 122957"/>
                <a:gd name="connsiteX15" fmla="*/ 19581 w 123202"/>
                <a:gd name="connsiteY15" fmla="*/ 21519 h 122957"/>
                <a:gd name="connsiteX16" fmla="*/ 103443 w 123202"/>
                <a:gd name="connsiteY16" fmla="*/ 98687 h 122957"/>
                <a:gd name="connsiteX17" fmla="*/ 118590 w 123202"/>
                <a:gd name="connsiteY17" fmla="*/ 60103 h 122957"/>
                <a:gd name="connsiteX18" fmla="*/ 103628 w 123202"/>
                <a:gd name="connsiteY18" fmla="*/ 21519 h 122957"/>
                <a:gd name="connsiteX19" fmla="*/ 65017 w 123202"/>
                <a:gd name="connsiteY19" fmla="*/ 60103 h 122957"/>
                <a:gd name="connsiteX20" fmla="*/ 103443 w 123202"/>
                <a:gd name="connsiteY20" fmla="*/ 98687 h 122957"/>
                <a:gd name="connsiteX21" fmla="*/ 98268 w 123202"/>
                <a:gd name="connsiteY21" fmla="*/ 20412 h 122957"/>
                <a:gd name="connsiteX22" fmla="*/ 99931 w 123202"/>
                <a:gd name="connsiteY22" fmla="*/ 18380 h 122957"/>
                <a:gd name="connsiteX23" fmla="*/ 61697 w 123202"/>
                <a:gd name="connsiteY23" fmla="*/ 3241 h 122957"/>
                <a:gd name="connsiteX24" fmla="*/ 23092 w 123202"/>
                <a:gd name="connsiteY24" fmla="*/ 18380 h 122957"/>
                <a:gd name="connsiteX25" fmla="*/ 61511 w 123202"/>
                <a:gd name="connsiteY25" fmla="*/ 56964 h 122957"/>
                <a:gd name="connsiteX26" fmla="*/ 98268 w 123202"/>
                <a:gd name="connsiteY26" fmla="*/ 20412 h 122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23202" h="122957">
                  <a:moveTo>
                    <a:pt x="123203" y="60103"/>
                  </a:moveTo>
                  <a:cubicBezTo>
                    <a:pt x="123203" y="94072"/>
                    <a:pt x="95498" y="121582"/>
                    <a:pt x="61697" y="121582"/>
                  </a:cubicBezTo>
                  <a:cubicBezTo>
                    <a:pt x="27340" y="121582"/>
                    <a:pt x="0" y="93701"/>
                    <a:pt x="0" y="60103"/>
                  </a:cubicBezTo>
                  <a:cubicBezTo>
                    <a:pt x="0" y="26135"/>
                    <a:pt x="27710" y="-1375"/>
                    <a:pt x="61511" y="-1375"/>
                  </a:cubicBezTo>
                  <a:cubicBezTo>
                    <a:pt x="95869" y="-1375"/>
                    <a:pt x="123203" y="26506"/>
                    <a:pt x="123203" y="60103"/>
                  </a:cubicBezTo>
                  <a:close/>
                  <a:moveTo>
                    <a:pt x="24935" y="99793"/>
                  </a:moveTo>
                  <a:cubicBezTo>
                    <a:pt x="24570" y="100164"/>
                    <a:pt x="23278" y="101456"/>
                    <a:pt x="23278" y="101826"/>
                  </a:cubicBezTo>
                  <a:cubicBezTo>
                    <a:pt x="23278" y="102561"/>
                    <a:pt x="38234" y="116966"/>
                    <a:pt x="61511" y="116966"/>
                  </a:cubicBezTo>
                  <a:cubicBezTo>
                    <a:pt x="67978" y="116966"/>
                    <a:pt x="84969" y="116039"/>
                    <a:pt x="100116" y="101826"/>
                  </a:cubicBezTo>
                  <a:lnTo>
                    <a:pt x="61697" y="63242"/>
                  </a:lnTo>
                  <a:lnTo>
                    <a:pt x="24935" y="99793"/>
                  </a:lnTo>
                  <a:close/>
                  <a:moveTo>
                    <a:pt x="19581" y="21519"/>
                  </a:moveTo>
                  <a:cubicBezTo>
                    <a:pt x="8315" y="34069"/>
                    <a:pt x="4618" y="48288"/>
                    <a:pt x="4618" y="60103"/>
                  </a:cubicBezTo>
                  <a:cubicBezTo>
                    <a:pt x="4618" y="74315"/>
                    <a:pt x="9973" y="87794"/>
                    <a:pt x="19581" y="98687"/>
                  </a:cubicBezTo>
                  <a:lnTo>
                    <a:pt x="58185" y="60103"/>
                  </a:lnTo>
                  <a:lnTo>
                    <a:pt x="19581" y="21519"/>
                  </a:lnTo>
                  <a:close/>
                  <a:moveTo>
                    <a:pt x="103443" y="98687"/>
                  </a:moveTo>
                  <a:cubicBezTo>
                    <a:pt x="112309" y="89270"/>
                    <a:pt x="118590" y="75242"/>
                    <a:pt x="118590" y="60103"/>
                  </a:cubicBezTo>
                  <a:cubicBezTo>
                    <a:pt x="118590" y="45890"/>
                    <a:pt x="113230" y="32413"/>
                    <a:pt x="103628" y="21519"/>
                  </a:cubicBezTo>
                  <a:lnTo>
                    <a:pt x="65017" y="60103"/>
                  </a:lnTo>
                  <a:lnTo>
                    <a:pt x="103443" y="98687"/>
                  </a:lnTo>
                  <a:close/>
                  <a:moveTo>
                    <a:pt x="98268" y="20412"/>
                  </a:moveTo>
                  <a:cubicBezTo>
                    <a:pt x="98639" y="20042"/>
                    <a:pt x="99931" y="18751"/>
                    <a:pt x="99931" y="18380"/>
                  </a:cubicBezTo>
                  <a:cubicBezTo>
                    <a:pt x="99931" y="17644"/>
                    <a:pt x="84969" y="3241"/>
                    <a:pt x="61697" y="3241"/>
                  </a:cubicBezTo>
                  <a:cubicBezTo>
                    <a:pt x="55230" y="3241"/>
                    <a:pt x="38234" y="4167"/>
                    <a:pt x="23092" y="18380"/>
                  </a:cubicBezTo>
                  <a:lnTo>
                    <a:pt x="61511" y="56964"/>
                  </a:lnTo>
                  <a:lnTo>
                    <a:pt x="98268" y="20412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981" name="任意多边形: 形状 980">
              <a:extLst>
                <a:ext uri="{FF2B5EF4-FFF2-40B4-BE49-F238E27FC236}">
                  <a16:creationId xmlns:a16="http://schemas.microsoft.com/office/drawing/2014/main" id="{2D644EC7-55D6-87F9-6948-A8279A2588B9}"/>
                </a:ext>
              </a:extLst>
            </p:cNvPr>
            <p:cNvSpPr/>
            <p:nvPr>
              <p:custDataLst>
                <p:tags r:id="rId85"/>
              </p:custDataLst>
            </p:nvPr>
          </p:nvSpPr>
          <p:spPr>
            <a:xfrm flipV="1">
              <a:off x="11950140" y="-7754409"/>
              <a:ext cx="61506" cy="17166"/>
            </a:xfrm>
            <a:custGeom>
              <a:avLst/>
              <a:gdLst>
                <a:gd name="connsiteX0" fmla="*/ 61506 w 61506"/>
                <a:gd name="connsiteY0" fmla="*/ 13015 h 17166"/>
                <a:gd name="connsiteX1" fmla="*/ 58551 w 61506"/>
                <a:gd name="connsiteY1" fmla="*/ 15784 h 17166"/>
                <a:gd name="connsiteX2" fmla="*/ 43409 w 61506"/>
                <a:gd name="connsiteY2" fmla="*/ 6922 h 17166"/>
                <a:gd name="connsiteX3" fmla="*/ 31402 w 61506"/>
                <a:gd name="connsiteY3" fmla="*/ 11538 h 17166"/>
                <a:gd name="connsiteX4" fmla="*/ 19946 w 61506"/>
                <a:gd name="connsiteY4" fmla="*/ 15784 h 17166"/>
                <a:gd name="connsiteX5" fmla="*/ 0 w 61506"/>
                <a:gd name="connsiteY5" fmla="*/ 1385 h 17166"/>
                <a:gd name="connsiteX6" fmla="*/ 2956 w 61506"/>
                <a:gd name="connsiteY6" fmla="*/ -1383 h 17166"/>
                <a:gd name="connsiteX7" fmla="*/ 18103 w 61506"/>
                <a:gd name="connsiteY7" fmla="*/ 7477 h 17166"/>
                <a:gd name="connsiteX8" fmla="*/ 30104 w 61506"/>
                <a:gd name="connsiteY8" fmla="*/ 2862 h 17166"/>
                <a:gd name="connsiteX9" fmla="*/ 41560 w 61506"/>
                <a:gd name="connsiteY9" fmla="*/ -1383 h 17166"/>
                <a:gd name="connsiteX10" fmla="*/ 61506 w 61506"/>
                <a:gd name="connsiteY10" fmla="*/ 13015 h 171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1506" h="17166">
                  <a:moveTo>
                    <a:pt x="61506" y="13015"/>
                  </a:moveTo>
                  <a:lnTo>
                    <a:pt x="58551" y="15784"/>
                  </a:lnTo>
                  <a:cubicBezTo>
                    <a:pt x="58551" y="15598"/>
                    <a:pt x="51533" y="6922"/>
                    <a:pt x="43409" y="6922"/>
                  </a:cubicBezTo>
                  <a:cubicBezTo>
                    <a:pt x="39156" y="6922"/>
                    <a:pt x="34537" y="9690"/>
                    <a:pt x="31402" y="11538"/>
                  </a:cubicBezTo>
                  <a:cubicBezTo>
                    <a:pt x="26413" y="14492"/>
                    <a:pt x="23086" y="15784"/>
                    <a:pt x="19946" y="15784"/>
                  </a:cubicBezTo>
                  <a:cubicBezTo>
                    <a:pt x="12929" y="15784"/>
                    <a:pt x="9417" y="11723"/>
                    <a:pt x="0" y="1385"/>
                  </a:cubicBezTo>
                  <a:lnTo>
                    <a:pt x="2956" y="-1383"/>
                  </a:lnTo>
                  <a:cubicBezTo>
                    <a:pt x="2956" y="-1198"/>
                    <a:pt x="9973" y="7477"/>
                    <a:pt x="18103" y="7477"/>
                  </a:cubicBezTo>
                  <a:cubicBezTo>
                    <a:pt x="22351" y="7477"/>
                    <a:pt x="26969" y="4709"/>
                    <a:pt x="30104" y="2862"/>
                  </a:cubicBezTo>
                  <a:cubicBezTo>
                    <a:pt x="35094" y="-91"/>
                    <a:pt x="38419" y="-1383"/>
                    <a:pt x="41560" y="-1383"/>
                  </a:cubicBezTo>
                  <a:cubicBezTo>
                    <a:pt x="48578" y="-1383"/>
                    <a:pt x="52090" y="2677"/>
                    <a:pt x="61506" y="13015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982" name="任意多边形: 形状 981">
              <a:extLst>
                <a:ext uri="{FF2B5EF4-FFF2-40B4-BE49-F238E27FC236}">
                  <a16:creationId xmlns:a16="http://schemas.microsoft.com/office/drawing/2014/main" id="{EBBAD9E4-9773-B2D6-E4CD-4F40947C1871}"/>
                </a:ext>
              </a:extLst>
            </p:cNvPr>
            <p:cNvSpPr/>
            <p:nvPr>
              <p:custDataLst>
                <p:tags r:id="rId86"/>
              </p:custDataLst>
            </p:nvPr>
          </p:nvSpPr>
          <p:spPr>
            <a:xfrm flipV="1">
              <a:off x="11940804" y="-7712141"/>
              <a:ext cx="81277" cy="84736"/>
            </a:xfrm>
            <a:custGeom>
              <a:avLst/>
              <a:gdLst>
                <a:gd name="connsiteX0" fmla="*/ 59478 w 81277"/>
                <a:gd name="connsiteY0" fmla="*/ 74866 h 84736"/>
                <a:gd name="connsiteX1" fmla="*/ 55786 w 81277"/>
                <a:gd name="connsiteY1" fmla="*/ 66375 h 84736"/>
                <a:gd name="connsiteX2" fmla="*/ 67237 w 81277"/>
                <a:gd name="connsiteY2" fmla="*/ 54745 h 84736"/>
                <a:gd name="connsiteX3" fmla="*/ 78873 w 81277"/>
                <a:gd name="connsiteY3" fmla="*/ 66375 h 84736"/>
                <a:gd name="connsiteX4" fmla="*/ 46735 w 81277"/>
                <a:gd name="connsiteY4" fmla="*/ 83362 h 84736"/>
                <a:gd name="connsiteX5" fmla="*/ 0 w 81277"/>
                <a:gd name="connsiteY5" fmla="*/ 40713 h 84736"/>
                <a:gd name="connsiteX6" fmla="*/ 45813 w 81277"/>
                <a:gd name="connsiteY6" fmla="*/ -1375 h 84736"/>
                <a:gd name="connsiteX7" fmla="*/ 81278 w 81277"/>
                <a:gd name="connsiteY7" fmla="*/ 21328 h 84736"/>
                <a:gd name="connsiteX8" fmla="*/ 76844 w 81277"/>
                <a:gd name="connsiteY8" fmla="*/ 23917 h 84736"/>
                <a:gd name="connsiteX9" fmla="*/ 72412 w 81277"/>
                <a:gd name="connsiteY9" fmla="*/ 21148 h 84736"/>
                <a:gd name="connsiteX10" fmla="*/ 49319 w 81277"/>
                <a:gd name="connsiteY10" fmla="*/ 6009 h 84736"/>
                <a:gd name="connsiteX11" fmla="*/ 23643 w 81277"/>
                <a:gd name="connsiteY11" fmla="*/ 41640 h 84736"/>
                <a:gd name="connsiteX12" fmla="*/ 47471 w 81277"/>
                <a:gd name="connsiteY12" fmla="*/ 75978 h 84736"/>
                <a:gd name="connsiteX13" fmla="*/ 59478 w 81277"/>
                <a:gd name="connsiteY13" fmla="*/ 74866 h 8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1277" h="84736">
                  <a:moveTo>
                    <a:pt x="59478" y="74866"/>
                  </a:moveTo>
                  <a:cubicBezTo>
                    <a:pt x="56157" y="71912"/>
                    <a:pt x="55786" y="68038"/>
                    <a:pt x="55786" y="66375"/>
                  </a:cubicBezTo>
                  <a:cubicBezTo>
                    <a:pt x="55786" y="58255"/>
                    <a:pt x="62248" y="54745"/>
                    <a:pt x="67237" y="54745"/>
                  </a:cubicBezTo>
                  <a:cubicBezTo>
                    <a:pt x="72962" y="54745"/>
                    <a:pt x="78873" y="58621"/>
                    <a:pt x="78873" y="66375"/>
                  </a:cubicBezTo>
                  <a:cubicBezTo>
                    <a:pt x="78873" y="82256"/>
                    <a:pt x="57449" y="83362"/>
                    <a:pt x="46735" y="83362"/>
                  </a:cubicBezTo>
                  <a:cubicBezTo>
                    <a:pt x="13670" y="83362"/>
                    <a:pt x="0" y="62130"/>
                    <a:pt x="0" y="40713"/>
                  </a:cubicBezTo>
                  <a:cubicBezTo>
                    <a:pt x="0" y="16162"/>
                    <a:pt x="17367" y="-1375"/>
                    <a:pt x="45813" y="-1375"/>
                  </a:cubicBezTo>
                  <a:cubicBezTo>
                    <a:pt x="75732" y="-1375"/>
                    <a:pt x="81278" y="20036"/>
                    <a:pt x="81278" y="21328"/>
                  </a:cubicBezTo>
                  <a:cubicBezTo>
                    <a:pt x="81278" y="23917"/>
                    <a:pt x="78688" y="23917"/>
                    <a:pt x="76844" y="23917"/>
                  </a:cubicBezTo>
                  <a:cubicBezTo>
                    <a:pt x="73519" y="23917"/>
                    <a:pt x="73333" y="23546"/>
                    <a:pt x="72412" y="21148"/>
                  </a:cubicBezTo>
                  <a:cubicBezTo>
                    <a:pt x="67608" y="9513"/>
                    <a:pt x="58742" y="6009"/>
                    <a:pt x="49319" y="6009"/>
                  </a:cubicBezTo>
                  <a:cubicBezTo>
                    <a:pt x="23643" y="6009"/>
                    <a:pt x="23643" y="33149"/>
                    <a:pt x="23643" y="41640"/>
                  </a:cubicBezTo>
                  <a:cubicBezTo>
                    <a:pt x="23643" y="51977"/>
                    <a:pt x="23643" y="75978"/>
                    <a:pt x="47471" y="75978"/>
                  </a:cubicBezTo>
                  <a:cubicBezTo>
                    <a:pt x="53938" y="75978"/>
                    <a:pt x="57079" y="75422"/>
                    <a:pt x="59478" y="74866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983" name="任意多边形: 形状 982">
              <a:extLst>
                <a:ext uri="{FF2B5EF4-FFF2-40B4-BE49-F238E27FC236}">
                  <a16:creationId xmlns:a16="http://schemas.microsoft.com/office/drawing/2014/main" id="{9C15020F-B176-BE84-0AEC-A8E85FFDB23B}"/>
                </a:ext>
              </a:extLst>
            </p:cNvPr>
            <p:cNvSpPr/>
            <p:nvPr>
              <p:custDataLst>
                <p:tags r:id="rId87"/>
              </p:custDataLst>
            </p:nvPr>
          </p:nvSpPr>
          <p:spPr>
            <a:xfrm flipV="1">
              <a:off x="12036103" y="-7794469"/>
              <a:ext cx="203121" cy="91004"/>
            </a:xfrm>
            <a:custGeom>
              <a:avLst/>
              <a:gdLst>
                <a:gd name="connsiteX0" fmla="*/ 65962 w 203121"/>
                <a:gd name="connsiteY0" fmla="*/ 85741 h 91004"/>
                <a:gd name="connsiteX1" fmla="*/ 66478 w 203121"/>
                <a:gd name="connsiteY1" fmla="*/ 87814 h 91004"/>
                <a:gd name="connsiteX2" fmla="*/ 64409 w 203121"/>
                <a:gd name="connsiteY2" fmla="*/ 89621 h 91004"/>
                <a:gd name="connsiteX3" fmla="*/ 47853 w 203121"/>
                <a:gd name="connsiteY3" fmla="*/ 88330 h 91004"/>
                <a:gd name="connsiteX4" fmla="*/ 45008 w 203121"/>
                <a:gd name="connsiteY4" fmla="*/ 85358 h 91004"/>
                <a:gd name="connsiteX5" fmla="*/ 48369 w 203121"/>
                <a:gd name="connsiteY5" fmla="*/ 83546 h 91004"/>
                <a:gd name="connsiteX6" fmla="*/ 54581 w 203121"/>
                <a:gd name="connsiteY6" fmla="*/ 81606 h 91004"/>
                <a:gd name="connsiteX7" fmla="*/ 54060 w 203121"/>
                <a:gd name="connsiteY7" fmla="*/ 78762 h 91004"/>
                <a:gd name="connsiteX8" fmla="*/ 46689 w 203121"/>
                <a:gd name="connsiteY8" fmla="*/ 49288 h 91004"/>
                <a:gd name="connsiteX9" fmla="*/ 33366 w 203121"/>
                <a:gd name="connsiteY9" fmla="*/ 56916 h 91004"/>
                <a:gd name="connsiteX10" fmla="*/ 0 w 203121"/>
                <a:gd name="connsiteY10" fmla="*/ 20075 h 91004"/>
                <a:gd name="connsiteX11" fmla="*/ 19529 w 203121"/>
                <a:gd name="connsiteY11" fmla="*/ -1383 h 91004"/>
                <a:gd name="connsiteX12" fmla="*/ 37892 w 203121"/>
                <a:gd name="connsiteY12" fmla="*/ 7664 h 91004"/>
                <a:gd name="connsiteX13" fmla="*/ 51214 w 203121"/>
                <a:gd name="connsiteY13" fmla="*/ -1383 h 91004"/>
                <a:gd name="connsiteX14" fmla="*/ 61436 w 203121"/>
                <a:gd name="connsiteY14" fmla="*/ 5468 h 91004"/>
                <a:gd name="connsiteX15" fmla="*/ 65962 w 203121"/>
                <a:gd name="connsiteY15" fmla="*/ 18395 h 91004"/>
                <a:gd name="connsiteX16" fmla="*/ 63893 w 203121"/>
                <a:gd name="connsiteY16" fmla="*/ 20075 h 91004"/>
                <a:gd name="connsiteX17" fmla="*/ 61048 w 203121"/>
                <a:gd name="connsiteY17" fmla="*/ 16067 h 91004"/>
                <a:gd name="connsiteX18" fmla="*/ 51603 w 203121"/>
                <a:gd name="connsiteY18" fmla="*/ 2236 h 91004"/>
                <a:gd name="connsiteX19" fmla="*/ 47337 w 203121"/>
                <a:gd name="connsiteY19" fmla="*/ 8566 h 91004"/>
                <a:gd name="connsiteX20" fmla="*/ 47981 w 203121"/>
                <a:gd name="connsiteY20" fmla="*/ 13872 h 91004"/>
                <a:gd name="connsiteX21" fmla="*/ 65962 w 203121"/>
                <a:gd name="connsiteY21" fmla="*/ 85741 h 91004"/>
                <a:gd name="connsiteX22" fmla="*/ 38414 w 203121"/>
                <a:gd name="connsiteY22" fmla="*/ 16067 h 91004"/>
                <a:gd name="connsiteX23" fmla="*/ 31813 w 203121"/>
                <a:gd name="connsiteY23" fmla="*/ 7408 h 91004"/>
                <a:gd name="connsiteX24" fmla="*/ 19917 w 203121"/>
                <a:gd name="connsiteY24" fmla="*/ 2236 h 91004"/>
                <a:gd name="connsiteX25" fmla="*/ 10471 w 203121"/>
                <a:gd name="connsiteY25" fmla="*/ 14776 h 91004"/>
                <a:gd name="connsiteX26" fmla="*/ 17199 w 203121"/>
                <a:gd name="connsiteY26" fmla="*/ 41018 h 91004"/>
                <a:gd name="connsiteX27" fmla="*/ 33366 w 203121"/>
                <a:gd name="connsiteY27" fmla="*/ 53296 h 91004"/>
                <a:gd name="connsiteX28" fmla="*/ 44881 w 203121"/>
                <a:gd name="connsiteY28" fmla="*/ 42048 h 91004"/>
                <a:gd name="connsiteX29" fmla="*/ 44493 w 203121"/>
                <a:gd name="connsiteY29" fmla="*/ 40242 h 91004"/>
                <a:gd name="connsiteX30" fmla="*/ 38414 w 203121"/>
                <a:gd name="connsiteY30" fmla="*/ 16067 h 91004"/>
                <a:gd name="connsiteX31" fmla="*/ 97985 w 203121"/>
                <a:gd name="connsiteY31" fmla="*/ 29383 h 91004"/>
                <a:gd name="connsiteX32" fmla="*/ 118806 w 203121"/>
                <a:gd name="connsiteY32" fmla="*/ 32098 h 91004"/>
                <a:gd name="connsiteX33" fmla="*/ 130187 w 203121"/>
                <a:gd name="connsiteY33" fmla="*/ 45540 h 91004"/>
                <a:gd name="connsiteX34" fmla="*/ 114153 w 203121"/>
                <a:gd name="connsiteY34" fmla="*/ 56916 h 91004"/>
                <a:gd name="connsiteX35" fmla="*/ 77675 w 203121"/>
                <a:gd name="connsiteY35" fmla="*/ 22919 h 91004"/>
                <a:gd name="connsiteX36" fmla="*/ 100958 w 203121"/>
                <a:gd name="connsiteY36" fmla="*/ -1383 h 91004"/>
                <a:gd name="connsiteX37" fmla="*/ 133032 w 203121"/>
                <a:gd name="connsiteY37" fmla="*/ 13224 h 91004"/>
                <a:gd name="connsiteX38" fmla="*/ 130836 w 203121"/>
                <a:gd name="connsiteY38" fmla="*/ 15418 h 91004"/>
                <a:gd name="connsiteX39" fmla="*/ 128767 w 203121"/>
                <a:gd name="connsiteY39" fmla="*/ 14127 h 91004"/>
                <a:gd name="connsiteX40" fmla="*/ 101219 w 203121"/>
                <a:gd name="connsiteY40" fmla="*/ 2236 h 91004"/>
                <a:gd name="connsiteX41" fmla="*/ 88285 w 203121"/>
                <a:gd name="connsiteY41" fmla="*/ 17874 h 91004"/>
                <a:gd name="connsiteX42" fmla="*/ 89838 w 203121"/>
                <a:gd name="connsiteY42" fmla="*/ 29383 h 91004"/>
                <a:gd name="connsiteX43" fmla="*/ 97985 w 203121"/>
                <a:gd name="connsiteY43" fmla="*/ 29383 h 91004"/>
                <a:gd name="connsiteX44" fmla="*/ 90870 w 203121"/>
                <a:gd name="connsiteY44" fmla="*/ 33002 h 91004"/>
                <a:gd name="connsiteX45" fmla="*/ 114153 w 203121"/>
                <a:gd name="connsiteY45" fmla="*/ 53296 h 91004"/>
                <a:gd name="connsiteX46" fmla="*/ 124630 w 203121"/>
                <a:gd name="connsiteY46" fmla="*/ 45540 h 91004"/>
                <a:gd name="connsiteX47" fmla="*/ 97209 w 203121"/>
                <a:gd name="connsiteY47" fmla="*/ 33002 h 91004"/>
                <a:gd name="connsiteX48" fmla="*/ 90870 w 203121"/>
                <a:gd name="connsiteY48" fmla="*/ 33002 h 91004"/>
                <a:gd name="connsiteX49" fmla="*/ 195750 w 203121"/>
                <a:gd name="connsiteY49" fmla="*/ 49421 h 91004"/>
                <a:gd name="connsiteX50" fmla="*/ 189156 w 203121"/>
                <a:gd name="connsiteY50" fmla="*/ 42182 h 91004"/>
                <a:gd name="connsiteX51" fmla="*/ 194198 w 203121"/>
                <a:gd name="connsiteY51" fmla="*/ 37398 h 91004"/>
                <a:gd name="connsiteX52" fmla="*/ 201574 w 203121"/>
                <a:gd name="connsiteY52" fmla="*/ 45668 h 91004"/>
                <a:gd name="connsiteX53" fmla="*/ 184498 w 203121"/>
                <a:gd name="connsiteY53" fmla="*/ 56916 h 91004"/>
                <a:gd name="connsiteX54" fmla="*/ 147121 w 203121"/>
                <a:gd name="connsiteY54" fmla="*/ 21106 h 91004"/>
                <a:gd name="connsiteX55" fmla="*/ 171048 w 203121"/>
                <a:gd name="connsiteY55" fmla="*/ -1383 h 91004"/>
                <a:gd name="connsiteX56" fmla="*/ 203121 w 203121"/>
                <a:gd name="connsiteY56" fmla="*/ 13224 h 91004"/>
                <a:gd name="connsiteX57" fmla="*/ 200925 w 203121"/>
                <a:gd name="connsiteY57" fmla="*/ 15418 h 91004"/>
                <a:gd name="connsiteX58" fmla="*/ 198856 w 203121"/>
                <a:gd name="connsiteY58" fmla="*/ 14127 h 91004"/>
                <a:gd name="connsiteX59" fmla="*/ 171309 w 203121"/>
                <a:gd name="connsiteY59" fmla="*/ 2236 h 91004"/>
                <a:gd name="connsiteX60" fmla="*/ 157853 w 203121"/>
                <a:gd name="connsiteY60" fmla="*/ 16583 h 91004"/>
                <a:gd name="connsiteX61" fmla="*/ 166394 w 203121"/>
                <a:gd name="connsiteY61" fmla="*/ 43346 h 91004"/>
                <a:gd name="connsiteX62" fmla="*/ 184498 w 203121"/>
                <a:gd name="connsiteY62" fmla="*/ 53296 h 91004"/>
                <a:gd name="connsiteX63" fmla="*/ 195750 w 203121"/>
                <a:gd name="connsiteY63" fmla="*/ 49421 h 91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203121" h="91004">
                  <a:moveTo>
                    <a:pt x="65962" y="85741"/>
                  </a:moveTo>
                  <a:cubicBezTo>
                    <a:pt x="66090" y="86002"/>
                    <a:pt x="66478" y="87681"/>
                    <a:pt x="66478" y="87814"/>
                  </a:cubicBezTo>
                  <a:cubicBezTo>
                    <a:pt x="66478" y="88457"/>
                    <a:pt x="65962" y="89621"/>
                    <a:pt x="64409" y="89621"/>
                  </a:cubicBezTo>
                  <a:cubicBezTo>
                    <a:pt x="61819" y="89621"/>
                    <a:pt x="51087" y="88591"/>
                    <a:pt x="47853" y="88330"/>
                  </a:cubicBezTo>
                  <a:cubicBezTo>
                    <a:pt x="46816" y="88202"/>
                    <a:pt x="45008" y="88069"/>
                    <a:pt x="45008" y="85358"/>
                  </a:cubicBezTo>
                  <a:cubicBezTo>
                    <a:pt x="45008" y="83546"/>
                    <a:pt x="46816" y="83546"/>
                    <a:pt x="48369" y="83546"/>
                  </a:cubicBezTo>
                  <a:cubicBezTo>
                    <a:pt x="54581" y="83546"/>
                    <a:pt x="54581" y="82642"/>
                    <a:pt x="54581" y="81606"/>
                  </a:cubicBezTo>
                  <a:cubicBezTo>
                    <a:pt x="54581" y="80702"/>
                    <a:pt x="54321" y="79926"/>
                    <a:pt x="54060" y="78762"/>
                  </a:cubicBezTo>
                  <a:lnTo>
                    <a:pt x="46689" y="49288"/>
                  </a:lnTo>
                  <a:cubicBezTo>
                    <a:pt x="43971" y="53557"/>
                    <a:pt x="39573" y="56916"/>
                    <a:pt x="33366" y="56916"/>
                  </a:cubicBezTo>
                  <a:cubicBezTo>
                    <a:pt x="16811" y="56916"/>
                    <a:pt x="0" y="38690"/>
                    <a:pt x="0" y="20075"/>
                  </a:cubicBezTo>
                  <a:cubicBezTo>
                    <a:pt x="0" y="7536"/>
                    <a:pt x="8402" y="-1383"/>
                    <a:pt x="19529" y="-1383"/>
                  </a:cubicBezTo>
                  <a:cubicBezTo>
                    <a:pt x="26511" y="-1383"/>
                    <a:pt x="32717" y="2624"/>
                    <a:pt x="37892" y="7664"/>
                  </a:cubicBezTo>
                  <a:cubicBezTo>
                    <a:pt x="40349" y="-92"/>
                    <a:pt x="47853" y="-1383"/>
                    <a:pt x="51214" y="-1383"/>
                  </a:cubicBezTo>
                  <a:cubicBezTo>
                    <a:pt x="55873" y="-1383"/>
                    <a:pt x="59107" y="1460"/>
                    <a:pt x="61436" y="5468"/>
                  </a:cubicBezTo>
                  <a:cubicBezTo>
                    <a:pt x="64281" y="10508"/>
                    <a:pt x="65962" y="17874"/>
                    <a:pt x="65962" y="18395"/>
                  </a:cubicBezTo>
                  <a:cubicBezTo>
                    <a:pt x="65962" y="20075"/>
                    <a:pt x="64281" y="20075"/>
                    <a:pt x="63893" y="20075"/>
                  </a:cubicBezTo>
                  <a:cubicBezTo>
                    <a:pt x="62080" y="20075"/>
                    <a:pt x="61952" y="19559"/>
                    <a:pt x="61048" y="16067"/>
                  </a:cubicBezTo>
                  <a:cubicBezTo>
                    <a:pt x="59495" y="9864"/>
                    <a:pt x="57038" y="2236"/>
                    <a:pt x="51603" y="2236"/>
                  </a:cubicBezTo>
                  <a:cubicBezTo>
                    <a:pt x="48242" y="2236"/>
                    <a:pt x="47337" y="5080"/>
                    <a:pt x="47337" y="8566"/>
                  </a:cubicBezTo>
                  <a:cubicBezTo>
                    <a:pt x="47337" y="11028"/>
                    <a:pt x="47593" y="12186"/>
                    <a:pt x="47981" y="13872"/>
                  </a:cubicBezTo>
                  <a:lnTo>
                    <a:pt x="65962" y="85741"/>
                  </a:lnTo>
                  <a:close/>
                  <a:moveTo>
                    <a:pt x="38414" y="16067"/>
                  </a:moveTo>
                  <a:cubicBezTo>
                    <a:pt x="37504" y="12448"/>
                    <a:pt x="34658" y="9864"/>
                    <a:pt x="31813" y="7408"/>
                  </a:cubicBezTo>
                  <a:cubicBezTo>
                    <a:pt x="30648" y="6372"/>
                    <a:pt x="25480" y="2236"/>
                    <a:pt x="19917" y="2236"/>
                  </a:cubicBezTo>
                  <a:cubicBezTo>
                    <a:pt x="15130" y="2236"/>
                    <a:pt x="10471" y="5596"/>
                    <a:pt x="10471" y="14776"/>
                  </a:cubicBezTo>
                  <a:cubicBezTo>
                    <a:pt x="10471" y="21627"/>
                    <a:pt x="14226" y="35846"/>
                    <a:pt x="17199" y="41018"/>
                  </a:cubicBezTo>
                  <a:cubicBezTo>
                    <a:pt x="23150" y="51356"/>
                    <a:pt x="29745" y="53296"/>
                    <a:pt x="33366" y="53296"/>
                  </a:cubicBezTo>
                  <a:cubicBezTo>
                    <a:pt x="42417" y="53296"/>
                    <a:pt x="44881" y="43474"/>
                    <a:pt x="44881" y="42048"/>
                  </a:cubicBezTo>
                  <a:cubicBezTo>
                    <a:pt x="44881" y="41533"/>
                    <a:pt x="44620" y="40630"/>
                    <a:pt x="44493" y="40242"/>
                  </a:cubicBezTo>
                  <a:lnTo>
                    <a:pt x="38414" y="16067"/>
                  </a:lnTo>
                  <a:close/>
                  <a:moveTo>
                    <a:pt x="97985" y="29383"/>
                  </a:moveTo>
                  <a:cubicBezTo>
                    <a:pt x="101608" y="29383"/>
                    <a:pt x="111824" y="29643"/>
                    <a:pt x="118806" y="32098"/>
                  </a:cubicBezTo>
                  <a:cubicBezTo>
                    <a:pt x="128379" y="35458"/>
                    <a:pt x="130187" y="41660"/>
                    <a:pt x="130187" y="45540"/>
                  </a:cubicBezTo>
                  <a:cubicBezTo>
                    <a:pt x="130187" y="52653"/>
                    <a:pt x="123077" y="56916"/>
                    <a:pt x="114153" y="56916"/>
                  </a:cubicBezTo>
                  <a:cubicBezTo>
                    <a:pt x="98629" y="56916"/>
                    <a:pt x="77675" y="45026"/>
                    <a:pt x="77675" y="22919"/>
                  </a:cubicBezTo>
                  <a:cubicBezTo>
                    <a:pt x="77675" y="9864"/>
                    <a:pt x="85828" y="-1383"/>
                    <a:pt x="100958" y="-1383"/>
                  </a:cubicBezTo>
                  <a:cubicBezTo>
                    <a:pt x="122816" y="-1383"/>
                    <a:pt x="133032" y="11410"/>
                    <a:pt x="133032" y="13224"/>
                  </a:cubicBezTo>
                  <a:cubicBezTo>
                    <a:pt x="133032" y="14000"/>
                    <a:pt x="131873" y="15418"/>
                    <a:pt x="130836" y="15418"/>
                  </a:cubicBezTo>
                  <a:cubicBezTo>
                    <a:pt x="130060" y="15418"/>
                    <a:pt x="129799" y="15164"/>
                    <a:pt x="128767" y="14127"/>
                  </a:cubicBezTo>
                  <a:cubicBezTo>
                    <a:pt x="118679" y="2236"/>
                    <a:pt x="103543" y="2236"/>
                    <a:pt x="101219" y="2236"/>
                  </a:cubicBezTo>
                  <a:cubicBezTo>
                    <a:pt x="93454" y="2236"/>
                    <a:pt x="88285" y="7408"/>
                    <a:pt x="88285" y="17874"/>
                  </a:cubicBezTo>
                  <a:cubicBezTo>
                    <a:pt x="88285" y="19687"/>
                    <a:pt x="88285" y="22270"/>
                    <a:pt x="89838" y="29383"/>
                  </a:cubicBezTo>
                  <a:lnTo>
                    <a:pt x="97985" y="29383"/>
                  </a:lnTo>
                  <a:close/>
                  <a:moveTo>
                    <a:pt x="90870" y="33002"/>
                  </a:moveTo>
                  <a:cubicBezTo>
                    <a:pt x="96171" y="51744"/>
                    <a:pt x="110531" y="53296"/>
                    <a:pt x="114153" y="53296"/>
                  </a:cubicBezTo>
                  <a:cubicBezTo>
                    <a:pt x="119844" y="53296"/>
                    <a:pt x="124630" y="50452"/>
                    <a:pt x="124630" y="45540"/>
                  </a:cubicBezTo>
                  <a:cubicBezTo>
                    <a:pt x="124630" y="33002"/>
                    <a:pt x="102772" y="33002"/>
                    <a:pt x="97209" y="33002"/>
                  </a:cubicBezTo>
                  <a:lnTo>
                    <a:pt x="90870" y="33002"/>
                  </a:lnTo>
                  <a:close/>
                  <a:moveTo>
                    <a:pt x="195750" y="49421"/>
                  </a:moveTo>
                  <a:cubicBezTo>
                    <a:pt x="191097" y="48645"/>
                    <a:pt x="189156" y="45026"/>
                    <a:pt x="189156" y="42182"/>
                  </a:cubicBezTo>
                  <a:cubicBezTo>
                    <a:pt x="189156" y="38690"/>
                    <a:pt x="191874" y="37398"/>
                    <a:pt x="194198" y="37398"/>
                  </a:cubicBezTo>
                  <a:cubicBezTo>
                    <a:pt x="197043" y="37398"/>
                    <a:pt x="201574" y="39466"/>
                    <a:pt x="201574" y="45668"/>
                  </a:cubicBezTo>
                  <a:cubicBezTo>
                    <a:pt x="201574" y="54460"/>
                    <a:pt x="191485" y="56916"/>
                    <a:pt x="184498" y="56916"/>
                  </a:cubicBezTo>
                  <a:cubicBezTo>
                    <a:pt x="165097" y="56916"/>
                    <a:pt x="147121" y="39078"/>
                    <a:pt x="147121" y="21106"/>
                  </a:cubicBezTo>
                  <a:cubicBezTo>
                    <a:pt x="147121" y="9992"/>
                    <a:pt x="154880" y="-1383"/>
                    <a:pt x="171048" y="-1383"/>
                  </a:cubicBezTo>
                  <a:cubicBezTo>
                    <a:pt x="192905" y="-1383"/>
                    <a:pt x="203121" y="11410"/>
                    <a:pt x="203121" y="13224"/>
                  </a:cubicBezTo>
                  <a:cubicBezTo>
                    <a:pt x="203121" y="14000"/>
                    <a:pt x="201962" y="15418"/>
                    <a:pt x="200925" y="15418"/>
                  </a:cubicBezTo>
                  <a:cubicBezTo>
                    <a:pt x="200148" y="15418"/>
                    <a:pt x="199889" y="15164"/>
                    <a:pt x="198856" y="14127"/>
                  </a:cubicBezTo>
                  <a:cubicBezTo>
                    <a:pt x="188769" y="2236"/>
                    <a:pt x="173632" y="2236"/>
                    <a:pt x="171309" y="2236"/>
                  </a:cubicBezTo>
                  <a:cubicBezTo>
                    <a:pt x="161996" y="2236"/>
                    <a:pt x="157853" y="8566"/>
                    <a:pt x="157853" y="16583"/>
                  </a:cubicBezTo>
                  <a:cubicBezTo>
                    <a:pt x="157853" y="20335"/>
                    <a:pt x="159667" y="34421"/>
                    <a:pt x="166394" y="43346"/>
                  </a:cubicBezTo>
                  <a:cubicBezTo>
                    <a:pt x="171309" y="49676"/>
                    <a:pt x="178030" y="53296"/>
                    <a:pt x="184498" y="53296"/>
                  </a:cubicBezTo>
                  <a:cubicBezTo>
                    <a:pt x="186312" y="53296"/>
                    <a:pt x="192518" y="53041"/>
                    <a:pt x="195750" y="49421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984" name="任意多边形: 形状 983">
              <a:extLst>
                <a:ext uri="{FF2B5EF4-FFF2-40B4-BE49-F238E27FC236}">
                  <a16:creationId xmlns:a16="http://schemas.microsoft.com/office/drawing/2014/main" id="{393AD223-0B4A-C72A-170E-5817E10B29C0}"/>
                </a:ext>
              </a:extLst>
            </p:cNvPr>
            <p:cNvSpPr/>
            <p:nvPr>
              <p:custDataLst>
                <p:tags r:id="rId88"/>
              </p:custDataLst>
            </p:nvPr>
          </p:nvSpPr>
          <p:spPr>
            <a:xfrm flipV="1">
              <a:off x="12034289" y="-7668567"/>
              <a:ext cx="39190" cy="86997"/>
            </a:xfrm>
            <a:custGeom>
              <a:avLst/>
              <a:gdLst>
                <a:gd name="connsiteX0" fmla="*/ 35829 w 39190"/>
                <a:gd name="connsiteY0" fmla="*/ 80715 h 86997"/>
                <a:gd name="connsiteX1" fmla="*/ 30654 w 39190"/>
                <a:gd name="connsiteY1" fmla="*/ 85627 h 86997"/>
                <a:gd name="connsiteX2" fmla="*/ 23411 w 39190"/>
                <a:gd name="connsiteY2" fmla="*/ 78521 h 86997"/>
                <a:gd name="connsiteX3" fmla="*/ 28585 w 39190"/>
                <a:gd name="connsiteY3" fmla="*/ 73604 h 86997"/>
                <a:gd name="connsiteX4" fmla="*/ 35829 w 39190"/>
                <a:gd name="connsiteY4" fmla="*/ 80715 h 86997"/>
                <a:gd name="connsiteX5" fmla="*/ 9440 w 39190"/>
                <a:gd name="connsiteY5" fmla="*/ 15043 h 86997"/>
                <a:gd name="connsiteX6" fmla="*/ 8281 w 39190"/>
                <a:gd name="connsiteY6" fmla="*/ 9617 h 86997"/>
                <a:gd name="connsiteX7" fmla="*/ 20565 w 39190"/>
                <a:gd name="connsiteY7" fmla="*/ -1370 h 86997"/>
                <a:gd name="connsiteX8" fmla="*/ 39190 w 39190"/>
                <a:gd name="connsiteY8" fmla="*/ 18409 h 86997"/>
                <a:gd name="connsiteX9" fmla="*/ 37121 w 39190"/>
                <a:gd name="connsiteY9" fmla="*/ 20089 h 86997"/>
                <a:gd name="connsiteX10" fmla="*/ 34664 w 39190"/>
                <a:gd name="connsiteY10" fmla="*/ 17887 h 86997"/>
                <a:gd name="connsiteX11" fmla="*/ 20953 w 39190"/>
                <a:gd name="connsiteY11" fmla="*/ 2250 h 86997"/>
                <a:gd name="connsiteX12" fmla="*/ 17721 w 39190"/>
                <a:gd name="connsiteY12" fmla="*/ 6773 h 86997"/>
                <a:gd name="connsiteX13" fmla="*/ 19789 w 39190"/>
                <a:gd name="connsiteY13" fmla="*/ 15043 h 86997"/>
                <a:gd name="connsiteX14" fmla="*/ 23927 w 39190"/>
                <a:gd name="connsiteY14" fmla="*/ 25388 h 86997"/>
                <a:gd name="connsiteX15" fmla="*/ 30266 w 39190"/>
                <a:gd name="connsiteY15" fmla="*/ 41807 h 86997"/>
                <a:gd name="connsiteX16" fmla="*/ 31042 w 39190"/>
                <a:gd name="connsiteY16" fmla="*/ 45943 h 86997"/>
                <a:gd name="connsiteX17" fmla="*/ 18752 w 39190"/>
                <a:gd name="connsiteY17" fmla="*/ 56929 h 86997"/>
                <a:gd name="connsiteX18" fmla="*/ 0 w 39190"/>
                <a:gd name="connsiteY18" fmla="*/ 37150 h 86997"/>
                <a:gd name="connsiteX19" fmla="*/ 2196 w 39190"/>
                <a:gd name="connsiteY19" fmla="*/ 35471 h 86997"/>
                <a:gd name="connsiteX20" fmla="*/ 4525 w 39190"/>
                <a:gd name="connsiteY20" fmla="*/ 37538 h 86997"/>
                <a:gd name="connsiteX21" fmla="*/ 18363 w 39190"/>
                <a:gd name="connsiteY21" fmla="*/ 53309 h 86997"/>
                <a:gd name="connsiteX22" fmla="*/ 21597 w 39190"/>
                <a:gd name="connsiteY22" fmla="*/ 48787 h 86997"/>
                <a:gd name="connsiteX23" fmla="*/ 17593 w 39190"/>
                <a:gd name="connsiteY23" fmla="*/ 35859 h 86997"/>
                <a:gd name="connsiteX24" fmla="*/ 9440 w 39190"/>
                <a:gd name="connsiteY24" fmla="*/ 15043 h 86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9190" h="86997">
                  <a:moveTo>
                    <a:pt x="35829" y="80715"/>
                  </a:moveTo>
                  <a:cubicBezTo>
                    <a:pt x="35829" y="82783"/>
                    <a:pt x="34276" y="85627"/>
                    <a:pt x="30654" y="85627"/>
                  </a:cubicBezTo>
                  <a:cubicBezTo>
                    <a:pt x="27160" y="85627"/>
                    <a:pt x="23411" y="82267"/>
                    <a:pt x="23411" y="78521"/>
                  </a:cubicBezTo>
                  <a:cubicBezTo>
                    <a:pt x="23411" y="76320"/>
                    <a:pt x="25091" y="73604"/>
                    <a:pt x="28585" y="73604"/>
                  </a:cubicBezTo>
                  <a:cubicBezTo>
                    <a:pt x="32335" y="73604"/>
                    <a:pt x="35829" y="77223"/>
                    <a:pt x="35829" y="80715"/>
                  </a:cubicBezTo>
                  <a:close/>
                  <a:moveTo>
                    <a:pt x="9440" y="15043"/>
                  </a:moveTo>
                  <a:cubicBezTo>
                    <a:pt x="8924" y="13365"/>
                    <a:pt x="8281" y="11812"/>
                    <a:pt x="8281" y="9617"/>
                  </a:cubicBezTo>
                  <a:cubicBezTo>
                    <a:pt x="8281" y="3542"/>
                    <a:pt x="13450" y="-1370"/>
                    <a:pt x="20565" y="-1370"/>
                  </a:cubicBezTo>
                  <a:cubicBezTo>
                    <a:pt x="33499" y="-1370"/>
                    <a:pt x="39190" y="16469"/>
                    <a:pt x="39190" y="18409"/>
                  </a:cubicBezTo>
                  <a:cubicBezTo>
                    <a:pt x="39190" y="20089"/>
                    <a:pt x="37509" y="20089"/>
                    <a:pt x="37121" y="20089"/>
                  </a:cubicBezTo>
                  <a:cubicBezTo>
                    <a:pt x="35307" y="20089"/>
                    <a:pt x="35180" y="19313"/>
                    <a:pt x="34664" y="17887"/>
                  </a:cubicBezTo>
                  <a:cubicBezTo>
                    <a:pt x="31686" y="7549"/>
                    <a:pt x="25995" y="2250"/>
                    <a:pt x="20953" y="2250"/>
                  </a:cubicBezTo>
                  <a:cubicBezTo>
                    <a:pt x="18363" y="2250"/>
                    <a:pt x="17721" y="3930"/>
                    <a:pt x="17721" y="6773"/>
                  </a:cubicBezTo>
                  <a:cubicBezTo>
                    <a:pt x="17721" y="9745"/>
                    <a:pt x="18624" y="12201"/>
                    <a:pt x="19789" y="15043"/>
                  </a:cubicBezTo>
                  <a:cubicBezTo>
                    <a:pt x="21081" y="18537"/>
                    <a:pt x="22507" y="22028"/>
                    <a:pt x="23927" y="25388"/>
                  </a:cubicBezTo>
                  <a:cubicBezTo>
                    <a:pt x="25091" y="28492"/>
                    <a:pt x="29750" y="40255"/>
                    <a:pt x="30266" y="41807"/>
                  </a:cubicBezTo>
                  <a:cubicBezTo>
                    <a:pt x="30654" y="43099"/>
                    <a:pt x="31042" y="44651"/>
                    <a:pt x="31042" y="45943"/>
                  </a:cubicBezTo>
                  <a:cubicBezTo>
                    <a:pt x="31042" y="52017"/>
                    <a:pt x="25868" y="56929"/>
                    <a:pt x="18752" y="56929"/>
                  </a:cubicBezTo>
                  <a:cubicBezTo>
                    <a:pt x="5951" y="56929"/>
                    <a:pt x="0" y="39351"/>
                    <a:pt x="0" y="37150"/>
                  </a:cubicBezTo>
                  <a:cubicBezTo>
                    <a:pt x="0" y="35471"/>
                    <a:pt x="1814" y="35471"/>
                    <a:pt x="2196" y="35471"/>
                  </a:cubicBezTo>
                  <a:cubicBezTo>
                    <a:pt x="4010" y="35471"/>
                    <a:pt x="4137" y="36120"/>
                    <a:pt x="4525" y="37538"/>
                  </a:cubicBezTo>
                  <a:cubicBezTo>
                    <a:pt x="7893" y="48659"/>
                    <a:pt x="13583" y="53309"/>
                    <a:pt x="18363" y="53309"/>
                  </a:cubicBezTo>
                  <a:cubicBezTo>
                    <a:pt x="20438" y="53309"/>
                    <a:pt x="21597" y="52279"/>
                    <a:pt x="21597" y="48787"/>
                  </a:cubicBezTo>
                  <a:cubicBezTo>
                    <a:pt x="21597" y="45815"/>
                    <a:pt x="20826" y="43875"/>
                    <a:pt x="17593" y="35859"/>
                  </a:cubicBezTo>
                  <a:lnTo>
                    <a:pt x="9440" y="15043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</p:grpSp>
      <p:grpSp>
        <p:nvGrpSpPr>
          <p:cNvPr id="1160" name="组合 1159" descr="\documentclass{article}&#10;\usepackage{amsmath}&#10;\pagestyle{empty}&#10;\begin{document}&#10;&#10;\begin{gather*}&#10;\mathbf{o}_i = \sigma(\mathbf{W}_o emb'(y_{i-1}) + \mathbf{U}_o \mathbf{h}^{dec}_{i-1} + \mathbf{C}_o \mathbf{c}_i)&#10;\end{gather*}&#10;&#10;\end{document}" title="IguanaTex Shape Display">
            <a:extLst>
              <a:ext uri="{FF2B5EF4-FFF2-40B4-BE49-F238E27FC236}">
                <a16:creationId xmlns:a16="http://schemas.microsoft.com/office/drawing/2014/main" id="{E6525585-3424-85FF-2BB2-565B8E72668A}"/>
              </a:ext>
            </a:extLst>
          </p:cNvPr>
          <p:cNvGrpSpPr>
            <a:grpSpLocks noChangeAspect="1"/>
          </p:cNvGrpSpPr>
          <p:nvPr>
            <p:custDataLst>
              <p:tags r:id="rId4"/>
            </p:custDataLst>
          </p:nvPr>
        </p:nvGrpSpPr>
        <p:grpSpPr>
          <a:xfrm>
            <a:off x="5930900" y="4292600"/>
            <a:ext cx="3268913" cy="212899"/>
            <a:chOff x="9952640" y="-8572509"/>
            <a:chExt cx="3268913" cy="212899"/>
          </a:xfrm>
        </p:grpSpPr>
        <p:sp>
          <p:nvSpPr>
            <p:cNvPr id="1131" name="任意多边形: 形状 1130">
              <a:extLst>
                <a:ext uri="{FF2B5EF4-FFF2-40B4-BE49-F238E27FC236}">
                  <a16:creationId xmlns:a16="http://schemas.microsoft.com/office/drawing/2014/main" id="{F0AE20D3-EC7A-CEFE-10F7-81EC9DB5ED06}"/>
                </a:ext>
              </a:extLst>
            </p:cNvPr>
            <p:cNvSpPr/>
            <p:nvPr>
              <p:custDataLst>
                <p:tags r:id="rId49"/>
              </p:custDataLst>
            </p:nvPr>
          </p:nvSpPr>
          <p:spPr>
            <a:xfrm flipV="1">
              <a:off x="9952640" y="-8490181"/>
              <a:ext cx="94205" cy="84736"/>
            </a:xfrm>
            <a:custGeom>
              <a:avLst/>
              <a:gdLst>
                <a:gd name="connsiteX0" fmla="*/ 94206 w 94205"/>
                <a:gd name="connsiteY0" fmla="*/ 39977 h 84736"/>
                <a:gd name="connsiteX1" fmla="*/ 47100 w 94205"/>
                <a:gd name="connsiteY1" fmla="*/ 83362 h 84736"/>
                <a:gd name="connsiteX2" fmla="*/ 0 w 94205"/>
                <a:gd name="connsiteY2" fmla="*/ 39977 h 84736"/>
                <a:gd name="connsiteX3" fmla="*/ 47100 w 94205"/>
                <a:gd name="connsiteY3" fmla="*/ -1375 h 84736"/>
                <a:gd name="connsiteX4" fmla="*/ 94206 w 94205"/>
                <a:gd name="connsiteY4" fmla="*/ 39977 h 84736"/>
                <a:gd name="connsiteX5" fmla="*/ 47100 w 94205"/>
                <a:gd name="connsiteY5" fmla="*/ 6009 h 84736"/>
                <a:gd name="connsiteX6" fmla="*/ 23643 w 94205"/>
                <a:gd name="connsiteY6" fmla="*/ 42009 h 84736"/>
                <a:gd name="connsiteX7" fmla="*/ 26783 w 94205"/>
                <a:gd name="connsiteY7" fmla="*/ 66005 h 84736"/>
                <a:gd name="connsiteX8" fmla="*/ 47100 w 94205"/>
                <a:gd name="connsiteY8" fmla="*/ 76714 h 84736"/>
                <a:gd name="connsiteX9" fmla="*/ 66681 w 94205"/>
                <a:gd name="connsiteY9" fmla="*/ 67303 h 84736"/>
                <a:gd name="connsiteX10" fmla="*/ 70563 w 94205"/>
                <a:gd name="connsiteY10" fmla="*/ 42009 h 84736"/>
                <a:gd name="connsiteX11" fmla="*/ 47100 w 94205"/>
                <a:gd name="connsiteY11" fmla="*/ 6009 h 8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4205" h="84736">
                  <a:moveTo>
                    <a:pt x="94206" y="39977"/>
                  </a:moveTo>
                  <a:cubicBezTo>
                    <a:pt x="94206" y="64713"/>
                    <a:pt x="77210" y="83362"/>
                    <a:pt x="47100" y="83362"/>
                  </a:cubicBezTo>
                  <a:cubicBezTo>
                    <a:pt x="16811" y="83362"/>
                    <a:pt x="0" y="64528"/>
                    <a:pt x="0" y="39977"/>
                  </a:cubicBezTo>
                  <a:cubicBezTo>
                    <a:pt x="0" y="17083"/>
                    <a:pt x="16254" y="-1375"/>
                    <a:pt x="47100" y="-1375"/>
                  </a:cubicBezTo>
                  <a:cubicBezTo>
                    <a:pt x="78137" y="-1375"/>
                    <a:pt x="94206" y="17268"/>
                    <a:pt x="94206" y="39977"/>
                  </a:cubicBezTo>
                  <a:close/>
                  <a:moveTo>
                    <a:pt x="47100" y="6009"/>
                  </a:moveTo>
                  <a:cubicBezTo>
                    <a:pt x="23643" y="6009"/>
                    <a:pt x="23643" y="25944"/>
                    <a:pt x="23643" y="42009"/>
                  </a:cubicBezTo>
                  <a:cubicBezTo>
                    <a:pt x="23643" y="50316"/>
                    <a:pt x="23643" y="59733"/>
                    <a:pt x="26783" y="66005"/>
                  </a:cubicBezTo>
                  <a:cubicBezTo>
                    <a:pt x="30295" y="72839"/>
                    <a:pt x="38048" y="76714"/>
                    <a:pt x="47100" y="76714"/>
                  </a:cubicBezTo>
                  <a:cubicBezTo>
                    <a:pt x="54859" y="76714"/>
                    <a:pt x="62618" y="73759"/>
                    <a:pt x="66681" y="67303"/>
                  </a:cubicBezTo>
                  <a:cubicBezTo>
                    <a:pt x="70563" y="61023"/>
                    <a:pt x="70563" y="50871"/>
                    <a:pt x="70563" y="42009"/>
                  </a:cubicBezTo>
                  <a:cubicBezTo>
                    <a:pt x="70563" y="25944"/>
                    <a:pt x="70563" y="6009"/>
                    <a:pt x="47100" y="6009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132" name="任意多边形: 形状 1131">
              <a:extLst>
                <a:ext uri="{FF2B5EF4-FFF2-40B4-BE49-F238E27FC236}">
                  <a16:creationId xmlns:a16="http://schemas.microsoft.com/office/drawing/2014/main" id="{EEBA8412-89A0-677B-B234-2A6A8FEB7832}"/>
                </a:ext>
              </a:extLst>
            </p:cNvPr>
            <p:cNvSpPr/>
            <p:nvPr>
              <p:custDataLst>
                <p:tags r:id="rId50"/>
              </p:custDataLst>
            </p:nvPr>
          </p:nvSpPr>
          <p:spPr>
            <a:xfrm flipV="1">
              <a:off x="10059043" y="-8464567"/>
              <a:ext cx="39190" cy="86995"/>
            </a:xfrm>
            <a:custGeom>
              <a:avLst/>
              <a:gdLst>
                <a:gd name="connsiteX0" fmla="*/ 35829 w 39190"/>
                <a:gd name="connsiteY0" fmla="*/ 80712 h 86995"/>
                <a:gd name="connsiteX1" fmla="*/ 30654 w 39190"/>
                <a:gd name="connsiteY1" fmla="*/ 85624 h 86995"/>
                <a:gd name="connsiteX2" fmla="*/ 23411 w 39190"/>
                <a:gd name="connsiteY2" fmla="*/ 78518 h 86995"/>
                <a:gd name="connsiteX3" fmla="*/ 28586 w 39190"/>
                <a:gd name="connsiteY3" fmla="*/ 73601 h 86995"/>
                <a:gd name="connsiteX4" fmla="*/ 35829 w 39190"/>
                <a:gd name="connsiteY4" fmla="*/ 80712 h 86995"/>
                <a:gd name="connsiteX5" fmla="*/ 9440 w 39190"/>
                <a:gd name="connsiteY5" fmla="*/ 15041 h 86995"/>
                <a:gd name="connsiteX6" fmla="*/ 8281 w 39190"/>
                <a:gd name="connsiteY6" fmla="*/ 9614 h 86995"/>
                <a:gd name="connsiteX7" fmla="*/ 20566 w 39190"/>
                <a:gd name="connsiteY7" fmla="*/ -1372 h 86995"/>
                <a:gd name="connsiteX8" fmla="*/ 39190 w 39190"/>
                <a:gd name="connsiteY8" fmla="*/ 18406 h 86995"/>
                <a:gd name="connsiteX9" fmla="*/ 37121 w 39190"/>
                <a:gd name="connsiteY9" fmla="*/ 20085 h 86995"/>
                <a:gd name="connsiteX10" fmla="*/ 34664 w 39190"/>
                <a:gd name="connsiteY10" fmla="*/ 17885 h 86995"/>
                <a:gd name="connsiteX11" fmla="*/ 20954 w 39190"/>
                <a:gd name="connsiteY11" fmla="*/ 2248 h 86995"/>
                <a:gd name="connsiteX12" fmla="*/ 17721 w 39190"/>
                <a:gd name="connsiteY12" fmla="*/ 6770 h 86995"/>
                <a:gd name="connsiteX13" fmla="*/ 19789 w 39190"/>
                <a:gd name="connsiteY13" fmla="*/ 15041 h 86995"/>
                <a:gd name="connsiteX14" fmla="*/ 23927 w 39190"/>
                <a:gd name="connsiteY14" fmla="*/ 25385 h 86995"/>
                <a:gd name="connsiteX15" fmla="*/ 30266 w 39190"/>
                <a:gd name="connsiteY15" fmla="*/ 41804 h 86995"/>
                <a:gd name="connsiteX16" fmla="*/ 31043 w 39190"/>
                <a:gd name="connsiteY16" fmla="*/ 45940 h 86995"/>
                <a:gd name="connsiteX17" fmla="*/ 18752 w 39190"/>
                <a:gd name="connsiteY17" fmla="*/ 56927 h 86995"/>
                <a:gd name="connsiteX18" fmla="*/ 0 w 39190"/>
                <a:gd name="connsiteY18" fmla="*/ 37148 h 86995"/>
                <a:gd name="connsiteX19" fmla="*/ 2196 w 39190"/>
                <a:gd name="connsiteY19" fmla="*/ 35468 h 86995"/>
                <a:gd name="connsiteX20" fmla="*/ 4526 w 39190"/>
                <a:gd name="connsiteY20" fmla="*/ 37536 h 86995"/>
                <a:gd name="connsiteX21" fmla="*/ 18364 w 39190"/>
                <a:gd name="connsiteY21" fmla="*/ 53307 h 86995"/>
                <a:gd name="connsiteX22" fmla="*/ 21597 w 39190"/>
                <a:gd name="connsiteY22" fmla="*/ 48784 h 86995"/>
                <a:gd name="connsiteX23" fmla="*/ 17593 w 39190"/>
                <a:gd name="connsiteY23" fmla="*/ 35856 h 86995"/>
                <a:gd name="connsiteX24" fmla="*/ 9440 w 39190"/>
                <a:gd name="connsiteY24" fmla="*/ 15041 h 869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9190" h="86995">
                  <a:moveTo>
                    <a:pt x="35829" y="80712"/>
                  </a:moveTo>
                  <a:cubicBezTo>
                    <a:pt x="35829" y="82780"/>
                    <a:pt x="34276" y="85624"/>
                    <a:pt x="30654" y="85624"/>
                  </a:cubicBezTo>
                  <a:cubicBezTo>
                    <a:pt x="27160" y="85624"/>
                    <a:pt x="23411" y="82265"/>
                    <a:pt x="23411" y="78518"/>
                  </a:cubicBezTo>
                  <a:cubicBezTo>
                    <a:pt x="23411" y="76317"/>
                    <a:pt x="25091" y="73601"/>
                    <a:pt x="28586" y="73601"/>
                  </a:cubicBezTo>
                  <a:cubicBezTo>
                    <a:pt x="32335" y="73601"/>
                    <a:pt x="35829" y="77220"/>
                    <a:pt x="35829" y="80712"/>
                  </a:cubicBezTo>
                  <a:close/>
                  <a:moveTo>
                    <a:pt x="9440" y="15041"/>
                  </a:moveTo>
                  <a:cubicBezTo>
                    <a:pt x="8924" y="13362"/>
                    <a:pt x="8281" y="11810"/>
                    <a:pt x="8281" y="9614"/>
                  </a:cubicBezTo>
                  <a:cubicBezTo>
                    <a:pt x="8281" y="3538"/>
                    <a:pt x="13450" y="-1372"/>
                    <a:pt x="20566" y="-1372"/>
                  </a:cubicBezTo>
                  <a:cubicBezTo>
                    <a:pt x="33500" y="-1372"/>
                    <a:pt x="39190" y="16466"/>
                    <a:pt x="39190" y="18406"/>
                  </a:cubicBezTo>
                  <a:cubicBezTo>
                    <a:pt x="39190" y="20085"/>
                    <a:pt x="37510" y="20085"/>
                    <a:pt x="37121" y="20085"/>
                  </a:cubicBezTo>
                  <a:cubicBezTo>
                    <a:pt x="35308" y="20085"/>
                    <a:pt x="35180" y="19309"/>
                    <a:pt x="34664" y="17885"/>
                  </a:cubicBezTo>
                  <a:cubicBezTo>
                    <a:pt x="31686" y="7546"/>
                    <a:pt x="25995" y="2248"/>
                    <a:pt x="20954" y="2248"/>
                  </a:cubicBezTo>
                  <a:cubicBezTo>
                    <a:pt x="18364" y="2248"/>
                    <a:pt x="17721" y="3926"/>
                    <a:pt x="17721" y="6770"/>
                  </a:cubicBezTo>
                  <a:cubicBezTo>
                    <a:pt x="17721" y="9742"/>
                    <a:pt x="18625" y="12198"/>
                    <a:pt x="19789" y="15041"/>
                  </a:cubicBezTo>
                  <a:cubicBezTo>
                    <a:pt x="21081" y="18533"/>
                    <a:pt x="22507" y="22025"/>
                    <a:pt x="23927" y="25385"/>
                  </a:cubicBezTo>
                  <a:cubicBezTo>
                    <a:pt x="25091" y="28489"/>
                    <a:pt x="29750" y="40252"/>
                    <a:pt x="30266" y="41804"/>
                  </a:cubicBezTo>
                  <a:cubicBezTo>
                    <a:pt x="30654" y="43096"/>
                    <a:pt x="31043" y="44648"/>
                    <a:pt x="31043" y="45940"/>
                  </a:cubicBezTo>
                  <a:cubicBezTo>
                    <a:pt x="31043" y="52015"/>
                    <a:pt x="25868" y="56927"/>
                    <a:pt x="18752" y="56927"/>
                  </a:cubicBezTo>
                  <a:cubicBezTo>
                    <a:pt x="5951" y="56927"/>
                    <a:pt x="0" y="39348"/>
                    <a:pt x="0" y="37148"/>
                  </a:cubicBezTo>
                  <a:cubicBezTo>
                    <a:pt x="0" y="35468"/>
                    <a:pt x="1814" y="35468"/>
                    <a:pt x="2196" y="35468"/>
                  </a:cubicBezTo>
                  <a:cubicBezTo>
                    <a:pt x="4010" y="35468"/>
                    <a:pt x="4138" y="36117"/>
                    <a:pt x="4526" y="37536"/>
                  </a:cubicBezTo>
                  <a:cubicBezTo>
                    <a:pt x="7893" y="48656"/>
                    <a:pt x="13583" y="53307"/>
                    <a:pt x="18364" y="53307"/>
                  </a:cubicBezTo>
                  <a:cubicBezTo>
                    <a:pt x="20438" y="53307"/>
                    <a:pt x="21597" y="52276"/>
                    <a:pt x="21597" y="48784"/>
                  </a:cubicBezTo>
                  <a:cubicBezTo>
                    <a:pt x="21597" y="45812"/>
                    <a:pt x="20826" y="43872"/>
                    <a:pt x="17593" y="35856"/>
                  </a:cubicBezTo>
                  <a:lnTo>
                    <a:pt x="9440" y="15041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133" name="任意多边形: 形状 1132">
              <a:extLst>
                <a:ext uri="{FF2B5EF4-FFF2-40B4-BE49-F238E27FC236}">
                  <a16:creationId xmlns:a16="http://schemas.microsoft.com/office/drawing/2014/main" id="{DB7A5637-3BDC-B811-EC34-71A4208E86F3}"/>
                </a:ext>
              </a:extLst>
            </p:cNvPr>
            <p:cNvSpPr/>
            <p:nvPr>
              <p:custDataLst>
                <p:tags r:id="rId51"/>
              </p:custDataLst>
            </p:nvPr>
          </p:nvSpPr>
          <p:spPr>
            <a:xfrm flipV="1">
              <a:off x="10176125" y="-8474301"/>
              <a:ext cx="122838" cy="43199"/>
            </a:xfrm>
            <a:custGeom>
              <a:avLst/>
              <a:gdLst>
                <a:gd name="connsiteX0" fmla="*/ 116556 w 122838"/>
                <a:gd name="connsiteY0" fmla="*/ 34440 h 43199"/>
                <a:gd name="connsiteX1" fmla="*/ 122838 w 122838"/>
                <a:gd name="connsiteY1" fmla="*/ 38136 h 43199"/>
                <a:gd name="connsiteX2" fmla="*/ 116742 w 122838"/>
                <a:gd name="connsiteY2" fmla="*/ 41824 h 43199"/>
                <a:gd name="connsiteX3" fmla="*/ 6096 w 122838"/>
                <a:gd name="connsiteY3" fmla="*/ 41824 h 43199"/>
                <a:gd name="connsiteX4" fmla="*/ 0 w 122838"/>
                <a:gd name="connsiteY4" fmla="*/ 38136 h 43199"/>
                <a:gd name="connsiteX5" fmla="*/ 6281 w 122838"/>
                <a:gd name="connsiteY5" fmla="*/ 34440 h 43199"/>
                <a:gd name="connsiteX6" fmla="*/ 116556 w 122838"/>
                <a:gd name="connsiteY6" fmla="*/ 34440 h 43199"/>
                <a:gd name="connsiteX7" fmla="*/ 116742 w 122838"/>
                <a:gd name="connsiteY7" fmla="*/ -1375 h 43199"/>
                <a:gd name="connsiteX8" fmla="*/ 122838 w 122838"/>
                <a:gd name="connsiteY8" fmla="*/ 2320 h 43199"/>
                <a:gd name="connsiteX9" fmla="*/ 116556 w 122838"/>
                <a:gd name="connsiteY9" fmla="*/ 6015 h 43199"/>
                <a:gd name="connsiteX10" fmla="*/ 6281 w 122838"/>
                <a:gd name="connsiteY10" fmla="*/ 6015 h 43199"/>
                <a:gd name="connsiteX11" fmla="*/ 0 w 122838"/>
                <a:gd name="connsiteY11" fmla="*/ 2320 h 43199"/>
                <a:gd name="connsiteX12" fmla="*/ 6096 w 122838"/>
                <a:gd name="connsiteY12" fmla="*/ -1375 h 43199"/>
                <a:gd name="connsiteX13" fmla="*/ 116742 w 122838"/>
                <a:gd name="connsiteY13" fmla="*/ -1375 h 43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2838" h="43199">
                  <a:moveTo>
                    <a:pt x="116556" y="34440"/>
                  </a:moveTo>
                  <a:cubicBezTo>
                    <a:pt x="119326" y="34440"/>
                    <a:pt x="122838" y="34440"/>
                    <a:pt x="122838" y="38136"/>
                  </a:cubicBezTo>
                  <a:cubicBezTo>
                    <a:pt x="122838" y="41824"/>
                    <a:pt x="119326" y="41824"/>
                    <a:pt x="116742" y="41824"/>
                  </a:cubicBezTo>
                  <a:lnTo>
                    <a:pt x="6096" y="41824"/>
                  </a:lnTo>
                  <a:cubicBezTo>
                    <a:pt x="3512" y="41824"/>
                    <a:pt x="0" y="41824"/>
                    <a:pt x="0" y="38136"/>
                  </a:cubicBezTo>
                  <a:cubicBezTo>
                    <a:pt x="0" y="34440"/>
                    <a:pt x="3512" y="34440"/>
                    <a:pt x="6281" y="34440"/>
                  </a:cubicBezTo>
                  <a:lnTo>
                    <a:pt x="116556" y="34440"/>
                  </a:lnTo>
                  <a:close/>
                  <a:moveTo>
                    <a:pt x="116742" y="-1375"/>
                  </a:moveTo>
                  <a:cubicBezTo>
                    <a:pt x="119326" y="-1375"/>
                    <a:pt x="122838" y="-1375"/>
                    <a:pt x="122838" y="2320"/>
                  </a:cubicBezTo>
                  <a:cubicBezTo>
                    <a:pt x="122838" y="6015"/>
                    <a:pt x="119326" y="6015"/>
                    <a:pt x="116556" y="6015"/>
                  </a:cubicBezTo>
                  <a:lnTo>
                    <a:pt x="6281" y="6015"/>
                  </a:lnTo>
                  <a:cubicBezTo>
                    <a:pt x="3512" y="6015"/>
                    <a:pt x="0" y="6015"/>
                    <a:pt x="0" y="2320"/>
                  </a:cubicBezTo>
                  <a:cubicBezTo>
                    <a:pt x="0" y="-1375"/>
                    <a:pt x="3512" y="-1375"/>
                    <a:pt x="6096" y="-1375"/>
                  </a:cubicBezTo>
                  <a:lnTo>
                    <a:pt x="116742" y="-1375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134" name="任意多边形: 形状 1133">
              <a:extLst>
                <a:ext uri="{FF2B5EF4-FFF2-40B4-BE49-F238E27FC236}">
                  <a16:creationId xmlns:a16="http://schemas.microsoft.com/office/drawing/2014/main" id="{92214908-4885-28CB-1C21-6E9C74CDC28F}"/>
                </a:ext>
              </a:extLst>
            </p:cNvPr>
            <p:cNvSpPr/>
            <p:nvPr>
              <p:custDataLst>
                <p:tags r:id="rId52"/>
              </p:custDataLst>
            </p:nvPr>
          </p:nvSpPr>
          <p:spPr>
            <a:xfrm flipV="1">
              <a:off x="10367800" y="-8486121"/>
              <a:ext cx="97717" cy="81604"/>
            </a:xfrm>
            <a:custGeom>
              <a:avLst/>
              <a:gdLst>
                <a:gd name="connsiteX0" fmla="*/ 88666 w 97717"/>
                <a:gd name="connsiteY0" fmla="*/ 69521 h 81604"/>
                <a:gd name="connsiteX1" fmla="*/ 97718 w 97717"/>
                <a:gd name="connsiteY1" fmla="*/ 75794 h 81604"/>
                <a:gd name="connsiteX2" fmla="*/ 90509 w 97717"/>
                <a:gd name="connsiteY2" fmla="*/ 80230 h 81604"/>
                <a:gd name="connsiteX3" fmla="*/ 48398 w 97717"/>
                <a:gd name="connsiteY3" fmla="*/ 80230 h 81604"/>
                <a:gd name="connsiteX4" fmla="*/ 0 w 97717"/>
                <a:gd name="connsiteY4" fmla="*/ 27799 h 81604"/>
                <a:gd name="connsiteX5" fmla="*/ 27711 w 97717"/>
                <a:gd name="connsiteY5" fmla="*/ -1375 h 81604"/>
                <a:gd name="connsiteX6" fmla="*/ 74075 w 97717"/>
                <a:gd name="connsiteY6" fmla="*/ 49395 h 81604"/>
                <a:gd name="connsiteX7" fmla="*/ 68344 w 97717"/>
                <a:gd name="connsiteY7" fmla="*/ 69521 h 81604"/>
                <a:gd name="connsiteX8" fmla="*/ 88666 w 97717"/>
                <a:gd name="connsiteY8" fmla="*/ 69521 h 81604"/>
                <a:gd name="connsiteX9" fmla="*/ 27896 w 97717"/>
                <a:gd name="connsiteY9" fmla="*/ 2692 h 81604"/>
                <a:gd name="connsiteX10" fmla="*/ 11456 w 97717"/>
                <a:gd name="connsiteY10" fmla="*/ 22627 h 81604"/>
                <a:gd name="connsiteX11" fmla="*/ 20137 w 97717"/>
                <a:gd name="connsiteY11" fmla="*/ 54197 h 81604"/>
                <a:gd name="connsiteX12" fmla="*/ 45257 w 97717"/>
                <a:gd name="connsiteY12" fmla="*/ 69521 h 81604"/>
                <a:gd name="connsiteX13" fmla="*/ 62248 w 97717"/>
                <a:gd name="connsiteY13" fmla="*/ 51613 h 81604"/>
                <a:gd name="connsiteX14" fmla="*/ 52275 w 97717"/>
                <a:gd name="connsiteY14" fmla="*/ 18382 h 81604"/>
                <a:gd name="connsiteX15" fmla="*/ 27896 w 97717"/>
                <a:gd name="connsiteY15" fmla="*/ 2692 h 81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97717" h="81604">
                  <a:moveTo>
                    <a:pt x="88666" y="69521"/>
                  </a:moveTo>
                  <a:cubicBezTo>
                    <a:pt x="91065" y="69521"/>
                    <a:pt x="97718" y="69521"/>
                    <a:pt x="97718" y="75794"/>
                  </a:cubicBezTo>
                  <a:cubicBezTo>
                    <a:pt x="97718" y="80230"/>
                    <a:pt x="93835" y="80230"/>
                    <a:pt x="90509" y="80230"/>
                  </a:cubicBezTo>
                  <a:lnTo>
                    <a:pt x="48398" y="80230"/>
                  </a:lnTo>
                  <a:cubicBezTo>
                    <a:pt x="20508" y="80230"/>
                    <a:pt x="0" y="49766"/>
                    <a:pt x="0" y="27799"/>
                  </a:cubicBezTo>
                  <a:cubicBezTo>
                    <a:pt x="0" y="11553"/>
                    <a:pt x="10900" y="-1375"/>
                    <a:pt x="27711" y="-1375"/>
                  </a:cubicBezTo>
                  <a:cubicBezTo>
                    <a:pt x="49505" y="-1375"/>
                    <a:pt x="74075" y="20964"/>
                    <a:pt x="74075" y="49395"/>
                  </a:cubicBezTo>
                  <a:cubicBezTo>
                    <a:pt x="74075" y="52534"/>
                    <a:pt x="74075" y="61396"/>
                    <a:pt x="68344" y="69521"/>
                  </a:cubicBezTo>
                  <a:lnTo>
                    <a:pt x="88666" y="69521"/>
                  </a:lnTo>
                  <a:close/>
                  <a:moveTo>
                    <a:pt x="27896" y="2692"/>
                  </a:moveTo>
                  <a:cubicBezTo>
                    <a:pt x="18845" y="2692"/>
                    <a:pt x="11456" y="9334"/>
                    <a:pt x="11456" y="22627"/>
                  </a:cubicBezTo>
                  <a:cubicBezTo>
                    <a:pt x="11456" y="28170"/>
                    <a:pt x="13670" y="43303"/>
                    <a:pt x="20137" y="54197"/>
                  </a:cubicBezTo>
                  <a:cubicBezTo>
                    <a:pt x="27896" y="66933"/>
                    <a:pt x="38976" y="69521"/>
                    <a:pt x="45257" y="69521"/>
                  </a:cubicBezTo>
                  <a:cubicBezTo>
                    <a:pt x="60770" y="69521"/>
                    <a:pt x="62248" y="57336"/>
                    <a:pt x="62248" y="51613"/>
                  </a:cubicBezTo>
                  <a:cubicBezTo>
                    <a:pt x="62248" y="42937"/>
                    <a:pt x="58557" y="27799"/>
                    <a:pt x="52275" y="18382"/>
                  </a:cubicBezTo>
                  <a:cubicBezTo>
                    <a:pt x="45072" y="7487"/>
                    <a:pt x="35099" y="2692"/>
                    <a:pt x="27896" y="2692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135" name="任意多边形: 形状 1134">
              <a:extLst>
                <a:ext uri="{FF2B5EF4-FFF2-40B4-BE49-F238E27FC236}">
                  <a16:creationId xmlns:a16="http://schemas.microsoft.com/office/drawing/2014/main" id="{72486A08-C0F2-EC35-84B2-3ADDA6399A8A}"/>
                </a:ext>
              </a:extLst>
            </p:cNvPr>
            <p:cNvSpPr/>
            <p:nvPr>
              <p:custDataLst>
                <p:tags r:id="rId53"/>
              </p:custDataLst>
            </p:nvPr>
          </p:nvSpPr>
          <p:spPr>
            <a:xfrm flipV="1">
              <a:off x="10491259" y="-8545011"/>
              <a:ext cx="42852" cy="184614"/>
            </a:xfrm>
            <a:custGeom>
              <a:avLst/>
              <a:gdLst>
                <a:gd name="connsiteX0" fmla="*/ 42852 w 42852"/>
                <a:gd name="connsiteY0" fmla="*/ 473 h 184614"/>
                <a:gd name="connsiteX1" fmla="*/ 39712 w 42852"/>
                <a:gd name="connsiteY1" fmla="*/ 4533 h 184614"/>
                <a:gd name="connsiteX2" fmla="*/ 10714 w 42852"/>
                <a:gd name="connsiteY2" fmla="*/ 90933 h 184614"/>
                <a:gd name="connsiteX3" fmla="*/ 40453 w 42852"/>
                <a:gd name="connsiteY3" fmla="*/ 178253 h 184614"/>
                <a:gd name="connsiteX4" fmla="*/ 42852 w 42852"/>
                <a:gd name="connsiteY4" fmla="*/ 181392 h 184614"/>
                <a:gd name="connsiteX5" fmla="*/ 41004 w 42852"/>
                <a:gd name="connsiteY5" fmla="*/ 183239 h 184614"/>
                <a:gd name="connsiteX6" fmla="*/ 11636 w 42852"/>
                <a:gd name="connsiteY6" fmla="*/ 147238 h 184614"/>
                <a:gd name="connsiteX7" fmla="*/ 0 w 42852"/>
                <a:gd name="connsiteY7" fmla="*/ 90933 h 184614"/>
                <a:gd name="connsiteX8" fmla="*/ 12192 w 42852"/>
                <a:gd name="connsiteY8" fmla="*/ 33334 h 184614"/>
                <a:gd name="connsiteX9" fmla="*/ 41004 w 42852"/>
                <a:gd name="connsiteY9" fmla="*/ -1375 h 184614"/>
                <a:gd name="connsiteX10" fmla="*/ 42852 w 42852"/>
                <a:gd name="connsiteY10" fmla="*/ 473 h 184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2852" h="184614">
                  <a:moveTo>
                    <a:pt x="42852" y="473"/>
                  </a:moveTo>
                  <a:cubicBezTo>
                    <a:pt x="42852" y="1023"/>
                    <a:pt x="42852" y="1394"/>
                    <a:pt x="39712" y="4533"/>
                  </a:cubicBezTo>
                  <a:cubicBezTo>
                    <a:pt x="16625" y="27792"/>
                    <a:pt x="10714" y="62687"/>
                    <a:pt x="10714" y="90933"/>
                  </a:cubicBezTo>
                  <a:cubicBezTo>
                    <a:pt x="10714" y="123052"/>
                    <a:pt x="17732" y="155179"/>
                    <a:pt x="40453" y="178253"/>
                  </a:cubicBezTo>
                  <a:cubicBezTo>
                    <a:pt x="42852" y="180471"/>
                    <a:pt x="42852" y="180842"/>
                    <a:pt x="42852" y="181392"/>
                  </a:cubicBezTo>
                  <a:cubicBezTo>
                    <a:pt x="42852" y="182684"/>
                    <a:pt x="42111" y="183239"/>
                    <a:pt x="41004" y="183239"/>
                  </a:cubicBezTo>
                  <a:cubicBezTo>
                    <a:pt x="39155" y="183239"/>
                    <a:pt x="22536" y="170683"/>
                    <a:pt x="11636" y="147238"/>
                  </a:cubicBezTo>
                  <a:cubicBezTo>
                    <a:pt x="2214" y="126934"/>
                    <a:pt x="0" y="106442"/>
                    <a:pt x="0" y="90933"/>
                  </a:cubicBezTo>
                  <a:cubicBezTo>
                    <a:pt x="0" y="76534"/>
                    <a:pt x="2028" y="54196"/>
                    <a:pt x="12192" y="33334"/>
                  </a:cubicBezTo>
                  <a:cubicBezTo>
                    <a:pt x="23272" y="10625"/>
                    <a:pt x="39155" y="-1375"/>
                    <a:pt x="41004" y="-1375"/>
                  </a:cubicBezTo>
                  <a:cubicBezTo>
                    <a:pt x="42111" y="-1375"/>
                    <a:pt x="42852" y="-819"/>
                    <a:pt x="42852" y="473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136" name="任意多边形: 形状 1135">
              <a:extLst>
                <a:ext uri="{FF2B5EF4-FFF2-40B4-BE49-F238E27FC236}">
                  <a16:creationId xmlns:a16="http://schemas.microsoft.com/office/drawing/2014/main" id="{E1A25EE8-40CE-6C50-08E1-AB59148279EA}"/>
                </a:ext>
              </a:extLst>
            </p:cNvPr>
            <p:cNvSpPr/>
            <p:nvPr>
              <p:custDataLst>
                <p:tags r:id="rId54"/>
              </p:custDataLst>
            </p:nvPr>
          </p:nvSpPr>
          <p:spPr>
            <a:xfrm flipV="1">
              <a:off x="10549259" y="-8533197"/>
              <a:ext cx="210577" cy="128123"/>
            </a:xfrm>
            <a:custGeom>
              <a:avLst/>
              <a:gdLst>
                <a:gd name="connsiteX0" fmla="*/ 193024 w 210577"/>
                <a:gd name="connsiteY0" fmla="*/ 113639 h 128123"/>
                <a:gd name="connsiteX1" fmla="*/ 200048 w 210577"/>
                <a:gd name="connsiteY1" fmla="*/ 117699 h 128123"/>
                <a:gd name="connsiteX2" fmla="*/ 210577 w 210577"/>
                <a:gd name="connsiteY2" fmla="*/ 118070 h 128123"/>
                <a:gd name="connsiteX3" fmla="*/ 210577 w 210577"/>
                <a:gd name="connsiteY3" fmla="*/ 126746 h 128123"/>
                <a:gd name="connsiteX4" fmla="*/ 190811 w 210577"/>
                <a:gd name="connsiteY4" fmla="*/ 126190 h 128123"/>
                <a:gd name="connsiteX5" fmla="*/ 165691 w 210577"/>
                <a:gd name="connsiteY5" fmla="*/ 126746 h 128123"/>
                <a:gd name="connsiteX6" fmla="*/ 165691 w 210577"/>
                <a:gd name="connsiteY6" fmla="*/ 118070 h 128123"/>
                <a:gd name="connsiteX7" fmla="*/ 184529 w 210577"/>
                <a:gd name="connsiteY7" fmla="*/ 116037 h 128123"/>
                <a:gd name="connsiteX8" fmla="*/ 152757 w 210577"/>
                <a:gd name="connsiteY8" fmla="*/ 33518 h 128123"/>
                <a:gd name="connsiteX9" fmla="*/ 120062 w 210577"/>
                <a:gd name="connsiteY9" fmla="*/ 118070 h 128123"/>
                <a:gd name="connsiteX10" fmla="*/ 137794 w 210577"/>
                <a:gd name="connsiteY10" fmla="*/ 118070 h 128123"/>
                <a:gd name="connsiteX11" fmla="*/ 137794 w 210577"/>
                <a:gd name="connsiteY11" fmla="*/ 126746 h 128123"/>
                <a:gd name="connsiteX12" fmla="*/ 105471 w 210577"/>
                <a:gd name="connsiteY12" fmla="*/ 126190 h 128123"/>
                <a:gd name="connsiteX13" fmla="*/ 77210 w 210577"/>
                <a:gd name="connsiteY13" fmla="*/ 126746 h 128123"/>
                <a:gd name="connsiteX14" fmla="*/ 77210 w 210577"/>
                <a:gd name="connsiteY14" fmla="*/ 118070 h 128123"/>
                <a:gd name="connsiteX15" fmla="*/ 93094 w 210577"/>
                <a:gd name="connsiteY15" fmla="*/ 118070 h 128123"/>
                <a:gd name="connsiteX16" fmla="*/ 100667 w 210577"/>
                <a:gd name="connsiteY16" fmla="*/ 98500 h 128123"/>
                <a:gd name="connsiteX17" fmla="*/ 75547 w 210577"/>
                <a:gd name="connsiteY17" fmla="*/ 33518 h 128123"/>
                <a:gd name="connsiteX18" fmla="*/ 42853 w 210577"/>
                <a:gd name="connsiteY18" fmla="*/ 118070 h 128123"/>
                <a:gd name="connsiteX19" fmla="*/ 60584 w 210577"/>
                <a:gd name="connsiteY19" fmla="*/ 118070 h 128123"/>
                <a:gd name="connsiteX20" fmla="*/ 60584 w 210577"/>
                <a:gd name="connsiteY20" fmla="*/ 126746 h 128123"/>
                <a:gd name="connsiteX21" fmla="*/ 28261 w 210577"/>
                <a:gd name="connsiteY21" fmla="*/ 126190 h 128123"/>
                <a:gd name="connsiteX22" fmla="*/ 0 w 210577"/>
                <a:gd name="connsiteY22" fmla="*/ 126746 h 128123"/>
                <a:gd name="connsiteX23" fmla="*/ 0 w 210577"/>
                <a:gd name="connsiteY23" fmla="*/ 118070 h 128123"/>
                <a:gd name="connsiteX24" fmla="*/ 15884 w 210577"/>
                <a:gd name="connsiteY24" fmla="*/ 118070 h 128123"/>
                <a:gd name="connsiteX25" fmla="*/ 60219 w 210577"/>
                <a:gd name="connsiteY25" fmla="*/ 3424 h 128123"/>
                <a:gd name="connsiteX26" fmla="*/ 66681 w 210577"/>
                <a:gd name="connsiteY26" fmla="*/ -1377 h 128123"/>
                <a:gd name="connsiteX27" fmla="*/ 73148 w 210577"/>
                <a:gd name="connsiteY27" fmla="*/ 3424 h 128123"/>
                <a:gd name="connsiteX28" fmla="*/ 105286 w 210577"/>
                <a:gd name="connsiteY28" fmla="*/ 86500 h 128123"/>
                <a:gd name="connsiteX29" fmla="*/ 137429 w 210577"/>
                <a:gd name="connsiteY29" fmla="*/ 3424 h 128123"/>
                <a:gd name="connsiteX30" fmla="*/ 143891 w 210577"/>
                <a:gd name="connsiteY30" fmla="*/ -1377 h 128123"/>
                <a:gd name="connsiteX31" fmla="*/ 150358 w 210577"/>
                <a:gd name="connsiteY31" fmla="*/ 3424 h 128123"/>
                <a:gd name="connsiteX32" fmla="*/ 193024 w 210577"/>
                <a:gd name="connsiteY32" fmla="*/ 113639 h 128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10577" h="128123">
                  <a:moveTo>
                    <a:pt x="193024" y="113639"/>
                  </a:moveTo>
                  <a:cubicBezTo>
                    <a:pt x="194137" y="116778"/>
                    <a:pt x="194317" y="117144"/>
                    <a:pt x="200048" y="117699"/>
                  </a:cubicBezTo>
                  <a:cubicBezTo>
                    <a:pt x="203740" y="118070"/>
                    <a:pt x="207621" y="118070"/>
                    <a:pt x="210577" y="118070"/>
                  </a:cubicBezTo>
                  <a:lnTo>
                    <a:pt x="210577" y="126746"/>
                  </a:lnTo>
                  <a:cubicBezTo>
                    <a:pt x="205587" y="126561"/>
                    <a:pt x="199121" y="126190"/>
                    <a:pt x="190811" y="126190"/>
                  </a:cubicBezTo>
                  <a:cubicBezTo>
                    <a:pt x="183793" y="126190"/>
                    <a:pt x="172337" y="126190"/>
                    <a:pt x="165691" y="126746"/>
                  </a:cubicBezTo>
                  <a:lnTo>
                    <a:pt x="165691" y="118070"/>
                  </a:lnTo>
                  <a:cubicBezTo>
                    <a:pt x="170309" y="118070"/>
                    <a:pt x="179175" y="118070"/>
                    <a:pt x="184529" y="116037"/>
                  </a:cubicBezTo>
                  <a:lnTo>
                    <a:pt x="152757" y="33518"/>
                  </a:lnTo>
                  <a:lnTo>
                    <a:pt x="120062" y="118070"/>
                  </a:lnTo>
                  <a:lnTo>
                    <a:pt x="137794" y="118070"/>
                  </a:lnTo>
                  <a:lnTo>
                    <a:pt x="137794" y="126746"/>
                  </a:lnTo>
                  <a:cubicBezTo>
                    <a:pt x="130777" y="126190"/>
                    <a:pt x="113416" y="126190"/>
                    <a:pt x="105471" y="126190"/>
                  </a:cubicBezTo>
                  <a:cubicBezTo>
                    <a:pt x="98268" y="126190"/>
                    <a:pt x="83677" y="126190"/>
                    <a:pt x="77210" y="126746"/>
                  </a:cubicBezTo>
                  <a:lnTo>
                    <a:pt x="77210" y="118070"/>
                  </a:lnTo>
                  <a:lnTo>
                    <a:pt x="93094" y="118070"/>
                  </a:lnTo>
                  <a:lnTo>
                    <a:pt x="100667" y="98500"/>
                  </a:lnTo>
                  <a:lnTo>
                    <a:pt x="75547" y="33518"/>
                  </a:lnTo>
                  <a:lnTo>
                    <a:pt x="42853" y="118070"/>
                  </a:lnTo>
                  <a:lnTo>
                    <a:pt x="60584" y="118070"/>
                  </a:lnTo>
                  <a:lnTo>
                    <a:pt x="60584" y="126746"/>
                  </a:lnTo>
                  <a:cubicBezTo>
                    <a:pt x="53567" y="126190"/>
                    <a:pt x="36206" y="126190"/>
                    <a:pt x="28261" y="126190"/>
                  </a:cubicBezTo>
                  <a:cubicBezTo>
                    <a:pt x="21058" y="126190"/>
                    <a:pt x="6467" y="126190"/>
                    <a:pt x="0" y="126746"/>
                  </a:cubicBezTo>
                  <a:lnTo>
                    <a:pt x="0" y="118070"/>
                  </a:lnTo>
                  <a:lnTo>
                    <a:pt x="15884" y="118070"/>
                  </a:lnTo>
                  <a:lnTo>
                    <a:pt x="60219" y="3424"/>
                  </a:lnTo>
                  <a:cubicBezTo>
                    <a:pt x="61326" y="470"/>
                    <a:pt x="62062" y="-1377"/>
                    <a:pt x="66681" y="-1377"/>
                  </a:cubicBezTo>
                  <a:cubicBezTo>
                    <a:pt x="71299" y="-1377"/>
                    <a:pt x="72041" y="470"/>
                    <a:pt x="73148" y="3424"/>
                  </a:cubicBezTo>
                  <a:lnTo>
                    <a:pt x="105286" y="86500"/>
                  </a:lnTo>
                  <a:lnTo>
                    <a:pt x="137429" y="3424"/>
                  </a:lnTo>
                  <a:cubicBezTo>
                    <a:pt x="138536" y="470"/>
                    <a:pt x="139272" y="-1377"/>
                    <a:pt x="143891" y="-1377"/>
                  </a:cubicBezTo>
                  <a:cubicBezTo>
                    <a:pt x="148509" y="-1377"/>
                    <a:pt x="149251" y="470"/>
                    <a:pt x="150358" y="3424"/>
                  </a:cubicBezTo>
                  <a:lnTo>
                    <a:pt x="193024" y="113639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137" name="任意多边形: 形状 1136">
              <a:extLst>
                <a:ext uri="{FF2B5EF4-FFF2-40B4-BE49-F238E27FC236}">
                  <a16:creationId xmlns:a16="http://schemas.microsoft.com/office/drawing/2014/main" id="{EBF09B4C-621B-BF76-E78C-62EA337DCE17}"/>
                </a:ext>
              </a:extLst>
            </p:cNvPr>
            <p:cNvSpPr/>
            <p:nvPr>
              <p:custDataLst>
                <p:tags r:id="rId55"/>
              </p:custDataLst>
            </p:nvPr>
          </p:nvSpPr>
          <p:spPr>
            <a:xfrm flipV="1">
              <a:off x="10772473" y="-8435870"/>
              <a:ext cx="60660" cy="58298"/>
            </a:xfrm>
            <a:custGeom>
              <a:avLst/>
              <a:gdLst>
                <a:gd name="connsiteX0" fmla="*/ 60660 w 60660"/>
                <a:gd name="connsiteY0" fmla="*/ 34306 h 58298"/>
                <a:gd name="connsiteX1" fmla="*/ 37249 w 60660"/>
                <a:gd name="connsiteY1" fmla="*/ 56928 h 58298"/>
                <a:gd name="connsiteX2" fmla="*/ 0 w 60660"/>
                <a:gd name="connsiteY2" fmla="*/ 21251 h 58298"/>
                <a:gd name="connsiteX3" fmla="*/ 23539 w 60660"/>
                <a:gd name="connsiteY3" fmla="*/ -1370 h 58298"/>
                <a:gd name="connsiteX4" fmla="*/ 60660 w 60660"/>
                <a:gd name="connsiteY4" fmla="*/ 34306 h 58298"/>
                <a:gd name="connsiteX5" fmla="*/ 23666 w 60660"/>
                <a:gd name="connsiteY5" fmla="*/ 2249 h 58298"/>
                <a:gd name="connsiteX6" fmla="*/ 10732 w 60660"/>
                <a:gd name="connsiteY6" fmla="*/ 16595 h 58298"/>
                <a:gd name="connsiteX7" fmla="*/ 18236 w 60660"/>
                <a:gd name="connsiteY7" fmla="*/ 41934 h 58298"/>
                <a:gd name="connsiteX8" fmla="*/ 37122 w 60660"/>
                <a:gd name="connsiteY8" fmla="*/ 53309 h 58298"/>
                <a:gd name="connsiteX9" fmla="*/ 50055 w 60660"/>
                <a:gd name="connsiteY9" fmla="*/ 38962 h 58298"/>
                <a:gd name="connsiteX10" fmla="*/ 42812 w 60660"/>
                <a:gd name="connsiteY10" fmla="*/ 14011 h 58298"/>
                <a:gd name="connsiteX11" fmla="*/ 23666 w 60660"/>
                <a:gd name="connsiteY11" fmla="*/ 2249 h 58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0660" h="58298">
                  <a:moveTo>
                    <a:pt x="60660" y="34306"/>
                  </a:moveTo>
                  <a:cubicBezTo>
                    <a:pt x="60660" y="48657"/>
                    <a:pt x="49922" y="56928"/>
                    <a:pt x="37249" y="56928"/>
                  </a:cubicBezTo>
                  <a:cubicBezTo>
                    <a:pt x="18109" y="56928"/>
                    <a:pt x="0" y="38962"/>
                    <a:pt x="0" y="21251"/>
                  </a:cubicBezTo>
                  <a:cubicBezTo>
                    <a:pt x="0" y="8325"/>
                    <a:pt x="9440" y="-1370"/>
                    <a:pt x="23539" y="-1370"/>
                  </a:cubicBezTo>
                  <a:cubicBezTo>
                    <a:pt x="42035" y="-1370"/>
                    <a:pt x="60660" y="15691"/>
                    <a:pt x="60660" y="34306"/>
                  </a:cubicBezTo>
                  <a:close/>
                  <a:moveTo>
                    <a:pt x="23666" y="2249"/>
                  </a:moveTo>
                  <a:cubicBezTo>
                    <a:pt x="17199" y="2249"/>
                    <a:pt x="10732" y="6384"/>
                    <a:pt x="10732" y="16595"/>
                  </a:cubicBezTo>
                  <a:cubicBezTo>
                    <a:pt x="10732" y="21895"/>
                    <a:pt x="13189" y="34566"/>
                    <a:pt x="18236" y="41934"/>
                  </a:cubicBezTo>
                  <a:cubicBezTo>
                    <a:pt x="23799" y="49949"/>
                    <a:pt x="31298" y="53309"/>
                    <a:pt x="37122" y="53309"/>
                  </a:cubicBezTo>
                  <a:cubicBezTo>
                    <a:pt x="44104" y="53309"/>
                    <a:pt x="50055" y="48524"/>
                    <a:pt x="50055" y="38962"/>
                  </a:cubicBezTo>
                  <a:cubicBezTo>
                    <a:pt x="50055" y="35858"/>
                    <a:pt x="48503" y="23059"/>
                    <a:pt x="42812" y="14011"/>
                  </a:cubicBezTo>
                  <a:cubicBezTo>
                    <a:pt x="37898" y="6384"/>
                    <a:pt x="30133" y="2249"/>
                    <a:pt x="23666" y="2249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138" name="任意多边形: 形状 1137">
              <a:extLst>
                <a:ext uri="{FF2B5EF4-FFF2-40B4-BE49-F238E27FC236}">
                  <a16:creationId xmlns:a16="http://schemas.microsoft.com/office/drawing/2014/main" id="{D153982C-1436-8621-13A4-694E4774EF1B}"/>
                </a:ext>
              </a:extLst>
            </p:cNvPr>
            <p:cNvSpPr/>
            <p:nvPr>
              <p:custDataLst>
                <p:tags r:id="rId56"/>
              </p:custDataLst>
            </p:nvPr>
          </p:nvSpPr>
          <p:spPr>
            <a:xfrm flipV="1">
              <a:off x="10855113" y="-8534673"/>
              <a:ext cx="316372" cy="130156"/>
            </a:xfrm>
            <a:custGeom>
              <a:avLst/>
              <a:gdLst>
                <a:gd name="connsiteX0" fmla="*/ 26048 w 316372"/>
                <a:gd name="connsiteY0" fmla="*/ 43300 h 130156"/>
                <a:gd name="connsiteX1" fmla="*/ 54309 w 316372"/>
                <a:gd name="connsiteY1" fmla="*/ 47545 h 130156"/>
                <a:gd name="connsiteX2" fmla="*/ 68158 w 316372"/>
                <a:gd name="connsiteY2" fmla="*/ 66565 h 130156"/>
                <a:gd name="connsiteX3" fmla="*/ 48398 w 316372"/>
                <a:gd name="connsiteY3" fmla="*/ 82255 h 130156"/>
                <a:gd name="connsiteX4" fmla="*/ 0 w 316372"/>
                <a:gd name="connsiteY4" fmla="*/ 32041 h 130156"/>
                <a:gd name="connsiteX5" fmla="*/ 29003 w 316372"/>
                <a:gd name="connsiteY5" fmla="*/ -1377 h 130156"/>
                <a:gd name="connsiteX6" fmla="*/ 70934 w 316372"/>
                <a:gd name="connsiteY6" fmla="*/ 20412 h 130156"/>
                <a:gd name="connsiteX7" fmla="*/ 68715 w 316372"/>
                <a:gd name="connsiteY7" fmla="*/ 22809 h 130156"/>
                <a:gd name="connsiteX8" fmla="*/ 66316 w 316372"/>
                <a:gd name="connsiteY8" fmla="*/ 20961 h 130156"/>
                <a:gd name="connsiteX9" fmla="*/ 29374 w 316372"/>
                <a:gd name="connsiteY9" fmla="*/ 2689 h 130156"/>
                <a:gd name="connsiteX10" fmla="*/ 13299 w 316372"/>
                <a:gd name="connsiteY10" fmla="*/ 24100 h 130156"/>
                <a:gd name="connsiteX11" fmla="*/ 16254 w 316372"/>
                <a:gd name="connsiteY11" fmla="*/ 43300 h 130156"/>
                <a:gd name="connsiteX12" fmla="*/ 26048 w 316372"/>
                <a:gd name="connsiteY12" fmla="*/ 43300 h 130156"/>
                <a:gd name="connsiteX13" fmla="*/ 17367 w 316372"/>
                <a:gd name="connsiteY13" fmla="*/ 47365 h 130156"/>
                <a:gd name="connsiteX14" fmla="*/ 48398 w 316372"/>
                <a:gd name="connsiteY14" fmla="*/ 78195 h 130156"/>
                <a:gd name="connsiteX15" fmla="*/ 62068 w 316372"/>
                <a:gd name="connsiteY15" fmla="*/ 66565 h 130156"/>
                <a:gd name="connsiteX16" fmla="*/ 24941 w 316372"/>
                <a:gd name="connsiteY16" fmla="*/ 47365 h 130156"/>
                <a:gd name="connsiteX17" fmla="*/ 17367 w 316372"/>
                <a:gd name="connsiteY17" fmla="*/ 47365 h 130156"/>
                <a:gd name="connsiteX18" fmla="*/ 93773 w 316372"/>
                <a:gd name="connsiteY18" fmla="*/ 11550 h 130156"/>
                <a:gd name="connsiteX19" fmla="*/ 92110 w 316372"/>
                <a:gd name="connsiteY19" fmla="*/ 3610 h 130156"/>
                <a:gd name="connsiteX20" fmla="*/ 97470 w 316372"/>
                <a:gd name="connsiteY20" fmla="*/ -1377 h 130156"/>
                <a:gd name="connsiteX21" fmla="*/ 104302 w 316372"/>
                <a:gd name="connsiteY21" fmla="*/ 3796 h 130156"/>
                <a:gd name="connsiteX22" fmla="*/ 107814 w 316372"/>
                <a:gd name="connsiteY22" fmla="*/ 17458 h 130156"/>
                <a:gd name="connsiteX23" fmla="*/ 111876 w 316372"/>
                <a:gd name="connsiteY23" fmla="*/ 34074 h 130156"/>
                <a:gd name="connsiteX24" fmla="*/ 115017 w 316372"/>
                <a:gd name="connsiteY24" fmla="*/ 46439 h 130156"/>
                <a:gd name="connsiteX25" fmla="*/ 117415 w 316372"/>
                <a:gd name="connsiteY25" fmla="*/ 55671 h 130156"/>
                <a:gd name="connsiteX26" fmla="*/ 147526 w 316372"/>
                <a:gd name="connsiteY26" fmla="*/ 78195 h 130156"/>
                <a:gd name="connsiteX27" fmla="*/ 157498 w 316372"/>
                <a:gd name="connsiteY27" fmla="*/ 65273 h 130156"/>
                <a:gd name="connsiteX28" fmla="*/ 154728 w 316372"/>
                <a:gd name="connsiteY28" fmla="*/ 49949 h 130156"/>
                <a:gd name="connsiteX29" fmla="*/ 149559 w 316372"/>
                <a:gd name="connsiteY29" fmla="*/ 28531 h 130156"/>
                <a:gd name="connsiteX30" fmla="*/ 145862 w 316372"/>
                <a:gd name="connsiteY30" fmla="*/ 14503 h 130156"/>
                <a:gd name="connsiteX31" fmla="*/ 143463 w 316372"/>
                <a:gd name="connsiteY31" fmla="*/ 3610 h 130156"/>
                <a:gd name="connsiteX32" fmla="*/ 148818 w 316372"/>
                <a:gd name="connsiteY32" fmla="*/ -1377 h 130156"/>
                <a:gd name="connsiteX33" fmla="*/ 157133 w 316372"/>
                <a:gd name="connsiteY33" fmla="*/ 9146 h 130156"/>
                <a:gd name="connsiteX34" fmla="*/ 168213 w 316372"/>
                <a:gd name="connsiteY34" fmla="*/ 53638 h 130156"/>
                <a:gd name="connsiteX35" fmla="*/ 198694 w 316372"/>
                <a:gd name="connsiteY35" fmla="*/ 78195 h 130156"/>
                <a:gd name="connsiteX36" fmla="*/ 208666 w 316372"/>
                <a:gd name="connsiteY36" fmla="*/ 65273 h 130156"/>
                <a:gd name="connsiteX37" fmla="*/ 197216 w 316372"/>
                <a:gd name="connsiteY37" fmla="*/ 23915 h 130156"/>
                <a:gd name="connsiteX38" fmla="*/ 194811 w 316372"/>
                <a:gd name="connsiteY38" fmla="*/ 13763 h 130156"/>
                <a:gd name="connsiteX39" fmla="*/ 209959 w 316372"/>
                <a:gd name="connsiteY39" fmla="*/ -1377 h 130156"/>
                <a:gd name="connsiteX40" fmla="*/ 234158 w 316372"/>
                <a:gd name="connsiteY40" fmla="*/ 27055 h 130156"/>
                <a:gd name="connsiteX41" fmla="*/ 231938 w 316372"/>
                <a:gd name="connsiteY41" fmla="*/ 28902 h 130156"/>
                <a:gd name="connsiteX42" fmla="*/ 229168 w 316372"/>
                <a:gd name="connsiteY42" fmla="*/ 25578 h 130156"/>
                <a:gd name="connsiteX43" fmla="*/ 210330 w 316372"/>
                <a:gd name="connsiteY43" fmla="*/ 2689 h 130156"/>
                <a:gd name="connsiteX44" fmla="*/ 205896 w 316372"/>
                <a:gd name="connsiteY44" fmla="*/ 8782 h 130156"/>
                <a:gd name="connsiteX45" fmla="*/ 209223 w 316372"/>
                <a:gd name="connsiteY45" fmla="*/ 21888 h 130156"/>
                <a:gd name="connsiteX46" fmla="*/ 220488 w 316372"/>
                <a:gd name="connsiteY46" fmla="*/ 62500 h 130156"/>
                <a:gd name="connsiteX47" fmla="*/ 199245 w 316372"/>
                <a:gd name="connsiteY47" fmla="*/ 82255 h 130156"/>
                <a:gd name="connsiteX48" fmla="*/ 169134 w 316372"/>
                <a:gd name="connsiteY48" fmla="*/ 64347 h 130156"/>
                <a:gd name="connsiteX49" fmla="*/ 163224 w 316372"/>
                <a:gd name="connsiteY49" fmla="*/ 77454 h 130156"/>
                <a:gd name="connsiteX50" fmla="*/ 148082 w 316372"/>
                <a:gd name="connsiteY50" fmla="*/ 82255 h 130156"/>
                <a:gd name="connsiteX51" fmla="*/ 119264 w 316372"/>
                <a:gd name="connsiteY51" fmla="*/ 66194 h 130156"/>
                <a:gd name="connsiteX52" fmla="*/ 102268 w 316372"/>
                <a:gd name="connsiteY52" fmla="*/ 82255 h 130156"/>
                <a:gd name="connsiteX53" fmla="*/ 88604 w 316372"/>
                <a:gd name="connsiteY53" fmla="*/ 71731 h 130156"/>
                <a:gd name="connsiteX54" fmla="*/ 82873 w 316372"/>
                <a:gd name="connsiteY54" fmla="*/ 53823 h 130156"/>
                <a:gd name="connsiteX55" fmla="*/ 85092 w 316372"/>
                <a:gd name="connsiteY55" fmla="*/ 51982 h 130156"/>
                <a:gd name="connsiteX56" fmla="*/ 88233 w 316372"/>
                <a:gd name="connsiteY56" fmla="*/ 56227 h 130156"/>
                <a:gd name="connsiteX57" fmla="*/ 101717 w 316372"/>
                <a:gd name="connsiteY57" fmla="*/ 78195 h 130156"/>
                <a:gd name="connsiteX58" fmla="*/ 107443 w 316372"/>
                <a:gd name="connsiteY58" fmla="*/ 69704 h 130156"/>
                <a:gd name="connsiteX59" fmla="*/ 104487 w 316372"/>
                <a:gd name="connsiteY59" fmla="*/ 54194 h 130156"/>
                <a:gd name="connsiteX60" fmla="*/ 93773 w 316372"/>
                <a:gd name="connsiteY60" fmla="*/ 11550 h 130156"/>
                <a:gd name="connsiteX61" fmla="*/ 283863 w 316372"/>
                <a:gd name="connsiteY61" fmla="*/ 126746 h 130156"/>
                <a:gd name="connsiteX62" fmla="*/ 281464 w 316372"/>
                <a:gd name="connsiteY62" fmla="*/ 128779 h 130156"/>
                <a:gd name="connsiteX63" fmla="*/ 258928 w 316372"/>
                <a:gd name="connsiteY63" fmla="*/ 126932 h 130156"/>
                <a:gd name="connsiteX64" fmla="*/ 255418 w 316372"/>
                <a:gd name="connsiteY64" fmla="*/ 123242 h 130156"/>
                <a:gd name="connsiteX65" fmla="*/ 259850 w 316372"/>
                <a:gd name="connsiteY65" fmla="*/ 121024 h 130156"/>
                <a:gd name="connsiteX66" fmla="*/ 269086 w 316372"/>
                <a:gd name="connsiteY66" fmla="*/ 117885 h 130156"/>
                <a:gd name="connsiteX67" fmla="*/ 266503 w 316372"/>
                <a:gd name="connsiteY67" fmla="*/ 106440 h 130156"/>
                <a:gd name="connsiteX68" fmla="*/ 251355 w 316372"/>
                <a:gd name="connsiteY68" fmla="*/ 46254 h 130156"/>
                <a:gd name="connsiteX69" fmla="*/ 248399 w 316372"/>
                <a:gd name="connsiteY69" fmla="*/ 27610 h 130156"/>
                <a:gd name="connsiteX70" fmla="*/ 271857 w 316372"/>
                <a:gd name="connsiteY70" fmla="*/ -1377 h 130156"/>
                <a:gd name="connsiteX71" fmla="*/ 316372 w 316372"/>
                <a:gd name="connsiteY71" fmla="*/ 52717 h 130156"/>
                <a:gd name="connsiteX72" fmla="*/ 291809 w 316372"/>
                <a:gd name="connsiteY72" fmla="*/ 82255 h 130156"/>
                <a:gd name="connsiteX73" fmla="*/ 270199 w 316372"/>
                <a:gd name="connsiteY73" fmla="*/ 71181 h 130156"/>
                <a:gd name="connsiteX74" fmla="*/ 283863 w 316372"/>
                <a:gd name="connsiteY74" fmla="*/ 126746 h 130156"/>
                <a:gd name="connsiteX75" fmla="*/ 266503 w 316372"/>
                <a:gd name="connsiteY75" fmla="*/ 56962 h 130156"/>
                <a:gd name="connsiteX76" fmla="*/ 269272 w 316372"/>
                <a:gd name="connsiteY76" fmla="*/ 63426 h 130156"/>
                <a:gd name="connsiteX77" fmla="*/ 291439 w 316372"/>
                <a:gd name="connsiteY77" fmla="*/ 78195 h 130156"/>
                <a:gd name="connsiteX78" fmla="*/ 303075 w 316372"/>
                <a:gd name="connsiteY78" fmla="*/ 60844 h 130156"/>
                <a:gd name="connsiteX79" fmla="*/ 293656 w 316372"/>
                <a:gd name="connsiteY79" fmla="*/ 21703 h 130156"/>
                <a:gd name="connsiteX80" fmla="*/ 271857 w 316372"/>
                <a:gd name="connsiteY80" fmla="*/ 2689 h 130156"/>
                <a:gd name="connsiteX81" fmla="*/ 259485 w 316372"/>
                <a:gd name="connsiteY81" fmla="*/ 21332 h 130156"/>
                <a:gd name="connsiteX82" fmla="*/ 262440 w 316372"/>
                <a:gd name="connsiteY82" fmla="*/ 39981 h 130156"/>
                <a:gd name="connsiteX83" fmla="*/ 266503 w 316372"/>
                <a:gd name="connsiteY83" fmla="*/ 56962 h 130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</a:cxnLst>
              <a:rect l="l" t="t" r="r" b="b"/>
              <a:pathLst>
                <a:path w="316372" h="130156">
                  <a:moveTo>
                    <a:pt x="26048" y="43300"/>
                  </a:moveTo>
                  <a:cubicBezTo>
                    <a:pt x="31402" y="43300"/>
                    <a:pt x="45072" y="43671"/>
                    <a:pt x="54309" y="47545"/>
                  </a:cubicBezTo>
                  <a:cubicBezTo>
                    <a:pt x="67237" y="53088"/>
                    <a:pt x="68158" y="63976"/>
                    <a:pt x="68158" y="66565"/>
                  </a:cubicBezTo>
                  <a:cubicBezTo>
                    <a:pt x="68158" y="74685"/>
                    <a:pt x="61141" y="82255"/>
                    <a:pt x="48398" y="82255"/>
                  </a:cubicBezTo>
                  <a:cubicBezTo>
                    <a:pt x="27896" y="82255"/>
                    <a:pt x="0" y="64347"/>
                    <a:pt x="0" y="32041"/>
                  </a:cubicBezTo>
                  <a:cubicBezTo>
                    <a:pt x="0" y="13213"/>
                    <a:pt x="10900" y="-1377"/>
                    <a:pt x="29003" y="-1377"/>
                  </a:cubicBezTo>
                  <a:cubicBezTo>
                    <a:pt x="55416" y="-1377"/>
                    <a:pt x="70934" y="18193"/>
                    <a:pt x="70934" y="20412"/>
                  </a:cubicBezTo>
                  <a:cubicBezTo>
                    <a:pt x="70934" y="21518"/>
                    <a:pt x="69822" y="22809"/>
                    <a:pt x="68715" y="22809"/>
                  </a:cubicBezTo>
                  <a:cubicBezTo>
                    <a:pt x="67793" y="22809"/>
                    <a:pt x="67422" y="22439"/>
                    <a:pt x="66316" y="20961"/>
                  </a:cubicBezTo>
                  <a:cubicBezTo>
                    <a:pt x="51724" y="2689"/>
                    <a:pt x="31587" y="2689"/>
                    <a:pt x="29374" y="2689"/>
                  </a:cubicBezTo>
                  <a:cubicBezTo>
                    <a:pt x="14962" y="2689"/>
                    <a:pt x="13299" y="18193"/>
                    <a:pt x="13299" y="24100"/>
                  </a:cubicBezTo>
                  <a:cubicBezTo>
                    <a:pt x="13299" y="26319"/>
                    <a:pt x="13484" y="32041"/>
                    <a:pt x="16254" y="43300"/>
                  </a:cubicBezTo>
                  <a:lnTo>
                    <a:pt x="26048" y="43300"/>
                  </a:lnTo>
                  <a:close/>
                  <a:moveTo>
                    <a:pt x="17367" y="47365"/>
                  </a:moveTo>
                  <a:cubicBezTo>
                    <a:pt x="24570" y="75427"/>
                    <a:pt x="43594" y="78195"/>
                    <a:pt x="48398" y="78195"/>
                  </a:cubicBezTo>
                  <a:cubicBezTo>
                    <a:pt x="57079" y="78195"/>
                    <a:pt x="62068" y="72837"/>
                    <a:pt x="62068" y="66565"/>
                  </a:cubicBezTo>
                  <a:cubicBezTo>
                    <a:pt x="62068" y="47365"/>
                    <a:pt x="32509" y="47365"/>
                    <a:pt x="24941" y="47365"/>
                  </a:cubicBezTo>
                  <a:lnTo>
                    <a:pt x="17367" y="47365"/>
                  </a:lnTo>
                  <a:close/>
                  <a:moveTo>
                    <a:pt x="93773" y="11550"/>
                  </a:moveTo>
                  <a:cubicBezTo>
                    <a:pt x="93216" y="8782"/>
                    <a:pt x="92110" y="4531"/>
                    <a:pt x="92110" y="3610"/>
                  </a:cubicBezTo>
                  <a:cubicBezTo>
                    <a:pt x="92110" y="286"/>
                    <a:pt x="94695" y="-1377"/>
                    <a:pt x="97470" y="-1377"/>
                  </a:cubicBezTo>
                  <a:cubicBezTo>
                    <a:pt x="99683" y="-1377"/>
                    <a:pt x="103010" y="100"/>
                    <a:pt x="104302" y="3796"/>
                  </a:cubicBezTo>
                  <a:cubicBezTo>
                    <a:pt x="104487" y="4166"/>
                    <a:pt x="106701" y="12842"/>
                    <a:pt x="107814" y="17458"/>
                  </a:cubicBezTo>
                  <a:lnTo>
                    <a:pt x="111876" y="34074"/>
                  </a:lnTo>
                  <a:cubicBezTo>
                    <a:pt x="112983" y="38134"/>
                    <a:pt x="114090" y="42194"/>
                    <a:pt x="115017" y="46439"/>
                  </a:cubicBezTo>
                  <a:cubicBezTo>
                    <a:pt x="115753" y="49578"/>
                    <a:pt x="117230" y="54935"/>
                    <a:pt x="117415" y="55671"/>
                  </a:cubicBezTo>
                  <a:cubicBezTo>
                    <a:pt x="120185" y="61393"/>
                    <a:pt x="129979" y="78195"/>
                    <a:pt x="147526" y="78195"/>
                  </a:cubicBezTo>
                  <a:cubicBezTo>
                    <a:pt x="155835" y="78195"/>
                    <a:pt x="157498" y="71360"/>
                    <a:pt x="157498" y="65273"/>
                  </a:cubicBezTo>
                  <a:cubicBezTo>
                    <a:pt x="157498" y="60658"/>
                    <a:pt x="156206" y="55486"/>
                    <a:pt x="154728" y="49949"/>
                  </a:cubicBezTo>
                  <a:lnTo>
                    <a:pt x="149559" y="28531"/>
                  </a:lnTo>
                  <a:lnTo>
                    <a:pt x="145862" y="14503"/>
                  </a:lnTo>
                  <a:cubicBezTo>
                    <a:pt x="145126" y="10809"/>
                    <a:pt x="143463" y="4531"/>
                    <a:pt x="143463" y="3610"/>
                  </a:cubicBezTo>
                  <a:cubicBezTo>
                    <a:pt x="143463" y="286"/>
                    <a:pt x="146048" y="-1377"/>
                    <a:pt x="148818" y="-1377"/>
                  </a:cubicBezTo>
                  <a:cubicBezTo>
                    <a:pt x="154543" y="-1377"/>
                    <a:pt x="155655" y="3239"/>
                    <a:pt x="157133" y="9146"/>
                  </a:cubicBezTo>
                  <a:cubicBezTo>
                    <a:pt x="159717" y="19485"/>
                    <a:pt x="166550" y="46439"/>
                    <a:pt x="168213" y="53638"/>
                  </a:cubicBezTo>
                  <a:cubicBezTo>
                    <a:pt x="168769" y="56042"/>
                    <a:pt x="178556" y="78195"/>
                    <a:pt x="198694" y="78195"/>
                  </a:cubicBezTo>
                  <a:cubicBezTo>
                    <a:pt x="206633" y="78195"/>
                    <a:pt x="208666" y="71917"/>
                    <a:pt x="208666" y="65273"/>
                  </a:cubicBezTo>
                  <a:cubicBezTo>
                    <a:pt x="208666" y="54750"/>
                    <a:pt x="200906" y="33703"/>
                    <a:pt x="197216" y="23915"/>
                  </a:cubicBezTo>
                  <a:cubicBezTo>
                    <a:pt x="195553" y="19485"/>
                    <a:pt x="194811" y="17458"/>
                    <a:pt x="194811" y="13763"/>
                  </a:cubicBezTo>
                  <a:cubicBezTo>
                    <a:pt x="194811" y="5086"/>
                    <a:pt x="201277" y="-1377"/>
                    <a:pt x="209959" y="-1377"/>
                  </a:cubicBezTo>
                  <a:cubicBezTo>
                    <a:pt x="227319" y="-1377"/>
                    <a:pt x="234158" y="25578"/>
                    <a:pt x="234158" y="27055"/>
                  </a:cubicBezTo>
                  <a:cubicBezTo>
                    <a:pt x="234158" y="28902"/>
                    <a:pt x="232495" y="28902"/>
                    <a:pt x="231938" y="28902"/>
                  </a:cubicBezTo>
                  <a:cubicBezTo>
                    <a:pt x="230090" y="28902"/>
                    <a:pt x="230090" y="28346"/>
                    <a:pt x="229168" y="25578"/>
                  </a:cubicBezTo>
                  <a:cubicBezTo>
                    <a:pt x="226398" y="15795"/>
                    <a:pt x="220488" y="2689"/>
                    <a:pt x="210330" y="2689"/>
                  </a:cubicBezTo>
                  <a:cubicBezTo>
                    <a:pt x="207189" y="2689"/>
                    <a:pt x="205896" y="4531"/>
                    <a:pt x="205896" y="8782"/>
                  </a:cubicBezTo>
                  <a:cubicBezTo>
                    <a:pt x="205896" y="13392"/>
                    <a:pt x="207559" y="17822"/>
                    <a:pt x="209223" y="21888"/>
                  </a:cubicBezTo>
                  <a:cubicBezTo>
                    <a:pt x="212727" y="31485"/>
                    <a:pt x="220488" y="51982"/>
                    <a:pt x="220488" y="62500"/>
                  </a:cubicBezTo>
                  <a:cubicBezTo>
                    <a:pt x="220488" y="74500"/>
                    <a:pt x="213099" y="82255"/>
                    <a:pt x="199245" y="82255"/>
                  </a:cubicBezTo>
                  <a:cubicBezTo>
                    <a:pt x="185394" y="82255"/>
                    <a:pt x="175972" y="74135"/>
                    <a:pt x="169134" y="64347"/>
                  </a:cubicBezTo>
                  <a:cubicBezTo>
                    <a:pt x="168955" y="66751"/>
                    <a:pt x="168398" y="73023"/>
                    <a:pt x="163224" y="77454"/>
                  </a:cubicBezTo>
                  <a:cubicBezTo>
                    <a:pt x="158611" y="81334"/>
                    <a:pt x="152695" y="82255"/>
                    <a:pt x="148082" y="82255"/>
                  </a:cubicBezTo>
                  <a:cubicBezTo>
                    <a:pt x="131456" y="82255"/>
                    <a:pt x="122405" y="70439"/>
                    <a:pt x="119264" y="66194"/>
                  </a:cubicBezTo>
                  <a:cubicBezTo>
                    <a:pt x="118343" y="76717"/>
                    <a:pt x="110583" y="82255"/>
                    <a:pt x="102268" y="82255"/>
                  </a:cubicBezTo>
                  <a:cubicBezTo>
                    <a:pt x="93773" y="82255"/>
                    <a:pt x="90261" y="75056"/>
                    <a:pt x="88604" y="71731"/>
                  </a:cubicBezTo>
                  <a:cubicBezTo>
                    <a:pt x="85277" y="65273"/>
                    <a:pt x="82873" y="54380"/>
                    <a:pt x="82873" y="53823"/>
                  </a:cubicBezTo>
                  <a:cubicBezTo>
                    <a:pt x="82873" y="51982"/>
                    <a:pt x="84721" y="51982"/>
                    <a:pt x="85092" y="51982"/>
                  </a:cubicBezTo>
                  <a:cubicBezTo>
                    <a:pt x="86941" y="51982"/>
                    <a:pt x="87126" y="52162"/>
                    <a:pt x="88233" y="56227"/>
                  </a:cubicBezTo>
                  <a:cubicBezTo>
                    <a:pt x="91374" y="69334"/>
                    <a:pt x="95065" y="78195"/>
                    <a:pt x="101717" y="78195"/>
                  </a:cubicBezTo>
                  <a:cubicBezTo>
                    <a:pt x="104673" y="78195"/>
                    <a:pt x="107443" y="76717"/>
                    <a:pt x="107443" y="69704"/>
                  </a:cubicBezTo>
                  <a:cubicBezTo>
                    <a:pt x="107443" y="65824"/>
                    <a:pt x="106886" y="63797"/>
                    <a:pt x="104487" y="54194"/>
                  </a:cubicBezTo>
                  <a:lnTo>
                    <a:pt x="93773" y="11550"/>
                  </a:lnTo>
                  <a:close/>
                  <a:moveTo>
                    <a:pt x="283863" y="126746"/>
                  </a:moveTo>
                  <a:cubicBezTo>
                    <a:pt x="283863" y="126932"/>
                    <a:pt x="283863" y="128779"/>
                    <a:pt x="281464" y="128779"/>
                  </a:cubicBezTo>
                  <a:cubicBezTo>
                    <a:pt x="277218" y="128779"/>
                    <a:pt x="263733" y="127303"/>
                    <a:pt x="258928" y="126932"/>
                  </a:cubicBezTo>
                  <a:cubicBezTo>
                    <a:pt x="257450" y="126746"/>
                    <a:pt x="255418" y="126561"/>
                    <a:pt x="255418" y="123242"/>
                  </a:cubicBezTo>
                  <a:cubicBezTo>
                    <a:pt x="255418" y="121024"/>
                    <a:pt x="257080" y="121024"/>
                    <a:pt x="259850" y="121024"/>
                  </a:cubicBezTo>
                  <a:cubicBezTo>
                    <a:pt x="268723" y="121024"/>
                    <a:pt x="269086" y="119733"/>
                    <a:pt x="269086" y="117885"/>
                  </a:cubicBezTo>
                  <a:cubicBezTo>
                    <a:pt x="269086" y="116594"/>
                    <a:pt x="267425" y="110316"/>
                    <a:pt x="266503" y="106440"/>
                  </a:cubicBezTo>
                  <a:lnTo>
                    <a:pt x="251355" y="46254"/>
                  </a:lnTo>
                  <a:cubicBezTo>
                    <a:pt x="249141" y="37028"/>
                    <a:pt x="248399" y="34074"/>
                    <a:pt x="248399" y="27610"/>
                  </a:cubicBezTo>
                  <a:cubicBezTo>
                    <a:pt x="248399" y="10074"/>
                    <a:pt x="258192" y="-1377"/>
                    <a:pt x="271857" y="-1377"/>
                  </a:cubicBezTo>
                  <a:cubicBezTo>
                    <a:pt x="293656" y="-1377"/>
                    <a:pt x="316372" y="26133"/>
                    <a:pt x="316372" y="52717"/>
                  </a:cubicBezTo>
                  <a:cubicBezTo>
                    <a:pt x="316372" y="69519"/>
                    <a:pt x="306585" y="82255"/>
                    <a:pt x="291809" y="82255"/>
                  </a:cubicBezTo>
                  <a:cubicBezTo>
                    <a:pt x="283313" y="82255"/>
                    <a:pt x="275739" y="76903"/>
                    <a:pt x="270199" y="71181"/>
                  </a:cubicBezTo>
                  <a:lnTo>
                    <a:pt x="283863" y="126746"/>
                  </a:lnTo>
                  <a:close/>
                  <a:moveTo>
                    <a:pt x="266503" y="56962"/>
                  </a:moveTo>
                  <a:cubicBezTo>
                    <a:pt x="267610" y="61022"/>
                    <a:pt x="267610" y="61393"/>
                    <a:pt x="269272" y="63426"/>
                  </a:cubicBezTo>
                  <a:cubicBezTo>
                    <a:pt x="278324" y="75427"/>
                    <a:pt x="286634" y="78195"/>
                    <a:pt x="291439" y="78195"/>
                  </a:cubicBezTo>
                  <a:cubicBezTo>
                    <a:pt x="298090" y="78195"/>
                    <a:pt x="303075" y="72658"/>
                    <a:pt x="303075" y="60844"/>
                  </a:cubicBezTo>
                  <a:cubicBezTo>
                    <a:pt x="303075" y="49949"/>
                    <a:pt x="296983" y="28717"/>
                    <a:pt x="293656" y="21703"/>
                  </a:cubicBezTo>
                  <a:cubicBezTo>
                    <a:pt x="287561" y="9332"/>
                    <a:pt x="279066" y="2689"/>
                    <a:pt x="271857" y="2689"/>
                  </a:cubicBezTo>
                  <a:cubicBezTo>
                    <a:pt x="265582" y="2689"/>
                    <a:pt x="259485" y="7670"/>
                    <a:pt x="259485" y="21332"/>
                  </a:cubicBezTo>
                  <a:cubicBezTo>
                    <a:pt x="259485" y="24842"/>
                    <a:pt x="259485" y="28346"/>
                    <a:pt x="262440" y="39981"/>
                  </a:cubicBezTo>
                  <a:lnTo>
                    <a:pt x="266503" y="56962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139" name="任意多边形: 形状 1138">
              <a:extLst>
                <a:ext uri="{FF2B5EF4-FFF2-40B4-BE49-F238E27FC236}">
                  <a16:creationId xmlns:a16="http://schemas.microsoft.com/office/drawing/2014/main" id="{2BDBA368-4E0B-C2CF-5B7C-CD057BD331EC}"/>
                </a:ext>
              </a:extLst>
            </p:cNvPr>
            <p:cNvSpPr/>
            <p:nvPr>
              <p:custDataLst>
                <p:tags r:id="rId57"/>
              </p:custDataLst>
            </p:nvPr>
          </p:nvSpPr>
          <p:spPr>
            <a:xfrm flipV="1">
              <a:off x="11180338" y="-8555058"/>
              <a:ext cx="32468" cy="66962"/>
            </a:xfrm>
            <a:custGeom>
              <a:avLst/>
              <a:gdLst>
                <a:gd name="connsiteX0" fmla="*/ 31303 w 32468"/>
                <a:gd name="connsiteY0" fmla="*/ 54332 h 66962"/>
                <a:gd name="connsiteX1" fmla="*/ 32468 w 32468"/>
                <a:gd name="connsiteY1" fmla="*/ 58468 h 66962"/>
                <a:gd name="connsiteX2" fmla="*/ 24836 w 32468"/>
                <a:gd name="connsiteY2" fmla="*/ 65580 h 66962"/>
                <a:gd name="connsiteX3" fmla="*/ 17721 w 32468"/>
                <a:gd name="connsiteY3" fmla="*/ 59504 h 66962"/>
                <a:gd name="connsiteX4" fmla="*/ 649 w 32468"/>
                <a:gd name="connsiteY4" fmla="*/ 3529 h 66962"/>
                <a:gd name="connsiteX5" fmla="*/ 0 w 32468"/>
                <a:gd name="connsiteY5" fmla="*/ 1461 h 66962"/>
                <a:gd name="connsiteX6" fmla="*/ 5047 w 32468"/>
                <a:gd name="connsiteY6" fmla="*/ -1383 h 66962"/>
                <a:gd name="connsiteX7" fmla="*/ 6988 w 32468"/>
                <a:gd name="connsiteY7" fmla="*/ 817 h 66962"/>
                <a:gd name="connsiteX8" fmla="*/ 31303 w 32468"/>
                <a:gd name="connsiteY8" fmla="*/ 54332 h 66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2468" h="66962">
                  <a:moveTo>
                    <a:pt x="31303" y="54332"/>
                  </a:moveTo>
                  <a:cubicBezTo>
                    <a:pt x="32335" y="56528"/>
                    <a:pt x="32468" y="57564"/>
                    <a:pt x="32468" y="58468"/>
                  </a:cubicBezTo>
                  <a:cubicBezTo>
                    <a:pt x="32468" y="62476"/>
                    <a:pt x="28847" y="65580"/>
                    <a:pt x="24836" y="65580"/>
                  </a:cubicBezTo>
                  <a:cubicBezTo>
                    <a:pt x="19922" y="65580"/>
                    <a:pt x="18370" y="61572"/>
                    <a:pt x="17721" y="59504"/>
                  </a:cubicBezTo>
                  <a:lnTo>
                    <a:pt x="649" y="3529"/>
                  </a:lnTo>
                  <a:cubicBezTo>
                    <a:pt x="522" y="3273"/>
                    <a:pt x="0" y="1588"/>
                    <a:pt x="0" y="1461"/>
                  </a:cubicBezTo>
                  <a:cubicBezTo>
                    <a:pt x="0" y="-91"/>
                    <a:pt x="4010" y="-1383"/>
                    <a:pt x="5047" y="-1383"/>
                  </a:cubicBezTo>
                  <a:cubicBezTo>
                    <a:pt x="5951" y="-1383"/>
                    <a:pt x="6079" y="-1123"/>
                    <a:pt x="6988" y="817"/>
                  </a:cubicBezTo>
                  <a:lnTo>
                    <a:pt x="31303" y="54332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140" name="任意多边形: 形状 1139">
              <a:extLst>
                <a:ext uri="{FF2B5EF4-FFF2-40B4-BE49-F238E27FC236}">
                  <a16:creationId xmlns:a16="http://schemas.microsoft.com/office/drawing/2014/main" id="{C9529374-67EE-66E8-4177-ED0B7D388DD2}"/>
                </a:ext>
              </a:extLst>
            </p:cNvPr>
            <p:cNvSpPr/>
            <p:nvPr>
              <p:custDataLst>
                <p:tags r:id="rId58"/>
              </p:custDataLst>
            </p:nvPr>
          </p:nvSpPr>
          <p:spPr>
            <a:xfrm flipV="1">
              <a:off x="11244248" y="-8545011"/>
              <a:ext cx="42852" cy="184614"/>
            </a:xfrm>
            <a:custGeom>
              <a:avLst/>
              <a:gdLst>
                <a:gd name="connsiteX0" fmla="*/ 42852 w 42852"/>
                <a:gd name="connsiteY0" fmla="*/ 473 h 184614"/>
                <a:gd name="connsiteX1" fmla="*/ 39711 w 42852"/>
                <a:gd name="connsiteY1" fmla="*/ 4533 h 184614"/>
                <a:gd name="connsiteX2" fmla="*/ 10714 w 42852"/>
                <a:gd name="connsiteY2" fmla="*/ 90933 h 184614"/>
                <a:gd name="connsiteX3" fmla="*/ 40453 w 42852"/>
                <a:gd name="connsiteY3" fmla="*/ 178253 h 184614"/>
                <a:gd name="connsiteX4" fmla="*/ 42852 w 42852"/>
                <a:gd name="connsiteY4" fmla="*/ 181392 h 184614"/>
                <a:gd name="connsiteX5" fmla="*/ 41004 w 42852"/>
                <a:gd name="connsiteY5" fmla="*/ 183239 h 184614"/>
                <a:gd name="connsiteX6" fmla="*/ 11635 w 42852"/>
                <a:gd name="connsiteY6" fmla="*/ 147238 h 184614"/>
                <a:gd name="connsiteX7" fmla="*/ 0 w 42852"/>
                <a:gd name="connsiteY7" fmla="*/ 90933 h 184614"/>
                <a:gd name="connsiteX8" fmla="*/ 12192 w 42852"/>
                <a:gd name="connsiteY8" fmla="*/ 33334 h 184614"/>
                <a:gd name="connsiteX9" fmla="*/ 41004 w 42852"/>
                <a:gd name="connsiteY9" fmla="*/ -1375 h 184614"/>
                <a:gd name="connsiteX10" fmla="*/ 42852 w 42852"/>
                <a:gd name="connsiteY10" fmla="*/ 473 h 184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2852" h="184614">
                  <a:moveTo>
                    <a:pt x="42852" y="473"/>
                  </a:moveTo>
                  <a:cubicBezTo>
                    <a:pt x="42852" y="1023"/>
                    <a:pt x="42852" y="1394"/>
                    <a:pt x="39711" y="4533"/>
                  </a:cubicBezTo>
                  <a:cubicBezTo>
                    <a:pt x="16625" y="27792"/>
                    <a:pt x="10714" y="62687"/>
                    <a:pt x="10714" y="90933"/>
                  </a:cubicBezTo>
                  <a:cubicBezTo>
                    <a:pt x="10714" y="123052"/>
                    <a:pt x="17732" y="155179"/>
                    <a:pt x="40453" y="178253"/>
                  </a:cubicBezTo>
                  <a:cubicBezTo>
                    <a:pt x="42852" y="180471"/>
                    <a:pt x="42852" y="180842"/>
                    <a:pt x="42852" y="181392"/>
                  </a:cubicBezTo>
                  <a:cubicBezTo>
                    <a:pt x="42852" y="182684"/>
                    <a:pt x="42111" y="183239"/>
                    <a:pt x="41004" y="183239"/>
                  </a:cubicBezTo>
                  <a:cubicBezTo>
                    <a:pt x="39155" y="183239"/>
                    <a:pt x="22536" y="170683"/>
                    <a:pt x="11635" y="147238"/>
                  </a:cubicBezTo>
                  <a:cubicBezTo>
                    <a:pt x="2213" y="126934"/>
                    <a:pt x="0" y="106442"/>
                    <a:pt x="0" y="90933"/>
                  </a:cubicBezTo>
                  <a:cubicBezTo>
                    <a:pt x="0" y="76534"/>
                    <a:pt x="2028" y="54196"/>
                    <a:pt x="12192" y="33334"/>
                  </a:cubicBezTo>
                  <a:cubicBezTo>
                    <a:pt x="23271" y="10625"/>
                    <a:pt x="39155" y="-1375"/>
                    <a:pt x="41004" y="-1375"/>
                  </a:cubicBezTo>
                  <a:cubicBezTo>
                    <a:pt x="42111" y="-1375"/>
                    <a:pt x="42852" y="-819"/>
                    <a:pt x="42852" y="473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141" name="任意多边形: 形状 1140">
              <a:extLst>
                <a:ext uri="{FF2B5EF4-FFF2-40B4-BE49-F238E27FC236}">
                  <a16:creationId xmlns:a16="http://schemas.microsoft.com/office/drawing/2014/main" id="{972BEC3C-D4C6-BD62-EBCD-69D6439505E9}"/>
                </a:ext>
              </a:extLst>
            </p:cNvPr>
            <p:cNvSpPr/>
            <p:nvPr>
              <p:custDataLst>
                <p:tags r:id="rId59"/>
              </p:custDataLst>
            </p:nvPr>
          </p:nvSpPr>
          <p:spPr>
            <a:xfrm flipV="1">
              <a:off x="11303151" y="-8488148"/>
              <a:ext cx="85154" cy="119447"/>
            </a:xfrm>
            <a:custGeom>
              <a:avLst/>
              <a:gdLst>
                <a:gd name="connsiteX0" fmla="*/ 84418 w 85154"/>
                <a:gd name="connsiteY0" fmla="*/ 106816 h 119447"/>
                <a:gd name="connsiteX1" fmla="*/ 85155 w 85154"/>
                <a:gd name="connsiteY1" fmla="*/ 111061 h 119447"/>
                <a:gd name="connsiteX2" fmla="*/ 79800 w 85154"/>
                <a:gd name="connsiteY2" fmla="*/ 116047 h 119447"/>
                <a:gd name="connsiteX3" fmla="*/ 73333 w 85154"/>
                <a:gd name="connsiteY3" fmla="*/ 112167 h 119447"/>
                <a:gd name="connsiteX4" fmla="*/ 70749 w 85154"/>
                <a:gd name="connsiteY4" fmla="*/ 102199 h 119447"/>
                <a:gd name="connsiteX5" fmla="*/ 67052 w 85154"/>
                <a:gd name="connsiteY5" fmla="*/ 87431 h 119447"/>
                <a:gd name="connsiteX6" fmla="*/ 58742 w 85154"/>
                <a:gd name="connsiteY6" fmla="*/ 54199 h 119447"/>
                <a:gd name="connsiteX7" fmla="*/ 37869 w 85154"/>
                <a:gd name="connsiteY7" fmla="*/ 38509 h 119447"/>
                <a:gd name="connsiteX8" fmla="*/ 26418 w 85154"/>
                <a:gd name="connsiteY8" fmla="*/ 53462 h 119447"/>
                <a:gd name="connsiteX9" fmla="*/ 35835 w 85154"/>
                <a:gd name="connsiteY9" fmla="*/ 89643 h 119447"/>
                <a:gd name="connsiteX10" fmla="*/ 39532 w 85154"/>
                <a:gd name="connsiteY10" fmla="*/ 102936 h 119447"/>
                <a:gd name="connsiteX11" fmla="*/ 24385 w 85154"/>
                <a:gd name="connsiteY11" fmla="*/ 118075 h 119447"/>
                <a:gd name="connsiteX12" fmla="*/ 0 w 85154"/>
                <a:gd name="connsiteY12" fmla="*/ 89643 h 119447"/>
                <a:gd name="connsiteX13" fmla="*/ 2219 w 85154"/>
                <a:gd name="connsiteY13" fmla="*/ 87802 h 119447"/>
                <a:gd name="connsiteX14" fmla="*/ 5175 w 85154"/>
                <a:gd name="connsiteY14" fmla="*/ 91121 h 119447"/>
                <a:gd name="connsiteX15" fmla="*/ 23828 w 85154"/>
                <a:gd name="connsiteY15" fmla="*/ 114015 h 119447"/>
                <a:gd name="connsiteX16" fmla="*/ 28447 w 85154"/>
                <a:gd name="connsiteY16" fmla="*/ 108108 h 119447"/>
                <a:gd name="connsiteX17" fmla="*/ 25306 w 85154"/>
                <a:gd name="connsiteY17" fmla="*/ 95186 h 119447"/>
                <a:gd name="connsiteX18" fmla="*/ 14597 w 85154"/>
                <a:gd name="connsiteY18" fmla="*/ 56417 h 119447"/>
                <a:gd name="connsiteX19" fmla="*/ 37127 w 85154"/>
                <a:gd name="connsiteY19" fmla="*/ 34443 h 119447"/>
                <a:gd name="connsiteX20" fmla="*/ 55786 w 85154"/>
                <a:gd name="connsiteY20" fmla="*/ 42755 h 119447"/>
                <a:gd name="connsiteX21" fmla="*/ 43780 w 85154"/>
                <a:gd name="connsiteY21" fmla="*/ 14324 h 119447"/>
                <a:gd name="connsiteX22" fmla="*/ 23463 w 85154"/>
                <a:gd name="connsiteY22" fmla="*/ 2694 h 119447"/>
                <a:gd name="connsiteX23" fmla="*/ 9422 w 85154"/>
                <a:gd name="connsiteY23" fmla="*/ 10442 h 119447"/>
                <a:gd name="connsiteX24" fmla="*/ 17367 w 85154"/>
                <a:gd name="connsiteY24" fmla="*/ 12661 h 119447"/>
                <a:gd name="connsiteX25" fmla="*/ 21058 w 85154"/>
                <a:gd name="connsiteY25" fmla="*/ 20231 h 119447"/>
                <a:gd name="connsiteX26" fmla="*/ 14226 w 85154"/>
                <a:gd name="connsiteY26" fmla="*/ 26694 h 119447"/>
                <a:gd name="connsiteX27" fmla="*/ 3883 w 85154"/>
                <a:gd name="connsiteY27" fmla="*/ 14693 h 119447"/>
                <a:gd name="connsiteX28" fmla="*/ 23463 w 85154"/>
                <a:gd name="connsiteY28" fmla="*/ -1373 h 119447"/>
                <a:gd name="connsiteX29" fmla="*/ 66687 w 85154"/>
                <a:gd name="connsiteY29" fmla="*/ 36291 h 119447"/>
                <a:gd name="connsiteX30" fmla="*/ 84418 w 85154"/>
                <a:gd name="connsiteY30" fmla="*/ 106816 h 119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85154" h="119447">
                  <a:moveTo>
                    <a:pt x="84418" y="106816"/>
                  </a:moveTo>
                  <a:cubicBezTo>
                    <a:pt x="85155" y="109398"/>
                    <a:pt x="85155" y="109769"/>
                    <a:pt x="85155" y="111061"/>
                  </a:cubicBezTo>
                  <a:cubicBezTo>
                    <a:pt x="85155" y="114386"/>
                    <a:pt x="82570" y="116047"/>
                    <a:pt x="79800" y="116047"/>
                  </a:cubicBezTo>
                  <a:cubicBezTo>
                    <a:pt x="77951" y="116047"/>
                    <a:pt x="74996" y="114935"/>
                    <a:pt x="73333" y="112167"/>
                  </a:cubicBezTo>
                  <a:cubicBezTo>
                    <a:pt x="72962" y="111247"/>
                    <a:pt x="71484" y="105524"/>
                    <a:pt x="70749" y="102199"/>
                  </a:cubicBezTo>
                  <a:cubicBezTo>
                    <a:pt x="69457" y="97399"/>
                    <a:pt x="68164" y="92412"/>
                    <a:pt x="67052" y="87431"/>
                  </a:cubicBezTo>
                  <a:lnTo>
                    <a:pt x="58742" y="54199"/>
                  </a:lnTo>
                  <a:cubicBezTo>
                    <a:pt x="58000" y="51430"/>
                    <a:pt x="50061" y="38509"/>
                    <a:pt x="37869" y="38509"/>
                  </a:cubicBezTo>
                  <a:cubicBezTo>
                    <a:pt x="28447" y="38509"/>
                    <a:pt x="26418" y="46629"/>
                    <a:pt x="26418" y="53462"/>
                  </a:cubicBezTo>
                  <a:cubicBezTo>
                    <a:pt x="26418" y="61953"/>
                    <a:pt x="29559" y="73398"/>
                    <a:pt x="35835" y="89643"/>
                  </a:cubicBezTo>
                  <a:cubicBezTo>
                    <a:pt x="38790" y="97213"/>
                    <a:pt x="39532" y="99246"/>
                    <a:pt x="39532" y="102936"/>
                  </a:cubicBezTo>
                  <a:cubicBezTo>
                    <a:pt x="39532" y="111247"/>
                    <a:pt x="33621" y="118075"/>
                    <a:pt x="24385" y="118075"/>
                  </a:cubicBezTo>
                  <a:cubicBezTo>
                    <a:pt x="6838" y="118075"/>
                    <a:pt x="0" y="91306"/>
                    <a:pt x="0" y="89643"/>
                  </a:cubicBezTo>
                  <a:cubicBezTo>
                    <a:pt x="0" y="87802"/>
                    <a:pt x="1848" y="87802"/>
                    <a:pt x="2219" y="87802"/>
                  </a:cubicBezTo>
                  <a:cubicBezTo>
                    <a:pt x="4068" y="87802"/>
                    <a:pt x="4253" y="88166"/>
                    <a:pt x="5175" y="91121"/>
                  </a:cubicBezTo>
                  <a:cubicBezTo>
                    <a:pt x="10164" y="108478"/>
                    <a:pt x="17552" y="114015"/>
                    <a:pt x="23828" y="114015"/>
                  </a:cubicBezTo>
                  <a:cubicBezTo>
                    <a:pt x="25306" y="114015"/>
                    <a:pt x="28447" y="114015"/>
                    <a:pt x="28447" y="108108"/>
                  </a:cubicBezTo>
                  <a:cubicBezTo>
                    <a:pt x="28447" y="103491"/>
                    <a:pt x="26604" y="98691"/>
                    <a:pt x="25306" y="95186"/>
                  </a:cubicBezTo>
                  <a:cubicBezTo>
                    <a:pt x="17917" y="75617"/>
                    <a:pt x="14597" y="65092"/>
                    <a:pt x="14597" y="56417"/>
                  </a:cubicBezTo>
                  <a:cubicBezTo>
                    <a:pt x="14597" y="39986"/>
                    <a:pt x="26233" y="34443"/>
                    <a:pt x="37127" y="34443"/>
                  </a:cubicBezTo>
                  <a:cubicBezTo>
                    <a:pt x="44336" y="34443"/>
                    <a:pt x="50612" y="37582"/>
                    <a:pt x="55786" y="42755"/>
                  </a:cubicBezTo>
                  <a:cubicBezTo>
                    <a:pt x="53387" y="33152"/>
                    <a:pt x="51168" y="24105"/>
                    <a:pt x="43780" y="14324"/>
                  </a:cubicBezTo>
                  <a:cubicBezTo>
                    <a:pt x="38976" y="8044"/>
                    <a:pt x="31958" y="2694"/>
                    <a:pt x="23463" y="2694"/>
                  </a:cubicBezTo>
                  <a:cubicBezTo>
                    <a:pt x="20873" y="2694"/>
                    <a:pt x="12563" y="3244"/>
                    <a:pt x="9422" y="10442"/>
                  </a:cubicBezTo>
                  <a:cubicBezTo>
                    <a:pt x="12377" y="10442"/>
                    <a:pt x="14777" y="10442"/>
                    <a:pt x="17367" y="12661"/>
                  </a:cubicBezTo>
                  <a:cubicBezTo>
                    <a:pt x="19209" y="14324"/>
                    <a:pt x="21058" y="16721"/>
                    <a:pt x="21058" y="20231"/>
                  </a:cubicBezTo>
                  <a:cubicBezTo>
                    <a:pt x="21058" y="25952"/>
                    <a:pt x="16075" y="26694"/>
                    <a:pt x="14226" y="26694"/>
                  </a:cubicBezTo>
                  <a:cubicBezTo>
                    <a:pt x="9978" y="26694"/>
                    <a:pt x="3883" y="23741"/>
                    <a:pt x="3883" y="14693"/>
                  </a:cubicBezTo>
                  <a:cubicBezTo>
                    <a:pt x="3883" y="5462"/>
                    <a:pt x="12007" y="-1373"/>
                    <a:pt x="23463" y="-1373"/>
                  </a:cubicBezTo>
                  <a:cubicBezTo>
                    <a:pt x="42487" y="-1373"/>
                    <a:pt x="61511" y="15429"/>
                    <a:pt x="66687" y="36291"/>
                  </a:cubicBezTo>
                  <a:lnTo>
                    <a:pt x="84418" y="106816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142" name="任意多边形: 形状 1141">
              <a:extLst>
                <a:ext uri="{FF2B5EF4-FFF2-40B4-BE49-F238E27FC236}">
                  <a16:creationId xmlns:a16="http://schemas.microsoft.com/office/drawing/2014/main" id="{62F50B4D-B5C9-EC32-56A6-1C2AD965702F}"/>
                </a:ext>
              </a:extLst>
            </p:cNvPr>
            <p:cNvSpPr/>
            <p:nvPr>
              <p:custDataLst>
                <p:tags r:id="rId60"/>
              </p:custDataLst>
            </p:nvPr>
          </p:nvSpPr>
          <p:spPr>
            <a:xfrm flipV="1">
              <a:off x="11394460" y="-8464567"/>
              <a:ext cx="39190" cy="86995"/>
            </a:xfrm>
            <a:custGeom>
              <a:avLst/>
              <a:gdLst>
                <a:gd name="connsiteX0" fmla="*/ 35829 w 39190"/>
                <a:gd name="connsiteY0" fmla="*/ 80712 h 86995"/>
                <a:gd name="connsiteX1" fmla="*/ 30654 w 39190"/>
                <a:gd name="connsiteY1" fmla="*/ 85624 h 86995"/>
                <a:gd name="connsiteX2" fmla="*/ 23411 w 39190"/>
                <a:gd name="connsiteY2" fmla="*/ 78518 h 86995"/>
                <a:gd name="connsiteX3" fmla="*/ 28585 w 39190"/>
                <a:gd name="connsiteY3" fmla="*/ 73601 h 86995"/>
                <a:gd name="connsiteX4" fmla="*/ 35829 w 39190"/>
                <a:gd name="connsiteY4" fmla="*/ 80712 h 86995"/>
                <a:gd name="connsiteX5" fmla="*/ 9440 w 39190"/>
                <a:gd name="connsiteY5" fmla="*/ 15041 h 86995"/>
                <a:gd name="connsiteX6" fmla="*/ 8281 w 39190"/>
                <a:gd name="connsiteY6" fmla="*/ 9614 h 86995"/>
                <a:gd name="connsiteX7" fmla="*/ 20565 w 39190"/>
                <a:gd name="connsiteY7" fmla="*/ -1372 h 86995"/>
                <a:gd name="connsiteX8" fmla="*/ 39190 w 39190"/>
                <a:gd name="connsiteY8" fmla="*/ 18406 h 86995"/>
                <a:gd name="connsiteX9" fmla="*/ 37121 w 39190"/>
                <a:gd name="connsiteY9" fmla="*/ 20085 h 86995"/>
                <a:gd name="connsiteX10" fmla="*/ 34664 w 39190"/>
                <a:gd name="connsiteY10" fmla="*/ 17885 h 86995"/>
                <a:gd name="connsiteX11" fmla="*/ 20954 w 39190"/>
                <a:gd name="connsiteY11" fmla="*/ 2248 h 86995"/>
                <a:gd name="connsiteX12" fmla="*/ 17720 w 39190"/>
                <a:gd name="connsiteY12" fmla="*/ 6770 h 86995"/>
                <a:gd name="connsiteX13" fmla="*/ 19789 w 39190"/>
                <a:gd name="connsiteY13" fmla="*/ 15041 h 86995"/>
                <a:gd name="connsiteX14" fmla="*/ 23927 w 39190"/>
                <a:gd name="connsiteY14" fmla="*/ 25385 h 86995"/>
                <a:gd name="connsiteX15" fmla="*/ 30266 w 39190"/>
                <a:gd name="connsiteY15" fmla="*/ 41804 h 86995"/>
                <a:gd name="connsiteX16" fmla="*/ 31042 w 39190"/>
                <a:gd name="connsiteY16" fmla="*/ 45940 h 86995"/>
                <a:gd name="connsiteX17" fmla="*/ 18752 w 39190"/>
                <a:gd name="connsiteY17" fmla="*/ 56927 h 86995"/>
                <a:gd name="connsiteX18" fmla="*/ 0 w 39190"/>
                <a:gd name="connsiteY18" fmla="*/ 37148 h 86995"/>
                <a:gd name="connsiteX19" fmla="*/ 2196 w 39190"/>
                <a:gd name="connsiteY19" fmla="*/ 35468 h 86995"/>
                <a:gd name="connsiteX20" fmla="*/ 4525 w 39190"/>
                <a:gd name="connsiteY20" fmla="*/ 37536 h 86995"/>
                <a:gd name="connsiteX21" fmla="*/ 18363 w 39190"/>
                <a:gd name="connsiteY21" fmla="*/ 53307 h 86995"/>
                <a:gd name="connsiteX22" fmla="*/ 21597 w 39190"/>
                <a:gd name="connsiteY22" fmla="*/ 48784 h 86995"/>
                <a:gd name="connsiteX23" fmla="*/ 17593 w 39190"/>
                <a:gd name="connsiteY23" fmla="*/ 35856 h 86995"/>
                <a:gd name="connsiteX24" fmla="*/ 9440 w 39190"/>
                <a:gd name="connsiteY24" fmla="*/ 15041 h 869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9190" h="86995">
                  <a:moveTo>
                    <a:pt x="35829" y="80712"/>
                  </a:moveTo>
                  <a:cubicBezTo>
                    <a:pt x="35829" y="82780"/>
                    <a:pt x="34276" y="85624"/>
                    <a:pt x="30654" y="85624"/>
                  </a:cubicBezTo>
                  <a:cubicBezTo>
                    <a:pt x="27160" y="85624"/>
                    <a:pt x="23411" y="82265"/>
                    <a:pt x="23411" y="78518"/>
                  </a:cubicBezTo>
                  <a:cubicBezTo>
                    <a:pt x="23411" y="76317"/>
                    <a:pt x="25091" y="73601"/>
                    <a:pt x="28585" y="73601"/>
                  </a:cubicBezTo>
                  <a:cubicBezTo>
                    <a:pt x="32335" y="73601"/>
                    <a:pt x="35829" y="77220"/>
                    <a:pt x="35829" y="80712"/>
                  </a:cubicBezTo>
                  <a:close/>
                  <a:moveTo>
                    <a:pt x="9440" y="15041"/>
                  </a:moveTo>
                  <a:cubicBezTo>
                    <a:pt x="8924" y="13362"/>
                    <a:pt x="8281" y="11810"/>
                    <a:pt x="8281" y="9614"/>
                  </a:cubicBezTo>
                  <a:cubicBezTo>
                    <a:pt x="8281" y="3538"/>
                    <a:pt x="13450" y="-1372"/>
                    <a:pt x="20565" y="-1372"/>
                  </a:cubicBezTo>
                  <a:cubicBezTo>
                    <a:pt x="33499" y="-1372"/>
                    <a:pt x="39190" y="16466"/>
                    <a:pt x="39190" y="18406"/>
                  </a:cubicBezTo>
                  <a:cubicBezTo>
                    <a:pt x="39190" y="20085"/>
                    <a:pt x="37509" y="20085"/>
                    <a:pt x="37121" y="20085"/>
                  </a:cubicBezTo>
                  <a:cubicBezTo>
                    <a:pt x="35308" y="20085"/>
                    <a:pt x="35180" y="19309"/>
                    <a:pt x="34664" y="17885"/>
                  </a:cubicBezTo>
                  <a:cubicBezTo>
                    <a:pt x="31686" y="7546"/>
                    <a:pt x="25995" y="2248"/>
                    <a:pt x="20954" y="2248"/>
                  </a:cubicBezTo>
                  <a:cubicBezTo>
                    <a:pt x="18363" y="2248"/>
                    <a:pt x="17720" y="3926"/>
                    <a:pt x="17720" y="6770"/>
                  </a:cubicBezTo>
                  <a:cubicBezTo>
                    <a:pt x="17720" y="9742"/>
                    <a:pt x="18624" y="12198"/>
                    <a:pt x="19789" y="15041"/>
                  </a:cubicBezTo>
                  <a:cubicBezTo>
                    <a:pt x="21081" y="18533"/>
                    <a:pt x="22507" y="22025"/>
                    <a:pt x="23927" y="25385"/>
                  </a:cubicBezTo>
                  <a:cubicBezTo>
                    <a:pt x="25091" y="28489"/>
                    <a:pt x="29750" y="40252"/>
                    <a:pt x="30266" y="41804"/>
                  </a:cubicBezTo>
                  <a:cubicBezTo>
                    <a:pt x="30654" y="43096"/>
                    <a:pt x="31042" y="44648"/>
                    <a:pt x="31042" y="45940"/>
                  </a:cubicBezTo>
                  <a:cubicBezTo>
                    <a:pt x="31042" y="52015"/>
                    <a:pt x="25868" y="56927"/>
                    <a:pt x="18752" y="56927"/>
                  </a:cubicBezTo>
                  <a:cubicBezTo>
                    <a:pt x="5951" y="56927"/>
                    <a:pt x="0" y="39348"/>
                    <a:pt x="0" y="37148"/>
                  </a:cubicBezTo>
                  <a:cubicBezTo>
                    <a:pt x="0" y="35468"/>
                    <a:pt x="1814" y="35468"/>
                    <a:pt x="2196" y="35468"/>
                  </a:cubicBezTo>
                  <a:cubicBezTo>
                    <a:pt x="4010" y="35468"/>
                    <a:pt x="4137" y="36117"/>
                    <a:pt x="4525" y="37536"/>
                  </a:cubicBezTo>
                  <a:cubicBezTo>
                    <a:pt x="7892" y="48656"/>
                    <a:pt x="13583" y="53307"/>
                    <a:pt x="18363" y="53307"/>
                  </a:cubicBezTo>
                  <a:cubicBezTo>
                    <a:pt x="20438" y="53307"/>
                    <a:pt x="21597" y="52276"/>
                    <a:pt x="21597" y="48784"/>
                  </a:cubicBezTo>
                  <a:cubicBezTo>
                    <a:pt x="21597" y="45812"/>
                    <a:pt x="20826" y="43872"/>
                    <a:pt x="17593" y="35856"/>
                  </a:cubicBezTo>
                  <a:lnTo>
                    <a:pt x="9440" y="15041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143" name="任意多边形: 形状 1142">
              <a:extLst>
                <a:ext uri="{FF2B5EF4-FFF2-40B4-BE49-F238E27FC236}">
                  <a16:creationId xmlns:a16="http://schemas.microsoft.com/office/drawing/2014/main" id="{8FAFCD56-3E8C-07FD-4EC7-52C9F03D83AE}"/>
                </a:ext>
              </a:extLst>
            </p:cNvPr>
            <p:cNvSpPr/>
            <p:nvPr>
              <p:custDataLst>
                <p:tags r:id="rId61"/>
              </p:custDataLst>
            </p:nvPr>
          </p:nvSpPr>
          <p:spPr>
            <a:xfrm flipV="1">
              <a:off x="11454607" y="-8414411"/>
              <a:ext cx="87431" cy="6335"/>
            </a:xfrm>
            <a:custGeom>
              <a:avLst/>
              <a:gdLst>
                <a:gd name="connsiteX0" fmla="*/ 82257 w 87431"/>
                <a:gd name="connsiteY0" fmla="*/ -1371 h 6335"/>
                <a:gd name="connsiteX1" fmla="*/ 87432 w 87431"/>
                <a:gd name="connsiteY1" fmla="*/ 1733 h 6335"/>
                <a:gd name="connsiteX2" fmla="*/ 82257 w 87431"/>
                <a:gd name="connsiteY2" fmla="*/ 4965 h 6335"/>
                <a:gd name="connsiteX3" fmla="*/ 5169 w 87431"/>
                <a:gd name="connsiteY3" fmla="*/ 4965 h 6335"/>
                <a:gd name="connsiteX4" fmla="*/ 0 w 87431"/>
                <a:gd name="connsiteY4" fmla="*/ 1861 h 6335"/>
                <a:gd name="connsiteX5" fmla="*/ 5169 w 87431"/>
                <a:gd name="connsiteY5" fmla="*/ -1371 h 6335"/>
                <a:gd name="connsiteX6" fmla="*/ 82257 w 87431"/>
                <a:gd name="connsiteY6" fmla="*/ -1371 h 6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7431" h="6335">
                  <a:moveTo>
                    <a:pt x="82257" y="-1371"/>
                  </a:moveTo>
                  <a:cubicBezTo>
                    <a:pt x="84326" y="-1371"/>
                    <a:pt x="87432" y="-1371"/>
                    <a:pt x="87432" y="1733"/>
                  </a:cubicBezTo>
                  <a:cubicBezTo>
                    <a:pt x="87432" y="4965"/>
                    <a:pt x="84459" y="4965"/>
                    <a:pt x="82257" y="4965"/>
                  </a:cubicBezTo>
                  <a:lnTo>
                    <a:pt x="5169" y="4965"/>
                  </a:lnTo>
                  <a:cubicBezTo>
                    <a:pt x="3100" y="4965"/>
                    <a:pt x="0" y="4965"/>
                    <a:pt x="0" y="1861"/>
                  </a:cubicBezTo>
                  <a:cubicBezTo>
                    <a:pt x="0" y="-1371"/>
                    <a:pt x="2973" y="-1371"/>
                    <a:pt x="5169" y="-1371"/>
                  </a:cubicBezTo>
                  <a:lnTo>
                    <a:pt x="82257" y="-1371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144" name="任意多边形: 形状 1143">
              <a:extLst>
                <a:ext uri="{FF2B5EF4-FFF2-40B4-BE49-F238E27FC236}">
                  <a16:creationId xmlns:a16="http://schemas.microsoft.com/office/drawing/2014/main" id="{6F9DD7E3-AEFF-ADFF-97F3-251A3B8A0CD4}"/>
                </a:ext>
              </a:extLst>
            </p:cNvPr>
            <p:cNvSpPr/>
            <p:nvPr>
              <p:custDataLst>
                <p:tags r:id="rId62"/>
              </p:custDataLst>
            </p:nvPr>
          </p:nvSpPr>
          <p:spPr>
            <a:xfrm flipV="1">
              <a:off x="11570204" y="-8464694"/>
              <a:ext cx="47077" cy="85833"/>
            </a:xfrm>
            <a:custGeom>
              <a:avLst/>
              <a:gdLst>
                <a:gd name="connsiteX0" fmla="*/ 29229 w 47077"/>
                <a:gd name="connsiteY0" fmla="*/ 80847 h 85833"/>
                <a:gd name="connsiteX1" fmla="*/ 25352 w 47077"/>
                <a:gd name="connsiteY1" fmla="*/ 84461 h 85833"/>
                <a:gd name="connsiteX2" fmla="*/ 0 w 47077"/>
                <a:gd name="connsiteY2" fmla="*/ 76190 h 85833"/>
                <a:gd name="connsiteX3" fmla="*/ 0 w 47077"/>
                <a:gd name="connsiteY3" fmla="*/ 71534 h 85833"/>
                <a:gd name="connsiteX4" fmla="*/ 18752 w 47077"/>
                <a:gd name="connsiteY4" fmla="*/ 75154 h 85833"/>
                <a:gd name="connsiteX5" fmla="*/ 18752 w 47077"/>
                <a:gd name="connsiteY5" fmla="*/ 9227 h 85833"/>
                <a:gd name="connsiteX6" fmla="*/ 5818 w 47077"/>
                <a:gd name="connsiteY6" fmla="*/ 3285 h 85833"/>
                <a:gd name="connsiteX7" fmla="*/ 904 w 47077"/>
                <a:gd name="connsiteY7" fmla="*/ 3285 h 85833"/>
                <a:gd name="connsiteX8" fmla="*/ 904 w 47077"/>
                <a:gd name="connsiteY8" fmla="*/ -1372 h 85833"/>
                <a:gd name="connsiteX9" fmla="*/ 23927 w 47077"/>
                <a:gd name="connsiteY9" fmla="*/ -856 h 85833"/>
                <a:gd name="connsiteX10" fmla="*/ 47077 w 47077"/>
                <a:gd name="connsiteY10" fmla="*/ -1372 h 85833"/>
                <a:gd name="connsiteX11" fmla="*/ 47077 w 47077"/>
                <a:gd name="connsiteY11" fmla="*/ 3285 h 85833"/>
                <a:gd name="connsiteX12" fmla="*/ 42163 w 47077"/>
                <a:gd name="connsiteY12" fmla="*/ 3285 h 85833"/>
                <a:gd name="connsiteX13" fmla="*/ 29229 w 47077"/>
                <a:gd name="connsiteY13" fmla="*/ 9227 h 85833"/>
                <a:gd name="connsiteX14" fmla="*/ 29229 w 47077"/>
                <a:gd name="connsiteY14" fmla="*/ 80847 h 85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7077" h="85833">
                  <a:moveTo>
                    <a:pt x="29229" y="80847"/>
                  </a:moveTo>
                  <a:cubicBezTo>
                    <a:pt x="29229" y="84333"/>
                    <a:pt x="28974" y="84461"/>
                    <a:pt x="25352" y="84461"/>
                  </a:cubicBezTo>
                  <a:cubicBezTo>
                    <a:pt x="17071" y="76318"/>
                    <a:pt x="5302" y="76190"/>
                    <a:pt x="0" y="76190"/>
                  </a:cubicBezTo>
                  <a:lnTo>
                    <a:pt x="0" y="71534"/>
                  </a:lnTo>
                  <a:cubicBezTo>
                    <a:pt x="3106" y="71534"/>
                    <a:pt x="11642" y="71534"/>
                    <a:pt x="18752" y="75154"/>
                  </a:cubicBezTo>
                  <a:lnTo>
                    <a:pt x="18752" y="9227"/>
                  </a:lnTo>
                  <a:cubicBezTo>
                    <a:pt x="18752" y="4965"/>
                    <a:pt x="18752" y="3285"/>
                    <a:pt x="5818" y="3285"/>
                  </a:cubicBezTo>
                  <a:lnTo>
                    <a:pt x="904" y="3285"/>
                  </a:lnTo>
                  <a:lnTo>
                    <a:pt x="904" y="-1372"/>
                  </a:lnTo>
                  <a:cubicBezTo>
                    <a:pt x="3234" y="-1244"/>
                    <a:pt x="19140" y="-856"/>
                    <a:pt x="23927" y="-856"/>
                  </a:cubicBezTo>
                  <a:cubicBezTo>
                    <a:pt x="27937" y="-856"/>
                    <a:pt x="44232" y="-1244"/>
                    <a:pt x="47077" y="-1372"/>
                  </a:cubicBezTo>
                  <a:lnTo>
                    <a:pt x="47077" y="3285"/>
                  </a:lnTo>
                  <a:lnTo>
                    <a:pt x="42163" y="3285"/>
                  </a:lnTo>
                  <a:cubicBezTo>
                    <a:pt x="29229" y="3285"/>
                    <a:pt x="29229" y="4965"/>
                    <a:pt x="29229" y="9227"/>
                  </a:cubicBezTo>
                  <a:lnTo>
                    <a:pt x="29229" y="80847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145" name="任意多边形: 形状 1144">
              <a:extLst>
                <a:ext uri="{FF2B5EF4-FFF2-40B4-BE49-F238E27FC236}">
                  <a16:creationId xmlns:a16="http://schemas.microsoft.com/office/drawing/2014/main" id="{1634F7EA-4188-EAA4-512A-D09085ED6A62}"/>
                </a:ext>
              </a:extLst>
            </p:cNvPr>
            <p:cNvSpPr/>
            <p:nvPr>
              <p:custDataLst>
                <p:tags r:id="rId63"/>
              </p:custDataLst>
            </p:nvPr>
          </p:nvSpPr>
          <p:spPr>
            <a:xfrm flipV="1">
              <a:off x="11649504" y="-8545011"/>
              <a:ext cx="42852" cy="184614"/>
            </a:xfrm>
            <a:custGeom>
              <a:avLst/>
              <a:gdLst>
                <a:gd name="connsiteX0" fmla="*/ 42853 w 42852"/>
                <a:gd name="connsiteY0" fmla="*/ 90933 h 184614"/>
                <a:gd name="connsiteX1" fmla="*/ 30660 w 42852"/>
                <a:gd name="connsiteY1" fmla="*/ 148530 h 184614"/>
                <a:gd name="connsiteX2" fmla="*/ 1849 w 42852"/>
                <a:gd name="connsiteY2" fmla="*/ 183239 h 184614"/>
                <a:gd name="connsiteX3" fmla="*/ 0 w 42852"/>
                <a:gd name="connsiteY3" fmla="*/ 181392 h 184614"/>
                <a:gd name="connsiteX4" fmla="*/ 3512 w 42852"/>
                <a:gd name="connsiteY4" fmla="*/ 177147 h 184614"/>
                <a:gd name="connsiteX5" fmla="*/ 32138 w 42852"/>
                <a:gd name="connsiteY5" fmla="*/ 90933 h 184614"/>
                <a:gd name="connsiteX6" fmla="*/ 2399 w 42852"/>
                <a:gd name="connsiteY6" fmla="*/ 3612 h 184614"/>
                <a:gd name="connsiteX7" fmla="*/ 0 w 42852"/>
                <a:gd name="connsiteY7" fmla="*/ 473 h 184614"/>
                <a:gd name="connsiteX8" fmla="*/ 1849 w 42852"/>
                <a:gd name="connsiteY8" fmla="*/ -1375 h 184614"/>
                <a:gd name="connsiteX9" fmla="*/ 31217 w 42852"/>
                <a:gd name="connsiteY9" fmla="*/ 34626 h 184614"/>
                <a:gd name="connsiteX10" fmla="*/ 42853 w 42852"/>
                <a:gd name="connsiteY10" fmla="*/ 90933 h 184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2852" h="184614">
                  <a:moveTo>
                    <a:pt x="42853" y="90933"/>
                  </a:moveTo>
                  <a:cubicBezTo>
                    <a:pt x="42853" y="105330"/>
                    <a:pt x="40824" y="127669"/>
                    <a:pt x="30660" y="148530"/>
                  </a:cubicBezTo>
                  <a:cubicBezTo>
                    <a:pt x="19581" y="171240"/>
                    <a:pt x="3691" y="183239"/>
                    <a:pt x="1849" y="183239"/>
                  </a:cubicBezTo>
                  <a:cubicBezTo>
                    <a:pt x="736" y="183239"/>
                    <a:pt x="0" y="182498"/>
                    <a:pt x="0" y="181392"/>
                  </a:cubicBezTo>
                  <a:cubicBezTo>
                    <a:pt x="0" y="180842"/>
                    <a:pt x="0" y="180471"/>
                    <a:pt x="3512" y="177147"/>
                  </a:cubicBezTo>
                  <a:cubicBezTo>
                    <a:pt x="21609" y="158868"/>
                    <a:pt x="32138" y="129516"/>
                    <a:pt x="32138" y="90933"/>
                  </a:cubicBezTo>
                  <a:cubicBezTo>
                    <a:pt x="32138" y="59362"/>
                    <a:pt x="25306" y="26870"/>
                    <a:pt x="2399" y="3612"/>
                  </a:cubicBezTo>
                  <a:cubicBezTo>
                    <a:pt x="0" y="1394"/>
                    <a:pt x="0" y="1023"/>
                    <a:pt x="0" y="473"/>
                  </a:cubicBezTo>
                  <a:cubicBezTo>
                    <a:pt x="0" y="-633"/>
                    <a:pt x="736" y="-1375"/>
                    <a:pt x="1849" y="-1375"/>
                  </a:cubicBezTo>
                  <a:cubicBezTo>
                    <a:pt x="3691" y="-1375"/>
                    <a:pt x="20317" y="11181"/>
                    <a:pt x="31217" y="34626"/>
                  </a:cubicBezTo>
                  <a:cubicBezTo>
                    <a:pt x="40639" y="54932"/>
                    <a:pt x="42853" y="75422"/>
                    <a:pt x="42853" y="90933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146" name="任意多边形: 形状 1145">
              <a:extLst>
                <a:ext uri="{FF2B5EF4-FFF2-40B4-BE49-F238E27FC236}">
                  <a16:creationId xmlns:a16="http://schemas.microsoft.com/office/drawing/2014/main" id="{17D7B1FB-7200-6375-BECE-9BB939A2FF4C}"/>
                </a:ext>
              </a:extLst>
            </p:cNvPr>
            <p:cNvSpPr/>
            <p:nvPr>
              <p:custDataLst>
                <p:tags r:id="rId64"/>
              </p:custDataLst>
            </p:nvPr>
          </p:nvSpPr>
          <p:spPr>
            <a:xfrm flipV="1">
              <a:off x="11762115" y="-8514183"/>
              <a:ext cx="122838" cy="122957"/>
            </a:xfrm>
            <a:custGeom>
              <a:avLst/>
              <a:gdLst>
                <a:gd name="connsiteX0" fmla="*/ 65204 w 122838"/>
                <a:gd name="connsiteY0" fmla="*/ 56408 h 122957"/>
                <a:gd name="connsiteX1" fmla="*/ 116741 w 122838"/>
                <a:gd name="connsiteY1" fmla="*/ 56408 h 122957"/>
                <a:gd name="connsiteX2" fmla="*/ 122838 w 122838"/>
                <a:gd name="connsiteY2" fmla="*/ 60103 h 122957"/>
                <a:gd name="connsiteX3" fmla="*/ 116741 w 122838"/>
                <a:gd name="connsiteY3" fmla="*/ 63792 h 122957"/>
                <a:gd name="connsiteX4" fmla="*/ 65204 w 122838"/>
                <a:gd name="connsiteY4" fmla="*/ 63792 h 122957"/>
                <a:gd name="connsiteX5" fmla="*/ 65204 w 122838"/>
                <a:gd name="connsiteY5" fmla="*/ 115488 h 122957"/>
                <a:gd name="connsiteX6" fmla="*/ 61512 w 122838"/>
                <a:gd name="connsiteY6" fmla="*/ 121582 h 122957"/>
                <a:gd name="connsiteX7" fmla="*/ 57815 w 122838"/>
                <a:gd name="connsiteY7" fmla="*/ 115488 h 122957"/>
                <a:gd name="connsiteX8" fmla="*/ 57815 w 122838"/>
                <a:gd name="connsiteY8" fmla="*/ 63792 h 122957"/>
                <a:gd name="connsiteX9" fmla="*/ 6096 w 122838"/>
                <a:gd name="connsiteY9" fmla="*/ 63792 h 122957"/>
                <a:gd name="connsiteX10" fmla="*/ 0 w 122838"/>
                <a:gd name="connsiteY10" fmla="*/ 60103 h 122957"/>
                <a:gd name="connsiteX11" fmla="*/ 6096 w 122838"/>
                <a:gd name="connsiteY11" fmla="*/ 56408 h 122957"/>
                <a:gd name="connsiteX12" fmla="*/ 57815 w 122838"/>
                <a:gd name="connsiteY12" fmla="*/ 56408 h 122957"/>
                <a:gd name="connsiteX13" fmla="*/ 57815 w 122838"/>
                <a:gd name="connsiteY13" fmla="*/ 4717 h 122957"/>
                <a:gd name="connsiteX14" fmla="*/ 61512 w 122838"/>
                <a:gd name="connsiteY14" fmla="*/ -1375 h 122957"/>
                <a:gd name="connsiteX15" fmla="*/ 65204 w 122838"/>
                <a:gd name="connsiteY15" fmla="*/ 4717 h 122957"/>
                <a:gd name="connsiteX16" fmla="*/ 65204 w 122838"/>
                <a:gd name="connsiteY16" fmla="*/ 56408 h 122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22838" h="122957">
                  <a:moveTo>
                    <a:pt x="65204" y="56408"/>
                  </a:moveTo>
                  <a:lnTo>
                    <a:pt x="116741" y="56408"/>
                  </a:lnTo>
                  <a:cubicBezTo>
                    <a:pt x="119326" y="56408"/>
                    <a:pt x="122838" y="56408"/>
                    <a:pt x="122838" y="60103"/>
                  </a:cubicBezTo>
                  <a:cubicBezTo>
                    <a:pt x="122838" y="63792"/>
                    <a:pt x="119326" y="63792"/>
                    <a:pt x="116741" y="63792"/>
                  </a:cubicBezTo>
                  <a:lnTo>
                    <a:pt x="65204" y="63792"/>
                  </a:lnTo>
                  <a:lnTo>
                    <a:pt x="65204" y="115488"/>
                  </a:lnTo>
                  <a:cubicBezTo>
                    <a:pt x="65204" y="118072"/>
                    <a:pt x="65204" y="121582"/>
                    <a:pt x="61512" y="121582"/>
                  </a:cubicBezTo>
                  <a:cubicBezTo>
                    <a:pt x="57815" y="121582"/>
                    <a:pt x="57815" y="118072"/>
                    <a:pt x="57815" y="115488"/>
                  </a:cubicBezTo>
                  <a:lnTo>
                    <a:pt x="57815" y="63792"/>
                  </a:lnTo>
                  <a:lnTo>
                    <a:pt x="6096" y="63792"/>
                  </a:lnTo>
                  <a:cubicBezTo>
                    <a:pt x="3512" y="63792"/>
                    <a:pt x="0" y="63792"/>
                    <a:pt x="0" y="60103"/>
                  </a:cubicBezTo>
                  <a:cubicBezTo>
                    <a:pt x="0" y="56408"/>
                    <a:pt x="3512" y="56408"/>
                    <a:pt x="6096" y="56408"/>
                  </a:cubicBezTo>
                  <a:lnTo>
                    <a:pt x="57815" y="56408"/>
                  </a:lnTo>
                  <a:lnTo>
                    <a:pt x="57815" y="4717"/>
                  </a:lnTo>
                  <a:cubicBezTo>
                    <a:pt x="57815" y="2135"/>
                    <a:pt x="57815" y="-1375"/>
                    <a:pt x="61512" y="-1375"/>
                  </a:cubicBezTo>
                  <a:cubicBezTo>
                    <a:pt x="65204" y="-1375"/>
                    <a:pt x="65204" y="2135"/>
                    <a:pt x="65204" y="4717"/>
                  </a:cubicBezTo>
                  <a:lnTo>
                    <a:pt x="65204" y="56408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147" name="任意多边形: 形状 1146">
              <a:extLst>
                <a:ext uri="{FF2B5EF4-FFF2-40B4-BE49-F238E27FC236}">
                  <a16:creationId xmlns:a16="http://schemas.microsoft.com/office/drawing/2014/main" id="{364FC7AC-BF38-6BFF-7B69-1BC0DAF773C8}"/>
                </a:ext>
              </a:extLst>
            </p:cNvPr>
            <p:cNvSpPr/>
            <p:nvPr>
              <p:custDataLst>
                <p:tags r:id="rId65"/>
              </p:custDataLst>
            </p:nvPr>
          </p:nvSpPr>
          <p:spPr>
            <a:xfrm flipV="1">
              <a:off x="11943817" y="-8533197"/>
              <a:ext cx="148879" cy="128680"/>
            </a:xfrm>
            <a:custGeom>
              <a:avLst/>
              <a:gdLst>
                <a:gd name="connsiteX0" fmla="*/ 128934 w 148879"/>
                <a:gd name="connsiteY0" fmla="*/ 113269 h 128680"/>
                <a:gd name="connsiteX1" fmla="*/ 134289 w 148879"/>
                <a:gd name="connsiteY1" fmla="*/ 118070 h 128680"/>
                <a:gd name="connsiteX2" fmla="*/ 144262 w 148879"/>
                <a:gd name="connsiteY2" fmla="*/ 118627 h 128680"/>
                <a:gd name="connsiteX3" fmla="*/ 148880 w 148879"/>
                <a:gd name="connsiteY3" fmla="*/ 118627 h 128680"/>
                <a:gd name="connsiteX4" fmla="*/ 148880 w 148879"/>
                <a:gd name="connsiteY4" fmla="*/ 127303 h 128680"/>
                <a:gd name="connsiteX5" fmla="*/ 124131 w 148879"/>
                <a:gd name="connsiteY5" fmla="*/ 126746 h 128680"/>
                <a:gd name="connsiteX6" fmla="*/ 99196 w 148879"/>
                <a:gd name="connsiteY6" fmla="*/ 127303 h 128680"/>
                <a:gd name="connsiteX7" fmla="*/ 99196 w 148879"/>
                <a:gd name="connsiteY7" fmla="*/ 118627 h 128680"/>
                <a:gd name="connsiteX8" fmla="*/ 103808 w 148879"/>
                <a:gd name="connsiteY8" fmla="*/ 118627 h 128680"/>
                <a:gd name="connsiteX9" fmla="*/ 113601 w 148879"/>
                <a:gd name="connsiteY9" fmla="*/ 118070 h 128680"/>
                <a:gd name="connsiteX10" fmla="*/ 119141 w 148879"/>
                <a:gd name="connsiteY10" fmla="*/ 113269 h 128680"/>
                <a:gd name="connsiteX11" fmla="*/ 119141 w 148879"/>
                <a:gd name="connsiteY11" fmla="*/ 43671 h 128680"/>
                <a:gd name="connsiteX12" fmla="*/ 78873 w 148879"/>
                <a:gd name="connsiteY12" fmla="*/ 7305 h 128680"/>
                <a:gd name="connsiteX13" fmla="*/ 46179 w 148879"/>
                <a:gd name="connsiteY13" fmla="*/ 41823 h 128680"/>
                <a:gd name="connsiteX14" fmla="*/ 46179 w 148879"/>
                <a:gd name="connsiteY14" fmla="*/ 118627 h 128680"/>
                <a:gd name="connsiteX15" fmla="*/ 66130 w 148879"/>
                <a:gd name="connsiteY15" fmla="*/ 118627 h 128680"/>
                <a:gd name="connsiteX16" fmla="*/ 66130 w 148879"/>
                <a:gd name="connsiteY16" fmla="*/ 127303 h 128680"/>
                <a:gd name="connsiteX17" fmla="*/ 33065 w 148879"/>
                <a:gd name="connsiteY17" fmla="*/ 126746 h 128680"/>
                <a:gd name="connsiteX18" fmla="*/ 0 w 148879"/>
                <a:gd name="connsiteY18" fmla="*/ 127303 h 128680"/>
                <a:gd name="connsiteX19" fmla="*/ 0 w 148879"/>
                <a:gd name="connsiteY19" fmla="*/ 118627 h 128680"/>
                <a:gd name="connsiteX20" fmla="*/ 19952 w 148879"/>
                <a:gd name="connsiteY20" fmla="*/ 118627 h 128680"/>
                <a:gd name="connsiteX21" fmla="*/ 19952 w 148879"/>
                <a:gd name="connsiteY21" fmla="*/ 43300 h 128680"/>
                <a:gd name="connsiteX22" fmla="*/ 78137 w 148879"/>
                <a:gd name="connsiteY22" fmla="*/ -1377 h 128680"/>
                <a:gd name="connsiteX23" fmla="*/ 128934 w 148879"/>
                <a:gd name="connsiteY23" fmla="*/ 42935 h 128680"/>
                <a:gd name="connsiteX24" fmla="*/ 128934 w 148879"/>
                <a:gd name="connsiteY24" fmla="*/ 113269 h 128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48879" h="128680">
                  <a:moveTo>
                    <a:pt x="128934" y="113269"/>
                  </a:moveTo>
                  <a:cubicBezTo>
                    <a:pt x="128934" y="117335"/>
                    <a:pt x="129114" y="117515"/>
                    <a:pt x="134289" y="118070"/>
                  </a:cubicBezTo>
                  <a:cubicBezTo>
                    <a:pt x="138722" y="118627"/>
                    <a:pt x="139093" y="118627"/>
                    <a:pt x="144262" y="118627"/>
                  </a:cubicBezTo>
                  <a:lnTo>
                    <a:pt x="148880" y="118627"/>
                  </a:lnTo>
                  <a:lnTo>
                    <a:pt x="148880" y="127303"/>
                  </a:lnTo>
                  <a:cubicBezTo>
                    <a:pt x="141863" y="126746"/>
                    <a:pt x="131334" y="126746"/>
                    <a:pt x="124131" y="126746"/>
                  </a:cubicBezTo>
                  <a:cubicBezTo>
                    <a:pt x="116371" y="126746"/>
                    <a:pt x="106763" y="126746"/>
                    <a:pt x="99196" y="127303"/>
                  </a:cubicBezTo>
                  <a:lnTo>
                    <a:pt x="99196" y="118627"/>
                  </a:lnTo>
                  <a:lnTo>
                    <a:pt x="103808" y="118627"/>
                  </a:lnTo>
                  <a:cubicBezTo>
                    <a:pt x="107134" y="118627"/>
                    <a:pt x="110275" y="118441"/>
                    <a:pt x="113601" y="118070"/>
                  </a:cubicBezTo>
                  <a:cubicBezTo>
                    <a:pt x="118956" y="117515"/>
                    <a:pt x="119141" y="117335"/>
                    <a:pt x="119141" y="113269"/>
                  </a:cubicBezTo>
                  <a:lnTo>
                    <a:pt x="119141" y="43671"/>
                  </a:lnTo>
                  <a:cubicBezTo>
                    <a:pt x="119141" y="16346"/>
                    <a:pt x="99010" y="7305"/>
                    <a:pt x="78873" y="7305"/>
                  </a:cubicBezTo>
                  <a:cubicBezTo>
                    <a:pt x="46550" y="7305"/>
                    <a:pt x="46179" y="31485"/>
                    <a:pt x="46179" y="41823"/>
                  </a:cubicBezTo>
                  <a:lnTo>
                    <a:pt x="46179" y="118627"/>
                  </a:lnTo>
                  <a:lnTo>
                    <a:pt x="66130" y="118627"/>
                  </a:lnTo>
                  <a:lnTo>
                    <a:pt x="66130" y="127303"/>
                  </a:lnTo>
                  <a:cubicBezTo>
                    <a:pt x="59107" y="126746"/>
                    <a:pt x="41010" y="126746"/>
                    <a:pt x="33065" y="126746"/>
                  </a:cubicBezTo>
                  <a:cubicBezTo>
                    <a:pt x="25121" y="126746"/>
                    <a:pt x="7018" y="126746"/>
                    <a:pt x="0" y="127303"/>
                  </a:cubicBezTo>
                  <a:lnTo>
                    <a:pt x="0" y="118627"/>
                  </a:lnTo>
                  <a:lnTo>
                    <a:pt x="19952" y="118627"/>
                  </a:lnTo>
                  <a:lnTo>
                    <a:pt x="19952" y="43300"/>
                  </a:lnTo>
                  <a:cubicBezTo>
                    <a:pt x="19952" y="18749"/>
                    <a:pt x="39898" y="-1377"/>
                    <a:pt x="78137" y="-1377"/>
                  </a:cubicBezTo>
                  <a:cubicBezTo>
                    <a:pt x="113231" y="-1377"/>
                    <a:pt x="128934" y="20226"/>
                    <a:pt x="128934" y="42935"/>
                  </a:cubicBezTo>
                  <a:lnTo>
                    <a:pt x="128934" y="113269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148" name="任意多边形: 形状 1147">
              <a:extLst>
                <a:ext uri="{FF2B5EF4-FFF2-40B4-BE49-F238E27FC236}">
                  <a16:creationId xmlns:a16="http://schemas.microsoft.com/office/drawing/2014/main" id="{FD41E195-5C14-3458-78D3-38D2B7B4E5F1}"/>
                </a:ext>
              </a:extLst>
            </p:cNvPr>
            <p:cNvSpPr/>
            <p:nvPr>
              <p:custDataLst>
                <p:tags r:id="rId66"/>
              </p:custDataLst>
            </p:nvPr>
          </p:nvSpPr>
          <p:spPr>
            <a:xfrm flipV="1">
              <a:off x="12108076" y="-8435870"/>
              <a:ext cx="60659" cy="58298"/>
            </a:xfrm>
            <a:custGeom>
              <a:avLst/>
              <a:gdLst>
                <a:gd name="connsiteX0" fmla="*/ 60660 w 60659"/>
                <a:gd name="connsiteY0" fmla="*/ 34306 h 58298"/>
                <a:gd name="connsiteX1" fmla="*/ 37249 w 60659"/>
                <a:gd name="connsiteY1" fmla="*/ 56928 h 58298"/>
                <a:gd name="connsiteX2" fmla="*/ 0 w 60659"/>
                <a:gd name="connsiteY2" fmla="*/ 21251 h 58298"/>
                <a:gd name="connsiteX3" fmla="*/ 23539 w 60659"/>
                <a:gd name="connsiteY3" fmla="*/ -1370 h 58298"/>
                <a:gd name="connsiteX4" fmla="*/ 60660 w 60659"/>
                <a:gd name="connsiteY4" fmla="*/ 34306 h 58298"/>
                <a:gd name="connsiteX5" fmla="*/ 23666 w 60659"/>
                <a:gd name="connsiteY5" fmla="*/ 2249 h 58298"/>
                <a:gd name="connsiteX6" fmla="*/ 10732 w 60659"/>
                <a:gd name="connsiteY6" fmla="*/ 16595 h 58298"/>
                <a:gd name="connsiteX7" fmla="*/ 18236 w 60659"/>
                <a:gd name="connsiteY7" fmla="*/ 41934 h 58298"/>
                <a:gd name="connsiteX8" fmla="*/ 37121 w 60659"/>
                <a:gd name="connsiteY8" fmla="*/ 53309 h 58298"/>
                <a:gd name="connsiteX9" fmla="*/ 50055 w 60659"/>
                <a:gd name="connsiteY9" fmla="*/ 38962 h 58298"/>
                <a:gd name="connsiteX10" fmla="*/ 42812 w 60659"/>
                <a:gd name="connsiteY10" fmla="*/ 14011 h 58298"/>
                <a:gd name="connsiteX11" fmla="*/ 23666 w 60659"/>
                <a:gd name="connsiteY11" fmla="*/ 2249 h 58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0659" h="58298">
                  <a:moveTo>
                    <a:pt x="60660" y="34306"/>
                  </a:moveTo>
                  <a:cubicBezTo>
                    <a:pt x="60660" y="48657"/>
                    <a:pt x="49922" y="56928"/>
                    <a:pt x="37249" y="56928"/>
                  </a:cubicBezTo>
                  <a:cubicBezTo>
                    <a:pt x="18109" y="56928"/>
                    <a:pt x="0" y="38962"/>
                    <a:pt x="0" y="21251"/>
                  </a:cubicBezTo>
                  <a:cubicBezTo>
                    <a:pt x="0" y="8325"/>
                    <a:pt x="9440" y="-1370"/>
                    <a:pt x="23539" y="-1370"/>
                  </a:cubicBezTo>
                  <a:cubicBezTo>
                    <a:pt x="42035" y="-1370"/>
                    <a:pt x="60660" y="15691"/>
                    <a:pt x="60660" y="34306"/>
                  </a:cubicBezTo>
                  <a:close/>
                  <a:moveTo>
                    <a:pt x="23666" y="2249"/>
                  </a:moveTo>
                  <a:cubicBezTo>
                    <a:pt x="17199" y="2249"/>
                    <a:pt x="10732" y="6384"/>
                    <a:pt x="10732" y="16595"/>
                  </a:cubicBezTo>
                  <a:cubicBezTo>
                    <a:pt x="10732" y="21895"/>
                    <a:pt x="13189" y="34566"/>
                    <a:pt x="18236" y="41934"/>
                  </a:cubicBezTo>
                  <a:cubicBezTo>
                    <a:pt x="23799" y="49949"/>
                    <a:pt x="31298" y="53309"/>
                    <a:pt x="37121" y="53309"/>
                  </a:cubicBezTo>
                  <a:cubicBezTo>
                    <a:pt x="44104" y="53309"/>
                    <a:pt x="50055" y="48524"/>
                    <a:pt x="50055" y="38962"/>
                  </a:cubicBezTo>
                  <a:cubicBezTo>
                    <a:pt x="50055" y="35858"/>
                    <a:pt x="48503" y="23059"/>
                    <a:pt x="42812" y="14011"/>
                  </a:cubicBezTo>
                  <a:cubicBezTo>
                    <a:pt x="37898" y="6384"/>
                    <a:pt x="30133" y="2249"/>
                    <a:pt x="23666" y="2249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149" name="任意多边形: 形状 1148">
              <a:extLst>
                <a:ext uri="{FF2B5EF4-FFF2-40B4-BE49-F238E27FC236}">
                  <a16:creationId xmlns:a16="http://schemas.microsoft.com/office/drawing/2014/main" id="{52A720C4-57B5-F1BE-B49D-C0972641C71B}"/>
                </a:ext>
              </a:extLst>
            </p:cNvPr>
            <p:cNvSpPr/>
            <p:nvPr>
              <p:custDataLst>
                <p:tags r:id="rId67"/>
              </p:custDataLst>
            </p:nvPr>
          </p:nvSpPr>
          <p:spPr>
            <a:xfrm flipV="1">
              <a:off x="12190531" y="-8534673"/>
              <a:ext cx="105291" cy="128122"/>
            </a:xfrm>
            <a:custGeom>
              <a:avLst/>
              <a:gdLst>
                <a:gd name="connsiteX0" fmla="*/ 12749 w 105291"/>
                <a:gd name="connsiteY0" fmla="*/ 7298 h 128122"/>
                <a:gd name="connsiteX1" fmla="*/ 0 w 105291"/>
                <a:gd name="connsiteY1" fmla="*/ 7298 h 128122"/>
                <a:gd name="connsiteX2" fmla="*/ 0 w 105291"/>
                <a:gd name="connsiteY2" fmla="*/ -1377 h 128122"/>
                <a:gd name="connsiteX3" fmla="*/ 23278 w 105291"/>
                <a:gd name="connsiteY3" fmla="*/ -822 h 128122"/>
                <a:gd name="connsiteX4" fmla="*/ 46550 w 105291"/>
                <a:gd name="connsiteY4" fmla="*/ -1377 h 128122"/>
                <a:gd name="connsiteX5" fmla="*/ 46550 w 105291"/>
                <a:gd name="connsiteY5" fmla="*/ 7298 h 128122"/>
                <a:gd name="connsiteX6" fmla="*/ 33807 w 105291"/>
                <a:gd name="connsiteY6" fmla="*/ 7298 h 128122"/>
                <a:gd name="connsiteX7" fmla="*/ 33807 w 105291"/>
                <a:gd name="connsiteY7" fmla="*/ 45882 h 128122"/>
                <a:gd name="connsiteX8" fmla="*/ 61326 w 105291"/>
                <a:gd name="connsiteY8" fmla="*/ 75054 h 128122"/>
                <a:gd name="connsiteX9" fmla="*/ 71485 w 105291"/>
                <a:gd name="connsiteY9" fmla="*/ 57147 h 128122"/>
                <a:gd name="connsiteX10" fmla="*/ 71485 w 105291"/>
                <a:gd name="connsiteY10" fmla="*/ 7298 h 128122"/>
                <a:gd name="connsiteX11" fmla="*/ 58742 w 105291"/>
                <a:gd name="connsiteY11" fmla="*/ 7298 h 128122"/>
                <a:gd name="connsiteX12" fmla="*/ 58742 w 105291"/>
                <a:gd name="connsiteY12" fmla="*/ -1377 h 128122"/>
                <a:gd name="connsiteX13" fmla="*/ 82014 w 105291"/>
                <a:gd name="connsiteY13" fmla="*/ -822 h 128122"/>
                <a:gd name="connsiteX14" fmla="*/ 105292 w 105291"/>
                <a:gd name="connsiteY14" fmla="*/ -1377 h 128122"/>
                <a:gd name="connsiteX15" fmla="*/ 105292 w 105291"/>
                <a:gd name="connsiteY15" fmla="*/ 7298 h 128122"/>
                <a:gd name="connsiteX16" fmla="*/ 92543 w 105291"/>
                <a:gd name="connsiteY16" fmla="*/ 7298 h 128122"/>
                <a:gd name="connsiteX17" fmla="*/ 92543 w 105291"/>
                <a:gd name="connsiteY17" fmla="*/ 55114 h 128122"/>
                <a:gd name="connsiteX18" fmla="*/ 64096 w 105291"/>
                <a:gd name="connsiteY18" fmla="*/ 81698 h 128122"/>
                <a:gd name="connsiteX19" fmla="*/ 32694 w 105291"/>
                <a:gd name="connsiteY19" fmla="*/ 63605 h 128122"/>
                <a:gd name="connsiteX20" fmla="*/ 32694 w 105291"/>
                <a:gd name="connsiteY20" fmla="*/ 126745 h 128122"/>
                <a:gd name="connsiteX21" fmla="*/ 0 w 105291"/>
                <a:gd name="connsiteY21" fmla="*/ 125269 h 128122"/>
                <a:gd name="connsiteX22" fmla="*/ 0 w 105291"/>
                <a:gd name="connsiteY22" fmla="*/ 116593 h 128122"/>
                <a:gd name="connsiteX23" fmla="*/ 12749 w 105291"/>
                <a:gd name="connsiteY23" fmla="*/ 109394 h 128122"/>
                <a:gd name="connsiteX24" fmla="*/ 12749 w 105291"/>
                <a:gd name="connsiteY24" fmla="*/ 7298 h 128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05291" h="128122">
                  <a:moveTo>
                    <a:pt x="12749" y="7298"/>
                  </a:moveTo>
                  <a:lnTo>
                    <a:pt x="0" y="7298"/>
                  </a:lnTo>
                  <a:lnTo>
                    <a:pt x="0" y="-1377"/>
                  </a:lnTo>
                  <a:cubicBezTo>
                    <a:pt x="5175" y="-1193"/>
                    <a:pt x="16255" y="-822"/>
                    <a:pt x="23278" y="-822"/>
                  </a:cubicBezTo>
                  <a:cubicBezTo>
                    <a:pt x="30480" y="-822"/>
                    <a:pt x="41381" y="-1193"/>
                    <a:pt x="46550" y="-1377"/>
                  </a:cubicBezTo>
                  <a:lnTo>
                    <a:pt x="46550" y="7298"/>
                  </a:lnTo>
                  <a:lnTo>
                    <a:pt x="33807" y="7298"/>
                  </a:lnTo>
                  <a:lnTo>
                    <a:pt x="33807" y="45882"/>
                  </a:lnTo>
                  <a:cubicBezTo>
                    <a:pt x="33807" y="66008"/>
                    <a:pt x="49690" y="75054"/>
                    <a:pt x="61326" y="75054"/>
                  </a:cubicBezTo>
                  <a:cubicBezTo>
                    <a:pt x="67608" y="75054"/>
                    <a:pt x="71485" y="71175"/>
                    <a:pt x="71485" y="57147"/>
                  </a:cubicBezTo>
                  <a:lnTo>
                    <a:pt x="71485" y="7298"/>
                  </a:lnTo>
                  <a:lnTo>
                    <a:pt x="58742" y="7298"/>
                  </a:lnTo>
                  <a:lnTo>
                    <a:pt x="58742" y="-1377"/>
                  </a:lnTo>
                  <a:cubicBezTo>
                    <a:pt x="63911" y="-1193"/>
                    <a:pt x="74996" y="-822"/>
                    <a:pt x="82014" y="-822"/>
                  </a:cubicBezTo>
                  <a:cubicBezTo>
                    <a:pt x="89217" y="-822"/>
                    <a:pt x="100117" y="-1193"/>
                    <a:pt x="105292" y="-1377"/>
                  </a:cubicBezTo>
                  <a:lnTo>
                    <a:pt x="105292" y="7298"/>
                  </a:lnTo>
                  <a:lnTo>
                    <a:pt x="92543" y="7298"/>
                  </a:lnTo>
                  <a:lnTo>
                    <a:pt x="92543" y="55114"/>
                  </a:lnTo>
                  <a:cubicBezTo>
                    <a:pt x="92543" y="74499"/>
                    <a:pt x="82570" y="81698"/>
                    <a:pt x="64096" y="81698"/>
                  </a:cubicBezTo>
                  <a:cubicBezTo>
                    <a:pt x="46365" y="81698"/>
                    <a:pt x="36947" y="70989"/>
                    <a:pt x="32694" y="63605"/>
                  </a:cubicBezTo>
                  <a:lnTo>
                    <a:pt x="32694" y="126745"/>
                  </a:lnTo>
                  <a:lnTo>
                    <a:pt x="0" y="125269"/>
                  </a:lnTo>
                  <a:lnTo>
                    <a:pt x="0" y="116593"/>
                  </a:lnTo>
                  <a:cubicBezTo>
                    <a:pt x="11457" y="116593"/>
                    <a:pt x="12749" y="116593"/>
                    <a:pt x="12749" y="109394"/>
                  </a:cubicBezTo>
                  <a:lnTo>
                    <a:pt x="12749" y="7298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150" name="任意多边形: 形状 1149">
              <a:extLst>
                <a:ext uri="{FF2B5EF4-FFF2-40B4-BE49-F238E27FC236}">
                  <a16:creationId xmlns:a16="http://schemas.microsoft.com/office/drawing/2014/main" id="{FEE66088-C4F3-0A60-0FF6-0C28AB09501D}"/>
                </a:ext>
              </a:extLst>
            </p:cNvPr>
            <p:cNvSpPr/>
            <p:nvPr>
              <p:custDataLst>
                <p:tags r:id="rId68"/>
              </p:custDataLst>
            </p:nvPr>
          </p:nvSpPr>
          <p:spPr>
            <a:xfrm flipV="1">
              <a:off x="12308142" y="-8572509"/>
              <a:ext cx="203122" cy="91004"/>
            </a:xfrm>
            <a:custGeom>
              <a:avLst/>
              <a:gdLst>
                <a:gd name="connsiteX0" fmla="*/ 65962 w 203122"/>
                <a:gd name="connsiteY0" fmla="*/ 85741 h 91004"/>
                <a:gd name="connsiteX1" fmla="*/ 66478 w 203122"/>
                <a:gd name="connsiteY1" fmla="*/ 87814 h 91004"/>
                <a:gd name="connsiteX2" fmla="*/ 64409 w 203122"/>
                <a:gd name="connsiteY2" fmla="*/ 89621 h 91004"/>
                <a:gd name="connsiteX3" fmla="*/ 47853 w 203122"/>
                <a:gd name="connsiteY3" fmla="*/ 88330 h 91004"/>
                <a:gd name="connsiteX4" fmla="*/ 45008 w 203122"/>
                <a:gd name="connsiteY4" fmla="*/ 85358 h 91004"/>
                <a:gd name="connsiteX5" fmla="*/ 48369 w 203122"/>
                <a:gd name="connsiteY5" fmla="*/ 83546 h 91004"/>
                <a:gd name="connsiteX6" fmla="*/ 54581 w 203122"/>
                <a:gd name="connsiteY6" fmla="*/ 81606 h 91004"/>
                <a:gd name="connsiteX7" fmla="*/ 54060 w 203122"/>
                <a:gd name="connsiteY7" fmla="*/ 78762 h 91004"/>
                <a:gd name="connsiteX8" fmla="*/ 46689 w 203122"/>
                <a:gd name="connsiteY8" fmla="*/ 49288 h 91004"/>
                <a:gd name="connsiteX9" fmla="*/ 33366 w 203122"/>
                <a:gd name="connsiteY9" fmla="*/ 56916 h 91004"/>
                <a:gd name="connsiteX10" fmla="*/ 0 w 203122"/>
                <a:gd name="connsiteY10" fmla="*/ 20075 h 91004"/>
                <a:gd name="connsiteX11" fmla="*/ 19529 w 203122"/>
                <a:gd name="connsiteY11" fmla="*/ -1383 h 91004"/>
                <a:gd name="connsiteX12" fmla="*/ 37893 w 203122"/>
                <a:gd name="connsiteY12" fmla="*/ 7664 h 91004"/>
                <a:gd name="connsiteX13" fmla="*/ 51214 w 203122"/>
                <a:gd name="connsiteY13" fmla="*/ -1383 h 91004"/>
                <a:gd name="connsiteX14" fmla="*/ 61436 w 203122"/>
                <a:gd name="connsiteY14" fmla="*/ 5468 h 91004"/>
                <a:gd name="connsiteX15" fmla="*/ 65962 w 203122"/>
                <a:gd name="connsiteY15" fmla="*/ 18395 h 91004"/>
                <a:gd name="connsiteX16" fmla="*/ 63893 w 203122"/>
                <a:gd name="connsiteY16" fmla="*/ 20075 h 91004"/>
                <a:gd name="connsiteX17" fmla="*/ 61049 w 203122"/>
                <a:gd name="connsiteY17" fmla="*/ 16067 h 91004"/>
                <a:gd name="connsiteX18" fmla="*/ 51603 w 203122"/>
                <a:gd name="connsiteY18" fmla="*/ 2236 h 91004"/>
                <a:gd name="connsiteX19" fmla="*/ 47338 w 203122"/>
                <a:gd name="connsiteY19" fmla="*/ 8566 h 91004"/>
                <a:gd name="connsiteX20" fmla="*/ 47981 w 203122"/>
                <a:gd name="connsiteY20" fmla="*/ 13872 h 91004"/>
                <a:gd name="connsiteX21" fmla="*/ 65962 w 203122"/>
                <a:gd name="connsiteY21" fmla="*/ 85741 h 91004"/>
                <a:gd name="connsiteX22" fmla="*/ 38414 w 203122"/>
                <a:gd name="connsiteY22" fmla="*/ 16067 h 91004"/>
                <a:gd name="connsiteX23" fmla="*/ 31814 w 203122"/>
                <a:gd name="connsiteY23" fmla="*/ 7408 h 91004"/>
                <a:gd name="connsiteX24" fmla="*/ 19917 w 203122"/>
                <a:gd name="connsiteY24" fmla="*/ 2236 h 91004"/>
                <a:gd name="connsiteX25" fmla="*/ 10471 w 203122"/>
                <a:gd name="connsiteY25" fmla="*/ 14776 h 91004"/>
                <a:gd name="connsiteX26" fmla="*/ 17199 w 203122"/>
                <a:gd name="connsiteY26" fmla="*/ 41018 h 91004"/>
                <a:gd name="connsiteX27" fmla="*/ 33366 w 203122"/>
                <a:gd name="connsiteY27" fmla="*/ 53296 h 91004"/>
                <a:gd name="connsiteX28" fmla="*/ 44881 w 203122"/>
                <a:gd name="connsiteY28" fmla="*/ 42048 h 91004"/>
                <a:gd name="connsiteX29" fmla="*/ 44493 w 203122"/>
                <a:gd name="connsiteY29" fmla="*/ 40242 h 91004"/>
                <a:gd name="connsiteX30" fmla="*/ 38414 w 203122"/>
                <a:gd name="connsiteY30" fmla="*/ 16067 h 91004"/>
                <a:gd name="connsiteX31" fmla="*/ 97986 w 203122"/>
                <a:gd name="connsiteY31" fmla="*/ 29383 h 91004"/>
                <a:gd name="connsiteX32" fmla="*/ 118806 w 203122"/>
                <a:gd name="connsiteY32" fmla="*/ 32098 h 91004"/>
                <a:gd name="connsiteX33" fmla="*/ 130187 w 203122"/>
                <a:gd name="connsiteY33" fmla="*/ 45540 h 91004"/>
                <a:gd name="connsiteX34" fmla="*/ 114153 w 203122"/>
                <a:gd name="connsiteY34" fmla="*/ 56916 h 91004"/>
                <a:gd name="connsiteX35" fmla="*/ 77675 w 203122"/>
                <a:gd name="connsiteY35" fmla="*/ 22919 h 91004"/>
                <a:gd name="connsiteX36" fmla="*/ 100958 w 203122"/>
                <a:gd name="connsiteY36" fmla="*/ -1383 h 91004"/>
                <a:gd name="connsiteX37" fmla="*/ 133032 w 203122"/>
                <a:gd name="connsiteY37" fmla="*/ 13224 h 91004"/>
                <a:gd name="connsiteX38" fmla="*/ 130836 w 203122"/>
                <a:gd name="connsiteY38" fmla="*/ 15418 h 91004"/>
                <a:gd name="connsiteX39" fmla="*/ 128768 w 203122"/>
                <a:gd name="connsiteY39" fmla="*/ 14127 h 91004"/>
                <a:gd name="connsiteX40" fmla="*/ 101219 w 203122"/>
                <a:gd name="connsiteY40" fmla="*/ 2236 h 91004"/>
                <a:gd name="connsiteX41" fmla="*/ 88285 w 203122"/>
                <a:gd name="connsiteY41" fmla="*/ 17874 h 91004"/>
                <a:gd name="connsiteX42" fmla="*/ 89838 w 203122"/>
                <a:gd name="connsiteY42" fmla="*/ 29383 h 91004"/>
                <a:gd name="connsiteX43" fmla="*/ 97986 w 203122"/>
                <a:gd name="connsiteY43" fmla="*/ 29383 h 91004"/>
                <a:gd name="connsiteX44" fmla="*/ 90870 w 203122"/>
                <a:gd name="connsiteY44" fmla="*/ 33002 h 91004"/>
                <a:gd name="connsiteX45" fmla="*/ 114153 w 203122"/>
                <a:gd name="connsiteY45" fmla="*/ 53296 h 91004"/>
                <a:gd name="connsiteX46" fmla="*/ 124630 w 203122"/>
                <a:gd name="connsiteY46" fmla="*/ 45540 h 91004"/>
                <a:gd name="connsiteX47" fmla="*/ 97209 w 203122"/>
                <a:gd name="connsiteY47" fmla="*/ 33002 h 91004"/>
                <a:gd name="connsiteX48" fmla="*/ 90870 w 203122"/>
                <a:gd name="connsiteY48" fmla="*/ 33002 h 91004"/>
                <a:gd name="connsiteX49" fmla="*/ 195751 w 203122"/>
                <a:gd name="connsiteY49" fmla="*/ 49421 h 91004"/>
                <a:gd name="connsiteX50" fmla="*/ 189157 w 203122"/>
                <a:gd name="connsiteY50" fmla="*/ 42182 h 91004"/>
                <a:gd name="connsiteX51" fmla="*/ 194198 w 203122"/>
                <a:gd name="connsiteY51" fmla="*/ 37398 h 91004"/>
                <a:gd name="connsiteX52" fmla="*/ 201576 w 203122"/>
                <a:gd name="connsiteY52" fmla="*/ 45668 h 91004"/>
                <a:gd name="connsiteX53" fmla="*/ 184497 w 203122"/>
                <a:gd name="connsiteY53" fmla="*/ 56916 h 91004"/>
                <a:gd name="connsiteX54" fmla="*/ 147121 w 203122"/>
                <a:gd name="connsiteY54" fmla="*/ 21106 h 91004"/>
                <a:gd name="connsiteX55" fmla="*/ 171048 w 203122"/>
                <a:gd name="connsiteY55" fmla="*/ -1383 h 91004"/>
                <a:gd name="connsiteX56" fmla="*/ 203122 w 203122"/>
                <a:gd name="connsiteY56" fmla="*/ 13224 h 91004"/>
                <a:gd name="connsiteX57" fmla="*/ 200927 w 203122"/>
                <a:gd name="connsiteY57" fmla="*/ 15418 h 91004"/>
                <a:gd name="connsiteX58" fmla="*/ 198857 w 203122"/>
                <a:gd name="connsiteY58" fmla="*/ 14127 h 91004"/>
                <a:gd name="connsiteX59" fmla="*/ 171309 w 203122"/>
                <a:gd name="connsiteY59" fmla="*/ 2236 h 91004"/>
                <a:gd name="connsiteX60" fmla="*/ 157853 w 203122"/>
                <a:gd name="connsiteY60" fmla="*/ 16583 h 91004"/>
                <a:gd name="connsiteX61" fmla="*/ 166395 w 203122"/>
                <a:gd name="connsiteY61" fmla="*/ 43346 h 91004"/>
                <a:gd name="connsiteX62" fmla="*/ 184497 w 203122"/>
                <a:gd name="connsiteY62" fmla="*/ 53296 h 91004"/>
                <a:gd name="connsiteX63" fmla="*/ 195751 w 203122"/>
                <a:gd name="connsiteY63" fmla="*/ 49421 h 91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203122" h="91004">
                  <a:moveTo>
                    <a:pt x="65962" y="85741"/>
                  </a:moveTo>
                  <a:cubicBezTo>
                    <a:pt x="66090" y="86002"/>
                    <a:pt x="66478" y="87681"/>
                    <a:pt x="66478" y="87814"/>
                  </a:cubicBezTo>
                  <a:cubicBezTo>
                    <a:pt x="66478" y="88457"/>
                    <a:pt x="65962" y="89621"/>
                    <a:pt x="64409" y="89621"/>
                  </a:cubicBezTo>
                  <a:cubicBezTo>
                    <a:pt x="61819" y="89621"/>
                    <a:pt x="51087" y="88591"/>
                    <a:pt x="47853" y="88330"/>
                  </a:cubicBezTo>
                  <a:cubicBezTo>
                    <a:pt x="46816" y="88202"/>
                    <a:pt x="45008" y="88069"/>
                    <a:pt x="45008" y="85358"/>
                  </a:cubicBezTo>
                  <a:cubicBezTo>
                    <a:pt x="45008" y="83546"/>
                    <a:pt x="46816" y="83546"/>
                    <a:pt x="48369" y="83546"/>
                  </a:cubicBezTo>
                  <a:cubicBezTo>
                    <a:pt x="54581" y="83546"/>
                    <a:pt x="54581" y="82642"/>
                    <a:pt x="54581" y="81606"/>
                  </a:cubicBezTo>
                  <a:cubicBezTo>
                    <a:pt x="54581" y="80702"/>
                    <a:pt x="54321" y="79926"/>
                    <a:pt x="54060" y="78762"/>
                  </a:cubicBezTo>
                  <a:lnTo>
                    <a:pt x="46689" y="49288"/>
                  </a:lnTo>
                  <a:cubicBezTo>
                    <a:pt x="43971" y="53557"/>
                    <a:pt x="39573" y="56916"/>
                    <a:pt x="33366" y="56916"/>
                  </a:cubicBezTo>
                  <a:cubicBezTo>
                    <a:pt x="16811" y="56916"/>
                    <a:pt x="0" y="38690"/>
                    <a:pt x="0" y="20075"/>
                  </a:cubicBezTo>
                  <a:cubicBezTo>
                    <a:pt x="0" y="7536"/>
                    <a:pt x="8402" y="-1383"/>
                    <a:pt x="19529" y="-1383"/>
                  </a:cubicBezTo>
                  <a:cubicBezTo>
                    <a:pt x="26511" y="-1383"/>
                    <a:pt x="32717" y="2624"/>
                    <a:pt x="37893" y="7664"/>
                  </a:cubicBezTo>
                  <a:cubicBezTo>
                    <a:pt x="40349" y="-92"/>
                    <a:pt x="47853" y="-1383"/>
                    <a:pt x="51214" y="-1383"/>
                  </a:cubicBezTo>
                  <a:cubicBezTo>
                    <a:pt x="55873" y="-1383"/>
                    <a:pt x="59107" y="1460"/>
                    <a:pt x="61436" y="5468"/>
                  </a:cubicBezTo>
                  <a:cubicBezTo>
                    <a:pt x="64281" y="10508"/>
                    <a:pt x="65962" y="17874"/>
                    <a:pt x="65962" y="18395"/>
                  </a:cubicBezTo>
                  <a:cubicBezTo>
                    <a:pt x="65962" y="20075"/>
                    <a:pt x="64281" y="20075"/>
                    <a:pt x="63893" y="20075"/>
                  </a:cubicBezTo>
                  <a:cubicBezTo>
                    <a:pt x="62080" y="20075"/>
                    <a:pt x="61952" y="19559"/>
                    <a:pt x="61049" y="16067"/>
                  </a:cubicBezTo>
                  <a:cubicBezTo>
                    <a:pt x="59495" y="9864"/>
                    <a:pt x="57039" y="2236"/>
                    <a:pt x="51603" y="2236"/>
                  </a:cubicBezTo>
                  <a:cubicBezTo>
                    <a:pt x="48242" y="2236"/>
                    <a:pt x="47338" y="5080"/>
                    <a:pt x="47338" y="8566"/>
                  </a:cubicBezTo>
                  <a:cubicBezTo>
                    <a:pt x="47338" y="11028"/>
                    <a:pt x="47593" y="12186"/>
                    <a:pt x="47981" y="13872"/>
                  </a:cubicBezTo>
                  <a:lnTo>
                    <a:pt x="65962" y="85741"/>
                  </a:lnTo>
                  <a:close/>
                  <a:moveTo>
                    <a:pt x="38414" y="16067"/>
                  </a:moveTo>
                  <a:cubicBezTo>
                    <a:pt x="37504" y="12448"/>
                    <a:pt x="34658" y="9864"/>
                    <a:pt x="31814" y="7408"/>
                  </a:cubicBezTo>
                  <a:cubicBezTo>
                    <a:pt x="30648" y="6372"/>
                    <a:pt x="25480" y="2236"/>
                    <a:pt x="19917" y="2236"/>
                  </a:cubicBezTo>
                  <a:cubicBezTo>
                    <a:pt x="15130" y="2236"/>
                    <a:pt x="10471" y="5596"/>
                    <a:pt x="10471" y="14776"/>
                  </a:cubicBezTo>
                  <a:cubicBezTo>
                    <a:pt x="10471" y="21627"/>
                    <a:pt x="14226" y="35846"/>
                    <a:pt x="17199" y="41018"/>
                  </a:cubicBezTo>
                  <a:cubicBezTo>
                    <a:pt x="23150" y="51356"/>
                    <a:pt x="29745" y="53296"/>
                    <a:pt x="33366" y="53296"/>
                  </a:cubicBezTo>
                  <a:cubicBezTo>
                    <a:pt x="42418" y="53296"/>
                    <a:pt x="44881" y="43474"/>
                    <a:pt x="44881" y="42048"/>
                  </a:cubicBezTo>
                  <a:cubicBezTo>
                    <a:pt x="44881" y="41533"/>
                    <a:pt x="44620" y="40630"/>
                    <a:pt x="44493" y="40242"/>
                  </a:cubicBezTo>
                  <a:lnTo>
                    <a:pt x="38414" y="16067"/>
                  </a:lnTo>
                  <a:close/>
                  <a:moveTo>
                    <a:pt x="97986" y="29383"/>
                  </a:moveTo>
                  <a:cubicBezTo>
                    <a:pt x="101608" y="29383"/>
                    <a:pt x="111824" y="29643"/>
                    <a:pt x="118806" y="32098"/>
                  </a:cubicBezTo>
                  <a:cubicBezTo>
                    <a:pt x="128380" y="35458"/>
                    <a:pt x="130187" y="41660"/>
                    <a:pt x="130187" y="45540"/>
                  </a:cubicBezTo>
                  <a:cubicBezTo>
                    <a:pt x="130187" y="52653"/>
                    <a:pt x="123077" y="56916"/>
                    <a:pt x="114153" y="56916"/>
                  </a:cubicBezTo>
                  <a:cubicBezTo>
                    <a:pt x="98629" y="56916"/>
                    <a:pt x="77675" y="45026"/>
                    <a:pt x="77675" y="22919"/>
                  </a:cubicBezTo>
                  <a:cubicBezTo>
                    <a:pt x="77675" y="9864"/>
                    <a:pt x="85828" y="-1383"/>
                    <a:pt x="100958" y="-1383"/>
                  </a:cubicBezTo>
                  <a:cubicBezTo>
                    <a:pt x="122816" y="-1383"/>
                    <a:pt x="133032" y="11410"/>
                    <a:pt x="133032" y="13224"/>
                  </a:cubicBezTo>
                  <a:cubicBezTo>
                    <a:pt x="133032" y="14000"/>
                    <a:pt x="131873" y="15418"/>
                    <a:pt x="130836" y="15418"/>
                  </a:cubicBezTo>
                  <a:cubicBezTo>
                    <a:pt x="130060" y="15418"/>
                    <a:pt x="129799" y="15164"/>
                    <a:pt x="128768" y="14127"/>
                  </a:cubicBezTo>
                  <a:cubicBezTo>
                    <a:pt x="118679" y="2236"/>
                    <a:pt x="103543" y="2236"/>
                    <a:pt x="101219" y="2236"/>
                  </a:cubicBezTo>
                  <a:cubicBezTo>
                    <a:pt x="93454" y="2236"/>
                    <a:pt x="88285" y="7408"/>
                    <a:pt x="88285" y="17874"/>
                  </a:cubicBezTo>
                  <a:cubicBezTo>
                    <a:pt x="88285" y="19687"/>
                    <a:pt x="88285" y="22270"/>
                    <a:pt x="89838" y="29383"/>
                  </a:cubicBezTo>
                  <a:lnTo>
                    <a:pt x="97986" y="29383"/>
                  </a:lnTo>
                  <a:close/>
                  <a:moveTo>
                    <a:pt x="90870" y="33002"/>
                  </a:moveTo>
                  <a:cubicBezTo>
                    <a:pt x="96172" y="51744"/>
                    <a:pt x="110531" y="53296"/>
                    <a:pt x="114153" y="53296"/>
                  </a:cubicBezTo>
                  <a:cubicBezTo>
                    <a:pt x="119844" y="53296"/>
                    <a:pt x="124630" y="50452"/>
                    <a:pt x="124630" y="45540"/>
                  </a:cubicBezTo>
                  <a:cubicBezTo>
                    <a:pt x="124630" y="33002"/>
                    <a:pt x="102772" y="33002"/>
                    <a:pt x="97209" y="33002"/>
                  </a:cubicBezTo>
                  <a:lnTo>
                    <a:pt x="90870" y="33002"/>
                  </a:lnTo>
                  <a:close/>
                  <a:moveTo>
                    <a:pt x="195751" y="49421"/>
                  </a:moveTo>
                  <a:cubicBezTo>
                    <a:pt x="191099" y="48645"/>
                    <a:pt x="189157" y="45026"/>
                    <a:pt x="189157" y="42182"/>
                  </a:cubicBezTo>
                  <a:cubicBezTo>
                    <a:pt x="189157" y="38690"/>
                    <a:pt x="191874" y="37398"/>
                    <a:pt x="194198" y="37398"/>
                  </a:cubicBezTo>
                  <a:cubicBezTo>
                    <a:pt x="197043" y="37398"/>
                    <a:pt x="201576" y="39466"/>
                    <a:pt x="201576" y="45668"/>
                  </a:cubicBezTo>
                  <a:cubicBezTo>
                    <a:pt x="201576" y="54460"/>
                    <a:pt x="191486" y="56916"/>
                    <a:pt x="184497" y="56916"/>
                  </a:cubicBezTo>
                  <a:cubicBezTo>
                    <a:pt x="165097" y="56916"/>
                    <a:pt x="147121" y="39078"/>
                    <a:pt x="147121" y="21106"/>
                  </a:cubicBezTo>
                  <a:cubicBezTo>
                    <a:pt x="147121" y="9992"/>
                    <a:pt x="154881" y="-1383"/>
                    <a:pt x="171048" y="-1383"/>
                  </a:cubicBezTo>
                  <a:cubicBezTo>
                    <a:pt x="192907" y="-1383"/>
                    <a:pt x="203122" y="11410"/>
                    <a:pt x="203122" y="13224"/>
                  </a:cubicBezTo>
                  <a:cubicBezTo>
                    <a:pt x="203122" y="14000"/>
                    <a:pt x="201963" y="15418"/>
                    <a:pt x="200927" y="15418"/>
                  </a:cubicBezTo>
                  <a:cubicBezTo>
                    <a:pt x="200150" y="15418"/>
                    <a:pt x="199888" y="15164"/>
                    <a:pt x="198857" y="14127"/>
                  </a:cubicBezTo>
                  <a:cubicBezTo>
                    <a:pt x="188768" y="2236"/>
                    <a:pt x="173632" y="2236"/>
                    <a:pt x="171309" y="2236"/>
                  </a:cubicBezTo>
                  <a:cubicBezTo>
                    <a:pt x="161996" y="2236"/>
                    <a:pt x="157853" y="8566"/>
                    <a:pt x="157853" y="16583"/>
                  </a:cubicBezTo>
                  <a:cubicBezTo>
                    <a:pt x="157853" y="20335"/>
                    <a:pt x="159667" y="34421"/>
                    <a:pt x="166395" y="43346"/>
                  </a:cubicBezTo>
                  <a:cubicBezTo>
                    <a:pt x="171309" y="49676"/>
                    <a:pt x="178031" y="53296"/>
                    <a:pt x="184497" y="53296"/>
                  </a:cubicBezTo>
                  <a:cubicBezTo>
                    <a:pt x="186311" y="53296"/>
                    <a:pt x="192517" y="53041"/>
                    <a:pt x="195751" y="49421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151" name="任意多边形: 形状 1150">
              <a:extLst>
                <a:ext uri="{FF2B5EF4-FFF2-40B4-BE49-F238E27FC236}">
                  <a16:creationId xmlns:a16="http://schemas.microsoft.com/office/drawing/2014/main" id="{F10E2FEA-28B0-6CCC-47B0-8B7C86934F32}"/>
                </a:ext>
              </a:extLst>
            </p:cNvPr>
            <p:cNvSpPr/>
            <p:nvPr>
              <p:custDataLst>
                <p:tags r:id="rId69"/>
              </p:custDataLst>
            </p:nvPr>
          </p:nvSpPr>
          <p:spPr>
            <a:xfrm flipV="1">
              <a:off x="12306328" y="-8446607"/>
              <a:ext cx="39190" cy="86997"/>
            </a:xfrm>
            <a:custGeom>
              <a:avLst/>
              <a:gdLst>
                <a:gd name="connsiteX0" fmla="*/ 35829 w 39190"/>
                <a:gd name="connsiteY0" fmla="*/ 80715 h 86997"/>
                <a:gd name="connsiteX1" fmla="*/ 30655 w 39190"/>
                <a:gd name="connsiteY1" fmla="*/ 85627 h 86997"/>
                <a:gd name="connsiteX2" fmla="*/ 23411 w 39190"/>
                <a:gd name="connsiteY2" fmla="*/ 78521 h 86997"/>
                <a:gd name="connsiteX3" fmla="*/ 28586 w 39190"/>
                <a:gd name="connsiteY3" fmla="*/ 73604 h 86997"/>
                <a:gd name="connsiteX4" fmla="*/ 35829 w 39190"/>
                <a:gd name="connsiteY4" fmla="*/ 80715 h 86997"/>
                <a:gd name="connsiteX5" fmla="*/ 9440 w 39190"/>
                <a:gd name="connsiteY5" fmla="*/ 15043 h 86997"/>
                <a:gd name="connsiteX6" fmla="*/ 8281 w 39190"/>
                <a:gd name="connsiteY6" fmla="*/ 9617 h 86997"/>
                <a:gd name="connsiteX7" fmla="*/ 20566 w 39190"/>
                <a:gd name="connsiteY7" fmla="*/ -1370 h 86997"/>
                <a:gd name="connsiteX8" fmla="*/ 39190 w 39190"/>
                <a:gd name="connsiteY8" fmla="*/ 18409 h 86997"/>
                <a:gd name="connsiteX9" fmla="*/ 37121 w 39190"/>
                <a:gd name="connsiteY9" fmla="*/ 20089 h 86997"/>
                <a:gd name="connsiteX10" fmla="*/ 34665 w 39190"/>
                <a:gd name="connsiteY10" fmla="*/ 17887 h 86997"/>
                <a:gd name="connsiteX11" fmla="*/ 20954 w 39190"/>
                <a:gd name="connsiteY11" fmla="*/ 2250 h 86997"/>
                <a:gd name="connsiteX12" fmla="*/ 17721 w 39190"/>
                <a:gd name="connsiteY12" fmla="*/ 6773 h 86997"/>
                <a:gd name="connsiteX13" fmla="*/ 19789 w 39190"/>
                <a:gd name="connsiteY13" fmla="*/ 15043 h 86997"/>
                <a:gd name="connsiteX14" fmla="*/ 23927 w 39190"/>
                <a:gd name="connsiteY14" fmla="*/ 25388 h 86997"/>
                <a:gd name="connsiteX15" fmla="*/ 30266 w 39190"/>
                <a:gd name="connsiteY15" fmla="*/ 41807 h 86997"/>
                <a:gd name="connsiteX16" fmla="*/ 31043 w 39190"/>
                <a:gd name="connsiteY16" fmla="*/ 45943 h 86997"/>
                <a:gd name="connsiteX17" fmla="*/ 18752 w 39190"/>
                <a:gd name="connsiteY17" fmla="*/ 56929 h 86997"/>
                <a:gd name="connsiteX18" fmla="*/ 0 w 39190"/>
                <a:gd name="connsiteY18" fmla="*/ 37150 h 86997"/>
                <a:gd name="connsiteX19" fmla="*/ 2196 w 39190"/>
                <a:gd name="connsiteY19" fmla="*/ 35471 h 86997"/>
                <a:gd name="connsiteX20" fmla="*/ 4525 w 39190"/>
                <a:gd name="connsiteY20" fmla="*/ 37538 h 86997"/>
                <a:gd name="connsiteX21" fmla="*/ 18364 w 39190"/>
                <a:gd name="connsiteY21" fmla="*/ 53309 h 86997"/>
                <a:gd name="connsiteX22" fmla="*/ 21597 w 39190"/>
                <a:gd name="connsiteY22" fmla="*/ 48787 h 86997"/>
                <a:gd name="connsiteX23" fmla="*/ 17593 w 39190"/>
                <a:gd name="connsiteY23" fmla="*/ 35859 h 86997"/>
                <a:gd name="connsiteX24" fmla="*/ 9440 w 39190"/>
                <a:gd name="connsiteY24" fmla="*/ 15043 h 86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9190" h="86997">
                  <a:moveTo>
                    <a:pt x="35829" y="80715"/>
                  </a:moveTo>
                  <a:cubicBezTo>
                    <a:pt x="35829" y="82783"/>
                    <a:pt x="34276" y="85627"/>
                    <a:pt x="30655" y="85627"/>
                  </a:cubicBezTo>
                  <a:cubicBezTo>
                    <a:pt x="27160" y="85627"/>
                    <a:pt x="23411" y="82267"/>
                    <a:pt x="23411" y="78521"/>
                  </a:cubicBezTo>
                  <a:cubicBezTo>
                    <a:pt x="23411" y="76320"/>
                    <a:pt x="25091" y="73604"/>
                    <a:pt x="28586" y="73604"/>
                  </a:cubicBezTo>
                  <a:cubicBezTo>
                    <a:pt x="32335" y="73604"/>
                    <a:pt x="35829" y="77223"/>
                    <a:pt x="35829" y="80715"/>
                  </a:cubicBezTo>
                  <a:close/>
                  <a:moveTo>
                    <a:pt x="9440" y="15043"/>
                  </a:moveTo>
                  <a:cubicBezTo>
                    <a:pt x="8924" y="13365"/>
                    <a:pt x="8281" y="11812"/>
                    <a:pt x="8281" y="9617"/>
                  </a:cubicBezTo>
                  <a:cubicBezTo>
                    <a:pt x="8281" y="3542"/>
                    <a:pt x="13450" y="-1370"/>
                    <a:pt x="20566" y="-1370"/>
                  </a:cubicBezTo>
                  <a:cubicBezTo>
                    <a:pt x="33499" y="-1370"/>
                    <a:pt x="39190" y="16469"/>
                    <a:pt x="39190" y="18409"/>
                  </a:cubicBezTo>
                  <a:cubicBezTo>
                    <a:pt x="39190" y="20089"/>
                    <a:pt x="37510" y="20089"/>
                    <a:pt x="37121" y="20089"/>
                  </a:cubicBezTo>
                  <a:cubicBezTo>
                    <a:pt x="35308" y="20089"/>
                    <a:pt x="35180" y="19313"/>
                    <a:pt x="34665" y="17887"/>
                  </a:cubicBezTo>
                  <a:cubicBezTo>
                    <a:pt x="31686" y="7549"/>
                    <a:pt x="25996" y="2250"/>
                    <a:pt x="20954" y="2250"/>
                  </a:cubicBezTo>
                  <a:cubicBezTo>
                    <a:pt x="18364" y="2250"/>
                    <a:pt x="17721" y="3930"/>
                    <a:pt x="17721" y="6773"/>
                  </a:cubicBezTo>
                  <a:cubicBezTo>
                    <a:pt x="17721" y="9745"/>
                    <a:pt x="18624" y="12201"/>
                    <a:pt x="19789" y="15043"/>
                  </a:cubicBezTo>
                  <a:cubicBezTo>
                    <a:pt x="21081" y="18537"/>
                    <a:pt x="22507" y="22028"/>
                    <a:pt x="23927" y="25388"/>
                  </a:cubicBezTo>
                  <a:cubicBezTo>
                    <a:pt x="25091" y="28492"/>
                    <a:pt x="29750" y="40255"/>
                    <a:pt x="30266" y="41807"/>
                  </a:cubicBezTo>
                  <a:cubicBezTo>
                    <a:pt x="30655" y="43099"/>
                    <a:pt x="31043" y="44651"/>
                    <a:pt x="31043" y="45943"/>
                  </a:cubicBezTo>
                  <a:cubicBezTo>
                    <a:pt x="31043" y="52017"/>
                    <a:pt x="25868" y="56929"/>
                    <a:pt x="18752" y="56929"/>
                  </a:cubicBezTo>
                  <a:cubicBezTo>
                    <a:pt x="5951" y="56929"/>
                    <a:pt x="0" y="39351"/>
                    <a:pt x="0" y="37150"/>
                  </a:cubicBezTo>
                  <a:cubicBezTo>
                    <a:pt x="0" y="35471"/>
                    <a:pt x="1814" y="35471"/>
                    <a:pt x="2196" y="35471"/>
                  </a:cubicBezTo>
                  <a:cubicBezTo>
                    <a:pt x="4010" y="35471"/>
                    <a:pt x="4137" y="36120"/>
                    <a:pt x="4525" y="37538"/>
                  </a:cubicBezTo>
                  <a:cubicBezTo>
                    <a:pt x="7893" y="48659"/>
                    <a:pt x="13583" y="53309"/>
                    <a:pt x="18364" y="53309"/>
                  </a:cubicBezTo>
                  <a:cubicBezTo>
                    <a:pt x="20438" y="53309"/>
                    <a:pt x="21597" y="52279"/>
                    <a:pt x="21597" y="48787"/>
                  </a:cubicBezTo>
                  <a:cubicBezTo>
                    <a:pt x="21597" y="45815"/>
                    <a:pt x="20826" y="43875"/>
                    <a:pt x="17593" y="35859"/>
                  </a:cubicBezTo>
                  <a:lnTo>
                    <a:pt x="9440" y="15043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152" name="任意多边形: 形状 1151">
              <a:extLst>
                <a:ext uri="{FF2B5EF4-FFF2-40B4-BE49-F238E27FC236}">
                  <a16:creationId xmlns:a16="http://schemas.microsoft.com/office/drawing/2014/main" id="{D27DEA9F-AFCE-ABCE-A7FC-C67D76596051}"/>
                </a:ext>
              </a:extLst>
            </p:cNvPr>
            <p:cNvSpPr/>
            <p:nvPr>
              <p:custDataLst>
                <p:tags r:id="rId70"/>
              </p:custDataLst>
            </p:nvPr>
          </p:nvSpPr>
          <p:spPr>
            <a:xfrm flipV="1">
              <a:off x="12366495" y="-8396451"/>
              <a:ext cx="87431" cy="6336"/>
            </a:xfrm>
            <a:custGeom>
              <a:avLst/>
              <a:gdLst>
                <a:gd name="connsiteX0" fmla="*/ 82257 w 87431"/>
                <a:gd name="connsiteY0" fmla="*/ -1369 h 6336"/>
                <a:gd name="connsiteX1" fmla="*/ 87432 w 87431"/>
                <a:gd name="connsiteY1" fmla="*/ 1736 h 6336"/>
                <a:gd name="connsiteX2" fmla="*/ 82257 w 87431"/>
                <a:gd name="connsiteY2" fmla="*/ 4968 h 6336"/>
                <a:gd name="connsiteX3" fmla="*/ 5169 w 87431"/>
                <a:gd name="connsiteY3" fmla="*/ 4968 h 6336"/>
                <a:gd name="connsiteX4" fmla="*/ 0 w 87431"/>
                <a:gd name="connsiteY4" fmla="*/ 1863 h 6336"/>
                <a:gd name="connsiteX5" fmla="*/ 5169 w 87431"/>
                <a:gd name="connsiteY5" fmla="*/ -1369 h 6336"/>
                <a:gd name="connsiteX6" fmla="*/ 82257 w 87431"/>
                <a:gd name="connsiteY6" fmla="*/ -1369 h 6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7431" h="6336">
                  <a:moveTo>
                    <a:pt x="82257" y="-1369"/>
                  </a:moveTo>
                  <a:cubicBezTo>
                    <a:pt x="84326" y="-1369"/>
                    <a:pt x="87432" y="-1369"/>
                    <a:pt x="87432" y="1736"/>
                  </a:cubicBezTo>
                  <a:cubicBezTo>
                    <a:pt x="87432" y="4968"/>
                    <a:pt x="84459" y="4968"/>
                    <a:pt x="82257" y="4968"/>
                  </a:cubicBezTo>
                  <a:lnTo>
                    <a:pt x="5169" y="4968"/>
                  </a:lnTo>
                  <a:cubicBezTo>
                    <a:pt x="3100" y="4968"/>
                    <a:pt x="0" y="4968"/>
                    <a:pt x="0" y="1863"/>
                  </a:cubicBezTo>
                  <a:cubicBezTo>
                    <a:pt x="0" y="-1369"/>
                    <a:pt x="2973" y="-1369"/>
                    <a:pt x="5169" y="-1369"/>
                  </a:cubicBezTo>
                  <a:lnTo>
                    <a:pt x="82257" y="-1369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153" name="任意多边形: 形状 1152">
              <a:extLst>
                <a:ext uri="{FF2B5EF4-FFF2-40B4-BE49-F238E27FC236}">
                  <a16:creationId xmlns:a16="http://schemas.microsoft.com/office/drawing/2014/main" id="{6E5C1C02-33CF-FC86-643C-7AD456EEC7D0}"/>
                </a:ext>
              </a:extLst>
            </p:cNvPr>
            <p:cNvSpPr/>
            <p:nvPr>
              <p:custDataLst>
                <p:tags r:id="rId71"/>
              </p:custDataLst>
            </p:nvPr>
          </p:nvSpPr>
          <p:spPr>
            <a:xfrm flipV="1">
              <a:off x="12482073" y="-8446734"/>
              <a:ext cx="47077" cy="85831"/>
            </a:xfrm>
            <a:custGeom>
              <a:avLst/>
              <a:gdLst>
                <a:gd name="connsiteX0" fmla="*/ 29229 w 47077"/>
                <a:gd name="connsiteY0" fmla="*/ 80849 h 85831"/>
                <a:gd name="connsiteX1" fmla="*/ 25352 w 47077"/>
                <a:gd name="connsiteY1" fmla="*/ 84462 h 85831"/>
                <a:gd name="connsiteX2" fmla="*/ 0 w 47077"/>
                <a:gd name="connsiteY2" fmla="*/ 76192 h 85831"/>
                <a:gd name="connsiteX3" fmla="*/ 0 w 47077"/>
                <a:gd name="connsiteY3" fmla="*/ 71536 h 85831"/>
                <a:gd name="connsiteX4" fmla="*/ 18752 w 47077"/>
                <a:gd name="connsiteY4" fmla="*/ 75156 h 85831"/>
                <a:gd name="connsiteX5" fmla="*/ 18752 w 47077"/>
                <a:gd name="connsiteY5" fmla="*/ 9229 h 85831"/>
                <a:gd name="connsiteX6" fmla="*/ 5818 w 47077"/>
                <a:gd name="connsiteY6" fmla="*/ 3287 h 85831"/>
                <a:gd name="connsiteX7" fmla="*/ 904 w 47077"/>
                <a:gd name="connsiteY7" fmla="*/ 3287 h 85831"/>
                <a:gd name="connsiteX8" fmla="*/ 904 w 47077"/>
                <a:gd name="connsiteY8" fmla="*/ -1370 h 85831"/>
                <a:gd name="connsiteX9" fmla="*/ 23927 w 47077"/>
                <a:gd name="connsiteY9" fmla="*/ -854 h 85831"/>
                <a:gd name="connsiteX10" fmla="*/ 47077 w 47077"/>
                <a:gd name="connsiteY10" fmla="*/ -1370 h 85831"/>
                <a:gd name="connsiteX11" fmla="*/ 47077 w 47077"/>
                <a:gd name="connsiteY11" fmla="*/ 3287 h 85831"/>
                <a:gd name="connsiteX12" fmla="*/ 42163 w 47077"/>
                <a:gd name="connsiteY12" fmla="*/ 3287 h 85831"/>
                <a:gd name="connsiteX13" fmla="*/ 29229 w 47077"/>
                <a:gd name="connsiteY13" fmla="*/ 9229 h 85831"/>
                <a:gd name="connsiteX14" fmla="*/ 29229 w 47077"/>
                <a:gd name="connsiteY14" fmla="*/ 80849 h 85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7077" h="85831">
                  <a:moveTo>
                    <a:pt x="29229" y="80849"/>
                  </a:moveTo>
                  <a:cubicBezTo>
                    <a:pt x="29229" y="84335"/>
                    <a:pt x="28974" y="84462"/>
                    <a:pt x="25352" y="84462"/>
                  </a:cubicBezTo>
                  <a:cubicBezTo>
                    <a:pt x="17071" y="76320"/>
                    <a:pt x="5302" y="76192"/>
                    <a:pt x="0" y="76192"/>
                  </a:cubicBezTo>
                  <a:lnTo>
                    <a:pt x="0" y="71536"/>
                  </a:lnTo>
                  <a:cubicBezTo>
                    <a:pt x="3106" y="71536"/>
                    <a:pt x="11642" y="71536"/>
                    <a:pt x="18752" y="75156"/>
                  </a:cubicBezTo>
                  <a:lnTo>
                    <a:pt x="18752" y="9229"/>
                  </a:lnTo>
                  <a:cubicBezTo>
                    <a:pt x="18752" y="4966"/>
                    <a:pt x="18752" y="3287"/>
                    <a:pt x="5818" y="3287"/>
                  </a:cubicBezTo>
                  <a:lnTo>
                    <a:pt x="904" y="3287"/>
                  </a:lnTo>
                  <a:lnTo>
                    <a:pt x="904" y="-1370"/>
                  </a:lnTo>
                  <a:cubicBezTo>
                    <a:pt x="3234" y="-1242"/>
                    <a:pt x="19140" y="-854"/>
                    <a:pt x="23927" y="-854"/>
                  </a:cubicBezTo>
                  <a:cubicBezTo>
                    <a:pt x="27937" y="-854"/>
                    <a:pt x="44232" y="-1242"/>
                    <a:pt x="47077" y="-1370"/>
                  </a:cubicBezTo>
                  <a:lnTo>
                    <a:pt x="47077" y="3287"/>
                  </a:lnTo>
                  <a:lnTo>
                    <a:pt x="42163" y="3287"/>
                  </a:lnTo>
                  <a:cubicBezTo>
                    <a:pt x="29229" y="3287"/>
                    <a:pt x="29229" y="4966"/>
                    <a:pt x="29229" y="9229"/>
                  </a:cubicBezTo>
                  <a:lnTo>
                    <a:pt x="29229" y="80849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154" name="任意多边形: 形状 1153">
              <a:extLst>
                <a:ext uri="{FF2B5EF4-FFF2-40B4-BE49-F238E27FC236}">
                  <a16:creationId xmlns:a16="http://schemas.microsoft.com/office/drawing/2014/main" id="{CFDCE56F-30F1-BC0C-5A6D-A9A646B57390}"/>
                </a:ext>
              </a:extLst>
            </p:cNvPr>
            <p:cNvSpPr/>
            <p:nvPr>
              <p:custDataLst>
                <p:tags r:id="rId72"/>
              </p:custDataLst>
            </p:nvPr>
          </p:nvSpPr>
          <p:spPr>
            <a:xfrm flipV="1">
              <a:off x="12602243" y="-8514183"/>
              <a:ext cx="122838" cy="122957"/>
            </a:xfrm>
            <a:custGeom>
              <a:avLst/>
              <a:gdLst>
                <a:gd name="connsiteX0" fmla="*/ 65203 w 122838"/>
                <a:gd name="connsiteY0" fmla="*/ 56408 h 122957"/>
                <a:gd name="connsiteX1" fmla="*/ 116742 w 122838"/>
                <a:gd name="connsiteY1" fmla="*/ 56408 h 122957"/>
                <a:gd name="connsiteX2" fmla="*/ 122838 w 122838"/>
                <a:gd name="connsiteY2" fmla="*/ 60103 h 122957"/>
                <a:gd name="connsiteX3" fmla="*/ 116742 w 122838"/>
                <a:gd name="connsiteY3" fmla="*/ 63792 h 122957"/>
                <a:gd name="connsiteX4" fmla="*/ 65203 w 122838"/>
                <a:gd name="connsiteY4" fmla="*/ 63792 h 122957"/>
                <a:gd name="connsiteX5" fmla="*/ 65203 w 122838"/>
                <a:gd name="connsiteY5" fmla="*/ 115488 h 122957"/>
                <a:gd name="connsiteX6" fmla="*/ 61512 w 122838"/>
                <a:gd name="connsiteY6" fmla="*/ 121582 h 122957"/>
                <a:gd name="connsiteX7" fmla="*/ 57815 w 122838"/>
                <a:gd name="connsiteY7" fmla="*/ 115488 h 122957"/>
                <a:gd name="connsiteX8" fmla="*/ 57815 w 122838"/>
                <a:gd name="connsiteY8" fmla="*/ 63792 h 122957"/>
                <a:gd name="connsiteX9" fmla="*/ 6096 w 122838"/>
                <a:gd name="connsiteY9" fmla="*/ 63792 h 122957"/>
                <a:gd name="connsiteX10" fmla="*/ 0 w 122838"/>
                <a:gd name="connsiteY10" fmla="*/ 60103 h 122957"/>
                <a:gd name="connsiteX11" fmla="*/ 6096 w 122838"/>
                <a:gd name="connsiteY11" fmla="*/ 56408 h 122957"/>
                <a:gd name="connsiteX12" fmla="*/ 57815 w 122838"/>
                <a:gd name="connsiteY12" fmla="*/ 56408 h 122957"/>
                <a:gd name="connsiteX13" fmla="*/ 57815 w 122838"/>
                <a:gd name="connsiteY13" fmla="*/ 4717 h 122957"/>
                <a:gd name="connsiteX14" fmla="*/ 61512 w 122838"/>
                <a:gd name="connsiteY14" fmla="*/ -1375 h 122957"/>
                <a:gd name="connsiteX15" fmla="*/ 65203 w 122838"/>
                <a:gd name="connsiteY15" fmla="*/ 4717 h 122957"/>
                <a:gd name="connsiteX16" fmla="*/ 65203 w 122838"/>
                <a:gd name="connsiteY16" fmla="*/ 56408 h 122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22838" h="122957">
                  <a:moveTo>
                    <a:pt x="65203" y="56408"/>
                  </a:moveTo>
                  <a:lnTo>
                    <a:pt x="116742" y="56408"/>
                  </a:lnTo>
                  <a:cubicBezTo>
                    <a:pt x="119327" y="56408"/>
                    <a:pt x="122838" y="56408"/>
                    <a:pt x="122838" y="60103"/>
                  </a:cubicBezTo>
                  <a:cubicBezTo>
                    <a:pt x="122838" y="63792"/>
                    <a:pt x="119327" y="63792"/>
                    <a:pt x="116742" y="63792"/>
                  </a:cubicBezTo>
                  <a:lnTo>
                    <a:pt x="65203" y="63792"/>
                  </a:lnTo>
                  <a:lnTo>
                    <a:pt x="65203" y="115488"/>
                  </a:lnTo>
                  <a:cubicBezTo>
                    <a:pt x="65203" y="118072"/>
                    <a:pt x="65203" y="121582"/>
                    <a:pt x="61512" y="121582"/>
                  </a:cubicBezTo>
                  <a:cubicBezTo>
                    <a:pt x="57815" y="121582"/>
                    <a:pt x="57815" y="118072"/>
                    <a:pt x="57815" y="115488"/>
                  </a:cubicBezTo>
                  <a:lnTo>
                    <a:pt x="57815" y="63792"/>
                  </a:lnTo>
                  <a:lnTo>
                    <a:pt x="6096" y="63792"/>
                  </a:lnTo>
                  <a:cubicBezTo>
                    <a:pt x="3512" y="63792"/>
                    <a:pt x="0" y="63792"/>
                    <a:pt x="0" y="60103"/>
                  </a:cubicBezTo>
                  <a:cubicBezTo>
                    <a:pt x="0" y="56408"/>
                    <a:pt x="3512" y="56408"/>
                    <a:pt x="6096" y="56408"/>
                  </a:cubicBezTo>
                  <a:lnTo>
                    <a:pt x="57815" y="56408"/>
                  </a:lnTo>
                  <a:lnTo>
                    <a:pt x="57815" y="4717"/>
                  </a:lnTo>
                  <a:cubicBezTo>
                    <a:pt x="57815" y="2135"/>
                    <a:pt x="57815" y="-1375"/>
                    <a:pt x="61512" y="-1375"/>
                  </a:cubicBezTo>
                  <a:cubicBezTo>
                    <a:pt x="65203" y="-1375"/>
                    <a:pt x="65203" y="2135"/>
                    <a:pt x="65203" y="4717"/>
                  </a:cubicBezTo>
                  <a:lnTo>
                    <a:pt x="65203" y="56408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155" name="任意多边形: 形状 1154">
              <a:extLst>
                <a:ext uri="{FF2B5EF4-FFF2-40B4-BE49-F238E27FC236}">
                  <a16:creationId xmlns:a16="http://schemas.microsoft.com/office/drawing/2014/main" id="{A68BE567-54A4-A13B-ED24-DAAF22137BAB}"/>
                </a:ext>
              </a:extLst>
            </p:cNvPr>
            <p:cNvSpPr/>
            <p:nvPr>
              <p:custDataLst>
                <p:tags r:id="rId73"/>
              </p:custDataLst>
            </p:nvPr>
          </p:nvSpPr>
          <p:spPr>
            <a:xfrm flipV="1">
              <a:off x="12788468" y="-8535229"/>
              <a:ext cx="129669" cy="130712"/>
            </a:xfrm>
            <a:custGeom>
              <a:avLst/>
              <a:gdLst>
                <a:gd name="connsiteX0" fmla="*/ 129670 w 129669"/>
                <a:gd name="connsiteY0" fmla="*/ 124163 h 130712"/>
                <a:gd name="connsiteX1" fmla="*/ 126344 w 129669"/>
                <a:gd name="connsiteY1" fmla="*/ 129335 h 130712"/>
                <a:gd name="connsiteX2" fmla="*/ 122838 w 129669"/>
                <a:gd name="connsiteY2" fmla="*/ 127673 h 130712"/>
                <a:gd name="connsiteX3" fmla="*/ 110646 w 129669"/>
                <a:gd name="connsiteY3" fmla="*/ 116779 h 130712"/>
                <a:gd name="connsiteX4" fmla="*/ 74254 w 129669"/>
                <a:gd name="connsiteY4" fmla="*/ 129335 h 130712"/>
                <a:gd name="connsiteX5" fmla="*/ 0 w 129669"/>
                <a:gd name="connsiteY5" fmla="*/ 63976 h 130712"/>
                <a:gd name="connsiteX6" fmla="*/ 74254 w 129669"/>
                <a:gd name="connsiteY6" fmla="*/ -1377 h 130712"/>
                <a:gd name="connsiteX7" fmla="*/ 129670 w 129669"/>
                <a:gd name="connsiteY7" fmla="*/ 42565 h 130712"/>
                <a:gd name="connsiteX8" fmla="*/ 125237 w 129669"/>
                <a:gd name="connsiteY8" fmla="*/ 46439 h 130712"/>
                <a:gd name="connsiteX9" fmla="*/ 120990 w 129669"/>
                <a:gd name="connsiteY9" fmla="*/ 43300 h 130712"/>
                <a:gd name="connsiteX10" fmla="*/ 78688 w 129669"/>
                <a:gd name="connsiteY10" fmla="*/ 7305 h 130712"/>
                <a:gd name="connsiteX11" fmla="*/ 39161 w 129669"/>
                <a:gd name="connsiteY11" fmla="*/ 22994 h 130712"/>
                <a:gd name="connsiteX12" fmla="*/ 28261 w 129669"/>
                <a:gd name="connsiteY12" fmla="*/ 63976 h 130712"/>
                <a:gd name="connsiteX13" fmla="*/ 40453 w 129669"/>
                <a:gd name="connsiteY13" fmla="*/ 106440 h 130712"/>
                <a:gd name="connsiteX14" fmla="*/ 78137 w 129669"/>
                <a:gd name="connsiteY14" fmla="*/ 120654 h 130712"/>
                <a:gd name="connsiteX15" fmla="*/ 119697 w 129669"/>
                <a:gd name="connsiteY15" fmla="*/ 83181 h 130712"/>
                <a:gd name="connsiteX16" fmla="*/ 124681 w 129669"/>
                <a:gd name="connsiteY16" fmla="*/ 79301 h 130712"/>
                <a:gd name="connsiteX17" fmla="*/ 129670 w 129669"/>
                <a:gd name="connsiteY17" fmla="*/ 84473 h 130712"/>
                <a:gd name="connsiteX18" fmla="*/ 129670 w 129669"/>
                <a:gd name="connsiteY18" fmla="*/ 124163 h 130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29669" h="130712">
                  <a:moveTo>
                    <a:pt x="129670" y="124163"/>
                  </a:moveTo>
                  <a:cubicBezTo>
                    <a:pt x="129670" y="127673"/>
                    <a:pt x="129670" y="129335"/>
                    <a:pt x="126344" y="129335"/>
                  </a:cubicBezTo>
                  <a:cubicBezTo>
                    <a:pt x="124681" y="129335"/>
                    <a:pt x="124315" y="128964"/>
                    <a:pt x="122838" y="127673"/>
                  </a:cubicBezTo>
                  <a:lnTo>
                    <a:pt x="110646" y="116779"/>
                  </a:lnTo>
                  <a:cubicBezTo>
                    <a:pt x="99189" y="126011"/>
                    <a:pt x="86818" y="129335"/>
                    <a:pt x="74254" y="129335"/>
                  </a:cubicBezTo>
                  <a:cubicBezTo>
                    <a:pt x="28261" y="129335"/>
                    <a:pt x="0" y="101825"/>
                    <a:pt x="0" y="63976"/>
                  </a:cubicBezTo>
                  <a:cubicBezTo>
                    <a:pt x="0" y="26133"/>
                    <a:pt x="28261" y="-1377"/>
                    <a:pt x="74254" y="-1377"/>
                  </a:cubicBezTo>
                  <a:cubicBezTo>
                    <a:pt x="108797" y="-1377"/>
                    <a:pt x="129670" y="21332"/>
                    <a:pt x="129670" y="42565"/>
                  </a:cubicBezTo>
                  <a:cubicBezTo>
                    <a:pt x="129670" y="46253"/>
                    <a:pt x="128378" y="46439"/>
                    <a:pt x="125237" y="46439"/>
                  </a:cubicBezTo>
                  <a:cubicBezTo>
                    <a:pt x="122838" y="46439"/>
                    <a:pt x="121175" y="46439"/>
                    <a:pt x="120990" y="43300"/>
                  </a:cubicBezTo>
                  <a:cubicBezTo>
                    <a:pt x="119697" y="18564"/>
                    <a:pt x="97347" y="7305"/>
                    <a:pt x="78688" y="7305"/>
                  </a:cubicBezTo>
                  <a:cubicBezTo>
                    <a:pt x="64281" y="7305"/>
                    <a:pt x="48763" y="11735"/>
                    <a:pt x="39161" y="22994"/>
                  </a:cubicBezTo>
                  <a:cubicBezTo>
                    <a:pt x="30480" y="33517"/>
                    <a:pt x="28261" y="47365"/>
                    <a:pt x="28261" y="63976"/>
                  </a:cubicBezTo>
                  <a:cubicBezTo>
                    <a:pt x="28261" y="74315"/>
                    <a:pt x="28817" y="94255"/>
                    <a:pt x="40453" y="106440"/>
                  </a:cubicBezTo>
                  <a:cubicBezTo>
                    <a:pt x="52460" y="118627"/>
                    <a:pt x="68529" y="120654"/>
                    <a:pt x="78137" y="120654"/>
                  </a:cubicBezTo>
                  <a:cubicBezTo>
                    <a:pt x="98083" y="120654"/>
                    <a:pt x="115629" y="106626"/>
                    <a:pt x="119697" y="83181"/>
                  </a:cubicBezTo>
                  <a:cubicBezTo>
                    <a:pt x="120248" y="79672"/>
                    <a:pt x="120433" y="79301"/>
                    <a:pt x="124681" y="79301"/>
                  </a:cubicBezTo>
                  <a:cubicBezTo>
                    <a:pt x="129484" y="79301"/>
                    <a:pt x="129670" y="79672"/>
                    <a:pt x="129670" y="84473"/>
                  </a:cubicBezTo>
                  <a:lnTo>
                    <a:pt x="129670" y="124163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156" name="任意多边形: 形状 1155">
              <a:extLst>
                <a:ext uri="{FF2B5EF4-FFF2-40B4-BE49-F238E27FC236}">
                  <a16:creationId xmlns:a16="http://schemas.microsoft.com/office/drawing/2014/main" id="{8FDCAAB2-874E-89B0-6C53-F2598E6031A4}"/>
                </a:ext>
              </a:extLst>
            </p:cNvPr>
            <p:cNvSpPr/>
            <p:nvPr>
              <p:custDataLst>
                <p:tags r:id="rId74"/>
              </p:custDataLst>
            </p:nvPr>
          </p:nvSpPr>
          <p:spPr>
            <a:xfrm flipV="1">
              <a:off x="12938113" y="-8435870"/>
              <a:ext cx="60659" cy="58298"/>
            </a:xfrm>
            <a:custGeom>
              <a:avLst/>
              <a:gdLst>
                <a:gd name="connsiteX0" fmla="*/ 60660 w 60659"/>
                <a:gd name="connsiteY0" fmla="*/ 34306 h 58298"/>
                <a:gd name="connsiteX1" fmla="*/ 37249 w 60659"/>
                <a:gd name="connsiteY1" fmla="*/ 56928 h 58298"/>
                <a:gd name="connsiteX2" fmla="*/ 0 w 60659"/>
                <a:gd name="connsiteY2" fmla="*/ 21251 h 58298"/>
                <a:gd name="connsiteX3" fmla="*/ 23539 w 60659"/>
                <a:gd name="connsiteY3" fmla="*/ -1370 h 58298"/>
                <a:gd name="connsiteX4" fmla="*/ 60660 w 60659"/>
                <a:gd name="connsiteY4" fmla="*/ 34306 h 58298"/>
                <a:gd name="connsiteX5" fmla="*/ 23666 w 60659"/>
                <a:gd name="connsiteY5" fmla="*/ 2249 h 58298"/>
                <a:gd name="connsiteX6" fmla="*/ 10732 w 60659"/>
                <a:gd name="connsiteY6" fmla="*/ 16595 h 58298"/>
                <a:gd name="connsiteX7" fmla="*/ 18236 w 60659"/>
                <a:gd name="connsiteY7" fmla="*/ 41934 h 58298"/>
                <a:gd name="connsiteX8" fmla="*/ 37121 w 60659"/>
                <a:gd name="connsiteY8" fmla="*/ 53309 h 58298"/>
                <a:gd name="connsiteX9" fmla="*/ 50055 w 60659"/>
                <a:gd name="connsiteY9" fmla="*/ 38962 h 58298"/>
                <a:gd name="connsiteX10" fmla="*/ 42812 w 60659"/>
                <a:gd name="connsiteY10" fmla="*/ 14011 h 58298"/>
                <a:gd name="connsiteX11" fmla="*/ 23666 w 60659"/>
                <a:gd name="connsiteY11" fmla="*/ 2249 h 58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0659" h="58298">
                  <a:moveTo>
                    <a:pt x="60660" y="34306"/>
                  </a:moveTo>
                  <a:cubicBezTo>
                    <a:pt x="60660" y="48657"/>
                    <a:pt x="49922" y="56928"/>
                    <a:pt x="37249" y="56928"/>
                  </a:cubicBezTo>
                  <a:cubicBezTo>
                    <a:pt x="18109" y="56928"/>
                    <a:pt x="0" y="38962"/>
                    <a:pt x="0" y="21251"/>
                  </a:cubicBezTo>
                  <a:cubicBezTo>
                    <a:pt x="0" y="8325"/>
                    <a:pt x="9440" y="-1370"/>
                    <a:pt x="23539" y="-1370"/>
                  </a:cubicBezTo>
                  <a:cubicBezTo>
                    <a:pt x="42035" y="-1370"/>
                    <a:pt x="60660" y="15691"/>
                    <a:pt x="60660" y="34306"/>
                  </a:cubicBezTo>
                  <a:close/>
                  <a:moveTo>
                    <a:pt x="23666" y="2249"/>
                  </a:moveTo>
                  <a:cubicBezTo>
                    <a:pt x="17199" y="2249"/>
                    <a:pt x="10732" y="6384"/>
                    <a:pt x="10732" y="16595"/>
                  </a:cubicBezTo>
                  <a:cubicBezTo>
                    <a:pt x="10732" y="21895"/>
                    <a:pt x="13189" y="34566"/>
                    <a:pt x="18236" y="41934"/>
                  </a:cubicBezTo>
                  <a:cubicBezTo>
                    <a:pt x="23799" y="49949"/>
                    <a:pt x="31298" y="53309"/>
                    <a:pt x="37121" y="53309"/>
                  </a:cubicBezTo>
                  <a:cubicBezTo>
                    <a:pt x="44104" y="53309"/>
                    <a:pt x="50055" y="48524"/>
                    <a:pt x="50055" y="38962"/>
                  </a:cubicBezTo>
                  <a:cubicBezTo>
                    <a:pt x="50055" y="35858"/>
                    <a:pt x="48503" y="23059"/>
                    <a:pt x="42812" y="14011"/>
                  </a:cubicBezTo>
                  <a:cubicBezTo>
                    <a:pt x="37898" y="6384"/>
                    <a:pt x="30133" y="2249"/>
                    <a:pt x="23666" y="2249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157" name="任意多边形: 形状 1156">
              <a:extLst>
                <a:ext uri="{FF2B5EF4-FFF2-40B4-BE49-F238E27FC236}">
                  <a16:creationId xmlns:a16="http://schemas.microsoft.com/office/drawing/2014/main" id="{B80F7929-387B-1BCB-3F11-8031422D0745}"/>
                </a:ext>
              </a:extLst>
            </p:cNvPr>
            <p:cNvSpPr/>
            <p:nvPr>
              <p:custDataLst>
                <p:tags r:id="rId75"/>
              </p:custDataLst>
            </p:nvPr>
          </p:nvSpPr>
          <p:spPr>
            <a:xfrm flipV="1">
              <a:off x="13019258" y="-8490181"/>
              <a:ext cx="81277" cy="84736"/>
            </a:xfrm>
            <a:custGeom>
              <a:avLst/>
              <a:gdLst>
                <a:gd name="connsiteX0" fmla="*/ 59478 w 81277"/>
                <a:gd name="connsiteY0" fmla="*/ 74866 h 84736"/>
                <a:gd name="connsiteX1" fmla="*/ 55786 w 81277"/>
                <a:gd name="connsiteY1" fmla="*/ 66375 h 84736"/>
                <a:gd name="connsiteX2" fmla="*/ 67237 w 81277"/>
                <a:gd name="connsiteY2" fmla="*/ 54745 h 84736"/>
                <a:gd name="connsiteX3" fmla="*/ 78873 w 81277"/>
                <a:gd name="connsiteY3" fmla="*/ 66375 h 84736"/>
                <a:gd name="connsiteX4" fmla="*/ 46735 w 81277"/>
                <a:gd name="connsiteY4" fmla="*/ 83362 h 84736"/>
                <a:gd name="connsiteX5" fmla="*/ 0 w 81277"/>
                <a:gd name="connsiteY5" fmla="*/ 40713 h 84736"/>
                <a:gd name="connsiteX6" fmla="*/ 45813 w 81277"/>
                <a:gd name="connsiteY6" fmla="*/ -1375 h 84736"/>
                <a:gd name="connsiteX7" fmla="*/ 81278 w 81277"/>
                <a:gd name="connsiteY7" fmla="*/ 21328 h 84736"/>
                <a:gd name="connsiteX8" fmla="*/ 76844 w 81277"/>
                <a:gd name="connsiteY8" fmla="*/ 23917 h 84736"/>
                <a:gd name="connsiteX9" fmla="*/ 72412 w 81277"/>
                <a:gd name="connsiteY9" fmla="*/ 21148 h 84736"/>
                <a:gd name="connsiteX10" fmla="*/ 49319 w 81277"/>
                <a:gd name="connsiteY10" fmla="*/ 6009 h 84736"/>
                <a:gd name="connsiteX11" fmla="*/ 23643 w 81277"/>
                <a:gd name="connsiteY11" fmla="*/ 41640 h 84736"/>
                <a:gd name="connsiteX12" fmla="*/ 47471 w 81277"/>
                <a:gd name="connsiteY12" fmla="*/ 75978 h 84736"/>
                <a:gd name="connsiteX13" fmla="*/ 59478 w 81277"/>
                <a:gd name="connsiteY13" fmla="*/ 74866 h 8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1277" h="84736">
                  <a:moveTo>
                    <a:pt x="59478" y="74866"/>
                  </a:moveTo>
                  <a:cubicBezTo>
                    <a:pt x="56157" y="71912"/>
                    <a:pt x="55786" y="68038"/>
                    <a:pt x="55786" y="66375"/>
                  </a:cubicBezTo>
                  <a:cubicBezTo>
                    <a:pt x="55786" y="58255"/>
                    <a:pt x="62247" y="54745"/>
                    <a:pt x="67237" y="54745"/>
                  </a:cubicBezTo>
                  <a:cubicBezTo>
                    <a:pt x="72962" y="54745"/>
                    <a:pt x="78873" y="58621"/>
                    <a:pt x="78873" y="66375"/>
                  </a:cubicBezTo>
                  <a:cubicBezTo>
                    <a:pt x="78873" y="82256"/>
                    <a:pt x="57449" y="83362"/>
                    <a:pt x="46735" y="83362"/>
                  </a:cubicBezTo>
                  <a:cubicBezTo>
                    <a:pt x="13670" y="83362"/>
                    <a:pt x="0" y="62130"/>
                    <a:pt x="0" y="40713"/>
                  </a:cubicBezTo>
                  <a:cubicBezTo>
                    <a:pt x="0" y="16162"/>
                    <a:pt x="17367" y="-1375"/>
                    <a:pt x="45813" y="-1375"/>
                  </a:cubicBezTo>
                  <a:cubicBezTo>
                    <a:pt x="75732" y="-1375"/>
                    <a:pt x="81278" y="20036"/>
                    <a:pt x="81278" y="21328"/>
                  </a:cubicBezTo>
                  <a:cubicBezTo>
                    <a:pt x="81278" y="23917"/>
                    <a:pt x="78688" y="23917"/>
                    <a:pt x="76844" y="23917"/>
                  </a:cubicBezTo>
                  <a:cubicBezTo>
                    <a:pt x="73519" y="23917"/>
                    <a:pt x="73333" y="23546"/>
                    <a:pt x="72412" y="21148"/>
                  </a:cubicBezTo>
                  <a:cubicBezTo>
                    <a:pt x="67608" y="9513"/>
                    <a:pt x="58741" y="6009"/>
                    <a:pt x="49319" y="6009"/>
                  </a:cubicBezTo>
                  <a:cubicBezTo>
                    <a:pt x="23643" y="6009"/>
                    <a:pt x="23643" y="33149"/>
                    <a:pt x="23643" y="41640"/>
                  </a:cubicBezTo>
                  <a:cubicBezTo>
                    <a:pt x="23643" y="51977"/>
                    <a:pt x="23643" y="75978"/>
                    <a:pt x="47471" y="75978"/>
                  </a:cubicBezTo>
                  <a:cubicBezTo>
                    <a:pt x="53937" y="75978"/>
                    <a:pt x="57078" y="75422"/>
                    <a:pt x="59478" y="74866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158" name="任意多边形: 形状 1157">
              <a:extLst>
                <a:ext uri="{FF2B5EF4-FFF2-40B4-BE49-F238E27FC236}">
                  <a16:creationId xmlns:a16="http://schemas.microsoft.com/office/drawing/2014/main" id="{9C5841B3-16B3-FE4E-60BA-8570908747D3}"/>
                </a:ext>
              </a:extLst>
            </p:cNvPr>
            <p:cNvSpPr/>
            <p:nvPr>
              <p:custDataLst>
                <p:tags r:id="rId76"/>
              </p:custDataLst>
            </p:nvPr>
          </p:nvSpPr>
          <p:spPr>
            <a:xfrm flipV="1">
              <a:off x="13112741" y="-8464567"/>
              <a:ext cx="39190" cy="86995"/>
            </a:xfrm>
            <a:custGeom>
              <a:avLst/>
              <a:gdLst>
                <a:gd name="connsiteX0" fmla="*/ 35829 w 39190"/>
                <a:gd name="connsiteY0" fmla="*/ 80712 h 86995"/>
                <a:gd name="connsiteX1" fmla="*/ 30655 w 39190"/>
                <a:gd name="connsiteY1" fmla="*/ 85624 h 86995"/>
                <a:gd name="connsiteX2" fmla="*/ 23411 w 39190"/>
                <a:gd name="connsiteY2" fmla="*/ 78518 h 86995"/>
                <a:gd name="connsiteX3" fmla="*/ 28586 w 39190"/>
                <a:gd name="connsiteY3" fmla="*/ 73601 h 86995"/>
                <a:gd name="connsiteX4" fmla="*/ 35829 w 39190"/>
                <a:gd name="connsiteY4" fmla="*/ 80712 h 86995"/>
                <a:gd name="connsiteX5" fmla="*/ 9440 w 39190"/>
                <a:gd name="connsiteY5" fmla="*/ 15041 h 86995"/>
                <a:gd name="connsiteX6" fmla="*/ 8281 w 39190"/>
                <a:gd name="connsiteY6" fmla="*/ 9614 h 86995"/>
                <a:gd name="connsiteX7" fmla="*/ 20566 w 39190"/>
                <a:gd name="connsiteY7" fmla="*/ -1372 h 86995"/>
                <a:gd name="connsiteX8" fmla="*/ 39190 w 39190"/>
                <a:gd name="connsiteY8" fmla="*/ 18406 h 86995"/>
                <a:gd name="connsiteX9" fmla="*/ 37121 w 39190"/>
                <a:gd name="connsiteY9" fmla="*/ 20085 h 86995"/>
                <a:gd name="connsiteX10" fmla="*/ 34665 w 39190"/>
                <a:gd name="connsiteY10" fmla="*/ 17885 h 86995"/>
                <a:gd name="connsiteX11" fmla="*/ 20954 w 39190"/>
                <a:gd name="connsiteY11" fmla="*/ 2248 h 86995"/>
                <a:gd name="connsiteX12" fmla="*/ 17721 w 39190"/>
                <a:gd name="connsiteY12" fmla="*/ 6770 h 86995"/>
                <a:gd name="connsiteX13" fmla="*/ 19789 w 39190"/>
                <a:gd name="connsiteY13" fmla="*/ 15041 h 86995"/>
                <a:gd name="connsiteX14" fmla="*/ 23927 w 39190"/>
                <a:gd name="connsiteY14" fmla="*/ 25385 h 86995"/>
                <a:gd name="connsiteX15" fmla="*/ 30266 w 39190"/>
                <a:gd name="connsiteY15" fmla="*/ 41804 h 86995"/>
                <a:gd name="connsiteX16" fmla="*/ 31042 w 39190"/>
                <a:gd name="connsiteY16" fmla="*/ 45940 h 86995"/>
                <a:gd name="connsiteX17" fmla="*/ 18752 w 39190"/>
                <a:gd name="connsiteY17" fmla="*/ 56927 h 86995"/>
                <a:gd name="connsiteX18" fmla="*/ 0 w 39190"/>
                <a:gd name="connsiteY18" fmla="*/ 37148 h 86995"/>
                <a:gd name="connsiteX19" fmla="*/ 2196 w 39190"/>
                <a:gd name="connsiteY19" fmla="*/ 35468 h 86995"/>
                <a:gd name="connsiteX20" fmla="*/ 4525 w 39190"/>
                <a:gd name="connsiteY20" fmla="*/ 37536 h 86995"/>
                <a:gd name="connsiteX21" fmla="*/ 18363 w 39190"/>
                <a:gd name="connsiteY21" fmla="*/ 53307 h 86995"/>
                <a:gd name="connsiteX22" fmla="*/ 21597 w 39190"/>
                <a:gd name="connsiteY22" fmla="*/ 48784 h 86995"/>
                <a:gd name="connsiteX23" fmla="*/ 17593 w 39190"/>
                <a:gd name="connsiteY23" fmla="*/ 35856 h 86995"/>
                <a:gd name="connsiteX24" fmla="*/ 9440 w 39190"/>
                <a:gd name="connsiteY24" fmla="*/ 15041 h 869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9190" h="86995">
                  <a:moveTo>
                    <a:pt x="35829" y="80712"/>
                  </a:moveTo>
                  <a:cubicBezTo>
                    <a:pt x="35829" y="82780"/>
                    <a:pt x="34276" y="85624"/>
                    <a:pt x="30655" y="85624"/>
                  </a:cubicBezTo>
                  <a:cubicBezTo>
                    <a:pt x="27160" y="85624"/>
                    <a:pt x="23411" y="82265"/>
                    <a:pt x="23411" y="78518"/>
                  </a:cubicBezTo>
                  <a:cubicBezTo>
                    <a:pt x="23411" y="76317"/>
                    <a:pt x="25091" y="73601"/>
                    <a:pt x="28586" y="73601"/>
                  </a:cubicBezTo>
                  <a:cubicBezTo>
                    <a:pt x="32335" y="73601"/>
                    <a:pt x="35829" y="77220"/>
                    <a:pt x="35829" y="80712"/>
                  </a:cubicBezTo>
                  <a:close/>
                  <a:moveTo>
                    <a:pt x="9440" y="15041"/>
                  </a:moveTo>
                  <a:cubicBezTo>
                    <a:pt x="8924" y="13362"/>
                    <a:pt x="8281" y="11810"/>
                    <a:pt x="8281" y="9614"/>
                  </a:cubicBezTo>
                  <a:cubicBezTo>
                    <a:pt x="8281" y="3538"/>
                    <a:pt x="13450" y="-1372"/>
                    <a:pt x="20566" y="-1372"/>
                  </a:cubicBezTo>
                  <a:cubicBezTo>
                    <a:pt x="33499" y="-1372"/>
                    <a:pt x="39190" y="16466"/>
                    <a:pt x="39190" y="18406"/>
                  </a:cubicBezTo>
                  <a:cubicBezTo>
                    <a:pt x="39190" y="20085"/>
                    <a:pt x="37509" y="20085"/>
                    <a:pt x="37121" y="20085"/>
                  </a:cubicBezTo>
                  <a:cubicBezTo>
                    <a:pt x="35308" y="20085"/>
                    <a:pt x="35180" y="19309"/>
                    <a:pt x="34665" y="17885"/>
                  </a:cubicBezTo>
                  <a:cubicBezTo>
                    <a:pt x="31686" y="7546"/>
                    <a:pt x="25996" y="2248"/>
                    <a:pt x="20954" y="2248"/>
                  </a:cubicBezTo>
                  <a:cubicBezTo>
                    <a:pt x="18363" y="2248"/>
                    <a:pt x="17721" y="3926"/>
                    <a:pt x="17721" y="6770"/>
                  </a:cubicBezTo>
                  <a:cubicBezTo>
                    <a:pt x="17721" y="9742"/>
                    <a:pt x="18624" y="12198"/>
                    <a:pt x="19789" y="15041"/>
                  </a:cubicBezTo>
                  <a:cubicBezTo>
                    <a:pt x="21081" y="18533"/>
                    <a:pt x="22507" y="22025"/>
                    <a:pt x="23927" y="25385"/>
                  </a:cubicBezTo>
                  <a:cubicBezTo>
                    <a:pt x="25091" y="28489"/>
                    <a:pt x="29750" y="40252"/>
                    <a:pt x="30266" y="41804"/>
                  </a:cubicBezTo>
                  <a:cubicBezTo>
                    <a:pt x="30655" y="43096"/>
                    <a:pt x="31042" y="44648"/>
                    <a:pt x="31042" y="45940"/>
                  </a:cubicBezTo>
                  <a:cubicBezTo>
                    <a:pt x="31042" y="52015"/>
                    <a:pt x="25868" y="56927"/>
                    <a:pt x="18752" y="56927"/>
                  </a:cubicBezTo>
                  <a:cubicBezTo>
                    <a:pt x="5951" y="56927"/>
                    <a:pt x="0" y="39348"/>
                    <a:pt x="0" y="37148"/>
                  </a:cubicBezTo>
                  <a:cubicBezTo>
                    <a:pt x="0" y="35468"/>
                    <a:pt x="1814" y="35468"/>
                    <a:pt x="2196" y="35468"/>
                  </a:cubicBezTo>
                  <a:cubicBezTo>
                    <a:pt x="4010" y="35468"/>
                    <a:pt x="4137" y="36117"/>
                    <a:pt x="4525" y="37536"/>
                  </a:cubicBezTo>
                  <a:cubicBezTo>
                    <a:pt x="7893" y="48656"/>
                    <a:pt x="13583" y="53307"/>
                    <a:pt x="18363" y="53307"/>
                  </a:cubicBezTo>
                  <a:cubicBezTo>
                    <a:pt x="20438" y="53307"/>
                    <a:pt x="21597" y="52276"/>
                    <a:pt x="21597" y="48784"/>
                  </a:cubicBezTo>
                  <a:cubicBezTo>
                    <a:pt x="21597" y="45812"/>
                    <a:pt x="20827" y="43872"/>
                    <a:pt x="17593" y="35856"/>
                  </a:cubicBezTo>
                  <a:lnTo>
                    <a:pt x="9440" y="15041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159" name="任意多边形: 形状 1158">
              <a:extLst>
                <a:ext uri="{FF2B5EF4-FFF2-40B4-BE49-F238E27FC236}">
                  <a16:creationId xmlns:a16="http://schemas.microsoft.com/office/drawing/2014/main" id="{8B62DF06-CF96-7862-23DC-006FCE361796}"/>
                </a:ext>
              </a:extLst>
            </p:cNvPr>
            <p:cNvSpPr/>
            <p:nvPr>
              <p:custDataLst>
                <p:tags r:id="rId77"/>
              </p:custDataLst>
            </p:nvPr>
          </p:nvSpPr>
          <p:spPr>
            <a:xfrm flipV="1">
              <a:off x="13178701" y="-8545011"/>
              <a:ext cx="42852" cy="184614"/>
            </a:xfrm>
            <a:custGeom>
              <a:avLst/>
              <a:gdLst>
                <a:gd name="connsiteX0" fmla="*/ 42853 w 42852"/>
                <a:gd name="connsiteY0" fmla="*/ 90933 h 184614"/>
                <a:gd name="connsiteX1" fmla="*/ 30660 w 42852"/>
                <a:gd name="connsiteY1" fmla="*/ 148530 h 184614"/>
                <a:gd name="connsiteX2" fmla="*/ 1848 w 42852"/>
                <a:gd name="connsiteY2" fmla="*/ 183239 h 184614"/>
                <a:gd name="connsiteX3" fmla="*/ 0 w 42852"/>
                <a:gd name="connsiteY3" fmla="*/ 181392 h 184614"/>
                <a:gd name="connsiteX4" fmla="*/ 3511 w 42852"/>
                <a:gd name="connsiteY4" fmla="*/ 177147 h 184614"/>
                <a:gd name="connsiteX5" fmla="*/ 32138 w 42852"/>
                <a:gd name="connsiteY5" fmla="*/ 90933 h 184614"/>
                <a:gd name="connsiteX6" fmla="*/ 2399 w 42852"/>
                <a:gd name="connsiteY6" fmla="*/ 3612 h 184614"/>
                <a:gd name="connsiteX7" fmla="*/ 0 w 42852"/>
                <a:gd name="connsiteY7" fmla="*/ 473 h 184614"/>
                <a:gd name="connsiteX8" fmla="*/ 1848 w 42852"/>
                <a:gd name="connsiteY8" fmla="*/ -1375 h 184614"/>
                <a:gd name="connsiteX9" fmla="*/ 31217 w 42852"/>
                <a:gd name="connsiteY9" fmla="*/ 34626 h 184614"/>
                <a:gd name="connsiteX10" fmla="*/ 42853 w 42852"/>
                <a:gd name="connsiteY10" fmla="*/ 90933 h 184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2852" h="184614">
                  <a:moveTo>
                    <a:pt x="42853" y="90933"/>
                  </a:moveTo>
                  <a:cubicBezTo>
                    <a:pt x="42853" y="105330"/>
                    <a:pt x="40824" y="127669"/>
                    <a:pt x="30660" y="148530"/>
                  </a:cubicBezTo>
                  <a:cubicBezTo>
                    <a:pt x="19581" y="171240"/>
                    <a:pt x="3691" y="183239"/>
                    <a:pt x="1848" y="183239"/>
                  </a:cubicBezTo>
                  <a:cubicBezTo>
                    <a:pt x="736" y="183239"/>
                    <a:pt x="0" y="182498"/>
                    <a:pt x="0" y="181392"/>
                  </a:cubicBezTo>
                  <a:cubicBezTo>
                    <a:pt x="0" y="180842"/>
                    <a:pt x="0" y="180471"/>
                    <a:pt x="3511" y="177147"/>
                  </a:cubicBezTo>
                  <a:cubicBezTo>
                    <a:pt x="21609" y="158868"/>
                    <a:pt x="32138" y="129516"/>
                    <a:pt x="32138" y="90933"/>
                  </a:cubicBezTo>
                  <a:cubicBezTo>
                    <a:pt x="32138" y="59362"/>
                    <a:pt x="25306" y="26870"/>
                    <a:pt x="2399" y="3612"/>
                  </a:cubicBezTo>
                  <a:cubicBezTo>
                    <a:pt x="0" y="1394"/>
                    <a:pt x="0" y="1023"/>
                    <a:pt x="0" y="473"/>
                  </a:cubicBezTo>
                  <a:cubicBezTo>
                    <a:pt x="0" y="-633"/>
                    <a:pt x="736" y="-1375"/>
                    <a:pt x="1848" y="-1375"/>
                  </a:cubicBezTo>
                  <a:cubicBezTo>
                    <a:pt x="3691" y="-1375"/>
                    <a:pt x="20316" y="11181"/>
                    <a:pt x="31217" y="34626"/>
                  </a:cubicBezTo>
                  <a:cubicBezTo>
                    <a:pt x="40639" y="54932"/>
                    <a:pt x="42853" y="75422"/>
                    <a:pt x="42853" y="90933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</p:grpSp>
      <p:grpSp>
        <p:nvGrpSpPr>
          <p:cNvPr id="1239" name="组合 1238" descr="\documentclass{article}&#10;\usepackage{amsmath}&#10;\pagestyle{empty}&#10;\begin{document}&#10;&#10;\begin{gather*}&#10;\tilde{\mathbf{c}}_i^{dec} = \mathbf{u}_i \otimes \tanh(\mathbf{W}_h emb'(y_{i-1}) + \mathbf{U}_h \mathbf{h}^{dec}_{i-1} + \mathbf{C}_h \mathbf{c}_i) + \mathbf{f}_i \otimes \tilde{\mathbf{c}}_{i-1}^{dec}&#10;\end{gather*}&#10;&#10;\end{document}" title="IguanaTex Shape Display">
            <a:extLst>
              <a:ext uri="{FF2B5EF4-FFF2-40B4-BE49-F238E27FC236}">
                <a16:creationId xmlns:a16="http://schemas.microsoft.com/office/drawing/2014/main" id="{4A53D373-DC78-363A-7613-582D1EE9790C}"/>
              </a:ext>
            </a:extLst>
          </p:cNvPr>
          <p:cNvGrpSpPr>
            <a:grpSpLocks noChangeAspect="1"/>
          </p:cNvGrpSpPr>
          <p:nvPr>
            <p:custDataLst>
              <p:tags r:id="rId5"/>
            </p:custDataLst>
          </p:nvPr>
        </p:nvGrpSpPr>
        <p:grpSpPr>
          <a:xfrm>
            <a:off x="5918200" y="4686300"/>
            <a:ext cx="5039870" cy="212899"/>
            <a:chOff x="9058207" y="-8178814"/>
            <a:chExt cx="5039870" cy="212899"/>
          </a:xfrm>
        </p:grpSpPr>
        <p:sp>
          <p:nvSpPr>
            <p:cNvPr id="1196" name="任意多边形: 形状 1195">
              <a:extLst>
                <a:ext uri="{FF2B5EF4-FFF2-40B4-BE49-F238E27FC236}">
                  <a16:creationId xmlns:a16="http://schemas.microsoft.com/office/drawing/2014/main" id="{C88949E8-8239-3772-5FD2-2220C461B7D4}"/>
                </a:ext>
              </a:extLst>
            </p:cNvPr>
            <p:cNvSpPr/>
            <p:nvPr>
              <p:custDataLst>
                <p:tags r:id="rId6"/>
              </p:custDataLst>
            </p:nvPr>
          </p:nvSpPr>
          <p:spPr>
            <a:xfrm flipV="1">
              <a:off x="9067561" y="-8138754"/>
              <a:ext cx="61505" cy="17166"/>
            </a:xfrm>
            <a:custGeom>
              <a:avLst/>
              <a:gdLst>
                <a:gd name="connsiteX0" fmla="*/ 61506 w 61505"/>
                <a:gd name="connsiteY0" fmla="*/ 13015 h 17166"/>
                <a:gd name="connsiteX1" fmla="*/ 58551 w 61505"/>
                <a:gd name="connsiteY1" fmla="*/ 15784 h 17166"/>
                <a:gd name="connsiteX2" fmla="*/ 43409 w 61505"/>
                <a:gd name="connsiteY2" fmla="*/ 6922 h 17166"/>
                <a:gd name="connsiteX3" fmla="*/ 31402 w 61505"/>
                <a:gd name="connsiteY3" fmla="*/ 11538 h 17166"/>
                <a:gd name="connsiteX4" fmla="*/ 19946 w 61505"/>
                <a:gd name="connsiteY4" fmla="*/ 15784 h 17166"/>
                <a:gd name="connsiteX5" fmla="*/ 0 w 61505"/>
                <a:gd name="connsiteY5" fmla="*/ 1385 h 17166"/>
                <a:gd name="connsiteX6" fmla="*/ 2955 w 61505"/>
                <a:gd name="connsiteY6" fmla="*/ -1383 h 17166"/>
                <a:gd name="connsiteX7" fmla="*/ 18103 w 61505"/>
                <a:gd name="connsiteY7" fmla="*/ 7477 h 17166"/>
                <a:gd name="connsiteX8" fmla="*/ 30104 w 61505"/>
                <a:gd name="connsiteY8" fmla="*/ 2862 h 17166"/>
                <a:gd name="connsiteX9" fmla="*/ 41560 w 61505"/>
                <a:gd name="connsiteY9" fmla="*/ -1383 h 17166"/>
                <a:gd name="connsiteX10" fmla="*/ 61506 w 61505"/>
                <a:gd name="connsiteY10" fmla="*/ 13015 h 171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1505" h="17166">
                  <a:moveTo>
                    <a:pt x="61506" y="13015"/>
                  </a:moveTo>
                  <a:lnTo>
                    <a:pt x="58551" y="15784"/>
                  </a:lnTo>
                  <a:cubicBezTo>
                    <a:pt x="58551" y="15598"/>
                    <a:pt x="51533" y="6922"/>
                    <a:pt x="43409" y="6922"/>
                  </a:cubicBezTo>
                  <a:cubicBezTo>
                    <a:pt x="39155" y="6922"/>
                    <a:pt x="34537" y="9690"/>
                    <a:pt x="31402" y="11538"/>
                  </a:cubicBezTo>
                  <a:cubicBezTo>
                    <a:pt x="26412" y="14492"/>
                    <a:pt x="23086" y="15784"/>
                    <a:pt x="19946" y="15784"/>
                  </a:cubicBezTo>
                  <a:cubicBezTo>
                    <a:pt x="12928" y="15784"/>
                    <a:pt x="9417" y="11723"/>
                    <a:pt x="0" y="1385"/>
                  </a:cubicBezTo>
                  <a:lnTo>
                    <a:pt x="2955" y="-1383"/>
                  </a:lnTo>
                  <a:cubicBezTo>
                    <a:pt x="2955" y="-1198"/>
                    <a:pt x="9973" y="7477"/>
                    <a:pt x="18103" y="7477"/>
                  </a:cubicBezTo>
                  <a:cubicBezTo>
                    <a:pt x="22350" y="7477"/>
                    <a:pt x="26969" y="4709"/>
                    <a:pt x="30104" y="2862"/>
                  </a:cubicBezTo>
                  <a:cubicBezTo>
                    <a:pt x="35093" y="-91"/>
                    <a:pt x="38419" y="-1383"/>
                    <a:pt x="41560" y="-1383"/>
                  </a:cubicBezTo>
                  <a:cubicBezTo>
                    <a:pt x="48578" y="-1383"/>
                    <a:pt x="52089" y="2677"/>
                    <a:pt x="61506" y="13015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197" name="任意多边形: 形状 1196">
              <a:extLst>
                <a:ext uri="{FF2B5EF4-FFF2-40B4-BE49-F238E27FC236}">
                  <a16:creationId xmlns:a16="http://schemas.microsoft.com/office/drawing/2014/main" id="{B603B4DF-B702-A2E4-D27F-AAF212FB89E9}"/>
                </a:ext>
              </a:extLst>
            </p:cNvPr>
            <p:cNvSpPr/>
            <p:nvPr>
              <p:custDataLst>
                <p:tags r:id="rId7"/>
              </p:custDataLst>
            </p:nvPr>
          </p:nvSpPr>
          <p:spPr>
            <a:xfrm flipV="1">
              <a:off x="9058207" y="-8096486"/>
              <a:ext cx="81277" cy="84736"/>
            </a:xfrm>
            <a:custGeom>
              <a:avLst/>
              <a:gdLst>
                <a:gd name="connsiteX0" fmla="*/ 59478 w 81277"/>
                <a:gd name="connsiteY0" fmla="*/ 74866 h 84736"/>
                <a:gd name="connsiteX1" fmla="*/ 55786 w 81277"/>
                <a:gd name="connsiteY1" fmla="*/ 66375 h 84736"/>
                <a:gd name="connsiteX2" fmla="*/ 67237 w 81277"/>
                <a:gd name="connsiteY2" fmla="*/ 54745 h 84736"/>
                <a:gd name="connsiteX3" fmla="*/ 78873 w 81277"/>
                <a:gd name="connsiteY3" fmla="*/ 66375 h 84736"/>
                <a:gd name="connsiteX4" fmla="*/ 46735 w 81277"/>
                <a:gd name="connsiteY4" fmla="*/ 83362 h 84736"/>
                <a:gd name="connsiteX5" fmla="*/ 0 w 81277"/>
                <a:gd name="connsiteY5" fmla="*/ 40713 h 84736"/>
                <a:gd name="connsiteX6" fmla="*/ 45814 w 81277"/>
                <a:gd name="connsiteY6" fmla="*/ -1375 h 84736"/>
                <a:gd name="connsiteX7" fmla="*/ 81278 w 81277"/>
                <a:gd name="connsiteY7" fmla="*/ 21328 h 84736"/>
                <a:gd name="connsiteX8" fmla="*/ 76845 w 81277"/>
                <a:gd name="connsiteY8" fmla="*/ 23917 h 84736"/>
                <a:gd name="connsiteX9" fmla="*/ 72412 w 81277"/>
                <a:gd name="connsiteY9" fmla="*/ 21148 h 84736"/>
                <a:gd name="connsiteX10" fmla="*/ 49319 w 81277"/>
                <a:gd name="connsiteY10" fmla="*/ 6009 h 84736"/>
                <a:gd name="connsiteX11" fmla="*/ 23643 w 81277"/>
                <a:gd name="connsiteY11" fmla="*/ 41640 h 84736"/>
                <a:gd name="connsiteX12" fmla="*/ 47471 w 81277"/>
                <a:gd name="connsiteY12" fmla="*/ 75978 h 84736"/>
                <a:gd name="connsiteX13" fmla="*/ 59478 w 81277"/>
                <a:gd name="connsiteY13" fmla="*/ 74866 h 8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1277" h="84736">
                  <a:moveTo>
                    <a:pt x="59478" y="74866"/>
                  </a:moveTo>
                  <a:cubicBezTo>
                    <a:pt x="56157" y="71912"/>
                    <a:pt x="55786" y="68038"/>
                    <a:pt x="55786" y="66375"/>
                  </a:cubicBezTo>
                  <a:cubicBezTo>
                    <a:pt x="55786" y="58255"/>
                    <a:pt x="62248" y="54745"/>
                    <a:pt x="67237" y="54745"/>
                  </a:cubicBezTo>
                  <a:cubicBezTo>
                    <a:pt x="72962" y="54745"/>
                    <a:pt x="78873" y="58621"/>
                    <a:pt x="78873" y="66375"/>
                  </a:cubicBezTo>
                  <a:cubicBezTo>
                    <a:pt x="78873" y="82256"/>
                    <a:pt x="57450" y="83362"/>
                    <a:pt x="46735" y="83362"/>
                  </a:cubicBezTo>
                  <a:cubicBezTo>
                    <a:pt x="13670" y="83362"/>
                    <a:pt x="0" y="62130"/>
                    <a:pt x="0" y="40713"/>
                  </a:cubicBezTo>
                  <a:cubicBezTo>
                    <a:pt x="0" y="16162"/>
                    <a:pt x="17367" y="-1375"/>
                    <a:pt x="45814" y="-1375"/>
                  </a:cubicBezTo>
                  <a:cubicBezTo>
                    <a:pt x="75732" y="-1375"/>
                    <a:pt x="81278" y="20036"/>
                    <a:pt x="81278" y="21328"/>
                  </a:cubicBezTo>
                  <a:cubicBezTo>
                    <a:pt x="81278" y="23917"/>
                    <a:pt x="78688" y="23917"/>
                    <a:pt x="76845" y="23917"/>
                  </a:cubicBezTo>
                  <a:cubicBezTo>
                    <a:pt x="73519" y="23917"/>
                    <a:pt x="73333" y="23546"/>
                    <a:pt x="72412" y="21148"/>
                  </a:cubicBezTo>
                  <a:cubicBezTo>
                    <a:pt x="67608" y="9513"/>
                    <a:pt x="58742" y="6009"/>
                    <a:pt x="49319" y="6009"/>
                  </a:cubicBezTo>
                  <a:cubicBezTo>
                    <a:pt x="23643" y="6009"/>
                    <a:pt x="23643" y="33149"/>
                    <a:pt x="23643" y="41640"/>
                  </a:cubicBezTo>
                  <a:cubicBezTo>
                    <a:pt x="23643" y="51977"/>
                    <a:pt x="23643" y="75978"/>
                    <a:pt x="47471" y="75978"/>
                  </a:cubicBezTo>
                  <a:cubicBezTo>
                    <a:pt x="53938" y="75978"/>
                    <a:pt x="57078" y="75422"/>
                    <a:pt x="59478" y="74866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198" name="任意多边形: 形状 1197">
              <a:extLst>
                <a:ext uri="{FF2B5EF4-FFF2-40B4-BE49-F238E27FC236}">
                  <a16:creationId xmlns:a16="http://schemas.microsoft.com/office/drawing/2014/main" id="{BF5E04C1-29DB-312B-993C-6B38F2FCB116}"/>
                </a:ext>
              </a:extLst>
            </p:cNvPr>
            <p:cNvSpPr/>
            <p:nvPr>
              <p:custDataLst>
                <p:tags r:id="rId8"/>
              </p:custDataLst>
            </p:nvPr>
          </p:nvSpPr>
          <p:spPr>
            <a:xfrm flipV="1">
              <a:off x="9153505" y="-8178814"/>
              <a:ext cx="203121" cy="91004"/>
            </a:xfrm>
            <a:custGeom>
              <a:avLst/>
              <a:gdLst>
                <a:gd name="connsiteX0" fmla="*/ 65962 w 203121"/>
                <a:gd name="connsiteY0" fmla="*/ 85741 h 91004"/>
                <a:gd name="connsiteX1" fmla="*/ 66478 w 203121"/>
                <a:gd name="connsiteY1" fmla="*/ 87814 h 91004"/>
                <a:gd name="connsiteX2" fmla="*/ 64409 w 203121"/>
                <a:gd name="connsiteY2" fmla="*/ 89621 h 91004"/>
                <a:gd name="connsiteX3" fmla="*/ 47853 w 203121"/>
                <a:gd name="connsiteY3" fmla="*/ 88330 h 91004"/>
                <a:gd name="connsiteX4" fmla="*/ 45008 w 203121"/>
                <a:gd name="connsiteY4" fmla="*/ 85358 h 91004"/>
                <a:gd name="connsiteX5" fmla="*/ 48369 w 203121"/>
                <a:gd name="connsiteY5" fmla="*/ 83546 h 91004"/>
                <a:gd name="connsiteX6" fmla="*/ 54581 w 203121"/>
                <a:gd name="connsiteY6" fmla="*/ 81606 h 91004"/>
                <a:gd name="connsiteX7" fmla="*/ 54059 w 203121"/>
                <a:gd name="connsiteY7" fmla="*/ 78762 h 91004"/>
                <a:gd name="connsiteX8" fmla="*/ 46689 w 203121"/>
                <a:gd name="connsiteY8" fmla="*/ 49288 h 91004"/>
                <a:gd name="connsiteX9" fmla="*/ 33366 w 203121"/>
                <a:gd name="connsiteY9" fmla="*/ 56916 h 91004"/>
                <a:gd name="connsiteX10" fmla="*/ 0 w 203121"/>
                <a:gd name="connsiteY10" fmla="*/ 20075 h 91004"/>
                <a:gd name="connsiteX11" fmla="*/ 19529 w 203121"/>
                <a:gd name="connsiteY11" fmla="*/ -1383 h 91004"/>
                <a:gd name="connsiteX12" fmla="*/ 37892 w 203121"/>
                <a:gd name="connsiteY12" fmla="*/ 7664 h 91004"/>
                <a:gd name="connsiteX13" fmla="*/ 51214 w 203121"/>
                <a:gd name="connsiteY13" fmla="*/ -1383 h 91004"/>
                <a:gd name="connsiteX14" fmla="*/ 61436 w 203121"/>
                <a:gd name="connsiteY14" fmla="*/ 5468 h 91004"/>
                <a:gd name="connsiteX15" fmla="*/ 65962 w 203121"/>
                <a:gd name="connsiteY15" fmla="*/ 18395 h 91004"/>
                <a:gd name="connsiteX16" fmla="*/ 63893 w 203121"/>
                <a:gd name="connsiteY16" fmla="*/ 20075 h 91004"/>
                <a:gd name="connsiteX17" fmla="*/ 61048 w 203121"/>
                <a:gd name="connsiteY17" fmla="*/ 16067 h 91004"/>
                <a:gd name="connsiteX18" fmla="*/ 51603 w 203121"/>
                <a:gd name="connsiteY18" fmla="*/ 2236 h 91004"/>
                <a:gd name="connsiteX19" fmla="*/ 47338 w 203121"/>
                <a:gd name="connsiteY19" fmla="*/ 8566 h 91004"/>
                <a:gd name="connsiteX20" fmla="*/ 47981 w 203121"/>
                <a:gd name="connsiteY20" fmla="*/ 13872 h 91004"/>
                <a:gd name="connsiteX21" fmla="*/ 65962 w 203121"/>
                <a:gd name="connsiteY21" fmla="*/ 85741 h 91004"/>
                <a:gd name="connsiteX22" fmla="*/ 38413 w 203121"/>
                <a:gd name="connsiteY22" fmla="*/ 16067 h 91004"/>
                <a:gd name="connsiteX23" fmla="*/ 31813 w 203121"/>
                <a:gd name="connsiteY23" fmla="*/ 7408 h 91004"/>
                <a:gd name="connsiteX24" fmla="*/ 19917 w 203121"/>
                <a:gd name="connsiteY24" fmla="*/ 2236 h 91004"/>
                <a:gd name="connsiteX25" fmla="*/ 10471 w 203121"/>
                <a:gd name="connsiteY25" fmla="*/ 14776 h 91004"/>
                <a:gd name="connsiteX26" fmla="*/ 17199 w 203121"/>
                <a:gd name="connsiteY26" fmla="*/ 41018 h 91004"/>
                <a:gd name="connsiteX27" fmla="*/ 33366 w 203121"/>
                <a:gd name="connsiteY27" fmla="*/ 53296 h 91004"/>
                <a:gd name="connsiteX28" fmla="*/ 44881 w 203121"/>
                <a:gd name="connsiteY28" fmla="*/ 42048 h 91004"/>
                <a:gd name="connsiteX29" fmla="*/ 44492 w 203121"/>
                <a:gd name="connsiteY29" fmla="*/ 40242 h 91004"/>
                <a:gd name="connsiteX30" fmla="*/ 38413 w 203121"/>
                <a:gd name="connsiteY30" fmla="*/ 16067 h 91004"/>
                <a:gd name="connsiteX31" fmla="*/ 97986 w 203121"/>
                <a:gd name="connsiteY31" fmla="*/ 29383 h 91004"/>
                <a:gd name="connsiteX32" fmla="*/ 118806 w 203121"/>
                <a:gd name="connsiteY32" fmla="*/ 32098 h 91004"/>
                <a:gd name="connsiteX33" fmla="*/ 130187 w 203121"/>
                <a:gd name="connsiteY33" fmla="*/ 45540 h 91004"/>
                <a:gd name="connsiteX34" fmla="*/ 114153 w 203121"/>
                <a:gd name="connsiteY34" fmla="*/ 56916 h 91004"/>
                <a:gd name="connsiteX35" fmla="*/ 77675 w 203121"/>
                <a:gd name="connsiteY35" fmla="*/ 22919 h 91004"/>
                <a:gd name="connsiteX36" fmla="*/ 100958 w 203121"/>
                <a:gd name="connsiteY36" fmla="*/ -1383 h 91004"/>
                <a:gd name="connsiteX37" fmla="*/ 133032 w 203121"/>
                <a:gd name="connsiteY37" fmla="*/ 13224 h 91004"/>
                <a:gd name="connsiteX38" fmla="*/ 130836 w 203121"/>
                <a:gd name="connsiteY38" fmla="*/ 15418 h 91004"/>
                <a:gd name="connsiteX39" fmla="*/ 128768 w 203121"/>
                <a:gd name="connsiteY39" fmla="*/ 14127 h 91004"/>
                <a:gd name="connsiteX40" fmla="*/ 101219 w 203121"/>
                <a:gd name="connsiteY40" fmla="*/ 2236 h 91004"/>
                <a:gd name="connsiteX41" fmla="*/ 88285 w 203121"/>
                <a:gd name="connsiteY41" fmla="*/ 17874 h 91004"/>
                <a:gd name="connsiteX42" fmla="*/ 89838 w 203121"/>
                <a:gd name="connsiteY42" fmla="*/ 29383 h 91004"/>
                <a:gd name="connsiteX43" fmla="*/ 97986 w 203121"/>
                <a:gd name="connsiteY43" fmla="*/ 29383 h 91004"/>
                <a:gd name="connsiteX44" fmla="*/ 90870 w 203121"/>
                <a:gd name="connsiteY44" fmla="*/ 33002 h 91004"/>
                <a:gd name="connsiteX45" fmla="*/ 114153 w 203121"/>
                <a:gd name="connsiteY45" fmla="*/ 53296 h 91004"/>
                <a:gd name="connsiteX46" fmla="*/ 124630 w 203121"/>
                <a:gd name="connsiteY46" fmla="*/ 45540 h 91004"/>
                <a:gd name="connsiteX47" fmla="*/ 97209 w 203121"/>
                <a:gd name="connsiteY47" fmla="*/ 33002 h 91004"/>
                <a:gd name="connsiteX48" fmla="*/ 90870 w 203121"/>
                <a:gd name="connsiteY48" fmla="*/ 33002 h 91004"/>
                <a:gd name="connsiteX49" fmla="*/ 195751 w 203121"/>
                <a:gd name="connsiteY49" fmla="*/ 49421 h 91004"/>
                <a:gd name="connsiteX50" fmla="*/ 189156 w 203121"/>
                <a:gd name="connsiteY50" fmla="*/ 42182 h 91004"/>
                <a:gd name="connsiteX51" fmla="*/ 194198 w 203121"/>
                <a:gd name="connsiteY51" fmla="*/ 37398 h 91004"/>
                <a:gd name="connsiteX52" fmla="*/ 201575 w 203121"/>
                <a:gd name="connsiteY52" fmla="*/ 45668 h 91004"/>
                <a:gd name="connsiteX53" fmla="*/ 184498 w 203121"/>
                <a:gd name="connsiteY53" fmla="*/ 56916 h 91004"/>
                <a:gd name="connsiteX54" fmla="*/ 147121 w 203121"/>
                <a:gd name="connsiteY54" fmla="*/ 21106 h 91004"/>
                <a:gd name="connsiteX55" fmla="*/ 171048 w 203121"/>
                <a:gd name="connsiteY55" fmla="*/ -1383 h 91004"/>
                <a:gd name="connsiteX56" fmla="*/ 203121 w 203121"/>
                <a:gd name="connsiteY56" fmla="*/ 13224 h 91004"/>
                <a:gd name="connsiteX57" fmla="*/ 200926 w 203121"/>
                <a:gd name="connsiteY57" fmla="*/ 15418 h 91004"/>
                <a:gd name="connsiteX58" fmla="*/ 198857 w 203121"/>
                <a:gd name="connsiteY58" fmla="*/ 14127 h 91004"/>
                <a:gd name="connsiteX59" fmla="*/ 171309 w 203121"/>
                <a:gd name="connsiteY59" fmla="*/ 2236 h 91004"/>
                <a:gd name="connsiteX60" fmla="*/ 157853 w 203121"/>
                <a:gd name="connsiteY60" fmla="*/ 16583 h 91004"/>
                <a:gd name="connsiteX61" fmla="*/ 166395 w 203121"/>
                <a:gd name="connsiteY61" fmla="*/ 43346 h 91004"/>
                <a:gd name="connsiteX62" fmla="*/ 184498 w 203121"/>
                <a:gd name="connsiteY62" fmla="*/ 53296 h 91004"/>
                <a:gd name="connsiteX63" fmla="*/ 195751 w 203121"/>
                <a:gd name="connsiteY63" fmla="*/ 49421 h 91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203121" h="91004">
                  <a:moveTo>
                    <a:pt x="65962" y="85741"/>
                  </a:moveTo>
                  <a:cubicBezTo>
                    <a:pt x="66090" y="86002"/>
                    <a:pt x="66478" y="87681"/>
                    <a:pt x="66478" y="87814"/>
                  </a:cubicBezTo>
                  <a:cubicBezTo>
                    <a:pt x="66478" y="88457"/>
                    <a:pt x="65962" y="89621"/>
                    <a:pt x="64409" y="89621"/>
                  </a:cubicBezTo>
                  <a:cubicBezTo>
                    <a:pt x="61819" y="89621"/>
                    <a:pt x="51087" y="88591"/>
                    <a:pt x="47853" y="88330"/>
                  </a:cubicBezTo>
                  <a:cubicBezTo>
                    <a:pt x="46816" y="88202"/>
                    <a:pt x="45008" y="88069"/>
                    <a:pt x="45008" y="85358"/>
                  </a:cubicBezTo>
                  <a:cubicBezTo>
                    <a:pt x="45008" y="83546"/>
                    <a:pt x="46816" y="83546"/>
                    <a:pt x="48369" y="83546"/>
                  </a:cubicBezTo>
                  <a:cubicBezTo>
                    <a:pt x="54581" y="83546"/>
                    <a:pt x="54581" y="82642"/>
                    <a:pt x="54581" y="81606"/>
                  </a:cubicBezTo>
                  <a:cubicBezTo>
                    <a:pt x="54581" y="80702"/>
                    <a:pt x="54320" y="79926"/>
                    <a:pt x="54059" y="78762"/>
                  </a:cubicBezTo>
                  <a:lnTo>
                    <a:pt x="46689" y="49288"/>
                  </a:lnTo>
                  <a:cubicBezTo>
                    <a:pt x="43971" y="53557"/>
                    <a:pt x="39572" y="56916"/>
                    <a:pt x="33366" y="56916"/>
                  </a:cubicBezTo>
                  <a:cubicBezTo>
                    <a:pt x="16811" y="56916"/>
                    <a:pt x="0" y="38690"/>
                    <a:pt x="0" y="20075"/>
                  </a:cubicBezTo>
                  <a:cubicBezTo>
                    <a:pt x="0" y="7536"/>
                    <a:pt x="8402" y="-1383"/>
                    <a:pt x="19529" y="-1383"/>
                  </a:cubicBezTo>
                  <a:cubicBezTo>
                    <a:pt x="26511" y="-1383"/>
                    <a:pt x="32717" y="2624"/>
                    <a:pt x="37892" y="7664"/>
                  </a:cubicBezTo>
                  <a:cubicBezTo>
                    <a:pt x="40349" y="-92"/>
                    <a:pt x="47853" y="-1383"/>
                    <a:pt x="51214" y="-1383"/>
                  </a:cubicBezTo>
                  <a:cubicBezTo>
                    <a:pt x="55873" y="-1383"/>
                    <a:pt x="59107" y="1460"/>
                    <a:pt x="61436" y="5468"/>
                  </a:cubicBezTo>
                  <a:cubicBezTo>
                    <a:pt x="64281" y="10508"/>
                    <a:pt x="65962" y="17874"/>
                    <a:pt x="65962" y="18395"/>
                  </a:cubicBezTo>
                  <a:cubicBezTo>
                    <a:pt x="65962" y="20075"/>
                    <a:pt x="64281" y="20075"/>
                    <a:pt x="63893" y="20075"/>
                  </a:cubicBezTo>
                  <a:cubicBezTo>
                    <a:pt x="62080" y="20075"/>
                    <a:pt x="61952" y="19559"/>
                    <a:pt x="61048" y="16067"/>
                  </a:cubicBezTo>
                  <a:cubicBezTo>
                    <a:pt x="59495" y="9864"/>
                    <a:pt x="57038" y="2236"/>
                    <a:pt x="51603" y="2236"/>
                  </a:cubicBezTo>
                  <a:cubicBezTo>
                    <a:pt x="48241" y="2236"/>
                    <a:pt x="47338" y="5080"/>
                    <a:pt x="47338" y="8566"/>
                  </a:cubicBezTo>
                  <a:cubicBezTo>
                    <a:pt x="47338" y="11028"/>
                    <a:pt x="47593" y="12186"/>
                    <a:pt x="47981" y="13872"/>
                  </a:cubicBezTo>
                  <a:lnTo>
                    <a:pt x="65962" y="85741"/>
                  </a:lnTo>
                  <a:close/>
                  <a:moveTo>
                    <a:pt x="38413" y="16067"/>
                  </a:moveTo>
                  <a:cubicBezTo>
                    <a:pt x="37504" y="12448"/>
                    <a:pt x="34659" y="9864"/>
                    <a:pt x="31813" y="7408"/>
                  </a:cubicBezTo>
                  <a:cubicBezTo>
                    <a:pt x="30648" y="6372"/>
                    <a:pt x="25480" y="2236"/>
                    <a:pt x="19917" y="2236"/>
                  </a:cubicBezTo>
                  <a:cubicBezTo>
                    <a:pt x="15130" y="2236"/>
                    <a:pt x="10471" y="5596"/>
                    <a:pt x="10471" y="14776"/>
                  </a:cubicBezTo>
                  <a:cubicBezTo>
                    <a:pt x="10471" y="21627"/>
                    <a:pt x="14226" y="35846"/>
                    <a:pt x="17199" y="41018"/>
                  </a:cubicBezTo>
                  <a:cubicBezTo>
                    <a:pt x="23150" y="51356"/>
                    <a:pt x="29745" y="53296"/>
                    <a:pt x="33366" y="53296"/>
                  </a:cubicBezTo>
                  <a:cubicBezTo>
                    <a:pt x="42418" y="53296"/>
                    <a:pt x="44881" y="43474"/>
                    <a:pt x="44881" y="42048"/>
                  </a:cubicBezTo>
                  <a:cubicBezTo>
                    <a:pt x="44881" y="41533"/>
                    <a:pt x="44620" y="40630"/>
                    <a:pt x="44492" y="40242"/>
                  </a:cubicBezTo>
                  <a:lnTo>
                    <a:pt x="38413" y="16067"/>
                  </a:lnTo>
                  <a:close/>
                  <a:moveTo>
                    <a:pt x="97986" y="29383"/>
                  </a:moveTo>
                  <a:cubicBezTo>
                    <a:pt x="101608" y="29383"/>
                    <a:pt x="111823" y="29643"/>
                    <a:pt x="118806" y="32098"/>
                  </a:cubicBezTo>
                  <a:cubicBezTo>
                    <a:pt x="128379" y="35458"/>
                    <a:pt x="130187" y="41660"/>
                    <a:pt x="130187" y="45540"/>
                  </a:cubicBezTo>
                  <a:cubicBezTo>
                    <a:pt x="130187" y="52653"/>
                    <a:pt x="123077" y="56916"/>
                    <a:pt x="114153" y="56916"/>
                  </a:cubicBezTo>
                  <a:cubicBezTo>
                    <a:pt x="98629" y="56916"/>
                    <a:pt x="77675" y="45026"/>
                    <a:pt x="77675" y="22919"/>
                  </a:cubicBezTo>
                  <a:cubicBezTo>
                    <a:pt x="77675" y="9864"/>
                    <a:pt x="85828" y="-1383"/>
                    <a:pt x="100958" y="-1383"/>
                  </a:cubicBezTo>
                  <a:cubicBezTo>
                    <a:pt x="122816" y="-1383"/>
                    <a:pt x="133032" y="11410"/>
                    <a:pt x="133032" y="13224"/>
                  </a:cubicBezTo>
                  <a:cubicBezTo>
                    <a:pt x="133032" y="14000"/>
                    <a:pt x="131873" y="15418"/>
                    <a:pt x="130836" y="15418"/>
                  </a:cubicBezTo>
                  <a:cubicBezTo>
                    <a:pt x="130060" y="15418"/>
                    <a:pt x="129799" y="15164"/>
                    <a:pt x="128768" y="14127"/>
                  </a:cubicBezTo>
                  <a:cubicBezTo>
                    <a:pt x="118679" y="2236"/>
                    <a:pt x="103543" y="2236"/>
                    <a:pt x="101219" y="2236"/>
                  </a:cubicBezTo>
                  <a:cubicBezTo>
                    <a:pt x="93454" y="2236"/>
                    <a:pt x="88285" y="7408"/>
                    <a:pt x="88285" y="17874"/>
                  </a:cubicBezTo>
                  <a:cubicBezTo>
                    <a:pt x="88285" y="19687"/>
                    <a:pt x="88285" y="22270"/>
                    <a:pt x="89838" y="29383"/>
                  </a:cubicBezTo>
                  <a:lnTo>
                    <a:pt x="97986" y="29383"/>
                  </a:lnTo>
                  <a:close/>
                  <a:moveTo>
                    <a:pt x="90870" y="33002"/>
                  </a:moveTo>
                  <a:cubicBezTo>
                    <a:pt x="96172" y="51744"/>
                    <a:pt x="110531" y="53296"/>
                    <a:pt x="114153" y="53296"/>
                  </a:cubicBezTo>
                  <a:cubicBezTo>
                    <a:pt x="119844" y="53296"/>
                    <a:pt x="124630" y="50452"/>
                    <a:pt x="124630" y="45540"/>
                  </a:cubicBezTo>
                  <a:cubicBezTo>
                    <a:pt x="124630" y="33002"/>
                    <a:pt x="102772" y="33002"/>
                    <a:pt x="97209" y="33002"/>
                  </a:cubicBezTo>
                  <a:lnTo>
                    <a:pt x="90870" y="33002"/>
                  </a:lnTo>
                  <a:close/>
                  <a:moveTo>
                    <a:pt x="195751" y="49421"/>
                  </a:moveTo>
                  <a:cubicBezTo>
                    <a:pt x="191098" y="48645"/>
                    <a:pt x="189156" y="45026"/>
                    <a:pt x="189156" y="42182"/>
                  </a:cubicBezTo>
                  <a:cubicBezTo>
                    <a:pt x="189156" y="38690"/>
                    <a:pt x="191875" y="37398"/>
                    <a:pt x="194198" y="37398"/>
                  </a:cubicBezTo>
                  <a:cubicBezTo>
                    <a:pt x="197043" y="37398"/>
                    <a:pt x="201575" y="39466"/>
                    <a:pt x="201575" y="45668"/>
                  </a:cubicBezTo>
                  <a:cubicBezTo>
                    <a:pt x="201575" y="54460"/>
                    <a:pt x="191485" y="56916"/>
                    <a:pt x="184498" y="56916"/>
                  </a:cubicBezTo>
                  <a:cubicBezTo>
                    <a:pt x="165096" y="56916"/>
                    <a:pt x="147121" y="39078"/>
                    <a:pt x="147121" y="21106"/>
                  </a:cubicBezTo>
                  <a:cubicBezTo>
                    <a:pt x="147121" y="9992"/>
                    <a:pt x="154880" y="-1383"/>
                    <a:pt x="171048" y="-1383"/>
                  </a:cubicBezTo>
                  <a:cubicBezTo>
                    <a:pt x="192906" y="-1383"/>
                    <a:pt x="203121" y="11410"/>
                    <a:pt x="203121" y="13224"/>
                  </a:cubicBezTo>
                  <a:cubicBezTo>
                    <a:pt x="203121" y="14000"/>
                    <a:pt x="201962" y="15418"/>
                    <a:pt x="200926" y="15418"/>
                  </a:cubicBezTo>
                  <a:cubicBezTo>
                    <a:pt x="200149" y="15418"/>
                    <a:pt x="199889" y="15164"/>
                    <a:pt x="198857" y="14127"/>
                  </a:cubicBezTo>
                  <a:cubicBezTo>
                    <a:pt x="188769" y="2236"/>
                    <a:pt x="173632" y="2236"/>
                    <a:pt x="171309" y="2236"/>
                  </a:cubicBezTo>
                  <a:cubicBezTo>
                    <a:pt x="161996" y="2236"/>
                    <a:pt x="157853" y="8566"/>
                    <a:pt x="157853" y="16583"/>
                  </a:cubicBezTo>
                  <a:cubicBezTo>
                    <a:pt x="157853" y="20335"/>
                    <a:pt x="159667" y="34421"/>
                    <a:pt x="166395" y="43346"/>
                  </a:cubicBezTo>
                  <a:cubicBezTo>
                    <a:pt x="171309" y="49676"/>
                    <a:pt x="178030" y="53296"/>
                    <a:pt x="184498" y="53296"/>
                  </a:cubicBezTo>
                  <a:cubicBezTo>
                    <a:pt x="186312" y="53296"/>
                    <a:pt x="192518" y="53041"/>
                    <a:pt x="195751" y="49421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199" name="任意多边形: 形状 1198">
              <a:extLst>
                <a:ext uri="{FF2B5EF4-FFF2-40B4-BE49-F238E27FC236}">
                  <a16:creationId xmlns:a16="http://schemas.microsoft.com/office/drawing/2014/main" id="{A432814E-A77F-10FA-B335-CE3A1C4A82B9}"/>
                </a:ext>
              </a:extLst>
            </p:cNvPr>
            <p:cNvSpPr/>
            <p:nvPr>
              <p:custDataLst>
                <p:tags r:id="rId9"/>
              </p:custDataLst>
            </p:nvPr>
          </p:nvSpPr>
          <p:spPr>
            <a:xfrm flipV="1">
              <a:off x="9151691" y="-8052912"/>
              <a:ext cx="39190" cy="86997"/>
            </a:xfrm>
            <a:custGeom>
              <a:avLst/>
              <a:gdLst>
                <a:gd name="connsiteX0" fmla="*/ 35829 w 39190"/>
                <a:gd name="connsiteY0" fmla="*/ 80715 h 86997"/>
                <a:gd name="connsiteX1" fmla="*/ 30654 w 39190"/>
                <a:gd name="connsiteY1" fmla="*/ 85627 h 86997"/>
                <a:gd name="connsiteX2" fmla="*/ 23411 w 39190"/>
                <a:gd name="connsiteY2" fmla="*/ 78521 h 86997"/>
                <a:gd name="connsiteX3" fmla="*/ 28585 w 39190"/>
                <a:gd name="connsiteY3" fmla="*/ 73604 h 86997"/>
                <a:gd name="connsiteX4" fmla="*/ 35829 w 39190"/>
                <a:gd name="connsiteY4" fmla="*/ 80715 h 86997"/>
                <a:gd name="connsiteX5" fmla="*/ 9440 w 39190"/>
                <a:gd name="connsiteY5" fmla="*/ 15043 h 86997"/>
                <a:gd name="connsiteX6" fmla="*/ 8281 w 39190"/>
                <a:gd name="connsiteY6" fmla="*/ 9617 h 86997"/>
                <a:gd name="connsiteX7" fmla="*/ 20566 w 39190"/>
                <a:gd name="connsiteY7" fmla="*/ -1370 h 86997"/>
                <a:gd name="connsiteX8" fmla="*/ 39190 w 39190"/>
                <a:gd name="connsiteY8" fmla="*/ 18409 h 86997"/>
                <a:gd name="connsiteX9" fmla="*/ 37121 w 39190"/>
                <a:gd name="connsiteY9" fmla="*/ 20089 h 86997"/>
                <a:gd name="connsiteX10" fmla="*/ 34664 w 39190"/>
                <a:gd name="connsiteY10" fmla="*/ 17887 h 86997"/>
                <a:gd name="connsiteX11" fmla="*/ 20954 w 39190"/>
                <a:gd name="connsiteY11" fmla="*/ 2250 h 86997"/>
                <a:gd name="connsiteX12" fmla="*/ 17721 w 39190"/>
                <a:gd name="connsiteY12" fmla="*/ 6773 h 86997"/>
                <a:gd name="connsiteX13" fmla="*/ 19789 w 39190"/>
                <a:gd name="connsiteY13" fmla="*/ 15043 h 86997"/>
                <a:gd name="connsiteX14" fmla="*/ 23926 w 39190"/>
                <a:gd name="connsiteY14" fmla="*/ 25388 h 86997"/>
                <a:gd name="connsiteX15" fmla="*/ 30266 w 39190"/>
                <a:gd name="connsiteY15" fmla="*/ 41807 h 86997"/>
                <a:gd name="connsiteX16" fmla="*/ 31043 w 39190"/>
                <a:gd name="connsiteY16" fmla="*/ 45943 h 86997"/>
                <a:gd name="connsiteX17" fmla="*/ 18752 w 39190"/>
                <a:gd name="connsiteY17" fmla="*/ 56929 h 86997"/>
                <a:gd name="connsiteX18" fmla="*/ 0 w 39190"/>
                <a:gd name="connsiteY18" fmla="*/ 37150 h 86997"/>
                <a:gd name="connsiteX19" fmla="*/ 2196 w 39190"/>
                <a:gd name="connsiteY19" fmla="*/ 35471 h 86997"/>
                <a:gd name="connsiteX20" fmla="*/ 4525 w 39190"/>
                <a:gd name="connsiteY20" fmla="*/ 37538 h 86997"/>
                <a:gd name="connsiteX21" fmla="*/ 18364 w 39190"/>
                <a:gd name="connsiteY21" fmla="*/ 53309 h 86997"/>
                <a:gd name="connsiteX22" fmla="*/ 21597 w 39190"/>
                <a:gd name="connsiteY22" fmla="*/ 48787 h 86997"/>
                <a:gd name="connsiteX23" fmla="*/ 17593 w 39190"/>
                <a:gd name="connsiteY23" fmla="*/ 35859 h 86997"/>
                <a:gd name="connsiteX24" fmla="*/ 9440 w 39190"/>
                <a:gd name="connsiteY24" fmla="*/ 15043 h 86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9190" h="86997">
                  <a:moveTo>
                    <a:pt x="35829" y="80715"/>
                  </a:moveTo>
                  <a:cubicBezTo>
                    <a:pt x="35829" y="82783"/>
                    <a:pt x="34276" y="85627"/>
                    <a:pt x="30654" y="85627"/>
                  </a:cubicBezTo>
                  <a:cubicBezTo>
                    <a:pt x="27160" y="85627"/>
                    <a:pt x="23411" y="82267"/>
                    <a:pt x="23411" y="78521"/>
                  </a:cubicBezTo>
                  <a:cubicBezTo>
                    <a:pt x="23411" y="76320"/>
                    <a:pt x="25091" y="73604"/>
                    <a:pt x="28585" y="73604"/>
                  </a:cubicBezTo>
                  <a:cubicBezTo>
                    <a:pt x="32335" y="73604"/>
                    <a:pt x="35829" y="77223"/>
                    <a:pt x="35829" y="80715"/>
                  </a:cubicBezTo>
                  <a:close/>
                  <a:moveTo>
                    <a:pt x="9440" y="15043"/>
                  </a:moveTo>
                  <a:cubicBezTo>
                    <a:pt x="8924" y="13365"/>
                    <a:pt x="8281" y="11812"/>
                    <a:pt x="8281" y="9617"/>
                  </a:cubicBezTo>
                  <a:cubicBezTo>
                    <a:pt x="8281" y="3542"/>
                    <a:pt x="13449" y="-1370"/>
                    <a:pt x="20566" y="-1370"/>
                  </a:cubicBezTo>
                  <a:cubicBezTo>
                    <a:pt x="33499" y="-1370"/>
                    <a:pt x="39190" y="16469"/>
                    <a:pt x="39190" y="18409"/>
                  </a:cubicBezTo>
                  <a:cubicBezTo>
                    <a:pt x="39190" y="20089"/>
                    <a:pt x="37509" y="20089"/>
                    <a:pt x="37121" y="20089"/>
                  </a:cubicBezTo>
                  <a:cubicBezTo>
                    <a:pt x="35308" y="20089"/>
                    <a:pt x="35180" y="19313"/>
                    <a:pt x="34664" y="17887"/>
                  </a:cubicBezTo>
                  <a:cubicBezTo>
                    <a:pt x="31686" y="7549"/>
                    <a:pt x="25995" y="2250"/>
                    <a:pt x="20954" y="2250"/>
                  </a:cubicBezTo>
                  <a:cubicBezTo>
                    <a:pt x="18364" y="2250"/>
                    <a:pt x="17721" y="3930"/>
                    <a:pt x="17721" y="6773"/>
                  </a:cubicBezTo>
                  <a:cubicBezTo>
                    <a:pt x="17721" y="9745"/>
                    <a:pt x="18625" y="12200"/>
                    <a:pt x="19789" y="15043"/>
                  </a:cubicBezTo>
                  <a:cubicBezTo>
                    <a:pt x="21081" y="18537"/>
                    <a:pt x="22507" y="22028"/>
                    <a:pt x="23926" y="25388"/>
                  </a:cubicBezTo>
                  <a:cubicBezTo>
                    <a:pt x="25091" y="28492"/>
                    <a:pt x="29750" y="40255"/>
                    <a:pt x="30266" y="41807"/>
                  </a:cubicBezTo>
                  <a:cubicBezTo>
                    <a:pt x="30654" y="43099"/>
                    <a:pt x="31043" y="44651"/>
                    <a:pt x="31043" y="45943"/>
                  </a:cubicBezTo>
                  <a:cubicBezTo>
                    <a:pt x="31043" y="52017"/>
                    <a:pt x="25868" y="56929"/>
                    <a:pt x="18752" y="56929"/>
                  </a:cubicBezTo>
                  <a:cubicBezTo>
                    <a:pt x="5951" y="56929"/>
                    <a:pt x="0" y="39351"/>
                    <a:pt x="0" y="37150"/>
                  </a:cubicBezTo>
                  <a:cubicBezTo>
                    <a:pt x="0" y="35471"/>
                    <a:pt x="1814" y="35471"/>
                    <a:pt x="2196" y="35471"/>
                  </a:cubicBezTo>
                  <a:cubicBezTo>
                    <a:pt x="4010" y="35471"/>
                    <a:pt x="4137" y="36120"/>
                    <a:pt x="4525" y="37538"/>
                  </a:cubicBezTo>
                  <a:cubicBezTo>
                    <a:pt x="7892" y="48659"/>
                    <a:pt x="13583" y="53309"/>
                    <a:pt x="18364" y="53309"/>
                  </a:cubicBezTo>
                  <a:cubicBezTo>
                    <a:pt x="20438" y="53309"/>
                    <a:pt x="21597" y="52279"/>
                    <a:pt x="21597" y="48787"/>
                  </a:cubicBezTo>
                  <a:cubicBezTo>
                    <a:pt x="21597" y="45815"/>
                    <a:pt x="20826" y="43875"/>
                    <a:pt x="17593" y="35859"/>
                  </a:cubicBezTo>
                  <a:lnTo>
                    <a:pt x="9440" y="15043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200" name="任意多边形: 形状 1199">
              <a:extLst>
                <a:ext uri="{FF2B5EF4-FFF2-40B4-BE49-F238E27FC236}">
                  <a16:creationId xmlns:a16="http://schemas.microsoft.com/office/drawing/2014/main" id="{96242EEF-75E8-A028-5FDF-9441B717465B}"/>
                </a:ext>
              </a:extLst>
            </p:cNvPr>
            <p:cNvSpPr/>
            <p:nvPr>
              <p:custDataLst>
                <p:tags r:id="rId10"/>
              </p:custDataLst>
            </p:nvPr>
          </p:nvSpPr>
          <p:spPr>
            <a:xfrm flipV="1">
              <a:off x="9429526" y="-8080606"/>
              <a:ext cx="122837" cy="43199"/>
            </a:xfrm>
            <a:custGeom>
              <a:avLst/>
              <a:gdLst>
                <a:gd name="connsiteX0" fmla="*/ 116556 w 122837"/>
                <a:gd name="connsiteY0" fmla="*/ 34440 h 43199"/>
                <a:gd name="connsiteX1" fmla="*/ 122838 w 122837"/>
                <a:gd name="connsiteY1" fmla="*/ 38136 h 43199"/>
                <a:gd name="connsiteX2" fmla="*/ 116742 w 122837"/>
                <a:gd name="connsiteY2" fmla="*/ 41825 h 43199"/>
                <a:gd name="connsiteX3" fmla="*/ 6096 w 122837"/>
                <a:gd name="connsiteY3" fmla="*/ 41825 h 43199"/>
                <a:gd name="connsiteX4" fmla="*/ 0 w 122837"/>
                <a:gd name="connsiteY4" fmla="*/ 38136 h 43199"/>
                <a:gd name="connsiteX5" fmla="*/ 6281 w 122837"/>
                <a:gd name="connsiteY5" fmla="*/ 34440 h 43199"/>
                <a:gd name="connsiteX6" fmla="*/ 116556 w 122837"/>
                <a:gd name="connsiteY6" fmla="*/ 34440 h 43199"/>
                <a:gd name="connsiteX7" fmla="*/ 116742 w 122837"/>
                <a:gd name="connsiteY7" fmla="*/ -1375 h 43199"/>
                <a:gd name="connsiteX8" fmla="*/ 122838 w 122837"/>
                <a:gd name="connsiteY8" fmla="*/ 2320 h 43199"/>
                <a:gd name="connsiteX9" fmla="*/ 116556 w 122837"/>
                <a:gd name="connsiteY9" fmla="*/ 6015 h 43199"/>
                <a:gd name="connsiteX10" fmla="*/ 6281 w 122837"/>
                <a:gd name="connsiteY10" fmla="*/ 6015 h 43199"/>
                <a:gd name="connsiteX11" fmla="*/ 0 w 122837"/>
                <a:gd name="connsiteY11" fmla="*/ 2320 h 43199"/>
                <a:gd name="connsiteX12" fmla="*/ 6096 w 122837"/>
                <a:gd name="connsiteY12" fmla="*/ -1375 h 43199"/>
                <a:gd name="connsiteX13" fmla="*/ 116742 w 122837"/>
                <a:gd name="connsiteY13" fmla="*/ -1375 h 43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2837" h="43199">
                  <a:moveTo>
                    <a:pt x="116556" y="34440"/>
                  </a:moveTo>
                  <a:cubicBezTo>
                    <a:pt x="119326" y="34440"/>
                    <a:pt x="122838" y="34440"/>
                    <a:pt x="122838" y="38136"/>
                  </a:cubicBezTo>
                  <a:cubicBezTo>
                    <a:pt x="122838" y="41825"/>
                    <a:pt x="119326" y="41825"/>
                    <a:pt x="116742" y="41825"/>
                  </a:cubicBezTo>
                  <a:lnTo>
                    <a:pt x="6096" y="41825"/>
                  </a:lnTo>
                  <a:cubicBezTo>
                    <a:pt x="3511" y="41825"/>
                    <a:pt x="0" y="41825"/>
                    <a:pt x="0" y="38136"/>
                  </a:cubicBezTo>
                  <a:cubicBezTo>
                    <a:pt x="0" y="34440"/>
                    <a:pt x="3511" y="34440"/>
                    <a:pt x="6281" y="34440"/>
                  </a:cubicBezTo>
                  <a:lnTo>
                    <a:pt x="116556" y="34440"/>
                  </a:lnTo>
                  <a:close/>
                  <a:moveTo>
                    <a:pt x="116742" y="-1375"/>
                  </a:moveTo>
                  <a:cubicBezTo>
                    <a:pt x="119326" y="-1375"/>
                    <a:pt x="122838" y="-1375"/>
                    <a:pt x="122838" y="2320"/>
                  </a:cubicBezTo>
                  <a:cubicBezTo>
                    <a:pt x="122838" y="6015"/>
                    <a:pt x="119326" y="6015"/>
                    <a:pt x="116556" y="6015"/>
                  </a:cubicBezTo>
                  <a:lnTo>
                    <a:pt x="6281" y="6015"/>
                  </a:lnTo>
                  <a:cubicBezTo>
                    <a:pt x="3511" y="6015"/>
                    <a:pt x="0" y="6015"/>
                    <a:pt x="0" y="2320"/>
                  </a:cubicBezTo>
                  <a:cubicBezTo>
                    <a:pt x="0" y="-1375"/>
                    <a:pt x="3511" y="-1375"/>
                    <a:pt x="6096" y="-1375"/>
                  </a:cubicBezTo>
                  <a:lnTo>
                    <a:pt x="116742" y="-1375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201" name="任意多边形: 形状 1200">
              <a:extLst>
                <a:ext uri="{FF2B5EF4-FFF2-40B4-BE49-F238E27FC236}">
                  <a16:creationId xmlns:a16="http://schemas.microsoft.com/office/drawing/2014/main" id="{B04A1F5F-132E-1098-0C33-B13AC9C51990}"/>
                </a:ext>
              </a:extLst>
            </p:cNvPr>
            <p:cNvSpPr/>
            <p:nvPr>
              <p:custDataLst>
                <p:tags r:id="rId11"/>
              </p:custDataLst>
            </p:nvPr>
          </p:nvSpPr>
          <p:spPr>
            <a:xfrm flipV="1">
              <a:off x="9622494" y="-8095931"/>
              <a:ext cx="105291" cy="84181"/>
            </a:xfrm>
            <a:custGeom>
              <a:avLst/>
              <a:gdLst>
                <a:gd name="connsiteX0" fmla="*/ 72597 w 105291"/>
                <a:gd name="connsiteY0" fmla="*/ 13023 h 84181"/>
                <a:gd name="connsiteX1" fmla="*/ 72597 w 105291"/>
                <a:gd name="connsiteY1" fmla="*/ -1375 h 84181"/>
                <a:gd name="connsiteX2" fmla="*/ 105292 w 105291"/>
                <a:gd name="connsiteY2" fmla="*/ -270 h 84181"/>
                <a:gd name="connsiteX3" fmla="*/ 105292 w 105291"/>
                <a:gd name="connsiteY3" fmla="*/ 8407 h 84181"/>
                <a:gd name="connsiteX4" fmla="*/ 92543 w 105291"/>
                <a:gd name="connsiteY4" fmla="*/ 15605 h 84181"/>
                <a:gd name="connsiteX5" fmla="*/ 92543 w 105291"/>
                <a:gd name="connsiteY5" fmla="*/ 82807 h 84181"/>
                <a:gd name="connsiteX6" fmla="*/ 58742 w 105291"/>
                <a:gd name="connsiteY6" fmla="*/ 81329 h 84181"/>
                <a:gd name="connsiteX7" fmla="*/ 58742 w 105291"/>
                <a:gd name="connsiteY7" fmla="*/ 72653 h 84181"/>
                <a:gd name="connsiteX8" fmla="*/ 71485 w 105291"/>
                <a:gd name="connsiteY8" fmla="*/ 65454 h 84181"/>
                <a:gd name="connsiteX9" fmla="*/ 71485 w 105291"/>
                <a:gd name="connsiteY9" fmla="*/ 30195 h 84181"/>
                <a:gd name="connsiteX10" fmla="*/ 48583 w 105291"/>
                <a:gd name="connsiteY10" fmla="*/ 5267 h 84181"/>
                <a:gd name="connsiteX11" fmla="*/ 33807 w 105291"/>
                <a:gd name="connsiteY11" fmla="*/ 19851 h 84181"/>
                <a:gd name="connsiteX12" fmla="*/ 33807 w 105291"/>
                <a:gd name="connsiteY12" fmla="*/ 82807 h 84181"/>
                <a:gd name="connsiteX13" fmla="*/ 0 w 105291"/>
                <a:gd name="connsiteY13" fmla="*/ 81329 h 84181"/>
                <a:gd name="connsiteX14" fmla="*/ 0 w 105291"/>
                <a:gd name="connsiteY14" fmla="*/ 72653 h 84181"/>
                <a:gd name="connsiteX15" fmla="*/ 12749 w 105291"/>
                <a:gd name="connsiteY15" fmla="*/ 65454 h 84181"/>
                <a:gd name="connsiteX16" fmla="*/ 12749 w 105291"/>
                <a:gd name="connsiteY16" fmla="*/ 22440 h 84181"/>
                <a:gd name="connsiteX17" fmla="*/ 45999 w 105291"/>
                <a:gd name="connsiteY17" fmla="*/ -1375 h 84181"/>
                <a:gd name="connsiteX18" fmla="*/ 72597 w 105291"/>
                <a:gd name="connsiteY18" fmla="*/ 13023 h 84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05291" h="84181">
                  <a:moveTo>
                    <a:pt x="72597" y="13023"/>
                  </a:moveTo>
                  <a:lnTo>
                    <a:pt x="72597" y="-1375"/>
                  </a:lnTo>
                  <a:lnTo>
                    <a:pt x="105292" y="-270"/>
                  </a:lnTo>
                  <a:lnTo>
                    <a:pt x="105292" y="8407"/>
                  </a:lnTo>
                  <a:cubicBezTo>
                    <a:pt x="93835" y="8407"/>
                    <a:pt x="92543" y="8407"/>
                    <a:pt x="92543" y="15605"/>
                  </a:cubicBezTo>
                  <a:lnTo>
                    <a:pt x="92543" y="82807"/>
                  </a:lnTo>
                  <a:lnTo>
                    <a:pt x="58742" y="81329"/>
                  </a:lnTo>
                  <a:lnTo>
                    <a:pt x="58742" y="72653"/>
                  </a:lnTo>
                  <a:cubicBezTo>
                    <a:pt x="70193" y="72653"/>
                    <a:pt x="71485" y="72653"/>
                    <a:pt x="71485" y="65454"/>
                  </a:cubicBezTo>
                  <a:lnTo>
                    <a:pt x="71485" y="30195"/>
                  </a:lnTo>
                  <a:cubicBezTo>
                    <a:pt x="71485" y="15056"/>
                    <a:pt x="62068" y="5267"/>
                    <a:pt x="48583" y="5267"/>
                  </a:cubicBezTo>
                  <a:cubicBezTo>
                    <a:pt x="34357" y="5267"/>
                    <a:pt x="33807" y="9884"/>
                    <a:pt x="33807" y="19851"/>
                  </a:cubicBezTo>
                  <a:lnTo>
                    <a:pt x="33807" y="82807"/>
                  </a:lnTo>
                  <a:lnTo>
                    <a:pt x="0" y="81329"/>
                  </a:lnTo>
                  <a:lnTo>
                    <a:pt x="0" y="72653"/>
                  </a:lnTo>
                  <a:cubicBezTo>
                    <a:pt x="11456" y="72653"/>
                    <a:pt x="12749" y="72653"/>
                    <a:pt x="12749" y="65454"/>
                  </a:cubicBezTo>
                  <a:lnTo>
                    <a:pt x="12749" y="22440"/>
                  </a:lnTo>
                  <a:cubicBezTo>
                    <a:pt x="12749" y="2685"/>
                    <a:pt x="27711" y="-1375"/>
                    <a:pt x="45999" y="-1375"/>
                  </a:cubicBezTo>
                  <a:cubicBezTo>
                    <a:pt x="50797" y="-1375"/>
                    <a:pt x="64096" y="-1375"/>
                    <a:pt x="72597" y="13023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202" name="任意多边形: 形状 1201">
              <a:extLst>
                <a:ext uri="{FF2B5EF4-FFF2-40B4-BE49-F238E27FC236}">
                  <a16:creationId xmlns:a16="http://schemas.microsoft.com/office/drawing/2014/main" id="{5DE40E41-EFC8-4D7A-F529-A48123DB0742}"/>
                </a:ext>
              </a:extLst>
            </p:cNvPr>
            <p:cNvSpPr/>
            <p:nvPr>
              <p:custDataLst>
                <p:tags r:id="rId12"/>
              </p:custDataLst>
            </p:nvPr>
          </p:nvSpPr>
          <p:spPr>
            <a:xfrm flipV="1">
              <a:off x="9738291" y="-8070872"/>
              <a:ext cx="39190" cy="86995"/>
            </a:xfrm>
            <a:custGeom>
              <a:avLst/>
              <a:gdLst>
                <a:gd name="connsiteX0" fmla="*/ 35829 w 39190"/>
                <a:gd name="connsiteY0" fmla="*/ 80712 h 86995"/>
                <a:gd name="connsiteX1" fmla="*/ 30654 w 39190"/>
                <a:gd name="connsiteY1" fmla="*/ 85624 h 86995"/>
                <a:gd name="connsiteX2" fmla="*/ 23411 w 39190"/>
                <a:gd name="connsiteY2" fmla="*/ 78518 h 86995"/>
                <a:gd name="connsiteX3" fmla="*/ 28586 w 39190"/>
                <a:gd name="connsiteY3" fmla="*/ 73601 h 86995"/>
                <a:gd name="connsiteX4" fmla="*/ 35829 w 39190"/>
                <a:gd name="connsiteY4" fmla="*/ 80712 h 86995"/>
                <a:gd name="connsiteX5" fmla="*/ 9440 w 39190"/>
                <a:gd name="connsiteY5" fmla="*/ 15041 h 86995"/>
                <a:gd name="connsiteX6" fmla="*/ 8281 w 39190"/>
                <a:gd name="connsiteY6" fmla="*/ 9614 h 86995"/>
                <a:gd name="connsiteX7" fmla="*/ 20566 w 39190"/>
                <a:gd name="connsiteY7" fmla="*/ -1372 h 86995"/>
                <a:gd name="connsiteX8" fmla="*/ 39190 w 39190"/>
                <a:gd name="connsiteY8" fmla="*/ 18406 h 86995"/>
                <a:gd name="connsiteX9" fmla="*/ 37121 w 39190"/>
                <a:gd name="connsiteY9" fmla="*/ 20085 h 86995"/>
                <a:gd name="connsiteX10" fmla="*/ 34664 w 39190"/>
                <a:gd name="connsiteY10" fmla="*/ 17885 h 86995"/>
                <a:gd name="connsiteX11" fmla="*/ 20954 w 39190"/>
                <a:gd name="connsiteY11" fmla="*/ 2248 h 86995"/>
                <a:gd name="connsiteX12" fmla="*/ 17721 w 39190"/>
                <a:gd name="connsiteY12" fmla="*/ 6770 h 86995"/>
                <a:gd name="connsiteX13" fmla="*/ 19789 w 39190"/>
                <a:gd name="connsiteY13" fmla="*/ 15041 h 86995"/>
                <a:gd name="connsiteX14" fmla="*/ 23927 w 39190"/>
                <a:gd name="connsiteY14" fmla="*/ 25385 h 86995"/>
                <a:gd name="connsiteX15" fmla="*/ 30266 w 39190"/>
                <a:gd name="connsiteY15" fmla="*/ 41804 h 86995"/>
                <a:gd name="connsiteX16" fmla="*/ 31043 w 39190"/>
                <a:gd name="connsiteY16" fmla="*/ 45940 h 86995"/>
                <a:gd name="connsiteX17" fmla="*/ 18752 w 39190"/>
                <a:gd name="connsiteY17" fmla="*/ 56926 h 86995"/>
                <a:gd name="connsiteX18" fmla="*/ 0 w 39190"/>
                <a:gd name="connsiteY18" fmla="*/ 37148 h 86995"/>
                <a:gd name="connsiteX19" fmla="*/ 2196 w 39190"/>
                <a:gd name="connsiteY19" fmla="*/ 35468 h 86995"/>
                <a:gd name="connsiteX20" fmla="*/ 4526 w 39190"/>
                <a:gd name="connsiteY20" fmla="*/ 37536 h 86995"/>
                <a:gd name="connsiteX21" fmla="*/ 18364 w 39190"/>
                <a:gd name="connsiteY21" fmla="*/ 53307 h 86995"/>
                <a:gd name="connsiteX22" fmla="*/ 21597 w 39190"/>
                <a:gd name="connsiteY22" fmla="*/ 48784 h 86995"/>
                <a:gd name="connsiteX23" fmla="*/ 17593 w 39190"/>
                <a:gd name="connsiteY23" fmla="*/ 35856 h 86995"/>
                <a:gd name="connsiteX24" fmla="*/ 9440 w 39190"/>
                <a:gd name="connsiteY24" fmla="*/ 15041 h 869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9190" h="86995">
                  <a:moveTo>
                    <a:pt x="35829" y="80712"/>
                  </a:moveTo>
                  <a:cubicBezTo>
                    <a:pt x="35829" y="82780"/>
                    <a:pt x="34276" y="85624"/>
                    <a:pt x="30654" y="85624"/>
                  </a:cubicBezTo>
                  <a:cubicBezTo>
                    <a:pt x="27160" y="85624"/>
                    <a:pt x="23411" y="82265"/>
                    <a:pt x="23411" y="78518"/>
                  </a:cubicBezTo>
                  <a:cubicBezTo>
                    <a:pt x="23411" y="76317"/>
                    <a:pt x="25091" y="73601"/>
                    <a:pt x="28586" y="73601"/>
                  </a:cubicBezTo>
                  <a:cubicBezTo>
                    <a:pt x="32335" y="73601"/>
                    <a:pt x="35829" y="77220"/>
                    <a:pt x="35829" y="80712"/>
                  </a:cubicBezTo>
                  <a:close/>
                  <a:moveTo>
                    <a:pt x="9440" y="15041"/>
                  </a:moveTo>
                  <a:cubicBezTo>
                    <a:pt x="8924" y="13362"/>
                    <a:pt x="8281" y="11810"/>
                    <a:pt x="8281" y="9614"/>
                  </a:cubicBezTo>
                  <a:cubicBezTo>
                    <a:pt x="8281" y="3538"/>
                    <a:pt x="13450" y="-1372"/>
                    <a:pt x="20566" y="-1372"/>
                  </a:cubicBezTo>
                  <a:cubicBezTo>
                    <a:pt x="33500" y="-1372"/>
                    <a:pt x="39190" y="16466"/>
                    <a:pt x="39190" y="18406"/>
                  </a:cubicBezTo>
                  <a:cubicBezTo>
                    <a:pt x="39190" y="20085"/>
                    <a:pt x="37510" y="20085"/>
                    <a:pt x="37121" y="20085"/>
                  </a:cubicBezTo>
                  <a:cubicBezTo>
                    <a:pt x="35308" y="20085"/>
                    <a:pt x="35180" y="19309"/>
                    <a:pt x="34664" y="17885"/>
                  </a:cubicBezTo>
                  <a:cubicBezTo>
                    <a:pt x="31686" y="7546"/>
                    <a:pt x="25995" y="2248"/>
                    <a:pt x="20954" y="2248"/>
                  </a:cubicBezTo>
                  <a:cubicBezTo>
                    <a:pt x="18364" y="2248"/>
                    <a:pt x="17721" y="3926"/>
                    <a:pt x="17721" y="6770"/>
                  </a:cubicBezTo>
                  <a:cubicBezTo>
                    <a:pt x="17721" y="9742"/>
                    <a:pt x="18624" y="12198"/>
                    <a:pt x="19789" y="15041"/>
                  </a:cubicBezTo>
                  <a:cubicBezTo>
                    <a:pt x="21081" y="18533"/>
                    <a:pt x="22507" y="22025"/>
                    <a:pt x="23927" y="25385"/>
                  </a:cubicBezTo>
                  <a:cubicBezTo>
                    <a:pt x="25091" y="28489"/>
                    <a:pt x="29750" y="40252"/>
                    <a:pt x="30266" y="41804"/>
                  </a:cubicBezTo>
                  <a:cubicBezTo>
                    <a:pt x="30654" y="43096"/>
                    <a:pt x="31043" y="44648"/>
                    <a:pt x="31043" y="45940"/>
                  </a:cubicBezTo>
                  <a:cubicBezTo>
                    <a:pt x="31043" y="52015"/>
                    <a:pt x="25868" y="56926"/>
                    <a:pt x="18752" y="56926"/>
                  </a:cubicBezTo>
                  <a:cubicBezTo>
                    <a:pt x="5951" y="56926"/>
                    <a:pt x="0" y="39348"/>
                    <a:pt x="0" y="37148"/>
                  </a:cubicBezTo>
                  <a:cubicBezTo>
                    <a:pt x="0" y="35468"/>
                    <a:pt x="1814" y="35468"/>
                    <a:pt x="2196" y="35468"/>
                  </a:cubicBezTo>
                  <a:cubicBezTo>
                    <a:pt x="4010" y="35468"/>
                    <a:pt x="4138" y="36117"/>
                    <a:pt x="4526" y="37536"/>
                  </a:cubicBezTo>
                  <a:cubicBezTo>
                    <a:pt x="7893" y="48656"/>
                    <a:pt x="13583" y="53307"/>
                    <a:pt x="18364" y="53307"/>
                  </a:cubicBezTo>
                  <a:cubicBezTo>
                    <a:pt x="20438" y="53307"/>
                    <a:pt x="21597" y="52276"/>
                    <a:pt x="21597" y="48784"/>
                  </a:cubicBezTo>
                  <a:cubicBezTo>
                    <a:pt x="21597" y="45812"/>
                    <a:pt x="20826" y="43872"/>
                    <a:pt x="17593" y="35856"/>
                  </a:cubicBezTo>
                  <a:lnTo>
                    <a:pt x="9440" y="15041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203" name="任意多边形: 形状 1202">
              <a:extLst>
                <a:ext uri="{FF2B5EF4-FFF2-40B4-BE49-F238E27FC236}">
                  <a16:creationId xmlns:a16="http://schemas.microsoft.com/office/drawing/2014/main" id="{D3F57310-1231-D2DA-8E5D-3C5BCAB9C798}"/>
                </a:ext>
              </a:extLst>
            </p:cNvPr>
            <p:cNvSpPr/>
            <p:nvPr>
              <p:custDataLst>
                <p:tags r:id="rId13"/>
              </p:custDataLst>
            </p:nvPr>
          </p:nvSpPr>
          <p:spPr>
            <a:xfrm flipV="1">
              <a:off x="9844934" y="-8120488"/>
              <a:ext cx="123203" cy="122957"/>
            </a:xfrm>
            <a:custGeom>
              <a:avLst/>
              <a:gdLst>
                <a:gd name="connsiteX0" fmla="*/ 123203 w 123203"/>
                <a:gd name="connsiteY0" fmla="*/ 60103 h 122957"/>
                <a:gd name="connsiteX1" fmla="*/ 61697 w 123203"/>
                <a:gd name="connsiteY1" fmla="*/ 121582 h 122957"/>
                <a:gd name="connsiteX2" fmla="*/ 0 w 123203"/>
                <a:gd name="connsiteY2" fmla="*/ 60103 h 122957"/>
                <a:gd name="connsiteX3" fmla="*/ 61512 w 123203"/>
                <a:gd name="connsiteY3" fmla="*/ -1375 h 122957"/>
                <a:gd name="connsiteX4" fmla="*/ 123203 w 123203"/>
                <a:gd name="connsiteY4" fmla="*/ 60103 h 122957"/>
                <a:gd name="connsiteX5" fmla="*/ 24935 w 123203"/>
                <a:gd name="connsiteY5" fmla="*/ 99793 h 122957"/>
                <a:gd name="connsiteX6" fmla="*/ 23278 w 123203"/>
                <a:gd name="connsiteY6" fmla="*/ 101826 h 122957"/>
                <a:gd name="connsiteX7" fmla="*/ 61512 w 123203"/>
                <a:gd name="connsiteY7" fmla="*/ 116966 h 122957"/>
                <a:gd name="connsiteX8" fmla="*/ 100116 w 123203"/>
                <a:gd name="connsiteY8" fmla="*/ 101826 h 122957"/>
                <a:gd name="connsiteX9" fmla="*/ 61697 w 123203"/>
                <a:gd name="connsiteY9" fmla="*/ 63242 h 122957"/>
                <a:gd name="connsiteX10" fmla="*/ 24935 w 123203"/>
                <a:gd name="connsiteY10" fmla="*/ 99793 h 122957"/>
                <a:gd name="connsiteX11" fmla="*/ 19581 w 123203"/>
                <a:gd name="connsiteY11" fmla="*/ 21519 h 122957"/>
                <a:gd name="connsiteX12" fmla="*/ 4618 w 123203"/>
                <a:gd name="connsiteY12" fmla="*/ 60103 h 122957"/>
                <a:gd name="connsiteX13" fmla="*/ 19581 w 123203"/>
                <a:gd name="connsiteY13" fmla="*/ 98687 h 122957"/>
                <a:gd name="connsiteX14" fmla="*/ 58185 w 123203"/>
                <a:gd name="connsiteY14" fmla="*/ 60103 h 122957"/>
                <a:gd name="connsiteX15" fmla="*/ 19581 w 123203"/>
                <a:gd name="connsiteY15" fmla="*/ 21519 h 122957"/>
                <a:gd name="connsiteX16" fmla="*/ 103443 w 123203"/>
                <a:gd name="connsiteY16" fmla="*/ 98687 h 122957"/>
                <a:gd name="connsiteX17" fmla="*/ 118590 w 123203"/>
                <a:gd name="connsiteY17" fmla="*/ 60103 h 122957"/>
                <a:gd name="connsiteX18" fmla="*/ 103628 w 123203"/>
                <a:gd name="connsiteY18" fmla="*/ 21519 h 122957"/>
                <a:gd name="connsiteX19" fmla="*/ 65017 w 123203"/>
                <a:gd name="connsiteY19" fmla="*/ 60103 h 122957"/>
                <a:gd name="connsiteX20" fmla="*/ 103443 w 123203"/>
                <a:gd name="connsiteY20" fmla="*/ 98687 h 122957"/>
                <a:gd name="connsiteX21" fmla="*/ 98268 w 123203"/>
                <a:gd name="connsiteY21" fmla="*/ 20412 h 122957"/>
                <a:gd name="connsiteX22" fmla="*/ 99931 w 123203"/>
                <a:gd name="connsiteY22" fmla="*/ 18380 h 122957"/>
                <a:gd name="connsiteX23" fmla="*/ 61697 w 123203"/>
                <a:gd name="connsiteY23" fmla="*/ 3241 h 122957"/>
                <a:gd name="connsiteX24" fmla="*/ 23092 w 123203"/>
                <a:gd name="connsiteY24" fmla="*/ 18380 h 122957"/>
                <a:gd name="connsiteX25" fmla="*/ 61512 w 123203"/>
                <a:gd name="connsiteY25" fmla="*/ 56964 h 122957"/>
                <a:gd name="connsiteX26" fmla="*/ 98268 w 123203"/>
                <a:gd name="connsiteY26" fmla="*/ 20412 h 122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23203" h="122957">
                  <a:moveTo>
                    <a:pt x="123203" y="60103"/>
                  </a:moveTo>
                  <a:cubicBezTo>
                    <a:pt x="123203" y="94070"/>
                    <a:pt x="95498" y="121582"/>
                    <a:pt x="61697" y="121582"/>
                  </a:cubicBezTo>
                  <a:cubicBezTo>
                    <a:pt x="27340" y="121582"/>
                    <a:pt x="0" y="93701"/>
                    <a:pt x="0" y="60103"/>
                  </a:cubicBezTo>
                  <a:cubicBezTo>
                    <a:pt x="0" y="26135"/>
                    <a:pt x="27711" y="-1375"/>
                    <a:pt x="61512" y="-1375"/>
                  </a:cubicBezTo>
                  <a:cubicBezTo>
                    <a:pt x="95869" y="-1375"/>
                    <a:pt x="123203" y="26506"/>
                    <a:pt x="123203" y="60103"/>
                  </a:cubicBezTo>
                  <a:close/>
                  <a:moveTo>
                    <a:pt x="24935" y="99793"/>
                  </a:moveTo>
                  <a:cubicBezTo>
                    <a:pt x="24570" y="100164"/>
                    <a:pt x="23278" y="101456"/>
                    <a:pt x="23278" y="101826"/>
                  </a:cubicBezTo>
                  <a:cubicBezTo>
                    <a:pt x="23278" y="102561"/>
                    <a:pt x="38234" y="116966"/>
                    <a:pt x="61512" y="116966"/>
                  </a:cubicBezTo>
                  <a:cubicBezTo>
                    <a:pt x="67979" y="116966"/>
                    <a:pt x="84969" y="116039"/>
                    <a:pt x="100116" y="101826"/>
                  </a:cubicBezTo>
                  <a:lnTo>
                    <a:pt x="61697" y="63242"/>
                  </a:lnTo>
                  <a:lnTo>
                    <a:pt x="24935" y="99793"/>
                  </a:lnTo>
                  <a:close/>
                  <a:moveTo>
                    <a:pt x="19581" y="21519"/>
                  </a:moveTo>
                  <a:cubicBezTo>
                    <a:pt x="8315" y="34069"/>
                    <a:pt x="4618" y="48288"/>
                    <a:pt x="4618" y="60103"/>
                  </a:cubicBezTo>
                  <a:cubicBezTo>
                    <a:pt x="4618" y="74315"/>
                    <a:pt x="9973" y="87794"/>
                    <a:pt x="19581" y="98687"/>
                  </a:cubicBezTo>
                  <a:lnTo>
                    <a:pt x="58185" y="60103"/>
                  </a:lnTo>
                  <a:lnTo>
                    <a:pt x="19581" y="21519"/>
                  </a:lnTo>
                  <a:close/>
                  <a:moveTo>
                    <a:pt x="103443" y="98687"/>
                  </a:moveTo>
                  <a:cubicBezTo>
                    <a:pt x="112309" y="89270"/>
                    <a:pt x="118590" y="75242"/>
                    <a:pt x="118590" y="60103"/>
                  </a:cubicBezTo>
                  <a:cubicBezTo>
                    <a:pt x="118590" y="45890"/>
                    <a:pt x="113230" y="32413"/>
                    <a:pt x="103628" y="21519"/>
                  </a:cubicBezTo>
                  <a:lnTo>
                    <a:pt x="65017" y="60103"/>
                  </a:lnTo>
                  <a:lnTo>
                    <a:pt x="103443" y="98687"/>
                  </a:lnTo>
                  <a:close/>
                  <a:moveTo>
                    <a:pt x="98268" y="20412"/>
                  </a:moveTo>
                  <a:cubicBezTo>
                    <a:pt x="98639" y="20042"/>
                    <a:pt x="99931" y="18751"/>
                    <a:pt x="99931" y="18380"/>
                  </a:cubicBezTo>
                  <a:cubicBezTo>
                    <a:pt x="99931" y="17644"/>
                    <a:pt x="84969" y="3241"/>
                    <a:pt x="61697" y="3241"/>
                  </a:cubicBezTo>
                  <a:cubicBezTo>
                    <a:pt x="55230" y="3241"/>
                    <a:pt x="38234" y="4167"/>
                    <a:pt x="23092" y="18380"/>
                  </a:cubicBezTo>
                  <a:lnTo>
                    <a:pt x="61512" y="56964"/>
                  </a:lnTo>
                  <a:lnTo>
                    <a:pt x="98268" y="20412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204" name="任意多边形: 形状 1203">
              <a:extLst>
                <a:ext uri="{FF2B5EF4-FFF2-40B4-BE49-F238E27FC236}">
                  <a16:creationId xmlns:a16="http://schemas.microsoft.com/office/drawing/2014/main" id="{7AF0EB2E-19F3-2326-5CE6-74C9138CE77A}"/>
                </a:ext>
              </a:extLst>
            </p:cNvPr>
            <p:cNvSpPr/>
            <p:nvPr>
              <p:custDataLst>
                <p:tags r:id="rId14"/>
              </p:custDataLst>
            </p:nvPr>
          </p:nvSpPr>
          <p:spPr>
            <a:xfrm flipV="1">
              <a:off x="10023035" y="-8151316"/>
              <a:ext cx="427123" cy="184614"/>
            </a:xfrm>
            <a:custGeom>
              <a:avLst/>
              <a:gdLst>
                <a:gd name="connsiteX0" fmla="*/ 28447 w 427123"/>
                <a:gd name="connsiteY0" fmla="*/ 118623 h 184614"/>
                <a:gd name="connsiteX1" fmla="*/ 54859 w 427123"/>
                <a:gd name="connsiteY1" fmla="*/ 118623 h 184614"/>
                <a:gd name="connsiteX2" fmla="*/ 54859 w 427123"/>
                <a:gd name="connsiteY2" fmla="*/ 124350 h 184614"/>
                <a:gd name="connsiteX3" fmla="*/ 28447 w 427123"/>
                <a:gd name="connsiteY3" fmla="*/ 124350 h 184614"/>
                <a:gd name="connsiteX4" fmla="*/ 28447 w 427123"/>
                <a:gd name="connsiteY4" fmla="*/ 158318 h 184614"/>
                <a:gd name="connsiteX5" fmla="*/ 23828 w 427123"/>
                <a:gd name="connsiteY5" fmla="*/ 158318 h 184614"/>
                <a:gd name="connsiteX6" fmla="*/ 0 w 427123"/>
                <a:gd name="connsiteY6" fmla="*/ 122688 h 184614"/>
                <a:gd name="connsiteX7" fmla="*/ 0 w 427123"/>
                <a:gd name="connsiteY7" fmla="*/ 118623 h 184614"/>
                <a:gd name="connsiteX8" fmla="*/ 15698 w 427123"/>
                <a:gd name="connsiteY8" fmla="*/ 118623 h 184614"/>
                <a:gd name="connsiteX9" fmla="*/ 15698 w 427123"/>
                <a:gd name="connsiteY9" fmla="*/ 67673 h 184614"/>
                <a:gd name="connsiteX10" fmla="*/ 39526 w 427123"/>
                <a:gd name="connsiteY10" fmla="*/ 42745 h 184614"/>
                <a:gd name="connsiteX11" fmla="*/ 57814 w 427123"/>
                <a:gd name="connsiteY11" fmla="*/ 67673 h 184614"/>
                <a:gd name="connsiteX12" fmla="*/ 57814 w 427123"/>
                <a:gd name="connsiteY12" fmla="*/ 78197 h 184614"/>
                <a:gd name="connsiteX13" fmla="*/ 53196 w 427123"/>
                <a:gd name="connsiteY13" fmla="*/ 78197 h 184614"/>
                <a:gd name="connsiteX14" fmla="*/ 53196 w 427123"/>
                <a:gd name="connsiteY14" fmla="*/ 68037 h 184614"/>
                <a:gd name="connsiteX15" fmla="*/ 40818 w 427123"/>
                <a:gd name="connsiteY15" fmla="*/ 47362 h 184614"/>
                <a:gd name="connsiteX16" fmla="*/ 28447 w 427123"/>
                <a:gd name="connsiteY16" fmla="*/ 67302 h 184614"/>
                <a:gd name="connsiteX17" fmla="*/ 28447 w 427123"/>
                <a:gd name="connsiteY17" fmla="*/ 118623 h 184614"/>
                <a:gd name="connsiteX18" fmla="*/ 129845 w 427123"/>
                <a:gd name="connsiteY18" fmla="*/ 58811 h 184614"/>
                <a:gd name="connsiteX19" fmla="*/ 144251 w 427123"/>
                <a:gd name="connsiteY19" fmla="*/ 43673 h 184614"/>
                <a:gd name="connsiteX20" fmla="*/ 159399 w 427123"/>
                <a:gd name="connsiteY20" fmla="*/ 61210 h 184614"/>
                <a:gd name="connsiteX21" fmla="*/ 159399 w 427123"/>
                <a:gd name="connsiteY21" fmla="*/ 71547 h 184614"/>
                <a:gd name="connsiteX22" fmla="*/ 154780 w 427123"/>
                <a:gd name="connsiteY22" fmla="*/ 71547 h 184614"/>
                <a:gd name="connsiteX23" fmla="*/ 154780 w 427123"/>
                <a:gd name="connsiteY23" fmla="*/ 61210 h 184614"/>
                <a:gd name="connsiteX24" fmla="*/ 148128 w 427123"/>
                <a:gd name="connsiteY24" fmla="*/ 49394 h 184614"/>
                <a:gd name="connsiteX25" fmla="*/ 141296 w 427123"/>
                <a:gd name="connsiteY25" fmla="*/ 58626 h 184614"/>
                <a:gd name="connsiteX26" fmla="*/ 141296 w 427123"/>
                <a:gd name="connsiteY26" fmla="*/ 95548 h 184614"/>
                <a:gd name="connsiteX27" fmla="*/ 134644 w 427123"/>
                <a:gd name="connsiteY27" fmla="*/ 117331 h 184614"/>
                <a:gd name="connsiteX28" fmla="*/ 109338 w 427123"/>
                <a:gd name="connsiteY28" fmla="*/ 127483 h 184614"/>
                <a:gd name="connsiteX29" fmla="*/ 81447 w 427123"/>
                <a:gd name="connsiteY29" fmla="*/ 106622 h 184614"/>
                <a:gd name="connsiteX30" fmla="*/ 89942 w 427123"/>
                <a:gd name="connsiteY30" fmla="*/ 97946 h 184614"/>
                <a:gd name="connsiteX31" fmla="*/ 98443 w 427123"/>
                <a:gd name="connsiteY31" fmla="*/ 106442 h 184614"/>
                <a:gd name="connsiteX32" fmla="*/ 89021 w 427123"/>
                <a:gd name="connsiteY32" fmla="*/ 114933 h 184614"/>
                <a:gd name="connsiteX33" fmla="*/ 108972 w 427123"/>
                <a:gd name="connsiteY33" fmla="*/ 123424 h 184614"/>
                <a:gd name="connsiteX34" fmla="*/ 128553 w 427123"/>
                <a:gd name="connsiteY34" fmla="*/ 99793 h 184614"/>
                <a:gd name="connsiteX35" fmla="*/ 128553 w 427123"/>
                <a:gd name="connsiteY35" fmla="*/ 92965 h 184614"/>
                <a:gd name="connsiteX36" fmla="*/ 94561 w 427123"/>
                <a:gd name="connsiteY36" fmla="*/ 86316 h 184614"/>
                <a:gd name="connsiteX37" fmla="*/ 76093 w 427123"/>
                <a:gd name="connsiteY37" fmla="*/ 62316 h 184614"/>
                <a:gd name="connsiteX38" fmla="*/ 105646 w 427123"/>
                <a:gd name="connsiteY38" fmla="*/ 42745 h 184614"/>
                <a:gd name="connsiteX39" fmla="*/ 129845 w 427123"/>
                <a:gd name="connsiteY39" fmla="*/ 58811 h 184614"/>
                <a:gd name="connsiteX40" fmla="*/ 128553 w 427123"/>
                <a:gd name="connsiteY40" fmla="*/ 89085 h 184614"/>
                <a:gd name="connsiteX41" fmla="*/ 128553 w 427123"/>
                <a:gd name="connsiteY41" fmla="*/ 70627 h 184614"/>
                <a:gd name="connsiteX42" fmla="*/ 106938 w 427123"/>
                <a:gd name="connsiteY42" fmla="*/ 46812 h 184614"/>
                <a:gd name="connsiteX43" fmla="*/ 90313 w 427123"/>
                <a:gd name="connsiteY43" fmla="*/ 62501 h 184614"/>
                <a:gd name="connsiteX44" fmla="*/ 128553 w 427123"/>
                <a:gd name="connsiteY44" fmla="*/ 89085 h 184614"/>
                <a:gd name="connsiteX45" fmla="*/ 181019 w 427123"/>
                <a:gd name="connsiteY45" fmla="*/ 108284 h 184614"/>
                <a:gd name="connsiteX46" fmla="*/ 181019 w 427123"/>
                <a:gd name="connsiteY46" fmla="*/ 58811 h 184614"/>
                <a:gd name="connsiteX47" fmla="*/ 166613 w 427123"/>
                <a:gd name="connsiteY47" fmla="*/ 50501 h 184614"/>
                <a:gd name="connsiteX48" fmla="*/ 166613 w 427123"/>
                <a:gd name="connsiteY48" fmla="*/ 44778 h 184614"/>
                <a:gd name="connsiteX49" fmla="*/ 187486 w 427123"/>
                <a:gd name="connsiteY49" fmla="*/ 45335 h 184614"/>
                <a:gd name="connsiteX50" fmla="*/ 208173 w 427123"/>
                <a:gd name="connsiteY50" fmla="*/ 44778 h 184614"/>
                <a:gd name="connsiteX51" fmla="*/ 208173 w 427123"/>
                <a:gd name="connsiteY51" fmla="*/ 50501 h 184614"/>
                <a:gd name="connsiteX52" fmla="*/ 193767 w 427123"/>
                <a:gd name="connsiteY52" fmla="*/ 58811 h 184614"/>
                <a:gd name="connsiteX53" fmla="*/ 193767 w 427123"/>
                <a:gd name="connsiteY53" fmla="*/ 92780 h 184614"/>
                <a:gd name="connsiteX54" fmla="*/ 218702 w 427123"/>
                <a:gd name="connsiteY54" fmla="*/ 122317 h 184614"/>
                <a:gd name="connsiteX55" fmla="*/ 232372 w 427123"/>
                <a:gd name="connsiteY55" fmla="*/ 101827 h 184614"/>
                <a:gd name="connsiteX56" fmla="*/ 232372 w 427123"/>
                <a:gd name="connsiteY56" fmla="*/ 58811 h 184614"/>
                <a:gd name="connsiteX57" fmla="*/ 217966 w 427123"/>
                <a:gd name="connsiteY57" fmla="*/ 50501 h 184614"/>
                <a:gd name="connsiteX58" fmla="*/ 217966 w 427123"/>
                <a:gd name="connsiteY58" fmla="*/ 44778 h 184614"/>
                <a:gd name="connsiteX59" fmla="*/ 238840 w 427123"/>
                <a:gd name="connsiteY59" fmla="*/ 45335 h 184614"/>
                <a:gd name="connsiteX60" fmla="*/ 259527 w 427123"/>
                <a:gd name="connsiteY60" fmla="*/ 44778 h 184614"/>
                <a:gd name="connsiteX61" fmla="*/ 259527 w 427123"/>
                <a:gd name="connsiteY61" fmla="*/ 50501 h 184614"/>
                <a:gd name="connsiteX62" fmla="*/ 245115 w 427123"/>
                <a:gd name="connsiteY62" fmla="*/ 56038 h 184614"/>
                <a:gd name="connsiteX63" fmla="*/ 245115 w 427123"/>
                <a:gd name="connsiteY63" fmla="*/ 91302 h 184614"/>
                <a:gd name="connsiteX64" fmla="*/ 239391 w 427123"/>
                <a:gd name="connsiteY64" fmla="*/ 119549 h 184614"/>
                <a:gd name="connsiteX65" fmla="*/ 219994 w 427123"/>
                <a:gd name="connsiteY65" fmla="*/ 126377 h 184614"/>
                <a:gd name="connsiteX66" fmla="*/ 192662 w 427123"/>
                <a:gd name="connsiteY66" fmla="*/ 106992 h 184614"/>
                <a:gd name="connsiteX67" fmla="*/ 192662 w 427123"/>
                <a:gd name="connsiteY67" fmla="*/ 126377 h 184614"/>
                <a:gd name="connsiteX68" fmla="*/ 166613 w 427123"/>
                <a:gd name="connsiteY68" fmla="*/ 124350 h 184614"/>
                <a:gd name="connsiteX69" fmla="*/ 166613 w 427123"/>
                <a:gd name="connsiteY69" fmla="*/ 118623 h 184614"/>
                <a:gd name="connsiteX70" fmla="*/ 181019 w 427123"/>
                <a:gd name="connsiteY70" fmla="*/ 108284 h 184614"/>
                <a:gd name="connsiteX71" fmla="*/ 283659 w 427123"/>
                <a:gd name="connsiteY71" fmla="*/ 58811 h 184614"/>
                <a:gd name="connsiteX72" fmla="*/ 269253 w 427123"/>
                <a:gd name="connsiteY72" fmla="*/ 50501 h 184614"/>
                <a:gd name="connsiteX73" fmla="*/ 269253 w 427123"/>
                <a:gd name="connsiteY73" fmla="*/ 44778 h 184614"/>
                <a:gd name="connsiteX74" fmla="*/ 290125 w 427123"/>
                <a:gd name="connsiteY74" fmla="*/ 45335 h 184614"/>
                <a:gd name="connsiteX75" fmla="*/ 310814 w 427123"/>
                <a:gd name="connsiteY75" fmla="*/ 44778 h 184614"/>
                <a:gd name="connsiteX76" fmla="*/ 310814 w 427123"/>
                <a:gd name="connsiteY76" fmla="*/ 50501 h 184614"/>
                <a:gd name="connsiteX77" fmla="*/ 296408 w 427123"/>
                <a:gd name="connsiteY77" fmla="*/ 58811 h 184614"/>
                <a:gd name="connsiteX78" fmla="*/ 296408 w 427123"/>
                <a:gd name="connsiteY78" fmla="*/ 92780 h 184614"/>
                <a:gd name="connsiteX79" fmla="*/ 321343 w 427123"/>
                <a:gd name="connsiteY79" fmla="*/ 122317 h 184614"/>
                <a:gd name="connsiteX80" fmla="*/ 335013 w 427123"/>
                <a:gd name="connsiteY80" fmla="*/ 101827 h 184614"/>
                <a:gd name="connsiteX81" fmla="*/ 335013 w 427123"/>
                <a:gd name="connsiteY81" fmla="*/ 58811 h 184614"/>
                <a:gd name="connsiteX82" fmla="*/ 320607 w 427123"/>
                <a:gd name="connsiteY82" fmla="*/ 50501 h 184614"/>
                <a:gd name="connsiteX83" fmla="*/ 320607 w 427123"/>
                <a:gd name="connsiteY83" fmla="*/ 44778 h 184614"/>
                <a:gd name="connsiteX84" fmla="*/ 341479 w 427123"/>
                <a:gd name="connsiteY84" fmla="*/ 45335 h 184614"/>
                <a:gd name="connsiteX85" fmla="*/ 362166 w 427123"/>
                <a:gd name="connsiteY85" fmla="*/ 44778 h 184614"/>
                <a:gd name="connsiteX86" fmla="*/ 362166 w 427123"/>
                <a:gd name="connsiteY86" fmla="*/ 50501 h 184614"/>
                <a:gd name="connsiteX87" fmla="*/ 347756 w 427123"/>
                <a:gd name="connsiteY87" fmla="*/ 56038 h 184614"/>
                <a:gd name="connsiteX88" fmla="*/ 347756 w 427123"/>
                <a:gd name="connsiteY88" fmla="*/ 91302 h 184614"/>
                <a:gd name="connsiteX89" fmla="*/ 342030 w 427123"/>
                <a:gd name="connsiteY89" fmla="*/ 119549 h 184614"/>
                <a:gd name="connsiteX90" fmla="*/ 322636 w 427123"/>
                <a:gd name="connsiteY90" fmla="*/ 126377 h 184614"/>
                <a:gd name="connsiteX91" fmla="*/ 295852 w 427123"/>
                <a:gd name="connsiteY91" fmla="*/ 108284 h 184614"/>
                <a:gd name="connsiteX92" fmla="*/ 295852 w 427123"/>
                <a:gd name="connsiteY92" fmla="*/ 172902 h 184614"/>
                <a:gd name="connsiteX93" fmla="*/ 269253 w 427123"/>
                <a:gd name="connsiteY93" fmla="*/ 170869 h 184614"/>
                <a:gd name="connsiteX94" fmla="*/ 269253 w 427123"/>
                <a:gd name="connsiteY94" fmla="*/ 165146 h 184614"/>
                <a:gd name="connsiteX95" fmla="*/ 283659 w 427123"/>
                <a:gd name="connsiteY95" fmla="*/ 154808 h 184614"/>
                <a:gd name="connsiteX96" fmla="*/ 283659 w 427123"/>
                <a:gd name="connsiteY96" fmla="*/ 58811 h 184614"/>
                <a:gd name="connsiteX97" fmla="*/ 427124 w 427123"/>
                <a:gd name="connsiteY97" fmla="*/ 472 h 184614"/>
                <a:gd name="connsiteX98" fmla="*/ 423983 w 427123"/>
                <a:gd name="connsiteY98" fmla="*/ 4533 h 184614"/>
                <a:gd name="connsiteX99" fmla="*/ 394986 w 427123"/>
                <a:gd name="connsiteY99" fmla="*/ 90933 h 184614"/>
                <a:gd name="connsiteX100" fmla="*/ 424724 w 427123"/>
                <a:gd name="connsiteY100" fmla="*/ 178253 h 184614"/>
                <a:gd name="connsiteX101" fmla="*/ 427124 w 427123"/>
                <a:gd name="connsiteY101" fmla="*/ 181392 h 184614"/>
                <a:gd name="connsiteX102" fmla="*/ 425275 w 427123"/>
                <a:gd name="connsiteY102" fmla="*/ 183239 h 184614"/>
                <a:gd name="connsiteX103" fmla="*/ 395908 w 427123"/>
                <a:gd name="connsiteY103" fmla="*/ 147238 h 184614"/>
                <a:gd name="connsiteX104" fmla="*/ 384272 w 427123"/>
                <a:gd name="connsiteY104" fmla="*/ 90933 h 184614"/>
                <a:gd name="connsiteX105" fmla="*/ 396464 w 427123"/>
                <a:gd name="connsiteY105" fmla="*/ 33334 h 184614"/>
                <a:gd name="connsiteX106" fmla="*/ 425275 w 427123"/>
                <a:gd name="connsiteY106" fmla="*/ -1375 h 184614"/>
                <a:gd name="connsiteX107" fmla="*/ 427124 w 427123"/>
                <a:gd name="connsiteY107" fmla="*/ 472 h 184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</a:cxnLst>
              <a:rect l="l" t="t" r="r" b="b"/>
              <a:pathLst>
                <a:path w="427123" h="184614">
                  <a:moveTo>
                    <a:pt x="28447" y="118623"/>
                  </a:moveTo>
                  <a:lnTo>
                    <a:pt x="54859" y="118623"/>
                  </a:lnTo>
                  <a:lnTo>
                    <a:pt x="54859" y="124350"/>
                  </a:lnTo>
                  <a:lnTo>
                    <a:pt x="28447" y="124350"/>
                  </a:lnTo>
                  <a:lnTo>
                    <a:pt x="28447" y="158318"/>
                  </a:lnTo>
                  <a:lnTo>
                    <a:pt x="23828" y="158318"/>
                  </a:lnTo>
                  <a:cubicBezTo>
                    <a:pt x="23643" y="143179"/>
                    <a:pt x="18097" y="123424"/>
                    <a:pt x="0" y="122688"/>
                  </a:cubicBezTo>
                  <a:lnTo>
                    <a:pt x="0" y="118623"/>
                  </a:lnTo>
                  <a:lnTo>
                    <a:pt x="15698" y="118623"/>
                  </a:lnTo>
                  <a:lnTo>
                    <a:pt x="15698" y="67673"/>
                  </a:lnTo>
                  <a:cubicBezTo>
                    <a:pt x="15698" y="44964"/>
                    <a:pt x="32880" y="42745"/>
                    <a:pt x="39526" y="42745"/>
                  </a:cubicBezTo>
                  <a:cubicBezTo>
                    <a:pt x="52640" y="42745"/>
                    <a:pt x="57814" y="55858"/>
                    <a:pt x="57814" y="67673"/>
                  </a:cubicBezTo>
                  <a:lnTo>
                    <a:pt x="57814" y="78197"/>
                  </a:lnTo>
                  <a:lnTo>
                    <a:pt x="53196" y="78197"/>
                  </a:lnTo>
                  <a:lnTo>
                    <a:pt x="53196" y="68037"/>
                  </a:lnTo>
                  <a:cubicBezTo>
                    <a:pt x="53196" y="54381"/>
                    <a:pt x="47656" y="47362"/>
                    <a:pt x="40818" y="47362"/>
                  </a:cubicBezTo>
                  <a:cubicBezTo>
                    <a:pt x="28447" y="47362"/>
                    <a:pt x="28447" y="64163"/>
                    <a:pt x="28447" y="67302"/>
                  </a:cubicBezTo>
                  <a:lnTo>
                    <a:pt x="28447" y="118623"/>
                  </a:lnTo>
                  <a:close/>
                  <a:moveTo>
                    <a:pt x="129845" y="58811"/>
                  </a:moveTo>
                  <a:cubicBezTo>
                    <a:pt x="130581" y="51427"/>
                    <a:pt x="135571" y="43673"/>
                    <a:pt x="144251" y="43673"/>
                  </a:cubicBezTo>
                  <a:cubicBezTo>
                    <a:pt x="148128" y="43673"/>
                    <a:pt x="159399" y="46255"/>
                    <a:pt x="159399" y="61210"/>
                  </a:cubicBezTo>
                  <a:lnTo>
                    <a:pt x="159399" y="71547"/>
                  </a:lnTo>
                  <a:lnTo>
                    <a:pt x="154780" y="71547"/>
                  </a:lnTo>
                  <a:lnTo>
                    <a:pt x="154780" y="61210"/>
                  </a:lnTo>
                  <a:cubicBezTo>
                    <a:pt x="154780" y="50501"/>
                    <a:pt x="150162" y="49394"/>
                    <a:pt x="148128" y="49394"/>
                  </a:cubicBezTo>
                  <a:cubicBezTo>
                    <a:pt x="142032" y="49394"/>
                    <a:pt x="141296" y="57700"/>
                    <a:pt x="141296" y="58626"/>
                  </a:cubicBezTo>
                  <a:lnTo>
                    <a:pt x="141296" y="95548"/>
                  </a:lnTo>
                  <a:cubicBezTo>
                    <a:pt x="141296" y="103303"/>
                    <a:pt x="141296" y="110502"/>
                    <a:pt x="134644" y="117331"/>
                  </a:cubicBezTo>
                  <a:cubicBezTo>
                    <a:pt x="127440" y="124530"/>
                    <a:pt x="118204" y="127483"/>
                    <a:pt x="109338" y="127483"/>
                  </a:cubicBezTo>
                  <a:cubicBezTo>
                    <a:pt x="94196" y="127483"/>
                    <a:pt x="81447" y="118807"/>
                    <a:pt x="81447" y="106622"/>
                  </a:cubicBezTo>
                  <a:cubicBezTo>
                    <a:pt x="81447" y="101085"/>
                    <a:pt x="85144" y="97946"/>
                    <a:pt x="89942" y="97946"/>
                  </a:cubicBezTo>
                  <a:cubicBezTo>
                    <a:pt x="95117" y="97946"/>
                    <a:pt x="98443" y="101641"/>
                    <a:pt x="98443" y="106442"/>
                  </a:cubicBezTo>
                  <a:cubicBezTo>
                    <a:pt x="98443" y="108655"/>
                    <a:pt x="97516" y="114747"/>
                    <a:pt x="89021" y="114933"/>
                  </a:cubicBezTo>
                  <a:cubicBezTo>
                    <a:pt x="94010" y="121391"/>
                    <a:pt x="103062" y="123424"/>
                    <a:pt x="108972" y="123424"/>
                  </a:cubicBezTo>
                  <a:cubicBezTo>
                    <a:pt x="118024" y="123424"/>
                    <a:pt x="128553" y="116225"/>
                    <a:pt x="128553" y="99793"/>
                  </a:cubicBezTo>
                  <a:lnTo>
                    <a:pt x="128553" y="92965"/>
                  </a:lnTo>
                  <a:cubicBezTo>
                    <a:pt x="119131" y="92409"/>
                    <a:pt x="106203" y="91853"/>
                    <a:pt x="94561" y="86316"/>
                  </a:cubicBezTo>
                  <a:cubicBezTo>
                    <a:pt x="80711" y="80038"/>
                    <a:pt x="76093" y="70441"/>
                    <a:pt x="76093" y="62316"/>
                  </a:cubicBezTo>
                  <a:cubicBezTo>
                    <a:pt x="76093" y="47362"/>
                    <a:pt x="94010" y="42745"/>
                    <a:pt x="105646" y="42745"/>
                  </a:cubicBezTo>
                  <a:cubicBezTo>
                    <a:pt x="117839" y="42745"/>
                    <a:pt x="126334" y="50130"/>
                    <a:pt x="129845" y="58811"/>
                  </a:cubicBezTo>
                  <a:close/>
                  <a:moveTo>
                    <a:pt x="128553" y="89085"/>
                  </a:moveTo>
                  <a:lnTo>
                    <a:pt x="128553" y="70627"/>
                  </a:lnTo>
                  <a:cubicBezTo>
                    <a:pt x="128553" y="53084"/>
                    <a:pt x="115248" y="46812"/>
                    <a:pt x="106938" y="46812"/>
                  </a:cubicBezTo>
                  <a:cubicBezTo>
                    <a:pt x="97887" y="46812"/>
                    <a:pt x="90313" y="53269"/>
                    <a:pt x="90313" y="62501"/>
                  </a:cubicBezTo>
                  <a:cubicBezTo>
                    <a:pt x="90313" y="72654"/>
                    <a:pt x="98072" y="87979"/>
                    <a:pt x="128553" y="89085"/>
                  </a:cubicBezTo>
                  <a:close/>
                  <a:moveTo>
                    <a:pt x="181019" y="108284"/>
                  </a:moveTo>
                  <a:lnTo>
                    <a:pt x="181019" y="58811"/>
                  </a:lnTo>
                  <a:cubicBezTo>
                    <a:pt x="181019" y="50501"/>
                    <a:pt x="178991" y="50501"/>
                    <a:pt x="166613" y="50501"/>
                  </a:cubicBezTo>
                  <a:lnTo>
                    <a:pt x="166613" y="44778"/>
                  </a:lnTo>
                  <a:cubicBezTo>
                    <a:pt x="173080" y="44964"/>
                    <a:pt x="182496" y="45335"/>
                    <a:pt x="187486" y="45335"/>
                  </a:cubicBezTo>
                  <a:cubicBezTo>
                    <a:pt x="192291" y="45335"/>
                    <a:pt x="201893" y="44964"/>
                    <a:pt x="208173" y="44778"/>
                  </a:cubicBezTo>
                  <a:lnTo>
                    <a:pt x="208173" y="50501"/>
                  </a:lnTo>
                  <a:cubicBezTo>
                    <a:pt x="195796" y="50501"/>
                    <a:pt x="193767" y="50501"/>
                    <a:pt x="193767" y="58811"/>
                  </a:cubicBezTo>
                  <a:lnTo>
                    <a:pt x="193767" y="92780"/>
                  </a:lnTo>
                  <a:cubicBezTo>
                    <a:pt x="193767" y="111979"/>
                    <a:pt x="206881" y="122317"/>
                    <a:pt x="218702" y="122317"/>
                  </a:cubicBezTo>
                  <a:cubicBezTo>
                    <a:pt x="230338" y="122317"/>
                    <a:pt x="232372" y="112350"/>
                    <a:pt x="232372" y="101827"/>
                  </a:cubicBezTo>
                  <a:lnTo>
                    <a:pt x="232372" y="58811"/>
                  </a:lnTo>
                  <a:cubicBezTo>
                    <a:pt x="232372" y="50501"/>
                    <a:pt x="230338" y="50501"/>
                    <a:pt x="217966" y="50501"/>
                  </a:cubicBezTo>
                  <a:lnTo>
                    <a:pt x="217966" y="44778"/>
                  </a:lnTo>
                  <a:cubicBezTo>
                    <a:pt x="224428" y="44964"/>
                    <a:pt x="233850" y="45335"/>
                    <a:pt x="238840" y="45335"/>
                  </a:cubicBezTo>
                  <a:cubicBezTo>
                    <a:pt x="243637" y="45335"/>
                    <a:pt x="253245" y="44964"/>
                    <a:pt x="259527" y="44778"/>
                  </a:cubicBezTo>
                  <a:lnTo>
                    <a:pt x="259527" y="50501"/>
                  </a:lnTo>
                  <a:cubicBezTo>
                    <a:pt x="249920" y="50501"/>
                    <a:pt x="245301" y="50501"/>
                    <a:pt x="245115" y="56038"/>
                  </a:cubicBezTo>
                  <a:lnTo>
                    <a:pt x="245115" y="91302"/>
                  </a:lnTo>
                  <a:cubicBezTo>
                    <a:pt x="245115" y="107178"/>
                    <a:pt x="245115" y="112900"/>
                    <a:pt x="239391" y="119549"/>
                  </a:cubicBezTo>
                  <a:cubicBezTo>
                    <a:pt x="236806" y="122688"/>
                    <a:pt x="230709" y="126377"/>
                    <a:pt x="219994" y="126377"/>
                  </a:cubicBezTo>
                  <a:cubicBezTo>
                    <a:pt x="206510" y="126377"/>
                    <a:pt x="197830" y="118437"/>
                    <a:pt x="192662" y="106992"/>
                  </a:cubicBezTo>
                  <a:lnTo>
                    <a:pt x="192662" y="126377"/>
                  </a:lnTo>
                  <a:lnTo>
                    <a:pt x="166613" y="124350"/>
                  </a:lnTo>
                  <a:lnTo>
                    <a:pt x="166613" y="118623"/>
                  </a:lnTo>
                  <a:cubicBezTo>
                    <a:pt x="179542" y="118623"/>
                    <a:pt x="181019" y="117331"/>
                    <a:pt x="181019" y="108284"/>
                  </a:cubicBezTo>
                  <a:close/>
                  <a:moveTo>
                    <a:pt x="283659" y="58811"/>
                  </a:moveTo>
                  <a:cubicBezTo>
                    <a:pt x="283659" y="50501"/>
                    <a:pt x="281631" y="50501"/>
                    <a:pt x="269253" y="50501"/>
                  </a:cubicBezTo>
                  <a:lnTo>
                    <a:pt x="269253" y="44778"/>
                  </a:lnTo>
                  <a:cubicBezTo>
                    <a:pt x="275721" y="44964"/>
                    <a:pt x="285137" y="45335"/>
                    <a:pt x="290125" y="45335"/>
                  </a:cubicBezTo>
                  <a:cubicBezTo>
                    <a:pt x="294930" y="45335"/>
                    <a:pt x="304532" y="44964"/>
                    <a:pt x="310814" y="44778"/>
                  </a:cubicBezTo>
                  <a:lnTo>
                    <a:pt x="310814" y="50501"/>
                  </a:lnTo>
                  <a:cubicBezTo>
                    <a:pt x="298437" y="50501"/>
                    <a:pt x="296408" y="50501"/>
                    <a:pt x="296408" y="58811"/>
                  </a:cubicBezTo>
                  <a:lnTo>
                    <a:pt x="296408" y="92780"/>
                  </a:lnTo>
                  <a:cubicBezTo>
                    <a:pt x="296408" y="111979"/>
                    <a:pt x="309522" y="122317"/>
                    <a:pt x="321343" y="122317"/>
                  </a:cubicBezTo>
                  <a:cubicBezTo>
                    <a:pt x="332979" y="122317"/>
                    <a:pt x="335013" y="112350"/>
                    <a:pt x="335013" y="101827"/>
                  </a:cubicBezTo>
                  <a:lnTo>
                    <a:pt x="335013" y="58811"/>
                  </a:lnTo>
                  <a:cubicBezTo>
                    <a:pt x="335013" y="50501"/>
                    <a:pt x="332979" y="50501"/>
                    <a:pt x="320607" y="50501"/>
                  </a:cubicBezTo>
                  <a:lnTo>
                    <a:pt x="320607" y="44778"/>
                  </a:lnTo>
                  <a:cubicBezTo>
                    <a:pt x="327067" y="44964"/>
                    <a:pt x="336491" y="45335"/>
                    <a:pt x="341479" y="45335"/>
                  </a:cubicBezTo>
                  <a:cubicBezTo>
                    <a:pt x="346279" y="45335"/>
                    <a:pt x="355886" y="44964"/>
                    <a:pt x="362166" y="44778"/>
                  </a:cubicBezTo>
                  <a:lnTo>
                    <a:pt x="362166" y="50501"/>
                  </a:lnTo>
                  <a:cubicBezTo>
                    <a:pt x="352559" y="50501"/>
                    <a:pt x="347942" y="50501"/>
                    <a:pt x="347756" y="56038"/>
                  </a:cubicBezTo>
                  <a:lnTo>
                    <a:pt x="347756" y="91302"/>
                  </a:lnTo>
                  <a:cubicBezTo>
                    <a:pt x="347756" y="107178"/>
                    <a:pt x="347756" y="112900"/>
                    <a:pt x="342030" y="119549"/>
                  </a:cubicBezTo>
                  <a:cubicBezTo>
                    <a:pt x="339445" y="122688"/>
                    <a:pt x="333350" y="126377"/>
                    <a:pt x="322636" y="126377"/>
                  </a:cubicBezTo>
                  <a:cubicBezTo>
                    <a:pt x="307122" y="126377"/>
                    <a:pt x="298993" y="115304"/>
                    <a:pt x="295852" y="108284"/>
                  </a:cubicBezTo>
                  <a:lnTo>
                    <a:pt x="295852" y="172902"/>
                  </a:lnTo>
                  <a:lnTo>
                    <a:pt x="269253" y="170869"/>
                  </a:lnTo>
                  <a:lnTo>
                    <a:pt x="269253" y="165146"/>
                  </a:lnTo>
                  <a:cubicBezTo>
                    <a:pt x="282182" y="165146"/>
                    <a:pt x="283659" y="163855"/>
                    <a:pt x="283659" y="154808"/>
                  </a:cubicBezTo>
                  <a:lnTo>
                    <a:pt x="283659" y="58811"/>
                  </a:lnTo>
                  <a:close/>
                  <a:moveTo>
                    <a:pt x="427124" y="472"/>
                  </a:moveTo>
                  <a:cubicBezTo>
                    <a:pt x="427124" y="1023"/>
                    <a:pt x="427124" y="1394"/>
                    <a:pt x="423983" y="4533"/>
                  </a:cubicBezTo>
                  <a:cubicBezTo>
                    <a:pt x="400896" y="27792"/>
                    <a:pt x="394986" y="62687"/>
                    <a:pt x="394986" y="90933"/>
                  </a:cubicBezTo>
                  <a:cubicBezTo>
                    <a:pt x="394986" y="123053"/>
                    <a:pt x="402003" y="155179"/>
                    <a:pt x="424724" y="178253"/>
                  </a:cubicBezTo>
                  <a:cubicBezTo>
                    <a:pt x="427124" y="180471"/>
                    <a:pt x="427124" y="180842"/>
                    <a:pt x="427124" y="181392"/>
                  </a:cubicBezTo>
                  <a:cubicBezTo>
                    <a:pt x="427124" y="182684"/>
                    <a:pt x="426382" y="183239"/>
                    <a:pt x="425275" y="183239"/>
                  </a:cubicBezTo>
                  <a:cubicBezTo>
                    <a:pt x="423426" y="183239"/>
                    <a:pt x="406808" y="170683"/>
                    <a:pt x="395908" y="147238"/>
                  </a:cubicBezTo>
                  <a:cubicBezTo>
                    <a:pt x="386486" y="126934"/>
                    <a:pt x="384272" y="106442"/>
                    <a:pt x="384272" y="90933"/>
                  </a:cubicBezTo>
                  <a:cubicBezTo>
                    <a:pt x="384272" y="76534"/>
                    <a:pt x="386301" y="54196"/>
                    <a:pt x="396464" y="33334"/>
                  </a:cubicBezTo>
                  <a:cubicBezTo>
                    <a:pt x="407544" y="10625"/>
                    <a:pt x="423426" y="-1375"/>
                    <a:pt x="425275" y="-1375"/>
                  </a:cubicBezTo>
                  <a:cubicBezTo>
                    <a:pt x="426382" y="-1375"/>
                    <a:pt x="427124" y="-819"/>
                    <a:pt x="427124" y="472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205" name="任意多边形: 形状 1204">
              <a:extLst>
                <a:ext uri="{FF2B5EF4-FFF2-40B4-BE49-F238E27FC236}">
                  <a16:creationId xmlns:a16="http://schemas.microsoft.com/office/drawing/2014/main" id="{DE1E8B76-87A8-6461-880E-63D70D3A0616}"/>
                </a:ext>
              </a:extLst>
            </p:cNvPr>
            <p:cNvSpPr/>
            <p:nvPr>
              <p:custDataLst>
                <p:tags r:id="rId15"/>
              </p:custDataLst>
            </p:nvPr>
          </p:nvSpPr>
          <p:spPr>
            <a:xfrm flipV="1">
              <a:off x="10465268" y="-8139502"/>
              <a:ext cx="210577" cy="128123"/>
            </a:xfrm>
            <a:custGeom>
              <a:avLst/>
              <a:gdLst>
                <a:gd name="connsiteX0" fmla="*/ 193025 w 210577"/>
                <a:gd name="connsiteY0" fmla="*/ 113639 h 128123"/>
                <a:gd name="connsiteX1" fmla="*/ 200049 w 210577"/>
                <a:gd name="connsiteY1" fmla="*/ 117699 h 128123"/>
                <a:gd name="connsiteX2" fmla="*/ 210578 w 210577"/>
                <a:gd name="connsiteY2" fmla="*/ 118070 h 128123"/>
                <a:gd name="connsiteX3" fmla="*/ 210578 w 210577"/>
                <a:gd name="connsiteY3" fmla="*/ 126746 h 128123"/>
                <a:gd name="connsiteX4" fmla="*/ 190811 w 210577"/>
                <a:gd name="connsiteY4" fmla="*/ 126190 h 128123"/>
                <a:gd name="connsiteX5" fmla="*/ 165691 w 210577"/>
                <a:gd name="connsiteY5" fmla="*/ 126746 h 128123"/>
                <a:gd name="connsiteX6" fmla="*/ 165691 w 210577"/>
                <a:gd name="connsiteY6" fmla="*/ 118070 h 128123"/>
                <a:gd name="connsiteX7" fmla="*/ 184530 w 210577"/>
                <a:gd name="connsiteY7" fmla="*/ 116037 h 128123"/>
                <a:gd name="connsiteX8" fmla="*/ 152757 w 210577"/>
                <a:gd name="connsiteY8" fmla="*/ 33518 h 128123"/>
                <a:gd name="connsiteX9" fmla="*/ 120062 w 210577"/>
                <a:gd name="connsiteY9" fmla="*/ 118070 h 128123"/>
                <a:gd name="connsiteX10" fmla="*/ 137794 w 210577"/>
                <a:gd name="connsiteY10" fmla="*/ 118070 h 128123"/>
                <a:gd name="connsiteX11" fmla="*/ 137794 w 210577"/>
                <a:gd name="connsiteY11" fmla="*/ 126746 h 128123"/>
                <a:gd name="connsiteX12" fmla="*/ 105471 w 210577"/>
                <a:gd name="connsiteY12" fmla="*/ 126190 h 128123"/>
                <a:gd name="connsiteX13" fmla="*/ 77210 w 210577"/>
                <a:gd name="connsiteY13" fmla="*/ 126746 h 128123"/>
                <a:gd name="connsiteX14" fmla="*/ 77210 w 210577"/>
                <a:gd name="connsiteY14" fmla="*/ 118070 h 128123"/>
                <a:gd name="connsiteX15" fmla="*/ 93094 w 210577"/>
                <a:gd name="connsiteY15" fmla="*/ 118070 h 128123"/>
                <a:gd name="connsiteX16" fmla="*/ 100667 w 210577"/>
                <a:gd name="connsiteY16" fmla="*/ 98500 h 128123"/>
                <a:gd name="connsiteX17" fmla="*/ 75547 w 210577"/>
                <a:gd name="connsiteY17" fmla="*/ 33518 h 128123"/>
                <a:gd name="connsiteX18" fmla="*/ 42853 w 210577"/>
                <a:gd name="connsiteY18" fmla="*/ 118070 h 128123"/>
                <a:gd name="connsiteX19" fmla="*/ 60585 w 210577"/>
                <a:gd name="connsiteY19" fmla="*/ 118070 h 128123"/>
                <a:gd name="connsiteX20" fmla="*/ 60585 w 210577"/>
                <a:gd name="connsiteY20" fmla="*/ 126746 h 128123"/>
                <a:gd name="connsiteX21" fmla="*/ 28262 w 210577"/>
                <a:gd name="connsiteY21" fmla="*/ 126190 h 128123"/>
                <a:gd name="connsiteX22" fmla="*/ 0 w 210577"/>
                <a:gd name="connsiteY22" fmla="*/ 126746 h 128123"/>
                <a:gd name="connsiteX23" fmla="*/ 0 w 210577"/>
                <a:gd name="connsiteY23" fmla="*/ 118070 h 128123"/>
                <a:gd name="connsiteX24" fmla="*/ 15884 w 210577"/>
                <a:gd name="connsiteY24" fmla="*/ 118070 h 128123"/>
                <a:gd name="connsiteX25" fmla="*/ 60220 w 210577"/>
                <a:gd name="connsiteY25" fmla="*/ 3424 h 128123"/>
                <a:gd name="connsiteX26" fmla="*/ 66681 w 210577"/>
                <a:gd name="connsiteY26" fmla="*/ -1377 h 128123"/>
                <a:gd name="connsiteX27" fmla="*/ 73148 w 210577"/>
                <a:gd name="connsiteY27" fmla="*/ 3424 h 128123"/>
                <a:gd name="connsiteX28" fmla="*/ 105286 w 210577"/>
                <a:gd name="connsiteY28" fmla="*/ 86500 h 128123"/>
                <a:gd name="connsiteX29" fmla="*/ 137429 w 210577"/>
                <a:gd name="connsiteY29" fmla="*/ 3424 h 128123"/>
                <a:gd name="connsiteX30" fmla="*/ 143891 w 210577"/>
                <a:gd name="connsiteY30" fmla="*/ -1377 h 128123"/>
                <a:gd name="connsiteX31" fmla="*/ 150358 w 210577"/>
                <a:gd name="connsiteY31" fmla="*/ 3424 h 128123"/>
                <a:gd name="connsiteX32" fmla="*/ 193025 w 210577"/>
                <a:gd name="connsiteY32" fmla="*/ 113639 h 128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10577" h="128123">
                  <a:moveTo>
                    <a:pt x="193025" y="113639"/>
                  </a:moveTo>
                  <a:cubicBezTo>
                    <a:pt x="194137" y="116778"/>
                    <a:pt x="194317" y="117144"/>
                    <a:pt x="200049" y="117699"/>
                  </a:cubicBezTo>
                  <a:cubicBezTo>
                    <a:pt x="203739" y="118070"/>
                    <a:pt x="207622" y="118070"/>
                    <a:pt x="210578" y="118070"/>
                  </a:cubicBezTo>
                  <a:lnTo>
                    <a:pt x="210578" y="126746"/>
                  </a:lnTo>
                  <a:cubicBezTo>
                    <a:pt x="205588" y="126561"/>
                    <a:pt x="199122" y="126190"/>
                    <a:pt x="190811" y="126190"/>
                  </a:cubicBezTo>
                  <a:cubicBezTo>
                    <a:pt x="183794" y="126190"/>
                    <a:pt x="172337" y="126190"/>
                    <a:pt x="165691" y="126746"/>
                  </a:cubicBezTo>
                  <a:lnTo>
                    <a:pt x="165691" y="118070"/>
                  </a:lnTo>
                  <a:cubicBezTo>
                    <a:pt x="170309" y="118070"/>
                    <a:pt x="179175" y="118070"/>
                    <a:pt x="184530" y="116037"/>
                  </a:cubicBezTo>
                  <a:lnTo>
                    <a:pt x="152757" y="33518"/>
                  </a:lnTo>
                  <a:lnTo>
                    <a:pt x="120062" y="118070"/>
                  </a:lnTo>
                  <a:lnTo>
                    <a:pt x="137794" y="118070"/>
                  </a:lnTo>
                  <a:lnTo>
                    <a:pt x="137794" y="126746"/>
                  </a:lnTo>
                  <a:cubicBezTo>
                    <a:pt x="130777" y="126190"/>
                    <a:pt x="113416" y="126190"/>
                    <a:pt x="105471" y="126190"/>
                  </a:cubicBezTo>
                  <a:cubicBezTo>
                    <a:pt x="98268" y="126190"/>
                    <a:pt x="83677" y="126190"/>
                    <a:pt x="77210" y="126746"/>
                  </a:cubicBezTo>
                  <a:lnTo>
                    <a:pt x="77210" y="118070"/>
                  </a:lnTo>
                  <a:lnTo>
                    <a:pt x="93094" y="118070"/>
                  </a:lnTo>
                  <a:lnTo>
                    <a:pt x="100667" y="98500"/>
                  </a:lnTo>
                  <a:lnTo>
                    <a:pt x="75547" y="33518"/>
                  </a:lnTo>
                  <a:lnTo>
                    <a:pt x="42853" y="118070"/>
                  </a:lnTo>
                  <a:lnTo>
                    <a:pt x="60585" y="118070"/>
                  </a:lnTo>
                  <a:lnTo>
                    <a:pt x="60585" y="126746"/>
                  </a:lnTo>
                  <a:cubicBezTo>
                    <a:pt x="53567" y="126190"/>
                    <a:pt x="36206" y="126190"/>
                    <a:pt x="28262" y="126190"/>
                  </a:cubicBezTo>
                  <a:cubicBezTo>
                    <a:pt x="21058" y="126190"/>
                    <a:pt x="6467" y="126190"/>
                    <a:pt x="0" y="126746"/>
                  </a:cubicBezTo>
                  <a:lnTo>
                    <a:pt x="0" y="118070"/>
                  </a:lnTo>
                  <a:lnTo>
                    <a:pt x="15884" y="118070"/>
                  </a:lnTo>
                  <a:lnTo>
                    <a:pt x="60220" y="3424"/>
                  </a:lnTo>
                  <a:cubicBezTo>
                    <a:pt x="61326" y="470"/>
                    <a:pt x="62062" y="-1377"/>
                    <a:pt x="66681" y="-1377"/>
                  </a:cubicBezTo>
                  <a:cubicBezTo>
                    <a:pt x="71299" y="-1377"/>
                    <a:pt x="72041" y="470"/>
                    <a:pt x="73148" y="3424"/>
                  </a:cubicBezTo>
                  <a:lnTo>
                    <a:pt x="105286" y="86500"/>
                  </a:lnTo>
                  <a:lnTo>
                    <a:pt x="137429" y="3424"/>
                  </a:lnTo>
                  <a:cubicBezTo>
                    <a:pt x="138536" y="470"/>
                    <a:pt x="139272" y="-1377"/>
                    <a:pt x="143891" y="-1377"/>
                  </a:cubicBezTo>
                  <a:cubicBezTo>
                    <a:pt x="148509" y="-1377"/>
                    <a:pt x="149251" y="470"/>
                    <a:pt x="150358" y="3424"/>
                  </a:cubicBezTo>
                  <a:lnTo>
                    <a:pt x="193025" y="113639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206" name="任意多边形: 形状 1205">
              <a:extLst>
                <a:ext uri="{FF2B5EF4-FFF2-40B4-BE49-F238E27FC236}">
                  <a16:creationId xmlns:a16="http://schemas.microsoft.com/office/drawing/2014/main" id="{C26BDC49-B3AB-3BF0-5C61-AF4878A1084F}"/>
                </a:ext>
              </a:extLst>
            </p:cNvPr>
            <p:cNvSpPr/>
            <p:nvPr>
              <p:custDataLst>
                <p:tags r:id="rId16"/>
              </p:custDataLst>
            </p:nvPr>
          </p:nvSpPr>
          <p:spPr>
            <a:xfrm flipV="1">
              <a:off x="10690183" y="-8074880"/>
              <a:ext cx="70487" cy="91003"/>
            </a:xfrm>
            <a:custGeom>
              <a:avLst/>
              <a:gdLst>
                <a:gd name="connsiteX0" fmla="*/ 30781 w 70487"/>
                <a:gd name="connsiteY0" fmla="*/ 85752 h 91003"/>
                <a:gd name="connsiteX1" fmla="*/ 31298 w 70487"/>
                <a:gd name="connsiteY1" fmla="*/ 87825 h 91003"/>
                <a:gd name="connsiteX2" fmla="*/ 29229 w 70487"/>
                <a:gd name="connsiteY2" fmla="*/ 89632 h 91003"/>
                <a:gd name="connsiteX3" fmla="*/ 12673 w 70487"/>
                <a:gd name="connsiteY3" fmla="*/ 88340 h 91003"/>
                <a:gd name="connsiteX4" fmla="*/ 9828 w 70487"/>
                <a:gd name="connsiteY4" fmla="*/ 85369 h 91003"/>
                <a:gd name="connsiteX5" fmla="*/ 13194 w 70487"/>
                <a:gd name="connsiteY5" fmla="*/ 83556 h 91003"/>
                <a:gd name="connsiteX6" fmla="*/ 19401 w 70487"/>
                <a:gd name="connsiteY6" fmla="*/ 81616 h 91003"/>
                <a:gd name="connsiteX7" fmla="*/ 18885 w 70487"/>
                <a:gd name="connsiteY7" fmla="*/ 78772 h 91003"/>
                <a:gd name="connsiteX8" fmla="*/ 649 w 70487"/>
                <a:gd name="connsiteY8" fmla="*/ 5606 h 91003"/>
                <a:gd name="connsiteX9" fmla="*/ 0 w 70487"/>
                <a:gd name="connsiteY9" fmla="*/ 2762 h 91003"/>
                <a:gd name="connsiteX10" fmla="*/ 4398 w 70487"/>
                <a:gd name="connsiteY10" fmla="*/ -1372 h 91003"/>
                <a:gd name="connsiteX11" fmla="*/ 9700 w 70487"/>
                <a:gd name="connsiteY11" fmla="*/ 1986 h 91003"/>
                <a:gd name="connsiteX12" fmla="*/ 11896 w 70487"/>
                <a:gd name="connsiteY12" fmla="*/ 10130 h 91003"/>
                <a:gd name="connsiteX13" fmla="*/ 14875 w 70487"/>
                <a:gd name="connsiteY13" fmla="*/ 21637 h 91003"/>
                <a:gd name="connsiteX14" fmla="*/ 16944 w 70487"/>
                <a:gd name="connsiteY14" fmla="*/ 30430 h 91003"/>
                <a:gd name="connsiteX15" fmla="*/ 20826 w 70487"/>
                <a:gd name="connsiteY15" fmla="*/ 39604 h 91003"/>
                <a:gd name="connsiteX16" fmla="*/ 41519 w 70487"/>
                <a:gd name="connsiteY16" fmla="*/ 53307 h 91003"/>
                <a:gd name="connsiteX17" fmla="*/ 49151 w 70487"/>
                <a:gd name="connsiteY17" fmla="*/ 44260 h 91003"/>
                <a:gd name="connsiteX18" fmla="*/ 41519 w 70487"/>
                <a:gd name="connsiteY18" fmla="*/ 16727 h 91003"/>
                <a:gd name="connsiteX19" fmla="*/ 39578 w 70487"/>
                <a:gd name="connsiteY19" fmla="*/ 9742 h 91003"/>
                <a:gd name="connsiteX20" fmla="*/ 51863 w 70487"/>
                <a:gd name="connsiteY20" fmla="*/ -1372 h 91003"/>
                <a:gd name="connsiteX21" fmla="*/ 70488 w 70487"/>
                <a:gd name="connsiteY21" fmla="*/ 18405 h 91003"/>
                <a:gd name="connsiteX22" fmla="*/ 68419 w 70487"/>
                <a:gd name="connsiteY22" fmla="*/ 20085 h 91003"/>
                <a:gd name="connsiteX23" fmla="*/ 65962 w 70487"/>
                <a:gd name="connsiteY23" fmla="*/ 17885 h 91003"/>
                <a:gd name="connsiteX24" fmla="*/ 52252 w 70487"/>
                <a:gd name="connsiteY24" fmla="*/ 2248 h 91003"/>
                <a:gd name="connsiteX25" fmla="*/ 49018 w 70487"/>
                <a:gd name="connsiteY25" fmla="*/ 6770 h 91003"/>
                <a:gd name="connsiteX26" fmla="*/ 51996 w 70487"/>
                <a:gd name="connsiteY26" fmla="*/ 17241 h 91003"/>
                <a:gd name="connsiteX27" fmla="*/ 58852 w 70487"/>
                <a:gd name="connsiteY27" fmla="*/ 42192 h 91003"/>
                <a:gd name="connsiteX28" fmla="*/ 54065 w 70487"/>
                <a:gd name="connsiteY28" fmla="*/ 53434 h 91003"/>
                <a:gd name="connsiteX29" fmla="*/ 42035 w 70487"/>
                <a:gd name="connsiteY29" fmla="*/ 56926 h 91003"/>
                <a:gd name="connsiteX30" fmla="*/ 20954 w 70487"/>
                <a:gd name="connsiteY30" fmla="*/ 46200 h 91003"/>
                <a:gd name="connsiteX31" fmla="*/ 30781 w 70487"/>
                <a:gd name="connsiteY31" fmla="*/ 85752 h 91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70487" h="91003">
                  <a:moveTo>
                    <a:pt x="30781" y="85752"/>
                  </a:moveTo>
                  <a:cubicBezTo>
                    <a:pt x="30909" y="86012"/>
                    <a:pt x="31298" y="87692"/>
                    <a:pt x="31298" y="87825"/>
                  </a:cubicBezTo>
                  <a:cubicBezTo>
                    <a:pt x="31298" y="88468"/>
                    <a:pt x="30781" y="89632"/>
                    <a:pt x="29229" y="89632"/>
                  </a:cubicBezTo>
                  <a:cubicBezTo>
                    <a:pt x="26644" y="89632"/>
                    <a:pt x="15906" y="88601"/>
                    <a:pt x="12673" y="88340"/>
                  </a:cubicBezTo>
                  <a:cubicBezTo>
                    <a:pt x="11642" y="88213"/>
                    <a:pt x="9828" y="88080"/>
                    <a:pt x="9828" y="85369"/>
                  </a:cubicBezTo>
                  <a:cubicBezTo>
                    <a:pt x="9828" y="83556"/>
                    <a:pt x="11642" y="83556"/>
                    <a:pt x="13194" y="83556"/>
                  </a:cubicBezTo>
                  <a:cubicBezTo>
                    <a:pt x="19401" y="83556"/>
                    <a:pt x="19401" y="82653"/>
                    <a:pt x="19401" y="81616"/>
                  </a:cubicBezTo>
                  <a:cubicBezTo>
                    <a:pt x="19401" y="80712"/>
                    <a:pt x="19140" y="79936"/>
                    <a:pt x="18885" y="78772"/>
                  </a:cubicBezTo>
                  <a:lnTo>
                    <a:pt x="649" y="5606"/>
                  </a:lnTo>
                  <a:cubicBezTo>
                    <a:pt x="0" y="3278"/>
                    <a:pt x="0" y="3024"/>
                    <a:pt x="0" y="2762"/>
                  </a:cubicBezTo>
                  <a:cubicBezTo>
                    <a:pt x="0" y="822"/>
                    <a:pt x="1553" y="-1372"/>
                    <a:pt x="4398" y="-1372"/>
                  </a:cubicBezTo>
                  <a:cubicBezTo>
                    <a:pt x="5818" y="-1372"/>
                    <a:pt x="8275" y="-730"/>
                    <a:pt x="9700" y="1986"/>
                  </a:cubicBezTo>
                  <a:cubicBezTo>
                    <a:pt x="10088" y="2762"/>
                    <a:pt x="11253" y="7419"/>
                    <a:pt x="11896" y="10130"/>
                  </a:cubicBezTo>
                  <a:lnTo>
                    <a:pt x="14875" y="21637"/>
                  </a:lnTo>
                  <a:cubicBezTo>
                    <a:pt x="15263" y="23578"/>
                    <a:pt x="16555" y="28489"/>
                    <a:pt x="16944" y="30430"/>
                  </a:cubicBezTo>
                  <a:cubicBezTo>
                    <a:pt x="18236" y="35340"/>
                    <a:pt x="18236" y="35468"/>
                    <a:pt x="20826" y="39604"/>
                  </a:cubicBezTo>
                  <a:cubicBezTo>
                    <a:pt x="24963" y="45940"/>
                    <a:pt x="31431" y="53307"/>
                    <a:pt x="41519" y="53307"/>
                  </a:cubicBezTo>
                  <a:cubicBezTo>
                    <a:pt x="48763" y="53307"/>
                    <a:pt x="49151" y="47358"/>
                    <a:pt x="49151" y="44260"/>
                  </a:cubicBezTo>
                  <a:cubicBezTo>
                    <a:pt x="49151" y="36504"/>
                    <a:pt x="43588" y="22153"/>
                    <a:pt x="41519" y="16727"/>
                  </a:cubicBezTo>
                  <a:cubicBezTo>
                    <a:pt x="40094" y="13107"/>
                    <a:pt x="39578" y="11943"/>
                    <a:pt x="39578" y="9742"/>
                  </a:cubicBezTo>
                  <a:cubicBezTo>
                    <a:pt x="39578" y="2890"/>
                    <a:pt x="45268" y="-1372"/>
                    <a:pt x="51863" y="-1372"/>
                  </a:cubicBezTo>
                  <a:cubicBezTo>
                    <a:pt x="64797" y="-1372"/>
                    <a:pt x="70488" y="16465"/>
                    <a:pt x="70488" y="18405"/>
                  </a:cubicBezTo>
                  <a:cubicBezTo>
                    <a:pt x="70488" y="20085"/>
                    <a:pt x="68807" y="20085"/>
                    <a:pt x="68419" y="20085"/>
                  </a:cubicBezTo>
                  <a:cubicBezTo>
                    <a:pt x="66611" y="20085"/>
                    <a:pt x="66478" y="19309"/>
                    <a:pt x="65962" y="17885"/>
                  </a:cubicBezTo>
                  <a:cubicBezTo>
                    <a:pt x="62990" y="7546"/>
                    <a:pt x="57299" y="2248"/>
                    <a:pt x="52252" y="2248"/>
                  </a:cubicBezTo>
                  <a:cubicBezTo>
                    <a:pt x="49539" y="2248"/>
                    <a:pt x="49018" y="4054"/>
                    <a:pt x="49018" y="6770"/>
                  </a:cubicBezTo>
                  <a:cubicBezTo>
                    <a:pt x="49018" y="9742"/>
                    <a:pt x="49667" y="11421"/>
                    <a:pt x="51996" y="17241"/>
                  </a:cubicBezTo>
                  <a:cubicBezTo>
                    <a:pt x="53544" y="21249"/>
                    <a:pt x="58852" y="34952"/>
                    <a:pt x="58852" y="42192"/>
                  </a:cubicBezTo>
                  <a:cubicBezTo>
                    <a:pt x="58852" y="44260"/>
                    <a:pt x="58852" y="49687"/>
                    <a:pt x="54065" y="53434"/>
                  </a:cubicBezTo>
                  <a:cubicBezTo>
                    <a:pt x="51863" y="55119"/>
                    <a:pt x="48114" y="56926"/>
                    <a:pt x="42035" y="56926"/>
                  </a:cubicBezTo>
                  <a:cubicBezTo>
                    <a:pt x="32595" y="56926"/>
                    <a:pt x="25740" y="51754"/>
                    <a:pt x="20954" y="46200"/>
                  </a:cubicBezTo>
                  <a:lnTo>
                    <a:pt x="30781" y="85752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207" name="任意多边形: 形状 1206">
              <a:extLst>
                <a:ext uri="{FF2B5EF4-FFF2-40B4-BE49-F238E27FC236}">
                  <a16:creationId xmlns:a16="http://schemas.microsoft.com/office/drawing/2014/main" id="{2A668E4B-4861-D31E-E162-EE7CF46E13B5}"/>
                </a:ext>
              </a:extLst>
            </p:cNvPr>
            <p:cNvSpPr/>
            <p:nvPr>
              <p:custDataLst>
                <p:tags r:id="rId17"/>
              </p:custDataLst>
            </p:nvPr>
          </p:nvSpPr>
          <p:spPr>
            <a:xfrm flipV="1">
              <a:off x="10784698" y="-8140978"/>
              <a:ext cx="316373" cy="130156"/>
            </a:xfrm>
            <a:custGeom>
              <a:avLst/>
              <a:gdLst>
                <a:gd name="connsiteX0" fmla="*/ 26048 w 316373"/>
                <a:gd name="connsiteY0" fmla="*/ 43300 h 130156"/>
                <a:gd name="connsiteX1" fmla="*/ 54309 w 316373"/>
                <a:gd name="connsiteY1" fmla="*/ 47545 h 130156"/>
                <a:gd name="connsiteX2" fmla="*/ 68158 w 316373"/>
                <a:gd name="connsiteY2" fmla="*/ 66565 h 130156"/>
                <a:gd name="connsiteX3" fmla="*/ 48398 w 316373"/>
                <a:gd name="connsiteY3" fmla="*/ 82255 h 130156"/>
                <a:gd name="connsiteX4" fmla="*/ 0 w 316373"/>
                <a:gd name="connsiteY4" fmla="*/ 32041 h 130156"/>
                <a:gd name="connsiteX5" fmla="*/ 29003 w 316373"/>
                <a:gd name="connsiteY5" fmla="*/ -1377 h 130156"/>
                <a:gd name="connsiteX6" fmla="*/ 70934 w 316373"/>
                <a:gd name="connsiteY6" fmla="*/ 20412 h 130156"/>
                <a:gd name="connsiteX7" fmla="*/ 68715 w 316373"/>
                <a:gd name="connsiteY7" fmla="*/ 22809 h 130156"/>
                <a:gd name="connsiteX8" fmla="*/ 66315 w 316373"/>
                <a:gd name="connsiteY8" fmla="*/ 20961 h 130156"/>
                <a:gd name="connsiteX9" fmla="*/ 29374 w 316373"/>
                <a:gd name="connsiteY9" fmla="*/ 2689 h 130156"/>
                <a:gd name="connsiteX10" fmla="*/ 13299 w 316373"/>
                <a:gd name="connsiteY10" fmla="*/ 24100 h 130156"/>
                <a:gd name="connsiteX11" fmla="*/ 16254 w 316373"/>
                <a:gd name="connsiteY11" fmla="*/ 43300 h 130156"/>
                <a:gd name="connsiteX12" fmla="*/ 26048 w 316373"/>
                <a:gd name="connsiteY12" fmla="*/ 43300 h 130156"/>
                <a:gd name="connsiteX13" fmla="*/ 17367 w 316373"/>
                <a:gd name="connsiteY13" fmla="*/ 47365 h 130156"/>
                <a:gd name="connsiteX14" fmla="*/ 48398 w 316373"/>
                <a:gd name="connsiteY14" fmla="*/ 78195 h 130156"/>
                <a:gd name="connsiteX15" fmla="*/ 62068 w 316373"/>
                <a:gd name="connsiteY15" fmla="*/ 66565 h 130156"/>
                <a:gd name="connsiteX16" fmla="*/ 24941 w 316373"/>
                <a:gd name="connsiteY16" fmla="*/ 47365 h 130156"/>
                <a:gd name="connsiteX17" fmla="*/ 17367 w 316373"/>
                <a:gd name="connsiteY17" fmla="*/ 47365 h 130156"/>
                <a:gd name="connsiteX18" fmla="*/ 93773 w 316373"/>
                <a:gd name="connsiteY18" fmla="*/ 11550 h 130156"/>
                <a:gd name="connsiteX19" fmla="*/ 92110 w 316373"/>
                <a:gd name="connsiteY19" fmla="*/ 3610 h 130156"/>
                <a:gd name="connsiteX20" fmla="*/ 97470 w 316373"/>
                <a:gd name="connsiteY20" fmla="*/ -1377 h 130156"/>
                <a:gd name="connsiteX21" fmla="*/ 104302 w 316373"/>
                <a:gd name="connsiteY21" fmla="*/ 3796 h 130156"/>
                <a:gd name="connsiteX22" fmla="*/ 107814 w 316373"/>
                <a:gd name="connsiteY22" fmla="*/ 17458 h 130156"/>
                <a:gd name="connsiteX23" fmla="*/ 111876 w 316373"/>
                <a:gd name="connsiteY23" fmla="*/ 34074 h 130156"/>
                <a:gd name="connsiteX24" fmla="*/ 115016 w 316373"/>
                <a:gd name="connsiteY24" fmla="*/ 46439 h 130156"/>
                <a:gd name="connsiteX25" fmla="*/ 117415 w 316373"/>
                <a:gd name="connsiteY25" fmla="*/ 55671 h 130156"/>
                <a:gd name="connsiteX26" fmla="*/ 147525 w 316373"/>
                <a:gd name="connsiteY26" fmla="*/ 78195 h 130156"/>
                <a:gd name="connsiteX27" fmla="*/ 157498 w 316373"/>
                <a:gd name="connsiteY27" fmla="*/ 65273 h 130156"/>
                <a:gd name="connsiteX28" fmla="*/ 154728 w 316373"/>
                <a:gd name="connsiteY28" fmla="*/ 49949 h 130156"/>
                <a:gd name="connsiteX29" fmla="*/ 149559 w 316373"/>
                <a:gd name="connsiteY29" fmla="*/ 28531 h 130156"/>
                <a:gd name="connsiteX30" fmla="*/ 145862 w 316373"/>
                <a:gd name="connsiteY30" fmla="*/ 14503 h 130156"/>
                <a:gd name="connsiteX31" fmla="*/ 143463 w 316373"/>
                <a:gd name="connsiteY31" fmla="*/ 3610 h 130156"/>
                <a:gd name="connsiteX32" fmla="*/ 148818 w 316373"/>
                <a:gd name="connsiteY32" fmla="*/ -1377 h 130156"/>
                <a:gd name="connsiteX33" fmla="*/ 157133 w 316373"/>
                <a:gd name="connsiteY33" fmla="*/ 9146 h 130156"/>
                <a:gd name="connsiteX34" fmla="*/ 168213 w 316373"/>
                <a:gd name="connsiteY34" fmla="*/ 53638 h 130156"/>
                <a:gd name="connsiteX35" fmla="*/ 198694 w 316373"/>
                <a:gd name="connsiteY35" fmla="*/ 78195 h 130156"/>
                <a:gd name="connsiteX36" fmla="*/ 208666 w 316373"/>
                <a:gd name="connsiteY36" fmla="*/ 65273 h 130156"/>
                <a:gd name="connsiteX37" fmla="*/ 197215 w 316373"/>
                <a:gd name="connsiteY37" fmla="*/ 23915 h 130156"/>
                <a:gd name="connsiteX38" fmla="*/ 194810 w 316373"/>
                <a:gd name="connsiteY38" fmla="*/ 13763 h 130156"/>
                <a:gd name="connsiteX39" fmla="*/ 209958 w 316373"/>
                <a:gd name="connsiteY39" fmla="*/ -1377 h 130156"/>
                <a:gd name="connsiteX40" fmla="*/ 234158 w 316373"/>
                <a:gd name="connsiteY40" fmla="*/ 27055 h 130156"/>
                <a:gd name="connsiteX41" fmla="*/ 231938 w 316373"/>
                <a:gd name="connsiteY41" fmla="*/ 28902 h 130156"/>
                <a:gd name="connsiteX42" fmla="*/ 229168 w 316373"/>
                <a:gd name="connsiteY42" fmla="*/ 25578 h 130156"/>
                <a:gd name="connsiteX43" fmla="*/ 210330 w 316373"/>
                <a:gd name="connsiteY43" fmla="*/ 2689 h 130156"/>
                <a:gd name="connsiteX44" fmla="*/ 205896 w 316373"/>
                <a:gd name="connsiteY44" fmla="*/ 8782 h 130156"/>
                <a:gd name="connsiteX45" fmla="*/ 209222 w 316373"/>
                <a:gd name="connsiteY45" fmla="*/ 21888 h 130156"/>
                <a:gd name="connsiteX46" fmla="*/ 220487 w 316373"/>
                <a:gd name="connsiteY46" fmla="*/ 62500 h 130156"/>
                <a:gd name="connsiteX47" fmla="*/ 199244 w 316373"/>
                <a:gd name="connsiteY47" fmla="*/ 82255 h 130156"/>
                <a:gd name="connsiteX48" fmla="*/ 169134 w 316373"/>
                <a:gd name="connsiteY48" fmla="*/ 64347 h 130156"/>
                <a:gd name="connsiteX49" fmla="*/ 163224 w 316373"/>
                <a:gd name="connsiteY49" fmla="*/ 77454 h 130156"/>
                <a:gd name="connsiteX50" fmla="*/ 148082 w 316373"/>
                <a:gd name="connsiteY50" fmla="*/ 82255 h 130156"/>
                <a:gd name="connsiteX51" fmla="*/ 119264 w 316373"/>
                <a:gd name="connsiteY51" fmla="*/ 66194 h 130156"/>
                <a:gd name="connsiteX52" fmla="*/ 102268 w 316373"/>
                <a:gd name="connsiteY52" fmla="*/ 82255 h 130156"/>
                <a:gd name="connsiteX53" fmla="*/ 88604 w 316373"/>
                <a:gd name="connsiteY53" fmla="*/ 71731 h 130156"/>
                <a:gd name="connsiteX54" fmla="*/ 82873 w 316373"/>
                <a:gd name="connsiteY54" fmla="*/ 53823 h 130156"/>
                <a:gd name="connsiteX55" fmla="*/ 85092 w 316373"/>
                <a:gd name="connsiteY55" fmla="*/ 51982 h 130156"/>
                <a:gd name="connsiteX56" fmla="*/ 88233 w 316373"/>
                <a:gd name="connsiteY56" fmla="*/ 56227 h 130156"/>
                <a:gd name="connsiteX57" fmla="*/ 101717 w 316373"/>
                <a:gd name="connsiteY57" fmla="*/ 78195 h 130156"/>
                <a:gd name="connsiteX58" fmla="*/ 107443 w 316373"/>
                <a:gd name="connsiteY58" fmla="*/ 69704 h 130156"/>
                <a:gd name="connsiteX59" fmla="*/ 104487 w 316373"/>
                <a:gd name="connsiteY59" fmla="*/ 54194 h 130156"/>
                <a:gd name="connsiteX60" fmla="*/ 93773 w 316373"/>
                <a:gd name="connsiteY60" fmla="*/ 11550 h 130156"/>
                <a:gd name="connsiteX61" fmla="*/ 283863 w 316373"/>
                <a:gd name="connsiteY61" fmla="*/ 126746 h 130156"/>
                <a:gd name="connsiteX62" fmla="*/ 281465 w 316373"/>
                <a:gd name="connsiteY62" fmla="*/ 128779 h 130156"/>
                <a:gd name="connsiteX63" fmla="*/ 258929 w 316373"/>
                <a:gd name="connsiteY63" fmla="*/ 126932 h 130156"/>
                <a:gd name="connsiteX64" fmla="*/ 255417 w 316373"/>
                <a:gd name="connsiteY64" fmla="*/ 123242 h 130156"/>
                <a:gd name="connsiteX65" fmla="*/ 259850 w 316373"/>
                <a:gd name="connsiteY65" fmla="*/ 121024 h 130156"/>
                <a:gd name="connsiteX66" fmla="*/ 269088 w 316373"/>
                <a:gd name="connsiteY66" fmla="*/ 117885 h 130156"/>
                <a:gd name="connsiteX67" fmla="*/ 266503 w 316373"/>
                <a:gd name="connsiteY67" fmla="*/ 106440 h 130156"/>
                <a:gd name="connsiteX68" fmla="*/ 251355 w 316373"/>
                <a:gd name="connsiteY68" fmla="*/ 46254 h 130156"/>
                <a:gd name="connsiteX69" fmla="*/ 248399 w 316373"/>
                <a:gd name="connsiteY69" fmla="*/ 27610 h 130156"/>
                <a:gd name="connsiteX70" fmla="*/ 271856 w 316373"/>
                <a:gd name="connsiteY70" fmla="*/ -1377 h 130156"/>
                <a:gd name="connsiteX71" fmla="*/ 316373 w 316373"/>
                <a:gd name="connsiteY71" fmla="*/ 52717 h 130156"/>
                <a:gd name="connsiteX72" fmla="*/ 291809 w 316373"/>
                <a:gd name="connsiteY72" fmla="*/ 82255 h 130156"/>
                <a:gd name="connsiteX73" fmla="*/ 270200 w 316373"/>
                <a:gd name="connsiteY73" fmla="*/ 71181 h 130156"/>
                <a:gd name="connsiteX74" fmla="*/ 283863 w 316373"/>
                <a:gd name="connsiteY74" fmla="*/ 126746 h 130156"/>
                <a:gd name="connsiteX75" fmla="*/ 266503 w 316373"/>
                <a:gd name="connsiteY75" fmla="*/ 56962 h 130156"/>
                <a:gd name="connsiteX76" fmla="*/ 269273 w 316373"/>
                <a:gd name="connsiteY76" fmla="*/ 63426 h 130156"/>
                <a:gd name="connsiteX77" fmla="*/ 291438 w 316373"/>
                <a:gd name="connsiteY77" fmla="*/ 78195 h 130156"/>
                <a:gd name="connsiteX78" fmla="*/ 303074 w 316373"/>
                <a:gd name="connsiteY78" fmla="*/ 60844 h 130156"/>
                <a:gd name="connsiteX79" fmla="*/ 293657 w 316373"/>
                <a:gd name="connsiteY79" fmla="*/ 21703 h 130156"/>
                <a:gd name="connsiteX80" fmla="*/ 271856 w 316373"/>
                <a:gd name="connsiteY80" fmla="*/ 2689 h 130156"/>
                <a:gd name="connsiteX81" fmla="*/ 259486 w 316373"/>
                <a:gd name="connsiteY81" fmla="*/ 21332 h 130156"/>
                <a:gd name="connsiteX82" fmla="*/ 262440 w 316373"/>
                <a:gd name="connsiteY82" fmla="*/ 39981 h 130156"/>
                <a:gd name="connsiteX83" fmla="*/ 266503 w 316373"/>
                <a:gd name="connsiteY83" fmla="*/ 56962 h 130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</a:cxnLst>
              <a:rect l="l" t="t" r="r" b="b"/>
              <a:pathLst>
                <a:path w="316373" h="130156">
                  <a:moveTo>
                    <a:pt x="26048" y="43300"/>
                  </a:moveTo>
                  <a:cubicBezTo>
                    <a:pt x="31402" y="43300"/>
                    <a:pt x="45072" y="43671"/>
                    <a:pt x="54309" y="47545"/>
                  </a:cubicBezTo>
                  <a:cubicBezTo>
                    <a:pt x="67237" y="53088"/>
                    <a:pt x="68158" y="63976"/>
                    <a:pt x="68158" y="66565"/>
                  </a:cubicBezTo>
                  <a:cubicBezTo>
                    <a:pt x="68158" y="74685"/>
                    <a:pt x="61141" y="82255"/>
                    <a:pt x="48398" y="82255"/>
                  </a:cubicBezTo>
                  <a:cubicBezTo>
                    <a:pt x="27896" y="82255"/>
                    <a:pt x="0" y="64347"/>
                    <a:pt x="0" y="32041"/>
                  </a:cubicBezTo>
                  <a:cubicBezTo>
                    <a:pt x="0" y="13213"/>
                    <a:pt x="10900" y="-1377"/>
                    <a:pt x="29003" y="-1377"/>
                  </a:cubicBezTo>
                  <a:cubicBezTo>
                    <a:pt x="55416" y="-1377"/>
                    <a:pt x="70934" y="18193"/>
                    <a:pt x="70934" y="20412"/>
                  </a:cubicBezTo>
                  <a:cubicBezTo>
                    <a:pt x="70934" y="21518"/>
                    <a:pt x="69822" y="22809"/>
                    <a:pt x="68715" y="22809"/>
                  </a:cubicBezTo>
                  <a:cubicBezTo>
                    <a:pt x="67793" y="22809"/>
                    <a:pt x="67422" y="22439"/>
                    <a:pt x="66315" y="20961"/>
                  </a:cubicBezTo>
                  <a:cubicBezTo>
                    <a:pt x="51724" y="2689"/>
                    <a:pt x="31587" y="2689"/>
                    <a:pt x="29374" y="2689"/>
                  </a:cubicBezTo>
                  <a:cubicBezTo>
                    <a:pt x="14962" y="2689"/>
                    <a:pt x="13299" y="18193"/>
                    <a:pt x="13299" y="24100"/>
                  </a:cubicBezTo>
                  <a:cubicBezTo>
                    <a:pt x="13299" y="26319"/>
                    <a:pt x="13484" y="32041"/>
                    <a:pt x="16254" y="43300"/>
                  </a:cubicBezTo>
                  <a:lnTo>
                    <a:pt x="26048" y="43300"/>
                  </a:lnTo>
                  <a:close/>
                  <a:moveTo>
                    <a:pt x="17367" y="47365"/>
                  </a:moveTo>
                  <a:cubicBezTo>
                    <a:pt x="24570" y="75427"/>
                    <a:pt x="43594" y="78195"/>
                    <a:pt x="48398" y="78195"/>
                  </a:cubicBezTo>
                  <a:cubicBezTo>
                    <a:pt x="57079" y="78195"/>
                    <a:pt x="62068" y="72837"/>
                    <a:pt x="62068" y="66565"/>
                  </a:cubicBezTo>
                  <a:cubicBezTo>
                    <a:pt x="62068" y="47365"/>
                    <a:pt x="32509" y="47365"/>
                    <a:pt x="24941" y="47365"/>
                  </a:cubicBezTo>
                  <a:lnTo>
                    <a:pt x="17367" y="47365"/>
                  </a:lnTo>
                  <a:close/>
                  <a:moveTo>
                    <a:pt x="93773" y="11550"/>
                  </a:moveTo>
                  <a:cubicBezTo>
                    <a:pt x="93216" y="8782"/>
                    <a:pt x="92110" y="4531"/>
                    <a:pt x="92110" y="3610"/>
                  </a:cubicBezTo>
                  <a:cubicBezTo>
                    <a:pt x="92110" y="286"/>
                    <a:pt x="94694" y="-1377"/>
                    <a:pt x="97470" y="-1377"/>
                  </a:cubicBezTo>
                  <a:cubicBezTo>
                    <a:pt x="99683" y="-1377"/>
                    <a:pt x="103010" y="100"/>
                    <a:pt x="104302" y="3796"/>
                  </a:cubicBezTo>
                  <a:cubicBezTo>
                    <a:pt x="104487" y="4166"/>
                    <a:pt x="106701" y="12842"/>
                    <a:pt x="107814" y="17458"/>
                  </a:cubicBezTo>
                  <a:lnTo>
                    <a:pt x="111876" y="34074"/>
                  </a:lnTo>
                  <a:cubicBezTo>
                    <a:pt x="112983" y="38134"/>
                    <a:pt x="114089" y="42194"/>
                    <a:pt x="115016" y="46439"/>
                  </a:cubicBezTo>
                  <a:cubicBezTo>
                    <a:pt x="115752" y="49578"/>
                    <a:pt x="117230" y="54935"/>
                    <a:pt x="117415" y="55671"/>
                  </a:cubicBezTo>
                  <a:cubicBezTo>
                    <a:pt x="120185" y="61393"/>
                    <a:pt x="129979" y="78195"/>
                    <a:pt x="147525" y="78195"/>
                  </a:cubicBezTo>
                  <a:cubicBezTo>
                    <a:pt x="155835" y="78195"/>
                    <a:pt x="157498" y="71360"/>
                    <a:pt x="157498" y="65273"/>
                  </a:cubicBezTo>
                  <a:cubicBezTo>
                    <a:pt x="157498" y="60658"/>
                    <a:pt x="156206" y="55486"/>
                    <a:pt x="154728" y="49949"/>
                  </a:cubicBezTo>
                  <a:lnTo>
                    <a:pt x="149559" y="28531"/>
                  </a:lnTo>
                  <a:lnTo>
                    <a:pt x="145862" y="14503"/>
                  </a:lnTo>
                  <a:cubicBezTo>
                    <a:pt x="145126" y="10809"/>
                    <a:pt x="143463" y="4531"/>
                    <a:pt x="143463" y="3610"/>
                  </a:cubicBezTo>
                  <a:cubicBezTo>
                    <a:pt x="143463" y="286"/>
                    <a:pt x="146047" y="-1377"/>
                    <a:pt x="148818" y="-1377"/>
                  </a:cubicBezTo>
                  <a:cubicBezTo>
                    <a:pt x="154543" y="-1377"/>
                    <a:pt x="155655" y="3239"/>
                    <a:pt x="157133" y="9146"/>
                  </a:cubicBezTo>
                  <a:cubicBezTo>
                    <a:pt x="159717" y="19485"/>
                    <a:pt x="166549" y="46439"/>
                    <a:pt x="168213" y="53638"/>
                  </a:cubicBezTo>
                  <a:cubicBezTo>
                    <a:pt x="168769" y="56042"/>
                    <a:pt x="178557" y="78195"/>
                    <a:pt x="198694" y="78195"/>
                  </a:cubicBezTo>
                  <a:cubicBezTo>
                    <a:pt x="206632" y="78195"/>
                    <a:pt x="208666" y="71917"/>
                    <a:pt x="208666" y="65273"/>
                  </a:cubicBezTo>
                  <a:cubicBezTo>
                    <a:pt x="208666" y="54750"/>
                    <a:pt x="200907" y="33703"/>
                    <a:pt x="197215" y="23915"/>
                  </a:cubicBezTo>
                  <a:cubicBezTo>
                    <a:pt x="195552" y="19485"/>
                    <a:pt x="194810" y="17458"/>
                    <a:pt x="194810" y="13763"/>
                  </a:cubicBezTo>
                  <a:cubicBezTo>
                    <a:pt x="194810" y="5086"/>
                    <a:pt x="201279" y="-1377"/>
                    <a:pt x="209958" y="-1377"/>
                  </a:cubicBezTo>
                  <a:cubicBezTo>
                    <a:pt x="227319" y="-1377"/>
                    <a:pt x="234158" y="25578"/>
                    <a:pt x="234158" y="27055"/>
                  </a:cubicBezTo>
                  <a:cubicBezTo>
                    <a:pt x="234158" y="28902"/>
                    <a:pt x="232494" y="28902"/>
                    <a:pt x="231938" y="28902"/>
                  </a:cubicBezTo>
                  <a:cubicBezTo>
                    <a:pt x="230089" y="28902"/>
                    <a:pt x="230089" y="28346"/>
                    <a:pt x="229168" y="25578"/>
                  </a:cubicBezTo>
                  <a:cubicBezTo>
                    <a:pt x="226399" y="15795"/>
                    <a:pt x="220487" y="2689"/>
                    <a:pt x="210330" y="2689"/>
                  </a:cubicBezTo>
                  <a:cubicBezTo>
                    <a:pt x="207188" y="2689"/>
                    <a:pt x="205896" y="4531"/>
                    <a:pt x="205896" y="8782"/>
                  </a:cubicBezTo>
                  <a:cubicBezTo>
                    <a:pt x="205896" y="13392"/>
                    <a:pt x="207559" y="17822"/>
                    <a:pt x="209222" y="21888"/>
                  </a:cubicBezTo>
                  <a:cubicBezTo>
                    <a:pt x="212729" y="31485"/>
                    <a:pt x="220487" y="51982"/>
                    <a:pt x="220487" y="62500"/>
                  </a:cubicBezTo>
                  <a:cubicBezTo>
                    <a:pt x="220487" y="74500"/>
                    <a:pt x="213100" y="82255"/>
                    <a:pt x="199244" y="82255"/>
                  </a:cubicBezTo>
                  <a:cubicBezTo>
                    <a:pt x="185394" y="82255"/>
                    <a:pt x="175972" y="74135"/>
                    <a:pt x="169134" y="64347"/>
                  </a:cubicBezTo>
                  <a:cubicBezTo>
                    <a:pt x="168954" y="66751"/>
                    <a:pt x="168398" y="73023"/>
                    <a:pt x="163224" y="77454"/>
                  </a:cubicBezTo>
                  <a:cubicBezTo>
                    <a:pt x="158610" y="81334"/>
                    <a:pt x="152695" y="82255"/>
                    <a:pt x="148082" y="82255"/>
                  </a:cubicBezTo>
                  <a:cubicBezTo>
                    <a:pt x="131456" y="82255"/>
                    <a:pt x="122405" y="70439"/>
                    <a:pt x="119264" y="66194"/>
                  </a:cubicBezTo>
                  <a:cubicBezTo>
                    <a:pt x="118343" y="76717"/>
                    <a:pt x="110583" y="82255"/>
                    <a:pt x="102268" y="82255"/>
                  </a:cubicBezTo>
                  <a:cubicBezTo>
                    <a:pt x="93773" y="82255"/>
                    <a:pt x="90261" y="75056"/>
                    <a:pt x="88604" y="71731"/>
                  </a:cubicBezTo>
                  <a:cubicBezTo>
                    <a:pt x="85277" y="65273"/>
                    <a:pt x="82873" y="54380"/>
                    <a:pt x="82873" y="53823"/>
                  </a:cubicBezTo>
                  <a:cubicBezTo>
                    <a:pt x="82873" y="51982"/>
                    <a:pt x="84721" y="51982"/>
                    <a:pt x="85092" y="51982"/>
                  </a:cubicBezTo>
                  <a:cubicBezTo>
                    <a:pt x="86941" y="51982"/>
                    <a:pt x="87126" y="52162"/>
                    <a:pt x="88233" y="56227"/>
                  </a:cubicBezTo>
                  <a:cubicBezTo>
                    <a:pt x="91374" y="69334"/>
                    <a:pt x="95065" y="78195"/>
                    <a:pt x="101717" y="78195"/>
                  </a:cubicBezTo>
                  <a:cubicBezTo>
                    <a:pt x="104673" y="78195"/>
                    <a:pt x="107443" y="76717"/>
                    <a:pt x="107443" y="69704"/>
                  </a:cubicBezTo>
                  <a:cubicBezTo>
                    <a:pt x="107443" y="65824"/>
                    <a:pt x="106886" y="63797"/>
                    <a:pt x="104487" y="54194"/>
                  </a:cubicBezTo>
                  <a:lnTo>
                    <a:pt x="93773" y="11550"/>
                  </a:lnTo>
                  <a:close/>
                  <a:moveTo>
                    <a:pt x="283863" y="126746"/>
                  </a:moveTo>
                  <a:cubicBezTo>
                    <a:pt x="283863" y="126932"/>
                    <a:pt x="283863" y="128779"/>
                    <a:pt x="281465" y="128779"/>
                  </a:cubicBezTo>
                  <a:cubicBezTo>
                    <a:pt x="277217" y="128779"/>
                    <a:pt x="263732" y="127303"/>
                    <a:pt x="258929" y="126932"/>
                  </a:cubicBezTo>
                  <a:cubicBezTo>
                    <a:pt x="257452" y="126746"/>
                    <a:pt x="255417" y="126561"/>
                    <a:pt x="255417" y="123242"/>
                  </a:cubicBezTo>
                  <a:cubicBezTo>
                    <a:pt x="255417" y="121024"/>
                    <a:pt x="257081" y="121024"/>
                    <a:pt x="259850" y="121024"/>
                  </a:cubicBezTo>
                  <a:cubicBezTo>
                    <a:pt x="268722" y="121024"/>
                    <a:pt x="269088" y="119733"/>
                    <a:pt x="269088" y="117885"/>
                  </a:cubicBezTo>
                  <a:cubicBezTo>
                    <a:pt x="269088" y="116594"/>
                    <a:pt x="267424" y="110315"/>
                    <a:pt x="266503" y="106440"/>
                  </a:cubicBezTo>
                  <a:lnTo>
                    <a:pt x="251355" y="46254"/>
                  </a:lnTo>
                  <a:cubicBezTo>
                    <a:pt x="249141" y="37028"/>
                    <a:pt x="248399" y="34074"/>
                    <a:pt x="248399" y="27610"/>
                  </a:cubicBezTo>
                  <a:cubicBezTo>
                    <a:pt x="248399" y="10074"/>
                    <a:pt x="258194" y="-1377"/>
                    <a:pt x="271856" y="-1377"/>
                  </a:cubicBezTo>
                  <a:cubicBezTo>
                    <a:pt x="293657" y="-1377"/>
                    <a:pt x="316373" y="26133"/>
                    <a:pt x="316373" y="52717"/>
                  </a:cubicBezTo>
                  <a:cubicBezTo>
                    <a:pt x="316373" y="69519"/>
                    <a:pt x="306586" y="82255"/>
                    <a:pt x="291809" y="82255"/>
                  </a:cubicBezTo>
                  <a:cubicBezTo>
                    <a:pt x="283314" y="82255"/>
                    <a:pt x="275739" y="76903"/>
                    <a:pt x="270200" y="71181"/>
                  </a:cubicBezTo>
                  <a:lnTo>
                    <a:pt x="283863" y="126746"/>
                  </a:lnTo>
                  <a:close/>
                  <a:moveTo>
                    <a:pt x="266503" y="56962"/>
                  </a:moveTo>
                  <a:cubicBezTo>
                    <a:pt x="267610" y="61022"/>
                    <a:pt x="267610" y="61393"/>
                    <a:pt x="269273" y="63426"/>
                  </a:cubicBezTo>
                  <a:cubicBezTo>
                    <a:pt x="278324" y="75427"/>
                    <a:pt x="286634" y="78195"/>
                    <a:pt x="291438" y="78195"/>
                  </a:cubicBezTo>
                  <a:cubicBezTo>
                    <a:pt x="298090" y="78195"/>
                    <a:pt x="303074" y="72658"/>
                    <a:pt x="303074" y="60844"/>
                  </a:cubicBezTo>
                  <a:cubicBezTo>
                    <a:pt x="303074" y="49949"/>
                    <a:pt x="296983" y="28717"/>
                    <a:pt x="293657" y="21703"/>
                  </a:cubicBezTo>
                  <a:cubicBezTo>
                    <a:pt x="287560" y="9332"/>
                    <a:pt x="279066" y="2689"/>
                    <a:pt x="271856" y="2689"/>
                  </a:cubicBezTo>
                  <a:cubicBezTo>
                    <a:pt x="265581" y="2689"/>
                    <a:pt x="259486" y="7670"/>
                    <a:pt x="259486" y="21332"/>
                  </a:cubicBezTo>
                  <a:cubicBezTo>
                    <a:pt x="259486" y="24842"/>
                    <a:pt x="259486" y="28346"/>
                    <a:pt x="262440" y="39981"/>
                  </a:cubicBezTo>
                  <a:lnTo>
                    <a:pt x="266503" y="56962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208" name="任意多边形: 形状 1207">
              <a:extLst>
                <a:ext uri="{FF2B5EF4-FFF2-40B4-BE49-F238E27FC236}">
                  <a16:creationId xmlns:a16="http://schemas.microsoft.com/office/drawing/2014/main" id="{129F1793-27E8-A5E5-C1BA-CCBE30552F08}"/>
                </a:ext>
              </a:extLst>
            </p:cNvPr>
            <p:cNvSpPr/>
            <p:nvPr>
              <p:custDataLst>
                <p:tags r:id="rId18"/>
              </p:custDataLst>
            </p:nvPr>
          </p:nvSpPr>
          <p:spPr>
            <a:xfrm flipV="1">
              <a:off x="11109922" y="-8161363"/>
              <a:ext cx="32468" cy="66962"/>
            </a:xfrm>
            <a:custGeom>
              <a:avLst/>
              <a:gdLst>
                <a:gd name="connsiteX0" fmla="*/ 31303 w 32468"/>
                <a:gd name="connsiteY0" fmla="*/ 54332 h 66962"/>
                <a:gd name="connsiteX1" fmla="*/ 32468 w 32468"/>
                <a:gd name="connsiteY1" fmla="*/ 58468 h 66962"/>
                <a:gd name="connsiteX2" fmla="*/ 24836 w 32468"/>
                <a:gd name="connsiteY2" fmla="*/ 65580 h 66962"/>
                <a:gd name="connsiteX3" fmla="*/ 17721 w 32468"/>
                <a:gd name="connsiteY3" fmla="*/ 59504 h 66962"/>
                <a:gd name="connsiteX4" fmla="*/ 649 w 32468"/>
                <a:gd name="connsiteY4" fmla="*/ 3529 h 66962"/>
                <a:gd name="connsiteX5" fmla="*/ 0 w 32468"/>
                <a:gd name="connsiteY5" fmla="*/ 1461 h 66962"/>
                <a:gd name="connsiteX6" fmla="*/ 5047 w 32468"/>
                <a:gd name="connsiteY6" fmla="*/ -1383 h 66962"/>
                <a:gd name="connsiteX7" fmla="*/ 6988 w 32468"/>
                <a:gd name="connsiteY7" fmla="*/ 817 h 66962"/>
                <a:gd name="connsiteX8" fmla="*/ 31303 w 32468"/>
                <a:gd name="connsiteY8" fmla="*/ 54332 h 66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2468" h="66962">
                  <a:moveTo>
                    <a:pt x="31303" y="54332"/>
                  </a:moveTo>
                  <a:cubicBezTo>
                    <a:pt x="32335" y="56528"/>
                    <a:pt x="32468" y="57564"/>
                    <a:pt x="32468" y="58468"/>
                  </a:cubicBezTo>
                  <a:cubicBezTo>
                    <a:pt x="32468" y="62476"/>
                    <a:pt x="28846" y="65580"/>
                    <a:pt x="24836" y="65580"/>
                  </a:cubicBezTo>
                  <a:cubicBezTo>
                    <a:pt x="19922" y="65580"/>
                    <a:pt x="18370" y="61572"/>
                    <a:pt x="17721" y="59504"/>
                  </a:cubicBezTo>
                  <a:lnTo>
                    <a:pt x="649" y="3529"/>
                  </a:lnTo>
                  <a:cubicBezTo>
                    <a:pt x="521" y="3273"/>
                    <a:pt x="0" y="1588"/>
                    <a:pt x="0" y="1461"/>
                  </a:cubicBezTo>
                  <a:cubicBezTo>
                    <a:pt x="0" y="-91"/>
                    <a:pt x="4010" y="-1383"/>
                    <a:pt x="5047" y="-1383"/>
                  </a:cubicBezTo>
                  <a:cubicBezTo>
                    <a:pt x="5951" y="-1383"/>
                    <a:pt x="6079" y="-1123"/>
                    <a:pt x="6988" y="817"/>
                  </a:cubicBezTo>
                  <a:lnTo>
                    <a:pt x="31303" y="54332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209" name="任意多边形: 形状 1208">
              <a:extLst>
                <a:ext uri="{FF2B5EF4-FFF2-40B4-BE49-F238E27FC236}">
                  <a16:creationId xmlns:a16="http://schemas.microsoft.com/office/drawing/2014/main" id="{CE9C79C9-B08F-2164-253A-06756A68AB1A}"/>
                </a:ext>
              </a:extLst>
            </p:cNvPr>
            <p:cNvSpPr/>
            <p:nvPr>
              <p:custDataLst>
                <p:tags r:id="rId19"/>
              </p:custDataLst>
            </p:nvPr>
          </p:nvSpPr>
          <p:spPr>
            <a:xfrm flipV="1">
              <a:off x="11173832" y="-8151316"/>
              <a:ext cx="42852" cy="184614"/>
            </a:xfrm>
            <a:custGeom>
              <a:avLst/>
              <a:gdLst>
                <a:gd name="connsiteX0" fmla="*/ 42853 w 42852"/>
                <a:gd name="connsiteY0" fmla="*/ 472 h 184614"/>
                <a:gd name="connsiteX1" fmla="*/ 39712 w 42852"/>
                <a:gd name="connsiteY1" fmla="*/ 4533 h 184614"/>
                <a:gd name="connsiteX2" fmla="*/ 10715 w 42852"/>
                <a:gd name="connsiteY2" fmla="*/ 90933 h 184614"/>
                <a:gd name="connsiteX3" fmla="*/ 40454 w 42852"/>
                <a:gd name="connsiteY3" fmla="*/ 178253 h 184614"/>
                <a:gd name="connsiteX4" fmla="*/ 42853 w 42852"/>
                <a:gd name="connsiteY4" fmla="*/ 181392 h 184614"/>
                <a:gd name="connsiteX5" fmla="*/ 41004 w 42852"/>
                <a:gd name="connsiteY5" fmla="*/ 183239 h 184614"/>
                <a:gd name="connsiteX6" fmla="*/ 11636 w 42852"/>
                <a:gd name="connsiteY6" fmla="*/ 147238 h 184614"/>
                <a:gd name="connsiteX7" fmla="*/ 0 w 42852"/>
                <a:gd name="connsiteY7" fmla="*/ 90933 h 184614"/>
                <a:gd name="connsiteX8" fmla="*/ 12192 w 42852"/>
                <a:gd name="connsiteY8" fmla="*/ 33334 h 184614"/>
                <a:gd name="connsiteX9" fmla="*/ 41004 w 42852"/>
                <a:gd name="connsiteY9" fmla="*/ -1375 h 184614"/>
                <a:gd name="connsiteX10" fmla="*/ 42853 w 42852"/>
                <a:gd name="connsiteY10" fmla="*/ 472 h 184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2852" h="184614">
                  <a:moveTo>
                    <a:pt x="42853" y="472"/>
                  </a:moveTo>
                  <a:cubicBezTo>
                    <a:pt x="42853" y="1023"/>
                    <a:pt x="42853" y="1394"/>
                    <a:pt x="39712" y="4533"/>
                  </a:cubicBezTo>
                  <a:cubicBezTo>
                    <a:pt x="16626" y="27792"/>
                    <a:pt x="10715" y="62687"/>
                    <a:pt x="10715" y="90933"/>
                  </a:cubicBezTo>
                  <a:cubicBezTo>
                    <a:pt x="10715" y="123053"/>
                    <a:pt x="17732" y="155179"/>
                    <a:pt x="40454" y="178253"/>
                  </a:cubicBezTo>
                  <a:cubicBezTo>
                    <a:pt x="42853" y="180471"/>
                    <a:pt x="42853" y="180842"/>
                    <a:pt x="42853" y="181392"/>
                  </a:cubicBezTo>
                  <a:cubicBezTo>
                    <a:pt x="42853" y="182684"/>
                    <a:pt x="42111" y="183239"/>
                    <a:pt x="41004" y="183239"/>
                  </a:cubicBezTo>
                  <a:cubicBezTo>
                    <a:pt x="39156" y="183239"/>
                    <a:pt x="22536" y="170683"/>
                    <a:pt x="11636" y="147238"/>
                  </a:cubicBezTo>
                  <a:cubicBezTo>
                    <a:pt x="2214" y="126934"/>
                    <a:pt x="0" y="106442"/>
                    <a:pt x="0" y="90933"/>
                  </a:cubicBezTo>
                  <a:cubicBezTo>
                    <a:pt x="0" y="76534"/>
                    <a:pt x="2029" y="54196"/>
                    <a:pt x="12192" y="33334"/>
                  </a:cubicBezTo>
                  <a:cubicBezTo>
                    <a:pt x="23272" y="10625"/>
                    <a:pt x="39156" y="-1375"/>
                    <a:pt x="41004" y="-1375"/>
                  </a:cubicBezTo>
                  <a:cubicBezTo>
                    <a:pt x="42111" y="-1375"/>
                    <a:pt x="42853" y="-819"/>
                    <a:pt x="42853" y="472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210" name="任意多边形: 形状 1209">
              <a:extLst>
                <a:ext uri="{FF2B5EF4-FFF2-40B4-BE49-F238E27FC236}">
                  <a16:creationId xmlns:a16="http://schemas.microsoft.com/office/drawing/2014/main" id="{9DB4D869-48B1-C227-2926-6EDD9F81E832}"/>
                </a:ext>
              </a:extLst>
            </p:cNvPr>
            <p:cNvSpPr/>
            <p:nvPr>
              <p:custDataLst>
                <p:tags r:id="rId20"/>
              </p:custDataLst>
            </p:nvPr>
          </p:nvSpPr>
          <p:spPr>
            <a:xfrm flipV="1">
              <a:off x="11232735" y="-8094454"/>
              <a:ext cx="85154" cy="119447"/>
            </a:xfrm>
            <a:custGeom>
              <a:avLst/>
              <a:gdLst>
                <a:gd name="connsiteX0" fmla="*/ 84418 w 85154"/>
                <a:gd name="connsiteY0" fmla="*/ 106816 h 119447"/>
                <a:gd name="connsiteX1" fmla="*/ 85155 w 85154"/>
                <a:gd name="connsiteY1" fmla="*/ 111061 h 119447"/>
                <a:gd name="connsiteX2" fmla="*/ 79800 w 85154"/>
                <a:gd name="connsiteY2" fmla="*/ 116047 h 119447"/>
                <a:gd name="connsiteX3" fmla="*/ 73333 w 85154"/>
                <a:gd name="connsiteY3" fmla="*/ 112168 h 119447"/>
                <a:gd name="connsiteX4" fmla="*/ 70749 w 85154"/>
                <a:gd name="connsiteY4" fmla="*/ 102200 h 119447"/>
                <a:gd name="connsiteX5" fmla="*/ 67052 w 85154"/>
                <a:gd name="connsiteY5" fmla="*/ 87431 h 119447"/>
                <a:gd name="connsiteX6" fmla="*/ 58742 w 85154"/>
                <a:gd name="connsiteY6" fmla="*/ 54199 h 119447"/>
                <a:gd name="connsiteX7" fmla="*/ 37869 w 85154"/>
                <a:gd name="connsiteY7" fmla="*/ 38509 h 119447"/>
                <a:gd name="connsiteX8" fmla="*/ 26418 w 85154"/>
                <a:gd name="connsiteY8" fmla="*/ 53462 h 119447"/>
                <a:gd name="connsiteX9" fmla="*/ 35835 w 85154"/>
                <a:gd name="connsiteY9" fmla="*/ 89643 h 119447"/>
                <a:gd name="connsiteX10" fmla="*/ 39532 w 85154"/>
                <a:gd name="connsiteY10" fmla="*/ 102936 h 119447"/>
                <a:gd name="connsiteX11" fmla="*/ 24385 w 85154"/>
                <a:gd name="connsiteY11" fmla="*/ 118075 h 119447"/>
                <a:gd name="connsiteX12" fmla="*/ 0 w 85154"/>
                <a:gd name="connsiteY12" fmla="*/ 89643 h 119447"/>
                <a:gd name="connsiteX13" fmla="*/ 2219 w 85154"/>
                <a:gd name="connsiteY13" fmla="*/ 87802 h 119447"/>
                <a:gd name="connsiteX14" fmla="*/ 5175 w 85154"/>
                <a:gd name="connsiteY14" fmla="*/ 91121 h 119447"/>
                <a:gd name="connsiteX15" fmla="*/ 23828 w 85154"/>
                <a:gd name="connsiteY15" fmla="*/ 114015 h 119447"/>
                <a:gd name="connsiteX16" fmla="*/ 28447 w 85154"/>
                <a:gd name="connsiteY16" fmla="*/ 108108 h 119447"/>
                <a:gd name="connsiteX17" fmla="*/ 25306 w 85154"/>
                <a:gd name="connsiteY17" fmla="*/ 95186 h 119447"/>
                <a:gd name="connsiteX18" fmla="*/ 14597 w 85154"/>
                <a:gd name="connsiteY18" fmla="*/ 56417 h 119447"/>
                <a:gd name="connsiteX19" fmla="*/ 37127 w 85154"/>
                <a:gd name="connsiteY19" fmla="*/ 34443 h 119447"/>
                <a:gd name="connsiteX20" fmla="*/ 55786 w 85154"/>
                <a:gd name="connsiteY20" fmla="*/ 42755 h 119447"/>
                <a:gd name="connsiteX21" fmla="*/ 43780 w 85154"/>
                <a:gd name="connsiteY21" fmla="*/ 14324 h 119447"/>
                <a:gd name="connsiteX22" fmla="*/ 23463 w 85154"/>
                <a:gd name="connsiteY22" fmla="*/ 2694 h 119447"/>
                <a:gd name="connsiteX23" fmla="*/ 9422 w 85154"/>
                <a:gd name="connsiteY23" fmla="*/ 10442 h 119447"/>
                <a:gd name="connsiteX24" fmla="*/ 17367 w 85154"/>
                <a:gd name="connsiteY24" fmla="*/ 12661 h 119447"/>
                <a:gd name="connsiteX25" fmla="*/ 21058 w 85154"/>
                <a:gd name="connsiteY25" fmla="*/ 20231 h 119447"/>
                <a:gd name="connsiteX26" fmla="*/ 14226 w 85154"/>
                <a:gd name="connsiteY26" fmla="*/ 26694 h 119447"/>
                <a:gd name="connsiteX27" fmla="*/ 3883 w 85154"/>
                <a:gd name="connsiteY27" fmla="*/ 14693 h 119447"/>
                <a:gd name="connsiteX28" fmla="*/ 23463 w 85154"/>
                <a:gd name="connsiteY28" fmla="*/ -1373 h 119447"/>
                <a:gd name="connsiteX29" fmla="*/ 66687 w 85154"/>
                <a:gd name="connsiteY29" fmla="*/ 36291 h 119447"/>
                <a:gd name="connsiteX30" fmla="*/ 84418 w 85154"/>
                <a:gd name="connsiteY30" fmla="*/ 106816 h 119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85154" h="119447">
                  <a:moveTo>
                    <a:pt x="84418" y="106816"/>
                  </a:moveTo>
                  <a:cubicBezTo>
                    <a:pt x="85155" y="109398"/>
                    <a:pt x="85155" y="109769"/>
                    <a:pt x="85155" y="111061"/>
                  </a:cubicBezTo>
                  <a:cubicBezTo>
                    <a:pt x="85155" y="114386"/>
                    <a:pt x="82570" y="116047"/>
                    <a:pt x="79800" y="116047"/>
                  </a:cubicBezTo>
                  <a:cubicBezTo>
                    <a:pt x="77951" y="116047"/>
                    <a:pt x="74996" y="114936"/>
                    <a:pt x="73333" y="112168"/>
                  </a:cubicBezTo>
                  <a:cubicBezTo>
                    <a:pt x="72962" y="111247"/>
                    <a:pt x="71484" y="105524"/>
                    <a:pt x="70749" y="102200"/>
                  </a:cubicBezTo>
                  <a:cubicBezTo>
                    <a:pt x="69457" y="97399"/>
                    <a:pt x="68164" y="92413"/>
                    <a:pt x="67052" y="87431"/>
                  </a:cubicBezTo>
                  <a:lnTo>
                    <a:pt x="58742" y="54199"/>
                  </a:lnTo>
                  <a:cubicBezTo>
                    <a:pt x="58000" y="51430"/>
                    <a:pt x="50061" y="38509"/>
                    <a:pt x="37869" y="38509"/>
                  </a:cubicBezTo>
                  <a:cubicBezTo>
                    <a:pt x="28447" y="38509"/>
                    <a:pt x="26418" y="46629"/>
                    <a:pt x="26418" y="53462"/>
                  </a:cubicBezTo>
                  <a:cubicBezTo>
                    <a:pt x="26418" y="61953"/>
                    <a:pt x="29559" y="73398"/>
                    <a:pt x="35835" y="89643"/>
                  </a:cubicBezTo>
                  <a:cubicBezTo>
                    <a:pt x="38790" y="97213"/>
                    <a:pt x="39532" y="99246"/>
                    <a:pt x="39532" y="102936"/>
                  </a:cubicBezTo>
                  <a:cubicBezTo>
                    <a:pt x="39532" y="111247"/>
                    <a:pt x="33621" y="118075"/>
                    <a:pt x="24385" y="118075"/>
                  </a:cubicBezTo>
                  <a:cubicBezTo>
                    <a:pt x="6838" y="118075"/>
                    <a:pt x="0" y="91306"/>
                    <a:pt x="0" y="89643"/>
                  </a:cubicBezTo>
                  <a:cubicBezTo>
                    <a:pt x="0" y="87802"/>
                    <a:pt x="1848" y="87802"/>
                    <a:pt x="2219" y="87802"/>
                  </a:cubicBezTo>
                  <a:cubicBezTo>
                    <a:pt x="4068" y="87802"/>
                    <a:pt x="4253" y="88166"/>
                    <a:pt x="5175" y="91121"/>
                  </a:cubicBezTo>
                  <a:cubicBezTo>
                    <a:pt x="10164" y="108478"/>
                    <a:pt x="17552" y="114015"/>
                    <a:pt x="23828" y="114015"/>
                  </a:cubicBezTo>
                  <a:cubicBezTo>
                    <a:pt x="25306" y="114015"/>
                    <a:pt x="28447" y="114015"/>
                    <a:pt x="28447" y="108108"/>
                  </a:cubicBezTo>
                  <a:cubicBezTo>
                    <a:pt x="28447" y="103491"/>
                    <a:pt x="26604" y="98689"/>
                    <a:pt x="25306" y="95186"/>
                  </a:cubicBezTo>
                  <a:cubicBezTo>
                    <a:pt x="17917" y="75617"/>
                    <a:pt x="14597" y="65092"/>
                    <a:pt x="14597" y="56417"/>
                  </a:cubicBezTo>
                  <a:cubicBezTo>
                    <a:pt x="14597" y="39986"/>
                    <a:pt x="26233" y="34443"/>
                    <a:pt x="37127" y="34443"/>
                  </a:cubicBezTo>
                  <a:cubicBezTo>
                    <a:pt x="44336" y="34443"/>
                    <a:pt x="50612" y="37582"/>
                    <a:pt x="55786" y="42755"/>
                  </a:cubicBezTo>
                  <a:cubicBezTo>
                    <a:pt x="53387" y="33152"/>
                    <a:pt x="51168" y="24105"/>
                    <a:pt x="43780" y="14324"/>
                  </a:cubicBezTo>
                  <a:cubicBezTo>
                    <a:pt x="38976" y="8044"/>
                    <a:pt x="31958" y="2694"/>
                    <a:pt x="23463" y="2694"/>
                  </a:cubicBezTo>
                  <a:cubicBezTo>
                    <a:pt x="20873" y="2694"/>
                    <a:pt x="12563" y="3244"/>
                    <a:pt x="9422" y="10442"/>
                  </a:cubicBezTo>
                  <a:cubicBezTo>
                    <a:pt x="12377" y="10442"/>
                    <a:pt x="14777" y="10442"/>
                    <a:pt x="17367" y="12661"/>
                  </a:cubicBezTo>
                  <a:cubicBezTo>
                    <a:pt x="19209" y="14324"/>
                    <a:pt x="21058" y="16721"/>
                    <a:pt x="21058" y="20231"/>
                  </a:cubicBezTo>
                  <a:cubicBezTo>
                    <a:pt x="21058" y="25952"/>
                    <a:pt x="16075" y="26694"/>
                    <a:pt x="14226" y="26694"/>
                  </a:cubicBezTo>
                  <a:cubicBezTo>
                    <a:pt x="9978" y="26694"/>
                    <a:pt x="3883" y="23741"/>
                    <a:pt x="3883" y="14693"/>
                  </a:cubicBezTo>
                  <a:cubicBezTo>
                    <a:pt x="3883" y="5462"/>
                    <a:pt x="12007" y="-1373"/>
                    <a:pt x="23463" y="-1373"/>
                  </a:cubicBezTo>
                  <a:cubicBezTo>
                    <a:pt x="42487" y="-1373"/>
                    <a:pt x="61511" y="15429"/>
                    <a:pt x="66687" y="36291"/>
                  </a:cubicBezTo>
                  <a:lnTo>
                    <a:pt x="84418" y="106816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211" name="任意多边形: 形状 1210">
              <a:extLst>
                <a:ext uri="{FF2B5EF4-FFF2-40B4-BE49-F238E27FC236}">
                  <a16:creationId xmlns:a16="http://schemas.microsoft.com/office/drawing/2014/main" id="{3DD42A8F-85DC-5C3D-E761-9B0BE57CC3DA}"/>
                </a:ext>
              </a:extLst>
            </p:cNvPr>
            <p:cNvSpPr/>
            <p:nvPr>
              <p:custDataLst>
                <p:tags r:id="rId21"/>
              </p:custDataLst>
            </p:nvPr>
          </p:nvSpPr>
          <p:spPr>
            <a:xfrm flipV="1">
              <a:off x="11324043" y="-8070872"/>
              <a:ext cx="39190" cy="86995"/>
            </a:xfrm>
            <a:custGeom>
              <a:avLst/>
              <a:gdLst>
                <a:gd name="connsiteX0" fmla="*/ 35829 w 39190"/>
                <a:gd name="connsiteY0" fmla="*/ 80712 h 86995"/>
                <a:gd name="connsiteX1" fmla="*/ 30654 w 39190"/>
                <a:gd name="connsiteY1" fmla="*/ 85624 h 86995"/>
                <a:gd name="connsiteX2" fmla="*/ 23411 w 39190"/>
                <a:gd name="connsiteY2" fmla="*/ 78518 h 86995"/>
                <a:gd name="connsiteX3" fmla="*/ 28586 w 39190"/>
                <a:gd name="connsiteY3" fmla="*/ 73601 h 86995"/>
                <a:gd name="connsiteX4" fmla="*/ 35829 w 39190"/>
                <a:gd name="connsiteY4" fmla="*/ 80712 h 86995"/>
                <a:gd name="connsiteX5" fmla="*/ 9440 w 39190"/>
                <a:gd name="connsiteY5" fmla="*/ 15041 h 86995"/>
                <a:gd name="connsiteX6" fmla="*/ 8281 w 39190"/>
                <a:gd name="connsiteY6" fmla="*/ 9614 h 86995"/>
                <a:gd name="connsiteX7" fmla="*/ 20566 w 39190"/>
                <a:gd name="connsiteY7" fmla="*/ -1372 h 86995"/>
                <a:gd name="connsiteX8" fmla="*/ 39190 w 39190"/>
                <a:gd name="connsiteY8" fmla="*/ 18406 h 86995"/>
                <a:gd name="connsiteX9" fmla="*/ 37121 w 39190"/>
                <a:gd name="connsiteY9" fmla="*/ 20085 h 86995"/>
                <a:gd name="connsiteX10" fmla="*/ 34665 w 39190"/>
                <a:gd name="connsiteY10" fmla="*/ 17885 h 86995"/>
                <a:gd name="connsiteX11" fmla="*/ 20954 w 39190"/>
                <a:gd name="connsiteY11" fmla="*/ 2248 h 86995"/>
                <a:gd name="connsiteX12" fmla="*/ 17721 w 39190"/>
                <a:gd name="connsiteY12" fmla="*/ 6770 h 86995"/>
                <a:gd name="connsiteX13" fmla="*/ 19789 w 39190"/>
                <a:gd name="connsiteY13" fmla="*/ 15041 h 86995"/>
                <a:gd name="connsiteX14" fmla="*/ 23927 w 39190"/>
                <a:gd name="connsiteY14" fmla="*/ 25385 h 86995"/>
                <a:gd name="connsiteX15" fmla="*/ 30266 w 39190"/>
                <a:gd name="connsiteY15" fmla="*/ 41804 h 86995"/>
                <a:gd name="connsiteX16" fmla="*/ 31043 w 39190"/>
                <a:gd name="connsiteY16" fmla="*/ 45940 h 86995"/>
                <a:gd name="connsiteX17" fmla="*/ 18752 w 39190"/>
                <a:gd name="connsiteY17" fmla="*/ 56926 h 86995"/>
                <a:gd name="connsiteX18" fmla="*/ 0 w 39190"/>
                <a:gd name="connsiteY18" fmla="*/ 37148 h 86995"/>
                <a:gd name="connsiteX19" fmla="*/ 2196 w 39190"/>
                <a:gd name="connsiteY19" fmla="*/ 35468 h 86995"/>
                <a:gd name="connsiteX20" fmla="*/ 4525 w 39190"/>
                <a:gd name="connsiteY20" fmla="*/ 37536 h 86995"/>
                <a:gd name="connsiteX21" fmla="*/ 18363 w 39190"/>
                <a:gd name="connsiteY21" fmla="*/ 53307 h 86995"/>
                <a:gd name="connsiteX22" fmla="*/ 21597 w 39190"/>
                <a:gd name="connsiteY22" fmla="*/ 48784 h 86995"/>
                <a:gd name="connsiteX23" fmla="*/ 17593 w 39190"/>
                <a:gd name="connsiteY23" fmla="*/ 35856 h 86995"/>
                <a:gd name="connsiteX24" fmla="*/ 9440 w 39190"/>
                <a:gd name="connsiteY24" fmla="*/ 15041 h 869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9190" h="86995">
                  <a:moveTo>
                    <a:pt x="35829" y="80712"/>
                  </a:moveTo>
                  <a:cubicBezTo>
                    <a:pt x="35829" y="82780"/>
                    <a:pt x="34276" y="85624"/>
                    <a:pt x="30654" y="85624"/>
                  </a:cubicBezTo>
                  <a:cubicBezTo>
                    <a:pt x="27160" y="85624"/>
                    <a:pt x="23411" y="82265"/>
                    <a:pt x="23411" y="78518"/>
                  </a:cubicBezTo>
                  <a:cubicBezTo>
                    <a:pt x="23411" y="76317"/>
                    <a:pt x="25091" y="73601"/>
                    <a:pt x="28586" y="73601"/>
                  </a:cubicBezTo>
                  <a:cubicBezTo>
                    <a:pt x="32335" y="73601"/>
                    <a:pt x="35829" y="77220"/>
                    <a:pt x="35829" y="80712"/>
                  </a:cubicBezTo>
                  <a:close/>
                  <a:moveTo>
                    <a:pt x="9440" y="15041"/>
                  </a:moveTo>
                  <a:cubicBezTo>
                    <a:pt x="8924" y="13362"/>
                    <a:pt x="8281" y="11810"/>
                    <a:pt x="8281" y="9614"/>
                  </a:cubicBezTo>
                  <a:cubicBezTo>
                    <a:pt x="8281" y="3538"/>
                    <a:pt x="13450" y="-1372"/>
                    <a:pt x="20566" y="-1372"/>
                  </a:cubicBezTo>
                  <a:cubicBezTo>
                    <a:pt x="33499" y="-1372"/>
                    <a:pt x="39190" y="16466"/>
                    <a:pt x="39190" y="18406"/>
                  </a:cubicBezTo>
                  <a:cubicBezTo>
                    <a:pt x="39190" y="20085"/>
                    <a:pt x="37509" y="20085"/>
                    <a:pt x="37121" y="20085"/>
                  </a:cubicBezTo>
                  <a:cubicBezTo>
                    <a:pt x="35308" y="20085"/>
                    <a:pt x="35180" y="19309"/>
                    <a:pt x="34665" y="17885"/>
                  </a:cubicBezTo>
                  <a:cubicBezTo>
                    <a:pt x="31686" y="7546"/>
                    <a:pt x="25995" y="2248"/>
                    <a:pt x="20954" y="2248"/>
                  </a:cubicBezTo>
                  <a:cubicBezTo>
                    <a:pt x="18363" y="2248"/>
                    <a:pt x="17721" y="3926"/>
                    <a:pt x="17721" y="6770"/>
                  </a:cubicBezTo>
                  <a:cubicBezTo>
                    <a:pt x="17721" y="9742"/>
                    <a:pt x="18624" y="12198"/>
                    <a:pt x="19789" y="15041"/>
                  </a:cubicBezTo>
                  <a:cubicBezTo>
                    <a:pt x="21081" y="18533"/>
                    <a:pt x="22507" y="22025"/>
                    <a:pt x="23927" y="25385"/>
                  </a:cubicBezTo>
                  <a:cubicBezTo>
                    <a:pt x="25091" y="28489"/>
                    <a:pt x="29750" y="40252"/>
                    <a:pt x="30266" y="41804"/>
                  </a:cubicBezTo>
                  <a:cubicBezTo>
                    <a:pt x="30654" y="43096"/>
                    <a:pt x="31043" y="44648"/>
                    <a:pt x="31043" y="45940"/>
                  </a:cubicBezTo>
                  <a:cubicBezTo>
                    <a:pt x="31043" y="52015"/>
                    <a:pt x="25868" y="56926"/>
                    <a:pt x="18752" y="56926"/>
                  </a:cubicBezTo>
                  <a:cubicBezTo>
                    <a:pt x="5951" y="56926"/>
                    <a:pt x="0" y="39348"/>
                    <a:pt x="0" y="37148"/>
                  </a:cubicBezTo>
                  <a:cubicBezTo>
                    <a:pt x="0" y="35468"/>
                    <a:pt x="1814" y="35468"/>
                    <a:pt x="2196" y="35468"/>
                  </a:cubicBezTo>
                  <a:cubicBezTo>
                    <a:pt x="4010" y="35468"/>
                    <a:pt x="4137" y="36117"/>
                    <a:pt x="4525" y="37536"/>
                  </a:cubicBezTo>
                  <a:cubicBezTo>
                    <a:pt x="7893" y="48656"/>
                    <a:pt x="13583" y="53307"/>
                    <a:pt x="18363" y="53307"/>
                  </a:cubicBezTo>
                  <a:cubicBezTo>
                    <a:pt x="20439" y="53307"/>
                    <a:pt x="21597" y="52276"/>
                    <a:pt x="21597" y="48784"/>
                  </a:cubicBezTo>
                  <a:cubicBezTo>
                    <a:pt x="21597" y="45812"/>
                    <a:pt x="20826" y="43872"/>
                    <a:pt x="17593" y="35856"/>
                  </a:cubicBezTo>
                  <a:lnTo>
                    <a:pt x="9440" y="15041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212" name="任意多边形: 形状 1211">
              <a:extLst>
                <a:ext uri="{FF2B5EF4-FFF2-40B4-BE49-F238E27FC236}">
                  <a16:creationId xmlns:a16="http://schemas.microsoft.com/office/drawing/2014/main" id="{4090DB1F-16CE-A304-4BA8-20FCDA112DC8}"/>
                </a:ext>
              </a:extLst>
            </p:cNvPr>
            <p:cNvSpPr/>
            <p:nvPr>
              <p:custDataLst>
                <p:tags r:id="rId22"/>
              </p:custDataLst>
            </p:nvPr>
          </p:nvSpPr>
          <p:spPr>
            <a:xfrm flipV="1">
              <a:off x="11384210" y="-8020716"/>
              <a:ext cx="87431" cy="6335"/>
            </a:xfrm>
            <a:custGeom>
              <a:avLst/>
              <a:gdLst>
                <a:gd name="connsiteX0" fmla="*/ 82257 w 87431"/>
                <a:gd name="connsiteY0" fmla="*/ -1371 h 6335"/>
                <a:gd name="connsiteX1" fmla="*/ 87432 w 87431"/>
                <a:gd name="connsiteY1" fmla="*/ 1733 h 6335"/>
                <a:gd name="connsiteX2" fmla="*/ 82257 w 87431"/>
                <a:gd name="connsiteY2" fmla="*/ 4965 h 6335"/>
                <a:gd name="connsiteX3" fmla="*/ 5169 w 87431"/>
                <a:gd name="connsiteY3" fmla="*/ 4965 h 6335"/>
                <a:gd name="connsiteX4" fmla="*/ 0 w 87431"/>
                <a:gd name="connsiteY4" fmla="*/ 1861 h 6335"/>
                <a:gd name="connsiteX5" fmla="*/ 5169 w 87431"/>
                <a:gd name="connsiteY5" fmla="*/ -1371 h 6335"/>
                <a:gd name="connsiteX6" fmla="*/ 82257 w 87431"/>
                <a:gd name="connsiteY6" fmla="*/ -1371 h 6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7431" h="6335">
                  <a:moveTo>
                    <a:pt x="82257" y="-1371"/>
                  </a:moveTo>
                  <a:cubicBezTo>
                    <a:pt x="84326" y="-1371"/>
                    <a:pt x="87432" y="-1371"/>
                    <a:pt x="87432" y="1733"/>
                  </a:cubicBezTo>
                  <a:cubicBezTo>
                    <a:pt x="87432" y="4965"/>
                    <a:pt x="84459" y="4965"/>
                    <a:pt x="82257" y="4965"/>
                  </a:cubicBezTo>
                  <a:lnTo>
                    <a:pt x="5169" y="4965"/>
                  </a:lnTo>
                  <a:cubicBezTo>
                    <a:pt x="3100" y="4965"/>
                    <a:pt x="0" y="4965"/>
                    <a:pt x="0" y="1861"/>
                  </a:cubicBezTo>
                  <a:cubicBezTo>
                    <a:pt x="0" y="-1371"/>
                    <a:pt x="2973" y="-1371"/>
                    <a:pt x="5169" y="-1371"/>
                  </a:cubicBezTo>
                  <a:lnTo>
                    <a:pt x="82257" y="-1371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213" name="任意多边形: 形状 1212">
              <a:extLst>
                <a:ext uri="{FF2B5EF4-FFF2-40B4-BE49-F238E27FC236}">
                  <a16:creationId xmlns:a16="http://schemas.microsoft.com/office/drawing/2014/main" id="{DB29AB3F-B12F-048C-C4D8-07CC0FA6F1B7}"/>
                </a:ext>
              </a:extLst>
            </p:cNvPr>
            <p:cNvSpPr/>
            <p:nvPr>
              <p:custDataLst>
                <p:tags r:id="rId23"/>
              </p:custDataLst>
            </p:nvPr>
          </p:nvSpPr>
          <p:spPr>
            <a:xfrm flipV="1">
              <a:off x="11499788" y="-8071000"/>
              <a:ext cx="47077" cy="85833"/>
            </a:xfrm>
            <a:custGeom>
              <a:avLst/>
              <a:gdLst>
                <a:gd name="connsiteX0" fmla="*/ 29229 w 47077"/>
                <a:gd name="connsiteY0" fmla="*/ 80847 h 85833"/>
                <a:gd name="connsiteX1" fmla="*/ 25352 w 47077"/>
                <a:gd name="connsiteY1" fmla="*/ 84461 h 85833"/>
                <a:gd name="connsiteX2" fmla="*/ 0 w 47077"/>
                <a:gd name="connsiteY2" fmla="*/ 76190 h 85833"/>
                <a:gd name="connsiteX3" fmla="*/ 0 w 47077"/>
                <a:gd name="connsiteY3" fmla="*/ 71534 h 85833"/>
                <a:gd name="connsiteX4" fmla="*/ 18752 w 47077"/>
                <a:gd name="connsiteY4" fmla="*/ 75154 h 85833"/>
                <a:gd name="connsiteX5" fmla="*/ 18752 w 47077"/>
                <a:gd name="connsiteY5" fmla="*/ 9227 h 85833"/>
                <a:gd name="connsiteX6" fmla="*/ 5818 w 47077"/>
                <a:gd name="connsiteY6" fmla="*/ 3285 h 85833"/>
                <a:gd name="connsiteX7" fmla="*/ 904 w 47077"/>
                <a:gd name="connsiteY7" fmla="*/ 3285 h 85833"/>
                <a:gd name="connsiteX8" fmla="*/ 904 w 47077"/>
                <a:gd name="connsiteY8" fmla="*/ -1372 h 85833"/>
                <a:gd name="connsiteX9" fmla="*/ 23927 w 47077"/>
                <a:gd name="connsiteY9" fmla="*/ -856 h 85833"/>
                <a:gd name="connsiteX10" fmla="*/ 47077 w 47077"/>
                <a:gd name="connsiteY10" fmla="*/ -1372 h 85833"/>
                <a:gd name="connsiteX11" fmla="*/ 47077 w 47077"/>
                <a:gd name="connsiteY11" fmla="*/ 3285 h 85833"/>
                <a:gd name="connsiteX12" fmla="*/ 42163 w 47077"/>
                <a:gd name="connsiteY12" fmla="*/ 3285 h 85833"/>
                <a:gd name="connsiteX13" fmla="*/ 29229 w 47077"/>
                <a:gd name="connsiteY13" fmla="*/ 9227 h 85833"/>
                <a:gd name="connsiteX14" fmla="*/ 29229 w 47077"/>
                <a:gd name="connsiteY14" fmla="*/ 80847 h 85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7077" h="85833">
                  <a:moveTo>
                    <a:pt x="29229" y="80847"/>
                  </a:moveTo>
                  <a:cubicBezTo>
                    <a:pt x="29229" y="84333"/>
                    <a:pt x="28974" y="84461"/>
                    <a:pt x="25352" y="84461"/>
                  </a:cubicBezTo>
                  <a:cubicBezTo>
                    <a:pt x="17071" y="76318"/>
                    <a:pt x="5302" y="76190"/>
                    <a:pt x="0" y="76190"/>
                  </a:cubicBezTo>
                  <a:lnTo>
                    <a:pt x="0" y="71534"/>
                  </a:lnTo>
                  <a:cubicBezTo>
                    <a:pt x="3106" y="71534"/>
                    <a:pt x="11642" y="71534"/>
                    <a:pt x="18752" y="75154"/>
                  </a:cubicBezTo>
                  <a:lnTo>
                    <a:pt x="18752" y="9227"/>
                  </a:lnTo>
                  <a:cubicBezTo>
                    <a:pt x="18752" y="4965"/>
                    <a:pt x="18752" y="3285"/>
                    <a:pt x="5818" y="3285"/>
                  </a:cubicBezTo>
                  <a:lnTo>
                    <a:pt x="904" y="3285"/>
                  </a:lnTo>
                  <a:lnTo>
                    <a:pt x="904" y="-1372"/>
                  </a:lnTo>
                  <a:cubicBezTo>
                    <a:pt x="3234" y="-1244"/>
                    <a:pt x="19140" y="-856"/>
                    <a:pt x="23927" y="-856"/>
                  </a:cubicBezTo>
                  <a:cubicBezTo>
                    <a:pt x="27937" y="-856"/>
                    <a:pt x="44232" y="-1244"/>
                    <a:pt x="47077" y="-1372"/>
                  </a:cubicBezTo>
                  <a:lnTo>
                    <a:pt x="47077" y="3285"/>
                  </a:lnTo>
                  <a:lnTo>
                    <a:pt x="42163" y="3285"/>
                  </a:lnTo>
                  <a:cubicBezTo>
                    <a:pt x="29229" y="3285"/>
                    <a:pt x="29229" y="4965"/>
                    <a:pt x="29229" y="9227"/>
                  </a:cubicBezTo>
                  <a:lnTo>
                    <a:pt x="29229" y="80847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214" name="任意多边形: 形状 1213">
              <a:extLst>
                <a:ext uri="{FF2B5EF4-FFF2-40B4-BE49-F238E27FC236}">
                  <a16:creationId xmlns:a16="http://schemas.microsoft.com/office/drawing/2014/main" id="{F4C7DD3A-E1B1-E8F6-08F2-DACF85906AD5}"/>
                </a:ext>
              </a:extLst>
            </p:cNvPr>
            <p:cNvSpPr/>
            <p:nvPr>
              <p:custDataLst>
                <p:tags r:id="rId24"/>
              </p:custDataLst>
            </p:nvPr>
          </p:nvSpPr>
          <p:spPr>
            <a:xfrm flipV="1">
              <a:off x="11579107" y="-8151316"/>
              <a:ext cx="42852" cy="184614"/>
            </a:xfrm>
            <a:custGeom>
              <a:avLst/>
              <a:gdLst>
                <a:gd name="connsiteX0" fmla="*/ 42853 w 42852"/>
                <a:gd name="connsiteY0" fmla="*/ 90933 h 184614"/>
                <a:gd name="connsiteX1" fmla="*/ 30660 w 42852"/>
                <a:gd name="connsiteY1" fmla="*/ 148530 h 184614"/>
                <a:gd name="connsiteX2" fmla="*/ 1849 w 42852"/>
                <a:gd name="connsiteY2" fmla="*/ 183239 h 184614"/>
                <a:gd name="connsiteX3" fmla="*/ 0 w 42852"/>
                <a:gd name="connsiteY3" fmla="*/ 181392 h 184614"/>
                <a:gd name="connsiteX4" fmla="*/ 3512 w 42852"/>
                <a:gd name="connsiteY4" fmla="*/ 177147 h 184614"/>
                <a:gd name="connsiteX5" fmla="*/ 32138 w 42852"/>
                <a:gd name="connsiteY5" fmla="*/ 90933 h 184614"/>
                <a:gd name="connsiteX6" fmla="*/ 2399 w 42852"/>
                <a:gd name="connsiteY6" fmla="*/ 3612 h 184614"/>
                <a:gd name="connsiteX7" fmla="*/ 0 w 42852"/>
                <a:gd name="connsiteY7" fmla="*/ 472 h 184614"/>
                <a:gd name="connsiteX8" fmla="*/ 1849 w 42852"/>
                <a:gd name="connsiteY8" fmla="*/ -1375 h 184614"/>
                <a:gd name="connsiteX9" fmla="*/ 31217 w 42852"/>
                <a:gd name="connsiteY9" fmla="*/ 34626 h 184614"/>
                <a:gd name="connsiteX10" fmla="*/ 42853 w 42852"/>
                <a:gd name="connsiteY10" fmla="*/ 90933 h 184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2852" h="184614">
                  <a:moveTo>
                    <a:pt x="42853" y="90933"/>
                  </a:moveTo>
                  <a:cubicBezTo>
                    <a:pt x="42853" y="105330"/>
                    <a:pt x="40824" y="127669"/>
                    <a:pt x="30660" y="148530"/>
                  </a:cubicBezTo>
                  <a:cubicBezTo>
                    <a:pt x="19581" y="171240"/>
                    <a:pt x="3691" y="183239"/>
                    <a:pt x="1849" y="183239"/>
                  </a:cubicBezTo>
                  <a:cubicBezTo>
                    <a:pt x="736" y="183239"/>
                    <a:pt x="0" y="182498"/>
                    <a:pt x="0" y="181392"/>
                  </a:cubicBezTo>
                  <a:cubicBezTo>
                    <a:pt x="0" y="180842"/>
                    <a:pt x="0" y="180471"/>
                    <a:pt x="3512" y="177147"/>
                  </a:cubicBezTo>
                  <a:cubicBezTo>
                    <a:pt x="21609" y="158868"/>
                    <a:pt x="32138" y="129516"/>
                    <a:pt x="32138" y="90933"/>
                  </a:cubicBezTo>
                  <a:cubicBezTo>
                    <a:pt x="32138" y="59362"/>
                    <a:pt x="25306" y="26870"/>
                    <a:pt x="2399" y="3612"/>
                  </a:cubicBezTo>
                  <a:cubicBezTo>
                    <a:pt x="0" y="1394"/>
                    <a:pt x="0" y="1023"/>
                    <a:pt x="0" y="472"/>
                  </a:cubicBezTo>
                  <a:cubicBezTo>
                    <a:pt x="0" y="-633"/>
                    <a:pt x="736" y="-1375"/>
                    <a:pt x="1849" y="-1375"/>
                  </a:cubicBezTo>
                  <a:cubicBezTo>
                    <a:pt x="3691" y="-1375"/>
                    <a:pt x="20317" y="11181"/>
                    <a:pt x="31217" y="34626"/>
                  </a:cubicBezTo>
                  <a:cubicBezTo>
                    <a:pt x="40639" y="54932"/>
                    <a:pt x="42853" y="75422"/>
                    <a:pt x="42853" y="90933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215" name="任意多边形: 形状 1214">
              <a:extLst>
                <a:ext uri="{FF2B5EF4-FFF2-40B4-BE49-F238E27FC236}">
                  <a16:creationId xmlns:a16="http://schemas.microsoft.com/office/drawing/2014/main" id="{48CE45D3-0A49-4527-0861-9522783FC222}"/>
                </a:ext>
              </a:extLst>
            </p:cNvPr>
            <p:cNvSpPr/>
            <p:nvPr>
              <p:custDataLst>
                <p:tags r:id="rId25"/>
              </p:custDataLst>
            </p:nvPr>
          </p:nvSpPr>
          <p:spPr>
            <a:xfrm flipV="1">
              <a:off x="11691717" y="-8120488"/>
              <a:ext cx="122838" cy="122957"/>
            </a:xfrm>
            <a:custGeom>
              <a:avLst/>
              <a:gdLst>
                <a:gd name="connsiteX0" fmla="*/ 65204 w 122838"/>
                <a:gd name="connsiteY0" fmla="*/ 56408 h 122957"/>
                <a:gd name="connsiteX1" fmla="*/ 116741 w 122838"/>
                <a:gd name="connsiteY1" fmla="*/ 56408 h 122957"/>
                <a:gd name="connsiteX2" fmla="*/ 122838 w 122838"/>
                <a:gd name="connsiteY2" fmla="*/ 60103 h 122957"/>
                <a:gd name="connsiteX3" fmla="*/ 116741 w 122838"/>
                <a:gd name="connsiteY3" fmla="*/ 63792 h 122957"/>
                <a:gd name="connsiteX4" fmla="*/ 65204 w 122838"/>
                <a:gd name="connsiteY4" fmla="*/ 63792 h 122957"/>
                <a:gd name="connsiteX5" fmla="*/ 65204 w 122838"/>
                <a:gd name="connsiteY5" fmla="*/ 115488 h 122957"/>
                <a:gd name="connsiteX6" fmla="*/ 61512 w 122838"/>
                <a:gd name="connsiteY6" fmla="*/ 121582 h 122957"/>
                <a:gd name="connsiteX7" fmla="*/ 57815 w 122838"/>
                <a:gd name="connsiteY7" fmla="*/ 115488 h 122957"/>
                <a:gd name="connsiteX8" fmla="*/ 57815 w 122838"/>
                <a:gd name="connsiteY8" fmla="*/ 63792 h 122957"/>
                <a:gd name="connsiteX9" fmla="*/ 6096 w 122838"/>
                <a:gd name="connsiteY9" fmla="*/ 63792 h 122957"/>
                <a:gd name="connsiteX10" fmla="*/ 0 w 122838"/>
                <a:gd name="connsiteY10" fmla="*/ 60103 h 122957"/>
                <a:gd name="connsiteX11" fmla="*/ 6096 w 122838"/>
                <a:gd name="connsiteY11" fmla="*/ 56408 h 122957"/>
                <a:gd name="connsiteX12" fmla="*/ 57815 w 122838"/>
                <a:gd name="connsiteY12" fmla="*/ 56408 h 122957"/>
                <a:gd name="connsiteX13" fmla="*/ 57815 w 122838"/>
                <a:gd name="connsiteY13" fmla="*/ 4717 h 122957"/>
                <a:gd name="connsiteX14" fmla="*/ 61512 w 122838"/>
                <a:gd name="connsiteY14" fmla="*/ -1375 h 122957"/>
                <a:gd name="connsiteX15" fmla="*/ 65204 w 122838"/>
                <a:gd name="connsiteY15" fmla="*/ 4717 h 122957"/>
                <a:gd name="connsiteX16" fmla="*/ 65204 w 122838"/>
                <a:gd name="connsiteY16" fmla="*/ 56408 h 122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22838" h="122957">
                  <a:moveTo>
                    <a:pt x="65204" y="56408"/>
                  </a:moveTo>
                  <a:lnTo>
                    <a:pt x="116741" y="56408"/>
                  </a:lnTo>
                  <a:cubicBezTo>
                    <a:pt x="119326" y="56408"/>
                    <a:pt x="122838" y="56408"/>
                    <a:pt x="122838" y="60103"/>
                  </a:cubicBezTo>
                  <a:cubicBezTo>
                    <a:pt x="122838" y="63792"/>
                    <a:pt x="119326" y="63792"/>
                    <a:pt x="116741" y="63792"/>
                  </a:cubicBezTo>
                  <a:lnTo>
                    <a:pt x="65204" y="63792"/>
                  </a:lnTo>
                  <a:lnTo>
                    <a:pt x="65204" y="115488"/>
                  </a:lnTo>
                  <a:cubicBezTo>
                    <a:pt x="65204" y="118072"/>
                    <a:pt x="65204" y="121582"/>
                    <a:pt x="61512" y="121582"/>
                  </a:cubicBezTo>
                  <a:cubicBezTo>
                    <a:pt x="57815" y="121582"/>
                    <a:pt x="57815" y="118072"/>
                    <a:pt x="57815" y="115488"/>
                  </a:cubicBezTo>
                  <a:lnTo>
                    <a:pt x="57815" y="63792"/>
                  </a:lnTo>
                  <a:lnTo>
                    <a:pt x="6096" y="63792"/>
                  </a:lnTo>
                  <a:cubicBezTo>
                    <a:pt x="3512" y="63792"/>
                    <a:pt x="0" y="63792"/>
                    <a:pt x="0" y="60103"/>
                  </a:cubicBezTo>
                  <a:cubicBezTo>
                    <a:pt x="0" y="56408"/>
                    <a:pt x="3512" y="56408"/>
                    <a:pt x="6096" y="56408"/>
                  </a:cubicBezTo>
                  <a:lnTo>
                    <a:pt x="57815" y="56408"/>
                  </a:lnTo>
                  <a:lnTo>
                    <a:pt x="57815" y="4717"/>
                  </a:lnTo>
                  <a:cubicBezTo>
                    <a:pt x="57815" y="2135"/>
                    <a:pt x="57815" y="-1375"/>
                    <a:pt x="61512" y="-1375"/>
                  </a:cubicBezTo>
                  <a:cubicBezTo>
                    <a:pt x="65204" y="-1375"/>
                    <a:pt x="65204" y="2135"/>
                    <a:pt x="65204" y="4717"/>
                  </a:cubicBezTo>
                  <a:lnTo>
                    <a:pt x="65204" y="56408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216" name="任意多边形: 形状 1215">
              <a:extLst>
                <a:ext uri="{FF2B5EF4-FFF2-40B4-BE49-F238E27FC236}">
                  <a16:creationId xmlns:a16="http://schemas.microsoft.com/office/drawing/2014/main" id="{0F7D80FD-350D-579A-36DF-C072EB016B55}"/>
                </a:ext>
              </a:extLst>
            </p:cNvPr>
            <p:cNvSpPr/>
            <p:nvPr>
              <p:custDataLst>
                <p:tags r:id="rId26"/>
              </p:custDataLst>
            </p:nvPr>
          </p:nvSpPr>
          <p:spPr>
            <a:xfrm flipV="1">
              <a:off x="11873419" y="-8139502"/>
              <a:ext cx="148879" cy="128680"/>
            </a:xfrm>
            <a:custGeom>
              <a:avLst/>
              <a:gdLst>
                <a:gd name="connsiteX0" fmla="*/ 128935 w 148879"/>
                <a:gd name="connsiteY0" fmla="*/ 113269 h 128680"/>
                <a:gd name="connsiteX1" fmla="*/ 134289 w 148879"/>
                <a:gd name="connsiteY1" fmla="*/ 118070 h 128680"/>
                <a:gd name="connsiteX2" fmla="*/ 144262 w 148879"/>
                <a:gd name="connsiteY2" fmla="*/ 118627 h 128680"/>
                <a:gd name="connsiteX3" fmla="*/ 148880 w 148879"/>
                <a:gd name="connsiteY3" fmla="*/ 118627 h 128680"/>
                <a:gd name="connsiteX4" fmla="*/ 148880 w 148879"/>
                <a:gd name="connsiteY4" fmla="*/ 127303 h 128680"/>
                <a:gd name="connsiteX5" fmla="*/ 124130 w 148879"/>
                <a:gd name="connsiteY5" fmla="*/ 126746 h 128680"/>
                <a:gd name="connsiteX6" fmla="*/ 99196 w 148879"/>
                <a:gd name="connsiteY6" fmla="*/ 127303 h 128680"/>
                <a:gd name="connsiteX7" fmla="*/ 99196 w 148879"/>
                <a:gd name="connsiteY7" fmla="*/ 118627 h 128680"/>
                <a:gd name="connsiteX8" fmla="*/ 103808 w 148879"/>
                <a:gd name="connsiteY8" fmla="*/ 118627 h 128680"/>
                <a:gd name="connsiteX9" fmla="*/ 113601 w 148879"/>
                <a:gd name="connsiteY9" fmla="*/ 118070 h 128680"/>
                <a:gd name="connsiteX10" fmla="*/ 119141 w 148879"/>
                <a:gd name="connsiteY10" fmla="*/ 113269 h 128680"/>
                <a:gd name="connsiteX11" fmla="*/ 119141 w 148879"/>
                <a:gd name="connsiteY11" fmla="*/ 43671 h 128680"/>
                <a:gd name="connsiteX12" fmla="*/ 78873 w 148879"/>
                <a:gd name="connsiteY12" fmla="*/ 7305 h 128680"/>
                <a:gd name="connsiteX13" fmla="*/ 46179 w 148879"/>
                <a:gd name="connsiteY13" fmla="*/ 41823 h 128680"/>
                <a:gd name="connsiteX14" fmla="*/ 46179 w 148879"/>
                <a:gd name="connsiteY14" fmla="*/ 118627 h 128680"/>
                <a:gd name="connsiteX15" fmla="*/ 66130 w 148879"/>
                <a:gd name="connsiteY15" fmla="*/ 118627 h 128680"/>
                <a:gd name="connsiteX16" fmla="*/ 66130 w 148879"/>
                <a:gd name="connsiteY16" fmla="*/ 127303 h 128680"/>
                <a:gd name="connsiteX17" fmla="*/ 33065 w 148879"/>
                <a:gd name="connsiteY17" fmla="*/ 126746 h 128680"/>
                <a:gd name="connsiteX18" fmla="*/ 0 w 148879"/>
                <a:gd name="connsiteY18" fmla="*/ 127303 h 128680"/>
                <a:gd name="connsiteX19" fmla="*/ 0 w 148879"/>
                <a:gd name="connsiteY19" fmla="*/ 118627 h 128680"/>
                <a:gd name="connsiteX20" fmla="*/ 19952 w 148879"/>
                <a:gd name="connsiteY20" fmla="*/ 118627 h 128680"/>
                <a:gd name="connsiteX21" fmla="*/ 19952 w 148879"/>
                <a:gd name="connsiteY21" fmla="*/ 43300 h 128680"/>
                <a:gd name="connsiteX22" fmla="*/ 78137 w 148879"/>
                <a:gd name="connsiteY22" fmla="*/ -1377 h 128680"/>
                <a:gd name="connsiteX23" fmla="*/ 128935 w 148879"/>
                <a:gd name="connsiteY23" fmla="*/ 42935 h 128680"/>
                <a:gd name="connsiteX24" fmla="*/ 128935 w 148879"/>
                <a:gd name="connsiteY24" fmla="*/ 113269 h 128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48879" h="128680">
                  <a:moveTo>
                    <a:pt x="128935" y="113269"/>
                  </a:moveTo>
                  <a:cubicBezTo>
                    <a:pt x="128935" y="117335"/>
                    <a:pt x="129114" y="117515"/>
                    <a:pt x="134289" y="118070"/>
                  </a:cubicBezTo>
                  <a:cubicBezTo>
                    <a:pt x="138722" y="118627"/>
                    <a:pt x="139093" y="118627"/>
                    <a:pt x="144262" y="118627"/>
                  </a:cubicBezTo>
                  <a:lnTo>
                    <a:pt x="148880" y="118627"/>
                  </a:lnTo>
                  <a:lnTo>
                    <a:pt x="148880" y="127303"/>
                  </a:lnTo>
                  <a:cubicBezTo>
                    <a:pt x="141863" y="126746"/>
                    <a:pt x="131334" y="126746"/>
                    <a:pt x="124130" y="126746"/>
                  </a:cubicBezTo>
                  <a:cubicBezTo>
                    <a:pt x="116371" y="126746"/>
                    <a:pt x="106763" y="126746"/>
                    <a:pt x="99196" y="127303"/>
                  </a:cubicBezTo>
                  <a:lnTo>
                    <a:pt x="99196" y="118627"/>
                  </a:lnTo>
                  <a:lnTo>
                    <a:pt x="103808" y="118627"/>
                  </a:lnTo>
                  <a:cubicBezTo>
                    <a:pt x="107135" y="118627"/>
                    <a:pt x="110275" y="118441"/>
                    <a:pt x="113601" y="118070"/>
                  </a:cubicBezTo>
                  <a:cubicBezTo>
                    <a:pt x="118956" y="117515"/>
                    <a:pt x="119141" y="117335"/>
                    <a:pt x="119141" y="113269"/>
                  </a:cubicBezTo>
                  <a:lnTo>
                    <a:pt x="119141" y="43671"/>
                  </a:lnTo>
                  <a:cubicBezTo>
                    <a:pt x="119141" y="16346"/>
                    <a:pt x="99010" y="7305"/>
                    <a:pt x="78873" y="7305"/>
                  </a:cubicBezTo>
                  <a:cubicBezTo>
                    <a:pt x="46550" y="7305"/>
                    <a:pt x="46179" y="31485"/>
                    <a:pt x="46179" y="41823"/>
                  </a:cubicBezTo>
                  <a:lnTo>
                    <a:pt x="46179" y="118627"/>
                  </a:lnTo>
                  <a:lnTo>
                    <a:pt x="66130" y="118627"/>
                  </a:lnTo>
                  <a:lnTo>
                    <a:pt x="66130" y="127303"/>
                  </a:lnTo>
                  <a:cubicBezTo>
                    <a:pt x="59107" y="126746"/>
                    <a:pt x="41010" y="126746"/>
                    <a:pt x="33065" y="126746"/>
                  </a:cubicBezTo>
                  <a:cubicBezTo>
                    <a:pt x="25121" y="126746"/>
                    <a:pt x="7018" y="126746"/>
                    <a:pt x="0" y="127303"/>
                  </a:cubicBezTo>
                  <a:lnTo>
                    <a:pt x="0" y="118627"/>
                  </a:lnTo>
                  <a:lnTo>
                    <a:pt x="19952" y="118627"/>
                  </a:lnTo>
                  <a:lnTo>
                    <a:pt x="19952" y="43300"/>
                  </a:lnTo>
                  <a:cubicBezTo>
                    <a:pt x="19952" y="18749"/>
                    <a:pt x="39897" y="-1377"/>
                    <a:pt x="78137" y="-1377"/>
                  </a:cubicBezTo>
                  <a:cubicBezTo>
                    <a:pt x="113231" y="-1377"/>
                    <a:pt x="128935" y="20226"/>
                    <a:pt x="128935" y="42935"/>
                  </a:cubicBezTo>
                  <a:lnTo>
                    <a:pt x="128935" y="113269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217" name="任意多边形: 形状 1216">
              <a:extLst>
                <a:ext uri="{FF2B5EF4-FFF2-40B4-BE49-F238E27FC236}">
                  <a16:creationId xmlns:a16="http://schemas.microsoft.com/office/drawing/2014/main" id="{D514DD10-290D-17BB-987E-9940B208968B}"/>
                </a:ext>
              </a:extLst>
            </p:cNvPr>
            <p:cNvSpPr/>
            <p:nvPr>
              <p:custDataLst>
                <p:tags r:id="rId27"/>
              </p:custDataLst>
            </p:nvPr>
          </p:nvSpPr>
          <p:spPr>
            <a:xfrm flipV="1">
              <a:off x="12039359" y="-8074880"/>
              <a:ext cx="70487" cy="91003"/>
            </a:xfrm>
            <a:custGeom>
              <a:avLst/>
              <a:gdLst>
                <a:gd name="connsiteX0" fmla="*/ 30782 w 70487"/>
                <a:gd name="connsiteY0" fmla="*/ 85752 h 91003"/>
                <a:gd name="connsiteX1" fmla="*/ 31298 w 70487"/>
                <a:gd name="connsiteY1" fmla="*/ 87825 h 91003"/>
                <a:gd name="connsiteX2" fmla="*/ 29229 w 70487"/>
                <a:gd name="connsiteY2" fmla="*/ 89632 h 91003"/>
                <a:gd name="connsiteX3" fmla="*/ 12673 w 70487"/>
                <a:gd name="connsiteY3" fmla="*/ 88340 h 91003"/>
                <a:gd name="connsiteX4" fmla="*/ 9828 w 70487"/>
                <a:gd name="connsiteY4" fmla="*/ 85369 h 91003"/>
                <a:gd name="connsiteX5" fmla="*/ 13194 w 70487"/>
                <a:gd name="connsiteY5" fmla="*/ 83556 h 91003"/>
                <a:gd name="connsiteX6" fmla="*/ 19401 w 70487"/>
                <a:gd name="connsiteY6" fmla="*/ 81616 h 91003"/>
                <a:gd name="connsiteX7" fmla="*/ 18885 w 70487"/>
                <a:gd name="connsiteY7" fmla="*/ 78772 h 91003"/>
                <a:gd name="connsiteX8" fmla="*/ 649 w 70487"/>
                <a:gd name="connsiteY8" fmla="*/ 5606 h 91003"/>
                <a:gd name="connsiteX9" fmla="*/ 0 w 70487"/>
                <a:gd name="connsiteY9" fmla="*/ 2762 h 91003"/>
                <a:gd name="connsiteX10" fmla="*/ 4398 w 70487"/>
                <a:gd name="connsiteY10" fmla="*/ -1372 h 91003"/>
                <a:gd name="connsiteX11" fmla="*/ 9700 w 70487"/>
                <a:gd name="connsiteY11" fmla="*/ 1986 h 91003"/>
                <a:gd name="connsiteX12" fmla="*/ 11896 w 70487"/>
                <a:gd name="connsiteY12" fmla="*/ 10130 h 91003"/>
                <a:gd name="connsiteX13" fmla="*/ 14875 w 70487"/>
                <a:gd name="connsiteY13" fmla="*/ 21637 h 91003"/>
                <a:gd name="connsiteX14" fmla="*/ 16944 w 70487"/>
                <a:gd name="connsiteY14" fmla="*/ 30430 h 91003"/>
                <a:gd name="connsiteX15" fmla="*/ 20826 w 70487"/>
                <a:gd name="connsiteY15" fmla="*/ 39604 h 91003"/>
                <a:gd name="connsiteX16" fmla="*/ 41519 w 70487"/>
                <a:gd name="connsiteY16" fmla="*/ 53307 h 91003"/>
                <a:gd name="connsiteX17" fmla="*/ 49151 w 70487"/>
                <a:gd name="connsiteY17" fmla="*/ 44260 h 91003"/>
                <a:gd name="connsiteX18" fmla="*/ 41519 w 70487"/>
                <a:gd name="connsiteY18" fmla="*/ 16727 h 91003"/>
                <a:gd name="connsiteX19" fmla="*/ 39578 w 70487"/>
                <a:gd name="connsiteY19" fmla="*/ 9742 h 91003"/>
                <a:gd name="connsiteX20" fmla="*/ 51863 w 70487"/>
                <a:gd name="connsiteY20" fmla="*/ -1372 h 91003"/>
                <a:gd name="connsiteX21" fmla="*/ 70488 w 70487"/>
                <a:gd name="connsiteY21" fmla="*/ 18405 h 91003"/>
                <a:gd name="connsiteX22" fmla="*/ 68419 w 70487"/>
                <a:gd name="connsiteY22" fmla="*/ 20085 h 91003"/>
                <a:gd name="connsiteX23" fmla="*/ 65962 w 70487"/>
                <a:gd name="connsiteY23" fmla="*/ 17885 h 91003"/>
                <a:gd name="connsiteX24" fmla="*/ 52252 w 70487"/>
                <a:gd name="connsiteY24" fmla="*/ 2248 h 91003"/>
                <a:gd name="connsiteX25" fmla="*/ 49018 w 70487"/>
                <a:gd name="connsiteY25" fmla="*/ 6770 h 91003"/>
                <a:gd name="connsiteX26" fmla="*/ 51996 w 70487"/>
                <a:gd name="connsiteY26" fmla="*/ 17241 h 91003"/>
                <a:gd name="connsiteX27" fmla="*/ 58852 w 70487"/>
                <a:gd name="connsiteY27" fmla="*/ 42192 h 91003"/>
                <a:gd name="connsiteX28" fmla="*/ 54065 w 70487"/>
                <a:gd name="connsiteY28" fmla="*/ 53434 h 91003"/>
                <a:gd name="connsiteX29" fmla="*/ 42035 w 70487"/>
                <a:gd name="connsiteY29" fmla="*/ 56926 h 91003"/>
                <a:gd name="connsiteX30" fmla="*/ 20954 w 70487"/>
                <a:gd name="connsiteY30" fmla="*/ 46200 h 91003"/>
                <a:gd name="connsiteX31" fmla="*/ 30782 w 70487"/>
                <a:gd name="connsiteY31" fmla="*/ 85752 h 91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70487" h="91003">
                  <a:moveTo>
                    <a:pt x="30782" y="85752"/>
                  </a:moveTo>
                  <a:cubicBezTo>
                    <a:pt x="30909" y="86012"/>
                    <a:pt x="31298" y="87692"/>
                    <a:pt x="31298" y="87825"/>
                  </a:cubicBezTo>
                  <a:cubicBezTo>
                    <a:pt x="31298" y="88468"/>
                    <a:pt x="30782" y="89632"/>
                    <a:pt x="29229" y="89632"/>
                  </a:cubicBezTo>
                  <a:cubicBezTo>
                    <a:pt x="26644" y="89632"/>
                    <a:pt x="15906" y="88601"/>
                    <a:pt x="12673" y="88340"/>
                  </a:cubicBezTo>
                  <a:cubicBezTo>
                    <a:pt x="11642" y="88213"/>
                    <a:pt x="9828" y="88080"/>
                    <a:pt x="9828" y="85369"/>
                  </a:cubicBezTo>
                  <a:cubicBezTo>
                    <a:pt x="9828" y="83556"/>
                    <a:pt x="11642" y="83556"/>
                    <a:pt x="13194" y="83556"/>
                  </a:cubicBezTo>
                  <a:cubicBezTo>
                    <a:pt x="19401" y="83556"/>
                    <a:pt x="19401" y="82653"/>
                    <a:pt x="19401" y="81616"/>
                  </a:cubicBezTo>
                  <a:cubicBezTo>
                    <a:pt x="19401" y="80712"/>
                    <a:pt x="19140" y="79936"/>
                    <a:pt x="18885" y="78772"/>
                  </a:cubicBezTo>
                  <a:lnTo>
                    <a:pt x="649" y="5606"/>
                  </a:lnTo>
                  <a:cubicBezTo>
                    <a:pt x="0" y="3278"/>
                    <a:pt x="0" y="3024"/>
                    <a:pt x="0" y="2762"/>
                  </a:cubicBezTo>
                  <a:cubicBezTo>
                    <a:pt x="0" y="822"/>
                    <a:pt x="1553" y="-1372"/>
                    <a:pt x="4398" y="-1372"/>
                  </a:cubicBezTo>
                  <a:cubicBezTo>
                    <a:pt x="5818" y="-1372"/>
                    <a:pt x="8275" y="-730"/>
                    <a:pt x="9700" y="1986"/>
                  </a:cubicBezTo>
                  <a:cubicBezTo>
                    <a:pt x="10088" y="2762"/>
                    <a:pt x="11253" y="7419"/>
                    <a:pt x="11896" y="10130"/>
                  </a:cubicBezTo>
                  <a:lnTo>
                    <a:pt x="14875" y="21637"/>
                  </a:lnTo>
                  <a:cubicBezTo>
                    <a:pt x="15263" y="23578"/>
                    <a:pt x="16555" y="28489"/>
                    <a:pt x="16944" y="30430"/>
                  </a:cubicBezTo>
                  <a:cubicBezTo>
                    <a:pt x="18236" y="35340"/>
                    <a:pt x="18236" y="35468"/>
                    <a:pt x="20826" y="39604"/>
                  </a:cubicBezTo>
                  <a:cubicBezTo>
                    <a:pt x="24964" y="45940"/>
                    <a:pt x="31431" y="53307"/>
                    <a:pt x="41519" y="53307"/>
                  </a:cubicBezTo>
                  <a:cubicBezTo>
                    <a:pt x="48763" y="53307"/>
                    <a:pt x="49151" y="47358"/>
                    <a:pt x="49151" y="44260"/>
                  </a:cubicBezTo>
                  <a:cubicBezTo>
                    <a:pt x="49151" y="36504"/>
                    <a:pt x="43588" y="22153"/>
                    <a:pt x="41519" y="16727"/>
                  </a:cubicBezTo>
                  <a:cubicBezTo>
                    <a:pt x="40094" y="13107"/>
                    <a:pt x="39578" y="11943"/>
                    <a:pt x="39578" y="9742"/>
                  </a:cubicBezTo>
                  <a:cubicBezTo>
                    <a:pt x="39578" y="2890"/>
                    <a:pt x="45269" y="-1372"/>
                    <a:pt x="51863" y="-1372"/>
                  </a:cubicBezTo>
                  <a:cubicBezTo>
                    <a:pt x="64797" y="-1372"/>
                    <a:pt x="70488" y="16465"/>
                    <a:pt x="70488" y="18405"/>
                  </a:cubicBezTo>
                  <a:cubicBezTo>
                    <a:pt x="70488" y="20085"/>
                    <a:pt x="68807" y="20085"/>
                    <a:pt x="68419" y="20085"/>
                  </a:cubicBezTo>
                  <a:cubicBezTo>
                    <a:pt x="66611" y="20085"/>
                    <a:pt x="66478" y="19309"/>
                    <a:pt x="65962" y="17885"/>
                  </a:cubicBezTo>
                  <a:cubicBezTo>
                    <a:pt x="62989" y="7546"/>
                    <a:pt x="57299" y="2248"/>
                    <a:pt x="52252" y="2248"/>
                  </a:cubicBezTo>
                  <a:cubicBezTo>
                    <a:pt x="49539" y="2248"/>
                    <a:pt x="49018" y="4054"/>
                    <a:pt x="49018" y="6770"/>
                  </a:cubicBezTo>
                  <a:cubicBezTo>
                    <a:pt x="49018" y="9742"/>
                    <a:pt x="49667" y="11421"/>
                    <a:pt x="51996" y="17241"/>
                  </a:cubicBezTo>
                  <a:cubicBezTo>
                    <a:pt x="53544" y="21249"/>
                    <a:pt x="58852" y="34952"/>
                    <a:pt x="58852" y="42192"/>
                  </a:cubicBezTo>
                  <a:cubicBezTo>
                    <a:pt x="58852" y="44260"/>
                    <a:pt x="58852" y="49687"/>
                    <a:pt x="54065" y="53434"/>
                  </a:cubicBezTo>
                  <a:cubicBezTo>
                    <a:pt x="51863" y="55119"/>
                    <a:pt x="48114" y="56926"/>
                    <a:pt x="42035" y="56926"/>
                  </a:cubicBezTo>
                  <a:cubicBezTo>
                    <a:pt x="32596" y="56926"/>
                    <a:pt x="25740" y="51754"/>
                    <a:pt x="20954" y="46200"/>
                  </a:cubicBezTo>
                  <a:lnTo>
                    <a:pt x="30782" y="85752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218" name="任意多边形: 形状 1217">
              <a:extLst>
                <a:ext uri="{FF2B5EF4-FFF2-40B4-BE49-F238E27FC236}">
                  <a16:creationId xmlns:a16="http://schemas.microsoft.com/office/drawing/2014/main" id="{384ADC69-E804-F311-A3C4-1A4B64F794F9}"/>
                </a:ext>
              </a:extLst>
            </p:cNvPr>
            <p:cNvSpPr/>
            <p:nvPr>
              <p:custDataLst>
                <p:tags r:id="rId28"/>
              </p:custDataLst>
            </p:nvPr>
          </p:nvSpPr>
          <p:spPr>
            <a:xfrm flipV="1">
              <a:off x="12133688" y="-8140978"/>
              <a:ext cx="105291" cy="128123"/>
            </a:xfrm>
            <a:custGeom>
              <a:avLst/>
              <a:gdLst>
                <a:gd name="connsiteX0" fmla="*/ 12749 w 105291"/>
                <a:gd name="connsiteY0" fmla="*/ 7299 h 128123"/>
                <a:gd name="connsiteX1" fmla="*/ 0 w 105291"/>
                <a:gd name="connsiteY1" fmla="*/ 7299 h 128123"/>
                <a:gd name="connsiteX2" fmla="*/ 0 w 105291"/>
                <a:gd name="connsiteY2" fmla="*/ -1377 h 128123"/>
                <a:gd name="connsiteX3" fmla="*/ 23278 w 105291"/>
                <a:gd name="connsiteY3" fmla="*/ -821 h 128123"/>
                <a:gd name="connsiteX4" fmla="*/ 46550 w 105291"/>
                <a:gd name="connsiteY4" fmla="*/ -1377 h 128123"/>
                <a:gd name="connsiteX5" fmla="*/ 46550 w 105291"/>
                <a:gd name="connsiteY5" fmla="*/ 7299 h 128123"/>
                <a:gd name="connsiteX6" fmla="*/ 33807 w 105291"/>
                <a:gd name="connsiteY6" fmla="*/ 7299 h 128123"/>
                <a:gd name="connsiteX7" fmla="*/ 33807 w 105291"/>
                <a:gd name="connsiteY7" fmla="*/ 45884 h 128123"/>
                <a:gd name="connsiteX8" fmla="*/ 61326 w 105291"/>
                <a:gd name="connsiteY8" fmla="*/ 75056 h 128123"/>
                <a:gd name="connsiteX9" fmla="*/ 71485 w 105291"/>
                <a:gd name="connsiteY9" fmla="*/ 57148 h 128123"/>
                <a:gd name="connsiteX10" fmla="*/ 71485 w 105291"/>
                <a:gd name="connsiteY10" fmla="*/ 7299 h 128123"/>
                <a:gd name="connsiteX11" fmla="*/ 58742 w 105291"/>
                <a:gd name="connsiteY11" fmla="*/ 7299 h 128123"/>
                <a:gd name="connsiteX12" fmla="*/ 58742 w 105291"/>
                <a:gd name="connsiteY12" fmla="*/ -1377 h 128123"/>
                <a:gd name="connsiteX13" fmla="*/ 82014 w 105291"/>
                <a:gd name="connsiteY13" fmla="*/ -821 h 128123"/>
                <a:gd name="connsiteX14" fmla="*/ 105292 w 105291"/>
                <a:gd name="connsiteY14" fmla="*/ -1377 h 128123"/>
                <a:gd name="connsiteX15" fmla="*/ 105292 w 105291"/>
                <a:gd name="connsiteY15" fmla="*/ 7299 h 128123"/>
                <a:gd name="connsiteX16" fmla="*/ 92543 w 105291"/>
                <a:gd name="connsiteY16" fmla="*/ 7299 h 128123"/>
                <a:gd name="connsiteX17" fmla="*/ 92543 w 105291"/>
                <a:gd name="connsiteY17" fmla="*/ 55115 h 128123"/>
                <a:gd name="connsiteX18" fmla="*/ 64096 w 105291"/>
                <a:gd name="connsiteY18" fmla="*/ 81699 h 128123"/>
                <a:gd name="connsiteX19" fmla="*/ 32694 w 105291"/>
                <a:gd name="connsiteY19" fmla="*/ 63606 h 128123"/>
                <a:gd name="connsiteX20" fmla="*/ 32694 w 105291"/>
                <a:gd name="connsiteY20" fmla="*/ 126746 h 128123"/>
                <a:gd name="connsiteX21" fmla="*/ 0 w 105291"/>
                <a:gd name="connsiteY21" fmla="*/ 125270 h 128123"/>
                <a:gd name="connsiteX22" fmla="*/ 0 w 105291"/>
                <a:gd name="connsiteY22" fmla="*/ 116594 h 128123"/>
                <a:gd name="connsiteX23" fmla="*/ 12749 w 105291"/>
                <a:gd name="connsiteY23" fmla="*/ 109395 h 128123"/>
                <a:gd name="connsiteX24" fmla="*/ 12749 w 105291"/>
                <a:gd name="connsiteY24" fmla="*/ 7299 h 128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05291" h="128123">
                  <a:moveTo>
                    <a:pt x="12749" y="7299"/>
                  </a:moveTo>
                  <a:lnTo>
                    <a:pt x="0" y="7299"/>
                  </a:lnTo>
                  <a:lnTo>
                    <a:pt x="0" y="-1377"/>
                  </a:lnTo>
                  <a:cubicBezTo>
                    <a:pt x="5175" y="-1192"/>
                    <a:pt x="16254" y="-821"/>
                    <a:pt x="23278" y="-821"/>
                  </a:cubicBezTo>
                  <a:cubicBezTo>
                    <a:pt x="30481" y="-821"/>
                    <a:pt x="41381" y="-1192"/>
                    <a:pt x="46550" y="-1377"/>
                  </a:cubicBezTo>
                  <a:lnTo>
                    <a:pt x="46550" y="7299"/>
                  </a:lnTo>
                  <a:lnTo>
                    <a:pt x="33807" y="7299"/>
                  </a:lnTo>
                  <a:lnTo>
                    <a:pt x="33807" y="45884"/>
                  </a:lnTo>
                  <a:cubicBezTo>
                    <a:pt x="33807" y="66010"/>
                    <a:pt x="49690" y="75056"/>
                    <a:pt x="61326" y="75056"/>
                  </a:cubicBezTo>
                  <a:cubicBezTo>
                    <a:pt x="67608" y="75056"/>
                    <a:pt x="71485" y="71176"/>
                    <a:pt x="71485" y="57148"/>
                  </a:cubicBezTo>
                  <a:lnTo>
                    <a:pt x="71485" y="7299"/>
                  </a:lnTo>
                  <a:lnTo>
                    <a:pt x="58742" y="7299"/>
                  </a:lnTo>
                  <a:lnTo>
                    <a:pt x="58742" y="-1377"/>
                  </a:lnTo>
                  <a:cubicBezTo>
                    <a:pt x="63911" y="-1192"/>
                    <a:pt x="74996" y="-821"/>
                    <a:pt x="82014" y="-821"/>
                  </a:cubicBezTo>
                  <a:cubicBezTo>
                    <a:pt x="89217" y="-821"/>
                    <a:pt x="100117" y="-1192"/>
                    <a:pt x="105292" y="-1377"/>
                  </a:cubicBezTo>
                  <a:lnTo>
                    <a:pt x="105292" y="7299"/>
                  </a:lnTo>
                  <a:lnTo>
                    <a:pt x="92543" y="7299"/>
                  </a:lnTo>
                  <a:lnTo>
                    <a:pt x="92543" y="55115"/>
                  </a:lnTo>
                  <a:cubicBezTo>
                    <a:pt x="92543" y="74500"/>
                    <a:pt x="82570" y="81699"/>
                    <a:pt x="64096" y="81699"/>
                  </a:cubicBezTo>
                  <a:cubicBezTo>
                    <a:pt x="46364" y="81699"/>
                    <a:pt x="36947" y="70990"/>
                    <a:pt x="32694" y="63606"/>
                  </a:cubicBezTo>
                  <a:lnTo>
                    <a:pt x="32694" y="126746"/>
                  </a:lnTo>
                  <a:lnTo>
                    <a:pt x="0" y="125270"/>
                  </a:lnTo>
                  <a:lnTo>
                    <a:pt x="0" y="116594"/>
                  </a:lnTo>
                  <a:cubicBezTo>
                    <a:pt x="11457" y="116594"/>
                    <a:pt x="12749" y="116594"/>
                    <a:pt x="12749" y="109395"/>
                  </a:cubicBezTo>
                  <a:lnTo>
                    <a:pt x="12749" y="7299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219" name="任意多边形: 形状 1218">
              <a:extLst>
                <a:ext uri="{FF2B5EF4-FFF2-40B4-BE49-F238E27FC236}">
                  <a16:creationId xmlns:a16="http://schemas.microsoft.com/office/drawing/2014/main" id="{5B02BD4D-EDE4-1019-47BF-8A131FAF8662}"/>
                </a:ext>
              </a:extLst>
            </p:cNvPr>
            <p:cNvSpPr/>
            <p:nvPr>
              <p:custDataLst>
                <p:tags r:id="rId29"/>
              </p:custDataLst>
            </p:nvPr>
          </p:nvSpPr>
          <p:spPr>
            <a:xfrm flipV="1">
              <a:off x="12251301" y="-8178814"/>
              <a:ext cx="203122" cy="91004"/>
            </a:xfrm>
            <a:custGeom>
              <a:avLst/>
              <a:gdLst>
                <a:gd name="connsiteX0" fmla="*/ 65962 w 203122"/>
                <a:gd name="connsiteY0" fmla="*/ 85741 h 91004"/>
                <a:gd name="connsiteX1" fmla="*/ 66478 w 203122"/>
                <a:gd name="connsiteY1" fmla="*/ 87814 h 91004"/>
                <a:gd name="connsiteX2" fmla="*/ 64409 w 203122"/>
                <a:gd name="connsiteY2" fmla="*/ 89621 h 91004"/>
                <a:gd name="connsiteX3" fmla="*/ 47853 w 203122"/>
                <a:gd name="connsiteY3" fmla="*/ 88330 h 91004"/>
                <a:gd name="connsiteX4" fmla="*/ 45008 w 203122"/>
                <a:gd name="connsiteY4" fmla="*/ 85358 h 91004"/>
                <a:gd name="connsiteX5" fmla="*/ 48369 w 203122"/>
                <a:gd name="connsiteY5" fmla="*/ 83546 h 91004"/>
                <a:gd name="connsiteX6" fmla="*/ 54581 w 203122"/>
                <a:gd name="connsiteY6" fmla="*/ 81606 h 91004"/>
                <a:gd name="connsiteX7" fmla="*/ 54060 w 203122"/>
                <a:gd name="connsiteY7" fmla="*/ 78762 h 91004"/>
                <a:gd name="connsiteX8" fmla="*/ 46688 w 203122"/>
                <a:gd name="connsiteY8" fmla="*/ 49288 h 91004"/>
                <a:gd name="connsiteX9" fmla="*/ 33366 w 203122"/>
                <a:gd name="connsiteY9" fmla="*/ 56916 h 91004"/>
                <a:gd name="connsiteX10" fmla="*/ 0 w 203122"/>
                <a:gd name="connsiteY10" fmla="*/ 20075 h 91004"/>
                <a:gd name="connsiteX11" fmla="*/ 19529 w 203122"/>
                <a:gd name="connsiteY11" fmla="*/ -1383 h 91004"/>
                <a:gd name="connsiteX12" fmla="*/ 37892 w 203122"/>
                <a:gd name="connsiteY12" fmla="*/ 7664 h 91004"/>
                <a:gd name="connsiteX13" fmla="*/ 51214 w 203122"/>
                <a:gd name="connsiteY13" fmla="*/ -1383 h 91004"/>
                <a:gd name="connsiteX14" fmla="*/ 61436 w 203122"/>
                <a:gd name="connsiteY14" fmla="*/ 5468 h 91004"/>
                <a:gd name="connsiteX15" fmla="*/ 65962 w 203122"/>
                <a:gd name="connsiteY15" fmla="*/ 18395 h 91004"/>
                <a:gd name="connsiteX16" fmla="*/ 63893 w 203122"/>
                <a:gd name="connsiteY16" fmla="*/ 20075 h 91004"/>
                <a:gd name="connsiteX17" fmla="*/ 61048 w 203122"/>
                <a:gd name="connsiteY17" fmla="*/ 16067 h 91004"/>
                <a:gd name="connsiteX18" fmla="*/ 51603 w 203122"/>
                <a:gd name="connsiteY18" fmla="*/ 2236 h 91004"/>
                <a:gd name="connsiteX19" fmla="*/ 47337 w 203122"/>
                <a:gd name="connsiteY19" fmla="*/ 8566 h 91004"/>
                <a:gd name="connsiteX20" fmla="*/ 47981 w 203122"/>
                <a:gd name="connsiteY20" fmla="*/ 13872 h 91004"/>
                <a:gd name="connsiteX21" fmla="*/ 65962 w 203122"/>
                <a:gd name="connsiteY21" fmla="*/ 85741 h 91004"/>
                <a:gd name="connsiteX22" fmla="*/ 38414 w 203122"/>
                <a:gd name="connsiteY22" fmla="*/ 16067 h 91004"/>
                <a:gd name="connsiteX23" fmla="*/ 31813 w 203122"/>
                <a:gd name="connsiteY23" fmla="*/ 7408 h 91004"/>
                <a:gd name="connsiteX24" fmla="*/ 19917 w 203122"/>
                <a:gd name="connsiteY24" fmla="*/ 2236 h 91004"/>
                <a:gd name="connsiteX25" fmla="*/ 10471 w 203122"/>
                <a:gd name="connsiteY25" fmla="*/ 14776 h 91004"/>
                <a:gd name="connsiteX26" fmla="*/ 17199 w 203122"/>
                <a:gd name="connsiteY26" fmla="*/ 41018 h 91004"/>
                <a:gd name="connsiteX27" fmla="*/ 33366 w 203122"/>
                <a:gd name="connsiteY27" fmla="*/ 53296 h 91004"/>
                <a:gd name="connsiteX28" fmla="*/ 44881 w 203122"/>
                <a:gd name="connsiteY28" fmla="*/ 42048 h 91004"/>
                <a:gd name="connsiteX29" fmla="*/ 44492 w 203122"/>
                <a:gd name="connsiteY29" fmla="*/ 40242 h 91004"/>
                <a:gd name="connsiteX30" fmla="*/ 38414 w 203122"/>
                <a:gd name="connsiteY30" fmla="*/ 16067 h 91004"/>
                <a:gd name="connsiteX31" fmla="*/ 97986 w 203122"/>
                <a:gd name="connsiteY31" fmla="*/ 29383 h 91004"/>
                <a:gd name="connsiteX32" fmla="*/ 118806 w 203122"/>
                <a:gd name="connsiteY32" fmla="*/ 32098 h 91004"/>
                <a:gd name="connsiteX33" fmla="*/ 130187 w 203122"/>
                <a:gd name="connsiteY33" fmla="*/ 45540 h 91004"/>
                <a:gd name="connsiteX34" fmla="*/ 114153 w 203122"/>
                <a:gd name="connsiteY34" fmla="*/ 56916 h 91004"/>
                <a:gd name="connsiteX35" fmla="*/ 77675 w 203122"/>
                <a:gd name="connsiteY35" fmla="*/ 22919 h 91004"/>
                <a:gd name="connsiteX36" fmla="*/ 100958 w 203122"/>
                <a:gd name="connsiteY36" fmla="*/ -1383 h 91004"/>
                <a:gd name="connsiteX37" fmla="*/ 133032 w 203122"/>
                <a:gd name="connsiteY37" fmla="*/ 13224 h 91004"/>
                <a:gd name="connsiteX38" fmla="*/ 130836 w 203122"/>
                <a:gd name="connsiteY38" fmla="*/ 15418 h 91004"/>
                <a:gd name="connsiteX39" fmla="*/ 128767 w 203122"/>
                <a:gd name="connsiteY39" fmla="*/ 14127 h 91004"/>
                <a:gd name="connsiteX40" fmla="*/ 101219 w 203122"/>
                <a:gd name="connsiteY40" fmla="*/ 2236 h 91004"/>
                <a:gd name="connsiteX41" fmla="*/ 88285 w 203122"/>
                <a:gd name="connsiteY41" fmla="*/ 17874 h 91004"/>
                <a:gd name="connsiteX42" fmla="*/ 89838 w 203122"/>
                <a:gd name="connsiteY42" fmla="*/ 29383 h 91004"/>
                <a:gd name="connsiteX43" fmla="*/ 97986 w 203122"/>
                <a:gd name="connsiteY43" fmla="*/ 29383 h 91004"/>
                <a:gd name="connsiteX44" fmla="*/ 90870 w 203122"/>
                <a:gd name="connsiteY44" fmla="*/ 33002 h 91004"/>
                <a:gd name="connsiteX45" fmla="*/ 114153 w 203122"/>
                <a:gd name="connsiteY45" fmla="*/ 53296 h 91004"/>
                <a:gd name="connsiteX46" fmla="*/ 124630 w 203122"/>
                <a:gd name="connsiteY46" fmla="*/ 45540 h 91004"/>
                <a:gd name="connsiteX47" fmla="*/ 97209 w 203122"/>
                <a:gd name="connsiteY47" fmla="*/ 33002 h 91004"/>
                <a:gd name="connsiteX48" fmla="*/ 90870 w 203122"/>
                <a:gd name="connsiteY48" fmla="*/ 33002 h 91004"/>
                <a:gd name="connsiteX49" fmla="*/ 195751 w 203122"/>
                <a:gd name="connsiteY49" fmla="*/ 49421 h 91004"/>
                <a:gd name="connsiteX50" fmla="*/ 189156 w 203122"/>
                <a:gd name="connsiteY50" fmla="*/ 42182 h 91004"/>
                <a:gd name="connsiteX51" fmla="*/ 194197 w 203122"/>
                <a:gd name="connsiteY51" fmla="*/ 37398 h 91004"/>
                <a:gd name="connsiteX52" fmla="*/ 201574 w 203122"/>
                <a:gd name="connsiteY52" fmla="*/ 45668 h 91004"/>
                <a:gd name="connsiteX53" fmla="*/ 184497 w 203122"/>
                <a:gd name="connsiteY53" fmla="*/ 56916 h 91004"/>
                <a:gd name="connsiteX54" fmla="*/ 147121 w 203122"/>
                <a:gd name="connsiteY54" fmla="*/ 21106 h 91004"/>
                <a:gd name="connsiteX55" fmla="*/ 171048 w 203122"/>
                <a:gd name="connsiteY55" fmla="*/ -1383 h 91004"/>
                <a:gd name="connsiteX56" fmla="*/ 203123 w 203122"/>
                <a:gd name="connsiteY56" fmla="*/ 13224 h 91004"/>
                <a:gd name="connsiteX57" fmla="*/ 200925 w 203122"/>
                <a:gd name="connsiteY57" fmla="*/ 15418 h 91004"/>
                <a:gd name="connsiteX58" fmla="*/ 198858 w 203122"/>
                <a:gd name="connsiteY58" fmla="*/ 14127 h 91004"/>
                <a:gd name="connsiteX59" fmla="*/ 171309 w 203122"/>
                <a:gd name="connsiteY59" fmla="*/ 2236 h 91004"/>
                <a:gd name="connsiteX60" fmla="*/ 157853 w 203122"/>
                <a:gd name="connsiteY60" fmla="*/ 16583 h 91004"/>
                <a:gd name="connsiteX61" fmla="*/ 166394 w 203122"/>
                <a:gd name="connsiteY61" fmla="*/ 43346 h 91004"/>
                <a:gd name="connsiteX62" fmla="*/ 184497 w 203122"/>
                <a:gd name="connsiteY62" fmla="*/ 53296 h 91004"/>
                <a:gd name="connsiteX63" fmla="*/ 195751 w 203122"/>
                <a:gd name="connsiteY63" fmla="*/ 49421 h 91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203122" h="91004">
                  <a:moveTo>
                    <a:pt x="65962" y="85741"/>
                  </a:moveTo>
                  <a:cubicBezTo>
                    <a:pt x="66090" y="86002"/>
                    <a:pt x="66478" y="87681"/>
                    <a:pt x="66478" y="87814"/>
                  </a:cubicBezTo>
                  <a:cubicBezTo>
                    <a:pt x="66478" y="88457"/>
                    <a:pt x="65962" y="89621"/>
                    <a:pt x="64409" y="89621"/>
                  </a:cubicBezTo>
                  <a:cubicBezTo>
                    <a:pt x="61819" y="89621"/>
                    <a:pt x="51087" y="88591"/>
                    <a:pt x="47853" y="88330"/>
                  </a:cubicBezTo>
                  <a:cubicBezTo>
                    <a:pt x="46816" y="88202"/>
                    <a:pt x="45008" y="88069"/>
                    <a:pt x="45008" y="85358"/>
                  </a:cubicBezTo>
                  <a:cubicBezTo>
                    <a:pt x="45008" y="83546"/>
                    <a:pt x="46816" y="83546"/>
                    <a:pt x="48369" y="83546"/>
                  </a:cubicBezTo>
                  <a:cubicBezTo>
                    <a:pt x="54581" y="83546"/>
                    <a:pt x="54581" y="82642"/>
                    <a:pt x="54581" y="81606"/>
                  </a:cubicBezTo>
                  <a:cubicBezTo>
                    <a:pt x="54581" y="80702"/>
                    <a:pt x="54320" y="79926"/>
                    <a:pt x="54060" y="78762"/>
                  </a:cubicBezTo>
                  <a:lnTo>
                    <a:pt x="46688" y="49288"/>
                  </a:lnTo>
                  <a:cubicBezTo>
                    <a:pt x="43971" y="53557"/>
                    <a:pt x="39573" y="56916"/>
                    <a:pt x="33366" y="56916"/>
                  </a:cubicBezTo>
                  <a:cubicBezTo>
                    <a:pt x="16811" y="56916"/>
                    <a:pt x="0" y="38690"/>
                    <a:pt x="0" y="20075"/>
                  </a:cubicBezTo>
                  <a:cubicBezTo>
                    <a:pt x="0" y="7536"/>
                    <a:pt x="8402" y="-1383"/>
                    <a:pt x="19529" y="-1383"/>
                  </a:cubicBezTo>
                  <a:cubicBezTo>
                    <a:pt x="26511" y="-1383"/>
                    <a:pt x="32717" y="2624"/>
                    <a:pt x="37892" y="7664"/>
                  </a:cubicBezTo>
                  <a:cubicBezTo>
                    <a:pt x="40349" y="-92"/>
                    <a:pt x="47853" y="-1383"/>
                    <a:pt x="51214" y="-1383"/>
                  </a:cubicBezTo>
                  <a:cubicBezTo>
                    <a:pt x="55873" y="-1383"/>
                    <a:pt x="59107" y="1460"/>
                    <a:pt x="61436" y="5468"/>
                  </a:cubicBezTo>
                  <a:cubicBezTo>
                    <a:pt x="64281" y="10508"/>
                    <a:pt x="65962" y="17874"/>
                    <a:pt x="65962" y="18395"/>
                  </a:cubicBezTo>
                  <a:cubicBezTo>
                    <a:pt x="65962" y="20075"/>
                    <a:pt x="64281" y="20075"/>
                    <a:pt x="63893" y="20075"/>
                  </a:cubicBezTo>
                  <a:cubicBezTo>
                    <a:pt x="62080" y="20075"/>
                    <a:pt x="61952" y="19559"/>
                    <a:pt x="61048" y="16067"/>
                  </a:cubicBezTo>
                  <a:cubicBezTo>
                    <a:pt x="59495" y="9864"/>
                    <a:pt x="57038" y="2236"/>
                    <a:pt x="51603" y="2236"/>
                  </a:cubicBezTo>
                  <a:cubicBezTo>
                    <a:pt x="48242" y="2236"/>
                    <a:pt x="47337" y="5080"/>
                    <a:pt x="47337" y="8566"/>
                  </a:cubicBezTo>
                  <a:cubicBezTo>
                    <a:pt x="47337" y="11028"/>
                    <a:pt x="47593" y="12186"/>
                    <a:pt x="47981" y="13872"/>
                  </a:cubicBezTo>
                  <a:lnTo>
                    <a:pt x="65962" y="85741"/>
                  </a:lnTo>
                  <a:close/>
                  <a:moveTo>
                    <a:pt x="38414" y="16067"/>
                  </a:moveTo>
                  <a:cubicBezTo>
                    <a:pt x="37504" y="12448"/>
                    <a:pt x="34658" y="9864"/>
                    <a:pt x="31813" y="7408"/>
                  </a:cubicBezTo>
                  <a:cubicBezTo>
                    <a:pt x="30648" y="6372"/>
                    <a:pt x="25480" y="2236"/>
                    <a:pt x="19917" y="2236"/>
                  </a:cubicBezTo>
                  <a:cubicBezTo>
                    <a:pt x="15130" y="2236"/>
                    <a:pt x="10471" y="5596"/>
                    <a:pt x="10471" y="14776"/>
                  </a:cubicBezTo>
                  <a:cubicBezTo>
                    <a:pt x="10471" y="21627"/>
                    <a:pt x="14226" y="35846"/>
                    <a:pt x="17199" y="41018"/>
                  </a:cubicBezTo>
                  <a:cubicBezTo>
                    <a:pt x="23150" y="51356"/>
                    <a:pt x="29745" y="53296"/>
                    <a:pt x="33366" y="53296"/>
                  </a:cubicBezTo>
                  <a:cubicBezTo>
                    <a:pt x="42417" y="53296"/>
                    <a:pt x="44881" y="43474"/>
                    <a:pt x="44881" y="42048"/>
                  </a:cubicBezTo>
                  <a:cubicBezTo>
                    <a:pt x="44881" y="41533"/>
                    <a:pt x="44620" y="40630"/>
                    <a:pt x="44492" y="40242"/>
                  </a:cubicBezTo>
                  <a:lnTo>
                    <a:pt x="38414" y="16067"/>
                  </a:lnTo>
                  <a:close/>
                  <a:moveTo>
                    <a:pt x="97986" y="29383"/>
                  </a:moveTo>
                  <a:cubicBezTo>
                    <a:pt x="101608" y="29383"/>
                    <a:pt x="111824" y="29643"/>
                    <a:pt x="118806" y="32098"/>
                  </a:cubicBezTo>
                  <a:cubicBezTo>
                    <a:pt x="128379" y="35458"/>
                    <a:pt x="130187" y="41660"/>
                    <a:pt x="130187" y="45540"/>
                  </a:cubicBezTo>
                  <a:cubicBezTo>
                    <a:pt x="130187" y="52653"/>
                    <a:pt x="123077" y="56916"/>
                    <a:pt x="114153" y="56916"/>
                  </a:cubicBezTo>
                  <a:cubicBezTo>
                    <a:pt x="98629" y="56916"/>
                    <a:pt x="77675" y="45026"/>
                    <a:pt x="77675" y="22919"/>
                  </a:cubicBezTo>
                  <a:cubicBezTo>
                    <a:pt x="77675" y="9864"/>
                    <a:pt x="85828" y="-1383"/>
                    <a:pt x="100958" y="-1383"/>
                  </a:cubicBezTo>
                  <a:cubicBezTo>
                    <a:pt x="122816" y="-1383"/>
                    <a:pt x="133032" y="11410"/>
                    <a:pt x="133032" y="13224"/>
                  </a:cubicBezTo>
                  <a:cubicBezTo>
                    <a:pt x="133032" y="14000"/>
                    <a:pt x="131873" y="15418"/>
                    <a:pt x="130836" y="15418"/>
                  </a:cubicBezTo>
                  <a:cubicBezTo>
                    <a:pt x="130060" y="15418"/>
                    <a:pt x="129799" y="15164"/>
                    <a:pt x="128767" y="14127"/>
                  </a:cubicBezTo>
                  <a:cubicBezTo>
                    <a:pt x="118678" y="2236"/>
                    <a:pt x="103543" y="2236"/>
                    <a:pt x="101219" y="2236"/>
                  </a:cubicBezTo>
                  <a:cubicBezTo>
                    <a:pt x="93454" y="2236"/>
                    <a:pt x="88285" y="7408"/>
                    <a:pt x="88285" y="17874"/>
                  </a:cubicBezTo>
                  <a:cubicBezTo>
                    <a:pt x="88285" y="19687"/>
                    <a:pt x="88285" y="22270"/>
                    <a:pt x="89838" y="29383"/>
                  </a:cubicBezTo>
                  <a:lnTo>
                    <a:pt x="97986" y="29383"/>
                  </a:lnTo>
                  <a:close/>
                  <a:moveTo>
                    <a:pt x="90870" y="33002"/>
                  </a:moveTo>
                  <a:cubicBezTo>
                    <a:pt x="96172" y="51744"/>
                    <a:pt x="110531" y="53296"/>
                    <a:pt x="114153" y="53296"/>
                  </a:cubicBezTo>
                  <a:cubicBezTo>
                    <a:pt x="119844" y="53296"/>
                    <a:pt x="124630" y="50452"/>
                    <a:pt x="124630" y="45540"/>
                  </a:cubicBezTo>
                  <a:cubicBezTo>
                    <a:pt x="124630" y="33002"/>
                    <a:pt x="102772" y="33002"/>
                    <a:pt x="97209" y="33002"/>
                  </a:cubicBezTo>
                  <a:lnTo>
                    <a:pt x="90870" y="33002"/>
                  </a:lnTo>
                  <a:close/>
                  <a:moveTo>
                    <a:pt x="195751" y="49421"/>
                  </a:moveTo>
                  <a:cubicBezTo>
                    <a:pt x="191097" y="48645"/>
                    <a:pt x="189156" y="45026"/>
                    <a:pt x="189156" y="42182"/>
                  </a:cubicBezTo>
                  <a:cubicBezTo>
                    <a:pt x="189156" y="38690"/>
                    <a:pt x="191874" y="37398"/>
                    <a:pt x="194197" y="37398"/>
                  </a:cubicBezTo>
                  <a:cubicBezTo>
                    <a:pt x="197042" y="37398"/>
                    <a:pt x="201574" y="39466"/>
                    <a:pt x="201574" y="45668"/>
                  </a:cubicBezTo>
                  <a:cubicBezTo>
                    <a:pt x="201574" y="54460"/>
                    <a:pt x="191487" y="56916"/>
                    <a:pt x="184497" y="56916"/>
                  </a:cubicBezTo>
                  <a:cubicBezTo>
                    <a:pt x="165097" y="56916"/>
                    <a:pt x="147121" y="39078"/>
                    <a:pt x="147121" y="21106"/>
                  </a:cubicBezTo>
                  <a:cubicBezTo>
                    <a:pt x="147121" y="9992"/>
                    <a:pt x="154880" y="-1383"/>
                    <a:pt x="171048" y="-1383"/>
                  </a:cubicBezTo>
                  <a:cubicBezTo>
                    <a:pt x="192905" y="-1383"/>
                    <a:pt x="203123" y="11410"/>
                    <a:pt x="203123" y="13224"/>
                  </a:cubicBezTo>
                  <a:cubicBezTo>
                    <a:pt x="203123" y="14000"/>
                    <a:pt x="201964" y="15418"/>
                    <a:pt x="200925" y="15418"/>
                  </a:cubicBezTo>
                  <a:cubicBezTo>
                    <a:pt x="200148" y="15418"/>
                    <a:pt x="199889" y="15164"/>
                    <a:pt x="198858" y="14127"/>
                  </a:cubicBezTo>
                  <a:cubicBezTo>
                    <a:pt x="188768" y="2236"/>
                    <a:pt x="173632" y="2236"/>
                    <a:pt x="171309" y="2236"/>
                  </a:cubicBezTo>
                  <a:cubicBezTo>
                    <a:pt x="161996" y="2236"/>
                    <a:pt x="157853" y="8566"/>
                    <a:pt x="157853" y="16583"/>
                  </a:cubicBezTo>
                  <a:cubicBezTo>
                    <a:pt x="157853" y="20335"/>
                    <a:pt x="159666" y="34421"/>
                    <a:pt x="166394" y="43346"/>
                  </a:cubicBezTo>
                  <a:cubicBezTo>
                    <a:pt x="171309" y="49676"/>
                    <a:pt x="178030" y="53296"/>
                    <a:pt x="184497" y="53296"/>
                  </a:cubicBezTo>
                  <a:cubicBezTo>
                    <a:pt x="186311" y="53296"/>
                    <a:pt x="192518" y="53041"/>
                    <a:pt x="195751" y="49421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220" name="任意多边形: 形状 1219">
              <a:extLst>
                <a:ext uri="{FF2B5EF4-FFF2-40B4-BE49-F238E27FC236}">
                  <a16:creationId xmlns:a16="http://schemas.microsoft.com/office/drawing/2014/main" id="{435EA806-994E-0CDF-3883-06D1A4BC00F5}"/>
                </a:ext>
              </a:extLst>
            </p:cNvPr>
            <p:cNvSpPr/>
            <p:nvPr>
              <p:custDataLst>
                <p:tags r:id="rId30"/>
              </p:custDataLst>
            </p:nvPr>
          </p:nvSpPr>
          <p:spPr>
            <a:xfrm flipV="1">
              <a:off x="12249487" y="-8052912"/>
              <a:ext cx="39190" cy="86997"/>
            </a:xfrm>
            <a:custGeom>
              <a:avLst/>
              <a:gdLst>
                <a:gd name="connsiteX0" fmla="*/ 35829 w 39190"/>
                <a:gd name="connsiteY0" fmla="*/ 80715 h 86997"/>
                <a:gd name="connsiteX1" fmla="*/ 30654 w 39190"/>
                <a:gd name="connsiteY1" fmla="*/ 85627 h 86997"/>
                <a:gd name="connsiteX2" fmla="*/ 23411 w 39190"/>
                <a:gd name="connsiteY2" fmla="*/ 78521 h 86997"/>
                <a:gd name="connsiteX3" fmla="*/ 28585 w 39190"/>
                <a:gd name="connsiteY3" fmla="*/ 73604 h 86997"/>
                <a:gd name="connsiteX4" fmla="*/ 35829 w 39190"/>
                <a:gd name="connsiteY4" fmla="*/ 80715 h 86997"/>
                <a:gd name="connsiteX5" fmla="*/ 9440 w 39190"/>
                <a:gd name="connsiteY5" fmla="*/ 15043 h 86997"/>
                <a:gd name="connsiteX6" fmla="*/ 8281 w 39190"/>
                <a:gd name="connsiteY6" fmla="*/ 9617 h 86997"/>
                <a:gd name="connsiteX7" fmla="*/ 20565 w 39190"/>
                <a:gd name="connsiteY7" fmla="*/ -1370 h 86997"/>
                <a:gd name="connsiteX8" fmla="*/ 39190 w 39190"/>
                <a:gd name="connsiteY8" fmla="*/ 18409 h 86997"/>
                <a:gd name="connsiteX9" fmla="*/ 37121 w 39190"/>
                <a:gd name="connsiteY9" fmla="*/ 20089 h 86997"/>
                <a:gd name="connsiteX10" fmla="*/ 34664 w 39190"/>
                <a:gd name="connsiteY10" fmla="*/ 17887 h 86997"/>
                <a:gd name="connsiteX11" fmla="*/ 20954 w 39190"/>
                <a:gd name="connsiteY11" fmla="*/ 2250 h 86997"/>
                <a:gd name="connsiteX12" fmla="*/ 17721 w 39190"/>
                <a:gd name="connsiteY12" fmla="*/ 6773 h 86997"/>
                <a:gd name="connsiteX13" fmla="*/ 19789 w 39190"/>
                <a:gd name="connsiteY13" fmla="*/ 15043 h 86997"/>
                <a:gd name="connsiteX14" fmla="*/ 23926 w 39190"/>
                <a:gd name="connsiteY14" fmla="*/ 25388 h 86997"/>
                <a:gd name="connsiteX15" fmla="*/ 30266 w 39190"/>
                <a:gd name="connsiteY15" fmla="*/ 41807 h 86997"/>
                <a:gd name="connsiteX16" fmla="*/ 31042 w 39190"/>
                <a:gd name="connsiteY16" fmla="*/ 45943 h 86997"/>
                <a:gd name="connsiteX17" fmla="*/ 18752 w 39190"/>
                <a:gd name="connsiteY17" fmla="*/ 56929 h 86997"/>
                <a:gd name="connsiteX18" fmla="*/ 0 w 39190"/>
                <a:gd name="connsiteY18" fmla="*/ 37150 h 86997"/>
                <a:gd name="connsiteX19" fmla="*/ 2196 w 39190"/>
                <a:gd name="connsiteY19" fmla="*/ 35471 h 86997"/>
                <a:gd name="connsiteX20" fmla="*/ 4525 w 39190"/>
                <a:gd name="connsiteY20" fmla="*/ 37538 h 86997"/>
                <a:gd name="connsiteX21" fmla="*/ 18363 w 39190"/>
                <a:gd name="connsiteY21" fmla="*/ 53309 h 86997"/>
                <a:gd name="connsiteX22" fmla="*/ 21597 w 39190"/>
                <a:gd name="connsiteY22" fmla="*/ 48787 h 86997"/>
                <a:gd name="connsiteX23" fmla="*/ 17593 w 39190"/>
                <a:gd name="connsiteY23" fmla="*/ 35859 h 86997"/>
                <a:gd name="connsiteX24" fmla="*/ 9440 w 39190"/>
                <a:gd name="connsiteY24" fmla="*/ 15043 h 86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9190" h="86997">
                  <a:moveTo>
                    <a:pt x="35829" y="80715"/>
                  </a:moveTo>
                  <a:cubicBezTo>
                    <a:pt x="35829" y="82783"/>
                    <a:pt x="34276" y="85627"/>
                    <a:pt x="30654" y="85627"/>
                  </a:cubicBezTo>
                  <a:cubicBezTo>
                    <a:pt x="27160" y="85627"/>
                    <a:pt x="23411" y="82267"/>
                    <a:pt x="23411" y="78521"/>
                  </a:cubicBezTo>
                  <a:cubicBezTo>
                    <a:pt x="23411" y="76320"/>
                    <a:pt x="25091" y="73604"/>
                    <a:pt x="28585" y="73604"/>
                  </a:cubicBezTo>
                  <a:cubicBezTo>
                    <a:pt x="32335" y="73604"/>
                    <a:pt x="35829" y="77223"/>
                    <a:pt x="35829" y="80715"/>
                  </a:cubicBezTo>
                  <a:close/>
                  <a:moveTo>
                    <a:pt x="9440" y="15043"/>
                  </a:moveTo>
                  <a:cubicBezTo>
                    <a:pt x="8924" y="13365"/>
                    <a:pt x="8281" y="11812"/>
                    <a:pt x="8281" y="9617"/>
                  </a:cubicBezTo>
                  <a:cubicBezTo>
                    <a:pt x="8281" y="3542"/>
                    <a:pt x="13449" y="-1370"/>
                    <a:pt x="20565" y="-1370"/>
                  </a:cubicBezTo>
                  <a:cubicBezTo>
                    <a:pt x="33499" y="-1370"/>
                    <a:pt x="39190" y="16469"/>
                    <a:pt x="39190" y="18409"/>
                  </a:cubicBezTo>
                  <a:cubicBezTo>
                    <a:pt x="39190" y="20089"/>
                    <a:pt x="37509" y="20089"/>
                    <a:pt x="37121" y="20089"/>
                  </a:cubicBezTo>
                  <a:cubicBezTo>
                    <a:pt x="35308" y="20089"/>
                    <a:pt x="35180" y="19313"/>
                    <a:pt x="34664" y="17887"/>
                  </a:cubicBezTo>
                  <a:cubicBezTo>
                    <a:pt x="31686" y="7549"/>
                    <a:pt x="25995" y="2250"/>
                    <a:pt x="20954" y="2250"/>
                  </a:cubicBezTo>
                  <a:cubicBezTo>
                    <a:pt x="18363" y="2250"/>
                    <a:pt x="17721" y="3930"/>
                    <a:pt x="17721" y="6773"/>
                  </a:cubicBezTo>
                  <a:cubicBezTo>
                    <a:pt x="17721" y="9745"/>
                    <a:pt x="18624" y="12200"/>
                    <a:pt x="19789" y="15043"/>
                  </a:cubicBezTo>
                  <a:cubicBezTo>
                    <a:pt x="21081" y="18537"/>
                    <a:pt x="22507" y="22028"/>
                    <a:pt x="23926" y="25388"/>
                  </a:cubicBezTo>
                  <a:cubicBezTo>
                    <a:pt x="25091" y="28492"/>
                    <a:pt x="29750" y="40255"/>
                    <a:pt x="30266" y="41807"/>
                  </a:cubicBezTo>
                  <a:cubicBezTo>
                    <a:pt x="30654" y="43099"/>
                    <a:pt x="31042" y="44651"/>
                    <a:pt x="31042" y="45943"/>
                  </a:cubicBezTo>
                  <a:cubicBezTo>
                    <a:pt x="31042" y="52017"/>
                    <a:pt x="25868" y="56929"/>
                    <a:pt x="18752" y="56929"/>
                  </a:cubicBezTo>
                  <a:cubicBezTo>
                    <a:pt x="5951" y="56929"/>
                    <a:pt x="0" y="39351"/>
                    <a:pt x="0" y="37150"/>
                  </a:cubicBezTo>
                  <a:cubicBezTo>
                    <a:pt x="0" y="35471"/>
                    <a:pt x="1814" y="35471"/>
                    <a:pt x="2196" y="35471"/>
                  </a:cubicBezTo>
                  <a:cubicBezTo>
                    <a:pt x="4010" y="35471"/>
                    <a:pt x="4137" y="36120"/>
                    <a:pt x="4525" y="37538"/>
                  </a:cubicBezTo>
                  <a:cubicBezTo>
                    <a:pt x="7892" y="48659"/>
                    <a:pt x="13583" y="53309"/>
                    <a:pt x="18363" y="53309"/>
                  </a:cubicBezTo>
                  <a:cubicBezTo>
                    <a:pt x="20438" y="53309"/>
                    <a:pt x="21597" y="52279"/>
                    <a:pt x="21597" y="48787"/>
                  </a:cubicBezTo>
                  <a:cubicBezTo>
                    <a:pt x="21597" y="45815"/>
                    <a:pt x="20826" y="43875"/>
                    <a:pt x="17593" y="35859"/>
                  </a:cubicBezTo>
                  <a:lnTo>
                    <a:pt x="9440" y="15043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221" name="任意多边形: 形状 1220">
              <a:extLst>
                <a:ext uri="{FF2B5EF4-FFF2-40B4-BE49-F238E27FC236}">
                  <a16:creationId xmlns:a16="http://schemas.microsoft.com/office/drawing/2014/main" id="{D9D01D5B-7C83-0783-2840-B46ABF6E20DA}"/>
                </a:ext>
              </a:extLst>
            </p:cNvPr>
            <p:cNvSpPr/>
            <p:nvPr>
              <p:custDataLst>
                <p:tags r:id="rId31"/>
              </p:custDataLst>
            </p:nvPr>
          </p:nvSpPr>
          <p:spPr>
            <a:xfrm flipV="1">
              <a:off x="12309652" y="-8002756"/>
              <a:ext cx="87431" cy="6336"/>
            </a:xfrm>
            <a:custGeom>
              <a:avLst/>
              <a:gdLst>
                <a:gd name="connsiteX0" fmla="*/ 82257 w 87431"/>
                <a:gd name="connsiteY0" fmla="*/ -1369 h 6336"/>
                <a:gd name="connsiteX1" fmla="*/ 87432 w 87431"/>
                <a:gd name="connsiteY1" fmla="*/ 1736 h 6336"/>
                <a:gd name="connsiteX2" fmla="*/ 82257 w 87431"/>
                <a:gd name="connsiteY2" fmla="*/ 4968 h 6336"/>
                <a:gd name="connsiteX3" fmla="*/ 5169 w 87431"/>
                <a:gd name="connsiteY3" fmla="*/ 4968 h 6336"/>
                <a:gd name="connsiteX4" fmla="*/ 0 w 87431"/>
                <a:gd name="connsiteY4" fmla="*/ 1863 h 6336"/>
                <a:gd name="connsiteX5" fmla="*/ 5169 w 87431"/>
                <a:gd name="connsiteY5" fmla="*/ -1369 h 6336"/>
                <a:gd name="connsiteX6" fmla="*/ 82257 w 87431"/>
                <a:gd name="connsiteY6" fmla="*/ -1369 h 6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7431" h="6336">
                  <a:moveTo>
                    <a:pt x="82257" y="-1369"/>
                  </a:moveTo>
                  <a:cubicBezTo>
                    <a:pt x="84326" y="-1369"/>
                    <a:pt x="87432" y="-1369"/>
                    <a:pt x="87432" y="1736"/>
                  </a:cubicBezTo>
                  <a:cubicBezTo>
                    <a:pt x="87432" y="4968"/>
                    <a:pt x="84459" y="4968"/>
                    <a:pt x="82257" y="4968"/>
                  </a:cubicBezTo>
                  <a:lnTo>
                    <a:pt x="5169" y="4968"/>
                  </a:lnTo>
                  <a:cubicBezTo>
                    <a:pt x="3100" y="4968"/>
                    <a:pt x="0" y="4968"/>
                    <a:pt x="0" y="1863"/>
                  </a:cubicBezTo>
                  <a:cubicBezTo>
                    <a:pt x="0" y="-1369"/>
                    <a:pt x="2973" y="-1369"/>
                    <a:pt x="5169" y="-1369"/>
                  </a:cubicBezTo>
                  <a:lnTo>
                    <a:pt x="82257" y="-1369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222" name="任意多边形: 形状 1221">
              <a:extLst>
                <a:ext uri="{FF2B5EF4-FFF2-40B4-BE49-F238E27FC236}">
                  <a16:creationId xmlns:a16="http://schemas.microsoft.com/office/drawing/2014/main" id="{CE28318F-DD32-7D2E-495F-DE65EC50DB59}"/>
                </a:ext>
              </a:extLst>
            </p:cNvPr>
            <p:cNvSpPr/>
            <p:nvPr>
              <p:custDataLst>
                <p:tags r:id="rId32"/>
              </p:custDataLst>
            </p:nvPr>
          </p:nvSpPr>
          <p:spPr>
            <a:xfrm flipV="1">
              <a:off x="12425230" y="-8053039"/>
              <a:ext cx="47077" cy="85831"/>
            </a:xfrm>
            <a:custGeom>
              <a:avLst/>
              <a:gdLst>
                <a:gd name="connsiteX0" fmla="*/ 29229 w 47077"/>
                <a:gd name="connsiteY0" fmla="*/ 80849 h 85831"/>
                <a:gd name="connsiteX1" fmla="*/ 25352 w 47077"/>
                <a:gd name="connsiteY1" fmla="*/ 84462 h 85831"/>
                <a:gd name="connsiteX2" fmla="*/ 0 w 47077"/>
                <a:gd name="connsiteY2" fmla="*/ 76192 h 85831"/>
                <a:gd name="connsiteX3" fmla="*/ 0 w 47077"/>
                <a:gd name="connsiteY3" fmla="*/ 71536 h 85831"/>
                <a:gd name="connsiteX4" fmla="*/ 18752 w 47077"/>
                <a:gd name="connsiteY4" fmla="*/ 75156 h 85831"/>
                <a:gd name="connsiteX5" fmla="*/ 18752 w 47077"/>
                <a:gd name="connsiteY5" fmla="*/ 9229 h 85831"/>
                <a:gd name="connsiteX6" fmla="*/ 5818 w 47077"/>
                <a:gd name="connsiteY6" fmla="*/ 3287 h 85831"/>
                <a:gd name="connsiteX7" fmla="*/ 904 w 47077"/>
                <a:gd name="connsiteY7" fmla="*/ 3287 h 85831"/>
                <a:gd name="connsiteX8" fmla="*/ 904 w 47077"/>
                <a:gd name="connsiteY8" fmla="*/ -1370 h 85831"/>
                <a:gd name="connsiteX9" fmla="*/ 23927 w 47077"/>
                <a:gd name="connsiteY9" fmla="*/ -854 h 85831"/>
                <a:gd name="connsiteX10" fmla="*/ 47077 w 47077"/>
                <a:gd name="connsiteY10" fmla="*/ -1370 h 85831"/>
                <a:gd name="connsiteX11" fmla="*/ 47077 w 47077"/>
                <a:gd name="connsiteY11" fmla="*/ 3287 h 85831"/>
                <a:gd name="connsiteX12" fmla="*/ 42163 w 47077"/>
                <a:gd name="connsiteY12" fmla="*/ 3287 h 85831"/>
                <a:gd name="connsiteX13" fmla="*/ 29229 w 47077"/>
                <a:gd name="connsiteY13" fmla="*/ 9229 h 85831"/>
                <a:gd name="connsiteX14" fmla="*/ 29229 w 47077"/>
                <a:gd name="connsiteY14" fmla="*/ 80849 h 85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7077" h="85831">
                  <a:moveTo>
                    <a:pt x="29229" y="80849"/>
                  </a:moveTo>
                  <a:cubicBezTo>
                    <a:pt x="29229" y="84335"/>
                    <a:pt x="28974" y="84462"/>
                    <a:pt x="25352" y="84462"/>
                  </a:cubicBezTo>
                  <a:cubicBezTo>
                    <a:pt x="17071" y="76320"/>
                    <a:pt x="5302" y="76192"/>
                    <a:pt x="0" y="76192"/>
                  </a:cubicBezTo>
                  <a:lnTo>
                    <a:pt x="0" y="71536"/>
                  </a:lnTo>
                  <a:cubicBezTo>
                    <a:pt x="3106" y="71536"/>
                    <a:pt x="11642" y="71536"/>
                    <a:pt x="18752" y="75156"/>
                  </a:cubicBezTo>
                  <a:lnTo>
                    <a:pt x="18752" y="9229"/>
                  </a:lnTo>
                  <a:cubicBezTo>
                    <a:pt x="18752" y="4966"/>
                    <a:pt x="18752" y="3287"/>
                    <a:pt x="5818" y="3287"/>
                  </a:cubicBezTo>
                  <a:lnTo>
                    <a:pt x="904" y="3287"/>
                  </a:lnTo>
                  <a:lnTo>
                    <a:pt x="904" y="-1370"/>
                  </a:lnTo>
                  <a:cubicBezTo>
                    <a:pt x="3234" y="-1242"/>
                    <a:pt x="19140" y="-854"/>
                    <a:pt x="23927" y="-854"/>
                  </a:cubicBezTo>
                  <a:cubicBezTo>
                    <a:pt x="27937" y="-854"/>
                    <a:pt x="44232" y="-1242"/>
                    <a:pt x="47077" y="-1370"/>
                  </a:cubicBezTo>
                  <a:lnTo>
                    <a:pt x="47077" y="3287"/>
                  </a:lnTo>
                  <a:lnTo>
                    <a:pt x="42163" y="3287"/>
                  </a:lnTo>
                  <a:cubicBezTo>
                    <a:pt x="29229" y="3287"/>
                    <a:pt x="29229" y="4966"/>
                    <a:pt x="29229" y="9229"/>
                  </a:cubicBezTo>
                  <a:lnTo>
                    <a:pt x="29229" y="80849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223" name="任意多边形: 形状 1222">
              <a:extLst>
                <a:ext uri="{FF2B5EF4-FFF2-40B4-BE49-F238E27FC236}">
                  <a16:creationId xmlns:a16="http://schemas.microsoft.com/office/drawing/2014/main" id="{C1DA45BB-74C0-6A54-128C-B9CC813A97E4}"/>
                </a:ext>
              </a:extLst>
            </p:cNvPr>
            <p:cNvSpPr/>
            <p:nvPr>
              <p:custDataLst>
                <p:tags r:id="rId33"/>
              </p:custDataLst>
            </p:nvPr>
          </p:nvSpPr>
          <p:spPr>
            <a:xfrm flipV="1">
              <a:off x="12545419" y="-8120488"/>
              <a:ext cx="122837" cy="122957"/>
            </a:xfrm>
            <a:custGeom>
              <a:avLst/>
              <a:gdLst>
                <a:gd name="connsiteX0" fmla="*/ 65203 w 122837"/>
                <a:gd name="connsiteY0" fmla="*/ 56408 h 122957"/>
                <a:gd name="connsiteX1" fmla="*/ 116742 w 122837"/>
                <a:gd name="connsiteY1" fmla="*/ 56408 h 122957"/>
                <a:gd name="connsiteX2" fmla="*/ 122838 w 122837"/>
                <a:gd name="connsiteY2" fmla="*/ 60103 h 122957"/>
                <a:gd name="connsiteX3" fmla="*/ 116742 w 122837"/>
                <a:gd name="connsiteY3" fmla="*/ 63792 h 122957"/>
                <a:gd name="connsiteX4" fmla="*/ 65203 w 122837"/>
                <a:gd name="connsiteY4" fmla="*/ 63792 h 122957"/>
                <a:gd name="connsiteX5" fmla="*/ 65203 w 122837"/>
                <a:gd name="connsiteY5" fmla="*/ 115488 h 122957"/>
                <a:gd name="connsiteX6" fmla="*/ 61511 w 122837"/>
                <a:gd name="connsiteY6" fmla="*/ 121582 h 122957"/>
                <a:gd name="connsiteX7" fmla="*/ 57814 w 122837"/>
                <a:gd name="connsiteY7" fmla="*/ 115488 h 122957"/>
                <a:gd name="connsiteX8" fmla="*/ 57814 w 122837"/>
                <a:gd name="connsiteY8" fmla="*/ 63792 h 122957"/>
                <a:gd name="connsiteX9" fmla="*/ 6096 w 122837"/>
                <a:gd name="connsiteY9" fmla="*/ 63792 h 122957"/>
                <a:gd name="connsiteX10" fmla="*/ 0 w 122837"/>
                <a:gd name="connsiteY10" fmla="*/ 60103 h 122957"/>
                <a:gd name="connsiteX11" fmla="*/ 6096 w 122837"/>
                <a:gd name="connsiteY11" fmla="*/ 56408 h 122957"/>
                <a:gd name="connsiteX12" fmla="*/ 57814 w 122837"/>
                <a:gd name="connsiteY12" fmla="*/ 56408 h 122957"/>
                <a:gd name="connsiteX13" fmla="*/ 57814 w 122837"/>
                <a:gd name="connsiteY13" fmla="*/ 4717 h 122957"/>
                <a:gd name="connsiteX14" fmla="*/ 61511 w 122837"/>
                <a:gd name="connsiteY14" fmla="*/ -1375 h 122957"/>
                <a:gd name="connsiteX15" fmla="*/ 65203 w 122837"/>
                <a:gd name="connsiteY15" fmla="*/ 4717 h 122957"/>
                <a:gd name="connsiteX16" fmla="*/ 65203 w 122837"/>
                <a:gd name="connsiteY16" fmla="*/ 56408 h 122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22837" h="122957">
                  <a:moveTo>
                    <a:pt x="65203" y="56408"/>
                  </a:moveTo>
                  <a:lnTo>
                    <a:pt x="116742" y="56408"/>
                  </a:lnTo>
                  <a:cubicBezTo>
                    <a:pt x="119326" y="56408"/>
                    <a:pt x="122838" y="56408"/>
                    <a:pt x="122838" y="60103"/>
                  </a:cubicBezTo>
                  <a:cubicBezTo>
                    <a:pt x="122838" y="63792"/>
                    <a:pt x="119326" y="63792"/>
                    <a:pt x="116742" y="63792"/>
                  </a:cubicBezTo>
                  <a:lnTo>
                    <a:pt x="65203" y="63792"/>
                  </a:lnTo>
                  <a:lnTo>
                    <a:pt x="65203" y="115488"/>
                  </a:lnTo>
                  <a:cubicBezTo>
                    <a:pt x="65203" y="118072"/>
                    <a:pt x="65203" y="121582"/>
                    <a:pt x="61511" y="121582"/>
                  </a:cubicBezTo>
                  <a:cubicBezTo>
                    <a:pt x="57814" y="121582"/>
                    <a:pt x="57814" y="118072"/>
                    <a:pt x="57814" y="115488"/>
                  </a:cubicBezTo>
                  <a:lnTo>
                    <a:pt x="57814" y="63792"/>
                  </a:lnTo>
                  <a:lnTo>
                    <a:pt x="6096" y="63792"/>
                  </a:lnTo>
                  <a:cubicBezTo>
                    <a:pt x="3511" y="63792"/>
                    <a:pt x="0" y="63792"/>
                    <a:pt x="0" y="60103"/>
                  </a:cubicBezTo>
                  <a:cubicBezTo>
                    <a:pt x="0" y="56408"/>
                    <a:pt x="3511" y="56408"/>
                    <a:pt x="6096" y="56408"/>
                  </a:cubicBezTo>
                  <a:lnTo>
                    <a:pt x="57814" y="56408"/>
                  </a:lnTo>
                  <a:lnTo>
                    <a:pt x="57814" y="4717"/>
                  </a:lnTo>
                  <a:cubicBezTo>
                    <a:pt x="57814" y="2135"/>
                    <a:pt x="57814" y="-1375"/>
                    <a:pt x="61511" y="-1375"/>
                  </a:cubicBezTo>
                  <a:cubicBezTo>
                    <a:pt x="65203" y="-1375"/>
                    <a:pt x="65203" y="2135"/>
                    <a:pt x="65203" y="4717"/>
                  </a:cubicBezTo>
                  <a:lnTo>
                    <a:pt x="65203" y="56408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224" name="任意多边形: 形状 1223">
              <a:extLst>
                <a:ext uri="{FF2B5EF4-FFF2-40B4-BE49-F238E27FC236}">
                  <a16:creationId xmlns:a16="http://schemas.microsoft.com/office/drawing/2014/main" id="{4D2AFEB2-106E-7308-4DD4-F4F11B4FEFAD}"/>
                </a:ext>
              </a:extLst>
            </p:cNvPr>
            <p:cNvSpPr/>
            <p:nvPr>
              <p:custDataLst>
                <p:tags r:id="rId34"/>
              </p:custDataLst>
            </p:nvPr>
          </p:nvSpPr>
          <p:spPr>
            <a:xfrm flipV="1">
              <a:off x="12731626" y="-8141535"/>
              <a:ext cx="129670" cy="130712"/>
            </a:xfrm>
            <a:custGeom>
              <a:avLst/>
              <a:gdLst>
                <a:gd name="connsiteX0" fmla="*/ 129670 w 129670"/>
                <a:gd name="connsiteY0" fmla="*/ 124163 h 130712"/>
                <a:gd name="connsiteX1" fmla="*/ 126344 w 129670"/>
                <a:gd name="connsiteY1" fmla="*/ 129336 h 130712"/>
                <a:gd name="connsiteX2" fmla="*/ 122838 w 129670"/>
                <a:gd name="connsiteY2" fmla="*/ 127673 h 130712"/>
                <a:gd name="connsiteX3" fmla="*/ 110646 w 129670"/>
                <a:gd name="connsiteY3" fmla="*/ 116779 h 130712"/>
                <a:gd name="connsiteX4" fmla="*/ 74255 w 129670"/>
                <a:gd name="connsiteY4" fmla="*/ 129336 h 130712"/>
                <a:gd name="connsiteX5" fmla="*/ 0 w 129670"/>
                <a:gd name="connsiteY5" fmla="*/ 63976 h 130712"/>
                <a:gd name="connsiteX6" fmla="*/ 74255 w 129670"/>
                <a:gd name="connsiteY6" fmla="*/ -1377 h 130712"/>
                <a:gd name="connsiteX7" fmla="*/ 129670 w 129670"/>
                <a:gd name="connsiteY7" fmla="*/ 42565 h 130712"/>
                <a:gd name="connsiteX8" fmla="*/ 125237 w 129670"/>
                <a:gd name="connsiteY8" fmla="*/ 46439 h 130712"/>
                <a:gd name="connsiteX9" fmla="*/ 120990 w 129670"/>
                <a:gd name="connsiteY9" fmla="*/ 43300 h 130712"/>
                <a:gd name="connsiteX10" fmla="*/ 78688 w 129670"/>
                <a:gd name="connsiteY10" fmla="*/ 7305 h 130712"/>
                <a:gd name="connsiteX11" fmla="*/ 39161 w 129670"/>
                <a:gd name="connsiteY11" fmla="*/ 22994 h 130712"/>
                <a:gd name="connsiteX12" fmla="*/ 28262 w 129670"/>
                <a:gd name="connsiteY12" fmla="*/ 63976 h 130712"/>
                <a:gd name="connsiteX13" fmla="*/ 40454 w 129670"/>
                <a:gd name="connsiteY13" fmla="*/ 106440 h 130712"/>
                <a:gd name="connsiteX14" fmla="*/ 78137 w 129670"/>
                <a:gd name="connsiteY14" fmla="*/ 120654 h 130712"/>
                <a:gd name="connsiteX15" fmla="*/ 119698 w 129670"/>
                <a:gd name="connsiteY15" fmla="*/ 83181 h 130712"/>
                <a:gd name="connsiteX16" fmla="*/ 124681 w 129670"/>
                <a:gd name="connsiteY16" fmla="*/ 79301 h 130712"/>
                <a:gd name="connsiteX17" fmla="*/ 129670 w 129670"/>
                <a:gd name="connsiteY17" fmla="*/ 84473 h 130712"/>
                <a:gd name="connsiteX18" fmla="*/ 129670 w 129670"/>
                <a:gd name="connsiteY18" fmla="*/ 124163 h 130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29670" h="130712">
                  <a:moveTo>
                    <a:pt x="129670" y="124163"/>
                  </a:moveTo>
                  <a:cubicBezTo>
                    <a:pt x="129670" y="127673"/>
                    <a:pt x="129670" y="129336"/>
                    <a:pt x="126344" y="129336"/>
                  </a:cubicBezTo>
                  <a:cubicBezTo>
                    <a:pt x="124681" y="129336"/>
                    <a:pt x="124316" y="128965"/>
                    <a:pt x="122838" y="127673"/>
                  </a:cubicBezTo>
                  <a:lnTo>
                    <a:pt x="110646" y="116779"/>
                  </a:lnTo>
                  <a:cubicBezTo>
                    <a:pt x="99189" y="126011"/>
                    <a:pt x="86818" y="129336"/>
                    <a:pt x="74255" y="129336"/>
                  </a:cubicBezTo>
                  <a:cubicBezTo>
                    <a:pt x="28262" y="129336"/>
                    <a:pt x="0" y="101825"/>
                    <a:pt x="0" y="63976"/>
                  </a:cubicBezTo>
                  <a:cubicBezTo>
                    <a:pt x="0" y="26133"/>
                    <a:pt x="28262" y="-1377"/>
                    <a:pt x="74255" y="-1377"/>
                  </a:cubicBezTo>
                  <a:cubicBezTo>
                    <a:pt x="108798" y="-1377"/>
                    <a:pt x="129670" y="21332"/>
                    <a:pt x="129670" y="42565"/>
                  </a:cubicBezTo>
                  <a:cubicBezTo>
                    <a:pt x="129670" y="46253"/>
                    <a:pt x="128378" y="46439"/>
                    <a:pt x="125237" y="46439"/>
                  </a:cubicBezTo>
                  <a:cubicBezTo>
                    <a:pt x="122838" y="46439"/>
                    <a:pt x="121175" y="46439"/>
                    <a:pt x="120990" y="43300"/>
                  </a:cubicBezTo>
                  <a:cubicBezTo>
                    <a:pt x="119698" y="18564"/>
                    <a:pt x="97347" y="7305"/>
                    <a:pt x="78688" y="7305"/>
                  </a:cubicBezTo>
                  <a:cubicBezTo>
                    <a:pt x="64282" y="7305"/>
                    <a:pt x="48763" y="11735"/>
                    <a:pt x="39161" y="22994"/>
                  </a:cubicBezTo>
                  <a:cubicBezTo>
                    <a:pt x="30481" y="33518"/>
                    <a:pt x="28262" y="47365"/>
                    <a:pt x="28262" y="63976"/>
                  </a:cubicBezTo>
                  <a:cubicBezTo>
                    <a:pt x="28262" y="74315"/>
                    <a:pt x="28818" y="94255"/>
                    <a:pt x="40454" y="106440"/>
                  </a:cubicBezTo>
                  <a:cubicBezTo>
                    <a:pt x="52460" y="118627"/>
                    <a:pt x="68530" y="120654"/>
                    <a:pt x="78137" y="120654"/>
                  </a:cubicBezTo>
                  <a:cubicBezTo>
                    <a:pt x="98083" y="120654"/>
                    <a:pt x="115629" y="106626"/>
                    <a:pt x="119698" y="83181"/>
                  </a:cubicBezTo>
                  <a:cubicBezTo>
                    <a:pt x="120248" y="79672"/>
                    <a:pt x="120433" y="79301"/>
                    <a:pt x="124681" y="79301"/>
                  </a:cubicBezTo>
                  <a:cubicBezTo>
                    <a:pt x="129485" y="79301"/>
                    <a:pt x="129670" y="79672"/>
                    <a:pt x="129670" y="84473"/>
                  </a:cubicBezTo>
                  <a:lnTo>
                    <a:pt x="129670" y="124163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225" name="任意多边形: 形状 1224">
              <a:extLst>
                <a:ext uri="{FF2B5EF4-FFF2-40B4-BE49-F238E27FC236}">
                  <a16:creationId xmlns:a16="http://schemas.microsoft.com/office/drawing/2014/main" id="{87FF8E9F-CA55-086C-FE11-A8338685DA8E}"/>
                </a:ext>
              </a:extLst>
            </p:cNvPr>
            <p:cNvSpPr/>
            <p:nvPr>
              <p:custDataLst>
                <p:tags r:id="rId35"/>
              </p:custDataLst>
            </p:nvPr>
          </p:nvSpPr>
          <p:spPr>
            <a:xfrm flipV="1">
              <a:off x="12882951" y="-8074880"/>
              <a:ext cx="70487" cy="91003"/>
            </a:xfrm>
            <a:custGeom>
              <a:avLst/>
              <a:gdLst>
                <a:gd name="connsiteX0" fmla="*/ 30782 w 70487"/>
                <a:gd name="connsiteY0" fmla="*/ 85752 h 91003"/>
                <a:gd name="connsiteX1" fmla="*/ 31298 w 70487"/>
                <a:gd name="connsiteY1" fmla="*/ 87825 h 91003"/>
                <a:gd name="connsiteX2" fmla="*/ 29229 w 70487"/>
                <a:gd name="connsiteY2" fmla="*/ 89632 h 91003"/>
                <a:gd name="connsiteX3" fmla="*/ 12673 w 70487"/>
                <a:gd name="connsiteY3" fmla="*/ 88340 h 91003"/>
                <a:gd name="connsiteX4" fmla="*/ 9828 w 70487"/>
                <a:gd name="connsiteY4" fmla="*/ 85369 h 91003"/>
                <a:gd name="connsiteX5" fmla="*/ 13194 w 70487"/>
                <a:gd name="connsiteY5" fmla="*/ 83556 h 91003"/>
                <a:gd name="connsiteX6" fmla="*/ 19401 w 70487"/>
                <a:gd name="connsiteY6" fmla="*/ 81616 h 91003"/>
                <a:gd name="connsiteX7" fmla="*/ 18885 w 70487"/>
                <a:gd name="connsiteY7" fmla="*/ 78772 h 91003"/>
                <a:gd name="connsiteX8" fmla="*/ 649 w 70487"/>
                <a:gd name="connsiteY8" fmla="*/ 5606 h 91003"/>
                <a:gd name="connsiteX9" fmla="*/ 0 w 70487"/>
                <a:gd name="connsiteY9" fmla="*/ 2762 h 91003"/>
                <a:gd name="connsiteX10" fmla="*/ 4398 w 70487"/>
                <a:gd name="connsiteY10" fmla="*/ -1372 h 91003"/>
                <a:gd name="connsiteX11" fmla="*/ 9701 w 70487"/>
                <a:gd name="connsiteY11" fmla="*/ 1986 h 91003"/>
                <a:gd name="connsiteX12" fmla="*/ 11896 w 70487"/>
                <a:gd name="connsiteY12" fmla="*/ 10130 h 91003"/>
                <a:gd name="connsiteX13" fmla="*/ 14875 w 70487"/>
                <a:gd name="connsiteY13" fmla="*/ 21637 h 91003"/>
                <a:gd name="connsiteX14" fmla="*/ 16944 w 70487"/>
                <a:gd name="connsiteY14" fmla="*/ 30430 h 91003"/>
                <a:gd name="connsiteX15" fmla="*/ 20826 w 70487"/>
                <a:gd name="connsiteY15" fmla="*/ 39604 h 91003"/>
                <a:gd name="connsiteX16" fmla="*/ 41519 w 70487"/>
                <a:gd name="connsiteY16" fmla="*/ 53307 h 91003"/>
                <a:gd name="connsiteX17" fmla="*/ 49152 w 70487"/>
                <a:gd name="connsiteY17" fmla="*/ 44260 h 91003"/>
                <a:gd name="connsiteX18" fmla="*/ 41519 w 70487"/>
                <a:gd name="connsiteY18" fmla="*/ 16727 h 91003"/>
                <a:gd name="connsiteX19" fmla="*/ 39578 w 70487"/>
                <a:gd name="connsiteY19" fmla="*/ 9742 h 91003"/>
                <a:gd name="connsiteX20" fmla="*/ 51863 w 70487"/>
                <a:gd name="connsiteY20" fmla="*/ -1372 h 91003"/>
                <a:gd name="connsiteX21" fmla="*/ 70488 w 70487"/>
                <a:gd name="connsiteY21" fmla="*/ 18405 h 91003"/>
                <a:gd name="connsiteX22" fmla="*/ 68419 w 70487"/>
                <a:gd name="connsiteY22" fmla="*/ 20085 h 91003"/>
                <a:gd name="connsiteX23" fmla="*/ 65962 w 70487"/>
                <a:gd name="connsiteY23" fmla="*/ 17885 h 91003"/>
                <a:gd name="connsiteX24" fmla="*/ 52252 w 70487"/>
                <a:gd name="connsiteY24" fmla="*/ 2248 h 91003"/>
                <a:gd name="connsiteX25" fmla="*/ 49018 w 70487"/>
                <a:gd name="connsiteY25" fmla="*/ 6770 h 91003"/>
                <a:gd name="connsiteX26" fmla="*/ 51996 w 70487"/>
                <a:gd name="connsiteY26" fmla="*/ 17241 h 91003"/>
                <a:gd name="connsiteX27" fmla="*/ 58852 w 70487"/>
                <a:gd name="connsiteY27" fmla="*/ 42192 h 91003"/>
                <a:gd name="connsiteX28" fmla="*/ 54065 w 70487"/>
                <a:gd name="connsiteY28" fmla="*/ 53434 h 91003"/>
                <a:gd name="connsiteX29" fmla="*/ 42035 w 70487"/>
                <a:gd name="connsiteY29" fmla="*/ 56926 h 91003"/>
                <a:gd name="connsiteX30" fmla="*/ 20954 w 70487"/>
                <a:gd name="connsiteY30" fmla="*/ 46200 h 91003"/>
                <a:gd name="connsiteX31" fmla="*/ 30782 w 70487"/>
                <a:gd name="connsiteY31" fmla="*/ 85752 h 91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70487" h="91003">
                  <a:moveTo>
                    <a:pt x="30782" y="85752"/>
                  </a:moveTo>
                  <a:cubicBezTo>
                    <a:pt x="30909" y="86012"/>
                    <a:pt x="31298" y="87692"/>
                    <a:pt x="31298" y="87825"/>
                  </a:cubicBezTo>
                  <a:cubicBezTo>
                    <a:pt x="31298" y="88468"/>
                    <a:pt x="30782" y="89632"/>
                    <a:pt x="29229" y="89632"/>
                  </a:cubicBezTo>
                  <a:cubicBezTo>
                    <a:pt x="26644" y="89632"/>
                    <a:pt x="15906" y="88601"/>
                    <a:pt x="12673" y="88340"/>
                  </a:cubicBezTo>
                  <a:cubicBezTo>
                    <a:pt x="11642" y="88213"/>
                    <a:pt x="9828" y="88080"/>
                    <a:pt x="9828" y="85369"/>
                  </a:cubicBezTo>
                  <a:cubicBezTo>
                    <a:pt x="9828" y="83556"/>
                    <a:pt x="11642" y="83556"/>
                    <a:pt x="13194" y="83556"/>
                  </a:cubicBezTo>
                  <a:cubicBezTo>
                    <a:pt x="19401" y="83556"/>
                    <a:pt x="19401" y="82653"/>
                    <a:pt x="19401" y="81616"/>
                  </a:cubicBezTo>
                  <a:cubicBezTo>
                    <a:pt x="19401" y="80712"/>
                    <a:pt x="19140" y="79936"/>
                    <a:pt x="18885" y="78772"/>
                  </a:cubicBezTo>
                  <a:lnTo>
                    <a:pt x="649" y="5606"/>
                  </a:lnTo>
                  <a:cubicBezTo>
                    <a:pt x="0" y="3278"/>
                    <a:pt x="0" y="3024"/>
                    <a:pt x="0" y="2762"/>
                  </a:cubicBezTo>
                  <a:cubicBezTo>
                    <a:pt x="0" y="822"/>
                    <a:pt x="1553" y="-1372"/>
                    <a:pt x="4398" y="-1372"/>
                  </a:cubicBezTo>
                  <a:cubicBezTo>
                    <a:pt x="5818" y="-1372"/>
                    <a:pt x="8275" y="-730"/>
                    <a:pt x="9701" y="1986"/>
                  </a:cubicBezTo>
                  <a:cubicBezTo>
                    <a:pt x="10088" y="2762"/>
                    <a:pt x="11253" y="7419"/>
                    <a:pt x="11896" y="10130"/>
                  </a:cubicBezTo>
                  <a:lnTo>
                    <a:pt x="14875" y="21637"/>
                  </a:lnTo>
                  <a:cubicBezTo>
                    <a:pt x="15263" y="23578"/>
                    <a:pt x="16555" y="28489"/>
                    <a:pt x="16944" y="30430"/>
                  </a:cubicBezTo>
                  <a:cubicBezTo>
                    <a:pt x="18236" y="35340"/>
                    <a:pt x="18236" y="35468"/>
                    <a:pt x="20826" y="39604"/>
                  </a:cubicBezTo>
                  <a:cubicBezTo>
                    <a:pt x="24964" y="45940"/>
                    <a:pt x="31431" y="53307"/>
                    <a:pt x="41519" y="53307"/>
                  </a:cubicBezTo>
                  <a:cubicBezTo>
                    <a:pt x="48763" y="53307"/>
                    <a:pt x="49152" y="47358"/>
                    <a:pt x="49152" y="44260"/>
                  </a:cubicBezTo>
                  <a:cubicBezTo>
                    <a:pt x="49152" y="36504"/>
                    <a:pt x="43588" y="22153"/>
                    <a:pt x="41519" y="16727"/>
                  </a:cubicBezTo>
                  <a:cubicBezTo>
                    <a:pt x="40094" y="13107"/>
                    <a:pt x="39578" y="11943"/>
                    <a:pt x="39578" y="9742"/>
                  </a:cubicBezTo>
                  <a:cubicBezTo>
                    <a:pt x="39578" y="2890"/>
                    <a:pt x="45269" y="-1372"/>
                    <a:pt x="51863" y="-1372"/>
                  </a:cubicBezTo>
                  <a:cubicBezTo>
                    <a:pt x="64798" y="-1372"/>
                    <a:pt x="70488" y="16465"/>
                    <a:pt x="70488" y="18405"/>
                  </a:cubicBezTo>
                  <a:cubicBezTo>
                    <a:pt x="70488" y="20085"/>
                    <a:pt x="68808" y="20085"/>
                    <a:pt x="68419" y="20085"/>
                  </a:cubicBezTo>
                  <a:cubicBezTo>
                    <a:pt x="66611" y="20085"/>
                    <a:pt x="66478" y="19309"/>
                    <a:pt x="65962" y="17885"/>
                  </a:cubicBezTo>
                  <a:cubicBezTo>
                    <a:pt x="62990" y="7546"/>
                    <a:pt x="57299" y="2248"/>
                    <a:pt x="52252" y="2248"/>
                  </a:cubicBezTo>
                  <a:cubicBezTo>
                    <a:pt x="49539" y="2248"/>
                    <a:pt x="49018" y="4054"/>
                    <a:pt x="49018" y="6770"/>
                  </a:cubicBezTo>
                  <a:cubicBezTo>
                    <a:pt x="49018" y="9742"/>
                    <a:pt x="49667" y="11421"/>
                    <a:pt x="51996" y="17241"/>
                  </a:cubicBezTo>
                  <a:cubicBezTo>
                    <a:pt x="53544" y="21249"/>
                    <a:pt x="58852" y="34952"/>
                    <a:pt x="58852" y="42192"/>
                  </a:cubicBezTo>
                  <a:cubicBezTo>
                    <a:pt x="58852" y="44260"/>
                    <a:pt x="58852" y="49687"/>
                    <a:pt x="54065" y="53434"/>
                  </a:cubicBezTo>
                  <a:cubicBezTo>
                    <a:pt x="51863" y="55119"/>
                    <a:pt x="48114" y="56926"/>
                    <a:pt x="42035" y="56926"/>
                  </a:cubicBezTo>
                  <a:cubicBezTo>
                    <a:pt x="32596" y="56926"/>
                    <a:pt x="25740" y="51754"/>
                    <a:pt x="20954" y="46200"/>
                  </a:cubicBezTo>
                  <a:lnTo>
                    <a:pt x="30782" y="85752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226" name="任意多边形: 形状 1225">
              <a:extLst>
                <a:ext uri="{FF2B5EF4-FFF2-40B4-BE49-F238E27FC236}">
                  <a16:creationId xmlns:a16="http://schemas.microsoft.com/office/drawing/2014/main" id="{025B0D14-53BE-9576-FE47-45B00352D779}"/>
                </a:ext>
              </a:extLst>
            </p:cNvPr>
            <p:cNvSpPr/>
            <p:nvPr>
              <p:custDataLst>
                <p:tags r:id="rId36"/>
              </p:custDataLst>
            </p:nvPr>
          </p:nvSpPr>
          <p:spPr>
            <a:xfrm flipV="1">
              <a:off x="12975988" y="-8096486"/>
              <a:ext cx="81277" cy="84736"/>
            </a:xfrm>
            <a:custGeom>
              <a:avLst/>
              <a:gdLst>
                <a:gd name="connsiteX0" fmla="*/ 59478 w 81277"/>
                <a:gd name="connsiteY0" fmla="*/ 74866 h 84736"/>
                <a:gd name="connsiteX1" fmla="*/ 55786 w 81277"/>
                <a:gd name="connsiteY1" fmla="*/ 66375 h 84736"/>
                <a:gd name="connsiteX2" fmla="*/ 67237 w 81277"/>
                <a:gd name="connsiteY2" fmla="*/ 54745 h 84736"/>
                <a:gd name="connsiteX3" fmla="*/ 78873 w 81277"/>
                <a:gd name="connsiteY3" fmla="*/ 66375 h 84736"/>
                <a:gd name="connsiteX4" fmla="*/ 46735 w 81277"/>
                <a:gd name="connsiteY4" fmla="*/ 83362 h 84736"/>
                <a:gd name="connsiteX5" fmla="*/ 0 w 81277"/>
                <a:gd name="connsiteY5" fmla="*/ 40713 h 84736"/>
                <a:gd name="connsiteX6" fmla="*/ 45813 w 81277"/>
                <a:gd name="connsiteY6" fmla="*/ -1375 h 84736"/>
                <a:gd name="connsiteX7" fmla="*/ 81278 w 81277"/>
                <a:gd name="connsiteY7" fmla="*/ 21328 h 84736"/>
                <a:gd name="connsiteX8" fmla="*/ 76844 w 81277"/>
                <a:gd name="connsiteY8" fmla="*/ 23917 h 84736"/>
                <a:gd name="connsiteX9" fmla="*/ 72412 w 81277"/>
                <a:gd name="connsiteY9" fmla="*/ 21148 h 84736"/>
                <a:gd name="connsiteX10" fmla="*/ 49319 w 81277"/>
                <a:gd name="connsiteY10" fmla="*/ 6009 h 84736"/>
                <a:gd name="connsiteX11" fmla="*/ 23643 w 81277"/>
                <a:gd name="connsiteY11" fmla="*/ 41640 h 84736"/>
                <a:gd name="connsiteX12" fmla="*/ 47471 w 81277"/>
                <a:gd name="connsiteY12" fmla="*/ 75978 h 84736"/>
                <a:gd name="connsiteX13" fmla="*/ 59478 w 81277"/>
                <a:gd name="connsiteY13" fmla="*/ 74866 h 8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1277" h="84736">
                  <a:moveTo>
                    <a:pt x="59478" y="74866"/>
                  </a:moveTo>
                  <a:cubicBezTo>
                    <a:pt x="56157" y="71912"/>
                    <a:pt x="55786" y="68038"/>
                    <a:pt x="55786" y="66375"/>
                  </a:cubicBezTo>
                  <a:cubicBezTo>
                    <a:pt x="55786" y="58255"/>
                    <a:pt x="62248" y="54745"/>
                    <a:pt x="67237" y="54745"/>
                  </a:cubicBezTo>
                  <a:cubicBezTo>
                    <a:pt x="72962" y="54745"/>
                    <a:pt x="78873" y="58621"/>
                    <a:pt x="78873" y="66375"/>
                  </a:cubicBezTo>
                  <a:cubicBezTo>
                    <a:pt x="78873" y="82256"/>
                    <a:pt x="57449" y="83362"/>
                    <a:pt x="46735" y="83362"/>
                  </a:cubicBezTo>
                  <a:cubicBezTo>
                    <a:pt x="13670" y="83362"/>
                    <a:pt x="0" y="62130"/>
                    <a:pt x="0" y="40713"/>
                  </a:cubicBezTo>
                  <a:cubicBezTo>
                    <a:pt x="0" y="16162"/>
                    <a:pt x="17367" y="-1375"/>
                    <a:pt x="45813" y="-1375"/>
                  </a:cubicBezTo>
                  <a:cubicBezTo>
                    <a:pt x="75732" y="-1375"/>
                    <a:pt x="81278" y="20036"/>
                    <a:pt x="81278" y="21328"/>
                  </a:cubicBezTo>
                  <a:cubicBezTo>
                    <a:pt x="81278" y="23917"/>
                    <a:pt x="78688" y="23917"/>
                    <a:pt x="76844" y="23917"/>
                  </a:cubicBezTo>
                  <a:cubicBezTo>
                    <a:pt x="73519" y="23917"/>
                    <a:pt x="73333" y="23546"/>
                    <a:pt x="72412" y="21148"/>
                  </a:cubicBezTo>
                  <a:cubicBezTo>
                    <a:pt x="67608" y="9513"/>
                    <a:pt x="58742" y="6009"/>
                    <a:pt x="49319" y="6009"/>
                  </a:cubicBezTo>
                  <a:cubicBezTo>
                    <a:pt x="23643" y="6009"/>
                    <a:pt x="23643" y="33149"/>
                    <a:pt x="23643" y="41640"/>
                  </a:cubicBezTo>
                  <a:cubicBezTo>
                    <a:pt x="23643" y="51977"/>
                    <a:pt x="23643" y="75978"/>
                    <a:pt x="47471" y="75978"/>
                  </a:cubicBezTo>
                  <a:cubicBezTo>
                    <a:pt x="53938" y="75978"/>
                    <a:pt x="57079" y="75422"/>
                    <a:pt x="59478" y="74866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227" name="任意多边形: 形状 1226">
              <a:extLst>
                <a:ext uri="{FF2B5EF4-FFF2-40B4-BE49-F238E27FC236}">
                  <a16:creationId xmlns:a16="http://schemas.microsoft.com/office/drawing/2014/main" id="{80A4E4E4-37FB-1E8C-F931-204D1649DE90}"/>
                </a:ext>
              </a:extLst>
            </p:cNvPr>
            <p:cNvSpPr/>
            <p:nvPr>
              <p:custDataLst>
                <p:tags r:id="rId37"/>
              </p:custDataLst>
            </p:nvPr>
          </p:nvSpPr>
          <p:spPr>
            <a:xfrm flipV="1">
              <a:off x="13069473" y="-8070872"/>
              <a:ext cx="39190" cy="86995"/>
            </a:xfrm>
            <a:custGeom>
              <a:avLst/>
              <a:gdLst>
                <a:gd name="connsiteX0" fmla="*/ 35829 w 39190"/>
                <a:gd name="connsiteY0" fmla="*/ 80712 h 86995"/>
                <a:gd name="connsiteX1" fmla="*/ 30654 w 39190"/>
                <a:gd name="connsiteY1" fmla="*/ 85624 h 86995"/>
                <a:gd name="connsiteX2" fmla="*/ 23411 w 39190"/>
                <a:gd name="connsiteY2" fmla="*/ 78518 h 86995"/>
                <a:gd name="connsiteX3" fmla="*/ 28586 w 39190"/>
                <a:gd name="connsiteY3" fmla="*/ 73601 h 86995"/>
                <a:gd name="connsiteX4" fmla="*/ 35829 w 39190"/>
                <a:gd name="connsiteY4" fmla="*/ 80712 h 86995"/>
                <a:gd name="connsiteX5" fmla="*/ 9440 w 39190"/>
                <a:gd name="connsiteY5" fmla="*/ 15041 h 86995"/>
                <a:gd name="connsiteX6" fmla="*/ 8281 w 39190"/>
                <a:gd name="connsiteY6" fmla="*/ 9614 h 86995"/>
                <a:gd name="connsiteX7" fmla="*/ 20566 w 39190"/>
                <a:gd name="connsiteY7" fmla="*/ -1372 h 86995"/>
                <a:gd name="connsiteX8" fmla="*/ 39190 w 39190"/>
                <a:gd name="connsiteY8" fmla="*/ 18406 h 86995"/>
                <a:gd name="connsiteX9" fmla="*/ 37121 w 39190"/>
                <a:gd name="connsiteY9" fmla="*/ 20085 h 86995"/>
                <a:gd name="connsiteX10" fmla="*/ 34664 w 39190"/>
                <a:gd name="connsiteY10" fmla="*/ 17885 h 86995"/>
                <a:gd name="connsiteX11" fmla="*/ 20954 w 39190"/>
                <a:gd name="connsiteY11" fmla="*/ 2248 h 86995"/>
                <a:gd name="connsiteX12" fmla="*/ 17721 w 39190"/>
                <a:gd name="connsiteY12" fmla="*/ 6770 h 86995"/>
                <a:gd name="connsiteX13" fmla="*/ 19789 w 39190"/>
                <a:gd name="connsiteY13" fmla="*/ 15041 h 86995"/>
                <a:gd name="connsiteX14" fmla="*/ 23927 w 39190"/>
                <a:gd name="connsiteY14" fmla="*/ 25385 h 86995"/>
                <a:gd name="connsiteX15" fmla="*/ 30266 w 39190"/>
                <a:gd name="connsiteY15" fmla="*/ 41804 h 86995"/>
                <a:gd name="connsiteX16" fmla="*/ 31042 w 39190"/>
                <a:gd name="connsiteY16" fmla="*/ 45940 h 86995"/>
                <a:gd name="connsiteX17" fmla="*/ 18752 w 39190"/>
                <a:gd name="connsiteY17" fmla="*/ 56926 h 86995"/>
                <a:gd name="connsiteX18" fmla="*/ 0 w 39190"/>
                <a:gd name="connsiteY18" fmla="*/ 37148 h 86995"/>
                <a:gd name="connsiteX19" fmla="*/ 2196 w 39190"/>
                <a:gd name="connsiteY19" fmla="*/ 35468 h 86995"/>
                <a:gd name="connsiteX20" fmla="*/ 4525 w 39190"/>
                <a:gd name="connsiteY20" fmla="*/ 37536 h 86995"/>
                <a:gd name="connsiteX21" fmla="*/ 18363 w 39190"/>
                <a:gd name="connsiteY21" fmla="*/ 53307 h 86995"/>
                <a:gd name="connsiteX22" fmla="*/ 21597 w 39190"/>
                <a:gd name="connsiteY22" fmla="*/ 48784 h 86995"/>
                <a:gd name="connsiteX23" fmla="*/ 17593 w 39190"/>
                <a:gd name="connsiteY23" fmla="*/ 35856 h 86995"/>
                <a:gd name="connsiteX24" fmla="*/ 9440 w 39190"/>
                <a:gd name="connsiteY24" fmla="*/ 15041 h 869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9190" h="86995">
                  <a:moveTo>
                    <a:pt x="35829" y="80712"/>
                  </a:moveTo>
                  <a:cubicBezTo>
                    <a:pt x="35829" y="82780"/>
                    <a:pt x="34276" y="85624"/>
                    <a:pt x="30654" y="85624"/>
                  </a:cubicBezTo>
                  <a:cubicBezTo>
                    <a:pt x="27160" y="85624"/>
                    <a:pt x="23411" y="82265"/>
                    <a:pt x="23411" y="78518"/>
                  </a:cubicBezTo>
                  <a:cubicBezTo>
                    <a:pt x="23411" y="76317"/>
                    <a:pt x="25091" y="73601"/>
                    <a:pt x="28586" y="73601"/>
                  </a:cubicBezTo>
                  <a:cubicBezTo>
                    <a:pt x="32335" y="73601"/>
                    <a:pt x="35829" y="77220"/>
                    <a:pt x="35829" y="80712"/>
                  </a:cubicBezTo>
                  <a:close/>
                  <a:moveTo>
                    <a:pt x="9440" y="15041"/>
                  </a:moveTo>
                  <a:cubicBezTo>
                    <a:pt x="8924" y="13362"/>
                    <a:pt x="8281" y="11810"/>
                    <a:pt x="8281" y="9614"/>
                  </a:cubicBezTo>
                  <a:cubicBezTo>
                    <a:pt x="8281" y="3538"/>
                    <a:pt x="13450" y="-1372"/>
                    <a:pt x="20566" y="-1372"/>
                  </a:cubicBezTo>
                  <a:cubicBezTo>
                    <a:pt x="33499" y="-1372"/>
                    <a:pt x="39190" y="16466"/>
                    <a:pt x="39190" y="18406"/>
                  </a:cubicBezTo>
                  <a:cubicBezTo>
                    <a:pt x="39190" y="20085"/>
                    <a:pt x="37509" y="20085"/>
                    <a:pt x="37121" y="20085"/>
                  </a:cubicBezTo>
                  <a:cubicBezTo>
                    <a:pt x="35308" y="20085"/>
                    <a:pt x="35180" y="19309"/>
                    <a:pt x="34664" y="17885"/>
                  </a:cubicBezTo>
                  <a:cubicBezTo>
                    <a:pt x="31686" y="7546"/>
                    <a:pt x="25995" y="2248"/>
                    <a:pt x="20954" y="2248"/>
                  </a:cubicBezTo>
                  <a:cubicBezTo>
                    <a:pt x="18363" y="2248"/>
                    <a:pt x="17721" y="3926"/>
                    <a:pt x="17721" y="6770"/>
                  </a:cubicBezTo>
                  <a:cubicBezTo>
                    <a:pt x="17721" y="9742"/>
                    <a:pt x="18624" y="12198"/>
                    <a:pt x="19789" y="15041"/>
                  </a:cubicBezTo>
                  <a:cubicBezTo>
                    <a:pt x="21081" y="18533"/>
                    <a:pt x="22507" y="22025"/>
                    <a:pt x="23927" y="25385"/>
                  </a:cubicBezTo>
                  <a:cubicBezTo>
                    <a:pt x="25091" y="28489"/>
                    <a:pt x="29750" y="40252"/>
                    <a:pt x="30266" y="41804"/>
                  </a:cubicBezTo>
                  <a:cubicBezTo>
                    <a:pt x="30654" y="43096"/>
                    <a:pt x="31042" y="44648"/>
                    <a:pt x="31042" y="45940"/>
                  </a:cubicBezTo>
                  <a:cubicBezTo>
                    <a:pt x="31042" y="52015"/>
                    <a:pt x="25868" y="56926"/>
                    <a:pt x="18752" y="56926"/>
                  </a:cubicBezTo>
                  <a:cubicBezTo>
                    <a:pt x="5951" y="56926"/>
                    <a:pt x="0" y="39348"/>
                    <a:pt x="0" y="37148"/>
                  </a:cubicBezTo>
                  <a:cubicBezTo>
                    <a:pt x="0" y="35468"/>
                    <a:pt x="1814" y="35468"/>
                    <a:pt x="2196" y="35468"/>
                  </a:cubicBezTo>
                  <a:cubicBezTo>
                    <a:pt x="4010" y="35468"/>
                    <a:pt x="4137" y="36117"/>
                    <a:pt x="4525" y="37536"/>
                  </a:cubicBezTo>
                  <a:cubicBezTo>
                    <a:pt x="7893" y="48656"/>
                    <a:pt x="13583" y="53307"/>
                    <a:pt x="18363" y="53307"/>
                  </a:cubicBezTo>
                  <a:cubicBezTo>
                    <a:pt x="20438" y="53307"/>
                    <a:pt x="21597" y="52276"/>
                    <a:pt x="21597" y="48784"/>
                  </a:cubicBezTo>
                  <a:cubicBezTo>
                    <a:pt x="21597" y="45812"/>
                    <a:pt x="20826" y="43872"/>
                    <a:pt x="17593" y="35856"/>
                  </a:cubicBezTo>
                  <a:lnTo>
                    <a:pt x="9440" y="15041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228" name="任意多边形: 形状 1227">
              <a:extLst>
                <a:ext uri="{FF2B5EF4-FFF2-40B4-BE49-F238E27FC236}">
                  <a16:creationId xmlns:a16="http://schemas.microsoft.com/office/drawing/2014/main" id="{691095DF-EC42-578B-E138-52E1D7C1F254}"/>
                </a:ext>
              </a:extLst>
            </p:cNvPr>
            <p:cNvSpPr/>
            <p:nvPr>
              <p:custDataLst>
                <p:tags r:id="rId38"/>
              </p:custDataLst>
            </p:nvPr>
          </p:nvSpPr>
          <p:spPr>
            <a:xfrm flipV="1">
              <a:off x="13135431" y="-8151316"/>
              <a:ext cx="42852" cy="184614"/>
            </a:xfrm>
            <a:custGeom>
              <a:avLst/>
              <a:gdLst>
                <a:gd name="connsiteX0" fmla="*/ 42853 w 42852"/>
                <a:gd name="connsiteY0" fmla="*/ 90933 h 184614"/>
                <a:gd name="connsiteX1" fmla="*/ 30660 w 42852"/>
                <a:gd name="connsiteY1" fmla="*/ 148530 h 184614"/>
                <a:gd name="connsiteX2" fmla="*/ 1849 w 42852"/>
                <a:gd name="connsiteY2" fmla="*/ 183239 h 184614"/>
                <a:gd name="connsiteX3" fmla="*/ 0 w 42852"/>
                <a:gd name="connsiteY3" fmla="*/ 181392 h 184614"/>
                <a:gd name="connsiteX4" fmla="*/ 3512 w 42852"/>
                <a:gd name="connsiteY4" fmla="*/ 177147 h 184614"/>
                <a:gd name="connsiteX5" fmla="*/ 32138 w 42852"/>
                <a:gd name="connsiteY5" fmla="*/ 90933 h 184614"/>
                <a:gd name="connsiteX6" fmla="*/ 2399 w 42852"/>
                <a:gd name="connsiteY6" fmla="*/ 3612 h 184614"/>
                <a:gd name="connsiteX7" fmla="*/ 0 w 42852"/>
                <a:gd name="connsiteY7" fmla="*/ 472 h 184614"/>
                <a:gd name="connsiteX8" fmla="*/ 1849 w 42852"/>
                <a:gd name="connsiteY8" fmla="*/ -1375 h 184614"/>
                <a:gd name="connsiteX9" fmla="*/ 31217 w 42852"/>
                <a:gd name="connsiteY9" fmla="*/ 34626 h 184614"/>
                <a:gd name="connsiteX10" fmla="*/ 42853 w 42852"/>
                <a:gd name="connsiteY10" fmla="*/ 90933 h 184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2852" h="184614">
                  <a:moveTo>
                    <a:pt x="42853" y="90933"/>
                  </a:moveTo>
                  <a:cubicBezTo>
                    <a:pt x="42853" y="105330"/>
                    <a:pt x="40824" y="127669"/>
                    <a:pt x="30660" y="148530"/>
                  </a:cubicBezTo>
                  <a:cubicBezTo>
                    <a:pt x="19581" y="171240"/>
                    <a:pt x="3691" y="183239"/>
                    <a:pt x="1849" y="183239"/>
                  </a:cubicBezTo>
                  <a:cubicBezTo>
                    <a:pt x="736" y="183239"/>
                    <a:pt x="0" y="182498"/>
                    <a:pt x="0" y="181392"/>
                  </a:cubicBezTo>
                  <a:cubicBezTo>
                    <a:pt x="0" y="180842"/>
                    <a:pt x="0" y="180471"/>
                    <a:pt x="3512" y="177147"/>
                  </a:cubicBezTo>
                  <a:cubicBezTo>
                    <a:pt x="21609" y="158868"/>
                    <a:pt x="32138" y="129516"/>
                    <a:pt x="32138" y="90933"/>
                  </a:cubicBezTo>
                  <a:cubicBezTo>
                    <a:pt x="32138" y="59362"/>
                    <a:pt x="25306" y="26870"/>
                    <a:pt x="2399" y="3612"/>
                  </a:cubicBezTo>
                  <a:cubicBezTo>
                    <a:pt x="0" y="1394"/>
                    <a:pt x="0" y="1023"/>
                    <a:pt x="0" y="472"/>
                  </a:cubicBezTo>
                  <a:cubicBezTo>
                    <a:pt x="0" y="-633"/>
                    <a:pt x="736" y="-1375"/>
                    <a:pt x="1849" y="-1375"/>
                  </a:cubicBezTo>
                  <a:cubicBezTo>
                    <a:pt x="3691" y="-1375"/>
                    <a:pt x="20317" y="11181"/>
                    <a:pt x="31217" y="34626"/>
                  </a:cubicBezTo>
                  <a:cubicBezTo>
                    <a:pt x="40639" y="54932"/>
                    <a:pt x="42853" y="75422"/>
                    <a:pt x="42853" y="90933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229" name="任意多边形: 形状 1228">
              <a:extLst>
                <a:ext uri="{FF2B5EF4-FFF2-40B4-BE49-F238E27FC236}">
                  <a16:creationId xmlns:a16="http://schemas.microsoft.com/office/drawing/2014/main" id="{8F48C764-DAE6-04EC-4431-08CB96E5F860}"/>
                </a:ext>
              </a:extLst>
            </p:cNvPr>
            <p:cNvSpPr/>
            <p:nvPr>
              <p:custDataLst>
                <p:tags r:id="rId39"/>
              </p:custDataLst>
            </p:nvPr>
          </p:nvSpPr>
          <p:spPr>
            <a:xfrm flipV="1">
              <a:off x="13248041" y="-8120488"/>
              <a:ext cx="122838" cy="122957"/>
            </a:xfrm>
            <a:custGeom>
              <a:avLst/>
              <a:gdLst>
                <a:gd name="connsiteX0" fmla="*/ 65204 w 122838"/>
                <a:gd name="connsiteY0" fmla="*/ 56408 h 122957"/>
                <a:gd name="connsiteX1" fmla="*/ 116741 w 122838"/>
                <a:gd name="connsiteY1" fmla="*/ 56408 h 122957"/>
                <a:gd name="connsiteX2" fmla="*/ 122838 w 122838"/>
                <a:gd name="connsiteY2" fmla="*/ 60103 h 122957"/>
                <a:gd name="connsiteX3" fmla="*/ 116741 w 122838"/>
                <a:gd name="connsiteY3" fmla="*/ 63792 h 122957"/>
                <a:gd name="connsiteX4" fmla="*/ 65204 w 122838"/>
                <a:gd name="connsiteY4" fmla="*/ 63792 h 122957"/>
                <a:gd name="connsiteX5" fmla="*/ 65204 w 122838"/>
                <a:gd name="connsiteY5" fmla="*/ 115488 h 122957"/>
                <a:gd name="connsiteX6" fmla="*/ 61512 w 122838"/>
                <a:gd name="connsiteY6" fmla="*/ 121582 h 122957"/>
                <a:gd name="connsiteX7" fmla="*/ 57815 w 122838"/>
                <a:gd name="connsiteY7" fmla="*/ 115488 h 122957"/>
                <a:gd name="connsiteX8" fmla="*/ 57815 w 122838"/>
                <a:gd name="connsiteY8" fmla="*/ 63792 h 122957"/>
                <a:gd name="connsiteX9" fmla="*/ 6096 w 122838"/>
                <a:gd name="connsiteY9" fmla="*/ 63792 h 122957"/>
                <a:gd name="connsiteX10" fmla="*/ 0 w 122838"/>
                <a:gd name="connsiteY10" fmla="*/ 60103 h 122957"/>
                <a:gd name="connsiteX11" fmla="*/ 6096 w 122838"/>
                <a:gd name="connsiteY11" fmla="*/ 56408 h 122957"/>
                <a:gd name="connsiteX12" fmla="*/ 57815 w 122838"/>
                <a:gd name="connsiteY12" fmla="*/ 56408 h 122957"/>
                <a:gd name="connsiteX13" fmla="*/ 57815 w 122838"/>
                <a:gd name="connsiteY13" fmla="*/ 4717 h 122957"/>
                <a:gd name="connsiteX14" fmla="*/ 61512 w 122838"/>
                <a:gd name="connsiteY14" fmla="*/ -1375 h 122957"/>
                <a:gd name="connsiteX15" fmla="*/ 65204 w 122838"/>
                <a:gd name="connsiteY15" fmla="*/ 4717 h 122957"/>
                <a:gd name="connsiteX16" fmla="*/ 65204 w 122838"/>
                <a:gd name="connsiteY16" fmla="*/ 56408 h 122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22838" h="122957">
                  <a:moveTo>
                    <a:pt x="65204" y="56408"/>
                  </a:moveTo>
                  <a:lnTo>
                    <a:pt x="116741" y="56408"/>
                  </a:lnTo>
                  <a:cubicBezTo>
                    <a:pt x="119326" y="56408"/>
                    <a:pt x="122838" y="56408"/>
                    <a:pt x="122838" y="60103"/>
                  </a:cubicBezTo>
                  <a:cubicBezTo>
                    <a:pt x="122838" y="63792"/>
                    <a:pt x="119326" y="63792"/>
                    <a:pt x="116741" y="63792"/>
                  </a:cubicBezTo>
                  <a:lnTo>
                    <a:pt x="65204" y="63792"/>
                  </a:lnTo>
                  <a:lnTo>
                    <a:pt x="65204" y="115488"/>
                  </a:lnTo>
                  <a:cubicBezTo>
                    <a:pt x="65204" y="118072"/>
                    <a:pt x="65204" y="121582"/>
                    <a:pt x="61512" y="121582"/>
                  </a:cubicBezTo>
                  <a:cubicBezTo>
                    <a:pt x="57815" y="121582"/>
                    <a:pt x="57815" y="118072"/>
                    <a:pt x="57815" y="115488"/>
                  </a:cubicBezTo>
                  <a:lnTo>
                    <a:pt x="57815" y="63792"/>
                  </a:lnTo>
                  <a:lnTo>
                    <a:pt x="6096" y="63792"/>
                  </a:lnTo>
                  <a:cubicBezTo>
                    <a:pt x="3511" y="63792"/>
                    <a:pt x="0" y="63792"/>
                    <a:pt x="0" y="60103"/>
                  </a:cubicBezTo>
                  <a:cubicBezTo>
                    <a:pt x="0" y="56408"/>
                    <a:pt x="3511" y="56408"/>
                    <a:pt x="6096" y="56408"/>
                  </a:cubicBezTo>
                  <a:lnTo>
                    <a:pt x="57815" y="56408"/>
                  </a:lnTo>
                  <a:lnTo>
                    <a:pt x="57815" y="4717"/>
                  </a:lnTo>
                  <a:cubicBezTo>
                    <a:pt x="57815" y="2135"/>
                    <a:pt x="57815" y="-1375"/>
                    <a:pt x="61512" y="-1375"/>
                  </a:cubicBezTo>
                  <a:cubicBezTo>
                    <a:pt x="65204" y="-1375"/>
                    <a:pt x="65204" y="2135"/>
                    <a:pt x="65204" y="4717"/>
                  </a:cubicBezTo>
                  <a:lnTo>
                    <a:pt x="65204" y="56408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230" name="任意多边形: 形状 1229">
              <a:extLst>
                <a:ext uri="{FF2B5EF4-FFF2-40B4-BE49-F238E27FC236}">
                  <a16:creationId xmlns:a16="http://schemas.microsoft.com/office/drawing/2014/main" id="{894CD65E-997E-720F-BBB1-1ABEB90D7BF6}"/>
                </a:ext>
              </a:extLst>
            </p:cNvPr>
            <p:cNvSpPr/>
            <p:nvPr>
              <p:custDataLst>
                <p:tags r:id="rId40"/>
              </p:custDataLst>
            </p:nvPr>
          </p:nvSpPr>
          <p:spPr>
            <a:xfrm flipV="1">
              <a:off x="13430300" y="-8142084"/>
              <a:ext cx="72962" cy="129229"/>
            </a:xfrm>
            <a:custGeom>
              <a:avLst/>
              <a:gdLst>
                <a:gd name="connsiteX0" fmla="*/ 13850 w 72962"/>
                <a:gd name="connsiteY0" fmla="*/ 80593 h 129229"/>
                <a:gd name="connsiteX1" fmla="*/ 0 w 72962"/>
                <a:gd name="connsiteY1" fmla="*/ 80593 h 129229"/>
                <a:gd name="connsiteX2" fmla="*/ 0 w 72962"/>
                <a:gd name="connsiteY2" fmla="*/ 71917 h 129229"/>
                <a:gd name="connsiteX3" fmla="*/ 13850 w 72962"/>
                <a:gd name="connsiteY3" fmla="*/ 71917 h 129229"/>
                <a:gd name="connsiteX4" fmla="*/ 13850 w 72962"/>
                <a:gd name="connsiteY4" fmla="*/ 7299 h 129229"/>
                <a:gd name="connsiteX5" fmla="*/ 1107 w 72962"/>
                <a:gd name="connsiteY5" fmla="*/ 7299 h 129229"/>
                <a:gd name="connsiteX6" fmla="*/ 1107 w 72962"/>
                <a:gd name="connsiteY6" fmla="*/ -1377 h 129229"/>
                <a:gd name="connsiteX7" fmla="*/ 24379 w 72962"/>
                <a:gd name="connsiteY7" fmla="*/ -821 h 129229"/>
                <a:gd name="connsiteX8" fmla="*/ 49870 w 72962"/>
                <a:gd name="connsiteY8" fmla="*/ -1377 h 129229"/>
                <a:gd name="connsiteX9" fmla="*/ 49870 w 72962"/>
                <a:gd name="connsiteY9" fmla="*/ 7299 h 129229"/>
                <a:gd name="connsiteX10" fmla="*/ 33801 w 72962"/>
                <a:gd name="connsiteY10" fmla="*/ 7299 h 129229"/>
                <a:gd name="connsiteX11" fmla="*/ 33801 w 72962"/>
                <a:gd name="connsiteY11" fmla="*/ 71917 h 129229"/>
                <a:gd name="connsiteX12" fmla="*/ 55045 w 72962"/>
                <a:gd name="connsiteY12" fmla="*/ 71917 h 129229"/>
                <a:gd name="connsiteX13" fmla="*/ 55045 w 72962"/>
                <a:gd name="connsiteY13" fmla="*/ 80593 h 129229"/>
                <a:gd name="connsiteX14" fmla="*/ 32694 w 72962"/>
                <a:gd name="connsiteY14" fmla="*/ 80593 h 129229"/>
                <a:gd name="connsiteX15" fmla="*/ 32694 w 72962"/>
                <a:gd name="connsiteY15" fmla="*/ 99236 h 129229"/>
                <a:gd name="connsiteX16" fmla="*/ 51348 w 72962"/>
                <a:gd name="connsiteY16" fmla="*/ 121209 h 129229"/>
                <a:gd name="connsiteX17" fmla="*/ 54489 w 72962"/>
                <a:gd name="connsiteY17" fmla="*/ 120839 h 129229"/>
                <a:gd name="connsiteX18" fmla="*/ 50241 w 72962"/>
                <a:gd name="connsiteY18" fmla="*/ 111792 h 129229"/>
                <a:gd name="connsiteX19" fmla="*/ 61506 w 72962"/>
                <a:gd name="connsiteY19" fmla="*/ 100348 h 129229"/>
                <a:gd name="connsiteX20" fmla="*/ 72962 w 72962"/>
                <a:gd name="connsiteY20" fmla="*/ 111792 h 129229"/>
                <a:gd name="connsiteX21" fmla="*/ 51904 w 72962"/>
                <a:gd name="connsiteY21" fmla="*/ 127852 h 129229"/>
                <a:gd name="connsiteX22" fmla="*/ 13850 w 72962"/>
                <a:gd name="connsiteY22" fmla="*/ 99236 h 129229"/>
                <a:gd name="connsiteX23" fmla="*/ 13850 w 72962"/>
                <a:gd name="connsiteY23" fmla="*/ 80593 h 129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72962" h="129229">
                  <a:moveTo>
                    <a:pt x="13850" y="80593"/>
                  </a:moveTo>
                  <a:lnTo>
                    <a:pt x="0" y="80593"/>
                  </a:lnTo>
                  <a:lnTo>
                    <a:pt x="0" y="71917"/>
                  </a:lnTo>
                  <a:lnTo>
                    <a:pt x="13850" y="71917"/>
                  </a:lnTo>
                  <a:lnTo>
                    <a:pt x="13850" y="7299"/>
                  </a:lnTo>
                  <a:lnTo>
                    <a:pt x="1107" y="7299"/>
                  </a:lnTo>
                  <a:lnTo>
                    <a:pt x="1107" y="-1377"/>
                  </a:lnTo>
                  <a:cubicBezTo>
                    <a:pt x="7574" y="-1192"/>
                    <a:pt x="15884" y="-821"/>
                    <a:pt x="24379" y="-821"/>
                  </a:cubicBezTo>
                  <a:cubicBezTo>
                    <a:pt x="31402" y="-821"/>
                    <a:pt x="43223" y="-821"/>
                    <a:pt x="49870" y="-1377"/>
                  </a:cubicBezTo>
                  <a:lnTo>
                    <a:pt x="49870" y="7299"/>
                  </a:lnTo>
                  <a:lnTo>
                    <a:pt x="33801" y="7299"/>
                  </a:lnTo>
                  <a:lnTo>
                    <a:pt x="33801" y="71917"/>
                  </a:lnTo>
                  <a:lnTo>
                    <a:pt x="55045" y="71917"/>
                  </a:lnTo>
                  <a:lnTo>
                    <a:pt x="55045" y="80593"/>
                  </a:lnTo>
                  <a:lnTo>
                    <a:pt x="32694" y="80593"/>
                  </a:lnTo>
                  <a:lnTo>
                    <a:pt x="32694" y="99236"/>
                  </a:lnTo>
                  <a:cubicBezTo>
                    <a:pt x="32694" y="119547"/>
                    <a:pt x="46730" y="121209"/>
                    <a:pt x="51348" y="121209"/>
                  </a:cubicBezTo>
                  <a:cubicBezTo>
                    <a:pt x="52275" y="121209"/>
                    <a:pt x="53197" y="121209"/>
                    <a:pt x="54489" y="120839"/>
                  </a:cubicBezTo>
                  <a:cubicBezTo>
                    <a:pt x="51719" y="118806"/>
                    <a:pt x="50241" y="115302"/>
                    <a:pt x="50241" y="111792"/>
                  </a:cubicBezTo>
                  <a:cubicBezTo>
                    <a:pt x="50241" y="103852"/>
                    <a:pt x="56708" y="100348"/>
                    <a:pt x="61506" y="100348"/>
                  </a:cubicBezTo>
                  <a:cubicBezTo>
                    <a:pt x="67052" y="100348"/>
                    <a:pt x="72962" y="104222"/>
                    <a:pt x="72962" y="111792"/>
                  </a:cubicBezTo>
                  <a:cubicBezTo>
                    <a:pt x="72962" y="119547"/>
                    <a:pt x="66310" y="127852"/>
                    <a:pt x="51904" y="127852"/>
                  </a:cubicBezTo>
                  <a:cubicBezTo>
                    <a:pt x="33801" y="127852"/>
                    <a:pt x="13850" y="120097"/>
                    <a:pt x="13850" y="99236"/>
                  </a:cubicBezTo>
                  <a:lnTo>
                    <a:pt x="13850" y="80593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231" name="任意多边形: 形状 1230">
              <a:extLst>
                <a:ext uri="{FF2B5EF4-FFF2-40B4-BE49-F238E27FC236}">
                  <a16:creationId xmlns:a16="http://schemas.microsoft.com/office/drawing/2014/main" id="{F9D34A57-ACAA-8409-96A3-A80865EF6527}"/>
                </a:ext>
              </a:extLst>
            </p:cNvPr>
            <p:cNvSpPr/>
            <p:nvPr>
              <p:custDataLst>
                <p:tags r:id="rId41"/>
              </p:custDataLst>
            </p:nvPr>
          </p:nvSpPr>
          <p:spPr>
            <a:xfrm flipV="1">
              <a:off x="13493540" y="-8070872"/>
              <a:ext cx="39190" cy="86995"/>
            </a:xfrm>
            <a:custGeom>
              <a:avLst/>
              <a:gdLst>
                <a:gd name="connsiteX0" fmla="*/ 35829 w 39190"/>
                <a:gd name="connsiteY0" fmla="*/ 80712 h 86995"/>
                <a:gd name="connsiteX1" fmla="*/ 30655 w 39190"/>
                <a:gd name="connsiteY1" fmla="*/ 85624 h 86995"/>
                <a:gd name="connsiteX2" fmla="*/ 23411 w 39190"/>
                <a:gd name="connsiteY2" fmla="*/ 78518 h 86995"/>
                <a:gd name="connsiteX3" fmla="*/ 28586 w 39190"/>
                <a:gd name="connsiteY3" fmla="*/ 73601 h 86995"/>
                <a:gd name="connsiteX4" fmla="*/ 35829 w 39190"/>
                <a:gd name="connsiteY4" fmla="*/ 80712 h 86995"/>
                <a:gd name="connsiteX5" fmla="*/ 9440 w 39190"/>
                <a:gd name="connsiteY5" fmla="*/ 15041 h 86995"/>
                <a:gd name="connsiteX6" fmla="*/ 8281 w 39190"/>
                <a:gd name="connsiteY6" fmla="*/ 9614 h 86995"/>
                <a:gd name="connsiteX7" fmla="*/ 20566 w 39190"/>
                <a:gd name="connsiteY7" fmla="*/ -1372 h 86995"/>
                <a:gd name="connsiteX8" fmla="*/ 39190 w 39190"/>
                <a:gd name="connsiteY8" fmla="*/ 18406 h 86995"/>
                <a:gd name="connsiteX9" fmla="*/ 37122 w 39190"/>
                <a:gd name="connsiteY9" fmla="*/ 20085 h 86995"/>
                <a:gd name="connsiteX10" fmla="*/ 34665 w 39190"/>
                <a:gd name="connsiteY10" fmla="*/ 17885 h 86995"/>
                <a:gd name="connsiteX11" fmla="*/ 20954 w 39190"/>
                <a:gd name="connsiteY11" fmla="*/ 2248 h 86995"/>
                <a:gd name="connsiteX12" fmla="*/ 17721 w 39190"/>
                <a:gd name="connsiteY12" fmla="*/ 6770 h 86995"/>
                <a:gd name="connsiteX13" fmla="*/ 19789 w 39190"/>
                <a:gd name="connsiteY13" fmla="*/ 15041 h 86995"/>
                <a:gd name="connsiteX14" fmla="*/ 23927 w 39190"/>
                <a:gd name="connsiteY14" fmla="*/ 25385 h 86995"/>
                <a:gd name="connsiteX15" fmla="*/ 30266 w 39190"/>
                <a:gd name="connsiteY15" fmla="*/ 41804 h 86995"/>
                <a:gd name="connsiteX16" fmla="*/ 31043 w 39190"/>
                <a:gd name="connsiteY16" fmla="*/ 45940 h 86995"/>
                <a:gd name="connsiteX17" fmla="*/ 18752 w 39190"/>
                <a:gd name="connsiteY17" fmla="*/ 56926 h 86995"/>
                <a:gd name="connsiteX18" fmla="*/ 0 w 39190"/>
                <a:gd name="connsiteY18" fmla="*/ 37148 h 86995"/>
                <a:gd name="connsiteX19" fmla="*/ 2196 w 39190"/>
                <a:gd name="connsiteY19" fmla="*/ 35468 h 86995"/>
                <a:gd name="connsiteX20" fmla="*/ 4525 w 39190"/>
                <a:gd name="connsiteY20" fmla="*/ 37536 h 86995"/>
                <a:gd name="connsiteX21" fmla="*/ 18363 w 39190"/>
                <a:gd name="connsiteY21" fmla="*/ 53307 h 86995"/>
                <a:gd name="connsiteX22" fmla="*/ 21597 w 39190"/>
                <a:gd name="connsiteY22" fmla="*/ 48784 h 86995"/>
                <a:gd name="connsiteX23" fmla="*/ 17593 w 39190"/>
                <a:gd name="connsiteY23" fmla="*/ 35856 h 86995"/>
                <a:gd name="connsiteX24" fmla="*/ 9440 w 39190"/>
                <a:gd name="connsiteY24" fmla="*/ 15041 h 869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9190" h="86995">
                  <a:moveTo>
                    <a:pt x="35829" y="80712"/>
                  </a:moveTo>
                  <a:cubicBezTo>
                    <a:pt x="35829" y="82780"/>
                    <a:pt x="34276" y="85624"/>
                    <a:pt x="30655" y="85624"/>
                  </a:cubicBezTo>
                  <a:cubicBezTo>
                    <a:pt x="27160" y="85624"/>
                    <a:pt x="23411" y="82265"/>
                    <a:pt x="23411" y="78518"/>
                  </a:cubicBezTo>
                  <a:cubicBezTo>
                    <a:pt x="23411" y="76317"/>
                    <a:pt x="25091" y="73601"/>
                    <a:pt x="28586" y="73601"/>
                  </a:cubicBezTo>
                  <a:cubicBezTo>
                    <a:pt x="32335" y="73601"/>
                    <a:pt x="35829" y="77220"/>
                    <a:pt x="35829" y="80712"/>
                  </a:cubicBezTo>
                  <a:close/>
                  <a:moveTo>
                    <a:pt x="9440" y="15041"/>
                  </a:moveTo>
                  <a:cubicBezTo>
                    <a:pt x="8924" y="13362"/>
                    <a:pt x="8281" y="11810"/>
                    <a:pt x="8281" y="9614"/>
                  </a:cubicBezTo>
                  <a:cubicBezTo>
                    <a:pt x="8281" y="3538"/>
                    <a:pt x="13450" y="-1372"/>
                    <a:pt x="20566" y="-1372"/>
                  </a:cubicBezTo>
                  <a:cubicBezTo>
                    <a:pt x="33499" y="-1372"/>
                    <a:pt x="39190" y="16466"/>
                    <a:pt x="39190" y="18406"/>
                  </a:cubicBezTo>
                  <a:cubicBezTo>
                    <a:pt x="39190" y="20085"/>
                    <a:pt x="37509" y="20085"/>
                    <a:pt x="37122" y="20085"/>
                  </a:cubicBezTo>
                  <a:cubicBezTo>
                    <a:pt x="35308" y="20085"/>
                    <a:pt x="35180" y="19309"/>
                    <a:pt x="34665" y="17885"/>
                  </a:cubicBezTo>
                  <a:cubicBezTo>
                    <a:pt x="31686" y="7546"/>
                    <a:pt x="25996" y="2248"/>
                    <a:pt x="20954" y="2248"/>
                  </a:cubicBezTo>
                  <a:cubicBezTo>
                    <a:pt x="18363" y="2248"/>
                    <a:pt x="17721" y="3926"/>
                    <a:pt x="17721" y="6770"/>
                  </a:cubicBezTo>
                  <a:cubicBezTo>
                    <a:pt x="17721" y="9742"/>
                    <a:pt x="18624" y="12198"/>
                    <a:pt x="19789" y="15041"/>
                  </a:cubicBezTo>
                  <a:cubicBezTo>
                    <a:pt x="21081" y="18533"/>
                    <a:pt x="22507" y="22025"/>
                    <a:pt x="23927" y="25385"/>
                  </a:cubicBezTo>
                  <a:cubicBezTo>
                    <a:pt x="25091" y="28489"/>
                    <a:pt x="29750" y="40252"/>
                    <a:pt x="30266" y="41804"/>
                  </a:cubicBezTo>
                  <a:cubicBezTo>
                    <a:pt x="30655" y="43096"/>
                    <a:pt x="31043" y="44648"/>
                    <a:pt x="31043" y="45940"/>
                  </a:cubicBezTo>
                  <a:cubicBezTo>
                    <a:pt x="31043" y="52015"/>
                    <a:pt x="25868" y="56926"/>
                    <a:pt x="18752" y="56926"/>
                  </a:cubicBezTo>
                  <a:cubicBezTo>
                    <a:pt x="5951" y="56926"/>
                    <a:pt x="0" y="39348"/>
                    <a:pt x="0" y="37148"/>
                  </a:cubicBezTo>
                  <a:cubicBezTo>
                    <a:pt x="0" y="35468"/>
                    <a:pt x="1814" y="35468"/>
                    <a:pt x="2196" y="35468"/>
                  </a:cubicBezTo>
                  <a:cubicBezTo>
                    <a:pt x="4010" y="35468"/>
                    <a:pt x="4137" y="36117"/>
                    <a:pt x="4525" y="37536"/>
                  </a:cubicBezTo>
                  <a:cubicBezTo>
                    <a:pt x="7893" y="48656"/>
                    <a:pt x="13583" y="53307"/>
                    <a:pt x="18363" y="53307"/>
                  </a:cubicBezTo>
                  <a:cubicBezTo>
                    <a:pt x="20438" y="53307"/>
                    <a:pt x="21597" y="52276"/>
                    <a:pt x="21597" y="48784"/>
                  </a:cubicBezTo>
                  <a:cubicBezTo>
                    <a:pt x="21597" y="45812"/>
                    <a:pt x="20827" y="43872"/>
                    <a:pt x="17593" y="35856"/>
                  </a:cubicBezTo>
                  <a:lnTo>
                    <a:pt x="9440" y="15041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232" name="任意多边形: 形状 1231">
              <a:extLst>
                <a:ext uri="{FF2B5EF4-FFF2-40B4-BE49-F238E27FC236}">
                  <a16:creationId xmlns:a16="http://schemas.microsoft.com/office/drawing/2014/main" id="{CB76301E-56D8-3646-330A-95C89C01ED6A}"/>
                </a:ext>
              </a:extLst>
            </p:cNvPr>
            <p:cNvSpPr/>
            <p:nvPr>
              <p:custDataLst>
                <p:tags r:id="rId42"/>
              </p:custDataLst>
            </p:nvPr>
          </p:nvSpPr>
          <p:spPr>
            <a:xfrm flipV="1">
              <a:off x="13600165" y="-8120488"/>
              <a:ext cx="123202" cy="122957"/>
            </a:xfrm>
            <a:custGeom>
              <a:avLst/>
              <a:gdLst>
                <a:gd name="connsiteX0" fmla="*/ 123203 w 123202"/>
                <a:gd name="connsiteY0" fmla="*/ 60103 h 122957"/>
                <a:gd name="connsiteX1" fmla="*/ 61697 w 123202"/>
                <a:gd name="connsiteY1" fmla="*/ 121582 h 122957"/>
                <a:gd name="connsiteX2" fmla="*/ 0 w 123202"/>
                <a:gd name="connsiteY2" fmla="*/ 60103 h 122957"/>
                <a:gd name="connsiteX3" fmla="*/ 61511 w 123202"/>
                <a:gd name="connsiteY3" fmla="*/ -1375 h 122957"/>
                <a:gd name="connsiteX4" fmla="*/ 123203 w 123202"/>
                <a:gd name="connsiteY4" fmla="*/ 60103 h 122957"/>
                <a:gd name="connsiteX5" fmla="*/ 24935 w 123202"/>
                <a:gd name="connsiteY5" fmla="*/ 99793 h 122957"/>
                <a:gd name="connsiteX6" fmla="*/ 23278 w 123202"/>
                <a:gd name="connsiteY6" fmla="*/ 101826 h 122957"/>
                <a:gd name="connsiteX7" fmla="*/ 61511 w 123202"/>
                <a:gd name="connsiteY7" fmla="*/ 116966 h 122957"/>
                <a:gd name="connsiteX8" fmla="*/ 100116 w 123202"/>
                <a:gd name="connsiteY8" fmla="*/ 101826 h 122957"/>
                <a:gd name="connsiteX9" fmla="*/ 61697 w 123202"/>
                <a:gd name="connsiteY9" fmla="*/ 63242 h 122957"/>
                <a:gd name="connsiteX10" fmla="*/ 24935 w 123202"/>
                <a:gd name="connsiteY10" fmla="*/ 99793 h 122957"/>
                <a:gd name="connsiteX11" fmla="*/ 19581 w 123202"/>
                <a:gd name="connsiteY11" fmla="*/ 21519 h 122957"/>
                <a:gd name="connsiteX12" fmla="*/ 4618 w 123202"/>
                <a:gd name="connsiteY12" fmla="*/ 60103 h 122957"/>
                <a:gd name="connsiteX13" fmla="*/ 19581 w 123202"/>
                <a:gd name="connsiteY13" fmla="*/ 98687 h 122957"/>
                <a:gd name="connsiteX14" fmla="*/ 58186 w 123202"/>
                <a:gd name="connsiteY14" fmla="*/ 60103 h 122957"/>
                <a:gd name="connsiteX15" fmla="*/ 19581 w 123202"/>
                <a:gd name="connsiteY15" fmla="*/ 21519 h 122957"/>
                <a:gd name="connsiteX16" fmla="*/ 103443 w 123202"/>
                <a:gd name="connsiteY16" fmla="*/ 98687 h 122957"/>
                <a:gd name="connsiteX17" fmla="*/ 118590 w 123202"/>
                <a:gd name="connsiteY17" fmla="*/ 60103 h 122957"/>
                <a:gd name="connsiteX18" fmla="*/ 103628 w 123202"/>
                <a:gd name="connsiteY18" fmla="*/ 21519 h 122957"/>
                <a:gd name="connsiteX19" fmla="*/ 65018 w 123202"/>
                <a:gd name="connsiteY19" fmla="*/ 60103 h 122957"/>
                <a:gd name="connsiteX20" fmla="*/ 103443 w 123202"/>
                <a:gd name="connsiteY20" fmla="*/ 98687 h 122957"/>
                <a:gd name="connsiteX21" fmla="*/ 98268 w 123202"/>
                <a:gd name="connsiteY21" fmla="*/ 20412 h 122957"/>
                <a:gd name="connsiteX22" fmla="*/ 99931 w 123202"/>
                <a:gd name="connsiteY22" fmla="*/ 18380 h 122957"/>
                <a:gd name="connsiteX23" fmla="*/ 61697 w 123202"/>
                <a:gd name="connsiteY23" fmla="*/ 3241 h 122957"/>
                <a:gd name="connsiteX24" fmla="*/ 23092 w 123202"/>
                <a:gd name="connsiteY24" fmla="*/ 18380 h 122957"/>
                <a:gd name="connsiteX25" fmla="*/ 61511 w 123202"/>
                <a:gd name="connsiteY25" fmla="*/ 56964 h 122957"/>
                <a:gd name="connsiteX26" fmla="*/ 98268 w 123202"/>
                <a:gd name="connsiteY26" fmla="*/ 20412 h 122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23202" h="122957">
                  <a:moveTo>
                    <a:pt x="123203" y="60103"/>
                  </a:moveTo>
                  <a:cubicBezTo>
                    <a:pt x="123203" y="94070"/>
                    <a:pt x="95498" y="121582"/>
                    <a:pt x="61697" y="121582"/>
                  </a:cubicBezTo>
                  <a:cubicBezTo>
                    <a:pt x="27340" y="121582"/>
                    <a:pt x="0" y="93701"/>
                    <a:pt x="0" y="60103"/>
                  </a:cubicBezTo>
                  <a:cubicBezTo>
                    <a:pt x="0" y="26135"/>
                    <a:pt x="27710" y="-1375"/>
                    <a:pt x="61511" y="-1375"/>
                  </a:cubicBezTo>
                  <a:cubicBezTo>
                    <a:pt x="95869" y="-1375"/>
                    <a:pt x="123203" y="26506"/>
                    <a:pt x="123203" y="60103"/>
                  </a:cubicBezTo>
                  <a:close/>
                  <a:moveTo>
                    <a:pt x="24935" y="99793"/>
                  </a:moveTo>
                  <a:cubicBezTo>
                    <a:pt x="24570" y="100164"/>
                    <a:pt x="23278" y="101456"/>
                    <a:pt x="23278" y="101826"/>
                  </a:cubicBezTo>
                  <a:cubicBezTo>
                    <a:pt x="23278" y="102561"/>
                    <a:pt x="38234" y="116966"/>
                    <a:pt x="61511" y="116966"/>
                  </a:cubicBezTo>
                  <a:cubicBezTo>
                    <a:pt x="67978" y="116966"/>
                    <a:pt x="84969" y="116039"/>
                    <a:pt x="100116" y="101826"/>
                  </a:cubicBezTo>
                  <a:lnTo>
                    <a:pt x="61697" y="63242"/>
                  </a:lnTo>
                  <a:lnTo>
                    <a:pt x="24935" y="99793"/>
                  </a:lnTo>
                  <a:close/>
                  <a:moveTo>
                    <a:pt x="19581" y="21519"/>
                  </a:moveTo>
                  <a:cubicBezTo>
                    <a:pt x="8315" y="34069"/>
                    <a:pt x="4618" y="48288"/>
                    <a:pt x="4618" y="60103"/>
                  </a:cubicBezTo>
                  <a:cubicBezTo>
                    <a:pt x="4618" y="74315"/>
                    <a:pt x="9973" y="87794"/>
                    <a:pt x="19581" y="98687"/>
                  </a:cubicBezTo>
                  <a:lnTo>
                    <a:pt x="58186" y="60103"/>
                  </a:lnTo>
                  <a:lnTo>
                    <a:pt x="19581" y="21519"/>
                  </a:lnTo>
                  <a:close/>
                  <a:moveTo>
                    <a:pt x="103443" y="98687"/>
                  </a:moveTo>
                  <a:cubicBezTo>
                    <a:pt x="112309" y="89270"/>
                    <a:pt x="118590" y="75242"/>
                    <a:pt x="118590" y="60103"/>
                  </a:cubicBezTo>
                  <a:cubicBezTo>
                    <a:pt x="118590" y="45890"/>
                    <a:pt x="113231" y="32413"/>
                    <a:pt x="103628" y="21519"/>
                  </a:cubicBezTo>
                  <a:lnTo>
                    <a:pt x="65018" y="60103"/>
                  </a:lnTo>
                  <a:lnTo>
                    <a:pt x="103443" y="98687"/>
                  </a:lnTo>
                  <a:close/>
                  <a:moveTo>
                    <a:pt x="98268" y="20412"/>
                  </a:moveTo>
                  <a:cubicBezTo>
                    <a:pt x="98639" y="20042"/>
                    <a:pt x="99931" y="18751"/>
                    <a:pt x="99931" y="18380"/>
                  </a:cubicBezTo>
                  <a:cubicBezTo>
                    <a:pt x="99931" y="17644"/>
                    <a:pt x="84969" y="3241"/>
                    <a:pt x="61697" y="3241"/>
                  </a:cubicBezTo>
                  <a:cubicBezTo>
                    <a:pt x="55230" y="3241"/>
                    <a:pt x="38234" y="4167"/>
                    <a:pt x="23092" y="18380"/>
                  </a:cubicBezTo>
                  <a:lnTo>
                    <a:pt x="61511" y="56964"/>
                  </a:lnTo>
                  <a:lnTo>
                    <a:pt x="98268" y="20412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233" name="任意多边形: 形状 1232">
              <a:extLst>
                <a:ext uri="{FF2B5EF4-FFF2-40B4-BE49-F238E27FC236}">
                  <a16:creationId xmlns:a16="http://schemas.microsoft.com/office/drawing/2014/main" id="{7D7CB5E2-80C5-C9B3-665A-5043E8117FE0}"/>
                </a:ext>
              </a:extLst>
            </p:cNvPr>
            <p:cNvSpPr/>
            <p:nvPr>
              <p:custDataLst>
                <p:tags r:id="rId43"/>
              </p:custDataLst>
            </p:nvPr>
          </p:nvSpPr>
          <p:spPr>
            <a:xfrm flipV="1">
              <a:off x="13791107" y="-8138754"/>
              <a:ext cx="61505" cy="17166"/>
            </a:xfrm>
            <a:custGeom>
              <a:avLst/>
              <a:gdLst>
                <a:gd name="connsiteX0" fmla="*/ 61506 w 61505"/>
                <a:gd name="connsiteY0" fmla="*/ 13015 h 17166"/>
                <a:gd name="connsiteX1" fmla="*/ 58551 w 61505"/>
                <a:gd name="connsiteY1" fmla="*/ 15784 h 17166"/>
                <a:gd name="connsiteX2" fmla="*/ 43409 w 61505"/>
                <a:gd name="connsiteY2" fmla="*/ 6922 h 17166"/>
                <a:gd name="connsiteX3" fmla="*/ 31402 w 61505"/>
                <a:gd name="connsiteY3" fmla="*/ 11538 h 17166"/>
                <a:gd name="connsiteX4" fmla="*/ 19946 w 61505"/>
                <a:gd name="connsiteY4" fmla="*/ 15784 h 17166"/>
                <a:gd name="connsiteX5" fmla="*/ 0 w 61505"/>
                <a:gd name="connsiteY5" fmla="*/ 1385 h 17166"/>
                <a:gd name="connsiteX6" fmla="*/ 2955 w 61505"/>
                <a:gd name="connsiteY6" fmla="*/ -1383 h 17166"/>
                <a:gd name="connsiteX7" fmla="*/ 18103 w 61505"/>
                <a:gd name="connsiteY7" fmla="*/ 7477 h 17166"/>
                <a:gd name="connsiteX8" fmla="*/ 30104 w 61505"/>
                <a:gd name="connsiteY8" fmla="*/ 2862 h 17166"/>
                <a:gd name="connsiteX9" fmla="*/ 41560 w 61505"/>
                <a:gd name="connsiteY9" fmla="*/ -1383 h 17166"/>
                <a:gd name="connsiteX10" fmla="*/ 61506 w 61505"/>
                <a:gd name="connsiteY10" fmla="*/ 13015 h 171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1505" h="17166">
                  <a:moveTo>
                    <a:pt x="61506" y="13015"/>
                  </a:moveTo>
                  <a:lnTo>
                    <a:pt x="58551" y="15784"/>
                  </a:lnTo>
                  <a:cubicBezTo>
                    <a:pt x="58551" y="15598"/>
                    <a:pt x="51533" y="6922"/>
                    <a:pt x="43409" y="6922"/>
                  </a:cubicBezTo>
                  <a:cubicBezTo>
                    <a:pt x="39156" y="6922"/>
                    <a:pt x="34537" y="9690"/>
                    <a:pt x="31402" y="11538"/>
                  </a:cubicBezTo>
                  <a:cubicBezTo>
                    <a:pt x="26413" y="14492"/>
                    <a:pt x="23086" y="15784"/>
                    <a:pt x="19946" y="15784"/>
                  </a:cubicBezTo>
                  <a:cubicBezTo>
                    <a:pt x="12928" y="15784"/>
                    <a:pt x="9417" y="11723"/>
                    <a:pt x="0" y="1385"/>
                  </a:cubicBezTo>
                  <a:lnTo>
                    <a:pt x="2955" y="-1383"/>
                  </a:lnTo>
                  <a:cubicBezTo>
                    <a:pt x="2955" y="-1198"/>
                    <a:pt x="9973" y="7477"/>
                    <a:pt x="18103" y="7477"/>
                  </a:cubicBezTo>
                  <a:cubicBezTo>
                    <a:pt x="22351" y="7477"/>
                    <a:pt x="26969" y="4709"/>
                    <a:pt x="30104" y="2862"/>
                  </a:cubicBezTo>
                  <a:cubicBezTo>
                    <a:pt x="35093" y="-91"/>
                    <a:pt x="38419" y="-1383"/>
                    <a:pt x="41560" y="-1383"/>
                  </a:cubicBezTo>
                  <a:cubicBezTo>
                    <a:pt x="48578" y="-1383"/>
                    <a:pt x="52089" y="2677"/>
                    <a:pt x="61506" y="13015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234" name="任意多边形: 形状 1233">
              <a:extLst>
                <a:ext uri="{FF2B5EF4-FFF2-40B4-BE49-F238E27FC236}">
                  <a16:creationId xmlns:a16="http://schemas.microsoft.com/office/drawing/2014/main" id="{2F373E1E-0894-DE24-0816-AF40B2D1B39B}"/>
                </a:ext>
              </a:extLst>
            </p:cNvPr>
            <p:cNvSpPr/>
            <p:nvPr>
              <p:custDataLst>
                <p:tags r:id="rId44"/>
              </p:custDataLst>
            </p:nvPr>
          </p:nvSpPr>
          <p:spPr>
            <a:xfrm flipV="1">
              <a:off x="13781771" y="-8096486"/>
              <a:ext cx="81278" cy="84736"/>
            </a:xfrm>
            <a:custGeom>
              <a:avLst/>
              <a:gdLst>
                <a:gd name="connsiteX0" fmla="*/ 59478 w 81278"/>
                <a:gd name="connsiteY0" fmla="*/ 74866 h 84736"/>
                <a:gd name="connsiteX1" fmla="*/ 55787 w 81278"/>
                <a:gd name="connsiteY1" fmla="*/ 66375 h 84736"/>
                <a:gd name="connsiteX2" fmla="*/ 67237 w 81278"/>
                <a:gd name="connsiteY2" fmla="*/ 54745 h 84736"/>
                <a:gd name="connsiteX3" fmla="*/ 78873 w 81278"/>
                <a:gd name="connsiteY3" fmla="*/ 66375 h 84736"/>
                <a:gd name="connsiteX4" fmla="*/ 46735 w 81278"/>
                <a:gd name="connsiteY4" fmla="*/ 83362 h 84736"/>
                <a:gd name="connsiteX5" fmla="*/ 0 w 81278"/>
                <a:gd name="connsiteY5" fmla="*/ 40713 h 84736"/>
                <a:gd name="connsiteX6" fmla="*/ 45814 w 81278"/>
                <a:gd name="connsiteY6" fmla="*/ -1375 h 84736"/>
                <a:gd name="connsiteX7" fmla="*/ 81278 w 81278"/>
                <a:gd name="connsiteY7" fmla="*/ 21328 h 84736"/>
                <a:gd name="connsiteX8" fmla="*/ 76845 w 81278"/>
                <a:gd name="connsiteY8" fmla="*/ 23917 h 84736"/>
                <a:gd name="connsiteX9" fmla="*/ 72412 w 81278"/>
                <a:gd name="connsiteY9" fmla="*/ 21148 h 84736"/>
                <a:gd name="connsiteX10" fmla="*/ 49320 w 81278"/>
                <a:gd name="connsiteY10" fmla="*/ 6009 h 84736"/>
                <a:gd name="connsiteX11" fmla="*/ 23643 w 81278"/>
                <a:gd name="connsiteY11" fmla="*/ 41640 h 84736"/>
                <a:gd name="connsiteX12" fmla="*/ 47471 w 81278"/>
                <a:gd name="connsiteY12" fmla="*/ 75978 h 84736"/>
                <a:gd name="connsiteX13" fmla="*/ 59478 w 81278"/>
                <a:gd name="connsiteY13" fmla="*/ 74866 h 8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1278" h="84736">
                  <a:moveTo>
                    <a:pt x="59478" y="74866"/>
                  </a:moveTo>
                  <a:cubicBezTo>
                    <a:pt x="56157" y="71912"/>
                    <a:pt x="55787" y="68038"/>
                    <a:pt x="55787" y="66375"/>
                  </a:cubicBezTo>
                  <a:cubicBezTo>
                    <a:pt x="55787" y="58255"/>
                    <a:pt x="62248" y="54745"/>
                    <a:pt x="67237" y="54745"/>
                  </a:cubicBezTo>
                  <a:cubicBezTo>
                    <a:pt x="72962" y="54745"/>
                    <a:pt x="78873" y="58621"/>
                    <a:pt x="78873" y="66375"/>
                  </a:cubicBezTo>
                  <a:cubicBezTo>
                    <a:pt x="78873" y="82256"/>
                    <a:pt x="57450" y="83362"/>
                    <a:pt x="46735" y="83362"/>
                  </a:cubicBezTo>
                  <a:cubicBezTo>
                    <a:pt x="13670" y="83362"/>
                    <a:pt x="0" y="62130"/>
                    <a:pt x="0" y="40713"/>
                  </a:cubicBezTo>
                  <a:cubicBezTo>
                    <a:pt x="0" y="16162"/>
                    <a:pt x="17367" y="-1375"/>
                    <a:pt x="45814" y="-1375"/>
                  </a:cubicBezTo>
                  <a:cubicBezTo>
                    <a:pt x="75732" y="-1375"/>
                    <a:pt x="81278" y="20036"/>
                    <a:pt x="81278" y="21328"/>
                  </a:cubicBezTo>
                  <a:cubicBezTo>
                    <a:pt x="81278" y="23917"/>
                    <a:pt x="78688" y="23917"/>
                    <a:pt x="76845" y="23917"/>
                  </a:cubicBezTo>
                  <a:cubicBezTo>
                    <a:pt x="73519" y="23917"/>
                    <a:pt x="73334" y="23546"/>
                    <a:pt x="72412" y="21148"/>
                  </a:cubicBezTo>
                  <a:cubicBezTo>
                    <a:pt x="67608" y="9513"/>
                    <a:pt x="58742" y="6009"/>
                    <a:pt x="49320" y="6009"/>
                  </a:cubicBezTo>
                  <a:cubicBezTo>
                    <a:pt x="23643" y="6009"/>
                    <a:pt x="23643" y="33149"/>
                    <a:pt x="23643" y="41640"/>
                  </a:cubicBezTo>
                  <a:cubicBezTo>
                    <a:pt x="23643" y="51977"/>
                    <a:pt x="23643" y="75978"/>
                    <a:pt x="47471" y="75978"/>
                  </a:cubicBezTo>
                  <a:cubicBezTo>
                    <a:pt x="53938" y="75978"/>
                    <a:pt x="57079" y="75422"/>
                    <a:pt x="59478" y="74866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235" name="任意多边形: 形状 1234">
              <a:extLst>
                <a:ext uri="{FF2B5EF4-FFF2-40B4-BE49-F238E27FC236}">
                  <a16:creationId xmlns:a16="http://schemas.microsoft.com/office/drawing/2014/main" id="{A47A1470-E413-B52B-000E-FC66E62B054D}"/>
                </a:ext>
              </a:extLst>
            </p:cNvPr>
            <p:cNvSpPr/>
            <p:nvPr>
              <p:custDataLst>
                <p:tags r:id="rId45"/>
              </p:custDataLst>
            </p:nvPr>
          </p:nvSpPr>
          <p:spPr>
            <a:xfrm flipV="1">
              <a:off x="13877069" y="-8178814"/>
              <a:ext cx="203121" cy="91004"/>
            </a:xfrm>
            <a:custGeom>
              <a:avLst/>
              <a:gdLst>
                <a:gd name="connsiteX0" fmla="*/ 65962 w 203121"/>
                <a:gd name="connsiteY0" fmla="*/ 85741 h 91004"/>
                <a:gd name="connsiteX1" fmla="*/ 66478 w 203121"/>
                <a:gd name="connsiteY1" fmla="*/ 87814 h 91004"/>
                <a:gd name="connsiteX2" fmla="*/ 64409 w 203121"/>
                <a:gd name="connsiteY2" fmla="*/ 89621 h 91004"/>
                <a:gd name="connsiteX3" fmla="*/ 47853 w 203121"/>
                <a:gd name="connsiteY3" fmla="*/ 88330 h 91004"/>
                <a:gd name="connsiteX4" fmla="*/ 45008 w 203121"/>
                <a:gd name="connsiteY4" fmla="*/ 85358 h 91004"/>
                <a:gd name="connsiteX5" fmla="*/ 48369 w 203121"/>
                <a:gd name="connsiteY5" fmla="*/ 83546 h 91004"/>
                <a:gd name="connsiteX6" fmla="*/ 54581 w 203121"/>
                <a:gd name="connsiteY6" fmla="*/ 81606 h 91004"/>
                <a:gd name="connsiteX7" fmla="*/ 54060 w 203121"/>
                <a:gd name="connsiteY7" fmla="*/ 78762 h 91004"/>
                <a:gd name="connsiteX8" fmla="*/ 46688 w 203121"/>
                <a:gd name="connsiteY8" fmla="*/ 49288 h 91004"/>
                <a:gd name="connsiteX9" fmla="*/ 33366 w 203121"/>
                <a:gd name="connsiteY9" fmla="*/ 56916 h 91004"/>
                <a:gd name="connsiteX10" fmla="*/ 0 w 203121"/>
                <a:gd name="connsiteY10" fmla="*/ 20075 h 91004"/>
                <a:gd name="connsiteX11" fmla="*/ 19529 w 203121"/>
                <a:gd name="connsiteY11" fmla="*/ -1383 h 91004"/>
                <a:gd name="connsiteX12" fmla="*/ 37892 w 203121"/>
                <a:gd name="connsiteY12" fmla="*/ 7664 h 91004"/>
                <a:gd name="connsiteX13" fmla="*/ 51214 w 203121"/>
                <a:gd name="connsiteY13" fmla="*/ -1383 h 91004"/>
                <a:gd name="connsiteX14" fmla="*/ 61437 w 203121"/>
                <a:gd name="connsiteY14" fmla="*/ 5468 h 91004"/>
                <a:gd name="connsiteX15" fmla="*/ 65962 w 203121"/>
                <a:gd name="connsiteY15" fmla="*/ 18395 h 91004"/>
                <a:gd name="connsiteX16" fmla="*/ 63893 w 203121"/>
                <a:gd name="connsiteY16" fmla="*/ 20075 h 91004"/>
                <a:gd name="connsiteX17" fmla="*/ 61048 w 203121"/>
                <a:gd name="connsiteY17" fmla="*/ 16067 h 91004"/>
                <a:gd name="connsiteX18" fmla="*/ 51603 w 203121"/>
                <a:gd name="connsiteY18" fmla="*/ 2236 h 91004"/>
                <a:gd name="connsiteX19" fmla="*/ 47337 w 203121"/>
                <a:gd name="connsiteY19" fmla="*/ 8566 h 91004"/>
                <a:gd name="connsiteX20" fmla="*/ 47981 w 203121"/>
                <a:gd name="connsiteY20" fmla="*/ 13872 h 91004"/>
                <a:gd name="connsiteX21" fmla="*/ 65962 w 203121"/>
                <a:gd name="connsiteY21" fmla="*/ 85741 h 91004"/>
                <a:gd name="connsiteX22" fmla="*/ 38414 w 203121"/>
                <a:gd name="connsiteY22" fmla="*/ 16067 h 91004"/>
                <a:gd name="connsiteX23" fmla="*/ 31814 w 203121"/>
                <a:gd name="connsiteY23" fmla="*/ 7408 h 91004"/>
                <a:gd name="connsiteX24" fmla="*/ 19917 w 203121"/>
                <a:gd name="connsiteY24" fmla="*/ 2236 h 91004"/>
                <a:gd name="connsiteX25" fmla="*/ 10471 w 203121"/>
                <a:gd name="connsiteY25" fmla="*/ 14776 h 91004"/>
                <a:gd name="connsiteX26" fmla="*/ 17199 w 203121"/>
                <a:gd name="connsiteY26" fmla="*/ 41018 h 91004"/>
                <a:gd name="connsiteX27" fmla="*/ 33366 w 203121"/>
                <a:gd name="connsiteY27" fmla="*/ 53296 h 91004"/>
                <a:gd name="connsiteX28" fmla="*/ 44881 w 203121"/>
                <a:gd name="connsiteY28" fmla="*/ 42048 h 91004"/>
                <a:gd name="connsiteX29" fmla="*/ 44493 w 203121"/>
                <a:gd name="connsiteY29" fmla="*/ 40242 h 91004"/>
                <a:gd name="connsiteX30" fmla="*/ 38414 w 203121"/>
                <a:gd name="connsiteY30" fmla="*/ 16067 h 91004"/>
                <a:gd name="connsiteX31" fmla="*/ 97986 w 203121"/>
                <a:gd name="connsiteY31" fmla="*/ 29383 h 91004"/>
                <a:gd name="connsiteX32" fmla="*/ 118806 w 203121"/>
                <a:gd name="connsiteY32" fmla="*/ 32098 h 91004"/>
                <a:gd name="connsiteX33" fmla="*/ 130188 w 203121"/>
                <a:gd name="connsiteY33" fmla="*/ 45540 h 91004"/>
                <a:gd name="connsiteX34" fmla="*/ 114153 w 203121"/>
                <a:gd name="connsiteY34" fmla="*/ 56916 h 91004"/>
                <a:gd name="connsiteX35" fmla="*/ 77675 w 203121"/>
                <a:gd name="connsiteY35" fmla="*/ 22919 h 91004"/>
                <a:gd name="connsiteX36" fmla="*/ 100958 w 203121"/>
                <a:gd name="connsiteY36" fmla="*/ -1383 h 91004"/>
                <a:gd name="connsiteX37" fmla="*/ 133032 w 203121"/>
                <a:gd name="connsiteY37" fmla="*/ 13224 h 91004"/>
                <a:gd name="connsiteX38" fmla="*/ 130836 w 203121"/>
                <a:gd name="connsiteY38" fmla="*/ 15418 h 91004"/>
                <a:gd name="connsiteX39" fmla="*/ 128767 w 203121"/>
                <a:gd name="connsiteY39" fmla="*/ 14127 h 91004"/>
                <a:gd name="connsiteX40" fmla="*/ 101219 w 203121"/>
                <a:gd name="connsiteY40" fmla="*/ 2236 h 91004"/>
                <a:gd name="connsiteX41" fmla="*/ 88285 w 203121"/>
                <a:gd name="connsiteY41" fmla="*/ 17874 h 91004"/>
                <a:gd name="connsiteX42" fmla="*/ 89838 w 203121"/>
                <a:gd name="connsiteY42" fmla="*/ 29383 h 91004"/>
                <a:gd name="connsiteX43" fmla="*/ 97986 w 203121"/>
                <a:gd name="connsiteY43" fmla="*/ 29383 h 91004"/>
                <a:gd name="connsiteX44" fmla="*/ 90870 w 203121"/>
                <a:gd name="connsiteY44" fmla="*/ 33002 h 91004"/>
                <a:gd name="connsiteX45" fmla="*/ 114153 w 203121"/>
                <a:gd name="connsiteY45" fmla="*/ 53296 h 91004"/>
                <a:gd name="connsiteX46" fmla="*/ 124630 w 203121"/>
                <a:gd name="connsiteY46" fmla="*/ 45540 h 91004"/>
                <a:gd name="connsiteX47" fmla="*/ 97209 w 203121"/>
                <a:gd name="connsiteY47" fmla="*/ 33002 h 91004"/>
                <a:gd name="connsiteX48" fmla="*/ 90870 w 203121"/>
                <a:gd name="connsiteY48" fmla="*/ 33002 h 91004"/>
                <a:gd name="connsiteX49" fmla="*/ 195751 w 203121"/>
                <a:gd name="connsiteY49" fmla="*/ 49421 h 91004"/>
                <a:gd name="connsiteX50" fmla="*/ 189156 w 203121"/>
                <a:gd name="connsiteY50" fmla="*/ 42182 h 91004"/>
                <a:gd name="connsiteX51" fmla="*/ 194199 w 203121"/>
                <a:gd name="connsiteY51" fmla="*/ 37398 h 91004"/>
                <a:gd name="connsiteX52" fmla="*/ 201575 w 203121"/>
                <a:gd name="connsiteY52" fmla="*/ 45668 h 91004"/>
                <a:gd name="connsiteX53" fmla="*/ 184497 w 203121"/>
                <a:gd name="connsiteY53" fmla="*/ 56916 h 91004"/>
                <a:gd name="connsiteX54" fmla="*/ 147121 w 203121"/>
                <a:gd name="connsiteY54" fmla="*/ 21106 h 91004"/>
                <a:gd name="connsiteX55" fmla="*/ 171048 w 203121"/>
                <a:gd name="connsiteY55" fmla="*/ -1383 h 91004"/>
                <a:gd name="connsiteX56" fmla="*/ 203122 w 203121"/>
                <a:gd name="connsiteY56" fmla="*/ 13224 h 91004"/>
                <a:gd name="connsiteX57" fmla="*/ 200926 w 203121"/>
                <a:gd name="connsiteY57" fmla="*/ 15418 h 91004"/>
                <a:gd name="connsiteX58" fmla="*/ 198857 w 203121"/>
                <a:gd name="connsiteY58" fmla="*/ 14127 h 91004"/>
                <a:gd name="connsiteX59" fmla="*/ 171309 w 203121"/>
                <a:gd name="connsiteY59" fmla="*/ 2236 h 91004"/>
                <a:gd name="connsiteX60" fmla="*/ 157853 w 203121"/>
                <a:gd name="connsiteY60" fmla="*/ 16583 h 91004"/>
                <a:gd name="connsiteX61" fmla="*/ 166394 w 203121"/>
                <a:gd name="connsiteY61" fmla="*/ 43346 h 91004"/>
                <a:gd name="connsiteX62" fmla="*/ 184497 w 203121"/>
                <a:gd name="connsiteY62" fmla="*/ 53296 h 91004"/>
                <a:gd name="connsiteX63" fmla="*/ 195751 w 203121"/>
                <a:gd name="connsiteY63" fmla="*/ 49421 h 91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203121" h="91004">
                  <a:moveTo>
                    <a:pt x="65962" y="85741"/>
                  </a:moveTo>
                  <a:cubicBezTo>
                    <a:pt x="66090" y="86002"/>
                    <a:pt x="66478" y="87681"/>
                    <a:pt x="66478" y="87814"/>
                  </a:cubicBezTo>
                  <a:cubicBezTo>
                    <a:pt x="66478" y="88457"/>
                    <a:pt x="65962" y="89621"/>
                    <a:pt x="64409" y="89621"/>
                  </a:cubicBezTo>
                  <a:cubicBezTo>
                    <a:pt x="61819" y="89621"/>
                    <a:pt x="51087" y="88591"/>
                    <a:pt x="47853" y="88330"/>
                  </a:cubicBezTo>
                  <a:cubicBezTo>
                    <a:pt x="46816" y="88202"/>
                    <a:pt x="45008" y="88069"/>
                    <a:pt x="45008" y="85358"/>
                  </a:cubicBezTo>
                  <a:cubicBezTo>
                    <a:pt x="45008" y="83546"/>
                    <a:pt x="46816" y="83546"/>
                    <a:pt x="48369" y="83546"/>
                  </a:cubicBezTo>
                  <a:cubicBezTo>
                    <a:pt x="54581" y="83546"/>
                    <a:pt x="54581" y="82642"/>
                    <a:pt x="54581" y="81606"/>
                  </a:cubicBezTo>
                  <a:cubicBezTo>
                    <a:pt x="54581" y="80702"/>
                    <a:pt x="54321" y="79926"/>
                    <a:pt x="54060" y="78762"/>
                  </a:cubicBezTo>
                  <a:lnTo>
                    <a:pt x="46688" y="49288"/>
                  </a:lnTo>
                  <a:cubicBezTo>
                    <a:pt x="43971" y="53557"/>
                    <a:pt x="39573" y="56916"/>
                    <a:pt x="33366" y="56916"/>
                  </a:cubicBezTo>
                  <a:cubicBezTo>
                    <a:pt x="16811" y="56916"/>
                    <a:pt x="0" y="38690"/>
                    <a:pt x="0" y="20075"/>
                  </a:cubicBezTo>
                  <a:cubicBezTo>
                    <a:pt x="0" y="7536"/>
                    <a:pt x="8402" y="-1383"/>
                    <a:pt x="19529" y="-1383"/>
                  </a:cubicBezTo>
                  <a:cubicBezTo>
                    <a:pt x="26511" y="-1383"/>
                    <a:pt x="32717" y="2624"/>
                    <a:pt x="37892" y="7664"/>
                  </a:cubicBezTo>
                  <a:cubicBezTo>
                    <a:pt x="40349" y="-92"/>
                    <a:pt x="47853" y="-1383"/>
                    <a:pt x="51214" y="-1383"/>
                  </a:cubicBezTo>
                  <a:cubicBezTo>
                    <a:pt x="55873" y="-1383"/>
                    <a:pt x="59107" y="1460"/>
                    <a:pt x="61437" y="5468"/>
                  </a:cubicBezTo>
                  <a:cubicBezTo>
                    <a:pt x="64281" y="10508"/>
                    <a:pt x="65962" y="17874"/>
                    <a:pt x="65962" y="18395"/>
                  </a:cubicBezTo>
                  <a:cubicBezTo>
                    <a:pt x="65962" y="20075"/>
                    <a:pt x="64281" y="20075"/>
                    <a:pt x="63893" y="20075"/>
                  </a:cubicBezTo>
                  <a:cubicBezTo>
                    <a:pt x="62080" y="20075"/>
                    <a:pt x="61952" y="19559"/>
                    <a:pt x="61048" y="16067"/>
                  </a:cubicBezTo>
                  <a:cubicBezTo>
                    <a:pt x="59495" y="9864"/>
                    <a:pt x="57038" y="2236"/>
                    <a:pt x="51603" y="2236"/>
                  </a:cubicBezTo>
                  <a:cubicBezTo>
                    <a:pt x="48242" y="2236"/>
                    <a:pt x="47337" y="5080"/>
                    <a:pt x="47337" y="8566"/>
                  </a:cubicBezTo>
                  <a:cubicBezTo>
                    <a:pt x="47337" y="11028"/>
                    <a:pt x="47593" y="12186"/>
                    <a:pt x="47981" y="13872"/>
                  </a:cubicBezTo>
                  <a:lnTo>
                    <a:pt x="65962" y="85741"/>
                  </a:lnTo>
                  <a:close/>
                  <a:moveTo>
                    <a:pt x="38414" y="16067"/>
                  </a:moveTo>
                  <a:cubicBezTo>
                    <a:pt x="37504" y="12448"/>
                    <a:pt x="34658" y="9864"/>
                    <a:pt x="31814" y="7408"/>
                  </a:cubicBezTo>
                  <a:cubicBezTo>
                    <a:pt x="30648" y="6372"/>
                    <a:pt x="25480" y="2236"/>
                    <a:pt x="19917" y="2236"/>
                  </a:cubicBezTo>
                  <a:cubicBezTo>
                    <a:pt x="15130" y="2236"/>
                    <a:pt x="10471" y="5596"/>
                    <a:pt x="10471" y="14776"/>
                  </a:cubicBezTo>
                  <a:cubicBezTo>
                    <a:pt x="10471" y="21627"/>
                    <a:pt x="14226" y="35846"/>
                    <a:pt x="17199" y="41018"/>
                  </a:cubicBezTo>
                  <a:cubicBezTo>
                    <a:pt x="23150" y="51356"/>
                    <a:pt x="29745" y="53296"/>
                    <a:pt x="33366" y="53296"/>
                  </a:cubicBezTo>
                  <a:cubicBezTo>
                    <a:pt x="42418" y="53296"/>
                    <a:pt x="44881" y="43474"/>
                    <a:pt x="44881" y="42048"/>
                  </a:cubicBezTo>
                  <a:cubicBezTo>
                    <a:pt x="44881" y="41533"/>
                    <a:pt x="44620" y="40630"/>
                    <a:pt x="44493" y="40242"/>
                  </a:cubicBezTo>
                  <a:lnTo>
                    <a:pt x="38414" y="16067"/>
                  </a:lnTo>
                  <a:close/>
                  <a:moveTo>
                    <a:pt x="97986" y="29383"/>
                  </a:moveTo>
                  <a:cubicBezTo>
                    <a:pt x="101608" y="29383"/>
                    <a:pt x="111824" y="29643"/>
                    <a:pt x="118806" y="32098"/>
                  </a:cubicBezTo>
                  <a:cubicBezTo>
                    <a:pt x="128380" y="35458"/>
                    <a:pt x="130188" y="41660"/>
                    <a:pt x="130188" y="45540"/>
                  </a:cubicBezTo>
                  <a:cubicBezTo>
                    <a:pt x="130188" y="52653"/>
                    <a:pt x="123077" y="56916"/>
                    <a:pt x="114153" y="56916"/>
                  </a:cubicBezTo>
                  <a:cubicBezTo>
                    <a:pt x="98629" y="56916"/>
                    <a:pt x="77675" y="45026"/>
                    <a:pt x="77675" y="22919"/>
                  </a:cubicBezTo>
                  <a:cubicBezTo>
                    <a:pt x="77675" y="9864"/>
                    <a:pt x="85828" y="-1383"/>
                    <a:pt x="100958" y="-1383"/>
                  </a:cubicBezTo>
                  <a:cubicBezTo>
                    <a:pt x="122816" y="-1383"/>
                    <a:pt x="133032" y="11410"/>
                    <a:pt x="133032" y="13224"/>
                  </a:cubicBezTo>
                  <a:cubicBezTo>
                    <a:pt x="133032" y="14000"/>
                    <a:pt x="131873" y="15418"/>
                    <a:pt x="130836" y="15418"/>
                  </a:cubicBezTo>
                  <a:cubicBezTo>
                    <a:pt x="130060" y="15418"/>
                    <a:pt x="129799" y="15164"/>
                    <a:pt x="128767" y="14127"/>
                  </a:cubicBezTo>
                  <a:cubicBezTo>
                    <a:pt x="118679" y="2236"/>
                    <a:pt x="103543" y="2236"/>
                    <a:pt x="101219" y="2236"/>
                  </a:cubicBezTo>
                  <a:cubicBezTo>
                    <a:pt x="93454" y="2236"/>
                    <a:pt x="88285" y="7408"/>
                    <a:pt x="88285" y="17874"/>
                  </a:cubicBezTo>
                  <a:cubicBezTo>
                    <a:pt x="88285" y="19687"/>
                    <a:pt x="88285" y="22270"/>
                    <a:pt x="89838" y="29383"/>
                  </a:cubicBezTo>
                  <a:lnTo>
                    <a:pt x="97986" y="29383"/>
                  </a:lnTo>
                  <a:close/>
                  <a:moveTo>
                    <a:pt x="90870" y="33002"/>
                  </a:moveTo>
                  <a:cubicBezTo>
                    <a:pt x="96172" y="51744"/>
                    <a:pt x="110531" y="53296"/>
                    <a:pt x="114153" y="53296"/>
                  </a:cubicBezTo>
                  <a:cubicBezTo>
                    <a:pt x="119844" y="53296"/>
                    <a:pt x="124630" y="50452"/>
                    <a:pt x="124630" y="45540"/>
                  </a:cubicBezTo>
                  <a:cubicBezTo>
                    <a:pt x="124630" y="33002"/>
                    <a:pt x="102772" y="33002"/>
                    <a:pt x="97209" y="33002"/>
                  </a:cubicBezTo>
                  <a:lnTo>
                    <a:pt x="90870" y="33002"/>
                  </a:lnTo>
                  <a:close/>
                  <a:moveTo>
                    <a:pt x="195751" y="49421"/>
                  </a:moveTo>
                  <a:cubicBezTo>
                    <a:pt x="191098" y="48645"/>
                    <a:pt x="189156" y="45026"/>
                    <a:pt x="189156" y="42182"/>
                  </a:cubicBezTo>
                  <a:cubicBezTo>
                    <a:pt x="189156" y="38690"/>
                    <a:pt x="191875" y="37398"/>
                    <a:pt x="194199" y="37398"/>
                  </a:cubicBezTo>
                  <a:cubicBezTo>
                    <a:pt x="197043" y="37398"/>
                    <a:pt x="201575" y="39466"/>
                    <a:pt x="201575" y="45668"/>
                  </a:cubicBezTo>
                  <a:cubicBezTo>
                    <a:pt x="201575" y="54460"/>
                    <a:pt x="191486" y="56916"/>
                    <a:pt x="184497" y="56916"/>
                  </a:cubicBezTo>
                  <a:cubicBezTo>
                    <a:pt x="165097" y="56916"/>
                    <a:pt x="147121" y="39078"/>
                    <a:pt x="147121" y="21106"/>
                  </a:cubicBezTo>
                  <a:cubicBezTo>
                    <a:pt x="147121" y="9992"/>
                    <a:pt x="154881" y="-1383"/>
                    <a:pt x="171048" y="-1383"/>
                  </a:cubicBezTo>
                  <a:cubicBezTo>
                    <a:pt x="192906" y="-1383"/>
                    <a:pt x="203122" y="11410"/>
                    <a:pt x="203122" y="13224"/>
                  </a:cubicBezTo>
                  <a:cubicBezTo>
                    <a:pt x="203122" y="14000"/>
                    <a:pt x="201963" y="15418"/>
                    <a:pt x="200926" y="15418"/>
                  </a:cubicBezTo>
                  <a:cubicBezTo>
                    <a:pt x="200149" y="15418"/>
                    <a:pt x="199888" y="15164"/>
                    <a:pt x="198857" y="14127"/>
                  </a:cubicBezTo>
                  <a:cubicBezTo>
                    <a:pt x="188769" y="2236"/>
                    <a:pt x="173632" y="2236"/>
                    <a:pt x="171309" y="2236"/>
                  </a:cubicBezTo>
                  <a:cubicBezTo>
                    <a:pt x="161996" y="2236"/>
                    <a:pt x="157853" y="8566"/>
                    <a:pt x="157853" y="16583"/>
                  </a:cubicBezTo>
                  <a:cubicBezTo>
                    <a:pt x="157853" y="20335"/>
                    <a:pt x="159667" y="34421"/>
                    <a:pt x="166394" y="43346"/>
                  </a:cubicBezTo>
                  <a:cubicBezTo>
                    <a:pt x="171309" y="49676"/>
                    <a:pt x="178031" y="53296"/>
                    <a:pt x="184497" y="53296"/>
                  </a:cubicBezTo>
                  <a:cubicBezTo>
                    <a:pt x="186312" y="53296"/>
                    <a:pt x="192517" y="53041"/>
                    <a:pt x="195751" y="49421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236" name="任意多边形: 形状 1235">
              <a:extLst>
                <a:ext uri="{FF2B5EF4-FFF2-40B4-BE49-F238E27FC236}">
                  <a16:creationId xmlns:a16="http://schemas.microsoft.com/office/drawing/2014/main" id="{AD4BA249-A30E-47B3-4457-F7DF39296590}"/>
                </a:ext>
              </a:extLst>
            </p:cNvPr>
            <p:cNvSpPr/>
            <p:nvPr>
              <p:custDataLst>
                <p:tags r:id="rId46"/>
              </p:custDataLst>
            </p:nvPr>
          </p:nvSpPr>
          <p:spPr>
            <a:xfrm flipV="1">
              <a:off x="13875255" y="-8052912"/>
              <a:ext cx="39190" cy="86997"/>
            </a:xfrm>
            <a:custGeom>
              <a:avLst/>
              <a:gdLst>
                <a:gd name="connsiteX0" fmla="*/ 35829 w 39190"/>
                <a:gd name="connsiteY0" fmla="*/ 80715 h 86997"/>
                <a:gd name="connsiteX1" fmla="*/ 30654 w 39190"/>
                <a:gd name="connsiteY1" fmla="*/ 85627 h 86997"/>
                <a:gd name="connsiteX2" fmla="*/ 23411 w 39190"/>
                <a:gd name="connsiteY2" fmla="*/ 78521 h 86997"/>
                <a:gd name="connsiteX3" fmla="*/ 28586 w 39190"/>
                <a:gd name="connsiteY3" fmla="*/ 73604 h 86997"/>
                <a:gd name="connsiteX4" fmla="*/ 35829 w 39190"/>
                <a:gd name="connsiteY4" fmla="*/ 80715 h 86997"/>
                <a:gd name="connsiteX5" fmla="*/ 9440 w 39190"/>
                <a:gd name="connsiteY5" fmla="*/ 15043 h 86997"/>
                <a:gd name="connsiteX6" fmla="*/ 8281 w 39190"/>
                <a:gd name="connsiteY6" fmla="*/ 9617 h 86997"/>
                <a:gd name="connsiteX7" fmla="*/ 20566 w 39190"/>
                <a:gd name="connsiteY7" fmla="*/ -1370 h 86997"/>
                <a:gd name="connsiteX8" fmla="*/ 39190 w 39190"/>
                <a:gd name="connsiteY8" fmla="*/ 18409 h 86997"/>
                <a:gd name="connsiteX9" fmla="*/ 37121 w 39190"/>
                <a:gd name="connsiteY9" fmla="*/ 20089 h 86997"/>
                <a:gd name="connsiteX10" fmla="*/ 34664 w 39190"/>
                <a:gd name="connsiteY10" fmla="*/ 17887 h 86997"/>
                <a:gd name="connsiteX11" fmla="*/ 20954 w 39190"/>
                <a:gd name="connsiteY11" fmla="*/ 2250 h 86997"/>
                <a:gd name="connsiteX12" fmla="*/ 17721 w 39190"/>
                <a:gd name="connsiteY12" fmla="*/ 6773 h 86997"/>
                <a:gd name="connsiteX13" fmla="*/ 19789 w 39190"/>
                <a:gd name="connsiteY13" fmla="*/ 15043 h 86997"/>
                <a:gd name="connsiteX14" fmla="*/ 23927 w 39190"/>
                <a:gd name="connsiteY14" fmla="*/ 25388 h 86997"/>
                <a:gd name="connsiteX15" fmla="*/ 30266 w 39190"/>
                <a:gd name="connsiteY15" fmla="*/ 41807 h 86997"/>
                <a:gd name="connsiteX16" fmla="*/ 31042 w 39190"/>
                <a:gd name="connsiteY16" fmla="*/ 45943 h 86997"/>
                <a:gd name="connsiteX17" fmla="*/ 18752 w 39190"/>
                <a:gd name="connsiteY17" fmla="*/ 56929 h 86997"/>
                <a:gd name="connsiteX18" fmla="*/ 0 w 39190"/>
                <a:gd name="connsiteY18" fmla="*/ 37150 h 86997"/>
                <a:gd name="connsiteX19" fmla="*/ 2196 w 39190"/>
                <a:gd name="connsiteY19" fmla="*/ 35471 h 86997"/>
                <a:gd name="connsiteX20" fmla="*/ 4525 w 39190"/>
                <a:gd name="connsiteY20" fmla="*/ 37538 h 86997"/>
                <a:gd name="connsiteX21" fmla="*/ 18363 w 39190"/>
                <a:gd name="connsiteY21" fmla="*/ 53309 h 86997"/>
                <a:gd name="connsiteX22" fmla="*/ 21597 w 39190"/>
                <a:gd name="connsiteY22" fmla="*/ 48787 h 86997"/>
                <a:gd name="connsiteX23" fmla="*/ 17593 w 39190"/>
                <a:gd name="connsiteY23" fmla="*/ 35859 h 86997"/>
                <a:gd name="connsiteX24" fmla="*/ 9440 w 39190"/>
                <a:gd name="connsiteY24" fmla="*/ 15043 h 86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9190" h="86997">
                  <a:moveTo>
                    <a:pt x="35829" y="80715"/>
                  </a:moveTo>
                  <a:cubicBezTo>
                    <a:pt x="35829" y="82783"/>
                    <a:pt x="34276" y="85627"/>
                    <a:pt x="30654" y="85627"/>
                  </a:cubicBezTo>
                  <a:cubicBezTo>
                    <a:pt x="27160" y="85627"/>
                    <a:pt x="23411" y="82267"/>
                    <a:pt x="23411" y="78521"/>
                  </a:cubicBezTo>
                  <a:cubicBezTo>
                    <a:pt x="23411" y="76320"/>
                    <a:pt x="25091" y="73604"/>
                    <a:pt x="28586" y="73604"/>
                  </a:cubicBezTo>
                  <a:cubicBezTo>
                    <a:pt x="32335" y="73604"/>
                    <a:pt x="35829" y="77223"/>
                    <a:pt x="35829" y="80715"/>
                  </a:cubicBezTo>
                  <a:close/>
                  <a:moveTo>
                    <a:pt x="9440" y="15043"/>
                  </a:moveTo>
                  <a:cubicBezTo>
                    <a:pt x="8924" y="13365"/>
                    <a:pt x="8281" y="11812"/>
                    <a:pt x="8281" y="9617"/>
                  </a:cubicBezTo>
                  <a:cubicBezTo>
                    <a:pt x="8281" y="3542"/>
                    <a:pt x="13450" y="-1370"/>
                    <a:pt x="20566" y="-1370"/>
                  </a:cubicBezTo>
                  <a:cubicBezTo>
                    <a:pt x="33499" y="-1370"/>
                    <a:pt x="39190" y="16469"/>
                    <a:pt x="39190" y="18409"/>
                  </a:cubicBezTo>
                  <a:cubicBezTo>
                    <a:pt x="39190" y="20089"/>
                    <a:pt x="37509" y="20089"/>
                    <a:pt x="37121" y="20089"/>
                  </a:cubicBezTo>
                  <a:cubicBezTo>
                    <a:pt x="35308" y="20089"/>
                    <a:pt x="35180" y="19313"/>
                    <a:pt x="34664" y="17887"/>
                  </a:cubicBezTo>
                  <a:cubicBezTo>
                    <a:pt x="31686" y="7549"/>
                    <a:pt x="25995" y="2250"/>
                    <a:pt x="20954" y="2250"/>
                  </a:cubicBezTo>
                  <a:cubicBezTo>
                    <a:pt x="18363" y="2250"/>
                    <a:pt x="17721" y="3930"/>
                    <a:pt x="17721" y="6773"/>
                  </a:cubicBezTo>
                  <a:cubicBezTo>
                    <a:pt x="17721" y="9745"/>
                    <a:pt x="18624" y="12200"/>
                    <a:pt x="19789" y="15043"/>
                  </a:cubicBezTo>
                  <a:cubicBezTo>
                    <a:pt x="21081" y="18537"/>
                    <a:pt x="22507" y="22028"/>
                    <a:pt x="23927" y="25388"/>
                  </a:cubicBezTo>
                  <a:cubicBezTo>
                    <a:pt x="25091" y="28492"/>
                    <a:pt x="29750" y="40255"/>
                    <a:pt x="30266" y="41807"/>
                  </a:cubicBezTo>
                  <a:cubicBezTo>
                    <a:pt x="30654" y="43099"/>
                    <a:pt x="31042" y="44651"/>
                    <a:pt x="31042" y="45943"/>
                  </a:cubicBezTo>
                  <a:cubicBezTo>
                    <a:pt x="31042" y="52017"/>
                    <a:pt x="25868" y="56929"/>
                    <a:pt x="18752" y="56929"/>
                  </a:cubicBezTo>
                  <a:cubicBezTo>
                    <a:pt x="5951" y="56929"/>
                    <a:pt x="0" y="39351"/>
                    <a:pt x="0" y="37150"/>
                  </a:cubicBezTo>
                  <a:cubicBezTo>
                    <a:pt x="0" y="35471"/>
                    <a:pt x="1814" y="35471"/>
                    <a:pt x="2196" y="35471"/>
                  </a:cubicBezTo>
                  <a:cubicBezTo>
                    <a:pt x="4010" y="35471"/>
                    <a:pt x="4137" y="36120"/>
                    <a:pt x="4525" y="37538"/>
                  </a:cubicBezTo>
                  <a:cubicBezTo>
                    <a:pt x="7893" y="48659"/>
                    <a:pt x="13583" y="53309"/>
                    <a:pt x="18363" y="53309"/>
                  </a:cubicBezTo>
                  <a:cubicBezTo>
                    <a:pt x="20438" y="53309"/>
                    <a:pt x="21597" y="52279"/>
                    <a:pt x="21597" y="48787"/>
                  </a:cubicBezTo>
                  <a:cubicBezTo>
                    <a:pt x="21597" y="45815"/>
                    <a:pt x="20826" y="43875"/>
                    <a:pt x="17593" y="35859"/>
                  </a:cubicBezTo>
                  <a:lnTo>
                    <a:pt x="9440" y="15043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237" name="任意多边形: 形状 1236">
              <a:extLst>
                <a:ext uri="{FF2B5EF4-FFF2-40B4-BE49-F238E27FC236}">
                  <a16:creationId xmlns:a16="http://schemas.microsoft.com/office/drawing/2014/main" id="{9E5DE9CF-86C1-2078-BC1E-2149523D5E65}"/>
                </a:ext>
              </a:extLst>
            </p:cNvPr>
            <p:cNvSpPr/>
            <p:nvPr>
              <p:custDataLst>
                <p:tags r:id="rId47"/>
              </p:custDataLst>
            </p:nvPr>
          </p:nvSpPr>
          <p:spPr>
            <a:xfrm flipV="1">
              <a:off x="13935422" y="-8002756"/>
              <a:ext cx="87431" cy="6336"/>
            </a:xfrm>
            <a:custGeom>
              <a:avLst/>
              <a:gdLst>
                <a:gd name="connsiteX0" fmla="*/ 82257 w 87431"/>
                <a:gd name="connsiteY0" fmla="*/ -1369 h 6336"/>
                <a:gd name="connsiteX1" fmla="*/ 87432 w 87431"/>
                <a:gd name="connsiteY1" fmla="*/ 1736 h 6336"/>
                <a:gd name="connsiteX2" fmla="*/ 82257 w 87431"/>
                <a:gd name="connsiteY2" fmla="*/ 4968 h 6336"/>
                <a:gd name="connsiteX3" fmla="*/ 5169 w 87431"/>
                <a:gd name="connsiteY3" fmla="*/ 4968 h 6336"/>
                <a:gd name="connsiteX4" fmla="*/ 0 w 87431"/>
                <a:gd name="connsiteY4" fmla="*/ 1863 h 6336"/>
                <a:gd name="connsiteX5" fmla="*/ 5169 w 87431"/>
                <a:gd name="connsiteY5" fmla="*/ -1369 h 6336"/>
                <a:gd name="connsiteX6" fmla="*/ 82257 w 87431"/>
                <a:gd name="connsiteY6" fmla="*/ -1369 h 6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7431" h="6336">
                  <a:moveTo>
                    <a:pt x="82257" y="-1369"/>
                  </a:moveTo>
                  <a:cubicBezTo>
                    <a:pt x="84326" y="-1369"/>
                    <a:pt x="87432" y="-1369"/>
                    <a:pt x="87432" y="1736"/>
                  </a:cubicBezTo>
                  <a:cubicBezTo>
                    <a:pt x="87432" y="4968"/>
                    <a:pt x="84459" y="4968"/>
                    <a:pt x="82257" y="4968"/>
                  </a:cubicBezTo>
                  <a:lnTo>
                    <a:pt x="5169" y="4968"/>
                  </a:lnTo>
                  <a:cubicBezTo>
                    <a:pt x="3100" y="4968"/>
                    <a:pt x="0" y="4968"/>
                    <a:pt x="0" y="1863"/>
                  </a:cubicBezTo>
                  <a:cubicBezTo>
                    <a:pt x="0" y="-1369"/>
                    <a:pt x="2973" y="-1369"/>
                    <a:pt x="5169" y="-1369"/>
                  </a:cubicBezTo>
                  <a:lnTo>
                    <a:pt x="82257" y="-1369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238" name="任意多边形: 形状 1237">
              <a:extLst>
                <a:ext uri="{FF2B5EF4-FFF2-40B4-BE49-F238E27FC236}">
                  <a16:creationId xmlns:a16="http://schemas.microsoft.com/office/drawing/2014/main" id="{8C83D596-6995-59D1-E0EB-CA323A68A1D0}"/>
                </a:ext>
              </a:extLst>
            </p:cNvPr>
            <p:cNvSpPr/>
            <p:nvPr>
              <p:custDataLst>
                <p:tags r:id="rId48"/>
              </p:custDataLst>
            </p:nvPr>
          </p:nvSpPr>
          <p:spPr>
            <a:xfrm flipV="1">
              <a:off x="14051000" y="-8053039"/>
              <a:ext cx="47077" cy="85831"/>
            </a:xfrm>
            <a:custGeom>
              <a:avLst/>
              <a:gdLst>
                <a:gd name="connsiteX0" fmla="*/ 29229 w 47077"/>
                <a:gd name="connsiteY0" fmla="*/ 80849 h 85831"/>
                <a:gd name="connsiteX1" fmla="*/ 25352 w 47077"/>
                <a:gd name="connsiteY1" fmla="*/ 84462 h 85831"/>
                <a:gd name="connsiteX2" fmla="*/ 0 w 47077"/>
                <a:gd name="connsiteY2" fmla="*/ 76192 h 85831"/>
                <a:gd name="connsiteX3" fmla="*/ 0 w 47077"/>
                <a:gd name="connsiteY3" fmla="*/ 71536 h 85831"/>
                <a:gd name="connsiteX4" fmla="*/ 18752 w 47077"/>
                <a:gd name="connsiteY4" fmla="*/ 75156 h 85831"/>
                <a:gd name="connsiteX5" fmla="*/ 18752 w 47077"/>
                <a:gd name="connsiteY5" fmla="*/ 9229 h 85831"/>
                <a:gd name="connsiteX6" fmla="*/ 5818 w 47077"/>
                <a:gd name="connsiteY6" fmla="*/ 3287 h 85831"/>
                <a:gd name="connsiteX7" fmla="*/ 904 w 47077"/>
                <a:gd name="connsiteY7" fmla="*/ 3287 h 85831"/>
                <a:gd name="connsiteX8" fmla="*/ 904 w 47077"/>
                <a:gd name="connsiteY8" fmla="*/ -1370 h 85831"/>
                <a:gd name="connsiteX9" fmla="*/ 23927 w 47077"/>
                <a:gd name="connsiteY9" fmla="*/ -854 h 85831"/>
                <a:gd name="connsiteX10" fmla="*/ 47077 w 47077"/>
                <a:gd name="connsiteY10" fmla="*/ -1370 h 85831"/>
                <a:gd name="connsiteX11" fmla="*/ 47077 w 47077"/>
                <a:gd name="connsiteY11" fmla="*/ 3287 h 85831"/>
                <a:gd name="connsiteX12" fmla="*/ 42163 w 47077"/>
                <a:gd name="connsiteY12" fmla="*/ 3287 h 85831"/>
                <a:gd name="connsiteX13" fmla="*/ 29229 w 47077"/>
                <a:gd name="connsiteY13" fmla="*/ 9229 h 85831"/>
                <a:gd name="connsiteX14" fmla="*/ 29229 w 47077"/>
                <a:gd name="connsiteY14" fmla="*/ 80849 h 85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7077" h="85831">
                  <a:moveTo>
                    <a:pt x="29229" y="80849"/>
                  </a:moveTo>
                  <a:cubicBezTo>
                    <a:pt x="29229" y="84335"/>
                    <a:pt x="28974" y="84462"/>
                    <a:pt x="25352" y="84462"/>
                  </a:cubicBezTo>
                  <a:cubicBezTo>
                    <a:pt x="17071" y="76320"/>
                    <a:pt x="5302" y="76192"/>
                    <a:pt x="0" y="76192"/>
                  </a:cubicBezTo>
                  <a:lnTo>
                    <a:pt x="0" y="71536"/>
                  </a:lnTo>
                  <a:cubicBezTo>
                    <a:pt x="3106" y="71536"/>
                    <a:pt x="11642" y="71536"/>
                    <a:pt x="18752" y="75156"/>
                  </a:cubicBezTo>
                  <a:lnTo>
                    <a:pt x="18752" y="9229"/>
                  </a:lnTo>
                  <a:cubicBezTo>
                    <a:pt x="18752" y="4966"/>
                    <a:pt x="18752" y="3287"/>
                    <a:pt x="5818" y="3287"/>
                  </a:cubicBezTo>
                  <a:lnTo>
                    <a:pt x="904" y="3287"/>
                  </a:lnTo>
                  <a:lnTo>
                    <a:pt x="904" y="-1370"/>
                  </a:lnTo>
                  <a:cubicBezTo>
                    <a:pt x="3234" y="-1242"/>
                    <a:pt x="19140" y="-854"/>
                    <a:pt x="23927" y="-854"/>
                  </a:cubicBezTo>
                  <a:cubicBezTo>
                    <a:pt x="27937" y="-854"/>
                    <a:pt x="44232" y="-1242"/>
                    <a:pt x="47077" y="-1370"/>
                  </a:cubicBezTo>
                  <a:lnTo>
                    <a:pt x="47077" y="3287"/>
                  </a:lnTo>
                  <a:lnTo>
                    <a:pt x="42163" y="3287"/>
                  </a:lnTo>
                  <a:cubicBezTo>
                    <a:pt x="29229" y="3287"/>
                    <a:pt x="29229" y="4966"/>
                    <a:pt x="29229" y="9229"/>
                  </a:cubicBezTo>
                  <a:lnTo>
                    <a:pt x="29229" y="80849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803474319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灯片编号占位符 1">
            <a:extLst>
              <a:ext uri="{FF2B5EF4-FFF2-40B4-BE49-F238E27FC236}">
                <a16:creationId xmlns:a16="http://schemas.microsoft.com/office/drawing/2014/main" id="{A7F5B91A-F9F6-43EA-8B18-78F0970A092B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1D8FA19-E13B-4121-8BBF-5D41F5A04330}" type="slidenum">
              <a:rPr lang="zh-CN" altLang="en-US" smtClean="0"/>
              <a:t>26</a:t>
            </a:fld>
            <a:endParaRPr lang="zh-CN" altLang="en-US"/>
          </a:p>
        </p:txBody>
      </p:sp>
      <p:sp>
        <p:nvSpPr>
          <p:cNvPr id="4" name="文本框 3">
            <a:extLst>
              <a:ext uri="{FF2B5EF4-FFF2-40B4-BE49-F238E27FC236}">
                <a16:creationId xmlns:a16="http://schemas.microsoft.com/office/drawing/2014/main" id="{B824DBFA-2B32-45DB-A0F4-E7F8E2C62ED2}"/>
              </a:ext>
            </a:extLst>
          </p:cNvPr>
          <p:cNvSpPr txBox="1"/>
          <p:nvPr/>
        </p:nvSpPr>
        <p:spPr>
          <a:xfrm>
            <a:off x="1083365" y="1590844"/>
            <a:ext cx="8401197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altLang="zh-CN" sz="2400" dirty="0">
                <a:solidFill>
                  <a:srgbClr val="C00000"/>
                </a:solidFill>
                <a:latin typeface="Palatino"/>
              </a:rPr>
              <a:t>Generation </a:t>
            </a:r>
            <a:r>
              <a:rPr lang="en-US" altLang="zh-CN" sz="2400" dirty="0">
                <a:latin typeface="Palatino"/>
              </a:rPr>
              <a:t>using MLP</a:t>
            </a:r>
            <a:endParaRPr lang="zh-CN" altLang="en-US" sz="2400" dirty="0">
              <a:latin typeface="Palatino"/>
            </a:endParaRPr>
          </a:p>
        </p:txBody>
      </p:sp>
      <p:pic>
        <p:nvPicPr>
          <p:cNvPr id="5" name="图片 4">
            <a:extLst>
              <a:ext uri="{FF2B5EF4-FFF2-40B4-BE49-F238E27FC236}">
                <a16:creationId xmlns:a16="http://schemas.microsoft.com/office/drawing/2014/main" id="{E422D549-3EB9-4854-BDC1-03FDE4EA0886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8935"/>
          <a:stretch/>
        </p:blipFill>
        <p:spPr>
          <a:xfrm>
            <a:off x="6485298" y="3213069"/>
            <a:ext cx="3378701" cy="739717"/>
          </a:xfrm>
          <a:prstGeom prst="rect">
            <a:avLst/>
          </a:prstGeom>
        </p:spPr>
      </p:pic>
      <p:sp>
        <p:nvSpPr>
          <p:cNvPr id="10" name="文本框 81">
            <a:extLst>
              <a:ext uri="{FF2B5EF4-FFF2-40B4-BE49-F238E27FC236}">
                <a16:creationId xmlns:a16="http://schemas.microsoft.com/office/drawing/2014/main" id="{38C39529-11DC-4948-906F-70E89FEB1016}"/>
              </a:ext>
            </a:extLst>
          </p:cNvPr>
          <p:cNvSpPr txBox="1"/>
          <p:nvPr/>
        </p:nvSpPr>
        <p:spPr>
          <a:xfrm>
            <a:off x="339663" y="216205"/>
            <a:ext cx="7351643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3600" b="1" dirty="0">
                <a:latin typeface="Palatino"/>
              </a:rPr>
              <a:t>LSTM with Attention</a:t>
            </a:r>
          </a:p>
        </p:txBody>
      </p:sp>
      <p:pic>
        <p:nvPicPr>
          <p:cNvPr id="3" name="图形 2">
            <a:extLst>
              <a:ext uri="{FF2B5EF4-FFF2-40B4-BE49-F238E27FC236}">
                <a16:creationId xmlns:a16="http://schemas.microsoft.com/office/drawing/2014/main" id="{F9F035AC-52CA-35B3-0BB2-230AE7C8506F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79621" y="2200535"/>
            <a:ext cx="3736986" cy="349807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470369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灯片编号占位符 1">
            <a:extLst>
              <a:ext uri="{FF2B5EF4-FFF2-40B4-BE49-F238E27FC236}">
                <a16:creationId xmlns:a16="http://schemas.microsoft.com/office/drawing/2014/main" id="{A7F5B91A-F9F6-43EA-8B18-78F0970A092B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1D8FA19-E13B-4121-8BBF-5D41F5A04330}" type="slidenum">
              <a:rPr lang="zh-CN" altLang="en-US" smtClean="0"/>
              <a:t>27</a:t>
            </a:fld>
            <a:endParaRPr lang="zh-CN" altLang="en-US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4" name="object 4">
                <a:extLst>
                  <a:ext uri="{FF2B5EF4-FFF2-40B4-BE49-F238E27FC236}">
                    <a16:creationId xmlns:a16="http://schemas.microsoft.com/office/drawing/2014/main" id="{881619B5-2FD5-4F6F-9813-051CD766F5C9}"/>
                  </a:ext>
                </a:extLst>
              </p:cNvPr>
              <p:cNvSpPr txBox="1"/>
              <p:nvPr/>
            </p:nvSpPr>
            <p:spPr>
              <a:xfrm>
                <a:off x="2485038" y="1928775"/>
                <a:ext cx="8150878" cy="3107902"/>
              </a:xfrm>
              <a:prstGeom prst="rect">
                <a:avLst/>
              </a:prstGeom>
            </p:spPr>
            <p:txBody>
              <a:bodyPr vert="horz" wrap="square" lIns="0" tIns="73025" rIns="0" bIns="0" rtlCol="0">
                <a:spAutoFit/>
              </a:bodyPr>
              <a:lstStyle/>
              <a:p>
                <a:pPr marL="355600" indent="-342900">
                  <a:spcBef>
                    <a:spcPts val="480"/>
                  </a:spcBef>
                  <a:buClr>
                    <a:srgbClr val="CC0000"/>
                  </a:buClr>
                  <a:buFont typeface="Times New Roman"/>
                  <a:buChar char="•"/>
                  <a:tabLst>
                    <a:tab pos="354965" algn="l"/>
                    <a:tab pos="355600" algn="l"/>
                  </a:tabLst>
                </a:pPr>
                <a:r>
                  <a:rPr lang="en-US" altLang="zh-CN" sz="2400" dirty="0">
                    <a:latin typeface="Palatino"/>
                    <a:cs typeface="Calibri"/>
                  </a:rPr>
                  <a:t>Denote the probability of an output sequence as :</a:t>
                </a:r>
                <a:endParaRPr lang="en-US" sz="2400" dirty="0">
                  <a:latin typeface="Palatino"/>
                  <a:cs typeface="Calibri"/>
                </a:endParaRPr>
              </a:p>
              <a:p>
                <a:pPr marL="355600" indent="-342900">
                  <a:spcBef>
                    <a:spcPts val="480"/>
                  </a:spcBef>
                  <a:buClr>
                    <a:srgbClr val="CC0000"/>
                  </a:buClr>
                  <a:buFont typeface="Times New Roman"/>
                  <a:buChar char="•"/>
                  <a:tabLst>
                    <a:tab pos="354965" algn="l"/>
                    <a:tab pos="355600" algn="l"/>
                  </a:tabLst>
                </a:pPr>
                <a:endParaRPr lang="en-US" sz="2400" dirty="0">
                  <a:latin typeface="Palatino"/>
                  <a:cs typeface="Calibri"/>
                </a:endParaRPr>
              </a:p>
              <a:p>
                <a:pPr marL="12700">
                  <a:spcBef>
                    <a:spcPts val="480"/>
                  </a:spcBef>
                  <a:buClr>
                    <a:srgbClr val="CC0000"/>
                  </a:buClr>
                  <a:tabLst>
                    <a:tab pos="354965" algn="l"/>
                    <a:tab pos="355600" algn="l"/>
                  </a:tabLst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2400" i="1">
                          <a:latin typeface="Cambria Math" panose="02040503050406030204" pitchFamily="18" charset="0"/>
                          <a:cs typeface="Calibri"/>
                        </a:rPr>
                        <m:t>𝑃</m:t>
                      </m:r>
                      <m:d>
                        <m:dPr>
                          <m:ctrlPr>
                            <a:rPr lang="en-US" sz="2400" i="1">
                              <a:latin typeface="Cambria Math" panose="02040503050406030204" pitchFamily="18" charset="0"/>
                              <a:cs typeface="Calibri"/>
                            </a:rPr>
                          </m:ctrlPr>
                        </m:dPr>
                        <m:e>
                          <m:sSub>
                            <m:sSubPr>
                              <m:ctrlPr>
                                <a:rPr lang="en-US" sz="2400" i="1">
                                  <a:latin typeface="Cambria Math" panose="02040503050406030204" pitchFamily="18" charset="0"/>
                                  <a:cs typeface="Calibri"/>
                                </a:rPr>
                              </m:ctrlPr>
                            </m:sSubPr>
                            <m:e>
                              <m:r>
                                <a:rPr lang="en-US" sz="2400" i="1">
                                  <a:latin typeface="Cambria Math" panose="02040503050406030204" pitchFamily="18" charset="0"/>
                                  <a:cs typeface="Calibri"/>
                                </a:rPr>
                                <m:t>𝑌</m:t>
                              </m:r>
                            </m:e>
                            <m:sub>
                              <m:r>
                                <a:rPr lang="en-US" sz="2400" i="1">
                                  <a:latin typeface="Cambria Math" panose="02040503050406030204" pitchFamily="18" charset="0"/>
                                  <a:cs typeface="Calibri"/>
                                </a:rPr>
                                <m:t>1:</m:t>
                              </m:r>
                              <m:r>
                                <a:rPr lang="en-US" sz="2400" i="1">
                                  <a:latin typeface="Cambria Math" panose="02040503050406030204" pitchFamily="18" charset="0"/>
                                  <a:cs typeface="Calibri"/>
                                </a:rPr>
                                <m:t>𝑖</m:t>
                              </m:r>
                            </m:sub>
                          </m:sSub>
                        </m:e>
                        <m:e>
                          <m:sSub>
                            <m:sSubPr>
                              <m:ctrlPr>
                                <a:rPr lang="en-US" altLang="zh-CN" sz="2400" i="1">
                                  <a:latin typeface="Cambria Math" panose="02040503050406030204" pitchFamily="18" charset="0"/>
                                  <a:cs typeface="Calibri"/>
                                </a:rPr>
                              </m:ctrlPr>
                            </m:sSubPr>
                            <m:e>
                              <m:r>
                                <a:rPr lang="en-US" altLang="zh-CN" sz="2400" i="1">
                                  <a:latin typeface="Cambria Math" panose="02040503050406030204" pitchFamily="18" charset="0"/>
                                  <a:cs typeface="Calibri"/>
                                </a:rPr>
                                <m:t>𝑋</m:t>
                              </m:r>
                            </m:e>
                            <m:sub>
                              <m:r>
                                <a:rPr lang="en-US" altLang="zh-CN" sz="2400" i="1">
                                  <a:latin typeface="Cambria Math" panose="02040503050406030204" pitchFamily="18" charset="0"/>
                                  <a:cs typeface="Calibri"/>
                                </a:rPr>
                                <m:t>1:</m:t>
                              </m:r>
                              <m:r>
                                <a:rPr lang="en-US" altLang="zh-CN" sz="2400" i="1">
                                  <a:latin typeface="Cambria Math" panose="02040503050406030204" pitchFamily="18" charset="0"/>
                                  <a:cs typeface="Calibri"/>
                                </a:rPr>
                                <m:t>𝑛</m:t>
                              </m:r>
                            </m:sub>
                          </m:sSub>
                        </m:e>
                      </m:d>
                      <m:r>
                        <a:rPr lang="en-US" sz="2400" i="1">
                          <a:latin typeface="Cambria Math" panose="02040503050406030204" pitchFamily="18" charset="0"/>
                          <a:cs typeface="Calibri"/>
                        </a:rPr>
                        <m:t>=</m:t>
                      </m:r>
                      <m:r>
                        <a:rPr lang="en-US" sz="2400" i="1">
                          <a:latin typeface="Cambria Math" panose="02040503050406030204" pitchFamily="18" charset="0"/>
                          <a:cs typeface="Calibri"/>
                        </a:rPr>
                        <m:t>𝑃</m:t>
                      </m:r>
                      <m:d>
                        <m:dPr>
                          <m:ctrlPr>
                            <a:rPr lang="en-US" sz="2400" i="1">
                              <a:latin typeface="Cambria Math" panose="02040503050406030204" pitchFamily="18" charset="0"/>
                              <a:cs typeface="Calibri"/>
                            </a:rPr>
                          </m:ctrlPr>
                        </m:dPr>
                        <m:e>
                          <m:sSub>
                            <m:sSubPr>
                              <m:ctrlPr>
                                <a:rPr lang="en-US" sz="2400" i="1">
                                  <a:latin typeface="Cambria Math" panose="02040503050406030204" pitchFamily="18" charset="0"/>
                                  <a:cs typeface="Calibri"/>
                                </a:rPr>
                              </m:ctrlPr>
                            </m:sSubPr>
                            <m:e>
                              <m:r>
                                <a:rPr lang="en-US" sz="2400" i="1">
                                  <a:latin typeface="Cambria Math" panose="02040503050406030204" pitchFamily="18" charset="0"/>
                                  <a:cs typeface="Calibri"/>
                                </a:rPr>
                                <m:t>𝑦</m:t>
                              </m:r>
                            </m:e>
                            <m:sub>
                              <m:r>
                                <a:rPr lang="en-US" sz="2400" i="1">
                                  <a:latin typeface="Cambria Math" panose="02040503050406030204" pitchFamily="18" charset="0"/>
                                  <a:cs typeface="Calibri"/>
                                </a:rPr>
                                <m:t>1</m:t>
                              </m:r>
                            </m:sub>
                          </m:sSub>
                        </m:e>
                        <m:e>
                          <m:sSub>
                            <m:sSubPr>
                              <m:ctrlPr>
                                <a:rPr lang="en-US" altLang="zh-CN" sz="2400" i="1">
                                  <a:latin typeface="Cambria Math" panose="02040503050406030204" pitchFamily="18" charset="0"/>
                                  <a:cs typeface="Calibri"/>
                                </a:rPr>
                              </m:ctrlPr>
                            </m:sSubPr>
                            <m:e>
                              <m:r>
                                <a:rPr lang="en-US" altLang="zh-CN" sz="2400" i="1">
                                  <a:latin typeface="Cambria Math" panose="02040503050406030204" pitchFamily="18" charset="0"/>
                                  <a:cs typeface="Calibri"/>
                                </a:rPr>
                                <m:t>𝑋</m:t>
                              </m:r>
                            </m:e>
                            <m:sub>
                              <m:r>
                                <a:rPr lang="en-US" altLang="zh-CN" sz="2400" i="1">
                                  <a:latin typeface="Cambria Math" panose="02040503050406030204" pitchFamily="18" charset="0"/>
                                  <a:cs typeface="Calibri"/>
                                </a:rPr>
                                <m:t>1:</m:t>
                              </m:r>
                              <m:r>
                                <a:rPr lang="en-US" altLang="zh-CN" sz="2400" i="1">
                                  <a:latin typeface="Cambria Math" panose="02040503050406030204" pitchFamily="18" charset="0"/>
                                  <a:cs typeface="Calibri"/>
                                </a:rPr>
                                <m:t>𝑛</m:t>
                              </m:r>
                            </m:sub>
                          </m:sSub>
                        </m:e>
                      </m:d>
                      <m:r>
                        <a:rPr lang="en-US" altLang="zh-CN" sz="2400" i="1">
                          <a:latin typeface="Cambria Math" panose="02040503050406030204" pitchFamily="18" charset="0"/>
                          <a:cs typeface="Calibri"/>
                        </a:rPr>
                        <m:t>𝑃</m:t>
                      </m:r>
                      <m:d>
                        <m:dPr>
                          <m:ctrlPr>
                            <a:rPr lang="en-US" altLang="zh-CN" sz="2400" i="1">
                              <a:latin typeface="Cambria Math" panose="02040503050406030204" pitchFamily="18" charset="0"/>
                              <a:cs typeface="Calibri"/>
                            </a:rPr>
                          </m:ctrlPr>
                        </m:dPr>
                        <m:e>
                          <m:sSub>
                            <m:sSubPr>
                              <m:ctrlPr>
                                <a:rPr lang="en-US" altLang="zh-CN" sz="2400" i="1">
                                  <a:latin typeface="Cambria Math" panose="02040503050406030204" pitchFamily="18" charset="0"/>
                                  <a:cs typeface="Calibri"/>
                                </a:rPr>
                              </m:ctrlPr>
                            </m:sSubPr>
                            <m:e>
                              <m:r>
                                <a:rPr lang="en-US" altLang="zh-CN" sz="2400" i="1">
                                  <a:latin typeface="Cambria Math" panose="02040503050406030204" pitchFamily="18" charset="0"/>
                                  <a:cs typeface="Calibri"/>
                                </a:rPr>
                                <m:t>𝑦</m:t>
                              </m:r>
                            </m:e>
                            <m:sub>
                              <m:r>
                                <a:rPr lang="en-US" altLang="zh-CN" sz="2400" i="1">
                                  <a:latin typeface="Cambria Math" panose="02040503050406030204" pitchFamily="18" charset="0"/>
                                  <a:cs typeface="Calibri"/>
                                </a:rPr>
                                <m:t>2</m:t>
                              </m:r>
                            </m:sub>
                          </m:sSub>
                        </m:e>
                        <m:e>
                          <m:sSub>
                            <m:sSubPr>
                              <m:ctrlPr>
                                <a:rPr lang="en-US" altLang="zh-CN" sz="2400" i="1">
                                  <a:latin typeface="Cambria Math" panose="02040503050406030204" pitchFamily="18" charset="0"/>
                                  <a:cs typeface="Calibri"/>
                                </a:rPr>
                              </m:ctrlPr>
                            </m:sSubPr>
                            <m:e>
                              <m:r>
                                <a:rPr lang="en-US" altLang="zh-CN" sz="2400" i="1">
                                  <a:latin typeface="Cambria Math" panose="02040503050406030204" pitchFamily="18" charset="0"/>
                                  <a:cs typeface="Calibri"/>
                                </a:rPr>
                                <m:t>𝑦</m:t>
                              </m:r>
                            </m:e>
                            <m:sub>
                              <m:r>
                                <a:rPr lang="en-US" altLang="zh-CN" sz="2400" i="1">
                                  <a:latin typeface="Cambria Math" panose="02040503050406030204" pitchFamily="18" charset="0"/>
                                  <a:cs typeface="Calibri"/>
                                </a:rPr>
                                <m:t>1</m:t>
                              </m:r>
                            </m:sub>
                          </m:sSub>
                          <m:r>
                            <a:rPr lang="en-US" altLang="zh-CN" sz="2400" i="1">
                              <a:latin typeface="Cambria Math" panose="02040503050406030204" pitchFamily="18" charset="0"/>
                              <a:cs typeface="Calibri"/>
                            </a:rPr>
                            <m:t>,</m:t>
                          </m:r>
                          <m:sSub>
                            <m:sSubPr>
                              <m:ctrlPr>
                                <a:rPr lang="en-US" altLang="zh-CN" sz="2400" i="1">
                                  <a:latin typeface="Cambria Math" panose="02040503050406030204" pitchFamily="18" charset="0"/>
                                  <a:cs typeface="Calibri"/>
                                </a:rPr>
                              </m:ctrlPr>
                            </m:sSubPr>
                            <m:e>
                              <m:r>
                                <a:rPr lang="en-US" altLang="zh-CN" sz="2400" i="1">
                                  <a:latin typeface="Cambria Math" panose="02040503050406030204" pitchFamily="18" charset="0"/>
                                  <a:cs typeface="Calibri"/>
                                </a:rPr>
                                <m:t>𝑋</m:t>
                              </m:r>
                            </m:e>
                            <m:sub>
                              <m:r>
                                <a:rPr lang="en-US" altLang="zh-CN" sz="2400" i="1">
                                  <a:latin typeface="Cambria Math" panose="02040503050406030204" pitchFamily="18" charset="0"/>
                                  <a:cs typeface="Calibri"/>
                                </a:rPr>
                                <m:t>1:</m:t>
                              </m:r>
                              <m:r>
                                <a:rPr lang="en-US" altLang="zh-CN" sz="2400" i="1">
                                  <a:latin typeface="Cambria Math" panose="02040503050406030204" pitchFamily="18" charset="0"/>
                                  <a:cs typeface="Calibri"/>
                                </a:rPr>
                                <m:t>𝑛</m:t>
                              </m:r>
                            </m:sub>
                          </m:sSub>
                        </m:e>
                      </m:d>
                      <m:r>
                        <a:rPr lang="en-US" altLang="zh-CN" sz="2400" i="1">
                          <a:latin typeface="Cambria Math" panose="02040503050406030204" pitchFamily="18" charset="0"/>
                          <a:cs typeface="Calibri"/>
                        </a:rPr>
                        <m:t>…</m:t>
                      </m:r>
                      <m:r>
                        <a:rPr lang="en-US" altLang="zh-CN" sz="2400" i="1">
                          <a:latin typeface="Cambria Math" panose="02040503050406030204" pitchFamily="18" charset="0"/>
                          <a:cs typeface="Calibri"/>
                        </a:rPr>
                        <m:t>𝑃</m:t>
                      </m:r>
                      <m:d>
                        <m:dPr>
                          <m:ctrlPr>
                            <a:rPr lang="en-US" altLang="zh-CN" sz="2400" i="1">
                              <a:latin typeface="Cambria Math" panose="02040503050406030204" pitchFamily="18" charset="0"/>
                              <a:cs typeface="Calibri"/>
                            </a:rPr>
                          </m:ctrlPr>
                        </m:dPr>
                        <m:e>
                          <m:sSub>
                            <m:sSubPr>
                              <m:ctrlPr>
                                <a:rPr lang="en-US" altLang="zh-CN" sz="2400" i="1">
                                  <a:latin typeface="Cambria Math" panose="02040503050406030204" pitchFamily="18" charset="0"/>
                                  <a:cs typeface="Calibri"/>
                                </a:rPr>
                              </m:ctrlPr>
                            </m:sSubPr>
                            <m:e>
                              <m:r>
                                <a:rPr lang="en-US" altLang="zh-CN" sz="2400" i="1">
                                  <a:latin typeface="Cambria Math" panose="02040503050406030204" pitchFamily="18" charset="0"/>
                                  <a:cs typeface="Calibri"/>
                                </a:rPr>
                                <m:t>𝑦</m:t>
                              </m:r>
                            </m:e>
                            <m:sub>
                              <m:r>
                                <a:rPr lang="en-US" altLang="zh-CN" sz="2400" i="1">
                                  <a:latin typeface="Cambria Math" panose="02040503050406030204" pitchFamily="18" charset="0"/>
                                  <a:cs typeface="Calibri"/>
                                </a:rPr>
                                <m:t>𝑖</m:t>
                              </m:r>
                            </m:sub>
                          </m:sSub>
                        </m:e>
                        <m:e>
                          <m:sSub>
                            <m:sSubPr>
                              <m:ctrlPr>
                                <a:rPr lang="en-US" altLang="zh-CN" sz="2400" i="1">
                                  <a:latin typeface="Cambria Math" panose="02040503050406030204" pitchFamily="18" charset="0"/>
                                  <a:cs typeface="Calibri"/>
                                </a:rPr>
                              </m:ctrlPr>
                            </m:sSubPr>
                            <m:e>
                              <m:r>
                                <a:rPr lang="en-US" altLang="zh-CN" sz="2400" i="1">
                                  <a:latin typeface="Cambria Math" panose="02040503050406030204" pitchFamily="18" charset="0"/>
                                  <a:cs typeface="Calibri"/>
                                </a:rPr>
                                <m:t>𝑦</m:t>
                              </m:r>
                            </m:e>
                            <m:sub>
                              <m:r>
                                <a:rPr lang="en-US" altLang="zh-CN" sz="2400" i="1">
                                  <a:latin typeface="Cambria Math" panose="02040503050406030204" pitchFamily="18" charset="0"/>
                                  <a:cs typeface="Calibri"/>
                                </a:rPr>
                                <m:t>1:</m:t>
                              </m:r>
                              <m:r>
                                <a:rPr lang="en-US" altLang="zh-CN" sz="2400" i="1">
                                  <a:latin typeface="Cambria Math" panose="02040503050406030204" pitchFamily="18" charset="0"/>
                                  <a:cs typeface="Calibri"/>
                                </a:rPr>
                                <m:t>𝑖</m:t>
                              </m:r>
                              <m:r>
                                <a:rPr lang="en-US" altLang="zh-CN" sz="2400" i="1">
                                  <a:latin typeface="Cambria Math" panose="02040503050406030204" pitchFamily="18" charset="0"/>
                                  <a:cs typeface="Calibri"/>
                                </a:rPr>
                                <m:t>−1</m:t>
                              </m:r>
                            </m:sub>
                          </m:sSub>
                          <m:r>
                            <a:rPr lang="en-US" altLang="zh-CN" sz="2400" i="1">
                              <a:latin typeface="Cambria Math" panose="02040503050406030204" pitchFamily="18" charset="0"/>
                              <a:cs typeface="Calibri"/>
                            </a:rPr>
                            <m:t>,</m:t>
                          </m:r>
                          <m:sSub>
                            <m:sSubPr>
                              <m:ctrlPr>
                                <a:rPr lang="en-US" altLang="zh-CN" sz="2400" i="1">
                                  <a:latin typeface="Cambria Math" panose="02040503050406030204" pitchFamily="18" charset="0"/>
                                  <a:cs typeface="Calibri"/>
                                </a:rPr>
                              </m:ctrlPr>
                            </m:sSubPr>
                            <m:e>
                              <m:r>
                                <a:rPr lang="en-US" altLang="zh-CN" sz="2400" i="1">
                                  <a:latin typeface="Cambria Math" panose="02040503050406030204" pitchFamily="18" charset="0"/>
                                  <a:cs typeface="Calibri"/>
                                </a:rPr>
                                <m:t>𝑋</m:t>
                              </m:r>
                            </m:e>
                            <m:sub>
                              <m:r>
                                <a:rPr lang="en-US" altLang="zh-CN" sz="2400" i="1">
                                  <a:latin typeface="Cambria Math" panose="02040503050406030204" pitchFamily="18" charset="0"/>
                                  <a:cs typeface="Calibri"/>
                                </a:rPr>
                                <m:t>1:</m:t>
                              </m:r>
                              <m:r>
                                <a:rPr lang="en-US" altLang="zh-CN" sz="2400" i="1">
                                  <a:latin typeface="Cambria Math" panose="02040503050406030204" pitchFamily="18" charset="0"/>
                                  <a:cs typeface="Calibri"/>
                                </a:rPr>
                                <m:t>𝑛</m:t>
                              </m:r>
                            </m:sub>
                          </m:sSub>
                        </m:e>
                      </m:d>
                    </m:oMath>
                  </m:oMathPara>
                </a14:m>
                <a:endParaRPr lang="en-US" sz="2400" dirty="0">
                  <a:latin typeface="Palatino"/>
                  <a:cs typeface="Calibri"/>
                </a:endParaRPr>
              </a:p>
              <a:p>
                <a:pPr marL="355600" indent="-342900">
                  <a:spcBef>
                    <a:spcPts val="480"/>
                  </a:spcBef>
                  <a:buClr>
                    <a:srgbClr val="CC0000"/>
                  </a:buClr>
                  <a:buFont typeface="Times New Roman"/>
                  <a:buChar char="•"/>
                  <a:tabLst>
                    <a:tab pos="354965" algn="l"/>
                    <a:tab pos="355600" algn="l"/>
                  </a:tabLst>
                </a:pPr>
                <a:endParaRPr lang="en-US" sz="2400" dirty="0">
                  <a:latin typeface="Palatino"/>
                  <a:cs typeface="Calibri"/>
                </a:endParaRPr>
              </a:p>
              <a:p>
                <a:pPr marL="355600" indent="-342900">
                  <a:spcBef>
                    <a:spcPts val="480"/>
                  </a:spcBef>
                  <a:buClr>
                    <a:srgbClr val="CC0000"/>
                  </a:buClr>
                  <a:buFont typeface="Times New Roman"/>
                  <a:buChar char="•"/>
                  <a:tabLst>
                    <a:tab pos="354965" algn="l"/>
                    <a:tab pos="355600" algn="l"/>
                  </a:tabLst>
                </a:pPr>
                <a:r>
                  <a:rPr lang="en-US" sz="2400" dirty="0">
                    <a:latin typeface="Palatino"/>
                    <a:cs typeface="Calibri"/>
                  </a:rPr>
                  <a:t>Search for high probability, tracking top     on each step.</a:t>
                </a:r>
              </a:p>
              <a:p>
                <a:pPr marL="355600" indent="-342900">
                  <a:spcBef>
                    <a:spcPts val="1360"/>
                  </a:spcBef>
                  <a:buClr>
                    <a:srgbClr val="CC0000"/>
                  </a:buClr>
                  <a:buFont typeface="Times New Roman"/>
                  <a:buChar char="•"/>
                  <a:tabLst>
                    <a:tab pos="354965" algn="l"/>
                    <a:tab pos="355600" algn="l"/>
                  </a:tabLst>
                </a:pPr>
                <a:r>
                  <a:rPr lang="en-US" sz="2400" dirty="0">
                    <a:latin typeface="Palatino"/>
                    <a:cs typeface="Calibri"/>
                  </a:rPr>
                  <a:t>Beam </a:t>
                </a:r>
                <a:r>
                  <a:rPr lang="en-US" sz="2400" spc="-5" dirty="0">
                    <a:latin typeface="Palatino"/>
                    <a:cs typeface="Calibri"/>
                  </a:rPr>
                  <a:t>search </a:t>
                </a:r>
                <a:r>
                  <a:rPr lang="en-US" sz="2400" dirty="0">
                    <a:latin typeface="Palatino"/>
                    <a:cs typeface="Calibri"/>
                  </a:rPr>
                  <a:t>is </a:t>
                </a:r>
                <a:r>
                  <a:rPr lang="en-US" sz="2400" spc="-5" dirty="0">
                    <a:solidFill>
                      <a:srgbClr val="C00000"/>
                    </a:solidFill>
                    <a:latin typeface="Palatino"/>
                    <a:cs typeface="Calibri"/>
                  </a:rPr>
                  <a:t>not </a:t>
                </a:r>
                <a:r>
                  <a:rPr lang="en-US" sz="2400" dirty="0">
                    <a:solidFill>
                      <a:srgbClr val="C00000"/>
                    </a:solidFill>
                    <a:latin typeface="Palatino"/>
                    <a:cs typeface="Calibri"/>
                  </a:rPr>
                  <a:t>guaranteed </a:t>
                </a:r>
                <a:r>
                  <a:rPr lang="en-US" sz="2400" dirty="0">
                    <a:latin typeface="Palatino"/>
                    <a:cs typeface="Calibri"/>
                  </a:rPr>
                  <a:t>to </a:t>
                </a:r>
                <a:r>
                  <a:rPr lang="en-US" sz="2400" spc="-5" dirty="0">
                    <a:latin typeface="Palatino"/>
                    <a:cs typeface="Calibri"/>
                  </a:rPr>
                  <a:t>find optimal</a:t>
                </a:r>
                <a:r>
                  <a:rPr lang="en-US" sz="2400" spc="-95" dirty="0">
                    <a:latin typeface="Palatino"/>
                    <a:cs typeface="Calibri"/>
                  </a:rPr>
                  <a:t> </a:t>
                </a:r>
                <a:r>
                  <a:rPr lang="en-US" sz="2400" spc="-5" dirty="0">
                    <a:latin typeface="Palatino"/>
                    <a:cs typeface="Calibri"/>
                  </a:rPr>
                  <a:t>solution.</a:t>
                </a:r>
                <a:endParaRPr lang="en-US" sz="2400" dirty="0">
                  <a:latin typeface="Palatino"/>
                  <a:cs typeface="Calibri"/>
                </a:endParaRPr>
              </a:p>
              <a:p>
                <a:pPr marL="355600" indent="-342900">
                  <a:spcBef>
                    <a:spcPts val="580"/>
                  </a:spcBef>
                  <a:buClr>
                    <a:srgbClr val="CC0000"/>
                  </a:buClr>
                  <a:buFont typeface="Times New Roman"/>
                  <a:buChar char="•"/>
                  <a:tabLst>
                    <a:tab pos="354965" algn="l"/>
                    <a:tab pos="355600" algn="l"/>
                  </a:tabLst>
                </a:pPr>
                <a:r>
                  <a:rPr lang="en-US" sz="2400" dirty="0">
                    <a:latin typeface="Palatino"/>
                    <a:cs typeface="Calibri"/>
                  </a:rPr>
                  <a:t>But </a:t>
                </a:r>
                <a:r>
                  <a:rPr lang="en-US" sz="2400" dirty="0">
                    <a:solidFill>
                      <a:srgbClr val="C00000"/>
                    </a:solidFill>
                    <a:latin typeface="Palatino"/>
                    <a:cs typeface="Calibri"/>
                  </a:rPr>
                  <a:t>much more efficient </a:t>
                </a:r>
                <a:r>
                  <a:rPr lang="en-US" sz="2400" dirty="0">
                    <a:latin typeface="Palatino"/>
                    <a:cs typeface="Calibri"/>
                  </a:rPr>
                  <a:t>than </a:t>
                </a:r>
                <a:r>
                  <a:rPr lang="en-US" sz="2400" spc="-5" dirty="0">
                    <a:latin typeface="Palatino"/>
                    <a:cs typeface="Calibri"/>
                  </a:rPr>
                  <a:t>exhaustive</a:t>
                </a:r>
                <a:r>
                  <a:rPr lang="en-US" sz="2400" spc="-85" dirty="0">
                    <a:latin typeface="Palatino"/>
                    <a:cs typeface="Calibri"/>
                  </a:rPr>
                  <a:t> </a:t>
                </a:r>
                <a:r>
                  <a:rPr lang="en-US" sz="2400" spc="-5" dirty="0">
                    <a:latin typeface="Palatino"/>
                    <a:cs typeface="Calibri"/>
                  </a:rPr>
                  <a:t>search.</a:t>
                </a:r>
                <a:endParaRPr sz="2400" dirty="0">
                  <a:latin typeface="Palatino"/>
                  <a:cs typeface="Calibri"/>
                </a:endParaRPr>
              </a:p>
            </p:txBody>
          </p:sp>
        </mc:Choice>
        <mc:Fallback xmlns="">
          <p:sp>
            <p:nvSpPr>
              <p:cNvPr id="4" name="object 4">
                <a:extLst>
                  <a:ext uri="{FF2B5EF4-FFF2-40B4-BE49-F238E27FC236}">
                    <a16:creationId xmlns:a16="http://schemas.microsoft.com/office/drawing/2014/main" id="{881619B5-2FD5-4F6F-9813-051CD766F5C9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485038" y="1928775"/>
                <a:ext cx="8150878" cy="3107902"/>
              </a:xfrm>
              <a:prstGeom prst="rect">
                <a:avLst/>
              </a:prstGeom>
              <a:blipFill>
                <a:blip r:embed="rId3"/>
                <a:stretch>
                  <a:fillRect l="-2019" t="-588" b="-5098"/>
                </a:stretch>
              </a:blipFill>
            </p:spPr>
            <p:txBody>
              <a:bodyPr/>
              <a:lstStyle/>
              <a:p>
                <a:r>
                  <a:rPr lang="zh-CN" alt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5" name="文本框 4">
            <a:extLst>
              <a:ext uri="{FF2B5EF4-FFF2-40B4-BE49-F238E27FC236}">
                <a16:creationId xmlns:a16="http://schemas.microsoft.com/office/drawing/2014/main" id="{EE11934C-ABC6-4D53-9C28-AEE6488B296D}"/>
              </a:ext>
            </a:extLst>
          </p:cNvPr>
          <p:cNvSpPr txBox="1"/>
          <p:nvPr/>
        </p:nvSpPr>
        <p:spPr>
          <a:xfrm>
            <a:off x="1040297" y="1336844"/>
            <a:ext cx="3399616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altLang="zh-CN" sz="2400" dirty="0">
                <a:solidFill>
                  <a:srgbClr val="C00000"/>
                </a:solidFill>
                <a:latin typeface="Palatino"/>
              </a:rPr>
              <a:t>Beam search:</a:t>
            </a:r>
            <a:endParaRPr lang="zh-CN" altLang="en-US" sz="2400" dirty="0">
              <a:latin typeface="Palatino"/>
            </a:endParaRPr>
          </a:p>
        </p:txBody>
      </p:sp>
      <p:sp>
        <p:nvSpPr>
          <p:cNvPr id="7" name="文本框 81">
            <a:extLst>
              <a:ext uri="{FF2B5EF4-FFF2-40B4-BE49-F238E27FC236}">
                <a16:creationId xmlns:a16="http://schemas.microsoft.com/office/drawing/2014/main" id="{3AF8FD98-2EAC-E34D-B83A-91C83142EE78}"/>
              </a:ext>
            </a:extLst>
          </p:cNvPr>
          <p:cNvSpPr txBox="1"/>
          <p:nvPr/>
        </p:nvSpPr>
        <p:spPr>
          <a:xfrm>
            <a:off x="339663" y="216205"/>
            <a:ext cx="7351643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3600" b="1" dirty="0">
                <a:latin typeface="Palatino"/>
              </a:rPr>
              <a:t>Beam Search</a:t>
            </a:r>
          </a:p>
        </p:txBody>
      </p:sp>
      <p:sp>
        <p:nvSpPr>
          <p:cNvPr id="8" name="图形 5" descr="\documentclass{article}&#10;\usepackage{amsmath}&#10;\pagestyle{empty}&#10;\begin{document}&#10;&#10;\begin{gather*}&#10;\textit{K}&#10;\end{gather*}&#10;&#10;\end{document}" title="IguanaTex Shape Display">
            <a:extLst>
              <a:ext uri="{FF2B5EF4-FFF2-40B4-BE49-F238E27FC236}">
                <a16:creationId xmlns:a16="http://schemas.microsoft.com/office/drawing/2014/main" id="{DB08594D-083C-DC82-A0A6-14022F1CA503}"/>
              </a:ext>
            </a:extLst>
          </p:cNvPr>
          <p:cNvSpPr>
            <a:spLocks noChangeAspect="1"/>
          </p:cNvSpPr>
          <p:nvPr>
            <p:custDataLst>
              <p:tags r:id="rId1"/>
            </p:custDataLst>
          </p:nvPr>
        </p:nvSpPr>
        <p:spPr>
          <a:xfrm flipV="1">
            <a:off x="8305533" y="3733532"/>
            <a:ext cx="242185" cy="207429"/>
          </a:xfrm>
          <a:custGeom>
            <a:avLst/>
            <a:gdLst>
              <a:gd name="connsiteX0" fmla="*/ 133100 w 242185"/>
              <a:gd name="connsiteY0" fmla="*/ 125267 h 207429"/>
              <a:gd name="connsiteX1" fmla="*/ 189011 w 242185"/>
              <a:gd name="connsiteY1" fmla="*/ 171733 h 207429"/>
              <a:gd name="connsiteX2" fmla="*/ 236724 w 242185"/>
              <a:gd name="connsiteY2" fmla="*/ 196638 h 207429"/>
              <a:gd name="connsiteX3" fmla="*/ 242186 w 242185"/>
              <a:gd name="connsiteY3" fmla="*/ 202412 h 207429"/>
              <a:gd name="connsiteX4" fmla="*/ 238850 w 242185"/>
              <a:gd name="connsiteY4" fmla="*/ 206052 h 207429"/>
              <a:gd name="connsiteX5" fmla="*/ 217878 w 242185"/>
              <a:gd name="connsiteY5" fmla="*/ 205148 h 207429"/>
              <a:gd name="connsiteX6" fmla="*/ 185369 w 242185"/>
              <a:gd name="connsiteY6" fmla="*/ 206052 h 207429"/>
              <a:gd name="connsiteX7" fmla="*/ 179593 w 242185"/>
              <a:gd name="connsiteY7" fmla="*/ 200287 h 207429"/>
              <a:gd name="connsiteX8" fmla="*/ 183845 w 242185"/>
              <a:gd name="connsiteY8" fmla="*/ 196638 h 207429"/>
              <a:gd name="connsiteX9" fmla="*/ 191747 w 242185"/>
              <a:gd name="connsiteY9" fmla="*/ 190569 h 207429"/>
              <a:gd name="connsiteX10" fmla="*/ 181718 w 242185"/>
              <a:gd name="connsiteY10" fmla="*/ 176592 h 207429"/>
              <a:gd name="connsiteX11" fmla="*/ 74758 w 242185"/>
              <a:gd name="connsiteY11" fmla="*/ 87611 h 207429"/>
              <a:gd name="connsiteX12" fmla="*/ 98762 w 242185"/>
              <a:gd name="connsiteY12" fmla="*/ 184490 h 207429"/>
              <a:gd name="connsiteX13" fmla="*/ 122766 w 242185"/>
              <a:gd name="connsiteY13" fmla="*/ 196638 h 207429"/>
              <a:gd name="connsiteX14" fmla="*/ 131879 w 242185"/>
              <a:gd name="connsiteY14" fmla="*/ 202107 h 207429"/>
              <a:gd name="connsiteX15" fmla="*/ 127628 w 242185"/>
              <a:gd name="connsiteY15" fmla="*/ 206052 h 207429"/>
              <a:gd name="connsiteX16" fmla="*/ 91775 w 242185"/>
              <a:gd name="connsiteY16" fmla="*/ 205148 h 207429"/>
              <a:gd name="connsiteX17" fmla="*/ 55311 w 242185"/>
              <a:gd name="connsiteY17" fmla="*/ 206052 h 207429"/>
              <a:gd name="connsiteX18" fmla="*/ 49533 w 242185"/>
              <a:gd name="connsiteY18" fmla="*/ 200287 h 207429"/>
              <a:gd name="connsiteX19" fmla="*/ 57742 w 242185"/>
              <a:gd name="connsiteY19" fmla="*/ 196638 h 207429"/>
              <a:gd name="connsiteX20" fmla="*/ 75368 w 242185"/>
              <a:gd name="connsiteY20" fmla="*/ 191474 h 207429"/>
              <a:gd name="connsiteX21" fmla="*/ 74148 w 242185"/>
              <a:gd name="connsiteY21" fmla="*/ 185711 h 207429"/>
              <a:gd name="connsiteX22" fmla="*/ 33127 w 242185"/>
              <a:gd name="connsiteY22" fmla="*/ 20794 h 207429"/>
              <a:gd name="connsiteX23" fmla="*/ 8208 w 242185"/>
              <a:gd name="connsiteY23" fmla="*/ 8035 h 207429"/>
              <a:gd name="connsiteX24" fmla="*/ 0 w 242185"/>
              <a:gd name="connsiteY24" fmla="*/ 2270 h 207429"/>
              <a:gd name="connsiteX25" fmla="*/ 4262 w 242185"/>
              <a:gd name="connsiteY25" fmla="*/ -1377 h 207429"/>
              <a:gd name="connsiteX26" fmla="*/ 40115 w 242185"/>
              <a:gd name="connsiteY26" fmla="*/ -464 h 207429"/>
              <a:gd name="connsiteX27" fmla="*/ 76579 w 242185"/>
              <a:gd name="connsiteY27" fmla="*/ -1377 h 207429"/>
              <a:gd name="connsiteX28" fmla="*/ 82356 w 242185"/>
              <a:gd name="connsiteY28" fmla="*/ 4090 h 207429"/>
              <a:gd name="connsiteX29" fmla="*/ 74148 w 242185"/>
              <a:gd name="connsiteY29" fmla="*/ 8035 h 207429"/>
              <a:gd name="connsiteX30" fmla="*/ 56521 w 242185"/>
              <a:gd name="connsiteY30" fmla="*/ 13199 h 207429"/>
              <a:gd name="connsiteX31" fmla="*/ 60478 w 242185"/>
              <a:gd name="connsiteY31" fmla="*/ 30206 h 207429"/>
              <a:gd name="connsiteX32" fmla="*/ 71107 w 242185"/>
              <a:gd name="connsiteY32" fmla="*/ 73939 h 207429"/>
              <a:gd name="connsiteX33" fmla="*/ 113348 w 242185"/>
              <a:gd name="connsiteY33" fmla="*/ 108868 h 207429"/>
              <a:gd name="connsiteX34" fmla="*/ 144949 w 242185"/>
              <a:gd name="connsiteY34" fmla="*/ 24138 h 207429"/>
              <a:gd name="connsiteX35" fmla="*/ 146770 w 242185"/>
              <a:gd name="connsiteY35" fmla="*/ 18058 h 207429"/>
              <a:gd name="connsiteX36" fmla="*/ 131279 w 242185"/>
              <a:gd name="connsiteY36" fmla="*/ 8035 h 207429"/>
              <a:gd name="connsiteX37" fmla="*/ 125502 w 242185"/>
              <a:gd name="connsiteY37" fmla="*/ 2566 h 207429"/>
              <a:gd name="connsiteX38" fmla="*/ 129754 w 242185"/>
              <a:gd name="connsiteY38" fmla="*/ -1377 h 207429"/>
              <a:gd name="connsiteX39" fmla="*/ 163787 w 242185"/>
              <a:gd name="connsiteY39" fmla="*/ -464 h 207429"/>
              <a:gd name="connsiteX40" fmla="*/ 191442 w 242185"/>
              <a:gd name="connsiteY40" fmla="*/ -1377 h 207429"/>
              <a:gd name="connsiteX41" fmla="*/ 196609 w 242185"/>
              <a:gd name="connsiteY41" fmla="*/ 4395 h 207429"/>
              <a:gd name="connsiteX42" fmla="*/ 191137 w 242185"/>
              <a:gd name="connsiteY42" fmla="*/ 8035 h 207429"/>
              <a:gd name="connsiteX43" fmla="*/ 172910 w 242185"/>
              <a:gd name="connsiteY43" fmla="*/ 19878 h 207429"/>
              <a:gd name="connsiteX44" fmla="*/ 133100 w 242185"/>
              <a:gd name="connsiteY44" fmla="*/ 125267 h 2074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242185" h="207429">
                <a:moveTo>
                  <a:pt x="133100" y="125267"/>
                </a:moveTo>
                <a:lnTo>
                  <a:pt x="189011" y="171733"/>
                </a:lnTo>
                <a:cubicBezTo>
                  <a:pt x="195999" y="177508"/>
                  <a:pt x="216666" y="194820"/>
                  <a:pt x="236724" y="196638"/>
                </a:cubicBezTo>
                <a:cubicBezTo>
                  <a:pt x="239155" y="196943"/>
                  <a:pt x="242186" y="197248"/>
                  <a:pt x="242186" y="202412"/>
                </a:cubicBezTo>
                <a:cubicBezTo>
                  <a:pt x="242186" y="204537"/>
                  <a:pt x="240976" y="206052"/>
                  <a:pt x="238850" y="206052"/>
                </a:cubicBezTo>
                <a:cubicBezTo>
                  <a:pt x="232463" y="206052"/>
                  <a:pt x="224864" y="205148"/>
                  <a:pt x="217878" y="205148"/>
                </a:cubicBezTo>
                <a:cubicBezTo>
                  <a:pt x="207248" y="205148"/>
                  <a:pt x="195694" y="206052"/>
                  <a:pt x="185369" y="206052"/>
                </a:cubicBezTo>
                <a:cubicBezTo>
                  <a:pt x="183539" y="206052"/>
                  <a:pt x="179593" y="206052"/>
                  <a:pt x="179593" y="200287"/>
                </a:cubicBezTo>
                <a:cubicBezTo>
                  <a:pt x="179593" y="196943"/>
                  <a:pt x="182328" y="196638"/>
                  <a:pt x="183845" y="196638"/>
                </a:cubicBezTo>
                <a:cubicBezTo>
                  <a:pt x="188096" y="196335"/>
                  <a:pt x="191747" y="194820"/>
                  <a:pt x="191747" y="190569"/>
                </a:cubicBezTo>
                <a:cubicBezTo>
                  <a:pt x="191747" y="185100"/>
                  <a:pt x="186581" y="180547"/>
                  <a:pt x="181718" y="176592"/>
                </a:cubicBezTo>
                <a:lnTo>
                  <a:pt x="74758" y="87611"/>
                </a:lnTo>
                <a:lnTo>
                  <a:pt x="98762" y="184490"/>
                </a:lnTo>
                <a:cubicBezTo>
                  <a:pt x="101193" y="194209"/>
                  <a:pt x="103624" y="196638"/>
                  <a:pt x="122766" y="196638"/>
                </a:cubicBezTo>
                <a:cubicBezTo>
                  <a:pt x="129154" y="196638"/>
                  <a:pt x="131879" y="196638"/>
                  <a:pt x="131879" y="202107"/>
                </a:cubicBezTo>
                <a:cubicBezTo>
                  <a:pt x="131879" y="205442"/>
                  <a:pt x="129754" y="206052"/>
                  <a:pt x="127628" y="206052"/>
                </a:cubicBezTo>
                <a:cubicBezTo>
                  <a:pt x="116084" y="206052"/>
                  <a:pt x="103624" y="205148"/>
                  <a:pt x="91775" y="205148"/>
                </a:cubicBezTo>
                <a:cubicBezTo>
                  <a:pt x="79620" y="205148"/>
                  <a:pt x="67160" y="206052"/>
                  <a:pt x="55311" y="206052"/>
                </a:cubicBezTo>
                <a:cubicBezTo>
                  <a:pt x="53481" y="206052"/>
                  <a:pt x="49533" y="206052"/>
                  <a:pt x="49533" y="200287"/>
                </a:cubicBezTo>
                <a:cubicBezTo>
                  <a:pt x="49533" y="196638"/>
                  <a:pt x="51965" y="196638"/>
                  <a:pt x="57742" y="196638"/>
                </a:cubicBezTo>
                <a:cubicBezTo>
                  <a:pt x="67160" y="196638"/>
                  <a:pt x="75368" y="196638"/>
                  <a:pt x="75368" y="191474"/>
                </a:cubicBezTo>
                <a:cubicBezTo>
                  <a:pt x="75368" y="190569"/>
                  <a:pt x="75368" y="189959"/>
                  <a:pt x="74148" y="185711"/>
                </a:cubicBezTo>
                <a:lnTo>
                  <a:pt x="33127" y="20794"/>
                </a:lnTo>
                <a:cubicBezTo>
                  <a:pt x="30696" y="10466"/>
                  <a:pt x="28876" y="8035"/>
                  <a:pt x="8208" y="8035"/>
                </a:cubicBezTo>
                <a:cubicBezTo>
                  <a:pt x="3347" y="8035"/>
                  <a:pt x="0" y="8035"/>
                  <a:pt x="0" y="2270"/>
                </a:cubicBezTo>
                <a:cubicBezTo>
                  <a:pt x="0" y="-1377"/>
                  <a:pt x="3347" y="-1377"/>
                  <a:pt x="4262" y="-1377"/>
                </a:cubicBezTo>
                <a:cubicBezTo>
                  <a:pt x="15806" y="-1377"/>
                  <a:pt x="28266" y="-464"/>
                  <a:pt x="40115" y="-464"/>
                </a:cubicBezTo>
                <a:cubicBezTo>
                  <a:pt x="52270" y="-464"/>
                  <a:pt x="64729" y="-1377"/>
                  <a:pt x="76579" y="-1377"/>
                </a:cubicBezTo>
                <a:cubicBezTo>
                  <a:pt x="78705" y="-1377"/>
                  <a:pt x="82356" y="-1377"/>
                  <a:pt x="82356" y="4090"/>
                </a:cubicBezTo>
                <a:cubicBezTo>
                  <a:pt x="82356" y="8035"/>
                  <a:pt x="80230" y="8035"/>
                  <a:pt x="74148" y="8035"/>
                </a:cubicBezTo>
                <a:cubicBezTo>
                  <a:pt x="56521" y="8035"/>
                  <a:pt x="56521" y="10466"/>
                  <a:pt x="56521" y="13199"/>
                </a:cubicBezTo>
                <a:cubicBezTo>
                  <a:pt x="56521" y="15019"/>
                  <a:pt x="58953" y="24737"/>
                  <a:pt x="60478" y="30206"/>
                </a:cubicBezTo>
                <a:lnTo>
                  <a:pt x="71107" y="73939"/>
                </a:lnTo>
                <a:lnTo>
                  <a:pt x="113348" y="108868"/>
                </a:lnTo>
                <a:lnTo>
                  <a:pt x="144949" y="24138"/>
                </a:lnTo>
                <a:cubicBezTo>
                  <a:pt x="146770" y="19573"/>
                  <a:pt x="146770" y="18974"/>
                  <a:pt x="146770" y="18058"/>
                </a:cubicBezTo>
                <a:cubicBezTo>
                  <a:pt x="146770" y="8340"/>
                  <a:pt x="135226" y="8035"/>
                  <a:pt x="131279" y="8035"/>
                </a:cubicBezTo>
                <a:cubicBezTo>
                  <a:pt x="129154" y="8035"/>
                  <a:pt x="125502" y="8035"/>
                  <a:pt x="125502" y="2566"/>
                </a:cubicBezTo>
                <a:cubicBezTo>
                  <a:pt x="125502" y="-769"/>
                  <a:pt x="127628" y="-1377"/>
                  <a:pt x="129754" y="-1377"/>
                </a:cubicBezTo>
                <a:cubicBezTo>
                  <a:pt x="140698" y="-1377"/>
                  <a:pt x="152548" y="-464"/>
                  <a:pt x="163787" y="-464"/>
                </a:cubicBezTo>
                <a:cubicBezTo>
                  <a:pt x="172910" y="-464"/>
                  <a:pt x="182633" y="-1377"/>
                  <a:pt x="191442" y="-1377"/>
                </a:cubicBezTo>
                <a:cubicBezTo>
                  <a:pt x="194178" y="-1377"/>
                  <a:pt x="196609" y="-158"/>
                  <a:pt x="196609" y="4395"/>
                </a:cubicBezTo>
                <a:cubicBezTo>
                  <a:pt x="196609" y="8035"/>
                  <a:pt x="193873" y="8035"/>
                  <a:pt x="191137" y="8035"/>
                </a:cubicBezTo>
                <a:cubicBezTo>
                  <a:pt x="180203" y="8340"/>
                  <a:pt x="176551" y="10466"/>
                  <a:pt x="172910" y="19878"/>
                </a:cubicBezTo>
                <a:lnTo>
                  <a:pt x="133100" y="125267"/>
                </a:lnTo>
                <a:close/>
              </a:path>
            </a:pathLst>
          </a:custGeom>
          <a:solidFill>
            <a:srgbClr val="000000"/>
          </a:solidFill>
          <a:ln w="30496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605082737"/>
      </p:ext>
    </p:extLst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灯片编号占位符 1">
            <a:extLst>
              <a:ext uri="{FF2B5EF4-FFF2-40B4-BE49-F238E27FC236}">
                <a16:creationId xmlns:a16="http://schemas.microsoft.com/office/drawing/2014/main" id="{A7F5B91A-F9F6-43EA-8B18-78F0970A092B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1D8FA19-E13B-4121-8BBF-5D41F5A04330}" type="slidenum">
              <a:rPr lang="zh-CN" altLang="en-US" smtClean="0"/>
              <a:t>28</a:t>
            </a:fld>
            <a:endParaRPr lang="zh-CN" altLang="en-US"/>
          </a:p>
        </p:txBody>
      </p:sp>
      <p:sp>
        <p:nvSpPr>
          <p:cNvPr id="4" name="文本框 3">
            <a:extLst>
              <a:ext uri="{FF2B5EF4-FFF2-40B4-BE49-F238E27FC236}">
                <a16:creationId xmlns:a16="http://schemas.microsoft.com/office/drawing/2014/main" id="{857F5788-B637-4D77-AAD5-C1DFAE0648B7}"/>
              </a:ext>
            </a:extLst>
          </p:cNvPr>
          <p:cNvSpPr txBox="1"/>
          <p:nvPr/>
        </p:nvSpPr>
        <p:spPr>
          <a:xfrm>
            <a:off x="2182562" y="1590844"/>
            <a:ext cx="593303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altLang="zh-CN" sz="2400" dirty="0">
                <a:solidFill>
                  <a:srgbClr val="C00000"/>
                </a:solidFill>
                <a:latin typeface="Palatino"/>
              </a:rPr>
              <a:t>Beam search </a:t>
            </a:r>
            <a:r>
              <a:rPr lang="en-US" altLang="zh-CN" sz="2400" dirty="0">
                <a:latin typeface="Palatino"/>
              </a:rPr>
              <a:t>: example (beam size: </a:t>
            </a:r>
            <a:r>
              <a:rPr lang="en-US" altLang="zh-CN" sz="2400" i="1" dirty="0">
                <a:latin typeface="Palatino"/>
              </a:rPr>
              <a:t>K</a:t>
            </a:r>
            <a:r>
              <a:rPr lang="en-US" altLang="zh-CN" sz="2400" dirty="0">
                <a:latin typeface="Palatino"/>
              </a:rPr>
              <a:t>= 2)</a:t>
            </a:r>
            <a:endParaRPr lang="zh-CN" altLang="en-US" sz="2400" dirty="0">
              <a:latin typeface="Palatino"/>
            </a:endParaRPr>
          </a:p>
        </p:txBody>
      </p:sp>
      <p:sp>
        <p:nvSpPr>
          <p:cNvPr id="5" name="object 4">
            <a:extLst>
              <a:ext uri="{FF2B5EF4-FFF2-40B4-BE49-F238E27FC236}">
                <a16:creationId xmlns:a16="http://schemas.microsoft.com/office/drawing/2014/main" id="{C53CE66C-3914-426E-9A32-C7EFD7280CDF}"/>
              </a:ext>
            </a:extLst>
          </p:cNvPr>
          <p:cNvSpPr txBox="1"/>
          <p:nvPr/>
        </p:nvSpPr>
        <p:spPr>
          <a:xfrm>
            <a:off x="2296668" y="3976401"/>
            <a:ext cx="647989" cy="337913"/>
          </a:xfrm>
          <a:prstGeom prst="rect">
            <a:avLst/>
          </a:prstGeom>
          <a:ln w="9143">
            <a:solidFill>
              <a:srgbClr val="000000"/>
            </a:solidFill>
          </a:ln>
        </p:spPr>
        <p:txBody>
          <a:bodyPr vert="horz" wrap="square" lIns="0" tIns="29845" rIns="0" bIns="0" rtlCol="0">
            <a:spAutoFit/>
          </a:bodyPr>
          <a:lstStyle/>
          <a:p>
            <a:pPr marL="131445">
              <a:spcBef>
                <a:spcPts val="235"/>
              </a:spcBef>
            </a:pPr>
            <a:r>
              <a:rPr sz="2000" i="1" spc="-5" dirty="0">
                <a:solidFill>
                  <a:srgbClr val="00B050"/>
                </a:solidFill>
                <a:latin typeface="Palatino"/>
                <a:cs typeface="Calibri"/>
              </a:rPr>
              <a:t>&lt;S&gt;</a:t>
            </a:r>
            <a:endParaRPr sz="2000" dirty="0">
              <a:solidFill>
                <a:srgbClr val="00B050"/>
              </a:solidFill>
              <a:latin typeface="Palatino"/>
              <a:cs typeface="Calibri"/>
            </a:endParaRPr>
          </a:p>
        </p:txBody>
      </p:sp>
      <p:sp>
        <p:nvSpPr>
          <p:cNvPr id="6" name="object 7">
            <a:extLst>
              <a:ext uri="{FF2B5EF4-FFF2-40B4-BE49-F238E27FC236}">
                <a16:creationId xmlns:a16="http://schemas.microsoft.com/office/drawing/2014/main" id="{9BD68200-05BC-4B69-A4BD-E29944F3EACC}"/>
              </a:ext>
            </a:extLst>
          </p:cNvPr>
          <p:cNvSpPr txBox="1"/>
          <p:nvPr/>
        </p:nvSpPr>
        <p:spPr>
          <a:xfrm>
            <a:off x="2515361" y="5982461"/>
            <a:ext cx="2474328" cy="584134"/>
          </a:xfrm>
          <a:prstGeom prst="rect">
            <a:avLst/>
          </a:prstGeom>
          <a:ln w="19812">
            <a:solidFill>
              <a:srgbClr val="C00000"/>
            </a:solidFill>
          </a:ln>
        </p:spPr>
        <p:txBody>
          <a:bodyPr vert="horz" wrap="square" lIns="0" tIns="29845" rIns="0" bIns="0" rtlCol="0">
            <a:spAutoFit/>
          </a:bodyPr>
          <a:lstStyle/>
          <a:p>
            <a:pPr marR="45085" algn="ctr">
              <a:spcBef>
                <a:spcPts val="235"/>
              </a:spcBef>
            </a:pPr>
            <a:r>
              <a:rPr spc="-10" dirty="0">
                <a:solidFill>
                  <a:srgbClr val="C00000"/>
                </a:solidFill>
                <a:latin typeface="Palatino"/>
                <a:cs typeface="Calibri"/>
              </a:rPr>
              <a:t>Calculate</a:t>
            </a:r>
            <a:r>
              <a:rPr spc="15" dirty="0">
                <a:solidFill>
                  <a:srgbClr val="C00000"/>
                </a:solidFill>
                <a:latin typeface="Palatino"/>
                <a:cs typeface="Calibri"/>
              </a:rPr>
              <a:t> </a:t>
            </a:r>
            <a:r>
              <a:rPr spc="-15" dirty="0">
                <a:solidFill>
                  <a:srgbClr val="C00000"/>
                </a:solidFill>
                <a:latin typeface="Palatino"/>
                <a:cs typeface="Calibri"/>
              </a:rPr>
              <a:t>prob</a:t>
            </a:r>
            <a:r>
              <a:rPr lang="en-US" spc="-15" dirty="0">
                <a:solidFill>
                  <a:srgbClr val="C00000"/>
                </a:solidFill>
                <a:latin typeface="Palatino"/>
                <a:cs typeface="Calibri"/>
              </a:rPr>
              <a:t>ability</a:t>
            </a:r>
            <a:endParaRPr dirty="0">
              <a:solidFill>
                <a:srgbClr val="C00000"/>
              </a:solidFill>
              <a:latin typeface="Palatino"/>
              <a:cs typeface="Calibri"/>
            </a:endParaRPr>
          </a:p>
          <a:p>
            <a:pPr algn="ctr">
              <a:lnSpc>
                <a:spcPct val="100000"/>
              </a:lnSpc>
            </a:pPr>
            <a:r>
              <a:rPr spc="-5" dirty="0">
                <a:solidFill>
                  <a:srgbClr val="C00000"/>
                </a:solidFill>
                <a:latin typeface="Palatino"/>
                <a:cs typeface="Calibri"/>
              </a:rPr>
              <a:t>of </a:t>
            </a:r>
            <a:r>
              <a:rPr spc="-10" dirty="0">
                <a:solidFill>
                  <a:srgbClr val="C00000"/>
                </a:solidFill>
                <a:latin typeface="Palatino"/>
                <a:cs typeface="Calibri"/>
              </a:rPr>
              <a:t>next</a:t>
            </a:r>
            <a:r>
              <a:rPr spc="-25" dirty="0">
                <a:solidFill>
                  <a:srgbClr val="C00000"/>
                </a:solidFill>
                <a:latin typeface="Palatino"/>
                <a:cs typeface="Calibri"/>
              </a:rPr>
              <a:t> </a:t>
            </a:r>
            <a:r>
              <a:rPr spc="-15" dirty="0">
                <a:solidFill>
                  <a:srgbClr val="C00000"/>
                </a:solidFill>
                <a:latin typeface="Palatino"/>
                <a:cs typeface="Calibri"/>
              </a:rPr>
              <a:t>word</a:t>
            </a:r>
            <a:endParaRPr dirty="0">
              <a:solidFill>
                <a:srgbClr val="C00000"/>
              </a:solidFill>
              <a:latin typeface="Palatino"/>
              <a:cs typeface="Calibri"/>
            </a:endParaRPr>
          </a:p>
        </p:txBody>
      </p:sp>
      <p:sp>
        <p:nvSpPr>
          <p:cNvPr id="8" name="文本框 81">
            <a:extLst>
              <a:ext uri="{FF2B5EF4-FFF2-40B4-BE49-F238E27FC236}">
                <a16:creationId xmlns:a16="http://schemas.microsoft.com/office/drawing/2014/main" id="{C3CE34D2-BD3E-5B4A-998D-DACDB5F00AA5}"/>
              </a:ext>
            </a:extLst>
          </p:cNvPr>
          <p:cNvSpPr txBox="1"/>
          <p:nvPr/>
        </p:nvSpPr>
        <p:spPr>
          <a:xfrm>
            <a:off x="339663" y="216205"/>
            <a:ext cx="7351643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3600" b="1" dirty="0">
                <a:latin typeface="Palatino"/>
              </a:rPr>
              <a:t>Beam Search</a:t>
            </a:r>
          </a:p>
        </p:txBody>
      </p:sp>
    </p:spTree>
    <p:extLst>
      <p:ext uri="{BB962C8B-B14F-4D97-AF65-F5344CB8AC3E}">
        <p14:creationId xmlns:p14="http://schemas.microsoft.com/office/powerpoint/2010/main" val="393994303"/>
      </p:ext>
    </p:extLst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灯片编号占位符 1">
            <a:extLst>
              <a:ext uri="{FF2B5EF4-FFF2-40B4-BE49-F238E27FC236}">
                <a16:creationId xmlns:a16="http://schemas.microsoft.com/office/drawing/2014/main" id="{A7F5B91A-F9F6-43EA-8B18-78F0970A092B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1D8FA19-E13B-4121-8BBF-5D41F5A04330}" type="slidenum">
              <a:rPr lang="zh-CN" altLang="en-US" smtClean="0"/>
              <a:t>29</a:t>
            </a:fld>
            <a:endParaRPr lang="zh-CN" altLang="en-US"/>
          </a:p>
        </p:txBody>
      </p:sp>
      <p:sp>
        <p:nvSpPr>
          <p:cNvPr id="4" name="object 4">
            <a:extLst>
              <a:ext uri="{FF2B5EF4-FFF2-40B4-BE49-F238E27FC236}">
                <a16:creationId xmlns:a16="http://schemas.microsoft.com/office/drawing/2014/main" id="{6B58B2ED-ED65-421F-8C2A-1741C2554B1B}"/>
              </a:ext>
            </a:extLst>
          </p:cNvPr>
          <p:cNvSpPr txBox="1"/>
          <p:nvPr/>
        </p:nvSpPr>
        <p:spPr>
          <a:xfrm>
            <a:off x="2417840" y="4028951"/>
            <a:ext cx="663687" cy="337913"/>
          </a:xfrm>
          <a:prstGeom prst="rect">
            <a:avLst/>
          </a:prstGeom>
          <a:ln w="9143">
            <a:solidFill>
              <a:srgbClr val="000000"/>
            </a:solidFill>
          </a:ln>
        </p:spPr>
        <p:txBody>
          <a:bodyPr vert="horz" wrap="square" lIns="0" tIns="29845" rIns="0" bIns="0" rtlCol="0">
            <a:spAutoFit/>
          </a:bodyPr>
          <a:lstStyle/>
          <a:p>
            <a:pPr marL="131445">
              <a:spcBef>
                <a:spcPts val="235"/>
              </a:spcBef>
            </a:pPr>
            <a:r>
              <a:rPr sz="2000" i="1" spc="-5" dirty="0">
                <a:latin typeface="Palatino"/>
                <a:cs typeface="Calibri"/>
              </a:rPr>
              <a:t>&lt;S&gt;</a:t>
            </a:r>
            <a:endParaRPr sz="2000" dirty="0">
              <a:latin typeface="Palatino"/>
              <a:cs typeface="Calibri"/>
            </a:endParaRPr>
          </a:p>
        </p:txBody>
      </p:sp>
      <p:sp>
        <p:nvSpPr>
          <p:cNvPr id="5" name="object 57">
            <a:extLst>
              <a:ext uri="{FF2B5EF4-FFF2-40B4-BE49-F238E27FC236}">
                <a16:creationId xmlns:a16="http://schemas.microsoft.com/office/drawing/2014/main" id="{16188D77-AA43-474E-A004-6048083D3247}"/>
              </a:ext>
            </a:extLst>
          </p:cNvPr>
          <p:cNvSpPr txBox="1"/>
          <p:nvPr/>
        </p:nvSpPr>
        <p:spPr>
          <a:xfrm>
            <a:off x="3081526" y="3045236"/>
            <a:ext cx="571500" cy="337913"/>
          </a:xfrm>
          <a:prstGeom prst="rect">
            <a:avLst/>
          </a:prstGeom>
          <a:ln w="9143">
            <a:solidFill>
              <a:srgbClr val="000000"/>
            </a:solidFill>
          </a:ln>
        </p:spPr>
        <p:txBody>
          <a:bodyPr vert="horz" wrap="square" lIns="0" tIns="29845" rIns="0" bIns="0" rtlCol="0">
            <a:spAutoFit/>
          </a:bodyPr>
          <a:lstStyle/>
          <a:p>
            <a:pPr marL="158750">
              <a:spcBef>
                <a:spcPts val="235"/>
              </a:spcBef>
            </a:pPr>
            <a:r>
              <a:rPr sz="2000" i="1" dirty="0">
                <a:solidFill>
                  <a:srgbClr val="00B050"/>
                </a:solidFill>
                <a:latin typeface="Palatino"/>
                <a:cs typeface="Calibri"/>
              </a:rPr>
              <a:t>he</a:t>
            </a:r>
            <a:endParaRPr sz="2000">
              <a:solidFill>
                <a:srgbClr val="00B050"/>
              </a:solidFill>
              <a:latin typeface="Palatino"/>
              <a:cs typeface="Calibri"/>
            </a:endParaRPr>
          </a:p>
        </p:txBody>
      </p:sp>
      <p:sp>
        <p:nvSpPr>
          <p:cNvPr id="6" name="object 58">
            <a:extLst>
              <a:ext uri="{FF2B5EF4-FFF2-40B4-BE49-F238E27FC236}">
                <a16:creationId xmlns:a16="http://schemas.microsoft.com/office/drawing/2014/main" id="{09E566A3-793C-4F58-AD73-638B23659CCC}"/>
              </a:ext>
            </a:extLst>
          </p:cNvPr>
          <p:cNvSpPr txBox="1"/>
          <p:nvPr/>
        </p:nvSpPr>
        <p:spPr>
          <a:xfrm>
            <a:off x="3081526" y="4909089"/>
            <a:ext cx="571500" cy="337271"/>
          </a:xfrm>
          <a:prstGeom prst="rect">
            <a:avLst/>
          </a:prstGeom>
          <a:ln w="9143">
            <a:solidFill>
              <a:srgbClr val="000000"/>
            </a:solidFill>
          </a:ln>
        </p:spPr>
        <p:txBody>
          <a:bodyPr vert="horz" wrap="square" lIns="0" tIns="29209" rIns="0" bIns="0" rtlCol="0">
            <a:spAutoFit/>
          </a:bodyPr>
          <a:lstStyle/>
          <a:p>
            <a:pPr algn="ctr">
              <a:spcBef>
                <a:spcPts val="229"/>
              </a:spcBef>
            </a:pPr>
            <a:r>
              <a:rPr sz="2000" i="1" dirty="0">
                <a:solidFill>
                  <a:srgbClr val="00B050"/>
                </a:solidFill>
                <a:latin typeface="Palatino"/>
                <a:cs typeface="Calibri"/>
              </a:rPr>
              <a:t>I</a:t>
            </a:r>
            <a:endParaRPr sz="2000" dirty="0">
              <a:solidFill>
                <a:srgbClr val="00B050"/>
              </a:solidFill>
              <a:latin typeface="Palatino"/>
              <a:cs typeface="Calibri"/>
            </a:endParaRPr>
          </a:p>
        </p:txBody>
      </p:sp>
      <p:sp>
        <p:nvSpPr>
          <p:cNvPr id="7" name="object 59">
            <a:extLst>
              <a:ext uri="{FF2B5EF4-FFF2-40B4-BE49-F238E27FC236}">
                <a16:creationId xmlns:a16="http://schemas.microsoft.com/office/drawing/2014/main" id="{1FC6D019-88FD-4A33-8746-341FF5CD5099}"/>
              </a:ext>
            </a:extLst>
          </p:cNvPr>
          <p:cNvSpPr/>
          <p:nvPr/>
        </p:nvSpPr>
        <p:spPr>
          <a:xfrm>
            <a:off x="2875825" y="3481100"/>
            <a:ext cx="491490" cy="500380"/>
          </a:xfrm>
          <a:custGeom>
            <a:avLst/>
            <a:gdLst/>
            <a:ahLst/>
            <a:cxnLst/>
            <a:rect l="l" t="t" r="r" b="b"/>
            <a:pathLst>
              <a:path w="491490" h="500379">
                <a:moveTo>
                  <a:pt x="433491" y="49928"/>
                </a:moveTo>
                <a:lnTo>
                  <a:pt x="0" y="491236"/>
                </a:lnTo>
                <a:lnTo>
                  <a:pt x="9067" y="500125"/>
                </a:lnTo>
                <a:lnTo>
                  <a:pt x="442556" y="58822"/>
                </a:lnTo>
                <a:lnTo>
                  <a:pt x="433491" y="49928"/>
                </a:lnTo>
                <a:close/>
              </a:path>
              <a:path w="491490" h="500379">
                <a:moveTo>
                  <a:pt x="478171" y="40894"/>
                </a:moveTo>
                <a:lnTo>
                  <a:pt x="442366" y="40894"/>
                </a:lnTo>
                <a:lnTo>
                  <a:pt x="451434" y="49784"/>
                </a:lnTo>
                <a:lnTo>
                  <a:pt x="442556" y="58822"/>
                </a:lnTo>
                <a:lnTo>
                  <a:pt x="465188" y="81025"/>
                </a:lnTo>
                <a:lnTo>
                  <a:pt x="478171" y="40894"/>
                </a:lnTo>
                <a:close/>
              </a:path>
              <a:path w="491490" h="500379">
                <a:moveTo>
                  <a:pt x="442366" y="40894"/>
                </a:moveTo>
                <a:lnTo>
                  <a:pt x="433491" y="49928"/>
                </a:lnTo>
                <a:lnTo>
                  <a:pt x="442556" y="58822"/>
                </a:lnTo>
                <a:lnTo>
                  <a:pt x="451434" y="49784"/>
                </a:lnTo>
                <a:lnTo>
                  <a:pt x="442366" y="40894"/>
                </a:lnTo>
                <a:close/>
              </a:path>
              <a:path w="491490" h="500379">
                <a:moveTo>
                  <a:pt x="491401" y="0"/>
                </a:moveTo>
                <a:lnTo>
                  <a:pt x="410819" y="27686"/>
                </a:lnTo>
                <a:lnTo>
                  <a:pt x="433491" y="49928"/>
                </a:lnTo>
                <a:lnTo>
                  <a:pt x="442366" y="40894"/>
                </a:lnTo>
                <a:lnTo>
                  <a:pt x="478171" y="40894"/>
                </a:lnTo>
                <a:lnTo>
                  <a:pt x="49140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>
              <a:latin typeface="Palatino"/>
            </a:endParaRPr>
          </a:p>
        </p:txBody>
      </p:sp>
      <p:sp>
        <p:nvSpPr>
          <p:cNvPr id="8" name="object 60">
            <a:extLst>
              <a:ext uri="{FF2B5EF4-FFF2-40B4-BE49-F238E27FC236}">
                <a16:creationId xmlns:a16="http://schemas.microsoft.com/office/drawing/2014/main" id="{03A58DC8-C13D-4FF4-879A-D5A81DE78847}"/>
              </a:ext>
            </a:extLst>
          </p:cNvPr>
          <p:cNvSpPr/>
          <p:nvPr/>
        </p:nvSpPr>
        <p:spPr>
          <a:xfrm>
            <a:off x="2875825" y="4407820"/>
            <a:ext cx="491490" cy="501015"/>
          </a:xfrm>
          <a:custGeom>
            <a:avLst/>
            <a:gdLst/>
            <a:ahLst/>
            <a:cxnLst/>
            <a:rect l="l" t="t" r="r" b="b"/>
            <a:pathLst>
              <a:path w="491490" h="501014">
                <a:moveTo>
                  <a:pt x="433458" y="450760"/>
                </a:moveTo>
                <a:lnTo>
                  <a:pt x="410832" y="472947"/>
                </a:lnTo>
                <a:lnTo>
                  <a:pt x="491401" y="500760"/>
                </a:lnTo>
                <a:lnTo>
                  <a:pt x="478211" y="459866"/>
                </a:lnTo>
                <a:lnTo>
                  <a:pt x="442391" y="459866"/>
                </a:lnTo>
                <a:lnTo>
                  <a:pt x="433458" y="450760"/>
                </a:lnTo>
                <a:close/>
              </a:path>
              <a:path w="491490" h="501014">
                <a:moveTo>
                  <a:pt x="442525" y="441869"/>
                </a:moveTo>
                <a:lnTo>
                  <a:pt x="433458" y="450760"/>
                </a:lnTo>
                <a:lnTo>
                  <a:pt x="442391" y="459866"/>
                </a:lnTo>
                <a:lnTo>
                  <a:pt x="451459" y="450976"/>
                </a:lnTo>
                <a:lnTo>
                  <a:pt x="442525" y="441869"/>
                </a:lnTo>
                <a:close/>
              </a:path>
              <a:path w="491490" h="501014">
                <a:moveTo>
                  <a:pt x="465226" y="419607"/>
                </a:moveTo>
                <a:lnTo>
                  <a:pt x="442525" y="441869"/>
                </a:lnTo>
                <a:lnTo>
                  <a:pt x="451459" y="450976"/>
                </a:lnTo>
                <a:lnTo>
                  <a:pt x="442391" y="459866"/>
                </a:lnTo>
                <a:lnTo>
                  <a:pt x="478211" y="459866"/>
                </a:lnTo>
                <a:lnTo>
                  <a:pt x="465226" y="419607"/>
                </a:lnTo>
                <a:close/>
              </a:path>
              <a:path w="491490" h="501014">
                <a:moveTo>
                  <a:pt x="9067" y="0"/>
                </a:moveTo>
                <a:lnTo>
                  <a:pt x="0" y="8889"/>
                </a:lnTo>
                <a:lnTo>
                  <a:pt x="433458" y="450760"/>
                </a:lnTo>
                <a:lnTo>
                  <a:pt x="442525" y="441869"/>
                </a:lnTo>
                <a:lnTo>
                  <a:pt x="906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>
              <a:latin typeface="Palatino"/>
            </a:endParaRPr>
          </a:p>
        </p:txBody>
      </p:sp>
      <p:sp>
        <p:nvSpPr>
          <p:cNvPr id="9" name="object 22">
            <a:extLst>
              <a:ext uri="{FF2B5EF4-FFF2-40B4-BE49-F238E27FC236}">
                <a16:creationId xmlns:a16="http://schemas.microsoft.com/office/drawing/2014/main" id="{EDE79CFC-CE72-44A9-A495-642545EB4DFB}"/>
              </a:ext>
            </a:extLst>
          </p:cNvPr>
          <p:cNvSpPr txBox="1"/>
          <p:nvPr/>
        </p:nvSpPr>
        <p:spPr>
          <a:xfrm>
            <a:off x="3205838" y="2646214"/>
            <a:ext cx="343789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lang="en-US" dirty="0">
                <a:solidFill>
                  <a:srgbClr val="4285F4"/>
                </a:solidFill>
                <a:latin typeface="Palatino"/>
                <a:cs typeface="Calibri"/>
              </a:rPr>
              <a:t>1.1</a:t>
            </a:r>
            <a:r>
              <a:rPr dirty="0">
                <a:solidFill>
                  <a:srgbClr val="4285F4"/>
                </a:solidFill>
                <a:latin typeface="Palatino"/>
                <a:cs typeface="Calibri"/>
              </a:rPr>
              <a:t> = </a:t>
            </a:r>
            <a:r>
              <a:rPr spc="-20" dirty="0">
                <a:solidFill>
                  <a:srgbClr val="4285F4"/>
                </a:solidFill>
                <a:latin typeface="Palatino"/>
                <a:cs typeface="Calibri"/>
              </a:rPr>
              <a:t>P</a:t>
            </a:r>
            <a:r>
              <a:rPr lang="en-US" spc="-20" dirty="0">
                <a:solidFill>
                  <a:srgbClr val="4285F4"/>
                </a:solidFill>
                <a:latin typeface="Palatino"/>
                <a:cs typeface="Calibri"/>
              </a:rPr>
              <a:t>( he</a:t>
            </a:r>
            <a:r>
              <a:rPr spc="-20" dirty="0">
                <a:solidFill>
                  <a:srgbClr val="4285F4"/>
                </a:solidFill>
                <a:latin typeface="Palatino"/>
                <a:cs typeface="Calibri"/>
              </a:rPr>
              <a:t>|</a:t>
            </a:r>
            <a:r>
              <a:rPr i="1" spc="-20" dirty="0">
                <a:solidFill>
                  <a:srgbClr val="4285F4"/>
                </a:solidFill>
                <a:latin typeface="Palatino"/>
                <a:cs typeface="Calibri"/>
              </a:rPr>
              <a:t>&lt;START&gt; </a:t>
            </a:r>
            <a:r>
              <a:rPr dirty="0">
                <a:solidFill>
                  <a:srgbClr val="4285F4"/>
                </a:solidFill>
                <a:latin typeface="Palatino"/>
                <a:cs typeface="Calibri"/>
              </a:rPr>
              <a:t>) +</a:t>
            </a:r>
            <a:r>
              <a:rPr spc="15" dirty="0">
                <a:solidFill>
                  <a:srgbClr val="4285F4"/>
                </a:solidFill>
                <a:latin typeface="Palatino"/>
                <a:cs typeface="Calibri"/>
              </a:rPr>
              <a:t> </a:t>
            </a:r>
            <a:r>
              <a:rPr lang="en-US" dirty="0">
                <a:solidFill>
                  <a:srgbClr val="4285F4"/>
                </a:solidFill>
                <a:latin typeface="Palatino"/>
                <a:cs typeface="Calibri"/>
              </a:rPr>
              <a:t>0.6</a:t>
            </a:r>
            <a:endParaRPr dirty="0">
              <a:latin typeface="Palatino"/>
              <a:cs typeface="Calibri"/>
            </a:endParaRPr>
          </a:p>
        </p:txBody>
      </p:sp>
      <p:sp>
        <p:nvSpPr>
          <p:cNvPr id="10" name="object 22">
            <a:extLst>
              <a:ext uri="{FF2B5EF4-FFF2-40B4-BE49-F238E27FC236}">
                <a16:creationId xmlns:a16="http://schemas.microsoft.com/office/drawing/2014/main" id="{026A434D-C16C-44F0-943F-01D22EBA0897}"/>
              </a:ext>
            </a:extLst>
          </p:cNvPr>
          <p:cNvSpPr txBox="1"/>
          <p:nvPr/>
        </p:nvSpPr>
        <p:spPr>
          <a:xfrm>
            <a:off x="3205838" y="5358151"/>
            <a:ext cx="343789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lang="en-US" dirty="0">
                <a:solidFill>
                  <a:srgbClr val="4285F4"/>
                </a:solidFill>
                <a:latin typeface="Palatino"/>
                <a:cs typeface="Calibri"/>
              </a:rPr>
              <a:t>0.9</a:t>
            </a:r>
            <a:r>
              <a:rPr dirty="0">
                <a:solidFill>
                  <a:srgbClr val="4285F4"/>
                </a:solidFill>
                <a:latin typeface="Palatino"/>
                <a:cs typeface="Calibri"/>
              </a:rPr>
              <a:t> = </a:t>
            </a:r>
            <a:r>
              <a:rPr spc="-20" dirty="0">
                <a:solidFill>
                  <a:srgbClr val="4285F4"/>
                </a:solidFill>
                <a:latin typeface="Palatino"/>
                <a:cs typeface="Calibri"/>
              </a:rPr>
              <a:t>P</a:t>
            </a:r>
            <a:r>
              <a:rPr lang="en-US" spc="-20" dirty="0">
                <a:solidFill>
                  <a:srgbClr val="4285F4"/>
                </a:solidFill>
                <a:latin typeface="Palatino"/>
                <a:cs typeface="Calibri"/>
              </a:rPr>
              <a:t>( I</a:t>
            </a:r>
            <a:r>
              <a:rPr spc="-20" dirty="0">
                <a:solidFill>
                  <a:srgbClr val="4285F4"/>
                </a:solidFill>
                <a:latin typeface="Palatino"/>
                <a:cs typeface="Calibri"/>
              </a:rPr>
              <a:t>|</a:t>
            </a:r>
            <a:r>
              <a:rPr i="1" spc="-20" dirty="0">
                <a:solidFill>
                  <a:srgbClr val="4285F4"/>
                </a:solidFill>
                <a:latin typeface="Palatino"/>
                <a:cs typeface="Calibri"/>
              </a:rPr>
              <a:t>&lt;START&gt;</a:t>
            </a:r>
            <a:r>
              <a:rPr dirty="0">
                <a:solidFill>
                  <a:srgbClr val="4285F4"/>
                </a:solidFill>
                <a:latin typeface="Palatino"/>
                <a:cs typeface="Calibri"/>
              </a:rPr>
              <a:t>)</a:t>
            </a:r>
            <a:endParaRPr dirty="0">
              <a:latin typeface="Palatino"/>
              <a:cs typeface="Calibri"/>
            </a:endParaRPr>
          </a:p>
        </p:txBody>
      </p:sp>
      <p:sp>
        <p:nvSpPr>
          <p:cNvPr id="11" name="object 11">
            <a:extLst>
              <a:ext uri="{FF2B5EF4-FFF2-40B4-BE49-F238E27FC236}">
                <a16:creationId xmlns:a16="http://schemas.microsoft.com/office/drawing/2014/main" id="{B28BF537-E626-42FB-8246-9DFD032F3864}"/>
              </a:ext>
            </a:extLst>
          </p:cNvPr>
          <p:cNvSpPr txBox="1"/>
          <p:nvPr/>
        </p:nvSpPr>
        <p:spPr>
          <a:xfrm>
            <a:off x="2500122" y="6017515"/>
            <a:ext cx="2070100" cy="585417"/>
          </a:xfrm>
          <a:prstGeom prst="rect">
            <a:avLst/>
          </a:prstGeom>
          <a:ln w="19812">
            <a:solidFill>
              <a:srgbClr val="C00000"/>
            </a:solidFill>
          </a:ln>
        </p:spPr>
        <p:txBody>
          <a:bodyPr vert="horz" wrap="square" lIns="0" tIns="29845" rIns="0" bIns="0" rtlCol="0">
            <a:spAutoFit/>
          </a:bodyPr>
          <a:lstStyle>
            <a:defPPr>
              <a:defRPr lang="zh-CN"/>
            </a:defPPr>
            <a:lvl1pPr marR="45085" algn="ctr">
              <a:lnSpc>
                <a:spcPct val="100000"/>
              </a:lnSpc>
              <a:spcBef>
                <a:spcPts val="235"/>
              </a:spcBef>
              <a:defRPr spc="-10">
                <a:solidFill>
                  <a:srgbClr val="C00000"/>
                </a:solidFill>
                <a:latin typeface="Calibri"/>
                <a:cs typeface="Calibri"/>
              </a:defRPr>
            </a:lvl1pPr>
          </a:lstStyle>
          <a:p>
            <a:r>
              <a:rPr dirty="0">
                <a:latin typeface="Palatino"/>
              </a:rPr>
              <a:t>Take top </a:t>
            </a:r>
            <a:r>
              <a:rPr lang="en-US" i="1" dirty="0">
                <a:latin typeface="Palatino"/>
              </a:rPr>
              <a:t>K</a:t>
            </a:r>
            <a:r>
              <a:rPr dirty="0">
                <a:latin typeface="Palatino"/>
              </a:rPr>
              <a:t> words and compute scores</a:t>
            </a:r>
          </a:p>
        </p:txBody>
      </p:sp>
      <p:sp>
        <p:nvSpPr>
          <p:cNvPr id="12" name="文本框 11">
            <a:extLst>
              <a:ext uri="{FF2B5EF4-FFF2-40B4-BE49-F238E27FC236}">
                <a16:creationId xmlns:a16="http://schemas.microsoft.com/office/drawing/2014/main" id="{E497990D-5F0B-4F50-99F6-AA0DED00067D}"/>
              </a:ext>
            </a:extLst>
          </p:cNvPr>
          <p:cNvSpPr txBox="1"/>
          <p:nvPr/>
        </p:nvSpPr>
        <p:spPr>
          <a:xfrm>
            <a:off x="2182562" y="1590844"/>
            <a:ext cx="593303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altLang="zh-CN" sz="2400" dirty="0">
                <a:solidFill>
                  <a:srgbClr val="C00000"/>
                </a:solidFill>
                <a:latin typeface="Palatino"/>
              </a:rPr>
              <a:t>Beam search </a:t>
            </a:r>
            <a:r>
              <a:rPr lang="en-US" altLang="zh-CN" sz="2400" dirty="0">
                <a:latin typeface="Palatino"/>
              </a:rPr>
              <a:t>: example (beam size: </a:t>
            </a:r>
            <a:r>
              <a:rPr lang="en-US" altLang="zh-CN" sz="2400" i="1" dirty="0">
                <a:latin typeface="Palatino"/>
              </a:rPr>
              <a:t>K</a:t>
            </a:r>
            <a:r>
              <a:rPr lang="en-US" altLang="zh-CN" sz="2400" dirty="0">
                <a:latin typeface="Palatino"/>
              </a:rPr>
              <a:t>= 2)</a:t>
            </a:r>
            <a:endParaRPr lang="zh-CN" altLang="en-US" sz="2400" dirty="0">
              <a:latin typeface="Palatino"/>
            </a:endParaRPr>
          </a:p>
        </p:txBody>
      </p:sp>
      <p:sp>
        <p:nvSpPr>
          <p:cNvPr id="13" name="文本框 12">
            <a:extLst>
              <a:ext uri="{FF2B5EF4-FFF2-40B4-BE49-F238E27FC236}">
                <a16:creationId xmlns:a16="http://schemas.microsoft.com/office/drawing/2014/main" id="{2F528497-4E94-484B-8756-901112168C12}"/>
              </a:ext>
            </a:extLst>
          </p:cNvPr>
          <p:cNvSpPr txBox="1"/>
          <p:nvPr/>
        </p:nvSpPr>
        <p:spPr>
          <a:xfrm>
            <a:off x="3246089" y="3684453"/>
            <a:ext cx="242374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dirty="0">
                <a:latin typeface="Palatino"/>
              </a:rPr>
              <a:t>.</a:t>
            </a:r>
          </a:p>
          <a:p>
            <a:r>
              <a:rPr lang="en-US" altLang="zh-CN" dirty="0">
                <a:latin typeface="Palatino"/>
              </a:rPr>
              <a:t>.</a:t>
            </a:r>
          </a:p>
          <a:p>
            <a:r>
              <a:rPr lang="en-US" altLang="zh-CN" dirty="0">
                <a:latin typeface="Palatino"/>
              </a:rPr>
              <a:t>.</a:t>
            </a:r>
            <a:endParaRPr lang="zh-CN" altLang="en-US" dirty="0">
              <a:latin typeface="Palatino"/>
            </a:endParaRPr>
          </a:p>
        </p:txBody>
      </p:sp>
      <p:sp>
        <p:nvSpPr>
          <p:cNvPr id="15" name="文本框 81">
            <a:extLst>
              <a:ext uri="{FF2B5EF4-FFF2-40B4-BE49-F238E27FC236}">
                <a16:creationId xmlns:a16="http://schemas.microsoft.com/office/drawing/2014/main" id="{6F0F9A01-C311-0A46-B285-268B604E6CE9}"/>
              </a:ext>
            </a:extLst>
          </p:cNvPr>
          <p:cNvSpPr txBox="1"/>
          <p:nvPr/>
        </p:nvSpPr>
        <p:spPr>
          <a:xfrm>
            <a:off x="339663" y="216205"/>
            <a:ext cx="7351643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3600" b="1" dirty="0">
                <a:latin typeface="Palatino"/>
              </a:rPr>
              <a:t>Beam Search</a:t>
            </a:r>
          </a:p>
        </p:txBody>
      </p:sp>
    </p:spTree>
    <p:extLst>
      <p:ext uri="{BB962C8B-B14F-4D97-AF65-F5344CB8AC3E}">
        <p14:creationId xmlns:p14="http://schemas.microsoft.com/office/powerpoint/2010/main" val="4270873651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>
            <a:extLst>
              <a:ext uri="{FF2B5EF4-FFF2-40B4-BE49-F238E27FC236}">
                <a16:creationId xmlns:a16="http://schemas.microsoft.com/office/drawing/2014/main" id="{5E867693-945D-4AEC-9D56-D29D514CD55B}"/>
              </a:ext>
            </a:extLst>
          </p:cNvPr>
          <p:cNvSpPr txBox="1"/>
          <p:nvPr/>
        </p:nvSpPr>
        <p:spPr>
          <a:xfrm>
            <a:off x="1966131" y="2138523"/>
            <a:ext cx="8259739" cy="17543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3600" b="1" dirty="0">
                <a:latin typeface="Palatino" pitchFamily="2" charset="77"/>
                <a:ea typeface="Palatino" pitchFamily="2" charset="77"/>
                <a:cs typeface="Calibri Light" panose="020F0302020204030204" pitchFamily="34" charset="0"/>
              </a:rPr>
              <a:t>Week 12</a:t>
            </a:r>
          </a:p>
          <a:p>
            <a:endParaRPr lang="en-US" altLang="zh-CN" sz="3200" b="1" dirty="0">
              <a:latin typeface="Palatino" pitchFamily="2" charset="77"/>
              <a:ea typeface="Palatino" pitchFamily="2" charset="77"/>
              <a:cs typeface="Calibri Light" panose="020F0302020204030204" pitchFamily="34" charset="0"/>
            </a:endParaRPr>
          </a:p>
          <a:p>
            <a:r>
              <a:rPr lang="en-US" altLang="zh-CN" sz="3200" b="1" dirty="0">
                <a:latin typeface="Palatino" pitchFamily="2" charset="77"/>
                <a:ea typeface="Palatino" pitchFamily="2" charset="77"/>
                <a:cs typeface="Calibri Light" panose="020F0302020204030204" pitchFamily="34" charset="0"/>
              </a:rPr>
              <a:t>		</a:t>
            </a:r>
            <a:r>
              <a:rPr lang="en-US" altLang="zh-CN" sz="4000" b="1" dirty="0">
                <a:latin typeface="Palatino" pitchFamily="2" charset="77"/>
                <a:ea typeface="Palatino" pitchFamily="2" charset="77"/>
                <a:cs typeface="Calibri Light" panose="020F0302020204030204" pitchFamily="34" charset="0"/>
              </a:rPr>
              <a:t>Sequence-to-Sequence Models</a:t>
            </a:r>
            <a:endParaRPr lang="en-US" altLang="zh-CN" sz="3200" b="1" dirty="0">
              <a:latin typeface="Palatino" pitchFamily="2" charset="77"/>
              <a:ea typeface="Palatino" pitchFamily="2" charset="77"/>
              <a:cs typeface="Calibri Light" panose="020F0302020204030204" pitchFamily="34" charset="0"/>
            </a:endParaRP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2B0CC8FB-44B9-4D54-9B25-99C91632F339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1D8FA19-E13B-4121-8BBF-5D41F5A04330}" type="slidenum">
              <a:rPr lang="zh-CN" altLang="en-US" smtClean="0"/>
              <a:t>3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59383257"/>
      </p:ext>
    </p:extLst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灯片编号占位符 1">
            <a:extLst>
              <a:ext uri="{FF2B5EF4-FFF2-40B4-BE49-F238E27FC236}">
                <a16:creationId xmlns:a16="http://schemas.microsoft.com/office/drawing/2014/main" id="{A7F5B91A-F9F6-43EA-8B18-78F0970A092B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1D8FA19-E13B-4121-8BBF-5D41F5A04330}" type="slidenum">
              <a:rPr lang="zh-CN" altLang="en-US" smtClean="0"/>
              <a:t>30</a:t>
            </a:fld>
            <a:endParaRPr lang="zh-CN" altLang="en-US"/>
          </a:p>
        </p:txBody>
      </p:sp>
      <p:sp>
        <p:nvSpPr>
          <p:cNvPr id="4" name="object 4">
            <a:extLst>
              <a:ext uri="{FF2B5EF4-FFF2-40B4-BE49-F238E27FC236}">
                <a16:creationId xmlns:a16="http://schemas.microsoft.com/office/drawing/2014/main" id="{23F44536-D7B2-456A-8BB6-641917F8F57B}"/>
              </a:ext>
            </a:extLst>
          </p:cNvPr>
          <p:cNvSpPr txBox="1"/>
          <p:nvPr/>
        </p:nvSpPr>
        <p:spPr>
          <a:xfrm>
            <a:off x="4046218" y="2780060"/>
            <a:ext cx="1117600" cy="337912"/>
          </a:xfrm>
          <a:prstGeom prst="rect">
            <a:avLst/>
          </a:prstGeom>
          <a:ln w="9144">
            <a:solidFill>
              <a:srgbClr val="000000"/>
            </a:solidFill>
          </a:ln>
        </p:spPr>
        <p:txBody>
          <a:bodyPr vert="horz" wrap="square" lIns="0" tIns="29844" rIns="0" bIns="0" rtlCol="0">
            <a:spAutoFit/>
          </a:bodyPr>
          <a:lstStyle/>
          <a:p>
            <a:pPr algn="ctr">
              <a:spcBef>
                <a:spcPts val="234"/>
              </a:spcBef>
            </a:pPr>
            <a:r>
              <a:rPr lang="en-US" sz="2000" i="1" spc="-5" dirty="0">
                <a:latin typeface="Palatino"/>
                <a:cs typeface="Calibri"/>
              </a:rPr>
              <a:t>love</a:t>
            </a:r>
            <a:endParaRPr sz="2000" dirty="0">
              <a:latin typeface="Palatino"/>
              <a:cs typeface="Calibri"/>
            </a:endParaRPr>
          </a:p>
        </p:txBody>
      </p:sp>
      <p:sp>
        <p:nvSpPr>
          <p:cNvPr id="5" name="object 5">
            <a:extLst>
              <a:ext uri="{FF2B5EF4-FFF2-40B4-BE49-F238E27FC236}">
                <a16:creationId xmlns:a16="http://schemas.microsoft.com/office/drawing/2014/main" id="{3275291F-5F20-48FB-9757-2EAECD98EFB2}"/>
              </a:ext>
            </a:extLst>
          </p:cNvPr>
          <p:cNvSpPr txBox="1"/>
          <p:nvPr/>
        </p:nvSpPr>
        <p:spPr>
          <a:xfrm>
            <a:off x="4046218" y="3305840"/>
            <a:ext cx="1117600" cy="338554"/>
          </a:xfrm>
          <a:prstGeom prst="rect">
            <a:avLst/>
          </a:prstGeom>
          <a:ln w="9144">
            <a:solidFill>
              <a:srgbClr val="000000"/>
            </a:solidFill>
          </a:ln>
        </p:spPr>
        <p:txBody>
          <a:bodyPr vert="horz" wrap="square" lIns="0" tIns="30480" rIns="0" bIns="0" rtlCol="0">
            <a:spAutoFit/>
          </a:bodyPr>
          <a:lstStyle/>
          <a:p>
            <a:pPr algn="ctr">
              <a:spcBef>
                <a:spcPts val="240"/>
              </a:spcBef>
            </a:pPr>
            <a:r>
              <a:rPr lang="en-US" sz="2000" i="1" spc="-5" dirty="0">
                <a:latin typeface="Palatino"/>
                <a:cs typeface="Calibri"/>
              </a:rPr>
              <a:t>hit</a:t>
            </a:r>
            <a:endParaRPr sz="2000" dirty="0">
              <a:latin typeface="Palatino"/>
              <a:cs typeface="Calibri"/>
            </a:endParaRPr>
          </a:p>
        </p:txBody>
      </p:sp>
      <p:sp>
        <p:nvSpPr>
          <p:cNvPr id="6" name="object 6">
            <a:extLst>
              <a:ext uri="{FF2B5EF4-FFF2-40B4-BE49-F238E27FC236}">
                <a16:creationId xmlns:a16="http://schemas.microsoft.com/office/drawing/2014/main" id="{8CB5E153-4BA3-470B-8218-A3B20650BDB6}"/>
              </a:ext>
            </a:extLst>
          </p:cNvPr>
          <p:cNvSpPr txBox="1"/>
          <p:nvPr/>
        </p:nvSpPr>
        <p:spPr>
          <a:xfrm>
            <a:off x="4046218" y="4636291"/>
            <a:ext cx="1117600" cy="338554"/>
          </a:xfrm>
          <a:prstGeom prst="rect">
            <a:avLst/>
          </a:prstGeom>
          <a:ln w="9144">
            <a:solidFill>
              <a:srgbClr val="000000"/>
            </a:solidFill>
          </a:ln>
        </p:spPr>
        <p:txBody>
          <a:bodyPr vert="horz" wrap="square" lIns="0" tIns="30480" rIns="0" bIns="0" rtlCol="0">
            <a:spAutoFit/>
          </a:bodyPr>
          <a:lstStyle/>
          <a:p>
            <a:pPr marL="352425">
              <a:spcBef>
                <a:spcPts val="240"/>
              </a:spcBef>
            </a:pPr>
            <a:r>
              <a:rPr lang="en-US" sz="2000" i="1" dirty="0">
                <a:latin typeface="Palatino"/>
                <a:cs typeface="Calibri"/>
              </a:rPr>
              <a:t>like</a:t>
            </a:r>
            <a:endParaRPr sz="2000" dirty="0">
              <a:latin typeface="Palatino"/>
              <a:cs typeface="Calibri"/>
            </a:endParaRPr>
          </a:p>
        </p:txBody>
      </p:sp>
      <p:sp>
        <p:nvSpPr>
          <p:cNvPr id="7" name="object 7">
            <a:extLst>
              <a:ext uri="{FF2B5EF4-FFF2-40B4-BE49-F238E27FC236}">
                <a16:creationId xmlns:a16="http://schemas.microsoft.com/office/drawing/2014/main" id="{19DD8D0D-22FC-4162-8820-0A68360D76D8}"/>
              </a:ext>
            </a:extLst>
          </p:cNvPr>
          <p:cNvSpPr txBox="1"/>
          <p:nvPr/>
        </p:nvSpPr>
        <p:spPr>
          <a:xfrm>
            <a:off x="4046218" y="5162072"/>
            <a:ext cx="1117600" cy="339195"/>
          </a:xfrm>
          <a:prstGeom prst="rect">
            <a:avLst/>
          </a:prstGeom>
          <a:ln w="9144">
            <a:solidFill>
              <a:srgbClr val="000000"/>
            </a:solidFill>
          </a:ln>
        </p:spPr>
        <p:txBody>
          <a:bodyPr vert="horz" wrap="square" lIns="0" tIns="31115" rIns="0" bIns="0" rtlCol="0">
            <a:spAutoFit/>
          </a:bodyPr>
          <a:lstStyle/>
          <a:p>
            <a:pPr algn="ctr">
              <a:spcBef>
                <a:spcPts val="245"/>
              </a:spcBef>
            </a:pPr>
            <a:r>
              <a:rPr sz="2000" i="1" spc="-5" dirty="0">
                <a:latin typeface="Palatino"/>
                <a:cs typeface="Calibri"/>
              </a:rPr>
              <a:t>g</a:t>
            </a:r>
            <a:r>
              <a:rPr lang="en-US" sz="2000" i="1" spc="-5" dirty="0">
                <a:latin typeface="Palatino"/>
                <a:cs typeface="Calibri"/>
              </a:rPr>
              <a:t>e</a:t>
            </a:r>
            <a:r>
              <a:rPr sz="2000" i="1" spc="-5" dirty="0">
                <a:latin typeface="Palatino"/>
                <a:cs typeface="Calibri"/>
              </a:rPr>
              <a:t>t</a:t>
            </a:r>
            <a:endParaRPr sz="2000" dirty="0">
              <a:latin typeface="Palatino"/>
              <a:cs typeface="Calibri"/>
            </a:endParaRPr>
          </a:p>
        </p:txBody>
      </p:sp>
      <p:sp>
        <p:nvSpPr>
          <p:cNvPr id="8" name="object 8">
            <a:extLst>
              <a:ext uri="{FF2B5EF4-FFF2-40B4-BE49-F238E27FC236}">
                <a16:creationId xmlns:a16="http://schemas.microsoft.com/office/drawing/2014/main" id="{BFBA86F2-F4D1-4962-AD39-62D7D614B086}"/>
              </a:ext>
            </a:extLst>
          </p:cNvPr>
          <p:cNvSpPr/>
          <p:nvPr/>
        </p:nvSpPr>
        <p:spPr>
          <a:xfrm>
            <a:off x="3649470" y="2997993"/>
            <a:ext cx="397510" cy="271145"/>
          </a:xfrm>
          <a:custGeom>
            <a:avLst/>
            <a:gdLst/>
            <a:ahLst/>
            <a:cxnLst/>
            <a:rect l="l" t="t" r="r" b="b"/>
            <a:pathLst>
              <a:path w="397510" h="271145">
                <a:moveTo>
                  <a:pt x="330573" y="37337"/>
                </a:moveTo>
                <a:lnTo>
                  <a:pt x="0" y="260223"/>
                </a:lnTo>
                <a:lnTo>
                  <a:pt x="7112" y="270763"/>
                </a:lnTo>
                <a:lnTo>
                  <a:pt x="337695" y="47872"/>
                </a:lnTo>
                <a:lnTo>
                  <a:pt x="330573" y="37337"/>
                </a:lnTo>
                <a:close/>
              </a:path>
              <a:path w="397510" h="271145">
                <a:moveTo>
                  <a:pt x="380303" y="30225"/>
                </a:moveTo>
                <a:lnTo>
                  <a:pt x="341122" y="30225"/>
                </a:lnTo>
                <a:lnTo>
                  <a:pt x="348234" y="40767"/>
                </a:lnTo>
                <a:lnTo>
                  <a:pt x="337695" y="47872"/>
                </a:lnTo>
                <a:lnTo>
                  <a:pt x="355472" y="74168"/>
                </a:lnTo>
                <a:lnTo>
                  <a:pt x="380303" y="30225"/>
                </a:lnTo>
                <a:close/>
              </a:path>
              <a:path w="397510" h="271145">
                <a:moveTo>
                  <a:pt x="341122" y="30225"/>
                </a:moveTo>
                <a:lnTo>
                  <a:pt x="330573" y="37337"/>
                </a:lnTo>
                <a:lnTo>
                  <a:pt x="337695" y="47872"/>
                </a:lnTo>
                <a:lnTo>
                  <a:pt x="348234" y="40767"/>
                </a:lnTo>
                <a:lnTo>
                  <a:pt x="341122" y="30225"/>
                </a:lnTo>
                <a:close/>
              </a:path>
              <a:path w="397510" h="271145">
                <a:moveTo>
                  <a:pt x="397383" y="0"/>
                </a:moveTo>
                <a:lnTo>
                  <a:pt x="312801" y="11049"/>
                </a:lnTo>
                <a:lnTo>
                  <a:pt x="330573" y="37337"/>
                </a:lnTo>
                <a:lnTo>
                  <a:pt x="341122" y="30225"/>
                </a:lnTo>
                <a:lnTo>
                  <a:pt x="380303" y="30225"/>
                </a:lnTo>
                <a:lnTo>
                  <a:pt x="39738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>
              <a:latin typeface="Palatino"/>
            </a:endParaRPr>
          </a:p>
        </p:txBody>
      </p:sp>
      <p:sp>
        <p:nvSpPr>
          <p:cNvPr id="9" name="object 9">
            <a:extLst>
              <a:ext uri="{FF2B5EF4-FFF2-40B4-BE49-F238E27FC236}">
                <a16:creationId xmlns:a16="http://schemas.microsoft.com/office/drawing/2014/main" id="{8BE890DF-8B7B-4226-B2BC-04D202D0DD99}"/>
              </a:ext>
            </a:extLst>
          </p:cNvPr>
          <p:cNvSpPr/>
          <p:nvPr/>
        </p:nvSpPr>
        <p:spPr>
          <a:xfrm>
            <a:off x="3649470" y="3257834"/>
            <a:ext cx="397510" cy="266700"/>
          </a:xfrm>
          <a:custGeom>
            <a:avLst/>
            <a:gdLst/>
            <a:ahLst/>
            <a:cxnLst/>
            <a:rect l="l" t="t" r="r" b="b"/>
            <a:pathLst>
              <a:path w="397510" h="266700">
                <a:moveTo>
                  <a:pt x="330300" y="229596"/>
                </a:moveTo>
                <a:lnTo>
                  <a:pt x="312801" y="256031"/>
                </a:lnTo>
                <a:lnTo>
                  <a:pt x="397383" y="266318"/>
                </a:lnTo>
                <a:lnTo>
                  <a:pt x="380247" y="236600"/>
                </a:lnTo>
                <a:lnTo>
                  <a:pt x="340868" y="236600"/>
                </a:lnTo>
                <a:lnTo>
                  <a:pt x="330300" y="229596"/>
                </a:lnTo>
                <a:close/>
              </a:path>
              <a:path w="397510" h="266700">
                <a:moveTo>
                  <a:pt x="337340" y="218962"/>
                </a:moveTo>
                <a:lnTo>
                  <a:pt x="330300" y="229596"/>
                </a:lnTo>
                <a:lnTo>
                  <a:pt x="340868" y="236600"/>
                </a:lnTo>
                <a:lnTo>
                  <a:pt x="347853" y="225932"/>
                </a:lnTo>
                <a:lnTo>
                  <a:pt x="337340" y="218962"/>
                </a:lnTo>
                <a:close/>
              </a:path>
              <a:path w="397510" h="266700">
                <a:moveTo>
                  <a:pt x="354838" y="192531"/>
                </a:moveTo>
                <a:lnTo>
                  <a:pt x="337340" y="218962"/>
                </a:lnTo>
                <a:lnTo>
                  <a:pt x="347853" y="225932"/>
                </a:lnTo>
                <a:lnTo>
                  <a:pt x="340868" y="236600"/>
                </a:lnTo>
                <a:lnTo>
                  <a:pt x="380247" y="236600"/>
                </a:lnTo>
                <a:lnTo>
                  <a:pt x="354838" y="192531"/>
                </a:lnTo>
                <a:close/>
              </a:path>
              <a:path w="397510" h="266700">
                <a:moveTo>
                  <a:pt x="7112" y="0"/>
                </a:moveTo>
                <a:lnTo>
                  <a:pt x="0" y="10667"/>
                </a:lnTo>
                <a:lnTo>
                  <a:pt x="330300" y="229596"/>
                </a:lnTo>
                <a:lnTo>
                  <a:pt x="337340" y="218962"/>
                </a:lnTo>
                <a:lnTo>
                  <a:pt x="711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>
              <a:latin typeface="Palatino"/>
            </a:endParaRPr>
          </a:p>
        </p:txBody>
      </p:sp>
      <p:sp>
        <p:nvSpPr>
          <p:cNvPr id="10" name="object 10">
            <a:extLst>
              <a:ext uri="{FF2B5EF4-FFF2-40B4-BE49-F238E27FC236}">
                <a16:creationId xmlns:a16="http://schemas.microsoft.com/office/drawing/2014/main" id="{4AC5372E-1B13-4982-87B9-E78139795896}"/>
              </a:ext>
            </a:extLst>
          </p:cNvPr>
          <p:cNvSpPr/>
          <p:nvPr/>
        </p:nvSpPr>
        <p:spPr>
          <a:xfrm>
            <a:off x="3649470" y="4854224"/>
            <a:ext cx="397510" cy="277495"/>
          </a:xfrm>
          <a:custGeom>
            <a:avLst/>
            <a:gdLst/>
            <a:ahLst/>
            <a:cxnLst/>
            <a:rect l="l" t="t" r="r" b="b"/>
            <a:pathLst>
              <a:path w="397510" h="277495">
                <a:moveTo>
                  <a:pt x="331039" y="38098"/>
                </a:moveTo>
                <a:lnTo>
                  <a:pt x="0" y="267081"/>
                </a:lnTo>
                <a:lnTo>
                  <a:pt x="7112" y="277494"/>
                </a:lnTo>
                <a:lnTo>
                  <a:pt x="338257" y="48524"/>
                </a:lnTo>
                <a:lnTo>
                  <a:pt x="331039" y="38098"/>
                </a:lnTo>
                <a:close/>
              </a:path>
              <a:path w="397510" h="277495">
                <a:moveTo>
                  <a:pt x="380430" y="30861"/>
                </a:moveTo>
                <a:lnTo>
                  <a:pt x="341503" y="30861"/>
                </a:lnTo>
                <a:lnTo>
                  <a:pt x="348741" y="41275"/>
                </a:lnTo>
                <a:lnTo>
                  <a:pt x="338257" y="48524"/>
                </a:lnTo>
                <a:lnTo>
                  <a:pt x="356362" y="74675"/>
                </a:lnTo>
                <a:lnTo>
                  <a:pt x="380430" y="30861"/>
                </a:lnTo>
                <a:close/>
              </a:path>
              <a:path w="397510" h="277495">
                <a:moveTo>
                  <a:pt x="341503" y="30861"/>
                </a:moveTo>
                <a:lnTo>
                  <a:pt x="331039" y="38098"/>
                </a:lnTo>
                <a:lnTo>
                  <a:pt x="338257" y="48524"/>
                </a:lnTo>
                <a:lnTo>
                  <a:pt x="348741" y="41275"/>
                </a:lnTo>
                <a:lnTo>
                  <a:pt x="341503" y="30861"/>
                </a:lnTo>
                <a:close/>
              </a:path>
              <a:path w="397510" h="277495">
                <a:moveTo>
                  <a:pt x="397383" y="0"/>
                </a:moveTo>
                <a:lnTo>
                  <a:pt x="312928" y="11937"/>
                </a:lnTo>
                <a:lnTo>
                  <a:pt x="331039" y="38098"/>
                </a:lnTo>
                <a:lnTo>
                  <a:pt x="341503" y="30861"/>
                </a:lnTo>
                <a:lnTo>
                  <a:pt x="380430" y="30861"/>
                </a:lnTo>
                <a:lnTo>
                  <a:pt x="39738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>
              <a:latin typeface="Palatino"/>
            </a:endParaRPr>
          </a:p>
        </p:txBody>
      </p:sp>
      <p:sp>
        <p:nvSpPr>
          <p:cNvPr id="11" name="object 11">
            <a:extLst>
              <a:ext uri="{FF2B5EF4-FFF2-40B4-BE49-F238E27FC236}">
                <a16:creationId xmlns:a16="http://schemas.microsoft.com/office/drawing/2014/main" id="{3408B12D-4178-4341-92CC-B61CAB67C4AC}"/>
              </a:ext>
            </a:extLst>
          </p:cNvPr>
          <p:cNvSpPr/>
          <p:nvPr/>
        </p:nvSpPr>
        <p:spPr>
          <a:xfrm>
            <a:off x="3649597" y="5121686"/>
            <a:ext cx="397510" cy="259715"/>
          </a:xfrm>
          <a:custGeom>
            <a:avLst/>
            <a:gdLst/>
            <a:ahLst/>
            <a:cxnLst/>
            <a:rect l="l" t="t" r="r" b="b"/>
            <a:pathLst>
              <a:path w="397510" h="259714">
                <a:moveTo>
                  <a:pt x="329744" y="223648"/>
                </a:moveTo>
                <a:lnTo>
                  <a:pt x="312546" y="250316"/>
                </a:lnTo>
                <a:lnTo>
                  <a:pt x="397256" y="259587"/>
                </a:lnTo>
                <a:lnTo>
                  <a:pt x="380017" y="230504"/>
                </a:lnTo>
                <a:lnTo>
                  <a:pt x="340360" y="230504"/>
                </a:lnTo>
                <a:lnTo>
                  <a:pt x="329744" y="223648"/>
                </a:lnTo>
                <a:close/>
              </a:path>
              <a:path w="397510" h="259714">
                <a:moveTo>
                  <a:pt x="336653" y="212933"/>
                </a:moveTo>
                <a:lnTo>
                  <a:pt x="329744" y="223648"/>
                </a:lnTo>
                <a:lnTo>
                  <a:pt x="340360" y="230504"/>
                </a:lnTo>
                <a:lnTo>
                  <a:pt x="347344" y="219836"/>
                </a:lnTo>
                <a:lnTo>
                  <a:pt x="336653" y="212933"/>
                </a:lnTo>
                <a:close/>
              </a:path>
              <a:path w="397510" h="259714">
                <a:moveTo>
                  <a:pt x="353821" y="186308"/>
                </a:moveTo>
                <a:lnTo>
                  <a:pt x="336653" y="212933"/>
                </a:lnTo>
                <a:lnTo>
                  <a:pt x="347344" y="219836"/>
                </a:lnTo>
                <a:lnTo>
                  <a:pt x="340360" y="230504"/>
                </a:lnTo>
                <a:lnTo>
                  <a:pt x="380017" y="230504"/>
                </a:lnTo>
                <a:lnTo>
                  <a:pt x="353821" y="186308"/>
                </a:lnTo>
                <a:close/>
              </a:path>
              <a:path w="397510" h="259714">
                <a:moveTo>
                  <a:pt x="6857" y="0"/>
                </a:moveTo>
                <a:lnTo>
                  <a:pt x="0" y="10668"/>
                </a:lnTo>
                <a:lnTo>
                  <a:pt x="329744" y="223648"/>
                </a:lnTo>
                <a:lnTo>
                  <a:pt x="336653" y="212933"/>
                </a:lnTo>
                <a:lnTo>
                  <a:pt x="685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>
              <a:latin typeface="Palatino"/>
            </a:endParaRPr>
          </a:p>
        </p:txBody>
      </p:sp>
      <p:sp>
        <p:nvSpPr>
          <p:cNvPr id="12" name="object 57">
            <a:extLst>
              <a:ext uri="{FF2B5EF4-FFF2-40B4-BE49-F238E27FC236}">
                <a16:creationId xmlns:a16="http://schemas.microsoft.com/office/drawing/2014/main" id="{2BAB82A7-7D8D-4EF6-BF70-A12391F56EAD}"/>
              </a:ext>
            </a:extLst>
          </p:cNvPr>
          <p:cNvSpPr txBox="1"/>
          <p:nvPr/>
        </p:nvSpPr>
        <p:spPr>
          <a:xfrm>
            <a:off x="3081526" y="3045236"/>
            <a:ext cx="571500" cy="337913"/>
          </a:xfrm>
          <a:prstGeom prst="rect">
            <a:avLst/>
          </a:prstGeom>
          <a:ln w="9143">
            <a:solidFill>
              <a:srgbClr val="000000"/>
            </a:solidFill>
          </a:ln>
        </p:spPr>
        <p:txBody>
          <a:bodyPr vert="horz" wrap="square" lIns="0" tIns="29845" rIns="0" bIns="0" rtlCol="0">
            <a:spAutoFit/>
          </a:bodyPr>
          <a:lstStyle/>
          <a:p>
            <a:pPr marL="158750">
              <a:spcBef>
                <a:spcPts val="235"/>
              </a:spcBef>
            </a:pPr>
            <a:r>
              <a:rPr sz="2000" i="1" dirty="0">
                <a:solidFill>
                  <a:srgbClr val="00B050"/>
                </a:solidFill>
                <a:latin typeface="Palatino"/>
                <a:cs typeface="Calibri"/>
              </a:rPr>
              <a:t>he</a:t>
            </a:r>
            <a:endParaRPr sz="2000">
              <a:solidFill>
                <a:srgbClr val="00B050"/>
              </a:solidFill>
              <a:latin typeface="Palatino"/>
              <a:cs typeface="Calibri"/>
            </a:endParaRPr>
          </a:p>
        </p:txBody>
      </p:sp>
      <p:sp>
        <p:nvSpPr>
          <p:cNvPr id="13" name="object 58">
            <a:extLst>
              <a:ext uri="{FF2B5EF4-FFF2-40B4-BE49-F238E27FC236}">
                <a16:creationId xmlns:a16="http://schemas.microsoft.com/office/drawing/2014/main" id="{B51ACCAA-3CF0-4AD3-9E72-0D8DD1104B12}"/>
              </a:ext>
            </a:extLst>
          </p:cNvPr>
          <p:cNvSpPr txBox="1"/>
          <p:nvPr/>
        </p:nvSpPr>
        <p:spPr>
          <a:xfrm>
            <a:off x="3081526" y="4909089"/>
            <a:ext cx="571500" cy="337271"/>
          </a:xfrm>
          <a:prstGeom prst="rect">
            <a:avLst/>
          </a:prstGeom>
          <a:ln w="9143">
            <a:solidFill>
              <a:srgbClr val="000000"/>
            </a:solidFill>
          </a:ln>
        </p:spPr>
        <p:txBody>
          <a:bodyPr vert="horz" wrap="square" lIns="0" tIns="29209" rIns="0" bIns="0" rtlCol="0">
            <a:spAutoFit/>
          </a:bodyPr>
          <a:lstStyle/>
          <a:p>
            <a:pPr algn="ctr">
              <a:spcBef>
                <a:spcPts val="229"/>
              </a:spcBef>
            </a:pPr>
            <a:r>
              <a:rPr sz="2000" i="1" dirty="0">
                <a:solidFill>
                  <a:srgbClr val="00B050"/>
                </a:solidFill>
                <a:latin typeface="Palatino"/>
                <a:cs typeface="Calibri"/>
              </a:rPr>
              <a:t>I</a:t>
            </a:r>
            <a:endParaRPr sz="2000" dirty="0">
              <a:solidFill>
                <a:srgbClr val="00B050"/>
              </a:solidFill>
              <a:latin typeface="Palatino"/>
              <a:cs typeface="Calibri"/>
            </a:endParaRPr>
          </a:p>
        </p:txBody>
      </p:sp>
      <p:sp>
        <p:nvSpPr>
          <p:cNvPr id="14" name="object 59">
            <a:extLst>
              <a:ext uri="{FF2B5EF4-FFF2-40B4-BE49-F238E27FC236}">
                <a16:creationId xmlns:a16="http://schemas.microsoft.com/office/drawing/2014/main" id="{EC13D090-BE58-4333-ACF9-95DAB3936C32}"/>
              </a:ext>
            </a:extLst>
          </p:cNvPr>
          <p:cNvSpPr/>
          <p:nvPr/>
        </p:nvSpPr>
        <p:spPr>
          <a:xfrm>
            <a:off x="2875825" y="3481100"/>
            <a:ext cx="491490" cy="500380"/>
          </a:xfrm>
          <a:custGeom>
            <a:avLst/>
            <a:gdLst/>
            <a:ahLst/>
            <a:cxnLst/>
            <a:rect l="l" t="t" r="r" b="b"/>
            <a:pathLst>
              <a:path w="491490" h="500379">
                <a:moveTo>
                  <a:pt x="433491" y="49928"/>
                </a:moveTo>
                <a:lnTo>
                  <a:pt x="0" y="491236"/>
                </a:lnTo>
                <a:lnTo>
                  <a:pt x="9067" y="500125"/>
                </a:lnTo>
                <a:lnTo>
                  <a:pt x="442556" y="58822"/>
                </a:lnTo>
                <a:lnTo>
                  <a:pt x="433491" y="49928"/>
                </a:lnTo>
                <a:close/>
              </a:path>
              <a:path w="491490" h="500379">
                <a:moveTo>
                  <a:pt x="478171" y="40894"/>
                </a:moveTo>
                <a:lnTo>
                  <a:pt x="442366" y="40894"/>
                </a:lnTo>
                <a:lnTo>
                  <a:pt x="451434" y="49784"/>
                </a:lnTo>
                <a:lnTo>
                  <a:pt x="442556" y="58822"/>
                </a:lnTo>
                <a:lnTo>
                  <a:pt x="465188" y="81025"/>
                </a:lnTo>
                <a:lnTo>
                  <a:pt x="478171" y="40894"/>
                </a:lnTo>
                <a:close/>
              </a:path>
              <a:path w="491490" h="500379">
                <a:moveTo>
                  <a:pt x="442366" y="40894"/>
                </a:moveTo>
                <a:lnTo>
                  <a:pt x="433491" y="49928"/>
                </a:lnTo>
                <a:lnTo>
                  <a:pt x="442556" y="58822"/>
                </a:lnTo>
                <a:lnTo>
                  <a:pt x="451434" y="49784"/>
                </a:lnTo>
                <a:lnTo>
                  <a:pt x="442366" y="40894"/>
                </a:lnTo>
                <a:close/>
              </a:path>
              <a:path w="491490" h="500379">
                <a:moveTo>
                  <a:pt x="491401" y="0"/>
                </a:moveTo>
                <a:lnTo>
                  <a:pt x="410819" y="27686"/>
                </a:lnTo>
                <a:lnTo>
                  <a:pt x="433491" y="49928"/>
                </a:lnTo>
                <a:lnTo>
                  <a:pt x="442366" y="40894"/>
                </a:lnTo>
                <a:lnTo>
                  <a:pt x="478171" y="40894"/>
                </a:lnTo>
                <a:lnTo>
                  <a:pt x="49140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>
              <a:latin typeface="Palatino"/>
            </a:endParaRPr>
          </a:p>
        </p:txBody>
      </p:sp>
      <p:sp>
        <p:nvSpPr>
          <p:cNvPr id="15" name="object 60">
            <a:extLst>
              <a:ext uri="{FF2B5EF4-FFF2-40B4-BE49-F238E27FC236}">
                <a16:creationId xmlns:a16="http://schemas.microsoft.com/office/drawing/2014/main" id="{74271B09-0BA9-48B2-B36A-2AD69A2D5737}"/>
              </a:ext>
            </a:extLst>
          </p:cNvPr>
          <p:cNvSpPr/>
          <p:nvPr/>
        </p:nvSpPr>
        <p:spPr>
          <a:xfrm>
            <a:off x="2875825" y="4407820"/>
            <a:ext cx="491490" cy="501015"/>
          </a:xfrm>
          <a:custGeom>
            <a:avLst/>
            <a:gdLst/>
            <a:ahLst/>
            <a:cxnLst/>
            <a:rect l="l" t="t" r="r" b="b"/>
            <a:pathLst>
              <a:path w="491490" h="501014">
                <a:moveTo>
                  <a:pt x="433458" y="450760"/>
                </a:moveTo>
                <a:lnTo>
                  <a:pt x="410832" y="472947"/>
                </a:lnTo>
                <a:lnTo>
                  <a:pt x="491401" y="500760"/>
                </a:lnTo>
                <a:lnTo>
                  <a:pt x="478211" y="459866"/>
                </a:lnTo>
                <a:lnTo>
                  <a:pt x="442391" y="459866"/>
                </a:lnTo>
                <a:lnTo>
                  <a:pt x="433458" y="450760"/>
                </a:lnTo>
                <a:close/>
              </a:path>
              <a:path w="491490" h="501014">
                <a:moveTo>
                  <a:pt x="442525" y="441869"/>
                </a:moveTo>
                <a:lnTo>
                  <a:pt x="433458" y="450760"/>
                </a:lnTo>
                <a:lnTo>
                  <a:pt x="442391" y="459866"/>
                </a:lnTo>
                <a:lnTo>
                  <a:pt x="451459" y="450976"/>
                </a:lnTo>
                <a:lnTo>
                  <a:pt x="442525" y="441869"/>
                </a:lnTo>
                <a:close/>
              </a:path>
              <a:path w="491490" h="501014">
                <a:moveTo>
                  <a:pt x="465226" y="419607"/>
                </a:moveTo>
                <a:lnTo>
                  <a:pt x="442525" y="441869"/>
                </a:lnTo>
                <a:lnTo>
                  <a:pt x="451459" y="450976"/>
                </a:lnTo>
                <a:lnTo>
                  <a:pt x="442391" y="459866"/>
                </a:lnTo>
                <a:lnTo>
                  <a:pt x="478211" y="459866"/>
                </a:lnTo>
                <a:lnTo>
                  <a:pt x="465226" y="419607"/>
                </a:lnTo>
                <a:close/>
              </a:path>
              <a:path w="491490" h="501014">
                <a:moveTo>
                  <a:pt x="9067" y="0"/>
                </a:moveTo>
                <a:lnTo>
                  <a:pt x="0" y="8889"/>
                </a:lnTo>
                <a:lnTo>
                  <a:pt x="433458" y="450760"/>
                </a:lnTo>
                <a:lnTo>
                  <a:pt x="442525" y="441869"/>
                </a:lnTo>
                <a:lnTo>
                  <a:pt x="906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>
              <a:latin typeface="Palatino"/>
            </a:endParaRPr>
          </a:p>
        </p:txBody>
      </p:sp>
      <p:sp>
        <p:nvSpPr>
          <p:cNvPr id="16" name="object 62">
            <a:extLst>
              <a:ext uri="{FF2B5EF4-FFF2-40B4-BE49-F238E27FC236}">
                <a16:creationId xmlns:a16="http://schemas.microsoft.com/office/drawing/2014/main" id="{465902F8-2166-4B2C-BCAA-63A1E64C66FD}"/>
              </a:ext>
            </a:extLst>
          </p:cNvPr>
          <p:cNvSpPr txBox="1"/>
          <p:nvPr/>
        </p:nvSpPr>
        <p:spPr>
          <a:xfrm>
            <a:off x="3157524" y="2723417"/>
            <a:ext cx="385445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dirty="0">
                <a:solidFill>
                  <a:srgbClr val="4285F4"/>
                </a:solidFill>
                <a:latin typeface="Palatino"/>
                <a:cs typeface="Calibri"/>
              </a:rPr>
              <a:t>0.</a:t>
            </a:r>
            <a:r>
              <a:rPr lang="en-US" dirty="0">
                <a:solidFill>
                  <a:srgbClr val="4285F4"/>
                </a:solidFill>
                <a:latin typeface="Palatino"/>
                <a:cs typeface="Calibri"/>
              </a:rPr>
              <a:t>6</a:t>
            </a:r>
            <a:endParaRPr dirty="0">
              <a:latin typeface="Palatino"/>
              <a:cs typeface="Calibri"/>
            </a:endParaRPr>
          </a:p>
        </p:txBody>
      </p:sp>
      <p:sp>
        <p:nvSpPr>
          <p:cNvPr id="17" name="object 63">
            <a:extLst>
              <a:ext uri="{FF2B5EF4-FFF2-40B4-BE49-F238E27FC236}">
                <a16:creationId xmlns:a16="http://schemas.microsoft.com/office/drawing/2014/main" id="{E9CE862B-C4B1-4307-8203-56439B8BF2A2}"/>
              </a:ext>
            </a:extLst>
          </p:cNvPr>
          <p:cNvSpPr txBox="1"/>
          <p:nvPr/>
        </p:nvSpPr>
        <p:spPr>
          <a:xfrm>
            <a:off x="3157524" y="5377362"/>
            <a:ext cx="385445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dirty="0">
                <a:solidFill>
                  <a:srgbClr val="4285F4"/>
                </a:solidFill>
                <a:latin typeface="Palatino"/>
                <a:cs typeface="Calibri"/>
              </a:rPr>
              <a:t>0.9</a:t>
            </a:r>
            <a:endParaRPr dirty="0">
              <a:latin typeface="Palatino"/>
              <a:cs typeface="Calibri"/>
            </a:endParaRPr>
          </a:p>
        </p:txBody>
      </p:sp>
      <p:sp>
        <p:nvSpPr>
          <p:cNvPr id="18" name="object 21">
            <a:extLst>
              <a:ext uri="{FF2B5EF4-FFF2-40B4-BE49-F238E27FC236}">
                <a16:creationId xmlns:a16="http://schemas.microsoft.com/office/drawing/2014/main" id="{3FAD32DA-1778-4E53-90C6-CBB9E585A17C}"/>
              </a:ext>
            </a:extLst>
          </p:cNvPr>
          <p:cNvSpPr txBox="1"/>
          <p:nvPr/>
        </p:nvSpPr>
        <p:spPr>
          <a:xfrm>
            <a:off x="2480311" y="6083046"/>
            <a:ext cx="4033379" cy="609782"/>
          </a:xfrm>
          <a:prstGeom prst="rect">
            <a:avLst/>
          </a:prstGeom>
          <a:ln w="19812">
            <a:solidFill>
              <a:srgbClr val="C00000"/>
            </a:solidFill>
          </a:ln>
        </p:spPr>
        <p:txBody>
          <a:bodyPr vert="horz" wrap="square" lIns="0" tIns="29845" rIns="0" bIns="0" rtlCol="0">
            <a:spAutoFit/>
          </a:bodyPr>
          <a:lstStyle>
            <a:defPPr>
              <a:defRPr lang="zh-CN"/>
            </a:defPPr>
            <a:lvl1pPr marR="45085" algn="ctr">
              <a:lnSpc>
                <a:spcPct val="100000"/>
              </a:lnSpc>
              <a:spcBef>
                <a:spcPts val="235"/>
              </a:spcBef>
              <a:defRPr spc="-10">
                <a:solidFill>
                  <a:srgbClr val="C00000"/>
                </a:solidFill>
                <a:latin typeface="Calibri"/>
                <a:cs typeface="Calibri"/>
              </a:defRPr>
            </a:lvl1pPr>
          </a:lstStyle>
          <a:p>
            <a:r>
              <a:rPr dirty="0">
                <a:latin typeface="Palatino"/>
              </a:rPr>
              <a:t>For each of the </a:t>
            </a:r>
            <a:r>
              <a:rPr lang="en-US" altLang="zh-CN" i="1" dirty="0">
                <a:latin typeface="Palatino"/>
              </a:rPr>
              <a:t>K</a:t>
            </a:r>
            <a:r>
              <a:rPr dirty="0">
                <a:latin typeface="Palatino"/>
              </a:rPr>
              <a:t> hypotheses, find</a:t>
            </a:r>
          </a:p>
          <a:p>
            <a:r>
              <a:rPr dirty="0">
                <a:latin typeface="Palatino"/>
              </a:rPr>
              <a:t>top </a:t>
            </a:r>
            <a:r>
              <a:rPr lang="en-US" altLang="zh-CN" i="1" dirty="0">
                <a:latin typeface="Palatino"/>
              </a:rPr>
              <a:t>K</a:t>
            </a:r>
            <a:r>
              <a:rPr dirty="0">
                <a:latin typeface="Palatino"/>
              </a:rPr>
              <a:t> next words and calculate scores</a:t>
            </a:r>
          </a:p>
        </p:txBody>
      </p:sp>
      <p:sp>
        <p:nvSpPr>
          <p:cNvPr id="19" name="object 22">
            <a:extLst>
              <a:ext uri="{FF2B5EF4-FFF2-40B4-BE49-F238E27FC236}">
                <a16:creationId xmlns:a16="http://schemas.microsoft.com/office/drawing/2014/main" id="{BC51A21D-5A67-44ED-A75D-D70CFD89D9D1}"/>
              </a:ext>
            </a:extLst>
          </p:cNvPr>
          <p:cNvSpPr txBox="1"/>
          <p:nvPr/>
        </p:nvSpPr>
        <p:spPr>
          <a:xfrm>
            <a:off x="4399278" y="2412151"/>
            <a:ext cx="343789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lang="en-US" dirty="0">
                <a:solidFill>
                  <a:srgbClr val="4285F4"/>
                </a:solidFill>
                <a:latin typeface="Palatino"/>
                <a:cs typeface="Calibri"/>
              </a:rPr>
              <a:t>1.5</a:t>
            </a:r>
            <a:r>
              <a:rPr dirty="0">
                <a:solidFill>
                  <a:srgbClr val="4285F4"/>
                </a:solidFill>
                <a:latin typeface="Palatino"/>
                <a:cs typeface="Calibri"/>
              </a:rPr>
              <a:t> = </a:t>
            </a:r>
            <a:r>
              <a:rPr spc="-20" dirty="0">
                <a:solidFill>
                  <a:srgbClr val="4285F4"/>
                </a:solidFill>
                <a:latin typeface="Palatino"/>
                <a:cs typeface="Calibri"/>
              </a:rPr>
              <a:t>P(</a:t>
            </a:r>
            <a:r>
              <a:rPr lang="en-US" spc="-20" dirty="0">
                <a:solidFill>
                  <a:srgbClr val="4285F4"/>
                </a:solidFill>
                <a:latin typeface="Palatino"/>
                <a:cs typeface="Calibri"/>
              </a:rPr>
              <a:t> </a:t>
            </a:r>
            <a:r>
              <a:rPr lang="en-US" i="1" spc="-20" dirty="0">
                <a:solidFill>
                  <a:srgbClr val="4285F4"/>
                </a:solidFill>
                <a:latin typeface="Palatino"/>
                <a:cs typeface="Calibri"/>
              </a:rPr>
              <a:t>love</a:t>
            </a:r>
            <a:r>
              <a:rPr spc="-20" dirty="0">
                <a:solidFill>
                  <a:srgbClr val="4285F4"/>
                </a:solidFill>
                <a:latin typeface="Palatino"/>
                <a:cs typeface="Calibri"/>
              </a:rPr>
              <a:t>|</a:t>
            </a:r>
            <a:r>
              <a:rPr i="1" spc="-20" dirty="0">
                <a:solidFill>
                  <a:srgbClr val="4285F4"/>
                </a:solidFill>
                <a:latin typeface="Palatino"/>
                <a:cs typeface="Calibri"/>
              </a:rPr>
              <a:t>&lt;START&gt; </a:t>
            </a:r>
            <a:r>
              <a:rPr i="1" dirty="0">
                <a:solidFill>
                  <a:srgbClr val="4285F4"/>
                </a:solidFill>
                <a:latin typeface="Palatino"/>
                <a:cs typeface="Calibri"/>
              </a:rPr>
              <a:t>he</a:t>
            </a:r>
            <a:r>
              <a:rPr dirty="0">
                <a:solidFill>
                  <a:srgbClr val="4285F4"/>
                </a:solidFill>
                <a:latin typeface="Palatino"/>
                <a:cs typeface="Calibri"/>
              </a:rPr>
              <a:t>) +</a:t>
            </a:r>
            <a:r>
              <a:rPr spc="15" dirty="0">
                <a:solidFill>
                  <a:srgbClr val="4285F4"/>
                </a:solidFill>
                <a:latin typeface="Palatino"/>
                <a:cs typeface="Calibri"/>
              </a:rPr>
              <a:t> </a:t>
            </a:r>
            <a:r>
              <a:rPr lang="en-US" dirty="0">
                <a:solidFill>
                  <a:srgbClr val="4285F4"/>
                </a:solidFill>
                <a:latin typeface="Palatino"/>
                <a:cs typeface="Calibri"/>
              </a:rPr>
              <a:t>0.6</a:t>
            </a:r>
            <a:endParaRPr dirty="0">
              <a:latin typeface="Palatino"/>
              <a:cs typeface="Calibri"/>
            </a:endParaRPr>
          </a:p>
        </p:txBody>
      </p:sp>
      <p:sp>
        <p:nvSpPr>
          <p:cNvPr id="20" name="object 22">
            <a:extLst>
              <a:ext uri="{FF2B5EF4-FFF2-40B4-BE49-F238E27FC236}">
                <a16:creationId xmlns:a16="http://schemas.microsoft.com/office/drawing/2014/main" id="{0620B31C-C3F7-459B-997A-4E7B63A6B4AC}"/>
              </a:ext>
            </a:extLst>
          </p:cNvPr>
          <p:cNvSpPr txBox="1"/>
          <p:nvPr/>
        </p:nvSpPr>
        <p:spPr>
          <a:xfrm>
            <a:off x="4399278" y="3763281"/>
            <a:ext cx="343789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lang="en-US" dirty="0">
                <a:solidFill>
                  <a:srgbClr val="4285F4"/>
                </a:solidFill>
                <a:latin typeface="Palatino"/>
                <a:cs typeface="Calibri"/>
              </a:rPr>
              <a:t>1.1</a:t>
            </a:r>
            <a:r>
              <a:rPr dirty="0">
                <a:solidFill>
                  <a:srgbClr val="4285F4"/>
                </a:solidFill>
                <a:latin typeface="Palatino"/>
                <a:cs typeface="Calibri"/>
              </a:rPr>
              <a:t> = </a:t>
            </a:r>
            <a:r>
              <a:rPr spc="-20" dirty="0">
                <a:solidFill>
                  <a:srgbClr val="4285F4"/>
                </a:solidFill>
                <a:latin typeface="Palatino"/>
                <a:cs typeface="Calibri"/>
              </a:rPr>
              <a:t>P</a:t>
            </a:r>
            <a:r>
              <a:rPr lang="en-US" spc="-20" dirty="0">
                <a:solidFill>
                  <a:srgbClr val="4285F4"/>
                </a:solidFill>
                <a:latin typeface="Palatino"/>
                <a:cs typeface="Calibri"/>
              </a:rPr>
              <a:t>( hit</a:t>
            </a:r>
            <a:r>
              <a:rPr spc="-20" dirty="0">
                <a:solidFill>
                  <a:srgbClr val="4285F4"/>
                </a:solidFill>
                <a:latin typeface="Palatino"/>
                <a:cs typeface="Calibri"/>
              </a:rPr>
              <a:t>|</a:t>
            </a:r>
            <a:r>
              <a:rPr i="1" spc="-20" dirty="0">
                <a:solidFill>
                  <a:srgbClr val="4285F4"/>
                </a:solidFill>
                <a:latin typeface="Palatino"/>
                <a:cs typeface="Calibri"/>
              </a:rPr>
              <a:t>&lt;START&gt; </a:t>
            </a:r>
            <a:r>
              <a:rPr i="1" dirty="0">
                <a:solidFill>
                  <a:srgbClr val="4285F4"/>
                </a:solidFill>
                <a:latin typeface="Palatino"/>
                <a:cs typeface="Calibri"/>
              </a:rPr>
              <a:t>he</a:t>
            </a:r>
            <a:r>
              <a:rPr dirty="0">
                <a:solidFill>
                  <a:srgbClr val="4285F4"/>
                </a:solidFill>
                <a:latin typeface="Palatino"/>
                <a:cs typeface="Calibri"/>
              </a:rPr>
              <a:t>) +</a:t>
            </a:r>
            <a:r>
              <a:rPr spc="15" dirty="0">
                <a:solidFill>
                  <a:srgbClr val="4285F4"/>
                </a:solidFill>
                <a:latin typeface="Palatino"/>
                <a:cs typeface="Calibri"/>
              </a:rPr>
              <a:t> </a:t>
            </a:r>
            <a:r>
              <a:rPr lang="en-US" dirty="0">
                <a:solidFill>
                  <a:srgbClr val="4285F4"/>
                </a:solidFill>
                <a:latin typeface="Palatino"/>
                <a:cs typeface="Calibri"/>
              </a:rPr>
              <a:t>0.6</a:t>
            </a:r>
            <a:endParaRPr dirty="0">
              <a:latin typeface="Palatino"/>
              <a:cs typeface="Calibri"/>
            </a:endParaRPr>
          </a:p>
        </p:txBody>
      </p:sp>
      <p:sp>
        <p:nvSpPr>
          <p:cNvPr id="21" name="object 22">
            <a:extLst>
              <a:ext uri="{FF2B5EF4-FFF2-40B4-BE49-F238E27FC236}">
                <a16:creationId xmlns:a16="http://schemas.microsoft.com/office/drawing/2014/main" id="{95992BD9-09A9-4426-98F7-B6043BD3E500}"/>
              </a:ext>
            </a:extLst>
          </p:cNvPr>
          <p:cNvSpPr txBox="1"/>
          <p:nvPr/>
        </p:nvSpPr>
        <p:spPr>
          <a:xfrm>
            <a:off x="4399278" y="4308251"/>
            <a:ext cx="343789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lang="en-US" dirty="0">
                <a:solidFill>
                  <a:srgbClr val="4285F4"/>
                </a:solidFill>
                <a:latin typeface="Palatino"/>
                <a:cs typeface="Calibri"/>
              </a:rPr>
              <a:t>1.8</a:t>
            </a:r>
            <a:r>
              <a:rPr dirty="0">
                <a:solidFill>
                  <a:srgbClr val="4285F4"/>
                </a:solidFill>
                <a:latin typeface="Palatino"/>
                <a:cs typeface="Calibri"/>
              </a:rPr>
              <a:t> = </a:t>
            </a:r>
            <a:r>
              <a:rPr spc="-20" dirty="0">
                <a:solidFill>
                  <a:srgbClr val="4285F4"/>
                </a:solidFill>
                <a:latin typeface="Palatino"/>
                <a:cs typeface="Calibri"/>
              </a:rPr>
              <a:t>P</a:t>
            </a:r>
            <a:r>
              <a:rPr lang="en-US" spc="-20" dirty="0">
                <a:solidFill>
                  <a:srgbClr val="4285F4"/>
                </a:solidFill>
                <a:latin typeface="Palatino"/>
                <a:cs typeface="Calibri"/>
              </a:rPr>
              <a:t>( like</a:t>
            </a:r>
            <a:r>
              <a:rPr spc="-20" dirty="0">
                <a:solidFill>
                  <a:srgbClr val="4285F4"/>
                </a:solidFill>
                <a:latin typeface="Palatino"/>
                <a:cs typeface="Calibri"/>
              </a:rPr>
              <a:t>|</a:t>
            </a:r>
            <a:r>
              <a:rPr i="1" spc="-20" dirty="0">
                <a:solidFill>
                  <a:srgbClr val="4285F4"/>
                </a:solidFill>
                <a:latin typeface="Palatino"/>
                <a:cs typeface="Calibri"/>
              </a:rPr>
              <a:t>&lt;START&gt; </a:t>
            </a:r>
            <a:r>
              <a:rPr lang="en-US" i="1" dirty="0">
                <a:solidFill>
                  <a:srgbClr val="4285F4"/>
                </a:solidFill>
                <a:latin typeface="Palatino"/>
                <a:cs typeface="Calibri"/>
              </a:rPr>
              <a:t>I</a:t>
            </a:r>
            <a:r>
              <a:rPr dirty="0">
                <a:solidFill>
                  <a:srgbClr val="4285F4"/>
                </a:solidFill>
                <a:latin typeface="Palatino"/>
                <a:cs typeface="Calibri"/>
              </a:rPr>
              <a:t>) +</a:t>
            </a:r>
            <a:r>
              <a:rPr spc="15" dirty="0">
                <a:solidFill>
                  <a:srgbClr val="4285F4"/>
                </a:solidFill>
                <a:latin typeface="Palatino"/>
                <a:cs typeface="Calibri"/>
              </a:rPr>
              <a:t> </a:t>
            </a:r>
            <a:r>
              <a:rPr lang="en-US" dirty="0">
                <a:solidFill>
                  <a:srgbClr val="4285F4"/>
                </a:solidFill>
                <a:latin typeface="Palatino"/>
                <a:cs typeface="Calibri"/>
              </a:rPr>
              <a:t>0.9</a:t>
            </a:r>
            <a:endParaRPr dirty="0">
              <a:latin typeface="Palatino"/>
              <a:cs typeface="Calibri"/>
            </a:endParaRPr>
          </a:p>
        </p:txBody>
      </p:sp>
      <p:sp>
        <p:nvSpPr>
          <p:cNvPr id="22" name="object 22">
            <a:extLst>
              <a:ext uri="{FF2B5EF4-FFF2-40B4-BE49-F238E27FC236}">
                <a16:creationId xmlns:a16="http://schemas.microsoft.com/office/drawing/2014/main" id="{09852B30-9F8C-4DEB-A73F-B00DF3AA69EC}"/>
              </a:ext>
            </a:extLst>
          </p:cNvPr>
          <p:cNvSpPr txBox="1"/>
          <p:nvPr/>
        </p:nvSpPr>
        <p:spPr>
          <a:xfrm>
            <a:off x="4399278" y="5514843"/>
            <a:ext cx="343789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lang="en-US" dirty="0">
                <a:solidFill>
                  <a:srgbClr val="4285F4"/>
                </a:solidFill>
                <a:latin typeface="Palatino"/>
                <a:cs typeface="Calibri"/>
              </a:rPr>
              <a:t>1.4</a:t>
            </a:r>
            <a:r>
              <a:rPr dirty="0">
                <a:solidFill>
                  <a:srgbClr val="4285F4"/>
                </a:solidFill>
                <a:latin typeface="Palatino"/>
                <a:cs typeface="Calibri"/>
              </a:rPr>
              <a:t> = </a:t>
            </a:r>
            <a:r>
              <a:rPr spc="-20" dirty="0">
                <a:solidFill>
                  <a:srgbClr val="4285F4"/>
                </a:solidFill>
                <a:latin typeface="Palatino"/>
                <a:cs typeface="Calibri"/>
              </a:rPr>
              <a:t>P</a:t>
            </a:r>
            <a:r>
              <a:rPr lang="en-US" spc="-20" dirty="0">
                <a:solidFill>
                  <a:srgbClr val="4285F4"/>
                </a:solidFill>
                <a:latin typeface="Palatino"/>
                <a:cs typeface="Calibri"/>
              </a:rPr>
              <a:t>( like</a:t>
            </a:r>
            <a:r>
              <a:rPr spc="-20" dirty="0">
                <a:solidFill>
                  <a:srgbClr val="4285F4"/>
                </a:solidFill>
                <a:latin typeface="Palatino"/>
                <a:cs typeface="Calibri"/>
              </a:rPr>
              <a:t>|</a:t>
            </a:r>
            <a:r>
              <a:rPr i="1" spc="-20" dirty="0">
                <a:solidFill>
                  <a:srgbClr val="4285F4"/>
                </a:solidFill>
                <a:latin typeface="Palatino"/>
                <a:cs typeface="Calibri"/>
              </a:rPr>
              <a:t>&lt;START&gt; </a:t>
            </a:r>
            <a:r>
              <a:rPr lang="en-US" i="1" dirty="0">
                <a:solidFill>
                  <a:srgbClr val="4285F4"/>
                </a:solidFill>
                <a:latin typeface="Palatino"/>
                <a:cs typeface="Calibri"/>
              </a:rPr>
              <a:t>I</a:t>
            </a:r>
            <a:r>
              <a:rPr dirty="0">
                <a:solidFill>
                  <a:srgbClr val="4285F4"/>
                </a:solidFill>
                <a:latin typeface="Palatino"/>
                <a:cs typeface="Calibri"/>
              </a:rPr>
              <a:t>) +</a:t>
            </a:r>
            <a:r>
              <a:rPr spc="15" dirty="0">
                <a:solidFill>
                  <a:srgbClr val="4285F4"/>
                </a:solidFill>
                <a:latin typeface="Palatino"/>
                <a:cs typeface="Calibri"/>
              </a:rPr>
              <a:t> </a:t>
            </a:r>
            <a:r>
              <a:rPr lang="en-US" dirty="0">
                <a:solidFill>
                  <a:srgbClr val="4285F4"/>
                </a:solidFill>
                <a:latin typeface="Palatino"/>
                <a:cs typeface="Calibri"/>
              </a:rPr>
              <a:t>0.9</a:t>
            </a:r>
            <a:endParaRPr dirty="0">
              <a:latin typeface="Palatino"/>
              <a:cs typeface="Calibri"/>
            </a:endParaRPr>
          </a:p>
        </p:txBody>
      </p:sp>
      <p:sp>
        <p:nvSpPr>
          <p:cNvPr id="23" name="object 4">
            <a:extLst>
              <a:ext uri="{FF2B5EF4-FFF2-40B4-BE49-F238E27FC236}">
                <a16:creationId xmlns:a16="http://schemas.microsoft.com/office/drawing/2014/main" id="{836F2B50-6895-4F9D-ADB3-BB97DE0DC74B}"/>
              </a:ext>
            </a:extLst>
          </p:cNvPr>
          <p:cNvSpPr txBox="1"/>
          <p:nvPr/>
        </p:nvSpPr>
        <p:spPr>
          <a:xfrm>
            <a:off x="2417840" y="4028951"/>
            <a:ext cx="663687" cy="337913"/>
          </a:xfrm>
          <a:prstGeom prst="rect">
            <a:avLst/>
          </a:prstGeom>
          <a:ln w="9143">
            <a:solidFill>
              <a:srgbClr val="000000"/>
            </a:solidFill>
          </a:ln>
        </p:spPr>
        <p:txBody>
          <a:bodyPr vert="horz" wrap="square" lIns="0" tIns="29845" rIns="0" bIns="0" rtlCol="0">
            <a:spAutoFit/>
          </a:bodyPr>
          <a:lstStyle/>
          <a:p>
            <a:pPr marL="131445">
              <a:spcBef>
                <a:spcPts val="235"/>
              </a:spcBef>
            </a:pPr>
            <a:r>
              <a:rPr sz="2000" i="1" spc="-5" dirty="0">
                <a:latin typeface="Palatino"/>
                <a:cs typeface="Calibri"/>
              </a:rPr>
              <a:t>&lt;S&gt;</a:t>
            </a:r>
            <a:endParaRPr sz="2000" dirty="0">
              <a:latin typeface="Palatino"/>
              <a:cs typeface="Calibri"/>
            </a:endParaRPr>
          </a:p>
        </p:txBody>
      </p:sp>
      <p:sp>
        <p:nvSpPr>
          <p:cNvPr id="24" name="文本框 23">
            <a:extLst>
              <a:ext uri="{FF2B5EF4-FFF2-40B4-BE49-F238E27FC236}">
                <a16:creationId xmlns:a16="http://schemas.microsoft.com/office/drawing/2014/main" id="{309694E6-9A70-475C-B759-65BDBFAAA225}"/>
              </a:ext>
            </a:extLst>
          </p:cNvPr>
          <p:cNvSpPr txBox="1"/>
          <p:nvPr/>
        </p:nvSpPr>
        <p:spPr>
          <a:xfrm>
            <a:off x="2182562" y="1590844"/>
            <a:ext cx="593303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altLang="zh-CN" sz="2400" dirty="0">
                <a:solidFill>
                  <a:srgbClr val="C00000"/>
                </a:solidFill>
                <a:latin typeface="Palatino"/>
              </a:rPr>
              <a:t>Beam search </a:t>
            </a:r>
            <a:r>
              <a:rPr lang="en-US" altLang="zh-CN" sz="2400" dirty="0">
                <a:latin typeface="Palatino"/>
              </a:rPr>
              <a:t>: example (beam size: </a:t>
            </a:r>
            <a:r>
              <a:rPr lang="en-US" altLang="zh-CN" sz="2400" i="1" dirty="0">
                <a:latin typeface="Palatino"/>
              </a:rPr>
              <a:t>K</a:t>
            </a:r>
            <a:r>
              <a:rPr lang="en-US" altLang="zh-CN" sz="2400" dirty="0">
                <a:latin typeface="Palatino"/>
              </a:rPr>
              <a:t>= 2)</a:t>
            </a:r>
            <a:endParaRPr lang="zh-CN" altLang="en-US" sz="2400" dirty="0">
              <a:latin typeface="Palatino"/>
            </a:endParaRPr>
          </a:p>
        </p:txBody>
      </p:sp>
      <p:sp>
        <p:nvSpPr>
          <p:cNvPr id="25" name="文本框 24">
            <a:extLst>
              <a:ext uri="{FF2B5EF4-FFF2-40B4-BE49-F238E27FC236}">
                <a16:creationId xmlns:a16="http://schemas.microsoft.com/office/drawing/2014/main" id="{524E0BB1-DD32-4AAF-9C81-2A83AB5E7ECB}"/>
              </a:ext>
            </a:extLst>
          </p:cNvPr>
          <p:cNvSpPr txBox="1"/>
          <p:nvPr/>
        </p:nvSpPr>
        <p:spPr>
          <a:xfrm>
            <a:off x="4079753" y="3681097"/>
            <a:ext cx="242374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dirty="0">
                <a:latin typeface="Palatino"/>
              </a:rPr>
              <a:t>.</a:t>
            </a:r>
          </a:p>
          <a:p>
            <a:r>
              <a:rPr lang="en-US" altLang="zh-CN" dirty="0">
                <a:latin typeface="Palatino"/>
              </a:rPr>
              <a:t>.</a:t>
            </a:r>
          </a:p>
          <a:p>
            <a:r>
              <a:rPr lang="en-US" altLang="zh-CN" dirty="0">
                <a:latin typeface="Palatino"/>
              </a:rPr>
              <a:t>.</a:t>
            </a:r>
            <a:endParaRPr lang="zh-CN" altLang="en-US" dirty="0">
              <a:latin typeface="Palatino"/>
            </a:endParaRPr>
          </a:p>
        </p:txBody>
      </p:sp>
      <p:sp>
        <p:nvSpPr>
          <p:cNvPr id="27" name="文本框 81">
            <a:extLst>
              <a:ext uri="{FF2B5EF4-FFF2-40B4-BE49-F238E27FC236}">
                <a16:creationId xmlns:a16="http://schemas.microsoft.com/office/drawing/2014/main" id="{128B056D-7695-1E4F-86A4-0C33B7FB7009}"/>
              </a:ext>
            </a:extLst>
          </p:cNvPr>
          <p:cNvSpPr txBox="1"/>
          <p:nvPr/>
        </p:nvSpPr>
        <p:spPr>
          <a:xfrm>
            <a:off x="339663" y="216205"/>
            <a:ext cx="7351643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3600" b="1" dirty="0">
                <a:latin typeface="Palatino"/>
              </a:rPr>
              <a:t>Beam Search</a:t>
            </a:r>
          </a:p>
        </p:txBody>
      </p:sp>
    </p:spTree>
    <p:extLst>
      <p:ext uri="{BB962C8B-B14F-4D97-AF65-F5344CB8AC3E}">
        <p14:creationId xmlns:p14="http://schemas.microsoft.com/office/powerpoint/2010/main" val="4000825237"/>
      </p:ext>
    </p:extLst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灯片编号占位符 1">
            <a:extLst>
              <a:ext uri="{FF2B5EF4-FFF2-40B4-BE49-F238E27FC236}">
                <a16:creationId xmlns:a16="http://schemas.microsoft.com/office/drawing/2014/main" id="{A7F5B91A-F9F6-43EA-8B18-78F0970A092B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1D8FA19-E13B-4121-8BBF-5D41F5A04330}" type="slidenum">
              <a:rPr lang="zh-CN" altLang="en-US" smtClean="0"/>
              <a:t>31</a:t>
            </a:fld>
            <a:endParaRPr lang="zh-CN" altLang="en-US"/>
          </a:p>
        </p:txBody>
      </p:sp>
      <p:sp>
        <p:nvSpPr>
          <p:cNvPr id="4" name="object 4">
            <a:extLst>
              <a:ext uri="{FF2B5EF4-FFF2-40B4-BE49-F238E27FC236}">
                <a16:creationId xmlns:a16="http://schemas.microsoft.com/office/drawing/2014/main" id="{CB79B66E-0A60-4C4E-880B-66E63654FD0A}"/>
              </a:ext>
            </a:extLst>
          </p:cNvPr>
          <p:cNvSpPr txBox="1"/>
          <p:nvPr/>
        </p:nvSpPr>
        <p:spPr>
          <a:xfrm>
            <a:off x="4046218" y="2780060"/>
            <a:ext cx="1117600" cy="337912"/>
          </a:xfrm>
          <a:prstGeom prst="rect">
            <a:avLst/>
          </a:prstGeom>
          <a:ln w="9144">
            <a:solidFill>
              <a:srgbClr val="000000"/>
            </a:solidFill>
          </a:ln>
        </p:spPr>
        <p:txBody>
          <a:bodyPr vert="horz" wrap="square" lIns="0" tIns="29844" rIns="0" bIns="0" rtlCol="0">
            <a:spAutoFit/>
          </a:bodyPr>
          <a:lstStyle/>
          <a:p>
            <a:pPr algn="ctr">
              <a:spcBef>
                <a:spcPts val="234"/>
              </a:spcBef>
            </a:pPr>
            <a:r>
              <a:rPr lang="en-US" sz="2000" i="1" spc="-5" dirty="0">
                <a:solidFill>
                  <a:srgbClr val="00B050"/>
                </a:solidFill>
                <a:latin typeface="Palatino"/>
                <a:cs typeface="Calibri"/>
              </a:rPr>
              <a:t>love</a:t>
            </a:r>
            <a:endParaRPr sz="2000" dirty="0">
              <a:solidFill>
                <a:srgbClr val="00B050"/>
              </a:solidFill>
              <a:latin typeface="Palatino"/>
              <a:cs typeface="Calibri"/>
            </a:endParaRPr>
          </a:p>
        </p:txBody>
      </p:sp>
      <p:sp>
        <p:nvSpPr>
          <p:cNvPr id="5" name="object 5">
            <a:extLst>
              <a:ext uri="{FF2B5EF4-FFF2-40B4-BE49-F238E27FC236}">
                <a16:creationId xmlns:a16="http://schemas.microsoft.com/office/drawing/2014/main" id="{C03506F9-7C92-4E67-80F9-D37CBE9F5B8C}"/>
              </a:ext>
            </a:extLst>
          </p:cNvPr>
          <p:cNvSpPr txBox="1"/>
          <p:nvPr/>
        </p:nvSpPr>
        <p:spPr>
          <a:xfrm>
            <a:off x="4046218" y="3305840"/>
            <a:ext cx="1117600" cy="338554"/>
          </a:xfrm>
          <a:prstGeom prst="rect">
            <a:avLst/>
          </a:prstGeom>
          <a:ln w="9144">
            <a:solidFill>
              <a:srgbClr val="000000"/>
            </a:solidFill>
          </a:ln>
        </p:spPr>
        <p:txBody>
          <a:bodyPr vert="horz" wrap="square" lIns="0" tIns="30480" rIns="0" bIns="0" rtlCol="0">
            <a:spAutoFit/>
          </a:bodyPr>
          <a:lstStyle/>
          <a:p>
            <a:pPr algn="ctr">
              <a:spcBef>
                <a:spcPts val="240"/>
              </a:spcBef>
            </a:pPr>
            <a:r>
              <a:rPr lang="en-US" sz="2000" i="1" spc="-5" dirty="0">
                <a:latin typeface="Palatino"/>
                <a:cs typeface="Calibri"/>
              </a:rPr>
              <a:t>hit</a:t>
            </a:r>
            <a:endParaRPr sz="2000" dirty="0">
              <a:latin typeface="Palatino"/>
              <a:cs typeface="Calibri"/>
            </a:endParaRPr>
          </a:p>
        </p:txBody>
      </p:sp>
      <p:sp>
        <p:nvSpPr>
          <p:cNvPr id="6" name="object 6">
            <a:extLst>
              <a:ext uri="{FF2B5EF4-FFF2-40B4-BE49-F238E27FC236}">
                <a16:creationId xmlns:a16="http://schemas.microsoft.com/office/drawing/2014/main" id="{D4EA90DF-EC7F-494C-9558-38CD425B1D05}"/>
              </a:ext>
            </a:extLst>
          </p:cNvPr>
          <p:cNvSpPr txBox="1"/>
          <p:nvPr/>
        </p:nvSpPr>
        <p:spPr>
          <a:xfrm>
            <a:off x="4046218" y="4636291"/>
            <a:ext cx="1117600" cy="338554"/>
          </a:xfrm>
          <a:prstGeom prst="rect">
            <a:avLst/>
          </a:prstGeom>
          <a:ln w="9144">
            <a:solidFill>
              <a:srgbClr val="000000"/>
            </a:solidFill>
          </a:ln>
        </p:spPr>
        <p:txBody>
          <a:bodyPr vert="horz" wrap="square" lIns="0" tIns="30480" rIns="0" bIns="0" rtlCol="0">
            <a:spAutoFit/>
          </a:bodyPr>
          <a:lstStyle/>
          <a:p>
            <a:pPr marL="352425">
              <a:spcBef>
                <a:spcPts val="240"/>
              </a:spcBef>
            </a:pPr>
            <a:r>
              <a:rPr lang="en-US" sz="2000" i="1" dirty="0">
                <a:solidFill>
                  <a:srgbClr val="00B050"/>
                </a:solidFill>
                <a:latin typeface="Palatino"/>
                <a:cs typeface="Calibri"/>
              </a:rPr>
              <a:t>like</a:t>
            </a:r>
            <a:endParaRPr sz="2000" dirty="0">
              <a:solidFill>
                <a:srgbClr val="00B050"/>
              </a:solidFill>
              <a:latin typeface="Palatino"/>
              <a:cs typeface="Calibri"/>
            </a:endParaRPr>
          </a:p>
        </p:txBody>
      </p:sp>
      <p:sp>
        <p:nvSpPr>
          <p:cNvPr id="7" name="object 7">
            <a:extLst>
              <a:ext uri="{FF2B5EF4-FFF2-40B4-BE49-F238E27FC236}">
                <a16:creationId xmlns:a16="http://schemas.microsoft.com/office/drawing/2014/main" id="{08D2D2DC-D9D2-412C-91CE-19D77845654E}"/>
              </a:ext>
            </a:extLst>
          </p:cNvPr>
          <p:cNvSpPr txBox="1"/>
          <p:nvPr/>
        </p:nvSpPr>
        <p:spPr>
          <a:xfrm>
            <a:off x="4046218" y="5162072"/>
            <a:ext cx="1117600" cy="339195"/>
          </a:xfrm>
          <a:prstGeom prst="rect">
            <a:avLst/>
          </a:prstGeom>
          <a:ln w="9144">
            <a:solidFill>
              <a:srgbClr val="000000"/>
            </a:solidFill>
          </a:ln>
        </p:spPr>
        <p:txBody>
          <a:bodyPr vert="horz" wrap="square" lIns="0" tIns="31115" rIns="0" bIns="0" rtlCol="0">
            <a:spAutoFit/>
          </a:bodyPr>
          <a:lstStyle/>
          <a:p>
            <a:pPr algn="ctr">
              <a:spcBef>
                <a:spcPts val="245"/>
              </a:spcBef>
            </a:pPr>
            <a:r>
              <a:rPr sz="2000" i="1" spc="-5" dirty="0">
                <a:latin typeface="Palatino"/>
                <a:cs typeface="Calibri"/>
              </a:rPr>
              <a:t>g</a:t>
            </a:r>
            <a:r>
              <a:rPr lang="en-US" sz="2000" i="1" spc="-5" dirty="0">
                <a:latin typeface="Palatino"/>
                <a:cs typeface="Calibri"/>
              </a:rPr>
              <a:t>e</a:t>
            </a:r>
            <a:r>
              <a:rPr sz="2000" i="1" spc="-5" dirty="0">
                <a:latin typeface="Palatino"/>
                <a:cs typeface="Calibri"/>
              </a:rPr>
              <a:t>t</a:t>
            </a:r>
            <a:endParaRPr sz="2000" dirty="0">
              <a:latin typeface="Palatino"/>
              <a:cs typeface="Calibri"/>
            </a:endParaRPr>
          </a:p>
        </p:txBody>
      </p:sp>
      <p:sp>
        <p:nvSpPr>
          <p:cNvPr id="8" name="object 8">
            <a:extLst>
              <a:ext uri="{FF2B5EF4-FFF2-40B4-BE49-F238E27FC236}">
                <a16:creationId xmlns:a16="http://schemas.microsoft.com/office/drawing/2014/main" id="{10419459-0B91-4EC2-85E3-F447D5F2BA85}"/>
              </a:ext>
            </a:extLst>
          </p:cNvPr>
          <p:cNvSpPr/>
          <p:nvPr/>
        </p:nvSpPr>
        <p:spPr>
          <a:xfrm>
            <a:off x="3649470" y="2997993"/>
            <a:ext cx="397510" cy="271145"/>
          </a:xfrm>
          <a:custGeom>
            <a:avLst/>
            <a:gdLst/>
            <a:ahLst/>
            <a:cxnLst/>
            <a:rect l="l" t="t" r="r" b="b"/>
            <a:pathLst>
              <a:path w="397510" h="271145">
                <a:moveTo>
                  <a:pt x="330573" y="37337"/>
                </a:moveTo>
                <a:lnTo>
                  <a:pt x="0" y="260223"/>
                </a:lnTo>
                <a:lnTo>
                  <a:pt x="7112" y="270763"/>
                </a:lnTo>
                <a:lnTo>
                  <a:pt x="337695" y="47872"/>
                </a:lnTo>
                <a:lnTo>
                  <a:pt x="330573" y="37337"/>
                </a:lnTo>
                <a:close/>
              </a:path>
              <a:path w="397510" h="271145">
                <a:moveTo>
                  <a:pt x="380303" y="30225"/>
                </a:moveTo>
                <a:lnTo>
                  <a:pt x="341122" y="30225"/>
                </a:lnTo>
                <a:lnTo>
                  <a:pt x="348234" y="40767"/>
                </a:lnTo>
                <a:lnTo>
                  <a:pt x="337695" y="47872"/>
                </a:lnTo>
                <a:lnTo>
                  <a:pt x="355472" y="74168"/>
                </a:lnTo>
                <a:lnTo>
                  <a:pt x="380303" y="30225"/>
                </a:lnTo>
                <a:close/>
              </a:path>
              <a:path w="397510" h="271145">
                <a:moveTo>
                  <a:pt x="341122" y="30225"/>
                </a:moveTo>
                <a:lnTo>
                  <a:pt x="330573" y="37337"/>
                </a:lnTo>
                <a:lnTo>
                  <a:pt x="337695" y="47872"/>
                </a:lnTo>
                <a:lnTo>
                  <a:pt x="348234" y="40767"/>
                </a:lnTo>
                <a:lnTo>
                  <a:pt x="341122" y="30225"/>
                </a:lnTo>
                <a:close/>
              </a:path>
              <a:path w="397510" h="271145">
                <a:moveTo>
                  <a:pt x="397383" y="0"/>
                </a:moveTo>
                <a:lnTo>
                  <a:pt x="312801" y="11049"/>
                </a:lnTo>
                <a:lnTo>
                  <a:pt x="330573" y="37337"/>
                </a:lnTo>
                <a:lnTo>
                  <a:pt x="341122" y="30225"/>
                </a:lnTo>
                <a:lnTo>
                  <a:pt x="380303" y="30225"/>
                </a:lnTo>
                <a:lnTo>
                  <a:pt x="39738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>
              <a:latin typeface="Palatino"/>
            </a:endParaRPr>
          </a:p>
        </p:txBody>
      </p:sp>
      <p:sp>
        <p:nvSpPr>
          <p:cNvPr id="9" name="object 9">
            <a:extLst>
              <a:ext uri="{FF2B5EF4-FFF2-40B4-BE49-F238E27FC236}">
                <a16:creationId xmlns:a16="http://schemas.microsoft.com/office/drawing/2014/main" id="{1E4E42B6-8ED8-4EC5-B6B4-03ED64E35AA7}"/>
              </a:ext>
            </a:extLst>
          </p:cNvPr>
          <p:cNvSpPr/>
          <p:nvPr/>
        </p:nvSpPr>
        <p:spPr>
          <a:xfrm>
            <a:off x="3649470" y="3257834"/>
            <a:ext cx="397510" cy="266700"/>
          </a:xfrm>
          <a:custGeom>
            <a:avLst/>
            <a:gdLst/>
            <a:ahLst/>
            <a:cxnLst/>
            <a:rect l="l" t="t" r="r" b="b"/>
            <a:pathLst>
              <a:path w="397510" h="266700">
                <a:moveTo>
                  <a:pt x="330300" y="229596"/>
                </a:moveTo>
                <a:lnTo>
                  <a:pt x="312801" y="256031"/>
                </a:lnTo>
                <a:lnTo>
                  <a:pt x="397383" y="266318"/>
                </a:lnTo>
                <a:lnTo>
                  <a:pt x="380247" y="236600"/>
                </a:lnTo>
                <a:lnTo>
                  <a:pt x="340868" y="236600"/>
                </a:lnTo>
                <a:lnTo>
                  <a:pt x="330300" y="229596"/>
                </a:lnTo>
                <a:close/>
              </a:path>
              <a:path w="397510" h="266700">
                <a:moveTo>
                  <a:pt x="337340" y="218962"/>
                </a:moveTo>
                <a:lnTo>
                  <a:pt x="330300" y="229596"/>
                </a:lnTo>
                <a:lnTo>
                  <a:pt x="340868" y="236600"/>
                </a:lnTo>
                <a:lnTo>
                  <a:pt x="347853" y="225932"/>
                </a:lnTo>
                <a:lnTo>
                  <a:pt x="337340" y="218962"/>
                </a:lnTo>
                <a:close/>
              </a:path>
              <a:path w="397510" h="266700">
                <a:moveTo>
                  <a:pt x="354838" y="192531"/>
                </a:moveTo>
                <a:lnTo>
                  <a:pt x="337340" y="218962"/>
                </a:lnTo>
                <a:lnTo>
                  <a:pt x="347853" y="225932"/>
                </a:lnTo>
                <a:lnTo>
                  <a:pt x="340868" y="236600"/>
                </a:lnTo>
                <a:lnTo>
                  <a:pt x="380247" y="236600"/>
                </a:lnTo>
                <a:lnTo>
                  <a:pt x="354838" y="192531"/>
                </a:lnTo>
                <a:close/>
              </a:path>
              <a:path w="397510" h="266700">
                <a:moveTo>
                  <a:pt x="7112" y="0"/>
                </a:moveTo>
                <a:lnTo>
                  <a:pt x="0" y="10667"/>
                </a:lnTo>
                <a:lnTo>
                  <a:pt x="330300" y="229596"/>
                </a:lnTo>
                <a:lnTo>
                  <a:pt x="337340" y="218962"/>
                </a:lnTo>
                <a:lnTo>
                  <a:pt x="711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>
              <a:latin typeface="Palatino"/>
            </a:endParaRPr>
          </a:p>
        </p:txBody>
      </p:sp>
      <p:sp>
        <p:nvSpPr>
          <p:cNvPr id="10" name="object 10">
            <a:extLst>
              <a:ext uri="{FF2B5EF4-FFF2-40B4-BE49-F238E27FC236}">
                <a16:creationId xmlns:a16="http://schemas.microsoft.com/office/drawing/2014/main" id="{E690762A-674C-4366-8BFC-34B909459FA0}"/>
              </a:ext>
            </a:extLst>
          </p:cNvPr>
          <p:cNvSpPr/>
          <p:nvPr/>
        </p:nvSpPr>
        <p:spPr>
          <a:xfrm>
            <a:off x="3649470" y="4854224"/>
            <a:ext cx="397510" cy="277495"/>
          </a:xfrm>
          <a:custGeom>
            <a:avLst/>
            <a:gdLst/>
            <a:ahLst/>
            <a:cxnLst/>
            <a:rect l="l" t="t" r="r" b="b"/>
            <a:pathLst>
              <a:path w="397510" h="277495">
                <a:moveTo>
                  <a:pt x="331039" y="38098"/>
                </a:moveTo>
                <a:lnTo>
                  <a:pt x="0" y="267081"/>
                </a:lnTo>
                <a:lnTo>
                  <a:pt x="7112" y="277494"/>
                </a:lnTo>
                <a:lnTo>
                  <a:pt x="338257" y="48524"/>
                </a:lnTo>
                <a:lnTo>
                  <a:pt x="331039" y="38098"/>
                </a:lnTo>
                <a:close/>
              </a:path>
              <a:path w="397510" h="277495">
                <a:moveTo>
                  <a:pt x="380430" y="30861"/>
                </a:moveTo>
                <a:lnTo>
                  <a:pt x="341503" y="30861"/>
                </a:lnTo>
                <a:lnTo>
                  <a:pt x="348741" y="41275"/>
                </a:lnTo>
                <a:lnTo>
                  <a:pt x="338257" y="48524"/>
                </a:lnTo>
                <a:lnTo>
                  <a:pt x="356362" y="74675"/>
                </a:lnTo>
                <a:lnTo>
                  <a:pt x="380430" y="30861"/>
                </a:lnTo>
                <a:close/>
              </a:path>
              <a:path w="397510" h="277495">
                <a:moveTo>
                  <a:pt x="341503" y="30861"/>
                </a:moveTo>
                <a:lnTo>
                  <a:pt x="331039" y="38098"/>
                </a:lnTo>
                <a:lnTo>
                  <a:pt x="338257" y="48524"/>
                </a:lnTo>
                <a:lnTo>
                  <a:pt x="348741" y="41275"/>
                </a:lnTo>
                <a:lnTo>
                  <a:pt x="341503" y="30861"/>
                </a:lnTo>
                <a:close/>
              </a:path>
              <a:path w="397510" h="277495">
                <a:moveTo>
                  <a:pt x="397383" y="0"/>
                </a:moveTo>
                <a:lnTo>
                  <a:pt x="312928" y="11937"/>
                </a:lnTo>
                <a:lnTo>
                  <a:pt x="331039" y="38098"/>
                </a:lnTo>
                <a:lnTo>
                  <a:pt x="341503" y="30861"/>
                </a:lnTo>
                <a:lnTo>
                  <a:pt x="380430" y="30861"/>
                </a:lnTo>
                <a:lnTo>
                  <a:pt x="39738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>
              <a:latin typeface="Palatino"/>
            </a:endParaRPr>
          </a:p>
        </p:txBody>
      </p:sp>
      <p:sp>
        <p:nvSpPr>
          <p:cNvPr id="11" name="object 11">
            <a:extLst>
              <a:ext uri="{FF2B5EF4-FFF2-40B4-BE49-F238E27FC236}">
                <a16:creationId xmlns:a16="http://schemas.microsoft.com/office/drawing/2014/main" id="{1725EC81-C73E-465C-9F28-BD306AE78DC6}"/>
              </a:ext>
            </a:extLst>
          </p:cNvPr>
          <p:cNvSpPr/>
          <p:nvPr/>
        </p:nvSpPr>
        <p:spPr>
          <a:xfrm>
            <a:off x="3649597" y="5121686"/>
            <a:ext cx="397510" cy="259715"/>
          </a:xfrm>
          <a:custGeom>
            <a:avLst/>
            <a:gdLst/>
            <a:ahLst/>
            <a:cxnLst/>
            <a:rect l="l" t="t" r="r" b="b"/>
            <a:pathLst>
              <a:path w="397510" h="259714">
                <a:moveTo>
                  <a:pt x="329744" y="223648"/>
                </a:moveTo>
                <a:lnTo>
                  <a:pt x="312546" y="250316"/>
                </a:lnTo>
                <a:lnTo>
                  <a:pt x="397256" y="259587"/>
                </a:lnTo>
                <a:lnTo>
                  <a:pt x="380017" y="230504"/>
                </a:lnTo>
                <a:lnTo>
                  <a:pt x="340360" y="230504"/>
                </a:lnTo>
                <a:lnTo>
                  <a:pt x="329744" y="223648"/>
                </a:lnTo>
                <a:close/>
              </a:path>
              <a:path w="397510" h="259714">
                <a:moveTo>
                  <a:pt x="336653" y="212933"/>
                </a:moveTo>
                <a:lnTo>
                  <a:pt x="329744" y="223648"/>
                </a:lnTo>
                <a:lnTo>
                  <a:pt x="340360" y="230504"/>
                </a:lnTo>
                <a:lnTo>
                  <a:pt x="347344" y="219836"/>
                </a:lnTo>
                <a:lnTo>
                  <a:pt x="336653" y="212933"/>
                </a:lnTo>
                <a:close/>
              </a:path>
              <a:path w="397510" h="259714">
                <a:moveTo>
                  <a:pt x="353821" y="186308"/>
                </a:moveTo>
                <a:lnTo>
                  <a:pt x="336653" y="212933"/>
                </a:lnTo>
                <a:lnTo>
                  <a:pt x="347344" y="219836"/>
                </a:lnTo>
                <a:lnTo>
                  <a:pt x="340360" y="230504"/>
                </a:lnTo>
                <a:lnTo>
                  <a:pt x="380017" y="230504"/>
                </a:lnTo>
                <a:lnTo>
                  <a:pt x="353821" y="186308"/>
                </a:lnTo>
                <a:close/>
              </a:path>
              <a:path w="397510" h="259714">
                <a:moveTo>
                  <a:pt x="6857" y="0"/>
                </a:moveTo>
                <a:lnTo>
                  <a:pt x="0" y="10668"/>
                </a:lnTo>
                <a:lnTo>
                  <a:pt x="329744" y="223648"/>
                </a:lnTo>
                <a:lnTo>
                  <a:pt x="336653" y="212933"/>
                </a:lnTo>
                <a:lnTo>
                  <a:pt x="685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>
              <a:latin typeface="Palatino"/>
            </a:endParaRPr>
          </a:p>
        </p:txBody>
      </p:sp>
      <p:sp>
        <p:nvSpPr>
          <p:cNvPr id="12" name="object 57">
            <a:extLst>
              <a:ext uri="{FF2B5EF4-FFF2-40B4-BE49-F238E27FC236}">
                <a16:creationId xmlns:a16="http://schemas.microsoft.com/office/drawing/2014/main" id="{F97614AF-9CC2-4641-B8B0-D927504B609C}"/>
              </a:ext>
            </a:extLst>
          </p:cNvPr>
          <p:cNvSpPr txBox="1"/>
          <p:nvPr/>
        </p:nvSpPr>
        <p:spPr>
          <a:xfrm>
            <a:off x="3081526" y="3045236"/>
            <a:ext cx="571500" cy="337913"/>
          </a:xfrm>
          <a:prstGeom prst="rect">
            <a:avLst/>
          </a:prstGeom>
          <a:ln w="9143">
            <a:solidFill>
              <a:srgbClr val="000000"/>
            </a:solidFill>
          </a:ln>
        </p:spPr>
        <p:txBody>
          <a:bodyPr vert="horz" wrap="square" lIns="0" tIns="29845" rIns="0" bIns="0" rtlCol="0">
            <a:spAutoFit/>
          </a:bodyPr>
          <a:lstStyle/>
          <a:p>
            <a:pPr marL="158750">
              <a:spcBef>
                <a:spcPts val="235"/>
              </a:spcBef>
            </a:pPr>
            <a:r>
              <a:rPr sz="2000" i="1" dirty="0">
                <a:latin typeface="Palatino"/>
                <a:cs typeface="Calibri"/>
              </a:rPr>
              <a:t>he</a:t>
            </a:r>
            <a:endParaRPr sz="2000">
              <a:latin typeface="Palatino"/>
              <a:cs typeface="Calibri"/>
            </a:endParaRPr>
          </a:p>
        </p:txBody>
      </p:sp>
      <p:sp>
        <p:nvSpPr>
          <p:cNvPr id="13" name="object 58">
            <a:extLst>
              <a:ext uri="{FF2B5EF4-FFF2-40B4-BE49-F238E27FC236}">
                <a16:creationId xmlns:a16="http://schemas.microsoft.com/office/drawing/2014/main" id="{309BACF3-2F98-491A-A61D-53CC8D918EBD}"/>
              </a:ext>
            </a:extLst>
          </p:cNvPr>
          <p:cNvSpPr txBox="1"/>
          <p:nvPr/>
        </p:nvSpPr>
        <p:spPr>
          <a:xfrm>
            <a:off x="3081526" y="4909089"/>
            <a:ext cx="571500" cy="337271"/>
          </a:xfrm>
          <a:prstGeom prst="rect">
            <a:avLst/>
          </a:prstGeom>
          <a:ln w="9143">
            <a:solidFill>
              <a:srgbClr val="000000"/>
            </a:solidFill>
          </a:ln>
        </p:spPr>
        <p:txBody>
          <a:bodyPr vert="horz" wrap="square" lIns="0" tIns="29209" rIns="0" bIns="0" rtlCol="0">
            <a:spAutoFit/>
          </a:bodyPr>
          <a:lstStyle/>
          <a:p>
            <a:pPr algn="ctr">
              <a:spcBef>
                <a:spcPts val="229"/>
              </a:spcBef>
            </a:pPr>
            <a:r>
              <a:rPr sz="2000" i="1" dirty="0">
                <a:latin typeface="Palatino"/>
                <a:cs typeface="Calibri"/>
              </a:rPr>
              <a:t>I</a:t>
            </a:r>
            <a:endParaRPr sz="2000" dirty="0">
              <a:latin typeface="Palatino"/>
              <a:cs typeface="Calibri"/>
            </a:endParaRPr>
          </a:p>
        </p:txBody>
      </p:sp>
      <p:sp>
        <p:nvSpPr>
          <p:cNvPr id="14" name="object 59">
            <a:extLst>
              <a:ext uri="{FF2B5EF4-FFF2-40B4-BE49-F238E27FC236}">
                <a16:creationId xmlns:a16="http://schemas.microsoft.com/office/drawing/2014/main" id="{306DF076-F734-4374-8B61-9FCD745E73A5}"/>
              </a:ext>
            </a:extLst>
          </p:cNvPr>
          <p:cNvSpPr/>
          <p:nvPr/>
        </p:nvSpPr>
        <p:spPr>
          <a:xfrm>
            <a:off x="2875825" y="3481100"/>
            <a:ext cx="491490" cy="500380"/>
          </a:xfrm>
          <a:custGeom>
            <a:avLst/>
            <a:gdLst/>
            <a:ahLst/>
            <a:cxnLst/>
            <a:rect l="l" t="t" r="r" b="b"/>
            <a:pathLst>
              <a:path w="491490" h="500379">
                <a:moveTo>
                  <a:pt x="433491" y="49928"/>
                </a:moveTo>
                <a:lnTo>
                  <a:pt x="0" y="491236"/>
                </a:lnTo>
                <a:lnTo>
                  <a:pt x="9067" y="500125"/>
                </a:lnTo>
                <a:lnTo>
                  <a:pt x="442556" y="58822"/>
                </a:lnTo>
                <a:lnTo>
                  <a:pt x="433491" y="49928"/>
                </a:lnTo>
                <a:close/>
              </a:path>
              <a:path w="491490" h="500379">
                <a:moveTo>
                  <a:pt x="478171" y="40894"/>
                </a:moveTo>
                <a:lnTo>
                  <a:pt x="442366" y="40894"/>
                </a:lnTo>
                <a:lnTo>
                  <a:pt x="451434" y="49784"/>
                </a:lnTo>
                <a:lnTo>
                  <a:pt x="442556" y="58822"/>
                </a:lnTo>
                <a:lnTo>
                  <a:pt x="465188" y="81025"/>
                </a:lnTo>
                <a:lnTo>
                  <a:pt x="478171" y="40894"/>
                </a:lnTo>
                <a:close/>
              </a:path>
              <a:path w="491490" h="500379">
                <a:moveTo>
                  <a:pt x="442366" y="40894"/>
                </a:moveTo>
                <a:lnTo>
                  <a:pt x="433491" y="49928"/>
                </a:lnTo>
                <a:lnTo>
                  <a:pt x="442556" y="58822"/>
                </a:lnTo>
                <a:lnTo>
                  <a:pt x="451434" y="49784"/>
                </a:lnTo>
                <a:lnTo>
                  <a:pt x="442366" y="40894"/>
                </a:lnTo>
                <a:close/>
              </a:path>
              <a:path w="491490" h="500379">
                <a:moveTo>
                  <a:pt x="491401" y="0"/>
                </a:moveTo>
                <a:lnTo>
                  <a:pt x="410819" y="27686"/>
                </a:lnTo>
                <a:lnTo>
                  <a:pt x="433491" y="49928"/>
                </a:lnTo>
                <a:lnTo>
                  <a:pt x="442366" y="40894"/>
                </a:lnTo>
                <a:lnTo>
                  <a:pt x="478171" y="40894"/>
                </a:lnTo>
                <a:lnTo>
                  <a:pt x="49140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>
              <a:latin typeface="Palatino"/>
            </a:endParaRPr>
          </a:p>
        </p:txBody>
      </p:sp>
      <p:sp>
        <p:nvSpPr>
          <p:cNvPr id="15" name="object 60">
            <a:extLst>
              <a:ext uri="{FF2B5EF4-FFF2-40B4-BE49-F238E27FC236}">
                <a16:creationId xmlns:a16="http://schemas.microsoft.com/office/drawing/2014/main" id="{1E09E687-1E75-4AA3-AC8B-A4C58CE9DFDA}"/>
              </a:ext>
            </a:extLst>
          </p:cNvPr>
          <p:cNvSpPr/>
          <p:nvPr/>
        </p:nvSpPr>
        <p:spPr>
          <a:xfrm>
            <a:off x="2875825" y="4407820"/>
            <a:ext cx="491490" cy="501015"/>
          </a:xfrm>
          <a:custGeom>
            <a:avLst/>
            <a:gdLst/>
            <a:ahLst/>
            <a:cxnLst/>
            <a:rect l="l" t="t" r="r" b="b"/>
            <a:pathLst>
              <a:path w="491490" h="501014">
                <a:moveTo>
                  <a:pt x="433458" y="450760"/>
                </a:moveTo>
                <a:lnTo>
                  <a:pt x="410832" y="472947"/>
                </a:lnTo>
                <a:lnTo>
                  <a:pt x="491401" y="500760"/>
                </a:lnTo>
                <a:lnTo>
                  <a:pt x="478211" y="459866"/>
                </a:lnTo>
                <a:lnTo>
                  <a:pt x="442391" y="459866"/>
                </a:lnTo>
                <a:lnTo>
                  <a:pt x="433458" y="450760"/>
                </a:lnTo>
                <a:close/>
              </a:path>
              <a:path w="491490" h="501014">
                <a:moveTo>
                  <a:pt x="442525" y="441869"/>
                </a:moveTo>
                <a:lnTo>
                  <a:pt x="433458" y="450760"/>
                </a:lnTo>
                <a:lnTo>
                  <a:pt x="442391" y="459866"/>
                </a:lnTo>
                <a:lnTo>
                  <a:pt x="451459" y="450976"/>
                </a:lnTo>
                <a:lnTo>
                  <a:pt x="442525" y="441869"/>
                </a:lnTo>
                <a:close/>
              </a:path>
              <a:path w="491490" h="501014">
                <a:moveTo>
                  <a:pt x="465226" y="419607"/>
                </a:moveTo>
                <a:lnTo>
                  <a:pt x="442525" y="441869"/>
                </a:lnTo>
                <a:lnTo>
                  <a:pt x="451459" y="450976"/>
                </a:lnTo>
                <a:lnTo>
                  <a:pt x="442391" y="459866"/>
                </a:lnTo>
                <a:lnTo>
                  <a:pt x="478211" y="459866"/>
                </a:lnTo>
                <a:lnTo>
                  <a:pt x="465226" y="419607"/>
                </a:lnTo>
                <a:close/>
              </a:path>
              <a:path w="491490" h="501014">
                <a:moveTo>
                  <a:pt x="9067" y="0"/>
                </a:moveTo>
                <a:lnTo>
                  <a:pt x="0" y="8889"/>
                </a:lnTo>
                <a:lnTo>
                  <a:pt x="433458" y="450760"/>
                </a:lnTo>
                <a:lnTo>
                  <a:pt x="442525" y="441869"/>
                </a:lnTo>
                <a:lnTo>
                  <a:pt x="906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>
              <a:latin typeface="Palatino"/>
            </a:endParaRPr>
          </a:p>
        </p:txBody>
      </p:sp>
      <p:sp>
        <p:nvSpPr>
          <p:cNvPr id="16" name="object 62">
            <a:extLst>
              <a:ext uri="{FF2B5EF4-FFF2-40B4-BE49-F238E27FC236}">
                <a16:creationId xmlns:a16="http://schemas.microsoft.com/office/drawing/2014/main" id="{BD645BCA-2905-4882-8A82-D3717EE7E2A6}"/>
              </a:ext>
            </a:extLst>
          </p:cNvPr>
          <p:cNvSpPr txBox="1"/>
          <p:nvPr/>
        </p:nvSpPr>
        <p:spPr>
          <a:xfrm>
            <a:off x="3157524" y="2723417"/>
            <a:ext cx="385445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dirty="0">
                <a:solidFill>
                  <a:srgbClr val="4285F4"/>
                </a:solidFill>
                <a:latin typeface="Palatino"/>
                <a:cs typeface="Calibri"/>
              </a:rPr>
              <a:t>0.</a:t>
            </a:r>
            <a:r>
              <a:rPr lang="en-US" dirty="0">
                <a:solidFill>
                  <a:srgbClr val="4285F4"/>
                </a:solidFill>
                <a:latin typeface="Palatino"/>
                <a:cs typeface="Calibri"/>
              </a:rPr>
              <a:t>6</a:t>
            </a:r>
            <a:endParaRPr dirty="0">
              <a:latin typeface="Palatino"/>
              <a:cs typeface="Calibri"/>
            </a:endParaRPr>
          </a:p>
        </p:txBody>
      </p:sp>
      <p:sp>
        <p:nvSpPr>
          <p:cNvPr id="17" name="object 63">
            <a:extLst>
              <a:ext uri="{FF2B5EF4-FFF2-40B4-BE49-F238E27FC236}">
                <a16:creationId xmlns:a16="http://schemas.microsoft.com/office/drawing/2014/main" id="{A8AA3D45-4E94-4DE7-AECD-9AB871B69665}"/>
              </a:ext>
            </a:extLst>
          </p:cNvPr>
          <p:cNvSpPr txBox="1"/>
          <p:nvPr/>
        </p:nvSpPr>
        <p:spPr>
          <a:xfrm>
            <a:off x="3157524" y="5377362"/>
            <a:ext cx="385445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dirty="0">
                <a:solidFill>
                  <a:srgbClr val="4285F4"/>
                </a:solidFill>
                <a:latin typeface="Palatino"/>
                <a:cs typeface="Calibri"/>
              </a:rPr>
              <a:t>0.9</a:t>
            </a:r>
            <a:endParaRPr dirty="0">
              <a:latin typeface="Palatino"/>
              <a:cs typeface="Calibri"/>
            </a:endParaRPr>
          </a:p>
        </p:txBody>
      </p:sp>
      <p:sp>
        <p:nvSpPr>
          <p:cNvPr id="18" name="object 64">
            <a:extLst>
              <a:ext uri="{FF2B5EF4-FFF2-40B4-BE49-F238E27FC236}">
                <a16:creationId xmlns:a16="http://schemas.microsoft.com/office/drawing/2014/main" id="{16498FF0-48E2-4BE3-A7C6-39941254873B}"/>
              </a:ext>
            </a:extLst>
          </p:cNvPr>
          <p:cNvSpPr txBox="1"/>
          <p:nvPr/>
        </p:nvSpPr>
        <p:spPr>
          <a:xfrm>
            <a:off x="4399279" y="4278280"/>
            <a:ext cx="385445" cy="289823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lang="en-US" dirty="0">
                <a:solidFill>
                  <a:srgbClr val="4285F4"/>
                </a:solidFill>
                <a:latin typeface="Palatino"/>
                <a:cs typeface="Calibri"/>
              </a:rPr>
              <a:t>1.8</a:t>
            </a:r>
            <a:endParaRPr dirty="0">
              <a:latin typeface="Palatino"/>
              <a:cs typeface="Calibri"/>
            </a:endParaRPr>
          </a:p>
        </p:txBody>
      </p:sp>
      <p:sp>
        <p:nvSpPr>
          <p:cNvPr id="19" name="object 65">
            <a:extLst>
              <a:ext uri="{FF2B5EF4-FFF2-40B4-BE49-F238E27FC236}">
                <a16:creationId xmlns:a16="http://schemas.microsoft.com/office/drawing/2014/main" id="{1A6601E9-A15A-4807-B86F-63F2E6C7CC72}"/>
              </a:ext>
            </a:extLst>
          </p:cNvPr>
          <p:cNvSpPr txBox="1"/>
          <p:nvPr/>
        </p:nvSpPr>
        <p:spPr>
          <a:xfrm>
            <a:off x="4399279" y="5621508"/>
            <a:ext cx="385445" cy="30035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dirty="0">
                <a:solidFill>
                  <a:srgbClr val="4285F4"/>
                </a:solidFill>
                <a:latin typeface="Palatino"/>
                <a:cs typeface="Calibri"/>
              </a:rPr>
              <a:t>1.</a:t>
            </a:r>
            <a:r>
              <a:rPr lang="en-US" dirty="0">
                <a:solidFill>
                  <a:srgbClr val="4285F4"/>
                </a:solidFill>
                <a:latin typeface="Palatino"/>
                <a:cs typeface="Calibri"/>
              </a:rPr>
              <a:t>4</a:t>
            </a:r>
            <a:endParaRPr dirty="0">
              <a:latin typeface="Palatino"/>
              <a:cs typeface="Calibri"/>
            </a:endParaRPr>
          </a:p>
        </p:txBody>
      </p:sp>
      <p:sp>
        <p:nvSpPr>
          <p:cNvPr id="20" name="object 66">
            <a:extLst>
              <a:ext uri="{FF2B5EF4-FFF2-40B4-BE49-F238E27FC236}">
                <a16:creationId xmlns:a16="http://schemas.microsoft.com/office/drawing/2014/main" id="{C5A86B5F-DE4F-4C9E-B329-3B0C00CBA09B}"/>
              </a:ext>
            </a:extLst>
          </p:cNvPr>
          <p:cNvSpPr txBox="1"/>
          <p:nvPr/>
        </p:nvSpPr>
        <p:spPr>
          <a:xfrm>
            <a:off x="4399279" y="2418998"/>
            <a:ext cx="385445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dirty="0">
                <a:solidFill>
                  <a:srgbClr val="4285F4"/>
                </a:solidFill>
                <a:latin typeface="Palatino"/>
                <a:cs typeface="Calibri"/>
              </a:rPr>
              <a:t>1.</a:t>
            </a:r>
            <a:r>
              <a:rPr lang="en-US" dirty="0">
                <a:solidFill>
                  <a:srgbClr val="4285F4"/>
                </a:solidFill>
                <a:latin typeface="Palatino"/>
                <a:cs typeface="Calibri"/>
              </a:rPr>
              <a:t>5</a:t>
            </a:r>
            <a:endParaRPr dirty="0">
              <a:latin typeface="Palatino"/>
              <a:cs typeface="Calibri"/>
            </a:endParaRPr>
          </a:p>
        </p:txBody>
      </p:sp>
      <p:sp>
        <p:nvSpPr>
          <p:cNvPr id="21" name="object 67">
            <a:extLst>
              <a:ext uri="{FF2B5EF4-FFF2-40B4-BE49-F238E27FC236}">
                <a16:creationId xmlns:a16="http://schemas.microsoft.com/office/drawing/2014/main" id="{A2D4BA82-C1EE-428B-8FF5-13F103E2B955}"/>
              </a:ext>
            </a:extLst>
          </p:cNvPr>
          <p:cNvSpPr txBox="1"/>
          <p:nvPr/>
        </p:nvSpPr>
        <p:spPr>
          <a:xfrm>
            <a:off x="4399279" y="3738402"/>
            <a:ext cx="385445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lang="en-US" dirty="0">
                <a:solidFill>
                  <a:srgbClr val="4285F4"/>
                </a:solidFill>
                <a:latin typeface="Palatino"/>
                <a:cs typeface="Calibri"/>
              </a:rPr>
              <a:t>1.1</a:t>
            </a:r>
            <a:endParaRPr dirty="0">
              <a:latin typeface="Palatino"/>
              <a:cs typeface="Calibri"/>
            </a:endParaRPr>
          </a:p>
        </p:txBody>
      </p:sp>
      <p:sp>
        <p:nvSpPr>
          <p:cNvPr id="22" name="object 48">
            <a:extLst>
              <a:ext uri="{FF2B5EF4-FFF2-40B4-BE49-F238E27FC236}">
                <a16:creationId xmlns:a16="http://schemas.microsoft.com/office/drawing/2014/main" id="{BEF6EF76-038B-4195-B766-B65B47E6D3C0}"/>
              </a:ext>
            </a:extLst>
          </p:cNvPr>
          <p:cNvSpPr txBox="1"/>
          <p:nvPr/>
        </p:nvSpPr>
        <p:spPr>
          <a:xfrm>
            <a:off x="2665675" y="6047309"/>
            <a:ext cx="3983481" cy="307135"/>
          </a:xfrm>
          <a:prstGeom prst="rect">
            <a:avLst/>
          </a:prstGeom>
          <a:ln w="19812">
            <a:solidFill>
              <a:srgbClr val="C00000"/>
            </a:solidFill>
          </a:ln>
        </p:spPr>
        <p:txBody>
          <a:bodyPr vert="horz" wrap="square" lIns="0" tIns="29845" rIns="0" bIns="0" rtlCol="0">
            <a:spAutoFit/>
          </a:bodyPr>
          <a:lstStyle>
            <a:defPPr>
              <a:defRPr lang="zh-CN"/>
            </a:defPPr>
            <a:lvl1pPr marR="45085" algn="ctr">
              <a:lnSpc>
                <a:spcPct val="100000"/>
              </a:lnSpc>
              <a:spcBef>
                <a:spcPts val="235"/>
              </a:spcBef>
              <a:defRPr spc="-10">
                <a:solidFill>
                  <a:srgbClr val="C00000"/>
                </a:solidFill>
                <a:latin typeface="Calibri"/>
                <a:cs typeface="Calibri"/>
              </a:defRPr>
            </a:lvl1pPr>
          </a:lstStyle>
          <a:p>
            <a:r>
              <a:rPr lang="en-US" dirty="0">
                <a:latin typeface="Palatino"/>
              </a:rPr>
              <a:t>J</a:t>
            </a:r>
            <a:r>
              <a:rPr dirty="0">
                <a:latin typeface="Palatino"/>
              </a:rPr>
              <a:t>ust keep </a:t>
            </a:r>
            <a:r>
              <a:rPr lang="en-US" altLang="zh-CN" i="1" dirty="0">
                <a:latin typeface="Palatino"/>
              </a:rPr>
              <a:t>K </a:t>
            </a:r>
            <a:r>
              <a:rPr lang="en-US" altLang="zh-CN" dirty="0">
                <a:latin typeface="Palatino"/>
              </a:rPr>
              <a:t>words</a:t>
            </a:r>
            <a:r>
              <a:rPr dirty="0">
                <a:latin typeface="Palatino"/>
              </a:rPr>
              <a:t> with highest scores</a:t>
            </a:r>
          </a:p>
        </p:txBody>
      </p:sp>
      <p:sp>
        <p:nvSpPr>
          <p:cNvPr id="23" name="object 4">
            <a:extLst>
              <a:ext uri="{FF2B5EF4-FFF2-40B4-BE49-F238E27FC236}">
                <a16:creationId xmlns:a16="http://schemas.microsoft.com/office/drawing/2014/main" id="{64630163-7533-49C2-AA72-0755CC333D57}"/>
              </a:ext>
            </a:extLst>
          </p:cNvPr>
          <p:cNvSpPr txBox="1"/>
          <p:nvPr/>
        </p:nvSpPr>
        <p:spPr>
          <a:xfrm>
            <a:off x="2417840" y="4028951"/>
            <a:ext cx="663687" cy="337913"/>
          </a:xfrm>
          <a:prstGeom prst="rect">
            <a:avLst/>
          </a:prstGeom>
          <a:ln w="9143">
            <a:solidFill>
              <a:srgbClr val="000000"/>
            </a:solidFill>
          </a:ln>
        </p:spPr>
        <p:txBody>
          <a:bodyPr vert="horz" wrap="square" lIns="0" tIns="29845" rIns="0" bIns="0" rtlCol="0">
            <a:spAutoFit/>
          </a:bodyPr>
          <a:lstStyle/>
          <a:p>
            <a:pPr marL="131445">
              <a:spcBef>
                <a:spcPts val="235"/>
              </a:spcBef>
            </a:pPr>
            <a:r>
              <a:rPr sz="2000" i="1" spc="-5" dirty="0">
                <a:latin typeface="Palatino"/>
                <a:cs typeface="Calibri"/>
              </a:rPr>
              <a:t>&lt;S&gt;</a:t>
            </a:r>
            <a:endParaRPr sz="2000" dirty="0">
              <a:latin typeface="Palatino"/>
              <a:cs typeface="Calibri"/>
            </a:endParaRPr>
          </a:p>
        </p:txBody>
      </p:sp>
      <p:sp>
        <p:nvSpPr>
          <p:cNvPr id="24" name="文本框 23">
            <a:extLst>
              <a:ext uri="{FF2B5EF4-FFF2-40B4-BE49-F238E27FC236}">
                <a16:creationId xmlns:a16="http://schemas.microsoft.com/office/drawing/2014/main" id="{465D80C3-BAF1-4978-802C-83E653C28313}"/>
              </a:ext>
            </a:extLst>
          </p:cNvPr>
          <p:cNvSpPr txBox="1"/>
          <p:nvPr/>
        </p:nvSpPr>
        <p:spPr>
          <a:xfrm>
            <a:off x="2182562" y="1590844"/>
            <a:ext cx="593303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altLang="zh-CN" sz="2400" dirty="0">
                <a:solidFill>
                  <a:srgbClr val="C00000"/>
                </a:solidFill>
                <a:latin typeface="Palatino"/>
              </a:rPr>
              <a:t>Beam search </a:t>
            </a:r>
            <a:r>
              <a:rPr lang="en-US" altLang="zh-CN" sz="2400" dirty="0">
                <a:latin typeface="Palatino"/>
              </a:rPr>
              <a:t>: example (beam size: </a:t>
            </a:r>
            <a:r>
              <a:rPr lang="en-US" altLang="zh-CN" sz="2400" i="1" dirty="0">
                <a:latin typeface="Palatino"/>
              </a:rPr>
              <a:t>K</a:t>
            </a:r>
            <a:r>
              <a:rPr lang="en-US" altLang="zh-CN" sz="2400" dirty="0">
                <a:latin typeface="Palatino"/>
              </a:rPr>
              <a:t>= 2)</a:t>
            </a:r>
            <a:endParaRPr lang="zh-CN" altLang="en-US" sz="2400" dirty="0">
              <a:latin typeface="Palatino"/>
            </a:endParaRPr>
          </a:p>
        </p:txBody>
      </p:sp>
      <p:sp>
        <p:nvSpPr>
          <p:cNvPr id="26" name="文本框 81">
            <a:extLst>
              <a:ext uri="{FF2B5EF4-FFF2-40B4-BE49-F238E27FC236}">
                <a16:creationId xmlns:a16="http://schemas.microsoft.com/office/drawing/2014/main" id="{27D57EDF-C43F-304F-8B87-79FDEE858EEB}"/>
              </a:ext>
            </a:extLst>
          </p:cNvPr>
          <p:cNvSpPr txBox="1"/>
          <p:nvPr/>
        </p:nvSpPr>
        <p:spPr>
          <a:xfrm>
            <a:off x="339663" y="216205"/>
            <a:ext cx="7351643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3600" b="1" dirty="0">
                <a:latin typeface="Palatino"/>
              </a:rPr>
              <a:t>Beam Search</a:t>
            </a:r>
          </a:p>
        </p:txBody>
      </p:sp>
    </p:spTree>
    <p:extLst>
      <p:ext uri="{BB962C8B-B14F-4D97-AF65-F5344CB8AC3E}">
        <p14:creationId xmlns:p14="http://schemas.microsoft.com/office/powerpoint/2010/main" val="2333319165"/>
      </p:ext>
    </p:extLst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灯片编号占位符 1">
            <a:extLst>
              <a:ext uri="{FF2B5EF4-FFF2-40B4-BE49-F238E27FC236}">
                <a16:creationId xmlns:a16="http://schemas.microsoft.com/office/drawing/2014/main" id="{A7F5B91A-F9F6-43EA-8B18-78F0970A092B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1D8FA19-E13B-4121-8BBF-5D41F5A04330}" type="slidenum">
              <a:rPr lang="zh-CN" altLang="en-US" smtClean="0"/>
              <a:t>32</a:t>
            </a:fld>
            <a:endParaRPr lang="zh-CN" altLang="en-US"/>
          </a:p>
        </p:txBody>
      </p:sp>
      <p:sp>
        <p:nvSpPr>
          <p:cNvPr id="4" name="object 4">
            <a:extLst>
              <a:ext uri="{FF2B5EF4-FFF2-40B4-BE49-F238E27FC236}">
                <a16:creationId xmlns:a16="http://schemas.microsoft.com/office/drawing/2014/main" id="{804ABBD9-854A-49A2-BFED-6E409989CFB6}"/>
              </a:ext>
            </a:extLst>
          </p:cNvPr>
          <p:cNvSpPr txBox="1"/>
          <p:nvPr/>
        </p:nvSpPr>
        <p:spPr>
          <a:xfrm>
            <a:off x="4046218" y="2780060"/>
            <a:ext cx="1117600" cy="337912"/>
          </a:xfrm>
          <a:prstGeom prst="rect">
            <a:avLst/>
          </a:prstGeom>
          <a:ln w="9144">
            <a:solidFill>
              <a:srgbClr val="000000"/>
            </a:solidFill>
          </a:ln>
        </p:spPr>
        <p:txBody>
          <a:bodyPr vert="horz" wrap="square" lIns="0" tIns="29844" rIns="0" bIns="0" rtlCol="0">
            <a:spAutoFit/>
          </a:bodyPr>
          <a:lstStyle/>
          <a:p>
            <a:pPr algn="ctr">
              <a:spcBef>
                <a:spcPts val="234"/>
              </a:spcBef>
            </a:pPr>
            <a:r>
              <a:rPr lang="en-US" sz="2000" i="1" spc="-5" dirty="0">
                <a:solidFill>
                  <a:srgbClr val="00B050"/>
                </a:solidFill>
                <a:latin typeface="Palatino"/>
                <a:cs typeface="Calibri"/>
              </a:rPr>
              <a:t>love</a:t>
            </a:r>
            <a:endParaRPr sz="2000" dirty="0">
              <a:solidFill>
                <a:srgbClr val="00B050"/>
              </a:solidFill>
              <a:latin typeface="Palatino"/>
              <a:cs typeface="Calibri"/>
            </a:endParaRPr>
          </a:p>
        </p:txBody>
      </p:sp>
      <p:sp>
        <p:nvSpPr>
          <p:cNvPr id="5" name="object 5">
            <a:extLst>
              <a:ext uri="{FF2B5EF4-FFF2-40B4-BE49-F238E27FC236}">
                <a16:creationId xmlns:a16="http://schemas.microsoft.com/office/drawing/2014/main" id="{D7020474-1F80-4662-A974-088032FDC40C}"/>
              </a:ext>
            </a:extLst>
          </p:cNvPr>
          <p:cNvSpPr txBox="1"/>
          <p:nvPr/>
        </p:nvSpPr>
        <p:spPr>
          <a:xfrm>
            <a:off x="4046218" y="3305840"/>
            <a:ext cx="1117600" cy="338554"/>
          </a:xfrm>
          <a:prstGeom prst="rect">
            <a:avLst/>
          </a:prstGeom>
          <a:ln w="9144">
            <a:solidFill>
              <a:srgbClr val="000000"/>
            </a:solidFill>
          </a:ln>
        </p:spPr>
        <p:txBody>
          <a:bodyPr vert="horz" wrap="square" lIns="0" tIns="30480" rIns="0" bIns="0" rtlCol="0">
            <a:spAutoFit/>
          </a:bodyPr>
          <a:lstStyle/>
          <a:p>
            <a:pPr algn="ctr">
              <a:spcBef>
                <a:spcPts val="240"/>
              </a:spcBef>
            </a:pPr>
            <a:r>
              <a:rPr lang="en-US" sz="2000" i="1" spc="-5" dirty="0">
                <a:latin typeface="Palatino"/>
                <a:cs typeface="Calibri"/>
              </a:rPr>
              <a:t>hit</a:t>
            </a:r>
            <a:endParaRPr sz="2000" dirty="0">
              <a:latin typeface="Palatino"/>
              <a:cs typeface="Calibri"/>
            </a:endParaRPr>
          </a:p>
        </p:txBody>
      </p:sp>
      <p:sp>
        <p:nvSpPr>
          <p:cNvPr id="6" name="object 6">
            <a:extLst>
              <a:ext uri="{FF2B5EF4-FFF2-40B4-BE49-F238E27FC236}">
                <a16:creationId xmlns:a16="http://schemas.microsoft.com/office/drawing/2014/main" id="{D67CAA0A-7AC6-4152-82A0-20666D5B1BBB}"/>
              </a:ext>
            </a:extLst>
          </p:cNvPr>
          <p:cNvSpPr txBox="1"/>
          <p:nvPr/>
        </p:nvSpPr>
        <p:spPr>
          <a:xfrm>
            <a:off x="4046218" y="4636291"/>
            <a:ext cx="1117600" cy="338554"/>
          </a:xfrm>
          <a:prstGeom prst="rect">
            <a:avLst/>
          </a:prstGeom>
          <a:ln w="9144">
            <a:solidFill>
              <a:srgbClr val="000000"/>
            </a:solidFill>
          </a:ln>
        </p:spPr>
        <p:txBody>
          <a:bodyPr vert="horz" wrap="square" lIns="0" tIns="30480" rIns="0" bIns="0" rtlCol="0">
            <a:spAutoFit/>
          </a:bodyPr>
          <a:lstStyle/>
          <a:p>
            <a:pPr marL="352425">
              <a:spcBef>
                <a:spcPts val="240"/>
              </a:spcBef>
            </a:pPr>
            <a:r>
              <a:rPr lang="en-US" sz="2000" i="1" dirty="0">
                <a:solidFill>
                  <a:srgbClr val="00B050"/>
                </a:solidFill>
                <a:latin typeface="Palatino"/>
                <a:cs typeface="Calibri"/>
              </a:rPr>
              <a:t>like</a:t>
            </a:r>
            <a:endParaRPr sz="2000" dirty="0">
              <a:solidFill>
                <a:srgbClr val="00B050"/>
              </a:solidFill>
              <a:latin typeface="Palatino"/>
              <a:cs typeface="Calibri"/>
            </a:endParaRPr>
          </a:p>
        </p:txBody>
      </p:sp>
      <p:sp>
        <p:nvSpPr>
          <p:cNvPr id="7" name="object 7">
            <a:extLst>
              <a:ext uri="{FF2B5EF4-FFF2-40B4-BE49-F238E27FC236}">
                <a16:creationId xmlns:a16="http://schemas.microsoft.com/office/drawing/2014/main" id="{9DED0C74-1310-4FF9-AFCF-E0884B64EBC5}"/>
              </a:ext>
            </a:extLst>
          </p:cNvPr>
          <p:cNvSpPr txBox="1"/>
          <p:nvPr/>
        </p:nvSpPr>
        <p:spPr>
          <a:xfrm>
            <a:off x="4046218" y="5162072"/>
            <a:ext cx="1117600" cy="339195"/>
          </a:xfrm>
          <a:prstGeom prst="rect">
            <a:avLst/>
          </a:prstGeom>
          <a:ln w="9144">
            <a:solidFill>
              <a:srgbClr val="000000"/>
            </a:solidFill>
          </a:ln>
        </p:spPr>
        <p:txBody>
          <a:bodyPr vert="horz" wrap="square" lIns="0" tIns="31115" rIns="0" bIns="0" rtlCol="0">
            <a:spAutoFit/>
          </a:bodyPr>
          <a:lstStyle/>
          <a:p>
            <a:pPr algn="ctr">
              <a:spcBef>
                <a:spcPts val="245"/>
              </a:spcBef>
            </a:pPr>
            <a:r>
              <a:rPr sz="2000" i="1" spc="-5" dirty="0">
                <a:latin typeface="Palatino"/>
                <a:cs typeface="Calibri"/>
              </a:rPr>
              <a:t>g</a:t>
            </a:r>
            <a:r>
              <a:rPr lang="en-US" sz="2000" i="1" spc="-5" dirty="0">
                <a:latin typeface="Palatino"/>
                <a:cs typeface="Calibri"/>
              </a:rPr>
              <a:t>e</a:t>
            </a:r>
            <a:r>
              <a:rPr sz="2000" i="1" spc="-5" dirty="0">
                <a:latin typeface="Palatino"/>
                <a:cs typeface="Calibri"/>
              </a:rPr>
              <a:t>t</a:t>
            </a:r>
            <a:endParaRPr sz="2000" dirty="0">
              <a:latin typeface="Palatino"/>
              <a:cs typeface="Calibri"/>
            </a:endParaRPr>
          </a:p>
        </p:txBody>
      </p:sp>
      <p:sp>
        <p:nvSpPr>
          <p:cNvPr id="8" name="object 8">
            <a:extLst>
              <a:ext uri="{FF2B5EF4-FFF2-40B4-BE49-F238E27FC236}">
                <a16:creationId xmlns:a16="http://schemas.microsoft.com/office/drawing/2014/main" id="{95B52E1D-9E85-4E52-8BDC-D3EE7101E63F}"/>
              </a:ext>
            </a:extLst>
          </p:cNvPr>
          <p:cNvSpPr/>
          <p:nvPr/>
        </p:nvSpPr>
        <p:spPr>
          <a:xfrm>
            <a:off x="3649470" y="2997993"/>
            <a:ext cx="397510" cy="271145"/>
          </a:xfrm>
          <a:custGeom>
            <a:avLst/>
            <a:gdLst/>
            <a:ahLst/>
            <a:cxnLst/>
            <a:rect l="l" t="t" r="r" b="b"/>
            <a:pathLst>
              <a:path w="397510" h="271145">
                <a:moveTo>
                  <a:pt x="330573" y="37337"/>
                </a:moveTo>
                <a:lnTo>
                  <a:pt x="0" y="260223"/>
                </a:lnTo>
                <a:lnTo>
                  <a:pt x="7112" y="270763"/>
                </a:lnTo>
                <a:lnTo>
                  <a:pt x="337695" y="47872"/>
                </a:lnTo>
                <a:lnTo>
                  <a:pt x="330573" y="37337"/>
                </a:lnTo>
                <a:close/>
              </a:path>
              <a:path w="397510" h="271145">
                <a:moveTo>
                  <a:pt x="380303" y="30225"/>
                </a:moveTo>
                <a:lnTo>
                  <a:pt x="341122" y="30225"/>
                </a:lnTo>
                <a:lnTo>
                  <a:pt x="348234" y="40767"/>
                </a:lnTo>
                <a:lnTo>
                  <a:pt x="337695" y="47872"/>
                </a:lnTo>
                <a:lnTo>
                  <a:pt x="355472" y="74168"/>
                </a:lnTo>
                <a:lnTo>
                  <a:pt x="380303" y="30225"/>
                </a:lnTo>
                <a:close/>
              </a:path>
              <a:path w="397510" h="271145">
                <a:moveTo>
                  <a:pt x="341122" y="30225"/>
                </a:moveTo>
                <a:lnTo>
                  <a:pt x="330573" y="37337"/>
                </a:lnTo>
                <a:lnTo>
                  <a:pt x="337695" y="47872"/>
                </a:lnTo>
                <a:lnTo>
                  <a:pt x="348234" y="40767"/>
                </a:lnTo>
                <a:lnTo>
                  <a:pt x="341122" y="30225"/>
                </a:lnTo>
                <a:close/>
              </a:path>
              <a:path w="397510" h="271145">
                <a:moveTo>
                  <a:pt x="397383" y="0"/>
                </a:moveTo>
                <a:lnTo>
                  <a:pt x="312801" y="11049"/>
                </a:lnTo>
                <a:lnTo>
                  <a:pt x="330573" y="37337"/>
                </a:lnTo>
                <a:lnTo>
                  <a:pt x="341122" y="30225"/>
                </a:lnTo>
                <a:lnTo>
                  <a:pt x="380303" y="30225"/>
                </a:lnTo>
                <a:lnTo>
                  <a:pt x="39738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>
              <a:latin typeface="Palatino"/>
            </a:endParaRPr>
          </a:p>
        </p:txBody>
      </p:sp>
      <p:sp>
        <p:nvSpPr>
          <p:cNvPr id="9" name="object 9">
            <a:extLst>
              <a:ext uri="{FF2B5EF4-FFF2-40B4-BE49-F238E27FC236}">
                <a16:creationId xmlns:a16="http://schemas.microsoft.com/office/drawing/2014/main" id="{C0C71CA0-DBB2-4781-BE25-A260D2961455}"/>
              </a:ext>
            </a:extLst>
          </p:cNvPr>
          <p:cNvSpPr/>
          <p:nvPr/>
        </p:nvSpPr>
        <p:spPr>
          <a:xfrm>
            <a:off x="3649470" y="3257834"/>
            <a:ext cx="397510" cy="266700"/>
          </a:xfrm>
          <a:custGeom>
            <a:avLst/>
            <a:gdLst/>
            <a:ahLst/>
            <a:cxnLst/>
            <a:rect l="l" t="t" r="r" b="b"/>
            <a:pathLst>
              <a:path w="397510" h="266700">
                <a:moveTo>
                  <a:pt x="330300" y="229596"/>
                </a:moveTo>
                <a:lnTo>
                  <a:pt x="312801" y="256031"/>
                </a:lnTo>
                <a:lnTo>
                  <a:pt x="397383" y="266318"/>
                </a:lnTo>
                <a:lnTo>
                  <a:pt x="380247" y="236600"/>
                </a:lnTo>
                <a:lnTo>
                  <a:pt x="340868" y="236600"/>
                </a:lnTo>
                <a:lnTo>
                  <a:pt x="330300" y="229596"/>
                </a:lnTo>
                <a:close/>
              </a:path>
              <a:path w="397510" h="266700">
                <a:moveTo>
                  <a:pt x="337340" y="218962"/>
                </a:moveTo>
                <a:lnTo>
                  <a:pt x="330300" y="229596"/>
                </a:lnTo>
                <a:lnTo>
                  <a:pt x="340868" y="236600"/>
                </a:lnTo>
                <a:lnTo>
                  <a:pt x="347853" y="225932"/>
                </a:lnTo>
                <a:lnTo>
                  <a:pt x="337340" y="218962"/>
                </a:lnTo>
                <a:close/>
              </a:path>
              <a:path w="397510" h="266700">
                <a:moveTo>
                  <a:pt x="354838" y="192531"/>
                </a:moveTo>
                <a:lnTo>
                  <a:pt x="337340" y="218962"/>
                </a:lnTo>
                <a:lnTo>
                  <a:pt x="347853" y="225932"/>
                </a:lnTo>
                <a:lnTo>
                  <a:pt x="340868" y="236600"/>
                </a:lnTo>
                <a:lnTo>
                  <a:pt x="380247" y="236600"/>
                </a:lnTo>
                <a:lnTo>
                  <a:pt x="354838" y="192531"/>
                </a:lnTo>
                <a:close/>
              </a:path>
              <a:path w="397510" h="266700">
                <a:moveTo>
                  <a:pt x="7112" y="0"/>
                </a:moveTo>
                <a:lnTo>
                  <a:pt x="0" y="10667"/>
                </a:lnTo>
                <a:lnTo>
                  <a:pt x="330300" y="229596"/>
                </a:lnTo>
                <a:lnTo>
                  <a:pt x="337340" y="218962"/>
                </a:lnTo>
                <a:lnTo>
                  <a:pt x="711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>
              <a:latin typeface="Palatino"/>
            </a:endParaRPr>
          </a:p>
        </p:txBody>
      </p:sp>
      <p:sp>
        <p:nvSpPr>
          <p:cNvPr id="10" name="object 10">
            <a:extLst>
              <a:ext uri="{FF2B5EF4-FFF2-40B4-BE49-F238E27FC236}">
                <a16:creationId xmlns:a16="http://schemas.microsoft.com/office/drawing/2014/main" id="{F38463D6-EB05-4544-89A5-C9E5E771A690}"/>
              </a:ext>
            </a:extLst>
          </p:cNvPr>
          <p:cNvSpPr/>
          <p:nvPr/>
        </p:nvSpPr>
        <p:spPr>
          <a:xfrm>
            <a:off x="3649470" y="4854224"/>
            <a:ext cx="397510" cy="277495"/>
          </a:xfrm>
          <a:custGeom>
            <a:avLst/>
            <a:gdLst/>
            <a:ahLst/>
            <a:cxnLst/>
            <a:rect l="l" t="t" r="r" b="b"/>
            <a:pathLst>
              <a:path w="397510" h="277495">
                <a:moveTo>
                  <a:pt x="331039" y="38098"/>
                </a:moveTo>
                <a:lnTo>
                  <a:pt x="0" y="267081"/>
                </a:lnTo>
                <a:lnTo>
                  <a:pt x="7112" y="277494"/>
                </a:lnTo>
                <a:lnTo>
                  <a:pt x="338257" y="48524"/>
                </a:lnTo>
                <a:lnTo>
                  <a:pt x="331039" y="38098"/>
                </a:lnTo>
                <a:close/>
              </a:path>
              <a:path w="397510" h="277495">
                <a:moveTo>
                  <a:pt x="380430" y="30861"/>
                </a:moveTo>
                <a:lnTo>
                  <a:pt x="341503" y="30861"/>
                </a:lnTo>
                <a:lnTo>
                  <a:pt x="348741" y="41275"/>
                </a:lnTo>
                <a:lnTo>
                  <a:pt x="338257" y="48524"/>
                </a:lnTo>
                <a:lnTo>
                  <a:pt x="356362" y="74675"/>
                </a:lnTo>
                <a:lnTo>
                  <a:pt x="380430" y="30861"/>
                </a:lnTo>
                <a:close/>
              </a:path>
              <a:path w="397510" h="277495">
                <a:moveTo>
                  <a:pt x="341503" y="30861"/>
                </a:moveTo>
                <a:lnTo>
                  <a:pt x="331039" y="38098"/>
                </a:lnTo>
                <a:lnTo>
                  <a:pt x="338257" y="48524"/>
                </a:lnTo>
                <a:lnTo>
                  <a:pt x="348741" y="41275"/>
                </a:lnTo>
                <a:lnTo>
                  <a:pt x="341503" y="30861"/>
                </a:lnTo>
                <a:close/>
              </a:path>
              <a:path w="397510" h="277495">
                <a:moveTo>
                  <a:pt x="397383" y="0"/>
                </a:moveTo>
                <a:lnTo>
                  <a:pt x="312928" y="11937"/>
                </a:lnTo>
                <a:lnTo>
                  <a:pt x="331039" y="38098"/>
                </a:lnTo>
                <a:lnTo>
                  <a:pt x="341503" y="30861"/>
                </a:lnTo>
                <a:lnTo>
                  <a:pt x="380430" y="30861"/>
                </a:lnTo>
                <a:lnTo>
                  <a:pt x="39738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>
              <a:latin typeface="Palatino"/>
            </a:endParaRPr>
          </a:p>
        </p:txBody>
      </p:sp>
      <p:sp>
        <p:nvSpPr>
          <p:cNvPr id="11" name="object 11">
            <a:extLst>
              <a:ext uri="{FF2B5EF4-FFF2-40B4-BE49-F238E27FC236}">
                <a16:creationId xmlns:a16="http://schemas.microsoft.com/office/drawing/2014/main" id="{EA940B76-FE9C-40D3-9928-0DFD5B75C761}"/>
              </a:ext>
            </a:extLst>
          </p:cNvPr>
          <p:cNvSpPr/>
          <p:nvPr/>
        </p:nvSpPr>
        <p:spPr>
          <a:xfrm>
            <a:off x="3649597" y="5121686"/>
            <a:ext cx="397510" cy="259715"/>
          </a:xfrm>
          <a:custGeom>
            <a:avLst/>
            <a:gdLst/>
            <a:ahLst/>
            <a:cxnLst/>
            <a:rect l="l" t="t" r="r" b="b"/>
            <a:pathLst>
              <a:path w="397510" h="259714">
                <a:moveTo>
                  <a:pt x="329744" y="223648"/>
                </a:moveTo>
                <a:lnTo>
                  <a:pt x="312546" y="250316"/>
                </a:lnTo>
                <a:lnTo>
                  <a:pt x="397256" y="259587"/>
                </a:lnTo>
                <a:lnTo>
                  <a:pt x="380017" y="230504"/>
                </a:lnTo>
                <a:lnTo>
                  <a:pt x="340360" y="230504"/>
                </a:lnTo>
                <a:lnTo>
                  <a:pt x="329744" y="223648"/>
                </a:lnTo>
                <a:close/>
              </a:path>
              <a:path w="397510" h="259714">
                <a:moveTo>
                  <a:pt x="336653" y="212933"/>
                </a:moveTo>
                <a:lnTo>
                  <a:pt x="329744" y="223648"/>
                </a:lnTo>
                <a:lnTo>
                  <a:pt x="340360" y="230504"/>
                </a:lnTo>
                <a:lnTo>
                  <a:pt x="347344" y="219836"/>
                </a:lnTo>
                <a:lnTo>
                  <a:pt x="336653" y="212933"/>
                </a:lnTo>
                <a:close/>
              </a:path>
              <a:path w="397510" h="259714">
                <a:moveTo>
                  <a:pt x="353821" y="186308"/>
                </a:moveTo>
                <a:lnTo>
                  <a:pt x="336653" y="212933"/>
                </a:lnTo>
                <a:lnTo>
                  <a:pt x="347344" y="219836"/>
                </a:lnTo>
                <a:lnTo>
                  <a:pt x="340360" y="230504"/>
                </a:lnTo>
                <a:lnTo>
                  <a:pt x="380017" y="230504"/>
                </a:lnTo>
                <a:lnTo>
                  <a:pt x="353821" y="186308"/>
                </a:lnTo>
                <a:close/>
              </a:path>
              <a:path w="397510" h="259714">
                <a:moveTo>
                  <a:pt x="6857" y="0"/>
                </a:moveTo>
                <a:lnTo>
                  <a:pt x="0" y="10668"/>
                </a:lnTo>
                <a:lnTo>
                  <a:pt x="329744" y="223648"/>
                </a:lnTo>
                <a:lnTo>
                  <a:pt x="336653" y="212933"/>
                </a:lnTo>
                <a:lnTo>
                  <a:pt x="685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>
              <a:latin typeface="Palatino"/>
            </a:endParaRPr>
          </a:p>
        </p:txBody>
      </p:sp>
      <p:sp>
        <p:nvSpPr>
          <p:cNvPr id="12" name="object 12">
            <a:extLst>
              <a:ext uri="{FF2B5EF4-FFF2-40B4-BE49-F238E27FC236}">
                <a16:creationId xmlns:a16="http://schemas.microsoft.com/office/drawing/2014/main" id="{884A491D-DF7F-4040-AEF7-1A20EE5F4358}"/>
              </a:ext>
            </a:extLst>
          </p:cNvPr>
          <p:cNvSpPr/>
          <p:nvPr/>
        </p:nvSpPr>
        <p:spPr>
          <a:xfrm>
            <a:off x="5501639" y="2484405"/>
            <a:ext cx="1117600" cy="436245"/>
          </a:xfrm>
          <a:custGeom>
            <a:avLst/>
            <a:gdLst/>
            <a:ahLst/>
            <a:cxnLst/>
            <a:rect l="l" t="t" r="r" b="b"/>
            <a:pathLst>
              <a:path w="1117600" h="436244">
                <a:moveTo>
                  <a:pt x="0" y="435863"/>
                </a:moveTo>
                <a:lnTo>
                  <a:pt x="1117091" y="435863"/>
                </a:lnTo>
                <a:lnTo>
                  <a:pt x="1117091" y="0"/>
                </a:lnTo>
                <a:lnTo>
                  <a:pt x="0" y="0"/>
                </a:lnTo>
                <a:lnTo>
                  <a:pt x="0" y="435863"/>
                </a:lnTo>
                <a:close/>
              </a:path>
            </a:pathLst>
          </a:custGeom>
          <a:ln w="914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>
              <a:latin typeface="Palatino"/>
            </a:endParaRPr>
          </a:p>
        </p:txBody>
      </p:sp>
      <p:sp>
        <p:nvSpPr>
          <p:cNvPr id="13" name="object 13">
            <a:extLst>
              <a:ext uri="{FF2B5EF4-FFF2-40B4-BE49-F238E27FC236}">
                <a16:creationId xmlns:a16="http://schemas.microsoft.com/office/drawing/2014/main" id="{8404AE4F-8877-4160-8EAB-3E4DCFB7A03B}"/>
              </a:ext>
            </a:extLst>
          </p:cNvPr>
          <p:cNvSpPr txBox="1"/>
          <p:nvPr/>
        </p:nvSpPr>
        <p:spPr>
          <a:xfrm>
            <a:off x="5850010" y="2575083"/>
            <a:ext cx="589788" cy="321242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spcBef>
                <a:spcPts val="105"/>
              </a:spcBef>
            </a:pPr>
            <a:r>
              <a:rPr lang="en-US" sz="2000" i="1" dirty="0">
                <a:latin typeface="Palatino"/>
                <a:cs typeface="Calibri"/>
              </a:rPr>
              <a:t>NLP</a:t>
            </a:r>
            <a:endParaRPr sz="2000" dirty="0">
              <a:latin typeface="Palatino"/>
              <a:cs typeface="Calibri"/>
            </a:endParaRPr>
          </a:p>
        </p:txBody>
      </p:sp>
      <p:sp>
        <p:nvSpPr>
          <p:cNvPr id="14" name="object 14">
            <a:extLst>
              <a:ext uri="{FF2B5EF4-FFF2-40B4-BE49-F238E27FC236}">
                <a16:creationId xmlns:a16="http://schemas.microsoft.com/office/drawing/2014/main" id="{078B1957-D62D-4B90-87A6-94579A5FDF55}"/>
              </a:ext>
            </a:extLst>
          </p:cNvPr>
          <p:cNvSpPr/>
          <p:nvPr/>
        </p:nvSpPr>
        <p:spPr>
          <a:xfrm>
            <a:off x="5501639" y="3011708"/>
            <a:ext cx="1117600" cy="436245"/>
          </a:xfrm>
          <a:custGeom>
            <a:avLst/>
            <a:gdLst/>
            <a:ahLst/>
            <a:cxnLst/>
            <a:rect l="l" t="t" r="r" b="b"/>
            <a:pathLst>
              <a:path w="1117600" h="436245">
                <a:moveTo>
                  <a:pt x="0" y="435863"/>
                </a:moveTo>
                <a:lnTo>
                  <a:pt x="1117091" y="435863"/>
                </a:lnTo>
                <a:lnTo>
                  <a:pt x="1117091" y="0"/>
                </a:lnTo>
                <a:lnTo>
                  <a:pt x="0" y="0"/>
                </a:lnTo>
                <a:lnTo>
                  <a:pt x="0" y="435863"/>
                </a:lnTo>
                <a:close/>
              </a:path>
            </a:pathLst>
          </a:custGeom>
          <a:ln w="914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>
              <a:latin typeface="Palatino"/>
            </a:endParaRPr>
          </a:p>
        </p:txBody>
      </p:sp>
      <p:sp>
        <p:nvSpPr>
          <p:cNvPr id="15" name="object 15">
            <a:extLst>
              <a:ext uri="{FF2B5EF4-FFF2-40B4-BE49-F238E27FC236}">
                <a16:creationId xmlns:a16="http://schemas.microsoft.com/office/drawing/2014/main" id="{7D58F50A-402E-4EE7-BB09-FD1494186B8D}"/>
              </a:ext>
            </a:extLst>
          </p:cNvPr>
          <p:cNvSpPr txBox="1"/>
          <p:nvPr/>
        </p:nvSpPr>
        <p:spPr>
          <a:xfrm>
            <a:off x="5762403" y="3059464"/>
            <a:ext cx="692279" cy="321242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spcBef>
                <a:spcPts val="105"/>
              </a:spcBef>
            </a:pPr>
            <a:r>
              <a:rPr lang="en-US" sz="2000" i="1" spc="-5" dirty="0">
                <a:latin typeface="Palatino"/>
                <a:cs typeface="Calibri"/>
              </a:rPr>
              <a:t>study</a:t>
            </a:r>
            <a:endParaRPr sz="2000" dirty="0">
              <a:latin typeface="Palatino"/>
              <a:cs typeface="Calibri"/>
            </a:endParaRPr>
          </a:p>
        </p:txBody>
      </p:sp>
      <p:sp>
        <p:nvSpPr>
          <p:cNvPr id="16" name="object 16">
            <a:extLst>
              <a:ext uri="{FF2B5EF4-FFF2-40B4-BE49-F238E27FC236}">
                <a16:creationId xmlns:a16="http://schemas.microsoft.com/office/drawing/2014/main" id="{61094B97-0D90-406B-AE57-5AD5A1B1E7C6}"/>
              </a:ext>
            </a:extLst>
          </p:cNvPr>
          <p:cNvSpPr/>
          <p:nvPr/>
        </p:nvSpPr>
        <p:spPr>
          <a:xfrm>
            <a:off x="5501639" y="4368068"/>
            <a:ext cx="1117600" cy="436245"/>
          </a:xfrm>
          <a:custGeom>
            <a:avLst/>
            <a:gdLst/>
            <a:ahLst/>
            <a:cxnLst/>
            <a:rect l="l" t="t" r="r" b="b"/>
            <a:pathLst>
              <a:path w="1117600" h="436245">
                <a:moveTo>
                  <a:pt x="0" y="435863"/>
                </a:moveTo>
                <a:lnTo>
                  <a:pt x="1117091" y="435863"/>
                </a:lnTo>
                <a:lnTo>
                  <a:pt x="1117091" y="0"/>
                </a:lnTo>
                <a:lnTo>
                  <a:pt x="0" y="0"/>
                </a:lnTo>
                <a:lnTo>
                  <a:pt x="0" y="435863"/>
                </a:lnTo>
                <a:close/>
              </a:path>
            </a:pathLst>
          </a:custGeom>
          <a:ln w="914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>
              <a:latin typeface="Palatino"/>
            </a:endParaRPr>
          </a:p>
        </p:txBody>
      </p:sp>
      <p:sp>
        <p:nvSpPr>
          <p:cNvPr id="17" name="object 17">
            <a:extLst>
              <a:ext uri="{FF2B5EF4-FFF2-40B4-BE49-F238E27FC236}">
                <a16:creationId xmlns:a16="http://schemas.microsoft.com/office/drawing/2014/main" id="{E90BB2EA-8532-4649-B3E3-5585D0F57A1D}"/>
              </a:ext>
            </a:extLst>
          </p:cNvPr>
          <p:cNvSpPr txBox="1"/>
          <p:nvPr/>
        </p:nvSpPr>
        <p:spPr>
          <a:xfrm>
            <a:off x="5909818" y="4385214"/>
            <a:ext cx="300355" cy="3308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lang="en-US" sz="2000" i="1" spc="-5" dirty="0">
                <a:latin typeface="Palatino"/>
                <a:cs typeface="Calibri"/>
              </a:rPr>
              <a:t>to</a:t>
            </a:r>
            <a:endParaRPr sz="2000" dirty="0">
              <a:latin typeface="Palatino"/>
              <a:cs typeface="Calibri"/>
            </a:endParaRPr>
          </a:p>
        </p:txBody>
      </p:sp>
      <p:sp>
        <p:nvSpPr>
          <p:cNvPr id="18" name="object 18">
            <a:extLst>
              <a:ext uri="{FF2B5EF4-FFF2-40B4-BE49-F238E27FC236}">
                <a16:creationId xmlns:a16="http://schemas.microsoft.com/office/drawing/2014/main" id="{52853557-E12E-4F7E-9C6A-7C9ECBE148D0}"/>
              </a:ext>
            </a:extLst>
          </p:cNvPr>
          <p:cNvSpPr/>
          <p:nvPr/>
        </p:nvSpPr>
        <p:spPr>
          <a:xfrm>
            <a:off x="5501639" y="4893848"/>
            <a:ext cx="1117600" cy="436245"/>
          </a:xfrm>
          <a:custGeom>
            <a:avLst/>
            <a:gdLst/>
            <a:ahLst/>
            <a:cxnLst/>
            <a:rect l="l" t="t" r="r" b="b"/>
            <a:pathLst>
              <a:path w="1117600" h="436245">
                <a:moveTo>
                  <a:pt x="0" y="435863"/>
                </a:moveTo>
                <a:lnTo>
                  <a:pt x="1117091" y="435863"/>
                </a:lnTo>
                <a:lnTo>
                  <a:pt x="1117091" y="0"/>
                </a:lnTo>
                <a:lnTo>
                  <a:pt x="0" y="0"/>
                </a:lnTo>
                <a:lnTo>
                  <a:pt x="0" y="435863"/>
                </a:lnTo>
                <a:close/>
              </a:path>
            </a:pathLst>
          </a:custGeom>
          <a:ln w="914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>
              <a:latin typeface="Palatino"/>
            </a:endParaRPr>
          </a:p>
        </p:txBody>
      </p:sp>
      <p:sp>
        <p:nvSpPr>
          <p:cNvPr id="19" name="object 19">
            <a:extLst>
              <a:ext uri="{FF2B5EF4-FFF2-40B4-BE49-F238E27FC236}">
                <a16:creationId xmlns:a16="http://schemas.microsoft.com/office/drawing/2014/main" id="{0A965966-F59F-414C-85C3-79C27D5E00F5}"/>
              </a:ext>
            </a:extLst>
          </p:cNvPr>
          <p:cNvSpPr txBox="1"/>
          <p:nvPr/>
        </p:nvSpPr>
        <p:spPr>
          <a:xfrm>
            <a:off x="5736082" y="4911883"/>
            <a:ext cx="649605" cy="3308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algn="ctr">
              <a:spcBef>
                <a:spcPts val="100"/>
              </a:spcBef>
            </a:pPr>
            <a:r>
              <a:rPr lang="en-US" sz="2000" i="1" spc="-5" dirty="0">
                <a:latin typeface="Palatino"/>
                <a:cs typeface="Calibri"/>
              </a:rPr>
              <a:t>play</a:t>
            </a:r>
            <a:endParaRPr sz="2000" dirty="0">
              <a:latin typeface="Palatino"/>
              <a:cs typeface="Calibri"/>
            </a:endParaRPr>
          </a:p>
        </p:txBody>
      </p:sp>
      <p:sp>
        <p:nvSpPr>
          <p:cNvPr id="20" name="object 20">
            <a:extLst>
              <a:ext uri="{FF2B5EF4-FFF2-40B4-BE49-F238E27FC236}">
                <a16:creationId xmlns:a16="http://schemas.microsoft.com/office/drawing/2014/main" id="{5C96F627-2EF7-4CE7-B25E-801901B32139}"/>
              </a:ext>
            </a:extLst>
          </p:cNvPr>
          <p:cNvSpPr/>
          <p:nvPr/>
        </p:nvSpPr>
        <p:spPr>
          <a:xfrm>
            <a:off x="5159120" y="2702335"/>
            <a:ext cx="342265" cy="299720"/>
          </a:xfrm>
          <a:custGeom>
            <a:avLst/>
            <a:gdLst/>
            <a:ahLst/>
            <a:cxnLst/>
            <a:rect l="l" t="t" r="r" b="b"/>
            <a:pathLst>
              <a:path w="342264" h="299719">
                <a:moveTo>
                  <a:pt x="280681" y="45242"/>
                </a:moveTo>
                <a:lnTo>
                  <a:pt x="0" y="289687"/>
                </a:lnTo>
                <a:lnTo>
                  <a:pt x="8382" y="299338"/>
                </a:lnTo>
                <a:lnTo>
                  <a:pt x="289020" y="54809"/>
                </a:lnTo>
                <a:lnTo>
                  <a:pt x="280681" y="45242"/>
                </a:lnTo>
                <a:close/>
              </a:path>
              <a:path w="342264" h="299719">
                <a:moveTo>
                  <a:pt x="327064" y="36956"/>
                </a:moveTo>
                <a:lnTo>
                  <a:pt x="290195" y="36956"/>
                </a:lnTo>
                <a:lnTo>
                  <a:pt x="298577" y="46481"/>
                </a:lnTo>
                <a:lnTo>
                  <a:pt x="289020" y="54809"/>
                </a:lnTo>
                <a:lnTo>
                  <a:pt x="309880" y="78739"/>
                </a:lnTo>
                <a:lnTo>
                  <a:pt x="327064" y="36956"/>
                </a:lnTo>
                <a:close/>
              </a:path>
              <a:path w="342264" h="299719">
                <a:moveTo>
                  <a:pt x="290195" y="36956"/>
                </a:moveTo>
                <a:lnTo>
                  <a:pt x="280681" y="45242"/>
                </a:lnTo>
                <a:lnTo>
                  <a:pt x="289020" y="54809"/>
                </a:lnTo>
                <a:lnTo>
                  <a:pt x="298577" y="46481"/>
                </a:lnTo>
                <a:lnTo>
                  <a:pt x="290195" y="36956"/>
                </a:lnTo>
                <a:close/>
              </a:path>
              <a:path w="342264" h="299719">
                <a:moveTo>
                  <a:pt x="342265" y="0"/>
                </a:moveTo>
                <a:lnTo>
                  <a:pt x="259842" y="21336"/>
                </a:lnTo>
                <a:lnTo>
                  <a:pt x="280681" y="45242"/>
                </a:lnTo>
                <a:lnTo>
                  <a:pt x="290195" y="36956"/>
                </a:lnTo>
                <a:lnTo>
                  <a:pt x="327064" y="36956"/>
                </a:lnTo>
                <a:lnTo>
                  <a:pt x="34226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>
              <a:latin typeface="Palatino"/>
            </a:endParaRPr>
          </a:p>
        </p:txBody>
      </p:sp>
      <p:sp>
        <p:nvSpPr>
          <p:cNvPr id="21" name="object 21">
            <a:extLst>
              <a:ext uri="{FF2B5EF4-FFF2-40B4-BE49-F238E27FC236}">
                <a16:creationId xmlns:a16="http://schemas.microsoft.com/office/drawing/2014/main" id="{6BB8DA2F-C434-4D19-B09A-CBB7A9A250E4}"/>
              </a:ext>
            </a:extLst>
          </p:cNvPr>
          <p:cNvSpPr/>
          <p:nvPr/>
        </p:nvSpPr>
        <p:spPr>
          <a:xfrm>
            <a:off x="5159755" y="2992785"/>
            <a:ext cx="341630" cy="237490"/>
          </a:xfrm>
          <a:custGeom>
            <a:avLst/>
            <a:gdLst/>
            <a:ahLst/>
            <a:cxnLst/>
            <a:rect l="l" t="t" r="r" b="b"/>
            <a:pathLst>
              <a:path w="341630" h="237489">
                <a:moveTo>
                  <a:pt x="275233" y="199369"/>
                </a:moveTo>
                <a:lnTo>
                  <a:pt x="257301" y="225551"/>
                </a:lnTo>
                <a:lnTo>
                  <a:pt x="341630" y="237236"/>
                </a:lnTo>
                <a:lnTo>
                  <a:pt x="324613" y="206501"/>
                </a:lnTo>
                <a:lnTo>
                  <a:pt x="285623" y="206501"/>
                </a:lnTo>
                <a:lnTo>
                  <a:pt x="275233" y="199369"/>
                </a:lnTo>
                <a:close/>
              </a:path>
              <a:path w="341630" h="237489">
                <a:moveTo>
                  <a:pt x="282398" y="188907"/>
                </a:moveTo>
                <a:lnTo>
                  <a:pt x="275233" y="199369"/>
                </a:lnTo>
                <a:lnTo>
                  <a:pt x="285623" y="206501"/>
                </a:lnTo>
                <a:lnTo>
                  <a:pt x="292862" y="196087"/>
                </a:lnTo>
                <a:lnTo>
                  <a:pt x="282398" y="188907"/>
                </a:lnTo>
                <a:close/>
              </a:path>
              <a:path w="341630" h="237489">
                <a:moveTo>
                  <a:pt x="300355" y="162687"/>
                </a:moveTo>
                <a:lnTo>
                  <a:pt x="282398" y="188907"/>
                </a:lnTo>
                <a:lnTo>
                  <a:pt x="292862" y="196087"/>
                </a:lnTo>
                <a:lnTo>
                  <a:pt x="285623" y="206501"/>
                </a:lnTo>
                <a:lnTo>
                  <a:pt x="324613" y="206501"/>
                </a:lnTo>
                <a:lnTo>
                  <a:pt x="300355" y="162687"/>
                </a:lnTo>
                <a:close/>
              </a:path>
              <a:path w="341630" h="237489">
                <a:moveTo>
                  <a:pt x="7112" y="0"/>
                </a:moveTo>
                <a:lnTo>
                  <a:pt x="0" y="10413"/>
                </a:lnTo>
                <a:lnTo>
                  <a:pt x="275233" y="199369"/>
                </a:lnTo>
                <a:lnTo>
                  <a:pt x="282398" y="188907"/>
                </a:lnTo>
                <a:lnTo>
                  <a:pt x="711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>
              <a:latin typeface="Palatino"/>
            </a:endParaRPr>
          </a:p>
        </p:txBody>
      </p:sp>
      <p:sp>
        <p:nvSpPr>
          <p:cNvPr id="22" name="object 22">
            <a:extLst>
              <a:ext uri="{FF2B5EF4-FFF2-40B4-BE49-F238E27FC236}">
                <a16:creationId xmlns:a16="http://schemas.microsoft.com/office/drawing/2014/main" id="{D4CB2984-0E22-4564-A665-E400721C38BD}"/>
              </a:ext>
            </a:extLst>
          </p:cNvPr>
          <p:cNvSpPr/>
          <p:nvPr/>
        </p:nvSpPr>
        <p:spPr>
          <a:xfrm>
            <a:off x="5159375" y="4586001"/>
            <a:ext cx="342265" cy="273685"/>
          </a:xfrm>
          <a:custGeom>
            <a:avLst/>
            <a:gdLst/>
            <a:ahLst/>
            <a:cxnLst/>
            <a:rect l="l" t="t" r="r" b="b"/>
            <a:pathLst>
              <a:path w="342264" h="273685">
                <a:moveTo>
                  <a:pt x="278341" y="42436"/>
                </a:moveTo>
                <a:lnTo>
                  <a:pt x="0" y="263270"/>
                </a:lnTo>
                <a:lnTo>
                  <a:pt x="7874" y="273176"/>
                </a:lnTo>
                <a:lnTo>
                  <a:pt x="286208" y="52348"/>
                </a:lnTo>
                <a:lnTo>
                  <a:pt x="278341" y="42436"/>
                </a:lnTo>
                <a:close/>
              </a:path>
              <a:path w="342264" h="273685">
                <a:moveTo>
                  <a:pt x="325875" y="34543"/>
                </a:moveTo>
                <a:lnTo>
                  <a:pt x="288290" y="34543"/>
                </a:lnTo>
                <a:lnTo>
                  <a:pt x="296163" y="44450"/>
                </a:lnTo>
                <a:lnTo>
                  <a:pt x="286208" y="52348"/>
                </a:lnTo>
                <a:lnTo>
                  <a:pt x="305943" y="77216"/>
                </a:lnTo>
                <a:lnTo>
                  <a:pt x="325875" y="34543"/>
                </a:lnTo>
                <a:close/>
              </a:path>
              <a:path w="342264" h="273685">
                <a:moveTo>
                  <a:pt x="288290" y="34543"/>
                </a:moveTo>
                <a:lnTo>
                  <a:pt x="278341" y="42436"/>
                </a:lnTo>
                <a:lnTo>
                  <a:pt x="286208" y="52348"/>
                </a:lnTo>
                <a:lnTo>
                  <a:pt x="296163" y="44450"/>
                </a:lnTo>
                <a:lnTo>
                  <a:pt x="288290" y="34543"/>
                </a:lnTo>
                <a:close/>
              </a:path>
              <a:path w="342264" h="273685">
                <a:moveTo>
                  <a:pt x="342011" y="0"/>
                </a:moveTo>
                <a:lnTo>
                  <a:pt x="258572" y="17525"/>
                </a:lnTo>
                <a:lnTo>
                  <a:pt x="278341" y="42436"/>
                </a:lnTo>
                <a:lnTo>
                  <a:pt x="288290" y="34543"/>
                </a:lnTo>
                <a:lnTo>
                  <a:pt x="325875" y="34543"/>
                </a:lnTo>
                <a:lnTo>
                  <a:pt x="34201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>
              <a:latin typeface="Palatino"/>
            </a:endParaRPr>
          </a:p>
        </p:txBody>
      </p:sp>
      <p:sp>
        <p:nvSpPr>
          <p:cNvPr id="23" name="object 23">
            <a:extLst>
              <a:ext uri="{FF2B5EF4-FFF2-40B4-BE49-F238E27FC236}">
                <a16:creationId xmlns:a16="http://schemas.microsoft.com/office/drawing/2014/main" id="{8A7282DC-8DA3-4989-9239-A66D9ACEC880}"/>
              </a:ext>
            </a:extLst>
          </p:cNvPr>
          <p:cNvSpPr/>
          <p:nvPr/>
        </p:nvSpPr>
        <p:spPr>
          <a:xfrm>
            <a:off x="5159501" y="4849145"/>
            <a:ext cx="342265" cy="263525"/>
          </a:xfrm>
          <a:custGeom>
            <a:avLst/>
            <a:gdLst/>
            <a:ahLst/>
            <a:cxnLst/>
            <a:rect l="l" t="t" r="r" b="b"/>
            <a:pathLst>
              <a:path w="342264" h="263525">
                <a:moveTo>
                  <a:pt x="277470" y="222184"/>
                </a:moveTo>
                <a:lnTo>
                  <a:pt x="258191" y="247395"/>
                </a:lnTo>
                <a:lnTo>
                  <a:pt x="341884" y="263397"/>
                </a:lnTo>
                <a:lnTo>
                  <a:pt x="325454" y="229869"/>
                </a:lnTo>
                <a:lnTo>
                  <a:pt x="287528" y="229869"/>
                </a:lnTo>
                <a:lnTo>
                  <a:pt x="277470" y="222184"/>
                </a:lnTo>
                <a:close/>
              </a:path>
              <a:path w="342264" h="263525">
                <a:moveTo>
                  <a:pt x="285170" y="212114"/>
                </a:moveTo>
                <a:lnTo>
                  <a:pt x="277470" y="222184"/>
                </a:lnTo>
                <a:lnTo>
                  <a:pt x="287528" y="229869"/>
                </a:lnTo>
                <a:lnTo>
                  <a:pt x="295275" y="219836"/>
                </a:lnTo>
                <a:lnTo>
                  <a:pt x="285170" y="212114"/>
                </a:lnTo>
                <a:close/>
              </a:path>
              <a:path w="342264" h="263525">
                <a:moveTo>
                  <a:pt x="304419" y="186943"/>
                </a:moveTo>
                <a:lnTo>
                  <a:pt x="285170" y="212114"/>
                </a:lnTo>
                <a:lnTo>
                  <a:pt x="295275" y="219836"/>
                </a:lnTo>
                <a:lnTo>
                  <a:pt x="287528" y="229869"/>
                </a:lnTo>
                <a:lnTo>
                  <a:pt x="325454" y="229869"/>
                </a:lnTo>
                <a:lnTo>
                  <a:pt x="304419" y="186943"/>
                </a:lnTo>
                <a:close/>
              </a:path>
              <a:path w="342264" h="263525">
                <a:moveTo>
                  <a:pt x="7620" y="0"/>
                </a:moveTo>
                <a:lnTo>
                  <a:pt x="0" y="10159"/>
                </a:lnTo>
                <a:lnTo>
                  <a:pt x="277470" y="222184"/>
                </a:lnTo>
                <a:lnTo>
                  <a:pt x="285170" y="212114"/>
                </a:lnTo>
                <a:lnTo>
                  <a:pt x="76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>
              <a:latin typeface="Palatino"/>
            </a:endParaRPr>
          </a:p>
        </p:txBody>
      </p:sp>
      <p:sp>
        <p:nvSpPr>
          <p:cNvPr id="24" name="object 57">
            <a:extLst>
              <a:ext uri="{FF2B5EF4-FFF2-40B4-BE49-F238E27FC236}">
                <a16:creationId xmlns:a16="http://schemas.microsoft.com/office/drawing/2014/main" id="{8A743154-1AA0-45D0-8470-F59467D1A3BA}"/>
              </a:ext>
            </a:extLst>
          </p:cNvPr>
          <p:cNvSpPr txBox="1"/>
          <p:nvPr/>
        </p:nvSpPr>
        <p:spPr>
          <a:xfrm>
            <a:off x="3081526" y="3045236"/>
            <a:ext cx="571500" cy="337913"/>
          </a:xfrm>
          <a:prstGeom prst="rect">
            <a:avLst/>
          </a:prstGeom>
          <a:ln w="9143">
            <a:solidFill>
              <a:srgbClr val="000000"/>
            </a:solidFill>
          </a:ln>
        </p:spPr>
        <p:txBody>
          <a:bodyPr vert="horz" wrap="square" lIns="0" tIns="29845" rIns="0" bIns="0" rtlCol="0">
            <a:spAutoFit/>
          </a:bodyPr>
          <a:lstStyle/>
          <a:p>
            <a:pPr marL="158750">
              <a:spcBef>
                <a:spcPts val="235"/>
              </a:spcBef>
            </a:pPr>
            <a:r>
              <a:rPr sz="2000" i="1" dirty="0">
                <a:latin typeface="Palatino"/>
                <a:cs typeface="Calibri"/>
              </a:rPr>
              <a:t>he</a:t>
            </a:r>
            <a:endParaRPr sz="2000">
              <a:latin typeface="Palatino"/>
              <a:cs typeface="Calibri"/>
            </a:endParaRPr>
          </a:p>
        </p:txBody>
      </p:sp>
      <p:sp>
        <p:nvSpPr>
          <p:cNvPr id="25" name="object 58">
            <a:extLst>
              <a:ext uri="{FF2B5EF4-FFF2-40B4-BE49-F238E27FC236}">
                <a16:creationId xmlns:a16="http://schemas.microsoft.com/office/drawing/2014/main" id="{58189B4A-11D4-40F1-8194-4647BBEA6C60}"/>
              </a:ext>
            </a:extLst>
          </p:cNvPr>
          <p:cNvSpPr txBox="1"/>
          <p:nvPr/>
        </p:nvSpPr>
        <p:spPr>
          <a:xfrm>
            <a:off x="3081526" y="4909089"/>
            <a:ext cx="571500" cy="337271"/>
          </a:xfrm>
          <a:prstGeom prst="rect">
            <a:avLst/>
          </a:prstGeom>
          <a:ln w="9143">
            <a:solidFill>
              <a:srgbClr val="000000"/>
            </a:solidFill>
          </a:ln>
        </p:spPr>
        <p:txBody>
          <a:bodyPr vert="horz" wrap="square" lIns="0" tIns="29209" rIns="0" bIns="0" rtlCol="0">
            <a:spAutoFit/>
          </a:bodyPr>
          <a:lstStyle/>
          <a:p>
            <a:pPr algn="ctr">
              <a:spcBef>
                <a:spcPts val="229"/>
              </a:spcBef>
            </a:pPr>
            <a:r>
              <a:rPr sz="2000" i="1" dirty="0">
                <a:latin typeface="Palatino"/>
                <a:cs typeface="Calibri"/>
              </a:rPr>
              <a:t>I</a:t>
            </a:r>
            <a:endParaRPr sz="2000" dirty="0">
              <a:latin typeface="Palatino"/>
              <a:cs typeface="Calibri"/>
            </a:endParaRPr>
          </a:p>
        </p:txBody>
      </p:sp>
      <p:sp>
        <p:nvSpPr>
          <p:cNvPr id="26" name="object 59">
            <a:extLst>
              <a:ext uri="{FF2B5EF4-FFF2-40B4-BE49-F238E27FC236}">
                <a16:creationId xmlns:a16="http://schemas.microsoft.com/office/drawing/2014/main" id="{9F4A7B71-CF70-47E8-AF56-92CAF36F2D2B}"/>
              </a:ext>
            </a:extLst>
          </p:cNvPr>
          <p:cNvSpPr/>
          <p:nvPr/>
        </p:nvSpPr>
        <p:spPr>
          <a:xfrm>
            <a:off x="2875825" y="3481100"/>
            <a:ext cx="491490" cy="500380"/>
          </a:xfrm>
          <a:custGeom>
            <a:avLst/>
            <a:gdLst/>
            <a:ahLst/>
            <a:cxnLst/>
            <a:rect l="l" t="t" r="r" b="b"/>
            <a:pathLst>
              <a:path w="491490" h="500379">
                <a:moveTo>
                  <a:pt x="433491" y="49928"/>
                </a:moveTo>
                <a:lnTo>
                  <a:pt x="0" y="491236"/>
                </a:lnTo>
                <a:lnTo>
                  <a:pt x="9067" y="500125"/>
                </a:lnTo>
                <a:lnTo>
                  <a:pt x="442556" y="58822"/>
                </a:lnTo>
                <a:lnTo>
                  <a:pt x="433491" y="49928"/>
                </a:lnTo>
                <a:close/>
              </a:path>
              <a:path w="491490" h="500379">
                <a:moveTo>
                  <a:pt x="478171" y="40894"/>
                </a:moveTo>
                <a:lnTo>
                  <a:pt x="442366" y="40894"/>
                </a:lnTo>
                <a:lnTo>
                  <a:pt x="451434" y="49784"/>
                </a:lnTo>
                <a:lnTo>
                  <a:pt x="442556" y="58822"/>
                </a:lnTo>
                <a:lnTo>
                  <a:pt x="465188" y="81025"/>
                </a:lnTo>
                <a:lnTo>
                  <a:pt x="478171" y="40894"/>
                </a:lnTo>
                <a:close/>
              </a:path>
              <a:path w="491490" h="500379">
                <a:moveTo>
                  <a:pt x="442366" y="40894"/>
                </a:moveTo>
                <a:lnTo>
                  <a:pt x="433491" y="49928"/>
                </a:lnTo>
                <a:lnTo>
                  <a:pt x="442556" y="58822"/>
                </a:lnTo>
                <a:lnTo>
                  <a:pt x="451434" y="49784"/>
                </a:lnTo>
                <a:lnTo>
                  <a:pt x="442366" y="40894"/>
                </a:lnTo>
                <a:close/>
              </a:path>
              <a:path w="491490" h="500379">
                <a:moveTo>
                  <a:pt x="491401" y="0"/>
                </a:moveTo>
                <a:lnTo>
                  <a:pt x="410819" y="27686"/>
                </a:lnTo>
                <a:lnTo>
                  <a:pt x="433491" y="49928"/>
                </a:lnTo>
                <a:lnTo>
                  <a:pt x="442366" y="40894"/>
                </a:lnTo>
                <a:lnTo>
                  <a:pt x="478171" y="40894"/>
                </a:lnTo>
                <a:lnTo>
                  <a:pt x="49140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>
              <a:latin typeface="Palatino"/>
            </a:endParaRPr>
          </a:p>
        </p:txBody>
      </p:sp>
      <p:sp>
        <p:nvSpPr>
          <p:cNvPr id="27" name="object 60">
            <a:extLst>
              <a:ext uri="{FF2B5EF4-FFF2-40B4-BE49-F238E27FC236}">
                <a16:creationId xmlns:a16="http://schemas.microsoft.com/office/drawing/2014/main" id="{FA32A68B-2781-47D4-BC26-0DF70D999F71}"/>
              </a:ext>
            </a:extLst>
          </p:cNvPr>
          <p:cNvSpPr/>
          <p:nvPr/>
        </p:nvSpPr>
        <p:spPr>
          <a:xfrm>
            <a:off x="2875825" y="4407820"/>
            <a:ext cx="491490" cy="501015"/>
          </a:xfrm>
          <a:custGeom>
            <a:avLst/>
            <a:gdLst/>
            <a:ahLst/>
            <a:cxnLst/>
            <a:rect l="l" t="t" r="r" b="b"/>
            <a:pathLst>
              <a:path w="491490" h="501014">
                <a:moveTo>
                  <a:pt x="433458" y="450760"/>
                </a:moveTo>
                <a:lnTo>
                  <a:pt x="410832" y="472947"/>
                </a:lnTo>
                <a:lnTo>
                  <a:pt x="491401" y="500760"/>
                </a:lnTo>
                <a:lnTo>
                  <a:pt x="478211" y="459866"/>
                </a:lnTo>
                <a:lnTo>
                  <a:pt x="442391" y="459866"/>
                </a:lnTo>
                <a:lnTo>
                  <a:pt x="433458" y="450760"/>
                </a:lnTo>
                <a:close/>
              </a:path>
              <a:path w="491490" h="501014">
                <a:moveTo>
                  <a:pt x="442525" y="441869"/>
                </a:moveTo>
                <a:lnTo>
                  <a:pt x="433458" y="450760"/>
                </a:lnTo>
                <a:lnTo>
                  <a:pt x="442391" y="459866"/>
                </a:lnTo>
                <a:lnTo>
                  <a:pt x="451459" y="450976"/>
                </a:lnTo>
                <a:lnTo>
                  <a:pt x="442525" y="441869"/>
                </a:lnTo>
                <a:close/>
              </a:path>
              <a:path w="491490" h="501014">
                <a:moveTo>
                  <a:pt x="465226" y="419607"/>
                </a:moveTo>
                <a:lnTo>
                  <a:pt x="442525" y="441869"/>
                </a:lnTo>
                <a:lnTo>
                  <a:pt x="451459" y="450976"/>
                </a:lnTo>
                <a:lnTo>
                  <a:pt x="442391" y="459866"/>
                </a:lnTo>
                <a:lnTo>
                  <a:pt x="478211" y="459866"/>
                </a:lnTo>
                <a:lnTo>
                  <a:pt x="465226" y="419607"/>
                </a:lnTo>
                <a:close/>
              </a:path>
              <a:path w="491490" h="501014">
                <a:moveTo>
                  <a:pt x="9067" y="0"/>
                </a:moveTo>
                <a:lnTo>
                  <a:pt x="0" y="8889"/>
                </a:lnTo>
                <a:lnTo>
                  <a:pt x="433458" y="450760"/>
                </a:lnTo>
                <a:lnTo>
                  <a:pt x="442525" y="441869"/>
                </a:lnTo>
                <a:lnTo>
                  <a:pt x="906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>
              <a:latin typeface="Palatino"/>
            </a:endParaRPr>
          </a:p>
        </p:txBody>
      </p:sp>
      <p:sp>
        <p:nvSpPr>
          <p:cNvPr id="28" name="object 62">
            <a:extLst>
              <a:ext uri="{FF2B5EF4-FFF2-40B4-BE49-F238E27FC236}">
                <a16:creationId xmlns:a16="http://schemas.microsoft.com/office/drawing/2014/main" id="{F62D9BE6-E874-4EE4-B42D-10F7AB0F1B50}"/>
              </a:ext>
            </a:extLst>
          </p:cNvPr>
          <p:cNvSpPr txBox="1"/>
          <p:nvPr/>
        </p:nvSpPr>
        <p:spPr>
          <a:xfrm>
            <a:off x="3157524" y="2723417"/>
            <a:ext cx="385445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dirty="0">
                <a:solidFill>
                  <a:srgbClr val="4285F4"/>
                </a:solidFill>
                <a:latin typeface="Palatino"/>
                <a:cs typeface="Calibri"/>
              </a:rPr>
              <a:t>0.</a:t>
            </a:r>
            <a:r>
              <a:rPr lang="en-US" dirty="0">
                <a:solidFill>
                  <a:srgbClr val="4285F4"/>
                </a:solidFill>
                <a:latin typeface="Palatino"/>
                <a:cs typeface="Calibri"/>
              </a:rPr>
              <a:t>6</a:t>
            </a:r>
            <a:endParaRPr dirty="0">
              <a:latin typeface="Palatino"/>
              <a:cs typeface="Calibri"/>
            </a:endParaRPr>
          </a:p>
        </p:txBody>
      </p:sp>
      <p:sp>
        <p:nvSpPr>
          <p:cNvPr id="29" name="object 63">
            <a:extLst>
              <a:ext uri="{FF2B5EF4-FFF2-40B4-BE49-F238E27FC236}">
                <a16:creationId xmlns:a16="http://schemas.microsoft.com/office/drawing/2014/main" id="{AE49CFED-C02C-439E-AE8C-6BC57DD55C76}"/>
              </a:ext>
            </a:extLst>
          </p:cNvPr>
          <p:cNvSpPr txBox="1"/>
          <p:nvPr/>
        </p:nvSpPr>
        <p:spPr>
          <a:xfrm>
            <a:off x="3157524" y="5377362"/>
            <a:ext cx="385445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dirty="0">
                <a:solidFill>
                  <a:srgbClr val="4285F4"/>
                </a:solidFill>
                <a:latin typeface="Palatino"/>
                <a:cs typeface="Calibri"/>
              </a:rPr>
              <a:t>0.9</a:t>
            </a:r>
            <a:endParaRPr dirty="0">
              <a:latin typeface="Palatino"/>
              <a:cs typeface="Calibri"/>
            </a:endParaRPr>
          </a:p>
        </p:txBody>
      </p:sp>
      <p:sp>
        <p:nvSpPr>
          <p:cNvPr id="30" name="object 64">
            <a:extLst>
              <a:ext uri="{FF2B5EF4-FFF2-40B4-BE49-F238E27FC236}">
                <a16:creationId xmlns:a16="http://schemas.microsoft.com/office/drawing/2014/main" id="{FC3AAF1E-06F3-435D-A41A-FBA29D46D030}"/>
              </a:ext>
            </a:extLst>
          </p:cNvPr>
          <p:cNvSpPr txBox="1"/>
          <p:nvPr/>
        </p:nvSpPr>
        <p:spPr>
          <a:xfrm>
            <a:off x="4399279" y="4278280"/>
            <a:ext cx="385445" cy="289823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lang="en-US" dirty="0">
                <a:solidFill>
                  <a:srgbClr val="4285F4"/>
                </a:solidFill>
                <a:latin typeface="Palatino"/>
                <a:cs typeface="Calibri"/>
              </a:rPr>
              <a:t>1.8</a:t>
            </a:r>
            <a:endParaRPr dirty="0">
              <a:latin typeface="Palatino"/>
              <a:cs typeface="Calibri"/>
            </a:endParaRPr>
          </a:p>
        </p:txBody>
      </p:sp>
      <p:sp>
        <p:nvSpPr>
          <p:cNvPr id="31" name="object 65">
            <a:extLst>
              <a:ext uri="{FF2B5EF4-FFF2-40B4-BE49-F238E27FC236}">
                <a16:creationId xmlns:a16="http://schemas.microsoft.com/office/drawing/2014/main" id="{82BA1858-1D9C-48AB-B46E-5AB1E9C3860A}"/>
              </a:ext>
            </a:extLst>
          </p:cNvPr>
          <p:cNvSpPr txBox="1"/>
          <p:nvPr/>
        </p:nvSpPr>
        <p:spPr>
          <a:xfrm>
            <a:off x="4399279" y="5621508"/>
            <a:ext cx="385445" cy="30035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dirty="0">
                <a:solidFill>
                  <a:srgbClr val="4285F4"/>
                </a:solidFill>
                <a:latin typeface="Palatino"/>
                <a:cs typeface="Calibri"/>
              </a:rPr>
              <a:t>1.</a:t>
            </a:r>
            <a:r>
              <a:rPr lang="en-US" dirty="0">
                <a:solidFill>
                  <a:srgbClr val="4285F4"/>
                </a:solidFill>
                <a:latin typeface="Palatino"/>
                <a:cs typeface="Calibri"/>
              </a:rPr>
              <a:t>4</a:t>
            </a:r>
            <a:endParaRPr dirty="0">
              <a:latin typeface="Palatino"/>
              <a:cs typeface="Calibri"/>
            </a:endParaRPr>
          </a:p>
        </p:txBody>
      </p:sp>
      <p:sp>
        <p:nvSpPr>
          <p:cNvPr id="32" name="object 66">
            <a:extLst>
              <a:ext uri="{FF2B5EF4-FFF2-40B4-BE49-F238E27FC236}">
                <a16:creationId xmlns:a16="http://schemas.microsoft.com/office/drawing/2014/main" id="{119D1EA6-C263-431A-A3A6-FBD8B71548AE}"/>
              </a:ext>
            </a:extLst>
          </p:cNvPr>
          <p:cNvSpPr txBox="1"/>
          <p:nvPr/>
        </p:nvSpPr>
        <p:spPr>
          <a:xfrm>
            <a:off x="4399279" y="2418998"/>
            <a:ext cx="385445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dirty="0">
                <a:solidFill>
                  <a:srgbClr val="4285F4"/>
                </a:solidFill>
                <a:latin typeface="Palatino"/>
                <a:cs typeface="Calibri"/>
              </a:rPr>
              <a:t>1.</a:t>
            </a:r>
            <a:r>
              <a:rPr lang="en-US" dirty="0">
                <a:solidFill>
                  <a:srgbClr val="4285F4"/>
                </a:solidFill>
                <a:latin typeface="Palatino"/>
                <a:cs typeface="Calibri"/>
              </a:rPr>
              <a:t>5</a:t>
            </a:r>
            <a:endParaRPr dirty="0">
              <a:latin typeface="Palatino"/>
              <a:cs typeface="Calibri"/>
            </a:endParaRPr>
          </a:p>
        </p:txBody>
      </p:sp>
      <p:sp>
        <p:nvSpPr>
          <p:cNvPr id="33" name="object 67">
            <a:extLst>
              <a:ext uri="{FF2B5EF4-FFF2-40B4-BE49-F238E27FC236}">
                <a16:creationId xmlns:a16="http://schemas.microsoft.com/office/drawing/2014/main" id="{4C61D69F-2597-4ED5-968A-79A513D6CF2A}"/>
              </a:ext>
            </a:extLst>
          </p:cNvPr>
          <p:cNvSpPr txBox="1"/>
          <p:nvPr/>
        </p:nvSpPr>
        <p:spPr>
          <a:xfrm>
            <a:off x="4399279" y="3738402"/>
            <a:ext cx="385445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lang="en-US" dirty="0">
                <a:solidFill>
                  <a:srgbClr val="4285F4"/>
                </a:solidFill>
                <a:latin typeface="Palatino"/>
                <a:cs typeface="Calibri"/>
              </a:rPr>
              <a:t>1.1</a:t>
            </a:r>
            <a:endParaRPr dirty="0">
              <a:latin typeface="Palatino"/>
              <a:cs typeface="Calibri"/>
            </a:endParaRPr>
          </a:p>
        </p:txBody>
      </p:sp>
      <p:sp>
        <p:nvSpPr>
          <p:cNvPr id="34" name="object 68">
            <a:extLst>
              <a:ext uri="{FF2B5EF4-FFF2-40B4-BE49-F238E27FC236}">
                <a16:creationId xmlns:a16="http://schemas.microsoft.com/office/drawing/2014/main" id="{8786005F-2383-4A58-A4C8-E6B8EFAD3EC0}"/>
              </a:ext>
            </a:extLst>
          </p:cNvPr>
          <p:cNvSpPr txBox="1"/>
          <p:nvPr/>
        </p:nvSpPr>
        <p:spPr>
          <a:xfrm>
            <a:off x="5854445" y="3463193"/>
            <a:ext cx="4413088" cy="289823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lang="en-US" dirty="0">
                <a:solidFill>
                  <a:srgbClr val="4285F4"/>
                </a:solidFill>
                <a:latin typeface="Palatino"/>
                <a:cs typeface="Calibri"/>
              </a:rPr>
              <a:t>1.7 </a:t>
            </a:r>
            <a:r>
              <a:rPr lang="en-US" altLang="zh-CN" dirty="0">
                <a:solidFill>
                  <a:srgbClr val="4285F4"/>
                </a:solidFill>
                <a:latin typeface="Palatino"/>
                <a:cs typeface="Calibri"/>
              </a:rPr>
              <a:t>= P( study|&lt;START&gt; he love) + 1.1</a:t>
            </a:r>
          </a:p>
        </p:txBody>
      </p:sp>
      <p:sp>
        <p:nvSpPr>
          <p:cNvPr id="35" name="object 69">
            <a:extLst>
              <a:ext uri="{FF2B5EF4-FFF2-40B4-BE49-F238E27FC236}">
                <a16:creationId xmlns:a16="http://schemas.microsoft.com/office/drawing/2014/main" id="{E1F60056-DD72-4400-AA62-A0B48DDFCE13}"/>
              </a:ext>
            </a:extLst>
          </p:cNvPr>
          <p:cNvSpPr txBox="1"/>
          <p:nvPr/>
        </p:nvSpPr>
        <p:spPr>
          <a:xfrm>
            <a:off x="5854445" y="2122073"/>
            <a:ext cx="4413088" cy="289823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lang="en-US" dirty="0">
                <a:solidFill>
                  <a:srgbClr val="4285F4"/>
                </a:solidFill>
                <a:latin typeface="Palatino"/>
                <a:cs typeface="Calibri"/>
              </a:rPr>
              <a:t>1.9 = P( NLP|&lt;START&gt; he love) + 1.5</a:t>
            </a:r>
          </a:p>
        </p:txBody>
      </p:sp>
      <p:sp>
        <p:nvSpPr>
          <p:cNvPr id="36" name="object 68">
            <a:extLst>
              <a:ext uri="{FF2B5EF4-FFF2-40B4-BE49-F238E27FC236}">
                <a16:creationId xmlns:a16="http://schemas.microsoft.com/office/drawing/2014/main" id="{C7C30C16-6DB3-4C89-8D26-64BF627455BC}"/>
              </a:ext>
            </a:extLst>
          </p:cNvPr>
          <p:cNvSpPr txBox="1"/>
          <p:nvPr/>
        </p:nvSpPr>
        <p:spPr>
          <a:xfrm>
            <a:off x="5850010" y="4005736"/>
            <a:ext cx="4413088" cy="289823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lang="en-US" dirty="0">
                <a:solidFill>
                  <a:srgbClr val="4285F4"/>
                </a:solidFill>
                <a:latin typeface="Palatino"/>
                <a:cs typeface="Calibri"/>
              </a:rPr>
              <a:t>2.6 </a:t>
            </a:r>
            <a:r>
              <a:rPr lang="en-US" altLang="zh-CN" dirty="0">
                <a:solidFill>
                  <a:srgbClr val="4285F4"/>
                </a:solidFill>
                <a:latin typeface="Palatino"/>
                <a:cs typeface="Calibri"/>
              </a:rPr>
              <a:t>= P( to|&lt;START&gt; I like) + 1.8</a:t>
            </a:r>
          </a:p>
        </p:txBody>
      </p:sp>
      <p:sp>
        <p:nvSpPr>
          <p:cNvPr id="37" name="object 68">
            <a:extLst>
              <a:ext uri="{FF2B5EF4-FFF2-40B4-BE49-F238E27FC236}">
                <a16:creationId xmlns:a16="http://schemas.microsoft.com/office/drawing/2014/main" id="{3FCE2C7C-EB93-4DB6-9A2F-2674EDFBAD4F}"/>
              </a:ext>
            </a:extLst>
          </p:cNvPr>
          <p:cNvSpPr txBox="1"/>
          <p:nvPr/>
        </p:nvSpPr>
        <p:spPr>
          <a:xfrm>
            <a:off x="5850010" y="5396603"/>
            <a:ext cx="4413088" cy="289823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lang="en-US" dirty="0">
                <a:solidFill>
                  <a:srgbClr val="4285F4"/>
                </a:solidFill>
                <a:latin typeface="Palatino"/>
                <a:cs typeface="Calibri"/>
              </a:rPr>
              <a:t>2.7 </a:t>
            </a:r>
            <a:r>
              <a:rPr lang="en-US" altLang="zh-CN" dirty="0">
                <a:solidFill>
                  <a:srgbClr val="4285F4"/>
                </a:solidFill>
                <a:latin typeface="Palatino"/>
                <a:cs typeface="Calibri"/>
              </a:rPr>
              <a:t>= P( play|&lt;START&gt; I like) + 1.8</a:t>
            </a:r>
          </a:p>
        </p:txBody>
      </p:sp>
      <p:sp>
        <p:nvSpPr>
          <p:cNvPr id="38" name="object 4">
            <a:extLst>
              <a:ext uri="{FF2B5EF4-FFF2-40B4-BE49-F238E27FC236}">
                <a16:creationId xmlns:a16="http://schemas.microsoft.com/office/drawing/2014/main" id="{9ECBDF39-FE95-47BB-98C7-0F8436E6EAD0}"/>
              </a:ext>
            </a:extLst>
          </p:cNvPr>
          <p:cNvSpPr txBox="1"/>
          <p:nvPr/>
        </p:nvSpPr>
        <p:spPr>
          <a:xfrm>
            <a:off x="2417840" y="4028951"/>
            <a:ext cx="663687" cy="337913"/>
          </a:xfrm>
          <a:prstGeom prst="rect">
            <a:avLst/>
          </a:prstGeom>
          <a:ln w="9143">
            <a:solidFill>
              <a:srgbClr val="000000"/>
            </a:solidFill>
          </a:ln>
        </p:spPr>
        <p:txBody>
          <a:bodyPr vert="horz" wrap="square" lIns="0" tIns="29845" rIns="0" bIns="0" rtlCol="0">
            <a:spAutoFit/>
          </a:bodyPr>
          <a:lstStyle/>
          <a:p>
            <a:pPr marL="131445">
              <a:spcBef>
                <a:spcPts val="235"/>
              </a:spcBef>
            </a:pPr>
            <a:r>
              <a:rPr sz="2000" i="1" spc="-5" dirty="0">
                <a:latin typeface="Palatino"/>
                <a:cs typeface="Calibri"/>
              </a:rPr>
              <a:t>&lt;S&gt;</a:t>
            </a:r>
            <a:endParaRPr sz="2000" dirty="0">
              <a:latin typeface="Palatino"/>
              <a:cs typeface="Calibri"/>
            </a:endParaRPr>
          </a:p>
        </p:txBody>
      </p:sp>
      <p:sp>
        <p:nvSpPr>
          <p:cNvPr id="39" name="文本框 38">
            <a:extLst>
              <a:ext uri="{FF2B5EF4-FFF2-40B4-BE49-F238E27FC236}">
                <a16:creationId xmlns:a16="http://schemas.microsoft.com/office/drawing/2014/main" id="{2095D14A-DFC0-4132-A986-E6F65E79BDFD}"/>
              </a:ext>
            </a:extLst>
          </p:cNvPr>
          <p:cNvSpPr txBox="1"/>
          <p:nvPr/>
        </p:nvSpPr>
        <p:spPr>
          <a:xfrm>
            <a:off x="2182562" y="1590844"/>
            <a:ext cx="593303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altLang="zh-CN" sz="2400" dirty="0">
                <a:solidFill>
                  <a:srgbClr val="C00000"/>
                </a:solidFill>
                <a:latin typeface="Palatino"/>
              </a:rPr>
              <a:t>Beam search </a:t>
            </a:r>
            <a:r>
              <a:rPr lang="en-US" altLang="zh-CN" sz="2400" dirty="0">
                <a:latin typeface="Palatino"/>
              </a:rPr>
              <a:t>: example (beam size: </a:t>
            </a:r>
            <a:r>
              <a:rPr lang="en-US" altLang="zh-CN" sz="2400" i="1" dirty="0">
                <a:latin typeface="Palatino"/>
              </a:rPr>
              <a:t>K</a:t>
            </a:r>
            <a:r>
              <a:rPr lang="en-US" altLang="zh-CN" sz="2400" dirty="0">
                <a:latin typeface="Palatino"/>
              </a:rPr>
              <a:t>= 2)</a:t>
            </a:r>
            <a:endParaRPr lang="zh-CN" altLang="en-US" sz="2400" dirty="0">
              <a:latin typeface="Palatino"/>
            </a:endParaRPr>
          </a:p>
        </p:txBody>
      </p:sp>
      <p:sp>
        <p:nvSpPr>
          <p:cNvPr id="40" name="object 21">
            <a:extLst>
              <a:ext uri="{FF2B5EF4-FFF2-40B4-BE49-F238E27FC236}">
                <a16:creationId xmlns:a16="http://schemas.microsoft.com/office/drawing/2014/main" id="{72F2F7EF-5B00-4F3A-BA5E-08638931F14B}"/>
              </a:ext>
            </a:extLst>
          </p:cNvPr>
          <p:cNvSpPr txBox="1"/>
          <p:nvPr/>
        </p:nvSpPr>
        <p:spPr>
          <a:xfrm>
            <a:off x="2480310" y="6083046"/>
            <a:ext cx="3905376" cy="609782"/>
          </a:xfrm>
          <a:prstGeom prst="rect">
            <a:avLst/>
          </a:prstGeom>
          <a:ln w="19812">
            <a:solidFill>
              <a:srgbClr val="C00000"/>
            </a:solidFill>
          </a:ln>
        </p:spPr>
        <p:txBody>
          <a:bodyPr vert="horz" wrap="square" lIns="0" tIns="29845" rIns="0" bIns="0" rtlCol="0">
            <a:spAutoFit/>
          </a:bodyPr>
          <a:lstStyle>
            <a:defPPr>
              <a:defRPr lang="zh-CN"/>
            </a:defPPr>
            <a:lvl1pPr marR="45085" algn="ctr">
              <a:lnSpc>
                <a:spcPct val="100000"/>
              </a:lnSpc>
              <a:spcBef>
                <a:spcPts val="235"/>
              </a:spcBef>
              <a:defRPr spc="-10">
                <a:solidFill>
                  <a:srgbClr val="C00000"/>
                </a:solidFill>
                <a:latin typeface="Calibri"/>
                <a:cs typeface="Calibri"/>
              </a:defRPr>
            </a:lvl1pPr>
          </a:lstStyle>
          <a:p>
            <a:r>
              <a:rPr dirty="0">
                <a:latin typeface="Palatino"/>
              </a:rPr>
              <a:t>For each of the </a:t>
            </a:r>
            <a:r>
              <a:rPr lang="en-US" altLang="zh-CN" i="1" dirty="0">
                <a:latin typeface="Palatino"/>
              </a:rPr>
              <a:t>K</a:t>
            </a:r>
            <a:r>
              <a:rPr dirty="0">
                <a:latin typeface="Palatino"/>
              </a:rPr>
              <a:t> hypotheses, find</a:t>
            </a:r>
          </a:p>
          <a:p>
            <a:r>
              <a:rPr dirty="0">
                <a:latin typeface="Palatino"/>
              </a:rPr>
              <a:t>top </a:t>
            </a:r>
            <a:r>
              <a:rPr lang="en-US" altLang="zh-CN" i="1" dirty="0">
                <a:latin typeface="Palatino"/>
              </a:rPr>
              <a:t>K</a:t>
            </a:r>
            <a:r>
              <a:rPr dirty="0">
                <a:latin typeface="Palatino"/>
              </a:rPr>
              <a:t> next words and calculate scores</a:t>
            </a:r>
          </a:p>
        </p:txBody>
      </p:sp>
      <p:sp>
        <p:nvSpPr>
          <p:cNvPr id="41" name="文本框 40">
            <a:extLst>
              <a:ext uri="{FF2B5EF4-FFF2-40B4-BE49-F238E27FC236}">
                <a16:creationId xmlns:a16="http://schemas.microsoft.com/office/drawing/2014/main" id="{C1BABEE4-ED5E-45F6-8F5A-700D46D0A3CD}"/>
              </a:ext>
            </a:extLst>
          </p:cNvPr>
          <p:cNvSpPr txBox="1"/>
          <p:nvPr/>
        </p:nvSpPr>
        <p:spPr>
          <a:xfrm>
            <a:off x="5575274" y="3380706"/>
            <a:ext cx="242374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dirty="0">
                <a:latin typeface="Palatino"/>
              </a:rPr>
              <a:t>.</a:t>
            </a:r>
          </a:p>
          <a:p>
            <a:r>
              <a:rPr lang="en-US" altLang="zh-CN" dirty="0">
                <a:latin typeface="Palatino"/>
              </a:rPr>
              <a:t>.</a:t>
            </a:r>
          </a:p>
          <a:p>
            <a:r>
              <a:rPr lang="en-US" altLang="zh-CN" dirty="0">
                <a:latin typeface="Palatino"/>
              </a:rPr>
              <a:t>.</a:t>
            </a:r>
            <a:endParaRPr lang="zh-CN" altLang="en-US" dirty="0">
              <a:latin typeface="Palatino"/>
            </a:endParaRPr>
          </a:p>
        </p:txBody>
      </p:sp>
      <p:sp>
        <p:nvSpPr>
          <p:cNvPr id="43" name="文本框 81">
            <a:extLst>
              <a:ext uri="{FF2B5EF4-FFF2-40B4-BE49-F238E27FC236}">
                <a16:creationId xmlns:a16="http://schemas.microsoft.com/office/drawing/2014/main" id="{51EBC2C8-F237-EF40-B41A-040C44254E6A}"/>
              </a:ext>
            </a:extLst>
          </p:cNvPr>
          <p:cNvSpPr txBox="1"/>
          <p:nvPr/>
        </p:nvSpPr>
        <p:spPr>
          <a:xfrm>
            <a:off x="339663" y="216205"/>
            <a:ext cx="7351643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3600" b="1" dirty="0">
                <a:latin typeface="Palatino"/>
              </a:rPr>
              <a:t>Beam Search</a:t>
            </a:r>
          </a:p>
        </p:txBody>
      </p:sp>
    </p:spTree>
    <p:extLst>
      <p:ext uri="{BB962C8B-B14F-4D97-AF65-F5344CB8AC3E}">
        <p14:creationId xmlns:p14="http://schemas.microsoft.com/office/powerpoint/2010/main" val="1571882508"/>
      </p:ext>
    </p:extLst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灯片编号占位符 1">
            <a:extLst>
              <a:ext uri="{FF2B5EF4-FFF2-40B4-BE49-F238E27FC236}">
                <a16:creationId xmlns:a16="http://schemas.microsoft.com/office/drawing/2014/main" id="{A7F5B91A-F9F6-43EA-8B18-78F0970A092B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1D8FA19-E13B-4121-8BBF-5D41F5A04330}" type="slidenum">
              <a:rPr lang="zh-CN" altLang="en-US" smtClean="0"/>
              <a:t>33</a:t>
            </a:fld>
            <a:endParaRPr lang="zh-CN" altLang="en-US"/>
          </a:p>
        </p:txBody>
      </p:sp>
      <p:sp>
        <p:nvSpPr>
          <p:cNvPr id="4" name="object 4">
            <a:extLst>
              <a:ext uri="{FF2B5EF4-FFF2-40B4-BE49-F238E27FC236}">
                <a16:creationId xmlns:a16="http://schemas.microsoft.com/office/drawing/2014/main" id="{1C6A44ED-C27A-44F9-B95B-868EE4703F57}"/>
              </a:ext>
            </a:extLst>
          </p:cNvPr>
          <p:cNvSpPr txBox="1"/>
          <p:nvPr/>
        </p:nvSpPr>
        <p:spPr>
          <a:xfrm>
            <a:off x="4046218" y="2780060"/>
            <a:ext cx="1117600" cy="337912"/>
          </a:xfrm>
          <a:prstGeom prst="rect">
            <a:avLst/>
          </a:prstGeom>
          <a:ln w="9144">
            <a:solidFill>
              <a:srgbClr val="000000"/>
            </a:solidFill>
          </a:ln>
        </p:spPr>
        <p:txBody>
          <a:bodyPr vert="horz" wrap="square" lIns="0" tIns="29844" rIns="0" bIns="0" rtlCol="0">
            <a:spAutoFit/>
          </a:bodyPr>
          <a:lstStyle/>
          <a:p>
            <a:pPr algn="ctr">
              <a:spcBef>
                <a:spcPts val="234"/>
              </a:spcBef>
            </a:pPr>
            <a:r>
              <a:rPr lang="en-US" sz="2000" i="1" spc="-5" dirty="0">
                <a:latin typeface="Palatino"/>
                <a:cs typeface="Calibri"/>
              </a:rPr>
              <a:t>love</a:t>
            </a:r>
            <a:endParaRPr sz="2000" dirty="0">
              <a:latin typeface="Palatino"/>
              <a:cs typeface="Calibri"/>
            </a:endParaRPr>
          </a:p>
        </p:txBody>
      </p:sp>
      <p:sp>
        <p:nvSpPr>
          <p:cNvPr id="5" name="object 5">
            <a:extLst>
              <a:ext uri="{FF2B5EF4-FFF2-40B4-BE49-F238E27FC236}">
                <a16:creationId xmlns:a16="http://schemas.microsoft.com/office/drawing/2014/main" id="{BD4F0ACA-175A-46F1-8613-BFF37ACFF240}"/>
              </a:ext>
            </a:extLst>
          </p:cNvPr>
          <p:cNvSpPr txBox="1"/>
          <p:nvPr/>
        </p:nvSpPr>
        <p:spPr>
          <a:xfrm>
            <a:off x="4046218" y="3305840"/>
            <a:ext cx="1117600" cy="338554"/>
          </a:xfrm>
          <a:prstGeom prst="rect">
            <a:avLst/>
          </a:prstGeom>
          <a:ln w="9144">
            <a:solidFill>
              <a:srgbClr val="000000"/>
            </a:solidFill>
          </a:ln>
        </p:spPr>
        <p:txBody>
          <a:bodyPr vert="horz" wrap="square" lIns="0" tIns="30480" rIns="0" bIns="0" rtlCol="0">
            <a:spAutoFit/>
          </a:bodyPr>
          <a:lstStyle/>
          <a:p>
            <a:pPr algn="ctr">
              <a:spcBef>
                <a:spcPts val="240"/>
              </a:spcBef>
            </a:pPr>
            <a:r>
              <a:rPr lang="en-US" sz="2000" i="1" spc="-5" dirty="0">
                <a:latin typeface="Palatino"/>
                <a:cs typeface="Calibri"/>
              </a:rPr>
              <a:t>hit</a:t>
            </a:r>
            <a:endParaRPr sz="2000" dirty="0">
              <a:latin typeface="Palatino"/>
              <a:cs typeface="Calibri"/>
            </a:endParaRPr>
          </a:p>
        </p:txBody>
      </p:sp>
      <p:sp>
        <p:nvSpPr>
          <p:cNvPr id="6" name="object 6">
            <a:extLst>
              <a:ext uri="{FF2B5EF4-FFF2-40B4-BE49-F238E27FC236}">
                <a16:creationId xmlns:a16="http://schemas.microsoft.com/office/drawing/2014/main" id="{A894D6A6-68B7-40C1-A126-5F0535578CBD}"/>
              </a:ext>
            </a:extLst>
          </p:cNvPr>
          <p:cNvSpPr txBox="1"/>
          <p:nvPr/>
        </p:nvSpPr>
        <p:spPr>
          <a:xfrm>
            <a:off x="4046218" y="4636291"/>
            <a:ext cx="1117600" cy="338554"/>
          </a:xfrm>
          <a:prstGeom prst="rect">
            <a:avLst/>
          </a:prstGeom>
          <a:ln w="9144">
            <a:solidFill>
              <a:srgbClr val="000000"/>
            </a:solidFill>
          </a:ln>
        </p:spPr>
        <p:txBody>
          <a:bodyPr vert="horz" wrap="square" lIns="0" tIns="30480" rIns="0" bIns="0" rtlCol="0">
            <a:spAutoFit/>
          </a:bodyPr>
          <a:lstStyle/>
          <a:p>
            <a:pPr marL="352425">
              <a:spcBef>
                <a:spcPts val="240"/>
              </a:spcBef>
            </a:pPr>
            <a:r>
              <a:rPr lang="en-US" sz="2000" i="1" dirty="0">
                <a:latin typeface="Palatino"/>
                <a:cs typeface="Calibri"/>
              </a:rPr>
              <a:t>like</a:t>
            </a:r>
            <a:endParaRPr sz="2000" dirty="0">
              <a:latin typeface="Palatino"/>
              <a:cs typeface="Calibri"/>
            </a:endParaRPr>
          </a:p>
        </p:txBody>
      </p:sp>
      <p:sp>
        <p:nvSpPr>
          <p:cNvPr id="7" name="object 7">
            <a:extLst>
              <a:ext uri="{FF2B5EF4-FFF2-40B4-BE49-F238E27FC236}">
                <a16:creationId xmlns:a16="http://schemas.microsoft.com/office/drawing/2014/main" id="{C7D27D5C-1C18-4B9B-9AC9-1FFD5F16651E}"/>
              </a:ext>
            </a:extLst>
          </p:cNvPr>
          <p:cNvSpPr txBox="1"/>
          <p:nvPr/>
        </p:nvSpPr>
        <p:spPr>
          <a:xfrm>
            <a:off x="4046218" y="5162072"/>
            <a:ext cx="1117600" cy="339195"/>
          </a:xfrm>
          <a:prstGeom prst="rect">
            <a:avLst/>
          </a:prstGeom>
          <a:ln w="9144">
            <a:solidFill>
              <a:srgbClr val="000000"/>
            </a:solidFill>
          </a:ln>
        </p:spPr>
        <p:txBody>
          <a:bodyPr vert="horz" wrap="square" lIns="0" tIns="31115" rIns="0" bIns="0" rtlCol="0">
            <a:spAutoFit/>
          </a:bodyPr>
          <a:lstStyle/>
          <a:p>
            <a:pPr algn="ctr">
              <a:spcBef>
                <a:spcPts val="245"/>
              </a:spcBef>
            </a:pPr>
            <a:r>
              <a:rPr sz="2000" i="1" spc="-5" dirty="0">
                <a:latin typeface="Palatino"/>
                <a:cs typeface="Calibri"/>
              </a:rPr>
              <a:t>g</a:t>
            </a:r>
            <a:r>
              <a:rPr lang="en-US" sz="2000" i="1" spc="-5" dirty="0">
                <a:latin typeface="Palatino"/>
                <a:cs typeface="Calibri"/>
              </a:rPr>
              <a:t>e</a:t>
            </a:r>
            <a:r>
              <a:rPr sz="2000" i="1" spc="-5" dirty="0">
                <a:latin typeface="Palatino"/>
                <a:cs typeface="Calibri"/>
              </a:rPr>
              <a:t>t</a:t>
            </a:r>
            <a:endParaRPr sz="2000" dirty="0">
              <a:latin typeface="Palatino"/>
              <a:cs typeface="Calibri"/>
            </a:endParaRPr>
          </a:p>
        </p:txBody>
      </p:sp>
      <p:sp>
        <p:nvSpPr>
          <p:cNvPr id="8" name="object 8">
            <a:extLst>
              <a:ext uri="{FF2B5EF4-FFF2-40B4-BE49-F238E27FC236}">
                <a16:creationId xmlns:a16="http://schemas.microsoft.com/office/drawing/2014/main" id="{17831878-EF46-41C2-82A4-48F6BA669A4E}"/>
              </a:ext>
            </a:extLst>
          </p:cNvPr>
          <p:cNvSpPr/>
          <p:nvPr/>
        </p:nvSpPr>
        <p:spPr>
          <a:xfrm>
            <a:off x="3649470" y="2997993"/>
            <a:ext cx="397510" cy="271145"/>
          </a:xfrm>
          <a:custGeom>
            <a:avLst/>
            <a:gdLst/>
            <a:ahLst/>
            <a:cxnLst/>
            <a:rect l="l" t="t" r="r" b="b"/>
            <a:pathLst>
              <a:path w="397510" h="271145">
                <a:moveTo>
                  <a:pt x="330573" y="37337"/>
                </a:moveTo>
                <a:lnTo>
                  <a:pt x="0" y="260223"/>
                </a:lnTo>
                <a:lnTo>
                  <a:pt x="7112" y="270763"/>
                </a:lnTo>
                <a:lnTo>
                  <a:pt x="337695" y="47872"/>
                </a:lnTo>
                <a:lnTo>
                  <a:pt x="330573" y="37337"/>
                </a:lnTo>
                <a:close/>
              </a:path>
              <a:path w="397510" h="271145">
                <a:moveTo>
                  <a:pt x="380303" y="30225"/>
                </a:moveTo>
                <a:lnTo>
                  <a:pt x="341122" y="30225"/>
                </a:lnTo>
                <a:lnTo>
                  <a:pt x="348234" y="40767"/>
                </a:lnTo>
                <a:lnTo>
                  <a:pt x="337695" y="47872"/>
                </a:lnTo>
                <a:lnTo>
                  <a:pt x="355472" y="74168"/>
                </a:lnTo>
                <a:lnTo>
                  <a:pt x="380303" y="30225"/>
                </a:lnTo>
                <a:close/>
              </a:path>
              <a:path w="397510" h="271145">
                <a:moveTo>
                  <a:pt x="341122" y="30225"/>
                </a:moveTo>
                <a:lnTo>
                  <a:pt x="330573" y="37337"/>
                </a:lnTo>
                <a:lnTo>
                  <a:pt x="337695" y="47872"/>
                </a:lnTo>
                <a:lnTo>
                  <a:pt x="348234" y="40767"/>
                </a:lnTo>
                <a:lnTo>
                  <a:pt x="341122" y="30225"/>
                </a:lnTo>
                <a:close/>
              </a:path>
              <a:path w="397510" h="271145">
                <a:moveTo>
                  <a:pt x="397383" y="0"/>
                </a:moveTo>
                <a:lnTo>
                  <a:pt x="312801" y="11049"/>
                </a:lnTo>
                <a:lnTo>
                  <a:pt x="330573" y="37337"/>
                </a:lnTo>
                <a:lnTo>
                  <a:pt x="341122" y="30225"/>
                </a:lnTo>
                <a:lnTo>
                  <a:pt x="380303" y="30225"/>
                </a:lnTo>
                <a:lnTo>
                  <a:pt x="39738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>
              <a:latin typeface="Palatino"/>
            </a:endParaRPr>
          </a:p>
        </p:txBody>
      </p:sp>
      <p:sp>
        <p:nvSpPr>
          <p:cNvPr id="9" name="object 9">
            <a:extLst>
              <a:ext uri="{FF2B5EF4-FFF2-40B4-BE49-F238E27FC236}">
                <a16:creationId xmlns:a16="http://schemas.microsoft.com/office/drawing/2014/main" id="{F319F5D6-A1D1-44C9-A212-325E5DA8DCD3}"/>
              </a:ext>
            </a:extLst>
          </p:cNvPr>
          <p:cNvSpPr/>
          <p:nvPr/>
        </p:nvSpPr>
        <p:spPr>
          <a:xfrm>
            <a:off x="3649470" y="3257834"/>
            <a:ext cx="397510" cy="266700"/>
          </a:xfrm>
          <a:custGeom>
            <a:avLst/>
            <a:gdLst/>
            <a:ahLst/>
            <a:cxnLst/>
            <a:rect l="l" t="t" r="r" b="b"/>
            <a:pathLst>
              <a:path w="397510" h="266700">
                <a:moveTo>
                  <a:pt x="330300" y="229596"/>
                </a:moveTo>
                <a:lnTo>
                  <a:pt x="312801" y="256031"/>
                </a:lnTo>
                <a:lnTo>
                  <a:pt x="397383" y="266318"/>
                </a:lnTo>
                <a:lnTo>
                  <a:pt x="380247" y="236600"/>
                </a:lnTo>
                <a:lnTo>
                  <a:pt x="340868" y="236600"/>
                </a:lnTo>
                <a:lnTo>
                  <a:pt x="330300" y="229596"/>
                </a:lnTo>
                <a:close/>
              </a:path>
              <a:path w="397510" h="266700">
                <a:moveTo>
                  <a:pt x="337340" y="218962"/>
                </a:moveTo>
                <a:lnTo>
                  <a:pt x="330300" y="229596"/>
                </a:lnTo>
                <a:lnTo>
                  <a:pt x="340868" y="236600"/>
                </a:lnTo>
                <a:lnTo>
                  <a:pt x="347853" y="225932"/>
                </a:lnTo>
                <a:lnTo>
                  <a:pt x="337340" y="218962"/>
                </a:lnTo>
                <a:close/>
              </a:path>
              <a:path w="397510" h="266700">
                <a:moveTo>
                  <a:pt x="354838" y="192531"/>
                </a:moveTo>
                <a:lnTo>
                  <a:pt x="337340" y="218962"/>
                </a:lnTo>
                <a:lnTo>
                  <a:pt x="347853" y="225932"/>
                </a:lnTo>
                <a:lnTo>
                  <a:pt x="340868" y="236600"/>
                </a:lnTo>
                <a:lnTo>
                  <a:pt x="380247" y="236600"/>
                </a:lnTo>
                <a:lnTo>
                  <a:pt x="354838" y="192531"/>
                </a:lnTo>
                <a:close/>
              </a:path>
              <a:path w="397510" h="266700">
                <a:moveTo>
                  <a:pt x="7112" y="0"/>
                </a:moveTo>
                <a:lnTo>
                  <a:pt x="0" y="10667"/>
                </a:lnTo>
                <a:lnTo>
                  <a:pt x="330300" y="229596"/>
                </a:lnTo>
                <a:lnTo>
                  <a:pt x="337340" y="218962"/>
                </a:lnTo>
                <a:lnTo>
                  <a:pt x="711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>
              <a:latin typeface="Palatino"/>
            </a:endParaRPr>
          </a:p>
        </p:txBody>
      </p:sp>
      <p:sp>
        <p:nvSpPr>
          <p:cNvPr id="10" name="object 10">
            <a:extLst>
              <a:ext uri="{FF2B5EF4-FFF2-40B4-BE49-F238E27FC236}">
                <a16:creationId xmlns:a16="http://schemas.microsoft.com/office/drawing/2014/main" id="{263ADC59-C85A-4BC8-AF37-5D9DE454A048}"/>
              </a:ext>
            </a:extLst>
          </p:cNvPr>
          <p:cNvSpPr/>
          <p:nvPr/>
        </p:nvSpPr>
        <p:spPr>
          <a:xfrm>
            <a:off x="3649470" y="4854224"/>
            <a:ext cx="397510" cy="277495"/>
          </a:xfrm>
          <a:custGeom>
            <a:avLst/>
            <a:gdLst/>
            <a:ahLst/>
            <a:cxnLst/>
            <a:rect l="l" t="t" r="r" b="b"/>
            <a:pathLst>
              <a:path w="397510" h="277495">
                <a:moveTo>
                  <a:pt x="331039" y="38098"/>
                </a:moveTo>
                <a:lnTo>
                  <a:pt x="0" y="267081"/>
                </a:lnTo>
                <a:lnTo>
                  <a:pt x="7112" y="277494"/>
                </a:lnTo>
                <a:lnTo>
                  <a:pt x="338257" y="48524"/>
                </a:lnTo>
                <a:lnTo>
                  <a:pt x="331039" y="38098"/>
                </a:lnTo>
                <a:close/>
              </a:path>
              <a:path w="397510" h="277495">
                <a:moveTo>
                  <a:pt x="380430" y="30861"/>
                </a:moveTo>
                <a:lnTo>
                  <a:pt x="341503" y="30861"/>
                </a:lnTo>
                <a:lnTo>
                  <a:pt x="348741" y="41275"/>
                </a:lnTo>
                <a:lnTo>
                  <a:pt x="338257" y="48524"/>
                </a:lnTo>
                <a:lnTo>
                  <a:pt x="356362" y="74675"/>
                </a:lnTo>
                <a:lnTo>
                  <a:pt x="380430" y="30861"/>
                </a:lnTo>
                <a:close/>
              </a:path>
              <a:path w="397510" h="277495">
                <a:moveTo>
                  <a:pt x="341503" y="30861"/>
                </a:moveTo>
                <a:lnTo>
                  <a:pt x="331039" y="38098"/>
                </a:lnTo>
                <a:lnTo>
                  <a:pt x="338257" y="48524"/>
                </a:lnTo>
                <a:lnTo>
                  <a:pt x="348741" y="41275"/>
                </a:lnTo>
                <a:lnTo>
                  <a:pt x="341503" y="30861"/>
                </a:lnTo>
                <a:close/>
              </a:path>
              <a:path w="397510" h="277495">
                <a:moveTo>
                  <a:pt x="397383" y="0"/>
                </a:moveTo>
                <a:lnTo>
                  <a:pt x="312928" y="11937"/>
                </a:lnTo>
                <a:lnTo>
                  <a:pt x="331039" y="38098"/>
                </a:lnTo>
                <a:lnTo>
                  <a:pt x="341503" y="30861"/>
                </a:lnTo>
                <a:lnTo>
                  <a:pt x="380430" y="30861"/>
                </a:lnTo>
                <a:lnTo>
                  <a:pt x="39738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>
              <a:latin typeface="Palatino"/>
            </a:endParaRPr>
          </a:p>
        </p:txBody>
      </p:sp>
      <p:sp>
        <p:nvSpPr>
          <p:cNvPr id="11" name="object 11">
            <a:extLst>
              <a:ext uri="{FF2B5EF4-FFF2-40B4-BE49-F238E27FC236}">
                <a16:creationId xmlns:a16="http://schemas.microsoft.com/office/drawing/2014/main" id="{0C3AE7E1-546D-4CDD-A69C-34F01E20B635}"/>
              </a:ext>
            </a:extLst>
          </p:cNvPr>
          <p:cNvSpPr/>
          <p:nvPr/>
        </p:nvSpPr>
        <p:spPr>
          <a:xfrm>
            <a:off x="3649597" y="5121686"/>
            <a:ext cx="397510" cy="259715"/>
          </a:xfrm>
          <a:custGeom>
            <a:avLst/>
            <a:gdLst/>
            <a:ahLst/>
            <a:cxnLst/>
            <a:rect l="l" t="t" r="r" b="b"/>
            <a:pathLst>
              <a:path w="397510" h="259714">
                <a:moveTo>
                  <a:pt x="329744" y="223648"/>
                </a:moveTo>
                <a:lnTo>
                  <a:pt x="312546" y="250316"/>
                </a:lnTo>
                <a:lnTo>
                  <a:pt x="397256" y="259587"/>
                </a:lnTo>
                <a:lnTo>
                  <a:pt x="380017" y="230504"/>
                </a:lnTo>
                <a:lnTo>
                  <a:pt x="340360" y="230504"/>
                </a:lnTo>
                <a:lnTo>
                  <a:pt x="329744" y="223648"/>
                </a:lnTo>
                <a:close/>
              </a:path>
              <a:path w="397510" h="259714">
                <a:moveTo>
                  <a:pt x="336653" y="212933"/>
                </a:moveTo>
                <a:lnTo>
                  <a:pt x="329744" y="223648"/>
                </a:lnTo>
                <a:lnTo>
                  <a:pt x="340360" y="230504"/>
                </a:lnTo>
                <a:lnTo>
                  <a:pt x="347344" y="219836"/>
                </a:lnTo>
                <a:lnTo>
                  <a:pt x="336653" y="212933"/>
                </a:lnTo>
                <a:close/>
              </a:path>
              <a:path w="397510" h="259714">
                <a:moveTo>
                  <a:pt x="353821" y="186308"/>
                </a:moveTo>
                <a:lnTo>
                  <a:pt x="336653" y="212933"/>
                </a:lnTo>
                <a:lnTo>
                  <a:pt x="347344" y="219836"/>
                </a:lnTo>
                <a:lnTo>
                  <a:pt x="340360" y="230504"/>
                </a:lnTo>
                <a:lnTo>
                  <a:pt x="380017" y="230504"/>
                </a:lnTo>
                <a:lnTo>
                  <a:pt x="353821" y="186308"/>
                </a:lnTo>
                <a:close/>
              </a:path>
              <a:path w="397510" h="259714">
                <a:moveTo>
                  <a:pt x="6857" y="0"/>
                </a:moveTo>
                <a:lnTo>
                  <a:pt x="0" y="10668"/>
                </a:lnTo>
                <a:lnTo>
                  <a:pt x="329744" y="223648"/>
                </a:lnTo>
                <a:lnTo>
                  <a:pt x="336653" y="212933"/>
                </a:lnTo>
                <a:lnTo>
                  <a:pt x="685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>
              <a:latin typeface="Palatino"/>
            </a:endParaRPr>
          </a:p>
        </p:txBody>
      </p:sp>
      <p:sp>
        <p:nvSpPr>
          <p:cNvPr id="12" name="object 12">
            <a:extLst>
              <a:ext uri="{FF2B5EF4-FFF2-40B4-BE49-F238E27FC236}">
                <a16:creationId xmlns:a16="http://schemas.microsoft.com/office/drawing/2014/main" id="{CC5ADDCE-B1E8-47BF-A85D-D9A52BB2AE85}"/>
              </a:ext>
            </a:extLst>
          </p:cNvPr>
          <p:cNvSpPr/>
          <p:nvPr/>
        </p:nvSpPr>
        <p:spPr>
          <a:xfrm>
            <a:off x="5501639" y="2484405"/>
            <a:ext cx="1117600" cy="436245"/>
          </a:xfrm>
          <a:custGeom>
            <a:avLst/>
            <a:gdLst/>
            <a:ahLst/>
            <a:cxnLst/>
            <a:rect l="l" t="t" r="r" b="b"/>
            <a:pathLst>
              <a:path w="1117600" h="436244">
                <a:moveTo>
                  <a:pt x="0" y="435863"/>
                </a:moveTo>
                <a:lnTo>
                  <a:pt x="1117091" y="435863"/>
                </a:lnTo>
                <a:lnTo>
                  <a:pt x="1117091" y="0"/>
                </a:lnTo>
                <a:lnTo>
                  <a:pt x="0" y="0"/>
                </a:lnTo>
                <a:lnTo>
                  <a:pt x="0" y="435863"/>
                </a:lnTo>
                <a:close/>
              </a:path>
            </a:pathLst>
          </a:custGeom>
          <a:ln w="914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>
              <a:latin typeface="Palatino"/>
            </a:endParaRPr>
          </a:p>
        </p:txBody>
      </p:sp>
      <p:sp>
        <p:nvSpPr>
          <p:cNvPr id="13" name="object 13">
            <a:extLst>
              <a:ext uri="{FF2B5EF4-FFF2-40B4-BE49-F238E27FC236}">
                <a16:creationId xmlns:a16="http://schemas.microsoft.com/office/drawing/2014/main" id="{F4080491-D01B-4316-B60D-A45993074E16}"/>
              </a:ext>
            </a:extLst>
          </p:cNvPr>
          <p:cNvSpPr txBox="1"/>
          <p:nvPr/>
        </p:nvSpPr>
        <p:spPr>
          <a:xfrm>
            <a:off x="5850010" y="2575083"/>
            <a:ext cx="589788" cy="321242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spcBef>
                <a:spcPts val="105"/>
              </a:spcBef>
            </a:pPr>
            <a:r>
              <a:rPr lang="en-US" sz="2000" i="1" dirty="0">
                <a:latin typeface="Palatino"/>
                <a:cs typeface="Calibri"/>
              </a:rPr>
              <a:t>NLP</a:t>
            </a:r>
            <a:endParaRPr sz="2000" dirty="0">
              <a:latin typeface="Palatino"/>
              <a:cs typeface="Calibri"/>
            </a:endParaRPr>
          </a:p>
        </p:txBody>
      </p:sp>
      <p:sp>
        <p:nvSpPr>
          <p:cNvPr id="14" name="object 14">
            <a:extLst>
              <a:ext uri="{FF2B5EF4-FFF2-40B4-BE49-F238E27FC236}">
                <a16:creationId xmlns:a16="http://schemas.microsoft.com/office/drawing/2014/main" id="{1F38FE77-C8B8-4B3B-B2A1-7B15AF25EE15}"/>
              </a:ext>
            </a:extLst>
          </p:cNvPr>
          <p:cNvSpPr/>
          <p:nvPr/>
        </p:nvSpPr>
        <p:spPr>
          <a:xfrm>
            <a:off x="5501639" y="3011708"/>
            <a:ext cx="1117600" cy="436245"/>
          </a:xfrm>
          <a:custGeom>
            <a:avLst/>
            <a:gdLst/>
            <a:ahLst/>
            <a:cxnLst/>
            <a:rect l="l" t="t" r="r" b="b"/>
            <a:pathLst>
              <a:path w="1117600" h="436245">
                <a:moveTo>
                  <a:pt x="0" y="435863"/>
                </a:moveTo>
                <a:lnTo>
                  <a:pt x="1117091" y="435863"/>
                </a:lnTo>
                <a:lnTo>
                  <a:pt x="1117091" y="0"/>
                </a:lnTo>
                <a:lnTo>
                  <a:pt x="0" y="0"/>
                </a:lnTo>
                <a:lnTo>
                  <a:pt x="0" y="435863"/>
                </a:lnTo>
                <a:close/>
              </a:path>
            </a:pathLst>
          </a:custGeom>
          <a:ln w="914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>
              <a:latin typeface="Palatino"/>
            </a:endParaRPr>
          </a:p>
        </p:txBody>
      </p:sp>
      <p:sp>
        <p:nvSpPr>
          <p:cNvPr id="15" name="object 15">
            <a:extLst>
              <a:ext uri="{FF2B5EF4-FFF2-40B4-BE49-F238E27FC236}">
                <a16:creationId xmlns:a16="http://schemas.microsoft.com/office/drawing/2014/main" id="{369A9621-9088-462C-9EE1-CD12E20110CA}"/>
              </a:ext>
            </a:extLst>
          </p:cNvPr>
          <p:cNvSpPr txBox="1"/>
          <p:nvPr/>
        </p:nvSpPr>
        <p:spPr>
          <a:xfrm>
            <a:off x="5762403" y="3059464"/>
            <a:ext cx="692279" cy="321242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spcBef>
                <a:spcPts val="105"/>
              </a:spcBef>
            </a:pPr>
            <a:r>
              <a:rPr lang="en-US" sz="2000" i="1" spc="-5" dirty="0">
                <a:latin typeface="Palatino"/>
                <a:cs typeface="Calibri"/>
              </a:rPr>
              <a:t>study</a:t>
            </a:r>
            <a:endParaRPr sz="2000" dirty="0">
              <a:latin typeface="Palatino"/>
              <a:cs typeface="Calibri"/>
            </a:endParaRPr>
          </a:p>
        </p:txBody>
      </p:sp>
      <p:sp>
        <p:nvSpPr>
          <p:cNvPr id="16" name="object 16">
            <a:extLst>
              <a:ext uri="{FF2B5EF4-FFF2-40B4-BE49-F238E27FC236}">
                <a16:creationId xmlns:a16="http://schemas.microsoft.com/office/drawing/2014/main" id="{2FFAB3EF-BC6F-4D87-BF5D-F25F7E565A2D}"/>
              </a:ext>
            </a:extLst>
          </p:cNvPr>
          <p:cNvSpPr/>
          <p:nvPr/>
        </p:nvSpPr>
        <p:spPr>
          <a:xfrm>
            <a:off x="5501639" y="4368068"/>
            <a:ext cx="1117600" cy="436245"/>
          </a:xfrm>
          <a:custGeom>
            <a:avLst/>
            <a:gdLst/>
            <a:ahLst/>
            <a:cxnLst/>
            <a:rect l="l" t="t" r="r" b="b"/>
            <a:pathLst>
              <a:path w="1117600" h="436245">
                <a:moveTo>
                  <a:pt x="0" y="435863"/>
                </a:moveTo>
                <a:lnTo>
                  <a:pt x="1117091" y="435863"/>
                </a:lnTo>
                <a:lnTo>
                  <a:pt x="1117091" y="0"/>
                </a:lnTo>
                <a:lnTo>
                  <a:pt x="0" y="0"/>
                </a:lnTo>
                <a:lnTo>
                  <a:pt x="0" y="435863"/>
                </a:lnTo>
                <a:close/>
              </a:path>
            </a:pathLst>
          </a:custGeom>
          <a:ln w="914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>
              <a:latin typeface="Palatino"/>
            </a:endParaRPr>
          </a:p>
        </p:txBody>
      </p:sp>
      <p:sp>
        <p:nvSpPr>
          <p:cNvPr id="17" name="object 17">
            <a:extLst>
              <a:ext uri="{FF2B5EF4-FFF2-40B4-BE49-F238E27FC236}">
                <a16:creationId xmlns:a16="http://schemas.microsoft.com/office/drawing/2014/main" id="{D7EA79B9-0610-407A-9441-2E0F465464DD}"/>
              </a:ext>
            </a:extLst>
          </p:cNvPr>
          <p:cNvSpPr txBox="1"/>
          <p:nvPr/>
        </p:nvSpPr>
        <p:spPr>
          <a:xfrm>
            <a:off x="5909818" y="4385214"/>
            <a:ext cx="300355" cy="3308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lang="en-US" sz="2000" i="1" spc="-5" dirty="0">
                <a:solidFill>
                  <a:srgbClr val="00B050"/>
                </a:solidFill>
                <a:latin typeface="Palatino"/>
                <a:cs typeface="Calibri"/>
              </a:rPr>
              <a:t>to</a:t>
            </a:r>
            <a:endParaRPr sz="2000" dirty="0">
              <a:solidFill>
                <a:srgbClr val="00B050"/>
              </a:solidFill>
              <a:latin typeface="Palatino"/>
              <a:cs typeface="Calibri"/>
            </a:endParaRPr>
          </a:p>
        </p:txBody>
      </p:sp>
      <p:sp>
        <p:nvSpPr>
          <p:cNvPr id="18" name="object 18">
            <a:extLst>
              <a:ext uri="{FF2B5EF4-FFF2-40B4-BE49-F238E27FC236}">
                <a16:creationId xmlns:a16="http://schemas.microsoft.com/office/drawing/2014/main" id="{DF5C8DB6-EFDA-42EC-97D9-278C13CDDDEA}"/>
              </a:ext>
            </a:extLst>
          </p:cNvPr>
          <p:cNvSpPr/>
          <p:nvPr/>
        </p:nvSpPr>
        <p:spPr>
          <a:xfrm>
            <a:off x="5501639" y="4893848"/>
            <a:ext cx="1117600" cy="436245"/>
          </a:xfrm>
          <a:custGeom>
            <a:avLst/>
            <a:gdLst/>
            <a:ahLst/>
            <a:cxnLst/>
            <a:rect l="l" t="t" r="r" b="b"/>
            <a:pathLst>
              <a:path w="1117600" h="436245">
                <a:moveTo>
                  <a:pt x="0" y="435863"/>
                </a:moveTo>
                <a:lnTo>
                  <a:pt x="1117091" y="435863"/>
                </a:lnTo>
                <a:lnTo>
                  <a:pt x="1117091" y="0"/>
                </a:lnTo>
                <a:lnTo>
                  <a:pt x="0" y="0"/>
                </a:lnTo>
                <a:lnTo>
                  <a:pt x="0" y="435863"/>
                </a:lnTo>
                <a:close/>
              </a:path>
            </a:pathLst>
          </a:custGeom>
          <a:ln w="914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>
              <a:latin typeface="Palatino"/>
            </a:endParaRPr>
          </a:p>
        </p:txBody>
      </p:sp>
      <p:sp>
        <p:nvSpPr>
          <p:cNvPr id="19" name="object 19">
            <a:extLst>
              <a:ext uri="{FF2B5EF4-FFF2-40B4-BE49-F238E27FC236}">
                <a16:creationId xmlns:a16="http://schemas.microsoft.com/office/drawing/2014/main" id="{99AFB77A-19CC-45D8-BAC4-33449BD59E73}"/>
              </a:ext>
            </a:extLst>
          </p:cNvPr>
          <p:cNvSpPr txBox="1"/>
          <p:nvPr/>
        </p:nvSpPr>
        <p:spPr>
          <a:xfrm>
            <a:off x="5736082" y="4911883"/>
            <a:ext cx="649605" cy="3308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algn="ctr">
              <a:spcBef>
                <a:spcPts val="100"/>
              </a:spcBef>
            </a:pPr>
            <a:r>
              <a:rPr lang="en-US" sz="2000" i="1" spc="-5" dirty="0">
                <a:solidFill>
                  <a:srgbClr val="00B050"/>
                </a:solidFill>
                <a:latin typeface="Palatino"/>
                <a:cs typeface="Calibri"/>
              </a:rPr>
              <a:t>play</a:t>
            </a:r>
            <a:endParaRPr sz="2000" dirty="0">
              <a:solidFill>
                <a:srgbClr val="00B050"/>
              </a:solidFill>
              <a:latin typeface="Palatino"/>
              <a:cs typeface="Calibri"/>
            </a:endParaRPr>
          </a:p>
        </p:txBody>
      </p:sp>
      <p:sp>
        <p:nvSpPr>
          <p:cNvPr id="20" name="object 20">
            <a:extLst>
              <a:ext uri="{FF2B5EF4-FFF2-40B4-BE49-F238E27FC236}">
                <a16:creationId xmlns:a16="http://schemas.microsoft.com/office/drawing/2014/main" id="{0394424C-7F51-429C-93F6-F6C962BBC211}"/>
              </a:ext>
            </a:extLst>
          </p:cNvPr>
          <p:cNvSpPr/>
          <p:nvPr/>
        </p:nvSpPr>
        <p:spPr>
          <a:xfrm>
            <a:off x="5159120" y="2702335"/>
            <a:ext cx="342265" cy="299720"/>
          </a:xfrm>
          <a:custGeom>
            <a:avLst/>
            <a:gdLst/>
            <a:ahLst/>
            <a:cxnLst/>
            <a:rect l="l" t="t" r="r" b="b"/>
            <a:pathLst>
              <a:path w="342264" h="299719">
                <a:moveTo>
                  <a:pt x="280681" y="45242"/>
                </a:moveTo>
                <a:lnTo>
                  <a:pt x="0" y="289687"/>
                </a:lnTo>
                <a:lnTo>
                  <a:pt x="8382" y="299338"/>
                </a:lnTo>
                <a:lnTo>
                  <a:pt x="289020" y="54809"/>
                </a:lnTo>
                <a:lnTo>
                  <a:pt x="280681" y="45242"/>
                </a:lnTo>
                <a:close/>
              </a:path>
              <a:path w="342264" h="299719">
                <a:moveTo>
                  <a:pt x="327064" y="36956"/>
                </a:moveTo>
                <a:lnTo>
                  <a:pt x="290195" y="36956"/>
                </a:lnTo>
                <a:lnTo>
                  <a:pt x="298577" y="46481"/>
                </a:lnTo>
                <a:lnTo>
                  <a:pt x="289020" y="54809"/>
                </a:lnTo>
                <a:lnTo>
                  <a:pt x="309880" y="78739"/>
                </a:lnTo>
                <a:lnTo>
                  <a:pt x="327064" y="36956"/>
                </a:lnTo>
                <a:close/>
              </a:path>
              <a:path w="342264" h="299719">
                <a:moveTo>
                  <a:pt x="290195" y="36956"/>
                </a:moveTo>
                <a:lnTo>
                  <a:pt x="280681" y="45242"/>
                </a:lnTo>
                <a:lnTo>
                  <a:pt x="289020" y="54809"/>
                </a:lnTo>
                <a:lnTo>
                  <a:pt x="298577" y="46481"/>
                </a:lnTo>
                <a:lnTo>
                  <a:pt x="290195" y="36956"/>
                </a:lnTo>
                <a:close/>
              </a:path>
              <a:path w="342264" h="299719">
                <a:moveTo>
                  <a:pt x="342265" y="0"/>
                </a:moveTo>
                <a:lnTo>
                  <a:pt x="259842" y="21336"/>
                </a:lnTo>
                <a:lnTo>
                  <a:pt x="280681" y="45242"/>
                </a:lnTo>
                <a:lnTo>
                  <a:pt x="290195" y="36956"/>
                </a:lnTo>
                <a:lnTo>
                  <a:pt x="327064" y="36956"/>
                </a:lnTo>
                <a:lnTo>
                  <a:pt x="34226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>
              <a:latin typeface="Palatino"/>
            </a:endParaRPr>
          </a:p>
        </p:txBody>
      </p:sp>
      <p:sp>
        <p:nvSpPr>
          <p:cNvPr id="21" name="object 21">
            <a:extLst>
              <a:ext uri="{FF2B5EF4-FFF2-40B4-BE49-F238E27FC236}">
                <a16:creationId xmlns:a16="http://schemas.microsoft.com/office/drawing/2014/main" id="{6103F6CE-3609-419D-8629-AFB3AD5A2C3D}"/>
              </a:ext>
            </a:extLst>
          </p:cNvPr>
          <p:cNvSpPr/>
          <p:nvPr/>
        </p:nvSpPr>
        <p:spPr>
          <a:xfrm>
            <a:off x="5159755" y="2992785"/>
            <a:ext cx="341630" cy="237490"/>
          </a:xfrm>
          <a:custGeom>
            <a:avLst/>
            <a:gdLst/>
            <a:ahLst/>
            <a:cxnLst/>
            <a:rect l="l" t="t" r="r" b="b"/>
            <a:pathLst>
              <a:path w="341630" h="237489">
                <a:moveTo>
                  <a:pt x="275233" y="199369"/>
                </a:moveTo>
                <a:lnTo>
                  <a:pt x="257301" y="225551"/>
                </a:lnTo>
                <a:lnTo>
                  <a:pt x="341630" y="237236"/>
                </a:lnTo>
                <a:lnTo>
                  <a:pt x="324613" y="206501"/>
                </a:lnTo>
                <a:lnTo>
                  <a:pt x="285623" y="206501"/>
                </a:lnTo>
                <a:lnTo>
                  <a:pt x="275233" y="199369"/>
                </a:lnTo>
                <a:close/>
              </a:path>
              <a:path w="341630" h="237489">
                <a:moveTo>
                  <a:pt x="282398" y="188907"/>
                </a:moveTo>
                <a:lnTo>
                  <a:pt x="275233" y="199369"/>
                </a:lnTo>
                <a:lnTo>
                  <a:pt x="285623" y="206501"/>
                </a:lnTo>
                <a:lnTo>
                  <a:pt x="292862" y="196087"/>
                </a:lnTo>
                <a:lnTo>
                  <a:pt x="282398" y="188907"/>
                </a:lnTo>
                <a:close/>
              </a:path>
              <a:path w="341630" h="237489">
                <a:moveTo>
                  <a:pt x="300355" y="162687"/>
                </a:moveTo>
                <a:lnTo>
                  <a:pt x="282398" y="188907"/>
                </a:lnTo>
                <a:lnTo>
                  <a:pt x="292862" y="196087"/>
                </a:lnTo>
                <a:lnTo>
                  <a:pt x="285623" y="206501"/>
                </a:lnTo>
                <a:lnTo>
                  <a:pt x="324613" y="206501"/>
                </a:lnTo>
                <a:lnTo>
                  <a:pt x="300355" y="162687"/>
                </a:lnTo>
                <a:close/>
              </a:path>
              <a:path w="341630" h="237489">
                <a:moveTo>
                  <a:pt x="7112" y="0"/>
                </a:moveTo>
                <a:lnTo>
                  <a:pt x="0" y="10413"/>
                </a:lnTo>
                <a:lnTo>
                  <a:pt x="275233" y="199369"/>
                </a:lnTo>
                <a:lnTo>
                  <a:pt x="282398" y="188907"/>
                </a:lnTo>
                <a:lnTo>
                  <a:pt x="711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>
              <a:latin typeface="Palatino"/>
            </a:endParaRPr>
          </a:p>
        </p:txBody>
      </p:sp>
      <p:sp>
        <p:nvSpPr>
          <p:cNvPr id="22" name="object 22">
            <a:extLst>
              <a:ext uri="{FF2B5EF4-FFF2-40B4-BE49-F238E27FC236}">
                <a16:creationId xmlns:a16="http://schemas.microsoft.com/office/drawing/2014/main" id="{32CB1B2C-8EA0-41DD-A72C-FEAA63AA4601}"/>
              </a:ext>
            </a:extLst>
          </p:cNvPr>
          <p:cNvSpPr/>
          <p:nvPr/>
        </p:nvSpPr>
        <p:spPr>
          <a:xfrm>
            <a:off x="5159375" y="4586001"/>
            <a:ext cx="342265" cy="273685"/>
          </a:xfrm>
          <a:custGeom>
            <a:avLst/>
            <a:gdLst/>
            <a:ahLst/>
            <a:cxnLst/>
            <a:rect l="l" t="t" r="r" b="b"/>
            <a:pathLst>
              <a:path w="342264" h="273685">
                <a:moveTo>
                  <a:pt x="278341" y="42436"/>
                </a:moveTo>
                <a:lnTo>
                  <a:pt x="0" y="263270"/>
                </a:lnTo>
                <a:lnTo>
                  <a:pt x="7874" y="273176"/>
                </a:lnTo>
                <a:lnTo>
                  <a:pt x="286208" y="52348"/>
                </a:lnTo>
                <a:lnTo>
                  <a:pt x="278341" y="42436"/>
                </a:lnTo>
                <a:close/>
              </a:path>
              <a:path w="342264" h="273685">
                <a:moveTo>
                  <a:pt x="325875" y="34543"/>
                </a:moveTo>
                <a:lnTo>
                  <a:pt x="288290" y="34543"/>
                </a:lnTo>
                <a:lnTo>
                  <a:pt x="296163" y="44450"/>
                </a:lnTo>
                <a:lnTo>
                  <a:pt x="286208" y="52348"/>
                </a:lnTo>
                <a:lnTo>
                  <a:pt x="305943" y="77216"/>
                </a:lnTo>
                <a:lnTo>
                  <a:pt x="325875" y="34543"/>
                </a:lnTo>
                <a:close/>
              </a:path>
              <a:path w="342264" h="273685">
                <a:moveTo>
                  <a:pt x="288290" y="34543"/>
                </a:moveTo>
                <a:lnTo>
                  <a:pt x="278341" y="42436"/>
                </a:lnTo>
                <a:lnTo>
                  <a:pt x="286208" y="52348"/>
                </a:lnTo>
                <a:lnTo>
                  <a:pt x="296163" y="44450"/>
                </a:lnTo>
                <a:lnTo>
                  <a:pt x="288290" y="34543"/>
                </a:lnTo>
                <a:close/>
              </a:path>
              <a:path w="342264" h="273685">
                <a:moveTo>
                  <a:pt x="342011" y="0"/>
                </a:moveTo>
                <a:lnTo>
                  <a:pt x="258572" y="17525"/>
                </a:lnTo>
                <a:lnTo>
                  <a:pt x="278341" y="42436"/>
                </a:lnTo>
                <a:lnTo>
                  <a:pt x="288290" y="34543"/>
                </a:lnTo>
                <a:lnTo>
                  <a:pt x="325875" y="34543"/>
                </a:lnTo>
                <a:lnTo>
                  <a:pt x="34201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>
              <a:latin typeface="Palatino"/>
            </a:endParaRPr>
          </a:p>
        </p:txBody>
      </p:sp>
      <p:sp>
        <p:nvSpPr>
          <p:cNvPr id="23" name="object 23">
            <a:extLst>
              <a:ext uri="{FF2B5EF4-FFF2-40B4-BE49-F238E27FC236}">
                <a16:creationId xmlns:a16="http://schemas.microsoft.com/office/drawing/2014/main" id="{8FF5A6C6-392B-48CE-B930-C1385DDD30E1}"/>
              </a:ext>
            </a:extLst>
          </p:cNvPr>
          <p:cNvSpPr/>
          <p:nvPr/>
        </p:nvSpPr>
        <p:spPr>
          <a:xfrm>
            <a:off x="5159501" y="4849145"/>
            <a:ext cx="342265" cy="263525"/>
          </a:xfrm>
          <a:custGeom>
            <a:avLst/>
            <a:gdLst/>
            <a:ahLst/>
            <a:cxnLst/>
            <a:rect l="l" t="t" r="r" b="b"/>
            <a:pathLst>
              <a:path w="342264" h="263525">
                <a:moveTo>
                  <a:pt x="277470" y="222184"/>
                </a:moveTo>
                <a:lnTo>
                  <a:pt x="258191" y="247395"/>
                </a:lnTo>
                <a:lnTo>
                  <a:pt x="341884" y="263397"/>
                </a:lnTo>
                <a:lnTo>
                  <a:pt x="325454" y="229869"/>
                </a:lnTo>
                <a:lnTo>
                  <a:pt x="287528" y="229869"/>
                </a:lnTo>
                <a:lnTo>
                  <a:pt x="277470" y="222184"/>
                </a:lnTo>
                <a:close/>
              </a:path>
              <a:path w="342264" h="263525">
                <a:moveTo>
                  <a:pt x="285170" y="212114"/>
                </a:moveTo>
                <a:lnTo>
                  <a:pt x="277470" y="222184"/>
                </a:lnTo>
                <a:lnTo>
                  <a:pt x="287528" y="229869"/>
                </a:lnTo>
                <a:lnTo>
                  <a:pt x="295275" y="219836"/>
                </a:lnTo>
                <a:lnTo>
                  <a:pt x="285170" y="212114"/>
                </a:lnTo>
                <a:close/>
              </a:path>
              <a:path w="342264" h="263525">
                <a:moveTo>
                  <a:pt x="304419" y="186943"/>
                </a:moveTo>
                <a:lnTo>
                  <a:pt x="285170" y="212114"/>
                </a:lnTo>
                <a:lnTo>
                  <a:pt x="295275" y="219836"/>
                </a:lnTo>
                <a:lnTo>
                  <a:pt x="287528" y="229869"/>
                </a:lnTo>
                <a:lnTo>
                  <a:pt x="325454" y="229869"/>
                </a:lnTo>
                <a:lnTo>
                  <a:pt x="304419" y="186943"/>
                </a:lnTo>
                <a:close/>
              </a:path>
              <a:path w="342264" h="263525">
                <a:moveTo>
                  <a:pt x="7620" y="0"/>
                </a:moveTo>
                <a:lnTo>
                  <a:pt x="0" y="10159"/>
                </a:lnTo>
                <a:lnTo>
                  <a:pt x="277470" y="222184"/>
                </a:lnTo>
                <a:lnTo>
                  <a:pt x="285170" y="212114"/>
                </a:lnTo>
                <a:lnTo>
                  <a:pt x="76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>
              <a:latin typeface="Palatino"/>
            </a:endParaRPr>
          </a:p>
        </p:txBody>
      </p:sp>
      <p:sp>
        <p:nvSpPr>
          <p:cNvPr id="24" name="object 57">
            <a:extLst>
              <a:ext uri="{FF2B5EF4-FFF2-40B4-BE49-F238E27FC236}">
                <a16:creationId xmlns:a16="http://schemas.microsoft.com/office/drawing/2014/main" id="{D1E47E29-9724-4944-A2BB-D1702E0996B5}"/>
              </a:ext>
            </a:extLst>
          </p:cNvPr>
          <p:cNvSpPr txBox="1"/>
          <p:nvPr/>
        </p:nvSpPr>
        <p:spPr>
          <a:xfrm>
            <a:off x="3081526" y="3045236"/>
            <a:ext cx="571500" cy="337913"/>
          </a:xfrm>
          <a:prstGeom prst="rect">
            <a:avLst/>
          </a:prstGeom>
          <a:ln w="9143">
            <a:solidFill>
              <a:srgbClr val="000000"/>
            </a:solidFill>
          </a:ln>
        </p:spPr>
        <p:txBody>
          <a:bodyPr vert="horz" wrap="square" lIns="0" tIns="29845" rIns="0" bIns="0" rtlCol="0">
            <a:spAutoFit/>
          </a:bodyPr>
          <a:lstStyle/>
          <a:p>
            <a:pPr marL="158750">
              <a:spcBef>
                <a:spcPts val="235"/>
              </a:spcBef>
            </a:pPr>
            <a:r>
              <a:rPr sz="2000" i="1" dirty="0">
                <a:latin typeface="Palatino"/>
                <a:cs typeface="Calibri"/>
              </a:rPr>
              <a:t>he</a:t>
            </a:r>
            <a:endParaRPr sz="2000">
              <a:latin typeface="Palatino"/>
              <a:cs typeface="Calibri"/>
            </a:endParaRPr>
          </a:p>
        </p:txBody>
      </p:sp>
      <p:sp>
        <p:nvSpPr>
          <p:cNvPr id="25" name="object 58">
            <a:extLst>
              <a:ext uri="{FF2B5EF4-FFF2-40B4-BE49-F238E27FC236}">
                <a16:creationId xmlns:a16="http://schemas.microsoft.com/office/drawing/2014/main" id="{6E7F0809-169F-4292-B5FE-EC5F77288101}"/>
              </a:ext>
            </a:extLst>
          </p:cNvPr>
          <p:cNvSpPr txBox="1"/>
          <p:nvPr/>
        </p:nvSpPr>
        <p:spPr>
          <a:xfrm>
            <a:off x="3081526" y="4909089"/>
            <a:ext cx="571500" cy="337271"/>
          </a:xfrm>
          <a:prstGeom prst="rect">
            <a:avLst/>
          </a:prstGeom>
          <a:ln w="9143">
            <a:solidFill>
              <a:srgbClr val="000000"/>
            </a:solidFill>
          </a:ln>
        </p:spPr>
        <p:txBody>
          <a:bodyPr vert="horz" wrap="square" lIns="0" tIns="29209" rIns="0" bIns="0" rtlCol="0">
            <a:spAutoFit/>
          </a:bodyPr>
          <a:lstStyle/>
          <a:p>
            <a:pPr algn="ctr">
              <a:spcBef>
                <a:spcPts val="229"/>
              </a:spcBef>
            </a:pPr>
            <a:r>
              <a:rPr sz="2000" i="1" dirty="0">
                <a:latin typeface="Palatino"/>
                <a:cs typeface="Calibri"/>
              </a:rPr>
              <a:t>I</a:t>
            </a:r>
            <a:endParaRPr sz="2000" dirty="0">
              <a:latin typeface="Palatino"/>
              <a:cs typeface="Calibri"/>
            </a:endParaRPr>
          </a:p>
        </p:txBody>
      </p:sp>
      <p:sp>
        <p:nvSpPr>
          <p:cNvPr id="26" name="object 59">
            <a:extLst>
              <a:ext uri="{FF2B5EF4-FFF2-40B4-BE49-F238E27FC236}">
                <a16:creationId xmlns:a16="http://schemas.microsoft.com/office/drawing/2014/main" id="{8E4B8C26-85F3-4E6A-BFE3-2878F4C494AE}"/>
              </a:ext>
            </a:extLst>
          </p:cNvPr>
          <p:cNvSpPr/>
          <p:nvPr/>
        </p:nvSpPr>
        <p:spPr>
          <a:xfrm>
            <a:off x="2875825" y="3481100"/>
            <a:ext cx="491490" cy="500380"/>
          </a:xfrm>
          <a:custGeom>
            <a:avLst/>
            <a:gdLst/>
            <a:ahLst/>
            <a:cxnLst/>
            <a:rect l="l" t="t" r="r" b="b"/>
            <a:pathLst>
              <a:path w="491490" h="500379">
                <a:moveTo>
                  <a:pt x="433491" y="49928"/>
                </a:moveTo>
                <a:lnTo>
                  <a:pt x="0" y="491236"/>
                </a:lnTo>
                <a:lnTo>
                  <a:pt x="9067" y="500125"/>
                </a:lnTo>
                <a:lnTo>
                  <a:pt x="442556" y="58822"/>
                </a:lnTo>
                <a:lnTo>
                  <a:pt x="433491" y="49928"/>
                </a:lnTo>
                <a:close/>
              </a:path>
              <a:path w="491490" h="500379">
                <a:moveTo>
                  <a:pt x="478171" y="40894"/>
                </a:moveTo>
                <a:lnTo>
                  <a:pt x="442366" y="40894"/>
                </a:lnTo>
                <a:lnTo>
                  <a:pt x="451434" y="49784"/>
                </a:lnTo>
                <a:lnTo>
                  <a:pt x="442556" y="58822"/>
                </a:lnTo>
                <a:lnTo>
                  <a:pt x="465188" y="81025"/>
                </a:lnTo>
                <a:lnTo>
                  <a:pt x="478171" y="40894"/>
                </a:lnTo>
                <a:close/>
              </a:path>
              <a:path w="491490" h="500379">
                <a:moveTo>
                  <a:pt x="442366" y="40894"/>
                </a:moveTo>
                <a:lnTo>
                  <a:pt x="433491" y="49928"/>
                </a:lnTo>
                <a:lnTo>
                  <a:pt x="442556" y="58822"/>
                </a:lnTo>
                <a:lnTo>
                  <a:pt x="451434" y="49784"/>
                </a:lnTo>
                <a:lnTo>
                  <a:pt x="442366" y="40894"/>
                </a:lnTo>
                <a:close/>
              </a:path>
              <a:path w="491490" h="500379">
                <a:moveTo>
                  <a:pt x="491401" y="0"/>
                </a:moveTo>
                <a:lnTo>
                  <a:pt x="410819" y="27686"/>
                </a:lnTo>
                <a:lnTo>
                  <a:pt x="433491" y="49928"/>
                </a:lnTo>
                <a:lnTo>
                  <a:pt x="442366" y="40894"/>
                </a:lnTo>
                <a:lnTo>
                  <a:pt x="478171" y="40894"/>
                </a:lnTo>
                <a:lnTo>
                  <a:pt x="49140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>
              <a:latin typeface="Palatino"/>
            </a:endParaRPr>
          </a:p>
        </p:txBody>
      </p:sp>
      <p:sp>
        <p:nvSpPr>
          <p:cNvPr id="27" name="object 60">
            <a:extLst>
              <a:ext uri="{FF2B5EF4-FFF2-40B4-BE49-F238E27FC236}">
                <a16:creationId xmlns:a16="http://schemas.microsoft.com/office/drawing/2014/main" id="{A04ADA5C-C7BC-435C-AFF1-FA6092B8D4A4}"/>
              </a:ext>
            </a:extLst>
          </p:cNvPr>
          <p:cNvSpPr/>
          <p:nvPr/>
        </p:nvSpPr>
        <p:spPr>
          <a:xfrm>
            <a:off x="2875825" y="4407820"/>
            <a:ext cx="491490" cy="501015"/>
          </a:xfrm>
          <a:custGeom>
            <a:avLst/>
            <a:gdLst/>
            <a:ahLst/>
            <a:cxnLst/>
            <a:rect l="l" t="t" r="r" b="b"/>
            <a:pathLst>
              <a:path w="491490" h="501014">
                <a:moveTo>
                  <a:pt x="433458" y="450760"/>
                </a:moveTo>
                <a:lnTo>
                  <a:pt x="410832" y="472947"/>
                </a:lnTo>
                <a:lnTo>
                  <a:pt x="491401" y="500760"/>
                </a:lnTo>
                <a:lnTo>
                  <a:pt x="478211" y="459866"/>
                </a:lnTo>
                <a:lnTo>
                  <a:pt x="442391" y="459866"/>
                </a:lnTo>
                <a:lnTo>
                  <a:pt x="433458" y="450760"/>
                </a:lnTo>
                <a:close/>
              </a:path>
              <a:path w="491490" h="501014">
                <a:moveTo>
                  <a:pt x="442525" y="441869"/>
                </a:moveTo>
                <a:lnTo>
                  <a:pt x="433458" y="450760"/>
                </a:lnTo>
                <a:lnTo>
                  <a:pt x="442391" y="459866"/>
                </a:lnTo>
                <a:lnTo>
                  <a:pt x="451459" y="450976"/>
                </a:lnTo>
                <a:lnTo>
                  <a:pt x="442525" y="441869"/>
                </a:lnTo>
                <a:close/>
              </a:path>
              <a:path w="491490" h="501014">
                <a:moveTo>
                  <a:pt x="465226" y="419607"/>
                </a:moveTo>
                <a:lnTo>
                  <a:pt x="442525" y="441869"/>
                </a:lnTo>
                <a:lnTo>
                  <a:pt x="451459" y="450976"/>
                </a:lnTo>
                <a:lnTo>
                  <a:pt x="442391" y="459866"/>
                </a:lnTo>
                <a:lnTo>
                  <a:pt x="478211" y="459866"/>
                </a:lnTo>
                <a:lnTo>
                  <a:pt x="465226" y="419607"/>
                </a:lnTo>
                <a:close/>
              </a:path>
              <a:path w="491490" h="501014">
                <a:moveTo>
                  <a:pt x="9067" y="0"/>
                </a:moveTo>
                <a:lnTo>
                  <a:pt x="0" y="8889"/>
                </a:lnTo>
                <a:lnTo>
                  <a:pt x="433458" y="450760"/>
                </a:lnTo>
                <a:lnTo>
                  <a:pt x="442525" y="441869"/>
                </a:lnTo>
                <a:lnTo>
                  <a:pt x="906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>
              <a:latin typeface="Palatino"/>
            </a:endParaRPr>
          </a:p>
        </p:txBody>
      </p:sp>
      <p:sp>
        <p:nvSpPr>
          <p:cNvPr id="28" name="object 62">
            <a:extLst>
              <a:ext uri="{FF2B5EF4-FFF2-40B4-BE49-F238E27FC236}">
                <a16:creationId xmlns:a16="http://schemas.microsoft.com/office/drawing/2014/main" id="{3E3EF233-CA6A-436D-B936-CDF944476FD4}"/>
              </a:ext>
            </a:extLst>
          </p:cNvPr>
          <p:cNvSpPr txBox="1"/>
          <p:nvPr/>
        </p:nvSpPr>
        <p:spPr>
          <a:xfrm>
            <a:off x="3157524" y="2723417"/>
            <a:ext cx="385445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dirty="0">
                <a:solidFill>
                  <a:srgbClr val="4285F4"/>
                </a:solidFill>
                <a:latin typeface="Palatino"/>
                <a:cs typeface="Calibri"/>
              </a:rPr>
              <a:t>0.</a:t>
            </a:r>
            <a:r>
              <a:rPr lang="en-US" dirty="0">
                <a:solidFill>
                  <a:srgbClr val="4285F4"/>
                </a:solidFill>
                <a:latin typeface="Palatino"/>
                <a:cs typeface="Calibri"/>
              </a:rPr>
              <a:t>6</a:t>
            </a:r>
            <a:endParaRPr dirty="0">
              <a:latin typeface="Palatino"/>
              <a:cs typeface="Calibri"/>
            </a:endParaRPr>
          </a:p>
        </p:txBody>
      </p:sp>
      <p:sp>
        <p:nvSpPr>
          <p:cNvPr id="29" name="object 63">
            <a:extLst>
              <a:ext uri="{FF2B5EF4-FFF2-40B4-BE49-F238E27FC236}">
                <a16:creationId xmlns:a16="http://schemas.microsoft.com/office/drawing/2014/main" id="{BDA84C3C-5156-4EFB-A171-2772537CBFB9}"/>
              </a:ext>
            </a:extLst>
          </p:cNvPr>
          <p:cNvSpPr txBox="1"/>
          <p:nvPr/>
        </p:nvSpPr>
        <p:spPr>
          <a:xfrm>
            <a:off x="3157524" y="5377362"/>
            <a:ext cx="385445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dirty="0">
                <a:solidFill>
                  <a:srgbClr val="4285F4"/>
                </a:solidFill>
                <a:latin typeface="Palatino"/>
                <a:cs typeface="Calibri"/>
              </a:rPr>
              <a:t>0.9</a:t>
            </a:r>
            <a:endParaRPr dirty="0">
              <a:latin typeface="Palatino"/>
              <a:cs typeface="Calibri"/>
            </a:endParaRPr>
          </a:p>
        </p:txBody>
      </p:sp>
      <p:sp>
        <p:nvSpPr>
          <p:cNvPr id="30" name="object 64">
            <a:extLst>
              <a:ext uri="{FF2B5EF4-FFF2-40B4-BE49-F238E27FC236}">
                <a16:creationId xmlns:a16="http://schemas.microsoft.com/office/drawing/2014/main" id="{1AE7E633-444C-4130-B05E-55B8CAB27FF1}"/>
              </a:ext>
            </a:extLst>
          </p:cNvPr>
          <p:cNvSpPr txBox="1"/>
          <p:nvPr/>
        </p:nvSpPr>
        <p:spPr>
          <a:xfrm>
            <a:off x="4399279" y="4278280"/>
            <a:ext cx="385445" cy="289823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lang="en-US" dirty="0">
                <a:solidFill>
                  <a:srgbClr val="4285F4"/>
                </a:solidFill>
                <a:latin typeface="Palatino"/>
                <a:cs typeface="Calibri"/>
              </a:rPr>
              <a:t>1.8</a:t>
            </a:r>
            <a:endParaRPr dirty="0">
              <a:latin typeface="Palatino"/>
              <a:cs typeface="Calibri"/>
            </a:endParaRPr>
          </a:p>
        </p:txBody>
      </p:sp>
      <p:sp>
        <p:nvSpPr>
          <p:cNvPr id="31" name="object 65">
            <a:extLst>
              <a:ext uri="{FF2B5EF4-FFF2-40B4-BE49-F238E27FC236}">
                <a16:creationId xmlns:a16="http://schemas.microsoft.com/office/drawing/2014/main" id="{84558BAE-BE51-4211-8DD6-F13E3999C541}"/>
              </a:ext>
            </a:extLst>
          </p:cNvPr>
          <p:cNvSpPr txBox="1"/>
          <p:nvPr/>
        </p:nvSpPr>
        <p:spPr>
          <a:xfrm>
            <a:off x="4399279" y="5621508"/>
            <a:ext cx="385445" cy="30035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dirty="0">
                <a:solidFill>
                  <a:srgbClr val="4285F4"/>
                </a:solidFill>
                <a:latin typeface="Palatino"/>
                <a:cs typeface="Calibri"/>
              </a:rPr>
              <a:t>1.</a:t>
            </a:r>
            <a:r>
              <a:rPr lang="en-US" dirty="0">
                <a:solidFill>
                  <a:srgbClr val="4285F4"/>
                </a:solidFill>
                <a:latin typeface="Palatino"/>
                <a:cs typeface="Calibri"/>
              </a:rPr>
              <a:t>4</a:t>
            </a:r>
            <a:endParaRPr dirty="0">
              <a:latin typeface="Palatino"/>
              <a:cs typeface="Calibri"/>
            </a:endParaRPr>
          </a:p>
        </p:txBody>
      </p:sp>
      <p:sp>
        <p:nvSpPr>
          <p:cNvPr id="32" name="object 66">
            <a:extLst>
              <a:ext uri="{FF2B5EF4-FFF2-40B4-BE49-F238E27FC236}">
                <a16:creationId xmlns:a16="http://schemas.microsoft.com/office/drawing/2014/main" id="{C26D48B7-0CF3-4A74-8A7F-21411D502346}"/>
              </a:ext>
            </a:extLst>
          </p:cNvPr>
          <p:cNvSpPr txBox="1"/>
          <p:nvPr/>
        </p:nvSpPr>
        <p:spPr>
          <a:xfrm>
            <a:off x="4399279" y="2418998"/>
            <a:ext cx="385445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dirty="0">
                <a:solidFill>
                  <a:srgbClr val="4285F4"/>
                </a:solidFill>
                <a:latin typeface="Palatino"/>
                <a:cs typeface="Calibri"/>
              </a:rPr>
              <a:t>1.</a:t>
            </a:r>
            <a:r>
              <a:rPr lang="en-US" dirty="0">
                <a:solidFill>
                  <a:srgbClr val="4285F4"/>
                </a:solidFill>
                <a:latin typeface="Palatino"/>
                <a:cs typeface="Calibri"/>
              </a:rPr>
              <a:t>5</a:t>
            </a:r>
            <a:endParaRPr dirty="0">
              <a:latin typeface="Palatino"/>
              <a:cs typeface="Calibri"/>
            </a:endParaRPr>
          </a:p>
        </p:txBody>
      </p:sp>
      <p:sp>
        <p:nvSpPr>
          <p:cNvPr id="33" name="object 67">
            <a:extLst>
              <a:ext uri="{FF2B5EF4-FFF2-40B4-BE49-F238E27FC236}">
                <a16:creationId xmlns:a16="http://schemas.microsoft.com/office/drawing/2014/main" id="{0F488C64-1665-49A8-AD57-5EEC7601EBBC}"/>
              </a:ext>
            </a:extLst>
          </p:cNvPr>
          <p:cNvSpPr txBox="1"/>
          <p:nvPr/>
        </p:nvSpPr>
        <p:spPr>
          <a:xfrm>
            <a:off x="4399279" y="3738402"/>
            <a:ext cx="385445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lang="en-US" dirty="0">
                <a:solidFill>
                  <a:srgbClr val="4285F4"/>
                </a:solidFill>
                <a:latin typeface="Palatino"/>
                <a:cs typeface="Calibri"/>
              </a:rPr>
              <a:t>1.1</a:t>
            </a:r>
            <a:endParaRPr dirty="0">
              <a:latin typeface="Palatino"/>
              <a:cs typeface="Calibri"/>
            </a:endParaRPr>
          </a:p>
        </p:txBody>
      </p:sp>
      <p:sp>
        <p:nvSpPr>
          <p:cNvPr id="34" name="object 68">
            <a:extLst>
              <a:ext uri="{FF2B5EF4-FFF2-40B4-BE49-F238E27FC236}">
                <a16:creationId xmlns:a16="http://schemas.microsoft.com/office/drawing/2014/main" id="{F854AB77-ED5F-4B74-BDDC-0F237D765299}"/>
              </a:ext>
            </a:extLst>
          </p:cNvPr>
          <p:cNvSpPr txBox="1"/>
          <p:nvPr/>
        </p:nvSpPr>
        <p:spPr>
          <a:xfrm>
            <a:off x="5854446" y="3463192"/>
            <a:ext cx="385445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lang="en-US" dirty="0">
                <a:solidFill>
                  <a:srgbClr val="4285F4"/>
                </a:solidFill>
                <a:latin typeface="Palatino"/>
                <a:cs typeface="Calibri"/>
              </a:rPr>
              <a:t>1.7</a:t>
            </a:r>
            <a:endParaRPr dirty="0">
              <a:latin typeface="Palatino"/>
              <a:cs typeface="Calibri"/>
            </a:endParaRPr>
          </a:p>
        </p:txBody>
      </p:sp>
      <p:sp>
        <p:nvSpPr>
          <p:cNvPr id="35" name="object 69">
            <a:extLst>
              <a:ext uri="{FF2B5EF4-FFF2-40B4-BE49-F238E27FC236}">
                <a16:creationId xmlns:a16="http://schemas.microsoft.com/office/drawing/2014/main" id="{629437EF-5CAD-41A1-B0E6-A132CB6C4AAE}"/>
              </a:ext>
            </a:extLst>
          </p:cNvPr>
          <p:cNvSpPr txBox="1"/>
          <p:nvPr/>
        </p:nvSpPr>
        <p:spPr>
          <a:xfrm>
            <a:off x="5854446" y="2122072"/>
            <a:ext cx="385445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lang="en-US" dirty="0">
                <a:solidFill>
                  <a:srgbClr val="4285F4"/>
                </a:solidFill>
                <a:latin typeface="Palatino"/>
                <a:cs typeface="Calibri"/>
              </a:rPr>
              <a:t>1.9</a:t>
            </a:r>
            <a:endParaRPr dirty="0">
              <a:latin typeface="Palatino"/>
              <a:cs typeface="Calibri"/>
            </a:endParaRPr>
          </a:p>
        </p:txBody>
      </p:sp>
      <p:sp>
        <p:nvSpPr>
          <p:cNvPr id="36" name="object 70">
            <a:extLst>
              <a:ext uri="{FF2B5EF4-FFF2-40B4-BE49-F238E27FC236}">
                <a16:creationId xmlns:a16="http://schemas.microsoft.com/office/drawing/2014/main" id="{F28181A2-8876-4E84-AD4E-A673B67543DB}"/>
              </a:ext>
            </a:extLst>
          </p:cNvPr>
          <p:cNvSpPr txBox="1"/>
          <p:nvPr/>
        </p:nvSpPr>
        <p:spPr>
          <a:xfrm>
            <a:off x="5854446" y="5344749"/>
            <a:ext cx="385445" cy="30035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lang="en-US" dirty="0">
                <a:solidFill>
                  <a:srgbClr val="4285F4"/>
                </a:solidFill>
                <a:latin typeface="Palatino"/>
                <a:cs typeface="Calibri"/>
              </a:rPr>
              <a:t>2.7</a:t>
            </a:r>
            <a:endParaRPr dirty="0">
              <a:latin typeface="Palatino"/>
              <a:cs typeface="Calibri"/>
            </a:endParaRPr>
          </a:p>
        </p:txBody>
      </p:sp>
      <p:sp>
        <p:nvSpPr>
          <p:cNvPr id="37" name="object 71">
            <a:extLst>
              <a:ext uri="{FF2B5EF4-FFF2-40B4-BE49-F238E27FC236}">
                <a16:creationId xmlns:a16="http://schemas.microsoft.com/office/drawing/2014/main" id="{84708006-391B-4014-8FF9-099513A78CF2}"/>
              </a:ext>
            </a:extLst>
          </p:cNvPr>
          <p:cNvSpPr txBox="1"/>
          <p:nvPr/>
        </p:nvSpPr>
        <p:spPr>
          <a:xfrm>
            <a:off x="5854446" y="4017294"/>
            <a:ext cx="385445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lang="en-US" dirty="0">
                <a:solidFill>
                  <a:srgbClr val="4285F4"/>
                </a:solidFill>
                <a:latin typeface="Palatino"/>
                <a:cs typeface="Calibri"/>
              </a:rPr>
              <a:t>2.6</a:t>
            </a:r>
            <a:endParaRPr dirty="0">
              <a:latin typeface="Palatino"/>
              <a:cs typeface="Calibri"/>
            </a:endParaRPr>
          </a:p>
        </p:txBody>
      </p:sp>
      <p:sp>
        <p:nvSpPr>
          <p:cNvPr id="38" name="object 4">
            <a:extLst>
              <a:ext uri="{FF2B5EF4-FFF2-40B4-BE49-F238E27FC236}">
                <a16:creationId xmlns:a16="http://schemas.microsoft.com/office/drawing/2014/main" id="{E2987149-FF68-4218-B1D8-BB2CC706E485}"/>
              </a:ext>
            </a:extLst>
          </p:cNvPr>
          <p:cNvSpPr txBox="1"/>
          <p:nvPr/>
        </p:nvSpPr>
        <p:spPr>
          <a:xfrm>
            <a:off x="2417840" y="4028951"/>
            <a:ext cx="663687" cy="337913"/>
          </a:xfrm>
          <a:prstGeom prst="rect">
            <a:avLst/>
          </a:prstGeom>
          <a:ln w="9143">
            <a:solidFill>
              <a:srgbClr val="000000"/>
            </a:solidFill>
          </a:ln>
        </p:spPr>
        <p:txBody>
          <a:bodyPr vert="horz" wrap="square" lIns="0" tIns="29845" rIns="0" bIns="0" rtlCol="0">
            <a:spAutoFit/>
          </a:bodyPr>
          <a:lstStyle/>
          <a:p>
            <a:pPr marL="131445">
              <a:spcBef>
                <a:spcPts val="235"/>
              </a:spcBef>
            </a:pPr>
            <a:r>
              <a:rPr sz="2000" i="1" spc="-5" dirty="0">
                <a:latin typeface="Palatino"/>
                <a:cs typeface="Calibri"/>
              </a:rPr>
              <a:t>&lt;S&gt;</a:t>
            </a:r>
            <a:endParaRPr sz="2000" dirty="0">
              <a:latin typeface="Palatino"/>
              <a:cs typeface="Calibri"/>
            </a:endParaRPr>
          </a:p>
        </p:txBody>
      </p:sp>
      <p:sp>
        <p:nvSpPr>
          <p:cNvPr id="39" name="文本框 38">
            <a:extLst>
              <a:ext uri="{FF2B5EF4-FFF2-40B4-BE49-F238E27FC236}">
                <a16:creationId xmlns:a16="http://schemas.microsoft.com/office/drawing/2014/main" id="{AD7BA983-6E1A-43DA-9288-0227415DF3D5}"/>
              </a:ext>
            </a:extLst>
          </p:cNvPr>
          <p:cNvSpPr txBox="1"/>
          <p:nvPr/>
        </p:nvSpPr>
        <p:spPr>
          <a:xfrm>
            <a:off x="2182562" y="1590844"/>
            <a:ext cx="593303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altLang="zh-CN" sz="2400" dirty="0">
                <a:solidFill>
                  <a:srgbClr val="C00000"/>
                </a:solidFill>
                <a:latin typeface="Palatino"/>
              </a:rPr>
              <a:t>Beam search </a:t>
            </a:r>
            <a:r>
              <a:rPr lang="en-US" altLang="zh-CN" sz="2400" dirty="0">
                <a:latin typeface="Palatino"/>
              </a:rPr>
              <a:t>: example (beam size: </a:t>
            </a:r>
            <a:r>
              <a:rPr lang="en-US" altLang="zh-CN" sz="2400" i="1" dirty="0">
                <a:latin typeface="Palatino"/>
              </a:rPr>
              <a:t>K</a:t>
            </a:r>
            <a:r>
              <a:rPr lang="en-US" altLang="zh-CN" sz="2400" dirty="0">
                <a:latin typeface="Palatino"/>
              </a:rPr>
              <a:t>= 2)</a:t>
            </a:r>
            <a:endParaRPr lang="zh-CN" altLang="en-US" sz="2400" dirty="0">
              <a:latin typeface="Palatino"/>
            </a:endParaRPr>
          </a:p>
        </p:txBody>
      </p:sp>
      <p:sp>
        <p:nvSpPr>
          <p:cNvPr id="40" name="object 48">
            <a:extLst>
              <a:ext uri="{FF2B5EF4-FFF2-40B4-BE49-F238E27FC236}">
                <a16:creationId xmlns:a16="http://schemas.microsoft.com/office/drawing/2014/main" id="{A6F43C43-0DD1-444F-B0B6-F7CE7FB73947}"/>
              </a:ext>
            </a:extLst>
          </p:cNvPr>
          <p:cNvSpPr txBox="1"/>
          <p:nvPr/>
        </p:nvSpPr>
        <p:spPr>
          <a:xfrm>
            <a:off x="2665675" y="6047308"/>
            <a:ext cx="3544134" cy="584134"/>
          </a:xfrm>
          <a:prstGeom prst="rect">
            <a:avLst/>
          </a:prstGeom>
          <a:ln w="19812">
            <a:solidFill>
              <a:srgbClr val="C00000"/>
            </a:solidFill>
          </a:ln>
        </p:spPr>
        <p:txBody>
          <a:bodyPr vert="horz" wrap="square" lIns="0" tIns="29845" rIns="0" bIns="0" rtlCol="0">
            <a:spAutoFit/>
          </a:bodyPr>
          <a:lstStyle>
            <a:defPPr>
              <a:defRPr lang="zh-CN"/>
            </a:defPPr>
            <a:lvl1pPr marR="45085" algn="ctr">
              <a:lnSpc>
                <a:spcPct val="100000"/>
              </a:lnSpc>
              <a:spcBef>
                <a:spcPts val="235"/>
              </a:spcBef>
              <a:defRPr spc="-10">
                <a:solidFill>
                  <a:srgbClr val="C00000"/>
                </a:solidFill>
                <a:latin typeface="Calibri"/>
                <a:cs typeface="Calibri"/>
              </a:defRPr>
            </a:lvl1pPr>
          </a:lstStyle>
          <a:p>
            <a:r>
              <a:rPr lang="en-US" dirty="0">
                <a:latin typeface="Palatino"/>
              </a:rPr>
              <a:t>J</a:t>
            </a:r>
            <a:r>
              <a:rPr dirty="0">
                <a:latin typeface="Palatino"/>
              </a:rPr>
              <a:t>ust keep </a:t>
            </a:r>
            <a:r>
              <a:rPr lang="en-US" altLang="zh-CN" i="1" dirty="0">
                <a:latin typeface="Palatino"/>
              </a:rPr>
              <a:t>K </a:t>
            </a:r>
            <a:r>
              <a:rPr lang="en-US" altLang="zh-CN" dirty="0">
                <a:latin typeface="Palatino"/>
              </a:rPr>
              <a:t>words</a:t>
            </a:r>
            <a:r>
              <a:rPr dirty="0">
                <a:latin typeface="Palatino"/>
              </a:rPr>
              <a:t> with highest scores</a:t>
            </a:r>
          </a:p>
        </p:txBody>
      </p:sp>
      <p:sp>
        <p:nvSpPr>
          <p:cNvPr id="42" name="文本框 81">
            <a:extLst>
              <a:ext uri="{FF2B5EF4-FFF2-40B4-BE49-F238E27FC236}">
                <a16:creationId xmlns:a16="http://schemas.microsoft.com/office/drawing/2014/main" id="{CED01B8F-4FFE-1643-A5E1-57CABB47CAD3}"/>
              </a:ext>
            </a:extLst>
          </p:cNvPr>
          <p:cNvSpPr txBox="1"/>
          <p:nvPr/>
        </p:nvSpPr>
        <p:spPr>
          <a:xfrm>
            <a:off x="339663" y="216205"/>
            <a:ext cx="7351643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3600" b="1" dirty="0">
                <a:latin typeface="Palatino"/>
              </a:rPr>
              <a:t>Beam Search</a:t>
            </a:r>
          </a:p>
        </p:txBody>
      </p:sp>
    </p:spTree>
    <p:extLst>
      <p:ext uri="{BB962C8B-B14F-4D97-AF65-F5344CB8AC3E}">
        <p14:creationId xmlns:p14="http://schemas.microsoft.com/office/powerpoint/2010/main" val="959211302"/>
      </p:ext>
    </p:extLst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灯片编号占位符 1">
            <a:extLst>
              <a:ext uri="{FF2B5EF4-FFF2-40B4-BE49-F238E27FC236}">
                <a16:creationId xmlns:a16="http://schemas.microsoft.com/office/drawing/2014/main" id="{A7F5B91A-F9F6-43EA-8B18-78F0970A092B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1D8FA19-E13B-4121-8BBF-5D41F5A04330}" type="slidenum">
              <a:rPr lang="zh-CN" altLang="en-US" smtClean="0"/>
              <a:t>34</a:t>
            </a:fld>
            <a:endParaRPr lang="zh-CN" altLang="en-US"/>
          </a:p>
        </p:txBody>
      </p:sp>
      <p:sp>
        <p:nvSpPr>
          <p:cNvPr id="4" name="object 4">
            <a:extLst>
              <a:ext uri="{FF2B5EF4-FFF2-40B4-BE49-F238E27FC236}">
                <a16:creationId xmlns:a16="http://schemas.microsoft.com/office/drawing/2014/main" id="{2C08F559-D2FA-48C5-A054-67544614DB86}"/>
              </a:ext>
            </a:extLst>
          </p:cNvPr>
          <p:cNvSpPr txBox="1"/>
          <p:nvPr/>
        </p:nvSpPr>
        <p:spPr>
          <a:xfrm>
            <a:off x="4046218" y="2780060"/>
            <a:ext cx="1117600" cy="337912"/>
          </a:xfrm>
          <a:prstGeom prst="rect">
            <a:avLst/>
          </a:prstGeom>
          <a:ln w="9144">
            <a:solidFill>
              <a:srgbClr val="000000"/>
            </a:solidFill>
          </a:ln>
        </p:spPr>
        <p:txBody>
          <a:bodyPr vert="horz" wrap="square" lIns="0" tIns="29844" rIns="0" bIns="0" rtlCol="0">
            <a:spAutoFit/>
          </a:bodyPr>
          <a:lstStyle/>
          <a:p>
            <a:pPr algn="ctr">
              <a:spcBef>
                <a:spcPts val="234"/>
              </a:spcBef>
            </a:pPr>
            <a:r>
              <a:rPr lang="en-US" sz="2000" i="1" spc="-5" dirty="0">
                <a:latin typeface="Palatino"/>
                <a:cs typeface="Calibri"/>
              </a:rPr>
              <a:t>love</a:t>
            </a:r>
            <a:endParaRPr sz="2000" dirty="0">
              <a:latin typeface="Palatino"/>
              <a:cs typeface="Calibri"/>
            </a:endParaRPr>
          </a:p>
        </p:txBody>
      </p:sp>
      <p:sp>
        <p:nvSpPr>
          <p:cNvPr id="5" name="object 5">
            <a:extLst>
              <a:ext uri="{FF2B5EF4-FFF2-40B4-BE49-F238E27FC236}">
                <a16:creationId xmlns:a16="http://schemas.microsoft.com/office/drawing/2014/main" id="{B11AC218-8C52-49DC-B04A-1F8CCB76691F}"/>
              </a:ext>
            </a:extLst>
          </p:cNvPr>
          <p:cNvSpPr txBox="1"/>
          <p:nvPr/>
        </p:nvSpPr>
        <p:spPr>
          <a:xfrm>
            <a:off x="4046218" y="3305840"/>
            <a:ext cx="1117600" cy="338554"/>
          </a:xfrm>
          <a:prstGeom prst="rect">
            <a:avLst/>
          </a:prstGeom>
          <a:ln w="9144">
            <a:solidFill>
              <a:srgbClr val="000000"/>
            </a:solidFill>
          </a:ln>
        </p:spPr>
        <p:txBody>
          <a:bodyPr vert="horz" wrap="square" lIns="0" tIns="30480" rIns="0" bIns="0" rtlCol="0">
            <a:spAutoFit/>
          </a:bodyPr>
          <a:lstStyle/>
          <a:p>
            <a:pPr algn="ctr">
              <a:spcBef>
                <a:spcPts val="240"/>
              </a:spcBef>
            </a:pPr>
            <a:r>
              <a:rPr lang="en-US" sz="2000" i="1" spc="-5" dirty="0">
                <a:latin typeface="Palatino"/>
                <a:cs typeface="Calibri"/>
              </a:rPr>
              <a:t>hit</a:t>
            </a:r>
            <a:endParaRPr sz="2000" dirty="0">
              <a:latin typeface="Palatino"/>
              <a:cs typeface="Calibri"/>
            </a:endParaRPr>
          </a:p>
        </p:txBody>
      </p:sp>
      <p:sp>
        <p:nvSpPr>
          <p:cNvPr id="6" name="object 6">
            <a:extLst>
              <a:ext uri="{FF2B5EF4-FFF2-40B4-BE49-F238E27FC236}">
                <a16:creationId xmlns:a16="http://schemas.microsoft.com/office/drawing/2014/main" id="{0332E7BC-7AA2-4E91-A24C-6B927D802A06}"/>
              </a:ext>
            </a:extLst>
          </p:cNvPr>
          <p:cNvSpPr txBox="1"/>
          <p:nvPr/>
        </p:nvSpPr>
        <p:spPr>
          <a:xfrm>
            <a:off x="4046218" y="4636291"/>
            <a:ext cx="1117600" cy="338554"/>
          </a:xfrm>
          <a:prstGeom prst="rect">
            <a:avLst/>
          </a:prstGeom>
          <a:ln w="9144">
            <a:solidFill>
              <a:srgbClr val="000000"/>
            </a:solidFill>
          </a:ln>
        </p:spPr>
        <p:txBody>
          <a:bodyPr vert="horz" wrap="square" lIns="0" tIns="30480" rIns="0" bIns="0" rtlCol="0">
            <a:spAutoFit/>
          </a:bodyPr>
          <a:lstStyle/>
          <a:p>
            <a:pPr marL="352425">
              <a:spcBef>
                <a:spcPts val="240"/>
              </a:spcBef>
            </a:pPr>
            <a:r>
              <a:rPr lang="en-US" sz="2000" i="1" dirty="0">
                <a:latin typeface="Palatino"/>
                <a:cs typeface="Calibri"/>
              </a:rPr>
              <a:t>like</a:t>
            </a:r>
            <a:endParaRPr sz="2000" dirty="0">
              <a:latin typeface="Palatino"/>
              <a:cs typeface="Calibri"/>
            </a:endParaRPr>
          </a:p>
        </p:txBody>
      </p:sp>
      <p:sp>
        <p:nvSpPr>
          <p:cNvPr id="7" name="object 7">
            <a:extLst>
              <a:ext uri="{FF2B5EF4-FFF2-40B4-BE49-F238E27FC236}">
                <a16:creationId xmlns:a16="http://schemas.microsoft.com/office/drawing/2014/main" id="{179963C5-93F0-4230-9149-EC0667B1EA48}"/>
              </a:ext>
            </a:extLst>
          </p:cNvPr>
          <p:cNvSpPr txBox="1"/>
          <p:nvPr/>
        </p:nvSpPr>
        <p:spPr>
          <a:xfrm>
            <a:off x="4046218" y="5162072"/>
            <a:ext cx="1117600" cy="339195"/>
          </a:xfrm>
          <a:prstGeom prst="rect">
            <a:avLst/>
          </a:prstGeom>
          <a:ln w="9144">
            <a:solidFill>
              <a:srgbClr val="000000"/>
            </a:solidFill>
          </a:ln>
        </p:spPr>
        <p:txBody>
          <a:bodyPr vert="horz" wrap="square" lIns="0" tIns="31115" rIns="0" bIns="0" rtlCol="0">
            <a:spAutoFit/>
          </a:bodyPr>
          <a:lstStyle/>
          <a:p>
            <a:pPr algn="ctr">
              <a:spcBef>
                <a:spcPts val="245"/>
              </a:spcBef>
            </a:pPr>
            <a:r>
              <a:rPr sz="2000" i="1" spc="-5" dirty="0">
                <a:latin typeface="Palatino"/>
                <a:cs typeface="Calibri"/>
              </a:rPr>
              <a:t>g</a:t>
            </a:r>
            <a:r>
              <a:rPr lang="en-US" sz="2000" i="1" spc="-5" dirty="0">
                <a:latin typeface="Palatino"/>
                <a:cs typeface="Calibri"/>
              </a:rPr>
              <a:t>e</a:t>
            </a:r>
            <a:r>
              <a:rPr sz="2000" i="1" spc="-5" dirty="0">
                <a:latin typeface="Palatino"/>
                <a:cs typeface="Calibri"/>
              </a:rPr>
              <a:t>t</a:t>
            </a:r>
            <a:endParaRPr sz="2000" dirty="0">
              <a:latin typeface="Palatino"/>
              <a:cs typeface="Calibri"/>
            </a:endParaRPr>
          </a:p>
        </p:txBody>
      </p:sp>
      <p:sp>
        <p:nvSpPr>
          <p:cNvPr id="8" name="object 8">
            <a:extLst>
              <a:ext uri="{FF2B5EF4-FFF2-40B4-BE49-F238E27FC236}">
                <a16:creationId xmlns:a16="http://schemas.microsoft.com/office/drawing/2014/main" id="{53B23B69-C4CD-41FF-B81D-6B07E518E9C1}"/>
              </a:ext>
            </a:extLst>
          </p:cNvPr>
          <p:cNvSpPr/>
          <p:nvPr/>
        </p:nvSpPr>
        <p:spPr>
          <a:xfrm>
            <a:off x="3649470" y="2997993"/>
            <a:ext cx="397510" cy="271145"/>
          </a:xfrm>
          <a:custGeom>
            <a:avLst/>
            <a:gdLst/>
            <a:ahLst/>
            <a:cxnLst/>
            <a:rect l="l" t="t" r="r" b="b"/>
            <a:pathLst>
              <a:path w="397510" h="271145">
                <a:moveTo>
                  <a:pt x="330573" y="37337"/>
                </a:moveTo>
                <a:lnTo>
                  <a:pt x="0" y="260223"/>
                </a:lnTo>
                <a:lnTo>
                  <a:pt x="7112" y="270763"/>
                </a:lnTo>
                <a:lnTo>
                  <a:pt x="337695" y="47872"/>
                </a:lnTo>
                <a:lnTo>
                  <a:pt x="330573" y="37337"/>
                </a:lnTo>
                <a:close/>
              </a:path>
              <a:path w="397510" h="271145">
                <a:moveTo>
                  <a:pt x="380303" y="30225"/>
                </a:moveTo>
                <a:lnTo>
                  <a:pt x="341122" y="30225"/>
                </a:lnTo>
                <a:lnTo>
                  <a:pt x="348234" y="40767"/>
                </a:lnTo>
                <a:lnTo>
                  <a:pt x="337695" y="47872"/>
                </a:lnTo>
                <a:lnTo>
                  <a:pt x="355472" y="74168"/>
                </a:lnTo>
                <a:lnTo>
                  <a:pt x="380303" y="30225"/>
                </a:lnTo>
                <a:close/>
              </a:path>
              <a:path w="397510" h="271145">
                <a:moveTo>
                  <a:pt x="341122" y="30225"/>
                </a:moveTo>
                <a:lnTo>
                  <a:pt x="330573" y="37337"/>
                </a:lnTo>
                <a:lnTo>
                  <a:pt x="337695" y="47872"/>
                </a:lnTo>
                <a:lnTo>
                  <a:pt x="348234" y="40767"/>
                </a:lnTo>
                <a:lnTo>
                  <a:pt x="341122" y="30225"/>
                </a:lnTo>
                <a:close/>
              </a:path>
              <a:path w="397510" h="271145">
                <a:moveTo>
                  <a:pt x="397383" y="0"/>
                </a:moveTo>
                <a:lnTo>
                  <a:pt x="312801" y="11049"/>
                </a:lnTo>
                <a:lnTo>
                  <a:pt x="330573" y="37337"/>
                </a:lnTo>
                <a:lnTo>
                  <a:pt x="341122" y="30225"/>
                </a:lnTo>
                <a:lnTo>
                  <a:pt x="380303" y="30225"/>
                </a:lnTo>
                <a:lnTo>
                  <a:pt x="39738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>
              <a:latin typeface="Palatino"/>
            </a:endParaRPr>
          </a:p>
        </p:txBody>
      </p:sp>
      <p:sp>
        <p:nvSpPr>
          <p:cNvPr id="9" name="object 9">
            <a:extLst>
              <a:ext uri="{FF2B5EF4-FFF2-40B4-BE49-F238E27FC236}">
                <a16:creationId xmlns:a16="http://schemas.microsoft.com/office/drawing/2014/main" id="{BB13668D-1EBA-4F78-BE60-63D307E60755}"/>
              </a:ext>
            </a:extLst>
          </p:cNvPr>
          <p:cNvSpPr/>
          <p:nvPr/>
        </p:nvSpPr>
        <p:spPr>
          <a:xfrm>
            <a:off x="3649470" y="3257834"/>
            <a:ext cx="397510" cy="266700"/>
          </a:xfrm>
          <a:custGeom>
            <a:avLst/>
            <a:gdLst/>
            <a:ahLst/>
            <a:cxnLst/>
            <a:rect l="l" t="t" r="r" b="b"/>
            <a:pathLst>
              <a:path w="397510" h="266700">
                <a:moveTo>
                  <a:pt x="330300" y="229596"/>
                </a:moveTo>
                <a:lnTo>
                  <a:pt x="312801" y="256031"/>
                </a:lnTo>
                <a:lnTo>
                  <a:pt x="397383" y="266318"/>
                </a:lnTo>
                <a:lnTo>
                  <a:pt x="380247" y="236600"/>
                </a:lnTo>
                <a:lnTo>
                  <a:pt x="340868" y="236600"/>
                </a:lnTo>
                <a:lnTo>
                  <a:pt x="330300" y="229596"/>
                </a:lnTo>
                <a:close/>
              </a:path>
              <a:path w="397510" h="266700">
                <a:moveTo>
                  <a:pt x="337340" y="218962"/>
                </a:moveTo>
                <a:lnTo>
                  <a:pt x="330300" y="229596"/>
                </a:lnTo>
                <a:lnTo>
                  <a:pt x="340868" y="236600"/>
                </a:lnTo>
                <a:lnTo>
                  <a:pt x="347853" y="225932"/>
                </a:lnTo>
                <a:lnTo>
                  <a:pt x="337340" y="218962"/>
                </a:lnTo>
                <a:close/>
              </a:path>
              <a:path w="397510" h="266700">
                <a:moveTo>
                  <a:pt x="354838" y="192531"/>
                </a:moveTo>
                <a:lnTo>
                  <a:pt x="337340" y="218962"/>
                </a:lnTo>
                <a:lnTo>
                  <a:pt x="347853" y="225932"/>
                </a:lnTo>
                <a:lnTo>
                  <a:pt x="340868" y="236600"/>
                </a:lnTo>
                <a:lnTo>
                  <a:pt x="380247" y="236600"/>
                </a:lnTo>
                <a:lnTo>
                  <a:pt x="354838" y="192531"/>
                </a:lnTo>
                <a:close/>
              </a:path>
              <a:path w="397510" h="266700">
                <a:moveTo>
                  <a:pt x="7112" y="0"/>
                </a:moveTo>
                <a:lnTo>
                  <a:pt x="0" y="10667"/>
                </a:lnTo>
                <a:lnTo>
                  <a:pt x="330300" y="229596"/>
                </a:lnTo>
                <a:lnTo>
                  <a:pt x="337340" y="218962"/>
                </a:lnTo>
                <a:lnTo>
                  <a:pt x="711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>
              <a:latin typeface="Palatino"/>
            </a:endParaRPr>
          </a:p>
        </p:txBody>
      </p:sp>
      <p:sp>
        <p:nvSpPr>
          <p:cNvPr id="10" name="object 10">
            <a:extLst>
              <a:ext uri="{FF2B5EF4-FFF2-40B4-BE49-F238E27FC236}">
                <a16:creationId xmlns:a16="http://schemas.microsoft.com/office/drawing/2014/main" id="{3E19664E-1BE9-4B99-8717-189446A6994B}"/>
              </a:ext>
            </a:extLst>
          </p:cNvPr>
          <p:cNvSpPr/>
          <p:nvPr/>
        </p:nvSpPr>
        <p:spPr>
          <a:xfrm>
            <a:off x="3649470" y="4854224"/>
            <a:ext cx="397510" cy="277495"/>
          </a:xfrm>
          <a:custGeom>
            <a:avLst/>
            <a:gdLst/>
            <a:ahLst/>
            <a:cxnLst/>
            <a:rect l="l" t="t" r="r" b="b"/>
            <a:pathLst>
              <a:path w="397510" h="277495">
                <a:moveTo>
                  <a:pt x="331039" y="38098"/>
                </a:moveTo>
                <a:lnTo>
                  <a:pt x="0" y="267081"/>
                </a:lnTo>
                <a:lnTo>
                  <a:pt x="7112" y="277494"/>
                </a:lnTo>
                <a:lnTo>
                  <a:pt x="338257" y="48524"/>
                </a:lnTo>
                <a:lnTo>
                  <a:pt x="331039" y="38098"/>
                </a:lnTo>
                <a:close/>
              </a:path>
              <a:path w="397510" h="277495">
                <a:moveTo>
                  <a:pt x="380430" y="30861"/>
                </a:moveTo>
                <a:lnTo>
                  <a:pt x="341503" y="30861"/>
                </a:lnTo>
                <a:lnTo>
                  <a:pt x="348741" y="41275"/>
                </a:lnTo>
                <a:lnTo>
                  <a:pt x="338257" y="48524"/>
                </a:lnTo>
                <a:lnTo>
                  <a:pt x="356362" y="74675"/>
                </a:lnTo>
                <a:lnTo>
                  <a:pt x="380430" y="30861"/>
                </a:lnTo>
                <a:close/>
              </a:path>
              <a:path w="397510" h="277495">
                <a:moveTo>
                  <a:pt x="341503" y="30861"/>
                </a:moveTo>
                <a:lnTo>
                  <a:pt x="331039" y="38098"/>
                </a:lnTo>
                <a:lnTo>
                  <a:pt x="338257" y="48524"/>
                </a:lnTo>
                <a:lnTo>
                  <a:pt x="348741" y="41275"/>
                </a:lnTo>
                <a:lnTo>
                  <a:pt x="341503" y="30861"/>
                </a:lnTo>
                <a:close/>
              </a:path>
              <a:path w="397510" h="277495">
                <a:moveTo>
                  <a:pt x="397383" y="0"/>
                </a:moveTo>
                <a:lnTo>
                  <a:pt x="312928" y="11937"/>
                </a:lnTo>
                <a:lnTo>
                  <a:pt x="331039" y="38098"/>
                </a:lnTo>
                <a:lnTo>
                  <a:pt x="341503" y="30861"/>
                </a:lnTo>
                <a:lnTo>
                  <a:pt x="380430" y="30861"/>
                </a:lnTo>
                <a:lnTo>
                  <a:pt x="39738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>
              <a:latin typeface="Palatino"/>
            </a:endParaRPr>
          </a:p>
        </p:txBody>
      </p:sp>
      <p:sp>
        <p:nvSpPr>
          <p:cNvPr id="11" name="object 11">
            <a:extLst>
              <a:ext uri="{FF2B5EF4-FFF2-40B4-BE49-F238E27FC236}">
                <a16:creationId xmlns:a16="http://schemas.microsoft.com/office/drawing/2014/main" id="{C92B8045-A981-44A7-B2B3-A96E784A6205}"/>
              </a:ext>
            </a:extLst>
          </p:cNvPr>
          <p:cNvSpPr/>
          <p:nvPr/>
        </p:nvSpPr>
        <p:spPr>
          <a:xfrm>
            <a:off x="3649597" y="5121686"/>
            <a:ext cx="397510" cy="259715"/>
          </a:xfrm>
          <a:custGeom>
            <a:avLst/>
            <a:gdLst/>
            <a:ahLst/>
            <a:cxnLst/>
            <a:rect l="l" t="t" r="r" b="b"/>
            <a:pathLst>
              <a:path w="397510" h="259714">
                <a:moveTo>
                  <a:pt x="329744" y="223648"/>
                </a:moveTo>
                <a:lnTo>
                  <a:pt x="312546" y="250316"/>
                </a:lnTo>
                <a:lnTo>
                  <a:pt x="397256" y="259587"/>
                </a:lnTo>
                <a:lnTo>
                  <a:pt x="380017" y="230504"/>
                </a:lnTo>
                <a:lnTo>
                  <a:pt x="340360" y="230504"/>
                </a:lnTo>
                <a:lnTo>
                  <a:pt x="329744" y="223648"/>
                </a:lnTo>
                <a:close/>
              </a:path>
              <a:path w="397510" h="259714">
                <a:moveTo>
                  <a:pt x="336653" y="212933"/>
                </a:moveTo>
                <a:lnTo>
                  <a:pt x="329744" y="223648"/>
                </a:lnTo>
                <a:lnTo>
                  <a:pt x="340360" y="230504"/>
                </a:lnTo>
                <a:lnTo>
                  <a:pt x="347344" y="219836"/>
                </a:lnTo>
                <a:lnTo>
                  <a:pt x="336653" y="212933"/>
                </a:lnTo>
                <a:close/>
              </a:path>
              <a:path w="397510" h="259714">
                <a:moveTo>
                  <a:pt x="353821" y="186308"/>
                </a:moveTo>
                <a:lnTo>
                  <a:pt x="336653" y="212933"/>
                </a:lnTo>
                <a:lnTo>
                  <a:pt x="347344" y="219836"/>
                </a:lnTo>
                <a:lnTo>
                  <a:pt x="340360" y="230504"/>
                </a:lnTo>
                <a:lnTo>
                  <a:pt x="380017" y="230504"/>
                </a:lnTo>
                <a:lnTo>
                  <a:pt x="353821" y="186308"/>
                </a:lnTo>
                <a:close/>
              </a:path>
              <a:path w="397510" h="259714">
                <a:moveTo>
                  <a:pt x="6857" y="0"/>
                </a:moveTo>
                <a:lnTo>
                  <a:pt x="0" y="10668"/>
                </a:lnTo>
                <a:lnTo>
                  <a:pt x="329744" y="223648"/>
                </a:lnTo>
                <a:lnTo>
                  <a:pt x="336653" y="212933"/>
                </a:lnTo>
                <a:lnTo>
                  <a:pt x="685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>
              <a:latin typeface="Palatino"/>
            </a:endParaRPr>
          </a:p>
        </p:txBody>
      </p:sp>
      <p:sp>
        <p:nvSpPr>
          <p:cNvPr id="12" name="object 12">
            <a:extLst>
              <a:ext uri="{FF2B5EF4-FFF2-40B4-BE49-F238E27FC236}">
                <a16:creationId xmlns:a16="http://schemas.microsoft.com/office/drawing/2014/main" id="{9A162104-EC0A-4E0B-B524-52F387497654}"/>
              </a:ext>
            </a:extLst>
          </p:cNvPr>
          <p:cNvSpPr/>
          <p:nvPr/>
        </p:nvSpPr>
        <p:spPr>
          <a:xfrm>
            <a:off x="5501639" y="2484405"/>
            <a:ext cx="1117600" cy="436245"/>
          </a:xfrm>
          <a:custGeom>
            <a:avLst/>
            <a:gdLst/>
            <a:ahLst/>
            <a:cxnLst/>
            <a:rect l="l" t="t" r="r" b="b"/>
            <a:pathLst>
              <a:path w="1117600" h="436244">
                <a:moveTo>
                  <a:pt x="0" y="435863"/>
                </a:moveTo>
                <a:lnTo>
                  <a:pt x="1117091" y="435863"/>
                </a:lnTo>
                <a:lnTo>
                  <a:pt x="1117091" y="0"/>
                </a:lnTo>
                <a:lnTo>
                  <a:pt x="0" y="0"/>
                </a:lnTo>
                <a:lnTo>
                  <a:pt x="0" y="435863"/>
                </a:lnTo>
                <a:close/>
              </a:path>
            </a:pathLst>
          </a:custGeom>
          <a:ln w="914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>
              <a:latin typeface="Palatino"/>
            </a:endParaRPr>
          </a:p>
        </p:txBody>
      </p:sp>
      <p:sp>
        <p:nvSpPr>
          <p:cNvPr id="13" name="object 13">
            <a:extLst>
              <a:ext uri="{FF2B5EF4-FFF2-40B4-BE49-F238E27FC236}">
                <a16:creationId xmlns:a16="http://schemas.microsoft.com/office/drawing/2014/main" id="{155B2A69-B866-4073-AA81-E7F7DDE34709}"/>
              </a:ext>
            </a:extLst>
          </p:cNvPr>
          <p:cNvSpPr txBox="1"/>
          <p:nvPr/>
        </p:nvSpPr>
        <p:spPr>
          <a:xfrm>
            <a:off x="5850010" y="2575083"/>
            <a:ext cx="589788" cy="321242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spcBef>
                <a:spcPts val="105"/>
              </a:spcBef>
            </a:pPr>
            <a:r>
              <a:rPr lang="en-US" sz="2000" i="1" dirty="0">
                <a:latin typeface="Palatino"/>
                <a:cs typeface="Calibri"/>
              </a:rPr>
              <a:t>NLP</a:t>
            </a:r>
            <a:endParaRPr sz="2000" dirty="0">
              <a:latin typeface="Palatino"/>
              <a:cs typeface="Calibri"/>
            </a:endParaRPr>
          </a:p>
        </p:txBody>
      </p:sp>
      <p:sp>
        <p:nvSpPr>
          <p:cNvPr id="14" name="object 14">
            <a:extLst>
              <a:ext uri="{FF2B5EF4-FFF2-40B4-BE49-F238E27FC236}">
                <a16:creationId xmlns:a16="http://schemas.microsoft.com/office/drawing/2014/main" id="{AF8F441D-5176-4562-9514-DE7F4CD03196}"/>
              </a:ext>
            </a:extLst>
          </p:cNvPr>
          <p:cNvSpPr/>
          <p:nvPr/>
        </p:nvSpPr>
        <p:spPr>
          <a:xfrm>
            <a:off x="5501639" y="3011708"/>
            <a:ext cx="1117600" cy="436245"/>
          </a:xfrm>
          <a:custGeom>
            <a:avLst/>
            <a:gdLst/>
            <a:ahLst/>
            <a:cxnLst/>
            <a:rect l="l" t="t" r="r" b="b"/>
            <a:pathLst>
              <a:path w="1117600" h="436245">
                <a:moveTo>
                  <a:pt x="0" y="435863"/>
                </a:moveTo>
                <a:lnTo>
                  <a:pt x="1117091" y="435863"/>
                </a:lnTo>
                <a:lnTo>
                  <a:pt x="1117091" y="0"/>
                </a:lnTo>
                <a:lnTo>
                  <a:pt x="0" y="0"/>
                </a:lnTo>
                <a:lnTo>
                  <a:pt x="0" y="435863"/>
                </a:lnTo>
                <a:close/>
              </a:path>
            </a:pathLst>
          </a:custGeom>
          <a:ln w="914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>
              <a:latin typeface="Palatino"/>
            </a:endParaRPr>
          </a:p>
        </p:txBody>
      </p:sp>
      <p:sp>
        <p:nvSpPr>
          <p:cNvPr id="15" name="object 15">
            <a:extLst>
              <a:ext uri="{FF2B5EF4-FFF2-40B4-BE49-F238E27FC236}">
                <a16:creationId xmlns:a16="http://schemas.microsoft.com/office/drawing/2014/main" id="{D6D023DD-7474-4D8A-9F54-5DC401D05DEA}"/>
              </a:ext>
            </a:extLst>
          </p:cNvPr>
          <p:cNvSpPr txBox="1"/>
          <p:nvPr/>
        </p:nvSpPr>
        <p:spPr>
          <a:xfrm>
            <a:off x="5762403" y="3059464"/>
            <a:ext cx="692279" cy="321242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spcBef>
                <a:spcPts val="105"/>
              </a:spcBef>
            </a:pPr>
            <a:r>
              <a:rPr lang="en-US" sz="2000" i="1" spc="-5" dirty="0">
                <a:latin typeface="Palatino"/>
                <a:cs typeface="Calibri"/>
              </a:rPr>
              <a:t>study</a:t>
            </a:r>
            <a:endParaRPr sz="2000" dirty="0">
              <a:latin typeface="Palatino"/>
              <a:cs typeface="Calibri"/>
            </a:endParaRPr>
          </a:p>
        </p:txBody>
      </p:sp>
      <p:sp>
        <p:nvSpPr>
          <p:cNvPr id="16" name="object 16">
            <a:extLst>
              <a:ext uri="{FF2B5EF4-FFF2-40B4-BE49-F238E27FC236}">
                <a16:creationId xmlns:a16="http://schemas.microsoft.com/office/drawing/2014/main" id="{967CB186-FBBA-4971-AE4B-91DE963B3552}"/>
              </a:ext>
            </a:extLst>
          </p:cNvPr>
          <p:cNvSpPr/>
          <p:nvPr/>
        </p:nvSpPr>
        <p:spPr>
          <a:xfrm>
            <a:off x="5501639" y="4368068"/>
            <a:ext cx="1117600" cy="436245"/>
          </a:xfrm>
          <a:custGeom>
            <a:avLst/>
            <a:gdLst/>
            <a:ahLst/>
            <a:cxnLst/>
            <a:rect l="l" t="t" r="r" b="b"/>
            <a:pathLst>
              <a:path w="1117600" h="436245">
                <a:moveTo>
                  <a:pt x="0" y="435863"/>
                </a:moveTo>
                <a:lnTo>
                  <a:pt x="1117091" y="435863"/>
                </a:lnTo>
                <a:lnTo>
                  <a:pt x="1117091" y="0"/>
                </a:lnTo>
                <a:lnTo>
                  <a:pt x="0" y="0"/>
                </a:lnTo>
                <a:lnTo>
                  <a:pt x="0" y="435863"/>
                </a:lnTo>
                <a:close/>
              </a:path>
            </a:pathLst>
          </a:custGeom>
          <a:ln w="914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>
              <a:latin typeface="Palatino"/>
            </a:endParaRPr>
          </a:p>
        </p:txBody>
      </p:sp>
      <p:sp>
        <p:nvSpPr>
          <p:cNvPr id="17" name="object 17">
            <a:extLst>
              <a:ext uri="{FF2B5EF4-FFF2-40B4-BE49-F238E27FC236}">
                <a16:creationId xmlns:a16="http://schemas.microsoft.com/office/drawing/2014/main" id="{381D4FDB-25B6-45C6-A479-62452E8A98CD}"/>
              </a:ext>
            </a:extLst>
          </p:cNvPr>
          <p:cNvSpPr txBox="1"/>
          <p:nvPr/>
        </p:nvSpPr>
        <p:spPr>
          <a:xfrm>
            <a:off x="5909818" y="4385214"/>
            <a:ext cx="300355" cy="3308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lang="en-US" sz="2000" i="1" spc="-5" dirty="0">
                <a:solidFill>
                  <a:srgbClr val="00B050"/>
                </a:solidFill>
                <a:latin typeface="Palatino"/>
                <a:cs typeface="Calibri"/>
              </a:rPr>
              <a:t>to</a:t>
            </a:r>
            <a:endParaRPr sz="2000" dirty="0">
              <a:solidFill>
                <a:srgbClr val="00B050"/>
              </a:solidFill>
              <a:latin typeface="Palatino"/>
              <a:cs typeface="Calibri"/>
            </a:endParaRPr>
          </a:p>
        </p:txBody>
      </p:sp>
      <p:sp>
        <p:nvSpPr>
          <p:cNvPr id="18" name="object 18">
            <a:extLst>
              <a:ext uri="{FF2B5EF4-FFF2-40B4-BE49-F238E27FC236}">
                <a16:creationId xmlns:a16="http://schemas.microsoft.com/office/drawing/2014/main" id="{DF9A0057-3B2F-4BB5-89ED-D00E88E95E57}"/>
              </a:ext>
            </a:extLst>
          </p:cNvPr>
          <p:cNvSpPr/>
          <p:nvPr/>
        </p:nvSpPr>
        <p:spPr>
          <a:xfrm>
            <a:off x="5501639" y="4893848"/>
            <a:ext cx="1117600" cy="436245"/>
          </a:xfrm>
          <a:custGeom>
            <a:avLst/>
            <a:gdLst/>
            <a:ahLst/>
            <a:cxnLst/>
            <a:rect l="l" t="t" r="r" b="b"/>
            <a:pathLst>
              <a:path w="1117600" h="436245">
                <a:moveTo>
                  <a:pt x="0" y="435863"/>
                </a:moveTo>
                <a:lnTo>
                  <a:pt x="1117091" y="435863"/>
                </a:lnTo>
                <a:lnTo>
                  <a:pt x="1117091" y="0"/>
                </a:lnTo>
                <a:lnTo>
                  <a:pt x="0" y="0"/>
                </a:lnTo>
                <a:lnTo>
                  <a:pt x="0" y="435863"/>
                </a:lnTo>
                <a:close/>
              </a:path>
            </a:pathLst>
          </a:custGeom>
          <a:ln w="914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>
              <a:latin typeface="Palatino"/>
            </a:endParaRPr>
          </a:p>
        </p:txBody>
      </p:sp>
      <p:sp>
        <p:nvSpPr>
          <p:cNvPr id="19" name="object 19">
            <a:extLst>
              <a:ext uri="{FF2B5EF4-FFF2-40B4-BE49-F238E27FC236}">
                <a16:creationId xmlns:a16="http://schemas.microsoft.com/office/drawing/2014/main" id="{3260231F-2DB6-4234-9294-5420281161EC}"/>
              </a:ext>
            </a:extLst>
          </p:cNvPr>
          <p:cNvSpPr txBox="1"/>
          <p:nvPr/>
        </p:nvSpPr>
        <p:spPr>
          <a:xfrm>
            <a:off x="5736082" y="4911883"/>
            <a:ext cx="649605" cy="3308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algn="ctr">
              <a:spcBef>
                <a:spcPts val="100"/>
              </a:spcBef>
            </a:pPr>
            <a:r>
              <a:rPr lang="en-US" sz="2000" i="1" spc="-5" dirty="0">
                <a:solidFill>
                  <a:srgbClr val="00B050"/>
                </a:solidFill>
                <a:latin typeface="Palatino"/>
                <a:cs typeface="Calibri"/>
              </a:rPr>
              <a:t>play</a:t>
            </a:r>
            <a:endParaRPr sz="2000" dirty="0">
              <a:solidFill>
                <a:srgbClr val="00B050"/>
              </a:solidFill>
              <a:latin typeface="Palatino"/>
              <a:cs typeface="Calibri"/>
            </a:endParaRPr>
          </a:p>
        </p:txBody>
      </p:sp>
      <p:sp>
        <p:nvSpPr>
          <p:cNvPr id="20" name="object 20">
            <a:extLst>
              <a:ext uri="{FF2B5EF4-FFF2-40B4-BE49-F238E27FC236}">
                <a16:creationId xmlns:a16="http://schemas.microsoft.com/office/drawing/2014/main" id="{0570D913-45A2-4C60-A9BA-B1285B2BC7EC}"/>
              </a:ext>
            </a:extLst>
          </p:cNvPr>
          <p:cNvSpPr/>
          <p:nvPr/>
        </p:nvSpPr>
        <p:spPr>
          <a:xfrm>
            <a:off x="5159120" y="2702335"/>
            <a:ext cx="342265" cy="299720"/>
          </a:xfrm>
          <a:custGeom>
            <a:avLst/>
            <a:gdLst/>
            <a:ahLst/>
            <a:cxnLst/>
            <a:rect l="l" t="t" r="r" b="b"/>
            <a:pathLst>
              <a:path w="342264" h="299719">
                <a:moveTo>
                  <a:pt x="280681" y="45242"/>
                </a:moveTo>
                <a:lnTo>
                  <a:pt x="0" y="289687"/>
                </a:lnTo>
                <a:lnTo>
                  <a:pt x="8382" y="299338"/>
                </a:lnTo>
                <a:lnTo>
                  <a:pt x="289020" y="54809"/>
                </a:lnTo>
                <a:lnTo>
                  <a:pt x="280681" y="45242"/>
                </a:lnTo>
                <a:close/>
              </a:path>
              <a:path w="342264" h="299719">
                <a:moveTo>
                  <a:pt x="327064" y="36956"/>
                </a:moveTo>
                <a:lnTo>
                  <a:pt x="290195" y="36956"/>
                </a:lnTo>
                <a:lnTo>
                  <a:pt x="298577" y="46481"/>
                </a:lnTo>
                <a:lnTo>
                  <a:pt x="289020" y="54809"/>
                </a:lnTo>
                <a:lnTo>
                  <a:pt x="309880" y="78739"/>
                </a:lnTo>
                <a:lnTo>
                  <a:pt x="327064" y="36956"/>
                </a:lnTo>
                <a:close/>
              </a:path>
              <a:path w="342264" h="299719">
                <a:moveTo>
                  <a:pt x="290195" y="36956"/>
                </a:moveTo>
                <a:lnTo>
                  <a:pt x="280681" y="45242"/>
                </a:lnTo>
                <a:lnTo>
                  <a:pt x="289020" y="54809"/>
                </a:lnTo>
                <a:lnTo>
                  <a:pt x="298577" y="46481"/>
                </a:lnTo>
                <a:lnTo>
                  <a:pt x="290195" y="36956"/>
                </a:lnTo>
                <a:close/>
              </a:path>
              <a:path w="342264" h="299719">
                <a:moveTo>
                  <a:pt x="342265" y="0"/>
                </a:moveTo>
                <a:lnTo>
                  <a:pt x="259842" y="21336"/>
                </a:lnTo>
                <a:lnTo>
                  <a:pt x="280681" y="45242"/>
                </a:lnTo>
                <a:lnTo>
                  <a:pt x="290195" y="36956"/>
                </a:lnTo>
                <a:lnTo>
                  <a:pt x="327064" y="36956"/>
                </a:lnTo>
                <a:lnTo>
                  <a:pt x="34226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>
              <a:latin typeface="Palatino"/>
            </a:endParaRPr>
          </a:p>
        </p:txBody>
      </p:sp>
      <p:sp>
        <p:nvSpPr>
          <p:cNvPr id="21" name="object 21">
            <a:extLst>
              <a:ext uri="{FF2B5EF4-FFF2-40B4-BE49-F238E27FC236}">
                <a16:creationId xmlns:a16="http://schemas.microsoft.com/office/drawing/2014/main" id="{61EC2D4D-7F39-4956-8A5A-1AF26753E9BA}"/>
              </a:ext>
            </a:extLst>
          </p:cNvPr>
          <p:cNvSpPr/>
          <p:nvPr/>
        </p:nvSpPr>
        <p:spPr>
          <a:xfrm>
            <a:off x="5159755" y="2992785"/>
            <a:ext cx="341630" cy="237490"/>
          </a:xfrm>
          <a:custGeom>
            <a:avLst/>
            <a:gdLst/>
            <a:ahLst/>
            <a:cxnLst/>
            <a:rect l="l" t="t" r="r" b="b"/>
            <a:pathLst>
              <a:path w="341630" h="237489">
                <a:moveTo>
                  <a:pt x="275233" y="199369"/>
                </a:moveTo>
                <a:lnTo>
                  <a:pt x="257301" y="225551"/>
                </a:lnTo>
                <a:lnTo>
                  <a:pt x="341630" y="237236"/>
                </a:lnTo>
                <a:lnTo>
                  <a:pt x="324613" y="206501"/>
                </a:lnTo>
                <a:lnTo>
                  <a:pt x="285623" y="206501"/>
                </a:lnTo>
                <a:lnTo>
                  <a:pt x="275233" y="199369"/>
                </a:lnTo>
                <a:close/>
              </a:path>
              <a:path w="341630" h="237489">
                <a:moveTo>
                  <a:pt x="282398" y="188907"/>
                </a:moveTo>
                <a:lnTo>
                  <a:pt x="275233" y="199369"/>
                </a:lnTo>
                <a:lnTo>
                  <a:pt x="285623" y="206501"/>
                </a:lnTo>
                <a:lnTo>
                  <a:pt x="292862" y="196087"/>
                </a:lnTo>
                <a:lnTo>
                  <a:pt x="282398" y="188907"/>
                </a:lnTo>
                <a:close/>
              </a:path>
              <a:path w="341630" h="237489">
                <a:moveTo>
                  <a:pt x="300355" y="162687"/>
                </a:moveTo>
                <a:lnTo>
                  <a:pt x="282398" y="188907"/>
                </a:lnTo>
                <a:lnTo>
                  <a:pt x="292862" y="196087"/>
                </a:lnTo>
                <a:lnTo>
                  <a:pt x="285623" y="206501"/>
                </a:lnTo>
                <a:lnTo>
                  <a:pt x="324613" y="206501"/>
                </a:lnTo>
                <a:lnTo>
                  <a:pt x="300355" y="162687"/>
                </a:lnTo>
                <a:close/>
              </a:path>
              <a:path w="341630" h="237489">
                <a:moveTo>
                  <a:pt x="7112" y="0"/>
                </a:moveTo>
                <a:lnTo>
                  <a:pt x="0" y="10413"/>
                </a:lnTo>
                <a:lnTo>
                  <a:pt x="275233" y="199369"/>
                </a:lnTo>
                <a:lnTo>
                  <a:pt x="282398" y="188907"/>
                </a:lnTo>
                <a:lnTo>
                  <a:pt x="711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>
              <a:latin typeface="Palatino"/>
            </a:endParaRPr>
          </a:p>
        </p:txBody>
      </p:sp>
      <p:sp>
        <p:nvSpPr>
          <p:cNvPr id="22" name="object 22">
            <a:extLst>
              <a:ext uri="{FF2B5EF4-FFF2-40B4-BE49-F238E27FC236}">
                <a16:creationId xmlns:a16="http://schemas.microsoft.com/office/drawing/2014/main" id="{751BC86C-81CA-4F05-B25F-7D3144EC4185}"/>
              </a:ext>
            </a:extLst>
          </p:cNvPr>
          <p:cNvSpPr/>
          <p:nvPr/>
        </p:nvSpPr>
        <p:spPr>
          <a:xfrm>
            <a:off x="5159375" y="4586001"/>
            <a:ext cx="342265" cy="273685"/>
          </a:xfrm>
          <a:custGeom>
            <a:avLst/>
            <a:gdLst/>
            <a:ahLst/>
            <a:cxnLst/>
            <a:rect l="l" t="t" r="r" b="b"/>
            <a:pathLst>
              <a:path w="342264" h="273685">
                <a:moveTo>
                  <a:pt x="278341" y="42436"/>
                </a:moveTo>
                <a:lnTo>
                  <a:pt x="0" y="263270"/>
                </a:lnTo>
                <a:lnTo>
                  <a:pt x="7874" y="273176"/>
                </a:lnTo>
                <a:lnTo>
                  <a:pt x="286208" y="52348"/>
                </a:lnTo>
                <a:lnTo>
                  <a:pt x="278341" y="42436"/>
                </a:lnTo>
                <a:close/>
              </a:path>
              <a:path w="342264" h="273685">
                <a:moveTo>
                  <a:pt x="325875" y="34543"/>
                </a:moveTo>
                <a:lnTo>
                  <a:pt x="288290" y="34543"/>
                </a:lnTo>
                <a:lnTo>
                  <a:pt x="296163" y="44450"/>
                </a:lnTo>
                <a:lnTo>
                  <a:pt x="286208" y="52348"/>
                </a:lnTo>
                <a:lnTo>
                  <a:pt x="305943" y="77216"/>
                </a:lnTo>
                <a:lnTo>
                  <a:pt x="325875" y="34543"/>
                </a:lnTo>
                <a:close/>
              </a:path>
              <a:path w="342264" h="273685">
                <a:moveTo>
                  <a:pt x="288290" y="34543"/>
                </a:moveTo>
                <a:lnTo>
                  <a:pt x="278341" y="42436"/>
                </a:lnTo>
                <a:lnTo>
                  <a:pt x="286208" y="52348"/>
                </a:lnTo>
                <a:lnTo>
                  <a:pt x="296163" y="44450"/>
                </a:lnTo>
                <a:lnTo>
                  <a:pt x="288290" y="34543"/>
                </a:lnTo>
                <a:close/>
              </a:path>
              <a:path w="342264" h="273685">
                <a:moveTo>
                  <a:pt x="342011" y="0"/>
                </a:moveTo>
                <a:lnTo>
                  <a:pt x="258572" y="17525"/>
                </a:lnTo>
                <a:lnTo>
                  <a:pt x="278341" y="42436"/>
                </a:lnTo>
                <a:lnTo>
                  <a:pt x="288290" y="34543"/>
                </a:lnTo>
                <a:lnTo>
                  <a:pt x="325875" y="34543"/>
                </a:lnTo>
                <a:lnTo>
                  <a:pt x="34201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>
              <a:latin typeface="Palatino"/>
            </a:endParaRPr>
          </a:p>
        </p:txBody>
      </p:sp>
      <p:sp>
        <p:nvSpPr>
          <p:cNvPr id="23" name="object 23">
            <a:extLst>
              <a:ext uri="{FF2B5EF4-FFF2-40B4-BE49-F238E27FC236}">
                <a16:creationId xmlns:a16="http://schemas.microsoft.com/office/drawing/2014/main" id="{610BF5CB-87F4-4C3E-B792-CB5401758A50}"/>
              </a:ext>
            </a:extLst>
          </p:cNvPr>
          <p:cNvSpPr/>
          <p:nvPr/>
        </p:nvSpPr>
        <p:spPr>
          <a:xfrm>
            <a:off x="5159501" y="4849145"/>
            <a:ext cx="342265" cy="263525"/>
          </a:xfrm>
          <a:custGeom>
            <a:avLst/>
            <a:gdLst/>
            <a:ahLst/>
            <a:cxnLst/>
            <a:rect l="l" t="t" r="r" b="b"/>
            <a:pathLst>
              <a:path w="342264" h="263525">
                <a:moveTo>
                  <a:pt x="277470" y="222184"/>
                </a:moveTo>
                <a:lnTo>
                  <a:pt x="258191" y="247395"/>
                </a:lnTo>
                <a:lnTo>
                  <a:pt x="341884" y="263397"/>
                </a:lnTo>
                <a:lnTo>
                  <a:pt x="325454" y="229869"/>
                </a:lnTo>
                <a:lnTo>
                  <a:pt x="287528" y="229869"/>
                </a:lnTo>
                <a:lnTo>
                  <a:pt x="277470" y="222184"/>
                </a:lnTo>
                <a:close/>
              </a:path>
              <a:path w="342264" h="263525">
                <a:moveTo>
                  <a:pt x="285170" y="212114"/>
                </a:moveTo>
                <a:lnTo>
                  <a:pt x="277470" y="222184"/>
                </a:lnTo>
                <a:lnTo>
                  <a:pt x="287528" y="229869"/>
                </a:lnTo>
                <a:lnTo>
                  <a:pt x="295275" y="219836"/>
                </a:lnTo>
                <a:lnTo>
                  <a:pt x="285170" y="212114"/>
                </a:lnTo>
                <a:close/>
              </a:path>
              <a:path w="342264" h="263525">
                <a:moveTo>
                  <a:pt x="304419" y="186943"/>
                </a:moveTo>
                <a:lnTo>
                  <a:pt x="285170" y="212114"/>
                </a:lnTo>
                <a:lnTo>
                  <a:pt x="295275" y="219836"/>
                </a:lnTo>
                <a:lnTo>
                  <a:pt x="287528" y="229869"/>
                </a:lnTo>
                <a:lnTo>
                  <a:pt x="325454" y="229869"/>
                </a:lnTo>
                <a:lnTo>
                  <a:pt x="304419" y="186943"/>
                </a:lnTo>
                <a:close/>
              </a:path>
              <a:path w="342264" h="263525">
                <a:moveTo>
                  <a:pt x="7620" y="0"/>
                </a:moveTo>
                <a:lnTo>
                  <a:pt x="0" y="10159"/>
                </a:lnTo>
                <a:lnTo>
                  <a:pt x="277470" y="222184"/>
                </a:lnTo>
                <a:lnTo>
                  <a:pt x="285170" y="212114"/>
                </a:lnTo>
                <a:lnTo>
                  <a:pt x="76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>
              <a:latin typeface="Palatino"/>
            </a:endParaRPr>
          </a:p>
        </p:txBody>
      </p:sp>
      <p:sp>
        <p:nvSpPr>
          <p:cNvPr id="24" name="object 24">
            <a:extLst>
              <a:ext uri="{FF2B5EF4-FFF2-40B4-BE49-F238E27FC236}">
                <a16:creationId xmlns:a16="http://schemas.microsoft.com/office/drawing/2014/main" id="{BD30C8A2-664C-475F-A0CE-9323693D1BE8}"/>
              </a:ext>
            </a:extLst>
          </p:cNvPr>
          <p:cNvSpPr txBox="1"/>
          <p:nvPr/>
        </p:nvSpPr>
        <p:spPr>
          <a:xfrm>
            <a:off x="7076313" y="3604897"/>
            <a:ext cx="1117600" cy="337913"/>
          </a:xfrm>
          <a:prstGeom prst="rect">
            <a:avLst/>
          </a:prstGeom>
          <a:ln w="9144">
            <a:solidFill>
              <a:srgbClr val="000000"/>
            </a:solidFill>
          </a:ln>
        </p:spPr>
        <p:txBody>
          <a:bodyPr vert="horz" wrap="square" lIns="0" tIns="29845" rIns="0" bIns="0" rtlCol="0">
            <a:spAutoFit/>
          </a:bodyPr>
          <a:lstStyle/>
          <a:p>
            <a:pPr marL="365125">
              <a:spcBef>
                <a:spcPts val="235"/>
              </a:spcBef>
            </a:pPr>
            <a:r>
              <a:rPr lang="en-US" sz="2000" i="1" dirty="0">
                <a:latin typeface="Palatino"/>
                <a:cs typeface="Calibri"/>
              </a:rPr>
              <a:t>go</a:t>
            </a:r>
            <a:endParaRPr sz="2000" dirty="0">
              <a:latin typeface="Palatino"/>
              <a:cs typeface="Calibri"/>
            </a:endParaRPr>
          </a:p>
        </p:txBody>
      </p:sp>
      <p:sp>
        <p:nvSpPr>
          <p:cNvPr id="25" name="object 25">
            <a:extLst>
              <a:ext uri="{FF2B5EF4-FFF2-40B4-BE49-F238E27FC236}">
                <a16:creationId xmlns:a16="http://schemas.microsoft.com/office/drawing/2014/main" id="{457898A5-CD87-46D3-B6D7-3EC0C2B58169}"/>
              </a:ext>
            </a:extLst>
          </p:cNvPr>
          <p:cNvSpPr txBox="1"/>
          <p:nvPr/>
        </p:nvSpPr>
        <p:spPr>
          <a:xfrm>
            <a:off x="7076313" y="4132201"/>
            <a:ext cx="1117600" cy="337271"/>
          </a:xfrm>
          <a:prstGeom prst="rect">
            <a:avLst/>
          </a:prstGeom>
          <a:ln w="9144">
            <a:solidFill>
              <a:srgbClr val="000000"/>
            </a:solidFill>
          </a:ln>
        </p:spPr>
        <p:txBody>
          <a:bodyPr vert="horz" wrap="square" lIns="0" tIns="29209" rIns="0" bIns="0" rtlCol="0">
            <a:spAutoFit/>
          </a:bodyPr>
          <a:lstStyle/>
          <a:p>
            <a:pPr marL="1270" algn="ctr">
              <a:spcBef>
                <a:spcPts val="229"/>
              </a:spcBef>
            </a:pPr>
            <a:r>
              <a:rPr lang="en-US" sz="2000" i="1" spc="-5" dirty="0">
                <a:latin typeface="Palatino"/>
                <a:cs typeface="Calibri"/>
              </a:rPr>
              <a:t>learn</a:t>
            </a:r>
            <a:endParaRPr sz="2000" dirty="0">
              <a:latin typeface="Palatino"/>
              <a:cs typeface="Calibri"/>
            </a:endParaRPr>
          </a:p>
        </p:txBody>
      </p:sp>
      <p:sp>
        <p:nvSpPr>
          <p:cNvPr id="26" name="object 26">
            <a:extLst>
              <a:ext uri="{FF2B5EF4-FFF2-40B4-BE49-F238E27FC236}">
                <a16:creationId xmlns:a16="http://schemas.microsoft.com/office/drawing/2014/main" id="{68427CA8-127A-4981-9DE2-E1D0DAF932B4}"/>
              </a:ext>
            </a:extLst>
          </p:cNvPr>
          <p:cNvSpPr/>
          <p:nvPr/>
        </p:nvSpPr>
        <p:spPr>
          <a:xfrm>
            <a:off x="7076313" y="5301109"/>
            <a:ext cx="1117600" cy="434340"/>
          </a:xfrm>
          <a:custGeom>
            <a:avLst/>
            <a:gdLst/>
            <a:ahLst/>
            <a:cxnLst/>
            <a:rect l="l" t="t" r="r" b="b"/>
            <a:pathLst>
              <a:path w="1117600" h="434339">
                <a:moveTo>
                  <a:pt x="0" y="434339"/>
                </a:moveTo>
                <a:lnTo>
                  <a:pt x="1117091" y="434339"/>
                </a:lnTo>
                <a:lnTo>
                  <a:pt x="1117091" y="0"/>
                </a:lnTo>
                <a:lnTo>
                  <a:pt x="0" y="0"/>
                </a:lnTo>
                <a:lnTo>
                  <a:pt x="0" y="434339"/>
                </a:lnTo>
                <a:close/>
              </a:path>
            </a:pathLst>
          </a:custGeom>
          <a:ln w="914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>
              <a:latin typeface="Palatino"/>
            </a:endParaRPr>
          </a:p>
        </p:txBody>
      </p:sp>
      <p:sp>
        <p:nvSpPr>
          <p:cNvPr id="27" name="object 27">
            <a:extLst>
              <a:ext uri="{FF2B5EF4-FFF2-40B4-BE49-F238E27FC236}">
                <a16:creationId xmlns:a16="http://schemas.microsoft.com/office/drawing/2014/main" id="{00E877E0-0449-42EE-9850-24C88FC5103E}"/>
              </a:ext>
            </a:extLst>
          </p:cNvPr>
          <p:cNvSpPr txBox="1"/>
          <p:nvPr/>
        </p:nvSpPr>
        <p:spPr>
          <a:xfrm>
            <a:off x="7395846" y="5317619"/>
            <a:ext cx="480695" cy="330835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spcBef>
                <a:spcPts val="105"/>
              </a:spcBef>
            </a:pPr>
            <a:r>
              <a:rPr sz="2000" i="1" dirty="0">
                <a:latin typeface="Palatino"/>
                <a:cs typeface="Calibri"/>
              </a:rPr>
              <a:t>w</a:t>
            </a:r>
            <a:r>
              <a:rPr sz="2000" i="1" spc="-10" dirty="0">
                <a:latin typeface="Palatino"/>
                <a:cs typeface="Calibri"/>
              </a:rPr>
              <a:t>i</a:t>
            </a:r>
            <a:r>
              <a:rPr sz="2000" i="1" dirty="0">
                <a:latin typeface="Palatino"/>
                <a:cs typeface="Calibri"/>
              </a:rPr>
              <a:t>th</a:t>
            </a:r>
            <a:endParaRPr sz="2000" dirty="0">
              <a:latin typeface="Palatino"/>
              <a:cs typeface="Calibri"/>
            </a:endParaRPr>
          </a:p>
        </p:txBody>
      </p:sp>
      <p:sp>
        <p:nvSpPr>
          <p:cNvPr id="28" name="object 28">
            <a:extLst>
              <a:ext uri="{FF2B5EF4-FFF2-40B4-BE49-F238E27FC236}">
                <a16:creationId xmlns:a16="http://schemas.microsoft.com/office/drawing/2014/main" id="{6EF0F6AB-2A1C-4617-A249-2A826619F59F}"/>
              </a:ext>
            </a:extLst>
          </p:cNvPr>
          <p:cNvSpPr/>
          <p:nvPr/>
        </p:nvSpPr>
        <p:spPr>
          <a:xfrm>
            <a:off x="7076313" y="5826890"/>
            <a:ext cx="1117600" cy="436245"/>
          </a:xfrm>
          <a:custGeom>
            <a:avLst/>
            <a:gdLst/>
            <a:ahLst/>
            <a:cxnLst/>
            <a:rect l="l" t="t" r="r" b="b"/>
            <a:pathLst>
              <a:path w="1117600" h="436245">
                <a:moveTo>
                  <a:pt x="0" y="435863"/>
                </a:moveTo>
                <a:lnTo>
                  <a:pt x="1117091" y="435863"/>
                </a:lnTo>
                <a:lnTo>
                  <a:pt x="1117091" y="0"/>
                </a:lnTo>
                <a:lnTo>
                  <a:pt x="0" y="0"/>
                </a:lnTo>
                <a:lnTo>
                  <a:pt x="0" y="435863"/>
                </a:lnTo>
                <a:close/>
              </a:path>
            </a:pathLst>
          </a:custGeom>
          <a:ln w="914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>
              <a:latin typeface="Palatino"/>
            </a:endParaRPr>
          </a:p>
        </p:txBody>
      </p:sp>
      <p:sp>
        <p:nvSpPr>
          <p:cNvPr id="29" name="object 29">
            <a:extLst>
              <a:ext uri="{FF2B5EF4-FFF2-40B4-BE49-F238E27FC236}">
                <a16:creationId xmlns:a16="http://schemas.microsoft.com/office/drawing/2014/main" id="{67F10DFC-0A1A-4191-A99E-DE8C2D2EA640}"/>
              </a:ext>
            </a:extLst>
          </p:cNvPr>
          <p:cNvSpPr txBox="1"/>
          <p:nvPr/>
        </p:nvSpPr>
        <p:spPr>
          <a:xfrm>
            <a:off x="7491857" y="5843729"/>
            <a:ext cx="288290" cy="33147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spcBef>
                <a:spcPts val="105"/>
              </a:spcBef>
            </a:pPr>
            <a:r>
              <a:rPr sz="2000" i="1" dirty="0">
                <a:latin typeface="Palatino"/>
                <a:cs typeface="Calibri"/>
              </a:rPr>
              <a:t>on</a:t>
            </a:r>
            <a:endParaRPr sz="2000">
              <a:latin typeface="Palatino"/>
              <a:cs typeface="Calibri"/>
            </a:endParaRPr>
          </a:p>
        </p:txBody>
      </p:sp>
      <p:sp>
        <p:nvSpPr>
          <p:cNvPr id="30" name="object 30">
            <a:extLst>
              <a:ext uri="{FF2B5EF4-FFF2-40B4-BE49-F238E27FC236}">
                <a16:creationId xmlns:a16="http://schemas.microsoft.com/office/drawing/2014/main" id="{9CA712A9-0508-4AA0-B779-91A4073D3877}"/>
              </a:ext>
            </a:extLst>
          </p:cNvPr>
          <p:cNvSpPr/>
          <p:nvPr/>
        </p:nvSpPr>
        <p:spPr>
          <a:xfrm>
            <a:off x="6661785" y="5075810"/>
            <a:ext cx="415925" cy="443230"/>
          </a:xfrm>
          <a:custGeom>
            <a:avLst/>
            <a:gdLst/>
            <a:ahLst/>
            <a:cxnLst/>
            <a:rect l="l" t="t" r="r" b="b"/>
            <a:pathLst>
              <a:path w="415925" h="443229">
                <a:moveTo>
                  <a:pt x="358853" y="391421"/>
                </a:moveTo>
                <a:lnTo>
                  <a:pt x="335661" y="413130"/>
                </a:lnTo>
                <a:lnTo>
                  <a:pt x="415544" y="442721"/>
                </a:lnTo>
                <a:lnTo>
                  <a:pt x="403057" y="400684"/>
                </a:lnTo>
                <a:lnTo>
                  <a:pt x="367538" y="400684"/>
                </a:lnTo>
                <a:lnTo>
                  <a:pt x="358853" y="391421"/>
                </a:lnTo>
                <a:close/>
              </a:path>
              <a:path w="415925" h="443229">
                <a:moveTo>
                  <a:pt x="368101" y="382764"/>
                </a:moveTo>
                <a:lnTo>
                  <a:pt x="358853" y="391421"/>
                </a:lnTo>
                <a:lnTo>
                  <a:pt x="367538" y="400684"/>
                </a:lnTo>
                <a:lnTo>
                  <a:pt x="376809" y="392048"/>
                </a:lnTo>
                <a:lnTo>
                  <a:pt x="368101" y="382764"/>
                </a:lnTo>
                <a:close/>
              </a:path>
              <a:path w="415925" h="443229">
                <a:moveTo>
                  <a:pt x="391287" y="361060"/>
                </a:moveTo>
                <a:lnTo>
                  <a:pt x="368101" y="382764"/>
                </a:lnTo>
                <a:lnTo>
                  <a:pt x="376809" y="392048"/>
                </a:lnTo>
                <a:lnTo>
                  <a:pt x="367538" y="400684"/>
                </a:lnTo>
                <a:lnTo>
                  <a:pt x="403057" y="400684"/>
                </a:lnTo>
                <a:lnTo>
                  <a:pt x="391287" y="361060"/>
                </a:lnTo>
                <a:close/>
              </a:path>
              <a:path w="415925" h="443229">
                <a:moveTo>
                  <a:pt x="9144" y="0"/>
                </a:moveTo>
                <a:lnTo>
                  <a:pt x="0" y="8636"/>
                </a:lnTo>
                <a:lnTo>
                  <a:pt x="358853" y="391421"/>
                </a:lnTo>
                <a:lnTo>
                  <a:pt x="368101" y="382764"/>
                </a:lnTo>
                <a:lnTo>
                  <a:pt x="914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>
              <a:latin typeface="Palatino"/>
            </a:endParaRPr>
          </a:p>
        </p:txBody>
      </p:sp>
      <p:sp>
        <p:nvSpPr>
          <p:cNvPr id="31" name="object 31">
            <a:extLst>
              <a:ext uri="{FF2B5EF4-FFF2-40B4-BE49-F238E27FC236}">
                <a16:creationId xmlns:a16="http://schemas.microsoft.com/office/drawing/2014/main" id="{19D7515B-E1D0-4F22-B1EC-743E9EFA249A}"/>
              </a:ext>
            </a:extLst>
          </p:cNvPr>
          <p:cNvSpPr/>
          <p:nvPr/>
        </p:nvSpPr>
        <p:spPr>
          <a:xfrm>
            <a:off x="6660515" y="5077589"/>
            <a:ext cx="422275" cy="967740"/>
          </a:xfrm>
          <a:custGeom>
            <a:avLst/>
            <a:gdLst/>
            <a:ahLst/>
            <a:cxnLst/>
            <a:rect l="l" t="t" r="r" b="b"/>
            <a:pathLst>
              <a:path w="422275" h="967739">
                <a:moveTo>
                  <a:pt x="381110" y="899812"/>
                </a:moveTo>
                <a:lnTo>
                  <a:pt x="351916" y="912241"/>
                </a:lnTo>
                <a:lnTo>
                  <a:pt x="416813" y="967358"/>
                </a:lnTo>
                <a:lnTo>
                  <a:pt x="420238" y="911479"/>
                </a:lnTo>
                <a:lnTo>
                  <a:pt x="386079" y="911479"/>
                </a:lnTo>
                <a:lnTo>
                  <a:pt x="381110" y="899812"/>
                </a:lnTo>
                <a:close/>
              </a:path>
              <a:path w="422275" h="967739">
                <a:moveTo>
                  <a:pt x="392787" y="894841"/>
                </a:moveTo>
                <a:lnTo>
                  <a:pt x="381110" y="899812"/>
                </a:lnTo>
                <a:lnTo>
                  <a:pt x="386079" y="911479"/>
                </a:lnTo>
                <a:lnTo>
                  <a:pt x="397763" y="906526"/>
                </a:lnTo>
                <a:lnTo>
                  <a:pt x="392787" y="894841"/>
                </a:lnTo>
                <a:close/>
              </a:path>
              <a:path w="422275" h="967739">
                <a:moveTo>
                  <a:pt x="422020" y="882395"/>
                </a:moveTo>
                <a:lnTo>
                  <a:pt x="392787" y="894841"/>
                </a:lnTo>
                <a:lnTo>
                  <a:pt x="397763" y="906526"/>
                </a:lnTo>
                <a:lnTo>
                  <a:pt x="386079" y="911479"/>
                </a:lnTo>
                <a:lnTo>
                  <a:pt x="420238" y="911479"/>
                </a:lnTo>
                <a:lnTo>
                  <a:pt x="422020" y="882395"/>
                </a:lnTo>
                <a:close/>
              </a:path>
              <a:path w="422275" h="967739">
                <a:moveTo>
                  <a:pt x="11683" y="0"/>
                </a:moveTo>
                <a:lnTo>
                  <a:pt x="0" y="5079"/>
                </a:lnTo>
                <a:lnTo>
                  <a:pt x="381110" y="899812"/>
                </a:lnTo>
                <a:lnTo>
                  <a:pt x="392787" y="894841"/>
                </a:lnTo>
                <a:lnTo>
                  <a:pt x="1168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>
              <a:latin typeface="Palatino"/>
            </a:endParaRPr>
          </a:p>
        </p:txBody>
      </p:sp>
      <p:sp>
        <p:nvSpPr>
          <p:cNvPr id="32" name="object 32">
            <a:extLst>
              <a:ext uri="{FF2B5EF4-FFF2-40B4-BE49-F238E27FC236}">
                <a16:creationId xmlns:a16="http://schemas.microsoft.com/office/drawing/2014/main" id="{7AC3F5D0-FB49-4739-8460-D8B14071846F}"/>
              </a:ext>
            </a:extLst>
          </p:cNvPr>
          <p:cNvSpPr/>
          <p:nvPr/>
        </p:nvSpPr>
        <p:spPr>
          <a:xfrm>
            <a:off x="6663563" y="4349753"/>
            <a:ext cx="414020" cy="210185"/>
          </a:xfrm>
          <a:custGeom>
            <a:avLst/>
            <a:gdLst/>
            <a:ahLst/>
            <a:cxnLst/>
            <a:rect l="l" t="t" r="r" b="b"/>
            <a:pathLst>
              <a:path w="414020" h="210185">
                <a:moveTo>
                  <a:pt x="342751" y="28469"/>
                </a:moveTo>
                <a:lnTo>
                  <a:pt x="0" y="198247"/>
                </a:lnTo>
                <a:lnTo>
                  <a:pt x="5587" y="209676"/>
                </a:lnTo>
                <a:lnTo>
                  <a:pt x="348414" y="39922"/>
                </a:lnTo>
                <a:lnTo>
                  <a:pt x="342751" y="28469"/>
                </a:lnTo>
                <a:close/>
              </a:path>
              <a:path w="414020" h="210185">
                <a:moveTo>
                  <a:pt x="396791" y="22860"/>
                </a:moveTo>
                <a:lnTo>
                  <a:pt x="354075" y="22860"/>
                </a:lnTo>
                <a:lnTo>
                  <a:pt x="359790" y="34289"/>
                </a:lnTo>
                <a:lnTo>
                  <a:pt x="348414" y="39922"/>
                </a:lnTo>
                <a:lnTo>
                  <a:pt x="362457" y="68325"/>
                </a:lnTo>
                <a:lnTo>
                  <a:pt x="396791" y="22860"/>
                </a:lnTo>
                <a:close/>
              </a:path>
              <a:path w="414020" h="210185">
                <a:moveTo>
                  <a:pt x="354075" y="22860"/>
                </a:moveTo>
                <a:lnTo>
                  <a:pt x="342751" y="28469"/>
                </a:lnTo>
                <a:lnTo>
                  <a:pt x="348414" y="39922"/>
                </a:lnTo>
                <a:lnTo>
                  <a:pt x="359790" y="34289"/>
                </a:lnTo>
                <a:lnTo>
                  <a:pt x="354075" y="22860"/>
                </a:lnTo>
                <a:close/>
              </a:path>
              <a:path w="414020" h="210185">
                <a:moveTo>
                  <a:pt x="328675" y="0"/>
                </a:moveTo>
                <a:lnTo>
                  <a:pt x="342751" y="28469"/>
                </a:lnTo>
                <a:lnTo>
                  <a:pt x="354075" y="22860"/>
                </a:lnTo>
                <a:lnTo>
                  <a:pt x="396791" y="22860"/>
                </a:lnTo>
                <a:lnTo>
                  <a:pt x="413765" y="381"/>
                </a:lnTo>
                <a:lnTo>
                  <a:pt x="32867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>
              <a:latin typeface="Palatino"/>
            </a:endParaRPr>
          </a:p>
        </p:txBody>
      </p:sp>
      <p:sp>
        <p:nvSpPr>
          <p:cNvPr id="33" name="object 33">
            <a:extLst>
              <a:ext uri="{FF2B5EF4-FFF2-40B4-BE49-F238E27FC236}">
                <a16:creationId xmlns:a16="http://schemas.microsoft.com/office/drawing/2014/main" id="{8A13E715-57CF-4F9A-90BB-8F24F31CCF74}"/>
              </a:ext>
            </a:extLst>
          </p:cNvPr>
          <p:cNvSpPr/>
          <p:nvPr/>
        </p:nvSpPr>
        <p:spPr>
          <a:xfrm>
            <a:off x="6660770" y="3822829"/>
            <a:ext cx="416559" cy="733425"/>
          </a:xfrm>
          <a:custGeom>
            <a:avLst/>
            <a:gdLst/>
            <a:ahLst/>
            <a:cxnLst/>
            <a:rect l="l" t="t" r="r" b="b"/>
            <a:pathLst>
              <a:path w="416560" h="733425">
                <a:moveTo>
                  <a:pt x="373731" y="63299"/>
                </a:moveTo>
                <a:lnTo>
                  <a:pt x="0" y="726948"/>
                </a:lnTo>
                <a:lnTo>
                  <a:pt x="11175" y="733298"/>
                </a:lnTo>
                <a:lnTo>
                  <a:pt x="384788" y="69514"/>
                </a:lnTo>
                <a:lnTo>
                  <a:pt x="373731" y="63299"/>
                </a:lnTo>
                <a:close/>
              </a:path>
              <a:path w="416560" h="733425">
                <a:moveTo>
                  <a:pt x="414067" y="52197"/>
                </a:moveTo>
                <a:lnTo>
                  <a:pt x="379984" y="52197"/>
                </a:lnTo>
                <a:lnTo>
                  <a:pt x="391033" y="58420"/>
                </a:lnTo>
                <a:lnTo>
                  <a:pt x="384788" y="69514"/>
                </a:lnTo>
                <a:lnTo>
                  <a:pt x="412496" y="85089"/>
                </a:lnTo>
                <a:lnTo>
                  <a:pt x="414067" y="52197"/>
                </a:lnTo>
                <a:close/>
              </a:path>
              <a:path w="416560" h="733425">
                <a:moveTo>
                  <a:pt x="379984" y="52197"/>
                </a:moveTo>
                <a:lnTo>
                  <a:pt x="373731" y="63299"/>
                </a:lnTo>
                <a:lnTo>
                  <a:pt x="384788" y="69514"/>
                </a:lnTo>
                <a:lnTo>
                  <a:pt x="391033" y="58420"/>
                </a:lnTo>
                <a:lnTo>
                  <a:pt x="379984" y="52197"/>
                </a:lnTo>
                <a:close/>
              </a:path>
              <a:path w="416560" h="733425">
                <a:moveTo>
                  <a:pt x="416560" y="0"/>
                </a:moveTo>
                <a:lnTo>
                  <a:pt x="346075" y="47751"/>
                </a:lnTo>
                <a:lnTo>
                  <a:pt x="373731" y="63299"/>
                </a:lnTo>
                <a:lnTo>
                  <a:pt x="379984" y="52197"/>
                </a:lnTo>
                <a:lnTo>
                  <a:pt x="414067" y="52197"/>
                </a:lnTo>
                <a:lnTo>
                  <a:pt x="4165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>
              <a:latin typeface="Palatino"/>
            </a:endParaRPr>
          </a:p>
        </p:txBody>
      </p:sp>
      <p:sp>
        <p:nvSpPr>
          <p:cNvPr id="34" name="object 57">
            <a:extLst>
              <a:ext uri="{FF2B5EF4-FFF2-40B4-BE49-F238E27FC236}">
                <a16:creationId xmlns:a16="http://schemas.microsoft.com/office/drawing/2014/main" id="{A555C0CF-1ECC-4CE0-A6DF-E58C18723B57}"/>
              </a:ext>
            </a:extLst>
          </p:cNvPr>
          <p:cNvSpPr txBox="1"/>
          <p:nvPr/>
        </p:nvSpPr>
        <p:spPr>
          <a:xfrm>
            <a:off x="3081526" y="3045236"/>
            <a:ext cx="571500" cy="337913"/>
          </a:xfrm>
          <a:prstGeom prst="rect">
            <a:avLst/>
          </a:prstGeom>
          <a:ln w="9143">
            <a:solidFill>
              <a:srgbClr val="000000"/>
            </a:solidFill>
          </a:ln>
        </p:spPr>
        <p:txBody>
          <a:bodyPr vert="horz" wrap="square" lIns="0" tIns="29845" rIns="0" bIns="0" rtlCol="0">
            <a:spAutoFit/>
          </a:bodyPr>
          <a:lstStyle/>
          <a:p>
            <a:pPr marL="158750">
              <a:spcBef>
                <a:spcPts val="235"/>
              </a:spcBef>
            </a:pPr>
            <a:r>
              <a:rPr sz="2000" i="1" dirty="0">
                <a:latin typeface="Palatino"/>
                <a:cs typeface="Calibri"/>
              </a:rPr>
              <a:t>he</a:t>
            </a:r>
            <a:endParaRPr sz="2000">
              <a:latin typeface="Palatino"/>
              <a:cs typeface="Calibri"/>
            </a:endParaRPr>
          </a:p>
        </p:txBody>
      </p:sp>
      <p:sp>
        <p:nvSpPr>
          <p:cNvPr id="35" name="object 58">
            <a:extLst>
              <a:ext uri="{FF2B5EF4-FFF2-40B4-BE49-F238E27FC236}">
                <a16:creationId xmlns:a16="http://schemas.microsoft.com/office/drawing/2014/main" id="{E423F8CE-183D-4DC5-9621-854F3450970F}"/>
              </a:ext>
            </a:extLst>
          </p:cNvPr>
          <p:cNvSpPr txBox="1"/>
          <p:nvPr/>
        </p:nvSpPr>
        <p:spPr>
          <a:xfrm>
            <a:off x="3081526" y="4909089"/>
            <a:ext cx="571500" cy="337271"/>
          </a:xfrm>
          <a:prstGeom prst="rect">
            <a:avLst/>
          </a:prstGeom>
          <a:ln w="9143">
            <a:solidFill>
              <a:srgbClr val="000000"/>
            </a:solidFill>
          </a:ln>
        </p:spPr>
        <p:txBody>
          <a:bodyPr vert="horz" wrap="square" lIns="0" tIns="29209" rIns="0" bIns="0" rtlCol="0">
            <a:spAutoFit/>
          </a:bodyPr>
          <a:lstStyle/>
          <a:p>
            <a:pPr algn="ctr">
              <a:spcBef>
                <a:spcPts val="229"/>
              </a:spcBef>
            </a:pPr>
            <a:r>
              <a:rPr sz="2000" i="1" dirty="0">
                <a:latin typeface="Palatino"/>
                <a:cs typeface="Calibri"/>
              </a:rPr>
              <a:t>I</a:t>
            </a:r>
            <a:endParaRPr sz="2000" dirty="0">
              <a:latin typeface="Palatino"/>
              <a:cs typeface="Calibri"/>
            </a:endParaRPr>
          </a:p>
        </p:txBody>
      </p:sp>
      <p:sp>
        <p:nvSpPr>
          <p:cNvPr id="36" name="object 59">
            <a:extLst>
              <a:ext uri="{FF2B5EF4-FFF2-40B4-BE49-F238E27FC236}">
                <a16:creationId xmlns:a16="http://schemas.microsoft.com/office/drawing/2014/main" id="{15199CBC-4E03-4491-B7E5-6776BA5C9340}"/>
              </a:ext>
            </a:extLst>
          </p:cNvPr>
          <p:cNvSpPr/>
          <p:nvPr/>
        </p:nvSpPr>
        <p:spPr>
          <a:xfrm>
            <a:off x="2875825" y="3481100"/>
            <a:ext cx="491490" cy="500380"/>
          </a:xfrm>
          <a:custGeom>
            <a:avLst/>
            <a:gdLst/>
            <a:ahLst/>
            <a:cxnLst/>
            <a:rect l="l" t="t" r="r" b="b"/>
            <a:pathLst>
              <a:path w="491490" h="500379">
                <a:moveTo>
                  <a:pt x="433491" y="49928"/>
                </a:moveTo>
                <a:lnTo>
                  <a:pt x="0" y="491236"/>
                </a:lnTo>
                <a:lnTo>
                  <a:pt x="9067" y="500125"/>
                </a:lnTo>
                <a:lnTo>
                  <a:pt x="442556" y="58822"/>
                </a:lnTo>
                <a:lnTo>
                  <a:pt x="433491" y="49928"/>
                </a:lnTo>
                <a:close/>
              </a:path>
              <a:path w="491490" h="500379">
                <a:moveTo>
                  <a:pt x="478171" y="40894"/>
                </a:moveTo>
                <a:lnTo>
                  <a:pt x="442366" y="40894"/>
                </a:lnTo>
                <a:lnTo>
                  <a:pt x="451434" y="49784"/>
                </a:lnTo>
                <a:lnTo>
                  <a:pt x="442556" y="58822"/>
                </a:lnTo>
                <a:lnTo>
                  <a:pt x="465188" y="81025"/>
                </a:lnTo>
                <a:lnTo>
                  <a:pt x="478171" y="40894"/>
                </a:lnTo>
                <a:close/>
              </a:path>
              <a:path w="491490" h="500379">
                <a:moveTo>
                  <a:pt x="442366" y="40894"/>
                </a:moveTo>
                <a:lnTo>
                  <a:pt x="433491" y="49928"/>
                </a:lnTo>
                <a:lnTo>
                  <a:pt x="442556" y="58822"/>
                </a:lnTo>
                <a:lnTo>
                  <a:pt x="451434" y="49784"/>
                </a:lnTo>
                <a:lnTo>
                  <a:pt x="442366" y="40894"/>
                </a:lnTo>
                <a:close/>
              </a:path>
              <a:path w="491490" h="500379">
                <a:moveTo>
                  <a:pt x="491401" y="0"/>
                </a:moveTo>
                <a:lnTo>
                  <a:pt x="410819" y="27686"/>
                </a:lnTo>
                <a:lnTo>
                  <a:pt x="433491" y="49928"/>
                </a:lnTo>
                <a:lnTo>
                  <a:pt x="442366" y="40894"/>
                </a:lnTo>
                <a:lnTo>
                  <a:pt x="478171" y="40894"/>
                </a:lnTo>
                <a:lnTo>
                  <a:pt x="49140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>
              <a:latin typeface="Palatino"/>
            </a:endParaRPr>
          </a:p>
        </p:txBody>
      </p:sp>
      <p:sp>
        <p:nvSpPr>
          <p:cNvPr id="37" name="object 60">
            <a:extLst>
              <a:ext uri="{FF2B5EF4-FFF2-40B4-BE49-F238E27FC236}">
                <a16:creationId xmlns:a16="http://schemas.microsoft.com/office/drawing/2014/main" id="{000CBDF1-EA80-4CFA-A2E4-506D4BF4962F}"/>
              </a:ext>
            </a:extLst>
          </p:cNvPr>
          <p:cNvSpPr/>
          <p:nvPr/>
        </p:nvSpPr>
        <p:spPr>
          <a:xfrm>
            <a:off x="2875825" y="4407820"/>
            <a:ext cx="491490" cy="501015"/>
          </a:xfrm>
          <a:custGeom>
            <a:avLst/>
            <a:gdLst/>
            <a:ahLst/>
            <a:cxnLst/>
            <a:rect l="l" t="t" r="r" b="b"/>
            <a:pathLst>
              <a:path w="491490" h="501014">
                <a:moveTo>
                  <a:pt x="433458" y="450760"/>
                </a:moveTo>
                <a:lnTo>
                  <a:pt x="410832" y="472947"/>
                </a:lnTo>
                <a:lnTo>
                  <a:pt x="491401" y="500760"/>
                </a:lnTo>
                <a:lnTo>
                  <a:pt x="478211" y="459866"/>
                </a:lnTo>
                <a:lnTo>
                  <a:pt x="442391" y="459866"/>
                </a:lnTo>
                <a:lnTo>
                  <a:pt x="433458" y="450760"/>
                </a:lnTo>
                <a:close/>
              </a:path>
              <a:path w="491490" h="501014">
                <a:moveTo>
                  <a:pt x="442525" y="441869"/>
                </a:moveTo>
                <a:lnTo>
                  <a:pt x="433458" y="450760"/>
                </a:lnTo>
                <a:lnTo>
                  <a:pt x="442391" y="459866"/>
                </a:lnTo>
                <a:lnTo>
                  <a:pt x="451459" y="450976"/>
                </a:lnTo>
                <a:lnTo>
                  <a:pt x="442525" y="441869"/>
                </a:lnTo>
                <a:close/>
              </a:path>
              <a:path w="491490" h="501014">
                <a:moveTo>
                  <a:pt x="465226" y="419607"/>
                </a:moveTo>
                <a:lnTo>
                  <a:pt x="442525" y="441869"/>
                </a:lnTo>
                <a:lnTo>
                  <a:pt x="451459" y="450976"/>
                </a:lnTo>
                <a:lnTo>
                  <a:pt x="442391" y="459866"/>
                </a:lnTo>
                <a:lnTo>
                  <a:pt x="478211" y="459866"/>
                </a:lnTo>
                <a:lnTo>
                  <a:pt x="465226" y="419607"/>
                </a:lnTo>
                <a:close/>
              </a:path>
              <a:path w="491490" h="501014">
                <a:moveTo>
                  <a:pt x="9067" y="0"/>
                </a:moveTo>
                <a:lnTo>
                  <a:pt x="0" y="8889"/>
                </a:lnTo>
                <a:lnTo>
                  <a:pt x="433458" y="450760"/>
                </a:lnTo>
                <a:lnTo>
                  <a:pt x="442525" y="441869"/>
                </a:lnTo>
                <a:lnTo>
                  <a:pt x="906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>
              <a:latin typeface="Palatino"/>
            </a:endParaRPr>
          </a:p>
        </p:txBody>
      </p:sp>
      <p:sp>
        <p:nvSpPr>
          <p:cNvPr id="38" name="object 62">
            <a:extLst>
              <a:ext uri="{FF2B5EF4-FFF2-40B4-BE49-F238E27FC236}">
                <a16:creationId xmlns:a16="http://schemas.microsoft.com/office/drawing/2014/main" id="{448179B3-ECED-43EC-BE9F-9B26471EBC35}"/>
              </a:ext>
            </a:extLst>
          </p:cNvPr>
          <p:cNvSpPr txBox="1"/>
          <p:nvPr/>
        </p:nvSpPr>
        <p:spPr>
          <a:xfrm>
            <a:off x="3157524" y="2723417"/>
            <a:ext cx="385445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dirty="0">
                <a:solidFill>
                  <a:srgbClr val="4285F4"/>
                </a:solidFill>
                <a:latin typeface="Palatino"/>
                <a:cs typeface="Calibri"/>
              </a:rPr>
              <a:t>0.</a:t>
            </a:r>
            <a:r>
              <a:rPr lang="en-US" dirty="0">
                <a:solidFill>
                  <a:srgbClr val="4285F4"/>
                </a:solidFill>
                <a:latin typeface="Palatino"/>
                <a:cs typeface="Calibri"/>
              </a:rPr>
              <a:t>6</a:t>
            </a:r>
            <a:endParaRPr dirty="0">
              <a:latin typeface="Palatino"/>
              <a:cs typeface="Calibri"/>
            </a:endParaRPr>
          </a:p>
        </p:txBody>
      </p:sp>
      <p:sp>
        <p:nvSpPr>
          <p:cNvPr id="39" name="object 63">
            <a:extLst>
              <a:ext uri="{FF2B5EF4-FFF2-40B4-BE49-F238E27FC236}">
                <a16:creationId xmlns:a16="http://schemas.microsoft.com/office/drawing/2014/main" id="{274B1C16-0954-46DD-8B36-966F7591702A}"/>
              </a:ext>
            </a:extLst>
          </p:cNvPr>
          <p:cNvSpPr txBox="1"/>
          <p:nvPr/>
        </p:nvSpPr>
        <p:spPr>
          <a:xfrm>
            <a:off x="3157524" y="5377362"/>
            <a:ext cx="385445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dirty="0">
                <a:solidFill>
                  <a:srgbClr val="4285F4"/>
                </a:solidFill>
                <a:latin typeface="Palatino"/>
                <a:cs typeface="Calibri"/>
              </a:rPr>
              <a:t>0.9</a:t>
            </a:r>
            <a:endParaRPr dirty="0">
              <a:latin typeface="Palatino"/>
              <a:cs typeface="Calibri"/>
            </a:endParaRPr>
          </a:p>
        </p:txBody>
      </p:sp>
      <p:sp>
        <p:nvSpPr>
          <p:cNvPr id="40" name="object 64">
            <a:extLst>
              <a:ext uri="{FF2B5EF4-FFF2-40B4-BE49-F238E27FC236}">
                <a16:creationId xmlns:a16="http://schemas.microsoft.com/office/drawing/2014/main" id="{C76D78B5-29C6-4712-924A-2715011F26E7}"/>
              </a:ext>
            </a:extLst>
          </p:cNvPr>
          <p:cNvSpPr txBox="1"/>
          <p:nvPr/>
        </p:nvSpPr>
        <p:spPr>
          <a:xfrm>
            <a:off x="4399279" y="4278280"/>
            <a:ext cx="385445" cy="289823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lang="en-US" dirty="0">
                <a:solidFill>
                  <a:srgbClr val="4285F4"/>
                </a:solidFill>
                <a:latin typeface="Palatino"/>
                <a:cs typeface="Calibri"/>
              </a:rPr>
              <a:t>1.8</a:t>
            </a:r>
            <a:endParaRPr dirty="0">
              <a:latin typeface="Palatino"/>
              <a:cs typeface="Calibri"/>
            </a:endParaRPr>
          </a:p>
        </p:txBody>
      </p:sp>
      <p:sp>
        <p:nvSpPr>
          <p:cNvPr id="41" name="object 65">
            <a:extLst>
              <a:ext uri="{FF2B5EF4-FFF2-40B4-BE49-F238E27FC236}">
                <a16:creationId xmlns:a16="http://schemas.microsoft.com/office/drawing/2014/main" id="{0D0B41E5-4C37-49D1-BF25-CD7783F38C15}"/>
              </a:ext>
            </a:extLst>
          </p:cNvPr>
          <p:cNvSpPr txBox="1"/>
          <p:nvPr/>
        </p:nvSpPr>
        <p:spPr>
          <a:xfrm>
            <a:off x="4399279" y="5621508"/>
            <a:ext cx="385445" cy="30035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dirty="0">
                <a:solidFill>
                  <a:srgbClr val="4285F4"/>
                </a:solidFill>
                <a:latin typeface="Palatino"/>
                <a:cs typeface="Calibri"/>
              </a:rPr>
              <a:t>1.</a:t>
            </a:r>
            <a:r>
              <a:rPr lang="en-US" dirty="0">
                <a:solidFill>
                  <a:srgbClr val="4285F4"/>
                </a:solidFill>
                <a:latin typeface="Palatino"/>
                <a:cs typeface="Calibri"/>
              </a:rPr>
              <a:t>4</a:t>
            </a:r>
            <a:endParaRPr dirty="0">
              <a:latin typeface="Palatino"/>
              <a:cs typeface="Calibri"/>
            </a:endParaRPr>
          </a:p>
        </p:txBody>
      </p:sp>
      <p:sp>
        <p:nvSpPr>
          <p:cNvPr id="42" name="object 66">
            <a:extLst>
              <a:ext uri="{FF2B5EF4-FFF2-40B4-BE49-F238E27FC236}">
                <a16:creationId xmlns:a16="http://schemas.microsoft.com/office/drawing/2014/main" id="{3369272A-A157-43F8-9C0D-AECB1B06A1C4}"/>
              </a:ext>
            </a:extLst>
          </p:cNvPr>
          <p:cNvSpPr txBox="1"/>
          <p:nvPr/>
        </p:nvSpPr>
        <p:spPr>
          <a:xfrm>
            <a:off x="4399279" y="2418998"/>
            <a:ext cx="385445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dirty="0">
                <a:solidFill>
                  <a:srgbClr val="4285F4"/>
                </a:solidFill>
                <a:latin typeface="Palatino"/>
                <a:cs typeface="Calibri"/>
              </a:rPr>
              <a:t>1.</a:t>
            </a:r>
            <a:r>
              <a:rPr lang="en-US" dirty="0">
                <a:solidFill>
                  <a:srgbClr val="4285F4"/>
                </a:solidFill>
                <a:latin typeface="Palatino"/>
                <a:cs typeface="Calibri"/>
              </a:rPr>
              <a:t>5</a:t>
            </a:r>
            <a:endParaRPr dirty="0">
              <a:latin typeface="Palatino"/>
              <a:cs typeface="Calibri"/>
            </a:endParaRPr>
          </a:p>
        </p:txBody>
      </p:sp>
      <p:sp>
        <p:nvSpPr>
          <p:cNvPr id="43" name="object 67">
            <a:extLst>
              <a:ext uri="{FF2B5EF4-FFF2-40B4-BE49-F238E27FC236}">
                <a16:creationId xmlns:a16="http://schemas.microsoft.com/office/drawing/2014/main" id="{B2FFD2B6-8510-4FA3-8D37-A22F4DCB22BB}"/>
              </a:ext>
            </a:extLst>
          </p:cNvPr>
          <p:cNvSpPr txBox="1"/>
          <p:nvPr/>
        </p:nvSpPr>
        <p:spPr>
          <a:xfrm>
            <a:off x="4399279" y="3738402"/>
            <a:ext cx="385445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lang="en-US" dirty="0">
                <a:solidFill>
                  <a:srgbClr val="4285F4"/>
                </a:solidFill>
                <a:latin typeface="Palatino"/>
                <a:cs typeface="Calibri"/>
              </a:rPr>
              <a:t>1.1</a:t>
            </a:r>
            <a:endParaRPr dirty="0">
              <a:latin typeface="Palatino"/>
              <a:cs typeface="Calibri"/>
            </a:endParaRPr>
          </a:p>
        </p:txBody>
      </p:sp>
      <p:sp>
        <p:nvSpPr>
          <p:cNvPr id="44" name="object 68">
            <a:extLst>
              <a:ext uri="{FF2B5EF4-FFF2-40B4-BE49-F238E27FC236}">
                <a16:creationId xmlns:a16="http://schemas.microsoft.com/office/drawing/2014/main" id="{C66A996E-078A-4F50-9827-E6538A26330A}"/>
              </a:ext>
            </a:extLst>
          </p:cNvPr>
          <p:cNvSpPr txBox="1"/>
          <p:nvPr/>
        </p:nvSpPr>
        <p:spPr>
          <a:xfrm>
            <a:off x="5854446" y="3463192"/>
            <a:ext cx="385445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lang="en-US" dirty="0">
                <a:solidFill>
                  <a:srgbClr val="4285F4"/>
                </a:solidFill>
                <a:latin typeface="Palatino"/>
                <a:cs typeface="Calibri"/>
              </a:rPr>
              <a:t>1.7</a:t>
            </a:r>
            <a:endParaRPr dirty="0">
              <a:latin typeface="Palatino"/>
              <a:cs typeface="Calibri"/>
            </a:endParaRPr>
          </a:p>
        </p:txBody>
      </p:sp>
      <p:sp>
        <p:nvSpPr>
          <p:cNvPr id="45" name="object 69">
            <a:extLst>
              <a:ext uri="{FF2B5EF4-FFF2-40B4-BE49-F238E27FC236}">
                <a16:creationId xmlns:a16="http://schemas.microsoft.com/office/drawing/2014/main" id="{B9668E52-0F24-4B9E-930F-A2646E57B0DC}"/>
              </a:ext>
            </a:extLst>
          </p:cNvPr>
          <p:cNvSpPr txBox="1"/>
          <p:nvPr/>
        </p:nvSpPr>
        <p:spPr>
          <a:xfrm>
            <a:off x="5854446" y="2122072"/>
            <a:ext cx="385445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lang="en-US" dirty="0">
                <a:solidFill>
                  <a:srgbClr val="4285F4"/>
                </a:solidFill>
                <a:latin typeface="Palatino"/>
                <a:cs typeface="Calibri"/>
              </a:rPr>
              <a:t>1.9</a:t>
            </a:r>
            <a:endParaRPr dirty="0">
              <a:latin typeface="Palatino"/>
              <a:cs typeface="Calibri"/>
            </a:endParaRPr>
          </a:p>
        </p:txBody>
      </p:sp>
      <p:sp>
        <p:nvSpPr>
          <p:cNvPr id="46" name="object 70">
            <a:extLst>
              <a:ext uri="{FF2B5EF4-FFF2-40B4-BE49-F238E27FC236}">
                <a16:creationId xmlns:a16="http://schemas.microsoft.com/office/drawing/2014/main" id="{CA953E6C-99C8-4A09-8E7D-7CC7D6BE66CD}"/>
              </a:ext>
            </a:extLst>
          </p:cNvPr>
          <p:cNvSpPr txBox="1"/>
          <p:nvPr/>
        </p:nvSpPr>
        <p:spPr>
          <a:xfrm>
            <a:off x="5854446" y="5344749"/>
            <a:ext cx="385445" cy="30035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lang="en-US" dirty="0">
                <a:solidFill>
                  <a:srgbClr val="4285F4"/>
                </a:solidFill>
                <a:latin typeface="Palatino"/>
                <a:cs typeface="Calibri"/>
              </a:rPr>
              <a:t>2.7</a:t>
            </a:r>
            <a:endParaRPr dirty="0">
              <a:latin typeface="Palatino"/>
              <a:cs typeface="Calibri"/>
            </a:endParaRPr>
          </a:p>
        </p:txBody>
      </p:sp>
      <p:sp>
        <p:nvSpPr>
          <p:cNvPr id="48" name="object 71">
            <a:extLst>
              <a:ext uri="{FF2B5EF4-FFF2-40B4-BE49-F238E27FC236}">
                <a16:creationId xmlns:a16="http://schemas.microsoft.com/office/drawing/2014/main" id="{C99B65CF-A43A-400D-9300-3E4AF208C6DB}"/>
              </a:ext>
            </a:extLst>
          </p:cNvPr>
          <p:cNvSpPr txBox="1"/>
          <p:nvPr/>
        </p:nvSpPr>
        <p:spPr>
          <a:xfrm>
            <a:off x="5854446" y="4017294"/>
            <a:ext cx="385445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lang="en-US" dirty="0">
                <a:solidFill>
                  <a:srgbClr val="4285F4"/>
                </a:solidFill>
                <a:latin typeface="Palatino"/>
                <a:cs typeface="Calibri"/>
              </a:rPr>
              <a:t>2.6</a:t>
            </a:r>
            <a:endParaRPr dirty="0">
              <a:latin typeface="Palatino"/>
              <a:cs typeface="Calibri"/>
            </a:endParaRPr>
          </a:p>
        </p:txBody>
      </p:sp>
      <p:sp>
        <p:nvSpPr>
          <p:cNvPr id="49" name="object 73">
            <a:extLst>
              <a:ext uri="{FF2B5EF4-FFF2-40B4-BE49-F238E27FC236}">
                <a16:creationId xmlns:a16="http://schemas.microsoft.com/office/drawing/2014/main" id="{1959C0C2-1640-46D7-80AD-490183D7157F}"/>
              </a:ext>
            </a:extLst>
          </p:cNvPr>
          <p:cNvSpPr txBox="1"/>
          <p:nvPr/>
        </p:nvSpPr>
        <p:spPr>
          <a:xfrm>
            <a:off x="7394703" y="6326761"/>
            <a:ext cx="385445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dirty="0">
                <a:solidFill>
                  <a:srgbClr val="4285F4"/>
                </a:solidFill>
                <a:latin typeface="Palatino"/>
                <a:cs typeface="Calibri"/>
              </a:rPr>
              <a:t>3.</a:t>
            </a:r>
            <a:r>
              <a:rPr lang="en-US" dirty="0">
                <a:solidFill>
                  <a:srgbClr val="4285F4"/>
                </a:solidFill>
                <a:latin typeface="Palatino"/>
                <a:cs typeface="Calibri"/>
              </a:rPr>
              <a:t>0</a:t>
            </a:r>
            <a:endParaRPr dirty="0">
              <a:latin typeface="Palatino"/>
              <a:cs typeface="Calibri"/>
            </a:endParaRPr>
          </a:p>
        </p:txBody>
      </p:sp>
      <p:sp>
        <p:nvSpPr>
          <p:cNvPr id="50" name="object 74">
            <a:extLst>
              <a:ext uri="{FF2B5EF4-FFF2-40B4-BE49-F238E27FC236}">
                <a16:creationId xmlns:a16="http://schemas.microsoft.com/office/drawing/2014/main" id="{1A975F1B-25FF-4023-ADA1-95FE8D0BC3B8}"/>
              </a:ext>
            </a:extLst>
          </p:cNvPr>
          <p:cNvSpPr txBox="1"/>
          <p:nvPr/>
        </p:nvSpPr>
        <p:spPr>
          <a:xfrm>
            <a:off x="7430009" y="4996435"/>
            <a:ext cx="385445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dirty="0">
                <a:solidFill>
                  <a:srgbClr val="4285F4"/>
                </a:solidFill>
                <a:latin typeface="Palatino"/>
                <a:cs typeface="Calibri"/>
              </a:rPr>
              <a:t>3.</a:t>
            </a:r>
            <a:r>
              <a:rPr lang="en-US" dirty="0">
                <a:solidFill>
                  <a:srgbClr val="4285F4"/>
                </a:solidFill>
                <a:latin typeface="Palatino"/>
                <a:cs typeface="Calibri"/>
              </a:rPr>
              <a:t>4</a:t>
            </a:r>
            <a:endParaRPr dirty="0">
              <a:latin typeface="Palatino"/>
              <a:cs typeface="Calibri"/>
            </a:endParaRPr>
          </a:p>
        </p:txBody>
      </p:sp>
      <p:sp>
        <p:nvSpPr>
          <p:cNvPr id="51" name="object 75">
            <a:extLst>
              <a:ext uri="{FF2B5EF4-FFF2-40B4-BE49-F238E27FC236}">
                <a16:creationId xmlns:a16="http://schemas.microsoft.com/office/drawing/2014/main" id="{5E5092CA-184F-456B-9B4C-C8095D5369D8}"/>
              </a:ext>
            </a:extLst>
          </p:cNvPr>
          <p:cNvSpPr txBox="1"/>
          <p:nvPr/>
        </p:nvSpPr>
        <p:spPr>
          <a:xfrm>
            <a:off x="7430009" y="3244090"/>
            <a:ext cx="385445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lang="en-US" dirty="0">
                <a:solidFill>
                  <a:srgbClr val="4285F4"/>
                </a:solidFill>
                <a:latin typeface="Palatino"/>
                <a:cs typeface="Calibri"/>
              </a:rPr>
              <a:t>3.1</a:t>
            </a:r>
            <a:endParaRPr dirty="0">
              <a:latin typeface="Palatino"/>
              <a:cs typeface="Calibri"/>
            </a:endParaRPr>
          </a:p>
        </p:txBody>
      </p:sp>
      <p:sp>
        <p:nvSpPr>
          <p:cNvPr id="52" name="object 76">
            <a:extLst>
              <a:ext uri="{FF2B5EF4-FFF2-40B4-BE49-F238E27FC236}">
                <a16:creationId xmlns:a16="http://schemas.microsoft.com/office/drawing/2014/main" id="{7FCC603B-854A-46CF-955C-6BB021F6E152}"/>
              </a:ext>
            </a:extLst>
          </p:cNvPr>
          <p:cNvSpPr txBox="1"/>
          <p:nvPr/>
        </p:nvSpPr>
        <p:spPr>
          <a:xfrm>
            <a:off x="7430008" y="4550489"/>
            <a:ext cx="386080" cy="30035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lang="en-US" dirty="0">
                <a:solidFill>
                  <a:srgbClr val="4285F4"/>
                </a:solidFill>
                <a:latin typeface="Palatino"/>
                <a:cs typeface="Calibri"/>
              </a:rPr>
              <a:t>3.5</a:t>
            </a:r>
            <a:endParaRPr dirty="0">
              <a:latin typeface="Palatino"/>
              <a:cs typeface="Calibri"/>
            </a:endParaRPr>
          </a:p>
        </p:txBody>
      </p:sp>
      <p:sp>
        <p:nvSpPr>
          <p:cNvPr id="53" name="object 78">
            <a:extLst>
              <a:ext uri="{FF2B5EF4-FFF2-40B4-BE49-F238E27FC236}">
                <a16:creationId xmlns:a16="http://schemas.microsoft.com/office/drawing/2014/main" id="{7A322BDA-B75B-43E9-A2BD-82E7472A409B}"/>
              </a:ext>
            </a:extLst>
          </p:cNvPr>
          <p:cNvSpPr txBox="1"/>
          <p:nvPr/>
        </p:nvSpPr>
        <p:spPr>
          <a:xfrm>
            <a:off x="9010651" y="6297803"/>
            <a:ext cx="385445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dirty="0">
                <a:solidFill>
                  <a:srgbClr val="4285F4"/>
                </a:solidFill>
                <a:latin typeface="Palatino"/>
                <a:cs typeface="Calibri"/>
              </a:rPr>
              <a:t>4</a:t>
            </a:r>
            <a:r>
              <a:rPr lang="en-US" dirty="0">
                <a:solidFill>
                  <a:srgbClr val="4285F4"/>
                </a:solidFill>
                <a:latin typeface="Palatino"/>
                <a:cs typeface="Calibri"/>
              </a:rPr>
              <a:t>.0</a:t>
            </a:r>
            <a:endParaRPr dirty="0">
              <a:latin typeface="Palatino"/>
              <a:cs typeface="Calibri"/>
            </a:endParaRPr>
          </a:p>
        </p:txBody>
      </p:sp>
      <p:sp>
        <p:nvSpPr>
          <p:cNvPr id="54" name="object 4">
            <a:extLst>
              <a:ext uri="{FF2B5EF4-FFF2-40B4-BE49-F238E27FC236}">
                <a16:creationId xmlns:a16="http://schemas.microsoft.com/office/drawing/2014/main" id="{43829FF1-5978-4418-80F9-80C4BA8CFCDC}"/>
              </a:ext>
            </a:extLst>
          </p:cNvPr>
          <p:cNvSpPr txBox="1"/>
          <p:nvPr/>
        </p:nvSpPr>
        <p:spPr>
          <a:xfrm>
            <a:off x="2417840" y="4028951"/>
            <a:ext cx="663687" cy="337913"/>
          </a:xfrm>
          <a:prstGeom prst="rect">
            <a:avLst/>
          </a:prstGeom>
          <a:ln w="9143">
            <a:solidFill>
              <a:srgbClr val="000000"/>
            </a:solidFill>
          </a:ln>
        </p:spPr>
        <p:txBody>
          <a:bodyPr vert="horz" wrap="square" lIns="0" tIns="29845" rIns="0" bIns="0" rtlCol="0">
            <a:spAutoFit/>
          </a:bodyPr>
          <a:lstStyle/>
          <a:p>
            <a:pPr marL="131445">
              <a:spcBef>
                <a:spcPts val="235"/>
              </a:spcBef>
            </a:pPr>
            <a:r>
              <a:rPr sz="2000" i="1" spc="-5" dirty="0">
                <a:latin typeface="Palatino"/>
                <a:cs typeface="Calibri"/>
              </a:rPr>
              <a:t>&lt;S&gt;</a:t>
            </a:r>
            <a:endParaRPr sz="2000" dirty="0">
              <a:latin typeface="Palatino"/>
              <a:cs typeface="Calibri"/>
            </a:endParaRPr>
          </a:p>
        </p:txBody>
      </p:sp>
      <p:sp>
        <p:nvSpPr>
          <p:cNvPr id="55" name="文本框 54">
            <a:extLst>
              <a:ext uri="{FF2B5EF4-FFF2-40B4-BE49-F238E27FC236}">
                <a16:creationId xmlns:a16="http://schemas.microsoft.com/office/drawing/2014/main" id="{6F084CCE-7620-4CF2-B681-FAC3CCD7EA05}"/>
              </a:ext>
            </a:extLst>
          </p:cNvPr>
          <p:cNvSpPr txBox="1"/>
          <p:nvPr/>
        </p:nvSpPr>
        <p:spPr>
          <a:xfrm>
            <a:off x="2182562" y="1590844"/>
            <a:ext cx="593303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altLang="zh-CN" sz="2400" dirty="0">
                <a:solidFill>
                  <a:srgbClr val="C00000"/>
                </a:solidFill>
                <a:latin typeface="Palatino"/>
              </a:rPr>
              <a:t>Beam search </a:t>
            </a:r>
            <a:r>
              <a:rPr lang="en-US" altLang="zh-CN" sz="2400" dirty="0">
                <a:latin typeface="Palatino"/>
              </a:rPr>
              <a:t>: example (beam size: </a:t>
            </a:r>
            <a:r>
              <a:rPr lang="en-US" altLang="zh-CN" sz="2400" i="1" dirty="0">
                <a:latin typeface="Palatino"/>
              </a:rPr>
              <a:t>K</a:t>
            </a:r>
            <a:r>
              <a:rPr lang="en-US" altLang="zh-CN" sz="2400" dirty="0">
                <a:latin typeface="Palatino"/>
              </a:rPr>
              <a:t>= 2)</a:t>
            </a:r>
            <a:endParaRPr lang="zh-CN" altLang="en-US" sz="2400" dirty="0">
              <a:latin typeface="Palatino"/>
            </a:endParaRPr>
          </a:p>
        </p:txBody>
      </p:sp>
      <p:sp>
        <p:nvSpPr>
          <p:cNvPr id="56" name="object 21">
            <a:extLst>
              <a:ext uri="{FF2B5EF4-FFF2-40B4-BE49-F238E27FC236}">
                <a16:creationId xmlns:a16="http://schemas.microsoft.com/office/drawing/2014/main" id="{B8B914D3-AF39-4644-A8ED-ADB43860C68F}"/>
              </a:ext>
            </a:extLst>
          </p:cNvPr>
          <p:cNvSpPr txBox="1"/>
          <p:nvPr/>
        </p:nvSpPr>
        <p:spPr>
          <a:xfrm>
            <a:off x="2480310" y="6083046"/>
            <a:ext cx="3905376" cy="609782"/>
          </a:xfrm>
          <a:prstGeom prst="rect">
            <a:avLst/>
          </a:prstGeom>
          <a:ln w="19812">
            <a:solidFill>
              <a:srgbClr val="C00000"/>
            </a:solidFill>
          </a:ln>
        </p:spPr>
        <p:txBody>
          <a:bodyPr vert="horz" wrap="square" lIns="0" tIns="29845" rIns="0" bIns="0" rtlCol="0">
            <a:spAutoFit/>
          </a:bodyPr>
          <a:lstStyle>
            <a:defPPr>
              <a:defRPr lang="zh-CN"/>
            </a:defPPr>
            <a:lvl1pPr marR="45085" algn="ctr">
              <a:lnSpc>
                <a:spcPct val="100000"/>
              </a:lnSpc>
              <a:spcBef>
                <a:spcPts val="235"/>
              </a:spcBef>
              <a:defRPr spc="-10">
                <a:solidFill>
                  <a:srgbClr val="C00000"/>
                </a:solidFill>
                <a:latin typeface="Calibri"/>
                <a:cs typeface="Calibri"/>
              </a:defRPr>
            </a:lvl1pPr>
          </a:lstStyle>
          <a:p>
            <a:r>
              <a:rPr dirty="0">
                <a:latin typeface="Palatino"/>
              </a:rPr>
              <a:t>For each of the </a:t>
            </a:r>
            <a:r>
              <a:rPr lang="en-US" altLang="zh-CN" i="1" dirty="0">
                <a:latin typeface="Palatino"/>
              </a:rPr>
              <a:t>K</a:t>
            </a:r>
            <a:r>
              <a:rPr dirty="0">
                <a:latin typeface="Palatino"/>
              </a:rPr>
              <a:t> hypotheses, find</a:t>
            </a:r>
          </a:p>
          <a:p>
            <a:r>
              <a:rPr dirty="0">
                <a:latin typeface="Palatino"/>
              </a:rPr>
              <a:t>top </a:t>
            </a:r>
            <a:r>
              <a:rPr lang="en-US" altLang="zh-CN" i="1" dirty="0">
                <a:latin typeface="Palatino"/>
              </a:rPr>
              <a:t>K</a:t>
            </a:r>
            <a:r>
              <a:rPr dirty="0">
                <a:latin typeface="Palatino"/>
              </a:rPr>
              <a:t> next words and calculate scores</a:t>
            </a:r>
          </a:p>
        </p:txBody>
      </p:sp>
      <p:sp>
        <p:nvSpPr>
          <p:cNvPr id="58" name="文本框 81">
            <a:extLst>
              <a:ext uri="{FF2B5EF4-FFF2-40B4-BE49-F238E27FC236}">
                <a16:creationId xmlns:a16="http://schemas.microsoft.com/office/drawing/2014/main" id="{AEF418B8-C751-A142-AB6C-6E4D96DA34FF}"/>
              </a:ext>
            </a:extLst>
          </p:cNvPr>
          <p:cNvSpPr txBox="1"/>
          <p:nvPr/>
        </p:nvSpPr>
        <p:spPr>
          <a:xfrm>
            <a:off x="339663" y="216205"/>
            <a:ext cx="7351643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3600" b="1" dirty="0">
                <a:latin typeface="Palatino"/>
              </a:rPr>
              <a:t>Beam Search</a:t>
            </a:r>
          </a:p>
        </p:txBody>
      </p:sp>
    </p:spTree>
    <p:extLst>
      <p:ext uri="{BB962C8B-B14F-4D97-AF65-F5344CB8AC3E}">
        <p14:creationId xmlns:p14="http://schemas.microsoft.com/office/powerpoint/2010/main" val="3983854151"/>
      </p:ext>
    </p:extLst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灯片编号占位符 1">
            <a:extLst>
              <a:ext uri="{FF2B5EF4-FFF2-40B4-BE49-F238E27FC236}">
                <a16:creationId xmlns:a16="http://schemas.microsoft.com/office/drawing/2014/main" id="{A7F5B91A-F9F6-43EA-8B18-78F0970A092B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1D8FA19-E13B-4121-8BBF-5D41F5A04330}" type="slidenum">
              <a:rPr lang="zh-CN" altLang="en-US" smtClean="0"/>
              <a:t>35</a:t>
            </a:fld>
            <a:endParaRPr lang="zh-CN" altLang="en-US"/>
          </a:p>
        </p:txBody>
      </p:sp>
      <p:sp>
        <p:nvSpPr>
          <p:cNvPr id="4" name="object 4">
            <a:extLst>
              <a:ext uri="{FF2B5EF4-FFF2-40B4-BE49-F238E27FC236}">
                <a16:creationId xmlns:a16="http://schemas.microsoft.com/office/drawing/2014/main" id="{77F09318-D4A8-49D3-A3BA-4ECF512E5143}"/>
              </a:ext>
            </a:extLst>
          </p:cNvPr>
          <p:cNvSpPr txBox="1"/>
          <p:nvPr/>
        </p:nvSpPr>
        <p:spPr>
          <a:xfrm>
            <a:off x="4046218" y="2780060"/>
            <a:ext cx="1117600" cy="337912"/>
          </a:xfrm>
          <a:prstGeom prst="rect">
            <a:avLst/>
          </a:prstGeom>
          <a:ln w="9144">
            <a:solidFill>
              <a:srgbClr val="000000"/>
            </a:solidFill>
          </a:ln>
        </p:spPr>
        <p:txBody>
          <a:bodyPr vert="horz" wrap="square" lIns="0" tIns="29844" rIns="0" bIns="0" rtlCol="0">
            <a:spAutoFit/>
          </a:bodyPr>
          <a:lstStyle/>
          <a:p>
            <a:pPr algn="ctr">
              <a:spcBef>
                <a:spcPts val="234"/>
              </a:spcBef>
            </a:pPr>
            <a:r>
              <a:rPr lang="en-US" sz="2000" i="1" spc="-5" dirty="0">
                <a:latin typeface="Palatino"/>
                <a:cs typeface="Calibri"/>
              </a:rPr>
              <a:t>love</a:t>
            </a:r>
            <a:endParaRPr sz="2000" dirty="0">
              <a:latin typeface="Palatino"/>
              <a:cs typeface="Calibri"/>
            </a:endParaRPr>
          </a:p>
        </p:txBody>
      </p:sp>
      <p:sp>
        <p:nvSpPr>
          <p:cNvPr id="5" name="object 5">
            <a:extLst>
              <a:ext uri="{FF2B5EF4-FFF2-40B4-BE49-F238E27FC236}">
                <a16:creationId xmlns:a16="http://schemas.microsoft.com/office/drawing/2014/main" id="{DD12626C-177E-4952-9D21-CECF5BF78531}"/>
              </a:ext>
            </a:extLst>
          </p:cNvPr>
          <p:cNvSpPr txBox="1"/>
          <p:nvPr/>
        </p:nvSpPr>
        <p:spPr>
          <a:xfrm>
            <a:off x="4046218" y="3305840"/>
            <a:ext cx="1117600" cy="338554"/>
          </a:xfrm>
          <a:prstGeom prst="rect">
            <a:avLst/>
          </a:prstGeom>
          <a:ln w="9144">
            <a:solidFill>
              <a:srgbClr val="000000"/>
            </a:solidFill>
          </a:ln>
        </p:spPr>
        <p:txBody>
          <a:bodyPr vert="horz" wrap="square" lIns="0" tIns="30480" rIns="0" bIns="0" rtlCol="0">
            <a:spAutoFit/>
          </a:bodyPr>
          <a:lstStyle/>
          <a:p>
            <a:pPr algn="ctr">
              <a:spcBef>
                <a:spcPts val="240"/>
              </a:spcBef>
            </a:pPr>
            <a:r>
              <a:rPr lang="en-US" sz="2000" i="1" spc="-5" dirty="0">
                <a:latin typeface="Palatino"/>
                <a:cs typeface="Calibri"/>
              </a:rPr>
              <a:t>hit</a:t>
            </a:r>
            <a:endParaRPr sz="2000" dirty="0">
              <a:latin typeface="Palatino"/>
              <a:cs typeface="Calibri"/>
            </a:endParaRPr>
          </a:p>
        </p:txBody>
      </p:sp>
      <p:sp>
        <p:nvSpPr>
          <p:cNvPr id="6" name="object 6">
            <a:extLst>
              <a:ext uri="{FF2B5EF4-FFF2-40B4-BE49-F238E27FC236}">
                <a16:creationId xmlns:a16="http://schemas.microsoft.com/office/drawing/2014/main" id="{78C75C33-1E6B-46F3-B262-658FDC383D73}"/>
              </a:ext>
            </a:extLst>
          </p:cNvPr>
          <p:cNvSpPr txBox="1"/>
          <p:nvPr/>
        </p:nvSpPr>
        <p:spPr>
          <a:xfrm>
            <a:off x="4046218" y="4636291"/>
            <a:ext cx="1117600" cy="338554"/>
          </a:xfrm>
          <a:prstGeom prst="rect">
            <a:avLst/>
          </a:prstGeom>
          <a:ln w="9144">
            <a:solidFill>
              <a:srgbClr val="000000"/>
            </a:solidFill>
          </a:ln>
        </p:spPr>
        <p:txBody>
          <a:bodyPr vert="horz" wrap="square" lIns="0" tIns="30480" rIns="0" bIns="0" rtlCol="0">
            <a:spAutoFit/>
          </a:bodyPr>
          <a:lstStyle/>
          <a:p>
            <a:pPr marL="352425">
              <a:spcBef>
                <a:spcPts val="240"/>
              </a:spcBef>
            </a:pPr>
            <a:r>
              <a:rPr lang="en-US" sz="2000" i="1" dirty="0">
                <a:latin typeface="Palatino"/>
                <a:cs typeface="Calibri"/>
              </a:rPr>
              <a:t>like</a:t>
            </a:r>
            <a:endParaRPr sz="2000" dirty="0">
              <a:latin typeface="Palatino"/>
              <a:cs typeface="Calibri"/>
            </a:endParaRPr>
          </a:p>
        </p:txBody>
      </p:sp>
      <p:sp>
        <p:nvSpPr>
          <p:cNvPr id="7" name="object 7">
            <a:extLst>
              <a:ext uri="{FF2B5EF4-FFF2-40B4-BE49-F238E27FC236}">
                <a16:creationId xmlns:a16="http://schemas.microsoft.com/office/drawing/2014/main" id="{25F61259-CBC4-48CC-89C7-F1723AF4416D}"/>
              </a:ext>
            </a:extLst>
          </p:cNvPr>
          <p:cNvSpPr txBox="1"/>
          <p:nvPr/>
        </p:nvSpPr>
        <p:spPr>
          <a:xfrm>
            <a:off x="4046218" y="5162072"/>
            <a:ext cx="1117600" cy="339195"/>
          </a:xfrm>
          <a:prstGeom prst="rect">
            <a:avLst/>
          </a:prstGeom>
          <a:ln w="9144">
            <a:solidFill>
              <a:srgbClr val="000000"/>
            </a:solidFill>
          </a:ln>
        </p:spPr>
        <p:txBody>
          <a:bodyPr vert="horz" wrap="square" lIns="0" tIns="31115" rIns="0" bIns="0" rtlCol="0">
            <a:spAutoFit/>
          </a:bodyPr>
          <a:lstStyle/>
          <a:p>
            <a:pPr algn="ctr">
              <a:spcBef>
                <a:spcPts val="245"/>
              </a:spcBef>
            </a:pPr>
            <a:r>
              <a:rPr sz="2000" i="1" spc="-5" dirty="0">
                <a:latin typeface="Palatino"/>
                <a:cs typeface="Calibri"/>
              </a:rPr>
              <a:t>g</a:t>
            </a:r>
            <a:r>
              <a:rPr lang="en-US" sz="2000" i="1" spc="-5" dirty="0">
                <a:latin typeface="Palatino"/>
                <a:cs typeface="Calibri"/>
              </a:rPr>
              <a:t>e</a:t>
            </a:r>
            <a:r>
              <a:rPr sz="2000" i="1" spc="-5" dirty="0">
                <a:latin typeface="Palatino"/>
                <a:cs typeface="Calibri"/>
              </a:rPr>
              <a:t>t</a:t>
            </a:r>
            <a:endParaRPr sz="2000" dirty="0">
              <a:latin typeface="Palatino"/>
              <a:cs typeface="Calibri"/>
            </a:endParaRPr>
          </a:p>
        </p:txBody>
      </p:sp>
      <p:sp>
        <p:nvSpPr>
          <p:cNvPr id="8" name="object 8">
            <a:extLst>
              <a:ext uri="{FF2B5EF4-FFF2-40B4-BE49-F238E27FC236}">
                <a16:creationId xmlns:a16="http://schemas.microsoft.com/office/drawing/2014/main" id="{6786A6FD-D60B-4A01-9894-719AEAC4D1D9}"/>
              </a:ext>
            </a:extLst>
          </p:cNvPr>
          <p:cNvSpPr/>
          <p:nvPr/>
        </p:nvSpPr>
        <p:spPr>
          <a:xfrm>
            <a:off x="3649470" y="2997993"/>
            <a:ext cx="397510" cy="271145"/>
          </a:xfrm>
          <a:custGeom>
            <a:avLst/>
            <a:gdLst/>
            <a:ahLst/>
            <a:cxnLst/>
            <a:rect l="l" t="t" r="r" b="b"/>
            <a:pathLst>
              <a:path w="397510" h="271145">
                <a:moveTo>
                  <a:pt x="330573" y="37337"/>
                </a:moveTo>
                <a:lnTo>
                  <a:pt x="0" y="260223"/>
                </a:lnTo>
                <a:lnTo>
                  <a:pt x="7112" y="270763"/>
                </a:lnTo>
                <a:lnTo>
                  <a:pt x="337695" y="47872"/>
                </a:lnTo>
                <a:lnTo>
                  <a:pt x="330573" y="37337"/>
                </a:lnTo>
                <a:close/>
              </a:path>
              <a:path w="397510" h="271145">
                <a:moveTo>
                  <a:pt x="380303" y="30225"/>
                </a:moveTo>
                <a:lnTo>
                  <a:pt x="341122" y="30225"/>
                </a:lnTo>
                <a:lnTo>
                  <a:pt x="348234" y="40767"/>
                </a:lnTo>
                <a:lnTo>
                  <a:pt x="337695" y="47872"/>
                </a:lnTo>
                <a:lnTo>
                  <a:pt x="355472" y="74168"/>
                </a:lnTo>
                <a:lnTo>
                  <a:pt x="380303" y="30225"/>
                </a:lnTo>
                <a:close/>
              </a:path>
              <a:path w="397510" h="271145">
                <a:moveTo>
                  <a:pt x="341122" y="30225"/>
                </a:moveTo>
                <a:lnTo>
                  <a:pt x="330573" y="37337"/>
                </a:lnTo>
                <a:lnTo>
                  <a:pt x="337695" y="47872"/>
                </a:lnTo>
                <a:lnTo>
                  <a:pt x="348234" y="40767"/>
                </a:lnTo>
                <a:lnTo>
                  <a:pt x="341122" y="30225"/>
                </a:lnTo>
                <a:close/>
              </a:path>
              <a:path w="397510" h="271145">
                <a:moveTo>
                  <a:pt x="397383" y="0"/>
                </a:moveTo>
                <a:lnTo>
                  <a:pt x="312801" y="11049"/>
                </a:lnTo>
                <a:lnTo>
                  <a:pt x="330573" y="37337"/>
                </a:lnTo>
                <a:lnTo>
                  <a:pt x="341122" y="30225"/>
                </a:lnTo>
                <a:lnTo>
                  <a:pt x="380303" y="30225"/>
                </a:lnTo>
                <a:lnTo>
                  <a:pt x="39738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>
              <a:latin typeface="Palatino"/>
            </a:endParaRPr>
          </a:p>
        </p:txBody>
      </p:sp>
      <p:sp>
        <p:nvSpPr>
          <p:cNvPr id="9" name="object 9">
            <a:extLst>
              <a:ext uri="{FF2B5EF4-FFF2-40B4-BE49-F238E27FC236}">
                <a16:creationId xmlns:a16="http://schemas.microsoft.com/office/drawing/2014/main" id="{231FA6BE-A39C-46F0-9150-449465F17D32}"/>
              </a:ext>
            </a:extLst>
          </p:cNvPr>
          <p:cNvSpPr/>
          <p:nvPr/>
        </p:nvSpPr>
        <p:spPr>
          <a:xfrm>
            <a:off x="3649470" y="3257834"/>
            <a:ext cx="397510" cy="266700"/>
          </a:xfrm>
          <a:custGeom>
            <a:avLst/>
            <a:gdLst/>
            <a:ahLst/>
            <a:cxnLst/>
            <a:rect l="l" t="t" r="r" b="b"/>
            <a:pathLst>
              <a:path w="397510" h="266700">
                <a:moveTo>
                  <a:pt x="330300" y="229596"/>
                </a:moveTo>
                <a:lnTo>
                  <a:pt x="312801" y="256031"/>
                </a:lnTo>
                <a:lnTo>
                  <a:pt x="397383" y="266318"/>
                </a:lnTo>
                <a:lnTo>
                  <a:pt x="380247" y="236600"/>
                </a:lnTo>
                <a:lnTo>
                  <a:pt x="340868" y="236600"/>
                </a:lnTo>
                <a:lnTo>
                  <a:pt x="330300" y="229596"/>
                </a:lnTo>
                <a:close/>
              </a:path>
              <a:path w="397510" h="266700">
                <a:moveTo>
                  <a:pt x="337340" y="218962"/>
                </a:moveTo>
                <a:lnTo>
                  <a:pt x="330300" y="229596"/>
                </a:lnTo>
                <a:lnTo>
                  <a:pt x="340868" y="236600"/>
                </a:lnTo>
                <a:lnTo>
                  <a:pt x="347853" y="225932"/>
                </a:lnTo>
                <a:lnTo>
                  <a:pt x="337340" y="218962"/>
                </a:lnTo>
                <a:close/>
              </a:path>
              <a:path w="397510" h="266700">
                <a:moveTo>
                  <a:pt x="354838" y="192531"/>
                </a:moveTo>
                <a:lnTo>
                  <a:pt x="337340" y="218962"/>
                </a:lnTo>
                <a:lnTo>
                  <a:pt x="347853" y="225932"/>
                </a:lnTo>
                <a:lnTo>
                  <a:pt x="340868" y="236600"/>
                </a:lnTo>
                <a:lnTo>
                  <a:pt x="380247" y="236600"/>
                </a:lnTo>
                <a:lnTo>
                  <a:pt x="354838" y="192531"/>
                </a:lnTo>
                <a:close/>
              </a:path>
              <a:path w="397510" h="266700">
                <a:moveTo>
                  <a:pt x="7112" y="0"/>
                </a:moveTo>
                <a:lnTo>
                  <a:pt x="0" y="10667"/>
                </a:lnTo>
                <a:lnTo>
                  <a:pt x="330300" y="229596"/>
                </a:lnTo>
                <a:lnTo>
                  <a:pt x="337340" y="218962"/>
                </a:lnTo>
                <a:lnTo>
                  <a:pt x="711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>
              <a:latin typeface="Palatino"/>
            </a:endParaRPr>
          </a:p>
        </p:txBody>
      </p:sp>
      <p:sp>
        <p:nvSpPr>
          <p:cNvPr id="10" name="object 10">
            <a:extLst>
              <a:ext uri="{FF2B5EF4-FFF2-40B4-BE49-F238E27FC236}">
                <a16:creationId xmlns:a16="http://schemas.microsoft.com/office/drawing/2014/main" id="{FF78BB99-1482-43BB-A591-F7348CBD6179}"/>
              </a:ext>
            </a:extLst>
          </p:cNvPr>
          <p:cNvSpPr/>
          <p:nvPr/>
        </p:nvSpPr>
        <p:spPr>
          <a:xfrm>
            <a:off x="3649470" y="4854224"/>
            <a:ext cx="397510" cy="277495"/>
          </a:xfrm>
          <a:custGeom>
            <a:avLst/>
            <a:gdLst/>
            <a:ahLst/>
            <a:cxnLst/>
            <a:rect l="l" t="t" r="r" b="b"/>
            <a:pathLst>
              <a:path w="397510" h="277495">
                <a:moveTo>
                  <a:pt x="331039" y="38098"/>
                </a:moveTo>
                <a:lnTo>
                  <a:pt x="0" y="267081"/>
                </a:lnTo>
                <a:lnTo>
                  <a:pt x="7112" y="277494"/>
                </a:lnTo>
                <a:lnTo>
                  <a:pt x="338257" y="48524"/>
                </a:lnTo>
                <a:lnTo>
                  <a:pt x="331039" y="38098"/>
                </a:lnTo>
                <a:close/>
              </a:path>
              <a:path w="397510" h="277495">
                <a:moveTo>
                  <a:pt x="380430" y="30861"/>
                </a:moveTo>
                <a:lnTo>
                  <a:pt x="341503" y="30861"/>
                </a:lnTo>
                <a:lnTo>
                  <a:pt x="348741" y="41275"/>
                </a:lnTo>
                <a:lnTo>
                  <a:pt x="338257" y="48524"/>
                </a:lnTo>
                <a:lnTo>
                  <a:pt x="356362" y="74675"/>
                </a:lnTo>
                <a:lnTo>
                  <a:pt x="380430" y="30861"/>
                </a:lnTo>
                <a:close/>
              </a:path>
              <a:path w="397510" h="277495">
                <a:moveTo>
                  <a:pt x="341503" y="30861"/>
                </a:moveTo>
                <a:lnTo>
                  <a:pt x="331039" y="38098"/>
                </a:lnTo>
                <a:lnTo>
                  <a:pt x="338257" y="48524"/>
                </a:lnTo>
                <a:lnTo>
                  <a:pt x="348741" y="41275"/>
                </a:lnTo>
                <a:lnTo>
                  <a:pt x="341503" y="30861"/>
                </a:lnTo>
                <a:close/>
              </a:path>
              <a:path w="397510" h="277495">
                <a:moveTo>
                  <a:pt x="397383" y="0"/>
                </a:moveTo>
                <a:lnTo>
                  <a:pt x="312928" y="11937"/>
                </a:lnTo>
                <a:lnTo>
                  <a:pt x="331039" y="38098"/>
                </a:lnTo>
                <a:lnTo>
                  <a:pt x="341503" y="30861"/>
                </a:lnTo>
                <a:lnTo>
                  <a:pt x="380430" y="30861"/>
                </a:lnTo>
                <a:lnTo>
                  <a:pt x="39738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>
              <a:latin typeface="Palatino"/>
            </a:endParaRPr>
          </a:p>
        </p:txBody>
      </p:sp>
      <p:sp>
        <p:nvSpPr>
          <p:cNvPr id="11" name="object 11">
            <a:extLst>
              <a:ext uri="{FF2B5EF4-FFF2-40B4-BE49-F238E27FC236}">
                <a16:creationId xmlns:a16="http://schemas.microsoft.com/office/drawing/2014/main" id="{39D01CE9-680F-4ED4-B89D-E6B9F348571F}"/>
              </a:ext>
            </a:extLst>
          </p:cNvPr>
          <p:cNvSpPr/>
          <p:nvPr/>
        </p:nvSpPr>
        <p:spPr>
          <a:xfrm>
            <a:off x="3649597" y="5121686"/>
            <a:ext cx="397510" cy="259715"/>
          </a:xfrm>
          <a:custGeom>
            <a:avLst/>
            <a:gdLst/>
            <a:ahLst/>
            <a:cxnLst/>
            <a:rect l="l" t="t" r="r" b="b"/>
            <a:pathLst>
              <a:path w="397510" h="259714">
                <a:moveTo>
                  <a:pt x="329744" y="223648"/>
                </a:moveTo>
                <a:lnTo>
                  <a:pt x="312546" y="250316"/>
                </a:lnTo>
                <a:lnTo>
                  <a:pt x="397256" y="259587"/>
                </a:lnTo>
                <a:lnTo>
                  <a:pt x="380017" y="230504"/>
                </a:lnTo>
                <a:lnTo>
                  <a:pt x="340360" y="230504"/>
                </a:lnTo>
                <a:lnTo>
                  <a:pt x="329744" y="223648"/>
                </a:lnTo>
                <a:close/>
              </a:path>
              <a:path w="397510" h="259714">
                <a:moveTo>
                  <a:pt x="336653" y="212933"/>
                </a:moveTo>
                <a:lnTo>
                  <a:pt x="329744" y="223648"/>
                </a:lnTo>
                <a:lnTo>
                  <a:pt x="340360" y="230504"/>
                </a:lnTo>
                <a:lnTo>
                  <a:pt x="347344" y="219836"/>
                </a:lnTo>
                <a:lnTo>
                  <a:pt x="336653" y="212933"/>
                </a:lnTo>
                <a:close/>
              </a:path>
              <a:path w="397510" h="259714">
                <a:moveTo>
                  <a:pt x="353821" y="186308"/>
                </a:moveTo>
                <a:lnTo>
                  <a:pt x="336653" y="212933"/>
                </a:lnTo>
                <a:lnTo>
                  <a:pt x="347344" y="219836"/>
                </a:lnTo>
                <a:lnTo>
                  <a:pt x="340360" y="230504"/>
                </a:lnTo>
                <a:lnTo>
                  <a:pt x="380017" y="230504"/>
                </a:lnTo>
                <a:lnTo>
                  <a:pt x="353821" y="186308"/>
                </a:lnTo>
                <a:close/>
              </a:path>
              <a:path w="397510" h="259714">
                <a:moveTo>
                  <a:pt x="6857" y="0"/>
                </a:moveTo>
                <a:lnTo>
                  <a:pt x="0" y="10668"/>
                </a:lnTo>
                <a:lnTo>
                  <a:pt x="329744" y="223648"/>
                </a:lnTo>
                <a:lnTo>
                  <a:pt x="336653" y="212933"/>
                </a:lnTo>
                <a:lnTo>
                  <a:pt x="685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>
              <a:latin typeface="Palatino"/>
            </a:endParaRPr>
          </a:p>
        </p:txBody>
      </p:sp>
      <p:sp>
        <p:nvSpPr>
          <p:cNvPr id="12" name="object 12">
            <a:extLst>
              <a:ext uri="{FF2B5EF4-FFF2-40B4-BE49-F238E27FC236}">
                <a16:creationId xmlns:a16="http://schemas.microsoft.com/office/drawing/2014/main" id="{E78C9095-773E-4A49-BAE4-0F18E9737085}"/>
              </a:ext>
            </a:extLst>
          </p:cNvPr>
          <p:cNvSpPr/>
          <p:nvPr/>
        </p:nvSpPr>
        <p:spPr>
          <a:xfrm>
            <a:off x="5501639" y="2484405"/>
            <a:ext cx="1117600" cy="436245"/>
          </a:xfrm>
          <a:custGeom>
            <a:avLst/>
            <a:gdLst/>
            <a:ahLst/>
            <a:cxnLst/>
            <a:rect l="l" t="t" r="r" b="b"/>
            <a:pathLst>
              <a:path w="1117600" h="436244">
                <a:moveTo>
                  <a:pt x="0" y="435863"/>
                </a:moveTo>
                <a:lnTo>
                  <a:pt x="1117091" y="435863"/>
                </a:lnTo>
                <a:lnTo>
                  <a:pt x="1117091" y="0"/>
                </a:lnTo>
                <a:lnTo>
                  <a:pt x="0" y="0"/>
                </a:lnTo>
                <a:lnTo>
                  <a:pt x="0" y="435863"/>
                </a:lnTo>
                <a:close/>
              </a:path>
            </a:pathLst>
          </a:custGeom>
          <a:ln w="914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>
              <a:latin typeface="Palatino"/>
            </a:endParaRPr>
          </a:p>
        </p:txBody>
      </p:sp>
      <p:sp>
        <p:nvSpPr>
          <p:cNvPr id="13" name="object 13">
            <a:extLst>
              <a:ext uri="{FF2B5EF4-FFF2-40B4-BE49-F238E27FC236}">
                <a16:creationId xmlns:a16="http://schemas.microsoft.com/office/drawing/2014/main" id="{F50E6C5C-F288-4141-8EC5-F554B19A8FD6}"/>
              </a:ext>
            </a:extLst>
          </p:cNvPr>
          <p:cNvSpPr txBox="1"/>
          <p:nvPr/>
        </p:nvSpPr>
        <p:spPr>
          <a:xfrm>
            <a:off x="5850010" y="2575083"/>
            <a:ext cx="589788" cy="321242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spcBef>
                <a:spcPts val="105"/>
              </a:spcBef>
            </a:pPr>
            <a:r>
              <a:rPr lang="en-US" sz="2000" i="1" dirty="0">
                <a:latin typeface="Palatino"/>
                <a:cs typeface="Calibri"/>
              </a:rPr>
              <a:t>NLP</a:t>
            </a:r>
            <a:endParaRPr sz="2000" dirty="0">
              <a:latin typeface="Palatino"/>
              <a:cs typeface="Calibri"/>
            </a:endParaRPr>
          </a:p>
        </p:txBody>
      </p:sp>
      <p:sp>
        <p:nvSpPr>
          <p:cNvPr id="14" name="object 14">
            <a:extLst>
              <a:ext uri="{FF2B5EF4-FFF2-40B4-BE49-F238E27FC236}">
                <a16:creationId xmlns:a16="http://schemas.microsoft.com/office/drawing/2014/main" id="{95993C2F-FA77-4A85-8C5C-52DB844DBE43}"/>
              </a:ext>
            </a:extLst>
          </p:cNvPr>
          <p:cNvSpPr/>
          <p:nvPr/>
        </p:nvSpPr>
        <p:spPr>
          <a:xfrm>
            <a:off x="5501639" y="3011708"/>
            <a:ext cx="1117600" cy="436245"/>
          </a:xfrm>
          <a:custGeom>
            <a:avLst/>
            <a:gdLst/>
            <a:ahLst/>
            <a:cxnLst/>
            <a:rect l="l" t="t" r="r" b="b"/>
            <a:pathLst>
              <a:path w="1117600" h="436245">
                <a:moveTo>
                  <a:pt x="0" y="435863"/>
                </a:moveTo>
                <a:lnTo>
                  <a:pt x="1117091" y="435863"/>
                </a:lnTo>
                <a:lnTo>
                  <a:pt x="1117091" y="0"/>
                </a:lnTo>
                <a:lnTo>
                  <a:pt x="0" y="0"/>
                </a:lnTo>
                <a:lnTo>
                  <a:pt x="0" y="435863"/>
                </a:lnTo>
                <a:close/>
              </a:path>
            </a:pathLst>
          </a:custGeom>
          <a:ln w="914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>
              <a:latin typeface="Palatino"/>
            </a:endParaRPr>
          </a:p>
        </p:txBody>
      </p:sp>
      <p:sp>
        <p:nvSpPr>
          <p:cNvPr id="15" name="object 15">
            <a:extLst>
              <a:ext uri="{FF2B5EF4-FFF2-40B4-BE49-F238E27FC236}">
                <a16:creationId xmlns:a16="http://schemas.microsoft.com/office/drawing/2014/main" id="{095827DB-8DF8-4A1F-A378-3CFBBD2071B6}"/>
              </a:ext>
            </a:extLst>
          </p:cNvPr>
          <p:cNvSpPr txBox="1"/>
          <p:nvPr/>
        </p:nvSpPr>
        <p:spPr>
          <a:xfrm>
            <a:off x="5762403" y="3059464"/>
            <a:ext cx="692279" cy="321242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spcBef>
                <a:spcPts val="105"/>
              </a:spcBef>
            </a:pPr>
            <a:r>
              <a:rPr lang="en-US" sz="2000" i="1" spc="-5" dirty="0">
                <a:latin typeface="Palatino"/>
                <a:cs typeface="Calibri"/>
              </a:rPr>
              <a:t>study</a:t>
            </a:r>
            <a:endParaRPr sz="2000" dirty="0">
              <a:latin typeface="Palatino"/>
              <a:cs typeface="Calibri"/>
            </a:endParaRPr>
          </a:p>
        </p:txBody>
      </p:sp>
      <p:sp>
        <p:nvSpPr>
          <p:cNvPr id="16" name="object 16">
            <a:extLst>
              <a:ext uri="{FF2B5EF4-FFF2-40B4-BE49-F238E27FC236}">
                <a16:creationId xmlns:a16="http://schemas.microsoft.com/office/drawing/2014/main" id="{56E8A483-9210-44C4-AA61-1AC62FD2CAEE}"/>
              </a:ext>
            </a:extLst>
          </p:cNvPr>
          <p:cNvSpPr/>
          <p:nvPr/>
        </p:nvSpPr>
        <p:spPr>
          <a:xfrm>
            <a:off x="5501639" y="4368068"/>
            <a:ext cx="1117600" cy="436245"/>
          </a:xfrm>
          <a:custGeom>
            <a:avLst/>
            <a:gdLst/>
            <a:ahLst/>
            <a:cxnLst/>
            <a:rect l="l" t="t" r="r" b="b"/>
            <a:pathLst>
              <a:path w="1117600" h="436245">
                <a:moveTo>
                  <a:pt x="0" y="435863"/>
                </a:moveTo>
                <a:lnTo>
                  <a:pt x="1117091" y="435863"/>
                </a:lnTo>
                <a:lnTo>
                  <a:pt x="1117091" y="0"/>
                </a:lnTo>
                <a:lnTo>
                  <a:pt x="0" y="0"/>
                </a:lnTo>
                <a:lnTo>
                  <a:pt x="0" y="435863"/>
                </a:lnTo>
                <a:close/>
              </a:path>
            </a:pathLst>
          </a:custGeom>
          <a:ln w="914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>
              <a:latin typeface="Palatino"/>
            </a:endParaRPr>
          </a:p>
        </p:txBody>
      </p:sp>
      <p:sp>
        <p:nvSpPr>
          <p:cNvPr id="17" name="object 17">
            <a:extLst>
              <a:ext uri="{FF2B5EF4-FFF2-40B4-BE49-F238E27FC236}">
                <a16:creationId xmlns:a16="http://schemas.microsoft.com/office/drawing/2014/main" id="{396CB266-1376-4CCA-8F46-FCCADA4744B8}"/>
              </a:ext>
            </a:extLst>
          </p:cNvPr>
          <p:cNvSpPr txBox="1"/>
          <p:nvPr/>
        </p:nvSpPr>
        <p:spPr>
          <a:xfrm>
            <a:off x="5909818" y="4385214"/>
            <a:ext cx="300355" cy="3308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lang="en-US" sz="2000" i="1" spc="-5" dirty="0">
                <a:latin typeface="Palatino"/>
                <a:cs typeface="Calibri"/>
              </a:rPr>
              <a:t>to</a:t>
            </a:r>
            <a:endParaRPr sz="2000" dirty="0">
              <a:latin typeface="Palatino"/>
              <a:cs typeface="Calibri"/>
            </a:endParaRPr>
          </a:p>
        </p:txBody>
      </p:sp>
      <p:sp>
        <p:nvSpPr>
          <p:cNvPr id="18" name="object 18">
            <a:extLst>
              <a:ext uri="{FF2B5EF4-FFF2-40B4-BE49-F238E27FC236}">
                <a16:creationId xmlns:a16="http://schemas.microsoft.com/office/drawing/2014/main" id="{F11ED5D3-9419-484C-979C-0EA3621C9D3F}"/>
              </a:ext>
            </a:extLst>
          </p:cNvPr>
          <p:cNvSpPr/>
          <p:nvPr/>
        </p:nvSpPr>
        <p:spPr>
          <a:xfrm>
            <a:off x="5501639" y="4893848"/>
            <a:ext cx="1117600" cy="436245"/>
          </a:xfrm>
          <a:custGeom>
            <a:avLst/>
            <a:gdLst/>
            <a:ahLst/>
            <a:cxnLst/>
            <a:rect l="l" t="t" r="r" b="b"/>
            <a:pathLst>
              <a:path w="1117600" h="436245">
                <a:moveTo>
                  <a:pt x="0" y="435863"/>
                </a:moveTo>
                <a:lnTo>
                  <a:pt x="1117091" y="435863"/>
                </a:lnTo>
                <a:lnTo>
                  <a:pt x="1117091" y="0"/>
                </a:lnTo>
                <a:lnTo>
                  <a:pt x="0" y="0"/>
                </a:lnTo>
                <a:lnTo>
                  <a:pt x="0" y="435863"/>
                </a:lnTo>
                <a:close/>
              </a:path>
            </a:pathLst>
          </a:custGeom>
          <a:ln w="914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>
              <a:latin typeface="Palatino"/>
            </a:endParaRPr>
          </a:p>
        </p:txBody>
      </p:sp>
      <p:sp>
        <p:nvSpPr>
          <p:cNvPr id="19" name="object 19">
            <a:extLst>
              <a:ext uri="{FF2B5EF4-FFF2-40B4-BE49-F238E27FC236}">
                <a16:creationId xmlns:a16="http://schemas.microsoft.com/office/drawing/2014/main" id="{45F62EB1-1F23-4BCD-BB01-E84019351050}"/>
              </a:ext>
            </a:extLst>
          </p:cNvPr>
          <p:cNvSpPr txBox="1"/>
          <p:nvPr/>
        </p:nvSpPr>
        <p:spPr>
          <a:xfrm>
            <a:off x="5736082" y="4911883"/>
            <a:ext cx="649605" cy="3308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algn="ctr">
              <a:spcBef>
                <a:spcPts val="100"/>
              </a:spcBef>
            </a:pPr>
            <a:r>
              <a:rPr lang="en-US" sz="2000" i="1" spc="-5" dirty="0">
                <a:latin typeface="Palatino"/>
                <a:cs typeface="Calibri"/>
              </a:rPr>
              <a:t>play</a:t>
            </a:r>
            <a:endParaRPr sz="2000" dirty="0">
              <a:latin typeface="Palatino"/>
              <a:cs typeface="Calibri"/>
            </a:endParaRPr>
          </a:p>
        </p:txBody>
      </p:sp>
      <p:sp>
        <p:nvSpPr>
          <p:cNvPr id="20" name="object 20">
            <a:extLst>
              <a:ext uri="{FF2B5EF4-FFF2-40B4-BE49-F238E27FC236}">
                <a16:creationId xmlns:a16="http://schemas.microsoft.com/office/drawing/2014/main" id="{3644741C-6799-49EC-8040-1242FD6E43B6}"/>
              </a:ext>
            </a:extLst>
          </p:cNvPr>
          <p:cNvSpPr/>
          <p:nvPr/>
        </p:nvSpPr>
        <p:spPr>
          <a:xfrm>
            <a:off x="5159120" y="2702335"/>
            <a:ext cx="342265" cy="299720"/>
          </a:xfrm>
          <a:custGeom>
            <a:avLst/>
            <a:gdLst/>
            <a:ahLst/>
            <a:cxnLst/>
            <a:rect l="l" t="t" r="r" b="b"/>
            <a:pathLst>
              <a:path w="342264" h="299719">
                <a:moveTo>
                  <a:pt x="280681" y="45242"/>
                </a:moveTo>
                <a:lnTo>
                  <a:pt x="0" y="289687"/>
                </a:lnTo>
                <a:lnTo>
                  <a:pt x="8382" y="299338"/>
                </a:lnTo>
                <a:lnTo>
                  <a:pt x="289020" y="54809"/>
                </a:lnTo>
                <a:lnTo>
                  <a:pt x="280681" y="45242"/>
                </a:lnTo>
                <a:close/>
              </a:path>
              <a:path w="342264" h="299719">
                <a:moveTo>
                  <a:pt x="327064" y="36956"/>
                </a:moveTo>
                <a:lnTo>
                  <a:pt x="290195" y="36956"/>
                </a:lnTo>
                <a:lnTo>
                  <a:pt x="298577" y="46481"/>
                </a:lnTo>
                <a:lnTo>
                  <a:pt x="289020" y="54809"/>
                </a:lnTo>
                <a:lnTo>
                  <a:pt x="309880" y="78739"/>
                </a:lnTo>
                <a:lnTo>
                  <a:pt x="327064" y="36956"/>
                </a:lnTo>
                <a:close/>
              </a:path>
              <a:path w="342264" h="299719">
                <a:moveTo>
                  <a:pt x="290195" y="36956"/>
                </a:moveTo>
                <a:lnTo>
                  <a:pt x="280681" y="45242"/>
                </a:lnTo>
                <a:lnTo>
                  <a:pt x="289020" y="54809"/>
                </a:lnTo>
                <a:lnTo>
                  <a:pt x="298577" y="46481"/>
                </a:lnTo>
                <a:lnTo>
                  <a:pt x="290195" y="36956"/>
                </a:lnTo>
                <a:close/>
              </a:path>
              <a:path w="342264" h="299719">
                <a:moveTo>
                  <a:pt x="342265" y="0"/>
                </a:moveTo>
                <a:lnTo>
                  <a:pt x="259842" y="21336"/>
                </a:lnTo>
                <a:lnTo>
                  <a:pt x="280681" y="45242"/>
                </a:lnTo>
                <a:lnTo>
                  <a:pt x="290195" y="36956"/>
                </a:lnTo>
                <a:lnTo>
                  <a:pt x="327064" y="36956"/>
                </a:lnTo>
                <a:lnTo>
                  <a:pt x="34226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>
              <a:latin typeface="Palatino"/>
            </a:endParaRPr>
          </a:p>
        </p:txBody>
      </p:sp>
      <p:sp>
        <p:nvSpPr>
          <p:cNvPr id="21" name="object 21">
            <a:extLst>
              <a:ext uri="{FF2B5EF4-FFF2-40B4-BE49-F238E27FC236}">
                <a16:creationId xmlns:a16="http://schemas.microsoft.com/office/drawing/2014/main" id="{341D18A4-83A6-4EDB-95DA-2A6D23ACA0CC}"/>
              </a:ext>
            </a:extLst>
          </p:cNvPr>
          <p:cNvSpPr/>
          <p:nvPr/>
        </p:nvSpPr>
        <p:spPr>
          <a:xfrm>
            <a:off x="5159755" y="2992785"/>
            <a:ext cx="341630" cy="237490"/>
          </a:xfrm>
          <a:custGeom>
            <a:avLst/>
            <a:gdLst/>
            <a:ahLst/>
            <a:cxnLst/>
            <a:rect l="l" t="t" r="r" b="b"/>
            <a:pathLst>
              <a:path w="341630" h="237489">
                <a:moveTo>
                  <a:pt x="275233" y="199369"/>
                </a:moveTo>
                <a:lnTo>
                  <a:pt x="257301" y="225551"/>
                </a:lnTo>
                <a:lnTo>
                  <a:pt x="341630" y="237236"/>
                </a:lnTo>
                <a:lnTo>
                  <a:pt x="324613" y="206501"/>
                </a:lnTo>
                <a:lnTo>
                  <a:pt x="285623" y="206501"/>
                </a:lnTo>
                <a:lnTo>
                  <a:pt x="275233" y="199369"/>
                </a:lnTo>
                <a:close/>
              </a:path>
              <a:path w="341630" h="237489">
                <a:moveTo>
                  <a:pt x="282398" y="188907"/>
                </a:moveTo>
                <a:lnTo>
                  <a:pt x="275233" y="199369"/>
                </a:lnTo>
                <a:lnTo>
                  <a:pt x="285623" y="206501"/>
                </a:lnTo>
                <a:lnTo>
                  <a:pt x="292862" y="196087"/>
                </a:lnTo>
                <a:lnTo>
                  <a:pt x="282398" y="188907"/>
                </a:lnTo>
                <a:close/>
              </a:path>
              <a:path w="341630" h="237489">
                <a:moveTo>
                  <a:pt x="300355" y="162687"/>
                </a:moveTo>
                <a:lnTo>
                  <a:pt x="282398" y="188907"/>
                </a:lnTo>
                <a:lnTo>
                  <a:pt x="292862" y="196087"/>
                </a:lnTo>
                <a:lnTo>
                  <a:pt x="285623" y="206501"/>
                </a:lnTo>
                <a:lnTo>
                  <a:pt x="324613" y="206501"/>
                </a:lnTo>
                <a:lnTo>
                  <a:pt x="300355" y="162687"/>
                </a:lnTo>
                <a:close/>
              </a:path>
              <a:path w="341630" h="237489">
                <a:moveTo>
                  <a:pt x="7112" y="0"/>
                </a:moveTo>
                <a:lnTo>
                  <a:pt x="0" y="10413"/>
                </a:lnTo>
                <a:lnTo>
                  <a:pt x="275233" y="199369"/>
                </a:lnTo>
                <a:lnTo>
                  <a:pt x="282398" y="188907"/>
                </a:lnTo>
                <a:lnTo>
                  <a:pt x="711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>
              <a:latin typeface="Palatino"/>
            </a:endParaRPr>
          </a:p>
        </p:txBody>
      </p:sp>
      <p:sp>
        <p:nvSpPr>
          <p:cNvPr id="22" name="object 22">
            <a:extLst>
              <a:ext uri="{FF2B5EF4-FFF2-40B4-BE49-F238E27FC236}">
                <a16:creationId xmlns:a16="http://schemas.microsoft.com/office/drawing/2014/main" id="{0E20C4D0-F69D-451D-97F0-495DE3C28853}"/>
              </a:ext>
            </a:extLst>
          </p:cNvPr>
          <p:cNvSpPr/>
          <p:nvPr/>
        </p:nvSpPr>
        <p:spPr>
          <a:xfrm>
            <a:off x="5159375" y="4586001"/>
            <a:ext cx="342265" cy="273685"/>
          </a:xfrm>
          <a:custGeom>
            <a:avLst/>
            <a:gdLst/>
            <a:ahLst/>
            <a:cxnLst/>
            <a:rect l="l" t="t" r="r" b="b"/>
            <a:pathLst>
              <a:path w="342264" h="273685">
                <a:moveTo>
                  <a:pt x="278341" y="42436"/>
                </a:moveTo>
                <a:lnTo>
                  <a:pt x="0" y="263270"/>
                </a:lnTo>
                <a:lnTo>
                  <a:pt x="7874" y="273176"/>
                </a:lnTo>
                <a:lnTo>
                  <a:pt x="286208" y="52348"/>
                </a:lnTo>
                <a:lnTo>
                  <a:pt x="278341" y="42436"/>
                </a:lnTo>
                <a:close/>
              </a:path>
              <a:path w="342264" h="273685">
                <a:moveTo>
                  <a:pt x="325875" y="34543"/>
                </a:moveTo>
                <a:lnTo>
                  <a:pt x="288290" y="34543"/>
                </a:lnTo>
                <a:lnTo>
                  <a:pt x="296163" y="44450"/>
                </a:lnTo>
                <a:lnTo>
                  <a:pt x="286208" y="52348"/>
                </a:lnTo>
                <a:lnTo>
                  <a:pt x="305943" y="77216"/>
                </a:lnTo>
                <a:lnTo>
                  <a:pt x="325875" y="34543"/>
                </a:lnTo>
                <a:close/>
              </a:path>
              <a:path w="342264" h="273685">
                <a:moveTo>
                  <a:pt x="288290" y="34543"/>
                </a:moveTo>
                <a:lnTo>
                  <a:pt x="278341" y="42436"/>
                </a:lnTo>
                <a:lnTo>
                  <a:pt x="286208" y="52348"/>
                </a:lnTo>
                <a:lnTo>
                  <a:pt x="296163" y="44450"/>
                </a:lnTo>
                <a:lnTo>
                  <a:pt x="288290" y="34543"/>
                </a:lnTo>
                <a:close/>
              </a:path>
              <a:path w="342264" h="273685">
                <a:moveTo>
                  <a:pt x="342011" y="0"/>
                </a:moveTo>
                <a:lnTo>
                  <a:pt x="258572" y="17525"/>
                </a:lnTo>
                <a:lnTo>
                  <a:pt x="278341" y="42436"/>
                </a:lnTo>
                <a:lnTo>
                  <a:pt x="288290" y="34543"/>
                </a:lnTo>
                <a:lnTo>
                  <a:pt x="325875" y="34543"/>
                </a:lnTo>
                <a:lnTo>
                  <a:pt x="34201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>
              <a:latin typeface="Palatino"/>
            </a:endParaRPr>
          </a:p>
        </p:txBody>
      </p:sp>
      <p:sp>
        <p:nvSpPr>
          <p:cNvPr id="23" name="object 23">
            <a:extLst>
              <a:ext uri="{FF2B5EF4-FFF2-40B4-BE49-F238E27FC236}">
                <a16:creationId xmlns:a16="http://schemas.microsoft.com/office/drawing/2014/main" id="{3CBF12D2-1638-4627-8C4C-8D47AB926BA4}"/>
              </a:ext>
            </a:extLst>
          </p:cNvPr>
          <p:cNvSpPr/>
          <p:nvPr/>
        </p:nvSpPr>
        <p:spPr>
          <a:xfrm>
            <a:off x="5159501" y="4849145"/>
            <a:ext cx="342265" cy="263525"/>
          </a:xfrm>
          <a:custGeom>
            <a:avLst/>
            <a:gdLst/>
            <a:ahLst/>
            <a:cxnLst/>
            <a:rect l="l" t="t" r="r" b="b"/>
            <a:pathLst>
              <a:path w="342264" h="263525">
                <a:moveTo>
                  <a:pt x="277470" y="222184"/>
                </a:moveTo>
                <a:lnTo>
                  <a:pt x="258191" y="247395"/>
                </a:lnTo>
                <a:lnTo>
                  <a:pt x="341884" y="263397"/>
                </a:lnTo>
                <a:lnTo>
                  <a:pt x="325454" y="229869"/>
                </a:lnTo>
                <a:lnTo>
                  <a:pt x="287528" y="229869"/>
                </a:lnTo>
                <a:lnTo>
                  <a:pt x="277470" y="222184"/>
                </a:lnTo>
                <a:close/>
              </a:path>
              <a:path w="342264" h="263525">
                <a:moveTo>
                  <a:pt x="285170" y="212114"/>
                </a:moveTo>
                <a:lnTo>
                  <a:pt x="277470" y="222184"/>
                </a:lnTo>
                <a:lnTo>
                  <a:pt x="287528" y="229869"/>
                </a:lnTo>
                <a:lnTo>
                  <a:pt x="295275" y="219836"/>
                </a:lnTo>
                <a:lnTo>
                  <a:pt x="285170" y="212114"/>
                </a:lnTo>
                <a:close/>
              </a:path>
              <a:path w="342264" h="263525">
                <a:moveTo>
                  <a:pt x="304419" y="186943"/>
                </a:moveTo>
                <a:lnTo>
                  <a:pt x="285170" y="212114"/>
                </a:lnTo>
                <a:lnTo>
                  <a:pt x="295275" y="219836"/>
                </a:lnTo>
                <a:lnTo>
                  <a:pt x="287528" y="229869"/>
                </a:lnTo>
                <a:lnTo>
                  <a:pt x="325454" y="229869"/>
                </a:lnTo>
                <a:lnTo>
                  <a:pt x="304419" y="186943"/>
                </a:lnTo>
                <a:close/>
              </a:path>
              <a:path w="342264" h="263525">
                <a:moveTo>
                  <a:pt x="7620" y="0"/>
                </a:moveTo>
                <a:lnTo>
                  <a:pt x="0" y="10159"/>
                </a:lnTo>
                <a:lnTo>
                  <a:pt x="277470" y="222184"/>
                </a:lnTo>
                <a:lnTo>
                  <a:pt x="285170" y="212114"/>
                </a:lnTo>
                <a:lnTo>
                  <a:pt x="76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>
              <a:latin typeface="Palatino"/>
            </a:endParaRPr>
          </a:p>
        </p:txBody>
      </p:sp>
      <p:sp>
        <p:nvSpPr>
          <p:cNvPr id="24" name="object 24">
            <a:extLst>
              <a:ext uri="{FF2B5EF4-FFF2-40B4-BE49-F238E27FC236}">
                <a16:creationId xmlns:a16="http://schemas.microsoft.com/office/drawing/2014/main" id="{01D2D957-8B66-427A-BDC5-90D33EA46FDD}"/>
              </a:ext>
            </a:extLst>
          </p:cNvPr>
          <p:cNvSpPr txBox="1"/>
          <p:nvPr/>
        </p:nvSpPr>
        <p:spPr>
          <a:xfrm>
            <a:off x="7076313" y="3604897"/>
            <a:ext cx="1117600" cy="337913"/>
          </a:xfrm>
          <a:prstGeom prst="rect">
            <a:avLst/>
          </a:prstGeom>
          <a:ln w="9144">
            <a:solidFill>
              <a:srgbClr val="000000"/>
            </a:solidFill>
          </a:ln>
        </p:spPr>
        <p:txBody>
          <a:bodyPr vert="horz" wrap="square" lIns="0" tIns="29845" rIns="0" bIns="0" rtlCol="0">
            <a:spAutoFit/>
          </a:bodyPr>
          <a:lstStyle/>
          <a:p>
            <a:pPr marL="365125">
              <a:spcBef>
                <a:spcPts val="235"/>
              </a:spcBef>
            </a:pPr>
            <a:r>
              <a:rPr lang="en-US" sz="2000" i="1" dirty="0">
                <a:latin typeface="Palatino"/>
                <a:cs typeface="Calibri"/>
              </a:rPr>
              <a:t>go</a:t>
            </a:r>
            <a:endParaRPr sz="2000" dirty="0">
              <a:latin typeface="Palatino"/>
              <a:cs typeface="Calibri"/>
            </a:endParaRPr>
          </a:p>
        </p:txBody>
      </p:sp>
      <p:sp>
        <p:nvSpPr>
          <p:cNvPr id="25" name="object 25">
            <a:extLst>
              <a:ext uri="{FF2B5EF4-FFF2-40B4-BE49-F238E27FC236}">
                <a16:creationId xmlns:a16="http://schemas.microsoft.com/office/drawing/2014/main" id="{110520FC-E36E-4578-AF01-93E713406A86}"/>
              </a:ext>
            </a:extLst>
          </p:cNvPr>
          <p:cNvSpPr txBox="1"/>
          <p:nvPr/>
        </p:nvSpPr>
        <p:spPr>
          <a:xfrm>
            <a:off x="7076313" y="4132201"/>
            <a:ext cx="1117600" cy="337271"/>
          </a:xfrm>
          <a:prstGeom prst="rect">
            <a:avLst/>
          </a:prstGeom>
          <a:ln w="9144">
            <a:solidFill>
              <a:srgbClr val="000000"/>
            </a:solidFill>
          </a:ln>
        </p:spPr>
        <p:txBody>
          <a:bodyPr vert="horz" wrap="square" lIns="0" tIns="29209" rIns="0" bIns="0" rtlCol="0">
            <a:spAutoFit/>
          </a:bodyPr>
          <a:lstStyle/>
          <a:p>
            <a:pPr marL="1270" algn="ctr">
              <a:spcBef>
                <a:spcPts val="229"/>
              </a:spcBef>
            </a:pPr>
            <a:r>
              <a:rPr lang="en-US" sz="2000" i="1" spc="-5" dirty="0">
                <a:solidFill>
                  <a:srgbClr val="00B050"/>
                </a:solidFill>
                <a:latin typeface="Palatino"/>
                <a:cs typeface="Calibri"/>
              </a:rPr>
              <a:t>learn</a:t>
            </a:r>
            <a:endParaRPr sz="2000" dirty="0">
              <a:solidFill>
                <a:srgbClr val="00B050"/>
              </a:solidFill>
              <a:latin typeface="Palatino"/>
              <a:cs typeface="Calibri"/>
            </a:endParaRPr>
          </a:p>
        </p:txBody>
      </p:sp>
      <p:sp>
        <p:nvSpPr>
          <p:cNvPr id="26" name="object 26">
            <a:extLst>
              <a:ext uri="{FF2B5EF4-FFF2-40B4-BE49-F238E27FC236}">
                <a16:creationId xmlns:a16="http://schemas.microsoft.com/office/drawing/2014/main" id="{466AB087-F372-47FB-93C6-64D5D3215331}"/>
              </a:ext>
            </a:extLst>
          </p:cNvPr>
          <p:cNvSpPr/>
          <p:nvPr/>
        </p:nvSpPr>
        <p:spPr>
          <a:xfrm>
            <a:off x="7076313" y="5301109"/>
            <a:ext cx="1117600" cy="434340"/>
          </a:xfrm>
          <a:custGeom>
            <a:avLst/>
            <a:gdLst/>
            <a:ahLst/>
            <a:cxnLst/>
            <a:rect l="l" t="t" r="r" b="b"/>
            <a:pathLst>
              <a:path w="1117600" h="434339">
                <a:moveTo>
                  <a:pt x="0" y="434339"/>
                </a:moveTo>
                <a:lnTo>
                  <a:pt x="1117091" y="434339"/>
                </a:lnTo>
                <a:lnTo>
                  <a:pt x="1117091" y="0"/>
                </a:lnTo>
                <a:lnTo>
                  <a:pt x="0" y="0"/>
                </a:lnTo>
                <a:lnTo>
                  <a:pt x="0" y="434339"/>
                </a:lnTo>
                <a:close/>
              </a:path>
            </a:pathLst>
          </a:custGeom>
          <a:ln w="914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>
              <a:latin typeface="Palatino"/>
            </a:endParaRPr>
          </a:p>
        </p:txBody>
      </p:sp>
      <p:sp>
        <p:nvSpPr>
          <p:cNvPr id="27" name="object 27">
            <a:extLst>
              <a:ext uri="{FF2B5EF4-FFF2-40B4-BE49-F238E27FC236}">
                <a16:creationId xmlns:a16="http://schemas.microsoft.com/office/drawing/2014/main" id="{99CE2B97-CD1F-46C0-8F63-8BE5DE83349E}"/>
              </a:ext>
            </a:extLst>
          </p:cNvPr>
          <p:cNvSpPr txBox="1"/>
          <p:nvPr/>
        </p:nvSpPr>
        <p:spPr>
          <a:xfrm>
            <a:off x="7395846" y="5317619"/>
            <a:ext cx="480695" cy="330835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spcBef>
                <a:spcPts val="105"/>
              </a:spcBef>
            </a:pPr>
            <a:r>
              <a:rPr sz="2000" i="1" dirty="0">
                <a:solidFill>
                  <a:srgbClr val="00B050"/>
                </a:solidFill>
                <a:latin typeface="Palatino"/>
                <a:cs typeface="Calibri"/>
              </a:rPr>
              <a:t>w</a:t>
            </a:r>
            <a:r>
              <a:rPr sz="2000" i="1" spc="-10" dirty="0">
                <a:solidFill>
                  <a:srgbClr val="00B050"/>
                </a:solidFill>
                <a:latin typeface="Palatino"/>
                <a:cs typeface="Calibri"/>
              </a:rPr>
              <a:t>i</a:t>
            </a:r>
            <a:r>
              <a:rPr sz="2000" i="1" dirty="0">
                <a:solidFill>
                  <a:srgbClr val="00B050"/>
                </a:solidFill>
                <a:latin typeface="Palatino"/>
                <a:cs typeface="Calibri"/>
              </a:rPr>
              <a:t>th</a:t>
            </a:r>
            <a:endParaRPr sz="2000" dirty="0">
              <a:solidFill>
                <a:srgbClr val="00B050"/>
              </a:solidFill>
              <a:latin typeface="Palatino"/>
              <a:cs typeface="Calibri"/>
            </a:endParaRPr>
          </a:p>
        </p:txBody>
      </p:sp>
      <p:sp>
        <p:nvSpPr>
          <p:cNvPr id="28" name="object 28">
            <a:extLst>
              <a:ext uri="{FF2B5EF4-FFF2-40B4-BE49-F238E27FC236}">
                <a16:creationId xmlns:a16="http://schemas.microsoft.com/office/drawing/2014/main" id="{FB33D3DE-5709-4D8D-BB41-E003C8CD6A34}"/>
              </a:ext>
            </a:extLst>
          </p:cNvPr>
          <p:cNvSpPr/>
          <p:nvPr/>
        </p:nvSpPr>
        <p:spPr>
          <a:xfrm>
            <a:off x="7076313" y="5826890"/>
            <a:ext cx="1117600" cy="436245"/>
          </a:xfrm>
          <a:custGeom>
            <a:avLst/>
            <a:gdLst/>
            <a:ahLst/>
            <a:cxnLst/>
            <a:rect l="l" t="t" r="r" b="b"/>
            <a:pathLst>
              <a:path w="1117600" h="436245">
                <a:moveTo>
                  <a:pt x="0" y="435863"/>
                </a:moveTo>
                <a:lnTo>
                  <a:pt x="1117091" y="435863"/>
                </a:lnTo>
                <a:lnTo>
                  <a:pt x="1117091" y="0"/>
                </a:lnTo>
                <a:lnTo>
                  <a:pt x="0" y="0"/>
                </a:lnTo>
                <a:lnTo>
                  <a:pt x="0" y="435863"/>
                </a:lnTo>
                <a:close/>
              </a:path>
            </a:pathLst>
          </a:custGeom>
          <a:ln w="914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>
              <a:latin typeface="Palatino"/>
            </a:endParaRPr>
          </a:p>
        </p:txBody>
      </p:sp>
      <p:sp>
        <p:nvSpPr>
          <p:cNvPr id="29" name="object 29">
            <a:extLst>
              <a:ext uri="{FF2B5EF4-FFF2-40B4-BE49-F238E27FC236}">
                <a16:creationId xmlns:a16="http://schemas.microsoft.com/office/drawing/2014/main" id="{ECCA7CD7-5E91-4512-A871-9CD571347C93}"/>
              </a:ext>
            </a:extLst>
          </p:cNvPr>
          <p:cNvSpPr txBox="1"/>
          <p:nvPr/>
        </p:nvSpPr>
        <p:spPr>
          <a:xfrm>
            <a:off x="7491857" y="5843729"/>
            <a:ext cx="288290" cy="33147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spcBef>
                <a:spcPts val="105"/>
              </a:spcBef>
            </a:pPr>
            <a:r>
              <a:rPr sz="2000" i="1" dirty="0">
                <a:latin typeface="Palatino"/>
                <a:cs typeface="Calibri"/>
              </a:rPr>
              <a:t>on</a:t>
            </a:r>
            <a:endParaRPr sz="2000">
              <a:latin typeface="Palatino"/>
              <a:cs typeface="Calibri"/>
            </a:endParaRPr>
          </a:p>
        </p:txBody>
      </p:sp>
      <p:sp>
        <p:nvSpPr>
          <p:cNvPr id="30" name="object 30">
            <a:extLst>
              <a:ext uri="{FF2B5EF4-FFF2-40B4-BE49-F238E27FC236}">
                <a16:creationId xmlns:a16="http://schemas.microsoft.com/office/drawing/2014/main" id="{E4CF89E9-4844-4B64-A6C7-278CD766C375}"/>
              </a:ext>
            </a:extLst>
          </p:cNvPr>
          <p:cNvSpPr/>
          <p:nvPr/>
        </p:nvSpPr>
        <p:spPr>
          <a:xfrm>
            <a:off x="6661785" y="5075810"/>
            <a:ext cx="415925" cy="443230"/>
          </a:xfrm>
          <a:custGeom>
            <a:avLst/>
            <a:gdLst/>
            <a:ahLst/>
            <a:cxnLst/>
            <a:rect l="l" t="t" r="r" b="b"/>
            <a:pathLst>
              <a:path w="415925" h="443229">
                <a:moveTo>
                  <a:pt x="358853" y="391421"/>
                </a:moveTo>
                <a:lnTo>
                  <a:pt x="335661" y="413130"/>
                </a:lnTo>
                <a:lnTo>
                  <a:pt x="415544" y="442721"/>
                </a:lnTo>
                <a:lnTo>
                  <a:pt x="403057" y="400684"/>
                </a:lnTo>
                <a:lnTo>
                  <a:pt x="367538" y="400684"/>
                </a:lnTo>
                <a:lnTo>
                  <a:pt x="358853" y="391421"/>
                </a:lnTo>
                <a:close/>
              </a:path>
              <a:path w="415925" h="443229">
                <a:moveTo>
                  <a:pt x="368101" y="382764"/>
                </a:moveTo>
                <a:lnTo>
                  <a:pt x="358853" y="391421"/>
                </a:lnTo>
                <a:lnTo>
                  <a:pt x="367538" y="400684"/>
                </a:lnTo>
                <a:lnTo>
                  <a:pt x="376809" y="392048"/>
                </a:lnTo>
                <a:lnTo>
                  <a:pt x="368101" y="382764"/>
                </a:lnTo>
                <a:close/>
              </a:path>
              <a:path w="415925" h="443229">
                <a:moveTo>
                  <a:pt x="391287" y="361060"/>
                </a:moveTo>
                <a:lnTo>
                  <a:pt x="368101" y="382764"/>
                </a:lnTo>
                <a:lnTo>
                  <a:pt x="376809" y="392048"/>
                </a:lnTo>
                <a:lnTo>
                  <a:pt x="367538" y="400684"/>
                </a:lnTo>
                <a:lnTo>
                  <a:pt x="403057" y="400684"/>
                </a:lnTo>
                <a:lnTo>
                  <a:pt x="391287" y="361060"/>
                </a:lnTo>
                <a:close/>
              </a:path>
              <a:path w="415925" h="443229">
                <a:moveTo>
                  <a:pt x="9144" y="0"/>
                </a:moveTo>
                <a:lnTo>
                  <a:pt x="0" y="8636"/>
                </a:lnTo>
                <a:lnTo>
                  <a:pt x="358853" y="391421"/>
                </a:lnTo>
                <a:lnTo>
                  <a:pt x="368101" y="382764"/>
                </a:lnTo>
                <a:lnTo>
                  <a:pt x="914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>
              <a:latin typeface="Palatino"/>
            </a:endParaRPr>
          </a:p>
        </p:txBody>
      </p:sp>
      <p:sp>
        <p:nvSpPr>
          <p:cNvPr id="31" name="object 31">
            <a:extLst>
              <a:ext uri="{FF2B5EF4-FFF2-40B4-BE49-F238E27FC236}">
                <a16:creationId xmlns:a16="http://schemas.microsoft.com/office/drawing/2014/main" id="{4DC4BFDC-30AB-4243-A7BB-D80EDD3A12CE}"/>
              </a:ext>
            </a:extLst>
          </p:cNvPr>
          <p:cNvSpPr/>
          <p:nvPr/>
        </p:nvSpPr>
        <p:spPr>
          <a:xfrm>
            <a:off x="6660515" y="5077589"/>
            <a:ext cx="422275" cy="967740"/>
          </a:xfrm>
          <a:custGeom>
            <a:avLst/>
            <a:gdLst/>
            <a:ahLst/>
            <a:cxnLst/>
            <a:rect l="l" t="t" r="r" b="b"/>
            <a:pathLst>
              <a:path w="422275" h="967739">
                <a:moveTo>
                  <a:pt x="381110" y="899812"/>
                </a:moveTo>
                <a:lnTo>
                  <a:pt x="351916" y="912241"/>
                </a:lnTo>
                <a:lnTo>
                  <a:pt x="416813" y="967358"/>
                </a:lnTo>
                <a:lnTo>
                  <a:pt x="420238" y="911479"/>
                </a:lnTo>
                <a:lnTo>
                  <a:pt x="386079" y="911479"/>
                </a:lnTo>
                <a:lnTo>
                  <a:pt x="381110" y="899812"/>
                </a:lnTo>
                <a:close/>
              </a:path>
              <a:path w="422275" h="967739">
                <a:moveTo>
                  <a:pt x="392787" y="894841"/>
                </a:moveTo>
                <a:lnTo>
                  <a:pt x="381110" y="899812"/>
                </a:lnTo>
                <a:lnTo>
                  <a:pt x="386079" y="911479"/>
                </a:lnTo>
                <a:lnTo>
                  <a:pt x="397763" y="906526"/>
                </a:lnTo>
                <a:lnTo>
                  <a:pt x="392787" y="894841"/>
                </a:lnTo>
                <a:close/>
              </a:path>
              <a:path w="422275" h="967739">
                <a:moveTo>
                  <a:pt x="422020" y="882395"/>
                </a:moveTo>
                <a:lnTo>
                  <a:pt x="392787" y="894841"/>
                </a:lnTo>
                <a:lnTo>
                  <a:pt x="397763" y="906526"/>
                </a:lnTo>
                <a:lnTo>
                  <a:pt x="386079" y="911479"/>
                </a:lnTo>
                <a:lnTo>
                  <a:pt x="420238" y="911479"/>
                </a:lnTo>
                <a:lnTo>
                  <a:pt x="422020" y="882395"/>
                </a:lnTo>
                <a:close/>
              </a:path>
              <a:path w="422275" h="967739">
                <a:moveTo>
                  <a:pt x="11683" y="0"/>
                </a:moveTo>
                <a:lnTo>
                  <a:pt x="0" y="5079"/>
                </a:lnTo>
                <a:lnTo>
                  <a:pt x="381110" y="899812"/>
                </a:lnTo>
                <a:lnTo>
                  <a:pt x="392787" y="894841"/>
                </a:lnTo>
                <a:lnTo>
                  <a:pt x="1168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>
              <a:latin typeface="Palatino"/>
            </a:endParaRPr>
          </a:p>
        </p:txBody>
      </p:sp>
      <p:sp>
        <p:nvSpPr>
          <p:cNvPr id="32" name="object 32">
            <a:extLst>
              <a:ext uri="{FF2B5EF4-FFF2-40B4-BE49-F238E27FC236}">
                <a16:creationId xmlns:a16="http://schemas.microsoft.com/office/drawing/2014/main" id="{04BDE9AD-C0AA-4847-9C12-623451772B18}"/>
              </a:ext>
            </a:extLst>
          </p:cNvPr>
          <p:cNvSpPr/>
          <p:nvPr/>
        </p:nvSpPr>
        <p:spPr>
          <a:xfrm>
            <a:off x="6663563" y="4349753"/>
            <a:ext cx="414020" cy="210185"/>
          </a:xfrm>
          <a:custGeom>
            <a:avLst/>
            <a:gdLst/>
            <a:ahLst/>
            <a:cxnLst/>
            <a:rect l="l" t="t" r="r" b="b"/>
            <a:pathLst>
              <a:path w="414020" h="210185">
                <a:moveTo>
                  <a:pt x="342751" y="28469"/>
                </a:moveTo>
                <a:lnTo>
                  <a:pt x="0" y="198247"/>
                </a:lnTo>
                <a:lnTo>
                  <a:pt x="5587" y="209676"/>
                </a:lnTo>
                <a:lnTo>
                  <a:pt x="348414" y="39922"/>
                </a:lnTo>
                <a:lnTo>
                  <a:pt x="342751" y="28469"/>
                </a:lnTo>
                <a:close/>
              </a:path>
              <a:path w="414020" h="210185">
                <a:moveTo>
                  <a:pt x="396791" y="22860"/>
                </a:moveTo>
                <a:lnTo>
                  <a:pt x="354075" y="22860"/>
                </a:lnTo>
                <a:lnTo>
                  <a:pt x="359790" y="34289"/>
                </a:lnTo>
                <a:lnTo>
                  <a:pt x="348414" y="39922"/>
                </a:lnTo>
                <a:lnTo>
                  <a:pt x="362457" y="68325"/>
                </a:lnTo>
                <a:lnTo>
                  <a:pt x="396791" y="22860"/>
                </a:lnTo>
                <a:close/>
              </a:path>
              <a:path w="414020" h="210185">
                <a:moveTo>
                  <a:pt x="354075" y="22860"/>
                </a:moveTo>
                <a:lnTo>
                  <a:pt x="342751" y="28469"/>
                </a:lnTo>
                <a:lnTo>
                  <a:pt x="348414" y="39922"/>
                </a:lnTo>
                <a:lnTo>
                  <a:pt x="359790" y="34289"/>
                </a:lnTo>
                <a:lnTo>
                  <a:pt x="354075" y="22860"/>
                </a:lnTo>
                <a:close/>
              </a:path>
              <a:path w="414020" h="210185">
                <a:moveTo>
                  <a:pt x="328675" y="0"/>
                </a:moveTo>
                <a:lnTo>
                  <a:pt x="342751" y="28469"/>
                </a:lnTo>
                <a:lnTo>
                  <a:pt x="354075" y="22860"/>
                </a:lnTo>
                <a:lnTo>
                  <a:pt x="396791" y="22860"/>
                </a:lnTo>
                <a:lnTo>
                  <a:pt x="413765" y="381"/>
                </a:lnTo>
                <a:lnTo>
                  <a:pt x="32867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>
              <a:latin typeface="Palatino"/>
            </a:endParaRPr>
          </a:p>
        </p:txBody>
      </p:sp>
      <p:sp>
        <p:nvSpPr>
          <p:cNvPr id="33" name="object 33">
            <a:extLst>
              <a:ext uri="{FF2B5EF4-FFF2-40B4-BE49-F238E27FC236}">
                <a16:creationId xmlns:a16="http://schemas.microsoft.com/office/drawing/2014/main" id="{54043C42-DD3C-4E6F-AFAA-01EC836CBE38}"/>
              </a:ext>
            </a:extLst>
          </p:cNvPr>
          <p:cNvSpPr/>
          <p:nvPr/>
        </p:nvSpPr>
        <p:spPr>
          <a:xfrm>
            <a:off x="6660770" y="3822829"/>
            <a:ext cx="416559" cy="733425"/>
          </a:xfrm>
          <a:custGeom>
            <a:avLst/>
            <a:gdLst/>
            <a:ahLst/>
            <a:cxnLst/>
            <a:rect l="l" t="t" r="r" b="b"/>
            <a:pathLst>
              <a:path w="416560" h="733425">
                <a:moveTo>
                  <a:pt x="373731" y="63299"/>
                </a:moveTo>
                <a:lnTo>
                  <a:pt x="0" y="726948"/>
                </a:lnTo>
                <a:lnTo>
                  <a:pt x="11175" y="733298"/>
                </a:lnTo>
                <a:lnTo>
                  <a:pt x="384788" y="69514"/>
                </a:lnTo>
                <a:lnTo>
                  <a:pt x="373731" y="63299"/>
                </a:lnTo>
                <a:close/>
              </a:path>
              <a:path w="416560" h="733425">
                <a:moveTo>
                  <a:pt x="414067" y="52197"/>
                </a:moveTo>
                <a:lnTo>
                  <a:pt x="379984" y="52197"/>
                </a:lnTo>
                <a:lnTo>
                  <a:pt x="391033" y="58420"/>
                </a:lnTo>
                <a:lnTo>
                  <a:pt x="384788" y="69514"/>
                </a:lnTo>
                <a:lnTo>
                  <a:pt x="412496" y="85089"/>
                </a:lnTo>
                <a:lnTo>
                  <a:pt x="414067" y="52197"/>
                </a:lnTo>
                <a:close/>
              </a:path>
              <a:path w="416560" h="733425">
                <a:moveTo>
                  <a:pt x="379984" y="52197"/>
                </a:moveTo>
                <a:lnTo>
                  <a:pt x="373731" y="63299"/>
                </a:lnTo>
                <a:lnTo>
                  <a:pt x="384788" y="69514"/>
                </a:lnTo>
                <a:lnTo>
                  <a:pt x="391033" y="58420"/>
                </a:lnTo>
                <a:lnTo>
                  <a:pt x="379984" y="52197"/>
                </a:lnTo>
                <a:close/>
              </a:path>
              <a:path w="416560" h="733425">
                <a:moveTo>
                  <a:pt x="416560" y="0"/>
                </a:moveTo>
                <a:lnTo>
                  <a:pt x="346075" y="47751"/>
                </a:lnTo>
                <a:lnTo>
                  <a:pt x="373731" y="63299"/>
                </a:lnTo>
                <a:lnTo>
                  <a:pt x="379984" y="52197"/>
                </a:lnTo>
                <a:lnTo>
                  <a:pt x="414067" y="52197"/>
                </a:lnTo>
                <a:lnTo>
                  <a:pt x="4165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>
              <a:latin typeface="Palatino"/>
            </a:endParaRPr>
          </a:p>
        </p:txBody>
      </p:sp>
      <p:sp>
        <p:nvSpPr>
          <p:cNvPr id="34" name="object 57">
            <a:extLst>
              <a:ext uri="{FF2B5EF4-FFF2-40B4-BE49-F238E27FC236}">
                <a16:creationId xmlns:a16="http://schemas.microsoft.com/office/drawing/2014/main" id="{F66E7F9C-DE72-42D6-9768-960FA113B35C}"/>
              </a:ext>
            </a:extLst>
          </p:cNvPr>
          <p:cNvSpPr txBox="1"/>
          <p:nvPr/>
        </p:nvSpPr>
        <p:spPr>
          <a:xfrm>
            <a:off x="3081526" y="3045236"/>
            <a:ext cx="571500" cy="337913"/>
          </a:xfrm>
          <a:prstGeom prst="rect">
            <a:avLst/>
          </a:prstGeom>
          <a:ln w="9143">
            <a:solidFill>
              <a:srgbClr val="000000"/>
            </a:solidFill>
          </a:ln>
        </p:spPr>
        <p:txBody>
          <a:bodyPr vert="horz" wrap="square" lIns="0" tIns="29845" rIns="0" bIns="0" rtlCol="0">
            <a:spAutoFit/>
          </a:bodyPr>
          <a:lstStyle/>
          <a:p>
            <a:pPr marL="158750">
              <a:spcBef>
                <a:spcPts val="235"/>
              </a:spcBef>
            </a:pPr>
            <a:r>
              <a:rPr sz="2000" i="1" dirty="0">
                <a:latin typeface="Palatino"/>
                <a:cs typeface="Calibri"/>
              </a:rPr>
              <a:t>he</a:t>
            </a:r>
            <a:endParaRPr sz="2000">
              <a:latin typeface="Palatino"/>
              <a:cs typeface="Calibri"/>
            </a:endParaRPr>
          </a:p>
        </p:txBody>
      </p:sp>
      <p:sp>
        <p:nvSpPr>
          <p:cNvPr id="35" name="object 58">
            <a:extLst>
              <a:ext uri="{FF2B5EF4-FFF2-40B4-BE49-F238E27FC236}">
                <a16:creationId xmlns:a16="http://schemas.microsoft.com/office/drawing/2014/main" id="{B292D3A8-D1D2-4831-AEDF-B87B195BA4A8}"/>
              </a:ext>
            </a:extLst>
          </p:cNvPr>
          <p:cNvSpPr txBox="1"/>
          <p:nvPr/>
        </p:nvSpPr>
        <p:spPr>
          <a:xfrm>
            <a:off x="3081526" y="4909089"/>
            <a:ext cx="571500" cy="337271"/>
          </a:xfrm>
          <a:prstGeom prst="rect">
            <a:avLst/>
          </a:prstGeom>
          <a:ln w="9143">
            <a:solidFill>
              <a:srgbClr val="000000"/>
            </a:solidFill>
          </a:ln>
        </p:spPr>
        <p:txBody>
          <a:bodyPr vert="horz" wrap="square" lIns="0" tIns="29209" rIns="0" bIns="0" rtlCol="0">
            <a:spAutoFit/>
          </a:bodyPr>
          <a:lstStyle/>
          <a:p>
            <a:pPr algn="ctr">
              <a:spcBef>
                <a:spcPts val="229"/>
              </a:spcBef>
            </a:pPr>
            <a:r>
              <a:rPr sz="2000" i="1" dirty="0">
                <a:latin typeface="Palatino"/>
                <a:cs typeface="Calibri"/>
              </a:rPr>
              <a:t>I</a:t>
            </a:r>
            <a:endParaRPr sz="2000" dirty="0">
              <a:latin typeface="Palatino"/>
              <a:cs typeface="Calibri"/>
            </a:endParaRPr>
          </a:p>
        </p:txBody>
      </p:sp>
      <p:sp>
        <p:nvSpPr>
          <p:cNvPr id="36" name="object 59">
            <a:extLst>
              <a:ext uri="{FF2B5EF4-FFF2-40B4-BE49-F238E27FC236}">
                <a16:creationId xmlns:a16="http://schemas.microsoft.com/office/drawing/2014/main" id="{096545EC-EC5B-4244-98A3-D56274E93B49}"/>
              </a:ext>
            </a:extLst>
          </p:cNvPr>
          <p:cNvSpPr/>
          <p:nvPr/>
        </p:nvSpPr>
        <p:spPr>
          <a:xfrm>
            <a:off x="2875825" y="3481100"/>
            <a:ext cx="491490" cy="500380"/>
          </a:xfrm>
          <a:custGeom>
            <a:avLst/>
            <a:gdLst/>
            <a:ahLst/>
            <a:cxnLst/>
            <a:rect l="l" t="t" r="r" b="b"/>
            <a:pathLst>
              <a:path w="491490" h="500379">
                <a:moveTo>
                  <a:pt x="433491" y="49928"/>
                </a:moveTo>
                <a:lnTo>
                  <a:pt x="0" y="491236"/>
                </a:lnTo>
                <a:lnTo>
                  <a:pt x="9067" y="500125"/>
                </a:lnTo>
                <a:lnTo>
                  <a:pt x="442556" y="58822"/>
                </a:lnTo>
                <a:lnTo>
                  <a:pt x="433491" y="49928"/>
                </a:lnTo>
                <a:close/>
              </a:path>
              <a:path w="491490" h="500379">
                <a:moveTo>
                  <a:pt x="478171" y="40894"/>
                </a:moveTo>
                <a:lnTo>
                  <a:pt x="442366" y="40894"/>
                </a:lnTo>
                <a:lnTo>
                  <a:pt x="451434" y="49784"/>
                </a:lnTo>
                <a:lnTo>
                  <a:pt x="442556" y="58822"/>
                </a:lnTo>
                <a:lnTo>
                  <a:pt x="465188" y="81025"/>
                </a:lnTo>
                <a:lnTo>
                  <a:pt x="478171" y="40894"/>
                </a:lnTo>
                <a:close/>
              </a:path>
              <a:path w="491490" h="500379">
                <a:moveTo>
                  <a:pt x="442366" y="40894"/>
                </a:moveTo>
                <a:lnTo>
                  <a:pt x="433491" y="49928"/>
                </a:lnTo>
                <a:lnTo>
                  <a:pt x="442556" y="58822"/>
                </a:lnTo>
                <a:lnTo>
                  <a:pt x="451434" y="49784"/>
                </a:lnTo>
                <a:lnTo>
                  <a:pt x="442366" y="40894"/>
                </a:lnTo>
                <a:close/>
              </a:path>
              <a:path w="491490" h="500379">
                <a:moveTo>
                  <a:pt x="491401" y="0"/>
                </a:moveTo>
                <a:lnTo>
                  <a:pt x="410819" y="27686"/>
                </a:lnTo>
                <a:lnTo>
                  <a:pt x="433491" y="49928"/>
                </a:lnTo>
                <a:lnTo>
                  <a:pt x="442366" y="40894"/>
                </a:lnTo>
                <a:lnTo>
                  <a:pt x="478171" y="40894"/>
                </a:lnTo>
                <a:lnTo>
                  <a:pt x="49140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>
              <a:latin typeface="Palatino"/>
            </a:endParaRPr>
          </a:p>
        </p:txBody>
      </p:sp>
      <p:sp>
        <p:nvSpPr>
          <p:cNvPr id="37" name="object 60">
            <a:extLst>
              <a:ext uri="{FF2B5EF4-FFF2-40B4-BE49-F238E27FC236}">
                <a16:creationId xmlns:a16="http://schemas.microsoft.com/office/drawing/2014/main" id="{0BCEC414-8274-4942-AB78-230BEA92DF86}"/>
              </a:ext>
            </a:extLst>
          </p:cNvPr>
          <p:cNvSpPr/>
          <p:nvPr/>
        </p:nvSpPr>
        <p:spPr>
          <a:xfrm>
            <a:off x="2875825" y="4407820"/>
            <a:ext cx="491490" cy="501015"/>
          </a:xfrm>
          <a:custGeom>
            <a:avLst/>
            <a:gdLst/>
            <a:ahLst/>
            <a:cxnLst/>
            <a:rect l="l" t="t" r="r" b="b"/>
            <a:pathLst>
              <a:path w="491490" h="501014">
                <a:moveTo>
                  <a:pt x="433458" y="450760"/>
                </a:moveTo>
                <a:lnTo>
                  <a:pt x="410832" y="472947"/>
                </a:lnTo>
                <a:lnTo>
                  <a:pt x="491401" y="500760"/>
                </a:lnTo>
                <a:lnTo>
                  <a:pt x="478211" y="459866"/>
                </a:lnTo>
                <a:lnTo>
                  <a:pt x="442391" y="459866"/>
                </a:lnTo>
                <a:lnTo>
                  <a:pt x="433458" y="450760"/>
                </a:lnTo>
                <a:close/>
              </a:path>
              <a:path w="491490" h="501014">
                <a:moveTo>
                  <a:pt x="442525" y="441869"/>
                </a:moveTo>
                <a:lnTo>
                  <a:pt x="433458" y="450760"/>
                </a:lnTo>
                <a:lnTo>
                  <a:pt x="442391" y="459866"/>
                </a:lnTo>
                <a:lnTo>
                  <a:pt x="451459" y="450976"/>
                </a:lnTo>
                <a:lnTo>
                  <a:pt x="442525" y="441869"/>
                </a:lnTo>
                <a:close/>
              </a:path>
              <a:path w="491490" h="501014">
                <a:moveTo>
                  <a:pt x="465226" y="419607"/>
                </a:moveTo>
                <a:lnTo>
                  <a:pt x="442525" y="441869"/>
                </a:lnTo>
                <a:lnTo>
                  <a:pt x="451459" y="450976"/>
                </a:lnTo>
                <a:lnTo>
                  <a:pt x="442391" y="459866"/>
                </a:lnTo>
                <a:lnTo>
                  <a:pt x="478211" y="459866"/>
                </a:lnTo>
                <a:lnTo>
                  <a:pt x="465226" y="419607"/>
                </a:lnTo>
                <a:close/>
              </a:path>
              <a:path w="491490" h="501014">
                <a:moveTo>
                  <a:pt x="9067" y="0"/>
                </a:moveTo>
                <a:lnTo>
                  <a:pt x="0" y="8889"/>
                </a:lnTo>
                <a:lnTo>
                  <a:pt x="433458" y="450760"/>
                </a:lnTo>
                <a:lnTo>
                  <a:pt x="442525" y="441869"/>
                </a:lnTo>
                <a:lnTo>
                  <a:pt x="906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>
              <a:latin typeface="Palatino"/>
            </a:endParaRPr>
          </a:p>
        </p:txBody>
      </p:sp>
      <p:sp>
        <p:nvSpPr>
          <p:cNvPr id="38" name="object 62">
            <a:extLst>
              <a:ext uri="{FF2B5EF4-FFF2-40B4-BE49-F238E27FC236}">
                <a16:creationId xmlns:a16="http://schemas.microsoft.com/office/drawing/2014/main" id="{66C6F43B-2442-4B28-94B2-9977D1B62139}"/>
              </a:ext>
            </a:extLst>
          </p:cNvPr>
          <p:cNvSpPr txBox="1"/>
          <p:nvPr/>
        </p:nvSpPr>
        <p:spPr>
          <a:xfrm>
            <a:off x="3157524" y="2723417"/>
            <a:ext cx="385445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dirty="0">
                <a:solidFill>
                  <a:srgbClr val="4285F4"/>
                </a:solidFill>
                <a:latin typeface="Palatino"/>
                <a:cs typeface="Calibri"/>
              </a:rPr>
              <a:t>0.</a:t>
            </a:r>
            <a:r>
              <a:rPr lang="en-US" dirty="0">
                <a:solidFill>
                  <a:srgbClr val="4285F4"/>
                </a:solidFill>
                <a:latin typeface="Palatino"/>
                <a:cs typeface="Calibri"/>
              </a:rPr>
              <a:t>6</a:t>
            </a:r>
            <a:endParaRPr dirty="0">
              <a:latin typeface="Palatino"/>
              <a:cs typeface="Calibri"/>
            </a:endParaRPr>
          </a:p>
        </p:txBody>
      </p:sp>
      <p:sp>
        <p:nvSpPr>
          <p:cNvPr id="39" name="object 63">
            <a:extLst>
              <a:ext uri="{FF2B5EF4-FFF2-40B4-BE49-F238E27FC236}">
                <a16:creationId xmlns:a16="http://schemas.microsoft.com/office/drawing/2014/main" id="{C1BA07D1-061E-4C83-800F-01AB56290FD3}"/>
              </a:ext>
            </a:extLst>
          </p:cNvPr>
          <p:cNvSpPr txBox="1"/>
          <p:nvPr/>
        </p:nvSpPr>
        <p:spPr>
          <a:xfrm>
            <a:off x="3157524" y="5377362"/>
            <a:ext cx="385445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dirty="0">
                <a:solidFill>
                  <a:srgbClr val="4285F4"/>
                </a:solidFill>
                <a:latin typeface="Palatino"/>
                <a:cs typeface="Calibri"/>
              </a:rPr>
              <a:t>0.9</a:t>
            </a:r>
            <a:endParaRPr dirty="0">
              <a:latin typeface="Palatino"/>
              <a:cs typeface="Calibri"/>
            </a:endParaRPr>
          </a:p>
        </p:txBody>
      </p:sp>
      <p:sp>
        <p:nvSpPr>
          <p:cNvPr id="40" name="object 64">
            <a:extLst>
              <a:ext uri="{FF2B5EF4-FFF2-40B4-BE49-F238E27FC236}">
                <a16:creationId xmlns:a16="http://schemas.microsoft.com/office/drawing/2014/main" id="{F33C0F3C-E52E-4AA9-BE29-DAD46D4FB635}"/>
              </a:ext>
            </a:extLst>
          </p:cNvPr>
          <p:cNvSpPr txBox="1"/>
          <p:nvPr/>
        </p:nvSpPr>
        <p:spPr>
          <a:xfrm>
            <a:off x="4399279" y="4278280"/>
            <a:ext cx="385445" cy="289823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lang="en-US" dirty="0">
                <a:solidFill>
                  <a:srgbClr val="4285F4"/>
                </a:solidFill>
                <a:latin typeface="Palatino"/>
                <a:cs typeface="Calibri"/>
              </a:rPr>
              <a:t>1.8</a:t>
            </a:r>
            <a:endParaRPr dirty="0">
              <a:latin typeface="Palatino"/>
              <a:cs typeface="Calibri"/>
            </a:endParaRPr>
          </a:p>
        </p:txBody>
      </p:sp>
      <p:sp>
        <p:nvSpPr>
          <p:cNvPr id="41" name="object 65">
            <a:extLst>
              <a:ext uri="{FF2B5EF4-FFF2-40B4-BE49-F238E27FC236}">
                <a16:creationId xmlns:a16="http://schemas.microsoft.com/office/drawing/2014/main" id="{C385A1C4-9271-4FF0-A23B-4DD15FEFB39B}"/>
              </a:ext>
            </a:extLst>
          </p:cNvPr>
          <p:cNvSpPr txBox="1"/>
          <p:nvPr/>
        </p:nvSpPr>
        <p:spPr>
          <a:xfrm>
            <a:off x="4399279" y="5621508"/>
            <a:ext cx="385445" cy="30035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dirty="0">
                <a:solidFill>
                  <a:srgbClr val="4285F4"/>
                </a:solidFill>
                <a:latin typeface="Palatino"/>
                <a:cs typeface="Calibri"/>
              </a:rPr>
              <a:t>1.</a:t>
            </a:r>
            <a:r>
              <a:rPr lang="en-US" dirty="0">
                <a:solidFill>
                  <a:srgbClr val="4285F4"/>
                </a:solidFill>
                <a:latin typeface="Palatino"/>
                <a:cs typeface="Calibri"/>
              </a:rPr>
              <a:t>4</a:t>
            </a:r>
            <a:endParaRPr dirty="0">
              <a:latin typeface="Palatino"/>
              <a:cs typeface="Calibri"/>
            </a:endParaRPr>
          </a:p>
        </p:txBody>
      </p:sp>
      <p:sp>
        <p:nvSpPr>
          <p:cNvPr id="42" name="object 66">
            <a:extLst>
              <a:ext uri="{FF2B5EF4-FFF2-40B4-BE49-F238E27FC236}">
                <a16:creationId xmlns:a16="http://schemas.microsoft.com/office/drawing/2014/main" id="{F8C45B85-81A8-4262-853A-DCE7C41C5392}"/>
              </a:ext>
            </a:extLst>
          </p:cNvPr>
          <p:cNvSpPr txBox="1"/>
          <p:nvPr/>
        </p:nvSpPr>
        <p:spPr>
          <a:xfrm>
            <a:off x="4399279" y="2418998"/>
            <a:ext cx="385445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dirty="0">
                <a:solidFill>
                  <a:srgbClr val="4285F4"/>
                </a:solidFill>
                <a:latin typeface="Palatino"/>
                <a:cs typeface="Calibri"/>
              </a:rPr>
              <a:t>1.</a:t>
            </a:r>
            <a:r>
              <a:rPr lang="en-US" dirty="0">
                <a:solidFill>
                  <a:srgbClr val="4285F4"/>
                </a:solidFill>
                <a:latin typeface="Palatino"/>
                <a:cs typeface="Calibri"/>
              </a:rPr>
              <a:t>5</a:t>
            </a:r>
            <a:endParaRPr dirty="0">
              <a:latin typeface="Palatino"/>
              <a:cs typeface="Calibri"/>
            </a:endParaRPr>
          </a:p>
        </p:txBody>
      </p:sp>
      <p:sp>
        <p:nvSpPr>
          <p:cNvPr id="43" name="object 67">
            <a:extLst>
              <a:ext uri="{FF2B5EF4-FFF2-40B4-BE49-F238E27FC236}">
                <a16:creationId xmlns:a16="http://schemas.microsoft.com/office/drawing/2014/main" id="{5165B203-AD2A-4995-8C40-5DCC0F087708}"/>
              </a:ext>
            </a:extLst>
          </p:cNvPr>
          <p:cNvSpPr txBox="1"/>
          <p:nvPr/>
        </p:nvSpPr>
        <p:spPr>
          <a:xfrm>
            <a:off x="4399279" y="3738402"/>
            <a:ext cx="385445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lang="en-US" dirty="0">
                <a:solidFill>
                  <a:srgbClr val="4285F4"/>
                </a:solidFill>
                <a:latin typeface="Palatino"/>
                <a:cs typeface="Calibri"/>
              </a:rPr>
              <a:t>1.1</a:t>
            </a:r>
            <a:endParaRPr dirty="0">
              <a:latin typeface="Palatino"/>
              <a:cs typeface="Calibri"/>
            </a:endParaRPr>
          </a:p>
        </p:txBody>
      </p:sp>
      <p:sp>
        <p:nvSpPr>
          <p:cNvPr id="44" name="object 68">
            <a:extLst>
              <a:ext uri="{FF2B5EF4-FFF2-40B4-BE49-F238E27FC236}">
                <a16:creationId xmlns:a16="http://schemas.microsoft.com/office/drawing/2014/main" id="{798740D6-701D-4B50-AECC-AA6DA340FA6C}"/>
              </a:ext>
            </a:extLst>
          </p:cNvPr>
          <p:cNvSpPr txBox="1"/>
          <p:nvPr/>
        </p:nvSpPr>
        <p:spPr>
          <a:xfrm>
            <a:off x="5854446" y="3463192"/>
            <a:ext cx="385445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lang="en-US" dirty="0">
                <a:solidFill>
                  <a:srgbClr val="4285F4"/>
                </a:solidFill>
                <a:latin typeface="Palatino"/>
                <a:cs typeface="Calibri"/>
              </a:rPr>
              <a:t>1.7</a:t>
            </a:r>
            <a:endParaRPr dirty="0">
              <a:latin typeface="Palatino"/>
              <a:cs typeface="Calibri"/>
            </a:endParaRPr>
          </a:p>
        </p:txBody>
      </p:sp>
      <p:sp>
        <p:nvSpPr>
          <p:cNvPr id="45" name="object 69">
            <a:extLst>
              <a:ext uri="{FF2B5EF4-FFF2-40B4-BE49-F238E27FC236}">
                <a16:creationId xmlns:a16="http://schemas.microsoft.com/office/drawing/2014/main" id="{EC8D2D5E-5054-4CAC-99F1-F9BD6E00A30A}"/>
              </a:ext>
            </a:extLst>
          </p:cNvPr>
          <p:cNvSpPr txBox="1"/>
          <p:nvPr/>
        </p:nvSpPr>
        <p:spPr>
          <a:xfrm>
            <a:off x="5854446" y="2122072"/>
            <a:ext cx="385445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lang="en-US" dirty="0">
                <a:solidFill>
                  <a:srgbClr val="4285F4"/>
                </a:solidFill>
                <a:latin typeface="Palatino"/>
                <a:cs typeface="Calibri"/>
              </a:rPr>
              <a:t>1.9</a:t>
            </a:r>
            <a:endParaRPr dirty="0">
              <a:latin typeface="Palatino"/>
              <a:cs typeface="Calibri"/>
            </a:endParaRPr>
          </a:p>
        </p:txBody>
      </p:sp>
      <p:sp>
        <p:nvSpPr>
          <p:cNvPr id="46" name="object 70">
            <a:extLst>
              <a:ext uri="{FF2B5EF4-FFF2-40B4-BE49-F238E27FC236}">
                <a16:creationId xmlns:a16="http://schemas.microsoft.com/office/drawing/2014/main" id="{7AB3D13C-7161-498D-9E17-FDBC6EE9EFCB}"/>
              </a:ext>
            </a:extLst>
          </p:cNvPr>
          <p:cNvSpPr txBox="1"/>
          <p:nvPr/>
        </p:nvSpPr>
        <p:spPr>
          <a:xfrm>
            <a:off x="5854446" y="5344749"/>
            <a:ext cx="385445" cy="30035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lang="en-US" dirty="0">
                <a:solidFill>
                  <a:srgbClr val="4285F4"/>
                </a:solidFill>
                <a:latin typeface="Palatino"/>
                <a:cs typeface="Calibri"/>
              </a:rPr>
              <a:t>2.7</a:t>
            </a:r>
            <a:endParaRPr dirty="0">
              <a:latin typeface="Palatino"/>
              <a:cs typeface="Calibri"/>
            </a:endParaRPr>
          </a:p>
        </p:txBody>
      </p:sp>
      <p:sp>
        <p:nvSpPr>
          <p:cNvPr id="48" name="object 71">
            <a:extLst>
              <a:ext uri="{FF2B5EF4-FFF2-40B4-BE49-F238E27FC236}">
                <a16:creationId xmlns:a16="http://schemas.microsoft.com/office/drawing/2014/main" id="{73E017E5-037C-4CD8-BF52-91EA2C9995D0}"/>
              </a:ext>
            </a:extLst>
          </p:cNvPr>
          <p:cNvSpPr txBox="1"/>
          <p:nvPr/>
        </p:nvSpPr>
        <p:spPr>
          <a:xfrm>
            <a:off x="5854446" y="4017294"/>
            <a:ext cx="385445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lang="en-US" dirty="0">
                <a:solidFill>
                  <a:srgbClr val="4285F4"/>
                </a:solidFill>
                <a:latin typeface="Palatino"/>
                <a:cs typeface="Calibri"/>
              </a:rPr>
              <a:t>2.6</a:t>
            </a:r>
            <a:endParaRPr dirty="0">
              <a:latin typeface="Palatino"/>
              <a:cs typeface="Calibri"/>
            </a:endParaRPr>
          </a:p>
        </p:txBody>
      </p:sp>
      <p:sp>
        <p:nvSpPr>
          <p:cNvPr id="49" name="object 73">
            <a:extLst>
              <a:ext uri="{FF2B5EF4-FFF2-40B4-BE49-F238E27FC236}">
                <a16:creationId xmlns:a16="http://schemas.microsoft.com/office/drawing/2014/main" id="{3E43DC00-E109-4C36-9822-8B8CB83C85FE}"/>
              </a:ext>
            </a:extLst>
          </p:cNvPr>
          <p:cNvSpPr txBox="1"/>
          <p:nvPr/>
        </p:nvSpPr>
        <p:spPr>
          <a:xfrm>
            <a:off x="7394703" y="6326761"/>
            <a:ext cx="385445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dirty="0">
                <a:solidFill>
                  <a:srgbClr val="4285F4"/>
                </a:solidFill>
                <a:latin typeface="Palatino"/>
                <a:cs typeface="Calibri"/>
              </a:rPr>
              <a:t>3.</a:t>
            </a:r>
            <a:r>
              <a:rPr lang="en-US" dirty="0">
                <a:solidFill>
                  <a:srgbClr val="4285F4"/>
                </a:solidFill>
                <a:latin typeface="Palatino"/>
                <a:cs typeface="Calibri"/>
              </a:rPr>
              <a:t>0</a:t>
            </a:r>
            <a:endParaRPr dirty="0">
              <a:latin typeface="Palatino"/>
              <a:cs typeface="Calibri"/>
            </a:endParaRPr>
          </a:p>
        </p:txBody>
      </p:sp>
      <p:sp>
        <p:nvSpPr>
          <p:cNvPr id="50" name="object 74">
            <a:extLst>
              <a:ext uri="{FF2B5EF4-FFF2-40B4-BE49-F238E27FC236}">
                <a16:creationId xmlns:a16="http://schemas.microsoft.com/office/drawing/2014/main" id="{FDF9A3E8-2400-4C6A-AB79-3C9E7AF5976B}"/>
              </a:ext>
            </a:extLst>
          </p:cNvPr>
          <p:cNvSpPr txBox="1"/>
          <p:nvPr/>
        </p:nvSpPr>
        <p:spPr>
          <a:xfrm>
            <a:off x="7430009" y="4996435"/>
            <a:ext cx="385445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dirty="0">
                <a:solidFill>
                  <a:srgbClr val="4285F4"/>
                </a:solidFill>
                <a:latin typeface="Palatino"/>
                <a:cs typeface="Calibri"/>
              </a:rPr>
              <a:t>3.</a:t>
            </a:r>
            <a:r>
              <a:rPr lang="en-US" dirty="0">
                <a:solidFill>
                  <a:srgbClr val="4285F4"/>
                </a:solidFill>
                <a:latin typeface="Palatino"/>
                <a:cs typeface="Calibri"/>
              </a:rPr>
              <a:t>4</a:t>
            </a:r>
            <a:endParaRPr dirty="0">
              <a:latin typeface="Palatino"/>
              <a:cs typeface="Calibri"/>
            </a:endParaRPr>
          </a:p>
        </p:txBody>
      </p:sp>
      <p:sp>
        <p:nvSpPr>
          <p:cNvPr id="51" name="object 75">
            <a:extLst>
              <a:ext uri="{FF2B5EF4-FFF2-40B4-BE49-F238E27FC236}">
                <a16:creationId xmlns:a16="http://schemas.microsoft.com/office/drawing/2014/main" id="{9503840C-1B4E-4E5D-BE92-FCA01EF5CAD7}"/>
              </a:ext>
            </a:extLst>
          </p:cNvPr>
          <p:cNvSpPr txBox="1"/>
          <p:nvPr/>
        </p:nvSpPr>
        <p:spPr>
          <a:xfrm>
            <a:off x="7430009" y="3244090"/>
            <a:ext cx="385445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lang="en-US" dirty="0">
                <a:solidFill>
                  <a:srgbClr val="4285F4"/>
                </a:solidFill>
                <a:latin typeface="Palatino"/>
                <a:cs typeface="Calibri"/>
              </a:rPr>
              <a:t>3.1</a:t>
            </a:r>
            <a:endParaRPr dirty="0">
              <a:latin typeface="Palatino"/>
              <a:cs typeface="Calibri"/>
            </a:endParaRPr>
          </a:p>
        </p:txBody>
      </p:sp>
      <p:sp>
        <p:nvSpPr>
          <p:cNvPr id="52" name="object 76">
            <a:extLst>
              <a:ext uri="{FF2B5EF4-FFF2-40B4-BE49-F238E27FC236}">
                <a16:creationId xmlns:a16="http://schemas.microsoft.com/office/drawing/2014/main" id="{E13026F4-74B0-4011-A0AF-560645B01D33}"/>
              </a:ext>
            </a:extLst>
          </p:cNvPr>
          <p:cNvSpPr txBox="1"/>
          <p:nvPr/>
        </p:nvSpPr>
        <p:spPr>
          <a:xfrm>
            <a:off x="7430008" y="4550489"/>
            <a:ext cx="386080" cy="30035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lang="en-US" dirty="0">
                <a:solidFill>
                  <a:srgbClr val="4285F4"/>
                </a:solidFill>
                <a:latin typeface="Palatino"/>
                <a:cs typeface="Calibri"/>
              </a:rPr>
              <a:t>3.5</a:t>
            </a:r>
            <a:endParaRPr dirty="0">
              <a:latin typeface="Palatino"/>
              <a:cs typeface="Calibri"/>
            </a:endParaRPr>
          </a:p>
        </p:txBody>
      </p:sp>
      <p:sp>
        <p:nvSpPr>
          <p:cNvPr id="53" name="object 78">
            <a:extLst>
              <a:ext uri="{FF2B5EF4-FFF2-40B4-BE49-F238E27FC236}">
                <a16:creationId xmlns:a16="http://schemas.microsoft.com/office/drawing/2014/main" id="{B8B0E755-0F40-4288-8A69-025D6CACCA92}"/>
              </a:ext>
            </a:extLst>
          </p:cNvPr>
          <p:cNvSpPr txBox="1"/>
          <p:nvPr/>
        </p:nvSpPr>
        <p:spPr>
          <a:xfrm>
            <a:off x="9010651" y="6297803"/>
            <a:ext cx="385445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dirty="0">
                <a:solidFill>
                  <a:srgbClr val="4285F4"/>
                </a:solidFill>
                <a:latin typeface="Palatino"/>
                <a:cs typeface="Calibri"/>
              </a:rPr>
              <a:t>4</a:t>
            </a:r>
            <a:r>
              <a:rPr lang="en-US" dirty="0">
                <a:solidFill>
                  <a:srgbClr val="4285F4"/>
                </a:solidFill>
                <a:latin typeface="Palatino"/>
                <a:cs typeface="Calibri"/>
              </a:rPr>
              <a:t>.0</a:t>
            </a:r>
            <a:endParaRPr dirty="0">
              <a:latin typeface="Palatino"/>
              <a:cs typeface="Calibri"/>
            </a:endParaRPr>
          </a:p>
        </p:txBody>
      </p:sp>
      <p:sp>
        <p:nvSpPr>
          <p:cNvPr id="54" name="object 4">
            <a:extLst>
              <a:ext uri="{FF2B5EF4-FFF2-40B4-BE49-F238E27FC236}">
                <a16:creationId xmlns:a16="http://schemas.microsoft.com/office/drawing/2014/main" id="{5FF27812-B7E0-4C6F-8B6C-075A2EDF4C91}"/>
              </a:ext>
            </a:extLst>
          </p:cNvPr>
          <p:cNvSpPr txBox="1"/>
          <p:nvPr/>
        </p:nvSpPr>
        <p:spPr>
          <a:xfrm>
            <a:off x="2417840" y="4028951"/>
            <a:ext cx="663687" cy="337913"/>
          </a:xfrm>
          <a:prstGeom prst="rect">
            <a:avLst/>
          </a:prstGeom>
          <a:ln w="9143">
            <a:solidFill>
              <a:srgbClr val="000000"/>
            </a:solidFill>
          </a:ln>
        </p:spPr>
        <p:txBody>
          <a:bodyPr vert="horz" wrap="square" lIns="0" tIns="29845" rIns="0" bIns="0" rtlCol="0">
            <a:spAutoFit/>
          </a:bodyPr>
          <a:lstStyle/>
          <a:p>
            <a:pPr marL="131445">
              <a:spcBef>
                <a:spcPts val="235"/>
              </a:spcBef>
            </a:pPr>
            <a:r>
              <a:rPr sz="2000" i="1" spc="-5" dirty="0">
                <a:latin typeface="Palatino"/>
                <a:cs typeface="Calibri"/>
              </a:rPr>
              <a:t>&lt;S&gt;</a:t>
            </a:r>
            <a:endParaRPr sz="2000" dirty="0">
              <a:latin typeface="Palatino"/>
              <a:cs typeface="Calibri"/>
            </a:endParaRPr>
          </a:p>
        </p:txBody>
      </p:sp>
      <p:sp>
        <p:nvSpPr>
          <p:cNvPr id="55" name="文本框 54">
            <a:extLst>
              <a:ext uri="{FF2B5EF4-FFF2-40B4-BE49-F238E27FC236}">
                <a16:creationId xmlns:a16="http://schemas.microsoft.com/office/drawing/2014/main" id="{267185F4-FEE1-4D69-BC05-F4671DFDF236}"/>
              </a:ext>
            </a:extLst>
          </p:cNvPr>
          <p:cNvSpPr txBox="1"/>
          <p:nvPr/>
        </p:nvSpPr>
        <p:spPr>
          <a:xfrm>
            <a:off x="2182562" y="1590844"/>
            <a:ext cx="593303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altLang="zh-CN" sz="2400" dirty="0">
                <a:solidFill>
                  <a:srgbClr val="C00000"/>
                </a:solidFill>
                <a:latin typeface="Palatino"/>
              </a:rPr>
              <a:t>Beam search </a:t>
            </a:r>
            <a:r>
              <a:rPr lang="en-US" altLang="zh-CN" sz="2400" dirty="0">
                <a:latin typeface="Palatino"/>
              </a:rPr>
              <a:t>: example (beam size: </a:t>
            </a:r>
            <a:r>
              <a:rPr lang="en-US" altLang="zh-CN" sz="2400" i="1" dirty="0">
                <a:latin typeface="Palatino"/>
              </a:rPr>
              <a:t>K</a:t>
            </a:r>
            <a:r>
              <a:rPr lang="en-US" altLang="zh-CN" sz="2400" dirty="0">
                <a:latin typeface="Palatino"/>
              </a:rPr>
              <a:t>= 2)</a:t>
            </a:r>
            <a:endParaRPr lang="zh-CN" altLang="en-US" sz="2400" dirty="0">
              <a:latin typeface="Palatino"/>
            </a:endParaRPr>
          </a:p>
        </p:txBody>
      </p:sp>
      <p:sp>
        <p:nvSpPr>
          <p:cNvPr id="56" name="object 48">
            <a:extLst>
              <a:ext uri="{FF2B5EF4-FFF2-40B4-BE49-F238E27FC236}">
                <a16:creationId xmlns:a16="http://schemas.microsoft.com/office/drawing/2014/main" id="{75706A38-35D8-4607-B103-98688CF0798E}"/>
              </a:ext>
            </a:extLst>
          </p:cNvPr>
          <p:cNvSpPr txBox="1"/>
          <p:nvPr/>
        </p:nvSpPr>
        <p:spPr>
          <a:xfrm>
            <a:off x="2665675" y="6047309"/>
            <a:ext cx="3953564" cy="307135"/>
          </a:xfrm>
          <a:prstGeom prst="rect">
            <a:avLst/>
          </a:prstGeom>
          <a:ln w="19812">
            <a:solidFill>
              <a:srgbClr val="C00000"/>
            </a:solidFill>
          </a:ln>
        </p:spPr>
        <p:txBody>
          <a:bodyPr vert="horz" wrap="square" lIns="0" tIns="29845" rIns="0" bIns="0" rtlCol="0">
            <a:spAutoFit/>
          </a:bodyPr>
          <a:lstStyle>
            <a:defPPr>
              <a:defRPr lang="zh-CN"/>
            </a:defPPr>
            <a:lvl1pPr marR="45085" algn="ctr">
              <a:lnSpc>
                <a:spcPct val="100000"/>
              </a:lnSpc>
              <a:spcBef>
                <a:spcPts val="235"/>
              </a:spcBef>
              <a:defRPr spc="-10">
                <a:solidFill>
                  <a:srgbClr val="C00000"/>
                </a:solidFill>
                <a:latin typeface="Calibri"/>
                <a:cs typeface="Calibri"/>
              </a:defRPr>
            </a:lvl1pPr>
          </a:lstStyle>
          <a:p>
            <a:r>
              <a:rPr lang="en-US" dirty="0">
                <a:latin typeface="Palatino"/>
              </a:rPr>
              <a:t>J</a:t>
            </a:r>
            <a:r>
              <a:rPr dirty="0">
                <a:latin typeface="Palatino"/>
              </a:rPr>
              <a:t>ust keep </a:t>
            </a:r>
            <a:r>
              <a:rPr lang="en-US" altLang="zh-CN" i="1" dirty="0">
                <a:latin typeface="Palatino"/>
              </a:rPr>
              <a:t>K </a:t>
            </a:r>
            <a:r>
              <a:rPr lang="en-US" altLang="zh-CN" dirty="0">
                <a:latin typeface="Palatino"/>
              </a:rPr>
              <a:t>words</a:t>
            </a:r>
            <a:r>
              <a:rPr dirty="0">
                <a:latin typeface="Palatino"/>
              </a:rPr>
              <a:t> with highest scores</a:t>
            </a:r>
          </a:p>
        </p:txBody>
      </p:sp>
      <p:sp>
        <p:nvSpPr>
          <p:cNvPr id="58" name="文本框 81">
            <a:extLst>
              <a:ext uri="{FF2B5EF4-FFF2-40B4-BE49-F238E27FC236}">
                <a16:creationId xmlns:a16="http://schemas.microsoft.com/office/drawing/2014/main" id="{85BDC922-683F-D149-B677-DD2EC94BF542}"/>
              </a:ext>
            </a:extLst>
          </p:cNvPr>
          <p:cNvSpPr txBox="1"/>
          <p:nvPr/>
        </p:nvSpPr>
        <p:spPr>
          <a:xfrm>
            <a:off x="339663" y="216205"/>
            <a:ext cx="7351643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3600" b="1" dirty="0">
                <a:latin typeface="Palatino"/>
              </a:rPr>
              <a:t>Beam Search</a:t>
            </a:r>
          </a:p>
        </p:txBody>
      </p:sp>
    </p:spTree>
    <p:extLst>
      <p:ext uri="{BB962C8B-B14F-4D97-AF65-F5344CB8AC3E}">
        <p14:creationId xmlns:p14="http://schemas.microsoft.com/office/powerpoint/2010/main" val="3916647681"/>
      </p:ext>
    </p:extLst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灯片编号占位符 1">
            <a:extLst>
              <a:ext uri="{FF2B5EF4-FFF2-40B4-BE49-F238E27FC236}">
                <a16:creationId xmlns:a16="http://schemas.microsoft.com/office/drawing/2014/main" id="{A7F5B91A-F9F6-43EA-8B18-78F0970A092B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1D8FA19-E13B-4121-8BBF-5D41F5A04330}" type="slidenum">
              <a:rPr lang="zh-CN" altLang="en-US" smtClean="0"/>
              <a:t>36</a:t>
            </a:fld>
            <a:endParaRPr lang="zh-CN" altLang="en-US"/>
          </a:p>
        </p:txBody>
      </p:sp>
      <p:sp>
        <p:nvSpPr>
          <p:cNvPr id="4" name="object 4">
            <a:extLst>
              <a:ext uri="{FF2B5EF4-FFF2-40B4-BE49-F238E27FC236}">
                <a16:creationId xmlns:a16="http://schemas.microsoft.com/office/drawing/2014/main" id="{B43D1862-5A6D-47F1-BC7D-8AA9D40D559A}"/>
              </a:ext>
            </a:extLst>
          </p:cNvPr>
          <p:cNvSpPr txBox="1"/>
          <p:nvPr/>
        </p:nvSpPr>
        <p:spPr>
          <a:xfrm>
            <a:off x="4046218" y="2780060"/>
            <a:ext cx="1117600" cy="337912"/>
          </a:xfrm>
          <a:prstGeom prst="rect">
            <a:avLst/>
          </a:prstGeom>
          <a:ln w="9144">
            <a:solidFill>
              <a:srgbClr val="000000"/>
            </a:solidFill>
          </a:ln>
        </p:spPr>
        <p:txBody>
          <a:bodyPr vert="horz" wrap="square" lIns="0" tIns="29844" rIns="0" bIns="0" rtlCol="0">
            <a:spAutoFit/>
          </a:bodyPr>
          <a:lstStyle/>
          <a:p>
            <a:pPr algn="ctr">
              <a:spcBef>
                <a:spcPts val="234"/>
              </a:spcBef>
            </a:pPr>
            <a:r>
              <a:rPr lang="en-US" sz="2000" i="1" spc="-5" dirty="0">
                <a:latin typeface="Palatino"/>
                <a:cs typeface="Calibri"/>
              </a:rPr>
              <a:t>love</a:t>
            </a:r>
            <a:endParaRPr sz="2000" dirty="0">
              <a:latin typeface="Palatino"/>
              <a:cs typeface="Calibri"/>
            </a:endParaRPr>
          </a:p>
        </p:txBody>
      </p:sp>
      <p:sp>
        <p:nvSpPr>
          <p:cNvPr id="5" name="object 5">
            <a:extLst>
              <a:ext uri="{FF2B5EF4-FFF2-40B4-BE49-F238E27FC236}">
                <a16:creationId xmlns:a16="http://schemas.microsoft.com/office/drawing/2014/main" id="{77796200-F82D-4A4E-B152-D1F290E73089}"/>
              </a:ext>
            </a:extLst>
          </p:cNvPr>
          <p:cNvSpPr txBox="1"/>
          <p:nvPr/>
        </p:nvSpPr>
        <p:spPr>
          <a:xfrm>
            <a:off x="4046218" y="3305840"/>
            <a:ext cx="1117600" cy="338554"/>
          </a:xfrm>
          <a:prstGeom prst="rect">
            <a:avLst/>
          </a:prstGeom>
          <a:ln w="9144">
            <a:solidFill>
              <a:srgbClr val="000000"/>
            </a:solidFill>
          </a:ln>
        </p:spPr>
        <p:txBody>
          <a:bodyPr vert="horz" wrap="square" lIns="0" tIns="30480" rIns="0" bIns="0" rtlCol="0">
            <a:spAutoFit/>
          </a:bodyPr>
          <a:lstStyle/>
          <a:p>
            <a:pPr algn="ctr">
              <a:spcBef>
                <a:spcPts val="240"/>
              </a:spcBef>
            </a:pPr>
            <a:r>
              <a:rPr lang="en-US" sz="2000" i="1" spc="-5" dirty="0">
                <a:latin typeface="Palatino"/>
                <a:cs typeface="Calibri"/>
              </a:rPr>
              <a:t>hit</a:t>
            </a:r>
            <a:endParaRPr sz="2000" dirty="0">
              <a:latin typeface="Palatino"/>
              <a:cs typeface="Calibri"/>
            </a:endParaRPr>
          </a:p>
        </p:txBody>
      </p:sp>
      <p:sp>
        <p:nvSpPr>
          <p:cNvPr id="6" name="object 6">
            <a:extLst>
              <a:ext uri="{FF2B5EF4-FFF2-40B4-BE49-F238E27FC236}">
                <a16:creationId xmlns:a16="http://schemas.microsoft.com/office/drawing/2014/main" id="{79375700-3BDF-47DE-91CA-7D4261183EC4}"/>
              </a:ext>
            </a:extLst>
          </p:cNvPr>
          <p:cNvSpPr txBox="1"/>
          <p:nvPr/>
        </p:nvSpPr>
        <p:spPr>
          <a:xfrm>
            <a:off x="4046218" y="4636291"/>
            <a:ext cx="1117600" cy="338554"/>
          </a:xfrm>
          <a:prstGeom prst="rect">
            <a:avLst/>
          </a:prstGeom>
          <a:ln w="9144">
            <a:solidFill>
              <a:srgbClr val="000000"/>
            </a:solidFill>
          </a:ln>
        </p:spPr>
        <p:txBody>
          <a:bodyPr vert="horz" wrap="square" lIns="0" tIns="30480" rIns="0" bIns="0" rtlCol="0">
            <a:spAutoFit/>
          </a:bodyPr>
          <a:lstStyle/>
          <a:p>
            <a:pPr marL="352425">
              <a:spcBef>
                <a:spcPts val="240"/>
              </a:spcBef>
            </a:pPr>
            <a:r>
              <a:rPr lang="en-US" sz="2000" i="1" dirty="0">
                <a:latin typeface="Palatino"/>
                <a:cs typeface="Calibri"/>
              </a:rPr>
              <a:t>like</a:t>
            </a:r>
            <a:endParaRPr sz="2000" dirty="0">
              <a:latin typeface="Palatino"/>
              <a:cs typeface="Calibri"/>
            </a:endParaRPr>
          </a:p>
        </p:txBody>
      </p:sp>
      <p:sp>
        <p:nvSpPr>
          <p:cNvPr id="7" name="object 7">
            <a:extLst>
              <a:ext uri="{FF2B5EF4-FFF2-40B4-BE49-F238E27FC236}">
                <a16:creationId xmlns:a16="http://schemas.microsoft.com/office/drawing/2014/main" id="{B7A51075-40B8-4E22-B420-F8342FD4E959}"/>
              </a:ext>
            </a:extLst>
          </p:cNvPr>
          <p:cNvSpPr txBox="1"/>
          <p:nvPr/>
        </p:nvSpPr>
        <p:spPr>
          <a:xfrm>
            <a:off x="4046218" y="5162072"/>
            <a:ext cx="1117600" cy="339195"/>
          </a:xfrm>
          <a:prstGeom prst="rect">
            <a:avLst/>
          </a:prstGeom>
          <a:ln w="9144">
            <a:solidFill>
              <a:srgbClr val="000000"/>
            </a:solidFill>
          </a:ln>
        </p:spPr>
        <p:txBody>
          <a:bodyPr vert="horz" wrap="square" lIns="0" tIns="31115" rIns="0" bIns="0" rtlCol="0">
            <a:spAutoFit/>
          </a:bodyPr>
          <a:lstStyle/>
          <a:p>
            <a:pPr algn="ctr">
              <a:spcBef>
                <a:spcPts val="245"/>
              </a:spcBef>
            </a:pPr>
            <a:r>
              <a:rPr sz="2000" i="1" spc="-5" dirty="0">
                <a:latin typeface="Palatino"/>
                <a:cs typeface="Calibri"/>
              </a:rPr>
              <a:t>g</a:t>
            </a:r>
            <a:r>
              <a:rPr lang="en-US" sz="2000" i="1" spc="-5" dirty="0">
                <a:latin typeface="Palatino"/>
                <a:cs typeface="Calibri"/>
              </a:rPr>
              <a:t>e</a:t>
            </a:r>
            <a:r>
              <a:rPr sz="2000" i="1" spc="-5" dirty="0">
                <a:latin typeface="Palatino"/>
                <a:cs typeface="Calibri"/>
              </a:rPr>
              <a:t>t</a:t>
            </a:r>
            <a:endParaRPr sz="2000" dirty="0">
              <a:latin typeface="Palatino"/>
              <a:cs typeface="Calibri"/>
            </a:endParaRPr>
          </a:p>
        </p:txBody>
      </p:sp>
      <p:sp>
        <p:nvSpPr>
          <p:cNvPr id="8" name="object 8">
            <a:extLst>
              <a:ext uri="{FF2B5EF4-FFF2-40B4-BE49-F238E27FC236}">
                <a16:creationId xmlns:a16="http://schemas.microsoft.com/office/drawing/2014/main" id="{1F338BDD-78DF-43CE-8E40-8B9DD28FCC2C}"/>
              </a:ext>
            </a:extLst>
          </p:cNvPr>
          <p:cNvSpPr/>
          <p:nvPr/>
        </p:nvSpPr>
        <p:spPr>
          <a:xfrm>
            <a:off x="3649470" y="2997993"/>
            <a:ext cx="397510" cy="271145"/>
          </a:xfrm>
          <a:custGeom>
            <a:avLst/>
            <a:gdLst/>
            <a:ahLst/>
            <a:cxnLst/>
            <a:rect l="l" t="t" r="r" b="b"/>
            <a:pathLst>
              <a:path w="397510" h="271145">
                <a:moveTo>
                  <a:pt x="330573" y="37337"/>
                </a:moveTo>
                <a:lnTo>
                  <a:pt x="0" y="260223"/>
                </a:lnTo>
                <a:lnTo>
                  <a:pt x="7112" y="270763"/>
                </a:lnTo>
                <a:lnTo>
                  <a:pt x="337695" y="47872"/>
                </a:lnTo>
                <a:lnTo>
                  <a:pt x="330573" y="37337"/>
                </a:lnTo>
                <a:close/>
              </a:path>
              <a:path w="397510" h="271145">
                <a:moveTo>
                  <a:pt x="380303" y="30225"/>
                </a:moveTo>
                <a:lnTo>
                  <a:pt x="341122" y="30225"/>
                </a:lnTo>
                <a:lnTo>
                  <a:pt x="348234" y="40767"/>
                </a:lnTo>
                <a:lnTo>
                  <a:pt x="337695" y="47872"/>
                </a:lnTo>
                <a:lnTo>
                  <a:pt x="355472" y="74168"/>
                </a:lnTo>
                <a:lnTo>
                  <a:pt x="380303" y="30225"/>
                </a:lnTo>
                <a:close/>
              </a:path>
              <a:path w="397510" h="271145">
                <a:moveTo>
                  <a:pt x="341122" y="30225"/>
                </a:moveTo>
                <a:lnTo>
                  <a:pt x="330573" y="37337"/>
                </a:lnTo>
                <a:lnTo>
                  <a:pt x="337695" y="47872"/>
                </a:lnTo>
                <a:lnTo>
                  <a:pt x="348234" y="40767"/>
                </a:lnTo>
                <a:lnTo>
                  <a:pt x="341122" y="30225"/>
                </a:lnTo>
                <a:close/>
              </a:path>
              <a:path w="397510" h="271145">
                <a:moveTo>
                  <a:pt x="397383" y="0"/>
                </a:moveTo>
                <a:lnTo>
                  <a:pt x="312801" y="11049"/>
                </a:lnTo>
                <a:lnTo>
                  <a:pt x="330573" y="37337"/>
                </a:lnTo>
                <a:lnTo>
                  <a:pt x="341122" y="30225"/>
                </a:lnTo>
                <a:lnTo>
                  <a:pt x="380303" y="30225"/>
                </a:lnTo>
                <a:lnTo>
                  <a:pt x="39738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>
              <a:latin typeface="Palatino"/>
            </a:endParaRPr>
          </a:p>
        </p:txBody>
      </p:sp>
      <p:sp>
        <p:nvSpPr>
          <p:cNvPr id="9" name="object 9">
            <a:extLst>
              <a:ext uri="{FF2B5EF4-FFF2-40B4-BE49-F238E27FC236}">
                <a16:creationId xmlns:a16="http://schemas.microsoft.com/office/drawing/2014/main" id="{8BFC123A-3FF3-441F-8D35-BF0BA257BD0A}"/>
              </a:ext>
            </a:extLst>
          </p:cNvPr>
          <p:cNvSpPr/>
          <p:nvPr/>
        </p:nvSpPr>
        <p:spPr>
          <a:xfrm>
            <a:off x="3649470" y="3257834"/>
            <a:ext cx="397510" cy="266700"/>
          </a:xfrm>
          <a:custGeom>
            <a:avLst/>
            <a:gdLst/>
            <a:ahLst/>
            <a:cxnLst/>
            <a:rect l="l" t="t" r="r" b="b"/>
            <a:pathLst>
              <a:path w="397510" h="266700">
                <a:moveTo>
                  <a:pt x="330300" y="229596"/>
                </a:moveTo>
                <a:lnTo>
                  <a:pt x="312801" y="256031"/>
                </a:lnTo>
                <a:lnTo>
                  <a:pt x="397383" y="266318"/>
                </a:lnTo>
                <a:lnTo>
                  <a:pt x="380247" y="236600"/>
                </a:lnTo>
                <a:lnTo>
                  <a:pt x="340868" y="236600"/>
                </a:lnTo>
                <a:lnTo>
                  <a:pt x="330300" y="229596"/>
                </a:lnTo>
                <a:close/>
              </a:path>
              <a:path w="397510" h="266700">
                <a:moveTo>
                  <a:pt x="337340" y="218962"/>
                </a:moveTo>
                <a:lnTo>
                  <a:pt x="330300" y="229596"/>
                </a:lnTo>
                <a:lnTo>
                  <a:pt x="340868" y="236600"/>
                </a:lnTo>
                <a:lnTo>
                  <a:pt x="347853" y="225932"/>
                </a:lnTo>
                <a:lnTo>
                  <a:pt x="337340" y="218962"/>
                </a:lnTo>
                <a:close/>
              </a:path>
              <a:path w="397510" h="266700">
                <a:moveTo>
                  <a:pt x="354838" y="192531"/>
                </a:moveTo>
                <a:lnTo>
                  <a:pt x="337340" y="218962"/>
                </a:lnTo>
                <a:lnTo>
                  <a:pt x="347853" y="225932"/>
                </a:lnTo>
                <a:lnTo>
                  <a:pt x="340868" y="236600"/>
                </a:lnTo>
                <a:lnTo>
                  <a:pt x="380247" y="236600"/>
                </a:lnTo>
                <a:lnTo>
                  <a:pt x="354838" y="192531"/>
                </a:lnTo>
                <a:close/>
              </a:path>
              <a:path w="397510" h="266700">
                <a:moveTo>
                  <a:pt x="7112" y="0"/>
                </a:moveTo>
                <a:lnTo>
                  <a:pt x="0" y="10667"/>
                </a:lnTo>
                <a:lnTo>
                  <a:pt x="330300" y="229596"/>
                </a:lnTo>
                <a:lnTo>
                  <a:pt x="337340" y="218962"/>
                </a:lnTo>
                <a:lnTo>
                  <a:pt x="711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>
              <a:latin typeface="Palatino"/>
            </a:endParaRPr>
          </a:p>
        </p:txBody>
      </p:sp>
      <p:sp>
        <p:nvSpPr>
          <p:cNvPr id="10" name="object 10">
            <a:extLst>
              <a:ext uri="{FF2B5EF4-FFF2-40B4-BE49-F238E27FC236}">
                <a16:creationId xmlns:a16="http://schemas.microsoft.com/office/drawing/2014/main" id="{16CE47F1-60EB-4820-87B3-08EC7F4A93BE}"/>
              </a:ext>
            </a:extLst>
          </p:cNvPr>
          <p:cNvSpPr/>
          <p:nvPr/>
        </p:nvSpPr>
        <p:spPr>
          <a:xfrm>
            <a:off x="3649470" y="4854224"/>
            <a:ext cx="397510" cy="277495"/>
          </a:xfrm>
          <a:custGeom>
            <a:avLst/>
            <a:gdLst/>
            <a:ahLst/>
            <a:cxnLst/>
            <a:rect l="l" t="t" r="r" b="b"/>
            <a:pathLst>
              <a:path w="397510" h="277495">
                <a:moveTo>
                  <a:pt x="331039" y="38098"/>
                </a:moveTo>
                <a:lnTo>
                  <a:pt x="0" y="267081"/>
                </a:lnTo>
                <a:lnTo>
                  <a:pt x="7112" y="277494"/>
                </a:lnTo>
                <a:lnTo>
                  <a:pt x="338257" y="48524"/>
                </a:lnTo>
                <a:lnTo>
                  <a:pt x="331039" y="38098"/>
                </a:lnTo>
                <a:close/>
              </a:path>
              <a:path w="397510" h="277495">
                <a:moveTo>
                  <a:pt x="380430" y="30861"/>
                </a:moveTo>
                <a:lnTo>
                  <a:pt x="341503" y="30861"/>
                </a:lnTo>
                <a:lnTo>
                  <a:pt x="348741" y="41275"/>
                </a:lnTo>
                <a:lnTo>
                  <a:pt x="338257" y="48524"/>
                </a:lnTo>
                <a:lnTo>
                  <a:pt x="356362" y="74675"/>
                </a:lnTo>
                <a:lnTo>
                  <a:pt x="380430" y="30861"/>
                </a:lnTo>
                <a:close/>
              </a:path>
              <a:path w="397510" h="277495">
                <a:moveTo>
                  <a:pt x="341503" y="30861"/>
                </a:moveTo>
                <a:lnTo>
                  <a:pt x="331039" y="38098"/>
                </a:lnTo>
                <a:lnTo>
                  <a:pt x="338257" y="48524"/>
                </a:lnTo>
                <a:lnTo>
                  <a:pt x="348741" y="41275"/>
                </a:lnTo>
                <a:lnTo>
                  <a:pt x="341503" y="30861"/>
                </a:lnTo>
                <a:close/>
              </a:path>
              <a:path w="397510" h="277495">
                <a:moveTo>
                  <a:pt x="397383" y="0"/>
                </a:moveTo>
                <a:lnTo>
                  <a:pt x="312928" y="11937"/>
                </a:lnTo>
                <a:lnTo>
                  <a:pt x="331039" y="38098"/>
                </a:lnTo>
                <a:lnTo>
                  <a:pt x="341503" y="30861"/>
                </a:lnTo>
                <a:lnTo>
                  <a:pt x="380430" y="30861"/>
                </a:lnTo>
                <a:lnTo>
                  <a:pt x="39738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>
              <a:latin typeface="Palatino"/>
            </a:endParaRPr>
          </a:p>
        </p:txBody>
      </p:sp>
      <p:sp>
        <p:nvSpPr>
          <p:cNvPr id="11" name="object 11">
            <a:extLst>
              <a:ext uri="{FF2B5EF4-FFF2-40B4-BE49-F238E27FC236}">
                <a16:creationId xmlns:a16="http://schemas.microsoft.com/office/drawing/2014/main" id="{EAC881A3-8842-488E-9864-21D9DE7048E7}"/>
              </a:ext>
            </a:extLst>
          </p:cNvPr>
          <p:cNvSpPr/>
          <p:nvPr/>
        </p:nvSpPr>
        <p:spPr>
          <a:xfrm>
            <a:off x="3649597" y="5121686"/>
            <a:ext cx="397510" cy="259715"/>
          </a:xfrm>
          <a:custGeom>
            <a:avLst/>
            <a:gdLst/>
            <a:ahLst/>
            <a:cxnLst/>
            <a:rect l="l" t="t" r="r" b="b"/>
            <a:pathLst>
              <a:path w="397510" h="259714">
                <a:moveTo>
                  <a:pt x="329744" y="223648"/>
                </a:moveTo>
                <a:lnTo>
                  <a:pt x="312546" y="250316"/>
                </a:lnTo>
                <a:lnTo>
                  <a:pt x="397256" y="259587"/>
                </a:lnTo>
                <a:lnTo>
                  <a:pt x="380017" y="230504"/>
                </a:lnTo>
                <a:lnTo>
                  <a:pt x="340360" y="230504"/>
                </a:lnTo>
                <a:lnTo>
                  <a:pt x="329744" y="223648"/>
                </a:lnTo>
                <a:close/>
              </a:path>
              <a:path w="397510" h="259714">
                <a:moveTo>
                  <a:pt x="336653" y="212933"/>
                </a:moveTo>
                <a:lnTo>
                  <a:pt x="329744" y="223648"/>
                </a:lnTo>
                <a:lnTo>
                  <a:pt x="340360" y="230504"/>
                </a:lnTo>
                <a:lnTo>
                  <a:pt x="347344" y="219836"/>
                </a:lnTo>
                <a:lnTo>
                  <a:pt x="336653" y="212933"/>
                </a:lnTo>
                <a:close/>
              </a:path>
              <a:path w="397510" h="259714">
                <a:moveTo>
                  <a:pt x="353821" y="186308"/>
                </a:moveTo>
                <a:lnTo>
                  <a:pt x="336653" y="212933"/>
                </a:lnTo>
                <a:lnTo>
                  <a:pt x="347344" y="219836"/>
                </a:lnTo>
                <a:lnTo>
                  <a:pt x="340360" y="230504"/>
                </a:lnTo>
                <a:lnTo>
                  <a:pt x="380017" y="230504"/>
                </a:lnTo>
                <a:lnTo>
                  <a:pt x="353821" y="186308"/>
                </a:lnTo>
                <a:close/>
              </a:path>
              <a:path w="397510" h="259714">
                <a:moveTo>
                  <a:pt x="6857" y="0"/>
                </a:moveTo>
                <a:lnTo>
                  <a:pt x="0" y="10668"/>
                </a:lnTo>
                <a:lnTo>
                  <a:pt x="329744" y="223648"/>
                </a:lnTo>
                <a:lnTo>
                  <a:pt x="336653" y="212933"/>
                </a:lnTo>
                <a:lnTo>
                  <a:pt x="685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>
              <a:latin typeface="Palatino"/>
            </a:endParaRPr>
          </a:p>
        </p:txBody>
      </p:sp>
      <p:sp>
        <p:nvSpPr>
          <p:cNvPr id="12" name="object 12">
            <a:extLst>
              <a:ext uri="{FF2B5EF4-FFF2-40B4-BE49-F238E27FC236}">
                <a16:creationId xmlns:a16="http://schemas.microsoft.com/office/drawing/2014/main" id="{599D3E60-8035-48C2-B8C7-1FF936500BA8}"/>
              </a:ext>
            </a:extLst>
          </p:cNvPr>
          <p:cNvSpPr/>
          <p:nvPr/>
        </p:nvSpPr>
        <p:spPr>
          <a:xfrm>
            <a:off x="5501639" y="2484405"/>
            <a:ext cx="1117600" cy="436245"/>
          </a:xfrm>
          <a:custGeom>
            <a:avLst/>
            <a:gdLst/>
            <a:ahLst/>
            <a:cxnLst/>
            <a:rect l="l" t="t" r="r" b="b"/>
            <a:pathLst>
              <a:path w="1117600" h="436244">
                <a:moveTo>
                  <a:pt x="0" y="435863"/>
                </a:moveTo>
                <a:lnTo>
                  <a:pt x="1117091" y="435863"/>
                </a:lnTo>
                <a:lnTo>
                  <a:pt x="1117091" y="0"/>
                </a:lnTo>
                <a:lnTo>
                  <a:pt x="0" y="0"/>
                </a:lnTo>
                <a:lnTo>
                  <a:pt x="0" y="435863"/>
                </a:lnTo>
                <a:close/>
              </a:path>
            </a:pathLst>
          </a:custGeom>
          <a:ln w="914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>
              <a:latin typeface="Palatino"/>
            </a:endParaRPr>
          </a:p>
        </p:txBody>
      </p:sp>
      <p:sp>
        <p:nvSpPr>
          <p:cNvPr id="13" name="object 13">
            <a:extLst>
              <a:ext uri="{FF2B5EF4-FFF2-40B4-BE49-F238E27FC236}">
                <a16:creationId xmlns:a16="http://schemas.microsoft.com/office/drawing/2014/main" id="{67F8C64C-23B6-4D81-8EC3-23DFDBD2465F}"/>
              </a:ext>
            </a:extLst>
          </p:cNvPr>
          <p:cNvSpPr txBox="1"/>
          <p:nvPr/>
        </p:nvSpPr>
        <p:spPr>
          <a:xfrm>
            <a:off x="5850010" y="2575083"/>
            <a:ext cx="589788" cy="321242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spcBef>
                <a:spcPts val="105"/>
              </a:spcBef>
            </a:pPr>
            <a:r>
              <a:rPr lang="en-US" sz="2000" i="1" dirty="0">
                <a:latin typeface="Palatino"/>
                <a:cs typeface="Calibri"/>
              </a:rPr>
              <a:t>NLP</a:t>
            </a:r>
            <a:endParaRPr sz="2000" dirty="0">
              <a:latin typeface="Palatino"/>
              <a:cs typeface="Calibri"/>
            </a:endParaRPr>
          </a:p>
        </p:txBody>
      </p:sp>
      <p:sp>
        <p:nvSpPr>
          <p:cNvPr id="14" name="object 14">
            <a:extLst>
              <a:ext uri="{FF2B5EF4-FFF2-40B4-BE49-F238E27FC236}">
                <a16:creationId xmlns:a16="http://schemas.microsoft.com/office/drawing/2014/main" id="{8841635B-D965-4FE1-9917-969E6738800A}"/>
              </a:ext>
            </a:extLst>
          </p:cNvPr>
          <p:cNvSpPr/>
          <p:nvPr/>
        </p:nvSpPr>
        <p:spPr>
          <a:xfrm>
            <a:off x="5501639" y="3011708"/>
            <a:ext cx="1117600" cy="436245"/>
          </a:xfrm>
          <a:custGeom>
            <a:avLst/>
            <a:gdLst/>
            <a:ahLst/>
            <a:cxnLst/>
            <a:rect l="l" t="t" r="r" b="b"/>
            <a:pathLst>
              <a:path w="1117600" h="436245">
                <a:moveTo>
                  <a:pt x="0" y="435863"/>
                </a:moveTo>
                <a:lnTo>
                  <a:pt x="1117091" y="435863"/>
                </a:lnTo>
                <a:lnTo>
                  <a:pt x="1117091" y="0"/>
                </a:lnTo>
                <a:lnTo>
                  <a:pt x="0" y="0"/>
                </a:lnTo>
                <a:lnTo>
                  <a:pt x="0" y="435863"/>
                </a:lnTo>
                <a:close/>
              </a:path>
            </a:pathLst>
          </a:custGeom>
          <a:ln w="914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>
              <a:latin typeface="Palatino"/>
            </a:endParaRPr>
          </a:p>
        </p:txBody>
      </p:sp>
      <p:sp>
        <p:nvSpPr>
          <p:cNvPr id="15" name="object 15">
            <a:extLst>
              <a:ext uri="{FF2B5EF4-FFF2-40B4-BE49-F238E27FC236}">
                <a16:creationId xmlns:a16="http://schemas.microsoft.com/office/drawing/2014/main" id="{D31C2E2F-E07D-4AAA-903A-8263577A5290}"/>
              </a:ext>
            </a:extLst>
          </p:cNvPr>
          <p:cNvSpPr txBox="1"/>
          <p:nvPr/>
        </p:nvSpPr>
        <p:spPr>
          <a:xfrm>
            <a:off x="5762403" y="3059464"/>
            <a:ext cx="692279" cy="321242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spcBef>
                <a:spcPts val="105"/>
              </a:spcBef>
            </a:pPr>
            <a:r>
              <a:rPr lang="en-US" sz="2000" i="1" spc="-5" dirty="0">
                <a:latin typeface="Palatino"/>
                <a:cs typeface="Calibri"/>
              </a:rPr>
              <a:t>study</a:t>
            </a:r>
            <a:endParaRPr sz="2000" dirty="0">
              <a:latin typeface="Palatino"/>
              <a:cs typeface="Calibri"/>
            </a:endParaRPr>
          </a:p>
        </p:txBody>
      </p:sp>
      <p:sp>
        <p:nvSpPr>
          <p:cNvPr id="16" name="object 16">
            <a:extLst>
              <a:ext uri="{FF2B5EF4-FFF2-40B4-BE49-F238E27FC236}">
                <a16:creationId xmlns:a16="http://schemas.microsoft.com/office/drawing/2014/main" id="{EC70F0E7-150D-43AA-B1EA-4FDD11A59385}"/>
              </a:ext>
            </a:extLst>
          </p:cNvPr>
          <p:cNvSpPr/>
          <p:nvPr/>
        </p:nvSpPr>
        <p:spPr>
          <a:xfrm>
            <a:off x="5501639" y="4368068"/>
            <a:ext cx="1117600" cy="436245"/>
          </a:xfrm>
          <a:custGeom>
            <a:avLst/>
            <a:gdLst/>
            <a:ahLst/>
            <a:cxnLst/>
            <a:rect l="l" t="t" r="r" b="b"/>
            <a:pathLst>
              <a:path w="1117600" h="436245">
                <a:moveTo>
                  <a:pt x="0" y="435863"/>
                </a:moveTo>
                <a:lnTo>
                  <a:pt x="1117091" y="435863"/>
                </a:lnTo>
                <a:lnTo>
                  <a:pt x="1117091" y="0"/>
                </a:lnTo>
                <a:lnTo>
                  <a:pt x="0" y="0"/>
                </a:lnTo>
                <a:lnTo>
                  <a:pt x="0" y="435863"/>
                </a:lnTo>
                <a:close/>
              </a:path>
            </a:pathLst>
          </a:custGeom>
          <a:ln w="914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>
              <a:latin typeface="Palatino"/>
            </a:endParaRPr>
          </a:p>
        </p:txBody>
      </p:sp>
      <p:sp>
        <p:nvSpPr>
          <p:cNvPr id="17" name="object 17">
            <a:extLst>
              <a:ext uri="{FF2B5EF4-FFF2-40B4-BE49-F238E27FC236}">
                <a16:creationId xmlns:a16="http://schemas.microsoft.com/office/drawing/2014/main" id="{70015A12-0BD3-45BC-AAA0-DA07EF326D83}"/>
              </a:ext>
            </a:extLst>
          </p:cNvPr>
          <p:cNvSpPr txBox="1"/>
          <p:nvPr/>
        </p:nvSpPr>
        <p:spPr>
          <a:xfrm>
            <a:off x="5909818" y="4385214"/>
            <a:ext cx="300355" cy="3308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lang="en-US" sz="2000" i="1" spc="-5" dirty="0">
                <a:latin typeface="Palatino"/>
                <a:cs typeface="Calibri"/>
              </a:rPr>
              <a:t>to</a:t>
            </a:r>
            <a:endParaRPr sz="2000" dirty="0">
              <a:latin typeface="Palatino"/>
              <a:cs typeface="Calibri"/>
            </a:endParaRPr>
          </a:p>
        </p:txBody>
      </p:sp>
      <p:sp>
        <p:nvSpPr>
          <p:cNvPr id="18" name="object 18">
            <a:extLst>
              <a:ext uri="{FF2B5EF4-FFF2-40B4-BE49-F238E27FC236}">
                <a16:creationId xmlns:a16="http://schemas.microsoft.com/office/drawing/2014/main" id="{DD8FA404-DA8D-4C76-8815-D15EA89F7C19}"/>
              </a:ext>
            </a:extLst>
          </p:cNvPr>
          <p:cNvSpPr/>
          <p:nvPr/>
        </p:nvSpPr>
        <p:spPr>
          <a:xfrm>
            <a:off x="5501639" y="4893848"/>
            <a:ext cx="1117600" cy="436245"/>
          </a:xfrm>
          <a:custGeom>
            <a:avLst/>
            <a:gdLst/>
            <a:ahLst/>
            <a:cxnLst/>
            <a:rect l="l" t="t" r="r" b="b"/>
            <a:pathLst>
              <a:path w="1117600" h="436245">
                <a:moveTo>
                  <a:pt x="0" y="435863"/>
                </a:moveTo>
                <a:lnTo>
                  <a:pt x="1117091" y="435863"/>
                </a:lnTo>
                <a:lnTo>
                  <a:pt x="1117091" y="0"/>
                </a:lnTo>
                <a:lnTo>
                  <a:pt x="0" y="0"/>
                </a:lnTo>
                <a:lnTo>
                  <a:pt x="0" y="435863"/>
                </a:lnTo>
                <a:close/>
              </a:path>
            </a:pathLst>
          </a:custGeom>
          <a:ln w="914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>
              <a:latin typeface="Palatino"/>
            </a:endParaRPr>
          </a:p>
        </p:txBody>
      </p:sp>
      <p:sp>
        <p:nvSpPr>
          <p:cNvPr id="19" name="object 19">
            <a:extLst>
              <a:ext uri="{FF2B5EF4-FFF2-40B4-BE49-F238E27FC236}">
                <a16:creationId xmlns:a16="http://schemas.microsoft.com/office/drawing/2014/main" id="{F40A3A70-8CBF-4D9A-82CD-2DD342C11419}"/>
              </a:ext>
            </a:extLst>
          </p:cNvPr>
          <p:cNvSpPr txBox="1"/>
          <p:nvPr/>
        </p:nvSpPr>
        <p:spPr>
          <a:xfrm>
            <a:off x="5736082" y="4911883"/>
            <a:ext cx="649605" cy="3308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algn="ctr">
              <a:spcBef>
                <a:spcPts val="100"/>
              </a:spcBef>
            </a:pPr>
            <a:r>
              <a:rPr lang="en-US" sz="2000" i="1" spc="-5" dirty="0">
                <a:latin typeface="Palatino"/>
                <a:cs typeface="Calibri"/>
              </a:rPr>
              <a:t>play</a:t>
            </a:r>
            <a:endParaRPr sz="2000" dirty="0">
              <a:latin typeface="Palatino"/>
              <a:cs typeface="Calibri"/>
            </a:endParaRPr>
          </a:p>
        </p:txBody>
      </p:sp>
      <p:sp>
        <p:nvSpPr>
          <p:cNvPr id="20" name="object 20">
            <a:extLst>
              <a:ext uri="{FF2B5EF4-FFF2-40B4-BE49-F238E27FC236}">
                <a16:creationId xmlns:a16="http://schemas.microsoft.com/office/drawing/2014/main" id="{A9202EA2-8CF3-469E-969C-A2CD1062F92E}"/>
              </a:ext>
            </a:extLst>
          </p:cNvPr>
          <p:cNvSpPr/>
          <p:nvPr/>
        </p:nvSpPr>
        <p:spPr>
          <a:xfrm>
            <a:off x="5159120" y="2702335"/>
            <a:ext cx="342265" cy="299720"/>
          </a:xfrm>
          <a:custGeom>
            <a:avLst/>
            <a:gdLst/>
            <a:ahLst/>
            <a:cxnLst/>
            <a:rect l="l" t="t" r="r" b="b"/>
            <a:pathLst>
              <a:path w="342264" h="299719">
                <a:moveTo>
                  <a:pt x="280681" y="45242"/>
                </a:moveTo>
                <a:lnTo>
                  <a:pt x="0" y="289687"/>
                </a:lnTo>
                <a:lnTo>
                  <a:pt x="8382" y="299338"/>
                </a:lnTo>
                <a:lnTo>
                  <a:pt x="289020" y="54809"/>
                </a:lnTo>
                <a:lnTo>
                  <a:pt x="280681" y="45242"/>
                </a:lnTo>
                <a:close/>
              </a:path>
              <a:path w="342264" h="299719">
                <a:moveTo>
                  <a:pt x="327064" y="36956"/>
                </a:moveTo>
                <a:lnTo>
                  <a:pt x="290195" y="36956"/>
                </a:lnTo>
                <a:lnTo>
                  <a:pt x="298577" y="46481"/>
                </a:lnTo>
                <a:lnTo>
                  <a:pt x="289020" y="54809"/>
                </a:lnTo>
                <a:lnTo>
                  <a:pt x="309880" y="78739"/>
                </a:lnTo>
                <a:lnTo>
                  <a:pt x="327064" y="36956"/>
                </a:lnTo>
                <a:close/>
              </a:path>
              <a:path w="342264" h="299719">
                <a:moveTo>
                  <a:pt x="290195" y="36956"/>
                </a:moveTo>
                <a:lnTo>
                  <a:pt x="280681" y="45242"/>
                </a:lnTo>
                <a:lnTo>
                  <a:pt x="289020" y="54809"/>
                </a:lnTo>
                <a:lnTo>
                  <a:pt x="298577" y="46481"/>
                </a:lnTo>
                <a:lnTo>
                  <a:pt x="290195" y="36956"/>
                </a:lnTo>
                <a:close/>
              </a:path>
              <a:path w="342264" h="299719">
                <a:moveTo>
                  <a:pt x="342265" y="0"/>
                </a:moveTo>
                <a:lnTo>
                  <a:pt x="259842" y="21336"/>
                </a:lnTo>
                <a:lnTo>
                  <a:pt x="280681" y="45242"/>
                </a:lnTo>
                <a:lnTo>
                  <a:pt x="290195" y="36956"/>
                </a:lnTo>
                <a:lnTo>
                  <a:pt x="327064" y="36956"/>
                </a:lnTo>
                <a:lnTo>
                  <a:pt x="34226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>
              <a:latin typeface="Palatino"/>
            </a:endParaRPr>
          </a:p>
        </p:txBody>
      </p:sp>
      <p:sp>
        <p:nvSpPr>
          <p:cNvPr id="21" name="object 21">
            <a:extLst>
              <a:ext uri="{FF2B5EF4-FFF2-40B4-BE49-F238E27FC236}">
                <a16:creationId xmlns:a16="http://schemas.microsoft.com/office/drawing/2014/main" id="{199C87A5-2BF1-4227-A5FD-042D268B9D28}"/>
              </a:ext>
            </a:extLst>
          </p:cNvPr>
          <p:cNvSpPr/>
          <p:nvPr/>
        </p:nvSpPr>
        <p:spPr>
          <a:xfrm>
            <a:off x="5159755" y="2992785"/>
            <a:ext cx="341630" cy="237490"/>
          </a:xfrm>
          <a:custGeom>
            <a:avLst/>
            <a:gdLst/>
            <a:ahLst/>
            <a:cxnLst/>
            <a:rect l="l" t="t" r="r" b="b"/>
            <a:pathLst>
              <a:path w="341630" h="237489">
                <a:moveTo>
                  <a:pt x="275233" y="199369"/>
                </a:moveTo>
                <a:lnTo>
                  <a:pt x="257301" y="225551"/>
                </a:lnTo>
                <a:lnTo>
                  <a:pt x="341630" y="237236"/>
                </a:lnTo>
                <a:lnTo>
                  <a:pt x="324613" y="206501"/>
                </a:lnTo>
                <a:lnTo>
                  <a:pt x="285623" y="206501"/>
                </a:lnTo>
                <a:lnTo>
                  <a:pt x="275233" y="199369"/>
                </a:lnTo>
                <a:close/>
              </a:path>
              <a:path w="341630" h="237489">
                <a:moveTo>
                  <a:pt x="282398" y="188907"/>
                </a:moveTo>
                <a:lnTo>
                  <a:pt x="275233" y="199369"/>
                </a:lnTo>
                <a:lnTo>
                  <a:pt x="285623" y="206501"/>
                </a:lnTo>
                <a:lnTo>
                  <a:pt x="292862" y="196087"/>
                </a:lnTo>
                <a:lnTo>
                  <a:pt x="282398" y="188907"/>
                </a:lnTo>
                <a:close/>
              </a:path>
              <a:path w="341630" h="237489">
                <a:moveTo>
                  <a:pt x="300355" y="162687"/>
                </a:moveTo>
                <a:lnTo>
                  <a:pt x="282398" y="188907"/>
                </a:lnTo>
                <a:lnTo>
                  <a:pt x="292862" y="196087"/>
                </a:lnTo>
                <a:lnTo>
                  <a:pt x="285623" y="206501"/>
                </a:lnTo>
                <a:lnTo>
                  <a:pt x="324613" y="206501"/>
                </a:lnTo>
                <a:lnTo>
                  <a:pt x="300355" y="162687"/>
                </a:lnTo>
                <a:close/>
              </a:path>
              <a:path w="341630" h="237489">
                <a:moveTo>
                  <a:pt x="7112" y="0"/>
                </a:moveTo>
                <a:lnTo>
                  <a:pt x="0" y="10413"/>
                </a:lnTo>
                <a:lnTo>
                  <a:pt x="275233" y="199369"/>
                </a:lnTo>
                <a:lnTo>
                  <a:pt x="282398" y="188907"/>
                </a:lnTo>
                <a:lnTo>
                  <a:pt x="711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>
              <a:latin typeface="Palatino"/>
            </a:endParaRPr>
          </a:p>
        </p:txBody>
      </p:sp>
      <p:sp>
        <p:nvSpPr>
          <p:cNvPr id="22" name="object 22">
            <a:extLst>
              <a:ext uri="{FF2B5EF4-FFF2-40B4-BE49-F238E27FC236}">
                <a16:creationId xmlns:a16="http://schemas.microsoft.com/office/drawing/2014/main" id="{B02B356A-5C4D-4D34-91BD-63FA145D1BD1}"/>
              </a:ext>
            </a:extLst>
          </p:cNvPr>
          <p:cNvSpPr/>
          <p:nvPr/>
        </p:nvSpPr>
        <p:spPr>
          <a:xfrm>
            <a:off x="5159375" y="4586001"/>
            <a:ext cx="342265" cy="273685"/>
          </a:xfrm>
          <a:custGeom>
            <a:avLst/>
            <a:gdLst/>
            <a:ahLst/>
            <a:cxnLst/>
            <a:rect l="l" t="t" r="r" b="b"/>
            <a:pathLst>
              <a:path w="342264" h="273685">
                <a:moveTo>
                  <a:pt x="278341" y="42436"/>
                </a:moveTo>
                <a:lnTo>
                  <a:pt x="0" y="263270"/>
                </a:lnTo>
                <a:lnTo>
                  <a:pt x="7874" y="273176"/>
                </a:lnTo>
                <a:lnTo>
                  <a:pt x="286208" y="52348"/>
                </a:lnTo>
                <a:lnTo>
                  <a:pt x="278341" y="42436"/>
                </a:lnTo>
                <a:close/>
              </a:path>
              <a:path w="342264" h="273685">
                <a:moveTo>
                  <a:pt x="325875" y="34543"/>
                </a:moveTo>
                <a:lnTo>
                  <a:pt x="288290" y="34543"/>
                </a:lnTo>
                <a:lnTo>
                  <a:pt x="296163" y="44450"/>
                </a:lnTo>
                <a:lnTo>
                  <a:pt x="286208" y="52348"/>
                </a:lnTo>
                <a:lnTo>
                  <a:pt x="305943" y="77216"/>
                </a:lnTo>
                <a:lnTo>
                  <a:pt x="325875" y="34543"/>
                </a:lnTo>
                <a:close/>
              </a:path>
              <a:path w="342264" h="273685">
                <a:moveTo>
                  <a:pt x="288290" y="34543"/>
                </a:moveTo>
                <a:lnTo>
                  <a:pt x="278341" y="42436"/>
                </a:lnTo>
                <a:lnTo>
                  <a:pt x="286208" y="52348"/>
                </a:lnTo>
                <a:lnTo>
                  <a:pt x="296163" y="44450"/>
                </a:lnTo>
                <a:lnTo>
                  <a:pt x="288290" y="34543"/>
                </a:lnTo>
                <a:close/>
              </a:path>
              <a:path w="342264" h="273685">
                <a:moveTo>
                  <a:pt x="342011" y="0"/>
                </a:moveTo>
                <a:lnTo>
                  <a:pt x="258572" y="17525"/>
                </a:lnTo>
                <a:lnTo>
                  <a:pt x="278341" y="42436"/>
                </a:lnTo>
                <a:lnTo>
                  <a:pt x="288290" y="34543"/>
                </a:lnTo>
                <a:lnTo>
                  <a:pt x="325875" y="34543"/>
                </a:lnTo>
                <a:lnTo>
                  <a:pt x="34201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>
              <a:latin typeface="Palatino"/>
            </a:endParaRPr>
          </a:p>
        </p:txBody>
      </p:sp>
      <p:sp>
        <p:nvSpPr>
          <p:cNvPr id="23" name="object 23">
            <a:extLst>
              <a:ext uri="{FF2B5EF4-FFF2-40B4-BE49-F238E27FC236}">
                <a16:creationId xmlns:a16="http://schemas.microsoft.com/office/drawing/2014/main" id="{4D6359DA-B2D9-4A24-9642-7655E681253A}"/>
              </a:ext>
            </a:extLst>
          </p:cNvPr>
          <p:cNvSpPr/>
          <p:nvPr/>
        </p:nvSpPr>
        <p:spPr>
          <a:xfrm>
            <a:off x="5159501" y="4849145"/>
            <a:ext cx="342265" cy="263525"/>
          </a:xfrm>
          <a:custGeom>
            <a:avLst/>
            <a:gdLst/>
            <a:ahLst/>
            <a:cxnLst/>
            <a:rect l="l" t="t" r="r" b="b"/>
            <a:pathLst>
              <a:path w="342264" h="263525">
                <a:moveTo>
                  <a:pt x="277470" y="222184"/>
                </a:moveTo>
                <a:lnTo>
                  <a:pt x="258191" y="247395"/>
                </a:lnTo>
                <a:lnTo>
                  <a:pt x="341884" y="263397"/>
                </a:lnTo>
                <a:lnTo>
                  <a:pt x="325454" y="229869"/>
                </a:lnTo>
                <a:lnTo>
                  <a:pt x="287528" y="229869"/>
                </a:lnTo>
                <a:lnTo>
                  <a:pt x="277470" y="222184"/>
                </a:lnTo>
                <a:close/>
              </a:path>
              <a:path w="342264" h="263525">
                <a:moveTo>
                  <a:pt x="285170" y="212114"/>
                </a:moveTo>
                <a:lnTo>
                  <a:pt x="277470" y="222184"/>
                </a:lnTo>
                <a:lnTo>
                  <a:pt x="287528" y="229869"/>
                </a:lnTo>
                <a:lnTo>
                  <a:pt x="295275" y="219836"/>
                </a:lnTo>
                <a:lnTo>
                  <a:pt x="285170" y="212114"/>
                </a:lnTo>
                <a:close/>
              </a:path>
              <a:path w="342264" h="263525">
                <a:moveTo>
                  <a:pt x="304419" y="186943"/>
                </a:moveTo>
                <a:lnTo>
                  <a:pt x="285170" y="212114"/>
                </a:lnTo>
                <a:lnTo>
                  <a:pt x="295275" y="219836"/>
                </a:lnTo>
                <a:lnTo>
                  <a:pt x="287528" y="229869"/>
                </a:lnTo>
                <a:lnTo>
                  <a:pt x="325454" y="229869"/>
                </a:lnTo>
                <a:lnTo>
                  <a:pt x="304419" y="186943"/>
                </a:lnTo>
                <a:close/>
              </a:path>
              <a:path w="342264" h="263525">
                <a:moveTo>
                  <a:pt x="7620" y="0"/>
                </a:moveTo>
                <a:lnTo>
                  <a:pt x="0" y="10159"/>
                </a:lnTo>
                <a:lnTo>
                  <a:pt x="277470" y="222184"/>
                </a:lnTo>
                <a:lnTo>
                  <a:pt x="285170" y="212114"/>
                </a:lnTo>
                <a:lnTo>
                  <a:pt x="76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>
              <a:latin typeface="Palatino"/>
            </a:endParaRPr>
          </a:p>
        </p:txBody>
      </p:sp>
      <p:sp>
        <p:nvSpPr>
          <p:cNvPr id="24" name="object 24">
            <a:extLst>
              <a:ext uri="{FF2B5EF4-FFF2-40B4-BE49-F238E27FC236}">
                <a16:creationId xmlns:a16="http://schemas.microsoft.com/office/drawing/2014/main" id="{9D2E49FB-25CE-42D5-A512-0B2378718914}"/>
              </a:ext>
            </a:extLst>
          </p:cNvPr>
          <p:cNvSpPr txBox="1"/>
          <p:nvPr/>
        </p:nvSpPr>
        <p:spPr>
          <a:xfrm>
            <a:off x="7076313" y="3604897"/>
            <a:ext cx="1117600" cy="337913"/>
          </a:xfrm>
          <a:prstGeom prst="rect">
            <a:avLst/>
          </a:prstGeom>
          <a:ln w="9144">
            <a:solidFill>
              <a:srgbClr val="000000"/>
            </a:solidFill>
          </a:ln>
        </p:spPr>
        <p:txBody>
          <a:bodyPr vert="horz" wrap="square" lIns="0" tIns="29845" rIns="0" bIns="0" rtlCol="0">
            <a:spAutoFit/>
          </a:bodyPr>
          <a:lstStyle/>
          <a:p>
            <a:pPr marL="365125">
              <a:spcBef>
                <a:spcPts val="235"/>
              </a:spcBef>
            </a:pPr>
            <a:r>
              <a:rPr lang="en-US" sz="2000" i="1" dirty="0">
                <a:latin typeface="Palatino"/>
                <a:cs typeface="Calibri"/>
              </a:rPr>
              <a:t>go</a:t>
            </a:r>
            <a:endParaRPr sz="2000" dirty="0">
              <a:latin typeface="Palatino"/>
              <a:cs typeface="Calibri"/>
            </a:endParaRPr>
          </a:p>
        </p:txBody>
      </p:sp>
      <p:sp>
        <p:nvSpPr>
          <p:cNvPr id="25" name="object 25">
            <a:extLst>
              <a:ext uri="{FF2B5EF4-FFF2-40B4-BE49-F238E27FC236}">
                <a16:creationId xmlns:a16="http://schemas.microsoft.com/office/drawing/2014/main" id="{14474370-07E7-4EAC-96BA-2B8AFEC1DF6D}"/>
              </a:ext>
            </a:extLst>
          </p:cNvPr>
          <p:cNvSpPr txBox="1"/>
          <p:nvPr/>
        </p:nvSpPr>
        <p:spPr>
          <a:xfrm>
            <a:off x="7076313" y="4132201"/>
            <a:ext cx="1117600" cy="337271"/>
          </a:xfrm>
          <a:prstGeom prst="rect">
            <a:avLst/>
          </a:prstGeom>
          <a:ln w="9144">
            <a:solidFill>
              <a:srgbClr val="000000"/>
            </a:solidFill>
          </a:ln>
        </p:spPr>
        <p:txBody>
          <a:bodyPr vert="horz" wrap="square" lIns="0" tIns="29209" rIns="0" bIns="0" rtlCol="0">
            <a:spAutoFit/>
          </a:bodyPr>
          <a:lstStyle/>
          <a:p>
            <a:pPr marL="1270" algn="ctr">
              <a:spcBef>
                <a:spcPts val="229"/>
              </a:spcBef>
            </a:pPr>
            <a:r>
              <a:rPr lang="en-US" sz="2000" i="1" spc="-5" dirty="0">
                <a:solidFill>
                  <a:srgbClr val="00B050"/>
                </a:solidFill>
                <a:latin typeface="Palatino"/>
                <a:cs typeface="Calibri"/>
              </a:rPr>
              <a:t>learn</a:t>
            </a:r>
            <a:endParaRPr sz="2000" dirty="0">
              <a:solidFill>
                <a:srgbClr val="00B050"/>
              </a:solidFill>
              <a:latin typeface="Palatino"/>
              <a:cs typeface="Calibri"/>
            </a:endParaRPr>
          </a:p>
        </p:txBody>
      </p:sp>
      <p:sp>
        <p:nvSpPr>
          <p:cNvPr id="26" name="object 26">
            <a:extLst>
              <a:ext uri="{FF2B5EF4-FFF2-40B4-BE49-F238E27FC236}">
                <a16:creationId xmlns:a16="http://schemas.microsoft.com/office/drawing/2014/main" id="{31502554-C99D-496B-9F4C-77CB9338FBA7}"/>
              </a:ext>
            </a:extLst>
          </p:cNvPr>
          <p:cNvSpPr/>
          <p:nvPr/>
        </p:nvSpPr>
        <p:spPr>
          <a:xfrm>
            <a:off x="7076313" y="5301109"/>
            <a:ext cx="1117600" cy="434340"/>
          </a:xfrm>
          <a:custGeom>
            <a:avLst/>
            <a:gdLst/>
            <a:ahLst/>
            <a:cxnLst/>
            <a:rect l="l" t="t" r="r" b="b"/>
            <a:pathLst>
              <a:path w="1117600" h="434339">
                <a:moveTo>
                  <a:pt x="0" y="434339"/>
                </a:moveTo>
                <a:lnTo>
                  <a:pt x="1117091" y="434339"/>
                </a:lnTo>
                <a:lnTo>
                  <a:pt x="1117091" y="0"/>
                </a:lnTo>
                <a:lnTo>
                  <a:pt x="0" y="0"/>
                </a:lnTo>
                <a:lnTo>
                  <a:pt x="0" y="434339"/>
                </a:lnTo>
                <a:close/>
              </a:path>
            </a:pathLst>
          </a:custGeom>
          <a:ln w="914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>
              <a:latin typeface="Palatino"/>
            </a:endParaRPr>
          </a:p>
        </p:txBody>
      </p:sp>
      <p:sp>
        <p:nvSpPr>
          <p:cNvPr id="27" name="object 27">
            <a:extLst>
              <a:ext uri="{FF2B5EF4-FFF2-40B4-BE49-F238E27FC236}">
                <a16:creationId xmlns:a16="http://schemas.microsoft.com/office/drawing/2014/main" id="{D2AE70A1-80E7-4E49-BB27-C01370953B01}"/>
              </a:ext>
            </a:extLst>
          </p:cNvPr>
          <p:cNvSpPr txBox="1"/>
          <p:nvPr/>
        </p:nvSpPr>
        <p:spPr>
          <a:xfrm>
            <a:off x="7395846" y="5317619"/>
            <a:ext cx="480695" cy="330835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spcBef>
                <a:spcPts val="105"/>
              </a:spcBef>
            </a:pPr>
            <a:r>
              <a:rPr sz="2000" i="1" dirty="0">
                <a:solidFill>
                  <a:srgbClr val="00B050"/>
                </a:solidFill>
                <a:latin typeface="Palatino"/>
                <a:cs typeface="Calibri"/>
              </a:rPr>
              <a:t>w</a:t>
            </a:r>
            <a:r>
              <a:rPr sz="2000" i="1" spc="-10" dirty="0">
                <a:solidFill>
                  <a:srgbClr val="00B050"/>
                </a:solidFill>
                <a:latin typeface="Palatino"/>
                <a:cs typeface="Calibri"/>
              </a:rPr>
              <a:t>i</a:t>
            </a:r>
            <a:r>
              <a:rPr sz="2000" i="1" dirty="0">
                <a:solidFill>
                  <a:srgbClr val="00B050"/>
                </a:solidFill>
                <a:latin typeface="Palatino"/>
                <a:cs typeface="Calibri"/>
              </a:rPr>
              <a:t>th</a:t>
            </a:r>
            <a:endParaRPr sz="2000" dirty="0">
              <a:solidFill>
                <a:srgbClr val="00B050"/>
              </a:solidFill>
              <a:latin typeface="Palatino"/>
              <a:cs typeface="Calibri"/>
            </a:endParaRPr>
          </a:p>
        </p:txBody>
      </p:sp>
      <p:sp>
        <p:nvSpPr>
          <p:cNvPr id="28" name="object 28">
            <a:extLst>
              <a:ext uri="{FF2B5EF4-FFF2-40B4-BE49-F238E27FC236}">
                <a16:creationId xmlns:a16="http://schemas.microsoft.com/office/drawing/2014/main" id="{ABF60DA8-F843-408F-B578-8D709ABD65DC}"/>
              </a:ext>
            </a:extLst>
          </p:cNvPr>
          <p:cNvSpPr/>
          <p:nvPr/>
        </p:nvSpPr>
        <p:spPr>
          <a:xfrm>
            <a:off x="7076313" y="5826890"/>
            <a:ext cx="1117600" cy="436245"/>
          </a:xfrm>
          <a:custGeom>
            <a:avLst/>
            <a:gdLst/>
            <a:ahLst/>
            <a:cxnLst/>
            <a:rect l="l" t="t" r="r" b="b"/>
            <a:pathLst>
              <a:path w="1117600" h="436245">
                <a:moveTo>
                  <a:pt x="0" y="435863"/>
                </a:moveTo>
                <a:lnTo>
                  <a:pt x="1117091" y="435863"/>
                </a:lnTo>
                <a:lnTo>
                  <a:pt x="1117091" y="0"/>
                </a:lnTo>
                <a:lnTo>
                  <a:pt x="0" y="0"/>
                </a:lnTo>
                <a:lnTo>
                  <a:pt x="0" y="435863"/>
                </a:lnTo>
                <a:close/>
              </a:path>
            </a:pathLst>
          </a:custGeom>
          <a:ln w="914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>
              <a:latin typeface="Palatino"/>
            </a:endParaRPr>
          </a:p>
        </p:txBody>
      </p:sp>
      <p:sp>
        <p:nvSpPr>
          <p:cNvPr id="29" name="object 29">
            <a:extLst>
              <a:ext uri="{FF2B5EF4-FFF2-40B4-BE49-F238E27FC236}">
                <a16:creationId xmlns:a16="http://schemas.microsoft.com/office/drawing/2014/main" id="{36B53163-3AD0-4BBA-AAAE-A6B742ECCF3E}"/>
              </a:ext>
            </a:extLst>
          </p:cNvPr>
          <p:cNvSpPr txBox="1"/>
          <p:nvPr/>
        </p:nvSpPr>
        <p:spPr>
          <a:xfrm>
            <a:off x="7491857" y="5843729"/>
            <a:ext cx="288290" cy="33147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spcBef>
                <a:spcPts val="105"/>
              </a:spcBef>
            </a:pPr>
            <a:r>
              <a:rPr sz="2000" i="1" dirty="0">
                <a:latin typeface="Palatino"/>
                <a:cs typeface="Calibri"/>
              </a:rPr>
              <a:t>on</a:t>
            </a:r>
            <a:endParaRPr sz="2000">
              <a:latin typeface="Palatino"/>
              <a:cs typeface="Calibri"/>
            </a:endParaRPr>
          </a:p>
        </p:txBody>
      </p:sp>
      <p:sp>
        <p:nvSpPr>
          <p:cNvPr id="30" name="object 30">
            <a:extLst>
              <a:ext uri="{FF2B5EF4-FFF2-40B4-BE49-F238E27FC236}">
                <a16:creationId xmlns:a16="http://schemas.microsoft.com/office/drawing/2014/main" id="{31AFD553-3374-4B3A-92FA-8265C7EAB111}"/>
              </a:ext>
            </a:extLst>
          </p:cNvPr>
          <p:cNvSpPr/>
          <p:nvPr/>
        </p:nvSpPr>
        <p:spPr>
          <a:xfrm>
            <a:off x="6661785" y="5075810"/>
            <a:ext cx="415925" cy="443230"/>
          </a:xfrm>
          <a:custGeom>
            <a:avLst/>
            <a:gdLst/>
            <a:ahLst/>
            <a:cxnLst/>
            <a:rect l="l" t="t" r="r" b="b"/>
            <a:pathLst>
              <a:path w="415925" h="443229">
                <a:moveTo>
                  <a:pt x="358853" y="391421"/>
                </a:moveTo>
                <a:lnTo>
                  <a:pt x="335661" y="413130"/>
                </a:lnTo>
                <a:lnTo>
                  <a:pt x="415544" y="442721"/>
                </a:lnTo>
                <a:lnTo>
                  <a:pt x="403057" y="400684"/>
                </a:lnTo>
                <a:lnTo>
                  <a:pt x="367538" y="400684"/>
                </a:lnTo>
                <a:lnTo>
                  <a:pt x="358853" y="391421"/>
                </a:lnTo>
                <a:close/>
              </a:path>
              <a:path w="415925" h="443229">
                <a:moveTo>
                  <a:pt x="368101" y="382764"/>
                </a:moveTo>
                <a:lnTo>
                  <a:pt x="358853" y="391421"/>
                </a:lnTo>
                <a:lnTo>
                  <a:pt x="367538" y="400684"/>
                </a:lnTo>
                <a:lnTo>
                  <a:pt x="376809" y="392048"/>
                </a:lnTo>
                <a:lnTo>
                  <a:pt x="368101" y="382764"/>
                </a:lnTo>
                <a:close/>
              </a:path>
              <a:path w="415925" h="443229">
                <a:moveTo>
                  <a:pt x="391287" y="361060"/>
                </a:moveTo>
                <a:lnTo>
                  <a:pt x="368101" y="382764"/>
                </a:lnTo>
                <a:lnTo>
                  <a:pt x="376809" y="392048"/>
                </a:lnTo>
                <a:lnTo>
                  <a:pt x="367538" y="400684"/>
                </a:lnTo>
                <a:lnTo>
                  <a:pt x="403057" y="400684"/>
                </a:lnTo>
                <a:lnTo>
                  <a:pt x="391287" y="361060"/>
                </a:lnTo>
                <a:close/>
              </a:path>
              <a:path w="415925" h="443229">
                <a:moveTo>
                  <a:pt x="9144" y="0"/>
                </a:moveTo>
                <a:lnTo>
                  <a:pt x="0" y="8636"/>
                </a:lnTo>
                <a:lnTo>
                  <a:pt x="358853" y="391421"/>
                </a:lnTo>
                <a:lnTo>
                  <a:pt x="368101" y="382764"/>
                </a:lnTo>
                <a:lnTo>
                  <a:pt x="914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>
              <a:latin typeface="Palatino"/>
            </a:endParaRPr>
          </a:p>
        </p:txBody>
      </p:sp>
      <p:sp>
        <p:nvSpPr>
          <p:cNvPr id="31" name="object 31">
            <a:extLst>
              <a:ext uri="{FF2B5EF4-FFF2-40B4-BE49-F238E27FC236}">
                <a16:creationId xmlns:a16="http://schemas.microsoft.com/office/drawing/2014/main" id="{18C0BEC9-894D-4248-9048-327B1C198CEF}"/>
              </a:ext>
            </a:extLst>
          </p:cNvPr>
          <p:cNvSpPr/>
          <p:nvPr/>
        </p:nvSpPr>
        <p:spPr>
          <a:xfrm>
            <a:off x="6660515" y="5077589"/>
            <a:ext cx="422275" cy="967740"/>
          </a:xfrm>
          <a:custGeom>
            <a:avLst/>
            <a:gdLst/>
            <a:ahLst/>
            <a:cxnLst/>
            <a:rect l="l" t="t" r="r" b="b"/>
            <a:pathLst>
              <a:path w="422275" h="967739">
                <a:moveTo>
                  <a:pt x="381110" y="899812"/>
                </a:moveTo>
                <a:lnTo>
                  <a:pt x="351916" y="912241"/>
                </a:lnTo>
                <a:lnTo>
                  <a:pt x="416813" y="967358"/>
                </a:lnTo>
                <a:lnTo>
                  <a:pt x="420238" y="911479"/>
                </a:lnTo>
                <a:lnTo>
                  <a:pt x="386079" y="911479"/>
                </a:lnTo>
                <a:lnTo>
                  <a:pt x="381110" y="899812"/>
                </a:lnTo>
                <a:close/>
              </a:path>
              <a:path w="422275" h="967739">
                <a:moveTo>
                  <a:pt x="392787" y="894841"/>
                </a:moveTo>
                <a:lnTo>
                  <a:pt x="381110" y="899812"/>
                </a:lnTo>
                <a:lnTo>
                  <a:pt x="386079" y="911479"/>
                </a:lnTo>
                <a:lnTo>
                  <a:pt x="397763" y="906526"/>
                </a:lnTo>
                <a:lnTo>
                  <a:pt x="392787" y="894841"/>
                </a:lnTo>
                <a:close/>
              </a:path>
              <a:path w="422275" h="967739">
                <a:moveTo>
                  <a:pt x="422020" y="882395"/>
                </a:moveTo>
                <a:lnTo>
                  <a:pt x="392787" y="894841"/>
                </a:lnTo>
                <a:lnTo>
                  <a:pt x="397763" y="906526"/>
                </a:lnTo>
                <a:lnTo>
                  <a:pt x="386079" y="911479"/>
                </a:lnTo>
                <a:lnTo>
                  <a:pt x="420238" y="911479"/>
                </a:lnTo>
                <a:lnTo>
                  <a:pt x="422020" y="882395"/>
                </a:lnTo>
                <a:close/>
              </a:path>
              <a:path w="422275" h="967739">
                <a:moveTo>
                  <a:pt x="11683" y="0"/>
                </a:moveTo>
                <a:lnTo>
                  <a:pt x="0" y="5079"/>
                </a:lnTo>
                <a:lnTo>
                  <a:pt x="381110" y="899812"/>
                </a:lnTo>
                <a:lnTo>
                  <a:pt x="392787" y="894841"/>
                </a:lnTo>
                <a:lnTo>
                  <a:pt x="1168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>
              <a:latin typeface="Palatino"/>
            </a:endParaRPr>
          </a:p>
        </p:txBody>
      </p:sp>
      <p:sp>
        <p:nvSpPr>
          <p:cNvPr id="32" name="object 32">
            <a:extLst>
              <a:ext uri="{FF2B5EF4-FFF2-40B4-BE49-F238E27FC236}">
                <a16:creationId xmlns:a16="http://schemas.microsoft.com/office/drawing/2014/main" id="{9104FC65-B86A-4E36-9637-DE02284B6C3F}"/>
              </a:ext>
            </a:extLst>
          </p:cNvPr>
          <p:cNvSpPr/>
          <p:nvPr/>
        </p:nvSpPr>
        <p:spPr>
          <a:xfrm>
            <a:off x="6663563" y="4349753"/>
            <a:ext cx="414020" cy="210185"/>
          </a:xfrm>
          <a:custGeom>
            <a:avLst/>
            <a:gdLst/>
            <a:ahLst/>
            <a:cxnLst/>
            <a:rect l="l" t="t" r="r" b="b"/>
            <a:pathLst>
              <a:path w="414020" h="210185">
                <a:moveTo>
                  <a:pt x="342751" y="28469"/>
                </a:moveTo>
                <a:lnTo>
                  <a:pt x="0" y="198247"/>
                </a:lnTo>
                <a:lnTo>
                  <a:pt x="5587" y="209676"/>
                </a:lnTo>
                <a:lnTo>
                  <a:pt x="348414" y="39922"/>
                </a:lnTo>
                <a:lnTo>
                  <a:pt x="342751" y="28469"/>
                </a:lnTo>
                <a:close/>
              </a:path>
              <a:path w="414020" h="210185">
                <a:moveTo>
                  <a:pt x="396791" y="22860"/>
                </a:moveTo>
                <a:lnTo>
                  <a:pt x="354075" y="22860"/>
                </a:lnTo>
                <a:lnTo>
                  <a:pt x="359790" y="34289"/>
                </a:lnTo>
                <a:lnTo>
                  <a:pt x="348414" y="39922"/>
                </a:lnTo>
                <a:lnTo>
                  <a:pt x="362457" y="68325"/>
                </a:lnTo>
                <a:lnTo>
                  <a:pt x="396791" y="22860"/>
                </a:lnTo>
                <a:close/>
              </a:path>
              <a:path w="414020" h="210185">
                <a:moveTo>
                  <a:pt x="354075" y="22860"/>
                </a:moveTo>
                <a:lnTo>
                  <a:pt x="342751" y="28469"/>
                </a:lnTo>
                <a:lnTo>
                  <a:pt x="348414" y="39922"/>
                </a:lnTo>
                <a:lnTo>
                  <a:pt x="359790" y="34289"/>
                </a:lnTo>
                <a:lnTo>
                  <a:pt x="354075" y="22860"/>
                </a:lnTo>
                <a:close/>
              </a:path>
              <a:path w="414020" h="210185">
                <a:moveTo>
                  <a:pt x="328675" y="0"/>
                </a:moveTo>
                <a:lnTo>
                  <a:pt x="342751" y="28469"/>
                </a:lnTo>
                <a:lnTo>
                  <a:pt x="354075" y="22860"/>
                </a:lnTo>
                <a:lnTo>
                  <a:pt x="396791" y="22860"/>
                </a:lnTo>
                <a:lnTo>
                  <a:pt x="413765" y="381"/>
                </a:lnTo>
                <a:lnTo>
                  <a:pt x="32867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>
              <a:latin typeface="Palatino"/>
            </a:endParaRPr>
          </a:p>
        </p:txBody>
      </p:sp>
      <p:sp>
        <p:nvSpPr>
          <p:cNvPr id="33" name="object 33">
            <a:extLst>
              <a:ext uri="{FF2B5EF4-FFF2-40B4-BE49-F238E27FC236}">
                <a16:creationId xmlns:a16="http://schemas.microsoft.com/office/drawing/2014/main" id="{C3FB1503-8656-4BE3-8F3D-818B48452668}"/>
              </a:ext>
            </a:extLst>
          </p:cNvPr>
          <p:cNvSpPr/>
          <p:nvPr/>
        </p:nvSpPr>
        <p:spPr>
          <a:xfrm>
            <a:off x="6660770" y="3822829"/>
            <a:ext cx="416559" cy="733425"/>
          </a:xfrm>
          <a:custGeom>
            <a:avLst/>
            <a:gdLst/>
            <a:ahLst/>
            <a:cxnLst/>
            <a:rect l="l" t="t" r="r" b="b"/>
            <a:pathLst>
              <a:path w="416560" h="733425">
                <a:moveTo>
                  <a:pt x="373731" y="63299"/>
                </a:moveTo>
                <a:lnTo>
                  <a:pt x="0" y="726948"/>
                </a:lnTo>
                <a:lnTo>
                  <a:pt x="11175" y="733298"/>
                </a:lnTo>
                <a:lnTo>
                  <a:pt x="384788" y="69514"/>
                </a:lnTo>
                <a:lnTo>
                  <a:pt x="373731" y="63299"/>
                </a:lnTo>
                <a:close/>
              </a:path>
              <a:path w="416560" h="733425">
                <a:moveTo>
                  <a:pt x="414067" y="52197"/>
                </a:moveTo>
                <a:lnTo>
                  <a:pt x="379984" y="52197"/>
                </a:lnTo>
                <a:lnTo>
                  <a:pt x="391033" y="58420"/>
                </a:lnTo>
                <a:lnTo>
                  <a:pt x="384788" y="69514"/>
                </a:lnTo>
                <a:lnTo>
                  <a:pt x="412496" y="85089"/>
                </a:lnTo>
                <a:lnTo>
                  <a:pt x="414067" y="52197"/>
                </a:lnTo>
                <a:close/>
              </a:path>
              <a:path w="416560" h="733425">
                <a:moveTo>
                  <a:pt x="379984" y="52197"/>
                </a:moveTo>
                <a:lnTo>
                  <a:pt x="373731" y="63299"/>
                </a:lnTo>
                <a:lnTo>
                  <a:pt x="384788" y="69514"/>
                </a:lnTo>
                <a:lnTo>
                  <a:pt x="391033" y="58420"/>
                </a:lnTo>
                <a:lnTo>
                  <a:pt x="379984" y="52197"/>
                </a:lnTo>
                <a:close/>
              </a:path>
              <a:path w="416560" h="733425">
                <a:moveTo>
                  <a:pt x="416560" y="0"/>
                </a:moveTo>
                <a:lnTo>
                  <a:pt x="346075" y="47751"/>
                </a:lnTo>
                <a:lnTo>
                  <a:pt x="373731" y="63299"/>
                </a:lnTo>
                <a:lnTo>
                  <a:pt x="379984" y="52197"/>
                </a:lnTo>
                <a:lnTo>
                  <a:pt x="414067" y="52197"/>
                </a:lnTo>
                <a:lnTo>
                  <a:pt x="4165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>
              <a:latin typeface="Palatino"/>
            </a:endParaRPr>
          </a:p>
        </p:txBody>
      </p:sp>
      <p:sp>
        <p:nvSpPr>
          <p:cNvPr id="34" name="object 34">
            <a:extLst>
              <a:ext uri="{FF2B5EF4-FFF2-40B4-BE49-F238E27FC236}">
                <a16:creationId xmlns:a16="http://schemas.microsoft.com/office/drawing/2014/main" id="{2BBF4B84-37B3-43AB-8B5A-754C33F584E7}"/>
              </a:ext>
            </a:extLst>
          </p:cNvPr>
          <p:cNvSpPr txBox="1"/>
          <p:nvPr/>
        </p:nvSpPr>
        <p:spPr>
          <a:xfrm>
            <a:off x="8630793" y="3598800"/>
            <a:ext cx="1117600" cy="338554"/>
          </a:xfrm>
          <a:prstGeom prst="rect">
            <a:avLst/>
          </a:prstGeom>
          <a:ln w="9144">
            <a:solidFill>
              <a:srgbClr val="000000"/>
            </a:solidFill>
          </a:ln>
        </p:spPr>
        <p:txBody>
          <a:bodyPr vert="horz" wrap="square" lIns="0" tIns="30480" rIns="0" bIns="0" rtlCol="0">
            <a:spAutoFit/>
          </a:bodyPr>
          <a:lstStyle/>
          <a:p>
            <a:pPr algn="ctr">
              <a:spcBef>
                <a:spcPts val="240"/>
              </a:spcBef>
            </a:pPr>
            <a:r>
              <a:rPr lang="en-US" sz="2000" i="1" spc="-5" dirty="0">
                <a:latin typeface="Palatino"/>
                <a:cs typeface="Calibri"/>
              </a:rPr>
              <a:t>to</a:t>
            </a:r>
            <a:endParaRPr sz="2000" dirty="0">
              <a:latin typeface="Palatino"/>
              <a:cs typeface="Calibri"/>
            </a:endParaRPr>
          </a:p>
        </p:txBody>
      </p:sp>
      <p:sp>
        <p:nvSpPr>
          <p:cNvPr id="35" name="object 35">
            <a:extLst>
              <a:ext uri="{FF2B5EF4-FFF2-40B4-BE49-F238E27FC236}">
                <a16:creationId xmlns:a16="http://schemas.microsoft.com/office/drawing/2014/main" id="{3EAF5F82-7359-4170-8ABD-9F2CF6BEA4D9}"/>
              </a:ext>
            </a:extLst>
          </p:cNvPr>
          <p:cNvSpPr txBox="1"/>
          <p:nvPr/>
        </p:nvSpPr>
        <p:spPr>
          <a:xfrm>
            <a:off x="8630793" y="4126105"/>
            <a:ext cx="1117600" cy="337912"/>
          </a:xfrm>
          <a:prstGeom prst="rect">
            <a:avLst/>
          </a:prstGeom>
          <a:ln w="9144">
            <a:solidFill>
              <a:srgbClr val="000000"/>
            </a:solidFill>
          </a:ln>
        </p:spPr>
        <p:txBody>
          <a:bodyPr vert="horz" wrap="square" lIns="0" tIns="29844" rIns="0" bIns="0" rtlCol="0">
            <a:spAutoFit/>
          </a:bodyPr>
          <a:lstStyle/>
          <a:p>
            <a:pPr marL="331470">
              <a:spcBef>
                <a:spcPts val="234"/>
              </a:spcBef>
            </a:pPr>
            <a:r>
              <a:rPr lang="en-US" sz="2000" i="1" spc="-5" dirty="0">
                <a:latin typeface="Palatino"/>
                <a:cs typeface="Calibri"/>
              </a:rPr>
              <a:t>NLP</a:t>
            </a:r>
            <a:endParaRPr sz="2000" dirty="0">
              <a:latin typeface="Palatino"/>
              <a:cs typeface="Calibri"/>
            </a:endParaRPr>
          </a:p>
        </p:txBody>
      </p:sp>
      <p:sp>
        <p:nvSpPr>
          <p:cNvPr id="36" name="object 36">
            <a:extLst>
              <a:ext uri="{FF2B5EF4-FFF2-40B4-BE49-F238E27FC236}">
                <a16:creationId xmlns:a16="http://schemas.microsoft.com/office/drawing/2014/main" id="{9FFD6563-69E7-4ABB-B900-CCAE5A1D620E}"/>
              </a:ext>
            </a:extLst>
          </p:cNvPr>
          <p:cNvSpPr/>
          <p:nvPr/>
        </p:nvSpPr>
        <p:spPr>
          <a:xfrm>
            <a:off x="8630793" y="5301109"/>
            <a:ext cx="1117600" cy="434340"/>
          </a:xfrm>
          <a:custGeom>
            <a:avLst/>
            <a:gdLst/>
            <a:ahLst/>
            <a:cxnLst/>
            <a:rect l="l" t="t" r="r" b="b"/>
            <a:pathLst>
              <a:path w="1117600" h="434339">
                <a:moveTo>
                  <a:pt x="0" y="434339"/>
                </a:moveTo>
                <a:lnTo>
                  <a:pt x="1117092" y="434339"/>
                </a:lnTo>
                <a:lnTo>
                  <a:pt x="1117092" y="0"/>
                </a:lnTo>
                <a:lnTo>
                  <a:pt x="0" y="0"/>
                </a:lnTo>
                <a:lnTo>
                  <a:pt x="0" y="434339"/>
                </a:lnTo>
                <a:close/>
              </a:path>
            </a:pathLst>
          </a:custGeom>
          <a:ln w="914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>
              <a:latin typeface="Palatino"/>
            </a:endParaRPr>
          </a:p>
        </p:txBody>
      </p:sp>
      <p:sp>
        <p:nvSpPr>
          <p:cNvPr id="37" name="object 37">
            <a:extLst>
              <a:ext uri="{FF2B5EF4-FFF2-40B4-BE49-F238E27FC236}">
                <a16:creationId xmlns:a16="http://schemas.microsoft.com/office/drawing/2014/main" id="{A17B688E-FB2C-441D-B5E2-4CAA1CE05296}"/>
              </a:ext>
            </a:extLst>
          </p:cNvPr>
          <p:cNvSpPr txBox="1"/>
          <p:nvPr/>
        </p:nvSpPr>
        <p:spPr>
          <a:xfrm>
            <a:off x="9111615" y="5317619"/>
            <a:ext cx="156845" cy="330835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spcBef>
                <a:spcPts val="105"/>
              </a:spcBef>
            </a:pPr>
            <a:r>
              <a:rPr sz="2000" i="1" dirty="0">
                <a:latin typeface="Palatino"/>
                <a:cs typeface="Calibri"/>
              </a:rPr>
              <a:t>a</a:t>
            </a:r>
            <a:endParaRPr sz="2000" dirty="0">
              <a:latin typeface="Palatino"/>
              <a:cs typeface="Calibri"/>
            </a:endParaRPr>
          </a:p>
        </p:txBody>
      </p:sp>
      <p:sp>
        <p:nvSpPr>
          <p:cNvPr id="38" name="object 38">
            <a:extLst>
              <a:ext uri="{FF2B5EF4-FFF2-40B4-BE49-F238E27FC236}">
                <a16:creationId xmlns:a16="http://schemas.microsoft.com/office/drawing/2014/main" id="{C68B341B-0EAE-421E-8860-5B7B815F5881}"/>
              </a:ext>
            </a:extLst>
          </p:cNvPr>
          <p:cNvSpPr/>
          <p:nvPr/>
        </p:nvSpPr>
        <p:spPr>
          <a:xfrm>
            <a:off x="8630793" y="5826890"/>
            <a:ext cx="1117600" cy="436245"/>
          </a:xfrm>
          <a:custGeom>
            <a:avLst/>
            <a:gdLst/>
            <a:ahLst/>
            <a:cxnLst/>
            <a:rect l="l" t="t" r="r" b="b"/>
            <a:pathLst>
              <a:path w="1117600" h="436245">
                <a:moveTo>
                  <a:pt x="0" y="435863"/>
                </a:moveTo>
                <a:lnTo>
                  <a:pt x="1117092" y="435863"/>
                </a:lnTo>
                <a:lnTo>
                  <a:pt x="1117092" y="0"/>
                </a:lnTo>
                <a:lnTo>
                  <a:pt x="0" y="0"/>
                </a:lnTo>
                <a:lnTo>
                  <a:pt x="0" y="435863"/>
                </a:lnTo>
                <a:close/>
              </a:path>
            </a:pathLst>
          </a:custGeom>
          <a:ln w="914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>
              <a:latin typeface="Palatino"/>
            </a:endParaRPr>
          </a:p>
        </p:txBody>
      </p:sp>
      <p:sp>
        <p:nvSpPr>
          <p:cNvPr id="39" name="object 39">
            <a:extLst>
              <a:ext uri="{FF2B5EF4-FFF2-40B4-BE49-F238E27FC236}">
                <a16:creationId xmlns:a16="http://schemas.microsoft.com/office/drawing/2014/main" id="{7F317CA9-B9C0-420B-B06C-3BC297BB1E69}"/>
              </a:ext>
            </a:extLst>
          </p:cNvPr>
          <p:cNvSpPr txBox="1"/>
          <p:nvPr/>
        </p:nvSpPr>
        <p:spPr>
          <a:xfrm>
            <a:off x="8985123" y="5843729"/>
            <a:ext cx="408940" cy="33147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spcBef>
                <a:spcPts val="105"/>
              </a:spcBef>
            </a:pPr>
            <a:r>
              <a:rPr lang="en-US" sz="2000" i="1" spc="-5" dirty="0">
                <a:latin typeface="Palatino"/>
                <a:cs typeface="Calibri"/>
              </a:rPr>
              <a:t>me</a:t>
            </a:r>
            <a:endParaRPr sz="2000" dirty="0">
              <a:latin typeface="Palatino"/>
              <a:cs typeface="Calibri"/>
            </a:endParaRPr>
          </a:p>
        </p:txBody>
      </p:sp>
      <p:sp>
        <p:nvSpPr>
          <p:cNvPr id="40" name="object 40">
            <a:extLst>
              <a:ext uri="{FF2B5EF4-FFF2-40B4-BE49-F238E27FC236}">
                <a16:creationId xmlns:a16="http://schemas.microsoft.com/office/drawing/2014/main" id="{8D81DD58-3F2C-4ADC-B07B-D6385D974BBB}"/>
              </a:ext>
            </a:extLst>
          </p:cNvPr>
          <p:cNvSpPr/>
          <p:nvPr/>
        </p:nvSpPr>
        <p:spPr>
          <a:xfrm>
            <a:off x="8188453" y="3816733"/>
            <a:ext cx="441959" cy="537210"/>
          </a:xfrm>
          <a:custGeom>
            <a:avLst/>
            <a:gdLst/>
            <a:ahLst/>
            <a:cxnLst/>
            <a:rect l="l" t="t" r="r" b="b"/>
            <a:pathLst>
              <a:path w="441960" h="537210">
                <a:moveTo>
                  <a:pt x="388553" y="54921"/>
                </a:moveTo>
                <a:lnTo>
                  <a:pt x="0" y="528701"/>
                </a:lnTo>
                <a:lnTo>
                  <a:pt x="9905" y="536701"/>
                </a:lnTo>
                <a:lnTo>
                  <a:pt x="398330" y="62928"/>
                </a:lnTo>
                <a:lnTo>
                  <a:pt x="388553" y="54921"/>
                </a:lnTo>
                <a:close/>
              </a:path>
              <a:path w="441960" h="537210">
                <a:moveTo>
                  <a:pt x="431561" y="45084"/>
                </a:moveTo>
                <a:lnTo>
                  <a:pt x="396620" y="45084"/>
                </a:lnTo>
                <a:lnTo>
                  <a:pt x="406400" y="53085"/>
                </a:lnTo>
                <a:lnTo>
                  <a:pt x="398330" y="62928"/>
                </a:lnTo>
                <a:lnTo>
                  <a:pt x="422910" y="83057"/>
                </a:lnTo>
                <a:lnTo>
                  <a:pt x="431561" y="45084"/>
                </a:lnTo>
                <a:close/>
              </a:path>
              <a:path w="441960" h="537210">
                <a:moveTo>
                  <a:pt x="396620" y="45084"/>
                </a:moveTo>
                <a:lnTo>
                  <a:pt x="388553" y="54921"/>
                </a:lnTo>
                <a:lnTo>
                  <a:pt x="398330" y="62928"/>
                </a:lnTo>
                <a:lnTo>
                  <a:pt x="406400" y="53085"/>
                </a:lnTo>
                <a:lnTo>
                  <a:pt x="396620" y="45084"/>
                </a:lnTo>
                <a:close/>
              </a:path>
              <a:path w="441960" h="537210">
                <a:moveTo>
                  <a:pt x="441832" y="0"/>
                </a:moveTo>
                <a:lnTo>
                  <a:pt x="363981" y="34797"/>
                </a:lnTo>
                <a:lnTo>
                  <a:pt x="388553" y="54921"/>
                </a:lnTo>
                <a:lnTo>
                  <a:pt x="396620" y="45084"/>
                </a:lnTo>
                <a:lnTo>
                  <a:pt x="431561" y="45084"/>
                </a:lnTo>
                <a:lnTo>
                  <a:pt x="44183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>
              <a:latin typeface="Palatino"/>
            </a:endParaRPr>
          </a:p>
        </p:txBody>
      </p:sp>
      <p:sp>
        <p:nvSpPr>
          <p:cNvPr id="41" name="object 41">
            <a:extLst>
              <a:ext uri="{FF2B5EF4-FFF2-40B4-BE49-F238E27FC236}">
                <a16:creationId xmlns:a16="http://schemas.microsoft.com/office/drawing/2014/main" id="{A6E44129-4FD4-4A24-9082-B1417F9FA011}"/>
              </a:ext>
            </a:extLst>
          </p:cNvPr>
          <p:cNvSpPr/>
          <p:nvPr/>
        </p:nvSpPr>
        <p:spPr>
          <a:xfrm>
            <a:off x="8193278" y="4306953"/>
            <a:ext cx="437515" cy="76200"/>
          </a:xfrm>
          <a:custGeom>
            <a:avLst/>
            <a:gdLst/>
            <a:ahLst/>
            <a:cxnLst/>
            <a:rect l="l" t="t" r="r" b="b"/>
            <a:pathLst>
              <a:path w="437514" h="76200">
                <a:moveTo>
                  <a:pt x="425692" y="31623"/>
                </a:moveTo>
                <a:lnTo>
                  <a:pt x="373379" y="31623"/>
                </a:lnTo>
                <a:lnTo>
                  <a:pt x="373506" y="44323"/>
                </a:lnTo>
                <a:lnTo>
                  <a:pt x="360839" y="44499"/>
                </a:lnTo>
                <a:lnTo>
                  <a:pt x="361314" y="76200"/>
                </a:lnTo>
                <a:lnTo>
                  <a:pt x="437006" y="37084"/>
                </a:lnTo>
                <a:lnTo>
                  <a:pt x="425692" y="31623"/>
                </a:lnTo>
                <a:close/>
              </a:path>
              <a:path w="437514" h="76200">
                <a:moveTo>
                  <a:pt x="360649" y="31800"/>
                </a:moveTo>
                <a:lnTo>
                  <a:pt x="0" y="36830"/>
                </a:lnTo>
                <a:lnTo>
                  <a:pt x="253" y="49530"/>
                </a:lnTo>
                <a:lnTo>
                  <a:pt x="360839" y="44499"/>
                </a:lnTo>
                <a:lnTo>
                  <a:pt x="360649" y="31800"/>
                </a:lnTo>
                <a:close/>
              </a:path>
              <a:path w="437514" h="76200">
                <a:moveTo>
                  <a:pt x="373379" y="31623"/>
                </a:moveTo>
                <a:lnTo>
                  <a:pt x="360649" y="31800"/>
                </a:lnTo>
                <a:lnTo>
                  <a:pt x="360839" y="44499"/>
                </a:lnTo>
                <a:lnTo>
                  <a:pt x="373506" y="44323"/>
                </a:lnTo>
                <a:lnTo>
                  <a:pt x="373379" y="31623"/>
                </a:lnTo>
                <a:close/>
              </a:path>
              <a:path w="437514" h="76200">
                <a:moveTo>
                  <a:pt x="360172" y="0"/>
                </a:moveTo>
                <a:lnTo>
                  <a:pt x="360649" y="31800"/>
                </a:lnTo>
                <a:lnTo>
                  <a:pt x="373379" y="31623"/>
                </a:lnTo>
                <a:lnTo>
                  <a:pt x="425692" y="31623"/>
                </a:lnTo>
                <a:lnTo>
                  <a:pt x="36017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>
              <a:latin typeface="Palatino"/>
            </a:endParaRPr>
          </a:p>
        </p:txBody>
      </p:sp>
      <p:sp>
        <p:nvSpPr>
          <p:cNvPr id="42" name="object 42">
            <a:extLst>
              <a:ext uri="{FF2B5EF4-FFF2-40B4-BE49-F238E27FC236}">
                <a16:creationId xmlns:a16="http://schemas.microsoft.com/office/drawing/2014/main" id="{465CCD93-41C0-4A65-95B0-953EBCA5D9AB}"/>
              </a:ext>
            </a:extLst>
          </p:cNvPr>
          <p:cNvSpPr/>
          <p:nvPr/>
        </p:nvSpPr>
        <p:spPr>
          <a:xfrm>
            <a:off x="8193404" y="5480941"/>
            <a:ext cx="436880" cy="76200"/>
          </a:xfrm>
          <a:custGeom>
            <a:avLst/>
            <a:gdLst/>
            <a:ahLst/>
            <a:cxnLst/>
            <a:rect l="l" t="t" r="r" b="b"/>
            <a:pathLst>
              <a:path w="436879" h="76200">
                <a:moveTo>
                  <a:pt x="360679" y="0"/>
                </a:moveTo>
                <a:lnTo>
                  <a:pt x="360679" y="76200"/>
                </a:lnTo>
                <a:lnTo>
                  <a:pt x="424179" y="44450"/>
                </a:lnTo>
                <a:lnTo>
                  <a:pt x="373379" y="44450"/>
                </a:lnTo>
                <a:lnTo>
                  <a:pt x="373379" y="31750"/>
                </a:lnTo>
                <a:lnTo>
                  <a:pt x="424179" y="31750"/>
                </a:lnTo>
                <a:lnTo>
                  <a:pt x="360679" y="0"/>
                </a:lnTo>
                <a:close/>
              </a:path>
              <a:path w="436879" h="76200">
                <a:moveTo>
                  <a:pt x="360679" y="31750"/>
                </a:moveTo>
                <a:lnTo>
                  <a:pt x="0" y="31750"/>
                </a:lnTo>
                <a:lnTo>
                  <a:pt x="0" y="44450"/>
                </a:lnTo>
                <a:lnTo>
                  <a:pt x="360679" y="44450"/>
                </a:lnTo>
                <a:lnTo>
                  <a:pt x="360679" y="31750"/>
                </a:lnTo>
                <a:close/>
              </a:path>
              <a:path w="436879" h="76200">
                <a:moveTo>
                  <a:pt x="424179" y="31750"/>
                </a:moveTo>
                <a:lnTo>
                  <a:pt x="373379" y="31750"/>
                </a:lnTo>
                <a:lnTo>
                  <a:pt x="373379" y="44450"/>
                </a:lnTo>
                <a:lnTo>
                  <a:pt x="424179" y="44450"/>
                </a:lnTo>
                <a:lnTo>
                  <a:pt x="436879" y="38100"/>
                </a:lnTo>
                <a:lnTo>
                  <a:pt x="424179" y="3175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>
              <a:latin typeface="Palatino"/>
            </a:endParaRPr>
          </a:p>
        </p:txBody>
      </p:sp>
      <p:sp>
        <p:nvSpPr>
          <p:cNvPr id="43" name="object 43">
            <a:extLst>
              <a:ext uri="{FF2B5EF4-FFF2-40B4-BE49-F238E27FC236}">
                <a16:creationId xmlns:a16="http://schemas.microsoft.com/office/drawing/2014/main" id="{31495C1E-7DDF-477A-88B2-23AFFD120F72}"/>
              </a:ext>
            </a:extLst>
          </p:cNvPr>
          <p:cNvSpPr/>
          <p:nvPr/>
        </p:nvSpPr>
        <p:spPr>
          <a:xfrm>
            <a:off x="8188579" y="5514977"/>
            <a:ext cx="441959" cy="530860"/>
          </a:xfrm>
          <a:custGeom>
            <a:avLst/>
            <a:gdLst/>
            <a:ahLst/>
            <a:cxnLst/>
            <a:rect l="l" t="t" r="r" b="b"/>
            <a:pathLst>
              <a:path w="441960" h="530860">
                <a:moveTo>
                  <a:pt x="388151" y="476024"/>
                </a:moveTo>
                <a:lnTo>
                  <a:pt x="363727" y="496316"/>
                </a:lnTo>
                <a:lnTo>
                  <a:pt x="441705" y="530606"/>
                </a:lnTo>
                <a:lnTo>
                  <a:pt x="431201" y="485775"/>
                </a:lnTo>
                <a:lnTo>
                  <a:pt x="396239" y="485775"/>
                </a:lnTo>
                <a:lnTo>
                  <a:pt x="388151" y="476024"/>
                </a:lnTo>
                <a:close/>
              </a:path>
              <a:path w="441960" h="530860">
                <a:moveTo>
                  <a:pt x="397930" y="467900"/>
                </a:moveTo>
                <a:lnTo>
                  <a:pt x="388151" y="476024"/>
                </a:lnTo>
                <a:lnTo>
                  <a:pt x="396239" y="485775"/>
                </a:lnTo>
                <a:lnTo>
                  <a:pt x="406018" y="477647"/>
                </a:lnTo>
                <a:lnTo>
                  <a:pt x="397930" y="467900"/>
                </a:lnTo>
                <a:close/>
              </a:path>
              <a:path w="441960" h="530860">
                <a:moveTo>
                  <a:pt x="422275" y="447675"/>
                </a:moveTo>
                <a:lnTo>
                  <a:pt x="397930" y="467900"/>
                </a:lnTo>
                <a:lnTo>
                  <a:pt x="406018" y="477647"/>
                </a:lnTo>
                <a:lnTo>
                  <a:pt x="396239" y="485775"/>
                </a:lnTo>
                <a:lnTo>
                  <a:pt x="431201" y="485775"/>
                </a:lnTo>
                <a:lnTo>
                  <a:pt x="422275" y="447675"/>
                </a:lnTo>
                <a:close/>
              </a:path>
              <a:path w="441960" h="530860">
                <a:moveTo>
                  <a:pt x="9651" y="0"/>
                </a:moveTo>
                <a:lnTo>
                  <a:pt x="0" y="8128"/>
                </a:lnTo>
                <a:lnTo>
                  <a:pt x="388151" y="476024"/>
                </a:lnTo>
                <a:lnTo>
                  <a:pt x="397930" y="467900"/>
                </a:lnTo>
                <a:lnTo>
                  <a:pt x="965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>
              <a:latin typeface="Palatino"/>
            </a:endParaRPr>
          </a:p>
        </p:txBody>
      </p:sp>
      <p:sp>
        <p:nvSpPr>
          <p:cNvPr id="44" name="object 57">
            <a:extLst>
              <a:ext uri="{FF2B5EF4-FFF2-40B4-BE49-F238E27FC236}">
                <a16:creationId xmlns:a16="http://schemas.microsoft.com/office/drawing/2014/main" id="{FB436973-1AAC-4437-A8A4-4512CBC673A1}"/>
              </a:ext>
            </a:extLst>
          </p:cNvPr>
          <p:cNvSpPr txBox="1"/>
          <p:nvPr/>
        </p:nvSpPr>
        <p:spPr>
          <a:xfrm>
            <a:off x="3081526" y="3045236"/>
            <a:ext cx="571500" cy="337913"/>
          </a:xfrm>
          <a:prstGeom prst="rect">
            <a:avLst/>
          </a:prstGeom>
          <a:ln w="9143">
            <a:solidFill>
              <a:srgbClr val="000000"/>
            </a:solidFill>
          </a:ln>
        </p:spPr>
        <p:txBody>
          <a:bodyPr vert="horz" wrap="square" lIns="0" tIns="29845" rIns="0" bIns="0" rtlCol="0">
            <a:spAutoFit/>
          </a:bodyPr>
          <a:lstStyle/>
          <a:p>
            <a:pPr marL="158750">
              <a:spcBef>
                <a:spcPts val="235"/>
              </a:spcBef>
            </a:pPr>
            <a:r>
              <a:rPr sz="2000" i="1" dirty="0">
                <a:latin typeface="Palatino"/>
                <a:cs typeface="Calibri"/>
              </a:rPr>
              <a:t>he</a:t>
            </a:r>
            <a:endParaRPr sz="2000">
              <a:latin typeface="Palatino"/>
              <a:cs typeface="Calibri"/>
            </a:endParaRPr>
          </a:p>
        </p:txBody>
      </p:sp>
      <p:sp>
        <p:nvSpPr>
          <p:cNvPr id="45" name="object 58">
            <a:extLst>
              <a:ext uri="{FF2B5EF4-FFF2-40B4-BE49-F238E27FC236}">
                <a16:creationId xmlns:a16="http://schemas.microsoft.com/office/drawing/2014/main" id="{D3435303-BC4E-45B1-B557-50790F717A85}"/>
              </a:ext>
            </a:extLst>
          </p:cNvPr>
          <p:cNvSpPr txBox="1"/>
          <p:nvPr/>
        </p:nvSpPr>
        <p:spPr>
          <a:xfrm>
            <a:off x="3081526" y="4909089"/>
            <a:ext cx="571500" cy="337271"/>
          </a:xfrm>
          <a:prstGeom prst="rect">
            <a:avLst/>
          </a:prstGeom>
          <a:ln w="9143">
            <a:solidFill>
              <a:srgbClr val="000000"/>
            </a:solidFill>
          </a:ln>
        </p:spPr>
        <p:txBody>
          <a:bodyPr vert="horz" wrap="square" lIns="0" tIns="29209" rIns="0" bIns="0" rtlCol="0">
            <a:spAutoFit/>
          </a:bodyPr>
          <a:lstStyle/>
          <a:p>
            <a:pPr algn="ctr">
              <a:spcBef>
                <a:spcPts val="229"/>
              </a:spcBef>
            </a:pPr>
            <a:r>
              <a:rPr sz="2000" i="1" dirty="0">
                <a:latin typeface="Palatino"/>
                <a:cs typeface="Calibri"/>
              </a:rPr>
              <a:t>I</a:t>
            </a:r>
            <a:endParaRPr sz="2000" dirty="0">
              <a:latin typeface="Palatino"/>
              <a:cs typeface="Calibri"/>
            </a:endParaRPr>
          </a:p>
        </p:txBody>
      </p:sp>
      <p:sp>
        <p:nvSpPr>
          <p:cNvPr id="46" name="object 59">
            <a:extLst>
              <a:ext uri="{FF2B5EF4-FFF2-40B4-BE49-F238E27FC236}">
                <a16:creationId xmlns:a16="http://schemas.microsoft.com/office/drawing/2014/main" id="{014B5163-E68F-4ADD-BB70-EDA55EAEE56E}"/>
              </a:ext>
            </a:extLst>
          </p:cNvPr>
          <p:cNvSpPr/>
          <p:nvPr/>
        </p:nvSpPr>
        <p:spPr>
          <a:xfrm>
            <a:off x="2875825" y="3481100"/>
            <a:ext cx="491490" cy="500380"/>
          </a:xfrm>
          <a:custGeom>
            <a:avLst/>
            <a:gdLst/>
            <a:ahLst/>
            <a:cxnLst/>
            <a:rect l="l" t="t" r="r" b="b"/>
            <a:pathLst>
              <a:path w="491490" h="500379">
                <a:moveTo>
                  <a:pt x="433491" y="49928"/>
                </a:moveTo>
                <a:lnTo>
                  <a:pt x="0" y="491236"/>
                </a:lnTo>
                <a:lnTo>
                  <a:pt x="9067" y="500125"/>
                </a:lnTo>
                <a:lnTo>
                  <a:pt x="442556" y="58822"/>
                </a:lnTo>
                <a:lnTo>
                  <a:pt x="433491" y="49928"/>
                </a:lnTo>
                <a:close/>
              </a:path>
              <a:path w="491490" h="500379">
                <a:moveTo>
                  <a:pt x="478171" y="40894"/>
                </a:moveTo>
                <a:lnTo>
                  <a:pt x="442366" y="40894"/>
                </a:lnTo>
                <a:lnTo>
                  <a:pt x="451434" y="49784"/>
                </a:lnTo>
                <a:lnTo>
                  <a:pt x="442556" y="58822"/>
                </a:lnTo>
                <a:lnTo>
                  <a:pt x="465188" y="81025"/>
                </a:lnTo>
                <a:lnTo>
                  <a:pt x="478171" y="40894"/>
                </a:lnTo>
                <a:close/>
              </a:path>
              <a:path w="491490" h="500379">
                <a:moveTo>
                  <a:pt x="442366" y="40894"/>
                </a:moveTo>
                <a:lnTo>
                  <a:pt x="433491" y="49928"/>
                </a:lnTo>
                <a:lnTo>
                  <a:pt x="442556" y="58822"/>
                </a:lnTo>
                <a:lnTo>
                  <a:pt x="451434" y="49784"/>
                </a:lnTo>
                <a:lnTo>
                  <a:pt x="442366" y="40894"/>
                </a:lnTo>
                <a:close/>
              </a:path>
              <a:path w="491490" h="500379">
                <a:moveTo>
                  <a:pt x="491401" y="0"/>
                </a:moveTo>
                <a:lnTo>
                  <a:pt x="410819" y="27686"/>
                </a:lnTo>
                <a:lnTo>
                  <a:pt x="433491" y="49928"/>
                </a:lnTo>
                <a:lnTo>
                  <a:pt x="442366" y="40894"/>
                </a:lnTo>
                <a:lnTo>
                  <a:pt x="478171" y="40894"/>
                </a:lnTo>
                <a:lnTo>
                  <a:pt x="49140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>
              <a:latin typeface="Palatino"/>
            </a:endParaRPr>
          </a:p>
        </p:txBody>
      </p:sp>
      <p:sp>
        <p:nvSpPr>
          <p:cNvPr id="48" name="object 60">
            <a:extLst>
              <a:ext uri="{FF2B5EF4-FFF2-40B4-BE49-F238E27FC236}">
                <a16:creationId xmlns:a16="http://schemas.microsoft.com/office/drawing/2014/main" id="{57A10EFB-C6FA-462E-8B49-E426A0844028}"/>
              </a:ext>
            </a:extLst>
          </p:cNvPr>
          <p:cNvSpPr/>
          <p:nvPr/>
        </p:nvSpPr>
        <p:spPr>
          <a:xfrm>
            <a:off x="2875825" y="4407820"/>
            <a:ext cx="491490" cy="501015"/>
          </a:xfrm>
          <a:custGeom>
            <a:avLst/>
            <a:gdLst/>
            <a:ahLst/>
            <a:cxnLst/>
            <a:rect l="l" t="t" r="r" b="b"/>
            <a:pathLst>
              <a:path w="491490" h="501014">
                <a:moveTo>
                  <a:pt x="433458" y="450760"/>
                </a:moveTo>
                <a:lnTo>
                  <a:pt x="410832" y="472947"/>
                </a:lnTo>
                <a:lnTo>
                  <a:pt x="491401" y="500760"/>
                </a:lnTo>
                <a:lnTo>
                  <a:pt x="478211" y="459866"/>
                </a:lnTo>
                <a:lnTo>
                  <a:pt x="442391" y="459866"/>
                </a:lnTo>
                <a:lnTo>
                  <a:pt x="433458" y="450760"/>
                </a:lnTo>
                <a:close/>
              </a:path>
              <a:path w="491490" h="501014">
                <a:moveTo>
                  <a:pt x="442525" y="441869"/>
                </a:moveTo>
                <a:lnTo>
                  <a:pt x="433458" y="450760"/>
                </a:lnTo>
                <a:lnTo>
                  <a:pt x="442391" y="459866"/>
                </a:lnTo>
                <a:lnTo>
                  <a:pt x="451459" y="450976"/>
                </a:lnTo>
                <a:lnTo>
                  <a:pt x="442525" y="441869"/>
                </a:lnTo>
                <a:close/>
              </a:path>
              <a:path w="491490" h="501014">
                <a:moveTo>
                  <a:pt x="465226" y="419607"/>
                </a:moveTo>
                <a:lnTo>
                  <a:pt x="442525" y="441869"/>
                </a:lnTo>
                <a:lnTo>
                  <a:pt x="451459" y="450976"/>
                </a:lnTo>
                <a:lnTo>
                  <a:pt x="442391" y="459866"/>
                </a:lnTo>
                <a:lnTo>
                  <a:pt x="478211" y="459866"/>
                </a:lnTo>
                <a:lnTo>
                  <a:pt x="465226" y="419607"/>
                </a:lnTo>
                <a:close/>
              </a:path>
              <a:path w="491490" h="501014">
                <a:moveTo>
                  <a:pt x="9067" y="0"/>
                </a:moveTo>
                <a:lnTo>
                  <a:pt x="0" y="8889"/>
                </a:lnTo>
                <a:lnTo>
                  <a:pt x="433458" y="450760"/>
                </a:lnTo>
                <a:lnTo>
                  <a:pt x="442525" y="441869"/>
                </a:lnTo>
                <a:lnTo>
                  <a:pt x="906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>
              <a:latin typeface="Palatino"/>
            </a:endParaRPr>
          </a:p>
        </p:txBody>
      </p:sp>
      <p:sp>
        <p:nvSpPr>
          <p:cNvPr id="49" name="object 62">
            <a:extLst>
              <a:ext uri="{FF2B5EF4-FFF2-40B4-BE49-F238E27FC236}">
                <a16:creationId xmlns:a16="http://schemas.microsoft.com/office/drawing/2014/main" id="{B6D9FC68-8C77-4B09-A3FC-9A4E9934DAD5}"/>
              </a:ext>
            </a:extLst>
          </p:cNvPr>
          <p:cNvSpPr txBox="1"/>
          <p:nvPr/>
        </p:nvSpPr>
        <p:spPr>
          <a:xfrm>
            <a:off x="3157524" y="2723417"/>
            <a:ext cx="385445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dirty="0">
                <a:solidFill>
                  <a:srgbClr val="4285F4"/>
                </a:solidFill>
                <a:latin typeface="Palatino"/>
                <a:cs typeface="Calibri"/>
              </a:rPr>
              <a:t>0.</a:t>
            </a:r>
            <a:r>
              <a:rPr lang="en-US" dirty="0">
                <a:solidFill>
                  <a:srgbClr val="4285F4"/>
                </a:solidFill>
                <a:latin typeface="Palatino"/>
                <a:cs typeface="Calibri"/>
              </a:rPr>
              <a:t>6</a:t>
            </a:r>
            <a:endParaRPr dirty="0">
              <a:latin typeface="Palatino"/>
              <a:cs typeface="Calibri"/>
            </a:endParaRPr>
          </a:p>
        </p:txBody>
      </p:sp>
      <p:sp>
        <p:nvSpPr>
          <p:cNvPr id="50" name="object 63">
            <a:extLst>
              <a:ext uri="{FF2B5EF4-FFF2-40B4-BE49-F238E27FC236}">
                <a16:creationId xmlns:a16="http://schemas.microsoft.com/office/drawing/2014/main" id="{70877329-07B1-4573-A40F-2B7B43A27BF4}"/>
              </a:ext>
            </a:extLst>
          </p:cNvPr>
          <p:cNvSpPr txBox="1"/>
          <p:nvPr/>
        </p:nvSpPr>
        <p:spPr>
          <a:xfrm>
            <a:off x="3157524" y="5377362"/>
            <a:ext cx="385445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dirty="0">
                <a:solidFill>
                  <a:srgbClr val="4285F4"/>
                </a:solidFill>
                <a:latin typeface="Palatino"/>
                <a:cs typeface="Calibri"/>
              </a:rPr>
              <a:t>0.9</a:t>
            </a:r>
            <a:endParaRPr dirty="0">
              <a:latin typeface="Palatino"/>
              <a:cs typeface="Calibri"/>
            </a:endParaRPr>
          </a:p>
        </p:txBody>
      </p:sp>
      <p:sp>
        <p:nvSpPr>
          <p:cNvPr id="51" name="object 64">
            <a:extLst>
              <a:ext uri="{FF2B5EF4-FFF2-40B4-BE49-F238E27FC236}">
                <a16:creationId xmlns:a16="http://schemas.microsoft.com/office/drawing/2014/main" id="{2A1C24CA-21D8-4715-ACBF-AAF421770BEA}"/>
              </a:ext>
            </a:extLst>
          </p:cNvPr>
          <p:cNvSpPr txBox="1"/>
          <p:nvPr/>
        </p:nvSpPr>
        <p:spPr>
          <a:xfrm>
            <a:off x="4399279" y="4278280"/>
            <a:ext cx="385445" cy="289823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lang="en-US" dirty="0">
                <a:solidFill>
                  <a:srgbClr val="4285F4"/>
                </a:solidFill>
                <a:latin typeface="Palatino"/>
                <a:cs typeface="Calibri"/>
              </a:rPr>
              <a:t>1.8</a:t>
            </a:r>
            <a:endParaRPr dirty="0">
              <a:latin typeface="Palatino"/>
              <a:cs typeface="Calibri"/>
            </a:endParaRPr>
          </a:p>
        </p:txBody>
      </p:sp>
      <p:sp>
        <p:nvSpPr>
          <p:cNvPr id="52" name="object 65">
            <a:extLst>
              <a:ext uri="{FF2B5EF4-FFF2-40B4-BE49-F238E27FC236}">
                <a16:creationId xmlns:a16="http://schemas.microsoft.com/office/drawing/2014/main" id="{E0DA3758-CB73-46ED-A704-6E50E61B9EA6}"/>
              </a:ext>
            </a:extLst>
          </p:cNvPr>
          <p:cNvSpPr txBox="1"/>
          <p:nvPr/>
        </p:nvSpPr>
        <p:spPr>
          <a:xfrm>
            <a:off x="4399279" y="5621508"/>
            <a:ext cx="385445" cy="30035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dirty="0">
                <a:solidFill>
                  <a:srgbClr val="4285F4"/>
                </a:solidFill>
                <a:latin typeface="Palatino"/>
                <a:cs typeface="Calibri"/>
              </a:rPr>
              <a:t>1.</a:t>
            </a:r>
            <a:r>
              <a:rPr lang="en-US" dirty="0">
                <a:solidFill>
                  <a:srgbClr val="4285F4"/>
                </a:solidFill>
                <a:latin typeface="Palatino"/>
                <a:cs typeface="Calibri"/>
              </a:rPr>
              <a:t>4</a:t>
            </a:r>
            <a:endParaRPr dirty="0">
              <a:latin typeface="Palatino"/>
              <a:cs typeface="Calibri"/>
            </a:endParaRPr>
          </a:p>
        </p:txBody>
      </p:sp>
      <p:sp>
        <p:nvSpPr>
          <p:cNvPr id="53" name="object 66">
            <a:extLst>
              <a:ext uri="{FF2B5EF4-FFF2-40B4-BE49-F238E27FC236}">
                <a16:creationId xmlns:a16="http://schemas.microsoft.com/office/drawing/2014/main" id="{8871986E-25B4-4250-98A0-A007C757BE58}"/>
              </a:ext>
            </a:extLst>
          </p:cNvPr>
          <p:cNvSpPr txBox="1"/>
          <p:nvPr/>
        </p:nvSpPr>
        <p:spPr>
          <a:xfrm>
            <a:off x="4399279" y="2418998"/>
            <a:ext cx="385445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dirty="0">
                <a:solidFill>
                  <a:srgbClr val="4285F4"/>
                </a:solidFill>
                <a:latin typeface="Palatino"/>
                <a:cs typeface="Calibri"/>
              </a:rPr>
              <a:t>1.</a:t>
            </a:r>
            <a:r>
              <a:rPr lang="en-US" dirty="0">
                <a:solidFill>
                  <a:srgbClr val="4285F4"/>
                </a:solidFill>
                <a:latin typeface="Palatino"/>
                <a:cs typeface="Calibri"/>
              </a:rPr>
              <a:t>5</a:t>
            </a:r>
            <a:endParaRPr dirty="0">
              <a:latin typeface="Palatino"/>
              <a:cs typeface="Calibri"/>
            </a:endParaRPr>
          </a:p>
        </p:txBody>
      </p:sp>
      <p:sp>
        <p:nvSpPr>
          <p:cNvPr id="54" name="object 67">
            <a:extLst>
              <a:ext uri="{FF2B5EF4-FFF2-40B4-BE49-F238E27FC236}">
                <a16:creationId xmlns:a16="http://schemas.microsoft.com/office/drawing/2014/main" id="{CEE39600-A4D6-4FA8-8719-8F066B9769E6}"/>
              </a:ext>
            </a:extLst>
          </p:cNvPr>
          <p:cNvSpPr txBox="1"/>
          <p:nvPr/>
        </p:nvSpPr>
        <p:spPr>
          <a:xfrm>
            <a:off x="4399279" y="3738402"/>
            <a:ext cx="385445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lang="en-US" dirty="0">
                <a:solidFill>
                  <a:srgbClr val="4285F4"/>
                </a:solidFill>
                <a:latin typeface="Palatino"/>
                <a:cs typeface="Calibri"/>
              </a:rPr>
              <a:t>1.1</a:t>
            </a:r>
            <a:endParaRPr dirty="0">
              <a:latin typeface="Palatino"/>
              <a:cs typeface="Calibri"/>
            </a:endParaRPr>
          </a:p>
        </p:txBody>
      </p:sp>
      <p:sp>
        <p:nvSpPr>
          <p:cNvPr id="55" name="object 68">
            <a:extLst>
              <a:ext uri="{FF2B5EF4-FFF2-40B4-BE49-F238E27FC236}">
                <a16:creationId xmlns:a16="http://schemas.microsoft.com/office/drawing/2014/main" id="{27D45C6F-5AA3-470B-856D-278E4CBE706E}"/>
              </a:ext>
            </a:extLst>
          </p:cNvPr>
          <p:cNvSpPr txBox="1"/>
          <p:nvPr/>
        </p:nvSpPr>
        <p:spPr>
          <a:xfrm>
            <a:off x="5854446" y="3463192"/>
            <a:ext cx="385445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lang="en-US" dirty="0">
                <a:solidFill>
                  <a:srgbClr val="4285F4"/>
                </a:solidFill>
                <a:latin typeface="Palatino"/>
                <a:cs typeface="Calibri"/>
              </a:rPr>
              <a:t>1.7</a:t>
            </a:r>
            <a:endParaRPr dirty="0">
              <a:latin typeface="Palatino"/>
              <a:cs typeface="Calibri"/>
            </a:endParaRPr>
          </a:p>
        </p:txBody>
      </p:sp>
      <p:sp>
        <p:nvSpPr>
          <p:cNvPr id="56" name="object 69">
            <a:extLst>
              <a:ext uri="{FF2B5EF4-FFF2-40B4-BE49-F238E27FC236}">
                <a16:creationId xmlns:a16="http://schemas.microsoft.com/office/drawing/2014/main" id="{54A15BFF-5F50-41BA-AB91-B7CD92E6F091}"/>
              </a:ext>
            </a:extLst>
          </p:cNvPr>
          <p:cNvSpPr txBox="1"/>
          <p:nvPr/>
        </p:nvSpPr>
        <p:spPr>
          <a:xfrm>
            <a:off x="5854446" y="2122072"/>
            <a:ext cx="385445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lang="en-US" dirty="0">
                <a:solidFill>
                  <a:srgbClr val="4285F4"/>
                </a:solidFill>
                <a:latin typeface="Palatino"/>
                <a:cs typeface="Calibri"/>
              </a:rPr>
              <a:t>1.9</a:t>
            </a:r>
            <a:endParaRPr dirty="0">
              <a:latin typeface="Palatino"/>
              <a:cs typeface="Calibri"/>
            </a:endParaRPr>
          </a:p>
        </p:txBody>
      </p:sp>
      <p:sp>
        <p:nvSpPr>
          <p:cNvPr id="57" name="object 70">
            <a:extLst>
              <a:ext uri="{FF2B5EF4-FFF2-40B4-BE49-F238E27FC236}">
                <a16:creationId xmlns:a16="http://schemas.microsoft.com/office/drawing/2014/main" id="{34DB0205-5DED-4064-A901-073B2B07EE07}"/>
              </a:ext>
            </a:extLst>
          </p:cNvPr>
          <p:cNvSpPr txBox="1"/>
          <p:nvPr/>
        </p:nvSpPr>
        <p:spPr>
          <a:xfrm>
            <a:off x="5854446" y="5344749"/>
            <a:ext cx="385445" cy="30035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lang="en-US" dirty="0">
                <a:solidFill>
                  <a:srgbClr val="4285F4"/>
                </a:solidFill>
                <a:latin typeface="Palatino"/>
                <a:cs typeface="Calibri"/>
              </a:rPr>
              <a:t>2.7</a:t>
            </a:r>
            <a:endParaRPr dirty="0">
              <a:latin typeface="Palatino"/>
              <a:cs typeface="Calibri"/>
            </a:endParaRPr>
          </a:p>
        </p:txBody>
      </p:sp>
      <p:sp>
        <p:nvSpPr>
          <p:cNvPr id="58" name="object 71">
            <a:extLst>
              <a:ext uri="{FF2B5EF4-FFF2-40B4-BE49-F238E27FC236}">
                <a16:creationId xmlns:a16="http://schemas.microsoft.com/office/drawing/2014/main" id="{42BEBA4B-2BC6-4A3A-91DE-13CD07389E9A}"/>
              </a:ext>
            </a:extLst>
          </p:cNvPr>
          <p:cNvSpPr txBox="1"/>
          <p:nvPr/>
        </p:nvSpPr>
        <p:spPr>
          <a:xfrm>
            <a:off x="5854446" y="4017294"/>
            <a:ext cx="385445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lang="en-US" dirty="0">
                <a:solidFill>
                  <a:srgbClr val="4285F4"/>
                </a:solidFill>
                <a:latin typeface="Palatino"/>
                <a:cs typeface="Calibri"/>
              </a:rPr>
              <a:t>2.6</a:t>
            </a:r>
            <a:endParaRPr dirty="0">
              <a:latin typeface="Palatino"/>
              <a:cs typeface="Calibri"/>
            </a:endParaRPr>
          </a:p>
        </p:txBody>
      </p:sp>
      <p:sp>
        <p:nvSpPr>
          <p:cNvPr id="59" name="object 73">
            <a:extLst>
              <a:ext uri="{FF2B5EF4-FFF2-40B4-BE49-F238E27FC236}">
                <a16:creationId xmlns:a16="http://schemas.microsoft.com/office/drawing/2014/main" id="{C67F7A17-098D-4ADA-A035-FB1162677A93}"/>
              </a:ext>
            </a:extLst>
          </p:cNvPr>
          <p:cNvSpPr txBox="1"/>
          <p:nvPr/>
        </p:nvSpPr>
        <p:spPr>
          <a:xfrm>
            <a:off x="7394703" y="6326761"/>
            <a:ext cx="385445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dirty="0">
                <a:solidFill>
                  <a:srgbClr val="4285F4"/>
                </a:solidFill>
                <a:latin typeface="Palatino"/>
                <a:cs typeface="Calibri"/>
              </a:rPr>
              <a:t>3.</a:t>
            </a:r>
            <a:r>
              <a:rPr lang="en-US" dirty="0">
                <a:solidFill>
                  <a:srgbClr val="4285F4"/>
                </a:solidFill>
                <a:latin typeface="Palatino"/>
                <a:cs typeface="Calibri"/>
              </a:rPr>
              <a:t>0</a:t>
            </a:r>
            <a:endParaRPr dirty="0">
              <a:latin typeface="Palatino"/>
              <a:cs typeface="Calibri"/>
            </a:endParaRPr>
          </a:p>
        </p:txBody>
      </p:sp>
      <p:sp>
        <p:nvSpPr>
          <p:cNvPr id="60" name="object 74">
            <a:extLst>
              <a:ext uri="{FF2B5EF4-FFF2-40B4-BE49-F238E27FC236}">
                <a16:creationId xmlns:a16="http://schemas.microsoft.com/office/drawing/2014/main" id="{2E951766-A88A-465F-9662-AC60CD9D2C12}"/>
              </a:ext>
            </a:extLst>
          </p:cNvPr>
          <p:cNvSpPr txBox="1"/>
          <p:nvPr/>
        </p:nvSpPr>
        <p:spPr>
          <a:xfrm>
            <a:off x="7430009" y="4996435"/>
            <a:ext cx="385445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dirty="0">
                <a:solidFill>
                  <a:srgbClr val="4285F4"/>
                </a:solidFill>
                <a:latin typeface="Palatino"/>
                <a:cs typeface="Calibri"/>
              </a:rPr>
              <a:t>3.</a:t>
            </a:r>
            <a:r>
              <a:rPr lang="en-US" dirty="0">
                <a:solidFill>
                  <a:srgbClr val="4285F4"/>
                </a:solidFill>
                <a:latin typeface="Palatino"/>
                <a:cs typeface="Calibri"/>
              </a:rPr>
              <a:t>4</a:t>
            </a:r>
            <a:endParaRPr dirty="0">
              <a:latin typeface="Palatino"/>
              <a:cs typeface="Calibri"/>
            </a:endParaRPr>
          </a:p>
        </p:txBody>
      </p:sp>
      <p:sp>
        <p:nvSpPr>
          <p:cNvPr id="61" name="object 75">
            <a:extLst>
              <a:ext uri="{FF2B5EF4-FFF2-40B4-BE49-F238E27FC236}">
                <a16:creationId xmlns:a16="http://schemas.microsoft.com/office/drawing/2014/main" id="{9AFA14BC-07A3-4226-AEB0-4E688D2BED84}"/>
              </a:ext>
            </a:extLst>
          </p:cNvPr>
          <p:cNvSpPr txBox="1"/>
          <p:nvPr/>
        </p:nvSpPr>
        <p:spPr>
          <a:xfrm>
            <a:off x="7430009" y="3244090"/>
            <a:ext cx="385445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lang="en-US" dirty="0">
                <a:solidFill>
                  <a:srgbClr val="4285F4"/>
                </a:solidFill>
                <a:latin typeface="Palatino"/>
                <a:cs typeface="Calibri"/>
              </a:rPr>
              <a:t>3.1</a:t>
            </a:r>
            <a:endParaRPr dirty="0">
              <a:latin typeface="Palatino"/>
              <a:cs typeface="Calibri"/>
            </a:endParaRPr>
          </a:p>
        </p:txBody>
      </p:sp>
      <p:sp>
        <p:nvSpPr>
          <p:cNvPr id="62" name="object 76">
            <a:extLst>
              <a:ext uri="{FF2B5EF4-FFF2-40B4-BE49-F238E27FC236}">
                <a16:creationId xmlns:a16="http://schemas.microsoft.com/office/drawing/2014/main" id="{29554C97-516A-4104-BE80-D810E03A43FA}"/>
              </a:ext>
            </a:extLst>
          </p:cNvPr>
          <p:cNvSpPr txBox="1"/>
          <p:nvPr/>
        </p:nvSpPr>
        <p:spPr>
          <a:xfrm>
            <a:off x="7430008" y="4550489"/>
            <a:ext cx="386080" cy="30035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lang="en-US" dirty="0">
                <a:solidFill>
                  <a:srgbClr val="4285F4"/>
                </a:solidFill>
                <a:latin typeface="Palatino"/>
                <a:cs typeface="Calibri"/>
              </a:rPr>
              <a:t>3.5</a:t>
            </a:r>
            <a:endParaRPr dirty="0">
              <a:latin typeface="Palatino"/>
              <a:cs typeface="Calibri"/>
            </a:endParaRPr>
          </a:p>
        </p:txBody>
      </p:sp>
      <p:sp>
        <p:nvSpPr>
          <p:cNvPr id="63" name="object 77">
            <a:extLst>
              <a:ext uri="{FF2B5EF4-FFF2-40B4-BE49-F238E27FC236}">
                <a16:creationId xmlns:a16="http://schemas.microsoft.com/office/drawing/2014/main" id="{96863C74-29F6-4ADE-9EB0-50CD8B9E1E90}"/>
              </a:ext>
            </a:extLst>
          </p:cNvPr>
          <p:cNvSpPr txBox="1"/>
          <p:nvPr/>
        </p:nvSpPr>
        <p:spPr>
          <a:xfrm>
            <a:off x="9018016" y="4989959"/>
            <a:ext cx="385445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lang="en-US" dirty="0">
                <a:solidFill>
                  <a:srgbClr val="4285F4"/>
                </a:solidFill>
                <a:latin typeface="Palatino"/>
                <a:cs typeface="Calibri"/>
              </a:rPr>
              <a:t>3.8</a:t>
            </a:r>
            <a:endParaRPr dirty="0">
              <a:latin typeface="Palatino"/>
              <a:cs typeface="Calibri"/>
            </a:endParaRPr>
          </a:p>
        </p:txBody>
      </p:sp>
      <p:sp>
        <p:nvSpPr>
          <p:cNvPr id="64" name="object 78">
            <a:extLst>
              <a:ext uri="{FF2B5EF4-FFF2-40B4-BE49-F238E27FC236}">
                <a16:creationId xmlns:a16="http://schemas.microsoft.com/office/drawing/2014/main" id="{E83DC9E2-FD77-4424-A405-6AE3187779B0}"/>
              </a:ext>
            </a:extLst>
          </p:cNvPr>
          <p:cNvSpPr txBox="1"/>
          <p:nvPr/>
        </p:nvSpPr>
        <p:spPr>
          <a:xfrm>
            <a:off x="9010651" y="6297803"/>
            <a:ext cx="385445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dirty="0">
                <a:solidFill>
                  <a:srgbClr val="4285F4"/>
                </a:solidFill>
                <a:latin typeface="Palatino"/>
                <a:cs typeface="Calibri"/>
              </a:rPr>
              <a:t>4</a:t>
            </a:r>
            <a:r>
              <a:rPr lang="en-US" dirty="0">
                <a:solidFill>
                  <a:srgbClr val="4285F4"/>
                </a:solidFill>
                <a:latin typeface="Palatino"/>
                <a:cs typeface="Calibri"/>
              </a:rPr>
              <a:t>.0</a:t>
            </a:r>
            <a:endParaRPr dirty="0">
              <a:latin typeface="Palatino"/>
              <a:cs typeface="Calibri"/>
            </a:endParaRPr>
          </a:p>
        </p:txBody>
      </p:sp>
      <p:sp>
        <p:nvSpPr>
          <p:cNvPr id="65" name="object 79">
            <a:extLst>
              <a:ext uri="{FF2B5EF4-FFF2-40B4-BE49-F238E27FC236}">
                <a16:creationId xmlns:a16="http://schemas.microsoft.com/office/drawing/2014/main" id="{66266B4D-34B7-4037-A5B7-A465D7E15C38}"/>
              </a:ext>
            </a:extLst>
          </p:cNvPr>
          <p:cNvSpPr txBox="1"/>
          <p:nvPr/>
        </p:nvSpPr>
        <p:spPr>
          <a:xfrm>
            <a:off x="9018016" y="4563619"/>
            <a:ext cx="385445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lang="en-US" dirty="0">
                <a:solidFill>
                  <a:srgbClr val="4285F4"/>
                </a:solidFill>
                <a:latin typeface="Palatino"/>
                <a:cs typeface="Calibri"/>
              </a:rPr>
              <a:t>4.4</a:t>
            </a:r>
            <a:endParaRPr dirty="0">
              <a:latin typeface="Palatino"/>
              <a:cs typeface="Calibri"/>
            </a:endParaRPr>
          </a:p>
        </p:txBody>
      </p:sp>
      <p:sp>
        <p:nvSpPr>
          <p:cNvPr id="66" name="object 80">
            <a:extLst>
              <a:ext uri="{FF2B5EF4-FFF2-40B4-BE49-F238E27FC236}">
                <a16:creationId xmlns:a16="http://schemas.microsoft.com/office/drawing/2014/main" id="{386E3A90-3368-4DA4-9142-E5BEA64AF650}"/>
              </a:ext>
            </a:extLst>
          </p:cNvPr>
          <p:cNvSpPr txBox="1"/>
          <p:nvPr/>
        </p:nvSpPr>
        <p:spPr>
          <a:xfrm>
            <a:off x="9018016" y="3224912"/>
            <a:ext cx="385445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lang="en-US" dirty="0">
                <a:solidFill>
                  <a:srgbClr val="4285F4"/>
                </a:solidFill>
                <a:latin typeface="Palatino"/>
                <a:cs typeface="Calibri"/>
              </a:rPr>
              <a:t>4.2</a:t>
            </a:r>
            <a:endParaRPr dirty="0">
              <a:latin typeface="Palatino"/>
              <a:cs typeface="Calibri"/>
            </a:endParaRPr>
          </a:p>
        </p:txBody>
      </p:sp>
      <p:sp>
        <p:nvSpPr>
          <p:cNvPr id="67" name="object 4">
            <a:extLst>
              <a:ext uri="{FF2B5EF4-FFF2-40B4-BE49-F238E27FC236}">
                <a16:creationId xmlns:a16="http://schemas.microsoft.com/office/drawing/2014/main" id="{A78EE1E9-126F-4966-9217-B86565824F43}"/>
              </a:ext>
            </a:extLst>
          </p:cNvPr>
          <p:cNvSpPr txBox="1"/>
          <p:nvPr/>
        </p:nvSpPr>
        <p:spPr>
          <a:xfrm>
            <a:off x="2417840" y="4028951"/>
            <a:ext cx="663687" cy="337913"/>
          </a:xfrm>
          <a:prstGeom prst="rect">
            <a:avLst/>
          </a:prstGeom>
          <a:ln w="9143">
            <a:solidFill>
              <a:srgbClr val="000000"/>
            </a:solidFill>
          </a:ln>
        </p:spPr>
        <p:txBody>
          <a:bodyPr vert="horz" wrap="square" lIns="0" tIns="29845" rIns="0" bIns="0" rtlCol="0">
            <a:spAutoFit/>
          </a:bodyPr>
          <a:lstStyle/>
          <a:p>
            <a:pPr marL="131445">
              <a:spcBef>
                <a:spcPts val="235"/>
              </a:spcBef>
            </a:pPr>
            <a:r>
              <a:rPr sz="2000" i="1" spc="-5" dirty="0">
                <a:latin typeface="Palatino"/>
                <a:cs typeface="Calibri"/>
              </a:rPr>
              <a:t>&lt;S&gt;</a:t>
            </a:r>
            <a:endParaRPr sz="2000" dirty="0">
              <a:latin typeface="Palatino"/>
              <a:cs typeface="Calibri"/>
            </a:endParaRPr>
          </a:p>
        </p:txBody>
      </p:sp>
      <p:sp>
        <p:nvSpPr>
          <p:cNvPr id="68" name="文本框 67">
            <a:extLst>
              <a:ext uri="{FF2B5EF4-FFF2-40B4-BE49-F238E27FC236}">
                <a16:creationId xmlns:a16="http://schemas.microsoft.com/office/drawing/2014/main" id="{3ACA9597-4082-44C9-8D60-9736A437C6B9}"/>
              </a:ext>
            </a:extLst>
          </p:cNvPr>
          <p:cNvSpPr txBox="1"/>
          <p:nvPr/>
        </p:nvSpPr>
        <p:spPr>
          <a:xfrm>
            <a:off x="2182562" y="1590844"/>
            <a:ext cx="593303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altLang="zh-CN" sz="2400" dirty="0">
                <a:solidFill>
                  <a:srgbClr val="C00000"/>
                </a:solidFill>
                <a:latin typeface="Palatino"/>
              </a:rPr>
              <a:t>Beam search </a:t>
            </a:r>
            <a:r>
              <a:rPr lang="en-US" altLang="zh-CN" sz="2400" dirty="0">
                <a:latin typeface="Palatino"/>
              </a:rPr>
              <a:t>: example (beam size: </a:t>
            </a:r>
            <a:r>
              <a:rPr lang="en-US" altLang="zh-CN" sz="2400" i="1" dirty="0">
                <a:latin typeface="Palatino"/>
              </a:rPr>
              <a:t>K</a:t>
            </a:r>
            <a:r>
              <a:rPr lang="en-US" altLang="zh-CN" sz="2400" dirty="0">
                <a:latin typeface="Palatino"/>
              </a:rPr>
              <a:t>= 2)</a:t>
            </a:r>
            <a:endParaRPr lang="zh-CN" altLang="en-US" sz="2400" dirty="0">
              <a:latin typeface="Palatino"/>
            </a:endParaRPr>
          </a:p>
        </p:txBody>
      </p:sp>
      <p:sp>
        <p:nvSpPr>
          <p:cNvPr id="69" name="object 21">
            <a:extLst>
              <a:ext uri="{FF2B5EF4-FFF2-40B4-BE49-F238E27FC236}">
                <a16:creationId xmlns:a16="http://schemas.microsoft.com/office/drawing/2014/main" id="{765F3E39-3349-472D-B041-F1A0255206B4}"/>
              </a:ext>
            </a:extLst>
          </p:cNvPr>
          <p:cNvSpPr txBox="1"/>
          <p:nvPr/>
        </p:nvSpPr>
        <p:spPr>
          <a:xfrm>
            <a:off x="2480310" y="6083046"/>
            <a:ext cx="3905376" cy="609782"/>
          </a:xfrm>
          <a:prstGeom prst="rect">
            <a:avLst/>
          </a:prstGeom>
          <a:ln w="19812">
            <a:solidFill>
              <a:srgbClr val="C00000"/>
            </a:solidFill>
          </a:ln>
        </p:spPr>
        <p:txBody>
          <a:bodyPr vert="horz" wrap="square" lIns="0" tIns="29845" rIns="0" bIns="0" rtlCol="0">
            <a:spAutoFit/>
          </a:bodyPr>
          <a:lstStyle>
            <a:defPPr>
              <a:defRPr lang="zh-CN"/>
            </a:defPPr>
            <a:lvl1pPr marR="45085" algn="ctr">
              <a:lnSpc>
                <a:spcPct val="100000"/>
              </a:lnSpc>
              <a:spcBef>
                <a:spcPts val="235"/>
              </a:spcBef>
              <a:defRPr spc="-10">
                <a:solidFill>
                  <a:srgbClr val="C00000"/>
                </a:solidFill>
                <a:latin typeface="Calibri"/>
                <a:cs typeface="Calibri"/>
              </a:defRPr>
            </a:lvl1pPr>
          </a:lstStyle>
          <a:p>
            <a:r>
              <a:rPr dirty="0">
                <a:latin typeface="Palatino"/>
              </a:rPr>
              <a:t>For each of the </a:t>
            </a:r>
            <a:r>
              <a:rPr lang="en-US" altLang="zh-CN" i="1" dirty="0">
                <a:latin typeface="Palatino"/>
              </a:rPr>
              <a:t>K</a:t>
            </a:r>
            <a:r>
              <a:rPr dirty="0">
                <a:latin typeface="Palatino"/>
              </a:rPr>
              <a:t> hypotheses, find</a:t>
            </a:r>
          </a:p>
          <a:p>
            <a:r>
              <a:rPr dirty="0">
                <a:latin typeface="Palatino"/>
              </a:rPr>
              <a:t>top </a:t>
            </a:r>
            <a:r>
              <a:rPr lang="en-US" altLang="zh-CN" i="1" dirty="0">
                <a:latin typeface="Palatino"/>
              </a:rPr>
              <a:t>K</a:t>
            </a:r>
            <a:r>
              <a:rPr dirty="0">
                <a:latin typeface="Palatino"/>
              </a:rPr>
              <a:t> next words and calculate scores</a:t>
            </a:r>
          </a:p>
        </p:txBody>
      </p:sp>
      <p:sp>
        <p:nvSpPr>
          <p:cNvPr id="71" name="文本框 81">
            <a:extLst>
              <a:ext uri="{FF2B5EF4-FFF2-40B4-BE49-F238E27FC236}">
                <a16:creationId xmlns:a16="http://schemas.microsoft.com/office/drawing/2014/main" id="{15E9A443-897C-7F49-A99E-37A399CF7CAB}"/>
              </a:ext>
            </a:extLst>
          </p:cNvPr>
          <p:cNvSpPr txBox="1"/>
          <p:nvPr/>
        </p:nvSpPr>
        <p:spPr>
          <a:xfrm>
            <a:off x="339663" y="216205"/>
            <a:ext cx="7351643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3600" b="1" dirty="0">
                <a:latin typeface="Palatino"/>
              </a:rPr>
              <a:t>Beam Search</a:t>
            </a:r>
          </a:p>
        </p:txBody>
      </p:sp>
    </p:spTree>
    <p:extLst>
      <p:ext uri="{BB962C8B-B14F-4D97-AF65-F5344CB8AC3E}">
        <p14:creationId xmlns:p14="http://schemas.microsoft.com/office/powerpoint/2010/main" val="3378159550"/>
      </p:ext>
    </p:extLst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灯片编号占位符 1">
            <a:extLst>
              <a:ext uri="{FF2B5EF4-FFF2-40B4-BE49-F238E27FC236}">
                <a16:creationId xmlns:a16="http://schemas.microsoft.com/office/drawing/2014/main" id="{A7F5B91A-F9F6-43EA-8B18-78F0970A092B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1D8FA19-E13B-4121-8BBF-5D41F5A04330}" type="slidenum">
              <a:rPr lang="zh-CN" altLang="en-US" smtClean="0"/>
              <a:t>37</a:t>
            </a:fld>
            <a:endParaRPr lang="zh-CN" altLang="en-US"/>
          </a:p>
        </p:txBody>
      </p:sp>
      <p:sp>
        <p:nvSpPr>
          <p:cNvPr id="4" name="object 4">
            <a:extLst>
              <a:ext uri="{FF2B5EF4-FFF2-40B4-BE49-F238E27FC236}">
                <a16:creationId xmlns:a16="http://schemas.microsoft.com/office/drawing/2014/main" id="{3E8EA647-B362-4A28-A772-9F6CB3DF7371}"/>
              </a:ext>
            </a:extLst>
          </p:cNvPr>
          <p:cNvSpPr txBox="1"/>
          <p:nvPr/>
        </p:nvSpPr>
        <p:spPr>
          <a:xfrm>
            <a:off x="4046218" y="2780060"/>
            <a:ext cx="1117600" cy="337912"/>
          </a:xfrm>
          <a:prstGeom prst="rect">
            <a:avLst/>
          </a:prstGeom>
          <a:ln w="9144">
            <a:solidFill>
              <a:srgbClr val="000000"/>
            </a:solidFill>
          </a:ln>
        </p:spPr>
        <p:txBody>
          <a:bodyPr vert="horz" wrap="square" lIns="0" tIns="29844" rIns="0" bIns="0" rtlCol="0">
            <a:spAutoFit/>
          </a:bodyPr>
          <a:lstStyle/>
          <a:p>
            <a:pPr algn="ctr">
              <a:spcBef>
                <a:spcPts val="234"/>
              </a:spcBef>
            </a:pPr>
            <a:r>
              <a:rPr lang="en-US" sz="2000" i="1" spc="-5" dirty="0">
                <a:latin typeface="Palatino"/>
                <a:cs typeface="Calibri"/>
              </a:rPr>
              <a:t>love</a:t>
            </a:r>
            <a:endParaRPr sz="2000" dirty="0">
              <a:latin typeface="Palatino"/>
              <a:cs typeface="Calibri"/>
            </a:endParaRPr>
          </a:p>
        </p:txBody>
      </p:sp>
      <p:sp>
        <p:nvSpPr>
          <p:cNvPr id="5" name="object 5">
            <a:extLst>
              <a:ext uri="{FF2B5EF4-FFF2-40B4-BE49-F238E27FC236}">
                <a16:creationId xmlns:a16="http://schemas.microsoft.com/office/drawing/2014/main" id="{3E1BE449-E3F9-4B9C-83E3-0FC483D406F5}"/>
              </a:ext>
            </a:extLst>
          </p:cNvPr>
          <p:cNvSpPr txBox="1"/>
          <p:nvPr/>
        </p:nvSpPr>
        <p:spPr>
          <a:xfrm>
            <a:off x="4046218" y="3305840"/>
            <a:ext cx="1117600" cy="338554"/>
          </a:xfrm>
          <a:prstGeom prst="rect">
            <a:avLst/>
          </a:prstGeom>
          <a:ln w="9144">
            <a:solidFill>
              <a:srgbClr val="000000"/>
            </a:solidFill>
          </a:ln>
        </p:spPr>
        <p:txBody>
          <a:bodyPr vert="horz" wrap="square" lIns="0" tIns="30480" rIns="0" bIns="0" rtlCol="0">
            <a:spAutoFit/>
          </a:bodyPr>
          <a:lstStyle/>
          <a:p>
            <a:pPr algn="ctr">
              <a:spcBef>
                <a:spcPts val="240"/>
              </a:spcBef>
            </a:pPr>
            <a:r>
              <a:rPr lang="en-US" sz="2000" i="1" spc="-5" dirty="0">
                <a:latin typeface="Palatino"/>
                <a:cs typeface="Calibri"/>
              </a:rPr>
              <a:t>hit</a:t>
            </a:r>
            <a:endParaRPr sz="2000" dirty="0">
              <a:latin typeface="Palatino"/>
              <a:cs typeface="Calibri"/>
            </a:endParaRPr>
          </a:p>
        </p:txBody>
      </p:sp>
      <p:sp>
        <p:nvSpPr>
          <p:cNvPr id="6" name="object 6">
            <a:extLst>
              <a:ext uri="{FF2B5EF4-FFF2-40B4-BE49-F238E27FC236}">
                <a16:creationId xmlns:a16="http://schemas.microsoft.com/office/drawing/2014/main" id="{B860C547-DBC6-4F55-B702-FF7A7493DF08}"/>
              </a:ext>
            </a:extLst>
          </p:cNvPr>
          <p:cNvSpPr txBox="1"/>
          <p:nvPr/>
        </p:nvSpPr>
        <p:spPr>
          <a:xfrm>
            <a:off x="4046218" y="4636291"/>
            <a:ext cx="1117600" cy="338554"/>
          </a:xfrm>
          <a:prstGeom prst="rect">
            <a:avLst/>
          </a:prstGeom>
          <a:ln w="9144">
            <a:solidFill>
              <a:srgbClr val="000000"/>
            </a:solidFill>
          </a:ln>
        </p:spPr>
        <p:txBody>
          <a:bodyPr vert="horz" wrap="square" lIns="0" tIns="30480" rIns="0" bIns="0" rtlCol="0">
            <a:spAutoFit/>
          </a:bodyPr>
          <a:lstStyle/>
          <a:p>
            <a:pPr marL="352425">
              <a:spcBef>
                <a:spcPts val="240"/>
              </a:spcBef>
            </a:pPr>
            <a:r>
              <a:rPr lang="en-US" sz="2000" i="1" dirty="0">
                <a:latin typeface="Palatino"/>
                <a:cs typeface="Calibri"/>
              </a:rPr>
              <a:t>like</a:t>
            </a:r>
            <a:endParaRPr sz="2000" dirty="0">
              <a:latin typeface="Palatino"/>
              <a:cs typeface="Calibri"/>
            </a:endParaRPr>
          </a:p>
        </p:txBody>
      </p:sp>
      <p:sp>
        <p:nvSpPr>
          <p:cNvPr id="7" name="object 7">
            <a:extLst>
              <a:ext uri="{FF2B5EF4-FFF2-40B4-BE49-F238E27FC236}">
                <a16:creationId xmlns:a16="http://schemas.microsoft.com/office/drawing/2014/main" id="{E80158FE-90E3-4036-A5FA-E9794E18059B}"/>
              </a:ext>
            </a:extLst>
          </p:cNvPr>
          <p:cNvSpPr txBox="1"/>
          <p:nvPr/>
        </p:nvSpPr>
        <p:spPr>
          <a:xfrm>
            <a:off x="4046218" y="5162072"/>
            <a:ext cx="1117600" cy="339195"/>
          </a:xfrm>
          <a:prstGeom prst="rect">
            <a:avLst/>
          </a:prstGeom>
          <a:ln w="9144">
            <a:solidFill>
              <a:srgbClr val="000000"/>
            </a:solidFill>
          </a:ln>
        </p:spPr>
        <p:txBody>
          <a:bodyPr vert="horz" wrap="square" lIns="0" tIns="31115" rIns="0" bIns="0" rtlCol="0">
            <a:spAutoFit/>
          </a:bodyPr>
          <a:lstStyle/>
          <a:p>
            <a:pPr algn="ctr">
              <a:spcBef>
                <a:spcPts val="245"/>
              </a:spcBef>
            </a:pPr>
            <a:r>
              <a:rPr sz="2000" i="1" spc="-5" dirty="0">
                <a:latin typeface="Palatino"/>
                <a:cs typeface="Calibri"/>
              </a:rPr>
              <a:t>g</a:t>
            </a:r>
            <a:r>
              <a:rPr lang="en-US" sz="2000" i="1" spc="-5" dirty="0">
                <a:latin typeface="Palatino"/>
                <a:cs typeface="Calibri"/>
              </a:rPr>
              <a:t>e</a:t>
            </a:r>
            <a:r>
              <a:rPr sz="2000" i="1" spc="-5" dirty="0">
                <a:latin typeface="Palatino"/>
                <a:cs typeface="Calibri"/>
              </a:rPr>
              <a:t>t</a:t>
            </a:r>
            <a:endParaRPr sz="2000" dirty="0">
              <a:latin typeface="Palatino"/>
              <a:cs typeface="Calibri"/>
            </a:endParaRPr>
          </a:p>
        </p:txBody>
      </p:sp>
      <p:sp>
        <p:nvSpPr>
          <p:cNvPr id="8" name="object 8">
            <a:extLst>
              <a:ext uri="{FF2B5EF4-FFF2-40B4-BE49-F238E27FC236}">
                <a16:creationId xmlns:a16="http://schemas.microsoft.com/office/drawing/2014/main" id="{3D8D64E1-F54C-481A-9861-4FBA245ADAF4}"/>
              </a:ext>
            </a:extLst>
          </p:cNvPr>
          <p:cNvSpPr/>
          <p:nvPr/>
        </p:nvSpPr>
        <p:spPr>
          <a:xfrm>
            <a:off x="3649470" y="2997993"/>
            <a:ext cx="397510" cy="271145"/>
          </a:xfrm>
          <a:custGeom>
            <a:avLst/>
            <a:gdLst/>
            <a:ahLst/>
            <a:cxnLst/>
            <a:rect l="l" t="t" r="r" b="b"/>
            <a:pathLst>
              <a:path w="397510" h="271145">
                <a:moveTo>
                  <a:pt x="330573" y="37337"/>
                </a:moveTo>
                <a:lnTo>
                  <a:pt x="0" y="260223"/>
                </a:lnTo>
                <a:lnTo>
                  <a:pt x="7112" y="270763"/>
                </a:lnTo>
                <a:lnTo>
                  <a:pt x="337695" y="47872"/>
                </a:lnTo>
                <a:lnTo>
                  <a:pt x="330573" y="37337"/>
                </a:lnTo>
                <a:close/>
              </a:path>
              <a:path w="397510" h="271145">
                <a:moveTo>
                  <a:pt x="380303" y="30225"/>
                </a:moveTo>
                <a:lnTo>
                  <a:pt x="341122" y="30225"/>
                </a:lnTo>
                <a:lnTo>
                  <a:pt x="348234" y="40767"/>
                </a:lnTo>
                <a:lnTo>
                  <a:pt x="337695" y="47872"/>
                </a:lnTo>
                <a:lnTo>
                  <a:pt x="355472" y="74168"/>
                </a:lnTo>
                <a:lnTo>
                  <a:pt x="380303" y="30225"/>
                </a:lnTo>
                <a:close/>
              </a:path>
              <a:path w="397510" h="271145">
                <a:moveTo>
                  <a:pt x="341122" y="30225"/>
                </a:moveTo>
                <a:lnTo>
                  <a:pt x="330573" y="37337"/>
                </a:lnTo>
                <a:lnTo>
                  <a:pt x="337695" y="47872"/>
                </a:lnTo>
                <a:lnTo>
                  <a:pt x="348234" y="40767"/>
                </a:lnTo>
                <a:lnTo>
                  <a:pt x="341122" y="30225"/>
                </a:lnTo>
                <a:close/>
              </a:path>
              <a:path w="397510" h="271145">
                <a:moveTo>
                  <a:pt x="397383" y="0"/>
                </a:moveTo>
                <a:lnTo>
                  <a:pt x="312801" y="11049"/>
                </a:lnTo>
                <a:lnTo>
                  <a:pt x="330573" y="37337"/>
                </a:lnTo>
                <a:lnTo>
                  <a:pt x="341122" y="30225"/>
                </a:lnTo>
                <a:lnTo>
                  <a:pt x="380303" y="30225"/>
                </a:lnTo>
                <a:lnTo>
                  <a:pt x="39738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>
              <a:latin typeface="Palatino"/>
            </a:endParaRPr>
          </a:p>
        </p:txBody>
      </p:sp>
      <p:sp>
        <p:nvSpPr>
          <p:cNvPr id="9" name="object 9">
            <a:extLst>
              <a:ext uri="{FF2B5EF4-FFF2-40B4-BE49-F238E27FC236}">
                <a16:creationId xmlns:a16="http://schemas.microsoft.com/office/drawing/2014/main" id="{4ACCE611-54E2-476D-A3B9-1583037F9A0F}"/>
              </a:ext>
            </a:extLst>
          </p:cNvPr>
          <p:cNvSpPr/>
          <p:nvPr/>
        </p:nvSpPr>
        <p:spPr>
          <a:xfrm>
            <a:off x="3649470" y="3257834"/>
            <a:ext cx="397510" cy="266700"/>
          </a:xfrm>
          <a:custGeom>
            <a:avLst/>
            <a:gdLst/>
            <a:ahLst/>
            <a:cxnLst/>
            <a:rect l="l" t="t" r="r" b="b"/>
            <a:pathLst>
              <a:path w="397510" h="266700">
                <a:moveTo>
                  <a:pt x="330300" y="229596"/>
                </a:moveTo>
                <a:lnTo>
                  <a:pt x="312801" y="256031"/>
                </a:lnTo>
                <a:lnTo>
                  <a:pt x="397383" y="266318"/>
                </a:lnTo>
                <a:lnTo>
                  <a:pt x="380247" y="236600"/>
                </a:lnTo>
                <a:lnTo>
                  <a:pt x="340868" y="236600"/>
                </a:lnTo>
                <a:lnTo>
                  <a:pt x="330300" y="229596"/>
                </a:lnTo>
                <a:close/>
              </a:path>
              <a:path w="397510" h="266700">
                <a:moveTo>
                  <a:pt x="337340" y="218962"/>
                </a:moveTo>
                <a:lnTo>
                  <a:pt x="330300" y="229596"/>
                </a:lnTo>
                <a:lnTo>
                  <a:pt x="340868" y="236600"/>
                </a:lnTo>
                <a:lnTo>
                  <a:pt x="347853" y="225932"/>
                </a:lnTo>
                <a:lnTo>
                  <a:pt x="337340" y="218962"/>
                </a:lnTo>
                <a:close/>
              </a:path>
              <a:path w="397510" h="266700">
                <a:moveTo>
                  <a:pt x="354838" y="192531"/>
                </a:moveTo>
                <a:lnTo>
                  <a:pt x="337340" y="218962"/>
                </a:lnTo>
                <a:lnTo>
                  <a:pt x="347853" y="225932"/>
                </a:lnTo>
                <a:lnTo>
                  <a:pt x="340868" y="236600"/>
                </a:lnTo>
                <a:lnTo>
                  <a:pt x="380247" y="236600"/>
                </a:lnTo>
                <a:lnTo>
                  <a:pt x="354838" y="192531"/>
                </a:lnTo>
                <a:close/>
              </a:path>
              <a:path w="397510" h="266700">
                <a:moveTo>
                  <a:pt x="7112" y="0"/>
                </a:moveTo>
                <a:lnTo>
                  <a:pt x="0" y="10667"/>
                </a:lnTo>
                <a:lnTo>
                  <a:pt x="330300" y="229596"/>
                </a:lnTo>
                <a:lnTo>
                  <a:pt x="337340" y="218962"/>
                </a:lnTo>
                <a:lnTo>
                  <a:pt x="711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>
              <a:latin typeface="Palatino"/>
            </a:endParaRPr>
          </a:p>
        </p:txBody>
      </p:sp>
      <p:sp>
        <p:nvSpPr>
          <p:cNvPr id="10" name="object 10">
            <a:extLst>
              <a:ext uri="{FF2B5EF4-FFF2-40B4-BE49-F238E27FC236}">
                <a16:creationId xmlns:a16="http://schemas.microsoft.com/office/drawing/2014/main" id="{C21344A1-72C6-4D41-8174-07F6E1B5DFB3}"/>
              </a:ext>
            </a:extLst>
          </p:cNvPr>
          <p:cNvSpPr/>
          <p:nvPr/>
        </p:nvSpPr>
        <p:spPr>
          <a:xfrm>
            <a:off x="3649470" y="4854224"/>
            <a:ext cx="397510" cy="277495"/>
          </a:xfrm>
          <a:custGeom>
            <a:avLst/>
            <a:gdLst/>
            <a:ahLst/>
            <a:cxnLst/>
            <a:rect l="l" t="t" r="r" b="b"/>
            <a:pathLst>
              <a:path w="397510" h="277495">
                <a:moveTo>
                  <a:pt x="331039" y="38098"/>
                </a:moveTo>
                <a:lnTo>
                  <a:pt x="0" y="267081"/>
                </a:lnTo>
                <a:lnTo>
                  <a:pt x="7112" y="277494"/>
                </a:lnTo>
                <a:lnTo>
                  <a:pt x="338257" y="48524"/>
                </a:lnTo>
                <a:lnTo>
                  <a:pt x="331039" y="38098"/>
                </a:lnTo>
                <a:close/>
              </a:path>
              <a:path w="397510" h="277495">
                <a:moveTo>
                  <a:pt x="380430" y="30861"/>
                </a:moveTo>
                <a:lnTo>
                  <a:pt x="341503" y="30861"/>
                </a:lnTo>
                <a:lnTo>
                  <a:pt x="348741" y="41275"/>
                </a:lnTo>
                <a:lnTo>
                  <a:pt x="338257" y="48524"/>
                </a:lnTo>
                <a:lnTo>
                  <a:pt x="356362" y="74675"/>
                </a:lnTo>
                <a:lnTo>
                  <a:pt x="380430" y="30861"/>
                </a:lnTo>
                <a:close/>
              </a:path>
              <a:path w="397510" h="277495">
                <a:moveTo>
                  <a:pt x="341503" y="30861"/>
                </a:moveTo>
                <a:lnTo>
                  <a:pt x="331039" y="38098"/>
                </a:lnTo>
                <a:lnTo>
                  <a:pt x="338257" y="48524"/>
                </a:lnTo>
                <a:lnTo>
                  <a:pt x="348741" y="41275"/>
                </a:lnTo>
                <a:lnTo>
                  <a:pt x="341503" y="30861"/>
                </a:lnTo>
                <a:close/>
              </a:path>
              <a:path w="397510" h="277495">
                <a:moveTo>
                  <a:pt x="397383" y="0"/>
                </a:moveTo>
                <a:lnTo>
                  <a:pt x="312928" y="11937"/>
                </a:lnTo>
                <a:lnTo>
                  <a:pt x="331039" y="38098"/>
                </a:lnTo>
                <a:lnTo>
                  <a:pt x="341503" y="30861"/>
                </a:lnTo>
                <a:lnTo>
                  <a:pt x="380430" y="30861"/>
                </a:lnTo>
                <a:lnTo>
                  <a:pt x="39738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>
              <a:latin typeface="Palatino"/>
            </a:endParaRPr>
          </a:p>
        </p:txBody>
      </p:sp>
      <p:sp>
        <p:nvSpPr>
          <p:cNvPr id="11" name="object 11">
            <a:extLst>
              <a:ext uri="{FF2B5EF4-FFF2-40B4-BE49-F238E27FC236}">
                <a16:creationId xmlns:a16="http://schemas.microsoft.com/office/drawing/2014/main" id="{04C13724-A5FE-4BD5-A7C3-7331B2FB40F0}"/>
              </a:ext>
            </a:extLst>
          </p:cNvPr>
          <p:cNvSpPr/>
          <p:nvPr/>
        </p:nvSpPr>
        <p:spPr>
          <a:xfrm>
            <a:off x="3649597" y="5121686"/>
            <a:ext cx="397510" cy="259715"/>
          </a:xfrm>
          <a:custGeom>
            <a:avLst/>
            <a:gdLst/>
            <a:ahLst/>
            <a:cxnLst/>
            <a:rect l="l" t="t" r="r" b="b"/>
            <a:pathLst>
              <a:path w="397510" h="259714">
                <a:moveTo>
                  <a:pt x="329744" y="223648"/>
                </a:moveTo>
                <a:lnTo>
                  <a:pt x="312546" y="250316"/>
                </a:lnTo>
                <a:lnTo>
                  <a:pt x="397256" y="259587"/>
                </a:lnTo>
                <a:lnTo>
                  <a:pt x="380017" y="230504"/>
                </a:lnTo>
                <a:lnTo>
                  <a:pt x="340360" y="230504"/>
                </a:lnTo>
                <a:lnTo>
                  <a:pt x="329744" y="223648"/>
                </a:lnTo>
                <a:close/>
              </a:path>
              <a:path w="397510" h="259714">
                <a:moveTo>
                  <a:pt x="336653" y="212933"/>
                </a:moveTo>
                <a:lnTo>
                  <a:pt x="329744" y="223648"/>
                </a:lnTo>
                <a:lnTo>
                  <a:pt x="340360" y="230504"/>
                </a:lnTo>
                <a:lnTo>
                  <a:pt x="347344" y="219836"/>
                </a:lnTo>
                <a:lnTo>
                  <a:pt x="336653" y="212933"/>
                </a:lnTo>
                <a:close/>
              </a:path>
              <a:path w="397510" h="259714">
                <a:moveTo>
                  <a:pt x="353821" y="186308"/>
                </a:moveTo>
                <a:lnTo>
                  <a:pt x="336653" y="212933"/>
                </a:lnTo>
                <a:lnTo>
                  <a:pt x="347344" y="219836"/>
                </a:lnTo>
                <a:lnTo>
                  <a:pt x="340360" y="230504"/>
                </a:lnTo>
                <a:lnTo>
                  <a:pt x="380017" y="230504"/>
                </a:lnTo>
                <a:lnTo>
                  <a:pt x="353821" y="186308"/>
                </a:lnTo>
                <a:close/>
              </a:path>
              <a:path w="397510" h="259714">
                <a:moveTo>
                  <a:pt x="6857" y="0"/>
                </a:moveTo>
                <a:lnTo>
                  <a:pt x="0" y="10668"/>
                </a:lnTo>
                <a:lnTo>
                  <a:pt x="329744" y="223648"/>
                </a:lnTo>
                <a:lnTo>
                  <a:pt x="336653" y="212933"/>
                </a:lnTo>
                <a:lnTo>
                  <a:pt x="685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>
              <a:latin typeface="Palatino"/>
            </a:endParaRPr>
          </a:p>
        </p:txBody>
      </p:sp>
      <p:sp>
        <p:nvSpPr>
          <p:cNvPr id="12" name="object 12">
            <a:extLst>
              <a:ext uri="{FF2B5EF4-FFF2-40B4-BE49-F238E27FC236}">
                <a16:creationId xmlns:a16="http://schemas.microsoft.com/office/drawing/2014/main" id="{E9AA28C8-2AA2-4D66-BBB7-244B453DF498}"/>
              </a:ext>
            </a:extLst>
          </p:cNvPr>
          <p:cNvSpPr/>
          <p:nvPr/>
        </p:nvSpPr>
        <p:spPr>
          <a:xfrm>
            <a:off x="5501639" y="2484405"/>
            <a:ext cx="1117600" cy="436245"/>
          </a:xfrm>
          <a:custGeom>
            <a:avLst/>
            <a:gdLst/>
            <a:ahLst/>
            <a:cxnLst/>
            <a:rect l="l" t="t" r="r" b="b"/>
            <a:pathLst>
              <a:path w="1117600" h="436244">
                <a:moveTo>
                  <a:pt x="0" y="435863"/>
                </a:moveTo>
                <a:lnTo>
                  <a:pt x="1117091" y="435863"/>
                </a:lnTo>
                <a:lnTo>
                  <a:pt x="1117091" y="0"/>
                </a:lnTo>
                <a:lnTo>
                  <a:pt x="0" y="0"/>
                </a:lnTo>
                <a:lnTo>
                  <a:pt x="0" y="435863"/>
                </a:lnTo>
                <a:close/>
              </a:path>
            </a:pathLst>
          </a:custGeom>
          <a:ln w="914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>
              <a:latin typeface="Palatino"/>
            </a:endParaRPr>
          </a:p>
        </p:txBody>
      </p:sp>
      <p:sp>
        <p:nvSpPr>
          <p:cNvPr id="13" name="object 13">
            <a:extLst>
              <a:ext uri="{FF2B5EF4-FFF2-40B4-BE49-F238E27FC236}">
                <a16:creationId xmlns:a16="http://schemas.microsoft.com/office/drawing/2014/main" id="{C8A2389F-5220-4E19-828F-7C116C09B5F7}"/>
              </a:ext>
            </a:extLst>
          </p:cNvPr>
          <p:cNvSpPr txBox="1"/>
          <p:nvPr/>
        </p:nvSpPr>
        <p:spPr>
          <a:xfrm>
            <a:off x="5850010" y="2575083"/>
            <a:ext cx="589788" cy="321242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spcBef>
                <a:spcPts val="105"/>
              </a:spcBef>
            </a:pPr>
            <a:r>
              <a:rPr lang="en-US" sz="2000" i="1" dirty="0">
                <a:latin typeface="Palatino"/>
                <a:cs typeface="Calibri"/>
              </a:rPr>
              <a:t>NLP</a:t>
            </a:r>
            <a:endParaRPr sz="2000" dirty="0">
              <a:latin typeface="Palatino"/>
              <a:cs typeface="Calibri"/>
            </a:endParaRPr>
          </a:p>
        </p:txBody>
      </p:sp>
      <p:sp>
        <p:nvSpPr>
          <p:cNvPr id="14" name="object 14">
            <a:extLst>
              <a:ext uri="{FF2B5EF4-FFF2-40B4-BE49-F238E27FC236}">
                <a16:creationId xmlns:a16="http://schemas.microsoft.com/office/drawing/2014/main" id="{A5707344-20AE-4030-A034-34533463027D}"/>
              </a:ext>
            </a:extLst>
          </p:cNvPr>
          <p:cNvSpPr/>
          <p:nvPr/>
        </p:nvSpPr>
        <p:spPr>
          <a:xfrm>
            <a:off x="5501639" y="3011708"/>
            <a:ext cx="1117600" cy="436245"/>
          </a:xfrm>
          <a:custGeom>
            <a:avLst/>
            <a:gdLst/>
            <a:ahLst/>
            <a:cxnLst/>
            <a:rect l="l" t="t" r="r" b="b"/>
            <a:pathLst>
              <a:path w="1117600" h="436245">
                <a:moveTo>
                  <a:pt x="0" y="435863"/>
                </a:moveTo>
                <a:lnTo>
                  <a:pt x="1117091" y="435863"/>
                </a:lnTo>
                <a:lnTo>
                  <a:pt x="1117091" y="0"/>
                </a:lnTo>
                <a:lnTo>
                  <a:pt x="0" y="0"/>
                </a:lnTo>
                <a:lnTo>
                  <a:pt x="0" y="435863"/>
                </a:lnTo>
                <a:close/>
              </a:path>
            </a:pathLst>
          </a:custGeom>
          <a:ln w="914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>
              <a:latin typeface="Palatino"/>
            </a:endParaRPr>
          </a:p>
        </p:txBody>
      </p:sp>
      <p:sp>
        <p:nvSpPr>
          <p:cNvPr id="15" name="object 15">
            <a:extLst>
              <a:ext uri="{FF2B5EF4-FFF2-40B4-BE49-F238E27FC236}">
                <a16:creationId xmlns:a16="http://schemas.microsoft.com/office/drawing/2014/main" id="{0ECAA765-CFE2-4A4F-8460-029D089FCBA9}"/>
              </a:ext>
            </a:extLst>
          </p:cNvPr>
          <p:cNvSpPr txBox="1"/>
          <p:nvPr/>
        </p:nvSpPr>
        <p:spPr>
          <a:xfrm>
            <a:off x="5762403" y="3059464"/>
            <a:ext cx="692279" cy="321242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spcBef>
                <a:spcPts val="105"/>
              </a:spcBef>
            </a:pPr>
            <a:r>
              <a:rPr lang="en-US" sz="2000" i="1" spc="-5" dirty="0">
                <a:latin typeface="Palatino"/>
                <a:cs typeface="Calibri"/>
              </a:rPr>
              <a:t>study</a:t>
            </a:r>
            <a:endParaRPr sz="2000" dirty="0">
              <a:latin typeface="Palatino"/>
              <a:cs typeface="Calibri"/>
            </a:endParaRPr>
          </a:p>
        </p:txBody>
      </p:sp>
      <p:sp>
        <p:nvSpPr>
          <p:cNvPr id="16" name="object 16">
            <a:extLst>
              <a:ext uri="{FF2B5EF4-FFF2-40B4-BE49-F238E27FC236}">
                <a16:creationId xmlns:a16="http://schemas.microsoft.com/office/drawing/2014/main" id="{C8C0EE55-06DB-42A3-91DC-87323EBAE3F8}"/>
              </a:ext>
            </a:extLst>
          </p:cNvPr>
          <p:cNvSpPr/>
          <p:nvPr/>
        </p:nvSpPr>
        <p:spPr>
          <a:xfrm>
            <a:off x="5501639" y="4368068"/>
            <a:ext cx="1117600" cy="436245"/>
          </a:xfrm>
          <a:custGeom>
            <a:avLst/>
            <a:gdLst/>
            <a:ahLst/>
            <a:cxnLst/>
            <a:rect l="l" t="t" r="r" b="b"/>
            <a:pathLst>
              <a:path w="1117600" h="436245">
                <a:moveTo>
                  <a:pt x="0" y="435863"/>
                </a:moveTo>
                <a:lnTo>
                  <a:pt x="1117091" y="435863"/>
                </a:lnTo>
                <a:lnTo>
                  <a:pt x="1117091" y="0"/>
                </a:lnTo>
                <a:lnTo>
                  <a:pt x="0" y="0"/>
                </a:lnTo>
                <a:lnTo>
                  <a:pt x="0" y="435863"/>
                </a:lnTo>
                <a:close/>
              </a:path>
            </a:pathLst>
          </a:custGeom>
          <a:ln w="914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>
              <a:latin typeface="Palatino"/>
            </a:endParaRPr>
          </a:p>
        </p:txBody>
      </p:sp>
      <p:sp>
        <p:nvSpPr>
          <p:cNvPr id="17" name="object 17">
            <a:extLst>
              <a:ext uri="{FF2B5EF4-FFF2-40B4-BE49-F238E27FC236}">
                <a16:creationId xmlns:a16="http://schemas.microsoft.com/office/drawing/2014/main" id="{238DA844-C6E7-493A-9C28-E67C55A8F61C}"/>
              </a:ext>
            </a:extLst>
          </p:cNvPr>
          <p:cNvSpPr txBox="1"/>
          <p:nvPr/>
        </p:nvSpPr>
        <p:spPr>
          <a:xfrm>
            <a:off x="5909818" y="4385214"/>
            <a:ext cx="300355" cy="3308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lang="en-US" sz="2000" i="1" spc="-5" dirty="0">
                <a:latin typeface="Palatino"/>
                <a:cs typeface="Calibri"/>
              </a:rPr>
              <a:t>to</a:t>
            </a:r>
            <a:endParaRPr sz="2000" dirty="0">
              <a:latin typeface="Palatino"/>
              <a:cs typeface="Calibri"/>
            </a:endParaRPr>
          </a:p>
        </p:txBody>
      </p:sp>
      <p:sp>
        <p:nvSpPr>
          <p:cNvPr id="18" name="object 18">
            <a:extLst>
              <a:ext uri="{FF2B5EF4-FFF2-40B4-BE49-F238E27FC236}">
                <a16:creationId xmlns:a16="http://schemas.microsoft.com/office/drawing/2014/main" id="{CE3A9EE0-FFA9-43C1-9825-546669827662}"/>
              </a:ext>
            </a:extLst>
          </p:cNvPr>
          <p:cNvSpPr/>
          <p:nvPr/>
        </p:nvSpPr>
        <p:spPr>
          <a:xfrm>
            <a:off x="5501639" y="4893848"/>
            <a:ext cx="1117600" cy="436245"/>
          </a:xfrm>
          <a:custGeom>
            <a:avLst/>
            <a:gdLst/>
            <a:ahLst/>
            <a:cxnLst/>
            <a:rect l="l" t="t" r="r" b="b"/>
            <a:pathLst>
              <a:path w="1117600" h="436245">
                <a:moveTo>
                  <a:pt x="0" y="435863"/>
                </a:moveTo>
                <a:lnTo>
                  <a:pt x="1117091" y="435863"/>
                </a:lnTo>
                <a:lnTo>
                  <a:pt x="1117091" y="0"/>
                </a:lnTo>
                <a:lnTo>
                  <a:pt x="0" y="0"/>
                </a:lnTo>
                <a:lnTo>
                  <a:pt x="0" y="435863"/>
                </a:lnTo>
                <a:close/>
              </a:path>
            </a:pathLst>
          </a:custGeom>
          <a:ln w="914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>
              <a:latin typeface="Palatino"/>
            </a:endParaRPr>
          </a:p>
        </p:txBody>
      </p:sp>
      <p:sp>
        <p:nvSpPr>
          <p:cNvPr id="19" name="object 19">
            <a:extLst>
              <a:ext uri="{FF2B5EF4-FFF2-40B4-BE49-F238E27FC236}">
                <a16:creationId xmlns:a16="http://schemas.microsoft.com/office/drawing/2014/main" id="{B0926960-4A16-4647-B054-81D41F2E4252}"/>
              </a:ext>
            </a:extLst>
          </p:cNvPr>
          <p:cNvSpPr txBox="1"/>
          <p:nvPr/>
        </p:nvSpPr>
        <p:spPr>
          <a:xfrm>
            <a:off x="5736082" y="4911883"/>
            <a:ext cx="649605" cy="3308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algn="ctr">
              <a:spcBef>
                <a:spcPts val="100"/>
              </a:spcBef>
            </a:pPr>
            <a:r>
              <a:rPr lang="en-US" sz="2000" i="1" spc="-5" dirty="0">
                <a:latin typeface="Palatino"/>
                <a:cs typeface="Calibri"/>
              </a:rPr>
              <a:t>play</a:t>
            </a:r>
            <a:endParaRPr sz="2000" dirty="0">
              <a:latin typeface="Palatino"/>
              <a:cs typeface="Calibri"/>
            </a:endParaRPr>
          </a:p>
        </p:txBody>
      </p:sp>
      <p:sp>
        <p:nvSpPr>
          <p:cNvPr id="20" name="object 20">
            <a:extLst>
              <a:ext uri="{FF2B5EF4-FFF2-40B4-BE49-F238E27FC236}">
                <a16:creationId xmlns:a16="http://schemas.microsoft.com/office/drawing/2014/main" id="{74045203-A30A-4222-995D-31434B7E8002}"/>
              </a:ext>
            </a:extLst>
          </p:cNvPr>
          <p:cNvSpPr/>
          <p:nvPr/>
        </p:nvSpPr>
        <p:spPr>
          <a:xfrm>
            <a:off x="5159120" y="2702335"/>
            <a:ext cx="342265" cy="299720"/>
          </a:xfrm>
          <a:custGeom>
            <a:avLst/>
            <a:gdLst/>
            <a:ahLst/>
            <a:cxnLst/>
            <a:rect l="l" t="t" r="r" b="b"/>
            <a:pathLst>
              <a:path w="342264" h="299719">
                <a:moveTo>
                  <a:pt x="280681" y="45242"/>
                </a:moveTo>
                <a:lnTo>
                  <a:pt x="0" y="289687"/>
                </a:lnTo>
                <a:lnTo>
                  <a:pt x="8382" y="299338"/>
                </a:lnTo>
                <a:lnTo>
                  <a:pt x="289020" y="54809"/>
                </a:lnTo>
                <a:lnTo>
                  <a:pt x="280681" y="45242"/>
                </a:lnTo>
                <a:close/>
              </a:path>
              <a:path w="342264" h="299719">
                <a:moveTo>
                  <a:pt x="327064" y="36956"/>
                </a:moveTo>
                <a:lnTo>
                  <a:pt x="290195" y="36956"/>
                </a:lnTo>
                <a:lnTo>
                  <a:pt x="298577" y="46481"/>
                </a:lnTo>
                <a:lnTo>
                  <a:pt x="289020" y="54809"/>
                </a:lnTo>
                <a:lnTo>
                  <a:pt x="309880" y="78739"/>
                </a:lnTo>
                <a:lnTo>
                  <a:pt x="327064" y="36956"/>
                </a:lnTo>
                <a:close/>
              </a:path>
              <a:path w="342264" h="299719">
                <a:moveTo>
                  <a:pt x="290195" y="36956"/>
                </a:moveTo>
                <a:lnTo>
                  <a:pt x="280681" y="45242"/>
                </a:lnTo>
                <a:lnTo>
                  <a:pt x="289020" y="54809"/>
                </a:lnTo>
                <a:lnTo>
                  <a:pt x="298577" y="46481"/>
                </a:lnTo>
                <a:lnTo>
                  <a:pt x="290195" y="36956"/>
                </a:lnTo>
                <a:close/>
              </a:path>
              <a:path w="342264" h="299719">
                <a:moveTo>
                  <a:pt x="342265" y="0"/>
                </a:moveTo>
                <a:lnTo>
                  <a:pt x="259842" y="21336"/>
                </a:lnTo>
                <a:lnTo>
                  <a:pt x="280681" y="45242"/>
                </a:lnTo>
                <a:lnTo>
                  <a:pt x="290195" y="36956"/>
                </a:lnTo>
                <a:lnTo>
                  <a:pt x="327064" y="36956"/>
                </a:lnTo>
                <a:lnTo>
                  <a:pt x="34226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>
              <a:latin typeface="Palatino"/>
            </a:endParaRPr>
          </a:p>
        </p:txBody>
      </p:sp>
      <p:sp>
        <p:nvSpPr>
          <p:cNvPr id="21" name="object 21">
            <a:extLst>
              <a:ext uri="{FF2B5EF4-FFF2-40B4-BE49-F238E27FC236}">
                <a16:creationId xmlns:a16="http://schemas.microsoft.com/office/drawing/2014/main" id="{B9B77385-6360-45DF-B962-A007FDAA6B41}"/>
              </a:ext>
            </a:extLst>
          </p:cNvPr>
          <p:cNvSpPr/>
          <p:nvPr/>
        </p:nvSpPr>
        <p:spPr>
          <a:xfrm>
            <a:off x="5159755" y="2992785"/>
            <a:ext cx="341630" cy="237490"/>
          </a:xfrm>
          <a:custGeom>
            <a:avLst/>
            <a:gdLst/>
            <a:ahLst/>
            <a:cxnLst/>
            <a:rect l="l" t="t" r="r" b="b"/>
            <a:pathLst>
              <a:path w="341630" h="237489">
                <a:moveTo>
                  <a:pt x="275233" y="199369"/>
                </a:moveTo>
                <a:lnTo>
                  <a:pt x="257301" y="225551"/>
                </a:lnTo>
                <a:lnTo>
                  <a:pt x="341630" y="237236"/>
                </a:lnTo>
                <a:lnTo>
                  <a:pt x="324613" y="206501"/>
                </a:lnTo>
                <a:lnTo>
                  <a:pt x="285623" y="206501"/>
                </a:lnTo>
                <a:lnTo>
                  <a:pt x="275233" y="199369"/>
                </a:lnTo>
                <a:close/>
              </a:path>
              <a:path w="341630" h="237489">
                <a:moveTo>
                  <a:pt x="282398" y="188907"/>
                </a:moveTo>
                <a:lnTo>
                  <a:pt x="275233" y="199369"/>
                </a:lnTo>
                <a:lnTo>
                  <a:pt x="285623" y="206501"/>
                </a:lnTo>
                <a:lnTo>
                  <a:pt x="292862" y="196087"/>
                </a:lnTo>
                <a:lnTo>
                  <a:pt x="282398" y="188907"/>
                </a:lnTo>
                <a:close/>
              </a:path>
              <a:path w="341630" h="237489">
                <a:moveTo>
                  <a:pt x="300355" y="162687"/>
                </a:moveTo>
                <a:lnTo>
                  <a:pt x="282398" y="188907"/>
                </a:lnTo>
                <a:lnTo>
                  <a:pt x="292862" y="196087"/>
                </a:lnTo>
                <a:lnTo>
                  <a:pt x="285623" y="206501"/>
                </a:lnTo>
                <a:lnTo>
                  <a:pt x="324613" y="206501"/>
                </a:lnTo>
                <a:lnTo>
                  <a:pt x="300355" y="162687"/>
                </a:lnTo>
                <a:close/>
              </a:path>
              <a:path w="341630" h="237489">
                <a:moveTo>
                  <a:pt x="7112" y="0"/>
                </a:moveTo>
                <a:lnTo>
                  <a:pt x="0" y="10413"/>
                </a:lnTo>
                <a:lnTo>
                  <a:pt x="275233" y="199369"/>
                </a:lnTo>
                <a:lnTo>
                  <a:pt x="282398" y="188907"/>
                </a:lnTo>
                <a:lnTo>
                  <a:pt x="711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>
              <a:latin typeface="Palatino"/>
            </a:endParaRPr>
          </a:p>
        </p:txBody>
      </p:sp>
      <p:sp>
        <p:nvSpPr>
          <p:cNvPr id="22" name="object 22">
            <a:extLst>
              <a:ext uri="{FF2B5EF4-FFF2-40B4-BE49-F238E27FC236}">
                <a16:creationId xmlns:a16="http://schemas.microsoft.com/office/drawing/2014/main" id="{C97A8D53-2230-45B8-82FA-BF729EFDAE64}"/>
              </a:ext>
            </a:extLst>
          </p:cNvPr>
          <p:cNvSpPr/>
          <p:nvPr/>
        </p:nvSpPr>
        <p:spPr>
          <a:xfrm>
            <a:off x="5159375" y="4586001"/>
            <a:ext cx="342265" cy="273685"/>
          </a:xfrm>
          <a:custGeom>
            <a:avLst/>
            <a:gdLst/>
            <a:ahLst/>
            <a:cxnLst/>
            <a:rect l="l" t="t" r="r" b="b"/>
            <a:pathLst>
              <a:path w="342264" h="273685">
                <a:moveTo>
                  <a:pt x="278341" y="42436"/>
                </a:moveTo>
                <a:lnTo>
                  <a:pt x="0" y="263270"/>
                </a:lnTo>
                <a:lnTo>
                  <a:pt x="7874" y="273176"/>
                </a:lnTo>
                <a:lnTo>
                  <a:pt x="286208" y="52348"/>
                </a:lnTo>
                <a:lnTo>
                  <a:pt x="278341" y="42436"/>
                </a:lnTo>
                <a:close/>
              </a:path>
              <a:path w="342264" h="273685">
                <a:moveTo>
                  <a:pt x="325875" y="34543"/>
                </a:moveTo>
                <a:lnTo>
                  <a:pt x="288290" y="34543"/>
                </a:lnTo>
                <a:lnTo>
                  <a:pt x="296163" y="44450"/>
                </a:lnTo>
                <a:lnTo>
                  <a:pt x="286208" y="52348"/>
                </a:lnTo>
                <a:lnTo>
                  <a:pt x="305943" y="77216"/>
                </a:lnTo>
                <a:lnTo>
                  <a:pt x="325875" y="34543"/>
                </a:lnTo>
                <a:close/>
              </a:path>
              <a:path w="342264" h="273685">
                <a:moveTo>
                  <a:pt x="288290" y="34543"/>
                </a:moveTo>
                <a:lnTo>
                  <a:pt x="278341" y="42436"/>
                </a:lnTo>
                <a:lnTo>
                  <a:pt x="286208" y="52348"/>
                </a:lnTo>
                <a:lnTo>
                  <a:pt x="296163" y="44450"/>
                </a:lnTo>
                <a:lnTo>
                  <a:pt x="288290" y="34543"/>
                </a:lnTo>
                <a:close/>
              </a:path>
              <a:path w="342264" h="273685">
                <a:moveTo>
                  <a:pt x="342011" y="0"/>
                </a:moveTo>
                <a:lnTo>
                  <a:pt x="258572" y="17525"/>
                </a:lnTo>
                <a:lnTo>
                  <a:pt x="278341" y="42436"/>
                </a:lnTo>
                <a:lnTo>
                  <a:pt x="288290" y="34543"/>
                </a:lnTo>
                <a:lnTo>
                  <a:pt x="325875" y="34543"/>
                </a:lnTo>
                <a:lnTo>
                  <a:pt x="34201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>
              <a:latin typeface="Palatino"/>
            </a:endParaRPr>
          </a:p>
        </p:txBody>
      </p:sp>
      <p:sp>
        <p:nvSpPr>
          <p:cNvPr id="23" name="object 23">
            <a:extLst>
              <a:ext uri="{FF2B5EF4-FFF2-40B4-BE49-F238E27FC236}">
                <a16:creationId xmlns:a16="http://schemas.microsoft.com/office/drawing/2014/main" id="{9A85B6AB-6B65-4796-8C91-829252053F62}"/>
              </a:ext>
            </a:extLst>
          </p:cNvPr>
          <p:cNvSpPr/>
          <p:nvPr/>
        </p:nvSpPr>
        <p:spPr>
          <a:xfrm>
            <a:off x="5159501" y="4849145"/>
            <a:ext cx="342265" cy="263525"/>
          </a:xfrm>
          <a:custGeom>
            <a:avLst/>
            <a:gdLst/>
            <a:ahLst/>
            <a:cxnLst/>
            <a:rect l="l" t="t" r="r" b="b"/>
            <a:pathLst>
              <a:path w="342264" h="263525">
                <a:moveTo>
                  <a:pt x="277470" y="222184"/>
                </a:moveTo>
                <a:lnTo>
                  <a:pt x="258191" y="247395"/>
                </a:lnTo>
                <a:lnTo>
                  <a:pt x="341884" y="263397"/>
                </a:lnTo>
                <a:lnTo>
                  <a:pt x="325454" y="229869"/>
                </a:lnTo>
                <a:lnTo>
                  <a:pt x="287528" y="229869"/>
                </a:lnTo>
                <a:lnTo>
                  <a:pt x="277470" y="222184"/>
                </a:lnTo>
                <a:close/>
              </a:path>
              <a:path w="342264" h="263525">
                <a:moveTo>
                  <a:pt x="285170" y="212114"/>
                </a:moveTo>
                <a:lnTo>
                  <a:pt x="277470" y="222184"/>
                </a:lnTo>
                <a:lnTo>
                  <a:pt x="287528" y="229869"/>
                </a:lnTo>
                <a:lnTo>
                  <a:pt x="295275" y="219836"/>
                </a:lnTo>
                <a:lnTo>
                  <a:pt x="285170" y="212114"/>
                </a:lnTo>
                <a:close/>
              </a:path>
              <a:path w="342264" h="263525">
                <a:moveTo>
                  <a:pt x="304419" y="186943"/>
                </a:moveTo>
                <a:lnTo>
                  <a:pt x="285170" y="212114"/>
                </a:lnTo>
                <a:lnTo>
                  <a:pt x="295275" y="219836"/>
                </a:lnTo>
                <a:lnTo>
                  <a:pt x="287528" y="229869"/>
                </a:lnTo>
                <a:lnTo>
                  <a:pt x="325454" y="229869"/>
                </a:lnTo>
                <a:lnTo>
                  <a:pt x="304419" y="186943"/>
                </a:lnTo>
                <a:close/>
              </a:path>
              <a:path w="342264" h="263525">
                <a:moveTo>
                  <a:pt x="7620" y="0"/>
                </a:moveTo>
                <a:lnTo>
                  <a:pt x="0" y="10159"/>
                </a:lnTo>
                <a:lnTo>
                  <a:pt x="277470" y="222184"/>
                </a:lnTo>
                <a:lnTo>
                  <a:pt x="285170" y="212114"/>
                </a:lnTo>
                <a:lnTo>
                  <a:pt x="76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>
              <a:latin typeface="Palatino"/>
            </a:endParaRPr>
          </a:p>
        </p:txBody>
      </p:sp>
      <p:sp>
        <p:nvSpPr>
          <p:cNvPr id="24" name="object 24">
            <a:extLst>
              <a:ext uri="{FF2B5EF4-FFF2-40B4-BE49-F238E27FC236}">
                <a16:creationId xmlns:a16="http://schemas.microsoft.com/office/drawing/2014/main" id="{9CD17A7F-D925-4C09-8C56-26A0CBCBB10B}"/>
              </a:ext>
            </a:extLst>
          </p:cNvPr>
          <p:cNvSpPr txBox="1"/>
          <p:nvPr/>
        </p:nvSpPr>
        <p:spPr>
          <a:xfrm>
            <a:off x="7076313" y="3604897"/>
            <a:ext cx="1117600" cy="337913"/>
          </a:xfrm>
          <a:prstGeom prst="rect">
            <a:avLst/>
          </a:prstGeom>
          <a:ln w="9144">
            <a:solidFill>
              <a:srgbClr val="000000"/>
            </a:solidFill>
          </a:ln>
        </p:spPr>
        <p:txBody>
          <a:bodyPr vert="horz" wrap="square" lIns="0" tIns="29845" rIns="0" bIns="0" rtlCol="0">
            <a:spAutoFit/>
          </a:bodyPr>
          <a:lstStyle/>
          <a:p>
            <a:pPr marL="365125">
              <a:spcBef>
                <a:spcPts val="235"/>
              </a:spcBef>
            </a:pPr>
            <a:r>
              <a:rPr lang="en-US" sz="2000" i="1" dirty="0">
                <a:latin typeface="Palatino"/>
                <a:cs typeface="Calibri"/>
              </a:rPr>
              <a:t>go</a:t>
            </a:r>
            <a:endParaRPr sz="2000" dirty="0">
              <a:latin typeface="Palatino"/>
              <a:cs typeface="Calibri"/>
            </a:endParaRPr>
          </a:p>
        </p:txBody>
      </p:sp>
      <p:sp>
        <p:nvSpPr>
          <p:cNvPr id="25" name="object 25">
            <a:extLst>
              <a:ext uri="{FF2B5EF4-FFF2-40B4-BE49-F238E27FC236}">
                <a16:creationId xmlns:a16="http://schemas.microsoft.com/office/drawing/2014/main" id="{0C327B30-9C36-4E4B-AB75-A1D376249AC7}"/>
              </a:ext>
            </a:extLst>
          </p:cNvPr>
          <p:cNvSpPr txBox="1"/>
          <p:nvPr/>
        </p:nvSpPr>
        <p:spPr>
          <a:xfrm>
            <a:off x="7076313" y="4132201"/>
            <a:ext cx="1117600" cy="337271"/>
          </a:xfrm>
          <a:prstGeom prst="rect">
            <a:avLst/>
          </a:prstGeom>
          <a:ln w="9144">
            <a:solidFill>
              <a:srgbClr val="000000"/>
            </a:solidFill>
          </a:ln>
        </p:spPr>
        <p:txBody>
          <a:bodyPr vert="horz" wrap="square" lIns="0" tIns="29209" rIns="0" bIns="0" rtlCol="0">
            <a:spAutoFit/>
          </a:bodyPr>
          <a:lstStyle/>
          <a:p>
            <a:pPr marL="1270" algn="ctr">
              <a:spcBef>
                <a:spcPts val="229"/>
              </a:spcBef>
            </a:pPr>
            <a:r>
              <a:rPr lang="en-US" sz="2000" i="1" spc="-5" dirty="0">
                <a:latin typeface="Palatino"/>
                <a:cs typeface="Calibri"/>
              </a:rPr>
              <a:t>learn</a:t>
            </a:r>
            <a:endParaRPr sz="2000" dirty="0">
              <a:latin typeface="Palatino"/>
              <a:cs typeface="Calibri"/>
            </a:endParaRPr>
          </a:p>
        </p:txBody>
      </p:sp>
      <p:sp>
        <p:nvSpPr>
          <p:cNvPr id="26" name="object 26">
            <a:extLst>
              <a:ext uri="{FF2B5EF4-FFF2-40B4-BE49-F238E27FC236}">
                <a16:creationId xmlns:a16="http://schemas.microsoft.com/office/drawing/2014/main" id="{42A1BDC5-1E00-43B1-B644-71ED3FC4A0D1}"/>
              </a:ext>
            </a:extLst>
          </p:cNvPr>
          <p:cNvSpPr/>
          <p:nvPr/>
        </p:nvSpPr>
        <p:spPr>
          <a:xfrm>
            <a:off x="7076313" y="5301109"/>
            <a:ext cx="1117600" cy="434340"/>
          </a:xfrm>
          <a:custGeom>
            <a:avLst/>
            <a:gdLst/>
            <a:ahLst/>
            <a:cxnLst/>
            <a:rect l="l" t="t" r="r" b="b"/>
            <a:pathLst>
              <a:path w="1117600" h="434339">
                <a:moveTo>
                  <a:pt x="0" y="434339"/>
                </a:moveTo>
                <a:lnTo>
                  <a:pt x="1117091" y="434339"/>
                </a:lnTo>
                <a:lnTo>
                  <a:pt x="1117091" y="0"/>
                </a:lnTo>
                <a:lnTo>
                  <a:pt x="0" y="0"/>
                </a:lnTo>
                <a:lnTo>
                  <a:pt x="0" y="434339"/>
                </a:lnTo>
                <a:close/>
              </a:path>
            </a:pathLst>
          </a:custGeom>
          <a:ln w="914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>
              <a:latin typeface="Palatino"/>
            </a:endParaRPr>
          </a:p>
        </p:txBody>
      </p:sp>
      <p:sp>
        <p:nvSpPr>
          <p:cNvPr id="27" name="object 27">
            <a:extLst>
              <a:ext uri="{FF2B5EF4-FFF2-40B4-BE49-F238E27FC236}">
                <a16:creationId xmlns:a16="http://schemas.microsoft.com/office/drawing/2014/main" id="{B6DD9D47-EFFB-4FD6-93C1-BAB0340280CC}"/>
              </a:ext>
            </a:extLst>
          </p:cNvPr>
          <p:cNvSpPr txBox="1"/>
          <p:nvPr/>
        </p:nvSpPr>
        <p:spPr>
          <a:xfrm>
            <a:off x="7395846" y="5317619"/>
            <a:ext cx="480695" cy="330835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spcBef>
                <a:spcPts val="105"/>
              </a:spcBef>
            </a:pPr>
            <a:r>
              <a:rPr sz="2000" i="1" dirty="0">
                <a:latin typeface="Palatino"/>
                <a:cs typeface="Calibri"/>
              </a:rPr>
              <a:t>w</a:t>
            </a:r>
            <a:r>
              <a:rPr sz="2000" i="1" spc="-10" dirty="0">
                <a:latin typeface="Palatino"/>
                <a:cs typeface="Calibri"/>
              </a:rPr>
              <a:t>i</a:t>
            </a:r>
            <a:r>
              <a:rPr sz="2000" i="1" dirty="0">
                <a:latin typeface="Palatino"/>
                <a:cs typeface="Calibri"/>
              </a:rPr>
              <a:t>th</a:t>
            </a:r>
            <a:endParaRPr sz="2000">
              <a:latin typeface="Palatino"/>
              <a:cs typeface="Calibri"/>
            </a:endParaRPr>
          </a:p>
        </p:txBody>
      </p:sp>
      <p:sp>
        <p:nvSpPr>
          <p:cNvPr id="28" name="object 28">
            <a:extLst>
              <a:ext uri="{FF2B5EF4-FFF2-40B4-BE49-F238E27FC236}">
                <a16:creationId xmlns:a16="http://schemas.microsoft.com/office/drawing/2014/main" id="{AEB3C3B5-AD2F-4EF5-97B3-92CBE4A99A87}"/>
              </a:ext>
            </a:extLst>
          </p:cNvPr>
          <p:cNvSpPr/>
          <p:nvPr/>
        </p:nvSpPr>
        <p:spPr>
          <a:xfrm>
            <a:off x="7076313" y="5826890"/>
            <a:ext cx="1117600" cy="436245"/>
          </a:xfrm>
          <a:custGeom>
            <a:avLst/>
            <a:gdLst/>
            <a:ahLst/>
            <a:cxnLst/>
            <a:rect l="l" t="t" r="r" b="b"/>
            <a:pathLst>
              <a:path w="1117600" h="436245">
                <a:moveTo>
                  <a:pt x="0" y="435863"/>
                </a:moveTo>
                <a:lnTo>
                  <a:pt x="1117091" y="435863"/>
                </a:lnTo>
                <a:lnTo>
                  <a:pt x="1117091" y="0"/>
                </a:lnTo>
                <a:lnTo>
                  <a:pt x="0" y="0"/>
                </a:lnTo>
                <a:lnTo>
                  <a:pt x="0" y="435863"/>
                </a:lnTo>
                <a:close/>
              </a:path>
            </a:pathLst>
          </a:custGeom>
          <a:ln w="914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>
              <a:latin typeface="Palatino"/>
            </a:endParaRPr>
          </a:p>
        </p:txBody>
      </p:sp>
      <p:sp>
        <p:nvSpPr>
          <p:cNvPr id="29" name="object 29">
            <a:extLst>
              <a:ext uri="{FF2B5EF4-FFF2-40B4-BE49-F238E27FC236}">
                <a16:creationId xmlns:a16="http://schemas.microsoft.com/office/drawing/2014/main" id="{0FF1E1CB-7ED3-41D5-A827-41A2CA412EE4}"/>
              </a:ext>
            </a:extLst>
          </p:cNvPr>
          <p:cNvSpPr txBox="1"/>
          <p:nvPr/>
        </p:nvSpPr>
        <p:spPr>
          <a:xfrm>
            <a:off x="7491857" y="5843729"/>
            <a:ext cx="288290" cy="33147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spcBef>
                <a:spcPts val="105"/>
              </a:spcBef>
            </a:pPr>
            <a:r>
              <a:rPr sz="2000" i="1" dirty="0">
                <a:latin typeface="Palatino"/>
                <a:cs typeface="Calibri"/>
              </a:rPr>
              <a:t>on</a:t>
            </a:r>
            <a:endParaRPr sz="2000">
              <a:latin typeface="Palatino"/>
              <a:cs typeface="Calibri"/>
            </a:endParaRPr>
          </a:p>
        </p:txBody>
      </p:sp>
      <p:sp>
        <p:nvSpPr>
          <p:cNvPr id="30" name="object 30">
            <a:extLst>
              <a:ext uri="{FF2B5EF4-FFF2-40B4-BE49-F238E27FC236}">
                <a16:creationId xmlns:a16="http://schemas.microsoft.com/office/drawing/2014/main" id="{C097D12A-8863-4202-AF9B-CC7218237833}"/>
              </a:ext>
            </a:extLst>
          </p:cNvPr>
          <p:cNvSpPr/>
          <p:nvPr/>
        </p:nvSpPr>
        <p:spPr>
          <a:xfrm>
            <a:off x="6661785" y="5075810"/>
            <a:ext cx="415925" cy="443230"/>
          </a:xfrm>
          <a:custGeom>
            <a:avLst/>
            <a:gdLst/>
            <a:ahLst/>
            <a:cxnLst/>
            <a:rect l="l" t="t" r="r" b="b"/>
            <a:pathLst>
              <a:path w="415925" h="443229">
                <a:moveTo>
                  <a:pt x="358853" y="391421"/>
                </a:moveTo>
                <a:lnTo>
                  <a:pt x="335661" y="413130"/>
                </a:lnTo>
                <a:lnTo>
                  <a:pt x="415544" y="442721"/>
                </a:lnTo>
                <a:lnTo>
                  <a:pt x="403057" y="400684"/>
                </a:lnTo>
                <a:lnTo>
                  <a:pt x="367538" y="400684"/>
                </a:lnTo>
                <a:lnTo>
                  <a:pt x="358853" y="391421"/>
                </a:lnTo>
                <a:close/>
              </a:path>
              <a:path w="415925" h="443229">
                <a:moveTo>
                  <a:pt x="368101" y="382764"/>
                </a:moveTo>
                <a:lnTo>
                  <a:pt x="358853" y="391421"/>
                </a:lnTo>
                <a:lnTo>
                  <a:pt x="367538" y="400684"/>
                </a:lnTo>
                <a:lnTo>
                  <a:pt x="376809" y="392048"/>
                </a:lnTo>
                <a:lnTo>
                  <a:pt x="368101" y="382764"/>
                </a:lnTo>
                <a:close/>
              </a:path>
              <a:path w="415925" h="443229">
                <a:moveTo>
                  <a:pt x="391287" y="361060"/>
                </a:moveTo>
                <a:lnTo>
                  <a:pt x="368101" y="382764"/>
                </a:lnTo>
                <a:lnTo>
                  <a:pt x="376809" y="392048"/>
                </a:lnTo>
                <a:lnTo>
                  <a:pt x="367538" y="400684"/>
                </a:lnTo>
                <a:lnTo>
                  <a:pt x="403057" y="400684"/>
                </a:lnTo>
                <a:lnTo>
                  <a:pt x="391287" y="361060"/>
                </a:lnTo>
                <a:close/>
              </a:path>
              <a:path w="415925" h="443229">
                <a:moveTo>
                  <a:pt x="9144" y="0"/>
                </a:moveTo>
                <a:lnTo>
                  <a:pt x="0" y="8636"/>
                </a:lnTo>
                <a:lnTo>
                  <a:pt x="358853" y="391421"/>
                </a:lnTo>
                <a:lnTo>
                  <a:pt x="368101" y="382764"/>
                </a:lnTo>
                <a:lnTo>
                  <a:pt x="914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>
              <a:latin typeface="Palatino"/>
            </a:endParaRPr>
          </a:p>
        </p:txBody>
      </p:sp>
      <p:sp>
        <p:nvSpPr>
          <p:cNvPr id="31" name="object 31">
            <a:extLst>
              <a:ext uri="{FF2B5EF4-FFF2-40B4-BE49-F238E27FC236}">
                <a16:creationId xmlns:a16="http://schemas.microsoft.com/office/drawing/2014/main" id="{29ED94E2-59EF-4AD7-8C31-89EA37B1217A}"/>
              </a:ext>
            </a:extLst>
          </p:cNvPr>
          <p:cNvSpPr/>
          <p:nvPr/>
        </p:nvSpPr>
        <p:spPr>
          <a:xfrm>
            <a:off x="6660515" y="5077589"/>
            <a:ext cx="422275" cy="967740"/>
          </a:xfrm>
          <a:custGeom>
            <a:avLst/>
            <a:gdLst/>
            <a:ahLst/>
            <a:cxnLst/>
            <a:rect l="l" t="t" r="r" b="b"/>
            <a:pathLst>
              <a:path w="422275" h="967739">
                <a:moveTo>
                  <a:pt x="381110" y="899812"/>
                </a:moveTo>
                <a:lnTo>
                  <a:pt x="351916" y="912241"/>
                </a:lnTo>
                <a:lnTo>
                  <a:pt x="416813" y="967358"/>
                </a:lnTo>
                <a:lnTo>
                  <a:pt x="420238" y="911479"/>
                </a:lnTo>
                <a:lnTo>
                  <a:pt x="386079" y="911479"/>
                </a:lnTo>
                <a:lnTo>
                  <a:pt x="381110" y="899812"/>
                </a:lnTo>
                <a:close/>
              </a:path>
              <a:path w="422275" h="967739">
                <a:moveTo>
                  <a:pt x="392787" y="894841"/>
                </a:moveTo>
                <a:lnTo>
                  <a:pt x="381110" y="899812"/>
                </a:lnTo>
                <a:lnTo>
                  <a:pt x="386079" y="911479"/>
                </a:lnTo>
                <a:lnTo>
                  <a:pt x="397763" y="906526"/>
                </a:lnTo>
                <a:lnTo>
                  <a:pt x="392787" y="894841"/>
                </a:lnTo>
                <a:close/>
              </a:path>
              <a:path w="422275" h="967739">
                <a:moveTo>
                  <a:pt x="422020" y="882395"/>
                </a:moveTo>
                <a:lnTo>
                  <a:pt x="392787" y="894841"/>
                </a:lnTo>
                <a:lnTo>
                  <a:pt x="397763" y="906526"/>
                </a:lnTo>
                <a:lnTo>
                  <a:pt x="386079" y="911479"/>
                </a:lnTo>
                <a:lnTo>
                  <a:pt x="420238" y="911479"/>
                </a:lnTo>
                <a:lnTo>
                  <a:pt x="422020" y="882395"/>
                </a:lnTo>
                <a:close/>
              </a:path>
              <a:path w="422275" h="967739">
                <a:moveTo>
                  <a:pt x="11683" y="0"/>
                </a:moveTo>
                <a:lnTo>
                  <a:pt x="0" y="5079"/>
                </a:lnTo>
                <a:lnTo>
                  <a:pt x="381110" y="899812"/>
                </a:lnTo>
                <a:lnTo>
                  <a:pt x="392787" y="894841"/>
                </a:lnTo>
                <a:lnTo>
                  <a:pt x="1168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>
              <a:latin typeface="Palatino"/>
            </a:endParaRPr>
          </a:p>
        </p:txBody>
      </p:sp>
      <p:sp>
        <p:nvSpPr>
          <p:cNvPr id="32" name="object 32">
            <a:extLst>
              <a:ext uri="{FF2B5EF4-FFF2-40B4-BE49-F238E27FC236}">
                <a16:creationId xmlns:a16="http://schemas.microsoft.com/office/drawing/2014/main" id="{C40B2727-1191-435F-B0C6-34F5A93B5A76}"/>
              </a:ext>
            </a:extLst>
          </p:cNvPr>
          <p:cNvSpPr/>
          <p:nvPr/>
        </p:nvSpPr>
        <p:spPr>
          <a:xfrm>
            <a:off x="6663563" y="4349753"/>
            <a:ext cx="414020" cy="210185"/>
          </a:xfrm>
          <a:custGeom>
            <a:avLst/>
            <a:gdLst/>
            <a:ahLst/>
            <a:cxnLst/>
            <a:rect l="l" t="t" r="r" b="b"/>
            <a:pathLst>
              <a:path w="414020" h="210185">
                <a:moveTo>
                  <a:pt x="342751" y="28469"/>
                </a:moveTo>
                <a:lnTo>
                  <a:pt x="0" y="198247"/>
                </a:lnTo>
                <a:lnTo>
                  <a:pt x="5587" y="209676"/>
                </a:lnTo>
                <a:lnTo>
                  <a:pt x="348414" y="39922"/>
                </a:lnTo>
                <a:lnTo>
                  <a:pt x="342751" y="28469"/>
                </a:lnTo>
                <a:close/>
              </a:path>
              <a:path w="414020" h="210185">
                <a:moveTo>
                  <a:pt x="396791" y="22860"/>
                </a:moveTo>
                <a:lnTo>
                  <a:pt x="354075" y="22860"/>
                </a:lnTo>
                <a:lnTo>
                  <a:pt x="359790" y="34289"/>
                </a:lnTo>
                <a:lnTo>
                  <a:pt x="348414" y="39922"/>
                </a:lnTo>
                <a:lnTo>
                  <a:pt x="362457" y="68325"/>
                </a:lnTo>
                <a:lnTo>
                  <a:pt x="396791" y="22860"/>
                </a:lnTo>
                <a:close/>
              </a:path>
              <a:path w="414020" h="210185">
                <a:moveTo>
                  <a:pt x="354075" y="22860"/>
                </a:moveTo>
                <a:lnTo>
                  <a:pt x="342751" y="28469"/>
                </a:lnTo>
                <a:lnTo>
                  <a:pt x="348414" y="39922"/>
                </a:lnTo>
                <a:lnTo>
                  <a:pt x="359790" y="34289"/>
                </a:lnTo>
                <a:lnTo>
                  <a:pt x="354075" y="22860"/>
                </a:lnTo>
                <a:close/>
              </a:path>
              <a:path w="414020" h="210185">
                <a:moveTo>
                  <a:pt x="328675" y="0"/>
                </a:moveTo>
                <a:lnTo>
                  <a:pt x="342751" y="28469"/>
                </a:lnTo>
                <a:lnTo>
                  <a:pt x="354075" y="22860"/>
                </a:lnTo>
                <a:lnTo>
                  <a:pt x="396791" y="22860"/>
                </a:lnTo>
                <a:lnTo>
                  <a:pt x="413765" y="381"/>
                </a:lnTo>
                <a:lnTo>
                  <a:pt x="32867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>
              <a:latin typeface="Palatino"/>
            </a:endParaRPr>
          </a:p>
        </p:txBody>
      </p:sp>
      <p:sp>
        <p:nvSpPr>
          <p:cNvPr id="33" name="object 33">
            <a:extLst>
              <a:ext uri="{FF2B5EF4-FFF2-40B4-BE49-F238E27FC236}">
                <a16:creationId xmlns:a16="http://schemas.microsoft.com/office/drawing/2014/main" id="{5EAF7436-C735-41CF-81B6-2770660061F8}"/>
              </a:ext>
            </a:extLst>
          </p:cNvPr>
          <p:cNvSpPr/>
          <p:nvPr/>
        </p:nvSpPr>
        <p:spPr>
          <a:xfrm>
            <a:off x="6660770" y="3822829"/>
            <a:ext cx="416559" cy="733425"/>
          </a:xfrm>
          <a:custGeom>
            <a:avLst/>
            <a:gdLst/>
            <a:ahLst/>
            <a:cxnLst/>
            <a:rect l="l" t="t" r="r" b="b"/>
            <a:pathLst>
              <a:path w="416560" h="733425">
                <a:moveTo>
                  <a:pt x="373731" y="63299"/>
                </a:moveTo>
                <a:lnTo>
                  <a:pt x="0" y="726948"/>
                </a:lnTo>
                <a:lnTo>
                  <a:pt x="11175" y="733298"/>
                </a:lnTo>
                <a:lnTo>
                  <a:pt x="384788" y="69514"/>
                </a:lnTo>
                <a:lnTo>
                  <a:pt x="373731" y="63299"/>
                </a:lnTo>
                <a:close/>
              </a:path>
              <a:path w="416560" h="733425">
                <a:moveTo>
                  <a:pt x="414067" y="52197"/>
                </a:moveTo>
                <a:lnTo>
                  <a:pt x="379984" y="52197"/>
                </a:lnTo>
                <a:lnTo>
                  <a:pt x="391033" y="58420"/>
                </a:lnTo>
                <a:lnTo>
                  <a:pt x="384788" y="69514"/>
                </a:lnTo>
                <a:lnTo>
                  <a:pt x="412496" y="85089"/>
                </a:lnTo>
                <a:lnTo>
                  <a:pt x="414067" y="52197"/>
                </a:lnTo>
                <a:close/>
              </a:path>
              <a:path w="416560" h="733425">
                <a:moveTo>
                  <a:pt x="379984" y="52197"/>
                </a:moveTo>
                <a:lnTo>
                  <a:pt x="373731" y="63299"/>
                </a:lnTo>
                <a:lnTo>
                  <a:pt x="384788" y="69514"/>
                </a:lnTo>
                <a:lnTo>
                  <a:pt x="391033" y="58420"/>
                </a:lnTo>
                <a:lnTo>
                  <a:pt x="379984" y="52197"/>
                </a:lnTo>
                <a:close/>
              </a:path>
              <a:path w="416560" h="733425">
                <a:moveTo>
                  <a:pt x="416560" y="0"/>
                </a:moveTo>
                <a:lnTo>
                  <a:pt x="346075" y="47751"/>
                </a:lnTo>
                <a:lnTo>
                  <a:pt x="373731" y="63299"/>
                </a:lnTo>
                <a:lnTo>
                  <a:pt x="379984" y="52197"/>
                </a:lnTo>
                <a:lnTo>
                  <a:pt x="414067" y="52197"/>
                </a:lnTo>
                <a:lnTo>
                  <a:pt x="4165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>
              <a:latin typeface="Palatino"/>
            </a:endParaRPr>
          </a:p>
        </p:txBody>
      </p:sp>
      <p:sp>
        <p:nvSpPr>
          <p:cNvPr id="34" name="object 34">
            <a:extLst>
              <a:ext uri="{FF2B5EF4-FFF2-40B4-BE49-F238E27FC236}">
                <a16:creationId xmlns:a16="http://schemas.microsoft.com/office/drawing/2014/main" id="{310140B7-5004-42D7-A09E-BA564F599DD8}"/>
              </a:ext>
            </a:extLst>
          </p:cNvPr>
          <p:cNvSpPr txBox="1"/>
          <p:nvPr/>
        </p:nvSpPr>
        <p:spPr>
          <a:xfrm>
            <a:off x="8630793" y="3598800"/>
            <a:ext cx="1117600" cy="338554"/>
          </a:xfrm>
          <a:prstGeom prst="rect">
            <a:avLst/>
          </a:prstGeom>
          <a:ln w="9144">
            <a:solidFill>
              <a:srgbClr val="000000"/>
            </a:solidFill>
          </a:ln>
        </p:spPr>
        <p:txBody>
          <a:bodyPr vert="horz" wrap="square" lIns="0" tIns="30480" rIns="0" bIns="0" rtlCol="0">
            <a:spAutoFit/>
          </a:bodyPr>
          <a:lstStyle/>
          <a:p>
            <a:pPr algn="ctr">
              <a:spcBef>
                <a:spcPts val="240"/>
              </a:spcBef>
            </a:pPr>
            <a:r>
              <a:rPr lang="en-US" sz="2000" i="1" spc="-5" dirty="0">
                <a:latin typeface="Palatino"/>
                <a:cs typeface="Calibri"/>
              </a:rPr>
              <a:t>to</a:t>
            </a:r>
            <a:endParaRPr sz="2000" dirty="0">
              <a:latin typeface="Palatino"/>
              <a:cs typeface="Calibri"/>
            </a:endParaRPr>
          </a:p>
        </p:txBody>
      </p:sp>
      <p:sp>
        <p:nvSpPr>
          <p:cNvPr id="35" name="object 35">
            <a:extLst>
              <a:ext uri="{FF2B5EF4-FFF2-40B4-BE49-F238E27FC236}">
                <a16:creationId xmlns:a16="http://schemas.microsoft.com/office/drawing/2014/main" id="{D086BD78-E673-40BD-B993-5ACF967C874B}"/>
              </a:ext>
            </a:extLst>
          </p:cNvPr>
          <p:cNvSpPr txBox="1"/>
          <p:nvPr/>
        </p:nvSpPr>
        <p:spPr>
          <a:xfrm>
            <a:off x="8630793" y="4126105"/>
            <a:ext cx="1117600" cy="337912"/>
          </a:xfrm>
          <a:prstGeom prst="rect">
            <a:avLst/>
          </a:prstGeom>
          <a:ln w="9144">
            <a:solidFill>
              <a:srgbClr val="000000"/>
            </a:solidFill>
          </a:ln>
        </p:spPr>
        <p:txBody>
          <a:bodyPr vert="horz" wrap="square" lIns="0" tIns="29844" rIns="0" bIns="0" rtlCol="0">
            <a:spAutoFit/>
          </a:bodyPr>
          <a:lstStyle/>
          <a:p>
            <a:pPr marL="331470">
              <a:spcBef>
                <a:spcPts val="234"/>
              </a:spcBef>
            </a:pPr>
            <a:r>
              <a:rPr lang="en-US" sz="2000" i="1" spc="-5" dirty="0">
                <a:solidFill>
                  <a:srgbClr val="00B050"/>
                </a:solidFill>
                <a:latin typeface="Palatino"/>
                <a:cs typeface="Calibri"/>
              </a:rPr>
              <a:t>NLP</a:t>
            </a:r>
            <a:endParaRPr sz="2000" dirty="0">
              <a:solidFill>
                <a:srgbClr val="00B050"/>
              </a:solidFill>
              <a:latin typeface="Palatino"/>
              <a:cs typeface="Calibri"/>
            </a:endParaRPr>
          </a:p>
        </p:txBody>
      </p:sp>
      <p:sp>
        <p:nvSpPr>
          <p:cNvPr id="36" name="object 36">
            <a:extLst>
              <a:ext uri="{FF2B5EF4-FFF2-40B4-BE49-F238E27FC236}">
                <a16:creationId xmlns:a16="http://schemas.microsoft.com/office/drawing/2014/main" id="{46768697-62EC-4899-985D-635F1D120D12}"/>
              </a:ext>
            </a:extLst>
          </p:cNvPr>
          <p:cNvSpPr/>
          <p:nvPr/>
        </p:nvSpPr>
        <p:spPr>
          <a:xfrm>
            <a:off x="8630793" y="5301109"/>
            <a:ext cx="1117600" cy="434340"/>
          </a:xfrm>
          <a:custGeom>
            <a:avLst/>
            <a:gdLst/>
            <a:ahLst/>
            <a:cxnLst/>
            <a:rect l="l" t="t" r="r" b="b"/>
            <a:pathLst>
              <a:path w="1117600" h="434339">
                <a:moveTo>
                  <a:pt x="0" y="434339"/>
                </a:moveTo>
                <a:lnTo>
                  <a:pt x="1117092" y="434339"/>
                </a:lnTo>
                <a:lnTo>
                  <a:pt x="1117092" y="0"/>
                </a:lnTo>
                <a:lnTo>
                  <a:pt x="0" y="0"/>
                </a:lnTo>
                <a:lnTo>
                  <a:pt x="0" y="434339"/>
                </a:lnTo>
                <a:close/>
              </a:path>
            </a:pathLst>
          </a:custGeom>
          <a:ln w="914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>
              <a:latin typeface="Palatino"/>
            </a:endParaRPr>
          </a:p>
        </p:txBody>
      </p:sp>
      <p:sp>
        <p:nvSpPr>
          <p:cNvPr id="37" name="object 37">
            <a:extLst>
              <a:ext uri="{FF2B5EF4-FFF2-40B4-BE49-F238E27FC236}">
                <a16:creationId xmlns:a16="http://schemas.microsoft.com/office/drawing/2014/main" id="{31F3CD3E-F3DB-409E-AEE2-9DD20472D941}"/>
              </a:ext>
            </a:extLst>
          </p:cNvPr>
          <p:cNvSpPr txBox="1"/>
          <p:nvPr/>
        </p:nvSpPr>
        <p:spPr>
          <a:xfrm>
            <a:off x="9111615" y="5317619"/>
            <a:ext cx="156845" cy="330835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spcBef>
                <a:spcPts val="105"/>
              </a:spcBef>
            </a:pPr>
            <a:r>
              <a:rPr sz="2000" i="1" dirty="0">
                <a:latin typeface="Palatino"/>
                <a:cs typeface="Calibri"/>
              </a:rPr>
              <a:t>a</a:t>
            </a:r>
            <a:endParaRPr sz="2000" dirty="0">
              <a:latin typeface="Palatino"/>
              <a:cs typeface="Calibri"/>
            </a:endParaRPr>
          </a:p>
        </p:txBody>
      </p:sp>
      <p:sp>
        <p:nvSpPr>
          <p:cNvPr id="38" name="object 38">
            <a:extLst>
              <a:ext uri="{FF2B5EF4-FFF2-40B4-BE49-F238E27FC236}">
                <a16:creationId xmlns:a16="http://schemas.microsoft.com/office/drawing/2014/main" id="{49BE3886-4D5E-4EAC-B8B6-BF909663B951}"/>
              </a:ext>
            </a:extLst>
          </p:cNvPr>
          <p:cNvSpPr/>
          <p:nvPr/>
        </p:nvSpPr>
        <p:spPr>
          <a:xfrm>
            <a:off x="8630793" y="5826890"/>
            <a:ext cx="1117600" cy="436245"/>
          </a:xfrm>
          <a:custGeom>
            <a:avLst/>
            <a:gdLst/>
            <a:ahLst/>
            <a:cxnLst/>
            <a:rect l="l" t="t" r="r" b="b"/>
            <a:pathLst>
              <a:path w="1117600" h="436245">
                <a:moveTo>
                  <a:pt x="0" y="435863"/>
                </a:moveTo>
                <a:lnTo>
                  <a:pt x="1117092" y="435863"/>
                </a:lnTo>
                <a:lnTo>
                  <a:pt x="1117092" y="0"/>
                </a:lnTo>
                <a:lnTo>
                  <a:pt x="0" y="0"/>
                </a:lnTo>
                <a:lnTo>
                  <a:pt x="0" y="435863"/>
                </a:lnTo>
                <a:close/>
              </a:path>
            </a:pathLst>
          </a:custGeom>
          <a:ln w="914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>
              <a:latin typeface="Palatino"/>
            </a:endParaRPr>
          </a:p>
        </p:txBody>
      </p:sp>
      <p:sp>
        <p:nvSpPr>
          <p:cNvPr id="39" name="object 39">
            <a:extLst>
              <a:ext uri="{FF2B5EF4-FFF2-40B4-BE49-F238E27FC236}">
                <a16:creationId xmlns:a16="http://schemas.microsoft.com/office/drawing/2014/main" id="{F861B330-9479-4D1D-BB7A-237F06E96B7B}"/>
              </a:ext>
            </a:extLst>
          </p:cNvPr>
          <p:cNvSpPr txBox="1"/>
          <p:nvPr/>
        </p:nvSpPr>
        <p:spPr>
          <a:xfrm>
            <a:off x="8985123" y="5843729"/>
            <a:ext cx="408940" cy="33147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spcBef>
                <a:spcPts val="105"/>
              </a:spcBef>
            </a:pPr>
            <a:r>
              <a:rPr lang="en-US" sz="2000" i="1" spc="-5" dirty="0">
                <a:latin typeface="Palatino"/>
                <a:cs typeface="Calibri"/>
              </a:rPr>
              <a:t>me</a:t>
            </a:r>
            <a:endParaRPr sz="2000" dirty="0">
              <a:latin typeface="Palatino"/>
              <a:cs typeface="Calibri"/>
            </a:endParaRPr>
          </a:p>
        </p:txBody>
      </p:sp>
      <p:sp>
        <p:nvSpPr>
          <p:cNvPr id="40" name="object 40">
            <a:extLst>
              <a:ext uri="{FF2B5EF4-FFF2-40B4-BE49-F238E27FC236}">
                <a16:creationId xmlns:a16="http://schemas.microsoft.com/office/drawing/2014/main" id="{AE6B3D8A-17C7-4341-9467-4FEB7280C805}"/>
              </a:ext>
            </a:extLst>
          </p:cNvPr>
          <p:cNvSpPr/>
          <p:nvPr/>
        </p:nvSpPr>
        <p:spPr>
          <a:xfrm>
            <a:off x="8188453" y="3816733"/>
            <a:ext cx="441959" cy="537210"/>
          </a:xfrm>
          <a:custGeom>
            <a:avLst/>
            <a:gdLst/>
            <a:ahLst/>
            <a:cxnLst/>
            <a:rect l="l" t="t" r="r" b="b"/>
            <a:pathLst>
              <a:path w="441960" h="537210">
                <a:moveTo>
                  <a:pt x="388553" y="54921"/>
                </a:moveTo>
                <a:lnTo>
                  <a:pt x="0" y="528701"/>
                </a:lnTo>
                <a:lnTo>
                  <a:pt x="9905" y="536701"/>
                </a:lnTo>
                <a:lnTo>
                  <a:pt x="398330" y="62928"/>
                </a:lnTo>
                <a:lnTo>
                  <a:pt x="388553" y="54921"/>
                </a:lnTo>
                <a:close/>
              </a:path>
              <a:path w="441960" h="537210">
                <a:moveTo>
                  <a:pt x="431561" y="45084"/>
                </a:moveTo>
                <a:lnTo>
                  <a:pt x="396620" y="45084"/>
                </a:lnTo>
                <a:lnTo>
                  <a:pt x="406400" y="53085"/>
                </a:lnTo>
                <a:lnTo>
                  <a:pt x="398330" y="62928"/>
                </a:lnTo>
                <a:lnTo>
                  <a:pt x="422910" y="83057"/>
                </a:lnTo>
                <a:lnTo>
                  <a:pt x="431561" y="45084"/>
                </a:lnTo>
                <a:close/>
              </a:path>
              <a:path w="441960" h="537210">
                <a:moveTo>
                  <a:pt x="396620" y="45084"/>
                </a:moveTo>
                <a:lnTo>
                  <a:pt x="388553" y="54921"/>
                </a:lnTo>
                <a:lnTo>
                  <a:pt x="398330" y="62928"/>
                </a:lnTo>
                <a:lnTo>
                  <a:pt x="406400" y="53085"/>
                </a:lnTo>
                <a:lnTo>
                  <a:pt x="396620" y="45084"/>
                </a:lnTo>
                <a:close/>
              </a:path>
              <a:path w="441960" h="537210">
                <a:moveTo>
                  <a:pt x="441832" y="0"/>
                </a:moveTo>
                <a:lnTo>
                  <a:pt x="363981" y="34797"/>
                </a:lnTo>
                <a:lnTo>
                  <a:pt x="388553" y="54921"/>
                </a:lnTo>
                <a:lnTo>
                  <a:pt x="396620" y="45084"/>
                </a:lnTo>
                <a:lnTo>
                  <a:pt x="431561" y="45084"/>
                </a:lnTo>
                <a:lnTo>
                  <a:pt x="44183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>
              <a:latin typeface="Palatino"/>
            </a:endParaRPr>
          </a:p>
        </p:txBody>
      </p:sp>
      <p:sp>
        <p:nvSpPr>
          <p:cNvPr id="41" name="object 41">
            <a:extLst>
              <a:ext uri="{FF2B5EF4-FFF2-40B4-BE49-F238E27FC236}">
                <a16:creationId xmlns:a16="http://schemas.microsoft.com/office/drawing/2014/main" id="{3B3E93D2-50BD-4E14-B1A2-667112226745}"/>
              </a:ext>
            </a:extLst>
          </p:cNvPr>
          <p:cNvSpPr/>
          <p:nvPr/>
        </p:nvSpPr>
        <p:spPr>
          <a:xfrm>
            <a:off x="8193278" y="4306953"/>
            <a:ext cx="437515" cy="76200"/>
          </a:xfrm>
          <a:custGeom>
            <a:avLst/>
            <a:gdLst/>
            <a:ahLst/>
            <a:cxnLst/>
            <a:rect l="l" t="t" r="r" b="b"/>
            <a:pathLst>
              <a:path w="437514" h="76200">
                <a:moveTo>
                  <a:pt x="425692" y="31623"/>
                </a:moveTo>
                <a:lnTo>
                  <a:pt x="373379" y="31623"/>
                </a:lnTo>
                <a:lnTo>
                  <a:pt x="373506" y="44323"/>
                </a:lnTo>
                <a:lnTo>
                  <a:pt x="360839" y="44499"/>
                </a:lnTo>
                <a:lnTo>
                  <a:pt x="361314" y="76200"/>
                </a:lnTo>
                <a:lnTo>
                  <a:pt x="437006" y="37084"/>
                </a:lnTo>
                <a:lnTo>
                  <a:pt x="425692" y="31623"/>
                </a:lnTo>
                <a:close/>
              </a:path>
              <a:path w="437514" h="76200">
                <a:moveTo>
                  <a:pt x="360649" y="31800"/>
                </a:moveTo>
                <a:lnTo>
                  <a:pt x="0" y="36830"/>
                </a:lnTo>
                <a:lnTo>
                  <a:pt x="253" y="49530"/>
                </a:lnTo>
                <a:lnTo>
                  <a:pt x="360839" y="44499"/>
                </a:lnTo>
                <a:lnTo>
                  <a:pt x="360649" y="31800"/>
                </a:lnTo>
                <a:close/>
              </a:path>
              <a:path w="437514" h="76200">
                <a:moveTo>
                  <a:pt x="373379" y="31623"/>
                </a:moveTo>
                <a:lnTo>
                  <a:pt x="360649" y="31800"/>
                </a:lnTo>
                <a:lnTo>
                  <a:pt x="360839" y="44499"/>
                </a:lnTo>
                <a:lnTo>
                  <a:pt x="373506" y="44323"/>
                </a:lnTo>
                <a:lnTo>
                  <a:pt x="373379" y="31623"/>
                </a:lnTo>
                <a:close/>
              </a:path>
              <a:path w="437514" h="76200">
                <a:moveTo>
                  <a:pt x="360172" y="0"/>
                </a:moveTo>
                <a:lnTo>
                  <a:pt x="360649" y="31800"/>
                </a:lnTo>
                <a:lnTo>
                  <a:pt x="373379" y="31623"/>
                </a:lnTo>
                <a:lnTo>
                  <a:pt x="425692" y="31623"/>
                </a:lnTo>
                <a:lnTo>
                  <a:pt x="36017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>
              <a:latin typeface="Palatino"/>
            </a:endParaRPr>
          </a:p>
        </p:txBody>
      </p:sp>
      <p:sp>
        <p:nvSpPr>
          <p:cNvPr id="42" name="object 42">
            <a:extLst>
              <a:ext uri="{FF2B5EF4-FFF2-40B4-BE49-F238E27FC236}">
                <a16:creationId xmlns:a16="http://schemas.microsoft.com/office/drawing/2014/main" id="{C0AFF129-9DFA-4AA3-8704-2E547CB8A8C0}"/>
              </a:ext>
            </a:extLst>
          </p:cNvPr>
          <p:cNvSpPr/>
          <p:nvPr/>
        </p:nvSpPr>
        <p:spPr>
          <a:xfrm>
            <a:off x="8193404" y="5480941"/>
            <a:ext cx="436880" cy="76200"/>
          </a:xfrm>
          <a:custGeom>
            <a:avLst/>
            <a:gdLst/>
            <a:ahLst/>
            <a:cxnLst/>
            <a:rect l="l" t="t" r="r" b="b"/>
            <a:pathLst>
              <a:path w="436879" h="76200">
                <a:moveTo>
                  <a:pt x="360679" y="0"/>
                </a:moveTo>
                <a:lnTo>
                  <a:pt x="360679" y="76200"/>
                </a:lnTo>
                <a:lnTo>
                  <a:pt x="424179" y="44450"/>
                </a:lnTo>
                <a:lnTo>
                  <a:pt x="373379" y="44450"/>
                </a:lnTo>
                <a:lnTo>
                  <a:pt x="373379" y="31750"/>
                </a:lnTo>
                <a:lnTo>
                  <a:pt x="424179" y="31750"/>
                </a:lnTo>
                <a:lnTo>
                  <a:pt x="360679" y="0"/>
                </a:lnTo>
                <a:close/>
              </a:path>
              <a:path w="436879" h="76200">
                <a:moveTo>
                  <a:pt x="360679" y="31750"/>
                </a:moveTo>
                <a:lnTo>
                  <a:pt x="0" y="31750"/>
                </a:lnTo>
                <a:lnTo>
                  <a:pt x="0" y="44450"/>
                </a:lnTo>
                <a:lnTo>
                  <a:pt x="360679" y="44450"/>
                </a:lnTo>
                <a:lnTo>
                  <a:pt x="360679" y="31750"/>
                </a:lnTo>
                <a:close/>
              </a:path>
              <a:path w="436879" h="76200">
                <a:moveTo>
                  <a:pt x="424179" y="31750"/>
                </a:moveTo>
                <a:lnTo>
                  <a:pt x="373379" y="31750"/>
                </a:lnTo>
                <a:lnTo>
                  <a:pt x="373379" y="44450"/>
                </a:lnTo>
                <a:lnTo>
                  <a:pt x="424179" y="44450"/>
                </a:lnTo>
                <a:lnTo>
                  <a:pt x="436879" y="38100"/>
                </a:lnTo>
                <a:lnTo>
                  <a:pt x="424179" y="3175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>
              <a:latin typeface="Palatino"/>
            </a:endParaRPr>
          </a:p>
        </p:txBody>
      </p:sp>
      <p:sp>
        <p:nvSpPr>
          <p:cNvPr id="43" name="object 43">
            <a:extLst>
              <a:ext uri="{FF2B5EF4-FFF2-40B4-BE49-F238E27FC236}">
                <a16:creationId xmlns:a16="http://schemas.microsoft.com/office/drawing/2014/main" id="{71368248-A253-4CB7-A6AB-D83B4FB3B155}"/>
              </a:ext>
            </a:extLst>
          </p:cNvPr>
          <p:cNvSpPr/>
          <p:nvPr/>
        </p:nvSpPr>
        <p:spPr>
          <a:xfrm>
            <a:off x="8188579" y="5514977"/>
            <a:ext cx="441959" cy="530860"/>
          </a:xfrm>
          <a:custGeom>
            <a:avLst/>
            <a:gdLst/>
            <a:ahLst/>
            <a:cxnLst/>
            <a:rect l="l" t="t" r="r" b="b"/>
            <a:pathLst>
              <a:path w="441960" h="530860">
                <a:moveTo>
                  <a:pt x="388151" y="476024"/>
                </a:moveTo>
                <a:lnTo>
                  <a:pt x="363727" y="496316"/>
                </a:lnTo>
                <a:lnTo>
                  <a:pt x="441705" y="530606"/>
                </a:lnTo>
                <a:lnTo>
                  <a:pt x="431201" y="485775"/>
                </a:lnTo>
                <a:lnTo>
                  <a:pt x="396239" y="485775"/>
                </a:lnTo>
                <a:lnTo>
                  <a:pt x="388151" y="476024"/>
                </a:lnTo>
                <a:close/>
              </a:path>
              <a:path w="441960" h="530860">
                <a:moveTo>
                  <a:pt x="397930" y="467900"/>
                </a:moveTo>
                <a:lnTo>
                  <a:pt x="388151" y="476024"/>
                </a:lnTo>
                <a:lnTo>
                  <a:pt x="396239" y="485775"/>
                </a:lnTo>
                <a:lnTo>
                  <a:pt x="406018" y="477647"/>
                </a:lnTo>
                <a:lnTo>
                  <a:pt x="397930" y="467900"/>
                </a:lnTo>
                <a:close/>
              </a:path>
              <a:path w="441960" h="530860">
                <a:moveTo>
                  <a:pt x="422275" y="447675"/>
                </a:moveTo>
                <a:lnTo>
                  <a:pt x="397930" y="467900"/>
                </a:lnTo>
                <a:lnTo>
                  <a:pt x="406018" y="477647"/>
                </a:lnTo>
                <a:lnTo>
                  <a:pt x="396239" y="485775"/>
                </a:lnTo>
                <a:lnTo>
                  <a:pt x="431201" y="485775"/>
                </a:lnTo>
                <a:lnTo>
                  <a:pt x="422275" y="447675"/>
                </a:lnTo>
                <a:close/>
              </a:path>
              <a:path w="441960" h="530860">
                <a:moveTo>
                  <a:pt x="9651" y="0"/>
                </a:moveTo>
                <a:lnTo>
                  <a:pt x="0" y="8128"/>
                </a:lnTo>
                <a:lnTo>
                  <a:pt x="388151" y="476024"/>
                </a:lnTo>
                <a:lnTo>
                  <a:pt x="397930" y="467900"/>
                </a:lnTo>
                <a:lnTo>
                  <a:pt x="965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>
              <a:latin typeface="Palatino"/>
            </a:endParaRPr>
          </a:p>
        </p:txBody>
      </p:sp>
      <p:sp>
        <p:nvSpPr>
          <p:cNvPr id="44" name="object 57">
            <a:extLst>
              <a:ext uri="{FF2B5EF4-FFF2-40B4-BE49-F238E27FC236}">
                <a16:creationId xmlns:a16="http://schemas.microsoft.com/office/drawing/2014/main" id="{1C5F2D3D-98AB-4FE9-81D3-F7A6EDCDC7A4}"/>
              </a:ext>
            </a:extLst>
          </p:cNvPr>
          <p:cNvSpPr txBox="1"/>
          <p:nvPr/>
        </p:nvSpPr>
        <p:spPr>
          <a:xfrm>
            <a:off x="3081526" y="3045236"/>
            <a:ext cx="571500" cy="337913"/>
          </a:xfrm>
          <a:prstGeom prst="rect">
            <a:avLst/>
          </a:prstGeom>
          <a:ln w="9143">
            <a:solidFill>
              <a:srgbClr val="000000"/>
            </a:solidFill>
          </a:ln>
        </p:spPr>
        <p:txBody>
          <a:bodyPr vert="horz" wrap="square" lIns="0" tIns="29845" rIns="0" bIns="0" rtlCol="0">
            <a:spAutoFit/>
          </a:bodyPr>
          <a:lstStyle/>
          <a:p>
            <a:pPr marL="158750">
              <a:spcBef>
                <a:spcPts val="235"/>
              </a:spcBef>
            </a:pPr>
            <a:r>
              <a:rPr sz="2000" i="1" dirty="0">
                <a:latin typeface="Palatino"/>
                <a:cs typeface="Calibri"/>
              </a:rPr>
              <a:t>he</a:t>
            </a:r>
            <a:endParaRPr sz="2000">
              <a:latin typeface="Palatino"/>
              <a:cs typeface="Calibri"/>
            </a:endParaRPr>
          </a:p>
        </p:txBody>
      </p:sp>
      <p:sp>
        <p:nvSpPr>
          <p:cNvPr id="45" name="object 58">
            <a:extLst>
              <a:ext uri="{FF2B5EF4-FFF2-40B4-BE49-F238E27FC236}">
                <a16:creationId xmlns:a16="http://schemas.microsoft.com/office/drawing/2014/main" id="{8C3FCF47-8D95-43BA-8F6D-D6ACBB53D170}"/>
              </a:ext>
            </a:extLst>
          </p:cNvPr>
          <p:cNvSpPr txBox="1"/>
          <p:nvPr/>
        </p:nvSpPr>
        <p:spPr>
          <a:xfrm>
            <a:off x="3081526" y="4909089"/>
            <a:ext cx="571500" cy="337271"/>
          </a:xfrm>
          <a:prstGeom prst="rect">
            <a:avLst/>
          </a:prstGeom>
          <a:ln w="9143">
            <a:solidFill>
              <a:srgbClr val="000000"/>
            </a:solidFill>
          </a:ln>
        </p:spPr>
        <p:txBody>
          <a:bodyPr vert="horz" wrap="square" lIns="0" tIns="29209" rIns="0" bIns="0" rtlCol="0">
            <a:spAutoFit/>
          </a:bodyPr>
          <a:lstStyle/>
          <a:p>
            <a:pPr algn="ctr">
              <a:spcBef>
                <a:spcPts val="229"/>
              </a:spcBef>
            </a:pPr>
            <a:r>
              <a:rPr sz="2000" i="1" dirty="0">
                <a:latin typeface="Palatino"/>
                <a:cs typeface="Calibri"/>
              </a:rPr>
              <a:t>I</a:t>
            </a:r>
            <a:endParaRPr sz="2000" dirty="0">
              <a:latin typeface="Palatino"/>
              <a:cs typeface="Calibri"/>
            </a:endParaRPr>
          </a:p>
        </p:txBody>
      </p:sp>
      <p:sp>
        <p:nvSpPr>
          <p:cNvPr id="46" name="object 59">
            <a:extLst>
              <a:ext uri="{FF2B5EF4-FFF2-40B4-BE49-F238E27FC236}">
                <a16:creationId xmlns:a16="http://schemas.microsoft.com/office/drawing/2014/main" id="{0A6555C0-0CE1-428F-8EA8-87245B8F65B4}"/>
              </a:ext>
            </a:extLst>
          </p:cNvPr>
          <p:cNvSpPr/>
          <p:nvPr/>
        </p:nvSpPr>
        <p:spPr>
          <a:xfrm>
            <a:off x="2875825" y="3481100"/>
            <a:ext cx="491490" cy="500380"/>
          </a:xfrm>
          <a:custGeom>
            <a:avLst/>
            <a:gdLst/>
            <a:ahLst/>
            <a:cxnLst/>
            <a:rect l="l" t="t" r="r" b="b"/>
            <a:pathLst>
              <a:path w="491490" h="500379">
                <a:moveTo>
                  <a:pt x="433491" y="49928"/>
                </a:moveTo>
                <a:lnTo>
                  <a:pt x="0" y="491236"/>
                </a:lnTo>
                <a:lnTo>
                  <a:pt x="9067" y="500125"/>
                </a:lnTo>
                <a:lnTo>
                  <a:pt x="442556" y="58822"/>
                </a:lnTo>
                <a:lnTo>
                  <a:pt x="433491" y="49928"/>
                </a:lnTo>
                <a:close/>
              </a:path>
              <a:path w="491490" h="500379">
                <a:moveTo>
                  <a:pt x="478171" y="40894"/>
                </a:moveTo>
                <a:lnTo>
                  <a:pt x="442366" y="40894"/>
                </a:lnTo>
                <a:lnTo>
                  <a:pt x="451434" y="49784"/>
                </a:lnTo>
                <a:lnTo>
                  <a:pt x="442556" y="58822"/>
                </a:lnTo>
                <a:lnTo>
                  <a:pt x="465188" y="81025"/>
                </a:lnTo>
                <a:lnTo>
                  <a:pt x="478171" y="40894"/>
                </a:lnTo>
                <a:close/>
              </a:path>
              <a:path w="491490" h="500379">
                <a:moveTo>
                  <a:pt x="442366" y="40894"/>
                </a:moveTo>
                <a:lnTo>
                  <a:pt x="433491" y="49928"/>
                </a:lnTo>
                <a:lnTo>
                  <a:pt x="442556" y="58822"/>
                </a:lnTo>
                <a:lnTo>
                  <a:pt x="451434" y="49784"/>
                </a:lnTo>
                <a:lnTo>
                  <a:pt x="442366" y="40894"/>
                </a:lnTo>
                <a:close/>
              </a:path>
              <a:path w="491490" h="500379">
                <a:moveTo>
                  <a:pt x="491401" y="0"/>
                </a:moveTo>
                <a:lnTo>
                  <a:pt x="410819" y="27686"/>
                </a:lnTo>
                <a:lnTo>
                  <a:pt x="433491" y="49928"/>
                </a:lnTo>
                <a:lnTo>
                  <a:pt x="442366" y="40894"/>
                </a:lnTo>
                <a:lnTo>
                  <a:pt x="478171" y="40894"/>
                </a:lnTo>
                <a:lnTo>
                  <a:pt x="49140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>
              <a:latin typeface="Palatino"/>
            </a:endParaRPr>
          </a:p>
        </p:txBody>
      </p:sp>
      <p:sp>
        <p:nvSpPr>
          <p:cNvPr id="48" name="object 60">
            <a:extLst>
              <a:ext uri="{FF2B5EF4-FFF2-40B4-BE49-F238E27FC236}">
                <a16:creationId xmlns:a16="http://schemas.microsoft.com/office/drawing/2014/main" id="{16E8D601-C725-44DD-9D4C-79A5F20CF946}"/>
              </a:ext>
            </a:extLst>
          </p:cNvPr>
          <p:cNvSpPr/>
          <p:nvPr/>
        </p:nvSpPr>
        <p:spPr>
          <a:xfrm>
            <a:off x="2875825" y="4407820"/>
            <a:ext cx="491490" cy="501015"/>
          </a:xfrm>
          <a:custGeom>
            <a:avLst/>
            <a:gdLst/>
            <a:ahLst/>
            <a:cxnLst/>
            <a:rect l="l" t="t" r="r" b="b"/>
            <a:pathLst>
              <a:path w="491490" h="501014">
                <a:moveTo>
                  <a:pt x="433458" y="450760"/>
                </a:moveTo>
                <a:lnTo>
                  <a:pt x="410832" y="472947"/>
                </a:lnTo>
                <a:lnTo>
                  <a:pt x="491401" y="500760"/>
                </a:lnTo>
                <a:lnTo>
                  <a:pt x="478211" y="459866"/>
                </a:lnTo>
                <a:lnTo>
                  <a:pt x="442391" y="459866"/>
                </a:lnTo>
                <a:lnTo>
                  <a:pt x="433458" y="450760"/>
                </a:lnTo>
                <a:close/>
              </a:path>
              <a:path w="491490" h="501014">
                <a:moveTo>
                  <a:pt x="442525" y="441869"/>
                </a:moveTo>
                <a:lnTo>
                  <a:pt x="433458" y="450760"/>
                </a:lnTo>
                <a:lnTo>
                  <a:pt x="442391" y="459866"/>
                </a:lnTo>
                <a:lnTo>
                  <a:pt x="451459" y="450976"/>
                </a:lnTo>
                <a:lnTo>
                  <a:pt x="442525" y="441869"/>
                </a:lnTo>
                <a:close/>
              </a:path>
              <a:path w="491490" h="501014">
                <a:moveTo>
                  <a:pt x="465226" y="419607"/>
                </a:moveTo>
                <a:lnTo>
                  <a:pt x="442525" y="441869"/>
                </a:lnTo>
                <a:lnTo>
                  <a:pt x="451459" y="450976"/>
                </a:lnTo>
                <a:lnTo>
                  <a:pt x="442391" y="459866"/>
                </a:lnTo>
                <a:lnTo>
                  <a:pt x="478211" y="459866"/>
                </a:lnTo>
                <a:lnTo>
                  <a:pt x="465226" y="419607"/>
                </a:lnTo>
                <a:close/>
              </a:path>
              <a:path w="491490" h="501014">
                <a:moveTo>
                  <a:pt x="9067" y="0"/>
                </a:moveTo>
                <a:lnTo>
                  <a:pt x="0" y="8889"/>
                </a:lnTo>
                <a:lnTo>
                  <a:pt x="433458" y="450760"/>
                </a:lnTo>
                <a:lnTo>
                  <a:pt x="442525" y="441869"/>
                </a:lnTo>
                <a:lnTo>
                  <a:pt x="906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>
              <a:latin typeface="Palatino"/>
            </a:endParaRPr>
          </a:p>
        </p:txBody>
      </p:sp>
      <p:sp>
        <p:nvSpPr>
          <p:cNvPr id="49" name="object 62">
            <a:extLst>
              <a:ext uri="{FF2B5EF4-FFF2-40B4-BE49-F238E27FC236}">
                <a16:creationId xmlns:a16="http://schemas.microsoft.com/office/drawing/2014/main" id="{976B2A07-0A14-4A6F-AE2B-98AA94AD244E}"/>
              </a:ext>
            </a:extLst>
          </p:cNvPr>
          <p:cNvSpPr txBox="1"/>
          <p:nvPr/>
        </p:nvSpPr>
        <p:spPr>
          <a:xfrm>
            <a:off x="3157524" y="2723417"/>
            <a:ext cx="385445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dirty="0">
                <a:solidFill>
                  <a:srgbClr val="4285F4"/>
                </a:solidFill>
                <a:latin typeface="Palatino"/>
                <a:cs typeface="Calibri"/>
              </a:rPr>
              <a:t>0.</a:t>
            </a:r>
            <a:r>
              <a:rPr lang="en-US" dirty="0">
                <a:solidFill>
                  <a:srgbClr val="4285F4"/>
                </a:solidFill>
                <a:latin typeface="Palatino"/>
                <a:cs typeface="Calibri"/>
              </a:rPr>
              <a:t>6</a:t>
            </a:r>
            <a:endParaRPr dirty="0">
              <a:latin typeface="Palatino"/>
              <a:cs typeface="Calibri"/>
            </a:endParaRPr>
          </a:p>
        </p:txBody>
      </p:sp>
      <p:sp>
        <p:nvSpPr>
          <p:cNvPr id="50" name="object 63">
            <a:extLst>
              <a:ext uri="{FF2B5EF4-FFF2-40B4-BE49-F238E27FC236}">
                <a16:creationId xmlns:a16="http://schemas.microsoft.com/office/drawing/2014/main" id="{18135795-6259-4D4D-8711-1A5B609A361C}"/>
              </a:ext>
            </a:extLst>
          </p:cNvPr>
          <p:cNvSpPr txBox="1"/>
          <p:nvPr/>
        </p:nvSpPr>
        <p:spPr>
          <a:xfrm>
            <a:off x="3157524" y="5377362"/>
            <a:ext cx="385445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dirty="0">
                <a:solidFill>
                  <a:srgbClr val="4285F4"/>
                </a:solidFill>
                <a:latin typeface="Palatino"/>
                <a:cs typeface="Calibri"/>
              </a:rPr>
              <a:t>0.9</a:t>
            </a:r>
            <a:endParaRPr dirty="0">
              <a:latin typeface="Palatino"/>
              <a:cs typeface="Calibri"/>
            </a:endParaRPr>
          </a:p>
        </p:txBody>
      </p:sp>
      <p:sp>
        <p:nvSpPr>
          <p:cNvPr id="51" name="object 64">
            <a:extLst>
              <a:ext uri="{FF2B5EF4-FFF2-40B4-BE49-F238E27FC236}">
                <a16:creationId xmlns:a16="http://schemas.microsoft.com/office/drawing/2014/main" id="{99BB458A-CEC5-4491-88BF-14E97025515C}"/>
              </a:ext>
            </a:extLst>
          </p:cNvPr>
          <p:cNvSpPr txBox="1"/>
          <p:nvPr/>
        </p:nvSpPr>
        <p:spPr>
          <a:xfrm>
            <a:off x="4399279" y="4278280"/>
            <a:ext cx="385445" cy="289823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lang="en-US" dirty="0">
                <a:solidFill>
                  <a:srgbClr val="4285F4"/>
                </a:solidFill>
                <a:latin typeface="Palatino"/>
                <a:cs typeface="Calibri"/>
              </a:rPr>
              <a:t>1.8</a:t>
            </a:r>
            <a:endParaRPr dirty="0">
              <a:latin typeface="Palatino"/>
              <a:cs typeface="Calibri"/>
            </a:endParaRPr>
          </a:p>
        </p:txBody>
      </p:sp>
      <p:sp>
        <p:nvSpPr>
          <p:cNvPr id="52" name="object 65">
            <a:extLst>
              <a:ext uri="{FF2B5EF4-FFF2-40B4-BE49-F238E27FC236}">
                <a16:creationId xmlns:a16="http://schemas.microsoft.com/office/drawing/2014/main" id="{AED99467-71D1-4825-B5EF-89C53240904D}"/>
              </a:ext>
            </a:extLst>
          </p:cNvPr>
          <p:cNvSpPr txBox="1"/>
          <p:nvPr/>
        </p:nvSpPr>
        <p:spPr>
          <a:xfrm>
            <a:off x="4399279" y="5621508"/>
            <a:ext cx="385445" cy="30035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dirty="0">
                <a:solidFill>
                  <a:srgbClr val="4285F4"/>
                </a:solidFill>
                <a:latin typeface="Palatino"/>
                <a:cs typeface="Calibri"/>
              </a:rPr>
              <a:t>1.</a:t>
            </a:r>
            <a:r>
              <a:rPr lang="en-US" dirty="0">
                <a:solidFill>
                  <a:srgbClr val="4285F4"/>
                </a:solidFill>
                <a:latin typeface="Palatino"/>
                <a:cs typeface="Calibri"/>
              </a:rPr>
              <a:t>4</a:t>
            </a:r>
            <a:endParaRPr dirty="0">
              <a:latin typeface="Palatino"/>
              <a:cs typeface="Calibri"/>
            </a:endParaRPr>
          </a:p>
        </p:txBody>
      </p:sp>
      <p:sp>
        <p:nvSpPr>
          <p:cNvPr id="53" name="object 66">
            <a:extLst>
              <a:ext uri="{FF2B5EF4-FFF2-40B4-BE49-F238E27FC236}">
                <a16:creationId xmlns:a16="http://schemas.microsoft.com/office/drawing/2014/main" id="{FB347A58-16AC-465E-8E5B-C8B9CEAC229D}"/>
              </a:ext>
            </a:extLst>
          </p:cNvPr>
          <p:cNvSpPr txBox="1"/>
          <p:nvPr/>
        </p:nvSpPr>
        <p:spPr>
          <a:xfrm>
            <a:off x="4399279" y="2418998"/>
            <a:ext cx="385445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dirty="0">
                <a:solidFill>
                  <a:srgbClr val="4285F4"/>
                </a:solidFill>
                <a:latin typeface="Palatino"/>
                <a:cs typeface="Calibri"/>
              </a:rPr>
              <a:t>1.</a:t>
            </a:r>
            <a:r>
              <a:rPr lang="en-US" dirty="0">
                <a:solidFill>
                  <a:srgbClr val="4285F4"/>
                </a:solidFill>
                <a:latin typeface="Palatino"/>
                <a:cs typeface="Calibri"/>
              </a:rPr>
              <a:t>5</a:t>
            </a:r>
            <a:endParaRPr dirty="0">
              <a:latin typeface="Palatino"/>
              <a:cs typeface="Calibri"/>
            </a:endParaRPr>
          </a:p>
        </p:txBody>
      </p:sp>
      <p:sp>
        <p:nvSpPr>
          <p:cNvPr id="54" name="object 67">
            <a:extLst>
              <a:ext uri="{FF2B5EF4-FFF2-40B4-BE49-F238E27FC236}">
                <a16:creationId xmlns:a16="http://schemas.microsoft.com/office/drawing/2014/main" id="{CDBA8FDC-0A09-44EE-83E6-BCD13185DB3E}"/>
              </a:ext>
            </a:extLst>
          </p:cNvPr>
          <p:cNvSpPr txBox="1"/>
          <p:nvPr/>
        </p:nvSpPr>
        <p:spPr>
          <a:xfrm>
            <a:off x="4399279" y="3738402"/>
            <a:ext cx="385445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lang="en-US" dirty="0">
                <a:solidFill>
                  <a:srgbClr val="4285F4"/>
                </a:solidFill>
                <a:latin typeface="Palatino"/>
                <a:cs typeface="Calibri"/>
              </a:rPr>
              <a:t>1.1</a:t>
            </a:r>
            <a:endParaRPr dirty="0">
              <a:latin typeface="Palatino"/>
              <a:cs typeface="Calibri"/>
            </a:endParaRPr>
          </a:p>
        </p:txBody>
      </p:sp>
      <p:sp>
        <p:nvSpPr>
          <p:cNvPr id="55" name="object 68">
            <a:extLst>
              <a:ext uri="{FF2B5EF4-FFF2-40B4-BE49-F238E27FC236}">
                <a16:creationId xmlns:a16="http://schemas.microsoft.com/office/drawing/2014/main" id="{229DDB23-A539-44AB-853B-4D792B9A5102}"/>
              </a:ext>
            </a:extLst>
          </p:cNvPr>
          <p:cNvSpPr txBox="1"/>
          <p:nvPr/>
        </p:nvSpPr>
        <p:spPr>
          <a:xfrm>
            <a:off x="5854446" y="3463192"/>
            <a:ext cx="385445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lang="en-US" dirty="0">
                <a:solidFill>
                  <a:srgbClr val="4285F4"/>
                </a:solidFill>
                <a:latin typeface="Palatino"/>
                <a:cs typeface="Calibri"/>
              </a:rPr>
              <a:t>1.7</a:t>
            </a:r>
            <a:endParaRPr dirty="0">
              <a:latin typeface="Palatino"/>
              <a:cs typeface="Calibri"/>
            </a:endParaRPr>
          </a:p>
        </p:txBody>
      </p:sp>
      <p:sp>
        <p:nvSpPr>
          <p:cNvPr id="56" name="object 69">
            <a:extLst>
              <a:ext uri="{FF2B5EF4-FFF2-40B4-BE49-F238E27FC236}">
                <a16:creationId xmlns:a16="http://schemas.microsoft.com/office/drawing/2014/main" id="{E0C58271-C5F5-444D-907F-A51C888F9333}"/>
              </a:ext>
            </a:extLst>
          </p:cNvPr>
          <p:cNvSpPr txBox="1"/>
          <p:nvPr/>
        </p:nvSpPr>
        <p:spPr>
          <a:xfrm>
            <a:off x="5854446" y="2122072"/>
            <a:ext cx="385445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lang="en-US" dirty="0">
                <a:solidFill>
                  <a:srgbClr val="4285F4"/>
                </a:solidFill>
                <a:latin typeface="Palatino"/>
                <a:cs typeface="Calibri"/>
              </a:rPr>
              <a:t>1.9</a:t>
            </a:r>
            <a:endParaRPr dirty="0">
              <a:latin typeface="Palatino"/>
              <a:cs typeface="Calibri"/>
            </a:endParaRPr>
          </a:p>
        </p:txBody>
      </p:sp>
      <p:sp>
        <p:nvSpPr>
          <p:cNvPr id="57" name="object 70">
            <a:extLst>
              <a:ext uri="{FF2B5EF4-FFF2-40B4-BE49-F238E27FC236}">
                <a16:creationId xmlns:a16="http://schemas.microsoft.com/office/drawing/2014/main" id="{950EF4B8-BE20-4D06-9053-18117522E751}"/>
              </a:ext>
            </a:extLst>
          </p:cNvPr>
          <p:cNvSpPr txBox="1"/>
          <p:nvPr/>
        </p:nvSpPr>
        <p:spPr>
          <a:xfrm>
            <a:off x="5854446" y="5344749"/>
            <a:ext cx="385445" cy="30035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lang="en-US" dirty="0">
                <a:solidFill>
                  <a:srgbClr val="4285F4"/>
                </a:solidFill>
                <a:latin typeface="Palatino"/>
                <a:cs typeface="Calibri"/>
              </a:rPr>
              <a:t>2.7</a:t>
            </a:r>
            <a:endParaRPr dirty="0">
              <a:latin typeface="Palatino"/>
              <a:cs typeface="Calibri"/>
            </a:endParaRPr>
          </a:p>
        </p:txBody>
      </p:sp>
      <p:sp>
        <p:nvSpPr>
          <p:cNvPr id="58" name="object 71">
            <a:extLst>
              <a:ext uri="{FF2B5EF4-FFF2-40B4-BE49-F238E27FC236}">
                <a16:creationId xmlns:a16="http://schemas.microsoft.com/office/drawing/2014/main" id="{F5889EE8-54D8-40A7-AC51-7A8FF114C0D5}"/>
              </a:ext>
            </a:extLst>
          </p:cNvPr>
          <p:cNvSpPr txBox="1"/>
          <p:nvPr/>
        </p:nvSpPr>
        <p:spPr>
          <a:xfrm>
            <a:off x="5854446" y="4017294"/>
            <a:ext cx="385445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lang="en-US" dirty="0">
                <a:solidFill>
                  <a:srgbClr val="4285F4"/>
                </a:solidFill>
                <a:latin typeface="Palatino"/>
                <a:cs typeface="Calibri"/>
              </a:rPr>
              <a:t>2.6</a:t>
            </a:r>
            <a:endParaRPr dirty="0">
              <a:latin typeface="Palatino"/>
              <a:cs typeface="Calibri"/>
            </a:endParaRPr>
          </a:p>
        </p:txBody>
      </p:sp>
      <p:sp>
        <p:nvSpPr>
          <p:cNvPr id="59" name="object 73">
            <a:extLst>
              <a:ext uri="{FF2B5EF4-FFF2-40B4-BE49-F238E27FC236}">
                <a16:creationId xmlns:a16="http://schemas.microsoft.com/office/drawing/2014/main" id="{E899DF85-9216-4445-B744-73F5FF1B7518}"/>
              </a:ext>
            </a:extLst>
          </p:cNvPr>
          <p:cNvSpPr txBox="1"/>
          <p:nvPr/>
        </p:nvSpPr>
        <p:spPr>
          <a:xfrm>
            <a:off x="7394703" y="6326761"/>
            <a:ext cx="385445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dirty="0">
                <a:solidFill>
                  <a:srgbClr val="4285F4"/>
                </a:solidFill>
                <a:latin typeface="Palatino"/>
                <a:cs typeface="Calibri"/>
              </a:rPr>
              <a:t>3.</a:t>
            </a:r>
            <a:r>
              <a:rPr lang="en-US" dirty="0">
                <a:solidFill>
                  <a:srgbClr val="4285F4"/>
                </a:solidFill>
                <a:latin typeface="Palatino"/>
                <a:cs typeface="Calibri"/>
              </a:rPr>
              <a:t>0</a:t>
            </a:r>
            <a:endParaRPr dirty="0">
              <a:latin typeface="Palatino"/>
              <a:cs typeface="Calibri"/>
            </a:endParaRPr>
          </a:p>
        </p:txBody>
      </p:sp>
      <p:sp>
        <p:nvSpPr>
          <p:cNvPr id="60" name="object 74">
            <a:extLst>
              <a:ext uri="{FF2B5EF4-FFF2-40B4-BE49-F238E27FC236}">
                <a16:creationId xmlns:a16="http://schemas.microsoft.com/office/drawing/2014/main" id="{31460507-AC4D-4666-A89C-D2D292E8F42C}"/>
              </a:ext>
            </a:extLst>
          </p:cNvPr>
          <p:cNvSpPr txBox="1"/>
          <p:nvPr/>
        </p:nvSpPr>
        <p:spPr>
          <a:xfrm>
            <a:off x="7430009" y="4996435"/>
            <a:ext cx="385445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dirty="0">
                <a:solidFill>
                  <a:srgbClr val="4285F4"/>
                </a:solidFill>
                <a:latin typeface="Palatino"/>
                <a:cs typeface="Calibri"/>
              </a:rPr>
              <a:t>3.</a:t>
            </a:r>
            <a:r>
              <a:rPr lang="en-US" dirty="0">
                <a:solidFill>
                  <a:srgbClr val="4285F4"/>
                </a:solidFill>
                <a:latin typeface="Palatino"/>
                <a:cs typeface="Calibri"/>
              </a:rPr>
              <a:t>4</a:t>
            </a:r>
            <a:endParaRPr dirty="0">
              <a:latin typeface="Palatino"/>
              <a:cs typeface="Calibri"/>
            </a:endParaRPr>
          </a:p>
        </p:txBody>
      </p:sp>
      <p:sp>
        <p:nvSpPr>
          <p:cNvPr id="61" name="object 75">
            <a:extLst>
              <a:ext uri="{FF2B5EF4-FFF2-40B4-BE49-F238E27FC236}">
                <a16:creationId xmlns:a16="http://schemas.microsoft.com/office/drawing/2014/main" id="{3AC57E0A-5F34-4B97-B707-39177CBBA890}"/>
              </a:ext>
            </a:extLst>
          </p:cNvPr>
          <p:cNvSpPr txBox="1"/>
          <p:nvPr/>
        </p:nvSpPr>
        <p:spPr>
          <a:xfrm>
            <a:off x="7430009" y="3244090"/>
            <a:ext cx="385445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lang="en-US" dirty="0">
                <a:solidFill>
                  <a:srgbClr val="4285F4"/>
                </a:solidFill>
                <a:latin typeface="Palatino"/>
                <a:cs typeface="Calibri"/>
              </a:rPr>
              <a:t>3.1</a:t>
            </a:r>
            <a:endParaRPr dirty="0">
              <a:latin typeface="Palatino"/>
              <a:cs typeface="Calibri"/>
            </a:endParaRPr>
          </a:p>
        </p:txBody>
      </p:sp>
      <p:sp>
        <p:nvSpPr>
          <p:cNvPr id="62" name="object 76">
            <a:extLst>
              <a:ext uri="{FF2B5EF4-FFF2-40B4-BE49-F238E27FC236}">
                <a16:creationId xmlns:a16="http://schemas.microsoft.com/office/drawing/2014/main" id="{D7F1C708-BFE1-426B-9C00-5F8138350AF6}"/>
              </a:ext>
            </a:extLst>
          </p:cNvPr>
          <p:cNvSpPr txBox="1"/>
          <p:nvPr/>
        </p:nvSpPr>
        <p:spPr>
          <a:xfrm>
            <a:off x="7430008" y="4550489"/>
            <a:ext cx="386080" cy="30035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lang="en-US" dirty="0">
                <a:solidFill>
                  <a:srgbClr val="4285F4"/>
                </a:solidFill>
                <a:latin typeface="Palatino"/>
                <a:cs typeface="Calibri"/>
              </a:rPr>
              <a:t>3.5</a:t>
            </a:r>
            <a:endParaRPr dirty="0">
              <a:latin typeface="Palatino"/>
              <a:cs typeface="Calibri"/>
            </a:endParaRPr>
          </a:p>
        </p:txBody>
      </p:sp>
      <p:sp>
        <p:nvSpPr>
          <p:cNvPr id="63" name="object 77">
            <a:extLst>
              <a:ext uri="{FF2B5EF4-FFF2-40B4-BE49-F238E27FC236}">
                <a16:creationId xmlns:a16="http://schemas.microsoft.com/office/drawing/2014/main" id="{20253469-14DB-40D6-8425-6760AFF971DE}"/>
              </a:ext>
            </a:extLst>
          </p:cNvPr>
          <p:cNvSpPr txBox="1"/>
          <p:nvPr/>
        </p:nvSpPr>
        <p:spPr>
          <a:xfrm>
            <a:off x="9018016" y="4989959"/>
            <a:ext cx="385445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lang="en-US" dirty="0">
                <a:solidFill>
                  <a:srgbClr val="4285F4"/>
                </a:solidFill>
                <a:latin typeface="Palatino"/>
                <a:cs typeface="Calibri"/>
              </a:rPr>
              <a:t>3.8</a:t>
            </a:r>
            <a:endParaRPr dirty="0">
              <a:latin typeface="Palatino"/>
              <a:cs typeface="Calibri"/>
            </a:endParaRPr>
          </a:p>
        </p:txBody>
      </p:sp>
      <p:sp>
        <p:nvSpPr>
          <p:cNvPr id="64" name="object 78">
            <a:extLst>
              <a:ext uri="{FF2B5EF4-FFF2-40B4-BE49-F238E27FC236}">
                <a16:creationId xmlns:a16="http://schemas.microsoft.com/office/drawing/2014/main" id="{98B68F0B-72A0-4FA2-9E97-2FDA2B9ABDC6}"/>
              </a:ext>
            </a:extLst>
          </p:cNvPr>
          <p:cNvSpPr txBox="1"/>
          <p:nvPr/>
        </p:nvSpPr>
        <p:spPr>
          <a:xfrm>
            <a:off x="9010651" y="6297803"/>
            <a:ext cx="385445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dirty="0">
                <a:solidFill>
                  <a:srgbClr val="4285F4"/>
                </a:solidFill>
                <a:latin typeface="Palatino"/>
                <a:cs typeface="Calibri"/>
              </a:rPr>
              <a:t>4</a:t>
            </a:r>
            <a:r>
              <a:rPr lang="en-US" dirty="0">
                <a:solidFill>
                  <a:srgbClr val="4285F4"/>
                </a:solidFill>
                <a:latin typeface="Palatino"/>
                <a:cs typeface="Calibri"/>
              </a:rPr>
              <a:t>.0</a:t>
            </a:r>
            <a:endParaRPr dirty="0">
              <a:latin typeface="Palatino"/>
              <a:cs typeface="Calibri"/>
            </a:endParaRPr>
          </a:p>
        </p:txBody>
      </p:sp>
      <p:sp>
        <p:nvSpPr>
          <p:cNvPr id="65" name="object 79">
            <a:extLst>
              <a:ext uri="{FF2B5EF4-FFF2-40B4-BE49-F238E27FC236}">
                <a16:creationId xmlns:a16="http://schemas.microsoft.com/office/drawing/2014/main" id="{D27B814F-8A4C-47F1-B429-7D7585259D26}"/>
              </a:ext>
            </a:extLst>
          </p:cNvPr>
          <p:cNvSpPr txBox="1"/>
          <p:nvPr/>
        </p:nvSpPr>
        <p:spPr>
          <a:xfrm>
            <a:off x="9018016" y="4563619"/>
            <a:ext cx="385445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lang="en-US" dirty="0">
                <a:solidFill>
                  <a:srgbClr val="4285F4"/>
                </a:solidFill>
                <a:latin typeface="Palatino"/>
                <a:cs typeface="Calibri"/>
              </a:rPr>
              <a:t>4.4</a:t>
            </a:r>
            <a:endParaRPr dirty="0">
              <a:latin typeface="Palatino"/>
              <a:cs typeface="Calibri"/>
            </a:endParaRPr>
          </a:p>
        </p:txBody>
      </p:sp>
      <p:sp>
        <p:nvSpPr>
          <p:cNvPr id="66" name="object 80">
            <a:extLst>
              <a:ext uri="{FF2B5EF4-FFF2-40B4-BE49-F238E27FC236}">
                <a16:creationId xmlns:a16="http://schemas.microsoft.com/office/drawing/2014/main" id="{D97AED88-CE1D-480C-B227-B5257465F942}"/>
              </a:ext>
            </a:extLst>
          </p:cNvPr>
          <p:cNvSpPr txBox="1"/>
          <p:nvPr/>
        </p:nvSpPr>
        <p:spPr>
          <a:xfrm>
            <a:off x="9018016" y="3224912"/>
            <a:ext cx="385445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lang="en-US" dirty="0">
                <a:solidFill>
                  <a:srgbClr val="4285F4"/>
                </a:solidFill>
                <a:latin typeface="Palatino"/>
                <a:cs typeface="Calibri"/>
              </a:rPr>
              <a:t>4.2</a:t>
            </a:r>
            <a:endParaRPr dirty="0">
              <a:latin typeface="Palatino"/>
              <a:cs typeface="Calibri"/>
            </a:endParaRPr>
          </a:p>
        </p:txBody>
      </p:sp>
      <p:sp>
        <p:nvSpPr>
          <p:cNvPr id="67" name="object 4">
            <a:extLst>
              <a:ext uri="{FF2B5EF4-FFF2-40B4-BE49-F238E27FC236}">
                <a16:creationId xmlns:a16="http://schemas.microsoft.com/office/drawing/2014/main" id="{796A0920-D523-4725-BB13-F1B44910DE93}"/>
              </a:ext>
            </a:extLst>
          </p:cNvPr>
          <p:cNvSpPr txBox="1"/>
          <p:nvPr/>
        </p:nvSpPr>
        <p:spPr>
          <a:xfrm>
            <a:off x="2417840" y="4028951"/>
            <a:ext cx="663687" cy="337913"/>
          </a:xfrm>
          <a:prstGeom prst="rect">
            <a:avLst/>
          </a:prstGeom>
          <a:ln w="9143">
            <a:solidFill>
              <a:srgbClr val="000000"/>
            </a:solidFill>
          </a:ln>
        </p:spPr>
        <p:txBody>
          <a:bodyPr vert="horz" wrap="square" lIns="0" tIns="29845" rIns="0" bIns="0" rtlCol="0">
            <a:spAutoFit/>
          </a:bodyPr>
          <a:lstStyle/>
          <a:p>
            <a:pPr marL="131445">
              <a:spcBef>
                <a:spcPts val="235"/>
              </a:spcBef>
            </a:pPr>
            <a:r>
              <a:rPr sz="2000" i="1" spc="-5" dirty="0">
                <a:latin typeface="Palatino"/>
                <a:cs typeface="Calibri"/>
              </a:rPr>
              <a:t>&lt;S&gt;</a:t>
            </a:r>
            <a:endParaRPr sz="2000" dirty="0">
              <a:latin typeface="Palatino"/>
              <a:cs typeface="Calibri"/>
            </a:endParaRPr>
          </a:p>
        </p:txBody>
      </p:sp>
      <p:sp>
        <p:nvSpPr>
          <p:cNvPr id="68" name="文本框 67">
            <a:extLst>
              <a:ext uri="{FF2B5EF4-FFF2-40B4-BE49-F238E27FC236}">
                <a16:creationId xmlns:a16="http://schemas.microsoft.com/office/drawing/2014/main" id="{14B30E3F-77E6-4FF5-8FB2-C7EA9DD2ADB1}"/>
              </a:ext>
            </a:extLst>
          </p:cNvPr>
          <p:cNvSpPr txBox="1"/>
          <p:nvPr/>
        </p:nvSpPr>
        <p:spPr>
          <a:xfrm>
            <a:off x="2182562" y="1590844"/>
            <a:ext cx="593303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altLang="zh-CN" sz="2400" dirty="0">
                <a:solidFill>
                  <a:srgbClr val="C00000"/>
                </a:solidFill>
                <a:latin typeface="Palatino"/>
              </a:rPr>
              <a:t>Beam search </a:t>
            </a:r>
            <a:r>
              <a:rPr lang="en-US" altLang="zh-CN" sz="2400" dirty="0">
                <a:latin typeface="Palatino"/>
              </a:rPr>
              <a:t>: example (beam size: </a:t>
            </a:r>
            <a:r>
              <a:rPr lang="en-US" altLang="zh-CN" sz="2400" i="1" dirty="0">
                <a:latin typeface="Palatino"/>
              </a:rPr>
              <a:t>K</a:t>
            </a:r>
            <a:r>
              <a:rPr lang="en-US" altLang="zh-CN" sz="2400" dirty="0">
                <a:latin typeface="Palatino"/>
              </a:rPr>
              <a:t>= 2)</a:t>
            </a:r>
            <a:endParaRPr lang="zh-CN" altLang="en-US" sz="2400" dirty="0">
              <a:latin typeface="Palatino"/>
            </a:endParaRPr>
          </a:p>
        </p:txBody>
      </p:sp>
      <p:sp>
        <p:nvSpPr>
          <p:cNvPr id="69" name="object 85">
            <a:extLst>
              <a:ext uri="{FF2B5EF4-FFF2-40B4-BE49-F238E27FC236}">
                <a16:creationId xmlns:a16="http://schemas.microsoft.com/office/drawing/2014/main" id="{74877EE9-F67B-425E-B545-845A4DCE9047}"/>
              </a:ext>
            </a:extLst>
          </p:cNvPr>
          <p:cNvSpPr txBox="1"/>
          <p:nvPr/>
        </p:nvSpPr>
        <p:spPr>
          <a:xfrm>
            <a:off x="2614198" y="6118663"/>
            <a:ext cx="3360420" cy="584134"/>
          </a:xfrm>
          <a:prstGeom prst="rect">
            <a:avLst/>
          </a:prstGeom>
          <a:ln w="19812">
            <a:solidFill>
              <a:srgbClr val="C00000"/>
            </a:solidFill>
          </a:ln>
        </p:spPr>
        <p:txBody>
          <a:bodyPr vert="horz" wrap="square" lIns="0" tIns="29845" rIns="0" bIns="0" rtlCol="0">
            <a:spAutoFit/>
          </a:bodyPr>
          <a:lstStyle>
            <a:defPPr>
              <a:defRPr lang="zh-CN"/>
            </a:defPPr>
            <a:lvl1pPr marR="45085" algn="ctr">
              <a:lnSpc>
                <a:spcPct val="100000"/>
              </a:lnSpc>
              <a:spcBef>
                <a:spcPts val="235"/>
              </a:spcBef>
              <a:defRPr spc="-10">
                <a:solidFill>
                  <a:srgbClr val="C00000"/>
                </a:solidFill>
                <a:latin typeface="Calibri"/>
                <a:cs typeface="Calibri"/>
              </a:defRPr>
            </a:lvl1pPr>
          </a:lstStyle>
          <a:p>
            <a:r>
              <a:rPr dirty="0">
                <a:latin typeface="Palatino"/>
              </a:rPr>
              <a:t>This is the top-scoring hypothesis!</a:t>
            </a:r>
          </a:p>
        </p:txBody>
      </p:sp>
      <p:sp>
        <p:nvSpPr>
          <p:cNvPr id="71" name="文本框 81">
            <a:extLst>
              <a:ext uri="{FF2B5EF4-FFF2-40B4-BE49-F238E27FC236}">
                <a16:creationId xmlns:a16="http://schemas.microsoft.com/office/drawing/2014/main" id="{B8661F26-4CB4-D849-AA14-1D06F098DD8A}"/>
              </a:ext>
            </a:extLst>
          </p:cNvPr>
          <p:cNvSpPr txBox="1"/>
          <p:nvPr/>
        </p:nvSpPr>
        <p:spPr>
          <a:xfrm>
            <a:off x="339663" y="216205"/>
            <a:ext cx="7351643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3600" b="1" dirty="0">
                <a:latin typeface="Palatino"/>
              </a:rPr>
              <a:t>Beam Search</a:t>
            </a:r>
          </a:p>
        </p:txBody>
      </p:sp>
    </p:spTree>
    <p:extLst>
      <p:ext uri="{BB962C8B-B14F-4D97-AF65-F5344CB8AC3E}">
        <p14:creationId xmlns:p14="http://schemas.microsoft.com/office/powerpoint/2010/main" val="2683690632"/>
      </p:ext>
    </p:extLst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灯片编号占位符 1">
            <a:extLst>
              <a:ext uri="{FF2B5EF4-FFF2-40B4-BE49-F238E27FC236}">
                <a16:creationId xmlns:a16="http://schemas.microsoft.com/office/drawing/2014/main" id="{A7F5B91A-F9F6-43EA-8B18-78F0970A092B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1D8FA19-E13B-4121-8BBF-5D41F5A04330}" type="slidenum">
              <a:rPr lang="zh-CN" altLang="en-US" smtClean="0"/>
              <a:t>38</a:t>
            </a:fld>
            <a:endParaRPr lang="zh-CN" altLang="en-US"/>
          </a:p>
        </p:txBody>
      </p:sp>
      <p:sp>
        <p:nvSpPr>
          <p:cNvPr id="4" name="object 4">
            <a:extLst>
              <a:ext uri="{FF2B5EF4-FFF2-40B4-BE49-F238E27FC236}">
                <a16:creationId xmlns:a16="http://schemas.microsoft.com/office/drawing/2014/main" id="{5DC4036A-B6EB-43D4-B5FE-B53BE1BCE9AE}"/>
              </a:ext>
            </a:extLst>
          </p:cNvPr>
          <p:cNvSpPr txBox="1"/>
          <p:nvPr/>
        </p:nvSpPr>
        <p:spPr>
          <a:xfrm>
            <a:off x="4046218" y="2780060"/>
            <a:ext cx="1117600" cy="337912"/>
          </a:xfrm>
          <a:prstGeom prst="rect">
            <a:avLst/>
          </a:prstGeom>
          <a:ln w="9144">
            <a:solidFill>
              <a:srgbClr val="000000"/>
            </a:solidFill>
          </a:ln>
        </p:spPr>
        <p:txBody>
          <a:bodyPr vert="horz" wrap="square" lIns="0" tIns="29844" rIns="0" bIns="0" rtlCol="0">
            <a:spAutoFit/>
          </a:bodyPr>
          <a:lstStyle/>
          <a:p>
            <a:pPr algn="ctr">
              <a:spcBef>
                <a:spcPts val="234"/>
              </a:spcBef>
            </a:pPr>
            <a:r>
              <a:rPr lang="en-US" sz="2000" i="1" spc="-5" dirty="0">
                <a:latin typeface="Palatino"/>
                <a:cs typeface="Calibri"/>
              </a:rPr>
              <a:t>love</a:t>
            </a:r>
            <a:endParaRPr sz="2000" dirty="0">
              <a:latin typeface="Palatino"/>
              <a:cs typeface="Calibri"/>
            </a:endParaRPr>
          </a:p>
        </p:txBody>
      </p:sp>
      <p:sp>
        <p:nvSpPr>
          <p:cNvPr id="5" name="object 5">
            <a:extLst>
              <a:ext uri="{FF2B5EF4-FFF2-40B4-BE49-F238E27FC236}">
                <a16:creationId xmlns:a16="http://schemas.microsoft.com/office/drawing/2014/main" id="{407681B1-70AB-4160-B177-AD6DDB7AAE30}"/>
              </a:ext>
            </a:extLst>
          </p:cNvPr>
          <p:cNvSpPr txBox="1"/>
          <p:nvPr/>
        </p:nvSpPr>
        <p:spPr>
          <a:xfrm>
            <a:off x="4046218" y="3305840"/>
            <a:ext cx="1117600" cy="338554"/>
          </a:xfrm>
          <a:prstGeom prst="rect">
            <a:avLst/>
          </a:prstGeom>
          <a:ln w="9144">
            <a:solidFill>
              <a:srgbClr val="000000"/>
            </a:solidFill>
          </a:ln>
        </p:spPr>
        <p:txBody>
          <a:bodyPr vert="horz" wrap="square" lIns="0" tIns="30480" rIns="0" bIns="0" rtlCol="0">
            <a:spAutoFit/>
          </a:bodyPr>
          <a:lstStyle/>
          <a:p>
            <a:pPr algn="ctr">
              <a:spcBef>
                <a:spcPts val="240"/>
              </a:spcBef>
            </a:pPr>
            <a:r>
              <a:rPr lang="en-US" sz="2000" i="1" spc="-5" dirty="0">
                <a:latin typeface="Palatino"/>
                <a:cs typeface="Calibri"/>
              </a:rPr>
              <a:t>hit</a:t>
            </a:r>
            <a:endParaRPr sz="2000" dirty="0">
              <a:latin typeface="Palatino"/>
              <a:cs typeface="Calibri"/>
            </a:endParaRPr>
          </a:p>
        </p:txBody>
      </p:sp>
      <p:sp>
        <p:nvSpPr>
          <p:cNvPr id="6" name="object 6">
            <a:extLst>
              <a:ext uri="{FF2B5EF4-FFF2-40B4-BE49-F238E27FC236}">
                <a16:creationId xmlns:a16="http://schemas.microsoft.com/office/drawing/2014/main" id="{A935AFD1-79A6-4867-A41B-29873BCB7244}"/>
              </a:ext>
            </a:extLst>
          </p:cNvPr>
          <p:cNvSpPr txBox="1"/>
          <p:nvPr/>
        </p:nvSpPr>
        <p:spPr>
          <a:xfrm>
            <a:off x="4046218" y="4636291"/>
            <a:ext cx="1117600" cy="338554"/>
          </a:xfrm>
          <a:prstGeom prst="rect">
            <a:avLst/>
          </a:prstGeom>
          <a:ln w="9144">
            <a:solidFill>
              <a:srgbClr val="000000"/>
            </a:solidFill>
          </a:ln>
        </p:spPr>
        <p:txBody>
          <a:bodyPr vert="horz" wrap="square" lIns="0" tIns="30480" rIns="0" bIns="0" rtlCol="0">
            <a:spAutoFit/>
          </a:bodyPr>
          <a:lstStyle/>
          <a:p>
            <a:pPr marL="352425">
              <a:spcBef>
                <a:spcPts val="240"/>
              </a:spcBef>
            </a:pPr>
            <a:r>
              <a:rPr lang="en-US" sz="2000" i="1" dirty="0">
                <a:solidFill>
                  <a:srgbClr val="00B050"/>
                </a:solidFill>
                <a:latin typeface="Palatino"/>
                <a:cs typeface="Calibri"/>
              </a:rPr>
              <a:t>like</a:t>
            </a:r>
            <a:endParaRPr sz="2000" dirty="0">
              <a:solidFill>
                <a:srgbClr val="00B050"/>
              </a:solidFill>
              <a:latin typeface="Palatino"/>
              <a:cs typeface="Calibri"/>
            </a:endParaRPr>
          </a:p>
        </p:txBody>
      </p:sp>
      <p:sp>
        <p:nvSpPr>
          <p:cNvPr id="7" name="object 7">
            <a:extLst>
              <a:ext uri="{FF2B5EF4-FFF2-40B4-BE49-F238E27FC236}">
                <a16:creationId xmlns:a16="http://schemas.microsoft.com/office/drawing/2014/main" id="{FB92F217-6A74-41C8-A94A-DE777AC1BA11}"/>
              </a:ext>
            </a:extLst>
          </p:cNvPr>
          <p:cNvSpPr txBox="1"/>
          <p:nvPr/>
        </p:nvSpPr>
        <p:spPr>
          <a:xfrm>
            <a:off x="4046218" y="5162072"/>
            <a:ext cx="1117600" cy="339195"/>
          </a:xfrm>
          <a:prstGeom prst="rect">
            <a:avLst/>
          </a:prstGeom>
          <a:ln w="9144">
            <a:solidFill>
              <a:srgbClr val="000000"/>
            </a:solidFill>
          </a:ln>
        </p:spPr>
        <p:txBody>
          <a:bodyPr vert="horz" wrap="square" lIns="0" tIns="31115" rIns="0" bIns="0" rtlCol="0">
            <a:spAutoFit/>
          </a:bodyPr>
          <a:lstStyle/>
          <a:p>
            <a:pPr algn="ctr">
              <a:spcBef>
                <a:spcPts val="245"/>
              </a:spcBef>
            </a:pPr>
            <a:r>
              <a:rPr sz="2000" i="1" spc="-5" dirty="0">
                <a:latin typeface="Palatino"/>
                <a:cs typeface="Calibri"/>
              </a:rPr>
              <a:t>g</a:t>
            </a:r>
            <a:r>
              <a:rPr lang="en-US" sz="2000" i="1" spc="-5" dirty="0">
                <a:latin typeface="Palatino"/>
                <a:cs typeface="Calibri"/>
              </a:rPr>
              <a:t>e</a:t>
            </a:r>
            <a:r>
              <a:rPr sz="2000" i="1" spc="-5" dirty="0">
                <a:latin typeface="Palatino"/>
                <a:cs typeface="Calibri"/>
              </a:rPr>
              <a:t>t</a:t>
            </a:r>
            <a:endParaRPr sz="2000" dirty="0">
              <a:latin typeface="Palatino"/>
              <a:cs typeface="Calibri"/>
            </a:endParaRPr>
          </a:p>
        </p:txBody>
      </p:sp>
      <p:sp>
        <p:nvSpPr>
          <p:cNvPr id="8" name="object 8">
            <a:extLst>
              <a:ext uri="{FF2B5EF4-FFF2-40B4-BE49-F238E27FC236}">
                <a16:creationId xmlns:a16="http://schemas.microsoft.com/office/drawing/2014/main" id="{12371D62-AFD5-4B86-BAEB-C10AD9512092}"/>
              </a:ext>
            </a:extLst>
          </p:cNvPr>
          <p:cNvSpPr/>
          <p:nvPr/>
        </p:nvSpPr>
        <p:spPr>
          <a:xfrm>
            <a:off x="3649470" y="2997993"/>
            <a:ext cx="397510" cy="271145"/>
          </a:xfrm>
          <a:custGeom>
            <a:avLst/>
            <a:gdLst/>
            <a:ahLst/>
            <a:cxnLst/>
            <a:rect l="l" t="t" r="r" b="b"/>
            <a:pathLst>
              <a:path w="397510" h="271145">
                <a:moveTo>
                  <a:pt x="330573" y="37337"/>
                </a:moveTo>
                <a:lnTo>
                  <a:pt x="0" y="260223"/>
                </a:lnTo>
                <a:lnTo>
                  <a:pt x="7112" y="270763"/>
                </a:lnTo>
                <a:lnTo>
                  <a:pt x="337695" y="47872"/>
                </a:lnTo>
                <a:lnTo>
                  <a:pt x="330573" y="37337"/>
                </a:lnTo>
                <a:close/>
              </a:path>
              <a:path w="397510" h="271145">
                <a:moveTo>
                  <a:pt x="380303" y="30225"/>
                </a:moveTo>
                <a:lnTo>
                  <a:pt x="341122" y="30225"/>
                </a:lnTo>
                <a:lnTo>
                  <a:pt x="348234" y="40767"/>
                </a:lnTo>
                <a:lnTo>
                  <a:pt x="337695" y="47872"/>
                </a:lnTo>
                <a:lnTo>
                  <a:pt x="355472" y="74168"/>
                </a:lnTo>
                <a:lnTo>
                  <a:pt x="380303" y="30225"/>
                </a:lnTo>
                <a:close/>
              </a:path>
              <a:path w="397510" h="271145">
                <a:moveTo>
                  <a:pt x="341122" y="30225"/>
                </a:moveTo>
                <a:lnTo>
                  <a:pt x="330573" y="37337"/>
                </a:lnTo>
                <a:lnTo>
                  <a:pt x="337695" y="47872"/>
                </a:lnTo>
                <a:lnTo>
                  <a:pt x="348234" y="40767"/>
                </a:lnTo>
                <a:lnTo>
                  <a:pt x="341122" y="30225"/>
                </a:lnTo>
                <a:close/>
              </a:path>
              <a:path w="397510" h="271145">
                <a:moveTo>
                  <a:pt x="397383" y="0"/>
                </a:moveTo>
                <a:lnTo>
                  <a:pt x="312801" y="11049"/>
                </a:lnTo>
                <a:lnTo>
                  <a:pt x="330573" y="37337"/>
                </a:lnTo>
                <a:lnTo>
                  <a:pt x="341122" y="30225"/>
                </a:lnTo>
                <a:lnTo>
                  <a:pt x="380303" y="30225"/>
                </a:lnTo>
                <a:lnTo>
                  <a:pt x="39738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>
              <a:latin typeface="Palatino"/>
            </a:endParaRPr>
          </a:p>
        </p:txBody>
      </p:sp>
      <p:sp>
        <p:nvSpPr>
          <p:cNvPr id="9" name="object 9">
            <a:extLst>
              <a:ext uri="{FF2B5EF4-FFF2-40B4-BE49-F238E27FC236}">
                <a16:creationId xmlns:a16="http://schemas.microsoft.com/office/drawing/2014/main" id="{268E543C-0B79-4471-A379-712430DB410E}"/>
              </a:ext>
            </a:extLst>
          </p:cNvPr>
          <p:cNvSpPr/>
          <p:nvPr/>
        </p:nvSpPr>
        <p:spPr>
          <a:xfrm>
            <a:off x="3649470" y="3257834"/>
            <a:ext cx="397510" cy="266700"/>
          </a:xfrm>
          <a:custGeom>
            <a:avLst/>
            <a:gdLst/>
            <a:ahLst/>
            <a:cxnLst/>
            <a:rect l="l" t="t" r="r" b="b"/>
            <a:pathLst>
              <a:path w="397510" h="266700">
                <a:moveTo>
                  <a:pt x="330300" y="229596"/>
                </a:moveTo>
                <a:lnTo>
                  <a:pt x="312801" y="256031"/>
                </a:lnTo>
                <a:lnTo>
                  <a:pt x="397383" y="266318"/>
                </a:lnTo>
                <a:lnTo>
                  <a:pt x="380247" y="236600"/>
                </a:lnTo>
                <a:lnTo>
                  <a:pt x="340868" y="236600"/>
                </a:lnTo>
                <a:lnTo>
                  <a:pt x="330300" y="229596"/>
                </a:lnTo>
                <a:close/>
              </a:path>
              <a:path w="397510" h="266700">
                <a:moveTo>
                  <a:pt x="337340" y="218962"/>
                </a:moveTo>
                <a:lnTo>
                  <a:pt x="330300" y="229596"/>
                </a:lnTo>
                <a:lnTo>
                  <a:pt x="340868" y="236600"/>
                </a:lnTo>
                <a:lnTo>
                  <a:pt x="347853" y="225932"/>
                </a:lnTo>
                <a:lnTo>
                  <a:pt x="337340" y="218962"/>
                </a:lnTo>
                <a:close/>
              </a:path>
              <a:path w="397510" h="266700">
                <a:moveTo>
                  <a:pt x="354838" y="192531"/>
                </a:moveTo>
                <a:lnTo>
                  <a:pt x="337340" y="218962"/>
                </a:lnTo>
                <a:lnTo>
                  <a:pt x="347853" y="225932"/>
                </a:lnTo>
                <a:lnTo>
                  <a:pt x="340868" y="236600"/>
                </a:lnTo>
                <a:lnTo>
                  <a:pt x="380247" y="236600"/>
                </a:lnTo>
                <a:lnTo>
                  <a:pt x="354838" y="192531"/>
                </a:lnTo>
                <a:close/>
              </a:path>
              <a:path w="397510" h="266700">
                <a:moveTo>
                  <a:pt x="7112" y="0"/>
                </a:moveTo>
                <a:lnTo>
                  <a:pt x="0" y="10667"/>
                </a:lnTo>
                <a:lnTo>
                  <a:pt x="330300" y="229596"/>
                </a:lnTo>
                <a:lnTo>
                  <a:pt x="337340" y="218962"/>
                </a:lnTo>
                <a:lnTo>
                  <a:pt x="711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>
              <a:latin typeface="Palatino"/>
            </a:endParaRPr>
          </a:p>
        </p:txBody>
      </p:sp>
      <p:sp>
        <p:nvSpPr>
          <p:cNvPr id="10" name="object 10">
            <a:extLst>
              <a:ext uri="{FF2B5EF4-FFF2-40B4-BE49-F238E27FC236}">
                <a16:creationId xmlns:a16="http://schemas.microsoft.com/office/drawing/2014/main" id="{190DAB93-2CC4-4B90-9717-B126EF828256}"/>
              </a:ext>
            </a:extLst>
          </p:cNvPr>
          <p:cNvSpPr/>
          <p:nvPr/>
        </p:nvSpPr>
        <p:spPr>
          <a:xfrm>
            <a:off x="3649470" y="4854224"/>
            <a:ext cx="397510" cy="277495"/>
          </a:xfrm>
          <a:custGeom>
            <a:avLst/>
            <a:gdLst/>
            <a:ahLst/>
            <a:cxnLst/>
            <a:rect l="l" t="t" r="r" b="b"/>
            <a:pathLst>
              <a:path w="397510" h="277495">
                <a:moveTo>
                  <a:pt x="331039" y="38098"/>
                </a:moveTo>
                <a:lnTo>
                  <a:pt x="0" y="267081"/>
                </a:lnTo>
                <a:lnTo>
                  <a:pt x="7112" y="277494"/>
                </a:lnTo>
                <a:lnTo>
                  <a:pt x="338257" y="48524"/>
                </a:lnTo>
                <a:lnTo>
                  <a:pt x="331039" y="38098"/>
                </a:lnTo>
                <a:close/>
              </a:path>
              <a:path w="397510" h="277495">
                <a:moveTo>
                  <a:pt x="380430" y="30861"/>
                </a:moveTo>
                <a:lnTo>
                  <a:pt x="341503" y="30861"/>
                </a:lnTo>
                <a:lnTo>
                  <a:pt x="348741" y="41275"/>
                </a:lnTo>
                <a:lnTo>
                  <a:pt x="338257" y="48524"/>
                </a:lnTo>
                <a:lnTo>
                  <a:pt x="356362" y="74675"/>
                </a:lnTo>
                <a:lnTo>
                  <a:pt x="380430" y="30861"/>
                </a:lnTo>
                <a:close/>
              </a:path>
              <a:path w="397510" h="277495">
                <a:moveTo>
                  <a:pt x="341503" y="30861"/>
                </a:moveTo>
                <a:lnTo>
                  <a:pt x="331039" y="38098"/>
                </a:lnTo>
                <a:lnTo>
                  <a:pt x="338257" y="48524"/>
                </a:lnTo>
                <a:lnTo>
                  <a:pt x="348741" y="41275"/>
                </a:lnTo>
                <a:lnTo>
                  <a:pt x="341503" y="30861"/>
                </a:lnTo>
                <a:close/>
              </a:path>
              <a:path w="397510" h="277495">
                <a:moveTo>
                  <a:pt x="397383" y="0"/>
                </a:moveTo>
                <a:lnTo>
                  <a:pt x="312928" y="11937"/>
                </a:lnTo>
                <a:lnTo>
                  <a:pt x="331039" y="38098"/>
                </a:lnTo>
                <a:lnTo>
                  <a:pt x="341503" y="30861"/>
                </a:lnTo>
                <a:lnTo>
                  <a:pt x="380430" y="30861"/>
                </a:lnTo>
                <a:lnTo>
                  <a:pt x="39738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>
              <a:latin typeface="Palatino"/>
            </a:endParaRPr>
          </a:p>
        </p:txBody>
      </p:sp>
      <p:sp>
        <p:nvSpPr>
          <p:cNvPr id="11" name="object 11">
            <a:extLst>
              <a:ext uri="{FF2B5EF4-FFF2-40B4-BE49-F238E27FC236}">
                <a16:creationId xmlns:a16="http://schemas.microsoft.com/office/drawing/2014/main" id="{7D4FF588-FC3B-4349-BD2D-5D46CEF3EAD8}"/>
              </a:ext>
            </a:extLst>
          </p:cNvPr>
          <p:cNvSpPr/>
          <p:nvPr/>
        </p:nvSpPr>
        <p:spPr>
          <a:xfrm>
            <a:off x="3649597" y="5121686"/>
            <a:ext cx="397510" cy="259715"/>
          </a:xfrm>
          <a:custGeom>
            <a:avLst/>
            <a:gdLst/>
            <a:ahLst/>
            <a:cxnLst/>
            <a:rect l="l" t="t" r="r" b="b"/>
            <a:pathLst>
              <a:path w="397510" h="259714">
                <a:moveTo>
                  <a:pt x="329744" y="223648"/>
                </a:moveTo>
                <a:lnTo>
                  <a:pt x="312546" y="250316"/>
                </a:lnTo>
                <a:lnTo>
                  <a:pt x="397256" y="259587"/>
                </a:lnTo>
                <a:lnTo>
                  <a:pt x="380017" y="230504"/>
                </a:lnTo>
                <a:lnTo>
                  <a:pt x="340360" y="230504"/>
                </a:lnTo>
                <a:lnTo>
                  <a:pt x="329744" y="223648"/>
                </a:lnTo>
                <a:close/>
              </a:path>
              <a:path w="397510" h="259714">
                <a:moveTo>
                  <a:pt x="336653" y="212933"/>
                </a:moveTo>
                <a:lnTo>
                  <a:pt x="329744" y="223648"/>
                </a:lnTo>
                <a:lnTo>
                  <a:pt x="340360" y="230504"/>
                </a:lnTo>
                <a:lnTo>
                  <a:pt x="347344" y="219836"/>
                </a:lnTo>
                <a:lnTo>
                  <a:pt x="336653" y="212933"/>
                </a:lnTo>
                <a:close/>
              </a:path>
              <a:path w="397510" h="259714">
                <a:moveTo>
                  <a:pt x="353821" y="186308"/>
                </a:moveTo>
                <a:lnTo>
                  <a:pt x="336653" y="212933"/>
                </a:lnTo>
                <a:lnTo>
                  <a:pt x="347344" y="219836"/>
                </a:lnTo>
                <a:lnTo>
                  <a:pt x="340360" y="230504"/>
                </a:lnTo>
                <a:lnTo>
                  <a:pt x="380017" y="230504"/>
                </a:lnTo>
                <a:lnTo>
                  <a:pt x="353821" y="186308"/>
                </a:lnTo>
                <a:close/>
              </a:path>
              <a:path w="397510" h="259714">
                <a:moveTo>
                  <a:pt x="6857" y="0"/>
                </a:moveTo>
                <a:lnTo>
                  <a:pt x="0" y="10668"/>
                </a:lnTo>
                <a:lnTo>
                  <a:pt x="329744" y="223648"/>
                </a:lnTo>
                <a:lnTo>
                  <a:pt x="336653" y="212933"/>
                </a:lnTo>
                <a:lnTo>
                  <a:pt x="685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>
              <a:latin typeface="Palatino"/>
            </a:endParaRPr>
          </a:p>
        </p:txBody>
      </p:sp>
      <p:sp>
        <p:nvSpPr>
          <p:cNvPr id="12" name="object 12">
            <a:extLst>
              <a:ext uri="{FF2B5EF4-FFF2-40B4-BE49-F238E27FC236}">
                <a16:creationId xmlns:a16="http://schemas.microsoft.com/office/drawing/2014/main" id="{0B8A6501-2045-4887-BC71-93370C4123E1}"/>
              </a:ext>
            </a:extLst>
          </p:cNvPr>
          <p:cNvSpPr/>
          <p:nvPr/>
        </p:nvSpPr>
        <p:spPr>
          <a:xfrm>
            <a:off x="5501639" y="2484405"/>
            <a:ext cx="1117600" cy="436245"/>
          </a:xfrm>
          <a:custGeom>
            <a:avLst/>
            <a:gdLst/>
            <a:ahLst/>
            <a:cxnLst/>
            <a:rect l="l" t="t" r="r" b="b"/>
            <a:pathLst>
              <a:path w="1117600" h="436244">
                <a:moveTo>
                  <a:pt x="0" y="435863"/>
                </a:moveTo>
                <a:lnTo>
                  <a:pt x="1117091" y="435863"/>
                </a:lnTo>
                <a:lnTo>
                  <a:pt x="1117091" y="0"/>
                </a:lnTo>
                <a:lnTo>
                  <a:pt x="0" y="0"/>
                </a:lnTo>
                <a:lnTo>
                  <a:pt x="0" y="435863"/>
                </a:lnTo>
                <a:close/>
              </a:path>
            </a:pathLst>
          </a:custGeom>
          <a:ln w="914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>
              <a:latin typeface="Palatino"/>
            </a:endParaRPr>
          </a:p>
        </p:txBody>
      </p:sp>
      <p:sp>
        <p:nvSpPr>
          <p:cNvPr id="13" name="object 13">
            <a:extLst>
              <a:ext uri="{FF2B5EF4-FFF2-40B4-BE49-F238E27FC236}">
                <a16:creationId xmlns:a16="http://schemas.microsoft.com/office/drawing/2014/main" id="{50E3B90A-C9E4-4376-B633-21756FED4D64}"/>
              </a:ext>
            </a:extLst>
          </p:cNvPr>
          <p:cNvSpPr txBox="1"/>
          <p:nvPr/>
        </p:nvSpPr>
        <p:spPr>
          <a:xfrm>
            <a:off x="5850010" y="2575083"/>
            <a:ext cx="589788" cy="321242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spcBef>
                <a:spcPts val="105"/>
              </a:spcBef>
            </a:pPr>
            <a:r>
              <a:rPr lang="en-US" sz="2000" i="1" dirty="0">
                <a:latin typeface="Palatino"/>
                <a:cs typeface="Calibri"/>
              </a:rPr>
              <a:t>NLP</a:t>
            </a:r>
            <a:endParaRPr sz="2000" dirty="0">
              <a:latin typeface="Palatino"/>
              <a:cs typeface="Calibri"/>
            </a:endParaRPr>
          </a:p>
        </p:txBody>
      </p:sp>
      <p:sp>
        <p:nvSpPr>
          <p:cNvPr id="14" name="object 14">
            <a:extLst>
              <a:ext uri="{FF2B5EF4-FFF2-40B4-BE49-F238E27FC236}">
                <a16:creationId xmlns:a16="http://schemas.microsoft.com/office/drawing/2014/main" id="{9CCE0F8A-015E-4F6E-A52C-E3AEFC1E03CB}"/>
              </a:ext>
            </a:extLst>
          </p:cNvPr>
          <p:cNvSpPr/>
          <p:nvPr/>
        </p:nvSpPr>
        <p:spPr>
          <a:xfrm>
            <a:off x="5501639" y="3011708"/>
            <a:ext cx="1117600" cy="436245"/>
          </a:xfrm>
          <a:custGeom>
            <a:avLst/>
            <a:gdLst/>
            <a:ahLst/>
            <a:cxnLst/>
            <a:rect l="l" t="t" r="r" b="b"/>
            <a:pathLst>
              <a:path w="1117600" h="436245">
                <a:moveTo>
                  <a:pt x="0" y="435863"/>
                </a:moveTo>
                <a:lnTo>
                  <a:pt x="1117091" y="435863"/>
                </a:lnTo>
                <a:lnTo>
                  <a:pt x="1117091" y="0"/>
                </a:lnTo>
                <a:lnTo>
                  <a:pt x="0" y="0"/>
                </a:lnTo>
                <a:lnTo>
                  <a:pt x="0" y="435863"/>
                </a:lnTo>
                <a:close/>
              </a:path>
            </a:pathLst>
          </a:custGeom>
          <a:ln w="914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>
              <a:latin typeface="Palatino"/>
            </a:endParaRPr>
          </a:p>
        </p:txBody>
      </p:sp>
      <p:sp>
        <p:nvSpPr>
          <p:cNvPr id="15" name="object 15">
            <a:extLst>
              <a:ext uri="{FF2B5EF4-FFF2-40B4-BE49-F238E27FC236}">
                <a16:creationId xmlns:a16="http://schemas.microsoft.com/office/drawing/2014/main" id="{4E3679D9-3E4D-4F92-BAC9-A9571099D844}"/>
              </a:ext>
            </a:extLst>
          </p:cNvPr>
          <p:cNvSpPr txBox="1"/>
          <p:nvPr/>
        </p:nvSpPr>
        <p:spPr>
          <a:xfrm>
            <a:off x="5762403" y="3059464"/>
            <a:ext cx="692279" cy="321242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spcBef>
                <a:spcPts val="105"/>
              </a:spcBef>
            </a:pPr>
            <a:r>
              <a:rPr lang="en-US" sz="2000" i="1" spc="-5" dirty="0">
                <a:latin typeface="Palatino"/>
                <a:cs typeface="Calibri"/>
              </a:rPr>
              <a:t>study</a:t>
            </a:r>
            <a:endParaRPr sz="2000" dirty="0">
              <a:latin typeface="Palatino"/>
              <a:cs typeface="Calibri"/>
            </a:endParaRPr>
          </a:p>
        </p:txBody>
      </p:sp>
      <p:sp>
        <p:nvSpPr>
          <p:cNvPr id="16" name="object 16">
            <a:extLst>
              <a:ext uri="{FF2B5EF4-FFF2-40B4-BE49-F238E27FC236}">
                <a16:creationId xmlns:a16="http://schemas.microsoft.com/office/drawing/2014/main" id="{E6294754-765F-4EC0-B64C-B8839030D869}"/>
              </a:ext>
            </a:extLst>
          </p:cNvPr>
          <p:cNvSpPr/>
          <p:nvPr/>
        </p:nvSpPr>
        <p:spPr>
          <a:xfrm>
            <a:off x="5501639" y="4368068"/>
            <a:ext cx="1117600" cy="436245"/>
          </a:xfrm>
          <a:custGeom>
            <a:avLst/>
            <a:gdLst/>
            <a:ahLst/>
            <a:cxnLst/>
            <a:rect l="l" t="t" r="r" b="b"/>
            <a:pathLst>
              <a:path w="1117600" h="436245">
                <a:moveTo>
                  <a:pt x="0" y="435863"/>
                </a:moveTo>
                <a:lnTo>
                  <a:pt x="1117091" y="435863"/>
                </a:lnTo>
                <a:lnTo>
                  <a:pt x="1117091" y="0"/>
                </a:lnTo>
                <a:lnTo>
                  <a:pt x="0" y="0"/>
                </a:lnTo>
                <a:lnTo>
                  <a:pt x="0" y="435863"/>
                </a:lnTo>
                <a:close/>
              </a:path>
            </a:pathLst>
          </a:custGeom>
          <a:ln w="914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>
              <a:latin typeface="Palatino"/>
            </a:endParaRPr>
          </a:p>
        </p:txBody>
      </p:sp>
      <p:sp>
        <p:nvSpPr>
          <p:cNvPr id="17" name="object 17">
            <a:extLst>
              <a:ext uri="{FF2B5EF4-FFF2-40B4-BE49-F238E27FC236}">
                <a16:creationId xmlns:a16="http://schemas.microsoft.com/office/drawing/2014/main" id="{EC0D35C8-FDF0-4522-A16F-5DEEE14D6454}"/>
              </a:ext>
            </a:extLst>
          </p:cNvPr>
          <p:cNvSpPr txBox="1"/>
          <p:nvPr/>
        </p:nvSpPr>
        <p:spPr>
          <a:xfrm>
            <a:off x="5909818" y="4385214"/>
            <a:ext cx="300355" cy="3308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lang="en-US" sz="2000" i="1" spc="-5" dirty="0">
                <a:solidFill>
                  <a:srgbClr val="00B050"/>
                </a:solidFill>
                <a:latin typeface="Palatino"/>
                <a:cs typeface="Calibri"/>
              </a:rPr>
              <a:t>to</a:t>
            </a:r>
            <a:endParaRPr sz="2000" dirty="0">
              <a:solidFill>
                <a:srgbClr val="00B050"/>
              </a:solidFill>
              <a:latin typeface="Palatino"/>
              <a:cs typeface="Calibri"/>
            </a:endParaRPr>
          </a:p>
        </p:txBody>
      </p:sp>
      <p:sp>
        <p:nvSpPr>
          <p:cNvPr id="18" name="object 18">
            <a:extLst>
              <a:ext uri="{FF2B5EF4-FFF2-40B4-BE49-F238E27FC236}">
                <a16:creationId xmlns:a16="http://schemas.microsoft.com/office/drawing/2014/main" id="{DAB98601-54B4-4BCD-83ED-A47EB2AB73CA}"/>
              </a:ext>
            </a:extLst>
          </p:cNvPr>
          <p:cNvSpPr/>
          <p:nvPr/>
        </p:nvSpPr>
        <p:spPr>
          <a:xfrm>
            <a:off x="5501639" y="4893848"/>
            <a:ext cx="1117600" cy="436245"/>
          </a:xfrm>
          <a:custGeom>
            <a:avLst/>
            <a:gdLst/>
            <a:ahLst/>
            <a:cxnLst/>
            <a:rect l="l" t="t" r="r" b="b"/>
            <a:pathLst>
              <a:path w="1117600" h="436245">
                <a:moveTo>
                  <a:pt x="0" y="435863"/>
                </a:moveTo>
                <a:lnTo>
                  <a:pt x="1117091" y="435863"/>
                </a:lnTo>
                <a:lnTo>
                  <a:pt x="1117091" y="0"/>
                </a:lnTo>
                <a:lnTo>
                  <a:pt x="0" y="0"/>
                </a:lnTo>
                <a:lnTo>
                  <a:pt x="0" y="435863"/>
                </a:lnTo>
                <a:close/>
              </a:path>
            </a:pathLst>
          </a:custGeom>
          <a:ln w="914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>
              <a:latin typeface="Palatino"/>
            </a:endParaRPr>
          </a:p>
        </p:txBody>
      </p:sp>
      <p:sp>
        <p:nvSpPr>
          <p:cNvPr id="19" name="object 19">
            <a:extLst>
              <a:ext uri="{FF2B5EF4-FFF2-40B4-BE49-F238E27FC236}">
                <a16:creationId xmlns:a16="http://schemas.microsoft.com/office/drawing/2014/main" id="{54E1E992-1A35-4DC2-85D1-A42ACDD526A7}"/>
              </a:ext>
            </a:extLst>
          </p:cNvPr>
          <p:cNvSpPr txBox="1"/>
          <p:nvPr/>
        </p:nvSpPr>
        <p:spPr>
          <a:xfrm>
            <a:off x="5736082" y="4911883"/>
            <a:ext cx="649605" cy="3308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algn="ctr">
              <a:spcBef>
                <a:spcPts val="100"/>
              </a:spcBef>
            </a:pPr>
            <a:r>
              <a:rPr lang="en-US" sz="2000" i="1" spc="-5" dirty="0">
                <a:latin typeface="Palatino"/>
                <a:cs typeface="Calibri"/>
              </a:rPr>
              <a:t>play</a:t>
            </a:r>
            <a:endParaRPr sz="2000" dirty="0">
              <a:latin typeface="Palatino"/>
              <a:cs typeface="Calibri"/>
            </a:endParaRPr>
          </a:p>
        </p:txBody>
      </p:sp>
      <p:sp>
        <p:nvSpPr>
          <p:cNvPr id="20" name="object 20">
            <a:extLst>
              <a:ext uri="{FF2B5EF4-FFF2-40B4-BE49-F238E27FC236}">
                <a16:creationId xmlns:a16="http://schemas.microsoft.com/office/drawing/2014/main" id="{FD768751-02B8-478B-8633-F18C7882A912}"/>
              </a:ext>
            </a:extLst>
          </p:cNvPr>
          <p:cNvSpPr/>
          <p:nvPr/>
        </p:nvSpPr>
        <p:spPr>
          <a:xfrm>
            <a:off x="5159120" y="2702335"/>
            <a:ext cx="342265" cy="299720"/>
          </a:xfrm>
          <a:custGeom>
            <a:avLst/>
            <a:gdLst/>
            <a:ahLst/>
            <a:cxnLst/>
            <a:rect l="l" t="t" r="r" b="b"/>
            <a:pathLst>
              <a:path w="342264" h="299719">
                <a:moveTo>
                  <a:pt x="280681" y="45242"/>
                </a:moveTo>
                <a:lnTo>
                  <a:pt x="0" y="289687"/>
                </a:lnTo>
                <a:lnTo>
                  <a:pt x="8382" y="299338"/>
                </a:lnTo>
                <a:lnTo>
                  <a:pt x="289020" y="54809"/>
                </a:lnTo>
                <a:lnTo>
                  <a:pt x="280681" y="45242"/>
                </a:lnTo>
                <a:close/>
              </a:path>
              <a:path w="342264" h="299719">
                <a:moveTo>
                  <a:pt x="327064" y="36956"/>
                </a:moveTo>
                <a:lnTo>
                  <a:pt x="290195" y="36956"/>
                </a:lnTo>
                <a:lnTo>
                  <a:pt x="298577" y="46481"/>
                </a:lnTo>
                <a:lnTo>
                  <a:pt x="289020" y="54809"/>
                </a:lnTo>
                <a:lnTo>
                  <a:pt x="309880" y="78739"/>
                </a:lnTo>
                <a:lnTo>
                  <a:pt x="327064" y="36956"/>
                </a:lnTo>
                <a:close/>
              </a:path>
              <a:path w="342264" h="299719">
                <a:moveTo>
                  <a:pt x="290195" y="36956"/>
                </a:moveTo>
                <a:lnTo>
                  <a:pt x="280681" y="45242"/>
                </a:lnTo>
                <a:lnTo>
                  <a:pt x="289020" y="54809"/>
                </a:lnTo>
                <a:lnTo>
                  <a:pt x="298577" y="46481"/>
                </a:lnTo>
                <a:lnTo>
                  <a:pt x="290195" y="36956"/>
                </a:lnTo>
                <a:close/>
              </a:path>
              <a:path w="342264" h="299719">
                <a:moveTo>
                  <a:pt x="342265" y="0"/>
                </a:moveTo>
                <a:lnTo>
                  <a:pt x="259842" y="21336"/>
                </a:lnTo>
                <a:lnTo>
                  <a:pt x="280681" y="45242"/>
                </a:lnTo>
                <a:lnTo>
                  <a:pt x="290195" y="36956"/>
                </a:lnTo>
                <a:lnTo>
                  <a:pt x="327064" y="36956"/>
                </a:lnTo>
                <a:lnTo>
                  <a:pt x="34226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>
              <a:latin typeface="Palatino"/>
            </a:endParaRPr>
          </a:p>
        </p:txBody>
      </p:sp>
      <p:sp>
        <p:nvSpPr>
          <p:cNvPr id="21" name="object 21">
            <a:extLst>
              <a:ext uri="{FF2B5EF4-FFF2-40B4-BE49-F238E27FC236}">
                <a16:creationId xmlns:a16="http://schemas.microsoft.com/office/drawing/2014/main" id="{7C1B5AF0-8E94-488C-B029-E358997144A4}"/>
              </a:ext>
            </a:extLst>
          </p:cNvPr>
          <p:cNvSpPr/>
          <p:nvPr/>
        </p:nvSpPr>
        <p:spPr>
          <a:xfrm>
            <a:off x="5159755" y="2992785"/>
            <a:ext cx="341630" cy="237490"/>
          </a:xfrm>
          <a:custGeom>
            <a:avLst/>
            <a:gdLst/>
            <a:ahLst/>
            <a:cxnLst/>
            <a:rect l="l" t="t" r="r" b="b"/>
            <a:pathLst>
              <a:path w="341630" h="237489">
                <a:moveTo>
                  <a:pt x="275233" y="199369"/>
                </a:moveTo>
                <a:lnTo>
                  <a:pt x="257301" y="225551"/>
                </a:lnTo>
                <a:lnTo>
                  <a:pt x="341630" y="237236"/>
                </a:lnTo>
                <a:lnTo>
                  <a:pt x="324613" y="206501"/>
                </a:lnTo>
                <a:lnTo>
                  <a:pt x="285623" y="206501"/>
                </a:lnTo>
                <a:lnTo>
                  <a:pt x="275233" y="199369"/>
                </a:lnTo>
                <a:close/>
              </a:path>
              <a:path w="341630" h="237489">
                <a:moveTo>
                  <a:pt x="282398" y="188907"/>
                </a:moveTo>
                <a:lnTo>
                  <a:pt x="275233" y="199369"/>
                </a:lnTo>
                <a:lnTo>
                  <a:pt x="285623" y="206501"/>
                </a:lnTo>
                <a:lnTo>
                  <a:pt x="292862" y="196087"/>
                </a:lnTo>
                <a:lnTo>
                  <a:pt x="282398" y="188907"/>
                </a:lnTo>
                <a:close/>
              </a:path>
              <a:path w="341630" h="237489">
                <a:moveTo>
                  <a:pt x="300355" y="162687"/>
                </a:moveTo>
                <a:lnTo>
                  <a:pt x="282398" y="188907"/>
                </a:lnTo>
                <a:lnTo>
                  <a:pt x="292862" y="196087"/>
                </a:lnTo>
                <a:lnTo>
                  <a:pt x="285623" y="206501"/>
                </a:lnTo>
                <a:lnTo>
                  <a:pt x="324613" y="206501"/>
                </a:lnTo>
                <a:lnTo>
                  <a:pt x="300355" y="162687"/>
                </a:lnTo>
                <a:close/>
              </a:path>
              <a:path w="341630" h="237489">
                <a:moveTo>
                  <a:pt x="7112" y="0"/>
                </a:moveTo>
                <a:lnTo>
                  <a:pt x="0" y="10413"/>
                </a:lnTo>
                <a:lnTo>
                  <a:pt x="275233" y="199369"/>
                </a:lnTo>
                <a:lnTo>
                  <a:pt x="282398" y="188907"/>
                </a:lnTo>
                <a:lnTo>
                  <a:pt x="711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>
              <a:latin typeface="Palatino"/>
            </a:endParaRPr>
          </a:p>
        </p:txBody>
      </p:sp>
      <p:sp>
        <p:nvSpPr>
          <p:cNvPr id="22" name="object 22">
            <a:extLst>
              <a:ext uri="{FF2B5EF4-FFF2-40B4-BE49-F238E27FC236}">
                <a16:creationId xmlns:a16="http://schemas.microsoft.com/office/drawing/2014/main" id="{D2BA20B5-40E2-49F2-8A42-9A858C3ACAF0}"/>
              </a:ext>
            </a:extLst>
          </p:cNvPr>
          <p:cNvSpPr/>
          <p:nvPr/>
        </p:nvSpPr>
        <p:spPr>
          <a:xfrm>
            <a:off x="5159375" y="4586001"/>
            <a:ext cx="342265" cy="273685"/>
          </a:xfrm>
          <a:custGeom>
            <a:avLst/>
            <a:gdLst/>
            <a:ahLst/>
            <a:cxnLst/>
            <a:rect l="l" t="t" r="r" b="b"/>
            <a:pathLst>
              <a:path w="342264" h="273685">
                <a:moveTo>
                  <a:pt x="278341" y="42436"/>
                </a:moveTo>
                <a:lnTo>
                  <a:pt x="0" y="263270"/>
                </a:lnTo>
                <a:lnTo>
                  <a:pt x="7874" y="273176"/>
                </a:lnTo>
                <a:lnTo>
                  <a:pt x="286208" y="52348"/>
                </a:lnTo>
                <a:lnTo>
                  <a:pt x="278341" y="42436"/>
                </a:lnTo>
                <a:close/>
              </a:path>
              <a:path w="342264" h="273685">
                <a:moveTo>
                  <a:pt x="325875" y="34543"/>
                </a:moveTo>
                <a:lnTo>
                  <a:pt x="288290" y="34543"/>
                </a:lnTo>
                <a:lnTo>
                  <a:pt x="296163" y="44450"/>
                </a:lnTo>
                <a:lnTo>
                  <a:pt x="286208" y="52348"/>
                </a:lnTo>
                <a:lnTo>
                  <a:pt x="305943" y="77216"/>
                </a:lnTo>
                <a:lnTo>
                  <a:pt x="325875" y="34543"/>
                </a:lnTo>
                <a:close/>
              </a:path>
              <a:path w="342264" h="273685">
                <a:moveTo>
                  <a:pt x="288290" y="34543"/>
                </a:moveTo>
                <a:lnTo>
                  <a:pt x="278341" y="42436"/>
                </a:lnTo>
                <a:lnTo>
                  <a:pt x="286208" y="52348"/>
                </a:lnTo>
                <a:lnTo>
                  <a:pt x="296163" y="44450"/>
                </a:lnTo>
                <a:lnTo>
                  <a:pt x="288290" y="34543"/>
                </a:lnTo>
                <a:close/>
              </a:path>
              <a:path w="342264" h="273685">
                <a:moveTo>
                  <a:pt x="342011" y="0"/>
                </a:moveTo>
                <a:lnTo>
                  <a:pt x="258572" y="17525"/>
                </a:lnTo>
                <a:lnTo>
                  <a:pt x="278341" y="42436"/>
                </a:lnTo>
                <a:lnTo>
                  <a:pt x="288290" y="34543"/>
                </a:lnTo>
                <a:lnTo>
                  <a:pt x="325875" y="34543"/>
                </a:lnTo>
                <a:lnTo>
                  <a:pt x="34201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>
              <a:latin typeface="Palatino"/>
            </a:endParaRPr>
          </a:p>
        </p:txBody>
      </p:sp>
      <p:sp>
        <p:nvSpPr>
          <p:cNvPr id="23" name="object 23">
            <a:extLst>
              <a:ext uri="{FF2B5EF4-FFF2-40B4-BE49-F238E27FC236}">
                <a16:creationId xmlns:a16="http://schemas.microsoft.com/office/drawing/2014/main" id="{B2C4AC8F-256C-4086-92B2-FF7BC421FD18}"/>
              </a:ext>
            </a:extLst>
          </p:cNvPr>
          <p:cNvSpPr/>
          <p:nvPr/>
        </p:nvSpPr>
        <p:spPr>
          <a:xfrm>
            <a:off x="5159501" y="4849145"/>
            <a:ext cx="342265" cy="263525"/>
          </a:xfrm>
          <a:custGeom>
            <a:avLst/>
            <a:gdLst/>
            <a:ahLst/>
            <a:cxnLst/>
            <a:rect l="l" t="t" r="r" b="b"/>
            <a:pathLst>
              <a:path w="342264" h="263525">
                <a:moveTo>
                  <a:pt x="277470" y="222184"/>
                </a:moveTo>
                <a:lnTo>
                  <a:pt x="258191" y="247395"/>
                </a:lnTo>
                <a:lnTo>
                  <a:pt x="341884" y="263397"/>
                </a:lnTo>
                <a:lnTo>
                  <a:pt x="325454" y="229869"/>
                </a:lnTo>
                <a:lnTo>
                  <a:pt x="287528" y="229869"/>
                </a:lnTo>
                <a:lnTo>
                  <a:pt x="277470" y="222184"/>
                </a:lnTo>
                <a:close/>
              </a:path>
              <a:path w="342264" h="263525">
                <a:moveTo>
                  <a:pt x="285170" y="212114"/>
                </a:moveTo>
                <a:lnTo>
                  <a:pt x="277470" y="222184"/>
                </a:lnTo>
                <a:lnTo>
                  <a:pt x="287528" y="229869"/>
                </a:lnTo>
                <a:lnTo>
                  <a:pt x="295275" y="219836"/>
                </a:lnTo>
                <a:lnTo>
                  <a:pt x="285170" y="212114"/>
                </a:lnTo>
                <a:close/>
              </a:path>
              <a:path w="342264" h="263525">
                <a:moveTo>
                  <a:pt x="304419" y="186943"/>
                </a:moveTo>
                <a:lnTo>
                  <a:pt x="285170" y="212114"/>
                </a:lnTo>
                <a:lnTo>
                  <a:pt x="295275" y="219836"/>
                </a:lnTo>
                <a:lnTo>
                  <a:pt x="287528" y="229869"/>
                </a:lnTo>
                <a:lnTo>
                  <a:pt x="325454" y="229869"/>
                </a:lnTo>
                <a:lnTo>
                  <a:pt x="304419" y="186943"/>
                </a:lnTo>
                <a:close/>
              </a:path>
              <a:path w="342264" h="263525">
                <a:moveTo>
                  <a:pt x="7620" y="0"/>
                </a:moveTo>
                <a:lnTo>
                  <a:pt x="0" y="10159"/>
                </a:lnTo>
                <a:lnTo>
                  <a:pt x="277470" y="222184"/>
                </a:lnTo>
                <a:lnTo>
                  <a:pt x="285170" y="212114"/>
                </a:lnTo>
                <a:lnTo>
                  <a:pt x="76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>
              <a:latin typeface="Palatino"/>
            </a:endParaRPr>
          </a:p>
        </p:txBody>
      </p:sp>
      <p:sp>
        <p:nvSpPr>
          <p:cNvPr id="24" name="object 24">
            <a:extLst>
              <a:ext uri="{FF2B5EF4-FFF2-40B4-BE49-F238E27FC236}">
                <a16:creationId xmlns:a16="http://schemas.microsoft.com/office/drawing/2014/main" id="{41AAD69A-AB0A-4815-A80E-9917ADEB2F4C}"/>
              </a:ext>
            </a:extLst>
          </p:cNvPr>
          <p:cNvSpPr txBox="1"/>
          <p:nvPr/>
        </p:nvSpPr>
        <p:spPr>
          <a:xfrm>
            <a:off x="7076313" y="3604897"/>
            <a:ext cx="1117600" cy="337913"/>
          </a:xfrm>
          <a:prstGeom prst="rect">
            <a:avLst/>
          </a:prstGeom>
          <a:ln w="9144">
            <a:solidFill>
              <a:srgbClr val="000000"/>
            </a:solidFill>
          </a:ln>
        </p:spPr>
        <p:txBody>
          <a:bodyPr vert="horz" wrap="square" lIns="0" tIns="29845" rIns="0" bIns="0" rtlCol="0">
            <a:spAutoFit/>
          </a:bodyPr>
          <a:lstStyle/>
          <a:p>
            <a:pPr marL="365125">
              <a:spcBef>
                <a:spcPts val="235"/>
              </a:spcBef>
            </a:pPr>
            <a:r>
              <a:rPr lang="en-US" sz="2000" i="1" dirty="0">
                <a:latin typeface="Palatino"/>
                <a:cs typeface="Calibri"/>
              </a:rPr>
              <a:t>go</a:t>
            </a:r>
            <a:endParaRPr sz="2000" dirty="0">
              <a:latin typeface="Palatino"/>
              <a:cs typeface="Calibri"/>
            </a:endParaRPr>
          </a:p>
        </p:txBody>
      </p:sp>
      <p:sp>
        <p:nvSpPr>
          <p:cNvPr id="25" name="object 25">
            <a:extLst>
              <a:ext uri="{FF2B5EF4-FFF2-40B4-BE49-F238E27FC236}">
                <a16:creationId xmlns:a16="http://schemas.microsoft.com/office/drawing/2014/main" id="{A208C744-A224-425F-84B8-2B578C9B8A0D}"/>
              </a:ext>
            </a:extLst>
          </p:cNvPr>
          <p:cNvSpPr txBox="1"/>
          <p:nvPr/>
        </p:nvSpPr>
        <p:spPr>
          <a:xfrm>
            <a:off x="7076313" y="4132201"/>
            <a:ext cx="1117600" cy="337271"/>
          </a:xfrm>
          <a:prstGeom prst="rect">
            <a:avLst/>
          </a:prstGeom>
          <a:ln w="9144">
            <a:solidFill>
              <a:srgbClr val="000000"/>
            </a:solidFill>
          </a:ln>
        </p:spPr>
        <p:txBody>
          <a:bodyPr vert="horz" wrap="square" lIns="0" tIns="29209" rIns="0" bIns="0" rtlCol="0">
            <a:spAutoFit/>
          </a:bodyPr>
          <a:lstStyle/>
          <a:p>
            <a:pPr marL="1270" algn="ctr">
              <a:spcBef>
                <a:spcPts val="229"/>
              </a:spcBef>
            </a:pPr>
            <a:r>
              <a:rPr lang="en-US" sz="2000" i="1" spc="-5" dirty="0">
                <a:solidFill>
                  <a:srgbClr val="00B050"/>
                </a:solidFill>
                <a:latin typeface="Palatino"/>
                <a:cs typeface="Calibri"/>
              </a:rPr>
              <a:t>learn</a:t>
            </a:r>
            <a:endParaRPr sz="2000" dirty="0">
              <a:solidFill>
                <a:srgbClr val="00B050"/>
              </a:solidFill>
              <a:latin typeface="Palatino"/>
              <a:cs typeface="Calibri"/>
            </a:endParaRPr>
          </a:p>
        </p:txBody>
      </p:sp>
      <p:sp>
        <p:nvSpPr>
          <p:cNvPr id="26" name="object 26">
            <a:extLst>
              <a:ext uri="{FF2B5EF4-FFF2-40B4-BE49-F238E27FC236}">
                <a16:creationId xmlns:a16="http://schemas.microsoft.com/office/drawing/2014/main" id="{6A9CF063-5304-41F4-8BF3-9C162D21857F}"/>
              </a:ext>
            </a:extLst>
          </p:cNvPr>
          <p:cNvSpPr/>
          <p:nvPr/>
        </p:nvSpPr>
        <p:spPr>
          <a:xfrm>
            <a:off x="7076313" y="5301109"/>
            <a:ext cx="1117600" cy="434340"/>
          </a:xfrm>
          <a:custGeom>
            <a:avLst/>
            <a:gdLst/>
            <a:ahLst/>
            <a:cxnLst/>
            <a:rect l="l" t="t" r="r" b="b"/>
            <a:pathLst>
              <a:path w="1117600" h="434339">
                <a:moveTo>
                  <a:pt x="0" y="434339"/>
                </a:moveTo>
                <a:lnTo>
                  <a:pt x="1117091" y="434339"/>
                </a:lnTo>
                <a:lnTo>
                  <a:pt x="1117091" y="0"/>
                </a:lnTo>
                <a:lnTo>
                  <a:pt x="0" y="0"/>
                </a:lnTo>
                <a:lnTo>
                  <a:pt x="0" y="434339"/>
                </a:lnTo>
                <a:close/>
              </a:path>
            </a:pathLst>
          </a:custGeom>
          <a:ln w="914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>
              <a:latin typeface="Palatino"/>
            </a:endParaRPr>
          </a:p>
        </p:txBody>
      </p:sp>
      <p:sp>
        <p:nvSpPr>
          <p:cNvPr id="27" name="object 27">
            <a:extLst>
              <a:ext uri="{FF2B5EF4-FFF2-40B4-BE49-F238E27FC236}">
                <a16:creationId xmlns:a16="http://schemas.microsoft.com/office/drawing/2014/main" id="{E65EFB67-65A6-4B83-B949-24C5FA039F1E}"/>
              </a:ext>
            </a:extLst>
          </p:cNvPr>
          <p:cNvSpPr txBox="1"/>
          <p:nvPr/>
        </p:nvSpPr>
        <p:spPr>
          <a:xfrm>
            <a:off x="7395846" y="5317619"/>
            <a:ext cx="480695" cy="330835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spcBef>
                <a:spcPts val="105"/>
              </a:spcBef>
            </a:pPr>
            <a:r>
              <a:rPr sz="2000" i="1" dirty="0">
                <a:latin typeface="Palatino"/>
                <a:cs typeface="Calibri"/>
              </a:rPr>
              <a:t>w</a:t>
            </a:r>
            <a:r>
              <a:rPr sz="2000" i="1" spc="-10" dirty="0">
                <a:latin typeface="Palatino"/>
                <a:cs typeface="Calibri"/>
              </a:rPr>
              <a:t>i</a:t>
            </a:r>
            <a:r>
              <a:rPr sz="2000" i="1" dirty="0">
                <a:latin typeface="Palatino"/>
                <a:cs typeface="Calibri"/>
              </a:rPr>
              <a:t>th</a:t>
            </a:r>
            <a:endParaRPr sz="2000">
              <a:latin typeface="Palatino"/>
              <a:cs typeface="Calibri"/>
            </a:endParaRPr>
          </a:p>
        </p:txBody>
      </p:sp>
      <p:sp>
        <p:nvSpPr>
          <p:cNvPr id="28" name="object 28">
            <a:extLst>
              <a:ext uri="{FF2B5EF4-FFF2-40B4-BE49-F238E27FC236}">
                <a16:creationId xmlns:a16="http://schemas.microsoft.com/office/drawing/2014/main" id="{0166707B-6E76-4E6A-9D3A-54AE7A5C0D08}"/>
              </a:ext>
            </a:extLst>
          </p:cNvPr>
          <p:cNvSpPr/>
          <p:nvPr/>
        </p:nvSpPr>
        <p:spPr>
          <a:xfrm>
            <a:off x="7076313" y="5826890"/>
            <a:ext cx="1117600" cy="436245"/>
          </a:xfrm>
          <a:custGeom>
            <a:avLst/>
            <a:gdLst/>
            <a:ahLst/>
            <a:cxnLst/>
            <a:rect l="l" t="t" r="r" b="b"/>
            <a:pathLst>
              <a:path w="1117600" h="436245">
                <a:moveTo>
                  <a:pt x="0" y="435863"/>
                </a:moveTo>
                <a:lnTo>
                  <a:pt x="1117091" y="435863"/>
                </a:lnTo>
                <a:lnTo>
                  <a:pt x="1117091" y="0"/>
                </a:lnTo>
                <a:lnTo>
                  <a:pt x="0" y="0"/>
                </a:lnTo>
                <a:lnTo>
                  <a:pt x="0" y="435863"/>
                </a:lnTo>
                <a:close/>
              </a:path>
            </a:pathLst>
          </a:custGeom>
          <a:ln w="914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>
              <a:latin typeface="Palatino"/>
            </a:endParaRPr>
          </a:p>
        </p:txBody>
      </p:sp>
      <p:sp>
        <p:nvSpPr>
          <p:cNvPr id="29" name="object 29">
            <a:extLst>
              <a:ext uri="{FF2B5EF4-FFF2-40B4-BE49-F238E27FC236}">
                <a16:creationId xmlns:a16="http://schemas.microsoft.com/office/drawing/2014/main" id="{5F6E793E-1499-4BC1-8DB2-EEB9871E1CA8}"/>
              </a:ext>
            </a:extLst>
          </p:cNvPr>
          <p:cNvSpPr txBox="1"/>
          <p:nvPr/>
        </p:nvSpPr>
        <p:spPr>
          <a:xfrm>
            <a:off x="7491857" y="5843729"/>
            <a:ext cx="288290" cy="33147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spcBef>
                <a:spcPts val="105"/>
              </a:spcBef>
            </a:pPr>
            <a:r>
              <a:rPr sz="2000" i="1" dirty="0">
                <a:latin typeface="Palatino"/>
                <a:cs typeface="Calibri"/>
              </a:rPr>
              <a:t>on</a:t>
            </a:r>
            <a:endParaRPr sz="2000">
              <a:latin typeface="Palatino"/>
              <a:cs typeface="Calibri"/>
            </a:endParaRPr>
          </a:p>
        </p:txBody>
      </p:sp>
      <p:sp>
        <p:nvSpPr>
          <p:cNvPr id="30" name="object 30">
            <a:extLst>
              <a:ext uri="{FF2B5EF4-FFF2-40B4-BE49-F238E27FC236}">
                <a16:creationId xmlns:a16="http://schemas.microsoft.com/office/drawing/2014/main" id="{374096EC-9673-4D30-99C5-94426BCD55A0}"/>
              </a:ext>
            </a:extLst>
          </p:cNvPr>
          <p:cNvSpPr/>
          <p:nvPr/>
        </p:nvSpPr>
        <p:spPr>
          <a:xfrm>
            <a:off x="6661785" y="5075810"/>
            <a:ext cx="415925" cy="443230"/>
          </a:xfrm>
          <a:custGeom>
            <a:avLst/>
            <a:gdLst/>
            <a:ahLst/>
            <a:cxnLst/>
            <a:rect l="l" t="t" r="r" b="b"/>
            <a:pathLst>
              <a:path w="415925" h="443229">
                <a:moveTo>
                  <a:pt x="358853" y="391421"/>
                </a:moveTo>
                <a:lnTo>
                  <a:pt x="335661" y="413130"/>
                </a:lnTo>
                <a:lnTo>
                  <a:pt x="415544" y="442721"/>
                </a:lnTo>
                <a:lnTo>
                  <a:pt x="403057" y="400684"/>
                </a:lnTo>
                <a:lnTo>
                  <a:pt x="367538" y="400684"/>
                </a:lnTo>
                <a:lnTo>
                  <a:pt x="358853" y="391421"/>
                </a:lnTo>
                <a:close/>
              </a:path>
              <a:path w="415925" h="443229">
                <a:moveTo>
                  <a:pt x="368101" y="382764"/>
                </a:moveTo>
                <a:lnTo>
                  <a:pt x="358853" y="391421"/>
                </a:lnTo>
                <a:lnTo>
                  <a:pt x="367538" y="400684"/>
                </a:lnTo>
                <a:lnTo>
                  <a:pt x="376809" y="392048"/>
                </a:lnTo>
                <a:lnTo>
                  <a:pt x="368101" y="382764"/>
                </a:lnTo>
                <a:close/>
              </a:path>
              <a:path w="415925" h="443229">
                <a:moveTo>
                  <a:pt x="391287" y="361060"/>
                </a:moveTo>
                <a:lnTo>
                  <a:pt x="368101" y="382764"/>
                </a:lnTo>
                <a:lnTo>
                  <a:pt x="376809" y="392048"/>
                </a:lnTo>
                <a:lnTo>
                  <a:pt x="367538" y="400684"/>
                </a:lnTo>
                <a:lnTo>
                  <a:pt x="403057" y="400684"/>
                </a:lnTo>
                <a:lnTo>
                  <a:pt x="391287" y="361060"/>
                </a:lnTo>
                <a:close/>
              </a:path>
              <a:path w="415925" h="443229">
                <a:moveTo>
                  <a:pt x="9144" y="0"/>
                </a:moveTo>
                <a:lnTo>
                  <a:pt x="0" y="8636"/>
                </a:lnTo>
                <a:lnTo>
                  <a:pt x="358853" y="391421"/>
                </a:lnTo>
                <a:lnTo>
                  <a:pt x="368101" y="382764"/>
                </a:lnTo>
                <a:lnTo>
                  <a:pt x="914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>
              <a:latin typeface="Palatino"/>
            </a:endParaRPr>
          </a:p>
        </p:txBody>
      </p:sp>
      <p:sp>
        <p:nvSpPr>
          <p:cNvPr id="31" name="object 31">
            <a:extLst>
              <a:ext uri="{FF2B5EF4-FFF2-40B4-BE49-F238E27FC236}">
                <a16:creationId xmlns:a16="http://schemas.microsoft.com/office/drawing/2014/main" id="{C8C550E5-B5DD-47A5-AD71-299F76DB14BD}"/>
              </a:ext>
            </a:extLst>
          </p:cNvPr>
          <p:cNvSpPr/>
          <p:nvPr/>
        </p:nvSpPr>
        <p:spPr>
          <a:xfrm>
            <a:off x="6660515" y="5077589"/>
            <a:ext cx="422275" cy="967740"/>
          </a:xfrm>
          <a:custGeom>
            <a:avLst/>
            <a:gdLst/>
            <a:ahLst/>
            <a:cxnLst/>
            <a:rect l="l" t="t" r="r" b="b"/>
            <a:pathLst>
              <a:path w="422275" h="967739">
                <a:moveTo>
                  <a:pt x="381110" y="899812"/>
                </a:moveTo>
                <a:lnTo>
                  <a:pt x="351916" y="912241"/>
                </a:lnTo>
                <a:lnTo>
                  <a:pt x="416813" y="967358"/>
                </a:lnTo>
                <a:lnTo>
                  <a:pt x="420238" y="911479"/>
                </a:lnTo>
                <a:lnTo>
                  <a:pt x="386079" y="911479"/>
                </a:lnTo>
                <a:lnTo>
                  <a:pt x="381110" y="899812"/>
                </a:lnTo>
                <a:close/>
              </a:path>
              <a:path w="422275" h="967739">
                <a:moveTo>
                  <a:pt x="392787" y="894841"/>
                </a:moveTo>
                <a:lnTo>
                  <a:pt x="381110" y="899812"/>
                </a:lnTo>
                <a:lnTo>
                  <a:pt x="386079" y="911479"/>
                </a:lnTo>
                <a:lnTo>
                  <a:pt x="397763" y="906526"/>
                </a:lnTo>
                <a:lnTo>
                  <a:pt x="392787" y="894841"/>
                </a:lnTo>
                <a:close/>
              </a:path>
              <a:path w="422275" h="967739">
                <a:moveTo>
                  <a:pt x="422020" y="882395"/>
                </a:moveTo>
                <a:lnTo>
                  <a:pt x="392787" y="894841"/>
                </a:lnTo>
                <a:lnTo>
                  <a:pt x="397763" y="906526"/>
                </a:lnTo>
                <a:lnTo>
                  <a:pt x="386079" y="911479"/>
                </a:lnTo>
                <a:lnTo>
                  <a:pt x="420238" y="911479"/>
                </a:lnTo>
                <a:lnTo>
                  <a:pt x="422020" y="882395"/>
                </a:lnTo>
                <a:close/>
              </a:path>
              <a:path w="422275" h="967739">
                <a:moveTo>
                  <a:pt x="11683" y="0"/>
                </a:moveTo>
                <a:lnTo>
                  <a:pt x="0" y="5079"/>
                </a:lnTo>
                <a:lnTo>
                  <a:pt x="381110" y="899812"/>
                </a:lnTo>
                <a:lnTo>
                  <a:pt x="392787" y="894841"/>
                </a:lnTo>
                <a:lnTo>
                  <a:pt x="1168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>
              <a:latin typeface="Palatino"/>
            </a:endParaRPr>
          </a:p>
        </p:txBody>
      </p:sp>
      <p:sp>
        <p:nvSpPr>
          <p:cNvPr id="32" name="object 32">
            <a:extLst>
              <a:ext uri="{FF2B5EF4-FFF2-40B4-BE49-F238E27FC236}">
                <a16:creationId xmlns:a16="http://schemas.microsoft.com/office/drawing/2014/main" id="{1398241E-0DF3-4A5E-AD68-3B43CBAD6209}"/>
              </a:ext>
            </a:extLst>
          </p:cNvPr>
          <p:cNvSpPr/>
          <p:nvPr/>
        </p:nvSpPr>
        <p:spPr>
          <a:xfrm>
            <a:off x="6663563" y="4349753"/>
            <a:ext cx="414020" cy="210185"/>
          </a:xfrm>
          <a:custGeom>
            <a:avLst/>
            <a:gdLst/>
            <a:ahLst/>
            <a:cxnLst/>
            <a:rect l="l" t="t" r="r" b="b"/>
            <a:pathLst>
              <a:path w="414020" h="210185">
                <a:moveTo>
                  <a:pt x="342751" y="28469"/>
                </a:moveTo>
                <a:lnTo>
                  <a:pt x="0" y="198247"/>
                </a:lnTo>
                <a:lnTo>
                  <a:pt x="5587" y="209676"/>
                </a:lnTo>
                <a:lnTo>
                  <a:pt x="348414" y="39922"/>
                </a:lnTo>
                <a:lnTo>
                  <a:pt x="342751" y="28469"/>
                </a:lnTo>
                <a:close/>
              </a:path>
              <a:path w="414020" h="210185">
                <a:moveTo>
                  <a:pt x="396791" y="22860"/>
                </a:moveTo>
                <a:lnTo>
                  <a:pt x="354075" y="22860"/>
                </a:lnTo>
                <a:lnTo>
                  <a:pt x="359790" y="34289"/>
                </a:lnTo>
                <a:lnTo>
                  <a:pt x="348414" y="39922"/>
                </a:lnTo>
                <a:lnTo>
                  <a:pt x="362457" y="68325"/>
                </a:lnTo>
                <a:lnTo>
                  <a:pt x="396791" y="22860"/>
                </a:lnTo>
                <a:close/>
              </a:path>
              <a:path w="414020" h="210185">
                <a:moveTo>
                  <a:pt x="354075" y="22860"/>
                </a:moveTo>
                <a:lnTo>
                  <a:pt x="342751" y="28469"/>
                </a:lnTo>
                <a:lnTo>
                  <a:pt x="348414" y="39922"/>
                </a:lnTo>
                <a:lnTo>
                  <a:pt x="359790" y="34289"/>
                </a:lnTo>
                <a:lnTo>
                  <a:pt x="354075" y="22860"/>
                </a:lnTo>
                <a:close/>
              </a:path>
              <a:path w="414020" h="210185">
                <a:moveTo>
                  <a:pt x="328675" y="0"/>
                </a:moveTo>
                <a:lnTo>
                  <a:pt x="342751" y="28469"/>
                </a:lnTo>
                <a:lnTo>
                  <a:pt x="354075" y="22860"/>
                </a:lnTo>
                <a:lnTo>
                  <a:pt x="396791" y="22860"/>
                </a:lnTo>
                <a:lnTo>
                  <a:pt x="413765" y="381"/>
                </a:lnTo>
                <a:lnTo>
                  <a:pt x="32867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>
              <a:latin typeface="Palatino"/>
            </a:endParaRPr>
          </a:p>
        </p:txBody>
      </p:sp>
      <p:sp>
        <p:nvSpPr>
          <p:cNvPr id="33" name="object 33">
            <a:extLst>
              <a:ext uri="{FF2B5EF4-FFF2-40B4-BE49-F238E27FC236}">
                <a16:creationId xmlns:a16="http://schemas.microsoft.com/office/drawing/2014/main" id="{826B89E2-F6C2-4F23-BDC7-1C41D8FDFF47}"/>
              </a:ext>
            </a:extLst>
          </p:cNvPr>
          <p:cNvSpPr/>
          <p:nvPr/>
        </p:nvSpPr>
        <p:spPr>
          <a:xfrm>
            <a:off x="6660770" y="3822829"/>
            <a:ext cx="416559" cy="733425"/>
          </a:xfrm>
          <a:custGeom>
            <a:avLst/>
            <a:gdLst/>
            <a:ahLst/>
            <a:cxnLst/>
            <a:rect l="l" t="t" r="r" b="b"/>
            <a:pathLst>
              <a:path w="416560" h="733425">
                <a:moveTo>
                  <a:pt x="373731" y="63299"/>
                </a:moveTo>
                <a:lnTo>
                  <a:pt x="0" y="726948"/>
                </a:lnTo>
                <a:lnTo>
                  <a:pt x="11175" y="733298"/>
                </a:lnTo>
                <a:lnTo>
                  <a:pt x="384788" y="69514"/>
                </a:lnTo>
                <a:lnTo>
                  <a:pt x="373731" y="63299"/>
                </a:lnTo>
                <a:close/>
              </a:path>
              <a:path w="416560" h="733425">
                <a:moveTo>
                  <a:pt x="414067" y="52197"/>
                </a:moveTo>
                <a:lnTo>
                  <a:pt x="379984" y="52197"/>
                </a:lnTo>
                <a:lnTo>
                  <a:pt x="391033" y="58420"/>
                </a:lnTo>
                <a:lnTo>
                  <a:pt x="384788" y="69514"/>
                </a:lnTo>
                <a:lnTo>
                  <a:pt x="412496" y="85089"/>
                </a:lnTo>
                <a:lnTo>
                  <a:pt x="414067" y="52197"/>
                </a:lnTo>
                <a:close/>
              </a:path>
              <a:path w="416560" h="733425">
                <a:moveTo>
                  <a:pt x="379984" y="52197"/>
                </a:moveTo>
                <a:lnTo>
                  <a:pt x="373731" y="63299"/>
                </a:lnTo>
                <a:lnTo>
                  <a:pt x="384788" y="69514"/>
                </a:lnTo>
                <a:lnTo>
                  <a:pt x="391033" y="58420"/>
                </a:lnTo>
                <a:lnTo>
                  <a:pt x="379984" y="52197"/>
                </a:lnTo>
                <a:close/>
              </a:path>
              <a:path w="416560" h="733425">
                <a:moveTo>
                  <a:pt x="416560" y="0"/>
                </a:moveTo>
                <a:lnTo>
                  <a:pt x="346075" y="47751"/>
                </a:lnTo>
                <a:lnTo>
                  <a:pt x="373731" y="63299"/>
                </a:lnTo>
                <a:lnTo>
                  <a:pt x="379984" y="52197"/>
                </a:lnTo>
                <a:lnTo>
                  <a:pt x="414067" y="52197"/>
                </a:lnTo>
                <a:lnTo>
                  <a:pt x="4165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>
              <a:latin typeface="Palatino"/>
            </a:endParaRPr>
          </a:p>
        </p:txBody>
      </p:sp>
      <p:sp>
        <p:nvSpPr>
          <p:cNvPr id="34" name="object 34">
            <a:extLst>
              <a:ext uri="{FF2B5EF4-FFF2-40B4-BE49-F238E27FC236}">
                <a16:creationId xmlns:a16="http://schemas.microsoft.com/office/drawing/2014/main" id="{BC9D5DDB-F39D-4355-A678-F547777CE285}"/>
              </a:ext>
            </a:extLst>
          </p:cNvPr>
          <p:cNvSpPr txBox="1"/>
          <p:nvPr/>
        </p:nvSpPr>
        <p:spPr>
          <a:xfrm>
            <a:off x="8630793" y="3598800"/>
            <a:ext cx="1117600" cy="338554"/>
          </a:xfrm>
          <a:prstGeom prst="rect">
            <a:avLst/>
          </a:prstGeom>
          <a:ln w="9144">
            <a:solidFill>
              <a:srgbClr val="000000"/>
            </a:solidFill>
          </a:ln>
        </p:spPr>
        <p:txBody>
          <a:bodyPr vert="horz" wrap="square" lIns="0" tIns="30480" rIns="0" bIns="0" rtlCol="0">
            <a:spAutoFit/>
          </a:bodyPr>
          <a:lstStyle/>
          <a:p>
            <a:pPr algn="ctr">
              <a:spcBef>
                <a:spcPts val="240"/>
              </a:spcBef>
            </a:pPr>
            <a:r>
              <a:rPr lang="en-US" sz="2000" i="1" spc="-5" dirty="0">
                <a:latin typeface="Palatino"/>
                <a:cs typeface="Calibri"/>
              </a:rPr>
              <a:t>to</a:t>
            </a:r>
            <a:endParaRPr sz="2000" dirty="0">
              <a:latin typeface="Palatino"/>
              <a:cs typeface="Calibri"/>
            </a:endParaRPr>
          </a:p>
        </p:txBody>
      </p:sp>
      <p:sp>
        <p:nvSpPr>
          <p:cNvPr id="35" name="object 35">
            <a:extLst>
              <a:ext uri="{FF2B5EF4-FFF2-40B4-BE49-F238E27FC236}">
                <a16:creationId xmlns:a16="http://schemas.microsoft.com/office/drawing/2014/main" id="{6AEBA939-49D5-488D-B120-BC61FDC125C7}"/>
              </a:ext>
            </a:extLst>
          </p:cNvPr>
          <p:cNvSpPr txBox="1"/>
          <p:nvPr/>
        </p:nvSpPr>
        <p:spPr>
          <a:xfrm>
            <a:off x="8630793" y="4126105"/>
            <a:ext cx="1117600" cy="337912"/>
          </a:xfrm>
          <a:prstGeom prst="rect">
            <a:avLst/>
          </a:prstGeom>
          <a:ln w="9144">
            <a:solidFill>
              <a:srgbClr val="000000"/>
            </a:solidFill>
          </a:ln>
        </p:spPr>
        <p:txBody>
          <a:bodyPr vert="horz" wrap="square" lIns="0" tIns="29844" rIns="0" bIns="0" rtlCol="0">
            <a:spAutoFit/>
          </a:bodyPr>
          <a:lstStyle/>
          <a:p>
            <a:pPr marL="331470">
              <a:spcBef>
                <a:spcPts val="234"/>
              </a:spcBef>
            </a:pPr>
            <a:r>
              <a:rPr lang="en-US" sz="2000" i="1" spc="-5" dirty="0">
                <a:solidFill>
                  <a:srgbClr val="00B050"/>
                </a:solidFill>
                <a:latin typeface="Palatino"/>
                <a:cs typeface="Calibri"/>
              </a:rPr>
              <a:t>NLP</a:t>
            </a:r>
            <a:endParaRPr sz="2000" dirty="0">
              <a:solidFill>
                <a:srgbClr val="00B050"/>
              </a:solidFill>
              <a:latin typeface="Palatino"/>
              <a:cs typeface="Calibri"/>
            </a:endParaRPr>
          </a:p>
        </p:txBody>
      </p:sp>
      <p:sp>
        <p:nvSpPr>
          <p:cNvPr id="36" name="object 36">
            <a:extLst>
              <a:ext uri="{FF2B5EF4-FFF2-40B4-BE49-F238E27FC236}">
                <a16:creationId xmlns:a16="http://schemas.microsoft.com/office/drawing/2014/main" id="{1D24AC0D-97D0-4986-BD27-E1DEBEA44B54}"/>
              </a:ext>
            </a:extLst>
          </p:cNvPr>
          <p:cNvSpPr/>
          <p:nvPr/>
        </p:nvSpPr>
        <p:spPr>
          <a:xfrm>
            <a:off x="8630793" y="5301109"/>
            <a:ext cx="1117600" cy="434340"/>
          </a:xfrm>
          <a:custGeom>
            <a:avLst/>
            <a:gdLst/>
            <a:ahLst/>
            <a:cxnLst/>
            <a:rect l="l" t="t" r="r" b="b"/>
            <a:pathLst>
              <a:path w="1117600" h="434339">
                <a:moveTo>
                  <a:pt x="0" y="434339"/>
                </a:moveTo>
                <a:lnTo>
                  <a:pt x="1117092" y="434339"/>
                </a:lnTo>
                <a:lnTo>
                  <a:pt x="1117092" y="0"/>
                </a:lnTo>
                <a:lnTo>
                  <a:pt x="0" y="0"/>
                </a:lnTo>
                <a:lnTo>
                  <a:pt x="0" y="434339"/>
                </a:lnTo>
                <a:close/>
              </a:path>
            </a:pathLst>
          </a:custGeom>
          <a:ln w="914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>
              <a:latin typeface="Palatino"/>
            </a:endParaRPr>
          </a:p>
        </p:txBody>
      </p:sp>
      <p:sp>
        <p:nvSpPr>
          <p:cNvPr id="37" name="object 37">
            <a:extLst>
              <a:ext uri="{FF2B5EF4-FFF2-40B4-BE49-F238E27FC236}">
                <a16:creationId xmlns:a16="http://schemas.microsoft.com/office/drawing/2014/main" id="{86DEC2BE-649B-4281-8F98-63D32C266B88}"/>
              </a:ext>
            </a:extLst>
          </p:cNvPr>
          <p:cNvSpPr txBox="1"/>
          <p:nvPr/>
        </p:nvSpPr>
        <p:spPr>
          <a:xfrm>
            <a:off x="9111615" y="5317619"/>
            <a:ext cx="156845" cy="330835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spcBef>
                <a:spcPts val="105"/>
              </a:spcBef>
            </a:pPr>
            <a:r>
              <a:rPr sz="2000" i="1" dirty="0">
                <a:latin typeface="Palatino"/>
                <a:cs typeface="Calibri"/>
              </a:rPr>
              <a:t>a</a:t>
            </a:r>
            <a:endParaRPr sz="2000" dirty="0">
              <a:latin typeface="Palatino"/>
              <a:cs typeface="Calibri"/>
            </a:endParaRPr>
          </a:p>
        </p:txBody>
      </p:sp>
      <p:sp>
        <p:nvSpPr>
          <p:cNvPr id="38" name="object 38">
            <a:extLst>
              <a:ext uri="{FF2B5EF4-FFF2-40B4-BE49-F238E27FC236}">
                <a16:creationId xmlns:a16="http://schemas.microsoft.com/office/drawing/2014/main" id="{ED8FDE0A-4148-4BE0-9E91-F449B5E12E61}"/>
              </a:ext>
            </a:extLst>
          </p:cNvPr>
          <p:cNvSpPr/>
          <p:nvPr/>
        </p:nvSpPr>
        <p:spPr>
          <a:xfrm>
            <a:off x="8630793" y="5826890"/>
            <a:ext cx="1117600" cy="436245"/>
          </a:xfrm>
          <a:custGeom>
            <a:avLst/>
            <a:gdLst/>
            <a:ahLst/>
            <a:cxnLst/>
            <a:rect l="l" t="t" r="r" b="b"/>
            <a:pathLst>
              <a:path w="1117600" h="436245">
                <a:moveTo>
                  <a:pt x="0" y="435863"/>
                </a:moveTo>
                <a:lnTo>
                  <a:pt x="1117092" y="435863"/>
                </a:lnTo>
                <a:lnTo>
                  <a:pt x="1117092" y="0"/>
                </a:lnTo>
                <a:lnTo>
                  <a:pt x="0" y="0"/>
                </a:lnTo>
                <a:lnTo>
                  <a:pt x="0" y="435863"/>
                </a:lnTo>
                <a:close/>
              </a:path>
            </a:pathLst>
          </a:custGeom>
          <a:ln w="914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>
              <a:latin typeface="Palatino"/>
            </a:endParaRPr>
          </a:p>
        </p:txBody>
      </p:sp>
      <p:sp>
        <p:nvSpPr>
          <p:cNvPr id="39" name="object 39">
            <a:extLst>
              <a:ext uri="{FF2B5EF4-FFF2-40B4-BE49-F238E27FC236}">
                <a16:creationId xmlns:a16="http://schemas.microsoft.com/office/drawing/2014/main" id="{FAB7E818-7A17-4517-B4F2-3D337C9F44BE}"/>
              </a:ext>
            </a:extLst>
          </p:cNvPr>
          <p:cNvSpPr txBox="1"/>
          <p:nvPr/>
        </p:nvSpPr>
        <p:spPr>
          <a:xfrm>
            <a:off x="8985123" y="5843729"/>
            <a:ext cx="408940" cy="33147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spcBef>
                <a:spcPts val="105"/>
              </a:spcBef>
            </a:pPr>
            <a:r>
              <a:rPr lang="en-US" sz="2000" i="1" spc="-5" dirty="0">
                <a:latin typeface="Palatino"/>
                <a:cs typeface="Calibri"/>
              </a:rPr>
              <a:t>me</a:t>
            </a:r>
            <a:endParaRPr sz="2000" dirty="0">
              <a:latin typeface="Palatino"/>
              <a:cs typeface="Calibri"/>
            </a:endParaRPr>
          </a:p>
        </p:txBody>
      </p:sp>
      <p:sp>
        <p:nvSpPr>
          <p:cNvPr id="40" name="object 40">
            <a:extLst>
              <a:ext uri="{FF2B5EF4-FFF2-40B4-BE49-F238E27FC236}">
                <a16:creationId xmlns:a16="http://schemas.microsoft.com/office/drawing/2014/main" id="{5ACE2362-551E-432E-A4E5-F26493EAAA32}"/>
              </a:ext>
            </a:extLst>
          </p:cNvPr>
          <p:cNvSpPr/>
          <p:nvPr/>
        </p:nvSpPr>
        <p:spPr>
          <a:xfrm>
            <a:off x="8188453" y="3816733"/>
            <a:ext cx="441959" cy="537210"/>
          </a:xfrm>
          <a:custGeom>
            <a:avLst/>
            <a:gdLst/>
            <a:ahLst/>
            <a:cxnLst/>
            <a:rect l="l" t="t" r="r" b="b"/>
            <a:pathLst>
              <a:path w="441960" h="537210">
                <a:moveTo>
                  <a:pt x="388553" y="54921"/>
                </a:moveTo>
                <a:lnTo>
                  <a:pt x="0" y="528701"/>
                </a:lnTo>
                <a:lnTo>
                  <a:pt x="9905" y="536701"/>
                </a:lnTo>
                <a:lnTo>
                  <a:pt x="398330" y="62928"/>
                </a:lnTo>
                <a:lnTo>
                  <a:pt x="388553" y="54921"/>
                </a:lnTo>
                <a:close/>
              </a:path>
              <a:path w="441960" h="537210">
                <a:moveTo>
                  <a:pt x="431561" y="45084"/>
                </a:moveTo>
                <a:lnTo>
                  <a:pt x="396620" y="45084"/>
                </a:lnTo>
                <a:lnTo>
                  <a:pt x="406400" y="53085"/>
                </a:lnTo>
                <a:lnTo>
                  <a:pt x="398330" y="62928"/>
                </a:lnTo>
                <a:lnTo>
                  <a:pt x="422910" y="83057"/>
                </a:lnTo>
                <a:lnTo>
                  <a:pt x="431561" y="45084"/>
                </a:lnTo>
                <a:close/>
              </a:path>
              <a:path w="441960" h="537210">
                <a:moveTo>
                  <a:pt x="396620" y="45084"/>
                </a:moveTo>
                <a:lnTo>
                  <a:pt x="388553" y="54921"/>
                </a:lnTo>
                <a:lnTo>
                  <a:pt x="398330" y="62928"/>
                </a:lnTo>
                <a:lnTo>
                  <a:pt x="406400" y="53085"/>
                </a:lnTo>
                <a:lnTo>
                  <a:pt x="396620" y="45084"/>
                </a:lnTo>
                <a:close/>
              </a:path>
              <a:path w="441960" h="537210">
                <a:moveTo>
                  <a:pt x="441832" y="0"/>
                </a:moveTo>
                <a:lnTo>
                  <a:pt x="363981" y="34797"/>
                </a:lnTo>
                <a:lnTo>
                  <a:pt x="388553" y="54921"/>
                </a:lnTo>
                <a:lnTo>
                  <a:pt x="396620" y="45084"/>
                </a:lnTo>
                <a:lnTo>
                  <a:pt x="431561" y="45084"/>
                </a:lnTo>
                <a:lnTo>
                  <a:pt x="44183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>
              <a:latin typeface="Palatino"/>
            </a:endParaRPr>
          </a:p>
        </p:txBody>
      </p:sp>
      <p:sp>
        <p:nvSpPr>
          <p:cNvPr id="41" name="object 41">
            <a:extLst>
              <a:ext uri="{FF2B5EF4-FFF2-40B4-BE49-F238E27FC236}">
                <a16:creationId xmlns:a16="http://schemas.microsoft.com/office/drawing/2014/main" id="{DA0E4E9C-64C6-4634-8EC4-481C844F2E0E}"/>
              </a:ext>
            </a:extLst>
          </p:cNvPr>
          <p:cNvSpPr/>
          <p:nvPr/>
        </p:nvSpPr>
        <p:spPr>
          <a:xfrm>
            <a:off x="8193278" y="4306953"/>
            <a:ext cx="437515" cy="76200"/>
          </a:xfrm>
          <a:custGeom>
            <a:avLst/>
            <a:gdLst/>
            <a:ahLst/>
            <a:cxnLst/>
            <a:rect l="l" t="t" r="r" b="b"/>
            <a:pathLst>
              <a:path w="437514" h="76200">
                <a:moveTo>
                  <a:pt x="425692" y="31623"/>
                </a:moveTo>
                <a:lnTo>
                  <a:pt x="373379" y="31623"/>
                </a:lnTo>
                <a:lnTo>
                  <a:pt x="373506" y="44323"/>
                </a:lnTo>
                <a:lnTo>
                  <a:pt x="360839" y="44499"/>
                </a:lnTo>
                <a:lnTo>
                  <a:pt x="361314" y="76200"/>
                </a:lnTo>
                <a:lnTo>
                  <a:pt x="437006" y="37084"/>
                </a:lnTo>
                <a:lnTo>
                  <a:pt x="425692" y="31623"/>
                </a:lnTo>
                <a:close/>
              </a:path>
              <a:path w="437514" h="76200">
                <a:moveTo>
                  <a:pt x="360649" y="31800"/>
                </a:moveTo>
                <a:lnTo>
                  <a:pt x="0" y="36830"/>
                </a:lnTo>
                <a:lnTo>
                  <a:pt x="253" y="49530"/>
                </a:lnTo>
                <a:lnTo>
                  <a:pt x="360839" y="44499"/>
                </a:lnTo>
                <a:lnTo>
                  <a:pt x="360649" y="31800"/>
                </a:lnTo>
                <a:close/>
              </a:path>
              <a:path w="437514" h="76200">
                <a:moveTo>
                  <a:pt x="373379" y="31623"/>
                </a:moveTo>
                <a:lnTo>
                  <a:pt x="360649" y="31800"/>
                </a:lnTo>
                <a:lnTo>
                  <a:pt x="360839" y="44499"/>
                </a:lnTo>
                <a:lnTo>
                  <a:pt x="373506" y="44323"/>
                </a:lnTo>
                <a:lnTo>
                  <a:pt x="373379" y="31623"/>
                </a:lnTo>
                <a:close/>
              </a:path>
              <a:path w="437514" h="76200">
                <a:moveTo>
                  <a:pt x="360172" y="0"/>
                </a:moveTo>
                <a:lnTo>
                  <a:pt x="360649" y="31800"/>
                </a:lnTo>
                <a:lnTo>
                  <a:pt x="373379" y="31623"/>
                </a:lnTo>
                <a:lnTo>
                  <a:pt x="425692" y="31623"/>
                </a:lnTo>
                <a:lnTo>
                  <a:pt x="36017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>
              <a:latin typeface="Palatino"/>
            </a:endParaRPr>
          </a:p>
        </p:txBody>
      </p:sp>
      <p:sp>
        <p:nvSpPr>
          <p:cNvPr id="42" name="object 42">
            <a:extLst>
              <a:ext uri="{FF2B5EF4-FFF2-40B4-BE49-F238E27FC236}">
                <a16:creationId xmlns:a16="http://schemas.microsoft.com/office/drawing/2014/main" id="{420E7D7D-CC8B-46A9-9706-87014558BB60}"/>
              </a:ext>
            </a:extLst>
          </p:cNvPr>
          <p:cNvSpPr/>
          <p:nvPr/>
        </p:nvSpPr>
        <p:spPr>
          <a:xfrm>
            <a:off x="8193404" y="5480941"/>
            <a:ext cx="436880" cy="76200"/>
          </a:xfrm>
          <a:custGeom>
            <a:avLst/>
            <a:gdLst/>
            <a:ahLst/>
            <a:cxnLst/>
            <a:rect l="l" t="t" r="r" b="b"/>
            <a:pathLst>
              <a:path w="436879" h="76200">
                <a:moveTo>
                  <a:pt x="360679" y="0"/>
                </a:moveTo>
                <a:lnTo>
                  <a:pt x="360679" y="76200"/>
                </a:lnTo>
                <a:lnTo>
                  <a:pt x="424179" y="44450"/>
                </a:lnTo>
                <a:lnTo>
                  <a:pt x="373379" y="44450"/>
                </a:lnTo>
                <a:lnTo>
                  <a:pt x="373379" y="31750"/>
                </a:lnTo>
                <a:lnTo>
                  <a:pt x="424179" y="31750"/>
                </a:lnTo>
                <a:lnTo>
                  <a:pt x="360679" y="0"/>
                </a:lnTo>
                <a:close/>
              </a:path>
              <a:path w="436879" h="76200">
                <a:moveTo>
                  <a:pt x="360679" y="31750"/>
                </a:moveTo>
                <a:lnTo>
                  <a:pt x="0" y="31750"/>
                </a:lnTo>
                <a:lnTo>
                  <a:pt x="0" y="44450"/>
                </a:lnTo>
                <a:lnTo>
                  <a:pt x="360679" y="44450"/>
                </a:lnTo>
                <a:lnTo>
                  <a:pt x="360679" y="31750"/>
                </a:lnTo>
                <a:close/>
              </a:path>
              <a:path w="436879" h="76200">
                <a:moveTo>
                  <a:pt x="424179" y="31750"/>
                </a:moveTo>
                <a:lnTo>
                  <a:pt x="373379" y="31750"/>
                </a:lnTo>
                <a:lnTo>
                  <a:pt x="373379" y="44450"/>
                </a:lnTo>
                <a:lnTo>
                  <a:pt x="424179" y="44450"/>
                </a:lnTo>
                <a:lnTo>
                  <a:pt x="436879" y="38100"/>
                </a:lnTo>
                <a:lnTo>
                  <a:pt x="424179" y="3175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>
              <a:latin typeface="Palatino"/>
            </a:endParaRPr>
          </a:p>
        </p:txBody>
      </p:sp>
      <p:sp>
        <p:nvSpPr>
          <p:cNvPr id="43" name="object 43">
            <a:extLst>
              <a:ext uri="{FF2B5EF4-FFF2-40B4-BE49-F238E27FC236}">
                <a16:creationId xmlns:a16="http://schemas.microsoft.com/office/drawing/2014/main" id="{5C7C4401-C8A9-4F40-8AED-5C3198C2BB50}"/>
              </a:ext>
            </a:extLst>
          </p:cNvPr>
          <p:cNvSpPr/>
          <p:nvPr/>
        </p:nvSpPr>
        <p:spPr>
          <a:xfrm>
            <a:off x="8188579" y="5514977"/>
            <a:ext cx="441959" cy="530860"/>
          </a:xfrm>
          <a:custGeom>
            <a:avLst/>
            <a:gdLst/>
            <a:ahLst/>
            <a:cxnLst/>
            <a:rect l="l" t="t" r="r" b="b"/>
            <a:pathLst>
              <a:path w="441960" h="530860">
                <a:moveTo>
                  <a:pt x="388151" y="476024"/>
                </a:moveTo>
                <a:lnTo>
                  <a:pt x="363727" y="496316"/>
                </a:lnTo>
                <a:lnTo>
                  <a:pt x="441705" y="530606"/>
                </a:lnTo>
                <a:lnTo>
                  <a:pt x="431201" y="485775"/>
                </a:lnTo>
                <a:lnTo>
                  <a:pt x="396239" y="485775"/>
                </a:lnTo>
                <a:lnTo>
                  <a:pt x="388151" y="476024"/>
                </a:lnTo>
                <a:close/>
              </a:path>
              <a:path w="441960" h="530860">
                <a:moveTo>
                  <a:pt x="397930" y="467900"/>
                </a:moveTo>
                <a:lnTo>
                  <a:pt x="388151" y="476024"/>
                </a:lnTo>
                <a:lnTo>
                  <a:pt x="396239" y="485775"/>
                </a:lnTo>
                <a:lnTo>
                  <a:pt x="406018" y="477647"/>
                </a:lnTo>
                <a:lnTo>
                  <a:pt x="397930" y="467900"/>
                </a:lnTo>
                <a:close/>
              </a:path>
              <a:path w="441960" h="530860">
                <a:moveTo>
                  <a:pt x="422275" y="447675"/>
                </a:moveTo>
                <a:lnTo>
                  <a:pt x="397930" y="467900"/>
                </a:lnTo>
                <a:lnTo>
                  <a:pt x="406018" y="477647"/>
                </a:lnTo>
                <a:lnTo>
                  <a:pt x="396239" y="485775"/>
                </a:lnTo>
                <a:lnTo>
                  <a:pt x="431201" y="485775"/>
                </a:lnTo>
                <a:lnTo>
                  <a:pt x="422275" y="447675"/>
                </a:lnTo>
                <a:close/>
              </a:path>
              <a:path w="441960" h="530860">
                <a:moveTo>
                  <a:pt x="9651" y="0"/>
                </a:moveTo>
                <a:lnTo>
                  <a:pt x="0" y="8128"/>
                </a:lnTo>
                <a:lnTo>
                  <a:pt x="388151" y="476024"/>
                </a:lnTo>
                <a:lnTo>
                  <a:pt x="397930" y="467900"/>
                </a:lnTo>
                <a:lnTo>
                  <a:pt x="965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>
              <a:latin typeface="Palatino"/>
            </a:endParaRPr>
          </a:p>
        </p:txBody>
      </p:sp>
      <p:sp>
        <p:nvSpPr>
          <p:cNvPr id="44" name="object 57">
            <a:extLst>
              <a:ext uri="{FF2B5EF4-FFF2-40B4-BE49-F238E27FC236}">
                <a16:creationId xmlns:a16="http://schemas.microsoft.com/office/drawing/2014/main" id="{81C626E2-8FA5-4DE6-9165-1F231C4E1684}"/>
              </a:ext>
            </a:extLst>
          </p:cNvPr>
          <p:cNvSpPr txBox="1"/>
          <p:nvPr/>
        </p:nvSpPr>
        <p:spPr>
          <a:xfrm>
            <a:off x="3081526" y="3045236"/>
            <a:ext cx="571500" cy="337913"/>
          </a:xfrm>
          <a:prstGeom prst="rect">
            <a:avLst/>
          </a:prstGeom>
          <a:ln w="9143">
            <a:solidFill>
              <a:srgbClr val="000000"/>
            </a:solidFill>
          </a:ln>
        </p:spPr>
        <p:txBody>
          <a:bodyPr vert="horz" wrap="square" lIns="0" tIns="29845" rIns="0" bIns="0" rtlCol="0">
            <a:spAutoFit/>
          </a:bodyPr>
          <a:lstStyle/>
          <a:p>
            <a:pPr marL="158750">
              <a:spcBef>
                <a:spcPts val="235"/>
              </a:spcBef>
            </a:pPr>
            <a:r>
              <a:rPr sz="2000" i="1" dirty="0">
                <a:latin typeface="Palatino"/>
                <a:cs typeface="Calibri"/>
              </a:rPr>
              <a:t>he</a:t>
            </a:r>
            <a:endParaRPr sz="2000">
              <a:latin typeface="Palatino"/>
              <a:cs typeface="Calibri"/>
            </a:endParaRPr>
          </a:p>
        </p:txBody>
      </p:sp>
      <p:sp>
        <p:nvSpPr>
          <p:cNvPr id="45" name="object 58">
            <a:extLst>
              <a:ext uri="{FF2B5EF4-FFF2-40B4-BE49-F238E27FC236}">
                <a16:creationId xmlns:a16="http://schemas.microsoft.com/office/drawing/2014/main" id="{05FBC6A9-0F98-4139-A28E-9D9774AB97C0}"/>
              </a:ext>
            </a:extLst>
          </p:cNvPr>
          <p:cNvSpPr txBox="1"/>
          <p:nvPr/>
        </p:nvSpPr>
        <p:spPr>
          <a:xfrm>
            <a:off x="3081526" y="4909089"/>
            <a:ext cx="571500" cy="337271"/>
          </a:xfrm>
          <a:prstGeom prst="rect">
            <a:avLst/>
          </a:prstGeom>
          <a:ln w="9143">
            <a:solidFill>
              <a:srgbClr val="000000"/>
            </a:solidFill>
          </a:ln>
        </p:spPr>
        <p:txBody>
          <a:bodyPr vert="horz" wrap="square" lIns="0" tIns="29209" rIns="0" bIns="0" rtlCol="0">
            <a:spAutoFit/>
          </a:bodyPr>
          <a:lstStyle/>
          <a:p>
            <a:pPr algn="ctr">
              <a:spcBef>
                <a:spcPts val="229"/>
              </a:spcBef>
            </a:pPr>
            <a:r>
              <a:rPr sz="2000" i="1" dirty="0">
                <a:solidFill>
                  <a:srgbClr val="00B050"/>
                </a:solidFill>
                <a:latin typeface="Palatino"/>
                <a:cs typeface="Calibri"/>
              </a:rPr>
              <a:t>I</a:t>
            </a:r>
            <a:endParaRPr sz="2000" dirty="0">
              <a:solidFill>
                <a:srgbClr val="00B050"/>
              </a:solidFill>
              <a:latin typeface="Palatino"/>
              <a:cs typeface="Calibri"/>
            </a:endParaRPr>
          </a:p>
        </p:txBody>
      </p:sp>
      <p:sp>
        <p:nvSpPr>
          <p:cNvPr id="46" name="object 59">
            <a:extLst>
              <a:ext uri="{FF2B5EF4-FFF2-40B4-BE49-F238E27FC236}">
                <a16:creationId xmlns:a16="http://schemas.microsoft.com/office/drawing/2014/main" id="{336CCD87-0110-4D6E-8784-93B4B1F5E689}"/>
              </a:ext>
            </a:extLst>
          </p:cNvPr>
          <p:cNvSpPr/>
          <p:nvPr/>
        </p:nvSpPr>
        <p:spPr>
          <a:xfrm>
            <a:off x="2875825" y="3481100"/>
            <a:ext cx="491490" cy="500380"/>
          </a:xfrm>
          <a:custGeom>
            <a:avLst/>
            <a:gdLst/>
            <a:ahLst/>
            <a:cxnLst/>
            <a:rect l="l" t="t" r="r" b="b"/>
            <a:pathLst>
              <a:path w="491490" h="500379">
                <a:moveTo>
                  <a:pt x="433491" y="49928"/>
                </a:moveTo>
                <a:lnTo>
                  <a:pt x="0" y="491236"/>
                </a:lnTo>
                <a:lnTo>
                  <a:pt x="9067" y="500125"/>
                </a:lnTo>
                <a:lnTo>
                  <a:pt x="442556" y="58822"/>
                </a:lnTo>
                <a:lnTo>
                  <a:pt x="433491" y="49928"/>
                </a:lnTo>
                <a:close/>
              </a:path>
              <a:path w="491490" h="500379">
                <a:moveTo>
                  <a:pt x="478171" y="40894"/>
                </a:moveTo>
                <a:lnTo>
                  <a:pt x="442366" y="40894"/>
                </a:lnTo>
                <a:lnTo>
                  <a:pt x="451434" y="49784"/>
                </a:lnTo>
                <a:lnTo>
                  <a:pt x="442556" y="58822"/>
                </a:lnTo>
                <a:lnTo>
                  <a:pt x="465188" y="81025"/>
                </a:lnTo>
                <a:lnTo>
                  <a:pt x="478171" y="40894"/>
                </a:lnTo>
                <a:close/>
              </a:path>
              <a:path w="491490" h="500379">
                <a:moveTo>
                  <a:pt x="442366" y="40894"/>
                </a:moveTo>
                <a:lnTo>
                  <a:pt x="433491" y="49928"/>
                </a:lnTo>
                <a:lnTo>
                  <a:pt x="442556" y="58822"/>
                </a:lnTo>
                <a:lnTo>
                  <a:pt x="451434" y="49784"/>
                </a:lnTo>
                <a:lnTo>
                  <a:pt x="442366" y="40894"/>
                </a:lnTo>
                <a:close/>
              </a:path>
              <a:path w="491490" h="500379">
                <a:moveTo>
                  <a:pt x="491401" y="0"/>
                </a:moveTo>
                <a:lnTo>
                  <a:pt x="410819" y="27686"/>
                </a:lnTo>
                <a:lnTo>
                  <a:pt x="433491" y="49928"/>
                </a:lnTo>
                <a:lnTo>
                  <a:pt x="442366" y="40894"/>
                </a:lnTo>
                <a:lnTo>
                  <a:pt x="478171" y="40894"/>
                </a:lnTo>
                <a:lnTo>
                  <a:pt x="49140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>
              <a:latin typeface="Palatino"/>
            </a:endParaRPr>
          </a:p>
        </p:txBody>
      </p:sp>
      <p:sp>
        <p:nvSpPr>
          <p:cNvPr id="48" name="object 60">
            <a:extLst>
              <a:ext uri="{FF2B5EF4-FFF2-40B4-BE49-F238E27FC236}">
                <a16:creationId xmlns:a16="http://schemas.microsoft.com/office/drawing/2014/main" id="{8FAFEEBA-3810-4736-A1F9-E97B3C738FE2}"/>
              </a:ext>
            </a:extLst>
          </p:cNvPr>
          <p:cNvSpPr/>
          <p:nvPr/>
        </p:nvSpPr>
        <p:spPr>
          <a:xfrm>
            <a:off x="2875825" y="4407820"/>
            <a:ext cx="491490" cy="501015"/>
          </a:xfrm>
          <a:custGeom>
            <a:avLst/>
            <a:gdLst/>
            <a:ahLst/>
            <a:cxnLst/>
            <a:rect l="l" t="t" r="r" b="b"/>
            <a:pathLst>
              <a:path w="491490" h="501014">
                <a:moveTo>
                  <a:pt x="433458" y="450760"/>
                </a:moveTo>
                <a:lnTo>
                  <a:pt x="410832" y="472947"/>
                </a:lnTo>
                <a:lnTo>
                  <a:pt x="491401" y="500760"/>
                </a:lnTo>
                <a:lnTo>
                  <a:pt x="478211" y="459866"/>
                </a:lnTo>
                <a:lnTo>
                  <a:pt x="442391" y="459866"/>
                </a:lnTo>
                <a:lnTo>
                  <a:pt x="433458" y="450760"/>
                </a:lnTo>
                <a:close/>
              </a:path>
              <a:path w="491490" h="501014">
                <a:moveTo>
                  <a:pt x="442525" y="441869"/>
                </a:moveTo>
                <a:lnTo>
                  <a:pt x="433458" y="450760"/>
                </a:lnTo>
                <a:lnTo>
                  <a:pt x="442391" y="459866"/>
                </a:lnTo>
                <a:lnTo>
                  <a:pt x="451459" y="450976"/>
                </a:lnTo>
                <a:lnTo>
                  <a:pt x="442525" y="441869"/>
                </a:lnTo>
                <a:close/>
              </a:path>
              <a:path w="491490" h="501014">
                <a:moveTo>
                  <a:pt x="465226" y="419607"/>
                </a:moveTo>
                <a:lnTo>
                  <a:pt x="442525" y="441869"/>
                </a:lnTo>
                <a:lnTo>
                  <a:pt x="451459" y="450976"/>
                </a:lnTo>
                <a:lnTo>
                  <a:pt x="442391" y="459866"/>
                </a:lnTo>
                <a:lnTo>
                  <a:pt x="478211" y="459866"/>
                </a:lnTo>
                <a:lnTo>
                  <a:pt x="465226" y="419607"/>
                </a:lnTo>
                <a:close/>
              </a:path>
              <a:path w="491490" h="501014">
                <a:moveTo>
                  <a:pt x="9067" y="0"/>
                </a:moveTo>
                <a:lnTo>
                  <a:pt x="0" y="8889"/>
                </a:lnTo>
                <a:lnTo>
                  <a:pt x="433458" y="450760"/>
                </a:lnTo>
                <a:lnTo>
                  <a:pt x="442525" y="441869"/>
                </a:lnTo>
                <a:lnTo>
                  <a:pt x="906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>
              <a:latin typeface="Palatino"/>
            </a:endParaRPr>
          </a:p>
        </p:txBody>
      </p:sp>
      <p:sp>
        <p:nvSpPr>
          <p:cNvPr id="49" name="object 62">
            <a:extLst>
              <a:ext uri="{FF2B5EF4-FFF2-40B4-BE49-F238E27FC236}">
                <a16:creationId xmlns:a16="http://schemas.microsoft.com/office/drawing/2014/main" id="{EE2BFDF7-5DDC-42A9-B791-F8914EBA04C6}"/>
              </a:ext>
            </a:extLst>
          </p:cNvPr>
          <p:cNvSpPr txBox="1"/>
          <p:nvPr/>
        </p:nvSpPr>
        <p:spPr>
          <a:xfrm>
            <a:off x="3157524" y="2723417"/>
            <a:ext cx="385445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dirty="0">
                <a:solidFill>
                  <a:srgbClr val="4285F4"/>
                </a:solidFill>
                <a:latin typeface="Palatino"/>
                <a:cs typeface="Calibri"/>
              </a:rPr>
              <a:t>0.</a:t>
            </a:r>
            <a:r>
              <a:rPr lang="en-US" dirty="0">
                <a:solidFill>
                  <a:srgbClr val="4285F4"/>
                </a:solidFill>
                <a:latin typeface="Palatino"/>
                <a:cs typeface="Calibri"/>
              </a:rPr>
              <a:t>6</a:t>
            </a:r>
            <a:endParaRPr dirty="0">
              <a:latin typeface="Palatino"/>
              <a:cs typeface="Calibri"/>
            </a:endParaRPr>
          </a:p>
        </p:txBody>
      </p:sp>
      <p:sp>
        <p:nvSpPr>
          <p:cNvPr id="50" name="object 63">
            <a:extLst>
              <a:ext uri="{FF2B5EF4-FFF2-40B4-BE49-F238E27FC236}">
                <a16:creationId xmlns:a16="http://schemas.microsoft.com/office/drawing/2014/main" id="{487949E7-90E3-4B38-B147-74DC20DD6962}"/>
              </a:ext>
            </a:extLst>
          </p:cNvPr>
          <p:cNvSpPr txBox="1"/>
          <p:nvPr/>
        </p:nvSpPr>
        <p:spPr>
          <a:xfrm>
            <a:off x="3157524" y="5377362"/>
            <a:ext cx="385445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dirty="0">
                <a:solidFill>
                  <a:srgbClr val="4285F4"/>
                </a:solidFill>
                <a:latin typeface="Palatino"/>
                <a:cs typeface="Calibri"/>
              </a:rPr>
              <a:t>0.9</a:t>
            </a:r>
            <a:endParaRPr dirty="0">
              <a:latin typeface="Palatino"/>
              <a:cs typeface="Calibri"/>
            </a:endParaRPr>
          </a:p>
        </p:txBody>
      </p:sp>
      <p:sp>
        <p:nvSpPr>
          <p:cNvPr id="51" name="object 64">
            <a:extLst>
              <a:ext uri="{FF2B5EF4-FFF2-40B4-BE49-F238E27FC236}">
                <a16:creationId xmlns:a16="http://schemas.microsoft.com/office/drawing/2014/main" id="{0C46278B-0286-41B6-B16D-32A3C0B12ECC}"/>
              </a:ext>
            </a:extLst>
          </p:cNvPr>
          <p:cNvSpPr txBox="1"/>
          <p:nvPr/>
        </p:nvSpPr>
        <p:spPr>
          <a:xfrm>
            <a:off x="4399279" y="4278280"/>
            <a:ext cx="385445" cy="289823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lang="en-US" dirty="0">
                <a:solidFill>
                  <a:srgbClr val="4285F4"/>
                </a:solidFill>
                <a:latin typeface="Palatino"/>
                <a:cs typeface="Calibri"/>
              </a:rPr>
              <a:t>1.8</a:t>
            </a:r>
            <a:endParaRPr dirty="0">
              <a:latin typeface="Palatino"/>
              <a:cs typeface="Calibri"/>
            </a:endParaRPr>
          </a:p>
        </p:txBody>
      </p:sp>
      <p:sp>
        <p:nvSpPr>
          <p:cNvPr id="52" name="object 65">
            <a:extLst>
              <a:ext uri="{FF2B5EF4-FFF2-40B4-BE49-F238E27FC236}">
                <a16:creationId xmlns:a16="http://schemas.microsoft.com/office/drawing/2014/main" id="{7D86D294-8179-473F-A770-9EC0B6D32653}"/>
              </a:ext>
            </a:extLst>
          </p:cNvPr>
          <p:cNvSpPr txBox="1"/>
          <p:nvPr/>
        </p:nvSpPr>
        <p:spPr>
          <a:xfrm>
            <a:off x="4399279" y="5621508"/>
            <a:ext cx="385445" cy="30035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dirty="0">
                <a:solidFill>
                  <a:srgbClr val="4285F4"/>
                </a:solidFill>
                <a:latin typeface="Palatino"/>
                <a:cs typeface="Calibri"/>
              </a:rPr>
              <a:t>1.</a:t>
            </a:r>
            <a:r>
              <a:rPr lang="en-US" dirty="0">
                <a:solidFill>
                  <a:srgbClr val="4285F4"/>
                </a:solidFill>
                <a:latin typeface="Palatino"/>
                <a:cs typeface="Calibri"/>
              </a:rPr>
              <a:t>4</a:t>
            </a:r>
            <a:endParaRPr dirty="0">
              <a:latin typeface="Palatino"/>
              <a:cs typeface="Calibri"/>
            </a:endParaRPr>
          </a:p>
        </p:txBody>
      </p:sp>
      <p:sp>
        <p:nvSpPr>
          <p:cNvPr id="53" name="object 66">
            <a:extLst>
              <a:ext uri="{FF2B5EF4-FFF2-40B4-BE49-F238E27FC236}">
                <a16:creationId xmlns:a16="http://schemas.microsoft.com/office/drawing/2014/main" id="{8667233B-CFA2-4E50-91B2-FBFE3E643DDE}"/>
              </a:ext>
            </a:extLst>
          </p:cNvPr>
          <p:cNvSpPr txBox="1"/>
          <p:nvPr/>
        </p:nvSpPr>
        <p:spPr>
          <a:xfrm>
            <a:off x="4399279" y="2418998"/>
            <a:ext cx="385445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dirty="0">
                <a:solidFill>
                  <a:srgbClr val="4285F4"/>
                </a:solidFill>
                <a:latin typeface="Palatino"/>
                <a:cs typeface="Calibri"/>
              </a:rPr>
              <a:t>1.</a:t>
            </a:r>
            <a:r>
              <a:rPr lang="en-US" dirty="0">
                <a:solidFill>
                  <a:srgbClr val="4285F4"/>
                </a:solidFill>
                <a:latin typeface="Palatino"/>
                <a:cs typeface="Calibri"/>
              </a:rPr>
              <a:t>5</a:t>
            </a:r>
            <a:endParaRPr dirty="0">
              <a:latin typeface="Palatino"/>
              <a:cs typeface="Calibri"/>
            </a:endParaRPr>
          </a:p>
        </p:txBody>
      </p:sp>
      <p:sp>
        <p:nvSpPr>
          <p:cNvPr id="54" name="object 67">
            <a:extLst>
              <a:ext uri="{FF2B5EF4-FFF2-40B4-BE49-F238E27FC236}">
                <a16:creationId xmlns:a16="http://schemas.microsoft.com/office/drawing/2014/main" id="{309316F7-5949-4CC9-8BA4-51AFA483F69E}"/>
              </a:ext>
            </a:extLst>
          </p:cNvPr>
          <p:cNvSpPr txBox="1"/>
          <p:nvPr/>
        </p:nvSpPr>
        <p:spPr>
          <a:xfrm>
            <a:off x="4399279" y="3738402"/>
            <a:ext cx="385445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lang="en-US" dirty="0">
                <a:solidFill>
                  <a:srgbClr val="4285F4"/>
                </a:solidFill>
                <a:latin typeface="Palatino"/>
                <a:cs typeface="Calibri"/>
              </a:rPr>
              <a:t>1.1</a:t>
            </a:r>
            <a:endParaRPr dirty="0">
              <a:latin typeface="Palatino"/>
              <a:cs typeface="Calibri"/>
            </a:endParaRPr>
          </a:p>
        </p:txBody>
      </p:sp>
      <p:sp>
        <p:nvSpPr>
          <p:cNvPr id="55" name="object 68">
            <a:extLst>
              <a:ext uri="{FF2B5EF4-FFF2-40B4-BE49-F238E27FC236}">
                <a16:creationId xmlns:a16="http://schemas.microsoft.com/office/drawing/2014/main" id="{CE8847D8-9A22-4D33-90FA-DF2596A13D0B}"/>
              </a:ext>
            </a:extLst>
          </p:cNvPr>
          <p:cNvSpPr txBox="1"/>
          <p:nvPr/>
        </p:nvSpPr>
        <p:spPr>
          <a:xfrm>
            <a:off x="5854446" y="3463192"/>
            <a:ext cx="385445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lang="en-US" dirty="0">
                <a:solidFill>
                  <a:srgbClr val="4285F4"/>
                </a:solidFill>
                <a:latin typeface="Palatino"/>
                <a:cs typeface="Calibri"/>
              </a:rPr>
              <a:t>1.7</a:t>
            </a:r>
            <a:endParaRPr dirty="0">
              <a:latin typeface="Palatino"/>
              <a:cs typeface="Calibri"/>
            </a:endParaRPr>
          </a:p>
        </p:txBody>
      </p:sp>
      <p:sp>
        <p:nvSpPr>
          <p:cNvPr id="56" name="object 69">
            <a:extLst>
              <a:ext uri="{FF2B5EF4-FFF2-40B4-BE49-F238E27FC236}">
                <a16:creationId xmlns:a16="http://schemas.microsoft.com/office/drawing/2014/main" id="{B5E79E71-B014-4911-A3D6-5AC1F1629805}"/>
              </a:ext>
            </a:extLst>
          </p:cNvPr>
          <p:cNvSpPr txBox="1"/>
          <p:nvPr/>
        </p:nvSpPr>
        <p:spPr>
          <a:xfrm>
            <a:off x="5854446" y="2122072"/>
            <a:ext cx="385445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lang="en-US" dirty="0">
                <a:solidFill>
                  <a:srgbClr val="4285F4"/>
                </a:solidFill>
                <a:latin typeface="Palatino"/>
                <a:cs typeface="Calibri"/>
              </a:rPr>
              <a:t>1.9</a:t>
            </a:r>
            <a:endParaRPr dirty="0">
              <a:latin typeface="Palatino"/>
              <a:cs typeface="Calibri"/>
            </a:endParaRPr>
          </a:p>
        </p:txBody>
      </p:sp>
      <p:sp>
        <p:nvSpPr>
          <p:cNvPr id="57" name="object 70">
            <a:extLst>
              <a:ext uri="{FF2B5EF4-FFF2-40B4-BE49-F238E27FC236}">
                <a16:creationId xmlns:a16="http://schemas.microsoft.com/office/drawing/2014/main" id="{1F1FA4E8-AD97-46FD-9C76-6C507E16B107}"/>
              </a:ext>
            </a:extLst>
          </p:cNvPr>
          <p:cNvSpPr txBox="1"/>
          <p:nvPr/>
        </p:nvSpPr>
        <p:spPr>
          <a:xfrm>
            <a:off x="5854446" y="5344749"/>
            <a:ext cx="385445" cy="30035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lang="en-US" dirty="0">
                <a:solidFill>
                  <a:srgbClr val="4285F4"/>
                </a:solidFill>
                <a:latin typeface="Palatino"/>
                <a:cs typeface="Calibri"/>
              </a:rPr>
              <a:t>2.7</a:t>
            </a:r>
            <a:endParaRPr dirty="0">
              <a:latin typeface="Palatino"/>
              <a:cs typeface="Calibri"/>
            </a:endParaRPr>
          </a:p>
        </p:txBody>
      </p:sp>
      <p:sp>
        <p:nvSpPr>
          <p:cNvPr id="58" name="object 71">
            <a:extLst>
              <a:ext uri="{FF2B5EF4-FFF2-40B4-BE49-F238E27FC236}">
                <a16:creationId xmlns:a16="http://schemas.microsoft.com/office/drawing/2014/main" id="{D66632FA-7026-4703-A594-DCDF10B4D4F8}"/>
              </a:ext>
            </a:extLst>
          </p:cNvPr>
          <p:cNvSpPr txBox="1"/>
          <p:nvPr/>
        </p:nvSpPr>
        <p:spPr>
          <a:xfrm>
            <a:off x="5854446" y="4017294"/>
            <a:ext cx="385445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lang="en-US" dirty="0">
                <a:solidFill>
                  <a:srgbClr val="4285F4"/>
                </a:solidFill>
                <a:latin typeface="Palatino"/>
                <a:cs typeface="Calibri"/>
              </a:rPr>
              <a:t>2.6</a:t>
            </a:r>
            <a:endParaRPr dirty="0">
              <a:latin typeface="Palatino"/>
              <a:cs typeface="Calibri"/>
            </a:endParaRPr>
          </a:p>
        </p:txBody>
      </p:sp>
      <p:sp>
        <p:nvSpPr>
          <p:cNvPr id="59" name="object 73">
            <a:extLst>
              <a:ext uri="{FF2B5EF4-FFF2-40B4-BE49-F238E27FC236}">
                <a16:creationId xmlns:a16="http://schemas.microsoft.com/office/drawing/2014/main" id="{66610597-6E6E-42A9-8346-88056C5B88DB}"/>
              </a:ext>
            </a:extLst>
          </p:cNvPr>
          <p:cNvSpPr txBox="1"/>
          <p:nvPr/>
        </p:nvSpPr>
        <p:spPr>
          <a:xfrm>
            <a:off x="7394703" y="6326761"/>
            <a:ext cx="385445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dirty="0">
                <a:solidFill>
                  <a:srgbClr val="4285F4"/>
                </a:solidFill>
                <a:latin typeface="Palatino"/>
                <a:cs typeface="Calibri"/>
              </a:rPr>
              <a:t>3.</a:t>
            </a:r>
            <a:r>
              <a:rPr lang="en-US" dirty="0">
                <a:solidFill>
                  <a:srgbClr val="4285F4"/>
                </a:solidFill>
                <a:latin typeface="Palatino"/>
                <a:cs typeface="Calibri"/>
              </a:rPr>
              <a:t>0</a:t>
            </a:r>
            <a:endParaRPr dirty="0">
              <a:latin typeface="Palatino"/>
              <a:cs typeface="Calibri"/>
            </a:endParaRPr>
          </a:p>
        </p:txBody>
      </p:sp>
      <p:sp>
        <p:nvSpPr>
          <p:cNvPr id="60" name="object 74">
            <a:extLst>
              <a:ext uri="{FF2B5EF4-FFF2-40B4-BE49-F238E27FC236}">
                <a16:creationId xmlns:a16="http://schemas.microsoft.com/office/drawing/2014/main" id="{3092F512-F865-47A2-BC2B-937A293832A1}"/>
              </a:ext>
            </a:extLst>
          </p:cNvPr>
          <p:cNvSpPr txBox="1"/>
          <p:nvPr/>
        </p:nvSpPr>
        <p:spPr>
          <a:xfrm>
            <a:off x="7430009" y="4996435"/>
            <a:ext cx="385445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dirty="0">
                <a:solidFill>
                  <a:srgbClr val="4285F4"/>
                </a:solidFill>
                <a:latin typeface="Palatino"/>
                <a:cs typeface="Calibri"/>
              </a:rPr>
              <a:t>3.</a:t>
            </a:r>
            <a:r>
              <a:rPr lang="en-US" dirty="0">
                <a:solidFill>
                  <a:srgbClr val="4285F4"/>
                </a:solidFill>
                <a:latin typeface="Palatino"/>
                <a:cs typeface="Calibri"/>
              </a:rPr>
              <a:t>4</a:t>
            </a:r>
            <a:endParaRPr dirty="0">
              <a:latin typeface="Palatino"/>
              <a:cs typeface="Calibri"/>
            </a:endParaRPr>
          </a:p>
        </p:txBody>
      </p:sp>
      <p:sp>
        <p:nvSpPr>
          <p:cNvPr id="61" name="object 75">
            <a:extLst>
              <a:ext uri="{FF2B5EF4-FFF2-40B4-BE49-F238E27FC236}">
                <a16:creationId xmlns:a16="http://schemas.microsoft.com/office/drawing/2014/main" id="{1ACDA435-AFD1-41D4-86BA-626BE81BF6DB}"/>
              </a:ext>
            </a:extLst>
          </p:cNvPr>
          <p:cNvSpPr txBox="1"/>
          <p:nvPr/>
        </p:nvSpPr>
        <p:spPr>
          <a:xfrm>
            <a:off x="7430009" y="3244090"/>
            <a:ext cx="385445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lang="en-US" dirty="0">
                <a:solidFill>
                  <a:srgbClr val="4285F4"/>
                </a:solidFill>
                <a:latin typeface="Palatino"/>
                <a:cs typeface="Calibri"/>
              </a:rPr>
              <a:t>3.1</a:t>
            </a:r>
            <a:endParaRPr dirty="0">
              <a:latin typeface="Palatino"/>
              <a:cs typeface="Calibri"/>
            </a:endParaRPr>
          </a:p>
        </p:txBody>
      </p:sp>
      <p:sp>
        <p:nvSpPr>
          <p:cNvPr id="62" name="object 76">
            <a:extLst>
              <a:ext uri="{FF2B5EF4-FFF2-40B4-BE49-F238E27FC236}">
                <a16:creationId xmlns:a16="http://schemas.microsoft.com/office/drawing/2014/main" id="{49ABA6F2-8C19-4C5D-89EC-5106983F28AF}"/>
              </a:ext>
            </a:extLst>
          </p:cNvPr>
          <p:cNvSpPr txBox="1"/>
          <p:nvPr/>
        </p:nvSpPr>
        <p:spPr>
          <a:xfrm>
            <a:off x="7430008" y="4550489"/>
            <a:ext cx="386080" cy="30035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lang="en-US" dirty="0">
                <a:solidFill>
                  <a:srgbClr val="4285F4"/>
                </a:solidFill>
                <a:latin typeface="Palatino"/>
                <a:cs typeface="Calibri"/>
              </a:rPr>
              <a:t>3.5</a:t>
            </a:r>
            <a:endParaRPr dirty="0">
              <a:latin typeface="Palatino"/>
              <a:cs typeface="Calibri"/>
            </a:endParaRPr>
          </a:p>
        </p:txBody>
      </p:sp>
      <p:sp>
        <p:nvSpPr>
          <p:cNvPr id="63" name="object 77">
            <a:extLst>
              <a:ext uri="{FF2B5EF4-FFF2-40B4-BE49-F238E27FC236}">
                <a16:creationId xmlns:a16="http://schemas.microsoft.com/office/drawing/2014/main" id="{A5402835-3F91-4C62-B0F9-775840B7681A}"/>
              </a:ext>
            </a:extLst>
          </p:cNvPr>
          <p:cNvSpPr txBox="1"/>
          <p:nvPr/>
        </p:nvSpPr>
        <p:spPr>
          <a:xfrm>
            <a:off x="9018016" y="4989959"/>
            <a:ext cx="385445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lang="en-US" dirty="0">
                <a:solidFill>
                  <a:srgbClr val="4285F4"/>
                </a:solidFill>
                <a:latin typeface="Palatino"/>
                <a:cs typeface="Calibri"/>
              </a:rPr>
              <a:t>3.8</a:t>
            </a:r>
            <a:endParaRPr dirty="0">
              <a:latin typeface="Palatino"/>
              <a:cs typeface="Calibri"/>
            </a:endParaRPr>
          </a:p>
        </p:txBody>
      </p:sp>
      <p:sp>
        <p:nvSpPr>
          <p:cNvPr id="64" name="object 78">
            <a:extLst>
              <a:ext uri="{FF2B5EF4-FFF2-40B4-BE49-F238E27FC236}">
                <a16:creationId xmlns:a16="http://schemas.microsoft.com/office/drawing/2014/main" id="{3DB237CA-FB47-424D-BA9F-A4C21FEB54AE}"/>
              </a:ext>
            </a:extLst>
          </p:cNvPr>
          <p:cNvSpPr txBox="1"/>
          <p:nvPr/>
        </p:nvSpPr>
        <p:spPr>
          <a:xfrm>
            <a:off x="9010651" y="6297803"/>
            <a:ext cx="385445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dirty="0">
                <a:solidFill>
                  <a:srgbClr val="4285F4"/>
                </a:solidFill>
                <a:latin typeface="Palatino"/>
                <a:cs typeface="Calibri"/>
              </a:rPr>
              <a:t>4</a:t>
            </a:r>
            <a:r>
              <a:rPr lang="en-US" dirty="0">
                <a:solidFill>
                  <a:srgbClr val="4285F4"/>
                </a:solidFill>
                <a:latin typeface="Palatino"/>
                <a:cs typeface="Calibri"/>
              </a:rPr>
              <a:t>.0</a:t>
            </a:r>
            <a:endParaRPr dirty="0">
              <a:latin typeface="Palatino"/>
              <a:cs typeface="Calibri"/>
            </a:endParaRPr>
          </a:p>
        </p:txBody>
      </p:sp>
      <p:sp>
        <p:nvSpPr>
          <p:cNvPr id="65" name="object 79">
            <a:extLst>
              <a:ext uri="{FF2B5EF4-FFF2-40B4-BE49-F238E27FC236}">
                <a16:creationId xmlns:a16="http://schemas.microsoft.com/office/drawing/2014/main" id="{917E7AC6-C66E-4A35-A1B5-D4627252D3C4}"/>
              </a:ext>
            </a:extLst>
          </p:cNvPr>
          <p:cNvSpPr txBox="1"/>
          <p:nvPr/>
        </p:nvSpPr>
        <p:spPr>
          <a:xfrm>
            <a:off x="9018016" y="4563619"/>
            <a:ext cx="385445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lang="en-US" dirty="0">
                <a:solidFill>
                  <a:srgbClr val="4285F4"/>
                </a:solidFill>
                <a:latin typeface="Palatino"/>
                <a:cs typeface="Calibri"/>
              </a:rPr>
              <a:t>4.4</a:t>
            </a:r>
            <a:endParaRPr dirty="0">
              <a:latin typeface="Palatino"/>
              <a:cs typeface="Calibri"/>
            </a:endParaRPr>
          </a:p>
        </p:txBody>
      </p:sp>
      <p:sp>
        <p:nvSpPr>
          <p:cNvPr id="66" name="object 80">
            <a:extLst>
              <a:ext uri="{FF2B5EF4-FFF2-40B4-BE49-F238E27FC236}">
                <a16:creationId xmlns:a16="http://schemas.microsoft.com/office/drawing/2014/main" id="{41066B96-190C-42B8-BAB7-B7946707EF20}"/>
              </a:ext>
            </a:extLst>
          </p:cNvPr>
          <p:cNvSpPr txBox="1"/>
          <p:nvPr/>
        </p:nvSpPr>
        <p:spPr>
          <a:xfrm>
            <a:off x="9018016" y="3224912"/>
            <a:ext cx="385445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lang="en-US" dirty="0">
                <a:solidFill>
                  <a:srgbClr val="4285F4"/>
                </a:solidFill>
                <a:latin typeface="Palatino"/>
                <a:cs typeface="Calibri"/>
              </a:rPr>
              <a:t>4.2</a:t>
            </a:r>
            <a:endParaRPr dirty="0">
              <a:latin typeface="Palatino"/>
              <a:cs typeface="Calibri"/>
            </a:endParaRPr>
          </a:p>
        </p:txBody>
      </p:sp>
      <p:sp>
        <p:nvSpPr>
          <p:cNvPr id="67" name="object 85">
            <a:extLst>
              <a:ext uri="{FF2B5EF4-FFF2-40B4-BE49-F238E27FC236}">
                <a16:creationId xmlns:a16="http://schemas.microsoft.com/office/drawing/2014/main" id="{0C4B218B-68D7-4575-862F-9A75C8CF5578}"/>
              </a:ext>
            </a:extLst>
          </p:cNvPr>
          <p:cNvSpPr txBox="1"/>
          <p:nvPr/>
        </p:nvSpPr>
        <p:spPr>
          <a:xfrm>
            <a:off x="2644108" y="6045965"/>
            <a:ext cx="3773804" cy="584134"/>
          </a:xfrm>
          <a:prstGeom prst="rect">
            <a:avLst/>
          </a:prstGeom>
          <a:ln w="19812">
            <a:solidFill>
              <a:srgbClr val="C00000"/>
            </a:solidFill>
          </a:ln>
        </p:spPr>
        <p:txBody>
          <a:bodyPr vert="horz" wrap="square" lIns="0" tIns="29845" rIns="0" bIns="0" rtlCol="0">
            <a:spAutoFit/>
          </a:bodyPr>
          <a:lstStyle>
            <a:defPPr>
              <a:defRPr lang="zh-CN"/>
            </a:defPPr>
            <a:lvl1pPr marR="45085" algn="ctr">
              <a:lnSpc>
                <a:spcPct val="100000"/>
              </a:lnSpc>
              <a:spcBef>
                <a:spcPts val="235"/>
              </a:spcBef>
              <a:defRPr spc="-10">
                <a:solidFill>
                  <a:srgbClr val="C00000"/>
                </a:solidFill>
                <a:latin typeface="Calibri"/>
                <a:cs typeface="Calibri"/>
              </a:defRPr>
            </a:lvl1pPr>
          </a:lstStyle>
          <a:p>
            <a:r>
              <a:rPr dirty="0">
                <a:latin typeface="Palatino"/>
              </a:rPr>
              <a:t>Backtrack to obtain the full hypothesis</a:t>
            </a:r>
          </a:p>
        </p:txBody>
      </p:sp>
      <p:sp>
        <p:nvSpPr>
          <p:cNvPr id="68" name="object 4">
            <a:extLst>
              <a:ext uri="{FF2B5EF4-FFF2-40B4-BE49-F238E27FC236}">
                <a16:creationId xmlns:a16="http://schemas.microsoft.com/office/drawing/2014/main" id="{EC69F5F3-B91A-46B0-993C-44A952A3CA54}"/>
              </a:ext>
            </a:extLst>
          </p:cNvPr>
          <p:cNvSpPr txBox="1"/>
          <p:nvPr/>
        </p:nvSpPr>
        <p:spPr>
          <a:xfrm>
            <a:off x="2417840" y="4028951"/>
            <a:ext cx="663687" cy="337913"/>
          </a:xfrm>
          <a:prstGeom prst="rect">
            <a:avLst/>
          </a:prstGeom>
          <a:ln w="9143">
            <a:solidFill>
              <a:srgbClr val="000000"/>
            </a:solidFill>
          </a:ln>
        </p:spPr>
        <p:txBody>
          <a:bodyPr vert="horz" wrap="square" lIns="0" tIns="29845" rIns="0" bIns="0" rtlCol="0">
            <a:spAutoFit/>
          </a:bodyPr>
          <a:lstStyle/>
          <a:p>
            <a:pPr marL="131445">
              <a:spcBef>
                <a:spcPts val="235"/>
              </a:spcBef>
            </a:pPr>
            <a:r>
              <a:rPr sz="2000" i="1" spc="-5" dirty="0">
                <a:latin typeface="Palatino"/>
                <a:cs typeface="Calibri"/>
              </a:rPr>
              <a:t>&lt;S&gt;</a:t>
            </a:r>
            <a:endParaRPr sz="2000" dirty="0">
              <a:latin typeface="Palatino"/>
              <a:cs typeface="Calibri"/>
            </a:endParaRPr>
          </a:p>
        </p:txBody>
      </p:sp>
      <p:sp>
        <p:nvSpPr>
          <p:cNvPr id="69" name="文本框 68">
            <a:extLst>
              <a:ext uri="{FF2B5EF4-FFF2-40B4-BE49-F238E27FC236}">
                <a16:creationId xmlns:a16="http://schemas.microsoft.com/office/drawing/2014/main" id="{2A0033DF-170A-41FE-9962-1AF95BFC90BB}"/>
              </a:ext>
            </a:extLst>
          </p:cNvPr>
          <p:cNvSpPr txBox="1"/>
          <p:nvPr/>
        </p:nvSpPr>
        <p:spPr>
          <a:xfrm>
            <a:off x="2182562" y="1590844"/>
            <a:ext cx="593303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altLang="zh-CN" sz="2400" dirty="0">
                <a:solidFill>
                  <a:srgbClr val="C00000"/>
                </a:solidFill>
                <a:latin typeface="Palatino"/>
              </a:rPr>
              <a:t>Beam search </a:t>
            </a:r>
            <a:r>
              <a:rPr lang="en-US" altLang="zh-CN" sz="2400" dirty="0">
                <a:latin typeface="Palatino"/>
              </a:rPr>
              <a:t>: example (beam size: </a:t>
            </a:r>
            <a:r>
              <a:rPr lang="en-US" altLang="zh-CN" sz="2400" i="1" dirty="0">
                <a:latin typeface="Palatino"/>
              </a:rPr>
              <a:t>K</a:t>
            </a:r>
            <a:r>
              <a:rPr lang="en-US" altLang="zh-CN" sz="2400" dirty="0">
                <a:latin typeface="Palatino"/>
              </a:rPr>
              <a:t>= 2)</a:t>
            </a:r>
            <a:endParaRPr lang="zh-CN" altLang="en-US" sz="2400" dirty="0">
              <a:latin typeface="Palatino"/>
            </a:endParaRPr>
          </a:p>
        </p:txBody>
      </p:sp>
      <p:sp>
        <p:nvSpPr>
          <p:cNvPr id="71" name="文本框 81">
            <a:extLst>
              <a:ext uri="{FF2B5EF4-FFF2-40B4-BE49-F238E27FC236}">
                <a16:creationId xmlns:a16="http://schemas.microsoft.com/office/drawing/2014/main" id="{F9ADED86-8562-684E-8643-84C2E17F4107}"/>
              </a:ext>
            </a:extLst>
          </p:cNvPr>
          <p:cNvSpPr txBox="1"/>
          <p:nvPr/>
        </p:nvSpPr>
        <p:spPr>
          <a:xfrm>
            <a:off x="339663" y="216205"/>
            <a:ext cx="7351643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3600" b="1" dirty="0">
                <a:latin typeface="Palatino"/>
              </a:rPr>
              <a:t>Beam Search</a:t>
            </a:r>
          </a:p>
        </p:txBody>
      </p:sp>
    </p:spTree>
    <p:extLst>
      <p:ext uri="{BB962C8B-B14F-4D97-AF65-F5344CB8AC3E}">
        <p14:creationId xmlns:p14="http://schemas.microsoft.com/office/powerpoint/2010/main" val="4238316386"/>
      </p:ext>
    </p:extLst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灯片编号占位符 1">
            <a:extLst>
              <a:ext uri="{FF2B5EF4-FFF2-40B4-BE49-F238E27FC236}">
                <a16:creationId xmlns:a16="http://schemas.microsoft.com/office/drawing/2014/main" id="{A7F5B91A-F9F6-43EA-8B18-78F0970A092B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1D8FA19-E13B-4121-8BBF-5D41F5A04330}" type="slidenum">
              <a:rPr lang="zh-CN" altLang="en-US" smtClean="0"/>
              <a:t>39</a:t>
            </a:fld>
            <a:endParaRPr lang="zh-CN" altLang="en-US"/>
          </a:p>
        </p:txBody>
      </p:sp>
      <p:sp>
        <p:nvSpPr>
          <p:cNvPr id="4" name="文本框 3">
            <a:extLst>
              <a:ext uri="{FF2B5EF4-FFF2-40B4-BE49-F238E27FC236}">
                <a16:creationId xmlns:a16="http://schemas.microsoft.com/office/drawing/2014/main" id="{8B4290A0-86B0-4403-8B43-C9932A0B7159}"/>
              </a:ext>
            </a:extLst>
          </p:cNvPr>
          <p:cNvSpPr txBox="1"/>
          <p:nvPr/>
        </p:nvSpPr>
        <p:spPr>
          <a:xfrm>
            <a:off x="930965" y="1259540"/>
            <a:ext cx="408421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altLang="zh-CN" sz="2400" dirty="0">
                <a:solidFill>
                  <a:srgbClr val="C00000"/>
                </a:solidFill>
                <a:latin typeface="Palatino"/>
              </a:rPr>
              <a:t>Beam search tips:</a:t>
            </a:r>
            <a:endParaRPr lang="zh-CN" altLang="en-US" sz="2400" dirty="0">
              <a:solidFill>
                <a:srgbClr val="C00000"/>
              </a:solidFill>
              <a:latin typeface="Palatino"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5" name="矩形 4">
                <a:extLst>
                  <a:ext uri="{FF2B5EF4-FFF2-40B4-BE49-F238E27FC236}">
                    <a16:creationId xmlns:a16="http://schemas.microsoft.com/office/drawing/2014/main" id="{75E13FCD-5C0E-430B-8329-0960F0C167E6}"/>
                  </a:ext>
                </a:extLst>
              </p:cNvPr>
              <p:cNvSpPr/>
              <p:nvPr/>
            </p:nvSpPr>
            <p:spPr>
              <a:xfrm>
                <a:off x="1245705" y="1946887"/>
                <a:ext cx="10641496" cy="3916457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marL="355600" indent="-342900">
                  <a:spcBef>
                    <a:spcPts val="1360"/>
                  </a:spcBef>
                  <a:buFont typeface="Times New Roman"/>
                  <a:buChar char="•"/>
                  <a:tabLst>
                    <a:tab pos="354965" algn="l"/>
                    <a:tab pos="355600" algn="l"/>
                  </a:tabLst>
                </a:pPr>
                <a:r>
                  <a:rPr lang="en-US" altLang="zh-CN" sz="2400" dirty="0">
                    <a:latin typeface="Palatino"/>
                    <a:cs typeface="Calibri"/>
                  </a:rPr>
                  <a:t>Usually we continue </a:t>
                </a:r>
                <a:r>
                  <a:rPr lang="en-US" altLang="zh-CN" sz="2400" spc="-5" dirty="0">
                    <a:latin typeface="Palatino"/>
                    <a:cs typeface="Calibri"/>
                  </a:rPr>
                  <a:t>beam search</a:t>
                </a:r>
                <a:r>
                  <a:rPr lang="en-US" altLang="zh-CN" sz="2400" spc="-40" dirty="0">
                    <a:latin typeface="Palatino"/>
                    <a:cs typeface="Calibri"/>
                  </a:rPr>
                  <a:t> </a:t>
                </a:r>
                <a:r>
                  <a:rPr lang="en-US" altLang="zh-CN" sz="2400" spc="-5" dirty="0">
                    <a:solidFill>
                      <a:srgbClr val="C00000"/>
                    </a:solidFill>
                    <a:latin typeface="Palatino"/>
                    <a:cs typeface="Calibri"/>
                  </a:rPr>
                  <a:t>until</a:t>
                </a:r>
                <a:r>
                  <a:rPr lang="en-US" altLang="zh-CN" sz="2400" spc="-5" dirty="0">
                    <a:latin typeface="Palatino"/>
                    <a:cs typeface="Calibri"/>
                  </a:rPr>
                  <a:t>:</a:t>
                </a:r>
                <a:endParaRPr lang="en-US" altLang="zh-CN" sz="2400" dirty="0">
                  <a:latin typeface="Palatino"/>
                  <a:cs typeface="Calibri"/>
                </a:endParaRPr>
              </a:p>
              <a:p>
                <a:pPr marL="698500" lvl="1" indent="-228600">
                  <a:spcBef>
                    <a:spcPts val="509"/>
                  </a:spcBef>
                  <a:buFont typeface="Times New Roman"/>
                  <a:buChar char="•"/>
                  <a:tabLst>
                    <a:tab pos="698500" algn="l"/>
                    <a:tab pos="699135" algn="l"/>
                  </a:tabLst>
                </a:pPr>
                <a:r>
                  <a:rPr lang="en-US" altLang="zh-CN" sz="2400" dirty="0">
                    <a:latin typeface="Palatino"/>
                    <a:cs typeface="Calibri"/>
                  </a:rPr>
                  <a:t>We reach </a:t>
                </a:r>
                <a:r>
                  <a:rPr lang="en-US" altLang="zh-CN" sz="2400" spc="-5" dirty="0">
                    <a:latin typeface="Palatino"/>
                    <a:cs typeface="Calibri"/>
                  </a:rPr>
                  <a:t>time step </a:t>
                </a:r>
                <a:r>
                  <a:rPr lang="en-US" altLang="zh-CN" sz="2400" i="1" dirty="0">
                    <a:latin typeface="Palatino"/>
                    <a:cs typeface="Calibri"/>
                  </a:rPr>
                  <a:t>T </a:t>
                </a:r>
                <a:r>
                  <a:rPr lang="en-US" altLang="zh-CN" sz="2400" spc="-5" dirty="0">
                    <a:latin typeface="Palatino"/>
                    <a:cs typeface="Calibri"/>
                  </a:rPr>
                  <a:t>(where </a:t>
                </a:r>
                <a:r>
                  <a:rPr lang="en-US" altLang="zh-CN" sz="2400" i="1" dirty="0">
                    <a:latin typeface="Palatino"/>
                    <a:cs typeface="Calibri"/>
                  </a:rPr>
                  <a:t>T </a:t>
                </a:r>
                <a:r>
                  <a:rPr lang="en-US" altLang="zh-CN" sz="2400" dirty="0">
                    <a:latin typeface="Palatino"/>
                    <a:cs typeface="Calibri"/>
                  </a:rPr>
                  <a:t>is </a:t>
                </a:r>
                <a:r>
                  <a:rPr lang="en-US" altLang="zh-CN" sz="2400" spc="-5" dirty="0">
                    <a:latin typeface="Palatino"/>
                    <a:cs typeface="Calibri"/>
                  </a:rPr>
                  <a:t>some pre-defined </a:t>
                </a:r>
                <a:r>
                  <a:rPr lang="en-US" altLang="zh-CN" sz="2400" dirty="0">
                    <a:latin typeface="Palatino"/>
                    <a:cs typeface="Calibri"/>
                  </a:rPr>
                  <a:t>cutoff),</a:t>
                </a:r>
                <a:r>
                  <a:rPr lang="en-US" altLang="zh-CN" sz="2400" spc="5" dirty="0">
                    <a:latin typeface="Palatino"/>
                    <a:cs typeface="Calibri"/>
                  </a:rPr>
                  <a:t> </a:t>
                </a:r>
                <a:r>
                  <a:rPr lang="en-US" altLang="zh-CN" sz="2400" spc="-5" dirty="0">
                    <a:latin typeface="Palatino"/>
                    <a:cs typeface="Calibri"/>
                  </a:rPr>
                  <a:t>or</a:t>
                </a:r>
                <a:endParaRPr lang="en-US" altLang="zh-CN" sz="2400" dirty="0">
                  <a:latin typeface="Palatino"/>
                  <a:cs typeface="Calibri"/>
                </a:endParaRPr>
              </a:p>
              <a:p>
                <a:pPr marL="698500" lvl="1" indent="-228600">
                  <a:spcBef>
                    <a:spcPts val="480"/>
                  </a:spcBef>
                  <a:buFont typeface="Times New Roman"/>
                  <a:buChar char="•"/>
                  <a:tabLst>
                    <a:tab pos="698500" algn="l"/>
                    <a:tab pos="699135" algn="l"/>
                  </a:tabLst>
                </a:pPr>
                <a:r>
                  <a:rPr lang="en-US" altLang="zh-CN" sz="2400" dirty="0">
                    <a:latin typeface="Palatino"/>
                    <a:cs typeface="Calibri"/>
                  </a:rPr>
                  <a:t>We </a:t>
                </a:r>
                <a:r>
                  <a:rPr lang="en-US" altLang="zh-CN" sz="2400" spc="-5" dirty="0">
                    <a:latin typeface="Palatino"/>
                    <a:cs typeface="Calibri"/>
                  </a:rPr>
                  <a:t>have </a:t>
                </a:r>
                <a:r>
                  <a:rPr lang="en-US" altLang="zh-CN" sz="2400" dirty="0">
                    <a:latin typeface="Palatino"/>
                    <a:cs typeface="Calibri"/>
                  </a:rPr>
                  <a:t>at least </a:t>
                </a:r>
                <a:r>
                  <a:rPr lang="en-US" altLang="zh-CN" sz="2400" i="1" dirty="0">
                    <a:latin typeface="Palatino"/>
                    <a:cs typeface="Calibri"/>
                  </a:rPr>
                  <a:t>n </a:t>
                </a:r>
                <a:r>
                  <a:rPr lang="en-US" altLang="zh-CN" sz="2400" dirty="0">
                    <a:latin typeface="Palatino"/>
                    <a:cs typeface="Calibri"/>
                  </a:rPr>
                  <a:t>completed </a:t>
                </a:r>
                <a:r>
                  <a:rPr lang="en-US" altLang="zh-CN" sz="2400" spc="-5" dirty="0">
                    <a:latin typeface="Palatino"/>
                    <a:cs typeface="Calibri"/>
                  </a:rPr>
                  <a:t>hypotheses (where </a:t>
                </a:r>
                <a:r>
                  <a:rPr lang="en-US" altLang="zh-CN" sz="2400" i="1" dirty="0">
                    <a:latin typeface="Palatino"/>
                    <a:cs typeface="Calibri"/>
                  </a:rPr>
                  <a:t>n </a:t>
                </a:r>
                <a:r>
                  <a:rPr lang="en-US" altLang="zh-CN" sz="2400" dirty="0">
                    <a:latin typeface="Palatino"/>
                    <a:cs typeface="Calibri"/>
                  </a:rPr>
                  <a:t>is pre-defined</a:t>
                </a:r>
                <a:r>
                  <a:rPr lang="en-US" altLang="zh-CN" sz="2400" spc="15" dirty="0">
                    <a:latin typeface="Palatino"/>
                    <a:cs typeface="Calibri"/>
                  </a:rPr>
                  <a:t> </a:t>
                </a:r>
                <a:r>
                  <a:rPr lang="en-US" altLang="zh-CN" sz="2400" dirty="0">
                    <a:latin typeface="Palatino"/>
                    <a:cs typeface="Calibri"/>
                  </a:rPr>
                  <a:t>cutoff)</a:t>
                </a:r>
              </a:p>
              <a:p>
                <a:pPr marL="355600" indent="-342900">
                  <a:spcBef>
                    <a:spcPts val="1360"/>
                  </a:spcBef>
                  <a:buFont typeface="Times New Roman"/>
                  <a:buChar char="•"/>
                  <a:tabLst>
                    <a:tab pos="354965" algn="l"/>
                    <a:tab pos="355600" algn="l"/>
                  </a:tabLst>
                </a:pPr>
                <a:r>
                  <a:rPr lang="en-US" altLang="zh-CN" sz="2400" dirty="0">
                    <a:solidFill>
                      <a:srgbClr val="C00000"/>
                    </a:solidFill>
                    <a:latin typeface="Palatino"/>
                    <a:cs typeface="Calibri"/>
                  </a:rPr>
                  <a:t>Applying pruning </a:t>
                </a:r>
                <a:r>
                  <a:rPr lang="en-US" altLang="zh-CN" sz="2400" dirty="0">
                    <a:latin typeface="Palatino"/>
                    <a:cs typeface="Calibri"/>
                  </a:rPr>
                  <a:t>to each time step</a:t>
                </a:r>
                <a:r>
                  <a:rPr lang="en-US" altLang="zh-CN" sz="2400" dirty="0">
                    <a:latin typeface="Palatino"/>
                    <a:cs typeface="Calibri"/>
                    <a:sym typeface="Wingdings" panose="05000000000000000000" pitchFamily="2" charset="2"/>
                  </a:rPr>
                  <a:t>: </a:t>
                </a:r>
                <a:endParaRPr lang="en-US" altLang="zh-CN" sz="2400" dirty="0">
                  <a:latin typeface="Palatino"/>
                  <a:cs typeface="Calibri"/>
                </a:endParaRPr>
              </a:p>
              <a:p>
                <a:pPr marL="698500" lvl="1" indent="-228600">
                  <a:spcBef>
                    <a:spcPts val="509"/>
                  </a:spcBef>
                  <a:buFont typeface="Times New Roman"/>
                  <a:buChar char="•"/>
                  <a:tabLst>
                    <a:tab pos="698500" algn="l"/>
                    <a:tab pos="699135" algn="l"/>
                  </a:tabLst>
                </a:pPr>
                <a:r>
                  <a:rPr lang="en-US" altLang="zh-CN" sz="2400" dirty="0">
                    <a:latin typeface="Palatino"/>
                    <a:cs typeface="Calibri"/>
                  </a:rPr>
                  <a:t>Enumeration of all possible </a:t>
                </a:r>
                <a14:m>
                  <m:oMath xmlns:m="http://schemas.openxmlformats.org/officeDocument/2006/math">
                    <m:r>
                      <a:rPr lang="en-US" altLang="zh-CN" sz="2400" i="1">
                        <a:latin typeface="Cambria Math" panose="02040503050406030204" pitchFamily="18" charset="0"/>
                        <a:cs typeface="Calibri"/>
                      </a:rPr>
                      <m:t>|</m:t>
                    </m:r>
                    <m:r>
                      <a:rPr lang="en-US" altLang="zh-CN" sz="2400" i="1">
                        <a:latin typeface="Cambria Math" panose="02040503050406030204" pitchFamily="18" charset="0"/>
                        <a:cs typeface="Calibri"/>
                      </a:rPr>
                      <m:t>𝑉</m:t>
                    </m:r>
                    <m:r>
                      <a:rPr lang="en-US" altLang="zh-CN" sz="2400" i="1">
                        <a:latin typeface="Cambria Math" panose="02040503050406030204" pitchFamily="18" charset="0"/>
                        <a:cs typeface="Calibri"/>
                      </a:rPr>
                      <m:t>|</m:t>
                    </m:r>
                  </m:oMath>
                </a14:m>
                <a:r>
                  <a:rPr lang="en-US" altLang="zh-CN" sz="2400" dirty="0">
                    <a:latin typeface="Palatino"/>
                    <a:cs typeface="Calibri"/>
                  </a:rPr>
                  <a:t> candidates results in a </a:t>
                </a:r>
                <a14:m>
                  <m:oMath xmlns:m="http://schemas.openxmlformats.org/officeDocument/2006/math">
                    <m:r>
                      <a:rPr lang="en-US" altLang="zh-CN" sz="2400" i="1">
                        <a:latin typeface="Cambria Math" panose="02040503050406030204" pitchFamily="18" charset="0"/>
                        <a:cs typeface="Calibri"/>
                      </a:rPr>
                      <m:t>𝑚𝐾</m:t>
                    </m:r>
                    <m:r>
                      <a:rPr lang="en-US" altLang="zh-CN" sz="2400" i="1">
                        <a:latin typeface="Cambria Math" panose="02040503050406030204" pitchFamily="18" charset="0"/>
                        <a:cs typeface="Calibri"/>
                      </a:rPr>
                      <m:t>|</m:t>
                    </m:r>
                    <m:r>
                      <a:rPr lang="en-US" altLang="zh-CN" sz="2400" i="1">
                        <a:latin typeface="Cambria Math" panose="02040503050406030204" pitchFamily="18" charset="0"/>
                        <a:cs typeface="Calibri"/>
                      </a:rPr>
                      <m:t>𝑉</m:t>
                    </m:r>
                    <m:r>
                      <a:rPr lang="en-US" altLang="zh-CN" sz="2400" i="1">
                        <a:latin typeface="Cambria Math" panose="02040503050406030204" pitchFamily="18" charset="0"/>
                        <a:cs typeface="Calibri"/>
                      </a:rPr>
                      <m:t>|</m:t>
                    </m:r>
                  </m:oMath>
                </a14:m>
                <a:r>
                  <a:rPr lang="en-US" altLang="zh-CN" sz="2400" dirty="0">
                    <a:latin typeface="Palatino"/>
                    <a:cs typeface="Calibri"/>
                  </a:rPr>
                  <a:t> time complexity.</a:t>
                </a:r>
              </a:p>
              <a:p>
                <a:pPr marL="698500" lvl="1" indent="-228600">
                  <a:spcBef>
                    <a:spcPts val="509"/>
                  </a:spcBef>
                  <a:buFont typeface="Times New Roman"/>
                  <a:buChar char="•"/>
                  <a:tabLst>
                    <a:tab pos="698500" algn="l"/>
                    <a:tab pos="699135" algn="l"/>
                  </a:tabLst>
                </a:pPr>
                <a:r>
                  <a:rPr lang="en-US" altLang="zh-CN" sz="2400" dirty="0">
                    <a:latin typeface="Palatino"/>
                    <a:cs typeface="Calibri"/>
                  </a:rPr>
                  <a:t>It is efficient to conduct pruning, keeping only the top 2K candidates, resulting in </a:t>
                </a:r>
                <a14:m>
                  <m:oMath xmlns:m="http://schemas.openxmlformats.org/officeDocument/2006/math">
                    <m:r>
                      <a:rPr lang="en-US" altLang="zh-CN" sz="2400" b="0" i="0" smtClean="0">
                        <a:latin typeface="Cambria Math" panose="02040503050406030204" pitchFamily="18" charset="0"/>
                        <a:cs typeface="Calibri"/>
                      </a:rPr>
                      <m:t>2</m:t>
                    </m:r>
                    <m:r>
                      <a:rPr lang="en-US" altLang="zh-CN" sz="2400" i="1" smtClean="0">
                        <a:latin typeface="Cambria Math" panose="02040503050406030204" pitchFamily="18" charset="0"/>
                        <a:cs typeface="Calibri"/>
                      </a:rPr>
                      <m:t>𝑚𝐾</m:t>
                    </m:r>
                    <m:r>
                      <a:rPr lang="en-US" altLang="zh-CN" sz="2400" b="0" i="1" baseline="30000" smtClean="0">
                        <a:latin typeface="Cambria Math" panose="02040503050406030204" pitchFamily="18" charset="0"/>
                        <a:cs typeface="Calibri"/>
                      </a:rPr>
                      <m:t>2</m:t>
                    </m:r>
                  </m:oMath>
                </a14:m>
                <a:r>
                  <a:rPr lang="en-US" altLang="zh-CN" sz="2400" dirty="0">
                    <a:latin typeface="Palatino"/>
                    <a:cs typeface="Calibri"/>
                  </a:rPr>
                  <a:t> time cost.</a:t>
                </a:r>
              </a:p>
              <a:p>
                <a:pPr marL="698500" lvl="1" indent="-228600">
                  <a:spcBef>
                    <a:spcPts val="509"/>
                  </a:spcBef>
                  <a:buFont typeface="Times New Roman"/>
                  <a:buChar char="•"/>
                  <a:tabLst>
                    <a:tab pos="698500" algn="l"/>
                    <a:tab pos="699135" algn="l"/>
                  </a:tabLst>
                </a:pPr>
                <a:r>
                  <a:rPr lang="en-US" altLang="zh-CN" sz="2400" dirty="0">
                    <a:latin typeface="Palatino"/>
                    <a:cs typeface="Calibri"/>
                  </a:rPr>
                  <a:t>A </a:t>
                </a:r>
                <a:r>
                  <a:rPr lang="en-US" altLang="zh-CN" sz="2400" dirty="0">
                    <a:solidFill>
                      <a:srgbClr val="C00000"/>
                    </a:solidFill>
                    <a:latin typeface="Palatino"/>
                    <a:cs typeface="Calibri"/>
                  </a:rPr>
                  <a:t>typical value </a:t>
                </a:r>
                <a:r>
                  <a:rPr lang="en-US" altLang="zh-CN" sz="2400" dirty="0">
                    <a:latin typeface="Palatino"/>
                    <a:cs typeface="Calibri"/>
                  </a:rPr>
                  <a:t>of </a:t>
                </a:r>
                <a:r>
                  <a:rPr lang="en-US" altLang="zh-CN" sz="2400" i="1" dirty="0">
                    <a:latin typeface="Palatino"/>
                    <a:cs typeface="Calibri"/>
                  </a:rPr>
                  <a:t>K</a:t>
                </a:r>
                <a:r>
                  <a:rPr lang="en-US" altLang="zh-CN" sz="2400" dirty="0">
                    <a:latin typeface="Palatino"/>
                    <a:cs typeface="Calibri"/>
                  </a:rPr>
                  <a:t> in practice is 6.</a:t>
                </a:r>
              </a:p>
            </p:txBody>
          </p:sp>
        </mc:Choice>
        <mc:Fallback xmlns="">
          <p:sp>
            <p:nvSpPr>
              <p:cNvPr id="5" name="矩形 4">
                <a:extLst>
                  <a:ext uri="{FF2B5EF4-FFF2-40B4-BE49-F238E27FC236}">
                    <a16:creationId xmlns:a16="http://schemas.microsoft.com/office/drawing/2014/main" id="{75E13FCD-5C0E-430B-8329-0960F0C167E6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245705" y="1946887"/>
                <a:ext cx="10641496" cy="3916457"/>
              </a:xfrm>
              <a:prstGeom prst="rect">
                <a:avLst/>
              </a:prstGeom>
              <a:blipFill>
                <a:blip r:embed="rId3"/>
                <a:stretch>
                  <a:fillRect l="-630" t="-1244" r="-401" b="-2488"/>
                </a:stretch>
              </a:blipFill>
            </p:spPr>
            <p:txBody>
              <a:bodyPr/>
              <a:lstStyle/>
              <a:p>
                <a:r>
                  <a:rPr lang="zh-CN" alt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6" name="文本框 81">
            <a:extLst>
              <a:ext uri="{FF2B5EF4-FFF2-40B4-BE49-F238E27FC236}">
                <a16:creationId xmlns:a16="http://schemas.microsoft.com/office/drawing/2014/main" id="{AC7C294E-00E2-9044-9DD6-F440F3DB7C4C}"/>
              </a:ext>
            </a:extLst>
          </p:cNvPr>
          <p:cNvSpPr txBox="1"/>
          <p:nvPr/>
        </p:nvSpPr>
        <p:spPr>
          <a:xfrm>
            <a:off x="339663" y="216205"/>
            <a:ext cx="7351643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3600" b="1" dirty="0">
                <a:latin typeface="Palatino"/>
              </a:rPr>
              <a:t>Beam Search</a:t>
            </a:r>
          </a:p>
        </p:txBody>
      </p:sp>
    </p:spTree>
    <p:extLst>
      <p:ext uri="{BB962C8B-B14F-4D97-AF65-F5344CB8AC3E}">
        <p14:creationId xmlns:p14="http://schemas.microsoft.com/office/powerpoint/2010/main" val="2020604542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5196DA29-3DEB-4674-B5DB-FC16E69E562D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1D8FA19-E13B-4121-8BBF-5D41F5A04330}" type="slidenum">
              <a:rPr lang="zh-CN" altLang="en-US" smtClean="0"/>
              <a:t>4</a:t>
            </a:fld>
            <a:endParaRPr lang="zh-CN" altLang="en-US"/>
          </a:p>
        </p:txBody>
      </p:sp>
      <p:sp>
        <p:nvSpPr>
          <p:cNvPr id="3" name="矩形 5">
            <a:extLst>
              <a:ext uri="{FF2B5EF4-FFF2-40B4-BE49-F238E27FC236}">
                <a16:creationId xmlns:a16="http://schemas.microsoft.com/office/drawing/2014/main" id="{E1BF4C49-D9BF-42F3-B713-48595D54AED3}"/>
              </a:ext>
            </a:extLst>
          </p:cNvPr>
          <p:cNvSpPr/>
          <p:nvPr/>
        </p:nvSpPr>
        <p:spPr>
          <a:xfrm>
            <a:off x="134607" y="121920"/>
            <a:ext cx="3051468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zh-CN" sz="3600" b="1" dirty="0">
                <a:latin typeface="Palatino" pitchFamily="2" charset="77"/>
                <a:ea typeface="Palatino" pitchFamily="2" charset="77"/>
                <a:cs typeface="Calibri Light" panose="020F0302020204030204" pitchFamily="34" charset="0"/>
              </a:rPr>
              <a:t>Contents</a:t>
            </a:r>
          </a:p>
        </p:txBody>
      </p:sp>
      <p:sp>
        <p:nvSpPr>
          <p:cNvPr id="4" name="矩形 8">
            <a:extLst>
              <a:ext uri="{FF2B5EF4-FFF2-40B4-BE49-F238E27FC236}">
                <a16:creationId xmlns:a16="http://schemas.microsoft.com/office/drawing/2014/main" id="{2918002F-8C64-4968-9ECA-DC63D9D4E45B}"/>
              </a:ext>
            </a:extLst>
          </p:cNvPr>
          <p:cNvSpPr/>
          <p:nvPr/>
        </p:nvSpPr>
        <p:spPr>
          <a:xfrm>
            <a:off x="2325194" y="412233"/>
            <a:ext cx="9474071" cy="586218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428594" indent="-428594">
              <a:lnSpc>
                <a:spcPct val="150000"/>
              </a:lnSpc>
              <a:buSzPct val="100000"/>
              <a:buFont typeface="Arial" panose="020B0604020202020204" pitchFamily="34" charset="0"/>
              <a:buChar char="•"/>
            </a:pPr>
            <a:r>
              <a:rPr lang="en-US" altLang="zh-CN" sz="2400" dirty="0">
                <a:latin typeface="Palatino" pitchFamily="2" charset="77"/>
                <a:ea typeface="Palatino" pitchFamily="2" charset="77"/>
                <a:cs typeface="Calibri Light" panose="020F0302020204030204" pitchFamily="34" charset="0"/>
              </a:rPr>
              <a:t>12.1 Sequence-to-Sequence Models</a:t>
            </a:r>
          </a:p>
          <a:p>
            <a:pPr marL="885794" lvl="1" indent="-428594">
              <a:lnSpc>
                <a:spcPct val="150000"/>
              </a:lnSpc>
              <a:buSzPct val="100000"/>
              <a:buFont typeface="Arial" panose="020B0604020202020204" pitchFamily="34" charset="0"/>
              <a:buChar char="•"/>
            </a:pPr>
            <a:r>
              <a:rPr lang="en-US" altLang="zh-CN" sz="2000" dirty="0">
                <a:latin typeface="Palatino" pitchFamily="2" charset="77"/>
                <a:ea typeface="Palatino" pitchFamily="2" charset="77"/>
                <a:cs typeface="Calibri Light" panose="020F0302020204030204" pitchFamily="34" charset="0"/>
              </a:rPr>
              <a:t>12.1.1 Seq2seq Using LSTM</a:t>
            </a:r>
          </a:p>
          <a:p>
            <a:pPr marL="885794" lvl="1" indent="-428594">
              <a:lnSpc>
                <a:spcPct val="150000"/>
              </a:lnSpc>
              <a:buSzPct val="100000"/>
              <a:buFont typeface="Arial" panose="020B0604020202020204" pitchFamily="34" charset="0"/>
              <a:buChar char="•"/>
            </a:pPr>
            <a:r>
              <a:rPr lang="en-US" altLang="zh-CN" sz="2000" dirty="0">
                <a:latin typeface="Palatino" pitchFamily="2" charset="77"/>
                <a:ea typeface="Palatino" pitchFamily="2" charset="77"/>
                <a:cs typeface="Calibri Light" panose="020F0302020204030204" pitchFamily="34" charset="0"/>
              </a:rPr>
              <a:t>12.1.2 Adding More Source Features Using Target-to-source Attention</a:t>
            </a:r>
          </a:p>
          <a:p>
            <a:pPr marL="885794" lvl="1" indent="-428594">
              <a:lnSpc>
                <a:spcPct val="150000"/>
              </a:lnSpc>
              <a:buSzPct val="100000"/>
              <a:buFont typeface="Arial" panose="020B0604020202020204" pitchFamily="34" charset="0"/>
              <a:buChar char="•"/>
            </a:pPr>
            <a:r>
              <a:rPr lang="en-US" altLang="zh-CN" sz="2000" dirty="0">
                <a:latin typeface="Palatino" pitchFamily="2" charset="77"/>
                <a:ea typeface="Palatino" pitchFamily="2" charset="77"/>
                <a:cs typeface="Calibri Light" panose="020F0302020204030204" pitchFamily="34" charset="0"/>
              </a:rPr>
              <a:t>12.1.3 Copying from the Source</a:t>
            </a:r>
          </a:p>
          <a:p>
            <a:pPr marL="885794" lvl="1" indent="-428594">
              <a:lnSpc>
                <a:spcPct val="150000"/>
              </a:lnSpc>
              <a:buSzPct val="100000"/>
              <a:buFont typeface="Arial" panose="020B0604020202020204" pitchFamily="34" charset="0"/>
              <a:buChar char="•"/>
            </a:pPr>
            <a:r>
              <a:rPr lang="en-US" altLang="zh-CN" sz="2000" dirty="0">
                <a:latin typeface="Palatino" pitchFamily="2" charset="77"/>
                <a:ea typeface="Palatino" pitchFamily="2" charset="77"/>
                <a:cs typeface="Calibri Light" panose="020F0302020204030204" pitchFamily="34" charset="0"/>
              </a:rPr>
              <a:t>12.1.4 </a:t>
            </a:r>
            <a:r>
              <a:rPr lang="en-US" altLang="zh-CN" sz="2000" dirty="0" err="1">
                <a:latin typeface="Palatino" pitchFamily="2" charset="77"/>
                <a:ea typeface="Palatino" pitchFamily="2" charset="77"/>
                <a:cs typeface="Calibri Light" panose="020F0302020204030204" pitchFamily="34" charset="0"/>
              </a:rPr>
              <a:t>Subword</a:t>
            </a:r>
            <a:r>
              <a:rPr lang="en-US" altLang="zh-CN" sz="2000" dirty="0">
                <a:latin typeface="Palatino" pitchFamily="2" charset="77"/>
                <a:ea typeface="Palatino" pitchFamily="2" charset="77"/>
                <a:cs typeface="Calibri Light" panose="020F0302020204030204" pitchFamily="34" charset="0"/>
              </a:rPr>
              <a:t> Embedding</a:t>
            </a:r>
          </a:p>
          <a:p>
            <a:pPr marL="428625" indent="-428625">
              <a:lnSpc>
                <a:spcPct val="150000"/>
              </a:lnSpc>
              <a:buSzPct val="100000"/>
              <a:buFont typeface="Arial" panose="020B0604020202020204" pitchFamily="34" charset="0"/>
              <a:buChar char="•"/>
            </a:pPr>
            <a:r>
              <a:rPr lang="en-US" altLang="zh-CN" sz="2400" dirty="0">
                <a:latin typeface="Palatino" pitchFamily="2" charset="77"/>
                <a:ea typeface="Palatino" pitchFamily="2" charset="77"/>
                <a:cs typeface="Calibri Light" panose="020F0302020204030204" pitchFamily="34" charset="0"/>
              </a:rPr>
              <a:t>12.2 Transformer</a:t>
            </a:r>
          </a:p>
          <a:p>
            <a:pPr marL="885825" lvl="1" indent="-428625">
              <a:lnSpc>
                <a:spcPct val="150000"/>
              </a:lnSpc>
              <a:buSzPct val="100000"/>
              <a:buFont typeface="Arial" panose="020B0604020202020204" pitchFamily="34" charset="0"/>
              <a:buChar char="•"/>
            </a:pPr>
            <a:r>
              <a:rPr lang="en-US" altLang="zh-CN" sz="2000" dirty="0">
                <a:latin typeface="Palatino" pitchFamily="2" charset="77"/>
                <a:cs typeface="Calibri Light" panose="020F0302020204030204" pitchFamily="34" charset="0"/>
              </a:rPr>
              <a:t>12.2.1 The Architecture</a:t>
            </a:r>
          </a:p>
          <a:p>
            <a:pPr marL="885825" lvl="1" indent="-428625">
              <a:lnSpc>
                <a:spcPct val="150000"/>
              </a:lnSpc>
              <a:buSzPct val="100000"/>
              <a:buFont typeface="Arial" panose="020B0604020202020204" pitchFamily="34" charset="0"/>
              <a:buChar char="•"/>
            </a:pPr>
            <a:r>
              <a:rPr lang="en-US" altLang="zh-CN" sz="2000" dirty="0">
                <a:latin typeface="Palatino" pitchFamily="2" charset="77"/>
                <a:cs typeface="Calibri Light" panose="020F0302020204030204" pitchFamily="34" charset="0"/>
              </a:rPr>
              <a:t>12.2.2 Training</a:t>
            </a:r>
          </a:p>
          <a:p>
            <a:pPr marL="885825" lvl="1" indent="-428625">
              <a:lnSpc>
                <a:spcPct val="150000"/>
              </a:lnSpc>
              <a:buSzPct val="100000"/>
              <a:buFont typeface="Arial" panose="020B0604020202020204" pitchFamily="34" charset="0"/>
              <a:buChar char="•"/>
            </a:pPr>
            <a:r>
              <a:rPr lang="en-US" altLang="zh-CN" sz="2000" dirty="0">
                <a:latin typeface="Palatino" pitchFamily="2" charset="77"/>
                <a:cs typeface="Calibri Light" panose="020F0302020204030204" pitchFamily="34" charset="0"/>
              </a:rPr>
              <a:t>12.2.3 Variations</a:t>
            </a:r>
          </a:p>
          <a:p>
            <a:pPr marL="428625" indent="-428625">
              <a:lnSpc>
                <a:spcPct val="150000"/>
              </a:lnSpc>
              <a:buSzPct val="100000"/>
              <a:buFont typeface="Arial" panose="020B0604020202020204" pitchFamily="34" charset="0"/>
              <a:buChar char="•"/>
            </a:pPr>
            <a:r>
              <a:rPr lang="en-US" altLang="zh-CN" sz="2400" dirty="0">
                <a:latin typeface="Palatino" pitchFamily="2" charset="77"/>
                <a:ea typeface="Palatino" pitchFamily="2" charset="77"/>
                <a:cs typeface="Calibri Light" panose="020F0302020204030204" pitchFamily="34" charset="0"/>
              </a:rPr>
              <a:t>12.3 Contextualized Word Representations</a:t>
            </a:r>
          </a:p>
          <a:p>
            <a:pPr marL="885825" lvl="1" indent="-428625">
              <a:lnSpc>
                <a:spcPct val="150000"/>
              </a:lnSpc>
              <a:buSzPct val="100000"/>
              <a:buFont typeface="Arial" panose="020B0604020202020204" pitchFamily="34" charset="0"/>
              <a:buChar char="•"/>
            </a:pPr>
            <a:r>
              <a:rPr lang="en-US" altLang="zh-CN" sz="2000" dirty="0">
                <a:latin typeface="Palatino" pitchFamily="2" charset="77"/>
                <a:cs typeface="Calibri Light" panose="020F0302020204030204" pitchFamily="34" charset="0"/>
              </a:rPr>
              <a:t>12.3.1 Recurrent Neural Language Models</a:t>
            </a:r>
          </a:p>
          <a:p>
            <a:pPr marL="885825" lvl="1" indent="-428625">
              <a:lnSpc>
                <a:spcPct val="150000"/>
              </a:lnSpc>
              <a:buSzPct val="100000"/>
              <a:buFont typeface="Arial" panose="020B0604020202020204" pitchFamily="34" charset="0"/>
              <a:buChar char="•"/>
            </a:pPr>
            <a:r>
              <a:rPr lang="en-US" altLang="zh-CN" sz="2000" dirty="0">
                <a:latin typeface="Palatino" pitchFamily="2" charset="77"/>
                <a:cs typeface="Calibri Light" panose="020F0302020204030204" pitchFamily="34" charset="0"/>
              </a:rPr>
              <a:t>12.3.2 </a:t>
            </a:r>
            <a:r>
              <a:rPr lang="en-US" altLang="zh-CN" sz="2000" dirty="0" err="1">
                <a:latin typeface="Palatino" pitchFamily="2" charset="77"/>
                <a:cs typeface="Calibri Light" panose="020F0302020204030204" pitchFamily="34" charset="0"/>
              </a:rPr>
              <a:t>ELMo</a:t>
            </a:r>
            <a:endParaRPr lang="en-US" altLang="zh-CN" sz="2000" dirty="0">
              <a:latin typeface="Palatino" pitchFamily="2" charset="77"/>
              <a:cs typeface="Calibri Light" panose="020F03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767134883"/>
      </p:ext>
    </p:extLst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9CF5AA0-B8F5-2C46-689B-DA3E4030798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D3227CC1-2A58-38C2-3C77-EDF47F0D0B78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1D8FA19-E13B-4121-8BBF-5D41F5A04330}" type="slidenum">
              <a:rPr lang="zh-CN" altLang="en-US" smtClean="0"/>
              <a:t>40</a:t>
            </a:fld>
            <a:endParaRPr lang="zh-CN" altLang="en-US"/>
          </a:p>
        </p:txBody>
      </p:sp>
      <p:sp>
        <p:nvSpPr>
          <p:cNvPr id="3" name="矩形 5">
            <a:extLst>
              <a:ext uri="{FF2B5EF4-FFF2-40B4-BE49-F238E27FC236}">
                <a16:creationId xmlns:a16="http://schemas.microsoft.com/office/drawing/2014/main" id="{54DC7D1B-3F2C-4C6B-6A20-87552A509E17}"/>
              </a:ext>
            </a:extLst>
          </p:cNvPr>
          <p:cNvSpPr/>
          <p:nvPr/>
        </p:nvSpPr>
        <p:spPr>
          <a:xfrm>
            <a:off x="134607" y="121920"/>
            <a:ext cx="3051468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zh-CN" sz="3600" b="1" dirty="0">
                <a:latin typeface="Palatino" pitchFamily="2" charset="77"/>
                <a:ea typeface="Palatino" pitchFamily="2" charset="77"/>
                <a:cs typeface="Calibri Light" panose="020F0302020204030204" pitchFamily="34" charset="0"/>
              </a:rPr>
              <a:t>Contents</a:t>
            </a:r>
          </a:p>
        </p:txBody>
      </p:sp>
      <p:sp>
        <p:nvSpPr>
          <p:cNvPr id="4" name="矩形 8">
            <a:extLst>
              <a:ext uri="{FF2B5EF4-FFF2-40B4-BE49-F238E27FC236}">
                <a16:creationId xmlns:a16="http://schemas.microsoft.com/office/drawing/2014/main" id="{5B091EE9-46F5-EA66-3DB8-E3D6DFEC66EB}"/>
              </a:ext>
            </a:extLst>
          </p:cNvPr>
          <p:cNvSpPr/>
          <p:nvPr/>
        </p:nvSpPr>
        <p:spPr>
          <a:xfrm>
            <a:off x="2325194" y="412233"/>
            <a:ext cx="9474071" cy="586218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428594" indent="-428594">
              <a:lnSpc>
                <a:spcPct val="150000"/>
              </a:lnSpc>
              <a:buSzPct val="100000"/>
              <a:buFont typeface="Arial" panose="020B0604020202020204" pitchFamily="34" charset="0"/>
              <a:buChar char="•"/>
            </a:pPr>
            <a:r>
              <a:rPr lang="en-US" altLang="zh-CN" sz="2400" dirty="0">
                <a:solidFill>
                  <a:schemeClr val="bg1">
                    <a:lumMod val="85000"/>
                  </a:schemeClr>
                </a:solidFill>
                <a:latin typeface="Palatino" pitchFamily="2" charset="77"/>
                <a:cs typeface="Calibri Light" panose="020F0302020204030204" pitchFamily="34" charset="0"/>
              </a:rPr>
              <a:t>12.1 Sequence-to-Sequence Models</a:t>
            </a:r>
          </a:p>
          <a:p>
            <a:pPr marL="885794" lvl="1" indent="-428594">
              <a:lnSpc>
                <a:spcPct val="150000"/>
              </a:lnSpc>
              <a:buSzPct val="100000"/>
              <a:buFont typeface="Arial" panose="020B0604020202020204" pitchFamily="34" charset="0"/>
              <a:buChar char="•"/>
            </a:pPr>
            <a:r>
              <a:rPr lang="en-US" altLang="zh-CN" sz="2000" dirty="0">
                <a:solidFill>
                  <a:schemeClr val="bg1">
                    <a:lumMod val="85000"/>
                  </a:schemeClr>
                </a:solidFill>
                <a:latin typeface="Palatino" pitchFamily="2" charset="77"/>
                <a:cs typeface="Calibri Light" panose="020F0302020204030204" pitchFamily="34" charset="0"/>
              </a:rPr>
              <a:t>12.1.1 Seq2seq Using LSTM</a:t>
            </a:r>
          </a:p>
          <a:p>
            <a:pPr marL="885794" lvl="1" indent="-428594">
              <a:lnSpc>
                <a:spcPct val="150000"/>
              </a:lnSpc>
              <a:buSzPct val="100000"/>
              <a:buFont typeface="Arial" panose="020B0604020202020204" pitchFamily="34" charset="0"/>
              <a:buChar char="•"/>
            </a:pPr>
            <a:r>
              <a:rPr lang="en-US" altLang="zh-CN" sz="2000" dirty="0">
                <a:solidFill>
                  <a:schemeClr val="bg1">
                    <a:lumMod val="85000"/>
                  </a:schemeClr>
                </a:solidFill>
                <a:latin typeface="Palatino" pitchFamily="2" charset="77"/>
                <a:cs typeface="Calibri Light" panose="020F0302020204030204" pitchFamily="34" charset="0"/>
              </a:rPr>
              <a:t>12.1.2 Adding More Source Features Using Target-to-source Attention</a:t>
            </a:r>
          </a:p>
          <a:p>
            <a:pPr marL="885794" lvl="1" indent="-428594">
              <a:lnSpc>
                <a:spcPct val="150000"/>
              </a:lnSpc>
              <a:buSzPct val="100000"/>
              <a:buFont typeface="Arial" panose="020B0604020202020204" pitchFamily="34" charset="0"/>
              <a:buChar char="•"/>
            </a:pPr>
            <a:r>
              <a:rPr lang="en-US" altLang="zh-CN" sz="2000" b="1" dirty="0">
                <a:latin typeface="Palatino" pitchFamily="2" charset="77"/>
                <a:cs typeface="Calibri Light" panose="020F0302020204030204" pitchFamily="34" charset="0"/>
              </a:rPr>
              <a:t>12.1.3 Copying from the Source</a:t>
            </a:r>
          </a:p>
          <a:p>
            <a:pPr marL="885794" lvl="1" indent="-428594">
              <a:lnSpc>
                <a:spcPct val="150000"/>
              </a:lnSpc>
              <a:buSzPct val="100000"/>
              <a:buFont typeface="Arial" panose="020B0604020202020204" pitchFamily="34" charset="0"/>
              <a:buChar char="•"/>
            </a:pPr>
            <a:r>
              <a:rPr lang="en-US" altLang="zh-CN" sz="2000" dirty="0">
                <a:solidFill>
                  <a:schemeClr val="bg1">
                    <a:lumMod val="85000"/>
                  </a:schemeClr>
                </a:solidFill>
                <a:latin typeface="Palatino" pitchFamily="2" charset="77"/>
                <a:cs typeface="Calibri Light" panose="020F0302020204030204" pitchFamily="34" charset="0"/>
              </a:rPr>
              <a:t>12.1.4 </a:t>
            </a:r>
            <a:r>
              <a:rPr lang="en-US" altLang="zh-CN" sz="2000" dirty="0" err="1">
                <a:solidFill>
                  <a:schemeClr val="bg1">
                    <a:lumMod val="85000"/>
                  </a:schemeClr>
                </a:solidFill>
                <a:latin typeface="Palatino" pitchFamily="2" charset="77"/>
                <a:cs typeface="Calibri Light" panose="020F0302020204030204" pitchFamily="34" charset="0"/>
              </a:rPr>
              <a:t>Subword</a:t>
            </a:r>
            <a:r>
              <a:rPr lang="en-US" altLang="zh-CN" sz="2000" dirty="0">
                <a:solidFill>
                  <a:schemeClr val="bg1">
                    <a:lumMod val="85000"/>
                  </a:schemeClr>
                </a:solidFill>
                <a:latin typeface="Palatino" pitchFamily="2" charset="77"/>
                <a:cs typeface="Calibri Light" panose="020F0302020204030204" pitchFamily="34" charset="0"/>
              </a:rPr>
              <a:t> Embedding</a:t>
            </a:r>
          </a:p>
          <a:p>
            <a:pPr marL="428625" indent="-428625">
              <a:lnSpc>
                <a:spcPct val="150000"/>
              </a:lnSpc>
              <a:buSzPct val="100000"/>
              <a:buFont typeface="Arial" panose="020B0604020202020204" pitchFamily="34" charset="0"/>
              <a:buChar char="•"/>
            </a:pPr>
            <a:r>
              <a:rPr lang="en-US" altLang="zh-CN" sz="2400" dirty="0">
                <a:solidFill>
                  <a:schemeClr val="bg1">
                    <a:lumMod val="85000"/>
                  </a:schemeClr>
                </a:solidFill>
                <a:latin typeface="Palatino" pitchFamily="2" charset="77"/>
                <a:cs typeface="Calibri Light" panose="020F0302020204030204" pitchFamily="34" charset="0"/>
              </a:rPr>
              <a:t>12.2 Transformer</a:t>
            </a:r>
          </a:p>
          <a:p>
            <a:pPr marL="885794" lvl="1" indent="-428594">
              <a:lnSpc>
                <a:spcPct val="150000"/>
              </a:lnSpc>
              <a:buSzPct val="100000"/>
              <a:buFont typeface="Arial" panose="020B0604020202020204" pitchFamily="34" charset="0"/>
              <a:buChar char="•"/>
            </a:pPr>
            <a:r>
              <a:rPr lang="en-US" altLang="zh-CN" sz="2000" dirty="0">
                <a:solidFill>
                  <a:schemeClr val="bg1">
                    <a:lumMod val="85000"/>
                  </a:schemeClr>
                </a:solidFill>
                <a:latin typeface="Palatino" pitchFamily="2" charset="77"/>
                <a:cs typeface="Calibri Light" panose="020F0302020204030204" pitchFamily="34" charset="0"/>
              </a:rPr>
              <a:t>12.2.1 The Architecture</a:t>
            </a:r>
          </a:p>
          <a:p>
            <a:pPr marL="885794" lvl="1" indent="-428594">
              <a:lnSpc>
                <a:spcPct val="150000"/>
              </a:lnSpc>
              <a:buSzPct val="100000"/>
              <a:buFont typeface="Arial" panose="020B0604020202020204" pitchFamily="34" charset="0"/>
              <a:buChar char="•"/>
            </a:pPr>
            <a:r>
              <a:rPr lang="en-US" altLang="zh-CN" sz="2000" dirty="0">
                <a:solidFill>
                  <a:schemeClr val="bg1">
                    <a:lumMod val="85000"/>
                  </a:schemeClr>
                </a:solidFill>
                <a:latin typeface="Palatino" pitchFamily="2" charset="77"/>
                <a:cs typeface="Calibri Light" panose="020F0302020204030204" pitchFamily="34" charset="0"/>
              </a:rPr>
              <a:t>12.2.2 Training</a:t>
            </a:r>
          </a:p>
          <a:p>
            <a:pPr marL="885794" lvl="1" indent="-428594">
              <a:lnSpc>
                <a:spcPct val="150000"/>
              </a:lnSpc>
              <a:buSzPct val="100000"/>
              <a:buFont typeface="Arial" panose="020B0604020202020204" pitchFamily="34" charset="0"/>
              <a:buChar char="•"/>
            </a:pPr>
            <a:r>
              <a:rPr lang="en-US" altLang="zh-CN" sz="2000" dirty="0">
                <a:solidFill>
                  <a:schemeClr val="bg1">
                    <a:lumMod val="85000"/>
                  </a:schemeClr>
                </a:solidFill>
                <a:latin typeface="Palatino" pitchFamily="2" charset="77"/>
                <a:cs typeface="Calibri Light" panose="020F0302020204030204" pitchFamily="34" charset="0"/>
              </a:rPr>
              <a:t>12.2.3 Variations</a:t>
            </a:r>
          </a:p>
          <a:p>
            <a:pPr marL="428625" indent="-428625">
              <a:lnSpc>
                <a:spcPct val="150000"/>
              </a:lnSpc>
              <a:buSzPct val="100000"/>
              <a:buFont typeface="Arial" panose="020B0604020202020204" pitchFamily="34" charset="0"/>
              <a:buChar char="•"/>
            </a:pPr>
            <a:r>
              <a:rPr lang="en-US" altLang="zh-CN" sz="2400" dirty="0">
                <a:solidFill>
                  <a:schemeClr val="bg1">
                    <a:lumMod val="85000"/>
                  </a:schemeClr>
                </a:solidFill>
                <a:latin typeface="Palatino" pitchFamily="2" charset="77"/>
                <a:cs typeface="Calibri Light" panose="020F0302020204030204" pitchFamily="34" charset="0"/>
              </a:rPr>
              <a:t>12.3 Contextualized Word Representations</a:t>
            </a:r>
          </a:p>
          <a:p>
            <a:pPr marL="885825" lvl="1" indent="-428625">
              <a:lnSpc>
                <a:spcPct val="150000"/>
              </a:lnSpc>
              <a:buSzPct val="100000"/>
              <a:buFont typeface="Arial" panose="020B0604020202020204" pitchFamily="34" charset="0"/>
              <a:buChar char="•"/>
            </a:pPr>
            <a:r>
              <a:rPr lang="en-US" altLang="zh-CN" sz="2000" dirty="0">
                <a:solidFill>
                  <a:schemeClr val="bg1">
                    <a:lumMod val="85000"/>
                  </a:schemeClr>
                </a:solidFill>
                <a:latin typeface="Palatino" pitchFamily="2" charset="77"/>
                <a:cs typeface="Calibri Light" panose="020F0302020204030204" pitchFamily="34" charset="0"/>
              </a:rPr>
              <a:t>12.3.1 Recurrent Neural Language Models</a:t>
            </a:r>
          </a:p>
          <a:p>
            <a:pPr marL="885825" lvl="1" indent="-428625">
              <a:lnSpc>
                <a:spcPct val="150000"/>
              </a:lnSpc>
              <a:buSzPct val="100000"/>
              <a:buFont typeface="Arial" panose="020B0604020202020204" pitchFamily="34" charset="0"/>
              <a:buChar char="•"/>
            </a:pPr>
            <a:r>
              <a:rPr lang="en-US" altLang="zh-CN" sz="2000" dirty="0">
                <a:solidFill>
                  <a:schemeClr val="bg1">
                    <a:lumMod val="85000"/>
                  </a:schemeClr>
                </a:solidFill>
                <a:latin typeface="Palatino" pitchFamily="2" charset="77"/>
                <a:cs typeface="Calibri Light" panose="020F0302020204030204" pitchFamily="34" charset="0"/>
              </a:rPr>
              <a:t>12.3.2 </a:t>
            </a:r>
            <a:r>
              <a:rPr lang="en-US" altLang="zh-CN" sz="2000" dirty="0" err="1">
                <a:solidFill>
                  <a:schemeClr val="bg1">
                    <a:lumMod val="85000"/>
                  </a:schemeClr>
                </a:solidFill>
                <a:latin typeface="Palatino" pitchFamily="2" charset="77"/>
                <a:cs typeface="Calibri Light" panose="020F0302020204030204" pitchFamily="34" charset="0"/>
              </a:rPr>
              <a:t>ELMo</a:t>
            </a:r>
            <a:endParaRPr lang="en-US" altLang="zh-CN" sz="2000" dirty="0">
              <a:solidFill>
                <a:schemeClr val="bg1">
                  <a:lumMod val="85000"/>
                </a:schemeClr>
              </a:solidFill>
              <a:latin typeface="Palatino" pitchFamily="2" charset="77"/>
              <a:cs typeface="Calibri Light" panose="020F03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657063370"/>
      </p:ext>
    </p:extLst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文本框 4">
            <a:extLst>
              <a:ext uri="{FF2B5EF4-FFF2-40B4-BE49-F238E27FC236}">
                <a16:creationId xmlns:a16="http://schemas.microsoft.com/office/drawing/2014/main" id="{BB294E42-D051-4A00-B76A-C08D5F66CCDA}"/>
              </a:ext>
            </a:extLst>
          </p:cNvPr>
          <p:cNvSpPr txBox="1"/>
          <p:nvPr/>
        </p:nvSpPr>
        <p:spPr>
          <a:xfrm>
            <a:off x="1490869" y="2298495"/>
            <a:ext cx="8508725" cy="541686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altLang="zh-CN" sz="2400" dirty="0">
                <a:latin typeface="Palatino"/>
              </a:rPr>
              <a:t>For machine translation, some technological terminologies can be better left.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endParaRPr lang="en-US" altLang="zh-CN" sz="2400" dirty="0">
              <a:latin typeface="Palatino"/>
            </a:endParaRPr>
          </a:p>
          <a:p>
            <a:pPr marL="742950" lvl="2" indent="-285750">
              <a:buFont typeface="Arial" panose="020B0604020202020204" pitchFamily="34" charset="0"/>
              <a:buChar char="•"/>
            </a:pPr>
            <a:r>
              <a:rPr lang="en-US" altLang="zh-CN" sz="2400" dirty="0">
                <a:latin typeface="Palatino"/>
              </a:rPr>
              <a:t>I like to learn NLP.  </a:t>
            </a:r>
            <a:r>
              <a:rPr lang="en-US" altLang="zh-CN" sz="2400" dirty="0">
                <a:latin typeface="Palatino"/>
                <a:sym typeface="Wingdings" panose="05000000000000000000" pitchFamily="2" charset="2"/>
              </a:rPr>
              <a:t>   </a:t>
            </a:r>
            <a:r>
              <a:rPr lang="zh-CN" altLang="en-US" sz="2400" dirty="0">
                <a:latin typeface="Palatino"/>
                <a:sym typeface="Wingdings" panose="05000000000000000000" pitchFamily="2" charset="2"/>
              </a:rPr>
              <a:t>我喜欢学习</a:t>
            </a:r>
            <a:r>
              <a:rPr lang="en-US" altLang="zh-CN" sz="2400" dirty="0">
                <a:latin typeface="Palatino"/>
                <a:sym typeface="Wingdings" panose="05000000000000000000" pitchFamily="2" charset="2"/>
              </a:rPr>
              <a:t>NLP</a:t>
            </a:r>
            <a:r>
              <a:rPr lang="zh-CN" altLang="en-US" sz="2400" dirty="0">
                <a:latin typeface="Palatino"/>
                <a:sym typeface="Wingdings" panose="05000000000000000000" pitchFamily="2" charset="2"/>
              </a:rPr>
              <a:t>。</a:t>
            </a:r>
            <a:endParaRPr lang="en-US" altLang="zh-CN" sz="2400" dirty="0">
              <a:latin typeface="Palatino"/>
              <a:sym typeface="Wingdings" panose="05000000000000000000" pitchFamily="2" charset="2"/>
            </a:endParaRPr>
          </a:p>
          <a:p>
            <a:endParaRPr lang="en-US" altLang="zh-CN" sz="2400" dirty="0">
              <a:latin typeface="Palatino"/>
            </a:endParaRP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altLang="zh-CN" sz="2400" dirty="0">
                <a:latin typeface="Palatino"/>
              </a:rPr>
              <a:t>For dialogue, part of user utterance can be directly included in a system response.</a:t>
            </a:r>
          </a:p>
          <a:p>
            <a:pPr marL="742950" lvl="1" indent="-285750">
              <a:buFont typeface="Arial" panose="020B0604020202020204" pitchFamily="34" charset="0"/>
              <a:buChar char="•"/>
            </a:pPr>
            <a:endParaRPr lang="en-US" altLang="zh-CN" sz="2400" dirty="0">
              <a:latin typeface="Palatino"/>
            </a:endParaRPr>
          </a:p>
          <a:p>
            <a:pPr marL="742950" lvl="1" indent="-285750">
              <a:spcAft>
                <a:spcPts val="1200"/>
              </a:spcAft>
              <a:buFont typeface="Arial" panose="020B0604020202020204" pitchFamily="34" charset="0"/>
              <a:buChar char="•"/>
            </a:pPr>
            <a:r>
              <a:rPr lang="en-US" altLang="zh-CN" sz="2400" dirty="0">
                <a:latin typeface="Palatino"/>
              </a:rPr>
              <a:t>Input:   </a:t>
            </a:r>
            <a:r>
              <a:rPr lang="en-US" altLang="zh-CN" sz="2400" i="1" dirty="0">
                <a:latin typeface="Palatino"/>
              </a:rPr>
              <a:t>Hello , my name is </a:t>
            </a:r>
            <a:r>
              <a:rPr lang="en-US" altLang="zh-CN" sz="2400" i="1" dirty="0">
                <a:solidFill>
                  <a:srgbClr val="C00000"/>
                </a:solidFill>
                <a:latin typeface="Palatino"/>
              </a:rPr>
              <a:t>XXX</a:t>
            </a:r>
            <a:r>
              <a:rPr lang="en-US" altLang="zh-CN" sz="2400" i="1" dirty="0">
                <a:latin typeface="Palatino"/>
              </a:rPr>
              <a:t>.</a:t>
            </a:r>
          </a:p>
          <a:p>
            <a:pPr marL="742950" lvl="1" indent="-285750">
              <a:buFont typeface="Arial" panose="020B0604020202020204" pitchFamily="34" charset="0"/>
              <a:buChar char="•"/>
            </a:pPr>
            <a:r>
              <a:rPr lang="en-US" altLang="zh-CN" sz="2400" dirty="0">
                <a:latin typeface="Palatino"/>
              </a:rPr>
              <a:t>Response:  </a:t>
            </a:r>
            <a:r>
              <a:rPr lang="en-US" altLang="zh-CN" sz="2400" i="1" dirty="0">
                <a:latin typeface="Palatino"/>
              </a:rPr>
              <a:t>Nice to meet you, </a:t>
            </a:r>
            <a:r>
              <a:rPr lang="en-US" altLang="zh-CN" sz="2400" i="1" dirty="0">
                <a:solidFill>
                  <a:srgbClr val="C00000"/>
                </a:solidFill>
                <a:latin typeface="Palatino"/>
              </a:rPr>
              <a:t>XXX</a:t>
            </a:r>
            <a:r>
              <a:rPr lang="en-US" altLang="zh-CN" sz="2400" i="1" dirty="0">
                <a:latin typeface="Palatino"/>
              </a:rPr>
              <a:t>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endParaRPr lang="en-US" altLang="zh-CN" sz="2400" dirty="0">
              <a:latin typeface="Palatino"/>
            </a:endParaRPr>
          </a:p>
          <a:p>
            <a:pPr marL="285750" indent="-285750">
              <a:buFont typeface="Arial" panose="020B0604020202020204" pitchFamily="34" charset="0"/>
              <a:buChar char="•"/>
            </a:pPr>
            <a:endParaRPr lang="en-US" altLang="zh-CN" sz="2400" dirty="0">
              <a:latin typeface="Palatino"/>
            </a:endParaRPr>
          </a:p>
          <a:p>
            <a:pPr marL="285750" indent="-285750">
              <a:buFont typeface="Arial" panose="020B0604020202020204" pitchFamily="34" charset="0"/>
              <a:buChar char="•"/>
            </a:pPr>
            <a:endParaRPr lang="en-US" altLang="zh-CN" sz="2400" dirty="0">
              <a:latin typeface="Palatino"/>
            </a:endParaRPr>
          </a:p>
          <a:p>
            <a:endParaRPr lang="en-US" altLang="zh-CN" sz="2400" dirty="0">
              <a:latin typeface="Palatino"/>
            </a:endParaRPr>
          </a:p>
        </p:txBody>
      </p:sp>
      <p:sp>
        <p:nvSpPr>
          <p:cNvPr id="2" name="灯片编号占位符 1">
            <a:extLst>
              <a:ext uri="{FF2B5EF4-FFF2-40B4-BE49-F238E27FC236}">
                <a16:creationId xmlns:a16="http://schemas.microsoft.com/office/drawing/2014/main" id="{A7F5B91A-F9F6-43EA-8B18-78F0970A092B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1D8FA19-E13B-4121-8BBF-5D41F5A04330}" type="slidenum">
              <a:rPr lang="zh-CN" altLang="en-US" smtClean="0"/>
              <a:t>41</a:t>
            </a:fld>
            <a:endParaRPr lang="zh-CN" altLang="en-US"/>
          </a:p>
        </p:txBody>
      </p:sp>
      <p:sp>
        <p:nvSpPr>
          <p:cNvPr id="47" name="文本框 46">
            <a:extLst>
              <a:ext uri="{FF2B5EF4-FFF2-40B4-BE49-F238E27FC236}">
                <a16:creationId xmlns:a16="http://schemas.microsoft.com/office/drawing/2014/main" id="{C1DBDACC-1B57-46A2-8644-88E77EB204FB}"/>
              </a:ext>
            </a:extLst>
          </p:cNvPr>
          <p:cNvSpPr txBox="1"/>
          <p:nvPr/>
        </p:nvSpPr>
        <p:spPr>
          <a:xfrm>
            <a:off x="357146" y="171756"/>
            <a:ext cx="8047383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3600" b="1" dirty="0">
                <a:latin typeface="Palatino"/>
              </a:rPr>
              <a:t>Copying from the Source</a:t>
            </a:r>
          </a:p>
        </p:txBody>
      </p:sp>
      <p:sp>
        <p:nvSpPr>
          <p:cNvPr id="4" name="文本框 3">
            <a:extLst>
              <a:ext uri="{FF2B5EF4-FFF2-40B4-BE49-F238E27FC236}">
                <a16:creationId xmlns:a16="http://schemas.microsoft.com/office/drawing/2014/main" id="{A0E970F4-2366-4B42-A38A-301922A57B47}"/>
              </a:ext>
            </a:extLst>
          </p:cNvPr>
          <p:cNvSpPr txBox="1"/>
          <p:nvPr/>
        </p:nvSpPr>
        <p:spPr>
          <a:xfrm>
            <a:off x="1106557" y="1590844"/>
            <a:ext cx="394730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altLang="zh-CN" sz="2400" dirty="0">
                <a:solidFill>
                  <a:srgbClr val="C00000"/>
                </a:solidFill>
                <a:latin typeface="Palatino"/>
              </a:rPr>
              <a:t>Copying </a:t>
            </a:r>
            <a:r>
              <a:rPr lang="en-US" altLang="zh-CN" sz="2400" dirty="0">
                <a:latin typeface="Palatino"/>
              </a:rPr>
              <a:t>is useful</a:t>
            </a:r>
            <a:endParaRPr lang="zh-CN" altLang="en-US" sz="2400" dirty="0">
              <a:latin typeface="Palatino"/>
            </a:endParaRPr>
          </a:p>
        </p:txBody>
      </p:sp>
      <p:sp>
        <p:nvSpPr>
          <p:cNvPr id="6" name="手杖形箭头 10">
            <a:extLst>
              <a:ext uri="{FF2B5EF4-FFF2-40B4-BE49-F238E27FC236}">
                <a16:creationId xmlns:a16="http://schemas.microsoft.com/office/drawing/2014/main" id="{D58C8D0E-A5E1-466E-8049-7930C51F6F41}"/>
              </a:ext>
            </a:extLst>
          </p:cNvPr>
          <p:cNvSpPr/>
          <p:nvPr/>
        </p:nvSpPr>
        <p:spPr>
          <a:xfrm>
            <a:off x="4596326" y="3197678"/>
            <a:ext cx="2636047" cy="231322"/>
          </a:xfrm>
          <a:prstGeom prst="uturnArrow">
            <a:avLst>
              <a:gd name="adj1" fmla="val 9147"/>
              <a:gd name="adj2" fmla="val 13415"/>
              <a:gd name="adj3" fmla="val 16464"/>
              <a:gd name="adj4" fmla="val 25458"/>
              <a:gd name="adj5" fmla="val 71341"/>
            </a:avLst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/>
              </a:solidFill>
              <a:latin typeface="Palatino"/>
            </a:endParaRPr>
          </a:p>
        </p:txBody>
      </p:sp>
      <p:sp>
        <p:nvSpPr>
          <p:cNvPr id="9" name="文本框 8">
            <a:extLst>
              <a:ext uri="{FF2B5EF4-FFF2-40B4-BE49-F238E27FC236}">
                <a16:creationId xmlns:a16="http://schemas.microsoft.com/office/drawing/2014/main" id="{738A2296-4127-4C23-9039-F16F1BCF4B75}"/>
              </a:ext>
            </a:extLst>
          </p:cNvPr>
          <p:cNvSpPr txBox="1"/>
          <p:nvPr/>
        </p:nvSpPr>
        <p:spPr>
          <a:xfrm>
            <a:off x="5470279" y="2828346"/>
            <a:ext cx="762589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dirty="0">
                <a:latin typeface="Palatino"/>
              </a:rPr>
              <a:t>copy</a:t>
            </a:r>
            <a:endParaRPr lang="zh-CN" altLang="en-US" dirty="0">
              <a:latin typeface="Palatino"/>
            </a:endParaRPr>
          </a:p>
        </p:txBody>
      </p:sp>
    </p:spTree>
    <p:extLst>
      <p:ext uri="{BB962C8B-B14F-4D97-AF65-F5344CB8AC3E}">
        <p14:creationId xmlns:p14="http://schemas.microsoft.com/office/powerpoint/2010/main" val="2203453517"/>
      </p:ext>
    </p:extLst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FDB777B-1B7E-A311-861D-1EA550C1512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灯片编号占位符 1">
            <a:extLst>
              <a:ext uri="{FF2B5EF4-FFF2-40B4-BE49-F238E27FC236}">
                <a16:creationId xmlns:a16="http://schemas.microsoft.com/office/drawing/2014/main" id="{D7322CD0-40C6-B5E6-8EEE-4B575CEA0CBD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1D8FA19-E13B-4121-8BBF-5D41F5A04330}" type="slidenum">
              <a:rPr lang="zh-CN" altLang="en-US" smtClean="0"/>
              <a:t>42</a:t>
            </a:fld>
            <a:endParaRPr lang="zh-CN" altLang="en-US"/>
          </a:p>
        </p:txBody>
      </p:sp>
      <p:sp>
        <p:nvSpPr>
          <p:cNvPr id="8" name="文本框 7">
            <a:extLst>
              <a:ext uri="{FF2B5EF4-FFF2-40B4-BE49-F238E27FC236}">
                <a16:creationId xmlns:a16="http://schemas.microsoft.com/office/drawing/2014/main" id="{E34E21F8-F59F-9AE4-6631-2ED94A53AFD5}"/>
              </a:ext>
            </a:extLst>
          </p:cNvPr>
          <p:cNvSpPr txBox="1"/>
          <p:nvPr/>
        </p:nvSpPr>
        <p:spPr>
          <a:xfrm>
            <a:off x="1055370" y="1635204"/>
            <a:ext cx="386027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altLang="zh-CN" sz="2400" dirty="0">
                <a:solidFill>
                  <a:srgbClr val="C00000"/>
                </a:solidFill>
                <a:latin typeface="Palatino"/>
              </a:rPr>
              <a:t>Copying: </a:t>
            </a:r>
            <a:r>
              <a:rPr lang="en-US" altLang="zh-CN" sz="2400" dirty="0">
                <a:latin typeface="Palatino"/>
              </a:rPr>
              <a:t>intuition</a:t>
            </a:r>
            <a:endParaRPr lang="zh-CN" altLang="en-US" sz="2400" dirty="0">
              <a:latin typeface="Palatino"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9" name="文本框 8">
                <a:extLst>
                  <a:ext uri="{FF2B5EF4-FFF2-40B4-BE49-F238E27FC236}">
                    <a16:creationId xmlns:a16="http://schemas.microsoft.com/office/drawing/2014/main" id="{4A9DB99A-0DD6-060C-AF7D-6B0C91422C04}"/>
                  </a:ext>
                </a:extLst>
              </p:cNvPr>
              <p:cNvSpPr txBox="1"/>
              <p:nvPr/>
            </p:nvSpPr>
            <p:spPr>
              <a:xfrm>
                <a:off x="1401416" y="2262923"/>
                <a:ext cx="9952383" cy="378565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285750" indent="-285750">
                  <a:buFont typeface="Arial" panose="020B0604020202020204" pitchFamily="34" charset="0"/>
                  <a:buChar char="•"/>
                </a:pPr>
                <a:r>
                  <a:rPr lang="en-US" altLang="zh-CN" sz="2400" dirty="0">
                    <a:solidFill>
                      <a:srgbClr val="C00000"/>
                    </a:solidFill>
                    <a:latin typeface="Palatino"/>
                  </a:rPr>
                  <a:t>Basic idea</a:t>
                </a:r>
                <a:r>
                  <a:rPr lang="en-US" altLang="zh-CN" sz="2400" dirty="0">
                    <a:latin typeface="Palatino"/>
                  </a:rPr>
                  <a:t>: allow a copying probability to be interpolated with a vocabulary generation probability when generating each word.</a:t>
                </a:r>
              </a:p>
              <a:p>
                <a:pPr marL="285750" indent="-285750">
                  <a:buFont typeface="Arial" panose="020B0604020202020204" pitchFamily="34" charset="0"/>
                  <a:buChar char="•"/>
                </a:pPr>
                <a:endParaRPr lang="en-US" altLang="zh-CN" sz="2400" dirty="0">
                  <a:latin typeface="Palatino"/>
                </a:endParaRPr>
              </a:p>
              <a:p>
                <a:pPr marL="742950" lvl="2" indent="-285750">
                  <a:buFont typeface="Arial" panose="020B0604020202020204" pitchFamily="34" charset="0"/>
                  <a:buChar char="•"/>
                </a:pPr>
                <a:r>
                  <a:rPr lang="en-US" altLang="zh-CN" sz="2400" dirty="0">
                    <a:latin typeface="Palatino"/>
                  </a:rPr>
                  <a:t>Source vocabulary </a:t>
                </a:r>
                <a14:m>
                  <m:oMath xmlns:m="http://schemas.openxmlformats.org/officeDocument/2006/math">
                    <m:r>
                      <a:rPr lang="en-US" altLang="zh-CN" sz="2400" i="1">
                        <a:latin typeface="Cambria Math" panose="02040503050406030204" pitchFamily="18" charset="0"/>
                      </a:rPr>
                      <m:t>𝑈</m:t>
                    </m:r>
                  </m:oMath>
                </a14:m>
                <a:r>
                  <a:rPr lang="en-US" altLang="zh-CN" sz="2400" dirty="0">
                    <a:latin typeface="Palatino"/>
                  </a:rPr>
                  <a:t> (set of words in source sentence) and target vocabulary </a:t>
                </a:r>
                <a14:m>
                  <m:oMath xmlns:m="http://schemas.openxmlformats.org/officeDocument/2006/math">
                    <m:r>
                      <a:rPr lang="en-US" altLang="zh-CN" sz="2400" i="1">
                        <a:latin typeface="Cambria Math" panose="02040503050406030204" pitchFamily="18" charset="0"/>
                      </a:rPr>
                      <m:t>𝑉</m:t>
                    </m:r>
                  </m:oMath>
                </a14:m>
                <a:r>
                  <a:rPr lang="en-US" altLang="zh-CN" sz="2400" dirty="0">
                    <a:latin typeface="Palatino"/>
                    <a:sym typeface="Wingdings" panose="05000000000000000000" pitchFamily="2" charset="2"/>
                  </a:rPr>
                  <a:t> </a:t>
                </a:r>
                <a:r>
                  <a:rPr lang="en-US" altLang="zh-CN" sz="2400" dirty="0">
                    <a:solidFill>
                      <a:srgbClr val="C00000"/>
                    </a:solidFill>
                    <a:latin typeface="Palatino"/>
                    <a:sym typeface="Wingdings" panose="05000000000000000000" pitchFamily="2" charset="2"/>
                  </a:rPr>
                  <a:t> </a:t>
                </a:r>
                <a14:m>
                  <m:oMath xmlns:m="http://schemas.openxmlformats.org/officeDocument/2006/math">
                    <m:r>
                      <a:rPr lang="en-US" altLang="zh-CN" sz="2400" i="1">
                        <a:solidFill>
                          <a:srgbClr val="C00000"/>
                        </a:solidFill>
                        <a:latin typeface="Cambria Math" panose="02040503050406030204" pitchFamily="18" charset="0"/>
                        <a:sym typeface="Wingdings" panose="05000000000000000000" pitchFamily="2" charset="2"/>
                      </a:rPr>
                      <m:t>𝑈</m:t>
                    </m:r>
                    <m:r>
                      <a:rPr lang="en-US" altLang="zh-CN" sz="2400" i="1">
                        <a:solidFill>
                          <a:srgbClr val="C00000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  <a:sym typeface="Wingdings" panose="05000000000000000000" pitchFamily="2" charset="2"/>
                      </a:rPr>
                      <m:t>∪</m:t>
                    </m:r>
                    <m:r>
                      <a:rPr lang="en-US" altLang="zh-CN" sz="2400" i="1">
                        <a:solidFill>
                          <a:srgbClr val="C00000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  <a:sym typeface="Wingdings" panose="05000000000000000000" pitchFamily="2" charset="2"/>
                      </a:rPr>
                      <m:t>𝑉</m:t>
                    </m:r>
                  </m:oMath>
                </a14:m>
                <a:r>
                  <a:rPr lang="en-US" altLang="zh-CN" sz="2400" dirty="0">
                    <a:latin typeface="Palatino"/>
                  </a:rPr>
                  <a:t>)</a:t>
                </a:r>
              </a:p>
              <a:p>
                <a:pPr marL="742950" lvl="2" indent="-285750">
                  <a:buFont typeface="Arial" panose="020B0604020202020204" pitchFamily="34" charset="0"/>
                  <a:buChar char="•"/>
                </a:pPr>
                <a:r>
                  <a:rPr lang="en-US" altLang="zh-CN" sz="2400" dirty="0">
                    <a:latin typeface="Palatino"/>
                  </a:rPr>
                  <a:t>The</a:t>
                </a:r>
                <a:r>
                  <a:rPr lang="en-US" altLang="zh-CN" sz="2400" dirty="0">
                    <a:solidFill>
                      <a:srgbClr val="C00000"/>
                    </a:solidFill>
                    <a:latin typeface="Palatino"/>
                  </a:rPr>
                  <a:t> integration </a:t>
                </a:r>
                <a:r>
                  <a:rPr lang="en-US" altLang="zh-CN" sz="2400" dirty="0">
                    <a:latin typeface="Palatino"/>
                  </a:rPr>
                  <a:t>of copy probabilities into generation probabilities</a:t>
                </a:r>
              </a:p>
              <a:p>
                <a:pPr marL="742950" lvl="2" indent="-285750">
                  <a:buFont typeface="Arial" panose="020B0604020202020204" pitchFamily="34" charset="0"/>
                  <a:buChar char="•"/>
                </a:pPr>
                <a:endParaRPr lang="en-US" altLang="zh-CN" sz="2400" dirty="0">
                  <a:latin typeface="Palatino"/>
                </a:endParaRPr>
              </a:p>
              <a:p>
                <a:pPr marL="742950" lvl="2" indent="-285750">
                  <a:buFont typeface="Arial" panose="020B0604020202020204" pitchFamily="34" charset="0"/>
                  <a:buChar char="•"/>
                </a:pPr>
                <a:r>
                  <a:rPr lang="en-US" altLang="zh-CN" sz="2400" dirty="0">
                    <a:latin typeface="Palatino"/>
                  </a:rPr>
                  <a:t>Generation probability:</a:t>
                </a:r>
              </a:p>
              <a:p>
                <a:endParaRPr lang="en-US" altLang="zh-CN" sz="2400" dirty="0">
                  <a:latin typeface="Palatino"/>
                </a:endParaRPr>
              </a:p>
              <a:p>
                <a:endParaRPr lang="en-US" altLang="zh-CN" sz="2400" dirty="0">
                  <a:latin typeface="Palatino"/>
                </a:endParaRPr>
              </a:p>
            </p:txBody>
          </p:sp>
        </mc:Choice>
        <mc:Fallback xmlns="">
          <p:sp>
            <p:nvSpPr>
              <p:cNvPr id="9" name="文本框 8">
                <a:extLst>
                  <a:ext uri="{FF2B5EF4-FFF2-40B4-BE49-F238E27FC236}">
                    <a16:creationId xmlns:a16="http://schemas.microsoft.com/office/drawing/2014/main" id="{4A9DB99A-0DD6-060C-AF7D-6B0C91422C04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401416" y="2262923"/>
                <a:ext cx="9952383" cy="3785652"/>
              </a:xfrm>
              <a:prstGeom prst="rect">
                <a:avLst/>
              </a:prstGeom>
              <a:blipFill>
                <a:blip r:embed="rId2"/>
                <a:stretch>
                  <a:fillRect l="-858" t="-1288"/>
                </a:stretch>
              </a:blipFill>
            </p:spPr>
            <p:txBody>
              <a:bodyPr/>
              <a:lstStyle/>
              <a:p>
                <a:r>
                  <a:rPr lang="zh-CN" alt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1" name="文本框 46">
            <a:extLst>
              <a:ext uri="{FF2B5EF4-FFF2-40B4-BE49-F238E27FC236}">
                <a16:creationId xmlns:a16="http://schemas.microsoft.com/office/drawing/2014/main" id="{522925F6-1534-5CFE-C2F9-AD8F0DFE5984}"/>
              </a:ext>
            </a:extLst>
          </p:cNvPr>
          <p:cNvSpPr txBox="1"/>
          <p:nvPr/>
        </p:nvSpPr>
        <p:spPr>
          <a:xfrm>
            <a:off x="357146" y="171756"/>
            <a:ext cx="8047383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3600" b="1" dirty="0">
                <a:latin typeface="Palatino"/>
              </a:rPr>
              <a:t>Copying from the Source</a:t>
            </a:r>
          </a:p>
        </p:txBody>
      </p:sp>
      <p:pic>
        <p:nvPicPr>
          <p:cNvPr id="3" name="图片 2">
            <a:extLst>
              <a:ext uri="{FF2B5EF4-FFF2-40B4-BE49-F238E27FC236}">
                <a16:creationId xmlns:a16="http://schemas.microsoft.com/office/drawing/2014/main" id="{44DD72BE-BA04-960A-333E-7EBDBC4D8B8C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661115" y="5661805"/>
            <a:ext cx="4191556" cy="40767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14061634"/>
      </p:ext>
    </p:extLst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灯片编号占位符 1">
            <a:extLst>
              <a:ext uri="{FF2B5EF4-FFF2-40B4-BE49-F238E27FC236}">
                <a16:creationId xmlns:a16="http://schemas.microsoft.com/office/drawing/2014/main" id="{A7F5B91A-F9F6-43EA-8B18-78F0970A092B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1D8FA19-E13B-4121-8BBF-5D41F5A04330}" type="slidenum">
              <a:rPr lang="zh-CN" altLang="en-US" smtClean="0"/>
              <a:t>43</a:t>
            </a:fld>
            <a:endParaRPr lang="zh-CN" altLang="en-US"/>
          </a:p>
        </p:txBody>
      </p:sp>
      <p:sp>
        <p:nvSpPr>
          <p:cNvPr id="8" name="文本框 7">
            <a:extLst>
              <a:ext uri="{FF2B5EF4-FFF2-40B4-BE49-F238E27FC236}">
                <a16:creationId xmlns:a16="http://schemas.microsoft.com/office/drawing/2014/main" id="{EA4D1F83-6D1C-4D60-8E12-5F545B0D9429}"/>
              </a:ext>
            </a:extLst>
          </p:cNvPr>
          <p:cNvSpPr txBox="1"/>
          <p:nvPr/>
        </p:nvSpPr>
        <p:spPr>
          <a:xfrm>
            <a:off x="1055370" y="1635204"/>
            <a:ext cx="386027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altLang="zh-CN" sz="2400" dirty="0">
                <a:solidFill>
                  <a:srgbClr val="C00000"/>
                </a:solidFill>
                <a:latin typeface="Palatino"/>
              </a:rPr>
              <a:t>Copying: </a:t>
            </a:r>
            <a:r>
              <a:rPr lang="en-US" altLang="zh-CN" sz="2400" dirty="0">
                <a:latin typeface="Palatino"/>
              </a:rPr>
              <a:t>intuition</a:t>
            </a:r>
            <a:endParaRPr lang="zh-CN" altLang="en-US" sz="2400" dirty="0">
              <a:latin typeface="Palatino"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9" name="文本框 8">
                <a:extLst>
                  <a:ext uri="{FF2B5EF4-FFF2-40B4-BE49-F238E27FC236}">
                    <a16:creationId xmlns:a16="http://schemas.microsoft.com/office/drawing/2014/main" id="{067CCA64-9DA9-4256-B1D9-10A64B786F01}"/>
                  </a:ext>
                </a:extLst>
              </p:cNvPr>
              <p:cNvSpPr txBox="1"/>
              <p:nvPr/>
            </p:nvSpPr>
            <p:spPr>
              <a:xfrm>
                <a:off x="1401416" y="2262923"/>
                <a:ext cx="9952383" cy="452431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285750" indent="-285750">
                  <a:buFont typeface="Arial" panose="020B0604020202020204" pitchFamily="34" charset="0"/>
                  <a:buChar char="•"/>
                </a:pPr>
                <a:r>
                  <a:rPr lang="en-US" altLang="zh-CN" sz="2400" dirty="0">
                    <a:solidFill>
                      <a:srgbClr val="C00000"/>
                    </a:solidFill>
                    <a:latin typeface="Palatino"/>
                  </a:rPr>
                  <a:t>Basic idea</a:t>
                </a:r>
                <a:r>
                  <a:rPr lang="en-US" altLang="zh-CN" sz="2400" dirty="0">
                    <a:latin typeface="Palatino"/>
                  </a:rPr>
                  <a:t>: allow a copying probability to be interpolated with a vocabulary generation probability when generating each word.</a:t>
                </a:r>
              </a:p>
              <a:p>
                <a:pPr marL="285750" indent="-285750">
                  <a:buFont typeface="Arial" panose="020B0604020202020204" pitchFamily="34" charset="0"/>
                  <a:buChar char="•"/>
                </a:pPr>
                <a:endParaRPr lang="en-US" altLang="zh-CN" sz="2400" dirty="0">
                  <a:latin typeface="Palatino"/>
                </a:endParaRPr>
              </a:p>
              <a:p>
                <a:pPr marL="742950" lvl="2" indent="-285750">
                  <a:buFont typeface="Arial" panose="020B0604020202020204" pitchFamily="34" charset="0"/>
                  <a:buChar char="•"/>
                </a:pPr>
                <a:r>
                  <a:rPr lang="en-US" altLang="zh-CN" sz="2400" dirty="0">
                    <a:latin typeface="Palatino"/>
                  </a:rPr>
                  <a:t>Source vocabulary </a:t>
                </a:r>
                <a14:m>
                  <m:oMath xmlns:m="http://schemas.openxmlformats.org/officeDocument/2006/math">
                    <m:r>
                      <a:rPr lang="en-US" altLang="zh-CN" sz="2400" i="1">
                        <a:latin typeface="Cambria Math" panose="02040503050406030204" pitchFamily="18" charset="0"/>
                      </a:rPr>
                      <m:t>𝑈</m:t>
                    </m:r>
                  </m:oMath>
                </a14:m>
                <a:r>
                  <a:rPr lang="en-US" altLang="zh-CN" sz="2400" dirty="0">
                    <a:latin typeface="Palatino"/>
                  </a:rPr>
                  <a:t> (set of words in source sentence) and target vocabulary </a:t>
                </a:r>
                <a14:m>
                  <m:oMath xmlns:m="http://schemas.openxmlformats.org/officeDocument/2006/math">
                    <m:r>
                      <a:rPr lang="en-US" altLang="zh-CN" sz="2400" i="1">
                        <a:latin typeface="Cambria Math" panose="02040503050406030204" pitchFamily="18" charset="0"/>
                      </a:rPr>
                      <m:t>𝑉</m:t>
                    </m:r>
                  </m:oMath>
                </a14:m>
                <a:r>
                  <a:rPr lang="en-US" altLang="zh-CN" sz="2400" dirty="0">
                    <a:latin typeface="Palatino"/>
                    <a:sym typeface="Wingdings" panose="05000000000000000000" pitchFamily="2" charset="2"/>
                  </a:rPr>
                  <a:t> </a:t>
                </a:r>
                <a:r>
                  <a:rPr lang="en-US" altLang="zh-CN" sz="2400" dirty="0">
                    <a:solidFill>
                      <a:srgbClr val="C00000"/>
                    </a:solidFill>
                    <a:latin typeface="Palatino"/>
                    <a:sym typeface="Wingdings" panose="05000000000000000000" pitchFamily="2" charset="2"/>
                  </a:rPr>
                  <a:t> </a:t>
                </a:r>
                <a14:m>
                  <m:oMath xmlns:m="http://schemas.openxmlformats.org/officeDocument/2006/math">
                    <m:r>
                      <a:rPr lang="en-US" altLang="zh-CN" sz="2400" i="1">
                        <a:solidFill>
                          <a:srgbClr val="C00000"/>
                        </a:solidFill>
                        <a:latin typeface="Cambria Math" panose="02040503050406030204" pitchFamily="18" charset="0"/>
                        <a:sym typeface="Wingdings" panose="05000000000000000000" pitchFamily="2" charset="2"/>
                      </a:rPr>
                      <m:t>𝑈</m:t>
                    </m:r>
                    <m:r>
                      <a:rPr lang="en-US" altLang="zh-CN" sz="2400" i="1">
                        <a:solidFill>
                          <a:srgbClr val="C00000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  <a:sym typeface="Wingdings" panose="05000000000000000000" pitchFamily="2" charset="2"/>
                      </a:rPr>
                      <m:t>∪</m:t>
                    </m:r>
                    <m:r>
                      <a:rPr lang="en-US" altLang="zh-CN" sz="2400" i="1">
                        <a:solidFill>
                          <a:srgbClr val="C00000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  <a:sym typeface="Wingdings" panose="05000000000000000000" pitchFamily="2" charset="2"/>
                      </a:rPr>
                      <m:t>𝑉</m:t>
                    </m:r>
                  </m:oMath>
                </a14:m>
                <a:r>
                  <a:rPr lang="en-US" altLang="zh-CN" sz="2400" dirty="0">
                    <a:latin typeface="Palatino"/>
                  </a:rPr>
                  <a:t>)</a:t>
                </a:r>
              </a:p>
              <a:p>
                <a:pPr marL="742950" lvl="2" indent="-285750">
                  <a:buFont typeface="Arial" panose="020B0604020202020204" pitchFamily="34" charset="0"/>
                  <a:buChar char="•"/>
                </a:pPr>
                <a:r>
                  <a:rPr lang="en-US" altLang="zh-CN" sz="2400" dirty="0">
                    <a:latin typeface="Palatino"/>
                  </a:rPr>
                  <a:t>The</a:t>
                </a:r>
                <a:r>
                  <a:rPr lang="en-US" altLang="zh-CN" sz="2400" dirty="0">
                    <a:solidFill>
                      <a:srgbClr val="C00000"/>
                    </a:solidFill>
                    <a:latin typeface="Palatino"/>
                  </a:rPr>
                  <a:t> integration </a:t>
                </a:r>
                <a:r>
                  <a:rPr lang="en-US" altLang="zh-CN" sz="2400" dirty="0">
                    <a:latin typeface="Palatino"/>
                  </a:rPr>
                  <a:t>of copy probabilities into generation probabilities</a:t>
                </a:r>
              </a:p>
              <a:p>
                <a:pPr marL="742950" lvl="2" indent="-285750">
                  <a:buFont typeface="Arial" panose="020B0604020202020204" pitchFamily="34" charset="0"/>
                  <a:buChar char="•"/>
                </a:pPr>
                <a:endParaRPr lang="en-US" altLang="zh-CN" sz="2400" dirty="0">
                  <a:latin typeface="Palatino"/>
                </a:endParaRPr>
              </a:p>
              <a:p>
                <a:pPr marL="742950" lvl="2" indent="-285750">
                  <a:buFont typeface="Arial" panose="020B0604020202020204" pitchFamily="34" charset="0"/>
                  <a:buChar char="•"/>
                </a:pPr>
                <a:r>
                  <a:rPr lang="en-US" altLang="zh-CN" sz="2400" dirty="0">
                    <a:latin typeface="Palatino"/>
                  </a:rPr>
                  <a:t>Generation probability:</a:t>
                </a:r>
              </a:p>
              <a:p>
                <a:endParaRPr lang="en-US" altLang="zh-CN" sz="2400" dirty="0">
                  <a:latin typeface="Palatino"/>
                </a:endParaRPr>
              </a:p>
              <a:p>
                <a:pPr marL="742950" lvl="1" indent="-285750">
                  <a:buFont typeface="Arial" panose="020B0604020202020204" pitchFamily="34" charset="0"/>
                  <a:buChar char="•"/>
                </a:pPr>
                <a:endParaRPr lang="en-US" altLang="zh-CN" sz="2400" dirty="0">
                  <a:latin typeface="Palatino"/>
                </a:endParaRPr>
              </a:p>
              <a:p>
                <a:pPr marL="742950" lvl="1" indent="-285750">
                  <a:buFont typeface="Arial" panose="020B0604020202020204" pitchFamily="34" charset="0"/>
                  <a:buChar char="•"/>
                </a:pPr>
                <a:endParaRPr lang="en-US" altLang="zh-CN" sz="2400" dirty="0">
                  <a:latin typeface="Palatino"/>
                </a:endParaRPr>
              </a:p>
              <a:p>
                <a:pPr marL="742950" lvl="1" indent="-285750">
                  <a:buFont typeface="Arial" panose="020B0604020202020204" pitchFamily="34" charset="0"/>
                  <a:buChar char="•"/>
                </a:pPr>
                <a:r>
                  <a:rPr lang="en-US" altLang="zh-CN" sz="2400" dirty="0">
                    <a:solidFill>
                      <a:srgbClr val="C00000"/>
                    </a:solidFill>
                    <a:latin typeface="Palatino"/>
                  </a:rPr>
                  <a:t>How to integrate?</a:t>
                </a:r>
              </a:p>
            </p:txBody>
          </p:sp>
        </mc:Choice>
        <mc:Fallback xmlns="">
          <p:sp>
            <p:nvSpPr>
              <p:cNvPr id="9" name="文本框 8">
                <a:extLst>
                  <a:ext uri="{FF2B5EF4-FFF2-40B4-BE49-F238E27FC236}">
                    <a16:creationId xmlns:a16="http://schemas.microsoft.com/office/drawing/2014/main" id="{067CCA64-9DA9-4256-B1D9-10A64B786F01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401416" y="2262923"/>
                <a:ext cx="9952383" cy="4524315"/>
              </a:xfrm>
              <a:prstGeom prst="rect">
                <a:avLst/>
              </a:prstGeom>
              <a:blipFill>
                <a:blip r:embed="rId2"/>
                <a:stretch>
                  <a:fillRect l="-858" t="-1078" b="-2156"/>
                </a:stretch>
              </a:blipFill>
            </p:spPr>
            <p:txBody>
              <a:bodyPr/>
              <a:lstStyle/>
              <a:p>
                <a:r>
                  <a:rPr lang="zh-CN" altLang="en-US">
                    <a:noFill/>
                  </a:rPr>
                  <a:t> </a:t>
                </a:r>
              </a:p>
            </p:txBody>
          </p:sp>
        </mc:Fallback>
      </mc:AlternateContent>
      <p:pic>
        <p:nvPicPr>
          <p:cNvPr id="10" name="图片 9">
            <a:extLst>
              <a:ext uri="{FF2B5EF4-FFF2-40B4-BE49-F238E27FC236}">
                <a16:creationId xmlns:a16="http://schemas.microsoft.com/office/drawing/2014/main" id="{32FEB398-5F52-46BF-8F90-53CC457D50E6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661115" y="5661805"/>
            <a:ext cx="4191556" cy="407679"/>
          </a:xfrm>
          <a:prstGeom prst="rect">
            <a:avLst/>
          </a:prstGeom>
        </p:spPr>
      </p:pic>
      <p:sp>
        <p:nvSpPr>
          <p:cNvPr id="11" name="文本框 46">
            <a:extLst>
              <a:ext uri="{FF2B5EF4-FFF2-40B4-BE49-F238E27FC236}">
                <a16:creationId xmlns:a16="http://schemas.microsoft.com/office/drawing/2014/main" id="{70DEC00A-95D0-DA47-B7CC-4F1A3CBC54FD}"/>
              </a:ext>
            </a:extLst>
          </p:cNvPr>
          <p:cNvSpPr txBox="1"/>
          <p:nvPr/>
        </p:nvSpPr>
        <p:spPr>
          <a:xfrm>
            <a:off x="357146" y="171756"/>
            <a:ext cx="8047383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3600" b="1" dirty="0">
                <a:latin typeface="Palatino"/>
              </a:rPr>
              <a:t>Copying from the Source</a:t>
            </a:r>
          </a:p>
        </p:txBody>
      </p:sp>
    </p:spTree>
    <p:extLst>
      <p:ext uri="{BB962C8B-B14F-4D97-AF65-F5344CB8AC3E}">
        <p14:creationId xmlns:p14="http://schemas.microsoft.com/office/powerpoint/2010/main" val="336353344"/>
      </p:ext>
    </p:extLst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灯片编号占位符 1">
            <a:extLst>
              <a:ext uri="{FF2B5EF4-FFF2-40B4-BE49-F238E27FC236}">
                <a16:creationId xmlns:a16="http://schemas.microsoft.com/office/drawing/2014/main" id="{A7F5B91A-F9F6-43EA-8B18-78F0970A092B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1D8FA19-E13B-4121-8BBF-5D41F5A04330}" type="slidenum">
              <a:rPr lang="zh-CN" altLang="en-US" smtClean="0"/>
              <a:t>44</a:t>
            </a:fld>
            <a:endParaRPr lang="zh-CN" altLang="en-US"/>
          </a:p>
        </p:txBody>
      </p:sp>
      <p:sp>
        <p:nvSpPr>
          <p:cNvPr id="8" name="文本框 7">
            <a:extLst>
              <a:ext uri="{FF2B5EF4-FFF2-40B4-BE49-F238E27FC236}">
                <a16:creationId xmlns:a16="http://schemas.microsoft.com/office/drawing/2014/main" id="{C0311B8C-FB60-4D6A-AAD8-62BAAA41541D}"/>
              </a:ext>
            </a:extLst>
          </p:cNvPr>
          <p:cNvSpPr txBox="1"/>
          <p:nvPr/>
        </p:nvSpPr>
        <p:spPr>
          <a:xfrm>
            <a:off x="1099930" y="1590844"/>
            <a:ext cx="7943806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altLang="zh-CN" sz="2400" dirty="0">
                <a:solidFill>
                  <a:srgbClr val="C00000"/>
                </a:solidFill>
                <a:latin typeface="Palatino"/>
              </a:rPr>
              <a:t>Copying: </a:t>
            </a:r>
            <a:r>
              <a:rPr lang="en-US" altLang="zh-CN" sz="2400" dirty="0">
                <a:latin typeface="Palatino"/>
              </a:rPr>
              <a:t>How to integrate copy probabilities ?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endParaRPr lang="zh-CN" altLang="en-US" sz="2400" dirty="0">
              <a:latin typeface="Palatino"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9" name="文本框 8">
                <a:extLst>
                  <a:ext uri="{FF2B5EF4-FFF2-40B4-BE49-F238E27FC236}">
                    <a16:creationId xmlns:a16="http://schemas.microsoft.com/office/drawing/2014/main" id="{40DC80F0-D751-44C5-ACE3-3F0A50388EB1}"/>
                  </a:ext>
                </a:extLst>
              </p:cNvPr>
              <p:cNvSpPr txBox="1"/>
              <p:nvPr/>
            </p:nvSpPr>
            <p:spPr>
              <a:xfrm>
                <a:off x="1487557" y="2368069"/>
                <a:ext cx="9011478" cy="298543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285750" indent="-285750">
                  <a:spcAft>
                    <a:spcPts val="1200"/>
                  </a:spcAft>
                  <a:buFont typeface="Arial" panose="020B0604020202020204" pitchFamily="34" charset="0"/>
                  <a:buChar char="•"/>
                </a:pPr>
                <a:r>
                  <a:rPr lang="en-US" altLang="zh-CN" sz="2400" dirty="0">
                    <a:solidFill>
                      <a:srgbClr val="C00000"/>
                    </a:solidFill>
                    <a:latin typeface="Palatino"/>
                  </a:rPr>
                  <a:t>Pointer network</a:t>
                </a:r>
                <a:r>
                  <a:rPr lang="en-US" altLang="zh-CN" sz="2400" dirty="0">
                    <a:latin typeface="Palatino"/>
                  </a:rPr>
                  <a:t>:</a:t>
                </a:r>
              </a:p>
              <a:p>
                <a:pPr marL="742950" lvl="1" indent="-285750">
                  <a:buFont typeface="Arial" panose="020B0604020202020204" pitchFamily="34" charset="0"/>
                  <a:buChar char="•"/>
                </a:pPr>
                <a:r>
                  <a:rPr lang="en-US" altLang="zh-CN" sz="2400" dirty="0">
                    <a:latin typeface="Palatino"/>
                  </a:rPr>
                  <a:t>Reuse the attention weights  as a distribution over source vocabulary </a:t>
                </a:r>
                <a14:m>
                  <m:oMath xmlns:m="http://schemas.openxmlformats.org/officeDocument/2006/math">
                    <m:r>
                      <a:rPr lang="en-US" altLang="zh-CN" sz="2400" i="1">
                        <a:latin typeface="Cambria Math" panose="02040503050406030204" pitchFamily="18" charset="0"/>
                      </a:rPr>
                      <m:t>𝑈</m:t>
                    </m:r>
                    <m:r>
                      <a:rPr lang="en-US" altLang="zh-CN" sz="2400" i="1">
                        <a:latin typeface="Cambria Math" panose="02040503050406030204" pitchFamily="18" charset="0"/>
                      </a:rPr>
                      <m:t>.</m:t>
                    </m:r>
                  </m:oMath>
                </a14:m>
                <a:endParaRPr lang="en-US" altLang="zh-CN" sz="2400" dirty="0">
                  <a:latin typeface="Palatino"/>
                </a:endParaRPr>
              </a:p>
              <a:p>
                <a:pPr marL="285750" indent="-285750">
                  <a:buFont typeface="Arial" panose="020B0604020202020204" pitchFamily="34" charset="0"/>
                  <a:buChar char="•"/>
                </a:pPr>
                <a:endParaRPr lang="en-US" altLang="zh-CN" sz="2400" dirty="0">
                  <a:latin typeface="Palatino"/>
                </a:endParaRPr>
              </a:p>
              <a:p>
                <a:pPr marL="285750" indent="-285750">
                  <a:spcAft>
                    <a:spcPts val="1200"/>
                  </a:spcAft>
                  <a:buFont typeface="Arial" panose="020B0604020202020204" pitchFamily="34" charset="0"/>
                  <a:buChar char="•"/>
                </a:pPr>
                <a:r>
                  <a:rPr lang="en-US" altLang="zh-CN" sz="2400" dirty="0">
                    <a:solidFill>
                      <a:srgbClr val="C00000"/>
                    </a:solidFill>
                    <a:latin typeface="Palatino"/>
                  </a:rPr>
                  <a:t>Copying network:</a:t>
                </a:r>
              </a:p>
              <a:p>
                <a:pPr marL="742950" lvl="1" indent="-285750">
                  <a:buFont typeface="Arial" panose="020B0604020202020204" pitchFamily="34" charset="0"/>
                  <a:buChar char="•"/>
                </a:pPr>
                <a:r>
                  <a:rPr lang="en-US" altLang="zh-CN" sz="2400" dirty="0">
                    <a:latin typeface="Palatino"/>
                  </a:rPr>
                  <a:t>Take a dedicated neural network layer for calculating the copy score.</a:t>
                </a:r>
              </a:p>
            </p:txBody>
          </p:sp>
        </mc:Choice>
        <mc:Fallback xmlns="">
          <p:sp>
            <p:nvSpPr>
              <p:cNvPr id="9" name="文本框 8">
                <a:extLst>
                  <a:ext uri="{FF2B5EF4-FFF2-40B4-BE49-F238E27FC236}">
                    <a16:creationId xmlns:a16="http://schemas.microsoft.com/office/drawing/2014/main" id="{40DC80F0-D751-44C5-ACE3-3F0A50388EB1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487557" y="2368069"/>
                <a:ext cx="9011478" cy="2985433"/>
              </a:xfrm>
              <a:prstGeom prst="rect">
                <a:avLst/>
              </a:prstGeom>
              <a:blipFill>
                <a:blip r:embed="rId2"/>
                <a:stretch>
                  <a:fillRect l="-880" t="-1633" b="-3673"/>
                </a:stretch>
              </a:blipFill>
            </p:spPr>
            <p:txBody>
              <a:bodyPr/>
              <a:lstStyle/>
              <a:p>
                <a:r>
                  <a:rPr lang="zh-CN" alt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7" name="文本框 46">
            <a:extLst>
              <a:ext uri="{FF2B5EF4-FFF2-40B4-BE49-F238E27FC236}">
                <a16:creationId xmlns:a16="http://schemas.microsoft.com/office/drawing/2014/main" id="{08F0F77D-4E8E-7C4D-8707-2507244C8A5A}"/>
              </a:ext>
            </a:extLst>
          </p:cNvPr>
          <p:cNvSpPr txBox="1"/>
          <p:nvPr/>
        </p:nvSpPr>
        <p:spPr>
          <a:xfrm>
            <a:off x="357146" y="171756"/>
            <a:ext cx="8047383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3600" b="1" dirty="0">
                <a:latin typeface="Palatino"/>
              </a:rPr>
              <a:t>Copying from the Source</a:t>
            </a:r>
          </a:p>
        </p:txBody>
      </p:sp>
    </p:spTree>
    <p:extLst>
      <p:ext uri="{BB962C8B-B14F-4D97-AF65-F5344CB8AC3E}">
        <p14:creationId xmlns:p14="http://schemas.microsoft.com/office/powerpoint/2010/main" val="1638115862"/>
      </p:ext>
    </p:extLst>
  </p:cSld>
  <p:clrMapOvr>
    <a:masterClrMapping/>
  </p:clrMapOvr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灯片编号占位符 1">
            <a:extLst>
              <a:ext uri="{FF2B5EF4-FFF2-40B4-BE49-F238E27FC236}">
                <a16:creationId xmlns:a16="http://schemas.microsoft.com/office/drawing/2014/main" id="{A7F5B91A-F9F6-43EA-8B18-78F0970A092B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1D8FA19-E13B-4121-8BBF-5D41F5A04330}" type="slidenum">
              <a:rPr lang="zh-CN" altLang="en-US" smtClean="0"/>
              <a:t>45</a:t>
            </a:fld>
            <a:endParaRPr lang="zh-CN" altLang="en-US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4" name="文本框 3">
                <a:extLst>
                  <a:ext uri="{FF2B5EF4-FFF2-40B4-BE49-F238E27FC236}">
                    <a16:creationId xmlns:a16="http://schemas.microsoft.com/office/drawing/2014/main" id="{F09A7282-B316-4BDA-97AD-1B6AF774A0A0}"/>
                  </a:ext>
                </a:extLst>
              </p:cNvPr>
              <p:cNvSpPr txBox="1"/>
              <p:nvPr/>
            </p:nvSpPr>
            <p:spPr>
              <a:xfrm>
                <a:off x="1348409" y="3143657"/>
                <a:ext cx="8571578" cy="307674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342900" indent="-342900">
                  <a:buFont typeface="Arial" panose="020B0604020202020204" pitchFamily="34" charset="0"/>
                  <a:buChar char="•"/>
                </a:pPr>
                <a:r>
                  <a:rPr lang="en-US" altLang="zh-CN" sz="2400" dirty="0">
                    <a:latin typeface="Palatino"/>
                  </a:rPr>
                  <a:t>Take attention score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US" altLang="zh-CN" sz="2400" i="1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zh-CN" altLang="en-US" sz="2400" i="1">
                            <a:latin typeface="Cambria Math" panose="02040503050406030204" pitchFamily="18" charset="0"/>
                          </a:rPr>
                          <m:t>𝛼</m:t>
                        </m:r>
                      </m:e>
                      <m:sub>
                        <m:r>
                          <a:rPr lang="en-US" altLang="zh-CN" sz="2400" i="1">
                            <a:latin typeface="Cambria Math" panose="02040503050406030204" pitchFamily="18" charset="0"/>
                          </a:rPr>
                          <m:t>𝑖𝑗</m:t>
                        </m:r>
                      </m:sub>
                    </m:sSub>
                  </m:oMath>
                </a14:m>
                <a:r>
                  <a:rPr lang="en-US" altLang="zh-CN" sz="2400" dirty="0">
                    <a:latin typeface="Palatino"/>
                  </a:rPr>
                  <a:t> as the distribution of a pointer to a source word:</a:t>
                </a:r>
              </a:p>
              <a:p>
                <a:pPr marL="342900" indent="-342900">
                  <a:buFont typeface="Arial" panose="020B0604020202020204" pitchFamily="34" charset="0"/>
                  <a:buChar char="•"/>
                </a:pPr>
                <a:r>
                  <a:rPr lang="en-US" altLang="zh-CN" sz="2400" dirty="0">
                    <a:latin typeface="Palatino"/>
                  </a:rPr>
                  <a:t>The pointers to the same word in the source vocabulary </a:t>
                </a:r>
                <a14:m>
                  <m:oMath xmlns:m="http://schemas.openxmlformats.org/officeDocument/2006/math">
                    <m:r>
                      <a:rPr lang="en-US" altLang="zh-CN" sz="2400" i="1">
                        <a:latin typeface="Cambria Math" panose="02040503050406030204" pitchFamily="18" charset="0"/>
                      </a:rPr>
                      <m:t>𝑈</m:t>
                    </m:r>
                  </m:oMath>
                </a14:m>
                <a:r>
                  <a:rPr lang="en-US" altLang="zh-CN" sz="2400" i="1" dirty="0">
                    <a:latin typeface="Palatino"/>
                  </a:rPr>
                  <a:t> </a:t>
                </a:r>
                <a:r>
                  <a:rPr lang="en-US" altLang="zh-CN" sz="2400" dirty="0">
                    <a:latin typeface="Palatino"/>
                  </a:rPr>
                  <a:t>are then aggregated:</a:t>
                </a:r>
              </a:p>
              <a:p>
                <a:pPr marL="342900" indent="-342900">
                  <a:buFont typeface="Arial" panose="020B0604020202020204" pitchFamily="34" charset="0"/>
                  <a:buChar char="•"/>
                </a:pPr>
                <a:endParaRPr lang="en-US" altLang="zh-CN" sz="2400" dirty="0">
                  <a:latin typeface="Palatino"/>
                </a:endParaRPr>
              </a:p>
              <a:p>
                <a:endParaRPr lang="en-US" altLang="zh-CN" sz="2400" dirty="0">
                  <a:latin typeface="Palatino"/>
                </a:endParaRPr>
              </a:p>
              <a:p>
                <a:pPr marL="342900" indent="-342900">
                  <a:buFont typeface="Arial" panose="020B0604020202020204" pitchFamily="34" charset="0"/>
                  <a:buChar char="•"/>
                </a:pPr>
                <a:r>
                  <a:rPr lang="en-US" altLang="zh-CN" sz="2400" dirty="0">
                    <a:latin typeface="Palatino"/>
                  </a:rPr>
                  <a:t>Finally, for the generation of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US" altLang="zh-CN" sz="2400" i="1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zh-CN" sz="2400" i="1">
                            <a:latin typeface="Cambria Math" panose="02040503050406030204" pitchFamily="18" charset="0"/>
                          </a:rPr>
                          <m:t>𝑦</m:t>
                        </m:r>
                      </m:e>
                      <m:sub>
                        <m:r>
                          <a:rPr lang="en-US" altLang="zh-CN" sz="2400" i="1">
                            <a:latin typeface="Cambria Math" panose="02040503050406030204" pitchFamily="18" charset="0"/>
                          </a:rPr>
                          <m:t>𝑖</m:t>
                        </m:r>
                      </m:sub>
                    </m:sSub>
                  </m:oMath>
                </a14:m>
                <a:r>
                  <a:rPr lang="en-US" altLang="zh-CN" sz="2400" dirty="0">
                    <a:latin typeface="Palatino"/>
                  </a:rPr>
                  <a:t>, the generation probability and the copy probability are linearly interpolated: </a:t>
                </a:r>
              </a:p>
            </p:txBody>
          </p:sp>
        </mc:Choice>
        <mc:Fallback xmlns="">
          <p:sp>
            <p:nvSpPr>
              <p:cNvPr id="4" name="文本框 3">
                <a:extLst>
                  <a:ext uri="{FF2B5EF4-FFF2-40B4-BE49-F238E27FC236}">
                    <a16:creationId xmlns:a16="http://schemas.microsoft.com/office/drawing/2014/main" id="{F09A7282-B316-4BDA-97AD-1B6AF774A0A0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348409" y="3143657"/>
                <a:ext cx="8571578" cy="3076740"/>
              </a:xfrm>
              <a:prstGeom prst="rect">
                <a:avLst/>
              </a:prstGeom>
              <a:blipFill>
                <a:blip r:embed="rId2"/>
                <a:stretch>
                  <a:fillRect l="-1037" t="-1235" r="-148" b="-3292"/>
                </a:stretch>
              </a:blipFill>
            </p:spPr>
            <p:txBody>
              <a:bodyPr/>
              <a:lstStyle/>
              <a:p>
                <a:r>
                  <a:rPr lang="en-CN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5" name="文本框 4">
            <a:extLst>
              <a:ext uri="{FF2B5EF4-FFF2-40B4-BE49-F238E27FC236}">
                <a16:creationId xmlns:a16="http://schemas.microsoft.com/office/drawing/2014/main" id="{083809F5-4CC8-4E81-B2B1-9184E6F7214E}"/>
              </a:ext>
            </a:extLst>
          </p:cNvPr>
          <p:cNvSpPr txBox="1"/>
          <p:nvPr/>
        </p:nvSpPr>
        <p:spPr>
          <a:xfrm>
            <a:off x="988794" y="930154"/>
            <a:ext cx="3764319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altLang="zh-CN" sz="2400" dirty="0">
                <a:solidFill>
                  <a:srgbClr val="C00000"/>
                </a:solidFill>
                <a:latin typeface="Palatino"/>
              </a:rPr>
              <a:t>Pointer network</a:t>
            </a:r>
            <a:endParaRPr lang="zh-CN" altLang="en-US" sz="2400" dirty="0">
              <a:latin typeface="Palatino"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矩形 2">
                <a:extLst>
                  <a:ext uri="{FF2B5EF4-FFF2-40B4-BE49-F238E27FC236}">
                    <a16:creationId xmlns:a16="http://schemas.microsoft.com/office/drawing/2014/main" id="{DBE7176D-BD47-4566-80B6-DB62F13F1B6E}"/>
                  </a:ext>
                </a:extLst>
              </p:cNvPr>
              <p:cNvSpPr/>
              <p:nvPr/>
            </p:nvSpPr>
            <p:spPr>
              <a:xfrm>
                <a:off x="3564919" y="3564196"/>
                <a:ext cx="4135043" cy="400110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d>
                        <m:dPr>
                          <m:begChr m:val=""/>
                          <m:endChr m:val="]"/>
                          <m:ctrlPr>
                            <a:rPr lang="zh-CN" altLang="en-US" sz="2000" i="1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zh-CN" altLang="en-US" sz="2000" i="1">
                              <a:latin typeface="Cambria Math" panose="02040503050406030204" pitchFamily="18" charset="0"/>
                            </a:rPr>
                            <m:t>𝑠𝑐𝑜𝑟</m:t>
                          </m:r>
                          <m:sSub>
                            <m:sSubPr>
                              <m:ctrlPr>
                                <a:rPr lang="zh-CN" altLang="en-US" sz="2000" i="1">
                                  <a:solidFill>
                                    <a:srgbClr val="836967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zh-CN" altLang="en-US" sz="2000" i="1">
                                  <a:latin typeface="Cambria Math" panose="02040503050406030204" pitchFamily="18" charset="0"/>
                                </a:rPr>
                                <m:t>𝑒</m:t>
                              </m:r>
                            </m:e>
                            <m:sub>
                              <m:r>
                                <a:rPr lang="zh-CN" altLang="en-US" sz="2000" i="1">
                                  <a:latin typeface="Cambria Math" panose="02040503050406030204" pitchFamily="18" charset="0"/>
                                </a:rPr>
                                <m:t>𝑐</m:t>
                              </m:r>
                            </m:sub>
                          </m:sSub>
                          <m:r>
                            <a:rPr lang="zh-CN" altLang="en-US" sz="2000">
                              <a:latin typeface="Cambria Math" panose="02040503050406030204" pitchFamily="18" charset="0"/>
                            </a:rPr>
                            <m:t>(</m:t>
                          </m:r>
                          <m:sSub>
                            <m:sSubPr>
                              <m:ctrlPr>
                                <a:rPr lang="zh-CN" altLang="en-US" sz="2000" i="1">
                                  <a:solidFill>
                                    <a:srgbClr val="836967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zh-CN" altLang="en-US" sz="2000" i="1">
                                  <a:latin typeface="Cambria Math" panose="02040503050406030204" pitchFamily="18" charset="0"/>
                                </a:rPr>
                                <m:t>𝑦</m:t>
                              </m:r>
                            </m:e>
                            <m:sub>
                              <m:r>
                                <a:rPr lang="zh-CN" altLang="en-US" sz="2000" i="1">
                                  <a:latin typeface="Cambria Math" panose="02040503050406030204" pitchFamily="18" charset="0"/>
                                </a:rPr>
                                <m:t>𝑖</m:t>
                              </m:r>
                            </m:sub>
                          </m:sSub>
                          <m:r>
                            <a:rPr lang="zh-CN" altLang="en-US" sz="2000">
                              <a:latin typeface="Cambria Math" panose="02040503050406030204" pitchFamily="18" charset="0"/>
                            </a:rPr>
                            <m:t>=</m:t>
                          </m:r>
                          <m:sSub>
                            <m:sSubPr>
                              <m:ctrlPr>
                                <a:rPr lang="zh-CN" altLang="en-US" sz="2000" i="1">
                                  <a:solidFill>
                                    <a:srgbClr val="836967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zh-CN" altLang="en-US" sz="2000" i="1"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zh-CN" altLang="en-US" sz="2000" i="1">
                                  <a:latin typeface="Cambria Math" panose="02040503050406030204" pitchFamily="18" charset="0"/>
                                </a:rPr>
                                <m:t>𝑘</m:t>
                              </m:r>
                            </m:sub>
                          </m:sSub>
                          <m:r>
                            <a:rPr lang="zh-CN" altLang="en-US" sz="2000">
                              <a:latin typeface="Cambria Math" panose="02040503050406030204" pitchFamily="18" charset="0"/>
                            </a:rPr>
                            <m:t>)=</m:t>
                          </m:r>
                          <m:sSub>
                            <m:sSubPr>
                              <m:ctrlPr>
                                <a:rPr lang="zh-CN" altLang="en-US" sz="2000" i="1">
                                  <a:solidFill>
                                    <a:srgbClr val="836967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zh-CN" altLang="en-US" sz="2000" i="1">
                                  <a:latin typeface="Cambria Math" panose="02040503050406030204" pitchFamily="18" charset="0"/>
                                </a:rPr>
                                <m:t>𝛼</m:t>
                              </m:r>
                            </m:e>
                            <m:sub>
                              <m:r>
                                <a:rPr lang="zh-CN" altLang="en-US" sz="2000" i="1">
                                  <a:latin typeface="Cambria Math" panose="02040503050406030204" pitchFamily="18" charset="0"/>
                                </a:rPr>
                                <m:t>𝑖𝑘</m:t>
                              </m:r>
                            </m:sub>
                          </m:sSub>
                          <m:r>
                            <a:rPr lang="zh-CN" altLang="en-US" sz="2000">
                              <a:latin typeface="Cambria Math" panose="02040503050406030204" pitchFamily="18" charset="0"/>
                            </a:rPr>
                            <m:t>,</m:t>
                          </m:r>
                          <m:r>
                            <a:rPr lang="zh-CN" altLang="en-US" sz="2000" i="1">
                              <a:latin typeface="Cambria Math" panose="02040503050406030204" pitchFamily="18" charset="0"/>
                            </a:rPr>
                            <m:t>𝑘</m:t>
                          </m:r>
                          <m:r>
                            <a:rPr lang="zh-CN" altLang="en-US" sz="2000">
                              <a:latin typeface="Cambria Math" panose="02040503050406030204" pitchFamily="18" charset="0"/>
                            </a:rPr>
                            <m:t>∈[1,…,</m:t>
                          </m:r>
                          <m:r>
                            <a:rPr lang="zh-CN" altLang="en-US" sz="2000" i="1">
                              <a:latin typeface="Cambria Math" panose="02040503050406030204" pitchFamily="18" charset="0"/>
                            </a:rPr>
                            <m:t>𝑛</m:t>
                          </m:r>
                        </m:e>
                      </m:d>
                    </m:oMath>
                  </m:oMathPara>
                </a14:m>
                <a:endParaRPr lang="zh-CN" altLang="en-US" sz="2000" dirty="0"/>
              </a:p>
            </p:txBody>
          </p:sp>
        </mc:Choice>
        <mc:Fallback xmlns="">
          <p:sp>
            <p:nvSpPr>
              <p:cNvPr id="3" name="矩形 2">
                <a:extLst>
                  <a:ext uri="{FF2B5EF4-FFF2-40B4-BE49-F238E27FC236}">
                    <a16:creationId xmlns:a16="http://schemas.microsoft.com/office/drawing/2014/main" id="{DBE7176D-BD47-4566-80B6-DB62F13F1B6E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564919" y="3564196"/>
                <a:ext cx="4135043" cy="400110"/>
              </a:xfrm>
              <a:prstGeom prst="rect">
                <a:avLst/>
              </a:prstGeom>
              <a:blipFill>
                <a:blip r:embed="rId3"/>
                <a:stretch>
                  <a:fillRect t="-125000" r="-6116" b="-196875"/>
                </a:stretch>
              </a:blipFill>
            </p:spPr>
            <p:txBody>
              <a:bodyPr/>
              <a:lstStyle/>
              <a:p>
                <a:r>
                  <a:rPr lang="en-CN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7" name="矩形 6">
                <a:extLst>
                  <a:ext uri="{FF2B5EF4-FFF2-40B4-BE49-F238E27FC236}">
                    <a16:creationId xmlns:a16="http://schemas.microsoft.com/office/drawing/2014/main" id="{AB90F20B-296E-4BB5-9F67-C31DB586A80E}"/>
                  </a:ext>
                </a:extLst>
              </p:cNvPr>
              <p:cNvSpPr/>
              <p:nvPr/>
            </p:nvSpPr>
            <p:spPr>
              <a:xfrm>
                <a:off x="3531421" y="4572382"/>
                <a:ext cx="5514623" cy="828560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zh-CN" altLang="en-US" i="1">
                          <a:latin typeface="Cambria Math" panose="02040503050406030204" pitchFamily="18" charset="0"/>
                        </a:rPr>
                        <m:t>𝑠𝑐𝑜𝑟</m:t>
                      </m:r>
                      <m:sSub>
                        <m:sSubPr>
                          <m:ctrlPr>
                            <a:rPr lang="zh-CN" altLang="en-US" i="1">
                              <a:solidFill>
                                <a:srgbClr val="836967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zh-CN" altLang="en-US" i="1">
                              <a:latin typeface="Cambria Math" panose="02040503050406030204" pitchFamily="18" charset="0"/>
                            </a:rPr>
                            <m:t>𝑒</m:t>
                          </m:r>
                        </m:e>
                        <m:sub>
                          <m:r>
                            <a:rPr lang="zh-CN" altLang="en-US" i="1">
                              <a:latin typeface="Cambria Math" panose="02040503050406030204" pitchFamily="18" charset="0"/>
                            </a:rPr>
                            <m:t>𝑐</m:t>
                          </m:r>
                        </m:sub>
                      </m:sSub>
                      <m:r>
                        <a:rPr lang="zh-CN" altLang="en-US">
                          <a:latin typeface="Cambria Math" panose="02040503050406030204" pitchFamily="18" charset="0"/>
                        </a:rPr>
                        <m:t>(</m:t>
                      </m:r>
                      <m:sSub>
                        <m:sSubPr>
                          <m:ctrlPr>
                            <a:rPr lang="zh-CN" altLang="en-US" i="1">
                              <a:solidFill>
                                <a:srgbClr val="836967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zh-CN" altLang="en-US" i="1">
                              <a:latin typeface="Cambria Math" panose="02040503050406030204" pitchFamily="18" charset="0"/>
                            </a:rPr>
                            <m:t>𝑦</m:t>
                          </m:r>
                        </m:e>
                        <m:sub>
                          <m:r>
                            <a:rPr lang="zh-CN" altLang="en-US" i="1">
                              <a:latin typeface="Cambria Math" panose="02040503050406030204" pitchFamily="18" charset="0"/>
                            </a:rPr>
                            <m:t>𝑖</m:t>
                          </m:r>
                        </m:sub>
                      </m:sSub>
                      <m:r>
                        <a:rPr lang="zh-CN" altLang="en-US">
                          <a:latin typeface="Cambria Math" panose="02040503050406030204" pitchFamily="18" charset="0"/>
                        </a:rPr>
                        <m:t>=</m:t>
                      </m:r>
                      <m:sSub>
                        <m:sSubPr>
                          <m:ctrlPr>
                            <a:rPr lang="zh-CN" altLang="en-US" i="1">
                              <a:solidFill>
                                <a:srgbClr val="836967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zh-CN" altLang="en-US" i="1">
                              <a:latin typeface="Cambria Math" panose="02040503050406030204" pitchFamily="18" charset="0"/>
                            </a:rPr>
                            <m:t>𝑢</m:t>
                          </m:r>
                        </m:e>
                        <m:sub>
                          <m:r>
                            <a:rPr lang="zh-CN" altLang="en-US" i="1">
                              <a:latin typeface="Cambria Math" panose="02040503050406030204" pitchFamily="18" charset="0"/>
                            </a:rPr>
                            <m:t>𝑗</m:t>
                          </m:r>
                        </m:sub>
                      </m:sSub>
                      <m:r>
                        <a:rPr lang="zh-CN" altLang="en-US">
                          <a:latin typeface="Cambria Math" panose="02040503050406030204" pitchFamily="18" charset="0"/>
                        </a:rPr>
                        <m:t>)=</m:t>
                      </m:r>
                      <m:nary>
                        <m:naryPr>
                          <m:chr m:val="∑"/>
                          <m:limLoc m:val="undOvr"/>
                          <m:grow m:val="on"/>
                          <m:supHide m:val="on"/>
                          <m:ctrlPr>
                            <a:rPr lang="zh-CN" altLang="en-US" i="1">
                              <a:latin typeface="Cambria Math" panose="02040503050406030204" pitchFamily="18" charset="0"/>
                            </a:rPr>
                          </m:ctrlPr>
                        </m:naryPr>
                        <m:sub>
                          <m:r>
                            <a:rPr lang="zh-CN" altLang="en-US" i="1">
                              <a:latin typeface="Cambria Math" panose="02040503050406030204" pitchFamily="18" charset="0"/>
                            </a:rPr>
                            <m:t>𝑘</m:t>
                          </m:r>
                          <m:r>
                            <a:rPr lang="zh-CN" altLang="en-US">
                              <a:latin typeface="Cambria Math" panose="02040503050406030204" pitchFamily="18" charset="0"/>
                            </a:rPr>
                            <m:t>:</m:t>
                          </m:r>
                          <m:sSub>
                            <m:sSubPr>
                              <m:ctrlPr>
                                <a:rPr lang="zh-CN" altLang="en-US" i="1">
                                  <a:solidFill>
                                    <a:srgbClr val="836967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zh-CN" altLang="en-US" i="1"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zh-CN" altLang="en-US" i="1">
                                  <a:latin typeface="Cambria Math" panose="02040503050406030204" pitchFamily="18" charset="0"/>
                                </a:rPr>
                                <m:t>𝑘</m:t>
                              </m:r>
                            </m:sub>
                          </m:sSub>
                          <m:r>
                            <a:rPr lang="zh-CN" altLang="en-US">
                              <a:latin typeface="Cambria Math" panose="02040503050406030204" pitchFamily="18" charset="0"/>
                            </a:rPr>
                            <m:t>=</m:t>
                          </m:r>
                          <m:r>
                            <m:rPr>
                              <m:nor/>
                            </m:rPr>
                            <a:rPr lang="zh-CN" altLang="en-US" i="1">
                              <a:latin typeface="Cambria Math" panose="02040503050406030204" pitchFamily="18" charset="0"/>
                            </a:rPr>
                            <m:t> </m:t>
                          </m:r>
                          <m:sSub>
                            <m:sSubPr>
                              <m:ctrlPr>
                                <a:rPr lang="zh-CN" altLang="en-US" i="1">
                                  <a:solidFill>
                                    <a:srgbClr val="836967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zh-CN" altLang="en-US" i="1">
                                  <a:latin typeface="Cambria Math" panose="02040503050406030204" pitchFamily="18" charset="0"/>
                                </a:rPr>
                                <m:t>𝑢</m:t>
                              </m:r>
                            </m:e>
                            <m:sub>
                              <m:r>
                                <a:rPr lang="zh-CN" altLang="en-US" i="1">
                                  <a:latin typeface="Cambria Math" panose="02040503050406030204" pitchFamily="18" charset="0"/>
                                </a:rPr>
                                <m:t>𝑗</m:t>
                              </m:r>
                            </m:sub>
                          </m:sSub>
                        </m:sub>
                        <m:sup/>
                        <m:e>
                          <m:sSub>
                            <m:sSubPr>
                              <m:ctrlPr>
                                <a:rPr lang="zh-CN" altLang="en-US" i="1">
                                  <a:solidFill>
                                    <a:srgbClr val="836967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zh-CN" altLang="en-US" i="1">
                                  <a:latin typeface="Cambria Math" panose="02040503050406030204" pitchFamily="18" charset="0"/>
                                </a:rPr>
                                <m:t>𝛼</m:t>
                              </m:r>
                            </m:e>
                            <m:sub>
                              <m:r>
                                <a:rPr lang="zh-CN" altLang="en-US" i="1">
                                  <a:latin typeface="Cambria Math" panose="02040503050406030204" pitchFamily="18" charset="0"/>
                                </a:rPr>
                                <m:t>𝑖𝑘</m:t>
                              </m:r>
                            </m:sub>
                          </m:sSub>
                        </m:e>
                      </m:nary>
                      <m:r>
                        <a:rPr lang="zh-CN" altLang="en-US">
                          <a:latin typeface="Cambria Math" panose="02040503050406030204" pitchFamily="18" charset="0"/>
                        </a:rPr>
                        <m:t>,</m:t>
                      </m:r>
                      <m:sSub>
                        <m:sSubPr>
                          <m:ctrlPr>
                            <a:rPr lang="zh-CN" altLang="en-US" i="1">
                              <a:solidFill>
                                <a:srgbClr val="836967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zh-CN" altLang="en-US" i="1">
                              <a:latin typeface="Cambria Math" panose="02040503050406030204" pitchFamily="18" charset="0"/>
                            </a:rPr>
                            <m:t>𝑢</m:t>
                          </m:r>
                        </m:e>
                        <m:sub>
                          <m:r>
                            <a:rPr lang="zh-CN" altLang="en-US" i="1">
                              <a:latin typeface="Cambria Math" panose="02040503050406030204" pitchFamily="18" charset="0"/>
                            </a:rPr>
                            <m:t>𝑗</m:t>
                          </m:r>
                        </m:sub>
                      </m:sSub>
                      <m:r>
                        <a:rPr lang="zh-CN" altLang="en-US">
                          <a:latin typeface="Cambria Math" panose="02040503050406030204" pitchFamily="18" charset="0"/>
                        </a:rPr>
                        <m:t>∈</m:t>
                      </m:r>
                      <m:r>
                        <a:rPr lang="zh-CN" altLang="en-US" i="1">
                          <a:latin typeface="Cambria Math" panose="02040503050406030204" pitchFamily="18" charset="0"/>
                        </a:rPr>
                        <m:t>𝑈</m:t>
                      </m:r>
                      <m:r>
                        <a:rPr lang="zh-CN" altLang="en-US">
                          <a:latin typeface="Cambria Math" panose="02040503050406030204" pitchFamily="18" charset="0"/>
                        </a:rPr>
                        <m:t>,</m:t>
                      </m:r>
                      <m:r>
                        <a:rPr lang="zh-CN" altLang="en-US" i="1">
                          <a:latin typeface="Cambria Math" panose="02040503050406030204" pitchFamily="18" charset="0"/>
                        </a:rPr>
                        <m:t>𝑗</m:t>
                      </m:r>
                      <m:r>
                        <a:rPr lang="zh-CN" altLang="en-US">
                          <a:latin typeface="Cambria Math" panose="02040503050406030204" pitchFamily="18" charset="0"/>
                        </a:rPr>
                        <m:t>∈[1,…,|</m:t>
                      </m:r>
                      <m:r>
                        <a:rPr lang="zh-CN" altLang="en-US" i="1">
                          <a:latin typeface="Cambria Math" panose="02040503050406030204" pitchFamily="18" charset="0"/>
                        </a:rPr>
                        <m:t>𝑈</m:t>
                      </m:r>
                      <m:r>
                        <a:rPr lang="zh-CN" altLang="en-US">
                          <a:latin typeface="Cambria Math" panose="02040503050406030204" pitchFamily="18" charset="0"/>
                        </a:rPr>
                        <m:t>|]</m:t>
                      </m:r>
                    </m:oMath>
                  </m:oMathPara>
                </a14:m>
                <a:endParaRPr lang="zh-CN" altLang="en-US" dirty="0"/>
              </a:p>
            </p:txBody>
          </p:sp>
        </mc:Choice>
        <mc:Fallback xmlns="">
          <p:sp>
            <p:nvSpPr>
              <p:cNvPr id="7" name="矩形 6">
                <a:extLst>
                  <a:ext uri="{FF2B5EF4-FFF2-40B4-BE49-F238E27FC236}">
                    <a16:creationId xmlns:a16="http://schemas.microsoft.com/office/drawing/2014/main" id="{AB90F20B-296E-4BB5-9F67-C31DB586A80E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531421" y="4572382"/>
                <a:ext cx="5514623" cy="828560"/>
              </a:xfrm>
              <a:prstGeom prst="rect">
                <a:avLst/>
              </a:prstGeom>
              <a:blipFill>
                <a:blip r:embed="rId4"/>
                <a:stretch>
                  <a:fillRect t="-113636" b="-148485"/>
                </a:stretch>
              </a:blipFill>
            </p:spPr>
            <p:txBody>
              <a:bodyPr/>
              <a:lstStyle/>
              <a:p>
                <a:r>
                  <a:rPr lang="en-CN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8" name="矩形 7">
                <a:extLst>
                  <a:ext uri="{FF2B5EF4-FFF2-40B4-BE49-F238E27FC236}">
                    <a16:creationId xmlns:a16="http://schemas.microsoft.com/office/drawing/2014/main" id="{34387349-0FA4-491C-B619-04CD385A536B}"/>
                  </a:ext>
                </a:extLst>
              </p:cNvPr>
              <p:cNvSpPr/>
              <p:nvPr/>
            </p:nvSpPr>
            <p:spPr>
              <a:xfrm>
                <a:off x="3412818" y="6220397"/>
                <a:ext cx="5751827" cy="425053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zh-CN" altLang="en-US" sz="2000" i="1">
                          <a:latin typeface="Cambria Math" panose="02040503050406030204" pitchFamily="18" charset="0"/>
                        </a:rPr>
                        <m:t>𝑠𝑐𝑜𝑟𝑒</m:t>
                      </m:r>
                      <m:r>
                        <a:rPr lang="zh-CN" altLang="en-US" sz="2000">
                          <a:latin typeface="Cambria Math" panose="02040503050406030204" pitchFamily="18" charset="0"/>
                        </a:rPr>
                        <m:t>(</m:t>
                      </m:r>
                      <m:sSub>
                        <m:sSubPr>
                          <m:ctrlPr>
                            <a:rPr lang="zh-CN" altLang="en-US" sz="2000" i="1">
                              <a:solidFill>
                                <a:srgbClr val="836967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zh-CN" altLang="en-US" sz="2000" i="1">
                              <a:latin typeface="Cambria Math" panose="02040503050406030204" pitchFamily="18" charset="0"/>
                            </a:rPr>
                            <m:t>𝑦</m:t>
                          </m:r>
                        </m:e>
                        <m:sub>
                          <m:r>
                            <a:rPr lang="zh-CN" altLang="en-US" sz="2000" i="1">
                              <a:latin typeface="Cambria Math" panose="02040503050406030204" pitchFamily="18" charset="0"/>
                            </a:rPr>
                            <m:t>𝑖</m:t>
                          </m:r>
                        </m:sub>
                      </m:sSub>
                      <m:r>
                        <a:rPr lang="zh-CN" altLang="en-US" sz="2000">
                          <a:latin typeface="Cambria Math" panose="02040503050406030204" pitchFamily="18" charset="0"/>
                        </a:rPr>
                        <m:t>)=</m:t>
                      </m:r>
                      <m:r>
                        <a:rPr lang="zh-CN" altLang="en-US" sz="2000" i="1">
                          <a:latin typeface="Cambria Math" panose="02040503050406030204" pitchFamily="18" charset="0"/>
                        </a:rPr>
                        <m:t>𝜆</m:t>
                      </m:r>
                      <m:r>
                        <a:rPr lang="zh-CN" altLang="en-US" sz="2000" i="1">
                          <a:latin typeface="Cambria Math" panose="02040503050406030204" pitchFamily="18" charset="0"/>
                        </a:rPr>
                        <m:t>𝑠𝑐𝑜𝑟</m:t>
                      </m:r>
                      <m:sSub>
                        <m:sSubPr>
                          <m:ctrlPr>
                            <a:rPr lang="zh-CN" altLang="en-US" sz="2000" i="1">
                              <a:solidFill>
                                <a:srgbClr val="836967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zh-CN" altLang="en-US" sz="2000" i="1">
                              <a:latin typeface="Cambria Math" panose="02040503050406030204" pitchFamily="18" charset="0"/>
                            </a:rPr>
                            <m:t>𝑒</m:t>
                          </m:r>
                        </m:e>
                        <m:sub>
                          <m:r>
                            <a:rPr lang="zh-CN" altLang="en-US" sz="2000" i="1">
                              <a:latin typeface="Cambria Math" panose="02040503050406030204" pitchFamily="18" charset="0"/>
                            </a:rPr>
                            <m:t>𝑔</m:t>
                          </m:r>
                        </m:sub>
                      </m:sSub>
                      <m:r>
                        <a:rPr lang="zh-CN" altLang="en-US" sz="2000">
                          <a:latin typeface="Cambria Math" panose="02040503050406030204" pitchFamily="18" charset="0"/>
                        </a:rPr>
                        <m:t>(</m:t>
                      </m:r>
                      <m:sSub>
                        <m:sSubPr>
                          <m:ctrlPr>
                            <a:rPr lang="zh-CN" altLang="en-US" sz="2000" i="1">
                              <a:solidFill>
                                <a:srgbClr val="836967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zh-CN" altLang="en-US" sz="2000" i="1">
                              <a:latin typeface="Cambria Math" panose="02040503050406030204" pitchFamily="18" charset="0"/>
                            </a:rPr>
                            <m:t>𝑦</m:t>
                          </m:r>
                        </m:e>
                        <m:sub>
                          <m:r>
                            <a:rPr lang="zh-CN" altLang="en-US" sz="2000" i="1">
                              <a:latin typeface="Cambria Math" panose="02040503050406030204" pitchFamily="18" charset="0"/>
                            </a:rPr>
                            <m:t>𝑖</m:t>
                          </m:r>
                        </m:sub>
                      </m:sSub>
                      <m:r>
                        <a:rPr lang="zh-CN" altLang="en-US" sz="2000">
                          <a:latin typeface="Cambria Math" panose="02040503050406030204" pitchFamily="18" charset="0"/>
                        </a:rPr>
                        <m:t>)+(1−</m:t>
                      </m:r>
                      <m:r>
                        <a:rPr lang="zh-CN" altLang="en-US" sz="2000" i="1">
                          <a:latin typeface="Cambria Math" panose="02040503050406030204" pitchFamily="18" charset="0"/>
                        </a:rPr>
                        <m:t>𝜆</m:t>
                      </m:r>
                      <m:r>
                        <a:rPr lang="zh-CN" altLang="en-US" sz="2000">
                          <a:latin typeface="Cambria Math" panose="02040503050406030204" pitchFamily="18" charset="0"/>
                        </a:rPr>
                        <m:t>)</m:t>
                      </m:r>
                      <m:r>
                        <a:rPr lang="zh-CN" altLang="en-US" sz="2000" i="1">
                          <a:latin typeface="Cambria Math" panose="02040503050406030204" pitchFamily="18" charset="0"/>
                        </a:rPr>
                        <m:t>𝑠𝑐𝑜𝑟</m:t>
                      </m:r>
                      <m:sSub>
                        <m:sSubPr>
                          <m:ctrlPr>
                            <a:rPr lang="zh-CN" altLang="en-US" sz="2000" i="1">
                              <a:solidFill>
                                <a:srgbClr val="836967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zh-CN" altLang="en-US" sz="2000" i="1">
                              <a:latin typeface="Cambria Math" panose="02040503050406030204" pitchFamily="18" charset="0"/>
                            </a:rPr>
                            <m:t>𝑒</m:t>
                          </m:r>
                        </m:e>
                        <m:sub>
                          <m:r>
                            <a:rPr lang="zh-CN" altLang="en-US" sz="2000" i="1">
                              <a:latin typeface="Cambria Math" panose="02040503050406030204" pitchFamily="18" charset="0"/>
                            </a:rPr>
                            <m:t>𝑐</m:t>
                          </m:r>
                        </m:sub>
                      </m:sSub>
                      <m:r>
                        <a:rPr lang="zh-CN" altLang="en-US" sz="2000">
                          <a:latin typeface="Cambria Math" panose="02040503050406030204" pitchFamily="18" charset="0"/>
                        </a:rPr>
                        <m:t>(</m:t>
                      </m:r>
                      <m:sSub>
                        <m:sSubPr>
                          <m:ctrlPr>
                            <a:rPr lang="zh-CN" altLang="en-US" sz="2000" i="1">
                              <a:solidFill>
                                <a:srgbClr val="836967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zh-CN" altLang="en-US" sz="2000" i="1">
                              <a:latin typeface="Cambria Math" panose="02040503050406030204" pitchFamily="18" charset="0"/>
                            </a:rPr>
                            <m:t>𝑦</m:t>
                          </m:r>
                        </m:e>
                        <m:sub>
                          <m:r>
                            <a:rPr lang="zh-CN" altLang="en-US" sz="2000" i="1">
                              <a:latin typeface="Cambria Math" panose="02040503050406030204" pitchFamily="18" charset="0"/>
                            </a:rPr>
                            <m:t>𝑖</m:t>
                          </m:r>
                        </m:sub>
                      </m:sSub>
                      <m:r>
                        <a:rPr lang="zh-CN" altLang="en-US" sz="2000">
                          <a:latin typeface="Cambria Math" panose="02040503050406030204" pitchFamily="18" charset="0"/>
                        </a:rPr>
                        <m:t>),</m:t>
                      </m:r>
                    </m:oMath>
                  </m:oMathPara>
                </a14:m>
                <a:endParaRPr lang="zh-CN" altLang="en-US" sz="2000" dirty="0"/>
              </a:p>
            </p:txBody>
          </p:sp>
        </mc:Choice>
        <mc:Fallback xmlns="">
          <p:sp>
            <p:nvSpPr>
              <p:cNvPr id="8" name="矩形 7">
                <a:extLst>
                  <a:ext uri="{FF2B5EF4-FFF2-40B4-BE49-F238E27FC236}">
                    <a16:creationId xmlns:a16="http://schemas.microsoft.com/office/drawing/2014/main" id="{34387349-0FA4-491C-B619-04CD385A536B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412818" y="6220397"/>
                <a:ext cx="5751827" cy="425053"/>
              </a:xfrm>
              <a:prstGeom prst="rect">
                <a:avLst/>
              </a:prstGeom>
              <a:blipFill>
                <a:blip r:embed="rId5"/>
                <a:stretch>
                  <a:fillRect b="-5714"/>
                </a:stretch>
              </a:blipFill>
            </p:spPr>
            <p:txBody>
              <a:bodyPr/>
              <a:lstStyle/>
              <a:p>
                <a:r>
                  <a:rPr lang="en-CN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0" name="文本框 46">
            <a:extLst>
              <a:ext uri="{FF2B5EF4-FFF2-40B4-BE49-F238E27FC236}">
                <a16:creationId xmlns:a16="http://schemas.microsoft.com/office/drawing/2014/main" id="{A103E5A1-01D1-CE43-BEF6-BBBC8D9161AF}"/>
              </a:ext>
            </a:extLst>
          </p:cNvPr>
          <p:cNvSpPr txBox="1"/>
          <p:nvPr/>
        </p:nvSpPr>
        <p:spPr>
          <a:xfrm>
            <a:off x="357146" y="171756"/>
            <a:ext cx="8047383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3600" b="1" dirty="0">
                <a:latin typeface="Palatino"/>
              </a:rPr>
              <a:t>Copying from the Source</a:t>
            </a:r>
          </a:p>
        </p:txBody>
      </p:sp>
      <p:grpSp>
        <p:nvGrpSpPr>
          <p:cNvPr id="9" name="组合 2">
            <a:extLst>
              <a:ext uri="{FF2B5EF4-FFF2-40B4-BE49-F238E27FC236}">
                <a16:creationId xmlns:a16="http://schemas.microsoft.com/office/drawing/2014/main" id="{8B307F06-FEEB-244A-9092-D48ED6A593AD}"/>
              </a:ext>
            </a:extLst>
          </p:cNvPr>
          <p:cNvGrpSpPr/>
          <p:nvPr/>
        </p:nvGrpSpPr>
        <p:grpSpPr>
          <a:xfrm>
            <a:off x="3592808" y="972644"/>
            <a:ext cx="6757692" cy="2035059"/>
            <a:chOff x="464423" y="4110028"/>
            <a:chExt cx="7652959" cy="2302546"/>
          </a:xfrm>
        </p:grpSpPr>
        <p:pic>
          <p:nvPicPr>
            <p:cNvPr id="11" name="图片 5">
              <a:extLst>
                <a:ext uri="{FF2B5EF4-FFF2-40B4-BE49-F238E27FC236}">
                  <a16:creationId xmlns:a16="http://schemas.microsoft.com/office/drawing/2014/main" id="{3ACB9D50-9B94-D342-9034-E170546C66AC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b="37636"/>
            <a:stretch/>
          </p:blipFill>
          <p:spPr>
            <a:xfrm>
              <a:off x="464423" y="4110028"/>
              <a:ext cx="7652959" cy="2302546"/>
            </a:xfrm>
            <a:prstGeom prst="rect">
              <a:avLst/>
            </a:prstGeom>
          </p:spPr>
        </p:pic>
        <p:sp>
          <p:nvSpPr>
            <p:cNvPr id="12" name="椭圆 6">
              <a:extLst>
                <a:ext uri="{FF2B5EF4-FFF2-40B4-BE49-F238E27FC236}">
                  <a16:creationId xmlns:a16="http://schemas.microsoft.com/office/drawing/2014/main" id="{4D2CB78C-7C71-F644-ABCC-2030A0A03D67}"/>
                </a:ext>
              </a:extLst>
            </p:cNvPr>
            <p:cNvSpPr/>
            <p:nvPr/>
          </p:nvSpPr>
          <p:spPr>
            <a:xfrm>
              <a:off x="4097140" y="4458191"/>
              <a:ext cx="588669" cy="898702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784745812"/>
      </p:ext>
    </p:extLst>
  </p:cSld>
  <p:clrMapOvr>
    <a:masterClrMapping/>
  </p:clrMapOvr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灯片编号占位符 1">
            <a:extLst>
              <a:ext uri="{FF2B5EF4-FFF2-40B4-BE49-F238E27FC236}">
                <a16:creationId xmlns:a16="http://schemas.microsoft.com/office/drawing/2014/main" id="{A7F5B91A-F9F6-43EA-8B18-78F0970A092B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1D8FA19-E13B-4121-8BBF-5D41F5A04330}" type="slidenum">
              <a:rPr lang="zh-CN" altLang="en-US" smtClean="0"/>
              <a:t>46</a:t>
            </a:fld>
            <a:endParaRPr lang="zh-CN" altLang="en-US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4" name="文本框 3">
                <a:extLst>
                  <a:ext uri="{FF2B5EF4-FFF2-40B4-BE49-F238E27FC236}">
                    <a16:creationId xmlns:a16="http://schemas.microsoft.com/office/drawing/2014/main" id="{2F89DE8E-B455-4D30-9C1B-1EAC6ADE76C0}"/>
                  </a:ext>
                </a:extLst>
              </p:cNvPr>
              <p:cNvSpPr txBox="1"/>
              <p:nvPr/>
            </p:nvSpPr>
            <p:spPr>
              <a:xfrm>
                <a:off x="1477618" y="1939896"/>
                <a:ext cx="9969570" cy="4597028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342900" indent="-342900">
                  <a:buFont typeface="Arial" panose="020B0604020202020204" pitchFamily="34" charset="0"/>
                  <a:buChar char="•"/>
                </a:pPr>
                <a:r>
                  <a:rPr lang="en-US" altLang="zh-CN" sz="2400" dirty="0">
                    <a:latin typeface="Palatino"/>
                  </a:rPr>
                  <a:t>A copying network calculates </a:t>
                </a:r>
                <a14:m>
                  <m:oMath xmlns:m="http://schemas.openxmlformats.org/officeDocument/2006/math">
                    <m:r>
                      <a:rPr lang="en-US" altLang="zh-CN" sz="2400" i="1">
                        <a:latin typeface="Cambria Math" panose="02040503050406030204" pitchFamily="18" charset="0"/>
                      </a:rPr>
                      <m:t>𝑠𝑐𝑜𝑟</m:t>
                    </m:r>
                    <m:sSub>
                      <m:sSubPr>
                        <m:ctrlPr>
                          <a:rPr lang="en-US" altLang="zh-CN" sz="2400" i="1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zh-CN" sz="2400" i="1">
                            <a:latin typeface="Cambria Math" panose="02040503050406030204" pitchFamily="18" charset="0"/>
                          </a:rPr>
                          <m:t>𝑒</m:t>
                        </m:r>
                      </m:e>
                      <m:sub>
                        <m:r>
                          <a:rPr lang="en-US" altLang="zh-CN" sz="2400" i="1">
                            <a:latin typeface="Cambria Math" panose="02040503050406030204" pitchFamily="18" charset="0"/>
                          </a:rPr>
                          <m:t>𝑐</m:t>
                        </m:r>
                      </m:sub>
                    </m:sSub>
                  </m:oMath>
                </a14:m>
                <a:r>
                  <a:rPr lang="en-US" altLang="zh-CN" sz="2400" dirty="0">
                    <a:latin typeface="Palatino"/>
                  </a:rPr>
                  <a:t> directly, by taking the current decoding state </a:t>
                </a:r>
                <a14:m>
                  <m:oMath xmlns:m="http://schemas.openxmlformats.org/officeDocument/2006/math">
                    <m:sSubSup>
                      <m:sSubSupPr>
                        <m:ctrlPr>
                          <a:rPr lang="en-US" altLang="zh-CN" sz="2400" i="1">
                            <a:latin typeface="Cambria Math" panose="02040503050406030204" pitchFamily="18" charset="0"/>
                          </a:rPr>
                        </m:ctrlPr>
                      </m:sSubSupPr>
                      <m:e>
                        <m:r>
                          <a:rPr lang="en-US" altLang="zh-CN" sz="2400" b="1" i="1">
                            <a:latin typeface="Cambria Math" panose="02040503050406030204" pitchFamily="18" charset="0"/>
                          </a:rPr>
                          <m:t>𝒉</m:t>
                        </m:r>
                      </m:e>
                      <m:sub>
                        <m:r>
                          <a:rPr lang="en-US" altLang="zh-CN" sz="2400" i="1">
                            <a:latin typeface="Cambria Math" panose="02040503050406030204" pitchFamily="18" charset="0"/>
                          </a:rPr>
                          <m:t>𝑖</m:t>
                        </m:r>
                        <m:r>
                          <a:rPr lang="en-US" altLang="zh-CN" sz="2400" i="1">
                            <a:latin typeface="Cambria Math" panose="02040503050406030204" pitchFamily="18" charset="0"/>
                          </a:rPr>
                          <m:t>−1</m:t>
                        </m:r>
                      </m:sub>
                      <m:sup>
                        <m:r>
                          <a:rPr lang="en-US" altLang="zh-CN" sz="2400" i="1">
                            <a:latin typeface="Cambria Math" panose="02040503050406030204" pitchFamily="18" charset="0"/>
                          </a:rPr>
                          <m:t>𝑑𝑒𝑐</m:t>
                        </m:r>
                      </m:sup>
                    </m:sSubSup>
                  </m:oMath>
                </a14:m>
                <a:r>
                  <a:rPr lang="en-US" altLang="zh-CN" sz="2400" dirty="0">
                    <a:latin typeface="Palatino"/>
                  </a:rPr>
                  <a:t> and the encoder hidden state of a source word </a:t>
                </a:r>
                <a14:m>
                  <m:oMath xmlns:m="http://schemas.openxmlformats.org/officeDocument/2006/math">
                    <m:sSubSup>
                      <m:sSubSupPr>
                        <m:ctrlPr>
                          <a:rPr lang="en-US" altLang="zh-CN" sz="2400" i="1">
                            <a:latin typeface="Cambria Math" panose="02040503050406030204" pitchFamily="18" charset="0"/>
                          </a:rPr>
                        </m:ctrlPr>
                      </m:sSubSupPr>
                      <m:e>
                        <m:r>
                          <a:rPr lang="en-US" altLang="zh-CN" sz="2400" b="1" i="1">
                            <a:latin typeface="Cambria Math" panose="02040503050406030204" pitchFamily="18" charset="0"/>
                          </a:rPr>
                          <m:t>𝒉</m:t>
                        </m:r>
                      </m:e>
                      <m:sub>
                        <m:r>
                          <a:rPr lang="en-US" altLang="zh-CN" sz="2400" i="1">
                            <a:latin typeface="Cambria Math" panose="02040503050406030204" pitchFamily="18" charset="0"/>
                          </a:rPr>
                          <m:t>𝑗</m:t>
                        </m:r>
                      </m:sub>
                      <m:sup>
                        <m:r>
                          <a:rPr lang="en-US" altLang="zh-CN" sz="2400" i="1">
                            <a:latin typeface="Cambria Math" panose="02040503050406030204" pitchFamily="18" charset="0"/>
                          </a:rPr>
                          <m:t>𝑒𝑛𝑐</m:t>
                        </m:r>
                      </m:sup>
                    </m:sSubSup>
                  </m:oMath>
                </a14:m>
                <a:r>
                  <a:rPr lang="en-US" altLang="zh-CN" sz="2400" dirty="0">
                    <a:latin typeface="Palatino"/>
                  </a:rPr>
                  <a:t> as input:</a:t>
                </a:r>
              </a:p>
              <a:p>
                <a:pPr marL="342900" indent="-342900">
                  <a:buFont typeface="Arial" panose="020B0604020202020204" pitchFamily="34" charset="0"/>
                  <a:buChar char="•"/>
                </a:pPr>
                <a:endParaRPr lang="en-US" altLang="zh-CN" sz="2400" dirty="0">
                  <a:latin typeface="Palatino"/>
                </a:endParaRPr>
              </a:p>
              <a:p>
                <a:pPr marL="342900" indent="-342900">
                  <a:buFont typeface="Arial" panose="020B0604020202020204" pitchFamily="34" charset="0"/>
                  <a:buChar char="•"/>
                </a:pPr>
                <a:endParaRPr lang="en-US" altLang="zh-CN" sz="2400" dirty="0">
                  <a:latin typeface="Palatino"/>
                </a:endParaRPr>
              </a:p>
              <a:p>
                <a:endParaRPr lang="en-US" altLang="zh-CN" sz="2400" dirty="0">
                  <a:latin typeface="Palatino"/>
                </a:endParaRPr>
              </a:p>
              <a:p>
                <a:pPr marL="342900" indent="-342900">
                  <a:buFont typeface="Arial" panose="020B0604020202020204" pitchFamily="34" charset="0"/>
                  <a:buChar char="•"/>
                </a:pPr>
                <a:endParaRPr lang="en-US" altLang="zh-CN" sz="2400" dirty="0">
                  <a:latin typeface="Palatino"/>
                </a:endParaRPr>
              </a:p>
              <a:p>
                <a:pPr marL="342900" indent="-342900">
                  <a:buFont typeface="Arial" panose="020B0604020202020204" pitchFamily="34" charset="0"/>
                  <a:buChar char="•"/>
                </a:pPr>
                <a:r>
                  <a:rPr lang="en-US" altLang="zh-CN" sz="2400" dirty="0">
                    <a:latin typeface="Palatino"/>
                  </a:rPr>
                  <a:t>The probability of generating a target word                     is calculated by either the generated probability or the copy probability:</a:t>
                </a:r>
              </a:p>
              <a:p>
                <a:pPr marL="342900" indent="-342900">
                  <a:buFont typeface="Arial" panose="020B0604020202020204" pitchFamily="34" charset="0"/>
                  <a:buChar char="•"/>
                </a:pPr>
                <a:endParaRPr lang="en-US" altLang="zh-CN" sz="2400" dirty="0">
                  <a:latin typeface="Palatino"/>
                </a:endParaRPr>
              </a:p>
              <a:p>
                <a:pPr marL="342900" indent="-342900">
                  <a:buFont typeface="Arial" panose="020B0604020202020204" pitchFamily="34" charset="0"/>
                  <a:buChar char="•"/>
                </a:pPr>
                <a:endParaRPr lang="en-US" altLang="zh-CN" sz="2400" dirty="0">
                  <a:latin typeface="Palatino"/>
                </a:endParaRPr>
              </a:p>
              <a:p>
                <a:pPr marL="342900" indent="-342900">
                  <a:buFont typeface="Arial" panose="020B0604020202020204" pitchFamily="34" charset="0"/>
                  <a:buChar char="•"/>
                </a:pPr>
                <a:endParaRPr lang="en-US" altLang="zh-CN" sz="2400" dirty="0">
                  <a:latin typeface="Palatino"/>
                </a:endParaRPr>
              </a:p>
            </p:txBody>
          </p:sp>
        </mc:Choice>
        <mc:Fallback xmlns="">
          <p:sp>
            <p:nvSpPr>
              <p:cNvPr id="4" name="文本框 3">
                <a:extLst>
                  <a:ext uri="{FF2B5EF4-FFF2-40B4-BE49-F238E27FC236}">
                    <a16:creationId xmlns:a16="http://schemas.microsoft.com/office/drawing/2014/main" id="{2F89DE8E-B455-4D30-9C1B-1EAC6ADE76C0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477618" y="1939896"/>
                <a:ext cx="9969570" cy="4597028"/>
              </a:xfrm>
              <a:prstGeom prst="rect">
                <a:avLst/>
              </a:prstGeom>
              <a:blipFill>
                <a:blip r:embed="rId9"/>
                <a:stretch>
                  <a:fillRect l="-795" t="-1061"/>
                </a:stretch>
              </a:blipFill>
            </p:spPr>
            <p:txBody>
              <a:bodyPr/>
              <a:lstStyle/>
              <a:p>
                <a:r>
                  <a:rPr lang="zh-CN" alt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5" name="文本框 4">
            <a:extLst>
              <a:ext uri="{FF2B5EF4-FFF2-40B4-BE49-F238E27FC236}">
                <a16:creationId xmlns:a16="http://schemas.microsoft.com/office/drawing/2014/main" id="{EF01BA6D-7D41-4030-81E3-EC25F2D55E6C}"/>
              </a:ext>
            </a:extLst>
          </p:cNvPr>
          <p:cNvSpPr txBox="1"/>
          <p:nvPr/>
        </p:nvSpPr>
        <p:spPr>
          <a:xfrm>
            <a:off x="1089259" y="1146896"/>
            <a:ext cx="2874057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altLang="zh-CN" sz="2400" dirty="0">
                <a:solidFill>
                  <a:srgbClr val="C00000"/>
                </a:solidFill>
                <a:latin typeface="Palatino"/>
              </a:rPr>
              <a:t>Copying network</a:t>
            </a:r>
            <a:endParaRPr lang="zh-CN" altLang="en-US" sz="2400" dirty="0">
              <a:latin typeface="Palatino"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矩形 2">
                <a:extLst>
                  <a:ext uri="{FF2B5EF4-FFF2-40B4-BE49-F238E27FC236}">
                    <a16:creationId xmlns:a16="http://schemas.microsoft.com/office/drawing/2014/main" id="{81E3540D-5A93-4695-B86F-1A263D0ECEC4}"/>
                  </a:ext>
                </a:extLst>
              </p:cNvPr>
              <p:cNvSpPr/>
              <p:nvPr/>
            </p:nvSpPr>
            <p:spPr>
              <a:xfrm>
                <a:off x="3183986" y="3442791"/>
                <a:ext cx="5729388" cy="910186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zh-CN" altLang="en-US" sz="2000" i="1">
                          <a:latin typeface="Cambria Math" panose="02040503050406030204" pitchFamily="18" charset="0"/>
                        </a:rPr>
                        <m:t>𝑠𝑐𝑜𝑟</m:t>
                      </m:r>
                      <m:sSub>
                        <m:sSubPr>
                          <m:ctrlPr>
                            <a:rPr lang="zh-CN" altLang="en-US" sz="2000" i="1">
                              <a:solidFill>
                                <a:srgbClr val="836967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zh-CN" altLang="en-US" sz="2000" i="1">
                              <a:latin typeface="Cambria Math" panose="02040503050406030204" pitchFamily="18" charset="0"/>
                            </a:rPr>
                            <m:t>𝑒</m:t>
                          </m:r>
                        </m:e>
                        <m:sub>
                          <m:r>
                            <a:rPr lang="zh-CN" altLang="en-US" sz="2000" i="1">
                              <a:latin typeface="Cambria Math" panose="02040503050406030204" pitchFamily="18" charset="0"/>
                            </a:rPr>
                            <m:t>𝑐</m:t>
                          </m:r>
                        </m:sub>
                      </m:sSub>
                      <m:r>
                        <a:rPr lang="zh-CN" altLang="en-US" sz="2000">
                          <a:latin typeface="Cambria Math" panose="02040503050406030204" pitchFamily="18" charset="0"/>
                        </a:rPr>
                        <m:t>(</m:t>
                      </m:r>
                      <m:sSub>
                        <m:sSubPr>
                          <m:ctrlPr>
                            <a:rPr lang="zh-CN" altLang="en-US" sz="2000" i="1">
                              <a:solidFill>
                                <a:srgbClr val="836967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zh-CN" altLang="en-US" sz="2000" i="1">
                              <a:latin typeface="Cambria Math" panose="02040503050406030204" pitchFamily="18" charset="0"/>
                            </a:rPr>
                            <m:t>𝑦</m:t>
                          </m:r>
                        </m:e>
                        <m:sub>
                          <m:r>
                            <a:rPr lang="zh-CN" altLang="en-US" sz="2000" i="1">
                              <a:latin typeface="Cambria Math" panose="02040503050406030204" pitchFamily="18" charset="0"/>
                            </a:rPr>
                            <m:t>𝑖</m:t>
                          </m:r>
                        </m:sub>
                      </m:sSub>
                      <m:r>
                        <a:rPr lang="zh-CN" altLang="en-US" sz="2000">
                          <a:latin typeface="Cambria Math" panose="02040503050406030204" pitchFamily="18" charset="0"/>
                        </a:rPr>
                        <m:t>=</m:t>
                      </m:r>
                      <m:sSub>
                        <m:sSubPr>
                          <m:ctrlPr>
                            <a:rPr lang="zh-CN" altLang="en-US" sz="2000" i="1">
                              <a:solidFill>
                                <a:srgbClr val="836967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zh-CN" altLang="en-US" sz="2000" i="1">
                              <a:latin typeface="Cambria Math" panose="02040503050406030204" pitchFamily="18" charset="0"/>
                            </a:rPr>
                            <m:t>𝑢</m:t>
                          </m:r>
                        </m:e>
                        <m:sub>
                          <m:r>
                            <a:rPr lang="zh-CN" altLang="en-US" sz="2000" i="1">
                              <a:latin typeface="Cambria Math" panose="02040503050406030204" pitchFamily="18" charset="0"/>
                            </a:rPr>
                            <m:t>𝑘</m:t>
                          </m:r>
                        </m:sub>
                      </m:sSub>
                      <m:r>
                        <a:rPr lang="zh-CN" altLang="en-US" sz="2000">
                          <a:latin typeface="Cambria Math" panose="02040503050406030204" pitchFamily="18" charset="0"/>
                        </a:rPr>
                        <m:t>)=</m:t>
                      </m:r>
                      <m:nary>
                        <m:naryPr>
                          <m:chr m:val="∑"/>
                          <m:limLoc m:val="undOvr"/>
                          <m:grow m:val="on"/>
                          <m:supHide m:val="on"/>
                          <m:ctrlPr>
                            <a:rPr lang="zh-CN" altLang="en-US" sz="2000" i="1">
                              <a:latin typeface="Cambria Math" panose="02040503050406030204" pitchFamily="18" charset="0"/>
                            </a:rPr>
                          </m:ctrlPr>
                        </m:naryPr>
                        <m:sub>
                          <m:r>
                            <a:rPr lang="zh-CN" altLang="en-US" sz="2000" i="1">
                              <a:latin typeface="Cambria Math" panose="02040503050406030204" pitchFamily="18" charset="0"/>
                            </a:rPr>
                            <m:t>𝑗</m:t>
                          </m:r>
                          <m:r>
                            <a:rPr lang="zh-CN" altLang="en-US" sz="2000">
                              <a:latin typeface="Cambria Math" panose="02040503050406030204" pitchFamily="18" charset="0"/>
                            </a:rPr>
                            <m:t>:</m:t>
                          </m:r>
                          <m:sSub>
                            <m:sSubPr>
                              <m:ctrlPr>
                                <a:rPr lang="zh-CN" altLang="en-US" sz="2000" i="1">
                                  <a:solidFill>
                                    <a:srgbClr val="836967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zh-CN" altLang="en-US" sz="2000" i="1"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zh-CN" altLang="en-US" sz="2000" i="1">
                                  <a:latin typeface="Cambria Math" panose="02040503050406030204" pitchFamily="18" charset="0"/>
                                </a:rPr>
                                <m:t>𝑗</m:t>
                              </m:r>
                            </m:sub>
                          </m:sSub>
                          <m:r>
                            <a:rPr lang="zh-CN" altLang="en-US" sz="2000">
                              <a:latin typeface="Cambria Math" panose="02040503050406030204" pitchFamily="18" charset="0"/>
                            </a:rPr>
                            <m:t>=</m:t>
                          </m:r>
                          <m:sSub>
                            <m:sSubPr>
                              <m:ctrlPr>
                                <a:rPr lang="zh-CN" altLang="en-US" sz="2000" i="1">
                                  <a:solidFill>
                                    <a:srgbClr val="836967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zh-CN" altLang="en-US" sz="2000" i="1">
                                  <a:latin typeface="Cambria Math" panose="02040503050406030204" pitchFamily="18" charset="0"/>
                                </a:rPr>
                                <m:t>𝑢</m:t>
                              </m:r>
                            </m:e>
                            <m:sub>
                              <m:r>
                                <a:rPr lang="zh-CN" altLang="en-US" sz="2000" i="1">
                                  <a:latin typeface="Cambria Math" panose="02040503050406030204" pitchFamily="18" charset="0"/>
                                </a:rPr>
                                <m:t>𝑘</m:t>
                              </m:r>
                            </m:sub>
                          </m:sSub>
                        </m:sub>
                        <m:sup/>
                        <m:e>
                          <m:r>
                            <m:rPr>
                              <m:sty m:val="p"/>
                            </m:rPr>
                            <a:rPr lang="zh-CN" altLang="en-US" sz="2000">
                              <a:latin typeface="Cambria Math" panose="02040503050406030204" pitchFamily="18" charset="0"/>
                            </a:rPr>
                            <m:t>tanh</m:t>
                          </m:r>
                        </m:e>
                      </m:nary>
                      <m:r>
                        <a:rPr lang="zh-CN" altLang="en-US" sz="2000">
                          <a:latin typeface="Cambria Math" panose="02040503050406030204" pitchFamily="18" charset="0"/>
                        </a:rPr>
                        <m:t>(</m:t>
                      </m:r>
                      <m:sSubSup>
                        <m:sSubSupPr>
                          <m:ctrlPr>
                            <a:rPr lang="zh-CN" altLang="en-US" sz="2000" i="1">
                              <a:solidFill>
                                <a:srgbClr val="836967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SupPr>
                        <m:e>
                          <m:r>
                            <a:rPr lang="zh-CN" altLang="en-US" sz="2000" b="1">
                              <a:latin typeface="Cambria Math" panose="02040503050406030204" pitchFamily="18" charset="0"/>
                            </a:rPr>
                            <m:t>𝐡</m:t>
                          </m:r>
                        </m:e>
                        <m:sub>
                          <m:r>
                            <a:rPr lang="zh-CN" altLang="en-US" sz="2000" i="1">
                              <a:latin typeface="Cambria Math" panose="02040503050406030204" pitchFamily="18" charset="0"/>
                            </a:rPr>
                            <m:t>𝑗</m:t>
                          </m:r>
                        </m:sub>
                        <m:sup>
                          <m:r>
                            <a:rPr lang="zh-CN" altLang="en-US" sz="2000" i="1">
                              <a:latin typeface="Cambria Math" panose="02040503050406030204" pitchFamily="18" charset="0"/>
                            </a:rPr>
                            <m:t>𝑒𝑛𝑐</m:t>
                          </m:r>
                        </m:sup>
                      </m:sSubSup>
                      <m:sSup>
                        <m:sSupPr>
                          <m:ctrlPr>
                            <a:rPr lang="zh-CN" altLang="en-US" sz="2000" i="1">
                              <a:solidFill>
                                <a:srgbClr val="836967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zh-CN" altLang="en-US" sz="2000" b="1">
                              <a:latin typeface="Cambria Math" panose="02040503050406030204" pitchFamily="18" charset="0"/>
                            </a:rPr>
                            <m:t>𝐖</m:t>
                          </m:r>
                        </m:e>
                        <m:sup>
                          <m:r>
                            <a:rPr lang="zh-CN" altLang="en-US" sz="2000" i="1">
                              <a:latin typeface="Cambria Math" panose="02040503050406030204" pitchFamily="18" charset="0"/>
                            </a:rPr>
                            <m:t>𝑐</m:t>
                          </m:r>
                        </m:sup>
                      </m:sSup>
                      <m:r>
                        <a:rPr lang="zh-CN" altLang="en-US" sz="2000">
                          <a:latin typeface="Cambria Math" panose="02040503050406030204" pitchFamily="18" charset="0"/>
                        </a:rPr>
                        <m:t>)</m:t>
                      </m:r>
                      <m:sSubSup>
                        <m:sSubSupPr>
                          <m:ctrlPr>
                            <a:rPr lang="zh-CN" altLang="en-US" sz="2000" i="1">
                              <a:solidFill>
                                <a:srgbClr val="836967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SupPr>
                        <m:e>
                          <m:r>
                            <a:rPr lang="zh-CN" altLang="en-US" sz="2000" b="1">
                              <a:latin typeface="Cambria Math" panose="02040503050406030204" pitchFamily="18" charset="0"/>
                            </a:rPr>
                            <m:t>𝐡</m:t>
                          </m:r>
                        </m:e>
                        <m:sub>
                          <m:r>
                            <a:rPr lang="zh-CN" altLang="en-US" sz="2000" i="1">
                              <a:latin typeface="Cambria Math" panose="02040503050406030204" pitchFamily="18" charset="0"/>
                            </a:rPr>
                            <m:t>𝑖</m:t>
                          </m:r>
                          <m:r>
                            <a:rPr lang="zh-CN" altLang="en-US" sz="2000">
                              <a:latin typeface="Cambria Math" panose="02040503050406030204" pitchFamily="18" charset="0"/>
                            </a:rPr>
                            <m:t>−1</m:t>
                          </m:r>
                        </m:sub>
                        <m:sup>
                          <m:r>
                            <a:rPr lang="zh-CN" altLang="en-US" sz="2000" i="1">
                              <a:latin typeface="Cambria Math" panose="02040503050406030204" pitchFamily="18" charset="0"/>
                            </a:rPr>
                            <m:t>𝑑𝑒𝑐</m:t>
                          </m:r>
                        </m:sup>
                      </m:sSubSup>
                    </m:oMath>
                  </m:oMathPara>
                </a14:m>
                <a:endParaRPr lang="zh-CN" altLang="en-US" sz="2000" dirty="0"/>
              </a:p>
            </p:txBody>
          </p:sp>
        </mc:Choice>
        <mc:Fallback xmlns="">
          <p:sp>
            <p:nvSpPr>
              <p:cNvPr id="3" name="矩形 2">
                <a:extLst>
                  <a:ext uri="{FF2B5EF4-FFF2-40B4-BE49-F238E27FC236}">
                    <a16:creationId xmlns:a16="http://schemas.microsoft.com/office/drawing/2014/main" id="{81E3540D-5A93-4695-B86F-1A263D0ECEC4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183986" y="3442791"/>
                <a:ext cx="5729388" cy="910186"/>
              </a:xfrm>
              <a:prstGeom prst="rect">
                <a:avLst/>
              </a:prstGeom>
              <a:blipFill>
                <a:blip r:embed="rId10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zh-CN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0" name="矩形 9">
                <a:extLst>
                  <a:ext uri="{FF2B5EF4-FFF2-40B4-BE49-F238E27FC236}">
                    <a16:creationId xmlns:a16="http://schemas.microsoft.com/office/drawing/2014/main" id="{7A73DBEC-0ACB-4FC8-91B5-D1867FD4540C}"/>
                  </a:ext>
                </a:extLst>
              </p:cNvPr>
              <p:cNvSpPr/>
              <p:nvPr/>
            </p:nvSpPr>
            <p:spPr>
              <a:xfrm>
                <a:off x="3383423" y="5632285"/>
                <a:ext cx="6393234" cy="447174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d>
                        <m:dPr>
                          <m:begChr m:val=""/>
                          <m:ctrlPr>
                            <a:rPr lang="zh-CN" altLang="en-US" sz="2000" i="1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zh-CN" altLang="en-US" sz="2000" i="1">
                              <a:latin typeface="Cambria Math" panose="02040503050406030204" pitchFamily="18" charset="0"/>
                            </a:rPr>
                            <m:t>𝑃</m:t>
                          </m:r>
                          <m:r>
                            <a:rPr lang="zh-CN" altLang="en-US" sz="2000">
                              <a:latin typeface="Cambria Math" panose="02040503050406030204" pitchFamily="18" charset="0"/>
                            </a:rPr>
                            <m:t>(</m:t>
                          </m:r>
                          <m:sSub>
                            <m:sSubPr>
                              <m:ctrlPr>
                                <a:rPr lang="zh-CN" altLang="en-US" sz="2000" i="1">
                                  <a:solidFill>
                                    <a:srgbClr val="836967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zh-CN" altLang="en-US" sz="2000" i="1">
                                  <a:latin typeface="Cambria Math" panose="02040503050406030204" pitchFamily="18" charset="0"/>
                                </a:rPr>
                                <m:t>𝑦</m:t>
                              </m:r>
                            </m:e>
                            <m:sub>
                              <m:r>
                                <a:rPr lang="zh-CN" altLang="en-US" sz="2000" i="1">
                                  <a:latin typeface="Cambria Math" panose="02040503050406030204" pitchFamily="18" charset="0"/>
                                </a:rPr>
                                <m:t>𝑖</m:t>
                              </m:r>
                            </m:sub>
                          </m:sSub>
                          <m:r>
                            <a:rPr lang="zh-CN" altLang="en-US" sz="2000">
                              <a:latin typeface="Cambria Math" panose="02040503050406030204" pitchFamily="18" charset="0"/>
                            </a:rPr>
                            <m:t>|</m:t>
                          </m:r>
                          <m:sSub>
                            <m:sSubPr>
                              <m:ctrlPr>
                                <a:rPr lang="zh-CN" altLang="en-US" sz="2000" i="1">
                                  <a:solidFill>
                                    <a:srgbClr val="836967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zh-CN" altLang="en-US" sz="2000" i="1">
                                  <a:latin typeface="Cambria Math" panose="02040503050406030204" pitchFamily="18" charset="0"/>
                                </a:rPr>
                                <m:t>𝑋</m:t>
                              </m:r>
                            </m:e>
                            <m:sub>
                              <m:r>
                                <a:rPr lang="zh-CN" altLang="en-US" sz="2000">
                                  <a:latin typeface="Cambria Math" panose="02040503050406030204" pitchFamily="18" charset="0"/>
                                </a:rPr>
                                <m:t>1:</m:t>
                              </m:r>
                              <m:r>
                                <a:rPr lang="zh-CN" altLang="en-US" sz="2000" i="1">
                                  <a:latin typeface="Cambria Math" panose="02040503050406030204" pitchFamily="18" charset="0"/>
                                </a:rPr>
                                <m:t>𝑛</m:t>
                              </m:r>
                            </m:sub>
                          </m:sSub>
                          <m:r>
                            <a:rPr lang="zh-CN" altLang="en-US" sz="2000">
                              <a:latin typeface="Cambria Math" panose="02040503050406030204" pitchFamily="18" charset="0"/>
                            </a:rPr>
                            <m:t>,</m:t>
                          </m:r>
                          <m:sSub>
                            <m:sSubPr>
                              <m:ctrlPr>
                                <a:rPr lang="zh-CN" altLang="en-US" sz="2000" i="1">
                                  <a:solidFill>
                                    <a:srgbClr val="836967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zh-CN" altLang="en-US" sz="2000" i="1">
                                  <a:latin typeface="Cambria Math" panose="02040503050406030204" pitchFamily="18" charset="0"/>
                                </a:rPr>
                                <m:t>𝑌</m:t>
                              </m:r>
                            </m:e>
                            <m:sub>
                              <m:r>
                                <a:rPr lang="zh-CN" altLang="en-US" sz="2000">
                                  <a:latin typeface="Cambria Math" panose="02040503050406030204" pitchFamily="18" charset="0"/>
                                </a:rPr>
                                <m:t>1:</m:t>
                              </m:r>
                              <m:r>
                                <a:rPr lang="zh-CN" altLang="en-US" sz="2000" i="1">
                                  <a:latin typeface="Cambria Math" panose="02040503050406030204" pitchFamily="18" charset="0"/>
                                </a:rPr>
                                <m:t>𝑖</m:t>
                              </m:r>
                              <m:r>
                                <a:rPr lang="zh-CN" altLang="en-US" sz="2000">
                                  <a:latin typeface="Cambria Math" panose="02040503050406030204" pitchFamily="18" charset="0"/>
                                </a:rPr>
                                <m:t>−1</m:t>
                              </m:r>
                            </m:sub>
                          </m:sSub>
                          <m:r>
                            <a:rPr lang="zh-CN" altLang="en-US" sz="2000">
                              <a:latin typeface="Cambria Math" panose="02040503050406030204" pitchFamily="18" charset="0"/>
                            </a:rPr>
                            <m:t>)=</m:t>
                          </m:r>
                          <m:sSub>
                            <m:sSubPr>
                              <m:ctrlPr>
                                <a:rPr lang="zh-CN" altLang="en-US" sz="2000" i="1">
                                  <a:solidFill>
                                    <a:srgbClr val="836967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zh-CN" altLang="en-US" sz="2000" i="1">
                                  <a:latin typeface="Cambria Math" panose="02040503050406030204" pitchFamily="18" charset="0"/>
                                </a:rPr>
                                <m:t>𝑃</m:t>
                              </m:r>
                            </m:e>
                            <m:sub>
                              <m:r>
                                <a:rPr lang="zh-CN" altLang="en-US" sz="2000" i="1">
                                  <a:latin typeface="Cambria Math" panose="02040503050406030204" pitchFamily="18" charset="0"/>
                                </a:rPr>
                                <m:t>𝑔</m:t>
                              </m:r>
                            </m:sub>
                          </m:sSub>
                          <m:r>
                            <a:rPr lang="zh-CN" altLang="en-US" sz="2000">
                              <a:latin typeface="Cambria Math" panose="02040503050406030204" pitchFamily="18" charset="0"/>
                            </a:rPr>
                            <m:t>(</m:t>
                          </m:r>
                          <m:sSub>
                            <m:sSubPr>
                              <m:ctrlPr>
                                <a:rPr lang="zh-CN" altLang="en-US" sz="2000" i="1">
                                  <a:solidFill>
                                    <a:srgbClr val="836967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zh-CN" altLang="en-US" sz="2000" i="1">
                                  <a:latin typeface="Cambria Math" panose="02040503050406030204" pitchFamily="18" charset="0"/>
                                </a:rPr>
                                <m:t>𝑦</m:t>
                              </m:r>
                            </m:e>
                            <m:sub>
                              <m:r>
                                <a:rPr lang="zh-CN" altLang="en-US" sz="2000" i="1">
                                  <a:latin typeface="Cambria Math" panose="02040503050406030204" pitchFamily="18" charset="0"/>
                                </a:rPr>
                                <m:t>𝑖</m:t>
                              </m:r>
                            </m:sub>
                          </m:sSub>
                          <m:r>
                            <a:rPr lang="zh-CN" altLang="en-US" sz="2000">
                              <a:latin typeface="Cambria Math" panose="02040503050406030204" pitchFamily="18" charset="0"/>
                            </a:rPr>
                            <m:t>|</m:t>
                          </m:r>
                          <m:sSub>
                            <m:sSubPr>
                              <m:ctrlPr>
                                <a:rPr lang="zh-CN" altLang="en-US" sz="2000" i="1">
                                  <a:solidFill>
                                    <a:srgbClr val="836967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zh-CN" altLang="en-US" sz="2000" i="1">
                                  <a:latin typeface="Cambria Math" panose="02040503050406030204" pitchFamily="18" charset="0"/>
                                </a:rPr>
                                <m:t>𝑋</m:t>
                              </m:r>
                            </m:e>
                            <m:sub>
                              <m:r>
                                <a:rPr lang="zh-CN" altLang="en-US" sz="2000">
                                  <a:latin typeface="Cambria Math" panose="02040503050406030204" pitchFamily="18" charset="0"/>
                                </a:rPr>
                                <m:t>1:</m:t>
                              </m:r>
                              <m:r>
                                <a:rPr lang="zh-CN" altLang="en-US" sz="2000" i="1">
                                  <a:latin typeface="Cambria Math" panose="02040503050406030204" pitchFamily="18" charset="0"/>
                                </a:rPr>
                                <m:t>𝑛</m:t>
                              </m:r>
                            </m:sub>
                          </m:sSub>
                          <m:r>
                            <a:rPr lang="zh-CN" altLang="en-US" sz="2000">
                              <a:latin typeface="Cambria Math" panose="02040503050406030204" pitchFamily="18" charset="0"/>
                            </a:rPr>
                            <m:t>,</m:t>
                          </m:r>
                          <m:sSub>
                            <m:sSubPr>
                              <m:ctrlPr>
                                <a:rPr lang="zh-CN" altLang="en-US" sz="2000" i="1">
                                  <a:solidFill>
                                    <a:srgbClr val="836967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zh-CN" altLang="en-US" sz="2000" i="1">
                                  <a:latin typeface="Cambria Math" panose="02040503050406030204" pitchFamily="18" charset="0"/>
                                </a:rPr>
                                <m:t>𝑌</m:t>
                              </m:r>
                            </m:e>
                            <m:sub>
                              <m:r>
                                <a:rPr lang="zh-CN" altLang="en-US" sz="2000">
                                  <a:latin typeface="Cambria Math" panose="02040503050406030204" pitchFamily="18" charset="0"/>
                                </a:rPr>
                                <m:t>1:</m:t>
                              </m:r>
                              <m:r>
                                <a:rPr lang="zh-CN" altLang="en-US" sz="2000" i="1">
                                  <a:latin typeface="Cambria Math" panose="02040503050406030204" pitchFamily="18" charset="0"/>
                                </a:rPr>
                                <m:t>𝑖</m:t>
                              </m:r>
                              <m:r>
                                <a:rPr lang="zh-CN" altLang="en-US" sz="2000">
                                  <a:latin typeface="Cambria Math" panose="02040503050406030204" pitchFamily="18" charset="0"/>
                                </a:rPr>
                                <m:t>−1</m:t>
                              </m:r>
                            </m:sub>
                          </m:sSub>
                          <m:r>
                            <a:rPr lang="zh-CN" altLang="en-US" sz="2000">
                              <a:latin typeface="Cambria Math" panose="02040503050406030204" pitchFamily="18" charset="0"/>
                            </a:rPr>
                            <m:t>)+</m:t>
                          </m:r>
                          <m:sSub>
                            <m:sSubPr>
                              <m:ctrlPr>
                                <a:rPr lang="zh-CN" altLang="en-US" sz="2000" i="1">
                                  <a:solidFill>
                                    <a:srgbClr val="836967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zh-CN" altLang="en-US" sz="2000" i="1">
                                  <a:latin typeface="Cambria Math" panose="02040503050406030204" pitchFamily="18" charset="0"/>
                                </a:rPr>
                                <m:t>𝑃</m:t>
                              </m:r>
                            </m:e>
                            <m:sub>
                              <m:r>
                                <a:rPr lang="zh-CN" altLang="en-US" sz="2000" i="1">
                                  <a:latin typeface="Cambria Math" panose="02040503050406030204" pitchFamily="18" charset="0"/>
                                </a:rPr>
                                <m:t>𝑐</m:t>
                              </m:r>
                            </m:sub>
                          </m:sSub>
                          <m:r>
                            <a:rPr lang="zh-CN" altLang="en-US" sz="2000">
                              <a:latin typeface="Cambria Math" panose="02040503050406030204" pitchFamily="18" charset="0"/>
                            </a:rPr>
                            <m:t>(</m:t>
                          </m:r>
                          <m:sSub>
                            <m:sSubPr>
                              <m:ctrlPr>
                                <a:rPr lang="zh-CN" altLang="en-US" sz="2000" i="1">
                                  <a:solidFill>
                                    <a:srgbClr val="836967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zh-CN" altLang="en-US" sz="2000" i="1">
                                  <a:latin typeface="Cambria Math" panose="02040503050406030204" pitchFamily="18" charset="0"/>
                                </a:rPr>
                                <m:t>𝑦</m:t>
                              </m:r>
                            </m:e>
                            <m:sub>
                              <m:r>
                                <a:rPr lang="zh-CN" altLang="en-US" sz="2000" i="1">
                                  <a:latin typeface="Cambria Math" panose="02040503050406030204" pitchFamily="18" charset="0"/>
                                </a:rPr>
                                <m:t>𝑖</m:t>
                              </m:r>
                            </m:sub>
                          </m:sSub>
                          <m:r>
                            <a:rPr lang="zh-CN" altLang="en-US" sz="2000">
                              <a:latin typeface="Cambria Math" panose="02040503050406030204" pitchFamily="18" charset="0"/>
                            </a:rPr>
                            <m:t>|</m:t>
                          </m:r>
                          <m:sSub>
                            <m:sSubPr>
                              <m:ctrlPr>
                                <a:rPr lang="zh-CN" altLang="en-US" sz="2000" i="1">
                                  <a:solidFill>
                                    <a:srgbClr val="836967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zh-CN" altLang="en-US" sz="2000" i="1">
                                  <a:latin typeface="Cambria Math" panose="02040503050406030204" pitchFamily="18" charset="0"/>
                                </a:rPr>
                                <m:t>𝑋</m:t>
                              </m:r>
                            </m:e>
                            <m:sub>
                              <m:r>
                                <a:rPr lang="zh-CN" altLang="en-US" sz="2000">
                                  <a:latin typeface="Cambria Math" panose="02040503050406030204" pitchFamily="18" charset="0"/>
                                </a:rPr>
                                <m:t>1:</m:t>
                              </m:r>
                              <m:r>
                                <a:rPr lang="zh-CN" altLang="en-US" sz="2000" i="1">
                                  <a:latin typeface="Cambria Math" panose="02040503050406030204" pitchFamily="18" charset="0"/>
                                </a:rPr>
                                <m:t>𝑛</m:t>
                              </m:r>
                            </m:sub>
                          </m:sSub>
                          <m:r>
                            <a:rPr lang="zh-CN" altLang="en-US" sz="2000">
                              <a:latin typeface="Cambria Math" panose="02040503050406030204" pitchFamily="18" charset="0"/>
                            </a:rPr>
                            <m:t>,</m:t>
                          </m:r>
                          <m:sSub>
                            <m:sSubPr>
                              <m:ctrlPr>
                                <a:rPr lang="zh-CN" altLang="en-US" sz="2000" i="1">
                                  <a:solidFill>
                                    <a:srgbClr val="836967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zh-CN" altLang="en-US" sz="2000" i="1">
                                  <a:latin typeface="Cambria Math" panose="02040503050406030204" pitchFamily="18" charset="0"/>
                                </a:rPr>
                                <m:t>𝑌</m:t>
                              </m:r>
                            </m:e>
                            <m:sub>
                              <m:r>
                                <a:rPr lang="zh-CN" altLang="en-US" sz="2000">
                                  <a:latin typeface="Cambria Math" panose="02040503050406030204" pitchFamily="18" charset="0"/>
                                </a:rPr>
                                <m:t>1:</m:t>
                              </m:r>
                              <m:r>
                                <a:rPr lang="zh-CN" altLang="en-US" sz="2000" i="1">
                                  <a:latin typeface="Cambria Math" panose="02040503050406030204" pitchFamily="18" charset="0"/>
                                </a:rPr>
                                <m:t>𝑖</m:t>
                              </m:r>
                              <m:r>
                                <a:rPr lang="zh-CN" altLang="en-US" sz="2000">
                                  <a:latin typeface="Cambria Math" panose="02040503050406030204" pitchFamily="18" charset="0"/>
                                </a:rPr>
                                <m:t>−1</m:t>
                              </m:r>
                            </m:sub>
                          </m:sSub>
                        </m:e>
                      </m:d>
                    </m:oMath>
                  </m:oMathPara>
                </a14:m>
                <a:endParaRPr lang="zh-CN" altLang="en-US" sz="2000" dirty="0"/>
              </a:p>
            </p:txBody>
          </p:sp>
        </mc:Choice>
        <mc:Fallback xmlns="">
          <p:sp>
            <p:nvSpPr>
              <p:cNvPr id="10" name="矩形 9">
                <a:extLst>
                  <a:ext uri="{FF2B5EF4-FFF2-40B4-BE49-F238E27FC236}">
                    <a16:creationId xmlns:a16="http://schemas.microsoft.com/office/drawing/2014/main" id="{7A73DBEC-0ACB-4FC8-91B5-D1867FD4540C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383423" y="5632285"/>
                <a:ext cx="6393234" cy="447174"/>
              </a:xfrm>
              <a:prstGeom prst="rect">
                <a:avLst/>
              </a:prstGeom>
              <a:blipFill>
                <a:blip r:embed="rId11"/>
                <a:stretch>
                  <a:fillRect t="-179452" r="-12393" b="-258904"/>
                </a:stretch>
              </a:blipFill>
            </p:spPr>
            <p:txBody>
              <a:bodyPr/>
              <a:lstStyle/>
              <a:p>
                <a:r>
                  <a:rPr lang="zh-CN" alt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9" name="文本框 46">
            <a:extLst>
              <a:ext uri="{FF2B5EF4-FFF2-40B4-BE49-F238E27FC236}">
                <a16:creationId xmlns:a16="http://schemas.microsoft.com/office/drawing/2014/main" id="{8F88E008-A977-7145-A92D-F9E16741F87B}"/>
              </a:ext>
            </a:extLst>
          </p:cNvPr>
          <p:cNvSpPr txBox="1"/>
          <p:nvPr/>
        </p:nvSpPr>
        <p:spPr>
          <a:xfrm>
            <a:off x="357146" y="171756"/>
            <a:ext cx="8047383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3600" b="1" dirty="0">
                <a:latin typeface="Palatino"/>
              </a:rPr>
              <a:t>Copying from the Source</a:t>
            </a:r>
          </a:p>
        </p:txBody>
      </p:sp>
      <p:grpSp>
        <p:nvGrpSpPr>
          <p:cNvPr id="44" name="组合 43" descr="\documentclass{article}&#10;\usepackage{amsmath}&#10;\pagestyle{empty}&#10;\begin{document}&#10;&#10;\begin{gather*}&#10;\textbf{y}_i \in U \cup V&#10;\end{gather*}&#10;&#10;\end{document}" title="IguanaTex Shape Display">
            <a:extLst>
              <a:ext uri="{FF2B5EF4-FFF2-40B4-BE49-F238E27FC236}">
                <a16:creationId xmlns:a16="http://schemas.microsoft.com/office/drawing/2014/main" id="{4B7F86CE-D3CF-40B2-D171-A71CD83DD422}"/>
              </a:ext>
            </a:extLst>
          </p:cNvPr>
          <p:cNvGrpSpPr>
            <a:grpSpLocks noChangeAspect="1"/>
          </p:cNvGrpSpPr>
          <p:nvPr>
            <p:custDataLst>
              <p:tags r:id="rId1"/>
            </p:custDataLst>
          </p:nvPr>
        </p:nvGrpSpPr>
        <p:grpSpPr>
          <a:xfrm>
            <a:off x="7865642" y="4673248"/>
            <a:ext cx="1367735" cy="265422"/>
            <a:chOff x="9745505" y="-17339541"/>
            <a:chExt cx="1462414" cy="283795"/>
          </a:xfrm>
        </p:grpSpPr>
        <p:sp>
          <p:nvSpPr>
            <p:cNvPr id="38" name="任意多边形: 形状 37">
              <a:extLst>
                <a:ext uri="{FF2B5EF4-FFF2-40B4-BE49-F238E27FC236}">
                  <a16:creationId xmlns:a16="http://schemas.microsoft.com/office/drawing/2014/main" id="{9732333C-9F74-A8FD-91A3-59D47D9F9DC0}"/>
                </a:ext>
              </a:extLst>
            </p:cNvPr>
            <p:cNvSpPr/>
            <p:nvPr>
              <p:custDataLst>
                <p:tags r:id="rId2"/>
              </p:custDataLst>
            </p:nvPr>
          </p:nvSpPr>
          <p:spPr>
            <a:xfrm flipV="1">
              <a:off x="9745505" y="-17266958"/>
              <a:ext cx="169563" cy="195588"/>
            </a:xfrm>
            <a:custGeom>
              <a:avLst/>
              <a:gdLst>
                <a:gd name="connsiteX0" fmla="*/ 147075 w 169563"/>
                <a:gd name="connsiteY0" fmla="*/ 173560 h 195588"/>
                <a:gd name="connsiteX1" fmla="*/ 169564 w 169563"/>
                <a:gd name="connsiteY1" fmla="*/ 179942 h 195588"/>
                <a:gd name="connsiteX2" fmla="*/ 169564 w 169563"/>
                <a:gd name="connsiteY2" fmla="*/ 194216 h 195588"/>
                <a:gd name="connsiteX3" fmla="*/ 145560 w 169563"/>
                <a:gd name="connsiteY3" fmla="*/ 193300 h 195588"/>
                <a:gd name="connsiteX4" fmla="*/ 117904 w 169563"/>
                <a:gd name="connsiteY4" fmla="*/ 194216 h 195588"/>
                <a:gd name="connsiteX5" fmla="*/ 117904 w 169563"/>
                <a:gd name="connsiteY5" fmla="*/ 179942 h 195588"/>
                <a:gd name="connsiteX6" fmla="*/ 132185 w 169563"/>
                <a:gd name="connsiteY6" fmla="*/ 176293 h 195588"/>
                <a:gd name="connsiteX7" fmla="*/ 130669 w 169563"/>
                <a:gd name="connsiteY7" fmla="*/ 172653 h 195588"/>
                <a:gd name="connsiteX8" fmla="*/ 95721 w 169563"/>
                <a:gd name="connsiteY8" fmla="*/ 97936 h 195588"/>
                <a:gd name="connsiteX9" fmla="*/ 57131 w 169563"/>
                <a:gd name="connsiteY9" fmla="*/ 179942 h 195588"/>
                <a:gd name="connsiteX10" fmla="*/ 73537 w 169563"/>
                <a:gd name="connsiteY10" fmla="*/ 179942 h 195588"/>
                <a:gd name="connsiteX11" fmla="*/ 73537 w 169563"/>
                <a:gd name="connsiteY11" fmla="*/ 194216 h 195588"/>
                <a:gd name="connsiteX12" fmla="*/ 35863 w 169563"/>
                <a:gd name="connsiteY12" fmla="*/ 193300 h 195588"/>
                <a:gd name="connsiteX13" fmla="*/ 1220 w 169563"/>
                <a:gd name="connsiteY13" fmla="*/ 194216 h 195588"/>
                <a:gd name="connsiteX14" fmla="*/ 1220 w 169563"/>
                <a:gd name="connsiteY14" fmla="*/ 179942 h 195588"/>
                <a:gd name="connsiteX15" fmla="*/ 20667 w 169563"/>
                <a:gd name="connsiteY15" fmla="*/ 179942 h 195588"/>
                <a:gd name="connsiteX16" fmla="*/ 77494 w 169563"/>
                <a:gd name="connsiteY16" fmla="*/ 59369 h 195588"/>
                <a:gd name="connsiteX17" fmla="*/ 70497 w 169563"/>
                <a:gd name="connsiteY17" fmla="*/ 44791 h 195588"/>
                <a:gd name="connsiteX18" fmla="*/ 32517 w 169563"/>
                <a:gd name="connsiteY18" fmla="*/ 9556 h 195588"/>
                <a:gd name="connsiteX19" fmla="*/ 25224 w 169563"/>
                <a:gd name="connsiteY19" fmla="*/ 10775 h 195588"/>
                <a:gd name="connsiteX20" fmla="*/ 34948 w 169563"/>
                <a:gd name="connsiteY20" fmla="*/ 26868 h 195588"/>
                <a:gd name="connsiteX21" fmla="*/ 17321 w 169563"/>
                <a:gd name="connsiteY21" fmla="*/ 44180 h 195588"/>
                <a:gd name="connsiteX22" fmla="*/ 0 w 169563"/>
                <a:gd name="connsiteY22" fmla="*/ 26563 h 195588"/>
                <a:gd name="connsiteX23" fmla="*/ 32517 w 169563"/>
                <a:gd name="connsiteY23" fmla="*/ -1373 h 195588"/>
                <a:gd name="connsiteX24" fmla="*/ 81746 w 169563"/>
                <a:gd name="connsiteY24" fmla="*/ 34768 h 195588"/>
                <a:gd name="connsiteX25" fmla="*/ 147075 w 169563"/>
                <a:gd name="connsiteY25" fmla="*/ 173560 h 1955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69563" h="195588">
                  <a:moveTo>
                    <a:pt x="147075" y="173560"/>
                  </a:moveTo>
                  <a:cubicBezTo>
                    <a:pt x="149201" y="177817"/>
                    <a:pt x="150117" y="179942"/>
                    <a:pt x="169564" y="179942"/>
                  </a:cubicBezTo>
                  <a:lnTo>
                    <a:pt x="169564" y="194216"/>
                  </a:lnTo>
                  <a:cubicBezTo>
                    <a:pt x="162271" y="193605"/>
                    <a:pt x="153157" y="193300"/>
                    <a:pt x="145560" y="193300"/>
                  </a:cubicBezTo>
                  <a:cubicBezTo>
                    <a:pt x="137961" y="193300"/>
                    <a:pt x="124291" y="193910"/>
                    <a:pt x="117904" y="194216"/>
                  </a:cubicBezTo>
                  <a:lnTo>
                    <a:pt x="117904" y="179942"/>
                  </a:lnTo>
                  <a:cubicBezTo>
                    <a:pt x="118515" y="179942"/>
                    <a:pt x="132185" y="179942"/>
                    <a:pt x="132185" y="176293"/>
                  </a:cubicBezTo>
                  <a:cubicBezTo>
                    <a:pt x="132185" y="175988"/>
                    <a:pt x="130975" y="172959"/>
                    <a:pt x="130669" y="172653"/>
                  </a:cubicBezTo>
                  <a:lnTo>
                    <a:pt x="95721" y="97936"/>
                  </a:lnTo>
                  <a:lnTo>
                    <a:pt x="57131" y="179942"/>
                  </a:lnTo>
                  <a:lnTo>
                    <a:pt x="73537" y="179942"/>
                  </a:lnTo>
                  <a:lnTo>
                    <a:pt x="73537" y="194216"/>
                  </a:lnTo>
                  <a:cubicBezTo>
                    <a:pt x="63509" y="193605"/>
                    <a:pt x="36169" y="193300"/>
                    <a:pt x="35863" y="193300"/>
                  </a:cubicBezTo>
                  <a:cubicBezTo>
                    <a:pt x="27351" y="193300"/>
                    <a:pt x="13680" y="193910"/>
                    <a:pt x="1220" y="194216"/>
                  </a:cubicBezTo>
                  <a:lnTo>
                    <a:pt x="1220" y="179942"/>
                  </a:lnTo>
                  <a:lnTo>
                    <a:pt x="20667" y="179942"/>
                  </a:lnTo>
                  <a:lnTo>
                    <a:pt x="77494" y="59369"/>
                  </a:lnTo>
                  <a:lnTo>
                    <a:pt x="70497" y="44791"/>
                  </a:lnTo>
                  <a:cubicBezTo>
                    <a:pt x="63814" y="30212"/>
                    <a:pt x="54091" y="9556"/>
                    <a:pt x="32517" y="9556"/>
                  </a:cubicBezTo>
                  <a:cubicBezTo>
                    <a:pt x="28266" y="9556"/>
                    <a:pt x="27655" y="9861"/>
                    <a:pt x="25224" y="10775"/>
                  </a:cubicBezTo>
                  <a:cubicBezTo>
                    <a:pt x="27960" y="11987"/>
                    <a:pt x="34948" y="16244"/>
                    <a:pt x="34948" y="26868"/>
                  </a:cubicBezTo>
                  <a:cubicBezTo>
                    <a:pt x="34948" y="36891"/>
                    <a:pt x="27655" y="44180"/>
                    <a:pt x="17321" y="44180"/>
                  </a:cubicBezTo>
                  <a:cubicBezTo>
                    <a:pt x="8818" y="44180"/>
                    <a:pt x="0" y="38417"/>
                    <a:pt x="0" y="26563"/>
                  </a:cubicBezTo>
                  <a:cubicBezTo>
                    <a:pt x="0" y="11080"/>
                    <a:pt x="14281" y="-1373"/>
                    <a:pt x="32517" y="-1373"/>
                  </a:cubicBezTo>
                  <a:cubicBezTo>
                    <a:pt x="55911" y="-1373"/>
                    <a:pt x="73537" y="17456"/>
                    <a:pt x="81746" y="34768"/>
                  </a:cubicBezTo>
                  <a:lnTo>
                    <a:pt x="147075" y="173560"/>
                  </a:lnTo>
                  <a:close/>
                </a:path>
              </a:pathLst>
            </a:custGeom>
            <a:solidFill>
              <a:srgbClr val="000000"/>
            </a:solidFill>
            <a:ln w="30496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39" name="任意多边形: 形状 38">
              <a:extLst>
                <a:ext uri="{FF2B5EF4-FFF2-40B4-BE49-F238E27FC236}">
                  <a16:creationId xmlns:a16="http://schemas.microsoft.com/office/drawing/2014/main" id="{E4EF21FB-32BB-C03D-3231-552BC8B9AE6C}"/>
                </a:ext>
              </a:extLst>
            </p:cNvPr>
            <p:cNvSpPr/>
            <p:nvPr>
              <p:custDataLst>
                <p:tags r:id="rId3"/>
              </p:custDataLst>
            </p:nvPr>
          </p:nvSpPr>
          <p:spPr>
            <a:xfrm flipV="1">
              <a:off x="9933290" y="-17198864"/>
              <a:ext cx="64471" cy="143118"/>
            </a:xfrm>
            <a:custGeom>
              <a:avLst/>
              <a:gdLst>
                <a:gd name="connsiteX0" fmla="*/ 58942 w 64471"/>
                <a:gd name="connsiteY0" fmla="*/ 133668 h 143118"/>
                <a:gd name="connsiteX1" fmla="*/ 50429 w 64471"/>
                <a:gd name="connsiteY1" fmla="*/ 141748 h 143118"/>
                <a:gd name="connsiteX2" fmla="*/ 38513 w 64471"/>
                <a:gd name="connsiteY2" fmla="*/ 130058 h 143118"/>
                <a:gd name="connsiteX3" fmla="*/ 47026 w 64471"/>
                <a:gd name="connsiteY3" fmla="*/ 121967 h 143118"/>
                <a:gd name="connsiteX4" fmla="*/ 58942 w 64471"/>
                <a:gd name="connsiteY4" fmla="*/ 133668 h 143118"/>
                <a:gd name="connsiteX5" fmla="*/ 15529 w 64471"/>
                <a:gd name="connsiteY5" fmla="*/ 25632 h 143118"/>
                <a:gd name="connsiteX6" fmla="*/ 13623 w 64471"/>
                <a:gd name="connsiteY6" fmla="*/ 16705 h 143118"/>
                <a:gd name="connsiteX7" fmla="*/ 33832 w 64471"/>
                <a:gd name="connsiteY7" fmla="*/ -1370 h 143118"/>
                <a:gd name="connsiteX8" fmla="*/ 64472 w 64471"/>
                <a:gd name="connsiteY8" fmla="*/ 31168 h 143118"/>
                <a:gd name="connsiteX9" fmla="*/ 61068 w 64471"/>
                <a:gd name="connsiteY9" fmla="*/ 33931 h 143118"/>
                <a:gd name="connsiteX10" fmla="*/ 57026 w 64471"/>
                <a:gd name="connsiteY10" fmla="*/ 30310 h 143118"/>
                <a:gd name="connsiteX11" fmla="*/ 34471 w 64471"/>
                <a:gd name="connsiteY11" fmla="*/ 4585 h 143118"/>
                <a:gd name="connsiteX12" fmla="*/ 29152 w 64471"/>
                <a:gd name="connsiteY12" fmla="*/ 12027 h 143118"/>
                <a:gd name="connsiteX13" fmla="*/ 32555 w 64471"/>
                <a:gd name="connsiteY13" fmla="*/ 25632 h 143118"/>
                <a:gd name="connsiteX14" fmla="*/ 39362 w 64471"/>
                <a:gd name="connsiteY14" fmla="*/ 42650 h 143118"/>
                <a:gd name="connsiteX15" fmla="*/ 49790 w 64471"/>
                <a:gd name="connsiteY15" fmla="*/ 69661 h 143118"/>
                <a:gd name="connsiteX16" fmla="*/ 51068 w 64471"/>
                <a:gd name="connsiteY16" fmla="*/ 76462 h 143118"/>
                <a:gd name="connsiteX17" fmla="*/ 30848 w 64471"/>
                <a:gd name="connsiteY17" fmla="*/ 94537 h 143118"/>
                <a:gd name="connsiteX18" fmla="*/ 0 w 64471"/>
                <a:gd name="connsiteY18" fmla="*/ 61999 h 143118"/>
                <a:gd name="connsiteX19" fmla="*/ 3613 w 64471"/>
                <a:gd name="connsiteY19" fmla="*/ 59236 h 143118"/>
                <a:gd name="connsiteX20" fmla="*/ 7445 w 64471"/>
                <a:gd name="connsiteY20" fmla="*/ 62638 h 143118"/>
                <a:gd name="connsiteX21" fmla="*/ 30210 w 64471"/>
                <a:gd name="connsiteY21" fmla="*/ 88582 h 143118"/>
                <a:gd name="connsiteX22" fmla="*/ 35529 w 64471"/>
                <a:gd name="connsiteY22" fmla="*/ 81141 h 143118"/>
                <a:gd name="connsiteX23" fmla="*/ 28942 w 64471"/>
                <a:gd name="connsiteY23" fmla="*/ 59874 h 143118"/>
                <a:gd name="connsiteX24" fmla="*/ 15529 w 64471"/>
                <a:gd name="connsiteY24" fmla="*/ 25632 h 143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64471" h="143118">
                  <a:moveTo>
                    <a:pt x="58942" y="133668"/>
                  </a:moveTo>
                  <a:cubicBezTo>
                    <a:pt x="58942" y="137070"/>
                    <a:pt x="56387" y="141748"/>
                    <a:pt x="50429" y="141748"/>
                  </a:cubicBezTo>
                  <a:cubicBezTo>
                    <a:pt x="44680" y="141748"/>
                    <a:pt x="38513" y="136221"/>
                    <a:pt x="38513" y="130058"/>
                  </a:cubicBezTo>
                  <a:cubicBezTo>
                    <a:pt x="38513" y="126437"/>
                    <a:pt x="41278" y="121967"/>
                    <a:pt x="47026" y="121967"/>
                  </a:cubicBezTo>
                  <a:cubicBezTo>
                    <a:pt x="53194" y="121967"/>
                    <a:pt x="58942" y="127924"/>
                    <a:pt x="58942" y="133668"/>
                  </a:cubicBezTo>
                  <a:close/>
                  <a:moveTo>
                    <a:pt x="15529" y="25632"/>
                  </a:moveTo>
                  <a:cubicBezTo>
                    <a:pt x="14680" y="22868"/>
                    <a:pt x="13623" y="20315"/>
                    <a:pt x="13623" y="16705"/>
                  </a:cubicBezTo>
                  <a:cubicBezTo>
                    <a:pt x="13623" y="6710"/>
                    <a:pt x="22126" y="-1370"/>
                    <a:pt x="33832" y="-1370"/>
                  </a:cubicBezTo>
                  <a:cubicBezTo>
                    <a:pt x="55110" y="-1370"/>
                    <a:pt x="64472" y="27976"/>
                    <a:pt x="64472" y="31168"/>
                  </a:cubicBezTo>
                  <a:cubicBezTo>
                    <a:pt x="64472" y="33931"/>
                    <a:pt x="61707" y="33931"/>
                    <a:pt x="61068" y="33931"/>
                  </a:cubicBezTo>
                  <a:cubicBezTo>
                    <a:pt x="58084" y="33931"/>
                    <a:pt x="57875" y="32655"/>
                    <a:pt x="57026" y="30310"/>
                  </a:cubicBezTo>
                  <a:cubicBezTo>
                    <a:pt x="52126" y="13303"/>
                    <a:pt x="42764" y="4585"/>
                    <a:pt x="34471" y="4585"/>
                  </a:cubicBezTo>
                  <a:cubicBezTo>
                    <a:pt x="30210" y="4585"/>
                    <a:pt x="29152" y="7348"/>
                    <a:pt x="29152" y="12027"/>
                  </a:cubicBezTo>
                  <a:cubicBezTo>
                    <a:pt x="29152" y="16913"/>
                    <a:pt x="30639" y="20953"/>
                    <a:pt x="32555" y="25632"/>
                  </a:cubicBezTo>
                  <a:cubicBezTo>
                    <a:pt x="34681" y="31378"/>
                    <a:pt x="37026" y="37123"/>
                    <a:pt x="39362" y="42650"/>
                  </a:cubicBezTo>
                  <a:cubicBezTo>
                    <a:pt x="41278" y="47756"/>
                    <a:pt x="48942" y="67107"/>
                    <a:pt x="49790" y="69661"/>
                  </a:cubicBezTo>
                  <a:cubicBezTo>
                    <a:pt x="50429" y="71786"/>
                    <a:pt x="51068" y="74339"/>
                    <a:pt x="51068" y="76462"/>
                  </a:cubicBezTo>
                  <a:cubicBezTo>
                    <a:pt x="51068" y="86457"/>
                    <a:pt x="42555" y="94537"/>
                    <a:pt x="30848" y="94537"/>
                  </a:cubicBezTo>
                  <a:cubicBezTo>
                    <a:pt x="9790" y="94537"/>
                    <a:pt x="0" y="65621"/>
                    <a:pt x="0" y="61999"/>
                  </a:cubicBezTo>
                  <a:cubicBezTo>
                    <a:pt x="0" y="59236"/>
                    <a:pt x="2984" y="59236"/>
                    <a:pt x="3613" y="59236"/>
                  </a:cubicBezTo>
                  <a:cubicBezTo>
                    <a:pt x="6597" y="59236"/>
                    <a:pt x="6806" y="60304"/>
                    <a:pt x="7445" y="62638"/>
                  </a:cubicBezTo>
                  <a:cubicBezTo>
                    <a:pt x="12984" y="80932"/>
                    <a:pt x="22345" y="88582"/>
                    <a:pt x="30210" y="88582"/>
                  </a:cubicBezTo>
                  <a:cubicBezTo>
                    <a:pt x="33622" y="88582"/>
                    <a:pt x="35529" y="86887"/>
                    <a:pt x="35529" y="81141"/>
                  </a:cubicBezTo>
                  <a:cubicBezTo>
                    <a:pt x="35529" y="76254"/>
                    <a:pt x="34261" y="73062"/>
                    <a:pt x="28942" y="59874"/>
                  </a:cubicBezTo>
                  <a:lnTo>
                    <a:pt x="15529" y="25632"/>
                  </a:lnTo>
                  <a:close/>
                </a:path>
              </a:pathLst>
            </a:custGeom>
            <a:solidFill>
              <a:srgbClr val="000000"/>
            </a:solidFill>
            <a:ln w="30496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40" name="任意多边形: 形状 39">
              <a:extLst>
                <a:ext uri="{FF2B5EF4-FFF2-40B4-BE49-F238E27FC236}">
                  <a16:creationId xmlns:a16="http://schemas.microsoft.com/office/drawing/2014/main" id="{69D5BAD7-C0ED-8C6D-65E0-2B7A7936C11E}"/>
                </a:ext>
              </a:extLst>
            </p:cNvPr>
            <p:cNvSpPr/>
            <p:nvPr>
              <p:custDataLst>
                <p:tags r:id="rId4"/>
              </p:custDataLst>
            </p:nvPr>
          </p:nvSpPr>
          <p:spPr>
            <a:xfrm flipV="1">
              <a:off x="10134109" y="-17296113"/>
              <a:ext cx="151936" cy="176149"/>
            </a:xfrm>
            <a:custGeom>
              <a:avLst/>
              <a:gdLst>
                <a:gd name="connsiteX0" fmla="*/ 141298 w 151936"/>
                <a:gd name="connsiteY0" fmla="*/ 80620 h 176149"/>
                <a:gd name="connsiteX1" fmla="*/ 151937 w 151936"/>
                <a:gd name="connsiteY1" fmla="*/ 86699 h 176149"/>
                <a:gd name="connsiteX2" fmla="*/ 141298 w 151936"/>
                <a:gd name="connsiteY2" fmla="*/ 92768 h 176149"/>
                <a:gd name="connsiteX3" fmla="*/ 12460 w 151936"/>
                <a:gd name="connsiteY3" fmla="*/ 92768 h 176149"/>
                <a:gd name="connsiteX4" fmla="*/ 93891 w 151936"/>
                <a:gd name="connsiteY4" fmla="*/ 162626 h 176149"/>
                <a:gd name="connsiteX5" fmla="*/ 141298 w 151936"/>
                <a:gd name="connsiteY5" fmla="*/ 162626 h 176149"/>
                <a:gd name="connsiteX6" fmla="*/ 151937 w 151936"/>
                <a:gd name="connsiteY6" fmla="*/ 168696 h 176149"/>
                <a:gd name="connsiteX7" fmla="*/ 141298 w 151936"/>
                <a:gd name="connsiteY7" fmla="*/ 174774 h 176149"/>
                <a:gd name="connsiteX8" fmla="*/ 93290 w 151936"/>
                <a:gd name="connsiteY8" fmla="*/ 174774 h 176149"/>
                <a:gd name="connsiteX9" fmla="*/ 0 w 151936"/>
                <a:gd name="connsiteY9" fmla="*/ 86699 h 176149"/>
                <a:gd name="connsiteX10" fmla="*/ 93290 w 151936"/>
                <a:gd name="connsiteY10" fmla="*/ -1375 h 176149"/>
                <a:gd name="connsiteX11" fmla="*/ 141298 w 151936"/>
                <a:gd name="connsiteY11" fmla="*/ -1375 h 176149"/>
                <a:gd name="connsiteX12" fmla="*/ 151937 w 151936"/>
                <a:gd name="connsiteY12" fmla="*/ 4693 h 176149"/>
                <a:gd name="connsiteX13" fmla="*/ 141298 w 151936"/>
                <a:gd name="connsiteY13" fmla="*/ 10773 h 176149"/>
                <a:gd name="connsiteX14" fmla="*/ 93891 w 151936"/>
                <a:gd name="connsiteY14" fmla="*/ 10773 h 176149"/>
                <a:gd name="connsiteX15" fmla="*/ 12460 w 151936"/>
                <a:gd name="connsiteY15" fmla="*/ 80620 h 176149"/>
                <a:gd name="connsiteX16" fmla="*/ 141298 w 151936"/>
                <a:gd name="connsiteY16" fmla="*/ 80620 h 176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51936" h="176149">
                  <a:moveTo>
                    <a:pt x="141298" y="80620"/>
                  </a:moveTo>
                  <a:cubicBezTo>
                    <a:pt x="146466" y="80620"/>
                    <a:pt x="151937" y="80620"/>
                    <a:pt x="151937" y="86699"/>
                  </a:cubicBezTo>
                  <a:cubicBezTo>
                    <a:pt x="151937" y="92768"/>
                    <a:pt x="146466" y="92768"/>
                    <a:pt x="141298" y="92768"/>
                  </a:cubicBezTo>
                  <a:lnTo>
                    <a:pt x="12460" y="92768"/>
                  </a:lnTo>
                  <a:cubicBezTo>
                    <a:pt x="16101" y="133471"/>
                    <a:pt x="51049" y="162626"/>
                    <a:pt x="93891" y="162626"/>
                  </a:cubicBezTo>
                  <a:lnTo>
                    <a:pt x="141298" y="162626"/>
                  </a:lnTo>
                  <a:cubicBezTo>
                    <a:pt x="146466" y="162626"/>
                    <a:pt x="151937" y="162626"/>
                    <a:pt x="151937" y="168696"/>
                  </a:cubicBezTo>
                  <a:cubicBezTo>
                    <a:pt x="151937" y="174774"/>
                    <a:pt x="146466" y="174774"/>
                    <a:pt x="141298" y="174774"/>
                  </a:cubicBezTo>
                  <a:lnTo>
                    <a:pt x="93290" y="174774"/>
                  </a:lnTo>
                  <a:cubicBezTo>
                    <a:pt x="41326" y="174774"/>
                    <a:pt x="0" y="135291"/>
                    <a:pt x="0" y="86699"/>
                  </a:cubicBezTo>
                  <a:cubicBezTo>
                    <a:pt x="0" y="38107"/>
                    <a:pt x="41326" y="-1375"/>
                    <a:pt x="93290" y="-1375"/>
                  </a:cubicBezTo>
                  <a:lnTo>
                    <a:pt x="141298" y="-1375"/>
                  </a:lnTo>
                  <a:cubicBezTo>
                    <a:pt x="146466" y="-1375"/>
                    <a:pt x="151937" y="-1375"/>
                    <a:pt x="151937" y="4693"/>
                  </a:cubicBezTo>
                  <a:cubicBezTo>
                    <a:pt x="151937" y="10773"/>
                    <a:pt x="146466" y="10773"/>
                    <a:pt x="141298" y="10773"/>
                  </a:cubicBezTo>
                  <a:lnTo>
                    <a:pt x="93891" y="10773"/>
                  </a:lnTo>
                  <a:cubicBezTo>
                    <a:pt x="51049" y="10773"/>
                    <a:pt x="16101" y="39927"/>
                    <a:pt x="12460" y="80620"/>
                  </a:cubicBezTo>
                  <a:lnTo>
                    <a:pt x="141298" y="80620"/>
                  </a:lnTo>
                  <a:close/>
                </a:path>
              </a:pathLst>
            </a:custGeom>
            <a:solidFill>
              <a:srgbClr val="000000"/>
            </a:solidFill>
            <a:ln w="30496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41" name="任意多边形: 形状 40">
              <a:extLst>
                <a:ext uri="{FF2B5EF4-FFF2-40B4-BE49-F238E27FC236}">
                  <a16:creationId xmlns:a16="http://schemas.microsoft.com/office/drawing/2014/main" id="{C61AAC59-D17F-515A-10B2-432D47594BC9}"/>
                </a:ext>
              </a:extLst>
            </p:cNvPr>
            <p:cNvSpPr/>
            <p:nvPr>
              <p:custDataLst>
                <p:tags r:id="rId5"/>
              </p:custDataLst>
            </p:nvPr>
          </p:nvSpPr>
          <p:spPr>
            <a:xfrm flipV="1">
              <a:off x="10416275" y="-17339541"/>
              <a:ext cx="210583" cy="214110"/>
            </a:xfrm>
            <a:custGeom>
              <a:avLst/>
              <a:gdLst>
                <a:gd name="connsiteX0" fmla="*/ 172595 w 210583"/>
                <a:gd name="connsiteY0" fmla="*/ 180843 h 214110"/>
                <a:gd name="connsiteX1" fmla="*/ 205417 w 210583"/>
                <a:gd name="connsiteY1" fmla="*/ 203319 h 214110"/>
                <a:gd name="connsiteX2" fmla="*/ 210584 w 210583"/>
                <a:gd name="connsiteY2" fmla="*/ 209398 h 214110"/>
                <a:gd name="connsiteX3" fmla="*/ 206627 w 210583"/>
                <a:gd name="connsiteY3" fmla="*/ 212733 h 214110"/>
                <a:gd name="connsiteX4" fmla="*/ 175635 w 210583"/>
                <a:gd name="connsiteY4" fmla="*/ 211829 h 214110"/>
                <a:gd name="connsiteX5" fmla="*/ 144034 w 210583"/>
                <a:gd name="connsiteY5" fmla="*/ 212733 h 214110"/>
                <a:gd name="connsiteX6" fmla="*/ 138562 w 210583"/>
                <a:gd name="connsiteY6" fmla="*/ 206665 h 214110"/>
                <a:gd name="connsiteX7" fmla="*/ 144034 w 210583"/>
                <a:gd name="connsiteY7" fmla="*/ 203319 h 214110"/>
                <a:gd name="connsiteX8" fmla="*/ 164692 w 210583"/>
                <a:gd name="connsiteY8" fmla="*/ 189961 h 214110"/>
                <a:gd name="connsiteX9" fmla="*/ 163786 w 210583"/>
                <a:gd name="connsiteY9" fmla="*/ 183578 h 214110"/>
                <a:gd name="connsiteX10" fmla="*/ 136436 w 210583"/>
                <a:gd name="connsiteY10" fmla="*/ 75151 h 214110"/>
                <a:gd name="connsiteX11" fmla="*/ 60772 w 210583"/>
                <a:gd name="connsiteY11" fmla="*/ 8037 h 214110"/>
                <a:gd name="connsiteX12" fmla="*/ 23698 w 210583"/>
                <a:gd name="connsiteY12" fmla="*/ 47520 h 214110"/>
                <a:gd name="connsiteX13" fmla="*/ 27045 w 210583"/>
                <a:gd name="connsiteY13" fmla="*/ 71206 h 214110"/>
                <a:gd name="connsiteX14" fmla="*/ 56521 w 210583"/>
                <a:gd name="connsiteY14" fmla="*/ 189351 h 214110"/>
                <a:gd name="connsiteX15" fmla="*/ 82041 w 210583"/>
                <a:gd name="connsiteY15" fmla="*/ 203319 h 214110"/>
                <a:gd name="connsiteX16" fmla="*/ 92374 w 210583"/>
                <a:gd name="connsiteY16" fmla="*/ 209398 h 214110"/>
                <a:gd name="connsiteX17" fmla="*/ 88123 w 210583"/>
                <a:gd name="connsiteY17" fmla="*/ 212733 h 214110"/>
                <a:gd name="connsiteX18" fmla="*/ 49228 w 210583"/>
                <a:gd name="connsiteY18" fmla="*/ 211829 h 214110"/>
                <a:gd name="connsiteX19" fmla="*/ 10028 w 210583"/>
                <a:gd name="connsiteY19" fmla="*/ 212733 h 214110"/>
                <a:gd name="connsiteX20" fmla="*/ 4252 w 210583"/>
                <a:gd name="connsiteY20" fmla="*/ 206665 h 214110"/>
                <a:gd name="connsiteX21" fmla="*/ 12755 w 210583"/>
                <a:gd name="connsiteY21" fmla="*/ 203319 h 214110"/>
                <a:gd name="connsiteX22" fmla="*/ 24309 w 210583"/>
                <a:gd name="connsiteY22" fmla="*/ 202710 h 214110"/>
                <a:gd name="connsiteX23" fmla="*/ 32507 w 210583"/>
                <a:gd name="connsiteY23" fmla="*/ 197851 h 214110"/>
                <a:gd name="connsiteX24" fmla="*/ 27350 w 210583"/>
                <a:gd name="connsiteY24" fmla="*/ 176289 h 214110"/>
                <a:gd name="connsiteX25" fmla="*/ 20658 w 210583"/>
                <a:gd name="connsiteY25" fmla="*/ 149563 h 214110"/>
                <a:gd name="connsiteX26" fmla="*/ 2125 w 210583"/>
                <a:gd name="connsiteY26" fmla="*/ 74552 h 214110"/>
                <a:gd name="connsiteX27" fmla="*/ 0 w 210583"/>
                <a:gd name="connsiteY27" fmla="*/ 56934 h 214110"/>
                <a:gd name="connsiteX28" fmla="*/ 59552 w 210583"/>
                <a:gd name="connsiteY28" fmla="*/ -1377 h 214110"/>
                <a:gd name="connsiteX29" fmla="*/ 145550 w 210583"/>
                <a:gd name="connsiteY29" fmla="*/ 73026 h 214110"/>
                <a:gd name="connsiteX30" fmla="*/ 172595 w 210583"/>
                <a:gd name="connsiteY30" fmla="*/ 180843 h 214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210583" h="214110">
                  <a:moveTo>
                    <a:pt x="172595" y="180843"/>
                  </a:moveTo>
                  <a:cubicBezTo>
                    <a:pt x="175635" y="193296"/>
                    <a:pt x="181108" y="202405"/>
                    <a:pt x="205417" y="203319"/>
                  </a:cubicBezTo>
                  <a:cubicBezTo>
                    <a:pt x="206932" y="203319"/>
                    <a:pt x="210584" y="203624"/>
                    <a:pt x="210584" y="209398"/>
                  </a:cubicBezTo>
                  <a:cubicBezTo>
                    <a:pt x="210584" y="209694"/>
                    <a:pt x="210584" y="212733"/>
                    <a:pt x="206627" y="212733"/>
                  </a:cubicBezTo>
                  <a:cubicBezTo>
                    <a:pt x="196599" y="212733"/>
                    <a:pt x="185970" y="211829"/>
                    <a:pt x="175635" y="211829"/>
                  </a:cubicBezTo>
                  <a:cubicBezTo>
                    <a:pt x="165302" y="211829"/>
                    <a:pt x="154062" y="212733"/>
                    <a:pt x="144034" y="212733"/>
                  </a:cubicBezTo>
                  <a:cubicBezTo>
                    <a:pt x="142213" y="212733"/>
                    <a:pt x="138562" y="212733"/>
                    <a:pt x="138562" y="206665"/>
                  </a:cubicBezTo>
                  <a:cubicBezTo>
                    <a:pt x="138562" y="203319"/>
                    <a:pt x="141602" y="203319"/>
                    <a:pt x="144034" y="203319"/>
                  </a:cubicBezTo>
                  <a:cubicBezTo>
                    <a:pt x="161355" y="203015"/>
                    <a:pt x="164692" y="196640"/>
                    <a:pt x="164692" y="189961"/>
                  </a:cubicBezTo>
                  <a:cubicBezTo>
                    <a:pt x="164692" y="189047"/>
                    <a:pt x="164092" y="184492"/>
                    <a:pt x="163786" y="183578"/>
                  </a:cubicBezTo>
                  <a:lnTo>
                    <a:pt x="136436" y="75151"/>
                  </a:lnTo>
                  <a:cubicBezTo>
                    <a:pt x="126102" y="34458"/>
                    <a:pt x="91154" y="8037"/>
                    <a:pt x="60772" y="8037"/>
                  </a:cubicBezTo>
                  <a:cubicBezTo>
                    <a:pt x="40105" y="8037"/>
                    <a:pt x="23698" y="21395"/>
                    <a:pt x="23698" y="47520"/>
                  </a:cubicBezTo>
                  <a:cubicBezTo>
                    <a:pt x="23698" y="48130"/>
                    <a:pt x="23698" y="57848"/>
                    <a:pt x="27045" y="71206"/>
                  </a:cubicBezTo>
                  <a:lnTo>
                    <a:pt x="56521" y="189351"/>
                  </a:lnTo>
                  <a:cubicBezTo>
                    <a:pt x="59247" y="200280"/>
                    <a:pt x="59857" y="203319"/>
                    <a:pt x="82041" y="203319"/>
                  </a:cubicBezTo>
                  <a:cubicBezTo>
                    <a:pt x="89944" y="203319"/>
                    <a:pt x="92374" y="203319"/>
                    <a:pt x="92374" y="209398"/>
                  </a:cubicBezTo>
                  <a:cubicBezTo>
                    <a:pt x="92374" y="212733"/>
                    <a:pt x="89028" y="212733"/>
                    <a:pt x="88123" y="212733"/>
                  </a:cubicBezTo>
                  <a:cubicBezTo>
                    <a:pt x="79610" y="212733"/>
                    <a:pt x="57731" y="211829"/>
                    <a:pt x="49228" y="211829"/>
                  </a:cubicBezTo>
                  <a:cubicBezTo>
                    <a:pt x="40410" y="211829"/>
                    <a:pt x="18837" y="212733"/>
                    <a:pt x="10028" y="212733"/>
                  </a:cubicBezTo>
                  <a:cubicBezTo>
                    <a:pt x="7598" y="212733"/>
                    <a:pt x="4252" y="212733"/>
                    <a:pt x="4252" y="206665"/>
                  </a:cubicBezTo>
                  <a:cubicBezTo>
                    <a:pt x="4252" y="203319"/>
                    <a:pt x="6988" y="203319"/>
                    <a:pt x="12755" y="203319"/>
                  </a:cubicBezTo>
                  <a:cubicBezTo>
                    <a:pt x="13365" y="203319"/>
                    <a:pt x="19142" y="203319"/>
                    <a:pt x="24309" y="202710"/>
                  </a:cubicBezTo>
                  <a:cubicBezTo>
                    <a:pt x="29780" y="202109"/>
                    <a:pt x="32507" y="201804"/>
                    <a:pt x="32507" y="197851"/>
                  </a:cubicBezTo>
                  <a:cubicBezTo>
                    <a:pt x="32507" y="196031"/>
                    <a:pt x="29171" y="183273"/>
                    <a:pt x="27350" y="176289"/>
                  </a:cubicBezTo>
                  <a:lnTo>
                    <a:pt x="20658" y="149563"/>
                  </a:lnTo>
                  <a:cubicBezTo>
                    <a:pt x="17922" y="137720"/>
                    <a:pt x="3337" y="80315"/>
                    <a:pt x="2125" y="74552"/>
                  </a:cubicBezTo>
                  <a:cubicBezTo>
                    <a:pt x="0" y="66044"/>
                    <a:pt x="0" y="61488"/>
                    <a:pt x="0" y="56934"/>
                  </a:cubicBezTo>
                  <a:cubicBezTo>
                    <a:pt x="0" y="19880"/>
                    <a:pt x="27646" y="-1377"/>
                    <a:pt x="59552" y="-1377"/>
                  </a:cubicBezTo>
                  <a:cubicBezTo>
                    <a:pt x="97846" y="-1377"/>
                    <a:pt x="135521" y="32944"/>
                    <a:pt x="145550" y="73026"/>
                  </a:cubicBezTo>
                  <a:lnTo>
                    <a:pt x="172595" y="180843"/>
                  </a:lnTo>
                  <a:close/>
                </a:path>
              </a:pathLst>
            </a:custGeom>
            <a:solidFill>
              <a:srgbClr val="000000"/>
            </a:solidFill>
            <a:ln w="30496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42" name="任意多边形: 形状 41">
              <a:extLst>
                <a:ext uri="{FF2B5EF4-FFF2-40B4-BE49-F238E27FC236}">
                  <a16:creationId xmlns:a16="http://schemas.microsoft.com/office/drawing/2014/main" id="{7DF9E582-0703-F1FE-8CDE-5EE9047FA3F7}"/>
                </a:ext>
              </a:extLst>
            </p:cNvPr>
            <p:cNvSpPr/>
            <p:nvPr>
              <p:custDataLst>
                <p:tags r:id="rId6"/>
              </p:custDataLst>
            </p:nvPr>
          </p:nvSpPr>
          <p:spPr>
            <a:xfrm flipV="1">
              <a:off x="10720792" y="-17313730"/>
              <a:ext cx="168952" cy="188299"/>
            </a:xfrm>
            <a:custGeom>
              <a:avLst/>
              <a:gdLst>
                <a:gd name="connsiteX0" fmla="*/ 168953 w 168952"/>
                <a:gd name="connsiteY0" fmla="*/ 175985 h 188299"/>
                <a:gd name="connsiteX1" fmla="*/ 162881 w 168952"/>
                <a:gd name="connsiteY1" fmla="*/ 186923 h 188299"/>
                <a:gd name="connsiteX2" fmla="*/ 156798 w 168952"/>
                <a:gd name="connsiteY2" fmla="*/ 175985 h 188299"/>
                <a:gd name="connsiteX3" fmla="*/ 156798 w 168952"/>
                <a:gd name="connsiteY3" fmla="*/ 66044 h 188299"/>
                <a:gd name="connsiteX4" fmla="*/ 84482 w 168952"/>
                <a:gd name="connsiteY4" fmla="*/ 10772 h 188299"/>
                <a:gd name="connsiteX5" fmla="*/ 35558 w 168952"/>
                <a:gd name="connsiteY5" fmla="*/ 23826 h 188299"/>
                <a:gd name="connsiteX6" fmla="*/ 12155 w 168952"/>
                <a:gd name="connsiteY6" fmla="*/ 66348 h 188299"/>
                <a:gd name="connsiteX7" fmla="*/ 12155 w 168952"/>
                <a:gd name="connsiteY7" fmla="*/ 175985 h 188299"/>
                <a:gd name="connsiteX8" fmla="*/ 6082 w 168952"/>
                <a:gd name="connsiteY8" fmla="*/ 186923 h 188299"/>
                <a:gd name="connsiteX9" fmla="*/ 0 w 168952"/>
                <a:gd name="connsiteY9" fmla="*/ 175985 h 188299"/>
                <a:gd name="connsiteX10" fmla="*/ 0 w 168952"/>
                <a:gd name="connsiteY10" fmla="*/ 64833 h 188299"/>
                <a:gd name="connsiteX11" fmla="*/ 84482 w 168952"/>
                <a:gd name="connsiteY11" fmla="*/ -1376 h 188299"/>
                <a:gd name="connsiteX12" fmla="*/ 168953 w 168952"/>
                <a:gd name="connsiteY12" fmla="*/ 64528 h 188299"/>
                <a:gd name="connsiteX13" fmla="*/ 168953 w 168952"/>
                <a:gd name="connsiteY13" fmla="*/ 175985 h 188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8952" h="188299">
                  <a:moveTo>
                    <a:pt x="168953" y="175985"/>
                  </a:moveTo>
                  <a:cubicBezTo>
                    <a:pt x="168953" y="181454"/>
                    <a:pt x="168953" y="186923"/>
                    <a:pt x="162881" y="186923"/>
                  </a:cubicBezTo>
                  <a:cubicBezTo>
                    <a:pt x="156798" y="186923"/>
                    <a:pt x="156798" y="181454"/>
                    <a:pt x="156798" y="175985"/>
                  </a:cubicBezTo>
                  <a:lnTo>
                    <a:pt x="156798" y="66044"/>
                  </a:lnTo>
                  <a:cubicBezTo>
                    <a:pt x="156798" y="20491"/>
                    <a:pt x="107265" y="10772"/>
                    <a:pt x="84482" y="10772"/>
                  </a:cubicBezTo>
                  <a:cubicBezTo>
                    <a:pt x="70801" y="10772"/>
                    <a:pt x="51659" y="13507"/>
                    <a:pt x="35558" y="23826"/>
                  </a:cubicBezTo>
                  <a:cubicBezTo>
                    <a:pt x="12155" y="38708"/>
                    <a:pt x="12155" y="58145"/>
                    <a:pt x="12155" y="66348"/>
                  </a:cubicBezTo>
                  <a:lnTo>
                    <a:pt x="12155" y="175985"/>
                  </a:lnTo>
                  <a:cubicBezTo>
                    <a:pt x="12155" y="181454"/>
                    <a:pt x="12155" y="186923"/>
                    <a:pt x="6082" y="186923"/>
                  </a:cubicBezTo>
                  <a:cubicBezTo>
                    <a:pt x="0" y="186923"/>
                    <a:pt x="0" y="181454"/>
                    <a:pt x="0" y="175985"/>
                  </a:cubicBezTo>
                  <a:lnTo>
                    <a:pt x="0" y="64833"/>
                  </a:lnTo>
                  <a:cubicBezTo>
                    <a:pt x="0" y="18671"/>
                    <a:pt x="46492" y="-1376"/>
                    <a:pt x="84482" y="-1376"/>
                  </a:cubicBezTo>
                  <a:cubicBezTo>
                    <a:pt x="123986" y="-1376"/>
                    <a:pt x="168953" y="19881"/>
                    <a:pt x="168953" y="64528"/>
                  </a:cubicBezTo>
                  <a:lnTo>
                    <a:pt x="168953" y="175985"/>
                  </a:lnTo>
                  <a:close/>
                </a:path>
              </a:pathLst>
            </a:custGeom>
            <a:solidFill>
              <a:srgbClr val="000000"/>
            </a:solidFill>
            <a:ln w="30496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43" name="任意多边形: 形状 42">
              <a:extLst>
                <a:ext uri="{FF2B5EF4-FFF2-40B4-BE49-F238E27FC236}">
                  <a16:creationId xmlns:a16="http://schemas.microsoft.com/office/drawing/2014/main" id="{065F08E7-0303-BD0C-1844-AA76098907DD}"/>
                </a:ext>
              </a:extLst>
            </p:cNvPr>
            <p:cNvSpPr/>
            <p:nvPr>
              <p:custDataLst>
                <p:tags r:id="rId7"/>
              </p:custDataLst>
            </p:nvPr>
          </p:nvSpPr>
          <p:spPr>
            <a:xfrm flipV="1">
              <a:off x="10991253" y="-17339541"/>
              <a:ext cx="216666" cy="214110"/>
            </a:xfrm>
            <a:custGeom>
              <a:avLst/>
              <a:gdLst>
                <a:gd name="connsiteX0" fmla="*/ 173815 w 216666"/>
                <a:gd name="connsiteY0" fmla="*/ 178109 h 214110"/>
                <a:gd name="connsiteX1" fmla="*/ 212711 w 216666"/>
                <a:gd name="connsiteY1" fmla="*/ 203319 h 214110"/>
                <a:gd name="connsiteX2" fmla="*/ 216666 w 216666"/>
                <a:gd name="connsiteY2" fmla="*/ 209093 h 214110"/>
                <a:gd name="connsiteX3" fmla="*/ 212711 w 216666"/>
                <a:gd name="connsiteY3" fmla="*/ 212733 h 214110"/>
                <a:gd name="connsiteX4" fmla="*/ 187791 w 216666"/>
                <a:gd name="connsiteY4" fmla="*/ 211829 h 214110"/>
                <a:gd name="connsiteX5" fmla="*/ 157714 w 216666"/>
                <a:gd name="connsiteY5" fmla="*/ 212733 h 214110"/>
                <a:gd name="connsiteX6" fmla="*/ 151938 w 216666"/>
                <a:gd name="connsiteY6" fmla="*/ 206968 h 214110"/>
                <a:gd name="connsiteX7" fmla="*/ 156799 w 216666"/>
                <a:gd name="connsiteY7" fmla="*/ 203319 h 214110"/>
                <a:gd name="connsiteX8" fmla="*/ 170775 w 216666"/>
                <a:gd name="connsiteY8" fmla="*/ 193296 h 214110"/>
                <a:gd name="connsiteX9" fmla="*/ 166218 w 216666"/>
                <a:gd name="connsiteY9" fmla="*/ 181758 h 214110"/>
                <a:gd name="connsiteX10" fmla="*/ 72928 w 216666"/>
                <a:gd name="connsiteY10" fmla="*/ 33543 h 214110"/>
                <a:gd name="connsiteX11" fmla="*/ 52270 w 216666"/>
                <a:gd name="connsiteY11" fmla="*/ 194211 h 214110"/>
                <a:gd name="connsiteX12" fmla="*/ 73233 w 216666"/>
                <a:gd name="connsiteY12" fmla="*/ 203319 h 214110"/>
                <a:gd name="connsiteX13" fmla="*/ 80831 w 216666"/>
                <a:gd name="connsiteY13" fmla="*/ 209398 h 214110"/>
                <a:gd name="connsiteX14" fmla="*/ 76579 w 216666"/>
                <a:gd name="connsiteY14" fmla="*/ 212733 h 214110"/>
                <a:gd name="connsiteX15" fmla="*/ 38895 w 216666"/>
                <a:gd name="connsiteY15" fmla="*/ 211829 h 214110"/>
                <a:gd name="connsiteX16" fmla="*/ 22184 w 216666"/>
                <a:gd name="connsiteY16" fmla="*/ 212123 h 214110"/>
                <a:gd name="connsiteX17" fmla="*/ 5778 w 216666"/>
                <a:gd name="connsiteY17" fmla="*/ 212733 h 214110"/>
                <a:gd name="connsiteX18" fmla="*/ 0 w 216666"/>
                <a:gd name="connsiteY18" fmla="*/ 206968 h 214110"/>
                <a:gd name="connsiteX19" fmla="*/ 7598 w 216666"/>
                <a:gd name="connsiteY19" fmla="*/ 203319 h 214110"/>
                <a:gd name="connsiteX20" fmla="*/ 25835 w 216666"/>
                <a:gd name="connsiteY20" fmla="*/ 192991 h 214110"/>
                <a:gd name="connsiteX21" fmla="*/ 49839 w 216666"/>
                <a:gd name="connsiteY21" fmla="*/ 5607 h 214110"/>
                <a:gd name="connsiteX22" fmla="*/ 55911 w 216666"/>
                <a:gd name="connsiteY22" fmla="*/ -1377 h 214110"/>
                <a:gd name="connsiteX23" fmla="*/ 64425 w 216666"/>
                <a:gd name="connsiteY23" fmla="*/ 4083 h 214110"/>
                <a:gd name="connsiteX24" fmla="*/ 173815 w 216666"/>
                <a:gd name="connsiteY24" fmla="*/ 178109 h 214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16666" h="214110">
                  <a:moveTo>
                    <a:pt x="173815" y="178109"/>
                  </a:moveTo>
                  <a:cubicBezTo>
                    <a:pt x="188706" y="201804"/>
                    <a:pt x="201471" y="202710"/>
                    <a:pt x="212711" y="203319"/>
                  </a:cubicBezTo>
                  <a:cubicBezTo>
                    <a:pt x="216362" y="203624"/>
                    <a:pt x="216666" y="208788"/>
                    <a:pt x="216666" y="209093"/>
                  </a:cubicBezTo>
                  <a:cubicBezTo>
                    <a:pt x="216666" y="211523"/>
                    <a:pt x="215142" y="212733"/>
                    <a:pt x="212711" y="212733"/>
                  </a:cubicBezTo>
                  <a:cubicBezTo>
                    <a:pt x="204808" y="212733"/>
                    <a:pt x="195999" y="211829"/>
                    <a:pt x="187791" y="211829"/>
                  </a:cubicBezTo>
                  <a:cubicBezTo>
                    <a:pt x="177763" y="211829"/>
                    <a:pt x="167438" y="212733"/>
                    <a:pt x="157714" y="212733"/>
                  </a:cubicBezTo>
                  <a:cubicBezTo>
                    <a:pt x="155884" y="212733"/>
                    <a:pt x="151938" y="212733"/>
                    <a:pt x="151938" y="206968"/>
                  </a:cubicBezTo>
                  <a:cubicBezTo>
                    <a:pt x="151938" y="203624"/>
                    <a:pt x="154673" y="203319"/>
                    <a:pt x="156799" y="203319"/>
                  </a:cubicBezTo>
                  <a:cubicBezTo>
                    <a:pt x="165008" y="202710"/>
                    <a:pt x="170775" y="199681"/>
                    <a:pt x="170775" y="193296"/>
                  </a:cubicBezTo>
                  <a:cubicBezTo>
                    <a:pt x="170775" y="188742"/>
                    <a:pt x="166218" y="182063"/>
                    <a:pt x="166218" y="181758"/>
                  </a:cubicBezTo>
                  <a:lnTo>
                    <a:pt x="72928" y="33543"/>
                  </a:lnTo>
                  <a:lnTo>
                    <a:pt x="52270" y="194211"/>
                  </a:lnTo>
                  <a:cubicBezTo>
                    <a:pt x="52270" y="199375"/>
                    <a:pt x="59257" y="203319"/>
                    <a:pt x="73233" y="203319"/>
                  </a:cubicBezTo>
                  <a:cubicBezTo>
                    <a:pt x="77485" y="203319"/>
                    <a:pt x="80831" y="203319"/>
                    <a:pt x="80831" y="209398"/>
                  </a:cubicBezTo>
                  <a:cubicBezTo>
                    <a:pt x="80831" y="212123"/>
                    <a:pt x="78400" y="212733"/>
                    <a:pt x="76579" y="212733"/>
                  </a:cubicBezTo>
                  <a:cubicBezTo>
                    <a:pt x="64425" y="212733"/>
                    <a:pt x="51354" y="211829"/>
                    <a:pt x="38895" y="211829"/>
                  </a:cubicBezTo>
                  <a:cubicBezTo>
                    <a:pt x="33423" y="211829"/>
                    <a:pt x="27656" y="212123"/>
                    <a:pt x="22184" y="212123"/>
                  </a:cubicBezTo>
                  <a:cubicBezTo>
                    <a:pt x="16712" y="212123"/>
                    <a:pt x="10944" y="212733"/>
                    <a:pt x="5778" y="212733"/>
                  </a:cubicBezTo>
                  <a:cubicBezTo>
                    <a:pt x="3651" y="212733"/>
                    <a:pt x="0" y="212733"/>
                    <a:pt x="0" y="206968"/>
                  </a:cubicBezTo>
                  <a:cubicBezTo>
                    <a:pt x="0" y="203319"/>
                    <a:pt x="2736" y="203319"/>
                    <a:pt x="7598" y="203319"/>
                  </a:cubicBezTo>
                  <a:cubicBezTo>
                    <a:pt x="24615" y="203319"/>
                    <a:pt x="24920" y="200585"/>
                    <a:pt x="25835" y="192991"/>
                  </a:cubicBezTo>
                  <a:lnTo>
                    <a:pt x="49839" y="5607"/>
                  </a:lnTo>
                  <a:cubicBezTo>
                    <a:pt x="50745" y="-471"/>
                    <a:pt x="51965" y="-1377"/>
                    <a:pt x="55911" y="-1377"/>
                  </a:cubicBezTo>
                  <a:cubicBezTo>
                    <a:pt x="60774" y="-1377"/>
                    <a:pt x="61993" y="138"/>
                    <a:pt x="64425" y="4083"/>
                  </a:cubicBezTo>
                  <a:lnTo>
                    <a:pt x="173815" y="178109"/>
                  </a:lnTo>
                  <a:close/>
                </a:path>
              </a:pathLst>
            </a:custGeom>
            <a:solidFill>
              <a:srgbClr val="000000"/>
            </a:solidFill>
            <a:ln w="30496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694212436"/>
      </p:ext>
    </p:extLst>
  </p:cSld>
  <p:clrMapOvr>
    <a:masterClrMapping/>
  </p:clrMapOvr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灯片编号占位符 1">
            <a:extLst>
              <a:ext uri="{FF2B5EF4-FFF2-40B4-BE49-F238E27FC236}">
                <a16:creationId xmlns:a16="http://schemas.microsoft.com/office/drawing/2014/main" id="{A7F5B91A-F9F6-43EA-8B18-78F0970A092B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1D8FA19-E13B-4121-8BBF-5D41F5A04330}" type="slidenum">
              <a:rPr lang="zh-CN" altLang="en-US" smtClean="0"/>
              <a:t>47</a:t>
            </a:fld>
            <a:endParaRPr lang="zh-CN" altLang="en-US"/>
          </a:p>
        </p:txBody>
      </p:sp>
      <p:sp>
        <p:nvSpPr>
          <p:cNvPr id="5" name="文本框 4">
            <a:extLst>
              <a:ext uri="{FF2B5EF4-FFF2-40B4-BE49-F238E27FC236}">
                <a16:creationId xmlns:a16="http://schemas.microsoft.com/office/drawing/2014/main" id="{EF01BA6D-7D41-4030-81E3-EC25F2D55E6C}"/>
              </a:ext>
            </a:extLst>
          </p:cNvPr>
          <p:cNvSpPr txBox="1"/>
          <p:nvPr/>
        </p:nvSpPr>
        <p:spPr>
          <a:xfrm>
            <a:off x="1066800" y="1539842"/>
            <a:ext cx="3747219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altLang="zh-CN" sz="2400" dirty="0">
                <a:solidFill>
                  <a:srgbClr val="C00000"/>
                </a:solidFill>
                <a:latin typeface="Palatino"/>
              </a:rPr>
              <a:t>Copying network</a:t>
            </a:r>
            <a:endParaRPr lang="zh-CN" altLang="en-US" sz="2400" dirty="0">
              <a:latin typeface="Palatino"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8" name="文本框 7">
                <a:extLst>
                  <a:ext uri="{FF2B5EF4-FFF2-40B4-BE49-F238E27FC236}">
                    <a16:creationId xmlns:a16="http://schemas.microsoft.com/office/drawing/2014/main" id="{2EACE41D-FBC9-4CAB-811A-CCB9679AF77A}"/>
                  </a:ext>
                </a:extLst>
              </p:cNvPr>
              <p:cNvSpPr txBox="1"/>
              <p:nvPr/>
            </p:nvSpPr>
            <p:spPr>
              <a:xfrm>
                <a:off x="1437861" y="2080772"/>
                <a:ext cx="8601489" cy="418505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342900" indent="-342900">
                  <a:buFont typeface="Arial" panose="020B0604020202020204" pitchFamily="34" charset="0"/>
                  <a:buChar char="•"/>
                </a:pPr>
                <a14:m>
                  <m:oMath xmlns:m="http://schemas.openxmlformats.org/officeDocument/2006/math">
                    <m:sSub>
                      <m:sSubPr>
                        <m:ctrlPr>
                          <a:rPr lang="en-US" altLang="zh-CN" sz="2400" i="1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zh-CN" sz="2400" i="1">
                            <a:latin typeface="Cambria Math" panose="02040503050406030204" pitchFamily="18" charset="0"/>
                          </a:rPr>
                          <m:t>𝑃</m:t>
                        </m:r>
                      </m:e>
                      <m:sub>
                        <m:r>
                          <a:rPr lang="en-US" altLang="zh-CN" sz="2400" i="1">
                            <a:latin typeface="Cambria Math" panose="02040503050406030204" pitchFamily="18" charset="0"/>
                          </a:rPr>
                          <m:t>𝑔</m:t>
                        </m:r>
                      </m:sub>
                    </m:sSub>
                  </m:oMath>
                </a14:m>
                <a:r>
                  <a:rPr lang="en-US" altLang="zh-CN" sz="2400" dirty="0">
                    <a:latin typeface="Palatino"/>
                  </a:rPr>
                  <a:t> and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US" altLang="zh-CN" sz="2400" i="1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zh-CN" sz="2400" i="1">
                            <a:latin typeface="Cambria Math" panose="02040503050406030204" pitchFamily="18" charset="0"/>
                          </a:rPr>
                          <m:t>𝑃</m:t>
                        </m:r>
                      </m:e>
                      <m:sub>
                        <m:r>
                          <a:rPr lang="en-US" altLang="zh-CN" sz="2400" i="1">
                            <a:latin typeface="Cambria Math" panose="02040503050406030204" pitchFamily="18" charset="0"/>
                          </a:rPr>
                          <m:t>𝑐</m:t>
                        </m:r>
                      </m:sub>
                    </m:sSub>
                  </m:oMath>
                </a14:m>
                <a:r>
                  <a:rPr lang="en-US" altLang="zh-CN" sz="2400" dirty="0">
                    <a:latin typeface="Palatino"/>
                  </a:rPr>
                  <a:t> represents normalized versions of </a:t>
                </a:r>
                <a14:m>
                  <m:oMath xmlns:m="http://schemas.openxmlformats.org/officeDocument/2006/math">
                    <m:r>
                      <a:rPr lang="en-US" altLang="zh-CN" sz="2400" i="1">
                        <a:latin typeface="Cambria Math" panose="02040503050406030204" pitchFamily="18" charset="0"/>
                      </a:rPr>
                      <m:t>𝑠𝑐𝑜𝑟</m:t>
                    </m:r>
                    <m:sSub>
                      <m:sSubPr>
                        <m:ctrlPr>
                          <a:rPr lang="en-US" altLang="zh-CN" sz="2400" i="1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zh-CN" sz="2400" i="1">
                            <a:latin typeface="Cambria Math" panose="02040503050406030204" pitchFamily="18" charset="0"/>
                          </a:rPr>
                          <m:t>𝑒</m:t>
                        </m:r>
                      </m:e>
                      <m:sub>
                        <m:r>
                          <a:rPr lang="en-US" altLang="zh-CN" sz="2400" i="1">
                            <a:latin typeface="Cambria Math" panose="02040503050406030204" pitchFamily="18" charset="0"/>
                          </a:rPr>
                          <m:t>𝑔</m:t>
                        </m:r>
                      </m:sub>
                    </m:sSub>
                  </m:oMath>
                </a14:m>
                <a:r>
                  <a:rPr lang="en-US" altLang="zh-CN" sz="2400" dirty="0">
                    <a:latin typeface="Palatino"/>
                  </a:rPr>
                  <a:t> and </a:t>
                </a:r>
                <a14:m>
                  <m:oMath xmlns:m="http://schemas.openxmlformats.org/officeDocument/2006/math">
                    <m:r>
                      <a:rPr lang="en-US" altLang="zh-CN" sz="2400" i="1">
                        <a:latin typeface="Cambria Math" panose="02040503050406030204" pitchFamily="18" charset="0"/>
                      </a:rPr>
                      <m:t>𝑠𝑐𝑜𝑟</m:t>
                    </m:r>
                    <m:sSub>
                      <m:sSubPr>
                        <m:ctrlPr>
                          <a:rPr lang="en-US" altLang="zh-CN" sz="2400" i="1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zh-CN" sz="2400" i="1">
                            <a:latin typeface="Cambria Math" panose="02040503050406030204" pitchFamily="18" charset="0"/>
                          </a:rPr>
                          <m:t>𝑒</m:t>
                        </m:r>
                      </m:e>
                      <m:sub>
                        <m:r>
                          <a:rPr lang="en-US" altLang="zh-CN" sz="2400" i="1">
                            <a:latin typeface="Cambria Math" panose="02040503050406030204" pitchFamily="18" charset="0"/>
                          </a:rPr>
                          <m:t>𝑐</m:t>
                        </m:r>
                      </m:sub>
                    </m:sSub>
                  </m:oMath>
                </a14:m>
                <a:r>
                  <a:rPr lang="en-US" altLang="zh-CN" sz="2400" dirty="0">
                    <a:latin typeface="Palatino"/>
                  </a:rPr>
                  <a:t>, </a:t>
                </a:r>
              </a:p>
              <a:p>
                <a:pPr marL="342900" indent="-342900">
                  <a:buFont typeface="Arial" panose="020B0604020202020204" pitchFamily="34" charset="0"/>
                  <a:buChar char="•"/>
                </a:pPr>
                <a:endParaRPr lang="en-US" altLang="zh-CN" sz="2400" dirty="0">
                  <a:latin typeface="Palatino"/>
                </a:endParaRPr>
              </a:p>
              <a:p>
                <a:pPr marL="342900" indent="-342900">
                  <a:buFont typeface="Arial" panose="020B0604020202020204" pitchFamily="34" charset="0"/>
                  <a:buChar char="•"/>
                </a:pPr>
                <a:endParaRPr lang="en-US" altLang="zh-CN" sz="2400" dirty="0">
                  <a:latin typeface="Palatino"/>
                </a:endParaRPr>
              </a:p>
              <a:p>
                <a:pPr marL="342900" indent="-342900">
                  <a:buFont typeface="Arial" panose="020B0604020202020204" pitchFamily="34" charset="0"/>
                  <a:buChar char="•"/>
                </a:pPr>
                <a:endParaRPr lang="en-US" altLang="zh-CN" sz="2400" dirty="0">
                  <a:latin typeface="Palatino"/>
                </a:endParaRPr>
              </a:p>
              <a:p>
                <a:pPr marL="342900" indent="-342900">
                  <a:buFont typeface="Arial" panose="020B0604020202020204" pitchFamily="34" charset="0"/>
                  <a:buChar char="•"/>
                </a:pPr>
                <a:endParaRPr lang="en-US" altLang="zh-CN" sz="2400" dirty="0">
                  <a:latin typeface="Palatino"/>
                </a:endParaRPr>
              </a:p>
              <a:p>
                <a:pPr marL="342900" indent="-342900">
                  <a:buFont typeface="Arial" panose="020B0604020202020204" pitchFamily="34" charset="0"/>
                  <a:buChar char="•"/>
                </a:pPr>
                <a:endParaRPr lang="en-US" altLang="zh-CN" sz="2400" dirty="0">
                  <a:latin typeface="Palatino"/>
                </a:endParaRPr>
              </a:p>
              <a:p>
                <a:endParaRPr lang="en-US" altLang="zh-CN" sz="2400" dirty="0">
                  <a:latin typeface="Palatino"/>
                </a:endParaRPr>
              </a:p>
              <a:p>
                <a:r>
                  <a:rPr lang="en-US" altLang="zh-CN" sz="2400" dirty="0">
                    <a:latin typeface="Palatino"/>
                  </a:rPr>
                  <a:t>       where</a:t>
                </a:r>
              </a:p>
              <a:p>
                <a:pPr marL="342900" indent="-342900">
                  <a:buFont typeface="Arial" panose="020B0604020202020204" pitchFamily="34" charset="0"/>
                  <a:buChar char="•"/>
                </a:pPr>
                <a:endParaRPr lang="en-US" altLang="zh-CN" sz="2400" dirty="0">
                  <a:latin typeface="Palatino"/>
                </a:endParaRPr>
              </a:p>
              <a:p>
                <a:pPr marL="342900" indent="-342900">
                  <a:buFont typeface="Arial" panose="020B0604020202020204" pitchFamily="34" charset="0"/>
                  <a:buChar char="•"/>
                </a:pPr>
                <a:endParaRPr lang="en-US" altLang="zh-CN" sz="2400" dirty="0">
                  <a:latin typeface="Palatino"/>
                </a:endParaRPr>
              </a:p>
            </p:txBody>
          </p:sp>
        </mc:Choice>
        <mc:Fallback xmlns="">
          <p:sp>
            <p:nvSpPr>
              <p:cNvPr id="8" name="文本框 7">
                <a:extLst>
                  <a:ext uri="{FF2B5EF4-FFF2-40B4-BE49-F238E27FC236}">
                    <a16:creationId xmlns:a16="http://schemas.microsoft.com/office/drawing/2014/main" id="{2EACE41D-FBC9-4CAB-811A-CCB9679AF77A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437861" y="2080772"/>
                <a:ext cx="8601489" cy="4185056"/>
              </a:xfrm>
              <a:prstGeom prst="rect">
                <a:avLst/>
              </a:prstGeom>
              <a:blipFill>
                <a:blip r:embed="rId3"/>
                <a:stretch>
                  <a:fillRect l="-992" t="-1019"/>
                </a:stretch>
              </a:blipFill>
            </p:spPr>
            <p:txBody>
              <a:bodyPr/>
              <a:lstStyle/>
              <a:p>
                <a:r>
                  <a:rPr lang="zh-CN" altLang="en-US">
                    <a:noFill/>
                  </a:rPr>
                  <a:t> </a:t>
                </a:r>
              </a:p>
            </p:txBody>
          </p:sp>
        </mc:Fallback>
      </mc:AlternateContent>
      <p:pic>
        <p:nvPicPr>
          <p:cNvPr id="7" name="图片 6" descr="图示&#10;&#10;描述已自动生成">
            <a:extLst>
              <a:ext uri="{FF2B5EF4-FFF2-40B4-BE49-F238E27FC236}">
                <a16:creationId xmlns:a16="http://schemas.microsoft.com/office/drawing/2014/main" id="{46F4E291-4EE4-4D77-A502-DB5E78D09CE0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886462" y="3429000"/>
            <a:ext cx="6419077" cy="1586738"/>
          </a:xfrm>
          <a:prstGeom prst="rect">
            <a:avLst/>
          </a:prstGeom>
        </p:spPr>
      </p:pic>
      <p:pic>
        <p:nvPicPr>
          <p:cNvPr id="11" name="图片 10">
            <a:extLst>
              <a:ext uri="{FF2B5EF4-FFF2-40B4-BE49-F238E27FC236}">
                <a16:creationId xmlns:a16="http://schemas.microsoft.com/office/drawing/2014/main" id="{8C11CE14-EF69-470E-A2CF-B013A86ECA78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31386" y="5635933"/>
            <a:ext cx="6064170" cy="383622"/>
          </a:xfrm>
          <a:prstGeom prst="rect">
            <a:avLst/>
          </a:prstGeom>
        </p:spPr>
      </p:pic>
      <p:sp>
        <p:nvSpPr>
          <p:cNvPr id="10" name="文本框 46">
            <a:extLst>
              <a:ext uri="{FF2B5EF4-FFF2-40B4-BE49-F238E27FC236}">
                <a16:creationId xmlns:a16="http://schemas.microsoft.com/office/drawing/2014/main" id="{997D372F-A45F-3B4E-9398-5A87CD3BE848}"/>
              </a:ext>
            </a:extLst>
          </p:cNvPr>
          <p:cNvSpPr txBox="1"/>
          <p:nvPr/>
        </p:nvSpPr>
        <p:spPr>
          <a:xfrm>
            <a:off x="357146" y="171756"/>
            <a:ext cx="8047383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3600" b="1" dirty="0">
                <a:latin typeface="Palatino"/>
              </a:rPr>
              <a:t>Copying from the Source</a:t>
            </a:r>
          </a:p>
        </p:txBody>
      </p:sp>
      <p:sp>
        <p:nvSpPr>
          <p:cNvPr id="6" name="图形 3" descr="\documentclass{article}&#10;\usepackage{amsmath}&#10;\pagestyle{empty}&#10;\begin{document}&#10;&#10;\begin{gather*}&#10;\mathbf{globally}&#10;\end{gather*}&#10;&#10;\end{document}" title="IguanaTex Shape Display">
            <a:extLst>
              <a:ext uri="{FF2B5EF4-FFF2-40B4-BE49-F238E27FC236}">
                <a16:creationId xmlns:a16="http://schemas.microsoft.com/office/drawing/2014/main" id="{4BCE5E50-AED5-031A-2D48-8CD6329FD739}"/>
              </a:ext>
            </a:extLst>
          </p:cNvPr>
          <p:cNvSpPr>
            <a:spLocks noChangeAspect="1"/>
          </p:cNvSpPr>
          <p:nvPr>
            <p:custDataLst>
              <p:tags r:id="rId1"/>
            </p:custDataLst>
          </p:nvPr>
        </p:nvSpPr>
        <p:spPr>
          <a:xfrm flipV="1">
            <a:off x="2945741" y="2579733"/>
            <a:ext cx="1171289" cy="271818"/>
          </a:xfrm>
          <a:custGeom>
            <a:avLst/>
            <a:gdLst>
              <a:gd name="connsiteX0" fmla="*/ 67761 w 1171289"/>
              <a:gd name="connsiteY0" fmla="*/ 117369 h 271818"/>
              <a:gd name="connsiteX1" fmla="*/ 41021 w 1171289"/>
              <a:gd name="connsiteY1" fmla="*/ 151394 h 271818"/>
              <a:gd name="connsiteX2" fmla="*/ 67761 w 1171289"/>
              <a:gd name="connsiteY2" fmla="*/ 185407 h 271818"/>
              <a:gd name="connsiteX3" fmla="*/ 94501 w 1171289"/>
              <a:gd name="connsiteY3" fmla="*/ 151394 h 271818"/>
              <a:gd name="connsiteX4" fmla="*/ 67761 w 1171289"/>
              <a:gd name="connsiteY4" fmla="*/ 117369 h 271818"/>
              <a:gd name="connsiteX5" fmla="*/ 30686 w 1171289"/>
              <a:gd name="connsiteY5" fmla="*/ 114339 h 271818"/>
              <a:gd name="connsiteX6" fmla="*/ 67761 w 1171289"/>
              <a:gd name="connsiteY6" fmla="*/ 106442 h 271818"/>
              <a:gd name="connsiteX7" fmla="*/ 128238 w 1171289"/>
              <a:gd name="connsiteY7" fmla="*/ 151394 h 271818"/>
              <a:gd name="connsiteX8" fmla="*/ 116083 w 1171289"/>
              <a:gd name="connsiteY8" fmla="*/ 180549 h 271818"/>
              <a:gd name="connsiteX9" fmla="*/ 134921 w 1171289"/>
              <a:gd name="connsiteY9" fmla="*/ 186314 h 271818"/>
              <a:gd name="connsiteX10" fmla="*/ 133700 w 1171289"/>
              <a:gd name="connsiteY10" fmla="*/ 180243 h 271818"/>
              <a:gd name="connsiteX11" fmla="*/ 146770 w 1171289"/>
              <a:gd name="connsiteY11" fmla="*/ 167182 h 271818"/>
              <a:gd name="connsiteX12" fmla="*/ 159840 w 1171289"/>
              <a:gd name="connsiteY12" fmla="*/ 180243 h 271818"/>
              <a:gd name="connsiteX13" fmla="*/ 140697 w 1171289"/>
              <a:gd name="connsiteY13" fmla="*/ 197861 h 271818"/>
              <a:gd name="connsiteX14" fmla="*/ 108485 w 1171289"/>
              <a:gd name="connsiteY14" fmla="*/ 186314 h 271818"/>
              <a:gd name="connsiteX15" fmla="*/ 67761 w 1171289"/>
              <a:gd name="connsiteY15" fmla="*/ 196336 h 271818"/>
              <a:gd name="connsiteX16" fmla="*/ 7293 w 1171289"/>
              <a:gd name="connsiteY16" fmla="*/ 151394 h 271818"/>
              <a:gd name="connsiteX17" fmla="*/ 23098 w 1171289"/>
              <a:gd name="connsiteY17" fmla="*/ 119503 h 271818"/>
              <a:gd name="connsiteX18" fmla="*/ 12764 w 1171289"/>
              <a:gd name="connsiteY18" fmla="*/ 92474 h 271818"/>
              <a:gd name="connsiteX19" fmla="*/ 26130 w 1171289"/>
              <a:gd name="connsiteY19" fmla="*/ 63317 h 271818"/>
              <a:gd name="connsiteX20" fmla="*/ 0 w 1171289"/>
              <a:gd name="connsiteY20" fmla="*/ 36889 h 271818"/>
              <a:gd name="connsiteX21" fmla="*/ 77485 w 1171289"/>
              <a:gd name="connsiteY21" fmla="*/ -1375 h 271818"/>
              <a:gd name="connsiteX22" fmla="*/ 154978 w 1171289"/>
              <a:gd name="connsiteY22" fmla="*/ 37802 h 271818"/>
              <a:gd name="connsiteX23" fmla="*/ 132185 w 1171289"/>
              <a:gd name="connsiteY23" fmla="*/ 76371 h 271818"/>
              <a:gd name="connsiteX24" fmla="*/ 67761 w 1171289"/>
              <a:gd name="connsiteY24" fmla="*/ 84879 h 271818"/>
              <a:gd name="connsiteX25" fmla="*/ 44367 w 1171289"/>
              <a:gd name="connsiteY25" fmla="*/ 85185 h 271818"/>
              <a:gd name="connsiteX26" fmla="*/ 27655 w 1171289"/>
              <a:gd name="connsiteY26" fmla="*/ 104317 h 271818"/>
              <a:gd name="connsiteX27" fmla="*/ 30686 w 1171289"/>
              <a:gd name="connsiteY27" fmla="*/ 114339 h 271818"/>
              <a:gd name="connsiteX28" fmla="*/ 49533 w 1171289"/>
              <a:gd name="connsiteY28" fmla="*/ 55725 h 271818"/>
              <a:gd name="connsiteX29" fmla="*/ 85082 w 1171289"/>
              <a:gd name="connsiteY29" fmla="*/ 55725 h 271818"/>
              <a:gd name="connsiteX30" fmla="*/ 128838 w 1171289"/>
              <a:gd name="connsiteY30" fmla="*/ 36889 h 271818"/>
              <a:gd name="connsiteX31" fmla="*/ 77485 w 1171289"/>
              <a:gd name="connsiteY31" fmla="*/ 9552 h 271818"/>
              <a:gd name="connsiteX32" fmla="*/ 26130 w 1171289"/>
              <a:gd name="connsiteY32" fmla="*/ 37497 h 271818"/>
              <a:gd name="connsiteX33" fmla="*/ 49533 w 1171289"/>
              <a:gd name="connsiteY33" fmla="*/ 55725 h 271818"/>
              <a:gd name="connsiteX34" fmla="*/ 233091 w 1171289"/>
              <a:gd name="connsiteY34" fmla="*/ 270443 h 271818"/>
              <a:gd name="connsiteX35" fmla="*/ 179306 w 1171289"/>
              <a:gd name="connsiteY35" fmla="*/ 268015 h 271818"/>
              <a:gd name="connsiteX36" fmla="*/ 179306 w 1171289"/>
              <a:gd name="connsiteY36" fmla="*/ 253742 h 271818"/>
              <a:gd name="connsiteX37" fmla="*/ 200279 w 1171289"/>
              <a:gd name="connsiteY37" fmla="*/ 241899 h 271818"/>
              <a:gd name="connsiteX38" fmla="*/ 200279 w 1171289"/>
              <a:gd name="connsiteY38" fmla="*/ 73941 h 271818"/>
              <a:gd name="connsiteX39" fmla="*/ 179306 w 1171289"/>
              <a:gd name="connsiteY39" fmla="*/ 73941 h 271818"/>
              <a:gd name="connsiteX40" fmla="*/ 179306 w 1171289"/>
              <a:gd name="connsiteY40" fmla="*/ 59670 h 271818"/>
              <a:gd name="connsiteX41" fmla="*/ 216685 w 1171289"/>
              <a:gd name="connsiteY41" fmla="*/ 60583 h 271818"/>
              <a:gd name="connsiteX42" fmla="*/ 254064 w 1171289"/>
              <a:gd name="connsiteY42" fmla="*/ 59670 h 271818"/>
              <a:gd name="connsiteX43" fmla="*/ 254064 w 1171289"/>
              <a:gd name="connsiteY43" fmla="*/ 73941 h 271818"/>
              <a:gd name="connsiteX44" fmla="*/ 233091 w 1171289"/>
              <a:gd name="connsiteY44" fmla="*/ 73941 h 271818"/>
              <a:gd name="connsiteX45" fmla="*/ 233091 w 1171289"/>
              <a:gd name="connsiteY45" fmla="*/ 270443 h 271818"/>
              <a:gd name="connsiteX46" fmla="*/ 426797 w 1171289"/>
              <a:gd name="connsiteY46" fmla="*/ 125877 h 271818"/>
              <a:gd name="connsiteX47" fmla="*/ 349304 w 1171289"/>
              <a:gd name="connsiteY47" fmla="*/ 197250 h 271818"/>
              <a:gd name="connsiteX48" fmla="*/ 271819 w 1171289"/>
              <a:gd name="connsiteY48" fmla="*/ 125877 h 271818"/>
              <a:gd name="connsiteX49" fmla="*/ 349304 w 1171289"/>
              <a:gd name="connsiteY49" fmla="*/ 57850 h 271818"/>
              <a:gd name="connsiteX50" fmla="*/ 426797 w 1171289"/>
              <a:gd name="connsiteY50" fmla="*/ 125877 h 271818"/>
              <a:gd name="connsiteX51" fmla="*/ 349304 w 1171289"/>
              <a:gd name="connsiteY51" fmla="*/ 69998 h 271818"/>
              <a:gd name="connsiteX52" fmla="*/ 310715 w 1171289"/>
              <a:gd name="connsiteY52" fmla="*/ 129221 h 271818"/>
              <a:gd name="connsiteX53" fmla="*/ 315881 w 1171289"/>
              <a:gd name="connsiteY53" fmla="*/ 168696 h 271818"/>
              <a:gd name="connsiteX54" fmla="*/ 349304 w 1171289"/>
              <a:gd name="connsiteY54" fmla="*/ 186314 h 271818"/>
              <a:gd name="connsiteX55" fmla="*/ 381515 w 1171289"/>
              <a:gd name="connsiteY55" fmla="*/ 170831 h 271818"/>
              <a:gd name="connsiteX56" fmla="*/ 387902 w 1171289"/>
              <a:gd name="connsiteY56" fmla="*/ 129221 h 271818"/>
              <a:gd name="connsiteX57" fmla="*/ 349304 w 1171289"/>
              <a:gd name="connsiteY57" fmla="*/ 69998 h 271818"/>
              <a:gd name="connsiteX58" fmla="*/ 501868 w 1171289"/>
              <a:gd name="connsiteY58" fmla="*/ 181453 h 271818"/>
              <a:gd name="connsiteX59" fmla="*/ 501868 w 1171289"/>
              <a:gd name="connsiteY59" fmla="*/ 270443 h 271818"/>
              <a:gd name="connsiteX60" fmla="*/ 448084 w 1171289"/>
              <a:gd name="connsiteY60" fmla="*/ 268015 h 271818"/>
              <a:gd name="connsiteX61" fmla="*/ 448084 w 1171289"/>
              <a:gd name="connsiteY61" fmla="*/ 253742 h 271818"/>
              <a:gd name="connsiteX62" fmla="*/ 469056 w 1171289"/>
              <a:gd name="connsiteY62" fmla="*/ 241899 h 271818"/>
              <a:gd name="connsiteX63" fmla="*/ 469056 w 1171289"/>
              <a:gd name="connsiteY63" fmla="*/ 59670 h 271818"/>
              <a:gd name="connsiteX64" fmla="*/ 483336 w 1171289"/>
              <a:gd name="connsiteY64" fmla="*/ 59670 h 271818"/>
              <a:gd name="connsiteX65" fmla="*/ 498229 w 1171289"/>
              <a:gd name="connsiteY65" fmla="*/ 76677 h 271818"/>
              <a:gd name="connsiteX66" fmla="*/ 542594 w 1171289"/>
              <a:gd name="connsiteY66" fmla="*/ 57850 h 271818"/>
              <a:gd name="connsiteX67" fmla="*/ 619174 w 1171289"/>
              <a:gd name="connsiteY67" fmla="*/ 127392 h 271818"/>
              <a:gd name="connsiteX68" fmla="*/ 546541 w 1171289"/>
              <a:gd name="connsiteY68" fmla="*/ 196336 h 271818"/>
              <a:gd name="connsiteX69" fmla="*/ 501868 w 1171289"/>
              <a:gd name="connsiteY69" fmla="*/ 181453 h 271818"/>
              <a:gd name="connsiteX70" fmla="*/ 503698 w 1171289"/>
              <a:gd name="connsiteY70" fmla="*/ 89738 h 271818"/>
              <a:gd name="connsiteX71" fmla="*/ 503698 w 1171289"/>
              <a:gd name="connsiteY71" fmla="*/ 165970 h 271818"/>
              <a:gd name="connsiteX72" fmla="*/ 543203 w 1171289"/>
              <a:gd name="connsiteY72" fmla="*/ 185407 h 271818"/>
              <a:gd name="connsiteX73" fmla="*/ 580268 w 1171289"/>
              <a:gd name="connsiteY73" fmla="*/ 127392 h 271818"/>
              <a:gd name="connsiteX74" fmla="*/ 572376 w 1171289"/>
              <a:gd name="connsiteY74" fmla="*/ 84574 h 271818"/>
              <a:gd name="connsiteX75" fmla="*/ 539860 w 1171289"/>
              <a:gd name="connsiteY75" fmla="*/ 68777 h 271818"/>
              <a:gd name="connsiteX76" fmla="*/ 503698 w 1171289"/>
              <a:gd name="connsiteY76" fmla="*/ 89738 h 271818"/>
              <a:gd name="connsiteX77" fmla="*/ 744668 w 1171289"/>
              <a:gd name="connsiteY77" fmla="*/ 83050 h 271818"/>
              <a:gd name="connsiteX78" fmla="*/ 776270 w 1171289"/>
              <a:gd name="connsiteY78" fmla="*/ 59670 h 271818"/>
              <a:gd name="connsiteX79" fmla="*/ 790854 w 1171289"/>
              <a:gd name="connsiteY79" fmla="*/ 59670 h 271818"/>
              <a:gd name="connsiteX80" fmla="*/ 800580 w 1171289"/>
              <a:gd name="connsiteY80" fmla="*/ 66957 h 271818"/>
              <a:gd name="connsiteX81" fmla="*/ 792675 w 1171289"/>
              <a:gd name="connsiteY81" fmla="*/ 73941 h 271818"/>
              <a:gd name="connsiteX82" fmla="*/ 774143 w 1171289"/>
              <a:gd name="connsiteY82" fmla="*/ 85185 h 271818"/>
              <a:gd name="connsiteX83" fmla="*/ 774143 w 1171289"/>
              <a:gd name="connsiteY83" fmla="*/ 150478 h 271818"/>
              <a:gd name="connsiteX84" fmla="*/ 707290 w 1171289"/>
              <a:gd name="connsiteY84" fmla="*/ 197250 h 271818"/>
              <a:gd name="connsiteX85" fmla="*/ 652893 w 1171289"/>
              <a:gd name="connsiteY85" fmla="*/ 169305 h 271818"/>
              <a:gd name="connsiteX86" fmla="*/ 671730 w 1171289"/>
              <a:gd name="connsiteY86" fmla="*/ 150173 h 271818"/>
              <a:gd name="connsiteX87" fmla="*/ 690884 w 1171289"/>
              <a:gd name="connsiteY87" fmla="*/ 169305 h 271818"/>
              <a:gd name="connsiteX88" fmla="*/ 684191 w 1171289"/>
              <a:gd name="connsiteY88" fmla="*/ 184188 h 271818"/>
              <a:gd name="connsiteX89" fmla="*/ 706070 w 1171289"/>
              <a:gd name="connsiteY89" fmla="*/ 186314 h 271818"/>
              <a:gd name="connsiteX90" fmla="*/ 739501 w 1171289"/>
              <a:gd name="connsiteY90" fmla="*/ 150478 h 271818"/>
              <a:gd name="connsiteX91" fmla="*/ 739501 w 1171289"/>
              <a:gd name="connsiteY91" fmla="*/ 140150 h 271818"/>
              <a:gd name="connsiteX92" fmla="*/ 640739 w 1171289"/>
              <a:gd name="connsiteY92" fmla="*/ 92474 h 271818"/>
              <a:gd name="connsiteX93" fmla="*/ 699387 w 1171289"/>
              <a:gd name="connsiteY93" fmla="*/ 57850 h 271818"/>
              <a:gd name="connsiteX94" fmla="*/ 744668 w 1171289"/>
              <a:gd name="connsiteY94" fmla="*/ 83050 h 271818"/>
              <a:gd name="connsiteX95" fmla="*/ 739501 w 1171289"/>
              <a:gd name="connsiteY95" fmla="*/ 130738 h 271818"/>
              <a:gd name="connsiteX96" fmla="*/ 739501 w 1171289"/>
              <a:gd name="connsiteY96" fmla="*/ 101886 h 271818"/>
              <a:gd name="connsiteX97" fmla="*/ 703944 w 1171289"/>
              <a:gd name="connsiteY97" fmla="*/ 68777 h 271818"/>
              <a:gd name="connsiteX98" fmla="*/ 676297 w 1171289"/>
              <a:gd name="connsiteY98" fmla="*/ 92768 h 271818"/>
              <a:gd name="connsiteX99" fmla="*/ 739501 w 1171289"/>
              <a:gd name="connsiteY99" fmla="*/ 130738 h 271818"/>
              <a:gd name="connsiteX100" fmla="*/ 868970 w 1171289"/>
              <a:gd name="connsiteY100" fmla="*/ 270443 h 271818"/>
              <a:gd name="connsiteX101" fmla="*/ 815183 w 1171289"/>
              <a:gd name="connsiteY101" fmla="*/ 268015 h 271818"/>
              <a:gd name="connsiteX102" fmla="*/ 815183 w 1171289"/>
              <a:gd name="connsiteY102" fmla="*/ 253742 h 271818"/>
              <a:gd name="connsiteX103" fmla="*/ 836155 w 1171289"/>
              <a:gd name="connsiteY103" fmla="*/ 241899 h 271818"/>
              <a:gd name="connsiteX104" fmla="*/ 836155 w 1171289"/>
              <a:gd name="connsiteY104" fmla="*/ 73941 h 271818"/>
              <a:gd name="connsiteX105" fmla="*/ 815183 w 1171289"/>
              <a:gd name="connsiteY105" fmla="*/ 73941 h 271818"/>
              <a:gd name="connsiteX106" fmla="*/ 815183 w 1171289"/>
              <a:gd name="connsiteY106" fmla="*/ 59670 h 271818"/>
              <a:gd name="connsiteX107" fmla="*/ 852564 w 1171289"/>
              <a:gd name="connsiteY107" fmla="*/ 60583 h 271818"/>
              <a:gd name="connsiteX108" fmla="*/ 889942 w 1171289"/>
              <a:gd name="connsiteY108" fmla="*/ 59670 h 271818"/>
              <a:gd name="connsiteX109" fmla="*/ 889942 w 1171289"/>
              <a:gd name="connsiteY109" fmla="*/ 73941 h 271818"/>
              <a:gd name="connsiteX110" fmla="*/ 868970 w 1171289"/>
              <a:gd name="connsiteY110" fmla="*/ 73941 h 271818"/>
              <a:gd name="connsiteX111" fmla="*/ 868970 w 1171289"/>
              <a:gd name="connsiteY111" fmla="*/ 270443 h 271818"/>
              <a:gd name="connsiteX112" fmla="*/ 966039 w 1171289"/>
              <a:gd name="connsiteY112" fmla="*/ 270443 h 271818"/>
              <a:gd name="connsiteX113" fmla="*/ 912255 w 1171289"/>
              <a:gd name="connsiteY113" fmla="*/ 268015 h 271818"/>
              <a:gd name="connsiteX114" fmla="*/ 912255 w 1171289"/>
              <a:gd name="connsiteY114" fmla="*/ 253742 h 271818"/>
              <a:gd name="connsiteX115" fmla="*/ 933227 w 1171289"/>
              <a:gd name="connsiteY115" fmla="*/ 241899 h 271818"/>
              <a:gd name="connsiteX116" fmla="*/ 933227 w 1171289"/>
              <a:gd name="connsiteY116" fmla="*/ 73941 h 271818"/>
              <a:gd name="connsiteX117" fmla="*/ 912255 w 1171289"/>
              <a:gd name="connsiteY117" fmla="*/ 73941 h 271818"/>
              <a:gd name="connsiteX118" fmla="*/ 912255 w 1171289"/>
              <a:gd name="connsiteY118" fmla="*/ 59670 h 271818"/>
              <a:gd name="connsiteX119" fmla="*/ 949633 w 1171289"/>
              <a:gd name="connsiteY119" fmla="*/ 60583 h 271818"/>
              <a:gd name="connsiteX120" fmla="*/ 987011 w 1171289"/>
              <a:gd name="connsiteY120" fmla="*/ 59670 h 271818"/>
              <a:gd name="connsiteX121" fmla="*/ 987011 w 1171289"/>
              <a:gd name="connsiteY121" fmla="*/ 73941 h 271818"/>
              <a:gd name="connsiteX122" fmla="*/ 966039 w 1171289"/>
              <a:gd name="connsiteY122" fmla="*/ 73941 h 271818"/>
              <a:gd name="connsiteX123" fmla="*/ 966039 w 1171289"/>
              <a:gd name="connsiteY123" fmla="*/ 270443 h 271818"/>
              <a:gd name="connsiteX124" fmla="*/ 1148801 w 1171289"/>
              <a:gd name="connsiteY124" fmla="*/ 173860 h 271818"/>
              <a:gd name="connsiteX125" fmla="*/ 1171290 w 1171289"/>
              <a:gd name="connsiteY125" fmla="*/ 180243 h 271818"/>
              <a:gd name="connsiteX126" fmla="*/ 1171290 w 1171289"/>
              <a:gd name="connsiteY126" fmla="*/ 194516 h 271818"/>
              <a:gd name="connsiteX127" fmla="*/ 1147285 w 1171289"/>
              <a:gd name="connsiteY127" fmla="*/ 193601 h 271818"/>
              <a:gd name="connsiteX128" fmla="*/ 1119628 w 1171289"/>
              <a:gd name="connsiteY128" fmla="*/ 194516 h 271818"/>
              <a:gd name="connsiteX129" fmla="*/ 1119628 w 1171289"/>
              <a:gd name="connsiteY129" fmla="*/ 180243 h 271818"/>
              <a:gd name="connsiteX130" fmla="*/ 1133911 w 1171289"/>
              <a:gd name="connsiteY130" fmla="*/ 176594 h 271818"/>
              <a:gd name="connsiteX131" fmla="*/ 1132395 w 1171289"/>
              <a:gd name="connsiteY131" fmla="*/ 172954 h 271818"/>
              <a:gd name="connsiteX132" fmla="*/ 1097448 w 1171289"/>
              <a:gd name="connsiteY132" fmla="*/ 98237 h 271818"/>
              <a:gd name="connsiteX133" fmla="*/ 1058858 w 1171289"/>
              <a:gd name="connsiteY133" fmla="*/ 180243 h 271818"/>
              <a:gd name="connsiteX134" fmla="*/ 1075264 w 1171289"/>
              <a:gd name="connsiteY134" fmla="*/ 180243 h 271818"/>
              <a:gd name="connsiteX135" fmla="*/ 1075264 w 1171289"/>
              <a:gd name="connsiteY135" fmla="*/ 194516 h 271818"/>
              <a:gd name="connsiteX136" fmla="*/ 1037589 w 1171289"/>
              <a:gd name="connsiteY136" fmla="*/ 193601 h 271818"/>
              <a:gd name="connsiteX137" fmla="*/ 1002945 w 1171289"/>
              <a:gd name="connsiteY137" fmla="*/ 194516 h 271818"/>
              <a:gd name="connsiteX138" fmla="*/ 1002945 w 1171289"/>
              <a:gd name="connsiteY138" fmla="*/ 180243 h 271818"/>
              <a:gd name="connsiteX139" fmla="*/ 1022392 w 1171289"/>
              <a:gd name="connsiteY139" fmla="*/ 180243 h 271818"/>
              <a:gd name="connsiteX140" fmla="*/ 1079221 w 1171289"/>
              <a:gd name="connsiteY140" fmla="*/ 59670 h 271818"/>
              <a:gd name="connsiteX141" fmla="*/ 1072223 w 1171289"/>
              <a:gd name="connsiteY141" fmla="*/ 45091 h 271818"/>
              <a:gd name="connsiteX142" fmla="*/ 1034244 w 1171289"/>
              <a:gd name="connsiteY142" fmla="*/ 9857 h 271818"/>
              <a:gd name="connsiteX143" fmla="*/ 1026949 w 1171289"/>
              <a:gd name="connsiteY143" fmla="*/ 11076 h 271818"/>
              <a:gd name="connsiteX144" fmla="*/ 1036674 w 1171289"/>
              <a:gd name="connsiteY144" fmla="*/ 27169 h 271818"/>
              <a:gd name="connsiteX145" fmla="*/ 1019048 w 1171289"/>
              <a:gd name="connsiteY145" fmla="*/ 44481 h 271818"/>
              <a:gd name="connsiteX146" fmla="*/ 1001724 w 1171289"/>
              <a:gd name="connsiteY146" fmla="*/ 26864 h 271818"/>
              <a:gd name="connsiteX147" fmla="*/ 1034244 w 1171289"/>
              <a:gd name="connsiteY147" fmla="*/ -1072 h 271818"/>
              <a:gd name="connsiteX148" fmla="*/ 1083470 w 1171289"/>
              <a:gd name="connsiteY148" fmla="*/ 35069 h 271818"/>
              <a:gd name="connsiteX149" fmla="*/ 1148801 w 1171289"/>
              <a:gd name="connsiteY149" fmla="*/ 173860 h 2718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</a:cxnLst>
            <a:rect l="l" t="t" r="r" b="b"/>
            <a:pathLst>
              <a:path w="1171289" h="271818">
                <a:moveTo>
                  <a:pt x="67761" y="117369"/>
                </a:moveTo>
                <a:cubicBezTo>
                  <a:pt x="41021" y="117369"/>
                  <a:pt x="41021" y="137722"/>
                  <a:pt x="41021" y="151394"/>
                </a:cubicBezTo>
                <a:cubicBezTo>
                  <a:pt x="41021" y="165056"/>
                  <a:pt x="41021" y="185407"/>
                  <a:pt x="67761" y="185407"/>
                </a:cubicBezTo>
                <a:cubicBezTo>
                  <a:pt x="94501" y="185407"/>
                  <a:pt x="94501" y="165056"/>
                  <a:pt x="94501" y="151394"/>
                </a:cubicBezTo>
                <a:cubicBezTo>
                  <a:pt x="94501" y="137722"/>
                  <a:pt x="94501" y="117369"/>
                  <a:pt x="67761" y="117369"/>
                </a:cubicBezTo>
                <a:close/>
                <a:moveTo>
                  <a:pt x="30686" y="114339"/>
                </a:moveTo>
                <a:cubicBezTo>
                  <a:pt x="44672" y="107050"/>
                  <a:pt x="60162" y="106442"/>
                  <a:pt x="67761" y="106442"/>
                </a:cubicBezTo>
                <a:cubicBezTo>
                  <a:pt x="111517" y="106442"/>
                  <a:pt x="128238" y="130127"/>
                  <a:pt x="128238" y="151394"/>
                </a:cubicBezTo>
                <a:cubicBezTo>
                  <a:pt x="128238" y="165665"/>
                  <a:pt x="120640" y="175690"/>
                  <a:pt x="116083" y="180549"/>
                </a:cubicBezTo>
                <a:cubicBezTo>
                  <a:pt x="125197" y="185407"/>
                  <a:pt x="131574" y="186008"/>
                  <a:pt x="134921" y="186314"/>
                </a:cubicBezTo>
                <a:cubicBezTo>
                  <a:pt x="134310" y="184797"/>
                  <a:pt x="133700" y="182063"/>
                  <a:pt x="133700" y="180243"/>
                </a:cubicBezTo>
                <a:cubicBezTo>
                  <a:pt x="133700" y="172651"/>
                  <a:pt x="138867" y="167182"/>
                  <a:pt x="146770" y="167182"/>
                </a:cubicBezTo>
                <a:cubicBezTo>
                  <a:pt x="154673" y="167182"/>
                  <a:pt x="159840" y="172954"/>
                  <a:pt x="159840" y="180243"/>
                </a:cubicBezTo>
                <a:cubicBezTo>
                  <a:pt x="159840" y="187227"/>
                  <a:pt x="154673" y="197861"/>
                  <a:pt x="140697" y="197861"/>
                </a:cubicBezTo>
                <a:cubicBezTo>
                  <a:pt x="136131" y="197861"/>
                  <a:pt x="121851" y="196945"/>
                  <a:pt x="108485" y="186314"/>
                </a:cubicBezTo>
                <a:cubicBezTo>
                  <a:pt x="103013" y="189963"/>
                  <a:pt x="90249" y="196336"/>
                  <a:pt x="67761" y="196336"/>
                </a:cubicBezTo>
                <a:cubicBezTo>
                  <a:pt x="24004" y="196336"/>
                  <a:pt x="7293" y="172651"/>
                  <a:pt x="7293" y="151394"/>
                </a:cubicBezTo>
                <a:cubicBezTo>
                  <a:pt x="7293" y="138941"/>
                  <a:pt x="13375" y="126487"/>
                  <a:pt x="23098" y="119503"/>
                </a:cubicBezTo>
                <a:cubicBezTo>
                  <a:pt x="14585" y="108870"/>
                  <a:pt x="12764" y="98847"/>
                  <a:pt x="12764" y="92474"/>
                </a:cubicBezTo>
                <a:cubicBezTo>
                  <a:pt x="12764" y="87909"/>
                  <a:pt x="13976" y="73037"/>
                  <a:pt x="26130" y="63317"/>
                </a:cubicBezTo>
                <a:cubicBezTo>
                  <a:pt x="22183" y="62403"/>
                  <a:pt x="0" y="56021"/>
                  <a:pt x="0" y="36889"/>
                </a:cubicBezTo>
                <a:cubicBezTo>
                  <a:pt x="0" y="21406"/>
                  <a:pt x="16712" y="-1375"/>
                  <a:pt x="77485" y="-1375"/>
                </a:cubicBezTo>
                <a:cubicBezTo>
                  <a:pt x="131270" y="-1375"/>
                  <a:pt x="154978" y="16545"/>
                  <a:pt x="154978" y="37802"/>
                </a:cubicBezTo>
                <a:cubicBezTo>
                  <a:pt x="154978" y="46911"/>
                  <a:pt x="152547" y="66043"/>
                  <a:pt x="132185" y="76371"/>
                </a:cubicBezTo>
                <a:cubicBezTo>
                  <a:pt x="115168" y="84879"/>
                  <a:pt x="96931" y="84879"/>
                  <a:pt x="67761" y="84879"/>
                </a:cubicBezTo>
                <a:cubicBezTo>
                  <a:pt x="59867" y="84879"/>
                  <a:pt x="45882" y="84879"/>
                  <a:pt x="44367" y="85185"/>
                </a:cubicBezTo>
                <a:cubicBezTo>
                  <a:pt x="30992" y="87310"/>
                  <a:pt x="27655" y="98847"/>
                  <a:pt x="27655" y="104317"/>
                </a:cubicBezTo>
                <a:cubicBezTo>
                  <a:pt x="27655" y="107355"/>
                  <a:pt x="28866" y="111909"/>
                  <a:pt x="30686" y="114339"/>
                </a:cubicBezTo>
                <a:close/>
                <a:moveTo>
                  <a:pt x="49533" y="55725"/>
                </a:moveTo>
                <a:lnTo>
                  <a:pt x="85082" y="55725"/>
                </a:lnTo>
                <a:cubicBezTo>
                  <a:pt x="94501" y="55725"/>
                  <a:pt x="128838" y="55725"/>
                  <a:pt x="128838" y="36889"/>
                </a:cubicBezTo>
                <a:cubicBezTo>
                  <a:pt x="128838" y="25959"/>
                  <a:pt x="116989" y="9552"/>
                  <a:pt x="77485" y="9552"/>
                </a:cubicBezTo>
                <a:cubicBezTo>
                  <a:pt x="41021" y="9552"/>
                  <a:pt x="26130" y="23529"/>
                  <a:pt x="26130" y="37497"/>
                </a:cubicBezTo>
                <a:cubicBezTo>
                  <a:pt x="26130" y="55725"/>
                  <a:pt x="45282" y="55725"/>
                  <a:pt x="49533" y="55725"/>
                </a:cubicBezTo>
                <a:close/>
                <a:moveTo>
                  <a:pt x="233091" y="270443"/>
                </a:moveTo>
                <a:lnTo>
                  <a:pt x="179306" y="268015"/>
                </a:lnTo>
                <a:lnTo>
                  <a:pt x="179306" y="253742"/>
                </a:lnTo>
                <a:cubicBezTo>
                  <a:pt x="198143" y="253742"/>
                  <a:pt x="200279" y="253742"/>
                  <a:pt x="200279" y="241899"/>
                </a:cubicBezTo>
                <a:lnTo>
                  <a:pt x="200279" y="73941"/>
                </a:lnTo>
                <a:lnTo>
                  <a:pt x="179306" y="73941"/>
                </a:lnTo>
                <a:lnTo>
                  <a:pt x="179306" y="59670"/>
                </a:lnTo>
                <a:cubicBezTo>
                  <a:pt x="189030" y="59973"/>
                  <a:pt x="203615" y="60583"/>
                  <a:pt x="216685" y="60583"/>
                </a:cubicBezTo>
                <a:cubicBezTo>
                  <a:pt x="229755" y="60583"/>
                  <a:pt x="243730" y="59973"/>
                  <a:pt x="254064" y="59670"/>
                </a:cubicBezTo>
                <a:lnTo>
                  <a:pt x="254064" y="73941"/>
                </a:lnTo>
                <a:lnTo>
                  <a:pt x="233091" y="73941"/>
                </a:lnTo>
                <a:lnTo>
                  <a:pt x="233091" y="270443"/>
                </a:lnTo>
                <a:close/>
                <a:moveTo>
                  <a:pt x="426797" y="125877"/>
                </a:moveTo>
                <a:cubicBezTo>
                  <a:pt x="426797" y="166571"/>
                  <a:pt x="398835" y="197250"/>
                  <a:pt x="349304" y="197250"/>
                </a:cubicBezTo>
                <a:cubicBezTo>
                  <a:pt x="299476" y="197250"/>
                  <a:pt x="271819" y="166266"/>
                  <a:pt x="271819" y="125877"/>
                </a:cubicBezTo>
                <a:cubicBezTo>
                  <a:pt x="271819" y="88214"/>
                  <a:pt x="298561" y="57850"/>
                  <a:pt x="349304" y="57850"/>
                </a:cubicBezTo>
                <a:cubicBezTo>
                  <a:pt x="400361" y="57850"/>
                  <a:pt x="426797" y="88519"/>
                  <a:pt x="426797" y="125877"/>
                </a:cubicBezTo>
                <a:close/>
                <a:moveTo>
                  <a:pt x="349304" y="69998"/>
                </a:moveTo>
                <a:cubicBezTo>
                  <a:pt x="310715" y="69998"/>
                  <a:pt x="310715" y="102793"/>
                  <a:pt x="310715" y="129221"/>
                </a:cubicBezTo>
                <a:cubicBezTo>
                  <a:pt x="310715" y="142886"/>
                  <a:pt x="310715" y="158378"/>
                  <a:pt x="315881" y="168696"/>
                </a:cubicBezTo>
                <a:cubicBezTo>
                  <a:pt x="321656" y="179938"/>
                  <a:pt x="334414" y="186314"/>
                  <a:pt x="349304" y="186314"/>
                </a:cubicBezTo>
                <a:cubicBezTo>
                  <a:pt x="362067" y="186314"/>
                  <a:pt x="374834" y="181453"/>
                  <a:pt x="381515" y="170831"/>
                </a:cubicBezTo>
                <a:cubicBezTo>
                  <a:pt x="387902" y="160501"/>
                  <a:pt x="387902" y="143799"/>
                  <a:pt x="387902" y="129221"/>
                </a:cubicBezTo>
                <a:cubicBezTo>
                  <a:pt x="387902" y="102793"/>
                  <a:pt x="387902" y="69998"/>
                  <a:pt x="349304" y="69998"/>
                </a:cubicBezTo>
                <a:close/>
                <a:moveTo>
                  <a:pt x="501868" y="181453"/>
                </a:moveTo>
                <a:lnTo>
                  <a:pt x="501868" y="270443"/>
                </a:lnTo>
                <a:lnTo>
                  <a:pt x="448084" y="268015"/>
                </a:lnTo>
                <a:lnTo>
                  <a:pt x="448084" y="253742"/>
                </a:lnTo>
                <a:cubicBezTo>
                  <a:pt x="466930" y="253742"/>
                  <a:pt x="469056" y="253742"/>
                  <a:pt x="469056" y="241899"/>
                </a:cubicBezTo>
                <a:lnTo>
                  <a:pt x="469056" y="59670"/>
                </a:lnTo>
                <a:lnTo>
                  <a:pt x="483336" y="59670"/>
                </a:lnTo>
                <a:lnTo>
                  <a:pt x="498229" y="76677"/>
                </a:lnTo>
                <a:cubicBezTo>
                  <a:pt x="500661" y="74246"/>
                  <a:pt x="515550" y="57850"/>
                  <a:pt x="542594" y="57850"/>
                </a:cubicBezTo>
                <a:cubicBezTo>
                  <a:pt x="587867" y="57850"/>
                  <a:pt x="619174" y="85185"/>
                  <a:pt x="619174" y="127392"/>
                </a:cubicBezTo>
                <a:cubicBezTo>
                  <a:pt x="619174" y="167790"/>
                  <a:pt x="590603" y="196336"/>
                  <a:pt x="546541" y="196336"/>
                </a:cubicBezTo>
                <a:cubicBezTo>
                  <a:pt x="524357" y="196336"/>
                  <a:pt x="509162" y="187532"/>
                  <a:pt x="501868" y="181453"/>
                </a:cubicBezTo>
                <a:close/>
                <a:moveTo>
                  <a:pt x="503698" y="89738"/>
                </a:moveTo>
                <a:lnTo>
                  <a:pt x="503698" y="165970"/>
                </a:lnTo>
                <a:cubicBezTo>
                  <a:pt x="511899" y="176594"/>
                  <a:pt x="526483" y="185407"/>
                  <a:pt x="543203" y="185407"/>
                </a:cubicBezTo>
                <a:cubicBezTo>
                  <a:pt x="580268" y="185407"/>
                  <a:pt x="580268" y="148658"/>
                  <a:pt x="580268" y="127392"/>
                </a:cubicBezTo>
                <a:cubicBezTo>
                  <a:pt x="580268" y="113121"/>
                  <a:pt x="580268" y="96417"/>
                  <a:pt x="572376" y="84574"/>
                </a:cubicBezTo>
                <a:cubicBezTo>
                  <a:pt x="563557" y="72121"/>
                  <a:pt x="549582" y="68777"/>
                  <a:pt x="539860" y="68777"/>
                </a:cubicBezTo>
                <a:cubicBezTo>
                  <a:pt x="518592" y="68777"/>
                  <a:pt x="506731" y="85185"/>
                  <a:pt x="503698" y="89738"/>
                </a:cubicBezTo>
                <a:close/>
                <a:moveTo>
                  <a:pt x="744668" y="83050"/>
                </a:moveTo>
                <a:cubicBezTo>
                  <a:pt x="744668" y="73636"/>
                  <a:pt x="744668" y="59670"/>
                  <a:pt x="776270" y="59670"/>
                </a:cubicBezTo>
                <a:lnTo>
                  <a:pt x="790854" y="59670"/>
                </a:lnTo>
                <a:cubicBezTo>
                  <a:pt x="796928" y="59670"/>
                  <a:pt x="800580" y="59670"/>
                  <a:pt x="800580" y="66957"/>
                </a:cubicBezTo>
                <a:cubicBezTo>
                  <a:pt x="800580" y="73941"/>
                  <a:pt x="796623" y="73941"/>
                  <a:pt x="792675" y="73941"/>
                </a:cubicBezTo>
                <a:cubicBezTo>
                  <a:pt x="774143" y="74246"/>
                  <a:pt x="774143" y="78191"/>
                  <a:pt x="774143" y="85185"/>
                </a:cubicBezTo>
                <a:lnTo>
                  <a:pt x="774143" y="150478"/>
                </a:lnTo>
                <a:cubicBezTo>
                  <a:pt x="774143" y="177510"/>
                  <a:pt x="752561" y="197250"/>
                  <a:pt x="707290" y="197250"/>
                </a:cubicBezTo>
                <a:cubicBezTo>
                  <a:pt x="689969" y="197250"/>
                  <a:pt x="652893" y="196031"/>
                  <a:pt x="652893" y="169305"/>
                </a:cubicBezTo>
                <a:cubicBezTo>
                  <a:pt x="652893" y="155947"/>
                  <a:pt x="663533" y="150173"/>
                  <a:pt x="671730" y="150173"/>
                </a:cubicBezTo>
                <a:cubicBezTo>
                  <a:pt x="681159" y="150173"/>
                  <a:pt x="690884" y="156548"/>
                  <a:pt x="690884" y="169305"/>
                </a:cubicBezTo>
                <a:cubicBezTo>
                  <a:pt x="690884" y="178414"/>
                  <a:pt x="685107" y="183578"/>
                  <a:pt x="684191" y="184188"/>
                </a:cubicBezTo>
                <a:cubicBezTo>
                  <a:pt x="692702" y="186008"/>
                  <a:pt x="702428" y="186314"/>
                  <a:pt x="706070" y="186314"/>
                </a:cubicBezTo>
                <a:cubicBezTo>
                  <a:pt x="728863" y="186314"/>
                  <a:pt x="739501" y="173555"/>
                  <a:pt x="739501" y="150478"/>
                </a:cubicBezTo>
                <a:lnTo>
                  <a:pt x="739501" y="140150"/>
                </a:lnTo>
                <a:cubicBezTo>
                  <a:pt x="717927" y="139236"/>
                  <a:pt x="640739" y="136510"/>
                  <a:pt x="640739" y="92474"/>
                </a:cubicBezTo>
                <a:cubicBezTo>
                  <a:pt x="640739" y="63317"/>
                  <a:pt x="678422" y="57850"/>
                  <a:pt x="699387" y="57850"/>
                </a:cubicBezTo>
                <a:cubicBezTo>
                  <a:pt x="723696" y="57850"/>
                  <a:pt x="737976" y="70301"/>
                  <a:pt x="744668" y="83050"/>
                </a:cubicBezTo>
                <a:close/>
                <a:moveTo>
                  <a:pt x="739501" y="130738"/>
                </a:moveTo>
                <a:lnTo>
                  <a:pt x="739501" y="101886"/>
                </a:lnTo>
                <a:cubicBezTo>
                  <a:pt x="739501" y="72731"/>
                  <a:pt x="711539" y="68777"/>
                  <a:pt x="703944" y="68777"/>
                </a:cubicBezTo>
                <a:cubicBezTo>
                  <a:pt x="688453" y="68777"/>
                  <a:pt x="676297" y="79410"/>
                  <a:pt x="676297" y="92768"/>
                </a:cubicBezTo>
                <a:cubicBezTo>
                  <a:pt x="676297" y="125572"/>
                  <a:pt x="724306" y="129822"/>
                  <a:pt x="739501" y="130738"/>
                </a:cubicBezTo>
                <a:close/>
                <a:moveTo>
                  <a:pt x="868970" y="270443"/>
                </a:moveTo>
                <a:lnTo>
                  <a:pt x="815183" y="268015"/>
                </a:lnTo>
                <a:lnTo>
                  <a:pt x="815183" y="253742"/>
                </a:lnTo>
                <a:cubicBezTo>
                  <a:pt x="834020" y="253742"/>
                  <a:pt x="836155" y="253742"/>
                  <a:pt x="836155" y="241899"/>
                </a:cubicBezTo>
                <a:lnTo>
                  <a:pt x="836155" y="73941"/>
                </a:lnTo>
                <a:lnTo>
                  <a:pt x="815183" y="73941"/>
                </a:lnTo>
                <a:lnTo>
                  <a:pt x="815183" y="59670"/>
                </a:lnTo>
                <a:cubicBezTo>
                  <a:pt x="824908" y="59973"/>
                  <a:pt x="839493" y="60583"/>
                  <a:pt x="852564" y="60583"/>
                </a:cubicBezTo>
                <a:cubicBezTo>
                  <a:pt x="865632" y="60583"/>
                  <a:pt x="879607" y="59973"/>
                  <a:pt x="889942" y="59670"/>
                </a:cubicBezTo>
                <a:lnTo>
                  <a:pt x="889942" y="73941"/>
                </a:lnTo>
                <a:lnTo>
                  <a:pt x="868970" y="73941"/>
                </a:lnTo>
                <a:lnTo>
                  <a:pt x="868970" y="270443"/>
                </a:lnTo>
                <a:close/>
                <a:moveTo>
                  <a:pt x="966039" y="270443"/>
                </a:moveTo>
                <a:lnTo>
                  <a:pt x="912255" y="268015"/>
                </a:lnTo>
                <a:lnTo>
                  <a:pt x="912255" y="253742"/>
                </a:lnTo>
                <a:cubicBezTo>
                  <a:pt x="931092" y="253742"/>
                  <a:pt x="933227" y="253742"/>
                  <a:pt x="933227" y="241899"/>
                </a:cubicBezTo>
                <a:lnTo>
                  <a:pt x="933227" y="73941"/>
                </a:lnTo>
                <a:lnTo>
                  <a:pt x="912255" y="73941"/>
                </a:lnTo>
                <a:lnTo>
                  <a:pt x="912255" y="59670"/>
                </a:lnTo>
                <a:cubicBezTo>
                  <a:pt x="921977" y="59973"/>
                  <a:pt x="936565" y="60583"/>
                  <a:pt x="949633" y="60583"/>
                </a:cubicBezTo>
                <a:cubicBezTo>
                  <a:pt x="962701" y="60583"/>
                  <a:pt x="976679" y="59973"/>
                  <a:pt x="987011" y="59670"/>
                </a:cubicBezTo>
                <a:lnTo>
                  <a:pt x="987011" y="73941"/>
                </a:lnTo>
                <a:lnTo>
                  <a:pt x="966039" y="73941"/>
                </a:lnTo>
                <a:lnTo>
                  <a:pt x="966039" y="270443"/>
                </a:lnTo>
                <a:close/>
                <a:moveTo>
                  <a:pt x="1148801" y="173860"/>
                </a:moveTo>
                <a:cubicBezTo>
                  <a:pt x="1150927" y="178118"/>
                  <a:pt x="1151842" y="180243"/>
                  <a:pt x="1171290" y="180243"/>
                </a:cubicBezTo>
                <a:lnTo>
                  <a:pt x="1171290" y="194516"/>
                </a:lnTo>
                <a:cubicBezTo>
                  <a:pt x="1163996" y="193906"/>
                  <a:pt x="1154884" y="193601"/>
                  <a:pt x="1147285" y="193601"/>
                </a:cubicBezTo>
                <a:cubicBezTo>
                  <a:pt x="1139686" y="193601"/>
                  <a:pt x="1126016" y="194211"/>
                  <a:pt x="1119628" y="194516"/>
                </a:cubicBezTo>
                <a:lnTo>
                  <a:pt x="1119628" y="180243"/>
                </a:lnTo>
                <a:cubicBezTo>
                  <a:pt x="1120239" y="180243"/>
                  <a:pt x="1133911" y="180243"/>
                  <a:pt x="1133911" y="176594"/>
                </a:cubicBezTo>
                <a:cubicBezTo>
                  <a:pt x="1133911" y="176289"/>
                  <a:pt x="1132700" y="173259"/>
                  <a:pt x="1132395" y="172954"/>
                </a:cubicBezTo>
                <a:lnTo>
                  <a:pt x="1097448" y="98237"/>
                </a:lnTo>
                <a:lnTo>
                  <a:pt x="1058858" y="180243"/>
                </a:lnTo>
                <a:lnTo>
                  <a:pt x="1075264" y="180243"/>
                </a:lnTo>
                <a:lnTo>
                  <a:pt x="1075264" y="194516"/>
                </a:lnTo>
                <a:cubicBezTo>
                  <a:pt x="1065234" y="193906"/>
                  <a:pt x="1037895" y="193601"/>
                  <a:pt x="1037589" y="193601"/>
                </a:cubicBezTo>
                <a:cubicBezTo>
                  <a:pt x="1029076" y="193601"/>
                  <a:pt x="1015406" y="194211"/>
                  <a:pt x="1002945" y="194516"/>
                </a:cubicBezTo>
                <a:lnTo>
                  <a:pt x="1002945" y="180243"/>
                </a:lnTo>
                <a:lnTo>
                  <a:pt x="1022392" y="180243"/>
                </a:lnTo>
                <a:lnTo>
                  <a:pt x="1079221" y="59670"/>
                </a:lnTo>
                <a:lnTo>
                  <a:pt x="1072223" y="45091"/>
                </a:lnTo>
                <a:cubicBezTo>
                  <a:pt x="1065539" y="30513"/>
                  <a:pt x="1055817" y="9857"/>
                  <a:pt x="1034244" y="9857"/>
                </a:cubicBezTo>
                <a:cubicBezTo>
                  <a:pt x="1029991" y="9857"/>
                  <a:pt x="1029380" y="10162"/>
                  <a:pt x="1026949" y="11076"/>
                </a:cubicBezTo>
                <a:cubicBezTo>
                  <a:pt x="1029686" y="12287"/>
                  <a:pt x="1036674" y="16545"/>
                  <a:pt x="1036674" y="27169"/>
                </a:cubicBezTo>
                <a:cubicBezTo>
                  <a:pt x="1036674" y="37192"/>
                  <a:pt x="1029380" y="44481"/>
                  <a:pt x="1019048" y="44481"/>
                </a:cubicBezTo>
                <a:cubicBezTo>
                  <a:pt x="1010543" y="44481"/>
                  <a:pt x="1001724" y="38718"/>
                  <a:pt x="1001724" y="26864"/>
                </a:cubicBezTo>
                <a:cubicBezTo>
                  <a:pt x="1001724" y="11381"/>
                  <a:pt x="1016007" y="-1072"/>
                  <a:pt x="1034244" y="-1072"/>
                </a:cubicBezTo>
                <a:cubicBezTo>
                  <a:pt x="1057638" y="-1072"/>
                  <a:pt x="1075264" y="17757"/>
                  <a:pt x="1083470" y="35069"/>
                </a:cubicBezTo>
                <a:lnTo>
                  <a:pt x="1148801" y="173860"/>
                </a:lnTo>
                <a:close/>
              </a:path>
            </a:pathLst>
          </a:custGeom>
          <a:solidFill>
            <a:srgbClr val="000000"/>
          </a:solidFill>
          <a:ln w="30496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008945951"/>
      </p:ext>
    </p:extLst>
  </p:cSld>
  <p:clrMapOvr>
    <a:masterClrMapping/>
  </p:clrMapOvr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6ED6705-8913-094D-5A5C-03D60C7D977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E97E54C9-F075-B857-35AD-9D587DBD3E7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1D8FA19-E13B-4121-8BBF-5D41F5A04330}" type="slidenum">
              <a:rPr lang="zh-CN" altLang="en-US" smtClean="0"/>
              <a:t>48</a:t>
            </a:fld>
            <a:endParaRPr lang="zh-CN" altLang="en-US"/>
          </a:p>
        </p:txBody>
      </p:sp>
      <p:sp>
        <p:nvSpPr>
          <p:cNvPr id="3" name="矩形 5">
            <a:extLst>
              <a:ext uri="{FF2B5EF4-FFF2-40B4-BE49-F238E27FC236}">
                <a16:creationId xmlns:a16="http://schemas.microsoft.com/office/drawing/2014/main" id="{91CF2FF7-E4D4-F787-7082-A9F0842318B6}"/>
              </a:ext>
            </a:extLst>
          </p:cNvPr>
          <p:cNvSpPr/>
          <p:nvPr/>
        </p:nvSpPr>
        <p:spPr>
          <a:xfrm>
            <a:off x="134607" y="121920"/>
            <a:ext cx="3051468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zh-CN" sz="3600" b="1" dirty="0">
                <a:latin typeface="Palatino" pitchFamily="2" charset="77"/>
                <a:ea typeface="Palatino" pitchFamily="2" charset="77"/>
                <a:cs typeface="Calibri Light" panose="020F0302020204030204" pitchFamily="34" charset="0"/>
              </a:rPr>
              <a:t>Contents</a:t>
            </a:r>
          </a:p>
        </p:txBody>
      </p:sp>
      <p:sp>
        <p:nvSpPr>
          <p:cNvPr id="4" name="矩形 8">
            <a:extLst>
              <a:ext uri="{FF2B5EF4-FFF2-40B4-BE49-F238E27FC236}">
                <a16:creationId xmlns:a16="http://schemas.microsoft.com/office/drawing/2014/main" id="{738F31B7-6D8C-0BC0-FCCC-7E68AD93A290}"/>
              </a:ext>
            </a:extLst>
          </p:cNvPr>
          <p:cNvSpPr/>
          <p:nvPr/>
        </p:nvSpPr>
        <p:spPr>
          <a:xfrm>
            <a:off x="2325194" y="412233"/>
            <a:ext cx="9474071" cy="586218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428594" indent="-428594">
              <a:lnSpc>
                <a:spcPct val="150000"/>
              </a:lnSpc>
              <a:buSzPct val="100000"/>
              <a:buFont typeface="Arial" panose="020B0604020202020204" pitchFamily="34" charset="0"/>
              <a:buChar char="•"/>
            </a:pPr>
            <a:r>
              <a:rPr lang="en-US" altLang="zh-CN" sz="2400" dirty="0">
                <a:solidFill>
                  <a:schemeClr val="bg1">
                    <a:lumMod val="85000"/>
                  </a:schemeClr>
                </a:solidFill>
                <a:latin typeface="Palatino" pitchFamily="2" charset="77"/>
                <a:cs typeface="Calibri Light" panose="020F0302020204030204" pitchFamily="34" charset="0"/>
              </a:rPr>
              <a:t>12.1 Sequence-to-Sequence Models</a:t>
            </a:r>
          </a:p>
          <a:p>
            <a:pPr marL="885794" lvl="1" indent="-428594">
              <a:lnSpc>
                <a:spcPct val="150000"/>
              </a:lnSpc>
              <a:buSzPct val="100000"/>
              <a:buFont typeface="Arial" panose="020B0604020202020204" pitchFamily="34" charset="0"/>
              <a:buChar char="•"/>
            </a:pPr>
            <a:r>
              <a:rPr lang="en-US" altLang="zh-CN" sz="2000" dirty="0">
                <a:solidFill>
                  <a:schemeClr val="bg1">
                    <a:lumMod val="85000"/>
                  </a:schemeClr>
                </a:solidFill>
                <a:latin typeface="Palatino" pitchFamily="2" charset="77"/>
                <a:cs typeface="Calibri Light" panose="020F0302020204030204" pitchFamily="34" charset="0"/>
              </a:rPr>
              <a:t>12.1.1 Seq2seq Using LSTM</a:t>
            </a:r>
          </a:p>
          <a:p>
            <a:pPr marL="885794" lvl="1" indent="-428594">
              <a:lnSpc>
                <a:spcPct val="150000"/>
              </a:lnSpc>
              <a:buSzPct val="100000"/>
              <a:buFont typeface="Arial" panose="020B0604020202020204" pitchFamily="34" charset="0"/>
              <a:buChar char="•"/>
            </a:pPr>
            <a:r>
              <a:rPr lang="en-US" altLang="zh-CN" sz="2000" dirty="0">
                <a:solidFill>
                  <a:schemeClr val="bg1">
                    <a:lumMod val="85000"/>
                  </a:schemeClr>
                </a:solidFill>
                <a:latin typeface="Palatino" pitchFamily="2" charset="77"/>
                <a:cs typeface="Calibri Light" panose="020F0302020204030204" pitchFamily="34" charset="0"/>
              </a:rPr>
              <a:t>12.1.2 Adding More Source Features Using Target-to-source Attention</a:t>
            </a:r>
          </a:p>
          <a:p>
            <a:pPr marL="885794" lvl="1" indent="-428594">
              <a:lnSpc>
                <a:spcPct val="150000"/>
              </a:lnSpc>
              <a:buSzPct val="100000"/>
              <a:buFont typeface="Arial" panose="020B0604020202020204" pitchFamily="34" charset="0"/>
              <a:buChar char="•"/>
            </a:pPr>
            <a:r>
              <a:rPr lang="en-US" altLang="zh-CN" sz="2000" dirty="0">
                <a:solidFill>
                  <a:schemeClr val="bg1">
                    <a:lumMod val="85000"/>
                  </a:schemeClr>
                </a:solidFill>
                <a:latin typeface="Palatino" pitchFamily="2" charset="77"/>
                <a:cs typeface="Calibri Light" panose="020F0302020204030204" pitchFamily="34" charset="0"/>
              </a:rPr>
              <a:t>12.1.3 Copying from the Source</a:t>
            </a:r>
          </a:p>
          <a:p>
            <a:pPr marL="885794" lvl="1" indent="-428594">
              <a:lnSpc>
                <a:spcPct val="150000"/>
              </a:lnSpc>
              <a:buSzPct val="100000"/>
              <a:buFont typeface="Arial" panose="020B0604020202020204" pitchFamily="34" charset="0"/>
              <a:buChar char="•"/>
            </a:pPr>
            <a:r>
              <a:rPr lang="en-US" altLang="zh-CN" sz="2000" b="1" dirty="0">
                <a:latin typeface="Palatino" pitchFamily="2" charset="77"/>
                <a:cs typeface="Calibri Light" panose="020F0302020204030204" pitchFamily="34" charset="0"/>
              </a:rPr>
              <a:t>12.1.4 </a:t>
            </a:r>
            <a:r>
              <a:rPr lang="en-US" altLang="zh-CN" sz="2000" b="1" dirty="0" err="1">
                <a:latin typeface="Palatino" pitchFamily="2" charset="77"/>
                <a:cs typeface="Calibri Light" panose="020F0302020204030204" pitchFamily="34" charset="0"/>
              </a:rPr>
              <a:t>Subword</a:t>
            </a:r>
            <a:r>
              <a:rPr lang="en-US" altLang="zh-CN" sz="2000" b="1" dirty="0">
                <a:latin typeface="Palatino" pitchFamily="2" charset="77"/>
                <a:cs typeface="Calibri Light" panose="020F0302020204030204" pitchFamily="34" charset="0"/>
              </a:rPr>
              <a:t> Embedding</a:t>
            </a:r>
          </a:p>
          <a:p>
            <a:pPr marL="428625" indent="-428625">
              <a:lnSpc>
                <a:spcPct val="150000"/>
              </a:lnSpc>
              <a:buSzPct val="100000"/>
              <a:buFont typeface="Arial" panose="020B0604020202020204" pitchFamily="34" charset="0"/>
              <a:buChar char="•"/>
            </a:pPr>
            <a:r>
              <a:rPr lang="en-US" altLang="zh-CN" sz="2400" dirty="0">
                <a:solidFill>
                  <a:schemeClr val="bg1">
                    <a:lumMod val="85000"/>
                  </a:schemeClr>
                </a:solidFill>
                <a:latin typeface="Palatino" pitchFamily="2" charset="77"/>
                <a:cs typeface="Calibri Light" panose="020F0302020204030204" pitchFamily="34" charset="0"/>
              </a:rPr>
              <a:t>12.2 Transformer</a:t>
            </a:r>
          </a:p>
          <a:p>
            <a:pPr marL="885794" lvl="1" indent="-428594">
              <a:lnSpc>
                <a:spcPct val="150000"/>
              </a:lnSpc>
              <a:buSzPct val="100000"/>
              <a:buFont typeface="Arial" panose="020B0604020202020204" pitchFamily="34" charset="0"/>
              <a:buChar char="•"/>
            </a:pPr>
            <a:r>
              <a:rPr lang="en-US" altLang="zh-CN" sz="2000" dirty="0">
                <a:solidFill>
                  <a:schemeClr val="bg1">
                    <a:lumMod val="85000"/>
                  </a:schemeClr>
                </a:solidFill>
                <a:latin typeface="Palatino" pitchFamily="2" charset="77"/>
                <a:cs typeface="Calibri Light" panose="020F0302020204030204" pitchFamily="34" charset="0"/>
              </a:rPr>
              <a:t>12.2.1 The Architecture</a:t>
            </a:r>
          </a:p>
          <a:p>
            <a:pPr marL="885794" lvl="1" indent="-428594">
              <a:lnSpc>
                <a:spcPct val="150000"/>
              </a:lnSpc>
              <a:buSzPct val="100000"/>
              <a:buFont typeface="Arial" panose="020B0604020202020204" pitchFamily="34" charset="0"/>
              <a:buChar char="•"/>
            </a:pPr>
            <a:r>
              <a:rPr lang="en-US" altLang="zh-CN" sz="2000" dirty="0">
                <a:solidFill>
                  <a:schemeClr val="bg1">
                    <a:lumMod val="85000"/>
                  </a:schemeClr>
                </a:solidFill>
                <a:latin typeface="Palatino" pitchFamily="2" charset="77"/>
                <a:cs typeface="Calibri Light" panose="020F0302020204030204" pitchFamily="34" charset="0"/>
              </a:rPr>
              <a:t>12.2.2 Training</a:t>
            </a:r>
          </a:p>
          <a:p>
            <a:pPr marL="885794" lvl="1" indent="-428594">
              <a:lnSpc>
                <a:spcPct val="150000"/>
              </a:lnSpc>
              <a:buSzPct val="100000"/>
              <a:buFont typeface="Arial" panose="020B0604020202020204" pitchFamily="34" charset="0"/>
              <a:buChar char="•"/>
            </a:pPr>
            <a:r>
              <a:rPr lang="en-US" altLang="zh-CN" sz="2000" dirty="0">
                <a:solidFill>
                  <a:schemeClr val="bg1">
                    <a:lumMod val="85000"/>
                  </a:schemeClr>
                </a:solidFill>
                <a:latin typeface="Palatino" pitchFamily="2" charset="77"/>
                <a:cs typeface="Calibri Light" panose="020F0302020204030204" pitchFamily="34" charset="0"/>
              </a:rPr>
              <a:t>12.2.3 Variations</a:t>
            </a:r>
          </a:p>
          <a:p>
            <a:pPr marL="428625" indent="-428625">
              <a:lnSpc>
                <a:spcPct val="150000"/>
              </a:lnSpc>
              <a:buSzPct val="100000"/>
              <a:buFont typeface="Arial" panose="020B0604020202020204" pitchFamily="34" charset="0"/>
              <a:buChar char="•"/>
            </a:pPr>
            <a:r>
              <a:rPr lang="en-US" altLang="zh-CN" sz="2400" dirty="0">
                <a:solidFill>
                  <a:schemeClr val="bg1">
                    <a:lumMod val="85000"/>
                  </a:schemeClr>
                </a:solidFill>
                <a:latin typeface="Palatino" pitchFamily="2" charset="77"/>
                <a:cs typeface="Calibri Light" panose="020F0302020204030204" pitchFamily="34" charset="0"/>
              </a:rPr>
              <a:t>12.3 Contextualized Word Representations</a:t>
            </a:r>
          </a:p>
          <a:p>
            <a:pPr marL="885825" lvl="1" indent="-428625">
              <a:lnSpc>
                <a:spcPct val="150000"/>
              </a:lnSpc>
              <a:buSzPct val="100000"/>
              <a:buFont typeface="Arial" panose="020B0604020202020204" pitchFamily="34" charset="0"/>
              <a:buChar char="•"/>
            </a:pPr>
            <a:r>
              <a:rPr lang="en-US" altLang="zh-CN" sz="2000" dirty="0">
                <a:solidFill>
                  <a:schemeClr val="bg1">
                    <a:lumMod val="85000"/>
                  </a:schemeClr>
                </a:solidFill>
                <a:latin typeface="Palatino" pitchFamily="2" charset="77"/>
                <a:cs typeface="Calibri Light" panose="020F0302020204030204" pitchFamily="34" charset="0"/>
              </a:rPr>
              <a:t>12.3.1 Recurrent Neural Language Models</a:t>
            </a:r>
          </a:p>
          <a:p>
            <a:pPr marL="885825" lvl="1" indent="-428625">
              <a:lnSpc>
                <a:spcPct val="150000"/>
              </a:lnSpc>
              <a:buSzPct val="100000"/>
              <a:buFont typeface="Arial" panose="020B0604020202020204" pitchFamily="34" charset="0"/>
              <a:buChar char="•"/>
            </a:pPr>
            <a:r>
              <a:rPr lang="en-US" altLang="zh-CN" sz="2000" dirty="0">
                <a:solidFill>
                  <a:schemeClr val="bg1">
                    <a:lumMod val="85000"/>
                  </a:schemeClr>
                </a:solidFill>
                <a:latin typeface="Palatino" pitchFamily="2" charset="77"/>
                <a:cs typeface="Calibri Light" panose="020F0302020204030204" pitchFamily="34" charset="0"/>
              </a:rPr>
              <a:t>12.3.2 </a:t>
            </a:r>
            <a:r>
              <a:rPr lang="en-US" altLang="zh-CN" sz="2000" dirty="0" err="1">
                <a:solidFill>
                  <a:schemeClr val="bg1">
                    <a:lumMod val="85000"/>
                  </a:schemeClr>
                </a:solidFill>
                <a:latin typeface="Palatino" pitchFamily="2" charset="77"/>
                <a:cs typeface="Calibri Light" panose="020F0302020204030204" pitchFamily="34" charset="0"/>
              </a:rPr>
              <a:t>ELMo</a:t>
            </a:r>
            <a:endParaRPr lang="en-US" altLang="zh-CN" sz="2000" dirty="0">
              <a:solidFill>
                <a:schemeClr val="bg1">
                  <a:lumMod val="85000"/>
                </a:schemeClr>
              </a:solidFill>
              <a:latin typeface="Palatino" pitchFamily="2" charset="77"/>
              <a:cs typeface="Calibri Light" panose="020F03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664904141"/>
      </p:ext>
    </p:extLst>
  </p:cSld>
  <p:clrMapOvr>
    <a:masterClrMapping/>
  </p:clrMapOvr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灯片编号占位符 1">
            <a:extLst>
              <a:ext uri="{FF2B5EF4-FFF2-40B4-BE49-F238E27FC236}">
                <a16:creationId xmlns:a16="http://schemas.microsoft.com/office/drawing/2014/main" id="{A7F5B91A-F9F6-43EA-8B18-78F0970A092B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1D8FA19-E13B-4121-8BBF-5D41F5A04330}" type="slidenum">
              <a:rPr lang="zh-CN" altLang="en-US" smtClean="0"/>
              <a:t>49</a:t>
            </a:fld>
            <a:endParaRPr lang="zh-CN" altLang="en-US"/>
          </a:p>
        </p:txBody>
      </p:sp>
      <p:sp>
        <p:nvSpPr>
          <p:cNvPr id="4" name="文本框 3">
            <a:extLst>
              <a:ext uri="{FF2B5EF4-FFF2-40B4-BE49-F238E27FC236}">
                <a16:creationId xmlns:a16="http://schemas.microsoft.com/office/drawing/2014/main" id="{27A09503-74B7-47A8-873E-E6F28AD10317}"/>
              </a:ext>
            </a:extLst>
          </p:cNvPr>
          <p:cNvSpPr txBox="1"/>
          <p:nvPr/>
        </p:nvSpPr>
        <p:spPr>
          <a:xfrm>
            <a:off x="1056861" y="1590844"/>
            <a:ext cx="405509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altLang="zh-CN" sz="2400" dirty="0">
                <a:solidFill>
                  <a:srgbClr val="C00000"/>
                </a:solidFill>
                <a:latin typeface="Palatino"/>
              </a:rPr>
              <a:t>Target vocabulary</a:t>
            </a:r>
            <a:endParaRPr lang="zh-CN" altLang="en-US" sz="2400" dirty="0">
              <a:latin typeface="Palatino"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5" name="文本框 4">
                <a:extLst>
                  <a:ext uri="{FF2B5EF4-FFF2-40B4-BE49-F238E27FC236}">
                    <a16:creationId xmlns:a16="http://schemas.microsoft.com/office/drawing/2014/main" id="{0D44A8BC-34EA-48AA-B146-0326E8596ECF}"/>
                  </a:ext>
                </a:extLst>
              </p:cNvPr>
              <p:cNvSpPr txBox="1"/>
              <p:nvPr/>
            </p:nvSpPr>
            <p:spPr>
              <a:xfrm>
                <a:off x="1517374" y="2461727"/>
                <a:ext cx="9326217" cy="378565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285750" indent="-285750">
                  <a:buFont typeface="Arial" panose="020B0604020202020204" pitchFamily="34" charset="0"/>
                  <a:buChar char="•"/>
                </a:pPr>
                <a:r>
                  <a:rPr lang="en-US" altLang="zh-CN" sz="2400" dirty="0">
                    <a:solidFill>
                      <a:srgbClr val="C00000"/>
                    </a:solidFill>
                    <a:latin typeface="Palatino"/>
                  </a:rPr>
                  <a:t>OOV: </a:t>
                </a:r>
                <a:r>
                  <a:rPr lang="en-US" altLang="zh-CN" sz="2400" dirty="0">
                    <a:latin typeface="Palatino"/>
                  </a:rPr>
                  <a:t>Vocabulary, in the scale of </a:t>
                </a:r>
                <a14:m>
                  <m:oMath xmlns:m="http://schemas.openxmlformats.org/officeDocument/2006/math">
                    <m:sSup>
                      <m:sSupPr>
                        <m:ctrlPr>
                          <a:rPr lang="en-US" altLang="zh-CN" sz="2400" i="1">
                            <a:solidFill>
                              <a:srgbClr val="C00000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US" altLang="zh-CN" sz="2400" i="1">
                            <a:solidFill>
                              <a:srgbClr val="C00000"/>
                            </a:solidFill>
                            <a:latin typeface="Cambria Math" panose="02040503050406030204" pitchFamily="18" charset="0"/>
                          </a:rPr>
                          <m:t>10</m:t>
                        </m:r>
                      </m:e>
                      <m:sup>
                        <m:r>
                          <a:rPr lang="en-US" altLang="zh-CN" sz="2400" i="1">
                            <a:solidFill>
                              <a:srgbClr val="C00000"/>
                            </a:solidFill>
                            <a:latin typeface="Cambria Math" panose="02040503050406030204" pitchFamily="18" charset="0"/>
                          </a:rPr>
                          <m:t>4</m:t>
                        </m:r>
                      </m:sup>
                    </m:sSup>
                  </m:oMath>
                </a14:m>
                <a:r>
                  <a:rPr lang="en-US" altLang="zh-CN" sz="2400" dirty="0">
                    <a:latin typeface="Palatino"/>
                  </a:rPr>
                  <a:t> is very large. So highly infrequent words are not considered to make the model smaller. </a:t>
                </a:r>
              </a:p>
              <a:p>
                <a:pPr marL="285750" indent="-285750">
                  <a:buFont typeface="Arial" panose="020B0604020202020204" pitchFamily="34" charset="0"/>
                  <a:buChar char="•"/>
                </a:pPr>
                <a:endParaRPr lang="en-US" altLang="zh-CN" sz="2400" dirty="0">
                  <a:latin typeface="Palatino"/>
                </a:endParaRPr>
              </a:p>
              <a:p>
                <a:pPr marL="285750" indent="-285750">
                  <a:buFont typeface="Arial" panose="020B0604020202020204" pitchFamily="34" charset="0"/>
                  <a:buChar char="•"/>
                </a:pPr>
                <a:r>
                  <a:rPr lang="en-US" altLang="zh-CN" sz="2400" dirty="0">
                    <a:solidFill>
                      <a:srgbClr val="C00000"/>
                    </a:solidFill>
                    <a:latin typeface="Palatino"/>
                  </a:rPr>
                  <a:t>&lt;UNK&gt;: </a:t>
                </a:r>
                <a:r>
                  <a:rPr lang="en-US" altLang="zh-CN" sz="2400" dirty="0">
                    <a:latin typeface="Palatino"/>
                  </a:rPr>
                  <a:t>adding a special token &lt;UNK&gt; to address OOV problem, so that gradients can be computed.</a:t>
                </a:r>
              </a:p>
              <a:p>
                <a:pPr marL="285750" indent="-285750">
                  <a:buFont typeface="Arial" panose="020B0604020202020204" pitchFamily="34" charset="0"/>
                  <a:buChar char="•"/>
                </a:pPr>
                <a:endParaRPr lang="en-US" altLang="zh-CN" sz="2400" dirty="0">
                  <a:latin typeface="Palatino"/>
                </a:endParaRPr>
              </a:p>
              <a:p>
                <a:pPr marL="285750" indent="-285750">
                  <a:buFont typeface="Arial" panose="020B0604020202020204" pitchFamily="34" charset="0"/>
                  <a:buChar char="•"/>
                </a:pPr>
                <a:r>
                  <a:rPr lang="en-US" altLang="zh-CN" sz="2400" dirty="0">
                    <a:solidFill>
                      <a:srgbClr val="C00000"/>
                    </a:solidFill>
                    <a:latin typeface="Palatino"/>
                  </a:rPr>
                  <a:t>Target vocabulary: </a:t>
                </a:r>
                <a:r>
                  <a:rPr lang="en-US" altLang="zh-CN" sz="2400" dirty="0">
                    <a:latin typeface="Palatino"/>
                  </a:rPr>
                  <a:t>disallowing the &lt;UNK&gt;  from being generated may lead to inconsistency between training and testing.</a:t>
                </a:r>
              </a:p>
              <a:p>
                <a:pPr marL="285750" indent="-285750">
                  <a:buFont typeface="Arial" panose="020B0604020202020204" pitchFamily="34" charset="0"/>
                  <a:buChar char="•"/>
                </a:pPr>
                <a:endParaRPr lang="en-US" altLang="zh-CN" sz="2400" dirty="0">
                  <a:latin typeface="Palatino"/>
                </a:endParaRPr>
              </a:p>
              <a:p>
                <a:pPr marL="285750" indent="-285750">
                  <a:buFont typeface="Arial" panose="020B0604020202020204" pitchFamily="34" charset="0"/>
                  <a:buChar char="•"/>
                </a:pPr>
                <a:r>
                  <a:rPr lang="en-US" altLang="zh-CN" sz="2400" dirty="0">
                    <a:solidFill>
                      <a:srgbClr val="C00000"/>
                    </a:solidFill>
                    <a:latin typeface="Palatino"/>
                  </a:rPr>
                  <a:t>Character-based</a:t>
                </a:r>
                <a:r>
                  <a:rPr lang="en-US" altLang="zh-CN" sz="2400" dirty="0">
                    <a:latin typeface="Palatino"/>
                  </a:rPr>
                  <a:t> word vector makes the sequence size too large.</a:t>
                </a:r>
                <a:endParaRPr lang="zh-CN" altLang="en-US" sz="2400" dirty="0">
                  <a:latin typeface="Palatino"/>
                </a:endParaRPr>
              </a:p>
            </p:txBody>
          </p:sp>
        </mc:Choice>
        <mc:Fallback xmlns="">
          <p:sp>
            <p:nvSpPr>
              <p:cNvPr id="5" name="文本框 4">
                <a:extLst>
                  <a:ext uri="{FF2B5EF4-FFF2-40B4-BE49-F238E27FC236}">
                    <a16:creationId xmlns:a16="http://schemas.microsoft.com/office/drawing/2014/main" id="{0D44A8BC-34EA-48AA-B146-0326E8596ECF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517374" y="2461727"/>
                <a:ext cx="9326217" cy="3785652"/>
              </a:xfrm>
              <a:prstGeom prst="rect">
                <a:avLst/>
              </a:prstGeom>
              <a:blipFill>
                <a:blip r:embed="rId2"/>
                <a:stretch>
                  <a:fillRect l="-915" t="-1288" r="-1438" b="-2738"/>
                </a:stretch>
              </a:blipFill>
            </p:spPr>
            <p:txBody>
              <a:bodyPr/>
              <a:lstStyle/>
              <a:p>
                <a:r>
                  <a:rPr lang="zh-CN" alt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6" name="文本框 2">
            <a:extLst>
              <a:ext uri="{FF2B5EF4-FFF2-40B4-BE49-F238E27FC236}">
                <a16:creationId xmlns:a16="http://schemas.microsoft.com/office/drawing/2014/main" id="{3D761208-D395-4E46-8811-D2615BF48706}"/>
              </a:ext>
            </a:extLst>
          </p:cNvPr>
          <p:cNvSpPr txBox="1"/>
          <p:nvPr/>
        </p:nvSpPr>
        <p:spPr>
          <a:xfrm>
            <a:off x="338110" y="172640"/>
            <a:ext cx="725388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3600" b="1" dirty="0">
                <a:latin typeface="Palatino"/>
              </a:rPr>
              <a:t>Seq2seq using LSTM</a:t>
            </a:r>
            <a:endParaRPr lang="zh-CN" altLang="en-US" sz="3600" b="1" dirty="0">
              <a:latin typeface="Palatino"/>
            </a:endParaRPr>
          </a:p>
        </p:txBody>
      </p:sp>
    </p:spTree>
    <p:extLst>
      <p:ext uri="{BB962C8B-B14F-4D97-AF65-F5344CB8AC3E}">
        <p14:creationId xmlns:p14="http://schemas.microsoft.com/office/powerpoint/2010/main" val="4015174057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57CD105-C417-323F-9DB8-27FA656F3A2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56ED5FAC-71D5-08E1-0F65-4FF262172A9F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1D8FA19-E13B-4121-8BBF-5D41F5A04330}" type="slidenum">
              <a:rPr lang="zh-CN" altLang="en-US" smtClean="0"/>
              <a:t>5</a:t>
            </a:fld>
            <a:endParaRPr lang="zh-CN" altLang="en-US"/>
          </a:p>
        </p:txBody>
      </p:sp>
      <p:sp>
        <p:nvSpPr>
          <p:cNvPr id="3" name="矩形 5">
            <a:extLst>
              <a:ext uri="{FF2B5EF4-FFF2-40B4-BE49-F238E27FC236}">
                <a16:creationId xmlns:a16="http://schemas.microsoft.com/office/drawing/2014/main" id="{28F77A96-45DB-53DE-EF94-D722A3095982}"/>
              </a:ext>
            </a:extLst>
          </p:cNvPr>
          <p:cNvSpPr/>
          <p:nvPr/>
        </p:nvSpPr>
        <p:spPr>
          <a:xfrm>
            <a:off x="134607" y="121920"/>
            <a:ext cx="3051468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zh-CN" sz="3600" b="1" dirty="0">
                <a:latin typeface="Palatino" pitchFamily="2" charset="77"/>
                <a:ea typeface="Palatino" pitchFamily="2" charset="77"/>
                <a:cs typeface="Calibri Light" panose="020F0302020204030204" pitchFamily="34" charset="0"/>
              </a:rPr>
              <a:t>Contents</a:t>
            </a:r>
          </a:p>
        </p:txBody>
      </p:sp>
      <p:sp>
        <p:nvSpPr>
          <p:cNvPr id="4" name="矩形 8">
            <a:extLst>
              <a:ext uri="{FF2B5EF4-FFF2-40B4-BE49-F238E27FC236}">
                <a16:creationId xmlns:a16="http://schemas.microsoft.com/office/drawing/2014/main" id="{EDA6BECE-185A-883A-2C4A-CEB36F389001}"/>
              </a:ext>
            </a:extLst>
          </p:cNvPr>
          <p:cNvSpPr/>
          <p:nvPr/>
        </p:nvSpPr>
        <p:spPr>
          <a:xfrm>
            <a:off x="2325194" y="412233"/>
            <a:ext cx="9474071" cy="586218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428594" indent="-428594">
              <a:lnSpc>
                <a:spcPct val="150000"/>
              </a:lnSpc>
              <a:buSzPct val="100000"/>
              <a:buFont typeface="Arial" panose="020B0604020202020204" pitchFamily="34" charset="0"/>
              <a:buChar char="•"/>
            </a:pPr>
            <a:r>
              <a:rPr lang="en-US" altLang="zh-CN" sz="2400" b="1" dirty="0">
                <a:latin typeface="Palatino" pitchFamily="2" charset="77"/>
                <a:ea typeface="Palatino" pitchFamily="2" charset="77"/>
                <a:cs typeface="Calibri Light" panose="020F0302020204030204" pitchFamily="34" charset="0"/>
              </a:rPr>
              <a:t>12.1 Sequence-to-Sequence Models</a:t>
            </a:r>
          </a:p>
          <a:p>
            <a:pPr marL="885794" lvl="1" indent="-428594">
              <a:lnSpc>
                <a:spcPct val="150000"/>
              </a:lnSpc>
              <a:buSzPct val="100000"/>
              <a:buFont typeface="Arial" panose="020B0604020202020204" pitchFamily="34" charset="0"/>
              <a:buChar char="•"/>
            </a:pPr>
            <a:r>
              <a:rPr lang="en-US" altLang="zh-CN" sz="2000" dirty="0">
                <a:solidFill>
                  <a:schemeClr val="bg1">
                    <a:lumMod val="85000"/>
                  </a:schemeClr>
                </a:solidFill>
                <a:latin typeface="Palatino" pitchFamily="2" charset="77"/>
                <a:cs typeface="Calibri Light" panose="020F0302020204030204" pitchFamily="34" charset="0"/>
              </a:rPr>
              <a:t>12.1.1 Seq2seq Using LSTM</a:t>
            </a:r>
          </a:p>
          <a:p>
            <a:pPr marL="885794" lvl="1" indent="-428594">
              <a:lnSpc>
                <a:spcPct val="150000"/>
              </a:lnSpc>
              <a:buSzPct val="100000"/>
              <a:buFont typeface="Arial" panose="020B0604020202020204" pitchFamily="34" charset="0"/>
              <a:buChar char="•"/>
            </a:pPr>
            <a:r>
              <a:rPr lang="en-US" altLang="zh-CN" sz="2000" dirty="0">
                <a:solidFill>
                  <a:schemeClr val="bg1">
                    <a:lumMod val="85000"/>
                  </a:schemeClr>
                </a:solidFill>
                <a:latin typeface="Palatino" pitchFamily="2" charset="77"/>
                <a:cs typeface="Calibri Light" panose="020F0302020204030204" pitchFamily="34" charset="0"/>
              </a:rPr>
              <a:t>12.1.2 Adding More Source Features Using Target-to-source Attention</a:t>
            </a:r>
          </a:p>
          <a:p>
            <a:pPr marL="885794" lvl="1" indent="-428594">
              <a:lnSpc>
                <a:spcPct val="150000"/>
              </a:lnSpc>
              <a:buSzPct val="100000"/>
              <a:buFont typeface="Arial" panose="020B0604020202020204" pitchFamily="34" charset="0"/>
              <a:buChar char="•"/>
            </a:pPr>
            <a:r>
              <a:rPr lang="en-US" altLang="zh-CN" sz="2000" dirty="0">
                <a:solidFill>
                  <a:schemeClr val="bg1">
                    <a:lumMod val="85000"/>
                  </a:schemeClr>
                </a:solidFill>
                <a:latin typeface="Palatino" pitchFamily="2" charset="77"/>
                <a:cs typeface="Calibri Light" panose="020F0302020204030204" pitchFamily="34" charset="0"/>
              </a:rPr>
              <a:t>12.1.3 Copying from the Source</a:t>
            </a:r>
          </a:p>
          <a:p>
            <a:pPr marL="885794" lvl="1" indent="-428594">
              <a:lnSpc>
                <a:spcPct val="150000"/>
              </a:lnSpc>
              <a:buSzPct val="100000"/>
              <a:buFont typeface="Arial" panose="020B0604020202020204" pitchFamily="34" charset="0"/>
              <a:buChar char="•"/>
            </a:pPr>
            <a:r>
              <a:rPr lang="en-US" altLang="zh-CN" sz="2000" dirty="0">
                <a:solidFill>
                  <a:schemeClr val="bg1">
                    <a:lumMod val="85000"/>
                  </a:schemeClr>
                </a:solidFill>
                <a:latin typeface="Palatino" pitchFamily="2" charset="77"/>
                <a:cs typeface="Calibri Light" panose="020F0302020204030204" pitchFamily="34" charset="0"/>
              </a:rPr>
              <a:t>12.1.4 </a:t>
            </a:r>
            <a:r>
              <a:rPr lang="en-US" altLang="zh-CN" sz="2000" dirty="0" err="1">
                <a:solidFill>
                  <a:schemeClr val="bg1">
                    <a:lumMod val="85000"/>
                  </a:schemeClr>
                </a:solidFill>
                <a:latin typeface="Palatino" pitchFamily="2" charset="77"/>
                <a:cs typeface="Calibri Light" panose="020F0302020204030204" pitchFamily="34" charset="0"/>
              </a:rPr>
              <a:t>Subword</a:t>
            </a:r>
            <a:r>
              <a:rPr lang="en-US" altLang="zh-CN" sz="2000" dirty="0">
                <a:solidFill>
                  <a:schemeClr val="bg1">
                    <a:lumMod val="85000"/>
                  </a:schemeClr>
                </a:solidFill>
                <a:latin typeface="Palatino" pitchFamily="2" charset="77"/>
                <a:cs typeface="Calibri Light" panose="020F0302020204030204" pitchFamily="34" charset="0"/>
              </a:rPr>
              <a:t> Embedding</a:t>
            </a:r>
          </a:p>
          <a:p>
            <a:pPr marL="428625" indent="-428625">
              <a:lnSpc>
                <a:spcPct val="150000"/>
              </a:lnSpc>
              <a:buSzPct val="100000"/>
              <a:buFont typeface="Arial" panose="020B0604020202020204" pitchFamily="34" charset="0"/>
              <a:buChar char="•"/>
            </a:pPr>
            <a:r>
              <a:rPr lang="en-US" altLang="zh-CN" sz="2400" dirty="0">
                <a:solidFill>
                  <a:schemeClr val="bg1">
                    <a:lumMod val="85000"/>
                  </a:schemeClr>
                </a:solidFill>
                <a:latin typeface="Palatino" pitchFamily="2" charset="77"/>
                <a:cs typeface="Calibri Light" panose="020F0302020204030204" pitchFamily="34" charset="0"/>
              </a:rPr>
              <a:t>12.2 Transformer</a:t>
            </a:r>
          </a:p>
          <a:p>
            <a:pPr marL="885794" lvl="1" indent="-428594">
              <a:lnSpc>
                <a:spcPct val="150000"/>
              </a:lnSpc>
              <a:buSzPct val="100000"/>
              <a:buFont typeface="Arial" panose="020B0604020202020204" pitchFamily="34" charset="0"/>
              <a:buChar char="•"/>
            </a:pPr>
            <a:r>
              <a:rPr lang="en-US" altLang="zh-CN" sz="2000" dirty="0">
                <a:solidFill>
                  <a:schemeClr val="bg1">
                    <a:lumMod val="85000"/>
                  </a:schemeClr>
                </a:solidFill>
                <a:latin typeface="Palatino" pitchFamily="2" charset="77"/>
                <a:cs typeface="Calibri Light" panose="020F0302020204030204" pitchFamily="34" charset="0"/>
              </a:rPr>
              <a:t>12.2.1 The Architecture</a:t>
            </a:r>
          </a:p>
          <a:p>
            <a:pPr marL="885794" lvl="1" indent="-428594">
              <a:lnSpc>
                <a:spcPct val="150000"/>
              </a:lnSpc>
              <a:buSzPct val="100000"/>
              <a:buFont typeface="Arial" panose="020B0604020202020204" pitchFamily="34" charset="0"/>
              <a:buChar char="•"/>
            </a:pPr>
            <a:r>
              <a:rPr lang="en-US" altLang="zh-CN" sz="2000" dirty="0">
                <a:solidFill>
                  <a:schemeClr val="bg1">
                    <a:lumMod val="85000"/>
                  </a:schemeClr>
                </a:solidFill>
                <a:latin typeface="Palatino" pitchFamily="2" charset="77"/>
                <a:cs typeface="Calibri Light" panose="020F0302020204030204" pitchFamily="34" charset="0"/>
              </a:rPr>
              <a:t>12.2.2 Training</a:t>
            </a:r>
          </a:p>
          <a:p>
            <a:pPr marL="885794" lvl="1" indent="-428594">
              <a:lnSpc>
                <a:spcPct val="150000"/>
              </a:lnSpc>
              <a:buSzPct val="100000"/>
              <a:buFont typeface="Arial" panose="020B0604020202020204" pitchFamily="34" charset="0"/>
              <a:buChar char="•"/>
            </a:pPr>
            <a:r>
              <a:rPr lang="en-US" altLang="zh-CN" sz="2000" dirty="0">
                <a:solidFill>
                  <a:schemeClr val="bg1">
                    <a:lumMod val="85000"/>
                  </a:schemeClr>
                </a:solidFill>
                <a:latin typeface="Palatino" pitchFamily="2" charset="77"/>
                <a:cs typeface="Calibri Light" panose="020F0302020204030204" pitchFamily="34" charset="0"/>
              </a:rPr>
              <a:t>12.2.3 Variations</a:t>
            </a:r>
          </a:p>
          <a:p>
            <a:pPr marL="428625" indent="-428625">
              <a:lnSpc>
                <a:spcPct val="150000"/>
              </a:lnSpc>
              <a:buSzPct val="100000"/>
              <a:buFont typeface="Arial" panose="020B0604020202020204" pitchFamily="34" charset="0"/>
              <a:buChar char="•"/>
            </a:pPr>
            <a:r>
              <a:rPr lang="en-US" altLang="zh-CN" sz="2400" dirty="0">
                <a:solidFill>
                  <a:schemeClr val="bg1">
                    <a:lumMod val="85000"/>
                  </a:schemeClr>
                </a:solidFill>
                <a:latin typeface="Palatino" pitchFamily="2" charset="77"/>
                <a:cs typeface="Calibri Light" panose="020F0302020204030204" pitchFamily="34" charset="0"/>
              </a:rPr>
              <a:t>12.3 Contextualized Word Representations</a:t>
            </a:r>
          </a:p>
          <a:p>
            <a:pPr marL="885825" lvl="1" indent="-428625">
              <a:lnSpc>
                <a:spcPct val="150000"/>
              </a:lnSpc>
              <a:buSzPct val="100000"/>
              <a:buFont typeface="Arial" panose="020B0604020202020204" pitchFamily="34" charset="0"/>
              <a:buChar char="•"/>
            </a:pPr>
            <a:r>
              <a:rPr lang="en-US" altLang="zh-CN" sz="2000" dirty="0">
                <a:solidFill>
                  <a:schemeClr val="bg1">
                    <a:lumMod val="85000"/>
                  </a:schemeClr>
                </a:solidFill>
                <a:latin typeface="Palatino" pitchFamily="2" charset="77"/>
                <a:cs typeface="Calibri Light" panose="020F0302020204030204" pitchFamily="34" charset="0"/>
              </a:rPr>
              <a:t>12.3.1 Recurrent Neural Language Models</a:t>
            </a:r>
          </a:p>
          <a:p>
            <a:pPr marL="885825" lvl="1" indent="-428625">
              <a:lnSpc>
                <a:spcPct val="150000"/>
              </a:lnSpc>
              <a:buSzPct val="100000"/>
              <a:buFont typeface="Arial" panose="020B0604020202020204" pitchFamily="34" charset="0"/>
              <a:buChar char="•"/>
            </a:pPr>
            <a:r>
              <a:rPr lang="en-US" altLang="zh-CN" sz="2000" dirty="0">
                <a:solidFill>
                  <a:schemeClr val="bg1">
                    <a:lumMod val="85000"/>
                  </a:schemeClr>
                </a:solidFill>
                <a:latin typeface="Palatino" pitchFamily="2" charset="77"/>
                <a:cs typeface="Calibri Light" panose="020F0302020204030204" pitchFamily="34" charset="0"/>
              </a:rPr>
              <a:t>12.3.2 </a:t>
            </a:r>
            <a:r>
              <a:rPr lang="en-US" altLang="zh-CN" sz="2000" dirty="0" err="1">
                <a:solidFill>
                  <a:schemeClr val="bg1">
                    <a:lumMod val="85000"/>
                  </a:schemeClr>
                </a:solidFill>
                <a:latin typeface="Palatino" pitchFamily="2" charset="77"/>
                <a:cs typeface="Calibri Light" panose="020F0302020204030204" pitchFamily="34" charset="0"/>
              </a:rPr>
              <a:t>ELMo</a:t>
            </a:r>
            <a:endParaRPr lang="en-US" altLang="zh-CN" sz="2000" dirty="0">
              <a:solidFill>
                <a:schemeClr val="bg1">
                  <a:lumMod val="85000"/>
                </a:schemeClr>
              </a:solidFill>
              <a:latin typeface="Palatino" pitchFamily="2" charset="77"/>
              <a:cs typeface="Calibri Light" panose="020F03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746817297"/>
      </p:ext>
    </p:extLst>
  </p:cSld>
  <p:clrMapOvr>
    <a:masterClrMapping/>
  </p:clrMapOvr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灯片编号占位符 1">
            <a:extLst>
              <a:ext uri="{FF2B5EF4-FFF2-40B4-BE49-F238E27FC236}">
                <a16:creationId xmlns:a16="http://schemas.microsoft.com/office/drawing/2014/main" id="{A7F5B91A-F9F6-43EA-8B18-78F0970A092B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1D8FA19-E13B-4121-8BBF-5D41F5A04330}" type="slidenum">
              <a:rPr lang="zh-CN" altLang="en-US" smtClean="0"/>
              <a:t>50</a:t>
            </a:fld>
            <a:endParaRPr lang="zh-CN" altLang="en-US"/>
          </a:p>
        </p:txBody>
      </p:sp>
      <p:sp>
        <p:nvSpPr>
          <p:cNvPr id="47" name="文本框 46">
            <a:extLst>
              <a:ext uri="{FF2B5EF4-FFF2-40B4-BE49-F238E27FC236}">
                <a16:creationId xmlns:a16="http://schemas.microsoft.com/office/drawing/2014/main" id="{C1DBDACC-1B57-46A2-8644-88E77EB204FB}"/>
              </a:ext>
            </a:extLst>
          </p:cNvPr>
          <p:cNvSpPr txBox="1"/>
          <p:nvPr/>
        </p:nvSpPr>
        <p:spPr>
          <a:xfrm>
            <a:off x="309880" y="218062"/>
            <a:ext cx="7270449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3600" b="1" dirty="0" err="1">
                <a:latin typeface="Palatino"/>
              </a:rPr>
              <a:t>Subword</a:t>
            </a:r>
            <a:r>
              <a:rPr lang="en-US" altLang="zh-CN" sz="3600" b="1" dirty="0">
                <a:latin typeface="Palatino"/>
              </a:rPr>
              <a:t> Embedding</a:t>
            </a:r>
          </a:p>
        </p:txBody>
      </p:sp>
      <p:sp>
        <p:nvSpPr>
          <p:cNvPr id="9" name="文本框 8">
            <a:extLst>
              <a:ext uri="{FF2B5EF4-FFF2-40B4-BE49-F238E27FC236}">
                <a16:creationId xmlns:a16="http://schemas.microsoft.com/office/drawing/2014/main" id="{E36B5915-C2F9-4AB9-B870-8B67B552A5A5}"/>
              </a:ext>
            </a:extLst>
          </p:cNvPr>
          <p:cNvSpPr txBox="1"/>
          <p:nvPr/>
        </p:nvSpPr>
        <p:spPr>
          <a:xfrm>
            <a:off x="1067022" y="1406673"/>
            <a:ext cx="4850406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altLang="zh-CN" sz="2400" dirty="0">
                <a:solidFill>
                  <a:srgbClr val="C00000"/>
                </a:solidFill>
                <a:latin typeface="Palatino"/>
              </a:rPr>
              <a:t>Dealing with OOV words</a:t>
            </a:r>
            <a:endParaRPr lang="zh-CN" altLang="en-US" sz="2400" dirty="0">
              <a:latin typeface="Palatino"/>
            </a:endParaRPr>
          </a:p>
        </p:txBody>
      </p:sp>
      <p:sp>
        <p:nvSpPr>
          <p:cNvPr id="10" name="文本框 9">
            <a:extLst>
              <a:ext uri="{FF2B5EF4-FFF2-40B4-BE49-F238E27FC236}">
                <a16:creationId xmlns:a16="http://schemas.microsoft.com/office/drawing/2014/main" id="{FBCF57CD-5D9B-4BA0-A8ED-AEF53AEA8930}"/>
              </a:ext>
            </a:extLst>
          </p:cNvPr>
          <p:cNvSpPr txBox="1"/>
          <p:nvPr/>
        </p:nvSpPr>
        <p:spPr>
          <a:xfrm>
            <a:off x="1494403" y="2054067"/>
            <a:ext cx="9110870" cy="393954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altLang="zh-CN" sz="2400" dirty="0">
                <a:latin typeface="Palatino"/>
              </a:rPr>
              <a:t>The prefix and the suffix can give us hints about the meaning of a word. Inspired of this, we can make use of </a:t>
            </a:r>
            <a:r>
              <a:rPr lang="en-US" altLang="zh-CN" sz="2400" dirty="0" err="1">
                <a:solidFill>
                  <a:srgbClr val="C00000"/>
                </a:solidFill>
                <a:latin typeface="Palatino"/>
              </a:rPr>
              <a:t>subwords</a:t>
            </a:r>
            <a:r>
              <a:rPr lang="en-US" altLang="zh-CN" sz="2400" dirty="0">
                <a:solidFill>
                  <a:srgbClr val="C00000"/>
                </a:solidFill>
                <a:latin typeface="Palatino"/>
              </a:rPr>
              <a:t> </a:t>
            </a:r>
            <a:r>
              <a:rPr lang="en-US" altLang="zh-CN" sz="2400" dirty="0">
                <a:latin typeface="Palatino"/>
              </a:rPr>
              <a:t>to enrich vocabulary instead of a &lt;UNK&gt; tokens in model 1, 2 and 3.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endParaRPr lang="en-US" altLang="zh-CN" sz="2400" dirty="0">
              <a:latin typeface="Palatino"/>
            </a:endParaRP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altLang="zh-CN" sz="2400" dirty="0">
                <a:solidFill>
                  <a:srgbClr val="C00000"/>
                </a:solidFill>
                <a:latin typeface="Palatino"/>
              </a:rPr>
              <a:t>Morphological segmentation</a:t>
            </a:r>
            <a:r>
              <a:rPr lang="en-US" altLang="zh-CN" sz="2400" dirty="0">
                <a:latin typeface="Palatino"/>
              </a:rPr>
              <a:t> can be ambiguous and not able to cover all words.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endParaRPr lang="en-US" altLang="zh-CN" sz="2400" dirty="0">
              <a:latin typeface="Palatino"/>
            </a:endParaRPr>
          </a:p>
          <a:p>
            <a:pPr marL="285750" indent="-285750">
              <a:spcAft>
                <a:spcPts val="1200"/>
              </a:spcAft>
              <a:buFont typeface="Arial" panose="020B0604020202020204" pitchFamily="34" charset="0"/>
              <a:buChar char="•"/>
            </a:pPr>
            <a:r>
              <a:rPr lang="en-US" altLang="zh-CN" sz="2400" dirty="0">
                <a:solidFill>
                  <a:srgbClr val="C00000"/>
                </a:solidFill>
                <a:latin typeface="Palatino"/>
              </a:rPr>
              <a:t>Byte-pair encoding (BPE) </a:t>
            </a:r>
            <a:r>
              <a:rPr lang="en-US" altLang="zh-CN" sz="2400" dirty="0">
                <a:latin typeface="Palatino"/>
              </a:rPr>
              <a:t>is a useful algorithm:</a:t>
            </a:r>
          </a:p>
          <a:p>
            <a:pPr lvl="2"/>
            <a:r>
              <a:rPr lang="en-US" altLang="zh-CN" sz="2400" dirty="0">
                <a:latin typeface="Palatino"/>
              </a:rPr>
              <a:t>	Most frequent </a:t>
            </a:r>
            <a:r>
              <a:rPr lang="en-US" altLang="zh-CN" sz="2400" dirty="0">
                <a:solidFill>
                  <a:srgbClr val="C00000"/>
                </a:solidFill>
                <a:latin typeface="Palatino"/>
              </a:rPr>
              <a:t>byte pair </a:t>
            </a:r>
            <a:r>
              <a:rPr lang="en-US" altLang="zh-CN" sz="2400" dirty="0">
                <a:latin typeface="Palatino"/>
                <a:sym typeface="Wingdings" panose="05000000000000000000" pitchFamily="2" charset="2"/>
              </a:rPr>
              <a:t>  a new </a:t>
            </a:r>
            <a:r>
              <a:rPr lang="en-US" altLang="zh-CN" sz="2400" dirty="0">
                <a:solidFill>
                  <a:srgbClr val="C00000"/>
                </a:solidFill>
                <a:latin typeface="Palatino"/>
                <a:sym typeface="Wingdings" panose="05000000000000000000" pitchFamily="2" charset="2"/>
              </a:rPr>
              <a:t>byte</a:t>
            </a:r>
            <a:r>
              <a:rPr lang="en-US" altLang="zh-CN" sz="2400" dirty="0">
                <a:latin typeface="Palatino"/>
                <a:sym typeface="Wingdings" panose="05000000000000000000" pitchFamily="2" charset="2"/>
              </a:rPr>
              <a:t>.</a:t>
            </a:r>
            <a:endParaRPr lang="en-US" altLang="zh-CN" sz="2400" dirty="0">
              <a:latin typeface="Palatino"/>
            </a:endParaRPr>
          </a:p>
          <a:p>
            <a:pPr marL="285750" indent="-285750">
              <a:buFont typeface="Arial" panose="020B0604020202020204" pitchFamily="34" charset="0"/>
              <a:buChar char="•"/>
            </a:pPr>
            <a:endParaRPr lang="en-US" altLang="zh-CN" sz="2400" dirty="0">
              <a:latin typeface="Palatino"/>
            </a:endParaRPr>
          </a:p>
        </p:txBody>
      </p:sp>
    </p:spTree>
    <p:extLst>
      <p:ext uri="{BB962C8B-B14F-4D97-AF65-F5344CB8AC3E}">
        <p14:creationId xmlns:p14="http://schemas.microsoft.com/office/powerpoint/2010/main" val="681219852"/>
      </p:ext>
    </p:extLst>
  </p:cSld>
  <p:clrMapOvr>
    <a:masterClrMapping/>
  </p:clrMapOvr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灯片编号占位符 1">
            <a:extLst>
              <a:ext uri="{FF2B5EF4-FFF2-40B4-BE49-F238E27FC236}">
                <a16:creationId xmlns:a16="http://schemas.microsoft.com/office/drawing/2014/main" id="{A7F5B91A-F9F6-43EA-8B18-78F0970A092B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1D8FA19-E13B-4121-8BBF-5D41F5A04330}" type="slidenum">
              <a:rPr lang="zh-CN" altLang="en-US" smtClean="0"/>
              <a:t>51</a:t>
            </a:fld>
            <a:endParaRPr lang="zh-CN" altLang="en-US"/>
          </a:p>
        </p:txBody>
      </p:sp>
      <p:sp>
        <p:nvSpPr>
          <p:cNvPr id="4" name="文本框 3">
            <a:extLst>
              <a:ext uri="{FF2B5EF4-FFF2-40B4-BE49-F238E27FC236}">
                <a16:creationId xmlns:a16="http://schemas.microsoft.com/office/drawing/2014/main" id="{97180B6B-3C42-46C6-A610-B04CAACEBAC5}"/>
              </a:ext>
            </a:extLst>
          </p:cNvPr>
          <p:cNvSpPr txBox="1"/>
          <p:nvPr/>
        </p:nvSpPr>
        <p:spPr>
          <a:xfrm>
            <a:off x="1066800" y="1398933"/>
            <a:ext cx="312249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altLang="zh-CN" sz="2400" dirty="0">
                <a:solidFill>
                  <a:srgbClr val="C00000"/>
                </a:solidFill>
                <a:latin typeface="Palatino"/>
              </a:rPr>
              <a:t>Original BPE</a:t>
            </a:r>
            <a:endParaRPr lang="zh-CN" altLang="en-US" sz="2400" dirty="0">
              <a:latin typeface="Palatino"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5" name="文本框 4">
                <a:extLst>
                  <a:ext uri="{FF2B5EF4-FFF2-40B4-BE49-F238E27FC236}">
                    <a16:creationId xmlns:a16="http://schemas.microsoft.com/office/drawing/2014/main" id="{54FCB7A5-2A51-441C-83F0-C33E89A70917}"/>
                  </a:ext>
                </a:extLst>
              </p:cNvPr>
              <p:cNvSpPr txBox="1"/>
              <p:nvPr/>
            </p:nvSpPr>
            <p:spPr>
              <a:xfrm>
                <a:off x="1586948" y="2142292"/>
                <a:ext cx="8452403" cy="350865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285750" indent="-285750">
                  <a:spcAft>
                    <a:spcPts val="1200"/>
                  </a:spcAft>
                  <a:buFont typeface="Arial" panose="020B0604020202020204" pitchFamily="34" charset="0"/>
                  <a:buChar char="•"/>
                </a:pPr>
                <a:r>
                  <a:rPr lang="en-US" altLang="zh-CN" sz="2400" dirty="0">
                    <a:latin typeface="Palatino"/>
                  </a:rPr>
                  <a:t>Suppose to compress the following text using BPE:</a:t>
                </a:r>
              </a:p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altLang="zh-CN" sz="2400" b="1" i="1">
                          <a:latin typeface="Cambria Math" panose="02040503050406030204" pitchFamily="18" charset="0"/>
                        </a:rPr>
                        <m:t>𝒂𝒂𝒃𝒂𝒂𝒅𝒂𝒂𝒃</m:t>
                      </m:r>
                    </m:oMath>
                  </m:oMathPara>
                </a14:m>
                <a:endParaRPr lang="en-US" altLang="zh-CN" sz="2400" b="1" dirty="0">
                  <a:latin typeface="Palatino"/>
                </a:endParaRPr>
              </a:p>
              <a:p>
                <a:pPr marL="285750" indent="-285750">
                  <a:buFont typeface="Arial" panose="020B0604020202020204" pitchFamily="34" charset="0"/>
                  <a:buChar char="•"/>
                </a:pPr>
                <a:r>
                  <a:rPr lang="en-US" altLang="zh-CN" sz="2400" dirty="0">
                    <a:latin typeface="Palatino"/>
                  </a:rPr>
                  <a:t>The byte-pair </a:t>
                </a:r>
                <a14:m>
                  <m:oMath xmlns:m="http://schemas.openxmlformats.org/officeDocument/2006/math">
                    <m:r>
                      <a:rPr lang="en-US" altLang="zh-CN" sz="2400" b="1" i="1">
                        <a:latin typeface="Cambria Math" panose="02040503050406030204" pitchFamily="18" charset="0"/>
                      </a:rPr>
                      <m:t>𝒂𝒂</m:t>
                    </m:r>
                  </m:oMath>
                </a14:m>
                <a:r>
                  <a:rPr lang="en-US" altLang="zh-CN" sz="2400" dirty="0">
                    <a:latin typeface="Palatino"/>
                  </a:rPr>
                  <a:t> is the most frequent pair, which can be replaced by an unused code </a:t>
                </a:r>
                <a14:m>
                  <m:oMath xmlns:m="http://schemas.openxmlformats.org/officeDocument/2006/math">
                    <m:r>
                      <a:rPr lang="en-US" altLang="zh-CN" sz="2400" b="1" i="1">
                        <a:latin typeface="Cambria Math" panose="02040503050406030204" pitchFamily="18" charset="0"/>
                      </a:rPr>
                      <m:t>𝒁</m:t>
                    </m:r>
                  </m:oMath>
                </a14:m>
                <a:r>
                  <a:rPr lang="en-US" altLang="zh-CN" sz="2400" dirty="0">
                    <a:latin typeface="Palatino"/>
                  </a:rPr>
                  <a:t>:</a:t>
                </a:r>
              </a:p>
              <a:p>
                <a:pPr lvl="5">
                  <a:spcAft>
                    <a:spcPts val="1200"/>
                  </a:spcAft>
                </a:pPr>
                <a:r>
                  <a:rPr lang="en-US" altLang="zh-CN" sz="2400" b="1" dirty="0">
                    <a:latin typeface="Palatino"/>
                  </a:rPr>
                  <a:t>             </a:t>
                </a:r>
                <a14:m>
                  <m:oMath xmlns:m="http://schemas.openxmlformats.org/officeDocument/2006/math">
                    <m:r>
                      <a:rPr lang="en-US" altLang="zh-CN" sz="2400" b="1" i="1">
                        <a:latin typeface="Cambria Math" panose="02040503050406030204" pitchFamily="18" charset="0"/>
                      </a:rPr>
                      <m:t>𝒁𝒃𝒁𝒅𝒁𝒃</m:t>
                    </m:r>
                  </m:oMath>
                </a14:m>
                <a:endParaRPr lang="en-US" altLang="zh-CN" sz="2400" b="1" dirty="0">
                  <a:latin typeface="Palatino"/>
                </a:endParaRPr>
              </a:p>
              <a:p>
                <a:pPr marL="342900" lvl="5" indent="-342900">
                  <a:spcAft>
                    <a:spcPts val="1200"/>
                  </a:spcAft>
                  <a:buFont typeface="Arial" panose="020B0604020202020204" pitchFamily="34" charset="0"/>
                  <a:buChar char="•"/>
                </a:pPr>
                <a:r>
                  <a:rPr lang="en-US" altLang="zh-CN" sz="2400" dirty="0">
                    <a:latin typeface="Palatino"/>
                  </a:rPr>
                  <a:t>Then repeat the process with replace </a:t>
                </a:r>
                <a14:m>
                  <m:oMath xmlns:m="http://schemas.openxmlformats.org/officeDocument/2006/math">
                    <m:r>
                      <a:rPr lang="en-US" altLang="zh-CN" sz="2400" b="1" i="1">
                        <a:latin typeface="Cambria Math" panose="02040503050406030204" pitchFamily="18" charset="0"/>
                      </a:rPr>
                      <m:t>𝒁𝒃</m:t>
                    </m:r>
                  </m:oMath>
                </a14:m>
                <a:r>
                  <a:rPr lang="en-US" altLang="zh-CN" sz="2400" dirty="0">
                    <a:latin typeface="Palatino"/>
                  </a:rPr>
                  <a:t> by </a:t>
                </a:r>
                <a14:m>
                  <m:oMath xmlns:m="http://schemas.openxmlformats.org/officeDocument/2006/math">
                    <m:r>
                      <a:rPr lang="en-US" altLang="zh-CN" sz="2400" b="1" i="1">
                        <a:latin typeface="Cambria Math" panose="02040503050406030204" pitchFamily="18" charset="0"/>
                      </a:rPr>
                      <m:t>𝒀</m:t>
                    </m:r>
                  </m:oMath>
                </a14:m>
                <a:r>
                  <a:rPr lang="en-US" altLang="zh-CN" sz="2400" dirty="0">
                    <a:latin typeface="Palatino"/>
                  </a:rPr>
                  <a:t>:</a:t>
                </a:r>
              </a:p>
              <a:p>
                <a:pPr lvl="5"/>
                <a:r>
                  <a:rPr lang="en-US" altLang="zh-CN" sz="2400" b="1" dirty="0">
                    <a:latin typeface="Palatino"/>
                  </a:rPr>
                  <a:t>                </a:t>
                </a:r>
                <a14:m>
                  <m:oMath xmlns:m="http://schemas.openxmlformats.org/officeDocument/2006/math">
                    <m:r>
                      <a:rPr lang="en-US" altLang="zh-CN" sz="2400" b="1" i="1">
                        <a:latin typeface="Cambria Math" panose="02040503050406030204" pitchFamily="18" charset="0"/>
                      </a:rPr>
                      <m:t>𝒀𝒁𝒅𝒀</m:t>
                    </m:r>
                  </m:oMath>
                </a14:m>
                <a:endParaRPr lang="en-US" altLang="zh-CN" sz="2400" b="1" dirty="0">
                  <a:latin typeface="Palatino"/>
                </a:endParaRPr>
              </a:p>
              <a:p>
                <a:pPr marL="0" lvl="5" indent="-342900">
                  <a:buFont typeface="Arial" panose="020B0604020202020204" pitchFamily="34" charset="0"/>
                  <a:buChar char="•"/>
                </a:pPr>
                <a14:m>
                  <m:oMath xmlns:m="http://schemas.openxmlformats.org/officeDocument/2006/math">
                    <m:r>
                      <a:rPr lang="en-US" altLang="zh-CN" sz="2400" b="1" i="1">
                        <a:latin typeface="Cambria Math" panose="02040503050406030204" pitchFamily="18" charset="0"/>
                      </a:rPr>
                      <m:t>𝒀𝒁𝒅𝒀</m:t>
                    </m:r>
                  </m:oMath>
                </a14:m>
                <a:r>
                  <a:rPr lang="en-US" altLang="zh-CN" sz="2400" dirty="0">
                    <a:latin typeface="Palatino"/>
                  </a:rPr>
                  <a:t> is the final representation</a:t>
                </a:r>
              </a:p>
            </p:txBody>
          </p:sp>
        </mc:Choice>
        <mc:Fallback xmlns="">
          <p:sp>
            <p:nvSpPr>
              <p:cNvPr id="5" name="文本框 4">
                <a:extLst>
                  <a:ext uri="{FF2B5EF4-FFF2-40B4-BE49-F238E27FC236}">
                    <a16:creationId xmlns:a16="http://schemas.microsoft.com/office/drawing/2014/main" id="{54FCB7A5-2A51-441C-83F0-C33E89A70917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586948" y="2142292"/>
                <a:ext cx="8452403" cy="3508653"/>
              </a:xfrm>
              <a:prstGeom prst="rect">
                <a:avLst/>
              </a:prstGeom>
              <a:blipFill>
                <a:blip r:embed="rId2"/>
                <a:stretch>
                  <a:fillRect l="-937" t="-1389" b="-2951"/>
                </a:stretch>
              </a:blipFill>
            </p:spPr>
            <p:txBody>
              <a:bodyPr/>
              <a:lstStyle/>
              <a:p>
                <a:r>
                  <a:rPr lang="zh-CN" alt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7" name="文本框 46">
            <a:extLst>
              <a:ext uri="{FF2B5EF4-FFF2-40B4-BE49-F238E27FC236}">
                <a16:creationId xmlns:a16="http://schemas.microsoft.com/office/drawing/2014/main" id="{8E7CEBFE-E44D-3B4A-99C7-403C3200CF05}"/>
              </a:ext>
            </a:extLst>
          </p:cNvPr>
          <p:cNvSpPr txBox="1"/>
          <p:nvPr/>
        </p:nvSpPr>
        <p:spPr>
          <a:xfrm>
            <a:off x="309880" y="218062"/>
            <a:ext cx="7270449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3600" b="1" dirty="0" err="1">
                <a:latin typeface="Palatino"/>
              </a:rPr>
              <a:t>Subword</a:t>
            </a:r>
            <a:r>
              <a:rPr lang="en-US" altLang="zh-CN" sz="3600" b="1" dirty="0">
                <a:latin typeface="Palatino"/>
              </a:rPr>
              <a:t> Embedding</a:t>
            </a:r>
          </a:p>
        </p:txBody>
      </p:sp>
    </p:spTree>
    <p:extLst>
      <p:ext uri="{BB962C8B-B14F-4D97-AF65-F5344CB8AC3E}">
        <p14:creationId xmlns:p14="http://schemas.microsoft.com/office/powerpoint/2010/main" val="288014814"/>
      </p:ext>
    </p:extLst>
  </p:cSld>
  <p:clrMapOvr>
    <a:masterClrMapping/>
  </p:clrMapOvr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灯片编号占位符 1">
            <a:extLst>
              <a:ext uri="{FF2B5EF4-FFF2-40B4-BE49-F238E27FC236}">
                <a16:creationId xmlns:a16="http://schemas.microsoft.com/office/drawing/2014/main" id="{A7F5B91A-F9F6-43EA-8B18-78F0970A092B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1D8FA19-E13B-4121-8BBF-5D41F5A04330}" type="slidenum">
              <a:rPr lang="zh-CN" altLang="en-US" smtClean="0"/>
              <a:t>52</a:t>
            </a:fld>
            <a:endParaRPr lang="zh-CN" altLang="en-US"/>
          </a:p>
        </p:txBody>
      </p:sp>
      <p:sp>
        <p:nvSpPr>
          <p:cNvPr id="4" name="object 6">
            <a:extLst>
              <a:ext uri="{FF2B5EF4-FFF2-40B4-BE49-F238E27FC236}">
                <a16:creationId xmlns:a16="http://schemas.microsoft.com/office/drawing/2014/main" id="{B6500BAB-4942-4F41-B104-7D6E189C7447}"/>
              </a:ext>
            </a:extLst>
          </p:cNvPr>
          <p:cNvSpPr/>
          <p:nvPr/>
        </p:nvSpPr>
        <p:spPr>
          <a:xfrm>
            <a:off x="2566489" y="4131486"/>
            <a:ext cx="2067806" cy="1775406"/>
          </a:xfrm>
          <a:custGeom>
            <a:avLst/>
            <a:gdLst/>
            <a:ahLst/>
            <a:cxnLst/>
            <a:rect l="l" t="t" r="r" b="b"/>
            <a:pathLst>
              <a:path w="3529965" h="662939">
                <a:moveTo>
                  <a:pt x="3419417" y="0"/>
                </a:moveTo>
                <a:lnTo>
                  <a:pt x="110371" y="0"/>
                </a:lnTo>
                <a:lnTo>
                  <a:pt x="67410" y="8681"/>
                </a:lnTo>
                <a:lnTo>
                  <a:pt x="32327" y="32354"/>
                </a:lnTo>
                <a:lnTo>
                  <a:pt x="8673" y="67468"/>
                </a:lnTo>
                <a:lnTo>
                  <a:pt x="0" y="110467"/>
                </a:lnTo>
                <a:lnTo>
                  <a:pt x="0" y="552314"/>
                </a:lnTo>
                <a:lnTo>
                  <a:pt x="8673" y="595313"/>
                </a:lnTo>
                <a:lnTo>
                  <a:pt x="32327" y="630426"/>
                </a:lnTo>
                <a:lnTo>
                  <a:pt x="67410" y="654101"/>
                </a:lnTo>
                <a:lnTo>
                  <a:pt x="110371" y="662782"/>
                </a:lnTo>
                <a:lnTo>
                  <a:pt x="3419417" y="662782"/>
                </a:lnTo>
                <a:lnTo>
                  <a:pt x="3462379" y="654101"/>
                </a:lnTo>
                <a:lnTo>
                  <a:pt x="3497462" y="630426"/>
                </a:lnTo>
                <a:lnTo>
                  <a:pt x="3521116" y="595313"/>
                </a:lnTo>
                <a:lnTo>
                  <a:pt x="3529789" y="552314"/>
                </a:lnTo>
                <a:lnTo>
                  <a:pt x="3529789" y="110467"/>
                </a:lnTo>
                <a:lnTo>
                  <a:pt x="3521116" y="67468"/>
                </a:lnTo>
                <a:lnTo>
                  <a:pt x="3497462" y="32354"/>
                </a:lnTo>
                <a:lnTo>
                  <a:pt x="3462379" y="8681"/>
                </a:lnTo>
                <a:lnTo>
                  <a:pt x="3419417" y="0"/>
                </a:lnTo>
                <a:close/>
              </a:path>
            </a:pathLst>
          </a:custGeom>
          <a:solidFill>
            <a:srgbClr val="CEE9FA"/>
          </a:solidFill>
        </p:spPr>
        <p:txBody>
          <a:bodyPr wrap="square" lIns="0" tIns="0" rIns="0" bIns="0" rtlCol="0"/>
          <a:lstStyle/>
          <a:p>
            <a:endParaRPr>
              <a:latin typeface="Palatino"/>
            </a:endParaRPr>
          </a:p>
        </p:txBody>
      </p:sp>
      <p:sp>
        <p:nvSpPr>
          <p:cNvPr id="5" name="object 6">
            <a:extLst>
              <a:ext uri="{FF2B5EF4-FFF2-40B4-BE49-F238E27FC236}">
                <a16:creationId xmlns:a16="http://schemas.microsoft.com/office/drawing/2014/main" id="{3D49076B-C9CF-4503-B825-563FEC137407}"/>
              </a:ext>
            </a:extLst>
          </p:cNvPr>
          <p:cNvSpPr/>
          <p:nvPr/>
        </p:nvSpPr>
        <p:spPr>
          <a:xfrm>
            <a:off x="5457005" y="4131485"/>
            <a:ext cx="2216823" cy="662940"/>
          </a:xfrm>
          <a:custGeom>
            <a:avLst/>
            <a:gdLst/>
            <a:ahLst/>
            <a:cxnLst/>
            <a:rect l="l" t="t" r="r" b="b"/>
            <a:pathLst>
              <a:path w="3529965" h="662939">
                <a:moveTo>
                  <a:pt x="3419417" y="0"/>
                </a:moveTo>
                <a:lnTo>
                  <a:pt x="110371" y="0"/>
                </a:lnTo>
                <a:lnTo>
                  <a:pt x="67410" y="8681"/>
                </a:lnTo>
                <a:lnTo>
                  <a:pt x="32327" y="32354"/>
                </a:lnTo>
                <a:lnTo>
                  <a:pt x="8673" y="67468"/>
                </a:lnTo>
                <a:lnTo>
                  <a:pt x="0" y="110467"/>
                </a:lnTo>
                <a:lnTo>
                  <a:pt x="0" y="552314"/>
                </a:lnTo>
                <a:lnTo>
                  <a:pt x="8673" y="595313"/>
                </a:lnTo>
                <a:lnTo>
                  <a:pt x="32327" y="630426"/>
                </a:lnTo>
                <a:lnTo>
                  <a:pt x="67410" y="654101"/>
                </a:lnTo>
                <a:lnTo>
                  <a:pt x="110371" y="662782"/>
                </a:lnTo>
                <a:lnTo>
                  <a:pt x="3419417" y="662782"/>
                </a:lnTo>
                <a:lnTo>
                  <a:pt x="3462379" y="654101"/>
                </a:lnTo>
                <a:lnTo>
                  <a:pt x="3497462" y="630426"/>
                </a:lnTo>
                <a:lnTo>
                  <a:pt x="3521116" y="595313"/>
                </a:lnTo>
                <a:lnTo>
                  <a:pt x="3529789" y="552314"/>
                </a:lnTo>
                <a:lnTo>
                  <a:pt x="3529789" y="110467"/>
                </a:lnTo>
                <a:lnTo>
                  <a:pt x="3521116" y="67468"/>
                </a:lnTo>
                <a:lnTo>
                  <a:pt x="3497462" y="32354"/>
                </a:lnTo>
                <a:lnTo>
                  <a:pt x="3462379" y="8681"/>
                </a:lnTo>
                <a:lnTo>
                  <a:pt x="3419417" y="0"/>
                </a:lnTo>
                <a:close/>
              </a:path>
            </a:pathLst>
          </a:custGeom>
          <a:solidFill>
            <a:srgbClr val="CEE9FA"/>
          </a:solidFill>
        </p:spPr>
        <p:txBody>
          <a:bodyPr wrap="square" lIns="0" tIns="0" rIns="0" bIns="0" rtlCol="0"/>
          <a:lstStyle/>
          <a:p>
            <a:endParaRPr>
              <a:latin typeface="Palatino"/>
            </a:endParaRPr>
          </a:p>
        </p:txBody>
      </p:sp>
      <p:sp>
        <p:nvSpPr>
          <p:cNvPr id="6" name="文本框 5">
            <a:extLst>
              <a:ext uri="{FF2B5EF4-FFF2-40B4-BE49-F238E27FC236}">
                <a16:creationId xmlns:a16="http://schemas.microsoft.com/office/drawing/2014/main" id="{4AB3335F-EEA7-4A94-B618-88AE34545009}"/>
              </a:ext>
            </a:extLst>
          </p:cNvPr>
          <p:cNvSpPr txBox="1"/>
          <p:nvPr/>
        </p:nvSpPr>
        <p:spPr>
          <a:xfrm>
            <a:off x="1063487" y="1316524"/>
            <a:ext cx="665732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altLang="zh-CN" sz="2400" dirty="0">
                <a:solidFill>
                  <a:srgbClr val="C00000"/>
                </a:solidFill>
                <a:latin typeface="Palatino"/>
              </a:rPr>
              <a:t>Expanding the vocabulary using BPE</a:t>
            </a:r>
            <a:endParaRPr lang="zh-CN" altLang="en-US" sz="2400" dirty="0">
              <a:latin typeface="Palatino"/>
            </a:endParaRPr>
          </a:p>
        </p:txBody>
      </p:sp>
      <p:sp>
        <p:nvSpPr>
          <p:cNvPr id="7" name="文本框 6">
            <a:extLst>
              <a:ext uri="{FF2B5EF4-FFF2-40B4-BE49-F238E27FC236}">
                <a16:creationId xmlns:a16="http://schemas.microsoft.com/office/drawing/2014/main" id="{71ABDFFA-4125-4F9B-8324-6D685BB87F46}"/>
              </a:ext>
            </a:extLst>
          </p:cNvPr>
          <p:cNvSpPr txBox="1"/>
          <p:nvPr/>
        </p:nvSpPr>
        <p:spPr>
          <a:xfrm>
            <a:off x="1483581" y="1955700"/>
            <a:ext cx="7601635" cy="150810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spcAft>
                <a:spcPts val="1200"/>
              </a:spcAft>
              <a:buFont typeface="Arial" panose="020B0604020202020204" pitchFamily="34" charset="0"/>
              <a:buChar char="•"/>
            </a:pPr>
            <a:r>
              <a:rPr lang="en-US" altLang="zh-CN" sz="2400" dirty="0">
                <a:latin typeface="Palatino"/>
              </a:rPr>
              <a:t>Given a tokenized corpus, first find word statistics</a:t>
            </a:r>
          </a:p>
          <a:p>
            <a:pPr marL="285750" indent="-285750">
              <a:spcAft>
                <a:spcPts val="1200"/>
              </a:spcAft>
              <a:buFont typeface="Arial" panose="020B0604020202020204" pitchFamily="34" charset="0"/>
              <a:buChar char="•"/>
            </a:pPr>
            <a:r>
              <a:rPr lang="en-US" altLang="zh-CN" sz="2400" dirty="0">
                <a:latin typeface="Palatino"/>
              </a:rPr>
              <a:t>Start with a vocabulary of characters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altLang="zh-CN" sz="2400" dirty="0">
                <a:latin typeface="Palatino"/>
              </a:rPr>
              <a:t>Most frequent n-gram pairs </a:t>
            </a:r>
            <a:r>
              <a:rPr lang="en-US" altLang="zh-CN" sz="2400" dirty="0">
                <a:latin typeface="Palatino"/>
                <a:sym typeface="Wingdings" panose="05000000000000000000" pitchFamily="2" charset="2"/>
              </a:rPr>
              <a:t> a new n-gram</a:t>
            </a:r>
            <a:endParaRPr lang="zh-CN" altLang="en-US" sz="2400" dirty="0">
              <a:latin typeface="Palatino"/>
            </a:endParaRPr>
          </a:p>
        </p:txBody>
      </p:sp>
      <p:sp>
        <p:nvSpPr>
          <p:cNvPr id="8" name="矩形 7">
            <a:extLst>
              <a:ext uri="{FF2B5EF4-FFF2-40B4-BE49-F238E27FC236}">
                <a16:creationId xmlns:a16="http://schemas.microsoft.com/office/drawing/2014/main" id="{CFFC9B5A-7338-4FB4-B364-0095C505FF2D}"/>
              </a:ext>
            </a:extLst>
          </p:cNvPr>
          <p:cNvSpPr/>
          <p:nvPr/>
        </p:nvSpPr>
        <p:spPr>
          <a:xfrm>
            <a:off x="2651262" y="3651476"/>
            <a:ext cx="939681" cy="4001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2000" i="1" dirty="0">
                <a:latin typeface="Palatino"/>
              </a:rPr>
              <a:t>Corpus</a:t>
            </a:r>
          </a:p>
        </p:txBody>
      </p:sp>
      <p:sp>
        <p:nvSpPr>
          <p:cNvPr id="9" name="object 7">
            <a:extLst>
              <a:ext uri="{FF2B5EF4-FFF2-40B4-BE49-F238E27FC236}">
                <a16:creationId xmlns:a16="http://schemas.microsoft.com/office/drawing/2014/main" id="{DD74C79E-2C20-47AD-80F2-11F86A2B899A}"/>
              </a:ext>
            </a:extLst>
          </p:cNvPr>
          <p:cNvSpPr txBox="1"/>
          <p:nvPr/>
        </p:nvSpPr>
        <p:spPr>
          <a:xfrm>
            <a:off x="5461538" y="3717093"/>
            <a:ext cx="2320232" cy="92333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  <a:spcAft>
                <a:spcPts val="600"/>
              </a:spcAft>
            </a:pPr>
            <a:r>
              <a:rPr lang="en-US" sz="2000" i="1" spc="20" dirty="0" err="1">
                <a:latin typeface="Palatino"/>
                <a:cs typeface="Calibri"/>
              </a:rPr>
              <a:t>Subword</a:t>
            </a:r>
            <a:r>
              <a:rPr lang="en-US" sz="2000" i="1" spc="20" dirty="0">
                <a:latin typeface="Palatino"/>
                <a:cs typeface="Calibri"/>
              </a:rPr>
              <a:t> </a:t>
            </a:r>
            <a:r>
              <a:rPr sz="2000" i="1" spc="20" dirty="0">
                <a:latin typeface="Palatino"/>
                <a:cs typeface="Calibri"/>
              </a:rPr>
              <a:t>Vocabulary</a:t>
            </a:r>
            <a:endParaRPr sz="2000" dirty="0">
              <a:latin typeface="Palatino"/>
              <a:cs typeface="Calibri"/>
            </a:endParaRPr>
          </a:p>
          <a:p>
            <a:pPr marL="36830">
              <a:spcBef>
                <a:spcPts val="1730"/>
              </a:spcBef>
            </a:pPr>
            <a:r>
              <a:rPr lang="en-US" sz="2000" dirty="0">
                <a:latin typeface="Palatino"/>
                <a:cs typeface="Lucida Sans"/>
              </a:rPr>
              <a:t>  b, e, d, t, r, a, s, w</a:t>
            </a:r>
            <a:endParaRPr sz="2000" dirty="0">
              <a:latin typeface="Palatino"/>
              <a:cs typeface="Lucida Sans"/>
            </a:endParaRPr>
          </a:p>
        </p:txBody>
      </p:sp>
      <p:sp>
        <p:nvSpPr>
          <p:cNvPr id="10" name="矩形 9">
            <a:extLst>
              <a:ext uri="{FF2B5EF4-FFF2-40B4-BE49-F238E27FC236}">
                <a16:creationId xmlns:a16="http://schemas.microsoft.com/office/drawing/2014/main" id="{34C18666-5A18-4C15-AEFA-0658F18419EC}"/>
              </a:ext>
            </a:extLst>
          </p:cNvPr>
          <p:cNvSpPr/>
          <p:nvPr/>
        </p:nvSpPr>
        <p:spPr>
          <a:xfrm>
            <a:off x="2651262" y="4199012"/>
            <a:ext cx="2496967" cy="15696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zh-CN" sz="2400" dirty="0">
                <a:latin typeface="Palatino"/>
              </a:rPr>
              <a:t>2   b e d</a:t>
            </a:r>
          </a:p>
          <a:p>
            <a:r>
              <a:rPr lang="en-US" altLang="zh-CN" sz="2400" dirty="0">
                <a:latin typeface="Palatino"/>
              </a:rPr>
              <a:t>2   b e t </a:t>
            </a:r>
            <a:r>
              <a:rPr lang="en-US" altLang="zh-CN" sz="2400" dirty="0" err="1">
                <a:latin typeface="Palatino"/>
              </a:rPr>
              <a:t>t</a:t>
            </a:r>
            <a:r>
              <a:rPr lang="en-US" altLang="zh-CN" sz="2400" dirty="0">
                <a:latin typeface="Palatino"/>
              </a:rPr>
              <a:t> e r </a:t>
            </a:r>
          </a:p>
          <a:p>
            <a:r>
              <a:rPr lang="en-US" altLang="zh-CN" sz="2400" dirty="0">
                <a:latin typeface="Palatino"/>
              </a:rPr>
              <a:t>3   e a s t </a:t>
            </a:r>
          </a:p>
          <a:p>
            <a:r>
              <a:rPr lang="en-US" altLang="zh-CN" sz="2400" dirty="0">
                <a:latin typeface="Palatino"/>
              </a:rPr>
              <a:t>4   w e s t</a:t>
            </a:r>
            <a:endParaRPr lang="zh-CN" altLang="en-US" sz="2400" dirty="0">
              <a:latin typeface="Palatino"/>
            </a:endParaRPr>
          </a:p>
        </p:txBody>
      </p:sp>
      <p:sp>
        <p:nvSpPr>
          <p:cNvPr id="11" name="文本框 10">
            <a:extLst>
              <a:ext uri="{FF2B5EF4-FFF2-40B4-BE49-F238E27FC236}">
                <a16:creationId xmlns:a16="http://schemas.microsoft.com/office/drawing/2014/main" id="{422AB2B3-C64B-41BD-B5B0-91E2263DAF49}"/>
              </a:ext>
            </a:extLst>
          </p:cNvPr>
          <p:cNvSpPr txBox="1"/>
          <p:nvPr/>
        </p:nvSpPr>
        <p:spPr>
          <a:xfrm>
            <a:off x="5457004" y="5320595"/>
            <a:ext cx="4476354" cy="400110"/>
          </a:xfrm>
          <a:prstGeom prst="rect">
            <a:avLst/>
          </a:prstGeom>
          <a:noFill/>
          <a:ln w="12700">
            <a:solidFill>
              <a:srgbClr val="C00000"/>
            </a:solidFill>
          </a:ln>
        </p:spPr>
        <p:txBody>
          <a:bodyPr wrap="none" rtlCol="0">
            <a:spAutoFit/>
          </a:bodyPr>
          <a:lstStyle/>
          <a:p>
            <a:r>
              <a:rPr lang="en-US" altLang="zh-CN" sz="2000" dirty="0">
                <a:solidFill>
                  <a:srgbClr val="C00000"/>
                </a:solidFill>
                <a:latin typeface="Palatino"/>
              </a:rPr>
              <a:t>Start with all characters in vocabulary</a:t>
            </a:r>
            <a:endParaRPr lang="zh-CN" altLang="en-US" sz="2000" dirty="0">
              <a:solidFill>
                <a:srgbClr val="C00000"/>
              </a:solidFill>
              <a:latin typeface="Palatino"/>
            </a:endParaRPr>
          </a:p>
        </p:txBody>
      </p:sp>
      <p:sp>
        <p:nvSpPr>
          <p:cNvPr id="13" name="文本框 46">
            <a:extLst>
              <a:ext uri="{FF2B5EF4-FFF2-40B4-BE49-F238E27FC236}">
                <a16:creationId xmlns:a16="http://schemas.microsoft.com/office/drawing/2014/main" id="{C94E1E2E-D281-3443-A087-6B2D4997F393}"/>
              </a:ext>
            </a:extLst>
          </p:cNvPr>
          <p:cNvSpPr txBox="1"/>
          <p:nvPr/>
        </p:nvSpPr>
        <p:spPr>
          <a:xfrm>
            <a:off x="309880" y="218062"/>
            <a:ext cx="7270449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3600" b="1" dirty="0" err="1">
                <a:latin typeface="Palatino"/>
              </a:rPr>
              <a:t>Subword</a:t>
            </a:r>
            <a:r>
              <a:rPr lang="en-US" altLang="zh-CN" sz="3600" b="1" dirty="0">
                <a:latin typeface="Palatino"/>
              </a:rPr>
              <a:t> Embedding</a:t>
            </a:r>
          </a:p>
        </p:txBody>
      </p:sp>
    </p:spTree>
    <p:extLst>
      <p:ext uri="{BB962C8B-B14F-4D97-AF65-F5344CB8AC3E}">
        <p14:creationId xmlns:p14="http://schemas.microsoft.com/office/powerpoint/2010/main" val="1245270925"/>
      </p:ext>
    </p:extLst>
  </p:cSld>
  <p:clrMapOvr>
    <a:masterClrMapping/>
  </p:clrMapOvr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灯片编号占位符 1">
            <a:extLst>
              <a:ext uri="{FF2B5EF4-FFF2-40B4-BE49-F238E27FC236}">
                <a16:creationId xmlns:a16="http://schemas.microsoft.com/office/drawing/2014/main" id="{A7F5B91A-F9F6-43EA-8B18-78F0970A092B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1D8FA19-E13B-4121-8BBF-5D41F5A04330}" type="slidenum">
              <a:rPr lang="zh-CN" altLang="en-US" smtClean="0"/>
              <a:t>53</a:t>
            </a:fld>
            <a:endParaRPr lang="zh-CN" altLang="en-US"/>
          </a:p>
        </p:txBody>
      </p:sp>
      <p:sp>
        <p:nvSpPr>
          <p:cNvPr id="6" name="文本框 5">
            <a:extLst>
              <a:ext uri="{FF2B5EF4-FFF2-40B4-BE49-F238E27FC236}">
                <a16:creationId xmlns:a16="http://schemas.microsoft.com/office/drawing/2014/main" id="{392DB580-FC75-4A33-9167-E7FC16098298}"/>
              </a:ext>
            </a:extLst>
          </p:cNvPr>
          <p:cNvSpPr txBox="1"/>
          <p:nvPr/>
        </p:nvSpPr>
        <p:spPr>
          <a:xfrm>
            <a:off x="5457005" y="5320595"/>
            <a:ext cx="3945311" cy="400110"/>
          </a:xfrm>
          <a:prstGeom prst="rect">
            <a:avLst/>
          </a:prstGeom>
          <a:noFill/>
          <a:ln w="12700">
            <a:solidFill>
              <a:srgbClr val="C00000"/>
            </a:solidFill>
          </a:ln>
        </p:spPr>
        <p:txBody>
          <a:bodyPr wrap="none" rtlCol="0">
            <a:spAutoFit/>
          </a:bodyPr>
          <a:lstStyle/>
          <a:p>
            <a:r>
              <a:rPr lang="en-US" altLang="zh-CN" sz="2000" dirty="0">
                <a:solidFill>
                  <a:srgbClr val="C00000"/>
                </a:solidFill>
                <a:latin typeface="Palatino"/>
              </a:rPr>
              <a:t>Add a pair (s, t) with frequency 7</a:t>
            </a:r>
            <a:endParaRPr lang="zh-CN" altLang="en-US" sz="2000" dirty="0">
              <a:solidFill>
                <a:srgbClr val="C00000"/>
              </a:solidFill>
              <a:latin typeface="Palatino"/>
            </a:endParaRPr>
          </a:p>
        </p:txBody>
      </p:sp>
      <p:sp>
        <p:nvSpPr>
          <p:cNvPr id="7" name="object 6">
            <a:extLst>
              <a:ext uri="{FF2B5EF4-FFF2-40B4-BE49-F238E27FC236}">
                <a16:creationId xmlns:a16="http://schemas.microsoft.com/office/drawing/2014/main" id="{A0E49C63-CABA-4620-A02A-8CB0178246A2}"/>
              </a:ext>
            </a:extLst>
          </p:cNvPr>
          <p:cNvSpPr/>
          <p:nvPr/>
        </p:nvSpPr>
        <p:spPr>
          <a:xfrm>
            <a:off x="2566489" y="4131486"/>
            <a:ext cx="2067806" cy="1775406"/>
          </a:xfrm>
          <a:custGeom>
            <a:avLst/>
            <a:gdLst/>
            <a:ahLst/>
            <a:cxnLst/>
            <a:rect l="l" t="t" r="r" b="b"/>
            <a:pathLst>
              <a:path w="3529965" h="662939">
                <a:moveTo>
                  <a:pt x="3419417" y="0"/>
                </a:moveTo>
                <a:lnTo>
                  <a:pt x="110371" y="0"/>
                </a:lnTo>
                <a:lnTo>
                  <a:pt x="67410" y="8681"/>
                </a:lnTo>
                <a:lnTo>
                  <a:pt x="32327" y="32354"/>
                </a:lnTo>
                <a:lnTo>
                  <a:pt x="8673" y="67468"/>
                </a:lnTo>
                <a:lnTo>
                  <a:pt x="0" y="110467"/>
                </a:lnTo>
                <a:lnTo>
                  <a:pt x="0" y="552314"/>
                </a:lnTo>
                <a:lnTo>
                  <a:pt x="8673" y="595313"/>
                </a:lnTo>
                <a:lnTo>
                  <a:pt x="32327" y="630426"/>
                </a:lnTo>
                <a:lnTo>
                  <a:pt x="67410" y="654101"/>
                </a:lnTo>
                <a:lnTo>
                  <a:pt x="110371" y="662782"/>
                </a:lnTo>
                <a:lnTo>
                  <a:pt x="3419417" y="662782"/>
                </a:lnTo>
                <a:lnTo>
                  <a:pt x="3462379" y="654101"/>
                </a:lnTo>
                <a:lnTo>
                  <a:pt x="3497462" y="630426"/>
                </a:lnTo>
                <a:lnTo>
                  <a:pt x="3521116" y="595313"/>
                </a:lnTo>
                <a:lnTo>
                  <a:pt x="3529789" y="552314"/>
                </a:lnTo>
                <a:lnTo>
                  <a:pt x="3529789" y="110467"/>
                </a:lnTo>
                <a:lnTo>
                  <a:pt x="3521116" y="67468"/>
                </a:lnTo>
                <a:lnTo>
                  <a:pt x="3497462" y="32354"/>
                </a:lnTo>
                <a:lnTo>
                  <a:pt x="3462379" y="8681"/>
                </a:lnTo>
                <a:lnTo>
                  <a:pt x="3419417" y="0"/>
                </a:lnTo>
                <a:close/>
              </a:path>
            </a:pathLst>
          </a:custGeom>
          <a:solidFill>
            <a:srgbClr val="CEE9FA"/>
          </a:solidFill>
        </p:spPr>
        <p:txBody>
          <a:bodyPr wrap="square" lIns="0" tIns="0" rIns="0" bIns="0" rtlCol="0"/>
          <a:lstStyle/>
          <a:p>
            <a:endParaRPr>
              <a:latin typeface="Palatino"/>
            </a:endParaRPr>
          </a:p>
        </p:txBody>
      </p:sp>
      <p:sp>
        <p:nvSpPr>
          <p:cNvPr id="8" name="object 6">
            <a:extLst>
              <a:ext uri="{FF2B5EF4-FFF2-40B4-BE49-F238E27FC236}">
                <a16:creationId xmlns:a16="http://schemas.microsoft.com/office/drawing/2014/main" id="{C436FB5E-C9DD-410D-B37B-24D4143F14EC}"/>
              </a:ext>
            </a:extLst>
          </p:cNvPr>
          <p:cNvSpPr/>
          <p:nvPr/>
        </p:nvSpPr>
        <p:spPr>
          <a:xfrm>
            <a:off x="5457005" y="4131485"/>
            <a:ext cx="2495267" cy="636738"/>
          </a:xfrm>
          <a:custGeom>
            <a:avLst/>
            <a:gdLst/>
            <a:ahLst/>
            <a:cxnLst/>
            <a:rect l="l" t="t" r="r" b="b"/>
            <a:pathLst>
              <a:path w="3529965" h="662939">
                <a:moveTo>
                  <a:pt x="3419417" y="0"/>
                </a:moveTo>
                <a:lnTo>
                  <a:pt x="110371" y="0"/>
                </a:lnTo>
                <a:lnTo>
                  <a:pt x="67410" y="8681"/>
                </a:lnTo>
                <a:lnTo>
                  <a:pt x="32327" y="32354"/>
                </a:lnTo>
                <a:lnTo>
                  <a:pt x="8673" y="67468"/>
                </a:lnTo>
                <a:lnTo>
                  <a:pt x="0" y="110467"/>
                </a:lnTo>
                <a:lnTo>
                  <a:pt x="0" y="552314"/>
                </a:lnTo>
                <a:lnTo>
                  <a:pt x="8673" y="595313"/>
                </a:lnTo>
                <a:lnTo>
                  <a:pt x="32327" y="630426"/>
                </a:lnTo>
                <a:lnTo>
                  <a:pt x="67410" y="654101"/>
                </a:lnTo>
                <a:lnTo>
                  <a:pt x="110371" y="662782"/>
                </a:lnTo>
                <a:lnTo>
                  <a:pt x="3419417" y="662782"/>
                </a:lnTo>
                <a:lnTo>
                  <a:pt x="3462379" y="654101"/>
                </a:lnTo>
                <a:lnTo>
                  <a:pt x="3497462" y="630426"/>
                </a:lnTo>
                <a:lnTo>
                  <a:pt x="3521116" y="595313"/>
                </a:lnTo>
                <a:lnTo>
                  <a:pt x="3529789" y="552314"/>
                </a:lnTo>
                <a:lnTo>
                  <a:pt x="3529789" y="110467"/>
                </a:lnTo>
                <a:lnTo>
                  <a:pt x="3521116" y="67468"/>
                </a:lnTo>
                <a:lnTo>
                  <a:pt x="3497462" y="32354"/>
                </a:lnTo>
                <a:lnTo>
                  <a:pt x="3462379" y="8681"/>
                </a:lnTo>
                <a:lnTo>
                  <a:pt x="3419417" y="0"/>
                </a:lnTo>
                <a:close/>
              </a:path>
            </a:pathLst>
          </a:custGeom>
          <a:solidFill>
            <a:srgbClr val="CEE9FA"/>
          </a:solidFill>
        </p:spPr>
        <p:txBody>
          <a:bodyPr wrap="square" lIns="0" tIns="0" rIns="0" bIns="0" rtlCol="0"/>
          <a:lstStyle/>
          <a:p>
            <a:endParaRPr>
              <a:latin typeface="Palatino"/>
            </a:endParaRPr>
          </a:p>
        </p:txBody>
      </p:sp>
      <p:sp>
        <p:nvSpPr>
          <p:cNvPr id="9" name="矩形 8">
            <a:extLst>
              <a:ext uri="{FF2B5EF4-FFF2-40B4-BE49-F238E27FC236}">
                <a16:creationId xmlns:a16="http://schemas.microsoft.com/office/drawing/2014/main" id="{91821016-7C35-4AD4-AEE5-DFC681352056}"/>
              </a:ext>
            </a:extLst>
          </p:cNvPr>
          <p:cNvSpPr/>
          <p:nvPr/>
        </p:nvSpPr>
        <p:spPr>
          <a:xfrm>
            <a:off x="2651262" y="3651476"/>
            <a:ext cx="939681" cy="4001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2000" i="1" dirty="0">
                <a:latin typeface="Palatino"/>
              </a:rPr>
              <a:t>Corpus</a:t>
            </a:r>
          </a:p>
        </p:txBody>
      </p:sp>
      <p:sp>
        <p:nvSpPr>
          <p:cNvPr id="10" name="object 7">
            <a:extLst>
              <a:ext uri="{FF2B5EF4-FFF2-40B4-BE49-F238E27FC236}">
                <a16:creationId xmlns:a16="http://schemas.microsoft.com/office/drawing/2014/main" id="{EFD41503-611D-4F80-9022-D5B64640285F}"/>
              </a:ext>
            </a:extLst>
          </p:cNvPr>
          <p:cNvSpPr txBox="1"/>
          <p:nvPr/>
        </p:nvSpPr>
        <p:spPr>
          <a:xfrm>
            <a:off x="5541777" y="3688574"/>
            <a:ext cx="2495266" cy="954107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  <a:spcAft>
                <a:spcPts val="600"/>
              </a:spcAft>
            </a:pPr>
            <a:r>
              <a:rPr lang="en-US" sz="2100" i="1" spc="20" dirty="0" err="1">
                <a:latin typeface="Palatino"/>
                <a:cs typeface="Calibri"/>
              </a:rPr>
              <a:t>Subword</a:t>
            </a:r>
            <a:r>
              <a:rPr lang="en-US" sz="2100" i="1" spc="20" dirty="0">
                <a:latin typeface="Palatino"/>
                <a:cs typeface="Calibri"/>
              </a:rPr>
              <a:t> </a:t>
            </a:r>
            <a:r>
              <a:rPr sz="2100" i="1" spc="20" dirty="0">
                <a:latin typeface="Palatino"/>
                <a:cs typeface="Calibri"/>
              </a:rPr>
              <a:t>Vocabulary</a:t>
            </a:r>
            <a:endParaRPr sz="2100" dirty="0">
              <a:latin typeface="Palatino"/>
              <a:cs typeface="Calibri"/>
            </a:endParaRPr>
          </a:p>
          <a:p>
            <a:pPr marL="36830">
              <a:spcBef>
                <a:spcPts val="1730"/>
              </a:spcBef>
            </a:pPr>
            <a:r>
              <a:rPr lang="en-US" sz="2100" dirty="0">
                <a:latin typeface="Palatino"/>
                <a:cs typeface="Lucida Sans"/>
              </a:rPr>
              <a:t>b, e, d, t, r, a, s, w, </a:t>
            </a:r>
            <a:r>
              <a:rPr lang="en-US" sz="2100" b="1" dirty="0" err="1">
                <a:solidFill>
                  <a:srgbClr val="C00000"/>
                </a:solidFill>
                <a:latin typeface="Palatino"/>
                <a:cs typeface="Lucida Sans"/>
              </a:rPr>
              <a:t>st</a:t>
            </a:r>
            <a:endParaRPr sz="2100" b="1" dirty="0">
              <a:solidFill>
                <a:srgbClr val="C00000"/>
              </a:solidFill>
              <a:latin typeface="Palatino"/>
              <a:cs typeface="Lucida Sans"/>
            </a:endParaRPr>
          </a:p>
        </p:txBody>
      </p:sp>
      <p:sp>
        <p:nvSpPr>
          <p:cNvPr id="11" name="矩形 10">
            <a:extLst>
              <a:ext uri="{FF2B5EF4-FFF2-40B4-BE49-F238E27FC236}">
                <a16:creationId xmlns:a16="http://schemas.microsoft.com/office/drawing/2014/main" id="{B4F48714-8FCC-4905-AE6C-8567D55C57A6}"/>
              </a:ext>
            </a:extLst>
          </p:cNvPr>
          <p:cNvSpPr/>
          <p:nvPr/>
        </p:nvSpPr>
        <p:spPr>
          <a:xfrm>
            <a:off x="2651262" y="4199012"/>
            <a:ext cx="2496967" cy="15696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zh-CN" sz="2400" dirty="0">
                <a:latin typeface="Palatino"/>
              </a:rPr>
              <a:t>2   b e d</a:t>
            </a:r>
          </a:p>
          <a:p>
            <a:r>
              <a:rPr lang="en-US" altLang="zh-CN" sz="2400" dirty="0">
                <a:latin typeface="Palatino"/>
              </a:rPr>
              <a:t>2   b e t </a:t>
            </a:r>
            <a:r>
              <a:rPr lang="en-US" altLang="zh-CN" sz="2400" dirty="0" err="1">
                <a:latin typeface="Palatino"/>
              </a:rPr>
              <a:t>t</a:t>
            </a:r>
            <a:r>
              <a:rPr lang="en-US" altLang="zh-CN" sz="2400" dirty="0">
                <a:latin typeface="Palatino"/>
              </a:rPr>
              <a:t> e r </a:t>
            </a:r>
          </a:p>
          <a:p>
            <a:r>
              <a:rPr lang="en-US" altLang="zh-CN" sz="2400" dirty="0">
                <a:latin typeface="Palatino"/>
              </a:rPr>
              <a:t>3   e a </a:t>
            </a:r>
            <a:r>
              <a:rPr lang="en-US" altLang="zh-CN" sz="2400" b="1" dirty="0" err="1">
                <a:solidFill>
                  <a:srgbClr val="C00000"/>
                </a:solidFill>
                <a:latin typeface="Palatino"/>
              </a:rPr>
              <a:t>st</a:t>
            </a:r>
            <a:r>
              <a:rPr lang="en-US" altLang="zh-CN" sz="2400" dirty="0">
                <a:solidFill>
                  <a:srgbClr val="C00000"/>
                </a:solidFill>
                <a:latin typeface="Palatino"/>
              </a:rPr>
              <a:t> </a:t>
            </a:r>
          </a:p>
          <a:p>
            <a:r>
              <a:rPr lang="en-US" altLang="zh-CN" sz="2400" dirty="0">
                <a:latin typeface="Palatino"/>
              </a:rPr>
              <a:t>4   w e </a:t>
            </a:r>
            <a:r>
              <a:rPr lang="en-US" altLang="zh-CN" sz="2400" b="1" dirty="0" err="1">
                <a:solidFill>
                  <a:srgbClr val="C00000"/>
                </a:solidFill>
                <a:latin typeface="Palatino"/>
              </a:rPr>
              <a:t>st</a:t>
            </a:r>
            <a:endParaRPr lang="zh-CN" altLang="en-US" sz="2400" b="1" dirty="0">
              <a:solidFill>
                <a:srgbClr val="C00000"/>
              </a:solidFill>
              <a:latin typeface="Palatino"/>
            </a:endParaRPr>
          </a:p>
        </p:txBody>
      </p:sp>
      <p:sp>
        <p:nvSpPr>
          <p:cNvPr id="15" name="文本框 46">
            <a:extLst>
              <a:ext uri="{FF2B5EF4-FFF2-40B4-BE49-F238E27FC236}">
                <a16:creationId xmlns:a16="http://schemas.microsoft.com/office/drawing/2014/main" id="{18749C95-ACCA-184C-AD8B-0AE75378D1F8}"/>
              </a:ext>
            </a:extLst>
          </p:cNvPr>
          <p:cNvSpPr txBox="1"/>
          <p:nvPr/>
        </p:nvSpPr>
        <p:spPr>
          <a:xfrm>
            <a:off x="309880" y="218062"/>
            <a:ext cx="7270449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3600" b="1" dirty="0" err="1">
                <a:latin typeface="Palatino"/>
              </a:rPr>
              <a:t>Subword</a:t>
            </a:r>
            <a:r>
              <a:rPr lang="en-US" altLang="zh-CN" sz="3600" b="1" dirty="0">
                <a:latin typeface="Palatino"/>
              </a:rPr>
              <a:t> Embedding</a:t>
            </a:r>
          </a:p>
        </p:txBody>
      </p:sp>
      <p:sp>
        <p:nvSpPr>
          <p:cNvPr id="16" name="文本框 5">
            <a:extLst>
              <a:ext uri="{FF2B5EF4-FFF2-40B4-BE49-F238E27FC236}">
                <a16:creationId xmlns:a16="http://schemas.microsoft.com/office/drawing/2014/main" id="{10A4E23A-3FED-D74C-AABE-B1C908CB58AA}"/>
              </a:ext>
            </a:extLst>
          </p:cNvPr>
          <p:cNvSpPr txBox="1"/>
          <p:nvPr/>
        </p:nvSpPr>
        <p:spPr>
          <a:xfrm>
            <a:off x="1063487" y="1316524"/>
            <a:ext cx="665732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altLang="zh-CN" sz="2400" dirty="0">
                <a:solidFill>
                  <a:srgbClr val="C00000"/>
                </a:solidFill>
                <a:latin typeface="Palatino"/>
              </a:rPr>
              <a:t>Expanding the vocabulary using BPE</a:t>
            </a:r>
            <a:endParaRPr lang="zh-CN" altLang="en-US" sz="2400" dirty="0">
              <a:latin typeface="Palatino"/>
            </a:endParaRPr>
          </a:p>
        </p:txBody>
      </p:sp>
      <p:sp>
        <p:nvSpPr>
          <p:cNvPr id="17" name="文本框 6">
            <a:extLst>
              <a:ext uri="{FF2B5EF4-FFF2-40B4-BE49-F238E27FC236}">
                <a16:creationId xmlns:a16="http://schemas.microsoft.com/office/drawing/2014/main" id="{D7B201C7-A975-2246-AF5B-FE7CEA1E6F1E}"/>
              </a:ext>
            </a:extLst>
          </p:cNvPr>
          <p:cNvSpPr txBox="1"/>
          <p:nvPr/>
        </p:nvSpPr>
        <p:spPr>
          <a:xfrm>
            <a:off x="1483581" y="1955700"/>
            <a:ext cx="7601635" cy="150810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spcAft>
                <a:spcPts val="1200"/>
              </a:spcAft>
              <a:buFont typeface="Arial" panose="020B0604020202020204" pitchFamily="34" charset="0"/>
              <a:buChar char="•"/>
            </a:pPr>
            <a:r>
              <a:rPr lang="en-US" altLang="zh-CN" sz="2400" dirty="0">
                <a:latin typeface="Palatino"/>
              </a:rPr>
              <a:t>Given a tokenized corpus, first find word statistics</a:t>
            </a:r>
          </a:p>
          <a:p>
            <a:pPr marL="285750" indent="-285750">
              <a:spcAft>
                <a:spcPts val="1200"/>
              </a:spcAft>
              <a:buFont typeface="Arial" panose="020B0604020202020204" pitchFamily="34" charset="0"/>
              <a:buChar char="•"/>
            </a:pPr>
            <a:r>
              <a:rPr lang="en-US" altLang="zh-CN" sz="2400" dirty="0">
                <a:latin typeface="Palatino"/>
              </a:rPr>
              <a:t>Start with a vocabulary of characters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altLang="zh-CN" sz="2400" dirty="0">
                <a:latin typeface="Palatino"/>
              </a:rPr>
              <a:t>Most frequent n-gram pairs </a:t>
            </a:r>
            <a:r>
              <a:rPr lang="en-US" altLang="zh-CN" sz="2400" dirty="0">
                <a:latin typeface="Palatino"/>
                <a:sym typeface="Wingdings" panose="05000000000000000000" pitchFamily="2" charset="2"/>
              </a:rPr>
              <a:t> a new n-gram</a:t>
            </a:r>
            <a:endParaRPr lang="zh-CN" altLang="en-US" sz="2400" dirty="0">
              <a:latin typeface="Palatino"/>
            </a:endParaRPr>
          </a:p>
        </p:txBody>
      </p:sp>
    </p:spTree>
    <p:extLst>
      <p:ext uri="{BB962C8B-B14F-4D97-AF65-F5344CB8AC3E}">
        <p14:creationId xmlns:p14="http://schemas.microsoft.com/office/powerpoint/2010/main" val="3598207730"/>
      </p:ext>
    </p:extLst>
  </p:cSld>
  <p:clrMapOvr>
    <a:masterClrMapping/>
  </p:clrMapOvr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灯片编号占位符 1">
            <a:extLst>
              <a:ext uri="{FF2B5EF4-FFF2-40B4-BE49-F238E27FC236}">
                <a16:creationId xmlns:a16="http://schemas.microsoft.com/office/drawing/2014/main" id="{A7F5B91A-F9F6-43EA-8B18-78F0970A092B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1D8FA19-E13B-4121-8BBF-5D41F5A04330}" type="slidenum">
              <a:rPr lang="zh-CN" altLang="en-US" smtClean="0"/>
              <a:t>54</a:t>
            </a:fld>
            <a:endParaRPr lang="zh-CN" altLang="en-US"/>
          </a:p>
        </p:txBody>
      </p:sp>
      <p:sp>
        <p:nvSpPr>
          <p:cNvPr id="6" name="文本框 5">
            <a:extLst>
              <a:ext uri="{FF2B5EF4-FFF2-40B4-BE49-F238E27FC236}">
                <a16:creationId xmlns:a16="http://schemas.microsoft.com/office/drawing/2014/main" id="{D8FD8F93-8CBC-473E-99C7-65F804C84A6E}"/>
              </a:ext>
            </a:extLst>
          </p:cNvPr>
          <p:cNvSpPr txBox="1"/>
          <p:nvPr/>
        </p:nvSpPr>
        <p:spPr>
          <a:xfrm>
            <a:off x="5457005" y="5237337"/>
            <a:ext cx="4019049" cy="400110"/>
          </a:xfrm>
          <a:prstGeom prst="rect">
            <a:avLst/>
          </a:prstGeom>
          <a:noFill/>
          <a:ln w="12700">
            <a:solidFill>
              <a:srgbClr val="C00000"/>
            </a:solidFill>
          </a:ln>
        </p:spPr>
        <p:txBody>
          <a:bodyPr wrap="none" rtlCol="0">
            <a:spAutoFit/>
          </a:bodyPr>
          <a:lstStyle/>
          <a:p>
            <a:r>
              <a:rPr lang="en-US" altLang="zh-CN" sz="2000" dirty="0">
                <a:solidFill>
                  <a:srgbClr val="C00000"/>
                </a:solidFill>
                <a:latin typeface="Palatino"/>
              </a:rPr>
              <a:t>Add a pair (b, e) with frequency 4</a:t>
            </a:r>
            <a:endParaRPr lang="zh-CN" altLang="en-US" sz="2000" dirty="0">
              <a:solidFill>
                <a:srgbClr val="C00000"/>
              </a:solidFill>
              <a:latin typeface="Palatino"/>
            </a:endParaRPr>
          </a:p>
        </p:txBody>
      </p:sp>
      <p:sp>
        <p:nvSpPr>
          <p:cNvPr id="7" name="object 6">
            <a:extLst>
              <a:ext uri="{FF2B5EF4-FFF2-40B4-BE49-F238E27FC236}">
                <a16:creationId xmlns:a16="http://schemas.microsoft.com/office/drawing/2014/main" id="{87A7C208-F882-4C2B-9DAC-F6900ECC3A97}"/>
              </a:ext>
            </a:extLst>
          </p:cNvPr>
          <p:cNvSpPr/>
          <p:nvPr/>
        </p:nvSpPr>
        <p:spPr>
          <a:xfrm>
            <a:off x="2566489" y="4131486"/>
            <a:ext cx="2067806" cy="1775406"/>
          </a:xfrm>
          <a:custGeom>
            <a:avLst/>
            <a:gdLst/>
            <a:ahLst/>
            <a:cxnLst/>
            <a:rect l="l" t="t" r="r" b="b"/>
            <a:pathLst>
              <a:path w="3529965" h="662939">
                <a:moveTo>
                  <a:pt x="3419417" y="0"/>
                </a:moveTo>
                <a:lnTo>
                  <a:pt x="110371" y="0"/>
                </a:lnTo>
                <a:lnTo>
                  <a:pt x="67410" y="8681"/>
                </a:lnTo>
                <a:lnTo>
                  <a:pt x="32327" y="32354"/>
                </a:lnTo>
                <a:lnTo>
                  <a:pt x="8673" y="67468"/>
                </a:lnTo>
                <a:lnTo>
                  <a:pt x="0" y="110467"/>
                </a:lnTo>
                <a:lnTo>
                  <a:pt x="0" y="552314"/>
                </a:lnTo>
                <a:lnTo>
                  <a:pt x="8673" y="595313"/>
                </a:lnTo>
                <a:lnTo>
                  <a:pt x="32327" y="630426"/>
                </a:lnTo>
                <a:lnTo>
                  <a:pt x="67410" y="654101"/>
                </a:lnTo>
                <a:lnTo>
                  <a:pt x="110371" y="662782"/>
                </a:lnTo>
                <a:lnTo>
                  <a:pt x="3419417" y="662782"/>
                </a:lnTo>
                <a:lnTo>
                  <a:pt x="3462379" y="654101"/>
                </a:lnTo>
                <a:lnTo>
                  <a:pt x="3497462" y="630426"/>
                </a:lnTo>
                <a:lnTo>
                  <a:pt x="3521116" y="595313"/>
                </a:lnTo>
                <a:lnTo>
                  <a:pt x="3529789" y="552314"/>
                </a:lnTo>
                <a:lnTo>
                  <a:pt x="3529789" y="110467"/>
                </a:lnTo>
                <a:lnTo>
                  <a:pt x="3521116" y="67468"/>
                </a:lnTo>
                <a:lnTo>
                  <a:pt x="3497462" y="32354"/>
                </a:lnTo>
                <a:lnTo>
                  <a:pt x="3462379" y="8681"/>
                </a:lnTo>
                <a:lnTo>
                  <a:pt x="3419417" y="0"/>
                </a:lnTo>
                <a:close/>
              </a:path>
            </a:pathLst>
          </a:custGeom>
          <a:solidFill>
            <a:srgbClr val="CEE9FA"/>
          </a:solidFill>
        </p:spPr>
        <p:txBody>
          <a:bodyPr wrap="square" lIns="0" tIns="0" rIns="0" bIns="0" rtlCol="0"/>
          <a:lstStyle/>
          <a:p>
            <a:endParaRPr>
              <a:latin typeface="Palatino"/>
            </a:endParaRPr>
          </a:p>
        </p:txBody>
      </p:sp>
      <p:sp>
        <p:nvSpPr>
          <p:cNvPr id="8" name="object 6">
            <a:extLst>
              <a:ext uri="{FF2B5EF4-FFF2-40B4-BE49-F238E27FC236}">
                <a16:creationId xmlns:a16="http://schemas.microsoft.com/office/drawing/2014/main" id="{27CE7A60-026F-4CE1-AF15-D671FFEA6CAA}"/>
              </a:ext>
            </a:extLst>
          </p:cNvPr>
          <p:cNvSpPr/>
          <p:nvPr/>
        </p:nvSpPr>
        <p:spPr>
          <a:xfrm>
            <a:off x="5457005" y="4131485"/>
            <a:ext cx="2895563" cy="621040"/>
          </a:xfrm>
          <a:custGeom>
            <a:avLst/>
            <a:gdLst/>
            <a:ahLst/>
            <a:cxnLst/>
            <a:rect l="l" t="t" r="r" b="b"/>
            <a:pathLst>
              <a:path w="3529965" h="662939">
                <a:moveTo>
                  <a:pt x="3419417" y="0"/>
                </a:moveTo>
                <a:lnTo>
                  <a:pt x="110371" y="0"/>
                </a:lnTo>
                <a:lnTo>
                  <a:pt x="67410" y="8681"/>
                </a:lnTo>
                <a:lnTo>
                  <a:pt x="32327" y="32354"/>
                </a:lnTo>
                <a:lnTo>
                  <a:pt x="8673" y="67468"/>
                </a:lnTo>
                <a:lnTo>
                  <a:pt x="0" y="110467"/>
                </a:lnTo>
                <a:lnTo>
                  <a:pt x="0" y="552314"/>
                </a:lnTo>
                <a:lnTo>
                  <a:pt x="8673" y="595313"/>
                </a:lnTo>
                <a:lnTo>
                  <a:pt x="32327" y="630426"/>
                </a:lnTo>
                <a:lnTo>
                  <a:pt x="67410" y="654101"/>
                </a:lnTo>
                <a:lnTo>
                  <a:pt x="110371" y="662782"/>
                </a:lnTo>
                <a:lnTo>
                  <a:pt x="3419417" y="662782"/>
                </a:lnTo>
                <a:lnTo>
                  <a:pt x="3462379" y="654101"/>
                </a:lnTo>
                <a:lnTo>
                  <a:pt x="3497462" y="630426"/>
                </a:lnTo>
                <a:lnTo>
                  <a:pt x="3521116" y="595313"/>
                </a:lnTo>
                <a:lnTo>
                  <a:pt x="3529789" y="552314"/>
                </a:lnTo>
                <a:lnTo>
                  <a:pt x="3529789" y="110467"/>
                </a:lnTo>
                <a:lnTo>
                  <a:pt x="3521116" y="67468"/>
                </a:lnTo>
                <a:lnTo>
                  <a:pt x="3497462" y="32354"/>
                </a:lnTo>
                <a:lnTo>
                  <a:pt x="3462379" y="8681"/>
                </a:lnTo>
                <a:lnTo>
                  <a:pt x="3419417" y="0"/>
                </a:lnTo>
                <a:close/>
              </a:path>
            </a:pathLst>
          </a:custGeom>
          <a:solidFill>
            <a:srgbClr val="CEE9FA"/>
          </a:solidFill>
        </p:spPr>
        <p:txBody>
          <a:bodyPr wrap="square" lIns="0" tIns="0" rIns="0" bIns="0" rtlCol="0"/>
          <a:lstStyle/>
          <a:p>
            <a:endParaRPr>
              <a:latin typeface="Palatino"/>
            </a:endParaRPr>
          </a:p>
        </p:txBody>
      </p:sp>
      <p:sp>
        <p:nvSpPr>
          <p:cNvPr id="9" name="矩形 8">
            <a:extLst>
              <a:ext uri="{FF2B5EF4-FFF2-40B4-BE49-F238E27FC236}">
                <a16:creationId xmlns:a16="http://schemas.microsoft.com/office/drawing/2014/main" id="{7A8FE14B-AB71-4E7C-BA3C-8F17AE66CD98}"/>
              </a:ext>
            </a:extLst>
          </p:cNvPr>
          <p:cNvSpPr/>
          <p:nvPr/>
        </p:nvSpPr>
        <p:spPr>
          <a:xfrm>
            <a:off x="2651262" y="3651476"/>
            <a:ext cx="939681" cy="4001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2000" i="1" dirty="0">
                <a:latin typeface="Palatino"/>
              </a:rPr>
              <a:t>Corpus</a:t>
            </a:r>
          </a:p>
        </p:txBody>
      </p:sp>
      <p:sp>
        <p:nvSpPr>
          <p:cNvPr id="10" name="object 7">
            <a:extLst>
              <a:ext uri="{FF2B5EF4-FFF2-40B4-BE49-F238E27FC236}">
                <a16:creationId xmlns:a16="http://schemas.microsoft.com/office/drawing/2014/main" id="{5E2561B9-63E1-44BD-A55D-A439194115B3}"/>
              </a:ext>
            </a:extLst>
          </p:cNvPr>
          <p:cNvSpPr txBox="1"/>
          <p:nvPr/>
        </p:nvSpPr>
        <p:spPr>
          <a:xfrm>
            <a:off x="5541777" y="3688574"/>
            <a:ext cx="3254254" cy="954107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  <a:spcAft>
                <a:spcPts val="600"/>
              </a:spcAft>
            </a:pPr>
            <a:r>
              <a:rPr lang="en-US" sz="2100" i="1" spc="20" dirty="0" err="1">
                <a:latin typeface="Palatino"/>
                <a:cs typeface="Calibri"/>
              </a:rPr>
              <a:t>Subword</a:t>
            </a:r>
            <a:r>
              <a:rPr lang="en-US" sz="2100" i="1" spc="20" dirty="0">
                <a:latin typeface="Palatino"/>
                <a:cs typeface="Calibri"/>
              </a:rPr>
              <a:t> </a:t>
            </a:r>
            <a:r>
              <a:rPr sz="2100" i="1" spc="20" dirty="0">
                <a:latin typeface="Palatino"/>
                <a:cs typeface="Calibri"/>
              </a:rPr>
              <a:t>Vocabulary</a:t>
            </a:r>
            <a:endParaRPr sz="2100" dirty="0">
              <a:latin typeface="Palatino"/>
              <a:cs typeface="Calibri"/>
            </a:endParaRPr>
          </a:p>
          <a:p>
            <a:pPr marL="36830">
              <a:spcBef>
                <a:spcPts val="1730"/>
              </a:spcBef>
            </a:pPr>
            <a:r>
              <a:rPr lang="en-US" sz="2100" dirty="0">
                <a:latin typeface="Palatino"/>
                <a:cs typeface="Lucida Sans"/>
              </a:rPr>
              <a:t>b, e, d, t, r, a, s, w, </a:t>
            </a:r>
            <a:r>
              <a:rPr lang="en-US" sz="2100" dirty="0" err="1">
                <a:latin typeface="Palatino"/>
                <a:cs typeface="Lucida Sans"/>
              </a:rPr>
              <a:t>st</a:t>
            </a:r>
            <a:r>
              <a:rPr lang="en-US" sz="2100" dirty="0">
                <a:latin typeface="Palatino"/>
                <a:cs typeface="Lucida Sans"/>
              </a:rPr>
              <a:t>, </a:t>
            </a:r>
            <a:r>
              <a:rPr lang="en-US" sz="2100" b="1" dirty="0">
                <a:solidFill>
                  <a:srgbClr val="C00000"/>
                </a:solidFill>
                <a:latin typeface="Palatino"/>
                <a:cs typeface="Lucida Sans"/>
              </a:rPr>
              <a:t>be</a:t>
            </a:r>
            <a:endParaRPr sz="2100" b="1" dirty="0">
              <a:solidFill>
                <a:srgbClr val="C00000"/>
              </a:solidFill>
              <a:latin typeface="Palatino"/>
              <a:cs typeface="Lucida Sans"/>
            </a:endParaRPr>
          </a:p>
        </p:txBody>
      </p:sp>
      <p:sp>
        <p:nvSpPr>
          <p:cNvPr id="11" name="矩形 10">
            <a:extLst>
              <a:ext uri="{FF2B5EF4-FFF2-40B4-BE49-F238E27FC236}">
                <a16:creationId xmlns:a16="http://schemas.microsoft.com/office/drawing/2014/main" id="{209B3073-BEAC-48E3-80DF-10F724FE7BE4}"/>
              </a:ext>
            </a:extLst>
          </p:cNvPr>
          <p:cNvSpPr/>
          <p:nvPr/>
        </p:nvSpPr>
        <p:spPr>
          <a:xfrm>
            <a:off x="2651262" y="4199012"/>
            <a:ext cx="2496967" cy="15696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zh-CN" sz="2400" dirty="0">
                <a:latin typeface="Palatino"/>
              </a:rPr>
              <a:t>2   </a:t>
            </a:r>
            <a:r>
              <a:rPr lang="en-US" altLang="zh-CN" sz="2400" b="1" dirty="0">
                <a:solidFill>
                  <a:srgbClr val="C00000"/>
                </a:solidFill>
                <a:latin typeface="Palatino"/>
              </a:rPr>
              <a:t>be</a:t>
            </a:r>
            <a:r>
              <a:rPr lang="en-US" altLang="zh-CN" sz="2400" dirty="0">
                <a:latin typeface="Palatino"/>
              </a:rPr>
              <a:t> d</a:t>
            </a:r>
          </a:p>
          <a:p>
            <a:r>
              <a:rPr lang="en-US" altLang="zh-CN" sz="2400" dirty="0">
                <a:latin typeface="Palatino"/>
              </a:rPr>
              <a:t>2  </a:t>
            </a:r>
            <a:r>
              <a:rPr lang="en-US" altLang="zh-CN" sz="2400" b="1" dirty="0">
                <a:latin typeface="Palatino"/>
              </a:rPr>
              <a:t> </a:t>
            </a:r>
            <a:r>
              <a:rPr lang="en-US" altLang="zh-CN" sz="2400" b="1" dirty="0">
                <a:solidFill>
                  <a:srgbClr val="C00000"/>
                </a:solidFill>
                <a:latin typeface="Palatino"/>
              </a:rPr>
              <a:t>be</a:t>
            </a:r>
            <a:r>
              <a:rPr lang="en-US" altLang="zh-CN" sz="2400" b="1" dirty="0">
                <a:latin typeface="Palatino"/>
              </a:rPr>
              <a:t> </a:t>
            </a:r>
            <a:r>
              <a:rPr lang="en-US" altLang="zh-CN" sz="2400" dirty="0">
                <a:latin typeface="Palatino"/>
              </a:rPr>
              <a:t>t </a:t>
            </a:r>
            <a:r>
              <a:rPr lang="en-US" altLang="zh-CN" sz="2400" dirty="0" err="1">
                <a:latin typeface="Palatino"/>
              </a:rPr>
              <a:t>t</a:t>
            </a:r>
            <a:r>
              <a:rPr lang="en-US" altLang="zh-CN" sz="2400" dirty="0">
                <a:latin typeface="Palatino"/>
              </a:rPr>
              <a:t> e r </a:t>
            </a:r>
          </a:p>
          <a:p>
            <a:r>
              <a:rPr lang="en-US" altLang="zh-CN" sz="2400" dirty="0">
                <a:latin typeface="Palatino"/>
              </a:rPr>
              <a:t>3   e a </a:t>
            </a:r>
            <a:r>
              <a:rPr lang="en-US" altLang="zh-CN" sz="2400" dirty="0" err="1">
                <a:latin typeface="Palatino"/>
              </a:rPr>
              <a:t>st</a:t>
            </a:r>
            <a:r>
              <a:rPr lang="en-US" altLang="zh-CN" sz="2400" dirty="0">
                <a:solidFill>
                  <a:srgbClr val="C00000"/>
                </a:solidFill>
                <a:latin typeface="Palatino"/>
              </a:rPr>
              <a:t> </a:t>
            </a:r>
          </a:p>
          <a:p>
            <a:r>
              <a:rPr lang="en-US" altLang="zh-CN" sz="2400" dirty="0">
                <a:latin typeface="Palatino"/>
              </a:rPr>
              <a:t>4   w e </a:t>
            </a:r>
            <a:r>
              <a:rPr lang="en-US" altLang="zh-CN" sz="2400" dirty="0" err="1">
                <a:latin typeface="Palatino"/>
              </a:rPr>
              <a:t>st</a:t>
            </a:r>
            <a:endParaRPr lang="zh-CN" altLang="en-US" sz="2400" dirty="0">
              <a:latin typeface="Palatino"/>
            </a:endParaRPr>
          </a:p>
        </p:txBody>
      </p:sp>
      <p:sp>
        <p:nvSpPr>
          <p:cNvPr id="15" name="文本框 46">
            <a:extLst>
              <a:ext uri="{FF2B5EF4-FFF2-40B4-BE49-F238E27FC236}">
                <a16:creationId xmlns:a16="http://schemas.microsoft.com/office/drawing/2014/main" id="{EDF7853B-7531-0244-9EC6-7D0A9E057C60}"/>
              </a:ext>
            </a:extLst>
          </p:cNvPr>
          <p:cNvSpPr txBox="1"/>
          <p:nvPr/>
        </p:nvSpPr>
        <p:spPr>
          <a:xfrm>
            <a:off x="309880" y="218062"/>
            <a:ext cx="7270449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3600" b="1" dirty="0" err="1">
                <a:latin typeface="Palatino"/>
              </a:rPr>
              <a:t>Subword</a:t>
            </a:r>
            <a:r>
              <a:rPr lang="en-US" altLang="zh-CN" sz="3600" b="1" dirty="0">
                <a:latin typeface="Palatino"/>
              </a:rPr>
              <a:t> Embedding</a:t>
            </a:r>
          </a:p>
        </p:txBody>
      </p:sp>
      <p:sp>
        <p:nvSpPr>
          <p:cNvPr id="16" name="文本框 5">
            <a:extLst>
              <a:ext uri="{FF2B5EF4-FFF2-40B4-BE49-F238E27FC236}">
                <a16:creationId xmlns:a16="http://schemas.microsoft.com/office/drawing/2014/main" id="{F5F3BF24-C78C-3348-8108-B60116DFDE3B}"/>
              </a:ext>
            </a:extLst>
          </p:cNvPr>
          <p:cNvSpPr txBox="1"/>
          <p:nvPr/>
        </p:nvSpPr>
        <p:spPr>
          <a:xfrm>
            <a:off x="1063487" y="1316524"/>
            <a:ext cx="665732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altLang="zh-CN" sz="2400" dirty="0">
                <a:solidFill>
                  <a:srgbClr val="C00000"/>
                </a:solidFill>
                <a:latin typeface="Palatino"/>
              </a:rPr>
              <a:t>Expanding the vocabulary using BPE</a:t>
            </a:r>
            <a:endParaRPr lang="zh-CN" altLang="en-US" sz="2400" dirty="0">
              <a:latin typeface="Palatino"/>
            </a:endParaRPr>
          </a:p>
        </p:txBody>
      </p:sp>
      <p:sp>
        <p:nvSpPr>
          <p:cNvPr id="17" name="文本框 6">
            <a:extLst>
              <a:ext uri="{FF2B5EF4-FFF2-40B4-BE49-F238E27FC236}">
                <a16:creationId xmlns:a16="http://schemas.microsoft.com/office/drawing/2014/main" id="{04879D55-1B69-224C-9003-4FF6DAD7B9DA}"/>
              </a:ext>
            </a:extLst>
          </p:cNvPr>
          <p:cNvSpPr txBox="1"/>
          <p:nvPr/>
        </p:nvSpPr>
        <p:spPr>
          <a:xfrm>
            <a:off x="1483581" y="1955700"/>
            <a:ext cx="7601635" cy="150810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spcAft>
                <a:spcPts val="1200"/>
              </a:spcAft>
              <a:buFont typeface="Arial" panose="020B0604020202020204" pitchFamily="34" charset="0"/>
              <a:buChar char="•"/>
            </a:pPr>
            <a:r>
              <a:rPr lang="en-US" altLang="zh-CN" sz="2400" dirty="0">
                <a:latin typeface="Palatino"/>
              </a:rPr>
              <a:t>Given a tokenized corpus, first find word statistics</a:t>
            </a:r>
          </a:p>
          <a:p>
            <a:pPr marL="285750" indent="-285750">
              <a:spcAft>
                <a:spcPts val="1200"/>
              </a:spcAft>
              <a:buFont typeface="Arial" panose="020B0604020202020204" pitchFamily="34" charset="0"/>
              <a:buChar char="•"/>
            </a:pPr>
            <a:r>
              <a:rPr lang="en-US" altLang="zh-CN" sz="2400" dirty="0">
                <a:latin typeface="Palatino"/>
              </a:rPr>
              <a:t>Start with a vocabulary of characters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altLang="zh-CN" sz="2400" dirty="0">
                <a:latin typeface="Palatino"/>
              </a:rPr>
              <a:t>Most frequent n-gram pairs </a:t>
            </a:r>
            <a:r>
              <a:rPr lang="en-US" altLang="zh-CN" sz="2400" dirty="0">
                <a:latin typeface="Palatino"/>
                <a:sym typeface="Wingdings" panose="05000000000000000000" pitchFamily="2" charset="2"/>
              </a:rPr>
              <a:t> a new n-gram</a:t>
            </a:r>
            <a:endParaRPr lang="zh-CN" altLang="en-US" sz="2400" dirty="0">
              <a:latin typeface="Palatino"/>
            </a:endParaRPr>
          </a:p>
        </p:txBody>
      </p:sp>
    </p:spTree>
    <p:extLst>
      <p:ext uri="{BB962C8B-B14F-4D97-AF65-F5344CB8AC3E}">
        <p14:creationId xmlns:p14="http://schemas.microsoft.com/office/powerpoint/2010/main" val="486056257"/>
      </p:ext>
    </p:extLst>
  </p:cSld>
  <p:clrMapOvr>
    <a:masterClrMapping/>
  </p:clrMapOvr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灯片编号占位符 1">
            <a:extLst>
              <a:ext uri="{FF2B5EF4-FFF2-40B4-BE49-F238E27FC236}">
                <a16:creationId xmlns:a16="http://schemas.microsoft.com/office/drawing/2014/main" id="{A7F5B91A-F9F6-43EA-8B18-78F0970A092B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1D8FA19-E13B-4121-8BBF-5D41F5A04330}" type="slidenum">
              <a:rPr lang="zh-CN" altLang="en-US" smtClean="0"/>
              <a:t>55</a:t>
            </a:fld>
            <a:endParaRPr lang="zh-CN" altLang="en-US"/>
          </a:p>
        </p:txBody>
      </p:sp>
      <p:sp>
        <p:nvSpPr>
          <p:cNvPr id="6" name="文本框 5">
            <a:extLst>
              <a:ext uri="{FF2B5EF4-FFF2-40B4-BE49-F238E27FC236}">
                <a16:creationId xmlns:a16="http://schemas.microsoft.com/office/drawing/2014/main" id="{1BE02086-2148-4D05-8ADF-D44191D687E7}"/>
              </a:ext>
            </a:extLst>
          </p:cNvPr>
          <p:cNvSpPr txBox="1"/>
          <p:nvPr/>
        </p:nvSpPr>
        <p:spPr>
          <a:xfrm>
            <a:off x="5457005" y="5237337"/>
            <a:ext cx="4817986" cy="707886"/>
          </a:xfrm>
          <a:prstGeom prst="rect">
            <a:avLst/>
          </a:prstGeom>
          <a:noFill/>
          <a:ln w="12700">
            <a:solidFill>
              <a:srgbClr val="C00000"/>
            </a:solidFill>
          </a:ln>
        </p:spPr>
        <p:txBody>
          <a:bodyPr wrap="none" rtlCol="0">
            <a:spAutoFit/>
          </a:bodyPr>
          <a:lstStyle/>
          <a:p>
            <a:r>
              <a:rPr lang="en-US" altLang="zh-CN" sz="2000" dirty="0">
                <a:solidFill>
                  <a:srgbClr val="C00000"/>
                </a:solidFill>
                <a:latin typeface="Palatino"/>
              </a:rPr>
              <a:t>Final vocabulary = </a:t>
            </a:r>
          </a:p>
          <a:p>
            <a:r>
              <a:rPr lang="en-US" altLang="zh-CN" sz="2000" dirty="0" err="1">
                <a:solidFill>
                  <a:srgbClr val="C00000"/>
                </a:solidFill>
                <a:latin typeface="Palatino"/>
              </a:rPr>
              <a:t>subword</a:t>
            </a:r>
            <a:r>
              <a:rPr lang="en-US" altLang="zh-CN" sz="2000" dirty="0">
                <a:solidFill>
                  <a:srgbClr val="C00000"/>
                </a:solidFill>
                <a:latin typeface="Palatino"/>
              </a:rPr>
              <a:t> vocabulary + word vocabulary </a:t>
            </a:r>
            <a:endParaRPr lang="zh-CN" altLang="en-US" sz="2000" dirty="0">
              <a:solidFill>
                <a:srgbClr val="C00000"/>
              </a:solidFill>
              <a:latin typeface="Palatino"/>
            </a:endParaRPr>
          </a:p>
        </p:txBody>
      </p:sp>
      <p:sp>
        <p:nvSpPr>
          <p:cNvPr id="7" name="object 6">
            <a:extLst>
              <a:ext uri="{FF2B5EF4-FFF2-40B4-BE49-F238E27FC236}">
                <a16:creationId xmlns:a16="http://schemas.microsoft.com/office/drawing/2014/main" id="{6FE66D09-E15E-45EE-BE2F-30EF18EDCC73}"/>
              </a:ext>
            </a:extLst>
          </p:cNvPr>
          <p:cNvSpPr/>
          <p:nvPr/>
        </p:nvSpPr>
        <p:spPr>
          <a:xfrm>
            <a:off x="2566489" y="4131486"/>
            <a:ext cx="2067806" cy="1775406"/>
          </a:xfrm>
          <a:custGeom>
            <a:avLst/>
            <a:gdLst/>
            <a:ahLst/>
            <a:cxnLst/>
            <a:rect l="l" t="t" r="r" b="b"/>
            <a:pathLst>
              <a:path w="3529965" h="662939">
                <a:moveTo>
                  <a:pt x="3419417" y="0"/>
                </a:moveTo>
                <a:lnTo>
                  <a:pt x="110371" y="0"/>
                </a:lnTo>
                <a:lnTo>
                  <a:pt x="67410" y="8681"/>
                </a:lnTo>
                <a:lnTo>
                  <a:pt x="32327" y="32354"/>
                </a:lnTo>
                <a:lnTo>
                  <a:pt x="8673" y="67468"/>
                </a:lnTo>
                <a:lnTo>
                  <a:pt x="0" y="110467"/>
                </a:lnTo>
                <a:lnTo>
                  <a:pt x="0" y="552314"/>
                </a:lnTo>
                <a:lnTo>
                  <a:pt x="8673" y="595313"/>
                </a:lnTo>
                <a:lnTo>
                  <a:pt x="32327" y="630426"/>
                </a:lnTo>
                <a:lnTo>
                  <a:pt x="67410" y="654101"/>
                </a:lnTo>
                <a:lnTo>
                  <a:pt x="110371" y="662782"/>
                </a:lnTo>
                <a:lnTo>
                  <a:pt x="3419417" y="662782"/>
                </a:lnTo>
                <a:lnTo>
                  <a:pt x="3462379" y="654101"/>
                </a:lnTo>
                <a:lnTo>
                  <a:pt x="3497462" y="630426"/>
                </a:lnTo>
                <a:lnTo>
                  <a:pt x="3521116" y="595313"/>
                </a:lnTo>
                <a:lnTo>
                  <a:pt x="3529789" y="552314"/>
                </a:lnTo>
                <a:lnTo>
                  <a:pt x="3529789" y="110467"/>
                </a:lnTo>
                <a:lnTo>
                  <a:pt x="3521116" y="67468"/>
                </a:lnTo>
                <a:lnTo>
                  <a:pt x="3497462" y="32354"/>
                </a:lnTo>
                <a:lnTo>
                  <a:pt x="3462379" y="8681"/>
                </a:lnTo>
                <a:lnTo>
                  <a:pt x="3419417" y="0"/>
                </a:lnTo>
                <a:close/>
              </a:path>
            </a:pathLst>
          </a:custGeom>
          <a:solidFill>
            <a:srgbClr val="CEE9FA"/>
          </a:solidFill>
        </p:spPr>
        <p:txBody>
          <a:bodyPr wrap="square" lIns="0" tIns="0" rIns="0" bIns="0" rtlCol="0"/>
          <a:lstStyle/>
          <a:p>
            <a:endParaRPr>
              <a:latin typeface="Palatino"/>
            </a:endParaRPr>
          </a:p>
        </p:txBody>
      </p:sp>
      <p:sp>
        <p:nvSpPr>
          <p:cNvPr id="8" name="object 6">
            <a:extLst>
              <a:ext uri="{FF2B5EF4-FFF2-40B4-BE49-F238E27FC236}">
                <a16:creationId xmlns:a16="http://schemas.microsoft.com/office/drawing/2014/main" id="{C10D3C83-5A10-4268-B95C-687AFCA43CEB}"/>
              </a:ext>
            </a:extLst>
          </p:cNvPr>
          <p:cNvSpPr/>
          <p:nvPr/>
        </p:nvSpPr>
        <p:spPr>
          <a:xfrm>
            <a:off x="5457005" y="4131485"/>
            <a:ext cx="2970127" cy="662940"/>
          </a:xfrm>
          <a:custGeom>
            <a:avLst/>
            <a:gdLst/>
            <a:ahLst/>
            <a:cxnLst/>
            <a:rect l="l" t="t" r="r" b="b"/>
            <a:pathLst>
              <a:path w="3529965" h="662939">
                <a:moveTo>
                  <a:pt x="3419417" y="0"/>
                </a:moveTo>
                <a:lnTo>
                  <a:pt x="110371" y="0"/>
                </a:lnTo>
                <a:lnTo>
                  <a:pt x="67410" y="8681"/>
                </a:lnTo>
                <a:lnTo>
                  <a:pt x="32327" y="32354"/>
                </a:lnTo>
                <a:lnTo>
                  <a:pt x="8673" y="67468"/>
                </a:lnTo>
                <a:lnTo>
                  <a:pt x="0" y="110467"/>
                </a:lnTo>
                <a:lnTo>
                  <a:pt x="0" y="552314"/>
                </a:lnTo>
                <a:lnTo>
                  <a:pt x="8673" y="595313"/>
                </a:lnTo>
                <a:lnTo>
                  <a:pt x="32327" y="630426"/>
                </a:lnTo>
                <a:lnTo>
                  <a:pt x="67410" y="654101"/>
                </a:lnTo>
                <a:lnTo>
                  <a:pt x="110371" y="662782"/>
                </a:lnTo>
                <a:lnTo>
                  <a:pt x="3419417" y="662782"/>
                </a:lnTo>
                <a:lnTo>
                  <a:pt x="3462379" y="654101"/>
                </a:lnTo>
                <a:lnTo>
                  <a:pt x="3497462" y="630426"/>
                </a:lnTo>
                <a:lnTo>
                  <a:pt x="3521116" y="595313"/>
                </a:lnTo>
                <a:lnTo>
                  <a:pt x="3529789" y="552314"/>
                </a:lnTo>
                <a:lnTo>
                  <a:pt x="3529789" y="110467"/>
                </a:lnTo>
                <a:lnTo>
                  <a:pt x="3521116" y="67468"/>
                </a:lnTo>
                <a:lnTo>
                  <a:pt x="3497462" y="32354"/>
                </a:lnTo>
                <a:lnTo>
                  <a:pt x="3462379" y="8681"/>
                </a:lnTo>
                <a:lnTo>
                  <a:pt x="3419417" y="0"/>
                </a:lnTo>
                <a:close/>
              </a:path>
            </a:pathLst>
          </a:custGeom>
          <a:solidFill>
            <a:srgbClr val="CEE9FA"/>
          </a:solidFill>
        </p:spPr>
        <p:txBody>
          <a:bodyPr wrap="square" lIns="0" tIns="0" rIns="0" bIns="0" rtlCol="0"/>
          <a:lstStyle/>
          <a:p>
            <a:endParaRPr>
              <a:latin typeface="Palatino"/>
            </a:endParaRPr>
          </a:p>
        </p:txBody>
      </p:sp>
      <p:sp>
        <p:nvSpPr>
          <p:cNvPr id="9" name="矩形 8">
            <a:extLst>
              <a:ext uri="{FF2B5EF4-FFF2-40B4-BE49-F238E27FC236}">
                <a16:creationId xmlns:a16="http://schemas.microsoft.com/office/drawing/2014/main" id="{4C2053FE-5A75-44DA-8B0D-610F3523CA7E}"/>
              </a:ext>
            </a:extLst>
          </p:cNvPr>
          <p:cNvSpPr/>
          <p:nvPr/>
        </p:nvSpPr>
        <p:spPr>
          <a:xfrm>
            <a:off x="2651262" y="3651476"/>
            <a:ext cx="939681" cy="4001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2000" i="1" dirty="0">
                <a:latin typeface="Palatino"/>
              </a:rPr>
              <a:t>Corpus</a:t>
            </a:r>
          </a:p>
        </p:txBody>
      </p:sp>
      <p:sp>
        <p:nvSpPr>
          <p:cNvPr id="10" name="object 7">
            <a:extLst>
              <a:ext uri="{FF2B5EF4-FFF2-40B4-BE49-F238E27FC236}">
                <a16:creationId xmlns:a16="http://schemas.microsoft.com/office/drawing/2014/main" id="{967825A3-981B-4FDA-AF4B-C49007CC5C6A}"/>
              </a:ext>
            </a:extLst>
          </p:cNvPr>
          <p:cNvSpPr txBox="1"/>
          <p:nvPr/>
        </p:nvSpPr>
        <p:spPr>
          <a:xfrm>
            <a:off x="5541777" y="3688574"/>
            <a:ext cx="3215009" cy="954107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  <a:spcAft>
                <a:spcPts val="600"/>
              </a:spcAft>
            </a:pPr>
            <a:r>
              <a:rPr lang="en-US" sz="2100" i="1" spc="20" dirty="0" err="1">
                <a:latin typeface="Palatino"/>
                <a:cs typeface="Calibri"/>
              </a:rPr>
              <a:t>Subword</a:t>
            </a:r>
            <a:r>
              <a:rPr lang="en-US" sz="2100" i="1" spc="20" dirty="0">
                <a:latin typeface="Palatino"/>
                <a:cs typeface="Calibri"/>
              </a:rPr>
              <a:t> </a:t>
            </a:r>
            <a:r>
              <a:rPr sz="2100" i="1" spc="20" dirty="0">
                <a:latin typeface="Palatino"/>
                <a:cs typeface="Calibri"/>
              </a:rPr>
              <a:t>Vocabulary</a:t>
            </a:r>
            <a:endParaRPr sz="2100" dirty="0">
              <a:latin typeface="Palatino"/>
              <a:cs typeface="Calibri"/>
            </a:endParaRPr>
          </a:p>
          <a:p>
            <a:pPr marL="36830">
              <a:spcBef>
                <a:spcPts val="1730"/>
              </a:spcBef>
            </a:pPr>
            <a:r>
              <a:rPr lang="en-US" sz="2100" dirty="0">
                <a:latin typeface="Palatino"/>
                <a:cs typeface="Lucida Sans"/>
              </a:rPr>
              <a:t>b, e, d, t, r, a, s, w, </a:t>
            </a:r>
            <a:r>
              <a:rPr lang="en-US" sz="2100" dirty="0" err="1">
                <a:latin typeface="Palatino"/>
                <a:cs typeface="Lucida Sans"/>
              </a:rPr>
              <a:t>st</a:t>
            </a:r>
            <a:r>
              <a:rPr lang="en-US" sz="2100" dirty="0">
                <a:latin typeface="Palatino"/>
                <a:cs typeface="Lucida Sans"/>
              </a:rPr>
              <a:t>, be</a:t>
            </a:r>
            <a:endParaRPr sz="2100" dirty="0">
              <a:latin typeface="Palatino"/>
              <a:cs typeface="Lucida Sans"/>
            </a:endParaRPr>
          </a:p>
        </p:txBody>
      </p:sp>
      <p:sp>
        <p:nvSpPr>
          <p:cNvPr id="11" name="矩形 10">
            <a:extLst>
              <a:ext uri="{FF2B5EF4-FFF2-40B4-BE49-F238E27FC236}">
                <a16:creationId xmlns:a16="http://schemas.microsoft.com/office/drawing/2014/main" id="{16B6983A-AAF3-4BD8-8A29-FEF452523D4A}"/>
              </a:ext>
            </a:extLst>
          </p:cNvPr>
          <p:cNvSpPr/>
          <p:nvPr/>
        </p:nvSpPr>
        <p:spPr>
          <a:xfrm>
            <a:off x="2651262" y="4199012"/>
            <a:ext cx="2496967" cy="15696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zh-CN" sz="2400" dirty="0">
                <a:latin typeface="Palatino"/>
              </a:rPr>
              <a:t>2   be d</a:t>
            </a:r>
          </a:p>
          <a:p>
            <a:r>
              <a:rPr lang="en-US" altLang="zh-CN" sz="2400" dirty="0">
                <a:latin typeface="Palatino"/>
              </a:rPr>
              <a:t>2  </a:t>
            </a:r>
            <a:r>
              <a:rPr lang="en-US" altLang="zh-CN" sz="2400" b="1" dirty="0">
                <a:latin typeface="Palatino"/>
              </a:rPr>
              <a:t> </a:t>
            </a:r>
            <a:r>
              <a:rPr lang="en-US" altLang="zh-CN" sz="2400" dirty="0">
                <a:latin typeface="Palatino"/>
              </a:rPr>
              <a:t>be</a:t>
            </a:r>
            <a:r>
              <a:rPr lang="en-US" altLang="zh-CN" sz="2400" b="1" dirty="0">
                <a:latin typeface="Palatino"/>
              </a:rPr>
              <a:t> </a:t>
            </a:r>
            <a:r>
              <a:rPr lang="en-US" altLang="zh-CN" sz="2400" dirty="0">
                <a:latin typeface="Palatino"/>
              </a:rPr>
              <a:t>t </a:t>
            </a:r>
            <a:r>
              <a:rPr lang="en-US" altLang="zh-CN" sz="2400" dirty="0" err="1">
                <a:latin typeface="Palatino"/>
              </a:rPr>
              <a:t>t</a:t>
            </a:r>
            <a:r>
              <a:rPr lang="en-US" altLang="zh-CN" sz="2400" dirty="0">
                <a:latin typeface="Palatino"/>
              </a:rPr>
              <a:t> e r </a:t>
            </a:r>
          </a:p>
          <a:p>
            <a:r>
              <a:rPr lang="en-US" altLang="zh-CN" sz="2400" dirty="0">
                <a:latin typeface="Palatino"/>
              </a:rPr>
              <a:t>3   e a </a:t>
            </a:r>
            <a:r>
              <a:rPr lang="en-US" altLang="zh-CN" sz="2400" dirty="0" err="1">
                <a:latin typeface="Palatino"/>
              </a:rPr>
              <a:t>st</a:t>
            </a:r>
            <a:r>
              <a:rPr lang="en-US" altLang="zh-CN" sz="2400" dirty="0">
                <a:solidFill>
                  <a:srgbClr val="C00000"/>
                </a:solidFill>
                <a:latin typeface="Palatino"/>
              </a:rPr>
              <a:t> </a:t>
            </a:r>
          </a:p>
          <a:p>
            <a:r>
              <a:rPr lang="en-US" altLang="zh-CN" sz="2400" dirty="0">
                <a:latin typeface="Palatino"/>
              </a:rPr>
              <a:t>4   w e </a:t>
            </a:r>
            <a:r>
              <a:rPr lang="en-US" altLang="zh-CN" sz="2400" dirty="0" err="1">
                <a:latin typeface="Palatino"/>
              </a:rPr>
              <a:t>st</a:t>
            </a:r>
            <a:endParaRPr lang="zh-CN" altLang="en-US" sz="2400" dirty="0">
              <a:latin typeface="Palatino"/>
            </a:endParaRPr>
          </a:p>
        </p:txBody>
      </p:sp>
      <p:sp>
        <p:nvSpPr>
          <p:cNvPr id="15" name="文本框 46">
            <a:extLst>
              <a:ext uri="{FF2B5EF4-FFF2-40B4-BE49-F238E27FC236}">
                <a16:creationId xmlns:a16="http://schemas.microsoft.com/office/drawing/2014/main" id="{CE16A0E8-1E38-094D-9DEB-A9C3C7D9BDB4}"/>
              </a:ext>
            </a:extLst>
          </p:cNvPr>
          <p:cNvSpPr txBox="1"/>
          <p:nvPr/>
        </p:nvSpPr>
        <p:spPr>
          <a:xfrm>
            <a:off x="309880" y="218062"/>
            <a:ext cx="7270449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3600" b="1" dirty="0" err="1">
                <a:latin typeface="Palatino"/>
              </a:rPr>
              <a:t>Subword</a:t>
            </a:r>
            <a:r>
              <a:rPr lang="en-US" altLang="zh-CN" sz="3600" b="1" dirty="0">
                <a:latin typeface="Palatino"/>
              </a:rPr>
              <a:t> Embedding</a:t>
            </a:r>
          </a:p>
        </p:txBody>
      </p:sp>
      <p:sp>
        <p:nvSpPr>
          <p:cNvPr id="16" name="文本框 5">
            <a:extLst>
              <a:ext uri="{FF2B5EF4-FFF2-40B4-BE49-F238E27FC236}">
                <a16:creationId xmlns:a16="http://schemas.microsoft.com/office/drawing/2014/main" id="{41CB4587-19AF-9648-88CC-F7AD69F6661B}"/>
              </a:ext>
            </a:extLst>
          </p:cNvPr>
          <p:cNvSpPr txBox="1"/>
          <p:nvPr/>
        </p:nvSpPr>
        <p:spPr>
          <a:xfrm>
            <a:off x="1063487" y="1316524"/>
            <a:ext cx="665732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altLang="zh-CN" sz="2400" dirty="0">
                <a:solidFill>
                  <a:srgbClr val="C00000"/>
                </a:solidFill>
                <a:latin typeface="Palatino"/>
              </a:rPr>
              <a:t>Expanding the vocabulary using BPE</a:t>
            </a:r>
            <a:endParaRPr lang="zh-CN" altLang="en-US" sz="2400" dirty="0">
              <a:latin typeface="Palatino"/>
            </a:endParaRPr>
          </a:p>
        </p:txBody>
      </p:sp>
      <p:sp>
        <p:nvSpPr>
          <p:cNvPr id="17" name="文本框 6">
            <a:extLst>
              <a:ext uri="{FF2B5EF4-FFF2-40B4-BE49-F238E27FC236}">
                <a16:creationId xmlns:a16="http://schemas.microsoft.com/office/drawing/2014/main" id="{D77F363A-3514-1A49-A217-1E3615D365AE}"/>
              </a:ext>
            </a:extLst>
          </p:cNvPr>
          <p:cNvSpPr txBox="1"/>
          <p:nvPr/>
        </p:nvSpPr>
        <p:spPr>
          <a:xfrm>
            <a:off x="1483581" y="1955700"/>
            <a:ext cx="7601635" cy="150810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spcAft>
                <a:spcPts val="1200"/>
              </a:spcAft>
              <a:buFont typeface="Arial" panose="020B0604020202020204" pitchFamily="34" charset="0"/>
              <a:buChar char="•"/>
            </a:pPr>
            <a:r>
              <a:rPr lang="en-US" altLang="zh-CN" sz="2400" dirty="0">
                <a:latin typeface="Palatino"/>
              </a:rPr>
              <a:t>Given a tokenized corpus, first find word statistics</a:t>
            </a:r>
          </a:p>
          <a:p>
            <a:pPr marL="285750" indent="-285750">
              <a:spcAft>
                <a:spcPts val="1200"/>
              </a:spcAft>
              <a:buFont typeface="Arial" panose="020B0604020202020204" pitchFamily="34" charset="0"/>
              <a:buChar char="•"/>
            </a:pPr>
            <a:r>
              <a:rPr lang="en-US" altLang="zh-CN" sz="2400" dirty="0">
                <a:latin typeface="Palatino"/>
              </a:rPr>
              <a:t>Start with a vocabulary of characters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altLang="zh-CN" sz="2400" dirty="0">
                <a:latin typeface="Palatino"/>
              </a:rPr>
              <a:t>Most frequent n-gram pairs </a:t>
            </a:r>
            <a:r>
              <a:rPr lang="en-US" altLang="zh-CN" sz="2400" dirty="0">
                <a:latin typeface="Palatino"/>
                <a:sym typeface="Wingdings" panose="05000000000000000000" pitchFamily="2" charset="2"/>
              </a:rPr>
              <a:t> a new n-gram</a:t>
            </a:r>
            <a:endParaRPr lang="zh-CN" altLang="en-US" sz="2400" dirty="0">
              <a:latin typeface="Palatino"/>
            </a:endParaRPr>
          </a:p>
        </p:txBody>
      </p:sp>
    </p:spTree>
    <p:extLst>
      <p:ext uri="{BB962C8B-B14F-4D97-AF65-F5344CB8AC3E}">
        <p14:creationId xmlns:p14="http://schemas.microsoft.com/office/powerpoint/2010/main" val="1345747423"/>
      </p:ext>
    </p:extLst>
  </p:cSld>
  <p:clrMapOvr>
    <a:masterClrMapping/>
  </p:clrMapOvr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灯片编号占位符 1">
            <a:extLst>
              <a:ext uri="{FF2B5EF4-FFF2-40B4-BE49-F238E27FC236}">
                <a16:creationId xmlns:a16="http://schemas.microsoft.com/office/drawing/2014/main" id="{A7F5B91A-F9F6-43EA-8B18-78F0970A092B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1D8FA19-E13B-4121-8BBF-5D41F5A04330}" type="slidenum">
              <a:rPr lang="zh-CN" altLang="en-US" smtClean="0"/>
              <a:t>56</a:t>
            </a:fld>
            <a:endParaRPr lang="zh-CN" altLang="en-US"/>
          </a:p>
        </p:txBody>
      </p:sp>
      <p:sp>
        <p:nvSpPr>
          <p:cNvPr id="4" name="文本框 3">
            <a:extLst>
              <a:ext uri="{FF2B5EF4-FFF2-40B4-BE49-F238E27FC236}">
                <a16:creationId xmlns:a16="http://schemas.microsoft.com/office/drawing/2014/main" id="{235734A8-D5FD-469D-BB25-EA173C56085B}"/>
              </a:ext>
            </a:extLst>
          </p:cNvPr>
          <p:cNvSpPr txBox="1"/>
          <p:nvPr/>
        </p:nvSpPr>
        <p:spPr>
          <a:xfrm>
            <a:off x="309880" y="1590844"/>
            <a:ext cx="48377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altLang="zh-CN" sz="2400" dirty="0">
                <a:solidFill>
                  <a:srgbClr val="C00000"/>
                </a:solidFill>
                <a:latin typeface="Palatino"/>
              </a:rPr>
              <a:t>Byte Pair Encoding</a:t>
            </a:r>
            <a:endParaRPr lang="zh-CN" altLang="en-US" sz="2400" dirty="0">
              <a:solidFill>
                <a:srgbClr val="C00000"/>
              </a:solidFill>
              <a:latin typeface="Palatino"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5" name="矩形 4">
                <a:extLst>
                  <a:ext uri="{FF2B5EF4-FFF2-40B4-BE49-F238E27FC236}">
                    <a16:creationId xmlns:a16="http://schemas.microsoft.com/office/drawing/2014/main" id="{A2567C69-F69C-404F-870D-48D2587BF019}"/>
                  </a:ext>
                </a:extLst>
              </p:cNvPr>
              <p:cNvSpPr/>
              <p:nvPr/>
            </p:nvSpPr>
            <p:spPr>
              <a:xfrm>
                <a:off x="814502" y="2398638"/>
                <a:ext cx="10979707" cy="2923877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marL="342900" indent="-342900">
                  <a:spcAft>
                    <a:spcPts val="1200"/>
                  </a:spcAft>
                  <a:buFont typeface="Arial" panose="020B0604020202020204" pitchFamily="34" charset="0"/>
                  <a:buChar char="•"/>
                </a:pPr>
                <a:r>
                  <a:rPr lang="en-US" altLang="zh-CN" sz="2400" dirty="0">
                    <a:latin typeface="Palatino"/>
                  </a:rPr>
                  <a:t>Have a target vocabulary size and stop when you reach it.</a:t>
                </a:r>
              </a:p>
              <a:p>
                <a:pPr marL="342900" indent="-342900">
                  <a:spcAft>
                    <a:spcPts val="1200"/>
                  </a:spcAft>
                  <a:buFont typeface="Arial" panose="020B0604020202020204" pitchFamily="34" charset="0"/>
                  <a:buChar char="•"/>
                </a:pPr>
                <a:r>
                  <a:rPr lang="en-US" altLang="zh-CN" sz="2400" dirty="0">
                    <a:latin typeface="Palatino"/>
                  </a:rPr>
                  <a:t>Transform a word-based corpus into a </a:t>
                </a:r>
                <a:r>
                  <a:rPr lang="en-US" altLang="zh-CN" sz="2400" dirty="0" err="1">
                    <a:latin typeface="Palatino"/>
                  </a:rPr>
                  <a:t>subword</a:t>
                </a:r>
                <a:r>
                  <a:rPr lang="en-US" altLang="zh-CN" sz="2400" dirty="0">
                    <a:latin typeface="Palatino"/>
                  </a:rPr>
                  <a:t>-based corpus</a:t>
                </a:r>
              </a:p>
              <a:p>
                <a:pPr marL="800100" lvl="1" indent="-342900">
                  <a:spcAft>
                    <a:spcPts val="1200"/>
                  </a:spcAft>
                  <a:buFont typeface="Arial" panose="020B0604020202020204" pitchFamily="34" charset="0"/>
                  <a:buChar char="•"/>
                </a:pPr>
                <a:r>
                  <a:rPr lang="en-US" altLang="zh-CN" sz="2400" dirty="0">
                    <a:latin typeface="Palatino"/>
                  </a:rPr>
                  <a:t>known word are tokenized into themselves</a:t>
                </a:r>
              </a:p>
              <a:p>
                <a:pPr marL="800100" lvl="1" indent="-342900">
                  <a:spcAft>
                    <a:spcPts val="1200"/>
                  </a:spcAft>
                  <a:buFont typeface="Arial" panose="020B0604020202020204" pitchFamily="34" charset="0"/>
                  <a:buChar char="•"/>
                </a:pPr>
                <a:r>
                  <a:rPr lang="en-US" altLang="zh-CN" sz="2400" dirty="0">
                    <a:latin typeface="Palatino"/>
                  </a:rPr>
                  <a:t>Unknown words are tokenized via greedy matching with the most frequent byte-pairs.</a:t>
                </a:r>
              </a:p>
              <a:p>
                <a:pPr marL="800100" lvl="1" indent="-342900">
                  <a:spcAft>
                    <a:spcPts val="1200"/>
                  </a:spcAft>
                  <a:buFont typeface="Arial" panose="020B0604020202020204" pitchFamily="34" charset="0"/>
                  <a:buChar char="•"/>
                </a:pPr>
                <a:r>
                  <a:rPr lang="en-US" altLang="zh-CN" sz="2400" dirty="0">
                    <a:latin typeface="Palatino"/>
                  </a:rPr>
                  <a:t>e.g., OOV word ——</a:t>
                </a:r>
                <a:r>
                  <a:rPr lang="zh-CN" altLang="en-US" sz="2400" dirty="0">
                    <a:latin typeface="Palatino"/>
                  </a:rPr>
                  <a:t> </a:t>
                </a:r>
                <a:r>
                  <a:rPr lang="en-US" altLang="zh-CN" sz="2400" dirty="0">
                    <a:latin typeface="Palatino"/>
                  </a:rPr>
                  <a:t>’’best’’ </a:t>
                </a:r>
                <a14:m>
                  <m:oMath xmlns:m="http://schemas.openxmlformats.org/officeDocument/2006/math">
                    <m:r>
                      <a:rPr lang="en-US" altLang="zh-CN" sz="2400" i="1" smtClean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→</m:t>
                    </m:r>
                  </m:oMath>
                </a14:m>
                <a:r>
                  <a:rPr lang="en-US" altLang="zh-CN" sz="2400" dirty="0">
                    <a:latin typeface="Palatino"/>
                  </a:rPr>
                  <a:t> “</a:t>
                </a:r>
                <a:r>
                  <a:rPr lang="en-US" altLang="zh-CN" sz="2400" dirty="0">
                    <a:solidFill>
                      <a:srgbClr val="C00000"/>
                    </a:solidFill>
                    <a:latin typeface="Palatino"/>
                    <a:sym typeface="Wingdings" panose="05000000000000000000" pitchFamily="2" charset="2"/>
                  </a:rPr>
                  <a:t>be</a:t>
                </a:r>
                <a:r>
                  <a:rPr lang="en-US" altLang="zh-CN" sz="2400" dirty="0">
                    <a:latin typeface="Palatino"/>
                    <a:sym typeface="Wingdings" panose="05000000000000000000" pitchFamily="2" charset="2"/>
                  </a:rPr>
                  <a:t>@@” “</a:t>
                </a:r>
                <a:r>
                  <a:rPr lang="en-US" altLang="zh-CN" sz="2400" dirty="0" err="1">
                    <a:solidFill>
                      <a:srgbClr val="C00000"/>
                    </a:solidFill>
                    <a:latin typeface="Palatino"/>
                    <a:sym typeface="Wingdings" panose="05000000000000000000" pitchFamily="2" charset="2"/>
                  </a:rPr>
                  <a:t>st</a:t>
                </a:r>
                <a:r>
                  <a:rPr lang="en-US" altLang="zh-CN" sz="2400" dirty="0">
                    <a:latin typeface="Palatino"/>
                    <a:sym typeface="Wingdings" panose="05000000000000000000" pitchFamily="2" charset="2"/>
                  </a:rPr>
                  <a:t>”</a:t>
                </a:r>
                <a:endParaRPr lang="en-US" altLang="zh-CN" sz="2400" dirty="0">
                  <a:latin typeface="Palatino"/>
                </a:endParaRPr>
              </a:p>
            </p:txBody>
          </p:sp>
        </mc:Choice>
        <mc:Fallback xmlns="">
          <p:sp>
            <p:nvSpPr>
              <p:cNvPr id="5" name="矩形 4">
                <a:extLst>
                  <a:ext uri="{FF2B5EF4-FFF2-40B4-BE49-F238E27FC236}">
                    <a16:creationId xmlns:a16="http://schemas.microsoft.com/office/drawing/2014/main" id="{A2567C69-F69C-404F-870D-48D2587BF019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814502" y="2398638"/>
                <a:ext cx="10979707" cy="2923877"/>
              </a:xfrm>
              <a:prstGeom prst="rect">
                <a:avLst/>
              </a:prstGeom>
              <a:blipFill>
                <a:blip r:embed="rId2"/>
                <a:stretch>
                  <a:fillRect l="-777" t="-1667" b="-3750"/>
                </a:stretch>
              </a:blipFill>
            </p:spPr>
            <p:txBody>
              <a:bodyPr/>
              <a:lstStyle/>
              <a:p>
                <a:r>
                  <a:rPr lang="zh-CN" alt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7" name="文本框 46">
            <a:extLst>
              <a:ext uri="{FF2B5EF4-FFF2-40B4-BE49-F238E27FC236}">
                <a16:creationId xmlns:a16="http://schemas.microsoft.com/office/drawing/2014/main" id="{5907FBDE-BF16-E043-B5EF-54ED52509C98}"/>
              </a:ext>
            </a:extLst>
          </p:cNvPr>
          <p:cNvSpPr txBox="1"/>
          <p:nvPr/>
        </p:nvSpPr>
        <p:spPr>
          <a:xfrm>
            <a:off x="309880" y="218062"/>
            <a:ext cx="7270449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3600" b="1" dirty="0" err="1">
                <a:latin typeface="Palatino"/>
              </a:rPr>
              <a:t>Subword</a:t>
            </a:r>
            <a:r>
              <a:rPr lang="en-US" altLang="zh-CN" sz="3600" b="1" dirty="0">
                <a:latin typeface="Palatino"/>
              </a:rPr>
              <a:t> Embedding</a:t>
            </a:r>
          </a:p>
        </p:txBody>
      </p:sp>
      <p:sp>
        <p:nvSpPr>
          <p:cNvPr id="3" name="object 6">
            <a:extLst>
              <a:ext uri="{FF2B5EF4-FFF2-40B4-BE49-F238E27FC236}">
                <a16:creationId xmlns:a16="http://schemas.microsoft.com/office/drawing/2014/main" id="{CBD88CBB-6035-C3E2-4F96-61318219E408}"/>
              </a:ext>
            </a:extLst>
          </p:cNvPr>
          <p:cNvSpPr/>
          <p:nvPr/>
        </p:nvSpPr>
        <p:spPr>
          <a:xfrm>
            <a:off x="4081968" y="5845154"/>
            <a:ext cx="2970127" cy="662940"/>
          </a:xfrm>
          <a:custGeom>
            <a:avLst/>
            <a:gdLst/>
            <a:ahLst/>
            <a:cxnLst/>
            <a:rect l="l" t="t" r="r" b="b"/>
            <a:pathLst>
              <a:path w="3529965" h="662939">
                <a:moveTo>
                  <a:pt x="3419417" y="0"/>
                </a:moveTo>
                <a:lnTo>
                  <a:pt x="110371" y="0"/>
                </a:lnTo>
                <a:lnTo>
                  <a:pt x="67410" y="8681"/>
                </a:lnTo>
                <a:lnTo>
                  <a:pt x="32327" y="32354"/>
                </a:lnTo>
                <a:lnTo>
                  <a:pt x="8673" y="67468"/>
                </a:lnTo>
                <a:lnTo>
                  <a:pt x="0" y="110467"/>
                </a:lnTo>
                <a:lnTo>
                  <a:pt x="0" y="552314"/>
                </a:lnTo>
                <a:lnTo>
                  <a:pt x="8673" y="595313"/>
                </a:lnTo>
                <a:lnTo>
                  <a:pt x="32327" y="630426"/>
                </a:lnTo>
                <a:lnTo>
                  <a:pt x="67410" y="654101"/>
                </a:lnTo>
                <a:lnTo>
                  <a:pt x="110371" y="662782"/>
                </a:lnTo>
                <a:lnTo>
                  <a:pt x="3419417" y="662782"/>
                </a:lnTo>
                <a:lnTo>
                  <a:pt x="3462379" y="654101"/>
                </a:lnTo>
                <a:lnTo>
                  <a:pt x="3497462" y="630426"/>
                </a:lnTo>
                <a:lnTo>
                  <a:pt x="3521116" y="595313"/>
                </a:lnTo>
                <a:lnTo>
                  <a:pt x="3529789" y="552314"/>
                </a:lnTo>
                <a:lnTo>
                  <a:pt x="3529789" y="110467"/>
                </a:lnTo>
                <a:lnTo>
                  <a:pt x="3521116" y="67468"/>
                </a:lnTo>
                <a:lnTo>
                  <a:pt x="3497462" y="32354"/>
                </a:lnTo>
                <a:lnTo>
                  <a:pt x="3462379" y="8681"/>
                </a:lnTo>
                <a:lnTo>
                  <a:pt x="3419417" y="0"/>
                </a:lnTo>
                <a:close/>
              </a:path>
            </a:pathLst>
          </a:custGeom>
          <a:solidFill>
            <a:srgbClr val="CEE9FA"/>
          </a:solidFill>
        </p:spPr>
        <p:txBody>
          <a:bodyPr wrap="square" lIns="0" tIns="0" rIns="0" bIns="0" rtlCol="0"/>
          <a:lstStyle/>
          <a:p>
            <a:endParaRPr>
              <a:latin typeface="Palatino"/>
            </a:endParaRPr>
          </a:p>
        </p:txBody>
      </p:sp>
      <p:sp>
        <p:nvSpPr>
          <p:cNvPr id="6" name="object 7">
            <a:extLst>
              <a:ext uri="{FF2B5EF4-FFF2-40B4-BE49-F238E27FC236}">
                <a16:creationId xmlns:a16="http://schemas.microsoft.com/office/drawing/2014/main" id="{D26F8774-D4D7-B6EF-85A9-544CC41648AB}"/>
              </a:ext>
            </a:extLst>
          </p:cNvPr>
          <p:cNvSpPr txBox="1"/>
          <p:nvPr/>
        </p:nvSpPr>
        <p:spPr>
          <a:xfrm>
            <a:off x="4166740" y="5402243"/>
            <a:ext cx="3215009" cy="954107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  <a:spcAft>
                <a:spcPts val="600"/>
              </a:spcAft>
            </a:pPr>
            <a:r>
              <a:rPr lang="en-US" sz="2100" i="1" spc="20" dirty="0" err="1">
                <a:latin typeface="Palatino"/>
                <a:cs typeface="Calibri"/>
              </a:rPr>
              <a:t>Subword</a:t>
            </a:r>
            <a:r>
              <a:rPr lang="en-US" sz="2100" i="1" spc="20" dirty="0">
                <a:latin typeface="Palatino"/>
                <a:cs typeface="Calibri"/>
              </a:rPr>
              <a:t> </a:t>
            </a:r>
            <a:r>
              <a:rPr sz="2100" i="1" spc="20" dirty="0">
                <a:latin typeface="Palatino"/>
                <a:cs typeface="Calibri"/>
              </a:rPr>
              <a:t>Vocabulary</a:t>
            </a:r>
            <a:endParaRPr sz="2100" dirty="0">
              <a:latin typeface="Palatino"/>
              <a:cs typeface="Calibri"/>
            </a:endParaRPr>
          </a:p>
          <a:p>
            <a:pPr marL="36830">
              <a:spcBef>
                <a:spcPts val="1730"/>
              </a:spcBef>
            </a:pPr>
            <a:r>
              <a:rPr lang="en-US" sz="2100" dirty="0">
                <a:latin typeface="Palatino"/>
                <a:cs typeface="Lucida Sans"/>
              </a:rPr>
              <a:t>b, e, d, t, r, a, s, w, </a:t>
            </a:r>
            <a:r>
              <a:rPr lang="en-US" sz="2100" dirty="0" err="1">
                <a:solidFill>
                  <a:srgbClr val="C00000"/>
                </a:solidFill>
                <a:latin typeface="Palatino"/>
                <a:cs typeface="Lucida Sans"/>
              </a:rPr>
              <a:t>st</a:t>
            </a:r>
            <a:r>
              <a:rPr lang="en-US" sz="2100" dirty="0">
                <a:latin typeface="Palatino"/>
                <a:cs typeface="Lucida Sans"/>
              </a:rPr>
              <a:t>, </a:t>
            </a:r>
            <a:r>
              <a:rPr lang="en-US" sz="2100" dirty="0">
                <a:solidFill>
                  <a:srgbClr val="C00000"/>
                </a:solidFill>
                <a:latin typeface="Palatino"/>
                <a:cs typeface="Lucida Sans"/>
              </a:rPr>
              <a:t>be</a:t>
            </a:r>
            <a:endParaRPr sz="2100" dirty="0">
              <a:solidFill>
                <a:srgbClr val="C00000"/>
              </a:solidFill>
              <a:latin typeface="Palatino"/>
              <a:cs typeface="Lucida Sans"/>
            </a:endParaRPr>
          </a:p>
        </p:txBody>
      </p:sp>
    </p:spTree>
    <p:extLst>
      <p:ext uri="{BB962C8B-B14F-4D97-AF65-F5344CB8AC3E}">
        <p14:creationId xmlns:p14="http://schemas.microsoft.com/office/powerpoint/2010/main" val="4131663873"/>
      </p:ext>
    </p:extLst>
  </p:cSld>
  <p:clrMapOvr>
    <a:masterClrMapping/>
  </p:clrMapOvr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6471DE7-5DD3-AD68-B7A5-24619BCDFB6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178E3B02-0AE1-6545-948E-C322C6DF72E1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1D8FA19-E13B-4121-8BBF-5D41F5A04330}" type="slidenum">
              <a:rPr lang="zh-CN" altLang="en-US" smtClean="0"/>
              <a:t>57</a:t>
            </a:fld>
            <a:endParaRPr lang="zh-CN" altLang="en-US"/>
          </a:p>
        </p:txBody>
      </p:sp>
      <p:sp>
        <p:nvSpPr>
          <p:cNvPr id="3" name="矩形 5">
            <a:extLst>
              <a:ext uri="{FF2B5EF4-FFF2-40B4-BE49-F238E27FC236}">
                <a16:creationId xmlns:a16="http://schemas.microsoft.com/office/drawing/2014/main" id="{86931625-CD19-F332-7F1E-DD05D2334232}"/>
              </a:ext>
            </a:extLst>
          </p:cNvPr>
          <p:cNvSpPr/>
          <p:nvPr/>
        </p:nvSpPr>
        <p:spPr>
          <a:xfrm>
            <a:off x="134607" y="121920"/>
            <a:ext cx="3051468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zh-CN" sz="3600" b="1" dirty="0">
                <a:latin typeface="Palatino" pitchFamily="2" charset="77"/>
                <a:ea typeface="Palatino" pitchFamily="2" charset="77"/>
                <a:cs typeface="Calibri Light" panose="020F0302020204030204" pitchFamily="34" charset="0"/>
              </a:rPr>
              <a:t>Contents</a:t>
            </a:r>
          </a:p>
        </p:txBody>
      </p:sp>
      <p:sp>
        <p:nvSpPr>
          <p:cNvPr id="4" name="矩形 8">
            <a:extLst>
              <a:ext uri="{FF2B5EF4-FFF2-40B4-BE49-F238E27FC236}">
                <a16:creationId xmlns:a16="http://schemas.microsoft.com/office/drawing/2014/main" id="{53FF8787-8E71-8A97-45AB-BA1A1A533AF3}"/>
              </a:ext>
            </a:extLst>
          </p:cNvPr>
          <p:cNvSpPr/>
          <p:nvPr/>
        </p:nvSpPr>
        <p:spPr>
          <a:xfrm>
            <a:off x="2325194" y="412233"/>
            <a:ext cx="9474071" cy="586218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428594" indent="-428594">
              <a:lnSpc>
                <a:spcPct val="150000"/>
              </a:lnSpc>
              <a:buSzPct val="100000"/>
              <a:buFont typeface="Arial" panose="020B0604020202020204" pitchFamily="34" charset="0"/>
              <a:buChar char="•"/>
            </a:pPr>
            <a:r>
              <a:rPr lang="en-US" altLang="zh-CN" sz="2400" dirty="0">
                <a:solidFill>
                  <a:schemeClr val="bg1">
                    <a:lumMod val="85000"/>
                  </a:schemeClr>
                </a:solidFill>
                <a:latin typeface="Palatino" pitchFamily="2" charset="77"/>
                <a:cs typeface="Calibri Light" panose="020F0302020204030204" pitchFamily="34" charset="0"/>
              </a:rPr>
              <a:t>12.1 Sequence-to-Sequence Models</a:t>
            </a:r>
          </a:p>
          <a:p>
            <a:pPr marL="885794" lvl="1" indent="-428594">
              <a:lnSpc>
                <a:spcPct val="150000"/>
              </a:lnSpc>
              <a:buSzPct val="100000"/>
              <a:buFont typeface="Arial" panose="020B0604020202020204" pitchFamily="34" charset="0"/>
              <a:buChar char="•"/>
            </a:pPr>
            <a:r>
              <a:rPr lang="en-US" altLang="zh-CN" sz="2000" dirty="0">
                <a:solidFill>
                  <a:schemeClr val="bg1">
                    <a:lumMod val="85000"/>
                  </a:schemeClr>
                </a:solidFill>
                <a:latin typeface="Palatino" pitchFamily="2" charset="77"/>
                <a:cs typeface="Calibri Light" panose="020F0302020204030204" pitchFamily="34" charset="0"/>
              </a:rPr>
              <a:t>12.1.1 Seq2seq Using LSTM</a:t>
            </a:r>
          </a:p>
          <a:p>
            <a:pPr marL="885794" lvl="1" indent="-428594">
              <a:lnSpc>
                <a:spcPct val="150000"/>
              </a:lnSpc>
              <a:buSzPct val="100000"/>
              <a:buFont typeface="Arial" panose="020B0604020202020204" pitchFamily="34" charset="0"/>
              <a:buChar char="•"/>
            </a:pPr>
            <a:r>
              <a:rPr lang="en-US" altLang="zh-CN" sz="2000" dirty="0">
                <a:solidFill>
                  <a:schemeClr val="bg1">
                    <a:lumMod val="85000"/>
                  </a:schemeClr>
                </a:solidFill>
                <a:latin typeface="Palatino" pitchFamily="2" charset="77"/>
                <a:cs typeface="Calibri Light" panose="020F0302020204030204" pitchFamily="34" charset="0"/>
              </a:rPr>
              <a:t>12.1.2 Adding More Source Features Using Target-to-source Attention</a:t>
            </a:r>
          </a:p>
          <a:p>
            <a:pPr marL="885794" lvl="1" indent="-428594">
              <a:lnSpc>
                <a:spcPct val="150000"/>
              </a:lnSpc>
              <a:buSzPct val="100000"/>
              <a:buFont typeface="Arial" panose="020B0604020202020204" pitchFamily="34" charset="0"/>
              <a:buChar char="•"/>
            </a:pPr>
            <a:r>
              <a:rPr lang="en-US" altLang="zh-CN" sz="2000" dirty="0">
                <a:solidFill>
                  <a:schemeClr val="bg1">
                    <a:lumMod val="85000"/>
                  </a:schemeClr>
                </a:solidFill>
                <a:latin typeface="Palatino" pitchFamily="2" charset="77"/>
                <a:cs typeface="Calibri Light" panose="020F0302020204030204" pitchFamily="34" charset="0"/>
              </a:rPr>
              <a:t>12.1.3 Copying from the Source</a:t>
            </a:r>
          </a:p>
          <a:p>
            <a:pPr marL="885794" lvl="1" indent="-428594">
              <a:lnSpc>
                <a:spcPct val="150000"/>
              </a:lnSpc>
              <a:buSzPct val="100000"/>
              <a:buFont typeface="Arial" panose="020B0604020202020204" pitchFamily="34" charset="0"/>
              <a:buChar char="•"/>
            </a:pPr>
            <a:r>
              <a:rPr lang="en-US" altLang="zh-CN" sz="2000" dirty="0">
                <a:solidFill>
                  <a:schemeClr val="bg1">
                    <a:lumMod val="85000"/>
                  </a:schemeClr>
                </a:solidFill>
                <a:latin typeface="Palatino" pitchFamily="2" charset="77"/>
                <a:cs typeface="Calibri Light" panose="020F0302020204030204" pitchFamily="34" charset="0"/>
              </a:rPr>
              <a:t>12.1.4 </a:t>
            </a:r>
            <a:r>
              <a:rPr lang="en-US" altLang="zh-CN" sz="2000" dirty="0" err="1">
                <a:solidFill>
                  <a:schemeClr val="bg1">
                    <a:lumMod val="85000"/>
                  </a:schemeClr>
                </a:solidFill>
                <a:latin typeface="Palatino" pitchFamily="2" charset="77"/>
                <a:cs typeface="Calibri Light" panose="020F0302020204030204" pitchFamily="34" charset="0"/>
              </a:rPr>
              <a:t>Subword</a:t>
            </a:r>
            <a:r>
              <a:rPr lang="en-US" altLang="zh-CN" sz="2000" dirty="0">
                <a:solidFill>
                  <a:schemeClr val="bg1">
                    <a:lumMod val="85000"/>
                  </a:schemeClr>
                </a:solidFill>
                <a:latin typeface="Palatino" pitchFamily="2" charset="77"/>
                <a:cs typeface="Calibri Light" panose="020F0302020204030204" pitchFamily="34" charset="0"/>
              </a:rPr>
              <a:t> Embedding</a:t>
            </a:r>
          </a:p>
          <a:p>
            <a:pPr marL="428625" indent="-428625">
              <a:lnSpc>
                <a:spcPct val="150000"/>
              </a:lnSpc>
              <a:buSzPct val="100000"/>
              <a:buFont typeface="Arial" panose="020B0604020202020204" pitchFamily="34" charset="0"/>
              <a:buChar char="•"/>
            </a:pPr>
            <a:r>
              <a:rPr lang="en-US" altLang="zh-CN" sz="2400" b="1" dirty="0">
                <a:latin typeface="Palatino" pitchFamily="2" charset="77"/>
                <a:cs typeface="Calibri Light" panose="020F0302020204030204" pitchFamily="34" charset="0"/>
              </a:rPr>
              <a:t>12.2 Transformer</a:t>
            </a:r>
          </a:p>
          <a:p>
            <a:pPr marL="885794" lvl="1" indent="-428594">
              <a:lnSpc>
                <a:spcPct val="150000"/>
              </a:lnSpc>
              <a:buSzPct val="100000"/>
              <a:buFont typeface="Arial" panose="020B0604020202020204" pitchFamily="34" charset="0"/>
              <a:buChar char="•"/>
            </a:pPr>
            <a:r>
              <a:rPr lang="en-US" altLang="zh-CN" sz="2000" dirty="0">
                <a:solidFill>
                  <a:schemeClr val="bg1">
                    <a:lumMod val="85000"/>
                  </a:schemeClr>
                </a:solidFill>
                <a:latin typeface="Palatino" pitchFamily="2" charset="77"/>
                <a:cs typeface="Calibri Light" panose="020F0302020204030204" pitchFamily="34" charset="0"/>
              </a:rPr>
              <a:t>12.2.1 The Architecture</a:t>
            </a:r>
          </a:p>
          <a:p>
            <a:pPr marL="885794" lvl="1" indent="-428594">
              <a:lnSpc>
                <a:spcPct val="150000"/>
              </a:lnSpc>
              <a:buSzPct val="100000"/>
              <a:buFont typeface="Arial" panose="020B0604020202020204" pitchFamily="34" charset="0"/>
              <a:buChar char="•"/>
            </a:pPr>
            <a:r>
              <a:rPr lang="en-US" altLang="zh-CN" sz="2000" dirty="0">
                <a:solidFill>
                  <a:schemeClr val="bg1">
                    <a:lumMod val="85000"/>
                  </a:schemeClr>
                </a:solidFill>
                <a:latin typeface="Palatino" pitchFamily="2" charset="77"/>
                <a:cs typeface="Calibri Light" panose="020F0302020204030204" pitchFamily="34" charset="0"/>
              </a:rPr>
              <a:t>12.2.2 Training</a:t>
            </a:r>
          </a:p>
          <a:p>
            <a:pPr marL="885794" lvl="1" indent="-428594">
              <a:lnSpc>
                <a:spcPct val="150000"/>
              </a:lnSpc>
              <a:buSzPct val="100000"/>
              <a:buFont typeface="Arial" panose="020B0604020202020204" pitchFamily="34" charset="0"/>
              <a:buChar char="•"/>
            </a:pPr>
            <a:r>
              <a:rPr lang="en-US" altLang="zh-CN" sz="2000" dirty="0">
                <a:solidFill>
                  <a:schemeClr val="bg1">
                    <a:lumMod val="85000"/>
                  </a:schemeClr>
                </a:solidFill>
                <a:latin typeface="Palatino" pitchFamily="2" charset="77"/>
                <a:cs typeface="Calibri Light" panose="020F0302020204030204" pitchFamily="34" charset="0"/>
              </a:rPr>
              <a:t>12.2.3 Variations</a:t>
            </a:r>
          </a:p>
          <a:p>
            <a:pPr marL="428625" indent="-428625">
              <a:lnSpc>
                <a:spcPct val="150000"/>
              </a:lnSpc>
              <a:buSzPct val="100000"/>
              <a:buFont typeface="Arial" panose="020B0604020202020204" pitchFamily="34" charset="0"/>
              <a:buChar char="•"/>
            </a:pPr>
            <a:r>
              <a:rPr lang="en-US" altLang="zh-CN" sz="2400" dirty="0">
                <a:solidFill>
                  <a:schemeClr val="bg1">
                    <a:lumMod val="85000"/>
                  </a:schemeClr>
                </a:solidFill>
                <a:latin typeface="Palatino" pitchFamily="2" charset="77"/>
                <a:cs typeface="Calibri Light" panose="020F0302020204030204" pitchFamily="34" charset="0"/>
              </a:rPr>
              <a:t>12.3 Contextualized Word Representations</a:t>
            </a:r>
          </a:p>
          <a:p>
            <a:pPr marL="885825" lvl="1" indent="-428625">
              <a:lnSpc>
                <a:spcPct val="150000"/>
              </a:lnSpc>
              <a:buSzPct val="100000"/>
              <a:buFont typeface="Arial" panose="020B0604020202020204" pitchFamily="34" charset="0"/>
              <a:buChar char="•"/>
            </a:pPr>
            <a:r>
              <a:rPr lang="en-US" altLang="zh-CN" sz="2000" dirty="0">
                <a:solidFill>
                  <a:schemeClr val="bg1">
                    <a:lumMod val="85000"/>
                  </a:schemeClr>
                </a:solidFill>
                <a:latin typeface="Palatino" pitchFamily="2" charset="77"/>
                <a:cs typeface="Calibri Light" panose="020F0302020204030204" pitchFamily="34" charset="0"/>
              </a:rPr>
              <a:t>12.3.1 Recurrent Neural Language Models</a:t>
            </a:r>
          </a:p>
          <a:p>
            <a:pPr marL="885825" lvl="1" indent="-428625">
              <a:lnSpc>
                <a:spcPct val="150000"/>
              </a:lnSpc>
              <a:buSzPct val="100000"/>
              <a:buFont typeface="Arial" panose="020B0604020202020204" pitchFamily="34" charset="0"/>
              <a:buChar char="•"/>
            </a:pPr>
            <a:r>
              <a:rPr lang="en-US" altLang="zh-CN" sz="2000" dirty="0">
                <a:solidFill>
                  <a:schemeClr val="bg1">
                    <a:lumMod val="85000"/>
                  </a:schemeClr>
                </a:solidFill>
                <a:latin typeface="Palatino" pitchFamily="2" charset="77"/>
                <a:cs typeface="Calibri Light" panose="020F0302020204030204" pitchFamily="34" charset="0"/>
              </a:rPr>
              <a:t>12.3.2 </a:t>
            </a:r>
            <a:r>
              <a:rPr lang="en-US" altLang="zh-CN" sz="2000" dirty="0" err="1">
                <a:solidFill>
                  <a:schemeClr val="bg1">
                    <a:lumMod val="85000"/>
                  </a:schemeClr>
                </a:solidFill>
                <a:latin typeface="Palatino" pitchFamily="2" charset="77"/>
                <a:cs typeface="Calibri Light" panose="020F0302020204030204" pitchFamily="34" charset="0"/>
              </a:rPr>
              <a:t>ELMo</a:t>
            </a:r>
            <a:endParaRPr lang="en-US" altLang="zh-CN" sz="2000" dirty="0">
              <a:solidFill>
                <a:schemeClr val="bg1">
                  <a:lumMod val="85000"/>
                </a:schemeClr>
              </a:solidFill>
              <a:latin typeface="Palatino" pitchFamily="2" charset="77"/>
              <a:cs typeface="Calibri Light" panose="020F03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630592220"/>
      </p:ext>
    </p:extLst>
  </p:cSld>
  <p:clrMapOvr>
    <a:masterClrMapping/>
  </p:clrMapOvr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9D530C6-56C7-8AA0-3520-839A55C421D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灯片编号占位符 1">
            <a:extLst>
              <a:ext uri="{FF2B5EF4-FFF2-40B4-BE49-F238E27FC236}">
                <a16:creationId xmlns:a16="http://schemas.microsoft.com/office/drawing/2014/main" id="{6C63A4AE-6D4E-4CF2-8C18-FDC23BBE378F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1D8FA19-E13B-4121-8BBF-5D41F5A04330}" type="slidenum">
              <a:rPr lang="zh-CN" altLang="en-US" smtClean="0"/>
              <a:t>58</a:t>
            </a:fld>
            <a:endParaRPr lang="zh-CN" altLang="en-US"/>
          </a:p>
        </p:txBody>
      </p:sp>
      <p:sp>
        <p:nvSpPr>
          <p:cNvPr id="5" name="文本框 4">
            <a:extLst>
              <a:ext uri="{FF2B5EF4-FFF2-40B4-BE49-F238E27FC236}">
                <a16:creationId xmlns:a16="http://schemas.microsoft.com/office/drawing/2014/main" id="{052EE782-3064-47D0-AF60-0FB2CEBC5AA2}"/>
              </a:ext>
            </a:extLst>
          </p:cNvPr>
          <p:cNvSpPr txBox="1"/>
          <p:nvPr/>
        </p:nvSpPr>
        <p:spPr>
          <a:xfrm>
            <a:off x="2228975" y="1663992"/>
            <a:ext cx="9326217" cy="39137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en-US" altLang="zh-CN" sz="2400" dirty="0">
                <a:latin typeface="Palatino"/>
              </a:rPr>
              <a:t>SAN alternative to LSTM seq2seq model.</a:t>
            </a:r>
          </a:p>
          <a:p>
            <a:pPr marL="285750" indent="-285750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en-US" altLang="zh-CN" sz="2400" dirty="0">
                <a:latin typeface="Palatino"/>
              </a:rPr>
              <a:t>An extension to SAN in week 9.</a:t>
            </a:r>
          </a:p>
          <a:p>
            <a:pPr marL="285750" indent="-285750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en-US" altLang="zh-CN" sz="2400" dirty="0">
                <a:latin typeface="Palatino"/>
              </a:rPr>
              <a:t>Encoder – decoder structure</a:t>
            </a:r>
          </a:p>
          <a:p>
            <a:pPr marL="742950" lvl="1" indent="-285750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en-US" altLang="zh-CN" sz="2400" dirty="0">
                <a:latin typeface="Palatino"/>
              </a:rPr>
              <a:t>The encoder is a much extended SAN.</a:t>
            </a:r>
          </a:p>
          <a:p>
            <a:pPr marL="742950" lvl="1" indent="-285750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en-US" altLang="zh-CN" sz="2400" dirty="0">
                <a:latin typeface="Palatino"/>
              </a:rPr>
              <a:t>A decoder is added for auto-regressive generation.</a:t>
            </a:r>
          </a:p>
          <a:p>
            <a:pPr marL="742950" lvl="1" indent="-285750">
              <a:lnSpc>
                <a:spcPct val="150000"/>
              </a:lnSpc>
              <a:buFont typeface="Arial" panose="020B0604020202020204" pitchFamily="34" charset="0"/>
              <a:buChar char="•"/>
            </a:pPr>
            <a:endParaRPr lang="en-US" altLang="zh-CN" sz="2400" dirty="0">
              <a:latin typeface="Palatino"/>
            </a:endParaRPr>
          </a:p>
          <a:p>
            <a:pPr>
              <a:lnSpc>
                <a:spcPct val="150000"/>
              </a:lnSpc>
            </a:pPr>
            <a:endParaRPr lang="zh-CN" altLang="en-US" sz="2400" dirty="0">
              <a:latin typeface="Palatino"/>
            </a:endParaRPr>
          </a:p>
        </p:txBody>
      </p:sp>
      <p:sp>
        <p:nvSpPr>
          <p:cNvPr id="6" name="文本框 2">
            <a:extLst>
              <a:ext uri="{FF2B5EF4-FFF2-40B4-BE49-F238E27FC236}">
                <a16:creationId xmlns:a16="http://schemas.microsoft.com/office/drawing/2014/main" id="{D9567A9A-87AD-7886-9EB9-50A1940E9771}"/>
              </a:ext>
            </a:extLst>
          </p:cNvPr>
          <p:cNvSpPr txBox="1"/>
          <p:nvPr/>
        </p:nvSpPr>
        <p:spPr>
          <a:xfrm>
            <a:off x="338110" y="172640"/>
            <a:ext cx="725388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3600" b="1" dirty="0">
                <a:latin typeface="Palatino"/>
              </a:rPr>
              <a:t>Transformer</a:t>
            </a:r>
            <a:endParaRPr lang="zh-CN" altLang="en-US" sz="3600" b="1" dirty="0">
              <a:latin typeface="Palatino"/>
            </a:endParaRPr>
          </a:p>
        </p:txBody>
      </p:sp>
      <p:grpSp>
        <p:nvGrpSpPr>
          <p:cNvPr id="69" name="组合 68" descr="\documentclass{article}&#10;\usepackage{amsmath}&#10;\pagestyle{empty}&#10;\begin{document}&#10;&#10;\begin{gather*}&#10;P(y_i \mid X_{1:n}, Y_{1:i-1}) \quad \text{or} \quad P(y_i \mid X_{1:n}, Y_{&lt;i})&#10;\end{gather*}&#10;&#10;\end{document}" title="IguanaTex Shape Display">
            <a:extLst>
              <a:ext uri="{FF2B5EF4-FFF2-40B4-BE49-F238E27FC236}">
                <a16:creationId xmlns:a16="http://schemas.microsoft.com/office/drawing/2014/main" id="{D09F6810-F55B-7704-31BB-F9A66A02787A}"/>
              </a:ext>
            </a:extLst>
          </p:cNvPr>
          <p:cNvGrpSpPr>
            <a:grpSpLocks noChangeAspect="1"/>
          </p:cNvGrpSpPr>
          <p:nvPr>
            <p:custDataLst>
              <p:tags r:id="rId1"/>
            </p:custDataLst>
          </p:nvPr>
        </p:nvGrpSpPr>
        <p:grpSpPr>
          <a:xfrm>
            <a:off x="3759057" y="4830130"/>
            <a:ext cx="4601093" cy="253090"/>
            <a:chOff x="7725818" y="-12969978"/>
            <a:chExt cx="4601093" cy="253090"/>
          </a:xfrm>
        </p:grpSpPr>
        <p:sp>
          <p:nvSpPr>
            <p:cNvPr id="41" name="任意多边形: 形状 40">
              <a:extLst>
                <a:ext uri="{FF2B5EF4-FFF2-40B4-BE49-F238E27FC236}">
                  <a16:creationId xmlns:a16="http://schemas.microsoft.com/office/drawing/2014/main" id="{D451818C-A4D6-DC7B-7922-748F5DD5D8D6}"/>
                </a:ext>
              </a:extLst>
            </p:cNvPr>
            <p:cNvSpPr/>
            <p:nvPr>
              <p:custDataLst>
                <p:tags r:id="rId2"/>
              </p:custDataLst>
            </p:nvPr>
          </p:nvSpPr>
          <p:spPr>
            <a:xfrm flipV="1">
              <a:off x="7725818" y="-12953019"/>
              <a:ext cx="180801" cy="172857"/>
            </a:xfrm>
            <a:custGeom>
              <a:avLst/>
              <a:gdLst>
                <a:gd name="connsiteX0" fmla="*/ 66596 w 180801"/>
                <a:gd name="connsiteY0" fmla="*/ 78600 h 172857"/>
                <a:gd name="connsiteX1" fmla="*/ 109645 w 180801"/>
                <a:gd name="connsiteY1" fmla="*/ 78600 h 172857"/>
                <a:gd name="connsiteX2" fmla="*/ 180801 w 180801"/>
                <a:gd name="connsiteY2" fmla="*/ 133267 h 172857"/>
                <a:gd name="connsiteX3" fmla="*/ 130920 w 180801"/>
                <a:gd name="connsiteY3" fmla="*/ 171481 h 172857"/>
                <a:gd name="connsiteX4" fmla="*/ 48873 w 180801"/>
                <a:gd name="connsiteY4" fmla="*/ 171481 h 172857"/>
                <a:gd name="connsiteX5" fmla="*/ 41278 w 180801"/>
                <a:gd name="connsiteY5" fmla="*/ 166676 h 172857"/>
                <a:gd name="connsiteX6" fmla="*/ 48618 w 180801"/>
                <a:gd name="connsiteY6" fmla="*/ 163635 h 172857"/>
                <a:gd name="connsiteX7" fmla="*/ 59510 w 180801"/>
                <a:gd name="connsiteY7" fmla="*/ 163128 h 172857"/>
                <a:gd name="connsiteX8" fmla="*/ 65079 w 180801"/>
                <a:gd name="connsiteY8" fmla="*/ 159079 h 172857"/>
                <a:gd name="connsiteX9" fmla="*/ 64070 w 180801"/>
                <a:gd name="connsiteY9" fmla="*/ 154275 h 172857"/>
                <a:gd name="connsiteX10" fmla="*/ 30132 w 180801"/>
                <a:gd name="connsiteY10" fmla="*/ 18361 h 172857"/>
                <a:gd name="connsiteX11" fmla="*/ 7094 w 180801"/>
                <a:gd name="connsiteY11" fmla="*/ 6466 h 172857"/>
                <a:gd name="connsiteX12" fmla="*/ 0 w 180801"/>
                <a:gd name="connsiteY12" fmla="*/ 1662 h 172857"/>
                <a:gd name="connsiteX13" fmla="*/ 3797 w 180801"/>
                <a:gd name="connsiteY13" fmla="*/ -1377 h 172857"/>
                <a:gd name="connsiteX14" fmla="*/ 35956 w 180801"/>
                <a:gd name="connsiteY14" fmla="*/ -616 h 172857"/>
                <a:gd name="connsiteX15" fmla="*/ 52162 w 180801"/>
                <a:gd name="connsiteY15" fmla="*/ -870 h 172857"/>
                <a:gd name="connsiteX16" fmla="*/ 68622 w 180801"/>
                <a:gd name="connsiteY16" fmla="*/ -1377 h 172857"/>
                <a:gd name="connsiteX17" fmla="*/ 73690 w 180801"/>
                <a:gd name="connsiteY17" fmla="*/ 3688 h 172857"/>
                <a:gd name="connsiteX18" fmla="*/ 66596 w 180801"/>
                <a:gd name="connsiteY18" fmla="*/ 6466 h 172857"/>
                <a:gd name="connsiteX19" fmla="*/ 50136 w 180801"/>
                <a:gd name="connsiteY19" fmla="*/ 11024 h 172857"/>
                <a:gd name="connsiteX20" fmla="*/ 50899 w 180801"/>
                <a:gd name="connsiteY20" fmla="*/ 15327 h 172857"/>
                <a:gd name="connsiteX21" fmla="*/ 66596 w 180801"/>
                <a:gd name="connsiteY21" fmla="*/ 78600 h 172857"/>
                <a:gd name="connsiteX22" fmla="*/ 84828 w 180801"/>
                <a:gd name="connsiteY22" fmla="*/ 154021 h 172857"/>
                <a:gd name="connsiteX23" fmla="*/ 98508 w 180801"/>
                <a:gd name="connsiteY23" fmla="*/ 163635 h 172857"/>
                <a:gd name="connsiteX24" fmla="*/ 122817 w 180801"/>
                <a:gd name="connsiteY24" fmla="*/ 163635 h 172857"/>
                <a:gd name="connsiteX25" fmla="*/ 157255 w 180801"/>
                <a:gd name="connsiteY25" fmla="*/ 139340 h 172857"/>
                <a:gd name="connsiteX26" fmla="*/ 142312 w 180801"/>
                <a:gd name="connsiteY26" fmla="*/ 98592 h 172857"/>
                <a:gd name="connsiteX27" fmla="*/ 103314 w 180801"/>
                <a:gd name="connsiteY27" fmla="*/ 85183 h 172857"/>
                <a:gd name="connsiteX28" fmla="*/ 67613 w 180801"/>
                <a:gd name="connsiteY28" fmla="*/ 85183 h 172857"/>
                <a:gd name="connsiteX29" fmla="*/ 84828 w 180801"/>
                <a:gd name="connsiteY29" fmla="*/ 154021 h 172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80801" h="172857">
                  <a:moveTo>
                    <a:pt x="66596" y="78600"/>
                  </a:moveTo>
                  <a:lnTo>
                    <a:pt x="109645" y="78600"/>
                  </a:lnTo>
                  <a:cubicBezTo>
                    <a:pt x="145609" y="78600"/>
                    <a:pt x="180801" y="104921"/>
                    <a:pt x="180801" y="133267"/>
                  </a:cubicBezTo>
                  <a:cubicBezTo>
                    <a:pt x="180801" y="152751"/>
                    <a:pt x="164095" y="171481"/>
                    <a:pt x="130920" y="171481"/>
                  </a:cubicBezTo>
                  <a:lnTo>
                    <a:pt x="48873" y="171481"/>
                  </a:lnTo>
                  <a:cubicBezTo>
                    <a:pt x="44058" y="171481"/>
                    <a:pt x="41278" y="171481"/>
                    <a:pt x="41278" y="166676"/>
                  </a:cubicBezTo>
                  <a:cubicBezTo>
                    <a:pt x="41278" y="163635"/>
                    <a:pt x="43558" y="163635"/>
                    <a:pt x="48618" y="163635"/>
                  </a:cubicBezTo>
                  <a:cubicBezTo>
                    <a:pt x="51915" y="163635"/>
                    <a:pt x="56467" y="163383"/>
                    <a:pt x="59510" y="163128"/>
                  </a:cubicBezTo>
                  <a:cubicBezTo>
                    <a:pt x="63561" y="162627"/>
                    <a:pt x="65079" y="161866"/>
                    <a:pt x="65079" y="159079"/>
                  </a:cubicBezTo>
                  <a:cubicBezTo>
                    <a:pt x="65079" y="158070"/>
                    <a:pt x="64825" y="157308"/>
                    <a:pt x="64070" y="154275"/>
                  </a:cubicBezTo>
                  <a:lnTo>
                    <a:pt x="30132" y="18361"/>
                  </a:lnTo>
                  <a:cubicBezTo>
                    <a:pt x="27606" y="8492"/>
                    <a:pt x="27097" y="6466"/>
                    <a:pt x="7094" y="6466"/>
                  </a:cubicBezTo>
                  <a:cubicBezTo>
                    <a:pt x="2789" y="6466"/>
                    <a:pt x="0" y="6466"/>
                    <a:pt x="0" y="1662"/>
                  </a:cubicBezTo>
                  <a:cubicBezTo>
                    <a:pt x="0" y="-1377"/>
                    <a:pt x="3043" y="-1377"/>
                    <a:pt x="3797" y="-1377"/>
                  </a:cubicBezTo>
                  <a:cubicBezTo>
                    <a:pt x="10891" y="-1377"/>
                    <a:pt x="28869" y="-616"/>
                    <a:pt x="35956" y="-616"/>
                  </a:cubicBezTo>
                  <a:cubicBezTo>
                    <a:pt x="41278" y="-616"/>
                    <a:pt x="46847" y="-870"/>
                    <a:pt x="52162" y="-870"/>
                  </a:cubicBezTo>
                  <a:cubicBezTo>
                    <a:pt x="57738" y="-870"/>
                    <a:pt x="63307" y="-1377"/>
                    <a:pt x="68622" y="-1377"/>
                  </a:cubicBezTo>
                  <a:cubicBezTo>
                    <a:pt x="70401" y="-1377"/>
                    <a:pt x="73690" y="-1377"/>
                    <a:pt x="73690" y="3688"/>
                  </a:cubicBezTo>
                  <a:cubicBezTo>
                    <a:pt x="73690" y="6466"/>
                    <a:pt x="71410" y="6466"/>
                    <a:pt x="66596" y="6466"/>
                  </a:cubicBezTo>
                  <a:cubicBezTo>
                    <a:pt x="57230" y="6466"/>
                    <a:pt x="50136" y="6466"/>
                    <a:pt x="50136" y="11024"/>
                  </a:cubicBezTo>
                  <a:cubicBezTo>
                    <a:pt x="50136" y="12541"/>
                    <a:pt x="50644" y="13811"/>
                    <a:pt x="50899" y="15327"/>
                  </a:cubicBezTo>
                  <a:lnTo>
                    <a:pt x="66596" y="78600"/>
                  </a:lnTo>
                  <a:close/>
                  <a:moveTo>
                    <a:pt x="84828" y="154021"/>
                  </a:moveTo>
                  <a:cubicBezTo>
                    <a:pt x="87108" y="162874"/>
                    <a:pt x="87616" y="163635"/>
                    <a:pt x="98508" y="163635"/>
                  </a:cubicBezTo>
                  <a:lnTo>
                    <a:pt x="122817" y="163635"/>
                  </a:lnTo>
                  <a:cubicBezTo>
                    <a:pt x="143837" y="163635"/>
                    <a:pt x="157255" y="156800"/>
                    <a:pt x="157255" y="139340"/>
                  </a:cubicBezTo>
                  <a:cubicBezTo>
                    <a:pt x="157255" y="129471"/>
                    <a:pt x="152186" y="107707"/>
                    <a:pt x="142312" y="98592"/>
                  </a:cubicBezTo>
                  <a:cubicBezTo>
                    <a:pt x="129649" y="87206"/>
                    <a:pt x="114460" y="85183"/>
                    <a:pt x="103314" y="85183"/>
                  </a:cubicBezTo>
                  <a:lnTo>
                    <a:pt x="67613" y="85183"/>
                  </a:lnTo>
                  <a:lnTo>
                    <a:pt x="84828" y="154021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42" name="任意多边形: 形状 41">
              <a:extLst>
                <a:ext uri="{FF2B5EF4-FFF2-40B4-BE49-F238E27FC236}">
                  <a16:creationId xmlns:a16="http://schemas.microsoft.com/office/drawing/2014/main" id="{2F686DF3-E848-696A-409B-E67B9759B4E7}"/>
                </a:ext>
              </a:extLst>
            </p:cNvPr>
            <p:cNvSpPr/>
            <p:nvPr>
              <p:custDataLst>
                <p:tags r:id="rId3"/>
              </p:custDataLst>
            </p:nvPr>
          </p:nvSpPr>
          <p:spPr>
            <a:xfrm flipV="1">
              <a:off x="7938540" y="-12969978"/>
              <a:ext cx="58747" cy="253090"/>
            </a:xfrm>
            <a:custGeom>
              <a:avLst/>
              <a:gdLst>
                <a:gd name="connsiteX0" fmla="*/ 58747 w 58747"/>
                <a:gd name="connsiteY0" fmla="*/ 1159 h 253090"/>
                <a:gd name="connsiteX1" fmla="*/ 54441 w 58747"/>
                <a:gd name="connsiteY1" fmla="*/ 6724 h 253090"/>
                <a:gd name="connsiteX2" fmla="*/ 14689 w 58747"/>
                <a:gd name="connsiteY2" fmla="*/ 125171 h 253090"/>
                <a:gd name="connsiteX3" fmla="*/ 55458 w 58747"/>
                <a:gd name="connsiteY3" fmla="*/ 244880 h 253090"/>
                <a:gd name="connsiteX4" fmla="*/ 58747 w 58747"/>
                <a:gd name="connsiteY4" fmla="*/ 249183 h 253090"/>
                <a:gd name="connsiteX5" fmla="*/ 56213 w 58747"/>
                <a:gd name="connsiteY5" fmla="*/ 251715 h 253090"/>
                <a:gd name="connsiteX6" fmla="*/ 15952 w 58747"/>
                <a:gd name="connsiteY6" fmla="*/ 202361 h 253090"/>
                <a:gd name="connsiteX7" fmla="*/ 0 w 58747"/>
                <a:gd name="connsiteY7" fmla="*/ 125171 h 253090"/>
                <a:gd name="connsiteX8" fmla="*/ 16715 w 58747"/>
                <a:gd name="connsiteY8" fmla="*/ 46208 h 253090"/>
                <a:gd name="connsiteX9" fmla="*/ 56213 w 58747"/>
                <a:gd name="connsiteY9" fmla="*/ -1375 h 253090"/>
                <a:gd name="connsiteX10" fmla="*/ 58747 w 58747"/>
                <a:gd name="connsiteY10" fmla="*/ 1159 h 253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8747" h="253090">
                  <a:moveTo>
                    <a:pt x="58747" y="1159"/>
                  </a:moveTo>
                  <a:cubicBezTo>
                    <a:pt x="58747" y="1912"/>
                    <a:pt x="58747" y="2421"/>
                    <a:pt x="54441" y="6724"/>
                  </a:cubicBezTo>
                  <a:cubicBezTo>
                    <a:pt x="22792" y="38611"/>
                    <a:pt x="14689" y="86448"/>
                    <a:pt x="14689" y="125171"/>
                  </a:cubicBezTo>
                  <a:cubicBezTo>
                    <a:pt x="14689" y="169204"/>
                    <a:pt x="24309" y="213247"/>
                    <a:pt x="55458" y="244880"/>
                  </a:cubicBezTo>
                  <a:cubicBezTo>
                    <a:pt x="58747" y="247921"/>
                    <a:pt x="58747" y="248429"/>
                    <a:pt x="58747" y="249183"/>
                  </a:cubicBezTo>
                  <a:cubicBezTo>
                    <a:pt x="58747" y="250954"/>
                    <a:pt x="57730" y="251715"/>
                    <a:pt x="56213" y="251715"/>
                  </a:cubicBezTo>
                  <a:cubicBezTo>
                    <a:pt x="53679" y="251715"/>
                    <a:pt x="30895" y="234502"/>
                    <a:pt x="15952" y="202361"/>
                  </a:cubicBezTo>
                  <a:cubicBezTo>
                    <a:pt x="3035" y="174525"/>
                    <a:pt x="0" y="146433"/>
                    <a:pt x="0" y="125171"/>
                  </a:cubicBezTo>
                  <a:cubicBezTo>
                    <a:pt x="0" y="105431"/>
                    <a:pt x="2780" y="74808"/>
                    <a:pt x="16715" y="46208"/>
                  </a:cubicBezTo>
                  <a:cubicBezTo>
                    <a:pt x="31904" y="15077"/>
                    <a:pt x="53679" y="-1375"/>
                    <a:pt x="56213" y="-1375"/>
                  </a:cubicBezTo>
                  <a:cubicBezTo>
                    <a:pt x="57730" y="-1375"/>
                    <a:pt x="58747" y="-612"/>
                    <a:pt x="58747" y="1159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43" name="任意多边形: 形状 42">
              <a:extLst>
                <a:ext uri="{FF2B5EF4-FFF2-40B4-BE49-F238E27FC236}">
                  <a16:creationId xmlns:a16="http://schemas.microsoft.com/office/drawing/2014/main" id="{A380B2AA-2046-DB11-2929-A2F126F944A2}"/>
                </a:ext>
              </a:extLst>
            </p:cNvPr>
            <p:cNvSpPr/>
            <p:nvPr>
              <p:custDataLst>
                <p:tags r:id="rId4"/>
              </p:custDataLst>
            </p:nvPr>
          </p:nvSpPr>
          <p:spPr>
            <a:xfrm flipV="1">
              <a:off x="8019291" y="-12892025"/>
              <a:ext cx="116739" cy="163751"/>
            </a:xfrm>
            <a:custGeom>
              <a:avLst/>
              <a:gdLst>
                <a:gd name="connsiteX0" fmla="*/ 115731 w 116739"/>
                <a:gd name="connsiteY0" fmla="*/ 146944 h 163751"/>
                <a:gd name="connsiteX1" fmla="*/ 116740 w 116739"/>
                <a:gd name="connsiteY1" fmla="*/ 152764 h 163751"/>
                <a:gd name="connsiteX2" fmla="*/ 109399 w 116739"/>
                <a:gd name="connsiteY2" fmla="*/ 159600 h 163751"/>
                <a:gd name="connsiteX3" fmla="*/ 100534 w 116739"/>
                <a:gd name="connsiteY3" fmla="*/ 154281 h 163751"/>
                <a:gd name="connsiteX4" fmla="*/ 96990 w 116739"/>
                <a:gd name="connsiteY4" fmla="*/ 140616 h 163751"/>
                <a:gd name="connsiteX5" fmla="*/ 91922 w 116739"/>
                <a:gd name="connsiteY5" fmla="*/ 120369 h 163751"/>
                <a:gd name="connsiteX6" fmla="*/ 80530 w 116739"/>
                <a:gd name="connsiteY6" fmla="*/ 74811 h 163751"/>
                <a:gd name="connsiteX7" fmla="*/ 51915 w 116739"/>
                <a:gd name="connsiteY7" fmla="*/ 53302 h 163751"/>
                <a:gd name="connsiteX8" fmla="*/ 36218 w 116739"/>
                <a:gd name="connsiteY8" fmla="*/ 73802 h 163751"/>
                <a:gd name="connsiteX9" fmla="*/ 49127 w 116739"/>
                <a:gd name="connsiteY9" fmla="*/ 123402 h 163751"/>
                <a:gd name="connsiteX10" fmla="*/ 54195 w 116739"/>
                <a:gd name="connsiteY10" fmla="*/ 141625 h 163751"/>
                <a:gd name="connsiteX11" fmla="*/ 33429 w 116739"/>
                <a:gd name="connsiteY11" fmla="*/ 162379 h 163751"/>
                <a:gd name="connsiteX12" fmla="*/ 0 w 116739"/>
                <a:gd name="connsiteY12" fmla="*/ 123402 h 163751"/>
                <a:gd name="connsiteX13" fmla="*/ 3043 w 116739"/>
                <a:gd name="connsiteY13" fmla="*/ 120878 h 163751"/>
                <a:gd name="connsiteX14" fmla="*/ 7094 w 116739"/>
                <a:gd name="connsiteY14" fmla="*/ 125428 h 163751"/>
                <a:gd name="connsiteX15" fmla="*/ 32667 w 116739"/>
                <a:gd name="connsiteY15" fmla="*/ 156813 h 163751"/>
                <a:gd name="connsiteX16" fmla="*/ 38998 w 116739"/>
                <a:gd name="connsiteY16" fmla="*/ 148715 h 163751"/>
                <a:gd name="connsiteX17" fmla="*/ 34692 w 116739"/>
                <a:gd name="connsiteY17" fmla="*/ 131001 h 163751"/>
                <a:gd name="connsiteX18" fmla="*/ 20011 w 116739"/>
                <a:gd name="connsiteY18" fmla="*/ 77852 h 163751"/>
                <a:gd name="connsiteX19" fmla="*/ 50899 w 116739"/>
                <a:gd name="connsiteY19" fmla="*/ 47727 h 163751"/>
                <a:gd name="connsiteX20" fmla="*/ 76479 w 116739"/>
                <a:gd name="connsiteY20" fmla="*/ 59122 h 163751"/>
                <a:gd name="connsiteX21" fmla="*/ 60018 w 116739"/>
                <a:gd name="connsiteY21" fmla="*/ 20145 h 163751"/>
                <a:gd name="connsiteX22" fmla="*/ 32166 w 116739"/>
                <a:gd name="connsiteY22" fmla="*/ 4202 h 163751"/>
                <a:gd name="connsiteX23" fmla="*/ 12917 w 116739"/>
                <a:gd name="connsiteY23" fmla="*/ 14825 h 163751"/>
                <a:gd name="connsiteX24" fmla="*/ 23809 w 116739"/>
                <a:gd name="connsiteY24" fmla="*/ 17866 h 163751"/>
                <a:gd name="connsiteX25" fmla="*/ 28869 w 116739"/>
                <a:gd name="connsiteY25" fmla="*/ 28244 h 163751"/>
                <a:gd name="connsiteX26" fmla="*/ 19503 w 116739"/>
                <a:gd name="connsiteY26" fmla="*/ 37105 h 163751"/>
                <a:gd name="connsiteX27" fmla="*/ 5323 w 116739"/>
                <a:gd name="connsiteY27" fmla="*/ 20653 h 163751"/>
                <a:gd name="connsiteX28" fmla="*/ 32166 w 116739"/>
                <a:gd name="connsiteY28" fmla="*/ -1373 h 163751"/>
                <a:gd name="connsiteX29" fmla="*/ 91422 w 116739"/>
                <a:gd name="connsiteY29" fmla="*/ 50261 h 163751"/>
                <a:gd name="connsiteX30" fmla="*/ 115731 w 116739"/>
                <a:gd name="connsiteY30" fmla="*/ 146944 h 163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16739" h="163751">
                  <a:moveTo>
                    <a:pt x="115731" y="146944"/>
                  </a:moveTo>
                  <a:cubicBezTo>
                    <a:pt x="116740" y="150485"/>
                    <a:pt x="116740" y="150993"/>
                    <a:pt x="116740" y="152764"/>
                  </a:cubicBezTo>
                  <a:cubicBezTo>
                    <a:pt x="116740" y="157322"/>
                    <a:pt x="113197" y="159600"/>
                    <a:pt x="109399" y="159600"/>
                  </a:cubicBezTo>
                  <a:cubicBezTo>
                    <a:pt x="106865" y="159600"/>
                    <a:pt x="102813" y="158076"/>
                    <a:pt x="100534" y="154281"/>
                  </a:cubicBezTo>
                  <a:cubicBezTo>
                    <a:pt x="100025" y="153019"/>
                    <a:pt x="97999" y="145173"/>
                    <a:pt x="96990" y="140616"/>
                  </a:cubicBezTo>
                  <a:cubicBezTo>
                    <a:pt x="95219" y="134034"/>
                    <a:pt x="93448" y="127199"/>
                    <a:pt x="91922" y="120369"/>
                  </a:cubicBezTo>
                  <a:lnTo>
                    <a:pt x="80530" y="74811"/>
                  </a:lnTo>
                  <a:cubicBezTo>
                    <a:pt x="79513" y="71015"/>
                    <a:pt x="68630" y="53302"/>
                    <a:pt x="51915" y="53302"/>
                  </a:cubicBezTo>
                  <a:cubicBezTo>
                    <a:pt x="38998" y="53302"/>
                    <a:pt x="36218" y="64433"/>
                    <a:pt x="36218" y="73802"/>
                  </a:cubicBezTo>
                  <a:cubicBezTo>
                    <a:pt x="36218" y="85441"/>
                    <a:pt x="40523" y="101132"/>
                    <a:pt x="49127" y="123402"/>
                  </a:cubicBezTo>
                  <a:cubicBezTo>
                    <a:pt x="53178" y="133780"/>
                    <a:pt x="54195" y="136567"/>
                    <a:pt x="54195" y="141625"/>
                  </a:cubicBezTo>
                  <a:cubicBezTo>
                    <a:pt x="54195" y="153019"/>
                    <a:pt x="46092" y="162379"/>
                    <a:pt x="33429" y="162379"/>
                  </a:cubicBezTo>
                  <a:cubicBezTo>
                    <a:pt x="9374" y="162379"/>
                    <a:pt x="0" y="125682"/>
                    <a:pt x="0" y="123402"/>
                  </a:cubicBezTo>
                  <a:cubicBezTo>
                    <a:pt x="0" y="120878"/>
                    <a:pt x="2534" y="120878"/>
                    <a:pt x="3043" y="120878"/>
                  </a:cubicBezTo>
                  <a:cubicBezTo>
                    <a:pt x="5577" y="120878"/>
                    <a:pt x="5831" y="121377"/>
                    <a:pt x="7094" y="125428"/>
                  </a:cubicBezTo>
                  <a:cubicBezTo>
                    <a:pt x="13934" y="149222"/>
                    <a:pt x="24063" y="156813"/>
                    <a:pt x="32667" y="156813"/>
                  </a:cubicBezTo>
                  <a:cubicBezTo>
                    <a:pt x="34692" y="156813"/>
                    <a:pt x="38998" y="156813"/>
                    <a:pt x="38998" y="148715"/>
                  </a:cubicBezTo>
                  <a:cubicBezTo>
                    <a:pt x="38998" y="142387"/>
                    <a:pt x="36472" y="135805"/>
                    <a:pt x="34692" y="131001"/>
                  </a:cubicBezTo>
                  <a:cubicBezTo>
                    <a:pt x="24563" y="104173"/>
                    <a:pt x="20011" y="89745"/>
                    <a:pt x="20011" y="77852"/>
                  </a:cubicBezTo>
                  <a:cubicBezTo>
                    <a:pt x="20011" y="55326"/>
                    <a:pt x="35963" y="47727"/>
                    <a:pt x="50899" y="47727"/>
                  </a:cubicBezTo>
                  <a:cubicBezTo>
                    <a:pt x="60781" y="47727"/>
                    <a:pt x="69384" y="52031"/>
                    <a:pt x="76479" y="59122"/>
                  </a:cubicBezTo>
                  <a:cubicBezTo>
                    <a:pt x="73190" y="45958"/>
                    <a:pt x="70147" y="33555"/>
                    <a:pt x="60018" y="20145"/>
                  </a:cubicBezTo>
                  <a:cubicBezTo>
                    <a:pt x="53432" y="11537"/>
                    <a:pt x="43812" y="4202"/>
                    <a:pt x="32166" y="4202"/>
                  </a:cubicBezTo>
                  <a:cubicBezTo>
                    <a:pt x="28615" y="4202"/>
                    <a:pt x="17223" y="4956"/>
                    <a:pt x="12917" y="14825"/>
                  </a:cubicBezTo>
                  <a:cubicBezTo>
                    <a:pt x="16969" y="14825"/>
                    <a:pt x="20258" y="14825"/>
                    <a:pt x="23809" y="17866"/>
                  </a:cubicBezTo>
                  <a:cubicBezTo>
                    <a:pt x="26335" y="20145"/>
                    <a:pt x="28869" y="23432"/>
                    <a:pt x="28869" y="28244"/>
                  </a:cubicBezTo>
                  <a:cubicBezTo>
                    <a:pt x="28869" y="36087"/>
                    <a:pt x="22037" y="37105"/>
                    <a:pt x="19503" y="37105"/>
                  </a:cubicBezTo>
                  <a:cubicBezTo>
                    <a:pt x="13680" y="37105"/>
                    <a:pt x="5323" y="33056"/>
                    <a:pt x="5323" y="20653"/>
                  </a:cubicBezTo>
                  <a:cubicBezTo>
                    <a:pt x="5323" y="7997"/>
                    <a:pt x="16460" y="-1373"/>
                    <a:pt x="32166" y="-1373"/>
                  </a:cubicBezTo>
                  <a:cubicBezTo>
                    <a:pt x="58247" y="-1373"/>
                    <a:pt x="84328" y="21661"/>
                    <a:pt x="91422" y="50261"/>
                  </a:cubicBezTo>
                  <a:lnTo>
                    <a:pt x="115731" y="146944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44" name="任意多边形: 形状 43">
              <a:extLst>
                <a:ext uri="{FF2B5EF4-FFF2-40B4-BE49-F238E27FC236}">
                  <a16:creationId xmlns:a16="http://schemas.microsoft.com/office/drawing/2014/main" id="{5E5B10BC-4D4A-6B83-F993-5794F6B86931}"/>
                </a:ext>
              </a:extLst>
            </p:cNvPr>
            <p:cNvSpPr/>
            <p:nvPr>
              <p:custDataLst>
                <p:tags r:id="rId5"/>
              </p:custDataLst>
            </p:nvPr>
          </p:nvSpPr>
          <p:spPr>
            <a:xfrm flipV="1">
              <a:off x="8144466" y="-12859697"/>
              <a:ext cx="53726" cy="119263"/>
            </a:xfrm>
            <a:custGeom>
              <a:avLst/>
              <a:gdLst>
                <a:gd name="connsiteX0" fmla="*/ 49119 w 53726"/>
                <a:gd name="connsiteY0" fmla="*/ 111158 h 119263"/>
                <a:gd name="connsiteX1" fmla="*/ 42025 w 53726"/>
                <a:gd name="connsiteY1" fmla="*/ 117892 h 119263"/>
                <a:gd name="connsiteX2" fmla="*/ 32094 w 53726"/>
                <a:gd name="connsiteY2" fmla="*/ 108150 h 119263"/>
                <a:gd name="connsiteX3" fmla="*/ 39188 w 53726"/>
                <a:gd name="connsiteY3" fmla="*/ 101409 h 119263"/>
                <a:gd name="connsiteX4" fmla="*/ 49119 w 53726"/>
                <a:gd name="connsiteY4" fmla="*/ 111158 h 119263"/>
                <a:gd name="connsiteX5" fmla="*/ 12941 w 53726"/>
                <a:gd name="connsiteY5" fmla="*/ 21129 h 119263"/>
                <a:gd name="connsiteX6" fmla="*/ 11352 w 53726"/>
                <a:gd name="connsiteY6" fmla="*/ 13689 h 119263"/>
                <a:gd name="connsiteX7" fmla="*/ 28194 w 53726"/>
                <a:gd name="connsiteY7" fmla="*/ -1372 h 119263"/>
                <a:gd name="connsiteX8" fmla="*/ 53726 w 53726"/>
                <a:gd name="connsiteY8" fmla="*/ 25741 h 119263"/>
                <a:gd name="connsiteX9" fmla="*/ 50890 w 53726"/>
                <a:gd name="connsiteY9" fmla="*/ 28044 h 119263"/>
                <a:gd name="connsiteX10" fmla="*/ 47522 w 53726"/>
                <a:gd name="connsiteY10" fmla="*/ 25028 h 119263"/>
                <a:gd name="connsiteX11" fmla="*/ 28726 w 53726"/>
                <a:gd name="connsiteY11" fmla="*/ 3590 h 119263"/>
                <a:gd name="connsiteX12" fmla="*/ 24293 w 53726"/>
                <a:gd name="connsiteY12" fmla="*/ 9790 h 119263"/>
                <a:gd name="connsiteX13" fmla="*/ 27129 w 53726"/>
                <a:gd name="connsiteY13" fmla="*/ 21129 h 119263"/>
                <a:gd name="connsiteX14" fmla="*/ 32801 w 53726"/>
                <a:gd name="connsiteY14" fmla="*/ 35310 h 119263"/>
                <a:gd name="connsiteX15" fmla="*/ 41492 w 53726"/>
                <a:gd name="connsiteY15" fmla="*/ 57819 h 119263"/>
                <a:gd name="connsiteX16" fmla="*/ 42557 w 53726"/>
                <a:gd name="connsiteY16" fmla="*/ 63488 h 119263"/>
                <a:gd name="connsiteX17" fmla="*/ 25707 w 53726"/>
                <a:gd name="connsiteY17" fmla="*/ 78551 h 119263"/>
                <a:gd name="connsiteX18" fmla="*/ 0 w 53726"/>
                <a:gd name="connsiteY18" fmla="*/ 51436 h 119263"/>
                <a:gd name="connsiteX19" fmla="*/ 3010 w 53726"/>
                <a:gd name="connsiteY19" fmla="*/ 49133 h 119263"/>
                <a:gd name="connsiteX20" fmla="*/ 6204 w 53726"/>
                <a:gd name="connsiteY20" fmla="*/ 51968 h 119263"/>
                <a:gd name="connsiteX21" fmla="*/ 25175 w 53726"/>
                <a:gd name="connsiteY21" fmla="*/ 73588 h 119263"/>
                <a:gd name="connsiteX22" fmla="*/ 29608 w 53726"/>
                <a:gd name="connsiteY22" fmla="*/ 67387 h 119263"/>
                <a:gd name="connsiteX23" fmla="*/ 24118 w 53726"/>
                <a:gd name="connsiteY23" fmla="*/ 49665 h 119263"/>
                <a:gd name="connsiteX24" fmla="*/ 12941 w 53726"/>
                <a:gd name="connsiteY24" fmla="*/ 21129 h 119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3726" h="119263">
                  <a:moveTo>
                    <a:pt x="49119" y="111158"/>
                  </a:moveTo>
                  <a:cubicBezTo>
                    <a:pt x="49119" y="113993"/>
                    <a:pt x="46990" y="117892"/>
                    <a:pt x="42025" y="117892"/>
                  </a:cubicBezTo>
                  <a:cubicBezTo>
                    <a:pt x="37234" y="117892"/>
                    <a:pt x="32094" y="113288"/>
                    <a:pt x="32094" y="108150"/>
                  </a:cubicBezTo>
                  <a:cubicBezTo>
                    <a:pt x="32094" y="105132"/>
                    <a:pt x="34398" y="101409"/>
                    <a:pt x="39188" y="101409"/>
                  </a:cubicBezTo>
                  <a:cubicBezTo>
                    <a:pt x="44328" y="101409"/>
                    <a:pt x="49119" y="106371"/>
                    <a:pt x="49119" y="111158"/>
                  </a:cubicBezTo>
                  <a:close/>
                  <a:moveTo>
                    <a:pt x="12941" y="21129"/>
                  </a:moveTo>
                  <a:cubicBezTo>
                    <a:pt x="12234" y="18827"/>
                    <a:pt x="11352" y="16699"/>
                    <a:pt x="11352" y="13689"/>
                  </a:cubicBezTo>
                  <a:cubicBezTo>
                    <a:pt x="11352" y="5360"/>
                    <a:pt x="18438" y="-1372"/>
                    <a:pt x="28194" y="-1372"/>
                  </a:cubicBezTo>
                  <a:cubicBezTo>
                    <a:pt x="45925" y="-1372"/>
                    <a:pt x="53726" y="23082"/>
                    <a:pt x="53726" y="25741"/>
                  </a:cubicBezTo>
                  <a:cubicBezTo>
                    <a:pt x="53726" y="28044"/>
                    <a:pt x="51423" y="28044"/>
                    <a:pt x="50890" y="28044"/>
                  </a:cubicBezTo>
                  <a:cubicBezTo>
                    <a:pt x="48404" y="28044"/>
                    <a:pt x="48229" y="26980"/>
                    <a:pt x="47522" y="25028"/>
                  </a:cubicBezTo>
                  <a:cubicBezTo>
                    <a:pt x="43438" y="10854"/>
                    <a:pt x="35637" y="3590"/>
                    <a:pt x="28726" y="3590"/>
                  </a:cubicBezTo>
                  <a:cubicBezTo>
                    <a:pt x="25175" y="3590"/>
                    <a:pt x="24293" y="5892"/>
                    <a:pt x="24293" y="9790"/>
                  </a:cubicBezTo>
                  <a:cubicBezTo>
                    <a:pt x="24293" y="13864"/>
                    <a:pt x="25532" y="17231"/>
                    <a:pt x="27129" y="21129"/>
                  </a:cubicBezTo>
                  <a:cubicBezTo>
                    <a:pt x="28901" y="25917"/>
                    <a:pt x="30855" y="30704"/>
                    <a:pt x="32801" y="35310"/>
                  </a:cubicBezTo>
                  <a:cubicBezTo>
                    <a:pt x="34398" y="39565"/>
                    <a:pt x="40785" y="55691"/>
                    <a:pt x="41492" y="57819"/>
                  </a:cubicBezTo>
                  <a:cubicBezTo>
                    <a:pt x="42025" y="59590"/>
                    <a:pt x="42557" y="61717"/>
                    <a:pt x="42557" y="63488"/>
                  </a:cubicBezTo>
                  <a:cubicBezTo>
                    <a:pt x="42557" y="71817"/>
                    <a:pt x="35463" y="78551"/>
                    <a:pt x="25707" y="78551"/>
                  </a:cubicBezTo>
                  <a:cubicBezTo>
                    <a:pt x="8159" y="78551"/>
                    <a:pt x="0" y="54452"/>
                    <a:pt x="0" y="51436"/>
                  </a:cubicBezTo>
                  <a:cubicBezTo>
                    <a:pt x="0" y="49133"/>
                    <a:pt x="2486" y="49133"/>
                    <a:pt x="3010" y="49133"/>
                  </a:cubicBezTo>
                  <a:cubicBezTo>
                    <a:pt x="5497" y="49133"/>
                    <a:pt x="5672" y="50022"/>
                    <a:pt x="6204" y="51968"/>
                  </a:cubicBezTo>
                  <a:cubicBezTo>
                    <a:pt x="10820" y="67212"/>
                    <a:pt x="18621" y="73588"/>
                    <a:pt x="25175" y="73588"/>
                  </a:cubicBezTo>
                  <a:cubicBezTo>
                    <a:pt x="28019" y="73588"/>
                    <a:pt x="29608" y="72174"/>
                    <a:pt x="29608" y="67387"/>
                  </a:cubicBezTo>
                  <a:cubicBezTo>
                    <a:pt x="29608" y="63313"/>
                    <a:pt x="28551" y="60653"/>
                    <a:pt x="24118" y="49665"/>
                  </a:cubicBezTo>
                  <a:lnTo>
                    <a:pt x="12941" y="21129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45" name="任意多边形: 形状 44">
              <a:extLst>
                <a:ext uri="{FF2B5EF4-FFF2-40B4-BE49-F238E27FC236}">
                  <a16:creationId xmlns:a16="http://schemas.microsoft.com/office/drawing/2014/main" id="{661122E5-7978-D66D-DCD6-4585554810C2}"/>
                </a:ext>
              </a:extLst>
            </p:cNvPr>
            <p:cNvSpPr/>
            <p:nvPr>
              <p:custDataLst>
                <p:tags r:id="rId6"/>
              </p:custDataLst>
            </p:nvPr>
          </p:nvSpPr>
          <p:spPr>
            <a:xfrm flipV="1">
              <a:off x="8320930" y="-12969978"/>
              <a:ext cx="10128" cy="253090"/>
            </a:xfrm>
            <a:custGeom>
              <a:avLst/>
              <a:gdLst>
                <a:gd name="connsiteX0" fmla="*/ 10128 w 10128"/>
                <a:gd name="connsiteY0" fmla="*/ 242602 h 253090"/>
                <a:gd name="connsiteX1" fmla="*/ 5068 w 10128"/>
                <a:gd name="connsiteY1" fmla="*/ 251715 h 253090"/>
                <a:gd name="connsiteX2" fmla="*/ 0 w 10128"/>
                <a:gd name="connsiteY2" fmla="*/ 242602 h 253090"/>
                <a:gd name="connsiteX3" fmla="*/ 0 w 10128"/>
                <a:gd name="connsiteY3" fmla="*/ 7740 h 253090"/>
                <a:gd name="connsiteX4" fmla="*/ 5068 w 10128"/>
                <a:gd name="connsiteY4" fmla="*/ -1375 h 253090"/>
                <a:gd name="connsiteX5" fmla="*/ 10128 w 10128"/>
                <a:gd name="connsiteY5" fmla="*/ 7740 h 253090"/>
                <a:gd name="connsiteX6" fmla="*/ 10128 w 10128"/>
                <a:gd name="connsiteY6" fmla="*/ 242602 h 253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128" h="253090">
                  <a:moveTo>
                    <a:pt x="10128" y="242602"/>
                  </a:moveTo>
                  <a:cubicBezTo>
                    <a:pt x="10128" y="247158"/>
                    <a:pt x="10128" y="251715"/>
                    <a:pt x="5068" y="251715"/>
                  </a:cubicBezTo>
                  <a:cubicBezTo>
                    <a:pt x="0" y="251715"/>
                    <a:pt x="0" y="247158"/>
                    <a:pt x="0" y="242602"/>
                  </a:cubicBezTo>
                  <a:lnTo>
                    <a:pt x="0" y="7740"/>
                  </a:lnTo>
                  <a:cubicBezTo>
                    <a:pt x="0" y="3182"/>
                    <a:pt x="0" y="-1375"/>
                    <a:pt x="5068" y="-1375"/>
                  </a:cubicBezTo>
                  <a:cubicBezTo>
                    <a:pt x="10128" y="-1375"/>
                    <a:pt x="10128" y="3182"/>
                    <a:pt x="10128" y="7740"/>
                  </a:cubicBezTo>
                  <a:lnTo>
                    <a:pt x="10128" y="242602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46" name="任意多边形: 形状 45">
              <a:extLst>
                <a:ext uri="{FF2B5EF4-FFF2-40B4-BE49-F238E27FC236}">
                  <a16:creationId xmlns:a16="http://schemas.microsoft.com/office/drawing/2014/main" id="{5EC2C862-C921-1EFC-ED2A-AE28BFF01D17}"/>
                </a:ext>
              </a:extLst>
            </p:cNvPr>
            <p:cNvSpPr/>
            <p:nvPr>
              <p:custDataLst>
                <p:tags r:id="rId7"/>
              </p:custDataLst>
            </p:nvPr>
          </p:nvSpPr>
          <p:spPr>
            <a:xfrm flipV="1">
              <a:off x="8438344" y="-12953019"/>
              <a:ext cx="208653" cy="172857"/>
            </a:xfrm>
            <a:custGeom>
              <a:avLst/>
              <a:gdLst>
                <a:gd name="connsiteX0" fmla="*/ 115977 w 208653"/>
                <a:gd name="connsiteY0" fmla="*/ 102643 h 172857"/>
                <a:gd name="connsiteX1" fmla="*/ 94702 w 208653"/>
                <a:gd name="connsiteY1" fmla="*/ 153005 h 172857"/>
                <a:gd name="connsiteX2" fmla="*/ 93439 w 208653"/>
                <a:gd name="connsiteY2" fmla="*/ 156300 h 172857"/>
                <a:gd name="connsiteX3" fmla="*/ 108382 w 208653"/>
                <a:gd name="connsiteY3" fmla="*/ 163635 h 172857"/>
                <a:gd name="connsiteX4" fmla="*/ 113443 w 208653"/>
                <a:gd name="connsiteY4" fmla="*/ 168447 h 172857"/>
                <a:gd name="connsiteX5" fmla="*/ 109645 w 208653"/>
                <a:gd name="connsiteY5" fmla="*/ 171481 h 172857"/>
                <a:gd name="connsiteX6" fmla="*/ 77742 w 208653"/>
                <a:gd name="connsiteY6" fmla="*/ 170727 h 172857"/>
                <a:gd name="connsiteX7" fmla="*/ 49373 w 208653"/>
                <a:gd name="connsiteY7" fmla="*/ 171481 h 172857"/>
                <a:gd name="connsiteX8" fmla="*/ 44821 w 208653"/>
                <a:gd name="connsiteY8" fmla="*/ 166424 h 172857"/>
                <a:gd name="connsiteX9" fmla="*/ 50644 w 208653"/>
                <a:gd name="connsiteY9" fmla="*/ 163635 h 172857"/>
                <a:gd name="connsiteX10" fmla="*/ 69638 w 208653"/>
                <a:gd name="connsiteY10" fmla="*/ 155537 h 172857"/>
                <a:gd name="connsiteX11" fmla="*/ 99517 w 208653"/>
                <a:gd name="connsiteY11" fmla="*/ 84928 h 172857"/>
                <a:gd name="connsiteX12" fmla="*/ 46084 w 208653"/>
                <a:gd name="connsiteY12" fmla="*/ 27476 h 172857"/>
                <a:gd name="connsiteX13" fmla="*/ 42795 w 208653"/>
                <a:gd name="connsiteY13" fmla="*/ 24688 h 172857"/>
                <a:gd name="connsiteX14" fmla="*/ 5569 w 208653"/>
                <a:gd name="connsiteY14" fmla="*/ 6466 h 172857"/>
                <a:gd name="connsiteX15" fmla="*/ 0 w 208653"/>
                <a:gd name="connsiteY15" fmla="*/ 1409 h 172857"/>
                <a:gd name="connsiteX16" fmla="*/ 3289 w 208653"/>
                <a:gd name="connsiteY16" fmla="*/ -1377 h 172857"/>
                <a:gd name="connsiteX17" fmla="*/ 27089 w 208653"/>
                <a:gd name="connsiteY17" fmla="*/ -616 h 172857"/>
                <a:gd name="connsiteX18" fmla="*/ 55450 w 208653"/>
                <a:gd name="connsiteY18" fmla="*/ -1377 h 172857"/>
                <a:gd name="connsiteX19" fmla="*/ 60010 w 208653"/>
                <a:gd name="connsiteY19" fmla="*/ 3688 h 172857"/>
                <a:gd name="connsiteX20" fmla="*/ 56975 w 208653"/>
                <a:gd name="connsiteY20" fmla="*/ 6466 h 172857"/>
                <a:gd name="connsiteX21" fmla="*/ 46847 w 208653"/>
                <a:gd name="connsiteY21" fmla="*/ 14312 h 172857"/>
                <a:gd name="connsiteX22" fmla="*/ 53679 w 208653"/>
                <a:gd name="connsiteY22" fmla="*/ 25705 h 172857"/>
                <a:gd name="connsiteX23" fmla="*/ 79513 w 208653"/>
                <a:gd name="connsiteY23" fmla="*/ 53034 h 172857"/>
                <a:gd name="connsiteX24" fmla="*/ 102305 w 208653"/>
                <a:gd name="connsiteY24" fmla="*/ 77838 h 172857"/>
                <a:gd name="connsiteX25" fmla="*/ 127877 w 208653"/>
                <a:gd name="connsiteY25" fmla="*/ 17353 h 172857"/>
                <a:gd name="connsiteX26" fmla="*/ 129140 w 208653"/>
                <a:gd name="connsiteY26" fmla="*/ 13811 h 172857"/>
                <a:gd name="connsiteX27" fmla="*/ 114460 w 208653"/>
                <a:gd name="connsiteY27" fmla="*/ 6466 h 172857"/>
                <a:gd name="connsiteX28" fmla="*/ 109391 w 208653"/>
                <a:gd name="connsiteY28" fmla="*/ 1662 h 172857"/>
                <a:gd name="connsiteX29" fmla="*/ 113189 w 208653"/>
                <a:gd name="connsiteY29" fmla="*/ -1377 h 172857"/>
                <a:gd name="connsiteX30" fmla="*/ 145100 w 208653"/>
                <a:gd name="connsiteY30" fmla="*/ -616 h 172857"/>
                <a:gd name="connsiteX31" fmla="*/ 173207 w 208653"/>
                <a:gd name="connsiteY31" fmla="*/ -1377 h 172857"/>
                <a:gd name="connsiteX32" fmla="*/ 178013 w 208653"/>
                <a:gd name="connsiteY32" fmla="*/ 3433 h 172857"/>
                <a:gd name="connsiteX33" fmla="*/ 173461 w 208653"/>
                <a:gd name="connsiteY33" fmla="*/ 6466 h 172857"/>
                <a:gd name="connsiteX34" fmla="*/ 151678 w 208653"/>
                <a:gd name="connsiteY34" fmla="*/ 17606 h 172857"/>
                <a:gd name="connsiteX35" fmla="*/ 119012 w 208653"/>
                <a:gd name="connsiteY35" fmla="*/ 95805 h 172857"/>
                <a:gd name="connsiteX36" fmla="*/ 170927 w 208653"/>
                <a:gd name="connsiteY36" fmla="*/ 150725 h 172857"/>
                <a:gd name="connsiteX37" fmla="*/ 203085 w 208653"/>
                <a:gd name="connsiteY37" fmla="*/ 163635 h 172857"/>
                <a:gd name="connsiteX38" fmla="*/ 208654 w 208653"/>
                <a:gd name="connsiteY38" fmla="*/ 168702 h 172857"/>
                <a:gd name="connsiteX39" fmla="*/ 205365 w 208653"/>
                <a:gd name="connsiteY39" fmla="*/ 171481 h 172857"/>
                <a:gd name="connsiteX40" fmla="*/ 181564 w 208653"/>
                <a:gd name="connsiteY40" fmla="*/ 170727 h 172857"/>
                <a:gd name="connsiteX41" fmla="*/ 153450 w 208653"/>
                <a:gd name="connsiteY41" fmla="*/ 171481 h 172857"/>
                <a:gd name="connsiteX42" fmla="*/ 148643 w 208653"/>
                <a:gd name="connsiteY42" fmla="*/ 166424 h 172857"/>
                <a:gd name="connsiteX43" fmla="*/ 151678 w 208653"/>
                <a:gd name="connsiteY43" fmla="*/ 163635 h 172857"/>
                <a:gd name="connsiteX44" fmla="*/ 161807 w 208653"/>
                <a:gd name="connsiteY44" fmla="*/ 155792 h 172857"/>
                <a:gd name="connsiteX45" fmla="*/ 157001 w 208653"/>
                <a:gd name="connsiteY45" fmla="*/ 146676 h 172857"/>
                <a:gd name="connsiteX46" fmla="*/ 115977 w 208653"/>
                <a:gd name="connsiteY46" fmla="*/ 102643 h 172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208653" h="172857">
                  <a:moveTo>
                    <a:pt x="115977" y="102643"/>
                  </a:moveTo>
                  <a:lnTo>
                    <a:pt x="94702" y="153005"/>
                  </a:lnTo>
                  <a:cubicBezTo>
                    <a:pt x="93948" y="155029"/>
                    <a:pt x="93439" y="156046"/>
                    <a:pt x="93439" y="156300"/>
                  </a:cubicBezTo>
                  <a:cubicBezTo>
                    <a:pt x="93439" y="157817"/>
                    <a:pt x="97745" y="162627"/>
                    <a:pt x="108382" y="163635"/>
                  </a:cubicBezTo>
                  <a:cubicBezTo>
                    <a:pt x="110908" y="163890"/>
                    <a:pt x="113443" y="164144"/>
                    <a:pt x="113443" y="168447"/>
                  </a:cubicBezTo>
                  <a:cubicBezTo>
                    <a:pt x="113443" y="171481"/>
                    <a:pt x="110408" y="171481"/>
                    <a:pt x="109645" y="171481"/>
                  </a:cubicBezTo>
                  <a:cubicBezTo>
                    <a:pt x="99263" y="171481"/>
                    <a:pt x="88371" y="170727"/>
                    <a:pt x="77742" y="170727"/>
                  </a:cubicBezTo>
                  <a:cubicBezTo>
                    <a:pt x="71410" y="170727"/>
                    <a:pt x="55705" y="171481"/>
                    <a:pt x="49373" y="171481"/>
                  </a:cubicBezTo>
                  <a:cubicBezTo>
                    <a:pt x="47855" y="171481"/>
                    <a:pt x="44821" y="171481"/>
                    <a:pt x="44821" y="166424"/>
                  </a:cubicBezTo>
                  <a:cubicBezTo>
                    <a:pt x="44821" y="163635"/>
                    <a:pt x="47347" y="163635"/>
                    <a:pt x="50644" y="163635"/>
                  </a:cubicBezTo>
                  <a:cubicBezTo>
                    <a:pt x="65833" y="163635"/>
                    <a:pt x="67359" y="161103"/>
                    <a:pt x="69638" y="155537"/>
                  </a:cubicBezTo>
                  <a:lnTo>
                    <a:pt x="99517" y="84928"/>
                  </a:lnTo>
                  <a:lnTo>
                    <a:pt x="46084" y="27476"/>
                  </a:lnTo>
                  <a:lnTo>
                    <a:pt x="42795" y="24688"/>
                  </a:lnTo>
                  <a:cubicBezTo>
                    <a:pt x="30386" y="11278"/>
                    <a:pt x="18486" y="7229"/>
                    <a:pt x="5569" y="6466"/>
                  </a:cubicBezTo>
                  <a:cubicBezTo>
                    <a:pt x="2280" y="6212"/>
                    <a:pt x="0" y="6212"/>
                    <a:pt x="0" y="1409"/>
                  </a:cubicBezTo>
                  <a:cubicBezTo>
                    <a:pt x="0" y="1155"/>
                    <a:pt x="0" y="-1377"/>
                    <a:pt x="3289" y="-1377"/>
                  </a:cubicBezTo>
                  <a:cubicBezTo>
                    <a:pt x="10884" y="-1377"/>
                    <a:pt x="19241" y="-616"/>
                    <a:pt x="27089" y="-616"/>
                  </a:cubicBezTo>
                  <a:cubicBezTo>
                    <a:pt x="36464" y="-616"/>
                    <a:pt x="46338" y="-1377"/>
                    <a:pt x="55450" y="-1377"/>
                  </a:cubicBezTo>
                  <a:cubicBezTo>
                    <a:pt x="56975" y="-1377"/>
                    <a:pt x="60010" y="-1377"/>
                    <a:pt x="60010" y="3688"/>
                  </a:cubicBezTo>
                  <a:cubicBezTo>
                    <a:pt x="60010" y="6212"/>
                    <a:pt x="57476" y="6466"/>
                    <a:pt x="56975" y="6466"/>
                  </a:cubicBezTo>
                  <a:cubicBezTo>
                    <a:pt x="54696" y="6721"/>
                    <a:pt x="46847" y="7229"/>
                    <a:pt x="46847" y="14312"/>
                  </a:cubicBezTo>
                  <a:cubicBezTo>
                    <a:pt x="46847" y="18361"/>
                    <a:pt x="50644" y="22410"/>
                    <a:pt x="53679" y="25705"/>
                  </a:cubicBezTo>
                  <a:lnTo>
                    <a:pt x="79513" y="53034"/>
                  </a:lnTo>
                  <a:lnTo>
                    <a:pt x="102305" y="77838"/>
                  </a:lnTo>
                  <a:lnTo>
                    <a:pt x="127877" y="17353"/>
                  </a:lnTo>
                  <a:cubicBezTo>
                    <a:pt x="128886" y="14565"/>
                    <a:pt x="129140" y="14312"/>
                    <a:pt x="129140" y="13811"/>
                  </a:cubicBezTo>
                  <a:cubicBezTo>
                    <a:pt x="129140" y="11786"/>
                    <a:pt x="124334" y="7482"/>
                    <a:pt x="114460" y="6466"/>
                  </a:cubicBezTo>
                  <a:cubicBezTo>
                    <a:pt x="111671" y="6212"/>
                    <a:pt x="109391" y="5958"/>
                    <a:pt x="109391" y="1662"/>
                  </a:cubicBezTo>
                  <a:cubicBezTo>
                    <a:pt x="109391" y="-1377"/>
                    <a:pt x="112180" y="-1377"/>
                    <a:pt x="113189" y="-1377"/>
                  </a:cubicBezTo>
                  <a:cubicBezTo>
                    <a:pt x="120282" y="-1377"/>
                    <a:pt x="138006" y="-616"/>
                    <a:pt x="145100" y="-616"/>
                  </a:cubicBezTo>
                  <a:cubicBezTo>
                    <a:pt x="151424" y="-616"/>
                    <a:pt x="166875" y="-1377"/>
                    <a:pt x="173207" y="-1377"/>
                  </a:cubicBezTo>
                  <a:cubicBezTo>
                    <a:pt x="174978" y="-1377"/>
                    <a:pt x="178013" y="-1377"/>
                    <a:pt x="178013" y="3433"/>
                  </a:cubicBezTo>
                  <a:cubicBezTo>
                    <a:pt x="178013" y="6466"/>
                    <a:pt x="175487" y="6466"/>
                    <a:pt x="173461" y="6466"/>
                  </a:cubicBezTo>
                  <a:cubicBezTo>
                    <a:pt x="156492" y="6721"/>
                    <a:pt x="155984" y="7482"/>
                    <a:pt x="151678" y="17606"/>
                  </a:cubicBezTo>
                  <a:cubicBezTo>
                    <a:pt x="141803" y="41140"/>
                    <a:pt x="124834" y="80625"/>
                    <a:pt x="119012" y="95805"/>
                  </a:cubicBezTo>
                  <a:cubicBezTo>
                    <a:pt x="136234" y="113527"/>
                    <a:pt x="162824" y="143643"/>
                    <a:pt x="170927" y="150725"/>
                  </a:cubicBezTo>
                  <a:cubicBezTo>
                    <a:pt x="178267" y="156800"/>
                    <a:pt x="187896" y="162874"/>
                    <a:pt x="203085" y="163635"/>
                  </a:cubicBezTo>
                  <a:cubicBezTo>
                    <a:pt x="206382" y="163890"/>
                    <a:pt x="208654" y="163890"/>
                    <a:pt x="208654" y="168702"/>
                  </a:cubicBezTo>
                  <a:cubicBezTo>
                    <a:pt x="208654" y="168948"/>
                    <a:pt x="208654" y="171481"/>
                    <a:pt x="205365" y="171481"/>
                  </a:cubicBezTo>
                  <a:cubicBezTo>
                    <a:pt x="197770" y="171481"/>
                    <a:pt x="189413" y="170727"/>
                    <a:pt x="181564" y="170727"/>
                  </a:cubicBezTo>
                  <a:cubicBezTo>
                    <a:pt x="172190" y="170727"/>
                    <a:pt x="162570" y="171481"/>
                    <a:pt x="153450" y="171481"/>
                  </a:cubicBezTo>
                  <a:cubicBezTo>
                    <a:pt x="151932" y="171481"/>
                    <a:pt x="148643" y="171481"/>
                    <a:pt x="148643" y="166424"/>
                  </a:cubicBezTo>
                  <a:cubicBezTo>
                    <a:pt x="148643" y="164653"/>
                    <a:pt x="149906" y="163890"/>
                    <a:pt x="151678" y="163635"/>
                  </a:cubicBezTo>
                  <a:cubicBezTo>
                    <a:pt x="153958" y="163383"/>
                    <a:pt x="161807" y="162874"/>
                    <a:pt x="161807" y="155792"/>
                  </a:cubicBezTo>
                  <a:cubicBezTo>
                    <a:pt x="161807" y="152250"/>
                    <a:pt x="159026" y="148956"/>
                    <a:pt x="157001" y="146676"/>
                  </a:cubicBezTo>
                  <a:lnTo>
                    <a:pt x="115977" y="102643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47" name="任意多边形: 形状 46">
              <a:extLst>
                <a:ext uri="{FF2B5EF4-FFF2-40B4-BE49-F238E27FC236}">
                  <a16:creationId xmlns:a16="http://schemas.microsoft.com/office/drawing/2014/main" id="{29A7EB9A-7B3D-C2A8-EF53-36A065BEBA08}"/>
                </a:ext>
              </a:extLst>
            </p:cNvPr>
            <p:cNvSpPr/>
            <p:nvPr>
              <p:custDataLst>
                <p:tags r:id="rId8"/>
              </p:custDataLst>
            </p:nvPr>
          </p:nvSpPr>
          <p:spPr>
            <a:xfrm flipV="1">
              <a:off x="8660633" y="-12859872"/>
              <a:ext cx="120465" cy="117669"/>
            </a:xfrm>
            <a:custGeom>
              <a:avLst/>
              <a:gdLst>
                <a:gd name="connsiteX0" fmla="*/ 40070 w 120465"/>
                <a:gd name="connsiteY0" fmla="*/ 111343 h 117669"/>
                <a:gd name="connsiteX1" fmla="*/ 34756 w 120465"/>
                <a:gd name="connsiteY1" fmla="*/ 116298 h 117669"/>
                <a:gd name="connsiteX2" fmla="*/ 0 w 120465"/>
                <a:gd name="connsiteY2" fmla="*/ 104958 h 117669"/>
                <a:gd name="connsiteX3" fmla="*/ 0 w 120465"/>
                <a:gd name="connsiteY3" fmla="*/ 98576 h 117669"/>
                <a:gd name="connsiteX4" fmla="*/ 25707 w 120465"/>
                <a:gd name="connsiteY4" fmla="*/ 103538 h 117669"/>
                <a:gd name="connsiteX5" fmla="*/ 25707 w 120465"/>
                <a:gd name="connsiteY5" fmla="*/ 13159 h 117669"/>
                <a:gd name="connsiteX6" fmla="*/ 7976 w 120465"/>
                <a:gd name="connsiteY6" fmla="*/ 5012 h 117669"/>
                <a:gd name="connsiteX7" fmla="*/ 1239 w 120465"/>
                <a:gd name="connsiteY7" fmla="*/ 5012 h 117669"/>
                <a:gd name="connsiteX8" fmla="*/ 1239 w 120465"/>
                <a:gd name="connsiteY8" fmla="*/ -1372 h 117669"/>
                <a:gd name="connsiteX9" fmla="*/ 32802 w 120465"/>
                <a:gd name="connsiteY9" fmla="*/ -665 h 117669"/>
                <a:gd name="connsiteX10" fmla="*/ 64539 w 120465"/>
                <a:gd name="connsiteY10" fmla="*/ -1372 h 117669"/>
                <a:gd name="connsiteX11" fmla="*/ 64539 w 120465"/>
                <a:gd name="connsiteY11" fmla="*/ 5012 h 117669"/>
                <a:gd name="connsiteX12" fmla="*/ 57802 w 120465"/>
                <a:gd name="connsiteY12" fmla="*/ 5012 h 117669"/>
                <a:gd name="connsiteX13" fmla="*/ 40070 w 120465"/>
                <a:gd name="connsiteY13" fmla="*/ 13159 h 117669"/>
                <a:gd name="connsiteX14" fmla="*/ 40070 w 120465"/>
                <a:gd name="connsiteY14" fmla="*/ 111343 h 117669"/>
                <a:gd name="connsiteX15" fmla="*/ 120465 w 120465"/>
                <a:gd name="connsiteY15" fmla="*/ 64727 h 117669"/>
                <a:gd name="connsiteX16" fmla="*/ 110360 w 120465"/>
                <a:gd name="connsiteY16" fmla="*/ 75010 h 117669"/>
                <a:gd name="connsiteX17" fmla="*/ 100073 w 120465"/>
                <a:gd name="connsiteY17" fmla="*/ 64910 h 117669"/>
                <a:gd name="connsiteX18" fmla="*/ 110185 w 120465"/>
                <a:gd name="connsiteY18" fmla="*/ 54629 h 117669"/>
                <a:gd name="connsiteX19" fmla="*/ 120465 w 120465"/>
                <a:gd name="connsiteY19" fmla="*/ 64727 h 117669"/>
                <a:gd name="connsiteX20" fmla="*/ 120465 w 120465"/>
                <a:gd name="connsiteY20" fmla="*/ 8728 h 117669"/>
                <a:gd name="connsiteX21" fmla="*/ 110360 w 120465"/>
                <a:gd name="connsiteY21" fmla="*/ 19009 h 117669"/>
                <a:gd name="connsiteX22" fmla="*/ 100073 w 120465"/>
                <a:gd name="connsiteY22" fmla="*/ 8911 h 117669"/>
                <a:gd name="connsiteX23" fmla="*/ 110185 w 120465"/>
                <a:gd name="connsiteY23" fmla="*/ -1372 h 117669"/>
                <a:gd name="connsiteX24" fmla="*/ 120465 w 120465"/>
                <a:gd name="connsiteY24" fmla="*/ 8728 h 117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20465" h="117669">
                  <a:moveTo>
                    <a:pt x="40070" y="111343"/>
                  </a:moveTo>
                  <a:cubicBezTo>
                    <a:pt x="40070" y="116122"/>
                    <a:pt x="39721" y="116298"/>
                    <a:pt x="34756" y="116298"/>
                  </a:cubicBezTo>
                  <a:cubicBezTo>
                    <a:pt x="23403" y="105134"/>
                    <a:pt x="7269" y="104958"/>
                    <a:pt x="0" y="104958"/>
                  </a:cubicBezTo>
                  <a:lnTo>
                    <a:pt x="0" y="98576"/>
                  </a:lnTo>
                  <a:cubicBezTo>
                    <a:pt x="4258" y="98576"/>
                    <a:pt x="15960" y="98576"/>
                    <a:pt x="25707" y="103538"/>
                  </a:cubicBezTo>
                  <a:lnTo>
                    <a:pt x="25707" y="13159"/>
                  </a:lnTo>
                  <a:cubicBezTo>
                    <a:pt x="25707" y="7315"/>
                    <a:pt x="25707" y="5012"/>
                    <a:pt x="7976" y="5012"/>
                  </a:cubicBezTo>
                  <a:lnTo>
                    <a:pt x="1239" y="5012"/>
                  </a:lnTo>
                  <a:lnTo>
                    <a:pt x="1239" y="-1372"/>
                  </a:lnTo>
                  <a:cubicBezTo>
                    <a:pt x="4433" y="-1197"/>
                    <a:pt x="26240" y="-665"/>
                    <a:pt x="32802" y="-665"/>
                  </a:cubicBezTo>
                  <a:cubicBezTo>
                    <a:pt x="38299" y="-665"/>
                    <a:pt x="60638" y="-1197"/>
                    <a:pt x="64539" y="-1372"/>
                  </a:cubicBezTo>
                  <a:lnTo>
                    <a:pt x="64539" y="5012"/>
                  </a:lnTo>
                  <a:lnTo>
                    <a:pt x="57802" y="5012"/>
                  </a:lnTo>
                  <a:cubicBezTo>
                    <a:pt x="40070" y="5012"/>
                    <a:pt x="40070" y="7315"/>
                    <a:pt x="40070" y="13159"/>
                  </a:cubicBezTo>
                  <a:lnTo>
                    <a:pt x="40070" y="111343"/>
                  </a:lnTo>
                  <a:close/>
                  <a:moveTo>
                    <a:pt x="120465" y="64727"/>
                  </a:moveTo>
                  <a:cubicBezTo>
                    <a:pt x="120465" y="70936"/>
                    <a:pt x="115501" y="75010"/>
                    <a:pt x="110360" y="75010"/>
                  </a:cubicBezTo>
                  <a:cubicBezTo>
                    <a:pt x="104156" y="75010"/>
                    <a:pt x="100073" y="70048"/>
                    <a:pt x="100073" y="64910"/>
                  </a:cubicBezTo>
                  <a:cubicBezTo>
                    <a:pt x="100073" y="58701"/>
                    <a:pt x="105038" y="54629"/>
                    <a:pt x="110185" y="54629"/>
                  </a:cubicBezTo>
                  <a:cubicBezTo>
                    <a:pt x="116390" y="54629"/>
                    <a:pt x="120465" y="59591"/>
                    <a:pt x="120465" y="64727"/>
                  </a:cubicBezTo>
                  <a:close/>
                  <a:moveTo>
                    <a:pt x="120465" y="8728"/>
                  </a:moveTo>
                  <a:cubicBezTo>
                    <a:pt x="120465" y="14929"/>
                    <a:pt x="115501" y="19009"/>
                    <a:pt x="110360" y="19009"/>
                  </a:cubicBezTo>
                  <a:cubicBezTo>
                    <a:pt x="104156" y="19009"/>
                    <a:pt x="100073" y="14047"/>
                    <a:pt x="100073" y="8911"/>
                  </a:cubicBezTo>
                  <a:cubicBezTo>
                    <a:pt x="100073" y="2702"/>
                    <a:pt x="105038" y="-1372"/>
                    <a:pt x="110185" y="-1372"/>
                  </a:cubicBezTo>
                  <a:cubicBezTo>
                    <a:pt x="116390" y="-1372"/>
                    <a:pt x="120465" y="3590"/>
                    <a:pt x="120465" y="8728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48" name="任意多边形: 形状 47">
              <a:extLst>
                <a:ext uri="{FF2B5EF4-FFF2-40B4-BE49-F238E27FC236}">
                  <a16:creationId xmlns:a16="http://schemas.microsoft.com/office/drawing/2014/main" id="{48FC4920-26B1-17D1-F098-DAE5C2247FC8}"/>
                </a:ext>
              </a:extLst>
            </p:cNvPr>
            <p:cNvSpPr/>
            <p:nvPr>
              <p:custDataLst>
                <p:tags r:id="rId9"/>
              </p:custDataLst>
            </p:nvPr>
          </p:nvSpPr>
          <p:spPr>
            <a:xfrm flipV="1">
              <a:off x="8807937" y="-12820356"/>
              <a:ext cx="108342" cy="79922"/>
            </a:xfrm>
            <a:custGeom>
              <a:avLst/>
              <a:gdLst>
                <a:gd name="connsiteX0" fmla="*/ 13299 w 108342"/>
                <a:gd name="connsiteY0" fmla="*/ 11563 h 79922"/>
                <a:gd name="connsiteX1" fmla="*/ 11527 w 108342"/>
                <a:gd name="connsiteY1" fmla="*/ 4298 h 79922"/>
                <a:gd name="connsiteX2" fmla="*/ 17556 w 108342"/>
                <a:gd name="connsiteY2" fmla="*/ -1370 h 79922"/>
                <a:gd name="connsiteX3" fmla="*/ 24468 w 108342"/>
                <a:gd name="connsiteY3" fmla="*/ 2528 h 79922"/>
                <a:gd name="connsiteX4" fmla="*/ 27662 w 108342"/>
                <a:gd name="connsiteY4" fmla="*/ 13517 h 79922"/>
                <a:gd name="connsiteX5" fmla="*/ 31562 w 108342"/>
                <a:gd name="connsiteY5" fmla="*/ 29460 h 79922"/>
                <a:gd name="connsiteX6" fmla="*/ 34573 w 108342"/>
                <a:gd name="connsiteY6" fmla="*/ 41337 h 79922"/>
                <a:gd name="connsiteX7" fmla="*/ 42025 w 108342"/>
                <a:gd name="connsiteY7" fmla="*/ 57288 h 79922"/>
                <a:gd name="connsiteX8" fmla="*/ 68622 w 108342"/>
                <a:gd name="connsiteY8" fmla="*/ 73590 h 79922"/>
                <a:gd name="connsiteX9" fmla="*/ 79084 w 108342"/>
                <a:gd name="connsiteY9" fmla="*/ 61187 h 79922"/>
                <a:gd name="connsiteX10" fmla="*/ 68622 w 108342"/>
                <a:gd name="connsiteY10" fmla="*/ 23442 h 79922"/>
                <a:gd name="connsiteX11" fmla="*/ 65961 w 108342"/>
                <a:gd name="connsiteY11" fmla="*/ 13866 h 79922"/>
                <a:gd name="connsiteX12" fmla="*/ 82802 w 108342"/>
                <a:gd name="connsiteY12" fmla="*/ -1370 h 79922"/>
                <a:gd name="connsiteX13" fmla="*/ 108343 w 108342"/>
                <a:gd name="connsiteY13" fmla="*/ 25743 h 79922"/>
                <a:gd name="connsiteX14" fmla="*/ 105498 w 108342"/>
                <a:gd name="connsiteY14" fmla="*/ 28046 h 79922"/>
                <a:gd name="connsiteX15" fmla="*/ 102130 w 108342"/>
                <a:gd name="connsiteY15" fmla="*/ 25030 h 79922"/>
                <a:gd name="connsiteX16" fmla="*/ 83335 w 108342"/>
                <a:gd name="connsiteY16" fmla="*/ 3592 h 79922"/>
                <a:gd name="connsiteX17" fmla="*/ 78902 w 108342"/>
                <a:gd name="connsiteY17" fmla="*/ 9792 h 79922"/>
                <a:gd name="connsiteX18" fmla="*/ 82985 w 108342"/>
                <a:gd name="connsiteY18" fmla="*/ 24147 h 79922"/>
                <a:gd name="connsiteX19" fmla="*/ 92383 w 108342"/>
                <a:gd name="connsiteY19" fmla="*/ 58352 h 79922"/>
                <a:gd name="connsiteX20" fmla="*/ 69328 w 108342"/>
                <a:gd name="connsiteY20" fmla="*/ 78552 h 79922"/>
                <a:gd name="connsiteX21" fmla="*/ 39363 w 108342"/>
                <a:gd name="connsiteY21" fmla="*/ 62426 h 79922"/>
                <a:gd name="connsiteX22" fmla="*/ 20393 w 108342"/>
                <a:gd name="connsiteY22" fmla="*/ 78552 h 79922"/>
                <a:gd name="connsiteX23" fmla="*/ 6387 w 108342"/>
                <a:gd name="connsiteY23" fmla="*/ 68984 h 79922"/>
                <a:gd name="connsiteX24" fmla="*/ 0 w 108342"/>
                <a:gd name="connsiteY24" fmla="*/ 51437 h 79922"/>
                <a:gd name="connsiteX25" fmla="*/ 3011 w 108342"/>
                <a:gd name="connsiteY25" fmla="*/ 49135 h 79922"/>
                <a:gd name="connsiteX26" fmla="*/ 6919 w 108342"/>
                <a:gd name="connsiteY26" fmla="*/ 54454 h 79922"/>
                <a:gd name="connsiteX27" fmla="*/ 19860 w 108342"/>
                <a:gd name="connsiteY27" fmla="*/ 73590 h 79922"/>
                <a:gd name="connsiteX28" fmla="*/ 25708 w 108342"/>
                <a:gd name="connsiteY28" fmla="*/ 64903 h 79922"/>
                <a:gd name="connsiteX29" fmla="*/ 22871 w 108342"/>
                <a:gd name="connsiteY29" fmla="*/ 50198 h 79922"/>
                <a:gd name="connsiteX30" fmla="*/ 18971 w 108342"/>
                <a:gd name="connsiteY30" fmla="*/ 34247 h 79922"/>
                <a:gd name="connsiteX31" fmla="*/ 13299 w 108342"/>
                <a:gd name="connsiteY31" fmla="*/ 11563 h 79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08342" h="79922">
                  <a:moveTo>
                    <a:pt x="13299" y="11563"/>
                  </a:moveTo>
                  <a:cubicBezTo>
                    <a:pt x="12591" y="9260"/>
                    <a:pt x="11527" y="4829"/>
                    <a:pt x="11527" y="4298"/>
                  </a:cubicBezTo>
                  <a:cubicBezTo>
                    <a:pt x="11527" y="399"/>
                    <a:pt x="14721" y="-1370"/>
                    <a:pt x="17556" y="-1370"/>
                  </a:cubicBezTo>
                  <a:cubicBezTo>
                    <a:pt x="20743" y="-1370"/>
                    <a:pt x="23586" y="931"/>
                    <a:pt x="24468" y="2528"/>
                  </a:cubicBezTo>
                  <a:cubicBezTo>
                    <a:pt x="25358" y="4124"/>
                    <a:pt x="26772" y="9792"/>
                    <a:pt x="27662" y="13517"/>
                  </a:cubicBezTo>
                  <a:cubicBezTo>
                    <a:pt x="28552" y="16883"/>
                    <a:pt x="30497" y="25030"/>
                    <a:pt x="31562" y="29460"/>
                  </a:cubicBezTo>
                  <a:cubicBezTo>
                    <a:pt x="32627" y="33366"/>
                    <a:pt x="33691" y="37265"/>
                    <a:pt x="34573" y="41337"/>
                  </a:cubicBezTo>
                  <a:cubicBezTo>
                    <a:pt x="36528" y="48603"/>
                    <a:pt x="36885" y="50023"/>
                    <a:pt x="42025" y="57288"/>
                  </a:cubicBezTo>
                  <a:cubicBezTo>
                    <a:pt x="46990" y="64378"/>
                    <a:pt x="55323" y="73590"/>
                    <a:pt x="68622" y="73590"/>
                  </a:cubicBezTo>
                  <a:cubicBezTo>
                    <a:pt x="78902" y="73590"/>
                    <a:pt x="79084" y="64554"/>
                    <a:pt x="79084" y="61187"/>
                  </a:cubicBezTo>
                  <a:cubicBezTo>
                    <a:pt x="79084" y="50555"/>
                    <a:pt x="71458" y="30881"/>
                    <a:pt x="68622" y="23442"/>
                  </a:cubicBezTo>
                  <a:cubicBezTo>
                    <a:pt x="66667" y="18479"/>
                    <a:pt x="65961" y="16883"/>
                    <a:pt x="65961" y="13866"/>
                  </a:cubicBezTo>
                  <a:cubicBezTo>
                    <a:pt x="65961" y="4473"/>
                    <a:pt x="73761" y="-1370"/>
                    <a:pt x="82802" y="-1370"/>
                  </a:cubicBezTo>
                  <a:cubicBezTo>
                    <a:pt x="100533" y="-1370"/>
                    <a:pt x="108343" y="23083"/>
                    <a:pt x="108343" y="25743"/>
                  </a:cubicBezTo>
                  <a:cubicBezTo>
                    <a:pt x="108343" y="28046"/>
                    <a:pt x="106031" y="28046"/>
                    <a:pt x="105498" y="28046"/>
                  </a:cubicBezTo>
                  <a:cubicBezTo>
                    <a:pt x="103020" y="28046"/>
                    <a:pt x="102845" y="26982"/>
                    <a:pt x="102130" y="25030"/>
                  </a:cubicBezTo>
                  <a:cubicBezTo>
                    <a:pt x="98055" y="10856"/>
                    <a:pt x="90429" y="3592"/>
                    <a:pt x="83335" y="3592"/>
                  </a:cubicBezTo>
                  <a:cubicBezTo>
                    <a:pt x="79616" y="3592"/>
                    <a:pt x="78902" y="6069"/>
                    <a:pt x="78902" y="9792"/>
                  </a:cubicBezTo>
                  <a:cubicBezTo>
                    <a:pt x="78902" y="13866"/>
                    <a:pt x="79791" y="16169"/>
                    <a:pt x="82985" y="24147"/>
                  </a:cubicBezTo>
                  <a:cubicBezTo>
                    <a:pt x="85114" y="29642"/>
                    <a:pt x="92383" y="48427"/>
                    <a:pt x="92383" y="58352"/>
                  </a:cubicBezTo>
                  <a:cubicBezTo>
                    <a:pt x="92383" y="75542"/>
                    <a:pt x="78726" y="78552"/>
                    <a:pt x="69328" y="78552"/>
                  </a:cubicBezTo>
                  <a:cubicBezTo>
                    <a:pt x="54616" y="78552"/>
                    <a:pt x="44686" y="69516"/>
                    <a:pt x="39363" y="62426"/>
                  </a:cubicBezTo>
                  <a:cubicBezTo>
                    <a:pt x="38124" y="74654"/>
                    <a:pt x="27662" y="78552"/>
                    <a:pt x="20393" y="78552"/>
                  </a:cubicBezTo>
                  <a:cubicBezTo>
                    <a:pt x="12767" y="78552"/>
                    <a:pt x="8691" y="73058"/>
                    <a:pt x="6387" y="68984"/>
                  </a:cubicBezTo>
                  <a:cubicBezTo>
                    <a:pt x="2486" y="62426"/>
                    <a:pt x="0" y="52326"/>
                    <a:pt x="0" y="51437"/>
                  </a:cubicBezTo>
                  <a:cubicBezTo>
                    <a:pt x="0" y="49135"/>
                    <a:pt x="2486" y="49135"/>
                    <a:pt x="3011" y="49135"/>
                  </a:cubicBezTo>
                  <a:cubicBezTo>
                    <a:pt x="5497" y="49135"/>
                    <a:pt x="5672" y="49666"/>
                    <a:pt x="6919" y="54454"/>
                  </a:cubicBezTo>
                  <a:cubicBezTo>
                    <a:pt x="9573" y="64903"/>
                    <a:pt x="12941" y="73590"/>
                    <a:pt x="19860" y="73590"/>
                  </a:cubicBezTo>
                  <a:cubicBezTo>
                    <a:pt x="24468" y="73590"/>
                    <a:pt x="25708" y="69691"/>
                    <a:pt x="25708" y="64903"/>
                  </a:cubicBezTo>
                  <a:cubicBezTo>
                    <a:pt x="25708" y="61536"/>
                    <a:pt x="24119" y="54985"/>
                    <a:pt x="22871" y="50198"/>
                  </a:cubicBezTo>
                  <a:cubicBezTo>
                    <a:pt x="21632" y="45411"/>
                    <a:pt x="19860" y="38146"/>
                    <a:pt x="18971" y="34247"/>
                  </a:cubicBezTo>
                  <a:lnTo>
                    <a:pt x="13299" y="11563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49" name="任意多边形: 形状 48">
              <a:extLst>
                <a:ext uri="{FF2B5EF4-FFF2-40B4-BE49-F238E27FC236}">
                  <a16:creationId xmlns:a16="http://schemas.microsoft.com/office/drawing/2014/main" id="{1DFD630F-6862-7058-A923-0C932E8BB02A}"/>
                </a:ext>
              </a:extLst>
            </p:cNvPr>
            <p:cNvSpPr/>
            <p:nvPr>
              <p:custDataLst>
                <p:tags r:id="rId10"/>
              </p:custDataLst>
            </p:nvPr>
          </p:nvSpPr>
          <p:spPr>
            <a:xfrm flipV="1">
              <a:off x="8959240" y="-12806990"/>
              <a:ext cx="29631" cy="75675"/>
            </a:xfrm>
            <a:custGeom>
              <a:avLst/>
              <a:gdLst>
                <a:gd name="connsiteX0" fmla="*/ 29632 w 29631"/>
                <a:gd name="connsiteY0" fmla="*/ 47730 h 75675"/>
                <a:gd name="connsiteX1" fmla="*/ 13425 w 29631"/>
                <a:gd name="connsiteY1" fmla="*/ 74306 h 75675"/>
                <a:gd name="connsiteX2" fmla="*/ 0 w 29631"/>
                <a:gd name="connsiteY2" fmla="*/ 60887 h 75675"/>
                <a:gd name="connsiteX3" fmla="*/ 13425 w 29631"/>
                <a:gd name="connsiteY3" fmla="*/ 47478 h 75675"/>
                <a:gd name="connsiteX4" fmla="*/ 22283 w 29631"/>
                <a:gd name="connsiteY4" fmla="*/ 50764 h 75675"/>
                <a:gd name="connsiteX5" fmla="*/ 23554 w 29631"/>
                <a:gd name="connsiteY5" fmla="*/ 51527 h 75675"/>
                <a:gd name="connsiteX6" fmla="*/ 24063 w 29631"/>
                <a:gd name="connsiteY6" fmla="*/ 47730 h 75675"/>
                <a:gd name="connsiteX7" fmla="*/ 6839 w 29631"/>
                <a:gd name="connsiteY7" fmla="*/ 5468 h 75675"/>
                <a:gd name="connsiteX8" fmla="*/ 4051 w 29631"/>
                <a:gd name="connsiteY8" fmla="*/ 1417 h 75675"/>
                <a:gd name="connsiteX9" fmla="*/ 6586 w 29631"/>
                <a:gd name="connsiteY9" fmla="*/ -1370 h 75675"/>
                <a:gd name="connsiteX10" fmla="*/ 29632 w 29631"/>
                <a:gd name="connsiteY10" fmla="*/ 47730 h 75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9631" h="75675">
                  <a:moveTo>
                    <a:pt x="29632" y="47730"/>
                  </a:moveTo>
                  <a:cubicBezTo>
                    <a:pt x="29632" y="64437"/>
                    <a:pt x="23300" y="74306"/>
                    <a:pt x="13425" y="74306"/>
                  </a:cubicBezTo>
                  <a:cubicBezTo>
                    <a:pt x="5068" y="74306"/>
                    <a:pt x="0" y="67977"/>
                    <a:pt x="0" y="60887"/>
                  </a:cubicBezTo>
                  <a:cubicBezTo>
                    <a:pt x="0" y="54059"/>
                    <a:pt x="5068" y="47478"/>
                    <a:pt x="13425" y="47478"/>
                  </a:cubicBezTo>
                  <a:cubicBezTo>
                    <a:pt x="16460" y="47478"/>
                    <a:pt x="19756" y="48493"/>
                    <a:pt x="22283" y="50764"/>
                  </a:cubicBezTo>
                  <a:cubicBezTo>
                    <a:pt x="23046" y="51272"/>
                    <a:pt x="23300" y="51527"/>
                    <a:pt x="23554" y="51527"/>
                  </a:cubicBezTo>
                  <a:cubicBezTo>
                    <a:pt x="23808" y="51527"/>
                    <a:pt x="24063" y="51272"/>
                    <a:pt x="24063" y="47730"/>
                  </a:cubicBezTo>
                  <a:cubicBezTo>
                    <a:pt x="24063" y="29000"/>
                    <a:pt x="15197" y="13820"/>
                    <a:pt x="6839" y="5468"/>
                  </a:cubicBezTo>
                  <a:cubicBezTo>
                    <a:pt x="4051" y="2681"/>
                    <a:pt x="4051" y="2172"/>
                    <a:pt x="4051" y="1417"/>
                  </a:cubicBezTo>
                  <a:cubicBezTo>
                    <a:pt x="4051" y="-360"/>
                    <a:pt x="5322" y="-1370"/>
                    <a:pt x="6586" y="-1370"/>
                  </a:cubicBezTo>
                  <a:cubicBezTo>
                    <a:pt x="9374" y="-1370"/>
                    <a:pt x="29632" y="18116"/>
                    <a:pt x="29632" y="47730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50" name="任意多边形: 形状 49">
              <a:extLst>
                <a:ext uri="{FF2B5EF4-FFF2-40B4-BE49-F238E27FC236}">
                  <a16:creationId xmlns:a16="http://schemas.microsoft.com/office/drawing/2014/main" id="{CC423B8C-06E2-67DC-E89F-895C05B994B1}"/>
                </a:ext>
              </a:extLst>
            </p:cNvPr>
            <p:cNvSpPr/>
            <p:nvPr>
              <p:custDataLst>
                <p:tags r:id="rId11"/>
              </p:custDataLst>
            </p:nvPr>
          </p:nvSpPr>
          <p:spPr>
            <a:xfrm flipV="1">
              <a:off x="9058932" y="-12953019"/>
              <a:ext cx="184089" cy="172857"/>
            </a:xfrm>
            <a:custGeom>
              <a:avLst/>
              <a:gdLst>
                <a:gd name="connsiteX0" fmla="*/ 142312 w 184089"/>
                <a:gd name="connsiteY0" fmla="*/ 142627 h 172857"/>
                <a:gd name="connsiteX1" fmla="*/ 145853 w 184089"/>
                <a:gd name="connsiteY1" fmla="*/ 146177 h 172857"/>
                <a:gd name="connsiteX2" fmla="*/ 179029 w 184089"/>
                <a:gd name="connsiteY2" fmla="*/ 163635 h 172857"/>
                <a:gd name="connsiteX3" fmla="*/ 184090 w 184089"/>
                <a:gd name="connsiteY3" fmla="*/ 168447 h 172857"/>
                <a:gd name="connsiteX4" fmla="*/ 180800 w 184089"/>
                <a:gd name="connsiteY4" fmla="*/ 171481 h 172857"/>
                <a:gd name="connsiteX5" fmla="*/ 160036 w 184089"/>
                <a:gd name="connsiteY5" fmla="*/ 170727 h 172857"/>
                <a:gd name="connsiteX6" fmla="*/ 134717 w 184089"/>
                <a:gd name="connsiteY6" fmla="*/ 171481 h 172857"/>
                <a:gd name="connsiteX7" fmla="*/ 129903 w 184089"/>
                <a:gd name="connsiteY7" fmla="*/ 166676 h 172857"/>
                <a:gd name="connsiteX8" fmla="*/ 133699 w 184089"/>
                <a:gd name="connsiteY8" fmla="*/ 163635 h 172857"/>
                <a:gd name="connsiteX9" fmla="*/ 142821 w 184089"/>
                <a:gd name="connsiteY9" fmla="*/ 157817 h 172857"/>
                <a:gd name="connsiteX10" fmla="*/ 135980 w 184089"/>
                <a:gd name="connsiteY10" fmla="*/ 145668 h 172857"/>
                <a:gd name="connsiteX11" fmla="*/ 77233 w 184089"/>
                <a:gd name="connsiteY11" fmla="*/ 78093 h 172857"/>
                <a:gd name="connsiteX12" fmla="*/ 49373 w 184089"/>
                <a:gd name="connsiteY12" fmla="*/ 153259 h 172857"/>
                <a:gd name="connsiteX13" fmla="*/ 47855 w 184089"/>
                <a:gd name="connsiteY13" fmla="*/ 157563 h 172857"/>
                <a:gd name="connsiteX14" fmla="*/ 62799 w 184089"/>
                <a:gd name="connsiteY14" fmla="*/ 163635 h 172857"/>
                <a:gd name="connsiteX15" fmla="*/ 68875 w 184089"/>
                <a:gd name="connsiteY15" fmla="*/ 168702 h 172857"/>
                <a:gd name="connsiteX16" fmla="*/ 65079 w 184089"/>
                <a:gd name="connsiteY16" fmla="*/ 171481 h 172857"/>
                <a:gd name="connsiteX17" fmla="*/ 33167 w 184089"/>
                <a:gd name="connsiteY17" fmla="*/ 170727 h 172857"/>
                <a:gd name="connsiteX18" fmla="*/ 4806 w 184089"/>
                <a:gd name="connsiteY18" fmla="*/ 171481 h 172857"/>
                <a:gd name="connsiteX19" fmla="*/ 0 w 184089"/>
                <a:gd name="connsiteY19" fmla="*/ 166424 h 172857"/>
                <a:gd name="connsiteX20" fmla="*/ 5822 w 184089"/>
                <a:gd name="connsiteY20" fmla="*/ 163635 h 172857"/>
                <a:gd name="connsiteX21" fmla="*/ 24309 w 184089"/>
                <a:gd name="connsiteY21" fmla="*/ 155029 h 172857"/>
                <a:gd name="connsiteX22" fmla="*/ 55450 w 184089"/>
                <a:gd name="connsiteY22" fmla="*/ 71764 h 172857"/>
                <a:gd name="connsiteX23" fmla="*/ 56466 w 184089"/>
                <a:gd name="connsiteY23" fmla="*/ 67461 h 172857"/>
                <a:gd name="connsiteX24" fmla="*/ 45075 w 184089"/>
                <a:gd name="connsiteY24" fmla="*/ 21402 h 172857"/>
                <a:gd name="connsiteX25" fmla="*/ 21266 w 184089"/>
                <a:gd name="connsiteY25" fmla="*/ 6466 h 172857"/>
                <a:gd name="connsiteX26" fmla="*/ 14434 w 184089"/>
                <a:gd name="connsiteY26" fmla="*/ 1409 h 172857"/>
                <a:gd name="connsiteX27" fmla="*/ 17978 w 184089"/>
                <a:gd name="connsiteY27" fmla="*/ -1377 h 172857"/>
                <a:gd name="connsiteX28" fmla="*/ 49881 w 184089"/>
                <a:gd name="connsiteY28" fmla="*/ -616 h 172857"/>
                <a:gd name="connsiteX29" fmla="*/ 82294 w 184089"/>
                <a:gd name="connsiteY29" fmla="*/ -1377 h 172857"/>
                <a:gd name="connsiteX30" fmla="*/ 87107 w 184089"/>
                <a:gd name="connsiteY30" fmla="*/ 3688 h 172857"/>
                <a:gd name="connsiteX31" fmla="*/ 80013 w 184089"/>
                <a:gd name="connsiteY31" fmla="*/ 6466 h 172857"/>
                <a:gd name="connsiteX32" fmla="*/ 70393 w 184089"/>
                <a:gd name="connsiteY32" fmla="*/ 6975 h 172857"/>
                <a:gd name="connsiteX33" fmla="*/ 63561 w 184089"/>
                <a:gd name="connsiteY33" fmla="*/ 11024 h 172857"/>
                <a:gd name="connsiteX34" fmla="*/ 67104 w 184089"/>
                <a:gd name="connsiteY34" fmla="*/ 26967 h 172857"/>
                <a:gd name="connsiteX35" fmla="*/ 75961 w 184089"/>
                <a:gd name="connsiteY35" fmla="*/ 62656 h 172857"/>
                <a:gd name="connsiteX36" fmla="*/ 79513 w 184089"/>
                <a:gd name="connsiteY36" fmla="*/ 70502 h 172857"/>
                <a:gd name="connsiteX37" fmla="*/ 142312 w 184089"/>
                <a:gd name="connsiteY37" fmla="*/ 142627 h 172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84089" h="172857">
                  <a:moveTo>
                    <a:pt x="142312" y="142627"/>
                  </a:moveTo>
                  <a:lnTo>
                    <a:pt x="145853" y="146177"/>
                  </a:lnTo>
                  <a:cubicBezTo>
                    <a:pt x="153449" y="153766"/>
                    <a:pt x="161805" y="162373"/>
                    <a:pt x="179029" y="163635"/>
                  </a:cubicBezTo>
                  <a:cubicBezTo>
                    <a:pt x="181817" y="163890"/>
                    <a:pt x="184090" y="163890"/>
                    <a:pt x="184090" y="168447"/>
                  </a:cubicBezTo>
                  <a:cubicBezTo>
                    <a:pt x="184090" y="170473"/>
                    <a:pt x="182826" y="171481"/>
                    <a:pt x="180800" y="171481"/>
                  </a:cubicBezTo>
                  <a:cubicBezTo>
                    <a:pt x="174216" y="171481"/>
                    <a:pt x="166874" y="170727"/>
                    <a:pt x="160036" y="170727"/>
                  </a:cubicBezTo>
                  <a:cubicBezTo>
                    <a:pt x="151677" y="170727"/>
                    <a:pt x="142821" y="171481"/>
                    <a:pt x="134717" y="171481"/>
                  </a:cubicBezTo>
                  <a:cubicBezTo>
                    <a:pt x="133191" y="171481"/>
                    <a:pt x="129903" y="171481"/>
                    <a:pt x="129903" y="166676"/>
                  </a:cubicBezTo>
                  <a:cubicBezTo>
                    <a:pt x="129903" y="163890"/>
                    <a:pt x="132437" y="163635"/>
                    <a:pt x="133699" y="163635"/>
                  </a:cubicBezTo>
                  <a:cubicBezTo>
                    <a:pt x="135471" y="163635"/>
                    <a:pt x="142821" y="163128"/>
                    <a:pt x="142821" y="157817"/>
                  </a:cubicBezTo>
                  <a:cubicBezTo>
                    <a:pt x="142821" y="153512"/>
                    <a:pt x="136997" y="146931"/>
                    <a:pt x="135980" y="145668"/>
                  </a:cubicBezTo>
                  <a:lnTo>
                    <a:pt x="77233" y="78093"/>
                  </a:lnTo>
                  <a:lnTo>
                    <a:pt x="49373" y="153259"/>
                  </a:lnTo>
                  <a:cubicBezTo>
                    <a:pt x="47855" y="156800"/>
                    <a:pt x="47855" y="157308"/>
                    <a:pt x="47855" y="157563"/>
                  </a:cubicBezTo>
                  <a:cubicBezTo>
                    <a:pt x="47855" y="163635"/>
                    <a:pt x="60264" y="163635"/>
                    <a:pt x="62799" y="163635"/>
                  </a:cubicBezTo>
                  <a:cubicBezTo>
                    <a:pt x="66342" y="163635"/>
                    <a:pt x="68875" y="163635"/>
                    <a:pt x="68875" y="168702"/>
                  </a:cubicBezTo>
                  <a:cubicBezTo>
                    <a:pt x="68875" y="171481"/>
                    <a:pt x="65833" y="171481"/>
                    <a:pt x="65079" y="171481"/>
                  </a:cubicBezTo>
                  <a:cubicBezTo>
                    <a:pt x="57984" y="171481"/>
                    <a:pt x="40261" y="170727"/>
                    <a:pt x="33167" y="170727"/>
                  </a:cubicBezTo>
                  <a:cubicBezTo>
                    <a:pt x="26843" y="170727"/>
                    <a:pt x="11137" y="171481"/>
                    <a:pt x="4806" y="171481"/>
                  </a:cubicBezTo>
                  <a:cubicBezTo>
                    <a:pt x="3289" y="171481"/>
                    <a:pt x="0" y="171481"/>
                    <a:pt x="0" y="166424"/>
                  </a:cubicBezTo>
                  <a:cubicBezTo>
                    <a:pt x="0" y="163635"/>
                    <a:pt x="2526" y="163635"/>
                    <a:pt x="5822" y="163635"/>
                  </a:cubicBezTo>
                  <a:cubicBezTo>
                    <a:pt x="21012" y="163635"/>
                    <a:pt x="22029" y="161357"/>
                    <a:pt x="24309" y="155029"/>
                  </a:cubicBezTo>
                  <a:lnTo>
                    <a:pt x="55450" y="71764"/>
                  </a:lnTo>
                  <a:cubicBezTo>
                    <a:pt x="55704" y="71009"/>
                    <a:pt x="56466" y="68222"/>
                    <a:pt x="56466" y="67461"/>
                  </a:cubicBezTo>
                  <a:cubicBezTo>
                    <a:pt x="56466" y="66707"/>
                    <a:pt x="46338" y="25959"/>
                    <a:pt x="45075" y="21402"/>
                  </a:cubicBezTo>
                  <a:cubicBezTo>
                    <a:pt x="41778" y="7482"/>
                    <a:pt x="41524" y="6721"/>
                    <a:pt x="21266" y="6466"/>
                  </a:cubicBezTo>
                  <a:cubicBezTo>
                    <a:pt x="16460" y="6466"/>
                    <a:pt x="14434" y="6466"/>
                    <a:pt x="14434" y="1409"/>
                  </a:cubicBezTo>
                  <a:cubicBezTo>
                    <a:pt x="14434" y="-1377"/>
                    <a:pt x="17469" y="-1377"/>
                    <a:pt x="17978" y="-1377"/>
                  </a:cubicBezTo>
                  <a:cubicBezTo>
                    <a:pt x="25064" y="-1377"/>
                    <a:pt x="42795" y="-616"/>
                    <a:pt x="49881" y="-616"/>
                  </a:cubicBezTo>
                  <a:cubicBezTo>
                    <a:pt x="56975" y="-616"/>
                    <a:pt x="75207" y="-1377"/>
                    <a:pt x="82294" y="-1377"/>
                  </a:cubicBezTo>
                  <a:cubicBezTo>
                    <a:pt x="84065" y="-1377"/>
                    <a:pt x="87107" y="-1377"/>
                    <a:pt x="87107" y="3688"/>
                  </a:cubicBezTo>
                  <a:cubicBezTo>
                    <a:pt x="87107" y="6466"/>
                    <a:pt x="84827" y="6466"/>
                    <a:pt x="80013" y="6466"/>
                  </a:cubicBezTo>
                  <a:cubicBezTo>
                    <a:pt x="79513" y="6466"/>
                    <a:pt x="74698" y="6466"/>
                    <a:pt x="70393" y="6975"/>
                  </a:cubicBezTo>
                  <a:cubicBezTo>
                    <a:pt x="65079" y="7482"/>
                    <a:pt x="63561" y="7983"/>
                    <a:pt x="63561" y="11024"/>
                  </a:cubicBezTo>
                  <a:cubicBezTo>
                    <a:pt x="63561" y="12795"/>
                    <a:pt x="65833" y="21656"/>
                    <a:pt x="67104" y="26967"/>
                  </a:cubicBezTo>
                  <a:lnTo>
                    <a:pt x="75961" y="62656"/>
                  </a:lnTo>
                  <a:cubicBezTo>
                    <a:pt x="77233" y="67461"/>
                    <a:pt x="77487" y="68222"/>
                    <a:pt x="79513" y="70502"/>
                  </a:cubicBezTo>
                  <a:lnTo>
                    <a:pt x="142312" y="142627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51" name="任意多边形: 形状 50">
              <a:extLst>
                <a:ext uri="{FF2B5EF4-FFF2-40B4-BE49-F238E27FC236}">
                  <a16:creationId xmlns:a16="http://schemas.microsoft.com/office/drawing/2014/main" id="{D61EB8FC-8CD5-2E7E-B95F-6AC0982CCAD1}"/>
                </a:ext>
              </a:extLst>
            </p:cNvPr>
            <p:cNvSpPr/>
            <p:nvPr>
              <p:custDataLst>
                <p:tags r:id="rId12"/>
              </p:custDataLst>
            </p:nvPr>
          </p:nvSpPr>
          <p:spPr>
            <a:xfrm flipV="1">
              <a:off x="9216396" y="-12859872"/>
              <a:ext cx="120465" cy="117669"/>
            </a:xfrm>
            <a:custGeom>
              <a:avLst/>
              <a:gdLst>
                <a:gd name="connsiteX0" fmla="*/ 40071 w 120465"/>
                <a:gd name="connsiteY0" fmla="*/ 111343 h 117669"/>
                <a:gd name="connsiteX1" fmla="*/ 34756 w 120465"/>
                <a:gd name="connsiteY1" fmla="*/ 116298 h 117669"/>
                <a:gd name="connsiteX2" fmla="*/ 0 w 120465"/>
                <a:gd name="connsiteY2" fmla="*/ 104958 h 117669"/>
                <a:gd name="connsiteX3" fmla="*/ 0 w 120465"/>
                <a:gd name="connsiteY3" fmla="*/ 98576 h 117669"/>
                <a:gd name="connsiteX4" fmla="*/ 25707 w 120465"/>
                <a:gd name="connsiteY4" fmla="*/ 103538 h 117669"/>
                <a:gd name="connsiteX5" fmla="*/ 25707 w 120465"/>
                <a:gd name="connsiteY5" fmla="*/ 13159 h 117669"/>
                <a:gd name="connsiteX6" fmla="*/ 7976 w 120465"/>
                <a:gd name="connsiteY6" fmla="*/ 5012 h 117669"/>
                <a:gd name="connsiteX7" fmla="*/ 1239 w 120465"/>
                <a:gd name="connsiteY7" fmla="*/ 5012 h 117669"/>
                <a:gd name="connsiteX8" fmla="*/ 1239 w 120465"/>
                <a:gd name="connsiteY8" fmla="*/ -1372 h 117669"/>
                <a:gd name="connsiteX9" fmla="*/ 32802 w 120465"/>
                <a:gd name="connsiteY9" fmla="*/ -665 h 117669"/>
                <a:gd name="connsiteX10" fmla="*/ 64539 w 120465"/>
                <a:gd name="connsiteY10" fmla="*/ -1372 h 117669"/>
                <a:gd name="connsiteX11" fmla="*/ 64539 w 120465"/>
                <a:gd name="connsiteY11" fmla="*/ 5012 h 117669"/>
                <a:gd name="connsiteX12" fmla="*/ 57802 w 120465"/>
                <a:gd name="connsiteY12" fmla="*/ 5012 h 117669"/>
                <a:gd name="connsiteX13" fmla="*/ 40071 w 120465"/>
                <a:gd name="connsiteY13" fmla="*/ 13159 h 117669"/>
                <a:gd name="connsiteX14" fmla="*/ 40071 w 120465"/>
                <a:gd name="connsiteY14" fmla="*/ 111343 h 117669"/>
                <a:gd name="connsiteX15" fmla="*/ 120465 w 120465"/>
                <a:gd name="connsiteY15" fmla="*/ 64727 h 117669"/>
                <a:gd name="connsiteX16" fmla="*/ 110360 w 120465"/>
                <a:gd name="connsiteY16" fmla="*/ 75010 h 117669"/>
                <a:gd name="connsiteX17" fmla="*/ 100073 w 120465"/>
                <a:gd name="connsiteY17" fmla="*/ 64910 h 117669"/>
                <a:gd name="connsiteX18" fmla="*/ 110186 w 120465"/>
                <a:gd name="connsiteY18" fmla="*/ 54629 h 117669"/>
                <a:gd name="connsiteX19" fmla="*/ 120465 w 120465"/>
                <a:gd name="connsiteY19" fmla="*/ 64727 h 117669"/>
                <a:gd name="connsiteX20" fmla="*/ 120465 w 120465"/>
                <a:gd name="connsiteY20" fmla="*/ 8728 h 117669"/>
                <a:gd name="connsiteX21" fmla="*/ 110360 w 120465"/>
                <a:gd name="connsiteY21" fmla="*/ 19009 h 117669"/>
                <a:gd name="connsiteX22" fmla="*/ 100073 w 120465"/>
                <a:gd name="connsiteY22" fmla="*/ 8911 h 117669"/>
                <a:gd name="connsiteX23" fmla="*/ 110186 w 120465"/>
                <a:gd name="connsiteY23" fmla="*/ -1372 h 117669"/>
                <a:gd name="connsiteX24" fmla="*/ 120465 w 120465"/>
                <a:gd name="connsiteY24" fmla="*/ 8728 h 117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20465" h="117669">
                  <a:moveTo>
                    <a:pt x="40071" y="111343"/>
                  </a:moveTo>
                  <a:cubicBezTo>
                    <a:pt x="40071" y="116122"/>
                    <a:pt x="39721" y="116298"/>
                    <a:pt x="34756" y="116298"/>
                  </a:cubicBezTo>
                  <a:cubicBezTo>
                    <a:pt x="23403" y="105134"/>
                    <a:pt x="7268" y="104958"/>
                    <a:pt x="0" y="104958"/>
                  </a:cubicBezTo>
                  <a:lnTo>
                    <a:pt x="0" y="98576"/>
                  </a:lnTo>
                  <a:cubicBezTo>
                    <a:pt x="4258" y="98576"/>
                    <a:pt x="15960" y="98576"/>
                    <a:pt x="25707" y="103538"/>
                  </a:cubicBezTo>
                  <a:lnTo>
                    <a:pt x="25707" y="13159"/>
                  </a:lnTo>
                  <a:cubicBezTo>
                    <a:pt x="25707" y="7315"/>
                    <a:pt x="25707" y="5012"/>
                    <a:pt x="7976" y="5012"/>
                  </a:cubicBezTo>
                  <a:lnTo>
                    <a:pt x="1239" y="5012"/>
                  </a:lnTo>
                  <a:lnTo>
                    <a:pt x="1239" y="-1372"/>
                  </a:lnTo>
                  <a:cubicBezTo>
                    <a:pt x="4433" y="-1197"/>
                    <a:pt x="26240" y="-665"/>
                    <a:pt x="32802" y="-665"/>
                  </a:cubicBezTo>
                  <a:cubicBezTo>
                    <a:pt x="38299" y="-665"/>
                    <a:pt x="60638" y="-1197"/>
                    <a:pt x="64539" y="-1372"/>
                  </a:cubicBezTo>
                  <a:lnTo>
                    <a:pt x="64539" y="5012"/>
                  </a:lnTo>
                  <a:lnTo>
                    <a:pt x="57802" y="5012"/>
                  </a:lnTo>
                  <a:cubicBezTo>
                    <a:pt x="40071" y="5012"/>
                    <a:pt x="40071" y="7315"/>
                    <a:pt x="40071" y="13159"/>
                  </a:cubicBezTo>
                  <a:lnTo>
                    <a:pt x="40071" y="111343"/>
                  </a:lnTo>
                  <a:close/>
                  <a:moveTo>
                    <a:pt x="120465" y="64727"/>
                  </a:moveTo>
                  <a:cubicBezTo>
                    <a:pt x="120465" y="70936"/>
                    <a:pt x="115500" y="75010"/>
                    <a:pt x="110360" y="75010"/>
                  </a:cubicBezTo>
                  <a:cubicBezTo>
                    <a:pt x="104156" y="75010"/>
                    <a:pt x="100073" y="70048"/>
                    <a:pt x="100073" y="64910"/>
                  </a:cubicBezTo>
                  <a:cubicBezTo>
                    <a:pt x="100073" y="58701"/>
                    <a:pt x="105038" y="54629"/>
                    <a:pt x="110186" y="54629"/>
                  </a:cubicBezTo>
                  <a:cubicBezTo>
                    <a:pt x="116390" y="54629"/>
                    <a:pt x="120465" y="59591"/>
                    <a:pt x="120465" y="64727"/>
                  </a:cubicBezTo>
                  <a:close/>
                  <a:moveTo>
                    <a:pt x="120465" y="8728"/>
                  </a:moveTo>
                  <a:cubicBezTo>
                    <a:pt x="120465" y="14929"/>
                    <a:pt x="115500" y="19009"/>
                    <a:pt x="110360" y="19009"/>
                  </a:cubicBezTo>
                  <a:cubicBezTo>
                    <a:pt x="104156" y="19009"/>
                    <a:pt x="100073" y="14047"/>
                    <a:pt x="100073" y="8911"/>
                  </a:cubicBezTo>
                  <a:cubicBezTo>
                    <a:pt x="100073" y="2702"/>
                    <a:pt x="105038" y="-1372"/>
                    <a:pt x="110186" y="-1372"/>
                  </a:cubicBezTo>
                  <a:cubicBezTo>
                    <a:pt x="116390" y="-1372"/>
                    <a:pt x="120465" y="3590"/>
                    <a:pt x="120465" y="8728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52" name="任意多边形: 形状 51">
              <a:extLst>
                <a:ext uri="{FF2B5EF4-FFF2-40B4-BE49-F238E27FC236}">
                  <a16:creationId xmlns:a16="http://schemas.microsoft.com/office/drawing/2014/main" id="{43EF7C2A-7EF8-CBD1-A08A-F35B44B141D5}"/>
                </a:ext>
              </a:extLst>
            </p:cNvPr>
            <p:cNvSpPr/>
            <p:nvPr>
              <p:custDataLst>
                <p:tags r:id="rId13"/>
              </p:custDataLst>
            </p:nvPr>
          </p:nvSpPr>
          <p:spPr>
            <a:xfrm flipV="1">
              <a:off x="9363675" y="-12859697"/>
              <a:ext cx="53726" cy="119263"/>
            </a:xfrm>
            <a:custGeom>
              <a:avLst/>
              <a:gdLst>
                <a:gd name="connsiteX0" fmla="*/ 49118 w 53726"/>
                <a:gd name="connsiteY0" fmla="*/ 111158 h 119263"/>
                <a:gd name="connsiteX1" fmla="*/ 42024 w 53726"/>
                <a:gd name="connsiteY1" fmla="*/ 117892 h 119263"/>
                <a:gd name="connsiteX2" fmla="*/ 32094 w 53726"/>
                <a:gd name="connsiteY2" fmla="*/ 108150 h 119263"/>
                <a:gd name="connsiteX3" fmla="*/ 39189 w 53726"/>
                <a:gd name="connsiteY3" fmla="*/ 101409 h 119263"/>
                <a:gd name="connsiteX4" fmla="*/ 49118 w 53726"/>
                <a:gd name="connsiteY4" fmla="*/ 111158 h 119263"/>
                <a:gd name="connsiteX5" fmla="*/ 12941 w 53726"/>
                <a:gd name="connsiteY5" fmla="*/ 21129 h 119263"/>
                <a:gd name="connsiteX6" fmla="*/ 11352 w 53726"/>
                <a:gd name="connsiteY6" fmla="*/ 13689 h 119263"/>
                <a:gd name="connsiteX7" fmla="*/ 28193 w 53726"/>
                <a:gd name="connsiteY7" fmla="*/ -1372 h 119263"/>
                <a:gd name="connsiteX8" fmla="*/ 53726 w 53726"/>
                <a:gd name="connsiteY8" fmla="*/ 25741 h 119263"/>
                <a:gd name="connsiteX9" fmla="*/ 50890 w 53726"/>
                <a:gd name="connsiteY9" fmla="*/ 28044 h 119263"/>
                <a:gd name="connsiteX10" fmla="*/ 47522 w 53726"/>
                <a:gd name="connsiteY10" fmla="*/ 25028 h 119263"/>
                <a:gd name="connsiteX11" fmla="*/ 28726 w 53726"/>
                <a:gd name="connsiteY11" fmla="*/ 3590 h 119263"/>
                <a:gd name="connsiteX12" fmla="*/ 24293 w 53726"/>
                <a:gd name="connsiteY12" fmla="*/ 9790 h 119263"/>
                <a:gd name="connsiteX13" fmla="*/ 27129 w 53726"/>
                <a:gd name="connsiteY13" fmla="*/ 21129 h 119263"/>
                <a:gd name="connsiteX14" fmla="*/ 32802 w 53726"/>
                <a:gd name="connsiteY14" fmla="*/ 35310 h 119263"/>
                <a:gd name="connsiteX15" fmla="*/ 41492 w 53726"/>
                <a:gd name="connsiteY15" fmla="*/ 57819 h 119263"/>
                <a:gd name="connsiteX16" fmla="*/ 42556 w 53726"/>
                <a:gd name="connsiteY16" fmla="*/ 63488 h 119263"/>
                <a:gd name="connsiteX17" fmla="*/ 25707 w 53726"/>
                <a:gd name="connsiteY17" fmla="*/ 78551 h 119263"/>
                <a:gd name="connsiteX18" fmla="*/ 0 w 53726"/>
                <a:gd name="connsiteY18" fmla="*/ 51436 h 119263"/>
                <a:gd name="connsiteX19" fmla="*/ 3011 w 53726"/>
                <a:gd name="connsiteY19" fmla="*/ 49133 h 119263"/>
                <a:gd name="connsiteX20" fmla="*/ 6204 w 53726"/>
                <a:gd name="connsiteY20" fmla="*/ 51968 h 119263"/>
                <a:gd name="connsiteX21" fmla="*/ 25175 w 53726"/>
                <a:gd name="connsiteY21" fmla="*/ 73588 h 119263"/>
                <a:gd name="connsiteX22" fmla="*/ 29608 w 53726"/>
                <a:gd name="connsiteY22" fmla="*/ 67387 h 119263"/>
                <a:gd name="connsiteX23" fmla="*/ 24118 w 53726"/>
                <a:gd name="connsiteY23" fmla="*/ 49665 h 119263"/>
                <a:gd name="connsiteX24" fmla="*/ 12941 w 53726"/>
                <a:gd name="connsiteY24" fmla="*/ 21129 h 119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3726" h="119263">
                  <a:moveTo>
                    <a:pt x="49118" y="111158"/>
                  </a:moveTo>
                  <a:cubicBezTo>
                    <a:pt x="49118" y="113993"/>
                    <a:pt x="46989" y="117892"/>
                    <a:pt x="42024" y="117892"/>
                  </a:cubicBezTo>
                  <a:cubicBezTo>
                    <a:pt x="37234" y="117892"/>
                    <a:pt x="32094" y="113288"/>
                    <a:pt x="32094" y="108150"/>
                  </a:cubicBezTo>
                  <a:cubicBezTo>
                    <a:pt x="32094" y="105132"/>
                    <a:pt x="34398" y="101409"/>
                    <a:pt x="39189" y="101409"/>
                  </a:cubicBezTo>
                  <a:cubicBezTo>
                    <a:pt x="44328" y="101409"/>
                    <a:pt x="49118" y="106371"/>
                    <a:pt x="49118" y="111158"/>
                  </a:cubicBezTo>
                  <a:close/>
                  <a:moveTo>
                    <a:pt x="12941" y="21129"/>
                  </a:moveTo>
                  <a:cubicBezTo>
                    <a:pt x="12234" y="18827"/>
                    <a:pt x="11352" y="16699"/>
                    <a:pt x="11352" y="13689"/>
                  </a:cubicBezTo>
                  <a:cubicBezTo>
                    <a:pt x="11352" y="5360"/>
                    <a:pt x="18438" y="-1372"/>
                    <a:pt x="28193" y="-1372"/>
                  </a:cubicBezTo>
                  <a:cubicBezTo>
                    <a:pt x="45925" y="-1372"/>
                    <a:pt x="53726" y="23082"/>
                    <a:pt x="53726" y="25741"/>
                  </a:cubicBezTo>
                  <a:cubicBezTo>
                    <a:pt x="53726" y="28044"/>
                    <a:pt x="51422" y="28044"/>
                    <a:pt x="50890" y="28044"/>
                  </a:cubicBezTo>
                  <a:cubicBezTo>
                    <a:pt x="48404" y="28044"/>
                    <a:pt x="48229" y="26980"/>
                    <a:pt x="47522" y="25028"/>
                  </a:cubicBezTo>
                  <a:cubicBezTo>
                    <a:pt x="43438" y="10854"/>
                    <a:pt x="35637" y="3590"/>
                    <a:pt x="28726" y="3590"/>
                  </a:cubicBezTo>
                  <a:cubicBezTo>
                    <a:pt x="25175" y="3590"/>
                    <a:pt x="24293" y="5892"/>
                    <a:pt x="24293" y="9790"/>
                  </a:cubicBezTo>
                  <a:cubicBezTo>
                    <a:pt x="24293" y="13864"/>
                    <a:pt x="25532" y="17231"/>
                    <a:pt x="27129" y="21129"/>
                  </a:cubicBezTo>
                  <a:cubicBezTo>
                    <a:pt x="28901" y="25917"/>
                    <a:pt x="30855" y="30704"/>
                    <a:pt x="32802" y="35310"/>
                  </a:cubicBezTo>
                  <a:cubicBezTo>
                    <a:pt x="34398" y="39565"/>
                    <a:pt x="40785" y="55691"/>
                    <a:pt x="41492" y="57819"/>
                  </a:cubicBezTo>
                  <a:cubicBezTo>
                    <a:pt x="42024" y="59590"/>
                    <a:pt x="42556" y="61717"/>
                    <a:pt x="42556" y="63488"/>
                  </a:cubicBezTo>
                  <a:cubicBezTo>
                    <a:pt x="42556" y="71817"/>
                    <a:pt x="35463" y="78551"/>
                    <a:pt x="25707" y="78551"/>
                  </a:cubicBezTo>
                  <a:cubicBezTo>
                    <a:pt x="8158" y="78551"/>
                    <a:pt x="0" y="54452"/>
                    <a:pt x="0" y="51436"/>
                  </a:cubicBezTo>
                  <a:cubicBezTo>
                    <a:pt x="0" y="49133"/>
                    <a:pt x="2486" y="49133"/>
                    <a:pt x="3011" y="49133"/>
                  </a:cubicBezTo>
                  <a:cubicBezTo>
                    <a:pt x="5497" y="49133"/>
                    <a:pt x="5672" y="50022"/>
                    <a:pt x="6204" y="51968"/>
                  </a:cubicBezTo>
                  <a:cubicBezTo>
                    <a:pt x="10820" y="67212"/>
                    <a:pt x="18621" y="73588"/>
                    <a:pt x="25175" y="73588"/>
                  </a:cubicBezTo>
                  <a:cubicBezTo>
                    <a:pt x="28019" y="73588"/>
                    <a:pt x="29608" y="72174"/>
                    <a:pt x="29608" y="67387"/>
                  </a:cubicBezTo>
                  <a:cubicBezTo>
                    <a:pt x="29608" y="63313"/>
                    <a:pt x="28551" y="60653"/>
                    <a:pt x="24118" y="49665"/>
                  </a:cubicBezTo>
                  <a:lnTo>
                    <a:pt x="12941" y="21129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53" name="任意多边形: 形状 52">
              <a:extLst>
                <a:ext uri="{FF2B5EF4-FFF2-40B4-BE49-F238E27FC236}">
                  <a16:creationId xmlns:a16="http://schemas.microsoft.com/office/drawing/2014/main" id="{8A0C374A-4718-6FED-A88D-ED9405A34BFA}"/>
                </a:ext>
              </a:extLst>
            </p:cNvPr>
            <p:cNvSpPr/>
            <p:nvPr>
              <p:custDataLst>
                <p:tags r:id="rId14"/>
              </p:custDataLst>
            </p:nvPr>
          </p:nvSpPr>
          <p:spPr>
            <a:xfrm flipV="1">
              <a:off x="9446156" y="-12790938"/>
              <a:ext cx="119861" cy="8685"/>
            </a:xfrm>
            <a:custGeom>
              <a:avLst/>
              <a:gdLst>
                <a:gd name="connsiteX0" fmla="*/ 112768 w 119861"/>
                <a:gd name="connsiteY0" fmla="*/ -1371 h 8685"/>
                <a:gd name="connsiteX1" fmla="*/ 119862 w 119861"/>
                <a:gd name="connsiteY1" fmla="*/ 2884 h 8685"/>
                <a:gd name="connsiteX2" fmla="*/ 112768 w 119861"/>
                <a:gd name="connsiteY2" fmla="*/ 7315 h 8685"/>
                <a:gd name="connsiteX3" fmla="*/ 7086 w 119861"/>
                <a:gd name="connsiteY3" fmla="*/ 7315 h 8685"/>
                <a:gd name="connsiteX4" fmla="*/ 0 w 119861"/>
                <a:gd name="connsiteY4" fmla="*/ 3060 h 8685"/>
                <a:gd name="connsiteX5" fmla="*/ 7086 w 119861"/>
                <a:gd name="connsiteY5" fmla="*/ -1371 h 8685"/>
                <a:gd name="connsiteX6" fmla="*/ 112768 w 119861"/>
                <a:gd name="connsiteY6" fmla="*/ -1371 h 86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9861" h="8685">
                  <a:moveTo>
                    <a:pt x="112768" y="-1371"/>
                  </a:moveTo>
                  <a:cubicBezTo>
                    <a:pt x="115603" y="-1371"/>
                    <a:pt x="119862" y="-1371"/>
                    <a:pt x="119862" y="2884"/>
                  </a:cubicBezTo>
                  <a:cubicBezTo>
                    <a:pt x="119862" y="7315"/>
                    <a:pt x="115786" y="7315"/>
                    <a:pt x="112768" y="7315"/>
                  </a:cubicBezTo>
                  <a:lnTo>
                    <a:pt x="7086" y="7315"/>
                  </a:lnTo>
                  <a:cubicBezTo>
                    <a:pt x="4250" y="7315"/>
                    <a:pt x="0" y="7315"/>
                    <a:pt x="0" y="3060"/>
                  </a:cubicBezTo>
                  <a:cubicBezTo>
                    <a:pt x="0" y="-1371"/>
                    <a:pt x="4075" y="-1371"/>
                    <a:pt x="7086" y="-1371"/>
                  </a:cubicBezTo>
                  <a:lnTo>
                    <a:pt x="112768" y="-1371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54" name="任意多边形: 形状 53">
              <a:extLst>
                <a:ext uri="{FF2B5EF4-FFF2-40B4-BE49-F238E27FC236}">
                  <a16:creationId xmlns:a16="http://schemas.microsoft.com/office/drawing/2014/main" id="{BBE01E36-4651-3C94-7098-2A0A7752CA18}"/>
                </a:ext>
              </a:extLst>
            </p:cNvPr>
            <p:cNvSpPr/>
            <p:nvPr>
              <p:custDataLst>
                <p:tags r:id="rId15"/>
              </p:custDataLst>
            </p:nvPr>
          </p:nvSpPr>
          <p:spPr>
            <a:xfrm flipV="1">
              <a:off x="9604631" y="-12859872"/>
              <a:ext cx="64537" cy="117669"/>
            </a:xfrm>
            <a:custGeom>
              <a:avLst/>
              <a:gdLst>
                <a:gd name="connsiteX0" fmla="*/ 40070 w 64537"/>
                <a:gd name="connsiteY0" fmla="*/ 111343 h 117669"/>
                <a:gd name="connsiteX1" fmla="*/ 34756 w 64537"/>
                <a:gd name="connsiteY1" fmla="*/ 116298 h 117669"/>
                <a:gd name="connsiteX2" fmla="*/ 0 w 64537"/>
                <a:gd name="connsiteY2" fmla="*/ 104958 h 117669"/>
                <a:gd name="connsiteX3" fmla="*/ 0 w 64537"/>
                <a:gd name="connsiteY3" fmla="*/ 98576 h 117669"/>
                <a:gd name="connsiteX4" fmla="*/ 25707 w 64537"/>
                <a:gd name="connsiteY4" fmla="*/ 103538 h 117669"/>
                <a:gd name="connsiteX5" fmla="*/ 25707 w 64537"/>
                <a:gd name="connsiteY5" fmla="*/ 13159 h 117669"/>
                <a:gd name="connsiteX6" fmla="*/ 7976 w 64537"/>
                <a:gd name="connsiteY6" fmla="*/ 5012 h 117669"/>
                <a:gd name="connsiteX7" fmla="*/ 1239 w 64537"/>
                <a:gd name="connsiteY7" fmla="*/ 5012 h 117669"/>
                <a:gd name="connsiteX8" fmla="*/ 1239 w 64537"/>
                <a:gd name="connsiteY8" fmla="*/ -1372 h 117669"/>
                <a:gd name="connsiteX9" fmla="*/ 32802 w 64537"/>
                <a:gd name="connsiteY9" fmla="*/ -665 h 117669"/>
                <a:gd name="connsiteX10" fmla="*/ 64538 w 64537"/>
                <a:gd name="connsiteY10" fmla="*/ -1372 h 117669"/>
                <a:gd name="connsiteX11" fmla="*/ 64538 w 64537"/>
                <a:gd name="connsiteY11" fmla="*/ 5012 h 117669"/>
                <a:gd name="connsiteX12" fmla="*/ 57802 w 64537"/>
                <a:gd name="connsiteY12" fmla="*/ 5012 h 117669"/>
                <a:gd name="connsiteX13" fmla="*/ 40070 w 64537"/>
                <a:gd name="connsiteY13" fmla="*/ 13159 h 117669"/>
                <a:gd name="connsiteX14" fmla="*/ 40070 w 64537"/>
                <a:gd name="connsiteY14" fmla="*/ 111343 h 117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4537" h="117669">
                  <a:moveTo>
                    <a:pt x="40070" y="111343"/>
                  </a:moveTo>
                  <a:cubicBezTo>
                    <a:pt x="40070" y="116122"/>
                    <a:pt x="39721" y="116298"/>
                    <a:pt x="34756" y="116298"/>
                  </a:cubicBezTo>
                  <a:cubicBezTo>
                    <a:pt x="23403" y="105134"/>
                    <a:pt x="7268" y="104958"/>
                    <a:pt x="0" y="104958"/>
                  </a:cubicBezTo>
                  <a:lnTo>
                    <a:pt x="0" y="98576"/>
                  </a:lnTo>
                  <a:cubicBezTo>
                    <a:pt x="4258" y="98576"/>
                    <a:pt x="15960" y="98576"/>
                    <a:pt x="25707" y="103538"/>
                  </a:cubicBezTo>
                  <a:lnTo>
                    <a:pt x="25707" y="13159"/>
                  </a:lnTo>
                  <a:cubicBezTo>
                    <a:pt x="25707" y="7315"/>
                    <a:pt x="25707" y="5012"/>
                    <a:pt x="7976" y="5012"/>
                  </a:cubicBezTo>
                  <a:lnTo>
                    <a:pt x="1239" y="5012"/>
                  </a:lnTo>
                  <a:lnTo>
                    <a:pt x="1239" y="-1372"/>
                  </a:lnTo>
                  <a:cubicBezTo>
                    <a:pt x="4433" y="-1197"/>
                    <a:pt x="26239" y="-665"/>
                    <a:pt x="32802" y="-665"/>
                  </a:cubicBezTo>
                  <a:cubicBezTo>
                    <a:pt x="38299" y="-665"/>
                    <a:pt x="60638" y="-1197"/>
                    <a:pt x="64538" y="-1372"/>
                  </a:cubicBezTo>
                  <a:lnTo>
                    <a:pt x="64538" y="5012"/>
                  </a:lnTo>
                  <a:lnTo>
                    <a:pt x="57802" y="5012"/>
                  </a:lnTo>
                  <a:cubicBezTo>
                    <a:pt x="40070" y="5012"/>
                    <a:pt x="40070" y="7315"/>
                    <a:pt x="40070" y="13159"/>
                  </a:cubicBezTo>
                  <a:lnTo>
                    <a:pt x="40070" y="111343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55" name="任意多边形: 形状 54">
              <a:extLst>
                <a:ext uri="{FF2B5EF4-FFF2-40B4-BE49-F238E27FC236}">
                  <a16:creationId xmlns:a16="http://schemas.microsoft.com/office/drawing/2014/main" id="{E04BFFAA-0031-F365-BA54-4DD858429D2B}"/>
                </a:ext>
              </a:extLst>
            </p:cNvPr>
            <p:cNvSpPr/>
            <p:nvPr>
              <p:custDataLst>
                <p:tags r:id="rId16"/>
              </p:custDataLst>
            </p:nvPr>
          </p:nvSpPr>
          <p:spPr>
            <a:xfrm flipV="1">
              <a:off x="9713345" y="-12969978"/>
              <a:ext cx="58747" cy="253090"/>
            </a:xfrm>
            <a:custGeom>
              <a:avLst/>
              <a:gdLst>
                <a:gd name="connsiteX0" fmla="*/ 58747 w 58747"/>
                <a:gd name="connsiteY0" fmla="*/ 125171 h 253090"/>
                <a:gd name="connsiteX1" fmla="*/ 42033 w 58747"/>
                <a:gd name="connsiteY1" fmla="*/ 204132 h 253090"/>
                <a:gd name="connsiteX2" fmla="*/ 2534 w 58747"/>
                <a:gd name="connsiteY2" fmla="*/ 251715 h 253090"/>
                <a:gd name="connsiteX3" fmla="*/ 0 w 58747"/>
                <a:gd name="connsiteY3" fmla="*/ 249183 h 253090"/>
                <a:gd name="connsiteX4" fmla="*/ 4814 w 58747"/>
                <a:gd name="connsiteY4" fmla="*/ 243363 h 253090"/>
                <a:gd name="connsiteX5" fmla="*/ 44058 w 58747"/>
                <a:gd name="connsiteY5" fmla="*/ 125171 h 253090"/>
                <a:gd name="connsiteX6" fmla="*/ 3289 w 58747"/>
                <a:gd name="connsiteY6" fmla="*/ 5462 h 253090"/>
                <a:gd name="connsiteX7" fmla="*/ 0 w 58747"/>
                <a:gd name="connsiteY7" fmla="*/ 1159 h 253090"/>
                <a:gd name="connsiteX8" fmla="*/ 2534 w 58747"/>
                <a:gd name="connsiteY8" fmla="*/ -1375 h 253090"/>
                <a:gd name="connsiteX9" fmla="*/ 42795 w 58747"/>
                <a:gd name="connsiteY9" fmla="*/ 47979 h 253090"/>
                <a:gd name="connsiteX10" fmla="*/ 58747 w 58747"/>
                <a:gd name="connsiteY10" fmla="*/ 125171 h 253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8747" h="253090">
                  <a:moveTo>
                    <a:pt x="58747" y="125171"/>
                  </a:moveTo>
                  <a:cubicBezTo>
                    <a:pt x="58747" y="144909"/>
                    <a:pt x="55967" y="175533"/>
                    <a:pt x="42033" y="204132"/>
                  </a:cubicBezTo>
                  <a:cubicBezTo>
                    <a:pt x="26843" y="235265"/>
                    <a:pt x="5061" y="251715"/>
                    <a:pt x="2534" y="251715"/>
                  </a:cubicBezTo>
                  <a:cubicBezTo>
                    <a:pt x="1009" y="251715"/>
                    <a:pt x="0" y="250700"/>
                    <a:pt x="0" y="249183"/>
                  </a:cubicBezTo>
                  <a:cubicBezTo>
                    <a:pt x="0" y="248429"/>
                    <a:pt x="0" y="247921"/>
                    <a:pt x="4814" y="243363"/>
                  </a:cubicBezTo>
                  <a:cubicBezTo>
                    <a:pt x="29624" y="218304"/>
                    <a:pt x="44058" y="178065"/>
                    <a:pt x="44058" y="125171"/>
                  </a:cubicBezTo>
                  <a:cubicBezTo>
                    <a:pt x="44058" y="81891"/>
                    <a:pt x="34692" y="37347"/>
                    <a:pt x="3289" y="5462"/>
                  </a:cubicBezTo>
                  <a:cubicBezTo>
                    <a:pt x="0" y="2421"/>
                    <a:pt x="0" y="1912"/>
                    <a:pt x="0" y="1159"/>
                  </a:cubicBezTo>
                  <a:cubicBezTo>
                    <a:pt x="0" y="-358"/>
                    <a:pt x="1009" y="-1375"/>
                    <a:pt x="2534" y="-1375"/>
                  </a:cubicBezTo>
                  <a:cubicBezTo>
                    <a:pt x="5061" y="-1375"/>
                    <a:pt x="27852" y="15838"/>
                    <a:pt x="42795" y="47979"/>
                  </a:cubicBezTo>
                  <a:cubicBezTo>
                    <a:pt x="55712" y="75816"/>
                    <a:pt x="58747" y="103907"/>
                    <a:pt x="58747" y="125171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56" name="任意多边形: 形状 55">
              <a:extLst>
                <a:ext uri="{FF2B5EF4-FFF2-40B4-BE49-F238E27FC236}">
                  <a16:creationId xmlns:a16="http://schemas.microsoft.com/office/drawing/2014/main" id="{BF9670A5-447C-CD51-9B4A-6F9ACDCF2D08}"/>
                </a:ext>
              </a:extLst>
            </p:cNvPr>
            <p:cNvSpPr/>
            <p:nvPr>
              <p:custDataLst>
                <p:tags r:id="rId17"/>
              </p:custDataLst>
            </p:nvPr>
          </p:nvSpPr>
          <p:spPr>
            <a:xfrm flipV="1">
              <a:off x="10057676" y="-12893542"/>
              <a:ext cx="211711" cy="116168"/>
            </a:xfrm>
            <a:custGeom>
              <a:avLst/>
              <a:gdLst>
                <a:gd name="connsiteX0" fmla="*/ 112180 w 211711"/>
                <a:gd name="connsiteY0" fmla="*/ 55570 h 116168"/>
                <a:gd name="connsiteX1" fmla="*/ 56212 w 211711"/>
                <a:gd name="connsiteY1" fmla="*/ 114794 h 116168"/>
                <a:gd name="connsiteX2" fmla="*/ 0 w 211711"/>
                <a:gd name="connsiteY2" fmla="*/ 55570 h 116168"/>
                <a:gd name="connsiteX3" fmla="*/ 55958 w 211711"/>
                <a:gd name="connsiteY3" fmla="*/ -1375 h 116168"/>
                <a:gd name="connsiteX4" fmla="*/ 112180 w 211711"/>
                <a:gd name="connsiteY4" fmla="*/ 55570 h 116168"/>
                <a:gd name="connsiteX5" fmla="*/ 56212 w 211711"/>
                <a:gd name="connsiteY5" fmla="*/ 4954 h 116168"/>
                <a:gd name="connsiteX6" fmla="*/ 27343 w 211711"/>
                <a:gd name="connsiteY6" fmla="*/ 21913 h 116168"/>
                <a:gd name="connsiteX7" fmla="*/ 21011 w 211711"/>
                <a:gd name="connsiteY7" fmla="*/ 57596 h 116168"/>
                <a:gd name="connsiteX8" fmla="*/ 27089 w 211711"/>
                <a:gd name="connsiteY8" fmla="*/ 92269 h 116168"/>
                <a:gd name="connsiteX9" fmla="*/ 55958 w 211711"/>
                <a:gd name="connsiteY9" fmla="*/ 109228 h 116168"/>
                <a:gd name="connsiteX10" fmla="*/ 84572 w 211711"/>
                <a:gd name="connsiteY10" fmla="*/ 92776 h 116168"/>
                <a:gd name="connsiteX11" fmla="*/ 91159 w 211711"/>
                <a:gd name="connsiteY11" fmla="*/ 57596 h 116168"/>
                <a:gd name="connsiteX12" fmla="*/ 85589 w 211711"/>
                <a:gd name="connsiteY12" fmla="*/ 23684 h 116168"/>
                <a:gd name="connsiteX13" fmla="*/ 56212 w 211711"/>
                <a:gd name="connsiteY13" fmla="*/ 4954 h 116168"/>
                <a:gd name="connsiteX14" fmla="*/ 161822 w 211711"/>
                <a:gd name="connsiteY14" fmla="*/ 85440 h 116168"/>
                <a:gd name="connsiteX15" fmla="*/ 161822 w 211711"/>
                <a:gd name="connsiteY15" fmla="*/ 113277 h 116168"/>
                <a:gd name="connsiteX16" fmla="*/ 126629 w 211711"/>
                <a:gd name="connsiteY16" fmla="*/ 110498 h 116168"/>
                <a:gd name="connsiteX17" fmla="*/ 126629 w 211711"/>
                <a:gd name="connsiteY17" fmla="*/ 102647 h 116168"/>
                <a:gd name="connsiteX18" fmla="*/ 146379 w 211711"/>
                <a:gd name="connsiteY18" fmla="*/ 88473 h 116168"/>
                <a:gd name="connsiteX19" fmla="*/ 146379 w 211711"/>
                <a:gd name="connsiteY19" fmla="*/ 20651 h 116168"/>
                <a:gd name="connsiteX20" fmla="*/ 126629 w 211711"/>
                <a:gd name="connsiteY20" fmla="*/ 9257 h 116168"/>
                <a:gd name="connsiteX21" fmla="*/ 126629 w 211711"/>
                <a:gd name="connsiteY21" fmla="*/ 1413 h 116168"/>
                <a:gd name="connsiteX22" fmla="*/ 155490 w 211711"/>
                <a:gd name="connsiteY22" fmla="*/ 2175 h 116168"/>
                <a:gd name="connsiteX23" fmla="*/ 187655 w 211711"/>
                <a:gd name="connsiteY23" fmla="*/ 1413 h 116168"/>
                <a:gd name="connsiteX24" fmla="*/ 187655 w 211711"/>
                <a:gd name="connsiteY24" fmla="*/ 9257 h 116168"/>
                <a:gd name="connsiteX25" fmla="*/ 182335 w 211711"/>
                <a:gd name="connsiteY25" fmla="*/ 9257 h 116168"/>
                <a:gd name="connsiteX26" fmla="*/ 163094 w 211711"/>
                <a:gd name="connsiteY26" fmla="*/ 21151 h 116168"/>
                <a:gd name="connsiteX27" fmla="*/ 163094 w 211711"/>
                <a:gd name="connsiteY27" fmla="*/ 60128 h 116168"/>
                <a:gd name="connsiteX28" fmla="*/ 192971 w 211711"/>
                <a:gd name="connsiteY28" fmla="*/ 107711 h 116168"/>
                <a:gd name="connsiteX29" fmla="*/ 195759 w 211711"/>
                <a:gd name="connsiteY29" fmla="*/ 107457 h 116168"/>
                <a:gd name="connsiteX30" fmla="*/ 189936 w 211711"/>
                <a:gd name="connsiteY30" fmla="*/ 97588 h 116168"/>
                <a:gd name="connsiteX31" fmla="*/ 200818 w 211711"/>
                <a:gd name="connsiteY31" fmla="*/ 86703 h 116168"/>
                <a:gd name="connsiteX32" fmla="*/ 211711 w 211711"/>
                <a:gd name="connsiteY32" fmla="*/ 97842 h 116168"/>
                <a:gd name="connsiteX33" fmla="*/ 192971 w 211711"/>
                <a:gd name="connsiteY33" fmla="*/ 113277 h 116168"/>
                <a:gd name="connsiteX34" fmla="*/ 161822 w 211711"/>
                <a:gd name="connsiteY34" fmla="*/ 85440 h 116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211711" h="116168">
                  <a:moveTo>
                    <a:pt x="112180" y="55570"/>
                  </a:moveTo>
                  <a:cubicBezTo>
                    <a:pt x="112180" y="87973"/>
                    <a:pt x="86852" y="114794"/>
                    <a:pt x="56212" y="114794"/>
                  </a:cubicBezTo>
                  <a:cubicBezTo>
                    <a:pt x="24555" y="114794"/>
                    <a:pt x="0" y="87210"/>
                    <a:pt x="0" y="55570"/>
                  </a:cubicBezTo>
                  <a:cubicBezTo>
                    <a:pt x="0" y="22922"/>
                    <a:pt x="26334" y="-1375"/>
                    <a:pt x="55958" y="-1375"/>
                  </a:cubicBezTo>
                  <a:cubicBezTo>
                    <a:pt x="86598" y="-1375"/>
                    <a:pt x="112180" y="23430"/>
                    <a:pt x="112180" y="55570"/>
                  </a:cubicBezTo>
                  <a:close/>
                  <a:moveTo>
                    <a:pt x="56212" y="4954"/>
                  </a:moveTo>
                  <a:cubicBezTo>
                    <a:pt x="45321" y="4954"/>
                    <a:pt x="34182" y="10273"/>
                    <a:pt x="27343" y="21913"/>
                  </a:cubicBezTo>
                  <a:cubicBezTo>
                    <a:pt x="21011" y="33046"/>
                    <a:pt x="21011" y="48488"/>
                    <a:pt x="21011" y="57596"/>
                  </a:cubicBezTo>
                  <a:cubicBezTo>
                    <a:pt x="21011" y="67472"/>
                    <a:pt x="21011" y="81136"/>
                    <a:pt x="27089" y="92269"/>
                  </a:cubicBezTo>
                  <a:cubicBezTo>
                    <a:pt x="33927" y="103917"/>
                    <a:pt x="45829" y="109228"/>
                    <a:pt x="55958" y="109228"/>
                  </a:cubicBezTo>
                  <a:cubicBezTo>
                    <a:pt x="67103" y="109228"/>
                    <a:pt x="77988" y="103662"/>
                    <a:pt x="84572" y="92776"/>
                  </a:cubicBezTo>
                  <a:cubicBezTo>
                    <a:pt x="91159" y="81899"/>
                    <a:pt x="91159" y="67218"/>
                    <a:pt x="91159" y="57596"/>
                  </a:cubicBezTo>
                  <a:cubicBezTo>
                    <a:pt x="91159" y="48488"/>
                    <a:pt x="91159" y="34823"/>
                    <a:pt x="85589" y="23684"/>
                  </a:cubicBezTo>
                  <a:cubicBezTo>
                    <a:pt x="80014" y="12298"/>
                    <a:pt x="68875" y="4954"/>
                    <a:pt x="56212" y="4954"/>
                  </a:cubicBezTo>
                  <a:close/>
                  <a:moveTo>
                    <a:pt x="161822" y="85440"/>
                  </a:moveTo>
                  <a:lnTo>
                    <a:pt x="161822" y="113277"/>
                  </a:lnTo>
                  <a:lnTo>
                    <a:pt x="126629" y="110498"/>
                  </a:lnTo>
                  <a:lnTo>
                    <a:pt x="126629" y="102647"/>
                  </a:lnTo>
                  <a:cubicBezTo>
                    <a:pt x="144353" y="102647"/>
                    <a:pt x="146379" y="100876"/>
                    <a:pt x="146379" y="88473"/>
                  </a:cubicBezTo>
                  <a:lnTo>
                    <a:pt x="146379" y="20651"/>
                  </a:lnTo>
                  <a:cubicBezTo>
                    <a:pt x="146379" y="9257"/>
                    <a:pt x="143590" y="9257"/>
                    <a:pt x="126629" y="9257"/>
                  </a:cubicBezTo>
                  <a:lnTo>
                    <a:pt x="126629" y="1413"/>
                  </a:lnTo>
                  <a:cubicBezTo>
                    <a:pt x="136502" y="1666"/>
                    <a:pt x="148405" y="2175"/>
                    <a:pt x="155490" y="2175"/>
                  </a:cubicBezTo>
                  <a:cubicBezTo>
                    <a:pt x="165620" y="2175"/>
                    <a:pt x="177527" y="2175"/>
                    <a:pt x="187655" y="1413"/>
                  </a:cubicBezTo>
                  <a:lnTo>
                    <a:pt x="187655" y="9257"/>
                  </a:lnTo>
                  <a:lnTo>
                    <a:pt x="182335" y="9257"/>
                  </a:lnTo>
                  <a:cubicBezTo>
                    <a:pt x="163594" y="9257"/>
                    <a:pt x="163094" y="12044"/>
                    <a:pt x="163094" y="21151"/>
                  </a:cubicBezTo>
                  <a:lnTo>
                    <a:pt x="163094" y="60128"/>
                  </a:lnTo>
                  <a:cubicBezTo>
                    <a:pt x="163094" y="85187"/>
                    <a:pt x="173722" y="107711"/>
                    <a:pt x="192971" y="107711"/>
                  </a:cubicBezTo>
                  <a:cubicBezTo>
                    <a:pt x="194743" y="107711"/>
                    <a:pt x="195251" y="107711"/>
                    <a:pt x="195759" y="107457"/>
                  </a:cubicBezTo>
                  <a:cubicBezTo>
                    <a:pt x="194997" y="107203"/>
                    <a:pt x="189936" y="104171"/>
                    <a:pt x="189936" y="97588"/>
                  </a:cubicBezTo>
                  <a:cubicBezTo>
                    <a:pt x="189936" y="90498"/>
                    <a:pt x="195251" y="86703"/>
                    <a:pt x="200818" y="86703"/>
                  </a:cubicBezTo>
                  <a:cubicBezTo>
                    <a:pt x="205379" y="86703"/>
                    <a:pt x="211711" y="89743"/>
                    <a:pt x="211711" y="97842"/>
                  </a:cubicBezTo>
                  <a:cubicBezTo>
                    <a:pt x="211711" y="105940"/>
                    <a:pt x="203862" y="113277"/>
                    <a:pt x="192971" y="113277"/>
                  </a:cubicBezTo>
                  <a:cubicBezTo>
                    <a:pt x="174485" y="113277"/>
                    <a:pt x="165374" y="96318"/>
                    <a:pt x="161822" y="85440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57" name="任意多边形: 形状 56">
              <a:extLst>
                <a:ext uri="{FF2B5EF4-FFF2-40B4-BE49-F238E27FC236}">
                  <a16:creationId xmlns:a16="http://schemas.microsoft.com/office/drawing/2014/main" id="{27C458C1-38E8-6E13-85F3-20B607F6B42D}"/>
                </a:ext>
              </a:extLst>
            </p:cNvPr>
            <p:cNvSpPr/>
            <p:nvPr>
              <p:custDataLst>
                <p:tags r:id="rId18"/>
              </p:custDataLst>
            </p:nvPr>
          </p:nvSpPr>
          <p:spPr>
            <a:xfrm flipV="1">
              <a:off x="10539886" y="-12953019"/>
              <a:ext cx="180801" cy="172857"/>
            </a:xfrm>
            <a:custGeom>
              <a:avLst/>
              <a:gdLst>
                <a:gd name="connsiteX0" fmla="*/ 66596 w 180801"/>
                <a:gd name="connsiteY0" fmla="*/ 78600 h 172857"/>
                <a:gd name="connsiteX1" fmla="*/ 109645 w 180801"/>
                <a:gd name="connsiteY1" fmla="*/ 78600 h 172857"/>
                <a:gd name="connsiteX2" fmla="*/ 180801 w 180801"/>
                <a:gd name="connsiteY2" fmla="*/ 133267 h 172857"/>
                <a:gd name="connsiteX3" fmla="*/ 130920 w 180801"/>
                <a:gd name="connsiteY3" fmla="*/ 171481 h 172857"/>
                <a:gd name="connsiteX4" fmla="*/ 48872 w 180801"/>
                <a:gd name="connsiteY4" fmla="*/ 171481 h 172857"/>
                <a:gd name="connsiteX5" fmla="*/ 41278 w 180801"/>
                <a:gd name="connsiteY5" fmla="*/ 166676 h 172857"/>
                <a:gd name="connsiteX6" fmla="*/ 48618 w 180801"/>
                <a:gd name="connsiteY6" fmla="*/ 163635 h 172857"/>
                <a:gd name="connsiteX7" fmla="*/ 59510 w 180801"/>
                <a:gd name="connsiteY7" fmla="*/ 163128 h 172857"/>
                <a:gd name="connsiteX8" fmla="*/ 65079 w 180801"/>
                <a:gd name="connsiteY8" fmla="*/ 159079 h 172857"/>
                <a:gd name="connsiteX9" fmla="*/ 64069 w 180801"/>
                <a:gd name="connsiteY9" fmla="*/ 154275 h 172857"/>
                <a:gd name="connsiteX10" fmla="*/ 30132 w 180801"/>
                <a:gd name="connsiteY10" fmla="*/ 18361 h 172857"/>
                <a:gd name="connsiteX11" fmla="*/ 7094 w 180801"/>
                <a:gd name="connsiteY11" fmla="*/ 6466 h 172857"/>
                <a:gd name="connsiteX12" fmla="*/ 0 w 180801"/>
                <a:gd name="connsiteY12" fmla="*/ 1662 h 172857"/>
                <a:gd name="connsiteX13" fmla="*/ 3797 w 180801"/>
                <a:gd name="connsiteY13" fmla="*/ -1377 h 172857"/>
                <a:gd name="connsiteX14" fmla="*/ 35955 w 180801"/>
                <a:gd name="connsiteY14" fmla="*/ -616 h 172857"/>
                <a:gd name="connsiteX15" fmla="*/ 52162 w 180801"/>
                <a:gd name="connsiteY15" fmla="*/ -870 h 172857"/>
                <a:gd name="connsiteX16" fmla="*/ 68622 w 180801"/>
                <a:gd name="connsiteY16" fmla="*/ -1377 h 172857"/>
                <a:gd name="connsiteX17" fmla="*/ 73690 w 180801"/>
                <a:gd name="connsiteY17" fmla="*/ 3688 h 172857"/>
                <a:gd name="connsiteX18" fmla="*/ 66596 w 180801"/>
                <a:gd name="connsiteY18" fmla="*/ 6466 h 172857"/>
                <a:gd name="connsiteX19" fmla="*/ 50135 w 180801"/>
                <a:gd name="connsiteY19" fmla="*/ 11024 h 172857"/>
                <a:gd name="connsiteX20" fmla="*/ 50898 w 180801"/>
                <a:gd name="connsiteY20" fmla="*/ 15327 h 172857"/>
                <a:gd name="connsiteX21" fmla="*/ 66596 w 180801"/>
                <a:gd name="connsiteY21" fmla="*/ 78600 h 172857"/>
                <a:gd name="connsiteX22" fmla="*/ 84827 w 180801"/>
                <a:gd name="connsiteY22" fmla="*/ 154021 h 172857"/>
                <a:gd name="connsiteX23" fmla="*/ 98508 w 180801"/>
                <a:gd name="connsiteY23" fmla="*/ 163635 h 172857"/>
                <a:gd name="connsiteX24" fmla="*/ 122817 w 180801"/>
                <a:gd name="connsiteY24" fmla="*/ 163635 h 172857"/>
                <a:gd name="connsiteX25" fmla="*/ 157254 w 180801"/>
                <a:gd name="connsiteY25" fmla="*/ 139340 h 172857"/>
                <a:gd name="connsiteX26" fmla="*/ 142312 w 180801"/>
                <a:gd name="connsiteY26" fmla="*/ 98592 h 172857"/>
                <a:gd name="connsiteX27" fmla="*/ 103314 w 180801"/>
                <a:gd name="connsiteY27" fmla="*/ 85183 h 172857"/>
                <a:gd name="connsiteX28" fmla="*/ 67612 w 180801"/>
                <a:gd name="connsiteY28" fmla="*/ 85183 h 172857"/>
                <a:gd name="connsiteX29" fmla="*/ 84827 w 180801"/>
                <a:gd name="connsiteY29" fmla="*/ 154021 h 172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80801" h="172857">
                  <a:moveTo>
                    <a:pt x="66596" y="78600"/>
                  </a:moveTo>
                  <a:lnTo>
                    <a:pt x="109645" y="78600"/>
                  </a:lnTo>
                  <a:cubicBezTo>
                    <a:pt x="145609" y="78600"/>
                    <a:pt x="180801" y="104921"/>
                    <a:pt x="180801" y="133267"/>
                  </a:cubicBezTo>
                  <a:cubicBezTo>
                    <a:pt x="180801" y="152751"/>
                    <a:pt x="164094" y="171481"/>
                    <a:pt x="130920" y="171481"/>
                  </a:cubicBezTo>
                  <a:lnTo>
                    <a:pt x="48872" y="171481"/>
                  </a:lnTo>
                  <a:cubicBezTo>
                    <a:pt x="44058" y="171481"/>
                    <a:pt x="41278" y="171481"/>
                    <a:pt x="41278" y="166676"/>
                  </a:cubicBezTo>
                  <a:cubicBezTo>
                    <a:pt x="41278" y="163635"/>
                    <a:pt x="43558" y="163635"/>
                    <a:pt x="48618" y="163635"/>
                  </a:cubicBezTo>
                  <a:cubicBezTo>
                    <a:pt x="51915" y="163635"/>
                    <a:pt x="56467" y="163383"/>
                    <a:pt x="59510" y="163128"/>
                  </a:cubicBezTo>
                  <a:cubicBezTo>
                    <a:pt x="63561" y="162627"/>
                    <a:pt x="65079" y="161866"/>
                    <a:pt x="65079" y="159079"/>
                  </a:cubicBezTo>
                  <a:cubicBezTo>
                    <a:pt x="65079" y="158070"/>
                    <a:pt x="64824" y="157308"/>
                    <a:pt x="64069" y="154275"/>
                  </a:cubicBezTo>
                  <a:lnTo>
                    <a:pt x="30132" y="18361"/>
                  </a:lnTo>
                  <a:cubicBezTo>
                    <a:pt x="27606" y="8492"/>
                    <a:pt x="27097" y="6466"/>
                    <a:pt x="7094" y="6466"/>
                  </a:cubicBezTo>
                  <a:cubicBezTo>
                    <a:pt x="2788" y="6466"/>
                    <a:pt x="0" y="6466"/>
                    <a:pt x="0" y="1662"/>
                  </a:cubicBezTo>
                  <a:cubicBezTo>
                    <a:pt x="0" y="-1377"/>
                    <a:pt x="3043" y="-1377"/>
                    <a:pt x="3797" y="-1377"/>
                  </a:cubicBezTo>
                  <a:cubicBezTo>
                    <a:pt x="10891" y="-1377"/>
                    <a:pt x="28869" y="-616"/>
                    <a:pt x="35955" y="-616"/>
                  </a:cubicBezTo>
                  <a:cubicBezTo>
                    <a:pt x="41278" y="-616"/>
                    <a:pt x="46847" y="-870"/>
                    <a:pt x="52162" y="-870"/>
                  </a:cubicBezTo>
                  <a:cubicBezTo>
                    <a:pt x="57738" y="-870"/>
                    <a:pt x="63307" y="-1377"/>
                    <a:pt x="68622" y="-1377"/>
                  </a:cubicBezTo>
                  <a:cubicBezTo>
                    <a:pt x="70401" y="-1377"/>
                    <a:pt x="73690" y="-1377"/>
                    <a:pt x="73690" y="3688"/>
                  </a:cubicBezTo>
                  <a:cubicBezTo>
                    <a:pt x="73690" y="6466"/>
                    <a:pt x="71410" y="6466"/>
                    <a:pt x="66596" y="6466"/>
                  </a:cubicBezTo>
                  <a:cubicBezTo>
                    <a:pt x="57230" y="6466"/>
                    <a:pt x="50135" y="6466"/>
                    <a:pt x="50135" y="11024"/>
                  </a:cubicBezTo>
                  <a:cubicBezTo>
                    <a:pt x="50135" y="12541"/>
                    <a:pt x="50644" y="13811"/>
                    <a:pt x="50898" y="15327"/>
                  </a:cubicBezTo>
                  <a:lnTo>
                    <a:pt x="66596" y="78600"/>
                  </a:lnTo>
                  <a:close/>
                  <a:moveTo>
                    <a:pt x="84827" y="154021"/>
                  </a:moveTo>
                  <a:cubicBezTo>
                    <a:pt x="87107" y="162874"/>
                    <a:pt x="87616" y="163635"/>
                    <a:pt x="98508" y="163635"/>
                  </a:cubicBezTo>
                  <a:lnTo>
                    <a:pt x="122817" y="163635"/>
                  </a:lnTo>
                  <a:cubicBezTo>
                    <a:pt x="143837" y="163635"/>
                    <a:pt x="157254" y="156800"/>
                    <a:pt x="157254" y="139340"/>
                  </a:cubicBezTo>
                  <a:cubicBezTo>
                    <a:pt x="157254" y="129471"/>
                    <a:pt x="152187" y="107707"/>
                    <a:pt x="142312" y="98592"/>
                  </a:cubicBezTo>
                  <a:cubicBezTo>
                    <a:pt x="129649" y="87206"/>
                    <a:pt x="114460" y="85183"/>
                    <a:pt x="103314" y="85183"/>
                  </a:cubicBezTo>
                  <a:lnTo>
                    <a:pt x="67612" y="85183"/>
                  </a:lnTo>
                  <a:lnTo>
                    <a:pt x="84827" y="154021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58" name="任意多边形: 形状 57">
              <a:extLst>
                <a:ext uri="{FF2B5EF4-FFF2-40B4-BE49-F238E27FC236}">
                  <a16:creationId xmlns:a16="http://schemas.microsoft.com/office/drawing/2014/main" id="{620A532D-58B7-91BE-247D-801D6FB3CF0A}"/>
                </a:ext>
              </a:extLst>
            </p:cNvPr>
            <p:cNvSpPr/>
            <p:nvPr>
              <p:custDataLst>
                <p:tags r:id="rId19"/>
              </p:custDataLst>
            </p:nvPr>
          </p:nvSpPr>
          <p:spPr>
            <a:xfrm flipV="1">
              <a:off x="10752606" y="-12969978"/>
              <a:ext cx="58746" cy="253090"/>
            </a:xfrm>
            <a:custGeom>
              <a:avLst/>
              <a:gdLst>
                <a:gd name="connsiteX0" fmla="*/ 58747 w 58746"/>
                <a:gd name="connsiteY0" fmla="*/ 1159 h 253090"/>
                <a:gd name="connsiteX1" fmla="*/ 54441 w 58746"/>
                <a:gd name="connsiteY1" fmla="*/ 6724 h 253090"/>
                <a:gd name="connsiteX2" fmla="*/ 14688 w 58746"/>
                <a:gd name="connsiteY2" fmla="*/ 125171 h 253090"/>
                <a:gd name="connsiteX3" fmla="*/ 55458 w 58746"/>
                <a:gd name="connsiteY3" fmla="*/ 244880 h 253090"/>
                <a:gd name="connsiteX4" fmla="*/ 58747 w 58746"/>
                <a:gd name="connsiteY4" fmla="*/ 249183 h 253090"/>
                <a:gd name="connsiteX5" fmla="*/ 56213 w 58746"/>
                <a:gd name="connsiteY5" fmla="*/ 251715 h 253090"/>
                <a:gd name="connsiteX6" fmla="*/ 15951 w 58746"/>
                <a:gd name="connsiteY6" fmla="*/ 202361 h 253090"/>
                <a:gd name="connsiteX7" fmla="*/ 0 w 58746"/>
                <a:gd name="connsiteY7" fmla="*/ 125171 h 253090"/>
                <a:gd name="connsiteX8" fmla="*/ 16714 w 58746"/>
                <a:gd name="connsiteY8" fmla="*/ 46208 h 253090"/>
                <a:gd name="connsiteX9" fmla="*/ 56213 w 58746"/>
                <a:gd name="connsiteY9" fmla="*/ -1375 h 253090"/>
                <a:gd name="connsiteX10" fmla="*/ 58747 w 58746"/>
                <a:gd name="connsiteY10" fmla="*/ 1159 h 253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8746" h="253090">
                  <a:moveTo>
                    <a:pt x="58747" y="1159"/>
                  </a:moveTo>
                  <a:cubicBezTo>
                    <a:pt x="58747" y="1912"/>
                    <a:pt x="58747" y="2421"/>
                    <a:pt x="54441" y="6724"/>
                  </a:cubicBezTo>
                  <a:cubicBezTo>
                    <a:pt x="22791" y="38611"/>
                    <a:pt x="14688" y="86448"/>
                    <a:pt x="14688" y="125171"/>
                  </a:cubicBezTo>
                  <a:cubicBezTo>
                    <a:pt x="14688" y="169204"/>
                    <a:pt x="24309" y="213247"/>
                    <a:pt x="55458" y="244880"/>
                  </a:cubicBezTo>
                  <a:cubicBezTo>
                    <a:pt x="58747" y="247921"/>
                    <a:pt x="58747" y="248429"/>
                    <a:pt x="58747" y="249183"/>
                  </a:cubicBezTo>
                  <a:cubicBezTo>
                    <a:pt x="58747" y="250954"/>
                    <a:pt x="57730" y="251715"/>
                    <a:pt x="56213" y="251715"/>
                  </a:cubicBezTo>
                  <a:cubicBezTo>
                    <a:pt x="53678" y="251715"/>
                    <a:pt x="30895" y="234502"/>
                    <a:pt x="15951" y="202361"/>
                  </a:cubicBezTo>
                  <a:cubicBezTo>
                    <a:pt x="3034" y="174525"/>
                    <a:pt x="0" y="146433"/>
                    <a:pt x="0" y="125171"/>
                  </a:cubicBezTo>
                  <a:cubicBezTo>
                    <a:pt x="0" y="105431"/>
                    <a:pt x="2780" y="74808"/>
                    <a:pt x="16714" y="46208"/>
                  </a:cubicBezTo>
                  <a:cubicBezTo>
                    <a:pt x="31903" y="15077"/>
                    <a:pt x="53678" y="-1375"/>
                    <a:pt x="56213" y="-1375"/>
                  </a:cubicBezTo>
                  <a:cubicBezTo>
                    <a:pt x="57730" y="-1375"/>
                    <a:pt x="58747" y="-612"/>
                    <a:pt x="58747" y="1159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59" name="任意多边形: 形状 58">
              <a:extLst>
                <a:ext uri="{FF2B5EF4-FFF2-40B4-BE49-F238E27FC236}">
                  <a16:creationId xmlns:a16="http://schemas.microsoft.com/office/drawing/2014/main" id="{B005DECC-AE9D-FD1C-AE16-E2880D8F6069}"/>
                </a:ext>
              </a:extLst>
            </p:cNvPr>
            <p:cNvSpPr/>
            <p:nvPr>
              <p:custDataLst>
                <p:tags r:id="rId20"/>
              </p:custDataLst>
            </p:nvPr>
          </p:nvSpPr>
          <p:spPr>
            <a:xfrm flipV="1">
              <a:off x="10833357" y="-12892025"/>
              <a:ext cx="116738" cy="163751"/>
            </a:xfrm>
            <a:custGeom>
              <a:avLst/>
              <a:gdLst>
                <a:gd name="connsiteX0" fmla="*/ 115730 w 116738"/>
                <a:gd name="connsiteY0" fmla="*/ 146944 h 163751"/>
                <a:gd name="connsiteX1" fmla="*/ 116739 w 116738"/>
                <a:gd name="connsiteY1" fmla="*/ 152764 h 163751"/>
                <a:gd name="connsiteX2" fmla="*/ 109399 w 116738"/>
                <a:gd name="connsiteY2" fmla="*/ 159600 h 163751"/>
                <a:gd name="connsiteX3" fmla="*/ 100533 w 116738"/>
                <a:gd name="connsiteY3" fmla="*/ 154281 h 163751"/>
                <a:gd name="connsiteX4" fmla="*/ 96990 w 116738"/>
                <a:gd name="connsiteY4" fmla="*/ 140616 h 163751"/>
                <a:gd name="connsiteX5" fmla="*/ 91922 w 116738"/>
                <a:gd name="connsiteY5" fmla="*/ 120369 h 163751"/>
                <a:gd name="connsiteX6" fmla="*/ 80530 w 116738"/>
                <a:gd name="connsiteY6" fmla="*/ 74811 h 163751"/>
                <a:gd name="connsiteX7" fmla="*/ 51915 w 116738"/>
                <a:gd name="connsiteY7" fmla="*/ 53302 h 163751"/>
                <a:gd name="connsiteX8" fmla="*/ 36217 w 116738"/>
                <a:gd name="connsiteY8" fmla="*/ 73802 h 163751"/>
                <a:gd name="connsiteX9" fmla="*/ 49127 w 116738"/>
                <a:gd name="connsiteY9" fmla="*/ 123402 h 163751"/>
                <a:gd name="connsiteX10" fmla="*/ 54195 w 116738"/>
                <a:gd name="connsiteY10" fmla="*/ 141625 h 163751"/>
                <a:gd name="connsiteX11" fmla="*/ 33428 w 116738"/>
                <a:gd name="connsiteY11" fmla="*/ 162379 h 163751"/>
                <a:gd name="connsiteX12" fmla="*/ 0 w 116738"/>
                <a:gd name="connsiteY12" fmla="*/ 123402 h 163751"/>
                <a:gd name="connsiteX13" fmla="*/ 3043 w 116738"/>
                <a:gd name="connsiteY13" fmla="*/ 120878 h 163751"/>
                <a:gd name="connsiteX14" fmla="*/ 7094 w 116738"/>
                <a:gd name="connsiteY14" fmla="*/ 125428 h 163751"/>
                <a:gd name="connsiteX15" fmla="*/ 32666 w 116738"/>
                <a:gd name="connsiteY15" fmla="*/ 156813 h 163751"/>
                <a:gd name="connsiteX16" fmla="*/ 38998 w 116738"/>
                <a:gd name="connsiteY16" fmla="*/ 148715 h 163751"/>
                <a:gd name="connsiteX17" fmla="*/ 34692 w 116738"/>
                <a:gd name="connsiteY17" fmla="*/ 131001 h 163751"/>
                <a:gd name="connsiteX18" fmla="*/ 20011 w 116738"/>
                <a:gd name="connsiteY18" fmla="*/ 77852 h 163751"/>
                <a:gd name="connsiteX19" fmla="*/ 50898 w 116738"/>
                <a:gd name="connsiteY19" fmla="*/ 47727 h 163751"/>
                <a:gd name="connsiteX20" fmla="*/ 76478 w 116738"/>
                <a:gd name="connsiteY20" fmla="*/ 59122 h 163751"/>
                <a:gd name="connsiteX21" fmla="*/ 60018 w 116738"/>
                <a:gd name="connsiteY21" fmla="*/ 20145 h 163751"/>
                <a:gd name="connsiteX22" fmla="*/ 32166 w 116738"/>
                <a:gd name="connsiteY22" fmla="*/ 4202 h 163751"/>
                <a:gd name="connsiteX23" fmla="*/ 12917 w 116738"/>
                <a:gd name="connsiteY23" fmla="*/ 14825 h 163751"/>
                <a:gd name="connsiteX24" fmla="*/ 23808 w 116738"/>
                <a:gd name="connsiteY24" fmla="*/ 17866 h 163751"/>
                <a:gd name="connsiteX25" fmla="*/ 28869 w 116738"/>
                <a:gd name="connsiteY25" fmla="*/ 28244 h 163751"/>
                <a:gd name="connsiteX26" fmla="*/ 19503 w 116738"/>
                <a:gd name="connsiteY26" fmla="*/ 37105 h 163751"/>
                <a:gd name="connsiteX27" fmla="*/ 5323 w 116738"/>
                <a:gd name="connsiteY27" fmla="*/ 20653 h 163751"/>
                <a:gd name="connsiteX28" fmla="*/ 32166 w 116738"/>
                <a:gd name="connsiteY28" fmla="*/ -1373 h 163751"/>
                <a:gd name="connsiteX29" fmla="*/ 91421 w 116738"/>
                <a:gd name="connsiteY29" fmla="*/ 50261 h 163751"/>
                <a:gd name="connsiteX30" fmla="*/ 115730 w 116738"/>
                <a:gd name="connsiteY30" fmla="*/ 146944 h 163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16738" h="163751">
                  <a:moveTo>
                    <a:pt x="115730" y="146944"/>
                  </a:moveTo>
                  <a:cubicBezTo>
                    <a:pt x="116739" y="150485"/>
                    <a:pt x="116739" y="150993"/>
                    <a:pt x="116739" y="152764"/>
                  </a:cubicBezTo>
                  <a:cubicBezTo>
                    <a:pt x="116739" y="157322"/>
                    <a:pt x="113197" y="159600"/>
                    <a:pt x="109399" y="159600"/>
                  </a:cubicBezTo>
                  <a:cubicBezTo>
                    <a:pt x="106865" y="159600"/>
                    <a:pt x="102813" y="158076"/>
                    <a:pt x="100533" y="154281"/>
                  </a:cubicBezTo>
                  <a:cubicBezTo>
                    <a:pt x="100024" y="153019"/>
                    <a:pt x="97999" y="145173"/>
                    <a:pt x="96990" y="140616"/>
                  </a:cubicBezTo>
                  <a:cubicBezTo>
                    <a:pt x="95218" y="134034"/>
                    <a:pt x="93447" y="127199"/>
                    <a:pt x="91922" y="120369"/>
                  </a:cubicBezTo>
                  <a:lnTo>
                    <a:pt x="80530" y="74811"/>
                  </a:lnTo>
                  <a:cubicBezTo>
                    <a:pt x="79513" y="71015"/>
                    <a:pt x="68629" y="53302"/>
                    <a:pt x="51915" y="53302"/>
                  </a:cubicBezTo>
                  <a:cubicBezTo>
                    <a:pt x="38998" y="53302"/>
                    <a:pt x="36217" y="64433"/>
                    <a:pt x="36217" y="73802"/>
                  </a:cubicBezTo>
                  <a:cubicBezTo>
                    <a:pt x="36217" y="85441"/>
                    <a:pt x="40523" y="101132"/>
                    <a:pt x="49127" y="123402"/>
                  </a:cubicBezTo>
                  <a:cubicBezTo>
                    <a:pt x="53178" y="133780"/>
                    <a:pt x="54195" y="136567"/>
                    <a:pt x="54195" y="141625"/>
                  </a:cubicBezTo>
                  <a:cubicBezTo>
                    <a:pt x="54195" y="153019"/>
                    <a:pt x="46092" y="162379"/>
                    <a:pt x="33428" y="162379"/>
                  </a:cubicBezTo>
                  <a:cubicBezTo>
                    <a:pt x="9374" y="162379"/>
                    <a:pt x="0" y="125682"/>
                    <a:pt x="0" y="123402"/>
                  </a:cubicBezTo>
                  <a:cubicBezTo>
                    <a:pt x="0" y="120878"/>
                    <a:pt x="2534" y="120878"/>
                    <a:pt x="3043" y="120878"/>
                  </a:cubicBezTo>
                  <a:cubicBezTo>
                    <a:pt x="5576" y="120878"/>
                    <a:pt x="5831" y="121377"/>
                    <a:pt x="7094" y="125428"/>
                  </a:cubicBezTo>
                  <a:cubicBezTo>
                    <a:pt x="13934" y="149222"/>
                    <a:pt x="24063" y="156813"/>
                    <a:pt x="32666" y="156813"/>
                  </a:cubicBezTo>
                  <a:cubicBezTo>
                    <a:pt x="34692" y="156813"/>
                    <a:pt x="38998" y="156813"/>
                    <a:pt x="38998" y="148715"/>
                  </a:cubicBezTo>
                  <a:cubicBezTo>
                    <a:pt x="38998" y="142387"/>
                    <a:pt x="36471" y="135805"/>
                    <a:pt x="34692" y="131001"/>
                  </a:cubicBezTo>
                  <a:cubicBezTo>
                    <a:pt x="24563" y="104173"/>
                    <a:pt x="20011" y="89745"/>
                    <a:pt x="20011" y="77852"/>
                  </a:cubicBezTo>
                  <a:cubicBezTo>
                    <a:pt x="20011" y="55326"/>
                    <a:pt x="35963" y="47727"/>
                    <a:pt x="50898" y="47727"/>
                  </a:cubicBezTo>
                  <a:cubicBezTo>
                    <a:pt x="60781" y="47727"/>
                    <a:pt x="69384" y="52031"/>
                    <a:pt x="76478" y="59122"/>
                  </a:cubicBezTo>
                  <a:cubicBezTo>
                    <a:pt x="73190" y="45958"/>
                    <a:pt x="70147" y="33555"/>
                    <a:pt x="60018" y="20145"/>
                  </a:cubicBezTo>
                  <a:cubicBezTo>
                    <a:pt x="53432" y="11537"/>
                    <a:pt x="43812" y="4202"/>
                    <a:pt x="32166" y="4202"/>
                  </a:cubicBezTo>
                  <a:cubicBezTo>
                    <a:pt x="28615" y="4202"/>
                    <a:pt x="17223" y="4956"/>
                    <a:pt x="12917" y="14825"/>
                  </a:cubicBezTo>
                  <a:cubicBezTo>
                    <a:pt x="16968" y="14825"/>
                    <a:pt x="20258" y="14825"/>
                    <a:pt x="23808" y="17866"/>
                  </a:cubicBezTo>
                  <a:cubicBezTo>
                    <a:pt x="26334" y="20145"/>
                    <a:pt x="28869" y="23432"/>
                    <a:pt x="28869" y="28244"/>
                  </a:cubicBezTo>
                  <a:cubicBezTo>
                    <a:pt x="28869" y="36087"/>
                    <a:pt x="22037" y="37105"/>
                    <a:pt x="19503" y="37105"/>
                  </a:cubicBezTo>
                  <a:cubicBezTo>
                    <a:pt x="13680" y="37105"/>
                    <a:pt x="5323" y="33056"/>
                    <a:pt x="5323" y="20653"/>
                  </a:cubicBezTo>
                  <a:cubicBezTo>
                    <a:pt x="5323" y="7997"/>
                    <a:pt x="16460" y="-1373"/>
                    <a:pt x="32166" y="-1373"/>
                  </a:cubicBezTo>
                  <a:cubicBezTo>
                    <a:pt x="58246" y="-1373"/>
                    <a:pt x="84327" y="21661"/>
                    <a:pt x="91421" y="50261"/>
                  </a:cubicBezTo>
                  <a:lnTo>
                    <a:pt x="115730" y="146944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60" name="任意多边形: 形状 59">
              <a:extLst>
                <a:ext uri="{FF2B5EF4-FFF2-40B4-BE49-F238E27FC236}">
                  <a16:creationId xmlns:a16="http://schemas.microsoft.com/office/drawing/2014/main" id="{3B4F710B-7438-532B-96DA-E63DF087A504}"/>
                </a:ext>
              </a:extLst>
            </p:cNvPr>
            <p:cNvSpPr/>
            <p:nvPr>
              <p:custDataLst>
                <p:tags r:id="rId21"/>
              </p:custDataLst>
            </p:nvPr>
          </p:nvSpPr>
          <p:spPr>
            <a:xfrm flipV="1">
              <a:off x="10958535" y="-12859697"/>
              <a:ext cx="53726" cy="119263"/>
            </a:xfrm>
            <a:custGeom>
              <a:avLst/>
              <a:gdLst>
                <a:gd name="connsiteX0" fmla="*/ 49118 w 53726"/>
                <a:gd name="connsiteY0" fmla="*/ 111158 h 119263"/>
                <a:gd name="connsiteX1" fmla="*/ 42024 w 53726"/>
                <a:gd name="connsiteY1" fmla="*/ 117892 h 119263"/>
                <a:gd name="connsiteX2" fmla="*/ 32094 w 53726"/>
                <a:gd name="connsiteY2" fmla="*/ 108150 h 119263"/>
                <a:gd name="connsiteX3" fmla="*/ 39188 w 53726"/>
                <a:gd name="connsiteY3" fmla="*/ 101409 h 119263"/>
                <a:gd name="connsiteX4" fmla="*/ 49118 w 53726"/>
                <a:gd name="connsiteY4" fmla="*/ 111158 h 119263"/>
                <a:gd name="connsiteX5" fmla="*/ 12940 w 53726"/>
                <a:gd name="connsiteY5" fmla="*/ 21129 h 119263"/>
                <a:gd name="connsiteX6" fmla="*/ 11351 w 53726"/>
                <a:gd name="connsiteY6" fmla="*/ 13689 h 119263"/>
                <a:gd name="connsiteX7" fmla="*/ 28193 w 53726"/>
                <a:gd name="connsiteY7" fmla="*/ -1372 h 119263"/>
                <a:gd name="connsiteX8" fmla="*/ 53726 w 53726"/>
                <a:gd name="connsiteY8" fmla="*/ 25741 h 119263"/>
                <a:gd name="connsiteX9" fmla="*/ 50890 w 53726"/>
                <a:gd name="connsiteY9" fmla="*/ 28044 h 119263"/>
                <a:gd name="connsiteX10" fmla="*/ 47522 w 53726"/>
                <a:gd name="connsiteY10" fmla="*/ 25028 h 119263"/>
                <a:gd name="connsiteX11" fmla="*/ 28725 w 53726"/>
                <a:gd name="connsiteY11" fmla="*/ 3590 h 119263"/>
                <a:gd name="connsiteX12" fmla="*/ 24293 w 53726"/>
                <a:gd name="connsiteY12" fmla="*/ 9790 h 119263"/>
                <a:gd name="connsiteX13" fmla="*/ 27129 w 53726"/>
                <a:gd name="connsiteY13" fmla="*/ 21129 h 119263"/>
                <a:gd name="connsiteX14" fmla="*/ 32801 w 53726"/>
                <a:gd name="connsiteY14" fmla="*/ 35310 h 119263"/>
                <a:gd name="connsiteX15" fmla="*/ 41492 w 53726"/>
                <a:gd name="connsiteY15" fmla="*/ 57819 h 119263"/>
                <a:gd name="connsiteX16" fmla="*/ 42556 w 53726"/>
                <a:gd name="connsiteY16" fmla="*/ 63488 h 119263"/>
                <a:gd name="connsiteX17" fmla="*/ 25707 w 53726"/>
                <a:gd name="connsiteY17" fmla="*/ 78551 h 119263"/>
                <a:gd name="connsiteX18" fmla="*/ 0 w 53726"/>
                <a:gd name="connsiteY18" fmla="*/ 51436 h 119263"/>
                <a:gd name="connsiteX19" fmla="*/ 3010 w 53726"/>
                <a:gd name="connsiteY19" fmla="*/ 49133 h 119263"/>
                <a:gd name="connsiteX20" fmla="*/ 6204 w 53726"/>
                <a:gd name="connsiteY20" fmla="*/ 51968 h 119263"/>
                <a:gd name="connsiteX21" fmla="*/ 25175 w 53726"/>
                <a:gd name="connsiteY21" fmla="*/ 73588 h 119263"/>
                <a:gd name="connsiteX22" fmla="*/ 29608 w 53726"/>
                <a:gd name="connsiteY22" fmla="*/ 67387 h 119263"/>
                <a:gd name="connsiteX23" fmla="*/ 24118 w 53726"/>
                <a:gd name="connsiteY23" fmla="*/ 49665 h 119263"/>
                <a:gd name="connsiteX24" fmla="*/ 12940 w 53726"/>
                <a:gd name="connsiteY24" fmla="*/ 21129 h 119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3726" h="119263">
                  <a:moveTo>
                    <a:pt x="49118" y="111158"/>
                  </a:moveTo>
                  <a:cubicBezTo>
                    <a:pt x="49118" y="113993"/>
                    <a:pt x="46989" y="117892"/>
                    <a:pt x="42024" y="117892"/>
                  </a:cubicBezTo>
                  <a:cubicBezTo>
                    <a:pt x="37234" y="117892"/>
                    <a:pt x="32094" y="113288"/>
                    <a:pt x="32094" y="108150"/>
                  </a:cubicBezTo>
                  <a:cubicBezTo>
                    <a:pt x="32094" y="105132"/>
                    <a:pt x="34398" y="101409"/>
                    <a:pt x="39188" y="101409"/>
                  </a:cubicBezTo>
                  <a:cubicBezTo>
                    <a:pt x="44328" y="101409"/>
                    <a:pt x="49118" y="106371"/>
                    <a:pt x="49118" y="111158"/>
                  </a:cubicBezTo>
                  <a:close/>
                  <a:moveTo>
                    <a:pt x="12940" y="21129"/>
                  </a:moveTo>
                  <a:cubicBezTo>
                    <a:pt x="12234" y="18827"/>
                    <a:pt x="11351" y="16699"/>
                    <a:pt x="11351" y="13689"/>
                  </a:cubicBezTo>
                  <a:cubicBezTo>
                    <a:pt x="11351" y="5360"/>
                    <a:pt x="18438" y="-1372"/>
                    <a:pt x="28193" y="-1372"/>
                  </a:cubicBezTo>
                  <a:cubicBezTo>
                    <a:pt x="45925" y="-1372"/>
                    <a:pt x="53726" y="23082"/>
                    <a:pt x="53726" y="25741"/>
                  </a:cubicBezTo>
                  <a:cubicBezTo>
                    <a:pt x="53726" y="28044"/>
                    <a:pt x="51422" y="28044"/>
                    <a:pt x="50890" y="28044"/>
                  </a:cubicBezTo>
                  <a:cubicBezTo>
                    <a:pt x="48404" y="28044"/>
                    <a:pt x="48229" y="26980"/>
                    <a:pt x="47522" y="25028"/>
                  </a:cubicBezTo>
                  <a:cubicBezTo>
                    <a:pt x="43438" y="10854"/>
                    <a:pt x="35637" y="3590"/>
                    <a:pt x="28725" y="3590"/>
                  </a:cubicBezTo>
                  <a:cubicBezTo>
                    <a:pt x="25175" y="3590"/>
                    <a:pt x="24293" y="5892"/>
                    <a:pt x="24293" y="9790"/>
                  </a:cubicBezTo>
                  <a:cubicBezTo>
                    <a:pt x="24293" y="13864"/>
                    <a:pt x="25532" y="17231"/>
                    <a:pt x="27129" y="21129"/>
                  </a:cubicBezTo>
                  <a:cubicBezTo>
                    <a:pt x="28901" y="25917"/>
                    <a:pt x="30855" y="30704"/>
                    <a:pt x="32801" y="35310"/>
                  </a:cubicBezTo>
                  <a:cubicBezTo>
                    <a:pt x="34398" y="39565"/>
                    <a:pt x="40785" y="55691"/>
                    <a:pt x="41492" y="57819"/>
                  </a:cubicBezTo>
                  <a:cubicBezTo>
                    <a:pt x="42024" y="59590"/>
                    <a:pt x="42556" y="61717"/>
                    <a:pt x="42556" y="63488"/>
                  </a:cubicBezTo>
                  <a:cubicBezTo>
                    <a:pt x="42556" y="71817"/>
                    <a:pt x="35463" y="78551"/>
                    <a:pt x="25707" y="78551"/>
                  </a:cubicBezTo>
                  <a:cubicBezTo>
                    <a:pt x="8158" y="78551"/>
                    <a:pt x="0" y="54452"/>
                    <a:pt x="0" y="51436"/>
                  </a:cubicBezTo>
                  <a:cubicBezTo>
                    <a:pt x="0" y="49133"/>
                    <a:pt x="2486" y="49133"/>
                    <a:pt x="3010" y="49133"/>
                  </a:cubicBezTo>
                  <a:cubicBezTo>
                    <a:pt x="5497" y="49133"/>
                    <a:pt x="5672" y="50022"/>
                    <a:pt x="6204" y="51968"/>
                  </a:cubicBezTo>
                  <a:cubicBezTo>
                    <a:pt x="10819" y="67212"/>
                    <a:pt x="18621" y="73588"/>
                    <a:pt x="25175" y="73588"/>
                  </a:cubicBezTo>
                  <a:cubicBezTo>
                    <a:pt x="28019" y="73588"/>
                    <a:pt x="29608" y="72174"/>
                    <a:pt x="29608" y="67387"/>
                  </a:cubicBezTo>
                  <a:cubicBezTo>
                    <a:pt x="29608" y="63313"/>
                    <a:pt x="28551" y="60653"/>
                    <a:pt x="24118" y="49665"/>
                  </a:cubicBezTo>
                  <a:lnTo>
                    <a:pt x="12940" y="21129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61" name="任意多边形: 形状 60">
              <a:extLst>
                <a:ext uri="{FF2B5EF4-FFF2-40B4-BE49-F238E27FC236}">
                  <a16:creationId xmlns:a16="http://schemas.microsoft.com/office/drawing/2014/main" id="{6D743F70-560E-E87E-48CC-A39517368109}"/>
                </a:ext>
              </a:extLst>
            </p:cNvPr>
            <p:cNvSpPr/>
            <p:nvPr>
              <p:custDataLst>
                <p:tags r:id="rId22"/>
              </p:custDataLst>
            </p:nvPr>
          </p:nvSpPr>
          <p:spPr>
            <a:xfrm flipV="1">
              <a:off x="11134995" y="-12969978"/>
              <a:ext cx="10128" cy="253090"/>
            </a:xfrm>
            <a:custGeom>
              <a:avLst/>
              <a:gdLst>
                <a:gd name="connsiteX0" fmla="*/ 10129 w 10128"/>
                <a:gd name="connsiteY0" fmla="*/ 242602 h 253090"/>
                <a:gd name="connsiteX1" fmla="*/ 5069 w 10128"/>
                <a:gd name="connsiteY1" fmla="*/ 251715 h 253090"/>
                <a:gd name="connsiteX2" fmla="*/ 0 w 10128"/>
                <a:gd name="connsiteY2" fmla="*/ 242602 h 253090"/>
                <a:gd name="connsiteX3" fmla="*/ 0 w 10128"/>
                <a:gd name="connsiteY3" fmla="*/ 7740 h 253090"/>
                <a:gd name="connsiteX4" fmla="*/ 5069 w 10128"/>
                <a:gd name="connsiteY4" fmla="*/ -1375 h 253090"/>
                <a:gd name="connsiteX5" fmla="*/ 10129 w 10128"/>
                <a:gd name="connsiteY5" fmla="*/ 7740 h 253090"/>
                <a:gd name="connsiteX6" fmla="*/ 10129 w 10128"/>
                <a:gd name="connsiteY6" fmla="*/ 242602 h 253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128" h="253090">
                  <a:moveTo>
                    <a:pt x="10129" y="242602"/>
                  </a:moveTo>
                  <a:cubicBezTo>
                    <a:pt x="10129" y="247158"/>
                    <a:pt x="10129" y="251715"/>
                    <a:pt x="5069" y="251715"/>
                  </a:cubicBezTo>
                  <a:cubicBezTo>
                    <a:pt x="0" y="251715"/>
                    <a:pt x="0" y="247158"/>
                    <a:pt x="0" y="242602"/>
                  </a:cubicBezTo>
                  <a:lnTo>
                    <a:pt x="0" y="7740"/>
                  </a:lnTo>
                  <a:cubicBezTo>
                    <a:pt x="0" y="3182"/>
                    <a:pt x="0" y="-1375"/>
                    <a:pt x="5069" y="-1375"/>
                  </a:cubicBezTo>
                  <a:cubicBezTo>
                    <a:pt x="10129" y="-1375"/>
                    <a:pt x="10129" y="3182"/>
                    <a:pt x="10129" y="7740"/>
                  </a:cubicBezTo>
                  <a:lnTo>
                    <a:pt x="10129" y="242602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62" name="任意多边形: 形状 61">
              <a:extLst>
                <a:ext uri="{FF2B5EF4-FFF2-40B4-BE49-F238E27FC236}">
                  <a16:creationId xmlns:a16="http://schemas.microsoft.com/office/drawing/2014/main" id="{6CA6534E-9B54-D57B-4735-DBD876BEC263}"/>
                </a:ext>
              </a:extLst>
            </p:cNvPr>
            <p:cNvSpPr/>
            <p:nvPr>
              <p:custDataLst>
                <p:tags r:id="rId23"/>
              </p:custDataLst>
            </p:nvPr>
          </p:nvSpPr>
          <p:spPr>
            <a:xfrm flipV="1">
              <a:off x="11252411" y="-12953019"/>
              <a:ext cx="208653" cy="172857"/>
            </a:xfrm>
            <a:custGeom>
              <a:avLst/>
              <a:gdLst>
                <a:gd name="connsiteX0" fmla="*/ 115976 w 208653"/>
                <a:gd name="connsiteY0" fmla="*/ 102643 h 172857"/>
                <a:gd name="connsiteX1" fmla="*/ 94702 w 208653"/>
                <a:gd name="connsiteY1" fmla="*/ 153005 h 172857"/>
                <a:gd name="connsiteX2" fmla="*/ 93439 w 208653"/>
                <a:gd name="connsiteY2" fmla="*/ 156300 h 172857"/>
                <a:gd name="connsiteX3" fmla="*/ 108382 w 208653"/>
                <a:gd name="connsiteY3" fmla="*/ 163635 h 172857"/>
                <a:gd name="connsiteX4" fmla="*/ 113443 w 208653"/>
                <a:gd name="connsiteY4" fmla="*/ 168447 h 172857"/>
                <a:gd name="connsiteX5" fmla="*/ 109645 w 208653"/>
                <a:gd name="connsiteY5" fmla="*/ 171481 h 172857"/>
                <a:gd name="connsiteX6" fmla="*/ 77741 w 208653"/>
                <a:gd name="connsiteY6" fmla="*/ 170727 h 172857"/>
                <a:gd name="connsiteX7" fmla="*/ 49373 w 208653"/>
                <a:gd name="connsiteY7" fmla="*/ 171481 h 172857"/>
                <a:gd name="connsiteX8" fmla="*/ 44821 w 208653"/>
                <a:gd name="connsiteY8" fmla="*/ 166424 h 172857"/>
                <a:gd name="connsiteX9" fmla="*/ 50644 w 208653"/>
                <a:gd name="connsiteY9" fmla="*/ 163635 h 172857"/>
                <a:gd name="connsiteX10" fmla="*/ 69638 w 208653"/>
                <a:gd name="connsiteY10" fmla="*/ 155537 h 172857"/>
                <a:gd name="connsiteX11" fmla="*/ 99516 w 208653"/>
                <a:gd name="connsiteY11" fmla="*/ 84928 h 172857"/>
                <a:gd name="connsiteX12" fmla="*/ 46084 w 208653"/>
                <a:gd name="connsiteY12" fmla="*/ 27476 h 172857"/>
                <a:gd name="connsiteX13" fmla="*/ 42795 w 208653"/>
                <a:gd name="connsiteY13" fmla="*/ 24688 h 172857"/>
                <a:gd name="connsiteX14" fmla="*/ 5569 w 208653"/>
                <a:gd name="connsiteY14" fmla="*/ 6466 h 172857"/>
                <a:gd name="connsiteX15" fmla="*/ 0 w 208653"/>
                <a:gd name="connsiteY15" fmla="*/ 1409 h 172857"/>
                <a:gd name="connsiteX16" fmla="*/ 3289 w 208653"/>
                <a:gd name="connsiteY16" fmla="*/ -1377 h 172857"/>
                <a:gd name="connsiteX17" fmla="*/ 27089 w 208653"/>
                <a:gd name="connsiteY17" fmla="*/ -616 h 172857"/>
                <a:gd name="connsiteX18" fmla="*/ 55450 w 208653"/>
                <a:gd name="connsiteY18" fmla="*/ -1377 h 172857"/>
                <a:gd name="connsiteX19" fmla="*/ 60010 w 208653"/>
                <a:gd name="connsiteY19" fmla="*/ 3688 h 172857"/>
                <a:gd name="connsiteX20" fmla="*/ 56975 w 208653"/>
                <a:gd name="connsiteY20" fmla="*/ 6466 h 172857"/>
                <a:gd name="connsiteX21" fmla="*/ 46847 w 208653"/>
                <a:gd name="connsiteY21" fmla="*/ 14312 h 172857"/>
                <a:gd name="connsiteX22" fmla="*/ 53678 w 208653"/>
                <a:gd name="connsiteY22" fmla="*/ 25705 h 172857"/>
                <a:gd name="connsiteX23" fmla="*/ 79513 w 208653"/>
                <a:gd name="connsiteY23" fmla="*/ 53034 h 172857"/>
                <a:gd name="connsiteX24" fmla="*/ 102304 w 208653"/>
                <a:gd name="connsiteY24" fmla="*/ 77838 h 172857"/>
                <a:gd name="connsiteX25" fmla="*/ 127877 w 208653"/>
                <a:gd name="connsiteY25" fmla="*/ 17353 h 172857"/>
                <a:gd name="connsiteX26" fmla="*/ 129140 w 208653"/>
                <a:gd name="connsiteY26" fmla="*/ 13811 h 172857"/>
                <a:gd name="connsiteX27" fmla="*/ 114459 w 208653"/>
                <a:gd name="connsiteY27" fmla="*/ 6466 h 172857"/>
                <a:gd name="connsiteX28" fmla="*/ 109391 w 208653"/>
                <a:gd name="connsiteY28" fmla="*/ 1662 h 172857"/>
                <a:gd name="connsiteX29" fmla="*/ 113188 w 208653"/>
                <a:gd name="connsiteY29" fmla="*/ -1377 h 172857"/>
                <a:gd name="connsiteX30" fmla="*/ 145100 w 208653"/>
                <a:gd name="connsiteY30" fmla="*/ -616 h 172857"/>
                <a:gd name="connsiteX31" fmla="*/ 173206 w 208653"/>
                <a:gd name="connsiteY31" fmla="*/ -1377 h 172857"/>
                <a:gd name="connsiteX32" fmla="*/ 178012 w 208653"/>
                <a:gd name="connsiteY32" fmla="*/ 3433 h 172857"/>
                <a:gd name="connsiteX33" fmla="*/ 173461 w 208653"/>
                <a:gd name="connsiteY33" fmla="*/ 6466 h 172857"/>
                <a:gd name="connsiteX34" fmla="*/ 151678 w 208653"/>
                <a:gd name="connsiteY34" fmla="*/ 17606 h 172857"/>
                <a:gd name="connsiteX35" fmla="*/ 119011 w 208653"/>
                <a:gd name="connsiteY35" fmla="*/ 95805 h 172857"/>
                <a:gd name="connsiteX36" fmla="*/ 170927 w 208653"/>
                <a:gd name="connsiteY36" fmla="*/ 150725 h 172857"/>
                <a:gd name="connsiteX37" fmla="*/ 203085 w 208653"/>
                <a:gd name="connsiteY37" fmla="*/ 163635 h 172857"/>
                <a:gd name="connsiteX38" fmla="*/ 208653 w 208653"/>
                <a:gd name="connsiteY38" fmla="*/ 168702 h 172857"/>
                <a:gd name="connsiteX39" fmla="*/ 205365 w 208653"/>
                <a:gd name="connsiteY39" fmla="*/ 171481 h 172857"/>
                <a:gd name="connsiteX40" fmla="*/ 181564 w 208653"/>
                <a:gd name="connsiteY40" fmla="*/ 170727 h 172857"/>
                <a:gd name="connsiteX41" fmla="*/ 153450 w 208653"/>
                <a:gd name="connsiteY41" fmla="*/ 171481 h 172857"/>
                <a:gd name="connsiteX42" fmla="*/ 148643 w 208653"/>
                <a:gd name="connsiteY42" fmla="*/ 166424 h 172857"/>
                <a:gd name="connsiteX43" fmla="*/ 151678 w 208653"/>
                <a:gd name="connsiteY43" fmla="*/ 163635 h 172857"/>
                <a:gd name="connsiteX44" fmla="*/ 161807 w 208653"/>
                <a:gd name="connsiteY44" fmla="*/ 155792 h 172857"/>
                <a:gd name="connsiteX45" fmla="*/ 157001 w 208653"/>
                <a:gd name="connsiteY45" fmla="*/ 146676 h 172857"/>
                <a:gd name="connsiteX46" fmla="*/ 115976 w 208653"/>
                <a:gd name="connsiteY46" fmla="*/ 102643 h 172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208653" h="172857">
                  <a:moveTo>
                    <a:pt x="115976" y="102643"/>
                  </a:moveTo>
                  <a:lnTo>
                    <a:pt x="94702" y="153005"/>
                  </a:lnTo>
                  <a:cubicBezTo>
                    <a:pt x="93948" y="155029"/>
                    <a:pt x="93439" y="156046"/>
                    <a:pt x="93439" y="156300"/>
                  </a:cubicBezTo>
                  <a:cubicBezTo>
                    <a:pt x="93439" y="157817"/>
                    <a:pt x="97745" y="162627"/>
                    <a:pt x="108382" y="163635"/>
                  </a:cubicBezTo>
                  <a:cubicBezTo>
                    <a:pt x="110908" y="163890"/>
                    <a:pt x="113443" y="164144"/>
                    <a:pt x="113443" y="168447"/>
                  </a:cubicBezTo>
                  <a:cubicBezTo>
                    <a:pt x="113443" y="171481"/>
                    <a:pt x="110408" y="171481"/>
                    <a:pt x="109645" y="171481"/>
                  </a:cubicBezTo>
                  <a:cubicBezTo>
                    <a:pt x="99262" y="171481"/>
                    <a:pt x="88370" y="170727"/>
                    <a:pt x="77741" y="170727"/>
                  </a:cubicBezTo>
                  <a:cubicBezTo>
                    <a:pt x="71410" y="170727"/>
                    <a:pt x="55704" y="171481"/>
                    <a:pt x="49373" y="171481"/>
                  </a:cubicBezTo>
                  <a:cubicBezTo>
                    <a:pt x="47855" y="171481"/>
                    <a:pt x="44821" y="171481"/>
                    <a:pt x="44821" y="166424"/>
                  </a:cubicBezTo>
                  <a:cubicBezTo>
                    <a:pt x="44821" y="163635"/>
                    <a:pt x="47347" y="163635"/>
                    <a:pt x="50644" y="163635"/>
                  </a:cubicBezTo>
                  <a:cubicBezTo>
                    <a:pt x="65833" y="163635"/>
                    <a:pt x="67358" y="161103"/>
                    <a:pt x="69638" y="155537"/>
                  </a:cubicBezTo>
                  <a:lnTo>
                    <a:pt x="99516" y="84928"/>
                  </a:lnTo>
                  <a:lnTo>
                    <a:pt x="46084" y="27476"/>
                  </a:lnTo>
                  <a:lnTo>
                    <a:pt x="42795" y="24688"/>
                  </a:lnTo>
                  <a:cubicBezTo>
                    <a:pt x="30386" y="11278"/>
                    <a:pt x="18486" y="7229"/>
                    <a:pt x="5569" y="6466"/>
                  </a:cubicBezTo>
                  <a:cubicBezTo>
                    <a:pt x="2279" y="6212"/>
                    <a:pt x="0" y="6212"/>
                    <a:pt x="0" y="1409"/>
                  </a:cubicBezTo>
                  <a:cubicBezTo>
                    <a:pt x="0" y="1155"/>
                    <a:pt x="0" y="-1377"/>
                    <a:pt x="3289" y="-1377"/>
                  </a:cubicBezTo>
                  <a:cubicBezTo>
                    <a:pt x="10883" y="-1377"/>
                    <a:pt x="19241" y="-616"/>
                    <a:pt x="27089" y="-616"/>
                  </a:cubicBezTo>
                  <a:cubicBezTo>
                    <a:pt x="36463" y="-616"/>
                    <a:pt x="46338" y="-1377"/>
                    <a:pt x="55450" y="-1377"/>
                  </a:cubicBezTo>
                  <a:cubicBezTo>
                    <a:pt x="56975" y="-1377"/>
                    <a:pt x="60010" y="-1377"/>
                    <a:pt x="60010" y="3688"/>
                  </a:cubicBezTo>
                  <a:cubicBezTo>
                    <a:pt x="60010" y="6212"/>
                    <a:pt x="57476" y="6466"/>
                    <a:pt x="56975" y="6466"/>
                  </a:cubicBezTo>
                  <a:cubicBezTo>
                    <a:pt x="54695" y="6721"/>
                    <a:pt x="46847" y="7229"/>
                    <a:pt x="46847" y="14312"/>
                  </a:cubicBezTo>
                  <a:cubicBezTo>
                    <a:pt x="46847" y="18361"/>
                    <a:pt x="50644" y="22410"/>
                    <a:pt x="53678" y="25705"/>
                  </a:cubicBezTo>
                  <a:lnTo>
                    <a:pt x="79513" y="53034"/>
                  </a:lnTo>
                  <a:lnTo>
                    <a:pt x="102304" y="77838"/>
                  </a:lnTo>
                  <a:lnTo>
                    <a:pt x="127877" y="17353"/>
                  </a:lnTo>
                  <a:cubicBezTo>
                    <a:pt x="128886" y="14565"/>
                    <a:pt x="129140" y="14312"/>
                    <a:pt x="129140" y="13811"/>
                  </a:cubicBezTo>
                  <a:cubicBezTo>
                    <a:pt x="129140" y="11786"/>
                    <a:pt x="124334" y="7482"/>
                    <a:pt x="114459" y="6466"/>
                  </a:cubicBezTo>
                  <a:cubicBezTo>
                    <a:pt x="111671" y="6212"/>
                    <a:pt x="109391" y="5958"/>
                    <a:pt x="109391" y="1662"/>
                  </a:cubicBezTo>
                  <a:cubicBezTo>
                    <a:pt x="109391" y="-1377"/>
                    <a:pt x="112180" y="-1377"/>
                    <a:pt x="113188" y="-1377"/>
                  </a:cubicBezTo>
                  <a:cubicBezTo>
                    <a:pt x="120283" y="-1377"/>
                    <a:pt x="138006" y="-616"/>
                    <a:pt x="145100" y="-616"/>
                  </a:cubicBezTo>
                  <a:cubicBezTo>
                    <a:pt x="151423" y="-616"/>
                    <a:pt x="166875" y="-1377"/>
                    <a:pt x="173206" y="-1377"/>
                  </a:cubicBezTo>
                  <a:cubicBezTo>
                    <a:pt x="174978" y="-1377"/>
                    <a:pt x="178012" y="-1377"/>
                    <a:pt x="178012" y="3433"/>
                  </a:cubicBezTo>
                  <a:cubicBezTo>
                    <a:pt x="178012" y="6466"/>
                    <a:pt x="175486" y="6466"/>
                    <a:pt x="173461" y="6466"/>
                  </a:cubicBezTo>
                  <a:cubicBezTo>
                    <a:pt x="156492" y="6721"/>
                    <a:pt x="155983" y="7482"/>
                    <a:pt x="151678" y="17606"/>
                  </a:cubicBezTo>
                  <a:cubicBezTo>
                    <a:pt x="141803" y="41140"/>
                    <a:pt x="124834" y="80625"/>
                    <a:pt x="119011" y="95805"/>
                  </a:cubicBezTo>
                  <a:cubicBezTo>
                    <a:pt x="136234" y="113527"/>
                    <a:pt x="162824" y="143643"/>
                    <a:pt x="170927" y="150725"/>
                  </a:cubicBezTo>
                  <a:cubicBezTo>
                    <a:pt x="178267" y="156800"/>
                    <a:pt x="187895" y="162874"/>
                    <a:pt x="203085" y="163635"/>
                  </a:cubicBezTo>
                  <a:cubicBezTo>
                    <a:pt x="206381" y="163890"/>
                    <a:pt x="208653" y="163890"/>
                    <a:pt x="208653" y="168702"/>
                  </a:cubicBezTo>
                  <a:cubicBezTo>
                    <a:pt x="208653" y="168948"/>
                    <a:pt x="208653" y="171481"/>
                    <a:pt x="205365" y="171481"/>
                  </a:cubicBezTo>
                  <a:cubicBezTo>
                    <a:pt x="197770" y="171481"/>
                    <a:pt x="189413" y="170727"/>
                    <a:pt x="181564" y="170727"/>
                  </a:cubicBezTo>
                  <a:cubicBezTo>
                    <a:pt x="172190" y="170727"/>
                    <a:pt x="162569" y="171481"/>
                    <a:pt x="153450" y="171481"/>
                  </a:cubicBezTo>
                  <a:cubicBezTo>
                    <a:pt x="151932" y="171481"/>
                    <a:pt x="148643" y="171481"/>
                    <a:pt x="148643" y="166424"/>
                  </a:cubicBezTo>
                  <a:cubicBezTo>
                    <a:pt x="148643" y="164653"/>
                    <a:pt x="149906" y="163890"/>
                    <a:pt x="151678" y="163635"/>
                  </a:cubicBezTo>
                  <a:cubicBezTo>
                    <a:pt x="153958" y="163383"/>
                    <a:pt x="161807" y="162874"/>
                    <a:pt x="161807" y="155792"/>
                  </a:cubicBezTo>
                  <a:cubicBezTo>
                    <a:pt x="161807" y="152250"/>
                    <a:pt x="159026" y="148956"/>
                    <a:pt x="157001" y="146676"/>
                  </a:cubicBezTo>
                  <a:lnTo>
                    <a:pt x="115976" y="102643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63" name="任意多边形: 形状 62">
              <a:extLst>
                <a:ext uri="{FF2B5EF4-FFF2-40B4-BE49-F238E27FC236}">
                  <a16:creationId xmlns:a16="http://schemas.microsoft.com/office/drawing/2014/main" id="{2C0A7CB1-9D92-2170-A70B-9233F786BCA3}"/>
                </a:ext>
              </a:extLst>
            </p:cNvPr>
            <p:cNvSpPr/>
            <p:nvPr>
              <p:custDataLst>
                <p:tags r:id="rId24"/>
              </p:custDataLst>
            </p:nvPr>
          </p:nvSpPr>
          <p:spPr>
            <a:xfrm flipV="1">
              <a:off x="11474726" y="-12859872"/>
              <a:ext cx="120465" cy="117669"/>
            </a:xfrm>
            <a:custGeom>
              <a:avLst/>
              <a:gdLst>
                <a:gd name="connsiteX0" fmla="*/ 40070 w 120465"/>
                <a:gd name="connsiteY0" fmla="*/ 111343 h 117669"/>
                <a:gd name="connsiteX1" fmla="*/ 34756 w 120465"/>
                <a:gd name="connsiteY1" fmla="*/ 116298 h 117669"/>
                <a:gd name="connsiteX2" fmla="*/ 0 w 120465"/>
                <a:gd name="connsiteY2" fmla="*/ 104958 h 117669"/>
                <a:gd name="connsiteX3" fmla="*/ 0 w 120465"/>
                <a:gd name="connsiteY3" fmla="*/ 98576 h 117669"/>
                <a:gd name="connsiteX4" fmla="*/ 25707 w 120465"/>
                <a:gd name="connsiteY4" fmla="*/ 103538 h 117669"/>
                <a:gd name="connsiteX5" fmla="*/ 25707 w 120465"/>
                <a:gd name="connsiteY5" fmla="*/ 13159 h 117669"/>
                <a:gd name="connsiteX6" fmla="*/ 7976 w 120465"/>
                <a:gd name="connsiteY6" fmla="*/ 5012 h 117669"/>
                <a:gd name="connsiteX7" fmla="*/ 1239 w 120465"/>
                <a:gd name="connsiteY7" fmla="*/ 5012 h 117669"/>
                <a:gd name="connsiteX8" fmla="*/ 1239 w 120465"/>
                <a:gd name="connsiteY8" fmla="*/ -1372 h 117669"/>
                <a:gd name="connsiteX9" fmla="*/ 32802 w 120465"/>
                <a:gd name="connsiteY9" fmla="*/ -665 h 117669"/>
                <a:gd name="connsiteX10" fmla="*/ 64539 w 120465"/>
                <a:gd name="connsiteY10" fmla="*/ -1372 h 117669"/>
                <a:gd name="connsiteX11" fmla="*/ 64539 w 120465"/>
                <a:gd name="connsiteY11" fmla="*/ 5012 h 117669"/>
                <a:gd name="connsiteX12" fmla="*/ 57802 w 120465"/>
                <a:gd name="connsiteY12" fmla="*/ 5012 h 117669"/>
                <a:gd name="connsiteX13" fmla="*/ 40070 w 120465"/>
                <a:gd name="connsiteY13" fmla="*/ 13159 h 117669"/>
                <a:gd name="connsiteX14" fmla="*/ 40070 w 120465"/>
                <a:gd name="connsiteY14" fmla="*/ 111343 h 117669"/>
                <a:gd name="connsiteX15" fmla="*/ 120465 w 120465"/>
                <a:gd name="connsiteY15" fmla="*/ 64727 h 117669"/>
                <a:gd name="connsiteX16" fmla="*/ 110360 w 120465"/>
                <a:gd name="connsiteY16" fmla="*/ 75010 h 117669"/>
                <a:gd name="connsiteX17" fmla="*/ 100073 w 120465"/>
                <a:gd name="connsiteY17" fmla="*/ 64910 h 117669"/>
                <a:gd name="connsiteX18" fmla="*/ 110186 w 120465"/>
                <a:gd name="connsiteY18" fmla="*/ 54629 h 117669"/>
                <a:gd name="connsiteX19" fmla="*/ 120465 w 120465"/>
                <a:gd name="connsiteY19" fmla="*/ 64727 h 117669"/>
                <a:gd name="connsiteX20" fmla="*/ 120465 w 120465"/>
                <a:gd name="connsiteY20" fmla="*/ 8728 h 117669"/>
                <a:gd name="connsiteX21" fmla="*/ 110360 w 120465"/>
                <a:gd name="connsiteY21" fmla="*/ 19009 h 117669"/>
                <a:gd name="connsiteX22" fmla="*/ 100073 w 120465"/>
                <a:gd name="connsiteY22" fmla="*/ 8911 h 117669"/>
                <a:gd name="connsiteX23" fmla="*/ 110186 w 120465"/>
                <a:gd name="connsiteY23" fmla="*/ -1372 h 117669"/>
                <a:gd name="connsiteX24" fmla="*/ 120465 w 120465"/>
                <a:gd name="connsiteY24" fmla="*/ 8728 h 117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20465" h="117669">
                  <a:moveTo>
                    <a:pt x="40070" y="111343"/>
                  </a:moveTo>
                  <a:cubicBezTo>
                    <a:pt x="40070" y="116122"/>
                    <a:pt x="39721" y="116298"/>
                    <a:pt x="34756" y="116298"/>
                  </a:cubicBezTo>
                  <a:cubicBezTo>
                    <a:pt x="23403" y="105134"/>
                    <a:pt x="7268" y="104958"/>
                    <a:pt x="0" y="104958"/>
                  </a:cubicBezTo>
                  <a:lnTo>
                    <a:pt x="0" y="98576"/>
                  </a:lnTo>
                  <a:cubicBezTo>
                    <a:pt x="4258" y="98576"/>
                    <a:pt x="15960" y="98576"/>
                    <a:pt x="25707" y="103538"/>
                  </a:cubicBezTo>
                  <a:lnTo>
                    <a:pt x="25707" y="13159"/>
                  </a:lnTo>
                  <a:cubicBezTo>
                    <a:pt x="25707" y="7315"/>
                    <a:pt x="25707" y="5012"/>
                    <a:pt x="7976" y="5012"/>
                  </a:cubicBezTo>
                  <a:lnTo>
                    <a:pt x="1239" y="5012"/>
                  </a:lnTo>
                  <a:lnTo>
                    <a:pt x="1239" y="-1372"/>
                  </a:lnTo>
                  <a:cubicBezTo>
                    <a:pt x="4433" y="-1197"/>
                    <a:pt x="26240" y="-665"/>
                    <a:pt x="32802" y="-665"/>
                  </a:cubicBezTo>
                  <a:cubicBezTo>
                    <a:pt x="38299" y="-665"/>
                    <a:pt x="60638" y="-1197"/>
                    <a:pt x="64539" y="-1372"/>
                  </a:cubicBezTo>
                  <a:lnTo>
                    <a:pt x="64539" y="5012"/>
                  </a:lnTo>
                  <a:lnTo>
                    <a:pt x="57802" y="5012"/>
                  </a:lnTo>
                  <a:cubicBezTo>
                    <a:pt x="40070" y="5012"/>
                    <a:pt x="40070" y="7315"/>
                    <a:pt x="40070" y="13159"/>
                  </a:cubicBezTo>
                  <a:lnTo>
                    <a:pt x="40070" y="111343"/>
                  </a:lnTo>
                  <a:close/>
                  <a:moveTo>
                    <a:pt x="120465" y="64727"/>
                  </a:moveTo>
                  <a:cubicBezTo>
                    <a:pt x="120465" y="70936"/>
                    <a:pt x="115500" y="75010"/>
                    <a:pt x="110360" y="75010"/>
                  </a:cubicBezTo>
                  <a:cubicBezTo>
                    <a:pt x="104156" y="75010"/>
                    <a:pt x="100073" y="70048"/>
                    <a:pt x="100073" y="64910"/>
                  </a:cubicBezTo>
                  <a:cubicBezTo>
                    <a:pt x="100073" y="58701"/>
                    <a:pt x="105038" y="54629"/>
                    <a:pt x="110186" y="54629"/>
                  </a:cubicBezTo>
                  <a:cubicBezTo>
                    <a:pt x="116390" y="54629"/>
                    <a:pt x="120465" y="59591"/>
                    <a:pt x="120465" y="64727"/>
                  </a:cubicBezTo>
                  <a:close/>
                  <a:moveTo>
                    <a:pt x="120465" y="8728"/>
                  </a:moveTo>
                  <a:cubicBezTo>
                    <a:pt x="120465" y="14929"/>
                    <a:pt x="115500" y="19009"/>
                    <a:pt x="110360" y="19009"/>
                  </a:cubicBezTo>
                  <a:cubicBezTo>
                    <a:pt x="104156" y="19009"/>
                    <a:pt x="100073" y="14047"/>
                    <a:pt x="100073" y="8911"/>
                  </a:cubicBezTo>
                  <a:cubicBezTo>
                    <a:pt x="100073" y="2702"/>
                    <a:pt x="105038" y="-1372"/>
                    <a:pt x="110186" y="-1372"/>
                  </a:cubicBezTo>
                  <a:cubicBezTo>
                    <a:pt x="116390" y="-1372"/>
                    <a:pt x="120465" y="3590"/>
                    <a:pt x="120465" y="8728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64" name="任意多边形: 形状 63">
              <a:extLst>
                <a:ext uri="{FF2B5EF4-FFF2-40B4-BE49-F238E27FC236}">
                  <a16:creationId xmlns:a16="http://schemas.microsoft.com/office/drawing/2014/main" id="{1EADF010-6F70-8BBE-D77C-F50E7B982745}"/>
                </a:ext>
              </a:extLst>
            </p:cNvPr>
            <p:cNvSpPr/>
            <p:nvPr>
              <p:custDataLst>
                <p:tags r:id="rId25"/>
              </p:custDataLst>
            </p:nvPr>
          </p:nvSpPr>
          <p:spPr>
            <a:xfrm flipV="1">
              <a:off x="11622006" y="-12820356"/>
              <a:ext cx="108342" cy="79922"/>
            </a:xfrm>
            <a:custGeom>
              <a:avLst/>
              <a:gdLst>
                <a:gd name="connsiteX0" fmla="*/ 13298 w 108342"/>
                <a:gd name="connsiteY0" fmla="*/ 11563 h 79922"/>
                <a:gd name="connsiteX1" fmla="*/ 11527 w 108342"/>
                <a:gd name="connsiteY1" fmla="*/ 4298 h 79922"/>
                <a:gd name="connsiteX2" fmla="*/ 17556 w 108342"/>
                <a:gd name="connsiteY2" fmla="*/ -1370 h 79922"/>
                <a:gd name="connsiteX3" fmla="*/ 24468 w 108342"/>
                <a:gd name="connsiteY3" fmla="*/ 2528 h 79922"/>
                <a:gd name="connsiteX4" fmla="*/ 27661 w 108342"/>
                <a:gd name="connsiteY4" fmla="*/ 13517 h 79922"/>
                <a:gd name="connsiteX5" fmla="*/ 31562 w 108342"/>
                <a:gd name="connsiteY5" fmla="*/ 29460 h 79922"/>
                <a:gd name="connsiteX6" fmla="*/ 34573 w 108342"/>
                <a:gd name="connsiteY6" fmla="*/ 41337 h 79922"/>
                <a:gd name="connsiteX7" fmla="*/ 42024 w 108342"/>
                <a:gd name="connsiteY7" fmla="*/ 57288 h 79922"/>
                <a:gd name="connsiteX8" fmla="*/ 68622 w 108342"/>
                <a:gd name="connsiteY8" fmla="*/ 73590 h 79922"/>
                <a:gd name="connsiteX9" fmla="*/ 79084 w 108342"/>
                <a:gd name="connsiteY9" fmla="*/ 61187 h 79922"/>
                <a:gd name="connsiteX10" fmla="*/ 68622 w 108342"/>
                <a:gd name="connsiteY10" fmla="*/ 23442 h 79922"/>
                <a:gd name="connsiteX11" fmla="*/ 65960 w 108342"/>
                <a:gd name="connsiteY11" fmla="*/ 13866 h 79922"/>
                <a:gd name="connsiteX12" fmla="*/ 82802 w 108342"/>
                <a:gd name="connsiteY12" fmla="*/ -1370 h 79922"/>
                <a:gd name="connsiteX13" fmla="*/ 108343 w 108342"/>
                <a:gd name="connsiteY13" fmla="*/ 25743 h 79922"/>
                <a:gd name="connsiteX14" fmla="*/ 105498 w 108342"/>
                <a:gd name="connsiteY14" fmla="*/ 28046 h 79922"/>
                <a:gd name="connsiteX15" fmla="*/ 102130 w 108342"/>
                <a:gd name="connsiteY15" fmla="*/ 25030 h 79922"/>
                <a:gd name="connsiteX16" fmla="*/ 83334 w 108342"/>
                <a:gd name="connsiteY16" fmla="*/ 3592 h 79922"/>
                <a:gd name="connsiteX17" fmla="*/ 78901 w 108342"/>
                <a:gd name="connsiteY17" fmla="*/ 9792 h 79922"/>
                <a:gd name="connsiteX18" fmla="*/ 82985 w 108342"/>
                <a:gd name="connsiteY18" fmla="*/ 24147 h 79922"/>
                <a:gd name="connsiteX19" fmla="*/ 92383 w 108342"/>
                <a:gd name="connsiteY19" fmla="*/ 58352 h 79922"/>
                <a:gd name="connsiteX20" fmla="*/ 69328 w 108342"/>
                <a:gd name="connsiteY20" fmla="*/ 78552 h 79922"/>
                <a:gd name="connsiteX21" fmla="*/ 39363 w 108342"/>
                <a:gd name="connsiteY21" fmla="*/ 62426 h 79922"/>
                <a:gd name="connsiteX22" fmla="*/ 20393 w 108342"/>
                <a:gd name="connsiteY22" fmla="*/ 78552 h 79922"/>
                <a:gd name="connsiteX23" fmla="*/ 6387 w 108342"/>
                <a:gd name="connsiteY23" fmla="*/ 68984 h 79922"/>
                <a:gd name="connsiteX24" fmla="*/ 0 w 108342"/>
                <a:gd name="connsiteY24" fmla="*/ 51437 h 79922"/>
                <a:gd name="connsiteX25" fmla="*/ 3011 w 108342"/>
                <a:gd name="connsiteY25" fmla="*/ 49135 h 79922"/>
                <a:gd name="connsiteX26" fmla="*/ 6919 w 108342"/>
                <a:gd name="connsiteY26" fmla="*/ 54454 h 79922"/>
                <a:gd name="connsiteX27" fmla="*/ 19860 w 108342"/>
                <a:gd name="connsiteY27" fmla="*/ 73590 h 79922"/>
                <a:gd name="connsiteX28" fmla="*/ 25707 w 108342"/>
                <a:gd name="connsiteY28" fmla="*/ 64903 h 79922"/>
                <a:gd name="connsiteX29" fmla="*/ 22871 w 108342"/>
                <a:gd name="connsiteY29" fmla="*/ 50198 h 79922"/>
                <a:gd name="connsiteX30" fmla="*/ 18971 w 108342"/>
                <a:gd name="connsiteY30" fmla="*/ 34247 h 79922"/>
                <a:gd name="connsiteX31" fmla="*/ 13298 w 108342"/>
                <a:gd name="connsiteY31" fmla="*/ 11563 h 79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08342" h="79922">
                  <a:moveTo>
                    <a:pt x="13298" y="11563"/>
                  </a:moveTo>
                  <a:cubicBezTo>
                    <a:pt x="12591" y="9260"/>
                    <a:pt x="11527" y="4829"/>
                    <a:pt x="11527" y="4298"/>
                  </a:cubicBezTo>
                  <a:cubicBezTo>
                    <a:pt x="11527" y="399"/>
                    <a:pt x="14720" y="-1370"/>
                    <a:pt x="17556" y="-1370"/>
                  </a:cubicBezTo>
                  <a:cubicBezTo>
                    <a:pt x="20742" y="-1370"/>
                    <a:pt x="23586" y="931"/>
                    <a:pt x="24468" y="2528"/>
                  </a:cubicBezTo>
                  <a:cubicBezTo>
                    <a:pt x="25358" y="4124"/>
                    <a:pt x="26771" y="9792"/>
                    <a:pt x="27661" y="13517"/>
                  </a:cubicBezTo>
                  <a:cubicBezTo>
                    <a:pt x="28551" y="16883"/>
                    <a:pt x="30497" y="25030"/>
                    <a:pt x="31562" y="29460"/>
                  </a:cubicBezTo>
                  <a:cubicBezTo>
                    <a:pt x="32626" y="33366"/>
                    <a:pt x="33691" y="37265"/>
                    <a:pt x="34573" y="41337"/>
                  </a:cubicBezTo>
                  <a:cubicBezTo>
                    <a:pt x="36527" y="48603"/>
                    <a:pt x="36885" y="50023"/>
                    <a:pt x="42024" y="57288"/>
                  </a:cubicBezTo>
                  <a:cubicBezTo>
                    <a:pt x="46989" y="64378"/>
                    <a:pt x="55323" y="73590"/>
                    <a:pt x="68622" y="73590"/>
                  </a:cubicBezTo>
                  <a:cubicBezTo>
                    <a:pt x="78901" y="73590"/>
                    <a:pt x="79084" y="64554"/>
                    <a:pt x="79084" y="61187"/>
                  </a:cubicBezTo>
                  <a:cubicBezTo>
                    <a:pt x="79084" y="50555"/>
                    <a:pt x="71457" y="30881"/>
                    <a:pt x="68622" y="23442"/>
                  </a:cubicBezTo>
                  <a:cubicBezTo>
                    <a:pt x="66667" y="18479"/>
                    <a:pt x="65960" y="16883"/>
                    <a:pt x="65960" y="13866"/>
                  </a:cubicBezTo>
                  <a:cubicBezTo>
                    <a:pt x="65960" y="4473"/>
                    <a:pt x="73761" y="-1370"/>
                    <a:pt x="82802" y="-1370"/>
                  </a:cubicBezTo>
                  <a:cubicBezTo>
                    <a:pt x="100533" y="-1370"/>
                    <a:pt x="108343" y="23083"/>
                    <a:pt x="108343" y="25743"/>
                  </a:cubicBezTo>
                  <a:cubicBezTo>
                    <a:pt x="108343" y="28046"/>
                    <a:pt x="106031" y="28046"/>
                    <a:pt x="105498" y="28046"/>
                  </a:cubicBezTo>
                  <a:cubicBezTo>
                    <a:pt x="103020" y="28046"/>
                    <a:pt x="102845" y="26982"/>
                    <a:pt x="102130" y="25030"/>
                  </a:cubicBezTo>
                  <a:cubicBezTo>
                    <a:pt x="98055" y="10856"/>
                    <a:pt x="90429" y="3592"/>
                    <a:pt x="83334" y="3592"/>
                  </a:cubicBezTo>
                  <a:cubicBezTo>
                    <a:pt x="79616" y="3592"/>
                    <a:pt x="78901" y="6069"/>
                    <a:pt x="78901" y="9792"/>
                  </a:cubicBezTo>
                  <a:cubicBezTo>
                    <a:pt x="78901" y="13866"/>
                    <a:pt x="79791" y="16169"/>
                    <a:pt x="82985" y="24147"/>
                  </a:cubicBezTo>
                  <a:cubicBezTo>
                    <a:pt x="85114" y="29642"/>
                    <a:pt x="92383" y="48427"/>
                    <a:pt x="92383" y="58352"/>
                  </a:cubicBezTo>
                  <a:cubicBezTo>
                    <a:pt x="92383" y="75542"/>
                    <a:pt x="78726" y="78552"/>
                    <a:pt x="69328" y="78552"/>
                  </a:cubicBezTo>
                  <a:cubicBezTo>
                    <a:pt x="54616" y="78552"/>
                    <a:pt x="44686" y="69516"/>
                    <a:pt x="39363" y="62426"/>
                  </a:cubicBezTo>
                  <a:cubicBezTo>
                    <a:pt x="38123" y="74654"/>
                    <a:pt x="27661" y="78552"/>
                    <a:pt x="20393" y="78552"/>
                  </a:cubicBezTo>
                  <a:cubicBezTo>
                    <a:pt x="12766" y="78552"/>
                    <a:pt x="8690" y="73058"/>
                    <a:pt x="6387" y="68984"/>
                  </a:cubicBezTo>
                  <a:cubicBezTo>
                    <a:pt x="2486" y="62426"/>
                    <a:pt x="0" y="52326"/>
                    <a:pt x="0" y="51437"/>
                  </a:cubicBezTo>
                  <a:cubicBezTo>
                    <a:pt x="0" y="49135"/>
                    <a:pt x="2486" y="49135"/>
                    <a:pt x="3011" y="49135"/>
                  </a:cubicBezTo>
                  <a:cubicBezTo>
                    <a:pt x="5497" y="49135"/>
                    <a:pt x="5672" y="49666"/>
                    <a:pt x="6919" y="54454"/>
                  </a:cubicBezTo>
                  <a:cubicBezTo>
                    <a:pt x="9573" y="64903"/>
                    <a:pt x="12941" y="73590"/>
                    <a:pt x="19860" y="73590"/>
                  </a:cubicBezTo>
                  <a:cubicBezTo>
                    <a:pt x="24468" y="73590"/>
                    <a:pt x="25707" y="69691"/>
                    <a:pt x="25707" y="64903"/>
                  </a:cubicBezTo>
                  <a:cubicBezTo>
                    <a:pt x="25707" y="61536"/>
                    <a:pt x="24118" y="54985"/>
                    <a:pt x="22871" y="50198"/>
                  </a:cubicBezTo>
                  <a:cubicBezTo>
                    <a:pt x="21632" y="45411"/>
                    <a:pt x="19860" y="38146"/>
                    <a:pt x="18971" y="34247"/>
                  </a:cubicBezTo>
                  <a:lnTo>
                    <a:pt x="13298" y="11563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65" name="任意多边形: 形状 64">
              <a:extLst>
                <a:ext uri="{FF2B5EF4-FFF2-40B4-BE49-F238E27FC236}">
                  <a16:creationId xmlns:a16="http://schemas.microsoft.com/office/drawing/2014/main" id="{E676B2E4-838B-DB79-7BA3-A7F60B9A4F53}"/>
                </a:ext>
              </a:extLst>
            </p:cNvPr>
            <p:cNvSpPr/>
            <p:nvPr>
              <p:custDataLst>
                <p:tags r:id="rId26"/>
              </p:custDataLst>
            </p:nvPr>
          </p:nvSpPr>
          <p:spPr>
            <a:xfrm flipV="1">
              <a:off x="11773306" y="-12806990"/>
              <a:ext cx="29631" cy="75675"/>
            </a:xfrm>
            <a:custGeom>
              <a:avLst/>
              <a:gdLst>
                <a:gd name="connsiteX0" fmla="*/ 29632 w 29631"/>
                <a:gd name="connsiteY0" fmla="*/ 47730 h 75675"/>
                <a:gd name="connsiteX1" fmla="*/ 13426 w 29631"/>
                <a:gd name="connsiteY1" fmla="*/ 74306 h 75675"/>
                <a:gd name="connsiteX2" fmla="*/ 0 w 29631"/>
                <a:gd name="connsiteY2" fmla="*/ 60887 h 75675"/>
                <a:gd name="connsiteX3" fmla="*/ 13426 w 29631"/>
                <a:gd name="connsiteY3" fmla="*/ 47478 h 75675"/>
                <a:gd name="connsiteX4" fmla="*/ 22283 w 29631"/>
                <a:gd name="connsiteY4" fmla="*/ 50764 h 75675"/>
                <a:gd name="connsiteX5" fmla="*/ 23554 w 29631"/>
                <a:gd name="connsiteY5" fmla="*/ 51527 h 75675"/>
                <a:gd name="connsiteX6" fmla="*/ 24063 w 29631"/>
                <a:gd name="connsiteY6" fmla="*/ 47730 h 75675"/>
                <a:gd name="connsiteX7" fmla="*/ 6839 w 29631"/>
                <a:gd name="connsiteY7" fmla="*/ 5468 h 75675"/>
                <a:gd name="connsiteX8" fmla="*/ 4051 w 29631"/>
                <a:gd name="connsiteY8" fmla="*/ 1417 h 75675"/>
                <a:gd name="connsiteX9" fmla="*/ 6586 w 29631"/>
                <a:gd name="connsiteY9" fmla="*/ -1370 h 75675"/>
                <a:gd name="connsiteX10" fmla="*/ 29632 w 29631"/>
                <a:gd name="connsiteY10" fmla="*/ 47730 h 75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9631" h="75675">
                  <a:moveTo>
                    <a:pt x="29632" y="47730"/>
                  </a:moveTo>
                  <a:cubicBezTo>
                    <a:pt x="29632" y="64437"/>
                    <a:pt x="23300" y="74306"/>
                    <a:pt x="13426" y="74306"/>
                  </a:cubicBezTo>
                  <a:cubicBezTo>
                    <a:pt x="5068" y="74306"/>
                    <a:pt x="0" y="67977"/>
                    <a:pt x="0" y="60887"/>
                  </a:cubicBezTo>
                  <a:cubicBezTo>
                    <a:pt x="0" y="54059"/>
                    <a:pt x="5068" y="47478"/>
                    <a:pt x="13426" y="47478"/>
                  </a:cubicBezTo>
                  <a:cubicBezTo>
                    <a:pt x="16460" y="47478"/>
                    <a:pt x="19757" y="48493"/>
                    <a:pt x="22283" y="50764"/>
                  </a:cubicBezTo>
                  <a:cubicBezTo>
                    <a:pt x="23046" y="51272"/>
                    <a:pt x="23300" y="51527"/>
                    <a:pt x="23554" y="51527"/>
                  </a:cubicBezTo>
                  <a:cubicBezTo>
                    <a:pt x="23808" y="51527"/>
                    <a:pt x="24063" y="51272"/>
                    <a:pt x="24063" y="47730"/>
                  </a:cubicBezTo>
                  <a:cubicBezTo>
                    <a:pt x="24063" y="29000"/>
                    <a:pt x="15197" y="13820"/>
                    <a:pt x="6839" y="5468"/>
                  </a:cubicBezTo>
                  <a:cubicBezTo>
                    <a:pt x="4051" y="2681"/>
                    <a:pt x="4051" y="2172"/>
                    <a:pt x="4051" y="1417"/>
                  </a:cubicBezTo>
                  <a:cubicBezTo>
                    <a:pt x="4051" y="-360"/>
                    <a:pt x="5323" y="-1370"/>
                    <a:pt x="6586" y="-1370"/>
                  </a:cubicBezTo>
                  <a:cubicBezTo>
                    <a:pt x="9374" y="-1370"/>
                    <a:pt x="29632" y="18116"/>
                    <a:pt x="29632" y="47730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66" name="任意多边形: 形状 65">
              <a:extLst>
                <a:ext uri="{FF2B5EF4-FFF2-40B4-BE49-F238E27FC236}">
                  <a16:creationId xmlns:a16="http://schemas.microsoft.com/office/drawing/2014/main" id="{9461CE28-591A-D05A-977D-CB945909590A}"/>
                </a:ext>
              </a:extLst>
            </p:cNvPr>
            <p:cNvSpPr/>
            <p:nvPr>
              <p:custDataLst>
                <p:tags r:id="rId27"/>
              </p:custDataLst>
            </p:nvPr>
          </p:nvSpPr>
          <p:spPr>
            <a:xfrm flipV="1">
              <a:off x="11872997" y="-12953019"/>
              <a:ext cx="184091" cy="172857"/>
            </a:xfrm>
            <a:custGeom>
              <a:avLst/>
              <a:gdLst>
                <a:gd name="connsiteX0" fmla="*/ 142312 w 184091"/>
                <a:gd name="connsiteY0" fmla="*/ 142627 h 172857"/>
                <a:gd name="connsiteX1" fmla="*/ 145855 w 184091"/>
                <a:gd name="connsiteY1" fmla="*/ 146177 h 172857"/>
                <a:gd name="connsiteX2" fmla="*/ 179030 w 184091"/>
                <a:gd name="connsiteY2" fmla="*/ 163635 h 172857"/>
                <a:gd name="connsiteX3" fmla="*/ 184091 w 184091"/>
                <a:gd name="connsiteY3" fmla="*/ 168447 h 172857"/>
                <a:gd name="connsiteX4" fmla="*/ 180802 w 184091"/>
                <a:gd name="connsiteY4" fmla="*/ 171481 h 172857"/>
                <a:gd name="connsiteX5" fmla="*/ 160035 w 184091"/>
                <a:gd name="connsiteY5" fmla="*/ 170727 h 172857"/>
                <a:gd name="connsiteX6" fmla="*/ 134718 w 184091"/>
                <a:gd name="connsiteY6" fmla="*/ 171481 h 172857"/>
                <a:gd name="connsiteX7" fmla="*/ 129903 w 184091"/>
                <a:gd name="connsiteY7" fmla="*/ 166676 h 172857"/>
                <a:gd name="connsiteX8" fmla="*/ 133701 w 184091"/>
                <a:gd name="connsiteY8" fmla="*/ 163635 h 172857"/>
                <a:gd name="connsiteX9" fmla="*/ 142820 w 184091"/>
                <a:gd name="connsiteY9" fmla="*/ 157817 h 172857"/>
                <a:gd name="connsiteX10" fmla="*/ 135981 w 184091"/>
                <a:gd name="connsiteY10" fmla="*/ 145668 h 172857"/>
                <a:gd name="connsiteX11" fmla="*/ 77234 w 184091"/>
                <a:gd name="connsiteY11" fmla="*/ 78093 h 172857"/>
                <a:gd name="connsiteX12" fmla="*/ 49373 w 184091"/>
                <a:gd name="connsiteY12" fmla="*/ 153259 h 172857"/>
                <a:gd name="connsiteX13" fmla="*/ 47856 w 184091"/>
                <a:gd name="connsiteY13" fmla="*/ 157563 h 172857"/>
                <a:gd name="connsiteX14" fmla="*/ 62799 w 184091"/>
                <a:gd name="connsiteY14" fmla="*/ 163635 h 172857"/>
                <a:gd name="connsiteX15" fmla="*/ 68876 w 184091"/>
                <a:gd name="connsiteY15" fmla="*/ 168702 h 172857"/>
                <a:gd name="connsiteX16" fmla="*/ 65079 w 184091"/>
                <a:gd name="connsiteY16" fmla="*/ 171481 h 172857"/>
                <a:gd name="connsiteX17" fmla="*/ 33168 w 184091"/>
                <a:gd name="connsiteY17" fmla="*/ 170727 h 172857"/>
                <a:gd name="connsiteX18" fmla="*/ 4807 w 184091"/>
                <a:gd name="connsiteY18" fmla="*/ 171481 h 172857"/>
                <a:gd name="connsiteX19" fmla="*/ 0 w 184091"/>
                <a:gd name="connsiteY19" fmla="*/ 166424 h 172857"/>
                <a:gd name="connsiteX20" fmla="*/ 5824 w 184091"/>
                <a:gd name="connsiteY20" fmla="*/ 163635 h 172857"/>
                <a:gd name="connsiteX21" fmla="*/ 24310 w 184091"/>
                <a:gd name="connsiteY21" fmla="*/ 155029 h 172857"/>
                <a:gd name="connsiteX22" fmla="*/ 55451 w 184091"/>
                <a:gd name="connsiteY22" fmla="*/ 71764 h 172857"/>
                <a:gd name="connsiteX23" fmla="*/ 56467 w 184091"/>
                <a:gd name="connsiteY23" fmla="*/ 67461 h 172857"/>
                <a:gd name="connsiteX24" fmla="*/ 45075 w 184091"/>
                <a:gd name="connsiteY24" fmla="*/ 21402 h 172857"/>
                <a:gd name="connsiteX25" fmla="*/ 21267 w 184091"/>
                <a:gd name="connsiteY25" fmla="*/ 6466 h 172857"/>
                <a:gd name="connsiteX26" fmla="*/ 14435 w 184091"/>
                <a:gd name="connsiteY26" fmla="*/ 1409 h 172857"/>
                <a:gd name="connsiteX27" fmla="*/ 17978 w 184091"/>
                <a:gd name="connsiteY27" fmla="*/ -1377 h 172857"/>
                <a:gd name="connsiteX28" fmla="*/ 49882 w 184091"/>
                <a:gd name="connsiteY28" fmla="*/ -616 h 172857"/>
                <a:gd name="connsiteX29" fmla="*/ 82294 w 184091"/>
                <a:gd name="connsiteY29" fmla="*/ -1377 h 172857"/>
                <a:gd name="connsiteX30" fmla="*/ 87108 w 184091"/>
                <a:gd name="connsiteY30" fmla="*/ 3688 h 172857"/>
                <a:gd name="connsiteX31" fmla="*/ 80014 w 184091"/>
                <a:gd name="connsiteY31" fmla="*/ 6466 h 172857"/>
                <a:gd name="connsiteX32" fmla="*/ 70394 w 184091"/>
                <a:gd name="connsiteY32" fmla="*/ 6975 h 172857"/>
                <a:gd name="connsiteX33" fmla="*/ 63562 w 184091"/>
                <a:gd name="connsiteY33" fmla="*/ 11024 h 172857"/>
                <a:gd name="connsiteX34" fmla="*/ 67105 w 184091"/>
                <a:gd name="connsiteY34" fmla="*/ 26967 h 172857"/>
                <a:gd name="connsiteX35" fmla="*/ 75963 w 184091"/>
                <a:gd name="connsiteY35" fmla="*/ 62656 h 172857"/>
                <a:gd name="connsiteX36" fmla="*/ 79514 w 184091"/>
                <a:gd name="connsiteY36" fmla="*/ 70502 h 172857"/>
                <a:gd name="connsiteX37" fmla="*/ 142312 w 184091"/>
                <a:gd name="connsiteY37" fmla="*/ 142627 h 172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84091" h="172857">
                  <a:moveTo>
                    <a:pt x="142312" y="142627"/>
                  </a:moveTo>
                  <a:lnTo>
                    <a:pt x="145855" y="146177"/>
                  </a:lnTo>
                  <a:cubicBezTo>
                    <a:pt x="153451" y="153766"/>
                    <a:pt x="161807" y="162373"/>
                    <a:pt x="179030" y="163635"/>
                  </a:cubicBezTo>
                  <a:cubicBezTo>
                    <a:pt x="181818" y="163890"/>
                    <a:pt x="184091" y="163890"/>
                    <a:pt x="184091" y="168447"/>
                  </a:cubicBezTo>
                  <a:cubicBezTo>
                    <a:pt x="184091" y="170473"/>
                    <a:pt x="182828" y="171481"/>
                    <a:pt x="180802" y="171481"/>
                  </a:cubicBezTo>
                  <a:cubicBezTo>
                    <a:pt x="174216" y="171481"/>
                    <a:pt x="166876" y="170727"/>
                    <a:pt x="160035" y="170727"/>
                  </a:cubicBezTo>
                  <a:cubicBezTo>
                    <a:pt x="151679" y="170727"/>
                    <a:pt x="142820" y="171481"/>
                    <a:pt x="134718" y="171481"/>
                  </a:cubicBezTo>
                  <a:cubicBezTo>
                    <a:pt x="133193" y="171481"/>
                    <a:pt x="129903" y="171481"/>
                    <a:pt x="129903" y="166676"/>
                  </a:cubicBezTo>
                  <a:cubicBezTo>
                    <a:pt x="129903" y="163890"/>
                    <a:pt x="132438" y="163635"/>
                    <a:pt x="133701" y="163635"/>
                  </a:cubicBezTo>
                  <a:cubicBezTo>
                    <a:pt x="135473" y="163635"/>
                    <a:pt x="142820" y="163128"/>
                    <a:pt x="142820" y="157817"/>
                  </a:cubicBezTo>
                  <a:cubicBezTo>
                    <a:pt x="142820" y="153512"/>
                    <a:pt x="136998" y="146931"/>
                    <a:pt x="135981" y="145668"/>
                  </a:cubicBezTo>
                  <a:lnTo>
                    <a:pt x="77234" y="78093"/>
                  </a:lnTo>
                  <a:lnTo>
                    <a:pt x="49373" y="153259"/>
                  </a:lnTo>
                  <a:cubicBezTo>
                    <a:pt x="47856" y="156800"/>
                    <a:pt x="47856" y="157308"/>
                    <a:pt x="47856" y="157563"/>
                  </a:cubicBezTo>
                  <a:cubicBezTo>
                    <a:pt x="47856" y="163635"/>
                    <a:pt x="60265" y="163635"/>
                    <a:pt x="62799" y="163635"/>
                  </a:cubicBezTo>
                  <a:cubicBezTo>
                    <a:pt x="66342" y="163635"/>
                    <a:pt x="68876" y="163635"/>
                    <a:pt x="68876" y="168702"/>
                  </a:cubicBezTo>
                  <a:cubicBezTo>
                    <a:pt x="68876" y="171481"/>
                    <a:pt x="65833" y="171481"/>
                    <a:pt x="65079" y="171481"/>
                  </a:cubicBezTo>
                  <a:cubicBezTo>
                    <a:pt x="57985" y="171481"/>
                    <a:pt x="40262" y="170727"/>
                    <a:pt x="33168" y="170727"/>
                  </a:cubicBezTo>
                  <a:cubicBezTo>
                    <a:pt x="26844" y="170727"/>
                    <a:pt x="11138" y="171481"/>
                    <a:pt x="4807" y="171481"/>
                  </a:cubicBezTo>
                  <a:cubicBezTo>
                    <a:pt x="3289" y="171481"/>
                    <a:pt x="0" y="171481"/>
                    <a:pt x="0" y="166424"/>
                  </a:cubicBezTo>
                  <a:cubicBezTo>
                    <a:pt x="0" y="163635"/>
                    <a:pt x="2527" y="163635"/>
                    <a:pt x="5824" y="163635"/>
                  </a:cubicBezTo>
                  <a:cubicBezTo>
                    <a:pt x="21013" y="163635"/>
                    <a:pt x="22030" y="161357"/>
                    <a:pt x="24310" y="155029"/>
                  </a:cubicBezTo>
                  <a:lnTo>
                    <a:pt x="55451" y="71764"/>
                  </a:lnTo>
                  <a:cubicBezTo>
                    <a:pt x="55705" y="71009"/>
                    <a:pt x="56467" y="68222"/>
                    <a:pt x="56467" y="67461"/>
                  </a:cubicBezTo>
                  <a:cubicBezTo>
                    <a:pt x="56467" y="66707"/>
                    <a:pt x="46339" y="25959"/>
                    <a:pt x="45075" y="21402"/>
                  </a:cubicBezTo>
                  <a:cubicBezTo>
                    <a:pt x="41779" y="7482"/>
                    <a:pt x="41525" y="6721"/>
                    <a:pt x="21267" y="6466"/>
                  </a:cubicBezTo>
                  <a:cubicBezTo>
                    <a:pt x="16461" y="6466"/>
                    <a:pt x="14435" y="6466"/>
                    <a:pt x="14435" y="1409"/>
                  </a:cubicBezTo>
                  <a:cubicBezTo>
                    <a:pt x="14435" y="-1377"/>
                    <a:pt x="17469" y="-1377"/>
                    <a:pt x="17978" y="-1377"/>
                  </a:cubicBezTo>
                  <a:cubicBezTo>
                    <a:pt x="25064" y="-1377"/>
                    <a:pt x="42795" y="-616"/>
                    <a:pt x="49882" y="-616"/>
                  </a:cubicBezTo>
                  <a:cubicBezTo>
                    <a:pt x="56976" y="-616"/>
                    <a:pt x="75208" y="-1377"/>
                    <a:pt x="82294" y="-1377"/>
                  </a:cubicBezTo>
                  <a:cubicBezTo>
                    <a:pt x="84065" y="-1377"/>
                    <a:pt x="87108" y="-1377"/>
                    <a:pt x="87108" y="3688"/>
                  </a:cubicBezTo>
                  <a:cubicBezTo>
                    <a:pt x="87108" y="6466"/>
                    <a:pt x="84828" y="6466"/>
                    <a:pt x="80014" y="6466"/>
                  </a:cubicBezTo>
                  <a:cubicBezTo>
                    <a:pt x="79514" y="6466"/>
                    <a:pt x="74699" y="6466"/>
                    <a:pt x="70394" y="6975"/>
                  </a:cubicBezTo>
                  <a:cubicBezTo>
                    <a:pt x="65079" y="7482"/>
                    <a:pt x="63562" y="7983"/>
                    <a:pt x="63562" y="11024"/>
                  </a:cubicBezTo>
                  <a:cubicBezTo>
                    <a:pt x="63562" y="12795"/>
                    <a:pt x="65833" y="21656"/>
                    <a:pt x="67105" y="26967"/>
                  </a:cubicBezTo>
                  <a:lnTo>
                    <a:pt x="75963" y="62656"/>
                  </a:lnTo>
                  <a:cubicBezTo>
                    <a:pt x="77234" y="67461"/>
                    <a:pt x="77488" y="68222"/>
                    <a:pt x="79514" y="70502"/>
                  </a:cubicBezTo>
                  <a:lnTo>
                    <a:pt x="142312" y="142627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67" name="任意多边形: 形状 66">
              <a:extLst>
                <a:ext uri="{FF2B5EF4-FFF2-40B4-BE49-F238E27FC236}">
                  <a16:creationId xmlns:a16="http://schemas.microsoft.com/office/drawing/2014/main" id="{ECD9CD05-468A-5F28-3249-F20E843A5917}"/>
                </a:ext>
              </a:extLst>
            </p:cNvPr>
            <p:cNvSpPr/>
            <p:nvPr>
              <p:custDataLst>
                <p:tags r:id="rId28"/>
              </p:custDataLst>
            </p:nvPr>
          </p:nvSpPr>
          <p:spPr>
            <a:xfrm flipV="1">
              <a:off x="12030287" y="-12859697"/>
              <a:ext cx="201201" cy="130959"/>
            </a:xfrm>
            <a:custGeom>
              <a:avLst/>
              <a:gdLst>
                <a:gd name="connsiteX0" fmla="*/ 115961 w 201201"/>
                <a:gd name="connsiteY0" fmla="*/ 105308 h 130959"/>
                <a:gd name="connsiteX1" fmla="*/ 119862 w 201201"/>
                <a:gd name="connsiteY1" fmla="*/ 109921 h 130959"/>
                <a:gd name="connsiteX2" fmla="*/ 115429 w 201201"/>
                <a:gd name="connsiteY2" fmla="*/ 114352 h 130959"/>
                <a:gd name="connsiteX3" fmla="*/ 112235 w 201201"/>
                <a:gd name="connsiteY3" fmla="*/ 113288 h 130959"/>
                <a:gd name="connsiteX4" fmla="*/ 3901 w 201201"/>
                <a:gd name="connsiteY4" fmla="*/ 61186 h 130959"/>
                <a:gd name="connsiteX5" fmla="*/ 0 w 201201"/>
                <a:gd name="connsiteY5" fmla="*/ 56574 h 130959"/>
                <a:gd name="connsiteX6" fmla="*/ 3718 w 201201"/>
                <a:gd name="connsiteY6" fmla="*/ 51968 h 130959"/>
                <a:gd name="connsiteX7" fmla="*/ 111878 w 201201"/>
                <a:gd name="connsiteY7" fmla="*/ -132 h 130959"/>
                <a:gd name="connsiteX8" fmla="*/ 115429 w 201201"/>
                <a:gd name="connsiteY8" fmla="*/ -1372 h 130959"/>
                <a:gd name="connsiteX9" fmla="*/ 119862 w 201201"/>
                <a:gd name="connsiteY9" fmla="*/ 3059 h 130959"/>
                <a:gd name="connsiteX10" fmla="*/ 116135 w 201201"/>
                <a:gd name="connsiteY10" fmla="*/ 7489 h 130959"/>
                <a:gd name="connsiteX11" fmla="*/ 14355 w 201201"/>
                <a:gd name="connsiteY11" fmla="*/ 56399 h 130959"/>
                <a:gd name="connsiteX12" fmla="*/ 115961 w 201201"/>
                <a:gd name="connsiteY12" fmla="*/ 105308 h 130959"/>
                <a:gd name="connsiteX13" fmla="*/ 196594 w 201201"/>
                <a:gd name="connsiteY13" fmla="*/ 122855 h 130959"/>
                <a:gd name="connsiteX14" fmla="*/ 189500 w 201201"/>
                <a:gd name="connsiteY14" fmla="*/ 129588 h 130959"/>
                <a:gd name="connsiteX15" fmla="*/ 179570 w 201201"/>
                <a:gd name="connsiteY15" fmla="*/ 119846 h 130959"/>
                <a:gd name="connsiteX16" fmla="*/ 186664 w 201201"/>
                <a:gd name="connsiteY16" fmla="*/ 113105 h 130959"/>
                <a:gd name="connsiteX17" fmla="*/ 196594 w 201201"/>
                <a:gd name="connsiteY17" fmla="*/ 122855 h 130959"/>
                <a:gd name="connsiteX18" fmla="*/ 160416 w 201201"/>
                <a:gd name="connsiteY18" fmla="*/ 32826 h 130959"/>
                <a:gd name="connsiteX19" fmla="*/ 158828 w 201201"/>
                <a:gd name="connsiteY19" fmla="*/ 25385 h 130959"/>
                <a:gd name="connsiteX20" fmla="*/ 175669 w 201201"/>
                <a:gd name="connsiteY20" fmla="*/ 10324 h 130959"/>
                <a:gd name="connsiteX21" fmla="*/ 201202 w 201201"/>
                <a:gd name="connsiteY21" fmla="*/ 37438 h 130959"/>
                <a:gd name="connsiteX22" fmla="*/ 198366 w 201201"/>
                <a:gd name="connsiteY22" fmla="*/ 39741 h 130959"/>
                <a:gd name="connsiteX23" fmla="*/ 194998 w 201201"/>
                <a:gd name="connsiteY23" fmla="*/ 36724 h 130959"/>
                <a:gd name="connsiteX24" fmla="*/ 176202 w 201201"/>
                <a:gd name="connsiteY24" fmla="*/ 15287 h 130959"/>
                <a:gd name="connsiteX25" fmla="*/ 171769 w 201201"/>
                <a:gd name="connsiteY25" fmla="*/ 21487 h 130959"/>
                <a:gd name="connsiteX26" fmla="*/ 174605 w 201201"/>
                <a:gd name="connsiteY26" fmla="*/ 32826 h 130959"/>
                <a:gd name="connsiteX27" fmla="*/ 180277 w 201201"/>
                <a:gd name="connsiteY27" fmla="*/ 47006 h 130959"/>
                <a:gd name="connsiteX28" fmla="*/ 188968 w 201201"/>
                <a:gd name="connsiteY28" fmla="*/ 69515 h 130959"/>
                <a:gd name="connsiteX29" fmla="*/ 190032 w 201201"/>
                <a:gd name="connsiteY29" fmla="*/ 75185 h 130959"/>
                <a:gd name="connsiteX30" fmla="*/ 173183 w 201201"/>
                <a:gd name="connsiteY30" fmla="*/ 90247 h 130959"/>
                <a:gd name="connsiteX31" fmla="*/ 147475 w 201201"/>
                <a:gd name="connsiteY31" fmla="*/ 63132 h 130959"/>
                <a:gd name="connsiteX32" fmla="*/ 150486 w 201201"/>
                <a:gd name="connsiteY32" fmla="*/ 60829 h 130959"/>
                <a:gd name="connsiteX33" fmla="*/ 153680 w 201201"/>
                <a:gd name="connsiteY33" fmla="*/ 63664 h 130959"/>
                <a:gd name="connsiteX34" fmla="*/ 172651 w 201201"/>
                <a:gd name="connsiteY34" fmla="*/ 85285 h 130959"/>
                <a:gd name="connsiteX35" fmla="*/ 177084 w 201201"/>
                <a:gd name="connsiteY35" fmla="*/ 79083 h 130959"/>
                <a:gd name="connsiteX36" fmla="*/ 171594 w 201201"/>
                <a:gd name="connsiteY36" fmla="*/ 61361 h 130959"/>
                <a:gd name="connsiteX37" fmla="*/ 160416 w 201201"/>
                <a:gd name="connsiteY37" fmla="*/ 32826 h 130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201201" h="130959">
                  <a:moveTo>
                    <a:pt x="115961" y="105308"/>
                  </a:moveTo>
                  <a:cubicBezTo>
                    <a:pt x="118090" y="106372"/>
                    <a:pt x="119862" y="107611"/>
                    <a:pt x="119862" y="109921"/>
                  </a:cubicBezTo>
                  <a:cubicBezTo>
                    <a:pt x="119862" y="112398"/>
                    <a:pt x="117907" y="114352"/>
                    <a:pt x="115429" y="114352"/>
                  </a:cubicBezTo>
                  <a:cubicBezTo>
                    <a:pt x="115254" y="114352"/>
                    <a:pt x="114364" y="114352"/>
                    <a:pt x="112235" y="113288"/>
                  </a:cubicBezTo>
                  <a:lnTo>
                    <a:pt x="3901" y="61186"/>
                  </a:lnTo>
                  <a:cubicBezTo>
                    <a:pt x="1771" y="60122"/>
                    <a:pt x="0" y="58875"/>
                    <a:pt x="0" y="56574"/>
                  </a:cubicBezTo>
                  <a:cubicBezTo>
                    <a:pt x="0" y="53739"/>
                    <a:pt x="1946" y="52857"/>
                    <a:pt x="3718" y="51968"/>
                  </a:cubicBezTo>
                  <a:lnTo>
                    <a:pt x="111878" y="-132"/>
                  </a:lnTo>
                  <a:cubicBezTo>
                    <a:pt x="114364" y="-1372"/>
                    <a:pt x="115071" y="-1372"/>
                    <a:pt x="115429" y="-1372"/>
                  </a:cubicBezTo>
                  <a:cubicBezTo>
                    <a:pt x="117907" y="-1372"/>
                    <a:pt x="119862" y="573"/>
                    <a:pt x="119862" y="3059"/>
                  </a:cubicBezTo>
                  <a:cubicBezTo>
                    <a:pt x="119862" y="5711"/>
                    <a:pt x="117732" y="6775"/>
                    <a:pt x="116135" y="7489"/>
                  </a:cubicBezTo>
                  <a:lnTo>
                    <a:pt x="14355" y="56399"/>
                  </a:lnTo>
                  <a:lnTo>
                    <a:pt x="115961" y="105308"/>
                  </a:lnTo>
                  <a:close/>
                  <a:moveTo>
                    <a:pt x="196594" y="122855"/>
                  </a:moveTo>
                  <a:cubicBezTo>
                    <a:pt x="196594" y="125689"/>
                    <a:pt x="194465" y="129588"/>
                    <a:pt x="189500" y="129588"/>
                  </a:cubicBezTo>
                  <a:cubicBezTo>
                    <a:pt x="184710" y="129588"/>
                    <a:pt x="179570" y="124984"/>
                    <a:pt x="179570" y="119846"/>
                  </a:cubicBezTo>
                  <a:cubicBezTo>
                    <a:pt x="179570" y="116828"/>
                    <a:pt x="181873" y="113105"/>
                    <a:pt x="186664" y="113105"/>
                  </a:cubicBezTo>
                  <a:cubicBezTo>
                    <a:pt x="191804" y="113105"/>
                    <a:pt x="196594" y="118068"/>
                    <a:pt x="196594" y="122855"/>
                  </a:cubicBezTo>
                  <a:close/>
                  <a:moveTo>
                    <a:pt x="160416" y="32826"/>
                  </a:moveTo>
                  <a:cubicBezTo>
                    <a:pt x="159710" y="30523"/>
                    <a:pt x="158828" y="28395"/>
                    <a:pt x="158828" y="25385"/>
                  </a:cubicBezTo>
                  <a:cubicBezTo>
                    <a:pt x="158828" y="17056"/>
                    <a:pt x="165914" y="10324"/>
                    <a:pt x="175669" y="10324"/>
                  </a:cubicBezTo>
                  <a:cubicBezTo>
                    <a:pt x="193401" y="10324"/>
                    <a:pt x="201202" y="34778"/>
                    <a:pt x="201202" y="37438"/>
                  </a:cubicBezTo>
                  <a:cubicBezTo>
                    <a:pt x="201202" y="39741"/>
                    <a:pt x="198898" y="39741"/>
                    <a:pt x="198366" y="39741"/>
                  </a:cubicBezTo>
                  <a:cubicBezTo>
                    <a:pt x="195880" y="39741"/>
                    <a:pt x="195704" y="38677"/>
                    <a:pt x="194998" y="36724"/>
                  </a:cubicBezTo>
                  <a:cubicBezTo>
                    <a:pt x="190914" y="22550"/>
                    <a:pt x="183113" y="15287"/>
                    <a:pt x="176202" y="15287"/>
                  </a:cubicBezTo>
                  <a:cubicBezTo>
                    <a:pt x="172651" y="15287"/>
                    <a:pt x="171769" y="17588"/>
                    <a:pt x="171769" y="21487"/>
                  </a:cubicBezTo>
                  <a:cubicBezTo>
                    <a:pt x="171769" y="25560"/>
                    <a:pt x="173008" y="28927"/>
                    <a:pt x="174605" y="32826"/>
                  </a:cubicBezTo>
                  <a:cubicBezTo>
                    <a:pt x="176376" y="37613"/>
                    <a:pt x="178330" y="42400"/>
                    <a:pt x="180277" y="47006"/>
                  </a:cubicBezTo>
                  <a:cubicBezTo>
                    <a:pt x="181873" y="51261"/>
                    <a:pt x="188261" y="67387"/>
                    <a:pt x="188968" y="69515"/>
                  </a:cubicBezTo>
                  <a:cubicBezTo>
                    <a:pt x="189500" y="71286"/>
                    <a:pt x="190032" y="73414"/>
                    <a:pt x="190032" y="75185"/>
                  </a:cubicBezTo>
                  <a:cubicBezTo>
                    <a:pt x="190032" y="83514"/>
                    <a:pt x="182939" y="90247"/>
                    <a:pt x="173183" y="90247"/>
                  </a:cubicBezTo>
                  <a:cubicBezTo>
                    <a:pt x="155634" y="90247"/>
                    <a:pt x="147475" y="66148"/>
                    <a:pt x="147475" y="63132"/>
                  </a:cubicBezTo>
                  <a:cubicBezTo>
                    <a:pt x="147475" y="60829"/>
                    <a:pt x="149962" y="60829"/>
                    <a:pt x="150486" y="60829"/>
                  </a:cubicBezTo>
                  <a:cubicBezTo>
                    <a:pt x="152973" y="60829"/>
                    <a:pt x="153147" y="61718"/>
                    <a:pt x="153680" y="63664"/>
                  </a:cubicBezTo>
                  <a:cubicBezTo>
                    <a:pt x="158295" y="78908"/>
                    <a:pt x="166097" y="85285"/>
                    <a:pt x="172651" y="85285"/>
                  </a:cubicBezTo>
                  <a:cubicBezTo>
                    <a:pt x="175495" y="85285"/>
                    <a:pt x="177084" y="83870"/>
                    <a:pt x="177084" y="79083"/>
                  </a:cubicBezTo>
                  <a:cubicBezTo>
                    <a:pt x="177084" y="75009"/>
                    <a:pt x="176027" y="72350"/>
                    <a:pt x="171594" y="61361"/>
                  </a:cubicBezTo>
                  <a:lnTo>
                    <a:pt x="160416" y="32826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68" name="任意多边形: 形状 67">
              <a:extLst>
                <a:ext uri="{FF2B5EF4-FFF2-40B4-BE49-F238E27FC236}">
                  <a16:creationId xmlns:a16="http://schemas.microsoft.com/office/drawing/2014/main" id="{F2044E7E-D852-8D47-566E-40F159D7AC99}"/>
                </a:ext>
              </a:extLst>
            </p:cNvPr>
            <p:cNvSpPr/>
            <p:nvPr>
              <p:custDataLst>
                <p:tags r:id="rId29"/>
              </p:custDataLst>
            </p:nvPr>
          </p:nvSpPr>
          <p:spPr>
            <a:xfrm flipV="1">
              <a:off x="12268164" y="-12969978"/>
              <a:ext cx="58747" cy="253090"/>
            </a:xfrm>
            <a:custGeom>
              <a:avLst/>
              <a:gdLst>
                <a:gd name="connsiteX0" fmla="*/ 58747 w 58747"/>
                <a:gd name="connsiteY0" fmla="*/ 125171 h 253090"/>
                <a:gd name="connsiteX1" fmla="*/ 42033 w 58747"/>
                <a:gd name="connsiteY1" fmla="*/ 204132 h 253090"/>
                <a:gd name="connsiteX2" fmla="*/ 2535 w 58747"/>
                <a:gd name="connsiteY2" fmla="*/ 251715 h 253090"/>
                <a:gd name="connsiteX3" fmla="*/ 0 w 58747"/>
                <a:gd name="connsiteY3" fmla="*/ 249183 h 253090"/>
                <a:gd name="connsiteX4" fmla="*/ 4815 w 58747"/>
                <a:gd name="connsiteY4" fmla="*/ 243363 h 253090"/>
                <a:gd name="connsiteX5" fmla="*/ 44058 w 58747"/>
                <a:gd name="connsiteY5" fmla="*/ 125171 h 253090"/>
                <a:gd name="connsiteX6" fmla="*/ 3289 w 58747"/>
                <a:gd name="connsiteY6" fmla="*/ 5462 h 253090"/>
                <a:gd name="connsiteX7" fmla="*/ 0 w 58747"/>
                <a:gd name="connsiteY7" fmla="*/ 1159 h 253090"/>
                <a:gd name="connsiteX8" fmla="*/ 2535 w 58747"/>
                <a:gd name="connsiteY8" fmla="*/ -1375 h 253090"/>
                <a:gd name="connsiteX9" fmla="*/ 42795 w 58747"/>
                <a:gd name="connsiteY9" fmla="*/ 47979 h 253090"/>
                <a:gd name="connsiteX10" fmla="*/ 58747 w 58747"/>
                <a:gd name="connsiteY10" fmla="*/ 125171 h 253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8747" h="253090">
                  <a:moveTo>
                    <a:pt x="58747" y="125171"/>
                  </a:moveTo>
                  <a:cubicBezTo>
                    <a:pt x="58747" y="144909"/>
                    <a:pt x="55967" y="175533"/>
                    <a:pt x="42033" y="204132"/>
                  </a:cubicBezTo>
                  <a:cubicBezTo>
                    <a:pt x="26843" y="235265"/>
                    <a:pt x="5061" y="251715"/>
                    <a:pt x="2535" y="251715"/>
                  </a:cubicBezTo>
                  <a:cubicBezTo>
                    <a:pt x="1009" y="251715"/>
                    <a:pt x="0" y="250700"/>
                    <a:pt x="0" y="249183"/>
                  </a:cubicBezTo>
                  <a:cubicBezTo>
                    <a:pt x="0" y="248429"/>
                    <a:pt x="0" y="247921"/>
                    <a:pt x="4815" y="243363"/>
                  </a:cubicBezTo>
                  <a:cubicBezTo>
                    <a:pt x="29624" y="218304"/>
                    <a:pt x="44058" y="178065"/>
                    <a:pt x="44058" y="125171"/>
                  </a:cubicBezTo>
                  <a:cubicBezTo>
                    <a:pt x="44058" y="81891"/>
                    <a:pt x="34692" y="37347"/>
                    <a:pt x="3289" y="5462"/>
                  </a:cubicBezTo>
                  <a:cubicBezTo>
                    <a:pt x="0" y="2421"/>
                    <a:pt x="0" y="1912"/>
                    <a:pt x="0" y="1159"/>
                  </a:cubicBezTo>
                  <a:cubicBezTo>
                    <a:pt x="0" y="-358"/>
                    <a:pt x="1009" y="-1375"/>
                    <a:pt x="2535" y="-1375"/>
                  </a:cubicBezTo>
                  <a:cubicBezTo>
                    <a:pt x="5061" y="-1375"/>
                    <a:pt x="27853" y="15838"/>
                    <a:pt x="42795" y="47979"/>
                  </a:cubicBezTo>
                  <a:cubicBezTo>
                    <a:pt x="55712" y="75816"/>
                    <a:pt x="58747" y="103907"/>
                    <a:pt x="58747" y="125171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403301702"/>
      </p:ext>
    </p:extLst>
  </p:cSld>
  <p:clrMapOvr>
    <a:masterClrMapping/>
  </p:clrMapOvr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65DDC5A-77AF-E739-56CE-FBBB74F971E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FB86F33D-FB6D-E8DA-E985-7419FFFC6ACB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1D8FA19-E13B-4121-8BBF-5D41F5A04330}" type="slidenum">
              <a:rPr lang="zh-CN" altLang="en-US" smtClean="0"/>
              <a:t>59</a:t>
            </a:fld>
            <a:endParaRPr lang="zh-CN" altLang="en-US"/>
          </a:p>
        </p:txBody>
      </p:sp>
      <p:sp>
        <p:nvSpPr>
          <p:cNvPr id="3" name="矩形 5">
            <a:extLst>
              <a:ext uri="{FF2B5EF4-FFF2-40B4-BE49-F238E27FC236}">
                <a16:creationId xmlns:a16="http://schemas.microsoft.com/office/drawing/2014/main" id="{5709129B-BA65-480A-01E5-87D863EAF959}"/>
              </a:ext>
            </a:extLst>
          </p:cNvPr>
          <p:cNvSpPr/>
          <p:nvPr/>
        </p:nvSpPr>
        <p:spPr>
          <a:xfrm>
            <a:off x="134607" y="121920"/>
            <a:ext cx="3051468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zh-CN" sz="3600" b="1" dirty="0">
                <a:latin typeface="Palatino" pitchFamily="2" charset="77"/>
                <a:ea typeface="Palatino" pitchFamily="2" charset="77"/>
                <a:cs typeface="Calibri Light" panose="020F0302020204030204" pitchFamily="34" charset="0"/>
              </a:rPr>
              <a:t>Contents</a:t>
            </a:r>
          </a:p>
        </p:txBody>
      </p:sp>
      <p:sp>
        <p:nvSpPr>
          <p:cNvPr id="4" name="矩形 8">
            <a:extLst>
              <a:ext uri="{FF2B5EF4-FFF2-40B4-BE49-F238E27FC236}">
                <a16:creationId xmlns:a16="http://schemas.microsoft.com/office/drawing/2014/main" id="{92F06D78-8B58-4EA4-9725-8669946050E0}"/>
              </a:ext>
            </a:extLst>
          </p:cNvPr>
          <p:cNvSpPr/>
          <p:nvPr/>
        </p:nvSpPr>
        <p:spPr>
          <a:xfrm>
            <a:off x="2325194" y="412233"/>
            <a:ext cx="9474071" cy="586218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428594" indent="-428594">
              <a:lnSpc>
                <a:spcPct val="150000"/>
              </a:lnSpc>
              <a:buSzPct val="100000"/>
              <a:buFont typeface="Arial" panose="020B0604020202020204" pitchFamily="34" charset="0"/>
              <a:buChar char="•"/>
            </a:pPr>
            <a:r>
              <a:rPr lang="en-US" altLang="zh-CN" sz="2400" dirty="0">
                <a:solidFill>
                  <a:schemeClr val="bg1">
                    <a:lumMod val="85000"/>
                  </a:schemeClr>
                </a:solidFill>
                <a:latin typeface="Palatino" pitchFamily="2" charset="77"/>
                <a:cs typeface="Calibri Light" panose="020F0302020204030204" pitchFamily="34" charset="0"/>
              </a:rPr>
              <a:t>12.1 Sequence-to-Sequence Models</a:t>
            </a:r>
          </a:p>
          <a:p>
            <a:pPr marL="885794" lvl="1" indent="-428594">
              <a:lnSpc>
                <a:spcPct val="150000"/>
              </a:lnSpc>
              <a:buSzPct val="100000"/>
              <a:buFont typeface="Arial" panose="020B0604020202020204" pitchFamily="34" charset="0"/>
              <a:buChar char="•"/>
            </a:pPr>
            <a:r>
              <a:rPr lang="en-US" altLang="zh-CN" sz="2000" dirty="0">
                <a:solidFill>
                  <a:schemeClr val="bg1">
                    <a:lumMod val="85000"/>
                  </a:schemeClr>
                </a:solidFill>
                <a:latin typeface="Palatino" pitchFamily="2" charset="77"/>
                <a:cs typeface="Calibri Light" panose="020F0302020204030204" pitchFamily="34" charset="0"/>
              </a:rPr>
              <a:t>12.1.1 Seq2seq Using LSTM</a:t>
            </a:r>
          </a:p>
          <a:p>
            <a:pPr marL="885794" lvl="1" indent="-428594">
              <a:lnSpc>
                <a:spcPct val="150000"/>
              </a:lnSpc>
              <a:buSzPct val="100000"/>
              <a:buFont typeface="Arial" panose="020B0604020202020204" pitchFamily="34" charset="0"/>
              <a:buChar char="•"/>
            </a:pPr>
            <a:r>
              <a:rPr lang="en-US" altLang="zh-CN" sz="2000" dirty="0">
                <a:solidFill>
                  <a:schemeClr val="bg1">
                    <a:lumMod val="85000"/>
                  </a:schemeClr>
                </a:solidFill>
                <a:latin typeface="Palatino" pitchFamily="2" charset="77"/>
                <a:cs typeface="Calibri Light" panose="020F0302020204030204" pitchFamily="34" charset="0"/>
              </a:rPr>
              <a:t>12.1.2 Adding More Source Features Using Target-to-source Attention</a:t>
            </a:r>
          </a:p>
          <a:p>
            <a:pPr marL="885794" lvl="1" indent="-428594">
              <a:lnSpc>
                <a:spcPct val="150000"/>
              </a:lnSpc>
              <a:buSzPct val="100000"/>
              <a:buFont typeface="Arial" panose="020B0604020202020204" pitchFamily="34" charset="0"/>
              <a:buChar char="•"/>
            </a:pPr>
            <a:r>
              <a:rPr lang="en-US" altLang="zh-CN" sz="2000" dirty="0">
                <a:solidFill>
                  <a:schemeClr val="bg1">
                    <a:lumMod val="85000"/>
                  </a:schemeClr>
                </a:solidFill>
                <a:latin typeface="Palatino" pitchFamily="2" charset="77"/>
                <a:cs typeface="Calibri Light" panose="020F0302020204030204" pitchFamily="34" charset="0"/>
              </a:rPr>
              <a:t>12.1.3 Copying from the Source</a:t>
            </a:r>
          </a:p>
          <a:p>
            <a:pPr marL="885794" lvl="1" indent="-428594">
              <a:lnSpc>
                <a:spcPct val="150000"/>
              </a:lnSpc>
              <a:buSzPct val="100000"/>
              <a:buFont typeface="Arial" panose="020B0604020202020204" pitchFamily="34" charset="0"/>
              <a:buChar char="•"/>
            </a:pPr>
            <a:r>
              <a:rPr lang="en-US" altLang="zh-CN" sz="2000" dirty="0">
                <a:solidFill>
                  <a:schemeClr val="bg1">
                    <a:lumMod val="85000"/>
                  </a:schemeClr>
                </a:solidFill>
                <a:latin typeface="Palatino" pitchFamily="2" charset="77"/>
                <a:cs typeface="Calibri Light" panose="020F0302020204030204" pitchFamily="34" charset="0"/>
              </a:rPr>
              <a:t>12.1.4 </a:t>
            </a:r>
            <a:r>
              <a:rPr lang="en-US" altLang="zh-CN" sz="2000" dirty="0" err="1">
                <a:solidFill>
                  <a:schemeClr val="bg1">
                    <a:lumMod val="85000"/>
                  </a:schemeClr>
                </a:solidFill>
                <a:latin typeface="Palatino" pitchFamily="2" charset="77"/>
                <a:cs typeface="Calibri Light" panose="020F0302020204030204" pitchFamily="34" charset="0"/>
              </a:rPr>
              <a:t>Subword</a:t>
            </a:r>
            <a:r>
              <a:rPr lang="en-US" altLang="zh-CN" sz="2000" dirty="0">
                <a:solidFill>
                  <a:schemeClr val="bg1">
                    <a:lumMod val="85000"/>
                  </a:schemeClr>
                </a:solidFill>
                <a:latin typeface="Palatino" pitchFamily="2" charset="77"/>
                <a:cs typeface="Calibri Light" panose="020F0302020204030204" pitchFamily="34" charset="0"/>
              </a:rPr>
              <a:t> Embedding</a:t>
            </a:r>
          </a:p>
          <a:p>
            <a:pPr marL="428625" indent="-428625">
              <a:lnSpc>
                <a:spcPct val="150000"/>
              </a:lnSpc>
              <a:buSzPct val="100000"/>
              <a:buFont typeface="Arial" panose="020B0604020202020204" pitchFamily="34" charset="0"/>
              <a:buChar char="•"/>
            </a:pPr>
            <a:r>
              <a:rPr lang="en-US" altLang="zh-CN" sz="2400" dirty="0">
                <a:solidFill>
                  <a:schemeClr val="bg1">
                    <a:lumMod val="85000"/>
                  </a:schemeClr>
                </a:solidFill>
                <a:latin typeface="Palatino" pitchFamily="2" charset="77"/>
                <a:cs typeface="Calibri Light" panose="020F0302020204030204" pitchFamily="34" charset="0"/>
              </a:rPr>
              <a:t>12.2 Transformer</a:t>
            </a:r>
          </a:p>
          <a:p>
            <a:pPr marL="885794" lvl="1" indent="-428594">
              <a:lnSpc>
                <a:spcPct val="150000"/>
              </a:lnSpc>
              <a:buSzPct val="100000"/>
              <a:buFont typeface="Arial" panose="020B0604020202020204" pitchFamily="34" charset="0"/>
              <a:buChar char="•"/>
            </a:pPr>
            <a:r>
              <a:rPr lang="en-US" altLang="zh-CN" sz="2000" b="1" dirty="0">
                <a:latin typeface="Palatino" pitchFamily="2" charset="77"/>
                <a:cs typeface="Calibri Light" panose="020F0302020204030204" pitchFamily="34" charset="0"/>
              </a:rPr>
              <a:t>12.2.1 The Architecture</a:t>
            </a:r>
          </a:p>
          <a:p>
            <a:pPr marL="885794" lvl="1" indent="-428594">
              <a:lnSpc>
                <a:spcPct val="150000"/>
              </a:lnSpc>
              <a:buSzPct val="100000"/>
              <a:buFont typeface="Arial" panose="020B0604020202020204" pitchFamily="34" charset="0"/>
              <a:buChar char="•"/>
            </a:pPr>
            <a:r>
              <a:rPr lang="en-US" altLang="zh-CN" sz="2000" dirty="0">
                <a:solidFill>
                  <a:schemeClr val="bg1">
                    <a:lumMod val="85000"/>
                  </a:schemeClr>
                </a:solidFill>
                <a:latin typeface="Palatino" pitchFamily="2" charset="77"/>
                <a:cs typeface="Calibri Light" panose="020F0302020204030204" pitchFamily="34" charset="0"/>
              </a:rPr>
              <a:t>12.2.2 Training</a:t>
            </a:r>
          </a:p>
          <a:p>
            <a:pPr marL="885794" lvl="1" indent="-428594">
              <a:lnSpc>
                <a:spcPct val="150000"/>
              </a:lnSpc>
              <a:buSzPct val="100000"/>
              <a:buFont typeface="Arial" panose="020B0604020202020204" pitchFamily="34" charset="0"/>
              <a:buChar char="•"/>
            </a:pPr>
            <a:r>
              <a:rPr lang="en-US" altLang="zh-CN" sz="2000" dirty="0">
                <a:solidFill>
                  <a:schemeClr val="bg1">
                    <a:lumMod val="85000"/>
                  </a:schemeClr>
                </a:solidFill>
                <a:latin typeface="Palatino" pitchFamily="2" charset="77"/>
                <a:cs typeface="Calibri Light" panose="020F0302020204030204" pitchFamily="34" charset="0"/>
              </a:rPr>
              <a:t>12.2.3 Variations</a:t>
            </a:r>
          </a:p>
          <a:p>
            <a:pPr marL="428625" indent="-428625">
              <a:lnSpc>
                <a:spcPct val="150000"/>
              </a:lnSpc>
              <a:buSzPct val="100000"/>
              <a:buFont typeface="Arial" panose="020B0604020202020204" pitchFamily="34" charset="0"/>
              <a:buChar char="•"/>
            </a:pPr>
            <a:r>
              <a:rPr lang="en-US" altLang="zh-CN" sz="2400" dirty="0">
                <a:solidFill>
                  <a:schemeClr val="bg1">
                    <a:lumMod val="85000"/>
                  </a:schemeClr>
                </a:solidFill>
                <a:latin typeface="Palatino" pitchFamily="2" charset="77"/>
                <a:cs typeface="Calibri Light" panose="020F0302020204030204" pitchFamily="34" charset="0"/>
              </a:rPr>
              <a:t>12.3 Contextualized Word Representations</a:t>
            </a:r>
          </a:p>
          <a:p>
            <a:pPr marL="885825" lvl="1" indent="-428625">
              <a:lnSpc>
                <a:spcPct val="150000"/>
              </a:lnSpc>
              <a:buSzPct val="100000"/>
              <a:buFont typeface="Arial" panose="020B0604020202020204" pitchFamily="34" charset="0"/>
              <a:buChar char="•"/>
            </a:pPr>
            <a:r>
              <a:rPr lang="en-US" altLang="zh-CN" sz="2000" dirty="0">
                <a:solidFill>
                  <a:schemeClr val="bg1">
                    <a:lumMod val="85000"/>
                  </a:schemeClr>
                </a:solidFill>
                <a:latin typeface="Palatino" pitchFamily="2" charset="77"/>
                <a:cs typeface="Calibri Light" panose="020F0302020204030204" pitchFamily="34" charset="0"/>
              </a:rPr>
              <a:t>12.3.1 Recurrent Neural Language Models</a:t>
            </a:r>
          </a:p>
          <a:p>
            <a:pPr marL="885825" lvl="1" indent="-428625">
              <a:lnSpc>
                <a:spcPct val="150000"/>
              </a:lnSpc>
              <a:buSzPct val="100000"/>
              <a:buFont typeface="Arial" panose="020B0604020202020204" pitchFamily="34" charset="0"/>
              <a:buChar char="•"/>
            </a:pPr>
            <a:r>
              <a:rPr lang="en-US" altLang="zh-CN" sz="2000" dirty="0">
                <a:solidFill>
                  <a:schemeClr val="bg1">
                    <a:lumMod val="85000"/>
                  </a:schemeClr>
                </a:solidFill>
                <a:latin typeface="Palatino" pitchFamily="2" charset="77"/>
                <a:cs typeface="Calibri Light" panose="020F0302020204030204" pitchFamily="34" charset="0"/>
              </a:rPr>
              <a:t>12.3.2 </a:t>
            </a:r>
            <a:r>
              <a:rPr lang="en-US" altLang="zh-CN" sz="2000" dirty="0" err="1">
                <a:solidFill>
                  <a:schemeClr val="bg1">
                    <a:lumMod val="85000"/>
                  </a:schemeClr>
                </a:solidFill>
                <a:latin typeface="Palatino" pitchFamily="2" charset="77"/>
                <a:cs typeface="Calibri Light" panose="020F0302020204030204" pitchFamily="34" charset="0"/>
              </a:rPr>
              <a:t>ELMo</a:t>
            </a:r>
            <a:endParaRPr lang="en-US" altLang="zh-CN" sz="2000" dirty="0">
              <a:solidFill>
                <a:schemeClr val="bg1">
                  <a:lumMod val="85000"/>
                </a:schemeClr>
              </a:solidFill>
              <a:latin typeface="Palatino" pitchFamily="2" charset="77"/>
              <a:cs typeface="Calibri Light" panose="020F03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10012934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灯片编号占位符 1">
            <a:extLst>
              <a:ext uri="{FF2B5EF4-FFF2-40B4-BE49-F238E27FC236}">
                <a16:creationId xmlns:a16="http://schemas.microsoft.com/office/drawing/2014/main" id="{D3CACE2D-D3CD-48D3-A445-E849E97F5449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1D8FA19-E13B-4121-8BBF-5D41F5A04330}" type="slidenum">
              <a:rPr lang="zh-CN" altLang="en-US" smtClean="0"/>
              <a:t>6</a:t>
            </a:fld>
            <a:endParaRPr lang="zh-CN" altLang="en-US"/>
          </a:p>
        </p:txBody>
      </p:sp>
      <p:grpSp>
        <p:nvGrpSpPr>
          <p:cNvPr id="5" name="组合 4">
            <a:extLst>
              <a:ext uri="{FF2B5EF4-FFF2-40B4-BE49-F238E27FC236}">
                <a16:creationId xmlns:a16="http://schemas.microsoft.com/office/drawing/2014/main" id="{89265497-B264-402C-B9AC-6D3BD8FC9948}"/>
              </a:ext>
            </a:extLst>
          </p:cNvPr>
          <p:cNvGrpSpPr/>
          <p:nvPr/>
        </p:nvGrpSpPr>
        <p:grpSpPr>
          <a:xfrm>
            <a:off x="1939111" y="3439589"/>
            <a:ext cx="8294700" cy="2488294"/>
            <a:chOff x="458972" y="3897085"/>
            <a:chExt cx="8294700" cy="2488294"/>
          </a:xfrm>
        </p:grpSpPr>
        <p:pic>
          <p:nvPicPr>
            <p:cNvPr id="6" name="图片 5">
              <a:extLst>
                <a:ext uri="{FF2B5EF4-FFF2-40B4-BE49-F238E27FC236}">
                  <a16:creationId xmlns:a16="http://schemas.microsoft.com/office/drawing/2014/main" id="{D086C1DE-01AA-484E-9531-3111014657CA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988" t="24608" r="86136" b="55870"/>
            <a:stretch/>
          </p:blipFill>
          <p:spPr>
            <a:xfrm>
              <a:off x="656564" y="5060280"/>
              <a:ext cx="572295" cy="774631"/>
            </a:xfrm>
            <a:prstGeom prst="rect">
              <a:avLst/>
            </a:prstGeom>
          </p:spPr>
        </p:pic>
        <p:sp>
          <p:nvSpPr>
            <p:cNvPr id="7" name="文本框 6">
              <a:extLst>
                <a:ext uri="{FF2B5EF4-FFF2-40B4-BE49-F238E27FC236}">
                  <a16:creationId xmlns:a16="http://schemas.microsoft.com/office/drawing/2014/main" id="{B86E02D5-FC1F-4E39-AC38-04A353C05282}"/>
                </a:ext>
              </a:extLst>
            </p:cNvPr>
            <p:cNvSpPr txBox="1"/>
            <p:nvPr/>
          </p:nvSpPr>
          <p:spPr>
            <a:xfrm>
              <a:off x="507298" y="4124426"/>
              <a:ext cx="1550156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zh-CN" dirty="0">
                  <a:solidFill>
                    <a:srgbClr val="C00000"/>
                  </a:solidFill>
                  <a:latin typeface="Palatino"/>
                </a:rPr>
                <a:t>Neural models</a:t>
              </a:r>
              <a:endParaRPr lang="zh-CN" altLang="en-US" dirty="0">
                <a:solidFill>
                  <a:srgbClr val="C00000"/>
                </a:solidFill>
                <a:latin typeface="Palatino"/>
              </a:endParaRPr>
            </a:p>
          </p:txBody>
        </p:sp>
        <p:sp>
          <p:nvSpPr>
            <p:cNvPr id="8" name="object 45">
              <a:extLst>
                <a:ext uri="{FF2B5EF4-FFF2-40B4-BE49-F238E27FC236}">
                  <a16:creationId xmlns:a16="http://schemas.microsoft.com/office/drawing/2014/main" id="{2E6A0E4B-FA28-4C2B-9941-DDA9B9B9FE1D}"/>
                </a:ext>
              </a:extLst>
            </p:cNvPr>
            <p:cNvSpPr/>
            <p:nvPr/>
          </p:nvSpPr>
          <p:spPr>
            <a:xfrm rot="5400000">
              <a:off x="1316214" y="5259426"/>
              <a:ext cx="151502" cy="228240"/>
            </a:xfrm>
            <a:prstGeom prst="rect">
              <a:avLst/>
            </a:prstGeom>
            <a:blipFill>
              <a:blip r:embed="rId3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>
                <a:latin typeface="Palatino"/>
              </a:endParaRPr>
            </a:p>
          </p:txBody>
        </p:sp>
        <p:sp>
          <p:nvSpPr>
            <p:cNvPr id="9" name="object 21">
              <a:extLst>
                <a:ext uri="{FF2B5EF4-FFF2-40B4-BE49-F238E27FC236}">
                  <a16:creationId xmlns:a16="http://schemas.microsoft.com/office/drawing/2014/main" id="{CA87E029-7EFD-4980-9B51-8D40C903E32B}"/>
                </a:ext>
              </a:extLst>
            </p:cNvPr>
            <p:cNvSpPr/>
            <p:nvPr/>
          </p:nvSpPr>
          <p:spPr>
            <a:xfrm rot="5400000">
              <a:off x="1120912" y="5251522"/>
              <a:ext cx="1157493" cy="251535"/>
            </a:xfrm>
            <a:custGeom>
              <a:avLst/>
              <a:gdLst/>
              <a:ahLst/>
              <a:cxnLst/>
              <a:rect l="l" t="t" r="r" b="b"/>
              <a:pathLst>
                <a:path w="1428750" h="208279">
                  <a:moveTo>
                    <a:pt x="0" y="103937"/>
                  </a:moveTo>
                  <a:lnTo>
                    <a:pt x="8167" y="63480"/>
                  </a:lnTo>
                  <a:lnTo>
                    <a:pt x="30442" y="30442"/>
                  </a:lnTo>
                  <a:lnTo>
                    <a:pt x="63480" y="8167"/>
                  </a:lnTo>
                  <a:lnTo>
                    <a:pt x="103937" y="0"/>
                  </a:lnTo>
                  <a:lnTo>
                    <a:pt x="1324573" y="0"/>
                  </a:lnTo>
                  <a:lnTo>
                    <a:pt x="1365030" y="8167"/>
                  </a:lnTo>
                  <a:lnTo>
                    <a:pt x="1398068" y="30442"/>
                  </a:lnTo>
                  <a:lnTo>
                    <a:pt x="1420343" y="63480"/>
                  </a:lnTo>
                  <a:lnTo>
                    <a:pt x="1428511" y="103937"/>
                  </a:lnTo>
                  <a:lnTo>
                    <a:pt x="1420341" y="144394"/>
                  </a:lnTo>
                  <a:lnTo>
                    <a:pt x="1398066" y="177432"/>
                  </a:lnTo>
                  <a:lnTo>
                    <a:pt x="1365029" y="199706"/>
                  </a:lnTo>
                  <a:lnTo>
                    <a:pt x="1324572" y="207874"/>
                  </a:lnTo>
                  <a:lnTo>
                    <a:pt x="103937" y="207873"/>
                  </a:lnTo>
                  <a:lnTo>
                    <a:pt x="63480" y="199705"/>
                  </a:lnTo>
                  <a:lnTo>
                    <a:pt x="30442" y="177430"/>
                  </a:lnTo>
                  <a:lnTo>
                    <a:pt x="8167" y="144392"/>
                  </a:lnTo>
                  <a:lnTo>
                    <a:pt x="0" y="103935"/>
                  </a:lnTo>
                  <a:close/>
                </a:path>
              </a:pathLst>
            </a:custGeom>
            <a:ln w="12700">
              <a:solidFill>
                <a:srgbClr val="A2A2A2"/>
              </a:solidFill>
            </a:ln>
          </p:spPr>
          <p:txBody>
            <a:bodyPr wrap="square" lIns="0" tIns="0" rIns="0" bIns="0" rtlCol="0"/>
            <a:lstStyle/>
            <a:p>
              <a:pPr algn="ctr"/>
              <a:r>
                <a:rPr lang="en-US" sz="1400" dirty="0">
                  <a:latin typeface="Palatino"/>
                </a:rPr>
                <a:t>Preprocessing</a:t>
              </a:r>
              <a:endParaRPr sz="1400" dirty="0">
                <a:latin typeface="Palatino"/>
              </a:endParaRPr>
            </a:p>
          </p:txBody>
        </p:sp>
        <p:sp>
          <p:nvSpPr>
            <p:cNvPr id="10" name="矩形 9">
              <a:extLst>
                <a:ext uri="{FF2B5EF4-FFF2-40B4-BE49-F238E27FC236}">
                  <a16:creationId xmlns:a16="http://schemas.microsoft.com/office/drawing/2014/main" id="{327DB43D-F2CD-48FF-AD85-97A71AC3159D}"/>
                </a:ext>
              </a:extLst>
            </p:cNvPr>
            <p:cNvSpPr/>
            <p:nvPr/>
          </p:nvSpPr>
          <p:spPr>
            <a:xfrm>
              <a:off x="2381591" y="4380728"/>
              <a:ext cx="451282" cy="1884354"/>
            </a:xfrm>
            <a:prstGeom prst="rect">
              <a:avLst/>
            </a:prstGeom>
            <a:noFill/>
            <a:ln w="19050">
              <a:solidFill>
                <a:srgbClr val="5CB5D4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600">
                <a:latin typeface="Palatino"/>
              </a:endParaRPr>
            </a:p>
          </p:txBody>
        </p:sp>
        <p:sp>
          <p:nvSpPr>
            <p:cNvPr id="11" name="矩形 10">
              <a:extLst>
                <a:ext uri="{FF2B5EF4-FFF2-40B4-BE49-F238E27FC236}">
                  <a16:creationId xmlns:a16="http://schemas.microsoft.com/office/drawing/2014/main" id="{454EF491-EB2C-4EF5-A2B5-A18C4D3AB8E9}"/>
                </a:ext>
              </a:extLst>
            </p:cNvPr>
            <p:cNvSpPr/>
            <p:nvPr/>
          </p:nvSpPr>
          <p:spPr>
            <a:xfrm>
              <a:off x="3475404" y="4393739"/>
              <a:ext cx="2293874" cy="1871343"/>
            </a:xfrm>
            <a:prstGeom prst="rect">
              <a:avLst/>
            </a:prstGeom>
            <a:noFill/>
            <a:ln w="19050">
              <a:solidFill>
                <a:srgbClr val="5CB5D4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600">
                <a:latin typeface="Palatino"/>
              </a:endParaRPr>
            </a:p>
          </p:txBody>
        </p:sp>
        <p:sp>
          <p:nvSpPr>
            <p:cNvPr id="12" name="object 45">
              <a:extLst>
                <a:ext uri="{FF2B5EF4-FFF2-40B4-BE49-F238E27FC236}">
                  <a16:creationId xmlns:a16="http://schemas.microsoft.com/office/drawing/2014/main" id="{A9D57FC7-9DC9-4601-8756-0D6716C9CB65}"/>
                </a:ext>
              </a:extLst>
            </p:cNvPr>
            <p:cNvSpPr/>
            <p:nvPr/>
          </p:nvSpPr>
          <p:spPr>
            <a:xfrm rot="5400000">
              <a:off x="1996838" y="5259426"/>
              <a:ext cx="151502" cy="228240"/>
            </a:xfrm>
            <a:prstGeom prst="rect">
              <a:avLst/>
            </a:prstGeom>
            <a:blipFill>
              <a:blip r:embed="rId3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>
                <a:latin typeface="Palatino"/>
              </a:endParaRPr>
            </a:p>
          </p:txBody>
        </p:sp>
        <p:sp>
          <p:nvSpPr>
            <p:cNvPr id="13" name="矩形 12">
              <a:extLst>
                <a:ext uri="{FF2B5EF4-FFF2-40B4-BE49-F238E27FC236}">
                  <a16:creationId xmlns:a16="http://schemas.microsoft.com/office/drawing/2014/main" id="{7B67D437-47CF-4E97-8E25-644DF09A51FE}"/>
                </a:ext>
              </a:extLst>
            </p:cNvPr>
            <p:cNvSpPr/>
            <p:nvPr/>
          </p:nvSpPr>
          <p:spPr>
            <a:xfrm>
              <a:off x="6860496" y="4393739"/>
              <a:ext cx="1677728" cy="1871343"/>
            </a:xfrm>
            <a:prstGeom prst="rect">
              <a:avLst/>
            </a:prstGeom>
            <a:noFill/>
            <a:ln w="19050">
              <a:solidFill>
                <a:srgbClr val="5CB5D4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600">
                <a:latin typeface="Palatino"/>
              </a:endParaRPr>
            </a:p>
          </p:txBody>
        </p:sp>
        <p:sp>
          <p:nvSpPr>
            <p:cNvPr id="14" name="object 21">
              <a:extLst>
                <a:ext uri="{FF2B5EF4-FFF2-40B4-BE49-F238E27FC236}">
                  <a16:creationId xmlns:a16="http://schemas.microsoft.com/office/drawing/2014/main" id="{4A9EE9DF-B657-4CF5-8F46-01DB9BFA0980}"/>
                </a:ext>
              </a:extLst>
            </p:cNvPr>
            <p:cNvSpPr/>
            <p:nvPr/>
          </p:nvSpPr>
          <p:spPr>
            <a:xfrm>
              <a:off x="6956127" y="4780991"/>
              <a:ext cx="1493212" cy="231419"/>
            </a:xfrm>
            <a:custGeom>
              <a:avLst/>
              <a:gdLst/>
              <a:ahLst/>
              <a:cxnLst/>
              <a:rect l="l" t="t" r="r" b="b"/>
              <a:pathLst>
                <a:path w="1428750" h="208279">
                  <a:moveTo>
                    <a:pt x="0" y="103937"/>
                  </a:moveTo>
                  <a:lnTo>
                    <a:pt x="8167" y="63480"/>
                  </a:lnTo>
                  <a:lnTo>
                    <a:pt x="30442" y="30442"/>
                  </a:lnTo>
                  <a:lnTo>
                    <a:pt x="63480" y="8167"/>
                  </a:lnTo>
                  <a:lnTo>
                    <a:pt x="103937" y="0"/>
                  </a:lnTo>
                  <a:lnTo>
                    <a:pt x="1324573" y="0"/>
                  </a:lnTo>
                  <a:lnTo>
                    <a:pt x="1365030" y="8167"/>
                  </a:lnTo>
                  <a:lnTo>
                    <a:pt x="1398068" y="30442"/>
                  </a:lnTo>
                  <a:lnTo>
                    <a:pt x="1420343" y="63480"/>
                  </a:lnTo>
                  <a:lnTo>
                    <a:pt x="1428511" y="103937"/>
                  </a:lnTo>
                  <a:lnTo>
                    <a:pt x="1420341" y="144394"/>
                  </a:lnTo>
                  <a:lnTo>
                    <a:pt x="1398066" y="177432"/>
                  </a:lnTo>
                  <a:lnTo>
                    <a:pt x="1365029" y="199706"/>
                  </a:lnTo>
                  <a:lnTo>
                    <a:pt x="1324572" y="207874"/>
                  </a:lnTo>
                  <a:lnTo>
                    <a:pt x="103937" y="207873"/>
                  </a:lnTo>
                  <a:lnTo>
                    <a:pt x="63480" y="199705"/>
                  </a:lnTo>
                  <a:lnTo>
                    <a:pt x="30442" y="177430"/>
                  </a:lnTo>
                  <a:lnTo>
                    <a:pt x="8167" y="144392"/>
                  </a:lnTo>
                  <a:lnTo>
                    <a:pt x="0" y="103935"/>
                  </a:lnTo>
                  <a:close/>
                </a:path>
              </a:pathLst>
            </a:custGeom>
            <a:ln w="12700">
              <a:solidFill>
                <a:srgbClr val="A2A2A2"/>
              </a:solidFill>
            </a:ln>
          </p:spPr>
          <p:txBody>
            <a:bodyPr wrap="square" lIns="0" tIns="0" rIns="0" bIns="0" rtlCol="0"/>
            <a:lstStyle/>
            <a:p>
              <a:pPr algn="ctr"/>
              <a:r>
                <a:rPr lang="en-US" altLang="zh-CN" sz="1400" dirty="0">
                  <a:latin typeface="Palatino"/>
                </a:rPr>
                <a:t>Classification</a:t>
              </a:r>
            </a:p>
          </p:txBody>
        </p:sp>
        <p:sp>
          <p:nvSpPr>
            <p:cNvPr id="15" name="object 21">
              <a:extLst>
                <a:ext uri="{FF2B5EF4-FFF2-40B4-BE49-F238E27FC236}">
                  <a16:creationId xmlns:a16="http://schemas.microsoft.com/office/drawing/2014/main" id="{1A7A78C6-3571-4DC9-9DE8-1ACE2149BFC9}"/>
                </a:ext>
              </a:extLst>
            </p:cNvPr>
            <p:cNvSpPr/>
            <p:nvPr/>
          </p:nvSpPr>
          <p:spPr>
            <a:xfrm>
              <a:off x="6956127" y="5213522"/>
              <a:ext cx="1493212" cy="231419"/>
            </a:xfrm>
            <a:custGeom>
              <a:avLst/>
              <a:gdLst/>
              <a:ahLst/>
              <a:cxnLst/>
              <a:rect l="l" t="t" r="r" b="b"/>
              <a:pathLst>
                <a:path w="1428750" h="208279">
                  <a:moveTo>
                    <a:pt x="0" y="103937"/>
                  </a:moveTo>
                  <a:lnTo>
                    <a:pt x="8167" y="63480"/>
                  </a:lnTo>
                  <a:lnTo>
                    <a:pt x="30442" y="30442"/>
                  </a:lnTo>
                  <a:lnTo>
                    <a:pt x="63480" y="8167"/>
                  </a:lnTo>
                  <a:lnTo>
                    <a:pt x="103937" y="0"/>
                  </a:lnTo>
                  <a:lnTo>
                    <a:pt x="1324573" y="0"/>
                  </a:lnTo>
                  <a:lnTo>
                    <a:pt x="1365030" y="8167"/>
                  </a:lnTo>
                  <a:lnTo>
                    <a:pt x="1398068" y="30442"/>
                  </a:lnTo>
                  <a:lnTo>
                    <a:pt x="1420343" y="63480"/>
                  </a:lnTo>
                  <a:lnTo>
                    <a:pt x="1428511" y="103937"/>
                  </a:lnTo>
                  <a:lnTo>
                    <a:pt x="1420341" y="144394"/>
                  </a:lnTo>
                  <a:lnTo>
                    <a:pt x="1398066" y="177432"/>
                  </a:lnTo>
                  <a:lnTo>
                    <a:pt x="1365029" y="199706"/>
                  </a:lnTo>
                  <a:lnTo>
                    <a:pt x="1324572" y="207874"/>
                  </a:lnTo>
                  <a:lnTo>
                    <a:pt x="103937" y="207873"/>
                  </a:lnTo>
                  <a:lnTo>
                    <a:pt x="63480" y="199705"/>
                  </a:lnTo>
                  <a:lnTo>
                    <a:pt x="30442" y="177430"/>
                  </a:lnTo>
                  <a:lnTo>
                    <a:pt x="8167" y="144392"/>
                  </a:lnTo>
                  <a:lnTo>
                    <a:pt x="0" y="103935"/>
                  </a:lnTo>
                  <a:close/>
                </a:path>
              </a:pathLst>
            </a:custGeom>
            <a:ln w="12700">
              <a:solidFill>
                <a:srgbClr val="A2A2A2"/>
              </a:solidFill>
            </a:ln>
          </p:spPr>
          <p:txBody>
            <a:bodyPr wrap="square" lIns="0" tIns="0" rIns="0" bIns="0" rtlCol="0"/>
            <a:lstStyle/>
            <a:p>
              <a:pPr algn="ctr"/>
              <a:r>
                <a:rPr lang="en-US" sz="1400" dirty="0">
                  <a:latin typeface="Palatino"/>
                </a:rPr>
                <a:t>NER</a:t>
              </a:r>
              <a:endParaRPr sz="1400" dirty="0">
                <a:latin typeface="Palatino"/>
              </a:endParaRPr>
            </a:p>
          </p:txBody>
        </p:sp>
        <p:sp>
          <p:nvSpPr>
            <p:cNvPr id="16" name="object 21">
              <a:extLst>
                <a:ext uri="{FF2B5EF4-FFF2-40B4-BE49-F238E27FC236}">
                  <a16:creationId xmlns:a16="http://schemas.microsoft.com/office/drawing/2014/main" id="{E3658FB5-BF84-4E4F-9A03-85E4094B4E34}"/>
                </a:ext>
              </a:extLst>
            </p:cNvPr>
            <p:cNvSpPr/>
            <p:nvPr/>
          </p:nvSpPr>
          <p:spPr>
            <a:xfrm>
              <a:off x="6956127" y="5646686"/>
              <a:ext cx="1493212" cy="231419"/>
            </a:xfrm>
            <a:custGeom>
              <a:avLst/>
              <a:gdLst/>
              <a:ahLst/>
              <a:cxnLst/>
              <a:rect l="l" t="t" r="r" b="b"/>
              <a:pathLst>
                <a:path w="1428750" h="208279">
                  <a:moveTo>
                    <a:pt x="0" y="103937"/>
                  </a:moveTo>
                  <a:lnTo>
                    <a:pt x="8167" y="63480"/>
                  </a:lnTo>
                  <a:lnTo>
                    <a:pt x="30442" y="30442"/>
                  </a:lnTo>
                  <a:lnTo>
                    <a:pt x="63480" y="8167"/>
                  </a:lnTo>
                  <a:lnTo>
                    <a:pt x="103937" y="0"/>
                  </a:lnTo>
                  <a:lnTo>
                    <a:pt x="1324573" y="0"/>
                  </a:lnTo>
                  <a:lnTo>
                    <a:pt x="1365030" y="8167"/>
                  </a:lnTo>
                  <a:lnTo>
                    <a:pt x="1398068" y="30442"/>
                  </a:lnTo>
                  <a:lnTo>
                    <a:pt x="1420343" y="63480"/>
                  </a:lnTo>
                  <a:lnTo>
                    <a:pt x="1428511" y="103937"/>
                  </a:lnTo>
                  <a:lnTo>
                    <a:pt x="1420341" y="144394"/>
                  </a:lnTo>
                  <a:lnTo>
                    <a:pt x="1398066" y="177432"/>
                  </a:lnTo>
                  <a:lnTo>
                    <a:pt x="1365029" y="199706"/>
                  </a:lnTo>
                  <a:lnTo>
                    <a:pt x="1324572" y="207874"/>
                  </a:lnTo>
                  <a:lnTo>
                    <a:pt x="103937" y="207873"/>
                  </a:lnTo>
                  <a:lnTo>
                    <a:pt x="63480" y="199705"/>
                  </a:lnTo>
                  <a:lnTo>
                    <a:pt x="30442" y="177430"/>
                  </a:lnTo>
                  <a:lnTo>
                    <a:pt x="8167" y="144392"/>
                  </a:lnTo>
                  <a:lnTo>
                    <a:pt x="0" y="103935"/>
                  </a:lnTo>
                  <a:close/>
                </a:path>
              </a:pathLst>
            </a:custGeom>
            <a:ln w="12700">
              <a:solidFill>
                <a:srgbClr val="A2A2A2"/>
              </a:solidFill>
            </a:ln>
          </p:spPr>
          <p:txBody>
            <a:bodyPr wrap="square" lIns="0" tIns="0" rIns="0" bIns="0" rtlCol="0"/>
            <a:lstStyle/>
            <a:p>
              <a:pPr algn="ctr"/>
              <a:r>
                <a:rPr lang="en-US" altLang="zh-CN" sz="1400" dirty="0">
                  <a:latin typeface="Palatino"/>
                </a:rPr>
                <a:t>Translation</a:t>
              </a:r>
            </a:p>
          </p:txBody>
        </p:sp>
        <p:sp>
          <p:nvSpPr>
            <p:cNvPr id="17" name="文本框 16">
              <a:extLst>
                <a:ext uri="{FF2B5EF4-FFF2-40B4-BE49-F238E27FC236}">
                  <a16:creationId xmlns:a16="http://schemas.microsoft.com/office/drawing/2014/main" id="{ECCD97DA-FE67-4179-BEEE-C2E9F8B7938A}"/>
                </a:ext>
              </a:extLst>
            </p:cNvPr>
            <p:cNvSpPr txBox="1"/>
            <p:nvPr/>
          </p:nvSpPr>
          <p:spPr>
            <a:xfrm>
              <a:off x="7409950" y="5630199"/>
              <a:ext cx="595035" cy="58477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sz="3200" dirty="0">
                  <a:solidFill>
                    <a:schemeClr val="bg1">
                      <a:lumMod val="75000"/>
                    </a:schemeClr>
                  </a:solidFill>
                  <a:latin typeface="Palatino"/>
                </a:rPr>
                <a:t>…</a:t>
              </a:r>
              <a:endParaRPr lang="zh-CN" altLang="en-US" sz="3200" dirty="0">
                <a:solidFill>
                  <a:schemeClr val="bg1">
                    <a:lumMod val="75000"/>
                  </a:schemeClr>
                </a:solidFill>
                <a:latin typeface="Palatino"/>
              </a:endParaRPr>
            </a:p>
          </p:txBody>
        </p:sp>
        <p:sp>
          <p:nvSpPr>
            <p:cNvPr id="18" name="文本框 17">
              <a:extLst>
                <a:ext uri="{FF2B5EF4-FFF2-40B4-BE49-F238E27FC236}">
                  <a16:creationId xmlns:a16="http://schemas.microsoft.com/office/drawing/2014/main" id="{13550B4C-839D-457F-B943-EA1CA10BD9A5}"/>
                </a:ext>
              </a:extLst>
            </p:cNvPr>
            <p:cNvSpPr txBox="1"/>
            <p:nvPr/>
          </p:nvSpPr>
          <p:spPr>
            <a:xfrm>
              <a:off x="2131676" y="3988355"/>
              <a:ext cx="1550156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zh-CN" dirty="0">
                  <a:solidFill>
                    <a:srgbClr val="5CB5D4"/>
                  </a:solidFill>
                  <a:latin typeface="Palatino"/>
                </a:rPr>
                <a:t>Embeddings</a:t>
              </a:r>
              <a:endParaRPr lang="zh-CN" altLang="en-US" dirty="0">
                <a:solidFill>
                  <a:srgbClr val="5CB5D4"/>
                </a:solidFill>
                <a:latin typeface="Palatino"/>
              </a:endParaRPr>
            </a:p>
          </p:txBody>
        </p:sp>
        <p:sp>
          <p:nvSpPr>
            <p:cNvPr id="19" name="文本框 18">
              <a:extLst>
                <a:ext uri="{FF2B5EF4-FFF2-40B4-BE49-F238E27FC236}">
                  <a16:creationId xmlns:a16="http://schemas.microsoft.com/office/drawing/2014/main" id="{7C1BA7BF-EE44-4B49-A9F8-D9B92098A7E0}"/>
                </a:ext>
              </a:extLst>
            </p:cNvPr>
            <p:cNvSpPr txBox="1"/>
            <p:nvPr/>
          </p:nvSpPr>
          <p:spPr>
            <a:xfrm>
              <a:off x="3796086" y="3995423"/>
              <a:ext cx="1805118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zh-CN" dirty="0">
                  <a:solidFill>
                    <a:srgbClr val="5CB5D4"/>
                  </a:solidFill>
                  <a:latin typeface="Palatino"/>
                </a:rPr>
                <a:t>Hidden layers</a:t>
              </a:r>
              <a:endParaRPr lang="zh-CN" altLang="en-US" dirty="0">
                <a:solidFill>
                  <a:srgbClr val="5CB5D4"/>
                </a:solidFill>
                <a:latin typeface="Palatino"/>
              </a:endParaRPr>
            </a:p>
          </p:txBody>
        </p:sp>
        <p:sp>
          <p:nvSpPr>
            <p:cNvPr id="20" name="文本框 19">
              <a:extLst>
                <a:ext uri="{FF2B5EF4-FFF2-40B4-BE49-F238E27FC236}">
                  <a16:creationId xmlns:a16="http://schemas.microsoft.com/office/drawing/2014/main" id="{1435C860-F4A7-4DD4-9C20-8BD9174850D2}"/>
                </a:ext>
              </a:extLst>
            </p:cNvPr>
            <p:cNvSpPr txBox="1"/>
            <p:nvPr/>
          </p:nvSpPr>
          <p:spPr>
            <a:xfrm>
              <a:off x="6860495" y="3930080"/>
              <a:ext cx="1144489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zh-CN" dirty="0">
                  <a:solidFill>
                    <a:srgbClr val="5CB5D4"/>
                  </a:solidFill>
                  <a:latin typeface="Palatino"/>
                </a:rPr>
                <a:t>Output</a:t>
              </a:r>
              <a:endParaRPr lang="zh-CN" altLang="en-US" dirty="0">
                <a:solidFill>
                  <a:srgbClr val="5CB5D4"/>
                </a:solidFill>
                <a:latin typeface="Palatino"/>
              </a:endParaRPr>
            </a:p>
          </p:txBody>
        </p:sp>
        <p:sp>
          <p:nvSpPr>
            <p:cNvPr id="21" name="圆角矩形 34">
              <a:extLst>
                <a:ext uri="{FF2B5EF4-FFF2-40B4-BE49-F238E27FC236}">
                  <a16:creationId xmlns:a16="http://schemas.microsoft.com/office/drawing/2014/main" id="{9F813A98-2403-425A-B4F3-B696EF689199}"/>
                </a:ext>
              </a:extLst>
            </p:cNvPr>
            <p:cNvSpPr/>
            <p:nvPr/>
          </p:nvSpPr>
          <p:spPr>
            <a:xfrm>
              <a:off x="458972" y="3897085"/>
              <a:ext cx="8294700" cy="2488294"/>
            </a:xfrm>
            <a:prstGeom prst="roundRect">
              <a:avLst>
                <a:gd name="adj" fmla="val 5929"/>
              </a:avLst>
            </a:prstGeom>
            <a:noFill/>
            <a:ln w="1905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600">
                <a:latin typeface="Palatino"/>
              </a:endParaRPr>
            </a:p>
          </p:txBody>
        </p:sp>
        <p:sp>
          <p:nvSpPr>
            <p:cNvPr id="22" name="流程图: 接点 21">
              <a:extLst>
                <a:ext uri="{FF2B5EF4-FFF2-40B4-BE49-F238E27FC236}">
                  <a16:creationId xmlns:a16="http://schemas.microsoft.com/office/drawing/2014/main" id="{983B1D57-B387-4624-A47B-EFCC691F0500}"/>
                </a:ext>
              </a:extLst>
            </p:cNvPr>
            <p:cNvSpPr/>
            <p:nvPr/>
          </p:nvSpPr>
          <p:spPr>
            <a:xfrm>
              <a:off x="2448456" y="4440660"/>
              <a:ext cx="301638" cy="302758"/>
            </a:xfrm>
            <a:prstGeom prst="flowChartConnector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latin typeface="Palatino"/>
              </a:endParaRPr>
            </a:p>
          </p:txBody>
        </p:sp>
        <p:sp>
          <p:nvSpPr>
            <p:cNvPr id="23" name="流程图: 接点 22">
              <a:extLst>
                <a:ext uri="{FF2B5EF4-FFF2-40B4-BE49-F238E27FC236}">
                  <a16:creationId xmlns:a16="http://schemas.microsoft.com/office/drawing/2014/main" id="{4C69A122-9C09-4445-98FA-140F0E7F60AE}"/>
                </a:ext>
              </a:extLst>
            </p:cNvPr>
            <p:cNvSpPr/>
            <p:nvPr/>
          </p:nvSpPr>
          <p:spPr>
            <a:xfrm>
              <a:off x="2453899" y="4808764"/>
              <a:ext cx="301638" cy="302758"/>
            </a:xfrm>
            <a:prstGeom prst="flowChartConnector">
              <a:avLst/>
            </a:pr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latin typeface="Palatino"/>
              </a:endParaRPr>
            </a:p>
          </p:txBody>
        </p:sp>
        <p:sp>
          <p:nvSpPr>
            <p:cNvPr id="24" name="流程图: 接点 23">
              <a:extLst>
                <a:ext uri="{FF2B5EF4-FFF2-40B4-BE49-F238E27FC236}">
                  <a16:creationId xmlns:a16="http://schemas.microsoft.com/office/drawing/2014/main" id="{150E20B4-6A56-49CD-9AE5-8EB38CE2DCA9}"/>
                </a:ext>
              </a:extLst>
            </p:cNvPr>
            <p:cNvSpPr/>
            <p:nvPr/>
          </p:nvSpPr>
          <p:spPr>
            <a:xfrm>
              <a:off x="2448456" y="5163288"/>
              <a:ext cx="301638" cy="302758"/>
            </a:xfrm>
            <a:prstGeom prst="flowChartConnector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latin typeface="Palatino"/>
              </a:endParaRPr>
            </a:p>
          </p:txBody>
        </p:sp>
        <p:sp>
          <p:nvSpPr>
            <p:cNvPr id="25" name="流程图: 接点 24">
              <a:extLst>
                <a:ext uri="{FF2B5EF4-FFF2-40B4-BE49-F238E27FC236}">
                  <a16:creationId xmlns:a16="http://schemas.microsoft.com/office/drawing/2014/main" id="{7033849A-44C1-4960-A33B-0152E1CE3653}"/>
                </a:ext>
              </a:extLst>
            </p:cNvPr>
            <p:cNvSpPr/>
            <p:nvPr/>
          </p:nvSpPr>
          <p:spPr>
            <a:xfrm>
              <a:off x="2448456" y="5508313"/>
              <a:ext cx="301638" cy="302758"/>
            </a:xfrm>
            <a:prstGeom prst="flowChartConnector">
              <a:avLst/>
            </a:pr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latin typeface="Palatino"/>
              </a:endParaRPr>
            </a:p>
          </p:txBody>
        </p:sp>
        <p:sp>
          <p:nvSpPr>
            <p:cNvPr id="26" name="流程图: 接点 25">
              <a:extLst>
                <a:ext uri="{FF2B5EF4-FFF2-40B4-BE49-F238E27FC236}">
                  <a16:creationId xmlns:a16="http://schemas.microsoft.com/office/drawing/2014/main" id="{C0076536-5121-4A86-BEDD-5AC6706A18A8}"/>
                </a:ext>
              </a:extLst>
            </p:cNvPr>
            <p:cNvSpPr/>
            <p:nvPr/>
          </p:nvSpPr>
          <p:spPr>
            <a:xfrm>
              <a:off x="2448456" y="5857496"/>
              <a:ext cx="301638" cy="302758"/>
            </a:xfrm>
            <a:prstGeom prst="flowChartConnector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latin typeface="Palatino"/>
              </a:endParaRPr>
            </a:p>
          </p:txBody>
        </p:sp>
        <p:grpSp>
          <p:nvGrpSpPr>
            <p:cNvPr id="27" name="组合 26">
              <a:extLst>
                <a:ext uri="{FF2B5EF4-FFF2-40B4-BE49-F238E27FC236}">
                  <a16:creationId xmlns:a16="http://schemas.microsoft.com/office/drawing/2014/main" id="{7A7E2B3D-B4D4-481F-9AD3-B13F0E0A4891}"/>
                </a:ext>
              </a:extLst>
            </p:cNvPr>
            <p:cNvGrpSpPr/>
            <p:nvPr/>
          </p:nvGrpSpPr>
          <p:grpSpPr>
            <a:xfrm>
              <a:off x="3644886" y="5123051"/>
              <a:ext cx="425776" cy="421536"/>
              <a:chOff x="4282295" y="5011630"/>
              <a:chExt cx="425776" cy="421536"/>
            </a:xfrm>
          </p:grpSpPr>
          <p:sp>
            <p:nvSpPr>
              <p:cNvPr id="94" name="流程图: 接点 93">
                <a:extLst>
                  <a:ext uri="{FF2B5EF4-FFF2-40B4-BE49-F238E27FC236}">
                    <a16:creationId xmlns:a16="http://schemas.microsoft.com/office/drawing/2014/main" id="{61877B74-201A-4F70-8120-F19DD06B2E3F}"/>
                  </a:ext>
                </a:extLst>
              </p:cNvPr>
              <p:cNvSpPr/>
              <p:nvPr/>
            </p:nvSpPr>
            <p:spPr>
              <a:xfrm>
                <a:off x="4282295" y="5011630"/>
                <a:ext cx="425776" cy="421536"/>
              </a:xfrm>
              <a:prstGeom prst="flowChartConnector">
                <a:avLst/>
              </a:prstGeom>
              <a:solidFill>
                <a:srgbClr val="5CB5D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latin typeface="Palatino"/>
                </a:endParaRPr>
              </a:p>
            </p:txBody>
          </p:sp>
          <p:sp>
            <p:nvSpPr>
              <p:cNvPr id="95" name="任意多边形 47">
                <a:extLst>
                  <a:ext uri="{FF2B5EF4-FFF2-40B4-BE49-F238E27FC236}">
                    <a16:creationId xmlns:a16="http://schemas.microsoft.com/office/drawing/2014/main" id="{638BF20F-0117-4862-9BBF-9602972FF2D8}"/>
                  </a:ext>
                </a:extLst>
              </p:cNvPr>
              <p:cNvSpPr/>
              <p:nvPr/>
            </p:nvSpPr>
            <p:spPr>
              <a:xfrm>
                <a:off x="4287502" y="5066141"/>
                <a:ext cx="371583" cy="221795"/>
              </a:xfrm>
              <a:custGeom>
                <a:avLst/>
                <a:gdLst>
                  <a:gd name="connsiteX0" fmla="*/ 0 w 985157"/>
                  <a:gd name="connsiteY0" fmla="*/ 342900 h 342900"/>
                  <a:gd name="connsiteX1" fmla="*/ 669471 w 985157"/>
                  <a:gd name="connsiteY1" fmla="*/ 342900 h 342900"/>
                  <a:gd name="connsiteX2" fmla="*/ 957943 w 985157"/>
                  <a:gd name="connsiteY2" fmla="*/ 10886 h 342900"/>
                  <a:gd name="connsiteX3" fmla="*/ 985157 w 985157"/>
                  <a:gd name="connsiteY3" fmla="*/ 38100 h 342900"/>
                  <a:gd name="connsiteX4" fmla="*/ 968829 w 985157"/>
                  <a:gd name="connsiteY4" fmla="*/ 0 h 342900"/>
                  <a:gd name="connsiteX0" fmla="*/ 0 w 985157"/>
                  <a:gd name="connsiteY0" fmla="*/ 332014 h 332014"/>
                  <a:gd name="connsiteX1" fmla="*/ 669471 w 985157"/>
                  <a:gd name="connsiteY1" fmla="*/ 332014 h 332014"/>
                  <a:gd name="connsiteX2" fmla="*/ 957943 w 985157"/>
                  <a:gd name="connsiteY2" fmla="*/ 0 h 332014"/>
                  <a:gd name="connsiteX3" fmla="*/ 985157 w 985157"/>
                  <a:gd name="connsiteY3" fmla="*/ 27214 h 332014"/>
                  <a:gd name="connsiteX0" fmla="*/ 0 w 957943"/>
                  <a:gd name="connsiteY0" fmla="*/ 332014 h 332014"/>
                  <a:gd name="connsiteX1" fmla="*/ 669471 w 957943"/>
                  <a:gd name="connsiteY1" fmla="*/ 332014 h 332014"/>
                  <a:gd name="connsiteX2" fmla="*/ 957943 w 957943"/>
                  <a:gd name="connsiteY2" fmla="*/ 0 h 332014"/>
                  <a:gd name="connsiteX0" fmla="*/ 0 w 957943"/>
                  <a:gd name="connsiteY0" fmla="*/ 332014 h 332014"/>
                  <a:gd name="connsiteX1" fmla="*/ 557218 w 957943"/>
                  <a:gd name="connsiteY1" fmla="*/ 323866 h 332014"/>
                  <a:gd name="connsiteX2" fmla="*/ 957943 w 957943"/>
                  <a:gd name="connsiteY2" fmla="*/ 0 h 332014"/>
                  <a:gd name="connsiteX0" fmla="*/ 0 w 957943"/>
                  <a:gd name="connsiteY0" fmla="*/ 332014 h 332014"/>
                  <a:gd name="connsiteX1" fmla="*/ 571250 w 957943"/>
                  <a:gd name="connsiteY1" fmla="*/ 332014 h 332014"/>
                  <a:gd name="connsiteX2" fmla="*/ 957943 w 957943"/>
                  <a:gd name="connsiteY2" fmla="*/ 0 h 3320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7943" h="332014">
                    <a:moveTo>
                      <a:pt x="0" y="332014"/>
                    </a:moveTo>
                    <a:lnTo>
                      <a:pt x="571250" y="332014"/>
                    </a:lnTo>
                    <a:lnTo>
                      <a:pt x="957943" y="0"/>
                    </a:lnTo>
                  </a:path>
                </a:pathLst>
              </a:custGeom>
              <a:noFill/>
              <a:ln w="38100">
                <a:solidFill>
                  <a:srgbClr val="FFFF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latin typeface="Palatino"/>
                </a:endParaRPr>
              </a:p>
            </p:txBody>
          </p:sp>
        </p:grpSp>
        <p:grpSp>
          <p:nvGrpSpPr>
            <p:cNvPr id="28" name="组合 27">
              <a:extLst>
                <a:ext uri="{FF2B5EF4-FFF2-40B4-BE49-F238E27FC236}">
                  <a16:creationId xmlns:a16="http://schemas.microsoft.com/office/drawing/2014/main" id="{14D2174A-CC99-4461-AF75-BD09B9789949}"/>
                </a:ext>
              </a:extLst>
            </p:cNvPr>
            <p:cNvGrpSpPr/>
            <p:nvPr/>
          </p:nvGrpSpPr>
          <p:grpSpPr>
            <a:xfrm>
              <a:off x="3651141" y="4583995"/>
              <a:ext cx="425776" cy="421536"/>
              <a:chOff x="4282295" y="5011630"/>
              <a:chExt cx="425776" cy="421536"/>
            </a:xfrm>
          </p:grpSpPr>
          <p:sp>
            <p:nvSpPr>
              <p:cNvPr id="92" name="流程图: 接点 91">
                <a:extLst>
                  <a:ext uri="{FF2B5EF4-FFF2-40B4-BE49-F238E27FC236}">
                    <a16:creationId xmlns:a16="http://schemas.microsoft.com/office/drawing/2014/main" id="{D8B2ED3B-538C-4A2B-9439-2419E9EBA8B4}"/>
                  </a:ext>
                </a:extLst>
              </p:cNvPr>
              <p:cNvSpPr/>
              <p:nvPr/>
            </p:nvSpPr>
            <p:spPr>
              <a:xfrm>
                <a:off x="4282295" y="5011630"/>
                <a:ext cx="425776" cy="421536"/>
              </a:xfrm>
              <a:prstGeom prst="flowChartConnector">
                <a:avLst/>
              </a:prstGeom>
              <a:solidFill>
                <a:srgbClr val="5CB5D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latin typeface="Palatino"/>
                </a:endParaRPr>
              </a:p>
            </p:txBody>
          </p:sp>
          <p:sp>
            <p:nvSpPr>
              <p:cNvPr id="93" name="任意多边形 52">
                <a:extLst>
                  <a:ext uri="{FF2B5EF4-FFF2-40B4-BE49-F238E27FC236}">
                    <a16:creationId xmlns:a16="http://schemas.microsoft.com/office/drawing/2014/main" id="{C2F1B0A7-4792-4B3A-979A-00DC30D35B44}"/>
                  </a:ext>
                </a:extLst>
              </p:cNvPr>
              <p:cNvSpPr/>
              <p:nvPr/>
            </p:nvSpPr>
            <p:spPr>
              <a:xfrm>
                <a:off x="4287502" y="5066141"/>
                <a:ext cx="371583" cy="221795"/>
              </a:xfrm>
              <a:custGeom>
                <a:avLst/>
                <a:gdLst>
                  <a:gd name="connsiteX0" fmla="*/ 0 w 985157"/>
                  <a:gd name="connsiteY0" fmla="*/ 342900 h 342900"/>
                  <a:gd name="connsiteX1" fmla="*/ 669471 w 985157"/>
                  <a:gd name="connsiteY1" fmla="*/ 342900 h 342900"/>
                  <a:gd name="connsiteX2" fmla="*/ 957943 w 985157"/>
                  <a:gd name="connsiteY2" fmla="*/ 10886 h 342900"/>
                  <a:gd name="connsiteX3" fmla="*/ 985157 w 985157"/>
                  <a:gd name="connsiteY3" fmla="*/ 38100 h 342900"/>
                  <a:gd name="connsiteX4" fmla="*/ 968829 w 985157"/>
                  <a:gd name="connsiteY4" fmla="*/ 0 h 342900"/>
                  <a:gd name="connsiteX0" fmla="*/ 0 w 985157"/>
                  <a:gd name="connsiteY0" fmla="*/ 332014 h 332014"/>
                  <a:gd name="connsiteX1" fmla="*/ 669471 w 985157"/>
                  <a:gd name="connsiteY1" fmla="*/ 332014 h 332014"/>
                  <a:gd name="connsiteX2" fmla="*/ 957943 w 985157"/>
                  <a:gd name="connsiteY2" fmla="*/ 0 h 332014"/>
                  <a:gd name="connsiteX3" fmla="*/ 985157 w 985157"/>
                  <a:gd name="connsiteY3" fmla="*/ 27214 h 332014"/>
                  <a:gd name="connsiteX0" fmla="*/ 0 w 957943"/>
                  <a:gd name="connsiteY0" fmla="*/ 332014 h 332014"/>
                  <a:gd name="connsiteX1" fmla="*/ 669471 w 957943"/>
                  <a:gd name="connsiteY1" fmla="*/ 332014 h 332014"/>
                  <a:gd name="connsiteX2" fmla="*/ 957943 w 957943"/>
                  <a:gd name="connsiteY2" fmla="*/ 0 h 332014"/>
                  <a:gd name="connsiteX0" fmla="*/ 0 w 957943"/>
                  <a:gd name="connsiteY0" fmla="*/ 332014 h 332014"/>
                  <a:gd name="connsiteX1" fmla="*/ 557218 w 957943"/>
                  <a:gd name="connsiteY1" fmla="*/ 323866 h 332014"/>
                  <a:gd name="connsiteX2" fmla="*/ 957943 w 957943"/>
                  <a:gd name="connsiteY2" fmla="*/ 0 h 332014"/>
                  <a:gd name="connsiteX0" fmla="*/ 0 w 957943"/>
                  <a:gd name="connsiteY0" fmla="*/ 332014 h 332014"/>
                  <a:gd name="connsiteX1" fmla="*/ 571250 w 957943"/>
                  <a:gd name="connsiteY1" fmla="*/ 332014 h 332014"/>
                  <a:gd name="connsiteX2" fmla="*/ 957943 w 957943"/>
                  <a:gd name="connsiteY2" fmla="*/ 0 h 3320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7943" h="332014">
                    <a:moveTo>
                      <a:pt x="0" y="332014"/>
                    </a:moveTo>
                    <a:lnTo>
                      <a:pt x="571250" y="332014"/>
                    </a:lnTo>
                    <a:lnTo>
                      <a:pt x="957943" y="0"/>
                    </a:lnTo>
                  </a:path>
                </a:pathLst>
              </a:custGeom>
              <a:noFill/>
              <a:ln w="38100">
                <a:solidFill>
                  <a:srgbClr val="FFFF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latin typeface="Palatino"/>
                </a:endParaRPr>
              </a:p>
            </p:txBody>
          </p:sp>
        </p:grpSp>
        <p:grpSp>
          <p:nvGrpSpPr>
            <p:cNvPr id="29" name="组合 28">
              <a:extLst>
                <a:ext uri="{FF2B5EF4-FFF2-40B4-BE49-F238E27FC236}">
                  <a16:creationId xmlns:a16="http://schemas.microsoft.com/office/drawing/2014/main" id="{227F6FED-8B5E-4E16-8A00-068DFF96BE32}"/>
                </a:ext>
              </a:extLst>
            </p:cNvPr>
            <p:cNvGrpSpPr/>
            <p:nvPr/>
          </p:nvGrpSpPr>
          <p:grpSpPr>
            <a:xfrm>
              <a:off x="3644886" y="5679730"/>
              <a:ext cx="425776" cy="421536"/>
              <a:chOff x="4282295" y="5011630"/>
              <a:chExt cx="425776" cy="421536"/>
            </a:xfrm>
          </p:grpSpPr>
          <p:sp>
            <p:nvSpPr>
              <p:cNvPr id="90" name="流程图: 接点 89">
                <a:extLst>
                  <a:ext uri="{FF2B5EF4-FFF2-40B4-BE49-F238E27FC236}">
                    <a16:creationId xmlns:a16="http://schemas.microsoft.com/office/drawing/2014/main" id="{B5E795DE-4119-414B-99D9-F893E78ECB57}"/>
                  </a:ext>
                </a:extLst>
              </p:cNvPr>
              <p:cNvSpPr/>
              <p:nvPr/>
            </p:nvSpPr>
            <p:spPr>
              <a:xfrm>
                <a:off x="4282295" y="5011630"/>
                <a:ext cx="425776" cy="421536"/>
              </a:xfrm>
              <a:prstGeom prst="flowChartConnector">
                <a:avLst/>
              </a:prstGeom>
              <a:solidFill>
                <a:srgbClr val="5CB5D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latin typeface="Palatino"/>
                </a:endParaRPr>
              </a:p>
            </p:txBody>
          </p:sp>
          <p:sp>
            <p:nvSpPr>
              <p:cNvPr id="91" name="任意多边形 55">
                <a:extLst>
                  <a:ext uri="{FF2B5EF4-FFF2-40B4-BE49-F238E27FC236}">
                    <a16:creationId xmlns:a16="http://schemas.microsoft.com/office/drawing/2014/main" id="{7297906E-845E-46BA-931C-F05605F38423}"/>
                  </a:ext>
                </a:extLst>
              </p:cNvPr>
              <p:cNvSpPr/>
              <p:nvPr/>
            </p:nvSpPr>
            <p:spPr>
              <a:xfrm>
                <a:off x="4287502" y="5066141"/>
                <a:ext cx="371583" cy="221795"/>
              </a:xfrm>
              <a:custGeom>
                <a:avLst/>
                <a:gdLst>
                  <a:gd name="connsiteX0" fmla="*/ 0 w 985157"/>
                  <a:gd name="connsiteY0" fmla="*/ 342900 h 342900"/>
                  <a:gd name="connsiteX1" fmla="*/ 669471 w 985157"/>
                  <a:gd name="connsiteY1" fmla="*/ 342900 h 342900"/>
                  <a:gd name="connsiteX2" fmla="*/ 957943 w 985157"/>
                  <a:gd name="connsiteY2" fmla="*/ 10886 h 342900"/>
                  <a:gd name="connsiteX3" fmla="*/ 985157 w 985157"/>
                  <a:gd name="connsiteY3" fmla="*/ 38100 h 342900"/>
                  <a:gd name="connsiteX4" fmla="*/ 968829 w 985157"/>
                  <a:gd name="connsiteY4" fmla="*/ 0 h 342900"/>
                  <a:gd name="connsiteX0" fmla="*/ 0 w 985157"/>
                  <a:gd name="connsiteY0" fmla="*/ 332014 h 332014"/>
                  <a:gd name="connsiteX1" fmla="*/ 669471 w 985157"/>
                  <a:gd name="connsiteY1" fmla="*/ 332014 h 332014"/>
                  <a:gd name="connsiteX2" fmla="*/ 957943 w 985157"/>
                  <a:gd name="connsiteY2" fmla="*/ 0 h 332014"/>
                  <a:gd name="connsiteX3" fmla="*/ 985157 w 985157"/>
                  <a:gd name="connsiteY3" fmla="*/ 27214 h 332014"/>
                  <a:gd name="connsiteX0" fmla="*/ 0 w 957943"/>
                  <a:gd name="connsiteY0" fmla="*/ 332014 h 332014"/>
                  <a:gd name="connsiteX1" fmla="*/ 669471 w 957943"/>
                  <a:gd name="connsiteY1" fmla="*/ 332014 h 332014"/>
                  <a:gd name="connsiteX2" fmla="*/ 957943 w 957943"/>
                  <a:gd name="connsiteY2" fmla="*/ 0 h 332014"/>
                  <a:gd name="connsiteX0" fmla="*/ 0 w 957943"/>
                  <a:gd name="connsiteY0" fmla="*/ 332014 h 332014"/>
                  <a:gd name="connsiteX1" fmla="*/ 557218 w 957943"/>
                  <a:gd name="connsiteY1" fmla="*/ 323866 h 332014"/>
                  <a:gd name="connsiteX2" fmla="*/ 957943 w 957943"/>
                  <a:gd name="connsiteY2" fmla="*/ 0 h 332014"/>
                  <a:gd name="connsiteX0" fmla="*/ 0 w 957943"/>
                  <a:gd name="connsiteY0" fmla="*/ 332014 h 332014"/>
                  <a:gd name="connsiteX1" fmla="*/ 571250 w 957943"/>
                  <a:gd name="connsiteY1" fmla="*/ 332014 h 332014"/>
                  <a:gd name="connsiteX2" fmla="*/ 957943 w 957943"/>
                  <a:gd name="connsiteY2" fmla="*/ 0 h 3320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7943" h="332014">
                    <a:moveTo>
                      <a:pt x="0" y="332014"/>
                    </a:moveTo>
                    <a:lnTo>
                      <a:pt x="571250" y="332014"/>
                    </a:lnTo>
                    <a:lnTo>
                      <a:pt x="957943" y="0"/>
                    </a:lnTo>
                  </a:path>
                </a:pathLst>
              </a:custGeom>
              <a:noFill/>
              <a:ln w="38100">
                <a:solidFill>
                  <a:srgbClr val="FFFF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latin typeface="Palatino"/>
                </a:endParaRPr>
              </a:p>
            </p:txBody>
          </p:sp>
        </p:grpSp>
        <p:grpSp>
          <p:nvGrpSpPr>
            <p:cNvPr id="30" name="组合 29">
              <a:extLst>
                <a:ext uri="{FF2B5EF4-FFF2-40B4-BE49-F238E27FC236}">
                  <a16:creationId xmlns:a16="http://schemas.microsoft.com/office/drawing/2014/main" id="{EDFDD309-A2AF-4D99-873C-5F2EE4C90BA0}"/>
                </a:ext>
              </a:extLst>
            </p:cNvPr>
            <p:cNvGrpSpPr/>
            <p:nvPr/>
          </p:nvGrpSpPr>
          <p:grpSpPr>
            <a:xfrm>
              <a:off x="4417421" y="4583731"/>
              <a:ext cx="425776" cy="421536"/>
              <a:chOff x="4282295" y="5011630"/>
              <a:chExt cx="425776" cy="421536"/>
            </a:xfrm>
          </p:grpSpPr>
          <p:sp>
            <p:nvSpPr>
              <p:cNvPr id="88" name="流程图: 接点 87">
                <a:extLst>
                  <a:ext uri="{FF2B5EF4-FFF2-40B4-BE49-F238E27FC236}">
                    <a16:creationId xmlns:a16="http://schemas.microsoft.com/office/drawing/2014/main" id="{70598976-5816-41BE-BD4B-9803B39D7C8F}"/>
                  </a:ext>
                </a:extLst>
              </p:cNvPr>
              <p:cNvSpPr/>
              <p:nvPr/>
            </p:nvSpPr>
            <p:spPr>
              <a:xfrm>
                <a:off x="4282295" y="5011630"/>
                <a:ext cx="425776" cy="421536"/>
              </a:xfrm>
              <a:prstGeom prst="flowChartConnector">
                <a:avLst/>
              </a:prstGeom>
              <a:solidFill>
                <a:srgbClr val="5CB5D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latin typeface="Palatino"/>
                </a:endParaRPr>
              </a:p>
            </p:txBody>
          </p:sp>
          <p:sp>
            <p:nvSpPr>
              <p:cNvPr id="89" name="任意多边形 58">
                <a:extLst>
                  <a:ext uri="{FF2B5EF4-FFF2-40B4-BE49-F238E27FC236}">
                    <a16:creationId xmlns:a16="http://schemas.microsoft.com/office/drawing/2014/main" id="{30EF850A-7372-4EBB-92BE-A77C29F05D71}"/>
                  </a:ext>
                </a:extLst>
              </p:cNvPr>
              <p:cNvSpPr/>
              <p:nvPr/>
            </p:nvSpPr>
            <p:spPr>
              <a:xfrm>
                <a:off x="4287502" y="5066141"/>
                <a:ext cx="371583" cy="221795"/>
              </a:xfrm>
              <a:custGeom>
                <a:avLst/>
                <a:gdLst>
                  <a:gd name="connsiteX0" fmla="*/ 0 w 985157"/>
                  <a:gd name="connsiteY0" fmla="*/ 342900 h 342900"/>
                  <a:gd name="connsiteX1" fmla="*/ 669471 w 985157"/>
                  <a:gd name="connsiteY1" fmla="*/ 342900 h 342900"/>
                  <a:gd name="connsiteX2" fmla="*/ 957943 w 985157"/>
                  <a:gd name="connsiteY2" fmla="*/ 10886 h 342900"/>
                  <a:gd name="connsiteX3" fmla="*/ 985157 w 985157"/>
                  <a:gd name="connsiteY3" fmla="*/ 38100 h 342900"/>
                  <a:gd name="connsiteX4" fmla="*/ 968829 w 985157"/>
                  <a:gd name="connsiteY4" fmla="*/ 0 h 342900"/>
                  <a:gd name="connsiteX0" fmla="*/ 0 w 985157"/>
                  <a:gd name="connsiteY0" fmla="*/ 332014 h 332014"/>
                  <a:gd name="connsiteX1" fmla="*/ 669471 w 985157"/>
                  <a:gd name="connsiteY1" fmla="*/ 332014 h 332014"/>
                  <a:gd name="connsiteX2" fmla="*/ 957943 w 985157"/>
                  <a:gd name="connsiteY2" fmla="*/ 0 h 332014"/>
                  <a:gd name="connsiteX3" fmla="*/ 985157 w 985157"/>
                  <a:gd name="connsiteY3" fmla="*/ 27214 h 332014"/>
                  <a:gd name="connsiteX0" fmla="*/ 0 w 957943"/>
                  <a:gd name="connsiteY0" fmla="*/ 332014 h 332014"/>
                  <a:gd name="connsiteX1" fmla="*/ 669471 w 957943"/>
                  <a:gd name="connsiteY1" fmla="*/ 332014 h 332014"/>
                  <a:gd name="connsiteX2" fmla="*/ 957943 w 957943"/>
                  <a:gd name="connsiteY2" fmla="*/ 0 h 332014"/>
                  <a:gd name="connsiteX0" fmla="*/ 0 w 957943"/>
                  <a:gd name="connsiteY0" fmla="*/ 332014 h 332014"/>
                  <a:gd name="connsiteX1" fmla="*/ 557218 w 957943"/>
                  <a:gd name="connsiteY1" fmla="*/ 323866 h 332014"/>
                  <a:gd name="connsiteX2" fmla="*/ 957943 w 957943"/>
                  <a:gd name="connsiteY2" fmla="*/ 0 h 332014"/>
                  <a:gd name="connsiteX0" fmla="*/ 0 w 957943"/>
                  <a:gd name="connsiteY0" fmla="*/ 332014 h 332014"/>
                  <a:gd name="connsiteX1" fmla="*/ 571250 w 957943"/>
                  <a:gd name="connsiteY1" fmla="*/ 332014 h 332014"/>
                  <a:gd name="connsiteX2" fmla="*/ 957943 w 957943"/>
                  <a:gd name="connsiteY2" fmla="*/ 0 h 3320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7943" h="332014">
                    <a:moveTo>
                      <a:pt x="0" y="332014"/>
                    </a:moveTo>
                    <a:lnTo>
                      <a:pt x="571250" y="332014"/>
                    </a:lnTo>
                    <a:lnTo>
                      <a:pt x="957943" y="0"/>
                    </a:lnTo>
                  </a:path>
                </a:pathLst>
              </a:custGeom>
              <a:noFill/>
              <a:ln w="38100">
                <a:solidFill>
                  <a:srgbClr val="FFFF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latin typeface="Palatino"/>
                </a:endParaRPr>
              </a:p>
            </p:txBody>
          </p:sp>
        </p:grpSp>
        <p:grpSp>
          <p:nvGrpSpPr>
            <p:cNvPr id="31" name="组合 30">
              <a:extLst>
                <a:ext uri="{FF2B5EF4-FFF2-40B4-BE49-F238E27FC236}">
                  <a16:creationId xmlns:a16="http://schemas.microsoft.com/office/drawing/2014/main" id="{41FD5F15-45D3-4D84-B14D-C05DE0C35C82}"/>
                </a:ext>
              </a:extLst>
            </p:cNvPr>
            <p:cNvGrpSpPr/>
            <p:nvPr/>
          </p:nvGrpSpPr>
          <p:grpSpPr>
            <a:xfrm>
              <a:off x="5168728" y="4583731"/>
              <a:ext cx="425776" cy="421536"/>
              <a:chOff x="4282295" y="5011630"/>
              <a:chExt cx="425776" cy="421536"/>
            </a:xfrm>
          </p:grpSpPr>
          <p:sp>
            <p:nvSpPr>
              <p:cNvPr id="86" name="流程图: 接点 85">
                <a:extLst>
                  <a:ext uri="{FF2B5EF4-FFF2-40B4-BE49-F238E27FC236}">
                    <a16:creationId xmlns:a16="http://schemas.microsoft.com/office/drawing/2014/main" id="{913B2D90-E422-4722-9ED7-2A82A43901C1}"/>
                  </a:ext>
                </a:extLst>
              </p:cNvPr>
              <p:cNvSpPr/>
              <p:nvPr/>
            </p:nvSpPr>
            <p:spPr>
              <a:xfrm>
                <a:off x="4282295" y="5011630"/>
                <a:ext cx="425776" cy="421536"/>
              </a:xfrm>
              <a:prstGeom prst="flowChartConnector">
                <a:avLst/>
              </a:prstGeom>
              <a:solidFill>
                <a:srgbClr val="5CB5D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latin typeface="Palatino"/>
                </a:endParaRPr>
              </a:p>
            </p:txBody>
          </p:sp>
          <p:sp>
            <p:nvSpPr>
              <p:cNvPr id="87" name="任意多边形 62">
                <a:extLst>
                  <a:ext uri="{FF2B5EF4-FFF2-40B4-BE49-F238E27FC236}">
                    <a16:creationId xmlns:a16="http://schemas.microsoft.com/office/drawing/2014/main" id="{307B4220-7865-4399-853F-FF56344312ED}"/>
                  </a:ext>
                </a:extLst>
              </p:cNvPr>
              <p:cNvSpPr/>
              <p:nvPr/>
            </p:nvSpPr>
            <p:spPr>
              <a:xfrm>
                <a:off x="4287502" y="5066141"/>
                <a:ext cx="371583" cy="221795"/>
              </a:xfrm>
              <a:custGeom>
                <a:avLst/>
                <a:gdLst>
                  <a:gd name="connsiteX0" fmla="*/ 0 w 985157"/>
                  <a:gd name="connsiteY0" fmla="*/ 342900 h 342900"/>
                  <a:gd name="connsiteX1" fmla="*/ 669471 w 985157"/>
                  <a:gd name="connsiteY1" fmla="*/ 342900 h 342900"/>
                  <a:gd name="connsiteX2" fmla="*/ 957943 w 985157"/>
                  <a:gd name="connsiteY2" fmla="*/ 10886 h 342900"/>
                  <a:gd name="connsiteX3" fmla="*/ 985157 w 985157"/>
                  <a:gd name="connsiteY3" fmla="*/ 38100 h 342900"/>
                  <a:gd name="connsiteX4" fmla="*/ 968829 w 985157"/>
                  <a:gd name="connsiteY4" fmla="*/ 0 h 342900"/>
                  <a:gd name="connsiteX0" fmla="*/ 0 w 985157"/>
                  <a:gd name="connsiteY0" fmla="*/ 332014 h 332014"/>
                  <a:gd name="connsiteX1" fmla="*/ 669471 w 985157"/>
                  <a:gd name="connsiteY1" fmla="*/ 332014 h 332014"/>
                  <a:gd name="connsiteX2" fmla="*/ 957943 w 985157"/>
                  <a:gd name="connsiteY2" fmla="*/ 0 h 332014"/>
                  <a:gd name="connsiteX3" fmla="*/ 985157 w 985157"/>
                  <a:gd name="connsiteY3" fmla="*/ 27214 h 332014"/>
                  <a:gd name="connsiteX0" fmla="*/ 0 w 957943"/>
                  <a:gd name="connsiteY0" fmla="*/ 332014 h 332014"/>
                  <a:gd name="connsiteX1" fmla="*/ 669471 w 957943"/>
                  <a:gd name="connsiteY1" fmla="*/ 332014 h 332014"/>
                  <a:gd name="connsiteX2" fmla="*/ 957943 w 957943"/>
                  <a:gd name="connsiteY2" fmla="*/ 0 h 332014"/>
                  <a:gd name="connsiteX0" fmla="*/ 0 w 957943"/>
                  <a:gd name="connsiteY0" fmla="*/ 332014 h 332014"/>
                  <a:gd name="connsiteX1" fmla="*/ 557218 w 957943"/>
                  <a:gd name="connsiteY1" fmla="*/ 323866 h 332014"/>
                  <a:gd name="connsiteX2" fmla="*/ 957943 w 957943"/>
                  <a:gd name="connsiteY2" fmla="*/ 0 h 332014"/>
                  <a:gd name="connsiteX0" fmla="*/ 0 w 957943"/>
                  <a:gd name="connsiteY0" fmla="*/ 332014 h 332014"/>
                  <a:gd name="connsiteX1" fmla="*/ 571250 w 957943"/>
                  <a:gd name="connsiteY1" fmla="*/ 332014 h 332014"/>
                  <a:gd name="connsiteX2" fmla="*/ 957943 w 957943"/>
                  <a:gd name="connsiteY2" fmla="*/ 0 h 3320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7943" h="332014">
                    <a:moveTo>
                      <a:pt x="0" y="332014"/>
                    </a:moveTo>
                    <a:lnTo>
                      <a:pt x="571250" y="332014"/>
                    </a:lnTo>
                    <a:lnTo>
                      <a:pt x="957943" y="0"/>
                    </a:lnTo>
                  </a:path>
                </a:pathLst>
              </a:custGeom>
              <a:noFill/>
              <a:ln w="38100">
                <a:solidFill>
                  <a:srgbClr val="FFFF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latin typeface="Palatino"/>
                </a:endParaRPr>
              </a:p>
            </p:txBody>
          </p:sp>
        </p:grpSp>
        <p:grpSp>
          <p:nvGrpSpPr>
            <p:cNvPr id="32" name="组合 31">
              <a:extLst>
                <a:ext uri="{FF2B5EF4-FFF2-40B4-BE49-F238E27FC236}">
                  <a16:creationId xmlns:a16="http://schemas.microsoft.com/office/drawing/2014/main" id="{827FC471-38C1-4B15-907B-D450E881F996}"/>
                </a:ext>
              </a:extLst>
            </p:cNvPr>
            <p:cNvGrpSpPr/>
            <p:nvPr/>
          </p:nvGrpSpPr>
          <p:grpSpPr>
            <a:xfrm>
              <a:off x="4413097" y="5132387"/>
              <a:ext cx="425776" cy="421536"/>
              <a:chOff x="4282295" y="5011630"/>
              <a:chExt cx="425776" cy="421536"/>
            </a:xfrm>
          </p:grpSpPr>
          <p:sp>
            <p:nvSpPr>
              <p:cNvPr id="84" name="流程图: 接点 83">
                <a:extLst>
                  <a:ext uri="{FF2B5EF4-FFF2-40B4-BE49-F238E27FC236}">
                    <a16:creationId xmlns:a16="http://schemas.microsoft.com/office/drawing/2014/main" id="{A97FDBF4-8AF1-47C1-A51C-BF008484FBDB}"/>
                  </a:ext>
                </a:extLst>
              </p:cNvPr>
              <p:cNvSpPr/>
              <p:nvPr/>
            </p:nvSpPr>
            <p:spPr>
              <a:xfrm>
                <a:off x="4282295" y="5011630"/>
                <a:ext cx="425776" cy="421536"/>
              </a:xfrm>
              <a:prstGeom prst="flowChartConnector">
                <a:avLst/>
              </a:prstGeom>
              <a:solidFill>
                <a:srgbClr val="5CB5D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latin typeface="Palatino"/>
                </a:endParaRPr>
              </a:p>
            </p:txBody>
          </p:sp>
          <p:sp>
            <p:nvSpPr>
              <p:cNvPr id="85" name="任意多边形 65">
                <a:extLst>
                  <a:ext uri="{FF2B5EF4-FFF2-40B4-BE49-F238E27FC236}">
                    <a16:creationId xmlns:a16="http://schemas.microsoft.com/office/drawing/2014/main" id="{5FC868A5-D01E-469A-B50B-786A59BB61E8}"/>
                  </a:ext>
                </a:extLst>
              </p:cNvPr>
              <p:cNvSpPr/>
              <p:nvPr/>
            </p:nvSpPr>
            <p:spPr>
              <a:xfrm>
                <a:off x="4287502" y="5066141"/>
                <a:ext cx="371583" cy="221795"/>
              </a:xfrm>
              <a:custGeom>
                <a:avLst/>
                <a:gdLst>
                  <a:gd name="connsiteX0" fmla="*/ 0 w 985157"/>
                  <a:gd name="connsiteY0" fmla="*/ 342900 h 342900"/>
                  <a:gd name="connsiteX1" fmla="*/ 669471 w 985157"/>
                  <a:gd name="connsiteY1" fmla="*/ 342900 h 342900"/>
                  <a:gd name="connsiteX2" fmla="*/ 957943 w 985157"/>
                  <a:gd name="connsiteY2" fmla="*/ 10886 h 342900"/>
                  <a:gd name="connsiteX3" fmla="*/ 985157 w 985157"/>
                  <a:gd name="connsiteY3" fmla="*/ 38100 h 342900"/>
                  <a:gd name="connsiteX4" fmla="*/ 968829 w 985157"/>
                  <a:gd name="connsiteY4" fmla="*/ 0 h 342900"/>
                  <a:gd name="connsiteX0" fmla="*/ 0 w 985157"/>
                  <a:gd name="connsiteY0" fmla="*/ 332014 h 332014"/>
                  <a:gd name="connsiteX1" fmla="*/ 669471 w 985157"/>
                  <a:gd name="connsiteY1" fmla="*/ 332014 h 332014"/>
                  <a:gd name="connsiteX2" fmla="*/ 957943 w 985157"/>
                  <a:gd name="connsiteY2" fmla="*/ 0 h 332014"/>
                  <a:gd name="connsiteX3" fmla="*/ 985157 w 985157"/>
                  <a:gd name="connsiteY3" fmla="*/ 27214 h 332014"/>
                  <a:gd name="connsiteX0" fmla="*/ 0 w 957943"/>
                  <a:gd name="connsiteY0" fmla="*/ 332014 h 332014"/>
                  <a:gd name="connsiteX1" fmla="*/ 669471 w 957943"/>
                  <a:gd name="connsiteY1" fmla="*/ 332014 h 332014"/>
                  <a:gd name="connsiteX2" fmla="*/ 957943 w 957943"/>
                  <a:gd name="connsiteY2" fmla="*/ 0 h 332014"/>
                  <a:gd name="connsiteX0" fmla="*/ 0 w 957943"/>
                  <a:gd name="connsiteY0" fmla="*/ 332014 h 332014"/>
                  <a:gd name="connsiteX1" fmla="*/ 557218 w 957943"/>
                  <a:gd name="connsiteY1" fmla="*/ 323866 h 332014"/>
                  <a:gd name="connsiteX2" fmla="*/ 957943 w 957943"/>
                  <a:gd name="connsiteY2" fmla="*/ 0 h 332014"/>
                  <a:gd name="connsiteX0" fmla="*/ 0 w 957943"/>
                  <a:gd name="connsiteY0" fmla="*/ 332014 h 332014"/>
                  <a:gd name="connsiteX1" fmla="*/ 571250 w 957943"/>
                  <a:gd name="connsiteY1" fmla="*/ 332014 h 332014"/>
                  <a:gd name="connsiteX2" fmla="*/ 957943 w 957943"/>
                  <a:gd name="connsiteY2" fmla="*/ 0 h 3320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7943" h="332014">
                    <a:moveTo>
                      <a:pt x="0" y="332014"/>
                    </a:moveTo>
                    <a:lnTo>
                      <a:pt x="571250" y="332014"/>
                    </a:lnTo>
                    <a:lnTo>
                      <a:pt x="957943" y="0"/>
                    </a:lnTo>
                  </a:path>
                </a:pathLst>
              </a:custGeom>
              <a:noFill/>
              <a:ln w="38100">
                <a:solidFill>
                  <a:srgbClr val="FFFF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latin typeface="Palatino"/>
                </a:endParaRPr>
              </a:p>
            </p:txBody>
          </p:sp>
        </p:grpSp>
        <p:grpSp>
          <p:nvGrpSpPr>
            <p:cNvPr id="33" name="组合 32">
              <a:extLst>
                <a:ext uri="{FF2B5EF4-FFF2-40B4-BE49-F238E27FC236}">
                  <a16:creationId xmlns:a16="http://schemas.microsoft.com/office/drawing/2014/main" id="{9CCA2B3F-D76C-4C45-8F2B-7848494682A3}"/>
                </a:ext>
              </a:extLst>
            </p:cNvPr>
            <p:cNvGrpSpPr/>
            <p:nvPr/>
          </p:nvGrpSpPr>
          <p:grpSpPr>
            <a:xfrm>
              <a:off x="5175428" y="5125927"/>
              <a:ext cx="425776" cy="421536"/>
              <a:chOff x="4282295" y="5011630"/>
              <a:chExt cx="425776" cy="421536"/>
            </a:xfrm>
          </p:grpSpPr>
          <p:sp>
            <p:nvSpPr>
              <p:cNvPr id="82" name="流程图: 接点 81">
                <a:extLst>
                  <a:ext uri="{FF2B5EF4-FFF2-40B4-BE49-F238E27FC236}">
                    <a16:creationId xmlns:a16="http://schemas.microsoft.com/office/drawing/2014/main" id="{79172143-451A-4E11-B9C3-BCF220D20538}"/>
                  </a:ext>
                </a:extLst>
              </p:cNvPr>
              <p:cNvSpPr/>
              <p:nvPr/>
            </p:nvSpPr>
            <p:spPr>
              <a:xfrm>
                <a:off x="4282295" y="5011630"/>
                <a:ext cx="425776" cy="421536"/>
              </a:xfrm>
              <a:prstGeom prst="flowChartConnector">
                <a:avLst/>
              </a:prstGeom>
              <a:solidFill>
                <a:srgbClr val="5CB5D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latin typeface="Palatino"/>
                </a:endParaRPr>
              </a:p>
            </p:txBody>
          </p:sp>
          <p:sp>
            <p:nvSpPr>
              <p:cNvPr id="83" name="任意多边形 68">
                <a:extLst>
                  <a:ext uri="{FF2B5EF4-FFF2-40B4-BE49-F238E27FC236}">
                    <a16:creationId xmlns:a16="http://schemas.microsoft.com/office/drawing/2014/main" id="{DCBAB0D2-B346-4892-8F26-727F02F4D6EA}"/>
                  </a:ext>
                </a:extLst>
              </p:cNvPr>
              <p:cNvSpPr/>
              <p:nvPr/>
            </p:nvSpPr>
            <p:spPr>
              <a:xfrm>
                <a:off x="4287502" y="5066141"/>
                <a:ext cx="371583" cy="221795"/>
              </a:xfrm>
              <a:custGeom>
                <a:avLst/>
                <a:gdLst>
                  <a:gd name="connsiteX0" fmla="*/ 0 w 985157"/>
                  <a:gd name="connsiteY0" fmla="*/ 342900 h 342900"/>
                  <a:gd name="connsiteX1" fmla="*/ 669471 w 985157"/>
                  <a:gd name="connsiteY1" fmla="*/ 342900 h 342900"/>
                  <a:gd name="connsiteX2" fmla="*/ 957943 w 985157"/>
                  <a:gd name="connsiteY2" fmla="*/ 10886 h 342900"/>
                  <a:gd name="connsiteX3" fmla="*/ 985157 w 985157"/>
                  <a:gd name="connsiteY3" fmla="*/ 38100 h 342900"/>
                  <a:gd name="connsiteX4" fmla="*/ 968829 w 985157"/>
                  <a:gd name="connsiteY4" fmla="*/ 0 h 342900"/>
                  <a:gd name="connsiteX0" fmla="*/ 0 w 985157"/>
                  <a:gd name="connsiteY0" fmla="*/ 332014 h 332014"/>
                  <a:gd name="connsiteX1" fmla="*/ 669471 w 985157"/>
                  <a:gd name="connsiteY1" fmla="*/ 332014 h 332014"/>
                  <a:gd name="connsiteX2" fmla="*/ 957943 w 985157"/>
                  <a:gd name="connsiteY2" fmla="*/ 0 h 332014"/>
                  <a:gd name="connsiteX3" fmla="*/ 985157 w 985157"/>
                  <a:gd name="connsiteY3" fmla="*/ 27214 h 332014"/>
                  <a:gd name="connsiteX0" fmla="*/ 0 w 957943"/>
                  <a:gd name="connsiteY0" fmla="*/ 332014 h 332014"/>
                  <a:gd name="connsiteX1" fmla="*/ 669471 w 957943"/>
                  <a:gd name="connsiteY1" fmla="*/ 332014 h 332014"/>
                  <a:gd name="connsiteX2" fmla="*/ 957943 w 957943"/>
                  <a:gd name="connsiteY2" fmla="*/ 0 h 332014"/>
                  <a:gd name="connsiteX0" fmla="*/ 0 w 957943"/>
                  <a:gd name="connsiteY0" fmla="*/ 332014 h 332014"/>
                  <a:gd name="connsiteX1" fmla="*/ 557218 w 957943"/>
                  <a:gd name="connsiteY1" fmla="*/ 323866 h 332014"/>
                  <a:gd name="connsiteX2" fmla="*/ 957943 w 957943"/>
                  <a:gd name="connsiteY2" fmla="*/ 0 h 332014"/>
                  <a:gd name="connsiteX0" fmla="*/ 0 w 957943"/>
                  <a:gd name="connsiteY0" fmla="*/ 332014 h 332014"/>
                  <a:gd name="connsiteX1" fmla="*/ 571250 w 957943"/>
                  <a:gd name="connsiteY1" fmla="*/ 332014 h 332014"/>
                  <a:gd name="connsiteX2" fmla="*/ 957943 w 957943"/>
                  <a:gd name="connsiteY2" fmla="*/ 0 h 3320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7943" h="332014">
                    <a:moveTo>
                      <a:pt x="0" y="332014"/>
                    </a:moveTo>
                    <a:lnTo>
                      <a:pt x="571250" y="332014"/>
                    </a:lnTo>
                    <a:lnTo>
                      <a:pt x="957943" y="0"/>
                    </a:lnTo>
                  </a:path>
                </a:pathLst>
              </a:custGeom>
              <a:noFill/>
              <a:ln w="38100">
                <a:solidFill>
                  <a:srgbClr val="FFFF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latin typeface="Palatino"/>
                </a:endParaRPr>
              </a:p>
            </p:txBody>
          </p:sp>
        </p:grpSp>
        <p:grpSp>
          <p:nvGrpSpPr>
            <p:cNvPr id="34" name="组合 33">
              <a:extLst>
                <a:ext uri="{FF2B5EF4-FFF2-40B4-BE49-F238E27FC236}">
                  <a16:creationId xmlns:a16="http://schemas.microsoft.com/office/drawing/2014/main" id="{2B155A28-7498-45AE-BA6F-B2AB629706E3}"/>
                </a:ext>
              </a:extLst>
            </p:cNvPr>
            <p:cNvGrpSpPr/>
            <p:nvPr/>
          </p:nvGrpSpPr>
          <p:grpSpPr>
            <a:xfrm>
              <a:off x="4403593" y="5679361"/>
              <a:ext cx="425776" cy="421536"/>
              <a:chOff x="4282295" y="5011630"/>
              <a:chExt cx="425776" cy="421536"/>
            </a:xfrm>
          </p:grpSpPr>
          <p:sp>
            <p:nvSpPr>
              <p:cNvPr id="80" name="流程图: 接点 79">
                <a:extLst>
                  <a:ext uri="{FF2B5EF4-FFF2-40B4-BE49-F238E27FC236}">
                    <a16:creationId xmlns:a16="http://schemas.microsoft.com/office/drawing/2014/main" id="{94905752-EF8B-433A-B000-D1CB4AE5D0FA}"/>
                  </a:ext>
                </a:extLst>
              </p:cNvPr>
              <p:cNvSpPr/>
              <p:nvPr/>
            </p:nvSpPr>
            <p:spPr>
              <a:xfrm>
                <a:off x="4282295" y="5011630"/>
                <a:ext cx="425776" cy="421536"/>
              </a:xfrm>
              <a:prstGeom prst="flowChartConnector">
                <a:avLst/>
              </a:prstGeom>
              <a:solidFill>
                <a:srgbClr val="5CB5D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latin typeface="Palatino"/>
                </a:endParaRPr>
              </a:p>
            </p:txBody>
          </p:sp>
          <p:sp>
            <p:nvSpPr>
              <p:cNvPr id="81" name="任意多边形 71">
                <a:extLst>
                  <a:ext uri="{FF2B5EF4-FFF2-40B4-BE49-F238E27FC236}">
                    <a16:creationId xmlns:a16="http://schemas.microsoft.com/office/drawing/2014/main" id="{366016CC-DBA9-49E7-A7C9-F80DEC24330F}"/>
                  </a:ext>
                </a:extLst>
              </p:cNvPr>
              <p:cNvSpPr/>
              <p:nvPr/>
            </p:nvSpPr>
            <p:spPr>
              <a:xfrm>
                <a:off x="4287502" y="5066141"/>
                <a:ext cx="371583" cy="221795"/>
              </a:xfrm>
              <a:custGeom>
                <a:avLst/>
                <a:gdLst>
                  <a:gd name="connsiteX0" fmla="*/ 0 w 985157"/>
                  <a:gd name="connsiteY0" fmla="*/ 342900 h 342900"/>
                  <a:gd name="connsiteX1" fmla="*/ 669471 w 985157"/>
                  <a:gd name="connsiteY1" fmla="*/ 342900 h 342900"/>
                  <a:gd name="connsiteX2" fmla="*/ 957943 w 985157"/>
                  <a:gd name="connsiteY2" fmla="*/ 10886 h 342900"/>
                  <a:gd name="connsiteX3" fmla="*/ 985157 w 985157"/>
                  <a:gd name="connsiteY3" fmla="*/ 38100 h 342900"/>
                  <a:gd name="connsiteX4" fmla="*/ 968829 w 985157"/>
                  <a:gd name="connsiteY4" fmla="*/ 0 h 342900"/>
                  <a:gd name="connsiteX0" fmla="*/ 0 w 985157"/>
                  <a:gd name="connsiteY0" fmla="*/ 332014 h 332014"/>
                  <a:gd name="connsiteX1" fmla="*/ 669471 w 985157"/>
                  <a:gd name="connsiteY1" fmla="*/ 332014 h 332014"/>
                  <a:gd name="connsiteX2" fmla="*/ 957943 w 985157"/>
                  <a:gd name="connsiteY2" fmla="*/ 0 h 332014"/>
                  <a:gd name="connsiteX3" fmla="*/ 985157 w 985157"/>
                  <a:gd name="connsiteY3" fmla="*/ 27214 h 332014"/>
                  <a:gd name="connsiteX0" fmla="*/ 0 w 957943"/>
                  <a:gd name="connsiteY0" fmla="*/ 332014 h 332014"/>
                  <a:gd name="connsiteX1" fmla="*/ 669471 w 957943"/>
                  <a:gd name="connsiteY1" fmla="*/ 332014 h 332014"/>
                  <a:gd name="connsiteX2" fmla="*/ 957943 w 957943"/>
                  <a:gd name="connsiteY2" fmla="*/ 0 h 332014"/>
                  <a:gd name="connsiteX0" fmla="*/ 0 w 957943"/>
                  <a:gd name="connsiteY0" fmla="*/ 332014 h 332014"/>
                  <a:gd name="connsiteX1" fmla="*/ 557218 w 957943"/>
                  <a:gd name="connsiteY1" fmla="*/ 323866 h 332014"/>
                  <a:gd name="connsiteX2" fmla="*/ 957943 w 957943"/>
                  <a:gd name="connsiteY2" fmla="*/ 0 h 332014"/>
                  <a:gd name="connsiteX0" fmla="*/ 0 w 957943"/>
                  <a:gd name="connsiteY0" fmla="*/ 332014 h 332014"/>
                  <a:gd name="connsiteX1" fmla="*/ 571250 w 957943"/>
                  <a:gd name="connsiteY1" fmla="*/ 332014 h 332014"/>
                  <a:gd name="connsiteX2" fmla="*/ 957943 w 957943"/>
                  <a:gd name="connsiteY2" fmla="*/ 0 h 3320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7943" h="332014">
                    <a:moveTo>
                      <a:pt x="0" y="332014"/>
                    </a:moveTo>
                    <a:lnTo>
                      <a:pt x="571250" y="332014"/>
                    </a:lnTo>
                    <a:lnTo>
                      <a:pt x="957943" y="0"/>
                    </a:lnTo>
                  </a:path>
                </a:pathLst>
              </a:custGeom>
              <a:noFill/>
              <a:ln w="38100">
                <a:solidFill>
                  <a:srgbClr val="FFFF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latin typeface="Palatino"/>
                </a:endParaRPr>
              </a:p>
            </p:txBody>
          </p:sp>
        </p:grpSp>
        <p:grpSp>
          <p:nvGrpSpPr>
            <p:cNvPr id="35" name="组合 34">
              <a:extLst>
                <a:ext uri="{FF2B5EF4-FFF2-40B4-BE49-F238E27FC236}">
                  <a16:creationId xmlns:a16="http://schemas.microsoft.com/office/drawing/2014/main" id="{E930F4C0-2B32-4507-BE5F-F728EEBD0CE5}"/>
                </a:ext>
              </a:extLst>
            </p:cNvPr>
            <p:cNvGrpSpPr/>
            <p:nvPr/>
          </p:nvGrpSpPr>
          <p:grpSpPr>
            <a:xfrm>
              <a:off x="5175428" y="5681323"/>
              <a:ext cx="425776" cy="421536"/>
              <a:chOff x="4282295" y="5011630"/>
              <a:chExt cx="425776" cy="421536"/>
            </a:xfrm>
          </p:grpSpPr>
          <p:sp>
            <p:nvSpPr>
              <p:cNvPr id="78" name="流程图: 接点 77">
                <a:extLst>
                  <a:ext uri="{FF2B5EF4-FFF2-40B4-BE49-F238E27FC236}">
                    <a16:creationId xmlns:a16="http://schemas.microsoft.com/office/drawing/2014/main" id="{559847DA-2E19-47DB-B573-B43386289B6F}"/>
                  </a:ext>
                </a:extLst>
              </p:cNvPr>
              <p:cNvSpPr/>
              <p:nvPr/>
            </p:nvSpPr>
            <p:spPr>
              <a:xfrm>
                <a:off x="4282295" y="5011630"/>
                <a:ext cx="425776" cy="421536"/>
              </a:xfrm>
              <a:prstGeom prst="flowChartConnector">
                <a:avLst/>
              </a:prstGeom>
              <a:solidFill>
                <a:srgbClr val="5CB5D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latin typeface="Palatino"/>
                </a:endParaRPr>
              </a:p>
            </p:txBody>
          </p:sp>
          <p:sp>
            <p:nvSpPr>
              <p:cNvPr id="79" name="任意多边形 74">
                <a:extLst>
                  <a:ext uri="{FF2B5EF4-FFF2-40B4-BE49-F238E27FC236}">
                    <a16:creationId xmlns:a16="http://schemas.microsoft.com/office/drawing/2014/main" id="{892F0FA7-C125-44AE-B495-5AA79BF1CDFE}"/>
                  </a:ext>
                </a:extLst>
              </p:cNvPr>
              <p:cNvSpPr/>
              <p:nvPr/>
            </p:nvSpPr>
            <p:spPr>
              <a:xfrm>
                <a:off x="4287502" y="5066141"/>
                <a:ext cx="371583" cy="221795"/>
              </a:xfrm>
              <a:custGeom>
                <a:avLst/>
                <a:gdLst>
                  <a:gd name="connsiteX0" fmla="*/ 0 w 985157"/>
                  <a:gd name="connsiteY0" fmla="*/ 342900 h 342900"/>
                  <a:gd name="connsiteX1" fmla="*/ 669471 w 985157"/>
                  <a:gd name="connsiteY1" fmla="*/ 342900 h 342900"/>
                  <a:gd name="connsiteX2" fmla="*/ 957943 w 985157"/>
                  <a:gd name="connsiteY2" fmla="*/ 10886 h 342900"/>
                  <a:gd name="connsiteX3" fmla="*/ 985157 w 985157"/>
                  <a:gd name="connsiteY3" fmla="*/ 38100 h 342900"/>
                  <a:gd name="connsiteX4" fmla="*/ 968829 w 985157"/>
                  <a:gd name="connsiteY4" fmla="*/ 0 h 342900"/>
                  <a:gd name="connsiteX0" fmla="*/ 0 w 985157"/>
                  <a:gd name="connsiteY0" fmla="*/ 332014 h 332014"/>
                  <a:gd name="connsiteX1" fmla="*/ 669471 w 985157"/>
                  <a:gd name="connsiteY1" fmla="*/ 332014 h 332014"/>
                  <a:gd name="connsiteX2" fmla="*/ 957943 w 985157"/>
                  <a:gd name="connsiteY2" fmla="*/ 0 h 332014"/>
                  <a:gd name="connsiteX3" fmla="*/ 985157 w 985157"/>
                  <a:gd name="connsiteY3" fmla="*/ 27214 h 332014"/>
                  <a:gd name="connsiteX0" fmla="*/ 0 w 957943"/>
                  <a:gd name="connsiteY0" fmla="*/ 332014 h 332014"/>
                  <a:gd name="connsiteX1" fmla="*/ 669471 w 957943"/>
                  <a:gd name="connsiteY1" fmla="*/ 332014 h 332014"/>
                  <a:gd name="connsiteX2" fmla="*/ 957943 w 957943"/>
                  <a:gd name="connsiteY2" fmla="*/ 0 h 332014"/>
                  <a:gd name="connsiteX0" fmla="*/ 0 w 957943"/>
                  <a:gd name="connsiteY0" fmla="*/ 332014 h 332014"/>
                  <a:gd name="connsiteX1" fmla="*/ 557218 w 957943"/>
                  <a:gd name="connsiteY1" fmla="*/ 323866 h 332014"/>
                  <a:gd name="connsiteX2" fmla="*/ 957943 w 957943"/>
                  <a:gd name="connsiteY2" fmla="*/ 0 h 332014"/>
                  <a:gd name="connsiteX0" fmla="*/ 0 w 957943"/>
                  <a:gd name="connsiteY0" fmla="*/ 332014 h 332014"/>
                  <a:gd name="connsiteX1" fmla="*/ 571250 w 957943"/>
                  <a:gd name="connsiteY1" fmla="*/ 332014 h 332014"/>
                  <a:gd name="connsiteX2" fmla="*/ 957943 w 957943"/>
                  <a:gd name="connsiteY2" fmla="*/ 0 h 3320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7943" h="332014">
                    <a:moveTo>
                      <a:pt x="0" y="332014"/>
                    </a:moveTo>
                    <a:lnTo>
                      <a:pt x="571250" y="332014"/>
                    </a:lnTo>
                    <a:lnTo>
                      <a:pt x="957943" y="0"/>
                    </a:lnTo>
                  </a:path>
                </a:pathLst>
              </a:custGeom>
              <a:noFill/>
              <a:ln w="38100">
                <a:solidFill>
                  <a:srgbClr val="FFFF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latin typeface="Palatino"/>
                </a:endParaRPr>
              </a:p>
            </p:txBody>
          </p:sp>
        </p:grpSp>
        <p:cxnSp>
          <p:nvCxnSpPr>
            <p:cNvPr id="36" name="直接连接符 35">
              <a:extLst>
                <a:ext uri="{FF2B5EF4-FFF2-40B4-BE49-F238E27FC236}">
                  <a16:creationId xmlns:a16="http://schemas.microsoft.com/office/drawing/2014/main" id="{8D6736FB-7526-4984-8779-55B076D900DE}"/>
                </a:ext>
              </a:extLst>
            </p:cNvPr>
            <p:cNvCxnSpPr>
              <a:stCxn id="22" idx="6"/>
              <a:endCxn id="92" idx="2"/>
            </p:cNvCxnSpPr>
            <p:nvPr/>
          </p:nvCxnSpPr>
          <p:spPr>
            <a:xfrm>
              <a:off x="2750094" y="4592039"/>
              <a:ext cx="901047" cy="202724"/>
            </a:xfrm>
            <a:prstGeom prst="line">
              <a:avLst/>
            </a:prstGeom>
            <a:ln w="1905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" name="直接连接符 36">
              <a:extLst>
                <a:ext uri="{FF2B5EF4-FFF2-40B4-BE49-F238E27FC236}">
                  <a16:creationId xmlns:a16="http://schemas.microsoft.com/office/drawing/2014/main" id="{A6302A27-1A44-4C84-8FE8-FDED184876F0}"/>
                </a:ext>
              </a:extLst>
            </p:cNvPr>
            <p:cNvCxnSpPr>
              <a:stCxn id="22" idx="6"/>
              <a:endCxn id="94" idx="2"/>
            </p:cNvCxnSpPr>
            <p:nvPr/>
          </p:nvCxnSpPr>
          <p:spPr>
            <a:xfrm>
              <a:off x="2750094" y="4592039"/>
              <a:ext cx="894792" cy="741780"/>
            </a:xfrm>
            <a:prstGeom prst="line">
              <a:avLst/>
            </a:prstGeom>
            <a:ln w="1905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" name="直接连接符 37">
              <a:extLst>
                <a:ext uri="{FF2B5EF4-FFF2-40B4-BE49-F238E27FC236}">
                  <a16:creationId xmlns:a16="http://schemas.microsoft.com/office/drawing/2014/main" id="{EFDDDB16-7898-4FE6-8207-CB4AF4649C68}"/>
                </a:ext>
              </a:extLst>
            </p:cNvPr>
            <p:cNvCxnSpPr>
              <a:stCxn id="22" idx="6"/>
              <a:endCxn id="90" idx="2"/>
            </p:cNvCxnSpPr>
            <p:nvPr/>
          </p:nvCxnSpPr>
          <p:spPr>
            <a:xfrm>
              <a:off x="2750094" y="4592039"/>
              <a:ext cx="894792" cy="1298459"/>
            </a:xfrm>
            <a:prstGeom prst="line">
              <a:avLst/>
            </a:prstGeom>
            <a:ln w="1905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" name="直接连接符 38">
              <a:extLst>
                <a:ext uri="{FF2B5EF4-FFF2-40B4-BE49-F238E27FC236}">
                  <a16:creationId xmlns:a16="http://schemas.microsoft.com/office/drawing/2014/main" id="{6CFAF731-23EB-4B1E-B175-CDDCA5A869B6}"/>
                </a:ext>
              </a:extLst>
            </p:cNvPr>
            <p:cNvCxnSpPr>
              <a:stCxn id="23" idx="6"/>
              <a:endCxn id="92" idx="2"/>
            </p:cNvCxnSpPr>
            <p:nvPr/>
          </p:nvCxnSpPr>
          <p:spPr>
            <a:xfrm flipV="1">
              <a:off x="2755537" y="4794763"/>
              <a:ext cx="895604" cy="165380"/>
            </a:xfrm>
            <a:prstGeom prst="line">
              <a:avLst/>
            </a:prstGeom>
            <a:ln w="1905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" name="直接连接符 39">
              <a:extLst>
                <a:ext uri="{FF2B5EF4-FFF2-40B4-BE49-F238E27FC236}">
                  <a16:creationId xmlns:a16="http://schemas.microsoft.com/office/drawing/2014/main" id="{80D60A0D-2FCD-4584-AF55-A3AE1723C2E1}"/>
                </a:ext>
              </a:extLst>
            </p:cNvPr>
            <p:cNvCxnSpPr>
              <a:stCxn id="23" idx="6"/>
              <a:endCxn id="94" idx="2"/>
            </p:cNvCxnSpPr>
            <p:nvPr/>
          </p:nvCxnSpPr>
          <p:spPr>
            <a:xfrm>
              <a:off x="2755537" y="4960143"/>
              <a:ext cx="889349" cy="373676"/>
            </a:xfrm>
            <a:prstGeom prst="line">
              <a:avLst/>
            </a:prstGeom>
            <a:ln w="1905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" name="直接连接符 40">
              <a:extLst>
                <a:ext uri="{FF2B5EF4-FFF2-40B4-BE49-F238E27FC236}">
                  <a16:creationId xmlns:a16="http://schemas.microsoft.com/office/drawing/2014/main" id="{5E88CA81-C6F7-4924-8DFA-F19F65A33574}"/>
                </a:ext>
              </a:extLst>
            </p:cNvPr>
            <p:cNvCxnSpPr>
              <a:stCxn id="23" idx="6"/>
              <a:endCxn id="90" idx="2"/>
            </p:cNvCxnSpPr>
            <p:nvPr/>
          </p:nvCxnSpPr>
          <p:spPr>
            <a:xfrm>
              <a:off x="2755537" y="4960143"/>
              <a:ext cx="889349" cy="930355"/>
            </a:xfrm>
            <a:prstGeom prst="line">
              <a:avLst/>
            </a:prstGeom>
            <a:ln w="1905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2" name="直接连接符 41">
              <a:extLst>
                <a:ext uri="{FF2B5EF4-FFF2-40B4-BE49-F238E27FC236}">
                  <a16:creationId xmlns:a16="http://schemas.microsoft.com/office/drawing/2014/main" id="{C82F383C-46D3-4F65-8DC4-D127316E55D2}"/>
                </a:ext>
              </a:extLst>
            </p:cNvPr>
            <p:cNvCxnSpPr>
              <a:stCxn id="24" idx="6"/>
              <a:endCxn id="92" idx="2"/>
            </p:cNvCxnSpPr>
            <p:nvPr/>
          </p:nvCxnSpPr>
          <p:spPr>
            <a:xfrm flipV="1">
              <a:off x="2750094" y="4794763"/>
              <a:ext cx="901047" cy="519904"/>
            </a:xfrm>
            <a:prstGeom prst="line">
              <a:avLst/>
            </a:prstGeom>
            <a:ln w="1905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3" name="直接连接符 42">
              <a:extLst>
                <a:ext uri="{FF2B5EF4-FFF2-40B4-BE49-F238E27FC236}">
                  <a16:creationId xmlns:a16="http://schemas.microsoft.com/office/drawing/2014/main" id="{3E1EED33-19FF-400C-A3C0-FC51166FFF17}"/>
                </a:ext>
              </a:extLst>
            </p:cNvPr>
            <p:cNvCxnSpPr>
              <a:stCxn id="24" idx="6"/>
              <a:endCxn id="94" idx="2"/>
            </p:cNvCxnSpPr>
            <p:nvPr/>
          </p:nvCxnSpPr>
          <p:spPr>
            <a:xfrm>
              <a:off x="2750094" y="5314667"/>
              <a:ext cx="894792" cy="19152"/>
            </a:xfrm>
            <a:prstGeom prst="line">
              <a:avLst/>
            </a:prstGeom>
            <a:ln w="1905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4" name="直接连接符 43">
              <a:extLst>
                <a:ext uri="{FF2B5EF4-FFF2-40B4-BE49-F238E27FC236}">
                  <a16:creationId xmlns:a16="http://schemas.microsoft.com/office/drawing/2014/main" id="{41991D37-5FFD-4213-B814-7B4A86B7E3D6}"/>
                </a:ext>
              </a:extLst>
            </p:cNvPr>
            <p:cNvCxnSpPr>
              <a:stCxn id="24" idx="6"/>
              <a:endCxn id="90" idx="2"/>
            </p:cNvCxnSpPr>
            <p:nvPr/>
          </p:nvCxnSpPr>
          <p:spPr>
            <a:xfrm>
              <a:off x="2750094" y="5314667"/>
              <a:ext cx="894792" cy="575831"/>
            </a:xfrm>
            <a:prstGeom prst="line">
              <a:avLst/>
            </a:prstGeom>
            <a:ln w="1905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" name="直接连接符 44">
              <a:extLst>
                <a:ext uri="{FF2B5EF4-FFF2-40B4-BE49-F238E27FC236}">
                  <a16:creationId xmlns:a16="http://schemas.microsoft.com/office/drawing/2014/main" id="{0B0D51C4-AD26-4D1A-B1D2-85E326943DE0}"/>
                </a:ext>
              </a:extLst>
            </p:cNvPr>
            <p:cNvCxnSpPr>
              <a:stCxn id="25" idx="6"/>
              <a:endCxn id="92" idx="2"/>
            </p:cNvCxnSpPr>
            <p:nvPr/>
          </p:nvCxnSpPr>
          <p:spPr>
            <a:xfrm flipV="1">
              <a:off x="2750094" y="4794763"/>
              <a:ext cx="901047" cy="864929"/>
            </a:xfrm>
            <a:prstGeom prst="line">
              <a:avLst/>
            </a:prstGeom>
            <a:ln w="1905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" name="直接连接符 45">
              <a:extLst>
                <a:ext uri="{FF2B5EF4-FFF2-40B4-BE49-F238E27FC236}">
                  <a16:creationId xmlns:a16="http://schemas.microsoft.com/office/drawing/2014/main" id="{6EC829D5-37C5-490B-B5B3-9014868EB605}"/>
                </a:ext>
              </a:extLst>
            </p:cNvPr>
            <p:cNvCxnSpPr>
              <a:stCxn id="25" idx="6"/>
              <a:endCxn id="94" idx="2"/>
            </p:cNvCxnSpPr>
            <p:nvPr/>
          </p:nvCxnSpPr>
          <p:spPr>
            <a:xfrm flipV="1">
              <a:off x="2750094" y="5333819"/>
              <a:ext cx="894792" cy="325873"/>
            </a:xfrm>
            <a:prstGeom prst="line">
              <a:avLst/>
            </a:prstGeom>
            <a:ln w="1905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" name="直接连接符 46">
              <a:extLst>
                <a:ext uri="{FF2B5EF4-FFF2-40B4-BE49-F238E27FC236}">
                  <a16:creationId xmlns:a16="http://schemas.microsoft.com/office/drawing/2014/main" id="{FA1A5580-9A1B-4EEB-A555-082B33F354B8}"/>
                </a:ext>
              </a:extLst>
            </p:cNvPr>
            <p:cNvCxnSpPr>
              <a:stCxn id="25" idx="6"/>
              <a:endCxn id="90" idx="2"/>
            </p:cNvCxnSpPr>
            <p:nvPr/>
          </p:nvCxnSpPr>
          <p:spPr>
            <a:xfrm>
              <a:off x="2750094" y="5659692"/>
              <a:ext cx="894792" cy="230806"/>
            </a:xfrm>
            <a:prstGeom prst="line">
              <a:avLst/>
            </a:prstGeom>
            <a:ln w="1905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" name="直接连接符 47">
              <a:extLst>
                <a:ext uri="{FF2B5EF4-FFF2-40B4-BE49-F238E27FC236}">
                  <a16:creationId xmlns:a16="http://schemas.microsoft.com/office/drawing/2014/main" id="{8E313B11-8C61-441C-BB1A-1767F004AEB9}"/>
                </a:ext>
              </a:extLst>
            </p:cNvPr>
            <p:cNvCxnSpPr>
              <a:stCxn id="26" idx="6"/>
              <a:endCxn id="92" idx="2"/>
            </p:cNvCxnSpPr>
            <p:nvPr/>
          </p:nvCxnSpPr>
          <p:spPr>
            <a:xfrm flipV="1">
              <a:off x="2750094" y="4794763"/>
              <a:ext cx="901047" cy="1214112"/>
            </a:xfrm>
            <a:prstGeom prst="line">
              <a:avLst/>
            </a:prstGeom>
            <a:ln w="1905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9" name="直接连接符 48">
              <a:extLst>
                <a:ext uri="{FF2B5EF4-FFF2-40B4-BE49-F238E27FC236}">
                  <a16:creationId xmlns:a16="http://schemas.microsoft.com/office/drawing/2014/main" id="{1B0079EB-0093-4D9C-9589-A117CD6255D9}"/>
                </a:ext>
              </a:extLst>
            </p:cNvPr>
            <p:cNvCxnSpPr>
              <a:stCxn id="26" idx="6"/>
              <a:endCxn id="94" idx="2"/>
            </p:cNvCxnSpPr>
            <p:nvPr/>
          </p:nvCxnSpPr>
          <p:spPr>
            <a:xfrm flipV="1">
              <a:off x="2750094" y="5333819"/>
              <a:ext cx="894792" cy="675056"/>
            </a:xfrm>
            <a:prstGeom prst="line">
              <a:avLst/>
            </a:prstGeom>
            <a:ln w="1905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0" name="直接连接符 49">
              <a:extLst>
                <a:ext uri="{FF2B5EF4-FFF2-40B4-BE49-F238E27FC236}">
                  <a16:creationId xmlns:a16="http://schemas.microsoft.com/office/drawing/2014/main" id="{7E40AAC7-DC69-4302-A98E-74843D5536A9}"/>
                </a:ext>
              </a:extLst>
            </p:cNvPr>
            <p:cNvCxnSpPr>
              <a:stCxn id="26" idx="6"/>
              <a:endCxn id="90" idx="2"/>
            </p:cNvCxnSpPr>
            <p:nvPr/>
          </p:nvCxnSpPr>
          <p:spPr>
            <a:xfrm flipV="1">
              <a:off x="2750094" y="5890498"/>
              <a:ext cx="894792" cy="118377"/>
            </a:xfrm>
            <a:prstGeom prst="line">
              <a:avLst/>
            </a:prstGeom>
            <a:ln w="1905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1" name="直接连接符 50">
              <a:extLst>
                <a:ext uri="{FF2B5EF4-FFF2-40B4-BE49-F238E27FC236}">
                  <a16:creationId xmlns:a16="http://schemas.microsoft.com/office/drawing/2014/main" id="{2216CA79-F43D-4ADB-AABE-72D51CF65133}"/>
                </a:ext>
              </a:extLst>
            </p:cNvPr>
            <p:cNvCxnSpPr>
              <a:stCxn id="92" idx="6"/>
              <a:endCxn id="88" idx="2"/>
            </p:cNvCxnSpPr>
            <p:nvPr/>
          </p:nvCxnSpPr>
          <p:spPr>
            <a:xfrm flipV="1">
              <a:off x="4076917" y="4794499"/>
              <a:ext cx="340504" cy="264"/>
            </a:xfrm>
            <a:prstGeom prst="line">
              <a:avLst/>
            </a:prstGeom>
            <a:ln w="1905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2" name="直接连接符 51">
              <a:extLst>
                <a:ext uri="{FF2B5EF4-FFF2-40B4-BE49-F238E27FC236}">
                  <a16:creationId xmlns:a16="http://schemas.microsoft.com/office/drawing/2014/main" id="{35FBA728-3A54-4DA5-97B9-82F0587D2194}"/>
                </a:ext>
              </a:extLst>
            </p:cNvPr>
            <p:cNvCxnSpPr>
              <a:stCxn id="92" idx="6"/>
              <a:endCxn id="84" idx="2"/>
            </p:cNvCxnSpPr>
            <p:nvPr/>
          </p:nvCxnSpPr>
          <p:spPr>
            <a:xfrm>
              <a:off x="4076917" y="4794763"/>
              <a:ext cx="336180" cy="548392"/>
            </a:xfrm>
            <a:prstGeom prst="line">
              <a:avLst/>
            </a:prstGeom>
            <a:ln w="1905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3" name="直接连接符 52">
              <a:extLst>
                <a:ext uri="{FF2B5EF4-FFF2-40B4-BE49-F238E27FC236}">
                  <a16:creationId xmlns:a16="http://schemas.microsoft.com/office/drawing/2014/main" id="{5C31CE2A-A479-4DDA-BD96-D485818316BD}"/>
                </a:ext>
              </a:extLst>
            </p:cNvPr>
            <p:cNvCxnSpPr>
              <a:stCxn id="92" idx="6"/>
              <a:endCxn id="80" idx="2"/>
            </p:cNvCxnSpPr>
            <p:nvPr/>
          </p:nvCxnSpPr>
          <p:spPr>
            <a:xfrm>
              <a:off x="4076917" y="4794763"/>
              <a:ext cx="326676" cy="1095366"/>
            </a:xfrm>
            <a:prstGeom prst="line">
              <a:avLst/>
            </a:prstGeom>
            <a:ln w="1905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4" name="直接连接符 53">
              <a:extLst>
                <a:ext uri="{FF2B5EF4-FFF2-40B4-BE49-F238E27FC236}">
                  <a16:creationId xmlns:a16="http://schemas.microsoft.com/office/drawing/2014/main" id="{21DEBBFA-9430-49AB-8170-FDFA6BDA6F21}"/>
                </a:ext>
              </a:extLst>
            </p:cNvPr>
            <p:cNvCxnSpPr>
              <a:stCxn id="94" idx="6"/>
              <a:endCxn id="88" idx="2"/>
            </p:cNvCxnSpPr>
            <p:nvPr/>
          </p:nvCxnSpPr>
          <p:spPr>
            <a:xfrm flipV="1">
              <a:off x="4070662" y="4794499"/>
              <a:ext cx="346759" cy="539320"/>
            </a:xfrm>
            <a:prstGeom prst="line">
              <a:avLst/>
            </a:prstGeom>
            <a:ln w="1905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直接连接符 54">
              <a:extLst>
                <a:ext uri="{FF2B5EF4-FFF2-40B4-BE49-F238E27FC236}">
                  <a16:creationId xmlns:a16="http://schemas.microsoft.com/office/drawing/2014/main" id="{430C4294-6CE3-4B48-9033-1AC35E02EF5A}"/>
                </a:ext>
              </a:extLst>
            </p:cNvPr>
            <p:cNvCxnSpPr>
              <a:stCxn id="94" idx="6"/>
              <a:endCxn id="84" idx="2"/>
            </p:cNvCxnSpPr>
            <p:nvPr/>
          </p:nvCxnSpPr>
          <p:spPr>
            <a:xfrm>
              <a:off x="4070662" y="5333819"/>
              <a:ext cx="342435" cy="9336"/>
            </a:xfrm>
            <a:prstGeom prst="line">
              <a:avLst/>
            </a:prstGeom>
            <a:ln w="1905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直接连接符 55">
              <a:extLst>
                <a:ext uri="{FF2B5EF4-FFF2-40B4-BE49-F238E27FC236}">
                  <a16:creationId xmlns:a16="http://schemas.microsoft.com/office/drawing/2014/main" id="{4D4B4EE4-052D-445C-9D86-BDA3A07E89BB}"/>
                </a:ext>
              </a:extLst>
            </p:cNvPr>
            <p:cNvCxnSpPr>
              <a:stCxn id="94" idx="6"/>
              <a:endCxn id="80" idx="2"/>
            </p:cNvCxnSpPr>
            <p:nvPr/>
          </p:nvCxnSpPr>
          <p:spPr>
            <a:xfrm>
              <a:off x="4070662" y="5333819"/>
              <a:ext cx="332931" cy="556310"/>
            </a:xfrm>
            <a:prstGeom prst="line">
              <a:avLst/>
            </a:prstGeom>
            <a:ln w="1905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" name="直接连接符 56">
              <a:extLst>
                <a:ext uri="{FF2B5EF4-FFF2-40B4-BE49-F238E27FC236}">
                  <a16:creationId xmlns:a16="http://schemas.microsoft.com/office/drawing/2014/main" id="{EA19F08A-5004-46D9-AEC1-2011021706FF}"/>
                </a:ext>
              </a:extLst>
            </p:cNvPr>
            <p:cNvCxnSpPr>
              <a:stCxn id="90" idx="6"/>
              <a:endCxn id="88" idx="2"/>
            </p:cNvCxnSpPr>
            <p:nvPr/>
          </p:nvCxnSpPr>
          <p:spPr>
            <a:xfrm flipV="1">
              <a:off x="4070662" y="4794499"/>
              <a:ext cx="346759" cy="1095999"/>
            </a:xfrm>
            <a:prstGeom prst="line">
              <a:avLst/>
            </a:prstGeom>
            <a:ln w="1905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" name="直接连接符 57">
              <a:extLst>
                <a:ext uri="{FF2B5EF4-FFF2-40B4-BE49-F238E27FC236}">
                  <a16:creationId xmlns:a16="http://schemas.microsoft.com/office/drawing/2014/main" id="{8C2C9A73-EDE2-486D-8916-052720E4183E}"/>
                </a:ext>
              </a:extLst>
            </p:cNvPr>
            <p:cNvCxnSpPr>
              <a:stCxn id="90" idx="6"/>
              <a:endCxn id="84" idx="2"/>
            </p:cNvCxnSpPr>
            <p:nvPr/>
          </p:nvCxnSpPr>
          <p:spPr>
            <a:xfrm flipV="1">
              <a:off x="4070662" y="5343155"/>
              <a:ext cx="342435" cy="547343"/>
            </a:xfrm>
            <a:prstGeom prst="line">
              <a:avLst/>
            </a:prstGeom>
            <a:ln w="1905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直接连接符 58">
              <a:extLst>
                <a:ext uri="{FF2B5EF4-FFF2-40B4-BE49-F238E27FC236}">
                  <a16:creationId xmlns:a16="http://schemas.microsoft.com/office/drawing/2014/main" id="{32F495BB-B74F-4E48-A5C6-A0DF0A970DD1}"/>
                </a:ext>
              </a:extLst>
            </p:cNvPr>
            <p:cNvCxnSpPr>
              <a:stCxn id="90" idx="6"/>
              <a:endCxn id="80" idx="2"/>
            </p:cNvCxnSpPr>
            <p:nvPr/>
          </p:nvCxnSpPr>
          <p:spPr>
            <a:xfrm flipV="1">
              <a:off x="4070662" y="5890129"/>
              <a:ext cx="332931" cy="369"/>
            </a:xfrm>
            <a:prstGeom prst="line">
              <a:avLst/>
            </a:prstGeom>
            <a:ln w="1905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" name="直接连接符 59">
              <a:extLst>
                <a:ext uri="{FF2B5EF4-FFF2-40B4-BE49-F238E27FC236}">
                  <a16:creationId xmlns:a16="http://schemas.microsoft.com/office/drawing/2014/main" id="{95AAA337-36C8-40D8-BF1C-33EE15345A8B}"/>
                </a:ext>
              </a:extLst>
            </p:cNvPr>
            <p:cNvCxnSpPr>
              <a:stCxn id="88" idx="6"/>
              <a:endCxn id="86" idx="2"/>
            </p:cNvCxnSpPr>
            <p:nvPr/>
          </p:nvCxnSpPr>
          <p:spPr>
            <a:xfrm>
              <a:off x="4843197" y="4794499"/>
              <a:ext cx="325531" cy="0"/>
            </a:xfrm>
            <a:prstGeom prst="line">
              <a:avLst/>
            </a:prstGeom>
            <a:ln w="1905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1" name="直接连接符 60">
              <a:extLst>
                <a:ext uri="{FF2B5EF4-FFF2-40B4-BE49-F238E27FC236}">
                  <a16:creationId xmlns:a16="http://schemas.microsoft.com/office/drawing/2014/main" id="{152910E0-337C-4A77-ADB1-AB6B5F79BE8C}"/>
                </a:ext>
              </a:extLst>
            </p:cNvPr>
            <p:cNvCxnSpPr>
              <a:stCxn id="88" idx="6"/>
              <a:endCxn id="82" idx="2"/>
            </p:cNvCxnSpPr>
            <p:nvPr/>
          </p:nvCxnSpPr>
          <p:spPr>
            <a:xfrm>
              <a:off x="4843197" y="4794499"/>
              <a:ext cx="332231" cy="542196"/>
            </a:xfrm>
            <a:prstGeom prst="line">
              <a:avLst/>
            </a:prstGeom>
            <a:ln w="1905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2" name="直接连接符 61">
              <a:extLst>
                <a:ext uri="{FF2B5EF4-FFF2-40B4-BE49-F238E27FC236}">
                  <a16:creationId xmlns:a16="http://schemas.microsoft.com/office/drawing/2014/main" id="{A49C46F1-FF37-44DA-B888-3796C120AED4}"/>
                </a:ext>
              </a:extLst>
            </p:cNvPr>
            <p:cNvCxnSpPr>
              <a:stCxn id="88" idx="6"/>
              <a:endCxn id="78" idx="2"/>
            </p:cNvCxnSpPr>
            <p:nvPr/>
          </p:nvCxnSpPr>
          <p:spPr>
            <a:xfrm>
              <a:off x="4843197" y="4794499"/>
              <a:ext cx="332231" cy="1097592"/>
            </a:xfrm>
            <a:prstGeom prst="line">
              <a:avLst/>
            </a:prstGeom>
            <a:ln w="1905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3" name="直接连接符 62">
              <a:extLst>
                <a:ext uri="{FF2B5EF4-FFF2-40B4-BE49-F238E27FC236}">
                  <a16:creationId xmlns:a16="http://schemas.microsoft.com/office/drawing/2014/main" id="{48DB2C1C-C7FF-4F30-8137-C88DAD95DB5B}"/>
                </a:ext>
              </a:extLst>
            </p:cNvPr>
            <p:cNvCxnSpPr>
              <a:stCxn id="84" idx="6"/>
              <a:endCxn id="86" idx="2"/>
            </p:cNvCxnSpPr>
            <p:nvPr/>
          </p:nvCxnSpPr>
          <p:spPr>
            <a:xfrm flipV="1">
              <a:off x="4838873" y="4794499"/>
              <a:ext cx="329855" cy="548656"/>
            </a:xfrm>
            <a:prstGeom prst="line">
              <a:avLst/>
            </a:prstGeom>
            <a:ln w="1905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4" name="直接连接符 63">
              <a:extLst>
                <a:ext uri="{FF2B5EF4-FFF2-40B4-BE49-F238E27FC236}">
                  <a16:creationId xmlns:a16="http://schemas.microsoft.com/office/drawing/2014/main" id="{F499FBBE-6828-491C-B60E-C4913D96BAF3}"/>
                </a:ext>
              </a:extLst>
            </p:cNvPr>
            <p:cNvCxnSpPr>
              <a:stCxn id="84" idx="6"/>
              <a:endCxn id="82" idx="2"/>
            </p:cNvCxnSpPr>
            <p:nvPr/>
          </p:nvCxnSpPr>
          <p:spPr>
            <a:xfrm flipV="1">
              <a:off x="4838873" y="5336695"/>
              <a:ext cx="336555" cy="6460"/>
            </a:xfrm>
            <a:prstGeom prst="line">
              <a:avLst/>
            </a:prstGeom>
            <a:ln w="1905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5" name="直接连接符 64">
              <a:extLst>
                <a:ext uri="{FF2B5EF4-FFF2-40B4-BE49-F238E27FC236}">
                  <a16:creationId xmlns:a16="http://schemas.microsoft.com/office/drawing/2014/main" id="{07B1B5C5-B7F2-47D0-BA93-C3A3C4D5252F}"/>
                </a:ext>
              </a:extLst>
            </p:cNvPr>
            <p:cNvCxnSpPr>
              <a:stCxn id="84" idx="6"/>
              <a:endCxn id="78" idx="2"/>
            </p:cNvCxnSpPr>
            <p:nvPr/>
          </p:nvCxnSpPr>
          <p:spPr>
            <a:xfrm>
              <a:off x="4838873" y="5343155"/>
              <a:ext cx="336555" cy="548936"/>
            </a:xfrm>
            <a:prstGeom prst="line">
              <a:avLst/>
            </a:prstGeom>
            <a:ln w="1905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" name="直接连接符 65">
              <a:extLst>
                <a:ext uri="{FF2B5EF4-FFF2-40B4-BE49-F238E27FC236}">
                  <a16:creationId xmlns:a16="http://schemas.microsoft.com/office/drawing/2014/main" id="{B46E5D8D-449E-49BF-9421-C2928E8018AF}"/>
                </a:ext>
              </a:extLst>
            </p:cNvPr>
            <p:cNvCxnSpPr>
              <a:stCxn id="80" idx="6"/>
              <a:endCxn id="86" idx="2"/>
            </p:cNvCxnSpPr>
            <p:nvPr/>
          </p:nvCxnSpPr>
          <p:spPr>
            <a:xfrm flipV="1">
              <a:off x="4829369" y="4794499"/>
              <a:ext cx="339359" cy="1095630"/>
            </a:xfrm>
            <a:prstGeom prst="line">
              <a:avLst/>
            </a:prstGeom>
            <a:ln w="1905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7" name="直接连接符 66">
              <a:extLst>
                <a:ext uri="{FF2B5EF4-FFF2-40B4-BE49-F238E27FC236}">
                  <a16:creationId xmlns:a16="http://schemas.microsoft.com/office/drawing/2014/main" id="{BBB4285E-EDD9-4D54-BBC8-FAB47A27680C}"/>
                </a:ext>
              </a:extLst>
            </p:cNvPr>
            <p:cNvCxnSpPr>
              <a:stCxn id="80" idx="6"/>
              <a:endCxn id="82" idx="2"/>
            </p:cNvCxnSpPr>
            <p:nvPr/>
          </p:nvCxnSpPr>
          <p:spPr>
            <a:xfrm flipV="1">
              <a:off x="4829369" y="5336695"/>
              <a:ext cx="346059" cy="553434"/>
            </a:xfrm>
            <a:prstGeom prst="line">
              <a:avLst/>
            </a:prstGeom>
            <a:ln w="1905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" name="直接连接符 67">
              <a:extLst>
                <a:ext uri="{FF2B5EF4-FFF2-40B4-BE49-F238E27FC236}">
                  <a16:creationId xmlns:a16="http://schemas.microsoft.com/office/drawing/2014/main" id="{CA45F52C-7619-42D1-9B86-343205AE9A6C}"/>
                </a:ext>
              </a:extLst>
            </p:cNvPr>
            <p:cNvCxnSpPr>
              <a:stCxn id="80" idx="6"/>
              <a:endCxn id="78" idx="2"/>
            </p:cNvCxnSpPr>
            <p:nvPr/>
          </p:nvCxnSpPr>
          <p:spPr>
            <a:xfrm>
              <a:off x="4829369" y="5890129"/>
              <a:ext cx="346059" cy="1962"/>
            </a:xfrm>
            <a:prstGeom prst="line">
              <a:avLst/>
            </a:prstGeom>
            <a:ln w="1905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69" name="组合 68">
              <a:extLst>
                <a:ext uri="{FF2B5EF4-FFF2-40B4-BE49-F238E27FC236}">
                  <a16:creationId xmlns:a16="http://schemas.microsoft.com/office/drawing/2014/main" id="{0D78930A-886C-4840-BFC3-F9553954DC08}"/>
                </a:ext>
              </a:extLst>
            </p:cNvPr>
            <p:cNvGrpSpPr/>
            <p:nvPr/>
          </p:nvGrpSpPr>
          <p:grpSpPr>
            <a:xfrm>
              <a:off x="6053758" y="5123051"/>
              <a:ext cx="425776" cy="421536"/>
              <a:chOff x="5773800" y="5123051"/>
              <a:chExt cx="425776" cy="421536"/>
            </a:xfrm>
          </p:grpSpPr>
          <p:sp>
            <p:nvSpPr>
              <p:cNvPr id="76" name="流程图: 接点 75">
                <a:extLst>
                  <a:ext uri="{FF2B5EF4-FFF2-40B4-BE49-F238E27FC236}">
                    <a16:creationId xmlns:a16="http://schemas.microsoft.com/office/drawing/2014/main" id="{4420E760-CBC1-4DCD-A20F-CF94CF6EAB94}"/>
                  </a:ext>
                </a:extLst>
              </p:cNvPr>
              <p:cNvSpPr/>
              <p:nvPr/>
            </p:nvSpPr>
            <p:spPr>
              <a:xfrm>
                <a:off x="5773800" y="5123051"/>
                <a:ext cx="425776" cy="421536"/>
              </a:xfrm>
              <a:prstGeom prst="flowChartConnector">
                <a:avLst/>
              </a:prstGeom>
              <a:solidFill>
                <a:srgbClr val="5CB5D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latin typeface="Palatino"/>
                </a:endParaRPr>
              </a:p>
            </p:txBody>
          </p:sp>
          <p:sp>
            <p:nvSpPr>
              <p:cNvPr id="77" name="任意多边形 179">
                <a:extLst>
                  <a:ext uri="{FF2B5EF4-FFF2-40B4-BE49-F238E27FC236}">
                    <a16:creationId xmlns:a16="http://schemas.microsoft.com/office/drawing/2014/main" id="{6B34B001-3BD1-4C01-94D2-83CAFF882BE4}"/>
                  </a:ext>
                </a:extLst>
              </p:cNvPr>
              <p:cNvSpPr/>
              <p:nvPr/>
            </p:nvSpPr>
            <p:spPr>
              <a:xfrm>
                <a:off x="5812971" y="5186898"/>
                <a:ext cx="321129" cy="258955"/>
              </a:xfrm>
              <a:custGeom>
                <a:avLst/>
                <a:gdLst>
                  <a:gd name="connsiteX0" fmla="*/ 0 w 664029"/>
                  <a:gd name="connsiteY0" fmla="*/ 473540 h 473540"/>
                  <a:gd name="connsiteX1" fmla="*/ 234043 w 664029"/>
                  <a:gd name="connsiteY1" fmla="*/ 402783 h 473540"/>
                  <a:gd name="connsiteX2" fmla="*/ 310243 w 664029"/>
                  <a:gd name="connsiteY2" fmla="*/ 114311 h 473540"/>
                  <a:gd name="connsiteX3" fmla="*/ 511629 w 664029"/>
                  <a:gd name="connsiteY3" fmla="*/ 11 h 473540"/>
                  <a:gd name="connsiteX4" fmla="*/ 664029 w 664029"/>
                  <a:gd name="connsiteY4" fmla="*/ 108869 h 473540"/>
                  <a:gd name="connsiteX0" fmla="*/ 0 w 511629"/>
                  <a:gd name="connsiteY0" fmla="*/ 473529 h 473529"/>
                  <a:gd name="connsiteX1" fmla="*/ 234043 w 511629"/>
                  <a:gd name="connsiteY1" fmla="*/ 402772 h 473529"/>
                  <a:gd name="connsiteX2" fmla="*/ 310243 w 511629"/>
                  <a:gd name="connsiteY2" fmla="*/ 114300 h 473529"/>
                  <a:gd name="connsiteX3" fmla="*/ 511629 w 511629"/>
                  <a:gd name="connsiteY3" fmla="*/ 0 h 473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1629" h="473529">
                    <a:moveTo>
                      <a:pt x="0" y="473529"/>
                    </a:moveTo>
                    <a:cubicBezTo>
                      <a:pt x="91168" y="468086"/>
                      <a:pt x="182336" y="462644"/>
                      <a:pt x="234043" y="402772"/>
                    </a:cubicBezTo>
                    <a:cubicBezTo>
                      <a:pt x="285750" y="342900"/>
                      <a:pt x="263979" y="181429"/>
                      <a:pt x="310243" y="114300"/>
                    </a:cubicBezTo>
                    <a:cubicBezTo>
                      <a:pt x="356507" y="47171"/>
                      <a:pt x="452665" y="907"/>
                      <a:pt x="511629" y="0"/>
                    </a:cubicBezTo>
                  </a:path>
                </a:pathLst>
              </a:custGeom>
              <a:noFill/>
              <a:ln w="38100">
                <a:solidFill>
                  <a:srgbClr val="FFFF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latin typeface="Palatino"/>
                </a:endParaRPr>
              </a:p>
            </p:txBody>
          </p:sp>
        </p:grpSp>
        <p:cxnSp>
          <p:nvCxnSpPr>
            <p:cNvPr id="70" name="直接连接符 69">
              <a:extLst>
                <a:ext uri="{FF2B5EF4-FFF2-40B4-BE49-F238E27FC236}">
                  <a16:creationId xmlns:a16="http://schemas.microsoft.com/office/drawing/2014/main" id="{70B14275-CF5F-4F8F-AC64-07EA7A346B9A}"/>
                </a:ext>
              </a:extLst>
            </p:cNvPr>
            <p:cNvCxnSpPr>
              <a:stCxn id="86" idx="6"/>
              <a:endCxn id="76" idx="2"/>
            </p:cNvCxnSpPr>
            <p:nvPr/>
          </p:nvCxnSpPr>
          <p:spPr>
            <a:xfrm>
              <a:off x="5594504" y="4794499"/>
              <a:ext cx="459254" cy="539320"/>
            </a:xfrm>
            <a:prstGeom prst="line">
              <a:avLst/>
            </a:prstGeom>
            <a:ln w="1905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1" name="直接连接符 70">
              <a:extLst>
                <a:ext uri="{FF2B5EF4-FFF2-40B4-BE49-F238E27FC236}">
                  <a16:creationId xmlns:a16="http://schemas.microsoft.com/office/drawing/2014/main" id="{21E9C61D-2FED-4B9F-A965-3DE9CAE67179}"/>
                </a:ext>
              </a:extLst>
            </p:cNvPr>
            <p:cNvCxnSpPr>
              <a:stCxn id="82" idx="6"/>
              <a:endCxn id="76" idx="2"/>
            </p:cNvCxnSpPr>
            <p:nvPr/>
          </p:nvCxnSpPr>
          <p:spPr>
            <a:xfrm flipV="1">
              <a:off x="5601204" y="5333819"/>
              <a:ext cx="452554" cy="2876"/>
            </a:xfrm>
            <a:prstGeom prst="line">
              <a:avLst/>
            </a:prstGeom>
            <a:ln w="1905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2" name="直接连接符 71">
              <a:extLst>
                <a:ext uri="{FF2B5EF4-FFF2-40B4-BE49-F238E27FC236}">
                  <a16:creationId xmlns:a16="http://schemas.microsoft.com/office/drawing/2014/main" id="{186739C8-371A-49CD-857E-39B9759B7A4A}"/>
                </a:ext>
              </a:extLst>
            </p:cNvPr>
            <p:cNvCxnSpPr>
              <a:stCxn id="78" idx="6"/>
              <a:endCxn id="76" idx="2"/>
            </p:cNvCxnSpPr>
            <p:nvPr/>
          </p:nvCxnSpPr>
          <p:spPr>
            <a:xfrm flipV="1">
              <a:off x="5601204" y="5333819"/>
              <a:ext cx="452554" cy="558272"/>
            </a:xfrm>
            <a:prstGeom prst="line">
              <a:avLst/>
            </a:prstGeom>
            <a:ln w="1905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3" name="直接连接符 72">
              <a:extLst>
                <a:ext uri="{FF2B5EF4-FFF2-40B4-BE49-F238E27FC236}">
                  <a16:creationId xmlns:a16="http://schemas.microsoft.com/office/drawing/2014/main" id="{80C7706D-17D8-448E-B963-EFDE492C2331}"/>
                </a:ext>
              </a:extLst>
            </p:cNvPr>
            <p:cNvCxnSpPr>
              <a:stCxn id="76" idx="6"/>
            </p:cNvCxnSpPr>
            <p:nvPr/>
          </p:nvCxnSpPr>
          <p:spPr>
            <a:xfrm flipV="1">
              <a:off x="6479534" y="4896700"/>
              <a:ext cx="476593" cy="437119"/>
            </a:xfrm>
            <a:prstGeom prst="line">
              <a:avLst/>
            </a:prstGeom>
            <a:ln w="1905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4" name="直接连接符 73">
              <a:extLst>
                <a:ext uri="{FF2B5EF4-FFF2-40B4-BE49-F238E27FC236}">
                  <a16:creationId xmlns:a16="http://schemas.microsoft.com/office/drawing/2014/main" id="{75CAA447-FA3F-4C66-9FD9-EF406D1714CF}"/>
                </a:ext>
              </a:extLst>
            </p:cNvPr>
            <p:cNvCxnSpPr>
              <a:endCxn id="76" idx="6"/>
            </p:cNvCxnSpPr>
            <p:nvPr/>
          </p:nvCxnSpPr>
          <p:spPr>
            <a:xfrm flipH="1">
              <a:off x="6479534" y="5329410"/>
              <a:ext cx="476593" cy="4409"/>
            </a:xfrm>
            <a:prstGeom prst="line">
              <a:avLst/>
            </a:prstGeom>
            <a:ln w="1905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5" name="直接连接符 74">
              <a:extLst>
                <a:ext uri="{FF2B5EF4-FFF2-40B4-BE49-F238E27FC236}">
                  <a16:creationId xmlns:a16="http://schemas.microsoft.com/office/drawing/2014/main" id="{05A4B41A-F137-4D9F-A01F-FF2515AA9F82}"/>
                </a:ext>
              </a:extLst>
            </p:cNvPr>
            <p:cNvCxnSpPr>
              <a:stCxn id="76" idx="6"/>
            </p:cNvCxnSpPr>
            <p:nvPr/>
          </p:nvCxnSpPr>
          <p:spPr>
            <a:xfrm>
              <a:off x="6479534" y="5333819"/>
              <a:ext cx="476593" cy="428576"/>
            </a:xfrm>
            <a:prstGeom prst="line">
              <a:avLst/>
            </a:prstGeom>
            <a:ln w="1905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97" name="文本框 4">
            <a:extLst>
              <a:ext uri="{FF2B5EF4-FFF2-40B4-BE49-F238E27FC236}">
                <a16:creationId xmlns:a16="http://schemas.microsoft.com/office/drawing/2014/main" id="{805C15FF-33E0-EF4C-B3AD-1465E2B578AC}"/>
              </a:ext>
            </a:extLst>
          </p:cNvPr>
          <p:cNvSpPr txBox="1"/>
          <p:nvPr/>
        </p:nvSpPr>
        <p:spPr>
          <a:xfrm>
            <a:off x="1053548" y="1242178"/>
            <a:ext cx="9551503" cy="172354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342900" indent="-342900">
              <a:spcAft>
                <a:spcPts val="1200"/>
              </a:spcAft>
              <a:buFont typeface="Arial" panose="020B0604020202020204" pitchFamily="34" charset="0"/>
              <a:buChar char="•"/>
            </a:pPr>
            <a:r>
              <a:rPr lang="en-US" altLang="zh-CN" sz="2400" dirty="0">
                <a:latin typeface="Palatino"/>
              </a:rPr>
              <a:t>Using neural models, hand-crafted features can be replaced by Dense Representation.</a:t>
            </a:r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en-US" altLang="zh-CN" sz="2400" dirty="0">
                <a:latin typeface="Palatino"/>
              </a:rPr>
              <a:t>A pipelined approach with sub-systems can be replaced by a simple end-to-end system.</a:t>
            </a:r>
            <a:endParaRPr lang="zh-CN" altLang="en-US" sz="2400" dirty="0">
              <a:latin typeface="Palatino"/>
            </a:endParaRPr>
          </a:p>
        </p:txBody>
      </p:sp>
      <p:sp>
        <p:nvSpPr>
          <p:cNvPr id="98" name="文本框 3">
            <a:extLst>
              <a:ext uri="{FF2B5EF4-FFF2-40B4-BE49-F238E27FC236}">
                <a16:creationId xmlns:a16="http://schemas.microsoft.com/office/drawing/2014/main" id="{638356C2-D9E7-A244-B979-98A49C8EDD6B}"/>
              </a:ext>
            </a:extLst>
          </p:cNvPr>
          <p:cNvSpPr txBox="1"/>
          <p:nvPr/>
        </p:nvSpPr>
        <p:spPr>
          <a:xfrm>
            <a:off x="223206" y="220250"/>
            <a:ext cx="7380726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3600" b="1" dirty="0">
                <a:latin typeface="Palatino"/>
              </a:rPr>
              <a:t>End-to-End Architectures</a:t>
            </a:r>
            <a:endParaRPr lang="zh-CN" altLang="en-US" sz="3600" b="1" dirty="0">
              <a:latin typeface="Palatino"/>
            </a:endParaRPr>
          </a:p>
        </p:txBody>
      </p:sp>
    </p:spTree>
    <p:extLst>
      <p:ext uri="{BB962C8B-B14F-4D97-AF65-F5344CB8AC3E}">
        <p14:creationId xmlns:p14="http://schemas.microsoft.com/office/powerpoint/2010/main" val="2002238067"/>
      </p:ext>
    </p:extLst>
  </p:cSld>
  <p:clrMapOvr>
    <a:masterClrMapping/>
  </p:clrMapOvr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9E70651-EE81-E78A-6214-1869E5D46A4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灯片编号占位符 1">
            <a:extLst>
              <a:ext uri="{FF2B5EF4-FFF2-40B4-BE49-F238E27FC236}">
                <a16:creationId xmlns:a16="http://schemas.microsoft.com/office/drawing/2014/main" id="{08C9E3D2-32BA-0C29-A589-56FA2C54A908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1D8FA19-E13B-4121-8BBF-5D41F5A04330}" type="slidenum">
              <a:rPr lang="zh-CN" altLang="en-US" smtClean="0"/>
              <a:t>60</a:t>
            </a:fld>
            <a:endParaRPr lang="zh-CN" altLang="en-US"/>
          </a:p>
        </p:txBody>
      </p:sp>
      <p:sp>
        <p:nvSpPr>
          <p:cNvPr id="47" name="文本框 46">
            <a:extLst>
              <a:ext uri="{FF2B5EF4-FFF2-40B4-BE49-F238E27FC236}">
                <a16:creationId xmlns:a16="http://schemas.microsoft.com/office/drawing/2014/main" id="{16BAACBF-AA1A-BAD5-02BB-67C465B8832A}"/>
              </a:ext>
            </a:extLst>
          </p:cNvPr>
          <p:cNvSpPr txBox="1"/>
          <p:nvPr/>
        </p:nvSpPr>
        <p:spPr>
          <a:xfrm>
            <a:off x="347240" y="182271"/>
            <a:ext cx="799106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3600" b="1" dirty="0">
                <a:latin typeface="Palatino" pitchFamily="2" charset="77"/>
                <a:ea typeface="Palatino" pitchFamily="2" charset="77"/>
                <a:cs typeface="Calibri Light" panose="020F0302020204030204" pitchFamily="34" charset="0"/>
              </a:rPr>
              <a:t>Transformer</a:t>
            </a:r>
            <a:r>
              <a:rPr lang="en-US" altLang="zh-CN" sz="3600" dirty="0">
                <a:latin typeface="Palatino" pitchFamily="2" charset="77"/>
                <a:ea typeface="Palatino" pitchFamily="2" charset="77"/>
                <a:cs typeface="Calibri Light" panose="020F0302020204030204" pitchFamily="34" charset="0"/>
              </a:rPr>
              <a:t>	</a:t>
            </a:r>
          </a:p>
        </p:txBody>
      </p:sp>
      <p:pic>
        <p:nvPicPr>
          <p:cNvPr id="7" name="图形 6">
            <a:extLst>
              <a:ext uri="{FF2B5EF4-FFF2-40B4-BE49-F238E27FC236}">
                <a16:creationId xmlns:a16="http://schemas.microsoft.com/office/drawing/2014/main" id="{27F6792D-517D-3C1F-072E-6893DDC41B93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492020" y="136525"/>
            <a:ext cx="8224904" cy="659892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65129463"/>
      </p:ext>
    </p:extLst>
  </p:cSld>
  <p:clrMapOvr>
    <a:masterClrMapping/>
  </p:clrMapOvr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8" name="椭圆 787">
            <a:extLst>
              <a:ext uri="{FF2B5EF4-FFF2-40B4-BE49-F238E27FC236}">
                <a16:creationId xmlns:a16="http://schemas.microsoft.com/office/drawing/2014/main" id="{D4AC45C6-1222-2D5C-B294-A84B2BF40087}"/>
              </a:ext>
            </a:extLst>
          </p:cNvPr>
          <p:cNvSpPr/>
          <p:nvPr/>
        </p:nvSpPr>
        <p:spPr>
          <a:xfrm>
            <a:off x="495300" y="4823460"/>
            <a:ext cx="3648009" cy="1981200"/>
          </a:xfrm>
          <a:prstGeom prst="ellipse">
            <a:avLst/>
          </a:prstGeom>
          <a:solidFill>
            <a:schemeClr val="bg1"/>
          </a:solidFill>
          <a:ln>
            <a:solidFill>
              <a:srgbClr val="C00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" name="灯片编号占位符 1">
            <a:extLst>
              <a:ext uri="{FF2B5EF4-FFF2-40B4-BE49-F238E27FC236}">
                <a16:creationId xmlns:a16="http://schemas.microsoft.com/office/drawing/2014/main" id="{A7F5B91A-F9F6-43EA-8B18-78F0970A092B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1D8FA19-E13B-4121-8BBF-5D41F5A04330}" type="slidenum">
              <a:rPr lang="zh-CN" altLang="en-US" smtClean="0"/>
              <a:t>61</a:t>
            </a:fld>
            <a:endParaRPr lang="zh-CN" altLang="en-US" dirty="0"/>
          </a:p>
        </p:txBody>
      </p:sp>
      <p:sp>
        <p:nvSpPr>
          <p:cNvPr id="4" name="文本框 3">
            <a:extLst>
              <a:ext uri="{FF2B5EF4-FFF2-40B4-BE49-F238E27FC236}">
                <a16:creationId xmlns:a16="http://schemas.microsoft.com/office/drawing/2014/main" id="{AAE6287A-B0BD-4099-BE9B-DC5F54C839F1}"/>
              </a:ext>
            </a:extLst>
          </p:cNvPr>
          <p:cNvSpPr txBox="1"/>
          <p:nvPr/>
        </p:nvSpPr>
        <p:spPr>
          <a:xfrm>
            <a:off x="7740943" y="2152437"/>
            <a:ext cx="4115741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altLang="zh-CN" sz="2400" dirty="0">
                <a:solidFill>
                  <a:srgbClr val="C00000"/>
                </a:solidFill>
                <a:latin typeface="Palatino"/>
              </a:rPr>
              <a:t>Input encoding and position embedding</a:t>
            </a:r>
            <a:endParaRPr lang="zh-CN" altLang="en-US" sz="2400" dirty="0">
              <a:solidFill>
                <a:srgbClr val="C00000"/>
              </a:solidFill>
              <a:latin typeface="Palatino"/>
            </a:endParaRPr>
          </a:p>
        </p:txBody>
      </p:sp>
      <p:sp>
        <p:nvSpPr>
          <p:cNvPr id="9" name="文本框 46">
            <a:extLst>
              <a:ext uri="{FF2B5EF4-FFF2-40B4-BE49-F238E27FC236}">
                <a16:creationId xmlns:a16="http://schemas.microsoft.com/office/drawing/2014/main" id="{80830499-B3F4-D442-816A-284EBC214791}"/>
              </a:ext>
            </a:extLst>
          </p:cNvPr>
          <p:cNvSpPr txBox="1"/>
          <p:nvPr/>
        </p:nvSpPr>
        <p:spPr>
          <a:xfrm>
            <a:off x="347240" y="182271"/>
            <a:ext cx="799106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3600" b="1" dirty="0">
                <a:latin typeface="Palatino" pitchFamily="2" charset="77"/>
                <a:ea typeface="Palatino" pitchFamily="2" charset="77"/>
                <a:cs typeface="Calibri Light" panose="020F0302020204030204" pitchFamily="34" charset="0"/>
              </a:rPr>
              <a:t>Transformer</a:t>
            </a:r>
            <a:r>
              <a:rPr lang="en-US" altLang="zh-CN" sz="3600" dirty="0">
                <a:latin typeface="Palatino" pitchFamily="2" charset="77"/>
                <a:ea typeface="Palatino" pitchFamily="2" charset="77"/>
                <a:cs typeface="Calibri Light" panose="020F0302020204030204" pitchFamily="34" charset="0"/>
              </a:rPr>
              <a:t>	</a:t>
            </a:r>
          </a:p>
        </p:txBody>
      </p:sp>
      <p:grpSp>
        <p:nvGrpSpPr>
          <p:cNvPr id="734" name="组合 733" descr="\documentclass{article}&#10;\usepackage{amsmath}&#10;\pagestyle{empty}&#10;\begin{document}&#10;&#10;\begin{gather*}&#10;\mathbf{x}_i = \mathrm{emb}(x_i) \\&#10;\hat{\mathbf{x}}_i = \mathbf{x}_i + \mathbf{v}_i^p \\&#10;\mathbf{v}_i^p[2j] = \sin(i/{10000^{2j/d_h}}) \\&#10;\mathbf{v}_i^p[2j + 1] = \cos(i/{10000^{2j/d_h}})&#10;\end{gather*}&#10;&#10;\end{document}" title="IguanaTex Shape Display">
            <a:extLst>
              <a:ext uri="{FF2B5EF4-FFF2-40B4-BE49-F238E27FC236}">
                <a16:creationId xmlns:a16="http://schemas.microsoft.com/office/drawing/2014/main" id="{A316DDB2-C525-E8EE-1086-2F38A734DAF4}"/>
              </a:ext>
            </a:extLst>
          </p:cNvPr>
          <p:cNvGrpSpPr>
            <a:grpSpLocks noChangeAspect="1"/>
          </p:cNvGrpSpPr>
          <p:nvPr>
            <p:custDataLst>
              <p:tags r:id="rId1"/>
            </p:custDataLst>
          </p:nvPr>
        </p:nvGrpSpPr>
        <p:grpSpPr>
          <a:xfrm>
            <a:off x="7793695" y="3384123"/>
            <a:ext cx="3320373" cy="1501398"/>
            <a:chOff x="12081527" y="-17269047"/>
            <a:chExt cx="3320373" cy="1501398"/>
          </a:xfrm>
        </p:grpSpPr>
        <p:sp>
          <p:nvSpPr>
            <p:cNvPr id="684" name="任意多边形: 形状 683">
              <a:extLst>
                <a:ext uri="{FF2B5EF4-FFF2-40B4-BE49-F238E27FC236}">
                  <a16:creationId xmlns:a16="http://schemas.microsoft.com/office/drawing/2014/main" id="{499977CE-CB63-74B9-741E-77655B074022}"/>
                </a:ext>
              </a:extLst>
            </p:cNvPr>
            <p:cNvSpPr/>
            <p:nvPr>
              <p:custDataLst>
                <p:tags r:id="rId5"/>
              </p:custDataLst>
            </p:nvPr>
          </p:nvSpPr>
          <p:spPr>
            <a:xfrm flipV="1">
              <a:off x="13027122" y="-17191602"/>
              <a:ext cx="142566" cy="112372"/>
            </a:xfrm>
            <a:custGeom>
              <a:avLst/>
              <a:gdLst>
                <a:gd name="connsiteX0" fmla="*/ 82048 w 142566"/>
                <a:gd name="connsiteY0" fmla="*/ 60880 h 112372"/>
                <a:gd name="connsiteX1" fmla="*/ 111679 w 142566"/>
                <a:gd name="connsiteY1" fmla="*/ 93784 h 112372"/>
                <a:gd name="connsiteX2" fmla="*/ 137506 w 142566"/>
                <a:gd name="connsiteY2" fmla="*/ 99103 h 112372"/>
                <a:gd name="connsiteX3" fmla="*/ 137506 w 142566"/>
                <a:gd name="connsiteY3" fmla="*/ 110997 h 112372"/>
                <a:gd name="connsiteX4" fmla="*/ 114206 w 142566"/>
                <a:gd name="connsiteY4" fmla="*/ 110234 h 112372"/>
                <a:gd name="connsiteX5" fmla="*/ 88125 w 142566"/>
                <a:gd name="connsiteY5" fmla="*/ 110997 h 112372"/>
                <a:gd name="connsiteX6" fmla="*/ 88125 w 142566"/>
                <a:gd name="connsiteY6" fmla="*/ 99103 h 112372"/>
                <a:gd name="connsiteX7" fmla="*/ 97745 w 142566"/>
                <a:gd name="connsiteY7" fmla="*/ 96825 h 112372"/>
                <a:gd name="connsiteX8" fmla="*/ 95719 w 142566"/>
                <a:gd name="connsiteY8" fmla="*/ 93784 h 112372"/>
                <a:gd name="connsiteX9" fmla="*/ 74453 w 142566"/>
                <a:gd name="connsiteY9" fmla="*/ 69996 h 112372"/>
                <a:gd name="connsiteX10" fmla="*/ 49636 w 142566"/>
                <a:gd name="connsiteY10" fmla="*/ 99103 h 112372"/>
                <a:gd name="connsiteX11" fmla="*/ 59764 w 142566"/>
                <a:gd name="connsiteY11" fmla="*/ 99103 h 112372"/>
                <a:gd name="connsiteX12" fmla="*/ 59764 w 142566"/>
                <a:gd name="connsiteY12" fmla="*/ 110997 h 112372"/>
                <a:gd name="connsiteX13" fmla="*/ 29123 w 142566"/>
                <a:gd name="connsiteY13" fmla="*/ 110234 h 112372"/>
                <a:gd name="connsiteX14" fmla="*/ 1272 w 142566"/>
                <a:gd name="connsiteY14" fmla="*/ 110997 h 112372"/>
                <a:gd name="connsiteX15" fmla="*/ 1272 w 142566"/>
                <a:gd name="connsiteY15" fmla="*/ 99103 h 112372"/>
                <a:gd name="connsiteX16" fmla="*/ 19249 w 142566"/>
                <a:gd name="connsiteY16" fmla="*/ 99103 h 112372"/>
                <a:gd name="connsiteX17" fmla="*/ 58747 w 142566"/>
                <a:gd name="connsiteY17" fmla="*/ 52536 h 112372"/>
                <a:gd name="connsiteX18" fmla="*/ 25580 w 142566"/>
                <a:gd name="connsiteY18" fmla="*/ 15330 h 112372"/>
                <a:gd name="connsiteX19" fmla="*/ 0 w 142566"/>
                <a:gd name="connsiteY19" fmla="*/ 10518 h 112372"/>
                <a:gd name="connsiteX20" fmla="*/ 0 w 142566"/>
                <a:gd name="connsiteY20" fmla="*/ -1375 h 112372"/>
                <a:gd name="connsiteX21" fmla="*/ 23300 w 142566"/>
                <a:gd name="connsiteY21" fmla="*/ -613 h 112372"/>
                <a:gd name="connsiteX22" fmla="*/ 49381 w 142566"/>
                <a:gd name="connsiteY22" fmla="*/ -1375 h 112372"/>
                <a:gd name="connsiteX23" fmla="*/ 49381 w 142566"/>
                <a:gd name="connsiteY23" fmla="*/ 10518 h 112372"/>
                <a:gd name="connsiteX24" fmla="*/ 40015 w 142566"/>
                <a:gd name="connsiteY24" fmla="*/ 13305 h 112372"/>
                <a:gd name="connsiteX25" fmla="*/ 41787 w 142566"/>
                <a:gd name="connsiteY25" fmla="*/ 15839 h 112372"/>
                <a:gd name="connsiteX26" fmla="*/ 66350 w 142566"/>
                <a:gd name="connsiteY26" fmla="*/ 43422 h 112372"/>
                <a:gd name="connsiteX27" fmla="*/ 94202 w 142566"/>
                <a:gd name="connsiteY27" fmla="*/ 10518 h 112372"/>
                <a:gd name="connsiteX28" fmla="*/ 84328 w 142566"/>
                <a:gd name="connsiteY28" fmla="*/ 10518 h 112372"/>
                <a:gd name="connsiteX29" fmla="*/ 84328 w 142566"/>
                <a:gd name="connsiteY29" fmla="*/ -1375 h 112372"/>
                <a:gd name="connsiteX30" fmla="*/ 114714 w 142566"/>
                <a:gd name="connsiteY30" fmla="*/ -613 h 112372"/>
                <a:gd name="connsiteX31" fmla="*/ 142566 w 142566"/>
                <a:gd name="connsiteY31" fmla="*/ -1375 h 112372"/>
                <a:gd name="connsiteX32" fmla="*/ 142566 w 142566"/>
                <a:gd name="connsiteY32" fmla="*/ 10518 h 112372"/>
                <a:gd name="connsiteX33" fmla="*/ 124588 w 142566"/>
                <a:gd name="connsiteY33" fmla="*/ 10518 h 112372"/>
                <a:gd name="connsiteX34" fmla="*/ 82048 w 142566"/>
                <a:gd name="connsiteY34" fmla="*/ 60880 h 1123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42566" h="112372">
                  <a:moveTo>
                    <a:pt x="82048" y="60880"/>
                  </a:moveTo>
                  <a:lnTo>
                    <a:pt x="111679" y="93784"/>
                  </a:lnTo>
                  <a:cubicBezTo>
                    <a:pt x="114969" y="97332"/>
                    <a:pt x="116486" y="99103"/>
                    <a:pt x="137506" y="99103"/>
                  </a:cubicBezTo>
                  <a:lnTo>
                    <a:pt x="137506" y="110997"/>
                  </a:lnTo>
                  <a:cubicBezTo>
                    <a:pt x="128640" y="110489"/>
                    <a:pt x="115477" y="110234"/>
                    <a:pt x="114206" y="110234"/>
                  </a:cubicBezTo>
                  <a:cubicBezTo>
                    <a:pt x="107874" y="110234"/>
                    <a:pt x="95219" y="110743"/>
                    <a:pt x="88125" y="110997"/>
                  </a:cubicBezTo>
                  <a:lnTo>
                    <a:pt x="88125" y="99103"/>
                  </a:lnTo>
                  <a:cubicBezTo>
                    <a:pt x="91668" y="99103"/>
                    <a:pt x="94711" y="98594"/>
                    <a:pt x="97745" y="96825"/>
                  </a:cubicBezTo>
                  <a:cubicBezTo>
                    <a:pt x="96737" y="95308"/>
                    <a:pt x="96737" y="94800"/>
                    <a:pt x="95719" y="93784"/>
                  </a:cubicBezTo>
                  <a:lnTo>
                    <a:pt x="74453" y="69996"/>
                  </a:lnTo>
                  <a:lnTo>
                    <a:pt x="49636" y="99103"/>
                  </a:lnTo>
                  <a:lnTo>
                    <a:pt x="59764" y="99103"/>
                  </a:lnTo>
                  <a:lnTo>
                    <a:pt x="59764" y="110997"/>
                  </a:lnTo>
                  <a:cubicBezTo>
                    <a:pt x="53179" y="110743"/>
                    <a:pt x="37227" y="110234"/>
                    <a:pt x="29123" y="110234"/>
                  </a:cubicBezTo>
                  <a:cubicBezTo>
                    <a:pt x="21020" y="110234"/>
                    <a:pt x="9628" y="110743"/>
                    <a:pt x="1272" y="110997"/>
                  </a:cubicBezTo>
                  <a:lnTo>
                    <a:pt x="1272" y="99103"/>
                  </a:lnTo>
                  <a:lnTo>
                    <a:pt x="19249" y="99103"/>
                  </a:lnTo>
                  <a:lnTo>
                    <a:pt x="58747" y="52536"/>
                  </a:lnTo>
                  <a:lnTo>
                    <a:pt x="25580" y="15330"/>
                  </a:lnTo>
                  <a:cubicBezTo>
                    <a:pt x="21275" y="10518"/>
                    <a:pt x="12155" y="10518"/>
                    <a:pt x="0" y="10518"/>
                  </a:cubicBezTo>
                  <a:lnTo>
                    <a:pt x="0" y="-1375"/>
                  </a:lnTo>
                  <a:cubicBezTo>
                    <a:pt x="8866" y="-868"/>
                    <a:pt x="22030" y="-613"/>
                    <a:pt x="23300" y="-613"/>
                  </a:cubicBezTo>
                  <a:cubicBezTo>
                    <a:pt x="29632" y="-613"/>
                    <a:pt x="44321" y="-1122"/>
                    <a:pt x="49381" y="-1375"/>
                  </a:cubicBezTo>
                  <a:lnTo>
                    <a:pt x="49381" y="10518"/>
                  </a:lnTo>
                  <a:cubicBezTo>
                    <a:pt x="44821" y="10518"/>
                    <a:pt x="40015" y="11788"/>
                    <a:pt x="40015" y="13305"/>
                  </a:cubicBezTo>
                  <a:cubicBezTo>
                    <a:pt x="40015" y="13559"/>
                    <a:pt x="40015" y="13813"/>
                    <a:pt x="41787" y="15839"/>
                  </a:cubicBezTo>
                  <a:lnTo>
                    <a:pt x="66350" y="43422"/>
                  </a:lnTo>
                  <a:lnTo>
                    <a:pt x="94202" y="10518"/>
                  </a:lnTo>
                  <a:lnTo>
                    <a:pt x="84328" y="10518"/>
                  </a:lnTo>
                  <a:lnTo>
                    <a:pt x="84328" y="-1375"/>
                  </a:lnTo>
                  <a:cubicBezTo>
                    <a:pt x="90913" y="-1122"/>
                    <a:pt x="106357" y="-613"/>
                    <a:pt x="114714" y="-613"/>
                  </a:cubicBezTo>
                  <a:cubicBezTo>
                    <a:pt x="122817" y="-613"/>
                    <a:pt x="134209" y="-1122"/>
                    <a:pt x="142566" y="-1375"/>
                  </a:cubicBezTo>
                  <a:lnTo>
                    <a:pt x="142566" y="10518"/>
                  </a:lnTo>
                  <a:lnTo>
                    <a:pt x="124588" y="10518"/>
                  </a:lnTo>
                  <a:lnTo>
                    <a:pt x="82048" y="60880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685" name="任意多边形: 形状 684">
              <a:extLst>
                <a:ext uri="{FF2B5EF4-FFF2-40B4-BE49-F238E27FC236}">
                  <a16:creationId xmlns:a16="http://schemas.microsoft.com/office/drawing/2014/main" id="{136AE982-4B51-DC6A-F7D9-295E4BC268DD}"/>
                </a:ext>
              </a:extLst>
            </p:cNvPr>
            <p:cNvSpPr/>
            <p:nvPr>
              <p:custDataLst>
                <p:tags r:id="rId6"/>
              </p:custDataLst>
            </p:nvPr>
          </p:nvSpPr>
          <p:spPr>
            <a:xfrm flipV="1">
              <a:off x="13183585" y="-17158765"/>
              <a:ext cx="53726" cy="119263"/>
            </a:xfrm>
            <a:custGeom>
              <a:avLst/>
              <a:gdLst>
                <a:gd name="connsiteX0" fmla="*/ 49119 w 53726"/>
                <a:gd name="connsiteY0" fmla="*/ 111158 h 119263"/>
                <a:gd name="connsiteX1" fmla="*/ 42024 w 53726"/>
                <a:gd name="connsiteY1" fmla="*/ 117892 h 119263"/>
                <a:gd name="connsiteX2" fmla="*/ 32095 w 53726"/>
                <a:gd name="connsiteY2" fmla="*/ 108150 h 119263"/>
                <a:gd name="connsiteX3" fmla="*/ 39189 w 53726"/>
                <a:gd name="connsiteY3" fmla="*/ 101409 h 119263"/>
                <a:gd name="connsiteX4" fmla="*/ 49119 w 53726"/>
                <a:gd name="connsiteY4" fmla="*/ 111158 h 119263"/>
                <a:gd name="connsiteX5" fmla="*/ 12941 w 53726"/>
                <a:gd name="connsiteY5" fmla="*/ 21129 h 119263"/>
                <a:gd name="connsiteX6" fmla="*/ 11352 w 53726"/>
                <a:gd name="connsiteY6" fmla="*/ 13689 h 119263"/>
                <a:gd name="connsiteX7" fmla="*/ 28194 w 53726"/>
                <a:gd name="connsiteY7" fmla="*/ -1372 h 119263"/>
                <a:gd name="connsiteX8" fmla="*/ 53726 w 53726"/>
                <a:gd name="connsiteY8" fmla="*/ 25741 h 119263"/>
                <a:gd name="connsiteX9" fmla="*/ 50890 w 53726"/>
                <a:gd name="connsiteY9" fmla="*/ 28044 h 119263"/>
                <a:gd name="connsiteX10" fmla="*/ 47521 w 53726"/>
                <a:gd name="connsiteY10" fmla="*/ 25028 h 119263"/>
                <a:gd name="connsiteX11" fmla="*/ 28726 w 53726"/>
                <a:gd name="connsiteY11" fmla="*/ 3590 h 119263"/>
                <a:gd name="connsiteX12" fmla="*/ 24293 w 53726"/>
                <a:gd name="connsiteY12" fmla="*/ 9790 h 119263"/>
                <a:gd name="connsiteX13" fmla="*/ 27129 w 53726"/>
                <a:gd name="connsiteY13" fmla="*/ 21129 h 119263"/>
                <a:gd name="connsiteX14" fmla="*/ 32802 w 53726"/>
                <a:gd name="connsiteY14" fmla="*/ 35310 h 119263"/>
                <a:gd name="connsiteX15" fmla="*/ 41492 w 53726"/>
                <a:gd name="connsiteY15" fmla="*/ 57819 h 119263"/>
                <a:gd name="connsiteX16" fmla="*/ 42557 w 53726"/>
                <a:gd name="connsiteY16" fmla="*/ 63488 h 119263"/>
                <a:gd name="connsiteX17" fmla="*/ 25708 w 53726"/>
                <a:gd name="connsiteY17" fmla="*/ 78551 h 119263"/>
                <a:gd name="connsiteX18" fmla="*/ 0 w 53726"/>
                <a:gd name="connsiteY18" fmla="*/ 51436 h 119263"/>
                <a:gd name="connsiteX19" fmla="*/ 3011 w 53726"/>
                <a:gd name="connsiteY19" fmla="*/ 49133 h 119263"/>
                <a:gd name="connsiteX20" fmla="*/ 6204 w 53726"/>
                <a:gd name="connsiteY20" fmla="*/ 51968 h 119263"/>
                <a:gd name="connsiteX21" fmla="*/ 25175 w 53726"/>
                <a:gd name="connsiteY21" fmla="*/ 73588 h 119263"/>
                <a:gd name="connsiteX22" fmla="*/ 29608 w 53726"/>
                <a:gd name="connsiteY22" fmla="*/ 67387 h 119263"/>
                <a:gd name="connsiteX23" fmla="*/ 24119 w 53726"/>
                <a:gd name="connsiteY23" fmla="*/ 49665 h 119263"/>
                <a:gd name="connsiteX24" fmla="*/ 12941 w 53726"/>
                <a:gd name="connsiteY24" fmla="*/ 21129 h 119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3726" h="119263">
                  <a:moveTo>
                    <a:pt x="49119" y="111158"/>
                  </a:moveTo>
                  <a:cubicBezTo>
                    <a:pt x="49119" y="113993"/>
                    <a:pt x="46989" y="117892"/>
                    <a:pt x="42024" y="117892"/>
                  </a:cubicBezTo>
                  <a:cubicBezTo>
                    <a:pt x="37234" y="117892"/>
                    <a:pt x="32095" y="113288"/>
                    <a:pt x="32095" y="108150"/>
                  </a:cubicBezTo>
                  <a:cubicBezTo>
                    <a:pt x="32095" y="105132"/>
                    <a:pt x="34398" y="101409"/>
                    <a:pt x="39189" y="101409"/>
                  </a:cubicBezTo>
                  <a:cubicBezTo>
                    <a:pt x="44328" y="101409"/>
                    <a:pt x="49119" y="106371"/>
                    <a:pt x="49119" y="111158"/>
                  </a:cubicBezTo>
                  <a:close/>
                  <a:moveTo>
                    <a:pt x="12941" y="21129"/>
                  </a:moveTo>
                  <a:cubicBezTo>
                    <a:pt x="12234" y="18827"/>
                    <a:pt x="11352" y="16699"/>
                    <a:pt x="11352" y="13689"/>
                  </a:cubicBezTo>
                  <a:cubicBezTo>
                    <a:pt x="11352" y="5360"/>
                    <a:pt x="18438" y="-1372"/>
                    <a:pt x="28194" y="-1372"/>
                  </a:cubicBezTo>
                  <a:cubicBezTo>
                    <a:pt x="45925" y="-1372"/>
                    <a:pt x="53726" y="23082"/>
                    <a:pt x="53726" y="25741"/>
                  </a:cubicBezTo>
                  <a:cubicBezTo>
                    <a:pt x="53726" y="28044"/>
                    <a:pt x="51422" y="28044"/>
                    <a:pt x="50890" y="28044"/>
                  </a:cubicBezTo>
                  <a:cubicBezTo>
                    <a:pt x="48404" y="28044"/>
                    <a:pt x="48229" y="26980"/>
                    <a:pt x="47521" y="25028"/>
                  </a:cubicBezTo>
                  <a:cubicBezTo>
                    <a:pt x="43438" y="10854"/>
                    <a:pt x="35637" y="3590"/>
                    <a:pt x="28726" y="3590"/>
                  </a:cubicBezTo>
                  <a:cubicBezTo>
                    <a:pt x="25175" y="3590"/>
                    <a:pt x="24293" y="5892"/>
                    <a:pt x="24293" y="9790"/>
                  </a:cubicBezTo>
                  <a:cubicBezTo>
                    <a:pt x="24293" y="13864"/>
                    <a:pt x="25532" y="17231"/>
                    <a:pt x="27129" y="21129"/>
                  </a:cubicBezTo>
                  <a:cubicBezTo>
                    <a:pt x="28901" y="25917"/>
                    <a:pt x="30855" y="30704"/>
                    <a:pt x="32802" y="35310"/>
                  </a:cubicBezTo>
                  <a:cubicBezTo>
                    <a:pt x="34398" y="39565"/>
                    <a:pt x="40785" y="55691"/>
                    <a:pt x="41492" y="57819"/>
                  </a:cubicBezTo>
                  <a:cubicBezTo>
                    <a:pt x="42024" y="59590"/>
                    <a:pt x="42557" y="61717"/>
                    <a:pt x="42557" y="63488"/>
                  </a:cubicBezTo>
                  <a:cubicBezTo>
                    <a:pt x="42557" y="71817"/>
                    <a:pt x="35462" y="78551"/>
                    <a:pt x="25708" y="78551"/>
                  </a:cubicBezTo>
                  <a:cubicBezTo>
                    <a:pt x="8158" y="78551"/>
                    <a:pt x="0" y="54452"/>
                    <a:pt x="0" y="51436"/>
                  </a:cubicBezTo>
                  <a:cubicBezTo>
                    <a:pt x="0" y="49133"/>
                    <a:pt x="2486" y="49133"/>
                    <a:pt x="3011" y="49133"/>
                  </a:cubicBezTo>
                  <a:cubicBezTo>
                    <a:pt x="5497" y="49133"/>
                    <a:pt x="5672" y="50022"/>
                    <a:pt x="6204" y="51968"/>
                  </a:cubicBezTo>
                  <a:cubicBezTo>
                    <a:pt x="10820" y="67212"/>
                    <a:pt x="18621" y="73588"/>
                    <a:pt x="25175" y="73588"/>
                  </a:cubicBezTo>
                  <a:cubicBezTo>
                    <a:pt x="28019" y="73588"/>
                    <a:pt x="29608" y="72174"/>
                    <a:pt x="29608" y="67387"/>
                  </a:cubicBezTo>
                  <a:cubicBezTo>
                    <a:pt x="29608" y="63313"/>
                    <a:pt x="28551" y="60654"/>
                    <a:pt x="24119" y="49665"/>
                  </a:cubicBezTo>
                  <a:lnTo>
                    <a:pt x="12941" y="21129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686" name="任意多边形: 形状 685">
              <a:extLst>
                <a:ext uri="{FF2B5EF4-FFF2-40B4-BE49-F238E27FC236}">
                  <a16:creationId xmlns:a16="http://schemas.microsoft.com/office/drawing/2014/main" id="{6F59A8A3-A5FC-05DA-8B13-F2A3E60BC97A}"/>
                </a:ext>
              </a:extLst>
            </p:cNvPr>
            <p:cNvSpPr/>
            <p:nvPr>
              <p:custDataLst>
                <p:tags r:id="rId7"/>
              </p:custDataLst>
            </p:nvPr>
          </p:nvSpPr>
          <p:spPr>
            <a:xfrm flipV="1">
              <a:off x="13344096" y="-17172109"/>
              <a:ext cx="168400" cy="59223"/>
            </a:xfrm>
            <a:custGeom>
              <a:avLst/>
              <a:gdLst>
                <a:gd name="connsiteX0" fmla="*/ 159790 w 168400"/>
                <a:gd name="connsiteY0" fmla="*/ 47725 h 59223"/>
                <a:gd name="connsiteX1" fmla="*/ 168401 w 168400"/>
                <a:gd name="connsiteY1" fmla="*/ 52791 h 59223"/>
                <a:gd name="connsiteX2" fmla="*/ 160043 w 168400"/>
                <a:gd name="connsiteY2" fmla="*/ 57848 h 59223"/>
                <a:gd name="connsiteX3" fmla="*/ 8358 w 168400"/>
                <a:gd name="connsiteY3" fmla="*/ 57848 h 59223"/>
                <a:gd name="connsiteX4" fmla="*/ 0 w 168400"/>
                <a:gd name="connsiteY4" fmla="*/ 52791 h 59223"/>
                <a:gd name="connsiteX5" fmla="*/ 8611 w 168400"/>
                <a:gd name="connsiteY5" fmla="*/ 47725 h 59223"/>
                <a:gd name="connsiteX6" fmla="*/ 159790 w 168400"/>
                <a:gd name="connsiteY6" fmla="*/ 47725 h 59223"/>
                <a:gd name="connsiteX7" fmla="*/ 160043 w 168400"/>
                <a:gd name="connsiteY7" fmla="*/ -1375 h 59223"/>
                <a:gd name="connsiteX8" fmla="*/ 168401 w 168400"/>
                <a:gd name="connsiteY8" fmla="*/ 3691 h 59223"/>
                <a:gd name="connsiteX9" fmla="*/ 159790 w 168400"/>
                <a:gd name="connsiteY9" fmla="*/ 8756 h 59223"/>
                <a:gd name="connsiteX10" fmla="*/ 8611 w 168400"/>
                <a:gd name="connsiteY10" fmla="*/ 8756 h 59223"/>
                <a:gd name="connsiteX11" fmla="*/ 0 w 168400"/>
                <a:gd name="connsiteY11" fmla="*/ 3691 h 59223"/>
                <a:gd name="connsiteX12" fmla="*/ 8358 w 168400"/>
                <a:gd name="connsiteY12" fmla="*/ -1375 h 59223"/>
                <a:gd name="connsiteX13" fmla="*/ 160043 w 168400"/>
                <a:gd name="connsiteY13" fmla="*/ -1375 h 59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8400" h="59223">
                  <a:moveTo>
                    <a:pt x="159790" y="47725"/>
                  </a:moveTo>
                  <a:cubicBezTo>
                    <a:pt x="163586" y="47725"/>
                    <a:pt x="168401" y="47725"/>
                    <a:pt x="168401" y="52791"/>
                  </a:cubicBezTo>
                  <a:cubicBezTo>
                    <a:pt x="168401" y="57848"/>
                    <a:pt x="163586" y="57848"/>
                    <a:pt x="160043" y="57848"/>
                  </a:cubicBezTo>
                  <a:lnTo>
                    <a:pt x="8358" y="57848"/>
                  </a:lnTo>
                  <a:cubicBezTo>
                    <a:pt x="4815" y="57848"/>
                    <a:pt x="0" y="57848"/>
                    <a:pt x="0" y="52791"/>
                  </a:cubicBezTo>
                  <a:cubicBezTo>
                    <a:pt x="0" y="47725"/>
                    <a:pt x="4815" y="47725"/>
                    <a:pt x="8611" y="47725"/>
                  </a:cubicBezTo>
                  <a:lnTo>
                    <a:pt x="159790" y="47725"/>
                  </a:lnTo>
                  <a:close/>
                  <a:moveTo>
                    <a:pt x="160043" y="-1375"/>
                  </a:moveTo>
                  <a:cubicBezTo>
                    <a:pt x="163586" y="-1375"/>
                    <a:pt x="168401" y="-1375"/>
                    <a:pt x="168401" y="3691"/>
                  </a:cubicBezTo>
                  <a:cubicBezTo>
                    <a:pt x="168401" y="8756"/>
                    <a:pt x="163586" y="8756"/>
                    <a:pt x="159790" y="8756"/>
                  </a:cubicBezTo>
                  <a:lnTo>
                    <a:pt x="8611" y="8756"/>
                  </a:lnTo>
                  <a:cubicBezTo>
                    <a:pt x="4815" y="8756"/>
                    <a:pt x="0" y="8756"/>
                    <a:pt x="0" y="3691"/>
                  </a:cubicBezTo>
                  <a:cubicBezTo>
                    <a:pt x="0" y="-1375"/>
                    <a:pt x="4815" y="-1375"/>
                    <a:pt x="8358" y="-1375"/>
                  </a:cubicBezTo>
                  <a:lnTo>
                    <a:pt x="160043" y="-1375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687" name="任意多边形: 形状 686">
              <a:extLst>
                <a:ext uri="{FF2B5EF4-FFF2-40B4-BE49-F238E27FC236}">
                  <a16:creationId xmlns:a16="http://schemas.microsoft.com/office/drawing/2014/main" id="{A081B1E3-06F3-545E-96E0-791E5B3DCF24}"/>
                </a:ext>
              </a:extLst>
            </p:cNvPr>
            <p:cNvSpPr/>
            <p:nvPr>
              <p:custDataLst>
                <p:tags r:id="rId8"/>
              </p:custDataLst>
            </p:nvPr>
          </p:nvSpPr>
          <p:spPr>
            <a:xfrm flipV="1">
              <a:off x="13604334" y="-17192610"/>
              <a:ext cx="311327" cy="116168"/>
            </a:xfrm>
            <a:custGeom>
              <a:avLst/>
              <a:gdLst>
                <a:gd name="connsiteX0" fmla="*/ 21267 w 311327"/>
                <a:gd name="connsiteY0" fmla="*/ 65193 h 116168"/>
                <a:gd name="connsiteX1" fmla="*/ 52670 w 311327"/>
                <a:gd name="connsiteY1" fmla="*/ 109228 h 116168"/>
                <a:gd name="connsiteX2" fmla="*/ 81284 w 311327"/>
                <a:gd name="connsiteY2" fmla="*/ 65193 h 116168"/>
                <a:gd name="connsiteX3" fmla="*/ 21267 w 311327"/>
                <a:gd name="connsiteY3" fmla="*/ 65193 h 116168"/>
                <a:gd name="connsiteX4" fmla="*/ 21013 w 311327"/>
                <a:gd name="connsiteY4" fmla="*/ 59874 h 116168"/>
                <a:gd name="connsiteX5" fmla="*/ 91667 w 311327"/>
                <a:gd name="connsiteY5" fmla="*/ 59874 h 116168"/>
                <a:gd name="connsiteX6" fmla="*/ 97992 w 311327"/>
                <a:gd name="connsiteY6" fmla="*/ 65193 h 116168"/>
                <a:gd name="connsiteX7" fmla="*/ 52670 w 311327"/>
                <a:gd name="connsiteY7" fmla="*/ 114794 h 116168"/>
                <a:gd name="connsiteX8" fmla="*/ 0 w 311327"/>
                <a:gd name="connsiteY8" fmla="*/ 57095 h 116168"/>
                <a:gd name="connsiteX9" fmla="*/ 55703 w 311327"/>
                <a:gd name="connsiteY9" fmla="*/ -1375 h 116168"/>
                <a:gd name="connsiteX10" fmla="*/ 97992 w 311327"/>
                <a:gd name="connsiteY10" fmla="*/ 31529 h 116168"/>
                <a:gd name="connsiteX11" fmla="*/ 94702 w 311327"/>
                <a:gd name="connsiteY11" fmla="*/ 34570 h 116168"/>
                <a:gd name="connsiteX12" fmla="*/ 91412 w 311327"/>
                <a:gd name="connsiteY12" fmla="*/ 31020 h 116168"/>
                <a:gd name="connsiteX13" fmla="*/ 57221 w 311327"/>
                <a:gd name="connsiteY13" fmla="*/ 4954 h 116168"/>
                <a:gd name="connsiteX14" fmla="*/ 28614 w 311327"/>
                <a:gd name="connsiteY14" fmla="*/ 21913 h 116168"/>
                <a:gd name="connsiteX15" fmla="*/ 21013 w 311327"/>
                <a:gd name="connsiteY15" fmla="*/ 59874 h 116168"/>
                <a:gd name="connsiteX16" fmla="*/ 133307 w 311327"/>
                <a:gd name="connsiteY16" fmla="*/ 88473 h 116168"/>
                <a:gd name="connsiteX17" fmla="*/ 133307 w 311327"/>
                <a:gd name="connsiteY17" fmla="*/ 20651 h 116168"/>
                <a:gd name="connsiteX18" fmla="*/ 113557 w 311327"/>
                <a:gd name="connsiteY18" fmla="*/ 9257 h 116168"/>
                <a:gd name="connsiteX19" fmla="*/ 113557 w 311327"/>
                <a:gd name="connsiteY19" fmla="*/ 1413 h 116168"/>
                <a:gd name="connsiteX20" fmla="*/ 142173 w 311327"/>
                <a:gd name="connsiteY20" fmla="*/ 2175 h 116168"/>
                <a:gd name="connsiteX21" fmla="*/ 170534 w 311327"/>
                <a:gd name="connsiteY21" fmla="*/ 1413 h 116168"/>
                <a:gd name="connsiteX22" fmla="*/ 170534 w 311327"/>
                <a:gd name="connsiteY22" fmla="*/ 9257 h 116168"/>
                <a:gd name="connsiteX23" fmla="*/ 150784 w 311327"/>
                <a:gd name="connsiteY23" fmla="*/ 20651 h 116168"/>
                <a:gd name="connsiteX24" fmla="*/ 150784 w 311327"/>
                <a:gd name="connsiteY24" fmla="*/ 67218 h 116168"/>
                <a:gd name="connsiteX25" fmla="*/ 184968 w 311327"/>
                <a:gd name="connsiteY25" fmla="*/ 107711 h 116168"/>
                <a:gd name="connsiteX26" fmla="*/ 203709 w 311327"/>
                <a:gd name="connsiteY26" fmla="*/ 79621 h 116168"/>
                <a:gd name="connsiteX27" fmla="*/ 203709 w 311327"/>
                <a:gd name="connsiteY27" fmla="*/ 20651 h 116168"/>
                <a:gd name="connsiteX28" fmla="*/ 183959 w 311327"/>
                <a:gd name="connsiteY28" fmla="*/ 9257 h 116168"/>
                <a:gd name="connsiteX29" fmla="*/ 183959 w 311327"/>
                <a:gd name="connsiteY29" fmla="*/ 1413 h 116168"/>
                <a:gd name="connsiteX30" fmla="*/ 212573 w 311327"/>
                <a:gd name="connsiteY30" fmla="*/ 2175 h 116168"/>
                <a:gd name="connsiteX31" fmla="*/ 240936 w 311327"/>
                <a:gd name="connsiteY31" fmla="*/ 1413 h 116168"/>
                <a:gd name="connsiteX32" fmla="*/ 240936 w 311327"/>
                <a:gd name="connsiteY32" fmla="*/ 9257 h 116168"/>
                <a:gd name="connsiteX33" fmla="*/ 221178 w 311327"/>
                <a:gd name="connsiteY33" fmla="*/ 20651 h 116168"/>
                <a:gd name="connsiteX34" fmla="*/ 221178 w 311327"/>
                <a:gd name="connsiteY34" fmla="*/ 67218 h 116168"/>
                <a:gd name="connsiteX35" fmla="*/ 255370 w 311327"/>
                <a:gd name="connsiteY35" fmla="*/ 107711 h 116168"/>
                <a:gd name="connsiteX36" fmla="*/ 274100 w 311327"/>
                <a:gd name="connsiteY36" fmla="*/ 79621 h 116168"/>
                <a:gd name="connsiteX37" fmla="*/ 274100 w 311327"/>
                <a:gd name="connsiteY37" fmla="*/ 20651 h 116168"/>
                <a:gd name="connsiteX38" fmla="*/ 254353 w 311327"/>
                <a:gd name="connsiteY38" fmla="*/ 9257 h 116168"/>
                <a:gd name="connsiteX39" fmla="*/ 254353 w 311327"/>
                <a:gd name="connsiteY39" fmla="*/ 1413 h 116168"/>
                <a:gd name="connsiteX40" fmla="*/ 282968 w 311327"/>
                <a:gd name="connsiteY40" fmla="*/ 2175 h 116168"/>
                <a:gd name="connsiteX41" fmla="*/ 311328 w 311327"/>
                <a:gd name="connsiteY41" fmla="*/ 1413 h 116168"/>
                <a:gd name="connsiteX42" fmla="*/ 311328 w 311327"/>
                <a:gd name="connsiteY42" fmla="*/ 9257 h 116168"/>
                <a:gd name="connsiteX43" fmla="*/ 291577 w 311327"/>
                <a:gd name="connsiteY43" fmla="*/ 16848 h 116168"/>
                <a:gd name="connsiteX44" fmla="*/ 291577 w 311327"/>
                <a:gd name="connsiteY44" fmla="*/ 65193 h 116168"/>
                <a:gd name="connsiteX45" fmla="*/ 283730 w 311327"/>
                <a:gd name="connsiteY45" fmla="*/ 103917 h 116168"/>
                <a:gd name="connsiteX46" fmla="*/ 257142 w 311327"/>
                <a:gd name="connsiteY46" fmla="*/ 113277 h 116168"/>
                <a:gd name="connsiteX47" fmla="*/ 220424 w 311327"/>
                <a:gd name="connsiteY47" fmla="*/ 88473 h 116168"/>
                <a:gd name="connsiteX48" fmla="*/ 186740 w 311327"/>
                <a:gd name="connsiteY48" fmla="*/ 113277 h 116168"/>
                <a:gd name="connsiteX49" fmla="*/ 149267 w 311327"/>
                <a:gd name="connsiteY49" fmla="*/ 86703 h 116168"/>
                <a:gd name="connsiteX50" fmla="*/ 149267 w 311327"/>
                <a:gd name="connsiteY50" fmla="*/ 113277 h 116168"/>
                <a:gd name="connsiteX51" fmla="*/ 113557 w 311327"/>
                <a:gd name="connsiteY51" fmla="*/ 110498 h 116168"/>
                <a:gd name="connsiteX52" fmla="*/ 113557 w 311327"/>
                <a:gd name="connsiteY52" fmla="*/ 102647 h 116168"/>
                <a:gd name="connsiteX53" fmla="*/ 133307 w 311327"/>
                <a:gd name="connsiteY53" fmla="*/ 88473 h 116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311327" h="116168">
                  <a:moveTo>
                    <a:pt x="21267" y="65193"/>
                  </a:moveTo>
                  <a:cubicBezTo>
                    <a:pt x="22782" y="102899"/>
                    <a:pt x="44058" y="109228"/>
                    <a:pt x="52670" y="109228"/>
                  </a:cubicBezTo>
                  <a:cubicBezTo>
                    <a:pt x="78750" y="109228"/>
                    <a:pt x="81284" y="75063"/>
                    <a:pt x="81284" y="65193"/>
                  </a:cubicBezTo>
                  <a:lnTo>
                    <a:pt x="21267" y="65193"/>
                  </a:lnTo>
                  <a:close/>
                  <a:moveTo>
                    <a:pt x="21013" y="59874"/>
                  </a:moveTo>
                  <a:lnTo>
                    <a:pt x="91667" y="59874"/>
                  </a:lnTo>
                  <a:cubicBezTo>
                    <a:pt x="97236" y="59874"/>
                    <a:pt x="97992" y="59874"/>
                    <a:pt x="97992" y="65193"/>
                  </a:cubicBezTo>
                  <a:cubicBezTo>
                    <a:pt x="97992" y="90244"/>
                    <a:pt x="84320" y="114794"/>
                    <a:pt x="52670" y="114794"/>
                  </a:cubicBezTo>
                  <a:cubicBezTo>
                    <a:pt x="23291" y="114794"/>
                    <a:pt x="0" y="88727"/>
                    <a:pt x="0" y="57095"/>
                  </a:cubicBezTo>
                  <a:cubicBezTo>
                    <a:pt x="0" y="23175"/>
                    <a:pt x="26580" y="-1375"/>
                    <a:pt x="55703" y="-1375"/>
                  </a:cubicBezTo>
                  <a:cubicBezTo>
                    <a:pt x="86600" y="-1375"/>
                    <a:pt x="97992" y="26725"/>
                    <a:pt x="97992" y="31529"/>
                  </a:cubicBezTo>
                  <a:cubicBezTo>
                    <a:pt x="97992" y="34062"/>
                    <a:pt x="95965" y="34570"/>
                    <a:pt x="94702" y="34570"/>
                  </a:cubicBezTo>
                  <a:cubicBezTo>
                    <a:pt x="92422" y="34570"/>
                    <a:pt x="91913" y="33046"/>
                    <a:pt x="91412" y="31020"/>
                  </a:cubicBezTo>
                  <a:cubicBezTo>
                    <a:pt x="82548" y="4954"/>
                    <a:pt x="59755" y="4954"/>
                    <a:pt x="57221" y="4954"/>
                  </a:cubicBezTo>
                  <a:cubicBezTo>
                    <a:pt x="44566" y="4954"/>
                    <a:pt x="34438" y="12553"/>
                    <a:pt x="28614" y="21913"/>
                  </a:cubicBezTo>
                  <a:cubicBezTo>
                    <a:pt x="21013" y="34062"/>
                    <a:pt x="21013" y="50766"/>
                    <a:pt x="21013" y="59874"/>
                  </a:cubicBezTo>
                  <a:close/>
                  <a:moveTo>
                    <a:pt x="133307" y="88473"/>
                  </a:moveTo>
                  <a:lnTo>
                    <a:pt x="133307" y="20651"/>
                  </a:lnTo>
                  <a:cubicBezTo>
                    <a:pt x="133307" y="9257"/>
                    <a:pt x="130526" y="9257"/>
                    <a:pt x="113557" y="9257"/>
                  </a:cubicBezTo>
                  <a:lnTo>
                    <a:pt x="113557" y="1413"/>
                  </a:lnTo>
                  <a:cubicBezTo>
                    <a:pt x="122424" y="1666"/>
                    <a:pt x="135333" y="2175"/>
                    <a:pt x="142173" y="2175"/>
                  </a:cubicBezTo>
                  <a:cubicBezTo>
                    <a:pt x="148758" y="2175"/>
                    <a:pt x="161921" y="1666"/>
                    <a:pt x="170534" y="1413"/>
                  </a:cubicBezTo>
                  <a:lnTo>
                    <a:pt x="170534" y="9257"/>
                  </a:lnTo>
                  <a:cubicBezTo>
                    <a:pt x="153565" y="9257"/>
                    <a:pt x="150784" y="9257"/>
                    <a:pt x="150784" y="20651"/>
                  </a:cubicBezTo>
                  <a:lnTo>
                    <a:pt x="150784" y="67218"/>
                  </a:lnTo>
                  <a:cubicBezTo>
                    <a:pt x="150784" y="93539"/>
                    <a:pt x="168762" y="107711"/>
                    <a:pt x="184968" y="107711"/>
                  </a:cubicBezTo>
                  <a:cubicBezTo>
                    <a:pt x="200920" y="107711"/>
                    <a:pt x="203709" y="94048"/>
                    <a:pt x="203709" y="79621"/>
                  </a:cubicBezTo>
                  <a:lnTo>
                    <a:pt x="203709" y="20651"/>
                  </a:lnTo>
                  <a:cubicBezTo>
                    <a:pt x="203709" y="9257"/>
                    <a:pt x="200920" y="9257"/>
                    <a:pt x="183959" y="9257"/>
                  </a:cubicBezTo>
                  <a:lnTo>
                    <a:pt x="183959" y="1413"/>
                  </a:lnTo>
                  <a:cubicBezTo>
                    <a:pt x="192816" y="1666"/>
                    <a:pt x="205735" y="2175"/>
                    <a:pt x="212573" y="2175"/>
                  </a:cubicBezTo>
                  <a:cubicBezTo>
                    <a:pt x="219152" y="2175"/>
                    <a:pt x="232323" y="1666"/>
                    <a:pt x="240936" y="1413"/>
                  </a:cubicBezTo>
                  <a:lnTo>
                    <a:pt x="240936" y="9257"/>
                  </a:lnTo>
                  <a:cubicBezTo>
                    <a:pt x="223967" y="9257"/>
                    <a:pt x="221178" y="9257"/>
                    <a:pt x="221178" y="20651"/>
                  </a:cubicBezTo>
                  <a:lnTo>
                    <a:pt x="221178" y="67218"/>
                  </a:lnTo>
                  <a:cubicBezTo>
                    <a:pt x="221178" y="93539"/>
                    <a:pt x="239156" y="107711"/>
                    <a:pt x="255370" y="107711"/>
                  </a:cubicBezTo>
                  <a:cubicBezTo>
                    <a:pt x="271322" y="107711"/>
                    <a:pt x="274100" y="94048"/>
                    <a:pt x="274100" y="79621"/>
                  </a:cubicBezTo>
                  <a:lnTo>
                    <a:pt x="274100" y="20651"/>
                  </a:lnTo>
                  <a:cubicBezTo>
                    <a:pt x="274100" y="9257"/>
                    <a:pt x="271322" y="9257"/>
                    <a:pt x="254353" y="9257"/>
                  </a:cubicBezTo>
                  <a:lnTo>
                    <a:pt x="254353" y="1413"/>
                  </a:lnTo>
                  <a:cubicBezTo>
                    <a:pt x="263217" y="1666"/>
                    <a:pt x="276127" y="2175"/>
                    <a:pt x="282968" y="2175"/>
                  </a:cubicBezTo>
                  <a:cubicBezTo>
                    <a:pt x="289554" y="2175"/>
                    <a:pt x="302717" y="1666"/>
                    <a:pt x="311328" y="1413"/>
                  </a:cubicBezTo>
                  <a:lnTo>
                    <a:pt x="311328" y="9257"/>
                  </a:lnTo>
                  <a:cubicBezTo>
                    <a:pt x="298164" y="9257"/>
                    <a:pt x="291832" y="9257"/>
                    <a:pt x="291577" y="16848"/>
                  </a:cubicBezTo>
                  <a:lnTo>
                    <a:pt x="291577" y="65193"/>
                  </a:lnTo>
                  <a:cubicBezTo>
                    <a:pt x="291577" y="86956"/>
                    <a:pt x="291577" y="94801"/>
                    <a:pt x="283730" y="103917"/>
                  </a:cubicBezTo>
                  <a:cubicBezTo>
                    <a:pt x="280179" y="108220"/>
                    <a:pt x="271822" y="113277"/>
                    <a:pt x="257142" y="113277"/>
                  </a:cubicBezTo>
                  <a:cubicBezTo>
                    <a:pt x="235867" y="113277"/>
                    <a:pt x="224729" y="98097"/>
                    <a:pt x="220424" y="88473"/>
                  </a:cubicBezTo>
                  <a:cubicBezTo>
                    <a:pt x="216872" y="110498"/>
                    <a:pt x="198139" y="113277"/>
                    <a:pt x="186740" y="113277"/>
                  </a:cubicBezTo>
                  <a:cubicBezTo>
                    <a:pt x="168253" y="113277"/>
                    <a:pt x="156353" y="102392"/>
                    <a:pt x="149267" y="86703"/>
                  </a:cubicBezTo>
                  <a:lnTo>
                    <a:pt x="149267" y="113277"/>
                  </a:lnTo>
                  <a:lnTo>
                    <a:pt x="113557" y="110498"/>
                  </a:lnTo>
                  <a:lnTo>
                    <a:pt x="113557" y="102647"/>
                  </a:lnTo>
                  <a:cubicBezTo>
                    <a:pt x="131280" y="102647"/>
                    <a:pt x="133307" y="100876"/>
                    <a:pt x="133307" y="88473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688" name="任意多边形: 形状 687">
              <a:extLst>
                <a:ext uri="{FF2B5EF4-FFF2-40B4-BE49-F238E27FC236}">
                  <a16:creationId xmlns:a16="http://schemas.microsoft.com/office/drawing/2014/main" id="{CC4C1457-2D55-BB88-4D6A-CDF6FA961ECB}"/>
                </a:ext>
              </a:extLst>
            </p:cNvPr>
            <p:cNvSpPr/>
            <p:nvPr>
              <p:custDataLst>
                <p:tags r:id="rId9"/>
              </p:custDataLst>
            </p:nvPr>
          </p:nvSpPr>
          <p:spPr>
            <a:xfrm flipV="1">
              <a:off x="13920768" y="-17269047"/>
              <a:ext cx="217435" cy="253090"/>
            </a:xfrm>
            <a:custGeom>
              <a:avLst/>
              <a:gdLst>
                <a:gd name="connsiteX0" fmla="*/ 36464 w 217435"/>
                <a:gd name="connsiteY0" fmla="*/ 157310 h 253090"/>
                <a:gd name="connsiteX1" fmla="*/ 36464 w 217435"/>
                <a:gd name="connsiteY1" fmla="*/ 237543 h 253090"/>
                <a:gd name="connsiteX2" fmla="*/ 0 w 217435"/>
                <a:gd name="connsiteY2" fmla="*/ 234756 h 253090"/>
                <a:gd name="connsiteX3" fmla="*/ 0 w 217435"/>
                <a:gd name="connsiteY3" fmla="*/ 226911 h 253090"/>
                <a:gd name="connsiteX4" fmla="*/ 19749 w 217435"/>
                <a:gd name="connsiteY4" fmla="*/ 212739 h 253090"/>
                <a:gd name="connsiteX5" fmla="*/ 19749 w 217435"/>
                <a:gd name="connsiteY5" fmla="*/ 61898 h 253090"/>
                <a:gd name="connsiteX6" fmla="*/ 26079 w 217435"/>
                <a:gd name="connsiteY6" fmla="*/ 61898 h 253090"/>
                <a:gd name="connsiteX7" fmla="*/ 35193 w 217435"/>
                <a:gd name="connsiteY7" fmla="*/ 77587 h 253090"/>
                <a:gd name="connsiteX8" fmla="*/ 68368 w 217435"/>
                <a:gd name="connsiteY8" fmla="*/ 59110 h 253090"/>
                <a:gd name="connsiteX9" fmla="*/ 124834 w 217435"/>
                <a:gd name="connsiteY9" fmla="*/ 116564 h 253090"/>
                <a:gd name="connsiteX10" fmla="*/ 71154 w 217435"/>
                <a:gd name="connsiteY10" fmla="*/ 173762 h 253090"/>
                <a:gd name="connsiteX11" fmla="*/ 36464 w 217435"/>
                <a:gd name="connsiteY11" fmla="*/ 157310 h 253090"/>
                <a:gd name="connsiteX12" fmla="*/ 37217 w 217435"/>
                <a:gd name="connsiteY12" fmla="*/ 90752 h 253090"/>
                <a:gd name="connsiteX13" fmla="*/ 37217 w 217435"/>
                <a:gd name="connsiteY13" fmla="*/ 142883 h 253090"/>
                <a:gd name="connsiteX14" fmla="*/ 40006 w 217435"/>
                <a:gd name="connsiteY14" fmla="*/ 151999 h 253090"/>
                <a:gd name="connsiteX15" fmla="*/ 69883 w 217435"/>
                <a:gd name="connsiteY15" fmla="*/ 168196 h 253090"/>
                <a:gd name="connsiteX16" fmla="*/ 96474 w 217435"/>
                <a:gd name="connsiteY16" fmla="*/ 151999 h 253090"/>
                <a:gd name="connsiteX17" fmla="*/ 103820 w 217435"/>
                <a:gd name="connsiteY17" fmla="*/ 116817 h 253090"/>
                <a:gd name="connsiteX18" fmla="*/ 95965 w 217435"/>
                <a:gd name="connsiteY18" fmla="*/ 80881 h 253090"/>
                <a:gd name="connsiteX19" fmla="*/ 67359 w 217435"/>
                <a:gd name="connsiteY19" fmla="*/ 64685 h 253090"/>
                <a:gd name="connsiteX20" fmla="*/ 40768 w 217435"/>
                <a:gd name="connsiteY20" fmla="*/ 80120 h 253090"/>
                <a:gd name="connsiteX21" fmla="*/ 37217 w 217435"/>
                <a:gd name="connsiteY21" fmla="*/ 90752 h 253090"/>
                <a:gd name="connsiteX22" fmla="*/ 217436 w 217435"/>
                <a:gd name="connsiteY22" fmla="*/ 1159 h 253090"/>
                <a:gd name="connsiteX23" fmla="*/ 213129 w 217435"/>
                <a:gd name="connsiteY23" fmla="*/ 6724 h 253090"/>
                <a:gd name="connsiteX24" fmla="*/ 173376 w 217435"/>
                <a:gd name="connsiteY24" fmla="*/ 125171 h 253090"/>
                <a:gd name="connsiteX25" fmla="*/ 214147 w 217435"/>
                <a:gd name="connsiteY25" fmla="*/ 244880 h 253090"/>
                <a:gd name="connsiteX26" fmla="*/ 217436 w 217435"/>
                <a:gd name="connsiteY26" fmla="*/ 249183 h 253090"/>
                <a:gd name="connsiteX27" fmla="*/ 214901 w 217435"/>
                <a:gd name="connsiteY27" fmla="*/ 251715 h 253090"/>
                <a:gd name="connsiteX28" fmla="*/ 174639 w 217435"/>
                <a:gd name="connsiteY28" fmla="*/ 202361 h 253090"/>
                <a:gd name="connsiteX29" fmla="*/ 158687 w 217435"/>
                <a:gd name="connsiteY29" fmla="*/ 125171 h 253090"/>
                <a:gd name="connsiteX30" fmla="*/ 175402 w 217435"/>
                <a:gd name="connsiteY30" fmla="*/ 46208 h 253090"/>
                <a:gd name="connsiteX31" fmla="*/ 214901 w 217435"/>
                <a:gd name="connsiteY31" fmla="*/ -1375 h 253090"/>
                <a:gd name="connsiteX32" fmla="*/ 217436 w 217435"/>
                <a:gd name="connsiteY32" fmla="*/ 1159 h 253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17435" h="253090">
                  <a:moveTo>
                    <a:pt x="36464" y="157310"/>
                  </a:moveTo>
                  <a:lnTo>
                    <a:pt x="36464" y="237543"/>
                  </a:lnTo>
                  <a:lnTo>
                    <a:pt x="0" y="234756"/>
                  </a:lnTo>
                  <a:lnTo>
                    <a:pt x="0" y="226911"/>
                  </a:lnTo>
                  <a:cubicBezTo>
                    <a:pt x="17724" y="226911"/>
                    <a:pt x="19749" y="225142"/>
                    <a:pt x="19749" y="212739"/>
                  </a:cubicBezTo>
                  <a:lnTo>
                    <a:pt x="19749" y="61898"/>
                  </a:lnTo>
                  <a:lnTo>
                    <a:pt x="26079" y="61898"/>
                  </a:lnTo>
                  <a:cubicBezTo>
                    <a:pt x="26334" y="62151"/>
                    <a:pt x="28360" y="65693"/>
                    <a:pt x="35193" y="77587"/>
                  </a:cubicBezTo>
                  <a:cubicBezTo>
                    <a:pt x="38988" y="71767"/>
                    <a:pt x="49627" y="59110"/>
                    <a:pt x="68368" y="59110"/>
                  </a:cubicBezTo>
                  <a:cubicBezTo>
                    <a:pt x="98500" y="59110"/>
                    <a:pt x="124834" y="83915"/>
                    <a:pt x="124834" y="116564"/>
                  </a:cubicBezTo>
                  <a:cubicBezTo>
                    <a:pt x="124834" y="148703"/>
                    <a:pt x="100025" y="173762"/>
                    <a:pt x="71154" y="173762"/>
                  </a:cubicBezTo>
                  <a:cubicBezTo>
                    <a:pt x="51397" y="173762"/>
                    <a:pt x="40514" y="161868"/>
                    <a:pt x="36464" y="157310"/>
                  </a:cubicBezTo>
                  <a:close/>
                  <a:moveTo>
                    <a:pt x="37217" y="90752"/>
                  </a:moveTo>
                  <a:lnTo>
                    <a:pt x="37217" y="142883"/>
                  </a:lnTo>
                  <a:cubicBezTo>
                    <a:pt x="37217" y="147695"/>
                    <a:pt x="37217" y="147950"/>
                    <a:pt x="40006" y="151999"/>
                  </a:cubicBezTo>
                  <a:cubicBezTo>
                    <a:pt x="49881" y="166171"/>
                    <a:pt x="63807" y="168196"/>
                    <a:pt x="69883" y="168196"/>
                  </a:cubicBezTo>
                  <a:cubicBezTo>
                    <a:pt x="81284" y="168196"/>
                    <a:pt x="90395" y="161615"/>
                    <a:pt x="96474" y="151999"/>
                  </a:cubicBezTo>
                  <a:cubicBezTo>
                    <a:pt x="103058" y="141621"/>
                    <a:pt x="103820" y="127194"/>
                    <a:pt x="103820" y="116817"/>
                  </a:cubicBezTo>
                  <a:cubicBezTo>
                    <a:pt x="103820" y="107456"/>
                    <a:pt x="103312" y="92267"/>
                    <a:pt x="95965" y="80881"/>
                  </a:cubicBezTo>
                  <a:cubicBezTo>
                    <a:pt x="90650" y="73038"/>
                    <a:pt x="81031" y="64685"/>
                    <a:pt x="67359" y="64685"/>
                  </a:cubicBezTo>
                  <a:cubicBezTo>
                    <a:pt x="55958" y="64685"/>
                    <a:pt x="46847" y="70758"/>
                    <a:pt x="40768" y="80120"/>
                  </a:cubicBezTo>
                  <a:cubicBezTo>
                    <a:pt x="37217" y="85431"/>
                    <a:pt x="37217" y="86194"/>
                    <a:pt x="37217" y="90752"/>
                  </a:cubicBezTo>
                  <a:close/>
                  <a:moveTo>
                    <a:pt x="217436" y="1159"/>
                  </a:moveTo>
                  <a:cubicBezTo>
                    <a:pt x="217436" y="1912"/>
                    <a:pt x="217436" y="2421"/>
                    <a:pt x="213129" y="6724"/>
                  </a:cubicBezTo>
                  <a:cubicBezTo>
                    <a:pt x="181480" y="38611"/>
                    <a:pt x="173376" y="86448"/>
                    <a:pt x="173376" y="125171"/>
                  </a:cubicBezTo>
                  <a:cubicBezTo>
                    <a:pt x="173376" y="169204"/>
                    <a:pt x="182997" y="213247"/>
                    <a:pt x="214147" y="244880"/>
                  </a:cubicBezTo>
                  <a:cubicBezTo>
                    <a:pt x="217436" y="247921"/>
                    <a:pt x="217436" y="248429"/>
                    <a:pt x="217436" y="249183"/>
                  </a:cubicBezTo>
                  <a:cubicBezTo>
                    <a:pt x="217436" y="250954"/>
                    <a:pt x="216420" y="251715"/>
                    <a:pt x="214901" y="251715"/>
                  </a:cubicBezTo>
                  <a:cubicBezTo>
                    <a:pt x="212367" y="251715"/>
                    <a:pt x="189582" y="234502"/>
                    <a:pt x="174639" y="202361"/>
                  </a:cubicBezTo>
                  <a:cubicBezTo>
                    <a:pt x="161723" y="174525"/>
                    <a:pt x="158687" y="146433"/>
                    <a:pt x="158687" y="125171"/>
                  </a:cubicBezTo>
                  <a:cubicBezTo>
                    <a:pt x="158687" y="105431"/>
                    <a:pt x="161468" y="74808"/>
                    <a:pt x="175402" y="46208"/>
                  </a:cubicBezTo>
                  <a:cubicBezTo>
                    <a:pt x="190591" y="15077"/>
                    <a:pt x="212367" y="-1375"/>
                    <a:pt x="214901" y="-1375"/>
                  </a:cubicBezTo>
                  <a:cubicBezTo>
                    <a:pt x="216420" y="-1375"/>
                    <a:pt x="217436" y="-612"/>
                    <a:pt x="217436" y="1159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689" name="任意多边形: 形状 688">
              <a:extLst>
                <a:ext uri="{FF2B5EF4-FFF2-40B4-BE49-F238E27FC236}">
                  <a16:creationId xmlns:a16="http://schemas.microsoft.com/office/drawing/2014/main" id="{A57882E0-FD59-9B4A-4670-A061991CDB03}"/>
                </a:ext>
              </a:extLst>
            </p:cNvPr>
            <p:cNvSpPr/>
            <p:nvPr>
              <p:custDataLst>
                <p:tags r:id="rId10"/>
              </p:custDataLst>
            </p:nvPr>
          </p:nvSpPr>
          <p:spPr>
            <a:xfrm flipV="1">
              <a:off x="14160374" y="-17191093"/>
              <a:ext cx="126113" cy="114651"/>
            </a:xfrm>
            <a:custGeom>
              <a:avLst/>
              <a:gdLst>
                <a:gd name="connsiteX0" fmla="*/ 77241 w 126113"/>
                <a:gd name="connsiteY0" fmla="*/ 77850 h 114651"/>
                <a:gd name="connsiteX1" fmla="*/ 102304 w 126113"/>
                <a:gd name="connsiteY1" fmla="*/ 107712 h 114651"/>
                <a:gd name="connsiteX2" fmla="*/ 114968 w 126113"/>
                <a:gd name="connsiteY2" fmla="*/ 104416 h 114651"/>
                <a:gd name="connsiteX3" fmla="*/ 102813 w 126113"/>
                <a:gd name="connsiteY3" fmla="*/ 90752 h 114651"/>
                <a:gd name="connsiteX4" fmla="*/ 112433 w 126113"/>
                <a:gd name="connsiteY4" fmla="*/ 81899 h 114651"/>
                <a:gd name="connsiteX5" fmla="*/ 126114 w 126113"/>
                <a:gd name="connsiteY5" fmla="*/ 96572 h 114651"/>
                <a:gd name="connsiteX6" fmla="*/ 102559 w 126113"/>
                <a:gd name="connsiteY6" fmla="*/ 113277 h 114651"/>
                <a:gd name="connsiteX7" fmla="*/ 75970 w 126113"/>
                <a:gd name="connsiteY7" fmla="*/ 94048 h 114651"/>
                <a:gd name="connsiteX8" fmla="*/ 48626 w 126113"/>
                <a:gd name="connsiteY8" fmla="*/ 113277 h 114651"/>
                <a:gd name="connsiteX9" fmla="*/ 7857 w 126113"/>
                <a:gd name="connsiteY9" fmla="*/ 74301 h 114651"/>
                <a:gd name="connsiteX10" fmla="*/ 10891 w 126113"/>
                <a:gd name="connsiteY10" fmla="*/ 71776 h 114651"/>
                <a:gd name="connsiteX11" fmla="*/ 14180 w 126113"/>
                <a:gd name="connsiteY11" fmla="*/ 74555 h 114651"/>
                <a:gd name="connsiteX12" fmla="*/ 48117 w 126113"/>
                <a:gd name="connsiteY12" fmla="*/ 107712 h 114651"/>
                <a:gd name="connsiteX13" fmla="*/ 61789 w 126113"/>
                <a:gd name="connsiteY13" fmla="*/ 90752 h 114651"/>
                <a:gd name="connsiteX14" fmla="*/ 48117 w 126113"/>
                <a:gd name="connsiteY14" fmla="*/ 30520 h 114651"/>
                <a:gd name="connsiteX15" fmla="*/ 24062 w 126113"/>
                <a:gd name="connsiteY15" fmla="*/ 4200 h 114651"/>
                <a:gd name="connsiteX16" fmla="*/ 11400 w 126113"/>
                <a:gd name="connsiteY16" fmla="*/ 7486 h 114651"/>
                <a:gd name="connsiteX17" fmla="*/ 23300 w 126113"/>
                <a:gd name="connsiteY17" fmla="*/ 21152 h 114651"/>
                <a:gd name="connsiteX18" fmla="*/ 13934 w 126113"/>
                <a:gd name="connsiteY18" fmla="*/ 30013 h 114651"/>
                <a:gd name="connsiteX19" fmla="*/ 0 w 126113"/>
                <a:gd name="connsiteY19" fmla="*/ 15332 h 114651"/>
                <a:gd name="connsiteX20" fmla="*/ 23808 w 126113"/>
                <a:gd name="connsiteY20" fmla="*/ -1375 h 114651"/>
                <a:gd name="connsiteX21" fmla="*/ 50397 w 126113"/>
                <a:gd name="connsiteY21" fmla="*/ 17864 h 114651"/>
                <a:gd name="connsiteX22" fmla="*/ 77741 w 126113"/>
                <a:gd name="connsiteY22" fmla="*/ -1375 h 114651"/>
                <a:gd name="connsiteX23" fmla="*/ 118256 w 126113"/>
                <a:gd name="connsiteY23" fmla="*/ 37603 h 114651"/>
                <a:gd name="connsiteX24" fmla="*/ 115222 w 126113"/>
                <a:gd name="connsiteY24" fmla="*/ 40136 h 114651"/>
                <a:gd name="connsiteX25" fmla="*/ 111933 w 126113"/>
                <a:gd name="connsiteY25" fmla="*/ 37349 h 114651"/>
                <a:gd name="connsiteX26" fmla="*/ 78249 w 126113"/>
                <a:gd name="connsiteY26" fmla="*/ 4200 h 114651"/>
                <a:gd name="connsiteX27" fmla="*/ 64324 w 126113"/>
                <a:gd name="connsiteY27" fmla="*/ 20897 h 114651"/>
                <a:gd name="connsiteX28" fmla="*/ 68629 w 126113"/>
                <a:gd name="connsiteY28" fmla="*/ 43177 h 114651"/>
                <a:gd name="connsiteX29" fmla="*/ 77241 w 126113"/>
                <a:gd name="connsiteY29" fmla="*/ 77850 h 114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26113" h="114651">
                  <a:moveTo>
                    <a:pt x="77241" y="77850"/>
                  </a:moveTo>
                  <a:cubicBezTo>
                    <a:pt x="78758" y="84424"/>
                    <a:pt x="84581" y="107712"/>
                    <a:pt x="102304" y="107712"/>
                  </a:cubicBezTo>
                  <a:cubicBezTo>
                    <a:pt x="103576" y="107712"/>
                    <a:pt x="109653" y="107712"/>
                    <a:pt x="114968" y="104416"/>
                  </a:cubicBezTo>
                  <a:cubicBezTo>
                    <a:pt x="107882" y="103154"/>
                    <a:pt x="102813" y="96825"/>
                    <a:pt x="102813" y="90752"/>
                  </a:cubicBezTo>
                  <a:cubicBezTo>
                    <a:pt x="102813" y="86703"/>
                    <a:pt x="105602" y="81899"/>
                    <a:pt x="112433" y="81899"/>
                  </a:cubicBezTo>
                  <a:cubicBezTo>
                    <a:pt x="118010" y="81899"/>
                    <a:pt x="126114" y="86449"/>
                    <a:pt x="126114" y="96572"/>
                  </a:cubicBezTo>
                  <a:cubicBezTo>
                    <a:pt x="126114" y="109737"/>
                    <a:pt x="111170" y="113277"/>
                    <a:pt x="102559" y="113277"/>
                  </a:cubicBezTo>
                  <a:cubicBezTo>
                    <a:pt x="87870" y="113277"/>
                    <a:pt x="79012" y="99866"/>
                    <a:pt x="75970" y="94048"/>
                  </a:cubicBezTo>
                  <a:cubicBezTo>
                    <a:pt x="69638" y="110745"/>
                    <a:pt x="55966" y="113277"/>
                    <a:pt x="48626" y="113277"/>
                  </a:cubicBezTo>
                  <a:cubicBezTo>
                    <a:pt x="22283" y="113277"/>
                    <a:pt x="7857" y="80629"/>
                    <a:pt x="7857" y="74301"/>
                  </a:cubicBezTo>
                  <a:cubicBezTo>
                    <a:pt x="7857" y="71776"/>
                    <a:pt x="10383" y="71776"/>
                    <a:pt x="10891" y="71776"/>
                  </a:cubicBezTo>
                  <a:cubicBezTo>
                    <a:pt x="12917" y="71776"/>
                    <a:pt x="13680" y="72275"/>
                    <a:pt x="14180" y="74555"/>
                  </a:cubicBezTo>
                  <a:cubicBezTo>
                    <a:pt x="22791" y="101383"/>
                    <a:pt x="39506" y="107712"/>
                    <a:pt x="48117" y="107712"/>
                  </a:cubicBezTo>
                  <a:cubicBezTo>
                    <a:pt x="52923" y="107712"/>
                    <a:pt x="61789" y="105433"/>
                    <a:pt x="61789" y="90752"/>
                  </a:cubicBezTo>
                  <a:cubicBezTo>
                    <a:pt x="61789" y="82907"/>
                    <a:pt x="57484" y="65948"/>
                    <a:pt x="48117" y="30520"/>
                  </a:cubicBezTo>
                  <a:cubicBezTo>
                    <a:pt x="44066" y="14823"/>
                    <a:pt x="35200" y="4200"/>
                    <a:pt x="24062" y="4200"/>
                  </a:cubicBezTo>
                  <a:cubicBezTo>
                    <a:pt x="22537" y="4200"/>
                    <a:pt x="16715" y="4200"/>
                    <a:pt x="11400" y="7486"/>
                  </a:cubicBezTo>
                  <a:cubicBezTo>
                    <a:pt x="17731" y="8749"/>
                    <a:pt x="23300" y="14069"/>
                    <a:pt x="23300" y="21152"/>
                  </a:cubicBezTo>
                  <a:cubicBezTo>
                    <a:pt x="23300" y="27987"/>
                    <a:pt x="17731" y="30013"/>
                    <a:pt x="13934" y="30013"/>
                  </a:cubicBezTo>
                  <a:cubicBezTo>
                    <a:pt x="6331" y="30013"/>
                    <a:pt x="0" y="23430"/>
                    <a:pt x="0" y="15332"/>
                  </a:cubicBezTo>
                  <a:cubicBezTo>
                    <a:pt x="0" y="3692"/>
                    <a:pt x="12663" y="-1375"/>
                    <a:pt x="23808" y="-1375"/>
                  </a:cubicBezTo>
                  <a:cubicBezTo>
                    <a:pt x="40523" y="-1375"/>
                    <a:pt x="49635" y="16347"/>
                    <a:pt x="50397" y="17864"/>
                  </a:cubicBezTo>
                  <a:cubicBezTo>
                    <a:pt x="53432" y="8504"/>
                    <a:pt x="62552" y="-1375"/>
                    <a:pt x="77741" y="-1375"/>
                  </a:cubicBezTo>
                  <a:cubicBezTo>
                    <a:pt x="103830" y="-1375"/>
                    <a:pt x="118256" y="31275"/>
                    <a:pt x="118256" y="37603"/>
                  </a:cubicBezTo>
                  <a:cubicBezTo>
                    <a:pt x="118256" y="40136"/>
                    <a:pt x="115985" y="40136"/>
                    <a:pt x="115222" y="40136"/>
                  </a:cubicBezTo>
                  <a:cubicBezTo>
                    <a:pt x="112942" y="40136"/>
                    <a:pt x="112433" y="39128"/>
                    <a:pt x="111933" y="37349"/>
                  </a:cubicBezTo>
                  <a:cubicBezTo>
                    <a:pt x="103576" y="10273"/>
                    <a:pt x="86352" y="4200"/>
                    <a:pt x="78249" y="4200"/>
                  </a:cubicBezTo>
                  <a:cubicBezTo>
                    <a:pt x="68375" y="4200"/>
                    <a:pt x="64324" y="12298"/>
                    <a:pt x="64324" y="20897"/>
                  </a:cubicBezTo>
                  <a:cubicBezTo>
                    <a:pt x="64324" y="26471"/>
                    <a:pt x="65841" y="32036"/>
                    <a:pt x="68629" y="43177"/>
                  </a:cubicBezTo>
                  <a:lnTo>
                    <a:pt x="77241" y="77850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690" name="任意多边形: 形状 689">
              <a:extLst>
                <a:ext uri="{FF2B5EF4-FFF2-40B4-BE49-F238E27FC236}">
                  <a16:creationId xmlns:a16="http://schemas.microsoft.com/office/drawing/2014/main" id="{3B7BFF30-9976-69EE-D439-39DC5465A861}"/>
                </a:ext>
              </a:extLst>
            </p:cNvPr>
            <p:cNvSpPr/>
            <p:nvPr>
              <p:custDataLst>
                <p:tags r:id="rId11"/>
              </p:custDataLst>
            </p:nvPr>
          </p:nvSpPr>
          <p:spPr>
            <a:xfrm flipV="1">
              <a:off x="14306115" y="-17158765"/>
              <a:ext cx="53726" cy="119263"/>
            </a:xfrm>
            <a:custGeom>
              <a:avLst/>
              <a:gdLst>
                <a:gd name="connsiteX0" fmla="*/ 49119 w 53726"/>
                <a:gd name="connsiteY0" fmla="*/ 111158 h 119263"/>
                <a:gd name="connsiteX1" fmla="*/ 42025 w 53726"/>
                <a:gd name="connsiteY1" fmla="*/ 117892 h 119263"/>
                <a:gd name="connsiteX2" fmla="*/ 32094 w 53726"/>
                <a:gd name="connsiteY2" fmla="*/ 108150 h 119263"/>
                <a:gd name="connsiteX3" fmla="*/ 39189 w 53726"/>
                <a:gd name="connsiteY3" fmla="*/ 101409 h 119263"/>
                <a:gd name="connsiteX4" fmla="*/ 49119 w 53726"/>
                <a:gd name="connsiteY4" fmla="*/ 111158 h 119263"/>
                <a:gd name="connsiteX5" fmla="*/ 12941 w 53726"/>
                <a:gd name="connsiteY5" fmla="*/ 21129 h 119263"/>
                <a:gd name="connsiteX6" fmla="*/ 11352 w 53726"/>
                <a:gd name="connsiteY6" fmla="*/ 13689 h 119263"/>
                <a:gd name="connsiteX7" fmla="*/ 28194 w 53726"/>
                <a:gd name="connsiteY7" fmla="*/ -1372 h 119263"/>
                <a:gd name="connsiteX8" fmla="*/ 53726 w 53726"/>
                <a:gd name="connsiteY8" fmla="*/ 25741 h 119263"/>
                <a:gd name="connsiteX9" fmla="*/ 50890 w 53726"/>
                <a:gd name="connsiteY9" fmla="*/ 28044 h 119263"/>
                <a:gd name="connsiteX10" fmla="*/ 47522 w 53726"/>
                <a:gd name="connsiteY10" fmla="*/ 25028 h 119263"/>
                <a:gd name="connsiteX11" fmla="*/ 28726 w 53726"/>
                <a:gd name="connsiteY11" fmla="*/ 3590 h 119263"/>
                <a:gd name="connsiteX12" fmla="*/ 24293 w 53726"/>
                <a:gd name="connsiteY12" fmla="*/ 9790 h 119263"/>
                <a:gd name="connsiteX13" fmla="*/ 27130 w 53726"/>
                <a:gd name="connsiteY13" fmla="*/ 21129 h 119263"/>
                <a:gd name="connsiteX14" fmla="*/ 32802 w 53726"/>
                <a:gd name="connsiteY14" fmla="*/ 35310 h 119263"/>
                <a:gd name="connsiteX15" fmla="*/ 41492 w 53726"/>
                <a:gd name="connsiteY15" fmla="*/ 57819 h 119263"/>
                <a:gd name="connsiteX16" fmla="*/ 42556 w 53726"/>
                <a:gd name="connsiteY16" fmla="*/ 63488 h 119263"/>
                <a:gd name="connsiteX17" fmla="*/ 25708 w 53726"/>
                <a:gd name="connsiteY17" fmla="*/ 78551 h 119263"/>
                <a:gd name="connsiteX18" fmla="*/ 0 w 53726"/>
                <a:gd name="connsiteY18" fmla="*/ 51436 h 119263"/>
                <a:gd name="connsiteX19" fmla="*/ 3011 w 53726"/>
                <a:gd name="connsiteY19" fmla="*/ 49133 h 119263"/>
                <a:gd name="connsiteX20" fmla="*/ 6204 w 53726"/>
                <a:gd name="connsiteY20" fmla="*/ 51968 h 119263"/>
                <a:gd name="connsiteX21" fmla="*/ 25175 w 53726"/>
                <a:gd name="connsiteY21" fmla="*/ 73588 h 119263"/>
                <a:gd name="connsiteX22" fmla="*/ 29608 w 53726"/>
                <a:gd name="connsiteY22" fmla="*/ 67387 h 119263"/>
                <a:gd name="connsiteX23" fmla="*/ 24119 w 53726"/>
                <a:gd name="connsiteY23" fmla="*/ 49665 h 119263"/>
                <a:gd name="connsiteX24" fmla="*/ 12941 w 53726"/>
                <a:gd name="connsiteY24" fmla="*/ 21129 h 119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3726" h="119263">
                  <a:moveTo>
                    <a:pt x="49119" y="111158"/>
                  </a:moveTo>
                  <a:cubicBezTo>
                    <a:pt x="49119" y="113993"/>
                    <a:pt x="46990" y="117892"/>
                    <a:pt x="42025" y="117892"/>
                  </a:cubicBezTo>
                  <a:cubicBezTo>
                    <a:pt x="37234" y="117892"/>
                    <a:pt x="32094" y="113288"/>
                    <a:pt x="32094" y="108150"/>
                  </a:cubicBezTo>
                  <a:cubicBezTo>
                    <a:pt x="32094" y="105132"/>
                    <a:pt x="34398" y="101409"/>
                    <a:pt x="39189" y="101409"/>
                  </a:cubicBezTo>
                  <a:cubicBezTo>
                    <a:pt x="44328" y="101409"/>
                    <a:pt x="49119" y="106371"/>
                    <a:pt x="49119" y="111158"/>
                  </a:cubicBezTo>
                  <a:close/>
                  <a:moveTo>
                    <a:pt x="12941" y="21129"/>
                  </a:moveTo>
                  <a:cubicBezTo>
                    <a:pt x="12234" y="18827"/>
                    <a:pt x="11352" y="16699"/>
                    <a:pt x="11352" y="13689"/>
                  </a:cubicBezTo>
                  <a:cubicBezTo>
                    <a:pt x="11352" y="5360"/>
                    <a:pt x="18438" y="-1372"/>
                    <a:pt x="28194" y="-1372"/>
                  </a:cubicBezTo>
                  <a:cubicBezTo>
                    <a:pt x="45925" y="-1372"/>
                    <a:pt x="53726" y="23082"/>
                    <a:pt x="53726" y="25741"/>
                  </a:cubicBezTo>
                  <a:cubicBezTo>
                    <a:pt x="53726" y="28044"/>
                    <a:pt x="51422" y="28044"/>
                    <a:pt x="50890" y="28044"/>
                  </a:cubicBezTo>
                  <a:cubicBezTo>
                    <a:pt x="48404" y="28044"/>
                    <a:pt x="48229" y="26980"/>
                    <a:pt x="47522" y="25028"/>
                  </a:cubicBezTo>
                  <a:cubicBezTo>
                    <a:pt x="43438" y="10854"/>
                    <a:pt x="35638" y="3590"/>
                    <a:pt x="28726" y="3590"/>
                  </a:cubicBezTo>
                  <a:cubicBezTo>
                    <a:pt x="25175" y="3590"/>
                    <a:pt x="24293" y="5892"/>
                    <a:pt x="24293" y="9790"/>
                  </a:cubicBezTo>
                  <a:cubicBezTo>
                    <a:pt x="24293" y="13864"/>
                    <a:pt x="25532" y="17231"/>
                    <a:pt x="27130" y="21129"/>
                  </a:cubicBezTo>
                  <a:cubicBezTo>
                    <a:pt x="28901" y="25917"/>
                    <a:pt x="30855" y="30704"/>
                    <a:pt x="32802" y="35310"/>
                  </a:cubicBezTo>
                  <a:cubicBezTo>
                    <a:pt x="34398" y="39565"/>
                    <a:pt x="40785" y="55691"/>
                    <a:pt x="41492" y="57819"/>
                  </a:cubicBezTo>
                  <a:cubicBezTo>
                    <a:pt x="42025" y="59590"/>
                    <a:pt x="42556" y="61717"/>
                    <a:pt x="42556" y="63488"/>
                  </a:cubicBezTo>
                  <a:cubicBezTo>
                    <a:pt x="42556" y="71817"/>
                    <a:pt x="35462" y="78551"/>
                    <a:pt x="25708" y="78551"/>
                  </a:cubicBezTo>
                  <a:cubicBezTo>
                    <a:pt x="8158" y="78551"/>
                    <a:pt x="0" y="54452"/>
                    <a:pt x="0" y="51436"/>
                  </a:cubicBezTo>
                  <a:cubicBezTo>
                    <a:pt x="0" y="49133"/>
                    <a:pt x="2486" y="49133"/>
                    <a:pt x="3011" y="49133"/>
                  </a:cubicBezTo>
                  <a:cubicBezTo>
                    <a:pt x="5497" y="49133"/>
                    <a:pt x="5672" y="50022"/>
                    <a:pt x="6204" y="51968"/>
                  </a:cubicBezTo>
                  <a:cubicBezTo>
                    <a:pt x="10820" y="67212"/>
                    <a:pt x="18621" y="73588"/>
                    <a:pt x="25175" y="73588"/>
                  </a:cubicBezTo>
                  <a:cubicBezTo>
                    <a:pt x="28019" y="73588"/>
                    <a:pt x="29608" y="72174"/>
                    <a:pt x="29608" y="67387"/>
                  </a:cubicBezTo>
                  <a:cubicBezTo>
                    <a:pt x="29608" y="63313"/>
                    <a:pt x="28552" y="60654"/>
                    <a:pt x="24119" y="49665"/>
                  </a:cubicBezTo>
                  <a:lnTo>
                    <a:pt x="12941" y="21129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691" name="任意多边形: 形状 690">
              <a:extLst>
                <a:ext uri="{FF2B5EF4-FFF2-40B4-BE49-F238E27FC236}">
                  <a16:creationId xmlns:a16="http://schemas.microsoft.com/office/drawing/2014/main" id="{43A4B327-C4FE-DEC5-A2B6-6A8BC0850DD8}"/>
                </a:ext>
              </a:extLst>
            </p:cNvPr>
            <p:cNvSpPr/>
            <p:nvPr>
              <p:custDataLst>
                <p:tags r:id="rId12"/>
              </p:custDataLst>
            </p:nvPr>
          </p:nvSpPr>
          <p:spPr>
            <a:xfrm flipV="1">
              <a:off x="14396538" y="-17269047"/>
              <a:ext cx="58747" cy="253090"/>
            </a:xfrm>
            <a:custGeom>
              <a:avLst/>
              <a:gdLst>
                <a:gd name="connsiteX0" fmla="*/ 58747 w 58747"/>
                <a:gd name="connsiteY0" fmla="*/ 125171 h 253090"/>
                <a:gd name="connsiteX1" fmla="*/ 42033 w 58747"/>
                <a:gd name="connsiteY1" fmla="*/ 204132 h 253090"/>
                <a:gd name="connsiteX2" fmla="*/ 2535 w 58747"/>
                <a:gd name="connsiteY2" fmla="*/ 251715 h 253090"/>
                <a:gd name="connsiteX3" fmla="*/ 0 w 58747"/>
                <a:gd name="connsiteY3" fmla="*/ 249183 h 253090"/>
                <a:gd name="connsiteX4" fmla="*/ 4815 w 58747"/>
                <a:gd name="connsiteY4" fmla="*/ 243363 h 253090"/>
                <a:gd name="connsiteX5" fmla="*/ 44058 w 58747"/>
                <a:gd name="connsiteY5" fmla="*/ 125171 h 253090"/>
                <a:gd name="connsiteX6" fmla="*/ 3289 w 58747"/>
                <a:gd name="connsiteY6" fmla="*/ 5462 h 253090"/>
                <a:gd name="connsiteX7" fmla="*/ 0 w 58747"/>
                <a:gd name="connsiteY7" fmla="*/ 1159 h 253090"/>
                <a:gd name="connsiteX8" fmla="*/ 2535 w 58747"/>
                <a:gd name="connsiteY8" fmla="*/ -1375 h 253090"/>
                <a:gd name="connsiteX9" fmla="*/ 42795 w 58747"/>
                <a:gd name="connsiteY9" fmla="*/ 47979 h 253090"/>
                <a:gd name="connsiteX10" fmla="*/ 58747 w 58747"/>
                <a:gd name="connsiteY10" fmla="*/ 125171 h 253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8747" h="253090">
                  <a:moveTo>
                    <a:pt x="58747" y="125171"/>
                  </a:moveTo>
                  <a:cubicBezTo>
                    <a:pt x="58747" y="144909"/>
                    <a:pt x="55967" y="175533"/>
                    <a:pt x="42033" y="204132"/>
                  </a:cubicBezTo>
                  <a:cubicBezTo>
                    <a:pt x="26843" y="235265"/>
                    <a:pt x="5061" y="251715"/>
                    <a:pt x="2535" y="251715"/>
                  </a:cubicBezTo>
                  <a:cubicBezTo>
                    <a:pt x="1009" y="251715"/>
                    <a:pt x="0" y="250700"/>
                    <a:pt x="0" y="249183"/>
                  </a:cubicBezTo>
                  <a:cubicBezTo>
                    <a:pt x="0" y="248429"/>
                    <a:pt x="0" y="247921"/>
                    <a:pt x="4815" y="243363"/>
                  </a:cubicBezTo>
                  <a:cubicBezTo>
                    <a:pt x="29624" y="218304"/>
                    <a:pt x="44058" y="178065"/>
                    <a:pt x="44058" y="125171"/>
                  </a:cubicBezTo>
                  <a:cubicBezTo>
                    <a:pt x="44058" y="81891"/>
                    <a:pt x="34692" y="37347"/>
                    <a:pt x="3289" y="5462"/>
                  </a:cubicBezTo>
                  <a:cubicBezTo>
                    <a:pt x="0" y="2421"/>
                    <a:pt x="0" y="1912"/>
                    <a:pt x="0" y="1159"/>
                  </a:cubicBezTo>
                  <a:cubicBezTo>
                    <a:pt x="0" y="-358"/>
                    <a:pt x="1009" y="-1375"/>
                    <a:pt x="2535" y="-1375"/>
                  </a:cubicBezTo>
                  <a:cubicBezTo>
                    <a:pt x="5061" y="-1375"/>
                    <a:pt x="27853" y="15838"/>
                    <a:pt x="42795" y="47979"/>
                  </a:cubicBezTo>
                  <a:cubicBezTo>
                    <a:pt x="55712" y="75816"/>
                    <a:pt x="58747" y="103907"/>
                    <a:pt x="58747" y="125171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692" name="任意多边形: 形状 691">
              <a:extLst>
                <a:ext uri="{FF2B5EF4-FFF2-40B4-BE49-F238E27FC236}">
                  <a16:creationId xmlns:a16="http://schemas.microsoft.com/office/drawing/2014/main" id="{A97601E5-AE0E-4541-B83C-EB5FD0BAE7AA}"/>
                </a:ext>
              </a:extLst>
            </p:cNvPr>
            <p:cNvSpPr/>
            <p:nvPr>
              <p:custDataLst>
                <p:tags r:id="rId13"/>
              </p:custDataLst>
            </p:nvPr>
          </p:nvSpPr>
          <p:spPr>
            <a:xfrm flipV="1">
              <a:off x="13094936" y="-16878716"/>
              <a:ext cx="67604" cy="38976"/>
            </a:xfrm>
            <a:custGeom>
              <a:avLst/>
              <a:gdLst>
                <a:gd name="connsiteX0" fmla="*/ 33930 w 67604"/>
                <a:gd name="connsiteY0" fmla="*/ 37624 h 38976"/>
                <a:gd name="connsiteX1" fmla="*/ 0 w 67604"/>
                <a:gd name="connsiteY1" fmla="*/ 3205 h 38976"/>
                <a:gd name="connsiteX2" fmla="*/ 4552 w 67604"/>
                <a:gd name="connsiteY2" fmla="*/ -1353 h 38976"/>
                <a:gd name="connsiteX3" fmla="*/ 33930 w 67604"/>
                <a:gd name="connsiteY3" fmla="*/ 24459 h 38976"/>
                <a:gd name="connsiteX4" fmla="*/ 63053 w 67604"/>
                <a:gd name="connsiteY4" fmla="*/ -1353 h 38976"/>
                <a:gd name="connsiteX5" fmla="*/ 67605 w 67604"/>
                <a:gd name="connsiteY5" fmla="*/ 3205 h 38976"/>
                <a:gd name="connsiteX6" fmla="*/ 33930 w 67604"/>
                <a:gd name="connsiteY6" fmla="*/ 37624 h 38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604" h="38976">
                  <a:moveTo>
                    <a:pt x="33930" y="37624"/>
                  </a:moveTo>
                  <a:lnTo>
                    <a:pt x="0" y="3205"/>
                  </a:lnTo>
                  <a:lnTo>
                    <a:pt x="4552" y="-1353"/>
                  </a:lnTo>
                  <a:lnTo>
                    <a:pt x="33930" y="24459"/>
                  </a:lnTo>
                  <a:lnTo>
                    <a:pt x="63053" y="-1353"/>
                  </a:lnTo>
                  <a:lnTo>
                    <a:pt x="67605" y="3205"/>
                  </a:lnTo>
                  <a:lnTo>
                    <a:pt x="33930" y="37624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693" name="任意多边形: 形状 692">
              <a:extLst>
                <a:ext uri="{FF2B5EF4-FFF2-40B4-BE49-F238E27FC236}">
                  <a16:creationId xmlns:a16="http://schemas.microsoft.com/office/drawing/2014/main" id="{70CAE942-72FF-1D26-5EA5-AFAD4D6A3A3A}"/>
                </a:ext>
              </a:extLst>
            </p:cNvPr>
            <p:cNvSpPr/>
            <p:nvPr>
              <p:custDataLst>
                <p:tags r:id="rId14"/>
              </p:custDataLst>
            </p:nvPr>
          </p:nvSpPr>
          <p:spPr>
            <a:xfrm flipV="1">
              <a:off x="13057578" y="-16811911"/>
              <a:ext cx="142566" cy="112372"/>
            </a:xfrm>
            <a:custGeom>
              <a:avLst/>
              <a:gdLst>
                <a:gd name="connsiteX0" fmla="*/ 82048 w 142566"/>
                <a:gd name="connsiteY0" fmla="*/ 60912 h 112372"/>
                <a:gd name="connsiteX1" fmla="*/ 111679 w 142566"/>
                <a:gd name="connsiteY1" fmla="*/ 93814 h 112372"/>
                <a:gd name="connsiteX2" fmla="*/ 137506 w 142566"/>
                <a:gd name="connsiteY2" fmla="*/ 99133 h 112372"/>
                <a:gd name="connsiteX3" fmla="*/ 137506 w 142566"/>
                <a:gd name="connsiteY3" fmla="*/ 111027 h 112372"/>
                <a:gd name="connsiteX4" fmla="*/ 114205 w 142566"/>
                <a:gd name="connsiteY4" fmla="*/ 110264 h 112372"/>
                <a:gd name="connsiteX5" fmla="*/ 88125 w 142566"/>
                <a:gd name="connsiteY5" fmla="*/ 111027 h 112372"/>
                <a:gd name="connsiteX6" fmla="*/ 88125 w 142566"/>
                <a:gd name="connsiteY6" fmla="*/ 99133 h 112372"/>
                <a:gd name="connsiteX7" fmla="*/ 97745 w 142566"/>
                <a:gd name="connsiteY7" fmla="*/ 96855 h 112372"/>
                <a:gd name="connsiteX8" fmla="*/ 95719 w 142566"/>
                <a:gd name="connsiteY8" fmla="*/ 93814 h 112372"/>
                <a:gd name="connsiteX9" fmla="*/ 74453 w 142566"/>
                <a:gd name="connsiteY9" fmla="*/ 70025 h 112372"/>
                <a:gd name="connsiteX10" fmla="*/ 49636 w 142566"/>
                <a:gd name="connsiteY10" fmla="*/ 99133 h 112372"/>
                <a:gd name="connsiteX11" fmla="*/ 59764 w 142566"/>
                <a:gd name="connsiteY11" fmla="*/ 99133 h 112372"/>
                <a:gd name="connsiteX12" fmla="*/ 59764 w 142566"/>
                <a:gd name="connsiteY12" fmla="*/ 111027 h 112372"/>
                <a:gd name="connsiteX13" fmla="*/ 29123 w 142566"/>
                <a:gd name="connsiteY13" fmla="*/ 110264 h 112372"/>
                <a:gd name="connsiteX14" fmla="*/ 1272 w 142566"/>
                <a:gd name="connsiteY14" fmla="*/ 111027 h 112372"/>
                <a:gd name="connsiteX15" fmla="*/ 1272 w 142566"/>
                <a:gd name="connsiteY15" fmla="*/ 99133 h 112372"/>
                <a:gd name="connsiteX16" fmla="*/ 19249 w 142566"/>
                <a:gd name="connsiteY16" fmla="*/ 99133 h 112372"/>
                <a:gd name="connsiteX17" fmla="*/ 58747 w 142566"/>
                <a:gd name="connsiteY17" fmla="*/ 52565 h 112372"/>
                <a:gd name="connsiteX18" fmla="*/ 25580 w 142566"/>
                <a:gd name="connsiteY18" fmla="*/ 15360 h 112372"/>
                <a:gd name="connsiteX19" fmla="*/ 0 w 142566"/>
                <a:gd name="connsiteY19" fmla="*/ 10548 h 112372"/>
                <a:gd name="connsiteX20" fmla="*/ 0 w 142566"/>
                <a:gd name="connsiteY20" fmla="*/ -1345 h 112372"/>
                <a:gd name="connsiteX21" fmla="*/ 23300 w 142566"/>
                <a:gd name="connsiteY21" fmla="*/ -584 h 112372"/>
                <a:gd name="connsiteX22" fmla="*/ 49381 w 142566"/>
                <a:gd name="connsiteY22" fmla="*/ -1345 h 112372"/>
                <a:gd name="connsiteX23" fmla="*/ 49381 w 142566"/>
                <a:gd name="connsiteY23" fmla="*/ 10548 h 112372"/>
                <a:gd name="connsiteX24" fmla="*/ 40015 w 142566"/>
                <a:gd name="connsiteY24" fmla="*/ 13334 h 112372"/>
                <a:gd name="connsiteX25" fmla="*/ 41787 w 142566"/>
                <a:gd name="connsiteY25" fmla="*/ 15868 h 112372"/>
                <a:gd name="connsiteX26" fmla="*/ 66350 w 142566"/>
                <a:gd name="connsiteY26" fmla="*/ 43452 h 112372"/>
                <a:gd name="connsiteX27" fmla="*/ 94202 w 142566"/>
                <a:gd name="connsiteY27" fmla="*/ 10548 h 112372"/>
                <a:gd name="connsiteX28" fmla="*/ 84328 w 142566"/>
                <a:gd name="connsiteY28" fmla="*/ 10548 h 112372"/>
                <a:gd name="connsiteX29" fmla="*/ 84328 w 142566"/>
                <a:gd name="connsiteY29" fmla="*/ -1345 h 112372"/>
                <a:gd name="connsiteX30" fmla="*/ 114714 w 142566"/>
                <a:gd name="connsiteY30" fmla="*/ -584 h 112372"/>
                <a:gd name="connsiteX31" fmla="*/ 142566 w 142566"/>
                <a:gd name="connsiteY31" fmla="*/ -1345 h 112372"/>
                <a:gd name="connsiteX32" fmla="*/ 142566 w 142566"/>
                <a:gd name="connsiteY32" fmla="*/ 10548 h 112372"/>
                <a:gd name="connsiteX33" fmla="*/ 124588 w 142566"/>
                <a:gd name="connsiteY33" fmla="*/ 10548 h 112372"/>
                <a:gd name="connsiteX34" fmla="*/ 82048 w 142566"/>
                <a:gd name="connsiteY34" fmla="*/ 60912 h 1123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42566" h="112372">
                  <a:moveTo>
                    <a:pt x="82048" y="60912"/>
                  </a:moveTo>
                  <a:lnTo>
                    <a:pt x="111679" y="93814"/>
                  </a:lnTo>
                  <a:cubicBezTo>
                    <a:pt x="114968" y="97362"/>
                    <a:pt x="116485" y="99133"/>
                    <a:pt x="137506" y="99133"/>
                  </a:cubicBezTo>
                  <a:lnTo>
                    <a:pt x="137506" y="111027"/>
                  </a:lnTo>
                  <a:cubicBezTo>
                    <a:pt x="128640" y="110519"/>
                    <a:pt x="115477" y="110264"/>
                    <a:pt x="114205" y="110264"/>
                  </a:cubicBezTo>
                  <a:cubicBezTo>
                    <a:pt x="107874" y="110264"/>
                    <a:pt x="95219" y="110773"/>
                    <a:pt x="88125" y="111027"/>
                  </a:cubicBezTo>
                  <a:lnTo>
                    <a:pt x="88125" y="99133"/>
                  </a:lnTo>
                  <a:cubicBezTo>
                    <a:pt x="91668" y="99133"/>
                    <a:pt x="94711" y="98624"/>
                    <a:pt x="97745" y="96855"/>
                  </a:cubicBezTo>
                  <a:cubicBezTo>
                    <a:pt x="96737" y="95338"/>
                    <a:pt x="96737" y="94830"/>
                    <a:pt x="95719" y="93814"/>
                  </a:cubicBezTo>
                  <a:lnTo>
                    <a:pt x="74453" y="70025"/>
                  </a:lnTo>
                  <a:lnTo>
                    <a:pt x="49636" y="99133"/>
                  </a:lnTo>
                  <a:lnTo>
                    <a:pt x="59764" y="99133"/>
                  </a:lnTo>
                  <a:lnTo>
                    <a:pt x="59764" y="111027"/>
                  </a:lnTo>
                  <a:cubicBezTo>
                    <a:pt x="53179" y="110773"/>
                    <a:pt x="37227" y="110264"/>
                    <a:pt x="29123" y="110264"/>
                  </a:cubicBezTo>
                  <a:cubicBezTo>
                    <a:pt x="21020" y="110264"/>
                    <a:pt x="9628" y="110773"/>
                    <a:pt x="1272" y="111027"/>
                  </a:cubicBezTo>
                  <a:lnTo>
                    <a:pt x="1272" y="99133"/>
                  </a:lnTo>
                  <a:lnTo>
                    <a:pt x="19249" y="99133"/>
                  </a:lnTo>
                  <a:lnTo>
                    <a:pt x="58747" y="52565"/>
                  </a:lnTo>
                  <a:lnTo>
                    <a:pt x="25580" y="15360"/>
                  </a:lnTo>
                  <a:cubicBezTo>
                    <a:pt x="21275" y="10548"/>
                    <a:pt x="12154" y="10548"/>
                    <a:pt x="0" y="10548"/>
                  </a:cubicBezTo>
                  <a:lnTo>
                    <a:pt x="0" y="-1345"/>
                  </a:lnTo>
                  <a:cubicBezTo>
                    <a:pt x="8866" y="-838"/>
                    <a:pt x="22030" y="-584"/>
                    <a:pt x="23300" y="-584"/>
                  </a:cubicBezTo>
                  <a:cubicBezTo>
                    <a:pt x="29632" y="-584"/>
                    <a:pt x="44321" y="-1092"/>
                    <a:pt x="49381" y="-1345"/>
                  </a:cubicBezTo>
                  <a:lnTo>
                    <a:pt x="49381" y="10548"/>
                  </a:lnTo>
                  <a:cubicBezTo>
                    <a:pt x="44821" y="10548"/>
                    <a:pt x="40015" y="11819"/>
                    <a:pt x="40015" y="13334"/>
                  </a:cubicBezTo>
                  <a:cubicBezTo>
                    <a:pt x="40015" y="13589"/>
                    <a:pt x="40015" y="13843"/>
                    <a:pt x="41787" y="15868"/>
                  </a:cubicBezTo>
                  <a:lnTo>
                    <a:pt x="66350" y="43452"/>
                  </a:lnTo>
                  <a:lnTo>
                    <a:pt x="94202" y="10548"/>
                  </a:lnTo>
                  <a:lnTo>
                    <a:pt x="84328" y="10548"/>
                  </a:lnTo>
                  <a:lnTo>
                    <a:pt x="84328" y="-1345"/>
                  </a:lnTo>
                  <a:cubicBezTo>
                    <a:pt x="90913" y="-1092"/>
                    <a:pt x="106356" y="-584"/>
                    <a:pt x="114714" y="-584"/>
                  </a:cubicBezTo>
                  <a:cubicBezTo>
                    <a:pt x="122817" y="-584"/>
                    <a:pt x="134209" y="-1092"/>
                    <a:pt x="142566" y="-1345"/>
                  </a:cubicBezTo>
                  <a:lnTo>
                    <a:pt x="142566" y="10548"/>
                  </a:lnTo>
                  <a:lnTo>
                    <a:pt x="124588" y="10548"/>
                  </a:lnTo>
                  <a:lnTo>
                    <a:pt x="82048" y="60912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694" name="任意多边形: 形状 693">
              <a:extLst>
                <a:ext uri="{FF2B5EF4-FFF2-40B4-BE49-F238E27FC236}">
                  <a16:creationId xmlns:a16="http://schemas.microsoft.com/office/drawing/2014/main" id="{10CD8AD7-CB2D-B83E-57CD-5E983D620A9C}"/>
                </a:ext>
              </a:extLst>
            </p:cNvPr>
            <p:cNvSpPr/>
            <p:nvPr>
              <p:custDataLst>
                <p:tags r:id="rId15"/>
              </p:custDataLst>
            </p:nvPr>
          </p:nvSpPr>
          <p:spPr>
            <a:xfrm flipV="1">
              <a:off x="13214065" y="-16779074"/>
              <a:ext cx="53726" cy="119263"/>
            </a:xfrm>
            <a:custGeom>
              <a:avLst/>
              <a:gdLst>
                <a:gd name="connsiteX0" fmla="*/ 49119 w 53726"/>
                <a:gd name="connsiteY0" fmla="*/ 111190 h 119263"/>
                <a:gd name="connsiteX1" fmla="*/ 42025 w 53726"/>
                <a:gd name="connsiteY1" fmla="*/ 117922 h 119263"/>
                <a:gd name="connsiteX2" fmla="*/ 32094 w 53726"/>
                <a:gd name="connsiteY2" fmla="*/ 108180 h 119263"/>
                <a:gd name="connsiteX3" fmla="*/ 39189 w 53726"/>
                <a:gd name="connsiteY3" fmla="*/ 101439 h 119263"/>
                <a:gd name="connsiteX4" fmla="*/ 49119 w 53726"/>
                <a:gd name="connsiteY4" fmla="*/ 111190 h 119263"/>
                <a:gd name="connsiteX5" fmla="*/ 12941 w 53726"/>
                <a:gd name="connsiteY5" fmla="*/ 21159 h 119263"/>
                <a:gd name="connsiteX6" fmla="*/ 11352 w 53726"/>
                <a:gd name="connsiteY6" fmla="*/ 13719 h 119263"/>
                <a:gd name="connsiteX7" fmla="*/ 28193 w 53726"/>
                <a:gd name="connsiteY7" fmla="*/ -1342 h 119263"/>
                <a:gd name="connsiteX8" fmla="*/ 53726 w 53726"/>
                <a:gd name="connsiteY8" fmla="*/ 25773 h 119263"/>
                <a:gd name="connsiteX9" fmla="*/ 50890 w 53726"/>
                <a:gd name="connsiteY9" fmla="*/ 28074 h 119263"/>
                <a:gd name="connsiteX10" fmla="*/ 47522 w 53726"/>
                <a:gd name="connsiteY10" fmla="*/ 25058 h 119263"/>
                <a:gd name="connsiteX11" fmla="*/ 28726 w 53726"/>
                <a:gd name="connsiteY11" fmla="*/ 3620 h 119263"/>
                <a:gd name="connsiteX12" fmla="*/ 24293 w 53726"/>
                <a:gd name="connsiteY12" fmla="*/ 9820 h 119263"/>
                <a:gd name="connsiteX13" fmla="*/ 27129 w 53726"/>
                <a:gd name="connsiteY13" fmla="*/ 21159 h 119263"/>
                <a:gd name="connsiteX14" fmla="*/ 32802 w 53726"/>
                <a:gd name="connsiteY14" fmla="*/ 35339 h 119263"/>
                <a:gd name="connsiteX15" fmla="*/ 41492 w 53726"/>
                <a:gd name="connsiteY15" fmla="*/ 57849 h 119263"/>
                <a:gd name="connsiteX16" fmla="*/ 42556 w 53726"/>
                <a:gd name="connsiteY16" fmla="*/ 63518 h 119263"/>
                <a:gd name="connsiteX17" fmla="*/ 25707 w 53726"/>
                <a:gd name="connsiteY17" fmla="*/ 78581 h 119263"/>
                <a:gd name="connsiteX18" fmla="*/ 0 w 53726"/>
                <a:gd name="connsiteY18" fmla="*/ 51466 h 119263"/>
                <a:gd name="connsiteX19" fmla="*/ 3011 w 53726"/>
                <a:gd name="connsiteY19" fmla="*/ 49163 h 119263"/>
                <a:gd name="connsiteX20" fmla="*/ 6204 w 53726"/>
                <a:gd name="connsiteY20" fmla="*/ 51998 h 119263"/>
                <a:gd name="connsiteX21" fmla="*/ 25175 w 53726"/>
                <a:gd name="connsiteY21" fmla="*/ 73618 h 119263"/>
                <a:gd name="connsiteX22" fmla="*/ 29608 w 53726"/>
                <a:gd name="connsiteY22" fmla="*/ 67417 h 119263"/>
                <a:gd name="connsiteX23" fmla="*/ 24118 w 53726"/>
                <a:gd name="connsiteY23" fmla="*/ 49695 h 119263"/>
                <a:gd name="connsiteX24" fmla="*/ 12941 w 53726"/>
                <a:gd name="connsiteY24" fmla="*/ 21159 h 119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3726" h="119263">
                  <a:moveTo>
                    <a:pt x="49119" y="111190"/>
                  </a:moveTo>
                  <a:cubicBezTo>
                    <a:pt x="49119" y="114023"/>
                    <a:pt x="46989" y="117922"/>
                    <a:pt x="42025" y="117922"/>
                  </a:cubicBezTo>
                  <a:cubicBezTo>
                    <a:pt x="37234" y="117922"/>
                    <a:pt x="32094" y="113318"/>
                    <a:pt x="32094" y="108180"/>
                  </a:cubicBezTo>
                  <a:cubicBezTo>
                    <a:pt x="32094" y="105162"/>
                    <a:pt x="34398" y="101439"/>
                    <a:pt x="39189" y="101439"/>
                  </a:cubicBezTo>
                  <a:cubicBezTo>
                    <a:pt x="44328" y="101439"/>
                    <a:pt x="49119" y="106401"/>
                    <a:pt x="49119" y="111190"/>
                  </a:cubicBezTo>
                  <a:close/>
                  <a:moveTo>
                    <a:pt x="12941" y="21159"/>
                  </a:moveTo>
                  <a:cubicBezTo>
                    <a:pt x="12234" y="18856"/>
                    <a:pt x="11352" y="16729"/>
                    <a:pt x="11352" y="13719"/>
                  </a:cubicBezTo>
                  <a:cubicBezTo>
                    <a:pt x="11352" y="5390"/>
                    <a:pt x="18438" y="-1342"/>
                    <a:pt x="28193" y="-1342"/>
                  </a:cubicBezTo>
                  <a:cubicBezTo>
                    <a:pt x="45925" y="-1342"/>
                    <a:pt x="53726" y="23112"/>
                    <a:pt x="53726" y="25773"/>
                  </a:cubicBezTo>
                  <a:cubicBezTo>
                    <a:pt x="53726" y="28074"/>
                    <a:pt x="51422" y="28074"/>
                    <a:pt x="50890" y="28074"/>
                  </a:cubicBezTo>
                  <a:cubicBezTo>
                    <a:pt x="48404" y="28074"/>
                    <a:pt x="48229" y="27010"/>
                    <a:pt x="47522" y="25058"/>
                  </a:cubicBezTo>
                  <a:cubicBezTo>
                    <a:pt x="43438" y="10886"/>
                    <a:pt x="35638" y="3620"/>
                    <a:pt x="28726" y="3620"/>
                  </a:cubicBezTo>
                  <a:cubicBezTo>
                    <a:pt x="25175" y="3620"/>
                    <a:pt x="24293" y="5923"/>
                    <a:pt x="24293" y="9820"/>
                  </a:cubicBezTo>
                  <a:cubicBezTo>
                    <a:pt x="24293" y="13894"/>
                    <a:pt x="25532" y="17261"/>
                    <a:pt x="27129" y="21159"/>
                  </a:cubicBezTo>
                  <a:cubicBezTo>
                    <a:pt x="28901" y="25947"/>
                    <a:pt x="30855" y="30734"/>
                    <a:pt x="32802" y="35339"/>
                  </a:cubicBezTo>
                  <a:cubicBezTo>
                    <a:pt x="34398" y="39595"/>
                    <a:pt x="40785" y="55721"/>
                    <a:pt x="41492" y="57849"/>
                  </a:cubicBezTo>
                  <a:cubicBezTo>
                    <a:pt x="42025" y="59620"/>
                    <a:pt x="42556" y="61747"/>
                    <a:pt x="42556" y="63518"/>
                  </a:cubicBezTo>
                  <a:cubicBezTo>
                    <a:pt x="42556" y="71847"/>
                    <a:pt x="35462" y="78581"/>
                    <a:pt x="25707" y="78581"/>
                  </a:cubicBezTo>
                  <a:cubicBezTo>
                    <a:pt x="8158" y="78581"/>
                    <a:pt x="0" y="54482"/>
                    <a:pt x="0" y="51466"/>
                  </a:cubicBezTo>
                  <a:cubicBezTo>
                    <a:pt x="0" y="49163"/>
                    <a:pt x="2486" y="49163"/>
                    <a:pt x="3011" y="49163"/>
                  </a:cubicBezTo>
                  <a:cubicBezTo>
                    <a:pt x="5497" y="49163"/>
                    <a:pt x="5672" y="50053"/>
                    <a:pt x="6204" y="51998"/>
                  </a:cubicBezTo>
                  <a:cubicBezTo>
                    <a:pt x="10820" y="67242"/>
                    <a:pt x="18621" y="73618"/>
                    <a:pt x="25175" y="73618"/>
                  </a:cubicBezTo>
                  <a:cubicBezTo>
                    <a:pt x="28019" y="73618"/>
                    <a:pt x="29608" y="72204"/>
                    <a:pt x="29608" y="67417"/>
                  </a:cubicBezTo>
                  <a:cubicBezTo>
                    <a:pt x="29608" y="63343"/>
                    <a:pt x="28551" y="60683"/>
                    <a:pt x="24118" y="49695"/>
                  </a:cubicBezTo>
                  <a:lnTo>
                    <a:pt x="12941" y="21159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695" name="任意多边形: 形状 694">
              <a:extLst>
                <a:ext uri="{FF2B5EF4-FFF2-40B4-BE49-F238E27FC236}">
                  <a16:creationId xmlns:a16="http://schemas.microsoft.com/office/drawing/2014/main" id="{D379948F-309A-5B9C-A9E1-646524403DAB}"/>
                </a:ext>
              </a:extLst>
            </p:cNvPr>
            <p:cNvSpPr/>
            <p:nvPr>
              <p:custDataLst>
                <p:tags r:id="rId16"/>
              </p:custDataLst>
            </p:nvPr>
          </p:nvSpPr>
          <p:spPr>
            <a:xfrm flipV="1">
              <a:off x="13374576" y="-16792418"/>
              <a:ext cx="168400" cy="59223"/>
            </a:xfrm>
            <a:custGeom>
              <a:avLst/>
              <a:gdLst>
                <a:gd name="connsiteX0" fmla="*/ 159789 w 168400"/>
                <a:gd name="connsiteY0" fmla="*/ 47754 h 59223"/>
                <a:gd name="connsiteX1" fmla="*/ 168401 w 168400"/>
                <a:gd name="connsiteY1" fmla="*/ 52821 h 59223"/>
                <a:gd name="connsiteX2" fmla="*/ 160043 w 168400"/>
                <a:gd name="connsiteY2" fmla="*/ 57878 h 59223"/>
                <a:gd name="connsiteX3" fmla="*/ 8358 w 168400"/>
                <a:gd name="connsiteY3" fmla="*/ 57878 h 59223"/>
                <a:gd name="connsiteX4" fmla="*/ 0 w 168400"/>
                <a:gd name="connsiteY4" fmla="*/ 52821 h 59223"/>
                <a:gd name="connsiteX5" fmla="*/ 8611 w 168400"/>
                <a:gd name="connsiteY5" fmla="*/ 47754 h 59223"/>
                <a:gd name="connsiteX6" fmla="*/ 159789 w 168400"/>
                <a:gd name="connsiteY6" fmla="*/ 47754 h 59223"/>
                <a:gd name="connsiteX7" fmla="*/ 160043 w 168400"/>
                <a:gd name="connsiteY7" fmla="*/ -1346 h 59223"/>
                <a:gd name="connsiteX8" fmla="*/ 168401 w 168400"/>
                <a:gd name="connsiteY8" fmla="*/ 3721 h 59223"/>
                <a:gd name="connsiteX9" fmla="*/ 159789 w 168400"/>
                <a:gd name="connsiteY9" fmla="*/ 8786 h 59223"/>
                <a:gd name="connsiteX10" fmla="*/ 8611 w 168400"/>
                <a:gd name="connsiteY10" fmla="*/ 8786 h 59223"/>
                <a:gd name="connsiteX11" fmla="*/ 0 w 168400"/>
                <a:gd name="connsiteY11" fmla="*/ 3721 h 59223"/>
                <a:gd name="connsiteX12" fmla="*/ 8358 w 168400"/>
                <a:gd name="connsiteY12" fmla="*/ -1346 h 59223"/>
                <a:gd name="connsiteX13" fmla="*/ 160043 w 168400"/>
                <a:gd name="connsiteY13" fmla="*/ -1346 h 59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8400" h="59223">
                  <a:moveTo>
                    <a:pt x="159789" y="47754"/>
                  </a:moveTo>
                  <a:cubicBezTo>
                    <a:pt x="163586" y="47754"/>
                    <a:pt x="168401" y="47754"/>
                    <a:pt x="168401" y="52821"/>
                  </a:cubicBezTo>
                  <a:cubicBezTo>
                    <a:pt x="168401" y="57878"/>
                    <a:pt x="163586" y="57878"/>
                    <a:pt x="160043" y="57878"/>
                  </a:cubicBezTo>
                  <a:lnTo>
                    <a:pt x="8358" y="57878"/>
                  </a:lnTo>
                  <a:cubicBezTo>
                    <a:pt x="4815" y="57878"/>
                    <a:pt x="0" y="57878"/>
                    <a:pt x="0" y="52821"/>
                  </a:cubicBezTo>
                  <a:cubicBezTo>
                    <a:pt x="0" y="47754"/>
                    <a:pt x="4815" y="47754"/>
                    <a:pt x="8611" y="47754"/>
                  </a:cubicBezTo>
                  <a:lnTo>
                    <a:pt x="159789" y="47754"/>
                  </a:lnTo>
                  <a:close/>
                  <a:moveTo>
                    <a:pt x="160043" y="-1346"/>
                  </a:moveTo>
                  <a:cubicBezTo>
                    <a:pt x="163586" y="-1346"/>
                    <a:pt x="168401" y="-1346"/>
                    <a:pt x="168401" y="3721"/>
                  </a:cubicBezTo>
                  <a:cubicBezTo>
                    <a:pt x="168401" y="8786"/>
                    <a:pt x="163586" y="8786"/>
                    <a:pt x="159789" y="8786"/>
                  </a:cubicBezTo>
                  <a:lnTo>
                    <a:pt x="8611" y="8786"/>
                  </a:lnTo>
                  <a:cubicBezTo>
                    <a:pt x="4815" y="8786"/>
                    <a:pt x="0" y="8786"/>
                    <a:pt x="0" y="3721"/>
                  </a:cubicBezTo>
                  <a:cubicBezTo>
                    <a:pt x="0" y="-1346"/>
                    <a:pt x="4815" y="-1346"/>
                    <a:pt x="8358" y="-1346"/>
                  </a:cubicBezTo>
                  <a:lnTo>
                    <a:pt x="160043" y="-1346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696" name="任意多边形: 形状 695">
              <a:extLst>
                <a:ext uri="{FF2B5EF4-FFF2-40B4-BE49-F238E27FC236}">
                  <a16:creationId xmlns:a16="http://schemas.microsoft.com/office/drawing/2014/main" id="{8CA4A644-12BE-4DF4-0025-58D61EF44821}"/>
                </a:ext>
              </a:extLst>
            </p:cNvPr>
            <p:cNvSpPr/>
            <p:nvPr>
              <p:custDataLst>
                <p:tags r:id="rId17"/>
              </p:custDataLst>
            </p:nvPr>
          </p:nvSpPr>
          <p:spPr>
            <a:xfrm flipV="1">
              <a:off x="13633296" y="-16811911"/>
              <a:ext cx="142566" cy="112372"/>
            </a:xfrm>
            <a:custGeom>
              <a:avLst/>
              <a:gdLst>
                <a:gd name="connsiteX0" fmla="*/ 82048 w 142566"/>
                <a:gd name="connsiteY0" fmla="*/ 60912 h 112372"/>
                <a:gd name="connsiteX1" fmla="*/ 111679 w 142566"/>
                <a:gd name="connsiteY1" fmla="*/ 93814 h 112372"/>
                <a:gd name="connsiteX2" fmla="*/ 137505 w 142566"/>
                <a:gd name="connsiteY2" fmla="*/ 99133 h 112372"/>
                <a:gd name="connsiteX3" fmla="*/ 137505 w 142566"/>
                <a:gd name="connsiteY3" fmla="*/ 111027 h 112372"/>
                <a:gd name="connsiteX4" fmla="*/ 114205 w 142566"/>
                <a:gd name="connsiteY4" fmla="*/ 110264 h 112372"/>
                <a:gd name="connsiteX5" fmla="*/ 88124 w 142566"/>
                <a:gd name="connsiteY5" fmla="*/ 111027 h 112372"/>
                <a:gd name="connsiteX6" fmla="*/ 88124 w 142566"/>
                <a:gd name="connsiteY6" fmla="*/ 99133 h 112372"/>
                <a:gd name="connsiteX7" fmla="*/ 97745 w 142566"/>
                <a:gd name="connsiteY7" fmla="*/ 96855 h 112372"/>
                <a:gd name="connsiteX8" fmla="*/ 95719 w 142566"/>
                <a:gd name="connsiteY8" fmla="*/ 93814 h 112372"/>
                <a:gd name="connsiteX9" fmla="*/ 74453 w 142566"/>
                <a:gd name="connsiteY9" fmla="*/ 70025 h 112372"/>
                <a:gd name="connsiteX10" fmla="*/ 49636 w 142566"/>
                <a:gd name="connsiteY10" fmla="*/ 99133 h 112372"/>
                <a:gd name="connsiteX11" fmla="*/ 59764 w 142566"/>
                <a:gd name="connsiteY11" fmla="*/ 99133 h 112372"/>
                <a:gd name="connsiteX12" fmla="*/ 59764 w 142566"/>
                <a:gd name="connsiteY12" fmla="*/ 111027 h 112372"/>
                <a:gd name="connsiteX13" fmla="*/ 29123 w 142566"/>
                <a:gd name="connsiteY13" fmla="*/ 110264 h 112372"/>
                <a:gd name="connsiteX14" fmla="*/ 1271 w 142566"/>
                <a:gd name="connsiteY14" fmla="*/ 111027 h 112372"/>
                <a:gd name="connsiteX15" fmla="*/ 1271 w 142566"/>
                <a:gd name="connsiteY15" fmla="*/ 99133 h 112372"/>
                <a:gd name="connsiteX16" fmla="*/ 19249 w 142566"/>
                <a:gd name="connsiteY16" fmla="*/ 99133 h 112372"/>
                <a:gd name="connsiteX17" fmla="*/ 58747 w 142566"/>
                <a:gd name="connsiteY17" fmla="*/ 52565 h 112372"/>
                <a:gd name="connsiteX18" fmla="*/ 25580 w 142566"/>
                <a:gd name="connsiteY18" fmla="*/ 15360 h 112372"/>
                <a:gd name="connsiteX19" fmla="*/ 0 w 142566"/>
                <a:gd name="connsiteY19" fmla="*/ 10548 h 112372"/>
                <a:gd name="connsiteX20" fmla="*/ 0 w 142566"/>
                <a:gd name="connsiteY20" fmla="*/ -1345 h 112372"/>
                <a:gd name="connsiteX21" fmla="*/ 23300 w 142566"/>
                <a:gd name="connsiteY21" fmla="*/ -584 h 112372"/>
                <a:gd name="connsiteX22" fmla="*/ 49381 w 142566"/>
                <a:gd name="connsiteY22" fmla="*/ -1345 h 112372"/>
                <a:gd name="connsiteX23" fmla="*/ 49381 w 142566"/>
                <a:gd name="connsiteY23" fmla="*/ 10548 h 112372"/>
                <a:gd name="connsiteX24" fmla="*/ 40015 w 142566"/>
                <a:gd name="connsiteY24" fmla="*/ 13334 h 112372"/>
                <a:gd name="connsiteX25" fmla="*/ 41786 w 142566"/>
                <a:gd name="connsiteY25" fmla="*/ 15868 h 112372"/>
                <a:gd name="connsiteX26" fmla="*/ 66350 w 142566"/>
                <a:gd name="connsiteY26" fmla="*/ 43452 h 112372"/>
                <a:gd name="connsiteX27" fmla="*/ 94202 w 142566"/>
                <a:gd name="connsiteY27" fmla="*/ 10548 h 112372"/>
                <a:gd name="connsiteX28" fmla="*/ 84328 w 142566"/>
                <a:gd name="connsiteY28" fmla="*/ 10548 h 112372"/>
                <a:gd name="connsiteX29" fmla="*/ 84328 w 142566"/>
                <a:gd name="connsiteY29" fmla="*/ -1345 h 112372"/>
                <a:gd name="connsiteX30" fmla="*/ 114714 w 142566"/>
                <a:gd name="connsiteY30" fmla="*/ -584 h 112372"/>
                <a:gd name="connsiteX31" fmla="*/ 142566 w 142566"/>
                <a:gd name="connsiteY31" fmla="*/ -1345 h 112372"/>
                <a:gd name="connsiteX32" fmla="*/ 142566 w 142566"/>
                <a:gd name="connsiteY32" fmla="*/ 10548 h 112372"/>
                <a:gd name="connsiteX33" fmla="*/ 124588 w 142566"/>
                <a:gd name="connsiteY33" fmla="*/ 10548 h 112372"/>
                <a:gd name="connsiteX34" fmla="*/ 82048 w 142566"/>
                <a:gd name="connsiteY34" fmla="*/ 60912 h 1123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42566" h="112372">
                  <a:moveTo>
                    <a:pt x="82048" y="60912"/>
                  </a:moveTo>
                  <a:lnTo>
                    <a:pt x="111679" y="93814"/>
                  </a:lnTo>
                  <a:cubicBezTo>
                    <a:pt x="114968" y="97362"/>
                    <a:pt x="116485" y="99133"/>
                    <a:pt x="137505" y="99133"/>
                  </a:cubicBezTo>
                  <a:lnTo>
                    <a:pt x="137505" y="111027"/>
                  </a:lnTo>
                  <a:cubicBezTo>
                    <a:pt x="128640" y="110519"/>
                    <a:pt x="115477" y="110264"/>
                    <a:pt x="114205" y="110264"/>
                  </a:cubicBezTo>
                  <a:cubicBezTo>
                    <a:pt x="107874" y="110264"/>
                    <a:pt x="95219" y="110773"/>
                    <a:pt x="88124" y="111027"/>
                  </a:cubicBezTo>
                  <a:lnTo>
                    <a:pt x="88124" y="99133"/>
                  </a:lnTo>
                  <a:cubicBezTo>
                    <a:pt x="91667" y="99133"/>
                    <a:pt x="94710" y="98624"/>
                    <a:pt x="97745" y="96855"/>
                  </a:cubicBezTo>
                  <a:cubicBezTo>
                    <a:pt x="96736" y="95338"/>
                    <a:pt x="96736" y="94830"/>
                    <a:pt x="95719" y="93814"/>
                  </a:cubicBezTo>
                  <a:lnTo>
                    <a:pt x="74453" y="70025"/>
                  </a:lnTo>
                  <a:lnTo>
                    <a:pt x="49636" y="99133"/>
                  </a:lnTo>
                  <a:lnTo>
                    <a:pt x="59764" y="99133"/>
                  </a:lnTo>
                  <a:lnTo>
                    <a:pt x="59764" y="111027"/>
                  </a:lnTo>
                  <a:cubicBezTo>
                    <a:pt x="53179" y="110773"/>
                    <a:pt x="37227" y="110264"/>
                    <a:pt x="29123" y="110264"/>
                  </a:cubicBezTo>
                  <a:cubicBezTo>
                    <a:pt x="21020" y="110264"/>
                    <a:pt x="9628" y="110773"/>
                    <a:pt x="1271" y="111027"/>
                  </a:cubicBezTo>
                  <a:lnTo>
                    <a:pt x="1271" y="99133"/>
                  </a:lnTo>
                  <a:lnTo>
                    <a:pt x="19249" y="99133"/>
                  </a:lnTo>
                  <a:lnTo>
                    <a:pt x="58747" y="52565"/>
                  </a:lnTo>
                  <a:lnTo>
                    <a:pt x="25580" y="15360"/>
                  </a:lnTo>
                  <a:cubicBezTo>
                    <a:pt x="21275" y="10548"/>
                    <a:pt x="12154" y="10548"/>
                    <a:pt x="0" y="10548"/>
                  </a:cubicBezTo>
                  <a:lnTo>
                    <a:pt x="0" y="-1345"/>
                  </a:lnTo>
                  <a:cubicBezTo>
                    <a:pt x="8866" y="-838"/>
                    <a:pt x="22029" y="-584"/>
                    <a:pt x="23300" y="-584"/>
                  </a:cubicBezTo>
                  <a:cubicBezTo>
                    <a:pt x="29632" y="-584"/>
                    <a:pt x="44321" y="-1092"/>
                    <a:pt x="49381" y="-1345"/>
                  </a:cubicBezTo>
                  <a:lnTo>
                    <a:pt x="49381" y="10548"/>
                  </a:lnTo>
                  <a:cubicBezTo>
                    <a:pt x="44821" y="10548"/>
                    <a:pt x="40015" y="11819"/>
                    <a:pt x="40015" y="13334"/>
                  </a:cubicBezTo>
                  <a:cubicBezTo>
                    <a:pt x="40015" y="13589"/>
                    <a:pt x="40015" y="13843"/>
                    <a:pt x="41786" y="15868"/>
                  </a:cubicBezTo>
                  <a:lnTo>
                    <a:pt x="66350" y="43452"/>
                  </a:lnTo>
                  <a:lnTo>
                    <a:pt x="94202" y="10548"/>
                  </a:lnTo>
                  <a:lnTo>
                    <a:pt x="84328" y="10548"/>
                  </a:lnTo>
                  <a:lnTo>
                    <a:pt x="84328" y="-1345"/>
                  </a:lnTo>
                  <a:cubicBezTo>
                    <a:pt x="90913" y="-1092"/>
                    <a:pt x="106356" y="-584"/>
                    <a:pt x="114714" y="-584"/>
                  </a:cubicBezTo>
                  <a:cubicBezTo>
                    <a:pt x="122817" y="-584"/>
                    <a:pt x="134209" y="-1092"/>
                    <a:pt x="142566" y="-1345"/>
                  </a:cubicBezTo>
                  <a:lnTo>
                    <a:pt x="142566" y="10548"/>
                  </a:lnTo>
                  <a:lnTo>
                    <a:pt x="124588" y="10548"/>
                  </a:lnTo>
                  <a:lnTo>
                    <a:pt x="82048" y="60912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697" name="任意多边形: 形状 696">
              <a:extLst>
                <a:ext uri="{FF2B5EF4-FFF2-40B4-BE49-F238E27FC236}">
                  <a16:creationId xmlns:a16="http://schemas.microsoft.com/office/drawing/2014/main" id="{64B92D3E-F1EA-DA5E-3B8C-05F1466EAC55}"/>
                </a:ext>
              </a:extLst>
            </p:cNvPr>
            <p:cNvSpPr/>
            <p:nvPr>
              <p:custDataLst>
                <p:tags r:id="rId18"/>
              </p:custDataLst>
            </p:nvPr>
          </p:nvSpPr>
          <p:spPr>
            <a:xfrm flipV="1">
              <a:off x="13789783" y="-16779074"/>
              <a:ext cx="53726" cy="119263"/>
            </a:xfrm>
            <a:custGeom>
              <a:avLst/>
              <a:gdLst>
                <a:gd name="connsiteX0" fmla="*/ 49119 w 53726"/>
                <a:gd name="connsiteY0" fmla="*/ 111190 h 119263"/>
                <a:gd name="connsiteX1" fmla="*/ 42024 w 53726"/>
                <a:gd name="connsiteY1" fmla="*/ 117922 h 119263"/>
                <a:gd name="connsiteX2" fmla="*/ 32094 w 53726"/>
                <a:gd name="connsiteY2" fmla="*/ 108180 h 119263"/>
                <a:gd name="connsiteX3" fmla="*/ 39188 w 53726"/>
                <a:gd name="connsiteY3" fmla="*/ 101439 h 119263"/>
                <a:gd name="connsiteX4" fmla="*/ 49119 w 53726"/>
                <a:gd name="connsiteY4" fmla="*/ 111190 h 119263"/>
                <a:gd name="connsiteX5" fmla="*/ 12941 w 53726"/>
                <a:gd name="connsiteY5" fmla="*/ 21159 h 119263"/>
                <a:gd name="connsiteX6" fmla="*/ 11352 w 53726"/>
                <a:gd name="connsiteY6" fmla="*/ 13719 h 119263"/>
                <a:gd name="connsiteX7" fmla="*/ 28193 w 53726"/>
                <a:gd name="connsiteY7" fmla="*/ -1342 h 119263"/>
                <a:gd name="connsiteX8" fmla="*/ 53726 w 53726"/>
                <a:gd name="connsiteY8" fmla="*/ 25773 h 119263"/>
                <a:gd name="connsiteX9" fmla="*/ 50890 w 53726"/>
                <a:gd name="connsiteY9" fmla="*/ 28074 h 119263"/>
                <a:gd name="connsiteX10" fmla="*/ 47521 w 53726"/>
                <a:gd name="connsiteY10" fmla="*/ 25058 h 119263"/>
                <a:gd name="connsiteX11" fmla="*/ 28725 w 53726"/>
                <a:gd name="connsiteY11" fmla="*/ 3620 h 119263"/>
                <a:gd name="connsiteX12" fmla="*/ 24293 w 53726"/>
                <a:gd name="connsiteY12" fmla="*/ 9820 h 119263"/>
                <a:gd name="connsiteX13" fmla="*/ 27129 w 53726"/>
                <a:gd name="connsiteY13" fmla="*/ 21159 h 119263"/>
                <a:gd name="connsiteX14" fmla="*/ 32802 w 53726"/>
                <a:gd name="connsiteY14" fmla="*/ 35339 h 119263"/>
                <a:gd name="connsiteX15" fmla="*/ 41492 w 53726"/>
                <a:gd name="connsiteY15" fmla="*/ 57849 h 119263"/>
                <a:gd name="connsiteX16" fmla="*/ 42556 w 53726"/>
                <a:gd name="connsiteY16" fmla="*/ 63518 h 119263"/>
                <a:gd name="connsiteX17" fmla="*/ 25707 w 53726"/>
                <a:gd name="connsiteY17" fmla="*/ 78581 h 119263"/>
                <a:gd name="connsiteX18" fmla="*/ 0 w 53726"/>
                <a:gd name="connsiteY18" fmla="*/ 51466 h 119263"/>
                <a:gd name="connsiteX19" fmla="*/ 3011 w 53726"/>
                <a:gd name="connsiteY19" fmla="*/ 49163 h 119263"/>
                <a:gd name="connsiteX20" fmla="*/ 6204 w 53726"/>
                <a:gd name="connsiteY20" fmla="*/ 51998 h 119263"/>
                <a:gd name="connsiteX21" fmla="*/ 25175 w 53726"/>
                <a:gd name="connsiteY21" fmla="*/ 73618 h 119263"/>
                <a:gd name="connsiteX22" fmla="*/ 29608 w 53726"/>
                <a:gd name="connsiteY22" fmla="*/ 67417 h 119263"/>
                <a:gd name="connsiteX23" fmla="*/ 24118 w 53726"/>
                <a:gd name="connsiteY23" fmla="*/ 49695 h 119263"/>
                <a:gd name="connsiteX24" fmla="*/ 12941 w 53726"/>
                <a:gd name="connsiteY24" fmla="*/ 21159 h 119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3726" h="119263">
                  <a:moveTo>
                    <a:pt x="49119" y="111190"/>
                  </a:moveTo>
                  <a:cubicBezTo>
                    <a:pt x="49119" y="114023"/>
                    <a:pt x="46989" y="117922"/>
                    <a:pt x="42024" y="117922"/>
                  </a:cubicBezTo>
                  <a:cubicBezTo>
                    <a:pt x="37234" y="117922"/>
                    <a:pt x="32094" y="113318"/>
                    <a:pt x="32094" y="108180"/>
                  </a:cubicBezTo>
                  <a:cubicBezTo>
                    <a:pt x="32094" y="105162"/>
                    <a:pt x="34398" y="101439"/>
                    <a:pt x="39188" y="101439"/>
                  </a:cubicBezTo>
                  <a:cubicBezTo>
                    <a:pt x="44328" y="101439"/>
                    <a:pt x="49119" y="106401"/>
                    <a:pt x="49119" y="111190"/>
                  </a:cubicBezTo>
                  <a:close/>
                  <a:moveTo>
                    <a:pt x="12941" y="21159"/>
                  </a:moveTo>
                  <a:cubicBezTo>
                    <a:pt x="12234" y="18856"/>
                    <a:pt x="11352" y="16729"/>
                    <a:pt x="11352" y="13719"/>
                  </a:cubicBezTo>
                  <a:cubicBezTo>
                    <a:pt x="11352" y="5390"/>
                    <a:pt x="18438" y="-1342"/>
                    <a:pt x="28193" y="-1342"/>
                  </a:cubicBezTo>
                  <a:cubicBezTo>
                    <a:pt x="45925" y="-1342"/>
                    <a:pt x="53726" y="23112"/>
                    <a:pt x="53726" y="25773"/>
                  </a:cubicBezTo>
                  <a:cubicBezTo>
                    <a:pt x="53726" y="28074"/>
                    <a:pt x="51422" y="28074"/>
                    <a:pt x="50890" y="28074"/>
                  </a:cubicBezTo>
                  <a:cubicBezTo>
                    <a:pt x="48404" y="28074"/>
                    <a:pt x="48229" y="27010"/>
                    <a:pt x="47521" y="25058"/>
                  </a:cubicBezTo>
                  <a:cubicBezTo>
                    <a:pt x="43438" y="10886"/>
                    <a:pt x="35637" y="3620"/>
                    <a:pt x="28725" y="3620"/>
                  </a:cubicBezTo>
                  <a:cubicBezTo>
                    <a:pt x="25175" y="3620"/>
                    <a:pt x="24293" y="5923"/>
                    <a:pt x="24293" y="9820"/>
                  </a:cubicBezTo>
                  <a:cubicBezTo>
                    <a:pt x="24293" y="13894"/>
                    <a:pt x="25532" y="17261"/>
                    <a:pt x="27129" y="21159"/>
                  </a:cubicBezTo>
                  <a:cubicBezTo>
                    <a:pt x="28901" y="25947"/>
                    <a:pt x="30855" y="30734"/>
                    <a:pt x="32802" y="35339"/>
                  </a:cubicBezTo>
                  <a:cubicBezTo>
                    <a:pt x="34398" y="39595"/>
                    <a:pt x="40785" y="55721"/>
                    <a:pt x="41492" y="57849"/>
                  </a:cubicBezTo>
                  <a:cubicBezTo>
                    <a:pt x="42024" y="59620"/>
                    <a:pt x="42556" y="61747"/>
                    <a:pt x="42556" y="63518"/>
                  </a:cubicBezTo>
                  <a:cubicBezTo>
                    <a:pt x="42556" y="71847"/>
                    <a:pt x="35462" y="78581"/>
                    <a:pt x="25707" y="78581"/>
                  </a:cubicBezTo>
                  <a:cubicBezTo>
                    <a:pt x="8158" y="78581"/>
                    <a:pt x="0" y="54482"/>
                    <a:pt x="0" y="51466"/>
                  </a:cubicBezTo>
                  <a:cubicBezTo>
                    <a:pt x="0" y="49163"/>
                    <a:pt x="2486" y="49163"/>
                    <a:pt x="3011" y="49163"/>
                  </a:cubicBezTo>
                  <a:cubicBezTo>
                    <a:pt x="5497" y="49163"/>
                    <a:pt x="5672" y="50053"/>
                    <a:pt x="6204" y="51998"/>
                  </a:cubicBezTo>
                  <a:cubicBezTo>
                    <a:pt x="10820" y="67242"/>
                    <a:pt x="18621" y="73618"/>
                    <a:pt x="25175" y="73618"/>
                  </a:cubicBezTo>
                  <a:cubicBezTo>
                    <a:pt x="28019" y="73618"/>
                    <a:pt x="29608" y="72204"/>
                    <a:pt x="29608" y="67417"/>
                  </a:cubicBezTo>
                  <a:cubicBezTo>
                    <a:pt x="29608" y="63343"/>
                    <a:pt x="28551" y="60683"/>
                    <a:pt x="24118" y="49695"/>
                  </a:cubicBezTo>
                  <a:lnTo>
                    <a:pt x="12941" y="21159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698" name="任意多边形: 形状 697">
              <a:extLst>
                <a:ext uri="{FF2B5EF4-FFF2-40B4-BE49-F238E27FC236}">
                  <a16:creationId xmlns:a16="http://schemas.microsoft.com/office/drawing/2014/main" id="{86E0B267-A111-B510-8873-7F6DBD55D9B3}"/>
                </a:ext>
              </a:extLst>
            </p:cNvPr>
            <p:cNvSpPr/>
            <p:nvPr>
              <p:custDataLst>
                <p:tags r:id="rId19"/>
              </p:custDataLst>
            </p:nvPr>
          </p:nvSpPr>
          <p:spPr>
            <a:xfrm flipV="1">
              <a:off x="13936209" y="-16847093"/>
              <a:ext cx="168400" cy="168563"/>
            </a:xfrm>
            <a:custGeom>
              <a:avLst/>
              <a:gdLst>
                <a:gd name="connsiteX0" fmla="*/ 89387 w 168400"/>
                <a:gd name="connsiteY0" fmla="*/ 77870 h 168563"/>
                <a:gd name="connsiteX1" fmla="*/ 160043 w 168400"/>
                <a:gd name="connsiteY1" fmla="*/ 77870 h 168563"/>
                <a:gd name="connsiteX2" fmla="*/ 168400 w 168400"/>
                <a:gd name="connsiteY2" fmla="*/ 82936 h 168563"/>
                <a:gd name="connsiteX3" fmla="*/ 160043 w 168400"/>
                <a:gd name="connsiteY3" fmla="*/ 87993 h 168563"/>
                <a:gd name="connsiteX4" fmla="*/ 89387 w 168400"/>
                <a:gd name="connsiteY4" fmla="*/ 87993 h 168563"/>
                <a:gd name="connsiteX5" fmla="*/ 89387 w 168400"/>
                <a:gd name="connsiteY5" fmla="*/ 158864 h 168563"/>
                <a:gd name="connsiteX6" fmla="*/ 84327 w 168400"/>
                <a:gd name="connsiteY6" fmla="*/ 167218 h 168563"/>
                <a:gd name="connsiteX7" fmla="*/ 79259 w 168400"/>
                <a:gd name="connsiteY7" fmla="*/ 158864 h 168563"/>
                <a:gd name="connsiteX8" fmla="*/ 79259 w 168400"/>
                <a:gd name="connsiteY8" fmla="*/ 87993 h 168563"/>
                <a:gd name="connsiteX9" fmla="*/ 8357 w 168400"/>
                <a:gd name="connsiteY9" fmla="*/ 87993 h 168563"/>
                <a:gd name="connsiteX10" fmla="*/ 0 w 168400"/>
                <a:gd name="connsiteY10" fmla="*/ 82936 h 168563"/>
                <a:gd name="connsiteX11" fmla="*/ 8357 w 168400"/>
                <a:gd name="connsiteY11" fmla="*/ 77870 h 168563"/>
                <a:gd name="connsiteX12" fmla="*/ 79259 w 168400"/>
                <a:gd name="connsiteY12" fmla="*/ 77870 h 168563"/>
                <a:gd name="connsiteX13" fmla="*/ 79259 w 168400"/>
                <a:gd name="connsiteY13" fmla="*/ 7007 h 168563"/>
                <a:gd name="connsiteX14" fmla="*/ 84327 w 168400"/>
                <a:gd name="connsiteY14" fmla="*/ -1346 h 168563"/>
                <a:gd name="connsiteX15" fmla="*/ 89387 w 168400"/>
                <a:gd name="connsiteY15" fmla="*/ 7007 h 168563"/>
                <a:gd name="connsiteX16" fmla="*/ 89387 w 168400"/>
                <a:gd name="connsiteY16" fmla="*/ 77870 h 168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68400" h="168563">
                  <a:moveTo>
                    <a:pt x="89387" y="77870"/>
                  </a:moveTo>
                  <a:lnTo>
                    <a:pt x="160043" y="77870"/>
                  </a:lnTo>
                  <a:cubicBezTo>
                    <a:pt x="163586" y="77870"/>
                    <a:pt x="168400" y="77870"/>
                    <a:pt x="168400" y="82936"/>
                  </a:cubicBezTo>
                  <a:cubicBezTo>
                    <a:pt x="168400" y="87993"/>
                    <a:pt x="163586" y="87993"/>
                    <a:pt x="160043" y="87993"/>
                  </a:cubicBezTo>
                  <a:lnTo>
                    <a:pt x="89387" y="87993"/>
                  </a:lnTo>
                  <a:lnTo>
                    <a:pt x="89387" y="158864"/>
                  </a:lnTo>
                  <a:cubicBezTo>
                    <a:pt x="89387" y="162406"/>
                    <a:pt x="89387" y="167218"/>
                    <a:pt x="84327" y="167218"/>
                  </a:cubicBezTo>
                  <a:cubicBezTo>
                    <a:pt x="79259" y="167218"/>
                    <a:pt x="79259" y="162406"/>
                    <a:pt x="79259" y="158864"/>
                  </a:cubicBezTo>
                  <a:lnTo>
                    <a:pt x="79259" y="87993"/>
                  </a:lnTo>
                  <a:lnTo>
                    <a:pt x="8357" y="87993"/>
                  </a:lnTo>
                  <a:cubicBezTo>
                    <a:pt x="4814" y="87993"/>
                    <a:pt x="0" y="87993"/>
                    <a:pt x="0" y="82936"/>
                  </a:cubicBezTo>
                  <a:cubicBezTo>
                    <a:pt x="0" y="77870"/>
                    <a:pt x="4814" y="77870"/>
                    <a:pt x="8357" y="77870"/>
                  </a:cubicBezTo>
                  <a:lnTo>
                    <a:pt x="79259" y="77870"/>
                  </a:lnTo>
                  <a:lnTo>
                    <a:pt x="79259" y="7007"/>
                  </a:lnTo>
                  <a:cubicBezTo>
                    <a:pt x="79259" y="3466"/>
                    <a:pt x="79259" y="-1346"/>
                    <a:pt x="84327" y="-1346"/>
                  </a:cubicBezTo>
                  <a:cubicBezTo>
                    <a:pt x="89387" y="-1346"/>
                    <a:pt x="89387" y="3466"/>
                    <a:pt x="89387" y="7007"/>
                  </a:cubicBezTo>
                  <a:lnTo>
                    <a:pt x="89387" y="77870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699" name="任意多边形: 形状 698">
              <a:extLst>
                <a:ext uri="{FF2B5EF4-FFF2-40B4-BE49-F238E27FC236}">
                  <a16:creationId xmlns:a16="http://schemas.microsoft.com/office/drawing/2014/main" id="{5D58596A-06A6-4BE6-65D1-17EE15F77E44}"/>
                </a:ext>
              </a:extLst>
            </p:cNvPr>
            <p:cNvSpPr/>
            <p:nvPr>
              <p:custDataLst>
                <p:tags r:id="rId20"/>
              </p:custDataLst>
            </p:nvPr>
          </p:nvSpPr>
          <p:spPr>
            <a:xfrm flipV="1">
              <a:off x="14181888" y="-16811911"/>
              <a:ext cx="140285" cy="113389"/>
            </a:xfrm>
            <a:custGeom>
              <a:avLst/>
              <a:gdLst>
                <a:gd name="connsiteX0" fmla="*/ 121546 w 140285"/>
                <a:gd name="connsiteY0" fmla="*/ 94831 h 113389"/>
                <a:gd name="connsiteX1" fmla="*/ 140286 w 140285"/>
                <a:gd name="connsiteY1" fmla="*/ 100150 h 113389"/>
                <a:gd name="connsiteX2" fmla="*/ 140286 w 140285"/>
                <a:gd name="connsiteY2" fmla="*/ 112045 h 113389"/>
                <a:gd name="connsiteX3" fmla="*/ 120283 w 140285"/>
                <a:gd name="connsiteY3" fmla="*/ 111282 h 113389"/>
                <a:gd name="connsiteX4" fmla="*/ 97236 w 140285"/>
                <a:gd name="connsiteY4" fmla="*/ 112045 h 113389"/>
                <a:gd name="connsiteX5" fmla="*/ 97236 w 140285"/>
                <a:gd name="connsiteY5" fmla="*/ 100150 h 113389"/>
                <a:gd name="connsiteX6" fmla="*/ 109391 w 140285"/>
                <a:gd name="connsiteY6" fmla="*/ 97364 h 113389"/>
                <a:gd name="connsiteX7" fmla="*/ 108128 w 140285"/>
                <a:gd name="connsiteY7" fmla="*/ 94330 h 113389"/>
                <a:gd name="connsiteX8" fmla="*/ 78750 w 140285"/>
                <a:gd name="connsiteY8" fmla="*/ 31058 h 113389"/>
                <a:gd name="connsiteX9" fmla="*/ 46592 w 140285"/>
                <a:gd name="connsiteY9" fmla="*/ 100150 h 113389"/>
                <a:gd name="connsiteX10" fmla="*/ 60265 w 140285"/>
                <a:gd name="connsiteY10" fmla="*/ 100150 h 113389"/>
                <a:gd name="connsiteX11" fmla="*/ 60265 w 140285"/>
                <a:gd name="connsiteY11" fmla="*/ 112045 h 113389"/>
                <a:gd name="connsiteX12" fmla="*/ 28869 w 140285"/>
                <a:gd name="connsiteY12" fmla="*/ 111282 h 113389"/>
                <a:gd name="connsiteX13" fmla="*/ 0 w 140285"/>
                <a:gd name="connsiteY13" fmla="*/ 112045 h 113389"/>
                <a:gd name="connsiteX14" fmla="*/ 0 w 140285"/>
                <a:gd name="connsiteY14" fmla="*/ 100150 h 113389"/>
                <a:gd name="connsiteX15" fmla="*/ 16206 w 140285"/>
                <a:gd name="connsiteY15" fmla="*/ 100150 h 113389"/>
                <a:gd name="connsiteX16" fmla="*/ 60518 w 140285"/>
                <a:gd name="connsiteY16" fmla="*/ 4984 h 113389"/>
                <a:gd name="connsiteX17" fmla="*/ 70139 w 140285"/>
                <a:gd name="connsiteY17" fmla="*/ -1345 h 113389"/>
                <a:gd name="connsiteX18" fmla="*/ 79513 w 140285"/>
                <a:gd name="connsiteY18" fmla="*/ 4737 h 113389"/>
                <a:gd name="connsiteX19" fmla="*/ 121546 w 140285"/>
                <a:gd name="connsiteY19" fmla="*/ 94831 h 113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40285" h="113389">
                  <a:moveTo>
                    <a:pt x="121546" y="94831"/>
                  </a:moveTo>
                  <a:cubicBezTo>
                    <a:pt x="123063" y="98379"/>
                    <a:pt x="124080" y="100150"/>
                    <a:pt x="140286" y="100150"/>
                  </a:cubicBezTo>
                  <a:lnTo>
                    <a:pt x="140286" y="112045"/>
                  </a:lnTo>
                  <a:cubicBezTo>
                    <a:pt x="133955" y="111536"/>
                    <a:pt x="126614" y="111282"/>
                    <a:pt x="120283" y="111282"/>
                  </a:cubicBezTo>
                  <a:cubicBezTo>
                    <a:pt x="113951" y="111282"/>
                    <a:pt x="102559" y="111790"/>
                    <a:pt x="97236" y="112045"/>
                  </a:cubicBezTo>
                  <a:lnTo>
                    <a:pt x="97236" y="100150"/>
                  </a:lnTo>
                  <a:cubicBezTo>
                    <a:pt x="102051" y="100150"/>
                    <a:pt x="109391" y="99389"/>
                    <a:pt x="109391" y="97364"/>
                  </a:cubicBezTo>
                  <a:cubicBezTo>
                    <a:pt x="109391" y="97109"/>
                    <a:pt x="109137" y="96601"/>
                    <a:pt x="108128" y="94330"/>
                  </a:cubicBezTo>
                  <a:lnTo>
                    <a:pt x="78750" y="31058"/>
                  </a:lnTo>
                  <a:lnTo>
                    <a:pt x="46592" y="100150"/>
                  </a:lnTo>
                  <a:lnTo>
                    <a:pt x="60265" y="100150"/>
                  </a:lnTo>
                  <a:lnTo>
                    <a:pt x="60265" y="112045"/>
                  </a:lnTo>
                  <a:cubicBezTo>
                    <a:pt x="51907" y="111536"/>
                    <a:pt x="29123" y="111282"/>
                    <a:pt x="28869" y="111282"/>
                  </a:cubicBezTo>
                  <a:cubicBezTo>
                    <a:pt x="21775" y="111282"/>
                    <a:pt x="10383" y="111790"/>
                    <a:pt x="0" y="112045"/>
                  </a:cubicBezTo>
                  <a:lnTo>
                    <a:pt x="0" y="100150"/>
                  </a:lnTo>
                  <a:lnTo>
                    <a:pt x="16206" y="100150"/>
                  </a:lnTo>
                  <a:lnTo>
                    <a:pt x="60518" y="4984"/>
                  </a:lnTo>
                  <a:cubicBezTo>
                    <a:pt x="63561" y="-1345"/>
                    <a:pt x="66850" y="-1345"/>
                    <a:pt x="70139" y="-1345"/>
                  </a:cubicBezTo>
                  <a:cubicBezTo>
                    <a:pt x="74445" y="-1345"/>
                    <a:pt x="76979" y="-582"/>
                    <a:pt x="79513" y="4737"/>
                  </a:cubicBezTo>
                  <a:lnTo>
                    <a:pt x="121546" y="94831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700" name="任意多边形: 形状 699">
              <a:extLst>
                <a:ext uri="{FF2B5EF4-FFF2-40B4-BE49-F238E27FC236}">
                  <a16:creationId xmlns:a16="http://schemas.microsoft.com/office/drawing/2014/main" id="{3CAAE96B-3BA2-B8F1-6E30-81E75A170269}"/>
                </a:ext>
              </a:extLst>
            </p:cNvPr>
            <p:cNvSpPr/>
            <p:nvPr>
              <p:custDataLst>
                <p:tags r:id="rId21"/>
              </p:custDataLst>
            </p:nvPr>
          </p:nvSpPr>
          <p:spPr>
            <a:xfrm flipV="1">
              <a:off x="14332893" y="-16899342"/>
              <a:ext cx="98935" cy="112531"/>
            </a:xfrm>
            <a:custGeom>
              <a:avLst/>
              <a:gdLst>
                <a:gd name="connsiteX0" fmla="*/ 13473 w 98935"/>
                <a:gd name="connsiteY0" fmla="*/ 11408 h 112531"/>
                <a:gd name="connsiteX1" fmla="*/ 4782 w 98935"/>
                <a:gd name="connsiteY1" fmla="*/ 5023 h 112531"/>
                <a:gd name="connsiteX2" fmla="*/ 0 w 98935"/>
                <a:gd name="connsiteY2" fmla="*/ 1308 h 112531"/>
                <a:gd name="connsiteX3" fmla="*/ 2478 w 98935"/>
                <a:gd name="connsiteY3" fmla="*/ -1352 h 112531"/>
                <a:gd name="connsiteX4" fmla="*/ 17731 w 98935"/>
                <a:gd name="connsiteY4" fmla="*/ -645 h 112531"/>
                <a:gd name="connsiteX5" fmla="*/ 36344 w 98935"/>
                <a:gd name="connsiteY5" fmla="*/ -1352 h 112531"/>
                <a:gd name="connsiteX6" fmla="*/ 39895 w 98935"/>
                <a:gd name="connsiteY6" fmla="*/ 2547 h 112531"/>
                <a:gd name="connsiteX7" fmla="*/ 35279 w 98935"/>
                <a:gd name="connsiteY7" fmla="*/ 5023 h 112531"/>
                <a:gd name="connsiteX8" fmla="*/ 26597 w 98935"/>
                <a:gd name="connsiteY8" fmla="*/ 7151 h 112531"/>
                <a:gd name="connsiteX9" fmla="*/ 28543 w 98935"/>
                <a:gd name="connsiteY9" fmla="*/ 15306 h 112531"/>
                <a:gd name="connsiteX10" fmla="*/ 35105 w 98935"/>
                <a:gd name="connsiteY10" fmla="*/ 41714 h 112531"/>
                <a:gd name="connsiteX11" fmla="*/ 53369 w 98935"/>
                <a:gd name="connsiteY11" fmla="*/ 31257 h 112531"/>
                <a:gd name="connsiteX12" fmla="*/ 98936 w 98935"/>
                <a:gd name="connsiteY12" fmla="*/ 81589 h 112531"/>
                <a:gd name="connsiteX13" fmla="*/ 72339 w 98935"/>
                <a:gd name="connsiteY13" fmla="*/ 111180 h 112531"/>
                <a:gd name="connsiteX14" fmla="*/ 47164 w 98935"/>
                <a:gd name="connsiteY14" fmla="*/ 98777 h 112531"/>
                <a:gd name="connsiteX15" fmla="*/ 28901 w 98935"/>
                <a:gd name="connsiteY15" fmla="*/ 111180 h 112531"/>
                <a:gd name="connsiteX16" fmla="*/ 14895 w 98935"/>
                <a:gd name="connsiteY16" fmla="*/ 101787 h 112531"/>
                <a:gd name="connsiteX17" fmla="*/ 8508 w 98935"/>
                <a:gd name="connsiteY17" fmla="*/ 84065 h 112531"/>
                <a:gd name="connsiteX18" fmla="*/ 11519 w 98935"/>
                <a:gd name="connsiteY18" fmla="*/ 81762 h 112531"/>
                <a:gd name="connsiteX19" fmla="*/ 15428 w 98935"/>
                <a:gd name="connsiteY19" fmla="*/ 87083 h 112531"/>
                <a:gd name="connsiteX20" fmla="*/ 28368 w 98935"/>
                <a:gd name="connsiteY20" fmla="*/ 106218 h 112531"/>
                <a:gd name="connsiteX21" fmla="*/ 34215 w 98935"/>
                <a:gd name="connsiteY21" fmla="*/ 97530 h 112531"/>
                <a:gd name="connsiteX22" fmla="*/ 33683 w 98935"/>
                <a:gd name="connsiteY22" fmla="*/ 92219 h 112531"/>
                <a:gd name="connsiteX23" fmla="*/ 13473 w 98935"/>
                <a:gd name="connsiteY23" fmla="*/ 11408 h 112531"/>
                <a:gd name="connsiteX24" fmla="*/ 46982 w 98935"/>
                <a:gd name="connsiteY24" fmla="*/ 89916 h 112531"/>
                <a:gd name="connsiteX25" fmla="*/ 71807 w 98935"/>
                <a:gd name="connsiteY25" fmla="*/ 106218 h 112531"/>
                <a:gd name="connsiteX26" fmla="*/ 84756 w 98935"/>
                <a:gd name="connsiteY26" fmla="*/ 89028 h 112531"/>
                <a:gd name="connsiteX27" fmla="*/ 75533 w 98935"/>
                <a:gd name="connsiteY27" fmla="*/ 53410 h 112531"/>
                <a:gd name="connsiteX28" fmla="*/ 53369 w 98935"/>
                <a:gd name="connsiteY28" fmla="*/ 36220 h 112531"/>
                <a:gd name="connsiteX29" fmla="*/ 37591 w 98935"/>
                <a:gd name="connsiteY29" fmla="*/ 51639 h 112531"/>
                <a:gd name="connsiteX30" fmla="*/ 38116 w 98935"/>
                <a:gd name="connsiteY30" fmla="*/ 54291 h 112531"/>
                <a:gd name="connsiteX31" fmla="*/ 46982 w 98935"/>
                <a:gd name="connsiteY31" fmla="*/ 89916 h 112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98935" h="112531">
                  <a:moveTo>
                    <a:pt x="13473" y="11408"/>
                  </a:moveTo>
                  <a:cubicBezTo>
                    <a:pt x="12234" y="6445"/>
                    <a:pt x="11876" y="5023"/>
                    <a:pt x="4782" y="5023"/>
                  </a:cubicBezTo>
                  <a:cubicBezTo>
                    <a:pt x="2478" y="5023"/>
                    <a:pt x="0" y="5023"/>
                    <a:pt x="0" y="1308"/>
                  </a:cubicBezTo>
                  <a:cubicBezTo>
                    <a:pt x="0" y="-645"/>
                    <a:pt x="1597" y="-1352"/>
                    <a:pt x="2478" y="-1352"/>
                  </a:cubicBezTo>
                  <a:cubicBezTo>
                    <a:pt x="7086" y="-1352"/>
                    <a:pt x="12941" y="-645"/>
                    <a:pt x="17731" y="-645"/>
                  </a:cubicBezTo>
                  <a:cubicBezTo>
                    <a:pt x="23760" y="-645"/>
                    <a:pt x="30497" y="-1352"/>
                    <a:pt x="36344" y="-1352"/>
                  </a:cubicBezTo>
                  <a:cubicBezTo>
                    <a:pt x="37941" y="-1352"/>
                    <a:pt x="39895" y="-820"/>
                    <a:pt x="39895" y="2547"/>
                  </a:cubicBezTo>
                  <a:cubicBezTo>
                    <a:pt x="39895" y="5023"/>
                    <a:pt x="37409" y="5023"/>
                    <a:pt x="35279" y="5023"/>
                  </a:cubicBezTo>
                  <a:cubicBezTo>
                    <a:pt x="31379" y="5023"/>
                    <a:pt x="26597" y="5023"/>
                    <a:pt x="26597" y="7151"/>
                  </a:cubicBezTo>
                  <a:cubicBezTo>
                    <a:pt x="26597" y="8041"/>
                    <a:pt x="27836" y="12645"/>
                    <a:pt x="28543" y="15306"/>
                  </a:cubicBezTo>
                  <a:cubicBezTo>
                    <a:pt x="30672" y="24699"/>
                    <a:pt x="33158" y="34266"/>
                    <a:pt x="35105" y="41714"/>
                  </a:cubicBezTo>
                  <a:cubicBezTo>
                    <a:pt x="37234" y="38164"/>
                    <a:pt x="42731" y="31257"/>
                    <a:pt x="53369" y="31257"/>
                  </a:cubicBezTo>
                  <a:cubicBezTo>
                    <a:pt x="75000" y="31257"/>
                    <a:pt x="98936" y="55179"/>
                    <a:pt x="98936" y="81589"/>
                  </a:cubicBezTo>
                  <a:cubicBezTo>
                    <a:pt x="98936" y="102319"/>
                    <a:pt x="84574" y="111180"/>
                    <a:pt x="72339" y="111180"/>
                  </a:cubicBezTo>
                  <a:cubicBezTo>
                    <a:pt x="61345" y="111180"/>
                    <a:pt x="51947" y="103740"/>
                    <a:pt x="47164" y="98777"/>
                  </a:cubicBezTo>
                  <a:cubicBezTo>
                    <a:pt x="44145" y="108877"/>
                    <a:pt x="34215" y="111180"/>
                    <a:pt x="28901" y="111180"/>
                  </a:cubicBezTo>
                  <a:cubicBezTo>
                    <a:pt x="21981" y="111180"/>
                    <a:pt x="17731" y="106574"/>
                    <a:pt x="14895" y="101787"/>
                  </a:cubicBezTo>
                  <a:cubicBezTo>
                    <a:pt x="11344" y="95761"/>
                    <a:pt x="8508" y="85129"/>
                    <a:pt x="8508" y="84065"/>
                  </a:cubicBezTo>
                  <a:cubicBezTo>
                    <a:pt x="8508" y="81762"/>
                    <a:pt x="10995" y="81762"/>
                    <a:pt x="11519" y="81762"/>
                  </a:cubicBezTo>
                  <a:cubicBezTo>
                    <a:pt x="14005" y="81762"/>
                    <a:pt x="14180" y="82294"/>
                    <a:pt x="15428" y="87083"/>
                  </a:cubicBezTo>
                  <a:cubicBezTo>
                    <a:pt x="18081" y="97357"/>
                    <a:pt x="21449" y="106218"/>
                    <a:pt x="28368" y="106218"/>
                  </a:cubicBezTo>
                  <a:cubicBezTo>
                    <a:pt x="32976" y="106218"/>
                    <a:pt x="34215" y="102319"/>
                    <a:pt x="34215" y="97530"/>
                  </a:cubicBezTo>
                  <a:cubicBezTo>
                    <a:pt x="34215" y="95586"/>
                    <a:pt x="33866" y="93283"/>
                    <a:pt x="33683" y="92219"/>
                  </a:cubicBezTo>
                  <a:lnTo>
                    <a:pt x="13473" y="11408"/>
                  </a:lnTo>
                  <a:close/>
                  <a:moveTo>
                    <a:pt x="46982" y="89916"/>
                  </a:moveTo>
                  <a:cubicBezTo>
                    <a:pt x="57269" y="103557"/>
                    <a:pt x="66135" y="106218"/>
                    <a:pt x="71807" y="106218"/>
                  </a:cubicBezTo>
                  <a:cubicBezTo>
                    <a:pt x="78726" y="106218"/>
                    <a:pt x="84756" y="101080"/>
                    <a:pt x="84756" y="89028"/>
                  </a:cubicBezTo>
                  <a:cubicBezTo>
                    <a:pt x="84756" y="81762"/>
                    <a:pt x="80855" y="63684"/>
                    <a:pt x="75533" y="53410"/>
                  </a:cubicBezTo>
                  <a:cubicBezTo>
                    <a:pt x="71100" y="44723"/>
                    <a:pt x="62409" y="36220"/>
                    <a:pt x="53369" y="36220"/>
                  </a:cubicBezTo>
                  <a:cubicBezTo>
                    <a:pt x="40777" y="36220"/>
                    <a:pt x="37591" y="49860"/>
                    <a:pt x="37591" y="51639"/>
                  </a:cubicBezTo>
                  <a:cubicBezTo>
                    <a:pt x="37591" y="52345"/>
                    <a:pt x="37941" y="53584"/>
                    <a:pt x="38116" y="54291"/>
                  </a:cubicBezTo>
                  <a:lnTo>
                    <a:pt x="46982" y="89916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701" name="任意多边形: 形状 700">
              <a:extLst>
                <a:ext uri="{FF2B5EF4-FFF2-40B4-BE49-F238E27FC236}">
                  <a16:creationId xmlns:a16="http://schemas.microsoft.com/office/drawing/2014/main" id="{98768B12-6A05-7941-AD24-94348C672440}"/>
                </a:ext>
              </a:extLst>
            </p:cNvPr>
            <p:cNvSpPr/>
            <p:nvPr>
              <p:custDataLst>
                <p:tags r:id="rId22"/>
              </p:custDataLst>
            </p:nvPr>
          </p:nvSpPr>
          <p:spPr>
            <a:xfrm flipV="1">
              <a:off x="14337358" y="-16746475"/>
              <a:ext cx="53726" cy="119265"/>
            </a:xfrm>
            <a:custGeom>
              <a:avLst/>
              <a:gdLst>
                <a:gd name="connsiteX0" fmla="*/ 49119 w 53726"/>
                <a:gd name="connsiteY0" fmla="*/ 111192 h 119265"/>
                <a:gd name="connsiteX1" fmla="*/ 42024 w 53726"/>
                <a:gd name="connsiteY1" fmla="*/ 117926 h 119265"/>
                <a:gd name="connsiteX2" fmla="*/ 32094 w 53726"/>
                <a:gd name="connsiteY2" fmla="*/ 108184 h 119265"/>
                <a:gd name="connsiteX3" fmla="*/ 39189 w 53726"/>
                <a:gd name="connsiteY3" fmla="*/ 101443 h 119265"/>
                <a:gd name="connsiteX4" fmla="*/ 49119 w 53726"/>
                <a:gd name="connsiteY4" fmla="*/ 111192 h 119265"/>
                <a:gd name="connsiteX5" fmla="*/ 12941 w 53726"/>
                <a:gd name="connsiteY5" fmla="*/ 21162 h 119265"/>
                <a:gd name="connsiteX6" fmla="*/ 11352 w 53726"/>
                <a:gd name="connsiteY6" fmla="*/ 13723 h 119265"/>
                <a:gd name="connsiteX7" fmla="*/ 28193 w 53726"/>
                <a:gd name="connsiteY7" fmla="*/ -1340 h 119265"/>
                <a:gd name="connsiteX8" fmla="*/ 53726 w 53726"/>
                <a:gd name="connsiteY8" fmla="*/ 25775 h 119265"/>
                <a:gd name="connsiteX9" fmla="*/ 50890 w 53726"/>
                <a:gd name="connsiteY9" fmla="*/ 28078 h 119265"/>
                <a:gd name="connsiteX10" fmla="*/ 47521 w 53726"/>
                <a:gd name="connsiteY10" fmla="*/ 25061 h 119265"/>
                <a:gd name="connsiteX11" fmla="*/ 28726 w 53726"/>
                <a:gd name="connsiteY11" fmla="*/ 3623 h 119265"/>
                <a:gd name="connsiteX12" fmla="*/ 24293 w 53726"/>
                <a:gd name="connsiteY12" fmla="*/ 9824 h 119265"/>
                <a:gd name="connsiteX13" fmla="*/ 27129 w 53726"/>
                <a:gd name="connsiteY13" fmla="*/ 21162 h 119265"/>
                <a:gd name="connsiteX14" fmla="*/ 32802 w 53726"/>
                <a:gd name="connsiteY14" fmla="*/ 35344 h 119265"/>
                <a:gd name="connsiteX15" fmla="*/ 41492 w 53726"/>
                <a:gd name="connsiteY15" fmla="*/ 57853 h 119265"/>
                <a:gd name="connsiteX16" fmla="*/ 42556 w 53726"/>
                <a:gd name="connsiteY16" fmla="*/ 63522 h 119265"/>
                <a:gd name="connsiteX17" fmla="*/ 25707 w 53726"/>
                <a:gd name="connsiteY17" fmla="*/ 78583 h 119265"/>
                <a:gd name="connsiteX18" fmla="*/ 0 w 53726"/>
                <a:gd name="connsiteY18" fmla="*/ 51468 h 119265"/>
                <a:gd name="connsiteX19" fmla="*/ 3011 w 53726"/>
                <a:gd name="connsiteY19" fmla="*/ 49167 h 119265"/>
                <a:gd name="connsiteX20" fmla="*/ 6204 w 53726"/>
                <a:gd name="connsiteY20" fmla="*/ 52000 h 119265"/>
                <a:gd name="connsiteX21" fmla="*/ 25175 w 53726"/>
                <a:gd name="connsiteY21" fmla="*/ 73621 h 119265"/>
                <a:gd name="connsiteX22" fmla="*/ 29608 w 53726"/>
                <a:gd name="connsiteY22" fmla="*/ 67421 h 119265"/>
                <a:gd name="connsiteX23" fmla="*/ 24118 w 53726"/>
                <a:gd name="connsiteY23" fmla="*/ 49699 h 119265"/>
                <a:gd name="connsiteX24" fmla="*/ 12941 w 53726"/>
                <a:gd name="connsiteY24" fmla="*/ 21162 h 119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3726" h="119265">
                  <a:moveTo>
                    <a:pt x="49119" y="111192"/>
                  </a:moveTo>
                  <a:cubicBezTo>
                    <a:pt x="49119" y="114027"/>
                    <a:pt x="46989" y="117926"/>
                    <a:pt x="42024" y="117926"/>
                  </a:cubicBezTo>
                  <a:cubicBezTo>
                    <a:pt x="37234" y="117926"/>
                    <a:pt x="32094" y="113320"/>
                    <a:pt x="32094" y="108184"/>
                  </a:cubicBezTo>
                  <a:cubicBezTo>
                    <a:pt x="32094" y="105166"/>
                    <a:pt x="34398" y="101443"/>
                    <a:pt x="39189" y="101443"/>
                  </a:cubicBezTo>
                  <a:cubicBezTo>
                    <a:pt x="44328" y="101443"/>
                    <a:pt x="49119" y="106405"/>
                    <a:pt x="49119" y="111192"/>
                  </a:cubicBezTo>
                  <a:close/>
                  <a:moveTo>
                    <a:pt x="12941" y="21162"/>
                  </a:moveTo>
                  <a:cubicBezTo>
                    <a:pt x="12234" y="18861"/>
                    <a:pt x="11352" y="16731"/>
                    <a:pt x="11352" y="13723"/>
                  </a:cubicBezTo>
                  <a:cubicBezTo>
                    <a:pt x="11352" y="5394"/>
                    <a:pt x="18438" y="-1340"/>
                    <a:pt x="28193" y="-1340"/>
                  </a:cubicBezTo>
                  <a:cubicBezTo>
                    <a:pt x="45925" y="-1340"/>
                    <a:pt x="53726" y="23116"/>
                    <a:pt x="53726" y="25775"/>
                  </a:cubicBezTo>
                  <a:cubicBezTo>
                    <a:pt x="53726" y="28078"/>
                    <a:pt x="51422" y="28078"/>
                    <a:pt x="50890" y="28078"/>
                  </a:cubicBezTo>
                  <a:cubicBezTo>
                    <a:pt x="48404" y="28078"/>
                    <a:pt x="48229" y="27014"/>
                    <a:pt x="47521" y="25061"/>
                  </a:cubicBezTo>
                  <a:cubicBezTo>
                    <a:pt x="43438" y="10888"/>
                    <a:pt x="35637" y="3623"/>
                    <a:pt x="28726" y="3623"/>
                  </a:cubicBezTo>
                  <a:cubicBezTo>
                    <a:pt x="25175" y="3623"/>
                    <a:pt x="24293" y="5926"/>
                    <a:pt x="24293" y="9824"/>
                  </a:cubicBezTo>
                  <a:cubicBezTo>
                    <a:pt x="24293" y="13898"/>
                    <a:pt x="25532" y="17263"/>
                    <a:pt x="27129" y="21162"/>
                  </a:cubicBezTo>
                  <a:cubicBezTo>
                    <a:pt x="28901" y="25951"/>
                    <a:pt x="30855" y="30738"/>
                    <a:pt x="32802" y="35344"/>
                  </a:cubicBezTo>
                  <a:cubicBezTo>
                    <a:pt x="34398" y="39599"/>
                    <a:pt x="40785" y="55725"/>
                    <a:pt x="41492" y="57853"/>
                  </a:cubicBezTo>
                  <a:cubicBezTo>
                    <a:pt x="42024" y="59624"/>
                    <a:pt x="42556" y="61751"/>
                    <a:pt x="42556" y="63522"/>
                  </a:cubicBezTo>
                  <a:cubicBezTo>
                    <a:pt x="42556" y="71850"/>
                    <a:pt x="35462" y="78583"/>
                    <a:pt x="25707" y="78583"/>
                  </a:cubicBezTo>
                  <a:cubicBezTo>
                    <a:pt x="8158" y="78583"/>
                    <a:pt x="0" y="54486"/>
                    <a:pt x="0" y="51468"/>
                  </a:cubicBezTo>
                  <a:cubicBezTo>
                    <a:pt x="0" y="49167"/>
                    <a:pt x="2486" y="49167"/>
                    <a:pt x="3011" y="49167"/>
                  </a:cubicBezTo>
                  <a:cubicBezTo>
                    <a:pt x="5497" y="49167"/>
                    <a:pt x="5672" y="50056"/>
                    <a:pt x="6204" y="52000"/>
                  </a:cubicBezTo>
                  <a:cubicBezTo>
                    <a:pt x="10820" y="67246"/>
                    <a:pt x="18621" y="73621"/>
                    <a:pt x="25175" y="73621"/>
                  </a:cubicBezTo>
                  <a:cubicBezTo>
                    <a:pt x="28019" y="73621"/>
                    <a:pt x="29608" y="72208"/>
                    <a:pt x="29608" y="67421"/>
                  </a:cubicBezTo>
                  <a:cubicBezTo>
                    <a:pt x="29608" y="63347"/>
                    <a:pt x="28551" y="60688"/>
                    <a:pt x="24118" y="49699"/>
                  </a:cubicBezTo>
                  <a:lnTo>
                    <a:pt x="12941" y="21162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702" name="任意多边形: 形状 701">
              <a:extLst>
                <a:ext uri="{FF2B5EF4-FFF2-40B4-BE49-F238E27FC236}">
                  <a16:creationId xmlns:a16="http://schemas.microsoft.com/office/drawing/2014/main" id="{17D07E10-239D-8FEF-0A6A-789C53947A4A}"/>
                </a:ext>
              </a:extLst>
            </p:cNvPr>
            <p:cNvSpPr/>
            <p:nvPr>
              <p:custDataLst>
                <p:tags r:id="rId23"/>
              </p:custDataLst>
            </p:nvPr>
          </p:nvSpPr>
          <p:spPr>
            <a:xfrm flipV="1">
              <a:off x="12313672" y="-16382143"/>
              <a:ext cx="140286" cy="113389"/>
            </a:xfrm>
            <a:custGeom>
              <a:avLst/>
              <a:gdLst>
                <a:gd name="connsiteX0" fmla="*/ 121546 w 140286"/>
                <a:gd name="connsiteY0" fmla="*/ 94865 h 113389"/>
                <a:gd name="connsiteX1" fmla="*/ 140286 w 140286"/>
                <a:gd name="connsiteY1" fmla="*/ 100184 h 113389"/>
                <a:gd name="connsiteX2" fmla="*/ 140286 w 140286"/>
                <a:gd name="connsiteY2" fmla="*/ 112078 h 113389"/>
                <a:gd name="connsiteX3" fmla="*/ 120283 w 140286"/>
                <a:gd name="connsiteY3" fmla="*/ 111316 h 113389"/>
                <a:gd name="connsiteX4" fmla="*/ 97237 w 140286"/>
                <a:gd name="connsiteY4" fmla="*/ 112078 h 113389"/>
                <a:gd name="connsiteX5" fmla="*/ 97237 w 140286"/>
                <a:gd name="connsiteY5" fmla="*/ 100184 h 113389"/>
                <a:gd name="connsiteX6" fmla="*/ 109391 w 140286"/>
                <a:gd name="connsiteY6" fmla="*/ 97397 h 113389"/>
                <a:gd name="connsiteX7" fmla="*/ 108128 w 140286"/>
                <a:gd name="connsiteY7" fmla="*/ 94364 h 113389"/>
                <a:gd name="connsiteX8" fmla="*/ 78750 w 140286"/>
                <a:gd name="connsiteY8" fmla="*/ 31092 h 113389"/>
                <a:gd name="connsiteX9" fmla="*/ 46592 w 140286"/>
                <a:gd name="connsiteY9" fmla="*/ 100184 h 113389"/>
                <a:gd name="connsiteX10" fmla="*/ 60264 w 140286"/>
                <a:gd name="connsiteY10" fmla="*/ 100184 h 113389"/>
                <a:gd name="connsiteX11" fmla="*/ 60264 w 140286"/>
                <a:gd name="connsiteY11" fmla="*/ 112078 h 113389"/>
                <a:gd name="connsiteX12" fmla="*/ 28869 w 140286"/>
                <a:gd name="connsiteY12" fmla="*/ 111316 h 113389"/>
                <a:gd name="connsiteX13" fmla="*/ 0 w 140286"/>
                <a:gd name="connsiteY13" fmla="*/ 112078 h 113389"/>
                <a:gd name="connsiteX14" fmla="*/ 0 w 140286"/>
                <a:gd name="connsiteY14" fmla="*/ 100184 h 113389"/>
                <a:gd name="connsiteX15" fmla="*/ 16206 w 140286"/>
                <a:gd name="connsiteY15" fmla="*/ 100184 h 113389"/>
                <a:gd name="connsiteX16" fmla="*/ 60519 w 140286"/>
                <a:gd name="connsiteY16" fmla="*/ 5018 h 113389"/>
                <a:gd name="connsiteX17" fmla="*/ 70139 w 140286"/>
                <a:gd name="connsiteY17" fmla="*/ -1311 h 113389"/>
                <a:gd name="connsiteX18" fmla="*/ 79513 w 140286"/>
                <a:gd name="connsiteY18" fmla="*/ 4771 h 113389"/>
                <a:gd name="connsiteX19" fmla="*/ 121546 w 140286"/>
                <a:gd name="connsiteY19" fmla="*/ 94865 h 113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40286" h="113389">
                  <a:moveTo>
                    <a:pt x="121546" y="94865"/>
                  </a:moveTo>
                  <a:cubicBezTo>
                    <a:pt x="123063" y="98413"/>
                    <a:pt x="124080" y="100184"/>
                    <a:pt x="140286" y="100184"/>
                  </a:cubicBezTo>
                  <a:lnTo>
                    <a:pt x="140286" y="112078"/>
                  </a:lnTo>
                  <a:cubicBezTo>
                    <a:pt x="133955" y="111570"/>
                    <a:pt x="126614" y="111316"/>
                    <a:pt x="120283" y="111316"/>
                  </a:cubicBezTo>
                  <a:cubicBezTo>
                    <a:pt x="113951" y="111316"/>
                    <a:pt x="102559" y="111824"/>
                    <a:pt x="97237" y="112078"/>
                  </a:cubicBezTo>
                  <a:lnTo>
                    <a:pt x="97237" y="100184"/>
                  </a:lnTo>
                  <a:cubicBezTo>
                    <a:pt x="102051" y="100184"/>
                    <a:pt x="109391" y="99423"/>
                    <a:pt x="109391" y="97397"/>
                  </a:cubicBezTo>
                  <a:cubicBezTo>
                    <a:pt x="109391" y="97143"/>
                    <a:pt x="109137" y="96635"/>
                    <a:pt x="108128" y="94364"/>
                  </a:cubicBezTo>
                  <a:lnTo>
                    <a:pt x="78750" y="31092"/>
                  </a:lnTo>
                  <a:lnTo>
                    <a:pt x="46592" y="100184"/>
                  </a:lnTo>
                  <a:lnTo>
                    <a:pt x="60264" y="100184"/>
                  </a:lnTo>
                  <a:lnTo>
                    <a:pt x="60264" y="112078"/>
                  </a:lnTo>
                  <a:cubicBezTo>
                    <a:pt x="51907" y="111570"/>
                    <a:pt x="29123" y="111316"/>
                    <a:pt x="28869" y="111316"/>
                  </a:cubicBezTo>
                  <a:cubicBezTo>
                    <a:pt x="21775" y="111316"/>
                    <a:pt x="10383" y="111824"/>
                    <a:pt x="0" y="112078"/>
                  </a:cubicBezTo>
                  <a:lnTo>
                    <a:pt x="0" y="100184"/>
                  </a:lnTo>
                  <a:lnTo>
                    <a:pt x="16206" y="100184"/>
                  </a:lnTo>
                  <a:lnTo>
                    <a:pt x="60519" y="5018"/>
                  </a:lnTo>
                  <a:cubicBezTo>
                    <a:pt x="63561" y="-1311"/>
                    <a:pt x="66850" y="-1311"/>
                    <a:pt x="70139" y="-1311"/>
                  </a:cubicBezTo>
                  <a:cubicBezTo>
                    <a:pt x="74445" y="-1311"/>
                    <a:pt x="76979" y="-548"/>
                    <a:pt x="79513" y="4771"/>
                  </a:cubicBezTo>
                  <a:lnTo>
                    <a:pt x="121546" y="94865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703" name="任意多边形: 形状 702">
              <a:extLst>
                <a:ext uri="{FF2B5EF4-FFF2-40B4-BE49-F238E27FC236}">
                  <a16:creationId xmlns:a16="http://schemas.microsoft.com/office/drawing/2014/main" id="{47178B03-5CA7-D679-C6FB-BFBDE2B4209A}"/>
                </a:ext>
              </a:extLst>
            </p:cNvPr>
            <p:cNvSpPr/>
            <p:nvPr>
              <p:custDataLst>
                <p:tags r:id="rId24"/>
              </p:custDataLst>
            </p:nvPr>
          </p:nvSpPr>
          <p:spPr>
            <a:xfrm flipV="1">
              <a:off x="12464677" y="-16469549"/>
              <a:ext cx="98936" cy="112531"/>
            </a:xfrm>
            <a:custGeom>
              <a:avLst/>
              <a:gdLst>
                <a:gd name="connsiteX0" fmla="*/ 13473 w 98936"/>
                <a:gd name="connsiteY0" fmla="*/ 11442 h 112531"/>
                <a:gd name="connsiteX1" fmla="*/ 4782 w 98936"/>
                <a:gd name="connsiteY1" fmla="*/ 5057 h 112531"/>
                <a:gd name="connsiteX2" fmla="*/ 0 w 98936"/>
                <a:gd name="connsiteY2" fmla="*/ 1342 h 112531"/>
                <a:gd name="connsiteX3" fmla="*/ 2478 w 98936"/>
                <a:gd name="connsiteY3" fmla="*/ -1318 h 112531"/>
                <a:gd name="connsiteX4" fmla="*/ 17731 w 98936"/>
                <a:gd name="connsiteY4" fmla="*/ -612 h 112531"/>
                <a:gd name="connsiteX5" fmla="*/ 36345 w 98936"/>
                <a:gd name="connsiteY5" fmla="*/ -1318 h 112531"/>
                <a:gd name="connsiteX6" fmla="*/ 39895 w 98936"/>
                <a:gd name="connsiteY6" fmla="*/ 2581 h 112531"/>
                <a:gd name="connsiteX7" fmla="*/ 35279 w 98936"/>
                <a:gd name="connsiteY7" fmla="*/ 5057 h 112531"/>
                <a:gd name="connsiteX8" fmla="*/ 26597 w 98936"/>
                <a:gd name="connsiteY8" fmla="*/ 7185 h 112531"/>
                <a:gd name="connsiteX9" fmla="*/ 28543 w 98936"/>
                <a:gd name="connsiteY9" fmla="*/ 15340 h 112531"/>
                <a:gd name="connsiteX10" fmla="*/ 35105 w 98936"/>
                <a:gd name="connsiteY10" fmla="*/ 41748 h 112531"/>
                <a:gd name="connsiteX11" fmla="*/ 53369 w 98936"/>
                <a:gd name="connsiteY11" fmla="*/ 31291 h 112531"/>
                <a:gd name="connsiteX12" fmla="*/ 98937 w 98936"/>
                <a:gd name="connsiteY12" fmla="*/ 81621 h 112531"/>
                <a:gd name="connsiteX13" fmla="*/ 72339 w 98936"/>
                <a:gd name="connsiteY13" fmla="*/ 111214 h 112531"/>
                <a:gd name="connsiteX14" fmla="*/ 47165 w 98936"/>
                <a:gd name="connsiteY14" fmla="*/ 98811 h 112531"/>
                <a:gd name="connsiteX15" fmla="*/ 28901 w 98936"/>
                <a:gd name="connsiteY15" fmla="*/ 111214 h 112531"/>
                <a:gd name="connsiteX16" fmla="*/ 14895 w 98936"/>
                <a:gd name="connsiteY16" fmla="*/ 101821 h 112531"/>
                <a:gd name="connsiteX17" fmla="*/ 8508 w 98936"/>
                <a:gd name="connsiteY17" fmla="*/ 84099 h 112531"/>
                <a:gd name="connsiteX18" fmla="*/ 11519 w 98936"/>
                <a:gd name="connsiteY18" fmla="*/ 81796 h 112531"/>
                <a:gd name="connsiteX19" fmla="*/ 15428 w 98936"/>
                <a:gd name="connsiteY19" fmla="*/ 87115 h 112531"/>
                <a:gd name="connsiteX20" fmla="*/ 28369 w 98936"/>
                <a:gd name="connsiteY20" fmla="*/ 106252 h 112531"/>
                <a:gd name="connsiteX21" fmla="*/ 34215 w 98936"/>
                <a:gd name="connsiteY21" fmla="*/ 97564 h 112531"/>
                <a:gd name="connsiteX22" fmla="*/ 33683 w 98936"/>
                <a:gd name="connsiteY22" fmla="*/ 92253 h 112531"/>
                <a:gd name="connsiteX23" fmla="*/ 13473 w 98936"/>
                <a:gd name="connsiteY23" fmla="*/ 11442 h 112531"/>
                <a:gd name="connsiteX24" fmla="*/ 46982 w 98936"/>
                <a:gd name="connsiteY24" fmla="*/ 89950 h 112531"/>
                <a:gd name="connsiteX25" fmla="*/ 71807 w 98936"/>
                <a:gd name="connsiteY25" fmla="*/ 106252 h 112531"/>
                <a:gd name="connsiteX26" fmla="*/ 84756 w 98936"/>
                <a:gd name="connsiteY26" fmla="*/ 89061 h 112531"/>
                <a:gd name="connsiteX27" fmla="*/ 75533 w 98936"/>
                <a:gd name="connsiteY27" fmla="*/ 53442 h 112531"/>
                <a:gd name="connsiteX28" fmla="*/ 53369 w 98936"/>
                <a:gd name="connsiteY28" fmla="*/ 36254 h 112531"/>
                <a:gd name="connsiteX29" fmla="*/ 37591 w 98936"/>
                <a:gd name="connsiteY29" fmla="*/ 51673 h 112531"/>
                <a:gd name="connsiteX30" fmla="*/ 38116 w 98936"/>
                <a:gd name="connsiteY30" fmla="*/ 54325 h 112531"/>
                <a:gd name="connsiteX31" fmla="*/ 46982 w 98936"/>
                <a:gd name="connsiteY31" fmla="*/ 89950 h 112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98936" h="112531">
                  <a:moveTo>
                    <a:pt x="13473" y="11442"/>
                  </a:moveTo>
                  <a:cubicBezTo>
                    <a:pt x="12234" y="6479"/>
                    <a:pt x="11876" y="5057"/>
                    <a:pt x="4782" y="5057"/>
                  </a:cubicBezTo>
                  <a:cubicBezTo>
                    <a:pt x="2478" y="5057"/>
                    <a:pt x="0" y="5057"/>
                    <a:pt x="0" y="1342"/>
                  </a:cubicBezTo>
                  <a:cubicBezTo>
                    <a:pt x="0" y="-612"/>
                    <a:pt x="1597" y="-1318"/>
                    <a:pt x="2478" y="-1318"/>
                  </a:cubicBezTo>
                  <a:cubicBezTo>
                    <a:pt x="7086" y="-1318"/>
                    <a:pt x="12941" y="-612"/>
                    <a:pt x="17731" y="-612"/>
                  </a:cubicBezTo>
                  <a:cubicBezTo>
                    <a:pt x="23761" y="-612"/>
                    <a:pt x="30497" y="-1318"/>
                    <a:pt x="36345" y="-1318"/>
                  </a:cubicBezTo>
                  <a:cubicBezTo>
                    <a:pt x="37941" y="-1318"/>
                    <a:pt x="39895" y="-786"/>
                    <a:pt x="39895" y="2581"/>
                  </a:cubicBezTo>
                  <a:cubicBezTo>
                    <a:pt x="39895" y="5057"/>
                    <a:pt x="37409" y="5057"/>
                    <a:pt x="35279" y="5057"/>
                  </a:cubicBezTo>
                  <a:cubicBezTo>
                    <a:pt x="31379" y="5057"/>
                    <a:pt x="26597" y="5057"/>
                    <a:pt x="26597" y="7185"/>
                  </a:cubicBezTo>
                  <a:cubicBezTo>
                    <a:pt x="26597" y="8075"/>
                    <a:pt x="27836" y="12679"/>
                    <a:pt x="28543" y="15340"/>
                  </a:cubicBezTo>
                  <a:cubicBezTo>
                    <a:pt x="30672" y="24733"/>
                    <a:pt x="33159" y="34300"/>
                    <a:pt x="35105" y="41748"/>
                  </a:cubicBezTo>
                  <a:cubicBezTo>
                    <a:pt x="37234" y="38198"/>
                    <a:pt x="42732" y="31291"/>
                    <a:pt x="53369" y="31291"/>
                  </a:cubicBezTo>
                  <a:cubicBezTo>
                    <a:pt x="75000" y="31291"/>
                    <a:pt x="98937" y="55213"/>
                    <a:pt x="98937" y="81621"/>
                  </a:cubicBezTo>
                  <a:cubicBezTo>
                    <a:pt x="98937" y="102353"/>
                    <a:pt x="84574" y="111214"/>
                    <a:pt x="72339" y="111214"/>
                  </a:cubicBezTo>
                  <a:cubicBezTo>
                    <a:pt x="61345" y="111214"/>
                    <a:pt x="51947" y="103773"/>
                    <a:pt x="47165" y="98811"/>
                  </a:cubicBezTo>
                  <a:cubicBezTo>
                    <a:pt x="44145" y="108911"/>
                    <a:pt x="34215" y="111214"/>
                    <a:pt x="28901" y="111214"/>
                  </a:cubicBezTo>
                  <a:cubicBezTo>
                    <a:pt x="21981" y="111214"/>
                    <a:pt x="17731" y="106608"/>
                    <a:pt x="14895" y="101821"/>
                  </a:cubicBezTo>
                  <a:cubicBezTo>
                    <a:pt x="11344" y="95795"/>
                    <a:pt x="8508" y="85163"/>
                    <a:pt x="8508" y="84099"/>
                  </a:cubicBezTo>
                  <a:cubicBezTo>
                    <a:pt x="8508" y="81796"/>
                    <a:pt x="10995" y="81796"/>
                    <a:pt x="11519" y="81796"/>
                  </a:cubicBezTo>
                  <a:cubicBezTo>
                    <a:pt x="14005" y="81796"/>
                    <a:pt x="14180" y="82328"/>
                    <a:pt x="15428" y="87115"/>
                  </a:cubicBezTo>
                  <a:cubicBezTo>
                    <a:pt x="18081" y="97391"/>
                    <a:pt x="21449" y="106252"/>
                    <a:pt x="28369" y="106252"/>
                  </a:cubicBezTo>
                  <a:cubicBezTo>
                    <a:pt x="32976" y="106252"/>
                    <a:pt x="34215" y="102353"/>
                    <a:pt x="34215" y="97564"/>
                  </a:cubicBezTo>
                  <a:cubicBezTo>
                    <a:pt x="34215" y="95620"/>
                    <a:pt x="33866" y="93317"/>
                    <a:pt x="33683" y="92253"/>
                  </a:cubicBezTo>
                  <a:lnTo>
                    <a:pt x="13473" y="11442"/>
                  </a:lnTo>
                  <a:close/>
                  <a:moveTo>
                    <a:pt x="46982" y="89950"/>
                  </a:moveTo>
                  <a:cubicBezTo>
                    <a:pt x="57269" y="103590"/>
                    <a:pt x="66135" y="106252"/>
                    <a:pt x="71807" y="106252"/>
                  </a:cubicBezTo>
                  <a:cubicBezTo>
                    <a:pt x="78726" y="106252"/>
                    <a:pt x="84756" y="101114"/>
                    <a:pt x="84756" y="89061"/>
                  </a:cubicBezTo>
                  <a:cubicBezTo>
                    <a:pt x="84756" y="81796"/>
                    <a:pt x="80856" y="63718"/>
                    <a:pt x="75533" y="53442"/>
                  </a:cubicBezTo>
                  <a:cubicBezTo>
                    <a:pt x="71100" y="44756"/>
                    <a:pt x="62409" y="36254"/>
                    <a:pt x="53369" y="36254"/>
                  </a:cubicBezTo>
                  <a:cubicBezTo>
                    <a:pt x="40777" y="36254"/>
                    <a:pt x="37591" y="49894"/>
                    <a:pt x="37591" y="51673"/>
                  </a:cubicBezTo>
                  <a:cubicBezTo>
                    <a:pt x="37591" y="52378"/>
                    <a:pt x="37941" y="53617"/>
                    <a:pt x="38116" y="54325"/>
                  </a:cubicBezTo>
                  <a:lnTo>
                    <a:pt x="46982" y="89950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704" name="任意多边形: 形状 703">
              <a:extLst>
                <a:ext uri="{FF2B5EF4-FFF2-40B4-BE49-F238E27FC236}">
                  <a16:creationId xmlns:a16="http://schemas.microsoft.com/office/drawing/2014/main" id="{7E35BA7F-9536-3202-CEE0-779892367D1B}"/>
                </a:ext>
              </a:extLst>
            </p:cNvPr>
            <p:cNvSpPr/>
            <p:nvPr>
              <p:custDataLst>
                <p:tags r:id="rId25"/>
              </p:custDataLst>
            </p:nvPr>
          </p:nvSpPr>
          <p:spPr>
            <a:xfrm flipV="1">
              <a:off x="12469143" y="-16316707"/>
              <a:ext cx="53726" cy="119265"/>
            </a:xfrm>
            <a:custGeom>
              <a:avLst/>
              <a:gdLst>
                <a:gd name="connsiteX0" fmla="*/ 49119 w 53726"/>
                <a:gd name="connsiteY0" fmla="*/ 111226 h 119265"/>
                <a:gd name="connsiteX1" fmla="*/ 42025 w 53726"/>
                <a:gd name="connsiteY1" fmla="*/ 117960 h 119265"/>
                <a:gd name="connsiteX2" fmla="*/ 32095 w 53726"/>
                <a:gd name="connsiteY2" fmla="*/ 108216 h 119265"/>
                <a:gd name="connsiteX3" fmla="*/ 39189 w 53726"/>
                <a:gd name="connsiteY3" fmla="*/ 101477 h 119265"/>
                <a:gd name="connsiteX4" fmla="*/ 49119 w 53726"/>
                <a:gd name="connsiteY4" fmla="*/ 111226 h 119265"/>
                <a:gd name="connsiteX5" fmla="*/ 12941 w 53726"/>
                <a:gd name="connsiteY5" fmla="*/ 21196 h 119265"/>
                <a:gd name="connsiteX6" fmla="*/ 11352 w 53726"/>
                <a:gd name="connsiteY6" fmla="*/ 13757 h 119265"/>
                <a:gd name="connsiteX7" fmla="*/ 28194 w 53726"/>
                <a:gd name="connsiteY7" fmla="*/ -1306 h 119265"/>
                <a:gd name="connsiteX8" fmla="*/ 53726 w 53726"/>
                <a:gd name="connsiteY8" fmla="*/ 25809 h 119265"/>
                <a:gd name="connsiteX9" fmla="*/ 50890 w 53726"/>
                <a:gd name="connsiteY9" fmla="*/ 28112 h 119265"/>
                <a:gd name="connsiteX10" fmla="*/ 47522 w 53726"/>
                <a:gd name="connsiteY10" fmla="*/ 25094 h 119265"/>
                <a:gd name="connsiteX11" fmla="*/ 28726 w 53726"/>
                <a:gd name="connsiteY11" fmla="*/ 3657 h 119265"/>
                <a:gd name="connsiteX12" fmla="*/ 24293 w 53726"/>
                <a:gd name="connsiteY12" fmla="*/ 9858 h 119265"/>
                <a:gd name="connsiteX13" fmla="*/ 27129 w 53726"/>
                <a:gd name="connsiteY13" fmla="*/ 21196 h 119265"/>
                <a:gd name="connsiteX14" fmla="*/ 32802 w 53726"/>
                <a:gd name="connsiteY14" fmla="*/ 35377 h 119265"/>
                <a:gd name="connsiteX15" fmla="*/ 41492 w 53726"/>
                <a:gd name="connsiteY15" fmla="*/ 57887 h 119265"/>
                <a:gd name="connsiteX16" fmla="*/ 42557 w 53726"/>
                <a:gd name="connsiteY16" fmla="*/ 63556 h 119265"/>
                <a:gd name="connsiteX17" fmla="*/ 25708 w 53726"/>
                <a:gd name="connsiteY17" fmla="*/ 78617 h 119265"/>
                <a:gd name="connsiteX18" fmla="*/ 0 w 53726"/>
                <a:gd name="connsiteY18" fmla="*/ 51502 h 119265"/>
                <a:gd name="connsiteX19" fmla="*/ 3011 w 53726"/>
                <a:gd name="connsiteY19" fmla="*/ 49201 h 119265"/>
                <a:gd name="connsiteX20" fmla="*/ 6204 w 53726"/>
                <a:gd name="connsiteY20" fmla="*/ 52034 h 119265"/>
                <a:gd name="connsiteX21" fmla="*/ 25175 w 53726"/>
                <a:gd name="connsiteY21" fmla="*/ 73655 h 119265"/>
                <a:gd name="connsiteX22" fmla="*/ 29608 w 53726"/>
                <a:gd name="connsiteY22" fmla="*/ 67453 h 119265"/>
                <a:gd name="connsiteX23" fmla="*/ 24119 w 53726"/>
                <a:gd name="connsiteY23" fmla="*/ 49733 h 119265"/>
                <a:gd name="connsiteX24" fmla="*/ 12941 w 53726"/>
                <a:gd name="connsiteY24" fmla="*/ 21196 h 119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3726" h="119265">
                  <a:moveTo>
                    <a:pt x="49119" y="111226"/>
                  </a:moveTo>
                  <a:cubicBezTo>
                    <a:pt x="49119" y="114061"/>
                    <a:pt x="46989" y="117960"/>
                    <a:pt x="42025" y="117960"/>
                  </a:cubicBezTo>
                  <a:cubicBezTo>
                    <a:pt x="37234" y="117960"/>
                    <a:pt x="32095" y="113354"/>
                    <a:pt x="32095" y="108216"/>
                  </a:cubicBezTo>
                  <a:cubicBezTo>
                    <a:pt x="32095" y="105200"/>
                    <a:pt x="34398" y="101477"/>
                    <a:pt x="39189" y="101477"/>
                  </a:cubicBezTo>
                  <a:cubicBezTo>
                    <a:pt x="44328" y="101477"/>
                    <a:pt x="49119" y="106439"/>
                    <a:pt x="49119" y="111226"/>
                  </a:cubicBezTo>
                  <a:close/>
                  <a:moveTo>
                    <a:pt x="12941" y="21196"/>
                  </a:moveTo>
                  <a:cubicBezTo>
                    <a:pt x="12234" y="18894"/>
                    <a:pt x="11352" y="16765"/>
                    <a:pt x="11352" y="13757"/>
                  </a:cubicBezTo>
                  <a:cubicBezTo>
                    <a:pt x="11352" y="5428"/>
                    <a:pt x="18438" y="-1306"/>
                    <a:pt x="28194" y="-1306"/>
                  </a:cubicBezTo>
                  <a:cubicBezTo>
                    <a:pt x="45925" y="-1306"/>
                    <a:pt x="53726" y="23150"/>
                    <a:pt x="53726" y="25809"/>
                  </a:cubicBezTo>
                  <a:cubicBezTo>
                    <a:pt x="53726" y="28112"/>
                    <a:pt x="51423" y="28112"/>
                    <a:pt x="50890" y="28112"/>
                  </a:cubicBezTo>
                  <a:cubicBezTo>
                    <a:pt x="48404" y="28112"/>
                    <a:pt x="48229" y="27048"/>
                    <a:pt x="47522" y="25094"/>
                  </a:cubicBezTo>
                  <a:cubicBezTo>
                    <a:pt x="43438" y="10922"/>
                    <a:pt x="35638" y="3657"/>
                    <a:pt x="28726" y="3657"/>
                  </a:cubicBezTo>
                  <a:cubicBezTo>
                    <a:pt x="25175" y="3657"/>
                    <a:pt x="24293" y="5960"/>
                    <a:pt x="24293" y="9858"/>
                  </a:cubicBezTo>
                  <a:cubicBezTo>
                    <a:pt x="24293" y="13932"/>
                    <a:pt x="25532" y="17297"/>
                    <a:pt x="27129" y="21196"/>
                  </a:cubicBezTo>
                  <a:cubicBezTo>
                    <a:pt x="28901" y="25984"/>
                    <a:pt x="30855" y="30772"/>
                    <a:pt x="32802" y="35377"/>
                  </a:cubicBezTo>
                  <a:cubicBezTo>
                    <a:pt x="34398" y="39633"/>
                    <a:pt x="40785" y="55759"/>
                    <a:pt x="41492" y="57887"/>
                  </a:cubicBezTo>
                  <a:cubicBezTo>
                    <a:pt x="42025" y="59658"/>
                    <a:pt x="42557" y="61785"/>
                    <a:pt x="42557" y="63556"/>
                  </a:cubicBezTo>
                  <a:cubicBezTo>
                    <a:pt x="42557" y="71884"/>
                    <a:pt x="35462" y="78617"/>
                    <a:pt x="25708" y="78617"/>
                  </a:cubicBezTo>
                  <a:cubicBezTo>
                    <a:pt x="8159" y="78617"/>
                    <a:pt x="0" y="54520"/>
                    <a:pt x="0" y="51502"/>
                  </a:cubicBezTo>
                  <a:cubicBezTo>
                    <a:pt x="0" y="49201"/>
                    <a:pt x="2486" y="49201"/>
                    <a:pt x="3011" y="49201"/>
                  </a:cubicBezTo>
                  <a:cubicBezTo>
                    <a:pt x="5497" y="49201"/>
                    <a:pt x="5672" y="50089"/>
                    <a:pt x="6204" y="52034"/>
                  </a:cubicBezTo>
                  <a:cubicBezTo>
                    <a:pt x="10820" y="67279"/>
                    <a:pt x="18621" y="73655"/>
                    <a:pt x="25175" y="73655"/>
                  </a:cubicBezTo>
                  <a:cubicBezTo>
                    <a:pt x="28019" y="73655"/>
                    <a:pt x="29608" y="72242"/>
                    <a:pt x="29608" y="67453"/>
                  </a:cubicBezTo>
                  <a:cubicBezTo>
                    <a:pt x="29608" y="63381"/>
                    <a:pt x="28551" y="60721"/>
                    <a:pt x="24119" y="49733"/>
                  </a:cubicBezTo>
                  <a:lnTo>
                    <a:pt x="12941" y="21196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705" name="任意多边形: 形状 704">
              <a:extLst>
                <a:ext uri="{FF2B5EF4-FFF2-40B4-BE49-F238E27FC236}">
                  <a16:creationId xmlns:a16="http://schemas.microsoft.com/office/drawing/2014/main" id="{777F71F6-B48B-7436-EF1D-A7D92AAE8A9D}"/>
                </a:ext>
              </a:extLst>
            </p:cNvPr>
            <p:cNvSpPr/>
            <p:nvPr>
              <p:custDataLst>
                <p:tags r:id="rId26"/>
              </p:custDataLst>
            </p:nvPr>
          </p:nvSpPr>
          <p:spPr>
            <a:xfrm flipV="1">
              <a:off x="12611796" y="-16459587"/>
              <a:ext cx="154174" cy="253090"/>
            </a:xfrm>
            <a:custGeom>
              <a:avLst/>
              <a:gdLst>
                <a:gd name="connsiteX0" fmla="*/ 34692 w 154174"/>
                <a:gd name="connsiteY0" fmla="*/ -1312 h 253090"/>
                <a:gd name="connsiteX1" fmla="*/ 34692 w 154174"/>
                <a:gd name="connsiteY1" fmla="*/ 8812 h 253090"/>
                <a:gd name="connsiteX2" fmla="*/ 10129 w 154174"/>
                <a:gd name="connsiteY2" fmla="*/ 8812 h 253090"/>
                <a:gd name="connsiteX3" fmla="*/ 10129 w 154174"/>
                <a:gd name="connsiteY3" fmla="*/ 241656 h 253090"/>
                <a:gd name="connsiteX4" fmla="*/ 34692 w 154174"/>
                <a:gd name="connsiteY4" fmla="*/ 241656 h 253090"/>
                <a:gd name="connsiteX5" fmla="*/ 34692 w 154174"/>
                <a:gd name="connsiteY5" fmla="*/ 251779 h 253090"/>
                <a:gd name="connsiteX6" fmla="*/ 0 w 154174"/>
                <a:gd name="connsiteY6" fmla="*/ 251779 h 253090"/>
                <a:gd name="connsiteX7" fmla="*/ 0 w 154174"/>
                <a:gd name="connsiteY7" fmla="*/ -1312 h 253090"/>
                <a:gd name="connsiteX8" fmla="*/ 34692 w 154174"/>
                <a:gd name="connsiteY8" fmla="*/ -1312 h 253090"/>
                <a:gd name="connsiteX9" fmla="*/ 72635 w 154174"/>
                <a:gd name="connsiteY9" fmla="*/ 81446 h 253090"/>
                <a:gd name="connsiteX10" fmla="*/ 99478 w 154174"/>
                <a:gd name="connsiteY10" fmla="*/ 107520 h 253090"/>
                <a:gd name="connsiteX11" fmla="*/ 154174 w 154174"/>
                <a:gd name="connsiteY11" fmla="*/ 181417 h 253090"/>
                <a:gd name="connsiteX12" fmla="*/ 100495 w 154174"/>
                <a:gd name="connsiteY12" fmla="*/ 230517 h 253090"/>
                <a:gd name="connsiteX13" fmla="*/ 53141 w 154174"/>
                <a:gd name="connsiteY13" fmla="*/ 184712 h 253090"/>
                <a:gd name="connsiteX14" fmla="*/ 66558 w 154174"/>
                <a:gd name="connsiteY14" fmla="*/ 170540 h 253090"/>
                <a:gd name="connsiteX15" fmla="*/ 79730 w 154174"/>
                <a:gd name="connsiteY15" fmla="*/ 183949 h 253090"/>
                <a:gd name="connsiteX16" fmla="*/ 66304 w 154174"/>
                <a:gd name="connsiteY16" fmla="*/ 197113 h 253090"/>
                <a:gd name="connsiteX17" fmla="*/ 63015 w 154174"/>
                <a:gd name="connsiteY17" fmla="*/ 196859 h 253090"/>
                <a:gd name="connsiteX18" fmla="*/ 97198 w 154174"/>
                <a:gd name="connsiteY18" fmla="*/ 222673 h 253090"/>
                <a:gd name="connsiteX19" fmla="*/ 131136 w 154174"/>
                <a:gd name="connsiteY19" fmla="*/ 181417 h 253090"/>
                <a:gd name="connsiteX20" fmla="*/ 104547 w 154174"/>
                <a:gd name="connsiteY20" fmla="*/ 125489 h 253090"/>
                <a:gd name="connsiteX21" fmla="*/ 55920 w 154174"/>
                <a:gd name="connsiteY21" fmla="*/ 71323 h 253090"/>
                <a:gd name="connsiteX22" fmla="*/ 53141 w 154174"/>
                <a:gd name="connsiteY22" fmla="*/ 61962 h 253090"/>
                <a:gd name="connsiteX23" fmla="*/ 147088 w 154174"/>
                <a:gd name="connsiteY23" fmla="*/ 61962 h 253090"/>
                <a:gd name="connsiteX24" fmla="*/ 154174 w 154174"/>
                <a:gd name="connsiteY24" fmla="*/ 105996 h 253090"/>
                <a:gd name="connsiteX25" fmla="*/ 147843 w 154174"/>
                <a:gd name="connsiteY25" fmla="*/ 105996 h 253090"/>
                <a:gd name="connsiteX26" fmla="*/ 142274 w 154174"/>
                <a:gd name="connsiteY26" fmla="*/ 83471 h 253090"/>
                <a:gd name="connsiteX27" fmla="*/ 118219 w 154174"/>
                <a:gd name="connsiteY27" fmla="*/ 81446 h 253090"/>
                <a:gd name="connsiteX28" fmla="*/ 72635 w 154174"/>
                <a:gd name="connsiteY28" fmla="*/ 81446 h 253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54174" h="253090">
                  <a:moveTo>
                    <a:pt x="34692" y="-1312"/>
                  </a:moveTo>
                  <a:lnTo>
                    <a:pt x="34692" y="8812"/>
                  </a:lnTo>
                  <a:lnTo>
                    <a:pt x="10129" y="8812"/>
                  </a:lnTo>
                  <a:lnTo>
                    <a:pt x="10129" y="241656"/>
                  </a:lnTo>
                  <a:lnTo>
                    <a:pt x="34692" y="241656"/>
                  </a:lnTo>
                  <a:lnTo>
                    <a:pt x="34692" y="251779"/>
                  </a:lnTo>
                  <a:lnTo>
                    <a:pt x="0" y="251779"/>
                  </a:lnTo>
                  <a:lnTo>
                    <a:pt x="0" y="-1312"/>
                  </a:lnTo>
                  <a:lnTo>
                    <a:pt x="34692" y="-1312"/>
                  </a:lnTo>
                  <a:close/>
                  <a:moveTo>
                    <a:pt x="72635" y="81446"/>
                  </a:moveTo>
                  <a:lnTo>
                    <a:pt x="99478" y="107520"/>
                  </a:lnTo>
                  <a:cubicBezTo>
                    <a:pt x="138985" y="142448"/>
                    <a:pt x="154174" y="156113"/>
                    <a:pt x="154174" y="181417"/>
                  </a:cubicBezTo>
                  <a:cubicBezTo>
                    <a:pt x="154174" y="210270"/>
                    <a:pt x="131382" y="230517"/>
                    <a:pt x="100495" y="230517"/>
                  </a:cubicBezTo>
                  <a:cubicBezTo>
                    <a:pt x="71881" y="230517"/>
                    <a:pt x="53141" y="207237"/>
                    <a:pt x="53141" y="184712"/>
                  </a:cubicBezTo>
                  <a:cubicBezTo>
                    <a:pt x="53141" y="170540"/>
                    <a:pt x="65803" y="170540"/>
                    <a:pt x="66558" y="170540"/>
                  </a:cubicBezTo>
                  <a:cubicBezTo>
                    <a:pt x="70864" y="170540"/>
                    <a:pt x="79730" y="173571"/>
                    <a:pt x="79730" y="183949"/>
                  </a:cubicBezTo>
                  <a:cubicBezTo>
                    <a:pt x="79730" y="190532"/>
                    <a:pt x="75169" y="197113"/>
                    <a:pt x="66304" y="197113"/>
                  </a:cubicBezTo>
                  <a:cubicBezTo>
                    <a:pt x="64278" y="197113"/>
                    <a:pt x="63778" y="197113"/>
                    <a:pt x="63015" y="196859"/>
                  </a:cubicBezTo>
                  <a:cubicBezTo>
                    <a:pt x="68838" y="213311"/>
                    <a:pt x="82510" y="222673"/>
                    <a:pt x="97198" y="222673"/>
                  </a:cubicBezTo>
                  <a:cubicBezTo>
                    <a:pt x="120245" y="222673"/>
                    <a:pt x="131136" y="202172"/>
                    <a:pt x="131136" y="181417"/>
                  </a:cubicBezTo>
                  <a:cubicBezTo>
                    <a:pt x="131136" y="161170"/>
                    <a:pt x="118473" y="141178"/>
                    <a:pt x="104547" y="125489"/>
                  </a:cubicBezTo>
                  <a:lnTo>
                    <a:pt x="55920" y="71323"/>
                  </a:lnTo>
                  <a:cubicBezTo>
                    <a:pt x="53141" y="68544"/>
                    <a:pt x="53141" y="68035"/>
                    <a:pt x="53141" y="61962"/>
                  </a:cubicBezTo>
                  <a:lnTo>
                    <a:pt x="147088" y="61962"/>
                  </a:lnTo>
                  <a:lnTo>
                    <a:pt x="154174" y="105996"/>
                  </a:lnTo>
                  <a:lnTo>
                    <a:pt x="147843" y="105996"/>
                  </a:lnTo>
                  <a:cubicBezTo>
                    <a:pt x="146579" y="98405"/>
                    <a:pt x="144808" y="87274"/>
                    <a:pt x="142274" y="83471"/>
                  </a:cubicBezTo>
                  <a:cubicBezTo>
                    <a:pt x="140502" y="81446"/>
                    <a:pt x="123788" y="81446"/>
                    <a:pt x="118219" y="81446"/>
                  </a:cubicBezTo>
                  <a:lnTo>
                    <a:pt x="72635" y="81446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706" name="任意多边形: 形状 705">
              <a:extLst>
                <a:ext uri="{FF2B5EF4-FFF2-40B4-BE49-F238E27FC236}">
                  <a16:creationId xmlns:a16="http://schemas.microsoft.com/office/drawing/2014/main" id="{48E62CD9-2011-3FE2-8204-EBDDB9A44FBC}"/>
                </a:ext>
              </a:extLst>
            </p:cNvPr>
            <p:cNvSpPr/>
            <p:nvPr>
              <p:custDataLst>
                <p:tags r:id="rId27"/>
              </p:custDataLst>
            </p:nvPr>
          </p:nvSpPr>
          <p:spPr>
            <a:xfrm flipV="1">
              <a:off x="12775620" y="-16437063"/>
              <a:ext cx="103821" cy="219180"/>
            </a:xfrm>
            <a:custGeom>
              <a:avLst/>
              <a:gdLst>
                <a:gd name="connsiteX0" fmla="*/ 103822 w 103821"/>
                <a:gd name="connsiteY0" fmla="*/ 208754 h 219180"/>
                <a:gd name="connsiteX1" fmla="*/ 94193 w 103821"/>
                <a:gd name="connsiteY1" fmla="*/ 217869 h 219180"/>
                <a:gd name="connsiteX2" fmla="*/ 80776 w 103821"/>
                <a:gd name="connsiteY2" fmla="*/ 204458 h 219180"/>
                <a:gd name="connsiteX3" fmla="*/ 90142 w 103821"/>
                <a:gd name="connsiteY3" fmla="*/ 195344 h 219180"/>
                <a:gd name="connsiteX4" fmla="*/ 103822 w 103821"/>
                <a:gd name="connsiteY4" fmla="*/ 208754 h 219180"/>
                <a:gd name="connsiteX5" fmla="*/ 52924 w 103821"/>
                <a:gd name="connsiteY5" fmla="*/ 37920 h 219180"/>
                <a:gd name="connsiteX6" fmla="*/ 21774 w 103821"/>
                <a:gd name="connsiteY6" fmla="*/ 4264 h 219180"/>
                <a:gd name="connsiteX7" fmla="*/ 11900 w 103821"/>
                <a:gd name="connsiteY7" fmla="*/ 6542 h 219180"/>
                <a:gd name="connsiteX8" fmla="*/ 23292 w 103821"/>
                <a:gd name="connsiteY8" fmla="*/ 19953 h 219180"/>
                <a:gd name="connsiteX9" fmla="*/ 13672 w 103821"/>
                <a:gd name="connsiteY9" fmla="*/ 28814 h 219180"/>
                <a:gd name="connsiteX10" fmla="*/ 0 w 103821"/>
                <a:gd name="connsiteY10" fmla="*/ 14387 h 219180"/>
                <a:gd name="connsiteX11" fmla="*/ 22283 w 103821"/>
                <a:gd name="connsiteY11" fmla="*/ -1311 h 219180"/>
                <a:gd name="connsiteX12" fmla="*/ 69885 w 103821"/>
                <a:gd name="connsiteY12" fmla="*/ 37166 h 219180"/>
                <a:gd name="connsiteX13" fmla="*/ 93185 w 103821"/>
                <a:gd name="connsiteY13" fmla="*/ 129793 h 219180"/>
                <a:gd name="connsiteX14" fmla="*/ 94448 w 103821"/>
                <a:gd name="connsiteY14" fmla="*/ 139161 h 219180"/>
                <a:gd name="connsiteX15" fmla="*/ 71155 w 103821"/>
                <a:gd name="connsiteY15" fmla="*/ 162441 h 219180"/>
                <a:gd name="connsiteX16" fmla="*/ 30887 w 103821"/>
                <a:gd name="connsiteY16" fmla="*/ 123464 h 219180"/>
                <a:gd name="connsiteX17" fmla="*/ 33930 w 103821"/>
                <a:gd name="connsiteY17" fmla="*/ 120939 h 219180"/>
                <a:gd name="connsiteX18" fmla="*/ 38489 w 103821"/>
                <a:gd name="connsiteY18" fmla="*/ 125996 h 219180"/>
                <a:gd name="connsiteX19" fmla="*/ 70393 w 103821"/>
                <a:gd name="connsiteY19" fmla="*/ 156875 h 219180"/>
                <a:gd name="connsiteX20" fmla="*/ 78496 w 103821"/>
                <a:gd name="connsiteY20" fmla="*/ 145235 h 219180"/>
                <a:gd name="connsiteX21" fmla="*/ 76725 w 103821"/>
                <a:gd name="connsiteY21" fmla="*/ 132325 h 219180"/>
                <a:gd name="connsiteX22" fmla="*/ 52924 w 103821"/>
                <a:gd name="connsiteY22" fmla="*/ 37920 h 219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03821" h="219180">
                  <a:moveTo>
                    <a:pt x="103822" y="208754"/>
                  </a:moveTo>
                  <a:cubicBezTo>
                    <a:pt x="103822" y="213566"/>
                    <a:pt x="100271" y="217869"/>
                    <a:pt x="94193" y="217869"/>
                  </a:cubicBezTo>
                  <a:cubicBezTo>
                    <a:pt x="88370" y="217869"/>
                    <a:pt x="80776" y="212049"/>
                    <a:pt x="80776" y="204458"/>
                  </a:cubicBezTo>
                  <a:cubicBezTo>
                    <a:pt x="80776" y="199394"/>
                    <a:pt x="84319" y="195344"/>
                    <a:pt x="90142" y="195344"/>
                  </a:cubicBezTo>
                  <a:cubicBezTo>
                    <a:pt x="96982" y="195344"/>
                    <a:pt x="103822" y="201926"/>
                    <a:pt x="103822" y="208754"/>
                  </a:cubicBezTo>
                  <a:close/>
                  <a:moveTo>
                    <a:pt x="52924" y="37920"/>
                  </a:moveTo>
                  <a:cubicBezTo>
                    <a:pt x="48110" y="18690"/>
                    <a:pt x="35955" y="4264"/>
                    <a:pt x="21774" y="4264"/>
                  </a:cubicBezTo>
                  <a:cubicBezTo>
                    <a:pt x="20258" y="4264"/>
                    <a:pt x="16460" y="4264"/>
                    <a:pt x="11900" y="6542"/>
                  </a:cubicBezTo>
                  <a:cubicBezTo>
                    <a:pt x="19495" y="8313"/>
                    <a:pt x="23292" y="14886"/>
                    <a:pt x="23292" y="19953"/>
                  </a:cubicBezTo>
                  <a:cubicBezTo>
                    <a:pt x="23292" y="24002"/>
                    <a:pt x="20511" y="28814"/>
                    <a:pt x="13672" y="28814"/>
                  </a:cubicBezTo>
                  <a:cubicBezTo>
                    <a:pt x="7340" y="28814"/>
                    <a:pt x="0" y="23493"/>
                    <a:pt x="0" y="14387"/>
                  </a:cubicBezTo>
                  <a:cubicBezTo>
                    <a:pt x="0" y="4264"/>
                    <a:pt x="10129" y="-1311"/>
                    <a:pt x="22283" y="-1311"/>
                  </a:cubicBezTo>
                  <a:cubicBezTo>
                    <a:pt x="40006" y="-1311"/>
                    <a:pt x="63553" y="12107"/>
                    <a:pt x="69885" y="37166"/>
                  </a:cubicBezTo>
                  <a:lnTo>
                    <a:pt x="93185" y="129793"/>
                  </a:lnTo>
                  <a:cubicBezTo>
                    <a:pt x="94448" y="134857"/>
                    <a:pt x="94448" y="138399"/>
                    <a:pt x="94448" y="139161"/>
                  </a:cubicBezTo>
                  <a:cubicBezTo>
                    <a:pt x="94448" y="153580"/>
                    <a:pt x="83819" y="162441"/>
                    <a:pt x="71155" y="162441"/>
                  </a:cubicBezTo>
                  <a:cubicBezTo>
                    <a:pt x="45321" y="162441"/>
                    <a:pt x="30887" y="125744"/>
                    <a:pt x="30887" y="123464"/>
                  </a:cubicBezTo>
                  <a:cubicBezTo>
                    <a:pt x="30887" y="120939"/>
                    <a:pt x="33421" y="120939"/>
                    <a:pt x="33930" y="120939"/>
                  </a:cubicBezTo>
                  <a:cubicBezTo>
                    <a:pt x="36210" y="120939"/>
                    <a:pt x="36463" y="121186"/>
                    <a:pt x="38489" y="125996"/>
                  </a:cubicBezTo>
                  <a:cubicBezTo>
                    <a:pt x="44821" y="141433"/>
                    <a:pt x="56466" y="156875"/>
                    <a:pt x="70393" y="156875"/>
                  </a:cubicBezTo>
                  <a:cubicBezTo>
                    <a:pt x="73936" y="156875"/>
                    <a:pt x="78496" y="155859"/>
                    <a:pt x="78496" y="145235"/>
                  </a:cubicBezTo>
                  <a:cubicBezTo>
                    <a:pt x="78496" y="139407"/>
                    <a:pt x="77741" y="136628"/>
                    <a:pt x="76725" y="132325"/>
                  </a:cubicBezTo>
                  <a:lnTo>
                    <a:pt x="52924" y="37920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707" name="任意多边形: 形状 706">
              <a:extLst>
                <a:ext uri="{FF2B5EF4-FFF2-40B4-BE49-F238E27FC236}">
                  <a16:creationId xmlns:a16="http://schemas.microsoft.com/office/drawing/2014/main" id="{DF83E2C4-9EE8-FBCB-46A7-D36EFEF9C1AA}"/>
                </a:ext>
              </a:extLst>
            </p:cNvPr>
            <p:cNvSpPr/>
            <p:nvPr>
              <p:custDataLst>
                <p:tags r:id="rId28"/>
              </p:custDataLst>
            </p:nvPr>
          </p:nvSpPr>
          <p:spPr>
            <a:xfrm flipV="1">
              <a:off x="12903270" y="-16459587"/>
              <a:ext cx="34692" cy="253090"/>
            </a:xfrm>
            <a:custGeom>
              <a:avLst/>
              <a:gdLst>
                <a:gd name="connsiteX0" fmla="*/ 34692 w 34692"/>
                <a:gd name="connsiteY0" fmla="*/ 251779 h 253090"/>
                <a:gd name="connsiteX1" fmla="*/ 0 w 34692"/>
                <a:gd name="connsiteY1" fmla="*/ 251779 h 253090"/>
                <a:gd name="connsiteX2" fmla="*/ 0 w 34692"/>
                <a:gd name="connsiteY2" fmla="*/ 241656 h 253090"/>
                <a:gd name="connsiteX3" fmla="*/ 24563 w 34692"/>
                <a:gd name="connsiteY3" fmla="*/ 241656 h 253090"/>
                <a:gd name="connsiteX4" fmla="*/ 24563 w 34692"/>
                <a:gd name="connsiteY4" fmla="*/ 8812 h 253090"/>
                <a:gd name="connsiteX5" fmla="*/ 0 w 34692"/>
                <a:gd name="connsiteY5" fmla="*/ 8812 h 253090"/>
                <a:gd name="connsiteX6" fmla="*/ 0 w 34692"/>
                <a:gd name="connsiteY6" fmla="*/ -1312 h 253090"/>
                <a:gd name="connsiteX7" fmla="*/ 34692 w 34692"/>
                <a:gd name="connsiteY7" fmla="*/ -1312 h 253090"/>
                <a:gd name="connsiteX8" fmla="*/ 34692 w 34692"/>
                <a:gd name="connsiteY8" fmla="*/ 251779 h 253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692" h="253090">
                  <a:moveTo>
                    <a:pt x="34692" y="251779"/>
                  </a:moveTo>
                  <a:lnTo>
                    <a:pt x="0" y="251779"/>
                  </a:lnTo>
                  <a:lnTo>
                    <a:pt x="0" y="241656"/>
                  </a:lnTo>
                  <a:lnTo>
                    <a:pt x="24563" y="241656"/>
                  </a:lnTo>
                  <a:lnTo>
                    <a:pt x="24563" y="8812"/>
                  </a:lnTo>
                  <a:lnTo>
                    <a:pt x="0" y="8812"/>
                  </a:lnTo>
                  <a:lnTo>
                    <a:pt x="0" y="-1312"/>
                  </a:lnTo>
                  <a:lnTo>
                    <a:pt x="34692" y="-1312"/>
                  </a:lnTo>
                  <a:lnTo>
                    <a:pt x="34692" y="251779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708" name="任意多边形: 形状 707">
              <a:extLst>
                <a:ext uri="{FF2B5EF4-FFF2-40B4-BE49-F238E27FC236}">
                  <a16:creationId xmlns:a16="http://schemas.microsoft.com/office/drawing/2014/main" id="{06E324E4-D538-0031-8D52-A105722BAD46}"/>
                </a:ext>
              </a:extLst>
            </p:cNvPr>
            <p:cNvSpPr/>
            <p:nvPr>
              <p:custDataLst>
                <p:tags r:id="rId29"/>
              </p:custDataLst>
            </p:nvPr>
          </p:nvSpPr>
          <p:spPr>
            <a:xfrm flipV="1">
              <a:off x="13052595" y="-16362650"/>
              <a:ext cx="168400" cy="59223"/>
            </a:xfrm>
            <a:custGeom>
              <a:avLst/>
              <a:gdLst>
                <a:gd name="connsiteX0" fmla="*/ 159790 w 168400"/>
                <a:gd name="connsiteY0" fmla="*/ 47788 h 59223"/>
                <a:gd name="connsiteX1" fmla="*/ 168400 w 168400"/>
                <a:gd name="connsiteY1" fmla="*/ 52855 h 59223"/>
                <a:gd name="connsiteX2" fmla="*/ 160044 w 168400"/>
                <a:gd name="connsiteY2" fmla="*/ 57912 h 59223"/>
                <a:gd name="connsiteX3" fmla="*/ 8357 w 168400"/>
                <a:gd name="connsiteY3" fmla="*/ 57912 h 59223"/>
                <a:gd name="connsiteX4" fmla="*/ 0 w 168400"/>
                <a:gd name="connsiteY4" fmla="*/ 52855 h 59223"/>
                <a:gd name="connsiteX5" fmla="*/ 8611 w 168400"/>
                <a:gd name="connsiteY5" fmla="*/ 47788 h 59223"/>
                <a:gd name="connsiteX6" fmla="*/ 159790 w 168400"/>
                <a:gd name="connsiteY6" fmla="*/ 47788 h 59223"/>
                <a:gd name="connsiteX7" fmla="*/ 160044 w 168400"/>
                <a:gd name="connsiteY7" fmla="*/ -1312 h 59223"/>
                <a:gd name="connsiteX8" fmla="*/ 168400 w 168400"/>
                <a:gd name="connsiteY8" fmla="*/ 3755 h 59223"/>
                <a:gd name="connsiteX9" fmla="*/ 159790 w 168400"/>
                <a:gd name="connsiteY9" fmla="*/ 8819 h 59223"/>
                <a:gd name="connsiteX10" fmla="*/ 8611 w 168400"/>
                <a:gd name="connsiteY10" fmla="*/ 8819 h 59223"/>
                <a:gd name="connsiteX11" fmla="*/ 0 w 168400"/>
                <a:gd name="connsiteY11" fmla="*/ 3755 h 59223"/>
                <a:gd name="connsiteX12" fmla="*/ 8357 w 168400"/>
                <a:gd name="connsiteY12" fmla="*/ -1312 h 59223"/>
                <a:gd name="connsiteX13" fmla="*/ 160044 w 168400"/>
                <a:gd name="connsiteY13" fmla="*/ -1312 h 59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8400" h="59223">
                  <a:moveTo>
                    <a:pt x="159790" y="47788"/>
                  </a:moveTo>
                  <a:cubicBezTo>
                    <a:pt x="163585" y="47788"/>
                    <a:pt x="168400" y="47788"/>
                    <a:pt x="168400" y="52855"/>
                  </a:cubicBezTo>
                  <a:cubicBezTo>
                    <a:pt x="168400" y="57912"/>
                    <a:pt x="163585" y="57912"/>
                    <a:pt x="160044" y="57912"/>
                  </a:cubicBezTo>
                  <a:lnTo>
                    <a:pt x="8357" y="57912"/>
                  </a:lnTo>
                  <a:cubicBezTo>
                    <a:pt x="4815" y="57912"/>
                    <a:pt x="0" y="57912"/>
                    <a:pt x="0" y="52855"/>
                  </a:cubicBezTo>
                  <a:cubicBezTo>
                    <a:pt x="0" y="47788"/>
                    <a:pt x="4815" y="47788"/>
                    <a:pt x="8611" y="47788"/>
                  </a:cubicBezTo>
                  <a:lnTo>
                    <a:pt x="159790" y="47788"/>
                  </a:lnTo>
                  <a:close/>
                  <a:moveTo>
                    <a:pt x="160044" y="-1312"/>
                  </a:moveTo>
                  <a:cubicBezTo>
                    <a:pt x="163585" y="-1312"/>
                    <a:pt x="168400" y="-1312"/>
                    <a:pt x="168400" y="3755"/>
                  </a:cubicBezTo>
                  <a:cubicBezTo>
                    <a:pt x="168400" y="8819"/>
                    <a:pt x="163585" y="8819"/>
                    <a:pt x="159790" y="8819"/>
                  </a:cubicBezTo>
                  <a:lnTo>
                    <a:pt x="8611" y="8819"/>
                  </a:lnTo>
                  <a:cubicBezTo>
                    <a:pt x="4815" y="8819"/>
                    <a:pt x="0" y="8819"/>
                    <a:pt x="0" y="3755"/>
                  </a:cubicBezTo>
                  <a:cubicBezTo>
                    <a:pt x="0" y="-1312"/>
                    <a:pt x="4815" y="-1312"/>
                    <a:pt x="8357" y="-1312"/>
                  </a:cubicBezTo>
                  <a:lnTo>
                    <a:pt x="160044" y="-1312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709" name="任意多边形: 形状 708">
              <a:extLst>
                <a:ext uri="{FF2B5EF4-FFF2-40B4-BE49-F238E27FC236}">
                  <a16:creationId xmlns:a16="http://schemas.microsoft.com/office/drawing/2014/main" id="{8715535A-66D8-E013-C851-08C661352E1E}"/>
                </a:ext>
              </a:extLst>
            </p:cNvPr>
            <p:cNvSpPr/>
            <p:nvPr>
              <p:custDataLst>
                <p:tags r:id="rId30"/>
              </p:custDataLst>
            </p:nvPr>
          </p:nvSpPr>
          <p:spPr>
            <a:xfrm flipV="1">
              <a:off x="13314095" y="-16439088"/>
              <a:ext cx="297364" cy="172105"/>
            </a:xfrm>
            <a:custGeom>
              <a:avLst/>
              <a:gdLst>
                <a:gd name="connsiteX0" fmla="*/ 44312 w 297364"/>
                <a:gd name="connsiteY0" fmla="*/ 50575 h 172105"/>
                <a:gd name="connsiteX1" fmla="*/ 70646 w 297364"/>
                <a:gd name="connsiteY1" fmla="*/ 27287 h 172105"/>
                <a:gd name="connsiteX2" fmla="*/ 42032 w 297364"/>
                <a:gd name="connsiteY2" fmla="*/ 4262 h 172105"/>
                <a:gd name="connsiteX3" fmla="*/ 6839 w 297364"/>
                <a:gd name="connsiteY3" fmla="*/ 40197 h 172105"/>
                <a:gd name="connsiteX4" fmla="*/ 3289 w 297364"/>
                <a:gd name="connsiteY4" fmla="*/ 44501 h 172105"/>
                <a:gd name="connsiteX5" fmla="*/ 0 w 297364"/>
                <a:gd name="connsiteY5" fmla="*/ 38172 h 172105"/>
                <a:gd name="connsiteX6" fmla="*/ 0 w 297364"/>
                <a:gd name="connsiteY6" fmla="*/ 4761 h 172105"/>
                <a:gd name="connsiteX7" fmla="*/ 2789 w 297364"/>
                <a:gd name="connsiteY7" fmla="*/ -1313 h 172105"/>
                <a:gd name="connsiteX8" fmla="*/ 9111 w 297364"/>
                <a:gd name="connsiteY8" fmla="*/ 3753 h 172105"/>
                <a:gd name="connsiteX9" fmla="*/ 14180 w 297364"/>
                <a:gd name="connsiteY9" fmla="*/ 9573 h 172105"/>
                <a:gd name="connsiteX10" fmla="*/ 42032 w 297364"/>
                <a:gd name="connsiteY10" fmla="*/ -1313 h 172105"/>
                <a:gd name="connsiteX11" fmla="*/ 82802 w 297364"/>
                <a:gd name="connsiteY11" fmla="*/ 33869 h 172105"/>
                <a:gd name="connsiteX12" fmla="*/ 72172 w 297364"/>
                <a:gd name="connsiteY12" fmla="*/ 57910 h 172105"/>
                <a:gd name="connsiteX13" fmla="*/ 43303 w 297364"/>
                <a:gd name="connsiteY13" fmla="*/ 70059 h 172105"/>
                <a:gd name="connsiteX14" fmla="*/ 12154 w 297364"/>
                <a:gd name="connsiteY14" fmla="*/ 90814 h 172105"/>
                <a:gd name="connsiteX15" fmla="*/ 40514 w 297364"/>
                <a:gd name="connsiteY15" fmla="*/ 110053 h 172105"/>
                <a:gd name="connsiteX16" fmla="*/ 70148 w 297364"/>
                <a:gd name="connsiteY16" fmla="*/ 79428 h 172105"/>
                <a:gd name="connsiteX17" fmla="*/ 73180 w 297364"/>
                <a:gd name="connsiteY17" fmla="*/ 77149 h 172105"/>
                <a:gd name="connsiteX18" fmla="*/ 76470 w 297364"/>
                <a:gd name="connsiteY18" fmla="*/ 83223 h 172105"/>
                <a:gd name="connsiteX19" fmla="*/ 76470 w 297364"/>
                <a:gd name="connsiteY19" fmla="*/ 108781 h 172105"/>
                <a:gd name="connsiteX20" fmla="*/ 73689 w 297364"/>
                <a:gd name="connsiteY20" fmla="*/ 114855 h 172105"/>
                <a:gd name="connsiteX21" fmla="*/ 68622 w 297364"/>
                <a:gd name="connsiteY21" fmla="*/ 111822 h 172105"/>
                <a:gd name="connsiteX22" fmla="*/ 64316 w 297364"/>
                <a:gd name="connsiteY22" fmla="*/ 107773 h 172105"/>
                <a:gd name="connsiteX23" fmla="*/ 40514 w 297364"/>
                <a:gd name="connsiteY23" fmla="*/ 114855 h 172105"/>
                <a:gd name="connsiteX24" fmla="*/ 0 w 297364"/>
                <a:gd name="connsiteY24" fmla="*/ 83732 h 172105"/>
                <a:gd name="connsiteX25" fmla="*/ 10891 w 297364"/>
                <a:gd name="connsiteY25" fmla="*/ 62215 h 172105"/>
                <a:gd name="connsiteX26" fmla="*/ 44312 w 297364"/>
                <a:gd name="connsiteY26" fmla="*/ 50575 h 172105"/>
                <a:gd name="connsiteX27" fmla="*/ 136350 w 297364"/>
                <a:gd name="connsiteY27" fmla="*/ 113339 h 172105"/>
                <a:gd name="connsiteX28" fmla="*/ 100895 w 297364"/>
                <a:gd name="connsiteY28" fmla="*/ 110560 h 172105"/>
                <a:gd name="connsiteX29" fmla="*/ 100895 w 297364"/>
                <a:gd name="connsiteY29" fmla="*/ 102708 h 172105"/>
                <a:gd name="connsiteX30" fmla="*/ 119636 w 297364"/>
                <a:gd name="connsiteY30" fmla="*/ 88789 h 172105"/>
                <a:gd name="connsiteX31" fmla="*/ 119636 w 297364"/>
                <a:gd name="connsiteY31" fmla="*/ 20712 h 172105"/>
                <a:gd name="connsiteX32" fmla="*/ 99886 w 297364"/>
                <a:gd name="connsiteY32" fmla="*/ 9319 h 172105"/>
                <a:gd name="connsiteX33" fmla="*/ 99886 w 297364"/>
                <a:gd name="connsiteY33" fmla="*/ 1475 h 172105"/>
                <a:gd name="connsiteX34" fmla="*/ 127737 w 297364"/>
                <a:gd name="connsiteY34" fmla="*/ 2236 h 172105"/>
                <a:gd name="connsiteX35" fmla="*/ 154074 w 297364"/>
                <a:gd name="connsiteY35" fmla="*/ 1475 h 172105"/>
                <a:gd name="connsiteX36" fmla="*/ 154074 w 297364"/>
                <a:gd name="connsiteY36" fmla="*/ 9319 h 172105"/>
                <a:gd name="connsiteX37" fmla="*/ 136350 w 297364"/>
                <a:gd name="connsiteY37" fmla="*/ 20458 h 172105"/>
                <a:gd name="connsiteX38" fmla="*/ 136350 w 297364"/>
                <a:gd name="connsiteY38" fmla="*/ 113339 h 172105"/>
                <a:gd name="connsiteX39" fmla="*/ 137367 w 297364"/>
                <a:gd name="connsiteY39" fmla="*/ 157382 h 172105"/>
                <a:gd name="connsiteX40" fmla="*/ 123939 w 297364"/>
                <a:gd name="connsiteY40" fmla="*/ 170792 h 172105"/>
                <a:gd name="connsiteX41" fmla="*/ 110522 w 297364"/>
                <a:gd name="connsiteY41" fmla="*/ 157382 h 172105"/>
                <a:gd name="connsiteX42" fmla="*/ 123939 w 297364"/>
                <a:gd name="connsiteY42" fmla="*/ 143963 h 172105"/>
                <a:gd name="connsiteX43" fmla="*/ 137367 w 297364"/>
                <a:gd name="connsiteY43" fmla="*/ 157382 h 172105"/>
                <a:gd name="connsiteX44" fmla="*/ 189738 w 297364"/>
                <a:gd name="connsiteY44" fmla="*/ 88534 h 172105"/>
                <a:gd name="connsiteX45" fmla="*/ 189738 w 297364"/>
                <a:gd name="connsiteY45" fmla="*/ 20712 h 172105"/>
                <a:gd name="connsiteX46" fmla="*/ 169987 w 297364"/>
                <a:gd name="connsiteY46" fmla="*/ 9319 h 172105"/>
                <a:gd name="connsiteX47" fmla="*/ 169987 w 297364"/>
                <a:gd name="connsiteY47" fmla="*/ 1475 h 172105"/>
                <a:gd name="connsiteX48" fmla="*/ 198602 w 297364"/>
                <a:gd name="connsiteY48" fmla="*/ 2236 h 172105"/>
                <a:gd name="connsiteX49" fmla="*/ 226962 w 297364"/>
                <a:gd name="connsiteY49" fmla="*/ 1475 h 172105"/>
                <a:gd name="connsiteX50" fmla="*/ 226962 w 297364"/>
                <a:gd name="connsiteY50" fmla="*/ 9319 h 172105"/>
                <a:gd name="connsiteX51" fmla="*/ 207215 w 297364"/>
                <a:gd name="connsiteY51" fmla="*/ 20712 h 172105"/>
                <a:gd name="connsiteX52" fmla="*/ 207215 w 297364"/>
                <a:gd name="connsiteY52" fmla="*/ 67280 h 172105"/>
                <a:gd name="connsiteX53" fmla="*/ 241396 w 297364"/>
                <a:gd name="connsiteY53" fmla="*/ 107773 h 172105"/>
                <a:gd name="connsiteX54" fmla="*/ 260137 w 297364"/>
                <a:gd name="connsiteY54" fmla="*/ 79683 h 172105"/>
                <a:gd name="connsiteX55" fmla="*/ 260137 w 297364"/>
                <a:gd name="connsiteY55" fmla="*/ 20712 h 172105"/>
                <a:gd name="connsiteX56" fmla="*/ 240389 w 297364"/>
                <a:gd name="connsiteY56" fmla="*/ 9319 h 172105"/>
                <a:gd name="connsiteX57" fmla="*/ 240389 w 297364"/>
                <a:gd name="connsiteY57" fmla="*/ 1475 h 172105"/>
                <a:gd name="connsiteX58" fmla="*/ 269004 w 297364"/>
                <a:gd name="connsiteY58" fmla="*/ 2236 h 172105"/>
                <a:gd name="connsiteX59" fmla="*/ 297364 w 297364"/>
                <a:gd name="connsiteY59" fmla="*/ 1475 h 172105"/>
                <a:gd name="connsiteX60" fmla="*/ 297364 w 297364"/>
                <a:gd name="connsiteY60" fmla="*/ 9319 h 172105"/>
                <a:gd name="connsiteX61" fmla="*/ 277606 w 297364"/>
                <a:gd name="connsiteY61" fmla="*/ 16910 h 172105"/>
                <a:gd name="connsiteX62" fmla="*/ 277606 w 297364"/>
                <a:gd name="connsiteY62" fmla="*/ 65256 h 172105"/>
                <a:gd name="connsiteX63" fmla="*/ 269759 w 297364"/>
                <a:gd name="connsiteY63" fmla="*/ 103978 h 172105"/>
                <a:gd name="connsiteX64" fmla="*/ 243168 w 297364"/>
                <a:gd name="connsiteY64" fmla="*/ 113339 h 172105"/>
                <a:gd name="connsiteX65" fmla="*/ 205697 w 297364"/>
                <a:gd name="connsiteY65" fmla="*/ 86765 h 172105"/>
                <a:gd name="connsiteX66" fmla="*/ 205697 w 297364"/>
                <a:gd name="connsiteY66" fmla="*/ 113339 h 172105"/>
                <a:gd name="connsiteX67" fmla="*/ 169987 w 297364"/>
                <a:gd name="connsiteY67" fmla="*/ 110560 h 172105"/>
                <a:gd name="connsiteX68" fmla="*/ 169987 w 297364"/>
                <a:gd name="connsiteY68" fmla="*/ 102708 h 172105"/>
                <a:gd name="connsiteX69" fmla="*/ 189738 w 297364"/>
                <a:gd name="connsiteY69" fmla="*/ 88534 h 1721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297364" h="172105">
                  <a:moveTo>
                    <a:pt x="44312" y="50575"/>
                  </a:moveTo>
                  <a:cubicBezTo>
                    <a:pt x="49882" y="49558"/>
                    <a:pt x="70646" y="45509"/>
                    <a:pt x="70646" y="27287"/>
                  </a:cubicBezTo>
                  <a:cubicBezTo>
                    <a:pt x="70646" y="14385"/>
                    <a:pt x="61789" y="4262"/>
                    <a:pt x="42032" y="4262"/>
                  </a:cubicBezTo>
                  <a:cubicBezTo>
                    <a:pt x="20767" y="4262"/>
                    <a:pt x="11645" y="18688"/>
                    <a:pt x="6839" y="40197"/>
                  </a:cubicBezTo>
                  <a:cubicBezTo>
                    <a:pt x="6076" y="43483"/>
                    <a:pt x="5822" y="44501"/>
                    <a:pt x="3289" y="44501"/>
                  </a:cubicBezTo>
                  <a:cubicBezTo>
                    <a:pt x="0" y="44501"/>
                    <a:pt x="0" y="42730"/>
                    <a:pt x="0" y="38172"/>
                  </a:cubicBezTo>
                  <a:lnTo>
                    <a:pt x="0" y="4761"/>
                  </a:lnTo>
                  <a:cubicBezTo>
                    <a:pt x="0" y="458"/>
                    <a:pt x="0" y="-1313"/>
                    <a:pt x="2789" y="-1313"/>
                  </a:cubicBezTo>
                  <a:cubicBezTo>
                    <a:pt x="4052" y="-1313"/>
                    <a:pt x="4306" y="-1059"/>
                    <a:pt x="9111" y="3753"/>
                  </a:cubicBezTo>
                  <a:cubicBezTo>
                    <a:pt x="9620" y="4262"/>
                    <a:pt x="9620" y="4761"/>
                    <a:pt x="14180" y="9573"/>
                  </a:cubicBezTo>
                  <a:cubicBezTo>
                    <a:pt x="25317" y="-1059"/>
                    <a:pt x="36719" y="-1313"/>
                    <a:pt x="42032" y="-1313"/>
                  </a:cubicBezTo>
                  <a:cubicBezTo>
                    <a:pt x="71155" y="-1313"/>
                    <a:pt x="82802" y="15647"/>
                    <a:pt x="82802" y="33869"/>
                  </a:cubicBezTo>
                  <a:cubicBezTo>
                    <a:pt x="82802" y="47287"/>
                    <a:pt x="75207" y="54878"/>
                    <a:pt x="72172" y="57910"/>
                  </a:cubicBezTo>
                  <a:cubicBezTo>
                    <a:pt x="63816" y="66010"/>
                    <a:pt x="53932" y="68033"/>
                    <a:pt x="43303" y="70059"/>
                  </a:cubicBezTo>
                  <a:cubicBezTo>
                    <a:pt x="29123" y="72845"/>
                    <a:pt x="12154" y="76133"/>
                    <a:pt x="12154" y="90814"/>
                  </a:cubicBezTo>
                  <a:cubicBezTo>
                    <a:pt x="12154" y="99675"/>
                    <a:pt x="18741" y="110053"/>
                    <a:pt x="40514" y="110053"/>
                  </a:cubicBezTo>
                  <a:cubicBezTo>
                    <a:pt x="68369" y="110053"/>
                    <a:pt x="69639" y="87272"/>
                    <a:pt x="70148" y="79428"/>
                  </a:cubicBezTo>
                  <a:cubicBezTo>
                    <a:pt x="70392" y="77149"/>
                    <a:pt x="72672" y="77149"/>
                    <a:pt x="73180" y="77149"/>
                  </a:cubicBezTo>
                  <a:cubicBezTo>
                    <a:pt x="76470" y="77149"/>
                    <a:pt x="76470" y="78411"/>
                    <a:pt x="76470" y="83223"/>
                  </a:cubicBezTo>
                  <a:lnTo>
                    <a:pt x="76470" y="108781"/>
                  </a:lnTo>
                  <a:cubicBezTo>
                    <a:pt x="76470" y="113084"/>
                    <a:pt x="76470" y="114855"/>
                    <a:pt x="73689" y="114855"/>
                  </a:cubicBezTo>
                  <a:cubicBezTo>
                    <a:pt x="72418" y="114855"/>
                    <a:pt x="71917" y="114855"/>
                    <a:pt x="68622" y="111822"/>
                  </a:cubicBezTo>
                  <a:cubicBezTo>
                    <a:pt x="67868" y="110806"/>
                    <a:pt x="65333" y="108536"/>
                    <a:pt x="64316" y="107773"/>
                  </a:cubicBezTo>
                  <a:cubicBezTo>
                    <a:pt x="54695" y="114855"/>
                    <a:pt x="44312" y="114855"/>
                    <a:pt x="40514" y="114855"/>
                  </a:cubicBezTo>
                  <a:cubicBezTo>
                    <a:pt x="9620" y="114855"/>
                    <a:pt x="0" y="97904"/>
                    <a:pt x="0" y="83732"/>
                  </a:cubicBezTo>
                  <a:cubicBezTo>
                    <a:pt x="0" y="74871"/>
                    <a:pt x="4052" y="67781"/>
                    <a:pt x="10891" y="62215"/>
                  </a:cubicBezTo>
                  <a:cubicBezTo>
                    <a:pt x="18995" y="55632"/>
                    <a:pt x="26080" y="54115"/>
                    <a:pt x="44312" y="50575"/>
                  </a:cubicBezTo>
                  <a:close/>
                  <a:moveTo>
                    <a:pt x="136350" y="113339"/>
                  </a:moveTo>
                  <a:lnTo>
                    <a:pt x="100895" y="110560"/>
                  </a:lnTo>
                  <a:lnTo>
                    <a:pt x="100895" y="102708"/>
                  </a:lnTo>
                  <a:cubicBezTo>
                    <a:pt x="117355" y="102708"/>
                    <a:pt x="119636" y="101192"/>
                    <a:pt x="119636" y="88789"/>
                  </a:cubicBezTo>
                  <a:lnTo>
                    <a:pt x="119636" y="20712"/>
                  </a:lnTo>
                  <a:cubicBezTo>
                    <a:pt x="119636" y="9319"/>
                    <a:pt x="116855" y="9319"/>
                    <a:pt x="99886" y="9319"/>
                  </a:cubicBezTo>
                  <a:lnTo>
                    <a:pt x="99886" y="1475"/>
                  </a:lnTo>
                  <a:cubicBezTo>
                    <a:pt x="107987" y="1728"/>
                    <a:pt x="121661" y="2236"/>
                    <a:pt x="127737" y="2236"/>
                  </a:cubicBezTo>
                  <a:cubicBezTo>
                    <a:pt x="136604" y="2236"/>
                    <a:pt x="145469" y="1728"/>
                    <a:pt x="154074" y="1475"/>
                  </a:cubicBezTo>
                  <a:lnTo>
                    <a:pt x="154074" y="9319"/>
                  </a:lnTo>
                  <a:cubicBezTo>
                    <a:pt x="137367" y="9319"/>
                    <a:pt x="136350" y="10589"/>
                    <a:pt x="136350" y="20458"/>
                  </a:cubicBezTo>
                  <a:lnTo>
                    <a:pt x="136350" y="113339"/>
                  </a:lnTo>
                  <a:close/>
                  <a:moveTo>
                    <a:pt x="137367" y="157382"/>
                  </a:moveTo>
                  <a:cubicBezTo>
                    <a:pt x="137367" y="165480"/>
                    <a:pt x="131035" y="170792"/>
                    <a:pt x="123939" y="170792"/>
                  </a:cubicBezTo>
                  <a:cubicBezTo>
                    <a:pt x="116092" y="170792"/>
                    <a:pt x="110522" y="163955"/>
                    <a:pt x="110522" y="157382"/>
                  </a:cubicBezTo>
                  <a:cubicBezTo>
                    <a:pt x="110522" y="150546"/>
                    <a:pt x="116092" y="143963"/>
                    <a:pt x="123939" y="143963"/>
                  </a:cubicBezTo>
                  <a:cubicBezTo>
                    <a:pt x="131035" y="143963"/>
                    <a:pt x="137367" y="149282"/>
                    <a:pt x="137367" y="157382"/>
                  </a:cubicBezTo>
                  <a:close/>
                  <a:moveTo>
                    <a:pt x="189738" y="88534"/>
                  </a:moveTo>
                  <a:lnTo>
                    <a:pt x="189738" y="20712"/>
                  </a:lnTo>
                  <a:cubicBezTo>
                    <a:pt x="189738" y="9319"/>
                    <a:pt x="186956" y="9319"/>
                    <a:pt x="169987" y="9319"/>
                  </a:cubicBezTo>
                  <a:lnTo>
                    <a:pt x="169987" y="1475"/>
                  </a:lnTo>
                  <a:cubicBezTo>
                    <a:pt x="178852" y="1728"/>
                    <a:pt x="191761" y="2236"/>
                    <a:pt x="198602" y="2236"/>
                  </a:cubicBezTo>
                  <a:cubicBezTo>
                    <a:pt x="205188" y="2236"/>
                    <a:pt x="218351" y="1728"/>
                    <a:pt x="226962" y="1475"/>
                  </a:cubicBezTo>
                  <a:lnTo>
                    <a:pt x="226962" y="9319"/>
                  </a:lnTo>
                  <a:cubicBezTo>
                    <a:pt x="209993" y="9319"/>
                    <a:pt x="207215" y="9319"/>
                    <a:pt x="207215" y="20712"/>
                  </a:cubicBezTo>
                  <a:lnTo>
                    <a:pt x="207215" y="67280"/>
                  </a:lnTo>
                  <a:cubicBezTo>
                    <a:pt x="207215" y="93601"/>
                    <a:pt x="225190" y="107773"/>
                    <a:pt x="241396" y="107773"/>
                  </a:cubicBezTo>
                  <a:cubicBezTo>
                    <a:pt x="257348" y="107773"/>
                    <a:pt x="260137" y="94109"/>
                    <a:pt x="260137" y="79683"/>
                  </a:cubicBezTo>
                  <a:lnTo>
                    <a:pt x="260137" y="20712"/>
                  </a:lnTo>
                  <a:cubicBezTo>
                    <a:pt x="260137" y="9319"/>
                    <a:pt x="257348" y="9319"/>
                    <a:pt x="240389" y="9319"/>
                  </a:cubicBezTo>
                  <a:lnTo>
                    <a:pt x="240389" y="1475"/>
                  </a:lnTo>
                  <a:cubicBezTo>
                    <a:pt x="249246" y="1728"/>
                    <a:pt x="262163" y="2236"/>
                    <a:pt x="269004" y="2236"/>
                  </a:cubicBezTo>
                  <a:cubicBezTo>
                    <a:pt x="275580" y="2236"/>
                    <a:pt x="288753" y="1728"/>
                    <a:pt x="297364" y="1475"/>
                  </a:cubicBezTo>
                  <a:lnTo>
                    <a:pt x="297364" y="9319"/>
                  </a:lnTo>
                  <a:cubicBezTo>
                    <a:pt x="284193" y="9319"/>
                    <a:pt x="277860" y="9319"/>
                    <a:pt x="277606" y="16910"/>
                  </a:cubicBezTo>
                  <a:lnTo>
                    <a:pt x="277606" y="65256"/>
                  </a:lnTo>
                  <a:cubicBezTo>
                    <a:pt x="277606" y="87018"/>
                    <a:pt x="277606" y="94863"/>
                    <a:pt x="269759" y="103978"/>
                  </a:cubicBezTo>
                  <a:cubicBezTo>
                    <a:pt x="266215" y="108282"/>
                    <a:pt x="257857" y="113339"/>
                    <a:pt x="243168" y="113339"/>
                  </a:cubicBezTo>
                  <a:cubicBezTo>
                    <a:pt x="224682" y="113339"/>
                    <a:pt x="212782" y="102454"/>
                    <a:pt x="205697" y="86765"/>
                  </a:cubicBezTo>
                  <a:lnTo>
                    <a:pt x="205697" y="113339"/>
                  </a:lnTo>
                  <a:lnTo>
                    <a:pt x="169987" y="110560"/>
                  </a:lnTo>
                  <a:lnTo>
                    <a:pt x="169987" y="102708"/>
                  </a:lnTo>
                  <a:cubicBezTo>
                    <a:pt x="187711" y="102708"/>
                    <a:pt x="189738" y="100937"/>
                    <a:pt x="189738" y="88534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710" name="任意多边形: 形状 709">
              <a:extLst>
                <a:ext uri="{FF2B5EF4-FFF2-40B4-BE49-F238E27FC236}">
                  <a16:creationId xmlns:a16="http://schemas.microsoft.com/office/drawing/2014/main" id="{929BFDB9-4F3C-2DB5-2775-8BBD269F6663}"/>
                </a:ext>
              </a:extLst>
            </p:cNvPr>
            <p:cNvSpPr/>
            <p:nvPr>
              <p:custDataLst>
                <p:tags r:id="rId31"/>
              </p:custDataLst>
            </p:nvPr>
          </p:nvSpPr>
          <p:spPr>
            <a:xfrm flipV="1">
              <a:off x="13641369" y="-16459587"/>
              <a:ext cx="58748" cy="253090"/>
            </a:xfrm>
            <a:custGeom>
              <a:avLst/>
              <a:gdLst>
                <a:gd name="connsiteX0" fmla="*/ 58749 w 58748"/>
                <a:gd name="connsiteY0" fmla="*/ 1222 h 253090"/>
                <a:gd name="connsiteX1" fmla="*/ 54442 w 58748"/>
                <a:gd name="connsiteY1" fmla="*/ 6788 h 253090"/>
                <a:gd name="connsiteX2" fmla="*/ 14691 w 58748"/>
                <a:gd name="connsiteY2" fmla="*/ 125234 h 253090"/>
                <a:gd name="connsiteX3" fmla="*/ 55459 w 58748"/>
                <a:gd name="connsiteY3" fmla="*/ 244943 h 253090"/>
                <a:gd name="connsiteX4" fmla="*/ 58749 w 58748"/>
                <a:gd name="connsiteY4" fmla="*/ 249247 h 253090"/>
                <a:gd name="connsiteX5" fmla="*/ 56214 w 58748"/>
                <a:gd name="connsiteY5" fmla="*/ 251779 h 253090"/>
                <a:gd name="connsiteX6" fmla="*/ 15952 w 58748"/>
                <a:gd name="connsiteY6" fmla="*/ 202425 h 253090"/>
                <a:gd name="connsiteX7" fmla="*/ 0 w 58748"/>
                <a:gd name="connsiteY7" fmla="*/ 125234 h 253090"/>
                <a:gd name="connsiteX8" fmla="*/ 16715 w 58748"/>
                <a:gd name="connsiteY8" fmla="*/ 46272 h 253090"/>
                <a:gd name="connsiteX9" fmla="*/ 56214 w 58748"/>
                <a:gd name="connsiteY9" fmla="*/ -1312 h 253090"/>
                <a:gd name="connsiteX10" fmla="*/ 58749 w 58748"/>
                <a:gd name="connsiteY10" fmla="*/ 1222 h 253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8748" h="253090">
                  <a:moveTo>
                    <a:pt x="58749" y="1222"/>
                  </a:moveTo>
                  <a:cubicBezTo>
                    <a:pt x="58749" y="1976"/>
                    <a:pt x="58749" y="2485"/>
                    <a:pt x="54442" y="6788"/>
                  </a:cubicBezTo>
                  <a:cubicBezTo>
                    <a:pt x="22793" y="38675"/>
                    <a:pt x="14691" y="86512"/>
                    <a:pt x="14691" y="125234"/>
                  </a:cubicBezTo>
                  <a:cubicBezTo>
                    <a:pt x="14691" y="169268"/>
                    <a:pt x="24311" y="213311"/>
                    <a:pt x="55459" y="244943"/>
                  </a:cubicBezTo>
                  <a:cubicBezTo>
                    <a:pt x="58749" y="247984"/>
                    <a:pt x="58749" y="248493"/>
                    <a:pt x="58749" y="249247"/>
                  </a:cubicBezTo>
                  <a:cubicBezTo>
                    <a:pt x="58749" y="251018"/>
                    <a:pt x="57733" y="251779"/>
                    <a:pt x="56214" y="251779"/>
                  </a:cubicBezTo>
                  <a:cubicBezTo>
                    <a:pt x="53680" y="251779"/>
                    <a:pt x="30898" y="234566"/>
                    <a:pt x="15952" y="202425"/>
                  </a:cubicBezTo>
                  <a:cubicBezTo>
                    <a:pt x="3036" y="174589"/>
                    <a:pt x="0" y="146497"/>
                    <a:pt x="0" y="125234"/>
                  </a:cubicBezTo>
                  <a:cubicBezTo>
                    <a:pt x="0" y="105495"/>
                    <a:pt x="2781" y="74872"/>
                    <a:pt x="16715" y="46272"/>
                  </a:cubicBezTo>
                  <a:cubicBezTo>
                    <a:pt x="31904" y="15140"/>
                    <a:pt x="53680" y="-1312"/>
                    <a:pt x="56214" y="-1312"/>
                  </a:cubicBezTo>
                  <a:cubicBezTo>
                    <a:pt x="57733" y="-1312"/>
                    <a:pt x="58749" y="-549"/>
                    <a:pt x="58749" y="1222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711" name="任意多边形: 形状 710">
              <a:extLst>
                <a:ext uri="{FF2B5EF4-FFF2-40B4-BE49-F238E27FC236}">
                  <a16:creationId xmlns:a16="http://schemas.microsoft.com/office/drawing/2014/main" id="{99D3BE86-9B47-3CD5-D174-A94B90ACBC2F}"/>
                </a:ext>
              </a:extLst>
            </p:cNvPr>
            <p:cNvSpPr/>
            <p:nvPr>
              <p:custDataLst>
                <p:tags r:id="rId32"/>
              </p:custDataLst>
            </p:nvPr>
          </p:nvSpPr>
          <p:spPr>
            <a:xfrm flipV="1">
              <a:off x="13722515" y="-16459587"/>
              <a:ext cx="192341" cy="253090"/>
            </a:xfrm>
            <a:custGeom>
              <a:avLst/>
              <a:gdLst>
                <a:gd name="connsiteX0" fmla="*/ 64578 w 192341"/>
                <a:gd name="connsiteY0" fmla="*/ 220139 h 253090"/>
                <a:gd name="connsiteX1" fmla="*/ 55204 w 192341"/>
                <a:gd name="connsiteY1" fmla="*/ 229254 h 253090"/>
                <a:gd name="connsiteX2" fmla="*/ 41532 w 192341"/>
                <a:gd name="connsiteY2" fmla="*/ 215843 h 253090"/>
                <a:gd name="connsiteX3" fmla="*/ 51152 w 192341"/>
                <a:gd name="connsiteY3" fmla="*/ 206730 h 253090"/>
                <a:gd name="connsiteX4" fmla="*/ 64578 w 192341"/>
                <a:gd name="connsiteY4" fmla="*/ 220139 h 253090"/>
                <a:gd name="connsiteX5" fmla="*/ 45329 w 192341"/>
                <a:gd name="connsiteY5" fmla="*/ 124980 h 253090"/>
                <a:gd name="connsiteX6" fmla="*/ 50899 w 192341"/>
                <a:gd name="connsiteY6" fmla="*/ 139661 h 253090"/>
                <a:gd name="connsiteX7" fmla="*/ 54195 w 192341"/>
                <a:gd name="connsiteY7" fmla="*/ 153072 h 253090"/>
                <a:gd name="connsiteX8" fmla="*/ 33429 w 192341"/>
                <a:gd name="connsiteY8" fmla="*/ 173826 h 253090"/>
                <a:gd name="connsiteX9" fmla="*/ 0 w 192341"/>
                <a:gd name="connsiteY9" fmla="*/ 134849 h 253090"/>
                <a:gd name="connsiteX10" fmla="*/ 3043 w 192341"/>
                <a:gd name="connsiteY10" fmla="*/ 132325 h 253090"/>
                <a:gd name="connsiteX11" fmla="*/ 7094 w 192341"/>
                <a:gd name="connsiteY11" fmla="*/ 136874 h 253090"/>
                <a:gd name="connsiteX12" fmla="*/ 32667 w 192341"/>
                <a:gd name="connsiteY12" fmla="*/ 168260 h 253090"/>
                <a:gd name="connsiteX13" fmla="*/ 38998 w 192341"/>
                <a:gd name="connsiteY13" fmla="*/ 160162 h 253090"/>
                <a:gd name="connsiteX14" fmla="*/ 36217 w 192341"/>
                <a:gd name="connsiteY14" fmla="*/ 146998 h 253090"/>
                <a:gd name="connsiteX15" fmla="*/ 18740 w 192341"/>
                <a:gd name="connsiteY15" fmla="*/ 100176 h 253090"/>
                <a:gd name="connsiteX16" fmla="*/ 12917 w 192341"/>
                <a:gd name="connsiteY16" fmla="*/ 79929 h 253090"/>
                <a:gd name="connsiteX17" fmla="*/ 33684 w 192341"/>
                <a:gd name="connsiteY17" fmla="*/ 59174 h 253090"/>
                <a:gd name="connsiteX18" fmla="*/ 66858 w 192341"/>
                <a:gd name="connsiteY18" fmla="*/ 98152 h 253090"/>
                <a:gd name="connsiteX19" fmla="*/ 63816 w 192341"/>
                <a:gd name="connsiteY19" fmla="*/ 100684 h 253090"/>
                <a:gd name="connsiteX20" fmla="*/ 60018 w 192341"/>
                <a:gd name="connsiteY20" fmla="*/ 96127 h 253090"/>
                <a:gd name="connsiteX21" fmla="*/ 34192 w 192341"/>
                <a:gd name="connsiteY21" fmla="*/ 64749 h 253090"/>
                <a:gd name="connsiteX22" fmla="*/ 28114 w 192341"/>
                <a:gd name="connsiteY22" fmla="*/ 73101 h 253090"/>
                <a:gd name="connsiteX23" fmla="*/ 35455 w 192341"/>
                <a:gd name="connsiteY23" fmla="*/ 98405 h 253090"/>
                <a:gd name="connsiteX24" fmla="*/ 45329 w 192341"/>
                <a:gd name="connsiteY24" fmla="*/ 124980 h 253090"/>
                <a:gd name="connsiteX25" fmla="*/ 191079 w 192341"/>
                <a:gd name="connsiteY25" fmla="*/ 242164 h 253090"/>
                <a:gd name="connsiteX26" fmla="*/ 192342 w 192341"/>
                <a:gd name="connsiteY26" fmla="*/ 246714 h 253090"/>
                <a:gd name="connsiteX27" fmla="*/ 187274 w 192341"/>
                <a:gd name="connsiteY27" fmla="*/ 251779 h 253090"/>
                <a:gd name="connsiteX28" fmla="*/ 182968 w 192341"/>
                <a:gd name="connsiteY28" fmla="*/ 249501 h 253090"/>
                <a:gd name="connsiteX29" fmla="*/ 95106 w 192341"/>
                <a:gd name="connsiteY29" fmla="*/ 8305 h 253090"/>
                <a:gd name="connsiteX30" fmla="*/ 93834 w 192341"/>
                <a:gd name="connsiteY30" fmla="*/ 3755 h 253090"/>
                <a:gd name="connsiteX31" fmla="*/ 98903 w 192341"/>
                <a:gd name="connsiteY31" fmla="*/ -1312 h 253090"/>
                <a:gd name="connsiteX32" fmla="*/ 104472 w 192341"/>
                <a:gd name="connsiteY32" fmla="*/ 4763 h 253090"/>
                <a:gd name="connsiteX33" fmla="*/ 191079 w 192341"/>
                <a:gd name="connsiteY33" fmla="*/ 242164 h 253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92341" h="253090">
                  <a:moveTo>
                    <a:pt x="64578" y="220139"/>
                  </a:moveTo>
                  <a:cubicBezTo>
                    <a:pt x="64578" y="225205"/>
                    <a:pt x="61027" y="229254"/>
                    <a:pt x="55204" y="229254"/>
                  </a:cubicBezTo>
                  <a:cubicBezTo>
                    <a:pt x="48372" y="229254"/>
                    <a:pt x="41532" y="222673"/>
                    <a:pt x="41532" y="215843"/>
                  </a:cubicBezTo>
                  <a:cubicBezTo>
                    <a:pt x="41532" y="211033"/>
                    <a:pt x="45075" y="206730"/>
                    <a:pt x="51152" y="206730"/>
                  </a:cubicBezTo>
                  <a:cubicBezTo>
                    <a:pt x="56975" y="206730"/>
                    <a:pt x="64578" y="212548"/>
                    <a:pt x="64578" y="220139"/>
                  </a:cubicBezTo>
                  <a:close/>
                  <a:moveTo>
                    <a:pt x="45329" y="124980"/>
                  </a:moveTo>
                  <a:cubicBezTo>
                    <a:pt x="48372" y="132325"/>
                    <a:pt x="48372" y="132825"/>
                    <a:pt x="50899" y="139661"/>
                  </a:cubicBezTo>
                  <a:cubicBezTo>
                    <a:pt x="52924" y="144718"/>
                    <a:pt x="54195" y="148268"/>
                    <a:pt x="54195" y="153072"/>
                  </a:cubicBezTo>
                  <a:cubicBezTo>
                    <a:pt x="54195" y="164465"/>
                    <a:pt x="46092" y="173826"/>
                    <a:pt x="33429" y="173826"/>
                  </a:cubicBezTo>
                  <a:cubicBezTo>
                    <a:pt x="9628" y="173826"/>
                    <a:pt x="0" y="137129"/>
                    <a:pt x="0" y="134849"/>
                  </a:cubicBezTo>
                  <a:cubicBezTo>
                    <a:pt x="0" y="132325"/>
                    <a:pt x="2534" y="132325"/>
                    <a:pt x="3043" y="132325"/>
                  </a:cubicBezTo>
                  <a:cubicBezTo>
                    <a:pt x="5576" y="132325"/>
                    <a:pt x="5831" y="132825"/>
                    <a:pt x="7094" y="136874"/>
                  </a:cubicBezTo>
                  <a:cubicBezTo>
                    <a:pt x="13934" y="160669"/>
                    <a:pt x="24063" y="168260"/>
                    <a:pt x="32667" y="168260"/>
                  </a:cubicBezTo>
                  <a:cubicBezTo>
                    <a:pt x="34692" y="168260"/>
                    <a:pt x="38998" y="168260"/>
                    <a:pt x="38998" y="160162"/>
                  </a:cubicBezTo>
                  <a:cubicBezTo>
                    <a:pt x="38998" y="154841"/>
                    <a:pt x="37226" y="149530"/>
                    <a:pt x="36217" y="146998"/>
                  </a:cubicBezTo>
                  <a:cubicBezTo>
                    <a:pt x="34192" y="140423"/>
                    <a:pt x="22791" y="111062"/>
                    <a:pt x="18740" y="100176"/>
                  </a:cubicBezTo>
                  <a:cubicBezTo>
                    <a:pt x="16206" y="93594"/>
                    <a:pt x="12917" y="85248"/>
                    <a:pt x="12917" y="79929"/>
                  </a:cubicBezTo>
                  <a:cubicBezTo>
                    <a:pt x="12917" y="68035"/>
                    <a:pt x="21528" y="59174"/>
                    <a:pt x="33684" y="59174"/>
                  </a:cubicBezTo>
                  <a:cubicBezTo>
                    <a:pt x="57484" y="59174"/>
                    <a:pt x="66858" y="95873"/>
                    <a:pt x="66858" y="98152"/>
                  </a:cubicBezTo>
                  <a:cubicBezTo>
                    <a:pt x="66858" y="100684"/>
                    <a:pt x="64578" y="100684"/>
                    <a:pt x="63816" y="100684"/>
                  </a:cubicBezTo>
                  <a:cubicBezTo>
                    <a:pt x="61281" y="100684"/>
                    <a:pt x="61281" y="99922"/>
                    <a:pt x="60018" y="96127"/>
                  </a:cubicBezTo>
                  <a:cubicBezTo>
                    <a:pt x="55458" y="80184"/>
                    <a:pt x="47101" y="64749"/>
                    <a:pt x="34192" y="64749"/>
                  </a:cubicBezTo>
                  <a:cubicBezTo>
                    <a:pt x="29886" y="64749"/>
                    <a:pt x="28114" y="67274"/>
                    <a:pt x="28114" y="73101"/>
                  </a:cubicBezTo>
                  <a:cubicBezTo>
                    <a:pt x="28114" y="79421"/>
                    <a:pt x="29632" y="82970"/>
                    <a:pt x="35455" y="98405"/>
                  </a:cubicBezTo>
                  <a:lnTo>
                    <a:pt x="45329" y="124980"/>
                  </a:lnTo>
                  <a:close/>
                  <a:moveTo>
                    <a:pt x="191079" y="242164"/>
                  </a:moveTo>
                  <a:cubicBezTo>
                    <a:pt x="192342" y="245452"/>
                    <a:pt x="192342" y="246468"/>
                    <a:pt x="192342" y="246714"/>
                  </a:cubicBezTo>
                  <a:cubicBezTo>
                    <a:pt x="192342" y="249501"/>
                    <a:pt x="190062" y="251779"/>
                    <a:pt x="187274" y="251779"/>
                  </a:cubicBezTo>
                  <a:cubicBezTo>
                    <a:pt x="185503" y="251779"/>
                    <a:pt x="183731" y="251018"/>
                    <a:pt x="182968" y="249501"/>
                  </a:cubicBezTo>
                  <a:lnTo>
                    <a:pt x="95106" y="8305"/>
                  </a:lnTo>
                  <a:cubicBezTo>
                    <a:pt x="93834" y="5017"/>
                    <a:pt x="93834" y="4000"/>
                    <a:pt x="93834" y="3755"/>
                  </a:cubicBezTo>
                  <a:cubicBezTo>
                    <a:pt x="93834" y="968"/>
                    <a:pt x="96114" y="-1312"/>
                    <a:pt x="98903" y="-1312"/>
                  </a:cubicBezTo>
                  <a:cubicBezTo>
                    <a:pt x="102192" y="-1312"/>
                    <a:pt x="102955" y="459"/>
                    <a:pt x="104472" y="4763"/>
                  </a:cubicBezTo>
                  <a:lnTo>
                    <a:pt x="191079" y="242164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712" name="任意多边形: 形状 711">
              <a:extLst>
                <a:ext uri="{FF2B5EF4-FFF2-40B4-BE49-F238E27FC236}">
                  <a16:creationId xmlns:a16="http://schemas.microsoft.com/office/drawing/2014/main" id="{95953857-3847-515C-1166-893AB07478CB}"/>
                </a:ext>
              </a:extLst>
            </p:cNvPr>
            <p:cNvSpPr/>
            <p:nvPr>
              <p:custDataLst>
                <p:tags r:id="rId33"/>
              </p:custDataLst>
            </p:nvPr>
          </p:nvSpPr>
          <p:spPr>
            <a:xfrm flipV="1">
              <a:off x="13951608" y="-16438325"/>
              <a:ext cx="600468" cy="174121"/>
            </a:xfrm>
            <a:custGeom>
              <a:avLst/>
              <a:gdLst>
                <a:gd name="connsiteX0" fmla="*/ 51915 w 600468"/>
                <a:gd name="connsiteY0" fmla="*/ 166235 h 174121"/>
                <a:gd name="connsiteX1" fmla="*/ 46084 w 600468"/>
                <a:gd name="connsiteY1" fmla="*/ 172809 h 174121"/>
                <a:gd name="connsiteX2" fmla="*/ 0 w 600468"/>
                <a:gd name="connsiteY2" fmla="*/ 156611 h 174121"/>
                <a:gd name="connsiteX3" fmla="*/ 0 w 600468"/>
                <a:gd name="connsiteY3" fmla="*/ 148767 h 174121"/>
                <a:gd name="connsiteX4" fmla="*/ 33175 w 600468"/>
                <a:gd name="connsiteY4" fmla="*/ 155349 h 174121"/>
                <a:gd name="connsiteX5" fmla="*/ 33175 w 600468"/>
                <a:gd name="connsiteY5" fmla="*/ 24246 h 174121"/>
                <a:gd name="connsiteX6" fmla="*/ 9621 w 600468"/>
                <a:gd name="connsiteY6" fmla="*/ 12098 h 174121"/>
                <a:gd name="connsiteX7" fmla="*/ 1517 w 600468"/>
                <a:gd name="connsiteY7" fmla="*/ 12098 h 174121"/>
                <a:gd name="connsiteX8" fmla="*/ 1517 w 600468"/>
                <a:gd name="connsiteY8" fmla="*/ 4254 h 174121"/>
                <a:gd name="connsiteX9" fmla="*/ 42541 w 600468"/>
                <a:gd name="connsiteY9" fmla="*/ 5016 h 174121"/>
                <a:gd name="connsiteX10" fmla="*/ 83565 w 600468"/>
                <a:gd name="connsiteY10" fmla="*/ 4254 h 174121"/>
                <a:gd name="connsiteX11" fmla="*/ 83565 w 600468"/>
                <a:gd name="connsiteY11" fmla="*/ 12098 h 174121"/>
                <a:gd name="connsiteX12" fmla="*/ 75462 w 600468"/>
                <a:gd name="connsiteY12" fmla="*/ 12098 h 174121"/>
                <a:gd name="connsiteX13" fmla="*/ 51915 w 600468"/>
                <a:gd name="connsiteY13" fmla="*/ 24246 h 174121"/>
                <a:gd name="connsiteX14" fmla="*/ 51915 w 600468"/>
                <a:gd name="connsiteY14" fmla="*/ 166235 h 174121"/>
                <a:gd name="connsiteX15" fmla="*/ 220578 w 600468"/>
                <a:gd name="connsiteY15" fmla="*/ 85239 h 174121"/>
                <a:gd name="connsiteX16" fmla="*/ 210449 w 600468"/>
                <a:gd name="connsiteY16" fmla="*/ 144464 h 174121"/>
                <a:gd name="connsiteX17" fmla="*/ 167399 w 600468"/>
                <a:gd name="connsiteY17" fmla="*/ 172809 h 174121"/>
                <a:gd name="connsiteX18" fmla="*/ 123341 w 600468"/>
                <a:gd name="connsiteY18" fmla="*/ 142693 h 174121"/>
                <a:gd name="connsiteX19" fmla="*/ 113967 w 600468"/>
                <a:gd name="connsiteY19" fmla="*/ 85239 h 174121"/>
                <a:gd name="connsiteX20" fmla="*/ 125367 w 600468"/>
                <a:gd name="connsiteY20" fmla="*/ 24246 h 174121"/>
                <a:gd name="connsiteX21" fmla="*/ 167146 w 600468"/>
                <a:gd name="connsiteY21" fmla="*/ -1313 h 174121"/>
                <a:gd name="connsiteX22" fmla="*/ 211212 w 600468"/>
                <a:gd name="connsiteY22" fmla="*/ 28041 h 174121"/>
                <a:gd name="connsiteX23" fmla="*/ 220578 w 600468"/>
                <a:gd name="connsiteY23" fmla="*/ 85239 h 174121"/>
                <a:gd name="connsiteX24" fmla="*/ 167146 w 600468"/>
                <a:gd name="connsiteY24" fmla="*/ 4254 h 174121"/>
                <a:gd name="connsiteX25" fmla="*/ 137768 w 600468"/>
                <a:gd name="connsiteY25" fmla="*/ 34877 h 174121"/>
                <a:gd name="connsiteX26" fmla="*/ 134987 w 600468"/>
                <a:gd name="connsiteY26" fmla="*/ 88280 h 174121"/>
                <a:gd name="connsiteX27" fmla="*/ 137013 w 600468"/>
                <a:gd name="connsiteY27" fmla="*/ 134848 h 174121"/>
                <a:gd name="connsiteX28" fmla="*/ 167146 w 600468"/>
                <a:gd name="connsiteY28" fmla="*/ 167243 h 174121"/>
                <a:gd name="connsiteX29" fmla="*/ 197023 w 600468"/>
                <a:gd name="connsiteY29" fmla="*/ 137634 h 174121"/>
                <a:gd name="connsiteX30" fmla="*/ 199558 w 600468"/>
                <a:gd name="connsiteY30" fmla="*/ 88280 h 174121"/>
                <a:gd name="connsiteX31" fmla="*/ 196777 w 600468"/>
                <a:gd name="connsiteY31" fmla="*/ 35886 h 174121"/>
                <a:gd name="connsiteX32" fmla="*/ 167146 w 600468"/>
                <a:gd name="connsiteY32" fmla="*/ 4254 h 174121"/>
                <a:gd name="connsiteX33" fmla="*/ 347208 w 600468"/>
                <a:gd name="connsiteY33" fmla="*/ 85239 h 174121"/>
                <a:gd name="connsiteX34" fmla="*/ 337078 w 600468"/>
                <a:gd name="connsiteY34" fmla="*/ 144464 h 174121"/>
                <a:gd name="connsiteX35" fmla="*/ 294030 w 600468"/>
                <a:gd name="connsiteY35" fmla="*/ 172809 h 174121"/>
                <a:gd name="connsiteX36" fmla="*/ 249972 w 600468"/>
                <a:gd name="connsiteY36" fmla="*/ 142693 h 174121"/>
                <a:gd name="connsiteX37" fmla="*/ 240597 w 600468"/>
                <a:gd name="connsiteY37" fmla="*/ 85239 h 174121"/>
                <a:gd name="connsiteX38" fmla="*/ 251998 w 600468"/>
                <a:gd name="connsiteY38" fmla="*/ 24246 h 174121"/>
                <a:gd name="connsiteX39" fmla="*/ 293775 w 600468"/>
                <a:gd name="connsiteY39" fmla="*/ -1313 h 174121"/>
                <a:gd name="connsiteX40" fmla="*/ 337841 w 600468"/>
                <a:gd name="connsiteY40" fmla="*/ 28041 h 174121"/>
                <a:gd name="connsiteX41" fmla="*/ 347208 w 600468"/>
                <a:gd name="connsiteY41" fmla="*/ 85239 h 174121"/>
                <a:gd name="connsiteX42" fmla="*/ 293775 w 600468"/>
                <a:gd name="connsiteY42" fmla="*/ 4254 h 174121"/>
                <a:gd name="connsiteX43" fmla="*/ 264399 w 600468"/>
                <a:gd name="connsiteY43" fmla="*/ 34877 h 174121"/>
                <a:gd name="connsiteX44" fmla="*/ 261618 w 600468"/>
                <a:gd name="connsiteY44" fmla="*/ 88280 h 174121"/>
                <a:gd name="connsiteX45" fmla="*/ 263644 w 600468"/>
                <a:gd name="connsiteY45" fmla="*/ 134848 h 174121"/>
                <a:gd name="connsiteX46" fmla="*/ 293775 w 600468"/>
                <a:gd name="connsiteY46" fmla="*/ 167243 h 174121"/>
                <a:gd name="connsiteX47" fmla="*/ 323653 w 600468"/>
                <a:gd name="connsiteY47" fmla="*/ 137634 h 174121"/>
                <a:gd name="connsiteX48" fmla="*/ 326188 w 600468"/>
                <a:gd name="connsiteY48" fmla="*/ 88280 h 174121"/>
                <a:gd name="connsiteX49" fmla="*/ 323407 w 600468"/>
                <a:gd name="connsiteY49" fmla="*/ 35886 h 174121"/>
                <a:gd name="connsiteX50" fmla="*/ 293775 w 600468"/>
                <a:gd name="connsiteY50" fmla="*/ 4254 h 174121"/>
                <a:gd name="connsiteX51" fmla="*/ 473837 w 600468"/>
                <a:gd name="connsiteY51" fmla="*/ 85239 h 174121"/>
                <a:gd name="connsiteX52" fmla="*/ 463710 w 600468"/>
                <a:gd name="connsiteY52" fmla="*/ 144464 h 174121"/>
                <a:gd name="connsiteX53" fmla="*/ 420658 w 600468"/>
                <a:gd name="connsiteY53" fmla="*/ 172809 h 174121"/>
                <a:gd name="connsiteX54" fmla="*/ 376601 w 600468"/>
                <a:gd name="connsiteY54" fmla="*/ 142693 h 174121"/>
                <a:gd name="connsiteX55" fmla="*/ 367228 w 600468"/>
                <a:gd name="connsiteY55" fmla="*/ 85239 h 174121"/>
                <a:gd name="connsiteX56" fmla="*/ 378627 w 600468"/>
                <a:gd name="connsiteY56" fmla="*/ 24246 h 174121"/>
                <a:gd name="connsiteX57" fmla="*/ 420404 w 600468"/>
                <a:gd name="connsiteY57" fmla="*/ -1313 h 174121"/>
                <a:gd name="connsiteX58" fmla="*/ 464472 w 600468"/>
                <a:gd name="connsiteY58" fmla="*/ 28041 h 174121"/>
                <a:gd name="connsiteX59" fmla="*/ 473837 w 600468"/>
                <a:gd name="connsiteY59" fmla="*/ 85239 h 174121"/>
                <a:gd name="connsiteX60" fmla="*/ 420404 w 600468"/>
                <a:gd name="connsiteY60" fmla="*/ 4254 h 174121"/>
                <a:gd name="connsiteX61" fmla="*/ 391028 w 600468"/>
                <a:gd name="connsiteY61" fmla="*/ 34877 h 174121"/>
                <a:gd name="connsiteX62" fmla="*/ 388246 w 600468"/>
                <a:gd name="connsiteY62" fmla="*/ 88280 h 174121"/>
                <a:gd name="connsiteX63" fmla="*/ 390272 w 600468"/>
                <a:gd name="connsiteY63" fmla="*/ 134848 h 174121"/>
                <a:gd name="connsiteX64" fmla="*/ 420404 w 600468"/>
                <a:gd name="connsiteY64" fmla="*/ 167243 h 174121"/>
                <a:gd name="connsiteX65" fmla="*/ 450285 w 600468"/>
                <a:gd name="connsiteY65" fmla="*/ 137634 h 174121"/>
                <a:gd name="connsiteX66" fmla="*/ 452817 w 600468"/>
                <a:gd name="connsiteY66" fmla="*/ 88280 h 174121"/>
                <a:gd name="connsiteX67" fmla="*/ 450038 w 600468"/>
                <a:gd name="connsiteY67" fmla="*/ 35886 h 174121"/>
                <a:gd name="connsiteX68" fmla="*/ 420404 w 600468"/>
                <a:gd name="connsiteY68" fmla="*/ 4254 h 174121"/>
                <a:gd name="connsiteX69" fmla="*/ 600469 w 600468"/>
                <a:gd name="connsiteY69" fmla="*/ 85239 h 174121"/>
                <a:gd name="connsiteX70" fmla="*/ 590339 w 600468"/>
                <a:gd name="connsiteY70" fmla="*/ 144464 h 174121"/>
                <a:gd name="connsiteX71" fmla="*/ 547290 w 600468"/>
                <a:gd name="connsiteY71" fmla="*/ 172809 h 174121"/>
                <a:gd name="connsiteX72" fmla="*/ 503232 w 600468"/>
                <a:gd name="connsiteY72" fmla="*/ 142693 h 174121"/>
                <a:gd name="connsiteX73" fmla="*/ 493857 w 600468"/>
                <a:gd name="connsiteY73" fmla="*/ 85239 h 174121"/>
                <a:gd name="connsiteX74" fmla="*/ 505258 w 600468"/>
                <a:gd name="connsiteY74" fmla="*/ 24246 h 174121"/>
                <a:gd name="connsiteX75" fmla="*/ 547036 w 600468"/>
                <a:gd name="connsiteY75" fmla="*/ -1313 h 174121"/>
                <a:gd name="connsiteX76" fmla="*/ 591101 w 600468"/>
                <a:gd name="connsiteY76" fmla="*/ 28041 h 174121"/>
                <a:gd name="connsiteX77" fmla="*/ 600469 w 600468"/>
                <a:gd name="connsiteY77" fmla="*/ 85239 h 174121"/>
                <a:gd name="connsiteX78" fmla="*/ 547036 w 600468"/>
                <a:gd name="connsiteY78" fmla="*/ 4254 h 174121"/>
                <a:gd name="connsiteX79" fmla="*/ 517659 w 600468"/>
                <a:gd name="connsiteY79" fmla="*/ 34877 h 174121"/>
                <a:gd name="connsiteX80" fmla="*/ 514878 w 600468"/>
                <a:gd name="connsiteY80" fmla="*/ 88280 h 174121"/>
                <a:gd name="connsiteX81" fmla="*/ 516904 w 600468"/>
                <a:gd name="connsiteY81" fmla="*/ 134848 h 174121"/>
                <a:gd name="connsiteX82" fmla="*/ 547036 w 600468"/>
                <a:gd name="connsiteY82" fmla="*/ 167243 h 174121"/>
                <a:gd name="connsiteX83" fmla="*/ 576913 w 600468"/>
                <a:gd name="connsiteY83" fmla="*/ 137634 h 174121"/>
                <a:gd name="connsiteX84" fmla="*/ 579448 w 600468"/>
                <a:gd name="connsiteY84" fmla="*/ 88280 h 174121"/>
                <a:gd name="connsiteX85" fmla="*/ 576667 w 600468"/>
                <a:gd name="connsiteY85" fmla="*/ 35886 h 174121"/>
                <a:gd name="connsiteX86" fmla="*/ 547036 w 600468"/>
                <a:gd name="connsiteY86" fmla="*/ 4254 h 1741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</a:cxnLst>
              <a:rect l="l" t="t" r="r" b="b"/>
              <a:pathLst>
                <a:path w="600468" h="174121">
                  <a:moveTo>
                    <a:pt x="51915" y="166235"/>
                  </a:moveTo>
                  <a:cubicBezTo>
                    <a:pt x="51915" y="172308"/>
                    <a:pt x="51915" y="172809"/>
                    <a:pt x="46084" y="172809"/>
                  </a:cubicBezTo>
                  <a:cubicBezTo>
                    <a:pt x="30386" y="156611"/>
                    <a:pt x="8103" y="156611"/>
                    <a:pt x="0" y="156611"/>
                  </a:cubicBezTo>
                  <a:lnTo>
                    <a:pt x="0" y="148767"/>
                  </a:lnTo>
                  <a:cubicBezTo>
                    <a:pt x="5061" y="148767"/>
                    <a:pt x="20003" y="148767"/>
                    <a:pt x="33175" y="155349"/>
                  </a:cubicBezTo>
                  <a:lnTo>
                    <a:pt x="33175" y="24246"/>
                  </a:lnTo>
                  <a:cubicBezTo>
                    <a:pt x="33175" y="15139"/>
                    <a:pt x="32412" y="12098"/>
                    <a:pt x="9621" y="12098"/>
                  </a:cubicBezTo>
                  <a:lnTo>
                    <a:pt x="1517" y="12098"/>
                  </a:lnTo>
                  <a:lnTo>
                    <a:pt x="1517" y="4254"/>
                  </a:lnTo>
                  <a:cubicBezTo>
                    <a:pt x="10383" y="5016"/>
                    <a:pt x="32412" y="5016"/>
                    <a:pt x="42541" y="5016"/>
                  </a:cubicBezTo>
                  <a:cubicBezTo>
                    <a:pt x="52670" y="5016"/>
                    <a:pt x="74699" y="5016"/>
                    <a:pt x="83565" y="4254"/>
                  </a:cubicBezTo>
                  <a:lnTo>
                    <a:pt x="83565" y="12098"/>
                  </a:lnTo>
                  <a:lnTo>
                    <a:pt x="75462" y="12098"/>
                  </a:lnTo>
                  <a:cubicBezTo>
                    <a:pt x="52670" y="12098"/>
                    <a:pt x="51915" y="14885"/>
                    <a:pt x="51915" y="24246"/>
                  </a:cubicBezTo>
                  <a:lnTo>
                    <a:pt x="51915" y="166235"/>
                  </a:lnTo>
                  <a:close/>
                  <a:moveTo>
                    <a:pt x="220578" y="85239"/>
                  </a:moveTo>
                  <a:cubicBezTo>
                    <a:pt x="220578" y="105487"/>
                    <a:pt x="219315" y="125732"/>
                    <a:pt x="210449" y="144464"/>
                  </a:cubicBezTo>
                  <a:cubicBezTo>
                    <a:pt x="198803" y="168760"/>
                    <a:pt x="178037" y="172809"/>
                    <a:pt x="167399" y="172809"/>
                  </a:cubicBezTo>
                  <a:cubicBezTo>
                    <a:pt x="152202" y="172809"/>
                    <a:pt x="133716" y="166235"/>
                    <a:pt x="123341" y="142693"/>
                  </a:cubicBezTo>
                  <a:cubicBezTo>
                    <a:pt x="115239" y="125233"/>
                    <a:pt x="113967" y="105487"/>
                    <a:pt x="113967" y="85239"/>
                  </a:cubicBezTo>
                  <a:cubicBezTo>
                    <a:pt x="113967" y="66264"/>
                    <a:pt x="114984" y="43485"/>
                    <a:pt x="125367" y="24246"/>
                  </a:cubicBezTo>
                  <a:cubicBezTo>
                    <a:pt x="136250" y="3745"/>
                    <a:pt x="154737" y="-1313"/>
                    <a:pt x="167146" y="-1313"/>
                  </a:cubicBezTo>
                  <a:cubicBezTo>
                    <a:pt x="180817" y="-1313"/>
                    <a:pt x="200066" y="4000"/>
                    <a:pt x="211212" y="28041"/>
                  </a:cubicBezTo>
                  <a:cubicBezTo>
                    <a:pt x="219315" y="45509"/>
                    <a:pt x="220578" y="65247"/>
                    <a:pt x="220578" y="85239"/>
                  </a:cubicBezTo>
                  <a:close/>
                  <a:moveTo>
                    <a:pt x="167146" y="4254"/>
                  </a:moveTo>
                  <a:cubicBezTo>
                    <a:pt x="157270" y="4254"/>
                    <a:pt x="142328" y="10581"/>
                    <a:pt x="137768" y="34877"/>
                  </a:cubicBezTo>
                  <a:cubicBezTo>
                    <a:pt x="134987" y="50066"/>
                    <a:pt x="134987" y="73346"/>
                    <a:pt x="134987" y="88280"/>
                  </a:cubicBezTo>
                  <a:cubicBezTo>
                    <a:pt x="134987" y="104478"/>
                    <a:pt x="134987" y="121184"/>
                    <a:pt x="137013" y="134848"/>
                  </a:cubicBezTo>
                  <a:cubicBezTo>
                    <a:pt x="141827" y="164965"/>
                    <a:pt x="160814" y="167243"/>
                    <a:pt x="167146" y="167243"/>
                  </a:cubicBezTo>
                  <a:cubicBezTo>
                    <a:pt x="175503" y="167243"/>
                    <a:pt x="192217" y="162685"/>
                    <a:pt x="197023" y="137634"/>
                  </a:cubicBezTo>
                  <a:cubicBezTo>
                    <a:pt x="199558" y="123462"/>
                    <a:pt x="199558" y="104223"/>
                    <a:pt x="199558" y="88280"/>
                  </a:cubicBezTo>
                  <a:cubicBezTo>
                    <a:pt x="199558" y="69297"/>
                    <a:pt x="199558" y="52092"/>
                    <a:pt x="196777" y="35886"/>
                  </a:cubicBezTo>
                  <a:cubicBezTo>
                    <a:pt x="192972" y="11843"/>
                    <a:pt x="178545" y="4254"/>
                    <a:pt x="167146" y="4254"/>
                  </a:cubicBezTo>
                  <a:close/>
                  <a:moveTo>
                    <a:pt x="347208" y="85239"/>
                  </a:moveTo>
                  <a:cubicBezTo>
                    <a:pt x="347208" y="105487"/>
                    <a:pt x="345945" y="125732"/>
                    <a:pt x="337078" y="144464"/>
                  </a:cubicBezTo>
                  <a:cubicBezTo>
                    <a:pt x="325432" y="168760"/>
                    <a:pt x="304666" y="172809"/>
                    <a:pt x="294030" y="172809"/>
                  </a:cubicBezTo>
                  <a:cubicBezTo>
                    <a:pt x="278833" y="172809"/>
                    <a:pt x="260347" y="166235"/>
                    <a:pt x="249972" y="142693"/>
                  </a:cubicBezTo>
                  <a:cubicBezTo>
                    <a:pt x="241867" y="125233"/>
                    <a:pt x="240597" y="105487"/>
                    <a:pt x="240597" y="85239"/>
                  </a:cubicBezTo>
                  <a:cubicBezTo>
                    <a:pt x="240597" y="66264"/>
                    <a:pt x="241614" y="43485"/>
                    <a:pt x="251998" y="24246"/>
                  </a:cubicBezTo>
                  <a:cubicBezTo>
                    <a:pt x="262881" y="3745"/>
                    <a:pt x="281367" y="-1313"/>
                    <a:pt x="293775" y="-1313"/>
                  </a:cubicBezTo>
                  <a:cubicBezTo>
                    <a:pt x="307447" y="-1313"/>
                    <a:pt x="326696" y="4000"/>
                    <a:pt x="337841" y="28041"/>
                  </a:cubicBezTo>
                  <a:cubicBezTo>
                    <a:pt x="345945" y="45509"/>
                    <a:pt x="347208" y="65247"/>
                    <a:pt x="347208" y="85239"/>
                  </a:cubicBezTo>
                  <a:close/>
                  <a:moveTo>
                    <a:pt x="293775" y="4254"/>
                  </a:moveTo>
                  <a:cubicBezTo>
                    <a:pt x="283902" y="4254"/>
                    <a:pt x="268957" y="10581"/>
                    <a:pt x="264399" y="34877"/>
                  </a:cubicBezTo>
                  <a:cubicBezTo>
                    <a:pt x="261618" y="50066"/>
                    <a:pt x="261618" y="73346"/>
                    <a:pt x="261618" y="88280"/>
                  </a:cubicBezTo>
                  <a:cubicBezTo>
                    <a:pt x="261618" y="104478"/>
                    <a:pt x="261618" y="121184"/>
                    <a:pt x="263644" y="134848"/>
                  </a:cubicBezTo>
                  <a:cubicBezTo>
                    <a:pt x="268459" y="164965"/>
                    <a:pt x="287443" y="167243"/>
                    <a:pt x="293775" y="167243"/>
                  </a:cubicBezTo>
                  <a:cubicBezTo>
                    <a:pt x="302131" y="167243"/>
                    <a:pt x="318846" y="162685"/>
                    <a:pt x="323653" y="137634"/>
                  </a:cubicBezTo>
                  <a:cubicBezTo>
                    <a:pt x="326188" y="123462"/>
                    <a:pt x="326188" y="104223"/>
                    <a:pt x="326188" y="88280"/>
                  </a:cubicBezTo>
                  <a:cubicBezTo>
                    <a:pt x="326188" y="69297"/>
                    <a:pt x="326188" y="52092"/>
                    <a:pt x="323407" y="35886"/>
                  </a:cubicBezTo>
                  <a:cubicBezTo>
                    <a:pt x="319601" y="11843"/>
                    <a:pt x="305175" y="4254"/>
                    <a:pt x="293775" y="4254"/>
                  </a:cubicBezTo>
                  <a:close/>
                  <a:moveTo>
                    <a:pt x="473837" y="85239"/>
                  </a:moveTo>
                  <a:cubicBezTo>
                    <a:pt x="473837" y="105487"/>
                    <a:pt x="472574" y="125732"/>
                    <a:pt x="463710" y="144464"/>
                  </a:cubicBezTo>
                  <a:cubicBezTo>
                    <a:pt x="452064" y="168760"/>
                    <a:pt x="431297" y="172809"/>
                    <a:pt x="420658" y="172809"/>
                  </a:cubicBezTo>
                  <a:cubicBezTo>
                    <a:pt x="405461" y="172809"/>
                    <a:pt x="386975" y="166235"/>
                    <a:pt x="376601" y="142693"/>
                  </a:cubicBezTo>
                  <a:cubicBezTo>
                    <a:pt x="368499" y="125233"/>
                    <a:pt x="367228" y="105487"/>
                    <a:pt x="367228" y="85239"/>
                  </a:cubicBezTo>
                  <a:cubicBezTo>
                    <a:pt x="367228" y="66264"/>
                    <a:pt x="368245" y="43485"/>
                    <a:pt x="378627" y="24246"/>
                  </a:cubicBezTo>
                  <a:cubicBezTo>
                    <a:pt x="389509" y="3745"/>
                    <a:pt x="407996" y="-1313"/>
                    <a:pt x="420404" y="-1313"/>
                  </a:cubicBezTo>
                  <a:cubicBezTo>
                    <a:pt x="434078" y="-1313"/>
                    <a:pt x="453325" y="4000"/>
                    <a:pt x="464472" y="28041"/>
                  </a:cubicBezTo>
                  <a:cubicBezTo>
                    <a:pt x="472574" y="45509"/>
                    <a:pt x="473837" y="65247"/>
                    <a:pt x="473837" y="85239"/>
                  </a:cubicBezTo>
                  <a:close/>
                  <a:moveTo>
                    <a:pt x="420404" y="4254"/>
                  </a:moveTo>
                  <a:cubicBezTo>
                    <a:pt x="410530" y="4254"/>
                    <a:pt x="395588" y="10581"/>
                    <a:pt x="391028" y="34877"/>
                  </a:cubicBezTo>
                  <a:cubicBezTo>
                    <a:pt x="388246" y="50066"/>
                    <a:pt x="388246" y="73346"/>
                    <a:pt x="388246" y="88280"/>
                  </a:cubicBezTo>
                  <a:cubicBezTo>
                    <a:pt x="388246" y="104478"/>
                    <a:pt x="388246" y="121184"/>
                    <a:pt x="390272" y="134848"/>
                  </a:cubicBezTo>
                  <a:cubicBezTo>
                    <a:pt x="395087" y="164965"/>
                    <a:pt x="414074" y="167243"/>
                    <a:pt x="420404" y="167243"/>
                  </a:cubicBezTo>
                  <a:cubicBezTo>
                    <a:pt x="428763" y="167243"/>
                    <a:pt x="445477" y="162685"/>
                    <a:pt x="450285" y="137634"/>
                  </a:cubicBezTo>
                  <a:cubicBezTo>
                    <a:pt x="452817" y="123462"/>
                    <a:pt x="452817" y="104223"/>
                    <a:pt x="452817" y="88280"/>
                  </a:cubicBezTo>
                  <a:cubicBezTo>
                    <a:pt x="452817" y="69297"/>
                    <a:pt x="452817" y="52092"/>
                    <a:pt x="450038" y="35886"/>
                  </a:cubicBezTo>
                  <a:cubicBezTo>
                    <a:pt x="446233" y="11843"/>
                    <a:pt x="431806" y="4254"/>
                    <a:pt x="420404" y="4254"/>
                  </a:cubicBezTo>
                  <a:close/>
                  <a:moveTo>
                    <a:pt x="600469" y="85239"/>
                  </a:moveTo>
                  <a:cubicBezTo>
                    <a:pt x="600469" y="105487"/>
                    <a:pt x="599205" y="125732"/>
                    <a:pt x="590339" y="144464"/>
                  </a:cubicBezTo>
                  <a:cubicBezTo>
                    <a:pt x="578693" y="168760"/>
                    <a:pt x="557926" y="172809"/>
                    <a:pt x="547290" y="172809"/>
                  </a:cubicBezTo>
                  <a:cubicBezTo>
                    <a:pt x="532093" y="172809"/>
                    <a:pt x="513607" y="166235"/>
                    <a:pt x="503232" y="142693"/>
                  </a:cubicBezTo>
                  <a:cubicBezTo>
                    <a:pt x="495128" y="125233"/>
                    <a:pt x="493857" y="105487"/>
                    <a:pt x="493857" y="85239"/>
                  </a:cubicBezTo>
                  <a:cubicBezTo>
                    <a:pt x="493857" y="66264"/>
                    <a:pt x="494874" y="43485"/>
                    <a:pt x="505258" y="24246"/>
                  </a:cubicBezTo>
                  <a:cubicBezTo>
                    <a:pt x="516141" y="3745"/>
                    <a:pt x="534628" y="-1313"/>
                    <a:pt x="547036" y="-1313"/>
                  </a:cubicBezTo>
                  <a:cubicBezTo>
                    <a:pt x="560707" y="-1313"/>
                    <a:pt x="579956" y="4000"/>
                    <a:pt x="591101" y="28041"/>
                  </a:cubicBezTo>
                  <a:cubicBezTo>
                    <a:pt x="599205" y="45509"/>
                    <a:pt x="600469" y="65247"/>
                    <a:pt x="600469" y="85239"/>
                  </a:cubicBezTo>
                  <a:close/>
                  <a:moveTo>
                    <a:pt x="547036" y="4254"/>
                  </a:moveTo>
                  <a:cubicBezTo>
                    <a:pt x="537162" y="4254"/>
                    <a:pt x="522217" y="10581"/>
                    <a:pt x="517659" y="34877"/>
                  </a:cubicBezTo>
                  <a:cubicBezTo>
                    <a:pt x="514878" y="50066"/>
                    <a:pt x="514878" y="73346"/>
                    <a:pt x="514878" y="88280"/>
                  </a:cubicBezTo>
                  <a:cubicBezTo>
                    <a:pt x="514878" y="104478"/>
                    <a:pt x="514878" y="121184"/>
                    <a:pt x="516904" y="134848"/>
                  </a:cubicBezTo>
                  <a:cubicBezTo>
                    <a:pt x="521719" y="164965"/>
                    <a:pt x="540703" y="167243"/>
                    <a:pt x="547036" y="167243"/>
                  </a:cubicBezTo>
                  <a:cubicBezTo>
                    <a:pt x="555391" y="167243"/>
                    <a:pt x="572106" y="162685"/>
                    <a:pt x="576913" y="137634"/>
                  </a:cubicBezTo>
                  <a:cubicBezTo>
                    <a:pt x="579448" y="123462"/>
                    <a:pt x="579448" y="104223"/>
                    <a:pt x="579448" y="88280"/>
                  </a:cubicBezTo>
                  <a:cubicBezTo>
                    <a:pt x="579448" y="69297"/>
                    <a:pt x="579448" y="52092"/>
                    <a:pt x="576667" y="35886"/>
                  </a:cubicBezTo>
                  <a:cubicBezTo>
                    <a:pt x="572861" y="11843"/>
                    <a:pt x="558435" y="4254"/>
                    <a:pt x="547036" y="4254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713" name="任意多边形: 形状 712">
              <a:extLst>
                <a:ext uri="{FF2B5EF4-FFF2-40B4-BE49-F238E27FC236}">
                  <a16:creationId xmlns:a16="http://schemas.microsoft.com/office/drawing/2014/main" id="{74A2758B-1686-354A-1D91-4101E7EA893C}"/>
                </a:ext>
              </a:extLst>
            </p:cNvPr>
            <p:cNvSpPr/>
            <p:nvPr>
              <p:custDataLst>
                <p:tags r:id="rId34"/>
              </p:custDataLst>
            </p:nvPr>
          </p:nvSpPr>
          <p:spPr>
            <a:xfrm flipV="1">
              <a:off x="14573384" y="-16491939"/>
              <a:ext cx="78376" cy="117668"/>
            </a:xfrm>
            <a:custGeom>
              <a:avLst/>
              <a:gdLst>
                <a:gd name="connsiteX0" fmla="*/ 78377 w 78376"/>
                <a:gd name="connsiteY0" fmla="*/ 30931 h 117668"/>
                <a:gd name="connsiteX1" fmla="*/ 72347 w 78376"/>
                <a:gd name="connsiteY1" fmla="*/ 30931 h 117668"/>
                <a:gd name="connsiteX2" fmla="*/ 67732 w 78376"/>
                <a:gd name="connsiteY2" fmla="*/ 14807 h 117668"/>
                <a:gd name="connsiteX3" fmla="*/ 50183 w 78376"/>
                <a:gd name="connsiteY3" fmla="*/ 13743 h 117668"/>
                <a:gd name="connsiteX4" fmla="*/ 17556 w 78376"/>
                <a:gd name="connsiteY4" fmla="*/ 13743 h 117668"/>
                <a:gd name="connsiteX5" fmla="*/ 53019 w 78376"/>
                <a:gd name="connsiteY5" fmla="*/ 43517 h 117668"/>
                <a:gd name="connsiteX6" fmla="*/ 78377 w 78376"/>
                <a:gd name="connsiteY6" fmla="*/ 81795 h 117668"/>
                <a:gd name="connsiteX7" fmla="*/ 36885 w 78376"/>
                <a:gd name="connsiteY7" fmla="*/ 116349 h 117668"/>
                <a:gd name="connsiteX8" fmla="*/ 0 w 78376"/>
                <a:gd name="connsiteY8" fmla="*/ 84629 h 117668"/>
                <a:gd name="connsiteX9" fmla="*/ 9397 w 78376"/>
                <a:gd name="connsiteY9" fmla="*/ 74705 h 117668"/>
                <a:gd name="connsiteX10" fmla="*/ 18795 w 78376"/>
                <a:gd name="connsiteY10" fmla="*/ 84098 h 117668"/>
                <a:gd name="connsiteX11" fmla="*/ 8333 w 78376"/>
                <a:gd name="connsiteY11" fmla="*/ 93490 h 117668"/>
                <a:gd name="connsiteX12" fmla="*/ 34223 w 78376"/>
                <a:gd name="connsiteY12" fmla="*/ 109973 h 117668"/>
                <a:gd name="connsiteX13" fmla="*/ 61178 w 78376"/>
                <a:gd name="connsiteY13" fmla="*/ 81795 h 117668"/>
                <a:gd name="connsiteX14" fmla="*/ 44503 w 78376"/>
                <a:gd name="connsiteY14" fmla="*/ 47773 h 117668"/>
                <a:gd name="connsiteX15" fmla="*/ 1771 w 78376"/>
                <a:gd name="connsiteY15" fmla="*/ 5588 h 117668"/>
                <a:gd name="connsiteX16" fmla="*/ 0 w 78376"/>
                <a:gd name="connsiteY16" fmla="*/ -1320 h 117668"/>
                <a:gd name="connsiteX17" fmla="*/ 73055 w 78376"/>
                <a:gd name="connsiteY17" fmla="*/ -1320 h 117668"/>
                <a:gd name="connsiteX18" fmla="*/ 78377 w 78376"/>
                <a:gd name="connsiteY18" fmla="*/ 30931 h 117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8376" h="117668">
                  <a:moveTo>
                    <a:pt x="78377" y="30931"/>
                  </a:moveTo>
                  <a:lnTo>
                    <a:pt x="72347" y="30931"/>
                  </a:lnTo>
                  <a:cubicBezTo>
                    <a:pt x="71815" y="27034"/>
                    <a:pt x="70044" y="16578"/>
                    <a:pt x="67732" y="14807"/>
                  </a:cubicBezTo>
                  <a:cubicBezTo>
                    <a:pt x="66318" y="13743"/>
                    <a:pt x="52661" y="13743"/>
                    <a:pt x="50183" y="13743"/>
                  </a:cubicBezTo>
                  <a:lnTo>
                    <a:pt x="17556" y="13743"/>
                  </a:lnTo>
                  <a:cubicBezTo>
                    <a:pt x="36169" y="30226"/>
                    <a:pt x="42382" y="35188"/>
                    <a:pt x="53019" y="43517"/>
                  </a:cubicBezTo>
                  <a:cubicBezTo>
                    <a:pt x="66143" y="53974"/>
                    <a:pt x="78377" y="64963"/>
                    <a:pt x="78377" y="81795"/>
                  </a:cubicBezTo>
                  <a:cubicBezTo>
                    <a:pt x="78377" y="103240"/>
                    <a:pt x="59581" y="116349"/>
                    <a:pt x="36885" y="116349"/>
                  </a:cubicBezTo>
                  <a:cubicBezTo>
                    <a:pt x="14895" y="116349"/>
                    <a:pt x="0" y="100939"/>
                    <a:pt x="0" y="84629"/>
                  </a:cubicBezTo>
                  <a:cubicBezTo>
                    <a:pt x="0" y="75595"/>
                    <a:pt x="7626" y="74705"/>
                    <a:pt x="9397" y="74705"/>
                  </a:cubicBezTo>
                  <a:cubicBezTo>
                    <a:pt x="13656" y="74705"/>
                    <a:pt x="18795" y="77722"/>
                    <a:pt x="18795" y="84098"/>
                  </a:cubicBezTo>
                  <a:cubicBezTo>
                    <a:pt x="18795" y="87289"/>
                    <a:pt x="17556" y="93490"/>
                    <a:pt x="8333" y="93490"/>
                  </a:cubicBezTo>
                  <a:cubicBezTo>
                    <a:pt x="13830" y="106075"/>
                    <a:pt x="25890" y="109973"/>
                    <a:pt x="34223" y="109973"/>
                  </a:cubicBezTo>
                  <a:cubicBezTo>
                    <a:pt x="51954" y="109973"/>
                    <a:pt x="61178" y="96150"/>
                    <a:pt x="61178" y="81795"/>
                  </a:cubicBezTo>
                  <a:cubicBezTo>
                    <a:pt x="61178" y="66375"/>
                    <a:pt x="50183" y="54148"/>
                    <a:pt x="44503" y="47773"/>
                  </a:cubicBezTo>
                  <a:lnTo>
                    <a:pt x="1771" y="5588"/>
                  </a:lnTo>
                  <a:cubicBezTo>
                    <a:pt x="0" y="4000"/>
                    <a:pt x="0" y="3643"/>
                    <a:pt x="0" y="-1320"/>
                  </a:cubicBezTo>
                  <a:lnTo>
                    <a:pt x="73055" y="-1320"/>
                  </a:lnTo>
                  <a:lnTo>
                    <a:pt x="78377" y="30931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714" name="任意多边形: 形状 713">
              <a:extLst>
                <a:ext uri="{FF2B5EF4-FFF2-40B4-BE49-F238E27FC236}">
                  <a16:creationId xmlns:a16="http://schemas.microsoft.com/office/drawing/2014/main" id="{7F4A170B-8A26-E079-3712-D0B34FFF6F27}"/>
                </a:ext>
              </a:extLst>
            </p:cNvPr>
            <p:cNvSpPr/>
            <p:nvPr>
              <p:custDataLst>
                <p:tags r:id="rId35"/>
              </p:custDataLst>
            </p:nvPr>
          </p:nvSpPr>
          <p:spPr>
            <a:xfrm flipV="1">
              <a:off x="14663188" y="-16491765"/>
              <a:ext cx="77836" cy="153644"/>
            </a:xfrm>
            <a:custGeom>
              <a:avLst/>
              <a:gdLst>
                <a:gd name="connsiteX0" fmla="*/ 77837 w 77836"/>
                <a:gd name="connsiteY0" fmla="*/ 145593 h 153644"/>
                <a:gd name="connsiteX1" fmla="*/ 70750 w 77836"/>
                <a:gd name="connsiteY1" fmla="*/ 152326 h 153644"/>
                <a:gd name="connsiteX2" fmla="*/ 60821 w 77836"/>
                <a:gd name="connsiteY2" fmla="*/ 142584 h 153644"/>
                <a:gd name="connsiteX3" fmla="*/ 67915 w 77836"/>
                <a:gd name="connsiteY3" fmla="*/ 135843 h 153644"/>
                <a:gd name="connsiteX4" fmla="*/ 77837 w 77836"/>
                <a:gd name="connsiteY4" fmla="*/ 145593 h 153644"/>
                <a:gd name="connsiteX5" fmla="*/ 40253 w 77836"/>
                <a:gd name="connsiteY5" fmla="*/ 26146 h 153644"/>
                <a:gd name="connsiteX6" fmla="*/ 17374 w 77836"/>
                <a:gd name="connsiteY6" fmla="*/ 3644 h 153644"/>
                <a:gd name="connsiteX7" fmla="*/ 10995 w 77836"/>
                <a:gd name="connsiteY7" fmla="*/ 4708 h 153644"/>
                <a:gd name="connsiteX8" fmla="*/ 17024 w 77836"/>
                <a:gd name="connsiteY8" fmla="*/ 13743 h 153644"/>
                <a:gd name="connsiteX9" fmla="*/ 10105 w 77836"/>
                <a:gd name="connsiteY9" fmla="*/ 20301 h 153644"/>
                <a:gd name="connsiteX10" fmla="*/ 0 w 77836"/>
                <a:gd name="connsiteY10" fmla="*/ 9844 h 153644"/>
                <a:gd name="connsiteX11" fmla="*/ 17556 w 77836"/>
                <a:gd name="connsiteY11" fmla="*/ -1318 h 153644"/>
                <a:gd name="connsiteX12" fmla="*/ 54434 w 77836"/>
                <a:gd name="connsiteY12" fmla="*/ 26678 h 153644"/>
                <a:gd name="connsiteX13" fmla="*/ 70394 w 77836"/>
                <a:gd name="connsiteY13" fmla="*/ 90125 h 153644"/>
                <a:gd name="connsiteX14" fmla="*/ 71283 w 77836"/>
                <a:gd name="connsiteY14" fmla="*/ 96325 h 153644"/>
                <a:gd name="connsiteX15" fmla="*/ 52304 w 77836"/>
                <a:gd name="connsiteY15" fmla="*/ 112983 h 153644"/>
                <a:gd name="connsiteX16" fmla="*/ 21275 w 77836"/>
                <a:gd name="connsiteY16" fmla="*/ 85868 h 153644"/>
                <a:gd name="connsiteX17" fmla="*/ 24293 w 77836"/>
                <a:gd name="connsiteY17" fmla="*/ 83567 h 153644"/>
                <a:gd name="connsiteX18" fmla="*/ 27836 w 77836"/>
                <a:gd name="connsiteY18" fmla="*/ 86758 h 153644"/>
                <a:gd name="connsiteX19" fmla="*/ 51772 w 77836"/>
                <a:gd name="connsiteY19" fmla="*/ 108021 h 153644"/>
                <a:gd name="connsiteX20" fmla="*/ 57802 w 77836"/>
                <a:gd name="connsiteY20" fmla="*/ 99335 h 153644"/>
                <a:gd name="connsiteX21" fmla="*/ 57269 w 77836"/>
                <a:gd name="connsiteY21" fmla="*/ 94024 h 153644"/>
                <a:gd name="connsiteX22" fmla="*/ 40253 w 77836"/>
                <a:gd name="connsiteY22" fmla="*/ 26146 h 153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77836" h="153644">
                  <a:moveTo>
                    <a:pt x="77837" y="145593"/>
                  </a:moveTo>
                  <a:cubicBezTo>
                    <a:pt x="77837" y="148601"/>
                    <a:pt x="75533" y="152326"/>
                    <a:pt x="70750" y="152326"/>
                  </a:cubicBezTo>
                  <a:cubicBezTo>
                    <a:pt x="65603" y="152326"/>
                    <a:pt x="60821" y="147363"/>
                    <a:pt x="60821" y="142584"/>
                  </a:cubicBezTo>
                  <a:cubicBezTo>
                    <a:pt x="60821" y="139742"/>
                    <a:pt x="62950" y="135843"/>
                    <a:pt x="67915" y="135843"/>
                  </a:cubicBezTo>
                  <a:cubicBezTo>
                    <a:pt x="72697" y="135843"/>
                    <a:pt x="77837" y="140455"/>
                    <a:pt x="77837" y="145593"/>
                  </a:cubicBezTo>
                  <a:close/>
                  <a:moveTo>
                    <a:pt x="40253" y="26146"/>
                  </a:moveTo>
                  <a:cubicBezTo>
                    <a:pt x="37234" y="13918"/>
                    <a:pt x="27836" y="3644"/>
                    <a:pt x="17374" y="3644"/>
                  </a:cubicBezTo>
                  <a:cubicBezTo>
                    <a:pt x="15070" y="3644"/>
                    <a:pt x="12941" y="3993"/>
                    <a:pt x="10995" y="4708"/>
                  </a:cubicBezTo>
                  <a:cubicBezTo>
                    <a:pt x="15602" y="6828"/>
                    <a:pt x="17024" y="11083"/>
                    <a:pt x="17024" y="13743"/>
                  </a:cubicBezTo>
                  <a:cubicBezTo>
                    <a:pt x="17024" y="18000"/>
                    <a:pt x="13656" y="20301"/>
                    <a:pt x="10105" y="20301"/>
                  </a:cubicBezTo>
                  <a:cubicBezTo>
                    <a:pt x="4607" y="20301"/>
                    <a:pt x="0" y="15514"/>
                    <a:pt x="0" y="9844"/>
                  </a:cubicBezTo>
                  <a:cubicBezTo>
                    <a:pt x="0" y="3112"/>
                    <a:pt x="6912" y="-1318"/>
                    <a:pt x="17556" y="-1318"/>
                  </a:cubicBezTo>
                  <a:cubicBezTo>
                    <a:pt x="28194" y="-1318"/>
                    <a:pt x="48936" y="5057"/>
                    <a:pt x="54434" y="26678"/>
                  </a:cubicBezTo>
                  <a:lnTo>
                    <a:pt x="70394" y="90125"/>
                  </a:lnTo>
                  <a:cubicBezTo>
                    <a:pt x="70926" y="92070"/>
                    <a:pt x="71283" y="93666"/>
                    <a:pt x="71283" y="96325"/>
                  </a:cubicBezTo>
                  <a:cubicBezTo>
                    <a:pt x="71283" y="106076"/>
                    <a:pt x="62950" y="112983"/>
                    <a:pt x="52304" y="112983"/>
                  </a:cubicBezTo>
                  <a:cubicBezTo>
                    <a:pt x="32627" y="112983"/>
                    <a:pt x="21275" y="88354"/>
                    <a:pt x="21275" y="85868"/>
                  </a:cubicBezTo>
                  <a:cubicBezTo>
                    <a:pt x="21275" y="83567"/>
                    <a:pt x="23761" y="83567"/>
                    <a:pt x="24293" y="83567"/>
                  </a:cubicBezTo>
                  <a:cubicBezTo>
                    <a:pt x="26422" y="83567"/>
                    <a:pt x="26597" y="84099"/>
                    <a:pt x="27836" y="86758"/>
                  </a:cubicBezTo>
                  <a:cubicBezTo>
                    <a:pt x="32269" y="97032"/>
                    <a:pt x="41493" y="108021"/>
                    <a:pt x="51772" y="108021"/>
                  </a:cubicBezTo>
                  <a:cubicBezTo>
                    <a:pt x="56205" y="108021"/>
                    <a:pt x="57802" y="105012"/>
                    <a:pt x="57802" y="99335"/>
                  </a:cubicBezTo>
                  <a:cubicBezTo>
                    <a:pt x="57802" y="97390"/>
                    <a:pt x="57452" y="94905"/>
                    <a:pt x="57269" y="94024"/>
                  </a:cubicBezTo>
                  <a:lnTo>
                    <a:pt x="40253" y="26146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715" name="任意多边形: 形状 714">
              <a:extLst>
                <a:ext uri="{FF2B5EF4-FFF2-40B4-BE49-F238E27FC236}">
                  <a16:creationId xmlns:a16="http://schemas.microsoft.com/office/drawing/2014/main" id="{B49B488C-2726-1D12-7957-08805EE6CC8A}"/>
                </a:ext>
              </a:extLst>
            </p:cNvPr>
            <p:cNvSpPr/>
            <p:nvPr>
              <p:custDataLst>
                <p:tags r:id="rId36"/>
              </p:custDataLst>
            </p:nvPr>
          </p:nvSpPr>
          <p:spPr>
            <a:xfrm flipV="1">
              <a:off x="14770838" y="-16507185"/>
              <a:ext cx="192062" cy="177218"/>
            </a:xfrm>
            <a:custGeom>
              <a:avLst/>
              <a:gdLst>
                <a:gd name="connsiteX0" fmla="*/ 75176 w 192062"/>
                <a:gd name="connsiteY0" fmla="*/ 168103 h 177218"/>
                <a:gd name="connsiteX1" fmla="*/ 76240 w 192062"/>
                <a:gd name="connsiteY1" fmla="*/ 171470 h 177218"/>
                <a:gd name="connsiteX2" fmla="*/ 71989 w 192062"/>
                <a:gd name="connsiteY2" fmla="*/ 175900 h 177218"/>
                <a:gd name="connsiteX3" fmla="*/ 67200 w 192062"/>
                <a:gd name="connsiteY3" fmla="*/ 171470 h 177218"/>
                <a:gd name="connsiteX4" fmla="*/ 1064 w 192062"/>
                <a:gd name="connsiteY4" fmla="*/ 6479 h 177218"/>
                <a:gd name="connsiteX5" fmla="*/ 0 w 192062"/>
                <a:gd name="connsiteY5" fmla="*/ 3112 h 177218"/>
                <a:gd name="connsiteX6" fmla="*/ 4250 w 192062"/>
                <a:gd name="connsiteY6" fmla="*/ -1318 h 177218"/>
                <a:gd name="connsiteX7" fmla="*/ 9040 w 192062"/>
                <a:gd name="connsiteY7" fmla="*/ 3112 h 177218"/>
                <a:gd name="connsiteX8" fmla="*/ 75176 w 192062"/>
                <a:gd name="connsiteY8" fmla="*/ 168103 h 177218"/>
                <a:gd name="connsiteX9" fmla="*/ 191356 w 192062"/>
                <a:gd name="connsiteY9" fmla="*/ 160655 h 177218"/>
                <a:gd name="connsiteX10" fmla="*/ 192063 w 192062"/>
                <a:gd name="connsiteY10" fmla="*/ 163497 h 177218"/>
                <a:gd name="connsiteX11" fmla="*/ 189226 w 192062"/>
                <a:gd name="connsiteY11" fmla="*/ 165975 h 177218"/>
                <a:gd name="connsiteX12" fmla="*/ 166530 w 192062"/>
                <a:gd name="connsiteY12" fmla="*/ 164204 h 177218"/>
                <a:gd name="connsiteX13" fmla="*/ 162630 w 192062"/>
                <a:gd name="connsiteY13" fmla="*/ 160131 h 177218"/>
                <a:gd name="connsiteX14" fmla="*/ 167236 w 192062"/>
                <a:gd name="connsiteY14" fmla="*/ 157646 h 177218"/>
                <a:gd name="connsiteX15" fmla="*/ 175752 w 192062"/>
                <a:gd name="connsiteY15" fmla="*/ 154987 h 177218"/>
                <a:gd name="connsiteX16" fmla="*/ 175039 w 192062"/>
                <a:gd name="connsiteY16" fmla="*/ 151088 h 177218"/>
                <a:gd name="connsiteX17" fmla="*/ 164933 w 192062"/>
                <a:gd name="connsiteY17" fmla="*/ 110682 h 177218"/>
                <a:gd name="connsiteX18" fmla="*/ 146668 w 192062"/>
                <a:gd name="connsiteY18" fmla="*/ 121138 h 177218"/>
                <a:gd name="connsiteX19" fmla="*/ 100927 w 192062"/>
                <a:gd name="connsiteY19" fmla="*/ 70633 h 177218"/>
                <a:gd name="connsiteX20" fmla="*/ 127699 w 192062"/>
                <a:gd name="connsiteY20" fmla="*/ 41216 h 177218"/>
                <a:gd name="connsiteX21" fmla="*/ 152873 w 192062"/>
                <a:gd name="connsiteY21" fmla="*/ 53619 h 177218"/>
                <a:gd name="connsiteX22" fmla="*/ 171136 w 192062"/>
                <a:gd name="connsiteY22" fmla="*/ 41216 h 177218"/>
                <a:gd name="connsiteX23" fmla="*/ 185151 w 192062"/>
                <a:gd name="connsiteY23" fmla="*/ 50609 h 177218"/>
                <a:gd name="connsiteX24" fmla="*/ 191356 w 192062"/>
                <a:gd name="connsiteY24" fmla="*/ 68331 h 177218"/>
                <a:gd name="connsiteX25" fmla="*/ 188519 w 192062"/>
                <a:gd name="connsiteY25" fmla="*/ 70633 h 177218"/>
                <a:gd name="connsiteX26" fmla="*/ 184620 w 192062"/>
                <a:gd name="connsiteY26" fmla="*/ 65139 h 177218"/>
                <a:gd name="connsiteX27" fmla="*/ 171670 w 192062"/>
                <a:gd name="connsiteY27" fmla="*/ 46178 h 177218"/>
                <a:gd name="connsiteX28" fmla="*/ 165823 w 192062"/>
                <a:gd name="connsiteY28" fmla="*/ 54856 h 177218"/>
                <a:gd name="connsiteX29" fmla="*/ 166705 w 192062"/>
                <a:gd name="connsiteY29" fmla="*/ 62129 h 177218"/>
                <a:gd name="connsiteX30" fmla="*/ 191356 w 192062"/>
                <a:gd name="connsiteY30" fmla="*/ 160655 h 177218"/>
                <a:gd name="connsiteX31" fmla="*/ 153588 w 192062"/>
                <a:gd name="connsiteY31" fmla="*/ 65139 h 177218"/>
                <a:gd name="connsiteX32" fmla="*/ 144540 w 192062"/>
                <a:gd name="connsiteY32" fmla="*/ 53268 h 177218"/>
                <a:gd name="connsiteX33" fmla="*/ 128231 w 192062"/>
                <a:gd name="connsiteY33" fmla="*/ 46178 h 177218"/>
                <a:gd name="connsiteX34" fmla="*/ 115281 w 192062"/>
                <a:gd name="connsiteY34" fmla="*/ 63368 h 177218"/>
                <a:gd name="connsiteX35" fmla="*/ 124505 w 192062"/>
                <a:gd name="connsiteY35" fmla="*/ 99344 h 177218"/>
                <a:gd name="connsiteX36" fmla="*/ 146668 w 192062"/>
                <a:gd name="connsiteY36" fmla="*/ 116176 h 177218"/>
                <a:gd name="connsiteX37" fmla="*/ 162454 w 192062"/>
                <a:gd name="connsiteY37" fmla="*/ 100757 h 177218"/>
                <a:gd name="connsiteX38" fmla="*/ 161921 w 192062"/>
                <a:gd name="connsiteY38" fmla="*/ 98280 h 177218"/>
                <a:gd name="connsiteX39" fmla="*/ 153588 w 192062"/>
                <a:gd name="connsiteY39" fmla="*/ 65139 h 177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92062" h="177218">
                  <a:moveTo>
                    <a:pt x="75176" y="168103"/>
                  </a:moveTo>
                  <a:cubicBezTo>
                    <a:pt x="76240" y="170406"/>
                    <a:pt x="76240" y="170763"/>
                    <a:pt x="76240" y="171470"/>
                  </a:cubicBezTo>
                  <a:cubicBezTo>
                    <a:pt x="76240" y="174304"/>
                    <a:pt x="73936" y="175900"/>
                    <a:pt x="71989" y="175900"/>
                  </a:cubicBezTo>
                  <a:cubicBezTo>
                    <a:pt x="68971" y="175900"/>
                    <a:pt x="68089" y="173773"/>
                    <a:pt x="67200" y="171470"/>
                  </a:cubicBezTo>
                  <a:lnTo>
                    <a:pt x="1064" y="6479"/>
                  </a:lnTo>
                  <a:cubicBezTo>
                    <a:pt x="0" y="4176"/>
                    <a:pt x="0" y="3819"/>
                    <a:pt x="0" y="3112"/>
                  </a:cubicBezTo>
                  <a:cubicBezTo>
                    <a:pt x="0" y="279"/>
                    <a:pt x="2303" y="-1318"/>
                    <a:pt x="4250" y="-1318"/>
                  </a:cubicBezTo>
                  <a:cubicBezTo>
                    <a:pt x="7268" y="-1318"/>
                    <a:pt x="8151" y="811"/>
                    <a:pt x="9040" y="3112"/>
                  </a:cubicBezTo>
                  <a:lnTo>
                    <a:pt x="75176" y="168103"/>
                  </a:lnTo>
                  <a:close/>
                  <a:moveTo>
                    <a:pt x="191356" y="160655"/>
                  </a:moveTo>
                  <a:cubicBezTo>
                    <a:pt x="191529" y="161013"/>
                    <a:pt x="192063" y="163316"/>
                    <a:pt x="192063" y="163497"/>
                  </a:cubicBezTo>
                  <a:cubicBezTo>
                    <a:pt x="192063" y="164380"/>
                    <a:pt x="191356" y="165975"/>
                    <a:pt x="189226" y="165975"/>
                  </a:cubicBezTo>
                  <a:cubicBezTo>
                    <a:pt x="185675" y="165975"/>
                    <a:pt x="170963" y="164561"/>
                    <a:pt x="166530" y="164204"/>
                  </a:cubicBezTo>
                  <a:cubicBezTo>
                    <a:pt x="165108" y="164029"/>
                    <a:pt x="162630" y="163848"/>
                    <a:pt x="162630" y="160131"/>
                  </a:cubicBezTo>
                  <a:cubicBezTo>
                    <a:pt x="162630" y="157646"/>
                    <a:pt x="165108" y="157646"/>
                    <a:pt x="167236" y="157646"/>
                  </a:cubicBezTo>
                  <a:cubicBezTo>
                    <a:pt x="175752" y="157646"/>
                    <a:pt x="175752" y="156407"/>
                    <a:pt x="175752" y="154987"/>
                  </a:cubicBezTo>
                  <a:cubicBezTo>
                    <a:pt x="175752" y="153748"/>
                    <a:pt x="175394" y="152684"/>
                    <a:pt x="175039" y="151088"/>
                  </a:cubicBezTo>
                  <a:lnTo>
                    <a:pt x="164933" y="110682"/>
                  </a:lnTo>
                  <a:cubicBezTo>
                    <a:pt x="161206" y="116534"/>
                    <a:pt x="155177" y="121138"/>
                    <a:pt x="146668" y="121138"/>
                  </a:cubicBezTo>
                  <a:cubicBezTo>
                    <a:pt x="123972" y="121138"/>
                    <a:pt x="100927" y="96153"/>
                    <a:pt x="100927" y="70633"/>
                  </a:cubicBezTo>
                  <a:cubicBezTo>
                    <a:pt x="100927" y="53443"/>
                    <a:pt x="112446" y="41216"/>
                    <a:pt x="127699" y="41216"/>
                  </a:cubicBezTo>
                  <a:cubicBezTo>
                    <a:pt x="137271" y="41216"/>
                    <a:pt x="145779" y="46710"/>
                    <a:pt x="152873" y="53619"/>
                  </a:cubicBezTo>
                  <a:cubicBezTo>
                    <a:pt x="156242" y="42987"/>
                    <a:pt x="166530" y="41216"/>
                    <a:pt x="171136" y="41216"/>
                  </a:cubicBezTo>
                  <a:cubicBezTo>
                    <a:pt x="177524" y="41216"/>
                    <a:pt x="181958" y="45114"/>
                    <a:pt x="185151" y="50609"/>
                  </a:cubicBezTo>
                  <a:cubicBezTo>
                    <a:pt x="189050" y="57517"/>
                    <a:pt x="191356" y="67616"/>
                    <a:pt x="191356" y="68331"/>
                  </a:cubicBezTo>
                  <a:cubicBezTo>
                    <a:pt x="191356" y="70633"/>
                    <a:pt x="189050" y="70633"/>
                    <a:pt x="188519" y="70633"/>
                  </a:cubicBezTo>
                  <a:cubicBezTo>
                    <a:pt x="186033" y="70633"/>
                    <a:pt x="185858" y="69926"/>
                    <a:pt x="184620" y="65139"/>
                  </a:cubicBezTo>
                  <a:cubicBezTo>
                    <a:pt x="182489" y="56635"/>
                    <a:pt x="179121" y="46178"/>
                    <a:pt x="171670" y="46178"/>
                  </a:cubicBezTo>
                  <a:cubicBezTo>
                    <a:pt x="167061" y="46178"/>
                    <a:pt x="165823" y="50077"/>
                    <a:pt x="165823" y="54856"/>
                  </a:cubicBezTo>
                  <a:cubicBezTo>
                    <a:pt x="165823" y="58231"/>
                    <a:pt x="166171" y="59819"/>
                    <a:pt x="166705" y="62129"/>
                  </a:cubicBezTo>
                  <a:lnTo>
                    <a:pt x="191356" y="160655"/>
                  </a:lnTo>
                  <a:close/>
                  <a:moveTo>
                    <a:pt x="153588" y="65139"/>
                  </a:moveTo>
                  <a:cubicBezTo>
                    <a:pt x="152342" y="60177"/>
                    <a:pt x="148440" y="56635"/>
                    <a:pt x="144540" y="53268"/>
                  </a:cubicBezTo>
                  <a:cubicBezTo>
                    <a:pt x="142943" y="51848"/>
                    <a:pt x="135857" y="46178"/>
                    <a:pt x="128231" y="46178"/>
                  </a:cubicBezTo>
                  <a:cubicBezTo>
                    <a:pt x="121668" y="46178"/>
                    <a:pt x="115281" y="50784"/>
                    <a:pt x="115281" y="63368"/>
                  </a:cubicBezTo>
                  <a:cubicBezTo>
                    <a:pt x="115281" y="72761"/>
                    <a:pt x="120429" y="92254"/>
                    <a:pt x="124505" y="99344"/>
                  </a:cubicBezTo>
                  <a:cubicBezTo>
                    <a:pt x="132664" y="113516"/>
                    <a:pt x="141704" y="116176"/>
                    <a:pt x="146668" y="116176"/>
                  </a:cubicBezTo>
                  <a:cubicBezTo>
                    <a:pt x="159079" y="116176"/>
                    <a:pt x="162454" y="102711"/>
                    <a:pt x="162454" y="100757"/>
                  </a:cubicBezTo>
                  <a:cubicBezTo>
                    <a:pt x="162454" y="100051"/>
                    <a:pt x="162096" y="98812"/>
                    <a:pt x="161921" y="98280"/>
                  </a:cubicBezTo>
                  <a:lnTo>
                    <a:pt x="153588" y="65139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716" name="任意多边形: 形状 715">
              <a:extLst>
                <a:ext uri="{FF2B5EF4-FFF2-40B4-BE49-F238E27FC236}">
                  <a16:creationId xmlns:a16="http://schemas.microsoft.com/office/drawing/2014/main" id="{4EF14433-365B-FA2B-8678-03FE19966A33}"/>
                </a:ext>
              </a:extLst>
            </p:cNvPr>
            <p:cNvSpPr/>
            <p:nvPr>
              <p:custDataLst>
                <p:tags r:id="rId37"/>
              </p:custDataLst>
            </p:nvPr>
          </p:nvSpPr>
          <p:spPr>
            <a:xfrm flipV="1">
              <a:off x="14982145" y="-16435178"/>
              <a:ext cx="77638" cy="89152"/>
            </a:xfrm>
            <a:custGeom>
              <a:avLst/>
              <a:gdLst>
                <a:gd name="connsiteX0" fmla="*/ 30903 w 77638"/>
                <a:gd name="connsiteY0" fmla="*/ 83116 h 89152"/>
                <a:gd name="connsiteX1" fmla="*/ 31411 w 77638"/>
                <a:gd name="connsiteY1" fmla="*/ 85768 h 89152"/>
                <a:gd name="connsiteX2" fmla="*/ 27487 w 77638"/>
                <a:gd name="connsiteY2" fmla="*/ 87792 h 89152"/>
                <a:gd name="connsiteX3" fmla="*/ 11908 w 77638"/>
                <a:gd name="connsiteY3" fmla="*/ 86656 h 89152"/>
                <a:gd name="connsiteX4" fmla="*/ 8866 w 77638"/>
                <a:gd name="connsiteY4" fmla="*/ 85895 h 89152"/>
                <a:gd name="connsiteX5" fmla="*/ 7976 w 77638"/>
                <a:gd name="connsiteY5" fmla="*/ 82989 h 89152"/>
                <a:gd name="connsiteX6" fmla="*/ 11781 w 77638"/>
                <a:gd name="connsiteY6" fmla="*/ 80837 h 89152"/>
                <a:gd name="connsiteX7" fmla="*/ 16088 w 77638"/>
                <a:gd name="connsiteY7" fmla="*/ 80582 h 89152"/>
                <a:gd name="connsiteX8" fmla="*/ 18621 w 77638"/>
                <a:gd name="connsiteY8" fmla="*/ 78931 h 89152"/>
                <a:gd name="connsiteX9" fmla="*/ 17986 w 77638"/>
                <a:gd name="connsiteY9" fmla="*/ 76025 h 89152"/>
                <a:gd name="connsiteX10" fmla="*/ 509 w 77638"/>
                <a:gd name="connsiteY10" fmla="*/ 6146 h 89152"/>
                <a:gd name="connsiteX11" fmla="*/ 0 w 77638"/>
                <a:gd name="connsiteY11" fmla="*/ 3240 h 89152"/>
                <a:gd name="connsiteX12" fmla="*/ 4815 w 77638"/>
                <a:gd name="connsiteY12" fmla="*/ -1316 h 89152"/>
                <a:gd name="connsiteX13" fmla="*/ 10891 w 77638"/>
                <a:gd name="connsiteY13" fmla="*/ 3614 h 89152"/>
                <a:gd name="connsiteX14" fmla="*/ 13680 w 77638"/>
                <a:gd name="connsiteY14" fmla="*/ 14753 h 89152"/>
                <a:gd name="connsiteX15" fmla="*/ 15960 w 77638"/>
                <a:gd name="connsiteY15" fmla="*/ 23487 h 89152"/>
                <a:gd name="connsiteX16" fmla="*/ 21402 w 77638"/>
                <a:gd name="connsiteY16" fmla="*/ 36778 h 89152"/>
                <a:gd name="connsiteX17" fmla="*/ 44075 w 77638"/>
                <a:gd name="connsiteY17" fmla="*/ 51721 h 89152"/>
                <a:gd name="connsiteX18" fmla="*/ 52940 w 77638"/>
                <a:gd name="connsiteY18" fmla="*/ 42606 h 89152"/>
                <a:gd name="connsiteX19" fmla="*/ 45719 w 77638"/>
                <a:gd name="connsiteY19" fmla="*/ 17541 h 89152"/>
                <a:gd name="connsiteX20" fmla="*/ 43439 w 77638"/>
                <a:gd name="connsiteY20" fmla="*/ 9823 h 89152"/>
                <a:gd name="connsiteX21" fmla="*/ 57246 w 77638"/>
                <a:gd name="connsiteY21" fmla="*/ -1316 h 89152"/>
                <a:gd name="connsiteX22" fmla="*/ 77639 w 77638"/>
                <a:gd name="connsiteY22" fmla="*/ 18302 h 89152"/>
                <a:gd name="connsiteX23" fmla="*/ 74978 w 77638"/>
                <a:gd name="connsiteY23" fmla="*/ 20073 h 89152"/>
                <a:gd name="connsiteX24" fmla="*/ 71935 w 77638"/>
                <a:gd name="connsiteY24" fmla="*/ 17159 h 89152"/>
                <a:gd name="connsiteX25" fmla="*/ 57754 w 77638"/>
                <a:gd name="connsiteY25" fmla="*/ 2987 h 89152"/>
                <a:gd name="connsiteX26" fmla="*/ 53957 w 77638"/>
                <a:gd name="connsiteY26" fmla="*/ 7798 h 89152"/>
                <a:gd name="connsiteX27" fmla="*/ 56611 w 77638"/>
                <a:gd name="connsiteY27" fmla="*/ 17032 h 89152"/>
                <a:gd name="connsiteX28" fmla="*/ 63577 w 77638"/>
                <a:gd name="connsiteY28" fmla="*/ 40964 h 89152"/>
                <a:gd name="connsiteX29" fmla="*/ 44710 w 77638"/>
                <a:gd name="connsiteY29" fmla="*/ 56024 h 89152"/>
                <a:gd name="connsiteX30" fmla="*/ 21020 w 77638"/>
                <a:gd name="connsiteY30" fmla="*/ 43870 h 89152"/>
                <a:gd name="connsiteX31" fmla="*/ 30903 w 77638"/>
                <a:gd name="connsiteY31" fmla="*/ 83116 h 891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77638" h="89152">
                  <a:moveTo>
                    <a:pt x="30903" y="83116"/>
                  </a:moveTo>
                  <a:cubicBezTo>
                    <a:pt x="31411" y="84886"/>
                    <a:pt x="31411" y="85140"/>
                    <a:pt x="31411" y="85768"/>
                  </a:cubicBezTo>
                  <a:cubicBezTo>
                    <a:pt x="31411" y="87919"/>
                    <a:pt x="29513" y="87919"/>
                    <a:pt x="27487" y="87792"/>
                  </a:cubicBezTo>
                  <a:lnTo>
                    <a:pt x="11908" y="86656"/>
                  </a:lnTo>
                  <a:cubicBezTo>
                    <a:pt x="9756" y="86529"/>
                    <a:pt x="9501" y="86402"/>
                    <a:pt x="8866" y="85895"/>
                  </a:cubicBezTo>
                  <a:cubicBezTo>
                    <a:pt x="8358" y="85267"/>
                    <a:pt x="7976" y="83743"/>
                    <a:pt x="7976" y="82989"/>
                  </a:cubicBezTo>
                  <a:cubicBezTo>
                    <a:pt x="7976" y="80837"/>
                    <a:pt x="10002" y="80837"/>
                    <a:pt x="11781" y="80837"/>
                  </a:cubicBezTo>
                  <a:cubicBezTo>
                    <a:pt x="11908" y="80837"/>
                    <a:pt x="14189" y="80837"/>
                    <a:pt x="16088" y="80582"/>
                  </a:cubicBezTo>
                  <a:cubicBezTo>
                    <a:pt x="18494" y="80329"/>
                    <a:pt x="18621" y="79948"/>
                    <a:pt x="18621" y="78931"/>
                  </a:cubicBezTo>
                  <a:cubicBezTo>
                    <a:pt x="18621" y="78558"/>
                    <a:pt x="18621" y="78304"/>
                    <a:pt x="17986" y="76025"/>
                  </a:cubicBezTo>
                  <a:lnTo>
                    <a:pt x="509" y="6146"/>
                  </a:lnTo>
                  <a:cubicBezTo>
                    <a:pt x="0" y="4249"/>
                    <a:pt x="0" y="3995"/>
                    <a:pt x="0" y="3240"/>
                  </a:cubicBezTo>
                  <a:cubicBezTo>
                    <a:pt x="0" y="326"/>
                    <a:pt x="2280" y="-1316"/>
                    <a:pt x="4815" y="-1316"/>
                  </a:cubicBezTo>
                  <a:cubicBezTo>
                    <a:pt x="7348" y="-1316"/>
                    <a:pt x="10129" y="580"/>
                    <a:pt x="10891" y="3614"/>
                  </a:cubicBezTo>
                  <a:cubicBezTo>
                    <a:pt x="11273" y="4884"/>
                    <a:pt x="11781" y="6655"/>
                    <a:pt x="13680" y="14753"/>
                  </a:cubicBezTo>
                  <a:lnTo>
                    <a:pt x="15960" y="23487"/>
                  </a:lnTo>
                  <a:cubicBezTo>
                    <a:pt x="17859" y="31085"/>
                    <a:pt x="17859" y="31340"/>
                    <a:pt x="21402" y="36778"/>
                  </a:cubicBezTo>
                  <a:cubicBezTo>
                    <a:pt x="26597" y="44631"/>
                    <a:pt x="34073" y="51721"/>
                    <a:pt x="44075" y="51721"/>
                  </a:cubicBezTo>
                  <a:cubicBezTo>
                    <a:pt x="50533" y="51721"/>
                    <a:pt x="52940" y="48046"/>
                    <a:pt x="52940" y="42606"/>
                  </a:cubicBezTo>
                  <a:cubicBezTo>
                    <a:pt x="52940" y="35516"/>
                    <a:pt x="47490" y="21971"/>
                    <a:pt x="45719" y="17541"/>
                  </a:cubicBezTo>
                  <a:cubicBezTo>
                    <a:pt x="43820" y="12983"/>
                    <a:pt x="43439" y="11974"/>
                    <a:pt x="43439" y="9823"/>
                  </a:cubicBezTo>
                  <a:cubicBezTo>
                    <a:pt x="43439" y="3240"/>
                    <a:pt x="49771" y="-1316"/>
                    <a:pt x="57246" y="-1316"/>
                  </a:cubicBezTo>
                  <a:cubicBezTo>
                    <a:pt x="70671" y="-1316"/>
                    <a:pt x="77639" y="15134"/>
                    <a:pt x="77639" y="18302"/>
                  </a:cubicBezTo>
                  <a:cubicBezTo>
                    <a:pt x="77639" y="20073"/>
                    <a:pt x="75486" y="20073"/>
                    <a:pt x="74978" y="20073"/>
                  </a:cubicBezTo>
                  <a:cubicBezTo>
                    <a:pt x="72824" y="20073"/>
                    <a:pt x="72698" y="19565"/>
                    <a:pt x="71935" y="17159"/>
                  </a:cubicBezTo>
                  <a:cubicBezTo>
                    <a:pt x="69781" y="10197"/>
                    <a:pt x="64086" y="2987"/>
                    <a:pt x="57754" y="2987"/>
                  </a:cubicBezTo>
                  <a:cubicBezTo>
                    <a:pt x="54839" y="2987"/>
                    <a:pt x="53957" y="5011"/>
                    <a:pt x="53957" y="7798"/>
                  </a:cubicBezTo>
                  <a:cubicBezTo>
                    <a:pt x="53957" y="10324"/>
                    <a:pt x="55474" y="13999"/>
                    <a:pt x="56611" y="17032"/>
                  </a:cubicBezTo>
                  <a:cubicBezTo>
                    <a:pt x="58009" y="20455"/>
                    <a:pt x="63577" y="34253"/>
                    <a:pt x="63577" y="40964"/>
                  </a:cubicBezTo>
                  <a:cubicBezTo>
                    <a:pt x="63577" y="49697"/>
                    <a:pt x="57627" y="56024"/>
                    <a:pt x="44710" y="56024"/>
                  </a:cubicBezTo>
                  <a:cubicBezTo>
                    <a:pt x="32166" y="56024"/>
                    <a:pt x="24826" y="48046"/>
                    <a:pt x="21020" y="43870"/>
                  </a:cubicBezTo>
                  <a:lnTo>
                    <a:pt x="30903" y="83116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717" name="任意多边形: 形状 716">
              <a:extLst>
                <a:ext uri="{FF2B5EF4-FFF2-40B4-BE49-F238E27FC236}">
                  <a16:creationId xmlns:a16="http://schemas.microsoft.com/office/drawing/2014/main" id="{B31C6980-71D2-9FBD-B0D8-3DAB02955AFE}"/>
                </a:ext>
              </a:extLst>
            </p:cNvPr>
            <p:cNvSpPr/>
            <p:nvPr>
              <p:custDataLst>
                <p:tags r:id="rId38"/>
              </p:custDataLst>
            </p:nvPr>
          </p:nvSpPr>
          <p:spPr>
            <a:xfrm flipV="1">
              <a:off x="15110980" y="-16459587"/>
              <a:ext cx="58747" cy="253090"/>
            </a:xfrm>
            <a:custGeom>
              <a:avLst/>
              <a:gdLst>
                <a:gd name="connsiteX0" fmla="*/ 58747 w 58747"/>
                <a:gd name="connsiteY0" fmla="*/ 125234 h 253090"/>
                <a:gd name="connsiteX1" fmla="*/ 42033 w 58747"/>
                <a:gd name="connsiteY1" fmla="*/ 204196 h 253090"/>
                <a:gd name="connsiteX2" fmla="*/ 2535 w 58747"/>
                <a:gd name="connsiteY2" fmla="*/ 251779 h 253090"/>
                <a:gd name="connsiteX3" fmla="*/ 0 w 58747"/>
                <a:gd name="connsiteY3" fmla="*/ 249247 h 253090"/>
                <a:gd name="connsiteX4" fmla="*/ 4815 w 58747"/>
                <a:gd name="connsiteY4" fmla="*/ 243427 h 253090"/>
                <a:gd name="connsiteX5" fmla="*/ 44058 w 58747"/>
                <a:gd name="connsiteY5" fmla="*/ 125234 h 253090"/>
                <a:gd name="connsiteX6" fmla="*/ 3289 w 58747"/>
                <a:gd name="connsiteY6" fmla="*/ 5526 h 253090"/>
                <a:gd name="connsiteX7" fmla="*/ 0 w 58747"/>
                <a:gd name="connsiteY7" fmla="*/ 1222 h 253090"/>
                <a:gd name="connsiteX8" fmla="*/ 2535 w 58747"/>
                <a:gd name="connsiteY8" fmla="*/ -1312 h 253090"/>
                <a:gd name="connsiteX9" fmla="*/ 42795 w 58747"/>
                <a:gd name="connsiteY9" fmla="*/ 48043 h 253090"/>
                <a:gd name="connsiteX10" fmla="*/ 58747 w 58747"/>
                <a:gd name="connsiteY10" fmla="*/ 125234 h 253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8747" h="253090">
                  <a:moveTo>
                    <a:pt x="58747" y="125234"/>
                  </a:moveTo>
                  <a:cubicBezTo>
                    <a:pt x="58747" y="144972"/>
                    <a:pt x="55967" y="175597"/>
                    <a:pt x="42033" y="204196"/>
                  </a:cubicBezTo>
                  <a:cubicBezTo>
                    <a:pt x="26843" y="235329"/>
                    <a:pt x="5061" y="251779"/>
                    <a:pt x="2535" y="251779"/>
                  </a:cubicBezTo>
                  <a:cubicBezTo>
                    <a:pt x="1009" y="251779"/>
                    <a:pt x="0" y="250763"/>
                    <a:pt x="0" y="249247"/>
                  </a:cubicBezTo>
                  <a:cubicBezTo>
                    <a:pt x="0" y="248493"/>
                    <a:pt x="0" y="247984"/>
                    <a:pt x="4815" y="243427"/>
                  </a:cubicBezTo>
                  <a:cubicBezTo>
                    <a:pt x="29624" y="218368"/>
                    <a:pt x="44058" y="178129"/>
                    <a:pt x="44058" y="125234"/>
                  </a:cubicBezTo>
                  <a:cubicBezTo>
                    <a:pt x="44058" y="81954"/>
                    <a:pt x="34692" y="37412"/>
                    <a:pt x="3289" y="5526"/>
                  </a:cubicBezTo>
                  <a:cubicBezTo>
                    <a:pt x="0" y="2485"/>
                    <a:pt x="0" y="1976"/>
                    <a:pt x="0" y="1222"/>
                  </a:cubicBezTo>
                  <a:cubicBezTo>
                    <a:pt x="0" y="-294"/>
                    <a:pt x="1009" y="-1312"/>
                    <a:pt x="2535" y="-1312"/>
                  </a:cubicBezTo>
                  <a:cubicBezTo>
                    <a:pt x="5061" y="-1312"/>
                    <a:pt x="27852" y="15902"/>
                    <a:pt x="42795" y="48043"/>
                  </a:cubicBezTo>
                  <a:cubicBezTo>
                    <a:pt x="55712" y="75880"/>
                    <a:pt x="58747" y="103971"/>
                    <a:pt x="58747" y="125234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718" name="任意多边形: 形状 717">
              <a:extLst>
                <a:ext uri="{FF2B5EF4-FFF2-40B4-BE49-F238E27FC236}">
                  <a16:creationId xmlns:a16="http://schemas.microsoft.com/office/drawing/2014/main" id="{FA99A989-027E-AE75-434A-ED0DBFC26862}"/>
                </a:ext>
              </a:extLst>
            </p:cNvPr>
            <p:cNvSpPr/>
            <p:nvPr>
              <p:custDataLst>
                <p:tags r:id="rId39"/>
              </p:custDataLst>
            </p:nvPr>
          </p:nvSpPr>
          <p:spPr>
            <a:xfrm flipV="1">
              <a:off x="12081527" y="-15952350"/>
              <a:ext cx="140285" cy="113389"/>
            </a:xfrm>
            <a:custGeom>
              <a:avLst/>
              <a:gdLst>
                <a:gd name="connsiteX0" fmla="*/ 121546 w 140285"/>
                <a:gd name="connsiteY0" fmla="*/ 94899 h 113389"/>
                <a:gd name="connsiteX1" fmla="*/ 140286 w 140285"/>
                <a:gd name="connsiteY1" fmla="*/ 100218 h 113389"/>
                <a:gd name="connsiteX2" fmla="*/ 140286 w 140285"/>
                <a:gd name="connsiteY2" fmla="*/ 112112 h 113389"/>
                <a:gd name="connsiteX3" fmla="*/ 120282 w 140285"/>
                <a:gd name="connsiteY3" fmla="*/ 111349 h 113389"/>
                <a:gd name="connsiteX4" fmla="*/ 97237 w 140285"/>
                <a:gd name="connsiteY4" fmla="*/ 112112 h 113389"/>
                <a:gd name="connsiteX5" fmla="*/ 97237 w 140285"/>
                <a:gd name="connsiteY5" fmla="*/ 100218 h 113389"/>
                <a:gd name="connsiteX6" fmla="*/ 109391 w 140285"/>
                <a:gd name="connsiteY6" fmla="*/ 97431 h 113389"/>
                <a:gd name="connsiteX7" fmla="*/ 108128 w 140285"/>
                <a:gd name="connsiteY7" fmla="*/ 94398 h 113389"/>
                <a:gd name="connsiteX8" fmla="*/ 78750 w 140285"/>
                <a:gd name="connsiteY8" fmla="*/ 31126 h 113389"/>
                <a:gd name="connsiteX9" fmla="*/ 46592 w 140285"/>
                <a:gd name="connsiteY9" fmla="*/ 100218 h 113389"/>
                <a:gd name="connsiteX10" fmla="*/ 60264 w 140285"/>
                <a:gd name="connsiteY10" fmla="*/ 100218 h 113389"/>
                <a:gd name="connsiteX11" fmla="*/ 60264 w 140285"/>
                <a:gd name="connsiteY11" fmla="*/ 112112 h 113389"/>
                <a:gd name="connsiteX12" fmla="*/ 28869 w 140285"/>
                <a:gd name="connsiteY12" fmla="*/ 111349 h 113389"/>
                <a:gd name="connsiteX13" fmla="*/ 0 w 140285"/>
                <a:gd name="connsiteY13" fmla="*/ 112112 h 113389"/>
                <a:gd name="connsiteX14" fmla="*/ 0 w 140285"/>
                <a:gd name="connsiteY14" fmla="*/ 100218 h 113389"/>
                <a:gd name="connsiteX15" fmla="*/ 16206 w 140285"/>
                <a:gd name="connsiteY15" fmla="*/ 100218 h 113389"/>
                <a:gd name="connsiteX16" fmla="*/ 60519 w 140285"/>
                <a:gd name="connsiteY16" fmla="*/ 5051 h 113389"/>
                <a:gd name="connsiteX17" fmla="*/ 70139 w 140285"/>
                <a:gd name="connsiteY17" fmla="*/ -1277 h 113389"/>
                <a:gd name="connsiteX18" fmla="*/ 79513 w 140285"/>
                <a:gd name="connsiteY18" fmla="*/ 4805 h 113389"/>
                <a:gd name="connsiteX19" fmla="*/ 121546 w 140285"/>
                <a:gd name="connsiteY19" fmla="*/ 94899 h 113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40285" h="113389">
                  <a:moveTo>
                    <a:pt x="121546" y="94899"/>
                  </a:moveTo>
                  <a:cubicBezTo>
                    <a:pt x="123063" y="98447"/>
                    <a:pt x="124080" y="100218"/>
                    <a:pt x="140286" y="100218"/>
                  </a:cubicBezTo>
                  <a:lnTo>
                    <a:pt x="140286" y="112112"/>
                  </a:lnTo>
                  <a:cubicBezTo>
                    <a:pt x="133955" y="111604"/>
                    <a:pt x="126614" y="111349"/>
                    <a:pt x="120282" y="111349"/>
                  </a:cubicBezTo>
                  <a:cubicBezTo>
                    <a:pt x="113951" y="111349"/>
                    <a:pt x="102559" y="111858"/>
                    <a:pt x="97237" y="112112"/>
                  </a:cubicBezTo>
                  <a:lnTo>
                    <a:pt x="97237" y="100218"/>
                  </a:lnTo>
                  <a:cubicBezTo>
                    <a:pt x="102051" y="100218"/>
                    <a:pt x="109391" y="99457"/>
                    <a:pt x="109391" y="97431"/>
                  </a:cubicBezTo>
                  <a:cubicBezTo>
                    <a:pt x="109391" y="97177"/>
                    <a:pt x="109137" y="96668"/>
                    <a:pt x="108128" y="94398"/>
                  </a:cubicBezTo>
                  <a:lnTo>
                    <a:pt x="78750" y="31126"/>
                  </a:lnTo>
                  <a:lnTo>
                    <a:pt x="46592" y="100218"/>
                  </a:lnTo>
                  <a:lnTo>
                    <a:pt x="60264" y="100218"/>
                  </a:lnTo>
                  <a:lnTo>
                    <a:pt x="60264" y="112112"/>
                  </a:lnTo>
                  <a:cubicBezTo>
                    <a:pt x="51907" y="111604"/>
                    <a:pt x="29123" y="111349"/>
                    <a:pt x="28869" y="111349"/>
                  </a:cubicBezTo>
                  <a:cubicBezTo>
                    <a:pt x="21775" y="111349"/>
                    <a:pt x="10383" y="111858"/>
                    <a:pt x="0" y="112112"/>
                  </a:cubicBezTo>
                  <a:lnTo>
                    <a:pt x="0" y="100218"/>
                  </a:lnTo>
                  <a:lnTo>
                    <a:pt x="16206" y="100218"/>
                  </a:lnTo>
                  <a:lnTo>
                    <a:pt x="60519" y="5051"/>
                  </a:lnTo>
                  <a:cubicBezTo>
                    <a:pt x="63561" y="-1277"/>
                    <a:pt x="66850" y="-1277"/>
                    <a:pt x="70139" y="-1277"/>
                  </a:cubicBezTo>
                  <a:cubicBezTo>
                    <a:pt x="74445" y="-1277"/>
                    <a:pt x="76979" y="-514"/>
                    <a:pt x="79513" y="4805"/>
                  </a:cubicBezTo>
                  <a:lnTo>
                    <a:pt x="121546" y="94899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719" name="任意多边形: 形状 718">
              <a:extLst>
                <a:ext uri="{FF2B5EF4-FFF2-40B4-BE49-F238E27FC236}">
                  <a16:creationId xmlns:a16="http://schemas.microsoft.com/office/drawing/2014/main" id="{DDF64F76-32BD-F7A7-D389-C590406E7C03}"/>
                </a:ext>
              </a:extLst>
            </p:cNvPr>
            <p:cNvSpPr/>
            <p:nvPr>
              <p:custDataLst>
                <p:tags r:id="rId40"/>
              </p:custDataLst>
            </p:nvPr>
          </p:nvSpPr>
          <p:spPr>
            <a:xfrm flipV="1">
              <a:off x="12232529" y="-16039778"/>
              <a:ext cx="98936" cy="112531"/>
            </a:xfrm>
            <a:custGeom>
              <a:avLst/>
              <a:gdLst>
                <a:gd name="connsiteX0" fmla="*/ 13473 w 98936"/>
                <a:gd name="connsiteY0" fmla="*/ 11475 h 112531"/>
                <a:gd name="connsiteX1" fmla="*/ 4782 w 98936"/>
                <a:gd name="connsiteY1" fmla="*/ 5093 h 112531"/>
                <a:gd name="connsiteX2" fmla="*/ 0 w 98936"/>
                <a:gd name="connsiteY2" fmla="*/ 1377 h 112531"/>
                <a:gd name="connsiteX3" fmla="*/ 2479 w 98936"/>
                <a:gd name="connsiteY3" fmla="*/ -1284 h 112531"/>
                <a:gd name="connsiteX4" fmla="*/ 17731 w 98936"/>
                <a:gd name="connsiteY4" fmla="*/ -577 h 112531"/>
                <a:gd name="connsiteX5" fmla="*/ 36345 w 98936"/>
                <a:gd name="connsiteY5" fmla="*/ -1284 h 112531"/>
                <a:gd name="connsiteX6" fmla="*/ 39895 w 98936"/>
                <a:gd name="connsiteY6" fmla="*/ 2614 h 112531"/>
                <a:gd name="connsiteX7" fmla="*/ 35280 w 98936"/>
                <a:gd name="connsiteY7" fmla="*/ 5093 h 112531"/>
                <a:gd name="connsiteX8" fmla="*/ 26597 w 98936"/>
                <a:gd name="connsiteY8" fmla="*/ 7220 h 112531"/>
                <a:gd name="connsiteX9" fmla="*/ 28544 w 98936"/>
                <a:gd name="connsiteY9" fmla="*/ 15374 h 112531"/>
                <a:gd name="connsiteX10" fmla="*/ 35105 w 98936"/>
                <a:gd name="connsiteY10" fmla="*/ 41782 h 112531"/>
                <a:gd name="connsiteX11" fmla="*/ 53369 w 98936"/>
                <a:gd name="connsiteY11" fmla="*/ 31325 h 112531"/>
                <a:gd name="connsiteX12" fmla="*/ 98937 w 98936"/>
                <a:gd name="connsiteY12" fmla="*/ 81656 h 112531"/>
                <a:gd name="connsiteX13" fmla="*/ 72340 w 98936"/>
                <a:gd name="connsiteY13" fmla="*/ 111248 h 112531"/>
                <a:gd name="connsiteX14" fmla="*/ 47165 w 98936"/>
                <a:gd name="connsiteY14" fmla="*/ 98846 h 112531"/>
                <a:gd name="connsiteX15" fmla="*/ 28901 w 98936"/>
                <a:gd name="connsiteY15" fmla="*/ 111248 h 112531"/>
                <a:gd name="connsiteX16" fmla="*/ 14895 w 98936"/>
                <a:gd name="connsiteY16" fmla="*/ 101855 h 112531"/>
                <a:gd name="connsiteX17" fmla="*/ 8508 w 98936"/>
                <a:gd name="connsiteY17" fmla="*/ 84134 h 112531"/>
                <a:gd name="connsiteX18" fmla="*/ 11519 w 98936"/>
                <a:gd name="connsiteY18" fmla="*/ 81832 h 112531"/>
                <a:gd name="connsiteX19" fmla="*/ 15428 w 98936"/>
                <a:gd name="connsiteY19" fmla="*/ 87151 h 112531"/>
                <a:gd name="connsiteX20" fmla="*/ 28369 w 98936"/>
                <a:gd name="connsiteY20" fmla="*/ 106285 h 112531"/>
                <a:gd name="connsiteX21" fmla="*/ 34215 w 98936"/>
                <a:gd name="connsiteY21" fmla="*/ 97600 h 112531"/>
                <a:gd name="connsiteX22" fmla="*/ 33683 w 98936"/>
                <a:gd name="connsiteY22" fmla="*/ 92288 h 112531"/>
                <a:gd name="connsiteX23" fmla="*/ 13473 w 98936"/>
                <a:gd name="connsiteY23" fmla="*/ 11475 h 112531"/>
                <a:gd name="connsiteX24" fmla="*/ 46982 w 98936"/>
                <a:gd name="connsiteY24" fmla="*/ 89985 h 112531"/>
                <a:gd name="connsiteX25" fmla="*/ 71807 w 98936"/>
                <a:gd name="connsiteY25" fmla="*/ 106285 h 112531"/>
                <a:gd name="connsiteX26" fmla="*/ 84756 w 98936"/>
                <a:gd name="connsiteY26" fmla="*/ 89095 h 112531"/>
                <a:gd name="connsiteX27" fmla="*/ 75533 w 98936"/>
                <a:gd name="connsiteY27" fmla="*/ 53478 h 112531"/>
                <a:gd name="connsiteX28" fmla="*/ 53369 w 98936"/>
                <a:gd name="connsiteY28" fmla="*/ 36287 h 112531"/>
                <a:gd name="connsiteX29" fmla="*/ 37592 w 98936"/>
                <a:gd name="connsiteY29" fmla="*/ 51707 h 112531"/>
                <a:gd name="connsiteX30" fmla="*/ 38116 w 98936"/>
                <a:gd name="connsiteY30" fmla="*/ 54358 h 112531"/>
                <a:gd name="connsiteX31" fmla="*/ 46982 w 98936"/>
                <a:gd name="connsiteY31" fmla="*/ 89985 h 112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98936" h="112531">
                  <a:moveTo>
                    <a:pt x="13473" y="11475"/>
                  </a:moveTo>
                  <a:cubicBezTo>
                    <a:pt x="12234" y="6513"/>
                    <a:pt x="11876" y="5093"/>
                    <a:pt x="4782" y="5093"/>
                  </a:cubicBezTo>
                  <a:cubicBezTo>
                    <a:pt x="2479" y="5093"/>
                    <a:pt x="0" y="5093"/>
                    <a:pt x="0" y="1377"/>
                  </a:cubicBezTo>
                  <a:cubicBezTo>
                    <a:pt x="0" y="-577"/>
                    <a:pt x="1597" y="-1284"/>
                    <a:pt x="2479" y="-1284"/>
                  </a:cubicBezTo>
                  <a:cubicBezTo>
                    <a:pt x="7086" y="-1284"/>
                    <a:pt x="12941" y="-577"/>
                    <a:pt x="17731" y="-577"/>
                  </a:cubicBezTo>
                  <a:cubicBezTo>
                    <a:pt x="23761" y="-577"/>
                    <a:pt x="30497" y="-1284"/>
                    <a:pt x="36345" y="-1284"/>
                  </a:cubicBezTo>
                  <a:cubicBezTo>
                    <a:pt x="37942" y="-1284"/>
                    <a:pt x="39895" y="-751"/>
                    <a:pt x="39895" y="2614"/>
                  </a:cubicBezTo>
                  <a:cubicBezTo>
                    <a:pt x="39895" y="5093"/>
                    <a:pt x="37409" y="5093"/>
                    <a:pt x="35280" y="5093"/>
                  </a:cubicBezTo>
                  <a:cubicBezTo>
                    <a:pt x="31379" y="5093"/>
                    <a:pt x="26597" y="5093"/>
                    <a:pt x="26597" y="7220"/>
                  </a:cubicBezTo>
                  <a:cubicBezTo>
                    <a:pt x="26597" y="8109"/>
                    <a:pt x="27836" y="12714"/>
                    <a:pt x="28544" y="15374"/>
                  </a:cubicBezTo>
                  <a:cubicBezTo>
                    <a:pt x="30672" y="24767"/>
                    <a:pt x="33159" y="34335"/>
                    <a:pt x="35105" y="41782"/>
                  </a:cubicBezTo>
                  <a:cubicBezTo>
                    <a:pt x="37234" y="38234"/>
                    <a:pt x="42731" y="31325"/>
                    <a:pt x="53369" y="31325"/>
                  </a:cubicBezTo>
                  <a:cubicBezTo>
                    <a:pt x="75001" y="31325"/>
                    <a:pt x="98937" y="55249"/>
                    <a:pt x="98937" y="81656"/>
                  </a:cubicBezTo>
                  <a:cubicBezTo>
                    <a:pt x="98937" y="102387"/>
                    <a:pt x="84574" y="111248"/>
                    <a:pt x="72340" y="111248"/>
                  </a:cubicBezTo>
                  <a:cubicBezTo>
                    <a:pt x="61345" y="111248"/>
                    <a:pt x="51947" y="103809"/>
                    <a:pt x="47165" y="98846"/>
                  </a:cubicBezTo>
                  <a:cubicBezTo>
                    <a:pt x="44146" y="108945"/>
                    <a:pt x="34215" y="111248"/>
                    <a:pt x="28901" y="111248"/>
                  </a:cubicBezTo>
                  <a:cubicBezTo>
                    <a:pt x="21981" y="111248"/>
                    <a:pt x="17731" y="106644"/>
                    <a:pt x="14895" y="101855"/>
                  </a:cubicBezTo>
                  <a:cubicBezTo>
                    <a:pt x="11344" y="95829"/>
                    <a:pt x="8508" y="85198"/>
                    <a:pt x="8508" y="84134"/>
                  </a:cubicBezTo>
                  <a:cubicBezTo>
                    <a:pt x="8508" y="81832"/>
                    <a:pt x="10995" y="81832"/>
                    <a:pt x="11519" y="81832"/>
                  </a:cubicBezTo>
                  <a:cubicBezTo>
                    <a:pt x="14005" y="81832"/>
                    <a:pt x="14180" y="82363"/>
                    <a:pt x="15428" y="87151"/>
                  </a:cubicBezTo>
                  <a:cubicBezTo>
                    <a:pt x="18081" y="97424"/>
                    <a:pt x="21449" y="106285"/>
                    <a:pt x="28369" y="106285"/>
                  </a:cubicBezTo>
                  <a:cubicBezTo>
                    <a:pt x="32976" y="106285"/>
                    <a:pt x="34215" y="102387"/>
                    <a:pt x="34215" y="97600"/>
                  </a:cubicBezTo>
                  <a:cubicBezTo>
                    <a:pt x="34215" y="95655"/>
                    <a:pt x="33866" y="93352"/>
                    <a:pt x="33683" y="92288"/>
                  </a:cubicBezTo>
                  <a:lnTo>
                    <a:pt x="13473" y="11475"/>
                  </a:lnTo>
                  <a:close/>
                  <a:moveTo>
                    <a:pt x="46982" y="89985"/>
                  </a:moveTo>
                  <a:cubicBezTo>
                    <a:pt x="57269" y="103626"/>
                    <a:pt x="66135" y="106285"/>
                    <a:pt x="71807" y="106285"/>
                  </a:cubicBezTo>
                  <a:cubicBezTo>
                    <a:pt x="78727" y="106285"/>
                    <a:pt x="84756" y="101149"/>
                    <a:pt x="84756" y="89095"/>
                  </a:cubicBezTo>
                  <a:cubicBezTo>
                    <a:pt x="84756" y="81832"/>
                    <a:pt x="80856" y="63751"/>
                    <a:pt x="75533" y="53478"/>
                  </a:cubicBezTo>
                  <a:cubicBezTo>
                    <a:pt x="71100" y="44792"/>
                    <a:pt x="62409" y="36287"/>
                    <a:pt x="53369" y="36287"/>
                  </a:cubicBezTo>
                  <a:cubicBezTo>
                    <a:pt x="40777" y="36287"/>
                    <a:pt x="37592" y="49929"/>
                    <a:pt x="37592" y="51707"/>
                  </a:cubicBezTo>
                  <a:cubicBezTo>
                    <a:pt x="37592" y="52414"/>
                    <a:pt x="37942" y="53653"/>
                    <a:pt x="38116" y="54358"/>
                  </a:cubicBezTo>
                  <a:lnTo>
                    <a:pt x="46982" y="89985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720" name="任意多边形: 形状 719">
              <a:extLst>
                <a:ext uri="{FF2B5EF4-FFF2-40B4-BE49-F238E27FC236}">
                  <a16:creationId xmlns:a16="http://schemas.microsoft.com/office/drawing/2014/main" id="{91D6BBA5-7345-2C09-9B32-A71BEE797C6D}"/>
                </a:ext>
              </a:extLst>
            </p:cNvPr>
            <p:cNvSpPr/>
            <p:nvPr>
              <p:custDataLst>
                <p:tags r:id="rId41"/>
              </p:custDataLst>
            </p:nvPr>
          </p:nvSpPr>
          <p:spPr>
            <a:xfrm flipV="1">
              <a:off x="12236997" y="-15886914"/>
              <a:ext cx="53726" cy="119265"/>
            </a:xfrm>
            <a:custGeom>
              <a:avLst/>
              <a:gdLst>
                <a:gd name="connsiteX0" fmla="*/ 49119 w 53726"/>
                <a:gd name="connsiteY0" fmla="*/ 111260 h 119265"/>
                <a:gd name="connsiteX1" fmla="*/ 42025 w 53726"/>
                <a:gd name="connsiteY1" fmla="*/ 117993 h 119265"/>
                <a:gd name="connsiteX2" fmla="*/ 32095 w 53726"/>
                <a:gd name="connsiteY2" fmla="*/ 108250 h 119265"/>
                <a:gd name="connsiteX3" fmla="*/ 39189 w 53726"/>
                <a:gd name="connsiteY3" fmla="*/ 101511 h 119265"/>
                <a:gd name="connsiteX4" fmla="*/ 49119 w 53726"/>
                <a:gd name="connsiteY4" fmla="*/ 111260 h 119265"/>
                <a:gd name="connsiteX5" fmla="*/ 12941 w 53726"/>
                <a:gd name="connsiteY5" fmla="*/ 21230 h 119265"/>
                <a:gd name="connsiteX6" fmla="*/ 11352 w 53726"/>
                <a:gd name="connsiteY6" fmla="*/ 13791 h 119265"/>
                <a:gd name="connsiteX7" fmla="*/ 28194 w 53726"/>
                <a:gd name="connsiteY7" fmla="*/ -1272 h 119265"/>
                <a:gd name="connsiteX8" fmla="*/ 53727 w 53726"/>
                <a:gd name="connsiteY8" fmla="*/ 25843 h 119265"/>
                <a:gd name="connsiteX9" fmla="*/ 50890 w 53726"/>
                <a:gd name="connsiteY9" fmla="*/ 28146 h 119265"/>
                <a:gd name="connsiteX10" fmla="*/ 47522 w 53726"/>
                <a:gd name="connsiteY10" fmla="*/ 25128 h 119265"/>
                <a:gd name="connsiteX11" fmla="*/ 28726 w 53726"/>
                <a:gd name="connsiteY11" fmla="*/ 3691 h 119265"/>
                <a:gd name="connsiteX12" fmla="*/ 24293 w 53726"/>
                <a:gd name="connsiteY12" fmla="*/ 9892 h 119265"/>
                <a:gd name="connsiteX13" fmla="*/ 27130 w 53726"/>
                <a:gd name="connsiteY13" fmla="*/ 21230 h 119265"/>
                <a:gd name="connsiteX14" fmla="*/ 32802 w 53726"/>
                <a:gd name="connsiteY14" fmla="*/ 35411 h 119265"/>
                <a:gd name="connsiteX15" fmla="*/ 41493 w 53726"/>
                <a:gd name="connsiteY15" fmla="*/ 57920 h 119265"/>
                <a:gd name="connsiteX16" fmla="*/ 42557 w 53726"/>
                <a:gd name="connsiteY16" fmla="*/ 63588 h 119265"/>
                <a:gd name="connsiteX17" fmla="*/ 25708 w 53726"/>
                <a:gd name="connsiteY17" fmla="*/ 78651 h 119265"/>
                <a:gd name="connsiteX18" fmla="*/ 0 w 53726"/>
                <a:gd name="connsiteY18" fmla="*/ 51536 h 119265"/>
                <a:gd name="connsiteX19" fmla="*/ 3011 w 53726"/>
                <a:gd name="connsiteY19" fmla="*/ 49233 h 119265"/>
                <a:gd name="connsiteX20" fmla="*/ 6204 w 53726"/>
                <a:gd name="connsiteY20" fmla="*/ 52068 h 119265"/>
                <a:gd name="connsiteX21" fmla="*/ 25175 w 53726"/>
                <a:gd name="connsiteY21" fmla="*/ 73688 h 119265"/>
                <a:gd name="connsiteX22" fmla="*/ 29608 w 53726"/>
                <a:gd name="connsiteY22" fmla="*/ 67487 h 119265"/>
                <a:gd name="connsiteX23" fmla="*/ 24119 w 53726"/>
                <a:gd name="connsiteY23" fmla="*/ 49767 h 119265"/>
                <a:gd name="connsiteX24" fmla="*/ 12941 w 53726"/>
                <a:gd name="connsiteY24" fmla="*/ 21230 h 119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3726" h="119265">
                  <a:moveTo>
                    <a:pt x="49119" y="111260"/>
                  </a:moveTo>
                  <a:cubicBezTo>
                    <a:pt x="49119" y="114095"/>
                    <a:pt x="46990" y="117993"/>
                    <a:pt x="42025" y="117993"/>
                  </a:cubicBezTo>
                  <a:cubicBezTo>
                    <a:pt x="37234" y="117993"/>
                    <a:pt x="32095" y="113388"/>
                    <a:pt x="32095" y="108250"/>
                  </a:cubicBezTo>
                  <a:cubicBezTo>
                    <a:pt x="32095" y="105234"/>
                    <a:pt x="34398" y="101511"/>
                    <a:pt x="39189" y="101511"/>
                  </a:cubicBezTo>
                  <a:cubicBezTo>
                    <a:pt x="44329" y="101511"/>
                    <a:pt x="49119" y="106473"/>
                    <a:pt x="49119" y="111260"/>
                  </a:cubicBezTo>
                  <a:close/>
                  <a:moveTo>
                    <a:pt x="12941" y="21230"/>
                  </a:moveTo>
                  <a:cubicBezTo>
                    <a:pt x="12234" y="18927"/>
                    <a:pt x="11352" y="16799"/>
                    <a:pt x="11352" y="13791"/>
                  </a:cubicBezTo>
                  <a:cubicBezTo>
                    <a:pt x="11352" y="5462"/>
                    <a:pt x="18438" y="-1272"/>
                    <a:pt x="28194" y="-1272"/>
                  </a:cubicBezTo>
                  <a:cubicBezTo>
                    <a:pt x="45925" y="-1272"/>
                    <a:pt x="53727" y="23184"/>
                    <a:pt x="53727" y="25843"/>
                  </a:cubicBezTo>
                  <a:cubicBezTo>
                    <a:pt x="53727" y="28146"/>
                    <a:pt x="51423" y="28146"/>
                    <a:pt x="50890" y="28146"/>
                  </a:cubicBezTo>
                  <a:cubicBezTo>
                    <a:pt x="48404" y="28146"/>
                    <a:pt x="48229" y="27082"/>
                    <a:pt x="47522" y="25128"/>
                  </a:cubicBezTo>
                  <a:cubicBezTo>
                    <a:pt x="43439" y="10956"/>
                    <a:pt x="35637" y="3691"/>
                    <a:pt x="28726" y="3691"/>
                  </a:cubicBezTo>
                  <a:cubicBezTo>
                    <a:pt x="25175" y="3691"/>
                    <a:pt x="24293" y="5993"/>
                    <a:pt x="24293" y="9892"/>
                  </a:cubicBezTo>
                  <a:cubicBezTo>
                    <a:pt x="24293" y="13964"/>
                    <a:pt x="25533" y="17331"/>
                    <a:pt x="27130" y="21230"/>
                  </a:cubicBezTo>
                  <a:cubicBezTo>
                    <a:pt x="28901" y="26018"/>
                    <a:pt x="30855" y="30805"/>
                    <a:pt x="32802" y="35411"/>
                  </a:cubicBezTo>
                  <a:cubicBezTo>
                    <a:pt x="34398" y="39666"/>
                    <a:pt x="40785" y="55793"/>
                    <a:pt x="41493" y="57920"/>
                  </a:cubicBezTo>
                  <a:cubicBezTo>
                    <a:pt x="42025" y="59690"/>
                    <a:pt x="42557" y="61819"/>
                    <a:pt x="42557" y="63588"/>
                  </a:cubicBezTo>
                  <a:cubicBezTo>
                    <a:pt x="42557" y="71918"/>
                    <a:pt x="35463" y="78651"/>
                    <a:pt x="25708" y="78651"/>
                  </a:cubicBezTo>
                  <a:cubicBezTo>
                    <a:pt x="8159" y="78651"/>
                    <a:pt x="0" y="54554"/>
                    <a:pt x="0" y="51536"/>
                  </a:cubicBezTo>
                  <a:cubicBezTo>
                    <a:pt x="0" y="49233"/>
                    <a:pt x="2486" y="49233"/>
                    <a:pt x="3011" y="49233"/>
                  </a:cubicBezTo>
                  <a:cubicBezTo>
                    <a:pt x="5497" y="49233"/>
                    <a:pt x="5672" y="50123"/>
                    <a:pt x="6204" y="52068"/>
                  </a:cubicBezTo>
                  <a:cubicBezTo>
                    <a:pt x="10820" y="67313"/>
                    <a:pt x="18621" y="73688"/>
                    <a:pt x="25175" y="73688"/>
                  </a:cubicBezTo>
                  <a:cubicBezTo>
                    <a:pt x="28019" y="73688"/>
                    <a:pt x="29608" y="72276"/>
                    <a:pt x="29608" y="67487"/>
                  </a:cubicBezTo>
                  <a:cubicBezTo>
                    <a:pt x="29608" y="63415"/>
                    <a:pt x="28551" y="60755"/>
                    <a:pt x="24119" y="49767"/>
                  </a:cubicBezTo>
                  <a:lnTo>
                    <a:pt x="12941" y="21230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721" name="任意多边形: 形状 720">
              <a:extLst>
                <a:ext uri="{FF2B5EF4-FFF2-40B4-BE49-F238E27FC236}">
                  <a16:creationId xmlns:a16="http://schemas.microsoft.com/office/drawing/2014/main" id="{DC5060AB-96B5-D216-E817-CE3D62F52A58}"/>
                </a:ext>
              </a:extLst>
            </p:cNvPr>
            <p:cNvSpPr/>
            <p:nvPr>
              <p:custDataLst>
                <p:tags r:id="rId42"/>
              </p:custDataLst>
            </p:nvPr>
          </p:nvSpPr>
          <p:spPr>
            <a:xfrm flipV="1">
              <a:off x="12379647" y="-16029794"/>
              <a:ext cx="154174" cy="253090"/>
            </a:xfrm>
            <a:custGeom>
              <a:avLst/>
              <a:gdLst>
                <a:gd name="connsiteX0" fmla="*/ 34693 w 154174"/>
                <a:gd name="connsiteY0" fmla="*/ -1278 h 253090"/>
                <a:gd name="connsiteX1" fmla="*/ 34693 w 154174"/>
                <a:gd name="connsiteY1" fmla="*/ 8845 h 253090"/>
                <a:gd name="connsiteX2" fmla="*/ 10129 w 154174"/>
                <a:gd name="connsiteY2" fmla="*/ 8845 h 253090"/>
                <a:gd name="connsiteX3" fmla="*/ 10129 w 154174"/>
                <a:gd name="connsiteY3" fmla="*/ 241690 h 253090"/>
                <a:gd name="connsiteX4" fmla="*/ 34693 w 154174"/>
                <a:gd name="connsiteY4" fmla="*/ 241690 h 253090"/>
                <a:gd name="connsiteX5" fmla="*/ 34693 w 154174"/>
                <a:gd name="connsiteY5" fmla="*/ 251813 h 253090"/>
                <a:gd name="connsiteX6" fmla="*/ 0 w 154174"/>
                <a:gd name="connsiteY6" fmla="*/ 251813 h 253090"/>
                <a:gd name="connsiteX7" fmla="*/ 0 w 154174"/>
                <a:gd name="connsiteY7" fmla="*/ -1278 h 253090"/>
                <a:gd name="connsiteX8" fmla="*/ 34693 w 154174"/>
                <a:gd name="connsiteY8" fmla="*/ -1278 h 253090"/>
                <a:gd name="connsiteX9" fmla="*/ 72636 w 154174"/>
                <a:gd name="connsiteY9" fmla="*/ 81480 h 253090"/>
                <a:gd name="connsiteX10" fmla="*/ 99479 w 154174"/>
                <a:gd name="connsiteY10" fmla="*/ 107554 h 253090"/>
                <a:gd name="connsiteX11" fmla="*/ 154175 w 154174"/>
                <a:gd name="connsiteY11" fmla="*/ 181451 h 253090"/>
                <a:gd name="connsiteX12" fmla="*/ 100496 w 154174"/>
                <a:gd name="connsiteY12" fmla="*/ 230551 h 253090"/>
                <a:gd name="connsiteX13" fmla="*/ 53141 w 154174"/>
                <a:gd name="connsiteY13" fmla="*/ 184746 h 253090"/>
                <a:gd name="connsiteX14" fmla="*/ 66558 w 154174"/>
                <a:gd name="connsiteY14" fmla="*/ 170572 h 253090"/>
                <a:gd name="connsiteX15" fmla="*/ 79730 w 154174"/>
                <a:gd name="connsiteY15" fmla="*/ 183983 h 253090"/>
                <a:gd name="connsiteX16" fmla="*/ 66304 w 154174"/>
                <a:gd name="connsiteY16" fmla="*/ 197147 h 253090"/>
                <a:gd name="connsiteX17" fmla="*/ 63015 w 154174"/>
                <a:gd name="connsiteY17" fmla="*/ 196893 h 253090"/>
                <a:gd name="connsiteX18" fmla="*/ 97199 w 154174"/>
                <a:gd name="connsiteY18" fmla="*/ 222705 h 253090"/>
                <a:gd name="connsiteX19" fmla="*/ 131137 w 154174"/>
                <a:gd name="connsiteY19" fmla="*/ 181451 h 253090"/>
                <a:gd name="connsiteX20" fmla="*/ 104547 w 154174"/>
                <a:gd name="connsiteY20" fmla="*/ 125523 h 253090"/>
                <a:gd name="connsiteX21" fmla="*/ 55921 w 154174"/>
                <a:gd name="connsiteY21" fmla="*/ 71356 h 253090"/>
                <a:gd name="connsiteX22" fmla="*/ 53141 w 154174"/>
                <a:gd name="connsiteY22" fmla="*/ 61994 h 253090"/>
                <a:gd name="connsiteX23" fmla="*/ 147089 w 154174"/>
                <a:gd name="connsiteY23" fmla="*/ 61994 h 253090"/>
                <a:gd name="connsiteX24" fmla="*/ 154175 w 154174"/>
                <a:gd name="connsiteY24" fmla="*/ 106030 h 253090"/>
                <a:gd name="connsiteX25" fmla="*/ 147843 w 154174"/>
                <a:gd name="connsiteY25" fmla="*/ 106030 h 253090"/>
                <a:gd name="connsiteX26" fmla="*/ 142274 w 154174"/>
                <a:gd name="connsiteY26" fmla="*/ 83505 h 253090"/>
                <a:gd name="connsiteX27" fmla="*/ 118220 w 154174"/>
                <a:gd name="connsiteY27" fmla="*/ 81480 h 253090"/>
                <a:gd name="connsiteX28" fmla="*/ 72636 w 154174"/>
                <a:gd name="connsiteY28" fmla="*/ 81480 h 253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54174" h="253090">
                  <a:moveTo>
                    <a:pt x="34693" y="-1278"/>
                  </a:moveTo>
                  <a:lnTo>
                    <a:pt x="34693" y="8845"/>
                  </a:lnTo>
                  <a:lnTo>
                    <a:pt x="10129" y="8845"/>
                  </a:lnTo>
                  <a:lnTo>
                    <a:pt x="10129" y="241690"/>
                  </a:lnTo>
                  <a:lnTo>
                    <a:pt x="34693" y="241690"/>
                  </a:lnTo>
                  <a:lnTo>
                    <a:pt x="34693" y="251813"/>
                  </a:lnTo>
                  <a:lnTo>
                    <a:pt x="0" y="251813"/>
                  </a:lnTo>
                  <a:lnTo>
                    <a:pt x="0" y="-1278"/>
                  </a:lnTo>
                  <a:lnTo>
                    <a:pt x="34693" y="-1278"/>
                  </a:lnTo>
                  <a:close/>
                  <a:moveTo>
                    <a:pt x="72636" y="81480"/>
                  </a:moveTo>
                  <a:lnTo>
                    <a:pt x="99479" y="107554"/>
                  </a:lnTo>
                  <a:cubicBezTo>
                    <a:pt x="138985" y="142482"/>
                    <a:pt x="154175" y="156145"/>
                    <a:pt x="154175" y="181451"/>
                  </a:cubicBezTo>
                  <a:cubicBezTo>
                    <a:pt x="154175" y="210304"/>
                    <a:pt x="131383" y="230551"/>
                    <a:pt x="100496" y="230551"/>
                  </a:cubicBezTo>
                  <a:cubicBezTo>
                    <a:pt x="71881" y="230551"/>
                    <a:pt x="53141" y="207271"/>
                    <a:pt x="53141" y="184746"/>
                  </a:cubicBezTo>
                  <a:cubicBezTo>
                    <a:pt x="53141" y="170572"/>
                    <a:pt x="65804" y="170572"/>
                    <a:pt x="66558" y="170572"/>
                  </a:cubicBezTo>
                  <a:cubicBezTo>
                    <a:pt x="70864" y="170572"/>
                    <a:pt x="79730" y="173605"/>
                    <a:pt x="79730" y="183983"/>
                  </a:cubicBezTo>
                  <a:cubicBezTo>
                    <a:pt x="79730" y="190566"/>
                    <a:pt x="75170" y="197147"/>
                    <a:pt x="66304" y="197147"/>
                  </a:cubicBezTo>
                  <a:cubicBezTo>
                    <a:pt x="64278" y="197147"/>
                    <a:pt x="63778" y="197147"/>
                    <a:pt x="63015" y="196893"/>
                  </a:cubicBezTo>
                  <a:cubicBezTo>
                    <a:pt x="68838" y="213345"/>
                    <a:pt x="82510" y="222705"/>
                    <a:pt x="97199" y="222705"/>
                  </a:cubicBezTo>
                  <a:cubicBezTo>
                    <a:pt x="120245" y="222705"/>
                    <a:pt x="131137" y="202206"/>
                    <a:pt x="131137" y="181451"/>
                  </a:cubicBezTo>
                  <a:cubicBezTo>
                    <a:pt x="131137" y="161204"/>
                    <a:pt x="118473" y="141212"/>
                    <a:pt x="104547" y="125523"/>
                  </a:cubicBezTo>
                  <a:lnTo>
                    <a:pt x="55921" y="71356"/>
                  </a:lnTo>
                  <a:cubicBezTo>
                    <a:pt x="53141" y="68577"/>
                    <a:pt x="53141" y="68069"/>
                    <a:pt x="53141" y="61994"/>
                  </a:cubicBezTo>
                  <a:lnTo>
                    <a:pt x="147089" y="61994"/>
                  </a:lnTo>
                  <a:lnTo>
                    <a:pt x="154175" y="106030"/>
                  </a:lnTo>
                  <a:lnTo>
                    <a:pt x="147843" y="106030"/>
                  </a:lnTo>
                  <a:cubicBezTo>
                    <a:pt x="146580" y="98439"/>
                    <a:pt x="144808" y="87307"/>
                    <a:pt x="142274" y="83505"/>
                  </a:cubicBezTo>
                  <a:cubicBezTo>
                    <a:pt x="140503" y="81480"/>
                    <a:pt x="123788" y="81480"/>
                    <a:pt x="118220" y="81480"/>
                  </a:cubicBezTo>
                  <a:lnTo>
                    <a:pt x="72636" y="81480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722" name="任意多边形: 形状 721">
              <a:extLst>
                <a:ext uri="{FF2B5EF4-FFF2-40B4-BE49-F238E27FC236}">
                  <a16:creationId xmlns:a16="http://schemas.microsoft.com/office/drawing/2014/main" id="{74526A54-DED1-AC2B-6599-CF6818F97EFB}"/>
                </a:ext>
              </a:extLst>
            </p:cNvPr>
            <p:cNvSpPr/>
            <p:nvPr>
              <p:custDataLst>
                <p:tags r:id="rId43"/>
              </p:custDataLst>
            </p:nvPr>
          </p:nvSpPr>
          <p:spPr>
            <a:xfrm flipV="1">
              <a:off x="12543471" y="-16007270"/>
              <a:ext cx="103821" cy="219180"/>
            </a:xfrm>
            <a:custGeom>
              <a:avLst/>
              <a:gdLst>
                <a:gd name="connsiteX0" fmla="*/ 103822 w 103821"/>
                <a:gd name="connsiteY0" fmla="*/ 208788 h 219180"/>
                <a:gd name="connsiteX1" fmla="*/ 94193 w 103821"/>
                <a:gd name="connsiteY1" fmla="*/ 217903 h 219180"/>
                <a:gd name="connsiteX2" fmla="*/ 80776 w 103821"/>
                <a:gd name="connsiteY2" fmla="*/ 204492 h 219180"/>
                <a:gd name="connsiteX3" fmla="*/ 90142 w 103821"/>
                <a:gd name="connsiteY3" fmla="*/ 195377 h 219180"/>
                <a:gd name="connsiteX4" fmla="*/ 103822 w 103821"/>
                <a:gd name="connsiteY4" fmla="*/ 208788 h 219180"/>
                <a:gd name="connsiteX5" fmla="*/ 52924 w 103821"/>
                <a:gd name="connsiteY5" fmla="*/ 37954 h 219180"/>
                <a:gd name="connsiteX6" fmla="*/ 21774 w 103821"/>
                <a:gd name="connsiteY6" fmla="*/ 4296 h 219180"/>
                <a:gd name="connsiteX7" fmla="*/ 11900 w 103821"/>
                <a:gd name="connsiteY7" fmla="*/ 6576 h 219180"/>
                <a:gd name="connsiteX8" fmla="*/ 23292 w 103821"/>
                <a:gd name="connsiteY8" fmla="*/ 19987 h 219180"/>
                <a:gd name="connsiteX9" fmla="*/ 13672 w 103821"/>
                <a:gd name="connsiteY9" fmla="*/ 28848 h 219180"/>
                <a:gd name="connsiteX10" fmla="*/ 0 w 103821"/>
                <a:gd name="connsiteY10" fmla="*/ 14421 h 219180"/>
                <a:gd name="connsiteX11" fmla="*/ 22283 w 103821"/>
                <a:gd name="connsiteY11" fmla="*/ -1277 h 219180"/>
                <a:gd name="connsiteX12" fmla="*/ 69885 w 103821"/>
                <a:gd name="connsiteY12" fmla="*/ 37200 h 219180"/>
                <a:gd name="connsiteX13" fmla="*/ 93185 w 103821"/>
                <a:gd name="connsiteY13" fmla="*/ 129826 h 219180"/>
                <a:gd name="connsiteX14" fmla="*/ 94448 w 103821"/>
                <a:gd name="connsiteY14" fmla="*/ 139195 h 219180"/>
                <a:gd name="connsiteX15" fmla="*/ 71155 w 103821"/>
                <a:gd name="connsiteY15" fmla="*/ 162474 h 219180"/>
                <a:gd name="connsiteX16" fmla="*/ 30887 w 103821"/>
                <a:gd name="connsiteY16" fmla="*/ 123498 h 219180"/>
                <a:gd name="connsiteX17" fmla="*/ 33930 w 103821"/>
                <a:gd name="connsiteY17" fmla="*/ 120973 h 219180"/>
                <a:gd name="connsiteX18" fmla="*/ 38490 w 103821"/>
                <a:gd name="connsiteY18" fmla="*/ 126030 h 219180"/>
                <a:gd name="connsiteX19" fmla="*/ 70393 w 103821"/>
                <a:gd name="connsiteY19" fmla="*/ 156909 h 219180"/>
                <a:gd name="connsiteX20" fmla="*/ 78496 w 103821"/>
                <a:gd name="connsiteY20" fmla="*/ 145269 h 219180"/>
                <a:gd name="connsiteX21" fmla="*/ 76725 w 103821"/>
                <a:gd name="connsiteY21" fmla="*/ 132359 h 219180"/>
                <a:gd name="connsiteX22" fmla="*/ 52924 w 103821"/>
                <a:gd name="connsiteY22" fmla="*/ 37954 h 219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03821" h="219180">
                  <a:moveTo>
                    <a:pt x="103822" y="208788"/>
                  </a:moveTo>
                  <a:cubicBezTo>
                    <a:pt x="103822" y="213600"/>
                    <a:pt x="100271" y="217903"/>
                    <a:pt x="94193" y="217903"/>
                  </a:cubicBezTo>
                  <a:cubicBezTo>
                    <a:pt x="88370" y="217903"/>
                    <a:pt x="80776" y="212083"/>
                    <a:pt x="80776" y="204492"/>
                  </a:cubicBezTo>
                  <a:cubicBezTo>
                    <a:pt x="80776" y="199427"/>
                    <a:pt x="84319" y="195377"/>
                    <a:pt x="90142" y="195377"/>
                  </a:cubicBezTo>
                  <a:cubicBezTo>
                    <a:pt x="96982" y="195377"/>
                    <a:pt x="103822" y="201960"/>
                    <a:pt x="103822" y="208788"/>
                  </a:cubicBezTo>
                  <a:close/>
                  <a:moveTo>
                    <a:pt x="52924" y="37954"/>
                  </a:moveTo>
                  <a:cubicBezTo>
                    <a:pt x="48110" y="18723"/>
                    <a:pt x="35955" y="4296"/>
                    <a:pt x="21774" y="4296"/>
                  </a:cubicBezTo>
                  <a:cubicBezTo>
                    <a:pt x="20258" y="4296"/>
                    <a:pt x="16460" y="4296"/>
                    <a:pt x="11900" y="6576"/>
                  </a:cubicBezTo>
                  <a:cubicBezTo>
                    <a:pt x="19495" y="8347"/>
                    <a:pt x="23292" y="14920"/>
                    <a:pt x="23292" y="19987"/>
                  </a:cubicBezTo>
                  <a:cubicBezTo>
                    <a:pt x="23292" y="24036"/>
                    <a:pt x="20511" y="28848"/>
                    <a:pt x="13672" y="28848"/>
                  </a:cubicBezTo>
                  <a:cubicBezTo>
                    <a:pt x="7340" y="28848"/>
                    <a:pt x="0" y="23527"/>
                    <a:pt x="0" y="14421"/>
                  </a:cubicBezTo>
                  <a:cubicBezTo>
                    <a:pt x="0" y="4296"/>
                    <a:pt x="10129" y="-1277"/>
                    <a:pt x="22283" y="-1277"/>
                  </a:cubicBezTo>
                  <a:cubicBezTo>
                    <a:pt x="40006" y="-1277"/>
                    <a:pt x="63553" y="12141"/>
                    <a:pt x="69885" y="37200"/>
                  </a:cubicBezTo>
                  <a:lnTo>
                    <a:pt x="93185" y="129826"/>
                  </a:lnTo>
                  <a:cubicBezTo>
                    <a:pt x="94448" y="134891"/>
                    <a:pt x="94448" y="138433"/>
                    <a:pt x="94448" y="139195"/>
                  </a:cubicBezTo>
                  <a:cubicBezTo>
                    <a:pt x="94448" y="153613"/>
                    <a:pt x="83819" y="162474"/>
                    <a:pt x="71155" y="162474"/>
                  </a:cubicBezTo>
                  <a:cubicBezTo>
                    <a:pt x="45321" y="162474"/>
                    <a:pt x="30887" y="125776"/>
                    <a:pt x="30887" y="123498"/>
                  </a:cubicBezTo>
                  <a:cubicBezTo>
                    <a:pt x="30887" y="120973"/>
                    <a:pt x="33421" y="120973"/>
                    <a:pt x="33930" y="120973"/>
                  </a:cubicBezTo>
                  <a:cubicBezTo>
                    <a:pt x="36210" y="120973"/>
                    <a:pt x="36463" y="121220"/>
                    <a:pt x="38490" y="126030"/>
                  </a:cubicBezTo>
                  <a:cubicBezTo>
                    <a:pt x="44821" y="141466"/>
                    <a:pt x="56467" y="156909"/>
                    <a:pt x="70393" y="156909"/>
                  </a:cubicBezTo>
                  <a:cubicBezTo>
                    <a:pt x="73936" y="156909"/>
                    <a:pt x="78496" y="155893"/>
                    <a:pt x="78496" y="145269"/>
                  </a:cubicBezTo>
                  <a:cubicBezTo>
                    <a:pt x="78496" y="139441"/>
                    <a:pt x="77741" y="136662"/>
                    <a:pt x="76725" y="132359"/>
                  </a:cubicBezTo>
                  <a:lnTo>
                    <a:pt x="52924" y="37954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723" name="任意多边形: 形状 722">
              <a:extLst>
                <a:ext uri="{FF2B5EF4-FFF2-40B4-BE49-F238E27FC236}">
                  <a16:creationId xmlns:a16="http://schemas.microsoft.com/office/drawing/2014/main" id="{678B2417-C4CD-7F99-36EB-D7929C4DD275}"/>
                </a:ext>
              </a:extLst>
            </p:cNvPr>
            <p:cNvSpPr/>
            <p:nvPr>
              <p:custDataLst>
                <p:tags r:id="rId44"/>
              </p:custDataLst>
            </p:nvPr>
          </p:nvSpPr>
          <p:spPr>
            <a:xfrm flipV="1">
              <a:off x="12735992" y="-15987530"/>
              <a:ext cx="168400" cy="168562"/>
            </a:xfrm>
            <a:custGeom>
              <a:avLst/>
              <a:gdLst>
                <a:gd name="connsiteX0" fmla="*/ 89388 w 168400"/>
                <a:gd name="connsiteY0" fmla="*/ 77938 h 168562"/>
                <a:gd name="connsiteX1" fmla="*/ 160043 w 168400"/>
                <a:gd name="connsiteY1" fmla="*/ 77938 h 168562"/>
                <a:gd name="connsiteX2" fmla="*/ 168401 w 168400"/>
                <a:gd name="connsiteY2" fmla="*/ 83004 h 168562"/>
                <a:gd name="connsiteX3" fmla="*/ 160043 w 168400"/>
                <a:gd name="connsiteY3" fmla="*/ 88061 h 168562"/>
                <a:gd name="connsiteX4" fmla="*/ 89388 w 168400"/>
                <a:gd name="connsiteY4" fmla="*/ 88061 h 168562"/>
                <a:gd name="connsiteX5" fmla="*/ 89388 w 168400"/>
                <a:gd name="connsiteY5" fmla="*/ 158932 h 168562"/>
                <a:gd name="connsiteX6" fmla="*/ 84328 w 168400"/>
                <a:gd name="connsiteY6" fmla="*/ 167284 h 168562"/>
                <a:gd name="connsiteX7" fmla="*/ 79259 w 168400"/>
                <a:gd name="connsiteY7" fmla="*/ 158932 h 168562"/>
                <a:gd name="connsiteX8" fmla="*/ 79259 w 168400"/>
                <a:gd name="connsiteY8" fmla="*/ 88061 h 168562"/>
                <a:gd name="connsiteX9" fmla="*/ 8358 w 168400"/>
                <a:gd name="connsiteY9" fmla="*/ 88061 h 168562"/>
                <a:gd name="connsiteX10" fmla="*/ 0 w 168400"/>
                <a:gd name="connsiteY10" fmla="*/ 83004 h 168562"/>
                <a:gd name="connsiteX11" fmla="*/ 8358 w 168400"/>
                <a:gd name="connsiteY11" fmla="*/ 77938 h 168562"/>
                <a:gd name="connsiteX12" fmla="*/ 79259 w 168400"/>
                <a:gd name="connsiteY12" fmla="*/ 77938 h 168562"/>
                <a:gd name="connsiteX13" fmla="*/ 79259 w 168400"/>
                <a:gd name="connsiteY13" fmla="*/ 7075 h 168562"/>
                <a:gd name="connsiteX14" fmla="*/ 84328 w 168400"/>
                <a:gd name="connsiteY14" fmla="*/ -1278 h 168562"/>
                <a:gd name="connsiteX15" fmla="*/ 89388 w 168400"/>
                <a:gd name="connsiteY15" fmla="*/ 7075 h 168562"/>
                <a:gd name="connsiteX16" fmla="*/ 89388 w 168400"/>
                <a:gd name="connsiteY16" fmla="*/ 77938 h 168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68400" h="168562">
                  <a:moveTo>
                    <a:pt x="89388" y="77938"/>
                  </a:moveTo>
                  <a:lnTo>
                    <a:pt x="160043" y="77938"/>
                  </a:lnTo>
                  <a:cubicBezTo>
                    <a:pt x="163587" y="77938"/>
                    <a:pt x="168401" y="77938"/>
                    <a:pt x="168401" y="83004"/>
                  </a:cubicBezTo>
                  <a:cubicBezTo>
                    <a:pt x="168401" y="88061"/>
                    <a:pt x="163587" y="88061"/>
                    <a:pt x="160043" y="88061"/>
                  </a:cubicBezTo>
                  <a:lnTo>
                    <a:pt x="89388" y="88061"/>
                  </a:lnTo>
                  <a:lnTo>
                    <a:pt x="89388" y="158932"/>
                  </a:lnTo>
                  <a:cubicBezTo>
                    <a:pt x="89388" y="162474"/>
                    <a:pt x="89388" y="167284"/>
                    <a:pt x="84328" y="167284"/>
                  </a:cubicBezTo>
                  <a:cubicBezTo>
                    <a:pt x="79259" y="167284"/>
                    <a:pt x="79259" y="162474"/>
                    <a:pt x="79259" y="158932"/>
                  </a:cubicBezTo>
                  <a:lnTo>
                    <a:pt x="79259" y="88061"/>
                  </a:lnTo>
                  <a:lnTo>
                    <a:pt x="8358" y="88061"/>
                  </a:lnTo>
                  <a:cubicBezTo>
                    <a:pt x="4815" y="88061"/>
                    <a:pt x="0" y="88061"/>
                    <a:pt x="0" y="83004"/>
                  </a:cubicBezTo>
                  <a:cubicBezTo>
                    <a:pt x="0" y="77938"/>
                    <a:pt x="4815" y="77938"/>
                    <a:pt x="8358" y="77938"/>
                  </a:cubicBezTo>
                  <a:lnTo>
                    <a:pt x="79259" y="77938"/>
                  </a:lnTo>
                  <a:lnTo>
                    <a:pt x="79259" y="7075"/>
                  </a:lnTo>
                  <a:cubicBezTo>
                    <a:pt x="79259" y="3534"/>
                    <a:pt x="79259" y="-1278"/>
                    <a:pt x="84328" y="-1278"/>
                  </a:cubicBezTo>
                  <a:cubicBezTo>
                    <a:pt x="89388" y="-1278"/>
                    <a:pt x="89388" y="3534"/>
                    <a:pt x="89388" y="7075"/>
                  </a:cubicBezTo>
                  <a:lnTo>
                    <a:pt x="89388" y="77938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724" name="任意多边形: 形状 723">
              <a:extLst>
                <a:ext uri="{FF2B5EF4-FFF2-40B4-BE49-F238E27FC236}">
                  <a16:creationId xmlns:a16="http://schemas.microsoft.com/office/drawing/2014/main" id="{EF327467-1B08-7C9B-BFE5-3F31857BEBB0}"/>
                </a:ext>
              </a:extLst>
            </p:cNvPr>
            <p:cNvSpPr/>
            <p:nvPr>
              <p:custDataLst>
                <p:tags r:id="rId45"/>
              </p:custDataLst>
            </p:nvPr>
          </p:nvSpPr>
          <p:spPr>
            <a:xfrm flipV="1">
              <a:off x="12997491" y="-16029794"/>
              <a:ext cx="144352" cy="253090"/>
            </a:xfrm>
            <a:custGeom>
              <a:avLst/>
              <a:gdLst>
                <a:gd name="connsiteX0" fmla="*/ 51916 w 144352"/>
                <a:gd name="connsiteY0" fmla="*/ 223977 h 253090"/>
                <a:gd name="connsiteX1" fmla="*/ 46084 w 144352"/>
                <a:gd name="connsiteY1" fmla="*/ 230551 h 253090"/>
                <a:gd name="connsiteX2" fmla="*/ 0 w 144352"/>
                <a:gd name="connsiteY2" fmla="*/ 214353 h 253090"/>
                <a:gd name="connsiteX3" fmla="*/ 0 w 144352"/>
                <a:gd name="connsiteY3" fmla="*/ 206509 h 253090"/>
                <a:gd name="connsiteX4" fmla="*/ 33175 w 144352"/>
                <a:gd name="connsiteY4" fmla="*/ 213091 h 253090"/>
                <a:gd name="connsiteX5" fmla="*/ 33175 w 144352"/>
                <a:gd name="connsiteY5" fmla="*/ 81988 h 253090"/>
                <a:gd name="connsiteX6" fmla="*/ 9619 w 144352"/>
                <a:gd name="connsiteY6" fmla="*/ 69840 h 253090"/>
                <a:gd name="connsiteX7" fmla="*/ 1517 w 144352"/>
                <a:gd name="connsiteY7" fmla="*/ 69840 h 253090"/>
                <a:gd name="connsiteX8" fmla="*/ 1517 w 144352"/>
                <a:gd name="connsiteY8" fmla="*/ 61994 h 253090"/>
                <a:gd name="connsiteX9" fmla="*/ 42540 w 144352"/>
                <a:gd name="connsiteY9" fmla="*/ 62757 h 253090"/>
                <a:gd name="connsiteX10" fmla="*/ 83565 w 144352"/>
                <a:gd name="connsiteY10" fmla="*/ 61994 h 253090"/>
                <a:gd name="connsiteX11" fmla="*/ 83565 w 144352"/>
                <a:gd name="connsiteY11" fmla="*/ 69840 h 253090"/>
                <a:gd name="connsiteX12" fmla="*/ 75460 w 144352"/>
                <a:gd name="connsiteY12" fmla="*/ 69840 h 253090"/>
                <a:gd name="connsiteX13" fmla="*/ 51916 w 144352"/>
                <a:gd name="connsiteY13" fmla="*/ 81988 h 253090"/>
                <a:gd name="connsiteX14" fmla="*/ 51916 w 144352"/>
                <a:gd name="connsiteY14" fmla="*/ 223977 h 253090"/>
                <a:gd name="connsiteX15" fmla="*/ 144353 w 144352"/>
                <a:gd name="connsiteY15" fmla="*/ 251813 h 253090"/>
                <a:gd name="connsiteX16" fmla="*/ 109660 w 144352"/>
                <a:gd name="connsiteY16" fmla="*/ 251813 h 253090"/>
                <a:gd name="connsiteX17" fmla="*/ 109660 w 144352"/>
                <a:gd name="connsiteY17" fmla="*/ 241690 h 253090"/>
                <a:gd name="connsiteX18" fmla="*/ 134225 w 144352"/>
                <a:gd name="connsiteY18" fmla="*/ 241690 h 253090"/>
                <a:gd name="connsiteX19" fmla="*/ 134225 w 144352"/>
                <a:gd name="connsiteY19" fmla="*/ 8845 h 253090"/>
                <a:gd name="connsiteX20" fmla="*/ 109660 w 144352"/>
                <a:gd name="connsiteY20" fmla="*/ 8845 h 253090"/>
                <a:gd name="connsiteX21" fmla="*/ 109660 w 144352"/>
                <a:gd name="connsiteY21" fmla="*/ -1278 h 253090"/>
                <a:gd name="connsiteX22" fmla="*/ 144353 w 144352"/>
                <a:gd name="connsiteY22" fmla="*/ -1278 h 253090"/>
                <a:gd name="connsiteX23" fmla="*/ 144353 w 144352"/>
                <a:gd name="connsiteY23" fmla="*/ 251813 h 253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44352" h="253090">
                  <a:moveTo>
                    <a:pt x="51916" y="223977"/>
                  </a:moveTo>
                  <a:cubicBezTo>
                    <a:pt x="51916" y="230050"/>
                    <a:pt x="51916" y="230551"/>
                    <a:pt x="46084" y="230551"/>
                  </a:cubicBezTo>
                  <a:cubicBezTo>
                    <a:pt x="30386" y="214353"/>
                    <a:pt x="8102" y="214353"/>
                    <a:pt x="0" y="214353"/>
                  </a:cubicBezTo>
                  <a:lnTo>
                    <a:pt x="0" y="206509"/>
                  </a:lnTo>
                  <a:cubicBezTo>
                    <a:pt x="5061" y="206509"/>
                    <a:pt x="20004" y="206509"/>
                    <a:pt x="33175" y="213091"/>
                  </a:cubicBezTo>
                  <a:lnTo>
                    <a:pt x="33175" y="81988"/>
                  </a:lnTo>
                  <a:cubicBezTo>
                    <a:pt x="33175" y="72881"/>
                    <a:pt x="32412" y="69840"/>
                    <a:pt x="9619" y="69840"/>
                  </a:cubicBezTo>
                  <a:lnTo>
                    <a:pt x="1517" y="69840"/>
                  </a:lnTo>
                  <a:lnTo>
                    <a:pt x="1517" y="61994"/>
                  </a:lnTo>
                  <a:cubicBezTo>
                    <a:pt x="10382" y="62757"/>
                    <a:pt x="32412" y="62757"/>
                    <a:pt x="42540" y="62757"/>
                  </a:cubicBezTo>
                  <a:cubicBezTo>
                    <a:pt x="52670" y="62757"/>
                    <a:pt x="74698" y="62757"/>
                    <a:pt x="83565" y="61994"/>
                  </a:cubicBezTo>
                  <a:lnTo>
                    <a:pt x="83565" y="69840"/>
                  </a:lnTo>
                  <a:lnTo>
                    <a:pt x="75460" y="69840"/>
                  </a:lnTo>
                  <a:cubicBezTo>
                    <a:pt x="52670" y="69840"/>
                    <a:pt x="51916" y="72626"/>
                    <a:pt x="51916" y="81988"/>
                  </a:cubicBezTo>
                  <a:lnTo>
                    <a:pt x="51916" y="223977"/>
                  </a:lnTo>
                  <a:close/>
                  <a:moveTo>
                    <a:pt x="144353" y="251813"/>
                  </a:moveTo>
                  <a:lnTo>
                    <a:pt x="109660" y="251813"/>
                  </a:lnTo>
                  <a:lnTo>
                    <a:pt x="109660" y="241690"/>
                  </a:lnTo>
                  <a:lnTo>
                    <a:pt x="134225" y="241690"/>
                  </a:lnTo>
                  <a:lnTo>
                    <a:pt x="134225" y="8845"/>
                  </a:lnTo>
                  <a:lnTo>
                    <a:pt x="109660" y="8845"/>
                  </a:lnTo>
                  <a:lnTo>
                    <a:pt x="109660" y="-1278"/>
                  </a:lnTo>
                  <a:lnTo>
                    <a:pt x="144353" y="-1278"/>
                  </a:lnTo>
                  <a:lnTo>
                    <a:pt x="144353" y="251813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725" name="任意多边形: 形状 724">
              <a:extLst>
                <a:ext uri="{FF2B5EF4-FFF2-40B4-BE49-F238E27FC236}">
                  <a16:creationId xmlns:a16="http://schemas.microsoft.com/office/drawing/2014/main" id="{7C8A739D-D991-4C17-0BAA-90EADBD97BE6}"/>
                </a:ext>
              </a:extLst>
            </p:cNvPr>
            <p:cNvSpPr/>
            <p:nvPr>
              <p:custDataLst>
                <p:tags r:id="rId46"/>
              </p:custDataLst>
            </p:nvPr>
          </p:nvSpPr>
          <p:spPr>
            <a:xfrm flipV="1">
              <a:off x="13256455" y="-15932857"/>
              <a:ext cx="168398" cy="59223"/>
            </a:xfrm>
            <a:custGeom>
              <a:avLst/>
              <a:gdLst>
                <a:gd name="connsiteX0" fmla="*/ 159789 w 168398"/>
                <a:gd name="connsiteY0" fmla="*/ 47822 h 59223"/>
                <a:gd name="connsiteX1" fmla="*/ 168399 w 168398"/>
                <a:gd name="connsiteY1" fmla="*/ 52888 h 59223"/>
                <a:gd name="connsiteX2" fmla="*/ 160042 w 168398"/>
                <a:gd name="connsiteY2" fmla="*/ 57945 h 59223"/>
                <a:gd name="connsiteX3" fmla="*/ 8356 w 168398"/>
                <a:gd name="connsiteY3" fmla="*/ 57945 h 59223"/>
                <a:gd name="connsiteX4" fmla="*/ 0 w 168398"/>
                <a:gd name="connsiteY4" fmla="*/ 52888 h 59223"/>
                <a:gd name="connsiteX5" fmla="*/ 8611 w 168398"/>
                <a:gd name="connsiteY5" fmla="*/ 47822 h 59223"/>
                <a:gd name="connsiteX6" fmla="*/ 159789 w 168398"/>
                <a:gd name="connsiteY6" fmla="*/ 47822 h 59223"/>
                <a:gd name="connsiteX7" fmla="*/ 160042 w 168398"/>
                <a:gd name="connsiteY7" fmla="*/ -1278 h 59223"/>
                <a:gd name="connsiteX8" fmla="*/ 168399 w 168398"/>
                <a:gd name="connsiteY8" fmla="*/ 3788 h 59223"/>
                <a:gd name="connsiteX9" fmla="*/ 159789 w 168398"/>
                <a:gd name="connsiteY9" fmla="*/ 8853 h 59223"/>
                <a:gd name="connsiteX10" fmla="*/ 8611 w 168398"/>
                <a:gd name="connsiteY10" fmla="*/ 8853 h 59223"/>
                <a:gd name="connsiteX11" fmla="*/ 0 w 168398"/>
                <a:gd name="connsiteY11" fmla="*/ 3788 h 59223"/>
                <a:gd name="connsiteX12" fmla="*/ 8356 w 168398"/>
                <a:gd name="connsiteY12" fmla="*/ -1278 h 59223"/>
                <a:gd name="connsiteX13" fmla="*/ 160042 w 168398"/>
                <a:gd name="connsiteY13" fmla="*/ -1278 h 59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8398" h="59223">
                  <a:moveTo>
                    <a:pt x="159789" y="47822"/>
                  </a:moveTo>
                  <a:cubicBezTo>
                    <a:pt x="163586" y="47822"/>
                    <a:pt x="168399" y="47822"/>
                    <a:pt x="168399" y="52888"/>
                  </a:cubicBezTo>
                  <a:cubicBezTo>
                    <a:pt x="168399" y="57945"/>
                    <a:pt x="163586" y="57945"/>
                    <a:pt x="160042" y="57945"/>
                  </a:cubicBezTo>
                  <a:lnTo>
                    <a:pt x="8356" y="57945"/>
                  </a:lnTo>
                  <a:cubicBezTo>
                    <a:pt x="4812" y="57945"/>
                    <a:pt x="0" y="57945"/>
                    <a:pt x="0" y="52888"/>
                  </a:cubicBezTo>
                  <a:cubicBezTo>
                    <a:pt x="0" y="47822"/>
                    <a:pt x="4812" y="47822"/>
                    <a:pt x="8611" y="47822"/>
                  </a:cubicBezTo>
                  <a:lnTo>
                    <a:pt x="159789" y="47822"/>
                  </a:lnTo>
                  <a:close/>
                  <a:moveTo>
                    <a:pt x="160042" y="-1278"/>
                  </a:moveTo>
                  <a:cubicBezTo>
                    <a:pt x="163586" y="-1278"/>
                    <a:pt x="168399" y="-1278"/>
                    <a:pt x="168399" y="3788"/>
                  </a:cubicBezTo>
                  <a:cubicBezTo>
                    <a:pt x="168399" y="8853"/>
                    <a:pt x="163586" y="8853"/>
                    <a:pt x="159789" y="8853"/>
                  </a:cubicBezTo>
                  <a:lnTo>
                    <a:pt x="8611" y="8853"/>
                  </a:lnTo>
                  <a:cubicBezTo>
                    <a:pt x="4812" y="8853"/>
                    <a:pt x="0" y="8853"/>
                    <a:pt x="0" y="3788"/>
                  </a:cubicBezTo>
                  <a:cubicBezTo>
                    <a:pt x="0" y="-1278"/>
                    <a:pt x="4812" y="-1278"/>
                    <a:pt x="8356" y="-1278"/>
                  </a:cubicBezTo>
                  <a:lnTo>
                    <a:pt x="160042" y="-1278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726" name="任意多边形: 形状 725">
              <a:extLst>
                <a:ext uri="{FF2B5EF4-FFF2-40B4-BE49-F238E27FC236}">
                  <a16:creationId xmlns:a16="http://schemas.microsoft.com/office/drawing/2014/main" id="{94D1C5C6-C9B6-9343-960C-5019445756CF}"/>
                </a:ext>
              </a:extLst>
            </p:cNvPr>
            <p:cNvSpPr/>
            <p:nvPr>
              <p:custDataLst>
                <p:tags r:id="rId47"/>
              </p:custDataLst>
            </p:nvPr>
          </p:nvSpPr>
          <p:spPr>
            <a:xfrm flipV="1">
              <a:off x="13518208" y="-16029794"/>
              <a:ext cx="414273" cy="253090"/>
            </a:xfrm>
            <a:custGeom>
              <a:avLst/>
              <a:gdLst>
                <a:gd name="connsiteX0" fmla="*/ 21013 w 414273"/>
                <a:gd name="connsiteY0" fmla="*/ 117169 h 253090"/>
                <a:gd name="connsiteX1" fmla="*/ 55205 w 414273"/>
                <a:gd name="connsiteY1" fmla="*/ 169055 h 253090"/>
                <a:gd name="connsiteX2" fmla="*/ 82294 w 414273"/>
                <a:gd name="connsiteY2" fmla="*/ 159687 h 253090"/>
                <a:gd name="connsiteX3" fmla="*/ 70394 w 414273"/>
                <a:gd name="connsiteY3" fmla="*/ 148047 h 253090"/>
                <a:gd name="connsiteX4" fmla="*/ 82048 w 414273"/>
                <a:gd name="connsiteY4" fmla="*/ 136407 h 253090"/>
                <a:gd name="connsiteX5" fmla="*/ 93693 w 414273"/>
                <a:gd name="connsiteY5" fmla="*/ 148302 h 253090"/>
                <a:gd name="connsiteX6" fmla="*/ 54951 w 414273"/>
                <a:gd name="connsiteY6" fmla="*/ 175376 h 253090"/>
                <a:gd name="connsiteX7" fmla="*/ 0 w 414273"/>
                <a:gd name="connsiteY7" fmla="*/ 116662 h 253090"/>
                <a:gd name="connsiteX8" fmla="*/ 54442 w 414273"/>
                <a:gd name="connsiteY8" fmla="*/ 59208 h 253090"/>
                <a:gd name="connsiteX9" fmla="*/ 96474 w 414273"/>
                <a:gd name="connsiteY9" fmla="*/ 92112 h 253090"/>
                <a:gd name="connsiteX10" fmla="*/ 93184 w 414273"/>
                <a:gd name="connsiteY10" fmla="*/ 94644 h 253090"/>
                <a:gd name="connsiteX11" fmla="*/ 89898 w 414273"/>
                <a:gd name="connsiteY11" fmla="*/ 92112 h 253090"/>
                <a:gd name="connsiteX12" fmla="*/ 56722 w 414273"/>
                <a:gd name="connsiteY12" fmla="*/ 65536 h 253090"/>
                <a:gd name="connsiteX13" fmla="*/ 21013 w 414273"/>
                <a:gd name="connsiteY13" fmla="*/ 117169 h 253090"/>
                <a:gd name="connsiteX14" fmla="*/ 223212 w 414273"/>
                <a:gd name="connsiteY14" fmla="*/ 116153 h 253090"/>
                <a:gd name="connsiteX15" fmla="*/ 167244 w 414273"/>
                <a:gd name="connsiteY15" fmla="*/ 175376 h 253090"/>
                <a:gd name="connsiteX16" fmla="*/ 111033 w 414273"/>
                <a:gd name="connsiteY16" fmla="*/ 116153 h 253090"/>
                <a:gd name="connsiteX17" fmla="*/ 166990 w 414273"/>
                <a:gd name="connsiteY17" fmla="*/ 59208 h 253090"/>
                <a:gd name="connsiteX18" fmla="*/ 223212 w 414273"/>
                <a:gd name="connsiteY18" fmla="*/ 116153 h 253090"/>
                <a:gd name="connsiteX19" fmla="*/ 167244 w 414273"/>
                <a:gd name="connsiteY19" fmla="*/ 65536 h 253090"/>
                <a:gd name="connsiteX20" fmla="*/ 138376 w 414273"/>
                <a:gd name="connsiteY20" fmla="*/ 82495 h 253090"/>
                <a:gd name="connsiteX21" fmla="*/ 132044 w 414273"/>
                <a:gd name="connsiteY21" fmla="*/ 118177 h 253090"/>
                <a:gd name="connsiteX22" fmla="*/ 138121 w 414273"/>
                <a:gd name="connsiteY22" fmla="*/ 152852 h 253090"/>
                <a:gd name="connsiteX23" fmla="*/ 166990 w 414273"/>
                <a:gd name="connsiteY23" fmla="*/ 169811 h 253090"/>
                <a:gd name="connsiteX24" fmla="*/ 195604 w 414273"/>
                <a:gd name="connsiteY24" fmla="*/ 153359 h 253090"/>
                <a:gd name="connsiteX25" fmla="*/ 202191 w 414273"/>
                <a:gd name="connsiteY25" fmla="*/ 118177 h 253090"/>
                <a:gd name="connsiteX26" fmla="*/ 196621 w 414273"/>
                <a:gd name="connsiteY26" fmla="*/ 84266 h 253090"/>
                <a:gd name="connsiteX27" fmla="*/ 167244 w 414273"/>
                <a:gd name="connsiteY27" fmla="*/ 65536 h 253090"/>
                <a:gd name="connsiteX28" fmla="*/ 283237 w 414273"/>
                <a:gd name="connsiteY28" fmla="*/ 111094 h 253090"/>
                <a:gd name="connsiteX29" fmla="*/ 309574 w 414273"/>
                <a:gd name="connsiteY29" fmla="*/ 87808 h 253090"/>
                <a:gd name="connsiteX30" fmla="*/ 280957 w 414273"/>
                <a:gd name="connsiteY30" fmla="*/ 64783 h 253090"/>
                <a:gd name="connsiteX31" fmla="*/ 245766 w 414273"/>
                <a:gd name="connsiteY31" fmla="*/ 100718 h 253090"/>
                <a:gd name="connsiteX32" fmla="*/ 242215 w 414273"/>
                <a:gd name="connsiteY32" fmla="*/ 105022 h 253090"/>
                <a:gd name="connsiteX33" fmla="*/ 238925 w 414273"/>
                <a:gd name="connsiteY33" fmla="*/ 98693 h 253090"/>
                <a:gd name="connsiteX34" fmla="*/ 238925 w 414273"/>
                <a:gd name="connsiteY34" fmla="*/ 65282 h 253090"/>
                <a:gd name="connsiteX35" fmla="*/ 241714 w 414273"/>
                <a:gd name="connsiteY35" fmla="*/ 59208 h 253090"/>
                <a:gd name="connsiteX36" fmla="*/ 248036 w 414273"/>
                <a:gd name="connsiteY36" fmla="*/ 64274 h 253090"/>
                <a:gd name="connsiteX37" fmla="*/ 253105 w 414273"/>
                <a:gd name="connsiteY37" fmla="*/ 70094 h 253090"/>
                <a:gd name="connsiteX38" fmla="*/ 280957 w 414273"/>
                <a:gd name="connsiteY38" fmla="*/ 59208 h 253090"/>
                <a:gd name="connsiteX39" fmla="*/ 321727 w 414273"/>
                <a:gd name="connsiteY39" fmla="*/ 94390 h 253090"/>
                <a:gd name="connsiteX40" fmla="*/ 311099 w 414273"/>
                <a:gd name="connsiteY40" fmla="*/ 118431 h 253090"/>
                <a:gd name="connsiteX41" fmla="*/ 282227 w 414273"/>
                <a:gd name="connsiteY41" fmla="*/ 130580 h 253090"/>
                <a:gd name="connsiteX42" fmla="*/ 251079 w 414273"/>
                <a:gd name="connsiteY42" fmla="*/ 151335 h 253090"/>
                <a:gd name="connsiteX43" fmla="*/ 279439 w 414273"/>
                <a:gd name="connsiteY43" fmla="*/ 170572 h 253090"/>
                <a:gd name="connsiteX44" fmla="*/ 309072 w 414273"/>
                <a:gd name="connsiteY44" fmla="*/ 139949 h 253090"/>
                <a:gd name="connsiteX45" fmla="*/ 312106 w 414273"/>
                <a:gd name="connsiteY45" fmla="*/ 137670 h 253090"/>
                <a:gd name="connsiteX46" fmla="*/ 315395 w 414273"/>
                <a:gd name="connsiteY46" fmla="*/ 143744 h 253090"/>
                <a:gd name="connsiteX47" fmla="*/ 315395 w 414273"/>
                <a:gd name="connsiteY47" fmla="*/ 169302 h 253090"/>
                <a:gd name="connsiteX48" fmla="*/ 312614 w 414273"/>
                <a:gd name="connsiteY48" fmla="*/ 175376 h 253090"/>
                <a:gd name="connsiteX49" fmla="*/ 307547 w 414273"/>
                <a:gd name="connsiteY49" fmla="*/ 172343 h 253090"/>
                <a:gd name="connsiteX50" fmla="*/ 303241 w 414273"/>
                <a:gd name="connsiteY50" fmla="*/ 168294 h 253090"/>
                <a:gd name="connsiteX51" fmla="*/ 279439 w 414273"/>
                <a:gd name="connsiteY51" fmla="*/ 175376 h 253090"/>
                <a:gd name="connsiteX52" fmla="*/ 238925 w 414273"/>
                <a:gd name="connsiteY52" fmla="*/ 144253 h 253090"/>
                <a:gd name="connsiteX53" fmla="*/ 249815 w 414273"/>
                <a:gd name="connsiteY53" fmla="*/ 122734 h 253090"/>
                <a:gd name="connsiteX54" fmla="*/ 283237 w 414273"/>
                <a:gd name="connsiteY54" fmla="*/ 111094 h 253090"/>
                <a:gd name="connsiteX55" fmla="*/ 414274 w 414273"/>
                <a:gd name="connsiteY55" fmla="*/ 1255 h 253090"/>
                <a:gd name="connsiteX56" fmla="*/ 409967 w 414273"/>
                <a:gd name="connsiteY56" fmla="*/ 6822 h 253090"/>
                <a:gd name="connsiteX57" fmla="*/ 370214 w 414273"/>
                <a:gd name="connsiteY57" fmla="*/ 125268 h 253090"/>
                <a:gd name="connsiteX58" fmla="*/ 410984 w 414273"/>
                <a:gd name="connsiteY58" fmla="*/ 244977 h 253090"/>
                <a:gd name="connsiteX59" fmla="*/ 414274 w 414273"/>
                <a:gd name="connsiteY59" fmla="*/ 249281 h 253090"/>
                <a:gd name="connsiteX60" fmla="*/ 411739 w 414273"/>
                <a:gd name="connsiteY60" fmla="*/ 251813 h 253090"/>
                <a:gd name="connsiteX61" fmla="*/ 371477 w 414273"/>
                <a:gd name="connsiteY61" fmla="*/ 202459 h 253090"/>
                <a:gd name="connsiteX62" fmla="*/ 355525 w 414273"/>
                <a:gd name="connsiteY62" fmla="*/ 125268 h 253090"/>
                <a:gd name="connsiteX63" fmla="*/ 372239 w 414273"/>
                <a:gd name="connsiteY63" fmla="*/ 46305 h 253090"/>
                <a:gd name="connsiteX64" fmla="*/ 411739 w 414273"/>
                <a:gd name="connsiteY64" fmla="*/ -1278 h 253090"/>
                <a:gd name="connsiteX65" fmla="*/ 414274 w 414273"/>
                <a:gd name="connsiteY65" fmla="*/ 1255 h 253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414273" h="253090">
                  <a:moveTo>
                    <a:pt x="21013" y="117169"/>
                  </a:moveTo>
                  <a:cubicBezTo>
                    <a:pt x="21013" y="158425"/>
                    <a:pt x="41777" y="169055"/>
                    <a:pt x="55205" y="169055"/>
                  </a:cubicBezTo>
                  <a:cubicBezTo>
                    <a:pt x="57485" y="169055"/>
                    <a:pt x="73437" y="168803"/>
                    <a:pt x="82294" y="159687"/>
                  </a:cubicBezTo>
                  <a:cubicBezTo>
                    <a:pt x="71920" y="158924"/>
                    <a:pt x="70394" y="151335"/>
                    <a:pt x="70394" y="148047"/>
                  </a:cubicBezTo>
                  <a:cubicBezTo>
                    <a:pt x="70394" y="141466"/>
                    <a:pt x="74952" y="136407"/>
                    <a:pt x="82048" y="136407"/>
                  </a:cubicBezTo>
                  <a:cubicBezTo>
                    <a:pt x="88626" y="136407"/>
                    <a:pt x="93693" y="140703"/>
                    <a:pt x="93693" y="148302"/>
                  </a:cubicBezTo>
                  <a:cubicBezTo>
                    <a:pt x="93693" y="165507"/>
                    <a:pt x="74444" y="175376"/>
                    <a:pt x="54951" y="175376"/>
                  </a:cubicBezTo>
                  <a:cubicBezTo>
                    <a:pt x="23293" y="175376"/>
                    <a:pt x="0" y="148047"/>
                    <a:pt x="0" y="116662"/>
                  </a:cubicBezTo>
                  <a:cubicBezTo>
                    <a:pt x="0" y="84266"/>
                    <a:pt x="25063" y="59208"/>
                    <a:pt x="54442" y="59208"/>
                  </a:cubicBezTo>
                  <a:cubicBezTo>
                    <a:pt x="88372" y="59208"/>
                    <a:pt x="96474" y="89578"/>
                    <a:pt x="96474" y="92112"/>
                  </a:cubicBezTo>
                  <a:cubicBezTo>
                    <a:pt x="96474" y="94644"/>
                    <a:pt x="93947" y="94644"/>
                    <a:pt x="93184" y="94644"/>
                  </a:cubicBezTo>
                  <a:cubicBezTo>
                    <a:pt x="90904" y="94644"/>
                    <a:pt x="90396" y="93627"/>
                    <a:pt x="89898" y="92112"/>
                  </a:cubicBezTo>
                  <a:cubicBezTo>
                    <a:pt x="82548" y="68577"/>
                    <a:pt x="66088" y="65536"/>
                    <a:pt x="56722" y="65536"/>
                  </a:cubicBezTo>
                  <a:cubicBezTo>
                    <a:pt x="43303" y="65536"/>
                    <a:pt x="21013" y="76421"/>
                    <a:pt x="21013" y="117169"/>
                  </a:cubicBezTo>
                  <a:close/>
                  <a:moveTo>
                    <a:pt x="223212" y="116153"/>
                  </a:moveTo>
                  <a:cubicBezTo>
                    <a:pt x="223212" y="148556"/>
                    <a:pt x="197885" y="175376"/>
                    <a:pt x="167244" y="175376"/>
                  </a:cubicBezTo>
                  <a:cubicBezTo>
                    <a:pt x="135587" y="175376"/>
                    <a:pt x="111033" y="147793"/>
                    <a:pt x="111033" y="116153"/>
                  </a:cubicBezTo>
                  <a:cubicBezTo>
                    <a:pt x="111033" y="83505"/>
                    <a:pt x="137367" y="59208"/>
                    <a:pt x="166990" y="59208"/>
                  </a:cubicBezTo>
                  <a:cubicBezTo>
                    <a:pt x="197631" y="59208"/>
                    <a:pt x="223212" y="84012"/>
                    <a:pt x="223212" y="116153"/>
                  </a:cubicBezTo>
                  <a:close/>
                  <a:moveTo>
                    <a:pt x="167244" y="65536"/>
                  </a:moveTo>
                  <a:cubicBezTo>
                    <a:pt x="156354" y="65536"/>
                    <a:pt x="145215" y="70855"/>
                    <a:pt x="138376" y="82495"/>
                  </a:cubicBezTo>
                  <a:cubicBezTo>
                    <a:pt x="132044" y="93627"/>
                    <a:pt x="132044" y="109071"/>
                    <a:pt x="132044" y="118177"/>
                  </a:cubicBezTo>
                  <a:cubicBezTo>
                    <a:pt x="132044" y="128055"/>
                    <a:pt x="132044" y="141719"/>
                    <a:pt x="138121" y="152852"/>
                  </a:cubicBezTo>
                  <a:cubicBezTo>
                    <a:pt x="144962" y="164499"/>
                    <a:pt x="156862" y="169811"/>
                    <a:pt x="166990" y="169811"/>
                  </a:cubicBezTo>
                  <a:cubicBezTo>
                    <a:pt x="178138" y="169811"/>
                    <a:pt x="189021" y="164245"/>
                    <a:pt x="195604" y="153359"/>
                  </a:cubicBezTo>
                  <a:cubicBezTo>
                    <a:pt x="202191" y="142482"/>
                    <a:pt x="202191" y="127801"/>
                    <a:pt x="202191" y="118177"/>
                  </a:cubicBezTo>
                  <a:cubicBezTo>
                    <a:pt x="202191" y="109071"/>
                    <a:pt x="202191" y="95405"/>
                    <a:pt x="196621" y="84266"/>
                  </a:cubicBezTo>
                  <a:cubicBezTo>
                    <a:pt x="191046" y="72881"/>
                    <a:pt x="179907" y="65536"/>
                    <a:pt x="167244" y="65536"/>
                  </a:cubicBezTo>
                  <a:close/>
                  <a:moveTo>
                    <a:pt x="283237" y="111094"/>
                  </a:moveTo>
                  <a:cubicBezTo>
                    <a:pt x="288807" y="110079"/>
                    <a:pt x="309574" y="106030"/>
                    <a:pt x="309574" y="87808"/>
                  </a:cubicBezTo>
                  <a:cubicBezTo>
                    <a:pt x="309574" y="74906"/>
                    <a:pt x="300714" y="64783"/>
                    <a:pt x="280957" y="64783"/>
                  </a:cubicBezTo>
                  <a:cubicBezTo>
                    <a:pt x="259692" y="64783"/>
                    <a:pt x="250570" y="79209"/>
                    <a:pt x="245766" y="100718"/>
                  </a:cubicBezTo>
                  <a:cubicBezTo>
                    <a:pt x="245003" y="104004"/>
                    <a:pt x="244749" y="105022"/>
                    <a:pt x="242215" y="105022"/>
                  </a:cubicBezTo>
                  <a:cubicBezTo>
                    <a:pt x="238925" y="105022"/>
                    <a:pt x="238925" y="103251"/>
                    <a:pt x="238925" y="98693"/>
                  </a:cubicBezTo>
                  <a:lnTo>
                    <a:pt x="238925" y="65282"/>
                  </a:lnTo>
                  <a:cubicBezTo>
                    <a:pt x="238925" y="60979"/>
                    <a:pt x="238925" y="59208"/>
                    <a:pt x="241714" y="59208"/>
                  </a:cubicBezTo>
                  <a:cubicBezTo>
                    <a:pt x="242978" y="59208"/>
                    <a:pt x="243231" y="59462"/>
                    <a:pt x="248036" y="64274"/>
                  </a:cubicBezTo>
                  <a:cubicBezTo>
                    <a:pt x="248545" y="64783"/>
                    <a:pt x="248545" y="65282"/>
                    <a:pt x="253105" y="70094"/>
                  </a:cubicBezTo>
                  <a:cubicBezTo>
                    <a:pt x="264242" y="59462"/>
                    <a:pt x="275643" y="59208"/>
                    <a:pt x="280957" y="59208"/>
                  </a:cubicBezTo>
                  <a:cubicBezTo>
                    <a:pt x="310082" y="59208"/>
                    <a:pt x="321727" y="76168"/>
                    <a:pt x="321727" y="94390"/>
                  </a:cubicBezTo>
                  <a:cubicBezTo>
                    <a:pt x="321727" y="107808"/>
                    <a:pt x="314131" y="115399"/>
                    <a:pt x="311099" y="118431"/>
                  </a:cubicBezTo>
                  <a:cubicBezTo>
                    <a:pt x="302740" y="126531"/>
                    <a:pt x="292859" y="128554"/>
                    <a:pt x="282227" y="130580"/>
                  </a:cubicBezTo>
                  <a:cubicBezTo>
                    <a:pt x="268047" y="133366"/>
                    <a:pt x="251079" y="136654"/>
                    <a:pt x="251079" y="151335"/>
                  </a:cubicBezTo>
                  <a:cubicBezTo>
                    <a:pt x="251079" y="160196"/>
                    <a:pt x="257666" y="170572"/>
                    <a:pt x="279439" y="170572"/>
                  </a:cubicBezTo>
                  <a:cubicBezTo>
                    <a:pt x="307293" y="170572"/>
                    <a:pt x="308564" y="147793"/>
                    <a:pt x="309072" y="139949"/>
                  </a:cubicBezTo>
                  <a:cubicBezTo>
                    <a:pt x="309319" y="137670"/>
                    <a:pt x="311600" y="137670"/>
                    <a:pt x="312106" y="137670"/>
                  </a:cubicBezTo>
                  <a:cubicBezTo>
                    <a:pt x="315395" y="137670"/>
                    <a:pt x="315395" y="138932"/>
                    <a:pt x="315395" y="143744"/>
                  </a:cubicBezTo>
                  <a:lnTo>
                    <a:pt x="315395" y="169302"/>
                  </a:lnTo>
                  <a:cubicBezTo>
                    <a:pt x="315395" y="173605"/>
                    <a:pt x="315395" y="175376"/>
                    <a:pt x="312614" y="175376"/>
                  </a:cubicBezTo>
                  <a:cubicBezTo>
                    <a:pt x="311343" y="175376"/>
                    <a:pt x="310844" y="175376"/>
                    <a:pt x="307547" y="172343"/>
                  </a:cubicBezTo>
                  <a:cubicBezTo>
                    <a:pt x="306792" y="171327"/>
                    <a:pt x="304258" y="169055"/>
                    <a:pt x="303241" y="168294"/>
                  </a:cubicBezTo>
                  <a:cubicBezTo>
                    <a:pt x="293622" y="175376"/>
                    <a:pt x="283237" y="175376"/>
                    <a:pt x="279439" y="175376"/>
                  </a:cubicBezTo>
                  <a:cubicBezTo>
                    <a:pt x="248545" y="175376"/>
                    <a:pt x="238925" y="158425"/>
                    <a:pt x="238925" y="144253"/>
                  </a:cubicBezTo>
                  <a:cubicBezTo>
                    <a:pt x="238925" y="135392"/>
                    <a:pt x="242978" y="128302"/>
                    <a:pt x="249815" y="122734"/>
                  </a:cubicBezTo>
                  <a:cubicBezTo>
                    <a:pt x="257920" y="116153"/>
                    <a:pt x="265005" y="114636"/>
                    <a:pt x="283237" y="111094"/>
                  </a:cubicBezTo>
                  <a:close/>
                  <a:moveTo>
                    <a:pt x="414274" y="1255"/>
                  </a:moveTo>
                  <a:cubicBezTo>
                    <a:pt x="414274" y="2010"/>
                    <a:pt x="414274" y="2518"/>
                    <a:pt x="409967" y="6822"/>
                  </a:cubicBezTo>
                  <a:cubicBezTo>
                    <a:pt x="378318" y="38707"/>
                    <a:pt x="370214" y="86544"/>
                    <a:pt x="370214" y="125268"/>
                  </a:cubicBezTo>
                  <a:cubicBezTo>
                    <a:pt x="370214" y="169302"/>
                    <a:pt x="379835" y="213345"/>
                    <a:pt x="410984" y="244977"/>
                  </a:cubicBezTo>
                  <a:cubicBezTo>
                    <a:pt x="414274" y="248018"/>
                    <a:pt x="414274" y="248527"/>
                    <a:pt x="414274" y="249281"/>
                  </a:cubicBezTo>
                  <a:cubicBezTo>
                    <a:pt x="414274" y="251051"/>
                    <a:pt x="413257" y="251813"/>
                    <a:pt x="411739" y="251813"/>
                  </a:cubicBezTo>
                  <a:cubicBezTo>
                    <a:pt x="409205" y="251813"/>
                    <a:pt x="386419" y="234600"/>
                    <a:pt x="371477" y="202459"/>
                  </a:cubicBezTo>
                  <a:cubicBezTo>
                    <a:pt x="358561" y="174623"/>
                    <a:pt x="355525" y="146531"/>
                    <a:pt x="355525" y="125268"/>
                  </a:cubicBezTo>
                  <a:cubicBezTo>
                    <a:pt x="355525" y="105529"/>
                    <a:pt x="358306" y="74906"/>
                    <a:pt x="372239" y="46305"/>
                  </a:cubicBezTo>
                  <a:cubicBezTo>
                    <a:pt x="387429" y="15174"/>
                    <a:pt x="409205" y="-1278"/>
                    <a:pt x="411739" y="-1278"/>
                  </a:cubicBezTo>
                  <a:cubicBezTo>
                    <a:pt x="413257" y="-1278"/>
                    <a:pt x="414274" y="-515"/>
                    <a:pt x="414274" y="1255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727" name="任意多边形: 形状 726">
              <a:extLst>
                <a:ext uri="{FF2B5EF4-FFF2-40B4-BE49-F238E27FC236}">
                  <a16:creationId xmlns:a16="http://schemas.microsoft.com/office/drawing/2014/main" id="{8A3F9F26-36AE-F561-CC72-BB890CC4C9F3}"/>
                </a:ext>
              </a:extLst>
            </p:cNvPr>
            <p:cNvSpPr/>
            <p:nvPr>
              <p:custDataLst>
                <p:tags r:id="rId48"/>
              </p:custDataLst>
            </p:nvPr>
          </p:nvSpPr>
          <p:spPr>
            <a:xfrm flipV="1">
              <a:off x="13954664" y="-16029794"/>
              <a:ext cx="192341" cy="253090"/>
            </a:xfrm>
            <a:custGeom>
              <a:avLst/>
              <a:gdLst>
                <a:gd name="connsiteX0" fmla="*/ 64578 w 192341"/>
                <a:gd name="connsiteY0" fmla="*/ 220173 h 253090"/>
                <a:gd name="connsiteX1" fmla="*/ 55204 w 192341"/>
                <a:gd name="connsiteY1" fmla="*/ 229288 h 253090"/>
                <a:gd name="connsiteX2" fmla="*/ 41532 w 192341"/>
                <a:gd name="connsiteY2" fmla="*/ 215877 h 253090"/>
                <a:gd name="connsiteX3" fmla="*/ 51152 w 192341"/>
                <a:gd name="connsiteY3" fmla="*/ 206762 h 253090"/>
                <a:gd name="connsiteX4" fmla="*/ 64578 w 192341"/>
                <a:gd name="connsiteY4" fmla="*/ 220173 h 253090"/>
                <a:gd name="connsiteX5" fmla="*/ 45329 w 192341"/>
                <a:gd name="connsiteY5" fmla="*/ 125014 h 253090"/>
                <a:gd name="connsiteX6" fmla="*/ 50898 w 192341"/>
                <a:gd name="connsiteY6" fmla="*/ 139695 h 253090"/>
                <a:gd name="connsiteX7" fmla="*/ 54195 w 192341"/>
                <a:gd name="connsiteY7" fmla="*/ 153104 h 253090"/>
                <a:gd name="connsiteX8" fmla="*/ 33429 w 192341"/>
                <a:gd name="connsiteY8" fmla="*/ 173860 h 253090"/>
                <a:gd name="connsiteX9" fmla="*/ 0 w 192341"/>
                <a:gd name="connsiteY9" fmla="*/ 134883 h 253090"/>
                <a:gd name="connsiteX10" fmla="*/ 3043 w 192341"/>
                <a:gd name="connsiteY10" fmla="*/ 132358 h 253090"/>
                <a:gd name="connsiteX11" fmla="*/ 7094 w 192341"/>
                <a:gd name="connsiteY11" fmla="*/ 136908 h 253090"/>
                <a:gd name="connsiteX12" fmla="*/ 32667 w 192341"/>
                <a:gd name="connsiteY12" fmla="*/ 168294 h 253090"/>
                <a:gd name="connsiteX13" fmla="*/ 38998 w 192341"/>
                <a:gd name="connsiteY13" fmla="*/ 160196 h 253090"/>
                <a:gd name="connsiteX14" fmla="*/ 36217 w 192341"/>
                <a:gd name="connsiteY14" fmla="*/ 147032 h 253090"/>
                <a:gd name="connsiteX15" fmla="*/ 18740 w 192341"/>
                <a:gd name="connsiteY15" fmla="*/ 100210 h 253090"/>
                <a:gd name="connsiteX16" fmla="*/ 12917 w 192341"/>
                <a:gd name="connsiteY16" fmla="*/ 79963 h 253090"/>
                <a:gd name="connsiteX17" fmla="*/ 33684 w 192341"/>
                <a:gd name="connsiteY17" fmla="*/ 59208 h 253090"/>
                <a:gd name="connsiteX18" fmla="*/ 66858 w 192341"/>
                <a:gd name="connsiteY18" fmla="*/ 98184 h 253090"/>
                <a:gd name="connsiteX19" fmla="*/ 63816 w 192341"/>
                <a:gd name="connsiteY19" fmla="*/ 100718 h 253090"/>
                <a:gd name="connsiteX20" fmla="*/ 60018 w 192341"/>
                <a:gd name="connsiteY20" fmla="*/ 96161 h 253090"/>
                <a:gd name="connsiteX21" fmla="*/ 34192 w 192341"/>
                <a:gd name="connsiteY21" fmla="*/ 64783 h 253090"/>
                <a:gd name="connsiteX22" fmla="*/ 28114 w 192341"/>
                <a:gd name="connsiteY22" fmla="*/ 73135 h 253090"/>
                <a:gd name="connsiteX23" fmla="*/ 35455 w 192341"/>
                <a:gd name="connsiteY23" fmla="*/ 98439 h 253090"/>
                <a:gd name="connsiteX24" fmla="*/ 45329 w 192341"/>
                <a:gd name="connsiteY24" fmla="*/ 125014 h 253090"/>
                <a:gd name="connsiteX25" fmla="*/ 191079 w 192341"/>
                <a:gd name="connsiteY25" fmla="*/ 242198 h 253090"/>
                <a:gd name="connsiteX26" fmla="*/ 192342 w 192341"/>
                <a:gd name="connsiteY26" fmla="*/ 246748 h 253090"/>
                <a:gd name="connsiteX27" fmla="*/ 187274 w 192341"/>
                <a:gd name="connsiteY27" fmla="*/ 251813 h 253090"/>
                <a:gd name="connsiteX28" fmla="*/ 182968 w 192341"/>
                <a:gd name="connsiteY28" fmla="*/ 249535 h 253090"/>
                <a:gd name="connsiteX29" fmla="*/ 95106 w 192341"/>
                <a:gd name="connsiteY29" fmla="*/ 8338 h 253090"/>
                <a:gd name="connsiteX30" fmla="*/ 93834 w 192341"/>
                <a:gd name="connsiteY30" fmla="*/ 3788 h 253090"/>
                <a:gd name="connsiteX31" fmla="*/ 98903 w 192341"/>
                <a:gd name="connsiteY31" fmla="*/ -1278 h 253090"/>
                <a:gd name="connsiteX32" fmla="*/ 104471 w 192341"/>
                <a:gd name="connsiteY32" fmla="*/ 4796 h 253090"/>
                <a:gd name="connsiteX33" fmla="*/ 191079 w 192341"/>
                <a:gd name="connsiteY33" fmla="*/ 242198 h 253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92341" h="253090">
                  <a:moveTo>
                    <a:pt x="64578" y="220173"/>
                  </a:moveTo>
                  <a:cubicBezTo>
                    <a:pt x="64578" y="225239"/>
                    <a:pt x="61027" y="229288"/>
                    <a:pt x="55204" y="229288"/>
                  </a:cubicBezTo>
                  <a:cubicBezTo>
                    <a:pt x="48372" y="229288"/>
                    <a:pt x="41532" y="222705"/>
                    <a:pt x="41532" y="215877"/>
                  </a:cubicBezTo>
                  <a:cubicBezTo>
                    <a:pt x="41532" y="211065"/>
                    <a:pt x="45075" y="206762"/>
                    <a:pt x="51152" y="206762"/>
                  </a:cubicBezTo>
                  <a:cubicBezTo>
                    <a:pt x="56975" y="206762"/>
                    <a:pt x="64578" y="212582"/>
                    <a:pt x="64578" y="220173"/>
                  </a:cubicBezTo>
                  <a:close/>
                  <a:moveTo>
                    <a:pt x="45329" y="125014"/>
                  </a:moveTo>
                  <a:cubicBezTo>
                    <a:pt x="48372" y="132358"/>
                    <a:pt x="48372" y="132859"/>
                    <a:pt x="50898" y="139695"/>
                  </a:cubicBezTo>
                  <a:cubicBezTo>
                    <a:pt x="52924" y="144752"/>
                    <a:pt x="54195" y="148302"/>
                    <a:pt x="54195" y="153104"/>
                  </a:cubicBezTo>
                  <a:cubicBezTo>
                    <a:pt x="54195" y="164499"/>
                    <a:pt x="46092" y="173860"/>
                    <a:pt x="33429" y="173860"/>
                  </a:cubicBezTo>
                  <a:cubicBezTo>
                    <a:pt x="9628" y="173860"/>
                    <a:pt x="0" y="137161"/>
                    <a:pt x="0" y="134883"/>
                  </a:cubicBezTo>
                  <a:cubicBezTo>
                    <a:pt x="0" y="132358"/>
                    <a:pt x="2534" y="132358"/>
                    <a:pt x="3043" y="132358"/>
                  </a:cubicBezTo>
                  <a:cubicBezTo>
                    <a:pt x="5576" y="132358"/>
                    <a:pt x="5831" y="132859"/>
                    <a:pt x="7094" y="136908"/>
                  </a:cubicBezTo>
                  <a:cubicBezTo>
                    <a:pt x="13934" y="160703"/>
                    <a:pt x="24063" y="168294"/>
                    <a:pt x="32667" y="168294"/>
                  </a:cubicBezTo>
                  <a:cubicBezTo>
                    <a:pt x="34692" y="168294"/>
                    <a:pt x="38998" y="168294"/>
                    <a:pt x="38998" y="160196"/>
                  </a:cubicBezTo>
                  <a:cubicBezTo>
                    <a:pt x="38998" y="154875"/>
                    <a:pt x="37226" y="149564"/>
                    <a:pt x="36217" y="147032"/>
                  </a:cubicBezTo>
                  <a:cubicBezTo>
                    <a:pt x="34192" y="140456"/>
                    <a:pt x="22791" y="111094"/>
                    <a:pt x="18740" y="100210"/>
                  </a:cubicBezTo>
                  <a:cubicBezTo>
                    <a:pt x="16206" y="93627"/>
                    <a:pt x="12917" y="85282"/>
                    <a:pt x="12917" y="79963"/>
                  </a:cubicBezTo>
                  <a:cubicBezTo>
                    <a:pt x="12917" y="68069"/>
                    <a:pt x="21528" y="59208"/>
                    <a:pt x="33684" y="59208"/>
                  </a:cubicBezTo>
                  <a:cubicBezTo>
                    <a:pt x="57484" y="59208"/>
                    <a:pt x="66858" y="95906"/>
                    <a:pt x="66858" y="98184"/>
                  </a:cubicBezTo>
                  <a:cubicBezTo>
                    <a:pt x="66858" y="100718"/>
                    <a:pt x="64578" y="100718"/>
                    <a:pt x="63816" y="100718"/>
                  </a:cubicBezTo>
                  <a:cubicBezTo>
                    <a:pt x="61281" y="100718"/>
                    <a:pt x="61281" y="99955"/>
                    <a:pt x="60018" y="96161"/>
                  </a:cubicBezTo>
                  <a:cubicBezTo>
                    <a:pt x="55458" y="80217"/>
                    <a:pt x="47101" y="64783"/>
                    <a:pt x="34192" y="64783"/>
                  </a:cubicBezTo>
                  <a:cubicBezTo>
                    <a:pt x="29886" y="64783"/>
                    <a:pt x="28114" y="67307"/>
                    <a:pt x="28114" y="73135"/>
                  </a:cubicBezTo>
                  <a:cubicBezTo>
                    <a:pt x="28114" y="79454"/>
                    <a:pt x="29632" y="83004"/>
                    <a:pt x="35455" y="98439"/>
                  </a:cubicBezTo>
                  <a:lnTo>
                    <a:pt x="45329" y="125014"/>
                  </a:lnTo>
                  <a:close/>
                  <a:moveTo>
                    <a:pt x="191079" y="242198"/>
                  </a:moveTo>
                  <a:cubicBezTo>
                    <a:pt x="192342" y="245486"/>
                    <a:pt x="192342" y="246502"/>
                    <a:pt x="192342" y="246748"/>
                  </a:cubicBezTo>
                  <a:cubicBezTo>
                    <a:pt x="192342" y="249535"/>
                    <a:pt x="190062" y="251813"/>
                    <a:pt x="187274" y="251813"/>
                  </a:cubicBezTo>
                  <a:cubicBezTo>
                    <a:pt x="185502" y="251813"/>
                    <a:pt x="183731" y="251051"/>
                    <a:pt x="182968" y="249535"/>
                  </a:cubicBezTo>
                  <a:lnTo>
                    <a:pt x="95106" y="8338"/>
                  </a:lnTo>
                  <a:cubicBezTo>
                    <a:pt x="93834" y="5051"/>
                    <a:pt x="93834" y="4033"/>
                    <a:pt x="93834" y="3788"/>
                  </a:cubicBezTo>
                  <a:cubicBezTo>
                    <a:pt x="93834" y="1002"/>
                    <a:pt x="96114" y="-1278"/>
                    <a:pt x="98903" y="-1278"/>
                  </a:cubicBezTo>
                  <a:cubicBezTo>
                    <a:pt x="102192" y="-1278"/>
                    <a:pt x="102955" y="493"/>
                    <a:pt x="104471" y="4796"/>
                  </a:cubicBezTo>
                  <a:lnTo>
                    <a:pt x="191079" y="242198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728" name="任意多边形: 形状 727">
              <a:extLst>
                <a:ext uri="{FF2B5EF4-FFF2-40B4-BE49-F238E27FC236}">
                  <a16:creationId xmlns:a16="http://schemas.microsoft.com/office/drawing/2014/main" id="{A43C5B27-9766-4104-72B8-B524525370A1}"/>
                </a:ext>
              </a:extLst>
            </p:cNvPr>
            <p:cNvSpPr/>
            <p:nvPr>
              <p:custDataLst>
                <p:tags r:id="rId49"/>
              </p:custDataLst>
            </p:nvPr>
          </p:nvSpPr>
          <p:spPr>
            <a:xfrm flipV="1">
              <a:off x="14183756" y="-16008532"/>
              <a:ext cx="600468" cy="174121"/>
            </a:xfrm>
            <a:custGeom>
              <a:avLst/>
              <a:gdLst>
                <a:gd name="connsiteX0" fmla="*/ 51915 w 600468"/>
                <a:gd name="connsiteY0" fmla="*/ 166269 h 174121"/>
                <a:gd name="connsiteX1" fmla="*/ 46084 w 600468"/>
                <a:gd name="connsiteY1" fmla="*/ 172842 h 174121"/>
                <a:gd name="connsiteX2" fmla="*/ 0 w 600468"/>
                <a:gd name="connsiteY2" fmla="*/ 156645 h 174121"/>
                <a:gd name="connsiteX3" fmla="*/ 0 w 600468"/>
                <a:gd name="connsiteY3" fmla="*/ 148801 h 174121"/>
                <a:gd name="connsiteX4" fmla="*/ 33175 w 600468"/>
                <a:gd name="connsiteY4" fmla="*/ 155383 h 174121"/>
                <a:gd name="connsiteX5" fmla="*/ 33175 w 600468"/>
                <a:gd name="connsiteY5" fmla="*/ 24280 h 174121"/>
                <a:gd name="connsiteX6" fmla="*/ 9621 w 600468"/>
                <a:gd name="connsiteY6" fmla="*/ 12132 h 174121"/>
                <a:gd name="connsiteX7" fmla="*/ 1517 w 600468"/>
                <a:gd name="connsiteY7" fmla="*/ 12132 h 174121"/>
                <a:gd name="connsiteX8" fmla="*/ 1517 w 600468"/>
                <a:gd name="connsiteY8" fmla="*/ 4286 h 174121"/>
                <a:gd name="connsiteX9" fmla="*/ 42541 w 600468"/>
                <a:gd name="connsiteY9" fmla="*/ 5049 h 174121"/>
                <a:gd name="connsiteX10" fmla="*/ 83565 w 600468"/>
                <a:gd name="connsiteY10" fmla="*/ 4286 h 174121"/>
                <a:gd name="connsiteX11" fmla="*/ 83565 w 600468"/>
                <a:gd name="connsiteY11" fmla="*/ 12132 h 174121"/>
                <a:gd name="connsiteX12" fmla="*/ 75462 w 600468"/>
                <a:gd name="connsiteY12" fmla="*/ 12132 h 174121"/>
                <a:gd name="connsiteX13" fmla="*/ 51915 w 600468"/>
                <a:gd name="connsiteY13" fmla="*/ 24280 h 174121"/>
                <a:gd name="connsiteX14" fmla="*/ 51915 w 600468"/>
                <a:gd name="connsiteY14" fmla="*/ 166269 h 174121"/>
                <a:gd name="connsiteX15" fmla="*/ 220578 w 600468"/>
                <a:gd name="connsiteY15" fmla="*/ 85273 h 174121"/>
                <a:gd name="connsiteX16" fmla="*/ 210449 w 600468"/>
                <a:gd name="connsiteY16" fmla="*/ 144498 h 174121"/>
                <a:gd name="connsiteX17" fmla="*/ 167399 w 600468"/>
                <a:gd name="connsiteY17" fmla="*/ 172842 h 174121"/>
                <a:gd name="connsiteX18" fmla="*/ 123341 w 600468"/>
                <a:gd name="connsiteY18" fmla="*/ 142727 h 174121"/>
                <a:gd name="connsiteX19" fmla="*/ 113967 w 600468"/>
                <a:gd name="connsiteY19" fmla="*/ 85273 h 174121"/>
                <a:gd name="connsiteX20" fmla="*/ 125367 w 600468"/>
                <a:gd name="connsiteY20" fmla="*/ 24280 h 174121"/>
                <a:gd name="connsiteX21" fmla="*/ 167146 w 600468"/>
                <a:gd name="connsiteY21" fmla="*/ -1279 h 174121"/>
                <a:gd name="connsiteX22" fmla="*/ 211212 w 600468"/>
                <a:gd name="connsiteY22" fmla="*/ 28075 h 174121"/>
                <a:gd name="connsiteX23" fmla="*/ 220578 w 600468"/>
                <a:gd name="connsiteY23" fmla="*/ 85273 h 174121"/>
                <a:gd name="connsiteX24" fmla="*/ 167146 w 600468"/>
                <a:gd name="connsiteY24" fmla="*/ 4286 h 174121"/>
                <a:gd name="connsiteX25" fmla="*/ 137768 w 600468"/>
                <a:gd name="connsiteY25" fmla="*/ 34911 h 174121"/>
                <a:gd name="connsiteX26" fmla="*/ 134987 w 600468"/>
                <a:gd name="connsiteY26" fmla="*/ 88314 h 174121"/>
                <a:gd name="connsiteX27" fmla="*/ 137013 w 600468"/>
                <a:gd name="connsiteY27" fmla="*/ 134882 h 174121"/>
                <a:gd name="connsiteX28" fmla="*/ 167146 w 600468"/>
                <a:gd name="connsiteY28" fmla="*/ 167277 h 174121"/>
                <a:gd name="connsiteX29" fmla="*/ 197023 w 600468"/>
                <a:gd name="connsiteY29" fmla="*/ 137668 h 174121"/>
                <a:gd name="connsiteX30" fmla="*/ 199558 w 600468"/>
                <a:gd name="connsiteY30" fmla="*/ 88314 h 174121"/>
                <a:gd name="connsiteX31" fmla="*/ 196777 w 600468"/>
                <a:gd name="connsiteY31" fmla="*/ 35919 h 174121"/>
                <a:gd name="connsiteX32" fmla="*/ 167146 w 600468"/>
                <a:gd name="connsiteY32" fmla="*/ 4286 h 174121"/>
                <a:gd name="connsiteX33" fmla="*/ 347208 w 600468"/>
                <a:gd name="connsiteY33" fmla="*/ 85273 h 174121"/>
                <a:gd name="connsiteX34" fmla="*/ 337078 w 600468"/>
                <a:gd name="connsiteY34" fmla="*/ 144498 h 174121"/>
                <a:gd name="connsiteX35" fmla="*/ 294029 w 600468"/>
                <a:gd name="connsiteY35" fmla="*/ 172842 h 174121"/>
                <a:gd name="connsiteX36" fmla="*/ 249971 w 600468"/>
                <a:gd name="connsiteY36" fmla="*/ 142727 h 174121"/>
                <a:gd name="connsiteX37" fmla="*/ 240596 w 600468"/>
                <a:gd name="connsiteY37" fmla="*/ 85273 h 174121"/>
                <a:gd name="connsiteX38" fmla="*/ 251998 w 600468"/>
                <a:gd name="connsiteY38" fmla="*/ 24280 h 174121"/>
                <a:gd name="connsiteX39" fmla="*/ 293775 w 600468"/>
                <a:gd name="connsiteY39" fmla="*/ -1279 h 174121"/>
                <a:gd name="connsiteX40" fmla="*/ 337841 w 600468"/>
                <a:gd name="connsiteY40" fmla="*/ 28075 h 174121"/>
                <a:gd name="connsiteX41" fmla="*/ 347208 w 600468"/>
                <a:gd name="connsiteY41" fmla="*/ 85273 h 174121"/>
                <a:gd name="connsiteX42" fmla="*/ 293775 w 600468"/>
                <a:gd name="connsiteY42" fmla="*/ 4286 h 174121"/>
                <a:gd name="connsiteX43" fmla="*/ 264398 w 600468"/>
                <a:gd name="connsiteY43" fmla="*/ 34911 h 174121"/>
                <a:gd name="connsiteX44" fmla="*/ 261617 w 600468"/>
                <a:gd name="connsiteY44" fmla="*/ 88314 h 174121"/>
                <a:gd name="connsiteX45" fmla="*/ 263643 w 600468"/>
                <a:gd name="connsiteY45" fmla="*/ 134882 h 174121"/>
                <a:gd name="connsiteX46" fmla="*/ 293775 w 600468"/>
                <a:gd name="connsiteY46" fmla="*/ 167277 h 174121"/>
                <a:gd name="connsiteX47" fmla="*/ 323653 w 600468"/>
                <a:gd name="connsiteY47" fmla="*/ 137668 h 174121"/>
                <a:gd name="connsiteX48" fmla="*/ 326187 w 600468"/>
                <a:gd name="connsiteY48" fmla="*/ 88314 h 174121"/>
                <a:gd name="connsiteX49" fmla="*/ 323406 w 600468"/>
                <a:gd name="connsiteY49" fmla="*/ 35919 h 174121"/>
                <a:gd name="connsiteX50" fmla="*/ 293775 w 600468"/>
                <a:gd name="connsiteY50" fmla="*/ 4286 h 174121"/>
                <a:gd name="connsiteX51" fmla="*/ 473837 w 600468"/>
                <a:gd name="connsiteY51" fmla="*/ 85273 h 174121"/>
                <a:gd name="connsiteX52" fmla="*/ 463709 w 600468"/>
                <a:gd name="connsiteY52" fmla="*/ 144498 h 174121"/>
                <a:gd name="connsiteX53" fmla="*/ 420661 w 600468"/>
                <a:gd name="connsiteY53" fmla="*/ 172842 h 174121"/>
                <a:gd name="connsiteX54" fmla="*/ 376600 w 600468"/>
                <a:gd name="connsiteY54" fmla="*/ 142727 h 174121"/>
                <a:gd name="connsiteX55" fmla="*/ 367228 w 600468"/>
                <a:gd name="connsiteY55" fmla="*/ 85273 h 174121"/>
                <a:gd name="connsiteX56" fmla="*/ 378627 w 600468"/>
                <a:gd name="connsiteY56" fmla="*/ 24280 h 174121"/>
                <a:gd name="connsiteX57" fmla="*/ 420406 w 600468"/>
                <a:gd name="connsiteY57" fmla="*/ -1279 h 174121"/>
                <a:gd name="connsiteX58" fmla="*/ 464472 w 600468"/>
                <a:gd name="connsiteY58" fmla="*/ 28075 h 174121"/>
                <a:gd name="connsiteX59" fmla="*/ 473837 w 600468"/>
                <a:gd name="connsiteY59" fmla="*/ 85273 h 174121"/>
                <a:gd name="connsiteX60" fmla="*/ 420406 w 600468"/>
                <a:gd name="connsiteY60" fmla="*/ 4286 h 174121"/>
                <a:gd name="connsiteX61" fmla="*/ 391027 w 600468"/>
                <a:gd name="connsiteY61" fmla="*/ 34911 h 174121"/>
                <a:gd name="connsiteX62" fmla="*/ 388249 w 600468"/>
                <a:gd name="connsiteY62" fmla="*/ 88314 h 174121"/>
                <a:gd name="connsiteX63" fmla="*/ 390272 w 600468"/>
                <a:gd name="connsiteY63" fmla="*/ 134882 h 174121"/>
                <a:gd name="connsiteX64" fmla="*/ 420406 w 600468"/>
                <a:gd name="connsiteY64" fmla="*/ 167277 h 174121"/>
                <a:gd name="connsiteX65" fmla="*/ 450284 w 600468"/>
                <a:gd name="connsiteY65" fmla="*/ 137668 h 174121"/>
                <a:gd name="connsiteX66" fmla="*/ 452818 w 600468"/>
                <a:gd name="connsiteY66" fmla="*/ 88314 h 174121"/>
                <a:gd name="connsiteX67" fmla="*/ 450037 w 600468"/>
                <a:gd name="connsiteY67" fmla="*/ 35919 h 174121"/>
                <a:gd name="connsiteX68" fmla="*/ 420406 w 600468"/>
                <a:gd name="connsiteY68" fmla="*/ 4286 h 174121"/>
                <a:gd name="connsiteX69" fmla="*/ 600468 w 600468"/>
                <a:gd name="connsiteY69" fmla="*/ 85273 h 174121"/>
                <a:gd name="connsiteX70" fmla="*/ 590338 w 600468"/>
                <a:gd name="connsiteY70" fmla="*/ 144498 h 174121"/>
                <a:gd name="connsiteX71" fmla="*/ 547290 w 600468"/>
                <a:gd name="connsiteY71" fmla="*/ 172842 h 174121"/>
                <a:gd name="connsiteX72" fmla="*/ 503231 w 600468"/>
                <a:gd name="connsiteY72" fmla="*/ 142727 h 174121"/>
                <a:gd name="connsiteX73" fmla="*/ 493857 w 600468"/>
                <a:gd name="connsiteY73" fmla="*/ 85273 h 174121"/>
                <a:gd name="connsiteX74" fmla="*/ 505258 w 600468"/>
                <a:gd name="connsiteY74" fmla="*/ 24280 h 174121"/>
                <a:gd name="connsiteX75" fmla="*/ 547035 w 600468"/>
                <a:gd name="connsiteY75" fmla="*/ -1279 h 174121"/>
                <a:gd name="connsiteX76" fmla="*/ 591100 w 600468"/>
                <a:gd name="connsiteY76" fmla="*/ 28075 h 174121"/>
                <a:gd name="connsiteX77" fmla="*/ 600468 w 600468"/>
                <a:gd name="connsiteY77" fmla="*/ 85273 h 174121"/>
                <a:gd name="connsiteX78" fmla="*/ 547035 w 600468"/>
                <a:gd name="connsiteY78" fmla="*/ 4286 h 174121"/>
                <a:gd name="connsiteX79" fmla="*/ 517658 w 600468"/>
                <a:gd name="connsiteY79" fmla="*/ 34911 h 174121"/>
                <a:gd name="connsiteX80" fmla="*/ 514877 w 600468"/>
                <a:gd name="connsiteY80" fmla="*/ 88314 h 174121"/>
                <a:gd name="connsiteX81" fmla="*/ 516903 w 600468"/>
                <a:gd name="connsiteY81" fmla="*/ 134882 h 174121"/>
                <a:gd name="connsiteX82" fmla="*/ 547035 w 600468"/>
                <a:gd name="connsiteY82" fmla="*/ 167277 h 174121"/>
                <a:gd name="connsiteX83" fmla="*/ 576913 w 600468"/>
                <a:gd name="connsiteY83" fmla="*/ 137668 h 174121"/>
                <a:gd name="connsiteX84" fmla="*/ 579447 w 600468"/>
                <a:gd name="connsiteY84" fmla="*/ 88314 h 174121"/>
                <a:gd name="connsiteX85" fmla="*/ 576666 w 600468"/>
                <a:gd name="connsiteY85" fmla="*/ 35919 h 174121"/>
                <a:gd name="connsiteX86" fmla="*/ 547035 w 600468"/>
                <a:gd name="connsiteY86" fmla="*/ 4286 h 1741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</a:cxnLst>
              <a:rect l="l" t="t" r="r" b="b"/>
              <a:pathLst>
                <a:path w="600468" h="174121">
                  <a:moveTo>
                    <a:pt x="51915" y="166269"/>
                  </a:moveTo>
                  <a:cubicBezTo>
                    <a:pt x="51915" y="172342"/>
                    <a:pt x="51915" y="172842"/>
                    <a:pt x="46084" y="172842"/>
                  </a:cubicBezTo>
                  <a:cubicBezTo>
                    <a:pt x="30386" y="156645"/>
                    <a:pt x="8103" y="156645"/>
                    <a:pt x="0" y="156645"/>
                  </a:cubicBezTo>
                  <a:lnTo>
                    <a:pt x="0" y="148801"/>
                  </a:lnTo>
                  <a:cubicBezTo>
                    <a:pt x="5061" y="148801"/>
                    <a:pt x="20003" y="148801"/>
                    <a:pt x="33175" y="155383"/>
                  </a:cubicBezTo>
                  <a:lnTo>
                    <a:pt x="33175" y="24280"/>
                  </a:lnTo>
                  <a:cubicBezTo>
                    <a:pt x="33175" y="15173"/>
                    <a:pt x="32412" y="12132"/>
                    <a:pt x="9621" y="12132"/>
                  </a:cubicBezTo>
                  <a:lnTo>
                    <a:pt x="1517" y="12132"/>
                  </a:lnTo>
                  <a:lnTo>
                    <a:pt x="1517" y="4286"/>
                  </a:lnTo>
                  <a:cubicBezTo>
                    <a:pt x="10383" y="5049"/>
                    <a:pt x="32412" y="5049"/>
                    <a:pt x="42541" y="5049"/>
                  </a:cubicBezTo>
                  <a:cubicBezTo>
                    <a:pt x="52670" y="5049"/>
                    <a:pt x="74699" y="5049"/>
                    <a:pt x="83565" y="4286"/>
                  </a:cubicBezTo>
                  <a:lnTo>
                    <a:pt x="83565" y="12132"/>
                  </a:lnTo>
                  <a:lnTo>
                    <a:pt x="75462" y="12132"/>
                  </a:lnTo>
                  <a:cubicBezTo>
                    <a:pt x="52670" y="12132"/>
                    <a:pt x="51915" y="14918"/>
                    <a:pt x="51915" y="24280"/>
                  </a:cubicBezTo>
                  <a:lnTo>
                    <a:pt x="51915" y="166269"/>
                  </a:lnTo>
                  <a:close/>
                  <a:moveTo>
                    <a:pt x="220578" y="85273"/>
                  </a:moveTo>
                  <a:cubicBezTo>
                    <a:pt x="220578" y="105520"/>
                    <a:pt x="219315" y="125766"/>
                    <a:pt x="210449" y="144498"/>
                  </a:cubicBezTo>
                  <a:cubicBezTo>
                    <a:pt x="198803" y="168793"/>
                    <a:pt x="178037" y="172842"/>
                    <a:pt x="167399" y="172842"/>
                  </a:cubicBezTo>
                  <a:cubicBezTo>
                    <a:pt x="152202" y="172842"/>
                    <a:pt x="133716" y="166269"/>
                    <a:pt x="123341" y="142727"/>
                  </a:cubicBezTo>
                  <a:cubicBezTo>
                    <a:pt x="115238" y="125267"/>
                    <a:pt x="113967" y="105520"/>
                    <a:pt x="113967" y="85273"/>
                  </a:cubicBezTo>
                  <a:cubicBezTo>
                    <a:pt x="113967" y="66298"/>
                    <a:pt x="114984" y="43517"/>
                    <a:pt x="125367" y="24280"/>
                  </a:cubicBezTo>
                  <a:cubicBezTo>
                    <a:pt x="136250" y="3779"/>
                    <a:pt x="154736" y="-1279"/>
                    <a:pt x="167146" y="-1279"/>
                  </a:cubicBezTo>
                  <a:cubicBezTo>
                    <a:pt x="180817" y="-1279"/>
                    <a:pt x="200066" y="4034"/>
                    <a:pt x="211212" y="28075"/>
                  </a:cubicBezTo>
                  <a:cubicBezTo>
                    <a:pt x="219315" y="45543"/>
                    <a:pt x="220578" y="65281"/>
                    <a:pt x="220578" y="85273"/>
                  </a:cubicBezTo>
                  <a:close/>
                  <a:moveTo>
                    <a:pt x="167146" y="4286"/>
                  </a:moveTo>
                  <a:cubicBezTo>
                    <a:pt x="157270" y="4286"/>
                    <a:pt x="142328" y="10615"/>
                    <a:pt x="137768" y="34911"/>
                  </a:cubicBezTo>
                  <a:cubicBezTo>
                    <a:pt x="134987" y="50100"/>
                    <a:pt x="134987" y="73380"/>
                    <a:pt x="134987" y="88314"/>
                  </a:cubicBezTo>
                  <a:cubicBezTo>
                    <a:pt x="134987" y="104512"/>
                    <a:pt x="134987" y="121218"/>
                    <a:pt x="137013" y="134882"/>
                  </a:cubicBezTo>
                  <a:cubicBezTo>
                    <a:pt x="141827" y="164997"/>
                    <a:pt x="160814" y="167277"/>
                    <a:pt x="167146" y="167277"/>
                  </a:cubicBezTo>
                  <a:cubicBezTo>
                    <a:pt x="175503" y="167277"/>
                    <a:pt x="192217" y="162719"/>
                    <a:pt x="197023" y="137668"/>
                  </a:cubicBezTo>
                  <a:cubicBezTo>
                    <a:pt x="199558" y="123496"/>
                    <a:pt x="199558" y="104257"/>
                    <a:pt x="199558" y="88314"/>
                  </a:cubicBezTo>
                  <a:cubicBezTo>
                    <a:pt x="199558" y="69330"/>
                    <a:pt x="199558" y="52126"/>
                    <a:pt x="196777" y="35919"/>
                  </a:cubicBezTo>
                  <a:cubicBezTo>
                    <a:pt x="192972" y="11877"/>
                    <a:pt x="178545" y="4286"/>
                    <a:pt x="167146" y="4286"/>
                  </a:cubicBezTo>
                  <a:close/>
                  <a:moveTo>
                    <a:pt x="347208" y="85273"/>
                  </a:moveTo>
                  <a:cubicBezTo>
                    <a:pt x="347208" y="105520"/>
                    <a:pt x="345944" y="125766"/>
                    <a:pt x="337078" y="144498"/>
                  </a:cubicBezTo>
                  <a:cubicBezTo>
                    <a:pt x="325432" y="168793"/>
                    <a:pt x="304666" y="172842"/>
                    <a:pt x="294029" y="172842"/>
                  </a:cubicBezTo>
                  <a:cubicBezTo>
                    <a:pt x="278833" y="172842"/>
                    <a:pt x="260346" y="166269"/>
                    <a:pt x="249971" y="142727"/>
                  </a:cubicBezTo>
                  <a:cubicBezTo>
                    <a:pt x="241867" y="125267"/>
                    <a:pt x="240596" y="105520"/>
                    <a:pt x="240596" y="85273"/>
                  </a:cubicBezTo>
                  <a:cubicBezTo>
                    <a:pt x="240596" y="66298"/>
                    <a:pt x="241613" y="43517"/>
                    <a:pt x="251998" y="24280"/>
                  </a:cubicBezTo>
                  <a:cubicBezTo>
                    <a:pt x="262881" y="3779"/>
                    <a:pt x="281367" y="-1279"/>
                    <a:pt x="293775" y="-1279"/>
                  </a:cubicBezTo>
                  <a:cubicBezTo>
                    <a:pt x="307446" y="-1279"/>
                    <a:pt x="326695" y="4034"/>
                    <a:pt x="337841" y="28075"/>
                  </a:cubicBezTo>
                  <a:cubicBezTo>
                    <a:pt x="345944" y="45543"/>
                    <a:pt x="347208" y="65281"/>
                    <a:pt x="347208" y="85273"/>
                  </a:cubicBezTo>
                  <a:close/>
                  <a:moveTo>
                    <a:pt x="293775" y="4286"/>
                  </a:moveTo>
                  <a:cubicBezTo>
                    <a:pt x="283902" y="4286"/>
                    <a:pt x="268959" y="10615"/>
                    <a:pt x="264398" y="34911"/>
                  </a:cubicBezTo>
                  <a:cubicBezTo>
                    <a:pt x="261617" y="50100"/>
                    <a:pt x="261617" y="73380"/>
                    <a:pt x="261617" y="88314"/>
                  </a:cubicBezTo>
                  <a:cubicBezTo>
                    <a:pt x="261617" y="104512"/>
                    <a:pt x="261617" y="121218"/>
                    <a:pt x="263643" y="134882"/>
                  </a:cubicBezTo>
                  <a:cubicBezTo>
                    <a:pt x="268458" y="164997"/>
                    <a:pt x="287442" y="167277"/>
                    <a:pt x="293775" y="167277"/>
                  </a:cubicBezTo>
                  <a:cubicBezTo>
                    <a:pt x="302134" y="167277"/>
                    <a:pt x="318848" y="162719"/>
                    <a:pt x="323653" y="137668"/>
                  </a:cubicBezTo>
                  <a:cubicBezTo>
                    <a:pt x="326187" y="123496"/>
                    <a:pt x="326187" y="104257"/>
                    <a:pt x="326187" y="88314"/>
                  </a:cubicBezTo>
                  <a:cubicBezTo>
                    <a:pt x="326187" y="69330"/>
                    <a:pt x="326187" y="52126"/>
                    <a:pt x="323406" y="35919"/>
                  </a:cubicBezTo>
                  <a:cubicBezTo>
                    <a:pt x="319601" y="11877"/>
                    <a:pt x="305174" y="4286"/>
                    <a:pt x="293775" y="4286"/>
                  </a:cubicBezTo>
                  <a:close/>
                  <a:moveTo>
                    <a:pt x="473837" y="85273"/>
                  </a:moveTo>
                  <a:cubicBezTo>
                    <a:pt x="473837" y="105520"/>
                    <a:pt x="472573" y="125766"/>
                    <a:pt x="463709" y="144498"/>
                  </a:cubicBezTo>
                  <a:cubicBezTo>
                    <a:pt x="452064" y="168793"/>
                    <a:pt x="431297" y="172842"/>
                    <a:pt x="420661" y="172842"/>
                  </a:cubicBezTo>
                  <a:cubicBezTo>
                    <a:pt x="405461" y="172842"/>
                    <a:pt x="386977" y="166269"/>
                    <a:pt x="376600" y="142727"/>
                  </a:cubicBezTo>
                  <a:cubicBezTo>
                    <a:pt x="368498" y="125267"/>
                    <a:pt x="367228" y="105520"/>
                    <a:pt x="367228" y="85273"/>
                  </a:cubicBezTo>
                  <a:cubicBezTo>
                    <a:pt x="367228" y="66298"/>
                    <a:pt x="368244" y="43517"/>
                    <a:pt x="378627" y="24280"/>
                  </a:cubicBezTo>
                  <a:cubicBezTo>
                    <a:pt x="389509" y="3779"/>
                    <a:pt x="407996" y="-1279"/>
                    <a:pt x="420406" y="-1279"/>
                  </a:cubicBezTo>
                  <a:cubicBezTo>
                    <a:pt x="434078" y="-1279"/>
                    <a:pt x="453327" y="4034"/>
                    <a:pt x="464472" y="28075"/>
                  </a:cubicBezTo>
                  <a:cubicBezTo>
                    <a:pt x="472573" y="45543"/>
                    <a:pt x="473837" y="65281"/>
                    <a:pt x="473837" y="85273"/>
                  </a:cubicBezTo>
                  <a:close/>
                  <a:moveTo>
                    <a:pt x="420406" y="4286"/>
                  </a:moveTo>
                  <a:cubicBezTo>
                    <a:pt x="410530" y="4286"/>
                    <a:pt x="395588" y="10615"/>
                    <a:pt x="391027" y="34911"/>
                  </a:cubicBezTo>
                  <a:cubicBezTo>
                    <a:pt x="388249" y="50100"/>
                    <a:pt x="388249" y="73380"/>
                    <a:pt x="388249" y="88314"/>
                  </a:cubicBezTo>
                  <a:cubicBezTo>
                    <a:pt x="388249" y="104512"/>
                    <a:pt x="388249" y="121218"/>
                    <a:pt x="390272" y="134882"/>
                  </a:cubicBezTo>
                  <a:cubicBezTo>
                    <a:pt x="395087" y="164997"/>
                    <a:pt x="414074" y="167277"/>
                    <a:pt x="420406" y="167277"/>
                  </a:cubicBezTo>
                  <a:cubicBezTo>
                    <a:pt x="428762" y="167277"/>
                    <a:pt x="445477" y="162719"/>
                    <a:pt x="450284" y="137668"/>
                  </a:cubicBezTo>
                  <a:cubicBezTo>
                    <a:pt x="452818" y="123496"/>
                    <a:pt x="452818" y="104257"/>
                    <a:pt x="452818" y="88314"/>
                  </a:cubicBezTo>
                  <a:cubicBezTo>
                    <a:pt x="452818" y="69330"/>
                    <a:pt x="452818" y="52126"/>
                    <a:pt x="450037" y="35919"/>
                  </a:cubicBezTo>
                  <a:cubicBezTo>
                    <a:pt x="446232" y="11877"/>
                    <a:pt x="431805" y="4286"/>
                    <a:pt x="420406" y="4286"/>
                  </a:cubicBezTo>
                  <a:close/>
                  <a:moveTo>
                    <a:pt x="600468" y="85273"/>
                  </a:moveTo>
                  <a:cubicBezTo>
                    <a:pt x="600468" y="105520"/>
                    <a:pt x="599205" y="125766"/>
                    <a:pt x="590338" y="144498"/>
                  </a:cubicBezTo>
                  <a:cubicBezTo>
                    <a:pt x="578692" y="168793"/>
                    <a:pt x="557926" y="172842"/>
                    <a:pt x="547290" y="172842"/>
                  </a:cubicBezTo>
                  <a:cubicBezTo>
                    <a:pt x="532092" y="172842"/>
                    <a:pt x="513606" y="166269"/>
                    <a:pt x="503231" y="142727"/>
                  </a:cubicBezTo>
                  <a:cubicBezTo>
                    <a:pt x="495127" y="125267"/>
                    <a:pt x="493857" y="105520"/>
                    <a:pt x="493857" y="85273"/>
                  </a:cubicBezTo>
                  <a:cubicBezTo>
                    <a:pt x="493857" y="66298"/>
                    <a:pt x="494873" y="43517"/>
                    <a:pt x="505258" y="24280"/>
                  </a:cubicBezTo>
                  <a:cubicBezTo>
                    <a:pt x="516141" y="3779"/>
                    <a:pt x="534627" y="-1279"/>
                    <a:pt x="547035" y="-1279"/>
                  </a:cubicBezTo>
                  <a:cubicBezTo>
                    <a:pt x="560707" y="-1279"/>
                    <a:pt x="579956" y="4034"/>
                    <a:pt x="591100" y="28075"/>
                  </a:cubicBezTo>
                  <a:cubicBezTo>
                    <a:pt x="599205" y="45543"/>
                    <a:pt x="600468" y="65281"/>
                    <a:pt x="600468" y="85273"/>
                  </a:cubicBezTo>
                  <a:close/>
                  <a:moveTo>
                    <a:pt x="547035" y="4286"/>
                  </a:moveTo>
                  <a:cubicBezTo>
                    <a:pt x="537162" y="4286"/>
                    <a:pt x="522219" y="10615"/>
                    <a:pt x="517658" y="34911"/>
                  </a:cubicBezTo>
                  <a:cubicBezTo>
                    <a:pt x="514877" y="50100"/>
                    <a:pt x="514877" y="73380"/>
                    <a:pt x="514877" y="88314"/>
                  </a:cubicBezTo>
                  <a:cubicBezTo>
                    <a:pt x="514877" y="104512"/>
                    <a:pt x="514877" y="121218"/>
                    <a:pt x="516903" y="134882"/>
                  </a:cubicBezTo>
                  <a:cubicBezTo>
                    <a:pt x="521718" y="164997"/>
                    <a:pt x="540703" y="167277"/>
                    <a:pt x="547035" y="167277"/>
                  </a:cubicBezTo>
                  <a:cubicBezTo>
                    <a:pt x="555394" y="167277"/>
                    <a:pt x="572108" y="162719"/>
                    <a:pt x="576913" y="137668"/>
                  </a:cubicBezTo>
                  <a:cubicBezTo>
                    <a:pt x="579447" y="123496"/>
                    <a:pt x="579447" y="104257"/>
                    <a:pt x="579447" y="88314"/>
                  </a:cubicBezTo>
                  <a:cubicBezTo>
                    <a:pt x="579447" y="69330"/>
                    <a:pt x="579447" y="52126"/>
                    <a:pt x="576666" y="35919"/>
                  </a:cubicBezTo>
                  <a:cubicBezTo>
                    <a:pt x="572861" y="11877"/>
                    <a:pt x="558434" y="4286"/>
                    <a:pt x="547035" y="4286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729" name="任意多边形: 形状 728">
              <a:extLst>
                <a:ext uri="{FF2B5EF4-FFF2-40B4-BE49-F238E27FC236}">
                  <a16:creationId xmlns:a16="http://schemas.microsoft.com/office/drawing/2014/main" id="{11002274-3438-DE60-CB92-71E7E4C57396}"/>
                </a:ext>
              </a:extLst>
            </p:cNvPr>
            <p:cNvSpPr/>
            <p:nvPr>
              <p:custDataLst>
                <p:tags r:id="rId50"/>
              </p:custDataLst>
            </p:nvPr>
          </p:nvSpPr>
          <p:spPr>
            <a:xfrm flipV="1">
              <a:off x="14805557" y="-16062171"/>
              <a:ext cx="78376" cy="117668"/>
            </a:xfrm>
            <a:custGeom>
              <a:avLst/>
              <a:gdLst>
                <a:gd name="connsiteX0" fmla="*/ 78377 w 78376"/>
                <a:gd name="connsiteY0" fmla="*/ 30965 h 117668"/>
                <a:gd name="connsiteX1" fmla="*/ 72347 w 78376"/>
                <a:gd name="connsiteY1" fmla="*/ 30965 h 117668"/>
                <a:gd name="connsiteX2" fmla="*/ 67732 w 78376"/>
                <a:gd name="connsiteY2" fmla="*/ 14841 h 117668"/>
                <a:gd name="connsiteX3" fmla="*/ 50183 w 78376"/>
                <a:gd name="connsiteY3" fmla="*/ 13777 h 117668"/>
                <a:gd name="connsiteX4" fmla="*/ 17556 w 78376"/>
                <a:gd name="connsiteY4" fmla="*/ 13777 h 117668"/>
                <a:gd name="connsiteX5" fmla="*/ 53019 w 78376"/>
                <a:gd name="connsiteY5" fmla="*/ 43551 h 117668"/>
                <a:gd name="connsiteX6" fmla="*/ 78377 w 78376"/>
                <a:gd name="connsiteY6" fmla="*/ 81828 h 117668"/>
                <a:gd name="connsiteX7" fmla="*/ 36885 w 78376"/>
                <a:gd name="connsiteY7" fmla="*/ 116382 h 117668"/>
                <a:gd name="connsiteX8" fmla="*/ 0 w 78376"/>
                <a:gd name="connsiteY8" fmla="*/ 84663 h 117668"/>
                <a:gd name="connsiteX9" fmla="*/ 9397 w 78376"/>
                <a:gd name="connsiteY9" fmla="*/ 74738 h 117668"/>
                <a:gd name="connsiteX10" fmla="*/ 18795 w 78376"/>
                <a:gd name="connsiteY10" fmla="*/ 84131 h 117668"/>
                <a:gd name="connsiteX11" fmla="*/ 8333 w 78376"/>
                <a:gd name="connsiteY11" fmla="*/ 93524 h 117668"/>
                <a:gd name="connsiteX12" fmla="*/ 34224 w 78376"/>
                <a:gd name="connsiteY12" fmla="*/ 110007 h 117668"/>
                <a:gd name="connsiteX13" fmla="*/ 61178 w 78376"/>
                <a:gd name="connsiteY13" fmla="*/ 81828 h 117668"/>
                <a:gd name="connsiteX14" fmla="*/ 44503 w 78376"/>
                <a:gd name="connsiteY14" fmla="*/ 47806 h 117668"/>
                <a:gd name="connsiteX15" fmla="*/ 1771 w 78376"/>
                <a:gd name="connsiteY15" fmla="*/ 5621 h 117668"/>
                <a:gd name="connsiteX16" fmla="*/ 0 w 78376"/>
                <a:gd name="connsiteY16" fmla="*/ -1286 h 117668"/>
                <a:gd name="connsiteX17" fmla="*/ 73055 w 78376"/>
                <a:gd name="connsiteY17" fmla="*/ -1286 h 117668"/>
                <a:gd name="connsiteX18" fmla="*/ 78377 w 78376"/>
                <a:gd name="connsiteY18" fmla="*/ 30965 h 117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8376" h="117668">
                  <a:moveTo>
                    <a:pt x="78377" y="30965"/>
                  </a:moveTo>
                  <a:lnTo>
                    <a:pt x="72347" y="30965"/>
                  </a:lnTo>
                  <a:cubicBezTo>
                    <a:pt x="71815" y="27068"/>
                    <a:pt x="70044" y="16610"/>
                    <a:pt x="67732" y="14841"/>
                  </a:cubicBezTo>
                  <a:cubicBezTo>
                    <a:pt x="66318" y="13777"/>
                    <a:pt x="52662" y="13777"/>
                    <a:pt x="50183" y="13777"/>
                  </a:cubicBezTo>
                  <a:lnTo>
                    <a:pt x="17556" y="13777"/>
                  </a:lnTo>
                  <a:cubicBezTo>
                    <a:pt x="36169" y="30260"/>
                    <a:pt x="42382" y="35222"/>
                    <a:pt x="53019" y="43551"/>
                  </a:cubicBezTo>
                  <a:cubicBezTo>
                    <a:pt x="66143" y="54008"/>
                    <a:pt x="78377" y="64997"/>
                    <a:pt x="78377" y="81828"/>
                  </a:cubicBezTo>
                  <a:cubicBezTo>
                    <a:pt x="78377" y="103274"/>
                    <a:pt x="59581" y="116382"/>
                    <a:pt x="36885" y="116382"/>
                  </a:cubicBezTo>
                  <a:cubicBezTo>
                    <a:pt x="14895" y="116382"/>
                    <a:pt x="0" y="100973"/>
                    <a:pt x="0" y="84663"/>
                  </a:cubicBezTo>
                  <a:cubicBezTo>
                    <a:pt x="0" y="75627"/>
                    <a:pt x="7626" y="74738"/>
                    <a:pt x="9397" y="74738"/>
                  </a:cubicBezTo>
                  <a:cubicBezTo>
                    <a:pt x="13656" y="74738"/>
                    <a:pt x="18795" y="77756"/>
                    <a:pt x="18795" y="84131"/>
                  </a:cubicBezTo>
                  <a:cubicBezTo>
                    <a:pt x="18795" y="87323"/>
                    <a:pt x="17556" y="93524"/>
                    <a:pt x="8333" y="93524"/>
                  </a:cubicBezTo>
                  <a:cubicBezTo>
                    <a:pt x="13830" y="106109"/>
                    <a:pt x="25890" y="110007"/>
                    <a:pt x="34224" y="110007"/>
                  </a:cubicBezTo>
                  <a:cubicBezTo>
                    <a:pt x="51954" y="110007"/>
                    <a:pt x="61178" y="96184"/>
                    <a:pt x="61178" y="81828"/>
                  </a:cubicBezTo>
                  <a:cubicBezTo>
                    <a:pt x="61178" y="66409"/>
                    <a:pt x="50183" y="54182"/>
                    <a:pt x="44503" y="47806"/>
                  </a:cubicBezTo>
                  <a:lnTo>
                    <a:pt x="1771" y="5621"/>
                  </a:lnTo>
                  <a:cubicBezTo>
                    <a:pt x="0" y="4033"/>
                    <a:pt x="0" y="3677"/>
                    <a:pt x="0" y="-1286"/>
                  </a:cubicBezTo>
                  <a:lnTo>
                    <a:pt x="73055" y="-1286"/>
                  </a:lnTo>
                  <a:lnTo>
                    <a:pt x="78377" y="30965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730" name="任意多边形: 形状 729">
              <a:extLst>
                <a:ext uri="{FF2B5EF4-FFF2-40B4-BE49-F238E27FC236}">
                  <a16:creationId xmlns:a16="http://schemas.microsoft.com/office/drawing/2014/main" id="{1CB77890-E7EB-361C-89C2-0C6E1BD36DA6}"/>
                </a:ext>
              </a:extLst>
            </p:cNvPr>
            <p:cNvSpPr/>
            <p:nvPr>
              <p:custDataLst>
                <p:tags r:id="rId51"/>
              </p:custDataLst>
            </p:nvPr>
          </p:nvSpPr>
          <p:spPr>
            <a:xfrm flipV="1">
              <a:off x="14895336" y="-16061997"/>
              <a:ext cx="77836" cy="153644"/>
            </a:xfrm>
            <a:custGeom>
              <a:avLst/>
              <a:gdLst>
                <a:gd name="connsiteX0" fmla="*/ 77837 w 77836"/>
                <a:gd name="connsiteY0" fmla="*/ 145626 h 153644"/>
                <a:gd name="connsiteX1" fmla="*/ 70750 w 77836"/>
                <a:gd name="connsiteY1" fmla="*/ 152360 h 153644"/>
                <a:gd name="connsiteX2" fmla="*/ 60820 w 77836"/>
                <a:gd name="connsiteY2" fmla="*/ 142618 h 153644"/>
                <a:gd name="connsiteX3" fmla="*/ 67915 w 77836"/>
                <a:gd name="connsiteY3" fmla="*/ 135877 h 153644"/>
                <a:gd name="connsiteX4" fmla="*/ 77837 w 77836"/>
                <a:gd name="connsiteY4" fmla="*/ 145626 h 153644"/>
                <a:gd name="connsiteX5" fmla="*/ 40253 w 77836"/>
                <a:gd name="connsiteY5" fmla="*/ 26180 h 153644"/>
                <a:gd name="connsiteX6" fmla="*/ 17374 w 77836"/>
                <a:gd name="connsiteY6" fmla="*/ 3678 h 153644"/>
                <a:gd name="connsiteX7" fmla="*/ 10995 w 77836"/>
                <a:gd name="connsiteY7" fmla="*/ 4742 h 153644"/>
                <a:gd name="connsiteX8" fmla="*/ 17024 w 77836"/>
                <a:gd name="connsiteY8" fmla="*/ 13777 h 153644"/>
                <a:gd name="connsiteX9" fmla="*/ 10105 w 77836"/>
                <a:gd name="connsiteY9" fmla="*/ 20335 h 153644"/>
                <a:gd name="connsiteX10" fmla="*/ 0 w 77836"/>
                <a:gd name="connsiteY10" fmla="*/ 9878 h 153644"/>
                <a:gd name="connsiteX11" fmla="*/ 17556 w 77836"/>
                <a:gd name="connsiteY11" fmla="*/ -1284 h 153644"/>
                <a:gd name="connsiteX12" fmla="*/ 54433 w 77836"/>
                <a:gd name="connsiteY12" fmla="*/ 26711 h 153644"/>
                <a:gd name="connsiteX13" fmla="*/ 70394 w 77836"/>
                <a:gd name="connsiteY13" fmla="*/ 90159 h 153644"/>
                <a:gd name="connsiteX14" fmla="*/ 71283 w 77836"/>
                <a:gd name="connsiteY14" fmla="*/ 96359 h 153644"/>
                <a:gd name="connsiteX15" fmla="*/ 52304 w 77836"/>
                <a:gd name="connsiteY15" fmla="*/ 113017 h 153644"/>
                <a:gd name="connsiteX16" fmla="*/ 21275 w 77836"/>
                <a:gd name="connsiteY16" fmla="*/ 85902 h 153644"/>
                <a:gd name="connsiteX17" fmla="*/ 24293 w 77836"/>
                <a:gd name="connsiteY17" fmla="*/ 83599 h 153644"/>
                <a:gd name="connsiteX18" fmla="*/ 27836 w 77836"/>
                <a:gd name="connsiteY18" fmla="*/ 86792 h 153644"/>
                <a:gd name="connsiteX19" fmla="*/ 51772 w 77836"/>
                <a:gd name="connsiteY19" fmla="*/ 108055 h 153644"/>
                <a:gd name="connsiteX20" fmla="*/ 57802 w 77836"/>
                <a:gd name="connsiteY20" fmla="*/ 99369 h 153644"/>
                <a:gd name="connsiteX21" fmla="*/ 57269 w 77836"/>
                <a:gd name="connsiteY21" fmla="*/ 94058 h 153644"/>
                <a:gd name="connsiteX22" fmla="*/ 40253 w 77836"/>
                <a:gd name="connsiteY22" fmla="*/ 26180 h 153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77836" h="153644">
                  <a:moveTo>
                    <a:pt x="77837" y="145626"/>
                  </a:moveTo>
                  <a:cubicBezTo>
                    <a:pt x="77837" y="148635"/>
                    <a:pt x="75533" y="152360"/>
                    <a:pt x="70750" y="152360"/>
                  </a:cubicBezTo>
                  <a:cubicBezTo>
                    <a:pt x="65603" y="152360"/>
                    <a:pt x="60820" y="147397"/>
                    <a:pt x="60820" y="142618"/>
                  </a:cubicBezTo>
                  <a:cubicBezTo>
                    <a:pt x="60820" y="139775"/>
                    <a:pt x="62950" y="135877"/>
                    <a:pt x="67915" y="135877"/>
                  </a:cubicBezTo>
                  <a:cubicBezTo>
                    <a:pt x="72697" y="135877"/>
                    <a:pt x="77837" y="140489"/>
                    <a:pt x="77837" y="145626"/>
                  </a:cubicBezTo>
                  <a:close/>
                  <a:moveTo>
                    <a:pt x="40253" y="26180"/>
                  </a:moveTo>
                  <a:cubicBezTo>
                    <a:pt x="37234" y="13952"/>
                    <a:pt x="27836" y="3678"/>
                    <a:pt x="17374" y="3678"/>
                  </a:cubicBezTo>
                  <a:cubicBezTo>
                    <a:pt x="15070" y="3678"/>
                    <a:pt x="12941" y="4027"/>
                    <a:pt x="10995" y="4742"/>
                  </a:cubicBezTo>
                  <a:cubicBezTo>
                    <a:pt x="15602" y="6862"/>
                    <a:pt x="17024" y="11117"/>
                    <a:pt x="17024" y="13777"/>
                  </a:cubicBezTo>
                  <a:cubicBezTo>
                    <a:pt x="17024" y="18033"/>
                    <a:pt x="13656" y="20335"/>
                    <a:pt x="10105" y="20335"/>
                  </a:cubicBezTo>
                  <a:cubicBezTo>
                    <a:pt x="4607" y="20335"/>
                    <a:pt x="0" y="15548"/>
                    <a:pt x="0" y="9878"/>
                  </a:cubicBezTo>
                  <a:cubicBezTo>
                    <a:pt x="0" y="3146"/>
                    <a:pt x="6912" y="-1284"/>
                    <a:pt x="17556" y="-1284"/>
                  </a:cubicBezTo>
                  <a:cubicBezTo>
                    <a:pt x="28194" y="-1284"/>
                    <a:pt x="48936" y="5091"/>
                    <a:pt x="54433" y="26711"/>
                  </a:cubicBezTo>
                  <a:lnTo>
                    <a:pt x="70394" y="90159"/>
                  </a:lnTo>
                  <a:cubicBezTo>
                    <a:pt x="70925" y="92104"/>
                    <a:pt x="71283" y="93699"/>
                    <a:pt x="71283" y="96359"/>
                  </a:cubicBezTo>
                  <a:cubicBezTo>
                    <a:pt x="71283" y="106110"/>
                    <a:pt x="62950" y="113017"/>
                    <a:pt x="52304" y="113017"/>
                  </a:cubicBezTo>
                  <a:cubicBezTo>
                    <a:pt x="32627" y="113017"/>
                    <a:pt x="21275" y="88388"/>
                    <a:pt x="21275" y="85902"/>
                  </a:cubicBezTo>
                  <a:cubicBezTo>
                    <a:pt x="21275" y="83599"/>
                    <a:pt x="23761" y="83599"/>
                    <a:pt x="24293" y="83599"/>
                  </a:cubicBezTo>
                  <a:cubicBezTo>
                    <a:pt x="26422" y="83599"/>
                    <a:pt x="26597" y="84133"/>
                    <a:pt x="27836" y="86792"/>
                  </a:cubicBezTo>
                  <a:cubicBezTo>
                    <a:pt x="32269" y="97066"/>
                    <a:pt x="41492" y="108055"/>
                    <a:pt x="51772" y="108055"/>
                  </a:cubicBezTo>
                  <a:cubicBezTo>
                    <a:pt x="56205" y="108055"/>
                    <a:pt x="57802" y="105046"/>
                    <a:pt x="57802" y="99369"/>
                  </a:cubicBezTo>
                  <a:cubicBezTo>
                    <a:pt x="57802" y="97424"/>
                    <a:pt x="57452" y="94938"/>
                    <a:pt x="57269" y="94058"/>
                  </a:cubicBezTo>
                  <a:lnTo>
                    <a:pt x="40253" y="26180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731" name="任意多边形: 形状 730">
              <a:extLst>
                <a:ext uri="{FF2B5EF4-FFF2-40B4-BE49-F238E27FC236}">
                  <a16:creationId xmlns:a16="http://schemas.microsoft.com/office/drawing/2014/main" id="{CC18225F-240C-0E5E-4F19-51BA9FBD2C74}"/>
                </a:ext>
              </a:extLst>
            </p:cNvPr>
            <p:cNvSpPr/>
            <p:nvPr>
              <p:custDataLst>
                <p:tags r:id="rId52"/>
              </p:custDataLst>
            </p:nvPr>
          </p:nvSpPr>
          <p:spPr>
            <a:xfrm flipV="1">
              <a:off x="15002985" y="-16077416"/>
              <a:ext cx="192063" cy="177218"/>
            </a:xfrm>
            <a:custGeom>
              <a:avLst/>
              <a:gdLst>
                <a:gd name="connsiteX0" fmla="*/ 75176 w 192063"/>
                <a:gd name="connsiteY0" fmla="*/ 168137 h 177218"/>
                <a:gd name="connsiteX1" fmla="*/ 76241 w 192063"/>
                <a:gd name="connsiteY1" fmla="*/ 171503 h 177218"/>
                <a:gd name="connsiteX2" fmla="*/ 71991 w 192063"/>
                <a:gd name="connsiteY2" fmla="*/ 175934 h 177218"/>
                <a:gd name="connsiteX3" fmla="*/ 67200 w 192063"/>
                <a:gd name="connsiteY3" fmla="*/ 171503 h 177218"/>
                <a:gd name="connsiteX4" fmla="*/ 1065 w 192063"/>
                <a:gd name="connsiteY4" fmla="*/ 6513 h 177218"/>
                <a:gd name="connsiteX5" fmla="*/ 0 w 192063"/>
                <a:gd name="connsiteY5" fmla="*/ 3146 h 177218"/>
                <a:gd name="connsiteX6" fmla="*/ 4251 w 192063"/>
                <a:gd name="connsiteY6" fmla="*/ -1285 h 177218"/>
                <a:gd name="connsiteX7" fmla="*/ 9041 w 192063"/>
                <a:gd name="connsiteY7" fmla="*/ 3146 h 177218"/>
                <a:gd name="connsiteX8" fmla="*/ 75176 w 192063"/>
                <a:gd name="connsiteY8" fmla="*/ 168137 h 177218"/>
                <a:gd name="connsiteX9" fmla="*/ 191357 w 192063"/>
                <a:gd name="connsiteY9" fmla="*/ 160689 h 177218"/>
                <a:gd name="connsiteX10" fmla="*/ 192063 w 192063"/>
                <a:gd name="connsiteY10" fmla="*/ 163531 h 177218"/>
                <a:gd name="connsiteX11" fmla="*/ 189226 w 192063"/>
                <a:gd name="connsiteY11" fmla="*/ 166009 h 177218"/>
                <a:gd name="connsiteX12" fmla="*/ 166530 w 192063"/>
                <a:gd name="connsiteY12" fmla="*/ 164238 h 177218"/>
                <a:gd name="connsiteX13" fmla="*/ 162630 w 192063"/>
                <a:gd name="connsiteY13" fmla="*/ 160164 h 177218"/>
                <a:gd name="connsiteX14" fmla="*/ 167236 w 192063"/>
                <a:gd name="connsiteY14" fmla="*/ 157680 h 177218"/>
                <a:gd name="connsiteX15" fmla="*/ 175753 w 192063"/>
                <a:gd name="connsiteY15" fmla="*/ 155021 h 177218"/>
                <a:gd name="connsiteX16" fmla="*/ 175039 w 192063"/>
                <a:gd name="connsiteY16" fmla="*/ 151122 h 177218"/>
                <a:gd name="connsiteX17" fmla="*/ 164934 w 192063"/>
                <a:gd name="connsiteY17" fmla="*/ 110716 h 177218"/>
                <a:gd name="connsiteX18" fmla="*/ 146671 w 192063"/>
                <a:gd name="connsiteY18" fmla="*/ 121172 h 177218"/>
                <a:gd name="connsiteX19" fmla="*/ 100927 w 192063"/>
                <a:gd name="connsiteY19" fmla="*/ 70667 h 177218"/>
                <a:gd name="connsiteX20" fmla="*/ 127699 w 192063"/>
                <a:gd name="connsiteY20" fmla="*/ 41249 h 177218"/>
                <a:gd name="connsiteX21" fmla="*/ 152873 w 192063"/>
                <a:gd name="connsiteY21" fmla="*/ 53652 h 177218"/>
                <a:gd name="connsiteX22" fmla="*/ 171139 w 192063"/>
                <a:gd name="connsiteY22" fmla="*/ 41249 h 177218"/>
                <a:gd name="connsiteX23" fmla="*/ 185151 w 192063"/>
                <a:gd name="connsiteY23" fmla="*/ 50642 h 177218"/>
                <a:gd name="connsiteX24" fmla="*/ 191357 w 192063"/>
                <a:gd name="connsiteY24" fmla="*/ 68364 h 177218"/>
                <a:gd name="connsiteX25" fmla="*/ 188520 w 192063"/>
                <a:gd name="connsiteY25" fmla="*/ 70667 h 177218"/>
                <a:gd name="connsiteX26" fmla="*/ 184620 w 192063"/>
                <a:gd name="connsiteY26" fmla="*/ 65173 h 177218"/>
                <a:gd name="connsiteX27" fmla="*/ 171670 w 192063"/>
                <a:gd name="connsiteY27" fmla="*/ 46212 h 177218"/>
                <a:gd name="connsiteX28" fmla="*/ 165823 w 192063"/>
                <a:gd name="connsiteY28" fmla="*/ 54890 h 177218"/>
                <a:gd name="connsiteX29" fmla="*/ 166706 w 192063"/>
                <a:gd name="connsiteY29" fmla="*/ 62163 h 177218"/>
                <a:gd name="connsiteX30" fmla="*/ 191357 w 192063"/>
                <a:gd name="connsiteY30" fmla="*/ 160689 h 177218"/>
                <a:gd name="connsiteX31" fmla="*/ 153588 w 192063"/>
                <a:gd name="connsiteY31" fmla="*/ 65173 h 177218"/>
                <a:gd name="connsiteX32" fmla="*/ 144540 w 192063"/>
                <a:gd name="connsiteY32" fmla="*/ 53302 h 177218"/>
                <a:gd name="connsiteX33" fmla="*/ 128231 w 192063"/>
                <a:gd name="connsiteY33" fmla="*/ 46212 h 177218"/>
                <a:gd name="connsiteX34" fmla="*/ 115282 w 192063"/>
                <a:gd name="connsiteY34" fmla="*/ 63402 h 177218"/>
                <a:gd name="connsiteX35" fmla="*/ 124505 w 192063"/>
                <a:gd name="connsiteY35" fmla="*/ 99378 h 177218"/>
                <a:gd name="connsiteX36" fmla="*/ 146671 w 192063"/>
                <a:gd name="connsiteY36" fmla="*/ 116210 h 177218"/>
                <a:gd name="connsiteX37" fmla="*/ 162455 w 192063"/>
                <a:gd name="connsiteY37" fmla="*/ 100791 h 177218"/>
                <a:gd name="connsiteX38" fmla="*/ 161924 w 192063"/>
                <a:gd name="connsiteY38" fmla="*/ 98314 h 177218"/>
                <a:gd name="connsiteX39" fmla="*/ 153588 w 192063"/>
                <a:gd name="connsiteY39" fmla="*/ 65173 h 177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92063" h="177218">
                  <a:moveTo>
                    <a:pt x="75176" y="168137"/>
                  </a:moveTo>
                  <a:cubicBezTo>
                    <a:pt x="76241" y="170440"/>
                    <a:pt x="76241" y="170796"/>
                    <a:pt x="76241" y="171503"/>
                  </a:cubicBezTo>
                  <a:cubicBezTo>
                    <a:pt x="76241" y="174338"/>
                    <a:pt x="73937" y="175934"/>
                    <a:pt x="71991" y="175934"/>
                  </a:cubicBezTo>
                  <a:cubicBezTo>
                    <a:pt x="68972" y="175934"/>
                    <a:pt x="68090" y="173806"/>
                    <a:pt x="67200" y="171503"/>
                  </a:cubicBezTo>
                  <a:lnTo>
                    <a:pt x="1065" y="6513"/>
                  </a:lnTo>
                  <a:cubicBezTo>
                    <a:pt x="0" y="4210"/>
                    <a:pt x="0" y="3853"/>
                    <a:pt x="0" y="3146"/>
                  </a:cubicBezTo>
                  <a:cubicBezTo>
                    <a:pt x="0" y="311"/>
                    <a:pt x="2304" y="-1285"/>
                    <a:pt x="4251" y="-1285"/>
                  </a:cubicBezTo>
                  <a:cubicBezTo>
                    <a:pt x="7269" y="-1285"/>
                    <a:pt x="8151" y="845"/>
                    <a:pt x="9041" y="3146"/>
                  </a:cubicBezTo>
                  <a:lnTo>
                    <a:pt x="75176" y="168137"/>
                  </a:lnTo>
                  <a:close/>
                  <a:moveTo>
                    <a:pt x="191357" y="160689"/>
                  </a:moveTo>
                  <a:cubicBezTo>
                    <a:pt x="191529" y="161047"/>
                    <a:pt x="192063" y="163350"/>
                    <a:pt x="192063" y="163531"/>
                  </a:cubicBezTo>
                  <a:cubicBezTo>
                    <a:pt x="192063" y="164413"/>
                    <a:pt x="191357" y="166009"/>
                    <a:pt x="189226" y="166009"/>
                  </a:cubicBezTo>
                  <a:cubicBezTo>
                    <a:pt x="185675" y="166009"/>
                    <a:pt x="170963" y="164595"/>
                    <a:pt x="166530" y="164238"/>
                  </a:cubicBezTo>
                  <a:cubicBezTo>
                    <a:pt x="165109" y="164063"/>
                    <a:pt x="162630" y="163882"/>
                    <a:pt x="162630" y="160164"/>
                  </a:cubicBezTo>
                  <a:cubicBezTo>
                    <a:pt x="162630" y="157680"/>
                    <a:pt x="165109" y="157680"/>
                    <a:pt x="167236" y="157680"/>
                  </a:cubicBezTo>
                  <a:cubicBezTo>
                    <a:pt x="175753" y="157680"/>
                    <a:pt x="175753" y="156441"/>
                    <a:pt x="175753" y="155021"/>
                  </a:cubicBezTo>
                  <a:cubicBezTo>
                    <a:pt x="175753" y="153781"/>
                    <a:pt x="175397" y="152718"/>
                    <a:pt x="175039" y="151122"/>
                  </a:cubicBezTo>
                  <a:lnTo>
                    <a:pt x="164934" y="110716"/>
                  </a:lnTo>
                  <a:cubicBezTo>
                    <a:pt x="161207" y="116568"/>
                    <a:pt x="155177" y="121172"/>
                    <a:pt x="146671" y="121172"/>
                  </a:cubicBezTo>
                  <a:cubicBezTo>
                    <a:pt x="123973" y="121172"/>
                    <a:pt x="100927" y="96186"/>
                    <a:pt x="100927" y="70667"/>
                  </a:cubicBezTo>
                  <a:cubicBezTo>
                    <a:pt x="100927" y="53477"/>
                    <a:pt x="112446" y="41249"/>
                    <a:pt x="127699" y="41249"/>
                  </a:cubicBezTo>
                  <a:cubicBezTo>
                    <a:pt x="137272" y="41249"/>
                    <a:pt x="145780" y="46744"/>
                    <a:pt x="152873" y="53652"/>
                  </a:cubicBezTo>
                  <a:cubicBezTo>
                    <a:pt x="156242" y="43020"/>
                    <a:pt x="166530" y="41249"/>
                    <a:pt x="171139" y="41249"/>
                  </a:cubicBezTo>
                  <a:cubicBezTo>
                    <a:pt x="177525" y="41249"/>
                    <a:pt x="181958" y="45148"/>
                    <a:pt x="185151" y="50642"/>
                  </a:cubicBezTo>
                  <a:cubicBezTo>
                    <a:pt x="189051" y="57551"/>
                    <a:pt x="191357" y="67650"/>
                    <a:pt x="191357" y="68364"/>
                  </a:cubicBezTo>
                  <a:cubicBezTo>
                    <a:pt x="191357" y="70667"/>
                    <a:pt x="189051" y="70667"/>
                    <a:pt x="188520" y="70667"/>
                  </a:cubicBezTo>
                  <a:cubicBezTo>
                    <a:pt x="186033" y="70667"/>
                    <a:pt x="185858" y="69960"/>
                    <a:pt x="184620" y="65173"/>
                  </a:cubicBezTo>
                  <a:cubicBezTo>
                    <a:pt x="182489" y="56669"/>
                    <a:pt x="179121" y="46212"/>
                    <a:pt x="171670" y="46212"/>
                  </a:cubicBezTo>
                  <a:cubicBezTo>
                    <a:pt x="167061" y="46212"/>
                    <a:pt x="165823" y="50110"/>
                    <a:pt x="165823" y="54890"/>
                  </a:cubicBezTo>
                  <a:cubicBezTo>
                    <a:pt x="165823" y="58264"/>
                    <a:pt x="166171" y="59852"/>
                    <a:pt x="166706" y="62163"/>
                  </a:cubicBezTo>
                  <a:lnTo>
                    <a:pt x="191357" y="160689"/>
                  </a:lnTo>
                  <a:close/>
                  <a:moveTo>
                    <a:pt x="153588" y="65173"/>
                  </a:moveTo>
                  <a:cubicBezTo>
                    <a:pt x="152343" y="60211"/>
                    <a:pt x="148440" y="56669"/>
                    <a:pt x="144540" y="53302"/>
                  </a:cubicBezTo>
                  <a:cubicBezTo>
                    <a:pt x="142944" y="51881"/>
                    <a:pt x="135858" y="46212"/>
                    <a:pt x="128231" y="46212"/>
                  </a:cubicBezTo>
                  <a:cubicBezTo>
                    <a:pt x="121669" y="46212"/>
                    <a:pt x="115282" y="50818"/>
                    <a:pt x="115282" y="63402"/>
                  </a:cubicBezTo>
                  <a:cubicBezTo>
                    <a:pt x="115282" y="72795"/>
                    <a:pt x="120430" y="92288"/>
                    <a:pt x="124505" y="99378"/>
                  </a:cubicBezTo>
                  <a:cubicBezTo>
                    <a:pt x="132665" y="113550"/>
                    <a:pt x="141705" y="116210"/>
                    <a:pt x="146671" y="116210"/>
                  </a:cubicBezTo>
                  <a:cubicBezTo>
                    <a:pt x="159079" y="116210"/>
                    <a:pt x="162455" y="102745"/>
                    <a:pt x="162455" y="100791"/>
                  </a:cubicBezTo>
                  <a:cubicBezTo>
                    <a:pt x="162455" y="100084"/>
                    <a:pt x="162097" y="98846"/>
                    <a:pt x="161924" y="98314"/>
                  </a:cubicBezTo>
                  <a:lnTo>
                    <a:pt x="153588" y="65173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732" name="任意多边形: 形状 731">
              <a:extLst>
                <a:ext uri="{FF2B5EF4-FFF2-40B4-BE49-F238E27FC236}">
                  <a16:creationId xmlns:a16="http://schemas.microsoft.com/office/drawing/2014/main" id="{04A28ED5-925A-22C9-CAC2-52ADAB688EA6}"/>
                </a:ext>
              </a:extLst>
            </p:cNvPr>
            <p:cNvSpPr/>
            <p:nvPr>
              <p:custDataLst>
                <p:tags r:id="rId53"/>
              </p:custDataLst>
            </p:nvPr>
          </p:nvSpPr>
          <p:spPr>
            <a:xfrm flipV="1">
              <a:off x="15214293" y="-16005410"/>
              <a:ext cx="77638" cy="89152"/>
            </a:xfrm>
            <a:custGeom>
              <a:avLst/>
              <a:gdLst>
                <a:gd name="connsiteX0" fmla="*/ 30903 w 77638"/>
                <a:gd name="connsiteY0" fmla="*/ 83150 h 89152"/>
                <a:gd name="connsiteX1" fmla="*/ 31411 w 77638"/>
                <a:gd name="connsiteY1" fmla="*/ 85802 h 89152"/>
                <a:gd name="connsiteX2" fmla="*/ 27487 w 77638"/>
                <a:gd name="connsiteY2" fmla="*/ 87825 h 89152"/>
                <a:gd name="connsiteX3" fmla="*/ 11908 w 77638"/>
                <a:gd name="connsiteY3" fmla="*/ 86690 h 89152"/>
                <a:gd name="connsiteX4" fmla="*/ 8866 w 77638"/>
                <a:gd name="connsiteY4" fmla="*/ 85929 h 89152"/>
                <a:gd name="connsiteX5" fmla="*/ 7976 w 77638"/>
                <a:gd name="connsiteY5" fmla="*/ 83023 h 89152"/>
                <a:gd name="connsiteX6" fmla="*/ 11781 w 77638"/>
                <a:gd name="connsiteY6" fmla="*/ 80870 h 89152"/>
                <a:gd name="connsiteX7" fmla="*/ 16087 w 77638"/>
                <a:gd name="connsiteY7" fmla="*/ 80616 h 89152"/>
                <a:gd name="connsiteX8" fmla="*/ 18621 w 77638"/>
                <a:gd name="connsiteY8" fmla="*/ 78964 h 89152"/>
                <a:gd name="connsiteX9" fmla="*/ 17986 w 77638"/>
                <a:gd name="connsiteY9" fmla="*/ 76058 h 89152"/>
                <a:gd name="connsiteX10" fmla="*/ 509 w 77638"/>
                <a:gd name="connsiteY10" fmla="*/ 6180 h 89152"/>
                <a:gd name="connsiteX11" fmla="*/ 0 w 77638"/>
                <a:gd name="connsiteY11" fmla="*/ 3274 h 89152"/>
                <a:gd name="connsiteX12" fmla="*/ 4815 w 77638"/>
                <a:gd name="connsiteY12" fmla="*/ -1282 h 89152"/>
                <a:gd name="connsiteX13" fmla="*/ 10891 w 77638"/>
                <a:gd name="connsiteY13" fmla="*/ 3647 h 89152"/>
                <a:gd name="connsiteX14" fmla="*/ 13680 w 77638"/>
                <a:gd name="connsiteY14" fmla="*/ 14787 h 89152"/>
                <a:gd name="connsiteX15" fmla="*/ 15960 w 77638"/>
                <a:gd name="connsiteY15" fmla="*/ 23520 h 89152"/>
                <a:gd name="connsiteX16" fmla="*/ 21402 w 77638"/>
                <a:gd name="connsiteY16" fmla="*/ 36812 h 89152"/>
                <a:gd name="connsiteX17" fmla="*/ 44075 w 77638"/>
                <a:gd name="connsiteY17" fmla="*/ 51755 h 89152"/>
                <a:gd name="connsiteX18" fmla="*/ 52940 w 77638"/>
                <a:gd name="connsiteY18" fmla="*/ 42640 h 89152"/>
                <a:gd name="connsiteX19" fmla="*/ 45719 w 77638"/>
                <a:gd name="connsiteY19" fmla="*/ 17575 h 89152"/>
                <a:gd name="connsiteX20" fmla="*/ 43439 w 77638"/>
                <a:gd name="connsiteY20" fmla="*/ 9857 h 89152"/>
                <a:gd name="connsiteX21" fmla="*/ 57246 w 77638"/>
                <a:gd name="connsiteY21" fmla="*/ -1282 h 89152"/>
                <a:gd name="connsiteX22" fmla="*/ 77639 w 77638"/>
                <a:gd name="connsiteY22" fmla="*/ 18336 h 89152"/>
                <a:gd name="connsiteX23" fmla="*/ 74978 w 77638"/>
                <a:gd name="connsiteY23" fmla="*/ 20107 h 89152"/>
                <a:gd name="connsiteX24" fmla="*/ 71935 w 77638"/>
                <a:gd name="connsiteY24" fmla="*/ 17193 h 89152"/>
                <a:gd name="connsiteX25" fmla="*/ 57754 w 77638"/>
                <a:gd name="connsiteY25" fmla="*/ 3021 h 89152"/>
                <a:gd name="connsiteX26" fmla="*/ 53957 w 77638"/>
                <a:gd name="connsiteY26" fmla="*/ 7831 h 89152"/>
                <a:gd name="connsiteX27" fmla="*/ 56611 w 77638"/>
                <a:gd name="connsiteY27" fmla="*/ 17066 h 89152"/>
                <a:gd name="connsiteX28" fmla="*/ 63577 w 77638"/>
                <a:gd name="connsiteY28" fmla="*/ 40997 h 89152"/>
                <a:gd name="connsiteX29" fmla="*/ 44710 w 77638"/>
                <a:gd name="connsiteY29" fmla="*/ 56058 h 89152"/>
                <a:gd name="connsiteX30" fmla="*/ 21021 w 77638"/>
                <a:gd name="connsiteY30" fmla="*/ 43903 h 89152"/>
                <a:gd name="connsiteX31" fmla="*/ 30903 w 77638"/>
                <a:gd name="connsiteY31" fmla="*/ 83150 h 891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77638" h="89152">
                  <a:moveTo>
                    <a:pt x="30903" y="83150"/>
                  </a:moveTo>
                  <a:cubicBezTo>
                    <a:pt x="31411" y="84919"/>
                    <a:pt x="31411" y="85174"/>
                    <a:pt x="31411" y="85802"/>
                  </a:cubicBezTo>
                  <a:cubicBezTo>
                    <a:pt x="31411" y="87953"/>
                    <a:pt x="29513" y="87953"/>
                    <a:pt x="27487" y="87825"/>
                  </a:cubicBezTo>
                  <a:lnTo>
                    <a:pt x="11908" y="86690"/>
                  </a:lnTo>
                  <a:cubicBezTo>
                    <a:pt x="9756" y="86563"/>
                    <a:pt x="9501" y="86436"/>
                    <a:pt x="8866" y="85929"/>
                  </a:cubicBezTo>
                  <a:cubicBezTo>
                    <a:pt x="8358" y="85301"/>
                    <a:pt x="7976" y="83776"/>
                    <a:pt x="7976" y="83023"/>
                  </a:cubicBezTo>
                  <a:cubicBezTo>
                    <a:pt x="7976" y="80870"/>
                    <a:pt x="10002" y="80870"/>
                    <a:pt x="11781" y="80870"/>
                  </a:cubicBezTo>
                  <a:cubicBezTo>
                    <a:pt x="11908" y="80870"/>
                    <a:pt x="14189" y="80870"/>
                    <a:pt x="16087" y="80616"/>
                  </a:cubicBezTo>
                  <a:cubicBezTo>
                    <a:pt x="18494" y="80363"/>
                    <a:pt x="18621" y="79982"/>
                    <a:pt x="18621" y="78964"/>
                  </a:cubicBezTo>
                  <a:cubicBezTo>
                    <a:pt x="18621" y="78592"/>
                    <a:pt x="18621" y="78338"/>
                    <a:pt x="17986" y="76058"/>
                  </a:cubicBezTo>
                  <a:lnTo>
                    <a:pt x="509" y="6180"/>
                  </a:lnTo>
                  <a:cubicBezTo>
                    <a:pt x="0" y="4283"/>
                    <a:pt x="0" y="4029"/>
                    <a:pt x="0" y="3274"/>
                  </a:cubicBezTo>
                  <a:cubicBezTo>
                    <a:pt x="0" y="360"/>
                    <a:pt x="2280" y="-1282"/>
                    <a:pt x="4815" y="-1282"/>
                  </a:cubicBezTo>
                  <a:cubicBezTo>
                    <a:pt x="7348" y="-1282"/>
                    <a:pt x="10129" y="614"/>
                    <a:pt x="10891" y="3647"/>
                  </a:cubicBezTo>
                  <a:cubicBezTo>
                    <a:pt x="11273" y="4918"/>
                    <a:pt x="11781" y="6688"/>
                    <a:pt x="13680" y="14787"/>
                  </a:cubicBezTo>
                  <a:lnTo>
                    <a:pt x="15960" y="23520"/>
                  </a:lnTo>
                  <a:cubicBezTo>
                    <a:pt x="17859" y="31119"/>
                    <a:pt x="17859" y="31373"/>
                    <a:pt x="21402" y="36812"/>
                  </a:cubicBezTo>
                  <a:cubicBezTo>
                    <a:pt x="26597" y="44665"/>
                    <a:pt x="34073" y="51755"/>
                    <a:pt x="44075" y="51755"/>
                  </a:cubicBezTo>
                  <a:cubicBezTo>
                    <a:pt x="50533" y="51755"/>
                    <a:pt x="52940" y="48080"/>
                    <a:pt x="52940" y="42640"/>
                  </a:cubicBezTo>
                  <a:cubicBezTo>
                    <a:pt x="52940" y="35550"/>
                    <a:pt x="47490" y="22005"/>
                    <a:pt x="45719" y="17575"/>
                  </a:cubicBezTo>
                  <a:cubicBezTo>
                    <a:pt x="43820" y="13017"/>
                    <a:pt x="43439" y="12008"/>
                    <a:pt x="43439" y="9857"/>
                  </a:cubicBezTo>
                  <a:cubicBezTo>
                    <a:pt x="43439" y="3274"/>
                    <a:pt x="49771" y="-1282"/>
                    <a:pt x="57246" y="-1282"/>
                  </a:cubicBezTo>
                  <a:cubicBezTo>
                    <a:pt x="70671" y="-1282"/>
                    <a:pt x="77639" y="15168"/>
                    <a:pt x="77639" y="18336"/>
                  </a:cubicBezTo>
                  <a:cubicBezTo>
                    <a:pt x="77639" y="20107"/>
                    <a:pt x="75486" y="20107"/>
                    <a:pt x="74978" y="20107"/>
                  </a:cubicBezTo>
                  <a:cubicBezTo>
                    <a:pt x="72824" y="20107"/>
                    <a:pt x="72698" y="19599"/>
                    <a:pt x="71935" y="17193"/>
                  </a:cubicBezTo>
                  <a:cubicBezTo>
                    <a:pt x="69781" y="10230"/>
                    <a:pt x="64086" y="3021"/>
                    <a:pt x="57754" y="3021"/>
                  </a:cubicBezTo>
                  <a:cubicBezTo>
                    <a:pt x="54839" y="3021"/>
                    <a:pt x="53957" y="5045"/>
                    <a:pt x="53957" y="7831"/>
                  </a:cubicBezTo>
                  <a:cubicBezTo>
                    <a:pt x="53957" y="10356"/>
                    <a:pt x="55474" y="14033"/>
                    <a:pt x="56611" y="17066"/>
                  </a:cubicBezTo>
                  <a:cubicBezTo>
                    <a:pt x="58009" y="20489"/>
                    <a:pt x="63577" y="34287"/>
                    <a:pt x="63577" y="40997"/>
                  </a:cubicBezTo>
                  <a:cubicBezTo>
                    <a:pt x="63577" y="49731"/>
                    <a:pt x="57627" y="56058"/>
                    <a:pt x="44710" y="56058"/>
                  </a:cubicBezTo>
                  <a:cubicBezTo>
                    <a:pt x="32166" y="56058"/>
                    <a:pt x="24826" y="48080"/>
                    <a:pt x="21021" y="43903"/>
                  </a:cubicBezTo>
                  <a:lnTo>
                    <a:pt x="30903" y="83150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733" name="任意多边形: 形状 732">
              <a:extLst>
                <a:ext uri="{FF2B5EF4-FFF2-40B4-BE49-F238E27FC236}">
                  <a16:creationId xmlns:a16="http://schemas.microsoft.com/office/drawing/2014/main" id="{C695451C-03DA-FA3E-67C3-40D694B4E1E4}"/>
                </a:ext>
              </a:extLst>
            </p:cNvPr>
            <p:cNvSpPr/>
            <p:nvPr>
              <p:custDataLst>
                <p:tags r:id="rId54"/>
              </p:custDataLst>
            </p:nvPr>
          </p:nvSpPr>
          <p:spPr>
            <a:xfrm flipV="1">
              <a:off x="15343153" y="-16029794"/>
              <a:ext cx="58747" cy="253090"/>
            </a:xfrm>
            <a:custGeom>
              <a:avLst/>
              <a:gdLst>
                <a:gd name="connsiteX0" fmla="*/ 58747 w 58747"/>
                <a:gd name="connsiteY0" fmla="*/ 125268 h 253090"/>
                <a:gd name="connsiteX1" fmla="*/ 42033 w 58747"/>
                <a:gd name="connsiteY1" fmla="*/ 204230 h 253090"/>
                <a:gd name="connsiteX2" fmla="*/ 2535 w 58747"/>
                <a:gd name="connsiteY2" fmla="*/ 251813 h 253090"/>
                <a:gd name="connsiteX3" fmla="*/ 0 w 58747"/>
                <a:gd name="connsiteY3" fmla="*/ 249281 h 253090"/>
                <a:gd name="connsiteX4" fmla="*/ 4815 w 58747"/>
                <a:gd name="connsiteY4" fmla="*/ 243461 h 253090"/>
                <a:gd name="connsiteX5" fmla="*/ 44058 w 58747"/>
                <a:gd name="connsiteY5" fmla="*/ 125268 h 253090"/>
                <a:gd name="connsiteX6" fmla="*/ 3289 w 58747"/>
                <a:gd name="connsiteY6" fmla="*/ 5558 h 253090"/>
                <a:gd name="connsiteX7" fmla="*/ 0 w 58747"/>
                <a:gd name="connsiteY7" fmla="*/ 1255 h 253090"/>
                <a:gd name="connsiteX8" fmla="*/ 2535 w 58747"/>
                <a:gd name="connsiteY8" fmla="*/ -1278 h 253090"/>
                <a:gd name="connsiteX9" fmla="*/ 42795 w 58747"/>
                <a:gd name="connsiteY9" fmla="*/ 48076 h 253090"/>
                <a:gd name="connsiteX10" fmla="*/ 58747 w 58747"/>
                <a:gd name="connsiteY10" fmla="*/ 125268 h 253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8747" h="253090">
                  <a:moveTo>
                    <a:pt x="58747" y="125268"/>
                  </a:moveTo>
                  <a:cubicBezTo>
                    <a:pt x="58747" y="145006"/>
                    <a:pt x="55967" y="175631"/>
                    <a:pt x="42033" y="204230"/>
                  </a:cubicBezTo>
                  <a:cubicBezTo>
                    <a:pt x="26843" y="235363"/>
                    <a:pt x="5061" y="251813"/>
                    <a:pt x="2535" y="251813"/>
                  </a:cubicBezTo>
                  <a:cubicBezTo>
                    <a:pt x="1009" y="251813"/>
                    <a:pt x="0" y="250797"/>
                    <a:pt x="0" y="249281"/>
                  </a:cubicBezTo>
                  <a:cubicBezTo>
                    <a:pt x="0" y="248527"/>
                    <a:pt x="0" y="248018"/>
                    <a:pt x="4815" y="243461"/>
                  </a:cubicBezTo>
                  <a:cubicBezTo>
                    <a:pt x="29624" y="218402"/>
                    <a:pt x="44058" y="178163"/>
                    <a:pt x="44058" y="125268"/>
                  </a:cubicBezTo>
                  <a:cubicBezTo>
                    <a:pt x="44058" y="81988"/>
                    <a:pt x="34692" y="37444"/>
                    <a:pt x="3289" y="5558"/>
                  </a:cubicBezTo>
                  <a:cubicBezTo>
                    <a:pt x="0" y="2518"/>
                    <a:pt x="0" y="2010"/>
                    <a:pt x="0" y="1255"/>
                  </a:cubicBezTo>
                  <a:cubicBezTo>
                    <a:pt x="0" y="-261"/>
                    <a:pt x="1009" y="-1278"/>
                    <a:pt x="2535" y="-1278"/>
                  </a:cubicBezTo>
                  <a:cubicBezTo>
                    <a:pt x="5061" y="-1278"/>
                    <a:pt x="27853" y="15936"/>
                    <a:pt x="42795" y="48076"/>
                  </a:cubicBezTo>
                  <a:cubicBezTo>
                    <a:pt x="55712" y="75914"/>
                    <a:pt x="58747" y="104004"/>
                    <a:pt x="58747" y="125268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</p:grpSp>
      <p:grpSp>
        <p:nvGrpSpPr>
          <p:cNvPr id="793" name="图形 791">
            <a:extLst>
              <a:ext uri="{FF2B5EF4-FFF2-40B4-BE49-F238E27FC236}">
                <a16:creationId xmlns:a16="http://schemas.microsoft.com/office/drawing/2014/main" id="{EB7D3BE3-A36B-FD2A-5350-DF60DC6B4B28}"/>
              </a:ext>
            </a:extLst>
          </p:cNvPr>
          <p:cNvGrpSpPr/>
          <p:nvPr/>
        </p:nvGrpSpPr>
        <p:grpSpPr>
          <a:xfrm>
            <a:off x="13694124" y="-15026376"/>
            <a:ext cx="2103742" cy="655610"/>
            <a:chOff x="13694124" y="-15026376"/>
            <a:chExt cx="2103742" cy="655610"/>
          </a:xfrm>
          <a:solidFill>
            <a:srgbClr val="000000"/>
          </a:solidFill>
        </p:grpSpPr>
        <p:sp>
          <p:nvSpPr>
            <p:cNvPr id="794" name="任意多边形: 形状 793">
              <a:extLst>
                <a:ext uri="{FF2B5EF4-FFF2-40B4-BE49-F238E27FC236}">
                  <a16:creationId xmlns:a16="http://schemas.microsoft.com/office/drawing/2014/main" id="{E4993912-12E0-40C0-1540-B32F31BB0E12}"/>
                </a:ext>
              </a:extLst>
            </p:cNvPr>
            <p:cNvSpPr/>
            <p:nvPr/>
          </p:nvSpPr>
          <p:spPr>
            <a:xfrm flipV="1">
              <a:off x="13749643" y="-14935158"/>
              <a:ext cx="141302" cy="162990"/>
            </a:xfrm>
            <a:custGeom>
              <a:avLst/>
              <a:gdLst>
                <a:gd name="connsiteX0" fmla="*/ 122563 w 141302"/>
                <a:gd name="connsiteY0" fmla="*/ 144404 h 162990"/>
                <a:gd name="connsiteX1" fmla="*/ 141303 w 141302"/>
                <a:gd name="connsiteY1" fmla="*/ 149723 h 162990"/>
                <a:gd name="connsiteX2" fmla="*/ 141303 w 141302"/>
                <a:gd name="connsiteY2" fmla="*/ 161618 h 162990"/>
                <a:gd name="connsiteX3" fmla="*/ 121300 w 141302"/>
                <a:gd name="connsiteY3" fmla="*/ 160855 h 162990"/>
                <a:gd name="connsiteX4" fmla="*/ 98254 w 141302"/>
                <a:gd name="connsiteY4" fmla="*/ 161618 h 162990"/>
                <a:gd name="connsiteX5" fmla="*/ 98254 w 141302"/>
                <a:gd name="connsiteY5" fmla="*/ 149723 h 162990"/>
                <a:gd name="connsiteX6" fmla="*/ 110154 w 141302"/>
                <a:gd name="connsiteY6" fmla="*/ 146682 h 162990"/>
                <a:gd name="connsiteX7" fmla="*/ 108891 w 141302"/>
                <a:gd name="connsiteY7" fmla="*/ 143649 h 162990"/>
                <a:gd name="connsiteX8" fmla="*/ 79768 w 141302"/>
                <a:gd name="connsiteY8" fmla="*/ 81385 h 162990"/>
                <a:gd name="connsiteX9" fmla="*/ 47610 w 141302"/>
                <a:gd name="connsiteY9" fmla="*/ 149723 h 162990"/>
                <a:gd name="connsiteX10" fmla="*/ 61282 w 141302"/>
                <a:gd name="connsiteY10" fmla="*/ 149723 h 162990"/>
                <a:gd name="connsiteX11" fmla="*/ 61282 w 141302"/>
                <a:gd name="connsiteY11" fmla="*/ 161618 h 162990"/>
                <a:gd name="connsiteX12" fmla="*/ 29886 w 141302"/>
                <a:gd name="connsiteY12" fmla="*/ 160855 h 162990"/>
                <a:gd name="connsiteX13" fmla="*/ 1017 w 141302"/>
                <a:gd name="connsiteY13" fmla="*/ 161618 h 162990"/>
                <a:gd name="connsiteX14" fmla="*/ 1017 w 141302"/>
                <a:gd name="connsiteY14" fmla="*/ 149723 h 162990"/>
                <a:gd name="connsiteX15" fmla="*/ 17223 w 141302"/>
                <a:gd name="connsiteY15" fmla="*/ 149723 h 162990"/>
                <a:gd name="connsiteX16" fmla="*/ 64578 w 141302"/>
                <a:gd name="connsiteY16" fmla="*/ 49245 h 162990"/>
                <a:gd name="connsiteX17" fmla="*/ 58747 w 141302"/>
                <a:gd name="connsiteY17" fmla="*/ 37097 h 162990"/>
                <a:gd name="connsiteX18" fmla="*/ 27098 w 141302"/>
                <a:gd name="connsiteY18" fmla="*/ 7735 h 162990"/>
                <a:gd name="connsiteX19" fmla="*/ 21021 w 141302"/>
                <a:gd name="connsiteY19" fmla="*/ 8750 h 162990"/>
                <a:gd name="connsiteX20" fmla="*/ 29123 w 141302"/>
                <a:gd name="connsiteY20" fmla="*/ 22161 h 162990"/>
                <a:gd name="connsiteX21" fmla="*/ 14435 w 141302"/>
                <a:gd name="connsiteY21" fmla="*/ 36588 h 162990"/>
                <a:gd name="connsiteX22" fmla="*/ 0 w 141302"/>
                <a:gd name="connsiteY22" fmla="*/ 21907 h 162990"/>
                <a:gd name="connsiteX23" fmla="*/ 27098 w 141302"/>
                <a:gd name="connsiteY23" fmla="*/ -1373 h 162990"/>
                <a:gd name="connsiteX24" fmla="*/ 68122 w 141302"/>
                <a:gd name="connsiteY24" fmla="*/ 28744 h 162990"/>
                <a:gd name="connsiteX25" fmla="*/ 122563 w 141302"/>
                <a:gd name="connsiteY25" fmla="*/ 144404 h 162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41302" h="162990">
                  <a:moveTo>
                    <a:pt x="122563" y="144404"/>
                  </a:moveTo>
                  <a:cubicBezTo>
                    <a:pt x="124335" y="147952"/>
                    <a:pt x="125097" y="149723"/>
                    <a:pt x="141303" y="149723"/>
                  </a:cubicBezTo>
                  <a:lnTo>
                    <a:pt x="141303" y="161618"/>
                  </a:lnTo>
                  <a:cubicBezTo>
                    <a:pt x="135226" y="161109"/>
                    <a:pt x="127631" y="160855"/>
                    <a:pt x="121300" y="160855"/>
                  </a:cubicBezTo>
                  <a:cubicBezTo>
                    <a:pt x="114969" y="160855"/>
                    <a:pt x="103577" y="161363"/>
                    <a:pt x="98254" y="161618"/>
                  </a:cubicBezTo>
                  <a:lnTo>
                    <a:pt x="98254" y="149723"/>
                  </a:lnTo>
                  <a:cubicBezTo>
                    <a:pt x="98762" y="149723"/>
                    <a:pt x="110154" y="149723"/>
                    <a:pt x="110154" y="146682"/>
                  </a:cubicBezTo>
                  <a:cubicBezTo>
                    <a:pt x="110154" y="146428"/>
                    <a:pt x="109145" y="143903"/>
                    <a:pt x="108891" y="143649"/>
                  </a:cubicBezTo>
                  <a:lnTo>
                    <a:pt x="79768" y="81385"/>
                  </a:lnTo>
                  <a:lnTo>
                    <a:pt x="47610" y="149723"/>
                  </a:lnTo>
                  <a:lnTo>
                    <a:pt x="61282" y="149723"/>
                  </a:lnTo>
                  <a:lnTo>
                    <a:pt x="61282" y="161618"/>
                  </a:lnTo>
                  <a:cubicBezTo>
                    <a:pt x="52924" y="161109"/>
                    <a:pt x="30141" y="160855"/>
                    <a:pt x="29886" y="160855"/>
                  </a:cubicBezTo>
                  <a:cubicBezTo>
                    <a:pt x="22792" y="160855"/>
                    <a:pt x="11400" y="161363"/>
                    <a:pt x="1017" y="161618"/>
                  </a:cubicBezTo>
                  <a:lnTo>
                    <a:pt x="1017" y="149723"/>
                  </a:lnTo>
                  <a:lnTo>
                    <a:pt x="17223" y="149723"/>
                  </a:lnTo>
                  <a:lnTo>
                    <a:pt x="64578" y="49245"/>
                  </a:lnTo>
                  <a:lnTo>
                    <a:pt x="58747" y="37097"/>
                  </a:lnTo>
                  <a:cubicBezTo>
                    <a:pt x="53179" y="24948"/>
                    <a:pt x="45075" y="7735"/>
                    <a:pt x="27098" y="7735"/>
                  </a:cubicBezTo>
                  <a:cubicBezTo>
                    <a:pt x="23555" y="7735"/>
                    <a:pt x="23047" y="7989"/>
                    <a:pt x="21021" y="8750"/>
                  </a:cubicBezTo>
                  <a:cubicBezTo>
                    <a:pt x="23300" y="9760"/>
                    <a:pt x="29123" y="13308"/>
                    <a:pt x="29123" y="22161"/>
                  </a:cubicBezTo>
                  <a:cubicBezTo>
                    <a:pt x="29123" y="30514"/>
                    <a:pt x="23047" y="36588"/>
                    <a:pt x="14435" y="36588"/>
                  </a:cubicBezTo>
                  <a:cubicBezTo>
                    <a:pt x="7348" y="36588"/>
                    <a:pt x="0" y="31785"/>
                    <a:pt x="0" y="21907"/>
                  </a:cubicBezTo>
                  <a:cubicBezTo>
                    <a:pt x="0" y="9005"/>
                    <a:pt x="11901" y="-1373"/>
                    <a:pt x="27098" y="-1373"/>
                  </a:cubicBezTo>
                  <a:cubicBezTo>
                    <a:pt x="46593" y="-1373"/>
                    <a:pt x="61282" y="14318"/>
                    <a:pt x="68122" y="28744"/>
                  </a:cubicBezTo>
                  <a:lnTo>
                    <a:pt x="122563" y="144404"/>
                  </a:lnTo>
                  <a:close/>
                </a:path>
              </a:pathLst>
            </a:custGeom>
            <a:solidFill>
              <a:srgbClr val="000000"/>
            </a:solidFill>
            <a:ln w="254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95" name="任意多边形: 形状 794">
              <a:extLst>
                <a:ext uri="{FF2B5EF4-FFF2-40B4-BE49-F238E27FC236}">
                  <a16:creationId xmlns:a16="http://schemas.microsoft.com/office/drawing/2014/main" id="{C4AD9FEB-D3E9-F920-7297-8829E4E93A2C}"/>
                </a:ext>
              </a:extLst>
            </p:cNvPr>
            <p:cNvSpPr/>
            <p:nvPr/>
          </p:nvSpPr>
          <p:spPr>
            <a:xfrm flipV="1">
              <a:off x="13906131" y="-14902321"/>
              <a:ext cx="53726" cy="119263"/>
            </a:xfrm>
            <a:custGeom>
              <a:avLst/>
              <a:gdLst>
                <a:gd name="connsiteX0" fmla="*/ 49119 w 53726"/>
                <a:gd name="connsiteY0" fmla="*/ 111158 h 119263"/>
                <a:gd name="connsiteX1" fmla="*/ 42024 w 53726"/>
                <a:gd name="connsiteY1" fmla="*/ 117892 h 119263"/>
                <a:gd name="connsiteX2" fmla="*/ 32095 w 53726"/>
                <a:gd name="connsiteY2" fmla="*/ 108150 h 119263"/>
                <a:gd name="connsiteX3" fmla="*/ 39189 w 53726"/>
                <a:gd name="connsiteY3" fmla="*/ 101409 h 119263"/>
                <a:gd name="connsiteX4" fmla="*/ 49119 w 53726"/>
                <a:gd name="connsiteY4" fmla="*/ 111158 h 119263"/>
                <a:gd name="connsiteX5" fmla="*/ 12941 w 53726"/>
                <a:gd name="connsiteY5" fmla="*/ 21129 h 119263"/>
                <a:gd name="connsiteX6" fmla="*/ 11352 w 53726"/>
                <a:gd name="connsiteY6" fmla="*/ 13689 h 119263"/>
                <a:gd name="connsiteX7" fmla="*/ 28194 w 53726"/>
                <a:gd name="connsiteY7" fmla="*/ -1372 h 119263"/>
                <a:gd name="connsiteX8" fmla="*/ 53726 w 53726"/>
                <a:gd name="connsiteY8" fmla="*/ 25741 h 119263"/>
                <a:gd name="connsiteX9" fmla="*/ 50890 w 53726"/>
                <a:gd name="connsiteY9" fmla="*/ 28044 h 119263"/>
                <a:gd name="connsiteX10" fmla="*/ 47522 w 53726"/>
                <a:gd name="connsiteY10" fmla="*/ 25028 h 119263"/>
                <a:gd name="connsiteX11" fmla="*/ 28726 w 53726"/>
                <a:gd name="connsiteY11" fmla="*/ 3590 h 119263"/>
                <a:gd name="connsiteX12" fmla="*/ 24293 w 53726"/>
                <a:gd name="connsiteY12" fmla="*/ 9790 h 119263"/>
                <a:gd name="connsiteX13" fmla="*/ 27130 w 53726"/>
                <a:gd name="connsiteY13" fmla="*/ 21129 h 119263"/>
                <a:gd name="connsiteX14" fmla="*/ 32801 w 53726"/>
                <a:gd name="connsiteY14" fmla="*/ 35310 h 119263"/>
                <a:gd name="connsiteX15" fmla="*/ 41493 w 53726"/>
                <a:gd name="connsiteY15" fmla="*/ 57819 h 119263"/>
                <a:gd name="connsiteX16" fmla="*/ 42557 w 53726"/>
                <a:gd name="connsiteY16" fmla="*/ 63488 h 119263"/>
                <a:gd name="connsiteX17" fmla="*/ 25708 w 53726"/>
                <a:gd name="connsiteY17" fmla="*/ 78551 h 119263"/>
                <a:gd name="connsiteX18" fmla="*/ 0 w 53726"/>
                <a:gd name="connsiteY18" fmla="*/ 51436 h 119263"/>
                <a:gd name="connsiteX19" fmla="*/ 3011 w 53726"/>
                <a:gd name="connsiteY19" fmla="*/ 49133 h 119263"/>
                <a:gd name="connsiteX20" fmla="*/ 6204 w 53726"/>
                <a:gd name="connsiteY20" fmla="*/ 51968 h 119263"/>
                <a:gd name="connsiteX21" fmla="*/ 25175 w 53726"/>
                <a:gd name="connsiteY21" fmla="*/ 73588 h 119263"/>
                <a:gd name="connsiteX22" fmla="*/ 29608 w 53726"/>
                <a:gd name="connsiteY22" fmla="*/ 67387 h 119263"/>
                <a:gd name="connsiteX23" fmla="*/ 24119 w 53726"/>
                <a:gd name="connsiteY23" fmla="*/ 49665 h 119263"/>
                <a:gd name="connsiteX24" fmla="*/ 12941 w 53726"/>
                <a:gd name="connsiteY24" fmla="*/ 21129 h 119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3726" h="119263">
                  <a:moveTo>
                    <a:pt x="49119" y="111158"/>
                  </a:moveTo>
                  <a:cubicBezTo>
                    <a:pt x="49119" y="113993"/>
                    <a:pt x="46990" y="117892"/>
                    <a:pt x="42024" y="117892"/>
                  </a:cubicBezTo>
                  <a:cubicBezTo>
                    <a:pt x="37234" y="117892"/>
                    <a:pt x="32095" y="113288"/>
                    <a:pt x="32095" y="108150"/>
                  </a:cubicBezTo>
                  <a:cubicBezTo>
                    <a:pt x="32095" y="105132"/>
                    <a:pt x="34398" y="101409"/>
                    <a:pt x="39189" y="101409"/>
                  </a:cubicBezTo>
                  <a:cubicBezTo>
                    <a:pt x="44328" y="101409"/>
                    <a:pt x="49119" y="106371"/>
                    <a:pt x="49119" y="111158"/>
                  </a:cubicBezTo>
                  <a:close/>
                  <a:moveTo>
                    <a:pt x="12941" y="21129"/>
                  </a:moveTo>
                  <a:cubicBezTo>
                    <a:pt x="12234" y="18827"/>
                    <a:pt x="11352" y="16699"/>
                    <a:pt x="11352" y="13689"/>
                  </a:cubicBezTo>
                  <a:cubicBezTo>
                    <a:pt x="11352" y="5360"/>
                    <a:pt x="18438" y="-1372"/>
                    <a:pt x="28194" y="-1372"/>
                  </a:cubicBezTo>
                  <a:cubicBezTo>
                    <a:pt x="45925" y="-1372"/>
                    <a:pt x="53726" y="23082"/>
                    <a:pt x="53726" y="25741"/>
                  </a:cubicBezTo>
                  <a:cubicBezTo>
                    <a:pt x="53726" y="28044"/>
                    <a:pt x="51422" y="28044"/>
                    <a:pt x="50890" y="28044"/>
                  </a:cubicBezTo>
                  <a:cubicBezTo>
                    <a:pt x="48404" y="28044"/>
                    <a:pt x="48229" y="26980"/>
                    <a:pt x="47522" y="25028"/>
                  </a:cubicBezTo>
                  <a:cubicBezTo>
                    <a:pt x="43438" y="10854"/>
                    <a:pt x="35638" y="3590"/>
                    <a:pt x="28726" y="3590"/>
                  </a:cubicBezTo>
                  <a:cubicBezTo>
                    <a:pt x="25175" y="3590"/>
                    <a:pt x="24293" y="5892"/>
                    <a:pt x="24293" y="9790"/>
                  </a:cubicBezTo>
                  <a:cubicBezTo>
                    <a:pt x="24293" y="13864"/>
                    <a:pt x="25532" y="17231"/>
                    <a:pt x="27130" y="21129"/>
                  </a:cubicBezTo>
                  <a:cubicBezTo>
                    <a:pt x="28901" y="25917"/>
                    <a:pt x="30855" y="30704"/>
                    <a:pt x="32801" y="35310"/>
                  </a:cubicBezTo>
                  <a:cubicBezTo>
                    <a:pt x="34398" y="39565"/>
                    <a:pt x="40785" y="55691"/>
                    <a:pt x="41493" y="57819"/>
                  </a:cubicBezTo>
                  <a:cubicBezTo>
                    <a:pt x="42024" y="59590"/>
                    <a:pt x="42557" y="61717"/>
                    <a:pt x="42557" y="63488"/>
                  </a:cubicBezTo>
                  <a:cubicBezTo>
                    <a:pt x="42557" y="71817"/>
                    <a:pt x="35462" y="78551"/>
                    <a:pt x="25708" y="78551"/>
                  </a:cubicBezTo>
                  <a:cubicBezTo>
                    <a:pt x="8158" y="78551"/>
                    <a:pt x="0" y="54452"/>
                    <a:pt x="0" y="51436"/>
                  </a:cubicBezTo>
                  <a:cubicBezTo>
                    <a:pt x="0" y="49133"/>
                    <a:pt x="2486" y="49133"/>
                    <a:pt x="3011" y="49133"/>
                  </a:cubicBezTo>
                  <a:cubicBezTo>
                    <a:pt x="5497" y="49133"/>
                    <a:pt x="5672" y="50022"/>
                    <a:pt x="6204" y="51968"/>
                  </a:cubicBezTo>
                  <a:cubicBezTo>
                    <a:pt x="10820" y="67212"/>
                    <a:pt x="18621" y="73588"/>
                    <a:pt x="25175" y="73588"/>
                  </a:cubicBezTo>
                  <a:cubicBezTo>
                    <a:pt x="28019" y="73588"/>
                    <a:pt x="29608" y="72174"/>
                    <a:pt x="29608" y="67387"/>
                  </a:cubicBezTo>
                  <a:cubicBezTo>
                    <a:pt x="29608" y="63313"/>
                    <a:pt x="28551" y="60654"/>
                    <a:pt x="24119" y="49665"/>
                  </a:cubicBezTo>
                  <a:lnTo>
                    <a:pt x="12941" y="21129"/>
                  </a:lnTo>
                  <a:close/>
                </a:path>
              </a:pathLst>
            </a:custGeom>
            <a:solidFill>
              <a:srgbClr val="000000"/>
            </a:solidFill>
            <a:ln w="254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96" name="任意多边形: 形状 795">
              <a:extLst>
                <a:ext uri="{FF2B5EF4-FFF2-40B4-BE49-F238E27FC236}">
                  <a16:creationId xmlns:a16="http://schemas.microsoft.com/office/drawing/2014/main" id="{5127980F-0418-9BD8-0595-44DCA3AD3029}"/>
                </a:ext>
              </a:extLst>
            </p:cNvPr>
            <p:cNvSpPr/>
            <p:nvPr/>
          </p:nvSpPr>
          <p:spPr>
            <a:xfrm flipV="1">
              <a:off x="13988590" y="-14833562"/>
              <a:ext cx="119861" cy="8685"/>
            </a:xfrm>
            <a:custGeom>
              <a:avLst/>
              <a:gdLst>
                <a:gd name="connsiteX0" fmla="*/ 112767 w 119861"/>
                <a:gd name="connsiteY0" fmla="*/ -1371 h 8685"/>
                <a:gd name="connsiteX1" fmla="*/ 119861 w 119861"/>
                <a:gd name="connsiteY1" fmla="*/ 2884 h 8685"/>
                <a:gd name="connsiteX2" fmla="*/ 112767 w 119861"/>
                <a:gd name="connsiteY2" fmla="*/ 7315 h 8685"/>
                <a:gd name="connsiteX3" fmla="*/ 7086 w 119861"/>
                <a:gd name="connsiteY3" fmla="*/ 7315 h 8685"/>
                <a:gd name="connsiteX4" fmla="*/ 0 w 119861"/>
                <a:gd name="connsiteY4" fmla="*/ 3060 h 8685"/>
                <a:gd name="connsiteX5" fmla="*/ 7086 w 119861"/>
                <a:gd name="connsiteY5" fmla="*/ -1371 h 8685"/>
                <a:gd name="connsiteX6" fmla="*/ 112767 w 119861"/>
                <a:gd name="connsiteY6" fmla="*/ -1371 h 86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9861" h="8685">
                  <a:moveTo>
                    <a:pt x="112767" y="-1371"/>
                  </a:moveTo>
                  <a:cubicBezTo>
                    <a:pt x="115603" y="-1371"/>
                    <a:pt x="119861" y="-1371"/>
                    <a:pt x="119861" y="2884"/>
                  </a:cubicBezTo>
                  <a:cubicBezTo>
                    <a:pt x="119861" y="7315"/>
                    <a:pt x="115786" y="7315"/>
                    <a:pt x="112767" y="7315"/>
                  </a:cubicBezTo>
                  <a:lnTo>
                    <a:pt x="7086" y="7315"/>
                  </a:lnTo>
                  <a:cubicBezTo>
                    <a:pt x="4250" y="7315"/>
                    <a:pt x="0" y="7315"/>
                    <a:pt x="0" y="3060"/>
                  </a:cubicBezTo>
                  <a:cubicBezTo>
                    <a:pt x="0" y="-1371"/>
                    <a:pt x="4075" y="-1371"/>
                    <a:pt x="7086" y="-1371"/>
                  </a:cubicBezTo>
                  <a:lnTo>
                    <a:pt x="112767" y="-1371"/>
                  </a:lnTo>
                  <a:close/>
                </a:path>
              </a:pathLst>
            </a:custGeom>
            <a:solidFill>
              <a:srgbClr val="000000"/>
            </a:solidFill>
            <a:ln w="254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97" name="任意多边形: 形状 796">
              <a:extLst>
                <a:ext uri="{FF2B5EF4-FFF2-40B4-BE49-F238E27FC236}">
                  <a16:creationId xmlns:a16="http://schemas.microsoft.com/office/drawing/2014/main" id="{92A3FA53-99EA-0731-72FE-A24626427DA6}"/>
                </a:ext>
              </a:extLst>
            </p:cNvPr>
            <p:cNvSpPr/>
            <p:nvPr/>
          </p:nvSpPr>
          <p:spPr>
            <a:xfrm flipV="1">
              <a:off x="14147063" y="-14902496"/>
              <a:ext cx="64538" cy="117669"/>
            </a:xfrm>
            <a:custGeom>
              <a:avLst/>
              <a:gdLst>
                <a:gd name="connsiteX0" fmla="*/ 40071 w 64538"/>
                <a:gd name="connsiteY0" fmla="*/ 111343 h 117669"/>
                <a:gd name="connsiteX1" fmla="*/ 34756 w 64538"/>
                <a:gd name="connsiteY1" fmla="*/ 116298 h 117669"/>
                <a:gd name="connsiteX2" fmla="*/ 0 w 64538"/>
                <a:gd name="connsiteY2" fmla="*/ 104958 h 117669"/>
                <a:gd name="connsiteX3" fmla="*/ 0 w 64538"/>
                <a:gd name="connsiteY3" fmla="*/ 98576 h 117669"/>
                <a:gd name="connsiteX4" fmla="*/ 25708 w 64538"/>
                <a:gd name="connsiteY4" fmla="*/ 103538 h 117669"/>
                <a:gd name="connsiteX5" fmla="*/ 25708 w 64538"/>
                <a:gd name="connsiteY5" fmla="*/ 13159 h 117669"/>
                <a:gd name="connsiteX6" fmla="*/ 7976 w 64538"/>
                <a:gd name="connsiteY6" fmla="*/ 5012 h 117669"/>
                <a:gd name="connsiteX7" fmla="*/ 1239 w 64538"/>
                <a:gd name="connsiteY7" fmla="*/ 5012 h 117669"/>
                <a:gd name="connsiteX8" fmla="*/ 1239 w 64538"/>
                <a:gd name="connsiteY8" fmla="*/ -1372 h 117669"/>
                <a:gd name="connsiteX9" fmla="*/ 32801 w 64538"/>
                <a:gd name="connsiteY9" fmla="*/ -665 h 117669"/>
                <a:gd name="connsiteX10" fmla="*/ 64539 w 64538"/>
                <a:gd name="connsiteY10" fmla="*/ -1372 h 117669"/>
                <a:gd name="connsiteX11" fmla="*/ 64539 w 64538"/>
                <a:gd name="connsiteY11" fmla="*/ 5012 h 117669"/>
                <a:gd name="connsiteX12" fmla="*/ 57802 w 64538"/>
                <a:gd name="connsiteY12" fmla="*/ 5012 h 117669"/>
                <a:gd name="connsiteX13" fmla="*/ 40071 w 64538"/>
                <a:gd name="connsiteY13" fmla="*/ 13159 h 117669"/>
                <a:gd name="connsiteX14" fmla="*/ 40071 w 64538"/>
                <a:gd name="connsiteY14" fmla="*/ 111343 h 117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4538" h="117669">
                  <a:moveTo>
                    <a:pt x="40071" y="111343"/>
                  </a:moveTo>
                  <a:cubicBezTo>
                    <a:pt x="40071" y="116122"/>
                    <a:pt x="39721" y="116298"/>
                    <a:pt x="34756" y="116298"/>
                  </a:cubicBezTo>
                  <a:cubicBezTo>
                    <a:pt x="23403" y="105134"/>
                    <a:pt x="7268" y="104958"/>
                    <a:pt x="0" y="104958"/>
                  </a:cubicBezTo>
                  <a:lnTo>
                    <a:pt x="0" y="98576"/>
                  </a:lnTo>
                  <a:cubicBezTo>
                    <a:pt x="4258" y="98576"/>
                    <a:pt x="15960" y="98576"/>
                    <a:pt x="25708" y="103538"/>
                  </a:cubicBezTo>
                  <a:lnTo>
                    <a:pt x="25708" y="13159"/>
                  </a:lnTo>
                  <a:cubicBezTo>
                    <a:pt x="25708" y="7315"/>
                    <a:pt x="25708" y="5012"/>
                    <a:pt x="7976" y="5012"/>
                  </a:cubicBezTo>
                  <a:lnTo>
                    <a:pt x="1239" y="5012"/>
                  </a:lnTo>
                  <a:lnTo>
                    <a:pt x="1239" y="-1372"/>
                  </a:lnTo>
                  <a:cubicBezTo>
                    <a:pt x="4433" y="-1197"/>
                    <a:pt x="26240" y="-665"/>
                    <a:pt x="32801" y="-665"/>
                  </a:cubicBezTo>
                  <a:cubicBezTo>
                    <a:pt x="38299" y="-665"/>
                    <a:pt x="60638" y="-1197"/>
                    <a:pt x="64539" y="-1372"/>
                  </a:cubicBezTo>
                  <a:lnTo>
                    <a:pt x="64539" y="5012"/>
                  </a:lnTo>
                  <a:lnTo>
                    <a:pt x="57802" y="5012"/>
                  </a:lnTo>
                  <a:cubicBezTo>
                    <a:pt x="40071" y="5012"/>
                    <a:pt x="40071" y="7315"/>
                    <a:pt x="40071" y="13159"/>
                  </a:cubicBezTo>
                  <a:lnTo>
                    <a:pt x="40071" y="111343"/>
                  </a:lnTo>
                  <a:close/>
                </a:path>
              </a:pathLst>
            </a:custGeom>
            <a:solidFill>
              <a:srgbClr val="000000"/>
            </a:solidFill>
            <a:ln w="254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98" name="任意多边形: 形状 797">
              <a:extLst>
                <a:ext uri="{FF2B5EF4-FFF2-40B4-BE49-F238E27FC236}">
                  <a16:creationId xmlns:a16="http://schemas.microsoft.com/office/drawing/2014/main" id="{55FA4349-AFEC-F668-B32E-084B79ED8D47}"/>
                </a:ext>
              </a:extLst>
            </p:cNvPr>
            <p:cNvSpPr/>
            <p:nvPr/>
          </p:nvSpPr>
          <p:spPr>
            <a:xfrm flipV="1">
              <a:off x="14325890" y="-14915665"/>
              <a:ext cx="168400" cy="59223"/>
            </a:xfrm>
            <a:custGeom>
              <a:avLst/>
              <a:gdLst>
                <a:gd name="connsiteX0" fmla="*/ 159789 w 168400"/>
                <a:gd name="connsiteY0" fmla="*/ 47725 h 59223"/>
                <a:gd name="connsiteX1" fmla="*/ 168401 w 168400"/>
                <a:gd name="connsiteY1" fmla="*/ 52791 h 59223"/>
                <a:gd name="connsiteX2" fmla="*/ 160043 w 168400"/>
                <a:gd name="connsiteY2" fmla="*/ 57848 h 59223"/>
                <a:gd name="connsiteX3" fmla="*/ 8358 w 168400"/>
                <a:gd name="connsiteY3" fmla="*/ 57848 h 59223"/>
                <a:gd name="connsiteX4" fmla="*/ 0 w 168400"/>
                <a:gd name="connsiteY4" fmla="*/ 52791 h 59223"/>
                <a:gd name="connsiteX5" fmla="*/ 8611 w 168400"/>
                <a:gd name="connsiteY5" fmla="*/ 47725 h 59223"/>
                <a:gd name="connsiteX6" fmla="*/ 159789 w 168400"/>
                <a:gd name="connsiteY6" fmla="*/ 47725 h 59223"/>
                <a:gd name="connsiteX7" fmla="*/ 160043 w 168400"/>
                <a:gd name="connsiteY7" fmla="*/ -1375 h 59223"/>
                <a:gd name="connsiteX8" fmla="*/ 168401 w 168400"/>
                <a:gd name="connsiteY8" fmla="*/ 3691 h 59223"/>
                <a:gd name="connsiteX9" fmla="*/ 159789 w 168400"/>
                <a:gd name="connsiteY9" fmla="*/ 8756 h 59223"/>
                <a:gd name="connsiteX10" fmla="*/ 8611 w 168400"/>
                <a:gd name="connsiteY10" fmla="*/ 8756 h 59223"/>
                <a:gd name="connsiteX11" fmla="*/ 0 w 168400"/>
                <a:gd name="connsiteY11" fmla="*/ 3691 h 59223"/>
                <a:gd name="connsiteX12" fmla="*/ 8358 w 168400"/>
                <a:gd name="connsiteY12" fmla="*/ -1375 h 59223"/>
                <a:gd name="connsiteX13" fmla="*/ 160043 w 168400"/>
                <a:gd name="connsiteY13" fmla="*/ -1375 h 59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8400" h="59223">
                  <a:moveTo>
                    <a:pt x="159789" y="47725"/>
                  </a:moveTo>
                  <a:cubicBezTo>
                    <a:pt x="163586" y="47725"/>
                    <a:pt x="168401" y="47725"/>
                    <a:pt x="168401" y="52791"/>
                  </a:cubicBezTo>
                  <a:cubicBezTo>
                    <a:pt x="168401" y="57848"/>
                    <a:pt x="163586" y="57848"/>
                    <a:pt x="160043" y="57848"/>
                  </a:cubicBezTo>
                  <a:lnTo>
                    <a:pt x="8358" y="57848"/>
                  </a:lnTo>
                  <a:cubicBezTo>
                    <a:pt x="4815" y="57848"/>
                    <a:pt x="0" y="57848"/>
                    <a:pt x="0" y="52791"/>
                  </a:cubicBezTo>
                  <a:cubicBezTo>
                    <a:pt x="0" y="47725"/>
                    <a:pt x="4815" y="47725"/>
                    <a:pt x="8611" y="47725"/>
                  </a:cubicBezTo>
                  <a:lnTo>
                    <a:pt x="159789" y="47725"/>
                  </a:lnTo>
                  <a:close/>
                  <a:moveTo>
                    <a:pt x="160043" y="-1375"/>
                  </a:moveTo>
                  <a:cubicBezTo>
                    <a:pt x="163586" y="-1375"/>
                    <a:pt x="168401" y="-1375"/>
                    <a:pt x="168401" y="3691"/>
                  </a:cubicBezTo>
                  <a:cubicBezTo>
                    <a:pt x="168401" y="8756"/>
                    <a:pt x="163586" y="8756"/>
                    <a:pt x="159789" y="8756"/>
                  </a:cubicBezTo>
                  <a:lnTo>
                    <a:pt x="8611" y="8756"/>
                  </a:lnTo>
                  <a:cubicBezTo>
                    <a:pt x="4815" y="8756"/>
                    <a:pt x="0" y="8756"/>
                    <a:pt x="0" y="3691"/>
                  </a:cubicBezTo>
                  <a:cubicBezTo>
                    <a:pt x="0" y="-1375"/>
                    <a:pt x="4815" y="-1375"/>
                    <a:pt x="8358" y="-1375"/>
                  </a:cubicBezTo>
                  <a:lnTo>
                    <a:pt x="160043" y="-1375"/>
                  </a:lnTo>
                  <a:close/>
                </a:path>
              </a:pathLst>
            </a:custGeom>
            <a:solidFill>
              <a:srgbClr val="000000"/>
            </a:solidFill>
            <a:ln w="254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99" name="任意多边形: 形状 798">
              <a:extLst>
                <a:ext uri="{FF2B5EF4-FFF2-40B4-BE49-F238E27FC236}">
                  <a16:creationId xmlns:a16="http://schemas.microsoft.com/office/drawing/2014/main" id="{15FA342E-30D7-EC8C-18D3-7E2D2AD2ED48}"/>
                </a:ext>
              </a:extLst>
            </p:cNvPr>
            <p:cNvSpPr/>
            <p:nvPr/>
          </p:nvSpPr>
          <p:spPr>
            <a:xfrm flipV="1">
              <a:off x="14586127" y="-14936166"/>
              <a:ext cx="311327" cy="116168"/>
            </a:xfrm>
            <a:custGeom>
              <a:avLst/>
              <a:gdLst>
                <a:gd name="connsiteX0" fmla="*/ 21268 w 311327"/>
                <a:gd name="connsiteY0" fmla="*/ 65193 h 116168"/>
                <a:gd name="connsiteX1" fmla="*/ 52670 w 311327"/>
                <a:gd name="connsiteY1" fmla="*/ 109228 h 116168"/>
                <a:gd name="connsiteX2" fmla="*/ 81285 w 311327"/>
                <a:gd name="connsiteY2" fmla="*/ 65193 h 116168"/>
                <a:gd name="connsiteX3" fmla="*/ 21268 w 311327"/>
                <a:gd name="connsiteY3" fmla="*/ 65193 h 116168"/>
                <a:gd name="connsiteX4" fmla="*/ 21013 w 311327"/>
                <a:gd name="connsiteY4" fmla="*/ 59874 h 116168"/>
                <a:gd name="connsiteX5" fmla="*/ 91667 w 311327"/>
                <a:gd name="connsiteY5" fmla="*/ 59874 h 116168"/>
                <a:gd name="connsiteX6" fmla="*/ 97992 w 311327"/>
                <a:gd name="connsiteY6" fmla="*/ 65193 h 116168"/>
                <a:gd name="connsiteX7" fmla="*/ 52670 w 311327"/>
                <a:gd name="connsiteY7" fmla="*/ 114794 h 116168"/>
                <a:gd name="connsiteX8" fmla="*/ 0 w 311327"/>
                <a:gd name="connsiteY8" fmla="*/ 57095 h 116168"/>
                <a:gd name="connsiteX9" fmla="*/ 55703 w 311327"/>
                <a:gd name="connsiteY9" fmla="*/ -1375 h 116168"/>
                <a:gd name="connsiteX10" fmla="*/ 97992 w 311327"/>
                <a:gd name="connsiteY10" fmla="*/ 31529 h 116168"/>
                <a:gd name="connsiteX11" fmla="*/ 94702 w 311327"/>
                <a:gd name="connsiteY11" fmla="*/ 34570 h 116168"/>
                <a:gd name="connsiteX12" fmla="*/ 91412 w 311327"/>
                <a:gd name="connsiteY12" fmla="*/ 31020 h 116168"/>
                <a:gd name="connsiteX13" fmla="*/ 57220 w 311327"/>
                <a:gd name="connsiteY13" fmla="*/ 4954 h 116168"/>
                <a:gd name="connsiteX14" fmla="*/ 28615 w 311327"/>
                <a:gd name="connsiteY14" fmla="*/ 21913 h 116168"/>
                <a:gd name="connsiteX15" fmla="*/ 21013 w 311327"/>
                <a:gd name="connsiteY15" fmla="*/ 59874 h 116168"/>
                <a:gd name="connsiteX16" fmla="*/ 133307 w 311327"/>
                <a:gd name="connsiteY16" fmla="*/ 88473 h 116168"/>
                <a:gd name="connsiteX17" fmla="*/ 133307 w 311327"/>
                <a:gd name="connsiteY17" fmla="*/ 20651 h 116168"/>
                <a:gd name="connsiteX18" fmla="*/ 113557 w 311327"/>
                <a:gd name="connsiteY18" fmla="*/ 9257 h 116168"/>
                <a:gd name="connsiteX19" fmla="*/ 113557 w 311327"/>
                <a:gd name="connsiteY19" fmla="*/ 1413 h 116168"/>
                <a:gd name="connsiteX20" fmla="*/ 142174 w 311327"/>
                <a:gd name="connsiteY20" fmla="*/ 2175 h 116168"/>
                <a:gd name="connsiteX21" fmla="*/ 170534 w 311327"/>
                <a:gd name="connsiteY21" fmla="*/ 1413 h 116168"/>
                <a:gd name="connsiteX22" fmla="*/ 170534 w 311327"/>
                <a:gd name="connsiteY22" fmla="*/ 9257 h 116168"/>
                <a:gd name="connsiteX23" fmla="*/ 150784 w 311327"/>
                <a:gd name="connsiteY23" fmla="*/ 20651 h 116168"/>
                <a:gd name="connsiteX24" fmla="*/ 150784 w 311327"/>
                <a:gd name="connsiteY24" fmla="*/ 67218 h 116168"/>
                <a:gd name="connsiteX25" fmla="*/ 184968 w 311327"/>
                <a:gd name="connsiteY25" fmla="*/ 107711 h 116168"/>
                <a:gd name="connsiteX26" fmla="*/ 203709 w 311327"/>
                <a:gd name="connsiteY26" fmla="*/ 79621 h 116168"/>
                <a:gd name="connsiteX27" fmla="*/ 203709 w 311327"/>
                <a:gd name="connsiteY27" fmla="*/ 20651 h 116168"/>
                <a:gd name="connsiteX28" fmla="*/ 183959 w 311327"/>
                <a:gd name="connsiteY28" fmla="*/ 9257 h 116168"/>
                <a:gd name="connsiteX29" fmla="*/ 183959 w 311327"/>
                <a:gd name="connsiteY29" fmla="*/ 1413 h 116168"/>
                <a:gd name="connsiteX30" fmla="*/ 212573 w 311327"/>
                <a:gd name="connsiteY30" fmla="*/ 2175 h 116168"/>
                <a:gd name="connsiteX31" fmla="*/ 240936 w 311327"/>
                <a:gd name="connsiteY31" fmla="*/ 1413 h 116168"/>
                <a:gd name="connsiteX32" fmla="*/ 240936 w 311327"/>
                <a:gd name="connsiteY32" fmla="*/ 9257 h 116168"/>
                <a:gd name="connsiteX33" fmla="*/ 221178 w 311327"/>
                <a:gd name="connsiteY33" fmla="*/ 20651 h 116168"/>
                <a:gd name="connsiteX34" fmla="*/ 221178 w 311327"/>
                <a:gd name="connsiteY34" fmla="*/ 67218 h 116168"/>
                <a:gd name="connsiteX35" fmla="*/ 255370 w 311327"/>
                <a:gd name="connsiteY35" fmla="*/ 107711 h 116168"/>
                <a:gd name="connsiteX36" fmla="*/ 274100 w 311327"/>
                <a:gd name="connsiteY36" fmla="*/ 79621 h 116168"/>
                <a:gd name="connsiteX37" fmla="*/ 274100 w 311327"/>
                <a:gd name="connsiteY37" fmla="*/ 20651 h 116168"/>
                <a:gd name="connsiteX38" fmla="*/ 254353 w 311327"/>
                <a:gd name="connsiteY38" fmla="*/ 9257 h 116168"/>
                <a:gd name="connsiteX39" fmla="*/ 254353 w 311327"/>
                <a:gd name="connsiteY39" fmla="*/ 1413 h 116168"/>
                <a:gd name="connsiteX40" fmla="*/ 282968 w 311327"/>
                <a:gd name="connsiteY40" fmla="*/ 2175 h 116168"/>
                <a:gd name="connsiteX41" fmla="*/ 311328 w 311327"/>
                <a:gd name="connsiteY41" fmla="*/ 1413 h 116168"/>
                <a:gd name="connsiteX42" fmla="*/ 311328 w 311327"/>
                <a:gd name="connsiteY42" fmla="*/ 9257 h 116168"/>
                <a:gd name="connsiteX43" fmla="*/ 291577 w 311327"/>
                <a:gd name="connsiteY43" fmla="*/ 16848 h 116168"/>
                <a:gd name="connsiteX44" fmla="*/ 291577 w 311327"/>
                <a:gd name="connsiteY44" fmla="*/ 65193 h 116168"/>
                <a:gd name="connsiteX45" fmla="*/ 283730 w 311327"/>
                <a:gd name="connsiteY45" fmla="*/ 103917 h 116168"/>
                <a:gd name="connsiteX46" fmla="*/ 257142 w 311327"/>
                <a:gd name="connsiteY46" fmla="*/ 113277 h 116168"/>
                <a:gd name="connsiteX47" fmla="*/ 220423 w 311327"/>
                <a:gd name="connsiteY47" fmla="*/ 88473 h 116168"/>
                <a:gd name="connsiteX48" fmla="*/ 186740 w 311327"/>
                <a:gd name="connsiteY48" fmla="*/ 113277 h 116168"/>
                <a:gd name="connsiteX49" fmla="*/ 149267 w 311327"/>
                <a:gd name="connsiteY49" fmla="*/ 86703 h 116168"/>
                <a:gd name="connsiteX50" fmla="*/ 149267 w 311327"/>
                <a:gd name="connsiteY50" fmla="*/ 113277 h 116168"/>
                <a:gd name="connsiteX51" fmla="*/ 113557 w 311327"/>
                <a:gd name="connsiteY51" fmla="*/ 110498 h 116168"/>
                <a:gd name="connsiteX52" fmla="*/ 113557 w 311327"/>
                <a:gd name="connsiteY52" fmla="*/ 102647 h 116168"/>
                <a:gd name="connsiteX53" fmla="*/ 133307 w 311327"/>
                <a:gd name="connsiteY53" fmla="*/ 88473 h 116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311327" h="116168">
                  <a:moveTo>
                    <a:pt x="21268" y="65193"/>
                  </a:moveTo>
                  <a:cubicBezTo>
                    <a:pt x="22783" y="102899"/>
                    <a:pt x="44058" y="109228"/>
                    <a:pt x="52670" y="109228"/>
                  </a:cubicBezTo>
                  <a:cubicBezTo>
                    <a:pt x="78750" y="109228"/>
                    <a:pt x="81285" y="75063"/>
                    <a:pt x="81285" y="65193"/>
                  </a:cubicBezTo>
                  <a:lnTo>
                    <a:pt x="21268" y="65193"/>
                  </a:lnTo>
                  <a:close/>
                  <a:moveTo>
                    <a:pt x="21013" y="59874"/>
                  </a:moveTo>
                  <a:lnTo>
                    <a:pt x="91667" y="59874"/>
                  </a:lnTo>
                  <a:cubicBezTo>
                    <a:pt x="97237" y="59874"/>
                    <a:pt x="97992" y="59874"/>
                    <a:pt x="97992" y="65193"/>
                  </a:cubicBezTo>
                  <a:cubicBezTo>
                    <a:pt x="97992" y="90244"/>
                    <a:pt x="84320" y="114794"/>
                    <a:pt x="52670" y="114794"/>
                  </a:cubicBezTo>
                  <a:cubicBezTo>
                    <a:pt x="23291" y="114794"/>
                    <a:pt x="0" y="88727"/>
                    <a:pt x="0" y="57095"/>
                  </a:cubicBezTo>
                  <a:cubicBezTo>
                    <a:pt x="0" y="23175"/>
                    <a:pt x="26580" y="-1375"/>
                    <a:pt x="55703" y="-1375"/>
                  </a:cubicBezTo>
                  <a:cubicBezTo>
                    <a:pt x="86600" y="-1375"/>
                    <a:pt x="97992" y="26725"/>
                    <a:pt x="97992" y="31529"/>
                  </a:cubicBezTo>
                  <a:cubicBezTo>
                    <a:pt x="97992" y="34062"/>
                    <a:pt x="95965" y="34570"/>
                    <a:pt x="94702" y="34570"/>
                  </a:cubicBezTo>
                  <a:cubicBezTo>
                    <a:pt x="92422" y="34570"/>
                    <a:pt x="91913" y="33046"/>
                    <a:pt x="91412" y="31020"/>
                  </a:cubicBezTo>
                  <a:cubicBezTo>
                    <a:pt x="82548" y="4954"/>
                    <a:pt x="59755" y="4954"/>
                    <a:pt x="57220" y="4954"/>
                  </a:cubicBezTo>
                  <a:cubicBezTo>
                    <a:pt x="44566" y="4954"/>
                    <a:pt x="34438" y="12553"/>
                    <a:pt x="28615" y="21913"/>
                  </a:cubicBezTo>
                  <a:cubicBezTo>
                    <a:pt x="21013" y="34062"/>
                    <a:pt x="21013" y="50766"/>
                    <a:pt x="21013" y="59874"/>
                  </a:cubicBezTo>
                  <a:close/>
                  <a:moveTo>
                    <a:pt x="133307" y="88473"/>
                  </a:moveTo>
                  <a:lnTo>
                    <a:pt x="133307" y="20651"/>
                  </a:lnTo>
                  <a:cubicBezTo>
                    <a:pt x="133307" y="9257"/>
                    <a:pt x="130526" y="9257"/>
                    <a:pt x="113557" y="9257"/>
                  </a:cubicBezTo>
                  <a:lnTo>
                    <a:pt x="113557" y="1413"/>
                  </a:lnTo>
                  <a:cubicBezTo>
                    <a:pt x="122424" y="1666"/>
                    <a:pt x="135333" y="2175"/>
                    <a:pt x="142174" y="2175"/>
                  </a:cubicBezTo>
                  <a:cubicBezTo>
                    <a:pt x="148758" y="2175"/>
                    <a:pt x="161921" y="1666"/>
                    <a:pt x="170534" y="1413"/>
                  </a:cubicBezTo>
                  <a:lnTo>
                    <a:pt x="170534" y="9257"/>
                  </a:lnTo>
                  <a:cubicBezTo>
                    <a:pt x="153565" y="9257"/>
                    <a:pt x="150784" y="9257"/>
                    <a:pt x="150784" y="20651"/>
                  </a:cubicBezTo>
                  <a:lnTo>
                    <a:pt x="150784" y="67218"/>
                  </a:lnTo>
                  <a:cubicBezTo>
                    <a:pt x="150784" y="93539"/>
                    <a:pt x="168762" y="107711"/>
                    <a:pt x="184968" y="107711"/>
                  </a:cubicBezTo>
                  <a:cubicBezTo>
                    <a:pt x="200920" y="107711"/>
                    <a:pt x="203709" y="94048"/>
                    <a:pt x="203709" y="79621"/>
                  </a:cubicBezTo>
                  <a:lnTo>
                    <a:pt x="203709" y="20651"/>
                  </a:lnTo>
                  <a:cubicBezTo>
                    <a:pt x="203709" y="9257"/>
                    <a:pt x="200920" y="9257"/>
                    <a:pt x="183959" y="9257"/>
                  </a:cubicBezTo>
                  <a:lnTo>
                    <a:pt x="183959" y="1413"/>
                  </a:lnTo>
                  <a:cubicBezTo>
                    <a:pt x="192816" y="1666"/>
                    <a:pt x="205735" y="2175"/>
                    <a:pt x="212573" y="2175"/>
                  </a:cubicBezTo>
                  <a:cubicBezTo>
                    <a:pt x="219152" y="2175"/>
                    <a:pt x="232323" y="1666"/>
                    <a:pt x="240936" y="1413"/>
                  </a:cubicBezTo>
                  <a:lnTo>
                    <a:pt x="240936" y="9257"/>
                  </a:lnTo>
                  <a:cubicBezTo>
                    <a:pt x="223964" y="9257"/>
                    <a:pt x="221178" y="9257"/>
                    <a:pt x="221178" y="20651"/>
                  </a:cubicBezTo>
                  <a:lnTo>
                    <a:pt x="221178" y="67218"/>
                  </a:lnTo>
                  <a:cubicBezTo>
                    <a:pt x="221178" y="93539"/>
                    <a:pt x="239154" y="107711"/>
                    <a:pt x="255370" y="107711"/>
                  </a:cubicBezTo>
                  <a:cubicBezTo>
                    <a:pt x="271322" y="107711"/>
                    <a:pt x="274100" y="94048"/>
                    <a:pt x="274100" y="79621"/>
                  </a:cubicBezTo>
                  <a:lnTo>
                    <a:pt x="274100" y="20651"/>
                  </a:lnTo>
                  <a:cubicBezTo>
                    <a:pt x="274100" y="9257"/>
                    <a:pt x="271322" y="9257"/>
                    <a:pt x="254353" y="9257"/>
                  </a:cubicBezTo>
                  <a:lnTo>
                    <a:pt x="254353" y="1413"/>
                  </a:lnTo>
                  <a:cubicBezTo>
                    <a:pt x="263217" y="1666"/>
                    <a:pt x="276127" y="2175"/>
                    <a:pt x="282968" y="2175"/>
                  </a:cubicBezTo>
                  <a:cubicBezTo>
                    <a:pt x="289552" y="2175"/>
                    <a:pt x="302717" y="1666"/>
                    <a:pt x="311328" y="1413"/>
                  </a:cubicBezTo>
                  <a:lnTo>
                    <a:pt x="311328" y="9257"/>
                  </a:lnTo>
                  <a:cubicBezTo>
                    <a:pt x="298165" y="9257"/>
                    <a:pt x="291832" y="9257"/>
                    <a:pt x="291577" y="16848"/>
                  </a:cubicBezTo>
                  <a:lnTo>
                    <a:pt x="291577" y="65193"/>
                  </a:lnTo>
                  <a:cubicBezTo>
                    <a:pt x="291577" y="86956"/>
                    <a:pt x="291577" y="94801"/>
                    <a:pt x="283730" y="103917"/>
                  </a:cubicBezTo>
                  <a:cubicBezTo>
                    <a:pt x="280179" y="108220"/>
                    <a:pt x="271820" y="113277"/>
                    <a:pt x="257142" y="113277"/>
                  </a:cubicBezTo>
                  <a:cubicBezTo>
                    <a:pt x="235867" y="113277"/>
                    <a:pt x="224730" y="98097"/>
                    <a:pt x="220423" y="88473"/>
                  </a:cubicBezTo>
                  <a:cubicBezTo>
                    <a:pt x="216872" y="110498"/>
                    <a:pt x="198139" y="113277"/>
                    <a:pt x="186740" y="113277"/>
                  </a:cubicBezTo>
                  <a:cubicBezTo>
                    <a:pt x="168253" y="113277"/>
                    <a:pt x="156354" y="102392"/>
                    <a:pt x="149267" y="86703"/>
                  </a:cubicBezTo>
                  <a:lnTo>
                    <a:pt x="149267" y="113277"/>
                  </a:lnTo>
                  <a:lnTo>
                    <a:pt x="113557" y="110498"/>
                  </a:lnTo>
                  <a:lnTo>
                    <a:pt x="113557" y="102647"/>
                  </a:lnTo>
                  <a:cubicBezTo>
                    <a:pt x="131280" y="102647"/>
                    <a:pt x="133307" y="100876"/>
                    <a:pt x="133307" y="88473"/>
                  </a:cubicBezTo>
                  <a:close/>
                </a:path>
              </a:pathLst>
            </a:custGeom>
            <a:solidFill>
              <a:srgbClr val="000000"/>
            </a:solidFill>
            <a:ln w="254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00" name="任意多边形: 形状 799">
              <a:extLst>
                <a:ext uri="{FF2B5EF4-FFF2-40B4-BE49-F238E27FC236}">
                  <a16:creationId xmlns:a16="http://schemas.microsoft.com/office/drawing/2014/main" id="{3A771AB2-A306-0C2B-1C16-2B01C12F1F62}"/>
                </a:ext>
              </a:extLst>
            </p:cNvPr>
            <p:cNvSpPr/>
            <p:nvPr/>
          </p:nvSpPr>
          <p:spPr>
            <a:xfrm flipV="1">
              <a:off x="14902562" y="-14998430"/>
              <a:ext cx="124833" cy="178432"/>
            </a:xfrm>
            <a:custGeom>
              <a:avLst/>
              <a:gdLst>
                <a:gd name="connsiteX0" fmla="*/ 36462 w 124833"/>
                <a:gd name="connsiteY0" fmla="*/ 96823 h 178432"/>
                <a:gd name="connsiteX1" fmla="*/ 36462 w 124833"/>
                <a:gd name="connsiteY1" fmla="*/ 177056 h 178432"/>
                <a:gd name="connsiteX2" fmla="*/ 0 w 124833"/>
                <a:gd name="connsiteY2" fmla="*/ 174269 h 178432"/>
                <a:gd name="connsiteX3" fmla="*/ 0 w 124833"/>
                <a:gd name="connsiteY3" fmla="*/ 166424 h 178432"/>
                <a:gd name="connsiteX4" fmla="*/ 19747 w 124833"/>
                <a:gd name="connsiteY4" fmla="*/ 152251 h 178432"/>
                <a:gd name="connsiteX5" fmla="*/ 19747 w 124833"/>
                <a:gd name="connsiteY5" fmla="*/ 1411 h 178432"/>
                <a:gd name="connsiteX6" fmla="*/ 26080 w 124833"/>
                <a:gd name="connsiteY6" fmla="*/ 1411 h 178432"/>
                <a:gd name="connsiteX7" fmla="*/ 35191 w 124833"/>
                <a:gd name="connsiteY7" fmla="*/ 17100 h 178432"/>
                <a:gd name="connsiteX8" fmla="*/ 68366 w 124833"/>
                <a:gd name="connsiteY8" fmla="*/ -1377 h 178432"/>
                <a:gd name="connsiteX9" fmla="*/ 124834 w 124833"/>
                <a:gd name="connsiteY9" fmla="*/ 56077 h 178432"/>
                <a:gd name="connsiteX10" fmla="*/ 71155 w 124833"/>
                <a:gd name="connsiteY10" fmla="*/ 113275 h 178432"/>
                <a:gd name="connsiteX11" fmla="*/ 36462 w 124833"/>
                <a:gd name="connsiteY11" fmla="*/ 96823 h 178432"/>
                <a:gd name="connsiteX12" fmla="*/ 37217 w 124833"/>
                <a:gd name="connsiteY12" fmla="*/ 30264 h 178432"/>
                <a:gd name="connsiteX13" fmla="*/ 37217 w 124833"/>
                <a:gd name="connsiteY13" fmla="*/ 82396 h 178432"/>
                <a:gd name="connsiteX14" fmla="*/ 40006 w 124833"/>
                <a:gd name="connsiteY14" fmla="*/ 91511 h 178432"/>
                <a:gd name="connsiteX15" fmla="*/ 69883 w 124833"/>
                <a:gd name="connsiteY15" fmla="*/ 107709 h 178432"/>
                <a:gd name="connsiteX16" fmla="*/ 96474 w 124833"/>
                <a:gd name="connsiteY16" fmla="*/ 91511 h 178432"/>
                <a:gd name="connsiteX17" fmla="*/ 103820 w 124833"/>
                <a:gd name="connsiteY17" fmla="*/ 56329 h 178432"/>
                <a:gd name="connsiteX18" fmla="*/ 95965 w 124833"/>
                <a:gd name="connsiteY18" fmla="*/ 20394 h 178432"/>
                <a:gd name="connsiteX19" fmla="*/ 67359 w 124833"/>
                <a:gd name="connsiteY19" fmla="*/ 4198 h 178432"/>
                <a:gd name="connsiteX20" fmla="*/ 40768 w 124833"/>
                <a:gd name="connsiteY20" fmla="*/ 19632 h 178432"/>
                <a:gd name="connsiteX21" fmla="*/ 37217 w 124833"/>
                <a:gd name="connsiteY21" fmla="*/ 30264 h 17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24833" h="178432">
                  <a:moveTo>
                    <a:pt x="36462" y="96823"/>
                  </a:moveTo>
                  <a:lnTo>
                    <a:pt x="36462" y="177056"/>
                  </a:lnTo>
                  <a:lnTo>
                    <a:pt x="0" y="174269"/>
                  </a:lnTo>
                  <a:lnTo>
                    <a:pt x="0" y="166424"/>
                  </a:lnTo>
                  <a:cubicBezTo>
                    <a:pt x="17724" y="166424"/>
                    <a:pt x="19747" y="164654"/>
                    <a:pt x="19747" y="152251"/>
                  </a:cubicBezTo>
                  <a:lnTo>
                    <a:pt x="19747" y="1411"/>
                  </a:lnTo>
                  <a:lnTo>
                    <a:pt x="26080" y="1411"/>
                  </a:lnTo>
                  <a:cubicBezTo>
                    <a:pt x="26334" y="1664"/>
                    <a:pt x="28360" y="5206"/>
                    <a:pt x="35191" y="17100"/>
                  </a:cubicBezTo>
                  <a:cubicBezTo>
                    <a:pt x="38988" y="11280"/>
                    <a:pt x="49628" y="-1377"/>
                    <a:pt x="68366" y="-1377"/>
                  </a:cubicBezTo>
                  <a:cubicBezTo>
                    <a:pt x="98500" y="-1377"/>
                    <a:pt x="124834" y="23427"/>
                    <a:pt x="124834" y="56077"/>
                  </a:cubicBezTo>
                  <a:cubicBezTo>
                    <a:pt x="124834" y="88216"/>
                    <a:pt x="100025" y="113275"/>
                    <a:pt x="71155" y="113275"/>
                  </a:cubicBezTo>
                  <a:cubicBezTo>
                    <a:pt x="51397" y="113275"/>
                    <a:pt x="40514" y="101380"/>
                    <a:pt x="36462" y="96823"/>
                  </a:cubicBezTo>
                  <a:close/>
                  <a:moveTo>
                    <a:pt x="37217" y="30264"/>
                  </a:moveTo>
                  <a:lnTo>
                    <a:pt x="37217" y="82396"/>
                  </a:lnTo>
                  <a:cubicBezTo>
                    <a:pt x="37217" y="87208"/>
                    <a:pt x="37217" y="87462"/>
                    <a:pt x="40006" y="91511"/>
                  </a:cubicBezTo>
                  <a:cubicBezTo>
                    <a:pt x="49881" y="105684"/>
                    <a:pt x="63808" y="107709"/>
                    <a:pt x="69883" y="107709"/>
                  </a:cubicBezTo>
                  <a:cubicBezTo>
                    <a:pt x="81285" y="107709"/>
                    <a:pt x="90396" y="101128"/>
                    <a:pt x="96474" y="91511"/>
                  </a:cubicBezTo>
                  <a:cubicBezTo>
                    <a:pt x="103058" y="81134"/>
                    <a:pt x="103820" y="66707"/>
                    <a:pt x="103820" y="56329"/>
                  </a:cubicBezTo>
                  <a:cubicBezTo>
                    <a:pt x="103820" y="46969"/>
                    <a:pt x="103312" y="31779"/>
                    <a:pt x="95965" y="20394"/>
                  </a:cubicBezTo>
                  <a:cubicBezTo>
                    <a:pt x="90650" y="12550"/>
                    <a:pt x="81031" y="4198"/>
                    <a:pt x="67359" y="4198"/>
                  </a:cubicBezTo>
                  <a:cubicBezTo>
                    <a:pt x="55958" y="4198"/>
                    <a:pt x="46847" y="10270"/>
                    <a:pt x="40768" y="19632"/>
                  </a:cubicBezTo>
                  <a:cubicBezTo>
                    <a:pt x="37217" y="24944"/>
                    <a:pt x="37217" y="25707"/>
                    <a:pt x="37217" y="30264"/>
                  </a:cubicBezTo>
                  <a:close/>
                </a:path>
              </a:pathLst>
            </a:custGeom>
            <a:solidFill>
              <a:srgbClr val="000000"/>
            </a:solidFill>
            <a:ln w="254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01" name="任意多边形: 形状 800">
              <a:extLst>
                <a:ext uri="{FF2B5EF4-FFF2-40B4-BE49-F238E27FC236}">
                  <a16:creationId xmlns:a16="http://schemas.microsoft.com/office/drawing/2014/main" id="{4F11EC3D-2274-5DE9-4B11-03C46D09CC1C}"/>
                </a:ext>
              </a:extLst>
            </p:cNvPr>
            <p:cNvSpPr/>
            <p:nvPr/>
          </p:nvSpPr>
          <p:spPr>
            <a:xfrm flipV="1">
              <a:off x="15044827" y="-15026376"/>
              <a:ext cx="44511" cy="91799"/>
            </a:xfrm>
            <a:custGeom>
              <a:avLst/>
              <a:gdLst>
                <a:gd name="connsiteX0" fmla="*/ 42914 w 44511"/>
                <a:gd name="connsiteY0" fmla="*/ 74998 h 91799"/>
                <a:gd name="connsiteX1" fmla="*/ 44511 w 44511"/>
                <a:gd name="connsiteY1" fmla="*/ 80668 h 91799"/>
                <a:gd name="connsiteX2" fmla="*/ 34049 w 44511"/>
                <a:gd name="connsiteY2" fmla="*/ 90417 h 91799"/>
                <a:gd name="connsiteX3" fmla="*/ 24293 w 44511"/>
                <a:gd name="connsiteY3" fmla="*/ 82088 h 91799"/>
                <a:gd name="connsiteX4" fmla="*/ 890 w 44511"/>
                <a:gd name="connsiteY4" fmla="*/ 5351 h 91799"/>
                <a:gd name="connsiteX5" fmla="*/ 0 w 44511"/>
                <a:gd name="connsiteY5" fmla="*/ 2516 h 91799"/>
                <a:gd name="connsiteX6" fmla="*/ 6919 w 44511"/>
                <a:gd name="connsiteY6" fmla="*/ -1383 h 91799"/>
                <a:gd name="connsiteX7" fmla="*/ 9580 w 44511"/>
                <a:gd name="connsiteY7" fmla="*/ 1633 h 91799"/>
                <a:gd name="connsiteX8" fmla="*/ 42914 w 44511"/>
                <a:gd name="connsiteY8" fmla="*/ 74998 h 917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4511" h="91799">
                  <a:moveTo>
                    <a:pt x="42914" y="74998"/>
                  </a:moveTo>
                  <a:cubicBezTo>
                    <a:pt x="44328" y="78008"/>
                    <a:pt x="44511" y="79428"/>
                    <a:pt x="44511" y="80668"/>
                  </a:cubicBezTo>
                  <a:cubicBezTo>
                    <a:pt x="44511" y="86162"/>
                    <a:pt x="39546" y="90417"/>
                    <a:pt x="34049" y="90417"/>
                  </a:cubicBezTo>
                  <a:cubicBezTo>
                    <a:pt x="27312" y="90417"/>
                    <a:pt x="25183" y="84923"/>
                    <a:pt x="24293" y="82088"/>
                  </a:cubicBezTo>
                  <a:lnTo>
                    <a:pt x="890" y="5351"/>
                  </a:lnTo>
                  <a:cubicBezTo>
                    <a:pt x="715" y="5000"/>
                    <a:pt x="0" y="2689"/>
                    <a:pt x="0" y="2516"/>
                  </a:cubicBezTo>
                  <a:cubicBezTo>
                    <a:pt x="0" y="388"/>
                    <a:pt x="5497" y="-1383"/>
                    <a:pt x="6919" y="-1383"/>
                  </a:cubicBezTo>
                  <a:cubicBezTo>
                    <a:pt x="8158" y="-1383"/>
                    <a:pt x="8334" y="-1026"/>
                    <a:pt x="9580" y="1633"/>
                  </a:cubicBezTo>
                  <a:lnTo>
                    <a:pt x="42914" y="74998"/>
                  </a:lnTo>
                  <a:close/>
                </a:path>
              </a:pathLst>
            </a:custGeom>
            <a:solidFill>
              <a:srgbClr val="000000"/>
            </a:solidFill>
            <a:ln w="254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02" name="任意多边形: 形状 801">
              <a:extLst>
                <a:ext uri="{FF2B5EF4-FFF2-40B4-BE49-F238E27FC236}">
                  <a16:creationId xmlns:a16="http://schemas.microsoft.com/office/drawing/2014/main" id="{39C9B7E6-F00C-BD1A-0635-B8BC914A4986}"/>
                </a:ext>
              </a:extLst>
            </p:cNvPr>
            <p:cNvSpPr/>
            <p:nvPr/>
          </p:nvSpPr>
          <p:spPr>
            <a:xfrm flipV="1">
              <a:off x="15132443" y="-15012603"/>
              <a:ext cx="58746" cy="253090"/>
            </a:xfrm>
            <a:custGeom>
              <a:avLst/>
              <a:gdLst>
                <a:gd name="connsiteX0" fmla="*/ 58746 w 58746"/>
                <a:gd name="connsiteY0" fmla="*/ 1159 h 253090"/>
                <a:gd name="connsiteX1" fmla="*/ 54441 w 58746"/>
                <a:gd name="connsiteY1" fmla="*/ 6724 h 253090"/>
                <a:gd name="connsiteX2" fmla="*/ 14688 w 58746"/>
                <a:gd name="connsiteY2" fmla="*/ 125171 h 253090"/>
                <a:gd name="connsiteX3" fmla="*/ 55458 w 58746"/>
                <a:gd name="connsiteY3" fmla="*/ 244880 h 253090"/>
                <a:gd name="connsiteX4" fmla="*/ 58746 w 58746"/>
                <a:gd name="connsiteY4" fmla="*/ 249183 h 253090"/>
                <a:gd name="connsiteX5" fmla="*/ 56213 w 58746"/>
                <a:gd name="connsiteY5" fmla="*/ 251715 h 253090"/>
                <a:gd name="connsiteX6" fmla="*/ 15952 w 58746"/>
                <a:gd name="connsiteY6" fmla="*/ 202361 h 253090"/>
                <a:gd name="connsiteX7" fmla="*/ 0 w 58746"/>
                <a:gd name="connsiteY7" fmla="*/ 125171 h 253090"/>
                <a:gd name="connsiteX8" fmla="*/ 16715 w 58746"/>
                <a:gd name="connsiteY8" fmla="*/ 46208 h 253090"/>
                <a:gd name="connsiteX9" fmla="*/ 56213 w 58746"/>
                <a:gd name="connsiteY9" fmla="*/ -1375 h 253090"/>
                <a:gd name="connsiteX10" fmla="*/ 58746 w 58746"/>
                <a:gd name="connsiteY10" fmla="*/ 1159 h 253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8746" h="253090">
                  <a:moveTo>
                    <a:pt x="58746" y="1159"/>
                  </a:moveTo>
                  <a:cubicBezTo>
                    <a:pt x="58746" y="1912"/>
                    <a:pt x="58746" y="2421"/>
                    <a:pt x="54441" y="6724"/>
                  </a:cubicBezTo>
                  <a:cubicBezTo>
                    <a:pt x="22791" y="38611"/>
                    <a:pt x="14688" y="86448"/>
                    <a:pt x="14688" y="125171"/>
                  </a:cubicBezTo>
                  <a:cubicBezTo>
                    <a:pt x="14688" y="169204"/>
                    <a:pt x="24309" y="213247"/>
                    <a:pt x="55458" y="244880"/>
                  </a:cubicBezTo>
                  <a:cubicBezTo>
                    <a:pt x="58746" y="247921"/>
                    <a:pt x="58746" y="248429"/>
                    <a:pt x="58746" y="249183"/>
                  </a:cubicBezTo>
                  <a:cubicBezTo>
                    <a:pt x="58746" y="250954"/>
                    <a:pt x="57729" y="251715"/>
                    <a:pt x="56213" y="251715"/>
                  </a:cubicBezTo>
                  <a:cubicBezTo>
                    <a:pt x="53678" y="251715"/>
                    <a:pt x="30895" y="234502"/>
                    <a:pt x="15952" y="202361"/>
                  </a:cubicBezTo>
                  <a:cubicBezTo>
                    <a:pt x="3034" y="174525"/>
                    <a:pt x="0" y="146433"/>
                    <a:pt x="0" y="125171"/>
                  </a:cubicBezTo>
                  <a:cubicBezTo>
                    <a:pt x="0" y="105431"/>
                    <a:pt x="2780" y="74808"/>
                    <a:pt x="16715" y="46208"/>
                  </a:cubicBezTo>
                  <a:cubicBezTo>
                    <a:pt x="31904" y="15077"/>
                    <a:pt x="53678" y="-1375"/>
                    <a:pt x="56213" y="-1375"/>
                  </a:cubicBezTo>
                  <a:cubicBezTo>
                    <a:pt x="57729" y="-1375"/>
                    <a:pt x="58746" y="-612"/>
                    <a:pt x="58746" y="1159"/>
                  </a:cubicBezTo>
                  <a:close/>
                </a:path>
              </a:pathLst>
            </a:custGeom>
            <a:solidFill>
              <a:srgbClr val="000000"/>
            </a:solidFill>
            <a:ln w="254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03" name="任意多边形: 形状 802">
              <a:extLst>
                <a:ext uri="{FF2B5EF4-FFF2-40B4-BE49-F238E27FC236}">
                  <a16:creationId xmlns:a16="http://schemas.microsoft.com/office/drawing/2014/main" id="{F323BA71-6B9B-2952-B083-94EBBBF2BEDB}"/>
                </a:ext>
              </a:extLst>
            </p:cNvPr>
            <p:cNvSpPr/>
            <p:nvPr/>
          </p:nvSpPr>
          <p:spPr>
            <a:xfrm flipV="1">
              <a:off x="15213194" y="-14934649"/>
              <a:ext cx="116738" cy="163751"/>
            </a:xfrm>
            <a:custGeom>
              <a:avLst/>
              <a:gdLst>
                <a:gd name="connsiteX0" fmla="*/ 115730 w 116738"/>
                <a:gd name="connsiteY0" fmla="*/ 146944 h 163751"/>
                <a:gd name="connsiteX1" fmla="*/ 116739 w 116738"/>
                <a:gd name="connsiteY1" fmla="*/ 152764 h 163751"/>
                <a:gd name="connsiteX2" fmla="*/ 109399 w 116738"/>
                <a:gd name="connsiteY2" fmla="*/ 159600 h 163751"/>
                <a:gd name="connsiteX3" fmla="*/ 100533 w 116738"/>
                <a:gd name="connsiteY3" fmla="*/ 154281 h 163751"/>
                <a:gd name="connsiteX4" fmla="*/ 96990 w 116738"/>
                <a:gd name="connsiteY4" fmla="*/ 140616 h 163751"/>
                <a:gd name="connsiteX5" fmla="*/ 91922 w 116738"/>
                <a:gd name="connsiteY5" fmla="*/ 120369 h 163751"/>
                <a:gd name="connsiteX6" fmla="*/ 80530 w 116738"/>
                <a:gd name="connsiteY6" fmla="*/ 74811 h 163751"/>
                <a:gd name="connsiteX7" fmla="*/ 51915 w 116738"/>
                <a:gd name="connsiteY7" fmla="*/ 53302 h 163751"/>
                <a:gd name="connsiteX8" fmla="*/ 36217 w 116738"/>
                <a:gd name="connsiteY8" fmla="*/ 73802 h 163751"/>
                <a:gd name="connsiteX9" fmla="*/ 49127 w 116738"/>
                <a:gd name="connsiteY9" fmla="*/ 123402 h 163751"/>
                <a:gd name="connsiteX10" fmla="*/ 54195 w 116738"/>
                <a:gd name="connsiteY10" fmla="*/ 141625 h 163751"/>
                <a:gd name="connsiteX11" fmla="*/ 33429 w 116738"/>
                <a:gd name="connsiteY11" fmla="*/ 162379 h 163751"/>
                <a:gd name="connsiteX12" fmla="*/ 0 w 116738"/>
                <a:gd name="connsiteY12" fmla="*/ 123402 h 163751"/>
                <a:gd name="connsiteX13" fmla="*/ 3043 w 116738"/>
                <a:gd name="connsiteY13" fmla="*/ 120878 h 163751"/>
                <a:gd name="connsiteX14" fmla="*/ 7094 w 116738"/>
                <a:gd name="connsiteY14" fmla="*/ 125428 h 163751"/>
                <a:gd name="connsiteX15" fmla="*/ 32667 w 116738"/>
                <a:gd name="connsiteY15" fmla="*/ 156813 h 163751"/>
                <a:gd name="connsiteX16" fmla="*/ 38998 w 116738"/>
                <a:gd name="connsiteY16" fmla="*/ 148715 h 163751"/>
                <a:gd name="connsiteX17" fmla="*/ 34692 w 116738"/>
                <a:gd name="connsiteY17" fmla="*/ 131001 h 163751"/>
                <a:gd name="connsiteX18" fmla="*/ 20011 w 116738"/>
                <a:gd name="connsiteY18" fmla="*/ 77852 h 163751"/>
                <a:gd name="connsiteX19" fmla="*/ 50898 w 116738"/>
                <a:gd name="connsiteY19" fmla="*/ 47727 h 163751"/>
                <a:gd name="connsiteX20" fmla="*/ 76478 w 116738"/>
                <a:gd name="connsiteY20" fmla="*/ 59122 h 163751"/>
                <a:gd name="connsiteX21" fmla="*/ 60018 w 116738"/>
                <a:gd name="connsiteY21" fmla="*/ 20145 h 163751"/>
                <a:gd name="connsiteX22" fmla="*/ 32166 w 116738"/>
                <a:gd name="connsiteY22" fmla="*/ 4202 h 163751"/>
                <a:gd name="connsiteX23" fmla="*/ 12917 w 116738"/>
                <a:gd name="connsiteY23" fmla="*/ 14825 h 163751"/>
                <a:gd name="connsiteX24" fmla="*/ 23808 w 116738"/>
                <a:gd name="connsiteY24" fmla="*/ 17866 h 163751"/>
                <a:gd name="connsiteX25" fmla="*/ 28869 w 116738"/>
                <a:gd name="connsiteY25" fmla="*/ 28244 h 163751"/>
                <a:gd name="connsiteX26" fmla="*/ 19503 w 116738"/>
                <a:gd name="connsiteY26" fmla="*/ 37105 h 163751"/>
                <a:gd name="connsiteX27" fmla="*/ 5323 w 116738"/>
                <a:gd name="connsiteY27" fmla="*/ 20653 h 163751"/>
                <a:gd name="connsiteX28" fmla="*/ 32166 w 116738"/>
                <a:gd name="connsiteY28" fmla="*/ -1373 h 163751"/>
                <a:gd name="connsiteX29" fmla="*/ 91422 w 116738"/>
                <a:gd name="connsiteY29" fmla="*/ 50261 h 163751"/>
                <a:gd name="connsiteX30" fmla="*/ 115730 w 116738"/>
                <a:gd name="connsiteY30" fmla="*/ 146944 h 163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16738" h="163751">
                  <a:moveTo>
                    <a:pt x="115730" y="146944"/>
                  </a:moveTo>
                  <a:cubicBezTo>
                    <a:pt x="116739" y="150485"/>
                    <a:pt x="116739" y="150993"/>
                    <a:pt x="116739" y="152764"/>
                  </a:cubicBezTo>
                  <a:cubicBezTo>
                    <a:pt x="116739" y="157322"/>
                    <a:pt x="113197" y="159600"/>
                    <a:pt x="109399" y="159600"/>
                  </a:cubicBezTo>
                  <a:cubicBezTo>
                    <a:pt x="106865" y="159600"/>
                    <a:pt x="102813" y="158076"/>
                    <a:pt x="100533" y="154281"/>
                  </a:cubicBezTo>
                  <a:cubicBezTo>
                    <a:pt x="100024" y="153019"/>
                    <a:pt x="98000" y="145173"/>
                    <a:pt x="96990" y="140616"/>
                  </a:cubicBezTo>
                  <a:cubicBezTo>
                    <a:pt x="95218" y="134034"/>
                    <a:pt x="93447" y="127199"/>
                    <a:pt x="91922" y="120369"/>
                  </a:cubicBezTo>
                  <a:lnTo>
                    <a:pt x="80530" y="74811"/>
                  </a:lnTo>
                  <a:cubicBezTo>
                    <a:pt x="79513" y="71015"/>
                    <a:pt x="68629" y="53302"/>
                    <a:pt x="51915" y="53302"/>
                  </a:cubicBezTo>
                  <a:cubicBezTo>
                    <a:pt x="38998" y="53302"/>
                    <a:pt x="36217" y="64433"/>
                    <a:pt x="36217" y="73802"/>
                  </a:cubicBezTo>
                  <a:cubicBezTo>
                    <a:pt x="36217" y="85442"/>
                    <a:pt x="40523" y="101132"/>
                    <a:pt x="49127" y="123402"/>
                  </a:cubicBezTo>
                  <a:cubicBezTo>
                    <a:pt x="53178" y="133780"/>
                    <a:pt x="54195" y="136567"/>
                    <a:pt x="54195" y="141625"/>
                  </a:cubicBezTo>
                  <a:cubicBezTo>
                    <a:pt x="54195" y="153019"/>
                    <a:pt x="46092" y="162379"/>
                    <a:pt x="33429" y="162379"/>
                  </a:cubicBezTo>
                  <a:cubicBezTo>
                    <a:pt x="9374" y="162379"/>
                    <a:pt x="0" y="125682"/>
                    <a:pt x="0" y="123402"/>
                  </a:cubicBezTo>
                  <a:cubicBezTo>
                    <a:pt x="0" y="120878"/>
                    <a:pt x="2534" y="120878"/>
                    <a:pt x="3043" y="120878"/>
                  </a:cubicBezTo>
                  <a:cubicBezTo>
                    <a:pt x="5576" y="120878"/>
                    <a:pt x="5831" y="121377"/>
                    <a:pt x="7094" y="125428"/>
                  </a:cubicBezTo>
                  <a:cubicBezTo>
                    <a:pt x="13934" y="149222"/>
                    <a:pt x="24063" y="156813"/>
                    <a:pt x="32667" y="156813"/>
                  </a:cubicBezTo>
                  <a:cubicBezTo>
                    <a:pt x="34692" y="156813"/>
                    <a:pt x="38998" y="156813"/>
                    <a:pt x="38998" y="148715"/>
                  </a:cubicBezTo>
                  <a:cubicBezTo>
                    <a:pt x="38998" y="142387"/>
                    <a:pt x="36471" y="135805"/>
                    <a:pt x="34692" y="131001"/>
                  </a:cubicBezTo>
                  <a:cubicBezTo>
                    <a:pt x="24563" y="104173"/>
                    <a:pt x="20011" y="89745"/>
                    <a:pt x="20011" y="77852"/>
                  </a:cubicBezTo>
                  <a:cubicBezTo>
                    <a:pt x="20011" y="55326"/>
                    <a:pt x="35963" y="47727"/>
                    <a:pt x="50898" y="47727"/>
                  </a:cubicBezTo>
                  <a:cubicBezTo>
                    <a:pt x="60781" y="47727"/>
                    <a:pt x="69384" y="52031"/>
                    <a:pt x="76478" y="59122"/>
                  </a:cubicBezTo>
                  <a:cubicBezTo>
                    <a:pt x="73190" y="45958"/>
                    <a:pt x="70147" y="33555"/>
                    <a:pt x="60018" y="20145"/>
                  </a:cubicBezTo>
                  <a:cubicBezTo>
                    <a:pt x="53432" y="11537"/>
                    <a:pt x="43812" y="4202"/>
                    <a:pt x="32166" y="4202"/>
                  </a:cubicBezTo>
                  <a:cubicBezTo>
                    <a:pt x="28615" y="4202"/>
                    <a:pt x="17223" y="4956"/>
                    <a:pt x="12917" y="14825"/>
                  </a:cubicBezTo>
                  <a:cubicBezTo>
                    <a:pt x="16968" y="14825"/>
                    <a:pt x="20258" y="14825"/>
                    <a:pt x="23808" y="17866"/>
                  </a:cubicBezTo>
                  <a:cubicBezTo>
                    <a:pt x="26334" y="20145"/>
                    <a:pt x="28869" y="23432"/>
                    <a:pt x="28869" y="28244"/>
                  </a:cubicBezTo>
                  <a:cubicBezTo>
                    <a:pt x="28869" y="36087"/>
                    <a:pt x="22037" y="37105"/>
                    <a:pt x="19503" y="37105"/>
                  </a:cubicBezTo>
                  <a:cubicBezTo>
                    <a:pt x="13680" y="37105"/>
                    <a:pt x="5323" y="33056"/>
                    <a:pt x="5323" y="20653"/>
                  </a:cubicBezTo>
                  <a:cubicBezTo>
                    <a:pt x="5323" y="7997"/>
                    <a:pt x="16460" y="-1373"/>
                    <a:pt x="32166" y="-1373"/>
                  </a:cubicBezTo>
                  <a:cubicBezTo>
                    <a:pt x="58247" y="-1373"/>
                    <a:pt x="84327" y="21661"/>
                    <a:pt x="91422" y="50261"/>
                  </a:cubicBezTo>
                  <a:lnTo>
                    <a:pt x="115730" y="146944"/>
                  </a:lnTo>
                  <a:close/>
                </a:path>
              </a:pathLst>
            </a:custGeom>
            <a:solidFill>
              <a:srgbClr val="000000"/>
            </a:solidFill>
            <a:ln w="254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04" name="任意多边形: 形状 803">
              <a:extLst>
                <a:ext uri="{FF2B5EF4-FFF2-40B4-BE49-F238E27FC236}">
                  <a16:creationId xmlns:a16="http://schemas.microsoft.com/office/drawing/2014/main" id="{4072E315-B738-11B2-F1F4-18972F47741A}"/>
                </a:ext>
              </a:extLst>
            </p:cNvPr>
            <p:cNvSpPr/>
            <p:nvPr/>
          </p:nvSpPr>
          <p:spPr>
            <a:xfrm flipV="1">
              <a:off x="15338369" y="-14902321"/>
              <a:ext cx="53726" cy="119263"/>
            </a:xfrm>
            <a:custGeom>
              <a:avLst/>
              <a:gdLst>
                <a:gd name="connsiteX0" fmla="*/ 49119 w 53726"/>
                <a:gd name="connsiteY0" fmla="*/ 111158 h 119263"/>
                <a:gd name="connsiteX1" fmla="*/ 42025 w 53726"/>
                <a:gd name="connsiteY1" fmla="*/ 117892 h 119263"/>
                <a:gd name="connsiteX2" fmla="*/ 32094 w 53726"/>
                <a:gd name="connsiteY2" fmla="*/ 108150 h 119263"/>
                <a:gd name="connsiteX3" fmla="*/ 39189 w 53726"/>
                <a:gd name="connsiteY3" fmla="*/ 101409 h 119263"/>
                <a:gd name="connsiteX4" fmla="*/ 49119 w 53726"/>
                <a:gd name="connsiteY4" fmla="*/ 111158 h 119263"/>
                <a:gd name="connsiteX5" fmla="*/ 12941 w 53726"/>
                <a:gd name="connsiteY5" fmla="*/ 21129 h 119263"/>
                <a:gd name="connsiteX6" fmla="*/ 11352 w 53726"/>
                <a:gd name="connsiteY6" fmla="*/ 13689 h 119263"/>
                <a:gd name="connsiteX7" fmla="*/ 28194 w 53726"/>
                <a:gd name="connsiteY7" fmla="*/ -1372 h 119263"/>
                <a:gd name="connsiteX8" fmla="*/ 53726 w 53726"/>
                <a:gd name="connsiteY8" fmla="*/ 25741 h 119263"/>
                <a:gd name="connsiteX9" fmla="*/ 50890 w 53726"/>
                <a:gd name="connsiteY9" fmla="*/ 28044 h 119263"/>
                <a:gd name="connsiteX10" fmla="*/ 47522 w 53726"/>
                <a:gd name="connsiteY10" fmla="*/ 25028 h 119263"/>
                <a:gd name="connsiteX11" fmla="*/ 28726 w 53726"/>
                <a:gd name="connsiteY11" fmla="*/ 3590 h 119263"/>
                <a:gd name="connsiteX12" fmla="*/ 24293 w 53726"/>
                <a:gd name="connsiteY12" fmla="*/ 9790 h 119263"/>
                <a:gd name="connsiteX13" fmla="*/ 27130 w 53726"/>
                <a:gd name="connsiteY13" fmla="*/ 21129 h 119263"/>
                <a:gd name="connsiteX14" fmla="*/ 32801 w 53726"/>
                <a:gd name="connsiteY14" fmla="*/ 35310 h 119263"/>
                <a:gd name="connsiteX15" fmla="*/ 41492 w 53726"/>
                <a:gd name="connsiteY15" fmla="*/ 57819 h 119263"/>
                <a:gd name="connsiteX16" fmla="*/ 42557 w 53726"/>
                <a:gd name="connsiteY16" fmla="*/ 63488 h 119263"/>
                <a:gd name="connsiteX17" fmla="*/ 25707 w 53726"/>
                <a:gd name="connsiteY17" fmla="*/ 78551 h 119263"/>
                <a:gd name="connsiteX18" fmla="*/ 0 w 53726"/>
                <a:gd name="connsiteY18" fmla="*/ 51436 h 119263"/>
                <a:gd name="connsiteX19" fmla="*/ 3011 w 53726"/>
                <a:gd name="connsiteY19" fmla="*/ 49133 h 119263"/>
                <a:gd name="connsiteX20" fmla="*/ 6204 w 53726"/>
                <a:gd name="connsiteY20" fmla="*/ 51968 h 119263"/>
                <a:gd name="connsiteX21" fmla="*/ 25175 w 53726"/>
                <a:gd name="connsiteY21" fmla="*/ 73588 h 119263"/>
                <a:gd name="connsiteX22" fmla="*/ 29608 w 53726"/>
                <a:gd name="connsiteY22" fmla="*/ 67387 h 119263"/>
                <a:gd name="connsiteX23" fmla="*/ 24118 w 53726"/>
                <a:gd name="connsiteY23" fmla="*/ 49665 h 119263"/>
                <a:gd name="connsiteX24" fmla="*/ 12941 w 53726"/>
                <a:gd name="connsiteY24" fmla="*/ 21129 h 119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3726" h="119263">
                  <a:moveTo>
                    <a:pt x="49119" y="111158"/>
                  </a:moveTo>
                  <a:cubicBezTo>
                    <a:pt x="49119" y="113993"/>
                    <a:pt x="46990" y="117892"/>
                    <a:pt x="42025" y="117892"/>
                  </a:cubicBezTo>
                  <a:cubicBezTo>
                    <a:pt x="37234" y="117892"/>
                    <a:pt x="32094" y="113288"/>
                    <a:pt x="32094" y="108150"/>
                  </a:cubicBezTo>
                  <a:cubicBezTo>
                    <a:pt x="32094" y="105132"/>
                    <a:pt x="34398" y="101409"/>
                    <a:pt x="39189" y="101409"/>
                  </a:cubicBezTo>
                  <a:cubicBezTo>
                    <a:pt x="44328" y="101409"/>
                    <a:pt x="49119" y="106371"/>
                    <a:pt x="49119" y="111158"/>
                  </a:cubicBezTo>
                  <a:close/>
                  <a:moveTo>
                    <a:pt x="12941" y="21129"/>
                  </a:moveTo>
                  <a:cubicBezTo>
                    <a:pt x="12234" y="18827"/>
                    <a:pt x="11352" y="16699"/>
                    <a:pt x="11352" y="13689"/>
                  </a:cubicBezTo>
                  <a:cubicBezTo>
                    <a:pt x="11352" y="5360"/>
                    <a:pt x="18438" y="-1372"/>
                    <a:pt x="28194" y="-1372"/>
                  </a:cubicBezTo>
                  <a:cubicBezTo>
                    <a:pt x="45926" y="-1372"/>
                    <a:pt x="53726" y="23082"/>
                    <a:pt x="53726" y="25741"/>
                  </a:cubicBezTo>
                  <a:cubicBezTo>
                    <a:pt x="53726" y="28044"/>
                    <a:pt x="51423" y="28044"/>
                    <a:pt x="50890" y="28044"/>
                  </a:cubicBezTo>
                  <a:cubicBezTo>
                    <a:pt x="48404" y="28044"/>
                    <a:pt x="48229" y="26980"/>
                    <a:pt x="47522" y="25028"/>
                  </a:cubicBezTo>
                  <a:cubicBezTo>
                    <a:pt x="43438" y="10854"/>
                    <a:pt x="35638" y="3590"/>
                    <a:pt x="28726" y="3590"/>
                  </a:cubicBezTo>
                  <a:cubicBezTo>
                    <a:pt x="25175" y="3590"/>
                    <a:pt x="24293" y="5892"/>
                    <a:pt x="24293" y="9790"/>
                  </a:cubicBezTo>
                  <a:cubicBezTo>
                    <a:pt x="24293" y="13864"/>
                    <a:pt x="25532" y="17231"/>
                    <a:pt x="27130" y="21129"/>
                  </a:cubicBezTo>
                  <a:cubicBezTo>
                    <a:pt x="28901" y="25917"/>
                    <a:pt x="30855" y="30704"/>
                    <a:pt x="32801" y="35310"/>
                  </a:cubicBezTo>
                  <a:cubicBezTo>
                    <a:pt x="34398" y="39565"/>
                    <a:pt x="40785" y="55691"/>
                    <a:pt x="41492" y="57819"/>
                  </a:cubicBezTo>
                  <a:cubicBezTo>
                    <a:pt x="42025" y="59590"/>
                    <a:pt x="42557" y="61717"/>
                    <a:pt x="42557" y="63488"/>
                  </a:cubicBezTo>
                  <a:cubicBezTo>
                    <a:pt x="42557" y="71817"/>
                    <a:pt x="35462" y="78551"/>
                    <a:pt x="25707" y="78551"/>
                  </a:cubicBezTo>
                  <a:cubicBezTo>
                    <a:pt x="8158" y="78551"/>
                    <a:pt x="0" y="54452"/>
                    <a:pt x="0" y="51436"/>
                  </a:cubicBezTo>
                  <a:cubicBezTo>
                    <a:pt x="0" y="49133"/>
                    <a:pt x="2486" y="49133"/>
                    <a:pt x="3011" y="49133"/>
                  </a:cubicBezTo>
                  <a:cubicBezTo>
                    <a:pt x="5497" y="49133"/>
                    <a:pt x="5672" y="50022"/>
                    <a:pt x="6204" y="51968"/>
                  </a:cubicBezTo>
                  <a:cubicBezTo>
                    <a:pt x="10820" y="67212"/>
                    <a:pt x="18621" y="73588"/>
                    <a:pt x="25175" y="73588"/>
                  </a:cubicBezTo>
                  <a:cubicBezTo>
                    <a:pt x="28019" y="73588"/>
                    <a:pt x="29608" y="72174"/>
                    <a:pt x="29608" y="67387"/>
                  </a:cubicBezTo>
                  <a:cubicBezTo>
                    <a:pt x="29608" y="63313"/>
                    <a:pt x="28552" y="60654"/>
                    <a:pt x="24118" y="49665"/>
                  </a:cubicBezTo>
                  <a:lnTo>
                    <a:pt x="12941" y="21129"/>
                  </a:lnTo>
                  <a:close/>
                </a:path>
              </a:pathLst>
            </a:custGeom>
            <a:solidFill>
              <a:srgbClr val="000000"/>
            </a:solidFill>
            <a:ln w="254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05" name="任意多边形: 形状 804">
              <a:extLst>
                <a:ext uri="{FF2B5EF4-FFF2-40B4-BE49-F238E27FC236}">
                  <a16:creationId xmlns:a16="http://schemas.microsoft.com/office/drawing/2014/main" id="{0EC420BD-1D72-6D4F-B262-733B4DF2A4BF}"/>
                </a:ext>
              </a:extLst>
            </p:cNvPr>
            <p:cNvSpPr/>
            <p:nvPr/>
          </p:nvSpPr>
          <p:spPr>
            <a:xfrm flipV="1">
              <a:off x="15420853" y="-14833562"/>
              <a:ext cx="119861" cy="8685"/>
            </a:xfrm>
            <a:custGeom>
              <a:avLst/>
              <a:gdLst>
                <a:gd name="connsiteX0" fmla="*/ 112767 w 119861"/>
                <a:gd name="connsiteY0" fmla="*/ -1371 h 8685"/>
                <a:gd name="connsiteX1" fmla="*/ 119861 w 119861"/>
                <a:gd name="connsiteY1" fmla="*/ 2884 h 8685"/>
                <a:gd name="connsiteX2" fmla="*/ 112767 w 119861"/>
                <a:gd name="connsiteY2" fmla="*/ 7315 h 8685"/>
                <a:gd name="connsiteX3" fmla="*/ 7086 w 119861"/>
                <a:gd name="connsiteY3" fmla="*/ 7315 h 8685"/>
                <a:gd name="connsiteX4" fmla="*/ 0 w 119861"/>
                <a:gd name="connsiteY4" fmla="*/ 3060 h 8685"/>
                <a:gd name="connsiteX5" fmla="*/ 7086 w 119861"/>
                <a:gd name="connsiteY5" fmla="*/ -1371 h 8685"/>
                <a:gd name="connsiteX6" fmla="*/ 112767 w 119861"/>
                <a:gd name="connsiteY6" fmla="*/ -1371 h 86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9861" h="8685">
                  <a:moveTo>
                    <a:pt x="112767" y="-1371"/>
                  </a:moveTo>
                  <a:cubicBezTo>
                    <a:pt x="115603" y="-1371"/>
                    <a:pt x="119861" y="-1371"/>
                    <a:pt x="119861" y="2884"/>
                  </a:cubicBezTo>
                  <a:cubicBezTo>
                    <a:pt x="119861" y="7315"/>
                    <a:pt x="115786" y="7315"/>
                    <a:pt x="112767" y="7315"/>
                  </a:cubicBezTo>
                  <a:lnTo>
                    <a:pt x="7086" y="7315"/>
                  </a:lnTo>
                  <a:cubicBezTo>
                    <a:pt x="4250" y="7315"/>
                    <a:pt x="0" y="7315"/>
                    <a:pt x="0" y="3060"/>
                  </a:cubicBezTo>
                  <a:cubicBezTo>
                    <a:pt x="0" y="-1371"/>
                    <a:pt x="4075" y="-1371"/>
                    <a:pt x="7086" y="-1371"/>
                  </a:cubicBezTo>
                  <a:lnTo>
                    <a:pt x="112767" y="-1371"/>
                  </a:lnTo>
                  <a:close/>
                </a:path>
              </a:pathLst>
            </a:custGeom>
            <a:solidFill>
              <a:srgbClr val="000000"/>
            </a:solidFill>
            <a:ln w="254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06" name="任意多边形: 形状 805">
              <a:extLst>
                <a:ext uri="{FF2B5EF4-FFF2-40B4-BE49-F238E27FC236}">
                  <a16:creationId xmlns:a16="http://schemas.microsoft.com/office/drawing/2014/main" id="{6AECFA1D-A471-EA36-1019-094DC9903964}"/>
                </a:ext>
              </a:extLst>
            </p:cNvPr>
            <p:cNvSpPr/>
            <p:nvPr/>
          </p:nvSpPr>
          <p:spPr>
            <a:xfrm flipV="1">
              <a:off x="15579301" y="-14902496"/>
              <a:ext cx="64538" cy="117669"/>
            </a:xfrm>
            <a:custGeom>
              <a:avLst/>
              <a:gdLst>
                <a:gd name="connsiteX0" fmla="*/ 40070 w 64538"/>
                <a:gd name="connsiteY0" fmla="*/ 111343 h 117669"/>
                <a:gd name="connsiteX1" fmla="*/ 34756 w 64538"/>
                <a:gd name="connsiteY1" fmla="*/ 116298 h 117669"/>
                <a:gd name="connsiteX2" fmla="*/ 0 w 64538"/>
                <a:gd name="connsiteY2" fmla="*/ 104958 h 117669"/>
                <a:gd name="connsiteX3" fmla="*/ 0 w 64538"/>
                <a:gd name="connsiteY3" fmla="*/ 98576 h 117669"/>
                <a:gd name="connsiteX4" fmla="*/ 25708 w 64538"/>
                <a:gd name="connsiteY4" fmla="*/ 103538 h 117669"/>
                <a:gd name="connsiteX5" fmla="*/ 25708 w 64538"/>
                <a:gd name="connsiteY5" fmla="*/ 13159 h 117669"/>
                <a:gd name="connsiteX6" fmla="*/ 7976 w 64538"/>
                <a:gd name="connsiteY6" fmla="*/ 5012 h 117669"/>
                <a:gd name="connsiteX7" fmla="*/ 1239 w 64538"/>
                <a:gd name="connsiteY7" fmla="*/ 5012 h 117669"/>
                <a:gd name="connsiteX8" fmla="*/ 1239 w 64538"/>
                <a:gd name="connsiteY8" fmla="*/ -1372 h 117669"/>
                <a:gd name="connsiteX9" fmla="*/ 32801 w 64538"/>
                <a:gd name="connsiteY9" fmla="*/ -665 h 117669"/>
                <a:gd name="connsiteX10" fmla="*/ 64539 w 64538"/>
                <a:gd name="connsiteY10" fmla="*/ -1372 h 117669"/>
                <a:gd name="connsiteX11" fmla="*/ 64539 w 64538"/>
                <a:gd name="connsiteY11" fmla="*/ 5012 h 117669"/>
                <a:gd name="connsiteX12" fmla="*/ 57802 w 64538"/>
                <a:gd name="connsiteY12" fmla="*/ 5012 h 117669"/>
                <a:gd name="connsiteX13" fmla="*/ 40070 w 64538"/>
                <a:gd name="connsiteY13" fmla="*/ 13159 h 117669"/>
                <a:gd name="connsiteX14" fmla="*/ 40070 w 64538"/>
                <a:gd name="connsiteY14" fmla="*/ 111343 h 117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4538" h="117669">
                  <a:moveTo>
                    <a:pt x="40070" y="111343"/>
                  </a:moveTo>
                  <a:cubicBezTo>
                    <a:pt x="40070" y="116122"/>
                    <a:pt x="39721" y="116298"/>
                    <a:pt x="34756" y="116298"/>
                  </a:cubicBezTo>
                  <a:cubicBezTo>
                    <a:pt x="23403" y="105134"/>
                    <a:pt x="7269" y="104958"/>
                    <a:pt x="0" y="104958"/>
                  </a:cubicBezTo>
                  <a:lnTo>
                    <a:pt x="0" y="98576"/>
                  </a:lnTo>
                  <a:cubicBezTo>
                    <a:pt x="4258" y="98576"/>
                    <a:pt x="15960" y="98576"/>
                    <a:pt x="25708" y="103538"/>
                  </a:cubicBezTo>
                  <a:lnTo>
                    <a:pt x="25708" y="13159"/>
                  </a:lnTo>
                  <a:cubicBezTo>
                    <a:pt x="25708" y="7315"/>
                    <a:pt x="25708" y="5012"/>
                    <a:pt x="7976" y="5012"/>
                  </a:cubicBezTo>
                  <a:lnTo>
                    <a:pt x="1239" y="5012"/>
                  </a:lnTo>
                  <a:lnTo>
                    <a:pt x="1239" y="-1372"/>
                  </a:lnTo>
                  <a:cubicBezTo>
                    <a:pt x="4433" y="-1197"/>
                    <a:pt x="26240" y="-665"/>
                    <a:pt x="32801" y="-665"/>
                  </a:cubicBezTo>
                  <a:cubicBezTo>
                    <a:pt x="38299" y="-665"/>
                    <a:pt x="60638" y="-1197"/>
                    <a:pt x="64539" y="-1372"/>
                  </a:cubicBezTo>
                  <a:lnTo>
                    <a:pt x="64539" y="5012"/>
                  </a:lnTo>
                  <a:lnTo>
                    <a:pt x="57802" y="5012"/>
                  </a:lnTo>
                  <a:cubicBezTo>
                    <a:pt x="40070" y="5012"/>
                    <a:pt x="40070" y="7315"/>
                    <a:pt x="40070" y="13159"/>
                  </a:cubicBezTo>
                  <a:lnTo>
                    <a:pt x="40070" y="111343"/>
                  </a:lnTo>
                  <a:close/>
                </a:path>
              </a:pathLst>
            </a:custGeom>
            <a:solidFill>
              <a:srgbClr val="000000"/>
            </a:solidFill>
            <a:ln w="254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07" name="任意多边形: 形状 806">
              <a:extLst>
                <a:ext uri="{FF2B5EF4-FFF2-40B4-BE49-F238E27FC236}">
                  <a16:creationId xmlns:a16="http://schemas.microsoft.com/office/drawing/2014/main" id="{561BBB0F-FD04-8F7E-953B-DFB4D804AA81}"/>
                </a:ext>
              </a:extLst>
            </p:cNvPr>
            <p:cNvSpPr/>
            <p:nvPr/>
          </p:nvSpPr>
          <p:spPr>
            <a:xfrm flipV="1">
              <a:off x="15688040" y="-15012603"/>
              <a:ext cx="58747" cy="253090"/>
            </a:xfrm>
            <a:custGeom>
              <a:avLst/>
              <a:gdLst>
                <a:gd name="connsiteX0" fmla="*/ 58747 w 58747"/>
                <a:gd name="connsiteY0" fmla="*/ 125171 h 253090"/>
                <a:gd name="connsiteX1" fmla="*/ 42033 w 58747"/>
                <a:gd name="connsiteY1" fmla="*/ 204132 h 253090"/>
                <a:gd name="connsiteX2" fmla="*/ 2535 w 58747"/>
                <a:gd name="connsiteY2" fmla="*/ 251715 h 253090"/>
                <a:gd name="connsiteX3" fmla="*/ 0 w 58747"/>
                <a:gd name="connsiteY3" fmla="*/ 249183 h 253090"/>
                <a:gd name="connsiteX4" fmla="*/ 4815 w 58747"/>
                <a:gd name="connsiteY4" fmla="*/ 243363 h 253090"/>
                <a:gd name="connsiteX5" fmla="*/ 44058 w 58747"/>
                <a:gd name="connsiteY5" fmla="*/ 125171 h 253090"/>
                <a:gd name="connsiteX6" fmla="*/ 3289 w 58747"/>
                <a:gd name="connsiteY6" fmla="*/ 5462 h 253090"/>
                <a:gd name="connsiteX7" fmla="*/ 0 w 58747"/>
                <a:gd name="connsiteY7" fmla="*/ 1159 h 253090"/>
                <a:gd name="connsiteX8" fmla="*/ 2535 w 58747"/>
                <a:gd name="connsiteY8" fmla="*/ -1375 h 253090"/>
                <a:gd name="connsiteX9" fmla="*/ 42795 w 58747"/>
                <a:gd name="connsiteY9" fmla="*/ 47979 h 253090"/>
                <a:gd name="connsiteX10" fmla="*/ 58747 w 58747"/>
                <a:gd name="connsiteY10" fmla="*/ 125171 h 253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8747" h="253090">
                  <a:moveTo>
                    <a:pt x="58747" y="125171"/>
                  </a:moveTo>
                  <a:cubicBezTo>
                    <a:pt x="58747" y="144909"/>
                    <a:pt x="55967" y="175533"/>
                    <a:pt x="42033" y="204132"/>
                  </a:cubicBezTo>
                  <a:cubicBezTo>
                    <a:pt x="26843" y="235265"/>
                    <a:pt x="5061" y="251715"/>
                    <a:pt x="2535" y="251715"/>
                  </a:cubicBezTo>
                  <a:cubicBezTo>
                    <a:pt x="1009" y="251715"/>
                    <a:pt x="0" y="250700"/>
                    <a:pt x="0" y="249183"/>
                  </a:cubicBezTo>
                  <a:cubicBezTo>
                    <a:pt x="0" y="248429"/>
                    <a:pt x="0" y="247921"/>
                    <a:pt x="4815" y="243363"/>
                  </a:cubicBezTo>
                  <a:cubicBezTo>
                    <a:pt x="29624" y="218304"/>
                    <a:pt x="44058" y="178065"/>
                    <a:pt x="44058" y="125171"/>
                  </a:cubicBezTo>
                  <a:cubicBezTo>
                    <a:pt x="44058" y="81891"/>
                    <a:pt x="34692" y="37347"/>
                    <a:pt x="3289" y="5462"/>
                  </a:cubicBezTo>
                  <a:cubicBezTo>
                    <a:pt x="0" y="2421"/>
                    <a:pt x="0" y="1912"/>
                    <a:pt x="0" y="1159"/>
                  </a:cubicBezTo>
                  <a:cubicBezTo>
                    <a:pt x="0" y="-358"/>
                    <a:pt x="1009" y="-1375"/>
                    <a:pt x="2535" y="-1375"/>
                  </a:cubicBezTo>
                  <a:cubicBezTo>
                    <a:pt x="5061" y="-1375"/>
                    <a:pt x="27853" y="15838"/>
                    <a:pt x="42795" y="47979"/>
                  </a:cubicBezTo>
                  <a:cubicBezTo>
                    <a:pt x="55712" y="75816"/>
                    <a:pt x="58747" y="103907"/>
                    <a:pt x="58747" y="125171"/>
                  </a:cubicBezTo>
                  <a:close/>
                </a:path>
              </a:pathLst>
            </a:custGeom>
            <a:solidFill>
              <a:srgbClr val="000000"/>
            </a:solidFill>
            <a:ln w="254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08" name="任意多边形: 形状 807">
              <a:extLst>
                <a:ext uri="{FF2B5EF4-FFF2-40B4-BE49-F238E27FC236}">
                  <a16:creationId xmlns:a16="http://schemas.microsoft.com/office/drawing/2014/main" id="{39FE9DD7-BDC9-552F-435D-FD727AFEF086}"/>
                </a:ext>
              </a:extLst>
            </p:cNvPr>
            <p:cNvSpPr/>
            <p:nvPr/>
          </p:nvSpPr>
          <p:spPr>
            <a:xfrm flipV="1">
              <a:off x="13733491" y="-14622272"/>
              <a:ext cx="67604" cy="38976"/>
            </a:xfrm>
            <a:custGeom>
              <a:avLst/>
              <a:gdLst>
                <a:gd name="connsiteX0" fmla="*/ 33929 w 67604"/>
                <a:gd name="connsiteY0" fmla="*/ 37624 h 38976"/>
                <a:gd name="connsiteX1" fmla="*/ 0 w 67604"/>
                <a:gd name="connsiteY1" fmla="*/ 3205 h 38976"/>
                <a:gd name="connsiteX2" fmla="*/ 4552 w 67604"/>
                <a:gd name="connsiteY2" fmla="*/ -1353 h 38976"/>
                <a:gd name="connsiteX3" fmla="*/ 33929 w 67604"/>
                <a:gd name="connsiteY3" fmla="*/ 24459 h 38976"/>
                <a:gd name="connsiteX4" fmla="*/ 63052 w 67604"/>
                <a:gd name="connsiteY4" fmla="*/ -1353 h 38976"/>
                <a:gd name="connsiteX5" fmla="*/ 67605 w 67604"/>
                <a:gd name="connsiteY5" fmla="*/ 3205 h 38976"/>
                <a:gd name="connsiteX6" fmla="*/ 33929 w 67604"/>
                <a:gd name="connsiteY6" fmla="*/ 37624 h 38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604" h="38976">
                  <a:moveTo>
                    <a:pt x="33929" y="37624"/>
                  </a:moveTo>
                  <a:lnTo>
                    <a:pt x="0" y="3205"/>
                  </a:lnTo>
                  <a:lnTo>
                    <a:pt x="4552" y="-1353"/>
                  </a:lnTo>
                  <a:lnTo>
                    <a:pt x="33929" y="24459"/>
                  </a:lnTo>
                  <a:lnTo>
                    <a:pt x="63052" y="-1353"/>
                  </a:lnTo>
                  <a:lnTo>
                    <a:pt x="67605" y="3205"/>
                  </a:lnTo>
                  <a:lnTo>
                    <a:pt x="33929" y="37624"/>
                  </a:lnTo>
                  <a:close/>
                </a:path>
              </a:pathLst>
            </a:custGeom>
            <a:solidFill>
              <a:srgbClr val="000000"/>
            </a:solidFill>
            <a:ln w="254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09" name="任意多边形: 形状 808">
              <a:extLst>
                <a:ext uri="{FF2B5EF4-FFF2-40B4-BE49-F238E27FC236}">
                  <a16:creationId xmlns:a16="http://schemas.microsoft.com/office/drawing/2014/main" id="{1AA821C9-EF1D-7DE8-8BED-701822D2673D}"/>
                </a:ext>
              </a:extLst>
            </p:cNvPr>
            <p:cNvSpPr/>
            <p:nvPr/>
          </p:nvSpPr>
          <p:spPr>
            <a:xfrm flipV="1">
              <a:off x="13694124" y="-14555467"/>
              <a:ext cx="141302" cy="162988"/>
            </a:xfrm>
            <a:custGeom>
              <a:avLst/>
              <a:gdLst>
                <a:gd name="connsiteX0" fmla="*/ 122563 w 141302"/>
                <a:gd name="connsiteY0" fmla="*/ 144433 h 162988"/>
                <a:gd name="connsiteX1" fmla="*/ 141303 w 141302"/>
                <a:gd name="connsiteY1" fmla="*/ 149752 h 162988"/>
                <a:gd name="connsiteX2" fmla="*/ 141303 w 141302"/>
                <a:gd name="connsiteY2" fmla="*/ 161646 h 162988"/>
                <a:gd name="connsiteX3" fmla="*/ 121300 w 141302"/>
                <a:gd name="connsiteY3" fmla="*/ 160883 h 162988"/>
                <a:gd name="connsiteX4" fmla="*/ 98254 w 141302"/>
                <a:gd name="connsiteY4" fmla="*/ 161646 h 162988"/>
                <a:gd name="connsiteX5" fmla="*/ 98254 w 141302"/>
                <a:gd name="connsiteY5" fmla="*/ 149752 h 162988"/>
                <a:gd name="connsiteX6" fmla="*/ 110154 w 141302"/>
                <a:gd name="connsiteY6" fmla="*/ 146711 h 162988"/>
                <a:gd name="connsiteX7" fmla="*/ 108891 w 141302"/>
                <a:gd name="connsiteY7" fmla="*/ 143677 h 162988"/>
                <a:gd name="connsiteX8" fmla="*/ 79768 w 141302"/>
                <a:gd name="connsiteY8" fmla="*/ 81413 h 162988"/>
                <a:gd name="connsiteX9" fmla="*/ 47610 w 141302"/>
                <a:gd name="connsiteY9" fmla="*/ 149752 h 162988"/>
                <a:gd name="connsiteX10" fmla="*/ 61282 w 141302"/>
                <a:gd name="connsiteY10" fmla="*/ 149752 h 162988"/>
                <a:gd name="connsiteX11" fmla="*/ 61282 w 141302"/>
                <a:gd name="connsiteY11" fmla="*/ 161646 h 162988"/>
                <a:gd name="connsiteX12" fmla="*/ 29886 w 141302"/>
                <a:gd name="connsiteY12" fmla="*/ 160883 h 162988"/>
                <a:gd name="connsiteX13" fmla="*/ 1017 w 141302"/>
                <a:gd name="connsiteY13" fmla="*/ 161646 h 162988"/>
                <a:gd name="connsiteX14" fmla="*/ 1017 w 141302"/>
                <a:gd name="connsiteY14" fmla="*/ 149752 h 162988"/>
                <a:gd name="connsiteX15" fmla="*/ 17223 w 141302"/>
                <a:gd name="connsiteY15" fmla="*/ 149752 h 162988"/>
                <a:gd name="connsiteX16" fmla="*/ 64578 w 141302"/>
                <a:gd name="connsiteY16" fmla="*/ 49274 h 162988"/>
                <a:gd name="connsiteX17" fmla="*/ 58747 w 141302"/>
                <a:gd name="connsiteY17" fmla="*/ 37125 h 162988"/>
                <a:gd name="connsiteX18" fmla="*/ 27098 w 141302"/>
                <a:gd name="connsiteY18" fmla="*/ 7763 h 162988"/>
                <a:gd name="connsiteX19" fmla="*/ 21020 w 141302"/>
                <a:gd name="connsiteY19" fmla="*/ 8780 h 162988"/>
                <a:gd name="connsiteX20" fmla="*/ 29123 w 141302"/>
                <a:gd name="connsiteY20" fmla="*/ 22190 h 162988"/>
                <a:gd name="connsiteX21" fmla="*/ 14434 w 141302"/>
                <a:gd name="connsiteY21" fmla="*/ 36616 h 162988"/>
                <a:gd name="connsiteX22" fmla="*/ 0 w 141302"/>
                <a:gd name="connsiteY22" fmla="*/ 21935 h 162988"/>
                <a:gd name="connsiteX23" fmla="*/ 27098 w 141302"/>
                <a:gd name="connsiteY23" fmla="*/ -1343 h 162988"/>
                <a:gd name="connsiteX24" fmla="*/ 68122 w 141302"/>
                <a:gd name="connsiteY24" fmla="*/ 28773 h 162988"/>
                <a:gd name="connsiteX25" fmla="*/ 122563 w 141302"/>
                <a:gd name="connsiteY25" fmla="*/ 144433 h 162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41302" h="162988">
                  <a:moveTo>
                    <a:pt x="122563" y="144433"/>
                  </a:moveTo>
                  <a:cubicBezTo>
                    <a:pt x="124335" y="147981"/>
                    <a:pt x="125097" y="149752"/>
                    <a:pt x="141303" y="149752"/>
                  </a:cubicBezTo>
                  <a:lnTo>
                    <a:pt x="141303" y="161646"/>
                  </a:lnTo>
                  <a:cubicBezTo>
                    <a:pt x="135226" y="161137"/>
                    <a:pt x="127631" y="160883"/>
                    <a:pt x="121300" y="160883"/>
                  </a:cubicBezTo>
                  <a:cubicBezTo>
                    <a:pt x="114969" y="160883"/>
                    <a:pt x="103576" y="161392"/>
                    <a:pt x="98254" y="161646"/>
                  </a:cubicBezTo>
                  <a:lnTo>
                    <a:pt x="98254" y="149752"/>
                  </a:lnTo>
                  <a:cubicBezTo>
                    <a:pt x="98762" y="149752"/>
                    <a:pt x="110154" y="149752"/>
                    <a:pt x="110154" y="146711"/>
                  </a:cubicBezTo>
                  <a:cubicBezTo>
                    <a:pt x="110154" y="146456"/>
                    <a:pt x="109145" y="143932"/>
                    <a:pt x="108891" y="143677"/>
                  </a:cubicBezTo>
                  <a:lnTo>
                    <a:pt x="79768" y="81413"/>
                  </a:lnTo>
                  <a:lnTo>
                    <a:pt x="47610" y="149752"/>
                  </a:lnTo>
                  <a:lnTo>
                    <a:pt x="61282" y="149752"/>
                  </a:lnTo>
                  <a:lnTo>
                    <a:pt x="61282" y="161646"/>
                  </a:lnTo>
                  <a:cubicBezTo>
                    <a:pt x="52924" y="161137"/>
                    <a:pt x="30141" y="160883"/>
                    <a:pt x="29886" y="160883"/>
                  </a:cubicBezTo>
                  <a:cubicBezTo>
                    <a:pt x="22792" y="160883"/>
                    <a:pt x="11400" y="161392"/>
                    <a:pt x="1017" y="161646"/>
                  </a:cubicBezTo>
                  <a:lnTo>
                    <a:pt x="1017" y="149752"/>
                  </a:lnTo>
                  <a:lnTo>
                    <a:pt x="17223" y="149752"/>
                  </a:lnTo>
                  <a:lnTo>
                    <a:pt x="64578" y="49274"/>
                  </a:lnTo>
                  <a:lnTo>
                    <a:pt x="58747" y="37125"/>
                  </a:lnTo>
                  <a:cubicBezTo>
                    <a:pt x="53179" y="24976"/>
                    <a:pt x="45075" y="7763"/>
                    <a:pt x="27098" y="7763"/>
                  </a:cubicBezTo>
                  <a:cubicBezTo>
                    <a:pt x="23555" y="7763"/>
                    <a:pt x="23047" y="8017"/>
                    <a:pt x="21020" y="8780"/>
                  </a:cubicBezTo>
                  <a:cubicBezTo>
                    <a:pt x="23300" y="9788"/>
                    <a:pt x="29123" y="13336"/>
                    <a:pt x="29123" y="22190"/>
                  </a:cubicBezTo>
                  <a:cubicBezTo>
                    <a:pt x="29123" y="30542"/>
                    <a:pt x="23047" y="36616"/>
                    <a:pt x="14434" y="36616"/>
                  </a:cubicBezTo>
                  <a:cubicBezTo>
                    <a:pt x="7348" y="36616"/>
                    <a:pt x="0" y="31814"/>
                    <a:pt x="0" y="21935"/>
                  </a:cubicBezTo>
                  <a:cubicBezTo>
                    <a:pt x="0" y="9033"/>
                    <a:pt x="11901" y="-1343"/>
                    <a:pt x="27098" y="-1343"/>
                  </a:cubicBezTo>
                  <a:cubicBezTo>
                    <a:pt x="46593" y="-1343"/>
                    <a:pt x="61282" y="14346"/>
                    <a:pt x="68122" y="28773"/>
                  </a:cubicBezTo>
                  <a:lnTo>
                    <a:pt x="122563" y="144433"/>
                  </a:lnTo>
                  <a:close/>
                </a:path>
              </a:pathLst>
            </a:custGeom>
            <a:solidFill>
              <a:srgbClr val="000000"/>
            </a:solidFill>
            <a:ln w="254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10" name="任意多边形: 形状 809">
              <a:extLst>
                <a:ext uri="{FF2B5EF4-FFF2-40B4-BE49-F238E27FC236}">
                  <a16:creationId xmlns:a16="http://schemas.microsoft.com/office/drawing/2014/main" id="{A83D56B1-25D7-390A-D1B9-8C1CCDDB6DDE}"/>
                </a:ext>
              </a:extLst>
            </p:cNvPr>
            <p:cNvSpPr/>
            <p:nvPr/>
          </p:nvSpPr>
          <p:spPr>
            <a:xfrm flipV="1">
              <a:off x="13850611" y="-14522630"/>
              <a:ext cx="53726" cy="119263"/>
            </a:xfrm>
            <a:custGeom>
              <a:avLst/>
              <a:gdLst>
                <a:gd name="connsiteX0" fmla="*/ 49119 w 53726"/>
                <a:gd name="connsiteY0" fmla="*/ 111190 h 119263"/>
                <a:gd name="connsiteX1" fmla="*/ 42024 w 53726"/>
                <a:gd name="connsiteY1" fmla="*/ 117922 h 119263"/>
                <a:gd name="connsiteX2" fmla="*/ 32095 w 53726"/>
                <a:gd name="connsiteY2" fmla="*/ 108180 h 119263"/>
                <a:gd name="connsiteX3" fmla="*/ 39189 w 53726"/>
                <a:gd name="connsiteY3" fmla="*/ 101439 h 119263"/>
                <a:gd name="connsiteX4" fmla="*/ 49119 w 53726"/>
                <a:gd name="connsiteY4" fmla="*/ 111190 h 119263"/>
                <a:gd name="connsiteX5" fmla="*/ 12941 w 53726"/>
                <a:gd name="connsiteY5" fmla="*/ 21159 h 119263"/>
                <a:gd name="connsiteX6" fmla="*/ 11352 w 53726"/>
                <a:gd name="connsiteY6" fmla="*/ 13719 h 119263"/>
                <a:gd name="connsiteX7" fmla="*/ 28194 w 53726"/>
                <a:gd name="connsiteY7" fmla="*/ -1342 h 119263"/>
                <a:gd name="connsiteX8" fmla="*/ 53726 w 53726"/>
                <a:gd name="connsiteY8" fmla="*/ 25773 h 119263"/>
                <a:gd name="connsiteX9" fmla="*/ 50890 w 53726"/>
                <a:gd name="connsiteY9" fmla="*/ 28074 h 119263"/>
                <a:gd name="connsiteX10" fmla="*/ 47522 w 53726"/>
                <a:gd name="connsiteY10" fmla="*/ 25058 h 119263"/>
                <a:gd name="connsiteX11" fmla="*/ 28726 w 53726"/>
                <a:gd name="connsiteY11" fmla="*/ 3620 h 119263"/>
                <a:gd name="connsiteX12" fmla="*/ 24293 w 53726"/>
                <a:gd name="connsiteY12" fmla="*/ 9820 h 119263"/>
                <a:gd name="connsiteX13" fmla="*/ 27129 w 53726"/>
                <a:gd name="connsiteY13" fmla="*/ 21159 h 119263"/>
                <a:gd name="connsiteX14" fmla="*/ 32801 w 53726"/>
                <a:gd name="connsiteY14" fmla="*/ 35339 h 119263"/>
                <a:gd name="connsiteX15" fmla="*/ 41492 w 53726"/>
                <a:gd name="connsiteY15" fmla="*/ 57849 h 119263"/>
                <a:gd name="connsiteX16" fmla="*/ 42557 w 53726"/>
                <a:gd name="connsiteY16" fmla="*/ 63518 h 119263"/>
                <a:gd name="connsiteX17" fmla="*/ 25708 w 53726"/>
                <a:gd name="connsiteY17" fmla="*/ 78581 h 119263"/>
                <a:gd name="connsiteX18" fmla="*/ 0 w 53726"/>
                <a:gd name="connsiteY18" fmla="*/ 51466 h 119263"/>
                <a:gd name="connsiteX19" fmla="*/ 3011 w 53726"/>
                <a:gd name="connsiteY19" fmla="*/ 49163 h 119263"/>
                <a:gd name="connsiteX20" fmla="*/ 6204 w 53726"/>
                <a:gd name="connsiteY20" fmla="*/ 51998 h 119263"/>
                <a:gd name="connsiteX21" fmla="*/ 25175 w 53726"/>
                <a:gd name="connsiteY21" fmla="*/ 73618 h 119263"/>
                <a:gd name="connsiteX22" fmla="*/ 29608 w 53726"/>
                <a:gd name="connsiteY22" fmla="*/ 67417 h 119263"/>
                <a:gd name="connsiteX23" fmla="*/ 24119 w 53726"/>
                <a:gd name="connsiteY23" fmla="*/ 49695 h 119263"/>
                <a:gd name="connsiteX24" fmla="*/ 12941 w 53726"/>
                <a:gd name="connsiteY24" fmla="*/ 21159 h 119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3726" h="119263">
                  <a:moveTo>
                    <a:pt x="49119" y="111190"/>
                  </a:moveTo>
                  <a:cubicBezTo>
                    <a:pt x="49119" y="114023"/>
                    <a:pt x="46989" y="117922"/>
                    <a:pt x="42024" y="117922"/>
                  </a:cubicBezTo>
                  <a:cubicBezTo>
                    <a:pt x="37234" y="117922"/>
                    <a:pt x="32095" y="113318"/>
                    <a:pt x="32095" y="108180"/>
                  </a:cubicBezTo>
                  <a:cubicBezTo>
                    <a:pt x="32095" y="105162"/>
                    <a:pt x="34398" y="101439"/>
                    <a:pt x="39189" y="101439"/>
                  </a:cubicBezTo>
                  <a:cubicBezTo>
                    <a:pt x="44328" y="101439"/>
                    <a:pt x="49119" y="106401"/>
                    <a:pt x="49119" y="111190"/>
                  </a:cubicBezTo>
                  <a:close/>
                  <a:moveTo>
                    <a:pt x="12941" y="21159"/>
                  </a:moveTo>
                  <a:cubicBezTo>
                    <a:pt x="12234" y="18856"/>
                    <a:pt x="11352" y="16729"/>
                    <a:pt x="11352" y="13719"/>
                  </a:cubicBezTo>
                  <a:cubicBezTo>
                    <a:pt x="11352" y="5390"/>
                    <a:pt x="18438" y="-1342"/>
                    <a:pt x="28194" y="-1342"/>
                  </a:cubicBezTo>
                  <a:cubicBezTo>
                    <a:pt x="45925" y="-1342"/>
                    <a:pt x="53726" y="23112"/>
                    <a:pt x="53726" y="25773"/>
                  </a:cubicBezTo>
                  <a:cubicBezTo>
                    <a:pt x="53726" y="28074"/>
                    <a:pt x="51422" y="28074"/>
                    <a:pt x="50890" y="28074"/>
                  </a:cubicBezTo>
                  <a:cubicBezTo>
                    <a:pt x="48404" y="28074"/>
                    <a:pt x="48229" y="27010"/>
                    <a:pt x="47522" y="25058"/>
                  </a:cubicBezTo>
                  <a:cubicBezTo>
                    <a:pt x="43438" y="10886"/>
                    <a:pt x="35638" y="3620"/>
                    <a:pt x="28726" y="3620"/>
                  </a:cubicBezTo>
                  <a:cubicBezTo>
                    <a:pt x="25175" y="3620"/>
                    <a:pt x="24293" y="5923"/>
                    <a:pt x="24293" y="9820"/>
                  </a:cubicBezTo>
                  <a:cubicBezTo>
                    <a:pt x="24293" y="13894"/>
                    <a:pt x="25532" y="17261"/>
                    <a:pt x="27129" y="21159"/>
                  </a:cubicBezTo>
                  <a:cubicBezTo>
                    <a:pt x="28901" y="25947"/>
                    <a:pt x="30855" y="30734"/>
                    <a:pt x="32801" y="35339"/>
                  </a:cubicBezTo>
                  <a:cubicBezTo>
                    <a:pt x="34398" y="39595"/>
                    <a:pt x="40785" y="55721"/>
                    <a:pt x="41492" y="57849"/>
                  </a:cubicBezTo>
                  <a:cubicBezTo>
                    <a:pt x="42024" y="59620"/>
                    <a:pt x="42557" y="61747"/>
                    <a:pt x="42557" y="63518"/>
                  </a:cubicBezTo>
                  <a:cubicBezTo>
                    <a:pt x="42557" y="71847"/>
                    <a:pt x="35462" y="78581"/>
                    <a:pt x="25708" y="78581"/>
                  </a:cubicBezTo>
                  <a:cubicBezTo>
                    <a:pt x="8158" y="78581"/>
                    <a:pt x="0" y="54482"/>
                    <a:pt x="0" y="51466"/>
                  </a:cubicBezTo>
                  <a:cubicBezTo>
                    <a:pt x="0" y="49163"/>
                    <a:pt x="2486" y="49163"/>
                    <a:pt x="3011" y="49163"/>
                  </a:cubicBezTo>
                  <a:cubicBezTo>
                    <a:pt x="5497" y="49163"/>
                    <a:pt x="5672" y="50053"/>
                    <a:pt x="6204" y="51998"/>
                  </a:cubicBezTo>
                  <a:cubicBezTo>
                    <a:pt x="10820" y="67242"/>
                    <a:pt x="18621" y="73618"/>
                    <a:pt x="25175" y="73618"/>
                  </a:cubicBezTo>
                  <a:cubicBezTo>
                    <a:pt x="28019" y="73618"/>
                    <a:pt x="29608" y="72204"/>
                    <a:pt x="29608" y="67417"/>
                  </a:cubicBezTo>
                  <a:cubicBezTo>
                    <a:pt x="29608" y="63343"/>
                    <a:pt x="28551" y="60683"/>
                    <a:pt x="24119" y="49695"/>
                  </a:cubicBezTo>
                  <a:lnTo>
                    <a:pt x="12941" y="21159"/>
                  </a:lnTo>
                  <a:close/>
                </a:path>
              </a:pathLst>
            </a:custGeom>
            <a:solidFill>
              <a:srgbClr val="000000"/>
            </a:solidFill>
            <a:ln w="254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11" name="任意多边形: 形状 810">
              <a:extLst>
                <a:ext uri="{FF2B5EF4-FFF2-40B4-BE49-F238E27FC236}">
                  <a16:creationId xmlns:a16="http://schemas.microsoft.com/office/drawing/2014/main" id="{0801E34F-0C5C-26AB-E1F1-CA45DC20020D}"/>
                </a:ext>
              </a:extLst>
            </p:cNvPr>
            <p:cNvSpPr/>
            <p:nvPr/>
          </p:nvSpPr>
          <p:spPr>
            <a:xfrm flipV="1">
              <a:off x="13933070" y="-14453871"/>
              <a:ext cx="119861" cy="8685"/>
            </a:xfrm>
            <a:custGeom>
              <a:avLst/>
              <a:gdLst>
                <a:gd name="connsiteX0" fmla="*/ 112767 w 119861"/>
                <a:gd name="connsiteY0" fmla="*/ -1341 h 8685"/>
                <a:gd name="connsiteX1" fmla="*/ 119861 w 119861"/>
                <a:gd name="connsiteY1" fmla="*/ 2914 h 8685"/>
                <a:gd name="connsiteX2" fmla="*/ 112767 w 119861"/>
                <a:gd name="connsiteY2" fmla="*/ 7345 h 8685"/>
                <a:gd name="connsiteX3" fmla="*/ 7086 w 119861"/>
                <a:gd name="connsiteY3" fmla="*/ 7345 h 8685"/>
                <a:gd name="connsiteX4" fmla="*/ 0 w 119861"/>
                <a:gd name="connsiteY4" fmla="*/ 3089 h 8685"/>
                <a:gd name="connsiteX5" fmla="*/ 7086 w 119861"/>
                <a:gd name="connsiteY5" fmla="*/ -1341 h 8685"/>
                <a:gd name="connsiteX6" fmla="*/ 112767 w 119861"/>
                <a:gd name="connsiteY6" fmla="*/ -1341 h 86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9861" h="8685">
                  <a:moveTo>
                    <a:pt x="112767" y="-1341"/>
                  </a:moveTo>
                  <a:cubicBezTo>
                    <a:pt x="115603" y="-1341"/>
                    <a:pt x="119861" y="-1341"/>
                    <a:pt x="119861" y="2914"/>
                  </a:cubicBezTo>
                  <a:cubicBezTo>
                    <a:pt x="119861" y="7345"/>
                    <a:pt x="115785" y="7345"/>
                    <a:pt x="112767" y="7345"/>
                  </a:cubicBezTo>
                  <a:lnTo>
                    <a:pt x="7086" y="7345"/>
                  </a:lnTo>
                  <a:cubicBezTo>
                    <a:pt x="4250" y="7345"/>
                    <a:pt x="0" y="7345"/>
                    <a:pt x="0" y="3089"/>
                  </a:cubicBezTo>
                  <a:cubicBezTo>
                    <a:pt x="0" y="-1341"/>
                    <a:pt x="4075" y="-1341"/>
                    <a:pt x="7086" y="-1341"/>
                  </a:cubicBezTo>
                  <a:lnTo>
                    <a:pt x="112767" y="-1341"/>
                  </a:lnTo>
                  <a:close/>
                </a:path>
              </a:pathLst>
            </a:custGeom>
            <a:solidFill>
              <a:srgbClr val="000000"/>
            </a:solidFill>
            <a:ln w="254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12" name="任意多边形: 形状 811">
              <a:extLst>
                <a:ext uri="{FF2B5EF4-FFF2-40B4-BE49-F238E27FC236}">
                  <a16:creationId xmlns:a16="http://schemas.microsoft.com/office/drawing/2014/main" id="{972A0A51-45EF-8AF4-889F-9CFFD39E3EA8}"/>
                </a:ext>
              </a:extLst>
            </p:cNvPr>
            <p:cNvSpPr/>
            <p:nvPr/>
          </p:nvSpPr>
          <p:spPr>
            <a:xfrm flipV="1">
              <a:off x="14091543" y="-14522805"/>
              <a:ext cx="64538" cy="117669"/>
            </a:xfrm>
            <a:custGeom>
              <a:avLst/>
              <a:gdLst>
                <a:gd name="connsiteX0" fmla="*/ 40070 w 64538"/>
                <a:gd name="connsiteY0" fmla="*/ 111373 h 117669"/>
                <a:gd name="connsiteX1" fmla="*/ 34756 w 64538"/>
                <a:gd name="connsiteY1" fmla="*/ 116327 h 117669"/>
                <a:gd name="connsiteX2" fmla="*/ 0 w 64538"/>
                <a:gd name="connsiteY2" fmla="*/ 104988 h 117669"/>
                <a:gd name="connsiteX3" fmla="*/ 0 w 64538"/>
                <a:gd name="connsiteY3" fmla="*/ 98605 h 117669"/>
                <a:gd name="connsiteX4" fmla="*/ 25707 w 64538"/>
                <a:gd name="connsiteY4" fmla="*/ 103568 h 117669"/>
                <a:gd name="connsiteX5" fmla="*/ 25707 w 64538"/>
                <a:gd name="connsiteY5" fmla="*/ 13188 h 117669"/>
                <a:gd name="connsiteX6" fmla="*/ 7976 w 64538"/>
                <a:gd name="connsiteY6" fmla="*/ 5042 h 117669"/>
                <a:gd name="connsiteX7" fmla="*/ 1239 w 64538"/>
                <a:gd name="connsiteY7" fmla="*/ 5042 h 117669"/>
                <a:gd name="connsiteX8" fmla="*/ 1239 w 64538"/>
                <a:gd name="connsiteY8" fmla="*/ -1342 h 117669"/>
                <a:gd name="connsiteX9" fmla="*/ 32801 w 64538"/>
                <a:gd name="connsiteY9" fmla="*/ -635 h 117669"/>
                <a:gd name="connsiteX10" fmla="*/ 64539 w 64538"/>
                <a:gd name="connsiteY10" fmla="*/ -1342 h 117669"/>
                <a:gd name="connsiteX11" fmla="*/ 64539 w 64538"/>
                <a:gd name="connsiteY11" fmla="*/ 5042 h 117669"/>
                <a:gd name="connsiteX12" fmla="*/ 57802 w 64538"/>
                <a:gd name="connsiteY12" fmla="*/ 5042 h 117669"/>
                <a:gd name="connsiteX13" fmla="*/ 40070 w 64538"/>
                <a:gd name="connsiteY13" fmla="*/ 13188 h 117669"/>
                <a:gd name="connsiteX14" fmla="*/ 40070 w 64538"/>
                <a:gd name="connsiteY14" fmla="*/ 111373 h 117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4538" h="117669">
                  <a:moveTo>
                    <a:pt x="40070" y="111373"/>
                  </a:moveTo>
                  <a:cubicBezTo>
                    <a:pt x="40070" y="116152"/>
                    <a:pt x="39721" y="116327"/>
                    <a:pt x="34756" y="116327"/>
                  </a:cubicBezTo>
                  <a:cubicBezTo>
                    <a:pt x="23403" y="105164"/>
                    <a:pt x="7268" y="104988"/>
                    <a:pt x="0" y="104988"/>
                  </a:cubicBezTo>
                  <a:lnTo>
                    <a:pt x="0" y="98605"/>
                  </a:lnTo>
                  <a:cubicBezTo>
                    <a:pt x="4258" y="98605"/>
                    <a:pt x="15960" y="98605"/>
                    <a:pt x="25707" y="103568"/>
                  </a:cubicBezTo>
                  <a:lnTo>
                    <a:pt x="25707" y="13188"/>
                  </a:lnTo>
                  <a:cubicBezTo>
                    <a:pt x="25707" y="7345"/>
                    <a:pt x="25707" y="5042"/>
                    <a:pt x="7976" y="5042"/>
                  </a:cubicBezTo>
                  <a:lnTo>
                    <a:pt x="1239" y="5042"/>
                  </a:lnTo>
                  <a:lnTo>
                    <a:pt x="1239" y="-1342"/>
                  </a:lnTo>
                  <a:cubicBezTo>
                    <a:pt x="4433" y="-1167"/>
                    <a:pt x="26240" y="-635"/>
                    <a:pt x="32801" y="-635"/>
                  </a:cubicBezTo>
                  <a:cubicBezTo>
                    <a:pt x="38299" y="-635"/>
                    <a:pt x="60638" y="-1167"/>
                    <a:pt x="64539" y="-1342"/>
                  </a:cubicBezTo>
                  <a:lnTo>
                    <a:pt x="64539" y="5042"/>
                  </a:lnTo>
                  <a:lnTo>
                    <a:pt x="57802" y="5042"/>
                  </a:lnTo>
                  <a:cubicBezTo>
                    <a:pt x="40070" y="5042"/>
                    <a:pt x="40070" y="7345"/>
                    <a:pt x="40070" y="13188"/>
                  </a:cubicBezTo>
                  <a:lnTo>
                    <a:pt x="40070" y="111373"/>
                  </a:lnTo>
                  <a:close/>
                </a:path>
              </a:pathLst>
            </a:custGeom>
            <a:solidFill>
              <a:srgbClr val="000000"/>
            </a:solidFill>
            <a:ln w="254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13" name="任意多边形: 形状 812">
              <a:extLst>
                <a:ext uri="{FF2B5EF4-FFF2-40B4-BE49-F238E27FC236}">
                  <a16:creationId xmlns:a16="http://schemas.microsoft.com/office/drawing/2014/main" id="{C72D536A-8F81-5E1E-5129-01BD7B7180A5}"/>
                </a:ext>
              </a:extLst>
            </p:cNvPr>
            <p:cNvSpPr/>
            <p:nvPr/>
          </p:nvSpPr>
          <p:spPr>
            <a:xfrm flipV="1">
              <a:off x="14270370" y="-14535974"/>
              <a:ext cx="168400" cy="59223"/>
            </a:xfrm>
            <a:custGeom>
              <a:avLst/>
              <a:gdLst>
                <a:gd name="connsiteX0" fmla="*/ 159789 w 168400"/>
                <a:gd name="connsiteY0" fmla="*/ 47754 h 59223"/>
                <a:gd name="connsiteX1" fmla="*/ 168401 w 168400"/>
                <a:gd name="connsiteY1" fmla="*/ 52821 h 59223"/>
                <a:gd name="connsiteX2" fmla="*/ 160043 w 168400"/>
                <a:gd name="connsiteY2" fmla="*/ 57878 h 59223"/>
                <a:gd name="connsiteX3" fmla="*/ 8358 w 168400"/>
                <a:gd name="connsiteY3" fmla="*/ 57878 h 59223"/>
                <a:gd name="connsiteX4" fmla="*/ 0 w 168400"/>
                <a:gd name="connsiteY4" fmla="*/ 52821 h 59223"/>
                <a:gd name="connsiteX5" fmla="*/ 8611 w 168400"/>
                <a:gd name="connsiteY5" fmla="*/ 47754 h 59223"/>
                <a:gd name="connsiteX6" fmla="*/ 159789 w 168400"/>
                <a:gd name="connsiteY6" fmla="*/ 47754 h 59223"/>
                <a:gd name="connsiteX7" fmla="*/ 160043 w 168400"/>
                <a:gd name="connsiteY7" fmla="*/ -1346 h 59223"/>
                <a:gd name="connsiteX8" fmla="*/ 168401 w 168400"/>
                <a:gd name="connsiteY8" fmla="*/ 3721 h 59223"/>
                <a:gd name="connsiteX9" fmla="*/ 159789 w 168400"/>
                <a:gd name="connsiteY9" fmla="*/ 8786 h 59223"/>
                <a:gd name="connsiteX10" fmla="*/ 8611 w 168400"/>
                <a:gd name="connsiteY10" fmla="*/ 8786 h 59223"/>
                <a:gd name="connsiteX11" fmla="*/ 0 w 168400"/>
                <a:gd name="connsiteY11" fmla="*/ 3721 h 59223"/>
                <a:gd name="connsiteX12" fmla="*/ 8358 w 168400"/>
                <a:gd name="connsiteY12" fmla="*/ -1346 h 59223"/>
                <a:gd name="connsiteX13" fmla="*/ 160043 w 168400"/>
                <a:gd name="connsiteY13" fmla="*/ -1346 h 59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8400" h="59223">
                  <a:moveTo>
                    <a:pt x="159789" y="47754"/>
                  </a:moveTo>
                  <a:cubicBezTo>
                    <a:pt x="163586" y="47754"/>
                    <a:pt x="168401" y="47754"/>
                    <a:pt x="168401" y="52821"/>
                  </a:cubicBezTo>
                  <a:cubicBezTo>
                    <a:pt x="168401" y="57878"/>
                    <a:pt x="163586" y="57878"/>
                    <a:pt x="160043" y="57878"/>
                  </a:cubicBezTo>
                  <a:lnTo>
                    <a:pt x="8358" y="57878"/>
                  </a:lnTo>
                  <a:cubicBezTo>
                    <a:pt x="4815" y="57878"/>
                    <a:pt x="0" y="57878"/>
                    <a:pt x="0" y="52821"/>
                  </a:cubicBezTo>
                  <a:cubicBezTo>
                    <a:pt x="0" y="47754"/>
                    <a:pt x="4815" y="47754"/>
                    <a:pt x="8611" y="47754"/>
                  </a:cubicBezTo>
                  <a:lnTo>
                    <a:pt x="159789" y="47754"/>
                  </a:lnTo>
                  <a:close/>
                  <a:moveTo>
                    <a:pt x="160043" y="-1346"/>
                  </a:moveTo>
                  <a:cubicBezTo>
                    <a:pt x="163586" y="-1346"/>
                    <a:pt x="168401" y="-1346"/>
                    <a:pt x="168401" y="3721"/>
                  </a:cubicBezTo>
                  <a:cubicBezTo>
                    <a:pt x="168401" y="8786"/>
                    <a:pt x="163586" y="8786"/>
                    <a:pt x="159789" y="8786"/>
                  </a:cubicBezTo>
                  <a:lnTo>
                    <a:pt x="8611" y="8786"/>
                  </a:lnTo>
                  <a:cubicBezTo>
                    <a:pt x="4815" y="8786"/>
                    <a:pt x="0" y="8786"/>
                    <a:pt x="0" y="3721"/>
                  </a:cubicBezTo>
                  <a:cubicBezTo>
                    <a:pt x="0" y="-1346"/>
                    <a:pt x="4815" y="-1346"/>
                    <a:pt x="8358" y="-1346"/>
                  </a:cubicBezTo>
                  <a:lnTo>
                    <a:pt x="160043" y="-1346"/>
                  </a:lnTo>
                  <a:close/>
                </a:path>
              </a:pathLst>
            </a:custGeom>
            <a:solidFill>
              <a:srgbClr val="000000"/>
            </a:solidFill>
            <a:ln w="254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14" name="任意多边形: 形状 813">
              <a:extLst>
                <a:ext uri="{FF2B5EF4-FFF2-40B4-BE49-F238E27FC236}">
                  <a16:creationId xmlns:a16="http://schemas.microsoft.com/office/drawing/2014/main" id="{15D25DC8-8F9E-6A19-1446-69F3ACECDFEE}"/>
                </a:ext>
              </a:extLst>
            </p:cNvPr>
            <p:cNvSpPr/>
            <p:nvPr/>
          </p:nvSpPr>
          <p:spPr>
            <a:xfrm flipV="1">
              <a:off x="14529089" y="-14555467"/>
              <a:ext cx="141302" cy="162988"/>
            </a:xfrm>
            <a:custGeom>
              <a:avLst/>
              <a:gdLst>
                <a:gd name="connsiteX0" fmla="*/ 122563 w 141302"/>
                <a:gd name="connsiteY0" fmla="*/ 144433 h 162988"/>
                <a:gd name="connsiteX1" fmla="*/ 141303 w 141302"/>
                <a:gd name="connsiteY1" fmla="*/ 149752 h 162988"/>
                <a:gd name="connsiteX2" fmla="*/ 141303 w 141302"/>
                <a:gd name="connsiteY2" fmla="*/ 161646 h 162988"/>
                <a:gd name="connsiteX3" fmla="*/ 121300 w 141302"/>
                <a:gd name="connsiteY3" fmla="*/ 160883 h 162988"/>
                <a:gd name="connsiteX4" fmla="*/ 98253 w 141302"/>
                <a:gd name="connsiteY4" fmla="*/ 161646 h 162988"/>
                <a:gd name="connsiteX5" fmla="*/ 98253 w 141302"/>
                <a:gd name="connsiteY5" fmla="*/ 149752 h 162988"/>
                <a:gd name="connsiteX6" fmla="*/ 110154 w 141302"/>
                <a:gd name="connsiteY6" fmla="*/ 146711 h 162988"/>
                <a:gd name="connsiteX7" fmla="*/ 108891 w 141302"/>
                <a:gd name="connsiteY7" fmla="*/ 143677 h 162988"/>
                <a:gd name="connsiteX8" fmla="*/ 79768 w 141302"/>
                <a:gd name="connsiteY8" fmla="*/ 81413 h 162988"/>
                <a:gd name="connsiteX9" fmla="*/ 47609 w 141302"/>
                <a:gd name="connsiteY9" fmla="*/ 149752 h 162988"/>
                <a:gd name="connsiteX10" fmla="*/ 61282 w 141302"/>
                <a:gd name="connsiteY10" fmla="*/ 149752 h 162988"/>
                <a:gd name="connsiteX11" fmla="*/ 61282 w 141302"/>
                <a:gd name="connsiteY11" fmla="*/ 161646 h 162988"/>
                <a:gd name="connsiteX12" fmla="*/ 29886 w 141302"/>
                <a:gd name="connsiteY12" fmla="*/ 160883 h 162988"/>
                <a:gd name="connsiteX13" fmla="*/ 1017 w 141302"/>
                <a:gd name="connsiteY13" fmla="*/ 161646 h 162988"/>
                <a:gd name="connsiteX14" fmla="*/ 1017 w 141302"/>
                <a:gd name="connsiteY14" fmla="*/ 149752 h 162988"/>
                <a:gd name="connsiteX15" fmla="*/ 17223 w 141302"/>
                <a:gd name="connsiteY15" fmla="*/ 149752 h 162988"/>
                <a:gd name="connsiteX16" fmla="*/ 64578 w 141302"/>
                <a:gd name="connsiteY16" fmla="*/ 49274 h 162988"/>
                <a:gd name="connsiteX17" fmla="*/ 58747 w 141302"/>
                <a:gd name="connsiteY17" fmla="*/ 37125 h 162988"/>
                <a:gd name="connsiteX18" fmla="*/ 27098 w 141302"/>
                <a:gd name="connsiteY18" fmla="*/ 7763 h 162988"/>
                <a:gd name="connsiteX19" fmla="*/ 21020 w 141302"/>
                <a:gd name="connsiteY19" fmla="*/ 8780 h 162988"/>
                <a:gd name="connsiteX20" fmla="*/ 29123 w 141302"/>
                <a:gd name="connsiteY20" fmla="*/ 22190 h 162988"/>
                <a:gd name="connsiteX21" fmla="*/ 14434 w 141302"/>
                <a:gd name="connsiteY21" fmla="*/ 36616 h 162988"/>
                <a:gd name="connsiteX22" fmla="*/ 0 w 141302"/>
                <a:gd name="connsiteY22" fmla="*/ 21935 h 162988"/>
                <a:gd name="connsiteX23" fmla="*/ 27098 w 141302"/>
                <a:gd name="connsiteY23" fmla="*/ -1343 h 162988"/>
                <a:gd name="connsiteX24" fmla="*/ 68121 w 141302"/>
                <a:gd name="connsiteY24" fmla="*/ 28773 h 162988"/>
                <a:gd name="connsiteX25" fmla="*/ 122563 w 141302"/>
                <a:gd name="connsiteY25" fmla="*/ 144433 h 162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41302" h="162988">
                  <a:moveTo>
                    <a:pt x="122563" y="144433"/>
                  </a:moveTo>
                  <a:cubicBezTo>
                    <a:pt x="124334" y="147981"/>
                    <a:pt x="125097" y="149752"/>
                    <a:pt x="141303" y="149752"/>
                  </a:cubicBezTo>
                  <a:lnTo>
                    <a:pt x="141303" y="161646"/>
                  </a:lnTo>
                  <a:cubicBezTo>
                    <a:pt x="135225" y="161137"/>
                    <a:pt x="127631" y="160883"/>
                    <a:pt x="121300" y="160883"/>
                  </a:cubicBezTo>
                  <a:cubicBezTo>
                    <a:pt x="114968" y="160883"/>
                    <a:pt x="103576" y="161392"/>
                    <a:pt x="98253" y="161646"/>
                  </a:cubicBezTo>
                  <a:lnTo>
                    <a:pt x="98253" y="149752"/>
                  </a:lnTo>
                  <a:cubicBezTo>
                    <a:pt x="98762" y="149752"/>
                    <a:pt x="110154" y="149752"/>
                    <a:pt x="110154" y="146711"/>
                  </a:cubicBezTo>
                  <a:cubicBezTo>
                    <a:pt x="110154" y="146456"/>
                    <a:pt x="109145" y="143932"/>
                    <a:pt x="108891" y="143677"/>
                  </a:cubicBezTo>
                  <a:lnTo>
                    <a:pt x="79768" y="81413"/>
                  </a:lnTo>
                  <a:lnTo>
                    <a:pt x="47609" y="149752"/>
                  </a:lnTo>
                  <a:lnTo>
                    <a:pt x="61282" y="149752"/>
                  </a:lnTo>
                  <a:lnTo>
                    <a:pt x="61282" y="161646"/>
                  </a:lnTo>
                  <a:cubicBezTo>
                    <a:pt x="52924" y="161137"/>
                    <a:pt x="30141" y="160883"/>
                    <a:pt x="29886" y="160883"/>
                  </a:cubicBezTo>
                  <a:cubicBezTo>
                    <a:pt x="22792" y="160883"/>
                    <a:pt x="11400" y="161392"/>
                    <a:pt x="1017" y="161646"/>
                  </a:cubicBezTo>
                  <a:lnTo>
                    <a:pt x="1017" y="149752"/>
                  </a:lnTo>
                  <a:lnTo>
                    <a:pt x="17223" y="149752"/>
                  </a:lnTo>
                  <a:lnTo>
                    <a:pt x="64578" y="49274"/>
                  </a:lnTo>
                  <a:lnTo>
                    <a:pt x="58747" y="37125"/>
                  </a:lnTo>
                  <a:cubicBezTo>
                    <a:pt x="53179" y="24976"/>
                    <a:pt x="45075" y="7763"/>
                    <a:pt x="27098" y="7763"/>
                  </a:cubicBezTo>
                  <a:cubicBezTo>
                    <a:pt x="23555" y="7763"/>
                    <a:pt x="23046" y="8017"/>
                    <a:pt x="21020" y="8780"/>
                  </a:cubicBezTo>
                  <a:cubicBezTo>
                    <a:pt x="23300" y="9788"/>
                    <a:pt x="29123" y="13336"/>
                    <a:pt x="29123" y="22190"/>
                  </a:cubicBezTo>
                  <a:cubicBezTo>
                    <a:pt x="29123" y="30542"/>
                    <a:pt x="23046" y="36616"/>
                    <a:pt x="14434" y="36616"/>
                  </a:cubicBezTo>
                  <a:cubicBezTo>
                    <a:pt x="7348" y="36616"/>
                    <a:pt x="0" y="31814"/>
                    <a:pt x="0" y="21935"/>
                  </a:cubicBezTo>
                  <a:cubicBezTo>
                    <a:pt x="0" y="9033"/>
                    <a:pt x="11901" y="-1343"/>
                    <a:pt x="27098" y="-1343"/>
                  </a:cubicBezTo>
                  <a:cubicBezTo>
                    <a:pt x="46593" y="-1343"/>
                    <a:pt x="61282" y="14346"/>
                    <a:pt x="68121" y="28773"/>
                  </a:cubicBezTo>
                  <a:lnTo>
                    <a:pt x="122563" y="144433"/>
                  </a:lnTo>
                  <a:close/>
                </a:path>
              </a:pathLst>
            </a:custGeom>
            <a:solidFill>
              <a:srgbClr val="000000"/>
            </a:solidFill>
            <a:ln w="254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15" name="任意多边形: 形状 814">
              <a:extLst>
                <a:ext uri="{FF2B5EF4-FFF2-40B4-BE49-F238E27FC236}">
                  <a16:creationId xmlns:a16="http://schemas.microsoft.com/office/drawing/2014/main" id="{71996294-EAD7-7AA8-4B78-7EE4E379BF14}"/>
                </a:ext>
              </a:extLst>
            </p:cNvPr>
            <p:cNvSpPr/>
            <p:nvPr/>
          </p:nvSpPr>
          <p:spPr>
            <a:xfrm flipV="1">
              <a:off x="14685549" y="-14522630"/>
              <a:ext cx="53726" cy="119263"/>
            </a:xfrm>
            <a:custGeom>
              <a:avLst/>
              <a:gdLst>
                <a:gd name="connsiteX0" fmla="*/ 49119 w 53726"/>
                <a:gd name="connsiteY0" fmla="*/ 111190 h 119263"/>
                <a:gd name="connsiteX1" fmla="*/ 42025 w 53726"/>
                <a:gd name="connsiteY1" fmla="*/ 117922 h 119263"/>
                <a:gd name="connsiteX2" fmla="*/ 32095 w 53726"/>
                <a:gd name="connsiteY2" fmla="*/ 108180 h 119263"/>
                <a:gd name="connsiteX3" fmla="*/ 39189 w 53726"/>
                <a:gd name="connsiteY3" fmla="*/ 101439 h 119263"/>
                <a:gd name="connsiteX4" fmla="*/ 49119 w 53726"/>
                <a:gd name="connsiteY4" fmla="*/ 111190 h 119263"/>
                <a:gd name="connsiteX5" fmla="*/ 12941 w 53726"/>
                <a:gd name="connsiteY5" fmla="*/ 21159 h 119263"/>
                <a:gd name="connsiteX6" fmla="*/ 11352 w 53726"/>
                <a:gd name="connsiteY6" fmla="*/ 13719 h 119263"/>
                <a:gd name="connsiteX7" fmla="*/ 28194 w 53726"/>
                <a:gd name="connsiteY7" fmla="*/ -1342 h 119263"/>
                <a:gd name="connsiteX8" fmla="*/ 53726 w 53726"/>
                <a:gd name="connsiteY8" fmla="*/ 25773 h 119263"/>
                <a:gd name="connsiteX9" fmla="*/ 50891 w 53726"/>
                <a:gd name="connsiteY9" fmla="*/ 28074 h 119263"/>
                <a:gd name="connsiteX10" fmla="*/ 47522 w 53726"/>
                <a:gd name="connsiteY10" fmla="*/ 25058 h 119263"/>
                <a:gd name="connsiteX11" fmla="*/ 28726 w 53726"/>
                <a:gd name="connsiteY11" fmla="*/ 3620 h 119263"/>
                <a:gd name="connsiteX12" fmla="*/ 24293 w 53726"/>
                <a:gd name="connsiteY12" fmla="*/ 9820 h 119263"/>
                <a:gd name="connsiteX13" fmla="*/ 27130 w 53726"/>
                <a:gd name="connsiteY13" fmla="*/ 21159 h 119263"/>
                <a:gd name="connsiteX14" fmla="*/ 32801 w 53726"/>
                <a:gd name="connsiteY14" fmla="*/ 35339 h 119263"/>
                <a:gd name="connsiteX15" fmla="*/ 41493 w 53726"/>
                <a:gd name="connsiteY15" fmla="*/ 57849 h 119263"/>
                <a:gd name="connsiteX16" fmla="*/ 42557 w 53726"/>
                <a:gd name="connsiteY16" fmla="*/ 63518 h 119263"/>
                <a:gd name="connsiteX17" fmla="*/ 25708 w 53726"/>
                <a:gd name="connsiteY17" fmla="*/ 78581 h 119263"/>
                <a:gd name="connsiteX18" fmla="*/ 0 w 53726"/>
                <a:gd name="connsiteY18" fmla="*/ 51466 h 119263"/>
                <a:gd name="connsiteX19" fmla="*/ 3011 w 53726"/>
                <a:gd name="connsiteY19" fmla="*/ 49163 h 119263"/>
                <a:gd name="connsiteX20" fmla="*/ 6204 w 53726"/>
                <a:gd name="connsiteY20" fmla="*/ 51998 h 119263"/>
                <a:gd name="connsiteX21" fmla="*/ 25175 w 53726"/>
                <a:gd name="connsiteY21" fmla="*/ 73618 h 119263"/>
                <a:gd name="connsiteX22" fmla="*/ 29608 w 53726"/>
                <a:gd name="connsiteY22" fmla="*/ 67417 h 119263"/>
                <a:gd name="connsiteX23" fmla="*/ 24119 w 53726"/>
                <a:gd name="connsiteY23" fmla="*/ 49695 h 119263"/>
                <a:gd name="connsiteX24" fmla="*/ 12941 w 53726"/>
                <a:gd name="connsiteY24" fmla="*/ 21159 h 119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3726" h="119263">
                  <a:moveTo>
                    <a:pt x="49119" y="111190"/>
                  </a:moveTo>
                  <a:cubicBezTo>
                    <a:pt x="49119" y="114023"/>
                    <a:pt x="46990" y="117922"/>
                    <a:pt x="42025" y="117922"/>
                  </a:cubicBezTo>
                  <a:cubicBezTo>
                    <a:pt x="37234" y="117922"/>
                    <a:pt x="32095" y="113318"/>
                    <a:pt x="32095" y="108180"/>
                  </a:cubicBezTo>
                  <a:cubicBezTo>
                    <a:pt x="32095" y="105162"/>
                    <a:pt x="34398" y="101439"/>
                    <a:pt x="39189" y="101439"/>
                  </a:cubicBezTo>
                  <a:cubicBezTo>
                    <a:pt x="44328" y="101439"/>
                    <a:pt x="49119" y="106401"/>
                    <a:pt x="49119" y="111190"/>
                  </a:cubicBezTo>
                  <a:close/>
                  <a:moveTo>
                    <a:pt x="12941" y="21159"/>
                  </a:moveTo>
                  <a:cubicBezTo>
                    <a:pt x="12234" y="18856"/>
                    <a:pt x="11352" y="16729"/>
                    <a:pt x="11352" y="13719"/>
                  </a:cubicBezTo>
                  <a:cubicBezTo>
                    <a:pt x="11352" y="5390"/>
                    <a:pt x="18438" y="-1342"/>
                    <a:pt x="28194" y="-1342"/>
                  </a:cubicBezTo>
                  <a:cubicBezTo>
                    <a:pt x="45925" y="-1342"/>
                    <a:pt x="53726" y="23112"/>
                    <a:pt x="53726" y="25773"/>
                  </a:cubicBezTo>
                  <a:cubicBezTo>
                    <a:pt x="53726" y="28074"/>
                    <a:pt x="51422" y="28074"/>
                    <a:pt x="50891" y="28074"/>
                  </a:cubicBezTo>
                  <a:cubicBezTo>
                    <a:pt x="48404" y="28074"/>
                    <a:pt x="48229" y="27010"/>
                    <a:pt x="47522" y="25058"/>
                  </a:cubicBezTo>
                  <a:cubicBezTo>
                    <a:pt x="43438" y="10886"/>
                    <a:pt x="35638" y="3620"/>
                    <a:pt x="28726" y="3620"/>
                  </a:cubicBezTo>
                  <a:cubicBezTo>
                    <a:pt x="25175" y="3620"/>
                    <a:pt x="24293" y="5923"/>
                    <a:pt x="24293" y="9820"/>
                  </a:cubicBezTo>
                  <a:cubicBezTo>
                    <a:pt x="24293" y="13894"/>
                    <a:pt x="25532" y="17261"/>
                    <a:pt x="27130" y="21159"/>
                  </a:cubicBezTo>
                  <a:cubicBezTo>
                    <a:pt x="28901" y="25947"/>
                    <a:pt x="30855" y="30734"/>
                    <a:pt x="32801" y="35339"/>
                  </a:cubicBezTo>
                  <a:cubicBezTo>
                    <a:pt x="34398" y="39595"/>
                    <a:pt x="40785" y="55721"/>
                    <a:pt x="41493" y="57849"/>
                  </a:cubicBezTo>
                  <a:cubicBezTo>
                    <a:pt x="42025" y="59620"/>
                    <a:pt x="42557" y="61747"/>
                    <a:pt x="42557" y="63518"/>
                  </a:cubicBezTo>
                  <a:cubicBezTo>
                    <a:pt x="42557" y="71847"/>
                    <a:pt x="35462" y="78581"/>
                    <a:pt x="25708" y="78581"/>
                  </a:cubicBezTo>
                  <a:cubicBezTo>
                    <a:pt x="8158" y="78581"/>
                    <a:pt x="0" y="54482"/>
                    <a:pt x="0" y="51466"/>
                  </a:cubicBezTo>
                  <a:cubicBezTo>
                    <a:pt x="0" y="49163"/>
                    <a:pt x="2486" y="49163"/>
                    <a:pt x="3011" y="49163"/>
                  </a:cubicBezTo>
                  <a:cubicBezTo>
                    <a:pt x="5497" y="49163"/>
                    <a:pt x="5672" y="50053"/>
                    <a:pt x="6204" y="51998"/>
                  </a:cubicBezTo>
                  <a:cubicBezTo>
                    <a:pt x="10820" y="67242"/>
                    <a:pt x="18621" y="73618"/>
                    <a:pt x="25175" y="73618"/>
                  </a:cubicBezTo>
                  <a:cubicBezTo>
                    <a:pt x="28019" y="73618"/>
                    <a:pt x="29608" y="72204"/>
                    <a:pt x="29608" y="67417"/>
                  </a:cubicBezTo>
                  <a:cubicBezTo>
                    <a:pt x="29608" y="63343"/>
                    <a:pt x="28552" y="60683"/>
                    <a:pt x="24119" y="49695"/>
                  </a:cubicBezTo>
                  <a:lnTo>
                    <a:pt x="12941" y="21159"/>
                  </a:lnTo>
                  <a:close/>
                </a:path>
              </a:pathLst>
            </a:custGeom>
            <a:solidFill>
              <a:srgbClr val="000000"/>
            </a:solidFill>
            <a:ln w="254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16" name="任意多边形: 形状 815">
              <a:extLst>
                <a:ext uri="{FF2B5EF4-FFF2-40B4-BE49-F238E27FC236}">
                  <a16:creationId xmlns:a16="http://schemas.microsoft.com/office/drawing/2014/main" id="{292123D7-A70A-49A5-771E-4CE21327998F}"/>
                </a:ext>
              </a:extLst>
            </p:cNvPr>
            <p:cNvSpPr/>
            <p:nvPr/>
          </p:nvSpPr>
          <p:spPr>
            <a:xfrm flipV="1">
              <a:off x="14768033" y="-14453871"/>
              <a:ext cx="119861" cy="8685"/>
            </a:xfrm>
            <a:custGeom>
              <a:avLst/>
              <a:gdLst>
                <a:gd name="connsiteX0" fmla="*/ 112767 w 119861"/>
                <a:gd name="connsiteY0" fmla="*/ -1341 h 8685"/>
                <a:gd name="connsiteX1" fmla="*/ 119861 w 119861"/>
                <a:gd name="connsiteY1" fmla="*/ 2914 h 8685"/>
                <a:gd name="connsiteX2" fmla="*/ 112767 w 119861"/>
                <a:gd name="connsiteY2" fmla="*/ 7345 h 8685"/>
                <a:gd name="connsiteX3" fmla="*/ 7086 w 119861"/>
                <a:gd name="connsiteY3" fmla="*/ 7345 h 8685"/>
                <a:gd name="connsiteX4" fmla="*/ 0 w 119861"/>
                <a:gd name="connsiteY4" fmla="*/ 3089 h 8685"/>
                <a:gd name="connsiteX5" fmla="*/ 7086 w 119861"/>
                <a:gd name="connsiteY5" fmla="*/ -1341 h 8685"/>
                <a:gd name="connsiteX6" fmla="*/ 112767 w 119861"/>
                <a:gd name="connsiteY6" fmla="*/ -1341 h 86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9861" h="8685">
                  <a:moveTo>
                    <a:pt x="112767" y="-1341"/>
                  </a:moveTo>
                  <a:cubicBezTo>
                    <a:pt x="115603" y="-1341"/>
                    <a:pt x="119861" y="-1341"/>
                    <a:pt x="119861" y="2914"/>
                  </a:cubicBezTo>
                  <a:cubicBezTo>
                    <a:pt x="119861" y="7345"/>
                    <a:pt x="115786" y="7345"/>
                    <a:pt x="112767" y="7345"/>
                  </a:cubicBezTo>
                  <a:lnTo>
                    <a:pt x="7086" y="7345"/>
                  </a:lnTo>
                  <a:cubicBezTo>
                    <a:pt x="4250" y="7345"/>
                    <a:pt x="0" y="7345"/>
                    <a:pt x="0" y="3089"/>
                  </a:cubicBezTo>
                  <a:cubicBezTo>
                    <a:pt x="0" y="-1341"/>
                    <a:pt x="4075" y="-1341"/>
                    <a:pt x="7086" y="-1341"/>
                  </a:cubicBezTo>
                  <a:lnTo>
                    <a:pt x="112767" y="-1341"/>
                  </a:lnTo>
                  <a:close/>
                </a:path>
              </a:pathLst>
            </a:custGeom>
            <a:solidFill>
              <a:srgbClr val="000000"/>
            </a:solidFill>
            <a:ln w="254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17" name="任意多边形: 形状 816">
              <a:extLst>
                <a:ext uri="{FF2B5EF4-FFF2-40B4-BE49-F238E27FC236}">
                  <a16:creationId xmlns:a16="http://schemas.microsoft.com/office/drawing/2014/main" id="{FCB0A093-1A43-7C86-3DD2-7ECBD3BD6F04}"/>
                </a:ext>
              </a:extLst>
            </p:cNvPr>
            <p:cNvSpPr/>
            <p:nvPr/>
          </p:nvSpPr>
          <p:spPr>
            <a:xfrm flipV="1">
              <a:off x="14926506" y="-14522805"/>
              <a:ext cx="64538" cy="117669"/>
            </a:xfrm>
            <a:custGeom>
              <a:avLst/>
              <a:gdLst>
                <a:gd name="connsiteX0" fmla="*/ 40071 w 64538"/>
                <a:gd name="connsiteY0" fmla="*/ 111373 h 117669"/>
                <a:gd name="connsiteX1" fmla="*/ 34756 w 64538"/>
                <a:gd name="connsiteY1" fmla="*/ 116327 h 117669"/>
                <a:gd name="connsiteX2" fmla="*/ 0 w 64538"/>
                <a:gd name="connsiteY2" fmla="*/ 104988 h 117669"/>
                <a:gd name="connsiteX3" fmla="*/ 0 w 64538"/>
                <a:gd name="connsiteY3" fmla="*/ 98605 h 117669"/>
                <a:gd name="connsiteX4" fmla="*/ 25708 w 64538"/>
                <a:gd name="connsiteY4" fmla="*/ 103568 h 117669"/>
                <a:gd name="connsiteX5" fmla="*/ 25708 w 64538"/>
                <a:gd name="connsiteY5" fmla="*/ 13188 h 117669"/>
                <a:gd name="connsiteX6" fmla="*/ 7976 w 64538"/>
                <a:gd name="connsiteY6" fmla="*/ 5042 h 117669"/>
                <a:gd name="connsiteX7" fmla="*/ 1239 w 64538"/>
                <a:gd name="connsiteY7" fmla="*/ 5042 h 117669"/>
                <a:gd name="connsiteX8" fmla="*/ 1239 w 64538"/>
                <a:gd name="connsiteY8" fmla="*/ -1342 h 117669"/>
                <a:gd name="connsiteX9" fmla="*/ 32801 w 64538"/>
                <a:gd name="connsiteY9" fmla="*/ -635 h 117669"/>
                <a:gd name="connsiteX10" fmla="*/ 64539 w 64538"/>
                <a:gd name="connsiteY10" fmla="*/ -1342 h 117669"/>
                <a:gd name="connsiteX11" fmla="*/ 64539 w 64538"/>
                <a:gd name="connsiteY11" fmla="*/ 5042 h 117669"/>
                <a:gd name="connsiteX12" fmla="*/ 57802 w 64538"/>
                <a:gd name="connsiteY12" fmla="*/ 5042 h 117669"/>
                <a:gd name="connsiteX13" fmla="*/ 40071 w 64538"/>
                <a:gd name="connsiteY13" fmla="*/ 13188 h 117669"/>
                <a:gd name="connsiteX14" fmla="*/ 40071 w 64538"/>
                <a:gd name="connsiteY14" fmla="*/ 111373 h 117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4538" h="117669">
                  <a:moveTo>
                    <a:pt x="40071" y="111373"/>
                  </a:moveTo>
                  <a:cubicBezTo>
                    <a:pt x="40071" y="116152"/>
                    <a:pt x="39721" y="116327"/>
                    <a:pt x="34756" y="116327"/>
                  </a:cubicBezTo>
                  <a:cubicBezTo>
                    <a:pt x="23403" y="105164"/>
                    <a:pt x="7269" y="104988"/>
                    <a:pt x="0" y="104988"/>
                  </a:cubicBezTo>
                  <a:lnTo>
                    <a:pt x="0" y="98605"/>
                  </a:lnTo>
                  <a:cubicBezTo>
                    <a:pt x="4258" y="98605"/>
                    <a:pt x="15960" y="98605"/>
                    <a:pt x="25708" y="103568"/>
                  </a:cubicBezTo>
                  <a:lnTo>
                    <a:pt x="25708" y="13188"/>
                  </a:lnTo>
                  <a:cubicBezTo>
                    <a:pt x="25708" y="7345"/>
                    <a:pt x="25708" y="5042"/>
                    <a:pt x="7976" y="5042"/>
                  </a:cubicBezTo>
                  <a:lnTo>
                    <a:pt x="1239" y="5042"/>
                  </a:lnTo>
                  <a:lnTo>
                    <a:pt x="1239" y="-1342"/>
                  </a:lnTo>
                  <a:cubicBezTo>
                    <a:pt x="4433" y="-1167"/>
                    <a:pt x="26240" y="-635"/>
                    <a:pt x="32801" y="-635"/>
                  </a:cubicBezTo>
                  <a:cubicBezTo>
                    <a:pt x="38299" y="-635"/>
                    <a:pt x="60638" y="-1167"/>
                    <a:pt x="64539" y="-1342"/>
                  </a:cubicBezTo>
                  <a:lnTo>
                    <a:pt x="64539" y="5042"/>
                  </a:lnTo>
                  <a:lnTo>
                    <a:pt x="57802" y="5042"/>
                  </a:lnTo>
                  <a:cubicBezTo>
                    <a:pt x="40071" y="5042"/>
                    <a:pt x="40071" y="7345"/>
                    <a:pt x="40071" y="13188"/>
                  </a:cubicBezTo>
                  <a:lnTo>
                    <a:pt x="40071" y="111373"/>
                  </a:lnTo>
                  <a:close/>
                </a:path>
              </a:pathLst>
            </a:custGeom>
            <a:solidFill>
              <a:srgbClr val="000000"/>
            </a:solidFill>
            <a:ln w="254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18" name="任意多边形: 形状 817">
              <a:extLst>
                <a:ext uri="{FF2B5EF4-FFF2-40B4-BE49-F238E27FC236}">
                  <a16:creationId xmlns:a16="http://schemas.microsoft.com/office/drawing/2014/main" id="{D5DC8613-9028-8C20-8295-536D9D8E33CC}"/>
                </a:ext>
              </a:extLst>
            </p:cNvPr>
            <p:cNvSpPr/>
            <p:nvPr/>
          </p:nvSpPr>
          <p:spPr>
            <a:xfrm flipV="1">
              <a:off x="15091249" y="-14590649"/>
              <a:ext cx="168400" cy="168563"/>
            </a:xfrm>
            <a:custGeom>
              <a:avLst/>
              <a:gdLst>
                <a:gd name="connsiteX0" fmla="*/ 89388 w 168400"/>
                <a:gd name="connsiteY0" fmla="*/ 77870 h 168563"/>
                <a:gd name="connsiteX1" fmla="*/ 160044 w 168400"/>
                <a:gd name="connsiteY1" fmla="*/ 77870 h 168563"/>
                <a:gd name="connsiteX2" fmla="*/ 168401 w 168400"/>
                <a:gd name="connsiteY2" fmla="*/ 82936 h 168563"/>
                <a:gd name="connsiteX3" fmla="*/ 160044 w 168400"/>
                <a:gd name="connsiteY3" fmla="*/ 87993 h 168563"/>
                <a:gd name="connsiteX4" fmla="*/ 89388 w 168400"/>
                <a:gd name="connsiteY4" fmla="*/ 87993 h 168563"/>
                <a:gd name="connsiteX5" fmla="*/ 89388 w 168400"/>
                <a:gd name="connsiteY5" fmla="*/ 158864 h 168563"/>
                <a:gd name="connsiteX6" fmla="*/ 84328 w 168400"/>
                <a:gd name="connsiteY6" fmla="*/ 167218 h 168563"/>
                <a:gd name="connsiteX7" fmla="*/ 79259 w 168400"/>
                <a:gd name="connsiteY7" fmla="*/ 158864 h 168563"/>
                <a:gd name="connsiteX8" fmla="*/ 79259 w 168400"/>
                <a:gd name="connsiteY8" fmla="*/ 87993 h 168563"/>
                <a:gd name="connsiteX9" fmla="*/ 8358 w 168400"/>
                <a:gd name="connsiteY9" fmla="*/ 87993 h 168563"/>
                <a:gd name="connsiteX10" fmla="*/ 0 w 168400"/>
                <a:gd name="connsiteY10" fmla="*/ 82936 h 168563"/>
                <a:gd name="connsiteX11" fmla="*/ 8358 w 168400"/>
                <a:gd name="connsiteY11" fmla="*/ 77870 h 168563"/>
                <a:gd name="connsiteX12" fmla="*/ 79259 w 168400"/>
                <a:gd name="connsiteY12" fmla="*/ 77870 h 168563"/>
                <a:gd name="connsiteX13" fmla="*/ 79259 w 168400"/>
                <a:gd name="connsiteY13" fmla="*/ 7007 h 168563"/>
                <a:gd name="connsiteX14" fmla="*/ 84328 w 168400"/>
                <a:gd name="connsiteY14" fmla="*/ -1346 h 168563"/>
                <a:gd name="connsiteX15" fmla="*/ 89388 w 168400"/>
                <a:gd name="connsiteY15" fmla="*/ 7007 h 168563"/>
                <a:gd name="connsiteX16" fmla="*/ 89388 w 168400"/>
                <a:gd name="connsiteY16" fmla="*/ 77870 h 168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68400" h="168563">
                  <a:moveTo>
                    <a:pt x="89388" y="77870"/>
                  </a:moveTo>
                  <a:lnTo>
                    <a:pt x="160044" y="77870"/>
                  </a:lnTo>
                  <a:cubicBezTo>
                    <a:pt x="163586" y="77870"/>
                    <a:pt x="168401" y="77870"/>
                    <a:pt x="168401" y="82936"/>
                  </a:cubicBezTo>
                  <a:cubicBezTo>
                    <a:pt x="168401" y="87993"/>
                    <a:pt x="163586" y="87993"/>
                    <a:pt x="160044" y="87993"/>
                  </a:cubicBezTo>
                  <a:lnTo>
                    <a:pt x="89388" y="87993"/>
                  </a:lnTo>
                  <a:lnTo>
                    <a:pt x="89388" y="158864"/>
                  </a:lnTo>
                  <a:cubicBezTo>
                    <a:pt x="89388" y="162406"/>
                    <a:pt x="89388" y="167218"/>
                    <a:pt x="84328" y="167218"/>
                  </a:cubicBezTo>
                  <a:cubicBezTo>
                    <a:pt x="79259" y="167218"/>
                    <a:pt x="79259" y="162406"/>
                    <a:pt x="79259" y="158864"/>
                  </a:cubicBezTo>
                  <a:lnTo>
                    <a:pt x="79259" y="87993"/>
                  </a:lnTo>
                  <a:lnTo>
                    <a:pt x="8358" y="87993"/>
                  </a:lnTo>
                  <a:cubicBezTo>
                    <a:pt x="4815" y="87993"/>
                    <a:pt x="0" y="87993"/>
                    <a:pt x="0" y="82936"/>
                  </a:cubicBezTo>
                  <a:cubicBezTo>
                    <a:pt x="0" y="77870"/>
                    <a:pt x="4815" y="77870"/>
                    <a:pt x="8358" y="77870"/>
                  </a:cubicBezTo>
                  <a:lnTo>
                    <a:pt x="79259" y="77870"/>
                  </a:lnTo>
                  <a:lnTo>
                    <a:pt x="79259" y="7007"/>
                  </a:lnTo>
                  <a:cubicBezTo>
                    <a:pt x="79259" y="3466"/>
                    <a:pt x="79259" y="-1346"/>
                    <a:pt x="84328" y="-1346"/>
                  </a:cubicBezTo>
                  <a:cubicBezTo>
                    <a:pt x="89388" y="-1346"/>
                    <a:pt x="89388" y="3466"/>
                    <a:pt x="89388" y="7007"/>
                  </a:cubicBezTo>
                  <a:lnTo>
                    <a:pt x="89388" y="77870"/>
                  </a:lnTo>
                  <a:close/>
                </a:path>
              </a:pathLst>
            </a:custGeom>
            <a:solidFill>
              <a:srgbClr val="000000"/>
            </a:solidFill>
            <a:ln w="254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19" name="任意多边形: 形状 818">
              <a:extLst>
                <a:ext uri="{FF2B5EF4-FFF2-40B4-BE49-F238E27FC236}">
                  <a16:creationId xmlns:a16="http://schemas.microsoft.com/office/drawing/2014/main" id="{ECAFDD79-7BDA-6518-8C7F-628F3CE4FB10}"/>
                </a:ext>
              </a:extLst>
            </p:cNvPr>
            <p:cNvSpPr/>
            <p:nvPr/>
          </p:nvSpPr>
          <p:spPr>
            <a:xfrm flipV="1">
              <a:off x="15336928" y="-14555467"/>
              <a:ext cx="140285" cy="113389"/>
            </a:xfrm>
            <a:custGeom>
              <a:avLst/>
              <a:gdLst>
                <a:gd name="connsiteX0" fmla="*/ 121546 w 140285"/>
                <a:gd name="connsiteY0" fmla="*/ 94831 h 113389"/>
                <a:gd name="connsiteX1" fmla="*/ 140286 w 140285"/>
                <a:gd name="connsiteY1" fmla="*/ 100150 h 113389"/>
                <a:gd name="connsiteX2" fmla="*/ 140286 w 140285"/>
                <a:gd name="connsiteY2" fmla="*/ 112045 h 113389"/>
                <a:gd name="connsiteX3" fmla="*/ 120283 w 140285"/>
                <a:gd name="connsiteY3" fmla="*/ 111282 h 113389"/>
                <a:gd name="connsiteX4" fmla="*/ 97236 w 140285"/>
                <a:gd name="connsiteY4" fmla="*/ 112045 h 113389"/>
                <a:gd name="connsiteX5" fmla="*/ 97236 w 140285"/>
                <a:gd name="connsiteY5" fmla="*/ 100150 h 113389"/>
                <a:gd name="connsiteX6" fmla="*/ 109391 w 140285"/>
                <a:gd name="connsiteY6" fmla="*/ 97364 h 113389"/>
                <a:gd name="connsiteX7" fmla="*/ 108128 w 140285"/>
                <a:gd name="connsiteY7" fmla="*/ 94330 h 113389"/>
                <a:gd name="connsiteX8" fmla="*/ 78750 w 140285"/>
                <a:gd name="connsiteY8" fmla="*/ 31058 h 113389"/>
                <a:gd name="connsiteX9" fmla="*/ 46592 w 140285"/>
                <a:gd name="connsiteY9" fmla="*/ 100150 h 113389"/>
                <a:gd name="connsiteX10" fmla="*/ 60264 w 140285"/>
                <a:gd name="connsiteY10" fmla="*/ 100150 h 113389"/>
                <a:gd name="connsiteX11" fmla="*/ 60264 w 140285"/>
                <a:gd name="connsiteY11" fmla="*/ 112045 h 113389"/>
                <a:gd name="connsiteX12" fmla="*/ 28869 w 140285"/>
                <a:gd name="connsiteY12" fmla="*/ 111282 h 113389"/>
                <a:gd name="connsiteX13" fmla="*/ 0 w 140285"/>
                <a:gd name="connsiteY13" fmla="*/ 112045 h 113389"/>
                <a:gd name="connsiteX14" fmla="*/ 0 w 140285"/>
                <a:gd name="connsiteY14" fmla="*/ 100150 h 113389"/>
                <a:gd name="connsiteX15" fmla="*/ 16206 w 140285"/>
                <a:gd name="connsiteY15" fmla="*/ 100150 h 113389"/>
                <a:gd name="connsiteX16" fmla="*/ 60518 w 140285"/>
                <a:gd name="connsiteY16" fmla="*/ 4984 h 113389"/>
                <a:gd name="connsiteX17" fmla="*/ 70139 w 140285"/>
                <a:gd name="connsiteY17" fmla="*/ -1345 h 113389"/>
                <a:gd name="connsiteX18" fmla="*/ 79513 w 140285"/>
                <a:gd name="connsiteY18" fmla="*/ 4737 h 113389"/>
                <a:gd name="connsiteX19" fmla="*/ 121546 w 140285"/>
                <a:gd name="connsiteY19" fmla="*/ 94831 h 113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40285" h="113389">
                  <a:moveTo>
                    <a:pt x="121546" y="94831"/>
                  </a:moveTo>
                  <a:cubicBezTo>
                    <a:pt x="123062" y="98379"/>
                    <a:pt x="124080" y="100150"/>
                    <a:pt x="140286" y="100150"/>
                  </a:cubicBezTo>
                  <a:lnTo>
                    <a:pt x="140286" y="112045"/>
                  </a:lnTo>
                  <a:cubicBezTo>
                    <a:pt x="133955" y="111536"/>
                    <a:pt x="126614" y="111282"/>
                    <a:pt x="120283" y="111282"/>
                  </a:cubicBezTo>
                  <a:cubicBezTo>
                    <a:pt x="113951" y="111282"/>
                    <a:pt x="102559" y="111790"/>
                    <a:pt x="97236" y="112045"/>
                  </a:cubicBezTo>
                  <a:lnTo>
                    <a:pt x="97236" y="100150"/>
                  </a:lnTo>
                  <a:cubicBezTo>
                    <a:pt x="102051" y="100150"/>
                    <a:pt x="109391" y="99389"/>
                    <a:pt x="109391" y="97364"/>
                  </a:cubicBezTo>
                  <a:cubicBezTo>
                    <a:pt x="109391" y="97109"/>
                    <a:pt x="109137" y="96601"/>
                    <a:pt x="108128" y="94330"/>
                  </a:cubicBezTo>
                  <a:lnTo>
                    <a:pt x="78750" y="31058"/>
                  </a:lnTo>
                  <a:lnTo>
                    <a:pt x="46592" y="100150"/>
                  </a:lnTo>
                  <a:lnTo>
                    <a:pt x="60264" y="100150"/>
                  </a:lnTo>
                  <a:lnTo>
                    <a:pt x="60264" y="112045"/>
                  </a:lnTo>
                  <a:cubicBezTo>
                    <a:pt x="51907" y="111536"/>
                    <a:pt x="29123" y="111282"/>
                    <a:pt x="28869" y="111282"/>
                  </a:cubicBezTo>
                  <a:cubicBezTo>
                    <a:pt x="21775" y="111282"/>
                    <a:pt x="10382" y="111790"/>
                    <a:pt x="0" y="112045"/>
                  </a:cubicBezTo>
                  <a:lnTo>
                    <a:pt x="0" y="100150"/>
                  </a:lnTo>
                  <a:lnTo>
                    <a:pt x="16206" y="100150"/>
                  </a:lnTo>
                  <a:lnTo>
                    <a:pt x="60518" y="4984"/>
                  </a:lnTo>
                  <a:cubicBezTo>
                    <a:pt x="63561" y="-1345"/>
                    <a:pt x="66850" y="-1345"/>
                    <a:pt x="70139" y="-1345"/>
                  </a:cubicBezTo>
                  <a:cubicBezTo>
                    <a:pt x="74445" y="-1345"/>
                    <a:pt x="76979" y="-582"/>
                    <a:pt x="79513" y="4737"/>
                  </a:cubicBezTo>
                  <a:lnTo>
                    <a:pt x="121546" y="94831"/>
                  </a:lnTo>
                  <a:close/>
                </a:path>
              </a:pathLst>
            </a:custGeom>
            <a:solidFill>
              <a:srgbClr val="000000"/>
            </a:solidFill>
            <a:ln w="254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20" name="任意多边形: 形状 819">
              <a:extLst>
                <a:ext uri="{FF2B5EF4-FFF2-40B4-BE49-F238E27FC236}">
                  <a16:creationId xmlns:a16="http://schemas.microsoft.com/office/drawing/2014/main" id="{28D578B8-BE50-BBA3-E01C-C99DA83A1EB2}"/>
                </a:ext>
              </a:extLst>
            </p:cNvPr>
            <p:cNvSpPr/>
            <p:nvPr/>
          </p:nvSpPr>
          <p:spPr>
            <a:xfrm flipV="1">
              <a:off x="15487931" y="-14642898"/>
              <a:ext cx="98936" cy="112531"/>
            </a:xfrm>
            <a:custGeom>
              <a:avLst/>
              <a:gdLst>
                <a:gd name="connsiteX0" fmla="*/ 13473 w 98936"/>
                <a:gd name="connsiteY0" fmla="*/ 11408 h 112531"/>
                <a:gd name="connsiteX1" fmla="*/ 4782 w 98936"/>
                <a:gd name="connsiteY1" fmla="*/ 5023 h 112531"/>
                <a:gd name="connsiteX2" fmla="*/ 0 w 98936"/>
                <a:gd name="connsiteY2" fmla="*/ 1308 h 112531"/>
                <a:gd name="connsiteX3" fmla="*/ 2479 w 98936"/>
                <a:gd name="connsiteY3" fmla="*/ -1352 h 112531"/>
                <a:gd name="connsiteX4" fmla="*/ 17732 w 98936"/>
                <a:gd name="connsiteY4" fmla="*/ -645 h 112531"/>
                <a:gd name="connsiteX5" fmla="*/ 36345 w 98936"/>
                <a:gd name="connsiteY5" fmla="*/ -1352 h 112531"/>
                <a:gd name="connsiteX6" fmla="*/ 39895 w 98936"/>
                <a:gd name="connsiteY6" fmla="*/ 2547 h 112531"/>
                <a:gd name="connsiteX7" fmla="*/ 35280 w 98936"/>
                <a:gd name="connsiteY7" fmla="*/ 5023 h 112531"/>
                <a:gd name="connsiteX8" fmla="*/ 26597 w 98936"/>
                <a:gd name="connsiteY8" fmla="*/ 7151 h 112531"/>
                <a:gd name="connsiteX9" fmla="*/ 28543 w 98936"/>
                <a:gd name="connsiteY9" fmla="*/ 15306 h 112531"/>
                <a:gd name="connsiteX10" fmla="*/ 35105 w 98936"/>
                <a:gd name="connsiteY10" fmla="*/ 41714 h 112531"/>
                <a:gd name="connsiteX11" fmla="*/ 53369 w 98936"/>
                <a:gd name="connsiteY11" fmla="*/ 31257 h 112531"/>
                <a:gd name="connsiteX12" fmla="*/ 98937 w 98936"/>
                <a:gd name="connsiteY12" fmla="*/ 81589 h 112531"/>
                <a:gd name="connsiteX13" fmla="*/ 72339 w 98936"/>
                <a:gd name="connsiteY13" fmla="*/ 111180 h 112531"/>
                <a:gd name="connsiteX14" fmla="*/ 47165 w 98936"/>
                <a:gd name="connsiteY14" fmla="*/ 98777 h 112531"/>
                <a:gd name="connsiteX15" fmla="*/ 28901 w 98936"/>
                <a:gd name="connsiteY15" fmla="*/ 111180 h 112531"/>
                <a:gd name="connsiteX16" fmla="*/ 14895 w 98936"/>
                <a:gd name="connsiteY16" fmla="*/ 101787 h 112531"/>
                <a:gd name="connsiteX17" fmla="*/ 8508 w 98936"/>
                <a:gd name="connsiteY17" fmla="*/ 84065 h 112531"/>
                <a:gd name="connsiteX18" fmla="*/ 11519 w 98936"/>
                <a:gd name="connsiteY18" fmla="*/ 81762 h 112531"/>
                <a:gd name="connsiteX19" fmla="*/ 15428 w 98936"/>
                <a:gd name="connsiteY19" fmla="*/ 87083 h 112531"/>
                <a:gd name="connsiteX20" fmla="*/ 28369 w 98936"/>
                <a:gd name="connsiteY20" fmla="*/ 106218 h 112531"/>
                <a:gd name="connsiteX21" fmla="*/ 34216 w 98936"/>
                <a:gd name="connsiteY21" fmla="*/ 97530 h 112531"/>
                <a:gd name="connsiteX22" fmla="*/ 33683 w 98936"/>
                <a:gd name="connsiteY22" fmla="*/ 92219 h 112531"/>
                <a:gd name="connsiteX23" fmla="*/ 13473 w 98936"/>
                <a:gd name="connsiteY23" fmla="*/ 11408 h 112531"/>
                <a:gd name="connsiteX24" fmla="*/ 46982 w 98936"/>
                <a:gd name="connsiteY24" fmla="*/ 89916 h 112531"/>
                <a:gd name="connsiteX25" fmla="*/ 71807 w 98936"/>
                <a:gd name="connsiteY25" fmla="*/ 106218 h 112531"/>
                <a:gd name="connsiteX26" fmla="*/ 84756 w 98936"/>
                <a:gd name="connsiteY26" fmla="*/ 89028 h 112531"/>
                <a:gd name="connsiteX27" fmla="*/ 75533 w 98936"/>
                <a:gd name="connsiteY27" fmla="*/ 53410 h 112531"/>
                <a:gd name="connsiteX28" fmla="*/ 53369 w 98936"/>
                <a:gd name="connsiteY28" fmla="*/ 36220 h 112531"/>
                <a:gd name="connsiteX29" fmla="*/ 37591 w 98936"/>
                <a:gd name="connsiteY29" fmla="*/ 51639 h 112531"/>
                <a:gd name="connsiteX30" fmla="*/ 38116 w 98936"/>
                <a:gd name="connsiteY30" fmla="*/ 54291 h 112531"/>
                <a:gd name="connsiteX31" fmla="*/ 46982 w 98936"/>
                <a:gd name="connsiteY31" fmla="*/ 89916 h 112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98936" h="112531">
                  <a:moveTo>
                    <a:pt x="13473" y="11408"/>
                  </a:moveTo>
                  <a:cubicBezTo>
                    <a:pt x="12234" y="6445"/>
                    <a:pt x="11877" y="5023"/>
                    <a:pt x="4782" y="5023"/>
                  </a:cubicBezTo>
                  <a:cubicBezTo>
                    <a:pt x="2479" y="5023"/>
                    <a:pt x="0" y="5023"/>
                    <a:pt x="0" y="1308"/>
                  </a:cubicBezTo>
                  <a:cubicBezTo>
                    <a:pt x="0" y="-645"/>
                    <a:pt x="1597" y="-1352"/>
                    <a:pt x="2479" y="-1352"/>
                  </a:cubicBezTo>
                  <a:cubicBezTo>
                    <a:pt x="7086" y="-1352"/>
                    <a:pt x="12941" y="-645"/>
                    <a:pt x="17732" y="-645"/>
                  </a:cubicBezTo>
                  <a:cubicBezTo>
                    <a:pt x="23761" y="-645"/>
                    <a:pt x="30497" y="-1352"/>
                    <a:pt x="36345" y="-1352"/>
                  </a:cubicBezTo>
                  <a:cubicBezTo>
                    <a:pt x="37941" y="-1352"/>
                    <a:pt x="39895" y="-820"/>
                    <a:pt x="39895" y="2547"/>
                  </a:cubicBezTo>
                  <a:cubicBezTo>
                    <a:pt x="39895" y="5023"/>
                    <a:pt x="37409" y="5023"/>
                    <a:pt x="35280" y="5023"/>
                  </a:cubicBezTo>
                  <a:cubicBezTo>
                    <a:pt x="31379" y="5023"/>
                    <a:pt x="26597" y="5023"/>
                    <a:pt x="26597" y="7151"/>
                  </a:cubicBezTo>
                  <a:cubicBezTo>
                    <a:pt x="26597" y="8041"/>
                    <a:pt x="27836" y="12645"/>
                    <a:pt x="28543" y="15306"/>
                  </a:cubicBezTo>
                  <a:cubicBezTo>
                    <a:pt x="30672" y="24699"/>
                    <a:pt x="33159" y="34266"/>
                    <a:pt x="35105" y="41714"/>
                  </a:cubicBezTo>
                  <a:cubicBezTo>
                    <a:pt x="37234" y="38164"/>
                    <a:pt x="42732" y="31257"/>
                    <a:pt x="53369" y="31257"/>
                  </a:cubicBezTo>
                  <a:cubicBezTo>
                    <a:pt x="75001" y="31257"/>
                    <a:pt x="98937" y="55179"/>
                    <a:pt x="98937" y="81589"/>
                  </a:cubicBezTo>
                  <a:cubicBezTo>
                    <a:pt x="98937" y="102319"/>
                    <a:pt x="84574" y="111180"/>
                    <a:pt x="72339" y="111180"/>
                  </a:cubicBezTo>
                  <a:cubicBezTo>
                    <a:pt x="61345" y="111180"/>
                    <a:pt x="51947" y="103740"/>
                    <a:pt x="47165" y="98777"/>
                  </a:cubicBezTo>
                  <a:cubicBezTo>
                    <a:pt x="44145" y="108877"/>
                    <a:pt x="34216" y="111180"/>
                    <a:pt x="28901" y="111180"/>
                  </a:cubicBezTo>
                  <a:cubicBezTo>
                    <a:pt x="21981" y="111180"/>
                    <a:pt x="17732" y="106574"/>
                    <a:pt x="14895" y="101787"/>
                  </a:cubicBezTo>
                  <a:cubicBezTo>
                    <a:pt x="11344" y="95761"/>
                    <a:pt x="8508" y="85129"/>
                    <a:pt x="8508" y="84065"/>
                  </a:cubicBezTo>
                  <a:cubicBezTo>
                    <a:pt x="8508" y="81762"/>
                    <a:pt x="10995" y="81762"/>
                    <a:pt x="11519" y="81762"/>
                  </a:cubicBezTo>
                  <a:cubicBezTo>
                    <a:pt x="14005" y="81762"/>
                    <a:pt x="14180" y="82294"/>
                    <a:pt x="15428" y="87083"/>
                  </a:cubicBezTo>
                  <a:cubicBezTo>
                    <a:pt x="18081" y="97357"/>
                    <a:pt x="21449" y="106218"/>
                    <a:pt x="28369" y="106218"/>
                  </a:cubicBezTo>
                  <a:cubicBezTo>
                    <a:pt x="32976" y="106218"/>
                    <a:pt x="34216" y="102319"/>
                    <a:pt x="34216" y="97530"/>
                  </a:cubicBezTo>
                  <a:cubicBezTo>
                    <a:pt x="34216" y="95586"/>
                    <a:pt x="33866" y="93283"/>
                    <a:pt x="33683" y="92219"/>
                  </a:cubicBezTo>
                  <a:lnTo>
                    <a:pt x="13473" y="11408"/>
                  </a:lnTo>
                  <a:close/>
                  <a:moveTo>
                    <a:pt x="46982" y="89916"/>
                  </a:moveTo>
                  <a:cubicBezTo>
                    <a:pt x="57269" y="103557"/>
                    <a:pt x="66135" y="106218"/>
                    <a:pt x="71807" y="106218"/>
                  </a:cubicBezTo>
                  <a:cubicBezTo>
                    <a:pt x="78726" y="106218"/>
                    <a:pt x="84756" y="101080"/>
                    <a:pt x="84756" y="89028"/>
                  </a:cubicBezTo>
                  <a:cubicBezTo>
                    <a:pt x="84756" y="81762"/>
                    <a:pt x="80856" y="63684"/>
                    <a:pt x="75533" y="53410"/>
                  </a:cubicBezTo>
                  <a:cubicBezTo>
                    <a:pt x="71100" y="44723"/>
                    <a:pt x="62409" y="36220"/>
                    <a:pt x="53369" y="36220"/>
                  </a:cubicBezTo>
                  <a:cubicBezTo>
                    <a:pt x="40777" y="36220"/>
                    <a:pt x="37591" y="49860"/>
                    <a:pt x="37591" y="51639"/>
                  </a:cubicBezTo>
                  <a:cubicBezTo>
                    <a:pt x="37591" y="52345"/>
                    <a:pt x="37941" y="53584"/>
                    <a:pt x="38116" y="54291"/>
                  </a:cubicBezTo>
                  <a:lnTo>
                    <a:pt x="46982" y="89916"/>
                  </a:lnTo>
                  <a:close/>
                </a:path>
              </a:pathLst>
            </a:custGeom>
            <a:solidFill>
              <a:srgbClr val="000000"/>
            </a:solidFill>
            <a:ln w="254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21" name="任意多边形: 形状 820">
              <a:extLst>
                <a:ext uri="{FF2B5EF4-FFF2-40B4-BE49-F238E27FC236}">
                  <a16:creationId xmlns:a16="http://schemas.microsoft.com/office/drawing/2014/main" id="{6E6DAD48-EBE9-5B63-9321-5BCD8E1C3DB0}"/>
                </a:ext>
              </a:extLst>
            </p:cNvPr>
            <p:cNvSpPr/>
            <p:nvPr/>
          </p:nvSpPr>
          <p:spPr>
            <a:xfrm flipV="1">
              <a:off x="15492372" y="-14490031"/>
              <a:ext cx="53726" cy="119265"/>
            </a:xfrm>
            <a:custGeom>
              <a:avLst/>
              <a:gdLst>
                <a:gd name="connsiteX0" fmla="*/ 49119 w 53726"/>
                <a:gd name="connsiteY0" fmla="*/ 111192 h 119265"/>
                <a:gd name="connsiteX1" fmla="*/ 42024 w 53726"/>
                <a:gd name="connsiteY1" fmla="*/ 117926 h 119265"/>
                <a:gd name="connsiteX2" fmla="*/ 32095 w 53726"/>
                <a:gd name="connsiteY2" fmla="*/ 108184 h 119265"/>
                <a:gd name="connsiteX3" fmla="*/ 39189 w 53726"/>
                <a:gd name="connsiteY3" fmla="*/ 101443 h 119265"/>
                <a:gd name="connsiteX4" fmla="*/ 49119 w 53726"/>
                <a:gd name="connsiteY4" fmla="*/ 111192 h 119265"/>
                <a:gd name="connsiteX5" fmla="*/ 12941 w 53726"/>
                <a:gd name="connsiteY5" fmla="*/ 21162 h 119265"/>
                <a:gd name="connsiteX6" fmla="*/ 11352 w 53726"/>
                <a:gd name="connsiteY6" fmla="*/ 13723 h 119265"/>
                <a:gd name="connsiteX7" fmla="*/ 28194 w 53726"/>
                <a:gd name="connsiteY7" fmla="*/ -1340 h 119265"/>
                <a:gd name="connsiteX8" fmla="*/ 53726 w 53726"/>
                <a:gd name="connsiteY8" fmla="*/ 25775 h 119265"/>
                <a:gd name="connsiteX9" fmla="*/ 50890 w 53726"/>
                <a:gd name="connsiteY9" fmla="*/ 28078 h 119265"/>
                <a:gd name="connsiteX10" fmla="*/ 47522 w 53726"/>
                <a:gd name="connsiteY10" fmla="*/ 25061 h 119265"/>
                <a:gd name="connsiteX11" fmla="*/ 28726 w 53726"/>
                <a:gd name="connsiteY11" fmla="*/ 3623 h 119265"/>
                <a:gd name="connsiteX12" fmla="*/ 24293 w 53726"/>
                <a:gd name="connsiteY12" fmla="*/ 9824 h 119265"/>
                <a:gd name="connsiteX13" fmla="*/ 27129 w 53726"/>
                <a:gd name="connsiteY13" fmla="*/ 21162 h 119265"/>
                <a:gd name="connsiteX14" fmla="*/ 32801 w 53726"/>
                <a:gd name="connsiteY14" fmla="*/ 35344 h 119265"/>
                <a:gd name="connsiteX15" fmla="*/ 41492 w 53726"/>
                <a:gd name="connsiteY15" fmla="*/ 57853 h 119265"/>
                <a:gd name="connsiteX16" fmla="*/ 42557 w 53726"/>
                <a:gd name="connsiteY16" fmla="*/ 63522 h 119265"/>
                <a:gd name="connsiteX17" fmla="*/ 25708 w 53726"/>
                <a:gd name="connsiteY17" fmla="*/ 78583 h 119265"/>
                <a:gd name="connsiteX18" fmla="*/ 0 w 53726"/>
                <a:gd name="connsiteY18" fmla="*/ 51468 h 119265"/>
                <a:gd name="connsiteX19" fmla="*/ 3011 w 53726"/>
                <a:gd name="connsiteY19" fmla="*/ 49167 h 119265"/>
                <a:gd name="connsiteX20" fmla="*/ 6204 w 53726"/>
                <a:gd name="connsiteY20" fmla="*/ 52000 h 119265"/>
                <a:gd name="connsiteX21" fmla="*/ 25175 w 53726"/>
                <a:gd name="connsiteY21" fmla="*/ 73621 h 119265"/>
                <a:gd name="connsiteX22" fmla="*/ 29608 w 53726"/>
                <a:gd name="connsiteY22" fmla="*/ 67421 h 119265"/>
                <a:gd name="connsiteX23" fmla="*/ 24119 w 53726"/>
                <a:gd name="connsiteY23" fmla="*/ 49699 h 119265"/>
                <a:gd name="connsiteX24" fmla="*/ 12941 w 53726"/>
                <a:gd name="connsiteY24" fmla="*/ 21162 h 119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3726" h="119265">
                  <a:moveTo>
                    <a:pt x="49119" y="111192"/>
                  </a:moveTo>
                  <a:cubicBezTo>
                    <a:pt x="49119" y="114027"/>
                    <a:pt x="46989" y="117926"/>
                    <a:pt x="42024" y="117926"/>
                  </a:cubicBezTo>
                  <a:cubicBezTo>
                    <a:pt x="37234" y="117926"/>
                    <a:pt x="32095" y="113320"/>
                    <a:pt x="32095" y="108184"/>
                  </a:cubicBezTo>
                  <a:cubicBezTo>
                    <a:pt x="32095" y="105166"/>
                    <a:pt x="34398" y="101443"/>
                    <a:pt x="39189" y="101443"/>
                  </a:cubicBezTo>
                  <a:cubicBezTo>
                    <a:pt x="44328" y="101443"/>
                    <a:pt x="49119" y="106405"/>
                    <a:pt x="49119" y="111192"/>
                  </a:cubicBezTo>
                  <a:close/>
                  <a:moveTo>
                    <a:pt x="12941" y="21162"/>
                  </a:moveTo>
                  <a:cubicBezTo>
                    <a:pt x="12234" y="18861"/>
                    <a:pt x="11352" y="16731"/>
                    <a:pt x="11352" y="13723"/>
                  </a:cubicBezTo>
                  <a:cubicBezTo>
                    <a:pt x="11352" y="5394"/>
                    <a:pt x="18438" y="-1340"/>
                    <a:pt x="28194" y="-1340"/>
                  </a:cubicBezTo>
                  <a:cubicBezTo>
                    <a:pt x="45925" y="-1340"/>
                    <a:pt x="53726" y="23116"/>
                    <a:pt x="53726" y="25775"/>
                  </a:cubicBezTo>
                  <a:cubicBezTo>
                    <a:pt x="53726" y="28078"/>
                    <a:pt x="51422" y="28078"/>
                    <a:pt x="50890" y="28078"/>
                  </a:cubicBezTo>
                  <a:cubicBezTo>
                    <a:pt x="48404" y="28078"/>
                    <a:pt x="48229" y="27014"/>
                    <a:pt x="47522" y="25061"/>
                  </a:cubicBezTo>
                  <a:cubicBezTo>
                    <a:pt x="43438" y="10888"/>
                    <a:pt x="35638" y="3623"/>
                    <a:pt x="28726" y="3623"/>
                  </a:cubicBezTo>
                  <a:cubicBezTo>
                    <a:pt x="25175" y="3623"/>
                    <a:pt x="24293" y="5926"/>
                    <a:pt x="24293" y="9824"/>
                  </a:cubicBezTo>
                  <a:cubicBezTo>
                    <a:pt x="24293" y="13898"/>
                    <a:pt x="25532" y="17263"/>
                    <a:pt x="27129" y="21162"/>
                  </a:cubicBezTo>
                  <a:cubicBezTo>
                    <a:pt x="28901" y="25951"/>
                    <a:pt x="30855" y="30738"/>
                    <a:pt x="32801" y="35344"/>
                  </a:cubicBezTo>
                  <a:cubicBezTo>
                    <a:pt x="34398" y="39599"/>
                    <a:pt x="40785" y="55725"/>
                    <a:pt x="41492" y="57853"/>
                  </a:cubicBezTo>
                  <a:cubicBezTo>
                    <a:pt x="42024" y="59624"/>
                    <a:pt x="42557" y="61751"/>
                    <a:pt x="42557" y="63522"/>
                  </a:cubicBezTo>
                  <a:cubicBezTo>
                    <a:pt x="42557" y="71850"/>
                    <a:pt x="35462" y="78583"/>
                    <a:pt x="25708" y="78583"/>
                  </a:cubicBezTo>
                  <a:cubicBezTo>
                    <a:pt x="8158" y="78583"/>
                    <a:pt x="0" y="54486"/>
                    <a:pt x="0" y="51468"/>
                  </a:cubicBezTo>
                  <a:cubicBezTo>
                    <a:pt x="0" y="49167"/>
                    <a:pt x="2486" y="49167"/>
                    <a:pt x="3011" y="49167"/>
                  </a:cubicBezTo>
                  <a:cubicBezTo>
                    <a:pt x="5497" y="49167"/>
                    <a:pt x="5672" y="50056"/>
                    <a:pt x="6204" y="52000"/>
                  </a:cubicBezTo>
                  <a:cubicBezTo>
                    <a:pt x="10820" y="67246"/>
                    <a:pt x="18621" y="73621"/>
                    <a:pt x="25175" y="73621"/>
                  </a:cubicBezTo>
                  <a:cubicBezTo>
                    <a:pt x="28019" y="73621"/>
                    <a:pt x="29608" y="72208"/>
                    <a:pt x="29608" y="67421"/>
                  </a:cubicBezTo>
                  <a:cubicBezTo>
                    <a:pt x="29608" y="63347"/>
                    <a:pt x="28551" y="60688"/>
                    <a:pt x="24119" y="49699"/>
                  </a:cubicBezTo>
                  <a:lnTo>
                    <a:pt x="12941" y="21162"/>
                  </a:lnTo>
                  <a:close/>
                </a:path>
              </a:pathLst>
            </a:custGeom>
            <a:solidFill>
              <a:srgbClr val="000000"/>
            </a:solidFill>
            <a:ln w="254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22" name="任意多边形: 形状 821">
              <a:extLst>
                <a:ext uri="{FF2B5EF4-FFF2-40B4-BE49-F238E27FC236}">
                  <a16:creationId xmlns:a16="http://schemas.microsoft.com/office/drawing/2014/main" id="{9DCE4B71-0634-1D65-70EC-6A2EDADE1C99}"/>
                </a:ext>
              </a:extLst>
            </p:cNvPr>
            <p:cNvSpPr/>
            <p:nvPr/>
          </p:nvSpPr>
          <p:spPr>
            <a:xfrm flipV="1">
              <a:off x="15574855" y="-14421272"/>
              <a:ext cx="119861" cy="8687"/>
            </a:xfrm>
            <a:custGeom>
              <a:avLst/>
              <a:gdLst>
                <a:gd name="connsiteX0" fmla="*/ 112768 w 119861"/>
                <a:gd name="connsiteY0" fmla="*/ -1338 h 8687"/>
                <a:gd name="connsiteX1" fmla="*/ 119861 w 119861"/>
                <a:gd name="connsiteY1" fmla="*/ 2918 h 8687"/>
                <a:gd name="connsiteX2" fmla="*/ 112768 w 119861"/>
                <a:gd name="connsiteY2" fmla="*/ 7349 h 8687"/>
                <a:gd name="connsiteX3" fmla="*/ 7086 w 119861"/>
                <a:gd name="connsiteY3" fmla="*/ 7349 h 8687"/>
                <a:gd name="connsiteX4" fmla="*/ 0 w 119861"/>
                <a:gd name="connsiteY4" fmla="*/ 3092 h 8687"/>
                <a:gd name="connsiteX5" fmla="*/ 7086 w 119861"/>
                <a:gd name="connsiteY5" fmla="*/ -1338 h 8687"/>
                <a:gd name="connsiteX6" fmla="*/ 112768 w 119861"/>
                <a:gd name="connsiteY6" fmla="*/ -1338 h 8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9861" h="8687">
                  <a:moveTo>
                    <a:pt x="112768" y="-1338"/>
                  </a:moveTo>
                  <a:cubicBezTo>
                    <a:pt x="115603" y="-1338"/>
                    <a:pt x="119861" y="-1338"/>
                    <a:pt x="119861" y="2918"/>
                  </a:cubicBezTo>
                  <a:cubicBezTo>
                    <a:pt x="119861" y="7349"/>
                    <a:pt x="115786" y="7349"/>
                    <a:pt x="112768" y="7349"/>
                  </a:cubicBezTo>
                  <a:lnTo>
                    <a:pt x="7086" y="7349"/>
                  </a:lnTo>
                  <a:cubicBezTo>
                    <a:pt x="4250" y="7349"/>
                    <a:pt x="0" y="7349"/>
                    <a:pt x="0" y="3092"/>
                  </a:cubicBezTo>
                  <a:cubicBezTo>
                    <a:pt x="0" y="-1338"/>
                    <a:pt x="4075" y="-1338"/>
                    <a:pt x="7086" y="-1338"/>
                  </a:cubicBezTo>
                  <a:lnTo>
                    <a:pt x="112768" y="-1338"/>
                  </a:lnTo>
                  <a:close/>
                </a:path>
              </a:pathLst>
            </a:custGeom>
            <a:solidFill>
              <a:srgbClr val="000000"/>
            </a:solidFill>
            <a:ln w="254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23" name="任意多边形: 形状 822">
              <a:extLst>
                <a:ext uri="{FF2B5EF4-FFF2-40B4-BE49-F238E27FC236}">
                  <a16:creationId xmlns:a16="http://schemas.microsoft.com/office/drawing/2014/main" id="{C1F08865-85C6-A74A-538D-75122E87B29A}"/>
                </a:ext>
              </a:extLst>
            </p:cNvPr>
            <p:cNvSpPr/>
            <p:nvPr/>
          </p:nvSpPr>
          <p:spPr>
            <a:xfrm flipV="1">
              <a:off x="15733328" y="-14490206"/>
              <a:ext cx="64538" cy="117669"/>
            </a:xfrm>
            <a:custGeom>
              <a:avLst/>
              <a:gdLst>
                <a:gd name="connsiteX0" fmla="*/ 40070 w 64538"/>
                <a:gd name="connsiteY0" fmla="*/ 111375 h 117669"/>
                <a:gd name="connsiteX1" fmla="*/ 34756 w 64538"/>
                <a:gd name="connsiteY1" fmla="*/ 116330 h 117669"/>
                <a:gd name="connsiteX2" fmla="*/ 0 w 64538"/>
                <a:gd name="connsiteY2" fmla="*/ 104991 h 117669"/>
                <a:gd name="connsiteX3" fmla="*/ 0 w 64538"/>
                <a:gd name="connsiteY3" fmla="*/ 98608 h 117669"/>
                <a:gd name="connsiteX4" fmla="*/ 25707 w 64538"/>
                <a:gd name="connsiteY4" fmla="*/ 103570 h 117669"/>
                <a:gd name="connsiteX5" fmla="*/ 25707 w 64538"/>
                <a:gd name="connsiteY5" fmla="*/ 13191 h 117669"/>
                <a:gd name="connsiteX6" fmla="*/ 7976 w 64538"/>
                <a:gd name="connsiteY6" fmla="*/ 5045 h 117669"/>
                <a:gd name="connsiteX7" fmla="*/ 1239 w 64538"/>
                <a:gd name="connsiteY7" fmla="*/ 5045 h 117669"/>
                <a:gd name="connsiteX8" fmla="*/ 1239 w 64538"/>
                <a:gd name="connsiteY8" fmla="*/ -1340 h 117669"/>
                <a:gd name="connsiteX9" fmla="*/ 32801 w 64538"/>
                <a:gd name="connsiteY9" fmla="*/ -632 h 117669"/>
                <a:gd name="connsiteX10" fmla="*/ 64539 w 64538"/>
                <a:gd name="connsiteY10" fmla="*/ -1340 h 117669"/>
                <a:gd name="connsiteX11" fmla="*/ 64539 w 64538"/>
                <a:gd name="connsiteY11" fmla="*/ 5045 h 117669"/>
                <a:gd name="connsiteX12" fmla="*/ 57802 w 64538"/>
                <a:gd name="connsiteY12" fmla="*/ 5045 h 117669"/>
                <a:gd name="connsiteX13" fmla="*/ 40070 w 64538"/>
                <a:gd name="connsiteY13" fmla="*/ 13191 h 117669"/>
                <a:gd name="connsiteX14" fmla="*/ 40070 w 64538"/>
                <a:gd name="connsiteY14" fmla="*/ 111375 h 117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4538" h="117669">
                  <a:moveTo>
                    <a:pt x="40070" y="111375"/>
                  </a:moveTo>
                  <a:cubicBezTo>
                    <a:pt x="40070" y="116155"/>
                    <a:pt x="39721" y="116330"/>
                    <a:pt x="34756" y="116330"/>
                  </a:cubicBezTo>
                  <a:cubicBezTo>
                    <a:pt x="23403" y="105166"/>
                    <a:pt x="7269" y="104991"/>
                    <a:pt x="0" y="104991"/>
                  </a:cubicBezTo>
                  <a:lnTo>
                    <a:pt x="0" y="98608"/>
                  </a:lnTo>
                  <a:cubicBezTo>
                    <a:pt x="4258" y="98608"/>
                    <a:pt x="15960" y="98608"/>
                    <a:pt x="25707" y="103570"/>
                  </a:cubicBezTo>
                  <a:lnTo>
                    <a:pt x="25707" y="13191"/>
                  </a:lnTo>
                  <a:cubicBezTo>
                    <a:pt x="25707" y="7346"/>
                    <a:pt x="25707" y="5045"/>
                    <a:pt x="7976" y="5045"/>
                  </a:cubicBezTo>
                  <a:lnTo>
                    <a:pt x="1239" y="5045"/>
                  </a:lnTo>
                  <a:lnTo>
                    <a:pt x="1239" y="-1340"/>
                  </a:lnTo>
                  <a:cubicBezTo>
                    <a:pt x="4433" y="-1164"/>
                    <a:pt x="26240" y="-632"/>
                    <a:pt x="32801" y="-632"/>
                  </a:cubicBezTo>
                  <a:cubicBezTo>
                    <a:pt x="38299" y="-632"/>
                    <a:pt x="60638" y="-1164"/>
                    <a:pt x="64539" y="-1340"/>
                  </a:cubicBezTo>
                  <a:lnTo>
                    <a:pt x="64539" y="5045"/>
                  </a:lnTo>
                  <a:lnTo>
                    <a:pt x="57802" y="5045"/>
                  </a:lnTo>
                  <a:cubicBezTo>
                    <a:pt x="40070" y="5045"/>
                    <a:pt x="40070" y="7346"/>
                    <a:pt x="40070" y="13191"/>
                  </a:cubicBezTo>
                  <a:lnTo>
                    <a:pt x="40070" y="111375"/>
                  </a:lnTo>
                  <a:close/>
                </a:path>
              </a:pathLst>
            </a:custGeom>
            <a:solidFill>
              <a:srgbClr val="000000"/>
            </a:solidFill>
            <a:ln w="254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11" name="组合 10" descr="\documentclass{article}&#10;\usepackage{amsmath}&#10;\pagestyle{empty}&#10;\begin{document}&#10;&#10;\begin{gather*}&#10;d_h&#10;\end{gather*}&#10;&#10;\end{document}" title="IguanaTex Shape Display">
            <a:extLst>
              <a:ext uri="{FF2B5EF4-FFF2-40B4-BE49-F238E27FC236}">
                <a16:creationId xmlns:a16="http://schemas.microsoft.com/office/drawing/2014/main" id="{05469A40-61A1-026B-F849-3663FFB94E04}"/>
              </a:ext>
            </a:extLst>
          </p:cNvPr>
          <p:cNvGrpSpPr>
            <a:grpSpLocks noChangeAspect="1"/>
          </p:cNvGrpSpPr>
          <p:nvPr>
            <p:custDataLst>
              <p:tags r:id="rId2"/>
            </p:custDataLst>
          </p:nvPr>
        </p:nvGrpSpPr>
        <p:grpSpPr>
          <a:xfrm>
            <a:off x="8551064" y="5592689"/>
            <a:ext cx="231613" cy="215373"/>
            <a:chOff x="10187971" y="-15045071"/>
            <a:chExt cx="231613" cy="215373"/>
          </a:xfrm>
        </p:grpSpPr>
        <p:sp>
          <p:nvSpPr>
            <p:cNvPr id="8" name="任意多边形: 形状 7">
              <a:extLst>
                <a:ext uri="{FF2B5EF4-FFF2-40B4-BE49-F238E27FC236}">
                  <a16:creationId xmlns:a16="http://schemas.microsoft.com/office/drawing/2014/main" id="{45337BB0-8E38-48F1-0377-84D2D6412C37}"/>
                </a:ext>
              </a:extLst>
            </p:cNvPr>
            <p:cNvSpPr/>
            <p:nvPr>
              <p:custDataLst>
                <p:tags r:id="rId3"/>
              </p:custDataLst>
            </p:nvPr>
          </p:nvSpPr>
          <p:spPr>
            <a:xfrm flipV="1">
              <a:off x="10187971" y="-15045071"/>
              <a:ext cx="120536" cy="178432"/>
            </a:xfrm>
            <a:custGeom>
              <a:avLst/>
              <a:gdLst>
                <a:gd name="connsiteX0" fmla="*/ 120536 w 120536"/>
                <a:gd name="connsiteY0" fmla="*/ 174269 h 178432"/>
                <a:gd name="connsiteX1" fmla="*/ 117248 w 120536"/>
                <a:gd name="connsiteY1" fmla="*/ 177056 h 178432"/>
                <a:gd name="connsiteX2" fmla="*/ 85083 w 120536"/>
                <a:gd name="connsiteY2" fmla="*/ 174269 h 178432"/>
                <a:gd name="connsiteX3" fmla="*/ 81539 w 120536"/>
                <a:gd name="connsiteY3" fmla="*/ 169465 h 178432"/>
                <a:gd name="connsiteX4" fmla="*/ 87616 w 120536"/>
                <a:gd name="connsiteY4" fmla="*/ 166424 h 178432"/>
                <a:gd name="connsiteX5" fmla="*/ 100280 w 120536"/>
                <a:gd name="connsiteY5" fmla="*/ 162120 h 178432"/>
                <a:gd name="connsiteX6" fmla="*/ 99517 w 120536"/>
                <a:gd name="connsiteY6" fmla="*/ 157063 h 178432"/>
                <a:gd name="connsiteX7" fmla="*/ 84328 w 120536"/>
                <a:gd name="connsiteY7" fmla="*/ 97077 h 178432"/>
                <a:gd name="connsiteX8" fmla="*/ 61027 w 120536"/>
                <a:gd name="connsiteY8" fmla="*/ 113275 h 178432"/>
                <a:gd name="connsiteX9" fmla="*/ 0 w 120536"/>
                <a:gd name="connsiteY9" fmla="*/ 39125 h 178432"/>
                <a:gd name="connsiteX10" fmla="*/ 33684 w 120536"/>
                <a:gd name="connsiteY10" fmla="*/ -1377 h 178432"/>
                <a:gd name="connsiteX11" fmla="*/ 66596 w 120536"/>
                <a:gd name="connsiteY11" fmla="*/ 17607 h 178432"/>
                <a:gd name="connsiteX12" fmla="*/ 89642 w 120536"/>
                <a:gd name="connsiteY12" fmla="*/ -1377 h 178432"/>
                <a:gd name="connsiteX13" fmla="*/ 108382 w 120536"/>
                <a:gd name="connsiteY13" fmla="*/ 12550 h 178432"/>
                <a:gd name="connsiteX14" fmla="*/ 115977 w 120536"/>
                <a:gd name="connsiteY14" fmla="*/ 37601 h 178432"/>
                <a:gd name="connsiteX15" fmla="*/ 112942 w 120536"/>
                <a:gd name="connsiteY15" fmla="*/ 40133 h 178432"/>
                <a:gd name="connsiteX16" fmla="*/ 109391 w 120536"/>
                <a:gd name="connsiteY16" fmla="*/ 35576 h 178432"/>
                <a:gd name="connsiteX17" fmla="*/ 90151 w 120536"/>
                <a:gd name="connsiteY17" fmla="*/ 4198 h 178432"/>
                <a:gd name="connsiteX18" fmla="*/ 82556 w 120536"/>
                <a:gd name="connsiteY18" fmla="*/ 15838 h 178432"/>
                <a:gd name="connsiteX19" fmla="*/ 84073 w 120536"/>
                <a:gd name="connsiteY19" fmla="*/ 27985 h 178432"/>
                <a:gd name="connsiteX20" fmla="*/ 120536 w 120536"/>
                <a:gd name="connsiteY20" fmla="*/ 174269 h 178432"/>
                <a:gd name="connsiteX21" fmla="*/ 67867 w 120536"/>
                <a:gd name="connsiteY21" fmla="*/ 31527 h 178432"/>
                <a:gd name="connsiteX22" fmla="*/ 62799 w 120536"/>
                <a:gd name="connsiteY22" fmla="*/ 22165 h 178432"/>
                <a:gd name="connsiteX23" fmla="*/ 34184 w 120536"/>
                <a:gd name="connsiteY23" fmla="*/ 4198 h 178432"/>
                <a:gd name="connsiteX24" fmla="*/ 17978 w 120536"/>
                <a:gd name="connsiteY24" fmla="*/ 27985 h 178432"/>
                <a:gd name="connsiteX25" fmla="*/ 31904 w 120536"/>
                <a:gd name="connsiteY25" fmla="*/ 83413 h 178432"/>
                <a:gd name="connsiteX26" fmla="*/ 61282 w 120536"/>
                <a:gd name="connsiteY26" fmla="*/ 107709 h 178432"/>
                <a:gd name="connsiteX27" fmla="*/ 81285 w 120536"/>
                <a:gd name="connsiteY27" fmla="*/ 85437 h 178432"/>
                <a:gd name="connsiteX28" fmla="*/ 80530 w 120536"/>
                <a:gd name="connsiteY28" fmla="*/ 81134 h 178432"/>
                <a:gd name="connsiteX29" fmla="*/ 67867 w 120536"/>
                <a:gd name="connsiteY29" fmla="*/ 31527 h 17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20536" h="178432">
                  <a:moveTo>
                    <a:pt x="120536" y="174269"/>
                  </a:moveTo>
                  <a:cubicBezTo>
                    <a:pt x="120536" y="174523"/>
                    <a:pt x="120536" y="177056"/>
                    <a:pt x="117248" y="177056"/>
                  </a:cubicBezTo>
                  <a:cubicBezTo>
                    <a:pt x="113443" y="177056"/>
                    <a:pt x="89388" y="174778"/>
                    <a:pt x="85083" y="174269"/>
                  </a:cubicBezTo>
                  <a:cubicBezTo>
                    <a:pt x="83056" y="174015"/>
                    <a:pt x="81539" y="172752"/>
                    <a:pt x="81539" y="169465"/>
                  </a:cubicBezTo>
                  <a:cubicBezTo>
                    <a:pt x="81539" y="166424"/>
                    <a:pt x="83819" y="166424"/>
                    <a:pt x="87616" y="166424"/>
                  </a:cubicBezTo>
                  <a:cubicBezTo>
                    <a:pt x="99771" y="166424"/>
                    <a:pt x="100280" y="164654"/>
                    <a:pt x="100280" y="162120"/>
                  </a:cubicBezTo>
                  <a:lnTo>
                    <a:pt x="99517" y="157063"/>
                  </a:lnTo>
                  <a:lnTo>
                    <a:pt x="84328" y="97077"/>
                  </a:lnTo>
                  <a:cubicBezTo>
                    <a:pt x="79768" y="106439"/>
                    <a:pt x="72427" y="113275"/>
                    <a:pt x="61027" y="113275"/>
                  </a:cubicBezTo>
                  <a:cubicBezTo>
                    <a:pt x="31404" y="113275"/>
                    <a:pt x="0" y="76069"/>
                    <a:pt x="0" y="39125"/>
                  </a:cubicBezTo>
                  <a:cubicBezTo>
                    <a:pt x="0" y="15329"/>
                    <a:pt x="13926" y="-1377"/>
                    <a:pt x="33684" y="-1377"/>
                  </a:cubicBezTo>
                  <a:cubicBezTo>
                    <a:pt x="38743" y="-1377"/>
                    <a:pt x="51407" y="-360"/>
                    <a:pt x="66596" y="17607"/>
                  </a:cubicBezTo>
                  <a:cubicBezTo>
                    <a:pt x="68622" y="6977"/>
                    <a:pt x="77487" y="-1377"/>
                    <a:pt x="89642" y="-1377"/>
                  </a:cubicBezTo>
                  <a:cubicBezTo>
                    <a:pt x="98508" y="-1377"/>
                    <a:pt x="104331" y="4451"/>
                    <a:pt x="108382" y="12550"/>
                  </a:cubicBezTo>
                  <a:cubicBezTo>
                    <a:pt x="112688" y="21658"/>
                    <a:pt x="115977" y="37100"/>
                    <a:pt x="115977" y="37601"/>
                  </a:cubicBezTo>
                  <a:cubicBezTo>
                    <a:pt x="115977" y="40133"/>
                    <a:pt x="113697" y="40133"/>
                    <a:pt x="112942" y="40133"/>
                  </a:cubicBezTo>
                  <a:cubicBezTo>
                    <a:pt x="110408" y="40133"/>
                    <a:pt x="110154" y="39125"/>
                    <a:pt x="109391" y="35576"/>
                  </a:cubicBezTo>
                  <a:cubicBezTo>
                    <a:pt x="105093" y="19124"/>
                    <a:pt x="100533" y="4198"/>
                    <a:pt x="90151" y="4198"/>
                  </a:cubicBezTo>
                  <a:cubicBezTo>
                    <a:pt x="83311" y="4198"/>
                    <a:pt x="82556" y="10771"/>
                    <a:pt x="82556" y="15838"/>
                  </a:cubicBezTo>
                  <a:cubicBezTo>
                    <a:pt x="82556" y="21910"/>
                    <a:pt x="83056" y="23681"/>
                    <a:pt x="84073" y="27985"/>
                  </a:cubicBezTo>
                  <a:lnTo>
                    <a:pt x="120536" y="174269"/>
                  </a:lnTo>
                  <a:close/>
                  <a:moveTo>
                    <a:pt x="67867" y="31527"/>
                  </a:moveTo>
                  <a:cubicBezTo>
                    <a:pt x="66596" y="26969"/>
                    <a:pt x="66596" y="26468"/>
                    <a:pt x="62799" y="22165"/>
                  </a:cubicBezTo>
                  <a:cubicBezTo>
                    <a:pt x="51661" y="8247"/>
                    <a:pt x="41278" y="4198"/>
                    <a:pt x="34184" y="4198"/>
                  </a:cubicBezTo>
                  <a:cubicBezTo>
                    <a:pt x="21521" y="4198"/>
                    <a:pt x="17978" y="18116"/>
                    <a:pt x="17978" y="27985"/>
                  </a:cubicBezTo>
                  <a:cubicBezTo>
                    <a:pt x="17978" y="40640"/>
                    <a:pt x="26081" y="71773"/>
                    <a:pt x="31904" y="83413"/>
                  </a:cubicBezTo>
                  <a:cubicBezTo>
                    <a:pt x="39760" y="98339"/>
                    <a:pt x="51152" y="107709"/>
                    <a:pt x="61282" y="107709"/>
                  </a:cubicBezTo>
                  <a:cubicBezTo>
                    <a:pt x="77742" y="107709"/>
                    <a:pt x="81285" y="86954"/>
                    <a:pt x="81285" y="85437"/>
                  </a:cubicBezTo>
                  <a:cubicBezTo>
                    <a:pt x="81285" y="83922"/>
                    <a:pt x="80776" y="82396"/>
                    <a:pt x="80530" y="81134"/>
                  </a:cubicBezTo>
                  <a:lnTo>
                    <a:pt x="67867" y="31527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" name="任意多边形: 形状 9">
              <a:extLst>
                <a:ext uri="{FF2B5EF4-FFF2-40B4-BE49-F238E27FC236}">
                  <a16:creationId xmlns:a16="http://schemas.microsoft.com/office/drawing/2014/main" id="{54DB6274-F8B2-7EA6-1042-1F0412C9774F}"/>
                </a:ext>
              </a:extLst>
            </p:cNvPr>
            <p:cNvSpPr/>
            <p:nvPr>
              <p:custDataLst>
                <p:tags r:id="rId4"/>
              </p:custDataLst>
            </p:nvPr>
          </p:nvSpPr>
          <p:spPr>
            <a:xfrm flipV="1">
              <a:off x="10322952" y="-14954456"/>
              <a:ext cx="96632" cy="124758"/>
            </a:xfrm>
            <a:custGeom>
              <a:avLst/>
              <a:gdLst>
                <a:gd name="connsiteX0" fmla="*/ 42199 w 96632"/>
                <a:gd name="connsiteY0" fmla="*/ 118067 h 124758"/>
                <a:gd name="connsiteX1" fmla="*/ 42906 w 96632"/>
                <a:gd name="connsiteY1" fmla="*/ 120909 h 124758"/>
                <a:gd name="connsiteX2" fmla="*/ 40070 w 96632"/>
                <a:gd name="connsiteY2" fmla="*/ 123386 h 124758"/>
                <a:gd name="connsiteX3" fmla="*/ 17374 w 96632"/>
                <a:gd name="connsiteY3" fmla="*/ 121616 h 124758"/>
                <a:gd name="connsiteX4" fmla="*/ 13473 w 96632"/>
                <a:gd name="connsiteY4" fmla="*/ 117543 h 124758"/>
                <a:gd name="connsiteX5" fmla="*/ 18089 w 96632"/>
                <a:gd name="connsiteY5" fmla="*/ 115057 h 124758"/>
                <a:gd name="connsiteX6" fmla="*/ 26597 w 96632"/>
                <a:gd name="connsiteY6" fmla="*/ 112397 h 124758"/>
                <a:gd name="connsiteX7" fmla="*/ 25890 w 96632"/>
                <a:gd name="connsiteY7" fmla="*/ 108499 h 124758"/>
                <a:gd name="connsiteX8" fmla="*/ 889 w 96632"/>
                <a:gd name="connsiteY8" fmla="*/ 8194 h 124758"/>
                <a:gd name="connsiteX9" fmla="*/ 0 w 96632"/>
                <a:gd name="connsiteY9" fmla="*/ 4296 h 124758"/>
                <a:gd name="connsiteX10" fmla="*/ 6030 w 96632"/>
                <a:gd name="connsiteY10" fmla="*/ -1372 h 124758"/>
                <a:gd name="connsiteX11" fmla="*/ 13298 w 96632"/>
                <a:gd name="connsiteY11" fmla="*/ 3232 h 124758"/>
                <a:gd name="connsiteX12" fmla="*/ 16309 w 96632"/>
                <a:gd name="connsiteY12" fmla="*/ 14396 h 124758"/>
                <a:gd name="connsiteX13" fmla="*/ 20393 w 96632"/>
                <a:gd name="connsiteY13" fmla="*/ 30172 h 124758"/>
                <a:gd name="connsiteX14" fmla="*/ 23228 w 96632"/>
                <a:gd name="connsiteY14" fmla="*/ 42226 h 124758"/>
                <a:gd name="connsiteX15" fmla="*/ 28551 w 96632"/>
                <a:gd name="connsiteY15" fmla="*/ 54802 h 124758"/>
                <a:gd name="connsiteX16" fmla="*/ 56920 w 96632"/>
                <a:gd name="connsiteY16" fmla="*/ 73588 h 124758"/>
                <a:gd name="connsiteX17" fmla="*/ 67382 w 96632"/>
                <a:gd name="connsiteY17" fmla="*/ 61185 h 124758"/>
                <a:gd name="connsiteX18" fmla="*/ 56920 w 96632"/>
                <a:gd name="connsiteY18" fmla="*/ 23440 h 124758"/>
                <a:gd name="connsiteX19" fmla="*/ 54259 w 96632"/>
                <a:gd name="connsiteY19" fmla="*/ 13864 h 124758"/>
                <a:gd name="connsiteX20" fmla="*/ 71100 w 96632"/>
                <a:gd name="connsiteY20" fmla="*/ -1372 h 124758"/>
                <a:gd name="connsiteX21" fmla="*/ 96633 w 96632"/>
                <a:gd name="connsiteY21" fmla="*/ 25741 h 124758"/>
                <a:gd name="connsiteX22" fmla="*/ 93796 w 96632"/>
                <a:gd name="connsiteY22" fmla="*/ 28044 h 124758"/>
                <a:gd name="connsiteX23" fmla="*/ 90429 w 96632"/>
                <a:gd name="connsiteY23" fmla="*/ 25028 h 124758"/>
                <a:gd name="connsiteX24" fmla="*/ 71633 w 96632"/>
                <a:gd name="connsiteY24" fmla="*/ 3590 h 124758"/>
                <a:gd name="connsiteX25" fmla="*/ 67200 w 96632"/>
                <a:gd name="connsiteY25" fmla="*/ 9790 h 124758"/>
                <a:gd name="connsiteX26" fmla="*/ 71283 w 96632"/>
                <a:gd name="connsiteY26" fmla="*/ 24145 h 124758"/>
                <a:gd name="connsiteX27" fmla="*/ 80681 w 96632"/>
                <a:gd name="connsiteY27" fmla="*/ 58350 h 124758"/>
                <a:gd name="connsiteX28" fmla="*/ 74119 w 96632"/>
                <a:gd name="connsiteY28" fmla="*/ 73762 h 124758"/>
                <a:gd name="connsiteX29" fmla="*/ 57626 w 96632"/>
                <a:gd name="connsiteY29" fmla="*/ 78551 h 124758"/>
                <a:gd name="connsiteX30" fmla="*/ 28725 w 96632"/>
                <a:gd name="connsiteY30" fmla="*/ 63845 h 124758"/>
                <a:gd name="connsiteX31" fmla="*/ 42199 w 96632"/>
                <a:gd name="connsiteY31" fmla="*/ 118067 h 124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96632" h="124758">
                  <a:moveTo>
                    <a:pt x="42199" y="118067"/>
                  </a:moveTo>
                  <a:cubicBezTo>
                    <a:pt x="42374" y="118423"/>
                    <a:pt x="42906" y="120726"/>
                    <a:pt x="42906" y="120909"/>
                  </a:cubicBezTo>
                  <a:cubicBezTo>
                    <a:pt x="42906" y="121790"/>
                    <a:pt x="42199" y="123386"/>
                    <a:pt x="40070" y="123386"/>
                  </a:cubicBezTo>
                  <a:cubicBezTo>
                    <a:pt x="36527" y="123386"/>
                    <a:pt x="21806" y="121973"/>
                    <a:pt x="17374" y="121616"/>
                  </a:cubicBezTo>
                  <a:cubicBezTo>
                    <a:pt x="15960" y="121441"/>
                    <a:pt x="13473" y="121258"/>
                    <a:pt x="13473" y="117543"/>
                  </a:cubicBezTo>
                  <a:cubicBezTo>
                    <a:pt x="13473" y="115057"/>
                    <a:pt x="15960" y="115057"/>
                    <a:pt x="18089" y="115057"/>
                  </a:cubicBezTo>
                  <a:cubicBezTo>
                    <a:pt x="26597" y="115057"/>
                    <a:pt x="26597" y="113819"/>
                    <a:pt x="26597" y="112397"/>
                  </a:cubicBezTo>
                  <a:cubicBezTo>
                    <a:pt x="26597" y="111158"/>
                    <a:pt x="26239" y="110094"/>
                    <a:pt x="25890" y="108499"/>
                  </a:cubicBezTo>
                  <a:lnTo>
                    <a:pt x="889" y="8194"/>
                  </a:lnTo>
                  <a:cubicBezTo>
                    <a:pt x="0" y="5003"/>
                    <a:pt x="0" y="4654"/>
                    <a:pt x="0" y="4296"/>
                  </a:cubicBezTo>
                  <a:cubicBezTo>
                    <a:pt x="0" y="1636"/>
                    <a:pt x="2129" y="-1372"/>
                    <a:pt x="6030" y="-1372"/>
                  </a:cubicBezTo>
                  <a:cubicBezTo>
                    <a:pt x="7976" y="-1372"/>
                    <a:pt x="11344" y="-491"/>
                    <a:pt x="13298" y="3232"/>
                  </a:cubicBezTo>
                  <a:cubicBezTo>
                    <a:pt x="13830" y="4296"/>
                    <a:pt x="15428" y="10680"/>
                    <a:pt x="16309" y="14396"/>
                  </a:cubicBezTo>
                  <a:lnTo>
                    <a:pt x="20393" y="30172"/>
                  </a:lnTo>
                  <a:cubicBezTo>
                    <a:pt x="20925" y="32833"/>
                    <a:pt x="22696" y="39565"/>
                    <a:pt x="23228" y="42226"/>
                  </a:cubicBezTo>
                  <a:cubicBezTo>
                    <a:pt x="25000" y="48958"/>
                    <a:pt x="25000" y="49133"/>
                    <a:pt x="28551" y="54802"/>
                  </a:cubicBezTo>
                  <a:cubicBezTo>
                    <a:pt x="34224" y="63488"/>
                    <a:pt x="43089" y="73588"/>
                    <a:pt x="56920" y="73588"/>
                  </a:cubicBezTo>
                  <a:cubicBezTo>
                    <a:pt x="66850" y="73588"/>
                    <a:pt x="67382" y="65433"/>
                    <a:pt x="67382" y="61185"/>
                  </a:cubicBezTo>
                  <a:cubicBezTo>
                    <a:pt x="67382" y="50553"/>
                    <a:pt x="59756" y="30879"/>
                    <a:pt x="56920" y="23440"/>
                  </a:cubicBezTo>
                  <a:cubicBezTo>
                    <a:pt x="54965" y="18477"/>
                    <a:pt x="54259" y="16882"/>
                    <a:pt x="54259" y="13864"/>
                  </a:cubicBezTo>
                  <a:cubicBezTo>
                    <a:pt x="54259" y="4471"/>
                    <a:pt x="62059" y="-1372"/>
                    <a:pt x="71100" y="-1372"/>
                  </a:cubicBezTo>
                  <a:cubicBezTo>
                    <a:pt x="88831" y="-1372"/>
                    <a:pt x="96633" y="23082"/>
                    <a:pt x="96633" y="25741"/>
                  </a:cubicBezTo>
                  <a:cubicBezTo>
                    <a:pt x="96633" y="28044"/>
                    <a:pt x="94328" y="28044"/>
                    <a:pt x="93796" y="28044"/>
                  </a:cubicBezTo>
                  <a:cubicBezTo>
                    <a:pt x="91318" y="28044"/>
                    <a:pt x="91135" y="26980"/>
                    <a:pt x="90429" y="25028"/>
                  </a:cubicBezTo>
                  <a:cubicBezTo>
                    <a:pt x="86353" y="10854"/>
                    <a:pt x="78552" y="3590"/>
                    <a:pt x="71633" y="3590"/>
                  </a:cubicBezTo>
                  <a:cubicBezTo>
                    <a:pt x="67914" y="3590"/>
                    <a:pt x="67200" y="6067"/>
                    <a:pt x="67200" y="9790"/>
                  </a:cubicBezTo>
                  <a:cubicBezTo>
                    <a:pt x="67200" y="13864"/>
                    <a:pt x="68089" y="16167"/>
                    <a:pt x="71283" y="24145"/>
                  </a:cubicBezTo>
                  <a:cubicBezTo>
                    <a:pt x="73404" y="29640"/>
                    <a:pt x="80681" y="48426"/>
                    <a:pt x="80681" y="58350"/>
                  </a:cubicBezTo>
                  <a:cubicBezTo>
                    <a:pt x="80681" y="61185"/>
                    <a:pt x="80681" y="68626"/>
                    <a:pt x="74119" y="73762"/>
                  </a:cubicBezTo>
                  <a:cubicBezTo>
                    <a:pt x="71100" y="76072"/>
                    <a:pt x="65960" y="78551"/>
                    <a:pt x="57626" y="78551"/>
                  </a:cubicBezTo>
                  <a:cubicBezTo>
                    <a:pt x="44686" y="78551"/>
                    <a:pt x="35288" y="71459"/>
                    <a:pt x="28725" y="63845"/>
                  </a:cubicBezTo>
                  <a:lnTo>
                    <a:pt x="42199" y="118067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sp>
        <p:nvSpPr>
          <p:cNvPr id="12" name="文本框 11">
            <a:extLst>
              <a:ext uri="{FF2B5EF4-FFF2-40B4-BE49-F238E27FC236}">
                <a16:creationId xmlns:a16="http://schemas.microsoft.com/office/drawing/2014/main" id="{4389A564-E145-3E32-E09E-8E4DFC7124C2}"/>
              </a:ext>
            </a:extLst>
          </p:cNvPr>
          <p:cNvSpPr txBox="1"/>
          <p:nvPr/>
        </p:nvSpPr>
        <p:spPr>
          <a:xfrm>
            <a:off x="8771207" y="5528604"/>
            <a:ext cx="1697901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600" dirty="0">
                <a:latin typeface="Palatino"/>
              </a:rPr>
              <a:t>- Dimension size</a:t>
            </a:r>
            <a:endParaRPr lang="zh-CN" altLang="en-US" sz="1600" dirty="0">
              <a:latin typeface="Palatino"/>
            </a:endParaRPr>
          </a:p>
        </p:txBody>
      </p:sp>
      <p:pic>
        <p:nvPicPr>
          <p:cNvPr id="13" name="图形 12">
            <a:extLst>
              <a:ext uri="{FF2B5EF4-FFF2-40B4-BE49-F238E27FC236}">
                <a16:creationId xmlns:a16="http://schemas.microsoft.com/office/drawing/2014/main" id="{41317C64-106E-533F-AEF4-1A07BBECA9D0}"/>
              </a:ext>
            </a:extLst>
          </p:cNvPr>
          <p:cNvPicPr>
            <a:picLocks noChangeAspect="1"/>
          </p:cNvPicPr>
          <p:nvPr/>
        </p:nvPicPr>
        <p:blipFill>
          <a:blip r:embed="rId57">
            <a:extLst>
              <a:ext uri="{96DAC541-7B7A-43D3-8B79-37D633B846F1}">
                <asvg:svgBlip xmlns:asvg="http://schemas.microsoft.com/office/drawing/2016/SVG/main" r:embed="rId58"/>
              </a:ext>
            </a:extLst>
          </a:blip>
          <a:stretch>
            <a:fillRect/>
          </a:stretch>
        </p:blipFill>
        <p:spPr>
          <a:xfrm>
            <a:off x="126260" y="754380"/>
            <a:ext cx="7454808" cy="598106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22007854"/>
      </p:ext>
    </p:extLst>
  </p:cSld>
  <p:clrMapOvr>
    <a:masterClrMapping/>
  </p:clrMapOvr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A6074BE-3C0F-F252-0DAF-0E89F6EFDC8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8" name="椭圆 787">
            <a:extLst>
              <a:ext uri="{FF2B5EF4-FFF2-40B4-BE49-F238E27FC236}">
                <a16:creationId xmlns:a16="http://schemas.microsoft.com/office/drawing/2014/main" id="{10341FE0-FD84-C3BD-6E32-92D40D2B2B28}"/>
              </a:ext>
            </a:extLst>
          </p:cNvPr>
          <p:cNvSpPr/>
          <p:nvPr/>
        </p:nvSpPr>
        <p:spPr>
          <a:xfrm>
            <a:off x="1007917" y="2676451"/>
            <a:ext cx="2626823" cy="2211145"/>
          </a:xfrm>
          <a:prstGeom prst="ellipse">
            <a:avLst/>
          </a:prstGeom>
          <a:solidFill>
            <a:schemeClr val="bg1"/>
          </a:solidFill>
          <a:ln>
            <a:solidFill>
              <a:srgbClr val="C00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" name="灯片编号占位符 1">
            <a:extLst>
              <a:ext uri="{FF2B5EF4-FFF2-40B4-BE49-F238E27FC236}">
                <a16:creationId xmlns:a16="http://schemas.microsoft.com/office/drawing/2014/main" id="{F41479AF-994A-4DA1-CA26-42890CDA5D9C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1D8FA19-E13B-4121-8BBF-5D41F5A04330}" type="slidenum">
              <a:rPr lang="zh-CN" altLang="en-US" smtClean="0"/>
              <a:t>62</a:t>
            </a:fld>
            <a:endParaRPr lang="zh-CN" altLang="en-US" dirty="0"/>
          </a:p>
        </p:txBody>
      </p:sp>
      <p:sp>
        <p:nvSpPr>
          <p:cNvPr id="9" name="文本框 46">
            <a:extLst>
              <a:ext uri="{FF2B5EF4-FFF2-40B4-BE49-F238E27FC236}">
                <a16:creationId xmlns:a16="http://schemas.microsoft.com/office/drawing/2014/main" id="{3D56219C-4966-42F3-F5BF-E2B0C2E14259}"/>
              </a:ext>
            </a:extLst>
          </p:cNvPr>
          <p:cNvSpPr txBox="1"/>
          <p:nvPr/>
        </p:nvSpPr>
        <p:spPr>
          <a:xfrm>
            <a:off x="347240" y="182271"/>
            <a:ext cx="799106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3600" b="1" dirty="0">
                <a:latin typeface="Palatino" pitchFamily="2" charset="77"/>
                <a:ea typeface="Palatino" pitchFamily="2" charset="77"/>
                <a:cs typeface="Calibri Light" panose="020F0302020204030204" pitchFamily="34" charset="0"/>
              </a:rPr>
              <a:t>Transformer</a:t>
            </a:r>
            <a:r>
              <a:rPr lang="en-US" altLang="zh-CN" sz="3600" dirty="0">
                <a:latin typeface="Palatino" pitchFamily="2" charset="77"/>
                <a:ea typeface="Palatino" pitchFamily="2" charset="77"/>
                <a:cs typeface="Calibri Light" panose="020F0302020204030204" pitchFamily="34" charset="0"/>
              </a:rPr>
              <a:t>	</a:t>
            </a:r>
          </a:p>
        </p:txBody>
      </p:sp>
      <p:grpSp>
        <p:nvGrpSpPr>
          <p:cNvPr id="793" name="图形 791">
            <a:extLst>
              <a:ext uri="{FF2B5EF4-FFF2-40B4-BE49-F238E27FC236}">
                <a16:creationId xmlns:a16="http://schemas.microsoft.com/office/drawing/2014/main" id="{5C8ACE49-3A71-959E-C576-761B3CEF9BD7}"/>
              </a:ext>
            </a:extLst>
          </p:cNvPr>
          <p:cNvGrpSpPr/>
          <p:nvPr/>
        </p:nvGrpSpPr>
        <p:grpSpPr>
          <a:xfrm>
            <a:off x="13694124" y="-15026376"/>
            <a:ext cx="2103742" cy="655610"/>
            <a:chOff x="13694124" y="-15026376"/>
            <a:chExt cx="2103742" cy="655610"/>
          </a:xfrm>
          <a:solidFill>
            <a:srgbClr val="000000"/>
          </a:solidFill>
        </p:grpSpPr>
        <p:sp>
          <p:nvSpPr>
            <p:cNvPr id="794" name="任意多边形: 形状 793">
              <a:extLst>
                <a:ext uri="{FF2B5EF4-FFF2-40B4-BE49-F238E27FC236}">
                  <a16:creationId xmlns:a16="http://schemas.microsoft.com/office/drawing/2014/main" id="{F20B3B58-9235-4F83-A418-60489B049307}"/>
                </a:ext>
              </a:extLst>
            </p:cNvPr>
            <p:cNvSpPr/>
            <p:nvPr/>
          </p:nvSpPr>
          <p:spPr>
            <a:xfrm flipV="1">
              <a:off x="13749643" y="-14935158"/>
              <a:ext cx="141302" cy="162990"/>
            </a:xfrm>
            <a:custGeom>
              <a:avLst/>
              <a:gdLst>
                <a:gd name="connsiteX0" fmla="*/ 122563 w 141302"/>
                <a:gd name="connsiteY0" fmla="*/ 144404 h 162990"/>
                <a:gd name="connsiteX1" fmla="*/ 141303 w 141302"/>
                <a:gd name="connsiteY1" fmla="*/ 149723 h 162990"/>
                <a:gd name="connsiteX2" fmla="*/ 141303 w 141302"/>
                <a:gd name="connsiteY2" fmla="*/ 161618 h 162990"/>
                <a:gd name="connsiteX3" fmla="*/ 121300 w 141302"/>
                <a:gd name="connsiteY3" fmla="*/ 160855 h 162990"/>
                <a:gd name="connsiteX4" fmla="*/ 98254 w 141302"/>
                <a:gd name="connsiteY4" fmla="*/ 161618 h 162990"/>
                <a:gd name="connsiteX5" fmla="*/ 98254 w 141302"/>
                <a:gd name="connsiteY5" fmla="*/ 149723 h 162990"/>
                <a:gd name="connsiteX6" fmla="*/ 110154 w 141302"/>
                <a:gd name="connsiteY6" fmla="*/ 146682 h 162990"/>
                <a:gd name="connsiteX7" fmla="*/ 108891 w 141302"/>
                <a:gd name="connsiteY7" fmla="*/ 143649 h 162990"/>
                <a:gd name="connsiteX8" fmla="*/ 79768 w 141302"/>
                <a:gd name="connsiteY8" fmla="*/ 81385 h 162990"/>
                <a:gd name="connsiteX9" fmla="*/ 47610 w 141302"/>
                <a:gd name="connsiteY9" fmla="*/ 149723 h 162990"/>
                <a:gd name="connsiteX10" fmla="*/ 61282 w 141302"/>
                <a:gd name="connsiteY10" fmla="*/ 149723 h 162990"/>
                <a:gd name="connsiteX11" fmla="*/ 61282 w 141302"/>
                <a:gd name="connsiteY11" fmla="*/ 161618 h 162990"/>
                <a:gd name="connsiteX12" fmla="*/ 29886 w 141302"/>
                <a:gd name="connsiteY12" fmla="*/ 160855 h 162990"/>
                <a:gd name="connsiteX13" fmla="*/ 1017 w 141302"/>
                <a:gd name="connsiteY13" fmla="*/ 161618 h 162990"/>
                <a:gd name="connsiteX14" fmla="*/ 1017 w 141302"/>
                <a:gd name="connsiteY14" fmla="*/ 149723 h 162990"/>
                <a:gd name="connsiteX15" fmla="*/ 17223 w 141302"/>
                <a:gd name="connsiteY15" fmla="*/ 149723 h 162990"/>
                <a:gd name="connsiteX16" fmla="*/ 64578 w 141302"/>
                <a:gd name="connsiteY16" fmla="*/ 49245 h 162990"/>
                <a:gd name="connsiteX17" fmla="*/ 58747 w 141302"/>
                <a:gd name="connsiteY17" fmla="*/ 37097 h 162990"/>
                <a:gd name="connsiteX18" fmla="*/ 27098 w 141302"/>
                <a:gd name="connsiteY18" fmla="*/ 7735 h 162990"/>
                <a:gd name="connsiteX19" fmla="*/ 21021 w 141302"/>
                <a:gd name="connsiteY19" fmla="*/ 8750 h 162990"/>
                <a:gd name="connsiteX20" fmla="*/ 29123 w 141302"/>
                <a:gd name="connsiteY20" fmla="*/ 22161 h 162990"/>
                <a:gd name="connsiteX21" fmla="*/ 14435 w 141302"/>
                <a:gd name="connsiteY21" fmla="*/ 36588 h 162990"/>
                <a:gd name="connsiteX22" fmla="*/ 0 w 141302"/>
                <a:gd name="connsiteY22" fmla="*/ 21907 h 162990"/>
                <a:gd name="connsiteX23" fmla="*/ 27098 w 141302"/>
                <a:gd name="connsiteY23" fmla="*/ -1373 h 162990"/>
                <a:gd name="connsiteX24" fmla="*/ 68122 w 141302"/>
                <a:gd name="connsiteY24" fmla="*/ 28744 h 162990"/>
                <a:gd name="connsiteX25" fmla="*/ 122563 w 141302"/>
                <a:gd name="connsiteY25" fmla="*/ 144404 h 162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41302" h="162990">
                  <a:moveTo>
                    <a:pt x="122563" y="144404"/>
                  </a:moveTo>
                  <a:cubicBezTo>
                    <a:pt x="124335" y="147952"/>
                    <a:pt x="125097" y="149723"/>
                    <a:pt x="141303" y="149723"/>
                  </a:cubicBezTo>
                  <a:lnTo>
                    <a:pt x="141303" y="161618"/>
                  </a:lnTo>
                  <a:cubicBezTo>
                    <a:pt x="135226" y="161109"/>
                    <a:pt x="127631" y="160855"/>
                    <a:pt x="121300" y="160855"/>
                  </a:cubicBezTo>
                  <a:cubicBezTo>
                    <a:pt x="114969" y="160855"/>
                    <a:pt x="103577" y="161363"/>
                    <a:pt x="98254" y="161618"/>
                  </a:cubicBezTo>
                  <a:lnTo>
                    <a:pt x="98254" y="149723"/>
                  </a:lnTo>
                  <a:cubicBezTo>
                    <a:pt x="98762" y="149723"/>
                    <a:pt x="110154" y="149723"/>
                    <a:pt x="110154" y="146682"/>
                  </a:cubicBezTo>
                  <a:cubicBezTo>
                    <a:pt x="110154" y="146428"/>
                    <a:pt x="109145" y="143903"/>
                    <a:pt x="108891" y="143649"/>
                  </a:cubicBezTo>
                  <a:lnTo>
                    <a:pt x="79768" y="81385"/>
                  </a:lnTo>
                  <a:lnTo>
                    <a:pt x="47610" y="149723"/>
                  </a:lnTo>
                  <a:lnTo>
                    <a:pt x="61282" y="149723"/>
                  </a:lnTo>
                  <a:lnTo>
                    <a:pt x="61282" y="161618"/>
                  </a:lnTo>
                  <a:cubicBezTo>
                    <a:pt x="52924" y="161109"/>
                    <a:pt x="30141" y="160855"/>
                    <a:pt x="29886" y="160855"/>
                  </a:cubicBezTo>
                  <a:cubicBezTo>
                    <a:pt x="22792" y="160855"/>
                    <a:pt x="11400" y="161363"/>
                    <a:pt x="1017" y="161618"/>
                  </a:cubicBezTo>
                  <a:lnTo>
                    <a:pt x="1017" y="149723"/>
                  </a:lnTo>
                  <a:lnTo>
                    <a:pt x="17223" y="149723"/>
                  </a:lnTo>
                  <a:lnTo>
                    <a:pt x="64578" y="49245"/>
                  </a:lnTo>
                  <a:lnTo>
                    <a:pt x="58747" y="37097"/>
                  </a:lnTo>
                  <a:cubicBezTo>
                    <a:pt x="53179" y="24948"/>
                    <a:pt x="45075" y="7735"/>
                    <a:pt x="27098" y="7735"/>
                  </a:cubicBezTo>
                  <a:cubicBezTo>
                    <a:pt x="23555" y="7735"/>
                    <a:pt x="23047" y="7989"/>
                    <a:pt x="21021" y="8750"/>
                  </a:cubicBezTo>
                  <a:cubicBezTo>
                    <a:pt x="23300" y="9760"/>
                    <a:pt x="29123" y="13308"/>
                    <a:pt x="29123" y="22161"/>
                  </a:cubicBezTo>
                  <a:cubicBezTo>
                    <a:pt x="29123" y="30514"/>
                    <a:pt x="23047" y="36588"/>
                    <a:pt x="14435" y="36588"/>
                  </a:cubicBezTo>
                  <a:cubicBezTo>
                    <a:pt x="7348" y="36588"/>
                    <a:pt x="0" y="31785"/>
                    <a:pt x="0" y="21907"/>
                  </a:cubicBezTo>
                  <a:cubicBezTo>
                    <a:pt x="0" y="9005"/>
                    <a:pt x="11901" y="-1373"/>
                    <a:pt x="27098" y="-1373"/>
                  </a:cubicBezTo>
                  <a:cubicBezTo>
                    <a:pt x="46593" y="-1373"/>
                    <a:pt x="61282" y="14318"/>
                    <a:pt x="68122" y="28744"/>
                  </a:cubicBezTo>
                  <a:lnTo>
                    <a:pt x="122563" y="144404"/>
                  </a:lnTo>
                  <a:close/>
                </a:path>
              </a:pathLst>
            </a:custGeom>
            <a:solidFill>
              <a:srgbClr val="000000"/>
            </a:solidFill>
            <a:ln w="254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95" name="任意多边形: 形状 794">
              <a:extLst>
                <a:ext uri="{FF2B5EF4-FFF2-40B4-BE49-F238E27FC236}">
                  <a16:creationId xmlns:a16="http://schemas.microsoft.com/office/drawing/2014/main" id="{618E5D1C-2E93-50AC-5D12-C587EE6FE65E}"/>
                </a:ext>
              </a:extLst>
            </p:cNvPr>
            <p:cNvSpPr/>
            <p:nvPr/>
          </p:nvSpPr>
          <p:spPr>
            <a:xfrm flipV="1">
              <a:off x="13906131" y="-14902321"/>
              <a:ext cx="53726" cy="119263"/>
            </a:xfrm>
            <a:custGeom>
              <a:avLst/>
              <a:gdLst>
                <a:gd name="connsiteX0" fmla="*/ 49119 w 53726"/>
                <a:gd name="connsiteY0" fmla="*/ 111158 h 119263"/>
                <a:gd name="connsiteX1" fmla="*/ 42024 w 53726"/>
                <a:gd name="connsiteY1" fmla="*/ 117892 h 119263"/>
                <a:gd name="connsiteX2" fmla="*/ 32095 w 53726"/>
                <a:gd name="connsiteY2" fmla="*/ 108150 h 119263"/>
                <a:gd name="connsiteX3" fmla="*/ 39189 w 53726"/>
                <a:gd name="connsiteY3" fmla="*/ 101409 h 119263"/>
                <a:gd name="connsiteX4" fmla="*/ 49119 w 53726"/>
                <a:gd name="connsiteY4" fmla="*/ 111158 h 119263"/>
                <a:gd name="connsiteX5" fmla="*/ 12941 w 53726"/>
                <a:gd name="connsiteY5" fmla="*/ 21129 h 119263"/>
                <a:gd name="connsiteX6" fmla="*/ 11352 w 53726"/>
                <a:gd name="connsiteY6" fmla="*/ 13689 h 119263"/>
                <a:gd name="connsiteX7" fmla="*/ 28194 w 53726"/>
                <a:gd name="connsiteY7" fmla="*/ -1372 h 119263"/>
                <a:gd name="connsiteX8" fmla="*/ 53726 w 53726"/>
                <a:gd name="connsiteY8" fmla="*/ 25741 h 119263"/>
                <a:gd name="connsiteX9" fmla="*/ 50890 w 53726"/>
                <a:gd name="connsiteY9" fmla="*/ 28044 h 119263"/>
                <a:gd name="connsiteX10" fmla="*/ 47522 w 53726"/>
                <a:gd name="connsiteY10" fmla="*/ 25028 h 119263"/>
                <a:gd name="connsiteX11" fmla="*/ 28726 w 53726"/>
                <a:gd name="connsiteY11" fmla="*/ 3590 h 119263"/>
                <a:gd name="connsiteX12" fmla="*/ 24293 w 53726"/>
                <a:gd name="connsiteY12" fmla="*/ 9790 h 119263"/>
                <a:gd name="connsiteX13" fmla="*/ 27130 w 53726"/>
                <a:gd name="connsiteY13" fmla="*/ 21129 h 119263"/>
                <a:gd name="connsiteX14" fmla="*/ 32801 w 53726"/>
                <a:gd name="connsiteY14" fmla="*/ 35310 h 119263"/>
                <a:gd name="connsiteX15" fmla="*/ 41493 w 53726"/>
                <a:gd name="connsiteY15" fmla="*/ 57819 h 119263"/>
                <a:gd name="connsiteX16" fmla="*/ 42557 w 53726"/>
                <a:gd name="connsiteY16" fmla="*/ 63488 h 119263"/>
                <a:gd name="connsiteX17" fmla="*/ 25708 w 53726"/>
                <a:gd name="connsiteY17" fmla="*/ 78551 h 119263"/>
                <a:gd name="connsiteX18" fmla="*/ 0 w 53726"/>
                <a:gd name="connsiteY18" fmla="*/ 51436 h 119263"/>
                <a:gd name="connsiteX19" fmla="*/ 3011 w 53726"/>
                <a:gd name="connsiteY19" fmla="*/ 49133 h 119263"/>
                <a:gd name="connsiteX20" fmla="*/ 6204 w 53726"/>
                <a:gd name="connsiteY20" fmla="*/ 51968 h 119263"/>
                <a:gd name="connsiteX21" fmla="*/ 25175 w 53726"/>
                <a:gd name="connsiteY21" fmla="*/ 73588 h 119263"/>
                <a:gd name="connsiteX22" fmla="*/ 29608 w 53726"/>
                <a:gd name="connsiteY22" fmla="*/ 67387 h 119263"/>
                <a:gd name="connsiteX23" fmla="*/ 24119 w 53726"/>
                <a:gd name="connsiteY23" fmla="*/ 49665 h 119263"/>
                <a:gd name="connsiteX24" fmla="*/ 12941 w 53726"/>
                <a:gd name="connsiteY24" fmla="*/ 21129 h 119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3726" h="119263">
                  <a:moveTo>
                    <a:pt x="49119" y="111158"/>
                  </a:moveTo>
                  <a:cubicBezTo>
                    <a:pt x="49119" y="113993"/>
                    <a:pt x="46990" y="117892"/>
                    <a:pt x="42024" y="117892"/>
                  </a:cubicBezTo>
                  <a:cubicBezTo>
                    <a:pt x="37234" y="117892"/>
                    <a:pt x="32095" y="113288"/>
                    <a:pt x="32095" y="108150"/>
                  </a:cubicBezTo>
                  <a:cubicBezTo>
                    <a:pt x="32095" y="105132"/>
                    <a:pt x="34398" y="101409"/>
                    <a:pt x="39189" y="101409"/>
                  </a:cubicBezTo>
                  <a:cubicBezTo>
                    <a:pt x="44328" y="101409"/>
                    <a:pt x="49119" y="106371"/>
                    <a:pt x="49119" y="111158"/>
                  </a:cubicBezTo>
                  <a:close/>
                  <a:moveTo>
                    <a:pt x="12941" y="21129"/>
                  </a:moveTo>
                  <a:cubicBezTo>
                    <a:pt x="12234" y="18827"/>
                    <a:pt x="11352" y="16699"/>
                    <a:pt x="11352" y="13689"/>
                  </a:cubicBezTo>
                  <a:cubicBezTo>
                    <a:pt x="11352" y="5360"/>
                    <a:pt x="18438" y="-1372"/>
                    <a:pt x="28194" y="-1372"/>
                  </a:cubicBezTo>
                  <a:cubicBezTo>
                    <a:pt x="45925" y="-1372"/>
                    <a:pt x="53726" y="23082"/>
                    <a:pt x="53726" y="25741"/>
                  </a:cubicBezTo>
                  <a:cubicBezTo>
                    <a:pt x="53726" y="28044"/>
                    <a:pt x="51422" y="28044"/>
                    <a:pt x="50890" y="28044"/>
                  </a:cubicBezTo>
                  <a:cubicBezTo>
                    <a:pt x="48404" y="28044"/>
                    <a:pt x="48229" y="26980"/>
                    <a:pt x="47522" y="25028"/>
                  </a:cubicBezTo>
                  <a:cubicBezTo>
                    <a:pt x="43438" y="10854"/>
                    <a:pt x="35638" y="3590"/>
                    <a:pt x="28726" y="3590"/>
                  </a:cubicBezTo>
                  <a:cubicBezTo>
                    <a:pt x="25175" y="3590"/>
                    <a:pt x="24293" y="5892"/>
                    <a:pt x="24293" y="9790"/>
                  </a:cubicBezTo>
                  <a:cubicBezTo>
                    <a:pt x="24293" y="13864"/>
                    <a:pt x="25532" y="17231"/>
                    <a:pt x="27130" y="21129"/>
                  </a:cubicBezTo>
                  <a:cubicBezTo>
                    <a:pt x="28901" y="25917"/>
                    <a:pt x="30855" y="30704"/>
                    <a:pt x="32801" y="35310"/>
                  </a:cubicBezTo>
                  <a:cubicBezTo>
                    <a:pt x="34398" y="39565"/>
                    <a:pt x="40785" y="55691"/>
                    <a:pt x="41493" y="57819"/>
                  </a:cubicBezTo>
                  <a:cubicBezTo>
                    <a:pt x="42024" y="59590"/>
                    <a:pt x="42557" y="61717"/>
                    <a:pt x="42557" y="63488"/>
                  </a:cubicBezTo>
                  <a:cubicBezTo>
                    <a:pt x="42557" y="71817"/>
                    <a:pt x="35462" y="78551"/>
                    <a:pt x="25708" y="78551"/>
                  </a:cubicBezTo>
                  <a:cubicBezTo>
                    <a:pt x="8158" y="78551"/>
                    <a:pt x="0" y="54452"/>
                    <a:pt x="0" y="51436"/>
                  </a:cubicBezTo>
                  <a:cubicBezTo>
                    <a:pt x="0" y="49133"/>
                    <a:pt x="2486" y="49133"/>
                    <a:pt x="3011" y="49133"/>
                  </a:cubicBezTo>
                  <a:cubicBezTo>
                    <a:pt x="5497" y="49133"/>
                    <a:pt x="5672" y="50022"/>
                    <a:pt x="6204" y="51968"/>
                  </a:cubicBezTo>
                  <a:cubicBezTo>
                    <a:pt x="10820" y="67212"/>
                    <a:pt x="18621" y="73588"/>
                    <a:pt x="25175" y="73588"/>
                  </a:cubicBezTo>
                  <a:cubicBezTo>
                    <a:pt x="28019" y="73588"/>
                    <a:pt x="29608" y="72174"/>
                    <a:pt x="29608" y="67387"/>
                  </a:cubicBezTo>
                  <a:cubicBezTo>
                    <a:pt x="29608" y="63313"/>
                    <a:pt x="28551" y="60654"/>
                    <a:pt x="24119" y="49665"/>
                  </a:cubicBezTo>
                  <a:lnTo>
                    <a:pt x="12941" y="21129"/>
                  </a:lnTo>
                  <a:close/>
                </a:path>
              </a:pathLst>
            </a:custGeom>
            <a:solidFill>
              <a:srgbClr val="000000"/>
            </a:solidFill>
            <a:ln w="254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96" name="任意多边形: 形状 795">
              <a:extLst>
                <a:ext uri="{FF2B5EF4-FFF2-40B4-BE49-F238E27FC236}">
                  <a16:creationId xmlns:a16="http://schemas.microsoft.com/office/drawing/2014/main" id="{668D1516-E771-4D4D-2CF7-71476D8F2137}"/>
                </a:ext>
              </a:extLst>
            </p:cNvPr>
            <p:cNvSpPr/>
            <p:nvPr/>
          </p:nvSpPr>
          <p:spPr>
            <a:xfrm flipV="1">
              <a:off x="13988590" y="-14833562"/>
              <a:ext cx="119861" cy="8685"/>
            </a:xfrm>
            <a:custGeom>
              <a:avLst/>
              <a:gdLst>
                <a:gd name="connsiteX0" fmla="*/ 112767 w 119861"/>
                <a:gd name="connsiteY0" fmla="*/ -1371 h 8685"/>
                <a:gd name="connsiteX1" fmla="*/ 119861 w 119861"/>
                <a:gd name="connsiteY1" fmla="*/ 2884 h 8685"/>
                <a:gd name="connsiteX2" fmla="*/ 112767 w 119861"/>
                <a:gd name="connsiteY2" fmla="*/ 7315 h 8685"/>
                <a:gd name="connsiteX3" fmla="*/ 7086 w 119861"/>
                <a:gd name="connsiteY3" fmla="*/ 7315 h 8685"/>
                <a:gd name="connsiteX4" fmla="*/ 0 w 119861"/>
                <a:gd name="connsiteY4" fmla="*/ 3060 h 8685"/>
                <a:gd name="connsiteX5" fmla="*/ 7086 w 119861"/>
                <a:gd name="connsiteY5" fmla="*/ -1371 h 8685"/>
                <a:gd name="connsiteX6" fmla="*/ 112767 w 119861"/>
                <a:gd name="connsiteY6" fmla="*/ -1371 h 86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9861" h="8685">
                  <a:moveTo>
                    <a:pt x="112767" y="-1371"/>
                  </a:moveTo>
                  <a:cubicBezTo>
                    <a:pt x="115603" y="-1371"/>
                    <a:pt x="119861" y="-1371"/>
                    <a:pt x="119861" y="2884"/>
                  </a:cubicBezTo>
                  <a:cubicBezTo>
                    <a:pt x="119861" y="7315"/>
                    <a:pt x="115786" y="7315"/>
                    <a:pt x="112767" y="7315"/>
                  </a:cubicBezTo>
                  <a:lnTo>
                    <a:pt x="7086" y="7315"/>
                  </a:lnTo>
                  <a:cubicBezTo>
                    <a:pt x="4250" y="7315"/>
                    <a:pt x="0" y="7315"/>
                    <a:pt x="0" y="3060"/>
                  </a:cubicBezTo>
                  <a:cubicBezTo>
                    <a:pt x="0" y="-1371"/>
                    <a:pt x="4075" y="-1371"/>
                    <a:pt x="7086" y="-1371"/>
                  </a:cubicBezTo>
                  <a:lnTo>
                    <a:pt x="112767" y="-1371"/>
                  </a:lnTo>
                  <a:close/>
                </a:path>
              </a:pathLst>
            </a:custGeom>
            <a:solidFill>
              <a:srgbClr val="000000"/>
            </a:solidFill>
            <a:ln w="254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97" name="任意多边形: 形状 796">
              <a:extLst>
                <a:ext uri="{FF2B5EF4-FFF2-40B4-BE49-F238E27FC236}">
                  <a16:creationId xmlns:a16="http://schemas.microsoft.com/office/drawing/2014/main" id="{DDDE2D05-C286-3252-86C8-CD39ACF759A9}"/>
                </a:ext>
              </a:extLst>
            </p:cNvPr>
            <p:cNvSpPr/>
            <p:nvPr/>
          </p:nvSpPr>
          <p:spPr>
            <a:xfrm flipV="1">
              <a:off x="14147063" y="-14902496"/>
              <a:ext cx="64538" cy="117669"/>
            </a:xfrm>
            <a:custGeom>
              <a:avLst/>
              <a:gdLst>
                <a:gd name="connsiteX0" fmla="*/ 40071 w 64538"/>
                <a:gd name="connsiteY0" fmla="*/ 111343 h 117669"/>
                <a:gd name="connsiteX1" fmla="*/ 34756 w 64538"/>
                <a:gd name="connsiteY1" fmla="*/ 116298 h 117669"/>
                <a:gd name="connsiteX2" fmla="*/ 0 w 64538"/>
                <a:gd name="connsiteY2" fmla="*/ 104958 h 117669"/>
                <a:gd name="connsiteX3" fmla="*/ 0 w 64538"/>
                <a:gd name="connsiteY3" fmla="*/ 98576 h 117669"/>
                <a:gd name="connsiteX4" fmla="*/ 25708 w 64538"/>
                <a:gd name="connsiteY4" fmla="*/ 103538 h 117669"/>
                <a:gd name="connsiteX5" fmla="*/ 25708 w 64538"/>
                <a:gd name="connsiteY5" fmla="*/ 13159 h 117669"/>
                <a:gd name="connsiteX6" fmla="*/ 7976 w 64538"/>
                <a:gd name="connsiteY6" fmla="*/ 5012 h 117669"/>
                <a:gd name="connsiteX7" fmla="*/ 1239 w 64538"/>
                <a:gd name="connsiteY7" fmla="*/ 5012 h 117669"/>
                <a:gd name="connsiteX8" fmla="*/ 1239 w 64538"/>
                <a:gd name="connsiteY8" fmla="*/ -1372 h 117669"/>
                <a:gd name="connsiteX9" fmla="*/ 32801 w 64538"/>
                <a:gd name="connsiteY9" fmla="*/ -665 h 117669"/>
                <a:gd name="connsiteX10" fmla="*/ 64539 w 64538"/>
                <a:gd name="connsiteY10" fmla="*/ -1372 h 117669"/>
                <a:gd name="connsiteX11" fmla="*/ 64539 w 64538"/>
                <a:gd name="connsiteY11" fmla="*/ 5012 h 117669"/>
                <a:gd name="connsiteX12" fmla="*/ 57802 w 64538"/>
                <a:gd name="connsiteY12" fmla="*/ 5012 h 117669"/>
                <a:gd name="connsiteX13" fmla="*/ 40071 w 64538"/>
                <a:gd name="connsiteY13" fmla="*/ 13159 h 117669"/>
                <a:gd name="connsiteX14" fmla="*/ 40071 w 64538"/>
                <a:gd name="connsiteY14" fmla="*/ 111343 h 117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4538" h="117669">
                  <a:moveTo>
                    <a:pt x="40071" y="111343"/>
                  </a:moveTo>
                  <a:cubicBezTo>
                    <a:pt x="40071" y="116122"/>
                    <a:pt x="39721" y="116298"/>
                    <a:pt x="34756" y="116298"/>
                  </a:cubicBezTo>
                  <a:cubicBezTo>
                    <a:pt x="23403" y="105134"/>
                    <a:pt x="7268" y="104958"/>
                    <a:pt x="0" y="104958"/>
                  </a:cubicBezTo>
                  <a:lnTo>
                    <a:pt x="0" y="98576"/>
                  </a:lnTo>
                  <a:cubicBezTo>
                    <a:pt x="4258" y="98576"/>
                    <a:pt x="15960" y="98576"/>
                    <a:pt x="25708" y="103538"/>
                  </a:cubicBezTo>
                  <a:lnTo>
                    <a:pt x="25708" y="13159"/>
                  </a:lnTo>
                  <a:cubicBezTo>
                    <a:pt x="25708" y="7315"/>
                    <a:pt x="25708" y="5012"/>
                    <a:pt x="7976" y="5012"/>
                  </a:cubicBezTo>
                  <a:lnTo>
                    <a:pt x="1239" y="5012"/>
                  </a:lnTo>
                  <a:lnTo>
                    <a:pt x="1239" y="-1372"/>
                  </a:lnTo>
                  <a:cubicBezTo>
                    <a:pt x="4433" y="-1197"/>
                    <a:pt x="26240" y="-665"/>
                    <a:pt x="32801" y="-665"/>
                  </a:cubicBezTo>
                  <a:cubicBezTo>
                    <a:pt x="38299" y="-665"/>
                    <a:pt x="60638" y="-1197"/>
                    <a:pt x="64539" y="-1372"/>
                  </a:cubicBezTo>
                  <a:lnTo>
                    <a:pt x="64539" y="5012"/>
                  </a:lnTo>
                  <a:lnTo>
                    <a:pt x="57802" y="5012"/>
                  </a:lnTo>
                  <a:cubicBezTo>
                    <a:pt x="40071" y="5012"/>
                    <a:pt x="40071" y="7315"/>
                    <a:pt x="40071" y="13159"/>
                  </a:cubicBezTo>
                  <a:lnTo>
                    <a:pt x="40071" y="111343"/>
                  </a:lnTo>
                  <a:close/>
                </a:path>
              </a:pathLst>
            </a:custGeom>
            <a:solidFill>
              <a:srgbClr val="000000"/>
            </a:solidFill>
            <a:ln w="254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98" name="任意多边形: 形状 797">
              <a:extLst>
                <a:ext uri="{FF2B5EF4-FFF2-40B4-BE49-F238E27FC236}">
                  <a16:creationId xmlns:a16="http://schemas.microsoft.com/office/drawing/2014/main" id="{79D8C156-51B0-3901-E48C-CD0C155EC035}"/>
                </a:ext>
              </a:extLst>
            </p:cNvPr>
            <p:cNvSpPr/>
            <p:nvPr/>
          </p:nvSpPr>
          <p:spPr>
            <a:xfrm flipV="1">
              <a:off x="14325890" y="-14915665"/>
              <a:ext cx="168400" cy="59223"/>
            </a:xfrm>
            <a:custGeom>
              <a:avLst/>
              <a:gdLst>
                <a:gd name="connsiteX0" fmla="*/ 159789 w 168400"/>
                <a:gd name="connsiteY0" fmla="*/ 47725 h 59223"/>
                <a:gd name="connsiteX1" fmla="*/ 168401 w 168400"/>
                <a:gd name="connsiteY1" fmla="*/ 52791 h 59223"/>
                <a:gd name="connsiteX2" fmla="*/ 160043 w 168400"/>
                <a:gd name="connsiteY2" fmla="*/ 57848 h 59223"/>
                <a:gd name="connsiteX3" fmla="*/ 8358 w 168400"/>
                <a:gd name="connsiteY3" fmla="*/ 57848 h 59223"/>
                <a:gd name="connsiteX4" fmla="*/ 0 w 168400"/>
                <a:gd name="connsiteY4" fmla="*/ 52791 h 59223"/>
                <a:gd name="connsiteX5" fmla="*/ 8611 w 168400"/>
                <a:gd name="connsiteY5" fmla="*/ 47725 h 59223"/>
                <a:gd name="connsiteX6" fmla="*/ 159789 w 168400"/>
                <a:gd name="connsiteY6" fmla="*/ 47725 h 59223"/>
                <a:gd name="connsiteX7" fmla="*/ 160043 w 168400"/>
                <a:gd name="connsiteY7" fmla="*/ -1375 h 59223"/>
                <a:gd name="connsiteX8" fmla="*/ 168401 w 168400"/>
                <a:gd name="connsiteY8" fmla="*/ 3691 h 59223"/>
                <a:gd name="connsiteX9" fmla="*/ 159789 w 168400"/>
                <a:gd name="connsiteY9" fmla="*/ 8756 h 59223"/>
                <a:gd name="connsiteX10" fmla="*/ 8611 w 168400"/>
                <a:gd name="connsiteY10" fmla="*/ 8756 h 59223"/>
                <a:gd name="connsiteX11" fmla="*/ 0 w 168400"/>
                <a:gd name="connsiteY11" fmla="*/ 3691 h 59223"/>
                <a:gd name="connsiteX12" fmla="*/ 8358 w 168400"/>
                <a:gd name="connsiteY12" fmla="*/ -1375 h 59223"/>
                <a:gd name="connsiteX13" fmla="*/ 160043 w 168400"/>
                <a:gd name="connsiteY13" fmla="*/ -1375 h 59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8400" h="59223">
                  <a:moveTo>
                    <a:pt x="159789" y="47725"/>
                  </a:moveTo>
                  <a:cubicBezTo>
                    <a:pt x="163586" y="47725"/>
                    <a:pt x="168401" y="47725"/>
                    <a:pt x="168401" y="52791"/>
                  </a:cubicBezTo>
                  <a:cubicBezTo>
                    <a:pt x="168401" y="57848"/>
                    <a:pt x="163586" y="57848"/>
                    <a:pt x="160043" y="57848"/>
                  </a:cubicBezTo>
                  <a:lnTo>
                    <a:pt x="8358" y="57848"/>
                  </a:lnTo>
                  <a:cubicBezTo>
                    <a:pt x="4815" y="57848"/>
                    <a:pt x="0" y="57848"/>
                    <a:pt x="0" y="52791"/>
                  </a:cubicBezTo>
                  <a:cubicBezTo>
                    <a:pt x="0" y="47725"/>
                    <a:pt x="4815" y="47725"/>
                    <a:pt x="8611" y="47725"/>
                  </a:cubicBezTo>
                  <a:lnTo>
                    <a:pt x="159789" y="47725"/>
                  </a:lnTo>
                  <a:close/>
                  <a:moveTo>
                    <a:pt x="160043" y="-1375"/>
                  </a:moveTo>
                  <a:cubicBezTo>
                    <a:pt x="163586" y="-1375"/>
                    <a:pt x="168401" y="-1375"/>
                    <a:pt x="168401" y="3691"/>
                  </a:cubicBezTo>
                  <a:cubicBezTo>
                    <a:pt x="168401" y="8756"/>
                    <a:pt x="163586" y="8756"/>
                    <a:pt x="159789" y="8756"/>
                  </a:cubicBezTo>
                  <a:lnTo>
                    <a:pt x="8611" y="8756"/>
                  </a:lnTo>
                  <a:cubicBezTo>
                    <a:pt x="4815" y="8756"/>
                    <a:pt x="0" y="8756"/>
                    <a:pt x="0" y="3691"/>
                  </a:cubicBezTo>
                  <a:cubicBezTo>
                    <a:pt x="0" y="-1375"/>
                    <a:pt x="4815" y="-1375"/>
                    <a:pt x="8358" y="-1375"/>
                  </a:cubicBezTo>
                  <a:lnTo>
                    <a:pt x="160043" y="-1375"/>
                  </a:lnTo>
                  <a:close/>
                </a:path>
              </a:pathLst>
            </a:custGeom>
            <a:solidFill>
              <a:srgbClr val="000000"/>
            </a:solidFill>
            <a:ln w="254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99" name="任意多边形: 形状 798">
              <a:extLst>
                <a:ext uri="{FF2B5EF4-FFF2-40B4-BE49-F238E27FC236}">
                  <a16:creationId xmlns:a16="http://schemas.microsoft.com/office/drawing/2014/main" id="{566FC304-54DE-9D94-0D21-3DF83F844EE9}"/>
                </a:ext>
              </a:extLst>
            </p:cNvPr>
            <p:cNvSpPr/>
            <p:nvPr/>
          </p:nvSpPr>
          <p:spPr>
            <a:xfrm flipV="1">
              <a:off x="14586127" y="-14936166"/>
              <a:ext cx="311327" cy="116168"/>
            </a:xfrm>
            <a:custGeom>
              <a:avLst/>
              <a:gdLst>
                <a:gd name="connsiteX0" fmla="*/ 21268 w 311327"/>
                <a:gd name="connsiteY0" fmla="*/ 65193 h 116168"/>
                <a:gd name="connsiteX1" fmla="*/ 52670 w 311327"/>
                <a:gd name="connsiteY1" fmla="*/ 109228 h 116168"/>
                <a:gd name="connsiteX2" fmla="*/ 81285 w 311327"/>
                <a:gd name="connsiteY2" fmla="*/ 65193 h 116168"/>
                <a:gd name="connsiteX3" fmla="*/ 21268 w 311327"/>
                <a:gd name="connsiteY3" fmla="*/ 65193 h 116168"/>
                <a:gd name="connsiteX4" fmla="*/ 21013 w 311327"/>
                <a:gd name="connsiteY4" fmla="*/ 59874 h 116168"/>
                <a:gd name="connsiteX5" fmla="*/ 91667 w 311327"/>
                <a:gd name="connsiteY5" fmla="*/ 59874 h 116168"/>
                <a:gd name="connsiteX6" fmla="*/ 97992 w 311327"/>
                <a:gd name="connsiteY6" fmla="*/ 65193 h 116168"/>
                <a:gd name="connsiteX7" fmla="*/ 52670 w 311327"/>
                <a:gd name="connsiteY7" fmla="*/ 114794 h 116168"/>
                <a:gd name="connsiteX8" fmla="*/ 0 w 311327"/>
                <a:gd name="connsiteY8" fmla="*/ 57095 h 116168"/>
                <a:gd name="connsiteX9" fmla="*/ 55703 w 311327"/>
                <a:gd name="connsiteY9" fmla="*/ -1375 h 116168"/>
                <a:gd name="connsiteX10" fmla="*/ 97992 w 311327"/>
                <a:gd name="connsiteY10" fmla="*/ 31529 h 116168"/>
                <a:gd name="connsiteX11" fmla="*/ 94702 w 311327"/>
                <a:gd name="connsiteY11" fmla="*/ 34570 h 116168"/>
                <a:gd name="connsiteX12" fmla="*/ 91412 w 311327"/>
                <a:gd name="connsiteY12" fmla="*/ 31020 h 116168"/>
                <a:gd name="connsiteX13" fmla="*/ 57220 w 311327"/>
                <a:gd name="connsiteY13" fmla="*/ 4954 h 116168"/>
                <a:gd name="connsiteX14" fmla="*/ 28615 w 311327"/>
                <a:gd name="connsiteY14" fmla="*/ 21913 h 116168"/>
                <a:gd name="connsiteX15" fmla="*/ 21013 w 311327"/>
                <a:gd name="connsiteY15" fmla="*/ 59874 h 116168"/>
                <a:gd name="connsiteX16" fmla="*/ 133307 w 311327"/>
                <a:gd name="connsiteY16" fmla="*/ 88473 h 116168"/>
                <a:gd name="connsiteX17" fmla="*/ 133307 w 311327"/>
                <a:gd name="connsiteY17" fmla="*/ 20651 h 116168"/>
                <a:gd name="connsiteX18" fmla="*/ 113557 w 311327"/>
                <a:gd name="connsiteY18" fmla="*/ 9257 h 116168"/>
                <a:gd name="connsiteX19" fmla="*/ 113557 w 311327"/>
                <a:gd name="connsiteY19" fmla="*/ 1413 h 116168"/>
                <a:gd name="connsiteX20" fmla="*/ 142174 w 311327"/>
                <a:gd name="connsiteY20" fmla="*/ 2175 h 116168"/>
                <a:gd name="connsiteX21" fmla="*/ 170534 w 311327"/>
                <a:gd name="connsiteY21" fmla="*/ 1413 h 116168"/>
                <a:gd name="connsiteX22" fmla="*/ 170534 w 311327"/>
                <a:gd name="connsiteY22" fmla="*/ 9257 h 116168"/>
                <a:gd name="connsiteX23" fmla="*/ 150784 w 311327"/>
                <a:gd name="connsiteY23" fmla="*/ 20651 h 116168"/>
                <a:gd name="connsiteX24" fmla="*/ 150784 w 311327"/>
                <a:gd name="connsiteY24" fmla="*/ 67218 h 116168"/>
                <a:gd name="connsiteX25" fmla="*/ 184968 w 311327"/>
                <a:gd name="connsiteY25" fmla="*/ 107711 h 116168"/>
                <a:gd name="connsiteX26" fmla="*/ 203709 w 311327"/>
                <a:gd name="connsiteY26" fmla="*/ 79621 h 116168"/>
                <a:gd name="connsiteX27" fmla="*/ 203709 w 311327"/>
                <a:gd name="connsiteY27" fmla="*/ 20651 h 116168"/>
                <a:gd name="connsiteX28" fmla="*/ 183959 w 311327"/>
                <a:gd name="connsiteY28" fmla="*/ 9257 h 116168"/>
                <a:gd name="connsiteX29" fmla="*/ 183959 w 311327"/>
                <a:gd name="connsiteY29" fmla="*/ 1413 h 116168"/>
                <a:gd name="connsiteX30" fmla="*/ 212573 w 311327"/>
                <a:gd name="connsiteY30" fmla="*/ 2175 h 116168"/>
                <a:gd name="connsiteX31" fmla="*/ 240936 w 311327"/>
                <a:gd name="connsiteY31" fmla="*/ 1413 h 116168"/>
                <a:gd name="connsiteX32" fmla="*/ 240936 w 311327"/>
                <a:gd name="connsiteY32" fmla="*/ 9257 h 116168"/>
                <a:gd name="connsiteX33" fmla="*/ 221178 w 311327"/>
                <a:gd name="connsiteY33" fmla="*/ 20651 h 116168"/>
                <a:gd name="connsiteX34" fmla="*/ 221178 w 311327"/>
                <a:gd name="connsiteY34" fmla="*/ 67218 h 116168"/>
                <a:gd name="connsiteX35" fmla="*/ 255370 w 311327"/>
                <a:gd name="connsiteY35" fmla="*/ 107711 h 116168"/>
                <a:gd name="connsiteX36" fmla="*/ 274100 w 311327"/>
                <a:gd name="connsiteY36" fmla="*/ 79621 h 116168"/>
                <a:gd name="connsiteX37" fmla="*/ 274100 w 311327"/>
                <a:gd name="connsiteY37" fmla="*/ 20651 h 116168"/>
                <a:gd name="connsiteX38" fmla="*/ 254353 w 311327"/>
                <a:gd name="connsiteY38" fmla="*/ 9257 h 116168"/>
                <a:gd name="connsiteX39" fmla="*/ 254353 w 311327"/>
                <a:gd name="connsiteY39" fmla="*/ 1413 h 116168"/>
                <a:gd name="connsiteX40" fmla="*/ 282968 w 311327"/>
                <a:gd name="connsiteY40" fmla="*/ 2175 h 116168"/>
                <a:gd name="connsiteX41" fmla="*/ 311328 w 311327"/>
                <a:gd name="connsiteY41" fmla="*/ 1413 h 116168"/>
                <a:gd name="connsiteX42" fmla="*/ 311328 w 311327"/>
                <a:gd name="connsiteY42" fmla="*/ 9257 h 116168"/>
                <a:gd name="connsiteX43" fmla="*/ 291577 w 311327"/>
                <a:gd name="connsiteY43" fmla="*/ 16848 h 116168"/>
                <a:gd name="connsiteX44" fmla="*/ 291577 w 311327"/>
                <a:gd name="connsiteY44" fmla="*/ 65193 h 116168"/>
                <a:gd name="connsiteX45" fmla="*/ 283730 w 311327"/>
                <a:gd name="connsiteY45" fmla="*/ 103917 h 116168"/>
                <a:gd name="connsiteX46" fmla="*/ 257142 w 311327"/>
                <a:gd name="connsiteY46" fmla="*/ 113277 h 116168"/>
                <a:gd name="connsiteX47" fmla="*/ 220423 w 311327"/>
                <a:gd name="connsiteY47" fmla="*/ 88473 h 116168"/>
                <a:gd name="connsiteX48" fmla="*/ 186740 w 311327"/>
                <a:gd name="connsiteY48" fmla="*/ 113277 h 116168"/>
                <a:gd name="connsiteX49" fmla="*/ 149267 w 311327"/>
                <a:gd name="connsiteY49" fmla="*/ 86703 h 116168"/>
                <a:gd name="connsiteX50" fmla="*/ 149267 w 311327"/>
                <a:gd name="connsiteY50" fmla="*/ 113277 h 116168"/>
                <a:gd name="connsiteX51" fmla="*/ 113557 w 311327"/>
                <a:gd name="connsiteY51" fmla="*/ 110498 h 116168"/>
                <a:gd name="connsiteX52" fmla="*/ 113557 w 311327"/>
                <a:gd name="connsiteY52" fmla="*/ 102647 h 116168"/>
                <a:gd name="connsiteX53" fmla="*/ 133307 w 311327"/>
                <a:gd name="connsiteY53" fmla="*/ 88473 h 116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311327" h="116168">
                  <a:moveTo>
                    <a:pt x="21268" y="65193"/>
                  </a:moveTo>
                  <a:cubicBezTo>
                    <a:pt x="22783" y="102899"/>
                    <a:pt x="44058" y="109228"/>
                    <a:pt x="52670" y="109228"/>
                  </a:cubicBezTo>
                  <a:cubicBezTo>
                    <a:pt x="78750" y="109228"/>
                    <a:pt x="81285" y="75063"/>
                    <a:pt x="81285" y="65193"/>
                  </a:cubicBezTo>
                  <a:lnTo>
                    <a:pt x="21268" y="65193"/>
                  </a:lnTo>
                  <a:close/>
                  <a:moveTo>
                    <a:pt x="21013" y="59874"/>
                  </a:moveTo>
                  <a:lnTo>
                    <a:pt x="91667" y="59874"/>
                  </a:lnTo>
                  <a:cubicBezTo>
                    <a:pt x="97237" y="59874"/>
                    <a:pt x="97992" y="59874"/>
                    <a:pt x="97992" y="65193"/>
                  </a:cubicBezTo>
                  <a:cubicBezTo>
                    <a:pt x="97992" y="90244"/>
                    <a:pt x="84320" y="114794"/>
                    <a:pt x="52670" y="114794"/>
                  </a:cubicBezTo>
                  <a:cubicBezTo>
                    <a:pt x="23291" y="114794"/>
                    <a:pt x="0" y="88727"/>
                    <a:pt x="0" y="57095"/>
                  </a:cubicBezTo>
                  <a:cubicBezTo>
                    <a:pt x="0" y="23175"/>
                    <a:pt x="26580" y="-1375"/>
                    <a:pt x="55703" y="-1375"/>
                  </a:cubicBezTo>
                  <a:cubicBezTo>
                    <a:pt x="86600" y="-1375"/>
                    <a:pt x="97992" y="26725"/>
                    <a:pt x="97992" y="31529"/>
                  </a:cubicBezTo>
                  <a:cubicBezTo>
                    <a:pt x="97992" y="34062"/>
                    <a:pt x="95965" y="34570"/>
                    <a:pt x="94702" y="34570"/>
                  </a:cubicBezTo>
                  <a:cubicBezTo>
                    <a:pt x="92422" y="34570"/>
                    <a:pt x="91913" y="33046"/>
                    <a:pt x="91412" y="31020"/>
                  </a:cubicBezTo>
                  <a:cubicBezTo>
                    <a:pt x="82548" y="4954"/>
                    <a:pt x="59755" y="4954"/>
                    <a:pt x="57220" y="4954"/>
                  </a:cubicBezTo>
                  <a:cubicBezTo>
                    <a:pt x="44566" y="4954"/>
                    <a:pt x="34438" y="12553"/>
                    <a:pt x="28615" y="21913"/>
                  </a:cubicBezTo>
                  <a:cubicBezTo>
                    <a:pt x="21013" y="34062"/>
                    <a:pt x="21013" y="50766"/>
                    <a:pt x="21013" y="59874"/>
                  </a:cubicBezTo>
                  <a:close/>
                  <a:moveTo>
                    <a:pt x="133307" y="88473"/>
                  </a:moveTo>
                  <a:lnTo>
                    <a:pt x="133307" y="20651"/>
                  </a:lnTo>
                  <a:cubicBezTo>
                    <a:pt x="133307" y="9257"/>
                    <a:pt x="130526" y="9257"/>
                    <a:pt x="113557" y="9257"/>
                  </a:cubicBezTo>
                  <a:lnTo>
                    <a:pt x="113557" y="1413"/>
                  </a:lnTo>
                  <a:cubicBezTo>
                    <a:pt x="122424" y="1666"/>
                    <a:pt x="135333" y="2175"/>
                    <a:pt x="142174" y="2175"/>
                  </a:cubicBezTo>
                  <a:cubicBezTo>
                    <a:pt x="148758" y="2175"/>
                    <a:pt x="161921" y="1666"/>
                    <a:pt x="170534" y="1413"/>
                  </a:cubicBezTo>
                  <a:lnTo>
                    <a:pt x="170534" y="9257"/>
                  </a:lnTo>
                  <a:cubicBezTo>
                    <a:pt x="153565" y="9257"/>
                    <a:pt x="150784" y="9257"/>
                    <a:pt x="150784" y="20651"/>
                  </a:cubicBezTo>
                  <a:lnTo>
                    <a:pt x="150784" y="67218"/>
                  </a:lnTo>
                  <a:cubicBezTo>
                    <a:pt x="150784" y="93539"/>
                    <a:pt x="168762" y="107711"/>
                    <a:pt x="184968" y="107711"/>
                  </a:cubicBezTo>
                  <a:cubicBezTo>
                    <a:pt x="200920" y="107711"/>
                    <a:pt x="203709" y="94048"/>
                    <a:pt x="203709" y="79621"/>
                  </a:cubicBezTo>
                  <a:lnTo>
                    <a:pt x="203709" y="20651"/>
                  </a:lnTo>
                  <a:cubicBezTo>
                    <a:pt x="203709" y="9257"/>
                    <a:pt x="200920" y="9257"/>
                    <a:pt x="183959" y="9257"/>
                  </a:cubicBezTo>
                  <a:lnTo>
                    <a:pt x="183959" y="1413"/>
                  </a:lnTo>
                  <a:cubicBezTo>
                    <a:pt x="192816" y="1666"/>
                    <a:pt x="205735" y="2175"/>
                    <a:pt x="212573" y="2175"/>
                  </a:cubicBezTo>
                  <a:cubicBezTo>
                    <a:pt x="219152" y="2175"/>
                    <a:pt x="232323" y="1666"/>
                    <a:pt x="240936" y="1413"/>
                  </a:cubicBezTo>
                  <a:lnTo>
                    <a:pt x="240936" y="9257"/>
                  </a:lnTo>
                  <a:cubicBezTo>
                    <a:pt x="223964" y="9257"/>
                    <a:pt x="221178" y="9257"/>
                    <a:pt x="221178" y="20651"/>
                  </a:cubicBezTo>
                  <a:lnTo>
                    <a:pt x="221178" y="67218"/>
                  </a:lnTo>
                  <a:cubicBezTo>
                    <a:pt x="221178" y="93539"/>
                    <a:pt x="239154" y="107711"/>
                    <a:pt x="255370" y="107711"/>
                  </a:cubicBezTo>
                  <a:cubicBezTo>
                    <a:pt x="271322" y="107711"/>
                    <a:pt x="274100" y="94048"/>
                    <a:pt x="274100" y="79621"/>
                  </a:cubicBezTo>
                  <a:lnTo>
                    <a:pt x="274100" y="20651"/>
                  </a:lnTo>
                  <a:cubicBezTo>
                    <a:pt x="274100" y="9257"/>
                    <a:pt x="271322" y="9257"/>
                    <a:pt x="254353" y="9257"/>
                  </a:cubicBezTo>
                  <a:lnTo>
                    <a:pt x="254353" y="1413"/>
                  </a:lnTo>
                  <a:cubicBezTo>
                    <a:pt x="263217" y="1666"/>
                    <a:pt x="276127" y="2175"/>
                    <a:pt x="282968" y="2175"/>
                  </a:cubicBezTo>
                  <a:cubicBezTo>
                    <a:pt x="289552" y="2175"/>
                    <a:pt x="302717" y="1666"/>
                    <a:pt x="311328" y="1413"/>
                  </a:cubicBezTo>
                  <a:lnTo>
                    <a:pt x="311328" y="9257"/>
                  </a:lnTo>
                  <a:cubicBezTo>
                    <a:pt x="298165" y="9257"/>
                    <a:pt x="291832" y="9257"/>
                    <a:pt x="291577" y="16848"/>
                  </a:cubicBezTo>
                  <a:lnTo>
                    <a:pt x="291577" y="65193"/>
                  </a:lnTo>
                  <a:cubicBezTo>
                    <a:pt x="291577" y="86956"/>
                    <a:pt x="291577" y="94801"/>
                    <a:pt x="283730" y="103917"/>
                  </a:cubicBezTo>
                  <a:cubicBezTo>
                    <a:pt x="280179" y="108220"/>
                    <a:pt x="271820" y="113277"/>
                    <a:pt x="257142" y="113277"/>
                  </a:cubicBezTo>
                  <a:cubicBezTo>
                    <a:pt x="235867" y="113277"/>
                    <a:pt x="224730" y="98097"/>
                    <a:pt x="220423" y="88473"/>
                  </a:cubicBezTo>
                  <a:cubicBezTo>
                    <a:pt x="216872" y="110498"/>
                    <a:pt x="198139" y="113277"/>
                    <a:pt x="186740" y="113277"/>
                  </a:cubicBezTo>
                  <a:cubicBezTo>
                    <a:pt x="168253" y="113277"/>
                    <a:pt x="156354" y="102392"/>
                    <a:pt x="149267" y="86703"/>
                  </a:cubicBezTo>
                  <a:lnTo>
                    <a:pt x="149267" y="113277"/>
                  </a:lnTo>
                  <a:lnTo>
                    <a:pt x="113557" y="110498"/>
                  </a:lnTo>
                  <a:lnTo>
                    <a:pt x="113557" y="102647"/>
                  </a:lnTo>
                  <a:cubicBezTo>
                    <a:pt x="131280" y="102647"/>
                    <a:pt x="133307" y="100876"/>
                    <a:pt x="133307" y="88473"/>
                  </a:cubicBezTo>
                  <a:close/>
                </a:path>
              </a:pathLst>
            </a:custGeom>
            <a:solidFill>
              <a:srgbClr val="000000"/>
            </a:solidFill>
            <a:ln w="254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00" name="任意多边形: 形状 799">
              <a:extLst>
                <a:ext uri="{FF2B5EF4-FFF2-40B4-BE49-F238E27FC236}">
                  <a16:creationId xmlns:a16="http://schemas.microsoft.com/office/drawing/2014/main" id="{F9178E8C-1CAC-BA7B-30D8-415D3CF6EDE2}"/>
                </a:ext>
              </a:extLst>
            </p:cNvPr>
            <p:cNvSpPr/>
            <p:nvPr/>
          </p:nvSpPr>
          <p:spPr>
            <a:xfrm flipV="1">
              <a:off x="14902562" y="-14998430"/>
              <a:ext cx="124833" cy="178432"/>
            </a:xfrm>
            <a:custGeom>
              <a:avLst/>
              <a:gdLst>
                <a:gd name="connsiteX0" fmla="*/ 36462 w 124833"/>
                <a:gd name="connsiteY0" fmla="*/ 96823 h 178432"/>
                <a:gd name="connsiteX1" fmla="*/ 36462 w 124833"/>
                <a:gd name="connsiteY1" fmla="*/ 177056 h 178432"/>
                <a:gd name="connsiteX2" fmla="*/ 0 w 124833"/>
                <a:gd name="connsiteY2" fmla="*/ 174269 h 178432"/>
                <a:gd name="connsiteX3" fmla="*/ 0 w 124833"/>
                <a:gd name="connsiteY3" fmla="*/ 166424 h 178432"/>
                <a:gd name="connsiteX4" fmla="*/ 19747 w 124833"/>
                <a:gd name="connsiteY4" fmla="*/ 152251 h 178432"/>
                <a:gd name="connsiteX5" fmla="*/ 19747 w 124833"/>
                <a:gd name="connsiteY5" fmla="*/ 1411 h 178432"/>
                <a:gd name="connsiteX6" fmla="*/ 26080 w 124833"/>
                <a:gd name="connsiteY6" fmla="*/ 1411 h 178432"/>
                <a:gd name="connsiteX7" fmla="*/ 35191 w 124833"/>
                <a:gd name="connsiteY7" fmla="*/ 17100 h 178432"/>
                <a:gd name="connsiteX8" fmla="*/ 68366 w 124833"/>
                <a:gd name="connsiteY8" fmla="*/ -1377 h 178432"/>
                <a:gd name="connsiteX9" fmla="*/ 124834 w 124833"/>
                <a:gd name="connsiteY9" fmla="*/ 56077 h 178432"/>
                <a:gd name="connsiteX10" fmla="*/ 71155 w 124833"/>
                <a:gd name="connsiteY10" fmla="*/ 113275 h 178432"/>
                <a:gd name="connsiteX11" fmla="*/ 36462 w 124833"/>
                <a:gd name="connsiteY11" fmla="*/ 96823 h 178432"/>
                <a:gd name="connsiteX12" fmla="*/ 37217 w 124833"/>
                <a:gd name="connsiteY12" fmla="*/ 30264 h 178432"/>
                <a:gd name="connsiteX13" fmla="*/ 37217 w 124833"/>
                <a:gd name="connsiteY13" fmla="*/ 82396 h 178432"/>
                <a:gd name="connsiteX14" fmla="*/ 40006 w 124833"/>
                <a:gd name="connsiteY14" fmla="*/ 91511 h 178432"/>
                <a:gd name="connsiteX15" fmla="*/ 69883 w 124833"/>
                <a:gd name="connsiteY15" fmla="*/ 107709 h 178432"/>
                <a:gd name="connsiteX16" fmla="*/ 96474 w 124833"/>
                <a:gd name="connsiteY16" fmla="*/ 91511 h 178432"/>
                <a:gd name="connsiteX17" fmla="*/ 103820 w 124833"/>
                <a:gd name="connsiteY17" fmla="*/ 56329 h 178432"/>
                <a:gd name="connsiteX18" fmla="*/ 95965 w 124833"/>
                <a:gd name="connsiteY18" fmla="*/ 20394 h 178432"/>
                <a:gd name="connsiteX19" fmla="*/ 67359 w 124833"/>
                <a:gd name="connsiteY19" fmla="*/ 4198 h 178432"/>
                <a:gd name="connsiteX20" fmla="*/ 40768 w 124833"/>
                <a:gd name="connsiteY20" fmla="*/ 19632 h 178432"/>
                <a:gd name="connsiteX21" fmla="*/ 37217 w 124833"/>
                <a:gd name="connsiteY21" fmla="*/ 30264 h 17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24833" h="178432">
                  <a:moveTo>
                    <a:pt x="36462" y="96823"/>
                  </a:moveTo>
                  <a:lnTo>
                    <a:pt x="36462" y="177056"/>
                  </a:lnTo>
                  <a:lnTo>
                    <a:pt x="0" y="174269"/>
                  </a:lnTo>
                  <a:lnTo>
                    <a:pt x="0" y="166424"/>
                  </a:lnTo>
                  <a:cubicBezTo>
                    <a:pt x="17724" y="166424"/>
                    <a:pt x="19747" y="164654"/>
                    <a:pt x="19747" y="152251"/>
                  </a:cubicBezTo>
                  <a:lnTo>
                    <a:pt x="19747" y="1411"/>
                  </a:lnTo>
                  <a:lnTo>
                    <a:pt x="26080" y="1411"/>
                  </a:lnTo>
                  <a:cubicBezTo>
                    <a:pt x="26334" y="1664"/>
                    <a:pt x="28360" y="5206"/>
                    <a:pt x="35191" y="17100"/>
                  </a:cubicBezTo>
                  <a:cubicBezTo>
                    <a:pt x="38988" y="11280"/>
                    <a:pt x="49628" y="-1377"/>
                    <a:pt x="68366" y="-1377"/>
                  </a:cubicBezTo>
                  <a:cubicBezTo>
                    <a:pt x="98500" y="-1377"/>
                    <a:pt x="124834" y="23427"/>
                    <a:pt x="124834" y="56077"/>
                  </a:cubicBezTo>
                  <a:cubicBezTo>
                    <a:pt x="124834" y="88216"/>
                    <a:pt x="100025" y="113275"/>
                    <a:pt x="71155" y="113275"/>
                  </a:cubicBezTo>
                  <a:cubicBezTo>
                    <a:pt x="51397" y="113275"/>
                    <a:pt x="40514" y="101380"/>
                    <a:pt x="36462" y="96823"/>
                  </a:cubicBezTo>
                  <a:close/>
                  <a:moveTo>
                    <a:pt x="37217" y="30264"/>
                  </a:moveTo>
                  <a:lnTo>
                    <a:pt x="37217" y="82396"/>
                  </a:lnTo>
                  <a:cubicBezTo>
                    <a:pt x="37217" y="87208"/>
                    <a:pt x="37217" y="87462"/>
                    <a:pt x="40006" y="91511"/>
                  </a:cubicBezTo>
                  <a:cubicBezTo>
                    <a:pt x="49881" y="105684"/>
                    <a:pt x="63808" y="107709"/>
                    <a:pt x="69883" y="107709"/>
                  </a:cubicBezTo>
                  <a:cubicBezTo>
                    <a:pt x="81285" y="107709"/>
                    <a:pt x="90396" y="101128"/>
                    <a:pt x="96474" y="91511"/>
                  </a:cubicBezTo>
                  <a:cubicBezTo>
                    <a:pt x="103058" y="81134"/>
                    <a:pt x="103820" y="66707"/>
                    <a:pt x="103820" y="56329"/>
                  </a:cubicBezTo>
                  <a:cubicBezTo>
                    <a:pt x="103820" y="46969"/>
                    <a:pt x="103312" y="31779"/>
                    <a:pt x="95965" y="20394"/>
                  </a:cubicBezTo>
                  <a:cubicBezTo>
                    <a:pt x="90650" y="12550"/>
                    <a:pt x="81031" y="4198"/>
                    <a:pt x="67359" y="4198"/>
                  </a:cubicBezTo>
                  <a:cubicBezTo>
                    <a:pt x="55958" y="4198"/>
                    <a:pt x="46847" y="10270"/>
                    <a:pt x="40768" y="19632"/>
                  </a:cubicBezTo>
                  <a:cubicBezTo>
                    <a:pt x="37217" y="24944"/>
                    <a:pt x="37217" y="25707"/>
                    <a:pt x="37217" y="30264"/>
                  </a:cubicBezTo>
                  <a:close/>
                </a:path>
              </a:pathLst>
            </a:custGeom>
            <a:solidFill>
              <a:srgbClr val="000000"/>
            </a:solidFill>
            <a:ln w="254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01" name="任意多边形: 形状 800">
              <a:extLst>
                <a:ext uri="{FF2B5EF4-FFF2-40B4-BE49-F238E27FC236}">
                  <a16:creationId xmlns:a16="http://schemas.microsoft.com/office/drawing/2014/main" id="{7427E2AF-C728-6EAF-F5EB-226EFD703D6B}"/>
                </a:ext>
              </a:extLst>
            </p:cNvPr>
            <p:cNvSpPr/>
            <p:nvPr/>
          </p:nvSpPr>
          <p:spPr>
            <a:xfrm flipV="1">
              <a:off x="15044827" y="-15026376"/>
              <a:ext cx="44511" cy="91799"/>
            </a:xfrm>
            <a:custGeom>
              <a:avLst/>
              <a:gdLst>
                <a:gd name="connsiteX0" fmla="*/ 42914 w 44511"/>
                <a:gd name="connsiteY0" fmla="*/ 74998 h 91799"/>
                <a:gd name="connsiteX1" fmla="*/ 44511 w 44511"/>
                <a:gd name="connsiteY1" fmla="*/ 80668 h 91799"/>
                <a:gd name="connsiteX2" fmla="*/ 34049 w 44511"/>
                <a:gd name="connsiteY2" fmla="*/ 90417 h 91799"/>
                <a:gd name="connsiteX3" fmla="*/ 24293 w 44511"/>
                <a:gd name="connsiteY3" fmla="*/ 82088 h 91799"/>
                <a:gd name="connsiteX4" fmla="*/ 890 w 44511"/>
                <a:gd name="connsiteY4" fmla="*/ 5351 h 91799"/>
                <a:gd name="connsiteX5" fmla="*/ 0 w 44511"/>
                <a:gd name="connsiteY5" fmla="*/ 2516 h 91799"/>
                <a:gd name="connsiteX6" fmla="*/ 6919 w 44511"/>
                <a:gd name="connsiteY6" fmla="*/ -1383 h 91799"/>
                <a:gd name="connsiteX7" fmla="*/ 9580 w 44511"/>
                <a:gd name="connsiteY7" fmla="*/ 1633 h 91799"/>
                <a:gd name="connsiteX8" fmla="*/ 42914 w 44511"/>
                <a:gd name="connsiteY8" fmla="*/ 74998 h 917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4511" h="91799">
                  <a:moveTo>
                    <a:pt x="42914" y="74998"/>
                  </a:moveTo>
                  <a:cubicBezTo>
                    <a:pt x="44328" y="78008"/>
                    <a:pt x="44511" y="79428"/>
                    <a:pt x="44511" y="80668"/>
                  </a:cubicBezTo>
                  <a:cubicBezTo>
                    <a:pt x="44511" y="86162"/>
                    <a:pt x="39546" y="90417"/>
                    <a:pt x="34049" y="90417"/>
                  </a:cubicBezTo>
                  <a:cubicBezTo>
                    <a:pt x="27312" y="90417"/>
                    <a:pt x="25183" y="84923"/>
                    <a:pt x="24293" y="82088"/>
                  </a:cubicBezTo>
                  <a:lnTo>
                    <a:pt x="890" y="5351"/>
                  </a:lnTo>
                  <a:cubicBezTo>
                    <a:pt x="715" y="5000"/>
                    <a:pt x="0" y="2689"/>
                    <a:pt x="0" y="2516"/>
                  </a:cubicBezTo>
                  <a:cubicBezTo>
                    <a:pt x="0" y="388"/>
                    <a:pt x="5497" y="-1383"/>
                    <a:pt x="6919" y="-1383"/>
                  </a:cubicBezTo>
                  <a:cubicBezTo>
                    <a:pt x="8158" y="-1383"/>
                    <a:pt x="8334" y="-1026"/>
                    <a:pt x="9580" y="1633"/>
                  </a:cubicBezTo>
                  <a:lnTo>
                    <a:pt x="42914" y="74998"/>
                  </a:lnTo>
                  <a:close/>
                </a:path>
              </a:pathLst>
            </a:custGeom>
            <a:solidFill>
              <a:srgbClr val="000000"/>
            </a:solidFill>
            <a:ln w="254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02" name="任意多边形: 形状 801">
              <a:extLst>
                <a:ext uri="{FF2B5EF4-FFF2-40B4-BE49-F238E27FC236}">
                  <a16:creationId xmlns:a16="http://schemas.microsoft.com/office/drawing/2014/main" id="{101BF9F5-DF58-97AB-EAC7-DC609E71C7BC}"/>
                </a:ext>
              </a:extLst>
            </p:cNvPr>
            <p:cNvSpPr/>
            <p:nvPr/>
          </p:nvSpPr>
          <p:spPr>
            <a:xfrm flipV="1">
              <a:off x="15132443" y="-15012603"/>
              <a:ext cx="58746" cy="253090"/>
            </a:xfrm>
            <a:custGeom>
              <a:avLst/>
              <a:gdLst>
                <a:gd name="connsiteX0" fmla="*/ 58746 w 58746"/>
                <a:gd name="connsiteY0" fmla="*/ 1159 h 253090"/>
                <a:gd name="connsiteX1" fmla="*/ 54441 w 58746"/>
                <a:gd name="connsiteY1" fmla="*/ 6724 h 253090"/>
                <a:gd name="connsiteX2" fmla="*/ 14688 w 58746"/>
                <a:gd name="connsiteY2" fmla="*/ 125171 h 253090"/>
                <a:gd name="connsiteX3" fmla="*/ 55458 w 58746"/>
                <a:gd name="connsiteY3" fmla="*/ 244880 h 253090"/>
                <a:gd name="connsiteX4" fmla="*/ 58746 w 58746"/>
                <a:gd name="connsiteY4" fmla="*/ 249183 h 253090"/>
                <a:gd name="connsiteX5" fmla="*/ 56213 w 58746"/>
                <a:gd name="connsiteY5" fmla="*/ 251715 h 253090"/>
                <a:gd name="connsiteX6" fmla="*/ 15952 w 58746"/>
                <a:gd name="connsiteY6" fmla="*/ 202361 h 253090"/>
                <a:gd name="connsiteX7" fmla="*/ 0 w 58746"/>
                <a:gd name="connsiteY7" fmla="*/ 125171 h 253090"/>
                <a:gd name="connsiteX8" fmla="*/ 16715 w 58746"/>
                <a:gd name="connsiteY8" fmla="*/ 46208 h 253090"/>
                <a:gd name="connsiteX9" fmla="*/ 56213 w 58746"/>
                <a:gd name="connsiteY9" fmla="*/ -1375 h 253090"/>
                <a:gd name="connsiteX10" fmla="*/ 58746 w 58746"/>
                <a:gd name="connsiteY10" fmla="*/ 1159 h 253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8746" h="253090">
                  <a:moveTo>
                    <a:pt x="58746" y="1159"/>
                  </a:moveTo>
                  <a:cubicBezTo>
                    <a:pt x="58746" y="1912"/>
                    <a:pt x="58746" y="2421"/>
                    <a:pt x="54441" y="6724"/>
                  </a:cubicBezTo>
                  <a:cubicBezTo>
                    <a:pt x="22791" y="38611"/>
                    <a:pt x="14688" y="86448"/>
                    <a:pt x="14688" y="125171"/>
                  </a:cubicBezTo>
                  <a:cubicBezTo>
                    <a:pt x="14688" y="169204"/>
                    <a:pt x="24309" y="213247"/>
                    <a:pt x="55458" y="244880"/>
                  </a:cubicBezTo>
                  <a:cubicBezTo>
                    <a:pt x="58746" y="247921"/>
                    <a:pt x="58746" y="248429"/>
                    <a:pt x="58746" y="249183"/>
                  </a:cubicBezTo>
                  <a:cubicBezTo>
                    <a:pt x="58746" y="250954"/>
                    <a:pt x="57729" y="251715"/>
                    <a:pt x="56213" y="251715"/>
                  </a:cubicBezTo>
                  <a:cubicBezTo>
                    <a:pt x="53678" y="251715"/>
                    <a:pt x="30895" y="234502"/>
                    <a:pt x="15952" y="202361"/>
                  </a:cubicBezTo>
                  <a:cubicBezTo>
                    <a:pt x="3034" y="174525"/>
                    <a:pt x="0" y="146433"/>
                    <a:pt x="0" y="125171"/>
                  </a:cubicBezTo>
                  <a:cubicBezTo>
                    <a:pt x="0" y="105431"/>
                    <a:pt x="2780" y="74808"/>
                    <a:pt x="16715" y="46208"/>
                  </a:cubicBezTo>
                  <a:cubicBezTo>
                    <a:pt x="31904" y="15077"/>
                    <a:pt x="53678" y="-1375"/>
                    <a:pt x="56213" y="-1375"/>
                  </a:cubicBezTo>
                  <a:cubicBezTo>
                    <a:pt x="57729" y="-1375"/>
                    <a:pt x="58746" y="-612"/>
                    <a:pt x="58746" y="1159"/>
                  </a:cubicBezTo>
                  <a:close/>
                </a:path>
              </a:pathLst>
            </a:custGeom>
            <a:solidFill>
              <a:srgbClr val="000000"/>
            </a:solidFill>
            <a:ln w="254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03" name="任意多边形: 形状 802">
              <a:extLst>
                <a:ext uri="{FF2B5EF4-FFF2-40B4-BE49-F238E27FC236}">
                  <a16:creationId xmlns:a16="http://schemas.microsoft.com/office/drawing/2014/main" id="{F0C92E50-0B67-1003-612F-0345C034E015}"/>
                </a:ext>
              </a:extLst>
            </p:cNvPr>
            <p:cNvSpPr/>
            <p:nvPr/>
          </p:nvSpPr>
          <p:spPr>
            <a:xfrm flipV="1">
              <a:off x="15213194" y="-14934649"/>
              <a:ext cx="116738" cy="163751"/>
            </a:xfrm>
            <a:custGeom>
              <a:avLst/>
              <a:gdLst>
                <a:gd name="connsiteX0" fmla="*/ 115730 w 116738"/>
                <a:gd name="connsiteY0" fmla="*/ 146944 h 163751"/>
                <a:gd name="connsiteX1" fmla="*/ 116739 w 116738"/>
                <a:gd name="connsiteY1" fmla="*/ 152764 h 163751"/>
                <a:gd name="connsiteX2" fmla="*/ 109399 w 116738"/>
                <a:gd name="connsiteY2" fmla="*/ 159600 h 163751"/>
                <a:gd name="connsiteX3" fmla="*/ 100533 w 116738"/>
                <a:gd name="connsiteY3" fmla="*/ 154281 h 163751"/>
                <a:gd name="connsiteX4" fmla="*/ 96990 w 116738"/>
                <a:gd name="connsiteY4" fmla="*/ 140616 h 163751"/>
                <a:gd name="connsiteX5" fmla="*/ 91922 w 116738"/>
                <a:gd name="connsiteY5" fmla="*/ 120369 h 163751"/>
                <a:gd name="connsiteX6" fmla="*/ 80530 w 116738"/>
                <a:gd name="connsiteY6" fmla="*/ 74811 h 163751"/>
                <a:gd name="connsiteX7" fmla="*/ 51915 w 116738"/>
                <a:gd name="connsiteY7" fmla="*/ 53302 h 163751"/>
                <a:gd name="connsiteX8" fmla="*/ 36217 w 116738"/>
                <a:gd name="connsiteY8" fmla="*/ 73802 h 163751"/>
                <a:gd name="connsiteX9" fmla="*/ 49127 w 116738"/>
                <a:gd name="connsiteY9" fmla="*/ 123402 h 163751"/>
                <a:gd name="connsiteX10" fmla="*/ 54195 w 116738"/>
                <a:gd name="connsiteY10" fmla="*/ 141625 h 163751"/>
                <a:gd name="connsiteX11" fmla="*/ 33429 w 116738"/>
                <a:gd name="connsiteY11" fmla="*/ 162379 h 163751"/>
                <a:gd name="connsiteX12" fmla="*/ 0 w 116738"/>
                <a:gd name="connsiteY12" fmla="*/ 123402 h 163751"/>
                <a:gd name="connsiteX13" fmla="*/ 3043 w 116738"/>
                <a:gd name="connsiteY13" fmla="*/ 120878 h 163751"/>
                <a:gd name="connsiteX14" fmla="*/ 7094 w 116738"/>
                <a:gd name="connsiteY14" fmla="*/ 125428 h 163751"/>
                <a:gd name="connsiteX15" fmla="*/ 32667 w 116738"/>
                <a:gd name="connsiteY15" fmla="*/ 156813 h 163751"/>
                <a:gd name="connsiteX16" fmla="*/ 38998 w 116738"/>
                <a:gd name="connsiteY16" fmla="*/ 148715 h 163751"/>
                <a:gd name="connsiteX17" fmla="*/ 34692 w 116738"/>
                <a:gd name="connsiteY17" fmla="*/ 131001 h 163751"/>
                <a:gd name="connsiteX18" fmla="*/ 20011 w 116738"/>
                <a:gd name="connsiteY18" fmla="*/ 77852 h 163751"/>
                <a:gd name="connsiteX19" fmla="*/ 50898 w 116738"/>
                <a:gd name="connsiteY19" fmla="*/ 47727 h 163751"/>
                <a:gd name="connsiteX20" fmla="*/ 76478 w 116738"/>
                <a:gd name="connsiteY20" fmla="*/ 59122 h 163751"/>
                <a:gd name="connsiteX21" fmla="*/ 60018 w 116738"/>
                <a:gd name="connsiteY21" fmla="*/ 20145 h 163751"/>
                <a:gd name="connsiteX22" fmla="*/ 32166 w 116738"/>
                <a:gd name="connsiteY22" fmla="*/ 4202 h 163751"/>
                <a:gd name="connsiteX23" fmla="*/ 12917 w 116738"/>
                <a:gd name="connsiteY23" fmla="*/ 14825 h 163751"/>
                <a:gd name="connsiteX24" fmla="*/ 23808 w 116738"/>
                <a:gd name="connsiteY24" fmla="*/ 17866 h 163751"/>
                <a:gd name="connsiteX25" fmla="*/ 28869 w 116738"/>
                <a:gd name="connsiteY25" fmla="*/ 28244 h 163751"/>
                <a:gd name="connsiteX26" fmla="*/ 19503 w 116738"/>
                <a:gd name="connsiteY26" fmla="*/ 37105 h 163751"/>
                <a:gd name="connsiteX27" fmla="*/ 5323 w 116738"/>
                <a:gd name="connsiteY27" fmla="*/ 20653 h 163751"/>
                <a:gd name="connsiteX28" fmla="*/ 32166 w 116738"/>
                <a:gd name="connsiteY28" fmla="*/ -1373 h 163751"/>
                <a:gd name="connsiteX29" fmla="*/ 91422 w 116738"/>
                <a:gd name="connsiteY29" fmla="*/ 50261 h 163751"/>
                <a:gd name="connsiteX30" fmla="*/ 115730 w 116738"/>
                <a:gd name="connsiteY30" fmla="*/ 146944 h 163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16738" h="163751">
                  <a:moveTo>
                    <a:pt x="115730" y="146944"/>
                  </a:moveTo>
                  <a:cubicBezTo>
                    <a:pt x="116739" y="150485"/>
                    <a:pt x="116739" y="150993"/>
                    <a:pt x="116739" y="152764"/>
                  </a:cubicBezTo>
                  <a:cubicBezTo>
                    <a:pt x="116739" y="157322"/>
                    <a:pt x="113197" y="159600"/>
                    <a:pt x="109399" y="159600"/>
                  </a:cubicBezTo>
                  <a:cubicBezTo>
                    <a:pt x="106865" y="159600"/>
                    <a:pt x="102813" y="158076"/>
                    <a:pt x="100533" y="154281"/>
                  </a:cubicBezTo>
                  <a:cubicBezTo>
                    <a:pt x="100024" y="153019"/>
                    <a:pt x="98000" y="145173"/>
                    <a:pt x="96990" y="140616"/>
                  </a:cubicBezTo>
                  <a:cubicBezTo>
                    <a:pt x="95218" y="134034"/>
                    <a:pt x="93447" y="127199"/>
                    <a:pt x="91922" y="120369"/>
                  </a:cubicBezTo>
                  <a:lnTo>
                    <a:pt x="80530" y="74811"/>
                  </a:lnTo>
                  <a:cubicBezTo>
                    <a:pt x="79513" y="71015"/>
                    <a:pt x="68629" y="53302"/>
                    <a:pt x="51915" y="53302"/>
                  </a:cubicBezTo>
                  <a:cubicBezTo>
                    <a:pt x="38998" y="53302"/>
                    <a:pt x="36217" y="64433"/>
                    <a:pt x="36217" y="73802"/>
                  </a:cubicBezTo>
                  <a:cubicBezTo>
                    <a:pt x="36217" y="85442"/>
                    <a:pt x="40523" y="101132"/>
                    <a:pt x="49127" y="123402"/>
                  </a:cubicBezTo>
                  <a:cubicBezTo>
                    <a:pt x="53178" y="133780"/>
                    <a:pt x="54195" y="136567"/>
                    <a:pt x="54195" y="141625"/>
                  </a:cubicBezTo>
                  <a:cubicBezTo>
                    <a:pt x="54195" y="153019"/>
                    <a:pt x="46092" y="162379"/>
                    <a:pt x="33429" y="162379"/>
                  </a:cubicBezTo>
                  <a:cubicBezTo>
                    <a:pt x="9374" y="162379"/>
                    <a:pt x="0" y="125682"/>
                    <a:pt x="0" y="123402"/>
                  </a:cubicBezTo>
                  <a:cubicBezTo>
                    <a:pt x="0" y="120878"/>
                    <a:pt x="2534" y="120878"/>
                    <a:pt x="3043" y="120878"/>
                  </a:cubicBezTo>
                  <a:cubicBezTo>
                    <a:pt x="5576" y="120878"/>
                    <a:pt x="5831" y="121377"/>
                    <a:pt x="7094" y="125428"/>
                  </a:cubicBezTo>
                  <a:cubicBezTo>
                    <a:pt x="13934" y="149222"/>
                    <a:pt x="24063" y="156813"/>
                    <a:pt x="32667" y="156813"/>
                  </a:cubicBezTo>
                  <a:cubicBezTo>
                    <a:pt x="34692" y="156813"/>
                    <a:pt x="38998" y="156813"/>
                    <a:pt x="38998" y="148715"/>
                  </a:cubicBezTo>
                  <a:cubicBezTo>
                    <a:pt x="38998" y="142387"/>
                    <a:pt x="36471" y="135805"/>
                    <a:pt x="34692" y="131001"/>
                  </a:cubicBezTo>
                  <a:cubicBezTo>
                    <a:pt x="24563" y="104173"/>
                    <a:pt x="20011" y="89745"/>
                    <a:pt x="20011" y="77852"/>
                  </a:cubicBezTo>
                  <a:cubicBezTo>
                    <a:pt x="20011" y="55326"/>
                    <a:pt x="35963" y="47727"/>
                    <a:pt x="50898" y="47727"/>
                  </a:cubicBezTo>
                  <a:cubicBezTo>
                    <a:pt x="60781" y="47727"/>
                    <a:pt x="69384" y="52031"/>
                    <a:pt x="76478" y="59122"/>
                  </a:cubicBezTo>
                  <a:cubicBezTo>
                    <a:pt x="73190" y="45958"/>
                    <a:pt x="70147" y="33555"/>
                    <a:pt x="60018" y="20145"/>
                  </a:cubicBezTo>
                  <a:cubicBezTo>
                    <a:pt x="53432" y="11537"/>
                    <a:pt x="43812" y="4202"/>
                    <a:pt x="32166" y="4202"/>
                  </a:cubicBezTo>
                  <a:cubicBezTo>
                    <a:pt x="28615" y="4202"/>
                    <a:pt x="17223" y="4956"/>
                    <a:pt x="12917" y="14825"/>
                  </a:cubicBezTo>
                  <a:cubicBezTo>
                    <a:pt x="16968" y="14825"/>
                    <a:pt x="20258" y="14825"/>
                    <a:pt x="23808" y="17866"/>
                  </a:cubicBezTo>
                  <a:cubicBezTo>
                    <a:pt x="26334" y="20145"/>
                    <a:pt x="28869" y="23432"/>
                    <a:pt x="28869" y="28244"/>
                  </a:cubicBezTo>
                  <a:cubicBezTo>
                    <a:pt x="28869" y="36087"/>
                    <a:pt x="22037" y="37105"/>
                    <a:pt x="19503" y="37105"/>
                  </a:cubicBezTo>
                  <a:cubicBezTo>
                    <a:pt x="13680" y="37105"/>
                    <a:pt x="5323" y="33056"/>
                    <a:pt x="5323" y="20653"/>
                  </a:cubicBezTo>
                  <a:cubicBezTo>
                    <a:pt x="5323" y="7997"/>
                    <a:pt x="16460" y="-1373"/>
                    <a:pt x="32166" y="-1373"/>
                  </a:cubicBezTo>
                  <a:cubicBezTo>
                    <a:pt x="58247" y="-1373"/>
                    <a:pt x="84327" y="21661"/>
                    <a:pt x="91422" y="50261"/>
                  </a:cubicBezTo>
                  <a:lnTo>
                    <a:pt x="115730" y="146944"/>
                  </a:lnTo>
                  <a:close/>
                </a:path>
              </a:pathLst>
            </a:custGeom>
            <a:solidFill>
              <a:srgbClr val="000000"/>
            </a:solidFill>
            <a:ln w="254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04" name="任意多边形: 形状 803">
              <a:extLst>
                <a:ext uri="{FF2B5EF4-FFF2-40B4-BE49-F238E27FC236}">
                  <a16:creationId xmlns:a16="http://schemas.microsoft.com/office/drawing/2014/main" id="{7D3C484B-F65C-478C-D407-C4892AFB177A}"/>
                </a:ext>
              </a:extLst>
            </p:cNvPr>
            <p:cNvSpPr/>
            <p:nvPr/>
          </p:nvSpPr>
          <p:spPr>
            <a:xfrm flipV="1">
              <a:off x="15338369" y="-14902321"/>
              <a:ext cx="53726" cy="119263"/>
            </a:xfrm>
            <a:custGeom>
              <a:avLst/>
              <a:gdLst>
                <a:gd name="connsiteX0" fmla="*/ 49119 w 53726"/>
                <a:gd name="connsiteY0" fmla="*/ 111158 h 119263"/>
                <a:gd name="connsiteX1" fmla="*/ 42025 w 53726"/>
                <a:gd name="connsiteY1" fmla="*/ 117892 h 119263"/>
                <a:gd name="connsiteX2" fmla="*/ 32094 w 53726"/>
                <a:gd name="connsiteY2" fmla="*/ 108150 h 119263"/>
                <a:gd name="connsiteX3" fmla="*/ 39189 w 53726"/>
                <a:gd name="connsiteY3" fmla="*/ 101409 h 119263"/>
                <a:gd name="connsiteX4" fmla="*/ 49119 w 53726"/>
                <a:gd name="connsiteY4" fmla="*/ 111158 h 119263"/>
                <a:gd name="connsiteX5" fmla="*/ 12941 w 53726"/>
                <a:gd name="connsiteY5" fmla="*/ 21129 h 119263"/>
                <a:gd name="connsiteX6" fmla="*/ 11352 w 53726"/>
                <a:gd name="connsiteY6" fmla="*/ 13689 h 119263"/>
                <a:gd name="connsiteX7" fmla="*/ 28194 w 53726"/>
                <a:gd name="connsiteY7" fmla="*/ -1372 h 119263"/>
                <a:gd name="connsiteX8" fmla="*/ 53726 w 53726"/>
                <a:gd name="connsiteY8" fmla="*/ 25741 h 119263"/>
                <a:gd name="connsiteX9" fmla="*/ 50890 w 53726"/>
                <a:gd name="connsiteY9" fmla="*/ 28044 h 119263"/>
                <a:gd name="connsiteX10" fmla="*/ 47522 w 53726"/>
                <a:gd name="connsiteY10" fmla="*/ 25028 h 119263"/>
                <a:gd name="connsiteX11" fmla="*/ 28726 w 53726"/>
                <a:gd name="connsiteY11" fmla="*/ 3590 h 119263"/>
                <a:gd name="connsiteX12" fmla="*/ 24293 w 53726"/>
                <a:gd name="connsiteY12" fmla="*/ 9790 h 119263"/>
                <a:gd name="connsiteX13" fmla="*/ 27130 w 53726"/>
                <a:gd name="connsiteY13" fmla="*/ 21129 h 119263"/>
                <a:gd name="connsiteX14" fmla="*/ 32801 w 53726"/>
                <a:gd name="connsiteY14" fmla="*/ 35310 h 119263"/>
                <a:gd name="connsiteX15" fmla="*/ 41492 w 53726"/>
                <a:gd name="connsiteY15" fmla="*/ 57819 h 119263"/>
                <a:gd name="connsiteX16" fmla="*/ 42557 w 53726"/>
                <a:gd name="connsiteY16" fmla="*/ 63488 h 119263"/>
                <a:gd name="connsiteX17" fmla="*/ 25707 w 53726"/>
                <a:gd name="connsiteY17" fmla="*/ 78551 h 119263"/>
                <a:gd name="connsiteX18" fmla="*/ 0 w 53726"/>
                <a:gd name="connsiteY18" fmla="*/ 51436 h 119263"/>
                <a:gd name="connsiteX19" fmla="*/ 3011 w 53726"/>
                <a:gd name="connsiteY19" fmla="*/ 49133 h 119263"/>
                <a:gd name="connsiteX20" fmla="*/ 6204 w 53726"/>
                <a:gd name="connsiteY20" fmla="*/ 51968 h 119263"/>
                <a:gd name="connsiteX21" fmla="*/ 25175 w 53726"/>
                <a:gd name="connsiteY21" fmla="*/ 73588 h 119263"/>
                <a:gd name="connsiteX22" fmla="*/ 29608 w 53726"/>
                <a:gd name="connsiteY22" fmla="*/ 67387 h 119263"/>
                <a:gd name="connsiteX23" fmla="*/ 24118 w 53726"/>
                <a:gd name="connsiteY23" fmla="*/ 49665 h 119263"/>
                <a:gd name="connsiteX24" fmla="*/ 12941 w 53726"/>
                <a:gd name="connsiteY24" fmla="*/ 21129 h 119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3726" h="119263">
                  <a:moveTo>
                    <a:pt x="49119" y="111158"/>
                  </a:moveTo>
                  <a:cubicBezTo>
                    <a:pt x="49119" y="113993"/>
                    <a:pt x="46990" y="117892"/>
                    <a:pt x="42025" y="117892"/>
                  </a:cubicBezTo>
                  <a:cubicBezTo>
                    <a:pt x="37234" y="117892"/>
                    <a:pt x="32094" y="113288"/>
                    <a:pt x="32094" y="108150"/>
                  </a:cubicBezTo>
                  <a:cubicBezTo>
                    <a:pt x="32094" y="105132"/>
                    <a:pt x="34398" y="101409"/>
                    <a:pt x="39189" y="101409"/>
                  </a:cubicBezTo>
                  <a:cubicBezTo>
                    <a:pt x="44328" y="101409"/>
                    <a:pt x="49119" y="106371"/>
                    <a:pt x="49119" y="111158"/>
                  </a:cubicBezTo>
                  <a:close/>
                  <a:moveTo>
                    <a:pt x="12941" y="21129"/>
                  </a:moveTo>
                  <a:cubicBezTo>
                    <a:pt x="12234" y="18827"/>
                    <a:pt x="11352" y="16699"/>
                    <a:pt x="11352" y="13689"/>
                  </a:cubicBezTo>
                  <a:cubicBezTo>
                    <a:pt x="11352" y="5360"/>
                    <a:pt x="18438" y="-1372"/>
                    <a:pt x="28194" y="-1372"/>
                  </a:cubicBezTo>
                  <a:cubicBezTo>
                    <a:pt x="45926" y="-1372"/>
                    <a:pt x="53726" y="23082"/>
                    <a:pt x="53726" y="25741"/>
                  </a:cubicBezTo>
                  <a:cubicBezTo>
                    <a:pt x="53726" y="28044"/>
                    <a:pt x="51423" y="28044"/>
                    <a:pt x="50890" y="28044"/>
                  </a:cubicBezTo>
                  <a:cubicBezTo>
                    <a:pt x="48404" y="28044"/>
                    <a:pt x="48229" y="26980"/>
                    <a:pt x="47522" y="25028"/>
                  </a:cubicBezTo>
                  <a:cubicBezTo>
                    <a:pt x="43438" y="10854"/>
                    <a:pt x="35638" y="3590"/>
                    <a:pt x="28726" y="3590"/>
                  </a:cubicBezTo>
                  <a:cubicBezTo>
                    <a:pt x="25175" y="3590"/>
                    <a:pt x="24293" y="5892"/>
                    <a:pt x="24293" y="9790"/>
                  </a:cubicBezTo>
                  <a:cubicBezTo>
                    <a:pt x="24293" y="13864"/>
                    <a:pt x="25532" y="17231"/>
                    <a:pt x="27130" y="21129"/>
                  </a:cubicBezTo>
                  <a:cubicBezTo>
                    <a:pt x="28901" y="25917"/>
                    <a:pt x="30855" y="30704"/>
                    <a:pt x="32801" y="35310"/>
                  </a:cubicBezTo>
                  <a:cubicBezTo>
                    <a:pt x="34398" y="39565"/>
                    <a:pt x="40785" y="55691"/>
                    <a:pt x="41492" y="57819"/>
                  </a:cubicBezTo>
                  <a:cubicBezTo>
                    <a:pt x="42025" y="59590"/>
                    <a:pt x="42557" y="61717"/>
                    <a:pt x="42557" y="63488"/>
                  </a:cubicBezTo>
                  <a:cubicBezTo>
                    <a:pt x="42557" y="71817"/>
                    <a:pt x="35462" y="78551"/>
                    <a:pt x="25707" y="78551"/>
                  </a:cubicBezTo>
                  <a:cubicBezTo>
                    <a:pt x="8158" y="78551"/>
                    <a:pt x="0" y="54452"/>
                    <a:pt x="0" y="51436"/>
                  </a:cubicBezTo>
                  <a:cubicBezTo>
                    <a:pt x="0" y="49133"/>
                    <a:pt x="2486" y="49133"/>
                    <a:pt x="3011" y="49133"/>
                  </a:cubicBezTo>
                  <a:cubicBezTo>
                    <a:pt x="5497" y="49133"/>
                    <a:pt x="5672" y="50022"/>
                    <a:pt x="6204" y="51968"/>
                  </a:cubicBezTo>
                  <a:cubicBezTo>
                    <a:pt x="10820" y="67212"/>
                    <a:pt x="18621" y="73588"/>
                    <a:pt x="25175" y="73588"/>
                  </a:cubicBezTo>
                  <a:cubicBezTo>
                    <a:pt x="28019" y="73588"/>
                    <a:pt x="29608" y="72174"/>
                    <a:pt x="29608" y="67387"/>
                  </a:cubicBezTo>
                  <a:cubicBezTo>
                    <a:pt x="29608" y="63313"/>
                    <a:pt x="28552" y="60654"/>
                    <a:pt x="24118" y="49665"/>
                  </a:cubicBezTo>
                  <a:lnTo>
                    <a:pt x="12941" y="21129"/>
                  </a:lnTo>
                  <a:close/>
                </a:path>
              </a:pathLst>
            </a:custGeom>
            <a:solidFill>
              <a:srgbClr val="000000"/>
            </a:solidFill>
            <a:ln w="254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05" name="任意多边形: 形状 804">
              <a:extLst>
                <a:ext uri="{FF2B5EF4-FFF2-40B4-BE49-F238E27FC236}">
                  <a16:creationId xmlns:a16="http://schemas.microsoft.com/office/drawing/2014/main" id="{8CD1A4C3-9080-8F3F-FCD8-B5F7FEB9AE5E}"/>
                </a:ext>
              </a:extLst>
            </p:cNvPr>
            <p:cNvSpPr/>
            <p:nvPr/>
          </p:nvSpPr>
          <p:spPr>
            <a:xfrm flipV="1">
              <a:off x="15420853" y="-14833562"/>
              <a:ext cx="119861" cy="8685"/>
            </a:xfrm>
            <a:custGeom>
              <a:avLst/>
              <a:gdLst>
                <a:gd name="connsiteX0" fmla="*/ 112767 w 119861"/>
                <a:gd name="connsiteY0" fmla="*/ -1371 h 8685"/>
                <a:gd name="connsiteX1" fmla="*/ 119861 w 119861"/>
                <a:gd name="connsiteY1" fmla="*/ 2884 h 8685"/>
                <a:gd name="connsiteX2" fmla="*/ 112767 w 119861"/>
                <a:gd name="connsiteY2" fmla="*/ 7315 h 8685"/>
                <a:gd name="connsiteX3" fmla="*/ 7086 w 119861"/>
                <a:gd name="connsiteY3" fmla="*/ 7315 h 8685"/>
                <a:gd name="connsiteX4" fmla="*/ 0 w 119861"/>
                <a:gd name="connsiteY4" fmla="*/ 3060 h 8685"/>
                <a:gd name="connsiteX5" fmla="*/ 7086 w 119861"/>
                <a:gd name="connsiteY5" fmla="*/ -1371 h 8685"/>
                <a:gd name="connsiteX6" fmla="*/ 112767 w 119861"/>
                <a:gd name="connsiteY6" fmla="*/ -1371 h 86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9861" h="8685">
                  <a:moveTo>
                    <a:pt x="112767" y="-1371"/>
                  </a:moveTo>
                  <a:cubicBezTo>
                    <a:pt x="115603" y="-1371"/>
                    <a:pt x="119861" y="-1371"/>
                    <a:pt x="119861" y="2884"/>
                  </a:cubicBezTo>
                  <a:cubicBezTo>
                    <a:pt x="119861" y="7315"/>
                    <a:pt x="115786" y="7315"/>
                    <a:pt x="112767" y="7315"/>
                  </a:cubicBezTo>
                  <a:lnTo>
                    <a:pt x="7086" y="7315"/>
                  </a:lnTo>
                  <a:cubicBezTo>
                    <a:pt x="4250" y="7315"/>
                    <a:pt x="0" y="7315"/>
                    <a:pt x="0" y="3060"/>
                  </a:cubicBezTo>
                  <a:cubicBezTo>
                    <a:pt x="0" y="-1371"/>
                    <a:pt x="4075" y="-1371"/>
                    <a:pt x="7086" y="-1371"/>
                  </a:cubicBezTo>
                  <a:lnTo>
                    <a:pt x="112767" y="-1371"/>
                  </a:lnTo>
                  <a:close/>
                </a:path>
              </a:pathLst>
            </a:custGeom>
            <a:solidFill>
              <a:srgbClr val="000000"/>
            </a:solidFill>
            <a:ln w="254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06" name="任意多边形: 形状 805">
              <a:extLst>
                <a:ext uri="{FF2B5EF4-FFF2-40B4-BE49-F238E27FC236}">
                  <a16:creationId xmlns:a16="http://schemas.microsoft.com/office/drawing/2014/main" id="{8BC953B7-2002-B11F-497E-7001B7274D9E}"/>
                </a:ext>
              </a:extLst>
            </p:cNvPr>
            <p:cNvSpPr/>
            <p:nvPr/>
          </p:nvSpPr>
          <p:spPr>
            <a:xfrm flipV="1">
              <a:off x="15579301" y="-14902496"/>
              <a:ext cx="64538" cy="117669"/>
            </a:xfrm>
            <a:custGeom>
              <a:avLst/>
              <a:gdLst>
                <a:gd name="connsiteX0" fmla="*/ 40070 w 64538"/>
                <a:gd name="connsiteY0" fmla="*/ 111343 h 117669"/>
                <a:gd name="connsiteX1" fmla="*/ 34756 w 64538"/>
                <a:gd name="connsiteY1" fmla="*/ 116298 h 117669"/>
                <a:gd name="connsiteX2" fmla="*/ 0 w 64538"/>
                <a:gd name="connsiteY2" fmla="*/ 104958 h 117669"/>
                <a:gd name="connsiteX3" fmla="*/ 0 w 64538"/>
                <a:gd name="connsiteY3" fmla="*/ 98576 h 117669"/>
                <a:gd name="connsiteX4" fmla="*/ 25708 w 64538"/>
                <a:gd name="connsiteY4" fmla="*/ 103538 h 117669"/>
                <a:gd name="connsiteX5" fmla="*/ 25708 w 64538"/>
                <a:gd name="connsiteY5" fmla="*/ 13159 h 117669"/>
                <a:gd name="connsiteX6" fmla="*/ 7976 w 64538"/>
                <a:gd name="connsiteY6" fmla="*/ 5012 h 117669"/>
                <a:gd name="connsiteX7" fmla="*/ 1239 w 64538"/>
                <a:gd name="connsiteY7" fmla="*/ 5012 h 117669"/>
                <a:gd name="connsiteX8" fmla="*/ 1239 w 64538"/>
                <a:gd name="connsiteY8" fmla="*/ -1372 h 117669"/>
                <a:gd name="connsiteX9" fmla="*/ 32801 w 64538"/>
                <a:gd name="connsiteY9" fmla="*/ -665 h 117669"/>
                <a:gd name="connsiteX10" fmla="*/ 64539 w 64538"/>
                <a:gd name="connsiteY10" fmla="*/ -1372 h 117669"/>
                <a:gd name="connsiteX11" fmla="*/ 64539 w 64538"/>
                <a:gd name="connsiteY11" fmla="*/ 5012 h 117669"/>
                <a:gd name="connsiteX12" fmla="*/ 57802 w 64538"/>
                <a:gd name="connsiteY12" fmla="*/ 5012 h 117669"/>
                <a:gd name="connsiteX13" fmla="*/ 40070 w 64538"/>
                <a:gd name="connsiteY13" fmla="*/ 13159 h 117669"/>
                <a:gd name="connsiteX14" fmla="*/ 40070 w 64538"/>
                <a:gd name="connsiteY14" fmla="*/ 111343 h 117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4538" h="117669">
                  <a:moveTo>
                    <a:pt x="40070" y="111343"/>
                  </a:moveTo>
                  <a:cubicBezTo>
                    <a:pt x="40070" y="116122"/>
                    <a:pt x="39721" y="116298"/>
                    <a:pt x="34756" y="116298"/>
                  </a:cubicBezTo>
                  <a:cubicBezTo>
                    <a:pt x="23403" y="105134"/>
                    <a:pt x="7269" y="104958"/>
                    <a:pt x="0" y="104958"/>
                  </a:cubicBezTo>
                  <a:lnTo>
                    <a:pt x="0" y="98576"/>
                  </a:lnTo>
                  <a:cubicBezTo>
                    <a:pt x="4258" y="98576"/>
                    <a:pt x="15960" y="98576"/>
                    <a:pt x="25708" y="103538"/>
                  </a:cubicBezTo>
                  <a:lnTo>
                    <a:pt x="25708" y="13159"/>
                  </a:lnTo>
                  <a:cubicBezTo>
                    <a:pt x="25708" y="7315"/>
                    <a:pt x="25708" y="5012"/>
                    <a:pt x="7976" y="5012"/>
                  </a:cubicBezTo>
                  <a:lnTo>
                    <a:pt x="1239" y="5012"/>
                  </a:lnTo>
                  <a:lnTo>
                    <a:pt x="1239" y="-1372"/>
                  </a:lnTo>
                  <a:cubicBezTo>
                    <a:pt x="4433" y="-1197"/>
                    <a:pt x="26240" y="-665"/>
                    <a:pt x="32801" y="-665"/>
                  </a:cubicBezTo>
                  <a:cubicBezTo>
                    <a:pt x="38299" y="-665"/>
                    <a:pt x="60638" y="-1197"/>
                    <a:pt x="64539" y="-1372"/>
                  </a:cubicBezTo>
                  <a:lnTo>
                    <a:pt x="64539" y="5012"/>
                  </a:lnTo>
                  <a:lnTo>
                    <a:pt x="57802" y="5012"/>
                  </a:lnTo>
                  <a:cubicBezTo>
                    <a:pt x="40070" y="5012"/>
                    <a:pt x="40070" y="7315"/>
                    <a:pt x="40070" y="13159"/>
                  </a:cubicBezTo>
                  <a:lnTo>
                    <a:pt x="40070" y="111343"/>
                  </a:lnTo>
                  <a:close/>
                </a:path>
              </a:pathLst>
            </a:custGeom>
            <a:solidFill>
              <a:srgbClr val="000000"/>
            </a:solidFill>
            <a:ln w="254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07" name="任意多边形: 形状 806">
              <a:extLst>
                <a:ext uri="{FF2B5EF4-FFF2-40B4-BE49-F238E27FC236}">
                  <a16:creationId xmlns:a16="http://schemas.microsoft.com/office/drawing/2014/main" id="{35A59817-D433-FBE8-9A6B-81D10DA49773}"/>
                </a:ext>
              </a:extLst>
            </p:cNvPr>
            <p:cNvSpPr/>
            <p:nvPr/>
          </p:nvSpPr>
          <p:spPr>
            <a:xfrm flipV="1">
              <a:off x="15688040" y="-15012603"/>
              <a:ext cx="58747" cy="253090"/>
            </a:xfrm>
            <a:custGeom>
              <a:avLst/>
              <a:gdLst>
                <a:gd name="connsiteX0" fmla="*/ 58747 w 58747"/>
                <a:gd name="connsiteY0" fmla="*/ 125171 h 253090"/>
                <a:gd name="connsiteX1" fmla="*/ 42033 w 58747"/>
                <a:gd name="connsiteY1" fmla="*/ 204132 h 253090"/>
                <a:gd name="connsiteX2" fmla="*/ 2535 w 58747"/>
                <a:gd name="connsiteY2" fmla="*/ 251715 h 253090"/>
                <a:gd name="connsiteX3" fmla="*/ 0 w 58747"/>
                <a:gd name="connsiteY3" fmla="*/ 249183 h 253090"/>
                <a:gd name="connsiteX4" fmla="*/ 4815 w 58747"/>
                <a:gd name="connsiteY4" fmla="*/ 243363 h 253090"/>
                <a:gd name="connsiteX5" fmla="*/ 44058 w 58747"/>
                <a:gd name="connsiteY5" fmla="*/ 125171 h 253090"/>
                <a:gd name="connsiteX6" fmla="*/ 3289 w 58747"/>
                <a:gd name="connsiteY6" fmla="*/ 5462 h 253090"/>
                <a:gd name="connsiteX7" fmla="*/ 0 w 58747"/>
                <a:gd name="connsiteY7" fmla="*/ 1159 h 253090"/>
                <a:gd name="connsiteX8" fmla="*/ 2535 w 58747"/>
                <a:gd name="connsiteY8" fmla="*/ -1375 h 253090"/>
                <a:gd name="connsiteX9" fmla="*/ 42795 w 58747"/>
                <a:gd name="connsiteY9" fmla="*/ 47979 h 253090"/>
                <a:gd name="connsiteX10" fmla="*/ 58747 w 58747"/>
                <a:gd name="connsiteY10" fmla="*/ 125171 h 253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8747" h="253090">
                  <a:moveTo>
                    <a:pt x="58747" y="125171"/>
                  </a:moveTo>
                  <a:cubicBezTo>
                    <a:pt x="58747" y="144909"/>
                    <a:pt x="55967" y="175533"/>
                    <a:pt x="42033" y="204132"/>
                  </a:cubicBezTo>
                  <a:cubicBezTo>
                    <a:pt x="26843" y="235265"/>
                    <a:pt x="5061" y="251715"/>
                    <a:pt x="2535" y="251715"/>
                  </a:cubicBezTo>
                  <a:cubicBezTo>
                    <a:pt x="1009" y="251715"/>
                    <a:pt x="0" y="250700"/>
                    <a:pt x="0" y="249183"/>
                  </a:cubicBezTo>
                  <a:cubicBezTo>
                    <a:pt x="0" y="248429"/>
                    <a:pt x="0" y="247921"/>
                    <a:pt x="4815" y="243363"/>
                  </a:cubicBezTo>
                  <a:cubicBezTo>
                    <a:pt x="29624" y="218304"/>
                    <a:pt x="44058" y="178065"/>
                    <a:pt x="44058" y="125171"/>
                  </a:cubicBezTo>
                  <a:cubicBezTo>
                    <a:pt x="44058" y="81891"/>
                    <a:pt x="34692" y="37347"/>
                    <a:pt x="3289" y="5462"/>
                  </a:cubicBezTo>
                  <a:cubicBezTo>
                    <a:pt x="0" y="2421"/>
                    <a:pt x="0" y="1912"/>
                    <a:pt x="0" y="1159"/>
                  </a:cubicBezTo>
                  <a:cubicBezTo>
                    <a:pt x="0" y="-358"/>
                    <a:pt x="1009" y="-1375"/>
                    <a:pt x="2535" y="-1375"/>
                  </a:cubicBezTo>
                  <a:cubicBezTo>
                    <a:pt x="5061" y="-1375"/>
                    <a:pt x="27853" y="15838"/>
                    <a:pt x="42795" y="47979"/>
                  </a:cubicBezTo>
                  <a:cubicBezTo>
                    <a:pt x="55712" y="75816"/>
                    <a:pt x="58747" y="103907"/>
                    <a:pt x="58747" y="125171"/>
                  </a:cubicBezTo>
                  <a:close/>
                </a:path>
              </a:pathLst>
            </a:custGeom>
            <a:solidFill>
              <a:srgbClr val="000000"/>
            </a:solidFill>
            <a:ln w="254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08" name="任意多边形: 形状 807">
              <a:extLst>
                <a:ext uri="{FF2B5EF4-FFF2-40B4-BE49-F238E27FC236}">
                  <a16:creationId xmlns:a16="http://schemas.microsoft.com/office/drawing/2014/main" id="{392D54B6-574E-8314-E4BF-DEDAB22A00D1}"/>
                </a:ext>
              </a:extLst>
            </p:cNvPr>
            <p:cNvSpPr/>
            <p:nvPr/>
          </p:nvSpPr>
          <p:spPr>
            <a:xfrm flipV="1">
              <a:off x="13733491" y="-14622272"/>
              <a:ext cx="67604" cy="38976"/>
            </a:xfrm>
            <a:custGeom>
              <a:avLst/>
              <a:gdLst>
                <a:gd name="connsiteX0" fmla="*/ 33929 w 67604"/>
                <a:gd name="connsiteY0" fmla="*/ 37624 h 38976"/>
                <a:gd name="connsiteX1" fmla="*/ 0 w 67604"/>
                <a:gd name="connsiteY1" fmla="*/ 3205 h 38976"/>
                <a:gd name="connsiteX2" fmla="*/ 4552 w 67604"/>
                <a:gd name="connsiteY2" fmla="*/ -1353 h 38976"/>
                <a:gd name="connsiteX3" fmla="*/ 33929 w 67604"/>
                <a:gd name="connsiteY3" fmla="*/ 24459 h 38976"/>
                <a:gd name="connsiteX4" fmla="*/ 63052 w 67604"/>
                <a:gd name="connsiteY4" fmla="*/ -1353 h 38976"/>
                <a:gd name="connsiteX5" fmla="*/ 67605 w 67604"/>
                <a:gd name="connsiteY5" fmla="*/ 3205 h 38976"/>
                <a:gd name="connsiteX6" fmla="*/ 33929 w 67604"/>
                <a:gd name="connsiteY6" fmla="*/ 37624 h 38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604" h="38976">
                  <a:moveTo>
                    <a:pt x="33929" y="37624"/>
                  </a:moveTo>
                  <a:lnTo>
                    <a:pt x="0" y="3205"/>
                  </a:lnTo>
                  <a:lnTo>
                    <a:pt x="4552" y="-1353"/>
                  </a:lnTo>
                  <a:lnTo>
                    <a:pt x="33929" y="24459"/>
                  </a:lnTo>
                  <a:lnTo>
                    <a:pt x="63052" y="-1353"/>
                  </a:lnTo>
                  <a:lnTo>
                    <a:pt x="67605" y="3205"/>
                  </a:lnTo>
                  <a:lnTo>
                    <a:pt x="33929" y="37624"/>
                  </a:lnTo>
                  <a:close/>
                </a:path>
              </a:pathLst>
            </a:custGeom>
            <a:solidFill>
              <a:srgbClr val="000000"/>
            </a:solidFill>
            <a:ln w="254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09" name="任意多边形: 形状 808">
              <a:extLst>
                <a:ext uri="{FF2B5EF4-FFF2-40B4-BE49-F238E27FC236}">
                  <a16:creationId xmlns:a16="http://schemas.microsoft.com/office/drawing/2014/main" id="{937E41AF-7522-68A9-79EB-62F0D0AA5119}"/>
                </a:ext>
              </a:extLst>
            </p:cNvPr>
            <p:cNvSpPr/>
            <p:nvPr/>
          </p:nvSpPr>
          <p:spPr>
            <a:xfrm flipV="1">
              <a:off x="13694124" y="-14555467"/>
              <a:ext cx="141302" cy="162988"/>
            </a:xfrm>
            <a:custGeom>
              <a:avLst/>
              <a:gdLst>
                <a:gd name="connsiteX0" fmla="*/ 122563 w 141302"/>
                <a:gd name="connsiteY0" fmla="*/ 144433 h 162988"/>
                <a:gd name="connsiteX1" fmla="*/ 141303 w 141302"/>
                <a:gd name="connsiteY1" fmla="*/ 149752 h 162988"/>
                <a:gd name="connsiteX2" fmla="*/ 141303 w 141302"/>
                <a:gd name="connsiteY2" fmla="*/ 161646 h 162988"/>
                <a:gd name="connsiteX3" fmla="*/ 121300 w 141302"/>
                <a:gd name="connsiteY3" fmla="*/ 160883 h 162988"/>
                <a:gd name="connsiteX4" fmla="*/ 98254 w 141302"/>
                <a:gd name="connsiteY4" fmla="*/ 161646 h 162988"/>
                <a:gd name="connsiteX5" fmla="*/ 98254 w 141302"/>
                <a:gd name="connsiteY5" fmla="*/ 149752 h 162988"/>
                <a:gd name="connsiteX6" fmla="*/ 110154 w 141302"/>
                <a:gd name="connsiteY6" fmla="*/ 146711 h 162988"/>
                <a:gd name="connsiteX7" fmla="*/ 108891 w 141302"/>
                <a:gd name="connsiteY7" fmla="*/ 143677 h 162988"/>
                <a:gd name="connsiteX8" fmla="*/ 79768 w 141302"/>
                <a:gd name="connsiteY8" fmla="*/ 81413 h 162988"/>
                <a:gd name="connsiteX9" fmla="*/ 47610 w 141302"/>
                <a:gd name="connsiteY9" fmla="*/ 149752 h 162988"/>
                <a:gd name="connsiteX10" fmla="*/ 61282 w 141302"/>
                <a:gd name="connsiteY10" fmla="*/ 149752 h 162988"/>
                <a:gd name="connsiteX11" fmla="*/ 61282 w 141302"/>
                <a:gd name="connsiteY11" fmla="*/ 161646 h 162988"/>
                <a:gd name="connsiteX12" fmla="*/ 29886 w 141302"/>
                <a:gd name="connsiteY12" fmla="*/ 160883 h 162988"/>
                <a:gd name="connsiteX13" fmla="*/ 1017 w 141302"/>
                <a:gd name="connsiteY13" fmla="*/ 161646 h 162988"/>
                <a:gd name="connsiteX14" fmla="*/ 1017 w 141302"/>
                <a:gd name="connsiteY14" fmla="*/ 149752 h 162988"/>
                <a:gd name="connsiteX15" fmla="*/ 17223 w 141302"/>
                <a:gd name="connsiteY15" fmla="*/ 149752 h 162988"/>
                <a:gd name="connsiteX16" fmla="*/ 64578 w 141302"/>
                <a:gd name="connsiteY16" fmla="*/ 49274 h 162988"/>
                <a:gd name="connsiteX17" fmla="*/ 58747 w 141302"/>
                <a:gd name="connsiteY17" fmla="*/ 37125 h 162988"/>
                <a:gd name="connsiteX18" fmla="*/ 27098 w 141302"/>
                <a:gd name="connsiteY18" fmla="*/ 7763 h 162988"/>
                <a:gd name="connsiteX19" fmla="*/ 21020 w 141302"/>
                <a:gd name="connsiteY19" fmla="*/ 8780 h 162988"/>
                <a:gd name="connsiteX20" fmla="*/ 29123 w 141302"/>
                <a:gd name="connsiteY20" fmla="*/ 22190 h 162988"/>
                <a:gd name="connsiteX21" fmla="*/ 14434 w 141302"/>
                <a:gd name="connsiteY21" fmla="*/ 36616 h 162988"/>
                <a:gd name="connsiteX22" fmla="*/ 0 w 141302"/>
                <a:gd name="connsiteY22" fmla="*/ 21935 h 162988"/>
                <a:gd name="connsiteX23" fmla="*/ 27098 w 141302"/>
                <a:gd name="connsiteY23" fmla="*/ -1343 h 162988"/>
                <a:gd name="connsiteX24" fmla="*/ 68122 w 141302"/>
                <a:gd name="connsiteY24" fmla="*/ 28773 h 162988"/>
                <a:gd name="connsiteX25" fmla="*/ 122563 w 141302"/>
                <a:gd name="connsiteY25" fmla="*/ 144433 h 162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41302" h="162988">
                  <a:moveTo>
                    <a:pt x="122563" y="144433"/>
                  </a:moveTo>
                  <a:cubicBezTo>
                    <a:pt x="124335" y="147981"/>
                    <a:pt x="125097" y="149752"/>
                    <a:pt x="141303" y="149752"/>
                  </a:cubicBezTo>
                  <a:lnTo>
                    <a:pt x="141303" y="161646"/>
                  </a:lnTo>
                  <a:cubicBezTo>
                    <a:pt x="135226" y="161137"/>
                    <a:pt x="127631" y="160883"/>
                    <a:pt x="121300" y="160883"/>
                  </a:cubicBezTo>
                  <a:cubicBezTo>
                    <a:pt x="114969" y="160883"/>
                    <a:pt x="103576" y="161392"/>
                    <a:pt x="98254" y="161646"/>
                  </a:cubicBezTo>
                  <a:lnTo>
                    <a:pt x="98254" y="149752"/>
                  </a:lnTo>
                  <a:cubicBezTo>
                    <a:pt x="98762" y="149752"/>
                    <a:pt x="110154" y="149752"/>
                    <a:pt x="110154" y="146711"/>
                  </a:cubicBezTo>
                  <a:cubicBezTo>
                    <a:pt x="110154" y="146456"/>
                    <a:pt x="109145" y="143932"/>
                    <a:pt x="108891" y="143677"/>
                  </a:cubicBezTo>
                  <a:lnTo>
                    <a:pt x="79768" y="81413"/>
                  </a:lnTo>
                  <a:lnTo>
                    <a:pt x="47610" y="149752"/>
                  </a:lnTo>
                  <a:lnTo>
                    <a:pt x="61282" y="149752"/>
                  </a:lnTo>
                  <a:lnTo>
                    <a:pt x="61282" y="161646"/>
                  </a:lnTo>
                  <a:cubicBezTo>
                    <a:pt x="52924" y="161137"/>
                    <a:pt x="30141" y="160883"/>
                    <a:pt x="29886" y="160883"/>
                  </a:cubicBezTo>
                  <a:cubicBezTo>
                    <a:pt x="22792" y="160883"/>
                    <a:pt x="11400" y="161392"/>
                    <a:pt x="1017" y="161646"/>
                  </a:cubicBezTo>
                  <a:lnTo>
                    <a:pt x="1017" y="149752"/>
                  </a:lnTo>
                  <a:lnTo>
                    <a:pt x="17223" y="149752"/>
                  </a:lnTo>
                  <a:lnTo>
                    <a:pt x="64578" y="49274"/>
                  </a:lnTo>
                  <a:lnTo>
                    <a:pt x="58747" y="37125"/>
                  </a:lnTo>
                  <a:cubicBezTo>
                    <a:pt x="53179" y="24976"/>
                    <a:pt x="45075" y="7763"/>
                    <a:pt x="27098" y="7763"/>
                  </a:cubicBezTo>
                  <a:cubicBezTo>
                    <a:pt x="23555" y="7763"/>
                    <a:pt x="23047" y="8017"/>
                    <a:pt x="21020" y="8780"/>
                  </a:cubicBezTo>
                  <a:cubicBezTo>
                    <a:pt x="23300" y="9788"/>
                    <a:pt x="29123" y="13336"/>
                    <a:pt x="29123" y="22190"/>
                  </a:cubicBezTo>
                  <a:cubicBezTo>
                    <a:pt x="29123" y="30542"/>
                    <a:pt x="23047" y="36616"/>
                    <a:pt x="14434" y="36616"/>
                  </a:cubicBezTo>
                  <a:cubicBezTo>
                    <a:pt x="7348" y="36616"/>
                    <a:pt x="0" y="31814"/>
                    <a:pt x="0" y="21935"/>
                  </a:cubicBezTo>
                  <a:cubicBezTo>
                    <a:pt x="0" y="9033"/>
                    <a:pt x="11901" y="-1343"/>
                    <a:pt x="27098" y="-1343"/>
                  </a:cubicBezTo>
                  <a:cubicBezTo>
                    <a:pt x="46593" y="-1343"/>
                    <a:pt x="61282" y="14346"/>
                    <a:pt x="68122" y="28773"/>
                  </a:cubicBezTo>
                  <a:lnTo>
                    <a:pt x="122563" y="144433"/>
                  </a:lnTo>
                  <a:close/>
                </a:path>
              </a:pathLst>
            </a:custGeom>
            <a:solidFill>
              <a:srgbClr val="000000"/>
            </a:solidFill>
            <a:ln w="254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10" name="任意多边形: 形状 809">
              <a:extLst>
                <a:ext uri="{FF2B5EF4-FFF2-40B4-BE49-F238E27FC236}">
                  <a16:creationId xmlns:a16="http://schemas.microsoft.com/office/drawing/2014/main" id="{86D55BE3-9D1C-1180-989F-7C1C09AF72A9}"/>
                </a:ext>
              </a:extLst>
            </p:cNvPr>
            <p:cNvSpPr/>
            <p:nvPr/>
          </p:nvSpPr>
          <p:spPr>
            <a:xfrm flipV="1">
              <a:off x="13850611" y="-14522630"/>
              <a:ext cx="53726" cy="119263"/>
            </a:xfrm>
            <a:custGeom>
              <a:avLst/>
              <a:gdLst>
                <a:gd name="connsiteX0" fmla="*/ 49119 w 53726"/>
                <a:gd name="connsiteY0" fmla="*/ 111190 h 119263"/>
                <a:gd name="connsiteX1" fmla="*/ 42024 w 53726"/>
                <a:gd name="connsiteY1" fmla="*/ 117922 h 119263"/>
                <a:gd name="connsiteX2" fmla="*/ 32095 w 53726"/>
                <a:gd name="connsiteY2" fmla="*/ 108180 h 119263"/>
                <a:gd name="connsiteX3" fmla="*/ 39189 w 53726"/>
                <a:gd name="connsiteY3" fmla="*/ 101439 h 119263"/>
                <a:gd name="connsiteX4" fmla="*/ 49119 w 53726"/>
                <a:gd name="connsiteY4" fmla="*/ 111190 h 119263"/>
                <a:gd name="connsiteX5" fmla="*/ 12941 w 53726"/>
                <a:gd name="connsiteY5" fmla="*/ 21159 h 119263"/>
                <a:gd name="connsiteX6" fmla="*/ 11352 w 53726"/>
                <a:gd name="connsiteY6" fmla="*/ 13719 h 119263"/>
                <a:gd name="connsiteX7" fmla="*/ 28194 w 53726"/>
                <a:gd name="connsiteY7" fmla="*/ -1342 h 119263"/>
                <a:gd name="connsiteX8" fmla="*/ 53726 w 53726"/>
                <a:gd name="connsiteY8" fmla="*/ 25773 h 119263"/>
                <a:gd name="connsiteX9" fmla="*/ 50890 w 53726"/>
                <a:gd name="connsiteY9" fmla="*/ 28074 h 119263"/>
                <a:gd name="connsiteX10" fmla="*/ 47522 w 53726"/>
                <a:gd name="connsiteY10" fmla="*/ 25058 h 119263"/>
                <a:gd name="connsiteX11" fmla="*/ 28726 w 53726"/>
                <a:gd name="connsiteY11" fmla="*/ 3620 h 119263"/>
                <a:gd name="connsiteX12" fmla="*/ 24293 w 53726"/>
                <a:gd name="connsiteY12" fmla="*/ 9820 h 119263"/>
                <a:gd name="connsiteX13" fmla="*/ 27129 w 53726"/>
                <a:gd name="connsiteY13" fmla="*/ 21159 h 119263"/>
                <a:gd name="connsiteX14" fmla="*/ 32801 w 53726"/>
                <a:gd name="connsiteY14" fmla="*/ 35339 h 119263"/>
                <a:gd name="connsiteX15" fmla="*/ 41492 w 53726"/>
                <a:gd name="connsiteY15" fmla="*/ 57849 h 119263"/>
                <a:gd name="connsiteX16" fmla="*/ 42557 w 53726"/>
                <a:gd name="connsiteY16" fmla="*/ 63518 h 119263"/>
                <a:gd name="connsiteX17" fmla="*/ 25708 w 53726"/>
                <a:gd name="connsiteY17" fmla="*/ 78581 h 119263"/>
                <a:gd name="connsiteX18" fmla="*/ 0 w 53726"/>
                <a:gd name="connsiteY18" fmla="*/ 51466 h 119263"/>
                <a:gd name="connsiteX19" fmla="*/ 3011 w 53726"/>
                <a:gd name="connsiteY19" fmla="*/ 49163 h 119263"/>
                <a:gd name="connsiteX20" fmla="*/ 6204 w 53726"/>
                <a:gd name="connsiteY20" fmla="*/ 51998 h 119263"/>
                <a:gd name="connsiteX21" fmla="*/ 25175 w 53726"/>
                <a:gd name="connsiteY21" fmla="*/ 73618 h 119263"/>
                <a:gd name="connsiteX22" fmla="*/ 29608 w 53726"/>
                <a:gd name="connsiteY22" fmla="*/ 67417 h 119263"/>
                <a:gd name="connsiteX23" fmla="*/ 24119 w 53726"/>
                <a:gd name="connsiteY23" fmla="*/ 49695 h 119263"/>
                <a:gd name="connsiteX24" fmla="*/ 12941 w 53726"/>
                <a:gd name="connsiteY24" fmla="*/ 21159 h 119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3726" h="119263">
                  <a:moveTo>
                    <a:pt x="49119" y="111190"/>
                  </a:moveTo>
                  <a:cubicBezTo>
                    <a:pt x="49119" y="114023"/>
                    <a:pt x="46989" y="117922"/>
                    <a:pt x="42024" y="117922"/>
                  </a:cubicBezTo>
                  <a:cubicBezTo>
                    <a:pt x="37234" y="117922"/>
                    <a:pt x="32095" y="113318"/>
                    <a:pt x="32095" y="108180"/>
                  </a:cubicBezTo>
                  <a:cubicBezTo>
                    <a:pt x="32095" y="105162"/>
                    <a:pt x="34398" y="101439"/>
                    <a:pt x="39189" y="101439"/>
                  </a:cubicBezTo>
                  <a:cubicBezTo>
                    <a:pt x="44328" y="101439"/>
                    <a:pt x="49119" y="106401"/>
                    <a:pt x="49119" y="111190"/>
                  </a:cubicBezTo>
                  <a:close/>
                  <a:moveTo>
                    <a:pt x="12941" y="21159"/>
                  </a:moveTo>
                  <a:cubicBezTo>
                    <a:pt x="12234" y="18856"/>
                    <a:pt x="11352" y="16729"/>
                    <a:pt x="11352" y="13719"/>
                  </a:cubicBezTo>
                  <a:cubicBezTo>
                    <a:pt x="11352" y="5390"/>
                    <a:pt x="18438" y="-1342"/>
                    <a:pt x="28194" y="-1342"/>
                  </a:cubicBezTo>
                  <a:cubicBezTo>
                    <a:pt x="45925" y="-1342"/>
                    <a:pt x="53726" y="23112"/>
                    <a:pt x="53726" y="25773"/>
                  </a:cubicBezTo>
                  <a:cubicBezTo>
                    <a:pt x="53726" y="28074"/>
                    <a:pt x="51422" y="28074"/>
                    <a:pt x="50890" y="28074"/>
                  </a:cubicBezTo>
                  <a:cubicBezTo>
                    <a:pt x="48404" y="28074"/>
                    <a:pt x="48229" y="27010"/>
                    <a:pt x="47522" y="25058"/>
                  </a:cubicBezTo>
                  <a:cubicBezTo>
                    <a:pt x="43438" y="10886"/>
                    <a:pt x="35638" y="3620"/>
                    <a:pt x="28726" y="3620"/>
                  </a:cubicBezTo>
                  <a:cubicBezTo>
                    <a:pt x="25175" y="3620"/>
                    <a:pt x="24293" y="5923"/>
                    <a:pt x="24293" y="9820"/>
                  </a:cubicBezTo>
                  <a:cubicBezTo>
                    <a:pt x="24293" y="13894"/>
                    <a:pt x="25532" y="17261"/>
                    <a:pt x="27129" y="21159"/>
                  </a:cubicBezTo>
                  <a:cubicBezTo>
                    <a:pt x="28901" y="25947"/>
                    <a:pt x="30855" y="30734"/>
                    <a:pt x="32801" y="35339"/>
                  </a:cubicBezTo>
                  <a:cubicBezTo>
                    <a:pt x="34398" y="39595"/>
                    <a:pt x="40785" y="55721"/>
                    <a:pt x="41492" y="57849"/>
                  </a:cubicBezTo>
                  <a:cubicBezTo>
                    <a:pt x="42024" y="59620"/>
                    <a:pt x="42557" y="61747"/>
                    <a:pt x="42557" y="63518"/>
                  </a:cubicBezTo>
                  <a:cubicBezTo>
                    <a:pt x="42557" y="71847"/>
                    <a:pt x="35462" y="78581"/>
                    <a:pt x="25708" y="78581"/>
                  </a:cubicBezTo>
                  <a:cubicBezTo>
                    <a:pt x="8158" y="78581"/>
                    <a:pt x="0" y="54482"/>
                    <a:pt x="0" y="51466"/>
                  </a:cubicBezTo>
                  <a:cubicBezTo>
                    <a:pt x="0" y="49163"/>
                    <a:pt x="2486" y="49163"/>
                    <a:pt x="3011" y="49163"/>
                  </a:cubicBezTo>
                  <a:cubicBezTo>
                    <a:pt x="5497" y="49163"/>
                    <a:pt x="5672" y="50053"/>
                    <a:pt x="6204" y="51998"/>
                  </a:cubicBezTo>
                  <a:cubicBezTo>
                    <a:pt x="10820" y="67242"/>
                    <a:pt x="18621" y="73618"/>
                    <a:pt x="25175" y="73618"/>
                  </a:cubicBezTo>
                  <a:cubicBezTo>
                    <a:pt x="28019" y="73618"/>
                    <a:pt x="29608" y="72204"/>
                    <a:pt x="29608" y="67417"/>
                  </a:cubicBezTo>
                  <a:cubicBezTo>
                    <a:pt x="29608" y="63343"/>
                    <a:pt x="28551" y="60683"/>
                    <a:pt x="24119" y="49695"/>
                  </a:cubicBezTo>
                  <a:lnTo>
                    <a:pt x="12941" y="21159"/>
                  </a:lnTo>
                  <a:close/>
                </a:path>
              </a:pathLst>
            </a:custGeom>
            <a:solidFill>
              <a:srgbClr val="000000"/>
            </a:solidFill>
            <a:ln w="254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11" name="任意多边形: 形状 810">
              <a:extLst>
                <a:ext uri="{FF2B5EF4-FFF2-40B4-BE49-F238E27FC236}">
                  <a16:creationId xmlns:a16="http://schemas.microsoft.com/office/drawing/2014/main" id="{8FCAC392-3607-8ECB-34E3-9F943AD8A4C7}"/>
                </a:ext>
              </a:extLst>
            </p:cNvPr>
            <p:cNvSpPr/>
            <p:nvPr/>
          </p:nvSpPr>
          <p:spPr>
            <a:xfrm flipV="1">
              <a:off x="13933070" y="-14453871"/>
              <a:ext cx="119861" cy="8685"/>
            </a:xfrm>
            <a:custGeom>
              <a:avLst/>
              <a:gdLst>
                <a:gd name="connsiteX0" fmla="*/ 112767 w 119861"/>
                <a:gd name="connsiteY0" fmla="*/ -1341 h 8685"/>
                <a:gd name="connsiteX1" fmla="*/ 119861 w 119861"/>
                <a:gd name="connsiteY1" fmla="*/ 2914 h 8685"/>
                <a:gd name="connsiteX2" fmla="*/ 112767 w 119861"/>
                <a:gd name="connsiteY2" fmla="*/ 7345 h 8685"/>
                <a:gd name="connsiteX3" fmla="*/ 7086 w 119861"/>
                <a:gd name="connsiteY3" fmla="*/ 7345 h 8685"/>
                <a:gd name="connsiteX4" fmla="*/ 0 w 119861"/>
                <a:gd name="connsiteY4" fmla="*/ 3089 h 8685"/>
                <a:gd name="connsiteX5" fmla="*/ 7086 w 119861"/>
                <a:gd name="connsiteY5" fmla="*/ -1341 h 8685"/>
                <a:gd name="connsiteX6" fmla="*/ 112767 w 119861"/>
                <a:gd name="connsiteY6" fmla="*/ -1341 h 86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9861" h="8685">
                  <a:moveTo>
                    <a:pt x="112767" y="-1341"/>
                  </a:moveTo>
                  <a:cubicBezTo>
                    <a:pt x="115603" y="-1341"/>
                    <a:pt x="119861" y="-1341"/>
                    <a:pt x="119861" y="2914"/>
                  </a:cubicBezTo>
                  <a:cubicBezTo>
                    <a:pt x="119861" y="7345"/>
                    <a:pt x="115785" y="7345"/>
                    <a:pt x="112767" y="7345"/>
                  </a:cubicBezTo>
                  <a:lnTo>
                    <a:pt x="7086" y="7345"/>
                  </a:lnTo>
                  <a:cubicBezTo>
                    <a:pt x="4250" y="7345"/>
                    <a:pt x="0" y="7345"/>
                    <a:pt x="0" y="3089"/>
                  </a:cubicBezTo>
                  <a:cubicBezTo>
                    <a:pt x="0" y="-1341"/>
                    <a:pt x="4075" y="-1341"/>
                    <a:pt x="7086" y="-1341"/>
                  </a:cubicBezTo>
                  <a:lnTo>
                    <a:pt x="112767" y="-1341"/>
                  </a:lnTo>
                  <a:close/>
                </a:path>
              </a:pathLst>
            </a:custGeom>
            <a:solidFill>
              <a:srgbClr val="000000"/>
            </a:solidFill>
            <a:ln w="254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12" name="任意多边形: 形状 811">
              <a:extLst>
                <a:ext uri="{FF2B5EF4-FFF2-40B4-BE49-F238E27FC236}">
                  <a16:creationId xmlns:a16="http://schemas.microsoft.com/office/drawing/2014/main" id="{EA1EDC5C-77C7-A582-6FF3-CBD815819AF4}"/>
                </a:ext>
              </a:extLst>
            </p:cNvPr>
            <p:cNvSpPr/>
            <p:nvPr/>
          </p:nvSpPr>
          <p:spPr>
            <a:xfrm flipV="1">
              <a:off x="14091543" y="-14522805"/>
              <a:ext cx="64538" cy="117669"/>
            </a:xfrm>
            <a:custGeom>
              <a:avLst/>
              <a:gdLst>
                <a:gd name="connsiteX0" fmla="*/ 40070 w 64538"/>
                <a:gd name="connsiteY0" fmla="*/ 111373 h 117669"/>
                <a:gd name="connsiteX1" fmla="*/ 34756 w 64538"/>
                <a:gd name="connsiteY1" fmla="*/ 116327 h 117669"/>
                <a:gd name="connsiteX2" fmla="*/ 0 w 64538"/>
                <a:gd name="connsiteY2" fmla="*/ 104988 h 117669"/>
                <a:gd name="connsiteX3" fmla="*/ 0 w 64538"/>
                <a:gd name="connsiteY3" fmla="*/ 98605 h 117669"/>
                <a:gd name="connsiteX4" fmla="*/ 25707 w 64538"/>
                <a:gd name="connsiteY4" fmla="*/ 103568 h 117669"/>
                <a:gd name="connsiteX5" fmla="*/ 25707 w 64538"/>
                <a:gd name="connsiteY5" fmla="*/ 13188 h 117669"/>
                <a:gd name="connsiteX6" fmla="*/ 7976 w 64538"/>
                <a:gd name="connsiteY6" fmla="*/ 5042 h 117669"/>
                <a:gd name="connsiteX7" fmla="*/ 1239 w 64538"/>
                <a:gd name="connsiteY7" fmla="*/ 5042 h 117669"/>
                <a:gd name="connsiteX8" fmla="*/ 1239 w 64538"/>
                <a:gd name="connsiteY8" fmla="*/ -1342 h 117669"/>
                <a:gd name="connsiteX9" fmla="*/ 32801 w 64538"/>
                <a:gd name="connsiteY9" fmla="*/ -635 h 117669"/>
                <a:gd name="connsiteX10" fmla="*/ 64539 w 64538"/>
                <a:gd name="connsiteY10" fmla="*/ -1342 h 117669"/>
                <a:gd name="connsiteX11" fmla="*/ 64539 w 64538"/>
                <a:gd name="connsiteY11" fmla="*/ 5042 h 117669"/>
                <a:gd name="connsiteX12" fmla="*/ 57802 w 64538"/>
                <a:gd name="connsiteY12" fmla="*/ 5042 h 117669"/>
                <a:gd name="connsiteX13" fmla="*/ 40070 w 64538"/>
                <a:gd name="connsiteY13" fmla="*/ 13188 h 117669"/>
                <a:gd name="connsiteX14" fmla="*/ 40070 w 64538"/>
                <a:gd name="connsiteY14" fmla="*/ 111373 h 117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4538" h="117669">
                  <a:moveTo>
                    <a:pt x="40070" y="111373"/>
                  </a:moveTo>
                  <a:cubicBezTo>
                    <a:pt x="40070" y="116152"/>
                    <a:pt x="39721" y="116327"/>
                    <a:pt x="34756" y="116327"/>
                  </a:cubicBezTo>
                  <a:cubicBezTo>
                    <a:pt x="23403" y="105164"/>
                    <a:pt x="7268" y="104988"/>
                    <a:pt x="0" y="104988"/>
                  </a:cubicBezTo>
                  <a:lnTo>
                    <a:pt x="0" y="98605"/>
                  </a:lnTo>
                  <a:cubicBezTo>
                    <a:pt x="4258" y="98605"/>
                    <a:pt x="15960" y="98605"/>
                    <a:pt x="25707" y="103568"/>
                  </a:cubicBezTo>
                  <a:lnTo>
                    <a:pt x="25707" y="13188"/>
                  </a:lnTo>
                  <a:cubicBezTo>
                    <a:pt x="25707" y="7345"/>
                    <a:pt x="25707" y="5042"/>
                    <a:pt x="7976" y="5042"/>
                  </a:cubicBezTo>
                  <a:lnTo>
                    <a:pt x="1239" y="5042"/>
                  </a:lnTo>
                  <a:lnTo>
                    <a:pt x="1239" y="-1342"/>
                  </a:lnTo>
                  <a:cubicBezTo>
                    <a:pt x="4433" y="-1167"/>
                    <a:pt x="26240" y="-635"/>
                    <a:pt x="32801" y="-635"/>
                  </a:cubicBezTo>
                  <a:cubicBezTo>
                    <a:pt x="38299" y="-635"/>
                    <a:pt x="60638" y="-1167"/>
                    <a:pt x="64539" y="-1342"/>
                  </a:cubicBezTo>
                  <a:lnTo>
                    <a:pt x="64539" y="5042"/>
                  </a:lnTo>
                  <a:lnTo>
                    <a:pt x="57802" y="5042"/>
                  </a:lnTo>
                  <a:cubicBezTo>
                    <a:pt x="40070" y="5042"/>
                    <a:pt x="40070" y="7345"/>
                    <a:pt x="40070" y="13188"/>
                  </a:cubicBezTo>
                  <a:lnTo>
                    <a:pt x="40070" y="111373"/>
                  </a:lnTo>
                  <a:close/>
                </a:path>
              </a:pathLst>
            </a:custGeom>
            <a:solidFill>
              <a:srgbClr val="000000"/>
            </a:solidFill>
            <a:ln w="254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13" name="任意多边形: 形状 812">
              <a:extLst>
                <a:ext uri="{FF2B5EF4-FFF2-40B4-BE49-F238E27FC236}">
                  <a16:creationId xmlns:a16="http://schemas.microsoft.com/office/drawing/2014/main" id="{59E0F1D1-C090-3DCB-B8F1-4F8C7A07F0CA}"/>
                </a:ext>
              </a:extLst>
            </p:cNvPr>
            <p:cNvSpPr/>
            <p:nvPr/>
          </p:nvSpPr>
          <p:spPr>
            <a:xfrm flipV="1">
              <a:off x="14270370" y="-14535974"/>
              <a:ext cx="168400" cy="59223"/>
            </a:xfrm>
            <a:custGeom>
              <a:avLst/>
              <a:gdLst>
                <a:gd name="connsiteX0" fmla="*/ 159789 w 168400"/>
                <a:gd name="connsiteY0" fmla="*/ 47754 h 59223"/>
                <a:gd name="connsiteX1" fmla="*/ 168401 w 168400"/>
                <a:gd name="connsiteY1" fmla="*/ 52821 h 59223"/>
                <a:gd name="connsiteX2" fmla="*/ 160043 w 168400"/>
                <a:gd name="connsiteY2" fmla="*/ 57878 h 59223"/>
                <a:gd name="connsiteX3" fmla="*/ 8358 w 168400"/>
                <a:gd name="connsiteY3" fmla="*/ 57878 h 59223"/>
                <a:gd name="connsiteX4" fmla="*/ 0 w 168400"/>
                <a:gd name="connsiteY4" fmla="*/ 52821 h 59223"/>
                <a:gd name="connsiteX5" fmla="*/ 8611 w 168400"/>
                <a:gd name="connsiteY5" fmla="*/ 47754 h 59223"/>
                <a:gd name="connsiteX6" fmla="*/ 159789 w 168400"/>
                <a:gd name="connsiteY6" fmla="*/ 47754 h 59223"/>
                <a:gd name="connsiteX7" fmla="*/ 160043 w 168400"/>
                <a:gd name="connsiteY7" fmla="*/ -1346 h 59223"/>
                <a:gd name="connsiteX8" fmla="*/ 168401 w 168400"/>
                <a:gd name="connsiteY8" fmla="*/ 3721 h 59223"/>
                <a:gd name="connsiteX9" fmla="*/ 159789 w 168400"/>
                <a:gd name="connsiteY9" fmla="*/ 8786 h 59223"/>
                <a:gd name="connsiteX10" fmla="*/ 8611 w 168400"/>
                <a:gd name="connsiteY10" fmla="*/ 8786 h 59223"/>
                <a:gd name="connsiteX11" fmla="*/ 0 w 168400"/>
                <a:gd name="connsiteY11" fmla="*/ 3721 h 59223"/>
                <a:gd name="connsiteX12" fmla="*/ 8358 w 168400"/>
                <a:gd name="connsiteY12" fmla="*/ -1346 h 59223"/>
                <a:gd name="connsiteX13" fmla="*/ 160043 w 168400"/>
                <a:gd name="connsiteY13" fmla="*/ -1346 h 59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8400" h="59223">
                  <a:moveTo>
                    <a:pt x="159789" y="47754"/>
                  </a:moveTo>
                  <a:cubicBezTo>
                    <a:pt x="163586" y="47754"/>
                    <a:pt x="168401" y="47754"/>
                    <a:pt x="168401" y="52821"/>
                  </a:cubicBezTo>
                  <a:cubicBezTo>
                    <a:pt x="168401" y="57878"/>
                    <a:pt x="163586" y="57878"/>
                    <a:pt x="160043" y="57878"/>
                  </a:cubicBezTo>
                  <a:lnTo>
                    <a:pt x="8358" y="57878"/>
                  </a:lnTo>
                  <a:cubicBezTo>
                    <a:pt x="4815" y="57878"/>
                    <a:pt x="0" y="57878"/>
                    <a:pt x="0" y="52821"/>
                  </a:cubicBezTo>
                  <a:cubicBezTo>
                    <a:pt x="0" y="47754"/>
                    <a:pt x="4815" y="47754"/>
                    <a:pt x="8611" y="47754"/>
                  </a:cubicBezTo>
                  <a:lnTo>
                    <a:pt x="159789" y="47754"/>
                  </a:lnTo>
                  <a:close/>
                  <a:moveTo>
                    <a:pt x="160043" y="-1346"/>
                  </a:moveTo>
                  <a:cubicBezTo>
                    <a:pt x="163586" y="-1346"/>
                    <a:pt x="168401" y="-1346"/>
                    <a:pt x="168401" y="3721"/>
                  </a:cubicBezTo>
                  <a:cubicBezTo>
                    <a:pt x="168401" y="8786"/>
                    <a:pt x="163586" y="8786"/>
                    <a:pt x="159789" y="8786"/>
                  </a:cubicBezTo>
                  <a:lnTo>
                    <a:pt x="8611" y="8786"/>
                  </a:lnTo>
                  <a:cubicBezTo>
                    <a:pt x="4815" y="8786"/>
                    <a:pt x="0" y="8786"/>
                    <a:pt x="0" y="3721"/>
                  </a:cubicBezTo>
                  <a:cubicBezTo>
                    <a:pt x="0" y="-1346"/>
                    <a:pt x="4815" y="-1346"/>
                    <a:pt x="8358" y="-1346"/>
                  </a:cubicBezTo>
                  <a:lnTo>
                    <a:pt x="160043" y="-1346"/>
                  </a:lnTo>
                  <a:close/>
                </a:path>
              </a:pathLst>
            </a:custGeom>
            <a:solidFill>
              <a:srgbClr val="000000"/>
            </a:solidFill>
            <a:ln w="254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14" name="任意多边形: 形状 813">
              <a:extLst>
                <a:ext uri="{FF2B5EF4-FFF2-40B4-BE49-F238E27FC236}">
                  <a16:creationId xmlns:a16="http://schemas.microsoft.com/office/drawing/2014/main" id="{90F6AA04-B2B5-52D7-A9C2-C08D9C0A27F5}"/>
                </a:ext>
              </a:extLst>
            </p:cNvPr>
            <p:cNvSpPr/>
            <p:nvPr/>
          </p:nvSpPr>
          <p:spPr>
            <a:xfrm flipV="1">
              <a:off x="14529089" y="-14555467"/>
              <a:ext cx="141302" cy="162988"/>
            </a:xfrm>
            <a:custGeom>
              <a:avLst/>
              <a:gdLst>
                <a:gd name="connsiteX0" fmla="*/ 122563 w 141302"/>
                <a:gd name="connsiteY0" fmla="*/ 144433 h 162988"/>
                <a:gd name="connsiteX1" fmla="*/ 141303 w 141302"/>
                <a:gd name="connsiteY1" fmla="*/ 149752 h 162988"/>
                <a:gd name="connsiteX2" fmla="*/ 141303 w 141302"/>
                <a:gd name="connsiteY2" fmla="*/ 161646 h 162988"/>
                <a:gd name="connsiteX3" fmla="*/ 121300 w 141302"/>
                <a:gd name="connsiteY3" fmla="*/ 160883 h 162988"/>
                <a:gd name="connsiteX4" fmla="*/ 98253 w 141302"/>
                <a:gd name="connsiteY4" fmla="*/ 161646 h 162988"/>
                <a:gd name="connsiteX5" fmla="*/ 98253 w 141302"/>
                <a:gd name="connsiteY5" fmla="*/ 149752 h 162988"/>
                <a:gd name="connsiteX6" fmla="*/ 110154 w 141302"/>
                <a:gd name="connsiteY6" fmla="*/ 146711 h 162988"/>
                <a:gd name="connsiteX7" fmla="*/ 108891 w 141302"/>
                <a:gd name="connsiteY7" fmla="*/ 143677 h 162988"/>
                <a:gd name="connsiteX8" fmla="*/ 79768 w 141302"/>
                <a:gd name="connsiteY8" fmla="*/ 81413 h 162988"/>
                <a:gd name="connsiteX9" fmla="*/ 47609 w 141302"/>
                <a:gd name="connsiteY9" fmla="*/ 149752 h 162988"/>
                <a:gd name="connsiteX10" fmla="*/ 61282 w 141302"/>
                <a:gd name="connsiteY10" fmla="*/ 149752 h 162988"/>
                <a:gd name="connsiteX11" fmla="*/ 61282 w 141302"/>
                <a:gd name="connsiteY11" fmla="*/ 161646 h 162988"/>
                <a:gd name="connsiteX12" fmla="*/ 29886 w 141302"/>
                <a:gd name="connsiteY12" fmla="*/ 160883 h 162988"/>
                <a:gd name="connsiteX13" fmla="*/ 1017 w 141302"/>
                <a:gd name="connsiteY13" fmla="*/ 161646 h 162988"/>
                <a:gd name="connsiteX14" fmla="*/ 1017 w 141302"/>
                <a:gd name="connsiteY14" fmla="*/ 149752 h 162988"/>
                <a:gd name="connsiteX15" fmla="*/ 17223 w 141302"/>
                <a:gd name="connsiteY15" fmla="*/ 149752 h 162988"/>
                <a:gd name="connsiteX16" fmla="*/ 64578 w 141302"/>
                <a:gd name="connsiteY16" fmla="*/ 49274 h 162988"/>
                <a:gd name="connsiteX17" fmla="*/ 58747 w 141302"/>
                <a:gd name="connsiteY17" fmla="*/ 37125 h 162988"/>
                <a:gd name="connsiteX18" fmla="*/ 27098 w 141302"/>
                <a:gd name="connsiteY18" fmla="*/ 7763 h 162988"/>
                <a:gd name="connsiteX19" fmla="*/ 21020 w 141302"/>
                <a:gd name="connsiteY19" fmla="*/ 8780 h 162988"/>
                <a:gd name="connsiteX20" fmla="*/ 29123 w 141302"/>
                <a:gd name="connsiteY20" fmla="*/ 22190 h 162988"/>
                <a:gd name="connsiteX21" fmla="*/ 14434 w 141302"/>
                <a:gd name="connsiteY21" fmla="*/ 36616 h 162988"/>
                <a:gd name="connsiteX22" fmla="*/ 0 w 141302"/>
                <a:gd name="connsiteY22" fmla="*/ 21935 h 162988"/>
                <a:gd name="connsiteX23" fmla="*/ 27098 w 141302"/>
                <a:gd name="connsiteY23" fmla="*/ -1343 h 162988"/>
                <a:gd name="connsiteX24" fmla="*/ 68121 w 141302"/>
                <a:gd name="connsiteY24" fmla="*/ 28773 h 162988"/>
                <a:gd name="connsiteX25" fmla="*/ 122563 w 141302"/>
                <a:gd name="connsiteY25" fmla="*/ 144433 h 162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41302" h="162988">
                  <a:moveTo>
                    <a:pt x="122563" y="144433"/>
                  </a:moveTo>
                  <a:cubicBezTo>
                    <a:pt x="124334" y="147981"/>
                    <a:pt x="125097" y="149752"/>
                    <a:pt x="141303" y="149752"/>
                  </a:cubicBezTo>
                  <a:lnTo>
                    <a:pt x="141303" y="161646"/>
                  </a:lnTo>
                  <a:cubicBezTo>
                    <a:pt x="135225" y="161137"/>
                    <a:pt x="127631" y="160883"/>
                    <a:pt x="121300" y="160883"/>
                  </a:cubicBezTo>
                  <a:cubicBezTo>
                    <a:pt x="114968" y="160883"/>
                    <a:pt x="103576" y="161392"/>
                    <a:pt x="98253" y="161646"/>
                  </a:cubicBezTo>
                  <a:lnTo>
                    <a:pt x="98253" y="149752"/>
                  </a:lnTo>
                  <a:cubicBezTo>
                    <a:pt x="98762" y="149752"/>
                    <a:pt x="110154" y="149752"/>
                    <a:pt x="110154" y="146711"/>
                  </a:cubicBezTo>
                  <a:cubicBezTo>
                    <a:pt x="110154" y="146456"/>
                    <a:pt x="109145" y="143932"/>
                    <a:pt x="108891" y="143677"/>
                  </a:cubicBezTo>
                  <a:lnTo>
                    <a:pt x="79768" y="81413"/>
                  </a:lnTo>
                  <a:lnTo>
                    <a:pt x="47609" y="149752"/>
                  </a:lnTo>
                  <a:lnTo>
                    <a:pt x="61282" y="149752"/>
                  </a:lnTo>
                  <a:lnTo>
                    <a:pt x="61282" y="161646"/>
                  </a:lnTo>
                  <a:cubicBezTo>
                    <a:pt x="52924" y="161137"/>
                    <a:pt x="30141" y="160883"/>
                    <a:pt x="29886" y="160883"/>
                  </a:cubicBezTo>
                  <a:cubicBezTo>
                    <a:pt x="22792" y="160883"/>
                    <a:pt x="11400" y="161392"/>
                    <a:pt x="1017" y="161646"/>
                  </a:cubicBezTo>
                  <a:lnTo>
                    <a:pt x="1017" y="149752"/>
                  </a:lnTo>
                  <a:lnTo>
                    <a:pt x="17223" y="149752"/>
                  </a:lnTo>
                  <a:lnTo>
                    <a:pt x="64578" y="49274"/>
                  </a:lnTo>
                  <a:lnTo>
                    <a:pt x="58747" y="37125"/>
                  </a:lnTo>
                  <a:cubicBezTo>
                    <a:pt x="53179" y="24976"/>
                    <a:pt x="45075" y="7763"/>
                    <a:pt x="27098" y="7763"/>
                  </a:cubicBezTo>
                  <a:cubicBezTo>
                    <a:pt x="23555" y="7763"/>
                    <a:pt x="23046" y="8017"/>
                    <a:pt x="21020" y="8780"/>
                  </a:cubicBezTo>
                  <a:cubicBezTo>
                    <a:pt x="23300" y="9788"/>
                    <a:pt x="29123" y="13336"/>
                    <a:pt x="29123" y="22190"/>
                  </a:cubicBezTo>
                  <a:cubicBezTo>
                    <a:pt x="29123" y="30542"/>
                    <a:pt x="23046" y="36616"/>
                    <a:pt x="14434" y="36616"/>
                  </a:cubicBezTo>
                  <a:cubicBezTo>
                    <a:pt x="7348" y="36616"/>
                    <a:pt x="0" y="31814"/>
                    <a:pt x="0" y="21935"/>
                  </a:cubicBezTo>
                  <a:cubicBezTo>
                    <a:pt x="0" y="9033"/>
                    <a:pt x="11901" y="-1343"/>
                    <a:pt x="27098" y="-1343"/>
                  </a:cubicBezTo>
                  <a:cubicBezTo>
                    <a:pt x="46593" y="-1343"/>
                    <a:pt x="61282" y="14346"/>
                    <a:pt x="68121" y="28773"/>
                  </a:cubicBezTo>
                  <a:lnTo>
                    <a:pt x="122563" y="144433"/>
                  </a:lnTo>
                  <a:close/>
                </a:path>
              </a:pathLst>
            </a:custGeom>
            <a:solidFill>
              <a:srgbClr val="000000"/>
            </a:solidFill>
            <a:ln w="254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15" name="任意多边形: 形状 814">
              <a:extLst>
                <a:ext uri="{FF2B5EF4-FFF2-40B4-BE49-F238E27FC236}">
                  <a16:creationId xmlns:a16="http://schemas.microsoft.com/office/drawing/2014/main" id="{A709C694-0181-5C58-798C-5A789ED6F455}"/>
                </a:ext>
              </a:extLst>
            </p:cNvPr>
            <p:cNvSpPr/>
            <p:nvPr/>
          </p:nvSpPr>
          <p:spPr>
            <a:xfrm flipV="1">
              <a:off x="14685549" y="-14522630"/>
              <a:ext cx="53726" cy="119263"/>
            </a:xfrm>
            <a:custGeom>
              <a:avLst/>
              <a:gdLst>
                <a:gd name="connsiteX0" fmla="*/ 49119 w 53726"/>
                <a:gd name="connsiteY0" fmla="*/ 111190 h 119263"/>
                <a:gd name="connsiteX1" fmla="*/ 42025 w 53726"/>
                <a:gd name="connsiteY1" fmla="*/ 117922 h 119263"/>
                <a:gd name="connsiteX2" fmla="*/ 32095 w 53726"/>
                <a:gd name="connsiteY2" fmla="*/ 108180 h 119263"/>
                <a:gd name="connsiteX3" fmla="*/ 39189 w 53726"/>
                <a:gd name="connsiteY3" fmla="*/ 101439 h 119263"/>
                <a:gd name="connsiteX4" fmla="*/ 49119 w 53726"/>
                <a:gd name="connsiteY4" fmla="*/ 111190 h 119263"/>
                <a:gd name="connsiteX5" fmla="*/ 12941 w 53726"/>
                <a:gd name="connsiteY5" fmla="*/ 21159 h 119263"/>
                <a:gd name="connsiteX6" fmla="*/ 11352 w 53726"/>
                <a:gd name="connsiteY6" fmla="*/ 13719 h 119263"/>
                <a:gd name="connsiteX7" fmla="*/ 28194 w 53726"/>
                <a:gd name="connsiteY7" fmla="*/ -1342 h 119263"/>
                <a:gd name="connsiteX8" fmla="*/ 53726 w 53726"/>
                <a:gd name="connsiteY8" fmla="*/ 25773 h 119263"/>
                <a:gd name="connsiteX9" fmla="*/ 50891 w 53726"/>
                <a:gd name="connsiteY9" fmla="*/ 28074 h 119263"/>
                <a:gd name="connsiteX10" fmla="*/ 47522 w 53726"/>
                <a:gd name="connsiteY10" fmla="*/ 25058 h 119263"/>
                <a:gd name="connsiteX11" fmla="*/ 28726 w 53726"/>
                <a:gd name="connsiteY11" fmla="*/ 3620 h 119263"/>
                <a:gd name="connsiteX12" fmla="*/ 24293 w 53726"/>
                <a:gd name="connsiteY12" fmla="*/ 9820 h 119263"/>
                <a:gd name="connsiteX13" fmla="*/ 27130 w 53726"/>
                <a:gd name="connsiteY13" fmla="*/ 21159 h 119263"/>
                <a:gd name="connsiteX14" fmla="*/ 32801 w 53726"/>
                <a:gd name="connsiteY14" fmla="*/ 35339 h 119263"/>
                <a:gd name="connsiteX15" fmla="*/ 41493 w 53726"/>
                <a:gd name="connsiteY15" fmla="*/ 57849 h 119263"/>
                <a:gd name="connsiteX16" fmla="*/ 42557 w 53726"/>
                <a:gd name="connsiteY16" fmla="*/ 63518 h 119263"/>
                <a:gd name="connsiteX17" fmla="*/ 25708 w 53726"/>
                <a:gd name="connsiteY17" fmla="*/ 78581 h 119263"/>
                <a:gd name="connsiteX18" fmla="*/ 0 w 53726"/>
                <a:gd name="connsiteY18" fmla="*/ 51466 h 119263"/>
                <a:gd name="connsiteX19" fmla="*/ 3011 w 53726"/>
                <a:gd name="connsiteY19" fmla="*/ 49163 h 119263"/>
                <a:gd name="connsiteX20" fmla="*/ 6204 w 53726"/>
                <a:gd name="connsiteY20" fmla="*/ 51998 h 119263"/>
                <a:gd name="connsiteX21" fmla="*/ 25175 w 53726"/>
                <a:gd name="connsiteY21" fmla="*/ 73618 h 119263"/>
                <a:gd name="connsiteX22" fmla="*/ 29608 w 53726"/>
                <a:gd name="connsiteY22" fmla="*/ 67417 h 119263"/>
                <a:gd name="connsiteX23" fmla="*/ 24119 w 53726"/>
                <a:gd name="connsiteY23" fmla="*/ 49695 h 119263"/>
                <a:gd name="connsiteX24" fmla="*/ 12941 w 53726"/>
                <a:gd name="connsiteY24" fmla="*/ 21159 h 119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3726" h="119263">
                  <a:moveTo>
                    <a:pt x="49119" y="111190"/>
                  </a:moveTo>
                  <a:cubicBezTo>
                    <a:pt x="49119" y="114023"/>
                    <a:pt x="46990" y="117922"/>
                    <a:pt x="42025" y="117922"/>
                  </a:cubicBezTo>
                  <a:cubicBezTo>
                    <a:pt x="37234" y="117922"/>
                    <a:pt x="32095" y="113318"/>
                    <a:pt x="32095" y="108180"/>
                  </a:cubicBezTo>
                  <a:cubicBezTo>
                    <a:pt x="32095" y="105162"/>
                    <a:pt x="34398" y="101439"/>
                    <a:pt x="39189" y="101439"/>
                  </a:cubicBezTo>
                  <a:cubicBezTo>
                    <a:pt x="44328" y="101439"/>
                    <a:pt x="49119" y="106401"/>
                    <a:pt x="49119" y="111190"/>
                  </a:cubicBezTo>
                  <a:close/>
                  <a:moveTo>
                    <a:pt x="12941" y="21159"/>
                  </a:moveTo>
                  <a:cubicBezTo>
                    <a:pt x="12234" y="18856"/>
                    <a:pt x="11352" y="16729"/>
                    <a:pt x="11352" y="13719"/>
                  </a:cubicBezTo>
                  <a:cubicBezTo>
                    <a:pt x="11352" y="5390"/>
                    <a:pt x="18438" y="-1342"/>
                    <a:pt x="28194" y="-1342"/>
                  </a:cubicBezTo>
                  <a:cubicBezTo>
                    <a:pt x="45925" y="-1342"/>
                    <a:pt x="53726" y="23112"/>
                    <a:pt x="53726" y="25773"/>
                  </a:cubicBezTo>
                  <a:cubicBezTo>
                    <a:pt x="53726" y="28074"/>
                    <a:pt x="51422" y="28074"/>
                    <a:pt x="50891" y="28074"/>
                  </a:cubicBezTo>
                  <a:cubicBezTo>
                    <a:pt x="48404" y="28074"/>
                    <a:pt x="48229" y="27010"/>
                    <a:pt x="47522" y="25058"/>
                  </a:cubicBezTo>
                  <a:cubicBezTo>
                    <a:pt x="43438" y="10886"/>
                    <a:pt x="35638" y="3620"/>
                    <a:pt x="28726" y="3620"/>
                  </a:cubicBezTo>
                  <a:cubicBezTo>
                    <a:pt x="25175" y="3620"/>
                    <a:pt x="24293" y="5923"/>
                    <a:pt x="24293" y="9820"/>
                  </a:cubicBezTo>
                  <a:cubicBezTo>
                    <a:pt x="24293" y="13894"/>
                    <a:pt x="25532" y="17261"/>
                    <a:pt x="27130" y="21159"/>
                  </a:cubicBezTo>
                  <a:cubicBezTo>
                    <a:pt x="28901" y="25947"/>
                    <a:pt x="30855" y="30734"/>
                    <a:pt x="32801" y="35339"/>
                  </a:cubicBezTo>
                  <a:cubicBezTo>
                    <a:pt x="34398" y="39595"/>
                    <a:pt x="40785" y="55721"/>
                    <a:pt x="41493" y="57849"/>
                  </a:cubicBezTo>
                  <a:cubicBezTo>
                    <a:pt x="42025" y="59620"/>
                    <a:pt x="42557" y="61747"/>
                    <a:pt x="42557" y="63518"/>
                  </a:cubicBezTo>
                  <a:cubicBezTo>
                    <a:pt x="42557" y="71847"/>
                    <a:pt x="35462" y="78581"/>
                    <a:pt x="25708" y="78581"/>
                  </a:cubicBezTo>
                  <a:cubicBezTo>
                    <a:pt x="8158" y="78581"/>
                    <a:pt x="0" y="54482"/>
                    <a:pt x="0" y="51466"/>
                  </a:cubicBezTo>
                  <a:cubicBezTo>
                    <a:pt x="0" y="49163"/>
                    <a:pt x="2486" y="49163"/>
                    <a:pt x="3011" y="49163"/>
                  </a:cubicBezTo>
                  <a:cubicBezTo>
                    <a:pt x="5497" y="49163"/>
                    <a:pt x="5672" y="50053"/>
                    <a:pt x="6204" y="51998"/>
                  </a:cubicBezTo>
                  <a:cubicBezTo>
                    <a:pt x="10820" y="67242"/>
                    <a:pt x="18621" y="73618"/>
                    <a:pt x="25175" y="73618"/>
                  </a:cubicBezTo>
                  <a:cubicBezTo>
                    <a:pt x="28019" y="73618"/>
                    <a:pt x="29608" y="72204"/>
                    <a:pt x="29608" y="67417"/>
                  </a:cubicBezTo>
                  <a:cubicBezTo>
                    <a:pt x="29608" y="63343"/>
                    <a:pt x="28552" y="60683"/>
                    <a:pt x="24119" y="49695"/>
                  </a:cubicBezTo>
                  <a:lnTo>
                    <a:pt x="12941" y="21159"/>
                  </a:lnTo>
                  <a:close/>
                </a:path>
              </a:pathLst>
            </a:custGeom>
            <a:solidFill>
              <a:srgbClr val="000000"/>
            </a:solidFill>
            <a:ln w="254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16" name="任意多边形: 形状 815">
              <a:extLst>
                <a:ext uri="{FF2B5EF4-FFF2-40B4-BE49-F238E27FC236}">
                  <a16:creationId xmlns:a16="http://schemas.microsoft.com/office/drawing/2014/main" id="{ABFFCCF7-6ABD-B740-2498-AA66E3F1E47E}"/>
                </a:ext>
              </a:extLst>
            </p:cNvPr>
            <p:cNvSpPr/>
            <p:nvPr/>
          </p:nvSpPr>
          <p:spPr>
            <a:xfrm flipV="1">
              <a:off x="14768033" y="-14453871"/>
              <a:ext cx="119861" cy="8685"/>
            </a:xfrm>
            <a:custGeom>
              <a:avLst/>
              <a:gdLst>
                <a:gd name="connsiteX0" fmla="*/ 112767 w 119861"/>
                <a:gd name="connsiteY0" fmla="*/ -1341 h 8685"/>
                <a:gd name="connsiteX1" fmla="*/ 119861 w 119861"/>
                <a:gd name="connsiteY1" fmla="*/ 2914 h 8685"/>
                <a:gd name="connsiteX2" fmla="*/ 112767 w 119861"/>
                <a:gd name="connsiteY2" fmla="*/ 7345 h 8685"/>
                <a:gd name="connsiteX3" fmla="*/ 7086 w 119861"/>
                <a:gd name="connsiteY3" fmla="*/ 7345 h 8685"/>
                <a:gd name="connsiteX4" fmla="*/ 0 w 119861"/>
                <a:gd name="connsiteY4" fmla="*/ 3089 h 8685"/>
                <a:gd name="connsiteX5" fmla="*/ 7086 w 119861"/>
                <a:gd name="connsiteY5" fmla="*/ -1341 h 8685"/>
                <a:gd name="connsiteX6" fmla="*/ 112767 w 119861"/>
                <a:gd name="connsiteY6" fmla="*/ -1341 h 86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9861" h="8685">
                  <a:moveTo>
                    <a:pt x="112767" y="-1341"/>
                  </a:moveTo>
                  <a:cubicBezTo>
                    <a:pt x="115603" y="-1341"/>
                    <a:pt x="119861" y="-1341"/>
                    <a:pt x="119861" y="2914"/>
                  </a:cubicBezTo>
                  <a:cubicBezTo>
                    <a:pt x="119861" y="7345"/>
                    <a:pt x="115786" y="7345"/>
                    <a:pt x="112767" y="7345"/>
                  </a:cubicBezTo>
                  <a:lnTo>
                    <a:pt x="7086" y="7345"/>
                  </a:lnTo>
                  <a:cubicBezTo>
                    <a:pt x="4250" y="7345"/>
                    <a:pt x="0" y="7345"/>
                    <a:pt x="0" y="3089"/>
                  </a:cubicBezTo>
                  <a:cubicBezTo>
                    <a:pt x="0" y="-1341"/>
                    <a:pt x="4075" y="-1341"/>
                    <a:pt x="7086" y="-1341"/>
                  </a:cubicBezTo>
                  <a:lnTo>
                    <a:pt x="112767" y="-1341"/>
                  </a:lnTo>
                  <a:close/>
                </a:path>
              </a:pathLst>
            </a:custGeom>
            <a:solidFill>
              <a:srgbClr val="000000"/>
            </a:solidFill>
            <a:ln w="254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17" name="任意多边形: 形状 816">
              <a:extLst>
                <a:ext uri="{FF2B5EF4-FFF2-40B4-BE49-F238E27FC236}">
                  <a16:creationId xmlns:a16="http://schemas.microsoft.com/office/drawing/2014/main" id="{507BBFB4-DD62-2445-D2C1-C764D36661AD}"/>
                </a:ext>
              </a:extLst>
            </p:cNvPr>
            <p:cNvSpPr/>
            <p:nvPr/>
          </p:nvSpPr>
          <p:spPr>
            <a:xfrm flipV="1">
              <a:off x="14926506" y="-14522805"/>
              <a:ext cx="64538" cy="117669"/>
            </a:xfrm>
            <a:custGeom>
              <a:avLst/>
              <a:gdLst>
                <a:gd name="connsiteX0" fmla="*/ 40071 w 64538"/>
                <a:gd name="connsiteY0" fmla="*/ 111373 h 117669"/>
                <a:gd name="connsiteX1" fmla="*/ 34756 w 64538"/>
                <a:gd name="connsiteY1" fmla="*/ 116327 h 117669"/>
                <a:gd name="connsiteX2" fmla="*/ 0 w 64538"/>
                <a:gd name="connsiteY2" fmla="*/ 104988 h 117669"/>
                <a:gd name="connsiteX3" fmla="*/ 0 w 64538"/>
                <a:gd name="connsiteY3" fmla="*/ 98605 h 117669"/>
                <a:gd name="connsiteX4" fmla="*/ 25708 w 64538"/>
                <a:gd name="connsiteY4" fmla="*/ 103568 h 117669"/>
                <a:gd name="connsiteX5" fmla="*/ 25708 w 64538"/>
                <a:gd name="connsiteY5" fmla="*/ 13188 h 117669"/>
                <a:gd name="connsiteX6" fmla="*/ 7976 w 64538"/>
                <a:gd name="connsiteY6" fmla="*/ 5042 h 117669"/>
                <a:gd name="connsiteX7" fmla="*/ 1239 w 64538"/>
                <a:gd name="connsiteY7" fmla="*/ 5042 h 117669"/>
                <a:gd name="connsiteX8" fmla="*/ 1239 w 64538"/>
                <a:gd name="connsiteY8" fmla="*/ -1342 h 117669"/>
                <a:gd name="connsiteX9" fmla="*/ 32801 w 64538"/>
                <a:gd name="connsiteY9" fmla="*/ -635 h 117669"/>
                <a:gd name="connsiteX10" fmla="*/ 64539 w 64538"/>
                <a:gd name="connsiteY10" fmla="*/ -1342 h 117669"/>
                <a:gd name="connsiteX11" fmla="*/ 64539 w 64538"/>
                <a:gd name="connsiteY11" fmla="*/ 5042 h 117669"/>
                <a:gd name="connsiteX12" fmla="*/ 57802 w 64538"/>
                <a:gd name="connsiteY12" fmla="*/ 5042 h 117669"/>
                <a:gd name="connsiteX13" fmla="*/ 40071 w 64538"/>
                <a:gd name="connsiteY13" fmla="*/ 13188 h 117669"/>
                <a:gd name="connsiteX14" fmla="*/ 40071 w 64538"/>
                <a:gd name="connsiteY14" fmla="*/ 111373 h 117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4538" h="117669">
                  <a:moveTo>
                    <a:pt x="40071" y="111373"/>
                  </a:moveTo>
                  <a:cubicBezTo>
                    <a:pt x="40071" y="116152"/>
                    <a:pt x="39721" y="116327"/>
                    <a:pt x="34756" y="116327"/>
                  </a:cubicBezTo>
                  <a:cubicBezTo>
                    <a:pt x="23403" y="105164"/>
                    <a:pt x="7269" y="104988"/>
                    <a:pt x="0" y="104988"/>
                  </a:cubicBezTo>
                  <a:lnTo>
                    <a:pt x="0" y="98605"/>
                  </a:lnTo>
                  <a:cubicBezTo>
                    <a:pt x="4258" y="98605"/>
                    <a:pt x="15960" y="98605"/>
                    <a:pt x="25708" y="103568"/>
                  </a:cubicBezTo>
                  <a:lnTo>
                    <a:pt x="25708" y="13188"/>
                  </a:lnTo>
                  <a:cubicBezTo>
                    <a:pt x="25708" y="7345"/>
                    <a:pt x="25708" y="5042"/>
                    <a:pt x="7976" y="5042"/>
                  </a:cubicBezTo>
                  <a:lnTo>
                    <a:pt x="1239" y="5042"/>
                  </a:lnTo>
                  <a:lnTo>
                    <a:pt x="1239" y="-1342"/>
                  </a:lnTo>
                  <a:cubicBezTo>
                    <a:pt x="4433" y="-1167"/>
                    <a:pt x="26240" y="-635"/>
                    <a:pt x="32801" y="-635"/>
                  </a:cubicBezTo>
                  <a:cubicBezTo>
                    <a:pt x="38299" y="-635"/>
                    <a:pt x="60638" y="-1167"/>
                    <a:pt x="64539" y="-1342"/>
                  </a:cubicBezTo>
                  <a:lnTo>
                    <a:pt x="64539" y="5042"/>
                  </a:lnTo>
                  <a:lnTo>
                    <a:pt x="57802" y="5042"/>
                  </a:lnTo>
                  <a:cubicBezTo>
                    <a:pt x="40071" y="5042"/>
                    <a:pt x="40071" y="7345"/>
                    <a:pt x="40071" y="13188"/>
                  </a:cubicBezTo>
                  <a:lnTo>
                    <a:pt x="40071" y="111373"/>
                  </a:lnTo>
                  <a:close/>
                </a:path>
              </a:pathLst>
            </a:custGeom>
            <a:solidFill>
              <a:srgbClr val="000000"/>
            </a:solidFill>
            <a:ln w="254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18" name="任意多边形: 形状 817">
              <a:extLst>
                <a:ext uri="{FF2B5EF4-FFF2-40B4-BE49-F238E27FC236}">
                  <a16:creationId xmlns:a16="http://schemas.microsoft.com/office/drawing/2014/main" id="{EE3B65A6-E716-6102-FE45-71838DC81950}"/>
                </a:ext>
              </a:extLst>
            </p:cNvPr>
            <p:cNvSpPr/>
            <p:nvPr/>
          </p:nvSpPr>
          <p:spPr>
            <a:xfrm flipV="1">
              <a:off x="15091249" y="-14590649"/>
              <a:ext cx="168400" cy="168563"/>
            </a:xfrm>
            <a:custGeom>
              <a:avLst/>
              <a:gdLst>
                <a:gd name="connsiteX0" fmla="*/ 89388 w 168400"/>
                <a:gd name="connsiteY0" fmla="*/ 77870 h 168563"/>
                <a:gd name="connsiteX1" fmla="*/ 160044 w 168400"/>
                <a:gd name="connsiteY1" fmla="*/ 77870 h 168563"/>
                <a:gd name="connsiteX2" fmla="*/ 168401 w 168400"/>
                <a:gd name="connsiteY2" fmla="*/ 82936 h 168563"/>
                <a:gd name="connsiteX3" fmla="*/ 160044 w 168400"/>
                <a:gd name="connsiteY3" fmla="*/ 87993 h 168563"/>
                <a:gd name="connsiteX4" fmla="*/ 89388 w 168400"/>
                <a:gd name="connsiteY4" fmla="*/ 87993 h 168563"/>
                <a:gd name="connsiteX5" fmla="*/ 89388 w 168400"/>
                <a:gd name="connsiteY5" fmla="*/ 158864 h 168563"/>
                <a:gd name="connsiteX6" fmla="*/ 84328 w 168400"/>
                <a:gd name="connsiteY6" fmla="*/ 167218 h 168563"/>
                <a:gd name="connsiteX7" fmla="*/ 79259 w 168400"/>
                <a:gd name="connsiteY7" fmla="*/ 158864 h 168563"/>
                <a:gd name="connsiteX8" fmla="*/ 79259 w 168400"/>
                <a:gd name="connsiteY8" fmla="*/ 87993 h 168563"/>
                <a:gd name="connsiteX9" fmla="*/ 8358 w 168400"/>
                <a:gd name="connsiteY9" fmla="*/ 87993 h 168563"/>
                <a:gd name="connsiteX10" fmla="*/ 0 w 168400"/>
                <a:gd name="connsiteY10" fmla="*/ 82936 h 168563"/>
                <a:gd name="connsiteX11" fmla="*/ 8358 w 168400"/>
                <a:gd name="connsiteY11" fmla="*/ 77870 h 168563"/>
                <a:gd name="connsiteX12" fmla="*/ 79259 w 168400"/>
                <a:gd name="connsiteY12" fmla="*/ 77870 h 168563"/>
                <a:gd name="connsiteX13" fmla="*/ 79259 w 168400"/>
                <a:gd name="connsiteY13" fmla="*/ 7007 h 168563"/>
                <a:gd name="connsiteX14" fmla="*/ 84328 w 168400"/>
                <a:gd name="connsiteY14" fmla="*/ -1346 h 168563"/>
                <a:gd name="connsiteX15" fmla="*/ 89388 w 168400"/>
                <a:gd name="connsiteY15" fmla="*/ 7007 h 168563"/>
                <a:gd name="connsiteX16" fmla="*/ 89388 w 168400"/>
                <a:gd name="connsiteY16" fmla="*/ 77870 h 168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68400" h="168563">
                  <a:moveTo>
                    <a:pt x="89388" y="77870"/>
                  </a:moveTo>
                  <a:lnTo>
                    <a:pt x="160044" y="77870"/>
                  </a:lnTo>
                  <a:cubicBezTo>
                    <a:pt x="163586" y="77870"/>
                    <a:pt x="168401" y="77870"/>
                    <a:pt x="168401" y="82936"/>
                  </a:cubicBezTo>
                  <a:cubicBezTo>
                    <a:pt x="168401" y="87993"/>
                    <a:pt x="163586" y="87993"/>
                    <a:pt x="160044" y="87993"/>
                  </a:cubicBezTo>
                  <a:lnTo>
                    <a:pt x="89388" y="87993"/>
                  </a:lnTo>
                  <a:lnTo>
                    <a:pt x="89388" y="158864"/>
                  </a:lnTo>
                  <a:cubicBezTo>
                    <a:pt x="89388" y="162406"/>
                    <a:pt x="89388" y="167218"/>
                    <a:pt x="84328" y="167218"/>
                  </a:cubicBezTo>
                  <a:cubicBezTo>
                    <a:pt x="79259" y="167218"/>
                    <a:pt x="79259" y="162406"/>
                    <a:pt x="79259" y="158864"/>
                  </a:cubicBezTo>
                  <a:lnTo>
                    <a:pt x="79259" y="87993"/>
                  </a:lnTo>
                  <a:lnTo>
                    <a:pt x="8358" y="87993"/>
                  </a:lnTo>
                  <a:cubicBezTo>
                    <a:pt x="4815" y="87993"/>
                    <a:pt x="0" y="87993"/>
                    <a:pt x="0" y="82936"/>
                  </a:cubicBezTo>
                  <a:cubicBezTo>
                    <a:pt x="0" y="77870"/>
                    <a:pt x="4815" y="77870"/>
                    <a:pt x="8358" y="77870"/>
                  </a:cubicBezTo>
                  <a:lnTo>
                    <a:pt x="79259" y="77870"/>
                  </a:lnTo>
                  <a:lnTo>
                    <a:pt x="79259" y="7007"/>
                  </a:lnTo>
                  <a:cubicBezTo>
                    <a:pt x="79259" y="3466"/>
                    <a:pt x="79259" y="-1346"/>
                    <a:pt x="84328" y="-1346"/>
                  </a:cubicBezTo>
                  <a:cubicBezTo>
                    <a:pt x="89388" y="-1346"/>
                    <a:pt x="89388" y="3466"/>
                    <a:pt x="89388" y="7007"/>
                  </a:cubicBezTo>
                  <a:lnTo>
                    <a:pt x="89388" y="77870"/>
                  </a:lnTo>
                  <a:close/>
                </a:path>
              </a:pathLst>
            </a:custGeom>
            <a:solidFill>
              <a:srgbClr val="000000"/>
            </a:solidFill>
            <a:ln w="254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19" name="任意多边形: 形状 818">
              <a:extLst>
                <a:ext uri="{FF2B5EF4-FFF2-40B4-BE49-F238E27FC236}">
                  <a16:creationId xmlns:a16="http://schemas.microsoft.com/office/drawing/2014/main" id="{7B587C26-5617-1DDF-8CC9-D8C4CAF4E2C7}"/>
                </a:ext>
              </a:extLst>
            </p:cNvPr>
            <p:cNvSpPr/>
            <p:nvPr/>
          </p:nvSpPr>
          <p:spPr>
            <a:xfrm flipV="1">
              <a:off x="15336928" y="-14555467"/>
              <a:ext cx="140285" cy="113389"/>
            </a:xfrm>
            <a:custGeom>
              <a:avLst/>
              <a:gdLst>
                <a:gd name="connsiteX0" fmla="*/ 121546 w 140285"/>
                <a:gd name="connsiteY0" fmla="*/ 94831 h 113389"/>
                <a:gd name="connsiteX1" fmla="*/ 140286 w 140285"/>
                <a:gd name="connsiteY1" fmla="*/ 100150 h 113389"/>
                <a:gd name="connsiteX2" fmla="*/ 140286 w 140285"/>
                <a:gd name="connsiteY2" fmla="*/ 112045 h 113389"/>
                <a:gd name="connsiteX3" fmla="*/ 120283 w 140285"/>
                <a:gd name="connsiteY3" fmla="*/ 111282 h 113389"/>
                <a:gd name="connsiteX4" fmla="*/ 97236 w 140285"/>
                <a:gd name="connsiteY4" fmla="*/ 112045 h 113389"/>
                <a:gd name="connsiteX5" fmla="*/ 97236 w 140285"/>
                <a:gd name="connsiteY5" fmla="*/ 100150 h 113389"/>
                <a:gd name="connsiteX6" fmla="*/ 109391 w 140285"/>
                <a:gd name="connsiteY6" fmla="*/ 97364 h 113389"/>
                <a:gd name="connsiteX7" fmla="*/ 108128 w 140285"/>
                <a:gd name="connsiteY7" fmla="*/ 94330 h 113389"/>
                <a:gd name="connsiteX8" fmla="*/ 78750 w 140285"/>
                <a:gd name="connsiteY8" fmla="*/ 31058 h 113389"/>
                <a:gd name="connsiteX9" fmla="*/ 46592 w 140285"/>
                <a:gd name="connsiteY9" fmla="*/ 100150 h 113389"/>
                <a:gd name="connsiteX10" fmla="*/ 60264 w 140285"/>
                <a:gd name="connsiteY10" fmla="*/ 100150 h 113389"/>
                <a:gd name="connsiteX11" fmla="*/ 60264 w 140285"/>
                <a:gd name="connsiteY11" fmla="*/ 112045 h 113389"/>
                <a:gd name="connsiteX12" fmla="*/ 28869 w 140285"/>
                <a:gd name="connsiteY12" fmla="*/ 111282 h 113389"/>
                <a:gd name="connsiteX13" fmla="*/ 0 w 140285"/>
                <a:gd name="connsiteY13" fmla="*/ 112045 h 113389"/>
                <a:gd name="connsiteX14" fmla="*/ 0 w 140285"/>
                <a:gd name="connsiteY14" fmla="*/ 100150 h 113389"/>
                <a:gd name="connsiteX15" fmla="*/ 16206 w 140285"/>
                <a:gd name="connsiteY15" fmla="*/ 100150 h 113389"/>
                <a:gd name="connsiteX16" fmla="*/ 60518 w 140285"/>
                <a:gd name="connsiteY16" fmla="*/ 4984 h 113389"/>
                <a:gd name="connsiteX17" fmla="*/ 70139 w 140285"/>
                <a:gd name="connsiteY17" fmla="*/ -1345 h 113389"/>
                <a:gd name="connsiteX18" fmla="*/ 79513 w 140285"/>
                <a:gd name="connsiteY18" fmla="*/ 4737 h 113389"/>
                <a:gd name="connsiteX19" fmla="*/ 121546 w 140285"/>
                <a:gd name="connsiteY19" fmla="*/ 94831 h 113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40285" h="113389">
                  <a:moveTo>
                    <a:pt x="121546" y="94831"/>
                  </a:moveTo>
                  <a:cubicBezTo>
                    <a:pt x="123062" y="98379"/>
                    <a:pt x="124080" y="100150"/>
                    <a:pt x="140286" y="100150"/>
                  </a:cubicBezTo>
                  <a:lnTo>
                    <a:pt x="140286" y="112045"/>
                  </a:lnTo>
                  <a:cubicBezTo>
                    <a:pt x="133955" y="111536"/>
                    <a:pt x="126614" y="111282"/>
                    <a:pt x="120283" y="111282"/>
                  </a:cubicBezTo>
                  <a:cubicBezTo>
                    <a:pt x="113951" y="111282"/>
                    <a:pt x="102559" y="111790"/>
                    <a:pt x="97236" y="112045"/>
                  </a:cubicBezTo>
                  <a:lnTo>
                    <a:pt x="97236" y="100150"/>
                  </a:lnTo>
                  <a:cubicBezTo>
                    <a:pt x="102051" y="100150"/>
                    <a:pt x="109391" y="99389"/>
                    <a:pt x="109391" y="97364"/>
                  </a:cubicBezTo>
                  <a:cubicBezTo>
                    <a:pt x="109391" y="97109"/>
                    <a:pt x="109137" y="96601"/>
                    <a:pt x="108128" y="94330"/>
                  </a:cubicBezTo>
                  <a:lnTo>
                    <a:pt x="78750" y="31058"/>
                  </a:lnTo>
                  <a:lnTo>
                    <a:pt x="46592" y="100150"/>
                  </a:lnTo>
                  <a:lnTo>
                    <a:pt x="60264" y="100150"/>
                  </a:lnTo>
                  <a:lnTo>
                    <a:pt x="60264" y="112045"/>
                  </a:lnTo>
                  <a:cubicBezTo>
                    <a:pt x="51907" y="111536"/>
                    <a:pt x="29123" y="111282"/>
                    <a:pt x="28869" y="111282"/>
                  </a:cubicBezTo>
                  <a:cubicBezTo>
                    <a:pt x="21775" y="111282"/>
                    <a:pt x="10382" y="111790"/>
                    <a:pt x="0" y="112045"/>
                  </a:cubicBezTo>
                  <a:lnTo>
                    <a:pt x="0" y="100150"/>
                  </a:lnTo>
                  <a:lnTo>
                    <a:pt x="16206" y="100150"/>
                  </a:lnTo>
                  <a:lnTo>
                    <a:pt x="60518" y="4984"/>
                  </a:lnTo>
                  <a:cubicBezTo>
                    <a:pt x="63561" y="-1345"/>
                    <a:pt x="66850" y="-1345"/>
                    <a:pt x="70139" y="-1345"/>
                  </a:cubicBezTo>
                  <a:cubicBezTo>
                    <a:pt x="74445" y="-1345"/>
                    <a:pt x="76979" y="-582"/>
                    <a:pt x="79513" y="4737"/>
                  </a:cubicBezTo>
                  <a:lnTo>
                    <a:pt x="121546" y="94831"/>
                  </a:lnTo>
                  <a:close/>
                </a:path>
              </a:pathLst>
            </a:custGeom>
            <a:solidFill>
              <a:srgbClr val="000000"/>
            </a:solidFill>
            <a:ln w="254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20" name="任意多边形: 形状 819">
              <a:extLst>
                <a:ext uri="{FF2B5EF4-FFF2-40B4-BE49-F238E27FC236}">
                  <a16:creationId xmlns:a16="http://schemas.microsoft.com/office/drawing/2014/main" id="{80E64501-E57E-1A71-2A99-47D5770BFCA1}"/>
                </a:ext>
              </a:extLst>
            </p:cNvPr>
            <p:cNvSpPr/>
            <p:nvPr/>
          </p:nvSpPr>
          <p:spPr>
            <a:xfrm flipV="1">
              <a:off x="15487931" y="-14642898"/>
              <a:ext cx="98936" cy="112531"/>
            </a:xfrm>
            <a:custGeom>
              <a:avLst/>
              <a:gdLst>
                <a:gd name="connsiteX0" fmla="*/ 13473 w 98936"/>
                <a:gd name="connsiteY0" fmla="*/ 11408 h 112531"/>
                <a:gd name="connsiteX1" fmla="*/ 4782 w 98936"/>
                <a:gd name="connsiteY1" fmla="*/ 5023 h 112531"/>
                <a:gd name="connsiteX2" fmla="*/ 0 w 98936"/>
                <a:gd name="connsiteY2" fmla="*/ 1308 h 112531"/>
                <a:gd name="connsiteX3" fmla="*/ 2479 w 98936"/>
                <a:gd name="connsiteY3" fmla="*/ -1352 h 112531"/>
                <a:gd name="connsiteX4" fmla="*/ 17732 w 98936"/>
                <a:gd name="connsiteY4" fmla="*/ -645 h 112531"/>
                <a:gd name="connsiteX5" fmla="*/ 36345 w 98936"/>
                <a:gd name="connsiteY5" fmla="*/ -1352 h 112531"/>
                <a:gd name="connsiteX6" fmla="*/ 39895 w 98936"/>
                <a:gd name="connsiteY6" fmla="*/ 2547 h 112531"/>
                <a:gd name="connsiteX7" fmla="*/ 35280 w 98936"/>
                <a:gd name="connsiteY7" fmla="*/ 5023 h 112531"/>
                <a:gd name="connsiteX8" fmla="*/ 26597 w 98936"/>
                <a:gd name="connsiteY8" fmla="*/ 7151 h 112531"/>
                <a:gd name="connsiteX9" fmla="*/ 28543 w 98936"/>
                <a:gd name="connsiteY9" fmla="*/ 15306 h 112531"/>
                <a:gd name="connsiteX10" fmla="*/ 35105 w 98936"/>
                <a:gd name="connsiteY10" fmla="*/ 41714 h 112531"/>
                <a:gd name="connsiteX11" fmla="*/ 53369 w 98936"/>
                <a:gd name="connsiteY11" fmla="*/ 31257 h 112531"/>
                <a:gd name="connsiteX12" fmla="*/ 98937 w 98936"/>
                <a:gd name="connsiteY12" fmla="*/ 81589 h 112531"/>
                <a:gd name="connsiteX13" fmla="*/ 72339 w 98936"/>
                <a:gd name="connsiteY13" fmla="*/ 111180 h 112531"/>
                <a:gd name="connsiteX14" fmla="*/ 47165 w 98936"/>
                <a:gd name="connsiteY14" fmla="*/ 98777 h 112531"/>
                <a:gd name="connsiteX15" fmla="*/ 28901 w 98936"/>
                <a:gd name="connsiteY15" fmla="*/ 111180 h 112531"/>
                <a:gd name="connsiteX16" fmla="*/ 14895 w 98936"/>
                <a:gd name="connsiteY16" fmla="*/ 101787 h 112531"/>
                <a:gd name="connsiteX17" fmla="*/ 8508 w 98936"/>
                <a:gd name="connsiteY17" fmla="*/ 84065 h 112531"/>
                <a:gd name="connsiteX18" fmla="*/ 11519 w 98936"/>
                <a:gd name="connsiteY18" fmla="*/ 81762 h 112531"/>
                <a:gd name="connsiteX19" fmla="*/ 15428 w 98936"/>
                <a:gd name="connsiteY19" fmla="*/ 87083 h 112531"/>
                <a:gd name="connsiteX20" fmla="*/ 28369 w 98936"/>
                <a:gd name="connsiteY20" fmla="*/ 106218 h 112531"/>
                <a:gd name="connsiteX21" fmla="*/ 34216 w 98936"/>
                <a:gd name="connsiteY21" fmla="*/ 97530 h 112531"/>
                <a:gd name="connsiteX22" fmla="*/ 33683 w 98936"/>
                <a:gd name="connsiteY22" fmla="*/ 92219 h 112531"/>
                <a:gd name="connsiteX23" fmla="*/ 13473 w 98936"/>
                <a:gd name="connsiteY23" fmla="*/ 11408 h 112531"/>
                <a:gd name="connsiteX24" fmla="*/ 46982 w 98936"/>
                <a:gd name="connsiteY24" fmla="*/ 89916 h 112531"/>
                <a:gd name="connsiteX25" fmla="*/ 71807 w 98936"/>
                <a:gd name="connsiteY25" fmla="*/ 106218 h 112531"/>
                <a:gd name="connsiteX26" fmla="*/ 84756 w 98936"/>
                <a:gd name="connsiteY26" fmla="*/ 89028 h 112531"/>
                <a:gd name="connsiteX27" fmla="*/ 75533 w 98936"/>
                <a:gd name="connsiteY27" fmla="*/ 53410 h 112531"/>
                <a:gd name="connsiteX28" fmla="*/ 53369 w 98936"/>
                <a:gd name="connsiteY28" fmla="*/ 36220 h 112531"/>
                <a:gd name="connsiteX29" fmla="*/ 37591 w 98936"/>
                <a:gd name="connsiteY29" fmla="*/ 51639 h 112531"/>
                <a:gd name="connsiteX30" fmla="*/ 38116 w 98936"/>
                <a:gd name="connsiteY30" fmla="*/ 54291 h 112531"/>
                <a:gd name="connsiteX31" fmla="*/ 46982 w 98936"/>
                <a:gd name="connsiteY31" fmla="*/ 89916 h 112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98936" h="112531">
                  <a:moveTo>
                    <a:pt x="13473" y="11408"/>
                  </a:moveTo>
                  <a:cubicBezTo>
                    <a:pt x="12234" y="6445"/>
                    <a:pt x="11877" y="5023"/>
                    <a:pt x="4782" y="5023"/>
                  </a:cubicBezTo>
                  <a:cubicBezTo>
                    <a:pt x="2479" y="5023"/>
                    <a:pt x="0" y="5023"/>
                    <a:pt x="0" y="1308"/>
                  </a:cubicBezTo>
                  <a:cubicBezTo>
                    <a:pt x="0" y="-645"/>
                    <a:pt x="1597" y="-1352"/>
                    <a:pt x="2479" y="-1352"/>
                  </a:cubicBezTo>
                  <a:cubicBezTo>
                    <a:pt x="7086" y="-1352"/>
                    <a:pt x="12941" y="-645"/>
                    <a:pt x="17732" y="-645"/>
                  </a:cubicBezTo>
                  <a:cubicBezTo>
                    <a:pt x="23761" y="-645"/>
                    <a:pt x="30497" y="-1352"/>
                    <a:pt x="36345" y="-1352"/>
                  </a:cubicBezTo>
                  <a:cubicBezTo>
                    <a:pt x="37941" y="-1352"/>
                    <a:pt x="39895" y="-820"/>
                    <a:pt x="39895" y="2547"/>
                  </a:cubicBezTo>
                  <a:cubicBezTo>
                    <a:pt x="39895" y="5023"/>
                    <a:pt x="37409" y="5023"/>
                    <a:pt x="35280" y="5023"/>
                  </a:cubicBezTo>
                  <a:cubicBezTo>
                    <a:pt x="31379" y="5023"/>
                    <a:pt x="26597" y="5023"/>
                    <a:pt x="26597" y="7151"/>
                  </a:cubicBezTo>
                  <a:cubicBezTo>
                    <a:pt x="26597" y="8041"/>
                    <a:pt x="27836" y="12645"/>
                    <a:pt x="28543" y="15306"/>
                  </a:cubicBezTo>
                  <a:cubicBezTo>
                    <a:pt x="30672" y="24699"/>
                    <a:pt x="33159" y="34266"/>
                    <a:pt x="35105" y="41714"/>
                  </a:cubicBezTo>
                  <a:cubicBezTo>
                    <a:pt x="37234" y="38164"/>
                    <a:pt x="42732" y="31257"/>
                    <a:pt x="53369" y="31257"/>
                  </a:cubicBezTo>
                  <a:cubicBezTo>
                    <a:pt x="75001" y="31257"/>
                    <a:pt x="98937" y="55179"/>
                    <a:pt x="98937" y="81589"/>
                  </a:cubicBezTo>
                  <a:cubicBezTo>
                    <a:pt x="98937" y="102319"/>
                    <a:pt x="84574" y="111180"/>
                    <a:pt x="72339" y="111180"/>
                  </a:cubicBezTo>
                  <a:cubicBezTo>
                    <a:pt x="61345" y="111180"/>
                    <a:pt x="51947" y="103740"/>
                    <a:pt x="47165" y="98777"/>
                  </a:cubicBezTo>
                  <a:cubicBezTo>
                    <a:pt x="44145" y="108877"/>
                    <a:pt x="34216" y="111180"/>
                    <a:pt x="28901" y="111180"/>
                  </a:cubicBezTo>
                  <a:cubicBezTo>
                    <a:pt x="21981" y="111180"/>
                    <a:pt x="17732" y="106574"/>
                    <a:pt x="14895" y="101787"/>
                  </a:cubicBezTo>
                  <a:cubicBezTo>
                    <a:pt x="11344" y="95761"/>
                    <a:pt x="8508" y="85129"/>
                    <a:pt x="8508" y="84065"/>
                  </a:cubicBezTo>
                  <a:cubicBezTo>
                    <a:pt x="8508" y="81762"/>
                    <a:pt x="10995" y="81762"/>
                    <a:pt x="11519" y="81762"/>
                  </a:cubicBezTo>
                  <a:cubicBezTo>
                    <a:pt x="14005" y="81762"/>
                    <a:pt x="14180" y="82294"/>
                    <a:pt x="15428" y="87083"/>
                  </a:cubicBezTo>
                  <a:cubicBezTo>
                    <a:pt x="18081" y="97357"/>
                    <a:pt x="21449" y="106218"/>
                    <a:pt x="28369" y="106218"/>
                  </a:cubicBezTo>
                  <a:cubicBezTo>
                    <a:pt x="32976" y="106218"/>
                    <a:pt x="34216" y="102319"/>
                    <a:pt x="34216" y="97530"/>
                  </a:cubicBezTo>
                  <a:cubicBezTo>
                    <a:pt x="34216" y="95586"/>
                    <a:pt x="33866" y="93283"/>
                    <a:pt x="33683" y="92219"/>
                  </a:cubicBezTo>
                  <a:lnTo>
                    <a:pt x="13473" y="11408"/>
                  </a:lnTo>
                  <a:close/>
                  <a:moveTo>
                    <a:pt x="46982" y="89916"/>
                  </a:moveTo>
                  <a:cubicBezTo>
                    <a:pt x="57269" y="103557"/>
                    <a:pt x="66135" y="106218"/>
                    <a:pt x="71807" y="106218"/>
                  </a:cubicBezTo>
                  <a:cubicBezTo>
                    <a:pt x="78726" y="106218"/>
                    <a:pt x="84756" y="101080"/>
                    <a:pt x="84756" y="89028"/>
                  </a:cubicBezTo>
                  <a:cubicBezTo>
                    <a:pt x="84756" y="81762"/>
                    <a:pt x="80856" y="63684"/>
                    <a:pt x="75533" y="53410"/>
                  </a:cubicBezTo>
                  <a:cubicBezTo>
                    <a:pt x="71100" y="44723"/>
                    <a:pt x="62409" y="36220"/>
                    <a:pt x="53369" y="36220"/>
                  </a:cubicBezTo>
                  <a:cubicBezTo>
                    <a:pt x="40777" y="36220"/>
                    <a:pt x="37591" y="49860"/>
                    <a:pt x="37591" y="51639"/>
                  </a:cubicBezTo>
                  <a:cubicBezTo>
                    <a:pt x="37591" y="52345"/>
                    <a:pt x="37941" y="53584"/>
                    <a:pt x="38116" y="54291"/>
                  </a:cubicBezTo>
                  <a:lnTo>
                    <a:pt x="46982" y="89916"/>
                  </a:lnTo>
                  <a:close/>
                </a:path>
              </a:pathLst>
            </a:custGeom>
            <a:solidFill>
              <a:srgbClr val="000000"/>
            </a:solidFill>
            <a:ln w="254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21" name="任意多边形: 形状 820">
              <a:extLst>
                <a:ext uri="{FF2B5EF4-FFF2-40B4-BE49-F238E27FC236}">
                  <a16:creationId xmlns:a16="http://schemas.microsoft.com/office/drawing/2014/main" id="{B1128ADB-CAF8-DC23-915D-17EF239B1C47}"/>
                </a:ext>
              </a:extLst>
            </p:cNvPr>
            <p:cNvSpPr/>
            <p:nvPr/>
          </p:nvSpPr>
          <p:spPr>
            <a:xfrm flipV="1">
              <a:off x="15492372" y="-14490031"/>
              <a:ext cx="53726" cy="119265"/>
            </a:xfrm>
            <a:custGeom>
              <a:avLst/>
              <a:gdLst>
                <a:gd name="connsiteX0" fmla="*/ 49119 w 53726"/>
                <a:gd name="connsiteY0" fmla="*/ 111192 h 119265"/>
                <a:gd name="connsiteX1" fmla="*/ 42024 w 53726"/>
                <a:gd name="connsiteY1" fmla="*/ 117926 h 119265"/>
                <a:gd name="connsiteX2" fmla="*/ 32095 w 53726"/>
                <a:gd name="connsiteY2" fmla="*/ 108184 h 119265"/>
                <a:gd name="connsiteX3" fmla="*/ 39189 w 53726"/>
                <a:gd name="connsiteY3" fmla="*/ 101443 h 119265"/>
                <a:gd name="connsiteX4" fmla="*/ 49119 w 53726"/>
                <a:gd name="connsiteY4" fmla="*/ 111192 h 119265"/>
                <a:gd name="connsiteX5" fmla="*/ 12941 w 53726"/>
                <a:gd name="connsiteY5" fmla="*/ 21162 h 119265"/>
                <a:gd name="connsiteX6" fmla="*/ 11352 w 53726"/>
                <a:gd name="connsiteY6" fmla="*/ 13723 h 119265"/>
                <a:gd name="connsiteX7" fmla="*/ 28194 w 53726"/>
                <a:gd name="connsiteY7" fmla="*/ -1340 h 119265"/>
                <a:gd name="connsiteX8" fmla="*/ 53726 w 53726"/>
                <a:gd name="connsiteY8" fmla="*/ 25775 h 119265"/>
                <a:gd name="connsiteX9" fmla="*/ 50890 w 53726"/>
                <a:gd name="connsiteY9" fmla="*/ 28078 h 119265"/>
                <a:gd name="connsiteX10" fmla="*/ 47522 w 53726"/>
                <a:gd name="connsiteY10" fmla="*/ 25061 h 119265"/>
                <a:gd name="connsiteX11" fmla="*/ 28726 w 53726"/>
                <a:gd name="connsiteY11" fmla="*/ 3623 h 119265"/>
                <a:gd name="connsiteX12" fmla="*/ 24293 w 53726"/>
                <a:gd name="connsiteY12" fmla="*/ 9824 h 119265"/>
                <a:gd name="connsiteX13" fmla="*/ 27129 w 53726"/>
                <a:gd name="connsiteY13" fmla="*/ 21162 h 119265"/>
                <a:gd name="connsiteX14" fmla="*/ 32801 w 53726"/>
                <a:gd name="connsiteY14" fmla="*/ 35344 h 119265"/>
                <a:gd name="connsiteX15" fmla="*/ 41492 w 53726"/>
                <a:gd name="connsiteY15" fmla="*/ 57853 h 119265"/>
                <a:gd name="connsiteX16" fmla="*/ 42557 w 53726"/>
                <a:gd name="connsiteY16" fmla="*/ 63522 h 119265"/>
                <a:gd name="connsiteX17" fmla="*/ 25708 w 53726"/>
                <a:gd name="connsiteY17" fmla="*/ 78583 h 119265"/>
                <a:gd name="connsiteX18" fmla="*/ 0 w 53726"/>
                <a:gd name="connsiteY18" fmla="*/ 51468 h 119265"/>
                <a:gd name="connsiteX19" fmla="*/ 3011 w 53726"/>
                <a:gd name="connsiteY19" fmla="*/ 49167 h 119265"/>
                <a:gd name="connsiteX20" fmla="*/ 6204 w 53726"/>
                <a:gd name="connsiteY20" fmla="*/ 52000 h 119265"/>
                <a:gd name="connsiteX21" fmla="*/ 25175 w 53726"/>
                <a:gd name="connsiteY21" fmla="*/ 73621 h 119265"/>
                <a:gd name="connsiteX22" fmla="*/ 29608 w 53726"/>
                <a:gd name="connsiteY22" fmla="*/ 67421 h 119265"/>
                <a:gd name="connsiteX23" fmla="*/ 24119 w 53726"/>
                <a:gd name="connsiteY23" fmla="*/ 49699 h 119265"/>
                <a:gd name="connsiteX24" fmla="*/ 12941 w 53726"/>
                <a:gd name="connsiteY24" fmla="*/ 21162 h 119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3726" h="119265">
                  <a:moveTo>
                    <a:pt x="49119" y="111192"/>
                  </a:moveTo>
                  <a:cubicBezTo>
                    <a:pt x="49119" y="114027"/>
                    <a:pt x="46989" y="117926"/>
                    <a:pt x="42024" y="117926"/>
                  </a:cubicBezTo>
                  <a:cubicBezTo>
                    <a:pt x="37234" y="117926"/>
                    <a:pt x="32095" y="113320"/>
                    <a:pt x="32095" y="108184"/>
                  </a:cubicBezTo>
                  <a:cubicBezTo>
                    <a:pt x="32095" y="105166"/>
                    <a:pt x="34398" y="101443"/>
                    <a:pt x="39189" y="101443"/>
                  </a:cubicBezTo>
                  <a:cubicBezTo>
                    <a:pt x="44328" y="101443"/>
                    <a:pt x="49119" y="106405"/>
                    <a:pt x="49119" y="111192"/>
                  </a:cubicBezTo>
                  <a:close/>
                  <a:moveTo>
                    <a:pt x="12941" y="21162"/>
                  </a:moveTo>
                  <a:cubicBezTo>
                    <a:pt x="12234" y="18861"/>
                    <a:pt x="11352" y="16731"/>
                    <a:pt x="11352" y="13723"/>
                  </a:cubicBezTo>
                  <a:cubicBezTo>
                    <a:pt x="11352" y="5394"/>
                    <a:pt x="18438" y="-1340"/>
                    <a:pt x="28194" y="-1340"/>
                  </a:cubicBezTo>
                  <a:cubicBezTo>
                    <a:pt x="45925" y="-1340"/>
                    <a:pt x="53726" y="23116"/>
                    <a:pt x="53726" y="25775"/>
                  </a:cubicBezTo>
                  <a:cubicBezTo>
                    <a:pt x="53726" y="28078"/>
                    <a:pt x="51422" y="28078"/>
                    <a:pt x="50890" y="28078"/>
                  </a:cubicBezTo>
                  <a:cubicBezTo>
                    <a:pt x="48404" y="28078"/>
                    <a:pt x="48229" y="27014"/>
                    <a:pt x="47522" y="25061"/>
                  </a:cubicBezTo>
                  <a:cubicBezTo>
                    <a:pt x="43438" y="10888"/>
                    <a:pt x="35638" y="3623"/>
                    <a:pt x="28726" y="3623"/>
                  </a:cubicBezTo>
                  <a:cubicBezTo>
                    <a:pt x="25175" y="3623"/>
                    <a:pt x="24293" y="5926"/>
                    <a:pt x="24293" y="9824"/>
                  </a:cubicBezTo>
                  <a:cubicBezTo>
                    <a:pt x="24293" y="13898"/>
                    <a:pt x="25532" y="17263"/>
                    <a:pt x="27129" y="21162"/>
                  </a:cubicBezTo>
                  <a:cubicBezTo>
                    <a:pt x="28901" y="25951"/>
                    <a:pt x="30855" y="30738"/>
                    <a:pt x="32801" y="35344"/>
                  </a:cubicBezTo>
                  <a:cubicBezTo>
                    <a:pt x="34398" y="39599"/>
                    <a:pt x="40785" y="55725"/>
                    <a:pt x="41492" y="57853"/>
                  </a:cubicBezTo>
                  <a:cubicBezTo>
                    <a:pt x="42024" y="59624"/>
                    <a:pt x="42557" y="61751"/>
                    <a:pt x="42557" y="63522"/>
                  </a:cubicBezTo>
                  <a:cubicBezTo>
                    <a:pt x="42557" y="71850"/>
                    <a:pt x="35462" y="78583"/>
                    <a:pt x="25708" y="78583"/>
                  </a:cubicBezTo>
                  <a:cubicBezTo>
                    <a:pt x="8158" y="78583"/>
                    <a:pt x="0" y="54486"/>
                    <a:pt x="0" y="51468"/>
                  </a:cubicBezTo>
                  <a:cubicBezTo>
                    <a:pt x="0" y="49167"/>
                    <a:pt x="2486" y="49167"/>
                    <a:pt x="3011" y="49167"/>
                  </a:cubicBezTo>
                  <a:cubicBezTo>
                    <a:pt x="5497" y="49167"/>
                    <a:pt x="5672" y="50056"/>
                    <a:pt x="6204" y="52000"/>
                  </a:cubicBezTo>
                  <a:cubicBezTo>
                    <a:pt x="10820" y="67246"/>
                    <a:pt x="18621" y="73621"/>
                    <a:pt x="25175" y="73621"/>
                  </a:cubicBezTo>
                  <a:cubicBezTo>
                    <a:pt x="28019" y="73621"/>
                    <a:pt x="29608" y="72208"/>
                    <a:pt x="29608" y="67421"/>
                  </a:cubicBezTo>
                  <a:cubicBezTo>
                    <a:pt x="29608" y="63347"/>
                    <a:pt x="28551" y="60688"/>
                    <a:pt x="24119" y="49699"/>
                  </a:cubicBezTo>
                  <a:lnTo>
                    <a:pt x="12941" y="21162"/>
                  </a:lnTo>
                  <a:close/>
                </a:path>
              </a:pathLst>
            </a:custGeom>
            <a:solidFill>
              <a:srgbClr val="000000"/>
            </a:solidFill>
            <a:ln w="254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22" name="任意多边形: 形状 821">
              <a:extLst>
                <a:ext uri="{FF2B5EF4-FFF2-40B4-BE49-F238E27FC236}">
                  <a16:creationId xmlns:a16="http://schemas.microsoft.com/office/drawing/2014/main" id="{9E94312A-786E-5E36-98DC-7C8357B804B2}"/>
                </a:ext>
              </a:extLst>
            </p:cNvPr>
            <p:cNvSpPr/>
            <p:nvPr/>
          </p:nvSpPr>
          <p:spPr>
            <a:xfrm flipV="1">
              <a:off x="15574855" y="-14421272"/>
              <a:ext cx="119861" cy="8687"/>
            </a:xfrm>
            <a:custGeom>
              <a:avLst/>
              <a:gdLst>
                <a:gd name="connsiteX0" fmla="*/ 112768 w 119861"/>
                <a:gd name="connsiteY0" fmla="*/ -1338 h 8687"/>
                <a:gd name="connsiteX1" fmla="*/ 119861 w 119861"/>
                <a:gd name="connsiteY1" fmla="*/ 2918 h 8687"/>
                <a:gd name="connsiteX2" fmla="*/ 112768 w 119861"/>
                <a:gd name="connsiteY2" fmla="*/ 7349 h 8687"/>
                <a:gd name="connsiteX3" fmla="*/ 7086 w 119861"/>
                <a:gd name="connsiteY3" fmla="*/ 7349 h 8687"/>
                <a:gd name="connsiteX4" fmla="*/ 0 w 119861"/>
                <a:gd name="connsiteY4" fmla="*/ 3092 h 8687"/>
                <a:gd name="connsiteX5" fmla="*/ 7086 w 119861"/>
                <a:gd name="connsiteY5" fmla="*/ -1338 h 8687"/>
                <a:gd name="connsiteX6" fmla="*/ 112768 w 119861"/>
                <a:gd name="connsiteY6" fmla="*/ -1338 h 8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9861" h="8687">
                  <a:moveTo>
                    <a:pt x="112768" y="-1338"/>
                  </a:moveTo>
                  <a:cubicBezTo>
                    <a:pt x="115603" y="-1338"/>
                    <a:pt x="119861" y="-1338"/>
                    <a:pt x="119861" y="2918"/>
                  </a:cubicBezTo>
                  <a:cubicBezTo>
                    <a:pt x="119861" y="7349"/>
                    <a:pt x="115786" y="7349"/>
                    <a:pt x="112768" y="7349"/>
                  </a:cubicBezTo>
                  <a:lnTo>
                    <a:pt x="7086" y="7349"/>
                  </a:lnTo>
                  <a:cubicBezTo>
                    <a:pt x="4250" y="7349"/>
                    <a:pt x="0" y="7349"/>
                    <a:pt x="0" y="3092"/>
                  </a:cubicBezTo>
                  <a:cubicBezTo>
                    <a:pt x="0" y="-1338"/>
                    <a:pt x="4075" y="-1338"/>
                    <a:pt x="7086" y="-1338"/>
                  </a:cubicBezTo>
                  <a:lnTo>
                    <a:pt x="112768" y="-1338"/>
                  </a:lnTo>
                  <a:close/>
                </a:path>
              </a:pathLst>
            </a:custGeom>
            <a:solidFill>
              <a:srgbClr val="000000"/>
            </a:solidFill>
            <a:ln w="254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23" name="任意多边形: 形状 822">
              <a:extLst>
                <a:ext uri="{FF2B5EF4-FFF2-40B4-BE49-F238E27FC236}">
                  <a16:creationId xmlns:a16="http://schemas.microsoft.com/office/drawing/2014/main" id="{D3FC4E37-83E2-2CDF-97A9-86CD399E2E5A}"/>
                </a:ext>
              </a:extLst>
            </p:cNvPr>
            <p:cNvSpPr/>
            <p:nvPr/>
          </p:nvSpPr>
          <p:spPr>
            <a:xfrm flipV="1">
              <a:off x="15733328" y="-14490206"/>
              <a:ext cx="64538" cy="117669"/>
            </a:xfrm>
            <a:custGeom>
              <a:avLst/>
              <a:gdLst>
                <a:gd name="connsiteX0" fmla="*/ 40070 w 64538"/>
                <a:gd name="connsiteY0" fmla="*/ 111375 h 117669"/>
                <a:gd name="connsiteX1" fmla="*/ 34756 w 64538"/>
                <a:gd name="connsiteY1" fmla="*/ 116330 h 117669"/>
                <a:gd name="connsiteX2" fmla="*/ 0 w 64538"/>
                <a:gd name="connsiteY2" fmla="*/ 104991 h 117669"/>
                <a:gd name="connsiteX3" fmla="*/ 0 w 64538"/>
                <a:gd name="connsiteY3" fmla="*/ 98608 h 117669"/>
                <a:gd name="connsiteX4" fmla="*/ 25707 w 64538"/>
                <a:gd name="connsiteY4" fmla="*/ 103570 h 117669"/>
                <a:gd name="connsiteX5" fmla="*/ 25707 w 64538"/>
                <a:gd name="connsiteY5" fmla="*/ 13191 h 117669"/>
                <a:gd name="connsiteX6" fmla="*/ 7976 w 64538"/>
                <a:gd name="connsiteY6" fmla="*/ 5045 h 117669"/>
                <a:gd name="connsiteX7" fmla="*/ 1239 w 64538"/>
                <a:gd name="connsiteY7" fmla="*/ 5045 h 117669"/>
                <a:gd name="connsiteX8" fmla="*/ 1239 w 64538"/>
                <a:gd name="connsiteY8" fmla="*/ -1340 h 117669"/>
                <a:gd name="connsiteX9" fmla="*/ 32801 w 64538"/>
                <a:gd name="connsiteY9" fmla="*/ -632 h 117669"/>
                <a:gd name="connsiteX10" fmla="*/ 64539 w 64538"/>
                <a:gd name="connsiteY10" fmla="*/ -1340 h 117669"/>
                <a:gd name="connsiteX11" fmla="*/ 64539 w 64538"/>
                <a:gd name="connsiteY11" fmla="*/ 5045 h 117669"/>
                <a:gd name="connsiteX12" fmla="*/ 57802 w 64538"/>
                <a:gd name="connsiteY12" fmla="*/ 5045 h 117669"/>
                <a:gd name="connsiteX13" fmla="*/ 40070 w 64538"/>
                <a:gd name="connsiteY13" fmla="*/ 13191 h 117669"/>
                <a:gd name="connsiteX14" fmla="*/ 40070 w 64538"/>
                <a:gd name="connsiteY14" fmla="*/ 111375 h 117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4538" h="117669">
                  <a:moveTo>
                    <a:pt x="40070" y="111375"/>
                  </a:moveTo>
                  <a:cubicBezTo>
                    <a:pt x="40070" y="116155"/>
                    <a:pt x="39721" y="116330"/>
                    <a:pt x="34756" y="116330"/>
                  </a:cubicBezTo>
                  <a:cubicBezTo>
                    <a:pt x="23403" y="105166"/>
                    <a:pt x="7269" y="104991"/>
                    <a:pt x="0" y="104991"/>
                  </a:cubicBezTo>
                  <a:lnTo>
                    <a:pt x="0" y="98608"/>
                  </a:lnTo>
                  <a:cubicBezTo>
                    <a:pt x="4258" y="98608"/>
                    <a:pt x="15960" y="98608"/>
                    <a:pt x="25707" y="103570"/>
                  </a:cubicBezTo>
                  <a:lnTo>
                    <a:pt x="25707" y="13191"/>
                  </a:lnTo>
                  <a:cubicBezTo>
                    <a:pt x="25707" y="7346"/>
                    <a:pt x="25707" y="5045"/>
                    <a:pt x="7976" y="5045"/>
                  </a:cubicBezTo>
                  <a:lnTo>
                    <a:pt x="1239" y="5045"/>
                  </a:lnTo>
                  <a:lnTo>
                    <a:pt x="1239" y="-1340"/>
                  </a:lnTo>
                  <a:cubicBezTo>
                    <a:pt x="4433" y="-1164"/>
                    <a:pt x="26240" y="-632"/>
                    <a:pt x="32801" y="-632"/>
                  </a:cubicBezTo>
                  <a:cubicBezTo>
                    <a:pt x="38299" y="-632"/>
                    <a:pt x="60638" y="-1164"/>
                    <a:pt x="64539" y="-1340"/>
                  </a:cubicBezTo>
                  <a:lnTo>
                    <a:pt x="64539" y="5045"/>
                  </a:lnTo>
                  <a:lnTo>
                    <a:pt x="57802" y="5045"/>
                  </a:lnTo>
                  <a:cubicBezTo>
                    <a:pt x="40070" y="5045"/>
                    <a:pt x="40070" y="7346"/>
                    <a:pt x="40070" y="13191"/>
                  </a:cubicBezTo>
                  <a:lnTo>
                    <a:pt x="40070" y="111375"/>
                  </a:lnTo>
                  <a:close/>
                </a:path>
              </a:pathLst>
            </a:custGeom>
            <a:solidFill>
              <a:srgbClr val="000000"/>
            </a:solidFill>
            <a:ln w="254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sp>
        <p:nvSpPr>
          <p:cNvPr id="36" name="文本框 35">
            <a:extLst>
              <a:ext uri="{FF2B5EF4-FFF2-40B4-BE49-F238E27FC236}">
                <a16:creationId xmlns:a16="http://schemas.microsoft.com/office/drawing/2014/main" id="{B506CCC7-782F-DC6A-8FA7-45893DAF1CAF}"/>
              </a:ext>
            </a:extLst>
          </p:cNvPr>
          <p:cNvSpPr txBox="1"/>
          <p:nvPr/>
        </p:nvSpPr>
        <p:spPr>
          <a:xfrm>
            <a:off x="7664317" y="2331145"/>
            <a:ext cx="4115741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altLang="zh-CN" sz="2400" dirty="0">
                <a:solidFill>
                  <a:srgbClr val="C00000"/>
                </a:solidFill>
                <a:latin typeface="Palatino"/>
              </a:rPr>
              <a:t>Encoder</a:t>
            </a:r>
            <a:r>
              <a:rPr lang="zh-CN" altLang="en-US" sz="2400" dirty="0">
                <a:solidFill>
                  <a:srgbClr val="C00000"/>
                </a:solidFill>
                <a:latin typeface="Palatino"/>
              </a:rPr>
              <a:t>：</a:t>
            </a:r>
          </a:p>
        </p:txBody>
      </p:sp>
      <p:grpSp>
        <p:nvGrpSpPr>
          <p:cNvPr id="18" name="组合 17" descr="\documentclass{article}&#10;\usepackage{amsmath}&#10;\pagestyle{empty}&#10;\begin{document}&#10;&#10;\begin{gather*}&#10;\mathbf{H}^{enc} = \textsc{Encoder}(\hat{\mathbf{X}}_{1:n}) &#10;\end{gather*}&#10;&#10;\end{document}" title="IguanaTex Shape Display">
            <a:extLst>
              <a:ext uri="{FF2B5EF4-FFF2-40B4-BE49-F238E27FC236}">
                <a16:creationId xmlns:a16="http://schemas.microsoft.com/office/drawing/2014/main" id="{0498BB91-A4EC-D6E1-C6A2-DC473E721EAC}"/>
              </a:ext>
            </a:extLst>
          </p:cNvPr>
          <p:cNvGrpSpPr>
            <a:grpSpLocks noChangeAspect="1"/>
          </p:cNvGrpSpPr>
          <p:nvPr>
            <p:custDataLst>
              <p:tags r:id="rId1"/>
            </p:custDataLst>
          </p:nvPr>
        </p:nvGrpSpPr>
        <p:grpSpPr>
          <a:xfrm>
            <a:off x="8039100" y="3314700"/>
            <a:ext cx="2674004" cy="303605"/>
            <a:chOff x="14463752" y="-14335062"/>
            <a:chExt cx="2674004" cy="303605"/>
          </a:xfrm>
        </p:grpSpPr>
        <p:sp>
          <p:nvSpPr>
            <p:cNvPr id="7" name="任意多边形: 形状 6">
              <a:extLst>
                <a:ext uri="{FF2B5EF4-FFF2-40B4-BE49-F238E27FC236}">
                  <a16:creationId xmlns:a16="http://schemas.microsoft.com/office/drawing/2014/main" id="{E7D51CE2-F807-291B-893C-B4C6EF55192F}"/>
                </a:ext>
              </a:extLst>
            </p:cNvPr>
            <p:cNvSpPr/>
            <p:nvPr>
              <p:custDataLst>
                <p:tags r:id="rId2"/>
              </p:custDataLst>
            </p:nvPr>
          </p:nvSpPr>
          <p:spPr>
            <a:xfrm flipV="1">
              <a:off x="14463752" y="-14268351"/>
              <a:ext cx="207899" cy="173620"/>
            </a:xfrm>
            <a:custGeom>
              <a:avLst/>
              <a:gdLst>
                <a:gd name="connsiteX0" fmla="*/ 180555 w 207899"/>
                <a:gd name="connsiteY0" fmla="*/ 160349 h 173620"/>
                <a:gd name="connsiteX1" fmla="*/ 207899 w 207899"/>
                <a:gd name="connsiteY1" fmla="*/ 160349 h 173620"/>
                <a:gd name="connsiteX2" fmla="*/ 207899 w 207899"/>
                <a:gd name="connsiteY2" fmla="*/ 172244 h 173620"/>
                <a:gd name="connsiteX3" fmla="*/ 162569 w 207899"/>
                <a:gd name="connsiteY3" fmla="*/ 171481 h 173620"/>
                <a:gd name="connsiteX4" fmla="*/ 117248 w 207899"/>
                <a:gd name="connsiteY4" fmla="*/ 172244 h 173620"/>
                <a:gd name="connsiteX5" fmla="*/ 117248 w 207899"/>
                <a:gd name="connsiteY5" fmla="*/ 160349 h 173620"/>
                <a:gd name="connsiteX6" fmla="*/ 144592 w 207899"/>
                <a:gd name="connsiteY6" fmla="*/ 160349 h 173620"/>
                <a:gd name="connsiteX7" fmla="*/ 144592 w 207899"/>
                <a:gd name="connsiteY7" fmla="*/ 94797 h 173620"/>
                <a:gd name="connsiteX8" fmla="*/ 63307 w 207899"/>
                <a:gd name="connsiteY8" fmla="*/ 94797 h 173620"/>
                <a:gd name="connsiteX9" fmla="*/ 63307 w 207899"/>
                <a:gd name="connsiteY9" fmla="*/ 160349 h 173620"/>
                <a:gd name="connsiteX10" fmla="*/ 90659 w 207899"/>
                <a:gd name="connsiteY10" fmla="*/ 160349 h 173620"/>
                <a:gd name="connsiteX11" fmla="*/ 90659 w 207899"/>
                <a:gd name="connsiteY11" fmla="*/ 172244 h 173620"/>
                <a:gd name="connsiteX12" fmla="*/ 45330 w 207899"/>
                <a:gd name="connsiteY12" fmla="*/ 171481 h 173620"/>
                <a:gd name="connsiteX13" fmla="*/ 0 w 207899"/>
                <a:gd name="connsiteY13" fmla="*/ 172244 h 173620"/>
                <a:gd name="connsiteX14" fmla="*/ 0 w 207899"/>
                <a:gd name="connsiteY14" fmla="*/ 160349 h 173620"/>
                <a:gd name="connsiteX15" fmla="*/ 27352 w 207899"/>
                <a:gd name="connsiteY15" fmla="*/ 160349 h 173620"/>
                <a:gd name="connsiteX16" fmla="*/ 27352 w 207899"/>
                <a:gd name="connsiteY16" fmla="*/ 10515 h 173620"/>
                <a:gd name="connsiteX17" fmla="*/ 0 w 207899"/>
                <a:gd name="connsiteY17" fmla="*/ 10515 h 173620"/>
                <a:gd name="connsiteX18" fmla="*/ 0 w 207899"/>
                <a:gd name="connsiteY18" fmla="*/ -1377 h 173620"/>
                <a:gd name="connsiteX19" fmla="*/ 45330 w 207899"/>
                <a:gd name="connsiteY19" fmla="*/ -616 h 173620"/>
                <a:gd name="connsiteX20" fmla="*/ 90659 w 207899"/>
                <a:gd name="connsiteY20" fmla="*/ -1377 h 173620"/>
                <a:gd name="connsiteX21" fmla="*/ 90659 w 207899"/>
                <a:gd name="connsiteY21" fmla="*/ 10515 h 173620"/>
                <a:gd name="connsiteX22" fmla="*/ 63307 w 207899"/>
                <a:gd name="connsiteY22" fmla="*/ 10515 h 173620"/>
                <a:gd name="connsiteX23" fmla="*/ 63307 w 207899"/>
                <a:gd name="connsiteY23" fmla="*/ 82903 h 173620"/>
                <a:gd name="connsiteX24" fmla="*/ 144592 w 207899"/>
                <a:gd name="connsiteY24" fmla="*/ 82903 h 173620"/>
                <a:gd name="connsiteX25" fmla="*/ 144592 w 207899"/>
                <a:gd name="connsiteY25" fmla="*/ 10515 h 173620"/>
                <a:gd name="connsiteX26" fmla="*/ 117248 w 207899"/>
                <a:gd name="connsiteY26" fmla="*/ 10515 h 173620"/>
                <a:gd name="connsiteX27" fmla="*/ 117248 w 207899"/>
                <a:gd name="connsiteY27" fmla="*/ -1377 h 173620"/>
                <a:gd name="connsiteX28" fmla="*/ 162569 w 207899"/>
                <a:gd name="connsiteY28" fmla="*/ -616 h 173620"/>
                <a:gd name="connsiteX29" fmla="*/ 207899 w 207899"/>
                <a:gd name="connsiteY29" fmla="*/ -1377 h 173620"/>
                <a:gd name="connsiteX30" fmla="*/ 207899 w 207899"/>
                <a:gd name="connsiteY30" fmla="*/ 10515 h 173620"/>
                <a:gd name="connsiteX31" fmla="*/ 180555 w 207899"/>
                <a:gd name="connsiteY31" fmla="*/ 10515 h 173620"/>
                <a:gd name="connsiteX32" fmla="*/ 180555 w 207899"/>
                <a:gd name="connsiteY32" fmla="*/ 160349 h 173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07899" h="173620">
                  <a:moveTo>
                    <a:pt x="180555" y="160349"/>
                  </a:moveTo>
                  <a:lnTo>
                    <a:pt x="207899" y="160349"/>
                  </a:lnTo>
                  <a:lnTo>
                    <a:pt x="207899" y="172244"/>
                  </a:lnTo>
                  <a:cubicBezTo>
                    <a:pt x="198279" y="171481"/>
                    <a:pt x="173461" y="171481"/>
                    <a:pt x="162569" y="171481"/>
                  </a:cubicBezTo>
                  <a:cubicBezTo>
                    <a:pt x="151686" y="171481"/>
                    <a:pt x="126869" y="171481"/>
                    <a:pt x="117248" y="172244"/>
                  </a:cubicBezTo>
                  <a:lnTo>
                    <a:pt x="117248" y="160349"/>
                  </a:lnTo>
                  <a:lnTo>
                    <a:pt x="144592" y="160349"/>
                  </a:lnTo>
                  <a:lnTo>
                    <a:pt x="144592" y="94797"/>
                  </a:lnTo>
                  <a:lnTo>
                    <a:pt x="63307" y="94797"/>
                  </a:lnTo>
                  <a:lnTo>
                    <a:pt x="63307" y="160349"/>
                  </a:lnTo>
                  <a:lnTo>
                    <a:pt x="90659" y="160349"/>
                  </a:lnTo>
                  <a:lnTo>
                    <a:pt x="90659" y="172244"/>
                  </a:lnTo>
                  <a:cubicBezTo>
                    <a:pt x="81031" y="171481"/>
                    <a:pt x="56221" y="171481"/>
                    <a:pt x="45330" y="171481"/>
                  </a:cubicBezTo>
                  <a:cubicBezTo>
                    <a:pt x="34438" y="171481"/>
                    <a:pt x="9621" y="171481"/>
                    <a:pt x="0" y="172244"/>
                  </a:cubicBezTo>
                  <a:lnTo>
                    <a:pt x="0" y="160349"/>
                  </a:lnTo>
                  <a:lnTo>
                    <a:pt x="27352" y="160349"/>
                  </a:lnTo>
                  <a:lnTo>
                    <a:pt x="27352" y="10515"/>
                  </a:lnTo>
                  <a:lnTo>
                    <a:pt x="0" y="10515"/>
                  </a:lnTo>
                  <a:lnTo>
                    <a:pt x="0" y="-1377"/>
                  </a:lnTo>
                  <a:cubicBezTo>
                    <a:pt x="9621" y="-616"/>
                    <a:pt x="34438" y="-616"/>
                    <a:pt x="45330" y="-616"/>
                  </a:cubicBezTo>
                  <a:cubicBezTo>
                    <a:pt x="56221" y="-616"/>
                    <a:pt x="81031" y="-616"/>
                    <a:pt x="90659" y="-1377"/>
                  </a:cubicBezTo>
                  <a:lnTo>
                    <a:pt x="90659" y="10515"/>
                  </a:lnTo>
                  <a:lnTo>
                    <a:pt x="63307" y="10515"/>
                  </a:lnTo>
                  <a:lnTo>
                    <a:pt x="63307" y="82903"/>
                  </a:lnTo>
                  <a:lnTo>
                    <a:pt x="144592" y="82903"/>
                  </a:lnTo>
                  <a:lnTo>
                    <a:pt x="144592" y="10515"/>
                  </a:lnTo>
                  <a:lnTo>
                    <a:pt x="117248" y="10515"/>
                  </a:lnTo>
                  <a:lnTo>
                    <a:pt x="117248" y="-1377"/>
                  </a:lnTo>
                  <a:cubicBezTo>
                    <a:pt x="126869" y="-616"/>
                    <a:pt x="151686" y="-616"/>
                    <a:pt x="162569" y="-616"/>
                  </a:cubicBezTo>
                  <a:cubicBezTo>
                    <a:pt x="173461" y="-616"/>
                    <a:pt x="198279" y="-616"/>
                    <a:pt x="207899" y="-1377"/>
                  </a:cubicBezTo>
                  <a:lnTo>
                    <a:pt x="207899" y="10515"/>
                  </a:lnTo>
                  <a:lnTo>
                    <a:pt x="180555" y="10515"/>
                  </a:lnTo>
                  <a:lnTo>
                    <a:pt x="180555" y="160349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8" name="任意多边形: 形状 7">
              <a:extLst>
                <a:ext uri="{FF2B5EF4-FFF2-40B4-BE49-F238E27FC236}">
                  <a16:creationId xmlns:a16="http://schemas.microsoft.com/office/drawing/2014/main" id="{FF1A46D7-E064-789D-1CCC-B1A805146E42}"/>
                </a:ext>
              </a:extLst>
            </p:cNvPr>
            <p:cNvSpPr/>
            <p:nvPr>
              <p:custDataLst>
                <p:tags r:id="rId3"/>
              </p:custDataLst>
            </p:nvPr>
          </p:nvSpPr>
          <p:spPr>
            <a:xfrm flipV="1">
              <a:off x="14693706" y="-14277407"/>
              <a:ext cx="297173" cy="79922"/>
            </a:xfrm>
            <a:custGeom>
              <a:avLst/>
              <a:gdLst>
                <a:gd name="connsiteX0" fmla="*/ 27844 w 297173"/>
                <a:gd name="connsiteY0" fmla="*/ 40796 h 79922"/>
                <a:gd name="connsiteX1" fmla="*/ 56387 w 297173"/>
                <a:gd name="connsiteY1" fmla="*/ 44519 h 79922"/>
                <a:gd name="connsiteX2" fmla="*/ 71990 w 297173"/>
                <a:gd name="connsiteY2" fmla="*/ 62947 h 79922"/>
                <a:gd name="connsiteX3" fmla="*/ 50009 w 297173"/>
                <a:gd name="connsiteY3" fmla="*/ 78541 h 79922"/>
                <a:gd name="connsiteX4" fmla="*/ 0 w 297173"/>
                <a:gd name="connsiteY4" fmla="*/ 31935 h 79922"/>
                <a:gd name="connsiteX5" fmla="*/ 31919 w 297173"/>
                <a:gd name="connsiteY5" fmla="*/ -1382 h 79922"/>
                <a:gd name="connsiteX6" fmla="*/ 75890 w 297173"/>
                <a:gd name="connsiteY6" fmla="*/ 18643 h 79922"/>
                <a:gd name="connsiteX7" fmla="*/ 72880 w 297173"/>
                <a:gd name="connsiteY7" fmla="*/ 21652 h 79922"/>
                <a:gd name="connsiteX8" fmla="*/ 70044 w 297173"/>
                <a:gd name="connsiteY8" fmla="*/ 19882 h 79922"/>
                <a:gd name="connsiteX9" fmla="*/ 32277 w 297173"/>
                <a:gd name="connsiteY9" fmla="*/ 3581 h 79922"/>
                <a:gd name="connsiteX10" fmla="*/ 14545 w 297173"/>
                <a:gd name="connsiteY10" fmla="*/ 25018 h 79922"/>
                <a:gd name="connsiteX11" fmla="*/ 16675 w 297173"/>
                <a:gd name="connsiteY11" fmla="*/ 40796 h 79922"/>
                <a:gd name="connsiteX12" fmla="*/ 27844 w 297173"/>
                <a:gd name="connsiteY12" fmla="*/ 40796 h 79922"/>
                <a:gd name="connsiteX13" fmla="*/ 18089 w 297173"/>
                <a:gd name="connsiteY13" fmla="*/ 45758 h 79922"/>
                <a:gd name="connsiteX14" fmla="*/ 50009 w 297173"/>
                <a:gd name="connsiteY14" fmla="*/ 73579 h 79922"/>
                <a:gd name="connsiteX15" fmla="*/ 64372 w 297173"/>
                <a:gd name="connsiteY15" fmla="*/ 62947 h 79922"/>
                <a:gd name="connsiteX16" fmla="*/ 26780 w 297173"/>
                <a:gd name="connsiteY16" fmla="*/ 45758 h 79922"/>
                <a:gd name="connsiteX17" fmla="*/ 18089 w 297173"/>
                <a:gd name="connsiteY17" fmla="*/ 45758 h 79922"/>
                <a:gd name="connsiteX18" fmla="*/ 105842 w 297173"/>
                <a:gd name="connsiteY18" fmla="*/ 11553 h 79922"/>
                <a:gd name="connsiteX19" fmla="*/ 104070 w 297173"/>
                <a:gd name="connsiteY19" fmla="*/ 4288 h 79922"/>
                <a:gd name="connsiteX20" fmla="*/ 110101 w 297173"/>
                <a:gd name="connsiteY20" fmla="*/ -1382 h 79922"/>
                <a:gd name="connsiteX21" fmla="*/ 117011 w 297173"/>
                <a:gd name="connsiteY21" fmla="*/ 2517 h 79922"/>
                <a:gd name="connsiteX22" fmla="*/ 120205 w 297173"/>
                <a:gd name="connsiteY22" fmla="*/ 13506 h 79922"/>
                <a:gd name="connsiteX23" fmla="*/ 124106 w 297173"/>
                <a:gd name="connsiteY23" fmla="*/ 29449 h 79922"/>
                <a:gd name="connsiteX24" fmla="*/ 127117 w 297173"/>
                <a:gd name="connsiteY24" fmla="*/ 41328 h 79922"/>
                <a:gd name="connsiteX25" fmla="*/ 134568 w 297173"/>
                <a:gd name="connsiteY25" fmla="*/ 57279 h 79922"/>
                <a:gd name="connsiteX26" fmla="*/ 161165 w 297173"/>
                <a:gd name="connsiteY26" fmla="*/ 73579 h 79922"/>
                <a:gd name="connsiteX27" fmla="*/ 171628 w 297173"/>
                <a:gd name="connsiteY27" fmla="*/ 61177 h 79922"/>
                <a:gd name="connsiteX28" fmla="*/ 161165 w 297173"/>
                <a:gd name="connsiteY28" fmla="*/ 23430 h 79922"/>
                <a:gd name="connsiteX29" fmla="*/ 158504 w 297173"/>
                <a:gd name="connsiteY29" fmla="*/ 13856 h 79922"/>
                <a:gd name="connsiteX30" fmla="*/ 175346 w 297173"/>
                <a:gd name="connsiteY30" fmla="*/ -1382 h 79922"/>
                <a:gd name="connsiteX31" fmla="*/ 200886 w 297173"/>
                <a:gd name="connsiteY31" fmla="*/ 25733 h 79922"/>
                <a:gd name="connsiteX32" fmla="*/ 198042 w 297173"/>
                <a:gd name="connsiteY32" fmla="*/ 28036 h 79922"/>
                <a:gd name="connsiteX33" fmla="*/ 194674 w 297173"/>
                <a:gd name="connsiteY33" fmla="*/ 25018 h 79922"/>
                <a:gd name="connsiteX34" fmla="*/ 175878 w 297173"/>
                <a:gd name="connsiteY34" fmla="*/ 3581 h 79922"/>
                <a:gd name="connsiteX35" fmla="*/ 171445 w 297173"/>
                <a:gd name="connsiteY35" fmla="*/ 9782 h 79922"/>
                <a:gd name="connsiteX36" fmla="*/ 175528 w 297173"/>
                <a:gd name="connsiteY36" fmla="*/ 24138 h 79922"/>
                <a:gd name="connsiteX37" fmla="*/ 184926 w 297173"/>
                <a:gd name="connsiteY37" fmla="*/ 58343 h 79922"/>
                <a:gd name="connsiteX38" fmla="*/ 161873 w 297173"/>
                <a:gd name="connsiteY38" fmla="*/ 78541 h 79922"/>
                <a:gd name="connsiteX39" fmla="*/ 131907 w 297173"/>
                <a:gd name="connsiteY39" fmla="*/ 62416 h 79922"/>
                <a:gd name="connsiteX40" fmla="*/ 112936 w 297173"/>
                <a:gd name="connsiteY40" fmla="*/ 78541 h 79922"/>
                <a:gd name="connsiteX41" fmla="*/ 98931 w 297173"/>
                <a:gd name="connsiteY41" fmla="*/ 68974 h 79922"/>
                <a:gd name="connsiteX42" fmla="*/ 92543 w 297173"/>
                <a:gd name="connsiteY42" fmla="*/ 51426 h 79922"/>
                <a:gd name="connsiteX43" fmla="*/ 95554 w 297173"/>
                <a:gd name="connsiteY43" fmla="*/ 49125 h 79922"/>
                <a:gd name="connsiteX44" fmla="*/ 99463 w 297173"/>
                <a:gd name="connsiteY44" fmla="*/ 54444 h 79922"/>
                <a:gd name="connsiteX45" fmla="*/ 112404 w 297173"/>
                <a:gd name="connsiteY45" fmla="*/ 73579 h 79922"/>
                <a:gd name="connsiteX46" fmla="*/ 118251 w 297173"/>
                <a:gd name="connsiteY46" fmla="*/ 64893 h 79922"/>
                <a:gd name="connsiteX47" fmla="*/ 115415 w 297173"/>
                <a:gd name="connsiteY47" fmla="*/ 50189 h 79922"/>
                <a:gd name="connsiteX48" fmla="*/ 111514 w 297173"/>
                <a:gd name="connsiteY48" fmla="*/ 34238 h 79922"/>
                <a:gd name="connsiteX49" fmla="*/ 105842 w 297173"/>
                <a:gd name="connsiteY49" fmla="*/ 11553 h 79922"/>
                <a:gd name="connsiteX50" fmla="*/ 287069 w 297173"/>
                <a:gd name="connsiteY50" fmla="*/ 68267 h 79922"/>
                <a:gd name="connsiteX51" fmla="*/ 278029 w 297173"/>
                <a:gd name="connsiteY51" fmla="*/ 58343 h 79922"/>
                <a:gd name="connsiteX52" fmla="*/ 284941 w 297173"/>
                <a:gd name="connsiteY52" fmla="*/ 51784 h 79922"/>
                <a:gd name="connsiteX53" fmla="*/ 295053 w 297173"/>
                <a:gd name="connsiteY53" fmla="*/ 63122 h 79922"/>
                <a:gd name="connsiteX54" fmla="*/ 271640 w 297173"/>
                <a:gd name="connsiteY54" fmla="*/ 78541 h 79922"/>
                <a:gd name="connsiteX55" fmla="*/ 220401 w 297173"/>
                <a:gd name="connsiteY55" fmla="*/ 29449 h 79922"/>
                <a:gd name="connsiteX56" fmla="*/ 253202 w 297173"/>
                <a:gd name="connsiteY56" fmla="*/ -1382 h 79922"/>
                <a:gd name="connsiteX57" fmla="*/ 297174 w 297173"/>
                <a:gd name="connsiteY57" fmla="*/ 18643 h 79922"/>
                <a:gd name="connsiteX58" fmla="*/ 294163 w 297173"/>
                <a:gd name="connsiteY58" fmla="*/ 21652 h 79922"/>
                <a:gd name="connsiteX59" fmla="*/ 291326 w 297173"/>
                <a:gd name="connsiteY59" fmla="*/ 19882 h 79922"/>
                <a:gd name="connsiteX60" fmla="*/ 253560 w 297173"/>
                <a:gd name="connsiteY60" fmla="*/ 3581 h 79922"/>
                <a:gd name="connsiteX61" fmla="*/ 235114 w 297173"/>
                <a:gd name="connsiteY61" fmla="*/ 23249 h 79922"/>
                <a:gd name="connsiteX62" fmla="*/ 246824 w 297173"/>
                <a:gd name="connsiteY62" fmla="*/ 59938 h 79922"/>
                <a:gd name="connsiteX63" fmla="*/ 271640 w 297173"/>
                <a:gd name="connsiteY63" fmla="*/ 73579 h 79922"/>
                <a:gd name="connsiteX64" fmla="*/ 287069 w 297173"/>
                <a:gd name="connsiteY64" fmla="*/ 68267 h 79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297173" h="79922">
                  <a:moveTo>
                    <a:pt x="27844" y="40796"/>
                  </a:moveTo>
                  <a:cubicBezTo>
                    <a:pt x="32809" y="40796"/>
                    <a:pt x="46815" y="41152"/>
                    <a:pt x="56387" y="44519"/>
                  </a:cubicBezTo>
                  <a:cubicBezTo>
                    <a:pt x="69512" y="49125"/>
                    <a:pt x="71990" y="57628"/>
                    <a:pt x="71990" y="62947"/>
                  </a:cubicBezTo>
                  <a:cubicBezTo>
                    <a:pt x="71990" y="72698"/>
                    <a:pt x="62242" y="78541"/>
                    <a:pt x="50009" y="78541"/>
                  </a:cubicBezTo>
                  <a:cubicBezTo>
                    <a:pt x="28726" y="78541"/>
                    <a:pt x="0" y="62241"/>
                    <a:pt x="0" y="31935"/>
                  </a:cubicBezTo>
                  <a:cubicBezTo>
                    <a:pt x="0" y="14037"/>
                    <a:pt x="11178" y="-1382"/>
                    <a:pt x="31919" y="-1382"/>
                  </a:cubicBezTo>
                  <a:cubicBezTo>
                    <a:pt x="61885" y="-1382"/>
                    <a:pt x="75890" y="16157"/>
                    <a:pt x="75890" y="18643"/>
                  </a:cubicBezTo>
                  <a:cubicBezTo>
                    <a:pt x="75890" y="19707"/>
                    <a:pt x="74301" y="21652"/>
                    <a:pt x="72880" y="21652"/>
                  </a:cubicBezTo>
                  <a:cubicBezTo>
                    <a:pt x="71815" y="21652"/>
                    <a:pt x="71458" y="21303"/>
                    <a:pt x="70044" y="19882"/>
                  </a:cubicBezTo>
                  <a:cubicBezTo>
                    <a:pt x="56213" y="3581"/>
                    <a:pt x="35463" y="3581"/>
                    <a:pt x="32277" y="3581"/>
                  </a:cubicBezTo>
                  <a:cubicBezTo>
                    <a:pt x="21632" y="3581"/>
                    <a:pt x="14545" y="10671"/>
                    <a:pt x="14545" y="25018"/>
                  </a:cubicBezTo>
                  <a:cubicBezTo>
                    <a:pt x="14545" y="27504"/>
                    <a:pt x="14545" y="31045"/>
                    <a:pt x="16675" y="40796"/>
                  </a:cubicBezTo>
                  <a:lnTo>
                    <a:pt x="27844" y="40796"/>
                  </a:lnTo>
                  <a:close/>
                  <a:moveTo>
                    <a:pt x="18089" y="45758"/>
                  </a:moveTo>
                  <a:cubicBezTo>
                    <a:pt x="25358" y="71451"/>
                    <a:pt x="45044" y="73579"/>
                    <a:pt x="50009" y="73579"/>
                  </a:cubicBezTo>
                  <a:cubicBezTo>
                    <a:pt x="57809" y="73579"/>
                    <a:pt x="64372" y="69680"/>
                    <a:pt x="64372" y="62947"/>
                  </a:cubicBezTo>
                  <a:cubicBezTo>
                    <a:pt x="64372" y="45758"/>
                    <a:pt x="34406" y="45758"/>
                    <a:pt x="26780" y="45758"/>
                  </a:cubicBezTo>
                  <a:lnTo>
                    <a:pt x="18089" y="45758"/>
                  </a:lnTo>
                  <a:close/>
                  <a:moveTo>
                    <a:pt x="105842" y="11553"/>
                  </a:moveTo>
                  <a:cubicBezTo>
                    <a:pt x="105135" y="9250"/>
                    <a:pt x="104070" y="4820"/>
                    <a:pt x="104070" y="4288"/>
                  </a:cubicBezTo>
                  <a:cubicBezTo>
                    <a:pt x="104070" y="389"/>
                    <a:pt x="107264" y="-1382"/>
                    <a:pt x="110101" y="-1382"/>
                  </a:cubicBezTo>
                  <a:cubicBezTo>
                    <a:pt x="113286" y="-1382"/>
                    <a:pt x="116130" y="921"/>
                    <a:pt x="117011" y="2517"/>
                  </a:cubicBezTo>
                  <a:cubicBezTo>
                    <a:pt x="117901" y="4113"/>
                    <a:pt x="119315" y="9782"/>
                    <a:pt x="120205" y="13506"/>
                  </a:cubicBezTo>
                  <a:cubicBezTo>
                    <a:pt x="121095" y="16872"/>
                    <a:pt x="123042" y="25018"/>
                    <a:pt x="124106" y="29449"/>
                  </a:cubicBezTo>
                  <a:cubicBezTo>
                    <a:pt x="125170" y="33355"/>
                    <a:pt x="126235" y="37254"/>
                    <a:pt x="127117" y="41328"/>
                  </a:cubicBezTo>
                  <a:cubicBezTo>
                    <a:pt x="129071" y="48591"/>
                    <a:pt x="129428" y="50013"/>
                    <a:pt x="134568" y="57279"/>
                  </a:cubicBezTo>
                  <a:cubicBezTo>
                    <a:pt x="139534" y="64369"/>
                    <a:pt x="147866" y="73579"/>
                    <a:pt x="161165" y="73579"/>
                  </a:cubicBezTo>
                  <a:cubicBezTo>
                    <a:pt x="171445" y="73579"/>
                    <a:pt x="171628" y="64544"/>
                    <a:pt x="171628" y="61177"/>
                  </a:cubicBezTo>
                  <a:cubicBezTo>
                    <a:pt x="171628" y="50545"/>
                    <a:pt x="164001" y="30871"/>
                    <a:pt x="161165" y="23430"/>
                  </a:cubicBezTo>
                  <a:cubicBezTo>
                    <a:pt x="159211" y="18468"/>
                    <a:pt x="158504" y="16872"/>
                    <a:pt x="158504" y="13856"/>
                  </a:cubicBezTo>
                  <a:cubicBezTo>
                    <a:pt x="158504" y="4463"/>
                    <a:pt x="166305" y="-1382"/>
                    <a:pt x="175346" y="-1382"/>
                  </a:cubicBezTo>
                  <a:cubicBezTo>
                    <a:pt x="193077" y="-1382"/>
                    <a:pt x="200886" y="23074"/>
                    <a:pt x="200886" y="25733"/>
                  </a:cubicBezTo>
                  <a:cubicBezTo>
                    <a:pt x="200886" y="28036"/>
                    <a:pt x="198574" y="28036"/>
                    <a:pt x="198042" y="28036"/>
                  </a:cubicBezTo>
                  <a:cubicBezTo>
                    <a:pt x="195563" y="28036"/>
                    <a:pt x="195389" y="26972"/>
                    <a:pt x="194674" y="25018"/>
                  </a:cubicBezTo>
                  <a:cubicBezTo>
                    <a:pt x="190598" y="10846"/>
                    <a:pt x="182972" y="3581"/>
                    <a:pt x="175878" y="3581"/>
                  </a:cubicBezTo>
                  <a:cubicBezTo>
                    <a:pt x="172161" y="3581"/>
                    <a:pt x="171445" y="6059"/>
                    <a:pt x="171445" y="9782"/>
                  </a:cubicBezTo>
                  <a:cubicBezTo>
                    <a:pt x="171445" y="13856"/>
                    <a:pt x="172335" y="16157"/>
                    <a:pt x="175528" y="24138"/>
                  </a:cubicBezTo>
                  <a:cubicBezTo>
                    <a:pt x="177658" y="29632"/>
                    <a:pt x="184926" y="48418"/>
                    <a:pt x="184926" y="58343"/>
                  </a:cubicBezTo>
                  <a:cubicBezTo>
                    <a:pt x="184926" y="75533"/>
                    <a:pt x="171271" y="78541"/>
                    <a:pt x="161873" y="78541"/>
                  </a:cubicBezTo>
                  <a:cubicBezTo>
                    <a:pt x="147160" y="78541"/>
                    <a:pt x="137229" y="69506"/>
                    <a:pt x="131907" y="62416"/>
                  </a:cubicBezTo>
                  <a:cubicBezTo>
                    <a:pt x="130668" y="74643"/>
                    <a:pt x="120205" y="78541"/>
                    <a:pt x="112936" y="78541"/>
                  </a:cubicBezTo>
                  <a:cubicBezTo>
                    <a:pt x="105310" y="78541"/>
                    <a:pt x="101235" y="73047"/>
                    <a:pt x="98931" y="68974"/>
                  </a:cubicBezTo>
                  <a:cubicBezTo>
                    <a:pt x="95030" y="62416"/>
                    <a:pt x="92543" y="52316"/>
                    <a:pt x="92543" y="51426"/>
                  </a:cubicBezTo>
                  <a:cubicBezTo>
                    <a:pt x="92543" y="49125"/>
                    <a:pt x="95030" y="49125"/>
                    <a:pt x="95554" y="49125"/>
                  </a:cubicBezTo>
                  <a:cubicBezTo>
                    <a:pt x="98041" y="49125"/>
                    <a:pt x="98216" y="49657"/>
                    <a:pt x="99463" y="54444"/>
                  </a:cubicBezTo>
                  <a:cubicBezTo>
                    <a:pt x="102116" y="64893"/>
                    <a:pt x="105485" y="73579"/>
                    <a:pt x="112404" y="73579"/>
                  </a:cubicBezTo>
                  <a:cubicBezTo>
                    <a:pt x="117011" y="73579"/>
                    <a:pt x="118251" y="69680"/>
                    <a:pt x="118251" y="64893"/>
                  </a:cubicBezTo>
                  <a:cubicBezTo>
                    <a:pt x="118251" y="61526"/>
                    <a:pt x="116662" y="54976"/>
                    <a:pt x="115415" y="50189"/>
                  </a:cubicBezTo>
                  <a:cubicBezTo>
                    <a:pt x="114176" y="45400"/>
                    <a:pt x="112404" y="38135"/>
                    <a:pt x="111514" y="34238"/>
                  </a:cubicBezTo>
                  <a:lnTo>
                    <a:pt x="105842" y="11553"/>
                  </a:lnTo>
                  <a:close/>
                  <a:moveTo>
                    <a:pt x="287069" y="68267"/>
                  </a:moveTo>
                  <a:cubicBezTo>
                    <a:pt x="280690" y="67204"/>
                    <a:pt x="278029" y="62241"/>
                    <a:pt x="278029" y="58343"/>
                  </a:cubicBezTo>
                  <a:cubicBezTo>
                    <a:pt x="278029" y="53555"/>
                    <a:pt x="281753" y="51784"/>
                    <a:pt x="284941" y="51784"/>
                  </a:cubicBezTo>
                  <a:cubicBezTo>
                    <a:pt x="288841" y="51784"/>
                    <a:pt x="295053" y="54619"/>
                    <a:pt x="295053" y="63122"/>
                  </a:cubicBezTo>
                  <a:cubicBezTo>
                    <a:pt x="295053" y="75174"/>
                    <a:pt x="281222" y="78541"/>
                    <a:pt x="271640" y="78541"/>
                  </a:cubicBezTo>
                  <a:cubicBezTo>
                    <a:pt x="245045" y="78541"/>
                    <a:pt x="220401" y="54087"/>
                    <a:pt x="220401" y="29449"/>
                  </a:cubicBezTo>
                  <a:cubicBezTo>
                    <a:pt x="220401" y="14213"/>
                    <a:pt x="231038" y="-1382"/>
                    <a:pt x="253202" y="-1382"/>
                  </a:cubicBezTo>
                  <a:cubicBezTo>
                    <a:pt x="283169" y="-1382"/>
                    <a:pt x="297174" y="16157"/>
                    <a:pt x="297174" y="18643"/>
                  </a:cubicBezTo>
                  <a:cubicBezTo>
                    <a:pt x="297174" y="19707"/>
                    <a:pt x="295585" y="21652"/>
                    <a:pt x="294163" y="21652"/>
                  </a:cubicBezTo>
                  <a:cubicBezTo>
                    <a:pt x="293098" y="21652"/>
                    <a:pt x="292740" y="21303"/>
                    <a:pt x="291326" y="19882"/>
                  </a:cubicBezTo>
                  <a:cubicBezTo>
                    <a:pt x="277495" y="3581"/>
                    <a:pt x="256746" y="3581"/>
                    <a:pt x="253560" y="3581"/>
                  </a:cubicBezTo>
                  <a:cubicBezTo>
                    <a:pt x="240794" y="3581"/>
                    <a:pt x="235114" y="12259"/>
                    <a:pt x="235114" y="23249"/>
                  </a:cubicBezTo>
                  <a:cubicBezTo>
                    <a:pt x="235114" y="28393"/>
                    <a:pt x="237601" y="47703"/>
                    <a:pt x="246824" y="59938"/>
                  </a:cubicBezTo>
                  <a:cubicBezTo>
                    <a:pt x="253560" y="68616"/>
                    <a:pt x="262776" y="73579"/>
                    <a:pt x="271640" y="73579"/>
                  </a:cubicBezTo>
                  <a:cubicBezTo>
                    <a:pt x="274127" y="73579"/>
                    <a:pt x="282635" y="73230"/>
                    <a:pt x="287069" y="68267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0" name="任意多边形: 形状 9">
              <a:extLst>
                <a:ext uri="{FF2B5EF4-FFF2-40B4-BE49-F238E27FC236}">
                  <a16:creationId xmlns:a16="http://schemas.microsoft.com/office/drawing/2014/main" id="{8CFEC2F1-4FEA-BE6D-F070-FEE6FBF4D862}"/>
                </a:ext>
              </a:extLst>
            </p:cNvPr>
            <p:cNvSpPr/>
            <p:nvPr>
              <p:custDataLst>
                <p:tags r:id="rId4"/>
              </p:custDataLst>
            </p:nvPr>
          </p:nvSpPr>
          <p:spPr>
            <a:xfrm flipV="1">
              <a:off x="15090804" y="-14187609"/>
              <a:ext cx="168401" cy="59223"/>
            </a:xfrm>
            <a:custGeom>
              <a:avLst/>
              <a:gdLst>
                <a:gd name="connsiteX0" fmla="*/ 159790 w 168401"/>
                <a:gd name="connsiteY0" fmla="*/ 47725 h 59223"/>
                <a:gd name="connsiteX1" fmla="*/ 168401 w 168401"/>
                <a:gd name="connsiteY1" fmla="*/ 52791 h 59223"/>
                <a:gd name="connsiteX2" fmla="*/ 160043 w 168401"/>
                <a:gd name="connsiteY2" fmla="*/ 57848 h 59223"/>
                <a:gd name="connsiteX3" fmla="*/ 8358 w 168401"/>
                <a:gd name="connsiteY3" fmla="*/ 57848 h 59223"/>
                <a:gd name="connsiteX4" fmla="*/ 0 w 168401"/>
                <a:gd name="connsiteY4" fmla="*/ 52791 h 59223"/>
                <a:gd name="connsiteX5" fmla="*/ 8611 w 168401"/>
                <a:gd name="connsiteY5" fmla="*/ 47725 h 59223"/>
                <a:gd name="connsiteX6" fmla="*/ 159790 w 168401"/>
                <a:gd name="connsiteY6" fmla="*/ 47725 h 59223"/>
                <a:gd name="connsiteX7" fmla="*/ 160043 w 168401"/>
                <a:gd name="connsiteY7" fmla="*/ -1375 h 59223"/>
                <a:gd name="connsiteX8" fmla="*/ 168401 w 168401"/>
                <a:gd name="connsiteY8" fmla="*/ 3691 h 59223"/>
                <a:gd name="connsiteX9" fmla="*/ 159790 w 168401"/>
                <a:gd name="connsiteY9" fmla="*/ 8756 h 59223"/>
                <a:gd name="connsiteX10" fmla="*/ 8611 w 168401"/>
                <a:gd name="connsiteY10" fmla="*/ 8756 h 59223"/>
                <a:gd name="connsiteX11" fmla="*/ 0 w 168401"/>
                <a:gd name="connsiteY11" fmla="*/ 3691 h 59223"/>
                <a:gd name="connsiteX12" fmla="*/ 8358 w 168401"/>
                <a:gd name="connsiteY12" fmla="*/ -1375 h 59223"/>
                <a:gd name="connsiteX13" fmla="*/ 160043 w 168401"/>
                <a:gd name="connsiteY13" fmla="*/ -1375 h 59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8401" h="59223">
                  <a:moveTo>
                    <a:pt x="159790" y="47725"/>
                  </a:moveTo>
                  <a:cubicBezTo>
                    <a:pt x="163586" y="47725"/>
                    <a:pt x="168401" y="47725"/>
                    <a:pt x="168401" y="52791"/>
                  </a:cubicBezTo>
                  <a:cubicBezTo>
                    <a:pt x="168401" y="57848"/>
                    <a:pt x="163586" y="57848"/>
                    <a:pt x="160043" y="57848"/>
                  </a:cubicBezTo>
                  <a:lnTo>
                    <a:pt x="8358" y="57848"/>
                  </a:lnTo>
                  <a:cubicBezTo>
                    <a:pt x="4815" y="57848"/>
                    <a:pt x="0" y="57848"/>
                    <a:pt x="0" y="52791"/>
                  </a:cubicBezTo>
                  <a:cubicBezTo>
                    <a:pt x="0" y="47725"/>
                    <a:pt x="4815" y="47725"/>
                    <a:pt x="8611" y="47725"/>
                  </a:cubicBezTo>
                  <a:lnTo>
                    <a:pt x="159790" y="47725"/>
                  </a:lnTo>
                  <a:close/>
                  <a:moveTo>
                    <a:pt x="160043" y="-1375"/>
                  </a:moveTo>
                  <a:cubicBezTo>
                    <a:pt x="163586" y="-1375"/>
                    <a:pt x="168401" y="-1375"/>
                    <a:pt x="168401" y="3691"/>
                  </a:cubicBezTo>
                  <a:cubicBezTo>
                    <a:pt x="168401" y="8756"/>
                    <a:pt x="163586" y="8756"/>
                    <a:pt x="159790" y="8756"/>
                  </a:cubicBezTo>
                  <a:lnTo>
                    <a:pt x="8611" y="8756"/>
                  </a:lnTo>
                  <a:cubicBezTo>
                    <a:pt x="4815" y="8756"/>
                    <a:pt x="0" y="8756"/>
                    <a:pt x="0" y="3691"/>
                  </a:cubicBezTo>
                  <a:cubicBezTo>
                    <a:pt x="0" y="-1375"/>
                    <a:pt x="4815" y="-1375"/>
                    <a:pt x="8358" y="-1375"/>
                  </a:cubicBezTo>
                  <a:lnTo>
                    <a:pt x="160043" y="-1375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1" name="任意多边形: 形状 10">
              <a:extLst>
                <a:ext uri="{FF2B5EF4-FFF2-40B4-BE49-F238E27FC236}">
                  <a16:creationId xmlns:a16="http://schemas.microsoft.com/office/drawing/2014/main" id="{EAB9741A-83A0-FC9A-C8F1-60044A2A0F0A}"/>
                </a:ext>
              </a:extLst>
            </p:cNvPr>
            <p:cNvSpPr/>
            <p:nvPr>
              <p:custDataLst>
                <p:tags r:id="rId5"/>
              </p:custDataLst>
            </p:nvPr>
          </p:nvSpPr>
          <p:spPr>
            <a:xfrm flipV="1">
              <a:off x="15357881" y="-14266834"/>
              <a:ext cx="1089484" cy="175646"/>
            </a:xfrm>
            <a:custGeom>
              <a:avLst/>
              <a:gdLst>
                <a:gd name="connsiteX0" fmla="*/ 148389 w 1089484"/>
                <a:gd name="connsiteY0" fmla="*/ 174269 h 175646"/>
                <a:gd name="connsiteX1" fmla="*/ 0 w 1089484"/>
                <a:gd name="connsiteY1" fmla="*/ 174269 h 175646"/>
                <a:gd name="connsiteX2" fmla="*/ 0 w 1089484"/>
                <a:gd name="connsiteY2" fmla="*/ 166416 h 175646"/>
                <a:gd name="connsiteX3" fmla="*/ 6077 w 1089484"/>
                <a:gd name="connsiteY3" fmla="*/ 166416 h 175646"/>
                <a:gd name="connsiteX4" fmla="*/ 26081 w 1089484"/>
                <a:gd name="connsiteY4" fmla="*/ 154522 h 175646"/>
                <a:gd name="connsiteX5" fmla="*/ 26081 w 1089484"/>
                <a:gd name="connsiteY5" fmla="*/ 21903 h 175646"/>
                <a:gd name="connsiteX6" fmla="*/ 6077 w 1089484"/>
                <a:gd name="connsiteY6" fmla="*/ 10009 h 175646"/>
                <a:gd name="connsiteX7" fmla="*/ 0 w 1089484"/>
                <a:gd name="connsiteY7" fmla="*/ 10009 h 175646"/>
                <a:gd name="connsiteX8" fmla="*/ 0 w 1089484"/>
                <a:gd name="connsiteY8" fmla="*/ 2165 h 175646"/>
                <a:gd name="connsiteX9" fmla="*/ 152195 w 1089484"/>
                <a:gd name="connsiteY9" fmla="*/ 2165 h 175646"/>
                <a:gd name="connsiteX10" fmla="*/ 162824 w 1089484"/>
                <a:gd name="connsiteY10" fmla="*/ 67461 h 175646"/>
                <a:gd name="connsiteX11" fmla="*/ 156492 w 1089484"/>
                <a:gd name="connsiteY11" fmla="*/ 67461 h 175646"/>
                <a:gd name="connsiteX12" fmla="*/ 99270 w 1089484"/>
                <a:gd name="connsiteY12" fmla="*/ 10009 h 175646"/>
                <a:gd name="connsiteX13" fmla="*/ 61027 w 1089484"/>
                <a:gd name="connsiteY13" fmla="*/ 10009 h 175646"/>
                <a:gd name="connsiteX14" fmla="*/ 48618 w 1089484"/>
                <a:gd name="connsiteY14" fmla="*/ 20132 h 175646"/>
                <a:gd name="connsiteX15" fmla="*/ 48618 w 1089484"/>
                <a:gd name="connsiteY15" fmla="*/ 87708 h 175646"/>
                <a:gd name="connsiteX16" fmla="*/ 73436 w 1089484"/>
                <a:gd name="connsiteY16" fmla="*/ 87708 h 175646"/>
                <a:gd name="connsiteX17" fmla="*/ 102051 w 1089484"/>
                <a:gd name="connsiteY17" fmla="*/ 58101 h 175646"/>
                <a:gd name="connsiteX18" fmla="*/ 108382 w 1089484"/>
                <a:gd name="connsiteY18" fmla="*/ 58101 h 175646"/>
                <a:gd name="connsiteX19" fmla="*/ 108382 w 1089484"/>
                <a:gd name="connsiteY19" fmla="*/ 125169 h 175646"/>
                <a:gd name="connsiteX20" fmla="*/ 102051 w 1089484"/>
                <a:gd name="connsiteY20" fmla="*/ 125169 h 175646"/>
                <a:gd name="connsiteX21" fmla="*/ 73436 w 1089484"/>
                <a:gd name="connsiteY21" fmla="*/ 95553 h 175646"/>
                <a:gd name="connsiteX22" fmla="*/ 48618 w 1089484"/>
                <a:gd name="connsiteY22" fmla="*/ 95553 h 175646"/>
                <a:gd name="connsiteX23" fmla="*/ 48618 w 1089484"/>
                <a:gd name="connsiteY23" fmla="*/ 156293 h 175646"/>
                <a:gd name="connsiteX24" fmla="*/ 61027 w 1089484"/>
                <a:gd name="connsiteY24" fmla="*/ 166416 h 175646"/>
                <a:gd name="connsiteX25" fmla="*/ 97245 w 1089484"/>
                <a:gd name="connsiteY25" fmla="*/ 166416 h 175646"/>
                <a:gd name="connsiteX26" fmla="*/ 149152 w 1089484"/>
                <a:gd name="connsiteY26" fmla="*/ 117324 h 175646"/>
                <a:gd name="connsiteX27" fmla="*/ 155483 w 1089484"/>
                <a:gd name="connsiteY27" fmla="*/ 117324 h 175646"/>
                <a:gd name="connsiteX28" fmla="*/ 148389 w 1089484"/>
                <a:gd name="connsiteY28" fmla="*/ 174269 h 175646"/>
                <a:gd name="connsiteX29" fmla="*/ 222790 w 1089484"/>
                <a:gd name="connsiteY29" fmla="*/ 128964 h 175646"/>
                <a:gd name="connsiteX30" fmla="*/ 215196 w 1089484"/>
                <a:gd name="connsiteY30" fmla="*/ 132251 h 175646"/>
                <a:gd name="connsiteX31" fmla="*/ 184809 w 1089484"/>
                <a:gd name="connsiteY31" fmla="*/ 132251 h 175646"/>
                <a:gd name="connsiteX32" fmla="*/ 184809 w 1089484"/>
                <a:gd name="connsiteY32" fmla="*/ 125923 h 175646"/>
                <a:gd name="connsiteX33" fmla="*/ 203041 w 1089484"/>
                <a:gd name="connsiteY33" fmla="*/ 124152 h 175646"/>
                <a:gd name="connsiteX34" fmla="*/ 203041 w 1089484"/>
                <a:gd name="connsiteY34" fmla="*/ 27723 h 175646"/>
                <a:gd name="connsiteX35" fmla="*/ 184809 w 1089484"/>
                <a:gd name="connsiteY35" fmla="*/ 8492 h 175646"/>
                <a:gd name="connsiteX36" fmla="*/ 184809 w 1089484"/>
                <a:gd name="connsiteY36" fmla="*/ 2165 h 175646"/>
                <a:gd name="connsiteX37" fmla="*/ 206584 w 1089484"/>
                <a:gd name="connsiteY37" fmla="*/ 2926 h 175646"/>
                <a:gd name="connsiteX38" fmla="*/ 228359 w 1089484"/>
                <a:gd name="connsiteY38" fmla="*/ 2165 h 175646"/>
                <a:gd name="connsiteX39" fmla="*/ 228359 w 1089484"/>
                <a:gd name="connsiteY39" fmla="*/ 8492 h 175646"/>
                <a:gd name="connsiteX40" fmla="*/ 210127 w 1089484"/>
                <a:gd name="connsiteY40" fmla="*/ 27723 h 175646"/>
                <a:gd name="connsiteX41" fmla="*/ 210127 w 1089484"/>
                <a:gd name="connsiteY41" fmla="*/ 118332 h 175646"/>
                <a:gd name="connsiteX42" fmla="*/ 212661 w 1089484"/>
                <a:gd name="connsiteY42" fmla="*/ 115299 h 175646"/>
                <a:gd name="connsiteX43" fmla="*/ 292174 w 1089484"/>
                <a:gd name="connsiteY43" fmla="*/ 4952 h 175646"/>
                <a:gd name="connsiteX44" fmla="*/ 296481 w 1089484"/>
                <a:gd name="connsiteY44" fmla="*/ 2165 h 175646"/>
                <a:gd name="connsiteX45" fmla="*/ 300025 w 1089484"/>
                <a:gd name="connsiteY45" fmla="*/ 8746 h 175646"/>
                <a:gd name="connsiteX46" fmla="*/ 300025 w 1089484"/>
                <a:gd name="connsiteY46" fmla="*/ 106692 h 175646"/>
                <a:gd name="connsiteX47" fmla="*/ 318254 w 1089484"/>
                <a:gd name="connsiteY47" fmla="*/ 125923 h 175646"/>
                <a:gd name="connsiteX48" fmla="*/ 318254 w 1089484"/>
                <a:gd name="connsiteY48" fmla="*/ 132251 h 175646"/>
                <a:gd name="connsiteX49" fmla="*/ 296481 w 1089484"/>
                <a:gd name="connsiteY49" fmla="*/ 131496 h 175646"/>
                <a:gd name="connsiteX50" fmla="*/ 274705 w 1089484"/>
                <a:gd name="connsiteY50" fmla="*/ 132251 h 175646"/>
                <a:gd name="connsiteX51" fmla="*/ 274705 w 1089484"/>
                <a:gd name="connsiteY51" fmla="*/ 125923 h 175646"/>
                <a:gd name="connsiteX52" fmla="*/ 292937 w 1089484"/>
                <a:gd name="connsiteY52" fmla="*/ 106692 h 175646"/>
                <a:gd name="connsiteX53" fmla="*/ 292937 w 1089484"/>
                <a:gd name="connsiteY53" fmla="*/ 31525 h 175646"/>
                <a:gd name="connsiteX54" fmla="*/ 222790 w 1089484"/>
                <a:gd name="connsiteY54" fmla="*/ 128964 h 175646"/>
                <a:gd name="connsiteX55" fmla="*/ 449779 w 1089484"/>
                <a:gd name="connsiteY55" fmla="*/ 119848 h 175646"/>
                <a:gd name="connsiteX56" fmla="*/ 413061 w 1089484"/>
                <a:gd name="connsiteY56" fmla="*/ 135792 h 175646"/>
                <a:gd name="connsiteX57" fmla="*/ 342161 w 1089484"/>
                <a:gd name="connsiteY57" fmla="*/ 67208 h 175646"/>
                <a:gd name="connsiteX58" fmla="*/ 413061 w 1089484"/>
                <a:gd name="connsiteY58" fmla="*/ -1377 h 175646"/>
                <a:gd name="connsiteX59" fmla="*/ 465986 w 1089484"/>
                <a:gd name="connsiteY59" fmla="*/ 46961 h 175646"/>
                <a:gd name="connsiteX60" fmla="*/ 462696 w 1089484"/>
                <a:gd name="connsiteY60" fmla="*/ 51011 h 175646"/>
                <a:gd name="connsiteX61" fmla="*/ 459653 w 1089484"/>
                <a:gd name="connsiteY61" fmla="*/ 46961 h 175646"/>
                <a:gd name="connsiteX62" fmla="*/ 414833 w 1089484"/>
                <a:gd name="connsiteY62" fmla="*/ 4952 h 175646"/>
                <a:gd name="connsiteX63" fmla="*/ 363934 w 1089484"/>
                <a:gd name="connsiteY63" fmla="*/ 67208 h 175646"/>
                <a:gd name="connsiteX64" fmla="*/ 414578 w 1089484"/>
                <a:gd name="connsiteY64" fmla="*/ 129472 h 175646"/>
                <a:gd name="connsiteX65" fmla="*/ 459399 w 1089484"/>
                <a:gd name="connsiteY65" fmla="*/ 84167 h 175646"/>
                <a:gd name="connsiteX66" fmla="*/ 462696 w 1089484"/>
                <a:gd name="connsiteY66" fmla="*/ 80872 h 175646"/>
                <a:gd name="connsiteX67" fmla="*/ 465986 w 1089484"/>
                <a:gd name="connsiteY67" fmla="*/ 86946 h 175646"/>
                <a:gd name="connsiteX68" fmla="*/ 465986 w 1089484"/>
                <a:gd name="connsiteY68" fmla="*/ 129717 h 175646"/>
                <a:gd name="connsiteX69" fmla="*/ 463451 w 1089484"/>
                <a:gd name="connsiteY69" fmla="*/ 135792 h 175646"/>
                <a:gd name="connsiteX70" fmla="*/ 459653 w 1089484"/>
                <a:gd name="connsiteY70" fmla="*/ 132758 h 175646"/>
                <a:gd name="connsiteX71" fmla="*/ 449779 w 1089484"/>
                <a:gd name="connsiteY71" fmla="*/ 119848 h 175646"/>
                <a:gd name="connsiteX72" fmla="*/ 627078 w 1089484"/>
                <a:gd name="connsiteY72" fmla="*/ 66699 h 175646"/>
                <a:gd name="connsiteX73" fmla="*/ 559475 w 1089484"/>
                <a:gd name="connsiteY73" fmla="*/ 135792 h 175646"/>
                <a:gd name="connsiteX74" fmla="*/ 491862 w 1089484"/>
                <a:gd name="connsiteY74" fmla="*/ 66699 h 175646"/>
                <a:gd name="connsiteX75" fmla="*/ 559475 w 1089484"/>
                <a:gd name="connsiteY75" fmla="*/ -1377 h 175646"/>
                <a:gd name="connsiteX76" fmla="*/ 627078 w 1089484"/>
                <a:gd name="connsiteY76" fmla="*/ 66699 h 175646"/>
                <a:gd name="connsiteX77" fmla="*/ 559475 w 1089484"/>
                <a:gd name="connsiteY77" fmla="*/ 5204 h 175646"/>
                <a:gd name="connsiteX78" fmla="*/ 513635 w 1089484"/>
                <a:gd name="connsiteY78" fmla="*/ 69486 h 175646"/>
                <a:gd name="connsiteX79" fmla="*/ 559475 w 1089484"/>
                <a:gd name="connsiteY79" fmla="*/ 129472 h 175646"/>
                <a:gd name="connsiteX80" fmla="*/ 605304 w 1089484"/>
                <a:gd name="connsiteY80" fmla="*/ 69486 h 175646"/>
                <a:gd name="connsiteX81" fmla="*/ 559475 w 1089484"/>
                <a:gd name="connsiteY81" fmla="*/ 5204 h 175646"/>
                <a:gd name="connsiteX82" fmla="*/ 669542 w 1089484"/>
                <a:gd name="connsiteY82" fmla="*/ 20386 h 175646"/>
                <a:gd name="connsiteX83" fmla="*/ 651310 w 1089484"/>
                <a:gd name="connsiteY83" fmla="*/ 8492 h 175646"/>
                <a:gd name="connsiteX84" fmla="*/ 651310 w 1089484"/>
                <a:gd name="connsiteY84" fmla="*/ 2165 h 175646"/>
                <a:gd name="connsiteX85" fmla="*/ 722472 w 1089484"/>
                <a:gd name="connsiteY85" fmla="*/ 2165 h 175646"/>
                <a:gd name="connsiteX86" fmla="*/ 785019 w 1089484"/>
                <a:gd name="connsiteY86" fmla="*/ 66199 h 175646"/>
                <a:gd name="connsiteX87" fmla="*/ 722472 w 1089484"/>
                <a:gd name="connsiteY87" fmla="*/ 132251 h 175646"/>
                <a:gd name="connsiteX88" fmla="*/ 651310 w 1089484"/>
                <a:gd name="connsiteY88" fmla="*/ 132251 h 175646"/>
                <a:gd name="connsiteX89" fmla="*/ 651310 w 1089484"/>
                <a:gd name="connsiteY89" fmla="*/ 125923 h 175646"/>
                <a:gd name="connsiteX90" fmla="*/ 669542 w 1089484"/>
                <a:gd name="connsiteY90" fmla="*/ 114028 h 175646"/>
                <a:gd name="connsiteX91" fmla="*/ 669542 w 1089484"/>
                <a:gd name="connsiteY91" fmla="*/ 20386 h 175646"/>
                <a:gd name="connsiteX92" fmla="*/ 697147 w 1089484"/>
                <a:gd name="connsiteY92" fmla="*/ 8492 h 175646"/>
                <a:gd name="connsiteX93" fmla="*/ 687019 w 1089484"/>
                <a:gd name="connsiteY93" fmla="*/ 19378 h 175646"/>
                <a:gd name="connsiteX94" fmla="*/ 687019 w 1089484"/>
                <a:gd name="connsiteY94" fmla="*/ 115044 h 175646"/>
                <a:gd name="connsiteX95" fmla="*/ 697147 w 1089484"/>
                <a:gd name="connsiteY95" fmla="*/ 125923 h 175646"/>
                <a:gd name="connsiteX96" fmla="*/ 716642 w 1089484"/>
                <a:gd name="connsiteY96" fmla="*/ 125923 h 175646"/>
                <a:gd name="connsiteX97" fmla="*/ 752861 w 1089484"/>
                <a:gd name="connsiteY97" fmla="*/ 109471 h 175646"/>
                <a:gd name="connsiteX98" fmla="*/ 763998 w 1089484"/>
                <a:gd name="connsiteY98" fmla="*/ 66199 h 175646"/>
                <a:gd name="connsiteX99" fmla="*/ 754884 w 1089484"/>
                <a:gd name="connsiteY99" fmla="*/ 26715 h 175646"/>
                <a:gd name="connsiteX100" fmla="*/ 716642 w 1089484"/>
                <a:gd name="connsiteY100" fmla="*/ 8492 h 175646"/>
                <a:gd name="connsiteX101" fmla="*/ 697147 w 1089484"/>
                <a:gd name="connsiteY101" fmla="*/ 8492 h 175646"/>
                <a:gd name="connsiteX102" fmla="*/ 921625 w 1089484"/>
                <a:gd name="connsiteY102" fmla="*/ 131496 h 175646"/>
                <a:gd name="connsiteX103" fmla="*/ 808945 w 1089484"/>
                <a:gd name="connsiteY103" fmla="*/ 131496 h 175646"/>
                <a:gd name="connsiteX104" fmla="*/ 808945 w 1089484"/>
                <a:gd name="connsiteY104" fmla="*/ 125169 h 175646"/>
                <a:gd name="connsiteX105" fmla="*/ 827177 w 1089484"/>
                <a:gd name="connsiteY105" fmla="*/ 113275 h 175646"/>
                <a:gd name="connsiteX106" fmla="*/ 827177 w 1089484"/>
                <a:gd name="connsiteY106" fmla="*/ 20386 h 175646"/>
                <a:gd name="connsiteX107" fmla="*/ 808945 w 1089484"/>
                <a:gd name="connsiteY107" fmla="*/ 8492 h 175646"/>
                <a:gd name="connsiteX108" fmla="*/ 808945 w 1089484"/>
                <a:gd name="connsiteY108" fmla="*/ 2165 h 175646"/>
                <a:gd name="connsiteX109" fmla="*/ 924668 w 1089484"/>
                <a:gd name="connsiteY109" fmla="*/ 2165 h 175646"/>
                <a:gd name="connsiteX110" fmla="*/ 932007 w 1089484"/>
                <a:gd name="connsiteY110" fmla="*/ 51265 h 175646"/>
                <a:gd name="connsiteX111" fmla="*/ 925677 w 1089484"/>
                <a:gd name="connsiteY111" fmla="*/ 51265 h 175646"/>
                <a:gd name="connsiteX112" fmla="*/ 882880 w 1089484"/>
                <a:gd name="connsiteY112" fmla="*/ 8492 h 175646"/>
                <a:gd name="connsiteX113" fmla="*/ 855537 w 1089484"/>
                <a:gd name="connsiteY113" fmla="*/ 8492 h 175646"/>
                <a:gd name="connsiteX114" fmla="*/ 845409 w 1089484"/>
                <a:gd name="connsiteY114" fmla="*/ 19378 h 175646"/>
                <a:gd name="connsiteX115" fmla="*/ 845409 w 1089484"/>
                <a:gd name="connsiteY115" fmla="*/ 66199 h 175646"/>
                <a:gd name="connsiteX116" fmla="*/ 863133 w 1089484"/>
                <a:gd name="connsiteY116" fmla="*/ 66199 h 175646"/>
                <a:gd name="connsiteX117" fmla="*/ 884907 w 1089484"/>
                <a:gd name="connsiteY117" fmla="*/ 44173 h 175646"/>
                <a:gd name="connsiteX118" fmla="*/ 891239 w 1089484"/>
                <a:gd name="connsiteY118" fmla="*/ 44173 h 175646"/>
                <a:gd name="connsiteX119" fmla="*/ 891239 w 1089484"/>
                <a:gd name="connsiteY119" fmla="*/ 94545 h 175646"/>
                <a:gd name="connsiteX120" fmla="*/ 884907 w 1089484"/>
                <a:gd name="connsiteY120" fmla="*/ 94545 h 175646"/>
                <a:gd name="connsiteX121" fmla="*/ 863133 w 1089484"/>
                <a:gd name="connsiteY121" fmla="*/ 72527 h 175646"/>
                <a:gd name="connsiteX122" fmla="*/ 845409 w 1089484"/>
                <a:gd name="connsiteY122" fmla="*/ 72527 h 175646"/>
                <a:gd name="connsiteX123" fmla="*/ 845409 w 1089484"/>
                <a:gd name="connsiteY123" fmla="*/ 114283 h 175646"/>
                <a:gd name="connsiteX124" fmla="*/ 855537 w 1089484"/>
                <a:gd name="connsiteY124" fmla="*/ 125169 h 175646"/>
                <a:gd name="connsiteX125" fmla="*/ 881365 w 1089484"/>
                <a:gd name="connsiteY125" fmla="*/ 125169 h 175646"/>
                <a:gd name="connsiteX126" fmla="*/ 920108 w 1089484"/>
                <a:gd name="connsiteY126" fmla="*/ 88725 h 175646"/>
                <a:gd name="connsiteX127" fmla="*/ 926440 w 1089484"/>
                <a:gd name="connsiteY127" fmla="*/ 88725 h 175646"/>
                <a:gd name="connsiteX128" fmla="*/ 921625 w 1089484"/>
                <a:gd name="connsiteY128" fmla="*/ 131496 h 175646"/>
                <a:gd name="connsiteX129" fmla="*/ 986425 w 1089484"/>
                <a:gd name="connsiteY129" fmla="*/ 115044 h 175646"/>
                <a:gd name="connsiteX130" fmla="*/ 989460 w 1089484"/>
                <a:gd name="connsiteY130" fmla="*/ 125169 h 175646"/>
                <a:gd name="connsiteX131" fmla="*/ 1002630 w 1089484"/>
                <a:gd name="connsiteY131" fmla="*/ 125923 h 175646"/>
                <a:gd name="connsiteX132" fmla="*/ 1042890 w 1089484"/>
                <a:gd name="connsiteY132" fmla="*/ 98085 h 175646"/>
                <a:gd name="connsiteX133" fmla="*/ 1008709 w 1089484"/>
                <a:gd name="connsiteY133" fmla="*/ 69995 h 175646"/>
                <a:gd name="connsiteX134" fmla="*/ 986425 w 1089484"/>
                <a:gd name="connsiteY134" fmla="*/ 69995 h 175646"/>
                <a:gd name="connsiteX135" fmla="*/ 986425 w 1089484"/>
                <a:gd name="connsiteY135" fmla="*/ 115044 h 175646"/>
                <a:gd name="connsiteX136" fmla="*/ 1031245 w 1089484"/>
                <a:gd name="connsiteY136" fmla="*/ 66699 h 175646"/>
                <a:gd name="connsiteX137" fmla="*/ 1064674 w 1089484"/>
                <a:gd name="connsiteY137" fmla="*/ 98085 h 175646"/>
                <a:gd name="connsiteX138" fmla="*/ 1011495 w 1089484"/>
                <a:gd name="connsiteY138" fmla="*/ 132251 h 175646"/>
                <a:gd name="connsiteX139" fmla="*/ 950715 w 1089484"/>
                <a:gd name="connsiteY139" fmla="*/ 132251 h 175646"/>
                <a:gd name="connsiteX140" fmla="*/ 950715 w 1089484"/>
                <a:gd name="connsiteY140" fmla="*/ 125923 h 175646"/>
                <a:gd name="connsiteX141" fmla="*/ 968948 w 1089484"/>
                <a:gd name="connsiteY141" fmla="*/ 114028 h 175646"/>
                <a:gd name="connsiteX142" fmla="*/ 968948 w 1089484"/>
                <a:gd name="connsiteY142" fmla="*/ 20386 h 175646"/>
                <a:gd name="connsiteX143" fmla="*/ 950715 w 1089484"/>
                <a:gd name="connsiteY143" fmla="*/ 8492 h 175646"/>
                <a:gd name="connsiteX144" fmla="*/ 950715 w 1089484"/>
                <a:gd name="connsiteY144" fmla="*/ 2165 h 175646"/>
                <a:gd name="connsiteX145" fmla="*/ 977557 w 1089484"/>
                <a:gd name="connsiteY145" fmla="*/ 2926 h 175646"/>
                <a:gd name="connsiteX146" fmla="*/ 1004657 w 1089484"/>
                <a:gd name="connsiteY146" fmla="*/ 2165 h 175646"/>
                <a:gd name="connsiteX147" fmla="*/ 1004657 w 1089484"/>
                <a:gd name="connsiteY147" fmla="*/ 8492 h 175646"/>
                <a:gd name="connsiteX148" fmla="*/ 986425 w 1089484"/>
                <a:gd name="connsiteY148" fmla="*/ 20386 h 175646"/>
                <a:gd name="connsiteX149" fmla="*/ 986425 w 1089484"/>
                <a:gd name="connsiteY149" fmla="*/ 64420 h 175646"/>
                <a:gd name="connsiteX150" fmla="*/ 1009217 w 1089484"/>
                <a:gd name="connsiteY150" fmla="*/ 64420 h 175646"/>
                <a:gd name="connsiteX151" fmla="*/ 1029981 w 1089484"/>
                <a:gd name="connsiteY151" fmla="*/ 56322 h 175646"/>
                <a:gd name="connsiteX152" fmla="*/ 1035297 w 1089484"/>
                <a:gd name="connsiteY152" fmla="*/ 33551 h 175646"/>
                <a:gd name="connsiteX153" fmla="*/ 1043399 w 1089484"/>
                <a:gd name="connsiteY153" fmla="*/ 6975 h 175646"/>
                <a:gd name="connsiteX154" fmla="*/ 1069481 w 1089484"/>
                <a:gd name="connsiteY154" fmla="*/ -1377 h 175646"/>
                <a:gd name="connsiteX155" fmla="*/ 1089485 w 1089484"/>
                <a:gd name="connsiteY155" fmla="*/ 19378 h 175646"/>
                <a:gd name="connsiteX156" fmla="*/ 1086196 w 1089484"/>
                <a:gd name="connsiteY156" fmla="*/ 23173 h 175646"/>
                <a:gd name="connsiteX157" fmla="*/ 1083161 w 1089484"/>
                <a:gd name="connsiteY157" fmla="*/ 19878 h 175646"/>
                <a:gd name="connsiteX158" fmla="*/ 1070498 w 1089484"/>
                <a:gd name="connsiteY158" fmla="*/ 4189 h 175646"/>
                <a:gd name="connsiteX159" fmla="*/ 1061631 w 1089484"/>
                <a:gd name="connsiteY159" fmla="*/ 10263 h 175646"/>
                <a:gd name="connsiteX160" fmla="*/ 1054793 w 1089484"/>
                <a:gd name="connsiteY160" fmla="*/ 37600 h 175646"/>
                <a:gd name="connsiteX161" fmla="*/ 1031245 w 1089484"/>
                <a:gd name="connsiteY161" fmla="*/ 66699 h 175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</a:cxnLst>
              <a:rect l="l" t="t" r="r" b="b"/>
              <a:pathLst>
                <a:path w="1089484" h="175646">
                  <a:moveTo>
                    <a:pt x="148389" y="174269"/>
                  </a:moveTo>
                  <a:lnTo>
                    <a:pt x="0" y="174269"/>
                  </a:lnTo>
                  <a:lnTo>
                    <a:pt x="0" y="166416"/>
                  </a:lnTo>
                  <a:lnTo>
                    <a:pt x="6077" y="166416"/>
                  </a:lnTo>
                  <a:cubicBezTo>
                    <a:pt x="25580" y="166416"/>
                    <a:pt x="26081" y="163637"/>
                    <a:pt x="26081" y="154522"/>
                  </a:cubicBezTo>
                  <a:lnTo>
                    <a:pt x="26081" y="21903"/>
                  </a:lnTo>
                  <a:cubicBezTo>
                    <a:pt x="26081" y="12795"/>
                    <a:pt x="25580" y="10009"/>
                    <a:pt x="6077" y="10009"/>
                  </a:cubicBezTo>
                  <a:lnTo>
                    <a:pt x="0" y="10009"/>
                  </a:lnTo>
                  <a:lnTo>
                    <a:pt x="0" y="2165"/>
                  </a:lnTo>
                  <a:lnTo>
                    <a:pt x="152195" y="2165"/>
                  </a:lnTo>
                  <a:lnTo>
                    <a:pt x="162824" y="67461"/>
                  </a:lnTo>
                  <a:lnTo>
                    <a:pt x="156492" y="67461"/>
                  </a:lnTo>
                  <a:cubicBezTo>
                    <a:pt x="150168" y="28739"/>
                    <a:pt x="144091" y="10009"/>
                    <a:pt x="99270" y="10009"/>
                  </a:cubicBezTo>
                  <a:lnTo>
                    <a:pt x="61027" y="10009"/>
                  </a:lnTo>
                  <a:cubicBezTo>
                    <a:pt x="49127" y="10009"/>
                    <a:pt x="48618" y="11780"/>
                    <a:pt x="48618" y="20132"/>
                  </a:cubicBezTo>
                  <a:lnTo>
                    <a:pt x="48618" y="87708"/>
                  </a:lnTo>
                  <a:lnTo>
                    <a:pt x="73436" y="87708"/>
                  </a:lnTo>
                  <a:cubicBezTo>
                    <a:pt x="98508" y="87708"/>
                    <a:pt x="102051" y="80118"/>
                    <a:pt x="102051" y="58101"/>
                  </a:cubicBezTo>
                  <a:lnTo>
                    <a:pt x="108382" y="58101"/>
                  </a:lnTo>
                  <a:lnTo>
                    <a:pt x="108382" y="125169"/>
                  </a:lnTo>
                  <a:lnTo>
                    <a:pt x="102051" y="125169"/>
                  </a:lnTo>
                  <a:cubicBezTo>
                    <a:pt x="102051" y="103144"/>
                    <a:pt x="98508" y="95553"/>
                    <a:pt x="73436" y="95553"/>
                  </a:cubicBezTo>
                  <a:lnTo>
                    <a:pt x="48618" y="95553"/>
                  </a:lnTo>
                  <a:lnTo>
                    <a:pt x="48618" y="156293"/>
                  </a:lnTo>
                  <a:cubicBezTo>
                    <a:pt x="48618" y="164645"/>
                    <a:pt x="49127" y="166416"/>
                    <a:pt x="61027" y="166416"/>
                  </a:cubicBezTo>
                  <a:lnTo>
                    <a:pt x="97245" y="166416"/>
                  </a:lnTo>
                  <a:cubicBezTo>
                    <a:pt x="136997" y="166416"/>
                    <a:pt x="145100" y="153514"/>
                    <a:pt x="149152" y="117324"/>
                  </a:cubicBezTo>
                  <a:lnTo>
                    <a:pt x="155483" y="117324"/>
                  </a:lnTo>
                  <a:lnTo>
                    <a:pt x="148389" y="174269"/>
                  </a:lnTo>
                  <a:close/>
                  <a:moveTo>
                    <a:pt x="222790" y="128964"/>
                  </a:moveTo>
                  <a:cubicBezTo>
                    <a:pt x="220510" y="132251"/>
                    <a:pt x="220002" y="132251"/>
                    <a:pt x="215196" y="132251"/>
                  </a:cubicBezTo>
                  <a:lnTo>
                    <a:pt x="184809" y="132251"/>
                  </a:lnTo>
                  <a:lnTo>
                    <a:pt x="184809" y="125923"/>
                  </a:lnTo>
                  <a:cubicBezTo>
                    <a:pt x="190886" y="125923"/>
                    <a:pt x="197973" y="125923"/>
                    <a:pt x="203041" y="124152"/>
                  </a:cubicBezTo>
                  <a:lnTo>
                    <a:pt x="203041" y="27723"/>
                  </a:lnTo>
                  <a:cubicBezTo>
                    <a:pt x="203041" y="21903"/>
                    <a:pt x="203041" y="8492"/>
                    <a:pt x="184809" y="8492"/>
                  </a:cubicBezTo>
                  <a:lnTo>
                    <a:pt x="184809" y="2165"/>
                  </a:lnTo>
                  <a:cubicBezTo>
                    <a:pt x="190123" y="2418"/>
                    <a:pt x="201516" y="2926"/>
                    <a:pt x="206584" y="2926"/>
                  </a:cubicBezTo>
                  <a:cubicBezTo>
                    <a:pt x="210382" y="2926"/>
                    <a:pt x="222027" y="2672"/>
                    <a:pt x="228359" y="2165"/>
                  </a:cubicBezTo>
                  <a:lnTo>
                    <a:pt x="228359" y="8492"/>
                  </a:lnTo>
                  <a:cubicBezTo>
                    <a:pt x="210127" y="8492"/>
                    <a:pt x="210127" y="21903"/>
                    <a:pt x="210127" y="27723"/>
                  </a:cubicBezTo>
                  <a:lnTo>
                    <a:pt x="210127" y="118332"/>
                  </a:lnTo>
                  <a:lnTo>
                    <a:pt x="212661" y="115299"/>
                  </a:lnTo>
                  <a:lnTo>
                    <a:pt x="292174" y="4952"/>
                  </a:lnTo>
                  <a:cubicBezTo>
                    <a:pt x="294201" y="2165"/>
                    <a:pt x="294963" y="2165"/>
                    <a:pt x="296481" y="2165"/>
                  </a:cubicBezTo>
                  <a:cubicBezTo>
                    <a:pt x="300025" y="2165"/>
                    <a:pt x="300025" y="3934"/>
                    <a:pt x="300025" y="8746"/>
                  </a:cubicBezTo>
                  <a:lnTo>
                    <a:pt x="300025" y="106692"/>
                  </a:lnTo>
                  <a:cubicBezTo>
                    <a:pt x="300025" y="112512"/>
                    <a:pt x="300025" y="125923"/>
                    <a:pt x="318254" y="125923"/>
                  </a:cubicBezTo>
                  <a:lnTo>
                    <a:pt x="318254" y="132251"/>
                  </a:lnTo>
                  <a:cubicBezTo>
                    <a:pt x="312942" y="131997"/>
                    <a:pt x="301540" y="131496"/>
                    <a:pt x="296481" y="131496"/>
                  </a:cubicBezTo>
                  <a:cubicBezTo>
                    <a:pt x="292683" y="131496"/>
                    <a:pt x="281038" y="131743"/>
                    <a:pt x="274705" y="132251"/>
                  </a:cubicBezTo>
                  <a:lnTo>
                    <a:pt x="274705" y="125923"/>
                  </a:lnTo>
                  <a:cubicBezTo>
                    <a:pt x="292937" y="125923"/>
                    <a:pt x="292937" y="112512"/>
                    <a:pt x="292937" y="106692"/>
                  </a:cubicBezTo>
                  <a:lnTo>
                    <a:pt x="292937" y="31525"/>
                  </a:lnTo>
                  <a:lnTo>
                    <a:pt x="222790" y="128964"/>
                  </a:lnTo>
                  <a:close/>
                  <a:moveTo>
                    <a:pt x="449779" y="119848"/>
                  </a:moveTo>
                  <a:cubicBezTo>
                    <a:pt x="444464" y="125422"/>
                    <a:pt x="432055" y="135792"/>
                    <a:pt x="413061" y="135792"/>
                  </a:cubicBezTo>
                  <a:cubicBezTo>
                    <a:pt x="374827" y="135792"/>
                    <a:pt x="342161" y="105676"/>
                    <a:pt x="342161" y="67208"/>
                  </a:cubicBezTo>
                  <a:cubicBezTo>
                    <a:pt x="342161" y="28739"/>
                    <a:pt x="374827" y="-1377"/>
                    <a:pt x="413061" y="-1377"/>
                  </a:cubicBezTo>
                  <a:cubicBezTo>
                    <a:pt x="445982" y="-1377"/>
                    <a:pt x="465986" y="24944"/>
                    <a:pt x="465986" y="46961"/>
                  </a:cubicBezTo>
                  <a:cubicBezTo>
                    <a:pt x="465986" y="49240"/>
                    <a:pt x="465986" y="51011"/>
                    <a:pt x="462696" y="51011"/>
                  </a:cubicBezTo>
                  <a:cubicBezTo>
                    <a:pt x="459907" y="51011"/>
                    <a:pt x="459907" y="49494"/>
                    <a:pt x="459653" y="46961"/>
                  </a:cubicBezTo>
                  <a:cubicBezTo>
                    <a:pt x="457881" y="20132"/>
                    <a:pt x="436107" y="4952"/>
                    <a:pt x="414833" y="4952"/>
                  </a:cubicBezTo>
                  <a:cubicBezTo>
                    <a:pt x="402170" y="4952"/>
                    <a:pt x="363934" y="11780"/>
                    <a:pt x="363934" y="67208"/>
                  </a:cubicBezTo>
                  <a:cubicBezTo>
                    <a:pt x="363934" y="123398"/>
                    <a:pt x="403187" y="129472"/>
                    <a:pt x="414578" y="129472"/>
                  </a:cubicBezTo>
                  <a:cubicBezTo>
                    <a:pt x="433065" y="129472"/>
                    <a:pt x="454594" y="116308"/>
                    <a:pt x="459399" y="84167"/>
                  </a:cubicBezTo>
                  <a:cubicBezTo>
                    <a:pt x="459907" y="82396"/>
                    <a:pt x="460162" y="80872"/>
                    <a:pt x="462696" y="80872"/>
                  </a:cubicBezTo>
                  <a:cubicBezTo>
                    <a:pt x="465986" y="80872"/>
                    <a:pt x="465986" y="82142"/>
                    <a:pt x="465986" y="86946"/>
                  </a:cubicBezTo>
                  <a:lnTo>
                    <a:pt x="465986" y="129717"/>
                  </a:lnTo>
                  <a:cubicBezTo>
                    <a:pt x="465986" y="133768"/>
                    <a:pt x="465986" y="135792"/>
                    <a:pt x="463451" y="135792"/>
                  </a:cubicBezTo>
                  <a:cubicBezTo>
                    <a:pt x="461933" y="135792"/>
                    <a:pt x="461679" y="135292"/>
                    <a:pt x="459653" y="132758"/>
                  </a:cubicBezTo>
                  <a:lnTo>
                    <a:pt x="449779" y="119848"/>
                  </a:lnTo>
                  <a:close/>
                  <a:moveTo>
                    <a:pt x="627078" y="66699"/>
                  </a:moveTo>
                  <a:cubicBezTo>
                    <a:pt x="627078" y="104414"/>
                    <a:pt x="596946" y="135792"/>
                    <a:pt x="559475" y="135792"/>
                  </a:cubicBezTo>
                  <a:cubicBezTo>
                    <a:pt x="521739" y="135792"/>
                    <a:pt x="491862" y="104414"/>
                    <a:pt x="491862" y="66699"/>
                  </a:cubicBezTo>
                  <a:cubicBezTo>
                    <a:pt x="491862" y="28484"/>
                    <a:pt x="522503" y="-1377"/>
                    <a:pt x="559475" y="-1377"/>
                  </a:cubicBezTo>
                  <a:cubicBezTo>
                    <a:pt x="596438" y="-1377"/>
                    <a:pt x="627078" y="28484"/>
                    <a:pt x="627078" y="66699"/>
                  </a:cubicBezTo>
                  <a:close/>
                  <a:moveTo>
                    <a:pt x="559475" y="5204"/>
                  </a:moveTo>
                  <a:cubicBezTo>
                    <a:pt x="541490" y="5204"/>
                    <a:pt x="513635" y="19623"/>
                    <a:pt x="513635" y="69486"/>
                  </a:cubicBezTo>
                  <a:cubicBezTo>
                    <a:pt x="513635" y="117070"/>
                    <a:pt x="542507" y="129472"/>
                    <a:pt x="559475" y="129472"/>
                  </a:cubicBezTo>
                  <a:cubicBezTo>
                    <a:pt x="576691" y="129472"/>
                    <a:pt x="605304" y="116815"/>
                    <a:pt x="605304" y="69486"/>
                  </a:cubicBezTo>
                  <a:cubicBezTo>
                    <a:pt x="605304" y="19623"/>
                    <a:pt x="577453" y="5204"/>
                    <a:pt x="559475" y="5204"/>
                  </a:cubicBezTo>
                  <a:close/>
                  <a:moveTo>
                    <a:pt x="669542" y="20386"/>
                  </a:moveTo>
                  <a:cubicBezTo>
                    <a:pt x="669542" y="10009"/>
                    <a:pt x="668278" y="8492"/>
                    <a:pt x="651310" y="8492"/>
                  </a:cubicBezTo>
                  <a:lnTo>
                    <a:pt x="651310" y="2165"/>
                  </a:lnTo>
                  <a:lnTo>
                    <a:pt x="722472" y="2165"/>
                  </a:lnTo>
                  <a:cubicBezTo>
                    <a:pt x="758174" y="2165"/>
                    <a:pt x="785019" y="31525"/>
                    <a:pt x="785019" y="66199"/>
                  </a:cubicBezTo>
                  <a:cubicBezTo>
                    <a:pt x="785019" y="101118"/>
                    <a:pt x="758937" y="132251"/>
                    <a:pt x="722472" y="132251"/>
                  </a:cubicBezTo>
                  <a:lnTo>
                    <a:pt x="651310" y="132251"/>
                  </a:lnTo>
                  <a:lnTo>
                    <a:pt x="651310" y="125923"/>
                  </a:lnTo>
                  <a:cubicBezTo>
                    <a:pt x="668278" y="125923"/>
                    <a:pt x="669542" y="124406"/>
                    <a:pt x="669542" y="114028"/>
                  </a:cubicBezTo>
                  <a:lnTo>
                    <a:pt x="669542" y="20386"/>
                  </a:lnTo>
                  <a:close/>
                  <a:moveTo>
                    <a:pt x="697147" y="8492"/>
                  </a:moveTo>
                  <a:cubicBezTo>
                    <a:pt x="688280" y="8492"/>
                    <a:pt x="687019" y="9255"/>
                    <a:pt x="687019" y="19378"/>
                  </a:cubicBezTo>
                  <a:lnTo>
                    <a:pt x="687019" y="115044"/>
                  </a:lnTo>
                  <a:cubicBezTo>
                    <a:pt x="687019" y="125169"/>
                    <a:pt x="688280" y="125923"/>
                    <a:pt x="697147" y="125923"/>
                  </a:cubicBezTo>
                  <a:lnTo>
                    <a:pt x="716642" y="125923"/>
                  </a:lnTo>
                  <a:cubicBezTo>
                    <a:pt x="738424" y="125923"/>
                    <a:pt x="749309" y="114028"/>
                    <a:pt x="752861" y="109471"/>
                  </a:cubicBezTo>
                  <a:cubicBezTo>
                    <a:pt x="758428" y="102389"/>
                    <a:pt x="763998" y="91758"/>
                    <a:pt x="763998" y="66199"/>
                  </a:cubicBezTo>
                  <a:cubicBezTo>
                    <a:pt x="763998" y="45445"/>
                    <a:pt x="760200" y="34813"/>
                    <a:pt x="754884" y="26715"/>
                  </a:cubicBezTo>
                  <a:cubicBezTo>
                    <a:pt x="750834" y="21148"/>
                    <a:pt x="739941" y="8492"/>
                    <a:pt x="716642" y="8492"/>
                  </a:cubicBezTo>
                  <a:lnTo>
                    <a:pt x="697147" y="8492"/>
                  </a:lnTo>
                  <a:close/>
                  <a:moveTo>
                    <a:pt x="921625" y="131496"/>
                  </a:moveTo>
                  <a:lnTo>
                    <a:pt x="808945" y="131496"/>
                  </a:lnTo>
                  <a:lnTo>
                    <a:pt x="808945" y="125169"/>
                  </a:lnTo>
                  <a:cubicBezTo>
                    <a:pt x="825907" y="125169"/>
                    <a:pt x="827177" y="123643"/>
                    <a:pt x="827177" y="113275"/>
                  </a:cubicBezTo>
                  <a:lnTo>
                    <a:pt x="827177" y="20386"/>
                  </a:lnTo>
                  <a:cubicBezTo>
                    <a:pt x="827177" y="10009"/>
                    <a:pt x="825907" y="8492"/>
                    <a:pt x="808945" y="8492"/>
                  </a:cubicBezTo>
                  <a:lnTo>
                    <a:pt x="808945" y="2165"/>
                  </a:lnTo>
                  <a:lnTo>
                    <a:pt x="924668" y="2165"/>
                  </a:lnTo>
                  <a:lnTo>
                    <a:pt x="932007" y="51265"/>
                  </a:lnTo>
                  <a:lnTo>
                    <a:pt x="925677" y="51265"/>
                  </a:lnTo>
                  <a:cubicBezTo>
                    <a:pt x="921379" y="20641"/>
                    <a:pt x="915303" y="8492"/>
                    <a:pt x="882880" y="8492"/>
                  </a:cubicBezTo>
                  <a:lnTo>
                    <a:pt x="855537" y="8492"/>
                  </a:lnTo>
                  <a:cubicBezTo>
                    <a:pt x="846673" y="8492"/>
                    <a:pt x="845409" y="9255"/>
                    <a:pt x="845409" y="19378"/>
                  </a:cubicBezTo>
                  <a:lnTo>
                    <a:pt x="845409" y="66199"/>
                  </a:lnTo>
                  <a:lnTo>
                    <a:pt x="863133" y="66199"/>
                  </a:lnTo>
                  <a:cubicBezTo>
                    <a:pt x="881874" y="66199"/>
                    <a:pt x="884907" y="61134"/>
                    <a:pt x="884907" y="44173"/>
                  </a:cubicBezTo>
                  <a:lnTo>
                    <a:pt x="891239" y="44173"/>
                  </a:lnTo>
                  <a:lnTo>
                    <a:pt x="891239" y="94545"/>
                  </a:lnTo>
                  <a:lnTo>
                    <a:pt x="884907" y="94545"/>
                  </a:lnTo>
                  <a:cubicBezTo>
                    <a:pt x="884907" y="77584"/>
                    <a:pt x="881874" y="72527"/>
                    <a:pt x="863133" y="72527"/>
                  </a:cubicBezTo>
                  <a:lnTo>
                    <a:pt x="845409" y="72527"/>
                  </a:lnTo>
                  <a:lnTo>
                    <a:pt x="845409" y="114283"/>
                  </a:lnTo>
                  <a:cubicBezTo>
                    <a:pt x="845409" y="124406"/>
                    <a:pt x="846673" y="125169"/>
                    <a:pt x="855537" y="125169"/>
                  </a:cubicBezTo>
                  <a:lnTo>
                    <a:pt x="881365" y="125169"/>
                  </a:lnTo>
                  <a:cubicBezTo>
                    <a:pt x="910743" y="125169"/>
                    <a:pt x="917327" y="116308"/>
                    <a:pt x="920108" y="88725"/>
                  </a:cubicBezTo>
                  <a:lnTo>
                    <a:pt x="926440" y="88725"/>
                  </a:lnTo>
                  <a:lnTo>
                    <a:pt x="921625" y="131496"/>
                  </a:lnTo>
                  <a:close/>
                  <a:moveTo>
                    <a:pt x="986425" y="115044"/>
                  </a:moveTo>
                  <a:cubicBezTo>
                    <a:pt x="986425" y="121373"/>
                    <a:pt x="986933" y="123897"/>
                    <a:pt x="989460" y="125169"/>
                  </a:cubicBezTo>
                  <a:cubicBezTo>
                    <a:pt x="991239" y="125923"/>
                    <a:pt x="998070" y="125923"/>
                    <a:pt x="1002630" y="125923"/>
                  </a:cubicBezTo>
                  <a:cubicBezTo>
                    <a:pt x="1021371" y="125923"/>
                    <a:pt x="1042890" y="125169"/>
                    <a:pt x="1042890" y="98085"/>
                  </a:cubicBezTo>
                  <a:cubicBezTo>
                    <a:pt x="1042890" y="88216"/>
                    <a:pt x="1041630" y="69995"/>
                    <a:pt x="1008709" y="69995"/>
                  </a:cubicBezTo>
                  <a:lnTo>
                    <a:pt x="986425" y="69995"/>
                  </a:lnTo>
                  <a:lnTo>
                    <a:pt x="986425" y="115044"/>
                  </a:lnTo>
                  <a:close/>
                  <a:moveTo>
                    <a:pt x="1031245" y="66699"/>
                  </a:moveTo>
                  <a:cubicBezTo>
                    <a:pt x="1048969" y="71257"/>
                    <a:pt x="1064674" y="82651"/>
                    <a:pt x="1064674" y="98085"/>
                  </a:cubicBezTo>
                  <a:cubicBezTo>
                    <a:pt x="1064674" y="115799"/>
                    <a:pt x="1042138" y="132251"/>
                    <a:pt x="1011495" y="132251"/>
                  </a:cubicBezTo>
                  <a:lnTo>
                    <a:pt x="950715" y="132251"/>
                  </a:lnTo>
                  <a:lnTo>
                    <a:pt x="950715" y="125923"/>
                  </a:lnTo>
                  <a:cubicBezTo>
                    <a:pt x="967684" y="125923"/>
                    <a:pt x="968948" y="124406"/>
                    <a:pt x="968948" y="114028"/>
                  </a:cubicBezTo>
                  <a:lnTo>
                    <a:pt x="968948" y="20386"/>
                  </a:lnTo>
                  <a:cubicBezTo>
                    <a:pt x="968948" y="10009"/>
                    <a:pt x="967684" y="8492"/>
                    <a:pt x="950715" y="8492"/>
                  </a:cubicBezTo>
                  <a:lnTo>
                    <a:pt x="950715" y="2165"/>
                  </a:lnTo>
                  <a:cubicBezTo>
                    <a:pt x="958318" y="2418"/>
                    <a:pt x="970473" y="2926"/>
                    <a:pt x="977557" y="2926"/>
                  </a:cubicBezTo>
                  <a:cubicBezTo>
                    <a:pt x="984907" y="2926"/>
                    <a:pt x="998070" y="2418"/>
                    <a:pt x="1004657" y="2165"/>
                  </a:cubicBezTo>
                  <a:lnTo>
                    <a:pt x="1004657" y="8492"/>
                  </a:lnTo>
                  <a:cubicBezTo>
                    <a:pt x="987688" y="8492"/>
                    <a:pt x="986425" y="10009"/>
                    <a:pt x="986425" y="20386"/>
                  </a:cubicBezTo>
                  <a:lnTo>
                    <a:pt x="986425" y="64420"/>
                  </a:lnTo>
                  <a:lnTo>
                    <a:pt x="1009217" y="64420"/>
                  </a:lnTo>
                  <a:cubicBezTo>
                    <a:pt x="1015547" y="64420"/>
                    <a:pt x="1022126" y="64175"/>
                    <a:pt x="1029981" y="56322"/>
                  </a:cubicBezTo>
                  <a:cubicBezTo>
                    <a:pt x="1035297" y="50756"/>
                    <a:pt x="1035297" y="44682"/>
                    <a:pt x="1035297" y="33551"/>
                  </a:cubicBezTo>
                  <a:cubicBezTo>
                    <a:pt x="1035297" y="19378"/>
                    <a:pt x="1035297" y="14821"/>
                    <a:pt x="1043399" y="6975"/>
                  </a:cubicBezTo>
                  <a:cubicBezTo>
                    <a:pt x="1047960" y="2418"/>
                    <a:pt x="1058090" y="-1377"/>
                    <a:pt x="1069481" y="-1377"/>
                  </a:cubicBezTo>
                  <a:cubicBezTo>
                    <a:pt x="1085687" y="-1377"/>
                    <a:pt x="1089485" y="14312"/>
                    <a:pt x="1089485" y="19378"/>
                  </a:cubicBezTo>
                  <a:cubicBezTo>
                    <a:pt x="1089485" y="20641"/>
                    <a:pt x="1089485" y="23173"/>
                    <a:pt x="1086196" y="23173"/>
                  </a:cubicBezTo>
                  <a:cubicBezTo>
                    <a:pt x="1083407" y="23173"/>
                    <a:pt x="1083161" y="20895"/>
                    <a:pt x="1083161" y="19878"/>
                  </a:cubicBezTo>
                  <a:cubicBezTo>
                    <a:pt x="1081381" y="4443"/>
                    <a:pt x="1072270" y="4189"/>
                    <a:pt x="1070498" y="4189"/>
                  </a:cubicBezTo>
                  <a:cubicBezTo>
                    <a:pt x="1065429" y="4189"/>
                    <a:pt x="1063149" y="7476"/>
                    <a:pt x="1061631" y="10263"/>
                  </a:cubicBezTo>
                  <a:cubicBezTo>
                    <a:pt x="1059605" y="14312"/>
                    <a:pt x="1058090" y="21402"/>
                    <a:pt x="1054793" y="37600"/>
                  </a:cubicBezTo>
                  <a:cubicBezTo>
                    <a:pt x="1052766" y="46453"/>
                    <a:pt x="1050240" y="59363"/>
                    <a:pt x="1031245" y="66699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2" name="任意多边形: 形状 11">
              <a:extLst>
                <a:ext uri="{FF2B5EF4-FFF2-40B4-BE49-F238E27FC236}">
                  <a16:creationId xmlns:a16="http://schemas.microsoft.com/office/drawing/2014/main" id="{62C59E50-9BF4-2BEB-A435-D5CD2347321B}"/>
                </a:ext>
              </a:extLst>
            </p:cNvPr>
            <p:cNvSpPr/>
            <p:nvPr>
              <p:custDataLst>
                <p:tags r:id="rId6"/>
              </p:custDataLst>
            </p:nvPr>
          </p:nvSpPr>
          <p:spPr>
            <a:xfrm flipV="1">
              <a:off x="16474805" y="-14284547"/>
              <a:ext cx="58746" cy="253090"/>
            </a:xfrm>
            <a:custGeom>
              <a:avLst/>
              <a:gdLst>
                <a:gd name="connsiteX0" fmla="*/ 58747 w 58746"/>
                <a:gd name="connsiteY0" fmla="*/ 1159 h 253090"/>
                <a:gd name="connsiteX1" fmla="*/ 54441 w 58746"/>
                <a:gd name="connsiteY1" fmla="*/ 6724 h 253090"/>
                <a:gd name="connsiteX2" fmla="*/ 14688 w 58746"/>
                <a:gd name="connsiteY2" fmla="*/ 125171 h 253090"/>
                <a:gd name="connsiteX3" fmla="*/ 55458 w 58746"/>
                <a:gd name="connsiteY3" fmla="*/ 244880 h 253090"/>
                <a:gd name="connsiteX4" fmla="*/ 58747 w 58746"/>
                <a:gd name="connsiteY4" fmla="*/ 249183 h 253090"/>
                <a:gd name="connsiteX5" fmla="*/ 56213 w 58746"/>
                <a:gd name="connsiteY5" fmla="*/ 251715 h 253090"/>
                <a:gd name="connsiteX6" fmla="*/ 15951 w 58746"/>
                <a:gd name="connsiteY6" fmla="*/ 202361 h 253090"/>
                <a:gd name="connsiteX7" fmla="*/ 0 w 58746"/>
                <a:gd name="connsiteY7" fmla="*/ 125171 h 253090"/>
                <a:gd name="connsiteX8" fmla="*/ 16714 w 58746"/>
                <a:gd name="connsiteY8" fmla="*/ 46208 h 253090"/>
                <a:gd name="connsiteX9" fmla="*/ 56213 w 58746"/>
                <a:gd name="connsiteY9" fmla="*/ -1375 h 253090"/>
                <a:gd name="connsiteX10" fmla="*/ 58747 w 58746"/>
                <a:gd name="connsiteY10" fmla="*/ 1159 h 253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8746" h="253090">
                  <a:moveTo>
                    <a:pt x="58747" y="1159"/>
                  </a:moveTo>
                  <a:cubicBezTo>
                    <a:pt x="58747" y="1912"/>
                    <a:pt x="58747" y="2421"/>
                    <a:pt x="54441" y="6724"/>
                  </a:cubicBezTo>
                  <a:cubicBezTo>
                    <a:pt x="22791" y="38611"/>
                    <a:pt x="14688" y="86448"/>
                    <a:pt x="14688" y="125171"/>
                  </a:cubicBezTo>
                  <a:cubicBezTo>
                    <a:pt x="14688" y="169204"/>
                    <a:pt x="24309" y="213247"/>
                    <a:pt x="55458" y="244880"/>
                  </a:cubicBezTo>
                  <a:cubicBezTo>
                    <a:pt x="58747" y="247921"/>
                    <a:pt x="58747" y="248429"/>
                    <a:pt x="58747" y="249183"/>
                  </a:cubicBezTo>
                  <a:cubicBezTo>
                    <a:pt x="58747" y="250954"/>
                    <a:pt x="57730" y="251715"/>
                    <a:pt x="56213" y="251715"/>
                  </a:cubicBezTo>
                  <a:cubicBezTo>
                    <a:pt x="53678" y="251715"/>
                    <a:pt x="30895" y="234502"/>
                    <a:pt x="15951" y="202361"/>
                  </a:cubicBezTo>
                  <a:cubicBezTo>
                    <a:pt x="3034" y="174525"/>
                    <a:pt x="0" y="146433"/>
                    <a:pt x="0" y="125171"/>
                  </a:cubicBezTo>
                  <a:cubicBezTo>
                    <a:pt x="0" y="105431"/>
                    <a:pt x="2780" y="74808"/>
                    <a:pt x="16714" y="46208"/>
                  </a:cubicBezTo>
                  <a:cubicBezTo>
                    <a:pt x="31903" y="15077"/>
                    <a:pt x="53678" y="-1375"/>
                    <a:pt x="56213" y="-1375"/>
                  </a:cubicBezTo>
                  <a:cubicBezTo>
                    <a:pt x="57730" y="-1375"/>
                    <a:pt x="58747" y="-612"/>
                    <a:pt x="58747" y="1159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3" name="任意多边形: 形状 12">
              <a:extLst>
                <a:ext uri="{FF2B5EF4-FFF2-40B4-BE49-F238E27FC236}">
                  <a16:creationId xmlns:a16="http://schemas.microsoft.com/office/drawing/2014/main" id="{77932FF1-D701-EBD3-837C-F2BB1799FA49}"/>
                </a:ext>
              </a:extLst>
            </p:cNvPr>
            <p:cNvSpPr/>
            <p:nvPr>
              <p:custDataLst>
                <p:tags r:id="rId7"/>
              </p:custDataLst>
            </p:nvPr>
          </p:nvSpPr>
          <p:spPr>
            <a:xfrm flipV="1">
              <a:off x="16624393" y="-14335062"/>
              <a:ext cx="67604" cy="38976"/>
            </a:xfrm>
            <a:custGeom>
              <a:avLst/>
              <a:gdLst>
                <a:gd name="connsiteX0" fmla="*/ 33930 w 67604"/>
                <a:gd name="connsiteY0" fmla="*/ 37589 h 38976"/>
                <a:gd name="connsiteX1" fmla="*/ 0 w 67604"/>
                <a:gd name="connsiteY1" fmla="*/ 3170 h 38976"/>
                <a:gd name="connsiteX2" fmla="*/ 4552 w 67604"/>
                <a:gd name="connsiteY2" fmla="*/ -1388 h 38976"/>
                <a:gd name="connsiteX3" fmla="*/ 33930 w 67604"/>
                <a:gd name="connsiteY3" fmla="*/ 24424 h 38976"/>
                <a:gd name="connsiteX4" fmla="*/ 63053 w 67604"/>
                <a:gd name="connsiteY4" fmla="*/ -1388 h 38976"/>
                <a:gd name="connsiteX5" fmla="*/ 67605 w 67604"/>
                <a:gd name="connsiteY5" fmla="*/ 3170 h 38976"/>
                <a:gd name="connsiteX6" fmla="*/ 33930 w 67604"/>
                <a:gd name="connsiteY6" fmla="*/ 37589 h 38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604" h="38976">
                  <a:moveTo>
                    <a:pt x="33930" y="37589"/>
                  </a:moveTo>
                  <a:lnTo>
                    <a:pt x="0" y="3170"/>
                  </a:lnTo>
                  <a:lnTo>
                    <a:pt x="4552" y="-1388"/>
                  </a:lnTo>
                  <a:lnTo>
                    <a:pt x="33930" y="24424"/>
                  </a:lnTo>
                  <a:lnTo>
                    <a:pt x="63053" y="-1388"/>
                  </a:lnTo>
                  <a:lnTo>
                    <a:pt x="67605" y="3170"/>
                  </a:lnTo>
                  <a:lnTo>
                    <a:pt x="33930" y="37589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4" name="任意多边形: 形状 13">
              <a:extLst>
                <a:ext uri="{FF2B5EF4-FFF2-40B4-BE49-F238E27FC236}">
                  <a16:creationId xmlns:a16="http://schemas.microsoft.com/office/drawing/2014/main" id="{4F7DA093-2CD9-9DC8-807F-F88E3A614562}"/>
                </a:ext>
              </a:extLst>
            </p:cNvPr>
            <p:cNvSpPr/>
            <p:nvPr>
              <p:custDataLst>
                <p:tags r:id="rId8"/>
              </p:custDataLst>
            </p:nvPr>
          </p:nvSpPr>
          <p:spPr>
            <a:xfrm flipV="1">
              <a:off x="16556852" y="-14268351"/>
              <a:ext cx="202830" cy="173620"/>
            </a:xfrm>
            <a:custGeom>
              <a:avLst/>
              <a:gdLst>
                <a:gd name="connsiteX0" fmla="*/ 113952 w 202830"/>
                <a:gd name="connsiteY0" fmla="*/ 99101 h 173620"/>
                <a:gd name="connsiteX1" fmla="*/ 156493 w 202830"/>
                <a:gd name="connsiteY1" fmla="*/ 155029 h 173620"/>
                <a:gd name="connsiteX2" fmla="*/ 168393 w 202830"/>
                <a:gd name="connsiteY2" fmla="*/ 159586 h 173620"/>
                <a:gd name="connsiteX3" fmla="*/ 183081 w 202830"/>
                <a:gd name="connsiteY3" fmla="*/ 160349 h 173620"/>
                <a:gd name="connsiteX4" fmla="*/ 190422 w 202830"/>
                <a:gd name="connsiteY4" fmla="*/ 160349 h 173620"/>
                <a:gd name="connsiteX5" fmla="*/ 190422 w 202830"/>
                <a:gd name="connsiteY5" fmla="*/ 172244 h 173620"/>
                <a:gd name="connsiteX6" fmla="*/ 156493 w 202830"/>
                <a:gd name="connsiteY6" fmla="*/ 171481 h 173620"/>
                <a:gd name="connsiteX7" fmla="*/ 118003 w 202830"/>
                <a:gd name="connsiteY7" fmla="*/ 172244 h 173620"/>
                <a:gd name="connsiteX8" fmla="*/ 118003 w 202830"/>
                <a:gd name="connsiteY8" fmla="*/ 160349 h 173620"/>
                <a:gd name="connsiteX9" fmla="*/ 141303 w 202830"/>
                <a:gd name="connsiteY9" fmla="*/ 157563 h 173620"/>
                <a:gd name="connsiteX10" fmla="*/ 139278 w 202830"/>
                <a:gd name="connsiteY10" fmla="*/ 154776 h 173620"/>
                <a:gd name="connsiteX11" fmla="*/ 105848 w 202830"/>
                <a:gd name="connsiteY11" fmla="*/ 110486 h 173620"/>
                <a:gd name="connsiteX12" fmla="*/ 69639 w 202830"/>
                <a:gd name="connsiteY12" fmla="*/ 160349 h 173620"/>
                <a:gd name="connsiteX13" fmla="*/ 90651 w 202830"/>
                <a:gd name="connsiteY13" fmla="*/ 160349 h 173620"/>
                <a:gd name="connsiteX14" fmla="*/ 90651 w 202830"/>
                <a:gd name="connsiteY14" fmla="*/ 172244 h 173620"/>
                <a:gd name="connsiteX15" fmla="*/ 44821 w 202830"/>
                <a:gd name="connsiteY15" fmla="*/ 171481 h 173620"/>
                <a:gd name="connsiteX16" fmla="*/ 3798 w 202830"/>
                <a:gd name="connsiteY16" fmla="*/ 172244 h 173620"/>
                <a:gd name="connsiteX17" fmla="*/ 3798 w 202830"/>
                <a:gd name="connsiteY17" fmla="*/ 160349 h 173620"/>
                <a:gd name="connsiteX18" fmla="*/ 28615 w 202830"/>
                <a:gd name="connsiteY18" fmla="*/ 160349 h 173620"/>
                <a:gd name="connsiteX19" fmla="*/ 84828 w 202830"/>
                <a:gd name="connsiteY19" fmla="*/ 82649 h 173620"/>
                <a:gd name="connsiteX20" fmla="*/ 33676 w 202830"/>
                <a:gd name="connsiteY20" fmla="*/ 15582 h 173620"/>
                <a:gd name="connsiteX21" fmla="*/ 22792 w 202830"/>
                <a:gd name="connsiteY21" fmla="*/ 11278 h 173620"/>
                <a:gd name="connsiteX22" fmla="*/ 7341 w 202830"/>
                <a:gd name="connsiteY22" fmla="*/ 10515 h 173620"/>
                <a:gd name="connsiteX23" fmla="*/ 0 w 202830"/>
                <a:gd name="connsiteY23" fmla="*/ 10515 h 173620"/>
                <a:gd name="connsiteX24" fmla="*/ 0 w 202830"/>
                <a:gd name="connsiteY24" fmla="*/ -1377 h 173620"/>
                <a:gd name="connsiteX25" fmla="*/ 33930 w 202830"/>
                <a:gd name="connsiteY25" fmla="*/ -616 h 173620"/>
                <a:gd name="connsiteX26" fmla="*/ 72419 w 202830"/>
                <a:gd name="connsiteY26" fmla="*/ -1377 h 173620"/>
                <a:gd name="connsiteX27" fmla="*/ 72419 w 202830"/>
                <a:gd name="connsiteY27" fmla="*/ 10515 h 173620"/>
                <a:gd name="connsiteX28" fmla="*/ 49127 w 202830"/>
                <a:gd name="connsiteY28" fmla="*/ 13302 h 173620"/>
                <a:gd name="connsiteX29" fmla="*/ 51153 w 202830"/>
                <a:gd name="connsiteY29" fmla="*/ 16081 h 173620"/>
                <a:gd name="connsiteX30" fmla="*/ 92931 w 202830"/>
                <a:gd name="connsiteY30" fmla="*/ 71510 h 173620"/>
                <a:gd name="connsiteX31" fmla="*/ 136997 w 202830"/>
                <a:gd name="connsiteY31" fmla="*/ 10515 h 173620"/>
                <a:gd name="connsiteX32" fmla="*/ 115977 w 202830"/>
                <a:gd name="connsiteY32" fmla="*/ 10515 h 173620"/>
                <a:gd name="connsiteX33" fmla="*/ 115977 w 202830"/>
                <a:gd name="connsiteY33" fmla="*/ -1377 h 173620"/>
                <a:gd name="connsiteX34" fmla="*/ 161808 w 202830"/>
                <a:gd name="connsiteY34" fmla="*/ -616 h 173620"/>
                <a:gd name="connsiteX35" fmla="*/ 202831 w 202830"/>
                <a:gd name="connsiteY35" fmla="*/ -1377 h 173620"/>
                <a:gd name="connsiteX36" fmla="*/ 202831 w 202830"/>
                <a:gd name="connsiteY36" fmla="*/ 10515 h 173620"/>
                <a:gd name="connsiteX37" fmla="*/ 178022 w 202830"/>
                <a:gd name="connsiteY37" fmla="*/ 10515 h 173620"/>
                <a:gd name="connsiteX38" fmla="*/ 113952 w 202830"/>
                <a:gd name="connsiteY38" fmla="*/ 99101 h 173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202830" h="173620">
                  <a:moveTo>
                    <a:pt x="113952" y="99101"/>
                  </a:moveTo>
                  <a:lnTo>
                    <a:pt x="156493" y="155029"/>
                  </a:lnTo>
                  <a:cubicBezTo>
                    <a:pt x="159281" y="158578"/>
                    <a:pt x="159535" y="158825"/>
                    <a:pt x="168393" y="159586"/>
                  </a:cubicBezTo>
                  <a:cubicBezTo>
                    <a:pt x="174470" y="160349"/>
                    <a:pt x="175995" y="160349"/>
                    <a:pt x="183081" y="160349"/>
                  </a:cubicBezTo>
                  <a:lnTo>
                    <a:pt x="190422" y="160349"/>
                  </a:lnTo>
                  <a:lnTo>
                    <a:pt x="190422" y="172244"/>
                  </a:lnTo>
                  <a:cubicBezTo>
                    <a:pt x="179793" y="171481"/>
                    <a:pt x="167384" y="171481"/>
                    <a:pt x="156493" y="171481"/>
                  </a:cubicBezTo>
                  <a:cubicBezTo>
                    <a:pt x="146618" y="171481"/>
                    <a:pt x="127115" y="171481"/>
                    <a:pt x="118003" y="172244"/>
                  </a:cubicBezTo>
                  <a:lnTo>
                    <a:pt x="118003" y="160349"/>
                  </a:lnTo>
                  <a:cubicBezTo>
                    <a:pt x="122563" y="160349"/>
                    <a:pt x="132437" y="160349"/>
                    <a:pt x="141303" y="157563"/>
                  </a:cubicBezTo>
                  <a:cubicBezTo>
                    <a:pt x="141049" y="157054"/>
                    <a:pt x="139778" y="155537"/>
                    <a:pt x="139278" y="154776"/>
                  </a:cubicBezTo>
                  <a:lnTo>
                    <a:pt x="105848" y="110486"/>
                  </a:lnTo>
                  <a:lnTo>
                    <a:pt x="69639" y="160349"/>
                  </a:lnTo>
                  <a:lnTo>
                    <a:pt x="90651" y="160349"/>
                  </a:lnTo>
                  <a:lnTo>
                    <a:pt x="90651" y="172244"/>
                  </a:lnTo>
                  <a:cubicBezTo>
                    <a:pt x="80268" y="171481"/>
                    <a:pt x="56213" y="171481"/>
                    <a:pt x="44821" y="171481"/>
                  </a:cubicBezTo>
                  <a:cubicBezTo>
                    <a:pt x="34692" y="171481"/>
                    <a:pt x="12663" y="171481"/>
                    <a:pt x="3798" y="172244"/>
                  </a:cubicBezTo>
                  <a:lnTo>
                    <a:pt x="3798" y="160349"/>
                  </a:lnTo>
                  <a:lnTo>
                    <a:pt x="28615" y="160349"/>
                  </a:lnTo>
                  <a:lnTo>
                    <a:pt x="84828" y="82649"/>
                  </a:lnTo>
                  <a:lnTo>
                    <a:pt x="33676" y="15582"/>
                  </a:lnTo>
                  <a:cubicBezTo>
                    <a:pt x="31396" y="12541"/>
                    <a:pt x="30895" y="12032"/>
                    <a:pt x="22792" y="11278"/>
                  </a:cubicBezTo>
                  <a:cubicBezTo>
                    <a:pt x="17724" y="10770"/>
                    <a:pt x="12409" y="10515"/>
                    <a:pt x="7341" y="10515"/>
                  </a:cubicBezTo>
                  <a:lnTo>
                    <a:pt x="0" y="10515"/>
                  </a:lnTo>
                  <a:lnTo>
                    <a:pt x="0" y="-1377"/>
                  </a:lnTo>
                  <a:cubicBezTo>
                    <a:pt x="10638" y="-616"/>
                    <a:pt x="23038" y="-616"/>
                    <a:pt x="33930" y="-616"/>
                  </a:cubicBezTo>
                  <a:cubicBezTo>
                    <a:pt x="43805" y="-616"/>
                    <a:pt x="63307" y="-616"/>
                    <a:pt x="72419" y="-1377"/>
                  </a:cubicBezTo>
                  <a:lnTo>
                    <a:pt x="72419" y="10515"/>
                  </a:lnTo>
                  <a:cubicBezTo>
                    <a:pt x="67868" y="10515"/>
                    <a:pt x="57985" y="10515"/>
                    <a:pt x="49127" y="13302"/>
                  </a:cubicBezTo>
                  <a:cubicBezTo>
                    <a:pt x="49381" y="13811"/>
                    <a:pt x="50644" y="15327"/>
                    <a:pt x="51153" y="16081"/>
                  </a:cubicBezTo>
                  <a:lnTo>
                    <a:pt x="92931" y="71510"/>
                  </a:lnTo>
                  <a:lnTo>
                    <a:pt x="136997" y="10515"/>
                  </a:lnTo>
                  <a:lnTo>
                    <a:pt x="115977" y="10515"/>
                  </a:lnTo>
                  <a:lnTo>
                    <a:pt x="115977" y="-1377"/>
                  </a:lnTo>
                  <a:cubicBezTo>
                    <a:pt x="126361" y="-616"/>
                    <a:pt x="150416" y="-616"/>
                    <a:pt x="161808" y="-616"/>
                  </a:cubicBezTo>
                  <a:cubicBezTo>
                    <a:pt x="171944" y="-616"/>
                    <a:pt x="193974" y="-616"/>
                    <a:pt x="202831" y="-1377"/>
                  </a:cubicBezTo>
                  <a:lnTo>
                    <a:pt x="202831" y="10515"/>
                  </a:lnTo>
                  <a:lnTo>
                    <a:pt x="178022" y="10515"/>
                  </a:lnTo>
                  <a:lnTo>
                    <a:pt x="113952" y="99101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5" name="任意多边形: 形状 14">
              <a:extLst>
                <a:ext uri="{FF2B5EF4-FFF2-40B4-BE49-F238E27FC236}">
                  <a16:creationId xmlns:a16="http://schemas.microsoft.com/office/drawing/2014/main" id="{5A8DCE15-CF47-FF2B-DF70-4E6EAFE0ABE7}"/>
                </a:ext>
              </a:extLst>
            </p:cNvPr>
            <p:cNvSpPr/>
            <p:nvPr>
              <p:custDataLst>
                <p:tags r:id="rId9"/>
              </p:custDataLst>
            </p:nvPr>
          </p:nvSpPr>
          <p:spPr>
            <a:xfrm flipV="1">
              <a:off x="16787745" y="-14174440"/>
              <a:ext cx="120465" cy="117669"/>
            </a:xfrm>
            <a:custGeom>
              <a:avLst/>
              <a:gdLst>
                <a:gd name="connsiteX0" fmla="*/ 40070 w 120465"/>
                <a:gd name="connsiteY0" fmla="*/ 111343 h 117669"/>
                <a:gd name="connsiteX1" fmla="*/ 34756 w 120465"/>
                <a:gd name="connsiteY1" fmla="*/ 116298 h 117669"/>
                <a:gd name="connsiteX2" fmla="*/ 0 w 120465"/>
                <a:gd name="connsiteY2" fmla="*/ 104958 h 117669"/>
                <a:gd name="connsiteX3" fmla="*/ 0 w 120465"/>
                <a:gd name="connsiteY3" fmla="*/ 98576 h 117669"/>
                <a:gd name="connsiteX4" fmla="*/ 25707 w 120465"/>
                <a:gd name="connsiteY4" fmla="*/ 103538 h 117669"/>
                <a:gd name="connsiteX5" fmla="*/ 25707 w 120465"/>
                <a:gd name="connsiteY5" fmla="*/ 13159 h 117669"/>
                <a:gd name="connsiteX6" fmla="*/ 7976 w 120465"/>
                <a:gd name="connsiteY6" fmla="*/ 5012 h 117669"/>
                <a:gd name="connsiteX7" fmla="*/ 1239 w 120465"/>
                <a:gd name="connsiteY7" fmla="*/ 5012 h 117669"/>
                <a:gd name="connsiteX8" fmla="*/ 1239 w 120465"/>
                <a:gd name="connsiteY8" fmla="*/ -1372 h 117669"/>
                <a:gd name="connsiteX9" fmla="*/ 32802 w 120465"/>
                <a:gd name="connsiteY9" fmla="*/ -665 h 117669"/>
                <a:gd name="connsiteX10" fmla="*/ 64539 w 120465"/>
                <a:gd name="connsiteY10" fmla="*/ -1372 h 117669"/>
                <a:gd name="connsiteX11" fmla="*/ 64539 w 120465"/>
                <a:gd name="connsiteY11" fmla="*/ 5012 h 117669"/>
                <a:gd name="connsiteX12" fmla="*/ 57802 w 120465"/>
                <a:gd name="connsiteY12" fmla="*/ 5012 h 117669"/>
                <a:gd name="connsiteX13" fmla="*/ 40070 w 120465"/>
                <a:gd name="connsiteY13" fmla="*/ 13159 h 117669"/>
                <a:gd name="connsiteX14" fmla="*/ 40070 w 120465"/>
                <a:gd name="connsiteY14" fmla="*/ 111343 h 117669"/>
                <a:gd name="connsiteX15" fmla="*/ 120465 w 120465"/>
                <a:gd name="connsiteY15" fmla="*/ 64727 h 117669"/>
                <a:gd name="connsiteX16" fmla="*/ 110360 w 120465"/>
                <a:gd name="connsiteY16" fmla="*/ 75010 h 117669"/>
                <a:gd name="connsiteX17" fmla="*/ 100073 w 120465"/>
                <a:gd name="connsiteY17" fmla="*/ 64910 h 117669"/>
                <a:gd name="connsiteX18" fmla="*/ 110185 w 120465"/>
                <a:gd name="connsiteY18" fmla="*/ 54629 h 117669"/>
                <a:gd name="connsiteX19" fmla="*/ 120465 w 120465"/>
                <a:gd name="connsiteY19" fmla="*/ 64727 h 117669"/>
                <a:gd name="connsiteX20" fmla="*/ 120465 w 120465"/>
                <a:gd name="connsiteY20" fmla="*/ 8728 h 117669"/>
                <a:gd name="connsiteX21" fmla="*/ 110360 w 120465"/>
                <a:gd name="connsiteY21" fmla="*/ 19009 h 117669"/>
                <a:gd name="connsiteX22" fmla="*/ 100073 w 120465"/>
                <a:gd name="connsiteY22" fmla="*/ 8911 h 117669"/>
                <a:gd name="connsiteX23" fmla="*/ 110185 w 120465"/>
                <a:gd name="connsiteY23" fmla="*/ -1372 h 117669"/>
                <a:gd name="connsiteX24" fmla="*/ 120465 w 120465"/>
                <a:gd name="connsiteY24" fmla="*/ 8728 h 117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20465" h="117669">
                  <a:moveTo>
                    <a:pt x="40070" y="111343"/>
                  </a:moveTo>
                  <a:cubicBezTo>
                    <a:pt x="40070" y="116122"/>
                    <a:pt x="39721" y="116298"/>
                    <a:pt x="34756" y="116298"/>
                  </a:cubicBezTo>
                  <a:cubicBezTo>
                    <a:pt x="23404" y="105134"/>
                    <a:pt x="7268" y="104958"/>
                    <a:pt x="0" y="104958"/>
                  </a:cubicBezTo>
                  <a:lnTo>
                    <a:pt x="0" y="98576"/>
                  </a:lnTo>
                  <a:cubicBezTo>
                    <a:pt x="4258" y="98576"/>
                    <a:pt x="15960" y="98576"/>
                    <a:pt x="25707" y="103538"/>
                  </a:cubicBezTo>
                  <a:lnTo>
                    <a:pt x="25707" y="13159"/>
                  </a:lnTo>
                  <a:cubicBezTo>
                    <a:pt x="25707" y="7315"/>
                    <a:pt x="25707" y="5012"/>
                    <a:pt x="7976" y="5012"/>
                  </a:cubicBezTo>
                  <a:lnTo>
                    <a:pt x="1239" y="5012"/>
                  </a:lnTo>
                  <a:lnTo>
                    <a:pt x="1239" y="-1372"/>
                  </a:lnTo>
                  <a:cubicBezTo>
                    <a:pt x="4433" y="-1197"/>
                    <a:pt x="26239" y="-665"/>
                    <a:pt x="32802" y="-665"/>
                  </a:cubicBezTo>
                  <a:cubicBezTo>
                    <a:pt x="38299" y="-665"/>
                    <a:pt x="60638" y="-1197"/>
                    <a:pt x="64539" y="-1372"/>
                  </a:cubicBezTo>
                  <a:lnTo>
                    <a:pt x="64539" y="5012"/>
                  </a:lnTo>
                  <a:lnTo>
                    <a:pt x="57802" y="5012"/>
                  </a:lnTo>
                  <a:cubicBezTo>
                    <a:pt x="40070" y="5012"/>
                    <a:pt x="40070" y="7315"/>
                    <a:pt x="40070" y="13159"/>
                  </a:cubicBezTo>
                  <a:lnTo>
                    <a:pt x="40070" y="111343"/>
                  </a:lnTo>
                  <a:close/>
                  <a:moveTo>
                    <a:pt x="120465" y="64727"/>
                  </a:moveTo>
                  <a:cubicBezTo>
                    <a:pt x="120465" y="70936"/>
                    <a:pt x="115500" y="75010"/>
                    <a:pt x="110360" y="75010"/>
                  </a:cubicBezTo>
                  <a:cubicBezTo>
                    <a:pt x="104156" y="75010"/>
                    <a:pt x="100073" y="70048"/>
                    <a:pt x="100073" y="64910"/>
                  </a:cubicBezTo>
                  <a:cubicBezTo>
                    <a:pt x="100073" y="58701"/>
                    <a:pt x="105038" y="54629"/>
                    <a:pt x="110185" y="54629"/>
                  </a:cubicBezTo>
                  <a:cubicBezTo>
                    <a:pt x="116390" y="54629"/>
                    <a:pt x="120465" y="59591"/>
                    <a:pt x="120465" y="64727"/>
                  </a:cubicBezTo>
                  <a:close/>
                  <a:moveTo>
                    <a:pt x="120465" y="8728"/>
                  </a:moveTo>
                  <a:cubicBezTo>
                    <a:pt x="120465" y="14929"/>
                    <a:pt x="115500" y="19009"/>
                    <a:pt x="110360" y="19009"/>
                  </a:cubicBezTo>
                  <a:cubicBezTo>
                    <a:pt x="104156" y="19009"/>
                    <a:pt x="100073" y="14047"/>
                    <a:pt x="100073" y="8911"/>
                  </a:cubicBezTo>
                  <a:cubicBezTo>
                    <a:pt x="100073" y="2702"/>
                    <a:pt x="105038" y="-1372"/>
                    <a:pt x="110185" y="-1372"/>
                  </a:cubicBezTo>
                  <a:cubicBezTo>
                    <a:pt x="116390" y="-1372"/>
                    <a:pt x="120465" y="3590"/>
                    <a:pt x="120465" y="8728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6" name="任意多边形: 形状 15">
              <a:extLst>
                <a:ext uri="{FF2B5EF4-FFF2-40B4-BE49-F238E27FC236}">
                  <a16:creationId xmlns:a16="http://schemas.microsoft.com/office/drawing/2014/main" id="{C76493E0-6286-CD98-5E59-E48F1F20DEA9}"/>
                </a:ext>
              </a:extLst>
            </p:cNvPr>
            <p:cNvSpPr/>
            <p:nvPr>
              <p:custDataLst>
                <p:tags r:id="rId10"/>
              </p:custDataLst>
            </p:nvPr>
          </p:nvSpPr>
          <p:spPr>
            <a:xfrm flipV="1">
              <a:off x="16935049" y="-14134924"/>
              <a:ext cx="108342" cy="79922"/>
            </a:xfrm>
            <a:custGeom>
              <a:avLst/>
              <a:gdLst>
                <a:gd name="connsiteX0" fmla="*/ 13298 w 108342"/>
                <a:gd name="connsiteY0" fmla="*/ 11563 h 79922"/>
                <a:gd name="connsiteX1" fmla="*/ 11527 w 108342"/>
                <a:gd name="connsiteY1" fmla="*/ 4298 h 79922"/>
                <a:gd name="connsiteX2" fmla="*/ 17556 w 108342"/>
                <a:gd name="connsiteY2" fmla="*/ -1370 h 79922"/>
                <a:gd name="connsiteX3" fmla="*/ 24468 w 108342"/>
                <a:gd name="connsiteY3" fmla="*/ 2528 h 79922"/>
                <a:gd name="connsiteX4" fmla="*/ 27661 w 108342"/>
                <a:gd name="connsiteY4" fmla="*/ 13517 h 79922"/>
                <a:gd name="connsiteX5" fmla="*/ 31562 w 108342"/>
                <a:gd name="connsiteY5" fmla="*/ 29460 h 79922"/>
                <a:gd name="connsiteX6" fmla="*/ 34573 w 108342"/>
                <a:gd name="connsiteY6" fmla="*/ 41337 h 79922"/>
                <a:gd name="connsiteX7" fmla="*/ 42024 w 108342"/>
                <a:gd name="connsiteY7" fmla="*/ 57288 h 79922"/>
                <a:gd name="connsiteX8" fmla="*/ 68622 w 108342"/>
                <a:gd name="connsiteY8" fmla="*/ 73590 h 79922"/>
                <a:gd name="connsiteX9" fmla="*/ 79084 w 108342"/>
                <a:gd name="connsiteY9" fmla="*/ 61187 h 79922"/>
                <a:gd name="connsiteX10" fmla="*/ 68622 w 108342"/>
                <a:gd name="connsiteY10" fmla="*/ 23442 h 79922"/>
                <a:gd name="connsiteX11" fmla="*/ 65960 w 108342"/>
                <a:gd name="connsiteY11" fmla="*/ 13866 h 79922"/>
                <a:gd name="connsiteX12" fmla="*/ 82802 w 108342"/>
                <a:gd name="connsiteY12" fmla="*/ -1370 h 79922"/>
                <a:gd name="connsiteX13" fmla="*/ 108343 w 108342"/>
                <a:gd name="connsiteY13" fmla="*/ 25743 h 79922"/>
                <a:gd name="connsiteX14" fmla="*/ 105499 w 108342"/>
                <a:gd name="connsiteY14" fmla="*/ 28046 h 79922"/>
                <a:gd name="connsiteX15" fmla="*/ 102130 w 108342"/>
                <a:gd name="connsiteY15" fmla="*/ 25030 h 79922"/>
                <a:gd name="connsiteX16" fmla="*/ 83334 w 108342"/>
                <a:gd name="connsiteY16" fmla="*/ 3592 h 79922"/>
                <a:gd name="connsiteX17" fmla="*/ 78901 w 108342"/>
                <a:gd name="connsiteY17" fmla="*/ 9792 h 79922"/>
                <a:gd name="connsiteX18" fmla="*/ 82985 w 108342"/>
                <a:gd name="connsiteY18" fmla="*/ 24147 h 79922"/>
                <a:gd name="connsiteX19" fmla="*/ 92383 w 108342"/>
                <a:gd name="connsiteY19" fmla="*/ 58352 h 79922"/>
                <a:gd name="connsiteX20" fmla="*/ 69328 w 108342"/>
                <a:gd name="connsiteY20" fmla="*/ 78552 h 79922"/>
                <a:gd name="connsiteX21" fmla="*/ 39363 w 108342"/>
                <a:gd name="connsiteY21" fmla="*/ 62426 h 79922"/>
                <a:gd name="connsiteX22" fmla="*/ 20393 w 108342"/>
                <a:gd name="connsiteY22" fmla="*/ 78552 h 79922"/>
                <a:gd name="connsiteX23" fmla="*/ 6387 w 108342"/>
                <a:gd name="connsiteY23" fmla="*/ 68984 h 79922"/>
                <a:gd name="connsiteX24" fmla="*/ 0 w 108342"/>
                <a:gd name="connsiteY24" fmla="*/ 51437 h 79922"/>
                <a:gd name="connsiteX25" fmla="*/ 3011 w 108342"/>
                <a:gd name="connsiteY25" fmla="*/ 49135 h 79922"/>
                <a:gd name="connsiteX26" fmla="*/ 6919 w 108342"/>
                <a:gd name="connsiteY26" fmla="*/ 54454 h 79922"/>
                <a:gd name="connsiteX27" fmla="*/ 19860 w 108342"/>
                <a:gd name="connsiteY27" fmla="*/ 73590 h 79922"/>
                <a:gd name="connsiteX28" fmla="*/ 25707 w 108342"/>
                <a:gd name="connsiteY28" fmla="*/ 64903 h 79922"/>
                <a:gd name="connsiteX29" fmla="*/ 22871 w 108342"/>
                <a:gd name="connsiteY29" fmla="*/ 50198 h 79922"/>
                <a:gd name="connsiteX30" fmla="*/ 18971 w 108342"/>
                <a:gd name="connsiteY30" fmla="*/ 34247 h 79922"/>
                <a:gd name="connsiteX31" fmla="*/ 13298 w 108342"/>
                <a:gd name="connsiteY31" fmla="*/ 11563 h 79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08342" h="79922">
                  <a:moveTo>
                    <a:pt x="13298" y="11563"/>
                  </a:moveTo>
                  <a:cubicBezTo>
                    <a:pt x="12591" y="9260"/>
                    <a:pt x="11527" y="4829"/>
                    <a:pt x="11527" y="4298"/>
                  </a:cubicBezTo>
                  <a:cubicBezTo>
                    <a:pt x="11527" y="399"/>
                    <a:pt x="14720" y="-1370"/>
                    <a:pt x="17556" y="-1370"/>
                  </a:cubicBezTo>
                  <a:cubicBezTo>
                    <a:pt x="20742" y="-1370"/>
                    <a:pt x="23586" y="931"/>
                    <a:pt x="24468" y="2528"/>
                  </a:cubicBezTo>
                  <a:cubicBezTo>
                    <a:pt x="25358" y="4124"/>
                    <a:pt x="26771" y="9792"/>
                    <a:pt x="27661" y="13517"/>
                  </a:cubicBezTo>
                  <a:cubicBezTo>
                    <a:pt x="28551" y="16883"/>
                    <a:pt x="30497" y="25030"/>
                    <a:pt x="31562" y="29460"/>
                  </a:cubicBezTo>
                  <a:cubicBezTo>
                    <a:pt x="32626" y="33366"/>
                    <a:pt x="33691" y="37265"/>
                    <a:pt x="34573" y="41337"/>
                  </a:cubicBezTo>
                  <a:cubicBezTo>
                    <a:pt x="36527" y="48603"/>
                    <a:pt x="36885" y="50023"/>
                    <a:pt x="42024" y="57288"/>
                  </a:cubicBezTo>
                  <a:cubicBezTo>
                    <a:pt x="46989" y="64378"/>
                    <a:pt x="55323" y="73590"/>
                    <a:pt x="68622" y="73590"/>
                  </a:cubicBezTo>
                  <a:cubicBezTo>
                    <a:pt x="78901" y="73590"/>
                    <a:pt x="79084" y="64554"/>
                    <a:pt x="79084" y="61187"/>
                  </a:cubicBezTo>
                  <a:cubicBezTo>
                    <a:pt x="79084" y="50555"/>
                    <a:pt x="71458" y="30881"/>
                    <a:pt x="68622" y="23442"/>
                  </a:cubicBezTo>
                  <a:cubicBezTo>
                    <a:pt x="66667" y="18479"/>
                    <a:pt x="65960" y="16883"/>
                    <a:pt x="65960" y="13866"/>
                  </a:cubicBezTo>
                  <a:cubicBezTo>
                    <a:pt x="65960" y="4473"/>
                    <a:pt x="73761" y="-1370"/>
                    <a:pt x="82802" y="-1370"/>
                  </a:cubicBezTo>
                  <a:cubicBezTo>
                    <a:pt x="100533" y="-1370"/>
                    <a:pt x="108343" y="23083"/>
                    <a:pt x="108343" y="25743"/>
                  </a:cubicBezTo>
                  <a:cubicBezTo>
                    <a:pt x="108343" y="28046"/>
                    <a:pt x="106031" y="28046"/>
                    <a:pt x="105499" y="28046"/>
                  </a:cubicBezTo>
                  <a:cubicBezTo>
                    <a:pt x="103020" y="28046"/>
                    <a:pt x="102845" y="26982"/>
                    <a:pt x="102130" y="25030"/>
                  </a:cubicBezTo>
                  <a:cubicBezTo>
                    <a:pt x="98055" y="10856"/>
                    <a:pt x="90429" y="3592"/>
                    <a:pt x="83334" y="3592"/>
                  </a:cubicBezTo>
                  <a:cubicBezTo>
                    <a:pt x="79616" y="3592"/>
                    <a:pt x="78901" y="6069"/>
                    <a:pt x="78901" y="9792"/>
                  </a:cubicBezTo>
                  <a:cubicBezTo>
                    <a:pt x="78901" y="13866"/>
                    <a:pt x="79791" y="16169"/>
                    <a:pt x="82985" y="24147"/>
                  </a:cubicBezTo>
                  <a:cubicBezTo>
                    <a:pt x="85114" y="29642"/>
                    <a:pt x="92383" y="48427"/>
                    <a:pt x="92383" y="58352"/>
                  </a:cubicBezTo>
                  <a:cubicBezTo>
                    <a:pt x="92383" y="75542"/>
                    <a:pt x="78726" y="78552"/>
                    <a:pt x="69328" y="78552"/>
                  </a:cubicBezTo>
                  <a:cubicBezTo>
                    <a:pt x="54616" y="78552"/>
                    <a:pt x="44686" y="69516"/>
                    <a:pt x="39363" y="62426"/>
                  </a:cubicBezTo>
                  <a:cubicBezTo>
                    <a:pt x="38124" y="74654"/>
                    <a:pt x="27661" y="78552"/>
                    <a:pt x="20393" y="78552"/>
                  </a:cubicBezTo>
                  <a:cubicBezTo>
                    <a:pt x="12766" y="78552"/>
                    <a:pt x="8690" y="73058"/>
                    <a:pt x="6387" y="68984"/>
                  </a:cubicBezTo>
                  <a:cubicBezTo>
                    <a:pt x="2486" y="62426"/>
                    <a:pt x="0" y="52326"/>
                    <a:pt x="0" y="51437"/>
                  </a:cubicBezTo>
                  <a:cubicBezTo>
                    <a:pt x="0" y="49135"/>
                    <a:pt x="2486" y="49135"/>
                    <a:pt x="3011" y="49135"/>
                  </a:cubicBezTo>
                  <a:cubicBezTo>
                    <a:pt x="5497" y="49135"/>
                    <a:pt x="5672" y="49666"/>
                    <a:pt x="6919" y="54454"/>
                  </a:cubicBezTo>
                  <a:cubicBezTo>
                    <a:pt x="9573" y="64903"/>
                    <a:pt x="12941" y="73590"/>
                    <a:pt x="19860" y="73590"/>
                  </a:cubicBezTo>
                  <a:cubicBezTo>
                    <a:pt x="24468" y="73590"/>
                    <a:pt x="25707" y="69691"/>
                    <a:pt x="25707" y="64903"/>
                  </a:cubicBezTo>
                  <a:cubicBezTo>
                    <a:pt x="25707" y="61536"/>
                    <a:pt x="24118" y="54986"/>
                    <a:pt x="22871" y="50198"/>
                  </a:cubicBezTo>
                  <a:cubicBezTo>
                    <a:pt x="21632" y="45411"/>
                    <a:pt x="19860" y="38146"/>
                    <a:pt x="18971" y="34247"/>
                  </a:cubicBezTo>
                  <a:lnTo>
                    <a:pt x="13298" y="11563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7" name="任意多边形: 形状 16">
              <a:extLst>
                <a:ext uri="{FF2B5EF4-FFF2-40B4-BE49-F238E27FC236}">
                  <a16:creationId xmlns:a16="http://schemas.microsoft.com/office/drawing/2014/main" id="{14255FCA-22D9-5E45-44F4-D98C8F9154C8}"/>
                </a:ext>
              </a:extLst>
            </p:cNvPr>
            <p:cNvSpPr/>
            <p:nvPr>
              <p:custDataLst>
                <p:tags r:id="rId11"/>
              </p:custDataLst>
            </p:nvPr>
          </p:nvSpPr>
          <p:spPr>
            <a:xfrm flipV="1">
              <a:off x="17079009" y="-14284547"/>
              <a:ext cx="58747" cy="253090"/>
            </a:xfrm>
            <a:custGeom>
              <a:avLst/>
              <a:gdLst>
                <a:gd name="connsiteX0" fmla="*/ 58747 w 58747"/>
                <a:gd name="connsiteY0" fmla="*/ 125171 h 253090"/>
                <a:gd name="connsiteX1" fmla="*/ 42033 w 58747"/>
                <a:gd name="connsiteY1" fmla="*/ 204132 h 253090"/>
                <a:gd name="connsiteX2" fmla="*/ 2535 w 58747"/>
                <a:gd name="connsiteY2" fmla="*/ 251715 h 253090"/>
                <a:gd name="connsiteX3" fmla="*/ 0 w 58747"/>
                <a:gd name="connsiteY3" fmla="*/ 249183 h 253090"/>
                <a:gd name="connsiteX4" fmla="*/ 4815 w 58747"/>
                <a:gd name="connsiteY4" fmla="*/ 243363 h 253090"/>
                <a:gd name="connsiteX5" fmla="*/ 44058 w 58747"/>
                <a:gd name="connsiteY5" fmla="*/ 125171 h 253090"/>
                <a:gd name="connsiteX6" fmla="*/ 3289 w 58747"/>
                <a:gd name="connsiteY6" fmla="*/ 5462 h 253090"/>
                <a:gd name="connsiteX7" fmla="*/ 0 w 58747"/>
                <a:gd name="connsiteY7" fmla="*/ 1159 h 253090"/>
                <a:gd name="connsiteX8" fmla="*/ 2535 w 58747"/>
                <a:gd name="connsiteY8" fmla="*/ -1375 h 253090"/>
                <a:gd name="connsiteX9" fmla="*/ 42795 w 58747"/>
                <a:gd name="connsiteY9" fmla="*/ 47979 h 253090"/>
                <a:gd name="connsiteX10" fmla="*/ 58747 w 58747"/>
                <a:gd name="connsiteY10" fmla="*/ 125171 h 253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8747" h="253090">
                  <a:moveTo>
                    <a:pt x="58747" y="125171"/>
                  </a:moveTo>
                  <a:cubicBezTo>
                    <a:pt x="58747" y="144909"/>
                    <a:pt x="55967" y="175533"/>
                    <a:pt x="42033" y="204132"/>
                  </a:cubicBezTo>
                  <a:cubicBezTo>
                    <a:pt x="26843" y="235265"/>
                    <a:pt x="5061" y="251715"/>
                    <a:pt x="2535" y="251715"/>
                  </a:cubicBezTo>
                  <a:cubicBezTo>
                    <a:pt x="1009" y="251715"/>
                    <a:pt x="0" y="250700"/>
                    <a:pt x="0" y="249183"/>
                  </a:cubicBezTo>
                  <a:cubicBezTo>
                    <a:pt x="0" y="248429"/>
                    <a:pt x="0" y="247921"/>
                    <a:pt x="4815" y="243363"/>
                  </a:cubicBezTo>
                  <a:cubicBezTo>
                    <a:pt x="29624" y="218304"/>
                    <a:pt x="44058" y="178065"/>
                    <a:pt x="44058" y="125171"/>
                  </a:cubicBezTo>
                  <a:cubicBezTo>
                    <a:pt x="44058" y="81891"/>
                    <a:pt x="34692" y="37347"/>
                    <a:pt x="3289" y="5462"/>
                  </a:cubicBezTo>
                  <a:cubicBezTo>
                    <a:pt x="0" y="2421"/>
                    <a:pt x="0" y="1912"/>
                    <a:pt x="0" y="1159"/>
                  </a:cubicBezTo>
                  <a:cubicBezTo>
                    <a:pt x="0" y="-358"/>
                    <a:pt x="1009" y="-1375"/>
                    <a:pt x="2535" y="-1375"/>
                  </a:cubicBezTo>
                  <a:cubicBezTo>
                    <a:pt x="5061" y="-1375"/>
                    <a:pt x="27852" y="15838"/>
                    <a:pt x="42795" y="47979"/>
                  </a:cubicBezTo>
                  <a:cubicBezTo>
                    <a:pt x="55712" y="75816"/>
                    <a:pt x="58747" y="103907"/>
                    <a:pt x="58747" y="125171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</p:grpSp>
      <p:pic>
        <p:nvPicPr>
          <p:cNvPr id="4" name="图形 3">
            <a:extLst>
              <a:ext uri="{FF2B5EF4-FFF2-40B4-BE49-F238E27FC236}">
                <a16:creationId xmlns:a16="http://schemas.microsoft.com/office/drawing/2014/main" id="{BB65643B-5489-4146-E86D-365D006F6B57}"/>
              </a:ext>
            </a:extLst>
          </p:cNvPr>
          <p:cNvPicPr>
            <a:picLocks noChangeAspect="1"/>
          </p:cNvPicPr>
          <p:nvPr/>
        </p:nvPicPr>
        <p:blipFill>
          <a:blip r:embed="rId14">
            <a:extLst>
              <a:ext uri="{96DAC541-7B7A-43D3-8B79-37D633B846F1}">
                <asvg:svgBlip xmlns:asvg="http://schemas.microsoft.com/office/drawing/2016/SVG/main" r:embed="rId15"/>
              </a:ext>
            </a:extLst>
          </a:blip>
          <a:stretch>
            <a:fillRect/>
          </a:stretch>
        </p:blipFill>
        <p:spPr>
          <a:xfrm>
            <a:off x="126260" y="754380"/>
            <a:ext cx="7454808" cy="598106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620247382"/>
      </p:ext>
    </p:extLst>
  </p:cSld>
  <p:clrMapOvr>
    <a:masterClrMapping/>
  </p:clrMapOvr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7BBA1C9-55B9-2488-C24A-C25B52764E3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8" name="椭圆 787">
            <a:extLst>
              <a:ext uri="{FF2B5EF4-FFF2-40B4-BE49-F238E27FC236}">
                <a16:creationId xmlns:a16="http://schemas.microsoft.com/office/drawing/2014/main" id="{9169437E-B10A-701B-C235-1B49596C56B7}"/>
              </a:ext>
            </a:extLst>
          </p:cNvPr>
          <p:cNvSpPr/>
          <p:nvPr/>
        </p:nvSpPr>
        <p:spPr>
          <a:xfrm>
            <a:off x="4468529" y="4819856"/>
            <a:ext cx="3254942" cy="1855873"/>
          </a:xfrm>
          <a:prstGeom prst="ellipse">
            <a:avLst/>
          </a:prstGeom>
          <a:solidFill>
            <a:schemeClr val="bg1"/>
          </a:solidFill>
          <a:ln>
            <a:solidFill>
              <a:srgbClr val="C00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" name="灯片编号占位符 1">
            <a:extLst>
              <a:ext uri="{FF2B5EF4-FFF2-40B4-BE49-F238E27FC236}">
                <a16:creationId xmlns:a16="http://schemas.microsoft.com/office/drawing/2014/main" id="{7CC49302-C36A-07DD-3B15-53B5AFDD0D99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1D8FA19-E13B-4121-8BBF-5D41F5A04330}" type="slidenum">
              <a:rPr lang="zh-CN" altLang="en-US" smtClean="0"/>
              <a:t>63</a:t>
            </a:fld>
            <a:endParaRPr lang="zh-CN" altLang="en-US" dirty="0"/>
          </a:p>
        </p:txBody>
      </p:sp>
      <p:sp>
        <p:nvSpPr>
          <p:cNvPr id="4" name="文本框 3">
            <a:extLst>
              <a:ext uri="{FF2B5EF4-FFF2-40B4-BE49-F238E27FC236}">
                <a16:creationId xmlns:a16="http://schemas.microsoft.com/office/drawing/2014/main" id="{CD28B1E8-74AA-C1F6-79A7-6F9F4D9ECC08}"/>
              </a:ext>
            </a:extLst>
          </p:cNvPr>
          <p:cNvSpPr txBox="1"/>
          <p:nvPr/>
        </p:nvSpPr>
        <p:spPr>
          <a:xfrm>
            <a:off x="7924329" y="2306721"/>
            <a:ext cx="4115741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altLang="zh-CN" sz="2000" dirty="0">
                <a:solidFill>
                  <a:srgbClr val="C00000"/>
                </a:solidFill>
                <a:latin typeface="Palatino"/>
              </a:rPr>
              <a:t>Input encoding and position embedding</a:t>
            </a:r>
            <a:endParaRPr lang="zh-CN" altLang="en-US" sz="2000" dirty="0">
              <a:solidFill>
                <a:srgbClr val="C00000"/>
              </a:solidFill>
              <a:latin typeface="Palatino"/>
            </a:endParaRPr>
          </a:p>
        </p:txBody>
      </p:sp>
      <p:sp>
        <p:nvSpPr>
          <p:cNvPr id="9" name="文本框 46">
            <a:extLst>
              <a:ext uri="{FF2B5EF4-FFF2-40B4-BE49-F238E27FC236}">
                <a16:creationId xmlns:a16="http://schemas.microsoft.com/office/drawing/2014/main" id="{0202F79C-D2CC-7B40-37B1-0647603D5E12}"/>
              </a:ext>
            </a:extLst>
          </p:cNvPr>
          <p:cNvSpPr txBox="1"/>
          <p:nvPr/>
        </p:nvSpPr>
        <p:spPr>
          <a:xfrm>
            <a:off x="347240" y="182271"/>
            <a:ext cx="799106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3600" b="1" dirty="0">
                <a:latin typeface="Palatino" pitchFamily="2" charset="77"/>
                <a:ea typeface="Palatino" pitchFamily="2" charset="77"/>
                <a:cs typeface="Calibri Light" panose="020F0302020204030204" pitchFamily="34" charset="0"/>
              </a:rPr>
              <a:t>Transformer</a:t>
            </a:r>
            <a:r>
              <a:rPr lang="en-US" altLang="zh-CN" sz="3600" dirty="0">
                <a:latin typeface="Palatino" pitchFamily="2" charset="77"/>
                <a:ea typeface="Palatino" pitchFamily="2" charset="77"/>
                <a:cs typeface="Calibri Light" panose="020F0302020204030204" pitchFamily="34" charset="0"/>
              </a:rPr>
              <a:t>	</a:t>
            </a:r>
          </a:p>
        </p:txBody>
      </p:sp>
      <p:grpSp>
        <p:nvGrpSpPr>
          <p:cNvPr id="793" name="图形 791">
            <a:extLst>
              <a:ext uri="{FF2B5EF4-FFF2-40B4-BE49-F238E27FC236}">
                <a16:creationId xmlns:a16="http://schemas.microsoft.com/office/drawing/2014/main" id="{07CF639C-472B-6DE9-8B13-7041963A2BEF}"/>
              </a:ext>
            </a:extLst>
          </p:cNvPr>
          <p:cNvGrpSpPr/>
          <p:nvPr/>
        </p:nvGrpSpPr>
        <p:grpSpPr>
          <a:xfrm>
            <a:off x="13694124" y="-15026376"/>
            <a:ext cx="2103742" cy="655610"/>
            <a:chOff x="13694124" y="-15026376"/>
            <a:chExt cx="2103742" cy="655610"/>
          </a:xfrm>
          <a:solidFill>
            <a:srgbClr val="000000"/>
          </a:solidFill>
        </p:grpSpPr>
        <p:sp>
          <p:nvSpPr>
            <p:cNvPr id="794" name="任意多边形: 形状 793">
              <a:extLst>
                <a:ext uri="{FF2B5EF4-FFF2-40B4-BE49-F238E27FC236}">
                  <a16:creationId xmlns:a16="http://schemas.microsoft.com/office/drawing/2014/main" id="{FDBFEB82-49FE-9EF8-D8AE-98866E9B2DA1}"/>
                </a:ext>
              </a:extLst>
            </p:cNvPr>
            <p:cNvSpPr/>
            <p:nvPr/>
          </p:nvSpPr>
          <p:spPr>
            <a:xfrm flipV="1">
              <a:off x="13749643" y="-14935158"/>
              <a:ext cx="141302" cy="162990"/>
            </a:xfrm>
            <a:custGeom>
              <a:avLst/>
              <a:gdLst>
                <a:gd name="connsiteX0" fmla="*/ 122563 w 141302"/>
                <a:gd name="connsiteY0" fmla="*/ 144404 h 162990"/>
                <a:gd name="connsiteX1" fmla="*/ 141303 w 141302"/>
                <a:gd name="connsiteY1" fmla="*/ 149723 h 162990"/>
                <a:gd name="connsiteX2" fmla="*/ 141303 w 141302"/>
                <a:gd name="connsiteY2" fmla="*/ 161618 h 162990"/>
                <a:gd name="connsiteX3" fmla="*/ 121300 w 141302"/>
                <a:gd name="connsiteY3" fmla="*/ 160855 h 162990"/>
                <a:gd name="connsiteX4" fmla="*/ 98254 w 141302"/>
                <a:gd name="connsiteY4" fmla="*/ 161618 h 162990"/>
                <a:gd name="connsiteX5" fmla="*/ 98254 w 141302"/>
                <a:gd name="connsiteY5" fmla="*/ 149723 h 162990"/>
                <a:gd name="connsiteX6" fmla="*/ 110154 w 141302"/>
                <a:gd name="connsiteY6" fmla="*/ 146682 h 162990"/>
                <a:gd name="connsiteX7" fmla="*/ 108891 w 141302"/>
                <a:gd name="connsiteY7" fmla="*/ 143649 h 162990"/>
                <a:gd name="connsiteX8" fmla="*/ 79768 w 141302"/>
                <a:gd name="connsiteY8" fmla="*/ 81385 h 162990"/>
                <a:gd name="connsiteX9" fmla="*/ 47610 w 141302"/>
                <a:gd name="connsiteY9" fmla="*/ 149723 h 162990"/>
                <a:gd name="connsiteX10" fmla="*/ 61282 w 141302"/>
                <a:gd name="connsiteY10" fmla="*/ 149723 h 162990"/>
                <a:gd name="connsiteX11" fmla="*/ 61282 w 141302"/>
                <a:gd name="connsiteY11" fmla="*/ 161618 h 162990"/>
                <a:gd name="connsiteX12" fmla="*/ 29886 w 141302"/>
                <a:gd name="connsiteY12" fmla="*/ 160855 h 162990"/>
                <a:gd name="connsiteX13" fmla="*/ 1017 w 141302"/>
                <a:gd name="connsiteY13" fmla="*/ 161618 h 162990"/>
                <a:gd name="connsiteX14" fmla="*/ 1017 w 141302"/>
                <a:gd name="connsiteY14" fmla="*/ 149723 h 162990"/>
                <a:gd name="connsiteX15" fmla="*/ 17223 w 141302"/>
                <a:gd name="connsiteY15" fmla="*/ 149723 h 162990"/>
                <a:gd name="connsiteX16" fmla="*/ 64578 w 141302"/>
                <a:gd name="connsiteY16" fmla="*/ 49245 h 162990"/>
                <a:gd name="connsiteX17" fmla="*/ 58747 w 141302"/>
                <a:gd name="connsiteY17" fmla="*/ 37097 h 162990"/>
                <a:gd name="connsiteX18" fmla="*/ 27098 w 141302"/>
                <a:gd name="connsiteY18" fmla="*/ 7735 h 162990"/>
                <a:gd name="connsiteX19" fmla="*/ 21021 w 141302"/>
                <a:gd name="connsiteY19" fmla="*/ 8750 h 162990"/>
                <a:gd name="connsiteX20" fmla="*/ 29123 w 141302"/>
                <a:gd name="connsiteY20" fmla="*/ 22161 h 162990"/>
                <a:gd name="connsiteX21" fmla="*/ 14435 w 141302"/>
                <a:gd name="connsiteY21" fmla="*/ 36588 h 162990"/>
                <a:gd name="connsiteX22" fmla="*/ 0 w 141302"/>
                <a:gd name="connsiteY22" fmla="*/ 21907 h 162990"/>
                <a:gd name="connsiteX23" fmla="*/ 27098 w 141302"/>
                <a:gd name="connsiteY23" fmla="*/ -1373 h 162990"/>
                <a:gd name="connsiteX24" fmla="*/ 68122 w 141302"/>
                <a:gd name="connsiteY24" fmla="*/ 28744 h 162990"/>
                <a:gd name="connsiteX25" fmla="*/ 122563 w 141302"/>
                <a:gd name="connsiteY25" fmla="*/ 144404 h 162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41302" h="162990">
                  <a:moveTo>
                    <a:pt x="122563" y="144404"/>
                  </a:moveTo>
                  <a:cubicBezTo>
                    <a:pt x="124335" y="147952"/>
                    <a:pt x="125097" y="149723"/>
                    <a:pt x="141303" y="149723"/>
                  </a:cubicBezTo>
                  <a:lnTo>
                    <a:pt x="141303" y="161618"/>
                  </a:lnTo>
                  <a:cubicBezTo>
                    <a:pt x="135226" y="161109"/>
                    <a:pt x="127631" y="160855"/>
                    <a:pt x="121300" y="160855"/>
                  </a:cubicBezTo>
                  <a:cubicBezTo>
                    <a:pt x="114969" y="160855"/>
                    <a:pt x="103577" y="161363"/>
                    <a:pt x="98254" y="161618"/>
                  </a:cubicBezTo>
                  <a:lnTo>
                    <a:pt x="98254" y="149723"/>
                  </a:lnTo>
                  <a:cubicBezTo>
                    <a:pt x="98762" y="149723"/>
                    <a:pt x="110154" y="149723"/>
                    <a:pt x="110154" y="146682"/>
                  </a:cubicBezTo>
                  <a:cubicBezTo>
                    <a:pt x="110154" y="146428"/>
                    <a:pt x="109145" y="143903"/>
                    <a:pt x="108891" y="143649"/>
                  </a:cubicBezTo>
                  <a:lnTo>
                    <a:pt x="79768" y="81385"/>
                  </a:lnTo>
                  <a:lnTo>
                    <a:pt x="47610" y="149723"/>
                  </a:lnTo>
                  <a:lnTo>
                    <a:pt x="61282" y="149723"/>
                  </a:lnTo>
                  <a:lnTo>
                    <a:pt x="61282" y="161618"/>
                  </a:lnTo>
                  <a:cubicBezTo>
                    <a:pt x="52924" y="161109"/>
                    <a:pt x="30141" y="160855"/>
                    <a:pt x="29886" y="160855"/>
                  </a:cubicBezTo>
                  <a:cubicBezTo>
                    <a:pt x="22792" y="160855"/>
                    <a:pt x="11400" y="161363"/>
                    <a:pt x="1017" y="161618"/>
                  </a:cubicBezTo>
                  <a:lnTo>
                    <a:pt x="1017" y="149723"/>
                  </a:lnTo>
                  <a:lnTo>
                    <a:pt x="17223" y="149723"/>
                  </a:lnTo>
                  <a:lnTo>
                    <a:pt x="64578" y="49245"/>
                  </a:lnTo>
                  <a:lnTo>
                    <a:pt x="58747" y="37097"/>
                  </a:lnTo>
                  <a:cubicBezTo>
                    <a:pt x="53179" y="24948"/>
                    <a:pt x="45075" y="7735"/>
                    <a:pt x="27098" y="7735"/>
                  </a:cubicBezTo>
                  <a:cubicBezTo>
                    <a:pt x="23555" y="7735"/>
                    <a:pt x="23047" y="7989"/>
                    <a:pt x="21021" y="8750"/>
                  </a:cubicBezTo>
                  <a:cubicBezTo>
                    <a:pt x="23300" y="9760"/>
                    <a:pt x="29123" y="13308"/>
                    <a:pt x="29123" y="22161"/>
                  </a:cubicBezTo>
                  <a:cubicBezTo>
                    <a:pt x="29123" y="30514"/>
                    <a:pt x="23047" y="36588"/>
                    <a:pt x="14435" y="36588"/>
                  </a:cubicBezTo>
                  <a:cubicBezTo>
                    <a:pt x="7348" y="36588"/>
                    <a:pt x="0" y="31785"/>
                    <a:pt x="0" y="21907"/>
                  </a:cubicBezTo>
                  <a:cubicBezTo>
                    <a:pt x="0" y="9005"/>
                    <a:pt x="11901" y="-1373"/>
                    <a:pt x="27098" y="-1373"/>
                  </a:cubicBezTo>
                  <a:cubicBezTo>
                    <a:pt x="46593" y="-1373"/>
                    <a:pt x="61282" y="14318"/>
                    <a:pt x="68122" y="28744"/>
                  </a:cubicBezTo>
                  <a:lnTo>
                    <a:pt x="122563" y="144404"/>
                  </a:lnTo>
                  <a:close/>
                </a:path>
              </a:pathLst>
            </a:custGeom>
            <a:solidFill>
              <a:srgbClr val="000000"/>
            </a:solidFill>
            <a:ln w="254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95" name="任意多边形: 形状 794">
              <a:extLst>
                <a:ext uri="{FF2B5EF4-FFF2-40B4-BE49-F238E27FC236}">
                  <a16:creationId xmlns:a16="http://schemas.microsoft.com/office/drawing/2014/main" id="{1C34F072-F0E3-BE24-407F-888D0F0B4CAB}"/>
                </a:ext>
              </a:extLst>
            </p:cNvPr>
            <p:cNvSpPr/>
            <p:nvPr/>
          </p:nvSpPr>
          <p:spPr>
            <a:xfrm flipV="1">
              <a:off x="13906131" y="-14902321"/>
              <a:ext cx="53726" cy="119263"/>
            </a:xfrm>
            <a:custGeom>
              <a:avLst/>
              <a:gdLst>
                <a:gd name="connsiteX0" fmla="*/ 49119 w 53726"/>
                <a:gd name="connsiteY0" fmla="*/ 111158 h 119263"/>
                <a:gd name="connsiteX1" fmla="*/ 42024 w 53726"/>
                <a:gd name="connsiteY1" fmla="*/ 117892 h 119263"/>
                <a:gd name="connsiteX2" fmla="*/ 32095 w 53726"/>
                <a:gd name="connsiteY2" fmla="*/ 108150 h 119263"/>
                <a:gd name="connsiteX3" fmla="*/ 39189 w 53726"/>
                <a:gd name="connsiteY3" fmla="*/ 101409 h 119263"/>
                <a:gd name="connsiteX4" fmla="*/ 49119 w 53726"/>
                <a:gd name="connsiteY4" fmla="*/ 111158 h 119263"/>
                <a:gd name="connsiteX5" fmla="*/ 12941 w 53726"/>
                <a:gd name="connsiteY5" fmla="*/ 21129 h 119263"/>
                <a:gd name="connsiteX6" fmla="*/ 11352 w 53726"/>
                <a:gd name="connsiteY6" fmla="*/ 13689 h 119263"/>
                <a:gd name="connsiteX7" fmla="*/ 28194 w 53726"/>
                <a:gd name="connsiteY7" fmla="*/ -1372 h 119263"/>
                <a:gd name="connsiteX8" fmla="*/ 53726 w 53726"/>
                <a:gd name="connsiteY8" fmla="*/ 25741 h 119263"/>
                <a:gd name="connsiteX9" fmla="*/ 50890 w 53726"/>
                <a:gd name="connsiteY9" fmla="*/ 28044 h 119263"/>
                <a:gd name="connsiteX10" fmla="*/ 47522 w 53726"/>
                <a:gd name="connsiteY10" fmla="*/ 25028 h 119263"/>
                <a:gd name="connsiteX11" fmla="*/ 28726 w 53726"/>
                <a:gd name="connsiteY11" fmla="*/ 3590 h 119263"/>
                <a:gd name="connsiteX12" fmla="*/ 24293 w 53726"/>
                <a:gd name="connsiteY12" fmla="*/ 9790 h 119263"/>
                <a:gd name="connsiteX13" fmla="*/ 27130 w 53726"/>
                <a:gd name="connsiteY13" fmla="*/ 21129 h 119263"/>
                <a:gd name="connsiteX14" fmla="*/ 32801 w 53726"/>
                <a:gd name="connsiteY14" fmla="*/ 35310 h 119263"/>
                <a:gd name="connsiteX15" fmla="*/ 41493 w 53726"/>
                <a:gd name="connsiteY15" fmla="*/ 57819 h 119263"/>
                <a:gd name="connsiteX16" fmla="*/ 42557 w 53726"/>
                <a:gd name="connsiteY16" fmla="*/ 63488 h 119263"/>
                <a:gd name="connsiteX17" fmla="*/ 25708 w 53726"/>
                <a:gd name="connsiteY17" fmla="*/ 78551 h 119263"/>
                <a:gd name="connsiteX18" fmla="*/ 0 w 53726"/>
                <a:gd name="connsiteY18" fmla="*/ 51436 h 119263"/>
                <a:gd name="connsiteX19" fmla="*/ 3011 w 53726"/>
                <a:gd name="connsiteY19" fmla="*/ 49133 h 119263"/>
                <a:gd name="connsiteX20" fmla="*/ 6204 w 53726"/>
                <a:gd name="connsiteY20" fmla="*/ 51968 h 119263"/>
                <a:gd name="connsiteX21" fmla="*/ 25175 w 53726"/>
                <a:gd name="connsiteY21" fmla="*/ 73588 h 119263"/>
                <a:gd name="connsiteX22" fmla="*/ 29608 w 53726"/>
                <a:gd name="connsiteY22" fmla="*/ 67387 h 119263"/>
                <a:gd name="connsiteX23" fmla="*/ 24119 w 53726"/>
                <a:gd name="connsiteY23" fmla="*/ 49665 h 119263"/>
                <a:gd name="connsiteX24" fmla="*/ 12941 w 53726"/>
                <a:gd name="connsiteY24" fmla="*/ 21129 h 119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3726" h="119263">
                  <a:moveTo>
                    <a:pt x="49119" y="111158"/>
                  </a:moveTo>
                  <a:cubicBezTo>
                    <a:pt x="49119" y="113993"/>
                    <a:pt x="46990" y="117892"/>
                    <a:pt x="42024" y="117892"/>
                  </a:cubicBezTo>
                  <a:cubicBezTo>
                    <a:pt x="37234" y="117892"/>
                    <a:pt x="32095" y="113288"/>
                    <a:pt x="32095" y="108150"/>
                  </a:cubicBezTo>
                  <a:cubicBezTo>
                    <a:pt x="32095" y="105132"/>
                    <a:pt x="34398" y="101409"/>
                    <a:pt x="39189" y="101409"/>
                  </a:cubicBezTo>
                  <a:cubicBezTo>
                    <a:pt x="44328" y="101409"/>
                    <a:pt x="49119" y="106371"/>
                    <a:pt x="49119" y="111158"/>
                  </a:cubicBezTo>
                  <a:close/>
                  <a:moveTo>
                    <a:pt x="12941" y="21129"/>
                  </a:moveTo>
                  <a:cubicBezTo>
                    <a:pt x="12234" y="18827"/>
                    <a:pt x="11352" y="16699"/>
                    <a:pt x="11352" y="13689"/>
                  </a:cubicBezTo>
                  <a:cubicBezTo>
                    <a:pt x="11352" y="5360"/>
                    <a:pt x="18438" y="-1372"/>
                    <a:pt x="28194" y="-1372"/>
                  </a:cubicBezTo>
                  <a:cubicBezTo>
                    <a:pt x="45925" y="-1372"/>
                    <a:pt x="53726" y="23082"/>
                    <a:pt x="53726" y="25741"/>
                  </a:cubicBezTo>
                  <a:cubicBezTo>
                    <a:pt x="53726" y="28044"/>
                    <a:pt x="51422" y="28044"/>
                    <a:pt x="50890" y="28044"/>
                  </a:cubicBezTo>
                  <a:cubicBezTo>
                    <a:pt x="48404" y="28044"/>
                    <a:pt x="48229" y="26980"/>
                    <a:pt x="47522" y="25028"/>
                  </a:cubicBezTo>
                  <a:cubicBezTo>
                    <a:pt x="43438" y="10854"/>
                    <a:pt x="35638" y="3590"/>
                    <a:pt x="28726" y="3590"/>
                  </a:cubicBezTo>
                  <a:cubicBezTo>
                    <a:pt x="25175" y="3590"/>
                    <a:pt x="24293" y="5892"/>
                    <a:pt x="24293" y="9790"/>
                  </a:cubicBezTo>
                  <a:cubicBezTo>
                    <a:pt x="24293" y="13864"/>
                    <a:pt x="25532" y="17231"/>
                    <a:pt x="27130" y="21129"/>
                  </a:cubicBezTo>
                  <a:cubicBezTo>
                    <a:pt x="28901" y="25917"/>
                    <a:pt x="30855" y="30704"/>
                    <a:pt x="32801" y="35310"/>
                  </a:cubicBezTo>
                  <a:cubicBezTo>
                    <a:pt x="34398" y="39565"/>
                    <a:pt x="40785" y="55691"/>
                    <a:pt x="41493" y="57819"/>
                  </a:cubicBezTo>
                  <a:cubicBezTo>
                    <a:pt x="42024" y="59590"/>
                    <a:pt x="42557" y="61717"/>
                    <a:pt x="42557" y="63488"/>
                  </a:cubicBezTo>
                  <a:cubicBezTo>
                    <a:pt x="42557" y="71817"/>
                    <a:pt x="35462" y="78551"/>
                    <a:pt x="25708" y="78551"/>
                  </a:cubicBezTo>
                  <a:cubicBezTo>
                    <a:pt x="8158" y="78551"/>
                    <a:pt x="0" y="54452"/>
                    <a:pt x="0" y="51436"/>
                  </a:cubicBezTo>
                  <a:cubicBezTo>
                    <a:pt x="0" y="49133"/>
                    <a:pt x="2486" y="49133"/>
                    <a:pt x="3011" y="49133"/>
                  </a:cubicBezTo>
                  <a:cubicBezTo>
                    <a:pt x="5497" y="49133"/>
                    <a:pt x="5672" y="50022"/>
                    <a:pt x="6204" y="51968"/>
                  </a:cubicBezTo>
                  <a:cubicBezTo>
                    <a:pt x="10820" y="67212"/>
                    <a:pt x="18621" y="73588"/>
                    <a:pt x="25175" y="73588"/>
                  </a:cubicBezTo>
                  <a:cubicBezTo>
                    <a:pt x="28019" y="73588"/>
                    <a:pt x="29608" y="72174"/>
                    <a:pt x="29608" y="67387"/>
                  </a:cubicBezTo>
                  <a:cubicBezTo>
                    <a:pt x="29608" y="63313"/>
                    <a:pt x="28551" y="60654"/>
                    <a:pt x="24119" y="49665"/>
                  </a:cubicBezTo>
                  <a:lnTo>
                    <a:pt x="12941" y="21129"/>
                  </a:lnTo>
                  <a:close/>
                </a:path>
              </a:pathLst>
            </a:custGeom>
            <a:solidFill>
              <a:srgbClr val="000000"/>
            </a:solidFill>
            <a:ln w="254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96" name="任意多边形: 形状 795">
              <a:extLst>
                <a:ext uri="{FF2B5EF4-FFF2-40B4-BE49-F238E27FC236}">
                  <a16:creationId xmlns:a16="http://schemas.microsoft.com/office/drawing/2014/main" id="{312663E5-2E06-B5D4-0D09-B8D5B0524F96}"/>
                </a:ext>
              </a:extLst>
            </p:cNvPr>
            <p:cNvSpPr/>
            <p:nvPr/>
          </p:nvSpPr>
          <p:spPr>
            <a:xfrm flipV="1">
              <a:off x="13988590" y="-14833562"/>
              <a:ext cx="119861" cy="8685"/>
            </a:xfrm>
            <a:custGeom>
              <a:avLst/>
              <a:gdLst>
                <a:gd name="connsiteX0" fmla="*/ 112767 w 119861"/>
                <a:gd name="connsiteY0" fmla="*/ -1371 h 8685"/>
                <a:gd name="connsiteX1" fmla="*/ 119861 w 119861"/>
                <a:gd name="connsiteY1" fmla="*/ 2884 h 8685"/>
                <a:gd name="connsiteX2" fmla="*/ 112767 w 119861"/>
                <a:gd name="connsiteY2" fmla="*/ 7315 h 8685"/>
                <a:gd name="connsiteX3" fmla="*/ 7086 w 119861"/>
                <a:gd name="connsiteY3" fmla="*/ 7315 h 8685"/>
                <a:gd name="connsiteX4" fmla="*/ 0 w 119861"/>
                <a:gd name="connsiteY4" fmla="*/ 3060 h 8685"/>
                <a:gd name="connsiteX5" fmla="*/ 7086 w 119861"/>
                <a:gd name="connsiteY5" fmla="*/ -1371 h 8685"/>
                <a:gd name="connsiteX6" fmla="*/ 112767 w 119861"/>
                <a:gd name="connsiteY6" fmla="*/ -1371 h 86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9861" h="8685">
                  <a:moveTo>
                    <a:pt x="112767" y="-1371"/>
                  </a:moveTo>
                  <a:cubicBezTo>
                    <a:pt x="115603" y="-1371"/>
                    <a:pt x="119861" y="-1371"/>
                    <a:pt x="119861" y="2884"/>
                  </a:cubicBezTo>
                  <a:cubicBezTo>
                    <a:pt x="119861" y="7315"/>
                    <a:pt x="115786" y="7315"/>
                    <a:pt x="112767" y="7315"/>
                  </a:cubicBezTo>
                  <a:lnTo>
                    <a:pt x="7086" y="7315"/>
                  </a:lnTo>
                  <a:cubicBezTo>
                    <a:pt x="4250" y="7315"/>
                    <a:pt x="0" y="7315"/>
                    <a:pt x="0" y="3060"/>
                  </a:cubicBezTo>
                  <a:cubicBezTo>
                    <a:pt x="0" y="-1371"/>
                    <a:pt x="4075" y="-1371"/>
                    <a:pt x="7086" y="-1371"/>
                  </a:cubicBezTo>
                  <a:lnTo>
                    <a:pt x="112767" y="-1371"/>
                  </a:lnTo>
                  <a:close/>
                </a:path>
              </a:pathLst>
            </a:custGeom>
            <a:solidFill>
              <a:srgbClr val="000000"/>
            </a:solidFill>
            <a:ln w="254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97" name="任意多边形: 形状 796">
              <a:extLst>
                <a:ext uri="{FF2B5EF4-FFF2-40B4-BE49-F238E27FC236}">
                  <a16:creationId xmlns:a16="http://schemas.microsoft.com/office/drawing/2014/main" id="{9B5E2B2A-C9F6-0D95-3CB1-87973D17E504}"/>
                </a:ext>
              </a:extLst>
            </p:cNvPr>
            <p:cNvSpPr/>
            <p:nvPr/>
          </p:nvSpPr>
          <p:spPr>
            <a:xfrm flipV="1">
              <a:off x="14147063" y="-14902496"/>
              <a:ext cx="64538" cy="117669"/>
            </a:xfrm>
            <a:custGeom>
              <a:avLst/>
              <a:gdLst>
                <a:gd name="connsiteX0" fmla="*/ 40071 w 64538"/>
                <a:gd name="connsiteY0" fmla="*/ 111343 h 117669"/>
                <a:gd name="connsiteX1" fmla="*/ 34756 w 64538"/>
                <a:gd name="connsiteY1" fmla="*/ 116298 h 117669"/>
                <a:gd name="connsiteX2" fmla="*/ 0 w 64538"/>
                <a:gd name="connsiteY2" fmla="*/ 104958 h 117669"/>
                <a:gd name="connsiteX3" fmla="*/ 0 w 64538"/>
                <a:gd name="connsiteY3" fmla="*/ 98576 h 117669"/>
                <a:gd name="connsiteX4" fmla="*/ 25708 w 64538"/>
                <a:gd name="connsiteY4" fmla="*/ 103538 h 117669"/>
                <a:gd name="connsiteX5" fmla="*/ 25708 w 64538"/>
                <a:gd name="connsiteY5" fmla="*/ 13159 h 117669"/>
                <a:gd name="connsiteX6" fmla="*/ 7976 w 64538"/>
                <a:gd name="connsiteY6" fmla="*/ 5012 h 117669"/>
                <a:gd name="connsiteX7" fmla="*/ 1239 w 64538"/>
                <a:gd name="connsiteY7" fmla="*/ 5012 h 117669"/>
                <a:gd name="connsiteX8" fmla="*/ 1239 w 64538"/>
                <a:gd name="connsiteY8" fmla="*/ -1372 h 117669"/>
                <a:gd name="connsiteX9" fmla="*/ 32801 w 64538"/>
                <a:gd name="connsiteY9" fmla="*/ -665 h 117669"/>
                <a:gd name="connsiteX10" fmla="*/ 64539 w 64538"/>
                <a:gd name="connsiteY10" fmla="*/ -1372 h 117669"/>
                <a:gd name="connsiteX11" fmla="*/ 64539 w 64538"/>
                <a:gd name="connsiteY11" fmla="*/ 5012 h 117669"/>
                <a:gd name="connsiteX12" fmla="*/ 57802 w 64538"/>
                <a:gd name="connsiteY12" fmla="*/ 5012 h 117669"/>
                <a:gd name="connsiteX13" fmla="*/ 40071 w 64538"/>
                <a:gd name="connsiteY13" fmla="*/ 13159 h 117669"/>
                <a:gd name="connsiteX14" fmla="*/ 40071 w 64538"/>
                <a:gd name="connsiteY14" fmla="*/ 111343 h 117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4538" h="117669">
                  <a:moveTo>
                    <a:pt x="40071" y="111343"/>
                  </a:moveTo>
                  <a:cubicBezTo>
                    <a:pt x="40071" y="116122"/>
                    <a:pt x="39721" y="116298"/>
                    <a:pt x="34756" y="116298"/>
                  </a:cubicBezTo>
                  <a:cubicBezTo>
                    <a:pt x="23403" y="105134"/>
                    <a:pt x="7268" y="104958"/>
                    <a:pt x="0" y="104958"/>
                  </a:cubicBezTo>
                  <a:lnTo>
                    <a:pt x="0" y="98576"/>
                  </a:lnTo>
                  <a:cubicBezTo>
                    <a:pt x="4258" y="98576"/>
                    <a:pt x="15960" y="98576"/>
                    <a:pt x="25708" y="103538"/>
                  </a:cubicBezTo>
                  <a:lnTo>
                    <a:pt x="25708" y="13159"/>
                  </a:lnTo>
                  <a:cubicBezTo>
                    <a:pt x="25708" y="7315"/>
                    <a:pt x="25708" y="5012"/>
                    <a:pt x="7976" y="5012"/>
                  </a:cubicBezTo>
                  <a:lnTo>
                    <a:pt x="1239" y="5012"/>
                  </a:lnTo>
                  <a:lnTo>
                    <a:pt x="1239" y="-1372"/>
                  </a:lnTo>
                  <a:cubicBezTo>
                    <a:pt x="4433" y="-1197"/>
                    <a:pt x="26240" y="-665"/>
                    <a:pt x="32801" y="-665"/>
                  </a:cubicBezTo>
                  <a:cubicBezTo>
                    <a:pt x="38299" y="-665"/>
                    <a:pt x="60638" y="-1197"/>
                    <a:pt x="64539" y="-1372"/>
                  </a:cubicBezTo>
                  <a:lnTo>
                    <a:pt x="64539" y="5012"/>
                  </a:lnTo>
                  <a:lnTo>
                    <a:pt x="57802" y="5012"/>
                  </a:lnTo>
                  <a:cubicBezTo>
                    <a:pt x="40071" y="5012"/>
                    <a:pt x="40071" y="7315"/>
                    <a:pt x="40071" y="13159"/>
                  </a:cubicBezTo>
                  <a:lnTo>
                    <a:pt x="40071" y="111343"/>
                  </a:lnTo>
                  <a:close/>
                </a:path>
              </a:pathLst>
            </a:custGeom>
            <a:solidFill>
              <a:srgbClr val="000000"/>
            </a:solidFill>
            <a:ln w="254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98" name="任意多边形: 形状 797">
              <a:extLst>
                <a:ext uri="{FF2B5EF4-FFF2-40B4-BE49-F238E27FC236}">
                  <a16:creationId xmlns:a16="http://schemas.microsoft.com/office/drawing/2014/main" id="{8F6E4EB2-DD19-68DC-3841-98A897BD8CAF}"/>
                </a:ext>
              </a:extLst>
            </p:cNvPr>
            <p:cNvSpPr/>
            <p:nvPr/>
          </p:nvSpPr>
          <p:spPr>
            <a:xfrm flipV="1">
              <a:off x="14325890" y="-14915665"/>
              <a:ext cx="168400" cy="59223"/>
            </a:xfrm>
            <a:custGeom>
              <a:avLst/>
              <a:gdLst>
                <a:gd name="connsiteX0" fmla="*/ 159789 w 168400"/>
                <a:gd name="connsiteY0" fmla="*/ 47725 h 59223"/>
                <a:gd name="connsiteX1" fmla="*/ 168401 w 168400"/>
                <a:gd name="connsiteY1" fmla="*/ 52791 h 59223"/>
                <a:gd name="connsiteX2" fmla="*/ 160043 w 168400"/>
                <a:gd name="connsiteY2" fmla="*/ 57848 h 59223"/>
                <a:gd name="connsiteX3" fmla="*/ 8358 w 168400"/>
                <a:gd name="connsiteY3" fmla="*/ 57848 h 59223"/>
                <a:gd name="connsiteX4" fmla="*/ 0 w 168400"/>
                <a:gd name="connsiteY4" fmla="*/ 52791 h 59223"/>
                <a:gd name="connsiteX5" fmla="*/ 8611 w 168400"/>
                <a:gd name="connsiteY5" fmla="*/ 47725 h 59223"/>
                <a:gd name="connsiteX6" fmla="*/ 159789 w 168400"/>
                <a:gd name="connsiteY6" fmla="*/ 47725 h 59223"/>
                <a:gd name="connsiteX7" fmla="*/ 160043 w 168400"/>
                <a:gd name="connsiteY7" fmla="*/ -1375 h 59223"/>
                <a:gd name="connsiteX8" fmla="*/ 168401 w 168400"/>
                <a:gd name="connsiteY8" fmla="*/ 3691 h 59223"/>
                <a:gd name="connsiteX9" fmla="*/ 159789 w 168400"/>
                <a:gd name="connsiteY9" fmla="*/ 8756 h 59223"/>
                <a:gd name="connsiteX10" fmla="*/ 8611 w 168400"/>
                <a:gd name="connsiteY10" fmla="*/ 8756 h 59223"/>
                <a:gd name="connsiteX11" fmla="*/ 0 w 168400"/>
                <a:gd name="connsiteY11" fmla="*/ 3691 h 59223"/>
                <a:gd name="connsiteX12" fmla="*/ 8358 w 168400"/>
                <a:gd name="connsiteY12" fmla="*/ -1375 h 59223"/>
                <a:gd name="connsiteX13" fmla="*/ 160043 w 168400"/>
                <a:gd name="connsiteY13" fmla="*/ -1375 h 59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8400" h="59223">
                  <a:moveTo>
                    <a:pt x="159789" y="47725"/>
                  </a:moveTo>
                  <a:cubicBezTo>
                    <a:pt x="163586" y="47725"/>
                    <a:pt x="168401" y="47725"/>
                    <a:pt x="168401" y="52791"/>
                  </a:cubicBezTo>
                  <a:cubicBezTo>
                    <a:pt x="168401" y="57848"/>
                    <a:pt x="163586" y="57848"/>
                    <a:pt x="160043" y="57848"/>
                  </a:cubicBezTo>
                  <a:lnTo>
                    <a:pt x="8358" y="57848"/>
                  </a:lnTo>
                  <a:cubicBezTo>
                    <a:pt x="4815" y="57848"/>
                    <a:pt x="0" y="57848"/>
                    <a:pt x="0" y="52791"/>
                  </a:cubicBezTo>
                  <a:cubicBezTo>
                    <a:pt x="0" y="47725"/>
                    <a:pt x="4815" y="47725"/>
                    <a:pt x="8611" y="47725"/>
                  </a:cubicBezTo>
                  <a:lnTo>
                    <a:pt x="159789" y="47725"/>
                  </a:lnTo>
                  <a:close/>
                  <a:moveTo>
                    <a:pt x="160043" y="-1375"/>
                  </a:moveTo>
                  <a:cubicBezTo>
                    <a:pt x="163586" y="-1375"/>
                    <a:pt x="168401" y="-1375"/>
                    <a:pt x="168401" y="3691"/>
                  </a:cubicBezTo>
                  <a:cubicBezTo>
                    <a:pt x="168401" y="8756"/>
                    <a:pt x="163586" y="8756"/>
                    <a:pt x="159789" y="8756"/>
                  </a:cubicBezTo>
                  <a:lnTo>
                    <a:pt x="8611" y="8756"/>
                  </a:lnTo>
                  <a:cubicBezTo>
                    <a:pt x="4815" y="8756"/>
                    <a:pt x="0" y="8756"/>
                    <a:pt x="0" y="3691"/>
                  </a:cubicBezTo>
                  <a:cubicBezTo>
                    <a:pt x="0" y="-1375"/>
                    <a:pt x="4815" y="-1375"/>
                    <a:pt x="8358" y="-1375"/>
                  </a:cubicBezTo>
                  <a:lnTo>
                    <a:pt x="160043" y="-1375"/>
                  </a:lnTo>
                  <a:close/>
                </a:path>
              </a:pathLst>
            </a:custGeom>
            <a:solidFill>
              <a:srgbClr val="000000"/>
            </a:solidFill>
            <a:ln w="254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99" name="任意多边形: 形状 798">
              <a:extLst>
                <a:ext uri="{FF2B5EF4-FFF2-40B4-BE49-F238E27FC236}">
                  <a16:creationId xmlns:a16="http://schemas.microsoft.com/office/drawing/2014/main" id="{E3ECE3F3-D0E9-42F0-2519-76BC53726EA0}"/>
                </a:ext>
              </a:extLst>
            </p:cNvPr>
            <p:cNvSpPr/>
            <p:nvPr/>
          </p:nvSpPr>
          <p:spPr>
            <a:xfrm flipV="1">
              <a:off x="14586127" y="-14936166"/>
              <a:ext cx="311327" cy="116168"/>
            </a:xfrm>
            <a:custGeom>
              <a:avLst/>
              <a:gdLst>
                <a:gd name="connsiteX0" fmla="*/ 21268 w 311327"/>
                <a:gd name="connsiteY0" fmla="*/ 65193 h 116168"/>
                <a:gd name="connsiteX1" fmla="*/ 52670 w 311327"/>
                <a:gd name="connsiteY1" fmla="*/ 109228 h 116168"/>
                <a:gd name="connsiteX2" fmla="*/ 81285 w 311327"/>
                <a:gd name="connsiteY2" fmla="*/ 65193 h 116168"/>
                <a:gd name="connsiteX3" fmla="*/ 21268 w 311327"/>
                <a:gd name="connsiteY3" fmla="*/ 65193 h 116168"/>
                <a:gd name="connsiteX4" fmla="*/ 21013 w 311327"/>
                <a:gd name="connsiteY4" fmla="*/ 59874 h 116168"/>
                <a:gd name="connsiteX5" fmla="*/ 91667 w 311327"/>
                <a:gd name="connsiteY5" fmla="*/ 59874 h 116168"/>
                <a:gd name="connsiteX6" fmla="*/ 97992 w 311327"/>
                <a:gd name="connsiteY6" fmla="*/ 65193 h 116168"/>
                <a:gd name="connsiteX7" fmla="*/ 52670 w 311327"/>
                <a:gd name="connsiteY7" fmla="*/ 114794 h 116168"/>
                <a:gd name="connsiteX8" fmla="*/ 0 w 311327"/>
                <a:gd name="connsiteY8" fmla="*/ 57095 h 116168"/>
                <a:gd name="connsiteX9" fmla="*/ 55703 w 311327"/>
                <a:gd name="connsiteY9" fmla="*/ -1375 h 116168"/>
                <a:gd name="connsiteX10" fmla="*/ 97992 w 311327"/>
                <a:gd name="connsiteY10" fmla="*/ 31529 h 116168"/>
                <a:gd name="connsiteX11" fmla="*/ 94702 w 311327"/>
                <a:gd name="connsiteY11" fmla="*/ 34570 h 116168"/>
                <a:gd name="connsiteX12" fmla="*/ 91412 w 311327"/>
                <a:gd name="connsiteY12" fmla="*/ 31020 h 116168"/>
                <a:gd name="connsiteX13" fmla="*/ 57220 w 311327"/>
                <a:gd name="connsiteY13" fmla="*/ 4954 h 116168"/>
                <a:gd name="connsiteX14" fmla="*/ 28615 w 311327"/>
                <a:gd name="connsiteY14" fmla="*/ 21913 h 116168"/>
                <a:gd name="connsiteX15" fmla="*/ 21013 w 311327"/>
                <a:gd name="connsiteY15" fmla="*/ 59874 h 116168"/>
                <a:gd name="connsiteX16" fmla="*/ 133307 w 311327"/>
                <a:gd name="connsiteY16" fmla="*/ 88473 h 116168"/>
                <a:gd name="connsiteX17" fmla="*/ 133307 w 311327"/>
                <a:gd name="connsiteY17" fmla="*/ 20651 h 116168"/>
                <a:gd name="connsiteX18" fmla="*/ 113557 w 311327"/>
                <a:gd name="connsiteY18" fmla="*/ 9257 h 116168"/>
                <a:gd name="connsiteX19" fmla="*/ 113557 w 311327"/>
                <a:gd name="connsiteY19" fmla="*/ 1413 h 116168"/>
                <a:gd name="connsiteX20" fmla="*/ 142174 w 311327"/>
                <a:gd name="connsiteY20" fmla="*/ 2175 h 116168"/>
                <a:gd name="connsiteX21" fmla="*/ 170534 w 311327"/>
                <a:gd name="connsiteY21" fmla="*/ 1413 h 116168"/>
                <a:gd name="connsiteX22" fmla="*/ 170534 w 311327"/>
                <a:gd name="connsiteY22" fmla="*/ 9257 h 116168"/>
                <a:gd name="connsiteX23" fmla="*/ 150784 w 311327"/>
                <a:gd name="connsiteY23" fmla="*/ 20651 h 116168"/>
                <a:gd name="connsiteX24" fmla="*/ 150784 w 311327"/>
                <a:gd name="connsiteY24" fmla="*/ 67218 h 116168"/>
                <a:gd name="connsiteX25" fmla="*/ 184968 w 311327"/>
                <a:gd name="connsiteY25" fmla="*/ 107711 h 116168"/>
                <a:gd name="connsiteX26" fmla="*/ 203709 w 311327"/>
                <a:gd name="connsiteY26" fmla="*/ 79621 h 116168"/>
                <a:gd name="connsiteX27" fmla="*/ 203709 w 311327"/>
                <a:gd name="connsiteY27" fmla="*/ 20651 h 116168"/>
                <a:gd name="connsiteX28" fmla="*/ 183959 w 311327"/>
                <a:gd name="connsiteY28" fmla="*/ 9257 h 116168"/>
                <a:gd name="connsiteX29" fmla="*/ 183959 w 311327"/>
                <a:gd name="connsiteY29" fmla="*/ 1413 h 116168"/>
                <a:gd name="connsiteX30" fmla="*/ 212573 w 311327"/>
                <a:gd name="connsiteY30" fmla="*/ 2175 h 116168"/>
                <a:gd name="connsiteX31" fmla="*/ 240936 w 311327"/>
                <a:gd name="connsiteY31" fmla="*/ 1413 h 116168"/>
                <a:gd name="connsiteX32" fmla="*/ 240936 w 311327"/>
                <a:gd name="connsiteY32" fmla="*/ 9257 h 116168"/>
                <a:gd name="connsiteX33" fmla="*/ 221178 w 311327"/>
                <a:gd name="connsiteY33" fmla="*/ 20651 h 116168"/>
                <a:gd name="connsiteX34" fmla="*/ 221178 w 311327"/>
                <a:gd name="connsiteY34" fmla="*/ 67218 h 116168"/>
                <a:gd name="connsiteX35" fmla="*/ 255370 w 311327"/>
                <a:gd name="connsiteY35" fmla="*/ 107711 h 116168"/>
                <a:gd name="connsiteX36" fmla="*/ 274100 w 311327"/>
                <a:gd name="connsiteY36" fmla="*/ 79621 h 116168"/>
                <a:gd name="connsiteX37" fmla="*/ 274100 w 311327"/>
                <a:gd name="connsiteY37" fmla="*/ 20651 h 116168"/>
                <a:gd name="connsiteX38" fmla="*/ 254353 w 311327"/>
                <a:gd name="connsiteY38" fmla="*/ 9257 h 116168"/>
                <a:gd name="connsiteX39" fmla="*/ 254353 w 311327"/>
                <a:gd name="connsiteY39" fmla="*/ 1413 h 116168"/>
                <a:gd name="connsiteX40" fmla="*/ 282968 w 311327"/>
                <a:gd name="connsiteY40" fmla="*/ 2175 h 116168"/>
                <a:gd name="connsiteX41" fmla="*/ 311328 w 311327"/>
                <a:gd name="connsiteY41" fmla="*/ 1413 h 116168"/>
                <a:gd name="connsiteX42" fmla="*/ 311328 w 311327"/>
                <a:gd name="connsiteY42" fmla="*/ 9257 h 116168"/>
                <a:gd name="connsiteX43" fmla="*/ 291577 w 311327"/>
                <a:gd name="connsiteY43" fmla="*/ 16848 h 116168"/>
                <a:gd name="connsiteX44" fmla="*/ 291577 w 311327"/>
                <a:gd name="connsiteY44" fmla="*/ 65193 h 116168"/>
                <a:gd name="connsiteX45" fmla="*/ 283730 w 311327"/>
                <a:gd name="connsiteY45" fmla="*/ 103917 h 116168"/>
                <a:gd name="connsiteX46" fmla="*/ 257142 w 311327"/>
                <a:gd name="connsiteY46" fmla="*/ 113277 h 116168"/>
                <a:gd name="connsiteX47" fmla="*/ 220423 w 311327"/>
                <a:gd name="connsiteY47" fmla="*/ 88473 h 116168"/>
                <a:gd name="connsiteX48" fmla="*/ 186740 w 311327"/>
                <a:gd name="connsiteY48" fmla="*/ 113277 h 116168"/>
                <a:gd name="connsiteX49" fmla="*/ 149267 w 311327"/>
                <a:gd name="connsiteY49" fmla="*/ 86703 h 116168"/>
                <a:gd name="connsiteX50" fmla="*/ 149267 w 311327"/>
                <a:gd name="connsiteY50" fmla="*/ 113277 h 116168"/>
                <a:gd name="connsiteX51" fmla="*/ 113557 w 311327"/>
                <a:gd name="connsiteY51" fmla="*/ 110498 h 116168"/>
                <a:gd name="connsiteX52" fmla="*/ 113557 w 311327"/>
                <a:gd name="connsiteY52" fmla="*/ 102647 h 116168"/>
                <a:gd name="connsiteX53" fmla="*/ 133307 w 311327"/>
                <a:gd name="connsiteY53" fmla="*/ 88473 h 116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311327" h="116168">
                  <a:moveTo>
                    <a:pt x="21268" y="65193"/>
                  </a:moveTo>
                  <a:cubicBezTo>
                    <a:pt x="22783" y="102899"/>
                    <a:pt x="44058" y="109228"/>
                    <a:pt x="52670" y="109228"/>
                  </a:cubicBezTo>
                  <a:cubicBezTo>
                    <a:pt x="78750" y="109228"/>
                    <a:pt x="81285" y="75063"/>
                    <a:pt x="81285" y="65193"/>
                  </a:cubicBezTo>
                  <a:lnTo>
                    <a:pt x="21268" y="65193"/>
                  </a:lnTo>
                  <a:close/>
                  <a:moveTo>
                    <a:pt x="21013" y="59874"/>
                  </a:moveTo>
                  <a:lnTo>
                    <a:pt x="91667" y="59874"/>
                  </a:lnTo>
                  <a:cubicBezTo>
                    <a:pt x="97237" y="59874"/>
                    <a:pt x="97992" y="59874"/>
                    <a:pt x="97992" y="65193"/>
                  </a:cubicBezTo>
                  <a:cubicBezTo>
                    <a:pt x="97992" y="90244"/>
                    <a:pt x="84320" y="114794"/>
                    <a:pt x="52670" y="114794"/>
                  </a:cubicBezTo>
                  <a:cubicBezTo>
                    <a:pt x="23291" y="114794"/>
                    <a:pt x="0" y="88727"/>
                    <a:pt x="0" y="57095"/>
                  </a:cubicBezTo>
                  <a:cubicBezTo>
                    <a:pt x="0" y="23175"/>
                    <a:pt x="26580" y="-1375"/>
                    <a:pt x="55703" y="-1375"/>
                  </a:cubicBezTo>
                  <a:cubicBezTo>
                    <a:pt x="86600" y="-1375"/>
                    <a:pt x="97992" y="26725"/>
                    <a:pt x="97992" y="31529"/>
                  </a:cubicBezTo>
                  <a:cubicBezTo>
                    <a:pt x="97992" y="34062"/>
                    <a:pt x="95965" y="34570"/>
                    <a:pt x="94702" y="34570"/>
                  </a:cubicBezTo>
                  <a:cubicBezTo>
                    <a:pt x="92422" y="34570"/>
                    <a:pt x="91913" y="33046"/>
                    <a:pt x="91412" y="31020"/>
                  </a:cubicBezTo>
                  <a:cubicBezTo>
                    <a:pt x="82548" y="4954"/>
                    <a:pt x="59755" y="4954"/>
                    <a:pt x="57220" y="4954"/>
                  </a:cubicBezTo>
                  <a:cubicBezTo>
                    <a:pt x="44566" y="4954"/>
                    <a:pt x="34438" y="12553"/>
                    <a:pt x="28615" y="21913"/>
                  </a:cubicBezTo>
                  <a:cubicBezTo>
                    <a:pt x="21013" y="34062"/>
                    <a:pt x="21013" y="50766"/>
                    <a:pt x="21013" y="59874"/>
                  </a:cubicBezTo>
                  <a:close/>
                  <a:moveTo>
                    <a:pt x="133307" y="88473"/>
                  </a:moveTo>
                  <a:lnTo>
                    <a:pt x="133307" y="20651"/>
                  </a:lnTo>
                  <a:cubicBezTo>
                    <a:pt x="133307" y="9257"/>
                    <a:pt x="130526" y="9257"/>
                    <a:pt x="113557" y="9257"/>
                  </a:cubicBezTo>
                  <a:lnTo>
                    <a:pt x="113557" y="1413"/>
                  </a:lnTo>
                  <a:cubicBezTo>
                    <a:pt x="122424" y="1666"/>
                    <a:pt x="135333" y="2175"/>
                    <a:pt x="142174" y="2175"/>
                  </a:cubicBezTo>
                  <a:cubicBezTo>
                    <a:pt x="148758" y="2175"/>
                    <a:pt x="161921" y="1666"/>
                    <a:pt x="170534" y="1413"/>
                  </a:cubicBezTo>
                  <a:lnTo>
                    <a:pt x="170534" y="9257"/>
                  </a:lnTo>
                  <a:cubicBezTo>
                    <a:pt x="153565" y="9257"/>
                    <a:pt x="150784" y="9257"/>
                    <a:pt x="150784" y="20651"/>
                  </a:cubicBezTo>
                  <a:lnTo>
                    <a:pt x="150784" y="67218"/>
                  </a:lnTo>
                  <a:cubicBezTo>
                    <a:pt x="150784" y="93539"/>
                    <a:pt x="168762" y="107711"/>
                    <a:pt x="184968" y="107711"/>
                  </a:cubicBezTo>
                  <a:cubicBezTo>
                    <a:pt x="200920" y="107711"/>
                    <a:pt x="203709" y="94048"/>
                    <a:pt x="203709" y="79621"/>
                  </a:cubicBezTo>
                  <a:lnTo>
                    <a:pt x="203709" y="20651"/>
                  </a:lnTo>
                  <a:cubicBezTo>
                    <a:pt x="203709" y="9257"/>
                    <a:pt x="200920" y="9257"/>
                    <a:pt x="183959" y="9257"/>
                  </a:cubicBezTo>
                  <a:lnTo>
                    <a:pt x="183959" y="1413"/>
                  </a:lnTo>
                  <a:cubicBezTo>
                    <a:pt x="192816" y="1666"/>
                    <a:pt x="205735" y="2175"/>
                    <a:pt x="212573" y="2175"/>
                  </a:cubicBezTo>
                  <a:cubicBezTo>
                    <a:pt x="219152" y="2175"/>
                    <a:pt x="232323" y="1666"/>
                    <a:pt x="240936" y="1413"/>
                  </a:cubicBezTo>
                  <a:lnTo>
                    <a:pt x="240936" y="9257"/>
                  </a:lnTo>
                  <a:cubicBezTo>
                    <a:pt x="223964" y="9257"/>
                    <a:pt x="221178" y="9257"/>
                    <a:pt x="221178" y="20651"/>
                  </a:cubicBezTo>
                  <a:lnTo>
                    <a:pt x="221178" y="67218"/>
                  </a:lnTo>
                  <a:cubicBezTo>
                    <a:pt x="221178" y="93539"/>
                    <a:pt x="239154" y="107711"/>
                    <a:pt x="255370" y="107711"/>
                  </a:cubicBezTo>
                  <a:cubicBezTo>
                    <a:pt x="271322" y="107711"/>
                    <a:pt x="274100" y="94048"/>
                    <a:pt x="274100" y="79621"/>
                  </a:cubicBezTo>
                  <a:lnTo>
                    <a:pt x="274100" y="20651"/>
                  </a:lnTo>
                  <a:cubicBezTo>
                    <a:pt x="274100" y="9257"/>
                    <a:pt x="271322" y="9257"/>
                    <a:pt x="254353" y="9257"/>
                  </a:cubicBezTo>
                  <a:lnTo>
                    <a:pt x="254353" y="1413"/>
                  </a:lnTo>
                  <a:cubicBezTo>
                    <a:pt x="263217" y="1666"/>
                    <a:pt x="276127" y="2175"/>
                    <a:pt x="282968" y="2175"/>
                  </a:cubicBezTo>
                  <a:cubicBezTo>
                    <a:pt x="289552" y="2175"/>
                    <a:pt x="302717" y="1666"/>
                    <a:pt x="311328" y="1413"/>
                  </a:cubicBezTo>
                  <a:lnTo>
                    <a:pt x="311328" y="9257"/>
                  </a:lnTo>
                  <a:cubicBezTo>
                    <a:pt x="298165" y="9257"/>
                    <a:pt x="291832" y="9257"/>
                    <a:pt x="291577" y="16848"/>
                  </a:cubicBezTo>
                  <a:lnTo>
                    <a:pt x="291577" y="65193"/>
                  </a:lnTo>
                  <a:cubicBezTo>
                    <a:pt x="291577" y="86956"/>
                    <a:pt x="291577" y="94801"/>
                    <a:pt x="283730" y="103917"/>
                  </a:cubicBezTo>
                  <a:cubicBezTo>
                    <a:pt x="280179" y="108220"/>
                    <a:pt x="271820" y="113277"/>
                    <a:pt x="257142" y="113277"/>
                  </a:cubicBezTo>
                  <a:cubicBezTo>
                    <a:pt x="235867" y="113277"/>
                    <a:pt x="224730" y="98097"/>
                    <a:pt x="220423" y="88473"/>
                  </a:cubicBezTo>
                  <a:cubicBezTo>
                    <a:pt x="216872" y="110498"/>
                    <a:pt x="198139" y="113277"/>
                    <a:pt x="186740" y="113277"/>
                  </a:cubicBezTo>
                  <a:cubicBezTo>
                    <a:pt x="168253" y="113277"/>
                    <a:pt x="156354" y="102392"/>
                    <a:pt x="149267" y="86703"/>
                  </a:cubicBezTo>
                  <a:lnTo>
                    <a:pt x="149267" y="113277"/>
                  </a:lnTo>
                  <a:lnTo>
                    <a:pt x="113557" y="110498"/>
                  </a:lnTo>
                  <a:lnTo>
                    <a:pt x="113557" y="102647"/>
                  </a:lnTo>
                  <a:cubicBezTo>
                    <a:pt x="131280" y="102647"/>
                    <a:pt x="133307" y="100876"/>
                    <a:pt x="133307" y="88473"/>
                  </a:cubicBezTo>
                  <a:close/>
                </a:path>
              </a:pathLst>
            </a:custGeom>
            <a:solidFill>
              <a:srgbClr val="000000"/>
            </a:solidFill>
            <a:ln w="254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00" name="任意多边形: 形状 799">
              <a:extLst>
                <a:ext uri="{FF2B5EF4-FFF2-40B4-BE49-F238E27FC236}">
                  <a16:creationId xmlns:a16="http://schemas.microsoft.com/office/drawing/2014/main" id="{673C1EFA-99D5-618E-E1BC-271B63799560}"/>
                </a:ext>
              </a:extLst>
            </p:cNvPr>
            <p:cNvSpPr/>
            <p:nvPr/>
          </p:nvSpPr>
          <p:spPr>
            <a:xfrm flipV="1">
              <a:off x="14902562" y="-14998430"/>
              <a:ext cx="124833" cy="178432"/>
            </a:xfrm>
            <a:custGeom>
              <a:avLst/>
              <a:gdLst>
                <a:gd name="connsiteX0" fmla="*/ 36462 w 124833"/>
                <a:gd name="connsiteY0" fmla="*/ 96823 h 178432"/>
                <a:gd name="connsiteX1" fmla="*/ 36462 w 124833"/>
                <a:gd name="connsiteY1" fmla="*/ 177056 h 178432"/>
                <a:gd name="connsiteX2" fmla="*/ 0 w 124833"/>
                <a:gd name="connsiteY2" fmla="*/ 174269 h 178432"/>
                <a:gd name="connsiteX3" fmla="*/ 0 w 124833"/>
                <a:gd name="connsiteY3" fmla="*/ 166424 h 178432"/>
                <a:gd name="connsiteX4" fmla="*/ 19747 w 124833"/>
                <a:gd name="connsiteY4" fmla="*/ 152251 h 178432"/>
                <a:gd name="connsiteX5" fmla="*/ 19747 w 124833"/>
                <a:gd name="connsiteY5" fmla="*/ 1411 h 178432"/>
                <a:gd name="connsiteX6" fmla="*/ 26080 w 124833"/>
                <a:gd name="connsiteY6" fmla="*/ 1411 h 178432"/>
                <a:gd name="connsiteX7" fmla="*/ 35191 w 124833"/>
                <a:gd name="connsiteY7" fmla="*/ 17100 h 178432"/>
                <a:gd name="connsiteX8" fmla="*/ 68366 w 124833"/>
                <a:gd name="connsiteY8" fmla="*/ -1377 h 178432"/>
                <a:gd name="connsiteX9" fmla="*/ 124834 w 124833"/>
                <a:gd name="connsiteY9" fmla="*/ 56077 h 178432"/>
                <a:gd name="connsiteX10" fmla="*/ 71155 w 124833"/>
                <a:gd name="connsiteY10" fmla="*/ 113275 h 178432"/>
                <a:gd name="connsiteX11" fmla="*/ 36462 w 124833"/>
                <a:gd name="connsiteY11" fmla="*/ 96823 h 178432"/>
                <a:gd name="connsiteX12" fmla="*/ 37217 w 124833"/>
                <a:gd name="connsiteY12" fmla="*/ 30264 h 178432"/>
                <a:gd name="connsiteX13" fmla="*/ 37217 w 124833"/>
                <a:gd name="connsiteY13" fmla="*/ 82396 h 178432"/>
                <a:gd name="connsiteX14" fmla="*/ 40006 w 124833"/>
                <a:gd name="connsiteY14" fmla="*/ 91511 h 178432"/>
                <a:gd name="connsiteX15" fmla="*/ 69883 w 124833"/>
                <a:gd name="connsiteY15" fmla="*/ 107709 h 178432"/>
                <a:gd name="connsiteX16" fmla="*/ 96474 w 124833"/>
                <a:gd name="connsiteY16" fmla="*/ 91511 h 178432"/>
                <a:gd name="connsiteX17" fmla="*/ 103820 w 124833"/>
                <a:gd name="connsiteY17" fmla="*/ 56329 h 178432"/>
                <a:gd name="connsiteX18" fmla="*/ 95965 w 124833"/>
                <a:gd name="connsiteY18" fmla="*/ 20394 h 178432"/>
                <a:gd name="connsiteX19" fmla="*/ 67359 w 124833"/>
                <a:gd name="connsiteY19" fmla="*/ 4198 h 178432"/>
                <a:gd name="connsiteX20" fmla="*/ 40768 w 124833"/>
                <a:gd name="connsiteY20" fmla="*/ 19632 h 178432"/>
                <a:gd name="connsiteX21" fmla="*/ 37217 w 124833"/>
                <a:gd name="connsiteY21" fmla="*/ 30264 h 17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24833" h="178432">
                  <a:moveTo>
                    <a:pt x="36462" y="96823"/>
                  </a:moveTo>
                  <a:lnTo>
                    <a:pt x="36462" y="177056"/>
                  </a:lnTo>
                  <a:lnTo>
                    <a:pt x="0" y="174269"/>
                  </a:lnTo>
                  <a:lnTo>
                    <a:pt x="0" y="166424"/>
                  </a:lnTo>
                  <a:cubicBezTo>
                    <a:pt x="17724" y="166424"/>
                    <a:pt x="19747" y="164654"/>
                    <a:pt x="19747" y="152251"/>
                  </a:cubicBezTo>
                  <a:lnTo>
                    <a:pt x="19747" y="1411"/>
                  </a:lnTo>
                  <a:lnTo>
                    <a:pt x="26080" y="1411"/>
                  </a:lnTo>
                  <a:cubicBezTo>
                    <a:pt x="26334" y="1664"/>
                    <a:pt x="28360" y="5206"/>
                    <a:pt x="35191" y="17100"/>
                  </a:cubicBezTo>
                  <a:cubicBezTo>
                    <a:pt x="38988" y="11280"/>
                    <a:pt x="49628" y="-1377"/>
                    <a:pt x="68366" y="-1377"/>
                  </a:cubicBezTo>
                  <a:cubicBezTo>
                    <a:pt x="98500" y="-1377"/>
                    <a:pt x="124834" y="23427"/>
                    <a:pt x="124834" y="56077"/>
                  </a:cubicBezTo>
                  <a:cubicBezTo>
                    <a:pt x="124834" y="88216"/>
                    <a:pt x="100025" y="113275"/>
                    <a:pt x="71155" y="113275"/>
                  </a:cubicBezTo>
                  <a:cubicBezTo>
                    <a:pt x="51397" y="113275"/>
                    <a:pt x="40514" y="101380"/>
                    <a:pt x="36462" y="96823"/>
                  </a:cubicBezTo>
                  <a:close/>
                  <a:moveTo>
                    <a:pt x="37217" y="30264"/>
                  </a:moveTo>
                  <a:lnTo>
                    <a:pt x="37217" y="82396"/>
                  </a:lnTo>
                  <a:cubicBezTo>
                    <a:pt x="37217" y="87208"/>
                    <a:pt x="37217" y="87462"/>
                    <a:pt x="40006" y="91511"/>
                  </a:cubicBezTo>
                  <a:cubicBezTo>
                    <a:pt x="49881" y="105684"/>
                    <a:pt x="63808" y="107709"/>
                    <a:pt x="69883" y="107709"/>
                  </a:cubicBezTo>
                  <a:cubicBezTo>
                    <a:pt x="81285" y="107709"/>
                    <a:pt x="90396" y="101128"/>
                    <a:pt x="96474" y="91511"/>
                  </a:cubicBezTo>
                  <a:cubicBezTo>
                    <a:pt x="103058" y="81134"/>
                    <a:pt x="103820" y="66707"/>
                    <a:pt x="103820" y="56329"/>
                  </a:cubicBezTo>
                  <a:cubicBezTo>
                    <a:pt x="103820" y="46969"/>
                    <a:pt x="103312" y="31779"/>
                    <a:pt x="95965" y="20394"/>
                  </a:cubicBezTo>
                  <a:cubicBezTo>
                    <a:pt x="90650" y="12550"/>
                    <a:pt x="81031" y="4198"/>
                    <a:pt x="67359" y="4198"/>
                  </a:cubicBezTo>
                  <a:cubicBezTo>
                    <a:pt x="55958" y="4198"/>
                    <a:pt x="46847" y="10270"/>
                    <a:pt x="40768" y="19632"/>
                  </a:cubicBezTo>
                  <a:cubicBezTo>
                    <a:pt x="37217" y="24944"/>
                    <a:pt x="37217" y="25707"/>
                    <a:pt x="37217" y="30264"/>
                  </a:cubicBezTo>
                  <a:close/>
                </a:path>
              </a:pathLst>
            </a:custGeom>
            <a:solidFill>
              <a:srgbClr val="000000"/>
            </a:solidFill>
            <a:ln w="254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01" name="任意多边形: 形状 800">
              <a:extLst>
                <a:ext uri="{FF2B5EF4-FFF2-40B4-BE49-F238E27FC236}">
                  <a16:creationId xmlns:a16="http://schemas.microsoft.com/office/drawing/2014/main" id="{9C12169F-4E44-B71A-73FA-AA102C3751B6}"/>
                </a:ext>
              </a:extLst>
            </p:cNvPr>
            <p:cNvSpPr/>
            <p:nvPr/>
          </p:nvSpPr>
          <p:spPr>
            <a:xfrm flipV="1">
              <a:off x="15044827" y="-15026376"/>
              <a:ext cx="44511" cy="91799"/>
            </a:xfrm>
            <a:custGeom>
              <a:avLst/>
              <a:gdLst>
                <a:gd name="connsiteX0" fmla="*/ 42914 w 44511"/>
                <a:gd name="connsiteY0" fmla="*/ 74998 h 91799"/>
                <a:gd name="connsiteX1" fmla="*/ 44511 w 44511"/>
                <a:gd name="connsiteY1" fmla="*/ 80668 h 91799"/>
                <a:gd name="connsiteX2" fmla="*/ 34049 w 44511"/>
                <a:gd name="connsiteY2" fmla="*/ 90417 h 91799"/>
                <a:gd name="connsiteX3" fmla="*/ 24293 w 44511"/>
                <a:gd name="connsiteY3" fmla="*/ 82088 h 91799"/>
                <a:gd name="connsiteX4" fmla="*/ 890 w 44511"/>
                <a:gd name="connsiteY4" fmla="*/ 5351 h 91799"/>
                <a:gd name="connsiteX5" fmla="*/ 0 w 44511"/>
                <a:gd name="connsiteY5" fmla="*/ 2516 h 91799"/>
                <a:gd name="connsiteX6" fmla="*/ 6919 w 44511"/>
                <a:gd name="connsiteY6" fmla="*/ -1383 h 91799"/>
                <a:gd name="connsiteX7" fmla="*/ 9580 w 44511"/>
                <a:gd name="connsiteY7" fmla="*/ 1633 h 91799"/>
                <a:gd name="connsiteX8" fmla="*/ 42914 w 44511"/>
                <a:gd name="connsiteY8" fmla="*/ 74998 h 917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4511" h="91799">
                  <a:moveTo>
                    <a:pt x="42914" y="74998"/>
                  </a:moveTo>
                  <a:cubicBezTo>
                    <a:pt x="44328" y="78008"/>
                    <a:pt x="44511" y="79428"/>
                    <a:pt x="44511" y="80668"/>
                  </a:cubicBezTo>
                  <a:cubicBezTo>
                    <a:pt x="44511" y="86162"/>
                    <a:pt x="39546" y="90417"/>
                    <a:pt x="34049" y="90417"/>
                  </a:cubicBezTo>
                  <a:cubicBezTo>
                    <a:pt x="27312" y="90417"/>
                    <a:pt x="25183" y="84923"/>
                    <a:pt x="24293" y="82088"/>
                  </a:cubicBezTo>
                  <a:lnTo>
                    <a:pt x="890" y="5351"/>
                  </a:lnTo>
                  <a:cubicBezTo>
                    <a:pt x="715" y="5000"/>
                    <a:pt x="0" y="2689"/>
                    <a:pt x="0" y="2516"/>
                  </a:cubicBezTo>
                  <a:cubicBezTo>
                    <a:pt x="0" y="388"/>
                    <a:pt x="5497" y="-1383"/>
                    <a:pt x="6919" y="-1383"/>
                  </a:cubicBezTo>
                  <a:cubicBezTo>
                    <a:pt x="8158" y="-1383"/>
                    <a:pt x="8334" y="-1026"/>
                    <a:pt x="9580" y="1633"/>
                  </a:cubicBezTo>
                  <a:lnTo>
                    <a:pt x="42914" y="74998"/>
                  </a:lnTo>
                  <a:close/>
                </a:path>
              </a:pathLst>
            </a:custGeom>
            <a:solidFill>
              <a:srgbClr val="000000"/>
            </a:solidFill>
            <a:ln w="254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02" name="任意多边形: 形状 801">
              <a:extLst>
                <a:ext uri="{FF2B5EF4-FFF2-40B4-BE49-F238E27FC236}">
                  <a16:creationId xmlns:a16="http://schemas.microsoft.com/office/drawing/2014/main" id="{3F20F29F-3518-5B5C-7F4D-D85A4583D3B8}"/>
                </a:ext>
              </a:extLst>
            </p:cNvPr>
            <p:cNvSpPr/>
            <p:nvPr/>
          </p:nvSpPr>
          <p:spPr>
            <a:xfrm flipV="1">
              <a:off x="15132443" y="-15012603"/>
              <a:ext cx="58746" cy="253090"/>
            </a:xfrm>
            <a:custGeom>
              <a:avLst/>
              <a:gdLst>
                <a:gd name="connsiteX0" fmla="*/ 58746 w 58746"/>
                <a:gd name="connsiteY0" fmla="*/ 1159 h 253090"/>
                <a:gd name="connsiteX1" fmla="*/ 54441 w 58746"/>
                <a:gd name="connsiteY1" fmla="*/ 6724 h 253090"/>
                <a:gd name="connsiteX2" fmla="*/ 14688 w 58746"/>
                <a:gd name="connsiteY2" fmla="*/ 125171 h 253090"/>
                <a:gd name="connsiteX3" fmla="*/ 55458 w 58746"/>
                <a:gd name="connsiteY3" fmla="*/ 244880 h 253090"/>
                <a:gd name="connsiteX4" fmla="*/ 58746 w 58746"/>
                <a:gd name="connsiteY4" fmla="*/ 249183 h 253090"/>
                <a:gd name="connsiteX5" fmla="*/ 56213 w 58746"/>
                <a:gd name="connsiteY5" fmla="*/ 251715 h 253090"/>
                <a:gd name="connsiteX6" fmla="*/ 15952 w 58746"/>
                <a:gd name="connsiteY6" fmla="*/ 202361 h 253090"/>
                <a:gd name="connsiteX7" fmla="*/ 0 w 58746"/>
                <a:gd name="connsiteY7" fmla="*/ 125171 h 253090"/>
                <a:gd name="connsiteX8" fmla="*/ 16715 w 58746"/>
                <a:gd name="connsiteY8" fmla="*/ 46208 h 253090"/>
                <a:gd name="connsiteX9" fmla="*/ 56213 w 58746"/>
                <a:gd name="connsiteY9" fmla="*/ -1375 h 253090"/>
                <a:gd name="connsiteX10" fmla="*/ 58746 w 58746"/>
                <a:gd name="connsiteY10" fmla="*/ 1159 h 253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8746" h="253090">
                  <a:moveTo>
                    <a:pt x="58746" y="1159"/>
                  </a:moveTo>
                  <a:cubicBezTo>
                    <a:pt x="58746" y="1912"/>
                    <a:pt x="58746" y="2421"/>
                    <a:pt x="54441" y="6724"/>
                  </a:cubicBezTo>
                  <a:cubicBezTo>
                    <a:pt x="22791" y="38611"/>
                    <a:pt x="14688" y="86448"/>
                    <a:pt x="14688" y="125171"/>
                  </a:cubicBezTo>
                  <a:cubicBezTo>
                    <a:pt x="14688" y="169204"/>
                    <a:pt x="24309" y="213247"/>
                    <a:pt x="55458" y="244880"/>
                  </a:cubicBezTo>
                  <a:cubicBezTo>
                    <a:pt x="58746" y="247921"/>
                    <a:pt x="58746" y="248429"/>
                    <a:pt x="58746" y="249183"/>
                  </a:cubicBezTo>
                  <a:cubicBezTo>
                    <a:pt x="58746" y="250954"/>
                    <a:pt x="57729" y="251715"/>
                    <a:pt x="56213" y="251715"/>
                  </a:cubicBezTo>
                  <a:cubicBezTo>
                    <a:pt x="53678" y="251715"/>
                    <a:pt x="30895" y="234502"/>
                    <a:pt x="15952" y="202361"/>
                  </a:cubicBezTo>
                  <a:cubicBezTo>
                    <a:pt x="3034" y="174525"/>
                    <a:pt x="0" y="146433"/>
                    <a:pt x="0" y="125171"/>
                  </a:cubicBezTo>
                  <a:cubicBezTo>
                    <a:pt x="0" y="105431"/>
                    <a:pt x="2780" y="74808"/>
                    <a:pt x="16715" y="46208"/>
                  </a:cubicBezTo>
                  <a:cubicBezTo>
                    <a:pt x="31904" y="15077"/>
                    <a:pt x="53678" y="-1375"/>
                    <a:pt x="56213" y="-1375"/>
                  </a:cubicBezTo>
                  <a:cubicBezTo>
                    <a:pt x="57729" y="-1375"/>
                    <a:pt x="58746" y="-612"/>
                    <a:pt x="58746" y="1159"/>
                  </a:cubicBezTo>
                  <a:close/>
                </a:path>
              </a:pathLst>
            </a:custGeom>
            <a:solidFill>
              <a:srgbClr val="000000"/>
            </a:solidFill>
            <a:ln w="254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03" name="任意多边形: 形状 802">
              <a:extLst>
                <a:ext uri="{FF2B5EF4-FFF2-40B4-BE49-F238E27FC236}">
                  <a16:creationId xmlns:a16="http://schemas.microsoft.com/office/drawing/2014/main" id="{FC24666A-C149-417C-12D2-F0123BEA4290}"/>
                </a:ext>
              </a:extLst>
            </p:cNvPr>
            <p:cNvSpPr/>
            <p:nvPr/>
          </p:nvSpPr>
          <p:spPr>
            <a:xfrm flipV="1">
              <a:off x="15213194" y="-14934649"/>
              <a:ext cx="116738" cy="163751"/>
            </a:xfrm>
            <a:custGeom>
              <a:avLst/>
              <a:gdLst>
                <a:gd name="connsiteX0" fmla="*/ 115730 w 116738"/>
                <a:gd name="connsiteY0" fmla="*/ 146944 h 163751"/>
                <a:gd name="connsiteX1" fmla="*/ 116739 w 116738"/>
                <a:gd name="connsiteY1" fmla="*/ 152764 h 163751"/>
                <a:gd name="connsiteX2" fmla="*/ 109399 w 116738"/>
                <a:gd name="connsiteY2" fmla="*/ 159600 h 163751"/>
                <a:gd name="connsiteX3" fmla="*/ 100533 w 116738"/>
                <a:gd name="connsiteY3" fmla="*/ 154281 h 163751"/>
                <a:gd name="connsiteX4" fmla="*/ 96990 w 116738"/>
                <a:gd name="connsiteY4" fmla="*/ 140616 h 163751"/>
                <a:gd name="connsiteX5" fmla="*/ 91922 w 116738"/>
                <a:gd name="connsiteY5" fmla="*/ 120369 h 163751"/>
                <a:gd name="connsiteX6" fmla="*/ 80530 w 116738"/>
                <a:gd name="connsiteY6" fmla="*/ 74811 h 163751"/>
                <a:gd name="connsiteX7" fmla="*/ 51915 w 116738"/>
                <a:gd name="connsiteY7" fmla="*/ 53302 h 163751"/>
                <a:gd name="connsiteX8" fmla="*/ 36217 w 116738"/>
                <a:gd name="connsiteY8" fmla="*/ 73802 h 163751"/>
                <a:gd name="connsiteX9" fmla="*/ 49127 w 116738"/>
                <a:gd name="connsiteY9" fmla="*/ 123402 h 163751"/>
                <a:gd name="connsiteX10" fmla="*/ 54195 w 116738"/>
                <a:gd name="connsiteY10" fmla="*/ 141625 h 163751"/>
                <a:gd name="connsiteX11" fmla="*/ 33429 w 116738"/>
                <a:gd name="connsiteY11" fmla="*/ 162379 h 163751"/>
                <a:gd name="connsiteX12" fmla="*/ 0 w 116738"/>
                <a:gd name="connsiteY12" fmla="*/ 123402 h 163751"/>
                <a:gd name="connsiteX13" fmla="*/ 3043 w 116738"/>
                <a:gd name="connsiteY13" fmla="*/ 120878 h 163751"/>
                <a:gd name="connsiteX14" fmla="*/ 7094 w 116738"/>
                <a:gd name="connsiteY14" fmla="*/ 125428 h 163751"/>
                <a:gd name="connsiteX15" fmla="*/ 32667 w 116738"/>
                <a:gd name="connsiteY15" fmla="*/ 156813 h 163751"/>
                <a:gd name="connsiteX16" fmla="*/ 38998 w 116738"/>
                <a:gd name="connsiteY16" fmla="*/ 148715 h 163751"/>
                <a:gd name="connsiteX17" fmla="*/ 34692 w 116738"/>
                <a:gd name="connsiteY17" fmla="*/ 131001 h 163751"/>
                <a:gd name="connsiteX18" fmla="*/ 20011 w 116738"/>
                <a:gd name="connsiteY18" fmla="*/ 77852 h 163751"/>
                <a:gd name="connsiteX19" fmla="*/ 50898 w 116738"/>
                <a:gd name="connsiteY19" fmla="*/ 47727 h 163751"/>
                <a:gd name="connsiteX20" fmla="*/ 76478 w 116738"/>
                <a:gd name="connsiteY20" fmla="*/ 59122 h 163751"/>
                <a:gd name="connsiteX21" fmla="*/ 60018 w 116738"/>
                <a:gd name="connsiteY21" fmla="*/ 20145 h 163751"/>
                <a:gd name="connsiteX22" fmla="*/ 32166 w 116738"/>
                <a:gd name="connsiteY22" fmla="*/ 4202 h 163751"/>
                <a:gd name="connsiteX23" fmla="*/ 12917 w 116738"/>
                <a:gd name="connsiteY23" fmla="*/ 14825 h 163751"/>
                <a:gd name="connsiteX24" fmla="*/ 23808 w 116738"/>
                <a:gd name="connsiteY24" fmla="*/ 17866 h 163751"/>
                <a:gd name="connsiteX25" fmla="*/ 28869 w 116738"/>
                <a:gd name="connsiteY25" fmla="*/ 28244 h 163751"/>
                <a:gd name="connsiteX26" fmla="*/ 19503 w 116738"/>
                <a:gd name="connsiteY26" fmla="*/ 37105 h 163751"/>
                <a:gd name="connsiteX27" fmla="*/ 5323 w 116738"/>
                <a:gd name="connsiteY27" fmla="*/ 20653 h 163751"/>
                <a:gd name="connsiteX28" fmla="*/ 32166 w 116738"/>
                <a:gd name="connsiteY28" fmla="*/ -1373 h 163751"/>
                <a:gd name="connsiteX29" fmla="*/ 91422 w 116738"/>
                <a:gd name="connsiteY29" fmla="*/ 50261 h 163751"/>
                <a:gd name="connsiteX30" fmla="*/ 115730 w 116738"/>
                <a:gd name="connsiteY30" fmla="*/ 146944 h 163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16738" h="163751">
                  <a:moveTo>
                    <a:pt x="115730" y="146944"/>
                  </a:moveTo>
                  <a:cubicBezTo>
                    <a:pt x="116739" y="150485"/>
                    <a:pt x="116739" y="150993"/>
                    <a:pt x="116739" y="152764"/>
                  </a:cubicBezTo>
                  <a:cubicBezTo>
                    <a:pt x="116739" y="157322"/>
                    <a:pt x="113197" y="159600"/>
                    <a:pt x="109399" y="159600"/>
                  </a:cubicBezTo>
                  <a:cubicBezTo>
                    <a:pt x="106865" y="159600"/>
                    <a:pt x="102813" y="158076"/>
                    <a:pt x="100533" y="154281"/>
                  </a:cubicBezTo>
                  <a:cubicBezTo>
                    <a:pt x="100024" y="153019"/>
                    <a:pt x="98000" y="145173"/>
                    <a:pt x="96990" y="140616"/>
                  </a:cubicBezTo>
                  <a:cubicBezTo>
                    <a:pt x="95218" y="134034"/>
                    <a:pt x="93447" y="127199"/>
                    <a:pt x="91922" y="120369"/>
                  </a:cubicBezTo>
                  <a:lnTo>
                    <a:pt x="80530" y="74811"/>
                  </a:lnTo>
                  <a:cubicBezTo>
                    <a:pt x="79513" y="71015"/>
                    <a:pt x="68629" y="53302"/>
                    <a:pt x="51915" y="53302"/>
                  </a:cubicBezTo>
                  <a:cubicBezTo>
                    <a:pt x="38998" y="53302"/>
                    <a:pt x="36217" y="64433"/>
                    <a:pt x="36217" y="73802"/>
                  </a:cubicBezTo>
                  <a:cubicBezTo>
                    <a:pt x="36217" y="85442"/>
                    <a:pt x="40523" y="101132"/>
                    <a:pt x="49127" y="123402"/>
                  </a:cubicBezTo>
                  <a:cubicBezTo>
                    <a:pt x="53178" y="133780"/>
                    <a:pt x="54195" y="136567"/>
                    <a:pt x="54195" y="141625"/>
                  </a:cubicBezTo>
                  <a:cubicBezTo>
                    <a:pt x="54195" y="153019"/>
                    <a:pt x="46092" y="162379"/>
                    <a:pt x="33429" y="162379"/>
                  </a:cubicBezTo>
                  <a:cubicBezTo>
                    <a:pt x="9374" y="162379"/>
                    <a:pt x="0" y="125682"/>
                    <a:pt x="0" y="123402"/>
                  </a:cubicBezTo>
                  <a:cubicBezTo>
                    <a:pt x="0" y="120878"/>
                    <a:pt x="2534" y="120878"/>
                    <a:pt x="3043" y="120878"/>
                  </a:cubicBezTo>
                  <a:cubicBezTo>
                    <a:pt x="5576" y="120878"/>
                    <a:pt x="5831" y="121377"/>
                    <a:pt x="7094" y="125428"/>
                  </a:cubicBezTo>
                  <a:cubicBezTo>
                    <a:pt x="13934" y="149222"/>
                    <a:pt x="24063" y="156813"/>
                    <a:pt x="32667" y="156813"/>
                  </a:cubicBezTo>
                  <a:cubicBezTo>
                    <a:pt x="34692" y="156813"/>
                    <a:pt x="38998" y="156813"/>
                    <a:pt x="38998" y="148715"/>
                  </a:cubicBezTo>
                  <a:cubicBezTo>
                    <a:pt x="38998" y="142387"/>
                    <a:pt x="36471" y="135805"/>
                    <a:pt x="34692" y="131001"/>
                  </a:cubicBezTo>
                  <a:cubicBezTo>
                    <a:pt x="24563" y="104173"/>
                    <a:pt x="20011" y="89745"/>
                    <a:pt x="20011" y="77852"/>
                  </a:cubicBezTo>
                  <a:cubicBezTo>
                    <a:pt x="20011" y="55326"/>
                    <a:pt x="35963" y="47727"/>
                    <a:pt x="50898" y="47727"/>
                  </a:cubicBezTo>
                  <a:cubicBezTo>
                    <a:pt x="60781" y="47727"/>
                    <a:pt x="69384" y="52031"/>
                    <a:pt x="76478" y="59122"/>
                  </a:cubicBezTo>
                  <a:cubicBezTo>
                    <a:pt x="73190" y="45958"/>
                    <a:pt x="70147" y="33555"/>
                    <a:pt x="60018" y="20145"/>
                  </a:cubicBezTo>
                  <a:cubicBezTo>
                    <a:pt x="53432" y="11537"/>
                    <a:pt x="43812" y="4202"/>
                    <a:pt x="32166" y="4202"/>
                  </a:cubicBezTo>
                  <a:cubicBezTo>
                    <a:pt x="28615" y="4202"/>
                    <a:pt x="17223" y="4956"/>
                    <a:pt x="12917" y="14825"/>
                  </a:cubicBezTo>
                  <a:cubicBezTo>
                    <a:pt x="16968" y="14825"/>
                    <a:pt x="20258" y="14825"/>
                    <a:pt x="23808" y="17866"/>
                  </a:cubicBezTo>
                  <a:cubicBezTo>
                    <a:pt x="26334" y="20145"/>
                    <a:pt x="28869" y="23432"/>
                    <a:pt x="28869" y="28244"/>
                  </a:cubicBezTo>
                  <a:cubicBezTo>
                    <a:pt x="28869" y="36087"/>
                    <a:pt x="22037" y="37105"/>
                    <a:pt x="19503" y="37105"/>
                  </a:cubicBezTo>
                  <a:cubicBezTo>
                    <a:pt x="13680" y="37105"/>
                    <a:pt x="5323" y="33056"/>
                    <a:pt x="5323" y="20653"/>
                  </a:cubicBezTo>
                  <a:cubicBezTo>
                    <a:pt x="5323" y="7997"/>
                    <a:pt x="16460" y="-1373"/>
                    <a:pt x="32166" y="-1373"/>
                  </a:cubicBezTo>
                  <a:cubicBezTo>
                    <a:pt x="58247" y="-1373"/>
                    <a:pt x="84327" y="21661"/>
                    <a:pt x="91422" y="50261"/>
                  </a:cubicBezTo>
                  <a:lnTo>
                    <a:pt x="115730" y="146944"/>
                  </a:lnTo>
                  <a:close/>
                </a:path>
              </a:pathLst>
            </a:custGeom>
            <a:solidFill>
              <a:srgbClr val="000000"/>
            </a:solidFill>
            <a:ln w="254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04" name="任意多边形: 形状 803">
              <a:extLst>
                <a:ext uri="{FF2B5EF4-FFF2-40B4-BE49-F238E27FC236}">
                  <a16:creationId xmlns:a16="http://schemas.microsoft.com/office/drawing/2014/main" id="{A51E6CE5-3AB3-7E48-32CD-A7971152DDDA}"/>
                </a:ext>
              </a:extLst>
            </p:cNvPr>
            <p:cNvSpPr/>
            <p:nvPr/>
          </p:nvSpPr>
          <p:spPr>
            <a:xfrm flipV="1">
              <a:off x="15338369" y="-14902321"/>
              <a:ext cx="53726" cy="119263"/>
            </a:xfrm>
            <a:custGeom>
              <a:avLst/>
              <a:gdLst>
                <a:gd name="connsiteX0" fmla="*/ 49119 w 53726"/>
                <a:gd name="connsiteY0" fmla="*/ 111158 h 119263"/>
                <a:gd name="connsiteX1" fmla="*/ 42025 w 53726"/>
                <a:gd name="connsiteY1" fmla="*/ 117892 h 119263"/>
                <a:gd name="connsiteX2" fmla="*/ 32094 w 53726"/>
                <a:gd name="connsiteY2" fmla="*/ 108150 h 119263"/>
                <a:gd name="connsiteX3" fmla="*/ 39189 w 53726"/>
                <a:gd name="connsiteY3" fmla="*/ 101409 h 119263"/>
                <a:gd name="connsiteX4" fmla="*/ 49119 w 53726"/>
                <a:gd name="connsiteY4" fmla="*/ 111158 h 119263"/>
                <a:gd name="connsiteX5" fmla="*/ 12941 w 53726"/>
                <a:gd name="connsiteY5" fmla="*/ 21129 h 119263"/>
                <a:gd name="connsiteX6" fmla="*/ 11352 w 53726"/>
                <a:gd name="connsiteY6" fmla="*/ 13689 h 119263"/>
                <a:gd name="connsiteX7" fmla="*/ 28194 w 53726"/>
                <a:gd name="connsiteY7" fmla="*/ -1372 h 119263"/>
                <a:gd name="connsiteX8" fmla="*/ 53726 w 53726"/>
                <a:gd name="connsiteY8" fmla="*/ 25741 h 119263"/>
                <a:gd name="connsiteX9" fmla="*/ 50890 w 53726"/>
                <a:gd name="connsiteY9" fmla="*/ 28044 h 119263"/>
                <a:gd name="connsiteX10" fmla="*/ 47522 w 53726"/>
                <a:gd name="connsiteY10" fmla="*/ 25028 h 119263"/>
                <a:gd name="connsiteX11" fmla="*/ 28726 w 53726"/>
                <a:gd name="connsiteY11" fmla="*/ 3590 h 119263"/>
                <a:gd name="connsiteX12" fmla="*/ 24293 w 53726"/>
                <a:gd name="connsiteY12" fmla="*/ 9790 h 119263"/>
                <a:gd name="connsiteX13" fmla="*/ 27130 w 53726"/>
                <a:gd name="connsiteY13" fmla="*/ 21129 h 119263"/>
                <a:gd name="connsiteX14" fmla="*/ 32801 w 53726"/>
                <a:gd name="connsiteY14" fmla="*/ 35310 h 119263"/>
                <a:gd name="connsiteX15" fmla="*/ 41492 w 53726"/>
                <a:gd name="connsiteY15" fmla="*/ 57819 h 119263"/>
                <a:gd name="connsiteX16" fmla="*/ 42557 w 53726"/>
                <a:gd name="connsiteY16" fmla="*/ 63488 h 119263"/>
                <a:gd name="connsiteX17" fmla="*/ 25707 w 53726"/>
                <a:gd name="connsiteY17" fmla="*/ 78551 h 119263"/>
                <a:gd name="connsiteX18" fmla="*/ 0 w 53726"/>
                <a:gd name="connsiteY18" fmla="*/ 51436 h 119263"/>
                <a:gd name="connsiteX19" fmla="*/ 3011 w 53726"/>
                <a:gd name="connsiteY19" fmla="*/ 49133 h 119263"/>
                <a:gd name="connsiteX20" fmla="*/ 6204 w 53726"/>
                <a:gd name="connsiteY20" fmla="*/ 51968 h 119263"/>
                <a:gd name="connsiteX21" fmla="*/ 25175 w 53726"/>
                <a:gd name="connsiteY21" fmla="*/ 73588 h 119263"/>
                <a:gd name="connsiteX22" fmla="*/ 29608 w 53726"/>
                <a:gd name="connsiteY22" fmla="*/ 67387 h 119263"/>
                <a:gd name="connsiteX23" fmla="*/ 24118 w 53726"/>
                <a:gd name="connsiteY23" fmla="*/ 49665 h 119263"/>
                <a:gd name="connsiteX24" fmla="*/ 12941 w 53726"/>
                <a:gd name="connsiteY24" fmla="*/ 21129 h 119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3726" h="119263">
                  <a:moveTo>
                    <a:pt x="49119" y="111158"/>
                  </a:moveTo>
                  <a:cubicBezTo>
                    <a:pt x="49119" y="113993"/>
                    <a:pt x="46990" y="117892"/>
                    <a:pt x="42025" y="117892"/>
                  </a:cubicBezTo>
                  <a:cubicBezTo>
                    <a:pt x="37234" y="117892"/>
                    <a:pt x="32094" y="113288"/>
                    <a:pt x="32094" y="108150"/>
                  </a:cubicBezTo>
                  <a:cubicBezTo>
                    <a:pt x="32094" y="105132"/>
                    <a:pt x="34398" y="101409"/>
                    <a:pt x="39189" y="101409"/>
                  </a:cubicBezTo>
                  <a:cubicBezTo>
                    <a:pt x="44328" y="101409"/>
                    <a:pt x="49119" y="106371"/>
                    <a:pt x="49119" y="111158"/>
                  </a:cubicBezTo>
                  <a:close/>
                  <a:moveTo>
                    <a:pt x="12941" y="21129"/>
                  </a:moveTo>
                  <a:cubicBezTo>
                    <a:pt x="12234" y="18827"/>
                    <a:pt x="11352" y="16699"/>
                    <a:pt x="11352" y="13689"/>
                  </a:cubicBezTo>
                  <a:cubicBezTo>
                    <a:pt x="11352" y="5360"/>
                    <a:pt x="18438" y="-1372"/>
                    <a:pt x="28194" y="-1372"/>
                  </a:cubicBezTo>
                  <a:cubicBezTo>
                    <a:pt x="45926" y="-1372"/>
                    <a:pt x="53726" y="23082"/>
                    <a:pt x="53726" y="25741"/>
                  </a:cubicBezTo>
                  <a:cubicBezTo>
                    <a:pt x="53726" y="28044"/>
                    <a:pt x="51423" y="28044"/>
                    <a:pt x="50890" y="28044"/>
                  </a:cubicBezTo>
                  <a:cubicBezTo>
                    <a:pt x="48404" y="28044"/>
                    <a:pt x="48229" y="26980"/>
                    <a:pt x="47522" y="25028"/>
                  </a:cubicBezTo>
                  <a:cubicBezTo>
                    <a:pt x="43438" y="10854"/>
                    <a:pt x="35638" y="3590"/>
                    <a:pt x="28726" y="3590"/>
                  </a:cubicBezTo>
                  <a:cubicBezTo>
                    <a:pt x="25175" y="3590"/>
                    <a:pt x="24293" y="5892"/>
                    <a:pt x="24293" y="9790"/>
                  </a:cubicBezTo>
                  <a:cubicBezTo>
                    <a:pt x="24293" y="13864"/>
                    <a:pt x="25532" y="17231"/>
                    <a:pt x="27130" y="21129"/>
                  </a:cubicBezTo>
                  <a:cubicBezTo>
                    <a:pt x="28901" y="25917"/>
                    <a:pt x="30855" y="30704"/>
                    <a:pt x="32801" y="35310"/>
                  </a:cubicBezTo>
                  <a:cubicBezTo>
                    <a:pt x="34398" y="39565"/>
                    <a:pt x="40785" y="55691"/>
                    <a:pt x="41492" y="57819"/>
                  </a:cubicBezTo>
                  <a:cubicBezTo>
                    <a:pt x="42025" y="59590"/>
                    <a:pt x="42557" y="61717"/>
                    <a:pt x="42557" y="63488"/>
                  </a:cubicBezTo>
                  <a:cubicBezTo>
                    <a:pt x="42557" y="71817"/>
                    <a:pt x="35462" y="78551"/>
                    <a:pt x="25707" y="78551"/>
                  </a:cubicBezTo>
                  <a:cubicBezTo>
                    <a:pt x="8158" y="78551"/>
                    <a:pt x="0" y="54452"/>
                    <a:pt x="0" y="51436"/>
                  </a:cubicBezTo>
                  <a:cubicBezTo>
                    <a:pt x="0" y="49133"/>
                    <a:pt x="2486" y="49133"/>
                    <a:pt x="3011" y="49133"/>
                  </a:cubicBezTo>
                  <a:cubicBezTo>
                    <a:pt x="5497" y="49133"/>
                    <a:pt x="5672" y="50022"/>
                    <a:pt x="6204" y="51968"/>
                  </a:cubicBezTo>
                  <a:cubicBezTo>
                    <a:pt x="10820" y="67212"/>
                    <a:pt x="18621" y="73588"/>
                    <a:pt x="25175" y="73588"/>
                  </a:cubicBezTo>
                  <a:cubicBezTo>
                    <a:pt x="28019" y="73588"/>
                    <a:pt x="29608" y="72174"/>
                    <a:pt x="29608" y="67387"/>
                  </a:cubicBezTo>
                  <a:cubicBezTo>
                    <a:pt x="29608" y="63313"/>
                    <a:pt x="28552" y="60654"/>
                    <a:pt x="24118" y="49665"/>
                  </a:cubicBezTo>
                  <a:lnTo>
                    <a:pt x="12941" y="21129"/>
                  </a:lnTo>
                  <a:close/>
                </a:path>
              </a:pathLst>
            </a:custGeom>
            <a:solidFill>
              <a:srgbClr val="000000"/>
            </a:solidFill>
            <a:ln w="254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05" name="任意多边形: 形状 804">
              <a:extLst>
                <a:ext uri="{FF2B5EF4-FFF2-40B4-BE49-F238E27FC236}">
                  <a16:creationId xmlns:a16="http://schemas.microsoft.com/office/drawing/2014/main" id="{F4A0E12D-3648-3A07-AAB4-A4850BE9D060}"/>
                </a:ext>
              </a:extLst>
            </p:cNvPr>
            <p:cNvSpPr/>
            <p:nvPr/>
          </p:nvSpPr>
          <p:spPr>
            <a:xfrm flipV="1">
              <a:off x="15420853" y="-14833562"/>
              <a:ext cx="119861" cy="8685"/>
            </a:xfrm>
            <a:custGeom>
              <a:avLst/>
              <a:gdLst>
                <a:gd name="connsiteX0" fmla="*/ 112767 w 119861"/>
                <a:gd name="connsiteY0" fmla="*/ -1371 h 8685"/>
                <a:gd name="connsiteX1" fmla="*/ 119861 w 119861"/>
                <a:gd name="connsiteY1" fmla="*/ 2884 h 8685"/>
                <a:gd name="connsiteX2" fmla="*/ 112767 w 119861"/>
                <a:gd name="connsiteY2" fmla="*/ 7315 h 8685"/>
                <a:gd name="connsiteX3" fmla="*/ 7086 w 119861"/>
                <a:gd name="connsiteY3" fmla="*/ 7315 h 8685"/>
                <a:gd name="connsiteX4" fmla="*/ 0 w 119861"/>
                <a:gd name="connsiteY4" fmla="*/ 3060 h 8685"/>
                <a:gd name="connsiteX5" fmla="*/ 7086 w 119861"/>
                <a:gd name="connsiteY5" fmla="*/ -1371 h 8685"/>
                <a:gd name="connsiteX6" fmla="*/ 112767 w 119861"/>
                <a:gd name="connsiteY6" fmla="*/ -1371 h 86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9861" h="8685">
                  <a:moveTo>
                    <a:pt x="112767" y="-1371"/>
                  </a:moveTo>
                  <a:cubicBezTo>
                    <a:pt x="115603" y="-1371"/>
                    <a:pt x="119861" y="-1371"/>
                    <a:pt x="119861" y="2884"/>
                  </a:cubicBezTo>
                  <a:cubicBezTo>
                    <a:pt x="119861" y="7315"/>
                    <a:pt x="115786" y="7315"/>
                    <a:pt x="112767" y="7315"/>
                  </a:cubicBezTo>
                  <a:lnTo>
                    <a:pt x="7086" y="7315"/>
                  </a:lnTo>
                  <a:cubicBezTo>
                    <a:pt x="4250" y="7315"/>
                    <a:pt x="0" y="7315"/>
                    <a:pt x="0" y="3060"/>
                  </a:cubicBezTo>
                  <a:cubicBezTo>
                    <a:pt x="0" y="-1371"/>
                    <a:pt x="4075" y="-1371"/>
                    <a:pt x="7086" y="-1371"/>
                  </a:cubicBezTo>
                  <a:lnTo>
                    <a:pt x="112767" y="-1371"/>
                  </a:lnTo>
                  <a:close/>
                </a:path>
              </a:pathLst>
            </a:custGeom>
            <a:solidFill>
              <a:srgbClr val="000000"/>
            </a:solidFill>
            <a:ln w="254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06" name="任意多边形: 形状 805">
              <a:extLst>
                <a:ext uri="{FF2B5EF4-FFF2-40B4-BE49-F238E27FC236}">
                  <a16:creationId xmlns:a16="http://schemas.microsoft.com/office/drawing/2014/main" id="{FFC733DC-BCF4-AAEA-DB08-A5BE31392CA4}"/>
                </a:ext>
              </a:extLst>
            </p:cNvPr>
            <p:cNvSpPr/>
            <p:nvPr/>
          </p:nvSpPr>
          <p:spPr>
            <a:xfrm flipV="1">
              <a:off x="15579301" y="-14902496"/>
              <a:ext cx="64538" cy="117669"/>
            </a:xfrm>
            <a:custGeom>
              <a:avLst/>
              <a:gdLst>
                <a:gd name="connsiteX0" fmla="*/ 40070 w 64538"/>
                <a:gd name="connsiteY0" fmla="*/ 111343 h 117669"/>
                <a:gd name="connsiteX1" fmla="*/ 34756 w 64538"/>
                <a:gd name="connsiteY1" fmla="*/ 116298 h 117669"/>
                <a:gd name="connsiteX2" fmla="*/ 0 w 64538"/>
                <a:gd name="connsiteY2" fmla="*/ 104958 h 117669"/>
                <a:gd name="connsiteX3" fmla="*/ 0 w 64538"/>
                <a:gd name="connsiteY3" fmla="*/ 98576 h 117669"/>
                <a:gd name="connsiteX4" fmla="*/ 25708 w 64538"/>
                <a:gd name="connsiteY4" fmla="*/ 103538 h 117669"/>
                <a:gd name="connsiteX5" fmla="*/ 25708 w 64538"/>
                <a:gd name="connsiteY5" fmla="*/ 13159 h 117669"/>
                <a:gd name="connsiteX6" fmla="*/ 7976 w 64538"/>
                <a:gd name="connsiteY6" fmla="*/ 5012 h 117669"/>
                <a:gd name="connsiteX7" fmla="*/ 1239 w 64538"/>
                <a:gd name="connsiteY7" fmla="*/ 5012 h 117669"/>
                <a:gd name="connsiteX8" fmla="*/ 1239 w 64538"/>
                <a:gd name="connsiteY8" fmla="*/ -1372 h 117669"/>
                <a:gd name="connsiteX9" fmla="*/ 32801 w 64538"/>
                <a:gd name="connsiteY9" fmla="*/ -665 h 117669"/>
                <a:gd name="connsiteX10" fmla="*/ 64539 w 64538"/>
                <a:gd name="connsiteY10" fmla="*/ -1372 h 117669"/>
                <a:gd name="connsiteX11" fmla="*/ 64539 w 64538"/>
                <a:gd name="connsiteY11" fmla="*/ 5012 h 117669"/>
                <a:gd name="connsiteX12" fmla="*/ 57802 w 64538"/>
                <a:gd name="connsiteY12" fmla="*/ 5012 h 117669"/>
                <a:gd name="connsiteX13" fmla="*/ 40070 w 64538"/>
                <a:gd name="connsiteY13" fmla="*/ 13159 h 117669"/>
                <a:gd name="connsiteX14" fmla="*/ 40070 w 64538"/>
                <a:gd name="connsiteY14" fmla="*/ 111343 h 117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4538" h="117669">
                  <a:moveTo>
                    <a:pt x="40070" y="111343"/>
                  </a:moveTo>
                  <a:cubicBezTo>
                    <a:pt x="40070" y="116122"/>
                    <a:pt x="39721" y="116298"/>
                    <a:pt x="34756" y="116298"/>
                  </a:cubicBezTo>
                  <a:cubicBezTo>
                    <a:pt x="23403" y="105134"/>
                    <a:pt x="7269" y="104958"/>
                    <a:pt x="0" y="104958"/>
                  </a:cubicBezTo>
                  <a:lnTo>
                    <a:pt x="0" y="98576"/>
                  </a:lnTo>
                  <a:cubicBezTo>
                    <a:pt x="4258" y="98576"/>
                    <a:pt x="15960" y="98576"/>
                    <a:pt x="25708" y="103538"/>
                  </a:cubicBezTo>
                  <a:lnTo>
                    <a:pt x="25708" y="13159"/>
                  </a:lnTo>
                  <a:cubicBezTo>
                    <a:pt x="25708" y="7315"/>
                    <a:pt x="25708" y="5012"/>
                    <a:pt x="7976" y="5012"/>
                  </a:cubicBezTo>
                  <a:lnTo>
                    <a:pt x="1239" y="5012"/>
                  </a:lnTo>
                  <a:lnTo>
                    <a:pt x="1239" y="-1372"/>
                  </a:lnTo>
                  <a:cubicBezTo>
                    <a:pt x="4433" y="-1197"/>
                    <a:pt x="26240" y="-665"/>
                    <a:pt x="32801" y="-665"/>
                  </a:cubicBezTo>
                  <a:cubicBezTo>
                    <a:pt x="38299" y="-665"/>
                    <a:pt x="60638" y="-1197"/>
                    <a:pt x="64539" y="-1372"/>
                  </a:cubicBezTo>
                  <a:lnTo>
                    <a:pt x="64539" y="5012"/>
                  </a:lnTo>
                  <a:lnTo>
                    <a:pt x="57802" y="5012"/>
                  </a:lnTo>
                  <a:cubicBezTo>
                    <a:pt x="40070" y="5012"/>
                    <a:pt x="40070" y="7315"/>
                    <a:pt x="40070" y="13159"/>
                  </a:cubicBezTo>
                  <a:lnTo>
                    <a:pt x="40070" y="111343"/>
                  </a:lnTo>
                  <a:close/>
                </a:path>
              </a:pathLst>
            </a:custGeom>
            <a:solidFill>
              <a:srgbClr val="000000"/>
            </a:solidFill>
            <a:ln w="254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07" name="任意多边形: 形状 806">
              <a:extLst>
                <a:ext uri="{FF2B5EF4-FFF2-40B4-BE49-F238E27FC236}">
                  <a16:creationId xmlns:a16="http://schemas.microsoft.com/office/drawing/2014/main" id="{F5A9004F-235E-E41F-1413-2C3929E79859}"/>
                </a:ext>
              </a:extLst>
            </p:cNvPr>
            <p:cNvSpPr/>
            <p:nvPr/>
          </p:nvSpPr>
          <p:spPr>
            <a:xfrm flipV="1">
              <a:off x="15688040" y="-15012603"/>
              <a:ext cx="58747" cy="253090"/>
            </a:xfrm>
            <a:custGeom>
              <a:avLst/>
              <a:gdLst>
                <a:gd name="connsiteX0" fmla="*/ 58747 w 58747"/>
                <a:gd name="connsiteY0" fmla="*/ 125171 h 253090"/>
                <a:gd name="connsiteX1" fmla="*/ 42033 w 58747"/>
                <a:gd name="connsiteY1" fmla="*/ 204132 h 253090"/>
                <a:gd name="connsiteX2" fmla="*/ 2535 w 58747"/>
                <a:gd name="connsiteY2" fmla="*/ 251715 h 253090"/>
                <a:gd name="connsiteX3" fmla="*/ 0 w 58747"/>
                <a:gd name="connsiteY3" fmla="*/ 249183 h 253090"/>
                <a:gd name="connsiteX4" fmla="*/ 4815 w 58747"/>
                <a:gd name="connsiteY4" fmla="*/ 243363 h 253090"/>
                <a:gd name="connsiteX5" fmla="*/ 44058 w 58747"/>
                <a:gd name="connsiteY5" fmla="*/ 125171 h 253090"/>
                <a:gd name="connsiteX6" fmla="*/ 3289 w 58747"/>
                <a:gd name="connsiteY6" fmla="*/ 5462 h 253090"/>
                <a:gd name="connsiteX7" fmla="*/ 0 w 58747"/>
                <a:gd name="connsiteY7" fmla="*/ 1159 h 253090"/>
                <a:gd name="connsiteX8" fmla="*/ 2535 w 58747"/>
                <a:gd name="connsiteY8" fmla="*/ -1375 h 253090"/>
                <a:gd name="connsiteX9" fmla="*/ 42795 w 58747"/>
                <a:gd name="connsiteY9" fmla="*/ 47979 h 253090"/>
                <a:gd name="connsiteX10" fmla="*/ 58747 w 58747"/>
                <a:gd name="connsiteY10" fmla="*/ 125171 h 253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8747" h="253090">
                  <a:moveTo>
                    <a:pt x="58747" y="125171"/>
                  </a:moveTo>
                  <a:cubicBezTo>
                    <a:pt x="58747" y="144909"/>
                    <a:pt x="55967" y="175533"/>
                    <a:pt x="42033" y="204132"/>
                  </a:cubicBezTo>
                  <a:cubicBezTo>
                    <a:pt x="26843" y="235265"/>
                    <a:pt x="5061" y="251715"/>
                    <a:pt x="2535" y="251715"/>
                  </a:cubicBezTo>
                  <a:cubicBezTo>
                    <a:pt x="1009" y="251715"/>
                    <a:pt x="0" y="250700"/>
                    <a:pt x="0" y="249183"/>
                  </a:cubicBezTo>
                  <a:cubicBezTo>
                    <a:pt x="0" y="248429"/>
                    <a:pt x="0" y="247921"/>
                    <a:pt x="4815" y="243363"/>
                  </a:cubicBezTo>
                  <a:cubicBezTo>
                    <a:pt x="29624" y="218304"/>
                    <a:pt x="44058" y="178065"/>
                    <a:pt x="44058" y="125171"/>
                  </a:cubicBezTo>
                  <a:cubicBezTo>
                    <a:pt x="44058" y="81891"/>
                    <a:pt x="34692" y="37347"/>
                    <a:pt x="3289" y="5462"/>
                  </a:cubicBezTo>
                  <a:cubicBezTo>
                    <a:pt x="0" y="2421"/>
                    <a:pt x="0" y="1912"/>
                    <a:pt x="0" y="1159"/>
                  </a:cubicBezTo>
                  <a:cubicBezTo>
                    <a:pt x="0" y="-358"/>
                    <a:pt x="1009" y="-1375"/>
                    <a:pt x="2535" y="-1375"/>
                  </a:cubicBezTo>
                  <a:cubicBezTo>
                    <a:pt x="5061" y="-1375"/>
                    <a:pt x="27853" y="15838"/>
                    <a:pt x="42795" y="47979"/>
                  </a:cubicBezTo>
                  <a:cubicBezTo>
                    <a:pt x="55712" y="75816"/>
                    <a:pt x="58747" y="103907"/>
                    <a:pt x="58747" y="125171"/>
                  </a:cubicBezTo>
                  <a:close/>
                </a:path>
              </a:pathLst>
            </a:custGeom>
            <a:solidFill>
              <a:srgbClr val="000000"/>
            </a:solidFill>
            <a:ln w="254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08" name="任意多边形: 形状 807">
              <a:extLst>
                <a:ext uri="{FF2B5EF4-FFF2-40B4-BE49-F238E27FC236}">
                  <a16:creationId xmlns:a16="http://schemas.microsoft.com/office/drawing/2014/main" id="{ADD581D5-5BF2-8F9D-5E90-1B8AF9C8F90C}"/>
                </a:ext>
              </a:extLst>
            </p:cNvPr>
            <p:cNvSpPr/>
            <p:nvPr/>
          </p:nvSpPr>
          <p:spPr>
            <a:xfrm flipV="1">
              <a:off x="13733491" y="-14622272"/>
              <a:ext cx="67604" cy="38976"/>
            </a:xfrm>
            <a:custGeom>
              <a:avLst/>
              <a:gdLst>
                <a:gd name="connsiteX0" fmla="*/ 33929 w 67604"/>
                <a:gd name="connsiteY0" fmla="*/ 37624 h 38976"/>
                <a:gd name="connsiteX1" fmla="*/ 0 w 67604"/>
                <a:gd name="connsiteY1" fmla="*/ 3205 h 38976"/>
                <a:gd name="connsiteX2" fmla="*/ 4552 w 67604"/>
                <a:gd name="connsiteY2" fmla="*/ -1353 h 38976"/>
                <a:gd name="connsiteX3" fmla="*/ 33929 w 67604"/>
                <a:gd name="connsiteY3" fmla="*/ 24459 h 38976"/>
                <a:gd name="connsiteX4" fmla="*/ 63052 w 67604"/>
                <a:gd name="connsiteY4" fmla="*/ -1353 h 38976"/>
                <a:gd name="connsiteX5" fmla="*/ 67605 w 67604"/>
                <a:gd name="connsiteY5" fmla="*/ 3205 h 38976"/>
                <a:gd name="connsiteX6" fmla="*/ 33929 w 67604"/>
                <a:gd name="connsiteY6" fmla="*/ 37624 h 38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604" h="38976">
                  <a:moveTo>
                    <a:pt x="33929" y="37624"/>
                  </a:moveTo>
                  <a:lnTo>
                    <a:pt x="0" y="3205"/>
                  </a:lnTo>
                  <a:lnTo>
                    <a:pt x="4552" y="-1353"/>
                  </a:lnTo>
                  <a:lnTo>
                    <a:pt x="33929" y="24459"/>
                  </a:lnTo>
                  <a:lnTo>
                    <a:pt x="63052" y="-1353"/>
                  </a:lnTo>
                  <a:lnTo>
                    <a:pt x="67605" y="3205"/>
                  </a:lnTo>
                  <a:lnTo>
                    <a:pt x="33929" y="37624"/>
                  </a:lnTo>
                  <a:close/>
                </a:path>
              </a:pathLst>
            </a:custGeom>
            <a:solidFill>
              <a:srgbClr val="000000"/>
            </a:solidFill>
            <a:ln w="254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09" name="任意多边形: 形状 808">
              <a:extLst>
                <a:ext uri="{FF2B5EF4-FFF2-40B4-BE49-F238E27FC236}">
                  <a16:creationId xmlns:a16="http://schemas.microsoft.com/office/drawing/2014/main" id="{53AD3D91-0E8D-A23E-0125-64DE48763176}"/>
                </a:ext>
              </a:extLst>
            </p:cNvPr>
            <p:cNvSpPr/>
            <p:nvPr/>
          </p:nvSpPr>
          <p:spPr>
            <a:xfrm flipV="1">
              <a:off x="13694124" y="-14555467"/>
              <a:ext cx="141302" cy="162988"/>
            </a:xfrm>
            <a:custGeom>
              <a:avLst/>
              <a:gdLst>
                <a:gd name="connsiteX0" fmla="*/ 122563 w 141302"/>
                <a:gd name="connsiteY0" fmla="*/ 144433 h 162988"/>
                <a:gd name="connsiteX1" fmla="*/ 141303 w 141302"/>
                <a:gd name="connsiteY1" fmla="*/ 149752 h 162988"/>
                <a:gd name="connsiteX2" fmla="*/ 141303 w 141302"/>
                <a:gd name="connsiteY2" fmla="*/ 161646 h 162988"/>
                <a:gd name="connsiteX3" fmla="*/ 121300 w 141302"/>
                <a:gd name="connsiteY3" fmla="*/ 160883 h 162988"/>
                <a:gd name="connsiteX4" fmla="*/ 98254 w 141302"/>
                <a:gd name="connsiteY4" fmla="*/ 161646 h 162988"/>
                <a:gd name="connsiteX5" fmla="*/ 98254 w 141302"/>
                <a:gd name="connsiteY5" fmla="*/ 149752 h 162988"/>
                <a:gd name="connsiteX6" fmla="*/ 110154 w 141302"/>
                <a:gd name="connsiteY6" fmla="*/ 146711 h 162988"/>
                <a:gd name="connsiteX7" fmla="*/ 108891 w 141302"/>
                <a:gd name="connsiteY7" fmla="*/ 143677 h 162988"/>
                <a:gd name="connsiteX8" fmla="*/ 79768 w 141302"/>
                <a:gd name="connsiteY8" fmla="*/ 81413 h 162988"/>
                <a:gd name="connsiteX9" fmla="*/ 47610 w 141302"/>
                <a:gd name="connsiteY9" fmla="*/ 149752 h 162988"/>
                <a:gd name="connsiteX10" fmla="*/ 61282 w 141302"/>
                <a:gd name="connsiteY10" fmla="*/ 149752 h 162988"/>
                <a:gd name="connsiteX11" fmla="*/ 61282 w 141302"/>
                <a:gd name="connsiteY11" fmla="*/ 161646 h 162988"/>
                <a:gd name="connsiteX12" fmla="*/ 29886 w 141302"/>
                <a:gd name="connsiteY12" fmla="*/ 160883 h 162988"/>
                <a:gd name="connsiteX13" fmla="*/ 1017 w 141302"/>
                <a:gd name="connsiteY13" fmla="*/ 161646 h 162988"/>
                <a:gd name="connsiteX14" fmla="*/ 1017 w 141302"/>
                <a:gd name="connsiteY14" fmla="*/ 149752 h 162988"/>
                <a:gd name="connsiteX15" fmla="*/ 17223 w 141302"/>
                <a:gd name="connsiteY15" fmla="*/ 149752 h 162988"/>
                <a:gd name="connsiteX16" fmla="*/ 64578 w 141302"/>
                <a:gd name="connsiteY16" fmla="*/ 49274 h 162988"/>
                <a:gd name="connsiteX17" fmla="*/ 58747 w 141302"/>
                <a:gd name="connsiteY17" fmla="*/ 37125 h 162988"/>
                <a:gd name="connsiteX18" fmla="*/ 27098 w 141302"/>
                <a:gd name="connsiteY18" fmla="*/ 7763 h 162988"/>
                <a:gd name="connsiteX19" fmla="*/ 21020 w 141302"/>
                <a:gd name="connsiteY19" fmla="*/ 8780 h 162988"/>
                <a:gd name="connsiteX20" fmla="*/ 29123 w 141302"/>
                <a:gd name="connsiteY20" fmla="*/ 22190 h 162988"/>
                <a:gd name="connsiteX21" fmla="*/ 14434 w 141302"/>
                <a:gd name="connsiteY21" fmla="*/ 36616 h 162988"/>
                <a:gd name="connsiteX22" fmla="*/ 0 w 141302"/>
                <a:gd name="connsiteY22" fmla="*/ 21935 h 162988"/>
                <a:gd name="connsiteX23" fmla="*/ 27098 w 141302"/>
                <a:gd name="connsiteY23" fmla="*/ -1343 h 162988"/>
                <a:gd name="connsiteX24" fmla="*/ 68122 w 141302"/>
                <a:gd name="connsiteY24" fmla="*/ 28773 h 162988"/>
                <a:gd name="connsiteX25" fmla="*/ 122563 w 141302"/>
                <a:gd name="connsiteY25" fmla="*/ 144433 h 162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41302" h="162988">
                  <a:moveTo>
                    <a:pt x="122563" y="144433"/>
                  </a:moveTo>
                  <a:cubicBezTo>
                    <a:pt x="124335" y="147981"/>
                    <a:pt x="125097" y="149752"/>
                    <a:pt x="141303" y="149752"/>
                  </a:cubicBezTo>
                  <a:lnTo>
                    <a:pt x="141303" y="161646"/>
                  </a:lnTo>
                  <a:cubicBezTo>
                    <a:pt x="135226" y="161137"/>
                    <a:pt x="127631" y="160883"/>
                    <a:pt x="121300" y="160883"/>
                  </a:cubicBezTo>
                  <a:cubicBezTo>
                    <a:pt x="114969" y="160883"/>
                    <a:pt x="103576" y="161392"/>
                    <a:pt x="98254" y="161646"/>
                  </a:cubicBezTo>
                  <a:lnTo>
                    <a:pt x="98254" y="149752"/>
                  </a:lnTo>
                  <a:cubicBezTo>
                    <a:pt x="98762" y="149752"/>
                    <a:pt x="110154" y="149752"/>
                    <a:pt x="110154" y="146711"/>
                  </a:cubicBezTo>
                  <a:cubicBezTo>
                    <a:pt x="110154" y="146456"/>
                    <a:pt x="109145" y="143932"/>
                    <a:pt x="108891" y="143677"/>
                  </a:cubicBezTo>
                  <a:lnTo>
                    <a:pt x="79768" y="81413"/>
                  </a:lnTo>
                  <a:lnTo>
                    <a:pt x="47610" y="149752"/>
                  </a:lnTo>
                  <a:lnTo>
                    <a:pt x="61282" y="149752"/>
                  </a:lnTo>
                  <a:lnTo>
                    <a:pt x="61282" y="161646"/>
                  </a:lnTo>
                  <a:cubicBezTo>
                    <a:pt x="52924" y="161137"/>
                    <a:pt x="30141" y="160883"/>
                    <a:pt x="29886" y="160883"/>
                  </a:cubicBezTo>
                  <a:cubicBezTo>
                    <a:pt x="22792" y="160883"/>
                    <a:pt x="11400" y="161392"/>
                    <a:pt x="1017" y="161646"/>
                  </a:cubicBezTo>
                  <a:lnTo>
                    <a:pt x="1017" y="149752"/>
                  </a:lnTo>
                  <a:lnTo>
                    <a:pt x="17223" y="149752"/>
                  </a:lnTo>
                  <a:lnTo>
                    <a:pt x="64578" y="49274"/>
                  </a:lnTo>
                  <a:lnTo>
                    <a:pt x="58747" y="37125"/>
                  </a:lnTo>
                  <a:cubicBezTo>
                    <a:pt x="53179" y="24976"/>
                    <a:pt x="45075" y="7763"/>
                    <a:pt x="27098" y="7763"/>
                  </a:cubicBezTo>
                  <a:cubicBezTo>
                    <a:pt x="23555" y="7763"/>
                    <a:pt x="23047" y="8017"/>
                    <a:pt x="21020" y="8780"/>
                  </a:cubicBezTo>
                  <a:cubicBezTo>
                    <a:pt x="23300" y="9788"/>
                    <a:pt x="29123" y="13336"/>
                    <a:pt x="29123" y="22190"/>
                  </a:cubicBezTo>
                  <a:cubicBezTo>
                    <a:pt x="29123" y="30542"/>
                    <a:pt x="23047" y="36616"/>
                    <a:pt x="14434" y="36616"/>
                  </a:cubicBezTo>
                  <a:cubicBezTo>
                    <a:pt x="7348" y="36616"/>
                    <a:pt x="0" y="31814"/>
                    <a:pt x="0" y="21935"/>
                  </a:cubicBezTo>
                  <a:cubicBezTo>
                    <a:pt x="0" y="9033"/>
                    <a:pt x="11901" y="-1343"/>
                    <a:pt x="27098" y="-1343"/>
                  </a:cubicBezTo>
                  <a:cubicBezTo>
                    <a:pt x="46593" y="-1343"/>
                    <a:pt x="61282" y="14346"/>
                    <a:pt x="68122" y="28773"/>
                  </a:cubicBezTo>
                  <a:lnTo>
                    <a:pt x="122563" y="144433"/>
                  </a:lnTo>
                  <a:close/>
                </a:path>
              </a:pathLst>
            </a:custGeom>
            <a:solidFill>
              <a:srgbClr val="000000"/>
            </a:solidFill>
            <a:ln w="254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10" name="任意多边形: 形状 809">
              <a:extLst>
                <a:ext uri="{FF2B5EF4-FFF2-40B4-BE49-F238E27FC236}">
                  <a16:creationId xmlns:a16="http://schemas.microsoft.com/office/drawing/2014/main" id="{4CDC4DA0-9711-5966-1233-AE9DAFA11748}"/>
                </a:ext>
              </a:extLst>
            </p:cNvPr>
            <p:cNvSpPr/>
            <p:nvPr/>
          </p:nvSpPr>
          <p:spPr>
            <a:xfrm flipV="1">
              <a:off x="13850611" y="-14522630"/>
              <a:ext cx="53726" cy="119263"/>
            </a:xfrm>
            <a:custGeom>
              <a:avLst/>
              <a:gdLst>
                <a:gd name="connsiteX0" fmla="*/ 49119 w 53726"/>
                <a:gd name="connsiteY0" fmla="*/ 111190 h 119263"/>
                <a:gd name="connsiteX1" fmla="*/ 42024 w 53726"/>
                <a:gd name="connsiteY1" fmla="*/ 117922 h 119263"/>
                <a:gd name="connsiteX2" fmla="*/ 32095 w 53726"/>
                <a:gd name="connsiteY2" fmla="*/ 108180 h 119263"/>
                <a:gd name="connsiteX3" fmla="*/ 39189 w 53726"/>
                <a:gd name="connsiteY3" fmla="*/ 101439 h 119263"/>
                <a:gd name="connsiteX4" fmla="*/ 49119 w 53726"/>
                <a:gd name="connsiteY4" fmla="*/ 111190 h 119263"/>
                <a:gd name="connsiteX5" fmla="*/ 12941 w 53726"/>
                <a:gd name="connsiteY5" fmla="*/ 21159 h 119263"/>
                <a:gd name="connsiteX6" fmla="*/ 11352 w 53726"/>
                <a:gd name="connsiteY6" fmla="*/ 13719 h 119263"/>
                <a:gd name="connsiteX7" fmla="*/ 28194 w 53726"/>
                <a:gd name="connsiteY7" fmla="*/ -1342 h 119263"/>
                <a:gd name="connsiteX8" fmla="*/ 53726 w 53726"/>
                <a:gd name="connsiteY8" fmla="*/ 25773 h 119263"/>
                <a:gd name="connsiteX9" fmla="*/ 50890 w 53726"/>
                <a:gd name="connsiteY9" fmla="*/ 28074 h 119263"/>
                <a:gd name="connsiteX10" fmla="*/ 47522 w 53726"/>
                <a:gd name="connsiteY10" fmla="*/ 25058 h 119263"/>
                <a:gd name="connsiteX11" fmla="*/ 28726 w 53726"/>
                <a:gd name="connsiteY11" fmla="*/ 3620 h 119263"/>
                <a:gd name="connsiteX12" fmla="*/ 24293 w 53726"/>
                <a:gd name="connsiteY12" fmla="*/ 9820 h 119263"/>
                <a:gd name="connsiteX13" fmla="*/ 27129 w 53726"/>
                <a:gd name="connsiteY13" fmla="*/ 21159 h 119263"/>
                <a:gd name="connsiteX14" fmla="*/ 32801 w 53726"/>
                <a:gd name="connsiteY14" fmla="*/ 35339 h 119263"/>
                <a:gd name="connsiteX15" fmla="*/ 41492 w 53726"/>
                <a:gd name="connsiteY15" fmla="*/ 57849 h 119263"/>
                <a:gd name="connsiteX16" fmla="*/ 42557 w 53726"/>
                <a:gd name="connsiteY16" fmla="*/ 63518 h 119263"/>
                <a:gd name="connsiteX17" fmla="*/ 25708 w 53726"/>
                <a:gd name="connsiteY17" fmla="*/ 78581 h 119263"/>
                <a:gd name="connsiteX18" fmla="*/ 0 w 53726"/>
                <a:gd name="connsiteY18" fmla="*/ 51466 h 119263"/>
                <a:gd name="connsiteX19" fmla="*/ 3011 w 53726"/>
                <a:gd name="connsiteY19" fmla="*/ 49163 h 119263"/>
                <a:gd name="connsiteX20" fmla="*/ 6204 w 53726"/>
                <a:gd name="connsiteY20" fmla="*/ 51998 h 119263"/>
                <a:gd name="connsiteX21" fmla="*/ 25175 w 53726"/>
                <a:gd name="connsiteY21" fmla="*/ 73618 h 119263"/>
                <a:gd name="connsiteX22" fmla="*/ 29608 w 53726"/>
                <a:gd name="connsiteY22" fmla="*/ 67417 h 119263"/>
                <a:gd name="connsiteX23" fmla="*/ 24119 w 53726"/>
                <a:gd name="connsiteY23" fmla="*/ 49695 h 119263"/>
                <a:gd name="connsiteX24" fmla="*/ 12941 w 53726"/>
                <a:gd name="connsiteY24" fmla="*/ 21159 h 119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3726" h="119263">
                  <a:moveTo>
                    <a:pt x="49119" y="111190"/>
                  </a:moveTo>
                  <a:cubicBezTo>
                    <a:pt x="49119" y="114023"/>
                    <a:pt x="46989" y="117922"/>
                    <a:pt x="42024" y="117922"/>
                  </a:cubicBezTo>
                  <a:cubicBezTo>
                    <a:pt x="37234" y="117922"/>
                    <a:pt x="32095" y="113318"/>
                    <a:pt x="32095" y="108180"/>
                  </a:cubicBezTo>
                  <a:cubicBezTo>
                    <a:pt x="32095" y="105162"/>
                    <a:pt x="34398" y="101439"/>
                    <a:pt x="39189" y="101439"/>
                  </a:cubicBezTo>
                  <a:cubicBezTo>
                    <a:pt x="44328" y="101439"/>
                    <a:pt x="49119" y="106401"/>
                    <a:pt x="49119" y="111190"/>
                  </a:cubicBezTo>
                  <a:close/>
                  <a:moveTo>
                    <a:pt x="12941" y="21159"/>
                  </a:moveTo>
                  <a:cubicBezTo>
                    <a:pt x="12234" y="18856"/>
                    <a:pt x="11352" y="16729"/>
                    <a:pt x="11352" y="13719"/>
                  </a:cubicBezTo>
                  <a:cubicBezTo>
                    <a:pt x="11352" y="5390"/>
                    <a:pt x="18438" y="-1342"/>
                    <a:pt x="28194" y="-1342"/>
                  </a:cubicBezTo>
                  <a:cubicBezTo>
                    <a:pt x="45925" y="-1342"/>
                    <a:pt x="53726" y="23112"/>
                    <a:pt x="53726" y="25773"/>
                  </a:cubicBezTo>
                  <a:cubicBezTo>
                    <a:pt x="53726" y="28074"/>
                    <a:pt x="51422" y="28074"/>
                    <a:pt x="50890" y="28074"/>
                  </a:cubicBezTo>
                  <a:cubicBezTo>
                    <a:pt x="48404" y="28074"/>
                    <a:pt x="48229" y="27010"/>
                    <a:pt x="47522" y="25058"/>
                  </a:cubicBezTo>
                  <a:cubicBezTo>
                    <a:pt x="43438" y="10886"/>
                    <a:pt x="35638" y="3620"/>
                    <a:pt x="28726" y="3620"/>
                  </a:cubicBezTo>
                  <a:cubicBezTo>
                    <a:pt x="25175" y="3620"/>
                    <a:pt x="24293" y="5923"/>
                    <a:pt x="24293" y="9820"/>
                  </a:cubicBezTo>
                  <a:cubicBezTo>
                    <a:pt x="24293" y="13894"/>
                    <a:pt x="25532" y="17261"/>
                    <a:pt x="27129" y="21159"/>
                  </a:cubicBezTo>
                  <a:cubicBezTo>
                    <a:pt x="28901" y="25947"/>
                    <a:pt x="30855" y="30734"/>
                    <a:pt x="32801" y="35339"/>
                  </a:cubicBezTo>
                  <a:cubicBezTo>
                    <a:pt x="34398" y="39595"/>
                    <a:pt x="40785" y="55721"/>
                    <a:pt x="41492" y="57849"/>
                  </a:cubicBezTo>
                  <a:cubicBezTo>
                    <a:pt x="42024" y="59620"/>
                    <a:pt x="42557" y="61747"/>
                    <a:pt x="42557" y="63518"/>
                  </a:cubicBezTo>
                  <a:cubicBezTo>
                    <a:pt x="42557" y="71847"/>
                    <a:pt x="35462" y="78581"/>
                    <a:pt x="25708" y="78581"/>
                  </a:cubicBezTo>
                  <a:cubicBezTo>
                    <a:pt x="8158" y="78581"/>
                    <a:pt x="0" y="54482"/>
                    <a:pt x="0" y="51466"/>
                  </a:cubicBezTo>
                  <a:cubicBezTo>
                    <a:pt x="0" y="49163"/>
                    <a:pt x="2486" y="49163"/>
                    <a:pt x="3011" y="49163"/>
                  </a:cubicBezTo>
                  <a:cubicBezTo>
                    <a:pt x="5497" y="49163"/>
                    <a:pt x="5672" y="50053"/>
                    <a:pt x="6204" y="51998"/>
                  </a:cubicBezTo>
                  <a:cubicBezTo>
                    <a:pt x="10820" y="67242"/>
                    <a:pt x="18621" y="73618"/>
                    <a:pt x="25175" y="73618"/>
                  </a:cubicBezTo>
                  <a:cubicBezTo>
                    <a:pt x="28019" y="73618"/>
                    <a:pt x="29608" y="72204"/>
                    <a:pt x="29608" y="67417"/>
                  </a:cubicBezTo>
                  <a:cubicBezTo>
                    <a:pt x="29608" y="63343"/>
                    <a:pt x="28551" y="60683"/>
                    <a:pt x="24119" y="49695"/>
                  </a:cubicBezTo>
                  <a:lnTo>
                    <a:pt x="12941" y="21159"/>
                  </a:lnTo>
                  <a:close/>
                </a:path>
              </a:pathLst>
            </a:custGeom>
            <a:solidFill>
              <a:srgbClr val="000000"/>
            </a:solidFill>
            <a:ln w="254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11" name="任意多边形: 形状 810">
              <a:extLst>
                <a:ext uri="{FF2B5EF4-FFF2-40B4-BE49-F238E27FC236}">
                  <a16:creationId xmlns:a16="http://schemas.microsoft.com/office/drawing/2014/main" id="{1DF2806A-0CE3-6FFB-C67A-8940211934E5}"/>
                </a:ext>
              </a:extLst>
            </p:cNvPr>
            <p:cNvSpPr/>
            <p:nvPr/>
          </p:nvSpPr>
          <p:spPr>
            <a:xfrm flipV="1">
              <a:off x="13933070" y="-14453871"/>
              <a:ext cx="119861" cy="8685"/>
            </a:xfrm>
            <a:custGeom>
              <a:avLst/>
              <a:gdLst>
                <a:gd name="connsiteX0" fmla="*/ 112767 w 119861"/>
                <a:gd name="connsiteY0" fmla="*/ -1341 h 8685"/>
                <a:gd name="connsiteX1" fmla="*/ 119861 w 119861"/>
                <a:gd name="connsiteY1" fmla="*/ 2914 h 8685"/>
                <a:gd name="connsiteX2" fmla="*/ 112767 w 119861"/>
                <a:gd name="connsiteY2" fmla="*/ 7345 h 8685"/>
                <a:gd name="connsiteX3" fmla="*/ 7086 w 119861"/>
                <a:gd name="connsiteY3" fmla="*/ 7345 h 8685"/>
                <a:gd name="connsiteX4" fmla="*/ 0 w 119861"/>
                <a:gd name="connsiteY4" fmla="*/ 3089 h 8685"/>
                <a:gd name="connsiteX5" fmla="*/ 7086 w 119861"/>
                <a:gd name="connsiteY5" fmla="*/ -1341 h 8685"/>
                <a:gd name="connsiteX6" fmla="*/ 112767 w 119861"/>
                <a:gd name="connsiteY6" fmla="*/ -1341 h 86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9861" h="8685">
                  <a:moveTo>
                    <a:pt x="112767" y="-1341"/>
                  </a:moveTo>
                  <a:cubicBezTo>
                    <a:pt x="115603" y="-1341"/>
                    <a:pt x="119861" y="-1341"/>
                    <a:pt x="119861" y="2914"/>
                  </a:cubicBezTo>
                  <a:cubicBezTo>
                    <a:pt x="119861" y="7345"/>
                    <a:pt x="115785" y="7345"/>
                    <a:pt x="112767" y="7345"/>
                  </a:cubicBezTo>
                  <a:lnTo>
                    <a:pt x="7086" y="7345"/>
                  </a:lnTo>
                  <a:cubicBezTo>
                    <a:pt x="4250" y="7345"/>
                    <a:pt x="0" y="7345"/>
                    <a:pt x="0" y="3089"/>
                  </a:cubicBezTo>
                  <a:cubicBezTo>
                    <a:pt x="0" y="-1341"/>
                    <a:pt x="4075" y="-1341"/>
                    <a:pt x="7086" y="-1341"/>
                  </a:cubicBezTo>
                  <a:lnTo>
                    <a:pt x="112767" y="-1341"/>
                  </a:lnTo>
                  <a:close/>
                </a:path>
              </a:pathLst>
            </a:custGeom>
            <a:solidFill>
              <a:srgbClr val="000000"/>
            </a:solidFill>
            <a:ln w="254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12" name="任意多边形: 形状 811">
              <a:extLst>
                <a:ext uri="{FF2B5EF4-FFF2-40B4-BE49-F238E27FC236}">
                  <a16:creationId xmlns:a16="http://schemas.microsoft.com/office/drawing/2014/main" id="{0A904554-83A8-5EDC-FC01-9FEE2EE604FF}"/>
                </a:ext>
              </a:extLst>
            </p:cNvPr>
            <p:cNvSpPr/>
            <p:nvPr/>
          </p:nvSpPr>
          <p:spPr>
            <a:xfrm flipV="1">
              <a:off x="14091543" y="-14522805"/>
              <a:ext cx="64538" cy="117669"/>
            </a:xfrm>
            <a:custGeom>
              <a:avLst/>
              <a:gdLst>
                <a:gd name="connsiteX0" fmla="*/ 40070 w 64538"/>
                <a:gd name="connsiteY0" fmla="*/ 111373 h 117669"/>
                <a:gd name="connsiteX1" fmla="*/ 34756 w 64538"/>
                <a:gd name="connsiteY1" fmla="*/ 116327 h 117669"/>
                <a:gd name="connsiteX2" fmla="*/ 0 w 64538"/>
                <a:gd name="connsiteY2" fmla="*/ 104988 h 117669"/>
                <a:gd name="connsiteX3" fmla="*/ 0 w 64538"/>
                <a:gd name="connsiteY3" fmla="*/ 98605 h 117669"/>
                <a:gd name="connsiteX4" fmla="*/ 25707 w 64538"/>
                <a:gd name="connsiteY4" fmla="*/ 103568 h 117669"/>
                <a:gd name="connsiteX5" fmla="*/ 25707 w 64538"/>
                <a:gd name="connsiteY5" fmla="*/ 13188 h 117669"/>
                <a:gd name="connsiteX6" fmla="*/ 7976 w 64538"/>
                <a:gd name="connsiteY6" fmla="*/ 5042 h 117669"/>
                <a:gd name="connsiteX7" fmla="*/ 1239 w 64538"/>
                <a:gd name="connsiteY7" fmla="*/ 5042 h 117669"/>
                <a:gd name="connsiteX8" fmla="*/ 1239 w 64538"/>
                <a:gd name="connsiteY8" fmla="*/ -1342 h 117669"/>
                <a:gd name="connsiteX9" fmla="*/ 32801 w 64538"/>
                <a:gd name="connsiteY9" fmla="*/ -635 h 117669"/>
                <a:gd name="connsiteX10" fmla="*/ 64539 w 64538"/>
                <a:gd name="connsiteY10" fmla="*/ -1342 h 117669"/>
                <a:gd name="connsiteX11" fmla="*/ 64539 w 64538"/>
                <a:gd name="connsiteY11" fmla="*/ 5042 h 117669"/>
                <a:gd name="connsiteX12" fmla="*/ 57802 w 64538"/>
                <a:gd name="connsiteY12" fmla="*/ 5042 h 117669"/>
                <a:gd name="connsiteX13" fmla="*/ 40070 w 64538"/>
                <a:gd name="connsiteY13" fmla="*/ 13188 h 117669"/>
                <a:gd name="connsiteX14" fmla="*/ 40070 w 64538"/>
                <a:gd name="connsiteY14" fmla="*/ 111373 h 117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4538" h="117669">
                  <a:moveTo>
                    <a:pt x="40070" y="111373"/>
                  </a:moveTo>
                  <a:cubicBezTo>
                    <a:pt x="40070" y="116152"/>
                    <a:pt x="39721" y="116327"/>
                    <a:pt x="34756" y="116327"/>
                  </a:cubicBezTo>
                  <a:cubicBezTo>
                    <a:pt x="23403" y="105164"/>
                    <a:pt x="7268" y="104988"/>
                    <a:pt x="0" y="104988"/>
                  </a:cubicBezTo>
                  <a:lnTo>
                    <a:pt x="0" y="98605"/>
                  </a:lnTo>
                  <a:cubicBezTo>
                    <a:pt x="4258" y="98605"/>
                    <a:pt x="15960" y="98605"/>
                    <a:pt x="25707" y="103568"/>
                  </a:cubicBezTo>
                  <a:lnTo>
                    <a:pt x="25707" y="13188"/>
                  </a:lnTo>
                  <a:cubicBezTo>
                    <a:pt x="25707" y="7345"/>
                    <a:pt x="25707" y="5042"/>
                    <a:pt x="7976" y="5042"/>
                  </a:cubicBezTo>
                  <a:lnTo>
                    <a:pt x="1239" y="5042"/>
                  </a:lnTo>
                  <a:lnTo>
                    <a:pt x="1239" y="-1342"/>
                  </a:lnTo>
                  <a:cubicBezTo>
                    <a:pt x="4433" y="-1167"/>
                    <a:pt x="26240" y="-635"/>
                    <a:pt x="32801" y="-635"/>
                  </a:cubicBezTo>
                  <a:cubicBezTo>
                    <a:pt x="38299" y="-635"/>
                    <a:pt x="60638" y="-1167"/>
                    <a:pt x="64539" y="-1342"/>
                  </a:cubicBezTo>
                  <a:lnTo>
                    <a:pt x="64539" y="5042"/>
                  </a:lnTo>
                  <a:lnTo>
                    <a:pt x="57802" y="5042"/>
                  </a:lnTo>
                  <a:cubicBezTo>
                    <a:pt x="40070" y="5042"/>
                    <a:pt x="40070" y="7345"/>
                    <a:pt x="40070" y="13188"/>
                  </a:cubicBezTo>
                  <a:lnTo>
                    <a:pt x="40070" y="111373"/>
                  </a:lnTo>
                  <a:close/>
                </a:path>
              </a:pathLst>
            </a:custGeom>
            <a:solidFill>
              <a:srgbClr val="000000"/>
            </a:solidFill>
            <a:ln w="254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13" name="任意多边形: 形状 812">
              <a:extLst>
                <a:ext uri="{FF2B5EF4-FFF2-40B4-BE49-F238E27FC236}">
                  <a16:creationId xmlns:a16="http://schemas.microsoft.com/office/drawing/2014/main" id="{9C82953C-183C-D1FB-3250-7ACF2C817FD3}"/>
                </a:ext>
              </a:extLst>
            </p:cNvPr>
            <p:cNvSpPr/>
            <p:nvPr/>
          </p:nvSpPr>
          <p:spPr>
            <a:xfrm flipV="1">
              <a:off x="14270370" y="-14535974"/>
              <a:ext cx="168400" cy="59223"/>
            </a:xfrm>
            <a:custGeom>
              <a:avLst/>
              <a:gdLst>
                <a:gd name="connsiteX0" fmla="*/ 159789 w 168400"/>
                <a:gd name="connsiteY0" fmla="*/ 47754 h 59223"/>
                <a:gd name="connsiteX1" fmla="*/ 168401 w 168400"/>
                <a:gd name="connsiteY1" fmla="*/ 52821 h 59223"/>
                <a:gd name="connsiteX2" fmla="*/ 160043 w 168400"/>
                <a:gd name="connsiteY2" fmla="*/ 57878 h 59223"/>
                <a:gd name="connsiteX3" fmla="*/ 8358 w 168400"/>
                <a:gd name="connsiteY3" fmla="*/ 57878 h 59223"/>
                <a:gd name="connsiteX4" fmla="*/ 0 w 168400"/>
                <a:gd name="connsiteY4" fmla="*/ 52821 h 59223"/>
                <a:gd name="connsiteX5" fmla="*/ 8611 w 168400"/>
                <a:gd name="connsiteY5" fmla="*/ 47754 h 59223"/>
                <a:gd name="connsiteX6" fmla="*/ 159789 w 168400"/>
                <a:gd name="connsiteY6" fmla="*/ 47754 h 59223"/>
                <a:gd name="connsiteX7" fmla="*/ 160043 w 168400"/>
                <a:gd name="connsiteY7" fmla="*/ -1346 h 59223"/>
                <a:gd name="connsiteX8" fmla="*/ 168401 w 168400"/>
                <a:gd name="connsiteY8" fmla="*/ 3721 h 59223"/>
                <a:gd name="connsiteX9" fmla="*/ 159789 w 168400"/>
                <a:gd name="connsiteY9" fmla="*/ 8786 h 59223"/>
                <a:gd name="connsiteX10" fmla="*/ 8611 w 168400"/>
                <a:gd name="connsiteY10" fmla="*/ 8786 h 59223"/>
                <a:gd name="connsiteX11" fmla="*/ 0 w 168400"/>
                <a:gd name="connsiteY11" fmla="*/ 3721 h 59223"/>
                <a:gd name="connsiteX12" fmla="*/ 8358 w 168400"/>
                <a:gd name="connsiteY12" fmla="*/ -1346 h 59223"/>
                <a:gd name="connsiteX13" fmla="*/ 160043 w 168400"/>
                <a:gd name="connsiteY13" fmla="*/ -1346 h 59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8400" h="59223">
                  <a:moveTo>
                    <a:pt x="159789" y="47754"/>
                  </a:moveTo>
                  <a:cubicBezTo>
                    <a:pt x="163586" y="47754"/>
                    <a:pt x="168401" y="47754"/>
                    <a:pt x="168401" y="52821"/>
                  </a:cubicBezTo>
                  <a:cubicBezTo>
                    <a:pt x="168401" y="57878"/>
                    <a:pt x="163586" y="57878"/>
                    <a:pt x="160043" y="57878"/>
                  </a:cubicBezTo>
                  <a:lnTo>
                    <a:pt x="8358" y="57878"/>
                  </a:lnTo>
                  <a:cubicBezTo>
                    <a:pt x="4815" y="57878"/>
                    <a:pt x="0" y="57878"/>
                    <a:pt x="0" y="52821"/>
                  </a:cubicBezTo>
                  <a:cubicBezTo>
                    <a:pt x="0" y="47754"/>
                    <a:pt x="4815" y="47754"/>
                    <a:pt x="8611" y="47754"/>
                  </a:cubicBezTo>
                  <a:lnTo>
                    <a:pt x="159789" y="47754"/>
                  </a:lnTo>
                  <a:close/>
                  <a:moveTo>
                    <a:pt x="160043" y="-1346"/>
                  </a:moveTo>
                  <a:cubicBezTo>
                    <a:pt x="163586" y="-1346"/>
                    <a:pt x="168401" y="-1346"/>
                    <a:pt x="168401" y="3721"/>
                  </a:cubicBezTo>
                  <a:cubicBezTo>
                    <a:pt x="168401" y="8786"/>
                    <a:pt x="163586" y="8786"/>
                    <a:pt x="159789" y="8786"/>
                  </a:cubicBezTo>
                  <a:lnTo>
                    <a:pt x="8611" y="8786"/>
                  </a:lnTo>
                  <a:cubicBezTo>
                    <a:pt x="4815" y="8786"/>
                    <a:pt x="0" y="8786"/>
                    <a:pt x="0" y="3721"/>
                  </a:cubicBezTo>
                  <a:cubicBezTo>
                    <a:pt x="0" y="-1346"/>
                    <a:pt x="4815" y="-1346"/>
                    <a:pt x="8358" y="-1346"/>
                  </a:cubicBezTo>
                  <a:lnTo>
                    <a:pt x="160043" y="-1346"/>
                  </a:lnTo>
                  <a:close/>
                </a:path>
              </a:pathLst>
            </a:custGeom>
            <a:solidFill>
              <a:srgbClr val="000000"/>
            </a:solidFill>
            <a:ln w="254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14" name="任意多边形: 形状 813">
              <a:extLst>
                <a:ext uri="{FF2B5EF4-FFF2-40B4-BE49-F238E27FC236}">
                  <a16:creationId xmlns:a16="http://schemas.microsoft.com/office/drawing/2014/main" id="{87EC1B52-BFB3-B017-3686-AE61A01DD1C7}"/>
                </a:ext>
              </a:extLst>
            </p:cNvPr>
            <p:cNvSpPr/>
            <p:nvPr/>
          </p:nvSpPr>
          <p:spPr>
            <a:xfrm flipV="1">
              <a:off x="14529089" y="-14555467"/>
              <a:ext cx="141302" cy="162988"/>
            </a:xfrm>
            <a:custGeom>
              <a:avLst/>
              <a:gdLst>
                <a:gd name="connsiteX0" fmla="*/ 122563 w 141302"/>
                <a:gd name="connsiteY0" fmla="*/ 144433 h 162988"/>
                <a:gd name="connsiteX1" fmla="*/ 141303 w 141302"/>
                <a:gd name="connsiteY1" fmla="*/ 149752 h 162988"/>
                <a:gd name="connsiteX2" fmla="*/ 141303 w 141302"/>
                <a:gd name="connsiteY2" fmla="*/ 161646 h 162988"/>
                <a:gd name="connsiteX3" fmla="*/ 121300 w 141302"/>
                <a:gd name="connsiteY3" fmla="*/ 160883 h 162988"/>
                <a:gd name="connsiteX4" fmla="*/ 98253 w 141302"/>
                <a:gd name="connsiteY4" fmla="*/ 161646 h 162988"/>
                <a:gd name="connsiteX5" fmla="*/ 98253 w 141302"/>
                <a:gd name="connsiteY5" fmla="*/ 149752 h 162988"/>
                <a:gd name="connsiteX6" fmla="*/ 110154 w 141302"/>
                <a:gd name="connsiteY6" fmla="*/ 146711 h 162988"/>
                <a:gd name="connsiteX7" fmla="*/ 108891 w 141302"/>
                <a:gd name="connsiteY7" fmla="*/ 143677 h 162988"/>
                <a:gd name="connsiteX8" fmla="*/ 79768 w 141302"/>
                <a:gd name="connsiteY8" fmla="*/ 81413 h 162988"/>
                <a:gd name="connsiteX9" fmla="*/ 47609 w 141302"/>
                <a:gd name="connsiteY9" fmla="*/ 149752 h 162988"/>
                <a:gd name="connsiteX10" fmla="*/ 61282 w 141302"/>
                <a:gd name="connsiteY10" fmla="*/ 149752 h 162988"/>
                <a:gd name="connsiteX11" fmla="*/ 61282 w 141302"/>
                <a:gd name="connsiteY11" fmla="*/ 161646 h 162988"/>
                <a:gd name="connsiteX12" fmla="*/ 29886 w 141302"/>
                <a:gd name="connsiteY12" fmla="*/ 160883 h 162988"/>
                <a:gd name="connsiteX13" fmla="*/ 1017 w 141302"/>
                <a:gd name="connsiteY13" fmla="*/ 161646 h 162988"/>
                <a:gd name="connsiteX14" fmla="*/ 1017 w 141302"/>
                <a:gd name="connsiteY14" fmla="*/ 149752 h 162988"/>
                <a:gd name="connsiteX15" fmla="*/ 17223 w 141302"/>
                <a:gd name="connsiteY15" fmla="*/ 149752 h 162988"/>
                <a:gd name="connsiteX16" fmla="*/ 64578 w 141302"/>
                <a:gd name="connsiteY16" fmla="*/ 49274 h 162988"/>
                <a:gd name="connsiteX17" fmla="*/ 58747 w 141302"/>
                <a:gd name="connsiteY17" fmla="*/ 37125 h 162988"/>
                <a:gd name="connsiteX18" fmla="*/ 27098 w 141302"/>
                <a:gd name="connsiteY18" fmla="*/ 7763 h 162988"/>
                <a:gd name="connsiteX19" fmla="*/ 21020 w 141302"/>
                <a:gd name="connsiteY19" fmla="*/ 8780 h 162988"/>
                <a:gd name="connsiteX20" fmla="*/ 29123 w 141302"/>
                <a:gd name="connsiteY20" fmla="*/ 22190 h 162988"/>
                <a:gd name="connsiteX21" fmla="*/ 14434 w 141302"/>
                <a:gd name="connsiteY21" fmla="*/ 36616 h 162988"/>
                <a:gd name="connsiteX22" fmla="*/ 0 w 141302"/>
                <a:gd name="connsiteY22" fmla="*/ 21935 h 162988"/>
                <a:gd name="connsiteX23" fmla="*/ 27098 w 141302"/>
                <a:gd name="connsiteY23" fmla="*/ -1343 h 162988"/>
                <a:gd name="connsiteX24" fmla="*/ 68121 w 141302"/>
                <a:gd name="connsiteY24" fmla="*/ 28773 h 162988"/>
                <a:gd name="connsiteX25" fmla="*/ 122563 w 141302"/>
                <a:gd name="connsiteY25" fmla="*/ 144433 h 162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41302" h="162988">
                  <a:moveTo>
                    <a:pt x="122563" y="144433"/>
                  </a:moveTo>
                  <a:cubicBezTo>
                    <a:pt x="124334" y="147981"/>
                    <a:pt x="125097" y="149752"/>
                    <a:pt x="141303" y="149752"/>
                  </a:cubicBezTo>
                  <a:lnTo>
                    <a:pt x="141303" y="161646"/>
                  </a:lnTo>
                  <a:cubicBezTo>
                    <a:pt x="135225" y="161137"/>
                    <a:pt x="127631" y="160883"/>
                    <a:pt x="121300" y="160883"/>
                  </a:cubicBezTo>
                  <a:cubicBezTo>
                    <a:pt x="114968" y="160883"/>
                    <a:pt x="103576" y="161392"/>
                    <a:pt x="98253" y="161646"/>
                  </a:cubicBezTo>
                  <a:lnTo>
                    <a:pt x="98253" y="149752"/>
                  </a:lnTo>
                  <a:cubicBezTo>
                    <a:pt x="98762" y="149752"/>
                    <a:pt x="110154" y="149752"/>
                    <a:pt x="110154" y="146711"/>
                  </a:cubicBezTo>
                  <a:cubicBezTo>
                    <a:pt x="110154" y="146456"/>
                    <a:pt x="109145" y="143932"/>
                    <a:pt x="108891" y="143677"/>
                  </a:cubicBezTo>
                  <a:lnTo>
                    <a:pt x="79768" y="81413"/>
                  </a:lnTo>
                  <a:lnTo>
                    <a:pt x="47609" y="149752"/>
                  </a:lnTo>
                  <a:lnTo>
                    <a:pt x="61282" y="149752"/>
                  </a:lnTo>
                  <a:lnTo>
                    <a:pt x="61282" y="161646"/>
                  </a:lnTo>
                  <a:cubicBezTo>
                    <a:pt x="52924" y="161137"/>
                    <a:pt x="30141" y="160883"/>
                    <a:pt x="29886" y="160883"/>
                  </a:cubicBezTo>
                  <a:cubicBezTo>
                    <a:pt x="22792" y="160883"/>
                    <a:pt x="11400" y="161392"/>
                    <a:pt x="1017" y="161646"/>
                  </a:cubicBezTo>
                  <a:lnTo>
                    <a:pt x="1017" y="149752"/>
                  </a:lnTo>
                  <a:lnTo>
                    <a:pt x="17223" y="149752"/>
                  </a:lnTo>
                  <a:lnTo>
                    <a:pt x="64578" y="49274"/>
                  </a:lnTo>
                  <a:lnTo>
                    <a:pt x="58747" y="37125"/>
                  </a:lnTo>
                  <a:cubicBezTo>
                    <a:pt x="53179" y="24976"/>
                    <a:pt x="45075" y="7763"/>
                    <a:pt x="27098" y="7763"/>
                  </a:cubicBezTo>
                  <a:cubicBezTo>
                    <a:pt x="23555" y="7763"/>
                    <a:pt x="23046" y="8017"/>
                    <a:pt x="21020" y="8780"/>
                  </a:cubicBezTo>
                  <a:cubicBezTo>
                    <a:pt x="23300" y="9788"/>
                    <a:pt x="29123" y="13336"/>
                    <a:pt x="29123" y="22190"/>
                  </a:cubicBezTo>
                  <a:cubicBezTo>
                    <a:pt x="29123" y="30542"/>
                    <a:pt x="23046" y="36616"/>
                    <a:pt x="14434" y="36616"/>
                  </a:cubicBezTo>
                  <a:cubicBezTo>
                    <a:pt x="7348" y="36616"/>
                    <a:pt x="0" y="31814"/>
                    <a:pt x="0" y="21935"/>
                  </a:cubicBezTo>
                  <a:cubicBezTo>
                    <a:pt x="0" y="9033"/>
                    <a:pt x="11901" y="-1343"/>
                    <a:pt x="27098" y="-1343"/>
                  </a:cubicBezTo>
                  <a:cubicBezTo>
                    <a:pt x="46593" y="-1343"/>
                    <a:pt x="61282" y="14346"/>
                    <a:pt x="68121" y="28773"/>
                  </a:cubicBezTo>
                  <a:lnTo>
                    <a:pt x="122563" y="144433"/>
                  </a:lnTo>
                  <a:close/>
                </a:path>
              </a:pathLst>
            </a:custGeom>
            <a:solidFill>
              <a:srgbClr val="000000"/>
            </a:solidFill>
            <a:ln w="254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15" name="任意多边形: 形状 814">
              <a:extLst>
                <a:ext uri="{FF2B5EF4-FFF2-40B4-BE49-F238E27FC236}">
                  <a16:creationId xmlns:a16="http://schemas.microsoft.com/office/drawing/2014/main" id="{76F0F6A0-8839-5132-8D7A-233906D7EA41}"/>
                </a:ext>
              </a:extLst>
            </p:cNvPr>
            <p:cNvSpPr/>
            <p:nvPr/>
          </p:nvSpPr>
          <p:spPr>
            <a:xfrm flipV="1">
              <a:off x="14685549" y="-14522630"/>
              <a:ext cx="53726" cy="119263"/>
            </a:xfrm>
            <a:custGeom>
              <a:avLst/>
              <a:gdLst>
                <a:gd name="connsiteX0" fmla="*/ 49119 w 53726"/>
                <a:gd name="connsiteY0" fmla="*/ 111190 h 119263"/>
                <a:gd name="connsiteX1" fmla="*/ 42025 w 53726"/>
                <a:gd name="connsiteY1" fmla="*/ 117922 h 119263"/>
                <a:gd name="connsiteX2" fmla="*/ 32095 w 53726"/>
                <a:gd name="connsiteY2" fmla="*/ 108180 h 119263"/>
                <a:gd name="connsiteX3" fmla="*/ 39189 w 53726"/>
                <a:gd name="connsiteY3" fmla="*/ 101439 h 119263"/>
                <a:gd name="connsiteX4" fmla="*/ 49119 w 53726"/>
                <a:gd name="connsiteY4" fmla="*/ 111190 h 119263"/>
                <a:gd name="connsiteX5" fmla="*/ 12941 w 53726"/>
                <a:gd name="connsiteY5" fmla="*/ 21159 h 119263"/>
                <a:gd name="connsiteX6" fmla="*/ 11352 w 53726"/>
                <a:gd name="connsiteY6" fmla="*/ 13719 h 119263"/>
                <a:gd name="connsiteX7" fmla="*/ 28194 w 53726"/>
                <a:gd name="connsiteY7" fmla="*/ -1342 h 119263"/>
                <a:gd name="connsiteX8" fmla="*/ 53726 w 53726"/>
                <a:gd name="connsiteY8" fmla="*/ 25773 h 119263"/>
                <a:gd name="connsiteX9" fmla="*/ 50891 w 53726"/>
                <a:gd name="connsiteY9" fmla="*/ 28074 h 119263"/>
                <a:gd name="connsiteX10" fmla="*/ 47522 w 53726"/>
                <a:gd name="connsiteY10" fmla="*/ 25058 h 119263"/>
                <a:gd name="connsiteX11" fmla="*/ 28726 w 53726"/>
                <a:gd name="connsiteY11" fmla="*/ 3620 h 119263"/>
                <a:gd name="connsiteX12" fmla="*/ 24293 w 53726"/>
                <a:gd name="connsiteY12" fmla="*/ 9820 h 119263"/>
                <a:gd name="connsiteX13" fmla="*/ 27130 w 53726"/>
                <a:gd name="connsiteY13" fmla="*/ 21159 h 119263"/>
                <a:gd name="connsiteX14" fmla="*/ 32801 w 53726"/>
                <a:gd name="connsiteY14" fmla="*/ 35339 h 119263"/>
                <a:gd name="connsiteX15" fmla="*/ 41493 w 53726"/>
                <a:gd name="connsiteY15" fmla="*/ 57849 h 119263"/>
                <a:gd name="connsiteX16" fmla="*/ 42557 w 53726"/>
                <a:gd name="connsiteY16" fmla="*/ 63518 h 119263"/>
                <a:gd name="connsiteX17" fmla="*/ 25708 w 53726"/>
                <a:gd name="connsiteY17" fmla="*/ 78581 h 119263"/>
                <a:gd name="connsiteX18" fmla="*/ 0 w 53726"/>
                <a:gd name="connsiteY18" fmla="*/ 51466 h 119263"/>
                <a:gd name="connsiteX19" fmla="*/ 3011 w 53726"/>
                <a:gd name="connsiteY19" fmla="*/ 49163 h 119263"/>
                <a:gd name="connsiteX20" fmla="*/ 6204 w 53726"/>
                <a:gd name="connsiteY20" fmla="*/ 51998 h 119263"/>
                <a:gd name="connsiteX21" fmla="*/ 25175 w 53726"/>
                <a:gd name="connsiteY21" fmla="*/ 73618 h 119263"/>
                <a:gd name="connsiteX22" fmla="*/ 29608 w 53726"/>
                <a:gd name="connsiteY22" fmla="*/ 67417 h 119263"/>
                <a:gd name="connsiteX23" fmla="*/ 24119 w 53726"/>
                <a:gd name="connsiteY23" fmla="*/ 49695 h 119263"/>
                <a:gd name="connsiteX24" fmla="*/ 12941 w 53726"/>
                <a:gd name="connsiteY24" fmla="*/ 21159 h 119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3726" h="119263">
                  <a:moveTo>
                    <a:pt x="49119" y="111190"/>
                  </a:moveTo>
                  <a:cubicBezTo>
                    <a:pt x="49119" y="114023"/>
                    <a:pt x="46990" y="117922"/>
                    <a:pt x="42025" y="117922"/>
                  </a:cubicBezTo>
                  <a:cubicBezTo>
                    <a:pt x="37234" y="117922"/>
                    <a:pt x="32095" y="113318"/>
                    <a:pt x="32095" y="108180"/>
                  </a:cubicBezTo>
                  <a:cubicBezTo>
                    <a:pt x="32095" y="105162"/>
                    <a:pt x="34398" y="101439"/>
                    <a:pt x="39189" y="101439"/>
                  </a:cubicBezTo>
                  <a:cubicBezTo>
                    <a:pt x="44328" y="101439"/>
                    <a:pt x="49119" y="106401"/>
                    <a:pt x="49119" y="111190"/>
                  </a:cubicBezTo>
                  <a:close/>
                  <a:moveTo>
                    <a:pt x="12941" y="21159"/>
                  </a:moveTo>
                  <a:cubicBezTo>
                    <a:pt x="12234" y="18856"/>
                    <a:pt x="11352" y="16729"/>
                    <a:pt x="11352" y="13719"/>
                  </a:cubicBezTo>
                  <a:cubicBezTo>
                    <a:pt x="11352" y="5390"/>
                    <a:pt x="18438" y="-1342"/>
                    <a:pt x="28194" y="-1342"/>
                  </a:cubicBezTo>
                  <a:cubicBezTo>
                    <a:pt x="45925" y="-1342"/>
                    <a:pt x="53726" y="23112"/>
                    <a:pt x="53726" y="25773"/>
                  </a:cubicBezTo>
                  <a:cubicBezTo>
                    <a:pt x="53726" y="28074"/>
                    <a:pt x="51422" y="28074"/>
                    <a:pt x="50891" y="28074"/>
                  </a:cubicBezTo>
                  <a:cubicBezTo>
                    <a:pt x="48404" y="28074"/>
                    <a:pt x="48229" y="27010"/>
                    <a:pt x="47522" y="25058"/>
                  </a:cubicBezTo>
                  <a:cubicBezTo>
                    <a:pt x="43438" y="10886"/>
                    <a:pt x="35638" y="3620"/>
                    <a:pt x="28726" y="3620"/>
                  </a:cubicBezTo>
                  <a:cubicBezTo>
                    <a:pt x="25175" y="3620"/>
                    <a:pt x="24293" y="5923"/>
                    <a:pt x="24293" y="9820"/>
                  </a:cubicBezTo>
                  <a:cubicBezTo>
                    <a:pt x="24293" y="13894"/>
                    <a:pt x="25532" y="17261"/>
                    <a:pt x="27130" y="21159"/>
                  </a:cubicBezTo>
                  <a:cubicBezTo>
                    <a:pt x="28901" y="25947"/>
                    <a:pt x="30855" y="30734"/>
                    <a:pt x="32801" y="35339"/>
                  </a:cubicBezTo>
                  <a:cubicBezTo>
                    <a:pt x="34398" y="39595"/>
                    <a:pt x="40785" y="55721"/>
                    <a:pt x="41493" y="57849"/>
                  </a:cubicBezTo>
                  <a:cubicBezTo>
                    <a:pt x="42025" y="59620"/>
                    <a:pt x="42557" y="61747"/>
                    <a:pt x="42557" y="63518"/>
                  </a:cubicBezTo>
                  <a:cubicBezTo>
                    <a:pt x="42557" y="71847"/>
                    <a:pt x="35462" y="78581"/>
                    <a:pt x="25708" y="78581"/>
                  </a:cubicBezTo>
                  <a:cubicBezTo>
                    <a:pt x="8158" y="78581"/>
                    <a:pt x="0" y="54482"/>
                    <a:pt x="0" y="51466"/>
                  </a:cubicBezTo>
                  <a:cubicBezTo>
                    <a:pt x="0" y="49163"/>
                    <a:pt x="2486" y="49163"/>
                    <a:pt x="3011" y="49163"/>
                  </a:cubicBezTo>
                  <a:cubicBezTo>
                    <a:pt x="5497" y="49163"/>
                    <a:pt x="5672" y="50053"/>
                    <a:pt x="6204" y="51998"/>
                  </a:cubicBezTo>
                  <a:cubicBezTo>
                    <a:pt x="10820" y="67242"/>
                    <a:pt x="18621" y="73618"/>
                    <a:pt x="25175" y="73618"/>
                  </a:cubicBezTo>
                  <a:cubicBezTo>
                    <a:pt x="28019" y="73618"/>
                    <a:pt x="29608" y="72204"/>
                    <a:pt x="29608" y="67417"/>
                  </a:cubicBezTo>
                  <a:cubicBezTo>
                    <a:pt x="29608" y="63343"/>
                    <a:pt x="28552" y="60683"/>
                    <a:pt x="24119" y="49695"/>
                  </a:cubicBezTo>
                  <a:lnTo>
                    <a:pt x="12941" y="21159"/>
                  </a:lnTo>
                  <a:close/>
                </a:path>
              </a:pathLst>
            </a:custGeom>
            <a:solidFill>
              <a:srgbClr val="000000"/>
            </a:solidFill>
            <a:ln w="254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16" name="任意多边形: 形状 815">
              <a:extLst>
                <a:ext uri="{FF2B5EF4-FFF2-40B4-BE49-F238E27FC236}">
                  <a16:creationId xmlns:a16="http://schemas.microsoft.com/office/drawing/2014/main" id="{0B4F73B0-0087-2C13-8761-BE61E86A264B}"/>
                </a:ext>
              </a:extLst>
            </p:cNvPr>
            <p:cNvSpPr/>
            <p:nvPr/>
          </p:nvSpPr>
          <p:spPr>
            <a:xfrm flipV="1">
              <a:off x="14768033" y="-14453871"/>
              <a:ext cx="119861" cy="8685"/>
            </a:xfrm>
            <a:custGeom>
              <a:avLst/>
              <a:gdLst>
                <a:gd name="connsiteX0" fmla="*/ 112767 w 119861"/>
                <a:gd name="connsiteY0" fmla="*/ -1341 h 8685"/>
                <a:gd name="connsiteX1" fmla="*/ 119861 w 119861"/>
                <a:gd name="connsiteY1" fmla="*/ 2914 h 8685"/>
                <a:gd name="connsiteX2" fmla="*/ 112767 w 119861"/>
                <a:gd name="connsiteY2" fmla="*/ 7345 h 8685"/>
                <a:gd name="connsiteX3" fmla="*/ 7086 w 119861"/>
                <a:gd name="connsiteY3" fmla="*/ 7345 h 8685"/>
                <a:gd name="connsiteX4" fmla="*/ 0 w 119861"/>
                <a:gd name="connsiteY4" fmla="*/ 3089 h 8685"/>
                <a:gd name="connsiteX5" fmla="*/ 7086 w 119861"/>
                <a:gd name="connsiteY5" fmla="*/ -1341 h 8685"/>
                <a:gd name="connsiteX6" fmla="*/ 112767 w 119861"/>
                <a:gd name="connsiteY6" fmla="*/ -1341 h 86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9861" h="8685">
                  <a:moveTo>
                    <a:pt x="112767" y="-1341"/>
                  </a:moveTo>
                  <a:cubicBezTo>
                    <a:pt x="115603" y="-1341"/>
                    <a:pt x="119861" y="-1341"/>
                    <a:pt x="119861" y="2914"/>
                  </a:cubicBezTo>
                  <a:cubicBezTo>
                    <a:pt x="119861" y="7345"/>
                    <a:pt x="115786" y="7345"/>
                    <a:pt x="112767" y="7345"/>
                  </a:cubicBezTo>
                  <a:lnTo>
                    <a:pt x="7086" y="7345"/>
                  </a:lnTo>
                  <a:cubicBezTo>
                    <a:pt x="4250" y="7345"/>
                    <a:pt x="0" y="7345"/>
                    <a:pt x="0" y="3089"/>
                  </a:cubicBezTo>
                  <a:cubicBezTo>
                    <a:pt x="0" y="-1341"/>
                    <a:pt x="4075" y="-1341"/>
                    <a:pt x="7086" y="-1341"/>
                  </a:cubicBezTo>
                  <a:lnTo>
                    <a:pt x="112767" y="-1341"/>
                  </a:lnTo>
                  <a:close/>
                </a:path>
              </a:pathLst>
            </a:custGeom>
            <a:solidFill>
              <a:srgbClr val="000000"/>
            </a:solidFill>
            <a:ln w="254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17" name="任意多边形: 形状 816">
              <a:extLst>
                <a:ext uri="{FF2B5EF4-FFF2-40B4-BE49-F238E27FC236}">
                  <a16:creationId xmlns:a16="http://schemas.microsoft.com/office/drawing/2014/main" id="{0C57C194-BBB3-BC1C-4BB9-689773E4B3DB}"/>
                </a:ext>
              </a:extLst>
            </p:cNvPr>
            <p:cNvSpPr/>
            <p:nvPr/>
          </p:nvSpPr>
          <p:spPr>
            <a:xfrm flipV="1">
              <a:off x="14926506" y="-14522805"/>
              <a:ext cx="64538" cy="117669"/>
            </a:xfrm>
            <a:custGeom>
              <a:avLst/>
              <a:gdLst>
                <a:gd name="connsiteX0" fmla="*/ 40071 w 64538"/>
                <a:gd name="connsiteY0" fmla="*/ 111373 h 117669"/>
                <a:gd name="connsiteX1" fmla="*/ 34756 w 64538"/>
                <a:gd name="connsiteY1" fmla="*/ 116327 h 117669"/>
                <a:gd name="connsiteX2" fmla="*/ 0 w 64538"/>
                <a:gd name="connsiteY2" fmla="*/ 104988 h 117669"/>
                <a:gd name="connsiteX3" fmla="*/ 0 w 64538"/>
                <a:gd name="connsiteY3" fmla="*/ 98605 h 117669"/>
                <a:gd name="connsiteX4" fmla="*/ 25708 w 64538"/>
                <a:gd name="connsiteY4" fmla="*/ 103568 h 117669"/>
                <a:gd name="connsiteX5" fmla="*/ 25708 w 64538"/>
                <a:gd name="connsiteY5" fmla="*/ 13188 h 117669"/>
                <a:gd name="connsiteX6" fmla="*/ 7976 w 64538"/>
                <a:gd name="connsiteY6" fmla="*/ 5042 h 117669"/>
                <a:gd name="connsiteX7" fmla="*/ 1239 w 64538"/>
                <a:gd name="connsiteY7" fmla="*/ 5042 h 117669"/>
                <a:gd name="connsiteX8" fmla="*/ 1239 w 64538"/>
                <a:gd name="connsiteY8" fmla="*/ -1342 h 117669"/>
                <a:gd name="connsiteX9" fmla="*/ 32801 w 64538"/>
                <a:gd name="connsiteY9" fmla="*/ -635 h 117669"/>
                <a:gd name="connsiteX10" fmla="*/ 64539 w 64538"/>
                <a:gd name="connsiteY10" fmla="*/ -1342 h 117669"/>
                <a:gd name="connsiteX11" fmla="*/ 64539 w 64538"/>
                <a:gd name="connsiteY11" fmla="*/ 5042 h 117669"/>
                <a:gd name="connsiteX12" fmla="*/ 57802 w 64538"/>
                <a:gd name="connsiteY12" fmla="*/ 5042 h 117669"/>
                <a:gd name="connsiteX13" fmla="*/ 40071 w 64538"/>
                <a:gd name="connsiteY13" fmla="*/ 13188 h 117669"/>
                <a:gd name="connsiteX14" fmla="*/ 40071 w 64538"/>
                <a:gd name="connsiteY14" fmla="*/ 111373 h 117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4538" h="117669">
                  <a:moveTo>
                    <a:pt x="40071" y="111373"/>
                  </a:moveTo>
                  <a:cubicBezTo>
                    <a:pt x="40071" y="116152"/>
                    <a:pt x="39721" y="116327"/>
                    <a:pt x="34756" y="116327"/>
                  </a:cubicBezTo>
                  <a:cubicBezTo>
                    <a:pt x="23403" y="105164"/>
                    <a:pt x="7269" y="104988"/>
                    <a:pt x="0" y="104988"/>
                  </a:cubicBezTo>
                  <a:lnTo>
                    <a:pt x="0" y="98605"/>
                  </a:lnTo>
                  <a:cubicBezTo>
                    <a:pt x="4258" y="98605"/>
                    <a:pt x="15960" y="98605"/>
                    <a:pt x="25708" y="103568"/>
                  </a:cubicBezTo>
                  <a:lnTo>
                    <a:pt x="25708" y="13188"/>
                  </a:lnTo>
                  <a:cubicBezTo>
                    <a:pt x="25708" y="7345"/>
                    <a:pt x="25708" y="5042"/>
                    <a:pt x="7976" y="5042"/>
                  </a:cubicBezTo>
                  <a:lnTo>
                    <a:pt x="1239" y="5042"/>
                  </a:lnTo>
                  <a:lnTo>
                    <a:pt x="1239" y="-1342"/>
                  </a:lnTo>
                  <a:cubicBezTo>
                    <a:pt x="4433" y="-1167"/>
                    <a:pt x="26240" y="-635"/>
                    <a:pt x="32801" y="-635"/>
                  </a:cubicBezTo>
                  <a:cubicBezTo>
                    <a:pt x="38299" y="-635"/>
                    <a:pt x="60638" y="-1167"/>
                    <a:pt x="64539" y="-1342"/>
                  </a:cubicBezTo>
                  <a:lnTo>
                    <a:pt x="64539" y="5042"/>
                  </a:lnTo>
                  <a:lnTo>
                    <a:pt x="57802" y="5042"/>
                  </a:lnTo>
                  <a:cubicBezTo>
                    <a:pt x="40071" y="5042"/>
                    <a:pt x="40071" y="7345"/>
                    <a:pt x="40071" y="13188"/>
                  </a:cubicBezTo>
                  <a:lnTo>
                    <a:pt x="40071" y="111373"/>
                  </a:lnTo>
                  <a:close/>
                </a:path>
              </a:pathLst>
            </a:custGeom>
            <a:solidFill>
              <a:srgbClr val="000000"/>
            </a:solidFill>
            <a:ln w="254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18" name="任意多边形: 形状 817">
              <a:extLst>
                <a:ext uri="{FF2B5EF4-FFF2-40B4-BE49-F238E27FC236}">
                  <a16:creationId xmlns:a16="http://schemas.microsoft.com/office/drawing/2014/main" id="{410B43E3-D99A-FC8F-DEDD-9F84F2613184}"/>
                </a:ext>
              </a:extLst>
            </p:cNvPr>
            <p:cNvSpPr/>
            <p:nvPr/>
          </p:nvSpPr>
          <p:spPr>
            <a:xfrm flipV="1">
              <a:off x="15091249" y="-14590649"/>
              <a:ext cx="168400" cy="168563"/>
            </a:xfrm>
            <a:custGeom>
              <a:avLst/>
              <a:gdLst>
                <a:gd name="connsiteX0" fmla="*/ 89388 w 168400"/>
                <a:gd name="connsiteY0" fmla="*/ 77870 h 168563"/>
                <a:gd name="connsiteX1" fmla="*/ 160044 w 168400"/>
                <a:gd name="connsiteY1" fmla="*/ 77870 h 168563"/>
                <a:gd name="connsiteX2" fmla="*/ 168401 w 168400"/>
                <a:gd name="connsiteY2" fmla="*/ 82936 h 168563"/>
                <a:gd name="connsiteX3" fmla="*/ 160044 w 168400"/>
                <a:gd name="connsiteY3" fmla="*/ 87993 h 168563"/>
                <a:gd name="connsiteX4" fmla="*/ 89388 w 168400"/>
                <a:gd name="connsiteY4" fmla="*/ 87993 h 168563"/>
                <a:gd name="connsiteX5" fmla="*/ 89388 w 168400"/>
                <a:gd name="connsiteY5" fmla="*/ 158864 h 168563"/>
                <a:gd name="connsiteX6" fmla="*/ 84328 w 168400"/>
                <a:gd name="connsiteY6" fmla="*/ 167218 h 168563"/>
                <a:gd name="connsiteX7" fmla="*/ 79259 w 168400"/>
                <a:gd name="connsiteY7" fmla="*/ 158864 h 168563"/>
                <a:gd name="connsiteX8" fmla="*/ 79259 w 168400"/>
                <a:gd name="connsiteY8" fmla="*/ 87993 h 168563"/>
                <a:gd name="connsiteX9" fmla="*/ 8358 w 168400"/>
                <a:gd name="connsiteY9" fmla="*/ 87993 h 168563"/>
                <a:gd name="connsiteX10" fmla="*/ 0 w 168400"/>
                <a:gd name="connsiteY10" fmla="*/ 82936 h 168563"/>
                <a:gd name="connsiteX11" fmla="*/ 8358 w 168400"/>
                <a:gd name="connsiteY11" fmla="*/ 77870 h 168563"/>
                <a:gd name="connsiteX12" fmla="*/ 79259 w 168400"/>
                <a:gd name="connsiteY12" fmla="*/ 77870 h 168563"/>
                <a:gd name="connsiteX13" fmla="*/ 79259 w 168400"/>
                <a:gd name="connsiteY13" fmla="*/ 7007 h 168563"/>
                <a:gd name="connsiteX14" fmla="*/ 84328 w 168400"/>
                <a:gd name="connsiteY14" fmla="*/ -1346 h 168563"/>
                <a:gd name="connsiteX15" fmla="*/ 89388 w 168400"/>
                <a:gd name="connsiteY15" fmla="*/ 7007 h 168563"/>
                <a:gd name="connsiteX16" fmla="*/ 89388 w 168400"/>
                <a:gd name="connsiteY16" fmla="*/ 77870 h 168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68400" h="168563">
                  <a:moveTo>
                    <a:pt x="89388" y="77870"/>
                  </a:moveTo>
                  <a:lnTo>
                    <a:pt x="160044" y="77870"/>
                  </a:lnTo>
                  <a:cubicBezTo>
                    <a:pt x="163586" y="77870"/>
                    <a:pt x="168401" y="77870"/>
                    <a:pt x="168401" y="82936"/>
                  </a:cubicBezTo>
                  <a:cubicBezTo>
                    <a:pt x="168401" y="87993"/>
                    <a:pt x="163586" y="87993"/>
                    <a:pt x="160044" y="87993"/>
                  </a:cubicBezTo>
                  <a:lnTo>
                    <a:pt x="89388" y="87993"/>
                  </a:lnTo>
                  <a:lnTo>
                    <a:pt x="89388" y="158864"/>
                  </a:lnTo>
                  <a:cubicBezTo>
                    <a:pt x="89388" y="162406"/>
                    <a:pt x="89388" y="167218"/>
                    <a:pt x="84328" y="167218"/>
                  </a:cubicBezTo>
                  <a:cubicBezTo>
                    <a:pt x="79259" y="167218"/>
                    <a:pt x="79259" y="162406"/>
                    <a:pt x="79259" y="158864"/>
                  </a:cubicBezTo>
                  <a:lnTo>
                    <a:pt x="79259" y="87993"/>
                  </a:lnTo>
                  <a:lnTo>
                    <a:pt x="8358" y="87993"/>
                  </a:lnTo>
                  <a:cubicBezTo>
                    <a:pt x="4815" y="87993"/>
                    <a:pt x="0" y="87993"/>
                    <a:pt x="0" y="82936"/>
                  </a:cubicBezTo>
                  <a:cubicBezTo>
                    <a:pt x="0" y="77870"/>
                    <a:pt x="4815" y="77870"/>
                    <a:pt x="8358" y="77870"/>
                  </a:cubicBezTo>
                  <a:lnTo>
                    <a:pt x="79259" y="77870"/>
                  </a:lnTo>
                  <a:lnTo>
                    <a:pt x="79259" y="7007"/>
                  </a:lnTo>
                  <a:cubicBezTo>
                    <a:pt x="79259" y="3466"/>
                    <a:pt x="79259" y="-1346"/>
                    <a:pt x="84328" y="-1346"/>
                  </a:cubicBezTo>
                  <a:cubicBezTo>
                    <a:pt x="89388" y="-1346"/>
                    <a:pt x="89388" y="3466"/>
                    <a:pt x="89388" y="7007"/>
                  </a:cubicBezTo>
                  <a:lnTo>
                    <a:pt x="89388" y="77870"/>
                  </a:lnTo>
                  <a:close/>
                </a:path>
              </a:pathLst>
            </a:custGeom>
            <a:solidFill>
              <a:srgbClr val="000000"/>
            </a:solidFill>
            <a:ln w="254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19" name="任意多边形: 形状 818">
              <a:extLst>
                <a:ext uri="{FF2B5EF4-FFF2-40B4-BE49-F238E27FC236}">
                  <a16:creationId xmlns:a16="http://schemas.microsoft.com/office/drawing/2014/main" id="{852E50F4-9EBE-1837-F49C-43763D3F4EB0}"/>
                </a:ext>
              </a:extLst>
            </p:cNvPr>
            <p:cNvSpPr/>
            <p:nvPr/>
          </p:nvSpPr>
          <p:spPr>
            <a:xfrm flipV="1">
              <a:off x="15336928" y="-14555467"/>
              <a:ext cx="140285" cy="113389"/>
            </a:xfrm>
            <a:custGeom>
              <a:avLst/>
              <a:gdLst>
                <a:gd name="connsiteX0" fmla="*/ 121546 w 140285"/>
                <a:gd name="connsiteY0" fmla="*/ 94831 h 113389"/>
                <a:gd name="connsiteX1" fmla="*/ 140286 w 140285"/>
                <a:gd name="connsiteY1" fmla="*/ 100150 h 113389"/>
                <a:gd name="connsiteX2" fmla="*/ 140286 w 140285"/>
                <a:gd name="connsiteY2" fmla="*/ 112045 h 113389"/>
                <a:gd name="connsiteX3" fmla="*/ 120283 w 140285"/>
                <a:gd name="connsiteY3" fmla="*/ 111282 h 113389"/>
                <a:gd name="connsiteX4" fmla="*/ 97236 w 140285"/>
                <a:gd name="connsiteY4" fmla="*/ 112045 h 113389"/>
                <a:gd name="connsiteX5" fmla="*/ 97236 w 140285"/>
                <a:gd name="connsiteY5" fmla="*/ 100150 h 113389"/>
                <a:gd name="connsiteX6" fmla="*/ 109391 w 140285"/>
                <a:gd name="connsiteY6" fmla="*/ 97364 h 113389"/>
                <a:gd name="connsiteX7" fmla="*/ 108128 w 140285"/>
                <a:gd name="connsiteY7" fmla="*/ 94330 h 113389"/>
                <a:gd name="connsiteX8" fmla="*/ 78750 w 140285"/>
                <a:gd name="connsiteY8" fmla="*/ 31058 h 113389"/>
                <a:gd name="connsiteX9" fmla="*/ 46592 w 140285"/>
                <a:gd name="connsiteY9" fmla="*/ 100150 h 113389"/>
                <a:gd name="connsiteX10" fmla="*/ 60264 w 140285"/>
                <a:gd name="connsiteY10" fmla="*/ 100150 h 113389"/>
                <a:gd name="connsiteX11" fmla="*/ 60264 w 140285"/>
                <a:gd name="connsiteY11" fmla="*/ 112045 h 113389"/>
                <a:gd name="connsiteX12" fmla="*/ 28869 w 140285"/>
                <a:gd name="connsiteY12" fmla="*/ 111282 h 113389"/>
                <a:gd name="connsiteX13" fmla="*/ 0 w 140285"/>
                <a:gd name="connsiteY13" fmla="*/ 112045 h 113389"/>
                <a:gd name="connsiteX14" fmla="*/ 0 w 140285"/>
                <a:gd name="connsiteY14" fmla="*/ 100150 h 113389"/>
                <a:gd name="connsiteX15" fmla="*/ 16206 w 140285"/>
                <a:gd name="connsiteY15" fmla="*/ 100150 h 113389"/>
                <a:gd name="connsiteX16" fmla="*/ 60518 w 140285"/>
                <a:gd name="connsiteY16" fmla="*/ 4984 h 113389"/>
                <a:gd name="connsiteX17" fmla="*/ 70139 w 140285"/>
                <a:gd name="connsiteY17" fmla="*/ -1345 h 113389"/>
                <a:gd name="connsiteX18" fmla="*/ 79513 w 140285"/>
                <a:gd name="connsiteY18" fmla="*/ 4737 h 113389"/>
                <a:gd name="connsiteX19" fmla="*/ 121546 w 140285"/>
                <a:gd name="connsiteY19" fmla="*/ 94831 h 113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40285" h="113389">
                  <a:moveTo>
                    <a:pt x="121546" y="94831"/>
                  </a:moveTo>
                  <a:cubicBezTo>
                    <a:pt x="123062" y="98379"/>
                    <a:pt x="124080" y="100150"/>
                    <a:pt x="140286" y="100150"/>
                  </a:cubicBezTo>
                  <a:lnTo>
                    <a:pt x="140286" y="112045"/>
                  </a:lnTo>
                  <a:cubicBezTo>
                    <a:pt x="133955" y="111536"/>
                    <a:pt x="126614" y="111282"/>
                    <a:pt x="120283" y="111282"/>
                  </a:cubicBezTo>
                  <a:cubicBezTo>
                    <a:pt x="113951" y="111282"/>
                    <a:pt x="102559" y="111790"/>
                    <a:pt x="97236" y="112045"/>
                  </a:cubicBezTo>
                  <a:lnTo>
                    <a:pt x="97236" y="100150"/>
                  </a:lnTo>
                  <a:cubicBezTo>
                    <a:pt x="102051" y="100150"/>
                    <a:pt x="109391" y="99389"/>
                    <a:pt x="109391" y="97364"/>
                  </a:cubicBezTo>
                  <a:cubicBezTo>
                    <a:pt x="109391" y="97109"/>
                    <a:pt x="109137" y="96601"/>
                    <a:pt x="108128" y="94330"/>
                  </a:cubicBezTo>
                  <a:lnTo>
                    <a:pt x="78750" y="31058"/>
                  </a:lnTo>
                  <a:lnTo>
                    <a:pt x="46592" y="100150"/>
                  </a:lnTo>
                  <a:lnTo>
                    <a:pt x="60264" y="100150"/>
                  </a:lnTo>
                  <a:lnTo>
                    <a:pt x="60264" y="112045"/>
                  </a:lnTo>
                  <a:cubicBezTo>
                    <a:pt x="51907" y="111536"/>
                    <a:pt x="29123" y="111282"/>
                    <a:pt x="28869" y="111282"/>
                  </a:cubicBezTo>
                  <a:cubicBezTo>
                    <a:pt x="21775" y="111282"/>
                    <a:pt x="10382" y="111790"/>
                    <a:pt x="0" y="112045"/>
                  </a:cubicBezTo>
                  <a:lnTo>
                    <a:pt x="0" y="100150"/>
                  </a:lnTo>
                  <a:lnTo>
                    <a:pt x="16206" y="100150"/>
                  </a:lnTo>
                  <a:lnTo>
                    <a:pt x="60518" y="4984"/>
                  </a:lnTo>
                  <a:cubicBezTo>
                    <a:pt x="63561" y="-1345"/>
                    <a:pt x="66850" y="-1345"/>
                    <a:pt x="70139" y="-1345"/>
                  </a:cubicBezTo>
                  <a:cubicBezTo>
                    <a:pt x="74445" y="-1345"/>
                    <a:pt x="76979" y="-582"/>
                    <a:pt x="79513" y="4737"/>
                  </a:cubicBezTo>
                  <a:lnTo>
                    <a:pt x="121546" y="94831"/>
                  </a:lnTo>
                  <a:close/>
                </a:path>
              </a:pathLst>
            </a:custGeom>
            <a:solidFill>
              <a:srgbClr val="000000"/>
            </a:solidFill>
            <a:ln w="254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20" name="任意多边形: 形状 819">
              <a:extLst>
                <a:ext uri="{FF2B5EF4-FFF2-40B4-BE49-F238E27FC236}">
                  <a16:creationId xmlns:a16="http://schemas.microsoft.com/office/drawing/2014/main" id="{26BDD634-7EAE-F177-C9F1-700D818EAC23}"/>
                </a:ext>
              </a:extLst>
            </p:cNvPr>
            <p:cNvSpPr/>
            <p:nvPr/>
          </p:nvSpPr>
          <p:spPr>
            <a:xfrm flipV="1">
              <a:off x="15487931" y="-14642898"/>
              <a:ext cx="98936" cy="112531"/>
            </a:xfrm>
            <a:custGeom>
              <a:avLst/>
              <a:gdLst>
                <a:gd name="connsiteX0" fmla="*/ 13473 w 98936"/>
                <a:gd name="connsiteY0" fmla="*/ 11408 h 112531"/>
                <a:gd name="connsiteX1" fmla="*/ 4782 w 98936"/>
                <a:gd name="connsiteY1" fmla="*/ 5023 h 112531"/>
                <a:gd name="connsiteX2" fmla="*/ 0 w 98936"/>
                <a:gd name="connsiteY2" fmla="*/ 1308 h 112531"/>
                <a:gd name="connsiteX3" fmla="*/ 2479 w 98936"/>
                <a:gd name="connsiteY3" fmla="*/ -1352 h 112531"/>
                <a:gd name="connsiteX4" fmla="*/ 17732 w 98936"/>
                <a:gd name="connsiteY4" fmla="*/ -645 h 112531"/>
                <a:gd name="connsiteX5" fmla="*/ 36345 w 98936"/>
                <a:gd name="connsiteY5" fmla="*/ -1352 h 112531"/>
                <a:gd name="connsiteX6" fmla="*/ 39895 w 98936"/>
                <a:gd name="connsiteY6" fmla="*/ 2547 h 112531"/>
                <a:gd name="connsiteX7" fmla="*/ 35280 w 98936"/>
                <a:gd name="connsiteY7" fmla="*/ 5023 h 112531"/>
                <a:gd name="connsiteX8" fmla="*/ 26597 w 98936"/>
                <a:gd name="connsiteY8" fmla="*/ 7151 h 112531"/>
                <a:gd name="connsiteX9" fmla="*/ 28543 w 98936"/>
                <a:gd name="connsiteY9" fmla="*/ 15306 h 112531"/>
                <a:gd name="connsiteX10" fmla="*/ 35105 w 98936"/>
                <a:gd name="connsiteY10" fmla="*/ 41714 h 112531"/>
                <a:gd name="connsiteX11" fmla="*/ 53369 w 98936"/>
                <a:gd name="connsiteY11" fmla="*/ 31257 h 112531"/>
                <a:gd name="connsiteX12" fmla="*/ 98937 w 98936"/>
                <a:gd name="connsiteY12" fmla="*/ 81589 h 112531"/>
                <a:gd name="connsiteX13" fmla="*/ 72339 w 98936"/>
                <a:gd name="connsiteY13" fmla="*/ 111180 h 112531"/>
                <a:gd name="connsiteX14" fmla="*/ 47165 w 98936"/>
                <a:gd name="connsiteY14" fmla="*/ 98777 h 112531"/>
                <a:gd name="connsiteX15" fmla="*/ 28901 w 98936"/>
                <a:gd name="connsiteY15" fmla="*/ 111180 h 112531"/>
                <a:gd name="connsiteX16" fmla="*/ 14895 w 98936"/>
                <a:gd name="connsiteY16" fmla="*/ 101787 h 112531"/>
                <a:gd name="connsiteX17" fmla="*/ 8508 w 98936"/>
                <a:gd name="connsiteY17" fmla="*/ 84065 h 112531"/>
                <a:gd name="connsiteX18" fmla="*/ 11519 w 98936"/>
                <a:gd name="connsiteY18" fmla="*/ 81762 h 112531"/>
                <a:gd name="connsiteX19" fmla="*/ 15428 w 98936"/>
                <a:gd name="connsiteY19" fmla="*/ 87083 h 112531"/>
                <a:gd name="connsiteX20" fmla="*/ 28369 w 98936"/>
                <a:gd name="connsiteY20" fmla="*/ 106218 h 112531"/>
                <a:gd name="connsiteX21" fmla="*/ 34216 w 98936"/>
                <a:gd name="connsiteY21" fmla="*/ 97530 h 112531"/>
                <a:gd name="connsiteX22" fmla="*/ 33683 w 98936"/>
                <a:gd name="connsiteY22" fmla="*/ 92219 h 112531"/>
                <a:gd name="connsiteX23" fmla="*/ 13473 w 98936"/>
                <a:gd name="connsiteY23" fmla="*/ 11408 h 112531"/>
                <a:gd name="connsiteX24" fmla="*/ 46982 w 98936"/>
                <a:gd name="connsiteY24" fmla="*/ 89916 h 112531"/>
                <a:gd name="connsiteX25" fmla="*/ 71807 w 98936"/>
                <a:gd name="connsiteY25" fmla="*/ 106218 h 112531"/>
                <a:gd name="connsiteX26" fmla="*/ 84756 w 98936"/>
                <a:gd name="connsiteY26" fmla="*/ 89028 h 112531"/>
                <a:gd name="connsiteX27" fmla="*/ 75533 w 98936"/>
                <a:gd name="connsiteY27" fmla="*/ 53410 h 112531"/>
                <a:gd name="connsiteX28" fmla="*/ 53369 w 98936"/>
                <a:gd name="connsiteY28" fmla="*/ 36220 h 112531"/>
                <a:gd name="connsiteX29" fmla="*/ 37591 w 98936"/>
                <a:gd name="connsiteY29" fmla="*/ 51639 h 112531"/>
                <a:gd name="connsiteX30" fmla="*/ 38116 w 98936"/>
                <a:gd name="connsiteY30" fmla="*/ 54291 h 112531"/>
                <a:gd name="connsiteX31" fmla="*/ 46982 w 98936"/>
                <a:gd name="connsiteY31" fmla="*/ 89916 h 112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98936" h="112531">
                  <a:moveTo>
                    <a:pt x="13473" y="11408"/>
                  </a:moveTo>
                  <a:cubicBezTo>
                    <a:pt x="12234" y="6445"/>
                    <a:pt x="11877" y="5023"/>
                    <a:pt x="4782" y="5023"/>
                  </a:cubicBezTo>
                  <a:cubicBezTo>
                    <a:pt x="2479" y="5023"/>
                    <a:pt x="0" y="5023"/>
                    <a:pt x="0" y="1308"/>
                  </a:cubicBezTo>
                  <a:cubicBezTo>
                    <a:pt x="0" y="-645"/>
                    <a:pt x="1597" y="-1352"/>
                    <a:pt x="2479" y="-1352"/>
                  </a:cubicBezTo>
                  <a:cubicBezTo>
                    <a:pt x="7086" y="-1352"/>
                    <a:pt x="12941" y="-645"/>
                    <a:pt x="17732" y="-645"/>
                  </a:cubicBezTo>
                  <a:cubicBezTo>
                    <a:pt x="23761" y="-645"/>
                    <a:pt x="30497" y="-1352"/>
                    <a:pt x="36345" y="-1352"/>
                  </a:cubicBezTo>
                  <a:cubicBezTo>
                    <a:pt x="37941" y="-1352"/>
                    <a:pt x="39895" y="-820"/>
                    <a:pt x="39895" y="2547"/>
                  </a:cubicBezTo>
                  <a:cubicBezTo>
                    <a:pt x="39895" y="5023"/>
                    <a:pt x="37409" y="5023"/>
                    <a:pt x="35280" y="5023"/>
                  </a:cubicBezTo>
                  <a:cubicBezTo>
                    <a:pt x="31379" y="5023"/>
                    <a:pt x="26597" y="5023"/>
                    <a:pt x="26597" y="7151"/>
                  </a:cubicBezTo>
                  <a:cubicBezTo>
                    <a:pt x="26597" y="8041"/>
                    <a:pt x="27836" y="12645"/>
                    <a:pt x="28543" y="15306"/>
                  </a:cubicBezTo>
                  <a:cubicBezTo>
                    <a:pt x="30672" y="24699"/>
                    <a:pt x="33159" y="34266"/>
                    <a:pt x="35105" y="41714"/>
                  </a:cubicBezTo>
                  <a:cubicBezTo>
                    <a:pt x="37234" y="38164"/>
                    <a:pt x="42732" y="31257"/>
                    <a:pt x="53369" y="31257"/>
                  </a:cubicBezTo>
                  <a:cubicBezTo>
                    <a:pt x="75001" y="31257"/>
                    <a:pt x="98937" y="55179"/>
                    <a:pt x="98937" y="81589"/>
                  </a:cubicBezTo>
                  <a:cubicBezTo>
                    <a:pt x="98937" y="102319"/>
                    <a:pt x="84574" y="111180"/>
                    <a:pt x="72339" y="111180"/>
                  </a:cubicBezTo>
                  <a:cubicBezTo>
                    <a:pt x="61345" y="111180"/>
                    <a:pt x="51947" y="103740"/>
                    <a:pt x="47165" y="98777"/>
                  </a:cubicBezTo>
                  <a:cubicBezTo>
                    <a:pt x="44145" y="108877"/>
                    <a:pt x="34216" y="111180"/>
                    <a:pt x="28901" y="111180"/>
                  </a:cubicBezTo>
                  <a:cubicBezTo>
                    <a:pt x="21981" y="111180"/>
                    <a:pt x="17732" y="106574"/>
                    <a:pt x="14895" y="101787"/>
                  </a:cubicBezTo>
                  <a:cubicBezTo>
                    <a:pt x="11344" y="95761"/>
                    <a:pt x="8508" y="85129"/>
                    <a:pt x="8508" y="84065"/>
                  </a:cubicBezTo>
                  <a:cubicBezTo>
                    <a:pt x="8508" y="81762"/>
                    <a:pt x="10995" y="81762"/>
                    <a:pt x="11519" y="81762"/>
                  </a:cubicBezTo>
                  <a:cubicBezTo>
                    <a:pt x="14005" y="81762"/>
                    <a:pt x="14180" y="82294"/>
                    <a:pt x="15428" y="87083"/>
                  </a:cubicBezTo>
                  <a:cubicBezTo>
                    <a:pt x="18081" y="97357"/>
                    <a:pt x="21449" y="106218"/>
                    <a:pt x="28369" y="106218"/>
                  </a:cubicBezTo>
                  <a:cubicBezTo>
                    <a:pt x="32976" y="106218"/>
                    <a:pt x="34216" y="102319"/>
                    <a:pt x="34216" y="97530"/>
                  </a:cubicBezTo>
                  <a:cubicBezTo>
                    <a:pt x="34216" y="95586"/>
                    <a:pt x="33866" y="93283"/>
                    <a:pt x="33683" y="92219"/>
                  </a:cubicBezTo>
                  <a:lnTo>
                    <a:pt x="13473" y="11408"/>
                  </a:lnTo>
                  <a:close/>
                  <a:moveTo>
                    <a:pt x="46982" y="89916"/>
                  </a:moveTo>
                  <a:cubicBezTo>
                    <a:pt x="57269" y="103557"/>
                    <a:pt x="66135" y="106218"/>
                    <a:pt x="71807" y="106218"/>
                  </a:cubicBezTo>
                  <a:cubicBezTo>
                    <a:pt x="78726" y="106218"/>
                    <a:pt x="84756" y="101080"/>
                    <a:pt x="84756" y="89028"/>
                  </a:cubicBezTo>
                  <a:cubicBezTo>
                    <a:pt x="84756" y="81762"/>
                    <a:pt x="80856" y="63684"/>
                    <a:pt x="75533" y="53410"/>
                  </a:cubicBezTo>
                  <a:cubicBezTo>
                    <a:pt x="71100" y="44723"/>
                    <a:pt x="62409" y="36220"/>
                    <a:pt x="53369" y="36220"/>
                  </a:cubicBezTo>
                  <a:cubicBezTo>
                    <a:pt x="40777" y="36220"/>
                    <a:pt x="37591" y="49860"/>
                    <a:pt x="37591" y="51639"/>
                  </a:cubicBezTo>
                  <a:cubicBezTo>
                    <a:pt x="37591" y="52345"/>
                    <a:pt x="37941" y="53584"/>
                    <a:pt x="38116" y="54291"/>
                  </a:cubicBezTo>
                  <a:lnTo>
                    <a:pt x="46982" y="89916"/>
                  </a:lnTo>
                  <a:close/>
                </a:path>
              </a:pathLst>
            </a:custGeom>
            <a:solidFill>
              <a:srgbClr val="000000"/>
            </a:solidFill>
            <a:ln w="254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21" name="任意多边形: 形状 820">
              <a:extLst>
                <a:ext uri="{FF2B5EF4-FFF2-40B4-BE49-F238E27FC236}">
                  <a16:creationId xmlns:a16="http://schemas.microsoft.com/office/drawing/2014/main" id="{CEDE4C64-09EF-C89F-785E-47815AEF9021}"/>
                </a:ext>
              </a:extLst>
            </p:cNvPr>
            <p:cNvSpPr/>
            <p:nvPr/>
          </p:nvSpPr>
          <p:spPr>
            <a:xfrm flipV="1">
              <a:off x="15492372" y="-14490031"/>
              <a:ext cx="53726" cy="119265"/>
            </a:xfrm>
            <a:custGeom>
              <a:avLst/>
              <a:gdLst>
                <a:gd name="connsiteX0" fmla="*/ 49119 w 53726"/>
                <a:gd name="connsiteY0" fmla="*/ 111192 h 119265"/>
                <a:gd name="connsiteX1" fmla="*/ 42024 w 53726"/>
                <a:gd name="connsiteY1" fmla="*/ 117926 h 119265"/>
                <a:gd name="connsiteX2" fmla="*/ 32095 w 53726"/>
                <a:gd name="connsiteY2" fmla="*/ 108184 h 119265"/>
                <a:gd name="connsiteX3" fmla="*/ 39189 w 53726"/>
                <a:gd name="connsiteY3" fmla="*/ 101443 h 119265"/>
                <a:gd name="connsiteX4" fmla="*/ 49119 w 53726"/>
                <a:gd name="connsiteY4" fmla="*/ 111192 h 119265"/>
                <a:gd name="connsiteX5" fmla="*/ 12941 w 53726"/>
                <a:gd name="connsiteY5" fmla="*/ 21162 h 119265"/>
                <a:gd name="connsiteX6" fmla="*/ 11352 w 53726"/>
                <a:gd name="connsiteY6" fmla="*/ 13723 h 119265"/>
                <a:gd name="connsiteX7" fmla="*/ 28194 w 53726"/>
                <a:gd name="connsiteY7" fmla="*/ -1340 h 119265"/>
                <a:gd name="connsiteX8" fmla="*/ 53726 w 53726"/>
                <a:gd name="connsiteY8" fmla="*/ 25775 h 119265"/>
                <a:gd name="connsiteX9" fmla="*/ 50890 w 53726"/>
                <a:gd name="connsiteY9" fmla="*/ 28078 h 119265"/>
                <a:gd name="connsiteX10" fmla="*/ 47522 w 53726"/>
                <a:gd name="connsiteY10" fmla="*/ 25061 h 119265"/>
                <a:gd name="connsiteX11" fmla="*/ 28726 w 53726"/>
                <a:gd name="connsiteY11" fmla="*/ 3623 h 119265"/>
                <a:gd name="connsiteX12" fmla="*/ 24293 w 53726"/>
                <a:gd name="connsiteY12" fmla="*/ 9824 h 119265"/>
                <a:gd name="connsiteX13" fmla="*/ 27129 w 53726"/>
                <a:gd name="connsiteY13" fmla="*/ 21162 h 119265"/>
                <a:gd name="connsiteX14" fmla="*/ 32801 w 53726"/>
                <a:gd name="connsiteY14" fmla="*/ 35344 h 119265"/>
                <a:gd name="connsiteX15" fmla="*/ 41492 w 53726"/>
                <a:gd name="connsiteY15" fmla="*/ 57853 h 119265"/>
                <a:gd name="connsiteX16" fmla="*/ 42557 w 53726"/>
                <a:gd name="connsiteY16" fmla="*/ 63522 h 119265"/>
                <a:gd name="connsiteX17" fmla="*/ 25708 w 53726"/>
                <a:gd name="connsiteY17" fmla="*/ 78583 h 119265"/>
                <a:gd name="connsiteX18" fmla="*/ 0 w 53726"/>
                <a:gd name="connsiteY18" fmla="*/ 51468 h 119265"/>
                <a:gd name="connsiteX19" fmla="*/ 3011 w 53726"/>
                <a:gd name="connsiteY19" fmla="*/ 49167 h 119265"/>
                <a:gd name="connsiteX20" fmla="*/ 6204 w 53726"/>
                <a:gd name="connsiteY20" fmla="*/ 52000 h 119265"/>
                <a:gd name="connsiteX21" fmla="*/ 25175 w 53726"/>
                <a:gd name="connsiteY21" fmla="*/ 73621 h 119265"/>
                <a:gd name="connsiteX22" fmla="*/ 29608 w 53726"/>
                <a:gd name="connsiteY22" fmla="*/ 67421 h 119265"/>
                <a:gd name="connsiteX23" fmla="*/ 24119 w 53726"/>
                <a:gd name="connsiteY23" fmla="*/ 49699 h 119265"/>
                <a:gd name="connsiteX24" fmla="*/ 12941 w 53726"/>
                <a:gd name="connsiteY24" fmla="*/ 21162 h 119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3726" h="119265">
                  <a:moveTo>
                    <a:pt x="49119" y="111192"/>
                  </a:moveTo>
                  <a:cubicBezTo>
                    <a:pt x="49119" y="114027"/>
                    <a:pt x="46989" y="117926"/>
                    <a:pt x="42024" y="117926"/>
                  </a:cubicBezTo>
                  <a:cubicBezTo>
                    <a:pt x="37234" y="117926"/>
                    <a:pt x="32095" y="113320"/>
                    <a:pt x="32095" y="108184"/>
                  </a:cubicBezTo>
                  <a:cubicBezTo>
                    <a:pt x="32095" y="105166"/>
                    <a:pt x="34398" y="101443"/>
                    <a:pt x="39189" y="101443"/>
                  </a:cubicBezTo>
                  <a:cubicBezTo>
                    <a:pt x="44328" y="101443"/>
                    <a:pt x="49119" y="106405"/>
                    <a:pt x="49119" y="111192"/>
                  </a:cubicBezTo>
                  <a:close/>
                  <a:moveTo>
                    <a:pt x="12941" y="21162"/>
                  </a:moveTo>
                  <a:cubicBezTo>
                    <a:pt x="12234" y="18861"/>
                    <a:pt x="11352" y="16731"/>
                    <a:pt x="11352" y="13723"/>
                  </a:cubicBezTo>
                  <a:cubicBezTo>
                    <a:pt x="11352" y="5394"/>
                    <a:pt x="18438" y="-1340"/>
                    <a:pt x="28194" y="-1340"/>
                  </a:cubicBezTo>
                  <a:cubicBezTo>
                    <a:pt x="45925" y="-1340"/>
                    <a:pt x="53726" y="23116"/>
                    <a:pt x="53726" y="25775"/>
                  </a:cubicBezTo>
                  <a:cubicBezTo>
                    <a:pt x="53726" y="28078"/>
                    <a:pt x="51422" y="28078"/>
                    <a:pt x="50890" y="28078"/>
                  </a:cubicBezTo>
                  <a:cubicBezTo>
                    <a:pt x="48404" y="28078"/>
                    <a:pt x="48229" y="27014"/>
                    <a:pt x="47522" y="25061"/>
                  </a:cubicBezTo>
                  <a:cubicBezTo>
                    <a:pt x="43438" y="10888"/>
                    <a:pt x="35638" y="3623"/>
                    <a:pt x="28726" y="3623"/>
                  </a:cubicBezTo>
                  <a:cubicBezTo>
                    <a:pt x="25175" y="3623"/>
                    <a:pt x="24293" y="5926"/>
                    <a:pt x="24293" y="9824"/>
                  </a:cubicBezTo>
                  <a:cubicBezTo>
                    <a:pt x="24293" y="13898"/>
                    <a:pt x="25532" y="17263"/>
                    <a:pt x="27129" y="21162"/>
                  </a:cubicBezTo>
                  <a:cubicBezTo>
                    <a:pt x="28901" y="25951"/>
                    <a:pt x="30855" y="30738"/>
                    <a:pt x="32801" y="35344"/>
                  </a:cubicBezTo>
                  <a:cubicBezTo>
                    <a:pt x="34398" y="39599"/>
                    <a:pt x="40785" y="55725"/>
                    <a:pt x="41492" y="57853"/>
                  </a:cubicBezTo>
                  <a:cubicBezTo>
                    <a:pt x="42024" y="59624"/>
                    <a:pt x="42557" y="61751"/>
                    <a:pt x="42557" y="63522"/>
                  </a:cubicBezTo>
                  <a:cubicBezTo>
                    <a:pt x="42557" y="71850"/>
                    <a:pt x="35462" y="78583"/>
                    <a:pt x="25708" y="78583"/>
                  </a:cubicBezTo>
                  <a:cubicBezTo>
                    <a:pt x="8158" y="78583"/>
                    <a:pt x="0" y="54486"/>
                    <a:pt x="0" y="51468"/>
                  </a:cubicBezTo>
                  <a:cubicBezTo>
                    <a:pt x="0" y="49167"/>
                    <a:pt x="2486" y="49167"/>
                    <a:pt x="3011" y="49167"/>
                  </a:cubicBezTo>
                  <a:cubicBezTo>
                    <a:pt x="5497" y="49167"/>
                    <a:pt x="5672" y="50056"/>
                    <a:pt x="6204" y="52000"/>
                  </a:cubicBezTo>
                  <a:cubicBezTo>
                    <a:pt x="10820" y="67246"/>
                    <a:pt x="18621" y="73621"/>
                    <a:pt x="25175" y="73621"/>
                  </a:cubicBezTo>
                  <a:cubicBezTo>
                    <a:pt x="28019" y="73621"/>
                    <a:pt x="29608" y="72208"/>
                    <a:pt x="29608" y="67421"/>
                  </a:cubicBezTo>
                  <a:cubicBezTo>
                    <a:pt x="29608" y="63347"/>
                    <a:pt x="28551" y="60688"/>
                    <a:pt x="24119" y="49699"/>
                  </a:cubicBezTo>
                  <a:lnTo>
                    <a:pt x="12941" y="21162"/>
                  </a:lnTo>
                  <a:close/>
                </a:path>
              </a:pathLst>
            </a:custGeom>
            <a:solidFill>
              <a:srgbClr val="000000"/>
            </a:solidFill>
            <a:ln w="254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22" name="任意多边形: 形状 821">
              <a:extLst>
                <a:ext uri="{FF2B5EF4-FFF2-40B4-BE49-F238E27FC236}">
                  <a16:creationId xmlns:a16="http://schemas.microsoft.com/office/drawing/2014/main" id="{66DC1C4D-3E4B-3632-F4CC-697A176B6E93}"/>
                </a:ext>
              </a:extLst>
            </p:cNvPr>
            <p:cNvSpPr/>
            <p:nvPr/>
          </p:nvSpPr>
          <p:spPr>
            <a:xfrm flipV="1">
              <a:off x="15574855" y="-14421272"/>
              <a:ext cx="119861" cy="8687"/>
            </a:xfrm>
            <a:custGeom>
              <a:avLst/>
              <a:gdLst>
                <a:gd name="connsiteX0" fmla="*/ 112768 w 119861"/>
                <a:gd name="connsiteY0" fmla="*/ -1338 h 8687"/>
                <a:gd name="connsiteX1" fmla="*/ 119861 w 119861"/>
                <a:gd name="connsiteY1" fmla="*/ 2918 h 8687"/>
                <a:gd name="connsiteX2" fmla="*/ 112768 w 119861"/>
                <a:gd name="connsiteY2" fmla="*/ 7349 h 8687"/>
                <a:gd name="connsiteX3" fmla="*/ 7086 w 119861"/>
                <a:gd name="connsiteY3" fmla="*/ 7349 h 8687"/>
                <a:gd name="connsiteX4" fmla="*/ 0 w 119861"/>
                <a:gd name="connsiteY4" fmla="*/ 3092 h 8687"/>
                <a:gd name="connsiteX5" fmla="*/ 7086 w 119861"/>
                <a:gd name="connsiteY5" fmla="*/ -1338 h 8687"/>
                <a:gd name="connsiteX6" fmla="*/ 112768 w 119861"/>
                <a:gd name="connsiteY6" fmla="*/ -1338 h 8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9861" h="8687">
                  <a:moveTo>
                    <a:pt x="112768" y="-1338"/>
                  </a:moveTo>
                  <a:cubicBezTo>
                    <a:pt x="115603" y="-1338"/>
                    <a:pt x="119861" y="-1338"/>
                    <a:pt x="119861" y="2918"/>
                  </a:cubicBezTo>
                  <a:cubicBezTo>
                    <a:pt x="119861" y="7349"/>
                    <a:pt x="115786" y="7349"/>
                    <a:pt x="112768" y="7349"/>
                  </a:cubicBezTo>
                  <a:lnTo>
                    <a:pt x="7086" y="7349"/>
                  </a:lnTo>
                  <a:cubicBezTo>
                    <a:pt x="4250" y="7349"/>
                    <a:pt x="0" y="7349"/>
                    <a:pt x="0" y="3092"/>
                  </a:cubicBezTo>
                  <a:cubicBezTo>
                    <a:pt x="0" y="-1338"/>
                    <a:pt x="4075" y="-1338"/>
                    <a:pt x="7086" y="-1338"/>
                  </a:cubicBezTo>
                  <a:lnTo>
                    <a:pt x="112768" y="-1338"/>
                  </a:lnTo>
                  <a:close/>
                </a:path>
              </a:pathLst>
            </a:custGeom>
            <a:solidFill>
              <a:srgbClr val="000000"/>
            </a:solidFill>
            <a:ln w="254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23" name="任意多边形: 形状 822">
              <a:extLst>
                <a:ext uri="{FF2B5EF4-FFF2-40B4-BE49-F238E27FC236}">
                  <a16:creationId xmlns:a16="http://schemas.microsoft.com/office/drawing/2014/main" id="{149358D8-19B5-712C-6DFA-CB082D360879}"/>
                </a:ext>
              </a:extLst>
            </p:cNvPr>
            <p:cNvSpPr/>
            <p:nvPr/>
          </p:nvSpPr>
          <p:spPr>
            <a:xfrm flipV="1">
              <a:off x="15733328" y="-14490206"/>
              <a:ext cx="64538" cy="117669"/>
            </a:xfrm>
            <a:custGeom>
              <a:avLst/>
              <a:gdLst>
                <a:gd name="connsiteX0" fmla="*/ 40070 w 64538"/>
                <a:gd name="connsiteY0" fmla="*/ 111375 h 117669"/>
                <a:gd name="connsiteX1" fmla="*/ 34756 w 64538"/>
                <a:gd name="connsiteY1" fmla="*/ 116330 h 117669"/>
                <a:gd name="connsiteX2" fmla="*/ 0 w 64538"/>
                <a:gd name="connsiteY2" fmla="*/ 104991 h 117669"/>
                <a:gd name="connsiteX3" fmla="*/ 0 w 64538"/>
                <a:gd name="connsiteY3" fmla="*/ 98608 h 117669"/>
                <a:gd name="connsiteX4" fmla="*/ 25707 w 64538"/>
                <a:gd name="connsiteY4" fmla="*/ 103570 h 117669"/>
                <a:gd name="connsiteX5" fmla="*/ 25707 w 64538"/>
                <a:gd name="connsiteY5" fmla="*/ 13191 h 117669"/>
                <a:gd name="connsiteX6" fmla="*/ 7976 w 64538"/>
                <a:gd name="connsiteY6" fmla="*/ 5045 h 117669"/>
                <a:gd name="connsiteX7" fmla="*/ 1239 w 64538"/>
                <a:gd name="connsiteY7" fmla="*/ 5045 h 117669"/>
                <a:gd name="connsiteX8" fmla="*/ 1239 w 64538"/>
                <a:gd name="connsiteY8" fmla="*/ -1340 h 117669"/>
                <a:gd name="connsiteX9" fmla="*/ 32801 w 64538"/>
                <a:gd name="connsiteY9" fmla="*/ -632 h 117669"/>
                <a:gd name="connsiteX10" fmla="*/ 64539 w 64538"/>
                <a:gd name="connsiteY10" fmla="*/ -1340 h 117669"/>
                <a:gd name="connsiteX11" fmla="*/ 64539 w 64538"/>
                <a:gd name="connsiteY11" fmla="*/ 5045 h 117669"/>
                <a:gd name="connsiteX12" fmla="*/ 57802 w 64538"/>
                <a:gd name="connsiteY12" fmla="*/ 5045 h 117669"/>
                <a:gd name="connsiteX13" fmla="*/ 40070 w 64538"/>
                <a:gd name="connsiteY13" fmla="*/ 13191 h 117669"/>
                <a:gd name="connsiteX14" fmla="*/ 40070 w 64538"/>
                <a:gd name="connsiteY14" fmla="*/ 111375 h 117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4538" h="117669">
                  <a:moveTo>
                    <a:pt x="40070" y="111375"/>
                  </a:moveTo>
                  <a:cubicBezTo>
                    <a:pt x="40070" y="116155"/>
                    <a:pt x="39721" y="116330"/>
                    <a:pt x="34756" y="116330"/>
                  </a:cubicBezTo>
                  <a:cubicBezTo>
                    <a:pt x="23403" y="105166"/>
                    <a:pt x="7269" y="104991"/>
                    <a:pt x="0" y="104991"/>
                  </a:cubicBezTo>
                  <a:lnTo>
                    <a:pt x="0" y="98608"/>
                  </a:lnTo>
                  <a:cubicBezTo>
                    <a:pt x="4258" y="98608"/>
                    <a:pt x="15960" y="98608"/>
                    <a:pt x="25707" y="103570"/>
                  </a:cubicBezTo>
                  <a:lnTo>
                    <a:pt x="25707" y="13191"/>
                  </a:lnTo>
                  <a:cubicBezTo>
                    <a:pt x="25707" y="7346"/>
                    <a:pt x="25707" y="5045"/>
                    <a:pt x="7976" y="5045"/>
                  </a:cubicBezTo>
                  <a:lnTo>
                    <a:pt x="1239" y="5045"/>
                  </a:lnTo>
                  <a:lnTo>
                    <a:pt x="1239" y="-1340"/>
                  </a:lnTo>
                  <a:cubicBezTo>
                    <a:pt x="4433" y="-1164"/>
                    <a:pt x="26240" y="-632"/>
                    <a:pt x="32801" y="-632"/>
                  </a:cubicBezTo>
                  <a:cubicBezTo>
                    <a:pt x="38299" y="-632"/>
                    <a:pt x="60638" y="-1164"/>
                    <a:pt x="64539" y="-1340"/>
                  </a:cubicBezTo>
                  <a:lnTo>
                    <a:pt x="64539" y="5045"/>
                  </a:lnTo>
                  <a:lnTo>
                    <a:pt x="57802" y="5045"/>
                  </a:lnTo>
                  <a:cubicBezTo>
                    <a:pt x="40070" y="5045"/>
                    <a:pt x="40070" y="7346"/>
                    <a:pt x="40070" y="13191"/>
                  </a:cubicBezTo>
                  <a:lnTo>
                    <a:pt x="40070" y="111375"/>
                  </a:lnTo>
                  <a:close/>
                </a:path>
              </a:pathLst>
            </a:custGeom>
            <a:solidFill>
              <a:srgbClr val="000000"/>
            </a:solidFill>
            <a:ln w="254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986" name="组合 985" descr="\documentclass{article}&#10;\usepackage{amsmath}&#10;\pagestyle{empty}&#10;\begin{document}&#10;&#10;\begin{gather*}&#10;\mathbf{y}_{i-1} = \mathrm{emb'}(y_{i-1}) \\&#10;\hat{\mathbf{y}}_{i-1} = \mathbf{y}_{i-1} + \mathbf{v}_{i-1}^p \\&#10;\mathbf{v}_i^p[2j] = \sin(i/{10000^{2j/d_h}}) \\&#10;\mathbf{v}_i^p[2j + 1] = \cos(i/{10000^{2j/d_h}})&#10;\end{gather*}&#10;&#10;\end{document}" title="IguanaTex Shape Display">
            <a:extLst>
              <a:ext uri="{FF2B5EF4-FFF2-40B4-BE49-F238E27FC236}">
                <a16:creationId xmlns:a16="http://schemas.microsoft.com/office/drawing/2014/main" id="{D87FC848-C1E3-2B52-BB51-C6AFA6782029}"/>
              </a:ext>
            </a:extLst>
          </p:cNvPr>
          <p:cNvGrpSpPr>
            <a:grpSpLocks noChangeAspect="1"/>
          </p:cNvGrpSpPr>
          <p:nvPr>
            <p:custDataLst>
              <p:tags r:id="rId1"/>
            </p:custDataLst>
          </p:nvPr>
        </p:nvGrpSpPr>
        <p:grpSpPr>
          <a:xfrm>
            <a:off x="7797800" y="3378200"/>
            <a:ext cx="3320373" cy="1515677"/>
            <a:chOff x="13893520" y="-14228897"/>
            <a:chExt cx="3320373" cy="1515677"/>
          </a:xfrm>
        </p:grpSpPr>
        <p:sp>
          <p:nvSpPr>
            <p:cNvPr id="924" name="任意多边形: 形状 923">
              <a:extLst>
                <a:ext uri="{FF2B5EF4-FFF2-40B4-BE49-F238E27FC236}">
                  <a16:creationId xmlns:a16="http://schemas.microsoft.com/office/drawing/2014/main" id="{071FD1FF-4A28-46EC-477E-895615D86C8A}"/>
                </a:ext>
              </a:extLst>
            </p:cNvPr>
            <p:cNvSpPr/>
            <p:nvPr>
              <p:custDataLst>
                <p:tags r:id="rId2"/>
              </p:custDataLst>
            </p:nvPr>
          </p:nvSpPr>
          <p:spPr>
            <a:xfrm flipV="1">
              <a:off x="14554625" y="-14137679"/>
              <a:ext cx="141302" cy="162990"/>
            </a:xfrm>
            <a:custGeom>
              <a:avLst/>
              <a:gdLst>
                <a:gd name="connsiteX0" fmla="*/ 122563 w 141302"/>
                <a:gd name="connsiteY0" fmla="*/ 144404 h 162990"/>
                <a:gd name="connsiteX1" fmla="*/ 141303 w 141302"/>
                <a:gd name="connsiteY1" fmla="*/ 149723 h 162990"/>
                <a:gd name="connsiteX2" fmla="*/ 141303 w 141302"/>
                <a:gd name="connsiteY2" fmla="*/ 161618 h 162990"/>
                <a:gd name="connsiteX3" fmla="*/ 121300 w 141302"/>
                <a:gd name="connsiteY3" fmla="*/ 160855 h 162990"/>
                <a:gd name="connsiteX4" fmla="*/ 98254 w 141302"/>
                <a:gd name="connsiteY4" fmla="*/ 161618 h 162990"/>
                <a:gd name="connsiteX5" fmla="*/ 98254 w 141302"/>
                <a:gd name="connsiteY5" fmla="*/ 149723 h 162990"/>
                <a:gd name="connsiteX6" fmla="*/ 110154 w 141302"/>
                <a:gd name="connsiteY6" fmla="*/ 146682 h 162990"/>
                <a:gd name="connsiteX7" fmla="*/ 108891 w 141302"/>
                <a:gd name="connsiteY7" fmla="*/ 143649 h 162990"/>
                <a:gd name="connsiteX8" fmla="*/ 79768 w 141302"/>
                <a:gd name="connsiteY8" fmla="*/ 81385 h 162990"/>
                <a:gd name="connsiteX9" fmla="*/ 47610 w 141302"/>
                <a:gd name="connsiteY9" fmla="*/ 149723 h 162990"/>
                <a:gd name="connsiteX10" fmla="*/ 61282 w 141302"/>
                <a:gd name="connsiteY10" fmla="*/ 149723 h 162990"/>
                <a:gd name="connsiteX11" fmla="*/ 61282 w 141302"/>
                <a:gd name="connsiteY11" fmla="*/ 161618 h 162990"/>
                <a:gd name="connsiteX12" fmla="*/ 29886 w 141302"/>
                <a:gd name="connsiteY12" fmla="*/ 160855 h 162990"/>
                <a:gd name="connsiteX13" fmla="*/ 1017 w 141302"/>
                <a:gd name="connsiteY13" fmla="*/ 161618 h 162990"/>
                <a:gd name="connsiteX14" fmla="*/ 1017 w 141302"/>
                <a:gd name="connsiteY14" fmla="*/ 149723 h 162990"/>
                <a:gd name="connsiteX15" fmla="*/ 17223 w 141302"/>
                <a:gd name="connsiteY15" fmla="*/ 149723 h 162990"/>
                <a:gd name="connsiteX16" fmla="*/ 64578 w 141302"/>
                <a:gd name="connsiteY16" fmla="*/ 49245 h 162990"/>
                <a:gd name="connsiteX17" fmla="*/ 58747 w 141302"/>
                <a:gd name="connsiteY17" fmla="*/ 37097 h 162990"/>
                <a:gd name="connsiteX18" fmla="*/ 27098 w 141302"/>
                <a:gd name="connsiteY18" fmla="*/ 7735 h 162990"/>
                <a:gd name="connsiteX19" fmla="*/ 21021 w 141302"/>
                <a:gd name="connsiteY19" fmla="*/ 8750 h 162990"/>
                <a:gd name="connsiteX20" fmla="*/ 29123 w 141302"/>
                <a:gd name="connsiteY20" fmla="*/ 22161 h 162990"/>
                <a:gd name="connsiteX21" fmla="*/ 14435 w 141302"/>
                <a:gd name="connsiteY21" fmla="*/ 36588 h 162990"/>
                <a:gd name="connsiteX22" fmla="*/ 0 w 141302"/>
                <a:gd name="connsiteY22" fmla="*/ 21907 h 162990"/>
                <a:gd name="connsiteX23" fmla="*/ 27098 w 141302"/>
                <a:gd name="connsiteY23" fmla="*/ -1373 h 162990"/>
                <a:gd name="connsiteX24" fmla="*/ 68122 w 141302"/>
                <a:gd name="connsiteY24" fmla="*/ 28744 h 162990"/>
                <a:gd name="connsiteX25" fmla="*/ 122563 w 141302"/>
                <a:gd name="connsiteY25" fmla="*/ 144404 h 162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41302" h="162990">
                  <a:moveTo>
                    <a:pt x="122563" y="144404"/>
                  </a:moveTo>
                  <a:cubicBezTo>
                    <a:pt x="124335" y="147952"/>
                    <a:pt x="125097" y="149723"/>
                    <a:pt x="141303" y="149723"/>
                  </a:cubicBezTo>
                  <a:lnTo>
                    <a:pt x="141303" y="161618"/>
                  </a:lnTo>
                  <a:cubicBezTo>
                    <a:pt x="135226" y="161109"/>
                    <a:pt x="127631" y="160855"/>
                    <a:pt x="121300" y="160855"/>
                  </a:cubicBezTo>
                  <a:cubicBezTo>
                    <a:pt x="114969" y="160855"/>
                    <a:pt x="103577" y="161363"/>
                    <a:pt x="98254" y="161618"/>
                  </a:cubicBezTo>
                  <a:lnTo>
                    <a:pt x="98254" y="149723"/>
                  </a:lnTo>
                  <a:cubicBezTo>
                    <a:pt x="98762" y="149723"/>
                    <a:pt x="110154" y="149723"/>
                    <a:pt x="110154" y="146682"/>
                  </a:cubicBezTo>
                  <a:cubicBezTo>
                    <a:pt x="110154" y="146428"/>
                    <a:pt x="109145" y="143903"/>
                    <a:pt x="108891" y="143649"/>
                  </a:cubicBezTo>
                  <a:lnTo>
                    <a:pt x="79768" y="81385"/>
                  </a:lnTo>
                  <a:lnTo>
                    <a:pt x="47610" y="149723"/>
                  </a:lnTo>
                  <a:lnTo>
                    <a:pt x="61282" y="149723"/>
                  </a:lnTo>
                  <a:lnTo>
                    <a:pt x="61282" y="161618"/>
                  </a:lnTo>
                  <a:cubicBezTo>
                    <a:pt x="52924" y="161109"/>
                    <a:pt x="30141" y="160855"/>
                    <a:pt x="29886" y="160855"/>
                  </a:cubicBezTo>
                  <a:cubicBezTo>
                    <a:pt x="22792" y="160855"/>
                    <a:pt x="11400" y="161363"/>
                    <a:pt x="1017" y="161618"/>
                  </a:cubicBezTo>
                  <a:lnTo>
                    <a:pt x="1017" y="149723"/>
                  </a:lnTo>
                  <a:lnTo>
                    <a:pt x="17223" y="149723"/>
                  </a:lnTo>
                  <a:lnTo>
                    <a:pt x="64578" y="49245"/>
                  </a:lnTo>
                  <a:lnTo>
                    <a:pt x="58747" y="37097"/>
                  </a:lnTo>
                  <a:cubicBezTo>
                    <a:pt x="53179" y="24948"/>
                    <a:pt x="45075" y="7735"/>
                    <a:pt x="27098" y="7735"/>
                  </a:cubicBezTo>
                  <a:cubicBezTo>
                    <a:pt x="23555" y="7735"/>
                    <a:pt x="23047" y="7989"/>
                    <a:pt x="21021" y="8750"/>
                  </a:cubicBezTo>
                  <a:cubicBezTo>
                    <a:pt x="23300" y="9760"/>
                    <a:pt x="29123" y="13308"/>
                    <a:pt x="29123" y="22161"/>
                  </a:cubicBezTo>
                  <a:cubicBezTo>
                    <a:pt x="29123" y="30514"/>
                    <a:pt x="23047" y="36588"/>
                    <a:pt x="14435" y="36588"/>
                  </a:cubicBezTo>
                  <a:cubicBezTo>
                    <a:pt x="7348" y="36588"/>
                    <a:pt x="0" y="31785"/>
                    <a:pt x="0" y="21907"/>
                  </a:cubicBezTo>
                  <a:cubicBezTo>
                    <a:pt x="0" y="9005"/>
                    <a:pt x="11901" y="-1373"/>
                    <a:pt x="27098" y="-1373"/>
                  </a:cubicBezTo>
                  <a:cubicBezTo>
                    <a:pt x="46593" y="-1373"/>
                    <a:pt x="61282" y="14318"/>
                    <a:pt x="68122" y="28744"/>
                  </a:cubicBezTo>
                  <a:lnTo>
                    <a:pt x="122563" y="144404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925" name="任意多边形: 形状 924">
              <a:extLst>
                <a:ext uri="{FF2B5EF4-FFF2-40B4-BE49-F238E27FC236}">
                  <a16:creationId xmlns:a16="http://schemas.microsoft.com/office/drawing/2014/main" id="{1CF85BD0-1255-D136-99E6-B096600138F6}"/>
                </a:ext>
              </a:extLst>
            </p:cNvPr>
            <p:cNvSpPr/>
            <p:nvPr>
              <p:custDataLst>
                <p:tags r:id="rId3"/>
              </p:custDataLst>
            </p:nvPr>
          </p:nvSpPr>
          <p:spPr>
            <a:xfrm flipV="1">
              <a:off x="14711113" y="-14104842"/>
              <a:ext cx="53726" cy="119263"/>
            </a:xfrm>
            <a:custGeom>
              <a:avLst/>
              <a:gdLst>
                <a:gd name="connsiteX0" fmla="*/ 49119 w 53726"/>
                <a:gd name="connsiteY0" fmla="*/ 111158 h 119263"/>
                <a:gd name="connsiteX1" fmla="*/ 42024 w 53726"/>
                <a:gd name="connsiteY1" fmla="*/ 117892 h 119263"/>
                <a:gd name="connsiteX2" fmla="*/ 32095 w 53726"/>
                <a:gd name="connsiteY2" fmla="*/ 108150 h 119263"/>
                <a:gd name="connsiteX3" fmla="*/ 39189 w 53726"/>
                <a:gd name="connsiteY3" fmla="*/ 101409 h 119263"/>
                <a:gd name="connsiteX4" fmla="*/ 49119 w 53726"/>
                <a:gd name="connsiteY4" fmla="*/ 111158 h 119263"/>
                <a:gd name="connsiteX5" fmla="*/ 12941 w 53726"/>
                <a:gd name="connsiteY5" fmla="*/ 21129 h 119263"/>
                <a:gd name="connsiteX6" fmla="*/ 11352 w 53726"/>
                <a:gd name="connsiteY6" fmla="*/ 13689 h 119263"/>
                <a:gd name="connsiteX7" fmla="*/ 28194 w 53726"/>
                <a:gd name="connsiteY7" fmla="*/ -1372 h 119263"/>
                <a:gd name="connsiteX8" fmla="*/ 53726 w 53726"/>
                <a:gd name="connsiteY8" fmla="*/ 25741 h 119263"/>
                <a:gd name="connsiteX9" fmla="*/ 50890 w 53726"/>
                <a:gd name="connsiteY9" fmla="*/ 28044 h 119263"/>
                <a:gd name="connsiteX10" fmla="*/ 47522 w 53726"/>
                <a:gd name="connsiteY10" fmla="*/ 25028 h 119263"/>
                <a:gd name="connsiteX11" fmla="*/ 28726 w 53726"/>
                <a:gd name="connsiteY11" fmla="*/ 3590 h 119263"/>
                <a:gd name="connsiteX12" fmla="*/ 24293 w 53726"/>
                <a:gd name="connsiteY12" fmla="*/ 9790 h 119263"/>
                <a:gd name="connsiteX13" fmla="*/ 27130 w 53726"/>
                <a:gd name="connsiteY13" fmla="*/ 21129 h 119263"/>
                <a:gd name="connsiteX14" fmla="*/ 32801 w 53726"/>
                <a:gd name="connsiteY14" fmla="*/ 35310 h 119263"/>
                <a:gd name="connsiteX15" fmla="*/ 41493 w 53726"/>
                <a:gd name="connsiteY15" fmla="*/ 57819 h 119263"/>
                <a:gd name="connsiteX16" fmla="*/ 42557 w 53726"/>
                <a:gd name="connsiteY16" fmla="*/ 63488 h 119263"/>
                <a:gd name="connsiteX17" fmla="*/ 25708 w 53726"/>
                <a:gd name="connsiteY17" fmla="*/ 78551 h 119263"/>
                <a:gd name="connsiteX18" fmla="*/ 0 w 53726"/>
                <a:gd name="connsiteY18" fmla="*/ 51436 h 119263"/>
                <a:gd name="connsiteX19" fmla="*/ 3011 w 53726"/>
                <a:gd name="connsiteY19" fmla="*/ 49133 h 119263"/>
                <a:gd name="connsiteX20" fmla="*/ 6204 w 53726"/>
                <a:gd name="connsiteY20" fmla="*/ 51968 h 119263"/>
                <a:gd name="connsiteX21" fmla="*/ 25175 w 53726"/>
                <a:gd name="connsiteY21" fmla="*/ 73588 h 119263"/>
                <a:gd name="connsiteX22" fmla="*/ 29608 w 53726"/>
                <a:gd name="connsiteY22" fmla="*/ 67387 h 119263"/>
                <a:gd name="connsiteX23" fmla="*/ 24119 w 53726"/>
                <a:gd name="connsiteY23" fmla="*/ 49665 h 119263"/>
                <a:gd name="connsiteX24" fmla="*/ 12941 w 53726"/>
                <a:gd name="connsiteY24" fmla="*/ 21129 h 119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3726" h="119263">
                  <a:moveTo>
                    <a:pt x="49119" y="111158"/>
                  </a:moveTo>
                  <a:cubicBezTo>
                    <a:pt x="49119" y="113993"/>
                    <a:pt x="46990" y="117892"/>
                    <a:pt x="42024" y="117892"/>
                  </a:cubicBezTo>
                  <a:cubicBezTo>
                    <a:pt x="37234" y="117892"/>
                    <a:pt x="32095" y="113288"/>
                    <a:pt x="32095" y="108150"/>
                  </a:cubicBezTo>
                  <a:cubicBezTo>
                    <a:pt x="32095" y="105132"/>
                    <a:pt x="34398" y="101409"/>
                    <a:pt x="39189" y="101409"/>
                  </a:cubicBezTo>
                  <a:cubicBezTo>
                    <a:pt x="44328" y="101409"/>
                    <a:pt x="49119" y="106371"/>
                    <a:pt x="49119" y="111158"/>
                  </a:cubicBezTo>
                  <a:close/>
                  <a:moveTo>
                    <a:pt x="12941" y="21129"/>
                  </a:moveTo>
                  <a:cubicBezTo>
                    <a:pt x="12234" y="18827"/>
                    <a:pt x="11352" y="16699"/>
                    <a:pt x="11352" y="13689"/>
                  </a:cubicBezTo>
                  <a:cubicBezTo>
                    <a:pt x="11352" y="5360"/>
                    <a:pt x="18438" y="-1372"/>
                    <a:pt x="28194" y="-1372"/>
                  </a:cubicBezTo>
                  <a:cubicBezTo>
                    <a:pt x="45925" y="-1372"/>
                    <a:pt x="53726" y="23082"/>
                    <a:pt x="53726" y="25741"/>
                  </a:cubicBezTo>
                  <a:cubicBezTo>
                    <a:pt x="53726" y="28044"/>
                    <a:pt x="51422" y="28044"/>
                    <a:pt x="50890" y="28044"/>
                  </a:cubicBezTo>
                  <a:cubicBezTo>
                    <a:pt x="48404" y="28044"/>
                    <a:pt x="48229" y="26980"/>
                    <a:pt x="47522" y="25028"/>
                  </a:cubicBezTo>
                  <a:cubicBezTo>
                    <a:pt x="43438" y="10854"/>
                    <a:pt x="35638" y="3590"/>
                    <a:pt x="28726" y="3590"/>
                  </a:cubicBezTo>
                  <a:cubicBezTo>
                    <a:pt x="25175" y="3590"/>
                    <a:pt x="24293" y="5892"/>
                    <a:pt x="24293" y="9790"/>
                  </a:cubicBezTo>
                  <a:cubicBezTo>
                    <a:pt x="24293" y="13864"/>
                    <a:pt x="25532" y="17231"/>
                    <a:pt x="27130" y="21129"/>
                  </a:cubicBezTo>
                  <a:cubicBezTo>
                    <a:pt x="28901" y="25917"/>
                    <a:pt x="30855" y="30704"/>
                    <a:pt x="32801" y="35310"/>
                  </a:cubicBezTo>
                  <a:cubicBezTo>
                    <a:pt x="34398" y="39565"/>
                    <a:pt x="40785" y="55691"/>
                    <a:pt x="41493" y="57819"/>
                  </a:cubicBezTo>
                  <a:cubicBezTo>
                    <a:pt x="42024" y="59590"/>
                    <a:pt x="42557" y="61717"/>
                    <a:pt x="42557" y="63488"/>
                  </a:cubicBezTo>
                  <a:cubicBezTo>
                    <a:pt x="42557" y="71817"/>
                    <a:pt x="35462" y="78551"/>
                    <a:pt x="25708" y="78551"/>
                  </a:cubicBezTo>
                  <a:cubicBezTo>
                    <a:pt x="8158" y="78551"/>
                    <a:pt x="0" y="54452"/>
                    <a:pt x="0" y="51436"/>
                  </a:cubicBezTo>
                  <a:cubicBezTo>
                    <a:pt x="0" y="49133"/>
                    <a:pt x="2486" y="49133"/>
                    <a:pt x="3011" y="49133"/>
                  </a:cubicBezTo>
                  <a:cubicBezTo>
                    <a:pt x="5497" y="49133"/>
                    <a:pt x="5672" y="50022"/>
                    <a:pt x="6204" y="51968"/>
                  </a:cubicBezTo>
                  <a:cubicBezTo>
                    <a:pt x="10820" y="67212"/>
                    <a:pt x="18621" y="73588"/>
                    <a:pt x="25175" y="73588"/>
                  </a:cubicBezTo>
                  <a:cubicBezTo>
                    <a:pt x="28019" y="73588"/>
                    <a:pt x="29608" y="72174"/>
                    <a:pt x="29608" y="67387"/>
                  </a:cubicBezTo>
                  <a:cubicBezTo>
                    <a:pt x="29608" y="63313"/>
                    <a:pt x="28551" y="60654"/>
                    <a:pt x="24119" y="49665"/>
                  </a:cubicBezTo>
                  <a:lnTo>
                    <a:pt x="12941" y="21129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926" name="任意多边形: 形状 925">
              <a:extLst>
                <a:ext uri="{FF2B5EF4-FFF2-40B4-BE49-F238E27FC236}">
                  <a16:creationId xmlns:a16="http://schemas.microsoft.com/office/drawing/2014/main" id="{EE659455-9AA9-876B-C6D7-BAB7FB873A19}"/>
                </a:ext>
              </a:extLst>
            </p:cNvPr>
            <p:cNvSpPr/>
            <p:nvPr>
              <p:custDataLst>
                <p:tags r:id="rId4"/>
              </p:custDataLst>
            </p:nvPr>
          </p:nvSpPr>
          <p:spPr>
            <a:xfrm flipV="1">
              <a:off x="14793572" y="-14036083"/>
              <a:ext cx="119861" cy="8685"/>
            </a:xfrm>
            <a:custGeom>
              <a:avLst/>
              <a:gdLst>
                <a:gd name="connsiteX0" fmla="*/ 112767 w 119861"/>
                <a:gd name="connsiteY0" fmla="*/ -1371 h 8685"/>
                <a:gd name="connsiteX1" fmla="*/ 119861 w 119861"/>
                <a:gd name="connsiteY1" fmla="*/ 2884 h 8685"/>
                <a:gd name="connsiteX2" fmla="*/ 112767 w 119861"/>
                <a:gd name="connsiteY2" fmla="*/ 7315 h 8685"/>
                <a:gd name="connsiteX3" fmla="*/ 7086 w 119861"/>
                <a:gd name="connsiteY3" fmla="*/ 7315 h 8685"/>
                <a:gd name="connsiteX4" fmla="*/ 0 w 119861"/>
                <a:gd name="connsiteY4" fmla="*/ 3060 h 8685"/>
                <a:gd name="connsiteX5" fmla="*/ 7086 w 119861"/>
                <a:gd name="connsiteY5" fmla="*/ -1371 h 8685"/>
                <a:gd name="connsiteX6" fmla="*/ 112767 w 119861"/>
                <a:gd name="connsiteY6" fmla="*/ -1371 h 86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9861" h="8685">
                  <a:moveTo>
                    <a:pt x="112767" y="-1371"/>
                  </a:moveTo>
                  <a:cubicBezTo>
                    <a:pt x="115603" y="-1371"/>
                    <a:pt x="119861" y="-1371"/>
                    <a:pt x="119861" y="2884"/>
                  </a:cubicBezTo>
                  <a:cubicBezTo>
                    <a:pt x="119861" y="7315"/>
                    <a:pt x="115786" y="7315"/>
                    <a:pt x="112767" y="7315"/>
                  </a:cubicBezTo>
                  <a:lnTo>
                    <a:pt x="7086" y="7315"/>
                  </a:lnTo>
                  <a:cubicBezTo>
                    <a:pt x="4250" y="7315"/>
                    <a:pt x="0" y="7315"/>
                    <a:pt x="0" y="3060"/>
                  </a:cubicBezTo>
                  <a:cubicBezTo>
                    <a:pt x="0" y="-1371"/>
                    <a:pt x="4075" y="-1371"/>
                    <a:pt x="7086" y="-1371"/>
                  </a:cubicBezTo>
                  <a:lnTo>
                    <a:pt x="112767" y="-1371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927" name="任意多边形: 形状 926">
              <a:extLst>
                <a:ext uri="{FF2B5EF4-FFF2-40B4-BE49-F238E27FC236}">
                  <a16:creationId xmlns:a16="http://schemas.microsoft.com/office/drawing/2014/main" id="{B39ED080-E520-B137-C272-58224E61C947}"/>
                </a:ext>
              </a:extLst>
            </p:cNvPr>
            <p:cNvSpPr/>
            <p:nvPr>
              <p:custDataLst>
                <p:tags r:id="rId5"/>
              </p:custDataLst>
            </p:nvPr>
          </p:nvSpPr>
          <p:spPr>
            <a:xfrm flipV="1">
              <a:off x="14952045" y="-14105017"/>
              <a:ext cx="64538" cy="117669"/>
            </a:xfrm>
            <a:custGeom>
              <a:avLst/>
              <a:gdLst>
                <a:gd name="connsiteX0" fmla="*/ 40071 w 64538"/>
                <a:gd name="connsiteY0" fmla="*/ 111343 h 117669"/>
                <a:gd name="connsiteX1" fmla="*/ 34756 w 64538"/>
                <a:gd name="connsiteY1" fmla="*/ 116298 h 117669"/>
                <a:gd name="connsiteX2" fmla="*/ 0 w 64538"/>
                <a:gd name="connsiteY2" fmla="*/ 104958 h 117669"/>
                <a:gd name="connsiteX3" fmla="*/ 0 w 64538"/>
                <a:gd name="connsiteY3" fmla="*/ 98576 h 117669"/>
                <a:gd name="connsiteX4" fmla="*/ 25708 w 64538"/>
                <a:gd name="connsiteY4" fmla="*/ 103538 h 117669"/>
                <a:gd name="connsiteX5" fmla="*/ 25708 w 64538"/>
                <a:gd name="connsiteY5" fmla="*/ 13159 h 117669"/>
                <a:gd name="connsiteX6" fmla="*/ 7976 w 64538"/>
                <a:gd name="connsiteY6" fmla="*/ 5012 h 117669"/>
                <a:gd name="connsiteX7" fmla="*/ 1239 w 64538"/>
                <a:gd name="connsiteY7" fmla="*/ 5012 h 117669"/>
                <a:gd name="connsiteX8" fmla="*/ 1239 w 64538"/>
                <a:gd name="connsiteY8" fmla="*/ -1372 h 117669"/>
                <a:gd name="connsiteX9" fmla="*/ 32801 w 64538"/>
                <a:gd name="connsiteY9" fmla="*/ -665 h 117669"/>
                <a:gd name="connsiteX10" fmla="*/ 64539 w 64538"/>
                <a:gd name="connsiteY10" fmla="*/ -1372 h 117669"/>
                <a:gd name="connsiteX11" fmla="*/ 64539 w 64538"/>
                <a:gd name="connsiteY11" fmla="*/ 5012 h 117669"/>
                <a:gd name="connsiteX12" fmla="*/ 57802 w 64538"/>
                <a:gd name="connsiteY12" fmla="*/ 5012 h 117669"/>
                <a:gd name="connsiteX13" fmla="*/ 40071 w 64538"/>
                <a:gd name="connsiteY13" fmla="*/ 13159 h 117669"/>
                <a:gd name="connsiteX14" fmla="*/ 40071 w 64538"/>
                <a:gd name="connsiteY14" fmla="*/ 111343 h 117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4538" h="117669">
                  <a:moveTo>
                    <a:pt x="40071" y="111343"/>
                  </a:moveTo>
                  <a:cubicBezTo>
                    <a:pt x="40071" y="116122"/>
                    <a:pt x="39721" y="116298"/>
                    <a:pt x="34756" y="116298"/>
                  </a:cubicBezTo>
                  <a:cubicBezTo>
                    <a:pt x="23403" y="105134"/>
                    <a:pt x="7268" y="104958"/>
                    <a:pt x="0" y="104958"/>
                  </a:cubicBezTo>
                  <a:lnTo>
                    <a:pt x="0" y="98576"/>
                  </a:lnTo>
                  <a:cubicBezTo>
                    <a:pt x="4258" y="98576"/>
                    <a:pt x="15960" y="98576"/>
                    <a:pt x="25708" y="103538"/>
                  </a:cubicBezTo>
                  <a:lnTo>
                    <a:pt x="25708" y="13159"/>
                  </a:lnTo>
                  <a:cubicBezTo>
                    <a:pt x="25708" y="7315"/>
                    <a:pt x="25708" y="5012"/>
                    <a:pt x="7976" y="5012"/>
                  </a:cubicBezTo>
                  <a:lnTo>
                    <a:pt x="1239" y="5012"/>
                  </a:lnTo>
                  <a:lnTo>
                    <a:pt x="1239" y="-1372"/>
                  </a:lnTo>
                  <a:cubicBezTo>
                    <a:pt x="4433" y="-1197"/>
                    <a:pt x="26240" y="-665"/>
                    <a:pt x="32801" y="-665"/>
                  </a:cubicBezTo>
                  <a:cubicBezTo>
                    <a:pt x="38299" y="-665"/>
                    <a:pt x="60638" y="-1197"/>
                    <a:pt x="64539" y="-1372"/>
                  </a:cubicBezTo>
                  <a:lnTo>
                    <a:pt x="64539" y="5012"/>
                  </a:lnTo>
                  <a:lnTo>
                    <a:pt x="57802" y="5012"/>
                  </a:lnTo>
                  <a:cubicBezTo>
                    <a:pt x="40071" y="5012"/>
                    <a:pt x="40071" y="7315"/>
                    <a:pt x="40071" y="13159"/>
                  </a:cubicBezTo>
                  <a:lnTo>
                    <a:pt x="40071" y="111343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928" name="任意多边形: 形状 927">
              <a:extLst>
                <a:ext uri="{FF2B5EF4-FFF2-40B4-BE49-F238E27FC236}">
                  <a16:creationId xmlns:a16="http://schemas.microsoft.com/office/drawing/2014/main" id="{B201E2E5-EB5C-B33F-193B-A697DA8901EC}"/>
                </a:ext>
              </a:extLst>
            </p:cNvPr>
            <p:cNvSpPr/>
            <p:nvPr>
              <p:custDataLst>
                <p:tags r:id="rId6"/>
              </p:custDataLst>
            </p:nvPr>
          </p:nvSpPr>
          <p:spPr>
            <a:xfrm flipV="1">
              <a:off x="15130872" y="-14118186"/>
              <a:ext cx="168400" cy="59223"/>
            </a:xfrm>
            <a:custGeom>
              <a:avLst/>
              <a:gdLst>
                <a:gd name="connsiteX0" fmla="*/ 159789 w 168400"/>
                <a:gd name="connsiteY0" fmla="*/ 47725 h 59223"/>
                <a:gd name="connsiteX1" fmla="*/ 168401 w 168400"/>
                <a:gd name="connsiteY1" fmla="*/ 52791 h 59223"/>
                <a:gd name="connsiteX2" fmla="*/ 160043 w 168400"/>
                <a:gd name="connsiteY2" fmla="*/ 57848 h 59223"/>
                <a:gd name="connsiteX3" fmla="*/ 8358 w 168400"/>
                <a:gd name="connsiteY3" fmla="*/ 57848 h 59223"/>
                <a:gd name="connsiteX4" fmla="*/ 0 w 168400"/>
                <a:gd name="connsiteY4" fmla="*/ 52791 h 59223"/>
                <a:gd name="connsiteX5" fmla="*/ 8611 w 168400"/>
                <a:gd name="connsiteY5" fmla="*/ 47725 h 59223"/>
                <a:gd name="connsiteX6" fmla="*/ 159789 w 168400"/>
                <a:gd name="connsiteY6" fmla="*/ 47725 h 59223"/>
                <a:gd name="connsiteX7" fmla="*/ 160043 w 168400"/>
                <a:gd name="connsiteY7" fmla="*/ -1375 h 59223"/>
                <a:gd name="connsiteX8" fmla="*/ 168401 w 168400"/>
                <a:gd name="connsiteY8" fmla="*/ 3691 h 59223"/>
                <a:gd name="connsiteX9" fmla="*/ 159789 w 168400"/>
                <a:gd name="connsiteY9" fmla="*/ 8756 h 59223"/>
                <a:gd name="connsiteX10" fmla="*/ 8611 w 168400"/>
                <a:gd name="connsiteY10" fmla="*/ 8756 h 59223"/>
                <a:gd name="connsiteX11" fmla="*/ 0 w 168400"/>
                <a:gd name="connsiteY11" fmla="*/ 3691 h 59223"/>
                <a:gd name="connsiteX12" fmla="*/ 8358 w 168400"/>
                <a:gd name="connsiteY12" fmla="*/ -1375 h 59223"/>
                <a:gd name="connsiteX13" fmla="*/ 160043 w 168400"/>
                <a:gd name="connsiteY13" fmla="*/ -1375 h 59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8400" h="59223">
                  <a:moveTo>
                    <a:pt x="159789" y="47725"/>
                  </a:moveTo>
                  <a:cubicBezTo>
                    <a:pt x="163586" y="47725"/>
                    <a:pt x="168401" y="47725"/>
                    <a:pt x="168401" y="52791"/>
                  </a:cubicBezTo>
                  <a:cubicBezTo>
                    <a:pt x="168401" y="57848"/>
                    <a:pt x="163586" y="57848"/>
                    <a:pt x="160043" y="57848"/>
                  </a:cubicBezTo>
                  <a:lnTo>
                    <a:pt x="8358" y="57848"/>
                  </a:lnTo>
                  <a:cubicBezTo>
                    <a:pt x="4815" y="57848"/>
                    <a:pt x="0" y="57848"/>
                    <a:pt x="0" y="52791"/>
                  </a:cubicBezTo>
                  <a:cubicBezTo>
                    <a:pt x="0" y="47725"/>
                    <a:pt x="4815" y="47725"/>
                    <a:pt x="8611" y="47725"/>
                  </a:cubicBezTo>
                  <a:lnTo>
                    <a:pt x="159789" y="47725"/>
                  </a:lnTo>
                  <a:close/>
                  <a:moveTo>
                    <a:pt x="160043" y="-1375"/>
                  </a:moveTo>
                  <a:cubicBezTo>
                    <a:pt x="163586" y="-1375"/>
                    <a:pt x="168401" y="-1375"/>
                    <a:pt x="168401" y="3691"/>
                  </a:cubicBezTo>
                  <a:cubicBezTo>
                    <a:pt x="168401" y="8756"/>
                    <a:pt x="163586" y="8756"/>
                    <a:pt x="159789" y="8756"/>
                  </a:cubicBezTo>
                  <a:lnTo>
                    <a:pt x="8611" y="8756"/>
                  </a:lnTo>
                  <a:cubicBezTo>
                    <a:pt x="4815" y="8756"/>
                    <a:pt x="0" y="8756"/>
                    <a:pt x="0" y="3691"/>
                  </a:cubicBezTo>
                  <a:cubicBezTo>
                    <a:pt x="0" y="-1375"/>
                    <a:pt x="4815" y="-1375"/>
                    <a:pt x="8358" y="-1375"/>
                  </a:cubicBezTo>
                  <a:lnTo>
                    <a:pt x="160043" y="-1375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929" name="任意多边形: 形状 928">
              <a:extLst>
                <a:ext uri="{FF2B5EF4-FFF2-40B4-BE49-F238E27FC236}">
                  <a16:creationId xmlns:a16="http://schemas.microsoft.com/office/drawing/2014/main" id="{FF130F0C-591B-F9E3-348A-8CE0A825536A}"/>
                </a:ext>
              </a:extLst>
            </p:cNvPr>
            <p:cNvSpPr/>
            <p:nvPr>
              <p:custDataLst>
                <p:tags r:id="rId7"/>
              </p:custDataLst>
            </p:nvPr>
          </p:nvSpPr>
          <p:spPr>
            <a:xfrm flipV="1">
              <a:off x="15391109" y="-14138687"/>
              <a:ext cx="311327" cy="116168"/>
            </a:xfrm>
            <a:custGeom>
              <a:avLst/>
              <a:gdLst>
                <a:gd name="connsiteX0" fmla="*/ 21268 w 311327"/>
                <a:gd name="connsiteY0" fmla="*/ 65193 h 116168"/>
                <a:gd name="connsiteX1" fmla="*/ 52670 w 311327"/>
                <a:gd name="connsiteY1" fmla="*/ 109228 h 116168"/>
                <a:gd name="connsiteX2" fmla="*/ 81285 w 311327"/>
                <a:gd name="connsiteY2" fmla="*/ 65193 h 116168"/>
                <a:gd name="connsiteX3" fmla="*/ 21268 w 311327"/>
                <a:gd name="connsiteY3" fmla="*/ 65193 h 116168"/>
                <a:gd name="connsiteX4" fmla="*/ 21013 w 311327"/>
                <a:gd name="connsiteY4" fmla="*/ 59874 h 116168"/>
                <a:gd name="connsiteX5" fmla="*/ 91667 w 311327"/>
                <a:gd name="connsiteY5" fmla="*/ 59874 h 116168"/>
                <a:gd name="connsiteX6" fmla="*/ 97992 w 311327"/>
                <a:gd name="connsiteY6" fmla="*/ 65193 h 116168"/>
                <a:gd name="connsiteX7" fmla="*/ 52670 w 311327"/>
                <a:gd name="connsiteY7" fmla="*/ 114794 h 116168"/>
                <a:gd name="connsiteX8" fmla="*/ 0 w 311327"/>
                <a:gd name="connsiteY8" fmla="*/ 57095 h 116168"/>
                <a:gd name="connsiteX9" fmla="*/ 55703 w 311327"/>
                <a:gd name="connsiteY9" fmla="*/ -1375 h 116168"/>
                <a:gd name="connsiteX10" fmla="*/ 97992 w 311327"/>
                <a:gd name="connsiteY10" fmla="*/ 31529 h 116168"/>
                <a:gd name="connsiteX11" fmla="*/ 94702 w 311327"/>
                <a:gd name="connsiteY11" fmla="*/ 34570 h 116168"/>
                <a:gd name="connsiteX12" fmla="*/ 91412 w 311327"/>
                <a:gd name="connsiteY12" fmla="*/ 31020 h 116168"/>
                <a:gd name="connsiteX13" fmla="*/ 57220 w 311327"/>
                <a:gd name="connsiteY13" fmla="*/ 4954 h 116168"/>
                <a:gd name="connsiteX14" fmla="*/ 28615 w 311327"/>
                <a:gd name="connsiteY14" fmla="*/ 21913 h 116168"/>
                <a:gd name="connsiteX15" fmla="*/ 21013 w 311327"/>
                <a:gd name="connsiteY15" fmla="*/ 59874 h 116168"/>
                <a:gd name="connsiteX16" fmla="*/ 133307 w 311327"/>
                <a:gd name="connsiteY16" fmla="*/ 88473 h 116168"/>
                <a:gd name="connsiteX17" fmla="*/ 133307 w 311327"/>
                <a:gd name="connsiteY17" fmla="*/ 20651 h 116168"/>
                <a:gd name="connsiteX18" fmla="*/ 113557 w 311327"/>
                <a:gd name="connsiteY18" fmla="*/ 9257 h 116168"/>
                <a:gd name="connsiteX19" fmla="*/ 113557 w 311327"/>
                <a:gd name="connsiteY19" fmla="*/ 1413 h 116168"/>
                <a:gd name="connsiteX20" fmla="*/ 142174 w 311327"/>
                <a:gd name="connsiteY20" fmla="*/ 2175 h 116168"/>
                <a:gd name="connsiteX21" fmla="*/ 170534 w 311327"/>
                <a:gd name="connsiteY21" fmla="*/ 1413 h 116168"/>
                <a:gd name="connsiteX22" fmla="*/ 170534 w 311327"/>
                <a:gd name="connsiteY22" fmla="*/ 9257 h 116168"/>
                <a:gd name="connsiteX23" fmla="*/ 150784 w 311327"/>
                <a:gd name="connsiteY23" fmla="*/ 20651 h 116168"/>
                <a:gd name="connsiteX24" fmla="*/ 150784 w 311327"/>
                <a:gd name="connsiteY24" fmla="*/ 67218 h 116168"/>
                <a:gd name="connsiteX25" fmla="*/ 184968 w 311327"/>
                <a:gd name="connsiteY25" fmla="*/ 107711 h 116168"/>
                <a:gd name="connsiteX26" fmla="*/ 203709 w 311327"/>
                <a:gd name="connsiteY26" fmla="*/ 79621 h 116168"/>
                <a:gd name="connsiteX27" fmla="*/ 203709 w 311327"/>
                <a:gd name="connsiteY27" fmla="*/ 20651 h 116168"/>
                <a:gd name="connsiteX28" fmla="*/ 183959 w 311327"/>
                <a:gd name="connsiteY28" fmla="*/ 9257 h 116168"/>
                <a:gd name="connsiteX29" fmla="*/ 183959 w 311327"/>
                <a:gd name="connsiteY29" fmla="*/ 1413 h 116168"/>
                <a:gd name="connsiteX30" fmla="*/ 212573 w 311327"/>
                <a:gd name="connsiteY30" fmla="*/ 2175 h 116168"/>
                <a:gd name="connsiteX31" fmla="*/ 240936 w 311327"/>
                <a:gd name="connsiteY31" fmla="*/ 1413 h 116168"/>
                <a:gd name="connsiteX32" fmla="*/ 240936 w 311327"/>
                <a:gd name="connsiteY32" fmla="*/ 9257 h 116168"/>
                <a:gd name="connsiteX33" fmla="*/ 221178 w 311327"/>
                <a:gd name="connsiteY33" fmla="*/ 20651 h 116168"/>
                <a:gd name="connsiteX34" fmla="*/ 221178 w 311327"/>
                <a:gd name="connsiteY34" fmla="*/ 67218 h 116168"/>
                <a:gd name="connsiteX35" fmla="*/ 255370 w 311327"/>
                <a:gd name="connsiteY35" fmla="*/ 107711 h 116168"/>
                <a:gd name="connsiteX36" fmla="*/ 274100 w 311327"/>
                <a:gd name="connsiteY36" fmla="*/ 79621 h 116168"/>
                <a:gd name="connsiteX37" fmla="*/ 274100 w 311327"/>
                <a:gd name="connsiteY37" fmla="*/ 20651 h 116168"/>
                <a:gd name="connsiteX38" fmla="*/ 254353 w 311327"/>
                <a:gd name="connsiteY38" fmla="*/ 9257 h 116168"/>
                <a:gd name="connsiteX39" fmla="*/ 254353 w 311327"/>
                <a:gd name="connsiteY39" fmla="*/ 1413 h 116168"/>
                <a:gd name="connsiteX40" fmla="*/ 282968 w 311327"/>
                <a:gd name="connsiteY40" fmla="*/ 2175 h 116168"/>
                <a:gd name="connsiteX41" fmla="*/ 311328 w 311327"/>
                <a:gd name="connsiteY41" fmla="*/ 1413 h 116168"/>
                <a:gd name="connsiteX42" fmla="*/ 311328 w 311327"/>
                <a:gd name="connsiteY42" fmla="*/ 9257 h 116168"/>
                <a:gd name="connsiteX43" fmla="*/ 291577 w 311327"/>
                <a:gd name="connsiteY43" fmla="*/ 16848 h 116168"/>
                <a:gd name="connsiteX44" fmla="*/ 291577 w 311327"/>
                <a:gd name="connsiteY44" fmla="*/ 65193 h 116168"/>
                <a:gd name="connsiteX45" fmla="*/ 283730 w 311327"/>
                <a:gd name="connsiteY45" fmla="*/ 103917 h 116168"/>
                <a:gd name="connsiteX46" fmla="*/ 257142 w 311327"/>
                <a:gd name="connsiteY46" fmla="*/ 113277 h 116168"/>
                <a:gd name="connsiteX47" fmla="*/ 220423 w 311327"/>
                <a:gd name="connsiteY47" fmla="*/ 88473 h 116168"/>
                <a:gd name="connsiteX48" fmla="*/ 186740 w 311327"/>
                <a:gd name="connsiteY48" fmla="*/ 113277 h 116168"/>
                <a:gd name="connsiteX49" fmla="*/ 149267 w 311327"/>
                <a:gd name="connsiteY49" fmla="*/ 86703 h 116168"/>
                <a:gd name="connsiteX50" fmla="*/ 149267 w 311327"/>
                <a:gd name="connsiteY50" fmla="*/ 113277 h 116168"/>
                <a:gd name="connsiteX51" fmla="*/ 113557 w 311327"/>
                <a:gd name="connsiteY51" fmla="*/ 110498 h 116168"/>
                <a:gd name="connsiteX52" fmla="*/ 113557 w 311327"/>
                <a:gd name="connsiteY52" fmla="*/ 102647 h 116168"/>
                <a:gd name="connsiteX53" fmla="*/ 133307 w 311327"/>
                <a:gd name="connsiteY53" fmla="*/ 88473 h 116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311327" h="116168">
                  <a:moveTo>
                    <a:pt x="21268" y="65193"/>
                  </a:moveTo>
                  <a:cubicBezTo>
                    <a:pt x="22783" y="102899"/>
                    <a:pt x="44058" y="109228"/>
                    <a:pt x="52670" y="109228"/>
                  </a:cubicBezTo>
                  <a:cubicBezTo>
                    <a:pt x="78750" y="109228"/>
                    <a:pt x="81285" y="75063"/>
                    <a:pt x="81285" y="65193"/>
                  </a:cubicBezTo>
                  <a:lnTo>
                    <a:pt x="21268" y="65193"/>
                  </a:lnTo>
                  <a:close/>
                  <a:moveTo>
                    <a:pt x="21013" y="59874"/>
                  </a:moveTo>
                  <a:lnTo>
                    <a:pt x="91667" y="59874"/>
                  </a:lnTo>
                  <a:cubicBezTo>
                    <a:pt x="97237" y="59874"/>
                    <a:pt x="97992" y="59874"/>
                    <a:pt x="97992" y="65193"/>
                  </a:cubicBezTo>
                  <a:cubicBezTo>
                    <a:pt x="97992" y="90244"/>
                    <a:pt x="84320" y="114794"/>
                    <a:pt x="52670" y="114794"/>
                  </a:cubicBezTo>
                  <a:cubicBezTo>
                    <a:pt x="23291" y="114794"/>
                    <a:pt x="0" y="88727"/>
                    <a:pt x="0" y="57095"/>
                  </a:cubicBezTo>
                  <a:cubicBezTo>
                    <a:pt x="0" y="23175"/>
                    <a:pt x="26580" y="-1375"/>
                    <a:pt x="55703" y="-1375"/>
                  </a:cubicBezTo>
                  <a:cubicBezTo>
                    <a:pt x="86600" y="-1375"/>
                    <a:pt x="97992" y="26725"/>
                    <a:pt x="97992" y="31529"/>
                  </a:cubicBezTo>
                  <a:cubicBezTo>
                    <a:pt x="97992" y="34062"/>
                    <a:pt x="95965" y="34570"/>
                    <a:pt x="94702" y="34570"/>
                  </a:cubicBezTo>
                  <a:cubicBezTo>
                    <a:pt x="92422" y="34570"/>
                    <a:pt x="91913" y="33046"/>
                    <a:pt x="91412" y="31020"/>
                  </a:cubicBezTo>
                  <a:cubicBezTo>
                    <a:pt x="82548" y="4954"/>
                    <a:pt x="59755" y="4954"/>
                    <a:pt x="57220" y="4954"/>
                  </a:cubicBezTo>
                  <a:cubicBezTo>
                    <a:pt x="44566" y="4954"/>
                    <a:pt x="34438" y="12553"/>
                    <a:pt x="28615" y="21913"/>
                  </a:cubicBezTo>
                  <a:cubicBezTo>
                    <a:pt x="21013" y="34062"/>
                    <a:pt x="21013" y="50766"/>
                    <a:pt x="21013" y="59874"/>
                  </a:cubicBezTo>
                  <a:close/>
                  <a:moveTo>
                    <a:pt x="133307" y="88473"/>
                  </a:moveTo>
                  <a:lnTo>
                    <a:pt x="133307" y="20651"/>
                  </a:lnTo>
                  <a:cubicBezTo>
                    <a:pt x="133307" y="9257"/>
                    <a:pt x="130526" y="9257"/>
                    <a:pt x="113557" y="9257"/>
                  </a:cubicBezTo>
                  <a:lnTo>
                    <a:pt x="113557" y="1413"/>
                  </a:lnTo>
                  <a:cubicBezTo>
                    <a:pt x="122424" y="1666"/>
                    <a:pt x="135333" y="2175"/>
                    <a:pt x="142174" y="2175"/>
                  </a:cubicBezTo>
                  <a:cubicBezTo>
                    <a:pt x="148758" y="2175"/>
                    <a:pt x="161921" y="1666"/>
                    <a:pt x="170534" y="1413"/>
                  </a:cubicBezTo>
                  <a:lnTo>
                    <a:pt x="170534" y="9257"/>
                  </a:lnTo>
                  <a:cubicBezTo>
                    <a:pt x="153565" y="9257"/>
                    <a:pt x="150784" y="9257"/>
                    <a:pt x="150784" y="20651"/>
                  </a:cubicBezTo>
                  <a:lnTo>
                    <a:pt x="150784" y="67218"/>
                  </a:lnTo>
                  <a:cubicBezTo>
                    <a:pt x="150784" y="93539"/>
                    <a:pt x="168762" y="107711"/>
                    <a:pt x="184968" y="107711"/>
                  </a:cubicBezTo>
                  <a:cubicBezTo>
                    <a:pt x="200920" y="107711"/>
                    <a:pt x="203709" y="94048"/>
                    <a:pt x="203709" y="79621"/>
                  </a:cubicBezTo>
                  <a:lnTo>
                    <a:pt x="203709" y="20651"/>
                  </a:lnTo>
                  <a:cubicBezTo>
                    <a:pt x="203709" y="9257"/>
                    <a:pt x="200920" y="9257"/>
                    <a:pt x="183959" y="9257"/>
                  </a:cubicBezTo>
                  <a:lnTo>
                    <a:pt x="183959" y="1413"/>
                  </a:lnTo>
                  <a:cubicBezTo>
                    <a:pt x="192816" y="1666"/>
                    <a:pt x="205735" y="2175"/>
                    <a:pt x="212573" y="2175"/>
                  </a:cubicBezTo>
                  <a:cubicBezTo>
                    <a:pt x="219152" y="2175"/>
                    <a:pt x="232323" y="1666"/>
                    <a:pt x="240936" y="1413"/>
                  </a:cubicBezTo>
                  <a:lnTo>
                    <a:pt x="240936" y="9257"/>
                  </a:lnTo>
                  <a:cubicBezTo>
                    <a:pt x="223964" y="9257"/>
                    <a:pt x="221178" y="9257"/>
                    <a:pt x="221178" y="20651"/>
                  </a:cubicBezTo>
                  <a:lnTo>
                    <a:pt x="221178" y="67218"/>
                  </a:lnTo>
                  <a:cubicBezTo>
                    <a:pt x="221178" y="93539"/>
                    <a:pt x="239154" y="107711"/>
                    <a:pt x="255370" y="107711"/>
                  </a:cubicBezTo>
                  <a:cubicBezTo>
                    <a:pt x="271322" y="107711"/>
                    <a:pt x="274100" y="94048"/>
                    <a:pt x="274100" y="79621"/>
                  </a:cubicBezTo>
                  <a:lnTo>
                    <a:pt x="274100" y="20651"/>
                  </a:lnTo>
                  <a:cubicBezTo>
                    <a:pt x="274100" y="9257"/>
                    <a:pt x="271322" y="9257"/>
                    <a:pt x="254353" y="9257"/>
                  </a:cubicBezTo>
                  <a:lnTo>
                    <a:pt x="254353" y="1413"/>
                  </a:lnTo>
                  <a:cubicBezTo>
                    <a:pt x="263217" y="1666"/>
                    <a:pt x="276127" y="2175"/>
                    <a:pt x="282968" y="2175"/>
                  </a:cubicBezTo>
                  <a:cubicBezTo>
                    <a:pt x="289552" y="2175"/>
                    <a:pt x="302717" y="1666"/>
                    <a:pt x="311328" y="1413"/>
                  </a:cubicBezTo>
                  <a:lnTo>
                    <a:pt x="311328" y="9257"/>
                  </a:lnTo>
                  <a:cubicBezTo>
                    <a:pt x="298165" y="9257"/>
                    <a:pt x="291832" y="9257"/>
                    <a:pt x="291577" y="16848"/>
                  </a:cubicBezTo>
                  <a:lnTo>
                    <a:pt x="291577" y="65193"/>
                  </a:lnTo>
                  <a:cubicBezTo>
                    <a:pt x="291577" y="86956"/>
                    <a:pt x="291577" y="94801"/>
                    <a:pt x="283730" y="103917"/>
                  </a:cubicBezTo>
                  <a:cubicBezTo>
                    <a:pt x="280179" y="108220"/>
                    <a:pt x="271820" y="113277"/>
                    <a:pt x="257142" y="113277"/>
                  </a:cubicBezTo>
                  <a:cubicBezTo>
                    <a:pt x="235867" y="113277"/>
                    <a:pt x="224730" y="98097"/>
                    <a:pt x="220423" y="88473"/>
                  </a:cubicBezTo>
                  <a:cubicBezTo>
                    <a:pt x="216872" y="110498"/>
                    <a:pt x="198139" y="113277"/>
                    <a:pt x="186740" y="113277"/>
                  </a:cubicBezTo>
                  <a:cubicBezTo>
                    <a:pt x="168253" y="113277"/>
                    <a:pt x="156354" y="102392"/>
                    <a:pt x="149267" y="86703"/>
                  </a:cubicBezTo>
                  <a:lnTo>
                    <a:pt x="149267" y="113277"/>
                  </a:lnTo>
                  <a:lnTo>
                    <a:pt x="113557" y="110498"/>
                  </a:lnTo>
                  <a:lnTo>
                    <a:pt x="113557" y="102647"/>
                  </a:lnTo>
                  <a:cubicBezTo>
                    <a:pt x="131280" y="102647"/>
                    <a:pt x="133307" y="100876"/>
                    <a:pt x="133307" y="88473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930" name="任意多边形: 形状 929">
              <a:extLst>
                <a:ext uri="{FF2B5EF4-FFF2-40B4-BE49-F238E27FC236}">
                  <a16:creationId xmlns:a16="http://schemas.microsoft.com/office/drawing/2014/main" id="{1E08F3B7-5AD2-EDED-D432-2F3363D28B63}"/>
                </a:ext>
              </a:extLst>
            </p:cNvPr>
            <p:cNvSpPr/>
            <p:nvPr>
              <p:custDataLst>
                <p:tags r:id="rId8"/>
              </p:custDataLst>
            </p:nvPr>
          </p:nvSpPr>
          <p:spPr>
            <a:xfrm flipV="1">
              <a:off x="15707544" y="-14200951"/>
              <a:ext cx="124833" cy="178432"/>
            </a:xfrm>
            <a:custGeom>
              <a:avLst/>
              <a:gdLst>
                <a:gd name="connsiteX0" fmla="*/ 36462 w 124833"/>
                <a:gd name="connsiteY0" fmla="*/ 96823 h 178432"/>
                <a:gd name="connsiteX1" fmla="*/ 36462 w 124833"/>
                <a:gd name="connsiteY1" fmla="*/ 177056 h 178432"/>
                <a:gd name="connsiteX2" fmla="*/ 0 w 124833"/>
                <a:gd name="connsiteY2" fmla="*/ 174269 h 178432"/>
                <a:gd name="connsiteX3" fmla="*/ 0 w 124833"/>
                <a:gd name="connsiteY3" fmla="*/ 166424 h 178432"/>
                <a:gd name="connsiteX4" fmla="*/ 19747 w 124833"/>
                <a:gd name="connsiteY4" fmla="*/ 152251 h 178432"/>
                <a:gd name="connsiteX5" fmla="*/ 19747 w 124833"/>
                <a:gd name="connsiteY5" fmla="*/ 1411 h 178432"/>
                <a:gd name="connsiteX6" fmla="*/ 26080 w 124833"/>
                <a:gd name="connsiteY6" fmla="*/ 1411 h 178432"/>
                <a:gd name="connsiteX7" fmla="*/ 35191 w 124833"/>
                <a:gd name="connsiteY7" fmla="*/ 17100 h 178432"/>
                <a:gd name="connsiteX8" fmla="*/ 68366 w 124833"/>
                <a:gd name="connsiteY8" fmla="*/ -1377 h 178432"/>
                <a:gd name="connsiteX9" fmla="*/ 124834 w 124833"/>
                <a:gd name="connsiteY9" fmla="*/ 56077 h 178432"/>
                <a:gd name="connsiteX10" fmla="*/ 71155 w 124833"/>
                <a:gd name="connsiteY10" fmla="*/ 113275 h 178432"/>
                <a:gd name="connsiteX11" fmla="*/ 36462 w 124833"/>
                <a:gd name="connsiteY11" fmla="*/ 96823 h 178432"/>
                <a:gd name="connsiteX12" fmla="*/ 37217 w 124833"/>
                <a:gd name="connsiteY12" fmla="*/ 30264 h 178432"/>
                <a:gd name="connsiteX13" fmla="*/ 37217 w 124833"/>
                <a:gd name="connsiteY13" fmla="*/ 82396 h 178432"/>
                <a:gd name="connsiteX14" fmla="*/ 40006 w 124833"/>
                <a:gd name="connsiteY14" fmla="*/ 91511 h 178432"/>
                <a:gd name="connsiteX15" fmla="*/ 69883 w 124833"/>
                <a:gd name="connsiteY15" fmla="*/ 107709 h 178432"/>
                <a:gd name="connsiteX16" fmla="*/ 96474 w 124833"/>
                <a:gd name="connsiteY16" fmla="*/ 91511 h 178432"/>
                <a:gd name="connsiteX17" fmla="*/ 103820 w 124833"/>
                <a:gd name="connsiteY17" fmla="*/ 56329 h 178432"/>
                <a:gd name="connsiteX18" fmla="*/ 95965 w 124833"/>
                <a:gd name="connsiteY18" fmla="*/ 20394 h 178432"/>
                <a:gd name="connsiteX19" fmla="*/ 67359 w 124833"/>
                <a:gd name="connsiteY19" fmla="*/ 4198 h 178432"/>
                <a:gd name="connsiteX20" fmla="*/ 40768 w 124833"/>
                <a:gd name="connsiteY20" fmla="*/ 19632 h 178432"/>
                <a:gd name="connsiteX21" fmla="*/ 37217 w 124833"/>
                <a:gd name="connsiteY21" fmla="*/ 30264 h 17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24833" h="178432">
                  <a:moveTo>
                    <a:pt x="36462" y="96823"/>
                  </a:moveTo>
                  <a:lnTo>
                    <a:pt x="36462" y="177056"/>
                  </a:lnTo>
                  <a:lnTo>
                    <a:pt x="0" y="174269"/>
                  </a:lnTo>
                  <a:lnTo>
                    <a:pt x="0" y="166424"/>
                  </a:lnTo>
                  <a:cubicBezTo>
                    <a:pt x="17724" y="166424"/>
                    <a:pt x="19747" y="164654"/>
                    <a:pt x="19747" y="152251"/>
                  </a:cubicBezTo>
                  <a:lnTo>
                    <a:pt x="19747" y="1411"/>
                  </a:lnTo>
                  <a:lnTo>
                    <a:pt x="26080" y="1411"/>
                  </a:lnTo>
                  <a:cubicBezTo>
                    <a:pt x="26334" y="1664"/>
                    <a:pt x="28360" y="5206"/>
                    <a:pt x="35191" y="17100"/>
                  </a:cubicBezTo>
                  <a:cubicBezTo>
                    <a:pt x="38988" y="11280"/>
                    <a:pt x="49628" y="-1377"/>
                    <a:pt x="68366" y="-1377"/>
                  </a:cubicBezTo>
                  <a:cubicBezTo>
                    <a:pt x="98500" y="-1377"/>
                    <a:pt x="124834" y="23427"/>
                    <a:pt x="124834" y="56077"/>
                  </a:cubicBezTo>
                  <a:cubicBezTo>
                    <a:pt x="124834" y="88216"/>
                    <a:pt x="100025" y="113275"/>
                    <a:pt x="71155" y="113275"/>
                  </a:cubicBezTo>
                  <a:cubicBezTo>
                    <a:pt x="51397" y="113275"/>
                    <a:pt x="40514" y="101380"/>
                    <a:pt x="36462" y="96823"/>
                  </a:cubicBezTo>
                  <a:close/>
                  <a:moveTo>
                    <a:pt x="37217" y="30264"/>
                  </a:moveTo>
                  <a:lnTo>
                    <a:pt x="37217" y="82396"/>
                  </a:lnTo>
                  <a:cubicBezTo>
                    <a:pt x="37217" y="87208"/>
                    <a:pt x="37217" y="87462"/>
                    <a:pt x="40006" y="91511"/>
                  </a:cubicBezTo>
                  <a:cubicBezTo>
                    <a:pt x="49881" y="105684"/>
                    <a:pt x="63808" y="107709"/>
                    <a:pt x="69883" y="107709"/>
                  </a:cubicBezTo>
                  <a:cubicBezTo>
                    <a:pt x="81285" y="107709"/>
                    <a:pt x="90396" y="101128"/>
                    <a:pt x="96474" y="91511"/>
                  </a:cubicBezTo>
                  <a:cubicBezTo>
                    <a:pt x="103058" y="81134"/>
                    <a:pt x="103820" y="66707"/>
                    <a:pt x="103820" y="56329"/>
                  </a:cubicBezTo>
                  <a:cubicBezTo>
                    <a:pt x="103820" y="46969"/>
                    <a:pt x="103312" y="31779"/>
                    <a:pt x="95965" y="20394"/>
                  </a:cubicBezTo>
                  <a:cubicBezTo>
                    <a:pt x="90650" y="12550"/>
                    <a:pt x="81031" y="4198"/>
                    <a:pt x="67359" y="4198"/>
                  </a:cubicBezTo>
                  <a:cubicBezTo>
                    <a:pt x="55958" y="4198"/>
                    <a:pt x="46847" y="10270"/>
                    <a:pt x="40768" y="19632"/>
                  </a:cubicBezTo>
                  <a:cubicBezTo>
                    <a:pt x="37217" y="24944"/>
                    <a:pt x="37217" y="25707"/>
                    <a:pt x="37217" y="30264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931" name="任意多边形: 形状 930">
              <a:extLst>
                <a:ext uri="{FF2B5EF4-FFF2-40B4-BE49-F238E27FC236}">
                  <a16:creationId xmlns:a16="http://schemas.microsoft.com/office/drawing/2014/main" id="{06DEF6FF-8EA1-6D4F-0CF3-572F8D094615}"/>
                </a:ext>
              </a:extLst>
            </p:cNvPr>
            <p:cNvSpPr/>
            <p:nvPr>
              <p:custDataLst>
                <p:tags r:id="rId9"/>
              </p:custDataLst>
            </p:nvPr>
          </p:nvSpPr>
          <p:spPr>
            <a:xfrm flipV="1">
              <a:off x="15849809" y="-14228897"/>
              <a:ext cx="44511" cy="91799"/>
            </a:xfrm>
            <a:custGeom>
              <a:avLst/>
              <a:gdLst>
                <a:gd name="connsiteX0" fmla="*/ 42914 w 44511"/>
                <a:gd name="connsiteY0" fmla="*/ 74998 h 91799"/>
                <a:gd name="connsiteX1" fmla="*/ 44511 w 44511"/>
                <a:gd name="connsiteY1" fmla="*/ 80668 h 91799"/>
                <a:gd name="connsiteX2" fmla="*/ 34049 w 44511"/>
                <a:gd name="connsiteY2" fmla="*/ 90417 h 91799"/>
                <a:gd name="connsiteX3" fmla="*/ 24293 w 44511"/>
                <a:gd name="connsiteY3" fmla="*/ 82088 h 91799"/>
                <a:gd name="connsiteX4" fmla="*/ 890 w 44511"/>
                <a:gd name="connsiteY4" fmla="*/ 5351 h 91799"/>
                <a:gd name="connsiteX5" fmla="*/ 0 w 44511"/>
                <a:gd name="connsiteY5" fmla="*/ 2516 h 91799"/>
                <a:gd name="connsiteX6" fmla="*/ 6919 w 44511"/>
                <a:gd name="connsiteY6" fmla="*/ -1383 h 91799"/>
                <a:gd name="connsiteX7" fmla="*/ 9580 w 44511"/>
                <a:gd name="connsiteY7" fmla="*/ 1633 h 91799"/>
                <a:gd name="connsiteX8" fmla="*/ 42914 w 44511"/>
                <a:gd name="connsiteY8" fmla="*/ 74998 h 917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4511" h="91799">
                  <a:moveTo>
                    <a:pt x="42914" y="74998"/>
                  </a:moveTo>
                  <a:cubicBezTo>
                    <a:pt x="44328" y="78008"/>
                    <a:pt x="44511" y="79428"/>
                    <a:pt x="44511" y="80668"/>
                  </a:cubicBezTo>
                  <a:cubicBezTo>
                    <a:pt x="44511" y="86162"/>
                    <a:pt x="39546" y="90417"/>
                    <a:pt x="34049" y="90417"/>
                  </a:cubicBezTo>
                  <a:cubicBezTo>
                    <a:pt x="27312" y="90417"/>
                    <a:pt x="25183" y="84923"/>
                    <a:pt x="24293" y="82088"/>
                  </a:cubicBezTo>
                  <a:lnTo>
                    <a:pt x="890" y="5351"/>
                  </a:lnTo>
                  <a:cubicBezTo>
                    <a:pt x="715" y="5000"/>
                    <a:pt x="0" y="2689"/>
                    <a:pt x="0" y="2516"/>
                  </a:cubicBezTo>
                  <a:cubicBezTo>
                    <a:pt x="0" y="388"/>
                    <a:pt x="5497" y="-1383"/>
                    <a:pt x="6919" y="-1383"/>
                  </a:cubicBezTo>
                  <a:cubicBezTo>
                    <a:pt x="8158" y="-1383"/>
                    <a:pt x="8334" y="-1026"/>
                    <a:pt x="9580" y="1633"/>
                  </a:cubicBezTo>
                  <a:lnTo>
                    <a:pt x="42914" y="74998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932" name="任意多边形: 形状 931">
              <a:extLst>
                <a:ext uri="{FF2B5EF4-FFF2-40B4-BE49-F238E27FC236}">
                  <a16:creationId xmlns:a16="http://schemas.microsoft.com/office/drawing/2014/main" id="{25B6CC6F-4DAA-AEB4-61B6-2CE541B198EB}"/>
                </a:ext>
              </a:extLst>
            </p:cNvPr>
            <p:cNvSpPr/>
            <p:nvPr>
              <p:custDataLst>
                <p:tags r:id="rId10"/>
              </p:custDataLst>
            </p:nvPr>
          </p:nvSpPr>
          <p:spPr>
            <a:xfrm flipV="1">
              <a:off x="15937425" y="-14215124"/>
              <a:ext cx="58746" cy="253090"/>
            </a:xfrm>
            <a:custGeom>
              <a:avLst/>
              <a:gdLst>
                <a:gd name="connsiteX0" fmla="*/ 58746 w 58746"/>
                <a:gd name="connsiteY0" fmla="*/ 1159 h 253090"/>
                <a:gd name="connsiteX1" fmla="*/ 54441 w 58746"/>
                <a:gd name="connsiteY1" fmla="*/ 6724 h 253090"/>
                <a:gd name="connsiteX2" fmla="*/ 14688 w 58746"/>
                <a:gd name="connsiteY2" fmla="*/ 125171 h 253090"/>
                <a:gd name="connsiteX3" fmla="*/ 55458 w 58746"/>
                <a:gd name="connsiteY3" fmla="*/ 244880 h 253090"/>
                <a:gd name="connsiteX4" fmla="*/ 58746 w 58746"/>
                <a:gd name="connsiteY4" fmla="*/ 249183 h 253090"/>
                <a:gd name="connsiteX5" fmla="*/ 56213 w 58746"/>
                <a:gd name="connsiteY5" fmla="*/ 251715 h 253090"/>
                <a:gd name="connsiteX6" fmla="*/ 15952 w 58746"/>
                <a:gd name="connsiteY6" fmla="*/ 202361 h 253090"/>
                <a:gd name="connsiteX7" fmla="*/ 0 w 58746"/>
                <a:gd name="connsiteY7" fmla="*/ 125171 h 253090"/>
                <a:gd name="connsiteX8" fmla="*/ 16715 w 58746"/>
                <a:gd name="connsiteY8" fmla="*/ 46208 h 253090"/>
                <a:gd name="connsiteX9" fmla="*/ 56213 w 58746"/>
                <a:gd name="connsiteY9" fmla="*/ -1375 h 253090"/>
                <a:gd name="connsiteX10" fmla="*/ 58746 w 58746"/>
                <a:gd name="connsiteY10" fmla="*/ 1159 h 253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8746" h="253090">
                  <a:moveTo>
                    <a:pt x="58746" y="1159"/>
                  </a:moveTo>
                  <a:cubicBezTo>
                    <a:pt x="58746" y="1912"/>
                    <a:pt x="58746" y="2421"/>
                    <a:pt x="54441" y="6724"/>
                  </a:cubicBezTo>
                  <a:cubicBezTo>
                    <a:pt x="22791" y="38611"/>
                    <a:pt x="14688" y="86448"/>
                    <a:pt x="14688" y="125171"/>
                  </a:cubicBezTo>
                  <a:cubicBezTo>
                    <a:pt x="14688" y="169204"/>
                    <a:pt x="24309" y="213247"/>
                    <a:pt x="55458" y="244880"/>
                  </a:cubicBezTo>
                  <a:cubicBezTo>
                    <a:pt x="58746" y="247921"/>
                    <a:pt x="58746" y="248429"/>
                    <a:pt x="58746" y="249183"/>
                  </a:cubicBezTo>
                  <a:cubicBezTo>
                    <a:pt x="58746" y="250954"/>
                    <a:pt x="57729" y="251715"/>
                    <a:pt x="56213" y="251715"/>
                  </a:cubicBezTo>
                  <a:cubicBezTo>
                    <a:pt x="53678" y="251715"/>
                    <a:pt x="30895" y="234502"/>
                    <a:pt x="15952" y="202361"/>
                  </a:cubicBezTo>
                  <a:cubicBezTo>
                    <a:pt x="3034" y="174525"/>
                    <a:pt x="0" y="146433"/>
                    <a:pt x="0" y="125171"/>
                  </a:cubicBezTo>
                  <a:cubicBezTo>
                    <a:pt x="0" y="105431"/>
                    <a:pt x="2780" y="74808"/>
                    <a:pt x="16715" y="46208"/>
                  </a:cubicBezTo>
                  <a:cubicBezTo>
                    <a:pt x="31904" y="15077"/>
                    <a:pt x="53678" y="-1375"/>
                    <a:pt x="56213" y="-1375"/>
                  </a:cubicBezTo>
                  <a:cubicBezTo>
                    <a:pt x="57729" y="-1375"/>
                    <a:pt x="58746" y="-612"/>
                    <a:pt x="58746" y="1159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933" name="任意多边形: 形状 932">
              <a:extLst>
                <a:ext uri="{FF2B5EF4-FFF2-40B4-BE49-F238E27FC236}">
                  <a16:creationId xmlns:a16="http://schemas.microsoft.com/office/drawing/2014/main" id="{46CA76E1-98A5-5AEE-51E3-97E0F1F12BB0}"/>
                </a:ext>
              </a:extLst>
            </p:cNvPr>
            <p:cNvSpPr/>
            <p:nvPr>
              <p:custDataLst>
                <p:tags r:id="rId11"/>
              </p:custDataLst>
            </p:nvPr>
          </p:nvSpPr>
          <p:spPr>
            <a:xfrm flipV="1">
              <a:off x="16018176" y="-14137170"/>
              <a:ext cx="116738" cy="163751"/>
            </a:xfrm>
            <a:custGeom>
              <a:avLst/>
              <a:gdLst>
                <a:gd name="connsiteX0" fmla="*/ 115730 w 116738"/>
                <a:gd name="connsiteY0" fmla="*/ 146944 h 163751"/>
                <a:gd name="connsiteX1" fmla="*/ 116739 w 116738"/>
                <a:gd name="connsiteY1" fmla="*/ 152764 h 163751"/>
                <a:gd name="connsiteX2" fmla="*/ 109399 w 116738"/>
                <a:gd name="connsiteY2" fmla="*/ 159600 h 163751"/>
                <a:gd name="connsiteX3" fmla="*/ 100533 w 116738"/>
                <a:gd name="connsiteY3" fmla="*/ 154281 h 163751"/>
                <a:gd name="connsiteX4" fmla="*/ 96990 w 116738"/>
                <a:gd name="connsiteY4" fmla="*/ 140616 h 163751"/>
                <a:gd name="connsiteX5" fmla="*/ 91922 w 116738"/>
                <a:gd name="connsiteY5" fmla="*/ 120369 h 163751"/>
                <a:gd name="connsiteX6" fmla="*/ 80530 w 116738"/>
                <a:gd name="connsiteY6" fmla="*/ 74811 h 163751"/>
                <a:gd name="connsiteX7" fmla="*/ 51915 w 116738"/>
                <a:gd name="connsiteY7" fmla="*/ 53302 h 163751"/>
                <a:gd name="connsiteX8" fmla="*/ 36217 w 116738"/>
                <a:gd name="connsiteY8" fmla="*/ 73802 h 163751"/>
                <a:gd name="connsiteX9" fmla="*/ 49127 w 116738"/>
                <a:gd name="connsiteY9" fmla="*/ 123402 h 163751"/>
                <a:gd name="connsiteX10" fmla="*/ 54195 w 116738"/>
                <a:gd name="connsiteY10" fmla="*/ 141625 h 163751"/>
                <a:gd name="connsiteX11" fmla="*/ 33429 w 116738"/>
                <a:gd name="connsiteY11" fmla="*/ 162379 h 163751"/>
                <a:gd name="connsiteX12" fmla="*/ 0 w 116738"/>
                <a:gd name="connsiteY12" fmla="*/ 123402 h 163751"/>
                <a:gd name="connsiteX13" fmla="*/ 3043 w 116738"/>
                <a:gd name="connsiteY13" fmla="*/ 120878 h 163751"/>
                <a:gd name="connsiteX14" fmla="*/ 7094 w 116738"/>
                <a:gd name="connsiteY14" fmla="*/ 125428 h 163751"/>
                <a:gd name="connsiteX15" fmla="*/ 32667 w 116738"/>
                <a:gd name="connsiteY15" fmla="*/ 156813 h 163751"/>
                <a:gd name="connsiteX16" fmla="*/ 38998 w 116738"/>
                <a:gd name="connsiteY16" fmla="*/ 148715 h 163751"/>
                <a:gd name="connsiteX17" fmla="*/ 34692 w 116738"/>
                <a:gd name="connsiteY17" fmla="*/ 131001 h 163751"/>
                <a:gd name="connsiteX18" fmla="*/ 20011 w 116738"/>
                <a:gd name="connsiteY18" fmla="*/ 77852 h 163751"/>
                <a:gd name="connsiteX19" fmla="*/ 50898 w 116738"/>
                <a:gd name="connsiteY19" fmla="*/ 47727 h 163751"/>
                <a:gd name="connsiteX20" fmla="*/ 76478 w 116738"/>
                <a:gd name="connsiteY20" fmla="*/ 59122 h 163751"/>
                <a:gd name="connsiteX21" fmla="*/ 60018 w 116738"/>
                <a:gd name="connsiteY21" fmla="*/ 20145 h 163751"/>
                <a:gd name="connsiteX22" fmla="*/ 32166 w 116738"/>
                <a:gd name="connsiteY22" fmla="*/ 4202 h 163751"/>
                <a:gd name="connsiteX23" fmla="*/ 12917 w 116738"/>
                <a:gd name="connsiteY23" fmla="*/ 14825 h 163751"/>
                <a:gd name="connsiteX24" fmla="*/ 23808 w 116738"/>
                <a:gd name="connsiteY24" fmla="*/ 17866 h 163751"/>
                <a:gd name="connsiteX25" fmla="*/ 28869 w 116738"/>
                <a:gd name="connsiteY25" fmla="*/ 28244 h 163751"/>
                <a:gd name="connsiteX26" fmla="*/ 19503 w 116738"/>
                <a:gd name="connsiteY26" fmla="*/ 37105 h 163751"/>
                <a:gd name="connsiteX27" fmla="*/ 5323 w 116738"/>
                <a:gd name="connsiteY27" fmla="*/ 20653 h 163751"/>
                <a:gd name="connsiteX28" fmla="*/ 32166 w 116738"/>
                <a:gd name="connsiteY28" fmla="*/ -1373 h 163751"/>
                <a:gd name="connsiteX29" fmla="*/ 91422 w 116738"/>
                <a:gd name="connsiteY29" fmla="*/ 50261 h 163751"/>
                <a:gd name="connsiteX30" fmla="*/ 115730 w 116738"/>
                <a:gd name="connsiteY30" fmla="*/ 146944 h 163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16738" h="163751">
                  <a:moveTo>
                    <a:pt x="115730" y="146944"/>
                  </a:moveTo>
                  <a:cubicBezTo>
                    <a:pt x="116739" y="150485"/>
                    <a:pt x="116739" y="150993"/>
                    <a:pt x="116739" y="152764"/>
                  </a:cubicBezTo>
                  <a:cubicBezTo>
                    <a:pt x="116739" y="157322"/>
                    <a:pt x="113197" y="159600"/>
                    <a:pt x="109399" y="159600"/>
                  </a:cubicBezTo>
                  <a:cubicBezTo>
                    <a:pt x="106865" y="159600"/>
                    <a:pt x="102813" y="158076"/>
                    <a:pt x="100533" y="154281"/>
                  </a:cubicBezTo>
                  <a:cubicBezTo>
                    <a:pt x="100024" y="153019"/>
                    <a:pt x="98000" y="145173"/>
                    <a:pt x="96990" y="140616"/>
                  </a:cubicBezTo>
                  <a:cubicBezTo>
                    <a:pt x="95218" y="134034"/>
                    <a:pt x="93447" y="127199"/>
                    <a:pt x="91922" y="120369"/>
                  </a:cubicBezTo>
                  <a:lnTo>
                    <a:pt x="80530" y="74811"/>
                  </a:lnTo>
                  <a:cubicBezTo>
                    <a:pt x="79513" y="71015"/>
                    <a:pt x="68629" y="53302"/>
                    <a:pt x="51915" y="53302"/>
                  </a:cubicBezTo>
                  <a:cubicBezTo>
                    <a:pt x="38998" y="53302"/>
                    <a:pt x="36217" y="64433"/>
                    <a:pt x="36217" y="73802"/>
                  </a:cubicBezTo>
                  <a:cubicBezTo>
                    <a:pt x="36217" y="85442"/>
                    <a:pt x="40523" y="101132"/>
                    <a:pt x="49127" y="123402"/>
                  </a:cubicBezTo>
                  <a:cubicBezTo>
                    <a:pt x="53178" y="133780"/>
                    <a:pt x="54195" y="136567"/>
                    <a:pt x="54195" y="141625"/>
                  </a:cubicBezTo>
                  <a:cubicBezTo>
                    <a:pt x="54195" y="153019"/>
                    <a:pt x="46092" y="162379"/>
                    <a:pt x="33429" y="162379"/>
                  </a:cubicBezTo>
                  <a:cubicBezTo>
                    <a:pt x="9374" y="162379"/>
                    <a:pt x="0" y="125682"/>
                    <a:pt x="0" y="123402"/>
                  </a:cubicBezTo>
                  <a:cubicBezTo>
                    <a:pt x="0" y="120878"/>
                    <a:pt x="2534" y="120878"/>
                    <a:pt x="3043" y="120878"/>
                  </a:cubicBezTo>
                  <a:cubicBezTo>
                    <a:pt x="5576" y="120878"/>
                    <a:pt x="5831" y="121377"/>
                    <a:pt x="7094" y="125428"/>
                  </a:cubicBezTo>
                  <a:cubicBezTo>
                    <a:pt x="13934" y="149222"/>
                    <a:pt x="24063" y="156813"/>
                    <a:pt x="32667" y="156813"/>
                  </a:cubicBezTo>
                  <a:cubicBezTo>
                    <a:pt x="34692" y="156813"/>
                    <a:pt x="38998" y="156813"/>
                    <a:pt x="38998" y="148715"/>
                  </a:cubicBezTo>
                  <a:cubicBezTo>
                    <a:pt x="38998" y="142387"/>
                    <a:pt x="36471" y="135805"/>
                    <a:pt x="34692" y="131001"/>
                  </a:cubicBezTo>
                  <a:cubicBezTo>
                    <a:pt x="24563" y="104173"/>
                    <a:pt x="20011" y="89745"/>
                    <a:pt x="20011" y="77852"/>
                  </a:cubicBezTo>
                  <a:cubicBezTo>
                    <a:pt x="20011" y="55326"/>
                    <a:pt x="35963" y="47727"/>
                    <a:pt x="50898" y="47727"/>
                  </a:cubicBezTo>
                  <a:cubicBezTo>
                    <a:pt x="60781" y="47727"/>
                    <a:pt x="69384" y="52031"/>
                    <a:pt x="76478" y="59122"/>
                  </a:cubicBezTo>
                  <a:cubicBezTo>
                    <a:pt x="73190" y="45958"/>
                    <a:pt x="70147" y="33555"/>
                    <a:pt x="60018" y="20145"/>
                  </a:cubicBezTo>
                  <a:cubicBezTo>
                    <a:pt x="53432" y="11537"/>
                    <a:pt x="43812" y="4202"/>
                    <a:pt x="32166" y="4202"/>
                  </a:cubicBezTo>
                  <a:cubicBezTo>
                    <a:pt x="28615" y="4202"/>
                    <a:pt x="17223" y="4956"/>
                    <a:pt x="12917" y="14825"/>
                  </a:cubicBezTo>
                  <a:cubicBezTo>
                    <a:pt x="16968" y="14825"/>
                    <a:pt x="20258" y="14825"/>
                    <a:pt x="23808" y="17866"/>
                  </a:cubicBezTo>
                  <a:cubicBezTo>
                    <a:pt x="26334" y="20145"/>
                    <a:pt x="28869" y="23432"/>
                    <a:pt x="28869" y="28244"/>
                  </a:cubicBezTo>
                  <a:cubicBezTo>
                    <a:pt x="28869" y="36087"/>
                    <a:pt x="22037" y="37105"/>
                    <a:pt x="19503" y="37105"/>
                  </a:cubicBezTo>
                  <a:cubicBezTo>
                    <a:pt x="13680" y="37105"/>
                    <a:pt x="5323" y="33056"/>
                    <a:pt x="5323" y="20653"/>
                  </a:cubicBezTo>
                  <a:cubicBezTo>
                    <a:pt x="5323" y="7997"/>
                    <a:pt x="16460" y="-1373"/>
                    <a:pt x="32166" y="-1373"/>
                  </a:cubicBezTo>
                  <a:cubicBezTo>
                    <a:pt x="58247" y="-1373"/>
                    <a:pt x="84327" y="21661"/>
                    <a:pt x="91422" y="50261"/>
                  </a:cubicBezTo>
                  <a:lnTo>
                    <a:pt x="115730" y="146944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934" name="任意多边形: 形状 933">
              <a:extLst>
                <a:ext uri="{FF2B5EF4-FFF2-40B4-BE49-F238E27FC236}">
                  <a16:creationId xmlns:a16="http://schemas.microsoft.com/office/drawing/2014/main" id="{967175A1-EAC6-3A00-39BF-FFE736A7893B}"/>
                </a:ext>
              </a:extLst>
            </p:cNvPr>
            <p:cNvSpPr/>
            <p:nvPr>
              <p:custDataLst>
                <p:tags r:id="rId12"/>
              </p:custDataLst>
            </p:nvPr>
          </p:nvSpPr>
          <p:spPr>
            <a:xfrm flipV="1">
              <a:off x="16143351" y="-14104842"/>
              <a:ext cx="53726" cy="119263"/>
            </a:xfrm>
            <a:custGeom>
              <a:avLst/>
              <a:gdLst>
                <a:gd name="connsiteX0" fmla="*/ 49119 w 53726"/>
                <a:gd name="connsiteY0" fmla="*/ 111158 h 119263"/>
                <a:gd name="connsiteX1" fmla="*/ 42025 w 53726"/>
                <a:gd name="connsiteY1" fmla="*/ 117892 h 119263"/>
                <a:gd name="connsiteX2" fmla="*/ 32094 w 53726"/>
                <a:gd name="connsiteY2" fmla="*/ 108150 h 119263"/>
                <a:gd name="connsiteX3" fmla="*/ 39189 w 53726"/>
                <a:gd name="connsiteY3" fmla="*/ 101409 h 119263"/>
                <a:gd name="connsiteX4" fmla="*/ 49119 w 53726"/>
                <a:gd name="connsiteY4" fmla="*/ 111158 h 119263"/>
                <a:gd name="connsiteX5" fmla="*/ 12941 w 53726"/>
                <a:gd name="connsiteY5" fmla="*/ 21129 h 119263"/>
                <a:gd name="connsiteX6" fmla="*/ 11352 w 53726"/>
                <a:gd name="connsiteY6" fmla="*/ 13689 h 119263"/>
                <a:gd name="connsiteX7" fmla="*/ 28194 w 53726"/>
                <a:gd name="connsiteY7" fmla="*/ -1372 h 119263"/>
                <a:gd name="connsiteX8" fmla="*/ 53726 w 53726"/>
                <a:gd name="connsiteY8" fmla="*/ 25741 h 119263"/>
                <a:gd name="connsiteX9" fmla="*/ 50890 w 53726"/>
                <a:gd name="connsiteY9" fmla="*/ 28044 h 119263"/>
                <a:gd name="connsiteX10" fmla="*/ 47522 w 53726"/>
                <a:gd name="connsiteY10" fmla="*/ 25028 h 119263"/>
                <a:gd name="connsiteX11" fmla="*/ 28726 w 53726"/>
                <a:gd name="connsiteY11" fmla="*/ 3590 h 119263"/>
                <a:gd name="connsiteX12" fmla="*/ 24293 w 53726"/>
                <a:gd name="connsiteY12" fmla="*/ 9790 h 119263"/>
                <a:gd name="connsiteX13" fmla="*/ 27130 w 53726"/>
                <a:gd name="connsiteY13" fmla="*/ 21129 h 119263"/>
                <a:gd name="connsiteX14" fmla="*/ 32801 w 53726"/>
                <a:gd name="connsiteY14" fmla="*/ 35310 h 119263"/>
                <a:gd name="connsiteX15" fmla="*/ 41492 w 53726"/>
                <a:gd name="connsiteY15" fmla="*/ 57819 h 119263"/>
                <a:gd name="connsiteX16" fmla="*/ 42557 w 53726"/>
                <a:gd name="connsiteY16" fmla="*/ 63488 h 119263"/>
                <a:gd name="connsiteX17" fmla="*/ 25707 w 53726"/>
                <a:gd name="connsiteY17" fmla="*/ 78551 h 119263"/>
                <a:gd name="connsiteX18" fmla="*/ 0 w 53726"/>
                <a:gd name="connsiteY18" fmla="*/ 51436 h 119263"/>
                <a:gd name="connsiteX19" fmla="*/ 3011 w 53726"/>
                <a:gd name="connsiteY19" fmla="*/ 49133 h 119263"/>
                <a:gd name="connsiteX20" fmla="*/ 6204 w 53726"/>
                <a:gd name="connsiteY20" fmla="*/ 51968 h 119263"/>
                <a:gd name="connsiteX21" fmla="*/ 25175 w 53726"/>
                <a:gd name="connsiteY21" fmla="*/ 73588 h 119263"/>
                <a:gd name="connsiteX22" fmla="*/ 29608 w 53726"/>
                <a:gd name="connsiteY22" fmla="*/ 67387 h 119263"/>
                <a:gd name="connsiteX23" fmla="*/ 24118 w 53726"/>
                <a:gd name="connsiteY23" fmla="*/ 49665 h 119263"/>
                <a:gd name="connsiteX24" fmla="*/ 12941 w 53726"/>
                <a:gd name="connsiteY24" fmla="*/ 21129 h 119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3726" h="119263">
                  <a:moveTo>
                    <a:pt x="49119" y="111158"/>
                  </a:moveTo>
                  <a:cubicBezTo>
                    <a:pt x="49119" y="113993"/>
                    <a:pt x="46990" y="117892"/>
                    <a:pt x="42025" y="117892"/>
                  </a:cubicBezTo>
                  <a:cubicBezTo>
                    <a:pt x="37234" y="117892"/>
                    <a:pt x="32094" y="113288"/>
                    <a:pt x="32094" y="108150"/>
                  </a:cubicBezTo>
                  <a:cubicBezTo>
                    <a:pt x="32094" y="105132"/>
                    <a:pt x="34398" y="101409"/>
                    <a:pt x="39189" y="101409"/>
                  </a:cubicBezTo>
                  <a:cubicBezTo>
                    <a:pt x="44328" y="101409"/>
                    <a:pt x="49119" y="106371"/>
                    <a:pt x="49119" y="111158"/>
                  </a:cubicBezTo>
                  <a:close/>
                  <a:moveTo>
                    <a:pt x="12941" y="21129"/>
                  </a:moveTo>
                  <a:cubicBezTo>
                    <a:pt x="12234" y="18827"/>
                    <a:pt x="11352" y="16699"/>
                    <a:pt x="11352" y="13689"/>
                  </a:cubicBezTo>
                  <a:cubicBezTo>
                    <a:pt x="11352" y="5360"/>
                    <a:pt x="18438" y="-1372"/>
                    <a:pt x="28194" y="-1372"/>
                  </a:cubicBezTo>
                  <a:cubicBezTo>
                    <a:pt x="45926" y="-1372"/>
                    <a:pt x="53726" y="23082"/>
                    <a:pt x="53726" y="25741"/>
                  </a:cubicBezTo>
                  <a:cubicBezTo>
                    <a:pt x="53726" y="28044"/>
                    <a:pt x="51423" y="28044"/>
                    <a:pt x="50890" y="28044"/>
                  </a:cubicBezTo>
                  <a:cubicBezTo>
                    <a:pt x="48404" y="28044"/>
                    <a:pt x="48229" y="26980"/>
                    <a:pt x="47522" y="25028"/>
                  </a:cubicBezTo>
                  <a:cubicBezTo>
                    <a:pt x="43438" y="10854"/>
                    <a:pt x="35638" y="3590"/>
                    <a:pt x="28726" y="3590"/>
                  </a:cubicBezTo>
                  <a:cubicBezTo>
                    <a:pt x="25175" y="3590"/>
                    <a:pt x="24293" y="5892"/>
                    <a:pt x="24293" y="9790"/>
                  </a:cubicBezTo>
                  <a:cubicBezTo>
                    <a:pt x="24293" y="13864"/>
                    <a:pt x="25532" y="17231"/>
                    <a:pt x="27130" y="21129"/>
                  </a:cubicBezTo>
                  <a:cubicBezTo>
                    <a:pt x="28901" y="25917"/>
                    <a:pt x="30855" y="30704"/>
                    <a:pt x="32801" y="35310"/>
                  </a:cubicBezTo>
                  <a:cubicBezTo>
                    <a:pt x="34398" y="39565"/>
                    <a:pt x="40785" y="55691"/>
                    <a:pt x="41492" y="57819"/>
                  </a:cubicBezTo>
                  <a:cubicBezTo>
                    <a:pt x="42025" y="59590"/>
                    <a:pt x="42557" y="61717"/>
                    <a:pt x="42557" y="63488"/>
                  </a:cubicBezTo>
                  <a:cubicBezTo>
                    <a:pt x="42557" y="71817"/>
                    <a:pt x="35462" y="78551"/>
                    <a:pt x="25707" y="78551"/>
                  </a:cubicBezTo>
                  <a:cubicBezTo>
                    <a:pt x="8158" y="78551"/>
                    <a:pt x="0" y="54452"/>
                    <a:pt x="0" y="51436"/>
                  </a:cubicBezTo>
                  <a:cubicBezTo>
                    <a:pt x="0" y="49133"/>
                    <a:pt x="2486" y="49133"/>
                    <a:pt x="3011" y="49133"/>
                  </a:cubicBezTo>
                  <a:cubicBezTo>
                    <a:pt x="5497" y="49133"/>
                    <a:pt x="5672" y="50022"/>
                    <a:pt x="6204" y="51968"/>
                  </a:cubicBezTo>
                  <a:cubicBezTo>
                    <a:pt x="10820" y="67212"/>
                    <a:pt x="18621" y="73588"/>
                    <a:pt x="25175" y="73588"/>
                  </a:cubicBezTo>
                  <a:cubicBezTo>
                    <a:pt x="28019" y="73588"/>
                    <a:pt x="29608" y="72174"/>
                    <a:pt x="29608" y="67387"/>
                  </a:cubicBezTo>
                  <a:cubicBezTo>
                    <a:pt x="29608" y="63313"/>
                    <a:pt x="28552" y="60654"/>
                    <a:pt x="24118" y="49665"/>
                  </a:cubicBezTo>
                  <a:lnTo>
                    <a:pt x="12941" y="21129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935" name="任意多边形: 形状 934">
              <a:extLst>
                <a:ext uri="{FF2B5EF4-FFF2-40B4-BE49-F238E27FC236}">
                  <a16:creationId xmlns:a16="http://schemas.microsoft.com/office/drawing/2014/main" id="{ACC41D1B-C8F2-B65B-FB56-2D74AAEDEC53}"/>
                </a:ext>
              </a:extLst>
            </p:cNvPr>
            <p:cNvSpPr/>
            <p:nvPr>
              <p:custDataLst>
                <p:tags r:id="rId13"/>
              </p:custDataLst>
            </p:nvPr>
          </p:nvSpPr>
          <p:spPr>
            <a:xfrm flipV="1">
              <a:off x="16225835" y="-14036083"/>
              <a:ext cx="119861" cy="8685"/>
            </a:xfrm>
            <a:custGeom>
              <a:avLst/>
              <a:gdLst>
                <a:gd name="connsiteX0" fmla="*/ 112767 w 119861"/>
                <a:gd name="connsiteY0" fmla="*/ -1371 h 8685"/>
                <a:gd name="connsiteX1" fmla="*/ 119861 w 119861"/>
                <a:gd name="connsiteY1" fmla="*/ 2884 h 8685"/>
                <a:gd name="connsiteX2" fmla="*/ 112767 w 119861"/>
                <a:gd name="connsiteY2" fmla="*/ 7315 h 8685"/>
                <a:gd name="connsiteX3" fmla="*/ 7086 w 119861"/>
                <a:gd name="connsiteY3" fmla="*/ 7315 h 8685"/>
                <a:gd name="connsiteX4" fmla="*/ 0 w 119861"/>
                <a:gd name="connsiteY4" fmla="*/ 3060 h 8685"/>
                <a:gd name="connsiteX5" fmla="*/ 7086 w 119861"/>
                <a:gd name="connsiteY5" fmla="*/ -1371 h 8685"/>
                <a:gd name="connsiteX6" fmla="*/ 112767 w 119861"/>
                <a:gd name="connsiteY6" fmla="*/ -1371 h 86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9861" h="8685">
                  <a:moveTo>
                    <a:pt x="112767" y="-1371"/>
                  </a:moveTo>
                  <a:cubicBezTo>
                    <a:pt x="115603" y="-1371"/>
                    <a:pt x="119861" y="-1371"/>
                    <a:pt x="119861" y="2884"/>
                  </a:cubicBezTo>
                  <a:cubicBezTo>
                    <a:pt x="119861" y="7315"/>
                    <a:pt x="115786" y="7315"/>
                    <a:pt x="112767" y="7315"/>
                  </a:cubicBezTo>
                  <a:lnTo>
                    <a:pt x="7086" y="7315"/>
                  </a:lnTo>
                  <a:cubicBezTo>
                    <a:pt x="4250" y="7315"/>
                    <a:pt x="0" y="7315"/>
                    <a:pt x="0" y="3060"/>
                  </a:cubicBezTo>
                  <a:cubicBezTo>
                    <a:pt x="0" y="-1371"/>
                    <a:pt x="4075" y="-1371"/>
                    <a:pt x="7086" y="-1371"/>
                  </a:cubicBezTo>
                  <a:lnTo>
                    <a:pt x="112767" y="-1371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936" name="任意多边形: 形状 935">
              <a:extLst>
                <a:ext uri="{FF2B5EF4-FFF2-40B4-BE49-F238E27FC236}">
                  <a16:creationId xmlns:a16="http://schemas.microsoft.com/office/drawing/2014/main" id="{390FA338-934F-BDF7-E8FF-5FB5B89FBBD3}"/>
                </a:ext>
              </a:extLst>
            </p:cNvPr>
            <p:cNvSpPr/>
            <p:nvPr>
              <p:custDataLst>
                <p:tags r:id="rId14"/>
              </p:custDataLst>
            </p:nvPr>
          </p:nvSpPr>
          <p:spPr>
            <a:xfrm flipV="1">
              <a:off x="16384283" y="-14105017"/>
              <a:ext cx="64538" cy="117669"/>
            </a:xfrm>
            <a:custGeom>
              <a:avLst/>
              <a:gdLst>
                <a:gd name="connsiteX0" fmla="*/ 40070 w 64538"/>
                <a:gd name="connsiteY0" fmla="*/ 111343 h 117669"/>
                <a:gd name="connsiteX1" fmla="*/ 34756 w 64538"/>
                <a:gd name="connsiteY1" fmla="*/ 116298 h 117669"/>
                <a:gd name="connsiteX2" fmla="*/ 0 w 64538"/>
                <a:gd name="connsiteY2" fmla="*/ 104958 h 117669"/>
                <a:gd name="connsiteX3" fmla="*/ 0 w 64538"/>
                <a:gd name="connsiteY3" fmla="*/ 98576 h 117669"/>
                <a:gd name="connsiteX4" fmla="*/ 25708 w 64538"/>
                <a:gd name="connsiteY4" fmla="*/ 103538 h 117669"/>
                <a:gd name="connsiteX5" fmla="*/ 25708 w 64538"/>
                <a:gd name="connsiteY5" fmla="*/ 13159 h 117669"/>
                <a:gd name="connsiteX6" fmla="*/ 7976 w 64538"/>
                <a:gd name="connsiteY6" fmla="*/ 5012 h 117669"/>
                <a:gd name="connsiteX7" fmla="*/ 1239 w 64538"/>
                <a:gd name="connsiteY7" fmla="*/ 5012 h 117669"/>
                <a:gd name="connsiteX8" fmla="*/ 1239 w 64538"/>
                <a:gd name="connsiteY8" fmla="*/ -1372 h 117669"/>
                <a:gd name="connsiteX9" fmla="*/ 32801 w 64538"/>
                <a:gd name="connsiteY9" fmla="*/ -665 h 117669"/>
                <a:gd name="connsiteX10" fmla="*/ 64539 w 64538"/>
                <a:gd name="connsiteY10" fmla="*/ -1372 h 117669"/>
                <a:gd name="connsiteX11" fmla="*/ 64539 w 64538"/>
                <a:gd name="connsiteY11" fmla="*/ 5012 h 117669"/>
                <a:gd name="connsiteX12" fmla="*/ 57802 w 64538"/>
                <a:gd name="connsiteY12" fmla="*/ 5012 h 117669"/>
                <a:gd name="connsiteX13" fmla="*/ 40070 w 64538"/>
                <a:gd name="connsiteY13" fmla="*/ 13159 h 117669"/>
                <a:gd name="connsiteX14" fmla="*/ 40070 w 64538"/>
                <a:gd name="connsiteY14" fmla="*/ 111343 h 117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4538" h="117669">
                  <a:moveTo>
                    <a:pt x="40070" y="111343"/>
                  </a:moveTo>
                  <a:cubicBezTo>
                    <a:pt x="40070" y="116122"/>
                    <a:pt x="39721" y="116298"/>
                    <a:pt x="34756" y="116298"/>
                  </a:cubicBezTo>
                  <a:cubicBezTo>
                    <a:pt x="23403" y="105134"/>
                    <a:pt x="7269" y="104958"/>
                    <a:pt x="0" y="104958"/>
                  </a:cubicBezTo>
                  <a:lnTo>
                    <a:pt x="0" y="98576"/>
                  </a:lnTo>
                  <a:cubicBezTo>
                    <a:pt x="4258" y="98576"/>
                    <a:pt x="15960" y="98576"/>
                    <a:pt x="25708" y="103538"/>
                  </a:cubicBezTo>
                  <a:lnTo>
                    <a:pt x="25708" y="13159"/>
                  </a:lnTo>
                  <a:cubicBezTo>
                    <a:pt x="25708" y="7315"/>
                    <a:pt x="25708" y="5012"/>
                    <a:pt x="7976" y="5012"/>
                  </a:cubicBezTo>
                  <a:lnTo>
                    <a:pt x="1239" y="5012"/>
                  </a:lnTo>
                  <a:lnTo>
                    <a:pt x="1239" y="-1372"/>
                  </a:lnTo>
                  <a:cubicBezTo>
                    <a:pt x="4433" y="-1197"/>
                    <a:pt x="26240" y="-665"/>
                    <a:pt x="32801" y="-665"/>
                  </a:cubicBezTo>
                  <a:cubicBezTo>
                    <a:pt x="38299" y="-665"/>
                    <a:pt x="60638" y="-1197"/>
                    <a:pt x="64539" y="-1372"/>
                  </a:cubicBezTo>
                  <a:lnTo>
                    <a:pt x="64539" y="5012"/>
                  </a:lnTo>
                  <a:lnTo>
                    <a:pt x="57802" y="5012"/>
                  </a:lnTo>
                  <a:cubicBezTo>
                    <a:pt x="40070" y="5012"/>
                    <a:pt x="40070" y="7315"/>
                    <a:pt x="40070" y="13159"/>
                  </a:cubicBezTo>
                  <a:lnTo>
                    <a:pt x="40070" y="111343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937" name="任意多边形: 形状 936">
              <a:extLst>
                <a:ext uri="{FF2B5EF4-FFF2-40B4-BE49-F238E27FC236}">
                  <a16:creationId xmlns:a16="http://schemas.microsoft.com/office/drawing/2014/main" id="{07967DB2-A6B7-AA68-C088-935FCA63BC72}"/>
                </a:ext>
              </a:extLst>
            </p:cNvPr>
            <p:cNvSpPr/>
            <p:nvPr>
              <p:custDataLst>
                <p:tags r:id="rId15"/>
              </p:custDataLst>
            </p:nvPr>
          </p:nvSpPr>
          <p:spPr>
            <a:xfrm flipV="1">
              <a:off x="16493022" y="-14215124"/>
              <a:ext cx="58747" cy="253090"/>
            </a:xfrm>
            <a:custGeom>
              <a:avLst/>
              <a:gdLst>
                <a:gd name="connsiteX0" fmla="*/ 58747 w 58747"/>
                <a:gd name="connsiteY0" fmla="*/ 125171 h 253090"/>
                <a:gd name="connsiteX1" fmla="*/ 42033 w 58747"/>
                <a:gd name="connsiteY1" fmla="*/ 204132 h 253090"/>
                <a:gd name="connsiteX2" fmla="*/ 2535 w 58747"/>
                <a:gd name="connsiteY2" fmla="*/ 251715 h 253090"/>
                <a:gd name="connsiteX3" fmla="*/ 0 w 58747"/>
                <a:gd name="connsiteY3" fmla="*/ 249183 h 253090"/>
                <a:gd name="connsiteX4" fmla="*/ 4815 w 58747"/>
                <a:gd name="connsiteY4" fmla="*/ 243363 h 253090"/>
                <a:gd name="connsiteX5" fmla="*/ 44058 w 58747"/>
                <a:gd name="connsiteY5" fmla="*/ 125171 h 253090"/>
                <a:gd name="connsiteX6" fmla="*/ 3289 w 58747"/>
                <a:gd name="connsiteY6" fmla="*/ 5462 h 253090"/>
                <a:gd name="connsiteX7" fmla="*/ 0 w 58747"/>
                <a:gd name="connsiteY7" fmla="*/ 1159 h 253090"/>
                <a:gd name="connsiteX8" fmla="*/ 2535 w 58747"/>
                <a:gd name="connsiteY8" fmla="*/ -1375 h 253090"/>
                <a:gd name="connsiteX9" fmla="*/ 42795 w 58747"/>
                <a:gd name="connsiteY9" fmla="*/ 47979 h 253090"/>
                <a:gd name="connsiteX10" fmla="*/ 58747 w 58747"/>
                <a:gd name="connsiteY10" fmla="*/ 125171 h 253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8747" h="253090">
                  <a:moveTo>
                    <a:pt x="58747" y="125171"/>
                  </a:moveTo>
                  <a:cubicBezTo>
                    <a:pt x="58747" y="144909"/>
                    <a:pt x="55967" y="175533"/>
                    <a:pt x="42033" y="204132"/>
                  </a:cubicBezTo>
                  <a:cubicBezTo>
                    <a:pt x="26843" y="235265"/>
                    <a:pt x="5061" y="251715"/>
                    <a:pt x="2535" y="251715"/>
                  </a:cubicBezTo>
                  <a:cubicBezTo>
                    <a:pt x="1009" y="251715"/>
                    <a:pt x="0" y="250700"/>
                    <a:pt x="0" y="249183"/>
                  </a:cubicBezTo>
                  <a:cubicBezTo>
                    <a:pt x="0" y="248429"/>
                    <a:pt x="0" y="247921"/>
                    <a:pt x="4815" y="243363"/>
                  </a:cubicBezTo>
                  <a:cubicBezTo>
                    <a:pt x="29624" y="218304"/>
                    <a:pt x="44058" y="178065"/>
                    <a:pt x="44058" y="125171"/>
                  </a:cubicBezTo>
                  <a:cubicBezTo>
                    <a:pt x="44058" y="81891"/>
                    <a:pt x="34692" y="37347"/>
                    <a:pt x="3289" y="5462"/>
                  </a:cubicBezTo>
                  <a:cubicBezTo>
                    <a:pt x="0" y="2421"/>
                    <a:pt x="0" y="1912"/>
                    <a:pt x="0" y="1159"/>
                  </a:cubicBezTo>
                  <a:cubicBezTo>
                    <a:pt x="0" y="-358"/>
                    <a:pt x="1009" y="-1375"/>
                    <a:pt x="2535" y="-1375"/>
                  </a:cubicBezTo>
                  <a:cubicBezTo>
                    <a:pt x="5061" y="-1375"/>
                    <a:pt x="27853" y="15838"/>
                    <a:pt x="42795" y="47979"/>
                  </a:cubicBezTo>
                  <a:cubicBezTo>
                    <a:pt x="55712" y="75816"/>
                    <a:pt x="58747" y="103907"/>
                    <a:pt x="58747" y="125171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938" name="任意多边形: 形状 937">
              <a:extLst>
                <a:ext uri="{FF2B5EF4-FFF2-40B4-BE49-F238E27FC236}">
                  <a16:creationId xmlns:a16="http://schemas.microsoft.com/office/drawing/2014/main" id="{FEE424B1-F4AE-D651-31B3-5A5F94C44F52}"/>
                </a:ext>
              </a:extLst>
            </p:cNvPr>
            <p:cNvSpPr/>
            <p:nvPr>
              <p:custDataLst>
                <p:tags r:id="rId16"/>
              </p:custDataLst>
            </p:nvPr>
          </p:nvSpPr>
          <p:spPr>
            <a:xfrm flipV="1">
              <a:off x="14538473" y="-13824793"/>
              <a:ext cx="67604" cy="38976"/>
            </a:xfrm>
            <a:custGeom>
              <a:avLst/>
              <a:gdLst>
                <a:gd name="connsiteX0" fmla="*/ 33929 w 67604"/>
                <a:gd name="connsiteY0" fmla="*/ 37624 h 38976"/>
                <a:gd name="connsiteX1" fmla="*/ 0 w 67604"/>
                <a:gd name="connsiteY1" fmla="*/ 3205 h 38976"/>
                <a:gd name="connsiteX2" fmla="*/ 4552 w 67604"/>
                <a:gd name="connsiteY2" fmla="*/ -1353 h 38976"/>
                <a:gd name="connsiteX3" fmla="*/ 33929 w 67604"/>
                <a:gd name="connsiteY3" fmla="*/ 24459 h 38976"/>
                <a:gd name="connsiteX4" fmla="*/ 63052 w 67604"/>
                <a:gd name="connsiteY4" fmla="*/ -1353 h 38976"/>
                <a:gd name="connsiteX5" fmla="*/ 67605 w 67604"/>
                <a:gd name="connsiteY5" fmla="*/ 3205 h 38976"/>
                <a:gd name="connsiteX6" fmla="*/ 33929 w 67604"/>
                <a:gd name="connsiteY6" fmla="*/ 37624 h 38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604" h="38976">
                  <a:moveTo>
                    <a:pt x="33929" y="37624"/>
                  </a:moveTo>
                  <a:lnTo>
                    <a:pt x="0" y="3205"/>
                  </a:lnTo>
                  <a:lnTo>
                    <a:pt x="4552" y="-1353"/>
                  </a:lnTo>
                  <a:lnTo>
                    <a:pt x="33929" y="24459"/>
                  </a:lnTo>
                  <a:lnTo>
                    <a:pt x="63052" y="-1353"/>
                  </a:lnTo>
                  <a:lnTo>
                    <a:pt x="67605" y="3205"/>
                  </a:lnTo>
                  <a:lnTo>
                    <a:pt x="33929" y="37624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939" name="任意多边形: 形状 938">
              <a:extLst>
                <a:ext uri="{FF2B5EF4-FFF2-40B4-BE49-F238E27FC236}">
                  <a16:creationId xmlns:a16="http://schemas.microsoft.com/office/drawing/2014/main" id="{1AC747EA-F491-644C-822F-CCB3F9E453A5}"/>
                </a:ext>
              </a:extLst>
            </p:cNvPr>
            <p:cNvSpPr/>
            <p:nvPr>
              <p:custDataLst>
                <p:tags r:id="rId17"/>
              </p:custDataLst>
            </p:nvPr>
          </p:nvSpPr>
          <p:spPr>
            <a:xfrm flipV="1">
              <a:off x="14499106" y="-13757988"/>
              <a:ext cx="141302" cy="162988"/>
            </a:xfrm>
            <a:custGeom>
              <a:avLst/>
              <a:gdLst>
                <a:gd name="connsiteX0" fmla="*/ 122563 w 141302"/>
                <a:gd name="connsiteY0" fmla="*/ 144433 h 162988"/>
                <a:gd name="connsiteX1" fmla="*/ 141303 w 141302"/>
                <a:gd name="connsiteY1" fmla="*/ 149752 h 162988"/>
                <a:gd name="connsiteX2" fmla="*/ 141303 w 141302"/>
                <a:gd name="connsiteY2" fmla="*/ 161646 h 162988"/>
                <a:gd name="connsiteX3" fmla="*/ 121300 w 141302"/>
                <a:gd name="connsiteY3" fmla="*/ 160883 h 162988"/>
                <a:gd name="connsiteX4" fmla="*/ 98254 w 141302"/>
                <a:gd name="connsiteY4" fmla="*/ 161646 h 162988"/>
                <a:gd name="connsiteX5" fmla="*/ 98254 w 141302"/>
                <a:gd name="connsiteY5" fmla="*/ 149752 h 162988"/>
                <a:gd name="connsiteX6" fmla="*/ 110154 w 141302"/>
                <a:gd name="connsiteY6" fmla="*/ 146711 h 162988"/>
                <a:gd name="connsiteX7" fmla="*/ 108891 w 141302"/>
                <a:gd name="connsiteY7" fmla="*/ 143677 h 162988"/>
                <a:gd name="connsiteX8" fmla="*/ 79768 w 141302"/>
                <a:gd name="connsiteY8" fmla="*/ 81413 h 162988"/>
                <a:gd name="connsiteX9" fmla="*/ 47610 w 141302"/>
                <a:gd name="connsiteY9" fmla="*/ 149752 h 162988"/>
                <a:gd name="connsiteX10" fmla="*/ 61282 w 141302"/>
                <a:gd name="connsiteY10" fmla="*/ 149752 h 162988"/>
                <a:gd name="connsiteX11" fmla="*/ 61282 w 141302"/>
                <a:gd name="connsiteY11" fmla="*/ 161646 h 162988"/>
                <a:gd name="connsiteX12" fmla="*/ 29886 w 141302"/>
                <a:gd name="connsiteY12" fmla="*/ 160883 h 162988"/>
                <a:gd name="connsiteX13" fmla="*/ 1017 w 141302"/>
                <a:gd name="connsiteY13" fmla="*/ 161646 h 162988"/>
                <a:gd name="connsiteX14" fmla="*/ 1017 w 141302"/>
                <a:gd name="connsiteY14" fmla="*/ 149752 h 162988"/>
                <a:gd name="connsiteX15" fmla="*/ 17223 w 141302"/>
                <a:gd name="connsiteY15" fmla="*/ 149752 h 162988"/>
                <a:gd name="connsiteX16" fmla="*/ 64578 w 141302"/>
                <a:gd name="connsiteY16" fmla="*/ 49274 h 162988"/>
                <a:gd name="connsiteX17" fmla="*/ 58747 w 141302"/>
                <a:gd name="connsiteY17" fmla="*/ 37125 h 162988"/>
                <a:gd name="connsiteX18" fmla="*/ 27098 w 141302"/>
                <a:gd name="connsiteY18" fmla="*/ 7763 h 162988"/>
                <a:gd name="connsiteX19" fmla="*/ 21020 w 141302"/>
                <a:gd name="connsiteY19" fmla="*/ 8780 h 162988"/>
                <a:gd name="connsiteX20" fmla="*/ 29123 w 141302"/>
                <a:gd name="connsiteY20" fmla="*/ 22190 h 162988"/>
                <a:gd name="connsiteX21" fmla="*/ 14434 w 141302"/>
                <a:gd name="connsiteY21" fmla="*/ 36616 h 162988"/>
                <a:gd name="connsiteX22" fmla="*/ 0 w 141302"/>
                <a:gd name="connsiteY22" fmla="*/ 21935 h 162988"/>
                <a:gd name="connsiteX23" fmla="*/ 27098 w 141302"/>
                <a:gd name="connsiteY23" fmla="*/ -1343 h 162988"/>
                <a:gd name="connsiteX24" fmla="*/ 68122 w 141302"/>
                <a:gd name="connsiteY24" fmla="*/ 28773 h 162988"/>
                <a:gd name="connsiteX25" fmla="*/ 122563 w 141302"/>
                <a:gd name="connsiteY25" fmla="*/ 144433 h 162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41302" h="162988">
                  <a:moveTo>
                    <a:pt x="122563" y="144433"/>
                  </a:moveTo>
                  <a:cubicBezTo>
                    <a:pt x="124335" y="147981"/>
                    <a:pt x="125097" y="149752"/>
                    <a:pt x="141303" y="149752"/>
                  </a:cubicBezTo>
                  <a:lnTo>
                    <a:pt x="141303" y="161646"/>
                  </a:lnTo>
                  <a:cubicBezTo>
                    <a:pt x="135226" y="161137"/>
                    <a:pt x="127631" y="160883"/>
                    <a:pt x="121300" y="160883"/>
                  </a:cubicBezTo>
                  <a:cubicBezTo>
                    <a:pt x="114969" y="160883"/>
                    <a:pt x="103576" y="161392"/>
                    <a:pt x="98254" y="161646"/>
                  </a:cubicBezTo>
                  <a:lnTo>
                    <a:pt x="98254" y="149752"/>
                  </a:lnTo>
                  <a:cubicBezTo>
                    <a:pt x="98762" y="149752"/>
                    <a:pt x="110154" y="149752"/>
                    <a:pt x="110154" y="146711"/>
                  </a:cubicBezTo>
                  <a:cubicBezTo>
                    <a:pt x="110154" y="146456"/>
                    <a:pt x="109145" y="143932"/>
                    <a:pt x="108891" y="143677"/>
                  </a:cubicBezTo>
                  <a:lnTo>
                    <a:pt x="79768" y="81413"/>
                  </a:lnTo>
                  <a:lnTo>
                    <a:pt x="47610" y="149752"/>
                  </a:lnTo>
                  <a:lnTo>
                    <a:pt x="61282" y="149752"/>
                  </a:lnTo>
                  <a:lnTo>
                    <a:pt x="61282" y="161646"/>
                  </a:lnTo>
                  <a:cubicBezTo>
                    <a:pt x="52924" y="161137"/>
                    <a:pt x="30141" y="160883"/>
                    <a:pt x="29886" y="160883"/>
                  </a:cubicBezTo>
                  <a:cubicBezTo>
                    <a:pt x="22792" y="160883"/>
                    <a:pt x="11400" y="161392"/>
                    <a:pt x="1017" y="161646"/>
                  </a:cubicBezTo>
                  <a:lnTo>
                    <a:pt x="1017" y="149752"/>
                  </a:lnTo>
                  <a:lnTo>
                    <a:pt x="17223" y="149752"/>
                  </a:lnTo>
                  <a:lnTo>
                    <a:pt x="64578" y="49274"/>
                  </a:lnTo>
                  <a:lnTo>
                    <a:pt x="58747" y="37125"/>
                  </a:lnTo>
                  <a:cubicBezTo>
                    <a:pt x="53179" y="24976"/>
                    <a:pt x="45075" y="7763"/>
                    <a:pt x="27098" y="7763"/>
                  </a:cubicBezTo>
                  <a:cubicBezTo>
                    <a:pt x="23555" y="7763"/>
                    <a:pt x="23047" y="8017"/>
                    <a:pt x="21020" y="8780"/>
                  </a:cubicBezTo>
                  <a:cubicBezTo>
                    <a:pt x="23300" y="9788"/>
                    <a:pt x="29123" y="13336"/>
                    <a:pt x="29123" y="22190"/>
                  </a:cubicBezTo>
                  <a:cubicBezTo>
                    <a:pt x="29123" y="30542"/>
                    <a:pt x="23047" y="36616"/>
                    <a:pt x="14434" y="36616"/>
                  </a:cubicBezTo>
                  <a:cubicBezTo>
                    <a:pt x="7348" y="36616"/>
                    <a:pt x="0" y="31814"/>
                    <a:pt x="0" y="21935"/>
                  </a:cubicBezTo>
                  <a:cubicBezTo>
                    <a:pt x="0" y="9033"/>
                    <a:pt x="11901" y="-1343"/>
                    <a:pt x="27098" y="-1343"/>
                  </a:cubicBezTo>
                  <a:cubicBezTo>
                    <a:pt x="46593" y="-1343"/>
                    <a:pt x="61282" y="14346"/>
                    <a:pt x="68122" y="28773"/>
                  </a:cubicBezTo>
                  <a:lnTo>
                    <a:pt x="122563" y="144433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940" name="任意多边形: 形状 939">
              <a:extLst>
                <a:ext uri="{FF2B5EF4-FFF2-40B4-BE49-F238E27FC236}">
                  <a16:creationId xmlns:a16="http://schemas.microsoft.com/office/drawing/2014/main" id="{0E9C4C13-C730-77AE-FDE5-9A331EB70408}"/>
                </a:ext>
              </a:extLst>
            </p:cNvPr>
            <p:cNvSpPr/>
            <p:nvPr>
              <p:custDataLst>
                <p:tags r:id="rId18"/>
              </p:custDataLst>
            </p:nvPr>
          </p:nvSpPr>
          <p:spPr>
            <a:xfrm flipV="1">
              <a:off x="14655593" y="-13725151"/>
              <a:ext cx="53726" cy="119263"/>
            </a:xfrm>
            <a:custGeom>
              <a:avLst/>
              <a:gdLst>
                <a:gd name="connsiteX0" fmla="*/ 49119 w 53726"/>
                <a:gd name="connsiteY0" fmla="*/ 111190 h 119263"/>
                <a:gd name="connsiteX1" fmla="*/ 42024 w 53726"/>
                <a:gd name="connsiteY1" fmla="*/ 117922 h 119263"/>
                <a:gd name="connsiteX2" fmla="*/ 32095 w 53726"/>
                <a:gd name="connsiteY2" fmla="*/ 108180 h 119263"/>
                <a:gd name="connsiteX3" fmla="*/ 39189 w 53726"/>
                <a:gd name="connsiteY3" fmla="*/ 101439 h 119263"/>
                <a:gd name="connsiteX4" fmla="*/ 49119 w 53726"/>
                <a:gd name="connsiteY4" fmla="*/ 111190 h 119263"/>
                <a:gd name="connsiteX5" fmla="*/ 12941 w 53726"/>
                <a:gd name="connsiteY5" fmla="*/ 21159 h 119263"/>
                <a:gd name="connsiteX6" fmla="*/ 11352 w 53726"/>
                <a:gd name="connsiteY6" fmla="*/ 13719 h 119263"/>
                <a:gd name="connsiteX7" fmla="*/ 28194 w 53726"/>
                <a:gd name="connsiteY7" fmla="*/ -1342 h 119263"/>
                <a:gd name="connsiteX8" fmla="*/ 53726 w 53726"/>
                <a:gd name="connsiteY8" fmla="*/ 25773 h 119263"/>
                <a:gd name="connsiteX9" fmla="*/ 50890 w 53726"/>
                <a:gd name="connsiteY9" fmla="*/ 28074 h 119263"/>
                <a:gd name="connsiteX10" fmla="*/ 47522 w 53726"/>
                <a:gd name="connsiteY10" fmla="*/ 25058 h 119263"/>
                <a:gd name="connsiteX11" fmla="*/ 28726 w 53726"/>
                <a:gd name="connsiteY11" fmla="*/ 3620 h 119263"/>
                <a:gd name="connsiteX12" fmla="*/ 24293 w 53726"/>
                <a:gd name="connsiteY12" fmla="*/ 9820 h 119263"/>
                <a:gd name="connsiteX13" fmla="*/ 27129 w 53726"/>
                <a:gd name="connsiteY13" fmla="*/ 21159 h 119263"/>
                <a:gd name="connsiteX14" fmla="*/ 32801 w 53726"/>
                <a:gd name="connsiteY14" fmla="*/ 35339 h 119263"/>
                <a:gd name="connsiteX15" fmla="*/ 41492 w 53726"/>
                <a:gd name="connsiteY15" fmla="*/ 57849 h 119263"/>
                <a:gd name="connsiteX16" fmla="*/ 42557 w 53726"/>
                <a:gd name="connsiteY16" fmla="*/ 63518 h 119263"/>
                <a:gd name="connsiteX17" fmla="*/ 25708 w 53726"/>
                <a:gd name="connsiteY17" fmla="*/ 78581 h 119263"/>
                <a:gd name="connsiteX18" fmla="*/ 0 w 53726"/>
                <a:gd name="connsiteY18" fmla="*/ 51466 h 119263"/>
                <a:gd name="connsiteX19" fmla="*/ 3011 w 53726"/>
                <a:gd name="connsiteY19" fmla="*/ 49163 h 119263"/>
                <a:gd name="connsiteX20" fmla="*/ 6204 w 53726"/>
                <a:gd name="connsiteY20" fmla="*/ 51998 h 119263"/>
                <a:gd name="connsiteX21" fmla="*/ 25175 w 53726"/>
                <a:gd name="connsiteY21" fmla="*/ 73618 h 119263"/>
                <a:gd name="connsiteX22" fmla="*/ 29608 w 53726"/>
                <a:gd name="connsiteY22" fmla="*/ 67417 h 119263"/>
                <a:gd name="connsiteX23" fmla="*/ 24119 w 53726"/>
                <a:gd name="connsiteY23" fmla="*/ 49695 h 119263"/>
                <a:gd name="connsiteX24" fmla="*/ 12941 w 53726"/>
                <a:gd name="connsiteY24" fmla="*/ 21159 h 119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3726" h="119263">
                  <a:moveTo>
                    <a:pt x="49119" y="111190"/>
                  </a:moveTo>
                  <a:cubicBezTo>
                    <a:pt x="49119" y="114023"/>
                    <a:pt x="46989" y="117922"/>
                    <a:pt x="42024" y="117922"/>
                  </a:cubicBezTo>
                  <a:cubicBezTo>
                    <a:pt x="37234" y="117922"/>
                    <a:pt x="32095" y="113318"/>
                    <a:pt x="32095" y="108180"/>
                  </a:cubicBezTo>
                  <a:cubicBezTo>
                    <a:pt x="32095" y="105162"/>
                    <a:pt x="34398" y="101439"/>
                    <a:pt x="39189" y="101439"/>
                  </a:cubicBezTo>
                  <a:cubicBezTo>
                    <a:pt x="44328" y="101439"/>
                    <a:pt x="49119" y="106401"/>
                    <a:pt x="49119" y="111190"/>
                  </a:cubicBezTo>
                  <a:close/>
                  <a:moveTo>
                    <a:pt x="12941" y="21159"/>
                  </a:moveTo>
                  <a:cubicBezTo>
                    <a:pt x="12234" y="18856"/>
                    <a:pt x="11352" y="16729"/>
                    <a:pt x="11352" y="13719"/>
                  </a:cubicBezTo>
                  <a:cubicBezTo>
                    <a:pt x="11352" y="5390"/>
                    <a:pt x="18438" y="-1342"/>
                    <a:pt x="28194" y="-1342"/>
                  </a:cubicBezTo>
                  <a:cubicBezTo>
                    <a:pt x="45925" y="-1342"/>
                    <a:pt x="53726" y="23112"/>
                    <a:pt x="53726" y="25773"/>
                  </a:cubicBezTo>
                  <a:cubicBezTo>
                    <a:pt x="53726" y="28074"/>
                    <a:pt x="51422" y="28074"/>
                    <a:pt x="50890" y="28074"/>
                  </a:cubicBezTo>
                  <a:cubicBezTo>
                    <a:pt x="48404" y="28074"/>
                    <a:pt x="48229" y="27010"/>
                    <a:pt x="47522" y="25058"/>
                  </a:cubicBezTo>
                  <a:cubicBezTo>
                    <a:pt x="43438" y="10886"/>
                    <a:pt x="35638" y="3620"/>
                    <a:pt x="28726" y="3620"/>
                  </a:cubicBezTo>
                  <a:cubicBezTo>
                    <a:pt x="25175" y="3620"/>
                    <a:pt x="24293" y="5923"/>
                    <a:pt x="24293" y="9820"/>
                  </a:cubicBezTo>
                  <a:cubicBezTo>
                    <a:pt x="24293" y="13894"/>
                    <a:pt x="25532" y="17261"/>
                    <a:pt x="27129" y="21159"/>
                  </a:cubicBezTo>
                  <a:cubicBezTo>
                    <a:pt x="28901" y="25947"/>
                    <a:pt x="30855" y="30734"/>
                    <a:pt x="32801" y="35339"/>
                  </a:cubicBezTo>
                  <a:cubicBezTo>
                    <a:pt x="34398" y="39595"/>
                    <a:pt x="40785" y="55721"/>
                    <a:pt x="41492" y="57849"/>
                  </a:cubicBezTo>
                  <a:cubicBezTo>
                    <a:pt x="42024" y="59620"/>
                    <a:pt x="42557" y="61747"/>
                    <a:pt x="42557" y="63518"/>
                  </a:cubicBezTo>
                  <a:cubicBezTo>
                    <a:pt x="42557" y="71847"/>
                    <a:pt x="35462" y="78581"/>
                    <a:pt x="25708" y="78581"/>
                  </a:cubicBezTo>
                  <a:cubicBezTo>
                    <a:pt x="8158" y="78581"/>
                    <a:pt x="0" y="54482"/>
                    <a:pt x="0" y="51466"/>
                  </a:cubicBezTo>
                  <a:cubicBezTo>
                    <a:pt x="0" y="49163"/>
                    <a:pt x="2486" y="49163"/>
                    <a:pt x="3011" y="49163"/>
                  </a:cubicBezTo>
                  <a:cubicBezTo>
                    <a:pt x="5497" y="49163"/>
                    <a:pt x="5672" y="50053"/>
                    <a:pt x="6204" y="51998"/>
                  </a:cubicBezTo>
                  <a:cubicBezTo>
                    <a:pt x="10820" y="67242"/>
                    <a:pt x="18621" y="73618"/>
                    <a:pt x="25175" y="73618"/>
                  </a:cubicBezTo>
                  <a:cubicBezTo>
                    <a:pt x="28019" y="73618"/>
                    <a:pt x="29608" y="72204"/>
                    <a:pt x="29608" y="67417"/>
                  </a:cubicBezTo>
                  <a:cubicBezTo>
                    <a:pt x="29608" y="63343"/>
                    <a:pt x="28551" y="60683"/>
                    <a:pt x="24119" y="49695"/>
                  </a:cubicBezTo>
                  <a:lnTo>
                    <a:pt x="12941" y="21159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941" name="任意多边形: 形状 940">
              <a:extLst>
                <a:ext uri="{FF2B5EF4-FFF2-40B4-BE49-F238E27FC236}">
                  <a16:creationId xmlns:a16="http://schemas.microsoft.com/office/drawing/2014/main" id="{655F6134-BC3E-5BBB-2316-E716430EC8CB}"/>
                </a:ext>
              </a:extLst>
            </p:cNvPr>
            <p:cNvSpPr/>
            <p:nvPr>
              <p:custDataLst>
                <p:tags r:id="rId19"/>
              </p:custDataLst>
            </p:nvPr>
          </p:nvSpPr>
          <p:spPr>
            <a:xfrm flipV="1">
              <a:off x="14738052" y="-13656392"/>
              <a:ext cx="119861" cy="8685"/>
            </a:xfrm>
            <a:custGeom>
              <a:avLst/>
              <a:gdLst>
                <a:gd name="connsiteX0" fmla="*/ 112767 w 119861"/>
                <a:gd name="connsiteY0" fmla="*/ -1341 h 8685"/>
                <a:gd name="connsiteX1" fmla="*/ 119861 w 119861"/>
                <a:gd name="connsiteY1" fmla="*/ 2914 h 8685"/>
                <a:gd name="connsiteX2" fmla="*/ 112767 w 119861"/>
                <a:gd name="connsiteY2" fmla="*/ 7345 h 8685"/>
                <a:gd name="connsiteX3" fmla="*/ 7086 w 119861"/>
                <a:gd name="connsiteY3" fmla="*/ 7345 h 8685"/>
                <a:gd name="connsiteX4" fmla="*/ 0 w 119861"/>
                <a:gd name="connsiteY4" fmla="*/ 3089 h 8685"/>
                <a:gd name="connsiteX5" fmla="*/ 7086 w 119861"/>
                <a:gd name="connsiteY5" fmla="*/ -1341 h 8685"/>
                <a:gd name="connsiteX6" fmla="*/ 112767 w 119861"/>
                <a:gd name="connsiteY6" fmla="*/ -1341 h 86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9861" h="8685">
                  <a:moveTo>
                    <a:pt x="112767" y="-1341"/>
                  </a:moveTo>
                  <a:cubicBezTo>
                    <a:pt x="115603" y="-1341"/>
                    <a:pt x="119861" y="-1341"/>
                    <a:pt x="119861" y="2914"/>
                  </a:cubicBezTo>
                  <a:cubicBezTo>
                    <a:pt x="119861" y="7345"/>
                    <a:pt x="115785" y="7345"/>
                    <a:pt x="112767" y="7345"/>
                  </a:cubicBezTo>
                  <a:lnTo>
                    <a:pt x="7086" y="7345"/>
                  </a:lnTo>
                  <a:cubicBezTo>
                    <a:pt x="4250" y="7345"/>
                    <a:pt x="0" y="7345"/>
                    <a:pt x="0" y="3089"/>
                  </a:cubicBezTo>
                  <a:cubicBezTo>
                    <a:pt x="0" y="-1341"/>
                    <a:pt x="4075" y="-1341"/>
                    <a:pt x="7086" y="-1341"/>
                  </a:cubicBezTo>
                  <a:lnTo>
                    <a:pt x="112767" y="-1341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942" name="任意多边形: 形状 941">
              <a:extLst>
                <a:ext uri="{FF2B5EF4-FFF2-40B4-BE49-F238E27FC236}">
                  <a16:creationId xmlns:a16="http://schemas.microsoft.com/office/drawing/2014/main" id="{2278DF57-FA04-0D4C-8B6D-49968F46F9C9}"/>
                </a:ext>
              </a:extLst>
            </p:cNvPr>
            <p:cNvSpPr/>
            <p:nvPr>
              <p:custDataLst>
                <p:tags r:id="rId20"/>
              </p:custDataLst>
            </p:nvPr>
          </p:nvSpPr>
          <p:spPr>
            <a:xfrm flipV="1">
              <a:off x="14896525" y="-13725326"/>
              <a:ext cx="64538" cy="117669"/>
            </a:xfrm>
            <a:custGeom>
              <a:avLst/>
              <a:gdLst>
                <a:gd name="connsiteX0" fmla="*/ 40070 w 64538"/>
                <a:gd name="connsiteY0" fmla="*/ 111373 h 117669"/>
                <a:gd name="connsiteX1" fmla="*/ 34756 w 64538"/>
                <a:gd name="connsiteY1" fmla="*/ 116327 h 117669"/>
                <a:gd name="connsiteX2" fmla="*/ 0 w 64538"/>
                <a:gd name="connsiteY2" fmla="*/ 104988 h 117669"/>
                <a:gd name="connsiteX3" fmla="*/ 0 w 64538"/>
                <a:gd name="connsiteY3" fmla="*/ 98605 h 117669"/>
                <a:gd name="connsiteX4" fmla="*/ 25707 w 64538"/>
                <a:gd name="connsiteY4" fmla="*/ 103568 h 117669"/>
                <a:gd name="connsiteX5" fmla="*/ 25707 w 64538"/>
                <a:gd name="connsiteY5" fmla="*/ 13188 h 117669"/>
                <a:gd name="connsiteX6" fmla="*/ 7976 w 64538"/>
                <a:gd name="connsiteY6" fmla="*/ 5042 h 117669"/>
                <a:gd name="connsiteX7" fmla="*/ 1239 w 64538"/>
                <a:gd name="connsiteY7" fmla="*/ 5042 h 117669"/>
                <a:gd name="connsiteX8" fmla="*/ 1239 w 64538"/>
                <a:gd name="connsiteY8" fmla="*/ -1342 h 117669"/>
                <a:gd name="connsiteX9" fmla="*/ 32801 w 64538"/>
                <a:gd name="connsiteY9" fmla="*/ -635 h 117669"/>
                <a:gd name="connsiteX10" fmla="*/ 64539 w 64538"/>
                <a:gd name="connsiteY10" fmla="*/ -1342 h 117669"/>
                <a:gd name="connsiteX11" fmla="*/ 64539 w 64538"/>
                <a:gd name="connsiteY11" fmla="*/ 5042 h 117669"/>
                <a:gd name="connsiteX12" fmla="*/ 57802 w 64538"/>
                <a:gd name="connsiteY12" fmla="*/ 5042 h 117669"/>
                <a:gd name="connsiteX13" fmla="*/ 40070 w 64538"/>
                <a:gd name="connsiteY13" fmla="*/ 13188 h 117669"/>
                <a:gd name="connsiteX14" fmla="*/ 40070 w 64538"/>
                <a:gd name="connsiteY14" fmla="*/ 111373 h 117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4538" h="117669">
                  <a:moveTo>
                    <a:pt x="40070" y="111373"/>
                  </a:moveTo>
                  <a:cubicBezTo>
                    <a:pt x="40070" y="116152"/>
                    <a:pt x="39721" y="116327"/>
                    <a:pt x="34756" y="116327"/>
                  </a:cubicBezTo>
                  <a:cubicBezTo>
                    <a:pt x="23403" y="105164"/>
                    <a:pt x="7268" y="104988"/>
                    <a:pt x="0" y="104988"/>
                  </a:cubicBezTo>
                  <a:lnTo>
                    <a:pt x="0" y="98605"/>
                  </a:lnTo>
                  <a:cubicBezTo>
                    <a:pt x="4258" y="98605"/>
                    <a:pt x="15960" y="98605"/>
                    <a:pt x="25707" y="103568"/>
                  </a:cubicBezTo>
                  <a:lnTo>
                    <a:pt x="25707" y="13188"/>
                  </a:lnTo>
                  <a:cubicBezTo>
                    <a:pt x="25707" y="7345"/>
                    <a:pt x="25707" y="5042"/>
                    <a:pt x="7976" y="5042"/>
                  </a:cubicBezTo>
                  <a:lnTo>
                    <a:pt x="1239" y="5042"/>
                  </a:lnTo>
                  <a:lnTo>
                    <a:pt x="1239" y="-1342"/>
                  </a:lnTo>
                  <a:cubicBezTo>
                    <a:pt x="4433" y="-1167"/>
                    <a:pt x="26240" y="-635"/>
                    <a:pt x="32801" y="-635"/>
                  </a:cubicBezTo>
                  <a:cubicBezTo>
                    <a:pt x="38299" y="-635"/>
                    <a:pt x="60638" y="-1167"/>
                    <a:pt x="64539" y="-1342"/>
                  </a:cubicBezTo>
                  <a:lnTo>
                    <a:pt x="64539" y="5042"/>
                  </a:lnTo>
                  <a:lnTo>
                    <a:pt x="57802" y="5042"/>
                  </a:lnTo>
                  <a:cubicBezTo>
                    <a:pt x="40070" y="5042"/>
                    <a:pt x="40070" y="7345"/>
                    <a:pt x="40070" y="13188"/>
                  </a:cubicBezTo>
                  <a:lnTo>
                    <a:pt x="40070" y="111373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943" name="任意多边形: 形状 942">
              <a:extLst>
                <a:ext uri="{FF2B5EF4-FFF2-40B4-BE49-F238E27FC236}">
                  <a16:creationId xmlns:a16="http://schemas.microsoft.com/office/drawing/2014/main" id="{FD65C0A2-1C48-789E-D1F3-60B64090F102}"/>
                </a:ext>
              </a:extLst>
            </p:cNvPr>
            <p:cNvSpPr/>
            <p:nvPr>
              <p:custDataLst>
                <p:tags r:id="rId21"/>
              </p:custDataLst>
            </p:nvPr>
          </p:nvSpPr>
          <p:spPr>
            <a:xfrm flipV="1">
              <a:off x="15075352" y="-13738495"/>
              <a:ext cx="168400" cy="59223"/>
            </a:xfrm>
            <a:custGeom>
              <a:avLst/>
              <a:gdLst>
                <a:gd name="connsiteX0" fmla="*/ 159789 w 168400"/>
                <a:gd name="connsiteY0" fmla="*/ 47754 h 59223"/>
                <a:gd name="connsiteX1" fmla="*/ 168401 w 168400"/>
                <a:gd name="connsiteY1" fmla="*/ 52821 h 59223"/>
                <a:gd name="connsiteX2" fmla="*/ 160043 w 168400"/>
                <a:gd name="connsiteY2" fmla="*/ 57878 h 59223"/>
                <a:gd name="connsiteX3" fmla="*/ 8358 w 168400"/>
                <a:gd name="connsiteY3" fmla="*/ 57878 h 59223"/>
                <a:gd name="connsiteX4" fmla="*/ 0 w 168400"/>
                <a:gd name="connsiteY4" fmla="*/ 52821 h 59223"/>
                <a:gd name="connsiteX5" fmla="*/ 8611 w 168400"/>
                <a:gd name="connsiteY5" fmla="*/ 47754 h 59223"/>
                <a:gd name="connsiteX6" fmla="*/ 159789 w 168400"/>
                <a:gd name="connsiteY6" fmla="*/ 47754 h 59223"/>
                <a:gd name="connsiteX7" fmla="*/ 160043 w 168400"/>
                <a:gd name="connsiteY7" fmla="*/ -1346 h 59223"/>
                <a:gd name="connsiteX8" fmla="*/ 168401 w 168400"/>
                <a:gd name="connsiteY8" fmla="*/ 3721 h 59223"/>
                <a:gd name="connsiteX9" fmla="*/ 159789 w 168400"/>
                <a:gd name="connsiteY9" fmla="*/ 8786 h 59223"/>
                <a:gd name="connsiteX10" fmla="*/ 8611 w 168400"/>
                <a:gd name="connsiteY10" fmla="*/ 8786 h 59223"/>
                <a:gd name="connsiteX11" fmla="*/ 0 w 168400"/>
                <a:gd name="connsiteY11" fmla="*/ 3721 h 59223"/>
                <a:gd name="connsiteX12" fmla="*/ 8358 w 168400"/>
                <a:gd name="connsiteY12" fmla="*/ -1346 h 59223"/>
                <a:gd name="connsiteX13" fmla="*/ 160043 w 168400"/>
                <a:gd name="connsiteY13" fmla="*/ -1346 h 59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8400" h="59223">
                  <a:moveTo>
                    <a:pt x="159789" y="47754"/>
                  </a:moveTo>
                  <a:cubicBezTo>
                    <a:pt x="163586" y="47754"/>
                    <a:pt x="168401" y="47754"/>
                    <a:pt x="168401" y="52821"/>
                  </a:cubicBezTo>
                  <a:cubicBezTo>
                    <a:pt x="168401" y="57878"/>
                    <a:pt x="163586" y="57878"/>
                    <a:pt x="160043" y="57878"/>
                  </a:cubicBezTo>
                  <a:lnTo>
                    <a:pt x="8358" y="57878"/>
                  </a:lnTo>
                  <a:cubicBezTo>
                    <a:pt x="4815" y="57878"/>
                    <a:pt x="0" y="57878"/>
                    <a:pt x="0" y="52821"/>
                  </a:cubicBezTo>
                  <a:cubicBezTo>
                    <a:pt x="0" y="47754"/>
                    <a:pt x="4815" y="47754"/>
                    <a:pt x="8611" y="47754"/>
                  </a:cubicBezTo>
                  <a:lnTo>
                    <a:pt x="159789" y="47754"/>
                  </a:lnTo>
                  <a:close/>
                  <a:moveTo>
                    <a:pt x="160043" y="-1346"/>
                  </a:moveTo>
                  <a:cubicBezTo>
                    <a:pt x="163586" y="-1346"/>
                    <a:pt x="168401" y="-1346"/>
                    <a:pt x="168401" y="3721"/>
                  </a:cubicBezTo>
                  <a:cubicBezTo>
                    <a:pt x="168401" y="8786"/>
                    <a:pt x="163586" y="8786"/>
                    <a:pt x="159789" y="8786"/>
                  </a:cubicBezTo>
                  <a:lnTo>
                    <a:pt x="8611" y="8786"/>
                  </a:lnTo>
                  <a:cubicBezTo>
                    <a:pt x="4815" y="8786"/>
                    <a:pt x="0" y="8786"/>
                    <a:pt x="0" y="3721"/>
                  </a:cubicBezTo>
                  <a:cubicBezTo>
                    <a:pt x="0" y="-1346"/>
                    <a:pt x="4815" y="-1346"/>
                    <a:pt x="8358" y="-1346"/>
                  </a:cubicBezTo>
                  <a:lnTo>
                    <a:pt x="160043" y="-1346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944" name="任意多边形: 形状 943">
              <a:extLst>
                <a:ext uri="{FF2B5EF4-FFF2-40B4-BE49-F238E27FC236}">
                  <a16:creationId xmlns:a16="http://schemas.microsoft.com/office/drawing/2014/main" id="{9AB4319A-586D-0141-BA5C-BA9FEDDC3D0B}"/>
                </a:ext>
              </a:extLst>
            </p:cNvPr>
            <p:cNvSpPr/>
            <p:nvPr>
              <p:custDataLst>
                <p:tags r:id="rId22"/>
              </p:custDataLst>
            </p:nvPr>
          </p:nvSpPr>
          <p:spPr>
            <a:xfrm flipV="1">
              <a:off x="15334071" y="-13757988"/>
              <a:ext cx="141302" cy="162988"/>
            </a:xfrm>
            <a:custGeom>
              <a:avLst/>
              <a:gdLst>
                <a:gd name="connsiteX0" fmla="*/ 122563 w 141302"/>
                <a:gd name="connsiteY0" fmla="*/ 144433 h 162988"/>
                <a:gd name="connsiteX1" fmla="*/ 141303 w 141302"/>
                <a:gd name="connsiteY1" fmla="*/ 149752 h 162988"/>
                <a:gd name="connsiteX2" fmla="*/ 141303 w 141302"/>
                <a:gd name="connsiteY2" fmla="*/ 161646 h 162988"/>
                <a:gd name="connsiteX3" fmla="*/ 121300 w 141302"/>
                <a:gd name="connsiteY3" fmla="*/ 160883 h 162988"/>
                <a:gd name="connsiteX4" fmla="*/ 98253 w 141302"/>
                <a:gd name="connsiteY4" fmla="*/ 161646 h 162988"/>
                <a:gd name="connsiteX5" fmla="*/ 98253 w 141302"/>
                <a:gd name="connsiteY5" fmla="*/ 149752 h 162988"/>
                <a:gd name="connsiteX6" fmla="*/ 110154 w 141302"/>
                <a:gd name="connsiteY6" fmla="*/ 146711 h 162988"/>
                <a:gd name="connsiteX7" fmla="*/ 108891 w 141302"/>
                <a:gd name="connsiteY7" fmla="*/ 143677 h 162988"/>
                <a:gd name="connsiteX8" fmla="*/ 79768 w 141302"/>
                <a:gd name="connsiteY8" fmla="*/ 81413 h 162988"/>
                <a:gd name="connsiteX9" fmla="*/ 47609 w 141302"/>
                <a:gd name="connsiteY9" fmla="*/ 149752 h 162988"/>
                <a:gd name="connsiteX10" fmla="*/ 61282 w 141302"/>
                <a:gd name="connsiteY10" fmla="*/ 149752 h 162988"/>
                <a:gd name="connsiteX11" fmla="*/ 61282 w 141302"/>
                <a:gd name="connsiteY11" fmla="*/ 161646 h 162988"/>
                <a:gd name="connsiteX12" fmla="*/ 29886 w 141302"/>
                <a:gd name="connsiteY12" fmla="*/ 160883 h 162988"/>
                <a:gd name="connsiteX13" fmla="*/ 1017 w 141302"/>
                <a:gd name="connsiteY13" fmla="*/ 161646 h 162988"/>
                <a:gd name="connsiteX14" fmla="*/ 1017 w 141302"/>
                <a:gd name="connsiteY14" fmla="*/ 149752 h 162988"/>
                <a:gd name="connsiteX15" fmla="*/ 17223 w 141302"/>
                <a:gd name="connsiteY15" fmla="*/ 149752 h 162988"/>
                <a:gd name="connsiteX16" fmla="*/ 64578 w 141302"/>
                <a:gd name="connsiteY16" fmla="*/ 49274 h 162988"/>
                <a:gd name="connsiteX17" fmla="*/ 58747 w 141302"/>
                <a:gd name="connsiteY17" fmla="*/ 37125 h 162988"/>
                <a:gd name="connsiteX18" fmla="*/ 27098 w 141302"/>
                <a:gd name="connsiteY18" fmla="*/ 7763 h 162988"/>
                <a:gd name="connsiteX19" fmla="*/ 21020 w 141302"/>
                <a:gd name="connsiteY19" fmla="*/ 8780 h 162988"/>
                <a:gd name="connsiteX20" fmla="*/ 29123 w 141302"/>
                <a:gd name="connsiteY20" fmla="*/ 22190 h 162988"/>
                <a:gd name="connsiteX21" fmla="*/ 14434 w 141302"/>
                <a:gd name="connsiteY21" fmla="*/ 36616 h 162988"/>
                <a:gd name="connsiteX22" fmla="*/ 0 w 141302"/>
                <a:gd name="connsiteY22" fmla="*/ 21935 h 162988"/>
                <a:gd name="connsiteX23" fmla="*/ 27098 w 141302"/>
                <a:gd name="connsiteY23" fmla="*/ -1343 h 162988"/>
                <a:gd name="connsiteX24" fmla="*/ 68121 w 141302"/>
                <a:gd name="connsiteY24" fmla="*/ 28773 h 162988"/>
                <a:gd name="connsiteX25" fmla="*/ 122563 w 141302"/>
                <a:gd name="connsiteY25" fmla="*/ 144433 h 162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41302" h="162988">
                  <a:moveTo>
                    <a:pt x="122563" y="144433"/>
                  </a:moveTo>
                  <a:cubicBezTo>
                    <a:pt x="124334" y="147981"/>
                    <a:pt x="125097" y="149752"/>
                    <a:pt x="141303" y="149752"/>
                  </a:cubicBezTo>
                  <a:lnTo>
                    <a:pt x="141303" y="161646"/>
                  </a:lnTo>
                  <a:cubicBezTo>
                    <a:pt x="135225" y="161137"/>
                    <a:pt x="127631" y="160883"/>
                    <a:pt x="121300" y="160883"/>
                  </a:cubicBezTo>
                  <a:cubicBezTo>
                    <a:pt x="114968" y="160883"/>
                    <a:pt x="103576" y="161392"/>
                    <a:pt x="98253" y="161646"/>
                  </a:cubicBezTo>
                  <a:lnTo>
                    <a:pt x="98253" y="149752"/>
                  </a:lnTo>
                  <a:cubicBezTo>
                    <a:pt x="98762" y="149752"/>
                    <a:pt x="110154" y="149752"/>
                    <a:pt x="110154" y="146711"/>
                  </a:cubicBezTo>
                  <a:cubicBezTo>
                    <a:pt x="110154" y="146456"/>
                    <a:pt x="109145" y="143932"/>
                    <a:pt x="108891" y="143677"/>
                  </a:cubicBezTo>
                  <a:lnTo>
                    <a:pt x="79768" y="81413"/>
                  </a:lnTo>
                  <a:lnTo>
                    <a:pt x="47609" y="149752"/>
                  </a:lnTo>
                  <a:lnTo>
                    <a:pt x="61282" y="149752"/>
                  </a:lnTo>
                  <a:lnTo>
                    <a:pt x="61282" y="161646"/>
                  </a:lnTo>
                  <a:cubicBezTo>
                    <a:pt x="52924" y="161137"/>
                    <a:pt x="30141" y="160883"/>
                    <a:pt x="29886" y="160883"/>
                  </a:cubicBezTo>
                  <a:cubicBezTo>
                    <a:pt x="22792" y="160883"/>
                    <a:pt x="11400" y="161392"/>
                    <a:pt x="1017" y="161646"/>
                  </a:cubicBezTo>
                  <a:lnTo>
                    <a:pt x="1017" y="149752"/>
                  </a:lnTo>
                  <a:lnTo>
                    <a:pt x="17223" y="149752"/>
                  </a:lnTo>
                  <a:lnTo>
                    <a:pt x="64578" y="49274"/>
                  </a:lnTo>
                  <a:lnTo>
                    <a:pt x="58747" y="37125"/>
                  </a:lnTo>
                  <a:cubicBezTo>
                    <a:pt x="53179" y="24976"/>
                    <a:pt x="45075" y="7763"/>
                    <a:pt x="27098" y="7763"/>
                  </a:cubicBezTo>
                  <a:cubicBezTo>
                    <a:pt x="23555" y="7763"/>
                    <a:pt x="23046" y="8017"/>
                    <a:pt x="21020" y="8780"/>
                  </a:cubicBezTo>
                  <a:cubicBezTo>
                    <a:pt x="23300" y="9788"/>
                    <a:pt x="29123" y="13336"/>
                    <a:pt x="29123" y="22190"/>
                  </a:cubicBezTo>
                  <a:cubicBezTo>
                    <a:pt x="29123" y="30542"/>
                    <a:pt x="23046" y="36616"/>
                    <a:pt x="14434" y="36616"/>
                  </a:cubicBezTo>
                  <a:cubicBezTo>
                    <a:pt x="7348" y="36616"/>
                    <a:pt x="0" y="31814"/>
                    <a:pt x="0" y="21935"/>
                  </a:cubicBezTo>
                  <a:cubicBezTo>
                    <a:pt x="0" y="9033"/>
                    <a:pt x="11901" y="-1343"/>
                    <a:pt x="27098" y="-1343"/>
                  </a:cubicBezTo>
                  <a:cubicBezTo>
                    <a:pt x="46593" y="-1343"/>
                    <a:pt x="61282" y="14346"/>
                    <a:pt x="68121" y="28773"/>
                  </a:cubicBezTo>
                  <a:lnTo>
                    <a:pt x="122563" y="144433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945" name="任意多边形: 形状 944">
              <a:extLst>
                <a:ext uri="{FF2B5EF4-FFF2-40B4-BE49-F238E27FC236}">
                  <a16:creationId xmlns:a16="http://schemas.microsoft.com/office/drawing/2014/main" id="{CCBC1B08-D8B8-35AF-28B6-C97FB831467A}"/>
                </a:ext>
              </a:extLst>
            </p:cNvPr>
            <p:cNvSpPr/>
            <p:nvPr>
              <p:custDataLst>
                <p:tags r:id="rId23"/>
              </p:custDataLst>
            </p:nvPr>
          </p:nvSpPr>
          <p:spPr>
            <a:xfrm flipV="1">
              <a:off x="15490531" y="-13725151"/>
              <a:ext cx="53726" cy="119263"/>
            </a:xfrm>
            <a:custGeom>
              <a:avLst/>
              <a:gdLst>
                <a:gd name="connsiteX0" fmla="*/ 49119 w 53726"/>
                <a:gd name="connsiteY0" fmla="*/ 111190 h 119263"/>
                <a:gd name="connsiteX1" fmla="*/ 42025 w 53726"/>
                <a:gd name="connsiteY1" fmla="*/ 117922 h 119263"/>
                <a:gd name="connsiteX2" fmla="*/ 32095 w 53726"/>
                <a:gd name="connsiteY2" fmla="*/ 108180 h 119263"/>
                <a:gd name="connsiteX3" fmla="*/ 39189 w 53726"/>
                <a:gd name="connsiteY3" fmla="*/ 101439 h 119263"/>
                <a:gd name="connsiteX4" fmla="*/ 49119 w 53726"/>
                <a:gd name="connsiteY4" fmla="*/ 111190 h 119263"/>
                <a:gd name="connsiteX5" fmla="*/ 12941 w 53726"/>
                <a:gd name="connsiteY5" fmla="*/ 21159 h 119263"/>
                <a:gd name="connsiteX6" fmla="*/ 11352 w 53726"/>
                <a:gd name="connsiteY6" fmla="*/ 13719 h 119263"/>
                <a:gd name="connsiteX7" fmla="*/ 28194 w 53726"/>
                <a:gd name="connsiteY7" fmla="*/ -1342 h 119263"/>
                <a:gd name="connsiteX8" fmla="*/ 53726 w 53726"/>
                <a:gd name="connsiteY8" fmla="*/ 25773 h 119263"/>
                <a:gd name="connsiteX9" fmla="*/ 50891 w 53726"/>
                <a:gd name="connsiteY9" fmla="*/ 28074 h 119263"/>
                <a:gd name="connsiteX10" fmla="*/ 47522 w 53726"/>
                <a:gd name="connsiteY10" fmla="*/ 25058 h 119263"/>
                <a:gd name="connsiteX11" fmla="*/ 28726 w 53726"/>
                <a:gd name="connsiteY11" fmla="*/ 3620 h 119263"/>
                <a:gd name="connsiteX12" fmla="*/ 24293 w 53726"/>
                <a:gd name="connsiteY12" fmla="*/ 9820 h 119263"/>
                <a:gd name="connsiteX13" fmla="*/ 27130 w 53726"/>
                <a:gd name="connsiteY13" fmla="*/ 21159 h 119263"/>
                <a:gd name="connsiteX14" fmla="*/ 32801 w 53726"/>
                <a:gd name="connsiteY14" fmla="*/ 35339 h 119263"/>
                <a:gd name="connsiteX15" fmla="*/ 41493 w 53726"/>
                <a:gd name="connsiteY15" fmla="*/ 57849 h 119263"/>
                <a:gd name="connsiteX16" fmla="*/ 42557 w 53726"/>
                <a:gd name="connsiteY16" fmla="*/ 63518 h 119263"/>
                <a:gd name="connsiteX17" fmla="*/ 25708 w 53726"/>
                <a:gd name="connsiteY17" fmla="*/ 78581 h 119263"/>
                <a:gd name="connsiteX18" fmla="*/ 0 w 53726"/>
                <a:gd name="connsiteY18" fmla="*/ 51466 h 119263"/>
                <a:gd name="connsiteX19" fmla="*/ 3011 w 53726"/>
                <a:gd name="connsiteY19" fmla="*/ 49163 h 119263"/>
                <a:gd name="connsiteX20" fmla="*/ 6204 w 53726"/>
                <a:gd name="connsiteY20" fmla="*/ 51998 h 119263"/>
                <a:gd name="connsiteX21" fmla="*/ 25175 w 53726"/>
                <a:gd name="connsiteY21" fmla="*/ 73618 h 119263"/>
                <a:gd name="connsiteX22" fmla="*/ 29608 w 53726"/>
                <a:gd name="connsiteY22" fmla="*/ 67417 h 119263"/>
                <a:gd name="connsiteX23" fmla="*/ 24119 w 53726"/>
                <a:gd name="connsiteY23" fmla="*/ 49695 h 119263"/>
                <a:gd name="connsiteX24" fmla="*/ 12941 w 53726"/>
                <a:gd name="connsiteY24" fmla="*/ 21159 h 119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3726" h="119263">
                  <a:moveTo>
                    <a:pt x="49119" y="111190"/>
                  </a:moveTo>
                  <a:cubicBezTo>
                    <a:pt x="49119" y="114023"/>
                    <a:pt x="46990" y="117922"/>
                    <a:pt x="42025" y="117922"/>
                  </a:cubicBezTo>
                  <a:cubicBezTo>
                    <a:pt x="37234" y="117922"/>
                    <a:pt x="32095" y="113318"/>
                    <a:pt x="32095" y="108180"/>
                  </a:cubicBezTo>
                  <a:cubicBezTo>
                    <a:pt x="32095" y="105162"/>
                    <a:pt x="34398" y="101439"/>
                    <a:pt x="39189" y="101439"/>
                  </a:cubicBezTo>
                  <a:cubicBezTo>
                    <a:pt x="44328" y="101439"/>
                    <a:pt x="49119" y="106401"/>
                    <a:pt x="49119" y="111190"/>
                  </a:cubicBezTo>
                  <a:close/>
                  <a:moveTo>
                    <a:pt x="12941" y="21159"/>
                  </a:moveTo>
                  <a:cubicBezTo>
                    <a:pt x="12234" y="18856"/>
                    <a:pt x="11352" y="16729"/>
                    <a:pt x="11352" y="13719"/>
                  </a:cubicBezTo>
                  <a:cubicBezTo>
                    <a:pt x="11352" y="5390"/>
                    <a:pt x="18438" y="-1342"/>
                    <a:pt x="28194" y="-1342"/>
                  </a:cubicBezTo>
                  <a:cubicBezTo>
                    <a:pt x="45925" y="-1342"/>
                    <a:pt x="53726" y="23112"/>
                    <a:pt x="53726" y="25773"/>
                  </a:cubicBezTo>
                  <a:cubicBezTo>
                    <a:pt x="53726" y="28074"/>
                    <a:pt x="51422" y="28074"/>
                    <a:pt x="50891" y="28074"/>
                  </a:cubicBezTo>
                  <a:cubicBezTo>
                    <a:pt x="48404" y="28074"/>
                    <a:pt x="48229" y="27010"/>
                    <a:pt x="47522" y="25058"/>
                  </a:cubicBezTo>
                  <a:cubicBezTo>
                    <a:pt x="43438" y="10886"/>
                    <a:pt x="35638" y="3620"/>
                    <a:pt x="28726" y="3620"/>
                  </a:cubicBezTo>
                  <a:cubicBezTo>
                    <a:pt x="25175" y="3620"/>
                    <a:pt x="24293" y="5923"/>
                    <a:pt x="24293" y="9820"/>
                  </a:cubicBezTo>
                  <a:cubicBezTo>
                    <a:pt x="24293" y="13894"/>
                    <a:pt x="25532" y="17261"/>
                    <a:pt x="27130" y="21159"/>
                  </a:cubicBezTo>
                  <a:cubicBezTo>
                    <a:pt x="28901" y="25947"/>
                    <a:pt x="30855" y="30734"/>
                    <a:pt x="32801" y="35339"/>
                  </a:cubicBezTo>
                  <a:cubicBezTo>
                    <a:pt x="34398" y="39595"/>
                    <a:pt x="40785" y="55721"/>
                    <a:pt x="41493" y="57849"/>
                  </a:cubicBezTo>
                  <a:cubicBezTo>
                    <a:pt x="42025" y="59620"/>
                    <a:pt x="42557" y="61747"/>
                    <a:pt x="42557" y="63518"/>
                  </a:cubicBezTo>
                  <a:cubicBezTo>
                    <a:pt x="42557" y="71847"/>
                    <a:pt x="35462" y="78581"/>
                    <a:pt x="25708" y="78581"/>
                  </a:cubicBezTo>
                  <a:cubicBezTo>
                    <a:pt x="8158" y="78581"/>
                    <a:pt x="0" y="54482"/>
                    <a:pt x="0" y="51466"/>
                  </a:cubicBezTo>
                  <a:cubicBezTo>
                    <a:pt x="0" y="49163"/>
                    <a:pt x="2486" y="49163"/>
                    <a:pt x="3011" y="49163"/>
                  </a:cubicBezTo>
                  <a:cubicBezTo>
                    <a:pt x="5497" y="49163"/>
                    <a:pt x="5672" y="50053"/>
                    <a:pt x="6204" y="51998"/>
                  </a:cubicBezTo>
                  <a:cubicBezTo>
                    <a:pt x="10820" y="67242"/>
                    <a:pt x="18621" y="73618"/>
                    <a:pt x="25175" y="73618"/>
                  </a:cubicBezTo>
                  <a:cubicBezTo>
                    <a:pt x="28019" y="73618"/>
                    <a:pt x="29608" y="72204"/>
                    <a:pt x="29608" y="67417"/>
                  </a:cubicBezTo>
                  <a:cubicBezTo>
                    <a:pt x="29608" y="63343"/>
                    <a:pt x="28552" y="60683"/>
                    <a:pt x="24119" y="49695"/>
                  </a:cubicBezTo>
                  <a:lnTo>
                    <a:pt x="12941" y="21159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946" name="任意多边形: 形状 945">
              <a:extLst>
                <a:ext uri="{FF2B5EF4-FFF2-40B4-BE49-F238E27FC236}">
                  <a16:creationId xmlns:a16="http://schemas.microsoft.com/office/drawing/2014/main" id="{F447F10D-CDE7-31BC-C945-D32FA8E8C836}"/>
                </a:ext>
              </a:extLst>
            </p:cNvPr>
            <p:cNvSpPr/>
            <p:nvPr>
              <p:custDataLst>
                <p:tags r:id="rId24"/>
              </p:custDataLst>
            </p:nvPr>
          </p:nvSpPr>
          <p:spPr>
            <a:xfrm flipV="1">
              <a:off x="15573015" y="-13656392"/>
              <a:ext cx="119861" cy="8685"/>
            </a:xfrm>
            <a:custGeom>
              <a:avLst/>
              <a:gdLst>
                <a:gd name="connsiteX0" fmla="*/ 112767 w 119861"/>
                <a:gd name="connsiteY0" fmla="*/ -1341 h 8685"/>
                <a:gd name="connsiteX1" fmla="*/ 119861 w 119861"/>
                <a:gd name="connsiteY1" fmla="*/ 2914 h 8685"/>
                <a:gd name="connsiteX2" fmla="*/ 112767 w 119861"/>
                <a:gd name="connsiteY2" fmla="*/ 7345 h 8685"/>
                <a:gd name="connsiteX3" fmla="*/ 7086 w 119861"/>
                <a:gd name="connsiteY3" fmla="*/ 7345 h 8685"/>
                <a:gd name="connsiteX4" fmla="*/ 0 w 119861"/>
                <a:gd name="connsiteY4" fmla="*/ 3089 h 8685"/>
                <a:gd name="connsiteX5" fmla="*/ 7086 w 119861"/>
                <a:gd name="connsiteY5" fmla="*/ -1341 h 8685"/>
                <a:gd name="connsiteX6" fmla="*/ 112767 w 119861"/>
                <a:gd name="connsiteY6" fmla="*/ -1341 h 86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9861" h="8685">
                  <a:moveTo>
                    <a:pt x="112767" y="-1341"/>
                  </a:moveTo>
                  <a:cubicBezTo>
                    <a:pt x="115603" y="-1341"/>
                    <a:pt x="119861" y="-1341"/>
                    <a:pt x="119861" y="2914"/>
                  </a:cubicBezTo>
                  <a:cubicBezTo>
                    <a:pt x="119861" y="7345"/>
                    <a:pt x="115786" y="7345"/>
                    <a:pt x="112767" y="7345"/>
                  </a:cubicBezTo>
                  <a:lnTo>
                    <a:pt x="7086" y="7345"/>
                  </a:lnTo>
                  <a:cubicBezTo>
                    <a:pt x="4250" y="7345"/>
                    <a:pt x="0" y="7345"/>
                    <a:pt x="0" y="3089"/>
                  </a:cubicBezTo>
                  <a:cubicBezTo>
                    <a:pt x="0" y="-1341"/>
                    <a:pt x="4075" y="-1341"/>
                    <a:pt x="7086" y="-1341"/>
                  </a:cubicBezTo>
                  <a:lnTo>
                    <a:pt x="112767" y="-1341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947" name="任意多边形: 形状 946">
              <a:extLst>
                <a:ext uri="{FF2B5EF4-FFF2-40B4-BE49-F238E27FC236}">
                  <a16:creationId xmlns:a16="http://schemas.microsoft.com/office/drawing/2014/main" id="{EB14D773-EE43-D8A1-F321-B82A7FA84536}"/>
                </a:ext>
              </a:extLst>
            </p:cNvPr>
            <p:cNvSpPr/>
            <p:nvPr>
              <p:custDataLst>
                <p:tags r:id="rId25"/>
              </p:custDataLst>
            </p:nvPr>
          </p:nvSpPr>
          <p:spPr>
            <a:xfrm flipV="1">
              <a:off x="15731488" y="-13725326"/>
              <a:ext cx="64538" cy="117669"/>
            </a:xfrm>
            <a:custGeom>
              <a:avLst/>
              <a:gdLst>
                <a:gd name="connsiteX0" fmla="*/ 40071 w 64538"/>
                <a:gd name="connsiteY0" fmla="*/ 111373 h 117669"/>
                <a:gd name="connsiteX1" fmla="*/ 34756 w 64538"/>
                <a:gd name="connsiteY1" fmla="*/ 116327 h 117669"/>
                <a:gd name="connsiteX2" fmla="*/ 0 w 64538"/>
                <a:gd name="connsiteY2" fmla="*/ 104988 h 117669"/>
                <a:gd name="connsiteX3" fmla="*/ 0 w 64538"/>
                <a:gd name="connsiteY3" fmla="*/ 98605 h 117669"/>
                <a:gd name="connsiteX4" fmla="*/ 25708 w 64538"/>
                <a:gd name="connsiteY4" fmla="*/ 103568 h 117669"/>
                <a:gd name="connsiteX5" fmla="*/ 25708 w 64538"/>
                <a:gd name="connsiteY5" fmla="*/ 13188 h 117669"/>
                <a:gd name="connsiteX6" fmla="*/ 7976 w 64538"/>
                <a:gd name="connsiteY6" fmla="*/ 5042 h 117669"/>
                <a:gd name="connsiteX7" fmla="*/ 1239 w 64538"/>
                <a:gd name="connsiteY7" fmla="*/ 5042 h 117669"/>
                <a:gd name="connsiteX8" fmla="*/ 1239 w 64538"/>
                <a:gd name="connsiteY8" fmla="*/ -1342 h 117669"/>
                <a:gd name="connsiteX9" fmla="*/ 32801 w 64538"/>
                <a:gd name="connsiteY9" fmla="*/ -635 h 117669"/>
                <a:gd name="connsiteX10" fmla="*/ 64539 w 64538"/>
                <a:gd name="connsiteY10" fmla="*/ -1342 h 117669"/>
                <a:gd name="connsiteX11" fmla="*/ 64539 w 64538"/>
                <a:gd name="connsiteY11" fmla="*/ 5042 h 117669"/>
                <a:gd name="connsiteX12" fmla="*/ 57802 w 64538"/>
                <a:gd name="connsiteY12" fmla="*/ 5042 h 117669"/>
                <a:gd name="connsiteX13" fmla="*/ 40071 w 64538"/>
                <a:gd name="connsiteY13" fmla="*/ 13188 h 117669"/>
                <a:gd name="connsiteX14" fmla="*/ 40071 w 64538"/>
                <a:gd name="connsiteY14" fmla="*/ 111373 h 117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4538" h="117669">
                  <a:moveTo>
                    <a:pt x="40071" y="111373"/>
                  </a:moveTo>
                  <a:cubicBezTo>
                    <a:pt x="40071" y="116152"/>
                    <a:pt x="39721" y="116327"/>
                    <a:pt x="34756" y="116327"/>
                  </a:cubicBezTo>
                  <a:cubicBezTo>
                    <a:pt x="23403" y="105164"/>
                    <a:pt x="7269" y="104988"/>
                    <a:pt x="0" y="104988"/>
                  </a:cubicBezTo>
                  <a:lnTo>
                    <a:pt x="0" y="98605"/>
                  </a:lnTo>
                  <a:cubicBezTo>
                    <a:pt x="4258" y="98605"/>
                    <a:pt x="15960" y="98605"/>
                    <a:pt x="25708" y="103568"/>
                  </a:cubicBezTo>
                  <a:lnTo>
                    <a:pt x="25708" y="13188"/>
                  </a:lnTo>
                  <a:cubicBezTo>
                    <a:pt x="25708" y="7345"/>
                    <a:pt x="25708" y="5042"/>
                    <a:pt x="7976" y="5042"/>
                  </a:cubicBezTo>
                  <a:lnTo>
                    <a:pt x="1239" y="5042"/>
                  </a:lnTo>
                  <a:lnTo>
                    <a:pt x="1239" y="-1342"/>
                  </a:lnTo>
                  <a:cubicBezTo>
                    <a:pt x="4433" y="-1167"/>
                    <a:pt x="26240" y="-635"/>
                    <a:pt x="32801" y="-635"/>
                  </a:cubicBezTo>
                  <a:cubicBezTo>
                    <a:pt x="38299" y="-635"/>
                    <a:pt x="60638" y="-1167"/>
                    <a:pt x="64539" y="-1342"/>
                  </a:cubicBezTo>
                  <a:lnTo>
                    <a:pt x="64539" y="5042"/>
                  </a:lnTo>
                  <a:lnTo>
                    <a:pt x="57802" y="5042"/>
                  </a:lnTo>
                  <a:cubicBezTo>
                    <a:pt x="40071" y="5042"/>
                    <a:pt x="40071" y="7345"/>
                    <a:pt x="40071" y="13188"/>
                  </a:cubicBezTo>
                  <a:lnTo>
                    <a:pt x="40071" y="111373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948" name="任意多边形: 形状 947">
              <a:extLst>
                <a:ext uri="{FF2B5EF4-FFF2-40B4-BE49-F238E27FC236}">
                  <a16:creationId xmlns:a16="http://schemas.microsoft.com/office/drawing/2014/main" id="{212564C3-A8C9-FE02-1CC7-A21D13AADEEE}"/>
                </a:ext>
              </a:extLst>
            </p:cNvPr>
            <p:cNvSpPr/>
            <p:nvPr>
              <p:custDataLst>
                <p:tags r:id="rId26"/>
              </p:custDataLst>
            </p:nvPr>
          </p:nvSpPr>
          <p:spPr>
            <a:xfrm flipV="1">
              <a:off x="15896231" y="-13793170"/>
              <a:ext cx="168400" cy="168563"/>
            </a:xfrm>
            <a:custGeom>
              <a:avLst/>
              <a:gdLst>
                <a:gd name="connsiteX0" fmla="*/ 89388 w 168400"/>
                <a:gd name="connsiteY0" fmla="*/ 77870 h 168563"/>
                <a:gd name="connsiteX1" fmla="*/ 160044 w 168400"/>
                <a:gd name="connsiteY1" fmla="*/ 77870 h 168563"/>
                <a:gd name="connsiteX2" fmla="*/ 168401 w 168400"/>
                <a:gd name="connsiteY2" fmla="*/ 82936 h 168563"/>
                <a:gd name="connsiteX3" fmla="*/ 160044 w 168400"/>
                <a:gd name="connsiteY3" fmla="*/ 87993 h 168563"/>
                <a:gd name="connsiteX4" fmla="*/ 89388 w 168400"/>
                <a:gd name="connsiteY4" fmla="*/ 87993 h 168563"/>
                <a:gd name="connsiteX5" fmla="*/ 89388 w 168400"/>
                <a:gd name="connsiteY5" fmla="*/ 158864 h 168563"/>
                <a:gd name="connsiteX6" fmla="*/ 84328 w 168400"/>
                <a:gd name="connsiteY6" fmla="*/ 167218 h 168563"/>
                <a:gd name="connsiteX7" fmla="*/ 79259 w 168400"/>
                <a:gd name="connsiteY7" fmla="*/ 158864 h 168563"/>
                <a:gd name="connsiteX8" fmla="*/ 79259 w 168400"/>
                <a:gd name="connsiteY8" fmla="*/ 87993 h 168563"/>
                <a:gd name="connsiteX9" fmla="*/ 8358 w 168400"/>
                <a:gd name="connsiteY9" fmla="*/ 87993 h 168563"/>
                <a:gd name="connsiteX10" fmla="*/ 0 w 168400"/>
                <a:gd name="connsiteY10" fmla="*/ 82936 h 168563"/>
                <a:gd name="connsiteX11" fmla="*/ 8358 w 168400"/>
                <a:gd name="connsiteY11" fmla="*/ 77870 h 168563"/>
                <a:gd name="connsiteX12" fmla="*/ 79259 w 168400"/>
                <a:gd name="connsiteY12" fmla="*/ 77870 h 168563"/>
                <a:gd name="connsiteX13" fmla="*/ 79259 w 168400"/>
                <a:gd name="connsiteY13" fmla="*/ 7007 h 168563"/>
                <a:gd name="connsiteX14" fmla="*/ 84328 w 168400"/>
                <a:gd name="connsiteY14" fmla="*/ -1346 h 168563"/>
                <a:gd name="connsiteX15" fmla="*/ 89388 w 168400"/>
                <a:gd name="connsiteY15" fmla="*/ 7007 h 168563"/>
                <a:gd name="connsiteX16" fmla="*/ 89388 w 168400"/>
                <a:gd name="connsiteY16" fmla="*/ 77870 h 168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68400" h="168563">
                  <a:moveTo>
                    <a:pt x="89388" y="77870"/>
                  </a:moveTo>
                  <a:lnTo>
                    <a:pt x="160044" y="77870"/>
                  </a:lnTo>
                  <a:cubicBezTo>
                    <a:pt x="163586" y="77870"/>
                    <a:pt x="168401" y="77870"/>
                    <a:pt x="168401" y="82936"/>
                  </a:cubicBezTo>
                  <a:cubicBezTo>
                    <a:pt x="168401" y="87993"/>
                    <a:pt x="163586" y="87993"/>
                    <a:pt x="160044" y="87993"/>
                  </a:cubicBezTo>
                  <a:lnTo>
                    <a:pt x="89388" y="87993"/>
                  </a:lnTo>
                  <a:lnTo>
                    <a:pt x="89388" y="158864"/>
                  </a:lnTo>
                  <a:cubicBezTo>
                    <a:pt x="89388" y="162406"/>
                    <a:pt x="89388" y="167218"/>
                    <a:pt x="84328" y="167218"/>
                  </a:cubicBezTo>
                  <a:cubicBezTo>
                    <a:pt x="79259" y="167218"/>
                    <a:pt x="79259" y="162406"/>
                    <a:pt x="79259" y="158864"/>
                  </a:cubicBezTo>
                  <a:lnTo>
                    <a:pt x="79259" y="87993"/>
                  </a:lnTo>
                  <a:lnTo>
                    <a:pt x="8358" y="87993"/>
                  </a:lnTo>
                  <a:cubicBezTo>
                    <a:pt x="4815" y="87993"/>
                    <a:pt x="0" y="87993"/>
                    <a:pt x="0" y="82936"/>
                  </a:cubicBezTo>
                  <a:cubicBezTo>
                    <a:pt x="0" y="77870"/>
                    <a:pt x="4815" y="77870"/>
                    <a:pt x="8358" y="77870"/>
                  </a:cubicBezTo>
                  <a:lnTo>
                    <a:pt x="79259" y="77870"/>
                  </a:lnTo>
                  <a:lnTo>
                    <a:pt x="79259" y="7007"/>
                  </a:lnTo>
                  <a:cubicBezTo>
                    <a:pt x="79259" y="3466"/>
                    <a:pt x="79259" y="-1346"/>
                    <a:pt x="84328" y="-1346"/>
                  </a:cubicBezTo>
                  <a:cubicBezTo>
                    <a:pt x="89388" y="-1346"/>
                    <a:pt x="89388" y="3466"/>
                    <a:pt x="89388" y="7007"/>
                  </a:cubicBezTo>
                  <a:lnTo>
                    <a:pt x="89388" y="77870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949" name="任意多边形: 形状 948">
              <a:extLst>
                <a:ext uri="{FF2B5EF4-FFF2-40B4-BE49-F238E27FC236}">
                  <a16:creationId xmlns:a16="http://schemas.microsoft.com/office/drawing/2014/main" id="{3605682E-BA5D-8ACA-7A98-35216CE14D19}"/>
                </a:ext>
              </a:extLst>
            </p:cNvPr>
            <p:cNvSpPr/>
            <p:nvPr>
              <p:custDataLst>
                <p:tags r:id="rId27"/>
              </p:custDataLst>
            </p:nvPr>
          </p:nvSpPr>
          <p:spPr>
            <a:xfrm flipV="1">
              <a:off x="16141910" y="-13757988"/>
              <a:ext cx="140285" cy="113389"/>
            </a:xfrm>
            <a:custGeom>
              <a:avLst/>
              <a:gdLst>
                <a:gd name="connsiteX0" fmla="*/ 121546 w 140285"/>
                <a:gd name="connsiteY0" fmla="*/ 94831 h 113389"/>
                <a:gd name="connsiteX1" fmla="*/ 140286 w 140285"/>
                <a:gd name="connsiteY1" fmla="*/ 100150 h 113389"/>
                <a:gd name="connsiteX2" fmla="*/ 140286 w 140285"/>
                <a:gd name="connsiteY2" fmla="*/ 112045 h 113389"/>
                <a:gd name="connsiteX3" fmla="*/ 120283 w 140285"/>
                <a:gd name="connsiteY3" fmla="*/ 111282 h 113389"/>
                <a:gd name="connsiteX4" fmla="*/ 97236 w 140285"/>
                <a:gd name="connsiteY4" fmla="*/ 112045 h 113389"/>
                <a:gd name="connsiteX5" fmla="*/ 97236 w 140285"/>
                <a:gd name="connsiteY5" fmla="*/ 100150 h 113389"/>
                <a:gd name="connsiteX6" fmla="*/ 109391 w 140285"/>
                <a:gd name="connsiteY6" fmla="*/ 97364 h 113389"/>
                <a:gd name="connsiteX7" fmla="*/ 108128 w 140285"/>
                <a:gd name="connsiteY7" fmla="*/ 94330 h 113389"/>
                <a:gd name="connsiteX8" fmla="*/ 78750 w 140285"/>
                <a:gd name="connsiteY8" fmla="*/ 31058 h 113389"/>
                <a:gd name="connsiteX9" fmla="*/ 46592 w 140285"/>
                <a:gd name="connsiteY9" fmla="*/ 100150 h 113389"/>
                <a:gd name="connsiteX10" fmla="*/ 60264 w 140285"/>
                <a:gd name="connsiteY10" fmla="*/ 100150 h 113389"/>
                <a:gd name="connsiteX11" fmla="*/ 60264 w 140285"/>
                <a:gd name="connsiteY11" fmla="*/ 112045 h 113389"/>
                <a:gd name="connsiteX12" fmla="*/ 28869 w 140285"/>
                <a:gd name="connsiteY12" fmla="*/ 111282 h 113389"/>
                <a:gd name="connsiteX13" fmla="*/ 0 w 140285"/>
                <a:gd name="connsiteY13" fmla="*/ 112045 h 113389"/>
                <a:gd name="connsiteX14" fmla="*/ 0 w 140285"/>
                <a:gd name="connsiteY14" fmla="*/ 100150 h 113389"/>
                <a:gd name="connsiteX15" fmla="*/ 16206 w 140285"/>
                <a:gd name="connsiteY15" fmla="*/ 100150 h 113389"/>
                <a:gd name="connsiteX16" fmla="*/ 60518 w 140285"/>
                <a:gd name="connsiteY16" fmla="*/ 4984 h 113389"/>
                <a:gd name="connsiteX17" fmla="*/ 70139 w 140285"/>
                <a:gd name="connsiteY17" fmla="*/ -1345 h 113389"/>
                <a:gd name="connsiteX18" fmla="*/ 79513 w 140285"/>
                <a:gd name="connsiteY18" fmla="*/ 4737 h 113389"/>
                <a:gd name="connsiteX19" fmla="*/ 121546 w 140285"/>
                <a:gd name="connsiteY19" fmla="*/ 94831 h 113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40285" h="113389">
                  <a:moveTo>
                    <a:pt x="121546" y="94831"/>
                  </a:moveTo>
                  <a:cubicBezTo>
                    <a:pt x="123062" y="98379"/>
                    <a:pt x="124080" y="100150"/>
                    <a:pt x="140286" y="100150"/>
                  </a:cubicBezTo>
                  <a:lnTo>
                    <a:pt x="140286" y="112045"/>
                  </a:lnTo>
                  <a:cubicBezTo>
                    <a:pt x="133955" y="111536"/>
                    <a:pt x="126614" y="111282"/>
                    <a:pt x="120283" y="111282"/>
                  </a:cubicBezTo>
                  <a:cubicBezTo>
                    <a:pt x="113951" y="111282"/>
                    <a:pt x="102559" y="111790"/>
                    <a:pt x="97236" y="112045"/>
                  </a:cubicBezTo>
                  <a:lnTo>
                    <a:pt x="97236" y="100150"/>
                  </a:lnTo>
                  <a:cubicBezTo>
                    <a:pt x="102051" y="100150"/>
                    <a:pt x="109391" y="99389"/>
                    <a:pt x="109391" y="97364"/>
                  </a:cubicBezTo>
                  <a:cubicBezTo>
                    <a:pt x="109391" y="97109"/>
                    <a:pt x="109137" y="96601"/>
                    <a:pt x="108128" y="94330"/>
                  </a:cubicBezTo>
                  <a:lnTo>
                    <a:pt x="78750" y="31058"/>
                  </a:lnTo>
                  <a:lnTo>
                    <a:pt x="46592" y="100150"/>
                  </a:lnTo>
                  <a:lnTo>
                    <a:pt x="60264" y="100150"/>
                  </a:lnTo>
                  <a:lnTo>
                    <a:pt x="60264" y="112045"/>
                  </a:lnTo>
                  <a:cubicBezTo>
                    <a:pt x="51907" y="111536"/>
                    <a:pt x="29123" y="111282"/>
                    <a:pt x="28869" y="111282"/>
                  </a:cubicBezTo>
                  <a:cubicBezTo>
                    <a:pt x="21775" y="111282"/>
                    <a:pt x="10382" y="111790"/>
                    <a:pt x="0" y="112045"/>
                  </a:cubicBezTo>
                  <a:lnTo>
                    <a:pt x="0" y="100150"/>
                  </a:lnTo>
                  <a:lnTo>
                    <a:pt x="16206" y="100150"/>
                  </a:lnTo>
                  <a:lnTo>
                    <a:pt x="60518" y="4984"/>
                  </a:lnTo>
                  <a:cubicBezTo>
                    <a:pt x="63561" y="-1345"/>
                    <a:pt x="66850" y="-1345"/>
                    <a:pt x="70139" y="-1345"/>
                  </a:cubicBezTo>
                  <a:cubicBezTo>
                    <a:pt x="74445" y="-1345"/>
                    <a:pt x="76979" y="-582"/>
                    <a:pt x="79513" y="4737"/>
                  </a:cubicBezTo>
                  <a:lnTo>
                    <a:pt x="121546" y="94831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950" name="任意多边形: 形状 949">
              <a:extLst>
                <a:ext uri="{FF2B5EF4-FFF2-40B4-BE49-F238E27FC236}">
                  <a16:creationId xmlns:a16="http://schemas.microsoft.com/office/drawing/2014/main" id="{9CA08EC2-CBE9-61B2-6528-723F1DD0F610}"/>
                </a:ext>
              </a:extLst>
            </p:cNvPr>
            <p:cNvSpPr/>
            <p:nvPr>
              <p:custDataLst>
                <p:tags r:id="rId28"/>
              </p:custDataLst>
            </p:nvPr>
          </p:nvSpPr>
          <p:spPr>
            <a:xfrm flipV="1">
              <a:off x="16292913" y="-13845419"/>
              <a:ext cx="98936" cy="112531"/>
            </a:xfrm>
            <a:custGeom>
              <a:avLst/>
              <a:gdLst>
                <a:gd name="connsiteX0" fmla="*/ 13473 w 98936"/>
                <a:gd name="connsiteY0" fmla="*/ 11408 h 112531"/>
                <a:gd name="connsiteX1" fmla="*/ 4782 w 98936"/>
                <a:gd name="connsiteY1" fmla="*/ 5023 h 112531"/>
                <a:gd name="connsiteX2" fmla="*/ 0 w 98936"/>
                <a:gd name="connsiteY2" fmla="*/ 1308 h 112531"/>
                <a:gd name="connsiteX3" fmla="*/ 2479 w 98936"/>
                <a:gd name="connsiteY3" fmla="*/ -1352 h 112531"/>
                <a:gd name="connsiteX4" fmla="*/ 17732 w 98936"/>
                <a:gd name="connsiteY4" fmla="*/ -645 h 112531"/>
                <a:gd name="connsiteX5" fmla="*/ 36345 w 98936"/>
                <a:gd name="connsiteY5" fmla="*/ -1352 h 112531"/>
                <a:gd name="connsiteX6" fmla="*/ 39895 w 98936"/>
                <a:gd name="connsiteY6" fmla="*/ 2547 h 112531"/>
                <a:gd name="connsiteX7" fmla="*/ 35280 w 98936"/>
                <a:gd name="connsiteY7" fmla="*/ 5023 h 112531"/>
                <a:gd name="connsiteX8" fmla="*/ 26597 w 98936"/>
                <a:gd name="connsiteY8" fmla="*/ 7151 h 112531"/>
                <a:gd name="connsiteX9" fmla="*/ 28543 w 98936"/>
                <a:gd name="connsiteY9" fmla="*/ 15306 h 112531"/>
                <a:gd name="connsiteX10" fmla="*/ 35105 w 98936"/>
                <a:gd name="connsiteY10" fmla="*/ 41714 h 112531"/>
                <a:gd name="connsiteX11" fmla="*/ 53369 w 98936"/>
                <a:gd name="connsiteY11" fmla="*/ 31257 h 112531"/>
                <a:gd name="connsiteX12" fmla="*/ 98937 w 98936"/>
                <a:gd name="connsiteY12" fmla="*/ 81589 h 112531"/>
                <a:gd name="connsiteX13" fmla="*/ 72339 w 98936"/>
                <a:gd name="connsiteY13" fmla="*/ 111180 h 112531"/>
                <a:gd name="connsiteX14" fmla="*/ 47165 w 98936"/>
                <a:gd name="connsiteY14" fmla="*/ 98777 h 112531"/>
                <a:gd name="connsiteX15" fmla="*/ 28901 w 98936"/>
                <a:gd name="connsiteY15" fmla="*/ 111180 h 112531"/>
                <a:gd name="connsiteX16" fmla="*/ 14895 w 98936"/>
                <a:gd name="connsiteY16" fmla="*/ 101787 h 112531"/>
                <a:gd name="connsiteX17" fmla="*/ 8508 w 98936"/>
                <a:gd name="connsiteY17" fmla="*/ 84065 h 112531"/>
                <a:gd name="connsiteX18" fmla="*/ 11519 w 98936"/>
                <a:gd name="connsiteY18" fmla="*/ 81762 h 112531"/>
                <a:gd name="connsiteX19" fmla="*/ 15428 w 98936"/>
                <a:gd name="connsiteY19" fmla="*/ 87083 h 112531"/>
                <a:gd name="connsiteX20" fmla="*/ 28369 w 98936"/>
                <a:gd name="connsiteY20" fmla="*/ 106218 h 112531"/>
                <a:gd name="connsiteX21" fmla="*/ 34216 w 98936"/>
                <a:gd name="connsiteY21" fmla="*/ 97530 h 112531"/>
                <a:gd name="connsiteX22" fmla="*/ 33683 w 98936"/>
                <a:gd name="connsiteY22" fmla="*/ 92219 h 112531"/>
                <a:gd name="connsiteX23" fmla="*/ 13473 w 98936"/>
                <a:gd name="connsiteY23" fmla="*/ 11408 h 112531"/>
                <a:gd name="connsiteX24" fmla="*/ 46982 w 98936"/>
                <a:gd name="connsiteY24" fmla="*/ 89916 h 112531"/>
                <a:gd name="connsiteX25" fmla="*/ 71807 w 98936"/>
                <a:gd name="connsiteY25" fmla="*/ 106218 h 112531"/>
                <a:gd name="connsiteX26" fmla="*/ 84756 w 98936"/>
                <a:gd name="connsiteY26" fmla="*/ 89028 h 112531"/>
                <a:gd name="connsiteX27" fmla="*/ 75533 w 98936"/>
                <a:gd name="connsiteY27" fmla="*/ 53410 h 112531"/>
                <a:gd name="connsiteX28" fmla="*/ 53369 w 98936"/>
                <a:gd name="connsiteY28" fmla="*/ 36220 h 112531"/>
                <a:gd name="connsiteX29" fmla="*/ 37591 w 98936"/>
                <a:gd name="connsiteY29" fmla="*/ 51639 h 112531"/>
                <a:gd name="connsiteX30" fmla="*/ 38116 w 98936"/>
                <a:gd name="connsiteY30" fmla="*/ 54291 h 112531"/>
                <a:gd name="connsiteX31" fmla="*/ 46982 w 98936"/>
                <a:gd name="connsiteY31" fmla="*/ 89916 h 112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98936" h="112531">
                  <a:moveTo>
                    <a:pt x="13473" y="11408"/>
                  </a:moveTo>
                  <a:cubicBezTo>
                    <a:pt x="12234" y="6445"/>
                    <a:pt x="11877" y="5023"/>
                    <a:pt x="4782" y="5023"/>
                  </a:cubicBezTo>
                  <a:cubicBezTo>
                    <a:pt x="2479" y="5023"/>
                    <a:pt x="0" y="5023"/>
                    <a:pt x="0" y="1308"/>
                  </a:cubicBezTo>
                  <a:cubicBezTo>
                    <a:pt x="0" y="-645"/>
                    <a:pt x="1597" y="-1352"/>
                    <a:pt x="2479" y="-1352"/>
                  </a:cubicBezTo>
                  <a:cubicBezTo>
                    <a:pt x="7086" y="-1352"/>
                    <a:pt x="12941" y="-645"/>
                    <a:pt x="17732" y="-645"/>
                  </a:cubicBezTo>
                  <a:cubicBezTo>
                    <a:pt x="23761" y="-645"/>
                    <a:pt x="30497" y="-1352"/>
                    <a:pt x="36345" y="-1352"/>
                  </a:cubicBezTo>
                  <a:cubicBezTo>
                    <a:pt x="37941" y="-1352"/>
                    <a:pt x="39895" y="-820"/>
                    <a:pt x="39895" y="2547"/>
                  </a:cubicBezTo>
                  <a:cubicBezTo>
                    <a:pt x="39895" y="5023"/>
                    <a:pt x="37409" y="5023"/>
                    <a:pt x="35280" y="5023"/>
                  </a:cubicBezTo>
                  <a:cubicBezTo>
                    <a:pt x="31379" y="5023"/>
                    <a:pt x="26597" y="5023"/>
                    <a:pt x="26597" y="7151"/>
                  </a:cubicBezTo>
                  <a:cubicBezTo>
                    <a:pt x="26597" y="8041"/>
                    <a:pt x="27836" y="12645"/>
                    <a:pt x="28543" y="15306"/>
                  </a:cubicBezTo>
                  <a:cubicBezTo>
                    <a:pt x="30672" y="24699"/>
                    <a:pt x="33159" y="34266"/>
                    <a:pt x="35105" y="41714"/>
                  </a:cubicBezTo>
                  <a:cubicBezTo>
                    <a:pt x="37234" y="38164"/>
                    <a:pt x="42732" y="31257"/>
                    <a:pt x="53369" y="31257"/>
                  </a:cubicBezTo>
                  <a:cubicBezTo>
                    <a:pt x="75001" y="31257"/>
                    <a:pt x="98937" y="55179"/>
                    <a:pt x="98937" y="81589"/>
                  </a:cubicBezTo>
                  <a:cubicBezTo>
                    <a:pt x="98937" y="102319"/>
                    <a:pt x="84574" y="111180"/>
                    <a:pt x="72339" y="111180"/>
                  </a:cubicBezTo>
                  <a:cubicBezTo>
                    <a:pt x="61345" y="111180"/>
                    <a:pt x="51947" y="103740"/>
                    <a:pt x="47165" y="98777"/>
                  </a:cubicBezTo>
                  <a:cubicBezTo>
                    <a:pt x="44145" y="108877"/>
                    <a:pt x="34216" y="111180"/>
                    <a:pt x="28901" y="111180"/>
                  </a:cubicBezTo>
                  <a:cubicBezTo>
                    <a:pt x="21981" y="111180"/>
                    <a:pt x="17732" y="106574"/>
                    <a:pt x="14895" y="101787"/>
                  </a:cubicBezTo>
                  <a:cubicBezTo>
                    <a:pt x="11344" y="95761"/>
                    <a:pt x="8508" y="85129"/>
                    <a:pt x="8508" y="84065"/>
                  </a:cubicBezTo>
                  <a:cubicBezTo>
                    <a:pt x="8508" y="81762"/>
                    <a:pt x="10995" y="81762"/>
                    <a:pt x="11519" y="81762"/>
                  </a:cubicBezTo>
                  <a:cubicBezTo>
                    <a:pt x="14005" y="81762"/>
                    <a:pt x="14180" y="82294"/>
                    <a:pt x="15428" y="87083"/>
                  </a:cubicBezTo>
                  <a:cubicBezTo>
                    <a:pt x="18081" y="97357"/>
                    <a:pt x="21449" y="106218"/>
                    <a:pt x="28369" y="106218"/>
                  </a:cubicBezTo>
                  <a:cubicBezTo>
                    <a:pt x="32976" y="106218"/>
                    <a:pt x="34216" y="102319"/>
                    <a:pt x="34216" y="97530"/>
                  </a:cubicBezTo>
                  <a:cubicBezTo>
                    <a:pt x="34216" y="95586"/>
                    <a:pt x="33866" y="93283"/>
                    <a:pt x="33683" y="92219"/>
                  </a:cubicBezTo>
                  <a:lnTo>
                    <a:pt x="13473" y="11408"/>
                  </a:lnTo>
                  <a:close/>
                  <a:moveTo>
                    <a:pt x="46982" y="89916"/>
                  </a:moveTo>
                  <a:cubicBezTo>
                    <a:pt x="57269" y="103557"/>
                    <a:pt x="66135" y="106218"/>
                    <a:pt x="71807" y="106218"/>
                  </a:cubicBezTo>
                  <a:cubicBezTo>
                    <a:pt x="78726" y="106218"/>
                    <a:pt x="84756" y="101080"/>
                    <a:pt x="84756" y="89028"/>
                  </a:cubicBezTo>
                  <a:cubicBezTo>
                    <a:pt x="84756" y="81762"/>
                    <a:pt x="80856" y="63684"/>
                    <a:pt x="75533" y="53410"/>
                  </a:cubicBezTo>
                  <a:cubicBezTo>
                    <a:pt x="71100" y="44723"/>
                    <a:pt x="62409" y="36220"/>
                    <a:pt x="53369" y="36220"/>
                  </a:cubicBezTo>
                  <a:cubicBezTo>
                    <a:pt x="40777" y="36220"/>
                    <a:pt x="37591" y="49860"/>
                    <a:pt x="37591" y="51639"/>
                  </a:cubicBezTo>
                  <a:cubicBezTo>
                    <a:pt x="37591" y="52345"/>
                    <a:pt x="37941" y="53584"/>
                    <a:pt x="38116" y="54291"/>
                  </a:cubicBezTo>
                  <a:lnTo>
                    <a:pt x="46982" y="89916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951" name="任意多边形: 形状 950">
              <a:extLst>
                <a:ext uri="{FF2B5EF4-FFF2-40B4-BE49-F238E27FC236}">
                  <a16:creationId xmlns:a16="http://schemas.microsoft.com/office/drawing/2014/main" id="{8C326903-6BF2-9BAD-E443-6F39D9F9F580}"/>
                </a:ext>
              </a:extLst>
            </p:cNvPr>
            <p:cNvSpPr/>
            <p:nvPr>
              <p:custDataLst>
                <p:tags r:id="rId29"/>
              </p:custDataLst>
            </p:nvPr>
          </p:nvSpPr>
          <p:spPr>
            <a:xfrm flipV="1">
              <a:off x="16297354" y="-13692552"/>
              <a:ext cx="53726" cy="119265"/>
            </a:xfrm>
            <a:custGeom>
              <a:avLst/>
              <a:gdLst>
                <a:gd name="connsiteX0" fmla="*/ 49119 w 53726"/>
                <a:gd name="connsiteY0" fmla="*/ 111192 h 119265"/>
                <a:gd name="connsiteX1" fmla="*/ 42024 w 53726"/>
                <a:gd name="connsiteY1" fmla="*/ 117926 h 119265"/>
                <a:gd name="connsiteX2" fmla="*/ 32095 w 53726"/>
                <a:gd name="connsiteY2" fmla="*/ 108184 h 119265"/>
                <a:gd name="connsiteX3" fmla="*/ 39189 w 53726"/>
                <a:gd name="connsiteY3" fmla="*/ 101443 h 119265"/>
                <a:gd name="connsiteX4" fmla="*/ 49119 w 53726"/>
                <a:gd name="connsiteY4" fmla="*/ 111192 h 119265"/>
                <a:gd name="connsiteX5" fmla="*/ 12941 w 53726"/>
                <a:gd name="connsiteY5" fmla="*/ 21162 h 119265"/>
                <a:gd name="connsiteX6" fmla="*/ 11352 w 53726"/>
                <a:gd name="connsiteY6" fmla="*/ 13723 h 119265"/>
                <a:gd name="connsiteX7" fmla="*/ 28194 w 53726"/>
                <a:gd name="connsiteY7" fmla="*/ -1340 h 119265"/>
                <a:gd name="connsiteX8" fmla="*/ 53726 w 53726"/>
                <a:gd name="connsiteY8" fmla="*/ 25775 h 119265"/>
                <a:gd name="connsiteX9" fmla="*/ 50890 w 53726"/>
                <a:gd name="connsiteY9" fmla="*/ 28078 h 119265"/>
                <a:gd name="connsiteX10" fmla="*/ 47522 w 53726"/>
                <a:gd name="connsiteY10" fmla="*/ 25061 h 119265"/>
                <a:gd name="connsiteX11" fmla="*/ 28726 w 53726"/>
                <a:gd name="connsiteY11" fmla="*/ 3623 h 119265"/>
                <a:gd name="connsiteX12" fmla="*/ 24293 w 53726"/>
                <a:gd name="connsiteY12" fmla="*/ 9824 h 119265"/>
                <a:gd name="connsiteX13" fmla="*/ 27129 w 53726"/>
                <a:gd name="connsiteY13" fmla="*/ 21162 h 119265"/>
                <a:gd name="connsiteX14" fmla="*/ 32801 w 53726"/>
                <a:gd name="connsiteY14" fmla="*/ 35344 h 119265"/>
                <a:gd name="connsiteX15" fmla="*/ 41492 w 53726"/>
                <a:gd name="connsiteY15" fmla="*/ 57853 h 119265"/>
                <a:gd name="connsiteX16" fmla="*/ 42557 w 53726"/>
                <a:gd name="connsiteY16" fmla="*/ 63522 h 119265"/>
                <a:gd name="connsiteX17" fmla="*/ 25708 w 53726"/>
                <a:gd name="connsiteY17" fmla="*/ 78583 h 119265"/>
                <a:gd name="connsiteX18" fmla="*/ 0 w 53726"/>
                <a:gd name="connsiteY18" fmla="*/ 51468 h 119265"/>
                <a:gd name="connsiteX19" fmla="*/ 3011 w 53726"/>
                <a:gd name="connsiteY19" fmla="*/ 49167 h 119265"/>
                <a:gd name="connsiteX20" fmla="*/ 6204 w 53726"/>
                <a:gd name="connsiteY20" fmla="*/ 52000 h 119265"/>
                <a:gd name="connsiteX21" fmla="*/ 25175 w 53726"/>
                <a:gd name="connsiteY21" fmla="*/ 73621 h 119265"/>
                <a:gd name="connsiteX22" fmla="*/ 29608 w 53726"/>
                <a:gd name="connsiteY22" fmla="*/ 67421 h 119265"/>
                <a:gd name="connsiteX23" fmla="*/ 24119 w 53726"/>
                <a:gd name="connsiteY23" fmla="*/ 49699 h 119265"/>
                <a:gd name="connsiteX24" fmla="*/ 12941 w 53726"/>
                <a:gd name="connsiteY24" fmla="*/ 21162 h 119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3726" h="119265">
                  <a:moveTo>
                    <a:pt x="49119" y="111192"/>
                  </a:moveTo>
                  <a:cubicBezTo>
                    <a:pt x="49119" y="114027"/>
                    <a:pt x="46989" y="117926"/>
                    <a:pt x="42024" y="117926"/>
                  </a:cubicBezTo>
                  <a:cubicBezTo>
                    <a:pt x="37234" y="117926"/>
                    <a:pt x="32095" y="113320"/>
                    <a:pt x="32095" y="108184"/>
                  </a:cubicBezTo>
                  <a:cubicBezTo>
                    <a:pt x="32095" y="105166"/>
                    <a:pt x="34398" y="101443"/>
                    <a:pt x="39189" y="101443"/>
                  </a:cubicBezTo>
                  <a:cubicBezTo>
                    <a:pt x="44328" y="101443"/>
                    <a:pt x="49119" y="106405"/>
                    <a:pt x="49119" y="111192"/>
                  </a:cubicBezTo>
                  <a:close/>
                  <a:moveTo>
                    <a:pt x="12941" y="21162"/>
                  </a:moveTo>
                  <a:cubicBezTo>
                    <a:pt x="12234" y="18861"/>
                    <a:pt x="11352" y="16731"/>
                    <a:pt x="11352" y="13723"/>
                  </a:cubicBezTo>
                  <a:cubicBezTo>
                    <a:pt x="11352" y="5394"/>
                    <a:pt x="18438" y="-1340"/>
                    <a:pt x="28194" y="-1340"/>
                  </a:cubicBezTo>
                  <a:cubicBezTo>
                    <a:pt x="45925" y="-1340"/>
                    <a:pt x="53726" y="23116"/>
                    <a:pt x="53726" y="25775"/>
                  </a:cubicBezTo>
                  <a:cubicBezTo>
                    <a:pt x="53726" y="28078"/>
                    <a:pt x="51422" y="28078"/>
                    <a:pt x="50890" y="28078"/>
                  </a:cubicBezTo>
                  <a:cubicBezTo>
                    <a:pt x="48404" y="28078"/>
                    <a:pt x="48229" y="27014"/>
                    <a:pt x="47522" y="25061"/>
                  </a:cubicBezTo>
                  <a:cubicBezTo>
                    <a:pt x="43438" y="10888"/>
                    <a:pt x="35638" y="3623"/>
                    <a:pt x="28726" y="3623"/>
                  </a:cubicBezTo>
                  <a:cubicBezTo>
                    <a:pt x="25175" y="3623"/>
                    <a:pt x="24293" y="5926"/>
                    <a:pt x="24293" y="9824"/>
                  </a:cubicBezTo>
                  <a:cubicBezTo>
                    <a:pt x="24293" y="13898"/>
                    <a:pt x="25532" y="17263"/>
                    <a:pt x="27129" y="21162"/>
                  </a:cubicBezTo>
                  <a:cubicBezTo>
                    <a:pt x="28901" y="25951"/>
                    <a:pt x="30855" y="30738"/>
                    <a:pt x="32801" y="35344"/>
                  </a:cubicBezTo>
                  <a:cubicBezTo>
                    <a:pt x="34398" y="39599"/>
                    <a:pt x="40785" y="55725"/>
                    <a:pt x="41492" y="57853"/>
                  </a:cubicBezTo>
                  <a:cubicBezTo>
                    <a:pt x="42024" y="59624"/>
                    <a:pt x="42557" y="61751"/>
                    <a:pt x="42557" y="63522"/>
                  </a:cubicBezTo>
                  <a:cubicBezTo>
                    <a:pt x="42557" y="71850"/>
                    <a:pt x="35462" y="78583"/>
                    <a:pt x="25708" y="78583"/>
                  </a:cubicBezTo>
                  <a:cubicBezTo>
                    <a:pt x="8158" y="78583"/>
                    <a:pt x="0" y="54486"/>
                    <a:pt x="0" y="51468"/>
                  </a:cubicBezTo>
                  <a:cubicBezTo>
                    <a:pt x="0" y="49167"/>
                    <a:pt x="2486" y="49167"/>
                    <a:pt x="3011" y="49167"/>
                  </a:cubicBezTo>
                  <a:cubicBezTo>
                    <a:pt x="5497" y="49167"/>
                    <a:pt x="5672" y="50056"/>
                    <a:pt x="6204" y="52000"/>
                  </a:cubicBezTo>
                  <a:cubicBezTo>
                    <a:pt x="10820" y="67246"/>
                    <a:pt x="18621" y="73621"/>
                    <a:pt x="25175" y="73621"/>
                  </a:cubicBezTo>
                  <a:cubicBezTo>
                    <a:pt x="28019" y="73621"/>
                    <a:pt x="29608" y="72208"/>
                    <a:pt x="29608" y="67421"/>
                  </a:cubicBezTo>
                  <a:cubicBezTo>
                    <a:pt x="29608" y="63347"/>
                    <a:pt x="28551" y="60688"/>
                    <a:pt x="24119" y="49699"/>
                  </a:cubicBezTo>
                  <a:lnTo>
                    <a:pt x="12941" y="21162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952" name="任意多边形: 形状 951">
              <a:extLst>
                <a:ext uri="{FF2B5EF4-FFF2-40B4-BE49-F238E27FC236}">
                  <a16:creationId xmlns:a16="http://schemas.microsoft.com/office/drawing/2014/main" id="{735A0E76-3BB7-CCC8-C58C-AF9292847B4D}"/>
                </a:ext>
              </a:extLst>
            </p:cNvPr>
            <p:cNvSpPr/>
            <p:nvPr>
              <p:custDataLst>
                <p:tags r:id="rId30"/>
              </p:custDataLst>
            </p:nvPr>
          </p:nvSpPr>
          <p:spPr>
            <a:xfrm flipV="1">
              <a:off x="16379837" y="-13623793"/>
              <a:ext cx="119861" cy="8687"/>
            </a:xfrm>
            <a:custGeom>
              <a:avLst/>
              <a:gdLst>
                <a:gd name="connsiteX0" fmla="*/ 112768 w 119861"/>
                <a:gd name="connsiteY0" fmla="*/ -1338 h 8687"/>
                <a:gd name="connsiteX1" fmla="*/ 119861 w 119861"/>
                <a:gd name="connsiteY1" fmla="*/ 2918 h 8687"/>
                <a:gd name="connsiteX2" fmla="*/ 112768 w 119861"/>
                <a:gd name="connsiteY2" fmla="*/ 7349 h 8687"/>
                <a:gd name="connsiteX3" fmla="*/ 7086 w 119861"/>
                <a:gd name="connsiteY3" fmla="*/ 7349 h 8687"/>
                <a:gd name="connsiteX4" fmla="*/ 0 w 119861"/>
                <a:gd name="connsiteY4" fmla="*/ 3092 h 8687"/>
                <a:gd name="connsiteX5" fmla="*/ 7086 w 119861"/>
                <a:gd name="connsiteY5" fmla="*/ -1338 h 8687"/>
                <a:gd name="connsiteX6" fmla="*/ 112768 w 119861"/>
                <a:gd name="connsiteY6" fmla="*/ -1338 h 8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9861" h="8687">
                  <a:moveTo>
                    <a:pt x="112768" y="-1338"/>
                  </a:moveTo>
                  <a:cubicBezTo>
                    <a:pt x="115603" y="-1338"/>
                    <a:pt x="119861" y="-1338"/>
                    <a:pt x="119861" y="2918"/>
                  </a:cubicBezTo>
                  <a:cubicBezTo>
                    <a:pt x="119861" y="7349"/>
                    <a:pt x="115786" y="7349"/>
                    <a:pt x="112768" y="7349"/>
                  </a:cubicBezTo>
                  <a:lnTo>
                    <a:pt x="7086" y="7349"/>
                  </a:lnTo>
                  <a:cubicBezTo>
                    <a:pt x="4250" y="7349"/>
                    <a:pt x="0" y="7349"/>
                    <a:pt x="0" y="3092"/>
                  </a:cubicBezTo>
                  <a:cubicBezTo>
                    <a:pt x="0" y="-1338"/>
                    <a:pt x="4075" y="-1338"/>
                    <a:pt x="7086" y="-1338"/>
                  </a:cubicBezTo>
                  <a:lnTo>
                    <a:pt x="112768" y="-1338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953" name="任意多边形: 形状 952">
              <a:extLst>
                <a:ext uri="{FF2B5EF4-FFF2-40B4-BE49-F238E27FC236}">
                  <a16:creationId xmlns:a16="http://schemas.microsoft.com/office/drawing/2014/main" id="{E4BF7A69-EC62-5D09-72C2-05E1C70DD409}"/>
                </a:ext>
              </a:extLst>
            </p:cNvPr>
            <p:cNvSpPr/>
            <p:nvPr>
              <p:custDataLst>
                <p:tags r:id="rId31"/>
              </p:custDataLst>
            </p:nvPr>
          </p:nvSpPr>
          <p:spPr>
            <a:xfrm flipV="1">
              <a:off x="16538310" y="-13692727"/>
              <a:ext cx="64538" cy="117669"/>
            </a:xfrm>
            <a:custGeom>
              <a:avLst/>
              <a:gdLst>
                <a:gd name="connsiteX0" fmla="*/ 40070 w 64538"/>
                <a:gd name="connsiteY0" fmla="*/ 111375 h 117669"/>
                <a:gd name="connsiteX1" fmla="*/ 34756 w 64538"/>
                <a:gd name="connsiteY1" fmla="*/ 116330 h 117669"/>
                <a:gd name="connsiteX2" fmla="*/ 0 w 64538"/>
                <a:gd name="connsiteY2" fmla="*/ 104991 h 117669"/>
                <a:gd name="connsiteX3" fmla="*/ 0 w 64538"/>
                <a:gd name="connsiteY3" fmla="*/ 98608 h 117669"/>
                <a:gd name="connsiteX4" fmla="*/ 25707 w 64538"/>
                <a:gd name="connsiteY4" fmla="*/ 103570 h 117669"/>
                <a:gd name="connsiteX5" fmla="*/ 25707 w 64538"/>
                <a:gd name="connsiteY5" fmla="*/ 13191 h 117669"/>
                <a:gd name="connsiteX6" fmla="*/ 7976 w 64538"/>
                <a:gd name="connsiteY6" fmla="*/ 5045 h 117669"/>
                <a:gd name="connsiteX7" fmla="*/ 1239 w 64538"/>
                <a:gd name="connsiteY7" fmla="*/ 5045 h 117669"/>
                <a:gd name="connsiteX8" fmla="*/ 1239 w 64538"/>
                <a:gd name="connsiteY8" fmla="*/ -1340 h 117669"/>
                <a:gd name="connsiteX9" fmla="*/ 32801 w 64538"/>
                <a:gd name="connsiteY9" fmla="*/ -632 h 117669"/>
                <a:gd name="connsiteX10" fmla="*/ 64539 w 64538"/>
                <a:gd name="connsiteY10" fmla="*/ -1340 h 117669"/>
                <a:gd name="connsiteX11" fmla="*/ 64539 w 64538"/>
                <a:gd name="connsiteY11" fmla="*/ 5045 h 117669"/>
                <a:gd name="connsiteX12" fmla="*/ 57802 w 64538"/>
                <a:gd name="connsiteY12" fmla="*/ 5045 h 117669"/>
                <a:gd name="connsiteX13" fmla="*/ 40070 w 64538"/>
                <a:gd name="connsiteY13" fmla="*/ 13191 h 117669"/>
                <a:gd name="connsiteX14" fmla="*/ 40070 w 64538"/>
                <a:gd name="connsiteY14" fmla="*/ 111375 h 117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4538" h="117669">
                  <a:moveTo>
                    <a:pt x="40070" y="111375"/>
                  </a:moveTo>
                  <a:cubicBezTo>
                    <a:pt x="40070" y="116155"/>
                    <a:pt x="39721" y="116330"/>
                    <a:pt x="34756" y="116330"/>
                  </a:cubicBezTo>
                  <a:cubicBezTo>
                    <a:pt x="23403" y="105166"/>
                    <a:pt x="7269" y="104991"/>
                    <a:pt x="0" y="104991"/>
                  </a:cubicBezTo>
                  <a:lnTo>
                    <a:pt x="0" y="98608"/>
                  </a:lnTo>
                  <a:cubicBezTo>
                    <a:pt x="4258" y="98608"/>
                    <a:pt x="15960" y="98608"/>
                    <a:pt x="25707" y="103570"/>
                  </a:cubicBezTo>
                  <a:lnTo>
                    <a:pt x="25707" y="13191"/>
                  </a:lnTo>
                  <a:cubicBezTo>
                    <a:pt x="25707" y="7346"/>
                    <a:pt x="25707" y="5045"/>
                    <a:pt x="7976" y="5045"/>
                  </a:cubicBezTo>
                  <a:lnTo>
                    <a:pt x="1239" y="5045"/>
                  </a:lnTo>
                  <a:lnTo>
                    <a:pt x="1239" y="-1340"/>
                  </a:lnTo>
                  <a:cubicBezTo>
                    <a:pt x="4433" y="-1164"/>
                    <a:pt x="26240" y="-632"/>
                    <a:pt x="32801" y="-632"/>
                  </a:cubicBezTo>
                  <a:cubicBezTo>
                    <a:pt x="38299" y="-632"/>
                    <a:pt x="60638" y="-1164"/>
                    <a:pt x="64539" y="-1340"/>
                  </a:cubicBezTo>
                  <a:lnTo>
                    <a:pt x="64539" y="5045"/>
                  </a:lnTo>
                  <a:lnTo>
                    <a:pt x="57802" y="5045"/>
                  </a:lnTo>
                  <a:cubicBezTo>
                    <a:pt x="40070" y="5045"/>
                    <a:pt x="40070" y="7346"/>
                    <a:pt x="40070" y="13191"/>
                  </a:cubicBezTo>
                  <a:lnTo>
                    <a:pt x="40070" y="111375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954" name="任意多边形: 形状 953">
              <a:extLst>
                <a:ext uri="{FF2B5EF4-FFF2-40B4-BE49-F238E27FC236}">
                  <a16:creationId xmlns:a16="http://schemas.microsoft.com/office/drawing/2014/main" id="{FE913119-FAD3-7079-3D43-F35D937D7B86}"/>
                </a:ext>
              </a:extLst>
            </p:cNvPr>
            <p:cNvSpPr/>
            <p:nvPr>
              <p:custDataLst>
                <p:tags r:id="rId32"/>
              </p:custDataLst>
            </p:nvPr>
          </p:nvSpPr>
          <p:spPr>
            <a:xfrm flipV="1">
              <a:off x="14125666" y="-13327686"/>
              <a:ext cx="140286" cy="113388"/>
            </a:xfrm>
            <a:custGeom>
              <a:avLst/>
              <a:gdLst>
                <a:gd name="connsiteX0" fmla="*/ 121546 w 140286"/>
                <a:gd name="connsiteY0" fmla="*/ 94864 h 113388"/>
                <a:gd name="connsiteX1" fmla="*/ 140286 w 140286"/>
                <a:gd name="connsiteY1" fmla="*/ 100184 h 113388"/>
                <a:gd name="connsiteX2" fmla="*/ 140286 w 140286"/>
                <a:gd name="connsiteY2" fmla="*/ 112077 h 113388"/>
                <a:gd name="connsiteX3" fmla="*/ 120283 w 140286"/>
                <a:gd name="connsiteY3" fmla="*/ 111316 h 113388"/>
                <a:gd name="connsiteX4" fmla="*/ 97237 w 140286"/>
                <a:gd name="connsiteY4" fmla="*/ 112077 h 113388"/>
                <a:gd name="connsiteX5" fmla="*/ 97237 w 140286"/>
                <a:gd name="connsiteY5" fmla="*/ 100184 h 113388"/>
                <a:gd name="connsiteX6" fmla="*/ 109391 w 140286"/>
                <a:gd name="connsiteY6" fmla="*/ 97396 h 113388"/>
                <a:gd name="connsiteX7" fmla="*/ 108128 w 140286"/>
                <a:gd name="connsiteY7" fmla="*/ 94364 h 113388"/>
                <a:gd name="connsiteX8" fmla="*/ 78750 w 140286"/>
                <a:gd name="connsiteY8" fmla="*/ 31090 h 113388"/>
                <a:gd name="connsiteX9" fmla="*/ 46592 w 140286"/>
                <a:gd name="connsiteY9" fmla="*/ 100184 h 113388"/>
                <a:gd name="connsiteX10" fmla="*/ 60264 w 140286"/>
                <a:gd name="connsiteY10" fmla="*/ 100184 h 113388"/>
                <a:gd name="connsiteX11" fmla="*/ 60264 w 140286"/>
                <a:gd name="connsiteY11" fmla="*/ 112077 h 113388"/>
                <a:gd name="connsiteX12" fmla="*/ 28869 w 140286"/>
                <a:gd name="connsiteY12" fmla="*/ 111316 h 113388"/>
                <a:gd name="connsiteX13" fmla="*/ 0 w 140286"/>
                <a:gd name="connsiteY13" fmla="*/ 112077 h 113388"/>
                <a:gd name="connsiteX14" fmla="*/ 0 w 140286"/>
                <a:gd name="connsiteY14" fmla="*/ 100184 h 113388"/>
                <a:gd name="connsiteX15" fmla="*/ 16206 w 140286"/>
                <a:gd name="connsiteY15" fmla="*/ 100184 h 113388"/>
                <a:gd name="connsiteX16" fmla="*/ 60519 w 140286"/>
                <a:gd name="connsiteY16" fmla="*/ 5016 h 113388"/>
                <a:gd name="connsiteX17" fmla="*/ 70139 w 140286"/>
                <a:gd name="connsiteY17" fmla="*/ -1311 h 113388"/>
                <a:gd name="connsiteX18" fmla="*/ 79513 w 140286"/>
                <a:gd name="connsiteY18" fmla="*/ 4769 h 113388"/>
                <a:gd name="connsiteX19" fmla="*/ 121546 w 140286"/>
                <a:gd name="connsiteY19" fmla="*/ 94864 h 1133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40286" h="113388">
                  <a:moveTo>
                    <a:pt x="121546" y="94864"/>
                  </a:moveTo>
                  <a:cubicBezTo>
                    <a:pt x="123063" y="98413"/>
                    <a:pt x="124080" y="100184"/>
                    <a:pt x="140286" y="100184"/>
                  </a:cubicBezTo>
                  <a:lnTo>
                    <a:pt x="140286" y="112077"/>
                  </a:lnTo>
                  <a:cubicBezTo>
                    <a:pt x="133955" y="111570"/>
                    <a:pt x="126614" y="111316"/>
                    <a:pt x="120283" y="111316"/>
                  </a:cubicBezTo>
                  <a:cubicBezTo>
                    <a:pt x="113951" y="111316"/>
                    <a:pt x="102559" y="111823"/>
                    <a:pt x="97237" y="112077"/>
                  </a:cubicBezTo>
                  <a:lnTo>
                    <a:pt x="97237" y="100184"/>
                  </a:lnTo>
                  <a:cubicBezTo>
                    <a:pt x="102051" y="100184"/>
                    <a:pt x="109391" y="99421"/>
                    <a:pt x="109391" y="97396"/>
                  </a:cubicBezTo>
                  <a:cubicBezTo>
                    <a:pt x="109391" y="97143"/>
                    <a:pt x="109137" y="96635"/>
                    <a:pt x="108128" y="94364"/>
                  </a:cubicBezTo>
                  <a:lnTo>
                    <a:pt x="78750" y="31090"/>
                  </a:lnTo>
                  <a:lnTo>
                    <a:pt x="46592" y="100184"/>
                  </a:lnTo>
                  <a:lnTo>
                    <a:pt x="60264" y="100184"/>
                  </a:lnTo>
                  <a:lnTo>
                    <a:pt x="60264" y="112077"/>
                  </a:lnTo>
                  <a:cubicBezTo>
                    <a:pt x="51907" y="111570"/>
                    <a:pt x="29123" y="111316"/>
                    <a:pt x="28869" y="111316"/>
                  </a:cubicBezTo>
                  <a:cubicBezTo>
                    <a:pt x="21775" y="111316"/>
                    <a:pt x="10383" y="111823"/>
                    <a:pt x="0" y="112077"/>
                  </a:cubicBezTo>
                  <a:lnTo>
                    <a:pt x="0" y="100184"/>
                  </a:lnTo>
                  <a:lnTo>
                    <a:pt x="16206" y="100184"/>
                  </a:lnTo>
                  <a:lnTo>
                    <a:pt x="60519" y="5016"/>
                  </a:lnTo>
                  <a:cubicBezTo>
                    <a:pt x="63561" y="-1311"/>
                    <a:pt x="66850" y="-1311"/>
                    <a:pt x="70139" y="-1311"/>
                  </a:cubicBezTo>
                  <a:cubicBezTo>
                    <a:pt x="74445" y="-1311"/>
                    <a:pt x="76979" y="-550"/>
                    <a:pt x="79513" y="4769"/>
                  </a:cubicBezTo>
                  <a:lnTo>
                    <a:pt x="121546" y="94864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955" name="任意多边形: 形状 954">
              <a:extLst>
                <a:ext uri="{FF2B5EF4-FFF2-40B4-BE49-F238E27FC236}">
                  <a16:creationId xmlns:a16="http://schemas.microsoft.com/office/drawing/2014/main" id="{D6950AA9-98D7-5F59-B57C-FCE037B7AB7B}"/>
                </a:ext>
              </a:extLst>
            </p:cNvPr>
            <p:cNvSpPr/>
            <p:nvPr>
              <p:custDataLst>
                <p:tags r:id="rId33"/>
              </p:custDataLst>
            </p:nvPr>
          </p:nvSpPr>
          <p:spPr>
            <a:xfrm flipV="1">
              <a:off x="14276671" y="-13415116"/>
              <a:ext cx="98936" cy="112531"/>
            </a:xfrm>
            <a:custGeom>
              <a:avLst/>
              <a:gdLst>
                <a:gd name="connsiteX0" fmla="*/ 13473 w 98936"/>
                <a:gd name="connsiteY0" fmla="*/ 11442 h 112531"/>
                <a:gd name="connsiteX1" fmla="*/ 4782 w 98936"/>
                <a:gd name="connsiteY1" fmla="*/ 5057 h 112531"/>
                <a:gd name="connsiteX2" fmla="*/ 0 w 98936"/>
                <a:gd name="connsiteY2" fmla="*/ 1342 h 112531"/>
                <a:gd name="connsiteX3" fmla="*/ 2478 w 98936"/>
                <a:gd name="connsiteY3" fmla="*/ -1318 h 112531"/>
                <a:gd name="connsiteX4" fmla="*/ 17731 w 98936"/>
                <a:gd name="connsiteY4" fmla="*/ -611 h 112531"/>
                <a:gd name="connsiteX5" fmla="*/ 36345 w 98936"/>
                <a:gd name="connsiteY5" fmla="*/ -1318 h 112531"/>
                <a:gd name="connsiteX6" fmla="*/ 39895 w 98936"/>
                <a:gd name="connsiteY6" fmla="*/ 2581 h 112531"/>
                <a:gd name="connsiteX7" fmla="*/ 35280 w 98936"/>
                <a:gd name="connsiteY7" fmla="*/ 5057 h 112531"/>
                <a:gd name="connsiteX8" fmla="*/ 26597 w 98936"/>
                <a:gd name="connsiteY8" fmla="*/ 7186 h 112531"/>
                <a:gd name="connsiteX9" fmla="*/ 28543 w 98936"/>
                <a:gd name="connsiteY9" fmla="*/ 15340 h 112531"/>
                <a:gd name="connsiteX10" fmla="*/ 35105 w 98936"/>
                <a:gd name="connsiteY10" fmla="*/ 41748 h 112531"/>
                <a:gd name="connsiteX11" fmla="*/ 53369 w 98936"/>
                <a:gd name="connsiteY11" fmla="*/ 31291 h 112531"/>
                <a:gd name="connsiteX12" fmla="*/ 98937 w 98936"/>
                <a:gd name="connsiteY12" fmla="*/ 81621 h 112531"/>
                <a:gd name="connsiteX13" fmla="*/ 72339 w 98936"/>
                <a:gd name="connsiteY13" fmla="*/ 111214 h 112531"/>
                <a:gd name="connsiteX14" fmla="*/ 47165 w 98936"/>
                <a:gd name="connsiteY14" fmla="*/ 98811 h 112531"/>
                <a:gd name="connsiteX15" fmla="*/ 28901 w 98936"/>
                <a:gd name="connsiteY15" fmla="*/ 111214 h 112531"/>
                <a:gd name="connsiteX16" fmla="*/ 14895 w 98936"/>
                <a:gd name="connsiteY16" fmla="*/ 101821 h 112531"/>
                <a:gd name="connsiteX17" fmla="*/ 8508 w 98936"/>
                <a:gd name="connsiteY17" fmla="*/ 84099 h 112531"/>
                <a:gd name="connsiteX18" fmla="*/ 11519 w 98936"/>
                <a:gd name="connsiteY18" fmla="*/ 81796 h 112531"/>
                <a:gd name="connsiteX19" fmla="*/ 15428 w 98936"/>
                <a:gd name="connsiteY19" fmla="*/ 87115 h 112531"/>
                <a:gd name="connsiteX20" fmla="*/ 28369 w 98936"/>
                <a:gd name="connsiteY20" fmla="*/ 106252 h 112531"/>
                <a:gd name="connsiteX21" fmla="*/ 34215 w 98936"/>
                <a:gd name="connsiteY21" fmla="*/ 97564 h 112531"/>
                <a:gd name="connsiteX22" fmla="*/ 33683 w 98936"/>
                <a:gd name="connsiteY22" fmla="*/ 92253 h 112531"/>
                <a:gd name="connsiteX23" fmla="*/ 13473 w 98936"/>
                <a:gd name="connsiteY23" fmla="*/ 11442 h 112531"/>
                <a:gd name="connsiteX24" fmla="*/ 46982 w 98936"/>
                <a:gd name="connsiteY24" fmla="*/ 89950 h 112531"/>
                <a:gd name="connsiteX25" fmla="*/ 71807 w 98936"/>
                <a:gd name="connsiteY25" fmla="*/ 106252 h 112531"/>
                <a:gd name="connsiteX26" fmla="*/ 84757 w 98936"/>
                <a:gd name="connsiteY26" fmla="*/ 89062 h 112531"/>
                <a:gd name="connsiteX27" fmla="*/ 75533 w 98936"/>
                <a:gd name="connsiteY27" fmla="*/ 53444 h 112531"/>
                <a:gd name="connsiteX28" fmla="*/ 53369 w 98936"/>
                <a:gd name="connsiteY28" fmla="*/ 36254 h 112531"/>
                <a:gd name="connsiteX29" fmla="*/ 37591 w 98936"/>
                <a:gd name="connsiteY29" fmla="*/ 51673 h 112531"/>
                <a:gd name="connsiteX30" fmla="*/ 38116 w 98936"/>
                <a:gd name="connsiteY30" fmla="*/ 54325 h 112531"/>
                <a:gd name="connsiteX31" fmla="*/ 46982 w 98936"/>
                <a:gd name="connsiteY31" fmla="*/ 89950 h 112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98936" h="112531">
                  <a:moveTo>
                    <a:pt x="13473" y="11442"/>
                  </a:moveTo>
                  <a:cubicBezTo>
                    <a:pt x="12234" y="6479"/>
                    <a:pt x="11876" y="5057"/>
                    <a:pt x="4782" y="5057"/>
                  </a:cubicBezTo>
                  <a:cubicBezTo>
                    <a:pt x="2478" y="5057"/>
                    <a:pt x="0" y="5057"/>
                    <a:pt x="0" y="1342"/>
                  </a:cubicBezTo>
                  <a:cubicBezTo>
                    <a:pt x="0" y="-611"/>
                    <a:pt x="1597" y="-1318"/>
                    <a:pt x="2478" y="-1318"/>
                  </a:cubicBezTo>
                  <a:cubicBezTo>
                    <a:pt x="7086" y="-1318"/>
                    <a:pt x="12941" y="-611"/>
                    <a:pt x="17731" y="-611"/>
                  </a:cubicBezTo>
                  <a:cubicBezTo>
                    <a:pt x="23761" y="-611"/>
                    <a:pt x="30497" y="-1318"/>
                    <a:pt x="36345" y="-1318"/>
                  </a:cubicBezTo>
                  <a:cubicBezTo>
                    <a:pt x="37941" y="-1318"/>
                    <a:pt x="39895" y="-786"/>
                    <a:pt x="39895" y="2581"/>
                  </a:cubicBezTo>
                  <a:cubicBezTo>
                    <a:pt x="39895" y="5057"/>
                    <a:pt x="37409" y="5057"/>
                    <a:pt x="35280" y="5057"/>
                  </a:cubicBezTo>
                  <a:cubicBezTo>
                    <a:pt x="31379" y="5057"/>
                    <a:pt x="26597" y="5057"/>
                    <a:pt x="26597" y="7186"/>
                  </a:cubicBezTo>
                  <a:cubicBezTo>
                    <a:pt x="26597" y="8075"/>
                    <a:pt x="27836" y="12681"/>
                    <a:pt x="28543" y="15340"/>
                  </a:cubicBezTo>
                  <a:cubicBezTo>
                    <a:pt x="30673" y="24733"/>
                    <a:pt x="33159" y="34300"/>
                    <a:pt x="35105" y="41748"/>
                  </a:cubicBezTo>
                  <a:cubicBezTo>
                    <a:pt x="37234" y="38198"/>
                    <a:pt x="42732" y="31291"/>
                    <a:pt x="53369" y="31291"/>
                  </a:cubicBezTo>
                  <a:cubicBezTo>
                    <a:pt x="75001" y="31291"/>
                    <a:pt x="98937" y="55213"/>
                    <a:pt x="98937" y="81621"/>
                  </a:cubicBezTo>
                  <a:cubicBezTo>
                    <a:pt x="98937" y="102353"/>
                    <a:pt x="84574" y="111214"/>
                    <a:pt x="72339" y="111214"/>
                  </a:cubicBezTo>
                  <a:cubicBezTo>
                    <a:pt x="61345" y="111214"/>
                    <a:pt x="51947" y="103774"/>
                    <a:pt x="47165" y="98811"/>
                  </a:cubicBezTo>
                  <a:cubicBezTo>
                    <a:pt x="44146" y="108911"/>
                    <a:pt x="34215" y="111214"/>
                    <a:pt x="28901" y="111214"/>
                  </a:cubicBezTo>
                  <a:cubicBezTo>
                    <a:pt x="21981" y="111214"/>
                    <a:pt x="17731" y="106608"/>
                    <a:pt x="14895" y="101821"/>
                  </a:cubicBezTo>
                  <a:cubicBezTo>
                    <a:pt x="11344" y="95795"/>
                    <a:pt x="8508" y="85163"/>
                    <a:pt x="8508" y="84099"/>
                  </a:cubicBezTo>
                  <a:cubicBezTo>
                    <a:pt x="8508" y="81796"/>
                    <a:pt x="10995" y="81796"/>
                    <a:pt x="11519" y="81796"/>
                  </a:cubicBezTo>
                  <a:cubicBezTo>
                    <a:pt x="14005" y="81796"/>
                    <a:pt x="14180" y="82328"/>
                    <a:pt x="15428" y="87115"/>
                  </a:cubicBezTo>
                  <a:cubicBezTo>
                    <a:pt x="18081" y="97391"/>
                    <a:pt x="21449" y="106252"/>
                    <a:pt x="28369" y="106252"/>
                  </a:cubicBezTo>
                  <a:cubicBezTo>
                    <a:pt x="32976" y="106252"/>
                    <a:pt x="34215" y="102353"/>
                    <a:pt x="34215" y="97564"/>
                  </a:cubicBezTo>
                  <a:cubicBezTo>
                    <a:pt x="34215" y="95620"/>
                    <a:pt x="33866" y="93317"/>
                    <a:pt x="33683" y="92253"/>
                  </a:cubicBezTo>
                  <a:lnTo>
                    <a:pt x="13473" y="11442"/>
                  </a:lnTo>
                  <a:close/>
                  <a:moveTo>
                    <a:pt x="46982" y="89950"/>
                  </a:moveTo>
                  <a:cubicBezTo>
                    <a:pt x="57269" y="103592"/>
                    <a:pt x="66135" y="106252"/>
                    <a:pt x="71807" y="106252"/>
                  </a:cubicBezTo>
                  <a:cubicBezTo>
                    <a:pt x="78726" y="106252"/>
                    <a:pt x="84757" y="101114"/>
                    <a:pt x="84757" y="89062"/>
                  </a:cubicBezTo>
                  <a:cubicBezTo>
                    <a:pt x="84757" y="81796"/>
                    <a:pt x="80856" y="63718"/>
                    <a:pt x="75533" y="53444"/>
                  </a:cubicBezTo>
                  <a:cubicBezTo>
                    <a:pt x="71100" y="44756"/>
                    <a:pt x="62409" y="36254"/>
                    <a:pt x="53369" y="36254"/>
                  </a:cubicBezTo>
                  <a:cubicBezTo>
                    <a:pt x="40777" y="36254"/>
                    <a:pt x="37591" y="49894"/>
                    <a:pt x="37591" y="51673"/>
                  </a:cubicBezTo>
                  <a:cubicBezTo>
                    <a:pt x="37591" y="52380"/>
                    <a:pt x="37941" y="53617"/>
                    <a:pt x="38116" y="54325"/>
                  </a:cubicBezTo>
                  <a:lnTo>
                    <a:pt x="46982" y="89950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956" name="任意多边形: 形状 955">
              <a:extLst>
                <a:ext uri="{FF2B5EF4-FFF2-40B4-BE49-F238E27FC236}">
                  <a16:creationId xmlns:a16="http://schemas.microsoft.com/office/drawing/2014/main" id="{3AC8AC5B-93E0-D7C0-FE5C-2F929D864ADC}"/>
                </a:ext>
              </a:extLst>
            </p:cNvPr>
            <p:cNvSpPr/>
            <p:nvPr>
              <p:custDataLst>
                <p:tags r:id="rId34"/>
              </p:custDataLst>
            </p:nvPr>
          </p:nvSpPr>
          <p:spPr>
            <a:xfrm flipV="1">
              <a:off x="14281137" y="-13262251"/>
              <a:ext cx="53726" cy="119263"/>
            </a:xfrm>
            <a:custGeom>
              <a:avLst/>
              <a:gdLst>
                <a:gd name="connsiteX0" fmla="*/ 49119 w 53726"/>
                <a:gd name="connsiteY0" fmla="*/ 111225 h 119263"/>
                <a:gd name="connsiteX1" fmla="*/ 42025 w 53726"/>
                <a:gd name="connsiteY1" fmla="*/ 117958 h 119263"/>
                <a:gd name="connsiteX2" fmla="*/ 32095 w 53726"/>
                <a:gd name="connsiteY2" fmla="*/ 108216 h 119263"/>
                <a:gd name="connsiteX3" fmla="*/ 39189 w 53726"/>
                <a:gd name="connsiteY3" fmla="*/ 101475 h 119263"/>
                <a:gd name="connsiteX4" fmla="*/ 49119 w 53726"/>
                <a:gd name="connsiteY4" fmla="*/ 111225 h 119263"/>
                <a:gd name="connsiteX5" fmla="*/ 12941 w 53726"/>
                <a:gd name="connsiteY5" fmla="*/ 21196 h 119263"/>
                <a:gd name="connsiteX6" fmla="*/ 11352 w 53726"/>
                <a:gd name="connsiteY6" fmla="*/ 13755 h 119263"/>
                <a:gd name="connsiteX7" fmla="*/ 28194 w 53726"/>
                <a:gd name="connsiteY7" fmla="*/ -1306 h 119263"/>
                <a:gd name="connsiteX8" fmla="*/ 53726 w 53726"/>
                <a:gd name="connsiteY8" fmla="*/ 25808 h 119263"/>
                <a:gd name="connsiteX9" fmla="*/ 50890 w 53726"/>
                <a:gd name="connsiteY9" fmla="*/ 28111 h 119263"/>
                <a:gd name="connsiteX10" fmla="*/ 47522 w 53726"/>
                <a:gd name="connsiteY10" fmla="*/ 25094 h 119263"/>
                <a:gd name="connsiteX11" fmla="*/ 28726 w 53726"/>
                <a:gd name="connsiteY11" fmla="*/ 3657 h 119263"/>
                <a:gd name="connsiteX12" fmla="*/ 24293 w 53726"/>
                <a:gd name="connsiteY12" fmla="*/ 9857 h 119263"/>
                <a:gd name="connsiteX13" fmla="*/ 27129 w 53726"/>
                <a:gd name="connsiteY13" fmla="*/ 21196 h 119263"/>
                <a:gd name="connsiteX14" fmla="*/ 32801 w 53726"/>
                <a:gd name="connsiteY14" fmla="*/ 35376 h 119263"/>
                <a:gd name="connsiteX15" fmla="*/ 41492 w 53726"/>
                <a:gd name="connsiteY15" fmla="*/ 57885 h 119263"/>
                <a:gd name="connsiteX16" fmla="*/ 42557 w 53726"/>
                <a:gd name="connsiteY16" fmla="*/ 63555 h 119263"/>
                <a:gd name="connsiteX17" fmla="*/ 25708 w 53726"/>
                <a:gd name="connsiteY17" fmla="*/ 78617 h 119263"/>
                <a:gd name="connsiteX18" fmla="*/ 0 w 53726"/>
                <a:gd name="connsiteY18" fmla="*/ 51502 h 119263"/>
                <a:gd name="connsiteX19" fmla="*/ 3011 w 53726"/>
                <a:gd name="connsiteY19" fmla="*/ 49199 h 119263"/>
                <a:gd name="connsiteX20" fmla="*/ 6204 w 53726"/>
                <a:gd name="connsiteY20" fmla="*/ 52034 h 119263"/>
                <a:gd name="connsiteX21" fmla="*/ 25175 w 53726"/>
                <a:gd name="connsiteY21" fmla="*/ 73655 h 119263"/>
                <a:gd name="connsiteX22" fmla="*/ 29608 w 53726"/>
                <a:gd name="connsiteY22" fmla="*/ 67453 h 119263"/>
                <a:gd name="connsiteX23" fmla="*/ 24119 w 53726"/>
                <a:gd name="connsiteY23" fmla="*/ 49731 h 119263"/>
                <a:gd name="connsiteX24" fmla="*/ 12941 w 53726"/>
                <a:gd name="connsiteY24" fmla="*/ 21196 h 119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3726" h="119263">
                  <a:moveTo>
                    <a:pt x="49119" y="111225"/>
                  </a:moveTo>
                  <a:cubicBezTo>
                    <a:pt x="49119" y="114060"/>
                    <a:pt x="46989" y="117958"/>
                    <a:pt x="42025" y="117958"/>
                  </a:cubicBezTo>
                  <a:cubicBezTo>
                    <a:pt x="37234" y="117958"/>
                    <a:pt x="32095" y="113354"/>
                    <a:pt x="32095" y="108216"/>
                  </a:cubicBezTo>
                  <a:cubicBezTo>
                    <a:pt x="32095" y="105199"/>
                    <a:pt x="34398" y="101475"/>
                    <a:pt x="39189" y="101475"/>
                  </a:cubicBezTo>
                  <a:cubicBezTo>
                    <a:pt x="44328" y="101475"/>
                    <a:pt x="49119" y="106438"/>
                    <a:pt x="49119" y="111225"/>
                  </a:cubicBezTo>
                  <a:close/>
                  <a:moveTo>
                    <a:pt x="12941" y="21196"/>
                  </a:moveTo>
                  <a:cubicBezTo>
                    <a:pt x="12234" y="18893"/>
                    <a:pt x="11352" y="16765"/>
                    <a:pt x="11352" y="13755"/>
                  </a:cubicBezTo>
                  <a:cubicBezTo>
                    <a:pt x="11352" y="5426"/>
                    <a:pt x="18438" y="-1306"/>
                    <a:pt x="28194" y="-1306"/>
                  </a:cubicBezTo>
                  <a:cubicBezTo>
                    <a:pt x="45925" y="-1306"/>
                    <a:pt x="53726" y="23148"/>
                    <a:pt x="53726" y="25808"/>
                  </a:cubicBezTo>
                  <a:cubicBezTo>
                    <a:pt x="53726" y="28111"/>
                    <a:pt x="51423" y="28111"/>
                    <a:pt x="50890" y="28111"/>
                  </a:cubicBezTo>
                  <a:cubicBezTo>
                    <a:pt x="48404" y="28111"/>
                    <a:pt x="48229" y="27047"/>
                    <a:pt x="47522" y="25094"/>
                  </a:cubicBezTo>
                  <a:cubicBezTo>
                    <a:pt x="43438" y="10920"/>
                    <a:pt x="35638" y="3657"/>
                    <a:pt x="28726" y="3657"/>
                  </a:cubicBezTo>
                  <a:cubicBezTo>
                    <a:pt x="25175" y="3657"/>
                    <a:pt x="24293" y="5958"/>
                    <a:pt x="24293" y="9857"/>
                  </a:cubicBezTo>
                  <a:cubicBezTo>
                    <a:pt x="24293" y="13931"/>
                    <a:pt x="25532" y="17297"/>
                    <a:pt x="27129" y="21196"/>
                  </a:cubicBezTo>
                  <a:cubicBezTo>
                    <a:pt x="28901" y="25983"/>
                    <a:pt x="30855" y="30772"/>
                    <a:pt x="32801" y="35376"/>
                  </a:cubicBezTo>
                  <a:cubicBezTo>
                    <a:pt x="34398" y="39631"/>
                    <a:pt x="40785" y="55757"/>
                    <a:pt x="41492" y="57885"/>
                  </a:cubicBezTo>
                  <a:cubicBezTo>
                    <a:pt x="42025" y="59656"/>
                    <a:pt x="42557" y="61784"/>
                    <a:pt x="42557" y="63555"/>
                  </a:cubicBezTo>
                  <a:cubicBezTo>
                    <a:pt x="42557" y="71884"/>
                    <a:pt x="35462" y="78617"/>
                    <a:pt x="25708" y="78617"/>
                  </a:cubicBezTo>
                  <a:cubicBezTo>
                    <a:pt x="8159" y="78617"/>
                    <a:pt x="0" y="54518"/>
                    <a:pt x="0" y="51502"/>
                  </a:cubicBezTo>
                  <a:cubicBezTo>
                    <a:pt x="0" y="49199"/>
                    <a:pt x="2486" y="49199"/>
                    <a:pt x="3011" y="49199"/>
                  </a:cubicBezTo>
                  <a:cubicBezTo>
                    <a:pt x="5497" y="49199"/>
                    <a:pt x="5672" y="50088"/>
                    <a:pt x="6204" y="52034"/>
                  </a:cubicBezTo>
                  <a:cubicBezTo>
                    <a:pt x="10820" y="67278"/>
                    <a:pt x="18621" y="73655"/>
                    <a:pt x="25175" y="73655"/>
                  </a:cubicBezTo>
                  <a:cubicBezTo>
                    <a:pt x="28019" y="73655"/>
                    <a:pt x="29608" y="72240"/>
                    <a:pt x="29608" y="67453"/>
                  </a:cubicBezTo>
                  <a:cubicBezTo>
                    <a:pt x="29608" y="63379"/>
                    <a:pt x="28551" y="60720"/>
                    <a:pt x="24119" y="49731"/>
                  </a:cubicBezTo>
                  <a:lnTo>
                    <a:pt x="12941" y="21196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957" name="任意多边形: 形状 956">
              <a:extLst>
                <a:ext uri="{FF2B5EF4-FFF2-40B4-BE49-F238E27FC236}">
                  <a16:creationId xmlns:a16="http://schemas.microsoft.com/office/drawing/2014/main" id="{72A9CAC2-0AD6-530A-DBFC-A6B960FBE01B}"/>
                </a:ext>
              </a:extLst>
            </p:cNvPr>
            <p:cNvSpPr/>
            <p:nvPr>
              <p:custDataLst>
                <p:tags r:id="rId35"/>
              </p:custDataLst>
            </p:nvPr>
          </p:nvSpPr>
          <p:spPr>
            <a:xfrm flipV="1">
              <a:off x="14423790" y="-13405132"/>
              <a:ext cx="154174" cy="253090"/>
            </a:xfrm>
            <a:custGeom>
              <a:avLst/>
              <a:gdLst>
                <a:gd name="connsiteX0" fmla="*/ 34692 w 154174"/>
                <a:gd name="connsiteY0" fmla="*/ -1312 h 253090"/>
                <a:gd name="connsiteX1" fmla="*/ 34692 w 154174"/>
                <a:gd name="connsiteY1" fmla="*/ 8812 h 253090"/>
                <a:gd name="connsiteX2" fmla="*/ 10129 w 154174"/>
                <a:gd name="connsiteY2" fmla="*/ 8812 h 253090"/>
                <a:gd name="connsiteX3" fmla="*/ 10129 w 154174"/>
                <a:gd name="connsiteY3" fmla="*/ 241656 h 253090"/>
                <a:gd name="connsiteX4" fmla="*/ 34692 w 154174"/>
                <a:gd name="connsiteY4" fmla="*/ 241656 h 253090"/>
                <a:gd name="connsiteX5" fmla="*/ 34692 w 154174"/>
                <a:gd name="connsiteY5" fmla="*/ 251779 h 253090"/>
                <a:gd name="connsiteX6" fmla="*/ 0 w 154174"/>
                <a:gd name="connsiteY6" fmla="*/ 251779 h 253090"/>
                <a:gd name="connsiteX7" fmla="*/ 0 w 154174"/>
                <a:gd name="connsiteY7" fmla="*/ -1312 h 253090"/>
                <a:gd name="connsiteX8" fmla="*/ 34692 w 154174"/>
                <a:gd name="connsiteY8" fmla="*/ -1312 h 253090"/>
                <a:gd name="connsiteX9" fmla="*/ 72636 w 154174"/>
                <a:gd name="connsiteY9" fmla="*/ 81444 h 253090"/>
                <a:gd name="connsiteX10" fmla="*/ 99478 w 154174"/>
                <a:gd name="connsiteY10" fmla="*/ 107520 h 253090"/>
                <a:gd name="connsiteX11" fmla="*/ 154174 w 154174"/>
                <a:gd name="connsiteY11" fmla="*/ 181415 h 253090"/>
                <a:gd name="connsiteX12" fmla="*/ 100495 w 154174"/>
                <a:gd name="connsiteY12" fmla="*/ 230515 h 253090"/>
                <a:gd name="connsiteX13" fmla="*/ 53141 w 154174"/>
                <a:gd name="connsiteY13" fmla="*/ 184711 h 253090"/>
                <a:gd name="connsiteX14" fmla="*/ 66558 w 154174"/>
                <a:gd name="connsiteY14" fmla="*/ 170538 h 253090"/>
                <a:gd name="connsiteX15" fmla="*/ 79729 w 154174"/>
                <a:gd name="connsiteY15" fmla="*/ 183949 h 253090"/>
                <a:gd name="connsiteX16" fmla="*/ 66304 w 154174"/>
                <a:gd name="connsiteY16" fmla="*/ 197114 h 253090"/>
                <a:gd name="connsiteX17" fmla="*/ 63015 w 154174"/>
                <a:gd name="connsiteY17" fmla="*/ 196859 h 253090"/>
                <a:gd name="connsiteX18" fmla="*/ 97199 w 154174"/>
                <a:gd name="connsiteY18" fmla="*/ 222671 h 253090"/>
                <a:gd name="connsiteX19" fmla="*/ 131136 w 154174"/>
                <a:gd name="connsiteY19" fmla="*/ 181415 h 253090"/>
                <a:gd name="connsiteX20" fmla="*/ 104547 w 154174"/>
                <a:gd name="connsiteY20" fmla="*/ 125487 h 253090"/>
                <a:gd name="connsiteX21" fmla="*/ 55921 w 154174"/>
                <a:gd name="connsiteY21" fmla="*/ 71321 h 253090"/>
                <a:gd name="connsiteX22" fmla="*/ 53141 w 154174"/>
                <a:gd name="connsiteY22" fmla="*/ 61961 h 253090"/>
                <a:gd name="connsiteX23" fmla="*/ 147088 w 154174"/>
                <a:gd name="connsiteY23" fmla="*/ 61961 h 253090"/>
                <a:gd name="connsiteX24" fmla="*/ 154174 w 154174"/>
                <a:gd name="connsiteY24" fmla="*/ 105994 h 253090"/>
                <a:gd name="connsiteX25" fmla="*/ 147843 w 154174"/>
                <a:gd name="connsiteY25" fmla="*/ 105994 h 253090"/>
                <a:gd name="connsiteX26" fmla="*/ 142274 w 154174"/>
                <a:gd name="connsiteY26" fmla="*/ 83470 h 253090"/>
                <a:gd name="connsiteX27" fmla="*/ 118219 w 154174"/>
                <a:gd name="connsiteY27" fmla="*/ 81444 h 253090"/>
                <a:gd name="connsiteX28" fmla="*/ 72636 w 154174"/>
                <a:gd name="connsiteY28" fmla="*/ 81444 h 253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54174" h="253090">
                  <a:moveTo>
                    <a:pt x="34692" y="-1312"/>
                  </a:moveTo>
                  <a:lnTo>
                    <a:pt x="34692" y="8812"/>
                  </a:lnTo>
                  <a:lnTo>
                    <a:pt x="10129" y="8812"/>
                  </a:lnTo>
                  <a:lnTo>
                    <a:pt x="10129" y="241656"/>
                  </a:lnTo>
                  <a:lnTo>
                    <a:pt x="34692" y="241656"/>
                  </a:lnTo>
                  <a:lnTo>
                    <a:pt x="34692" y="251779"/>
                  </a:lnTo>
                  <a:lnTo>
                    <a:pt x="0" y="251779"/>
                  </a:lnTo>
                  <a:lnTo>
                    <a:pt x="0" y="-1312"/>
                  </a:lnTo>
                  <a:lnTo>
                    <a:pt x="34692" y="-1312"/>
                  </a:lnTo>
                  <a:close/>
                  <a:moveTo>
                    <a:pt x="72636" y="81444"/>
                  </a:moveTo>
                  <a:lnTo>
                    <a:pt x="99478" y="107520"/>
                  </a:lnTo>
                  <a:cubicBezTo>
                    <a:pt x="138985" y="142446"/>
                    <a:pt x="154174" y="156112"/>
                    <a:pt x="154174" y="181415"/>
                  </a:cubicBezTo>
                  <a:cubicBezTo>
                    <a:pt x="154174" y="210269"/>
                    <a:pt x="131382" y="230515"/>
                    <a:pt x="100495" y="230515"/>
                  </a:cubicBezTo>
                  <a:cubicBezTo>
                    <a:pt x="71881" y="230515"/>
                    <a:pt x="53141" y="207235"/>
                    <a:pt x="53141" y="184711"/>
                  </a:cubicBezTo>
                  <a:cubicBezTo>
                    <a:pt x="53141" y="170538"/>
                    <a:pt x="65803" y="170538"/>
                    <a:pt x="66558" y="170538"/>
                  </a:cubicBezTo>
                  <a:cubicBezTo>
                    <a:pt x="70864" y="170538"/>
                    <a:pt x="79729" y="173572"/>
                    <a:pt x="79729" y="183949"/>
                  </a:cubicBezTo>
                  <a:cubicBezTo>
                    <a:pt x="79729" y="190531"/>
                    <a:pt x="75169" y="197114"/>
                    <a:pt x="66304" y="197114"/>
                  </a:cubicBezTo>
                  <a:cubicBezTo>
                    <a:pt x="64278" y="197114"/>
                    <a:pt x="63778" y="197114"/>
                    <a:pt x="63015" y="196859"/>
                  </a:cubicBezTo>
                  <a:cubicBezTo>
                    <a:pt x="68838" y="213310"/>
                    <a:pt x="82510" y="222671"/>
                    <a:pt x="97199" y="222671"/>
                  </a:cubicBezTo>
                  <a:cubicBezTo>
                    <a:pt x="120245" y="222671"/>
                    <a:pt x="131136" y="202171"/>
                    <a:pt x="131136" y="181415"/>
                  </a:cubicBezTo>
                  <a:cubicBezTo>
                    <a:pt x="131136" y="161169"/>
                    <a:pt x="118473" y="141176"/>
                    <a:pt x="104547" y="125487"/>
                  </a:cubicBezTo>
                  <a:lnTo>
                    <a:pt x="55921" y="71321"/>
                  </a:lnTo>
                  <a:cubicBezTo>
                    <a:pt x="53141" y="68542"/>
                    <a:pt x="53141" y="68035"/>
                    <a:pt x="53141" y="61961"/>
                  </a:cubicBezTo>
                  <a:lnTo>
                    <a:pt x="147088" y="61961"/>
                  </a:lnTo>
                  <a:lnTo>
                    <a:pt x="154174" y="105994"/>
                  </a:lnTo>
                  <a:lnTo>
                    <a:pt x="147843" y="105994"/>
                  </a:lnTo>
                  <a:cubicBezTo>
                    <a:pt x="146580" y="98405"/>
                    <a:pt x="144808" y="87272"/>
                    <a:pt x="142274" y="83470"/>
                  </a:cubicBezTo>
                  <a:cubicBezTo>
                    <a:pt x="140502" y="81444"/>
                    <a:pt x="123788" y="81444"/>
                    <a:pt x="118219" y="81444"/>
                  </a:cubicBezTo>
                  <a:lnTo>
                    <a:pt x="72636" y="81444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958" name="任意多边形: 形状 957">
              <a:extLst>
                <a:ext uri="{FF2B5EF4-FFF2-40B4-BE49-F238E27FC236}">
                  <a16:creationId xmlns:a16="http://schemas.microsoft.com/office/drawing/2014/main" id="{3F0F8246-122E-D033-6BA6-FF8587692E6A}"/>
                </a:ext>
              </a:extLst>
            </p:cNvPr>
            <p:cNvSpPr/>
            <p:nvPr>
              <p:custDataLst>
                <p:tags r:id="rId36"/>
              </p:custDataLst>
            </p:nvPr>
          </p:nvSpPr>
          <p:spPr>
            <a:xfrm flipV="1">
              <a:off x="14587613" y="-13382606"/>
              <a:ext cx="103821" cy="219178"/>
            </a:xfrm>
            <a:custGeom>
              <a:avLst/>
              <a:gdLst>
                <a:gd name="connsiteX0" fmla="*/ 103822 w 103821"/>
                <a:gd name="connsiteY0" fmla="*/ 208754 h 219178"/>
                <a:gd name="connsiteX1" fmla="*/ 94193 w 103821"/>
                <a:gd name="connsiteY1" fmla="*/ 217868 h 219178"/>
                <a:gd name="connsiteX2" fmla="*/ 80776 w 103821"/>
                <a:gd name="connsiteY2" fmla="*/ 204458 h 219178"/>
                <a:gd name="connsiteX3" fmla="*/ 90142 w 103821"/>
                <a:gd name="connsiteY3" fmla="*/ 195343 h 219178"/>
                <a:gd name="connsiteX4" fmla="*/ 103822 w 103821"/>
                <a:gd name="connsiteY4" fmla="*/ 208754 h 219178"/>
                <a:gd name="connsiteX5" fmla="*/ 52924 w 103821"/>
                <a:gd name="connsiteY5" fmla="*/ 37920 h 219178"/>
                <a:gd name="connsiteX6" fmla="*/ 21774 w 103821"/>
                <a:gd name="connsiteY6" fmla="*/ 4262 h 219178"/>
                <a:gd name="connsiteX7" fmla="*/ 11900 w 103821"/>
                <a:gd name="connsiteY7" fmla="*/ 6540 h 219178"/>
                <a:gd name="connsiteX8" fmla="*/ 23292 w 103821"/>
                <a:gd name="connsiteY8" fmla="*/ 19951 h 219178"/>
                <a:gd name="connsiteX9" fmla="*/ 13672 w 103821"/>
                <a:gd name="connsiteY9" fmla="*/ 28812 h 219178"/>
                <a:gd name="connsiteX10" fmla="*/ 0 w 103821"/>
                <a:gd name="connsiteY10" fmla="*/ 14386 h 219178"/>
                <a:gd name="connsiteX11" fmla="*/ 22283 w 103821"/>
                <a:gd name="connsiteY11" fmla="*/ -1311 h 219178"/>
                <a:gd name="connsiteX12" fmla="*/ 69885 w 103821"/>
                <a:gd name="connsiteY12" fmla="*/ 37165 h 219178"/>
                <a:gd name="connsiteX13" fmla="*/ 93185 w 103821"/>
                <a:gd name="connsiteY13" fmla="*/ 129791 h 219178"/>
                <a:gd name="connsiteX14" fmla="*/ 94448 w 103821"/>
                <a:gd name="connsiteY14" fmla="*/ 139161 h 219178"/>
                <a:gd name="connsiteX15" fmla="*/ 71155 w 103821"/>
                <a:gd name="connsiteY15" fmla="*/ 162441 h 219178"/>
                <a:gd name="connsiteX16" fmla="*/ 30887 w 103821"/>
                <a:gd name="connsiteY16" fmla="*/ 123462 h 219178"/>
                <a:gd name="connsiteX17" fmla="*/ 33930 w 103821"/>
                <a:gd name="connsiteY17" fmla="*/ 120938 h 219178"/>
                <a:gd name="connsiteX18" fmla="*/ 38489 w 103821"/>
                <a:gd name="connsiteY18" fmla="*/ 125996 h 219178"/>
                <a:gd name="connsiteX19" fmla="*/ 70393 w 103821"/>
                <a:gd name="connsiteY19" fmla="*/ 156873 h 219178"/>
                <a:gd name="connsiteX20" fmla="*/ 78496 w 103821"/>
                <a:gd name="connsiteY20" fmla="*/ 145235 h 219178"/>
                <a:gd name="connsiteX21" fmla="*/ 76725 w 103821"/>
                <a:gd name="connsiteY21" fmla="*/ 132323 h 219178"/>
                <a:gd name="connsiteX22" fmla="*/ 52924 w 103821"/>
                <a:gd name="connsiteY22" fmla="*/ 37920 h 219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03821" h="219178">
                  <a:moveTo>
                    <a:pt x="103822" y="208754"/>
                  </a:moveTo>
                  <a:cubicBezTo>
                    <a:pt x="103822" y="213564"/>
                    <a:pt x="100271" y="217868"/>
                    <a:pt x="94193" y="217868"/>
                  </a:cubicBezTo>
                  <a:cubicBezTo>
                    <a:pt x="88370" y="217868"/>
                    <a:pt x="80776" y="212048"/>
                    <a:pt x="80776" y="204458"/>
                  </a:cubicBezTo>
                  <a:cubicBezTo>
                    <a:pt x="80776" y="199392"/>
                    <a:pt x="84319" y="195343"/>
                    <a:pt x="90142" y="195343"/>
                  </a:cubicBezTo>
                  <a:cubicBezTo>
                    <a:pt x="96982" y="195343"/>
                    <a:pt x="103822" y="201924"/>
                    <a:pt x="103822" y="208754"/>
                  </a:cubicBezTo>
                  <a:close/>
                  <a:moveTo>
                    <a:pt x="52924" y="37920"/>
                  </a:moveTo>
                  <a:cubicBezTo>
                    <a:pt x="48110" y="18689"/>
                    <a:pt x="35955" y="4262"/>
                    <a:pt x="21774" y="4262"/>
                  </a:cubicBezTo>
                  <a:cubicBezTo>
                    <a:pt x="20258" y="4262"/>
                    <a:pt x="16460" y="4262"/>
                    <a:pt x="11900" y="6540"/>
                  </a:cubicBezTo>
                  <a:cubicBezTo>
                    <a:pt x="19495" y="8311"/>
                    <a:pt x="23292" y="14885"/>
                    <a:pt x="23292" y="19951"/>
                  </a:cubicBezTo>
                  <a:cubicBezTo>
                    <a:pt x="23292" y="24000"/>
                    <a:pt x="20511" y="28812"/>
                    <a:pt x="13672" y="28812"/>
                  </a:cubicBezTo>
                  <a:cubicBezTo>
                    <a:pt x="7340" y="28812"/>
                    <a:pt x="0" y="23493"/>
                    <a:pt x="0" y="14386"/>
                  </a:cubicBezTo>
                  <a:cubicBezTo>
                    <a:pt x="0" y="4262"/>
                    <a:pt x="10129" y="-1311"/>
                    <a:pt x="22283" y="-1311"/>
                  </a:cubicBezTo>
                  <a:cubicBezTo>
                    <a:pt x="40006" y="-1311"/>
                    <a:pt x="63553" y="12107"/>
                    <a:pt x="69885" y="37165"/>
                  </a:cubicBezTo>
                  <a:lnTo>
                    <a:pt x="93185" y="129791"/>
                  </a:lnTo>
                  <a:cubicBezTo>
                    <a:pt x="94448" y="134857"/>
                    <a:pt x="94448" y="138398"/>
                    <a:pt x="94448" y="139161"/>
                  </a:cubicBezTo>
                  <a:cubicBezTo>
                    <a:pt x="94448" y="153580"/>
                    <a:pt x="83819" y="162441"/>
                    <a:pt x="71155" y="162441"/>
                  </a:cubicBezTo>
                  <a:cubicBezTo>
                    <a:pt x="45321" y="162441"/>
                    <a:pt x="30887" y="125742"/>
                    <a:pt x="30887" y="123462"/>
                  </a:cubicBezTo>
                  <a:cubicBezTo>
                    <a:pt x="30887" y="120938"/>
                    <a:pt x="33421" y="120938"/>
                    <a:pt x="33930" y="120938"/>
                  </a:cubicBezTo>
                  <a:cubicBezTo>
                    <a:pt x="36210" y="120938"/>
                    <a:pt x="36463" y="121184"/>
                    <a:pt x="38489" y="125996"/>
                  </a:cubicBezTo>
                  <a:cubicBezTo>
                    <a:pt x="44821" y="141431"/>
                    <a:pt x="56466" y="156873"/>
                    <a:pt x="70393" y="156873"/>
                  </a:cubicBezTo>
                  <a:cubicBezTo>
                    <a:pt x="73936" y="156873"/>
                    <a:pt x="78496" y="155858"/>
                    <a:pt x="78496" y="145235"/>
                  </a:cubicBezTo>
                  <a:cubicBezTo>
                    <a:pt x="78496" y="139406"/>
                    <a:pt x="77741" y="136628"/>
                    <a:pt x="76725" y="132323"/>
                  </a:cubicBezTo>
                  <a:lnTo>
                    <a:pt x="52924" y="37920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959" name="任意多边形: 形状 958">
              <a:extLst>
                <a:ext uri="{FF2B5EF4-FFF2-40B4-BE49-F238E27FC236}">
                  <a16:creationId xmlns:a16="http://schemas.microsoft.com/office/drawing/2014/main" id="{3B583691-C9D8-29B6-25E5-8160B3611C70}"/>
                </a:ext>
              </a:extLst>
            </p:cNvPr>
            <p:cNvSpPr/>
            <p:nvPr>
              <p:custDataLst>
                <p:tags r:id="rId37"/>
              </p:custDataLst>
            </p:nvPr>
          </p:nvSpPr>
          <p:spPr>
            <a:xfrm flipV="1">
              <a:off x="14715264" y="-13405132"/>
              <a:ext cx="34692" cy="253090"/>
            </a:xfrm>
            <a:custGeom>
              <a:avLst/>
              <a:gdLst>
                <a:gd name="connsiteX0" fmla="*/ 34692 w 34692"/>
                <a:gd name="connsiteY0" fmla="*/ 251779 h 253090"/>
                <a:gd name="connsiteX1" fmla="*/ 0 w 34692"/>
                <a:gd name="connsiteY1" fmla="*/ 251779 h 253090"/>
                <a:gd name="connsiteX2" fmla="*/ 0 w 34692"/>
                <a:gd name="connsiteY2" fmla="*/ 241656 h 253090"/>
                <a:gd name="connsiteX3" fmla="*/ 24563 w 34692"/>
                <a:gd name="connsiteY3" fmla="*/ 241656 h 253090"/>
                <a:gd name="connsiteX4" fmla="*/ 24563 w 34692"/>
                <a:gd name="connsiteY4" fmla="*/ 8812 h 253090"/>
                <a:gd name="connsiteX5" fmla="*/ 0 w 34692"/>
                <a:gd name="connsiteY5" fmla="*/ 8812 h 253090"/>
                <a:gd name="connsiteX6" fmla="*/ 0 w 34692"/>
                <a:gd name="connsiteY6" fmla="*/ -1312 h 253090"/>
                <a:gd name="connsiteX7" fmla="*/ 34692 w 34692"/>
                <a:gd name="connsiteY7" fmla="*/ -1312 h 253090"/>
                <a:gd name="connsiteX8" fmla="*/ 34692 w 34692"/>
                <a:gd name="connsiteY8" fmla="*/ 251779 h 253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692" h="253090">
                  <a:moveTo>
                    <a:pt x="34692" y="251779"/>
                  </a:moveTo>
                  <a:lnTo>
                    <a:pt x="0" y="251779"/>
                  </a:lnTo>
                  <a:lnTo>
                    <a:pt x="0" y="241656"/>
                  </a:lnTo>
                  <a:lnTo>
                    <a:pt x="24563" y="241656"/>
                  </a:lnTo>
                  <a:lnTo>
                    <a:pt x="24563" y="8812"/>
                  </a:lnTo>
                  <a:lnTo>
                    <a:pt x="0" y="8812"/>
                  </a:lnTo>
                  <a:lnTo>
                    <a:pt x="0" y="-1312"/>
                  </a:lnTo>
                  <a:lnTo>
                    <a:pt x="34692" y="-1312"/>
                  </a:lnTo>
                  <a:lnTo>
                    <a:pt x="34692" y="251779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960" name="任意多边形: 形状 959">
              <a:extLst>
                <a:ext uri="{FF2B5EF4-FFF2-40B4-BE49-F238E27FC236}">
                  <a16:creationId xmlns:a16="http://schemas.microsoft.com/office/drawing/2014/main" id="{E780CCD8-9BDC-129C-7082-05AF9B69A540}"/>
                </a:ext>
              </a:extLst>
            </p:cNvPr>
            <p:cNvSpPr/>
            <p:nvPr>
              <p:custDataLst>
                <p:tags r:id="rId38"/>
              </p:custDataLst>
            </p:nvPr>
          </p:nvSpPr>
          <p:spPr>
            <a:xfrm flipV="1">
              <a:off x="14864588" y="-13308195"/>
              <a:ext cx="168400" cy="59223"/>
            </a:xfrm>
            <a:custGeom>
              <a:avLst/>
              <a:gdLst>
                <a:gd name="connsiteX0" fmla="*/ 159789 w 168400"/>
                <a:gd name="connsiteY0" fmla="*/ 47788 h 59223"/>
                <a:gd name="connsiteX1" fmla="*/ 168400 w 168400"/>
                <a:gd name="connsiteY1" fmla="*/ 52853 h 59223"/>
                <a:gd name="connsiteX2" fmla="*/ 160044 w 168400"/>
                <a:gd name="connsiteY2" fmla="*/ 57912 h 59223"/>
                <a:gd name="connsiteX3" fmla="*/ 8357 w 168400"/>
                <a:gd name="connsiteY3" fmla="*/ 57912 h 59223"/>
                <a:gd name="connsiteX4" fmla="*/ 0 w 168400"/>
                <a:gd name="connsiteY4" fmla="*/ 52853 h 59223"/>
                <a:gd name="connsiteX5" fmla="*/ 8611 w 168400"/>
                <a:gd name="connsiteY5" fmla="*/ 47788 h 59223"/>
                <a:gd name="connsiteX6" fmla="*/ 159789 w 168400"/>
                <a:gd name="connsiteY6" fmla="*/ 47788 h 59223"/>
                <a:gd name="connsiteX7" fmla="*/ 160044 w 168400"/>
                <a:gd name="connsiteY7" fmla="*/ -1312 h 59223"/>
                <a:gd name="connsiteX8" fmla="*/ 168400 w 168400"/>
                <a:gd name="connsiteY8" fmla="*/ 3753 h 59223"/>
                <a:gd name="connsiteX9" fmla="*/ 159789 w 168400"/>
                <a:gd name="connsiteY9" fmla="*/ 8819 h 59223"/>
                <a:gd name="connsiteX10" fmla="*/ 8611 w 168400"/>
                <a:gd name="connsiteY10" fmla="*/ 8819 h 59223"/>
                <a:gd name="connsiteX11" fmla="*/ 0 w 168400"/>
                <a:gd name="connsiteY11" fmla="*/ 3753 h 59223"/>
                <a:gd name="connsiteX12" fmla="*/ 8357 w 168400"/>
                <a:gd name="connsiteY12" fmla="*/ -1312 h 59223"/>
                <a:gd name="connsiteX13" fmla="*/ 160044 w 168400"/>
                <a:gd name="connsiteY13" fmla="*/ -1312 h 59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8400" h="59223">
                  <a:moveTo>
                    <a:pt x="159789" y="47788"/>
                  </a:moveTo>
                  <a:cubicBezTo>
                    <a:pt x="163585" y="47788"/>
                    <a:pt x="168400" y="47788"/>
                    <a:pt x="168400" y="52853"/>
                  </a:cubicBezTo>
                  <a:cubicBezTo>
                    <a:pt x="168400" y="57912"/>
                    <a:pt x="163585" y="57912"/>
                    <a:pt x="160044" y="57912"/>
                  </a:cubicBezTo>
                  <a:lnTo>
                    <a:pt x="8357" y="57912"/>
                  </a:lnTo>
                  <a:cubicBezTo>
                    <a:pt x="4815" y="57912"/>
                    <a:pt x="0" y="57912"/>
                    <a:pt x="0" y="52853"/>
                  </a:cubicBezTo>
                  <a:cubicBezTo>
                    <a:pt x="0" y="47788"/>
                    <a:pt x="4815" y="47788"/>
                    <a:pt x="8611" y="47788"/>
                  </a:cubicBezTo>
                  <a:lnTo>
                    <a:pt x="159789" y="47788"/>
                  </a:lnTo>
                  <a:close/>
                  <a:moveTo>
                    <a:pt x="160044" y="-1312"/>
                  </a:moveTo>
                  <a:cubicBezTo>
                    <a:pt x="163585" y="-1312"/>
                    <a:pt x="168400" y="-1312"/>
                    <a:pt x="168400" y="3753"/>
                  </a:cubicBezTo>
                  <a:cubicBezTo>
                    <a:pt x="168400" y="8819"/>
                    <a:pt x="163585" y="8819"/>
                    <a:pt x="159789" y="8819"/>
                  </a:cubicBezTo>
                  <a:lnTo>
                    <a:pt x="8611" y="8819"/>
                  </a:lnTo>
                  <a:cubicBezTo>
                    <a:pt x="4815" y="8819"/>
                    <a:pt x="0" y="8819"/>
                    <a:pt x="0" y="3753"/>
                  </a:cubicBezTo>
                  <a:cubicBezTo>
                    <a:pt x="0" y="-1312"/>
                    <a:pt x="4815" y="-1312"/>
                    <a:pt x="8357" y="-1312"/>
                  </a:cubicBezTo>
                  <a:lnTo>
                    <a:pt x="160044" y="-1312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961" name="任意多边形: 形状 960">
              <a:extLst>
                <a:ext uri="{FF2B5EF4-FFF2-40B4-BE49-F238E27FC236}">
                  <a16:creationId xmlns:a16="http://schemas.microsoft.com/office/drawing/2014/main" id="{116E6B47-C119-A723-5BE6-7322FBEAD395}"/>
                </a:ext>
              </a:extLst>
            </p:cNvPr>
            <p:cNvSpPr/>
            <p:nvPr>
              <p:custDataLst>
                <p:tags r:id="rId39"/>
              </p:custDataLst>
            </p:nvPr>
          </p:nvSpPr>
          <p:spPr>
            <a:xfrm flipV="1">
              <a:off x="15126089" y="-13384631"/>
              <a:ext cx="297363" cy="172104"/>
            </a:xfrm>
            <a:custGeom>
              <a:avLst/>
              <a:gdLst>
                <a:gd name="connsiteX0" fmla="*/ 44312 w 297363"/>
                <a:gd name="connsiteY0" fmla="*/ 50573 h 172104"/>
                <a:gd name="connsiteX1" fmla="*/ 70646 w 297363"/>
                <a:gd name="connsiteY1" fmla="*/ 27286 h 172104"/>
                <a:gd name="connsiteX2" fmla="*/ 42032 w 297363"/>
                <a:gd name="connsiteY2" fmla="*/ 4260 h 172104"/>
                <a:gd name="connsiteX3" fmla="*/ 6839 w 297363"/>
                <a:gd name="connsiteY3" fmla="*/ 40196 h 172104"/>
                <a:gd name="connsiteX4" fmla="*/ 3289 w 297363"/>
                <a:gd name="connsiteY4" fmla="*/ 44499 h 172104"/>
                <a:gd name="connsiteX5" fmla="*/ 0 w 297363"/>
                <a:gd name="connsiteY5" fmla="*/ 38172 h 172104"/>
                <a:gd name="connsiteX6" fmla="*/ 0 w 297363"/>
                <a:gd name="connsiteY6" fmla="*/ 4761 h 172104"/>
                <a:gd name="connsiteX7" fmla="*/ 2789 w 297363"/>
                <a:gd name="connsiteY7" fmla="*/ -1313 h 172104"/>
                <a:gd name="connsiteX8" fmla="*/ 9111 w 297363"/>
                <a:gd name="connsiteY8" fmla="*/ 3752 h 172104"/>
                <a:gd name="connsiteX9" fmla="*/ 14180 w 297363"/>
                <a:gd name="connsiteY9" fmla="*/ 9572 h 172104"/>
                <a:gd name="connsiteX10" fmla="*/ 42032 w 297363"/>
                <a:gd name="connsiteY10" fmla="*/ -1313 h 172104"/>
                <a:gd name="connsiteX11" fmla="*/ 82802 w 297363"/>
                <a:gd name="connsiteY11" fmla="*/ 33867 h 172104"/>
                <a:gd name="connsiteX12" fmla="*/ 72172 w 297363"/>
                <a:gd name="connsiteY12" fmla="*/ 57910 h 172104"/>
                <a:gd name="connsiteX13" fmla="*/ 43303 w 297363"/>
                <a:gd name="connsiteY13" fmla="*/ 70059 h 172104"/>
                <a:gd name="connsiteX14" fmla="*/ 12154 w 297363"/>
                <a:gd name="connsiteY14" fmla="*/ 90812 h 172104"/>
                <a:gd name="connsiteX15" fmla="*/ 40514 w 297363"/>
                <a:gd name="connsiteY15" fmla="*/ 110051 h 172104"/>
                <a:gd name="connsiteX16" fmla="*/ 70148 w 297363"/>
                <a:gd name="connsiteY16" fmla="*/ 79427 h 172104"/>
                <a:gd name="connsiteX17" fmla="*/ 73180 w 297363"/>
                <a:gd name="connsiteY17" fmla="*/ 77149 h 172104"/>
                <a:gd name="connsiteX18" fmla="*/ 76470 w 297363"/>
                <a:gd name="connsiteY18" fmla="*/ 83221 h 172104"/>
                <a:gd name="connsiteX19" fmla="*/ 76470 w 297363"/>
                <a:gd name="connsiteY19" fmla="*/ 108781 h 172104"/>
                <a:gd name="connsiteX20" fmla="*/ 73689 w 297363"/>
                <a:gd name="connsiteY20" fmla="*/ 114854 h 172104"/>
                <a:gd name="connsiteX21" fmla="*/ 68622 w 297363"/>
                <a:gd name="connsiteY21" fmla="*/ 111822 h 172104"/>
                <a:gd name="connsiteX22" fmla="*/ 64316 w 297363"/>
                <a:gd name="connsiteY22" fmla="*/ 107771 h 172104"/>
                <a:gd name="connsiteX23" fmla="*/ 40514 w 297363"/>
                <a:gd name="connsiteY23" fmla="*/ 114854 h 172104"/>
                <a:gd name="connsiteX24" fmla="*/ 0 w 297363"/>
                <a:gd name="connsiteY24" fmla="*/ 83730 h 172104"/>
                <a:gd name="connsiteX25" fmla="*/ 10891 w 297363"/>
                <a:gd name="connsiteY25" fmla="*/ 62213 h 172104"/>
                <a:gd name="connsiteX26" fmla="*/ 44312 w 297363"/>
                <a:gd name="connsiteY26" fmla="*/ 50573 h 172104"/>
                <a:gd name="connsiteX27" fmla="*/ 136350 w 297363"/>
                <a:gd name="connsiteY27" fmla="*/ 113339 h 172104"/>
                <a:gd name="connsiteX28" fmla="*/ 100895 w 297363"/>
                <a:gd name="connsiteY28" fmla="*/ 110560 h 172104"/>
                <a:gd name="connsiteX29" fmla="*/ 100895 w 297363"/>
                <a:gd name="connsiteY29" fmla="*/ 102707 h 172104"/>
                <a:gd name="connsiteX30" fmla="*/ 119636 w 297363"/>
                <a:gd name="connsiteY30" fmla="*/ 88787 h 172104"/>
                <a:gd name="connsiteX31" fmla="*/ 119636 w 297363"/>
                <a:gd name="connsiteY31" fmla="*/ 20712 h 172104"/>
                <a:gd name="connsiteX32" fmla="*/ 99885 w 297363"/>
                <a:gd name="connsiteY32" fmla="*/ 9317 h 172104"/>
                <a:gd name="connsiteX33" fmla="*/ 99885 w 297363"/>
                <a:gd name="connsiteY33" fmla="*/ 1473 h 172104"/>
                <a:gd name="connsiteX34" fmla="*/ 127737 w 297363"/>
                <a:gd name="connsiteY34" fmla="*/ 2235 h 172104"/>
                <a:gd name="connsiteX35" fmla="*/ 154074 w 297363"/>
                <a:gd name="connsiteY35" fmla="*/ 1473 h 172104"/>
                <a:gd name="connsiteX36" fmla="*/ 154074 w 297363"/>
                <a:gd name="connsiteY36" fmla="*/ 9317 h 172104"/>
                <a:gd name="connsiteX37" fmla="*/ 136350 w 297363"/>
                <a:gd name="connsiteY37" fmla="*/ 20458 h 172104"/>
                <a:gd name="connsiteX38" fmla="*/ 136350 w 297363"/>
                <a:gd name="connsiteY38" fmla="*/ 113339 h 172104"/>
                <a:gd name="connsiteX39" fmla="*/ 137367 w 297363"/>
                <a:gd name="connsiteY39" fmla="*/ 157380 h 172104"/>
                <a:gd name="connsiteX40" fmla="*/ 123939 w 297363"/>
                <a:gd name="connsiteY40" fmla="*/ 170791 h 172104"/>
                <a:gd name="connsiteX41" fmla="*/ 110522 w 297363"/>
                <a:gd name="connsiteY41" fmla="*/ 157380 h 172104"/>
                <a:gd name="connsiteX42" fmla="*/ 123939 w 297363"/>
                <a:gd name="connsiteY42" fmla="*/ 143961 h 172104"/>
                <a:gd name="connsiteX43" fmla="*/ 137367 w 297363"/>
                <a:gd name="connsiteY43" fmla="*/ 157380 h 172104"/>
                <a:gd name="connsiteX44" fmla="*/ 189738 w 297363"/>
                <a:gd name="connsiteY44" fmla="*/ 88534 h 172104"/>
                <a:gd name="connsiteX45" fmla="*/ 189738 w 297363"/>
                <a:gd name="connsiteY45" fmla="*/ 20712 h 172104"/>
                <a:gd name="connsiteX46" fmla="*/ 169987 w 297363"/>
                <a:gd name="connsiteY46" fmla="*/ 9317 h 172104"/>
                <a:gd name="connsiteX47" fmla="*/ 169987 w 297363"/>
                <a:gd name="connsiteY47" fmla="*/ 1473 h 172104"/>
                <a:gd name="connsiteX48" fmla="*/ 198602 w 297363"/>
                <a:gd name="connsiteY48" fmla="*/ 2235 h 172104"/>
                <a:gd name="connsiteX49" fmla="*/ 226962 w 297363"/>
                <a:gd name="connsiteY49" fmla="*/ 1473 h 172104"/>
                <a:gd name="connsiteX50" fmla="*/ 226962 w 297363"/>
                <a:gd name="connsiteY50" fmla="*/ 9317 h 172104"/>
                <a:gd name="connsiteX51" fmla="*/ 207215 w 297363"/>
                <a:gd name="connsiteY51" fmla="*/ 20712 h 172104"/>
                <a:gd name="connsiteX52" fmla="*/ 207215 w 297363"/>
                <a:gd name="connsiteY52" fmla="*/ 67278 h 172104"/>
                <a:gd name="connsiteX53" fmla="*/ 241396 w 297363"/>
                <a:gd name="connsiteY53" fmla="*/ 107771 h 172104"/>
                <a:gd name="connsiteX54" fmla="*/ 260137 w 297363"/>
                <a:gd name="connsiteY54" fmla="*/ 79681 h 172104"/>
                <a:gd name="connsiteX55" fmla="*/ 260137 w 297363"/>
                <a:gd name="connsiteY55" fmla="*/ 20712 h 172104"/>
                <a:gd name="connsiteX56" fmla="*/ 240389 w 297363"/>
                <a:gd name="connsiteY56" fmla="*/ 9317 h 172104"/>
                <a:gd name="connsiteX57" fmla="*/ 240389 w 297363"/>
                <a:gd name="connsiteY57" fmla="*/ 1473 h 172104"/>
                <a:gd name="connsiteX58" fmla="*/ 269004 w 297363"/>
                <a:gd name="connsiteY58" fmla="*/ 2235 h 172104"/>
                <a:gd name="connsiteX59" fmla="*/ 297364 w 297363"/>
                <a:gd name="connsiteY59" fmla="*/ 1473 h 172104"/>
                <a:gd name="connsiteX60" fmla="*/ 297364 w 297363"/>
                <a:gd name="connsiteY60" fmla="*/ 9317 h 172104"/>
                <a:gd name="connsiteX61" fmla="*/ 277606 w 297363"/>
                <a:gd name="connsiteY61" fmla="*/ 16908 h 172104"/>
                <a:gd name="connsiteX62" fmla="*/ 277606 w 297363"/>
                <a:gd name="connsiteY62" fmla="*/ 65254 h 172104"/>
                <a:gd name="connsiteX63" fmla="*/ 269759 w 297363"/>
                <a:gd name="connsiteY63" fmla="*/ 103977 h 172104"/>
                <a:gd name="connsiteX64" fmla="*/ 243168 w 297363"/>
                <a:gd name="connsiteY64" fmla="*/ 113339 h 172104"/>
                <a:gd name="connsiteX65" fmla="*/ 205697 w 297363"/>
                <a:gd name="connsiteY65" fmla="*/ 86763 h 172104"/>
                <a:gd name="connsiteX66" fmla="*/ 205697 w 297363"/>
                <a:gd name="connsiteY66" fmla="*/ 113339 h 172104"/>
                <a:gd name="connsiteX67" fmla="*/ 169987 w 297363"/>
                <a:gd name="connsiteY67" fmla="*/ 110560 h 172104"/>
                <a:gd name="connsiteX68" fmla="*/ 169987 w 297363"/>
                <a:gd name="connsiteY68" fmla="*/ 102707 h 172104"/>
                <a:gd name="connsiteX69" fmla="*/ 189738 w 297363"/>
                <a:gd name="connsiteY69" fmla="*/ 88534 h 172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297363" h="172104">
                  <a:moveTo>
                    <a:pt x="44312" y="50573"/>
                  </a:moveTo>
                  <a:cubicBezTo>
                    <a:pt x="49882" y="49558"/>
                    <a:pt x="70646" y="45507"/>
                    <a:pt x="70646" y="27286"/>
                  </a:cubicBezTo>
                  <a:cubicBezTo>
                    <a:pt x="70646" y="14384"/>
                    <a:pt x="61789" y="4260"/>
                    <a:pt x="42032" y="4260"/>
                  </a:cubicBezTo>
                  <a:cubicBezTo>
                    <a:pt x="20767" y="4260"/>
                    <a:pt x="11645" y="18687"/>
                    <a:pt x="6839" y="40196"/>
                  </a:cubicBezTo>
                  <a:cubicBezTo>
                    <a:pt x="6076" y="43483"/>
                    <a:pt x="5822" y="44499"/>
                    <a:pt x="3289" y="44499"/>
                  </a:cubicBezTo>
                  <a:cubicBezTo>
                    <a:pt x="0" y="44499"/>
                    <a:pt x="0" y="42728"/>
                    <a:pt x="0" y="38172"/>
                  </a:cubicBezTo>
                  <a:lnTo>
                    <a:pt x="0" y="4761"/>
                  </a:lnTo>
                  <a:cubicBezTo>
                    <a:pt x="0" y="458"/>
                    <a:pt x="0" y="-1313"/>
                    <a:pt x="2789" y="-1313"/>
                  </a:cubicBezTo>
                  <a:cubicBezTo>
                    <a:pt x="4052" y="-1313"/>
                    <a:pt x="4306" y="-1059"/>
                    <a:pt x="9111" y="3752"/>
                  </a:cubicBezTo>
                  <a:cubicBezTo>
                    <a:pt x="9620" y="4260"/>
                    <a:pt x="9620" y="4761"/>
                    <a:pt x="14180" y="9572"/>
                  </a:cubicBezTo>
                  <a:cubicBezTo>
                    <a:pt x="25317" y="-1059"/>
                    <a:pt x="36718" y="-1313"/>
                    <a:pt x="42032" y="-1313"/>
                  </a:cubicBezTo>
                  <a:cubicBezTo>
                    <a:pt x="71155" y="-1313"/>
                    <a:pt x="82802" y="15646"/>
                    <a:pt x="82802" y="33867"/>
                  </a:cubicBezTo>
                  <a:cubicBezTo>
                    <a:pt x="82802" y="47286"/>
                    <a:pt x="75207" y="54877"/>
                    <a:pt x="72172" y="57910"/>
                  </a:cubicBezTo>
                  <a:cubicBezTo>
                    <a:pt x="63816" y="66008"/>
                    <a:pt x="53932" y="68033"/>
                    <a:pt x="43303" y="70059"/>
                  </a:cubicBezTo>
                  <a:cubicBezTo>
                    <a:pt x="29123" y="72845"/>
                    <a:pt x="12154" y="76131"/>
                    <a:pt x="12154" y="90812"/>
                  </a:cubicBezTo>
                  <a:cubicBezTo>
                    <a:pt x="12154" y="99673"/>
                    <a:pt x="18741" y="110051"/>
                    <a:pt x="40514" y="110051"/>
                  </a:cubicBezTo>
                  <a:cubicBezTo>
                    <a:pt x="68369" y="110051"/>
                    <a:pt x="69639" y="87272"/>
                    <a:pt x="70148" y="79427"/>
                  </a:cubicBezTo>
                  <a:cubicBezTo>
                    <a:pt x="70392" y="77149"/>
                    <a:pt x="72672" y="77149"/>
                    <a:pt x="73180" y="77149"/>
                  </a:cubicBezTo>
                  <a:cubicBezTo>
                    <a:pt x="76470" y="77149"/>
                    <a:pt x="76470" y="78411"/>
                    <a:pt x="76470" y="83221"/>
                  </a:cubicBezTo>
                  <a:lnTo>
                    <a:pt x="76470" y="108781"/>
                  </a:lnTo>
                  <a:cubicBezTo>
                    <a:pt x="76470" y="113084"/>
                    <a:pt x="76470" y="114854"/>
                    <a:pt x="73689" y="114854"/>
                  </a:cubicBezTo>
                  <a:cubicBezTo>
                    <a:pt x="72418" y="114854"/>
                    <a:pt x="71917" y="114854"/>
                    <a:pt x="68622" y="111822"/>
                  </a:cubicBezTo>
                  <a:cubicBezTo>
                    <a:pt x="67868" y="110805"/>
                    <a:pt x="65333" y="108534"/>
                    <a:pt x="64316" y="107771"/>
                  </a:cubicBezTo>
                  <a:cubicBezTo>
                    <a:pt x="54695" y="114854"/>
                    <a:pt x="44312" y="114854"/>
                    <a:pt x="40514" y="114854"/>
                  </a:cubicBezTo>
                  <a:cubicBezTo>
                    <a:pt x="9620" y="114854"/>
                    <a:pt x="0" y="97902"/>
                    <a:pt x="0" y="83730"/>
                  </a:cubicBezTo>
                  <a:cubicBezTo>
                    <a:pt x="0" y="74869"/>
                    <a:pt x="4052" y="67779"/>
                    <a:pt x="10891" y="62213"/>
                  </a:cubicBezTo>
                  <a:cubicBezTo>
                    <a:pt x="18995" y="55630"/>
                    <a:pt x="26080" y="54115"/>
                    <a:pt x="44312" y="50573"/>
                  </a:cubicBezTo>
                  <a:close/>
                  <a:moveTo>
                    <a:pt x="136350" y="113339"/>
                  </a:moveTo>
                  <a:lnTo>
                    <a:pt x="100895" y="110560"/>
                  </a:lnTo>
                  <a:lnTo>
                    <a:pt x="100895" y="102707"/>
                  </a:lnTo>
                  <a:cubicBezTo>
                    <a:pt x="117355" y="102707"/>
                    <a:pt x="119636" y="101190"/>
                    <a:pt x="119636" y="88787"/>
                  </a:cubicBezTo>
                  <a:lnTo>
                    <a:pt x="119636" y="20712"/>
                  </a:lnTo>
                  <a:cubicBezTo>
                    <a:pt x="119636" y="9317"/>
                    <a:pt x="116855" y="9317"/>
                    <a:pt x="99885" y="9317"/>
                  </a:cubicBezTo>
                  <a:lnTo>
                    <a:pt x="99885" y="1473"/>
                  </a:lnTo>
                  <a:cubicBezTo>
                    <a:pt x="107990" y="1728"/>
                    <a:pt x="121661" y="2235"/>
                    <a:pt x="127737" y="2235"/>
                  </a:cubicBezTo>
                  <a:cubicBezTo>
                    <a:pt x="136604" y="2235"/>
                    <a:pt x="145469" y="1728"/>
                    <a:pt x="154074" y="1473"/>
                  </a:cubicBezTo>
                  <a:lnTo>
                    <a:pt x="154074" y="9317"/>
                  </a:lnTo>
                  <a:cubicBezTo>
                    <a:pt x="137367" y="9317"/>
                    <a:pt x="136350" y="10589"/>
                    <a:pt x="136350" y="20458"/>
                  </a:cubicBezTo>
                  <a:lnTo>
                    <a:pt x="136350" y="113339"/>
                  </a:lnTo>
                  <a:close/>
                  <a:moveTo>
                    <a:pt x="137367" y="157380"/>
                  </a:moveTo>
                  <a:cubicBezTo>
                    <a:pt x="137367" y="165480"/>
                    <a:pt x="131035" y="170791"/>
                    <a:pt x="123939" y="170791"/>
                  </a:cubicBezTo>
                  <a:cubicBezTo>
                    <a:pt x="116092" y="170791"/>
                    <a:pt x="110522" y="163955"/>
                    <a:pt x="110522" y="157380"/>
                  </a:cubicBezTo>
                  <a:cubicBezTo>
                    <a:pt x="110522" y="150544"/>
                    <a:pt x="116092" y="143961"/>
                    <a:pt x="123939" y="143961"/>
                  </a:cubicBezTo>
                  <a:cubicBezTo>
                    <a:pt x="131035" y="143961"/>
                    <a:pt x="137367" y="149282"/>
                    <a:pt x="137367" y="157380"/>
                  </a:cubicBezTo>
                  <a:close/>
                  <a:moveTo>
                    <a:pt x="189738" y="88534"/>
                  </a:moveTo>
                  <a:lnTo>
                    <a:pt x="189738" y="20712"/>
                  </a:lnTo>
                  <a:cubicBezTo>
                    <a:pt x="189738" y="9317"/>
                    <a:pt x="186956" y="9317"/>
                    <a:pt x="169987" y="9317"/>
                  </a:cubicBezTo>
                  <a:lnTo>
                    <a:pt x="169987" y="1473"/>
                  </a:lnTo>
                  <a:cubicBezTo>
                    <a:pt x="178852" y="1728"/>
                    <a:pt x="191761" y="2235"/>
                    <a:pt x="198602" y="2235"/>
                  </a:cubicBezTo>
                  <a:cubicBezTo>
                    <a:pt x="205188" y="2235"/>
                    <a:pt x="218351" y="1728"/>
                    <a:pt x="226962" y="1473"/>
                  </a:cubicBezTo>
                  <a:lnTo>
                    <a:pt x="226962" y="9317"/>
                  </a:lnTo>
                  <a:cubicBezTo>
                    <a:pt x="209993" y="9317"/>
                    <a:pt x="207215" y="9317"/>
                    <a:pt x="207215" y="20712"/>
                  </a:cubicBezTo>
                  <a:lnTo>
                    <a:pt x="207215" y="67278"/>
                  </a:lnTo>
                  <a:cubicBezTo>
                    <a:pt x="207215" y="93599"/>
                    <a:pt x="225190" y="107771"/>
                    <a:pt x="241396" y="107771"/>
                  </a:cubicBezTo>
                  <a:cubicBezTo>
                    <a:pt x="257348" y="107771"/>
                    <a:pt x="260137" y="94108"/>
                    <a:pt x="260137" y="79681"/>
                  </a:cubicBezTo>
                  <a:lnTo>
                    <a:pt x="260137" y="20712"/>
                  </a:lnTo>
                  <a:cubicBezTo>
                    <a:pt x="260137" y="9317"/>
                    <a:pt x="257348" y="9317"/>
                    <a:pt x="240389" y="9317"/>
                  </a:cubicBezTo>
                  <a:lnTo>
                    <a:pt x="240389" y="1473"/>
                  </a:lnTo>
                  <a:cubicBezTo>
                    <a:pt x="249246" y="1728"/>
                    <a:pt x="262163" y="2235"/>
                    <a:pt x="269004" y="2235"/>
                  </a:cubicBezTo>
                  <a:cubicBezTo>
                    <a:pt x="275580" y="2235"/>
                    <a:pt x="288753" y="1728"/>
                    <a:pt x="297364" y="1473"/>
                  </a:cubicBezTo>
                  <a:lnTo>
                    <a:pt x="297364" y="9317"/>
                  </a:lnTo>
                  <a:cubicBezTo>
                    <a:pt x="284193" y="9317"/>
                    <a:pt x="277860" y="9317"/>
                    <a:pt x="277606" y="16908"/>
                  </a:cubicBezTo>
                  <a:lnTo>
                    <a:pt x="277606" y="65254"/>
                  </a:lnTo>
                  <a:cubicBezTo>
                    <a:pt x="277606" y="87018"/>
                    <a:pt x="277606" y="94861"/>
                    <a:pt x="269759" y="103977"/>
                  </a:cubicBezTo>
                  <a:cubicBezTo>
                    <a:pt x="266215" y="108280"/>
                    <a:pt x="257856" y="113339"/>
                    <a:pt x="243168" y="113339"/>
                  </a:cubicBezTo>
                  <a:cubicBezTo>
                    <a:pt x="224682" y="113339"/>
                    <a:pt x="212782" y="102452"/>
                    <a:pt x="205697" y="86763"/>
                  </a:cubicBezTo>
                  <a:lnTo>
                    <a:pt x="205697" y="113339"/>
                  </a:lnTo>
                  <a:lnTo>
                    <a:pt x="169987" y="110560"/>
                  </a:lnTo>
                  <a:lnTo>
                    <a:pt x="169987" y="102707"/>
                  </a:lnTo>
                  <a:cubicBezTo>
                    <a:pt x="187711" y="102707"/>
                    <a:pt x="189738" y="100936"/>
                    <a:pt x="189738" y="88534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962" name="任意多边形: 形状 961">
              <a:extLst>
                <a:ext uri="{FF2B5EF4-FFF2-40B4-BE49-F238E27FC236}">
                  <a16:creationId xmlns:a16="http://schemas.microsoft.com/office/drawing/2014/main" id="{4DC1C78D-8C4E-183B-C48B-11A9D4334168}"/>
                </a:ext>
              </a:extLst>
            </p:cNvPr>
            <p:cNvSpPr/>
            <p:nvPr>
              <p:custDataLst>
                <p:tags r:id="rId40"/>
              </p:custDataLst>
            </p:nvPr>
          </p:nvSpPr>
          <p:spPr>
            <a:xfrm flipV="1">
              <a:off x="15453363" y="-13405132"/>
              <a:ext cx="58748" cy="253090"/>
            </a:xfrm>
            <a:custGeom>
              <a:avLst/>
              <a:gdLst>
                <a:gd name="connsiteX0" fmla="*/ 58749 w 58748"/>
                <a:gd name="connsiteY0" fmla="*/ 1221 h 253090"/>
                <a:gd name="connsiteX1" fmla="*/ 54442 w 58748"/>
                <a:gd name="connsiteY1" fmla="*/ 6786 h 253090"/>
                <a:gd name="connsiteX2" fmla="*/ 14691 w 58748"/>
                <a:gd name="connsiteY2" fmla="*/ 125233 h 253090"/>
                <a:gd name="connsiteX3" fmla="*/ 55459 w 58748"/>
                <a:gd name="connsiteY3" fmla="*/ 244942 h 253090"/>
                <a:gd name="connsiteX4" fmla="*/ 58749 w 58748"/>
                <a:gd name="connsiteY4" fmla="*/ 249245 h 253090"/>
                <a:gd name="connsiteX5" fmla="*/ 56214 w 58748"/>
                <a:gd name="connsiteY5" fmla="*/ 251779 h 253090"/>
                <a:gd name="connsiteX6" fmla="*/ 15952 w 58748"/>
                <a:gd name="connsiteY6" fmla="*/ 202425 h 253090"/>
                <a:gd name="connsiteX7" fmla="*/ 0 w 58748"/>
                <a:gd name="connsiteY7" fmla="*/ 125233 h 253090"/>
                <a:gd name="connsiteX8" fmla="*/ 16715 w 58748"/>
                <a:gd name="connsiteY8" fmla="*/ 46272 h 253090"/>
                <a:gd name="connsiteX9" fmla="*/ 56214 w 58748"/>
                <a:gd name="connsiteY9" fmla="*/ -1312 h 253090"/>
                <a:gd name="connsiteX10" fmla="*/ 58749 w 58748"/>
                <a:gd name="connsiteY10" fmla="*/ 1221 h 253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8748" h="253090">
                  <a:moveTo>
                    <a:pt x="58749" y="1221"/>
                  </a:moveTo>
                  <a:cubicBezTo>
                    <a:pt x="58749" y="1974"/>
                    <a:pt x="58749" y="2483"/>
                    <a:pt x="54442" y="6786"/>
                  </a:cubicBezTo>
                  <a:cubicBezTo>
                    <a:pt x="22793" y="38673"/>
                    <a:pt x="14691" y="86511"/>
                    <a:pt x="14691" y="125233"/>
                  </a:cubicBezTo>
                  <a:cubicBezTo>
                    <a:pt x="14691" y="169268"/>
                    <a:pt x="24311" y="213310"/>
                    <a:pt x="55459" y="244942"/>
                  </a:cubicBezTo>
                  <a:cubicBezTo>
                    <a:pt x="58749" y="247983"/>
                    <a:pt x="58749" y="248492"/>
                    <a:pt x="58749" y="249245"/>
                  </a:cubicBezTo>
                  <a:cubicBezTo>
                    <a:pt x="58749" y="251016"/>
                    <a:pt x="57733" y="251779"/>
                    <a:pt x="56214" y="251779"/>
                  </a:cubicBezTo>
                  <a:cubicBezTo>
                    <a:pt x="53680" y="251779"/>
                    <a:pt x="30898" y="234566"/>
                    <a:pt x="15952" y="202425"/>
                  </a:cubicBezTo>
                  <a:cubicBezTo>
                    <a:pt x="3036" y="174587"/>
                    <a:pt x="0" y="146497"/>
                    <a:pt x="0" y="125233"/>
                  </a:cubicBezTo>
                  <a:cubicBezTo>
                    <a:pt x="0" y="105495"/>
                    <a:pt x="2781" y="74871"/>
                    <a:pt x="16715" y="46272"/>
                  </a:cubicBezTo>
                  <a:cubicBezTo>
                    <a:pt x="31904" y="15139"/>
                    <a:pt x="53680" y="-1312"/>
                    <a:pt x="56214" y="-1312"/>
                  </a:cubicBezTo>
                  <a:cubicBezTo>
                    <a:pt x="57733" y="-1312"/>
                    <a:pt x="58749" y="-550"/>
                    <a:pt x="58749" y="1221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963" name="任意多边形: 形状 962">
              <a:extLst>
                <a:ext uri="{FF2B5EF4-FFF2-40B4-BE49-F238E27FC236}">
                  <a16:creationId xmlns:a16="http://schemas.microsoft.com/office/drawing/2014/main" id="{882C27BE-34E6-7966-8CB2-4DE6AFB43D69}"/>
                </a:ext>
              </a:extLst>
            </p:cNvPr>
            <p:cNvSpPr/>
            <p:nvPr>
              <p:custDataLst>
                <p:tags r:id="rId41"/>
              </p:custDataLst>
            </p:nvPr>
          </p:nvSpPr>
          <p:spPr>
            <a:xfrm flipV="1">
              <a:off x="15534509" y="-13405132"/>
              <a:ext cx="192341" cy="253090"/>
            </a:xfrm>
            <a:custGeom>
              <a:avLst/>
              <a:gdLst>
                <a:gd name="connsiteX0" fmla="*/ 64578 w 192341"/>
                <a:gd name="connsiteY0" fmla="*/ 220139 h 253090"/>
                <a:gd name="connsiteX1" fmla="*/ 55204 w 192341"/>
                <a:gd name="connsiteY1" fmla="*/ 229253 h 253090"/>
                <a:gd name="connsiteX2" fmla="*/ 41532 w 192341"/>
                <a:gd name="connsiteY2" fmla="*/ 215844 h 253090"/>
                <a:gd name="connsiteX3" fmla="*/ 51152 w 192341"/>
                <a:gd name="connsiteY3" fmla="*/ 206728 h 253090"/>
                <a:gd name="connsiteX4" fmla="*/ 64578 w 192341"/>
                <a:gd name="connsiteY4" fmla="*/ 220139 h 253090"/>
                <a:gd name="connsiteX5" fmla="*/ 45329 w 192341"/>
                <a:gd name="connsiteY5" fmla="*/ 124979 h 253090"/>
                <a:gd name="connsiteX6" fmla="*/ 50899 w 192341"/>
                <a:gd name="connsiteY6" fmla="*/ 139660 h 253090"/>
                <a:gd name="connsiteX7" fmla="*/ 54195 w 192341"/>
                <a:gd name="connsiteY7" fmla="*/ 153071 h 253090"/>
                <a:gd name="connsiteX8" fmla="*/ 33429 w 192341"/>
                <a:gd name="connsiteY8" fmla="*/ 173826 h 253090"/>
                <a:gd name="connsiteX9" fmla="*/ 0 w 192341"/>
                <a:gd name="connsiteY9" fmla="*/ 134848 h 253090"/>
                <a:gd name="connsiteX10" fmla="*/ 3043 w 192341"/>
                <a:gd name="connsiteY10" fmla="*/ 132323 h 253090"/>
                <a:gd name="connsiteX11" fmla="*/ 7094 w 192341"/>
                <a:gd name="connsiteY11" fmla="*/ 136873 h 253090"/>
                <a:gd name="connsiteX12" fmla="*/ 32667 w 192341"/>
                <a:gd name="connsiteY12" fmla="*/ 168259 h 253090"/>
                <a:gd name="connsiteX13" fmla="*/ 38998 w 192341"/>
                <a:gd name="connsiteY13" fmla="*/ 160161 h 253090"/>
                <a:gd name="connsiteX14" fmla="*/ 36217 w 192341"/>
                <a:gd name="connsiteY14" fmla="*/ 146996 h 253090"/>
                <a:gd name="connsiteX15" fmla="*/ 18740 w 192341"/>
                <a:gd name="connsiteY15" fmla="*/ 100174 h 253090"/>
                <a:gd name="connsiteX16" fmla="*/ 12917 w 192341"/>
                <a:gd name="connsiteY16" fmla="*/ 79928 h 253090"/>
                <a:gd name="connsiteX17" fmla="*/ 33684 w 192341"/>
                <a:gd name="connsiteY17" fmla="*/ 59174 h 253090"/>
                <a:gd name="connsiteX18" fmla="*/ 66858 w 192341"/>
                <a:gd name="connsiteY18" fmla="*/ 98151 h 253090"/>
                <a:gd name="connsiteX19" fmla="*/ 63816 w 192341"/>
                <a:gd name="connsiteY19" fmla="*/ 100683 h 253090"/>
                <a:gd name="connsiteX20" fmla="*/ 60018 w 192341"/>
                <a:gd name="connsiteY20" fmla="*/ 96125 h 253090"/>
                <a:gd name="connsiteX21" fmla="*/ 34192 w 192341"/>
                <a:gd name="connsiteY21" fmla="*/ 64747 h 253090"/>
                <a:gd name="connsiteX22" fmla="*/ 28114 w 192341"/>
                <a:gd name="connsiteY22" fmla="*/ 73100 h 253090"/>
                <a:gd name="connsiteX23" fmla="*/ 35455 w 192341"/>
                <a:gd name="connsiteY23" fmla="*/ 98405 h 253090"/>
                <a:gd name="connsiteX24" fmla="*/ 45329 w 192341"/>
                <a:gd name="connsiteY24" fmla="*/ 124979 h 253090"/>
                <a:gd name="connsiteX25" fmla="*/ 191079 w 192341"/>
                <a:gd name="connsiteY25" fmla="*/ 242163 h 253090"/>
                <a:gd name="connsiteX26" fmla="*/ 192342 w 192341"/>
                <a:gd name="connsiteY26" fmla="*/ 246713 h 253090"/>
                <a:gd name="connsiteX27" fmla="*/ 187274 w 192341"/>
                <a:gd name="connsiteY27" fmla="*/ 251779 h 253090"/>
                <a:gd name="connsiteX28" fmla="*/ 182968 w 192341"/>
                <a:gd name="connsiteY28" fmla="*/ 249500 h 253090"/>
                <a:gd name="connsiteX29" fmla="*/ 95106 w 192341"/>
                <a:gd name="connsiteY29" fmla="*/ 8303 h 253090"/>
                <a:gd name="connsiteX30" fmla="*/ 93834 w 192341"/>
                <a:gd name="connsiteY30" fmla="*/ 3753 h 253090"/>
                <a:gd name="connsiteX31" fmla="*/ 98903 w 192341"/>
                <a:gd name="connsiteY31" fmla="*/ -1312 h 253090"/>
                <a:gd name="connsiteX32" fmla="*/ 104472 w 192341"/>
                <a:gd name="connsiteY32" fmla="*/ 4761 h 253090"/>
                <a:gd name="connsiteX33" fmla="*/ 191079 w 192341"/>
                <a:gd name="connsiteY33" fmla="*/ 242163 h 253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92341" h="253090">
                  <a:moveTo>
                    <a:pt x="64578" y="220139"/>
                  </a:moveTo>
                  <a:cubicBezTo>
                    <a:pt x="64578" y="225204"/>
                    <a:pt x="61027" y="229253"/>
                    <a:pt x="55204" y="229253"/>
                  </a:cubicBezTo>
                  <a:cubicBezTo>
                    <a:pt x="48372" y="229253"/>
                    <a:pt x="41532" y="222671"/>
                    <a:pt x="41532" y="215844"/>
                  </a:cubicBezTo>
                  <a:cubicBezTo>
                    <a:pt x="41532" y="211032"/>
                    <a:pt x="45075" y="206728"/>
                    <a:pt x="51152" y="206728"/>
                  </a:cubicBezTo>
                  <a:cubicBezTo>
                    <a:pt x="56975" y="206728"/>
                    <a:pt x="64578" y="212548"/>
                    <a:pt x="64578" y="220139"/>
                  </a:cubicBezTo>
                  <a:close/>
                  <a:moveTo>
                    <a:pt x="45329" y="124979"/>
                  </a:moveTo>
                  <a:cubicBezTo>
                    <a:pt x="48372" y="132323"/>
                    <a:pt x="48372" y="132824"/>
                    <a:pt x="50899" y="139660"/>
                  </a:cubicBezTo>
                  <a:cubicBezTo>
                    <a:pt x="52924" y="144718"/>
                    <a:pt x="54195" y="148266"/>
                    <a:pt x="54195" y="153071"/>
                  </a:cubicBezTo>
                  <a:cubicBezTo>
                    <a:pt x="54195" y="164464"/>
                    <a:pt x="46092" y="173826"/>
                    <a:pt x="33429" y="173826"/>
                  </a:cubicBezTo>
                  <a:cubicBezTo>
                    <a:pt x="9628" y="173826"/>
                    <a:pt x="0" y="137127"/>
                    <a:pt x="0" y="134848"/>
                  </a:cubicBezTo>
                  <a:cubicBezTo>
                    <a:pt x="0" y="132323"/>
                    <a:pt x="2534" y="132323"/>
                    <a:pt x="3043" y="132323"/>
                  </a:cubicBezTo>
                  <a:cubicBezTo>
                    <a:pt x="5576" y="132323"/>
                    <a:pt x="5831" y="132824"/>
                    <a:pt x="7094" y="136873"/>
                  </a:cubicBezTo>
                  <a:cubicBezTo>
                    <a:pt x="13934" y="160669"/>
                    <a:pt x="24063" y="168259"/>
                    <a:pt x="32667" y="168259"/>
                  </a:cubicBezTo>
                  <a:cubicBezTo>
                    <a:pt x="34692" y="168259"/>
                    <a:pt x="38998" y="168259"/>
                    <a:pt x="38998" y="160161"/>
                  </a:cubicBezTo>
                  <a:cubicBezTo>
                    <a:pt x="38998" y="154842"/>
                    <a:pt x="37226" y="149529"/>
                    <a:pt x="36217" y="146996"/>
                  </a:cubicBezTo>
                  <a:cubicBezTo>
                    <a:pt x="34192" y="140423"/>
                    <a:pt x="22791" y="111061"/>
                    <a:pt x="18740" y="100174"/>
                  </a:cubicBezTo>
                  <a:cubicBezTo>
                    <a:pt x="16206" y="93593"/>
                    <a:pt x="12917" y="85248"/>
                    <a:pt x="12917" y="79928"/>
                  </a:cubicBezTo>
                  <a:cubicBezTo>
                    <a:pt x="12917" y="68035"/>
                    <a:pt x="21528" y="59174"/>
                    <a:pt x="33684" y="59174"/>
                  </a:cubicBezTo>
                  <a:cubicBezTo>
                    <a:pt x="57484" y="59174"/>
                    <a:pt x="66858" y="95871"/>
                    <a:pt x="66858" y="98151"/>
                  </a:cubicBezTo>
                  <a:cubicBezTo>
                    <a:pt x="66858" y="100683"/>
                    <a:pt x="64578" y="100683"/>
                    <a:pt x="63816" y="100683"/>
                  </a:cubicBezTo>
                  <a:cubicBezTo>
                    <a:pt x="61281" y="100683"/>
                    <a:pt x="61281" y="99922"/>
                    <a:pt x="60018" y="96125"/>
                  </a:cubicBezTo>
                  <a:cubicBezTo>
                    <a:pt x="55458" y="80182"/>
                    <a:pt x="47101" y="64747"/>
                    <a:pt x="34192" y="64747"/>
                  </a:cubicBezTo>
                  <a:cubicBezTo>
                    <a:pt x="29886" y="64747"/>
                    <a:pt x="28114" y="67272"/>
                    <a:pt x="28114" y="73100"/>
                  </a:cubicBezTo>
                  <a:cubicBezTo>
                    <a:pt x="28114" y="79421"/>
                    <a:pt x="29632" y="82969"/>
                    <a:pt x="35455" y="98405"/>
                  </a:cubicBezTo>
                  <a:lnTo>
                    <a:pt x="45329" y="124979"/>
                  </a:lnTo>
                  <a:close/>
                  <a:moveTo>
                    <a:pt x="191079" y="242163"/>
                  </a:moveTo>
                  <a:cubicBezTo>
                    <a:pt x="192342" y="245450"/>
                    <a:pt x="192342" y="246468"/>
                    <a:pt x="192342" y="246713"/>
                  </a:cubicBezTo>
                  <a:cubicBezTo>
                    <a:pt x="192342" y="249500"/>
                    <a:pt x="190062" y="251779"/>
                    <a:pt x="187274" y="251779"/>
                  </a:cubicBezTo>
                  <a:cubicBezTo>
                    <a:pt x="185503" y="251779"/>
                    <a:pt x="183731" y="251016"/>
                    <a:pt x="182968" y="249500"/>
                  </a:cubicBezTo>
                  <a:lnTo>
                    <a:pt x="95106" y="8303"/>
                  </a:lnTo>
                  <a:cubicBezTo>
                    <a:pt x="93834" y="5015"/>
                    <a:pt x="93834" y="4000"/>
                    <a:pt x="93834" y="3753"/>
                  </a:cubicBezTo>
                  <a:cubicBezTo>
                    <a:pt x="93834" y="966"/>
                    <a:pt x="96114" y="-1312"/>
                    <a:pt x="98903" y="-1312"/>
                  </a:cubicBezTo>
                  <a:cubicBezTo>
                    <a:pt x="102192" y="-1312"/>
                    <a:pt x="102955" y="458"/>
                    <a:pt x="104472" y="4761"/>
                  </a:cubicBezTo>
                  <a:lnTo>
                    <a:pt x="191079" y="242163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964" name="任意多边形: 形状 963">
              <a:extLst>
                <a:ext uri="{FF2B5EF4-FFF2-40B4-BE49-F238E27FC236}">
                  <a16:creationId xmlns:a16="http://schemas.microsoft.com/office/drawing/2014/main" id="{7DD5C01F-2D2E-7C95-060D-6D7E4CF5CD97}"/>
                </a:ext>
              </a:extLst>
            </p:cNvPr>
            <p:cNvSpPr/>
            <p:nvPr>
              <p:custDataLst>
                <p:tags r:id="rId42"/>
              </p:custDataLst>
            </p:nvPr>
          </p:nvSpPr>
          <p:spPr>
            <a:xfrm flipV="1">
              <a:off x="15763601" y="-13383868"/>
              <a:ext cx="600468" cy="174120"/>
            </a:xfrm>
            <a:custGeom>
              <a:avLst/>
              <a:gdLst>
                <a:gd name="connsiteX0" fmla="*/ 51915 w 600468"/>
                <a:gd name="connsiteY0" fmla="*/ 166233 h 174120"/>
                <a:gd name="connsiteX1" fmla="*/ 46084 w 600468"/>
                <a:gd name="connsiteY1" fmla="*/ 172807 h 174120"/>
                <a:gd name="connsiteX2" fmla="*/ 0 w 600468"/>
                <a:gd name="connsiteY2" fmla="*/ 156611 h 174120"/>
                <a:gd name="connsiteX3" fmla="*/ 0 w 600468"/>
                <a:gd name="connsiteY3" fmla="*/ 148766 h 174120"/>
                <a:gd name="connsiteX4" fmla="*/ 33175 w 600468"/>
                <a:gd name="connsiteY4" fmla="*/ 155349 h 174120"/>
                <a:gd name="connsiteX5" fmla="*/ 33175 w 600468"/>
                <a:gd name="connsiteY5" fmla="*/ 24245 h 174120"/>
                <a:gd name="connsiteX6" fmla="*/ 9621 w 600468"/>
                <a:gd name="connsiteY6" fmla="*/ 12096 h 174120"/>
                <a:gd name="connsiteX7" fmla="*/ 1517 w 600468"/>
                <a:gd name="connsiteY7" fmla="*/ 12096 h 174120"/>
                <a:gd name="connsiteX8" fmla="*/ 1517 w 600468"/>
                <a:gd name="connsiteY8" fmla="*/ 4253 h 174120"/>
                <a:gd name="connsiteX9" fmla="*/ 42541 w 600468"/>
                <a:gd name="connsiteY9" fmla="*/ 5014 h 174120"/>
                <a:gd name="connsiteX10" fmla="*/ 83565 w 600468"/>
                <a:gd name="connsiteY10" fmla="*/ 4253 h 174120"/>
                <a:gd name="connsiteX11" fmla="*/ 83565 w 600468"/>
                <a:gd name="connsiteY11" fmla="*/ 12096 h 174120"/>
                <a:gd name="connsiteX12" fmla="*/ 75462 w 600468"/>
                <a:gd name="connsiteY12" fmla="*/ 12096 h 174120"/>
                <a:gd name="connsiteX13" fmla="*/ 51915 w 600468"/>
                <a:gd name="connsiteY13" fmla="*/ 24245 h 174120"/>
                <a:gd name="connsiteX14" fmla="*/ 51915 w 600468"/>
                <a:gd name="connsiteY14" fmla="*/ 166233 h 174120"/>
                <a:gd name="connsiteX15" fmla="*/ 220578 w 600468"/>
                <a:gd name="connsiteY15" fmla="*/ 85239 h 174120"/>
                <a:gd name="connsiteX16" fmla="*/ 210449 w 600468"/>
                <a:gd name="connsiteY16" fmla="*/ 144462 h 174120"/>
                <a:gd name="connsiteX17" fmla="*/ 167399 w 600468"/>
                <a:gd name="connsiteY17" fmla="*/ 172807 h 174120"/>
                <a:gd name="connsiteX18" fmla="*/ 123341 w 600468"/>
                <a:gd name="connsiteY18" fmla="*/ 142691 h 174120"/>
                <a:gd name="connsiteX19" fmla="*/ 113967 w 600468"/>
                <a:gd name="connsiteY19" fmla="*/ 85239 h 174120"/>
                <a:gd name="connsiteX20" fmla="*/ 125367 w 600468"/>
                <a:gd name="connsiteY20" fmla="*/ 24245 h 174120"/>
                <a:gd name="connsiteX21" fmla="*/ 167146 w 600468"/>
                <a:gd name="connsiteY21" fmla="*/ -1313 h 174120"/>
                <a:gd name="connsiteX22" fmla="*/ 211212 w 600468"/>
                <a:gd name="connsiteY22" fmla="*/ 28040 h 174120"/>
                <a:gd name="connsiteX23" fmla="*/ 220578 w 600468"/>
                <a:gd name="connsiteY23" fmla="*/ 85239 h 174120"/>
                <a:gd name="connsiteX24" fmla="*/ 167146 w 600468"/>
                <a:gd name="connsiteY24" fmla="*/ 4253 h 174120"/>
                <a:gd name="connsiteX25" fmla="*/ 137768 w 600468"/>
                <a:gd name="connsiteY25" fmla="*/ 34877 h 174120"/>
                <a:gd name="connsiteX26" fmla="*/ 134987 w 600468"/>
                <a:gd name="connsiteY26" fmla="*/ 88280 h 174120"/>
                <a:gd name="connsiteX27" fmla="*/ 137013 w 600468"/>
                <a:gd name="connsiteY27" fmla="*/ 134848 h 174120"/>
                <a:gd name="connsiteX28" fmla="*/ 167146 w 600468"/>
                <a:gd name="connsiteY28" fmla="*/ 167241 h 174120"/>
                <a:gd name="connsiteX29" fmla="*/ 197023 w 600468"/>
                <a:gd name="connsiteY29" fmla="*/ 137634 h 174120"/>
                <a:gd name="connsiteX30" fmla="*/ 199558 w 600468"/>
                <a:gd name="connsiteY30" fmla="*/ 88280 h 174120"/>
                <a:gd name="connsiteX31" fmla="*/ 196777 w 600468"/>
                <a:gd name="connsiteY31" fmla="*/ 35885 h 174120"/>
                <a:gd name="connsiteX32" fmla="*/ 167146 w 600468"/>
                <a:gd name="connsiteY32" fmla="*/ 4253 h 174120"/>
                <a:gd name="connsiteX33" fmla="*/ 347208 w 600468"/>
                <a:gd name="connsiteY33" fmla="*/ 85239 h 174120"/>
                <a:gd name="connsiteX34" fmla="*/ 337078 w 600468"/>
                <a:gd name="connsiteY34" fmla="*/ 144462 h 174120"/>
                <a:gd name="connsiteX35" fmla="*/ 294030 w 600468"/>
                <a:gd name="connsiteY35" fmla="*/ 172807 h 174120"/>
                <a:gd name="connsiteX36" fmla="*/ 249972 w 600468"/>
                <a:gd name="connsiteY36" fmla="*/ 142691 h 174120"/>
                <a:gd name="connsiteX37" fmla="*/ 240597 w 600468"/>
                <a:gd name="connsiteY37" fmla="*/ 85239 h 174120"/>
                <a:gd name="connsiteX38" fmla="*/ 251998 w 600468"/>
                <a:gd name="connsiteY38" fmla="*/ 24245 h 174120"/>
                <a:gd name="connsiteX39" fmla="*/ 293775 w 600468"/>
                <a:gd name="connsiteY39" fmla="*/ -1313 h 174120"/>
                <a:gd name="connsiteX40" fmla="*/ 337840 w 600468"/>
                <a:gd name="connsiteY40" fmla="*/ 28040 h 174120"/>
                <a:gd name="connsiteX41" fmla="*/ 347208 w 600468"/>
                <a:gd name="connsiteY41" fmla="*/ 85239 h 174120"/>
                <a:gd name="connsiteX42" fmla="*/ 293775 w 600468"/>
                <a:gd name="connsiteY42" fmla="*/ 4253 h 174120"/>
                <a:gd name="connsiteX43" fmla="*/ 264399 w 600468"/>
                <a:gd name="connsiteY43" fmla="*/ 34877 h 174120"/>
                <a:gd name="connsiteX44" fmla="*/ 261618 w 600468"/>
                <a:gd name="connsiteY44" fmla="*/ 88280 h 174120"/>
                <a:gd name="connsiteX45" fmla="*/ 263644 w 600468"/>
                <a:gd name="connsiteY45" fmla="*/ 134848 h 174120"/>
                <a:gd name="connsiteX46" fmla="*/ 293775 w 600468"/>
                <a:gd name="connsiteY46" fmla="*/ 167241 h 174120"/>
                <a:gd name="connsiteX47" fmla="*/ 323653 w 600468"/>
                <a:gd name="connsiteY47" fmla="*/ 137634 h 174120"/>
                <a:gd name="connsiteX48" fmla="*/ 326188 w 600468"/>
                <a:gd name="connsiteY48" fmla="*/ 88280 h 174120"/>
                <a:gd name="connsiteX49" fmla="*/ 323407 w 600468"/>
                <a:gd name="connsiteY49" fmla="*/ 35885 h 174120"/>
                <a:gd name="connsiteX50" fmla="*/ 293775 w 600468"/>
                <a:gd name="connsiteY50" fmla="*/ 4253 h 174120"/>
                <a:gd name="connsiteX51" fmla="*/ 473837 w 600468"/>
                <a:gd name="connsiteY51" fmla="*/ 85239 h 174120"/>
                <a:gd name="connsiteX52" fmla="*/ 463710 w 600468"/>
                <a:gd name="connsiteY52" fmla="*/ 144462 h 174120"/>
                <a:gd name="connsiteX53" fmla="*/ 420658 w 600468"/>
                <a:gd name="connsiteY53" fmla="*/ 172807 h 174120"/>
                <a:gd name="connsiteX54" fmla="*/ 376601 w 600468"/>
                <a:gd name="connsiteY54" fmla="*/ 142691 h 174120"/>
                <a:gd name="connsiteX55" fmla="*/ 367228 w 600468"/>
                <a:gd name="connsiteY55" fmla="*/ 85239 h 174120"/>
                <a:gd name="connsiteX56" fmla="*/ 378626 w 600468"/>
                <a:gd name="connsiteY56" fmla="*/ 24245 h 174120"/>
                <a:gd name="connsiteX57" fmla="*/ 420404 w 600468"/>
                <a:gd name="connsiteY57" fmla="*/ -1313 h 174120"/>
                <a:gd name="connsiteX58" fmla="*/ 464472 w 600468"/>
                <a:gd name="connsiteY58" fmla="*/ 28040 h 174120"/>
                <a:gd name="connsiteX59" fmla="*/ 473837 w 600468"/>
                <a:gd name="connsiteY59" fmla="*/ 85239 h 174120"/>
                <a:gd name="connsiteX60" fmla="*/ 420404 w 600468"/>
                <a:gd name="connsiteY60" fmla="*/ 4253 h 174120"/>
                <a:gd name="connsiteX61" fmla="*/ 391028 w 600468"/>
                <a:gd name="connsiteY61" fmla="*/ 34877 h 174120"/>
                <a:gd name="connsiteX62" fmla="*/ 388246 w 600468"/>
                <a:gd name="connsiteY62" fmla="*/ 88280 h 174120"/>
                <a:gd name="connsiteX63" fmla="*/ 390272 w 600468"/>
                <a:gd name="connsiteY63" fmla="*/ 134848 h 174120"/>
                <a:gd name="connsiteX64" fmla="*/ 420404 w 600468"/>
                <a:gd name="connsiteY64" fmla="*/ 167241 h 174120"/>
                <a:gd name="connsiteX65" fmla="*/ 450285 w 600468"/>
                <a:gd name="connsiteY65" fmla="*/ 137634 h 174120"/>
                <a:gd name="connsiteX66" fmla="*/ 452817 w 600468"/>
                <a:gd name="connsiteY66" fmla="*/ 88280 h 174120"/>
                <a:gd name="connsiteX67" fmla="*/ 450038 w 600468"/>
                <a:gd name="connsiteY67" fmla="*/ 35885 h 174120"/>
                <a:gd name="connsiteX68" fmla="*/ 420404 w 600468"/>
                <a:gd name="connsiteY68" fmla="*/ 4253 h 174120"/>
                <a:gd name="connsiteX69" fmla="*/ 600469 w 600468"/>
                <a:gd name="connsiteY69" fmla="*/ 85239 h 174120"/>
                <a:gd name="connsiteX70" fmla="*/ 590338 w 600468"/>
                <a:gd name="connsiteY70" fmla="*/ 144462 h 174120"/>
                <a:gd name="connsiteX71" fmla="*/ 547289 w 600468"/>
                <a:gd name="connsiteY71" fmla="*/ 172807 h 174120"/>
                <a:gd name="connsiteX72" fmla="*/ 503232 w 600468"/>
                <a:gd name="connsiteY72" fmla="*/ 142691 h 174120"/>
                <a:gd name="connsiteX73" fmla="*/ 493856 w 600468"/>
                <a:gd name="connsiteY73" fmla="*/ 85239 h 174120"/>
                <a:gd name="connsiteX74" fmla="*/ 505258 w 600468"/>
                <a:gd name="connsiteY74" fmla="*/ 24245 h 174120"/>
                <a:gd name="connsiteX75" fmla="*/ 547036 w 600468"/>
                <a:gd name="connsiteY75" fmla="*/ -1313 h 174120"/>
                <a:gd name="connsiteX76" fmla="*/ 591101 w 600468"/>
                <a:gd name="connsiteY76" fmla="*/ 28040 h 174120"/>
                <a:gd name="connsiteX77" fmla="*/ 600469 w 600468"/>
                <a:gd name="connsiteY77" fmla="*/ 85239 h 174120"/>
                <a:gd name="connsiteX78" fmla="*/ 547036 w 600468"/>
                <a:gd name="connsiteY78" fmla="*/ 4253 h 174120"/>
                <a:gd name="connsiteX79" fmla="*/ 517659 w 600468"/>
                <a:gd name="connsiteY79" fmla="*/ 34877 h 174120"/>
                <a:gd name="connsiteX80" fmla="*/ 514877 w 600468"/>
                <a:gd name="connsiteY80" fmla="*/ 88280 h 174120"/>
                <a:gd name="connsiteX81" fmla="*/ 516904 w 600468"/>
                <a:gd name="connsiteY81" fmla="*/ 134848 h 174120"/>
                <a:gd name="connsiteX82" fmla="*/ 547036 w 600468"/>
                <a:gd name="connsiteY82" fmla="*/ 167241 h 174120"/>
                <a:gd name="connsiteX83" fmla="*/ 576913 w 600468"/>
                <a:gd name="connsiteY83" fmla="*/ 137634 h 174120"/>
                <a:gd name="connsiteX84" fmla="*/ 579448 w 600468"/>
                <a:gd name="connsiteY84" fmla="*/ 88280 h 174120"/>
                <a:gd name="connsiteX85" fmla="*/ 576667 w 600468"/>
                <a:gd name="connsiteY85" fmla="*/ 35885 h 174120"/>
                <a:gd name="connsiteX86" fmla="*/ 547036 w 600468"/>
                <a:gd name="connsiteY86" fmla="*/ 4253 h 1741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</a:cxnLst>
              <a:rect l="l" t="t" r="r" b="b"/>
              <a:pathLst>
                <a:path w="600468" h="174120">
                  <a:moveTo>
                    <a:pt x="51915" y="166233"/>
                  </a:moveTo>
                  <a:cubicBezTo>
                    <a:pt x="51915" y="172308"/>
                    <a:pt x="51915" y="172807"/>
                    <a:pt x="46084" y="172807"/>
                  </a:cubicBezTo>
                  <a:cubicBezTo>
                    <a:pt x="30386" y="156611"/>
                    <a:pt x="8103" y="156611"/>
                    <a:pt x="0" y="156611"/>
                  </a:cubicBezTo>
                  <a:lnTo>
                    <a:pt x="0" y="148766"/>
                  </a:lnTo>
                  <a:cubicBezTo>
                    <a:pt x="5061" y="148766"/>
                    <a:pt x="20003" y="148766"/>
                    <a:pt x="33175" y="155349"/>
                  </a:cubicBezTo>
                  <a:lnTo>
                    <a:pt x="33175" y="24245"/>
                  </a:lnTo>
                  <a:cubicBezTo>
                    <a:pt x="33175" y="15137"/>
                    <a:pt x="32412" y="12096"/>
                    <a:pt x="9621" y="12096"/>
                  </a:cubicBezTo>
                  <a:lnTo>
                    <a:pt x="1517" y="12096"/>
                  </a:lnTo>
                  <a:lnTo>
                    <a:pt x="1517" y="4253"/>
                  </a:lnTo>
                  <a:cubicBezTo>
                    <a:pt x="10383" y="5014"/>
                    <a:pt x="32412" y="5014"/>
                    <a:pt x="42541" y="5014"/>
                  </a:cubicBezTo>
                  <a:cubicBezTo>
                    <a:pt x="52670" y="5014"/>
                    <a:pt x="74699" y="5014"/>
                    <a:pt x="83565" y="4253"/>
                  </a:cubicBezTo>
                  <a:lnTo>
                    <a:pt x="83565" y="12096"/>
                  </a:lnTo>
                  <a:lnTo>
                    <a:pt x="75462" y="12096"/>
                  </a:lnTo>
                  <a:cubicBezTo>
                    <a:pt x="52670" y="12096"/>
                    <a:pt x="51915" y="14885"/>
                    <a:pt x="51915" y="24245"/>
                  </a:cubicBezTo>
                  <a:lnTo>
                    <a:pt x="51915" y="166233"/>
                  </a:lnTo>
                  <a:close/>
                  <a:moveTo>
                    <a:pt x="220578" y="85239"/>
                  </a:moveTo>
                  <a:cubicBezTo>
                    <a:pt x="220578" y="105486"/>
                    <a:pt x="219315" y="125732"/>
                    <a:pt x="210449" y="144462"/>
                  </a:cubicBezTo>
                  <a:cubicBezTo>
                    <a:pt x="198803" y="168758"/>
                    <a:pt x="178037" y="172807"/>
                    <a:pt x="167399" y="172807"/>
                  </a:cubicBezTo>
                  <a:cubicBezTo>
                    <a:pt x="152202" y="172807"/>
                    <a:pt x="133716" y="166233"/>
                    <a:pt x="123341" y="142691"/>
                  </a:cubicBezTo>
                  <a:cubicBezTo>
                    <a:pt x="115239" y="125232"/>
                    <a:pt x="113967" y="105486"/>
                    <a:pt x="113967" y="85239"/>
                  </a:cubicBezTo>
                  <a:cubicBezTo>
                    <a:pt x="113967" y="66263"/>
                    <a:pt x="114984" y="43484"/>
                    <a:pt x="125367" y="24245"/>
                  </a:cubicBezTo>
                  <a:cubicBezTo>
                    <a:pt x="136250" y="3744"/>
                    <a:pt x="154737" y="-1313"/>
                    <a:pt x="167146" y="-1313"/>
                  </a:cubicBezTo>
                  <a:cubicBezTo>
                    <a:pt x="180817" y="-1313"/>
                    <a:pt x="200066" y="3998"/>
                    <a:pt x="211212" y="28040"/>
                  </a:cubicBezTo>
                  <a:cubicBezTo>
                    <a:pt x="219315" y="45507"/>
                    <a:pt x="220578" y="65247"/>
                    <a:pt x="220578" y="85239"/>
                  </a:cubicBezTo>
                  <a:close/>
                  <a:moveTo>
                    <a:pt x="167146" y="4253"/>
                  </a:moveTo>
                  <a:cubicBezTo>
                    <a:pt x="157270" y="4253"/>
                    <a:pt x="142328" y="10581"/>
                    <a:pt x="137768" y="34877"/>
                  </a:cubicBezTo>
                  <a:cubicBezTo>
                    <a:pt x="134987" y="50065"/>
                    <a:pt x="134987" y="73345"/>
                    <a:pt x="134987" y="88280"/>
                  </a:cubicBezTo>
                  <a:cubicBezTo>
                    <a:pt x="134987" y="104478"/>
                    <a:pt x="134987" y="121183"/>
                    <a:pt x="137013" y="134848"/>
                  </a:cubicBezTo>
                  <a:cubicBezTo>
                    <a:pt x="141827" y="164963"/>
                    <a:pt x="160814" y="167241"/>
                    <a:pt x="167146" y="167241"/>
                  </a:cubicBezTo>
                  <a:cubicBezTo>
                    <a:pt x="175502" y="167241"/>
                    <a:pt x="192217" y="162684"/>
                    <a:pt x="197023" y="137634"/>
                  </a:cubicBezTo>
                  <a:cubicBezTo>
                    <a:pt x="199558" y="123462"/>
                    <a:pt x="199558" y="104223"/>
                    <a:pt x="199558" y="88280"/>
                  </a:cubicBezTo>
                  <a:cubicBezTo>
                    <a:pt x="199558" y="69296"/>
                    <a:pt x="199558" y="52090"/>
                    <a:pt x="196777" y="35885"/>
                  </a:cubicBezTo>
                  <a:cubicBezTo>
                    <a:pt x="192972" y="11844"/>
                    <a:pt x="178545" y="4253"/>
                    <a:pt x="167146" y="4253"/>
                  </a:cubicBezTo>
                  <a:close/>
                  <a:moveTo>
                    <a:pt x="347208" y="85239"/>
                  </a:moveTo>
                  <a:cubicBezTo>
                    <a:pt x="347208" y="105486"/>
                    <a:pt x="345945" y="125732"/>
                    <a:pt x="337078" y="144462"/>
                  </a:cubicBezTo>
                  <a:cubicBezTo>
                    <a:pt x="325432" y="168758"/>
                    <a:pt x="304666" y="172807"/>
                    <a:pt x="294030" y="172807"/>
                  </a:cubicBezTo>
                  <a:cubicBezTo>
                    <a:pt x="278833" y="172807"/>
                    <a:pt x="260347" y="166233"/>
                    <a:pt x="249972" y="142691"/>
                  </a:cubicBezTo>
                  <a:cubicBezTo>
                    <a:pt x="241867" y="125232"/>
                    <a:pt x="240597" y="105486"/>
                    <a:pt x="240597" y="85239"/>
                  </a:cubicBezTo>
                  <a:cubicBezTo>
                    <a:pt x="240597" y="66263"/>
                    <a:pt x="241614" y="43484"/>
                    <a:pt x="251998" y="24245"/>
                  </a:cubicBezTo>
                  <a:cubicBezTo>
                    <a:pt x="262881" y="3744"/>
                    <a:pt x="281367" y="-1313"/>
                    <a:pt x="293775" y="-1313"/>
                  </a:cubicBezTo>
                  <a:cubicBezTo>
                    <a:pt x="307447" y="-1313"/>
                    <a:pt x="326696" y="3998"/>
                    <a:pt x="337840" y="28040"/>
                  </a:cubicBezTo>
                  <a:cubicBezTo>
                    <a:pt x="345945" y="45507"/>
                    <a:pt x="347208" y="65247"/>
                    <a:pt x="347208" y="85239"/>
                  </a:cubicBezTo>
                  <a:close/>
                  <a:moveTo>
                    <a:pt x="293775" y="4253"/>
                  </a:moveTo>
                  <a:cubicBezTo>
                    <a:pt x="283902" y="4253"/>
                    <a:pt x="268957" y="10581"/>
                    <a:pt x="264399" y="34877"/>
                  </a:cubicBezTo>
                  <a:cubicBezTo>
                    <a:pt x="261618" y="50065"/>
                    <a:pt x="261618" y="73345"/>
                    <a:pt x="261618" y="88280"/>
                  </a:cubicBezTo>
                  <a:cubicBezTo>
                    <a:pt x="261618" y="104478"/>
                    <a:pt x="261618" y="121183"/>
                    <a:pt x="263644" y="134848"/>
                  </a:cubicBezTo>
                  <a:cubicBezTo>
                    <a:pt x="268459" y="164963"/>
                    <a:pt x="287443" y="167241"/>
                    <a:pt x="293775" y="167241"/>
                  </a:cubicBezTo>
                  <a:cubicBezTo>
                    <a:pt x="302131" y="167241"/>
                    <a:pt x="318846" y="162684"/>
                    <a:pt x="323653" y="137634"/>
                  </a:cubicBezTo>
                  <a:cubicBezTo>
                    <a:pt x="326188" y="123462"/>
                    <a:pt x="326188" y="104223"/>
                    <a:pt x="326188" y="88280"/>
                  </a:cubicBezTo>
                  <a:cubicBezTo>
                    <a:pt x="326188" y="69296"/>
                    <a:pt x="326188" y="52090"/>
                    <a:pt x="323407" y="35885"/>
                  </a:cubicBezTo>
                  <a:cubicBezTo>
                    <a:pt x="319601" y="11844"/>
                    <a:pt x="305175" y="4253"/>
                    <a:pt x="293775" y="4253"/>
                  </a:cubicBezTo>
                  <a:close/>
                  <a:moveTo>
                    <a:pt x="473837" y="85239"/>
                  </a:moveTo>
                  <a:cubicBezTo>
                    <a:pt x="473837" y="105486"/>
                    <a:pt x="472574" y="125732"/>
                    <a:pt x="463710" y="144462"/>
                  </a:cubicBezTo>
                  <a:cubicBezTo>
                    <a:pt x="452064" y="168758"/>
                    <a:pt x="431297" y="172807"/>
                    <a:pt x="420658" y="172807"/>
                  </a:cubicBezTo>
                  <a:cubicBezTo>
                    <a:pt x="405461" y="172807"/>
                    <a:pt x="386975" y="166233"/>
                    <a:pt x="376601" y="142691"/>
                  </a:cubicBezTo>
                  <a:cubicBezTo>
                    <a:pt x="368499" y="125232"/>
                    <a:pt x="367228" y="105486"/>
                    <a:pt x="367228" y="85239"/>
                  </a:cubicBezTo>
                  <a:cubicBezTo>
                    <a:pt x="367228" y="66263"/>
                    <a:pt x="368245" y="43484"/>
                    <a:pt x="378626" y="24245"/>
                  </a:cubicBezTo>
                  <a:cubicBezTo>
                    <a:pt x="389509" y="3744"/>
                    <a:pt x="407996" y="-1313"/>
                    <a:pt x="420404" y="-1313"/>
                  </a:cubicBezTo>
                  <a:cubicBezTo>
                    <a:pt x="434078" y="-1313"/>
                    <a:pt x="453325" y="3998"/>
                    <a:pt x="464472" y="28040"/>
                  </a:cubicBezTo>
                  <a:cubicBezTo>
                    <a:pt x="472574" y="45507"/>
                    <a:pt x="473837" y="65247"/>
                    <a:pt x="473837" y="85239"/>
                  </a:cubicBezTo>
                  <a:close/>
                  <a:moveTo>
                    <a:pt x="420404" y="4253"/>
                  </a:moveTo>
                  <a:cubicBezTo>
                    <a:pt x="410530" y="4253"/>
                    <a:pt x="395588" y="10581"/>
                    <a:pt x="391028" y="34877"/>
                  </a:cubicBezTo>
                  <a:cubicBezTo>
                    <a:pt x="388246" y="50065"/>
                    <a:pt x="388246" y="73345"/>
                    <a:pt x="388246" y="88280"/>
                  </a:cubicBezTo>
                  <a:cubicBezTo>
                    <a:pt x="388246" y="104478"/>
                    <a:pt x="388246" y="121183"/>
                    <a:pt x="390272" y="134848"/>
                  </a:cubicBezTo>
                  <a:cubicBezTo>
                    <a:pt x="395087" y="164963"/>
                    <a:pt x="414074" y="167241"/>
                    <a:pt x="420404" y="167241"/>
                  </a:cubicBezTo>
                  <a:cubicBezTo>
                    <a:pt x="428763" y="167241"/>
                    <a:pt x="445477" y="162684"/>
                    <a:pt x="450285" y="137634"/>
                  </a:cubicBezTo>
                  <a:cubicBezTo>
                    <a:pt x="452817" y="123462"/>
                    <a:pt x="452817" y="104223"/>
                    <a:pt x="452817" y="88280"/>
                  </a:cubicBezTo>
                  <a:cubicBezTo>
                    <a:pt x="452817" y="69296"/>
                    <a:pt x="452817" y="52090"/>
                    <a:pt x="450038" y="35885"/>
                  </a:cubicBezTo>
                  <a:cubicBezTo>
                    <a:pt x="446233" y="11844"/>
                    <a:pt x="431806" y="4253"/>
                    <a:pt x="420404" y="4253"/>
                  </a:cubicBezTo>
                  <a:close/>
                  <a:moveTo>
                    <a:pt x="600469" y="85239"/>
                  </a:moveTo>
                  <a:cubicBezTo>
                    <a:pt x="600469" y="105486"/>
                    <a:pt x="599205" y="125732"/>
                    <a:pt x="590338" y="144462"/>
                  </a:cubicBezTo>
                  <a:cubicBezTo>
                    <a:pt x="578693" y="168758"/>
                    <a:pt x="557926" y="172807"/>
                    <a:pt x="547289" y="172807"/>
                  </a:cubicBezTo>
                  <a:cubicBezTo>
                    <a:pt x="532093" y="172807"/>
                    <a:pt x="513607" y="166233"/>
                    <a:pt x="503232" y="142691"/>
                  </a:cubicBezTo>
                  <a:cubicBezTo>
                    <a:pt x="495128" y="125232"/>
                    <a:pt x="493856" y="105486"/>
                    <a:pt x="493856" y="85239"/>
                  </a:cubicBezTo>
                  <a:cubicBezTo>
                    <a:pt x="493856" y="66263"/>
                    <a:pt x="494873" y="43484"/>
                    <a:pt x="505258" y="24245"/>
                  </a:cubicBezTo>
                  <a:cubicBezTo>
                    <a:pt x="516141" y="3744"/>
                    <a:pt x="534628" y="-1313"/>
                    <a:pt x="547036" y="-1313"/>
                  </a:cubicBezTo>
                  <a:cubicBezTo>
                    <a:pt x="560707" y="-1313"/>
                    <a:pt x="579956" y="3998"/>
                    <a:pt x="591101" y="28040"/>
                  </a:cubicBezTo>
                  <a:cubicBezTo>
                    <a:pt x="599205" y="45507"/>
                    <a:pt x="600469" y="65247"/>
                    <a:pt x="600469" y="85239"/>
                  </a:cubicBezTo>
                  <a:close/>
                  <a:moveTo>
                    <a:pt x="547036" y="4253"/>
                  </a:moveTo>
                  <a:cubicBezTo>
                    <a:pt x="537162" y="4253"/>
                    <a:pt x="522216" y="10581"/>
                    <a:pt x="517659" y="34877"/>
                  </a:cubicBezTo>
                  <a:cubicBezTo>
                    <a:pt x="514877" y="50065"/>
                    <a:pt x="514877" y="73345"/>
                    <a:pt x="514877" y="88280"/>
                  </a:cubicBezTo>
                  <a:cubicBezTo>
                    <a:pt x="514877" y="104478"/>
                    <a:pt x="514877" y="121183"/>
                    <a:pt x="516904" y="134848"/>
                  </a:cubicBezTo>
                  <a:cubicBezTo>
                    <a:pt x="521718" y="164963"/>
                    <a:pt x="540703" y="167241"/>
                    <a:pt x="547036" y="167241"/>
                  </a:cubicBezTo>
                  <a:cubicBezTo>
                    <a:pt x="555391" y="167241"/>
                    <a:pt x="572106" y="162684"/>
                    <a:pt x="576913" y="137634"/>
                  </a:cubicBezTo>
                  <a:cubicBezTo>
                    <a:pt x="579448" y="123462"/>
                    <a:pt x="579448" y="104223"/>
                    <a:pt x="579448" y="88280"/>
                  </a:cubicBezTo>
                  <a:cubicBezTo>
                    <a:pt x="579448" y="69296"/>
                    <a:pt x="579448" y="52090"/>
                    <a:pt x="576667" y="35885"/>
                  </a:cubicBezTo>
                  <a:cubicBezTo>
                    <a:pt x="572861" y="11844"/>
                    <a:pt x="558435" y="4253"/>
                    <a:pt x="547036" y="4253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965" name="任意多边形: 形状 964">
              <a:extLst>
                <a:ext uri="{FF2B5EF4-FFF2-40B4-BE49-F238E27FC236}">
                  <a16:creationId xmlns:a16="http://schemas.microsoft.com/office/drawing/2014/main" id="{1F5E5AEE-EA11-BB39-676C-5CEECF16216C}"/>
                </a:ext>
              </a:extLst>
            </p:cNvPr>
            <p:cNvSpPr/>
            <p:nvPr>
              <p:custDataLst>
                <p:tags r:id="rId43"/>
              </p:custDataLst>
            </p:nvPr>
          </p:nvSpPr>
          <p:spPr>
            <a:xfrm flipV="1">
              <a:off x="16385377" y="-13437509"/>
              <a:ext cx="78377" cy="117669"/>
            </a:xfrm>
            <a:custGeom>
              <a:avLst/>
              <a:gdLst>
                <a:gd name="connsiteX0" fmla="*/ 78377 w 78377"/>
                <a:gd name="connsiteY0" fmla="*/ 30933 h 117669"/>
                <a:gd name="connsiteX1" fmla="*/ 72347 w 78377"/>
                <a:gd name="connsiteY1" fmla="*/ 30933 h 117669"/>
                <a:gd name="connsiteX2" fmla="*/ 67732 w 78377"/>
                <a:gd name="connsiteY2" fmla="*/ 14807 h 117669"/>
                <a:gd name="connsiteX3" fmla="*/ 50183 w 78377"/>
                <a:gd name="connsiteY3" fmla="*/ 13743 h 117669"/>
                <a:gd name="connsiteX4" fmla="*/ 17556 w 78377"/>
                <a:gd name="connsiteY4" fmla="*/ 13743 h 117669"/>
                <a:gd name="connsiteX5" fmla="*/ 53019 w 78377"/>
                <a:gd name="connsiteY5" fmla="*/ 43517 h 117669"/>
                <a:gd name="connsiteX6" fmla="*/ 78377 w 78377"/>
                <a:gd name="connsiteY6" fmla="*/ 81796 h 117669"/>
                <a:gd name="connsiteX7" fmla="*/ 36885 w 78377"/>
                <a:gd name="connsiteY7" fmla="*/ 116350 h 117669"/>
                <a:gd name="connsiteX8" fmla="*/ 0 w 78377"/>
                <a:gd name="connsiteY8" fmla="*/ 84629 h 117669"/>
                <a:gd name="connsiteX9" fmla="*/ 9397 w 78377"/>
                <a:gd name="connsiteY9" fmla="*/ 74705 h 117669"/>
                <a:gd name="connsiteX10" fmla="*/ 18796 w 78377"/>
                <a:gd name="connsiteY10" fmla="*/ 84098 h 117669"/>
                <a:gd name="connsiteX11" fmla="*/ 8333 w 78377"/>
                <a:gd name="connsiteY11" fmla="*/ 93490 h 117669"/>
                <a:gd name="connsiteX12" fmla="*/ 34223 w 78377"/>
                <a:gd name="connsiteY12" fmla="*/ 109975 h 117669"/>
                <a:gd name="connsiteX13" fmla="*/ 61178 w 78377"/>
                <a:gd name="connsiteY13" fmla="*/ 81796 h 117669"/>
                <a:gd name="connsiteX14" fmla="*/ 44503 w 78377"/>
                <a:gd name="connsiteY14" fmla="*/ 47773 h 117669"/>
                <a:gd name="connsiteX15" fmla="*/ 1771 w 78377"/>
                <a:gd name="connsiteY15" fmla="*/ 5589 h 117669"/>
                <a:gd name="connsiteX16" fmla="*/ 0 w 78377"/>
                <a:gd name="connsiteY16" fmla="*/ -1320 h 117669"/>
                <a:gd name="connsiteX17" fmla="*/ 73055 w 78377"/>
                <a:gd name="connsiteY17" fmla="*/ -1320 h 117669"/>
                <a:gd name="connsiteX18" fmla="*/ 78377 w 78377"/>
                <a:gd name="connsiteY18" fmla="*/ 30933 h 117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8377" h="117669">
                  <a:moveTo>
                    <a:pt x="78377" y="30933"/>
                  </a:moveTo>
                  <a:lnTo>
                    <a:pt x="72347" y="30933"/>
                  </a:lnTo>
                  <a:cubicBezTo>
                    <a:pt x="71815" y="27034"/>
                    <a:pt x="70044" y="16578"/>
                    <a:pt x="67732" y="14807"/>
                  </a:cubicBezTo>
                  <a:cubicBezTo>
                    <a:pt x="66318" y="13743"/>
                    <a:pt x="52661" y="13743"/>
                    <a:pt x="50183" y="13743"/>
                  </a:cubicBezTo>
                  <a:lnTo>
                    <a:pt x="17556" y="13743"/>
                  </a:lnTo>
                  <a:cubicBezTo>
                    <a:pt x="36169" y="30226"/>
                    <a:pt x="42382" y="35188"/>
                    <a:pt x="53019" y="43517"/>
                  </a:cubicBezTo>
                  <a:cubicBezTo>
                    <a:pt x="66143" y="53974"/>
                    <a:pt x="78377" y="64963"/>
                    <a:pt x="78377" y="81796"/>
                  </a:cubicBezTo>
                  <a:cubicBezTo>
                    <a:pt x="78377" y="103242"/>
                    <a:pt x="59581" y="116350"/>
                    <a:pt x="36885" y="116350"/>
                  </a:cubicBezTo>
                  <a:cubicBezTo>
                    <a:pt x="14895" y="116350"/>
                    <a:pt x="0" y="100939"/>
                    <a:pt x="0" y="84629"/>
                  </a:cubicBezTo>
                  <a:cubicBezTo>
                    <a:pt x="0" y="75595"/>
                    <a:pt x="7626" y="74705"/>
                    <a:pt x="9397" y="74705"/>
                  </a:cubicBezTo>
                  <a:cubicBezTo>
                    <a:pt x="13656" y="74705"/>
                    <a:pt x="18796" y="77722"/>
                    <a:pt x="18796" y="84098"/>
                  </a:cubicBezTo>
                  <a:cubicBezTo>
                    <a:pt x="18796" y="87291"/>
                    <a:pt x="17556" y="93490"/>
                    <a:pt x="8333" y="93490"/>
                  </a:cubicBezTo>
                  <a:cubicBezTo>
                    <a:pt x="13830" y="106076"/>
                    <a:pt x="25890" y="109975"/>
                    <a:pt x="34223" y="109975"/>
                  </a:cubicBezTo>
                  <a:cubicBezTo>
                    <a:pt x="51954" y="109975"/>
                    <a:pt x="61178" y="96152"/>
                    <a:pt x="61178" y="81796"/>
                  </a:cubicBezTo>
                  <a:cubicBezTo>
                    <a:pt x="61178" y="66377"/>
                    <a:pt x="50183" y="54149"/>
                    <a:pt x="44503" y="47773"/>
                  </a:cubicBezTo>
                  <a:lnTo>
                    <a:pt x="1771" y="5589"/>
                  </a:lnTo>
                  <a:cubicBezTo>
                    <a:pt x="0" y="4001"/>
                    <a:pt x="0" y="3643"/>
                    <a:pt x="0" y="-1320"/>
                  </a:cubicBezTo>
                  <a:lnTo>
                    <a:pt x="73055" y="-1320"/>
                  </a:lnTo>
                  <a:lnTo>
                    <a:pt x="78377" y="30933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966" name="任意多边形: 形状 965">
              <a:extLst>
                <a:ext uri="{FF2B5EF4-FFF2-40B4-BE49-F238E27FC236}">
                  <a16:creationId xmlns:a16="http://schemas.microsoft.com/office/drawing/2014/main" id="{E25CBF6A-1C66-1179-AF2E-A53C91E37C23}"/>
                </a:ext>
              </a:extLst>
            </p:cNvPr>
            <p:cNvSpPr/>
            <p:nvPr>
              <p:custDataLst>
                <p:tags r:id="rId44"/>
              </p:custDataLst>
            </p:nvPr>
          </p:nvSpPr>
          <p:spPr>
            <a:xfrm flipV="1">
              <a:off x="16475181" y="-13437334"/>
              <a:ext cx="77836" cy="153644"/>
            </a:xfrm>
            <a:custGeom>
              <a:avLst/>
              <a:gdLst>
                <a:gd name="connsiteX0" fmla="*/ 77837 w 77836"/>
                <a:gd name="connsiteY0" fmla="*/ 145593 h 153644"/>
                <a:gd name="connsiteX1" fmla="*/ 70750 w 77836"/>
                <a:gd name="connsiteY1" fmla="*/ 152326 h 153644"/>
                <a:gd name="connsiteX2" fmla="*/ 60821 w 77836"/>
                <a:gd name="connsiteY2" fmla="*/ 142584 h 153644"/>
                <a:gd name="connsiteX3" fmla="*/ 67915 w 77836"/>
                <a:gd name="connsiteY3" fmla="*/ 135843 h 153644"/>
                <a:gd name="connsiteX4" fmla="*/ 77837 w 77836"/>
                <a:gd name="connsiteY4" fmla="*/ 145593 h 153644"/>
                <a:gd name="connsiteX5" fmla="*/ 40253 w 77836"/>
                <a:gd name="connsiteY5" fmla="*/ 26146 h 153644"/>
                <a:gd name="connsiteX6" fmla="*/ 17374 w 77836"/>
                <a:gd name="connsiteY6" fmla="*/ 3644 h 153644"/>
                <a:gd name="connsiteX7" fmla="*/ 10995 w 77836"/>
                <a:gd name="connsiteY7" fmla="*/ 4708 h 153644"/>
                <a:gd name="connsiteX8" fmla="*/ 17024 w 77836"/>
                <a:gd name="connsiteY8" fmla="*/ 13744 h 153644"/>
                <a:gd name="connsiteX9" fmla="*/ 10105 w 77836"/>
                <a:gd name="connsiteY9" fmla="*/ 20303 h 153644"/>
                <a:gd name="connsiteX10" fmla="*/ 0 w 77836"/>
                <a:gd name="connsiteY10" fmla="*/ 9846 h 153644"/>
                <a:gd name="connsiteX11" fmla="*/ 17556 w 77836"/>
                <a:gd name="connsiteY11" fmla="*/ -1318 h 153644"/>
                <a:gd name="connsiteX12" fmla="*/ 54434 w 77836"/>
                <a:gd name="connsiteY12" fmla="*/ 26678 h 153644"/>
                <a:gd name="connsiteX13" fmla="*/ 70394 w 77836"/>
                <a:gd name="connsiteY13" fmla="*/ 90125 h 153644"/>
                <a:gd name="connsiteX14" fmla="*/ 71283 w 77836"/>
                <a:gd name="connsiteY14" fmla="*/ 96327 h 153644"/>
                <a:gd name="connsiteX15" fmla="*/ 52304 w 77836"/>
                <a:gd name="connsiteY15" fmla="*/ 112985 h 153644"/>
                <a:gd name="connsiteX16" fmla="*/ 21275 w 77836"/>
                <a:gd name="connsiteY16" fmla="*/ 85870 h 153644"/>
                <a:gd name="connsiteX17" fmla="*/ 24293 w 77836"/>
                <a:gd name="connsiteY17" fmla="*/ 83567 h 153644"/>
                <a:gd name="connsiteX18" fmla="*/ 27836 w 77836"/>
                <a:gd name="connsiteY18" fmla="*/ 86759 h 153644"/>
                <a:gd name="connsiteX19" fmla="*/ 51772 w 77836"/>
                <a:gd name="connsiteY19" fmla="*/ 108022 h 153644"/>
                <a:gd name="connsiteX20" fmla="*/ 57802 w 77836"/>
                <a:gd name="connsiteY20" fmla="*/ 99335 h 153644"/>
                <a:gd name="connsiteX21" fmla="*/ 57269 w 77836"/>
                <a:gd name="connsiteY21" fmla="*/ 94024 h 153644"/>
                <a:gd name="connsiteX22" fmla="*/ 40253 w 77836"/>
                <a:gd name="connsiteY22" fmla="*/ 26146 h 153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77836" h="153644">
                  <a:moveTo>
                    <a:pt x="77837" y="145593"/>
                  </a:moveTo>
                  <a:cubicBezTo>
                    <a:pt x="77837" y="148603"/>
                    <a:pt x="75533" y="152326"/>
                    <a:pt x="70750" y="152326"/>
                  </a:cubicBezTo>
                  <a:cubicBezTo>
                    <a:pt x="65603" y="152326"/>
                    <a:pt x="60821" y="147364"/>
                    <a:pt x="60821" y="142584"/>
                  </a:cubicBezTo>
                  <a:cubicBezTo>
                    <a:pt x="60821" y="139742"/>
                    <a:pt x="62950" y="135843"/>
                    <a:pt x="67915" y="135843"/>
                  </a:cubicBezTo>
                  <a:cubicBezTo>
                    <a:pt x="72697" y="135843"/>
                    <a:pt x="77837" y="140456"/>
                    <a:pt x="77837" y="145593"/>
                  </a:cubicBezTo>
                  <a:close/>
                  <a:moveTo>
                    <a:pt x="40253" y="26146"/>
                  </a:moveTo>
                  <a:cubicBezTo>
                    <a:pt x="37234" y="13918"/>
                    <a:pt x="27836" y="3644"/>
                    <a:pt x="17374" y="3644"/>
                  </a:cubicBezTo>
                  <a:cubicBezTo>
                    <a:pt x="15070" y="3644"/>
                    <a:pt x="12941" y="3993"/>
                    <a:pt x="10995" y="4708"/>
                  </a:cubicBezTo>
                  <a:cubicBezTo>
                    <a:pt x="15602" y="6828"/>
                    <a:pt x="17024" y="11085"/>
                    <a:pt x="17024" y="13744"/>
                  </a:cubicBezTo>
                  <a:cubicBezTo>
                    <a:pt x="17024" y="18000"/>
                    <a:pt x="13656" y="20303"/>
                    <a:pt x="10105" y="20303"/>
                  </a:cubicBezTo>
                  <a:cubicBezTo>
                    <a:pt x="4607" y="20303"/>
                    <a:pt x="0" y="15515"/>
                    <a:pt x="0" y="9846"/>
                  </a:cubicBezTo>
                  <a:cubicBezTo>
                    <a:pt x="0" y="3112"/>
                    <a:pt x="6912" y="-1318"/>
                    <a:pt x="17556" y="-1318"/>
                  </a:cubicBezTo>
                  <a:cubicBezTo>
                    <a:pt x="28194" y="-1318"/>
                    <a:pt x="48936" y="5057"/>
                    <a:pt x="54434" y="26678"/>
                  </a:cubicBezTo>
                  <a:lnTo>
                    <a:pt x="70394" y="90125"/>
                  </a:lnTo>
                  <a:cubicBezTo>
                    <a:pt x="70926" y="92071"/>
                    <a:pt x="71283" y="93667"/>
                    <a:pt x="71283" y="96327"/>
                  </a:cubicBezTo>
                  <a:cubicBezTo>
                    <a:pt x="71283" y="106076"/>
                    <a:pt x="62950" y="112985"/>
                    <a:pt x="52304" y="112985"/>
                  </a:cubicBezTo>
                  <a:cubicBezTo>
                    <a:pt x="32627" y="112985"/>
                    <a:pt x="21275" y="88354"/>
                    <a:pt x="21275" y="85870"/>
                  </a:cubicBezTo>
                  <a:cubicBezTo>
                    <a:pt x="21275" y="83567"/>
                    <a:pt x="23761" y="83567"/>
                    <a:pt x="24293" y="83567"/>
                  </a:cubicBezTo>
                  <a:cubicBezTo>
                    <a:pt x="26422" y="83567"/>
                    <a:pt x="26597" y="84099"/>
                    <a:pt x="27836" y="86759"/>
                  </a:cubicBezTo>
                  <a:cubicBezTo>
                    <a:pt x="32269" y="97034"/>
                    <a:pt x="41493" y="108022"/>
                    <a:pt x="51772" y="108022"/>
                  </a:cubicBezTo>
                  <a:cubicBezTo>
                    <a:pt x="56205" y="108022"/>
                    <a:pt x="57802" y="105012"/>
                    <a:pt x="57802" y="99335"/>
                  </a:cubicBezTo>
                  <a:cubicBezTo>
                    <a:pt x="57802" y="97390"/>
                    <a:pt x="57452" y="94905"/>
                    <a:pt x="57269" y="94024"/>
                  </a:cubicBezTo>
                  <a:lnTo>
                    <a:pt x="40253" y="26146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967" name="任意多边形: 形状 966">
              <a:extLst>
                <a:ext uri="{FF2B5EF4-FFF2-40B4-BE49-F238E27FC236}">
                  <a16:creationId xmlns:a16="http://schemas.microsoft.com/office/drawing/2014/main" id="{C9DED6DC-2645-A7E2-5DBC-8B20DC8BDA0C}"/>
                </a:ext>
              </a:extLst>
            </p:cNvPr>
            <p:cNvSpPr/>
            <p:nvPr>
              <p:custDataLst>
                <p:tags r:id="rId45"/>
              </p:custDataLst>
            </p:nvPr>
          </p:nvSpPr>
          <p:spPr>
            <a:xfrm flipV="1">
              <a:off x="16582831" y="-13452753"/>
              <a:ext cx="192062" cy="177217"/>
            </a:xfrm>
            <a:custGeom>
              <a:avLst/>
              <a:gdLst>
                <a:gd name="connsiteX0" fmla="*/ 75176 w 192062"/>
                <a:gd name="connsiteY0" fmla="*/ 168101 h 177217"/>
                <a:gd name="connsiteX1" fmla="*/ 76240 w 192062"/>
                <a:gd name="connsiteY1" fmla="*/ 171468 h 177217"/>
                <a:gd name="connsiteX2" fmla="*/ 71989 w 192062"/>
                <a:gd name="connsiteY2" fmla="*/ 175899 h 177217"/>
                <a:gd name="connsiteX3" fmla="*/ 67200 w 192062"/>
                <a:gd name="connsiteY3" fmla="*/ 171468 h 177217"/>
                <a:gd name="connsiteX4" fmla="*/ 1064 w 192062"/>
                <a:gd name="connsiteY4" fmla="*/ 6479 h 177217"/>
                <a:gd name="connsiteX5" fmla="*/ 0 w 192062"/>
                <a:gd name="connsiteY5" fmla="*/ 3112 h 177217"/>
                <a:gd name="connsiteX6" fmla="*/ 4250 w 192062"/>
                <a:gd name="connsiteY6" fmla="*/ -1318 h 177217"/>
                <a:gd name="connsiteX7" fmla="*/ 9040 w 192062"/>
                <a:gd name="connsiteY7" fmla="*/ 3112 h 177217"/>
                <a:gd name="connsiteX8" fmla="*/ 75176 w 192062"/>
                <a:gd name="connsiteY8" fmla="*/ 168101 h 177217"/>
                <a:gd name="connsiteX9" fmla="*/ 191356 w 192062"/>
                <a:gd name="connsiteY9" fmla="*/ 160655 h 177217"/>
                <a:gd name="connsiteX10" fmla="*/ 192063 w 192062"/>
                <a:gd name="connsiteY10" fmla="*/ 163497 h 177217"/>
                <a:gd name="connsiteX11" fmla="*/ 189226 w 192062"/>
                <a:gd name="connsiteY11" fmla="*/ 165974 h 177217"/>
                <a:gd name="connsiteX12" fmla="*/ 166530 w 192062"/>
                <a:gd name="connsiteY12" fmla="*/ 164203 h 177217"/>
                <a:gd name="connsiteX13" fmla="*/ 162630 w 192062"/>
                <a:gd name="connsiteY13" fmla="*/ 160131 h 177217"/>
                <a:gd name="connsiteX14" fmla="*/ 167236 w 192062"/>
                <a:gd name="connsiteY14" fmla="*/ 157645 h 177217"/>
                <a:gd name="connsiteX15" fmla="*/ 175752 w 192062"/>
                <a:gd name="connsiteY15" fmla="*/ 154985 h 177217"/>
                <a:gd name="connsiteX16" fmla="*/ 175039 w 192062"/>
                <a:gd name="connsiteY16" fmla="*/ 151087 h 177217"/>
                <a:gd name="connsiteX17" fmla="*/ 164933 w 192062"/>
                <a:gd name="connsiteY17" fmla="*/ 110682 h 177217"/>
                <a:gd name="connsiteX18" fmla="*/ 146668 w 192062"/>
                <a:gd name="connsiteY18" fmla="*/ 121138 h 177217"/>
                <a:gd name="connsiteX19" fmla="*/ 100927 w 192062"/>
                <a:gd name="connsiteY19" fmla="*/ 70632 h 177217"/>
                <a:gd name="connsiteX20" fmla="*/ 127699 w 192062"/>
                <a:gd name="connsiteY20" fmla="*/ 41216 h 177217"/>
                <a:gd name="connsiteX21" fmla="*/ 152873 w 192062"/>
                <a:gd name="connsiteY21" fmla="*/ 53617 h 177217"/>
                <a:gd name="connsiteX22" fmla="*/ 171136 w 192062"/>
                <a:gd name="connsiteY22" fmla="*/ 41216 h 177217"/>
                <a:gd name="connsiteX23" fmla="*/ 185151 w 192062"/>
                <a:gd name="connsiteY23" fmla="*/ 50609 h 177217"/>
                <a:gd name="connsiteX24" fmla="*/ 191356 w 192062"/>
                <a:gd name="connsiteY24" fmla="*/ 68329 h 177217"/>
                <a:gd name="connsiteX25" fmla="*/ 188519 w 192062"/>
                <a:gd name="connsiteY25" fmla="*/ 70632 h 177217"/>
                <a:gd name="connsiteX26" fmla="*/ 184620 w 192062"/>
                <a:gd name="connsiteY26" fmla="*/ 65138 h 177217"/>
                <a:gd name="connsiteX27" fmla="*/ 171670 w 192062"/>
                <a:gd name="connsiteY27" fmla="*/ 46178 h 177217"/>
                <a:gd name="connsiteX28" fmla="*/ 165823 w 192062"/>
                <a:gd name="connsiteY28" fmla="*/ 54856 h 177217"/>
                <a:gd name="connsiteX29" fmla="*/ 166705 w 192062"/>
                <a:gd name="connsiteY29" fmla="*/ 62129 h 177217"/>
                <a:gd name="connsiteX30" fmla="*/ 191356 w 192062"/>
                <a:gd name="connsiteY30" fmla="*/ 160655 h 177217"/>
                <a:gd name="connsiteX31" fmla="*/ 153588 w 192062"/>
                <a:gd name="connsiteY31" fmla="*/ 65138 h 177217"/>
                <a:gd name="connsiteX32" fmla="*/ 144540 w 192062"/>
                <a:gd name="connsiteY32" fmla="*/ 53268 h 177217"/>
                <a:gd name="connsiteX33" fmla="*/ 128231 w 192062"/>
                <a:gd name="connsiteY33" fmla="*/ 46178 h 177217"/>
                <a:gd name="connsiteX34" fmla="*/ 115281 w 192062"/>
                <a:gd name="connsiteY34" fmla="*/ 63368 h 177217"/>
                <a:gd name="connsiteX35" fmla="*/ 124505 w 192062"/>
                <a:gd name="connsiteY35" fmla="*/ 99343 h 177217"/>
                <a:gd name="connsiteX36" fmla="*/ 146668 w 192062"/>
                <a:gd name="connsiteY36" fmla="*/ 116176 h 177217"/>
                <a:gd name="connsiteX37" fmla="*/ 162454 w 192062"/>
                <a:gd name="connsiteY37" fmla="*/ 100757 h 177217"/>
                <a:gd name="connsiteX38" fmla="*/ 161921 w 192062"/>
                <a:gd name="connsiteY38" fmla="*/ 98279 h 177217"/>
                <a:gd name="connsiteX39" fmla="*/ 153588 w 192062"/>
                <a:gd name="connsiteY39" fmla="*/ 65138 h 1772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92062" h="177217">
                  <a:moveTo>
                    <a:pt x="75176" y="168101"/>
                  </a:moveTo>
                  <a:cubicBezTo>
                    <a:pt x="76240" y="170404"/>
                    <a:pt x="76240" y="170763"/>
                    <a:pt x="76240" y="171468"/>
                  </a:cubicBezTo>
                  <a:cubicBezTo>
                    <a:pt x="76240" y="174303"/>
                    <a:pt x="73937" y="175899"/>
                    <a:pt x="71989" y="175899"/>
                  </a:cubicBezTo>
                  <a:cubicBezTo>
                    <a:pt x="68971" y="175899"/>
                    <a:pt x="68089" y="173771"/>
                    <a:pt x="67200" y="171468"/>
                  </a:cubicBezTo>
                  <a:lnTo>
                    <a:pt x="1064" y="6479"/>
                  </a:lnTo>
                  <a:cubicBezTo>
                    <a:pt x="0" y="4176"/>
                    <a:pt x="0" y="3818"/>
                    <a:pt x="0" y="3112"/>
                  </a:cubicBezTo>
                  <a:cubicBezTo>
                    <a:pt x="0" y="277"/>
                    <a:pt x="2303" y="-1318"/>
                    <a:pt x="4250" y="-1318"/>
                  </a:cubicBezTo>
                  <a:cubicBezTo>
                    <a:pt x="7268" y="-1318"/>
                    <a:pt x="8151" y="809"/>
                    <a:pt x="9040" y="3112"/>
                  </a:cubicBezTo>
                  <a:lnTo>
                    <a:pt x="75176" y="168101"/>
                  </a:lnTo>
                  <a:close/>
                  <a:moveTo>
                    <a:pt x="191356" y="160655"/>
                  </a:moveTo>
                  <a:cubicBezTo>
                    <a:pt x="191529" y="161011"/>
                    <a:pt x="192063" y="163314"/>
                    <a:pt x="192063" y="163497"/>
                  </a:cubicBezTo>
                  <a:cubicBezTo>
                    <a:pt x="192063" y="164378"/>
                    <a:pt x="191356" y="165974"/>
                    <a:pt x="189226" y="165974"/>
                  </a:cubicBezTo>
                  <a:cubicBezTo>
                    <a:pt x="185675" y="165974"/>
                    <a:pt x="170963" y="164561"/>
                    <a:pt x="166530" y="164203"/>
                  </a:cubicBezTo>
                  <a:cubicBezTo>
                    <a:pt x="165108" y="164029"/>
                    <a:pt x="162630" y="163846"/>
                    <a:pt x="162630" y="160131"/>
                  </a:cubicBezTo>
                  <a:cubicBezTo>
                    <a:pt x="162630" y="157645"/>
                    <a:pt x="165108" y="157645"/>
                    <a:pt x="167236" y="157645"/>
                  </a:cubicBezTo>
                  <a:cubicBezTo>
                    <a:pt x="175752" y="157645"/>
                    <a:pt x="175752" y="156407"/>
                    <a:pt x="175752" y="154985"/>
                  </a:cubicBezTo>
                  <a:cubicBezTo>
                    <a:pt x="175752" y="153746"/>
                    <a:pt x="175394" y="152682"/>
                    <a:pt x="175039" y="151087"/>
                  </a:cubicBezTo>
                  <a:lnTo>
                    <a:pt x="164933" y="110682"/>
                  </a:lnTo>
                  <a:cubicBezTo>
                    <a:pt x="161206" y="116533"/>
                    <a:pt x="155177" y="121138"/>
                    <a:pt x="146668" y="121138"/>
                  </a:cubicBezTo>
                  <a:cubicBezTo>
                    <a:pt x="123972" y="121138"/>
                    <a:pt x="100927" y="96151"/>
                    <a:pt x="100927" y="70632"/>
                  </a:cubicBezTo>
                  <a:cubicBezTo>
                    <a:pt x="100927" y="53443"/>
                    <a:pt x="112446" y="41216"/>
                    <a:pt x="127699" y="41216"/>
                  </a:cubicBezTo>
                  <a:cubicBezTo>
                    <a:pt x="137271" y="41216"/>
                    <a:pt x="145779" y="46710"/>
                    <a:pt x="152873" y="53617"/>
                  </a:cubicBezTo>
                  <a:cubicBezTo>
                    <a:pt x="156242" y="42985"/>
                    <a:pt x="166530" y="41216"/>
                    <a:pt x="171136" y="41216"/>
                  </a:cubicBezTo>
                  <a:cubicBezTo>
                    <a:pt x="177524" y="41216"/>
                    <a:pt x="181958" y="45114"/>
                    <a:pt x="185151" y="50609"/>
                  </a:cubicBezTo>
                  <a:cubicBezTo>
                    <a:pt x="189050" y="57516"/>
                    <a:pt x="191356" y="67616"/>
                    <a:pt x="191356" y="68329"/>
                  </a:cubicBezTo>
                  <a:cubicBezTo>
                    <a:pt x="191356" y="70632"/>
                    <a:pt x="189050" y="70632"/>
                    <a:pt x="188519" y="70632"/>
                  </a:cubicBezTo>
                  <a:cubicBezTo>
                    <a:pt x="186033" y="70632"/>
                    <a:pt x="185858" y="69926"/>
                    <a:pt x="184620" y="65138"/>
                  </a:cubicBezTo>
                  <a:cubicBezTo>
                    <a:pt x="182489" y="56635"/>
                    <a:pt x="179121" y="46178"/>
                    <a:pt x="171670" y="46178"/>
                  </a:cubicBezTo>
                  <a:cubicBezTo>
                    <a:pt x="167061" y="46178"/>
                    <a:pt x="165823" y="50077"/>
                    <a:pt x="165823" y="54856"/>
                  </a:cubicBezTo>
                  <a:cubicBezTo>
                    <a:pt x="165823" y="58231"/>
                    <a:pt x="166171" y="59819"/>
                    <a:pt x="166705" y="62129"/>
                  </a:cubicBezTo>
                  <a:lnTo>
                    <a:pt x="191356" y="160655"/>
                  </a:lnTo>
                  <a:close/>
                  <a:moveTo>
                    <a:pt x="153588" y="65138"/>
                  </a:moveTo>
                  <a:cubicBezTo>
                    <a:pt x="152342" y="60175"/>
                    <a:pt x="148440" y="56635"/>
                    <a:pt x="144540" y="53268"/>
                  </a:cubicBezTo>
                  <a:cubicBezTo>
                    <a:pt x="142943" y="51846"/>
                    <a:pt x="135857" y="46178"/>
                    <a:pt x="128231" y="46178"/>
                  </a:cubicBezTo>
                  <a:cubicBezTo>
                    <a:pt x="121668" y="46178"/>
                    <a:pt x="115281" y="50782"/>
                    <a:pt x="115281" y="63368"/>
                  </a:cubicBezTo>
                  <a:cubicBezTo>
                    <a:pt x="115281" y="72760"/>
                    <a:pt x="120429" y="92253"/>
                    <a:pt x="124505" y="99343"/>
                  </a:cubicBezTo>
                  <a:cubicBezTo>
                    <a:pt x="132664" y="113515"/>
                    <a:pt x="141704" y="116176"/>
                    <a:pt x="146668" y="116176"/>
                  </a:cubicBezTo>
                  <a:cubicBezTo>
                    <a:pt x="159079" y="116176"/>
                    <a:pt x="162454" y="102709"/>
                    <a:pt x="162454" y="100757"/>
                  </a:cubicBezTo>
                  <a:cubicBezTo>
                    <a:pt x="162454" y="100050"/>
                    <a:pt x="162096" y="98811"/>
                    <a:pt x="161921" y="98279"/>
                  </a:cubicBezTo>
                  <a:lnTo>
                    <a:pt x="153588" y="65138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968" name="任意多边形: 形状 967">
              <a:extLst>
                <a:ext uri="{FF2B5EF4-FFF2-40B4-BE49-F238E27FC236}">
                  <a16:creationId xmlns:a16="http://schemas.microsoft.com/office/drawing/2014/main" id="{ED1EF464-BE7B-1BB0-C1AF-F5D4C176EDEC}"/>
                </a:ext>
              </a:extLst>
            </p:cNvPr>
            <p:cNvSpPr/>
            <p:nvPr>
              <p:custDataLst>
                <p:tags r:id="rId46"/>
              </p:custDataLst>
            </p:nvPr>
          </p:nvSpPr>
          <p:spPr>
            <a:xfrm flipV="1">
              <a:off x="16794138" y="-13380748"/>
              <a:ext cx="77638" cy="89154"/>
            </a:xfrm>
            <a:custGeom>
              <a:avLst/>
              <a:gdLst>
                <a:gd name="connsiteX0" fmla="*/ 30903 w 77638"/>
                <a:gd name="connsiteY0" fmla="*/ 83116 h 89154"/>
                <a:gd name="connsiteX1" fmla="*/ 31411 w 77638"/>
                <a:gd name="connsiteY1" fmla="*/ 85768 h 89154"/>
                <a:gd name="connsiteX2" fmla="*/ 27487 w 77638"/>
                <a:gd name="connsiteY2" fmla="*/ 87793 h 89154"/>
                <a:gd name="connsiteX3" fmla="*/ 11908 w 77638"/>
                <a:gd name="connsiteY3" fmla="*/ 86658 h 89154"/>
                <a:gd name="connsiteX4" fmla="*/ 8866 w 77638"/>
                <a:gd name="connsiteY4" fmla="*/ 85895 h 89154"/>
                <a:gd name="connsiteX5" fmla="*/ 7976 w 77638"/>
                <a:gd name="connsiteY5" fmla="*/ 82989 h 89154"/>
                <a:gd name="connsiteX6" fmla="*/ 11781 w 77638"/>
                <a:gd name="connsiteY6" fmla="*/ 80838 h 89154"/>
                <a:gd name="connsiteX7" fmla="*/ 16088 w 77638"/>
                <a:gd name="connsiteY7" fmla="*/ 80584 h 89154"/>
                <a:gd name="connsiteX8" fmla="*/ 18621 w 77638"/>
                <a:gd name="connsiteY8" fmla="*/ 78932 h 89154"/>
                <a:gd name="connsiteX9" fmla="*/ 17986 w 77638"/>
                <a:gd name="connsiteY9" fmla="*/ 76026 h 89154"/>
                <a:gd name="connsiteX10" fmla="*/ 509 w 77638"/>
                <a:gd name="connsiteY10" fmla="*/ 6148 h 89154"/>
                <a:gd name="connsiteX11" fmla="*/ 0 w 77638"/>
                <a:gd name="connsiteY11" fmla="*/ 3241 h 89154"/>
                <a:gd name="connsiteX12" fmla="*/ 4815 w 77638"/>
                <a:gd name="connsiteY12" fmla="*/ -1316 h 89154"/>
                <a:gd name="connsiteX13" fmla="*/ 10891 w 77638"/>
                <a:gd name="connsiteY13" fmla="*/ 3615 h 89154"/>
                <a:gd name="connsiteX14" fmla="*/ 13680 w 77638"/>
                <a:gd name="connsiteY14" fmla="*/ 14754 h 89154"/>
                <a:gd name="connsiteX15" fmla="*/ 15960 w 77638"/>
                <a:gd name="connsiteY15" fmla="*/ 23488 h 89154"/>
                <a:gd name="connsiteX16" fmla="*/ 21402 w 77638"/>
                <a:gd name="connsiteY16" fmla="*/ 36780 h 89154"/>
                <a:gd name="connsiteX17" fmla="*/ 44075 w 77638"/>
                <a:gd name="connsiteY17" fmla="*/ 51723 h 89154"/>
                <a:gd name="connsiteX18" fmla="*/ 52940 w 77638"/>
                <a:gd name="connsiteY18" fmla="*/ 42607 h 89154"/>
                <a:gd name="connsiteX19" fmla="*/ 45719 w 77638"/>
                <a:gd name="connsiteY19" fmla="*/ 17541 h 89154"/>
                <a:gd name="connsiteX20" fmla="*/ 43439 w 77638"/>
                <a:gd name="connsiteY20" fmla="*/ 9823 h 89154"/>
                <a:gd name="connsiteX21" fmla="*/ 57246 w 77638"/>
                <a:gd name="connsiteY21" fmla="*/ -1316 h 89154"/>
                <a:gd name="connsiteX22" fmla="*/ 77639 w 77638"/>
                <a:gd name="connsiteY22" fmla="*/ 18304 h 89154"/>
                <a:gd name="connsiteX23" fmla="*/ 74978 w 77638"/>
                <a:gd name="connsiteY23" fmla="*/ 20073 h 89154"/>
                <a:gd name="connsiteX24" fmla="*/ 71935 w 77638"/>
                <a:gd name="connsiteY24" fmla="*/ 17160 h 89154"/>
                <a:gd name="connsiteX25" fmla="*/ 57754 w 77638"/>
                <a:gd name="connsiteY25" fmla="*/ 2987 h 89154"/>
                <a:gd name="connsiteX26" fmla="*/ 53957 w 77638"/>
                <a:gd name="connsiteY26" fmla="*/ 7799 h 89154"/>
                <a:gd name="connsiteX27" fmla="*/ 56611 w 77638"/>
                <a:gd name="connsiteY27" fmla="*/ 17032 h 89154"/>
                <a:gd name="connsiteX28" fmla="*/ 63577 w 77638"/>
                <a:gd name="connsiteY28" fmla="*/ 40964 h 89154"/>
                <a:gd name="connsiteX29" fmla="*/ 44710 w 77638"/>
                <a:gd name="connsiteY29" fmla="*/ 56026 h 89154"/>
                <a:gd name="connsiteX30" fmla="*/ 21020 w 77638"/>
                <a:gd name="connsiteY30" fmla="*/ 43870 h 89154"/>
                <a:gd name="connsiteX31" fmla="*/ 30903 w 77638"/>
                <a:gd name="connsiteY31" fmla="*/ 83116 h 89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77638" h="89154">
                  <a:moveTo>
                    <a:pt x="30903" y="83116"/>
                  </a:moveTo>
                  <a:cubicBezTo>
                    <a:pt x="31411" y="84887"/>
                    <a:pt x="31411" y="85141"/>
                    <a:pt x="31411" y="85768"/>
                  </a:cubicBezTo>
                  <a:cubicBezTo>
                    <a:pt x="31411" y="87920"/>
                    <a:pt x="29513" y="87920"/>
                    <a:pt x="27487" y="87793"/>
                  </a:cubicBezTo>
                  <a:lnTo>
                    <a:pt x="11908" y="86658"/>
                  </a:lnTo>
                  <a:cubicBezTo>
                    <a:pt x="9756" y="86531"/>
                    <a:pt x="9501" y="86404"/>
                    <a:pt x="8866" y="85895"/>
                  </a:cubicBezTo>
                  <a:cubicBezTo>
                    <a:pt x="8358" y="85269"/>
                    <a:pt x="7976" y="83744"/>
                    <a:pt x="7976" y="82989"/>
                  </a:cubicBezTo>
                  <a:cubicBezTo>
                    <a:pt x="7976" y="80838"/>
                    <a:pt x="10002" y="80838"/>
                    <a:pt x="11781" y="80838"/>
                  </a:cubicBezTo>
                  <a:cubicBezTo>
                    <a:pt x="11908" y="80838"/>
                    <a:pt x="14189" y="80838"/>
                    <a:pt x="16088" y="80584"/>
                  </a:cubicBezTo>
                  <a:cubicBezTo>
                    <a:pt x="18494" y="80329"/>
                    <a:pt x="18621" y="79948"/>
                    <a:pt x="18621" y="78932"/>
                  </a:cubicBezTo>
                  <a:cubicBezTo>
                    <a:pt x="18621" y="78559"/>
                    <a:pt x="18621" y="78304"/>
                    <a:pt x="17986" y="76026"/>
                  </a:cubicBezTo>
                  <a:lnTo>
                    <a:pt x="509" y="6148"/>
                  </a:lnTo>
                  <a:cubicBezTo>
                    <a:pt x="0" y="4249"/>
                    <a:pt x="0" y="3995"/>
                    <a:pt x="0" y="3241"/>
                  </a:cubicBezTo>
                  <a:cubicBezTo>
                    <a:pt x="0" y="328"/>
                    <a:pt x="2280" y="-1316"/>
                    <a:pt x="4815" y="-1316"/>
                  </a:cubicBezTo>
                  <a:cubicBezTo>
                    <a:pt x="7348" y="-1316"/>
                    <a:pt x="10129" y="582"/>
                    <a:pt x="10891" y="3615"/>
                  </a:cubicBezTo>
                  <a:cubicBezTo>
                    <a:pt x="11273" y="4885"/>
                    <a:pt x="11781" y="6656"/>
                    <a:pt x="13680" y="14754"/>
                  </a:cubicBezTo>
                  <a:lnTo>
                    <a:pt x="15960" y="23488"/>
                  </a:lnTo>
                  <a:cubicBezTo>
                    <a:pt x="17859" y="31087"/>
                    <a:pt x="17859" y="31341"/>
                    <a:pt x="21402" y="36780"/>
                  </a:cubicBezTo>
                  <a:cubicBezTo>
                    <a:pt x="26597" y="44633"/>
                    <a:pt x="34073" y="51723"/>
                    <a:pt x="44075" y="51723"/>
                  </a:cubicBezTo>
                  <a:cubicBezTo>
                    <a:pt x="50533" y="51723"/>
                    <a:pt x="52940" y="48046"/>
                    <a:pt x="52940" y="42607"/>
                  </a:cubicBezTo>
                  <a:cubicBezTo>
                    <a:pt x="52940" y="35517"/>
                    <a:pt x="47490" y="21972"/>
                    <a:pt x="45719" y="17541"/>
                  </a:cubicBezTo>
                  <a:cubicBezTo>
                    <a:pt x="43820" y="12983"/>
                    <a:pt x="43439" y="11975"/>
                    <a:pt x="43439" y="9823"/>
                  </a:cubicBezTo>
                  <a:cubicBezTo>
                    <a:pt x="43439" y="3241"/>
                    <a:pt x="49771" y="-1316"/>
                    <a:pt x="57246" y="-1316"/>
                  </a:cubicBezTo>
                  <a:cubicBezTo>
                    <a:pt x="70672" y="-1316"/>
                    <a:pt x="77639" y="15136"/>
                    <a:pt x="77639" y="18304"/>
                  </a:cubicBezTo>
                  <a:cubicBezTo>
                    <a:pt x="77639" y="20073"/>
                    <a:pt x="75486" y="20073"/>
                    <a:pt x="74978" y="20073"/>
                  </a:cubicBezTo>
                  <a:cubicBezTo>
                    <a:pt x="72824" y="20073"/>
                    <a:pt x="72698" y="19566"/>
                    <a:pt x="71935" y="17160"/>
                  </a:cubicBezTo>
                  <a:cubicBezTo>
                    <a:pt x="69782" y="10197"/>
                    <a:pt x="64086" y="2987"/>
                    <a:pt x="57754" y="2987"/>
                  </a:cubicBezTo>
                  <a:cubicBezTo>
                    <a:pt x="54839" y="2987"/>
                    <a:pt x="53957" y="5012"/>
                    <a:pt x="53957" y="7799"/>
                  </a:cubicBezTo>
                  <a:cubicBezTo>
                    <a:pt x="53957" y="10324"/>
                    <a:pt x="55474" y="14001"/>
                    <a:pt x="56611" y="17032"/>
                  </a:cubicBezTo>
                  <a:cubicBezTo>
                    <a:pt x="58009" y="20455"/>
                    <a:pt x="63577" y="34255"/>
                    <a:pt x="63577" y="40964"/>
                  </a:cubicBezTo>
                  <a:cubicBezTo>
                    <a:pt x="63577" y="49697"/>
                    <a:pt x="57627" y="56026"/>
                    <a:pt x="44710" y="56026"/>
                  </a:cubicBezTo>
                  <a:cubicBezTo>
                    <a:pt x="32166" y="56026"/>
                    <a:pt x="24826" y="48046"/>
                    <a:pt x="21020" y="43870"/>
                  </a:cubicBezTo>
                  <a:lnTo>
                    <a:pt x="30903" y="83116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969" name="任意多边形: 形状 968">
              <a:extLst>
                <a:ext uri="{FF2B5EF4-FFF2-40B4-BE49-F238E27FC236}">
                  <a16:creationId xmlns:a16="http://schemas.microsoft.com/office/drawing/2014/main" id="{14D437E6-0A34-0BD8-D682-91A922622DCE}"/>
                </a:ext>
              </a:extLst>
            </p:cNvPr>
            <p:cNvSpPr/>
            <p:nvPr>
              <p:custDataLst>
                <p:tags r:id="rId47"/>
              </p:custDataLst>
            </p:nvPr>
          </p:nvSpPr>
          <p:spPr>
            <a:xfrm flipV="1">
              <a:off x="16922973" y="-13405132"/>
              <a:ext cx="58747" cy="253090"/>
            </a:xfrm>
            <a:custGeom>
              <a:avLst/>
              <a:gdLst>
                <a:gd name="connsiteX0" fmla="*/ 58747 w 58747"/>
                <a:gd name="connsiteY0" fmla="*/ 125233 h 253090"/>
                <a:gd name="connsiteX1" fmla="*/ 42033 w 58747"/>
                <a:gd name="connsiteY1" fmla="*/ 204196 h 253090"/>
                <a:gd name="connsiteX2" fmla="*/ 2535 w 58747"/>
                <a:gd name="connsiteY2" fmla="*/ 251779 h 253090"/>
                <a:gd name="connsiteX3" fmla="*/ 0 w 58747"/>
                <a:gd name="connsiteY3" fmla="*/ 249245 h 253090"/>
                <a:gd name="connsiteX4" fmla="*/ 4815 w 58747"/>
                <a:gd name="connsiteY4" fmla="*/ 243427 h 253090"/>
                <a:gd name="connsiteX5" fmla="*/ 44058 w 58747"/>
                <a:gd name="connsiteY5" fmla="*/ 125233 h 253090"/>
                <a:gd name="connsiteX6" fmla="*/ 3289 w 58747"/>
                <a:gd name="connsiteY6" fmla="*/ 5524 h 253090"/>
                <a:gd name="connsiteX7" fmla="*/ 0 w 58747"/>
                <a:gd name="connsiteY7" fmla="*/ 1221 h 253090"/>
                <a:gd name="connsiteX8" fmla="*/ 2535 w 58747"/>
                <a:gd name="connsiteY8" fmla="*/ -1312 h 253090"/>
                <a:gd name="connsiteX9" fmla="*/ 42795 w 58747"/>
                <a:gd name="connsiteY9" fmla="*/ 48043 h 253090"/>
                <a:gd name="connsiteX10" fmla="*/ 58747 w 58747"/>
                <a:gd name="connsiteY10" fmla="*/ 125233 h 253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8747" h="253090">
                  <a:moveTo>
                    <a:pt x="58747" y="125233"/>
                  </a:moveTo>
                  <a:cubicBezTo>
                    <a:pt x="58747" y="144973"/>
                    <a:pt x="55967" y="175595"/>
                    <a:pt x="42033" y="204196"/>
                  </a:cubicBezTo>
                  <a:cubicBezTo>
                    <a:pt x="26843" y="235327"/>
                    <a:pt x="5061" y="251779"/>
                    <a:pt x="2535" y="251779"/>
                  </a:cubicBezTo>
                  <a:cubicBezTo>
                    <a:pt x="1009" y="251779"/>
                    <a:pt x="0" y="250762"/>
                    <a:pt x="0" y="249245"/>
                  </a:cubicBezTo>
                  <a:cubicBezTo>
                    <a:pt x="0" y="248492"/>
                    <a:pt x="0" y="247983"/>
                    <a:pt x="4815" y="243427"/>
                  </a:cubicBezTo>
                  <a:cubicBezTo>
                    <a:pt x="29624" y="218368"/>
                    <a:pt x="44058" y="178129"/>
                    <a:pt x="44058" y="125233"/>
                  </a:cubicBezTo>
                  <a:cubicBezTo>
                    <a:pt x="44058" y="81953"/>
                    <a:pt x="34692" y="37411"/>
                    <a:pt x="3289" y="5524"/>
                  </a:cubicBezTo>
                  <a:cubicBezTo>
                    <a:pt x="0" y="2483"/>
                    <a:pt x="0" y="1974"/>
                    <a:pt x="0" y="1221"/>
                  </a:cubicBezTo>
                  <a:cubicBezTo>
                    <a:pt x="0" y="-296"/>
                    <a:pt x="1009" y="-1312"/>
                    <a:pt x="2535" y="-1312"/>
                  </a:cubicBezTo>
                  <a:cubicBezTo>
                    <a:pt x="5061" y="-1312"/>
                    <a:pt x="27852" y="15902"/>
                    <a:pt x="42795" y="48043"/>
                  </a:cubicBezTo>
                  <a:cubicBezTo>
                    <a:pt x="55712" y="75879"/>
                    <a:pt x="58747" y="103971"/>
                    <a:pt x="58747" y="125233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970" name="任意多边形: 形状 969">
              <a:extLst>
                <a:ext uri="{FF2B5EF4-FFF2-40B4-BE49-F238E27FC236}">
                  <a16:creationId xmlns:a16="http://schemas.microsoft.com/office/drawing/2014/main" id="{59DA5EE3-4C62-8BCD-87F1-761A018D1A00}"/>
                </a:ext>
              </a:extLst>
            </p:cNvPr>
            <p:cNvSpPr/>
            <p:nvPr>
              <p:custDataLst>
                <p:tags r:id="rId48"/>
              </p:custDataLst>
            </p:nvPr>
          </p:nvSpPr>
          <p:spPr>
            <a:xfrm flipV="1">
              <a:off x="13893520" y="-12897917"/>
              <a:ext cx="140285" cy="113389"/>
            </a:xfrm>
            <a:custGeom>
              <a:avLst/>
              <a:gdLst>
                <a:gd name="connsiteX0" fmla="*/ 121546 w 140285"/>
                <a:gd name="connsiteY0" fmla="*/ 94899 h 113389"/>
                <a:gd name="connsiteX1" fmla="*/ 140286 w 140285"/>
                <a:gd name="connsiteY1" fmla="*/ 100218 h 113389"/>
                <a:gd name="connsiteX2" fmla="*/ 140286 w 140285"/>
                <a:gd name="connsiteY2" fmla="*/ 112112 h 113389"/>
                <a:gd name="connsiteX3" fmla="*/ 120282 w 140285"/>
                <a:gd name="connsiteY3" fmla="*/ 111349 h 113389"/>
                <a:gd name="connsiteX4" fmla="*/ 97237 w 140285"/>
                <a:gd name="connsiteY4" fmla="*/ 112112 h 113389"/>
                <a:gd name="connsiteX5" fmla="*/ 97237 w 140285"/>
                <a:gd name="connsiteY5" fmla="*/ 100218 h 113389"/>
                <a:gd name="connsiteX6" fmla="*/ 109391 w 140285"/>
                <a:gd name="connsiteY6" fmla="*/ 97431 h 113389"/>
                <a:gd name="connsiteX7" fmla="*/ 108128 w 140285"/>
                <a:gd name="connsiteY7" fmla="*/ 94398 h 113389"/>
                <a:gd name="connsiteX8" fmla="*/ 78750 w 140285"/>
                <a:gd name="connsiteY8" fmla="*/ 31126 h 113389"/>
                <a:gd name="connsiteX9" fmla="*/ 46592 w 140285"/>
                <a:gd name="connsiteY9" fmla="*/ 100218 h 113389"/>
                <a:gd name="connsiteX10" fmla="*/ 60264 w 140285"/>
                <a:gd name="connsiteY10" fmla="*/ 100218 h 113389"/>
                <a:gd name="connsiteX11" fmla="*/ 60264 w 140285"/>
                <a:gd name="connsiteY11" fmla="*/ 112112 h 113389"/>
                <a:gd name="connsiteX12" fmla="*/ 28869 w 140285"/>
                <a:gd name="connsiteY12" fmla="*/ 111349 h 113389"/>
                <a:gd name="connsiteX13" fmla="*/ 0 w 140285"/>
                <a:gd name="connsiteY13" fmla="*/ 112112 h 113389"/>
                <a:gd name="connsiteX14" fmla="*/ 0 w 140285"/>
                <a:gd name="connsiteY14" fmla="*/ 100218 h 113389"/>
                <a:gd name="connsiteX15" fmla="*/ 16206 w 140285"/>
                <a:gd name="connsiteY15" fmla="*/ 100218 h 113389"/>
                <a:gd name="connsiteX16" fmla="*/ 60519 w 140285"/>
                <a:gd name="connsiteY16" fmla="*/ 5051 h 113389"/>
                <a:gd name="connsiteX17" fmla="*/ 70139 w 140285"/>
                <a:gd name="connsiteY17" fmla="*/ -1277 h 113389"/>
                <a:gd name="connsiteX18" fmla="*/ 79513 w 140285"/>
                <a:gd name="connsiteY18" fmla="*/ 4805 h 113389"/>
                <a:gd name="connsiteX19" fmla="*/ 121546 w 140285"/>
                <a:gd name="connsiteY19" fmla="*/ 94899 h 113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40285" h="113389">
                  <a:moveTo>
                    <a:pt x="121546" y="94899"/>
                  </a:moveTo>
                  <a:cubicBezTo>
                    <a:pt x="123063" y="98447"/>
                    <a:pt x="124080" y="100218"/>
                    <a:pt x="140286" y="100218"/>
                  </a:cubicBezTo>
                  <a:lnTo>
                    <a:pt x="140286" y="112112"/>
                  </a:lnTo>
                  <a:cubicBezTo>
                    <a:pt x="133955" y="111604"/>
                    <a:pt x="126614" y="111349"/>
                    <a:pt x="120282" y="111349"/>
                  </a:cubicBezTo>
                  <a:cubicBezTo>
                    <a:pt x="113951" y="111349"/>
                    <a:pt x="102559" y="111858"/>
                    <a:pt x="97237" y="112112"/>
                  </a:cubicBezTo>
                  <a:lnTo>
                    <a:pt x="97237" y="100218"/>
                  </a:lnTo>
                  <a:cubicBezTo>
                    <a:pt x="102051" y="100218"/>
                    <a:pt x="109391" y="99457"/>
                    <a:pt x="109391" y="97431"/>
                  </a:cubicBezTo>
                  <a:cubicBezTo>
                    <a:pt x="109391" y="97177"/>
                    <a:pt x="109137" y="96670"/>
                    <a:pt x="108128" y="94398"/>
                  </a:cubicBezTo>
                  <a:lnTo>
                    <a:pt x="78750" y="31126"/>
                  </a:lnTo>
                  <a:lnTo>
                    <a:pt x="46592" y="100218"/>
                  </a:lnTo>
                  <a:lnTo>
                    <a:pt x="60264" y="100218"/>
                  </a:lnTo>
                  <a:lnTo>
                    <a:pt x="60264" y="112112"/>
                  </a:lnTo>
                  <a:cubicBezTo>
                    <a:pt x="51907" y="111604"/>
                    <a:pt x="29123" y="111349"/>
                    <a:pt x="28869" y="111349"/>
                  </a:cubicBezTo>
                  <a:cubicBezTo>
                    <a:pt x="21775" y="111349"/>
                    <a:pt x="10383" y="111858"/>
                    <a:pt x="0" y="112112"/>
                  </a:cubicBezTo>
                  <a:lnTo>
                    <a:pt x="0" y="100218"/>
                  </a:lnTo>
                  <a:lnTo>
                    <a:pt x="16206" y="100218"/>
                  </a:lnTo>
                  <a:lnTo>
                    <a:pt x="60519" y="5051"/>
                  </a:lnTo>
                  <a:cubicBezTo>
                    <a:pt x="63561" y="-1277"/>
                    <a:pt x="66850" y="-1277"/>
                    <a:pt x="70139" y="-1277"/>
                  </a:cubicBezTo>
                  <a:cubicBezTo>
                    <a:pt x="74445" y="-1277"/>
                    <a:pt x="76979" y="-514"/>
                    <a:pt x="79513" y="4805"/>
                  </a:cubicBezTo>
                  <a:lnTo>
                    <a:pt x="121546" y="94899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971" name="任意多边形: 形状 970">
              <a:extLst>
                <a:ext uri="{FF2B5EF4-FFF2-40B4-BE49-F238E27FC236}">
                  <a16:creationId xmlns:a16="http://schemas.microsoft.com/office/drawing/2014/main" id="{D5F87CBA-3569-F292-E707-94A50CD2EC1D}"/>
                </a:ext>
              </a:extLst>
            </p:cNvPr>
            <p:cNvSpPr/>
            <p:nvPr>
              <p:custDataLst>
                <p:tags r:id="rId49"/>
              </p:custDataLst>
            </p:nvPr>
          </p:nvSpPr>
          <p:spPr>
            <a:xfrm flipV="1">
              <a:off x="14044523" y="-12985323"/>
              <a:ext cx="98936" cy="112531"/>
            </a:xfrm>
            <a:custGeom>
              <a:avLst/>
              <a:gdLst>
                <a:gd name="connsiteX0" fmla="*/ 13473 w 98936"/>
                <a:gd name="connsiteY0" fmla="*/ 11475 h 112531"/>
                <a:gd name="connsiteX1" fmla="*/ 4782 w 98936"/>
                <a:gd name="connsiteY1" fmla="*/ 5091 h 112531"/>
                <a:gd name="connsiteX2" fmla="*/ 0 w 98936"/>
                <a:gd name="connsiteY2" fmla="*/ 1375 h 112531"/>
                <a:gd name="connsiteX3" fmla="*/ 2479 w 98936"/>
                <a:gd name="connsiteY3" fmla="*/ -1284 h 112531"/>
                <a:gd name="connsiteX4" fmla="*/ 17731 w 98936"/>
                <a:gd name="connsiteY4" fmla="*/ -577 h 112531"/>
                <a:gd name="connsiteX5" fmla="*/ 36345 w 98936"/>
                <a:gd name="connsiteY5" fmla="*/ -1284 h 112531"/>
                <a:gd name="connsiteX6" fmla="*/ 39895 w 98936"/>
                <a:gd name="connsiteY6" fmla="*/ 2614 h 112531"/>
                <a:gd name="connsiteX7" fmla="*/ 35280 w 98936"/>
                <a:gd name="connsiteY7" fmla="*/ 5091 h 112531"/>
                <a:gd name="connsiteX8" fmla="*/ 26597 w 98936"/>
                <a:gd name="connsiteY8" fmla="*/ 7219 h 112531"/>
                <a:gd name="connsiteX9" fmla="*/ 28544 w 98936"/>
                <a:gd name="connsiteY9" fmla="*/ 15374 h 112531"/>
                <a:gd name="connsiteX10" fmla="*/ 35105 w 98936"/>
                <a:gd name="connsiteY10" fmla="*/ 41782 h 112531"/>
                <a:gd name="connsiteX11" fmla="*/ 53369 w 98936"/>
                <a:gd name="connsiteY11" fmla="*/ 31325 h 112531"/>
                <a:gd name="connsiteX12" fmla="*/ 98937 w 98936"/>
                <a:gd name="connsiteY12" fmla="*/ 81655 h 112531"/>
                <a:gd name="connsiteX13" fmla="*/ 72340 w 98936"/>
                <a:gd name="connsiteY13" fmla="*/ 111248 h 112531"/>
                <a:gd name="connsiteX14" fmla="*/ 47165 w 98936"/>
                <a:gd name="connsiteY14" fmla="*/ 98845 h 112531"/>
                <a:gd name="connsiteX15" fmla="*/ 28901 w 98936"/>
                <a:gd name="connsiteY15" fmla="*/ 111248 h 112531"/>
                <a:gd name="connsiteX16" fmla="*/ 14895 w 98936"/>
                <a:gd name="connsiteY16" fmla="*/ 101855 h 112531"/>
                <a:gd name="connsiteX17" fmla="*/ 8508 w 98936"/>
                <a:gd name="connsiteY17" fmla="*/ 84133 h 112531"/>
                <a:gd name="connsiteX18" fmla="*/ 11519 w 98936"/>
                <a:gd name="connsiteY18" fmla="*/ 81830 h 112531"/>
                <a:gd name="connsiteX19" fmla="*/ 15428 w 98936"/>
                <a:gd name="connsiteY19" fmla="*/ 87149 h 112531"/>
                <a:gd name="connsiteX20" fmla="*/ 28369 w 98936"/>
                <a:gd name="connsiteY20" fmla="*/ 106285 h 112531"/>
                <a:gd name="connsiteX21" fmla="*/ 34215 w 98936"/>
                <a:gd name="connsiteY21" fmla="*/ 97598 h 112531"/>
                <a:gd name="connsiteX22" fmla="*/ 33683 w 98936"/>
                <a:gd name="connsiteY22" fmla="*/ 92287 h 112531"/>
                <a:gd name="connsiteX23" fmla="*/ 13473 w 98936"/>
                <a:gd name="connsiteY23" fmla="*/ 11475 h 112531"/>
                <a:gd name="connsiteX24" fmla="*/ 46982 w 98936"/>
                <a:gd name="connsiteY24" fmla="*/ 89984 h 112531"/>
                <a:gd name="connsiteX25" fmla="*/ 71807 w 98936"/>
                <a:gd name="connsiteY25" fmla="*/ 106285 h 112531"/>
                <a:gd name="connsiteX26" fmla="*/ 84756 w 98936"/>
                <a:gd name="connsiteY26" fmla="*/ 89095 h 112531"/>
                <a:gd name="connsiteX27" fmla="*/ 75533 w 98936"/>
                <a:gd name="connsiteY27" fmla="*/ 53478 h 112531"/>
                <a:gd name="connsiteX28" fmla="*/ 53369 w 98936"/>
                <a:gd name="connsiteY28" fmla="*/ 36288 h 112531"/>
                <a:gd name="connsiteX29" fmla="*/ 37592 w 98936"/>
                <a:gd name="connsiteY29" fmla="*/ 51707 h 112531"/>
                <a:gd name="connsiteX30" fmla="*/ 38116 w 98936"/>
                <a:gd name="connsiteY30" fmla="*/ 54358 h 112531"/>
                <a:gd name="connsiteX31" fmla="*/ 46982 w 98936"/>
                <a:gd name="connsiteY31" fmla="*/ 89984 h 112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98936" h="112531">
                  <a:moveTo>
                    <a:pt x="13473" y="11475"/>
                  </a:moveTo>
                  <a:cubicBezTo>
                    <a:pt x="12234" y="6513"/>
                    <a:pt x="11876" y="5091"/>
                    <a:pt x="4782" y="5091"/>
                  </a:cubicBezTo>
                  <a:cubicBezTo>
                    <a:pt x="2479" y="5091"/>
                    <a:pt x="0" y="5091"/>
                    <a:pt x="0" y="1375"/>
                  </a:cubicBezTo>
                  <a:cubicBezTo>
                    <a:pt x="0" y="-577"/>
                    <a:pt x="1597" y="-1284"/>
                    <a:pt x="2479" y="-1284"/>
                  </a:cubicBezTo>
                  <a:cubicBezTo>
                    <a:pt x="7086" y="-1284"/>
                    <a:pt x="12941" y="-577"/>
                    <a:pt x="17731" y="-577"/>
                  </a:cubicBezTo>
                  <a:cubicBezTo>
                    <a:pt x="23761" y="-577"/>
                    <a:pt x="30497" y="-1284"/>
                    <a:pt x="36345" y="-1284"/>
                  </a:cubicBezTo>
                  <a:cubicBezTo>
                    <a:pt x="37942" y="-1284"/>
                    <a:pt x="39895" y="-752"/>
                    <a:pt x="39895" y="2614"/>
                  </a:cubicBezTo>
                  <a:cubicBezTo>
                    <a:pt x="39895" y="5091"/>
                    <a:pt x="37409" y="5091"/>
                    <a:pt x="35280" y="5091"/>
                  </a:cubicBezTo>
                  <a:cubicBezTo>
                    <a:pt x="31379" y="5091"/>
                    <a:pt x="26597" y="5091"/>
                    <a:pt x="26597" y="7219"/>
                  </a:cubicBezTo>
                  <a:cubicBezTo>
                    <a:pt x="26597" y="8109"/>
                    <a:pt x="27836" y="12713"/>
                    <a:pt x="28544" y="15374"/>
                  </a:cubicBezTo>
                  <a:cubicBezTo>
                    <a:pt x="30672" y="24767"/>
                    <a:pt x="33159" y="34334"/>
                    <a:pt x="35105" y="41782"/>
                  </a:cubicBezTo>
                  <a:cubicBezTo>
                    <a:pt x="37234" y="38232"/>
                    <a:pt x="42731" y="31325"/>
                    <a:pt x="53369" y="31325"/>
                  </a:cubicBezTo>
                  <a:cubicBezTo>
                    <a:pt x="75001" y="31325"/>
                    <a:pt x="98937" y="55247"/>
                    <a:pt x="98937" y="81655"/>
                  </a:cubicBezTo>
                  <a:cubicBezTo>
                    <a:pt x="98937" y="102387"/>
                    <a:pt x="84574" y="111248"/>
                    <a:pt x="72340" y="111248"/>
                  </a:cubicBezTo>
                  <a:cubicBezTo>
                    <a:pt x="61345" y="111248"/>
                    <a:pt x="51947" y="103807"/>
                    <a:pt x="47165" y="98845"/>
                  </a:cubicBezTo>
                  <a:cubicBezTo>
                    <a:pt x="44146" y="108945"/>
                    <a:pt x="34215" y="111248"/>
                    <a:pt x="28901" y="111248"/>
                  </a:cubicBezTo>
                  <a:cubicBezTo>
                    <a:pt x="21981" y="111248"/>
                    <a:pt x="17731" y="106642"/>
                    <a:pt x="14895" y="101855"/>
                  </a:cubicBezTo>
                  <a:cubicBezTo>
                    <a:pt x="11344" y="95829"/>
                    <a:pt x="8508" y="85197"/>
                    <a:pt x="8508" y="84133"/>
                  </a:cubicBezTo>
                  <a:cubicBezTo>
                    <a:pt x="8508" y="81830"/>
                    <a:pt x="10995" y="81830"/>
                    <a:pt x="11519" y="81830"/>
                  </a:cubicBezTo>
                  <a:cubicBezTo>
                    <a:pt x="14005" y="81830"/>
                    <a:pt x="14180" y="82362"/>
                    <a:pt x="15428" y="87149"/>
                  </a:cubicBezTo>
                  <a:cubicBezTo>
                    <a:pt x="18081" y="97424"/>
                    <a:pt x="21449" y="106285"/>
                    <a:pt x="28369" y="106285"/>
                  </a:cubicBezTo>
                  <a:cubicBezTo>
                    <a:pt x="32976" y="106285"/>
                    <a:pt x="34215" y="102387"/>
                    <a:pt x="34215" y="97598"/>
                  </a:cubicBezTo>
                  <a:cubicBezTo>
                    <a:pt x="34215" y="95653"/>
                    <a:pt x="33866" y="93351"/>
                    <a:pt x="33683" y="92287"/>
                  </a:cubicBezTo>
                  <a:lnTo>
                    <a:pt x="13473" y="11475"/>
                  </a:lnTo>
                  <a:close/>
                  <a:moveTo>
                    <a:pt x="46982" y="89984"/>
                  </a:moveTo>
                  <a:cubicBezTo>
                    <a:pt x="57269" y="103624"/>
                    <a:pt x="66135" y="106285"/>
                    <a:pt x="71807" y="106285"/>
                  </a:cubicBezTo>
                  <a:cubicBezTo>
                    <a:pt x="78727" y="106285"/>
                    <a:pt x="84756" y="101148"/>
                    <a:pt x="84756" y="89095"/>
                  </a:cubicBezTo>
                  <a:cubicBezTo>
                    <a:pt x="84756" y="81830"/>
                    <a:pt x="80856" y="63751"/>
                    <a:pt x="75533" y="53478"/>
                  </a:cubicBezTo>
                  <a:cubicBezTo>
                    <a:pt x="71100" y="44790"/>
                    <a:pt x="62409" y="36288"/>
                    <a:pt x="53369" y="36288"/>
                  </a:cubicBezTo>
                  <a:cubicBezTo>
                    <a:pt x="40777" y="36288"/>
                    <a:pt x="37592" y="49928"/>
                    <a:pt x="37592" y="51707"/>
                  </a:cubicBezTo>
                  <a:cubicBezTo>
                    <a:pt x="37592" y="52412"/>
                    <a:pt x="37942" y="53651"/>
                    <a:pt x="38116" y="54358"/>
                  </a:cubicBezTo>
                  <a:lnTo>
                    <a:pt x="46982" y="89984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972" name="任意多边形: 形状 971">
              <a:extLst>
                <a:ext uri="{FF2B5EF4-FFF2-40B4-BE49-F238E27FC236}">
                  <a16:creationId xmlns:a16="http://schemas.microsoft.com/office/drawing/2014/main" id="{664475E7-CC1B-DF0C-5606-C7CE7CAAD667}"/>
                </a:ext>
              </a:extLst>
            </p:cNvPr>
            <p:cNvSpPr/>
            <p:nvPr>
              <p:custDataLst>
                <p:tags r:id="rId50"/>
              </p:custDataLst>
            </p:nvPr>
          </p:nvSpPr>
          <p:spPr>
            <a:xfrm flipV="1">
              <a:off x="14048991" y="-12832483"/>
              <a:ext cx="53726" cy="119263"/>
            </a:xfrm>
            <a:custGeom>
              <a:avLst/>
              <a:gdLst>
                <a:gd name="connsiteX0" fmla="*/ 49119 w 53726"/>
                <a:gd name="connsiteY0" fmla="*/ 111259 h 119263"/>
                <a:gd name="connsiteX1" fmla="*/ 42025 w 53726"/>
                <a:gd name="connsiteY1" fmla="*/ 117992 h 119263"/>
                <a:gd name="connsiteX2" fmla="*/ 32095 w 53726"/>
                <a:gd name="connsiteY2" fmla="*/ 108250 h 119263"/>
                <a:gd name="connsiteX3" fmla="*/ 39189 w 53726"/>
                <a:gd name="connsiteY3" fmla="*/ 101509 h 119263"/>
                <a:gd name="connsiteX4" fmla="*/ 49119 w 53726"/>
                <a:gd name="connsiteY4" fmla="*/ 111259 h 119263"/>
                <a:gd name="connsiteX5" fmla="*/ 12941 w 53726"/>
                <a:gd name="connsiteY5" fmla="*/ 21230 h 119263"/>
                <a:gd name="connsiteX6" fmla="*/ 11352 w 53726"/>
                <a:gd name="connsiteY6" fmla="*/ 13789 h 119263"/>
                <a:gd name="connsiteX7" fmla="*/ 28194 w 53726"/>
                <a:gd name="connsiteY7" fmla="*/ -1272 h 119263"/>
                <a:gd name="connsiteX8" fmla="*/ 53727 w 53726"/>
                <a:gd name="connsiteY8" fmla="*/ 25842 h 119263"/>
                <a:gd name="connsiteX9" fmla="*/ 50890 w 53726"/>
                <a:gd name="connsiteY9" fmla="*/ 28144 h 119263"/>
                <a:gd name="connsiteX10" fmla="*/ 47522 w 53726"/>
                <a:gd name="connsiteY10" fmla="*/ 25128 h 119263"/>
                <a:gd name="connsiteX11" fmla="*/ 28726 w 53726"/>
                <a:gd name="connsiteY11" fmla="*/ 3691 h 119263"/>
                <a:gd name="connsiteX12" fmla="*/ 24293 w 53726"/>
                <a:gd name="connsiteY12" fmla="*/ 9891 h 119263"/>
                <a:gd name="connsiteX13" fmla="*/ 27130 w 53726"/>
                <a:gd name="connsiteY13" fmla="*/ 21230 h 119263"/>
                <a:gd name="connsiteX14" fmla="*/ 32801 w 53726"/>
                <a:gd name="connsiteY14" fmla="*/ 35410 h 119263"/>
                <a:gd name="connsiteX15" fmla="*/ 41493 w 53726"/>
                <a:gd name="connsiteY15" fmla="*/ 57919 h 119263"/>
                <a:gd name="connsiteX16" fmla="*/ 42557 w 53726"/>
                <a:gd name="connsiteY16" fmla="*/ 63588 h 119263"/>
                <a:gd name="connsiteX17" fmla="*/ 25708 w 53726"/>
                <a:gd name="connsiteY17" fmla="*/ 78651 h 119263"/>
                <a:gd name="connsiteX18" fmla="*/ 0 w 53726"/>
                <a:gd name="connsiteY18" fmla="*/ 51536 h 119263"/>
                <a:gd name="connsiteX19" fmla="*/ 3011 w 53726"/>
                <a:gd name="connsiteY19" fmla="*/ 49233 h 119263"/>
                <a:gd name="connsiteX20" fmla="*/ 6204 w 53726"/>
                <a:gd name="connsiteY20" fmla="*/ 52068 h 119263"/>
                <a:gd name="connsiteX21" fmla="*/ 25175 w 53726"/>
                <a:gd name="connsiteY21" fmla="*/ 73689 h 119263"/>
                <a:gd name="connsiteX22" fmla="*/ 29608 w 53726"/>
                <a:gd name="connsiteY22" fmla="*/ 67487 h 119263"/>
                <a:gd name="connsiteX23" fmla="*/ 24119 w 53726"/>
                <a:gd name="connsiteY23" fmla="*/ 49765 h 119263"/>
                <a:gd name="connsiteX24" fmla="*/ 12941 w 53726"/>
                <a:gd name="connsiteY24" fmla="*/ 21230 h 119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3726" h="119263">
                  <a:moveTo>
                    <a:pt x="49119" y="111259"/>
                  </a:moveTo>
                  <a:cubicBezTo>
                    <a:pt x="49119" y="114093"/>
                    <a:pt x="46990" y="117992"/>
                    <a:pt x="42025" y="117992"/>
                  </a:cubicBezTo>
                  <a:cubicBezTo>
                    <a:pt x="37234" y="117992"/>
                    <a:pt x="32095" y="113388"/>
                    <a:pt x="32095" y="108250"/>
                  </a:cubicBezTo>
                  <a:cubicBezTo>
                    <a:pt x="32095" y="105232"/>
                    <a:pt x="34398" y="101509"/>
                    <a:pt x="39189" y="101509"/>
                  </a:cubicBezTo>
                  <a:cubicBezTo>
                    <a:pt x="44329" y="101509"/>
                    <a:pt x="49119" y="106471"/>
                    <a:pt x="49119" y="111259"/>
                  </a:cubicBezTo>
                  <a:close/>
                  <a:moveTo>
                    <a:pt x="12941" y="21230"/>
                  </a:moveTo>
                  <a:cubicBezTo>
                    <a:pt x="12234" y="18927"/>
                    <a:pt x="11352" y="16799"/>
                    <a:pt x="11352" y="13789"/>
                  </a:cubicBezTo>
                  <a:cubicBezTo>
                    <a:pt x="11352" y="5460"/>
                    <a:pt x="18438" y="-1272"/>
                    <a:pt x="28194" y="-1272"/>
                  </a:cubicBezTo>
                  <a:cubicBezTo>
                    <a:pt x="45925" y="-1272"/>
                    <a:pt x="53727" y="23182"/>
                    <a:pt x="53727" y="25842"/>
                  </a:cubicBezTo>
                  <a:cubicBezTo>
                    <a:pt x="53727" y="28144"/>
                    <a:pt x="51423" y="28144"/>
                    <a:pt x="50890" y="28144"/>
                  </a:cubicBezTo>
                  <a:cubicBezTo>
                    <a:pt x="48404" y="28144"/>
                    <a:pt x="48229" y="27081"/>
                    <a:pt x="47522" y="25128"/>
                  </a:cubicBezTo>
                  <a:cubicBezTo>
                    <a:pt x="43439" y="10954"/>
                    <a:pt x="35637" y="3691"/>
                    <a:pt x="28726" y="3691"/>
                  </a:cubicBezTo>
                  <a:cubicBezTo>
                    <a:pt x="25175" y="3691"/>
                    <a:pt x="24293" y="5992"/>
                    <a:pt x="24293" y="9891"/>
                  </a:cubicBezTo>
                  <a:cubicBezTo>
                    <a:pt x="24293" y="13964"/>
                    <a:pt x="25533" y="17331"/>
                    <a:pt x="27130" y="21230"/>
                  </a:cubicBezTo>
                  <a:cubicBezTo>
                    <a:pt x="28901" y="26017"/>
                    <a:pt x="30855" y="30804"/>
                    <a:pt x="32801" y="35410"/>
                  </a:cubicBezTo>
                  <a:cubicBezTo>
                    <a:pt x="34398" y="39665"/>
                    <a:pt x="40785" y="55791"/>
                    <a:pt x="41493" y="57919"/>
                  </a:cubicBezTo>
                  <a:cubicBezTo>
                    <a:pt x="42025" y="59690"/>
                    <a:pt x="42557" y="61817"/>
                    <a:pt x="42557" y="63588"/>
                  </a:cubicBezTo>
                  <a:cubicBezTo>
                    <a:pt x="42557" y="71918"/>
                    <a:pt x="35463" y="78651"/>
                    <a:pt x="25708" y="78651"/>
                  </a:cubicBezTo>
                  <a:cubicBezTo>
                    <a:pt x="8159" y="78651"/>
                    <a:pt x="0" y="54552"/>
                    <a:pt x="0" y="51536"/>
                  </a:cubicBezTo>
                  <a:cubicBezTo>
                    <a:pt x="0" y="49233"/>
                    <a:pt x="2486" y="49233"/>
                    <a:pt x="3011" y="49233"/>
                  </a:cubicBezTo>
                  <a:cubicBezTo>
                    <a:pt x="5497" y="49233"/>
                    <a:pt x="5672" y="50122"/>
                    <a:pt x="6204" y="52068"/>
                  </a:cubicBezTo>
                  <a:cubicBezTo>
                    <a:pt x="10820" y="67312"/>
                    <a:pt x="18621" y="73689"/>
                    <a:pt x="25175" y="73689"/>
                  </a:cubicBezTo>
                  <a:cubicBezTo>
                    <a:pt x="28019" y="73689"/>
                    <a:pt x="29608" y="72274"/>
                    <a:pt x="29608" y="67487"/>
                  </a:cubicBezTo>
                  <a:cubicBezTo>
                    <a:pt x="29608" y="63413"/>
                    <a:pt x="28551" y="60754"/>
                    <a:pt x="24119" y="49765"/>
                  </a:cubicBezTo>
                  <a:lnTo>
                    <a:pt x="12941" y="21230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973" name="任意多边形: 形状 972">
              <a:extLst>
                <a:ext uri="{FF2B5EF4-FFF2-40B4-BE49-F238E27FC236}">
                  <a16:creationId xmlns:a16="http://schemas.microsoft.com/office/drawing/2014/main" id="{51D03818-2233-7673-19BC-25D4C674DF49}"/>
                </a:ext>
              </a:extLst>
            </p:cNvPr>
            <p:cNvSpPr/>
            <p:nvPr>
              <p:custDataLst>
                <p:tags r:id="rId51"/>
              </p:custDataLst>
            </p:nvPr>
          </p:nvSpPr>
          <p:spPr>
            <a:xfrm flipV="1">
              <a:off x="14191641" y="-12975361"/>
              <a:ext cx="154174" cy="253090"/>
            </a:xfrm>
            <a:custGeom>
              <a:avLst/>
              <a:gdLst>
                <a:gd name="connsiteX0" fmla="*/ 34693 w 154174"/>
                <a:gd name="connsiteY0" fmla="*/ -1278 h 253090"/>
                <a:gd name="connsiteX1" fmla="*/ 34693 w 154174"/>
                <a:gd name="connsiteY1" fmla="*/ 8846 h 253090"/>
                <a:gd name="connsiteX2" fmla="*/ 10129 w 154174"/>
                <a:gd name="connsiteY2" fmla="*/ 8846 h 253090"/>
                <a:gd name="connsiteX3" fmla="*/ 10129 w 154174"/>
                <a:gd name="connsiteY3" fmla="*/ 241690 h 253090"/>
                <a:gd name="connsiteX4" fmla="*/ 34693 w 154174"/>
                <a:gd name="connsiteY4" fmla="*/ 241690 h 253090"/>
                <a:gd name="connsiteX5" fmla="*/ 34693 w 154174"/>
                <a:gd name="connsiteY5" fmla="*/ 251813 h 253090"/>
                <a:gd name="connsiteX6" fmla="*/ 0 w 154174"/>
                <a:gd name="connsiteY6" fmla="*/ 251813 h 253090"/>
                <a:gd name="connsiteX7" fmla="*/ 0 w 154174"/>
                <a:gd name="connsiteY7" fmla="*/ -1278 h 253090"/>
                <a:gd name="connsiteX8" fmla="*/ 34693 w 154174"/>
                <a:gd name="connsiteY8" fmla="*/ -1278 h 253090"/>
                <a:gd name="connsiteX9" fmla="*/ 72636 w 154174"/>
                <a:gd name="connsiteY9" fmla="*/ 81480 h 253090"/>
                <a:gd name="connsiteX10" fmla="*/ 99479 w 154174"/>
                <a:gd name="connsiteY10" fmla="*/ 107554 h 253090"/>
                <a:gd name="connsiteX11" fmla="*/ 154175 w 154174"/>
                <a:gd name="connsiteY11" fmla="*/ 181451 h 253090"/>
                <a:gd name="connsiteX12" fmla="*/ 100496 w 154174"/>
                <a:gd name="connsiteY12" fmla="*/ 230551 h 253090"/>
                <a:gd name="connsiteX13" fmla="*/ 53141 w 154174"/>
                <a:gd name="connsiteY13" fmla="*/ 184746 h 253090"/>
                <a:gd name="connsiteX14" fmla="*/ 66558 w 154174"/>
                <a:gd name="connsiteY14" fmla="*/ 170574 h 253090"/>
                <a:gd name="connsiteX15" fmla="*/ 79730 w 154174"/>
                <a:gd name="connsiteY15" fmla="*/ 183983 h 253090"/>
                <a:gd name="connsiteX16" fmla="*/ 66304 w 154174"/>
                <a:gd name="connsiteY16" fmla="*/ 197147 h 253090"/>
                <a:gd name="connsiteX17" fmla="*/ 63015 w 154174"/>
                <a:gd name="connsiteY17" fmla="*/ 196893 h 253090"/>
                <a:gd name="connsiteX18" fmla="*/ 97199 w 154174"/>
                <a:gd name="connsiteY18" fmla="*/ 222707 h 253090"/>
                <a:gd name="connsiteX19" fmla="*/ 131137 w 154174"/>
                <a:gd name="connsiteY19" fmla="*/ 181451 h 253090"/>
                <a:gd name="connsiteX20" fmla="*/ 104547 w 154174"/>
                <a:gd name="connsiteY20" fmla="*/ 125523 h 253090"/>
                <a:gd name="connsiteX21" fmla="*/ 55921 w 154174"/>
                <a:gd name="connsiteY21" fmla="*/ 71356 h 253090"/>
                <a:gd name="connsiteX22" fmla="*/ 53141 w 154174"/>
                <a:gd name="connsiteY22" fmla="*/ 61996 h 253090"/>
                <a:gd name="connsiteX23" fmla="*/ 147089 w 154174"/>
                <a:gd name="connsiteY23" fmla="*/ 61996 h 253090"/>
                <a:gd name="connsiteX24" fmla="*/ 154175 w 154174"/>
                <a:gd name="connsiteY24" fmla="*/ 106030 h 253090"/>
                <a:gd name="connsiteX25" fmla="*/ 147843 w 154174"/>
                <a:gd name="connsiteY25" fmla="*/ 106030 h 253090"/>
                <a:gd name="connsiteX26" fmla="*/ 142274 w 154174"/>
                <a:gd name="connsiteY26" fmla="*/ 83505 h 253090"/>
                <a:gd name="connsiteX27" fmla="*/ 118220 w 154174"/>
                <a:gd name="connsiteY27" fmla="*/ 81480 h 253090"/>
                <a:gd name="connsiteX28" fmla="*/ 72636 w 154174"/>
                <a:gd name="connsiteY28" fmla="*/ 81480 h 253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54174" h="253090">
                  <a:moveTo>
                    <a:pt x="34693" y="-1278"/>
                  </a:moveTo>
                  <a:lnTo>
                    <a:pt x="34693" y="8846"/>
                  </a:lnTo>
                  <a:lnTo>
                    <a:pt x="10129" y="8846"/>
                  </a:lnTo>
                  <a:lnTo>
                    <a:pt x="10129" y="241690"/>
                  </a:lnTo>
                  <a:lnTo>
                    <a:pt x="34693" y="241690"/>
                  </a:lnTo>
                  <a:lnTo>
                    <a:pt x="34693" y="251813"/>
                  </a:lnTo>
                  <a:lnTo>
                    <a:pt x="0" y="251813"/>
                  </a:lnTo>
                  <a:lnTo>
                    <a:pt x="0" y="-1278"/>
                  </a:lnTo>
                  <a:lnTo>
                    <a:pt x="34693" y="-1278"/>
                  </a:lnTo>
                  <a:close/>
                  <a:moveTo>
                    <a:pt x="72636" y="81480"/>
                  </a:moveTo>
                  <a:lnTo>
                    <a:pt x="99479" y="107554"/>
                  </a:lnTo>
                  <a:cubicBezTo>
                    <a:pt x="138985" y="142482"/>
                    <a:pt x="154175" y="156147"/>
                    <a:pt x="154175" y="181451"/>
                  </a:cubicBezTo>
                  <a:cubicBezTo>
                    <a:pt x="154175" y="210304"/>
                    <a:pt x="131383" y="230551"/>
                    <a:pt x="100496" y="230551"/>
                  </a:cubicBezTo>
                  <a:cubicBezTo>
                    <a:pt x="71881" y="230551"/>
                    <a:pt x="53141" y="207271"/>
                    <a:pt x="53141" y="184746"/>
                  </a:cubicBezTo>
                  <a:cubicBezTo>
                    <a:pt x="53141" y="170574"/>
                    <a:pt x="65804" y="170574"/>
                    <a:pt x="66558" y="170574"/>
                  </a:cubicBezTo>
                  <a:cubicBezTo>
                    <a:pt x="70864" y="170574"/>
                    <a:pt x="79730" y="173607"/>
                    <a:pt x="79730" y="183983"/>
                  </a:cubicBezTo>
                  <a:cubicBezTo>
                    <a:pt x="79730" y="190566"/>
                    <a:pt x="75170" y="197147"/>
                    <a:pt x="66304" y="197147"/>
                  </a:cubicBezTo>
                  <a:cubicBezTo>
                    <a:pt x="64278" y="197147"/>
                    <a:pt x="63778" y="197147"/>
                    <a:pt x="63015" y="196893"/>
                  </a:cubicBezTo>
                  <a:cubicBezTo>
                    <a:pt x="68838" y="213345"/>
                    <a:pt x="82510" y="222707"/>
                    <a:pt x="97199" y="222707"/>
                  </a:cubicBezTo>
                  <a:cubicBezTo>
                    <a:pt x="120245" y="222707"/>
                    <a:pt x="131137" y="202206"/>
                    <a:pt x="131137" y="181451"/>
                  </a:cubicBezTo>
                  <a:cubicBezTo>
                    <a:pt x="131137" y="161204"/>
                    <a:pt x="118473" y="141212"/>
                    <a:pt x="104547" y="125523"/>
                  </a:cubicBezTo>
                  <a:lnTo>
                    <a:pt x="55921" y="71356"/>
                  </a:lnTo>
                  <a:cubicBezTo>
                    <a:pt x="53141" y="68577"/>
                    <a:pt x="53141" y="68069"/>
                    <a:pt x="53141" y="61996"/>
                  </a:cubicBezTo>
                  <a:lnTo>
                    <a:pt x="147089" y="61996"/>
                  </a:lnTo>
                  <a:lnTo>
                    <a:pt x="154175" y="106030"/>
                  </a:lnTo>
                  <a:lnTo>
                    <a:pt x="147843" y="106030"/>
                  </a:lnTo>
                  <a:cubicBezTo>
                    <a:pt x="146580" y="98439"/>
                    <a:pt x="144808" y="87307"/>
                    <a:pt x="142274" y="83505"/>
                  </a:cubicBezTo>
                  <a:cubicBezTo>
                    <a:pt x="140503" y="81480"/>
                    <a:pt x="123788" y="81480"/>
                    <a:pt x="118220" y="81480"/>
                  </a:cubicBezTo>
                  <a:lnTo>
                    <a:pt x="72636" y="81480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974" name="任意多边形: 形状 973">
              <a:extLst>
                <a:ext uri="{FF2B5EF4-FFF2-40B4-BE49-F238E27FC236}">
                  <a16:creationId xmlns:a16="http://schemas.microsoft.com/office/drawing/2014/main" id="{44A01344-72D1-4106-97A2-884592DCD3EC}"/>
                </a:ext>
              </a:extLst>
            </p:cNvPr>
            <p:cNvSpPr/>
            <p:nvPr>
              <p:custDataLst>
                <p:tags r:id="rId52"/>
              </p:custDataLst>
            </p:nvPr>
          </p:nvSpPr>
          <p:spPr>
            <a:xfrm flipV="1">
              <a:off x="14355465" y="-12952837"/>
              <a:ext cx="103821" cy="219180"/>
            </a:xfrm>
            <a:custGeom>
              <a:avLst/>
              <a:gdLst>
                <a:gd name="connsiteX0" fmla="*/ 103822 w 103821"/>
                <a:gd name="connsiteY0" fmla="*/ 208788 h 219180"/>
                <a:gd name="connsiteX1" fmla="*/ 94193 w 103821"/>
                <a:gd name="connsiteY1" fmla="*/ 217903 h 219180"/>
                <a:gd name="connsiteX2" fmla="*/ 80776 w 103821"/>
                <a:gd name="connsiteY2" fmla="*/ 204492 h 219180"/>
                <a:gd name="connsiteX3" fmla="*/ 90142 w 103821"/>
                <a:gd name="connsiteY3" fmla="*/ 195378 h 219180"/>
                <a:gd name="connsiteX4" fmla="*/ 103822 w 103821"/>
                <a:gd name="connsiteY4" fmla="*/ 208788 h 219180"/>
                <a:gd name="connsiteX5" fmla="*/ 52924 w 103821"/>
                <a:gd name="connsiteY5" fmla="*/ 37954 h 219180"/>
                <a:gd name="connsiteX6" fmla="*/ 21774 w 103821"/>
                <a:gd name="connsiteY6" fmla="*/ 4298 h 219180"/>
                <a:gd name="connsiteX7" fmla="*/ 11900 w 103821"/>
                <a:gd name="connsiteY7" fmla="*/ 6576 h 219180"/>
                <a:gd name="connsiteX8" fmla="*/ 23292 w 103821"/>
                <a:gd name="connsiteY8" fmla="*/ 19987 h 219180"/>
                <a:gd name="connsiteX9" fmla="*/ 13672 w 103821"/>
                <a:gd name="connsiteY9" fmla="*/ 28848 h 219180"/>
                <a:gd name="connsiteX10" fmla="*/ 0 w 103821"/>
                <a:gd name="connsiteY10" fmla="*/ 14421 h 219180"/>
                <a:gd name="connsiteX11" fmla="*/ 22283 w 103821"/>
                <a:gd name="connsiteY11" fmla="*/ -1277 h 219180"/>
                <a:gd name="connsiteX12" fmla="*/ 69885 w 103821"/>
                <a:gd name="connsiteY12" fmla="*/ 37200 h 219180"/>
                <a:gd name="connsiteX13" fmla="*/ 93185 w 103821"/>
                <a:gd name="connsiteY13" fmla="*/ 129826 h 219180"/>
                <a:gd name="connsiteX14" fmla="*/ 94448 w 103821"/>
                <a:gd name="connsiteY14" fmla="*/ 139196 h 219180"/>
                <a:gd name="connsiteX15" fmla="*/ 71155 w 103821"/>
                <a:gd name="connsiteY15" fmla="*/ 162474 h 219180"/>
                <a:gd name="connsiteX16" fmla="*/ 30887 w 103821"/>
                <a:gd name="connsiteY16" fmla="*/ 123498 h 219180"/>
                <a:gd name="connsiteX17" fmla="*/ 33930 w 103821"/>
                <a:gd name="connsiteY17" fmla="*/ 120973 h 219180"/>
                <a:gd name="connsiteX18" fmla="*/ 38490 w 103821"/>
                <a:gd name="connsiteY18" fmla="*/ 126030 h 219180"/>
                <a:gd name="connsiteX19" fmla="*/ 70393 w 103821"/>
                <a:gd name="connsiteY19" fmla="*/ 156909 h 219180"/>
                <a:gd name="connsiteX20" fmla="*/ 78496 w 103821"/>
                <a:gd name="connsiteY20" fmla="*/ 145269 h 219180"/>
                <a:gd name="connsiteX21" fmla="*/ 76725 w 103821"/>
                <a:gd name="connsiteY21" fmla="*/ 132359 h 219180"/>
                <a:gd name="connsiteX22" fmla="*/ 52924 w 103821"/>
                <a:gd name="connsiteY22" fmla="*/ 37954 h 219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03821" h="219180">
                  <a:moveTo>
                    <a:pt x="103822" y="208788"/>
                  </a:moveTo>
                  <a:cubicBezTo>
                    <a:pt x="103822" y="213600"/>
                    <a:pt x="100271" y="217903"/>
                    <a:pt x="94193" y="217903"/>
                  </a:cubicBezTo>
                  <a:cubicBezTo>
                    <a:pt x="88371" y="217903"/>
                    <a:pt x="80776" y="212083"/>
                    <a:pt x="80776" y="204492"/>
                  </a:cubicBezTo>
                  <a:cubicBezTo>
                    <a:pt x="80776" y="199427"/>
                    <a:pt x="84319" y="195378"/>
                    <a:pt x="90142" y="195378"/>
                  </a:cubicBezTo>
                  <a:cubicBezTo>
                    <a:pt x="96982" y="195378"/>
                    <a:pt x="103822" y="201960"/>
                    <a:pt x="103822" y="208788"/>
                  </a:cubicBezTo>
                  <a:close/>
                  <a:moveTo>
                    <a:pt x="52924" y="37954"/>
                  </a:moveTo>
                  <a:cubicBezTo>
                    <a:pt x="48110" y="18724"/>
                    <a:pt x="35955" y="4298"/>
                    <a:pt x="21774" y="4298"/>
                  </a:cubicBezTo>
                  <a:cubicBezTo>
                    <a:pt x="20258" y="4298"/>
                    <a:pt x="16460" y="4298"/>
                    <a:pt x="11900" y="6576"/>
                  </a:cubicBezTo>
                  <a:cubicBezTo>
                    <a:pt x="19495" y="8347"/>
                    <a:pt x="23292" y="14920"/>
                    <a:pt x="23292" y="19987"/>
                  </a:cubicBezTo>
                  <a:cubicBezTo>
                    <a:pt x="23292" y="24036"/>
                    <a:pt x="20511" y="28848"/>
                    <a:pt x="13672" y="28848"/>
                  </a:cubicBezTo>
                  <a:cubicBezTo>
                    <a:pt x="7340" y="28848"/>
                    <a:pt x="0" y="23527"/>
                    <a:pt x="0" y="14421"/>
                  </a:cubicBezTo>
                  <a:cubicBezTo>
                    <a:pt x="0" y="4298"/>
                    <a:pt x="10129" y="-1277"/>
                    <a:pt x="22283" y="-1277"/>
                  </a:cubicBezTo>
                  <a:cubicBezTo>
                    <a:pt x="40006" y="-1277"/>
                    <a:pt x="63553" y="12141"/>
                    <a:pt x="69885" y="37200"/>
                  </a:cubicBezTo>
                  <a:lnTo>
                    <a:pt x="93185" y="129826"/>
                  </a:lnTo>
                  <a:cubicBezTo>
                    <a:pt x="94448" y="134891"/>
                    <a:pt x="94448" y="138433"/>
                    <a:pt x="94448" y="139196"/>
                  </a:cubicBezTo>
                  <a:cubicBezTo>
                    <a:pt x="94448" y="153613"/>
                    <a:pt x="83819" y="162474"/>
                    <a:pt x="71155" y="162474"/>
                  </a:cubicBezTo>
                  <a:cubicBezTo>
                    <a:pt x="45321" y="162474"/>
                    <a:pt x="30887" y="125777"/>
                    <a:pt x="30887" y="123498"/>
                  </a:cubicBezTo>
                  <a:cubicBezTo>
                    <a:pt x="30887" y="120973"/>
                    <a:pt x="33421" y="120973"/>
                    <a:pt x="33930" y="120973"/>
                  </a:cubicBezTo>
                  <a:cubicBezTo>
                    <a:pt x="36210" y="120973"/>
                    <a:pt x="36463" y="121220"/>
                    <a:pt x="38490" y="126030"/>
                  </a:cubicBezTo>
                  <a:cubicBezTo>
                    <a:pt x="44821" y="141466"/>
                    <a:pt x="56467" y="156909"/>
                    <a:pt x="70393" y="156909"/>
                  </a:cubicBezTo>
                  <a:cubicBezTo>
                    <a:pt x="73936" y="156909"/>
                    <a:pt x="78496" y="155893"/>
                    <a:pt x="78496" y="145269"/>
                  </a:cubicBezTo>
                  <a:cubicBezTo>
                    <a:pt x="78496" y="139441"/>
                    <a:pt x="77741" y="136662"/>
                    <a:pt x="76725" y="132359"/>
                  </a:cubicBezTo>
                  <a:lnTo>
                    <a:pt x="52924" y="37954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975" name="任意多边形: 形状 974">
              <a:extLst>
                <a:ext uri="{FF2B5EF4-FFF2-40B4-BE49-F238E27FC236}">
                  <a16:creationId xmlns:a16="http://schemas.microsoft.com/office/drawing/2014/main" id="{FD50513F-F6B7-0978-A143-14B038B59F39}"/>
                </a:ext>
              </a:extLst>
            </p:cNvPr>
            <p:cNvSpPr/>
            <p:nvPr>
              <p:custDataLst>
                <p:tags r:id="rId53"/>
              </p:custDataLst>
            </p:nvPr>
          </p:nvSpPr>
          <p:spPr>
            <a:xfrm flipV="1">
              <a:off x="14548010" y="-12933099"/>
              <a:ext cx="168400" cy="168563"/>
            </a:xfrm>
            <a:custGeom>
              <a:avLst/>
              <a:gdLst>
                <a:gd name="connsiteX0" fmla="*/ 89388 w 168400"/>
                <a:gd name="connsiteY0" fmla="*/ 77938 h 168563"/>
                <a:gd name="connsiteX1" fmla="*/ 160043 w 168400"/>
                <a:gd name="connsiteY1" fmla="*/ 77938 h 168563"/>
                <a:gd name="connsiteX2" fmla="*/ 168401 w 168400"/>
                <a:gd name="connsiteY2" fmla="*/ 83004 h 168563"/>
                <a:gd name="connsiteX3" fmla="*/ 160043 w 168400"/>
                <a:gd name="connsiteY3" fmla="*/ 88061 h 168563"/>
                <a:gd name="connsiteX4" fmla="*/ 89388 w 168400"/>
                <a:gd name="connsiteY4" fmla="*/ 88061 h 168563"/>
                <a:gd name="connsiteX5" fmla="*/ 89388 w 168400"/>
                <a:gd name="connsiteY5" fmla="*/ 158932 h 168563"/>
                <a:gd name="connsiteX6" fmla="*/ 84328 w 168400"/>
                <a:gd name="connsiteY6" fmla="*/ 167286 h 168563"/>
                <a:gd name="connsiteX7" fmla="*/ 79259 w 168400"/>
                <a:gd name="connsiteY7" fmla="*/ 158932 h 168563"/>
                <a:gd name="connsiteX8" fmla="*/ 79259 w 168400"/>
                <a:gd name="connsiteY8" fmla="*/ 88061 h 168563"/>
                <a:gd name="connsiteX9" fmla="*/ 8358 w 168400"/>
                <a:gd name="connsiteY9" fmla="*/ 88061 h 168563"/>
                <a:gd name="connsiteX10" fmla="*/ 0 w 168400"/>
                <a:gd name="connsiteY10" fmla="*/ 83004 h 168563"/>
                <a:gd name="connsiteX11" fmla="*/ 8358 w 168400"/>
                <a:gd name="connsiteY11" fmla="*/ 77938 h 168563"/>
                <a:gd name="connsiteX12" fmla="*/ 79259 w 168400"/>
                <a:gd name="connsiteY12" fmla="*/ 77938 h 168563"/>
                <a:gd name="connsiteX13" fmla="*/ 79259 w 168400"/>
                <a:gd name="connsiteY13" fmla="*/ 7075 h 168563"/>
                <a:gd name="connsiteX14" fmla="*/ 84328 w 168400"/>
                <a:gd name="connsiteY14" fmla="*/ -1278 h 168563"/>
                <a:gd name="connsiteX15" fmla="*/ 89388 w 168400"/>
                <a:gd name="connsiteY15" fmla="*/ 7075 h 168563"/>
                <a:gd name="connsiteX16" fmla="*/ 89388 w 168400"/>
                <a:gd name="connsiteY16" fmla="*/ 77938 h 168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68400" h="168563">
                  <a:moveTo>
                    <a:pt x="89388" y="77938"/>
                  </a:moveTo>
                  <a:lnTo>
                    <a:pt x="160043" y="77938"/>
                  </a:lnTo>
                  <a:cubicBezTo>
                    <a:pt x="163587" y="77938"/>
                    <a:pt x="168401" y="77938"/>
                    <a:pt x="168401" y="83004"/>
                  </a:cubicBezTo>
                  <a:cubicBezTo>
                    <a:pt x="168401" y="88061"/>
                    <a:pt x="163587" y="88061"/>
                    <a:pt x="160043" y="88061"/>
                  </a:cubicBezTo>
                  <a:lnTo>
                    <a:pt x="89388" y="88061"/>
                  </a:lnTo>
                  <a:lnTo>
                    <a:pt x="89388" y="158932"/>
                  </a:lnTo>
                  <a:cubicBezTo>
                    <a:pt x="89388" y="162474"/>
                    <a:pt x="89388" y="167286"/>
                    <a:pt x="84328" y="167286"/>
                  </a:cubicBezTo>
                  <a:cubicBezTo>
                    <a:pt x="79259" y="167286"/>
                    <a:pt x="79259" y="162474"/>
                    <a:pt x="79259" y="158932"/>
                  </a:cubicBezTo>
                  <a:lnTo>
                    <a:pt x="79259" y="88061"/>
                  </a:lnTo>
                  <a:lnTo>
                    <a:pt x="8358" y="88061"/>
                  </a:lnTo>
                  <a:cubicBezTo>
                    <a:pt x="4815" y="88061"/>
                    <a:pt x="0" y="88061"/>
                    <a:pt x="0" y="83004"/>
                  </a:cubicBezTo>
                  <a:cubicBezTo>
                    <a:pt x="0" y="77938"/>
                    <a:pt x="4815" y="77938"/>
                    <a:pt x="8358" y="77938"/>
                  </a:cubicBezTo>
                  <a:lnTo>
                    <a:pt x="79259" y="77938"/>
                  </a:lnTo>
                  <a:lnTo>
                    <a:pt x="79259" y="7075"/>
                  </a:lnTo>
                  <a:cubicBezTo>
                    <a:pt x="79259" y="3534"/>
                    <a:pt x="79259" y="-1278"/>
                    <a:pt x="84328" y="-1278"/>
                  </a:cubicBezTo>
                  <a:cubicBezTo>
                    <a:pt x="89388" y="-1278"/>
                    <a:pt x="89388" y="3534"/>
                    <a:pt x="89388" y="7075"/>
                  </a:cubicBezTo>
                  <a:lnTo>
                    <a:pt x="89388" y="77938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976" name="任意多边形: 形状 975">
              <a:extLst>
                <a:ext uri="{FF2B5EF4-FFF2-40B4-BE49-F238E27FC236}">
                  <a16:creationId xmlns:a16="http://schemas.microsoft.com/office/drawing/2014/main" id="{BD4121DF-D6E3-2C84-AD08-D6F06711F7A0}"/>
                </a:ext>
              </a:extLst>
            </p:cNvPr>
            <p:cNvSpPr/>
            <p:nvPr>
              <p:custDataLst>
                <p:tags r:id="rId54"/>
              </p:custDataLst>
            </p:nvPr>
          </p:nvSpPr>
          <p:spPr>
            <a:xfrm flipV="1">
              <a:off x="14809510" y="-12975361"/>
              <a:ext cx="144351" cy="253090"/>
            </a:xfrm>
            <a:custGeom>
              <a:avLst/>
              <a:gdLst>
                <a:gd name="connsiteX0" fmla="*/ 51915 w 144351"/>
                <a:gd name="connsiteY0" fmla="*/ 223977 h 253090"/>
                <a:gd name="connsiteX1" fmla="*/ 46083 w 144351"/>
                <a:gd name="connsiteY1" fmla="*/ 230551 h 253090"/>
                <a:gd name="connsiteX2" fmla="*/ 0 w 144351"/>
                <a:gd name="connsiteY2" fmla="*/ 214353 h 253090"/>
                <a:gd name="connsiteX3" fmla="*/ 0 w 144351"/>
                <a:gd name="connsiteY3" fmla="*/ 206509 h 253090"/>
                <a:gd name="connsiteX4" fmla="*/ 33175 w 144351"/>
                <a:gd name="connsiteY4" fmla="*/ 213091 h 253090"/>
                <a:gd name="connsiteX5" fmla="*/ 33175 w 144351"/>
                <a:gd name="connsiteY5" fmla="*/ 81988 h 253090"/>
                <a:gd name="connsiteX6" fmla="*/ 9619 w 144351"/>
                <a:gd name="connsiteY6" fmla="*/ 69840 h 253090"/>
                <a:gd name="connsiteX7" fmla="*/ 1517 w 144351"/>
                <a:gd name="connsiteY7" fmla="*/ 69840 h 253090"/>
                <a:gd name="connsiteX8" fmla="*/ 1517 w 144351"/>
                <a:gd name="connsiteY8" fmla="*/ 61996 h 253090"/>
                <a:gd name="connsiteX9" fmla="*/ 42539 w 144351"/>
                <a:gd name="connsiteY9" fmla="*/ 62757 h 253090"/>
                <a:gd name="connsiteX10" fmla="*/ 83564 w 144351"/>
                <a:gd name="connsiteY10" fmla="*/ 61996 h 253090"/>
                <a:gd name="connsiteX11" fmla="*/ 83564 w 144351"/>
                <a:gd name="connsiteY11" fmla="*/ 69840 h 253090"/>
                <a:gd name="connsiteX12" fmla="*/ 75460 w 144351"/>
                <a:gd name="connsiteY12" fmla="*/ 69840 h 253090"/>
                <a:gd name="connsiteX13" fmla="*/ 51915 w 144351"/>
                <a:gd name="connsiteY13" fmla="*/ 81988 h 253090"/>
                <a:gd name="connsiteX14" fmla="*/ 51915 w 144351"/>
                <a:gd name="connsiteY14" fmla="*/ 223977 h 253090"/>
                <a:gd name="connsiteX15" fmla="*/ 144352 w 144351"/>
                <a:gd name="connsiteY15" fmla="*/ 251813 h 253090"/>
                <a:gd name="connsiteX16" fmla="*/ 109660 w 144351"/>
                <a:gd name="connsiteY16" fmla="*/ 251813 h 253090"/>
                <a:gd name="connsiteX17" fmla="*/ 109660 w 144351"/>
                <a:gd name="connsiteY17" fmla="*/ 241690 h 253090"/>
                <a:gd name="connsiteX18" fmla="*/ 134225 w 144351"/>
                <a:gd name="connsiteY18" fmla="*/ 241690 h 253090"/>
                <a:gd name="connsiteX19" fmla="*/ 134225 w 144351"/>
                <a:gd name="connsiteY19" fmla="*/ 8846 h 253090"/>
                <a:gd name="connsiteX20" fmla="*/ 109660 w 144351"/>
                <a:gd name="connsiteY20" fmla="*/ 8846 h 253090"/>
                <a:gd name="connsiteX21" fmla="*/ 109660 w 144351"/>
                <a:gd name="connsiteY21" fmla="*/ -1278 h 253090"/>
                <a:gd name="connsiteX22" fmla="*/ 144352 w 144351"/>
                <a:gd name="connsiteY22" fmla="*/ -1278 h 253090"/>
                <a:gd name="connsiteX23" fmla="*/ 144352 w 144351"/>
                <a:gd name="connsiteY23" fmla="*/ 251813 h 253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44351" h="253090">
                  <a:moveTo>
                    <a:pt x="51915" y="223977"/>
                  </a:moveTo>
                  <a:cubicBezTo>
                    <a:pt x="51915" y="230051"/>
                    <a:pt x="51915" y="230551"/>
                    <a:pt x="46083" y="230551"/>
                  </a:cubicBezTo>
                  <a:cubicBezTo>
                    <a:pt x="30386" y="214353"/>
                    <a:pt x="8102" y="214353"/>
                    <a:pt x="0" y="214353"/>
                  </a:cubicBezTo>
                  <a:lnTo>
                    <a:pt x="0" y="206509"/>
                  </a:lnTo>
                  <a:cubicBezTo>
                    <a:pt x="5058" y="206509"/>
                    <a:pt x="20001" y="206509"/>
                    <a:pt x="33175" y="213091"/>
                  </a:cubicBezTo>
                  <a:lnTo>
                    <a:pt x="33175" y="81988"/>
                  </a:lnTo>
                  <a:cubicBezTo>
                    <a:pt x="33175" y="72881"/>
                    <a:pt x="32412" y="69840"/>
                    <a:pt x="9619" y="69840"/>
                  </a:cubicBezTo>
                  <a:lnTo>
                    <a:pt x="1517" y="69840"/>
                  </a:lnTo>
                  <a:lnTo>
                    <a:pt x="1517" y="61996"/>
                  </a:lnTo>
                  <a:cubicBezTo>
                    <a:pt x="10382" y="62757"/>
                    <a:pt x="32412" y="62757"/>
                    <a:pt x="42539" y="62757"/>
                  </a:cubicBezTo>
                  <a:cubicBezTo>
                    <a:pt x="52667" y="62757"/>
                    <a:pt x="74698" y="62757"/>
                    <a:pt x="83564" y="61996"/>
                  </a:cubicBezTo>
                  <a:lnTo>
                    <a:pt x="83564" y="69840"/>
                  </a:lnTo>
                  <a:lnTo>
                    <a:pt x="75460" y="69840"/>
                  </a:lnTo>
                  <a:cubicBezTo>
                    <a:pt x="52667" y="69840"/>
                    <a:pt x="51915" y="72626"/>
                    <a:pt x="51915" y="81988"/>
                  </a:cubicBezTo>
                  <a:lnTo>
                    <a:pt x="51915" y="223977"/>
                  </a:lnTo>
                  <a:close/>
                  <a:moveTo>
                    <a:pt x="144352" y="251813"/>
                  </a:moveTo>
                  <a:lnTo>
                    <a:pt x="109660" y="251813"/>
                  </a:lnTo>
                  <a:lnTo>
                    <a:pt x="109660" y="241690"/>
                  </a:lnTo>
                  <a:lnTo>
                    <a:pt x="134225" y="241690"/>
                  </a:lnTo>
                  <a:lnTo>
                    <a:pt x="134225" y="8846"/>
                  </a:lnTo>
                  <a:lnTo>
                    <a:pt x="109660" y="8846"/>
                  </a:lnTo>
                  <a:lnTo>
                    <a:pt x="109660" y="-1278"/>
                  </a:lnTo>
                  <a:lnTo>
                    <a:pt x="144352" y="-1278"/>
                  </a:lnTo>
                  <a:lnTo>
                    <a:pt x="144352" y="251813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977" name="任意多边形: 形状 976">
              <a:extLst>
                <a:ext uri="{FF2B5EF4-FFF2-40B4-BE49-F238E27FC236}">
                  <a16:creationId xmlns:a16="http://schemas.microsoft.com/office/drawing/2014/main" id="{1E89336B-BF0E-7B67-7190-DB0CD23D383D}"/>
                </a:ext>
              </a:extLst>
            </p:cNvPr>
            <p:cNvSpPr/>
            <p:nvPr>
              <p:custDataLst>
                <p:tags r:id="rId55"/>
              </p:custDataLst>
            </p:nvPr>
          </p:nvSpPr>
          <p:spPr>
            <a:xfrm flipV="1">
              <a:off x="15068474" y="-12878424"/>
              <a:ext cx="168400" cy="59223"/>
            </a:xfrm>
            <a:custGeom>
              <a:avLst/>
              <a:gdLst>
                <a:gd name="connsiteX0" fmla="*/ 159788 w 168400"/>
                <a:gd name="connsiteY0" fmla="*/ 47822 h 59223"/>
                <a:gd name="connsiteX1" fmla="*/ 168401 w 168400"/>
                <a:gd name="connsiteY1" fmla="*/ 52888 h 59223"/>
                <a:gd name="connsiteX2" fmla="*/ 160042 w 168400"/>
                <a:gd name="connsiteY2" fmla="*/ 57945 h 59223"/>
                <a:gd name="connsiteX3" fmla="*/ 8358 w 168400"/>
                <a:gd name="connsiteY3" fmla="*/ 57945 h 59223"/>
                <a:gd name="connsiteX4" fmla="*/ 0 w 168400"/>
                <a:gd name="connsiteY4" fmla="*/ 52888 h 59223"/>
                <a:gd name="connsiteX5" fmla="*/ 8613 w 168400"/>
                <a:gd name="connsiteY5" fmla="*/ 47822 h 59223"/>
                <a:gd name="connsiteX6" fmla="*/ 159788 w 168400"/>
                <a:gd name="connsiteY6" fmla="*/ 47822 h 59223"/>
                <a:gd name="connsiteX7" fmla="*/ 160042 w 168400"/>
                <a:gd name="connsiteY7" fmla="*/ -1278 h 59223"/>
                <a:gd name="connsiteX8" fmla="*/ 168401 w 168400"/>
                <a:gd name="connsiteY8" fmla="*/ 3789 h 59223"/>
                <a:gd name="connsiteX9" fmla="*/ 159788 w 168400"/>
                <a:gd name="connsiteY9" fmla="*/ 8853 h 59223"/>
                <a:gd name="connsiteX10" fmla="*/ 8613 w 168400"/>
                <a:gd name="connsiteY10" fmla="*/ 8853 h 59223"/>
                <a:gd name="connsiteX11" fmla="*/ 0 w 168400"/>
                <a:gd name="connsiteY11" fmla="*/ 3789 h 59223"/>
                <a:gd name="connsiteX12" fmla="*/ 8358 w 168400"/>
                <a:gd name="connsiteY12" fmla="*/ -1278 h 59223"/>
                <a:gd name="connsiteX13" fmla="*/ 160042 w 168400"/>
                <a:gd name="connsiteY13" fmla="*/ -1278 h 59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8400" h="59223">
                  <a:moveTo>
                    <a:pt x="159788" y="47822"/>
                  </a:moveTo>
                  <a:cubicBezTo>
                    <a:pt x="163586" y="47822"/>
                    <a:pt x="168401" y="47822"/>
                    <a:pt x="168401" y="52888"/>
                  </a:cubicBezTo>
                  <a:cubicBezTo>
                    <a:pt x="168401" y="57945"/>
                    <a:pt x="163586" y="57945"/>
                    <a:pt x="160042" y="57945"/>
                  </a:cubicBezTo>
                  <a:lnTo>
                    <a:pt x="8358" y="57945"/>
                  </a:lnTo>
                  <a:cubicBezTo>
                    <a:pt x="4815" y="57945"/>
                    <a:pt x="0" y="57945"/>
                    <a:pt x="0" y="52888"/>
                  </a:cubicBezTo>
                  <a:cubicBezTo>
                    <a:pt x="0" y="47822"/>
                    <a:pt x="4815" y="47822"/>
                    <a:pt x="8613" y="47822"/>
                  </a:cubicBezTo>
                  <a:lnTo>
                    <a:pt x="159788" y="47822"/>
                  </a:lnTo>
                  <a:close/>
                  <a:moveTo>
                    <a:pt x="160042" y="-1278"/>
                  </a:moveTo>
                  <a:cubicBezTo>
                    <a:pt x="163586" y="-1278"/>
                    <a:pt x="168401" y="-1278"/>
                    <a:pt x="168401" y="3789"/>
                  </a:cubicBezTo>
                  <a:cubicBezTo>
                    <a:pt x="168401" y="8853"/>
                    <a:pt x="163586" y="8853"/>
                    <a:pt x="159788" y="8853"/>
                  </a:cubicBezTo>
                  <a:lnTo>
                    <a:pt x="8613" y="8853"/>
                  </a:lnTo>
                  <a:cubicBezTo>
                    <a:pt x="4815" y="8853"/>
                    <a:pt x="0" y="8853"/>
                    <a:pt x="0" y="3789"/>
                  </a:cubicBezTo>
                  <a:cubicBezTo>
                    <a:pt x="0" y="-1278"/>
                    <a:pt x="4815" y="-1278"/>
                    <a:pt x="8358" y="-1278"/>
                  </a:cubicBezTo>
                  <a:lnTo>
                    <a:pt x="160042" y="-1278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978" name="任意多边形: 形状 977">
              <a:extLst>
                <a:ext uri="{FF2B5EF4-FFF2-40B4-BE49-F238E27FC236}">
                  <a16:creationId xmlns:a16="http://schemas.microsoft.com/office/drawing/2014/main" id="{B0E1CCF5-3131-03AA-9F13-EE0F946FD620}"/>
                </a:ext>
              </a:extLst>
            </p:cNvPr>
            <p:cNvSpPr/>
            <p:nvPr>
              <p:custDataLst>
                <p:tags r:id="rId56"/>
              </p:custDataLst>
            </p:nvPr>
          </p:nvSpPr>
          <p:spPr>
            <a:xfrm flipV="1">
              <a:off x="15330230" y="-12975361"/>
              <a:ext cx="414271" cy="253090"/>
            </a:xfrm>
            <a:custGeom>
              <a:avLst/>
              <a:gdLst>
                <a:gd name="connsiteX0" fmla="*/ 21011 w 414271"/>
                <a:gd name="connsiteY0" fmla="*/ 117170 h 253090"/>
                <a:gd name="connsiteX1" fmla="*/ 55203 w 414271"/>
                <a:gd name="connsiteY1" fmla="*/ 169057 h 253090"/>
                <a:gd name="connsiteX2" fmla="*/ 82294 w 414271"/>
                <a:gd name="connsiteY2" fmla="*/ 159687 h 253090"/>
                <a:gd name="connsiteX3" fmla="*/ 70392 w 414271"/>
                <a:gd name="connsiteY3" fmla="*/ 148047 h 253090"/>
                <a:gd name="connsiteX4" fmla="*/ 82048 w 414271"/>
                <a:gd name="connsiteY4" fmla="*/ 136407 h 253090"/>
                <a:gd name="connsiteX5" fmla="*/ 93693 w 414271"/>
                <a:gd name="connsiteY5" fmla="*/ 148302 h 253090"/>
                <a:gd name="connsiteX6" fmla="*/ 54948 w 414271"/>
                <a:gd name="connsiteY6" fmla="*/ 175376 h 253090"/>
                <a:gd name="connsiteX7" fmla="*/ 0 w 414271"/>
                <a:gd name="connsiteY7" fmla="*/ 116662 h 253090"/>
                <a:gd name="connsiteX8" fmla="*/ 54440 w 414271"/>
                <a:gd name="connsiteY8" fmla="*/ 59208 h 253090"/>
                <a:gd name="connsiteX9" fmla="*/ 96474 w 414271"/>
                <a:gd name="connsiteY9" fmla="*/ 92112 h 253090"/>
                <a:gd name="connsiteX10" fmla="*/ 93185 w 414271"/>
                <a:gd name="connsiteY10" fmla="*/ 94644 h 253090"/>
                <a:gd name="connsiteX11" fmla="*/ 89895 w 414271"/>
                <a:gd name="connsiteY11" fmla="*/ 92112 h 253090"/>
                <a:gd name="connsiteX12" fmla="*/ 56720 w 414271"/>
                <a:gd name="connsiteY12" fmla="*/ 65536 h 253090"/>
                <a:gd name="connsiteX13" fmla="*/ 21011 w 414271"/>
                <a:gd name="connsiteY13" fmla="*/ 117170 h 253090"/>
                <a:gd name="connsiteX14" fmla="*/ 223209 w 414271"/>
                <a:gd name="connsiteY14" fmla="*/ 116153 h 253090"/>
                <a:gd name="connsiteX15" fmla="*/ 167245 w 414271"/>
                <a:gd name="connsiteY15" fmla="*/ 175376 h 253090"/>
                <a:gd name="connsiteX16" fmla="*/ 111031 w 414271"/>
                <a:gd name="connsiteY16" fmla="*/ 116153 h 253090"/>
                <a:gd name="connsiteX17" fmla="*/ 166990 w 414271"/>
                <a:gd name="connsiteY17" fmla="*/ 59208 h 253090"/>
                <a:gd name="connsiteX18" fmla="*/ 223209 w 414271"/>
                <a:gd name="connsiteY18" fmla="*/ 116153 h 253090"/>
                <a:gd name="connsiteX19" fmla="*/ 167245 w 414271"/>
                <a:gd name="connsiteY19" fmla="*/ 65536 h 253090"/>
                <a:gd name="connsiteX20" fmla="*/ 138374 w 414271"/>
                <a:gd name="connsiteY20" fmla="*/ 82495 h 253090"/>
                <a:gd name="connsiteX21" fmla="*/ 132044 w 414271"/>
                <a:gd name="connsiteY21" fmla="*/ 118178 h 253090"/>
                <a:gd name="connsiteX22" fmla="*/ 138119 w 414271"/>
                <a:gd name="connsiteY22" fmla="*/ 152852 h 253090"/>
                <a:gd name="connsiteX23" fmla="*/ 166990 w 414271"/>
                <a:gd name="connsiteY23" fmla="*/ 169811 h 253090"/>
                <a:gd name="connsiteX24" fmla="*/ 195604 w 414271"/>
                <a:gd name="connsiteY24" fmla="*/ 153359 h 253090"/>
                <a:gd name="connsiteX25" fmla="*/ 202191 w 414271"/>
                <a:gd name="connsiteY25" fmla="*/ 118178 h 253090"/>
                <a:gd name="connsiteX26" fmla="*/ 196621 w 414271"/>
                <a:gd name="connsiteY26" fmla="*/ 84266 h 253090"/>
                <a:gd name="connsiteX27" fmla="*/ 167245 w 414271"/>
                <a:gd name="connsiteY27" fmla="*/ 65536 h 253090"/>
                <a:gd name="connsiteX28" fmla="*/ 283237 w 414271"/>
                <a:gd name="connsiteY28" fmla="*/ 111096 h 253090"/>
                <a:gd name="connsiteX29" fmla="*/ 309571 w 414271"/>
                <a:gd name="connsiteY29" fmla="*/ 87808 h 253090"/>
                <a:gd name="connsiteX30" fmla="*/ 280957 w 414271"/>
                <a:gd name="connsiteY30" fmla="*/ 64783 h 253090"/>
                <a:gd name="connsiteX31" fmla="*/ 245763 w 414271"/>
                <a:gd name="connsiteY31" fmla="*/ 100718 h 253090"/>
                <a:gd name="connsiteX32" fmla="*/ 242212 w 414271"/>
                <a:gd name="connsiteY32" fmla="*/ 105022 h 253090"/>
                <a:gd name="connsiteX33" fmla="*/ 238925 w 414271"/>
                <a:gd name="connsiteY33" fmla="*/ 98693 h 253090"/>
                <a:gd name="connsiteX34" fmla="*/ 238925 w 414271"/>
                <a:gd name="connsiteY34" fmla="*/ 65282 h 253090"/>
                <a:gd name="connsiteX35" fmla="*/ 241711 w 414271"/>
                <a:gd name="connsiteY35" fmla="*/ 59208 h 253090"/>
                <a:gd name="connsiteX36" fmla="*/ 248036 w 414271"/>
                <a:gd name="connsiteY36" fmla="*/ 64274 h 253090"/>
                <a:gd name="connsiteX37" fmla="*/ 253105 w 414271"/>
                <a:gd name="connsiteY37" fmla="*/ 70094 h 253090"/>
                <a:gd name="connsiteX38" fmla="*/ 280957 w 414271"/>
                <a:gd name="connsiteY38" fmla="*/ 59208 h 253090"/>
                <a:gd name="connsiteX39" fmla="*/ 321725 w 414271"/>
                <a:gd name="connsiteY39" fmla="*/ 94390 h 253090"/>
                <a:gd name="connsiteX40" fmla="*/ 311096 w 414271"/>
                <a:gd name="connsiteY40" fmla="*/ 118433 h 253090"/>
                <a:gd name="connsiteX41" fmla="*/ 282227 w 414271"/>
                <a:gd name="connsiteY41" fmla="*/ 130580 h 253090"/>
                <a:gd name="connsiteX42" fmla="*/ 251079 w 414271"/>
                <a:gd name="connsiteY42" fmla="*/ 151335 h 253090"/>
                <a:gd name="connsiteX43" fmla="*/ 279439 w 414271"/>
                <a:gd name="connsiteY43" fmla="*/ 170574 h 253090"/>
                <a:gd name="connsiteX44" fmla="*/ 309070 w 414271"/>
                <a:gd name="connsiteY44" fmla="*/ 139949 h 253090"/>
                <a:gd name="connsiteX45" fmla="*/ 312106 w 414271"/>
                <a:gd name="connsiteY45" fmla="*/ 137670 h 253090"/>
                <a:gd name="connsiteX46" fmla="*/ 315395 w 414271"/>
                <a:gd name="connsiteY46" fmla="*/ 143744 h 253090"/>
                <a:gd name="connsiteX47" fmla="*/ 315395 w 414271"/>
                <a:gd name="connsiteY47" fmla="*/ 169302 h 253090"/>
                <a:gd name="connsiteX48" fmla="*/ 312614 w 414271"/>
                <a:gd name="connsiteY48" fmla="*/ 175376 h 253090"/>
                <a:gd name="connsiteX49" fmla="*/ 307545 w 414271"/>
                <a:gd name="connsiteY49" fmla="*/ 172343 h 253090"/>
                <a:gd name="connsiteX50" fmla="*/ 303241 w 414271"/>
                <a:gd name="connsiteY50" fmla="*/ 168294 h 253090"/>
                <a:gd name="connsiteX51" fmla="*/ 279439 w 414271"/>
                <a:gd name="connsiteY51" fmla="*/ 175376 h 253090"/>
                <a:gd name="connsiteX52" fmla="*/ 238925 w 414271"/>
                <a:gd name="connsiteY52" fmla="*/ 144253 h 253090"/>
                <a:gd name="connsiteX53" fmla="*/ 249815 w 414271"/>
                <a:gd name="connsiteY53" fmla="*/ 122736 h 253090"/>
                <a:gd name="connsiteX54" fmla="*/ 283237 w 414271"/>
                <a:gd name="connsiteY54" fmla="*/ 111096 h 253090"/>
                <a:gd name="connsiteX55" fmla="*/ 414271 w 414271"/>
                <a:gd name="connsiteY55" fmla="*/ 1256 h 253090"/>
                <a:gd name="connsiteX56" fmla="*/ 409965 w 414271"/>
                <a:gd name="connsiteY56" fmla="*/ 6822 h 253090"/>
                <a:gd name="connsiteX57" fmla="*/ 370214 w 414271"/>
                <a:gd name="connsiteY57" fmla="*/ 125268 h 253090"/>
                <a:gd name="connsiteX58" fmla="*/ 410982 w 414271"/>
                <a:gd name="connsiteY58" fmla="*/ 244977 h 253090"/>
                <a:gd name="connsiteX59" fmla="*/ 414271 w 414271"/>
                <a:gd name="connsiteY59" fmla="*/ 249281 h 253090"/>
                <a:gd name="connsiteX60" fmla="*/ 411737 w 414271"/>
                <a:gd name="connsiteY60" fmla="*/ 251813 h 253090"/>
                <a:gd name="connsiteX61" fmla="*/ 371477 w 414271"/>
                <a:gd name="connsiteY61" fmla="*/ 202460 h 253090"/>
                <a:gd name="connsiteX62" fmla="*/ 355525 w 414271"/>
                <a:gd name="connsiteY62" fmla="*/ 125268 h 253090"/>
                <a:gd name="connsiteX63" fmla="*/ 372239 w 414271"/>
                <a:gd name="connsiteY63" fmla="*/ 46306 h 253090"/>
                <a:gd name="connsiteX64" fmla="*/ 411737 w 414271"/>
                <a:gd name="connsiteY64" fmla="*/ -1278 h 253090"/>
                <a:gd name="connsiteX65" fmla="*/ 414271 w 414271"/>
                <a:gd name="connsiteY65" fmla="*/ 1256 h 253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414271" h="253090">
                  <a:moveTo>
                    <a:pt x="21011" y="117170"/>
                  </a:moveTo>
                  <a:cubicBezTo>
                    <a:pt x="21011" y="158425"/>
                    <a:pt x="41777" y="169057"/>
                    <a:pt x="55203" y="169057"/>
                  </a:cubicBezTo>
                  <a:cubicBezTo>
                    <a:pt x="57483" y="169057"/>
                    <a:pt x="73435" y="168803"/>
                    <a:pt x="82294" y="159687"/>
                  </a:cubicBezTo>
                  <a:cubicBezTo>
                    <a:pt x="71917" y="158926"/>
                    <a:pt x="70392" y="151335"/>
                    <a:pt x="70392" y="148047"/>
                  </a:cubicBezTo>
                  <a:cubicBezTo>
                    <a:pt x="70392" y="141466"/>
                    <a:pt x="74952" y="136407"/>
                    <a:pt x="82048" y="136407"/>
                  </a:cubicBezTo>
                  <a:cubicBezTo>
                    <a:pt x="88624" y="136407"/>
                    <a:pt x="93693" y="140703"/>
                    <a:pt x="93693" y="148302"/>
                  </a:cubicBezTo>
                  <a:cubicBezTo>
                    <a:pt x="93693" y="165507"/>
                    <a:pt x="74444" y="175376"/>
                    <a:pt x="54948" y="175376"/>
                  </a:cubicBezTo>
                  <a:cubicBezTo>
                    <a:pt x="23291" y="175376"/>
                    <a:pt x="0" y="148047"/>
                    <a:pt x="0" y="116662"/>
                  </a:cubicBezTo>
                  <a:cubicBezTo>
                    <a:pt x="0" y="84266"/>
                    <a:pt x="25063" y="59208"/>
                    <a:pt x="54440" y="59208"/>
                  </a:cubicBezTo>
                  <a:cubicBezTo>
                    <a:pt x="88370" y="59208"/>
                    <a:pt x="96474" y="89579"/>
                    <a:pt x="96474" y="92112"/>
                  </a:cubicBezTo>
                  <a:cubicBezTo>
                    <a:pt x="96474" y="94644"/>
                    <a:pt x="93948" y="94644"/>
                    <a:pt x="93185" y="94644"/>
                  </a:cubicBezTo>
                  <a:cubicBezTo>
                    <a:pt x="90904" y="94644"/>
                    <a:pt x="90396" y="93628"/>
                    <a:pt x="89895" y="92112"/>
                  </a:cubicBezTo>
                  <a:cubicBezTo>
                    <a:pt x="82546" y="68577"/>
                    <a:pt x="66088" y="65536"/>
                    <a:pt x="56720" y="65536"/>
                  </a:cubicBezTo>
                  <a:cubicBezTo>
                    <a:pt x="43303" y="65536"/>
                    <a:pt x="21011" y="76423"/>
                    <a:pt x="21011" y="117170"/>
                  </a:cubicBezTo>
                  <a:close/>
                  <a:moveTo>
                    <a:pt x="223209" y="116153"/>
                  </a:moveTo>
                  <a:cubicBezTo>
                    <a:pt x="223209" y="148556"/>
                    <a:pt x="197885" y="175376"/>
                    <a:pt x="167245" y="175376"/>
                  </a:cubicBezTo>
                  <a:cubicBezTo>
                    <a:pt x="135588" y="175376"/>
                    <a:pt x="111031" y="147793"/>
                    <a:pt x="111031" y="116153"/>
                  </a:cubicBezTo>
                  <a:cubicBezTo>
                    <a:pt x="111031" y="83505"/>
                    <a:pt x="137367" y="59208"/>
                    <a:pt x="166990" y="59208"/>
                  </a:cubicBezTo>
                  <a:cubicBezTo>
                    <a:pt x="197631" y="59208"/>
                    <a:pt x="223209" y="84012"/>
                    <a:pt x="223209" y="116153"/>
                  </a:cubicBezTo>
                  <a:close/>
                  <a:moveTo>
                    <a:pt x="167245" y="65536"/>
                  </a:moveTo>
                  <a:cubicBezTo>
                    <a:pt x="156351" y="65536"/>
                    <a:pt x="145215" y="70857"/>
                    <a:pt x="138374" y="82495"/>
                  </a:cubicBezTo>
                  <a:cubicBezTo>
                    <a:pt x="132044" y="93628"/>
                    <a:pt x="132044" y="109071"/>
                    <a:pt x="132044" y="118178"/>
                  </a:cubicBezTo>
                  <a:cubicBezTo>
                    <a:pt x="132044" y="128055"/>
                    <a:pt x="132044" y="141720"/>
                    <a:pt x="138119" y="152852"/>
                  </a:cubicBezTo>
                  <a:cubicBezTo>
                    <a:pt x="144960" y="164499"/>
                    <a:pt x="156860" y="169811"/>
                    <a:pt x="166990" y="169811"/>
                  </a:cubicBezTo>
                  <a:cubicBezTo>
                    <a:pt x="178135" y="169811"/>
                    <a:pt x="189018" y="164245"/>
                    <a:pt x="195604" y="153359"/>
                  </a:cubicBezTo>
                  <a:cubicBezTo>
                    <a:pt x="202191" y="142482"/>
                    <a:pt x="202191" y="127801"/>
                    <a:pt x="202191" y="118178"/>
                  </a:cubicBezTo>
                  <a:cubicBezTo>
                    <a:pt x="202191" y="109071"/>
                    <a:pt x="202191" y="95407"/>
                    <a:pt x="196621" y="84266"/>
                  </a:cubicBezTo>
                  <a:cubicBezTo>
                    <a:pt x="191044" y="72881"/>
                    <a:pt x="179907" y="65536"/>
                    <a:pt x="167245" y="65536"/>
                  </a:cubicBezTo>
                  <a:close/>
                  <a:moveTo>
                    <a:pt x="283237" y="111096"/>
                  </a:moveTo>
                  <a:cubicBezTo>
                    <a:pt x="288805" y="110079"/>
                    <a:pt x="309571" y="106030"/>
                    <a:pt x="309571" y="87808"/>
                  </a:cubicBezTo>
                  <a:cubicBezTo>
                    <a:pt x="309571" y="74906"/>
                    <a:pt x="300714" y="64783"/>
                    <a:pt x="280957" y="64783"/>
                  </a:cubicBezTo>
                  <a:cubicBezTo>
                    <a:pt x="259689" y="64783"/>
                    <a:pt x="250570" y="79209"/>
                    <a:pt x="245763" y="100718"/>
                  </a:cubicBezTo>
                  <a:cubicBezTo>
                    <a:pt x="245001" y="104006"/>
                    <a:pt x="244746" y="105022"/>
                    <a:pt x="242212" y="105022"/>
                  </a:cubicBezTo>
                  <a:cubicBezTo>
                    <a:pt x="238925" y="105022"/>
                    <a:pt x="238925" y="103251"/>
                    <a:pt x="238925" y="98693"/>
                  </a:cubicBezTo>
                  <a:lnTo>
                    <a:pt x="238925" y="65282"/>
                  </a:lnTo>
                  <a:cubicBezTo>
                    <a:pt x="238925" y="60979"/>
                    <a:pt x="238925" y="59208"/>
                    <a:pt x="241711" y="59208"/>
                  </a:cubicBezTo>
                  <a:cubicBezTo>
                    <a:pt x="242974" y="59208"/>
                    <a:pt x="243229" y="59462"/>
                    <a:pt x="248036" y="64274"/>
                  </a:cubicBezTo>
                  <a:cubicBezTo>
                    <a:pt x="248545" y="64783"/>
                    <a:pt x="248545" y="65282"/>
                    <a:pt x="253105" y="70094"/>
                  </a:cubicBezTo>
                  <a:cubicBezTo>
                    <a:pt x="264242" y="59462"/>
                    <a:pt x="275641" y="59208"/>
                    <a:pt x="280957" y="59208"/>
                  </a:cubicBezTo>
                  <a:cubicBezTo>
                    <a:pt x="310079" y="59208"/>
                    <a:pt x="321725" y="76168"/>
                    <a:pt x="321725" y="94390"/>
                  </a:cubicBezTo>
                  <a:cubicBezTo>
                    <a:pt x="321725" y="107808"/>
                    <a:pt x="314131" y="115399"/>
                    <a:pt x="311096" y="118433"/>
                  </a:cubicBezTo>
                  <a:cubicBezTo>
                    <a:pt x="302740" y="126531"/>
                    <a:pt x="292857" y="128556"/>
                    <a:pt x="282227" y="130580"/>
                  </a:cubicBezTo>
                  <a:cubicBezTo>
                    <a:pt x="268047" y="133366"/>
                    <a:pt x="251079" y="136654"/>
                    <a:pt x="251079" y="151335"/>
                  </a:cubicBezTo>
                  <a:cubicBezTo>
                    <a:pt x="251079" y="160196"/>
                    <a:pt x="257663" y="170574"/>
                    <a:pt x="279439" y="170574"/>
                  </a:cubicBezTo>
                  <a:cubicBezTo>
                    <a:pt x="307290" y="170574"/>
                    <a:pt x="308562" y="147793"/>
                    <a:pt x="309070" y="139949"/>
                  </a:cubicBezTo>
                  <a:cubicBezTo>
                    <a:pt x="309317" y="137670"/>
                    <a:pt x="311597" y="137670"/>
                    <a:pt x="312106" y="137670"/>
                  </a:cubicBezTo>
                  <a:cubicBezTo>
                    <a:pt x="315395" y="137670"/>
                    <a:pt x="315395" y="138932"/>
                    <a:pt x="315395" y="143744"/>
                  </a:cubicBezTo>
                  <a:lnTo>
                    <a:pt x="315395" y="169302"/>
                  </a:lnTo>
                  <a:cubicBezTo>
                    <a:pt x="315395" y="173607"/>
                    <a:pt x="315395" y="175376"/>
                    <a:pt x="312614" y="175376"/>
                  </a:cubicBezTo>
                  <a:cubicBezTo>
                    <a:pt x="311343" y="175376"/>
                    <a:pt x="310842" y="175376"/>
                    <a:pt x="307545" y="172343"/>
                  </a:cubicBezTo>
                  <a:cubicBezTo>
                    <a:pt x="306790" y="171327"/>
                    <a:pt x="304258" y="169057"/>
                    <a:pt x="303241" y="168294"/>
                  </a:cubicBezTo>
                  <a:cubicBezTo>
                    <a:pt x="293619" y="175376"/>
                    <a:pt x="283237" y="175376"/>
                    <a:pt x="279439" y="175376"/>
                  </a:cubicBezTo>
                  <a:cubicBezTo>
                    <a:pt x="248545" y="175376"/>
                    <a:pt x="238925" y="158425"/>
                    <a:pt x="238925" y="144253"/>
                  </a:cubicBezTo>
                  <a:cubicBezTo>
                    <a:pt x="238925" y="135392"/>
                    <a:pt x="242974" y="128302"/>
                    <a:pt x="249815" y="122736"/>
                  </a:cubicBezTo>
                  <a:cubicBezTo>
                    <a:pt x="257917" y="116153"/>
                    <a:pt x="265005" y="114636"/>
                    <a:pt x="283237" y="111096"/>
                  </a:cubicBezTo>
                  <a:close/>
                  <a:moveTo>
                    <a:pt x="414271" y="1256"/>
                  </a:moveTo>
                  <a:cubicBezTo>
                    <a:pt x="414271" y="2010"/>
                    <a:pt x="414271" y="2518"/>
                    <a:pt x="409965" y="6822"/>
                  </a:cubicBezTo>
                  <a:cubicBezTo>
                    <a:pt x="378315" y="38708"/>
                    <a:pt x="370214" y="86546"/>
                    <a:pt x="370214" y="125268"/>
                  </a:cubicBezTo>
                  <a:cubicBezTo>
                    <a:pt x="370214" y="169302"/>
                    <a:pt x="379833" y="213345"/>
                    <a:pt x="410982" y="244977"/>
                  </a:cubicBezTo>
                  <a:cubicBezTo>
                    <a:pt x="414271" y="248018"/>
                    <a:pt x="414271" y="248527"/>
                    <a:pt x="414271" y="249281"/>
                  </a:cubicBezTo>
                  <a:cubicBezTo>
                    <a:pt x="414271" y="251052"/>
                    <a:pt x="413254" y="251813"/>
                    <a:pt x="411737" y="251813"/>
                  </a:cubicBezTo>
                  <a:cubicBezTo>
                    <a:pt x="409202" y="251813"/>
                    <a:pt x="386419" y="234600"/>
                    <a:pt x="371477" y="202460"/>
                  </a:cubicBezTo>
                  <a:cubicBezTo>
                    <a:pt x="358560" y="174623"/>
                    <a:pt x="355525" y="146531"/>
                    <a:pt x="355525" y="125268"/>
                  </a:cubicBezTo>
                  <a:cubicBezTo>
                    <a:pt x="355525" y="105530"/>
                    <a:pt x="358306" y="74906"/>
                    <a:pt x="372239" y="46306"/>
                  </a:cubicBezTo>
                  <a:cubicBezTo>
                    <a:pt x="387429" y="15174"/>
                    <a:pt x="409202" y="-1278"/>
                    <a:pt x="411737" y="-1278"/>
                  </a:cubicBezTo>
                  <a:cubicBezTo>
                    <a:pt x="413254" y="-1278"/>
                    <a:pt x="414271" y="-515"/>
                    <a:pt x="414271" y="1256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979" name="任意多边形: 形状 978">
              <a:extLst>
                <a:ext uri="{FF2B5EF4-FFF2-40B4-BE49-F238E27FC236}">
                  <a16:creationId xmlns:a16="http://schemas.microsoft.com/office/drawing/2014/main" id="{334CD830-1D21-0A40-CF97-FF593D9B56A5}"/>
                </a:ext>
              </a:extLst>
            </p:cNvPr>
            <p:cNvSpPr/>
            <p:nvPr>
              <p:custDataLst>
                <p:tags r:id="rId57"/>
              </p:custDataLst>
            </p:nvPr>
          </p:nvSpPr>
          <p:spPr>
            <a:xfrm flipV="1">
              <a:off x="15766682" y="-12975361"/>
              <a:ext cx="192341" cy="253090"/>
            </a:xfrm>
            <a:custGeom>
              <a:avLst/>
              <a:gdLst>
                <a:gd name="connsiteX0" fmla="*/ 64578 w 192341"/>
                <a:gd name="connsiteY0" fmla="*/ 220173 h 253090"/>
                <a:gd name="connsiteX1" fmla="*/ 55204 w 192341"/>
                <a:gd name="connsiteY1" fmla="*/ 229288 h 253090"/>
                <a:gd name="connsiteX2" fmla="*/ 41532 w 192341"/>
                <a:gd name="connsiteY2" fmla="*/ 215877 h 253090"/>
                <a:gd name="connsiteX3" fmla="*/ 51152 w 192341"/>
                <a:gd name="connsiteY3" fmla="*/ 206764 h 253090"/>
                <a:gd name="connsiteX4" fmla="*/ 64578 w 192341"/>
                <a:gd name="connsiteY4" fmla="*/ 220173 h 253090"/>
                <a:gd name="connsiteX5" fmla="*/ 45329 w 192341"/>
                <a:gd name="connsiteY5" fmla="*/ 125014 h 253090"/>
                <a:gd name="connsiteX6" fmla="*/ 50898 w 192341"/>
                <a:gd name="connsiteY6" fmla="*/ 139695 h 253090"/>
                <a:gd name="connsiteX7" fmla="*/ 54195 w 192341"/>
                <a:gd name="connsiteY7" fmla="*/ 153106 h 253090"/>
                <a:gd name="connsiteX8" fmla="*/ 33429 w 192341"/>
                <a:gd name="connsiteY8" fmla="*/ 173860 h 253090"/>
                <a:gd name="connsiteX9" fmla="*/ 0 w 192341"/>
                <a:gd name="connsiteY9" fmla="*/ 134883 h 253090"/>
                <a:gd name="connsiteX10" fmla="*/ 3043 w 192341"/>
                <a:gd name="connsiteY10" fmla="*/ 132358 h 253090"/>
                <a:gd name="connsiteX11" fmla="*/ 7094 w 192341"/>
                <a:gd name="connsiteY11" fmla="*/ 136908 h 253090"/>
                <a:gd name="connsiteX12" fmla="*/ 32667 w 192341"/>
                <a:gd name="connsiteY12" fmla="*/ 168294 h 253090"/>
                <a:gd name="connsiteX13" fmla="*/ 38998 w 192341"/>
                <a:gd name="connsiteY13" fmla="*/ 160196 h 253090"/>
                <a:gd name="connsiteX14" fmla="*/ 36217 w 192341"/>
                <a:gd name="connsiteY14" fmla="*/ 147032 h 253090"/>
                <a:gd name="connsiteX15" fmla="*/ 18740 w 192341"/>
                <a:gd name="connsiteY15" fmla="*/ 100210 h 253090"/>
                <a:gd name="connsiteX16" fmla="*/ 12917 w 192341"/>
                <a:gd name="connsiteY16" fmla="*/ 79963 h 253090"/>
                <a:gd name="connsiteX17" fmla="*/ 33684 w 192341"/>
                <a:gd name="connsiteY17" fmla="*/ 59208 h 253090"/>
                <a:gd name="connsiteX18" fmla="*/ 66858 w 192341"/>
                <a:gd name="connsiteY18" fmla="*/ 98186 h 253090"/>
                <a:gd name="connsiteX19" fmla="*/ 63816 w 192341"/>
                <a:gd name="connsiteY19" fmla="*/ 100718 h 253090"/>
                <a:gd name="connsiteX20" fmla="*/ 60018 w 192341"/>
                <a:gd name="connsiteY20" fmla="*/ 96161 h 253090"/>
                <a:gd name="connsiteX21" fmla="*/ 34192 w 192341"/>
                <a:gd name="connsiteY21" fmla="*/ 64783 h 253090"/>
                <a:gd name="connsiteX22" fmla="*/ 28114 w 192341"/>
                <a:gd name="connsiteY22" fmla="*/ 73135 h 253090"/>
                <a:gd name="connsiteX23" fmla="*/ 35455 w 192341"/>
                <a:gd name="connsiteY23" fmla="*/ 98439 h 253090"/>
                <a:gd name="connsiteX24" fmla="*/ 45329 w 192341"/>
                <a:gd name="connsiteY24" fmla="*/ 125014 h 253090"/>
                <a:gd name="connsiteX25" fmla="*/ 191079 w 192341"/>
                <a:gd name="connsiteY25" fmla="*/ 242198 h 253090"/>
                <a:gd name="connsiteX26" fmla="*/ 192342 w 192341"/>
                <a:gd name="connsiteY26" fmla="*/ 246748 h 253090"/>
                <a:gd name="connsiteX27" fmla="*/ 187274 w 192341"/>
                <a:gd name="connsiteY27" fmla="*/ 251813 h 253090"/>
                <a:gd name="connsiteX28" fmla="*/ 182968 w 192341"/>
                <a:gd name="connsiteY28" fmla="*/ 249535 h 253090"/>
                <a:gd name="connsiteX29" fmla="*/ 95106 w 192341"/>
                <a:gd name="connsiteY29" fmla="*/ 8338 h 253090"/>
                <a:gd name="connsiteX30" fmla="*/ 93834 w 192341"/>
                <a:gd name="connsiteY30" fmla="*/ 3789 h 253090"/>
                <a:gd name="connsiteX31" fmla="*/ 98903 w 192341"/>
                <a:gd name="connsiteY31" fmla="*/ -1278 h 253090"/>
                <a:gd name="connsiteX32" fmla="*/ 104471 w 192341"/>
                <a:gd name="connsiteY32" fmla="*/ 4796 h 253090"/>
                <a:gd name="connsiteX33" fmla="*/ 191079 w 192341"/>
                <a:gd name="connsiteY33" fmla="*/ 242198 h 253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92341" h="253090">
                  <a:moveTo>
                    <a:pt x="64578" y="220173"/>
                  </a:moveTo>
                  <a:cubicBezTo>
                    <a:pt x="64578" y="225239"/>
                    <a:pt x="61027" y="229288"/>
                    <a:pt x="55204" y="229288"/>
                  </a:cubicBezTo>
                  <a:cubicBezTo>
                    <a:pt x="48372" y="229288"/>
                    <a:pt x="41532" y="222707"/>
                    <a:pt x="41532" y="215877"/>
                  </a:cubicBezTo>
                  <a:cubicBezTo>
                    <a:pt x="41532" y="211067"/>
                    <a:pt x="45075" y="206764"/>
                    <a:pt x="51152" y="206764"/>
                  </a:cubicBezTo>
                  <a:cubicBezTo>
                    <a:pt x="56975" y="206764"/>
                    <a:pt x="64578" y="212584"/>
                    <a:pt x="64578" y="220173"/>
                  </a:cubicBezTo>
                  <a:close/>
                  <a:moveTo>
                    <a:pt x="45329" y="125014"/>
                  </a:moveTo>
                  <a:cubicBezTo>
                    <a:pt x="48372" y="132358"/>
                    <a:pt x="48372" y="132859"/>
                    <a:pt x="50898" y="139695"/>
                  </a:cubicBezTo>
                  <a:cubicBezTo>
                    <a:pt x="52924" y="144752"/>
                    <a:pt x="54195" y="148302"/>
                    <a:pt x="54195" y="153106"/>
                  </a:cubicBezTo>
                  <a:cubicBezTo>
                    <a:pt x="54195" y="164499"/>
                    <a:pt x="46092" y="173860"/>
                    <a:pt x="33429" y="173860"/>
                  </a:cubicBezTo>
                  <a:cubicBezTo>
                    <a:pt x="9628" y="173860"/>
                    <a:pt x="0" y="137163"/>
                    <a:pt x="0" y="134883"/>
                  </a:cubicBezTo>
                  <a:cubicBezTo>
                    <a:pt x="0" y="132358"/>
                    <a:pt x="2534" y="132358"/>
                    <a:pt x="3043" y="132358"/>
                  </a:cubicBezTo>
                  <a:cubicBezTo>
                    <a:pt x="5576" y="132358"/>
                    <a:pt x="5831" y="132859"/>
                    <a:pt x="7094" y="136908"/>
                  </a:cubicBezTo>
                  <a:cubicBezTo>
                    <a:pt x="13934" y="160703"/>
                    <a:pt x="24063" y="168294"/>
                    <a:pt x="32667" y="168294"/>
                  </a:cubicBezTo>
                  <a:cubicBezTo>
                    <a:pt x="34692" y="168294"/>
                    <a:pt x="38998" y="168294"/>
                    <a:pt x="38998" y="160196"/>
                  </a:cubicBezTo>
                  <a:cubicBezTo>
                    <a:pt x="38998" y="154875"/>
                    <a:pt x="37227" y="149564"/>
                    <a:pt x="36217" y="147032"/>
                  </a:cubicBezTo>
                  <a:cubicBezTo>
                    <a:pt x="34192" y="140456"/>
                    <a:pt x="22792" y="111096"/>
                    <a:pt x="18740" y="100210"/>
                  </a:cubicBezTo>
                  <a:cubicBezTo>
                    <a:pt x="16206" y="93628"/>
                    <a:pt x="12917" y="85284"/>
                    <a:pt x="12917" y="79963"/>
                  </a:cubicBezTo>
                  <a:cubicBezTo>
                    <a:pt x="12917" y="68069"/>
                    <a:pt x="21528" y="59208"/>
                    <a:pt x="33684" y="59208"/>
                  </a:cubicBezTo>
                  <a:cubicBezTo>
                    <a:pt x="57484" y="59208"/>
                    <a:pt x="66858" y="95906"/>
                    <a:pt x="66858" y="98186"/>
                  </a:cubicBezTo>
                  <a:cubicBezTo>
                    <a:pt x="66858" y="100718"/>
                    <a:pt x="64578" y="100718"/>
                    <a:pt x="63816" y="100718"/>
                  </a:cubicBezTo>
                  <a:cubicBezTo>
                    <a:pt x="61281" y="100718"/>
                    <a:pt x="61281" y="99955"/>
                    <a:pt x="60018" y="96161"/>
                  </a:cubicBezTo>
                  <a:cubicBezTo>
                    <a:pt x="55458" y="80217"/>
                    <a:pt x="47101" y="64783"/>
                    <a:pt x="34192" y="64783"/>
                  </a:cubicBezTo>
                  <a:cubicBezTo>
                    <a:pt x="29886" y="64783"/>
                    <a:pt x="28114" y="67307"/>
                    <a:pt x="28114" y="73135"/>
                  </a:cubicBezTo>
                  <a:cubicBezTo>
                    <a:pt x="28114" y="79454"/>
                    <a:pt x="29632" y="83004"/>
                    <a:pt x="35455" y="98439"/>
                  </a:cubicBezTo>
                  <a:lnTo>
                    <a:pt x="45329" y="125014"/>
                  </a:lnTo>
                  <a:close/>
                  <a:moveTo>
                    <a:pt x="191079" y="242198"/>
                  </a:moveTo>
                  <a:cubicBezTo>
                    <a:pt x="192342" y="245486"/>
                    <a:pt x="192342" y="246502"/>
                    <a:pt x="192342" y="246748"/>
                  </a:cubicBezTo>
                  <a:cubicBezTo>
                    <a:pt x="192342" y="249535"/>
                    <a:pt x="190062" y="251813"/>
                    <a:pt x="187274" y="251813"/>
                  </a:cubicBezTo>
                  <a:cubicBezTo>
                    <a:pt x="185502" y="251813"/>
                    <a:pt x="183731" y="251052"/>
                    <a:pt x="182968" y="249535"/>
                  </a:cubicBezTo>
                  <a:lnTo>
                    <a:pt x="95106" y="8338"/>
                  </a:lnTo>
                  <a:cubicBezTo>
                    <a:pt x="93834" y="5051"/>
                    <a:pt x="93834" y="4035"/>
                    <a:pt x="93834" y="3789"/>
                  </a:cubicBezTo>
                  <a:cubicBezTo>
                    <a:pt x="93834" y="1002"/>
                    <a:pt x="96114" y="-1278"/>
                    <a:pt x="98903" y="-1278"/>
                  </a:cubicBezTo>
                  <a:cubicBezTo>
                    <a:pt x="102192" y="-1278"/>
                    <a:pt x="102955" y="493"/>
                    <a:pt x="104471" y="4796"/>
                  </a:cubicBezTo>
                  <a:lnTo>
                    <a:pt x="191079" y="242198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980" name="任意多边形: 形状 979">
              <a:extLst>
                <a:ext uri="{FF2B5EF4-FFF2-40B4-BE49-F238E27FC236}">
                  <a16:creationId xmlns:a16="http://schemas.microsoft.com/office/drawing/2014/main" id="{F8A0124F-B663-64D7-5EDA-B8B0F9ABDCCA}"/>
                </a:ext>
              </a:extLst>
            </p:cNvPr>
            <p:cNvSpPr/>
            <p:nvPr>
              <p:custDataLst>
                <p:tags r:id="rId58"/>
              </p:custDataLst>
            </p:nvPr>
          </p:nvSpPr>
          <p:spPr>
            <a:xfrm flipV="1">
              <a:off x="15995749" y="-12954099"/>
              <a:ext cx="600468" cy="174121"/>
            </a:xfrm>
            <a:custGeom>
              <a:avLst/>
              <a:gdLst>
                <a:gd name="connsiteX0" fmla="*/ 51915 w 600468"/>
                <a:gd name="connsiteY0" fmla="*/ 166269 h 174121"/>
                <a:gd name="connsiteX1" fmla="*/ 46084 w 600468"/>
                <a:gd name="connsiteY1" fmla="*/ 172842 h 174121"/>
                <a:gd name="connsiteX2" fmla="*/ 0 w 600468"/>
                <a:gd name="connsiteY2" fmla="*/ 156645 h 174121"/>
                <a:gd name="connsiteX3" fmla="*/ 0 w 600468"/>
                <a:gd name="connsiteY3" fmla="*/ 148801 h 174121"/>
                <a:gd name="connsiteX4" fmla="*/ 33175 w 600468"/>
                <a:gd name="connsiteY4" fmla="*/ 155383 h 174121"/>
                <a:gd name="connsiteX5" fmla="*/ 33175 w 600468"/>
                <a:gd name="connsiteY5" fmla="*/ 24280 h 174121"/>
                <a:gd name="connsiteX6" fmla="*/ 9621 w 600468"/>
                <a:gd name="connsiteY6" fmla="*/ 12132 h 174121"/>
                <a:gd name="connsiteX7" fmla="*/ 1517 w 600468"/>
                <a:gd name="connsiteY7" fmla="*/ 12132 h 174121"/>
                <a:gd name="connsiteX8" fmla="*/ 1517 w 600468"/>
                <a:gd name="connsiteY8" fmla="*/ 4288 h 174121"/>
                <a:gd name="connsiteX9" fmla="*/ 42541 w 600468"/>
                <a:gd name="connsiteY9" fmla="*/ 5049 h 174121"/>
                <a:gd name="connsiteX10" fmla="*/ 83565 w 600468"/>
                <a:gd name="connsiteY10" fmla="*/ 4288 h 174121"/>
                <a:gd name="connsiteX11" fmla="*/ 83565 w 600468"/>
                <a:gd name="connsiteY11" fmla="*/ 12132 h 174121"/>
                <a:gd name="connsiteX12" fmla="*/ 75462 w 600468"/>
                <a:gd name="connsiteY12" fmla="*/ 12132 h 174121"/>
                <a:gd name="connsiteX13" fmla="*/ 51915 w 600468"/>
                <a:gd name="connsiteY13" fmla="*/ 24280 h 174121"/>
                <a:gd name="connsiteX14" fmla="*/ 51915 w 600468"/>
                <a:gd name="connsiteY14" fmla="*/ 166269 h 174121"/>
                <a:gd name="connsiteX15" fmla="*/ 220578 w 600468"/>
                <a:gd name="connsiteY15" fmla="*/ 85275 h 174121"/>
                <a:gd name="connsiteX16" fmla="*/ 210449 w 600468"/>
                <a:gd name="connsiteY16" fmla="*/ 144498 h 174121"/>
                <a:gd name="connsiteX17" fmla="*/ 167399 w 600468"/>
                <a:gd name="connsiteY17" fmla="*/ 172842 h 174121"/>
                <a:gd name="connsiteX18" fmla="*/ 123341 w 600468"/>
                <a:gd name="connsiteY18" fmla="*/ 142727 h 174121"/>
                <a:gd name="connsiteX19" fmla="*/ 113967 w 600468"/>
                <a:gd name="connsiteY19" fmla="*/ 85275 h 174121"/>
                <a:gd name="connsiteX20" fmla="*/ 125367 w 600468"/>
                <a:gd name="connsiteY20" fmla="*/ 24280 h 174121"/>
                <a:gd name="connsiteX21" fmla="*/ 167146 w 600468"/>
                <a:gd name="connsiteY21" fmla="*/ -1279 h 174121"/>
                <a:gd name="connsiteX22" fmla="*/ 211212 w 600468"/>
                <a:gd name="connsiteY22" fmla="*/ 28075 h 174121"/>
                <a:gd name="connsiteX23" fmla="*/ 220578 w 600468"/>
                <a:gd name="connsiteY23" fmla="*/ 85275 h 174121"/>
                <a:gd name="connsiteX24" fmla="*/ 167146 w 600468"/>
                <a:gd name="connsiteY24" fmla="*/ 4288 h 174121"/>
                <a:gd name="connsiteX25" fmla="*/ 137768 w 600468"/>
                <a:gd name="connsiteY25" fmla="*/ 34912 h 174121"/>
                <a:gd name="connsiteX26" fmla="*/ 134987 w 600468"/>
                <a:gd name="connsiteY26" fmla="*/ 88316 h 174121"/>
                <a:gd name="connsiteX27" fmla="*/ 137013 w 600468"/>
                <a:gd name="connsiteY27" fmla="*/ 134882 h 174121"/>
                <a:gd name="connsiteX28" fmla="*/ 167146 w 600468"/>
                <a:gd name="connsiteY28" fmla="*/ 167277 h 174121"/>
                <a:gd name="connsiteX29" fmla="*/ 197023 w 600468"/>
                <a:gd name="connsiteY29" fmla="*/ 137668 h 174121"/>
                <a:gd name="connsiteX30" fmla="*/ 199558 w 600468"/>
                <a:gd name="connsiteY30" fmla="*/ 88316 h 174121"/>
                <a:gd name="connsiteX31" fmla="*/ 196777 w 600468"/>
                <a:gd name="connsiteY31" fmla="*/ 35920 h 174121"/>
                <a:gd name="connsiteX32" fmla="*/ 167146 w 600468"/>
                <a:gd name="connsiteY32" fmla="*/ 4288 h 174121"/>
                <a:gd name="connsiteX33" fmla="*/ 347208 w 600468"/>
                <a:gd name="connsiteY33" fmla="*/ 85275 h 174121"/>
                <a:gd name="connsiteX34" fmla="*/ 337078 w 600468"/>
                <a:gd name="connsiteY34" fmla="*/ 144498 h 174121"/>
                <a:gd name="connsiteX35" fmla="*/ 294029 w 600468"/>
                <a:gd name="connsiteY35" fmla="*/ 172842 h 174121"/>
                <a:gd name="connsiteX36" fmla="*/ 249971 w 600468"/>
                <a:gd name="connsiteY36" fmla="*/ 142727 h 174121"/>
                <a:gd name="connsiteX37" fmla="*/ 240596 w 600468"/>
                <a:gd name="connsiteY37" fmla="*/ 85275 h 174121"/>
                <a:gd name="connsiteX38" fmla="*/ 251998 w 600468"/>
                <a:gd name="connsiteY38" fmla="*/ 24280 h 174121"/>
                <a:gd name="connsiteX39" fmla="*/ 293775 w 600468"/>
                <a:gd name="connsiteY39" fmla="*/ -1279 h 174121"/>
                <a:gd name="connsiteX40" fmla="*/ 337840 w 600468"/>
                <a:gd name="connsiteY40" fmla="*/ 28075 h 174121"/>
                <a:gd name="connsiteX41" fmla="*/ 347208 w 600468"/>
                <a:gd name="connsiteY41" fmla="*/ 85275 h 174121"/>
                <a:gd name="connsiteX42" fmla="*/ 293775 w 600468"/>
                <a:gd name="connsiteY42" fmla="*/ 4288 h 174121"/>
                <a:gd name="connsiteX43" fmla="*/ 264398 w 600468"/>
                <a:gd name="connsiteY43" fmla="*/ 34912 h 174121"/>
                <a:gd name="connsiteX44" fmla="*/ 261617 w 600468"/>
                <a:gd name="connsiteY44" fmla="*/ 88316 h 174121"/>
                <a:gd name="connsiteX45" fmla="*/ 263643 w 600468"/>
                <a:gd name="connsiteY45" fmla="*/ 134882 h 174121"/>
                <a:gd name="connsiteX46" fmla="*/ 293775 w 600468"/>
                <a:gd name="connsiteY46" fmla="*/ 167277 h 174121"/>
                <a:gd name="connsiteX47" fmla="*/ 323653 w 600468"/>
                <a:gd name="connsiteY47" fmla="*/ 137668 h 174121"/>
                <a:gd name="connsiteX48" fmla="*/ 326187 w 600468"/>
                <a:gd name="connsiteY48" fmla="*/ 88316 h 174121"/>
                <a:gd name="connsiteX49" fmla="*/ 323406 w 600468"/>
                <a:gd name="connsiteY49" fmla="*/ 35920 h 174121"/>
                <a:gd name="connsiteX50" fmla="*/ 293775 w 600468"/>
                <a:gd name="connsiteY50" fmla="*/ 4288 h 174121"/>
                <a:gd name="connsiteX51" fmla="*/ 473837 w 600468"/>
                <a:gd name="connsiteY51" fmla="*/ 85275 h 174121"/>
                <a:gd name="connsiteX52" fmla="*/ 463709 w 600468"/>
                <a:gd name="connsiteY52" fmla="*/ 144498 h 174121"/>
                <a:gd name="connsiteX53" fmla="*/ 420661 w 600468"/>
                <a:gd name="connsiteY53" fmla="*/ 172842 h 174121"/>
                <a:gd name="connsiteX54" fmla="*/ 376600 w 600468"/>
                <a:gd name="connsiteY54" fmla="*/ 142727 h 174121"/>
                <a:gd name="connsiteX55" fmla="*/ 367228 w 600468"/>
                <a:gd name="connsiteY55" fmla="*/ 85275 h 174121"/>
                <a:gd name="connsiteX56" fmla="*/ 378626 w 600468"/>
                <a:gd name="connsiteY56" fmla="*/ 24280 h 174121"/>
                <a:gd name="connsiteX57" fmla="*/ 420406 w 600468"/>
                <a:gd name="connsiteY57" fmla="*/ -1279 h 174121"/>
                <a:gd name="connsiteX58" fmla="*/ 464472 w 600468"/>
                <a:gd name="connsiteY58" fmla="*/ 28075 h 174121"/>
                <a:gd name="connsiteX59" fmla="*/ 473837 w 600468"/>
                <a:gd name="connsiteY59" fmla="*/ 85275 h 174121"/>
                <a:gd name="connsiteX60" fmla="*/ 420406 w 600468"/>
                <a:gd name="connsiteY60" fmla="*/ 4288 h 174121"/>
                <a:gd name="connsiteX61" fmla="*/ 391027 w 600468"/>
                <a:gd name="connsiteY61" fmla="*/ 34912 h 174121"/>
                <a:gd name="connsiteX62" fmla="*/ 388249 w 600468"/>
                <a:gd name="connsiteY62" fmla="*/ 88316 h 174121"/>
                <a:gd name="connsiteX63" fmla="*/ 390272 w 600468"/>
                <a:gd name="connsiteY63" fmla="*/ 134882 h 174121"/>
                <a:gd name="connsiteX64" fmla="*/ 420406 w 600468"/>
                <a:gd name="connsiteY64" fmla="*/ 167277 h 174121"/>
                <a:gd name="connsiteX65" fmla="*/ 450284 w 600468"/>
                <a:gd name="connsiteY65" fmla="*/ 137668 h 174121"/>
                <a:gd name="connsiteX66" fmla="*/ 452818 w 600468"/>
                <a:gd name="connsiteY66" fmla="*/ 88316 h 174121"/>
                <a:gd name="connsiteX67" fmla="*/ 450037 w 600468"/>
                <a:gd name="connsiteY67" fmla="*/ 35920 h 174121"/>
                <a:gd name="connsiteX68" fmla="*/ 420406 w 600468"/>
                <a:gd name="connsiteY68" fmla="*/ 4288 h 174121"/>
                <a:gd name="connsiteX69" fmla="*/ 600468 w 600468"/>
                <a:gd name="connsiteY69" fmla="*/ 85275 h 174121"/>
                <a:gd name="connsiteX70" fmla="*/ 590338 w 600468"/>
                <a:gd name="connsiteY70" fmla="*/ 144498 h 174121"/>
                <a:gd name="connsiteX71" fmla="*/ 547289 w 600468"/>
                <a:gd name="connsiteY71" fmla="*/ 172842 h 174121"/>
                <a:gd name="connsiteX72" fmla="*/ 503231 w 600468"/>
                <a:gd name="connsiteY72" fmla="*/ 142727 h 174121"/>
                <a:gd name="connsiteX73" fmla="*/ 493856 w 600468"/>
                <a:gd name="connsiteY73" fmla="*/ 85275 h 174121"/>
                <a:gd name="connsiteX74" fmla="*/ 505258 w 600468"/>
                <a:gd name="connsiteY74" fmla="*/ 24280 h 174121"/>
                <a:gd name="connsiteX75" fmla="*/ 547035 w 600468"/>
                <a:gd name="connsiteY75" fmla="*/ -1279 h 174121"/>
                <a:gd name="connsiteX76" fmla="*/ 591100 w 600468"/>
                <a:gd name="connsiteY76" fmla="*/ 28075 h 174121"/>
                <a:gd name="connsiteX77" fmla="*/ 600468 w 600468"/>
                <a:gd name="connsiteY77" fmla="*/ 85275 h 174121"/>
                <a:gd name="connsiteX78" fmla="*/ 547035 w 600468"/>
                <a:gd name="connsiteY78" fmla="*/ 4288 h 174121"/>
                <a:gd name="connsiteX79" fmla="*/ 517658 w 600468"/>
                <a:gd name="connsiteY79" fmla="*/ 34912 h 174121"/>
                <a:gd name="connsiteX80" fmla="*/ 514877 w 600468"/>
                <a:gd name="connsiteY80" fmla="*/ 88316 h 174121"/>
                <a:gd name="connsiteX81" fmla="*/ 516903 w 600468"/>
                <a:gd name="connsiteY81" fmla="*/ 134882 h 174121"/>
                <a:gd name="connsiteX82" fmla="*/ 547035 w 600468"/>
                <a:gd name="connsiteY82" fmla="*/ 167277 h 174121"/>
                <a:gd name="connsiteX83" fmla="*/ 576913 w 600468"/>
                <a:gd name="connsiteY83" fmla="*/ 137668 h 174121"/>
                <a:gd name="connsiteX84" fmla="*/ 579447 w 600468"/>
                <a:gd name="connsiteY84" fmla="*/ 88316 h 174121"/>
                <a:gd name="connsiteX85" fmla="*/ 576666 w 600468"/>
                <a:gd name="connsiteY85" fmla="*/ 35920 h 174121"/>
                <a:gd name="connsiteX86" fmla="*/ 547035 w 600468"/>
                <a:gd name="connsiteY86" fmla="*/ 4288 h 1741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</a:cxnLst>
              <a:rect l="l" t="t" r="r" b="b"/>
              <a:pathLst>
                <a:path w="600468" h="174121">
                  <a:moveTo>
                    <a:pt x="51915" y="166269"/>
                  </a:moveTo>
                  <a:cubicBezTo>
                    <a:pt x="51915" y="172343"/>
                    <a:pt x="51915" y="172842"/>
                    <a:pt x="46084" y="172842"/>
                  </a:cubicBezTo>
                  <a:cubicBezTo>
                    <a:pt x="30386" y="156645"/>
                    <a:pt x="8103" y="156645"/>
                    <a:pt x="0" y="156645"/>
                  </a:cubicBezTo>
                  <a:lnTo>
                    <a:pt x="0" y="148801"/>
                  </a:lnTo>
                  <a:cubicBezTo>
                    <a:pt x="5061" y="148801"/>
                    <a:pt x="20003" y="148801"/>
                    <a:pt x="33175" y="155383"/>
                  </a:cubicBezTo>
                  <a:lnTo>
                    <a:pt x="33175" y="24280"/>
                  </a:lnTo>
                  <a:cubicBezTo>
                    <a:pt x="33175" y="15173"/>
                    <a:pt x="32412" y="12132"/>
                    <a:pt x="9621" y="12132"/>
                  </a:cubicBezTo>
                  <a:lnTo>
                    <a:pt x="1517" y="12132"/>
                  </a:lnTo>
                  <a:lnTo>
                    <a:pt x="1517" y="4288"/>
                  </a:lnTo>
                  <a:cubicBezTo>
                    <a:pt x="10383" y="5049"/>
                    <a:pt x="32412" y="5049"/>
                    <a:pt x="42541" y="5049"/>
                  </a:cubicBezTo>
                  <a:cubicBezTo>
                    <a:pt x="52670" y="5049"/>
                    <a:pt x="74699" y="5049"/>
                    <a:pt x="83565" y="4288"/>
                  </a:cubicBezTo>
                  <a:lnTo>
                    <a:pt x="83565" y="12132"/>
                  </a:lnTo>
                  <a:lnTo>
                    <a:pt x="75462" y="12132"/>
                  </a:lnTo>
                  <a:cubicBezTo>
                    <a:pt x="52670" y="12132"/>
                    <a:pt x="51915" y="14918"/>
                    <a:pt x="51915" y="24280"/>
                  </a:cubicBezTo>
                  <a:lnTo>
                    <a:pt x="51915" y="166269"/>
                  </a:lnTo>
                  <a:close/>
                  <a:moveTo>
                    <a:pt x="220578" y="85275"/>
                  </a:moveTo>
                  <a:cubicBezTo>
                    <a:pt x="220578" y="105521"/>
                    <a:pt x="219315" y="125768"/>
                    <a:pt x="210449" y="144498"/>
                  </a:cubicBezTo>
                  <a:cubicBezTo>
                    <a:pt x="198803" y="168793"/>
                    <a:pt x="178037" y="172842"/>
                    <a:pt x="167399" y="172842"/>
                  </a:cubicBezTo>
                  <a:cubicBezTo>
                    <a:pt x="152202" y="172842"/>
                    <a:pt x="133716" y="166269"/>
                    <a:pt x="123341" y="142727"/>
                  </a:cubicBezTo>
                  <a:cubicBezTo>
                    <a:pt x="115238" y="125267"/>
                    <a:pt x="113967" y="105521"/>
                    <a:pt x="113967" y="85275"/>
                  </a:cubicBezTo>
                  <a:cubicBezTo>
                    <a:pt x="113967" y="66298"/>
                    <a:pt x="114984" y="43519"/>
                    <a:pt x="125367" y="24280"/>
                  </a:cubicBezTo>
                  <a:cubicBezTo>
                    <a:pt x="136250" y="3779"/>
                    <a:pt x="154736" y="-1279"/>
                    <a:pt x="167146" y="-1279"/>
                  </a:cubicBezTo>
                  <a:cubicBezTo>
                    <a:pt x="180817" y="-1279"/>
                    <a:pt x="200066" y="4034"/>
                    <a:pt x="211212" y="28075"/>
                  </a:cubicBezTo>
                  <a:cubicBezTo>
                    <a:pt x="219315" y="45543"/>
                    <a:pt x="220578" y="65281"/>
                    <a:pt x="220578" y="85275"/>
                  </a:cubicBezTo>
                  <a:close/>
                  <a:moveTo>
                    <a:pt x="167146" y="4288"/>
                  </a:moveTo>
                  <a:cubicBezTo>
                    <a:pt x="157270" y="4288"/>
                    <a:pt x="142328" y="10615"/>
                    <a:pt x="137768" y="34912"/>
                  </a:cubicBezTo>
                  <a:cubicBezTo>
                    <a:pt x="134987" y="50100"/>
                    <a:pt x="134987" y="73380"/>
                    <a:pt x="134987" y="88316"/>
                  </a:cubicBezTo>
                  <a:cubicBezTo>
                    <a:pt x="134987" y="104512"/>
                    <a:pt x="134987" y="121218"/>
                    <a:pt x="137013" y="134882"/>
                  </a:cubicBezTo>
                  <a:cubicBezTo>
                    <a:pt x="141827" y="164999"/>
                    <a:pt x="160814" y="167277"/>
                    <a:pt x="167146" y="167277"/>
                  </a:cubicBezTo>
                  <a:cubicBezTo>
                    <a:pt x="175502" y="167277"/>
                    <a:pt x="192217" y="162719"/>
                    <a:pt x="197023" y="137668"/>
                  </a:cubicBezTo>
                  <a:cubicBezTo>
                    <a:pt x="199558" y="123496"/>
                    <a:pt x="199558" y="104259"/>
                    <a:pt x="199558" y="88316"/>
                  </a:cubicBezTo>
                  <a:cubicBezTo>
                    <a:pt x="199558" y="69331"/>
                    <a:pt x="199558" y="52126"/>
                    <a:pt x="196777" y="35920"/>
                  </a:cubicBezTo>
                  <a:cubicBezTo>
                    <a:pt x="192972" y="11877"/>
                    <a:pt x="178545" y="4288"/>
                    <a:pt x="167146" y="4288"/>
                  </a:cubicBezTo>
                  <a:close/>
                  <a:moveTo>
                    <a:pt x="347208" y="85275"/>
                  </a:moveTo>
                  <a:cubicBezTo>
                    <a:pt x="347208" y="105521"/>
                    <a:pt x="345944" y="125768"/>
                    <a:pt x="337078" y="144498"/>
                  </a:cubicBezTo>
                  <a:cubicBezTo>
                    <a:pt x="325432" y="168793"/>
                    <a:pt x="304666" y="172842"/>
                    <a:pt x="294029" y="172842"/>
                  </a:cubicBezTo>
                  <a:cubicBezTo>
                    <a:pt x="278833" y="172842"/>
                    <a:pt x="260346" y="166269"/>
                    <a:pt x="249971" y="142727"/>
                  </a:cubicBezTo>
                  <a:cubicBezTo>
                    <a:pt x="241867" y="125267"/>
                    <a:pt x="240596" y="105521"/>
                    <a:pt x="240596" y="85275"/>
                  </a:cubicBezTo>
                  <a:cubicBezTo>
                    <a:pt x="240596" y="66298"/>
                    <a:pt x="241613" y="43519"/>
                    <a:pt x="251998" y="24280"/>
                  </a:cubicBezTo>
                  <a:cubicBezTo>
                    <a:pt x="262881" y="3779"/>
                    <a:pt x="281367" y="-1279"/>
                    <a:pt x="293775" y="-1279"/>
                  </a:cubicBezTo>
                  <a:cubicBezTo>
                    <a:pt x="307446" y="-1279"/>
                    <a:pt x="326695" y="4034"/>
                    <a:pt x="337840" y="28075"/>
                  </a:cubicBezTo>
                  <a:cubicBezTo>
                    <a:pt x="345944" y="45543"/>
                    <a:pt x="347208" y="65281"/>
                    <a:pt x="347208" y="85275"/>
                  </a:cubicBezTo>
                  <a:close/>
                  <a:moveTo>
                    <a:pt x="293775" y="4288"/>
                  </a:moveTo>
                  <a:cubicBezTo>
                    <a:pt x="283902" y="4288"/>
                    <a:pt x="268959" y="10615"/>
                    <a:pt x="264398" y="34912"/>
                  </a:cubicBezTo>
                  <a:cubicBezTo>
                    <a:pt x="261617" y="50100"/>
                    <a:pt x="261617" y="73380"/>
                    <a:pt x="261617" y="88316"/>
                  </a:cubicBezTo>
                  <a:cubicBezTo>
                    <a:pt x="261617" y="104512"/>
                    <a:pt x="261617" y="121218"/>
                    <a:pt x="263643" y="134882"/>
                  </a:cubicBezTo>
                  <a:cubicBezTo>
                    <a:pt x="268458" y="164999"/>
                    <a:pt x="287442" y="167277"/>
                    <a:pt x="293775" y="167277"/>
                  </a:cubicBezTo>
                  <a:cubicBezTo>
                    <a:pt x="302134" y="167277"/>
                    <a:pt x="318848" y="162719"/>
                    <a:pt x="323653" y="137668"/>
                  </a:cubicBezTo>
                  <a:cubicBezTo>
                    <a:pt x="326187" y="123496"/>
                    <a:pt x="326187" y="104259"/>
                    <a:pt x="326187" y="88316"/>
                  </a:cubicBezTo>
                  <a:cubicBezTo>
                    <a:pt x="326187" y="69331"/>
                    <a:pt x="326187" y="52126"/>
                    <a:pt x="323406" y="35920"/>
                  </a:cubicBezTo>
                  <a:cubicBezTo>
                    <a:pt x="319601" y="11877"/>
                    <a:pt x="305174" y="4288"/>
                    <a:pt x="293775" y="4288"/>
                  </a:cubicBezTo>
                  <a:close/>
                  <a:moveTo>
                    <a:pt x="473837" y="85275"/>
                  </a:moveTo>
                  <a:cubicBezTo>
                    <a:pt x="473837" y="105521"/>
                    <a:pt x="472573" y="125768"/>
                    <a:pt x="463709" y="144498"/>
                  </a:cubicBezTo>
                  <a:cubicBezTo>
                    <a:pt x="452063" y="168793"/>
                    <a:pt x="431297" y="172842"/>
                    <a:pt x="420661" y="172842"/>
                  </a:cubicBezTo>
                  <a:cubicBezTo>
                    <a:pt x="405461" y="172842"/>
                    <a:pt x="386977" y="166269"/>
                    <a:pt x="376600" y="142727"/>
                  </a:cubicBezTo>
                  <a:cubicBezTo>
                    <a:pt x="368498" y="125267"/>
                    <a:pt x="367228" y="105521"/>
                    <a:pt x="367228" y="85275"/>
                  </a:cubicBezTo>
                  <a:cubicBezTo>
                    <a:pt x="367228" y="66298"/>
                    <a:pt x="368244" y="43519"/>
                    <a:pt x="378626" y="24280"/>
                  </a:cubicBezTo>
                  <a:cubicBezTo>
                    <a:pt x="389509" y="3779"/>
                    <a:pt x="407996" y="-1279"/>
                    <a:pt x="420406" y="-1279"/>
                  </a:cubicBezTo>
                  <a:cubicBezTo>
                    <a:pt x="434078" y="-1279"/>
                    <a:pt x="453327" y="4034"/>
                    <a:pt x="464472" y="28075"/>
                  </a:cubicBezTo>
                  <a:cubicBezTo>
                    <a:pt x="472573" y="45543"/>
                    <a:pt x="473837" y="65281"/>
                    <a:pt x="473837" y="85275"/>
                  </a:cubicBezTo>
                  <a:close/>
                  <a:moveTo>
                    <a:pt x="420406" y="4288"/>
                  </a:moveTo>
                  <a:cubicBezTo>
                    <a:pt x="410530" y="4288"/>
                    <a:pt x="395588" y="10615"/>
                    <a:pt x="391027" y="34912"/>
                  </a:cubicBezTo>
                  <a:cubicBezTo>
                    <a:pt x="388249" y="50100"/>
                    <a:pt x="388249" y="73380"/>
                    <a:pt x="388249" y="88316"/>
                  </a:cubicBezTo>
                  <a:cubicBezTo>
                    <a:pt x="388249" y="104512"/>
                    <a:pt x="388249" y="121218"/>
                    <a:pt x="390272" y="134882"/>
                  </a:cubicBezTo>
                  <a:cubicBezTo>
                    <a:pt x="395087" y="164999"/>
                    <a:pt x="414074" y="167277"/>
                    <a:pt x="420406" y="167277"/>
                  </a:cubicBezTo>
                  <a:cubicBezTo>
                    <a:pt x="428762" y="167277"/>
                    <a:pt x="445477" y="162719"/>
                    <a:pt x="450284" y="137668"/>
                  </a:cubicBezTo>
                  <a:cubicBezTo>
                    <a:pt x="452818" y="123496"/>
                    <a:pt x="452818" y="104259"/>
                    <a:pt x="452818" y="88316"/>
                  </a:cubicBezTo>
                  <a:cubicBezTo>
                    <a:pt x="452818" y="69331"/>
                    <a:pt x="452818" y="52126"/>
                    <a:pt x="450037" y="35920"/>
                  </a:cubicBezTo>
                  <a:cubicBezTo>
                    <a:pt x="446232" y="11877"/>
                    <a:pt x="431805" y="4288"/>
                    <a:pt x="420406" y="4288"/>
                  </a:cubicBezTo>
                  <a:close/>
                  <a:moveTo>
                    <a:pt x="600468" y="85275"/>
                  </a:moveTo>
                  <a:cubicBezTo>
                    <a:pt x="600468" y="105521"/>
                    <a:pt x="599205" y="125768"/>
                    <a:pt x="590338" y="144498"/>
                  </a:cubicBezTo>
                  <a:cubicBezTo>
                    <a:pt x="578692" y="168793"/>
                    <a:pt x="557926" y="172842"/>
                    <a:pt x="547289" y="172842"/>
                  </a:cubicBezTo>
                  <a:cubicBezTo>
                    <a:pt x="532092" y="172842"/>
                    <a:pt x="513606" y="166269"/>
                    <a:pt x="503231" y="142727"/>
                  </a:cubicBezTo>
                  <a:cubicBezTo>
                    <a:pt x="495127" y="125267"/>
                    <a:pt x="493856" y="105521"/>
                    <a:pt x="493856" y="85275"/>
                  </a:cubicBezTo>
                  <a:cubicBezTo>
                    <a:pt x="493856" y="66298"/>
                    <a:pt x="494873" y="43519"/>
                    <a:pt x="505258" y="24280"/>
                  </a:cubicBezTo>
                  <a:cubicBezTo>
                    <a:pt x="516140" y="3779"/>
                    <a:pt x="534627" y="-1279"/>
                    <a:pt x="547035" y="-1279"/>
                  </a:cubicBezTo>
                  <a:cubicBezTo>
                    <a:pt x="560707" y="-1279"/>
                    <a:pt x="579956" y="4034"/>
                    <a:pt x="591100" y="28075"/>
                  </a:cubicBezTo>
                  <a:cubicBezTo>
                    <a:pt x="599205" y="45543"/>
                    <a:pt x="600468" y="65281"/>
                    <a:pt x="600468" y="85275"/>
                  </a:cubicBezTo>
                  <a:close/>
                  <a:moveTo>
                    <a:pt x="547035" y="4288"/>
                  </a:moveTo>
                  <a:cubicBezTo>
                    <a:pt x="537161" y="4288"/>
                    <a:pt x="522219" y="10615"/>
                    <a:pt x="517658" y="34912"/>
                  </a:cubicBezTo>
                  <a:cubicBezTo>
                    <a:pt x="514877" y="50100"/>
                    <a:pt x="514877" y="73380"/>
                    <a:pt x="514877" y="88316"/>
                  </a:cubicBezTo>
                  <a:cubicBezTo>
                    <a:pt x="514877" y="104512"/>
                    <a:pt x="514877" y="121218"/>
                    <a:pt x="516903" y="134882"/>
                  </a:cubicBezTo>
                  <a:cubicBezTo>
                    <a:pt x="521718" y="164999"/>
                    <a:pt x="540703" y="167277"/>
                    <a:pt x="547035" y="167277"/>
                  </a:cubicBezTo>
                  <a:cubicBezTo>
                    <a:pt x="555393" y="167277"/>
                    <a:pt x="572108" y="162719"/>
                    <a:pt x="576913" y="137668"/>
                  </a:cubicBezTo>
                  <a:cubicBezTo>
                    <a:pt x="579447" y="123496"/>
                    <a:pt x="579447" y="104259"/>
                    <a:pt x="579447" y="88316"/>
                  </a:cubicBezTo>
                  <a:cubicBezTo>
                    <a:pt x="579447" y="69331"/>
                    <a:pt x="579447" y="52126"/>
                    <a:pt x="576666" y="35920"/>
                  </a:cubicBezTo>
                  <a:cubicBezTo>
                    <a:pt x="572861" y="11877"/>
                    <a:pt x="558434" y="4288"/>
                    <a:pt x="547035" y="4288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981" name="任意多边形: 形状 980">
              <a:extLst>
                <a:ext uri="{FF2B5EF4-FFF2-40B4-BE49-F238E27FC236}">
                  <a16:creationId xmlns:a16="http://schemas.microsoft.com/office/drawing/2014/main" id="{F81BE295-F0E0-FC94-62F5-398F33A56A91}"/>
                </a:ext>
              </a:extLst>
            </p:cNvPr>
            <p:cNvSpPr/>
            <p:nvPr>
              <p:custDataLst>
                <p:tags r:id="rId59"/>
              </p:custDataLst>
            </p:nvPr>
          </p:nvSpPr>
          <p:spPr>
            <a:xfrm flipV="1">
              <a:off x="16617550" y="-13007715"/>
              <a:ext cx="78376" cy="117669"/>
            </a:xfrm>
            <a:custGeom>
              <a:avLst/>
              <a:gdLst>
                <a:gd name="connsiteX0" fmla="*/ 78376 w 78376"/>
                <a:gd name="connsiteY0" fmla="*/ 30965 h 117669"/>
                <a:gd name="connsiteX1" fmla="*/ 72347 w 78376"/>
                <a:gd name="connsiteY1" fmla="*/ 30965 h 117669"/>
                <a:gd name="connsiteX2" fmla="*/ 67732 w 78376"/>
                <a:gd name="connsiteY2" fmla="*/ 14841 h 117669"/>
                <a:gd name="connsiteX3" fmla="*/ 50183 w 78376"/>
                <a:gd name="connsiteY3" fmla="*/ 13777 h 117669"/>
                <a:gd name="connsiteX4" fmla="*/ 17556 w 78376"/>
                <a:gd name="connsiteY4" fmla="*/ 13777 h 117669"/>
                <a:gd name="connsiteX5" fmla="*/ 53019 w 78376"/>
                <a:gd name="connsiteY5" fmla="*/ 43551 h 117669"/>
                <a:gd name="connsiteX6" fmla="*/ 78376 w 78376"/>
                <a:gd name="connsiteY6" fmla="*/ 81829 h 117669"/>
                <a:gd name="connsiteX7" fmla="*/ 36885 w 78376"/>
                <a:gd name="connsiteY7" fmla="*/ 116384 h 117669"/>
                <a:gd name="connsiteX8" fmla="*/ 0 w 78376"/>
                <a:gd name="connsiteY8" fmla="*/ 84663 h 117669"/>
                <a:gd name="connsiteX9" fmla="*/ 9397 w 78376"/>
                <a:gd name="connsiteY9" fmla="*/ 74738 h 117669"/>
                <a:gd name="connsiteX10" fmla="*/ 18795 w 78376"/>
                <a:gd name="connsiteY10" fmla="*/ 84131 h 117669"/>
                <a:gd name="connsiteX11" fmla="*/ 8333 w 78376"/>
                <a:gd name="connsiteY11" fmla="*/ 93524 h 117669"/>
                <a:gd name="connsiteX12" fmla="*/ 34224 w 78376"/>
                <a:gd name="connsiteY12" fmla="*/ 110007 h 117669"/>
                <a:gd name="connsiteX13" fmla="*/ 61178 w 78376"/>
                <a:gd name="connsiteY13" fmla="*/ 81829 h 117669"/>
                <a:gd name="connsiteX14" fmla="*/ 44503 w 78376"/>
                <a:gd name="connsiteY14" fmla="*/ 47807 h 117669"/>
                <a:gd name="connsiteX15" fmla="*/ 1771 w 78376"/>
                <a:gd name="connsiteY15" fmla="*/ 5621 h 117669"/>
                <a:gd name="connsiteX16" fmla="*/ 0 w 78376"/>
                <a:gd name="connsiteY16" fmla="*/ -1286 h 117669"/>
                <a:gd name="connsiteX17" fmla="*/ 73055 w 78376"/>
                <a:gd name="connsiteY17" fmla="*/ -1286 h 117669"/>
                <a:gd name="connsiteX18" fmla="*/ 78376 w 78376"/>
                <a:gd name="connsiteY18" fmla="*/ 30965 h 117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8376" h="117669">
                  <a:moveTo>
                    <a:pt x="78376" y="30965"/>
                  </a:moveTo>
                  <a:lnTo>
                    <a:pt x="72347" y="30965"/>
                  </a:lnTo>
                  <a:cubicBezTo>
                    <a:pt x="71815" y="27068"/>
                    <a:pt x="70044" y="16612"/>
                    <a:pt x="67732" y="14841"/>
                  </a:cubicBezTo>
                  <a:cubicBezTo>
                    <a:pt x="66318" y="13777"/>
                    <a:pt x="52662" y="13777"/>
                    <a:pt x="50183" y="13777"/>
                  </a:cubicBezTo>
                  <a:lnTo>
                    <a:pt x="17556" y="13777"/>
                  </a:lnTo>
                  <a:cubicBezTo>
                    <a:pt x="36169" y="30260"/>
                    <a:pt x="42382" y="35222"/>
                    <a:pt x="53019" y="43551"/>
                  </a:cubicBezTo>
                  <a:cubicBezTo>
                    <a:pt x="66143" y="54008"/>
                    <a:pt x="78376" y="64997"/>
                    <a:pt x="78376" y="81829"/>
                  </a:cubicBezTo>
                  <a:cubicBezTo>
                    <a:pt x="78376" y="103274"/>
                    <a:pt x="59581" y="116384"/>
                    <a:pt x="36885" y="116384"/>
                  </a:cubicBezTo>
                  <a:cubicBezTo>
                    <a:pt x="14895" y="116384"/>
                    <a:pt x="0" y="100973"/>
                    <a:pt x="0" y="84663"/>
                  </a:cubicBezTo>
                  <a:cubicBezTo>
                    <a:pt x="0" y="75629"/>
                    <a:pt x="7626" y="74738"/>
                    <a:pt x="9397" y="74738"/>
                  </a:cubicBezTo>
                  <a:cubicBezTo>
                    <a:pt x="13656" y="74738"/>
                    <a:pt x="18795" y="77756"/>
                    <a:pt x="18795" y="84131"/>
                  </a:cubicBezTo>
                  <a:cubicBezTo>
                    <a:pt x="18795" y="87323"/>
                    <a:pt x="17556" y="93524"/>
                    <a:pt x="8333" y="93524"/>
                  </a:cubicBezTo>
                  <a:cubicBezTo>
                    <a:pt x="13830" y="106109"/>
                    <a:pt x="25890" y="110007"/>
                    <a:pt x="34224" y="110007"/>
                  </a:cubicBezTo>
                  <a:cubicBezTo>
                    <a:pt x="51954" y="110007"/>
                    <a:pt x="61178" y="96184"/>
                    <a:pt x="61178" y="81829"/>
                  </a:cubicBezTo>
                  <a:cubicBezTo>
                    <a:pt x="61178" y="66409"/>
                    <a:pt x="50183" y="54182"/>
                    <a:pt x="44503" y="47807"/>
                  </a:cubicBezTo>
                  <a:lnTo>
                    <a:pt x="1771" y="5621"/>
                  </a:lnTo>
                  <a:cubicBezTo>
                    <a:pt x="0" y="4033"/>
                    <a:pt x="0" y="3677"/>
                    <a:pt x="0" y="-1286"/>
                  </a:cubicBezTo>
                  <a:lnTo>
                    <a:pt x="73055" y="-1286"/>
                  </a:lnTo>
                  <a:lnTo>
                    <a:pt x="78376" y="30965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982" name="任意多边形: 形状 981">
              <a:extLst>
                <a:ext uri="{FF2B5EF4-FFF2-40B4-BE49-F238E27FC236}">
                  <a16:creationId xmlns:a16="http://schemas.microsoft.com/office/drawing/2014/main" id="{A7BB72F7-B0F4-D16E-4FAE-6CA4E3102BCE}"/>
                </a:ext>
              </a:extLst>
            </p:cNvPr>
            <p:cNvSpPr/>
            <p:nvPr>
              <p:custDataLst>
                <p:tags r:id="rId60"/>
              </p:custDataLst>
            </p:nvPr>
          </p:nvSpPr>
          <p:spPr>
            <a:xfrm flipV="1">
              <a:off x="16707329" y="-13007539"/>
              <a:ext cx="77836" cy="153644"/>
            </a:xfrm>
            <a:custGeom>
              <a:avLst/>
              <a:gdLst>
                <a:gd name="connsiteX0" fmla="*/ 77837 w 77836"/>
                <a:gd name="connsiteY0" fmla="*/ 145626 h 153644"/>
                <a:gd name="connsiteX1" fmla="*/ 70750 w 77836"/>
                <a:gd name="connsiteY1" fmla="*/ 152360 h 153644"/>
                <a:gd name="connsiteX2" fmla="*/ 60820 w 77836"/>
                <a:gd name="connsiteY2" fmla="*/ 142618 h 153644"/>
                <a:gd name="connsiteX3" fmla="*/ 67915 w 77836"/>
                <a:gd name="connsiteY3" fmla="*/ 135877 h 153644"/>
                <a:gd name="connsiteX4" fmla="*/ 77837 w 77836"/>
                <a:gd name="connsiteY4" fmla="*/ 145626 h 153644"/>
                <a:gd name="connsiteX5" fmla="*/ 40253 w 77836"/>
                <a:gd name="connsiteY5" fmla="*/ 26180 h 153644"/>
                <a:gd name="connsiteX6" fmla="*/ 17374 w 77836"/>
                <a:gd name="connsiteY6" fmla="*/ 3678 h 153644"/>
                <a:gd name="connsiteX7" fmla="*/ 10995 w 77836"/>
                <a:gd name="connsiteY7" fmla="*/ 4742 h 153644"/>
                <a:gd name="connsiteX8" fmla="*/ 17024 w 77836"/>
                <a:gd name="connsiteY8" fmla="*/ 13777 h 153644"/>
                <a:gd name="connsiteX9" fmla="*/ 10105 w 77836"/>
                <a:gd name="connsiteY9" fmla="*/ 20336 h 153644"/>
                <a:gd name="connsiteX10" fmla="*/ 0 w 77836"/>
                <a:gd name="connsiteY10" fmla="*/ 9878 h 153644"/>
                <a:gd name="connsiteX11" fmla="*/ 17556 w 77836"/>
                <a:gd name="connsiteY11" fmla="*/ -1284 h 153644"/>
                <a:gd name="connsiteX12" fmla="*/ 54433 w 77836"/>
                <a:gd name="connsiteY12" fmla="*/ 26712 h 153644"/>
                <a:gd name="connsiteX13" fmla="*/ 70394 w 77836"/>
                <a:gd name="connsiteY13" fmla="*/ 90159 h 153644"/>
                <a:gd name="connsiteX14" fmla="*/ 71283 w 77836"/>
                <a:gd name="connsiteY14" fmla="*/ 96359 h 153644"/>
                <a:gd name="connsiteX15" fmla="*/ 52304 w 77836"/>
                <a:gd name="connsiteY15" fmla="*/ 113017 h 153644"/>
                <a:gd name="connsiteX16" fmla="*/ 21275 w 77836"/>
                <a:gd name="connsiteY16" fmla="*/ 85902 h 153644"/>
                <a:gd name="connsiteX17" fmla="*/ 24293 w 77836"/>
                <a:gd name="connsiteY17" fmla="*/ 83601 h 153644"/>
                <a:gd name="connsiteX18" fmla="*/ 27836 w 77836"/>
                <a:gd name="connsiteY18" fmla="*/ 86792 h 153644"/>
                <a:gd name="connsiteX19" fmla="*/ 51772 w 77836"/>
                <a:gd name="connsiteY19" fmla="*/ 108055 h 153644"/>
                <a:gd name="connsiteX20" fmla="*/ 57802 w 77836"/>
                <a:gd name="connsiteY20" fmla="*/ 99369 h 153644"/>
                <a:gd name="connsiteX21" fmla="*/ 57269 w 77836"/>
                <a:gd name="connsiteY21" fmla="*/ 94058 h 153644"/>
                <a:gd name="connsiteX22" fmla="*/ 40253 w 77836"/>
                <a:gd name="connsiteY22" fmla="*/ 26180 h 153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77836" h="153644">
                  <a:moveTo>
                    <a:pt x="77837" y="145626"/>
                  </a:moveTo>
                  <a:cubicBezTo>
                    <a:pt x="77837" y="148636"/>
                    <a:pt x="75533" y="152360"/>
                    <a:pt x="70750" y="152360"/>
                  </a:cubicBezTo>
                  <a:cubicBezTo>
                    <a:pt x="65603" y="152360"/>
                    <a:pt x="60820" y="147397"/>
                    <a:pt x="60820" y="142618"/>
                  </a:cubicBezTo>
                  <a:cubicBezTo>
                    <a:pt x="60820" y="139775"/>
                    <a:pt x="62950" y="135877"/>
                    <a:pt x="67915" y="135877"/>
                  </a:cubicBezTo>
                  <a:cubicBezTo>
                    <a:pt x="72697" y="135877"/>
                    <a:pt x="77837" y="140490"/>
                    <a:pt x="77837" y="145626"/>
                  </a:cubicBezTo>
                  <a:close/>
                  <a:moveTo>
                    <a:pt x="40253" y="26180"/>
                  </a:moveTo>
                  <a:cubicBezTo>
                    <a:pt x="37234" y="13952"/>
                    <a:pt x="27836" y="3678"/>
                    <a:pt x="17374" y="3678"/>
                  </a:cubicBezTo>
                  <a:cubicBezTo>
                    <a:pt x="15070" y="3678"/>
                    <a:pt x="12941" y="4027"/>
                    <a:pt x="10995" y="4742"/>
                  </a:cubicBezTo>
                  <a:cubicBezTo>
                    <a:pt x="15602" y="6862"/>
                    <a:pt x="17024" y="11117"/>
                    <a:pt x="17024" y="13777"/>
                  </a:cubicBezTo>
                  <a:cubicBezTo>
                    <a:pt x="17024" y="18033"/>
                    <a:pt x="13656" y="20336"/>
                    <a:pt x="10105" y="20336"/>
                  </a:cubicBezTo>
                  <a:cubicBezTo>
                    <a:pt x="4607" y="20336"/>
                    <a:pt x="0" y="15548"/>
                    <a:pt x="0" y="9878"/>
                  </a:cubicBezTo>
                  <a:cubicBezTo>
                    <a:pt x="0" y="3146"/>
                    <a:pt x="6912" y="-1284"/>
                    <a:pt x="17556" y="-1284"/>
                  </a:cubicBezTo>
                  <a:cubicBezTo>
                    <a:pt x="28194" y="-1284"/>
                    <a:pt x="48936" y="5091"/>
                    <a:pt x="54433" y="26712"/>
                  </a:cubicBezTo>
                  <a:lnTo>
                    <a:pt x="70394" y="90159"/>
                  </a:lnTo>
                  <a:cubicBezTo>
                    <a:pt x="70925" y="92104"/>
                    <a:pt x="71283" y="93699"/>
                    <a:pt x="71283" y="96359"/>
                  </a:cubicBezTo>
                  <a:cubicBezTo>
                    <a:pt x="71283" y="106110"/>
                    <a:pt x="62950" y="113017"/>
                    <a:pt x="52304" y="113017"/>
                  </a:cubicBezTo>
                  <a:cubicBezTo>
                    <a:pt x="32627" y="113017"/>
                    <a:pt x="21275" y="88388"/>
                    <a:pt x="21275" y="85902"/>
                  </a:cubicBezTo>
                  <a:cubicBezTo>
                    <a:pt x="21275" y="83601"/>
                    <a:pt x="23761" y="83601"/>
                    <a:pt x="24293" y="83601"/>
                  </a:cubicBezTo>
                  <a:cubicBezTo>
                    <a:pt x="26422" y="83601"/>
                    <a:pt x="26597" y="84133"/>
                    <a:pt x="27836" y="86792"/>
                  </a:cubicBezTo>
                  <a:cubicBezTo>
                    <a:pt x="32269" y="97066"/>
                    <a:pt x="41492" y="108055"/>
                    <a:pt x="51772" y="108055"/>
                  </a:cubicBezTo>
                  <a:cubicBezTo>
                    <a:pt x="56205" y="108055"/>
                    <a:pt x="57802" y="105046"/>
                    <a:pt x="57802" y="99369"/>
                  </a:cubicBezTo>
                  <a:cubicBezTo>
                    <a:pt x="57802" y="97424"/>
                    <a:pt x="57452" y="94938"/>
                    <a:pt x="57269" y="94058"/>
                  </a:cubicBezTo>
                  <a:lnTo>
                    <a:pt x="40253" y="26180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983" name="任意多边形: 形状 982">
              <a:extLst>
                <a:ext uri="{FF2B5EF4-FFF2-40B4-BE49-F238E27FC236}">
                  <a16:creationId xmlns:a16="http://schemas.microsoft.com/office/drawing/2014/main" id="{E2BE440E-BE39-9E01-8546-9FF4241AE4BC}"/>
                </a:ext>
              </a:extLst>
            </p:cNvPr>
            <p:cNvSpPr/>
            <p:nvPr>
              <p:custDataLst>
                <p:tags r:id="rId61"/>
              </p:custDataLst>
            </p:nvPr>
          </p:nvSpPr>
          <p:spPr>
            <a:xfrm flipV="1">
              <a:off x="16814978" y="-13022958"/>
              <a:ext cx="192063" cy="177217"/>
            </a:xfrm>
            <a:custGeom>
              <a:avLst/>
              <a:gdLst>
                <a:gd name="connsiteX0" fmla="*/ 75176 w 192063"/>
                <a:gd name="connsiteY0" fmla="*/ 168135 h 177217"/>
                <a:gd name="connsiteX1" fmla="*/ 76241 w 192063"/>
                <a:gd name="connsiteY1" fmla="*/ 171502 h 177217"/>
                <a:gd name="connsiteX2" fmla="*/ 71991 w 192063"/>
                <a:gd name="connsiteY2" fmla="*/ 175932 h 177217"/>
                <a:gd name="connsiteX3" fmla="*/ 67200 w 192063"/>
                <a:gd name="connsiteY3" fmla="*/ 171502 h 177217"/>
                <a:gd name="connsiteX4" fmla="*/ 1065 w 192063"/>
                <a:gd name="connsiteY4" fmla="*/ 6511 h 177217"/>
                <a:gd name="connsiteX5" fmla="*/ 0 w 192063"/>
                <a:gd name="connsiteY5" fmla="*/ 3144 h 177217"/>
                <a:gd name="connsiteX6" fmla="*/ 4251 w 192063"/>
                <a:gd name="connsiteY6" fmla="*/ -1285 h 177217"/>
                <a:gd name="connsiteX7" fmla="*/ 9041 w 192063"/>
                <a:gd name="connsiteY7" fmla="*/ 3144 h 177217"/>
                <a:gd name="connsiteX8" fmla="*/ 75176 w 192063"/>
                <a:gd name="connsiteY8" fmla="*/ 168135 h 177217"/>
                <a:gd name="connsiteX9" fmla="*/ 191357 w 192063"/>
                <a:gd name="connsiteY9" fmla="*/ 160689 h 177217"/>
                <a:gd name="connsiteX10" fmla="*/ 192063 w 192063"/>
                <a:gd name="connsiteY10" fmla="*/ 163530 h 177217"/>
                <a:gd name="connsiteX11" fmla="*/ 189226 w 192063"/>
                <a:gd name="connsiteY11" fmla="*/ 166008 h 177217"/>
                <a:gd name="connsiteX12" fmla="*/ 166530 w 192063"/>
                <a:gd name="connsiteY12" fmla="*/ 164237 h 177217"/>
                <a:gd name="connsiteX13" fmla="*/ 162630 w 192063"/>
                <a:gd name="connsiteY13" fmla="*/ 160164 h 177217"/>
                <a:gd name="connsiteX14" fmla="*/ 167236 w 192063"/>
                <a:gd name="connsiteY14" fmla="*/ 157679 h 177217"/>
                <a:gd name="connsiteX15" fmla="*/ 175753 w 192063"/>
                <a:gd name="connsiteY15" fmla="*/ 155019 h 177217"/>
                <a:gd name="connsiteX16" fmla="*/ 175039 w 192063"/>
                <a:gd name="connsiteY16" fmla="*/ 151120 h 177217"/>
                <a:gd name="connsiteX17" fmla="*/ 164934 w 192063"/>
                <a:gd name="connsiteY17" fmla="*/ 110714 h 177217"/>
                <a:gd name="connsiteX18" fmla="*/ 146671 w 192063"/>
                <a:gd name="connsiteY18" fmla="*/ 121171 h 177217"/>
                <a:gd name="connsiteX19" fmla="*/ 100927 w 192063"/>
                <a:gd name="connsiteY19" fmla="*/ 70666 h 177217"/>
                <a:gd name="connsiteX20" fmla="*/ 127699 w 192063"/>
                <a:gd name="connsiteY20" fmla="*/ 41248 h 177217"/>
                <a:gd name="connsiteX21" fmla="*/ 152873 w 192063"/>
                <a:gd name="connsiteY21" fmla="*/ 53651 h 177217"/>
                <a:gd name="connsiteX22" fmla="*/ 171139 w 192063"/>
                <a:gd name="connsiteY22" fmla="*/ 41248 h 177217"/>
                <a:gd name="connsiteX23" fmla="*/ 185151 w 192063"/>
                <a:gd name="connsiteY23" fmla="*/ 50641 h 177217"/>
                <a:gd name="connsiteX24" fmla="*/ 191357 w 192063"/>
                <a:gd name="connsiteY24" fmla="*/ 68363 h 177217"/>
                <a:gd name="connsiteX25" fmla="*/ 188520 w 192063"/>
                <a:gd name="connsiteY25" fmla="*/ 70666 h 177217"/>
                <a:gd name="connsiteX26" fmla="*/ 184620 w 192063"/>
                <a:gd name="connsiteY26" fmla="*/ 65171 h 177217"/>
                <a:gd name="connsiteX27" fmla="*/ 171670 w 192063"/>
                <a:gd name="connsiteY27" fmla="*/ 46210 h 177217"/>
                <a:gd name="connsiteX28" fmla="*/ 165823 w 192063"/>
                <a:gd name="connsiteY28" fmla="*/ 54890 h 177217"/>
                <a:gd name="connsiteX29" fmla="*/ 166706 w 192063"/>
                <a:gd name="connsiteY29" fmla="*/ 62161 h 177217"/>
                <a:gd name="connsiteX30" fmla="*/ 191357 w 192063"/>
                <a:gd name="connsiteY30" fmla="*/ 160689 h 177217"/>
                <a:gd name="connsiteX31" fmla="*/ 153588 w 192063"/>
                <a:gd name="connsiteY31" fmla="*/ 65171 h 177217"/>
                <a:gd name="connsiteX32" fmla="*/ 144540 w 192063"/>
                <a:gd name="connsiteY32" fmla="*/ 53302 h 177217"/>
                <a:gd name="connsiteX33" fmla="*/ 128231 w 192063"/>
                <a:gd name="connsiteY33" fmla="*/ 46210 h 177217"/>
                <a:gd name="connsiteX34" fmla="*/ 115282 w 192063"/>
                <a:gd name="connsiteY34" fmla="*/ 63400 h 177217"/>
                <a:gd name="connsiteX35" fmla="*/ 124505 w 192063"/>
                <a:gd name="connsiteY35" fmla="*/ 99376 h 177217"/>
                <a:gd name="connsiteX36" fmla="*/ 146671 w 192063"/>
                <a:gd name="connsiteY36" fmla="*/ 116208 h 177217"/>
                <a:gd name="connsiteX37" fmla="*/ 162455 w 192063"/>
                <a:gd name="connsiteY37" fmla="*/ 100789 h 177217"/>
                <a:gd name="connsiteX38" fmla="*/ 161924 w 192063"/>
                <a:gd name="connsiteY38" fmla="*/ 98313 h 177217"/>
                <a:gd name="connsiteX39" fmla="*/ 153588 w 192063"/>
                <a:gd name="connsiteY39" fmla="*/ 65171 h 1772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92063" h="177217">
                  <a:moveTo>
                    <a:pt x="75176" y="168135"/>
                  </a:moveTo>
                  <a:cubicBezTo>
                    <a:pt x="76241" y="170438"/>
                    <a:pt x="76241" y="170795"/>
                    <a:pt x="76241" y="171502"/>
                  </a:cubicBezTo>
                  <a:cubicBezTo>
                    <a:pt x="76241" y="174337"/>
                    <a:pt x="73937" y="175932"/>
                    <a:pt x="71991" y="175932"/>
                  </a:cubicBezTo>
                  <a:cubicBezTo>
                    <a:pt x="68972" y="175932"/>
                    <a:pt x="68090" y="173805"/>
                    <a:pt x="67200" y="171502"/>
                  </a:cubicBezTo>
                  <a:lnTo>
                    <a:pt x="1065" y="6511"/>
                  </a:lnTo>
                  <a:cubicBezTo>
                    <a:pt x="0" y="4210"/>
                    <a:pt x="0" y="3852"/>
                    <a:pt x="0" y="3144"/>
                  </a:cubicBezTo>
                  <a:cubicBezTo>
                    <a:pt x="0" y="311"/>
                    <a:pt x="2304" y="-1285"/>
                    <a:pt x="4251" y="-1285"/>
                  </a:cubicBezTo>
                  <a:cubicBezTo>
                    <a:pt x="7269" y="-1285"/>
                    <a:pt x="8151" y="843"/>
                    <a:pt x="9041" y="3144"/>
                  </a:cubicBezTo>
                  <a:lnTo>
                    <a:pt x="75176" y="168135"/>
                  </a:lnTo>
                  <a:close/>
                  <a:moveTo>
                    <a:pt x="191357" y="160689"/>
                  </a:moveTo>
                  <a:cubicBezTo>
                    <a:pt x="191529" y="161045"/>
                    <a:pt x="192063" y="163348"/>
                    <a:pt x="192063" y="163530"/>
                  </a:cubicBezTo>
                  <a:cubicBezTo>
                    <a:pt x="192063" y="164412"/>
                    <a:pt x="191357" y="166008"/>
                    <a:pt x="189226" y="166008"/>
                  </a:cubicBezTo>
                  <a:cubicBezTo>
                    <a:pt x="185675" y="166008"/>
                    <a:pt x="170963" y="164595"/>
                    <a:pt x="166530" y="164237"/>
                  </a:cubicBezTo>
                  <a:cubicBezTo>
                    <a:pt x="165109" y="164061"/>
                    <a:pt x="162630" y="163880"/>
                    <a:pt x="162630" y="160164"/>
                  </a:cubicBezTo>
                  <a:cubicBezTo>
                    <a:pt x="162630" y="157679"/>
                    <a:pt x="165109" y="157679"/>
                    <a:pt x="167236" y="157679"/>
                  </a:cubicBezTo>
                  <a:cubicBezTo>
                    <a:pt x="175753" y="157679"/>
                    <a:pt x="175753" y="156440"/>
                    <a:pt x="175753" y="155019"/>
                  </a:cubicBezTo>
                  <a:cubicBezTo>
                    <a:pt x="175753" y="153780"/>
                    <a:pt x="175397" y="152716"/>
                    <a:pt x="175039" y="151120"/>
                  </a:cubicBezTo>
                  <a:lnTo>
                    <a:pt x="164934" y="110714"/>
                  </a:lnTo>
                  <a:cubicBezTo>
                    <a:pt x="161207" y="116567"/>
                    <a:pt x="155177" y="121171"/>
                    <a:pt x="146671" y="121171"/>
                  </a:cubicBezTo>
                  <a:cubicBezTo>
                    <a:pt x="123973" y="121171"/>
                    <a:pt x="100927" y="96185"/>
                    <a:pt x="100927" y="70666"/>
                  </a:cubicBezTo>
                  <a:cubicBezTo>
                    <a:pt x="100927" y="53476"/>
                    <a:pt x="112446" y="41248"/>
                    <a:pt x="127699" y="41248"/>
                  </a:cubicBezTo>
                  <a:cubicBezTo>
                    <a:pt x="137272" y="41248"/>
                    <a:pt x="145780" y="46742"/>
                    <a:pt x="152873" y="53651"/>
                  </a:cubicBezTo>
                  <a:cubicBezTo>
                    <a:pt x="156242" y="43019"/>
                    <a:pt x="166530" y="41248"/>
                    <a:pt x="171139" y="41248"/>
                  </a:cubicBezTo>
                  <a:cubicBezTo>
                    <a:pt x="177525" y="41248"/>
                    <a:pt x="181958" y="45147"/>
                    <a:pt x="185151" y="50641"/>
                  </a:cubicBezTo>
                  <a:cubicBezTo>
                    <a:pt x="189051" y="57550"/>
                    <a:pt x="191357" y="67648"/>
                    <a:pt x="191357" y="68363"/>
                  </a:cubicBezTo>
                  <a:cubicBezTo>
                    <a:pt x="191357" y="70666"/>
                    <a:pt x="189051" y="70666"/>
                    <a:pt x="188520" y="70666"/>
                  </a:cubicBezTo>
                  <a:cubicBezTo>
                    <a:pt x="186033" y="70666"/>
                    <a:pt x="185858" y="69959"/>
                    <a:pt x="184620" y="65171"/>
                  </a:cubicBezTo>
                  <a:cubicBezTo>
                    <a:pt x="182489" y="56667"/>
                    <a:pt x="179121" y="46210"/>
                    <a:pt x="171670" y="46210"/>
                  </a:cubicBezTo>
                  <a:cubicBezTo>
                    <a:pt x="167061" y="46210"/>
                    <a:pt x="165823" y="50109"/>
                    <a:pt x="165823" y="54890"/>
                  </a:cubicBezTo>
                  <a:cubicBezTo>
                    <a:pt x="165823" y="58264"/>
                    <a:pt x="166171" y="59852"/>
                    <a:pt x="166706" y="62161"/>
                  </a:cubicBezTo>
                  <a:lnTo>
                    <a:pt x="191357" y="160689"/>
                  </a:lnTo>
                  <a:close/>
                  <a:moveTo>
                    <a:pt x="153588" y="65171"/>
                  </a:moveTo>
                  <a:cubicBezTo>
                    <a:pt x="152343" y="60209"/>
                    <a:pt x="148440" y="56667"/>
                    <a:pt x="144540" y="53302"/>
                  </a:cubicBezTo>
                  <a:cubicBezTo>
                    <a:pt x="142944" y="51880"/>
                    <a:pt x="135858" y="46210"/>
                    <a:pt x="128231" y="46210"/>
                  </a:cubicBezTo>
                  <a:cubicBezTo>
                    <a:pt x="121669" y="46210"/>
                    <a:pt x="115282" y="50816"/>
                    <a:pt x="115282" y="63400"/>
                  </a:cubicBezTo>
                  <a:cubicBezTo>
                    <a:pt x="115282" y="72793"/>
                    <a:pt x="120430" y="92286"/>
                    <a:pt x="124505" y="99376"/>
                  </a:cubicBezTo>
                  <a:cubicBezTo>
                    <a:pt x="132664" y="113549"/>
                    <a:pt x="141705" y="116208"/>
                    <a:pt x="146671" y="116208"/>
                  </a:cubicBezTo>
                  <a:cubicBezTo>
                    <a:pt x="159079" y="116208"/>
                    <a:pt x="162455" y="102743"/>
                    <a:pt x="162455" y="100789"/>
                  </a:cubicBezTo>
                  <a:cubicBezTo>
                    <a:pt x="162455" y="100084"/>
                    <a:pt x="162097" y="98845"/>
                    <a:pt x="161924" y="98313"/>
                  </a:cubicBezTo>
                  <a:lnTo>
                    <a:pt x="153588" y="65171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984" name="任意多边形: 形状 983">
              <a:extLst>
                <a:ext uri="{FF2B5EF4-FFF2-40B4-BE49-F238E27FC236}">
                  <a16:creationId xmlns:a16="http://schemas.microsoft.com/office/drawing/2014/main" id="{5EE48059-B33C-2E57-C7AC-1278C0923CBE}"/>
                </a:ext>
              </a:extLst>
            </p:cNvPr>
            <p:cNvSpPr/>
            <p:nvPr>
              <p:custDataLst>
                <p:tags r:id="rId62"/>
              </p:custDataLst>
            </p:nvPr>
          </p:nvSpPr>
          <p:spPr>
            <a:xfrm flipV="1">
              <a:off x="17026286" y="-12950955"/>
              <a:ext cx="77638" cy="89154"/>
            </a:xfrm>
            <a:custGeom>
              <a:avLst/>
              <a:gdLst>
                <a:gd name="connsiteX0" fmla="*/ 30903 w 77638"/>
                <a:gd name="connsiteY0" fmla="*/ 83150 h 89154"/>
                <a:gd name="connsiteX1" fmla="*/ 31411 w 77638"/>
                <a:gd name="connsiteY1" fmla="*/ 85802 h 89154"/>
                <a:gd name="connsiteX2" fmla="*/ 27487 w 77638"/>
                <a:gd name="connsiteY2" fmla="*/ 87827 h 89154"/>
                <a:gd name="connsiteX3" fmla="*/ 11908 w 77638"/>
                <a:gd name="connsiteY3" fmla="*/ 86692 h 89154"/>
                <a:gd name="connsiteX4" fmla="*/ 8866 w 77638"/>
                <a:gd name="connsiteY4" fmla="*/ 85929 h 89154"/>
                <a:gd name="connsiteX5" fmla="*/ 7976 w 77638"/>
                <a:gd name="connsiteY5" fmla="*/ 83023 h 89154"/>
                <a:gd name="connsiteX6" fmla="*/ 11781 w 77638"/>
                <a:gd name="connsiteY6" fmla="*/ 80872 h 89154"/>
                <a:gd name="connsiteX7" fmla="*/ 16087 w 77638"/>
                <a:gd name="connsiteY7" fmla="*/ 80618 h 89154"/>
                <a:gd name="connsiteX8" fmla="*/ 18621 w 77638"/>
                <a:gd name="connsiteY8" fmla="*/ 78966 h 89154"/>
                <a:gd name="connsiteX9" fmla="*/ 17986 w 77638"/>
                <a:gd name="connsiteY9" fmla="*/ 76060 h 89154"/>
                <a:gd name="connsiteX10" fmla="*/ 509 w 77638"/>
                <a:gd name="connsiteY10" fmla="*/ 6181 h 89154"/>
                <a:gd name="connsiteX11" fmla="*/ 0 w 77638"/>
                <a:gd name="connsiteY11" fmla="*/ 3275 h 89154"/>
                <a:gd name="connsiteX12" fmla="*/ 4815 w 77638"/>
                <a:gd name="connsiteY12" fmla="*/ -1282 h 89154"/>
                <a:gd name="connsiteX13" fmla="*/ 10891 w 77638"/>
                <a:gd name="connsiteY13" fmla="*/ 3648 h 89154"/>
                <a:gd name="connsiteX14" fmla="*/ 13680 w 77638"/>
                <a:gd name="connsiteY14" fmla="*/ 14788 h 89154"/>
                <a:gd name="connsiteX15" fmla="*/ 15960 w 77638"/>
                <a:gd name="connsiteY15" fmla="*/ 23522 h 89154"/>
                <a:gd name="connsiteX16" fmla="*/ 21402 w 77638"/>
                <a:gd name="connsiteY16" fmla="*/ 36813 h 89154"/>
                <a:gd name="connsiteX17" fmla="*/ 44075 w 77638"/>
                <a:gd name="connsiteY17" fmla="*/ 51757 h 89154"/>
                <a:gd name="connsiteX18" fmla="*/ 52940 w 77638"/>
                <a:gd name="connsiteY18" fmla="*/ 42641 h 89154"/>
                <a:gd name="connsiteX19" fmla="*/ 45719 w 77638"/>
                <a:gd name="connsiteY19" fmla="*/ 17575 h 89154"/>
                <a:gd name="connsiteX20" fmla="*/ 43439 w 77638"/>
                <a:gd name="connsiteY20" fmla="*/ 9857 h 89154"/>
                <a:gd name="connsiteX21" fmla="*/ 57246 w 77638"/>
                <a:gd name="connsiteY21" fmla="*/ -1282 h 89154"/>
                <a:gd name="connsiteX22" fmla="*/ 77639 w 77638"/>
                <a:gd name="connsiteY22" fmla="*/ 18336 h 89154"/>
                <a:gd name="connsiteX23" fmla="*/ 74978 w 77638"/>
                <a:gd name="connsiteY23" fmla="*/ 20107 h 89154"/>
                <a:gd name="connsiteX24" fmla="*/ 71935 w 77638"/>
                <a:gd name="connsiteY24" fmla="*/ 17193 h 89154"/>
                <a:gd name="connsiteX25" fmla="*/ 57754 w 77638"/>
                <a:gd name="connsiteY25" fmla="*/ 3021 h 89154"/>
                <a:gd name="connsiteX26" fmla="*/ 53957 w 77638"/>
                <a:gd name="connsiteY26" fmla="*/ 7833 h 89154"/>
                <a:gd name="connsiteX27" fmla="*/ 56611 w 77638"/>
                <a:gd name="connsiteY27" fmla="*/ 17066 h 89154"/>
                <a:gd name="connsiteX28" fmla="*/ 63577 w 77638"/>
                <a:gd name="connsiteY28" fmla="*/ 40997 h 89154"/>
                <a:gd name="connsiteX29" fmla="*/ 44710 w 77638"/>
                <a:gd name="connsiteY29" fmla="*/ 56060 h 89154"/>
                <a:gd name="connsiteX30" fmla="*/ 21021 w 77638"/>
                <a:gd name="connsiteY30" fmla="*/ 43904 h 89154"/>
                <a:gd name="connsiteX31" fmla="*/ 30903 w 77638"/>
                <a:gd name="connsiteY31" fmla="*/ 83150 h 89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77638" h="89154">
                  <a:moveTo>
                    <a:pt x="30903" y="83150"/>
                  </a:moveTo>
                  <a:cubicBezTo>
                    <a:pt x="31411" y="84921"/>
                    <a:pt x="31411" y="85175"/>
                    <a:pt x="31411" y="85802"/>
                  </a:cubicBezTo>
                  <a:cubicBezTo>
                    <a:pt x="31411" y="87954"/>
                    <a:pt x="29513" y="87954"/>
                    <a:pt x="27487" y="87827"/>
                  </a:cubicBezTo>
                  <a:lnTo>
                    <a:pt x="11908" y="86692"/>
                  </a:lnTo>
                  <a:cubicBezTo>
                    <a:pt x="9756" y="86565"/>
                    <a:pt x="9501" y="86438"/>
                    <a:pt x="8866" y="85929"/>
                  </a:cubicBezTo>
                  <a:cubicBezTo>
                    <a:pt x="8358" y="85302"/>
                    <a:pt x="7976" y="83778"/>
                    <a:pt x="7976" y="83023"/>
                  </a:cubicBezTo>
                  <a:cubicBezTo>
                    <a:pt x="7976" y="80872"/>
                    <a:pt x="10002" y="80872"/>
                    <a:pt x="11781" y="80872"/>
                  </a:cubicBezTo>
                  <a:cubicBezTo>
                    <a:pt x="11908" y="80872"/>
                    <a:pt x="14189" y="80872"/>
                    <a:pt x="16087" y="80618"/>
                  </a:cubicBezTo>
                  <a:cubicBezTo>
                    <a:pt x="18494" y="80363"/>
                    <a:pt x="18621" y="79982"/>
                    <a:pt x="18621" y="78966"/>
                  </a:cubicBezTo>
                  <a:cubicBezTo>
                    <a:pt x="18621" y="78592"/>
                    <a:pt x="18621" y="78338"/>
                    <a:pt x="17986" y="76060"/>
                  </a:cubicBezTo>
                  <a:lnTo>
                    <a:pt x="509" y="6181"/>
                  </a:lnTo>
                  <a:cubicBezTo>
                    <a:pt x="0" y="4283"/>
                    <a:pt x="0" y="4029"/>
                    <a:pt x="0" y="3275"/>
                  </a:cubicBezTo>
                  <a:cubicBezTo>
                    <a:pt x="0" y="361"/>
                    <a:pt x="2280" y="-1282"/>
                    <a:pt x="4815" y="-1282"/>
                  </a:cubicBezTo>
                  <a:cubicBezTo>
                    <a:pt x="7348" y="-1282"/>
                    <a:pt x="10129" y="616"/>
                    <a:pt x="10891" y="3648"/>
                  </a:cubicBezTo>
                  <a:cubicBezTo>
                    <a:pt x="11273" y="4919"/>
                    <a:pt x="11781" y="6689"/>
                    <a:pt x="13680" y="14788"/>
                  </a:cubicBezTo>
                  <a:lnTo>
                    <a:pt x="15960" y="23522"/>
                  </a:lnTo>
                  <a:cubicBezTo>
                    <a:pt x="17859" y="31121"/>
                    <a:pt x="17859" y="31375"/>
                    <a:pt x="21402" y="36813"/>
                  </a:cubicBezTo>
                  <a:cubicBezTo>
                    <a:pt x="26597" y="44665"/>
                    <a:pt x="34073" y="51757"/>
                    <a:pt x="44075" y="51757"/>
                  </a:cubicBezTo>
                  <a:cubicBezTo>
                    <a:pt x="50533" y="51757"/>
                    <a:pt x="52940" y="48080"/>
                    <a:pt x="52940" y="42641"/>
                  </a:cubicBezTo>
                  <a:cubicBezTo>
                    <a:pt x="52940" y="35551"/>
                    <a:pt x="47490" y="22005"/>
                    <a:pt x="45719" y="17575"/>
                  </a:cubicBezTo>
                  <a:cubicBezTo>
                    <a:pt x="43820" y="13017"/>
                    <a:pt x="43439" y="12009"/>
                    <a:pt x="43439" y="9857"/>
                  </a:cubicBezTo>
                  <a:cubicBezTo>
                    <a:pt x="43439" y="3275"/>
                    <a:pt x="49771" y="-1282"/>
                    <a:pt x="57246" y="-1282"/>
                  </a:cubicBezTo>
                  <a:cubicBezTo>
                    <a:pt x="70671" y="-1282"/>
                    <a:pt x="77639" y="15170"/>
                    <a:pt x="77639" y="18336"/>
                  </a:cubicBezTo>
                  <a:cubicBezTo>
                    <a:pt x="77639" y="20107"/>
                    <a:pt x="75486" y="20107"/>
                    <a:pt x="74978" y="20107"/>
                  </a:cubicBezTo>
                  <a:cubicBezTo>
                    <a:pt x="72824" y="20107"/>
                    <a:pt x="72698" y="19600"/>
                    <a:pt x="71935" y="17193"/>
                  </a:cubicBezTo>
                  <a:cubicBezTo>
                    <a:pt x="69781" y="10230"/>
                    <a:pt x="64086" y="3021"/>
                    <a:pt x="57754" y="3021"/>
                  </a:cubicBezTo>
                  <a:cubicBezTo>
                    <a:pt x="54839" y="3021"/>
                    <a:pt x="53957" y="5046"/>
                    <a:pt x="53957" y="7833"/>
                  </a:cubicBezTo>
                  <a:cubicBezTo>
                    <a:pt x="53957" y="10358"/>
                    <a:pt x="55474" y="14033"/>
                    <a:pt x="56611" y="17066"/>
                  </a:cubicBezTo>
                  <a:cubicBezTo>
                    <a:pt x="58009" y="20489"/>
                    <a:pt x="63577" y="34289"/>
                    <a:pt x="63577" y="40997"/>
                  </a:cubicBezTo>
                  <a:cubicBezTo>
                    <a:pt x="63577" y="49731"/>
                    <a:pt x="57627" y="56060"/>
                    <a:pt x="44710" y="56060"/>
                  </a:cubicBezTo>
                  <a:cubicBezTo>
                    <a:pt x="32166" y="56060"/>
                    <a:pt x="24826" y="48080"/>
                    <a:pt x="21021" y="43904"/>
                  </a:cubicBezTo>
                  <a:lnTo>
                    <a:pt x="30903" y="83150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985" name="任意多边形: 形状 984">
              <a:extLst>
                <a:ext uri="{FF2B5EF4-FFF2-40B4-BE49-F238E27FC236}">
                  <a16:creationId xmlns:a16="http://schemas.microsoft.com/office/drawing/2014/main" id="{BDFC30B3-5940-A677-21A2-1DEF5080957F}"/>
                </a:ext>
              </a:extLst>
            </p:cNvPr>
            <p:cNvSpPr/>
            <p:nvPr>
              <p:custDataLst>
                <p:tags r:id="rId63"/>
              </p:custDataLst>
            </p:nvPr>
          </p:nvSpPr>
          <p:spPr>
            <a:xfrm flipV="1">
              <a:off x="17155146" y="-12975361"/>
              <a:ext cx="58747" cy="253090"/>
            </a:xfrm>
            <a:custGeom>
              <a:avLst/>
              <a:gdLst>
                <a:gd name="connsiteX0" fmla="*/ 58747 w 58747"/>
                <a:gd name="connsiteY0" fmla="*/ 125268 h 253090"/>
                <a:gd name="connsiteX1" fmla="*/ 42033 w 58747"/>
                <a:gd name="connsiteY1" fmla="*/ 204230 h 253090"/>
                <a:gd name="connsiteX2" fmla="*/ 2535 w 58747"/>
                <a:gd name="connsiteY2" fmla="*/ 251813 h 253090"/>
                <a:gd name="connsiteX3" fmla="*/ 0 w 58747"/>
                <a:gd name="connsiteY3" fmla="*/ 249281 h 253090"/>
                <a:gd name="connsiteX4" fmla="*/ 4815 w 58747"/>
                <a:gd name="connsiteY4" fmla="*/ 243461 h 253090"/>
                <a:gd name="connsiteX5" fmla="*/ 44058 w 58747"/>
                <a:gd name="connsiteY5" fmla="*/ 125268 h 253090"/>
                <a:gd name="connsiteX6" fmla="*/ 3289 w 58747"/>
                <a:gd name="connsiteY6" fmla="*/ 5559 h 253090"/>
                <a:gd name="connsiteX7" fmla="*/ 0 w 58747"/>
                <a:gd name="connsiteY7" fmla="*/ 1256 h 253090"/>
                <a:gd name="connsiteX8" fmla="*/ 2535 w 58747"/>
                <a:gd name="connsiteY8" fmla="*/ -1278 h 253090"/>
                <a:gd name="connsiteX9" fmla="*/ 42795 w 58747"/>
                <a:gd name="connsiteY9" fmla="*/ 48076 h 253090"/>
                <a:gd name="connsiteX10" fmla="*/ 58747 w 58747"/>
                <a:gd name="connsiteY10" fmla="*/ 125268 h 253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8747" h="253090">
                  <a:moveTo>
                    <a:pt x="58747" y="125268"/>
                  </a:moveTo>
                  <a:cubicBezTo>
                    <a:pt x="58747" y="145006"/>
                    <a:pt x="55967" y="175631"/>
                    <a:pt x="42033" y="204230"/>
                  </a:cubicBezTo>
                  <a:cubicBezTo>
                    <a:pt x="26843" y="235363"/>
                    <a:pt x="5061" y="251813"/>
                    <a:pt x="2535" y="251813"/>
                  </a:cubicBezTo>
                  <a:cubicBezTo>
                    <a:pt x="1009" y="251813"/>
                    <a:pt x="0" y="250797"/>
                    <a:pt x="0" y="249281"/>
                  </a:cubicBezTo>
                  <a:cubicBezTo>
                    <a:pt x="0" y="248527"/>
                    <a:pt x="0" y="248018"/>
                    <a:pt x="4815" y="243461"/>
                  </a:cubicBezTo>
                  <a:cubicBezTo>
                    <a:pt x="29624" y="218402"/>
                    <a:pt x="44058" y="178163"/>
                    <a:pt x="44058" y="125268"/>
                  </a:cubicBezTo>
                  <a:cubicBezTo>
                    <a:pt x="44058" y="81988"/>
                    <a:pt x="34692" y="37446"/>
                    <a:pt x="3289" y="5559"/>
                  </a:cubicBezTo>
                  <a:cubicBezTo>
                    <a:pt x="0" y="2518"/>
                    <a:pt x="0" y="2010"/>
                    <a:pt x="0" y="1256"/>
                  </a:cubicBezTo>
                  <a:cubicBezTo>
                    <a:pt x="0" y="-261"/>
                    <a:pt x="1009" y="-1278"/>
                    <a:pt x="2535" y="-1278"/>
                  </a:cubicBezTo>
                  <a:cubicBezTo>
                    <a:pt x="5061" y="-1278"/>
                    <a:pt x="27853" y="15936"/>
                    <a:pt x="42795" y="48076"/>
                  </a:cubicBezTo>
                  <a:cubicBezTo>
                    <a:pt x="55712" y="75914"/>
                    <a:pt x="58747" y="104006"/>
                    <a:pt x="58747" y="125268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</p:grpSp>
      <p:sp>
        <p:nvSpPr>
          <p:cNvPr id="1038" name="文本框 1037">
            <a:extLst>
              <a:ext uri="{FF2B5EF4-FFF2-40B4-BE49-F238E27FC236}">
                <a16:creationId xmlns:a16="http://schemas.microsoft.com/office/drawing/2014/main" id="{321132FD-F9ED-5EB7-C165-F699D370485A}"/>
              </a:ext>
            </a:extLst>
          </p:cNvPr>
          <p:cNvSpPr txBox="1"/>
          <p:nvPr/>
        </p:nvSpPr>
        <p:spPr>
          <a:xfrm>
            <a:off x="7563350" y="1690772"/>
            <a:ext cx="48377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altLang="zh-CN" sz="2400" dirty="0">
                <a:latin typeface="Palatino"/>
              </a:rPr>
              <a:t>Auto-regressive decoding</a:t>
            </a:r>
            <a:endParaRPr lang="zh-CN" altLang="en-US" sz="2400" dirty="0">
              <a:latin typeface="Palatino"/>
            </a:endParaRPr>
          </a:p>
        </p:txBody>
      </p:sp>
      <p:pic>
        <p:nvPicPr>
          <p:cNvPr id="1039" name="图形 1038">
            <a:extLst>
              <a:ext uri="{FF2B5EF4-FFF2-40B4-BE49-F238E27FC236}">
                <a16:creationId xmlns:a16="http://schemas.microsoft.com/office/drawing/2014/main" id="{5A05ED36-A57E-71B2-D939-ACA926C2FF77}"/>
              </a:ext>
            </a:extLst>
          </p:cNvPr>
          <p:cNvPicPr>
            <a:picLocks noChangeAspect="1"/>
          </p:cNvPicPr>
          <p:nvPr/>
        </p:nvPicPr>
        <p:blipFill>
          <a:blip r:embed="rId66">
            <a:extLst>
              <a:ext uri="{96DAC541-7B7A-43D3-8B79-37D633B846F1}">
                <asvg:svgBlip xmlns:asvg="http://schemas.microsoft.com/office/drawing/2016/SVG/main" r:embed="rId67"/>
              </a:ext>
            </a:extLst>
          </a:blip>
          <a:stretch>
            <a:fillRect/>
          </a:stretch>
        </p:blipFill>
        <p:spPr>
          <a:xfrm>
            <a:off x="126260" y="754380"/>
            <a:ext cx="7454808" cy="598106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81799358"/>
      </p:ext>
    </p:extLst>
  </p:cSld>
  <p:clrMapOvr>
    <a:masterClrMapping/>
  </p:clrMapOvr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310F9C9-91D8-C67E-6ECC-00DF1BE9FD5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椭圆 2">
            <a:extLst>
              <a:ext uri="{FF2B5EF4-FFF2-40B4-BE49-F238E27FC236}">
                <a16:creationId xmlns:a16="http://schemas.microsoft.com/office/drawing/2014/main" id="{D15DA7B5-7278-0CFD-24A1-589154A5622D}"/>
              </a:ext>
            </a:extLst>
          </p:cNvPr>
          <p:cNvSpPr/>
          <p:nvPr/>
        </p:nvSpPr>
        <p:spPr>
          <a:xfrm>
            <a:off x="4726534" y="1630618"/>
            <a:ext cx="2896353" cy="3408218"/>
          </a:xfrm>
          <a:prstGeom prst="ellipse">
            <a:avLst/>
          </a:prstGeom>
          <a:solidFill>
            <a:schemeClr val="bg1"/>
          </a:solidFill>
          <a:ln>
            <a:solidFill>
              <a:srgbClr val="C00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49" name="组合 48" descr="\documentclass{article}&#10;\usepackage{amsmath}&#10;\pagestyle{empty}&#10;\begin{document}&#10;&#10;\begin{gather*}&#10;\mathbf{h}^{dec}_{i} = \textsc{Decoder}(\mathbf{H}^{enc}, \mathbf{Y}_{0:i-1}) \\&#10;P(y_i | X_{1:n}, Y_{&lt;i}) = \mathit{softmax}(\mathbf{W}^{dec}\mathbf{h}^{dec}_{i-1})&#10;\end{gather*}&#10;&#10;\end{document}" title="IguanaTex Shape Display">
            <a:extLst>
              <a:ext uri="{FF2B5EF4-FFF2-40B4-BE49-F238E27FC236}">
                <a16:creationId xmlns:a16="http://schemas.microsoft.com/office/drawing/2014/main" id="{117C1928-A791-DC67-C87D-F4CB2CAE7132}"/>
              </a:ext>
            </a:extLst>
          </p:cNvPr>
          <p:cNvGrpSpPr>
            <a:grpSpLocks noChangeAspect="1"/>
          </p:cNvGrpSpPr>
          <p:nvPr>
            <p:custDataLst>
              <p:tags r:id="rId1"/>
            </p:custDataLst>
          </p:nvPr>
        </p:nvGrpSpPr>
        <p:grpSpPr>
          <a:xfrm>
            <a:off x="7658100" y="3162300"/>
            <a:ext cx="4175571" cy="711800"/>
            <a:chOff x="13332113" y="-14474649"/>
            <a:chExt cx="4175571" cy="711800"/>
          </a:xfrm>
        </p:grpSpPr>
        <p:sp>
          <p:nvSpPr>
            <p:cNvPr id="11" name="任意多边形: 形状 10">
              <a:extLst>
                <a:ext uri="{FF2B5EF4-FFF2-40B4-BE49-F238E27FC236}">
                  <a16:creationId xmlns:a16="http://schemas.microsoft.com/office/drawing/2014/main" id="{18775A98-A815-C6D9-A282-3BFE7F18300B}"/>
                </a:ext>
              </a:extLst>
            </p:cNvPr>
            <p:cNvSpPr/>
            <p:nvPr>
              <p:custDataLst>
                <p:tags r:id="rId2"/>
              </p:custDataLst>
            </p:nvPr>
          </p:nvSpPr>
          <p:spPr>
            <a:xfrm flipV="1">
              <a:off x="13687851" y="-14422779"/>
              <a:ext cx="144345" cy="175644"/>
            </a:xfrm>
            <a:custGeom>
              <a:avLst/>
              <a:gdLst>
                <a:gd name="connsiteX0" fmla="*/ 17477 w 144345"/>
                <a:gd name="connsiteY0" fmla="*/ 10515 h 175644"/>
                <a:gd name="connsiteX1" fmla="*/ 0 w 144345"/>
                <a:gd name="connsiteY1" fmla="*/ 10515 h 175644"/>
                <a:gd name="connsiteX2" fmla="*/ 0 w 144345"/>
                <a:gd name="connsiteY2" fmla="*/ -1377 h 175644"/>
                <a:gd name="connsiteX3" fmla="*/ 31912 w 144345"/>
                <a:gd name="connsiteY3" fmla="*/ -616 h 175644"/>
                <a:gd name="connsiteX4" fmla="*/ 63815 w 144345"/>
                <a:gd name="connsiteY4" fmla="*/ -1377 h 175644"/>
                <a:gd name="connsiteX5" fmla="*/ 63815 w 144345"/>
                <a:gd name="connsiteY5" fmla="*/ 10515 h 175644"/>
                <a:gd name="connsiteX6" fmla="*/ 46346 w 144345"/>
                <a:gd name="connsiteY6" fmla="*/ 10515 h 175644"/>
                <a:gd name="connsiteX7" fmla="*/ 46346 w 144345"/>
                <a:gd name="connsiteY7" fmla="*/ 63412 h 175644"/>
                <a:gd name="connsiteX8" fmla="*/ 84073 w 144345"/>
                <a:gd name="connsiteY8" fmla="*/ 103404 h 175644"/>
                <a:gd name="connsiteX9" fmla="*/ 97999 w 144345"/>
                <a:gd name="connsiteY9" fmla="*/ 78854 h 175644"/>
                <a:gd name="connsiteX10" fmla="*/ 97999 w 144345"/>
                <a:gd name="connsiteY10" fmla="*/ 10515 h 175644"/>
                <a:gd name="connsiteX11" fmla="*/ 80530 w 144345"/>
                <a:gd name="connsiteY11" fmla="*/ 10515 h 175644"/>
                <a:gd name="connsiteX12" fmla="*/ 80530 w 144345"/>
                <a:gd name="connsiteY12" fmla="*/ -1377 h 175644"/>
                <a:gd name="connsiteX13" fmla="*/ 112434 w 144345"/>
                <a:gd name="connsiteY13" fmla="*/ -616 h 175644"/>
                <a:gd name="connsiteX14" fmla="*/ 144346 w 144345"/>
                <a:gd name="connsiteY14" fmla="*/ -1377 h 175644"/>
                <a:gd name="connsiteX15" fmla="*/ 144346 w 144345"/>
                <a:gd name="connsiteY15" fmla="*/ 10515 h 175644"/>
                <a:gd name="connsiteX16" fmla="*/ 126868 w 144345"/>
                <a:gd name="connsiteY16" fmla="*/ 10515 h 175644"/>
                <a:gd name="connsiteX17" fmla="*/ 126868 w 144345"/>
                <a:gd name="connsiteY17" fmla="*/ 76067 h 175644"/>
                <a:gd name="connsiteX18" fmla="*/ 87870 w 144345"/>
                <a:gd name="connsiteY18" fmla="*/ 112512 h 175644"/>
                <a:gd name="connsiteX19" fmla="*/ 44821 w 144345"/>
                <a:gd name="connsiteY19" fmla="*/ 87707 h 175644"/>
                <a:gd name="connsiteX20" fmla="*/ 44821 w 144345"/>
                <a:gd name="connsiteY20" fmla="*/ 174267 h 175644"/>
                <a:gd name="connsiteX21" fmla="*/ 0 w 144345"/>
                <a:gd name="connsiteY21" fmla="*/ 172244 h 175644"/>
                <a:gd name="connsiteX22" fmla="*/ 0 w 144345"/>
                <a:gd name="connsiteY22" fmla="*/ 160349 h 175644"/>
                <a:gd name="connsiteX23" fmla="*/ 17477 w 144345"/>
                <a:gd name="connsiteY23" fmla="*/ 150480 h 175644"/>
                <a:gd name="connsiteX24" fmla="*/ 17477 w 144345"/>
                <a:gd name="connsiteY24" fmla="*/ 10515 h 175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44345" h="175644">
                  <a:moveTo>
                    <a:pt x="17477" y="10515"/>
                  </a:moveTo>
                  <a:lnTo>
                    <a:pt x="0" y="10515"/>
                  </a:lnTo>
                  <a:lnTo>
                    <a:pt x="0" y="-1377"/>
                  </a:lnTo>
                  <a:cubicBezTo>
                    <a:pt x="7094" y="-1125"/>
                    <a:pt x="22283" y="-616"/>
                    <a:pt x="31912" y="-616"/>
                  </a:cubicBezTo>
                  <a:cubicBezTo>
                    <a:pt x="41786" y="-616"/>
                    <a:pt x="56729" y="-1125"/>
                    <a:pt x="63815" y="-1377"/>
                  </a:cubicBezTo>
                  <a:lnTo>
                    <a:pt x="63815" y="10515"/>
                  </a:lnTo>
                  <a:lnTo>
                    <a:pt x="46346" y="10515"/>
                  </a:lnTo>
                  <a:lnTo>
                    <a:pt x="46346" y="63412"/>
                  </a:lnTo>
                  <a:cubicBezTo>
                    <a:pt x="46346" y="91003"/>
                    <a:pt x="68121" y="103404"/>
                    <a:pt x="84073" y="103404"/>
                  </a:cubicBezTo>
                  <a:cubicBezTo>
                    <a:pt x="92685" y="103404"/>
                    <a:pt x="97999" y="98085"/>
                    <a:pt x="97999" y="78854"/>
                  </a:cubicBezTo>
                  <a:lnTo>
                    <a:pt x="97999" y="10515"/>
                  </a:lnTo>
                  <a:lnTo>
                    <a:pt x="80530" y="10515"/>
                  </a:lnTo>
                  <a:lnTo>
                    <a:pt x="80530" y="-1377"/>
                  </a:lnTo>
                  <a:cubicBezTo>
                    <a:pt x="87616" y="-1125"/>
                    <a:pt x="102814" y="-616"/>
                    <a:pt x="112434" y="-616"/>
                  </a:cubicBezTo>
                  <a:cubicBezTo>
                    <a:pt x="122309" y="-616"/>
                    <a:pt x="137252" y="-1125"/>
                    <a:pt x="144346" y="-1377"/>
                  </a:cubicBezTo>
                  <a:lnTo>
                    <a:pt x="144346" y="10515"/>
                  </a:lnTo>
                  <a:lnTo>
                    <a:pt x="126868" y="10515"/>
                  </a:lnTo>
                  <a:lnTo>
                    <a:pt x="126868" y="76067"/>
                  </a:lnTo>
                  <a:cubicBezTo>
                    <a:pt x="126868" y="102643"/>
                    <a:pt x="113196" y="112512"/>
                    <a:pt x="87870" y="112512"/>
                  </a:cubicBezTo>
                  <a:cubicBezTo>
                    <a:pt x="63561" y="112512"/>
                    <a:pt x="50652" y="97831"/>
                    <a:pt x="44821" y="87707"/>
                  </a:cubicBezTo>
                  <a:lnTo>
                    <a:pt x="44821" y="174267"/>
                  </a:lnTo>
                  <a:lnTo>
                    <a:pt x="0" y="172244"/>
                  </a:lnTo>
                  <a:lnTo>
                    <a:pt x="0" y="160349"/>
                  </a:lnTo>
                  <a:cubicBezTo>
                    <a:pt x="15706" y="160349"/>
                    <a:pt x="17477" y="160349"/>
                    <a:pt x="17477" y="150480"/>
                  </a:cubicBezTo>
                  <a:lnTo>
                    <a:pt x="17477" y="10515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2" name="任意多边形: 形状 11">
              <a:extLst>
                <a:ext uri="{FF2B5EF4-FFF2-40B4-BE49-F238E27FC236}">
                  <a16:creationId xmlns:a16="http://schemas.microsoft.com/office/drawing/2014/main" id="{C5006F88-BDFA-96C2-2295-AE496ACFD89B}"/>
                </a:ext>
              </a:extLst>
            </p:cNvPr>
            <p:cNvSpPr/>
            <p:nvPr>
              <p:custDataLst>
                <p:tags r:id="rId3"/>
              </p:custDataLst>
            </p:nvPr>
          </p:nvSpPr>
          <p:spPr>
            <a:xfrm flipV="1">
              <a:off x="13849087" y="-14474649"/>
              <a:ext cx="278462" cy="124759"/>
            </a:xfrm>
            <a:custGeom>
              <a:avLst/>
              <a:gdLst>
                <a:gd name="connsiteX0" fmla="*/ 90429 w 278462"/>
                <a:gd name="connsiteY0" fmla="*/ 118057 h 124759"/>
                <a:gd name="connsiteX1" fmla="*/ 91135 w 278462"/>
                <a:gd name="connsiteY1" fmla="*/ 120898 h 124759"/>
                <a:gd name="connsiteX2" fmla="*/ 88300 w 278462"/>
                <a:gd name="connsiteY2" fmla="*/ 123376 h 124759"/>
                <a:gd name="connsiteX3" fmla="*/ 65603 w 278462"/>
                <a:gd name="connsiteY3" fmla="*/ 121605 h 124759"/>
                <a:gd name="connsiteX4" fmla="*/ 61702 w 278462"/>
                <a:gd name="connsiteY4" fmla="*/ 117532 h 124759"/>
                <a:gd name="connsiteX5" fmla="*/ 66310 w 278462"/>
                <a:gd name="connsiteY5" fmla="*/ 115047 h 124759"/>
                <a:gd name="connsiteX6" fmla="*/ 74826 w 278462"/>
                <a:gd name="connsiteY6" fmla="*/ 112388 h 124759"/>
                <a:gd name="connsiteX7" fmla="*/ 74111 w 278462"/>
                <a:gd name="connsiteY7" fmla="*/ 108489 h 124759"/>
                <a:gd name="connsiteX8" fmla="*/ 64006 w 278462"/>
                <a:gd name="connsiteY8" fmla="*/ 68083 h 124759"/>
                <a:gd name="connsiteX9" fmla="*/ 45743 w 278462"/>
                <a:gd name="connsiteY9" fmla="*/ 78539 h 124759"/>
                <a:gd name="connsiteX10" fmla="*/ 0 w 278462"/>
                <a:gd name="connsiteY10" fmla="*/ 28034 h 124759"/>
                <a:gd name="connsiteX11" fmla="*/ 26772 w 278462"/>
                <a:gd name="connsiteY11" fmla="*/ -1383 h 124759"/>
                <a:gd name="connsiteX12" fmla="*/ 51947 w 278462"/>
                <a:gd name="connsiteY12" fmla="*/ 11020 h 124759"/>
                <a:gd name="connsiteX13" fmla="*/ 70211 w 278462"/>
                <a:gd name="connsiteY13" fmla="*/ -1383 h 124759"/>
                <a:gd name="connsiteX14" fmla="*/ 84224 w 278462"/>
                <a:gd name="connsiteY14" fmla="*/ 8010 h 124759"/>
                <a:gd name="connsiteX15" fmla="*/ 90429 w 278462"/>
                <a:gd name="connsiteY15" fmla="*/ 25732 h 124759"/>
                <a:gd name="connsiteX16" fmla="*/ 87592 w 278462"/>
                <a:gd name="connsiteY16" fmla="*/ 28034 h 124759"/>
                <a:gd name="connsiteX17" fmla="*/ 83692 w 278462"/>
                <a:gd name="connsiteY17" fmla="*/ 22540 h 124759"/>
                <a:gd name="connsiteX18" fmla="*/ 70743 w 278462"/>
                <a:gd name="connsiteY18" fmla="*/ 3579 h 124759"/>
                <a:gd name="connsiteX19" fmla="*/ 64896 w 278462"/>
                <a:gd name="connsiteY19" fmla="*/ 12257 h 124759"/>
                <a:gd name="connsiteX20" fmla="*/ 65778 w 278462"/>
                <a:gd name="connsiteY20" fmla="*/ 19530 h 124759"/>
                <a:gd name="connsiteX21" fmla="*/ 90429 w 278462"/>
                <a:gd name="connsiteY21" fmla="*/ 118057 h 124759"/>
                <a:gd name="connsiteX22" fmla="*/ 52662 w 278462"/>
                <a:gd name="connsiteY22" fmla="*/ 22540 h 124759"/>
                <a:gd name="connsiteX23" fmla="*/ 43613 w 278462"/>
                <a:gd name="connsiteY23" fmla="*/ 10669 h 124759"/>
                <a:gd name="connsiteX24" fmla="*/ 27304 w 278462"/>
                <a:gd name="connsiteY24" fmla="*/ 3579 h 124759"/>
                <a:gd name="connsiteX25" fmla="*/ 14355 w 278462"/>
                <a:gd name="connsiteY25" fmla="*/ 20769 h 124759"/>
                <a:gd name="connsiteX26" fmla="*/ 23578 w 278462"/>
                <a:gd name="connsiteY26" fmla="*/ 56745 h 124759"/>
                <a:gd name="connsiteX27" fmla="*/ 45743 w 278462"/>
                <a:gd name="connsiteY27" fmla="*/ 73577 h 124759"/>
                <a:gd name="connsiteX28" fmla="*/ 61527 w 278462"/>
                <a:gd name="connsiteY28" fmla="*/ 58158 h 124759"/>
                <a:gd name="connsiteX29" fmla="*/ 60995 w 278462"/>
                <a:gd name="connsiteY29" fmla="*/ 55681 h 124759"/>
                <a:gd name="connsiteX30" fmla="*/ 52662 w 278462"/>
                <a:gd name="connsiteY30" fmla="*/ 22540 h 124759"/>
                <a:gd name="connsiteX31" fmla="*/ 134330 w 278462"/>
                <a:gd name="connsiteY31" fmla="*/ 40794 h 124759"/>
                <a:gd name="connsiteX32" fmla="*/ 162874 w 278462"/>
                <a:gd name="connsiteY32" fmla="*/ 44517 h 124759"/>
                <a:gd name="connsiteX33" fmla="*/ 178476 w 278462"/>
                <a:gd name="connsiteY33" fmla="*/ 62945 h 124759"/>
                <a:gd name="connsiteX34" fmla="*/ 156494 w 278462"/>
                <a:gd name="connsiteY34" fmla="*/ 78539 h 124759"/>
                <a:gd name="connsiteX35" fmla="*/ 106486 w 278462"/>
                <a:gd name="connsiteY35" fmla="*/ 31933 h 124759"/>
                <a:gd name="connsiteX36" fmla="*/ 138406 w 278462"/>
                <a:gd name="connsiteY36" fmla="*/ -1383 h 124759"/>
                <a:gd name="connsiteX37" fmla="*/ 182376 w 278462"/>
                <a:gd name="connsiteY37" fmla="*/ 18641 h 124759"/>
                <a:gd name="connsiteX38" fmla="*/ 179366 w 278462"/>
                <a:gd name="connsiteY38" fmla="*/ 21650 h 124759"/>
                <a:gd name="connsiteX39" fmla="*/ 176530 w 278462"/>
                <a:gd name="connsiteY39" fmla="*/ 19881 h 124759"/>
                <a:gd name="connsiteX40" fmla="*/ 138763 w 278462"/>
                <a:gd name="connsiteY40" fmla="*/ 3579 h 124759"/>
                <a:gd name="connsiteX41" fmla="*/ 121032 w 278462"/>
                <a:gd name="connsiteY41" fmla="*/ 25017 h 124759"/>
                <a:gd name="connsiteX42" fmla="*/ 123160 w 278462"/>
                <a:gd name="connsiteY42" fmla="*/ 40794 h 124759"/>
                <a:gd name="connsiteX43" fmla="*/ 134330 w 278462"/>
                <a:gd name="connsiteY43" fmla="*/ 40794 h 124759"/>
                <a:gd name="connsiteX44" fmla="*/ 124574 w 278462"/>
                <a:gd name="connsiteY44" fmla="*/ 45756 h 124759"/>
                <a:gd name="connsiteX45" fmla="*/ 156494 w 278462"/>
                <a:gd name="connsiteY45" fmla="*/ 73577 h 124759"/>
                <a:gd name="connsiteX46" fmla="*/ 170857 w 278462"/>
                <a:gd name="connsiteY46" fmla="*/ 62945 h 124759"/>
                <a:gd name="connsiteX47" fmla="*/ 133266 w 278462"/>
                <a:gd name="connsiteY47" fmla="*/ 45756 h 124759"/>
                <a:gd name="connsiteX48" fmla="*/ 124574 w 278462"/>
                <a:gd name="connsiteY48" fmla="*/ 45756 h 124759"/>
                <a:gd name="connsiteX49" fmla="*/ 268357 w 278462"/>
                <a:gd name="connsiteY49" fmla="*/ 68266 h 124759"/>
                <a:gd name="connsiteX50" fmla="*/ 259317 w 278462"/>
                <a:gd name="connsiteY50" fmla="*/ 58341 h 124759"/>
                <a:gd name="connsiteX51" fmla="*/ 266229 w 278462"/>
                <a:gd name="connsiteY51" fmla="*/ 51783 h 124759"/>
                <a:gd name="connsiteX52" fmla="*/ 276342 w 278462"/>
                <a:gd name="connsiteY52" fmla="*/ 63120 h 124759"/>
                <a:gd name="connsiteX53" fmla="*/ 252932 w 278462"/>
                <a:gd name="connsiteY53" fmla="*/ 78539 h 124759"/>
                <a:gd name="connsiteX54" fmla="*/ 201691 w 278462"/>
                <a:gd name="connsiteY54" fmla="*/ 29447 h 124759"/>
                <a:gd name="connsiteX55" fmla="*/ 234492 w 278462"/>
                <a:gd name="connsiteY55" fmla="*/ -1383 h 124759"/>
                <a:gd name="connsiteX56" fmla="*/ 278462 w 278462"/>
                <a:gd name="connsiteY56" fmla="*/ 18641 h 124759"/>
                <a:gd name="connsiteX57" fmla="*/ 275453 w 278462"/>
                <a:gd name="connsiteY57" fmla="*/ 21650 h 124759"/>
                <a:gd name="connsiteX58" fmla="*/ 272615 w 278462"/>
                <a:gd name="connsiteY58" fmla="*/ 19881 h 124759"/>
                <a:gd name="connsiteX59" fmla="*/ 234850 w 278462"/>
                <a:gd name="connsiteY59" fmla="*/ 3579 h 124759"/>
                <a:gd name="connsiteX60" fmla="*/ 216403 w 278462"/>
                <a:gd name="connsiteY60" fmla="*/ 23247 h 124759"/>
                <a:gd name="connsiteX61" fmla="*/ 228113 w 278462"/>
                <a:gd name="connsiteY61" fmla="*/ 59937 h 124759"/>
                <a:gd name="connsiteX62" fmla="*/ 252932 w 278462"/>
                <a:gd name="connsiteY62" fmla="*/ 73577 h 124759"/>
                <a:gd name="connsiteX63" fmla="*/ 268357 w 278462"/>
                <a:gd name="connsiteY63" fmla="*/ 68266 h 124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278462" h="124759">
                  <a:moveTo>
                    <a:pt x="90429" y="118057"/>
                  </a:moveTo>
                  <a:cubicBezTo>
                    <a:pt x="90603" y="118414"/>
                    <a:pt x="91135" y="120717"/>
                    <a:pt x="91135" y="120898"/>
                  </a:cubicBezTo>
                  <a:cubicBezTo>
                    <a:pt x="91135" y="121781"/>
                    <a:pt x="90429" y="123376"/>
                    <a:pt x="88300" y="123376"/>
                  </a:cubicBezTo>
                  <a:cubicBezTo>
                    <a:pt x="84748" y="123376"/>
                    <a:pt x="70036" y="121964"/>
                    <a:pt x="65603" y="121605"/>
                  </a:cubicBezTo>
                  <a:cubicBezTo>
                    <a:pt x="64181" y="121430"/>
                    <a:pt x="61702" y="121249"/>
                    <a:pt x="61702" y="117532"/>
                  </a:cubicBezTo>
                  <a:cubicBezTo>
                    <a:pt x="61702" y="115047"/>
                    <a:pt x="64181" y="115047"/>
                    <a:pt x="66310" y="115047"/>
                  </a:cubicBezTo>
                  <a:cubicBezTo>
                    <a:pt x="74826" y="115047"/>
                    <a:pt x="74826" y="113808"/>
                    <a:pt x="74826" y="112388"/>
                  </a:cubicBezTo>
                  <a:cubicBezTo>
                    <a:pt x="74826" y="111149"/>
                    <a:pt x="74469" y="110085"/>
                    <a:pt x="74111" y="108489"/>
                  </a:cubicBezTo>
                  <a:lnTo>
                    <a:pt x="64006" y="68083"/>
                  </a:lnTo>
                  <a:cubicBezTo>
                    <a:pt x="60280" y="73935"/>
                    <a:pt x="54250" y="78539"/>
                    <a:pt x="45743" y="78539"/>
                  </a:cubicBezTo>
                  <a:cubicBezTo>
                    <a:pt x="23046" y="78539"/>
                    <a:pt x="0" y="53554"/>
                    <a:pt x="0" y="28034"/>
                  </a:cubicBezTo>
                  <a:cubicBezTo>
                    <a:pt x="0" y="10844"/>
                    <a:pt x="11519" y="-1383"/>
                    <a:pt x="26772" y="-1383"/>
                  </a:cubicBezTo>
                  <a:cubicBezTo>
                    <a:pt x="36345" y="-1383"/>
                    <a:pt x="44853" y="4111"/>
                    <a:pt x="51947" y="11020"/>
                  </a:cubicBezTo>
                  <a:cubicBezTo>
                    <a:pt x="55315" y="388"/>
                    <a:pt x="65603" y="-1383"/>
                    <a:pt x="70211" y="-1383"/>
                  </a:cubicBezTo>
                  <a:cubicBezTo>
                    <a:pt x="76598" y="-1383"/>
                    <a:pt x="81031" y="2515"/>
                    <a:pt x="84224" y="8010"/>
                  </a:cubicBezTo>
                  <a:cubicBezTo>
                    <a:pt x="88125" y="14918"/>
                    <a:pt x="90429" y="25017"/>
                    <a:pt x="90429" y="25732"/>
                  </a:cubicBezTo>
                  <a:cubicBezTo>
                    <a:pt x="90429" y="28034"/>
                    <a:pt x="88125" y="28034"/>
                    <a:pt x="87592" y="28034"/>
                  </a:cubicBezTo>
                  <a:cubicBezTo>
                    <a:pt x="85106" y="28034"/>
                    <a:pt x="84931" y="27327"/>
                    <a:pt x="83692" y="22540"/>
                  </a:cubicBezTo>
                  <a:cubicBezTo>
                    <a:pt x="81563" y="14036"/>
                    <a:pt x="78194" y="3579"/>
                    <a:pt x="70743" y="3579"/>
                  </a:cubicBezTo>
                  <a:cubicBezTo>
                    <a:pt x="66135" y="3579"/>
                    <a:pt x="64896" y="7478"/>
                    <a:pt x="64896" y="12257"/>
                  </a:cubicBezTo>
                  <a:cubicBezTo>
                    <a:pt x="64896" y="15631"/>
                    <a:pt x="65245" y="17219"/>
                    <a:pt x="65778" y="19530"/>
                  </a:cubicBezTo>
                  <a:lnTo>
                    <a:pt x="90429" y="118057"/>
                  </a:lnTo>
                  <a:close/>
                  <a:moveTo>
                    <a:pt x="52662" y="22540"/>
                  </a:moveTo>
                  <a:cubicBezTo>
                    <a:pt x="51415" y="17578"/>
                    <a:pt x="47514" y="14036"/>
                    <a:pt x="43613" y="10669"/>
                  </a:cubicBezTo>
                  <a:cubicBezTo>
                    <a:pt x="42017" y="9249"/>
                    <a:pt x="34930" y="3579"/>
                    <a:pt x="27304" y="3579"/>
                  </a:cubicBezTo>
                  <a:cubicBezTo>
                    <a:pt x="20742" y="3579"/>
                    <a:pt x="14355" y="8185"/>
                    <a:pt x="14355" y="20769"/>
                  </a:cubicBezTo>
                  <a:cubicBezTo>
                    <a:pt x="14355" y="30162"/>
                    <a:pt x="19503" y="49655"/>
                    <a:pt x="23578" y="56745"/>
                  </a:cubicBezTo>
                  <a:cubicBezTo>
                    <a:pt x="31737" y="70917"/>
                    <a:pt x="40777" y="73577"/>
                    <a:pt x="45743" y="73577"/>
                  </a:cubicBezTo>
                  <a:cubicBezTo>
                    <a:pt x="58151" y="73577"/>
                    <a:pt x="61527" y="60112"/>
                    <a:pt x="61527" y="58158"/>
                  </a:cubicBezTo>
                  <a:cubicBezTo>
                    <a:pt x="61527" y="57451"/>
                    <a:pt x="61170" y="56213"/>
                    <a:pt x="60995" y="55681"/>
                  </a:cubicBezTo>
                  <a:lnTo>
                    <a:pt x="52662" y="22540"/>
                  </a:lnTo>
                  <a:close/>
                  <a:moveTo>
                    <a:pt x="134330" y="40794"/>
                  </a:moveTo>
                  <a:cubicBezTo>
                    <a:pt x="139295" y="40794"/>
                    <a:pt x="153301" y="41151"/>
                    <a:pt x="162874" y="44517"/>
                  </a:cubicBezTo>
                  <a:cubicBezTo>
                    <a:pt x="175997" y="49123"/>
                    <a:pt x="178476" y="57626"/>
                    <a:pt x="178476" y="62945"/>
                  </a:cubicBezTo>
                  <a:cubicBezTo>
                    <a:pt x="178476" y="72696"/>
                    <a:pt x="168729" y="78539"/>
                    <a:pt x="156494" y="78539"/>
                  </a:cubicBezTo>
                  <a:cubicBezTo>
                    <a:pt x="135212" y="78539"/>
                    <a:pt x="106486" y="62239"/>
                    <a:pt x="106486" y="31933"/>
                  </a:cubicBezTo>
                  <a:cubicBezTo>
                    <a:pt x="106486" y="14036"/>
                    <a:pt x="117663" y="-1383"/>
                    <a:pt x="138406" y="-1383"/>
                  </a:cubicBezTo>
                  <a:cubicBezTo>
                    <a:pt x="168371" y="-1383"/>
                    <a:pt x="182376" y="16156"/>
                    <a:pt x="182376" y="18641"/>
                  </a:cubicBezTo>
                  <a:cubicBezTo>
                    <a:pt x="182376" y="19705"/>
                    <a:pt x="180788" y="21650"/>
                    <a:pt x="179366" y="21650"/>
                  </a:cubicBezTo>
                  <a:cubicBezTo>
                    <a:pt x="178301" y="21650"/>
                    <a:pt x="177943" y="21301"/>
                    <a:pt x="176530" y="19881"/>
                  </a:cubicBezTo>
                  <a:cubicBezTo>
                    <a:pt x="162699" y="3579"/>
                    <a:pt x="141948" y="3579"/>
                    <a:pt x="138763" y="3579"/>
                  </a:cubicBezTo>
                  <a:cubicBezTo>
                    <a:pt x="128118" y="3579"/>
                    <a:pt x="121032" y="10669"/>
                    <a:pt x="121032" y="25017"/>
                  </a:cubicBezTo>
                  <a:cubicBezTo>
                    <a:pt x="121032" y="27502"/>
                    <a:pt x="121032" y="31043"/>
                    <a:pt x="123160" y="40794"/>
                  </a:cubicBezTo>
                  <a:lnTo>
                    <a:pt x="134330" y="40794"/>
                  </a:lnTo>
                  <a:close/>
                  <a:moveTo>
                    <a:pt x="124574" y="45756"/>
                  </a:moveTo>
                  <a:cubicBezTo>
                    <a:pt x="131844" y="71449"/>
                    <a:pt x="151529" y="73577"/>
                    <a:pt x="156494" y="73577"/>
                  </a:cubicBezTo>
                  <a:cubicBezTo>
                    <a:pt x="164295" y="73577"/>
                    <a:pt x="170857" y="69678"/>
                    <a:pt x="170857" y="62945"/>
                  </a:cubicBezTo>
                  <a:cubicBezTo>
                    <a:pt x="170857" y="45756"/>
                    <a:pt x="140892" y="45756"/>
                    <a:pt x="133266" y="45756"/>
                  </a:cubicBezTo>
                  <a:lnTo>
                    <a:pt x="124574" y="45756"/>
                  </a:lnTo>
                  <a:close/>
                  <a:moveTo>
                    <a:pt x="268357" y="68266"/>
                  </a:moveTo>
                  <a:cubicBezTo>
                    <a:pt x="261979" y="67202"/>
                    <a:pt x="259317" y="62239"/>
                    <a:pt x="259317" y="58341"/>
                  </a:cubicBezTo>
                  <a:cubicBezTo>
                    <a:pt x="259317" y="53554"/>
                    <a:pt x="263044" y="51783"/>
                    <a:pt x="266229" y="51783"/>
                  </a:cubicBezTo>
                  <a:cubicBezTo>
                    <a:pt x="270129" y="51783"/>
                    <a:pt x="276342" y="54617"/>
                    <a:pt x="276342" y="63120"/>
                  </a:cubicBezTo>
                  <a:cubicBezTo>
                    <a:pt x="276342" y="75173"/>
                    <a:pt x="262510" y="78539"/>
                    <a:pt x="252932" y="78539"/>
                  </a:cubicBezTo>
                  <a:cubicBezTo>
                    <a:pt x="226334" y="78539"/>
                    <a:pt x="201691" y="54086"/>
                    <a:pt x="201691" y="29447"/>
                  </a:cubicBezTo>
                  <a:cubicBezTo>
                    <a:pt x="201691" y="14211"/>
                    <a:pt x="212328" y="-1383"/>
                    <a:pt x="234492" y="-1383"/>
                  </a:cubicBezTo>
                  <a:cubicBezTo>
                    <a:pt x="264458" y="-1383"/>
                    <a:pt x="278462" y="16156"/>
                    <a:pt x="278462" y="18641"/>
                  </a:cubicBezTo>
                  <a:cubicBezTo>
                    <a:pt x="278462" y="19705"/>
                    <a:pt x="276873" y="21650"/>
                    <a:pt x="275453" y="21650"/>
                  </a:cubicBezTo>
                  <a:cubicBezTo>
                    <a:pt x="274387" y="21650"/>
                    <a:pt x="274031" y="21301"/>
                    <a:pt x="272615" y="19881"/>
                  </a:cubicBezTo>
                  <a:cubicBezTo>
                    <a:pt x="258786" y="3579"/>
                    <a:pt x="238035" y="3579"/>
                    <a:pt x="234850" y="3579"/>
                  </a:cubicBezTo>
                  <a:cubicBezTo>
                    <a:pt x="222084" y="3579"/>
                    <a:pt x="216403" y="12257"/>
                    <a:pt x="216403" y="23247"/>
                  </a:cubicBezTo>
                  <a:cubicBezTo>
                    <a:pt x="216403" y="28391"/>
                    <a:pt x="218890" y="47701"/>
                    <a:pt x="228113" y="59937"/>
                  </a:cubicBezTo>
                  <a:cubicBezTo>
                    <a:pt x="234850" y="68615"/>
                    <a:pt x="244065" y="73577"/>
                    <a:pt x="252932" y="73577"/>
                  </a:cubicBezTo>
                  <a:cubicBezTo>
                    <a:pt x="255418" y="73577"/>
                    <a:pt x="263926" y="73228"/>
                    <a:pt x="268357" y="68266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3" name="任意多边形: 形状 12">
              <a:extLst>
                <a:ext uri="{FF2B5EF4-FFF2-40B4-BE49-F238E27FC236}">
                  <a16:creationId xmlns:a16="http://schemas.microsoft.com/office/drawing/2014/main" id="{EDB51318-DC1A-F3D9-386E-8E9FB3E854C7}"/>
                </a:ext>
              </a:extLst>
            </p:cNvPr>
            <p:cNvSpPr/>
            <p:nvPr>
              <p:custDataLst>
                <p:tags r:id="rId4"/>
              </p:custDataLst>
            </p:nvPr>
          </p:nvSpPr>
          <p:spPr>
            <a:xfrm flipV="1">
              <a:off x="13846600" y="-14302049"/>
              <a:ext cx="53726" cy="119265"/>
            </a:xfrm>
            <a:custGeom>
              <a:avLst/>
              <a:gdLst>
                <a:gd name="connsiteX0" fmla="*/ 49119 w 53726"/>
                <a:gd name="connsiteY0" fmla="*/ 111162 h 119265"/>
                <a:gd name="connsiteX1" fmla="*/ 42025 w 53726"/>
                <a:gd name="connsiteY1" fmla="*/ 117895 h 119265"/>
                <a:gd name="connsiteX2" fmla="*/ 32095 w 53726"/>
                <a:gd name="connsiteY2" fmla="*/ 108154 h 119265"/>
                <a:gd name="connsiteX3" fmla="*/ 39189 w 53726"/>
                <a:gd name="connsiteY3" fmla="*/ 101412 h 119265"/>
                <a:gd name="connsiteX4" fmla="*/ 49119 w 53726"/>
                <a:gd name="connsiteY4" fmla="*/ 111162 h 119265"/>
                <a:gd name="connsiteX5" fmla="*/ 12941 w 53726"/>
                <a:gd name="connsiteY5" fmla="*/ 21131 h 119265"/>
                <a:gd name="connsiteX6" fmla="*/ 11352 w 53726"/>
                <a:gd name="connsiteY6" fmla="*/ 13692 h 119265"/>
                <a:gd name="connsiteX7" fmla="*/ 28194 w 53726"/>
                <a:gd name="connsiteY7" fmla="*/ -1370 h 119265"/>
                <a:gd name="connsiteX8" fmla="*/ 53727 w 53726"/>
                <a:gd name="connsiteY8" fmla="*/ 25745 h 119265"/>
                <a:gd name="connsiteX9" fmla="*/ 50890 w 53726"/>
                <a:gd name="connsiteY9" fmla="*/ 28048 h 119265"/>
                <a:gd name="connsiteX10" fmla="*/ 47522 w 53726"/>
                <a:gd name="connsiteY10" fmla="*/ 25030 h 119265"/>
                <a:gd name="connsiteX11" fmla="*/ 28726 w 53726"/>
                <a:gd name="connsiteY11" fmla="*/ 3592 h 119265"/>
                <a:gd name="connsiteX12" fmla="*/ 24293 w 53726"/>
                <a:gd name="connsiteY12" fmla="*/ 9794 h 119265"/>
                <a:gd name="connsiteX13" fmla="*/ 27130 w 53726"/>
                <a:gd name="connsiteY13" fmla="*/ 21131 h 119265"/>
                <a:gd name="connsiteX14" fmla="*/ 32802 w 53726"/>
                <a:gd name="connsiteY14" fmla="*/ 35313 h 119265"/>
                <a:gd name="connsiteX15" fmla="*/ 41493 w 53726"/>
                <a:gd name="connsiteY15" fmla="*/ 57822 h 119265"/>
                <a:gd name="connsiteX16" fmla="*/ 42557 w 53726"/>
                <a:gd name="connsiteY16" fmla="*/ 63492 h 119265"/>
                <a:gd name="connsiteX17" fmla="*/ 25708 w 53726"/>
                <a:gd name="connsiteY17" fmla="*/ 78553 h 119265"/>
                <a:gd name="connsiteX18" fmla="*/ 0 w 53726"/>
                <a:gd name="connsiteY18" fmla="*/ 51438 h 119265"/>
                <a:gd name="connsiteX19" fmla="*/ 3011 w 53726"/>
                <a:gd name="connsiteY19" fmla="*/ 49136 h 119265"/>
                <a:gd name="connsiteX20" fmla="*/ 6204 w 53726"/>
                <a:gd name="connsiteY20" fmla="*/ 51970 h 119265"/>
                <a:gd name="connsiteX21" fmla="*/ 25175 w 53726"/>
                <a:gd name="connsiteY21" fmla="*/ 73590 h 119265"/>
                <a:gd name="connsiteX22" fmla="*/ 29608 w 53726"/>
                <a:gd name="connsiteY22" fmla="*/ 67390 h 119265"/>
                <a:gd name="connsiteX23" fmla="*/ 24119 w 53726"/>
                <a:gd name="connsiteY23" fmla="*/ 49668 h 119265"/>
                <a:gd name="connsiteX24" fmla="*/ 12941 w 53726"/>
                <a:gd name="connsiteY24" fmla="*/ 21131 h 119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3726" h="119265">
                  <a:moveTo>
                    <a:pt x="49119" y="111162"/>
                  </a:moveTo>
                  <a:cubicBezTo>
                    <a:pt x="49119" y="113997"/>
                    <a:pt x="46990" y="117895"/>
                    <a:pt x="42025" y="117895"/>
                  </a:cubicBezTo>
                  <a:cubicBezTo>
                    <a:pt x="37234" y="117895"/>
                    <a:pt x="32095" y="113290"/>
                    <a:pt x="32095" y="108154"/>
                  </a:cubicBezTo>
                  <a:cubicBezTo>
                    <a:pt x="32095" y="105136"/>
                    <a:pt x="34399" y="101412"/>
                    <a:pt x="39189" y="101412"/>
                  </a:cubicBezTo>
                  <a:cubicBezTo>
                    <a:pt x="44329" y="101412"/>
                    <a:pt x="49119" y="106375"/>
                    <a:pt x="49119" y="111162"/>
                  </a:cubicBezTo>
                  <a:close/>
                  <a:moveTo>
                    <a:pt x="12941" y="21131"/>
                  </a:moveTo>
                  <a:cubicBezTo>
                    <a:pt x="12234" y="18830"/>
                    <a:pt x="11352" y="16701"/>
                    <a:pt x="11352" y="13692"/>
                  </a:cubicBezTo>
                  <a:cubicBezTo>
                    <a:pt x="11352" y="5363"/>
                    <a:pt x="18438" y="-1370"/>
                    <a:pt x="28194" y="-1370"/>
                  </a:cubicBezTo>
                  <a:cubicBezTo>
                    <a:pt x="45925" y="-1370"/>
                    <a:pt x="53727" y="23085"/>
                    <a:pt x="53727" y="25745"/>
                  </a:cubicBezTo>
                  <a:cubicBezTo>
                    <a:pt x="53727" y="28048"/>
                    <a:pt x="51423" y="28048"/>
                    <a:pt x="50890" y="28048"/>
                  </a:cubicBezTo>
                  <a:cubicBezTo>
                    <a:pt x="48404" y="28048"/>
                    <a:pt x="48229" y="26984"/>
                    <a:pt x="47522" y="25030"/>
                  </a:cubicBezTo>
                  <a:cubicBezTo>
                    <a:pt x="43439" y="10858"/>
                    <a:pt x="35637" y="3592"/>
                    <a:pt x="28726" y="3592"/>
                  </a:cubicBezTo>
                  <a:cubicBezTo>
                    <a:pt x="25175" y="3592"/>
                    <a:pt x="24293" y="5895"/>
                    <a:pt x="24293" y="9794"/>
                  </a:cubicBezTo>
                  <a:cubicBezTo>
                    <a:pt x="24293" y="13868"/>
                    <a:pt x="25533" y="17234"/>
                    <a:pt x="27130" y="21131"/>
                  </a:cubicBezTo>
                  <a:cubicBezTo>
                    <a:pt x="28901" y="25920"/>
                    <a:pt x="30855" y="30707"/>
                    <a:pt x="32802" y="35313"/>
                  </a:cubicBezTo>
                  <a:cubicBezTo>
                    <a:pt x="34399" y="39568"/>
                    <a:pt x="40785" y="55695"/>
                    <a:pt x="41493" y="57822"/>
                  </a:cubicBezTo>
                  <a:cubicBezTo>
                    <a:pt x="42025" y="59593"/>
                    <a:pt x="42557" y="61721"/>
                    <a:pt x="42557" y="63492"/>
                  </a:cubicBezTo>
                  <a:cubicBezTo>
                    <a:pt x="42557" y="71819"/>
                    <a:pt x="35463" y="78553"/>
                    <a:pt x="25708" y="78553"/>
                  </a:cubicBezTo>
                  <a:cubicBezTo>
                    <a:pt x="8159" y="78553"/>
                    <a:pt x="0" y="54456"/>
                    <a:pt x="0" y="51438"/>
                  </a:cubicBezTo>
                  <a:cubicBezTo>
                    <a:pt x="0" y="49136"/>
                    <a:pt x="2487" y="49136"/>
                    <a:pt x="3011" y="49136"/>
                  </a:cubicBezTo>
                  <a:cubicBezTo>
                    <a:pt x="5498" y="49136"/>
                    <a:pt x="5672" y="50025"/>
                    <a:pt x="6204" y="51970"/>
                  </a:cubicBezTo>
                  <a:cubicBezTo>
                    <a:pt x="10820" y="67215"/>
                    <a:pt x="18622" y="73590"/>
                    <a:pt x="25175" y="73590"/>
                  </a:cubicBezTo>
                  <a:cubicBezTo>
                    <a:pt x="28020" y="73590"/>
                    <a:pt x="29608" y="72178"/>
                    <a:pt x="29608" y="67390"/>
                  </a:cubicBezTo>
                  <a:cubicBezTo>
                    <a:pt x="29608" y="63317"/>
                    <a:pt x="28551" y="60657"/>
                    <a:pt x="24119" y="49668"/>
                  </a:cubicBezTo>
                  <a:lnTo>
                    <a:pt x="12941" y="21131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4" name="任意多边形: 形状 13">
              <a:extLst>
                <a:ext uri="{FF2B5EF4-FFF2-40B4-BE49-F238E27FC236}">
                  <a16:creationId xmlns:a16="http://schemas.microsoft.com/office/drawing/2014/main" id="{B4224E99-EEC4-FA3E-717D-A00AE046D7E2}"/>
                </a:ext>
              </a:extLst>
            </p:cNvPr>
            <p:cNvSpPr/>
            <p:nvPr>
              <p:custDataLst>
                <p:tags r:id="rId5"/>
              </p:custDataLst>
            </p:nvPr>
          </p:nvSpPr>
          <p:spPr>
            <a:xfrm flipV="1">
              <a:off x="14227489" y="-14340014"/>
              <a:ext cx="168401" cy="59223"/>
            </a:xfrm>
            <a:custGeom>
              <a:avLst/>
              <a:gdLst>
                <a:gd name="connsiteX0" fmla="*/ 159790 w 168401"/>
                <a:gd name="connsiteY0" fmla="*/ 47725 h 59223"/>
                <a:gd name="connsiteX1" fmla="*/ 168401 w 168401"/>
                <a:gd name="connsiteY1" fmla="*/ 52791 h 59223"/>
                <a:gd name="connsiteX2" fmla="*/ 160043 w 168401"/>
                <a:gd name="connsiteY2" fmla="*/ 57848 h 59223"/>
                <a:gd name="connsiteX3" fmla="*/ 8358 w 168401"/>
                <a:gd name="connsiteY3" fmla="*/ 57848 h 59223"/>
                <a:gd name="connsiteX4" fmla="*/ 0 w 168401"/>
                <a:gd name="connsiteY4" fmla="*/ 52791 h 59223"/>
                <a:gd name="connsiteX5" fmla="*/ 8611 w 168401"/>
                <a:gd name="connsiteY5" fmla="*/ 47725 h 59223"/>
                <a:gd name="connsiteX6" fmla="*/ 159790 w 168401"/>
                <a:gd name="connsiteY6" fmla="*/ 47725 h 59223"/>
                <a:gd name="connsiteX7" fmla="*/ 160043 w 168401"/>
                <a:gd name="connsiteY7" fmla="*/ -1375 h 59223"/>
                <a:gd name="connsiteX8" fmla="*/ 168401 w 168401"/>
                <a:gd name="connsiteY8" fmla="*/ 3691 h 59223"/>
                <a:gd name="connsiteX9" fmla="*/ 159790 w 168401"/>
                <a:gd name="connsiteY9" fmla="*/ 8756 h 59223"/>
                <a:gd name="connsiteX10" fmla="*/ 8611 w 168401"/>
                <a:gd name="connsiteY10" fmla="*/ 8756 h 59223"/>
                <a:gd name="connsiteX11" fmla="*/ 0 w 168401"/>
                <a:gd name="connsiteY11" fmla="*/ 3691 h 59223"/>
                <a:gd name="connsiteX12" fmla="*/ 8358 w 168401"/>
                <a:gd name="connsiteY12" fmla="*/ -1375 h 59223"/>
                <a:gd name="connsiteX13" fmla="*/ 160043 w 168401"/>
                <a:gd name="connsiteY13" fmla="*/ -1375 h 59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8401" h="59223">
                  <a:moveTo>
                    <a:pt x="159790" y="47725"/>
                  </a:moveTo>
                  <a:cubicBezTo>
                    <a:pt x="163587" y="47725"/>
                    <a:pt x="168401" y="47725"/>
                    <a:pt x="168401" y="52791"/>
                  </a:cubicBezTo>
                  <a:cubicBezTo>
                    <a:pt x="168401" y="57848"/>
                    <a:pt x="163587" y="57848"/>
                    <a:pt x="160043" y="57848"/>
                  </a:cubicBezTo>
                  <a:lnTo>
                    <a:pt x="8358" y="57848"/>
                  </a:lnTo>
                  <a:cubicBezTo>
                    <a:pt x="4815" y="57848"/>
                    <a:pt x="0" y="57848"/>
                    <a:pt x="0" y="52791"/>
                  </a:cubicBezTo>
                  <a:cubicBezTo>
                    <a:pt x="0" y="47725"/>
                    <a:pt x="4815" y="47725"/>
                    <a:pt x="8611" y="47725"/>
                  </a:cubicBezTo>
                  <a:lnTo>
                    <a:pt x="159790" y="47725"/>
                  </a:lnTo>
                  <a:close/>
                  <a:moveTo>
                    <a:pt x="160043" y="-1375"/>
                  </a:moveTo>
                  <a:cubicBezTo>
                    <a:pt x="163587" y="-1375"/>
                    <a:pt x="168401" y="-1375"/>
                    <a:pt x="168401" y="3691"/>
                  </a:cubicBezTo>
                  <a:cubicBezTo>
                    <a:pt x="168401" y="8756"/>
                    <a:pt x="163587" y="8756"/>
                    <a:pt x="159790" y="8756"/>
                  </a:cubicBezTo>
                  <a:lnTo>
                    <a:pt x="8611" y="8756"/>
                  </a:lnTo>
                  <a:cubicBezTo>
                    <a:pt x="4815" y="8756"/>
                    <a:pt x="0" y="8756"/>
                    <a:pt x="0" y="3691"/>
                  </a:cubicBezTo>
                  <a:cubicBezTo>
                    <a:pt x="0" y="-1375"/>
                    <a:pt x="4815" y="-1375"/>
                    <a:pt x="8358" y="-1375"/>
                  </a:cubicBezTo>
                  <a:lnTo>
                    <a:pt x="160043" y="-1375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5" name="任意多边形: 形状 14">
              <a:extLst>
                <a:ext uri="{FF2B5EF4-FFF2-40B4-BE49-F238E27FC236}">
                  <a16:creationId xmlns:a16="http://schemas.microsoft.com/office/drawing/2014/main" id="{546DE227-3F33-C51F-A50C-167F43F90D42}"/>
                </a:ext>
              </a:extLst>
            </p:cNvPr>
            <p:cNvSpPr/>
            <p:nvPr>
              <p:custDataLst>
                <p:tags r:id="rId6"/>
              </p:custDataLst>
            </p:nvPr>
          </p:nvSpPr>
          <p:spPr>
            <a:xfrm flipV="1">
              <a:off x="14495075" y="-14419993"/>
              <a:ext cx="1097082" cy="176399"/>
            </a:xfrm>
            <a:custGeom>
              <a:avLst/>
              <a:gdLst>
                <a:gd name="connsiteX0" fmla="*/ 6078 w 1097082"/>
                <a:gd name="connsiteY0" fmla="*/ 167177 h 176399"/>
                <a:gd name="connsiteX1" fmla="*/ 26081 w 1097082"/>
                <a:gd name="connsiteY1" fmla="*/ 155285 h 176399"/>
                <a:gd name="connsiteX2" fmla="*/ 26081 w 1097082"/>
                <a:gd name="connsiteY2" fmla="*/ 21903 h 176399"/>
                <a:gd name="connsiteX3" fmla="*/ 6078 w 1097082"/>
                <a:gd name="connsiteY3" fmla="*/ 10009 h 176399"/>
                <a:gd name="connsiteX4" fmla="*/ 0 w 1097082"/>
                <a:gd name="connsiteY4" fmla="*/ 10009 h 176399"/>
                <a:gd name="connsiteX5" fmla="*/ 0 w 1097082"/>
                <a:gd name="connsiteY5" fmla="*/ 2165 h 176399"/>
                <a:gd name="connsiteX6" fmla="*/ 95720 w 1097082"/>
                <a:gd name="connsiteY6" fmla="*/ 2165 h 176399"/>
                <a:gd name="connsiteX7" fmla="*/ 177004 w 1097082"/>
                <a:gd name="connsiteY7" fmla="*/ 87200 h 176399"/>
                <a:gd name="connsiteX8" fmla="*/ 95720 w 1097082"/>
                <a:gd name="connsiteY8" fmla="*/ 175023 h 176399"/>
                <a:gd name="connsiteX9" fmla="*/ 0 w 1097082"/>
                <a:gd name="connsiteY9" fmla="*/ 175023 h 176399"/>
                <a:gd name="connsiteX10" fmla="*/ 0 w 1097082"/>
                <a:gd name="connsiteY10" fmla="*/ 167177 h 176399"/>
                <a:gd name="connsiteX11" fmla="*/ 6078 w 1097082"/>
                <a:gd name="connsiteY11" fmla="*/ 167177 h 176399"/>
                <a:gd name="connsiteX12" fmla="*/ 60265 w 1097082"/>
                <a:gd name="connsiteY12" fmla="*/ 10009 h 176399"/>
                <a:gd name="connsiteX13" fmla="*/ 47856 w 1097082"/>
                <a:gd name="connsiteY13" fmla="*/ 20132 h 176399"/>
                <a:gd name="connsiteX14" fmla="*/ 47856 w 1097082"/>
                <a:gd name="connsiteY14" fmla="*/ 157054 h 176399"/>
                <a:gd name="connsiteX15" fmla="*/ 60265 w 1097082"/>
                <a:gd name="connsiteY15" fmla="*/ 167177 h 176399"/>
                <a:gd name="connsiteX16" fmla="*/ 88879 w 1097082"/>
                <a:gd name="connsiteY16" fmla="*/ 167177 h 176399"/>
                <a:gd name="connsiteX17" fmla="*/ 137506 w 1097082"/>
                <a:gd name="connsiteY17" fmla="*/ 143390 h 176399"/>
                <a:gd name="connsiteX18" fmla="*/ 151687 w 1097082"/>
                <a:gd name="connsiteY18" fmla="*/ 87200 h 176399"/>
                <a:gd name="connsiteX19" fmla="*/ 135226 w 1097082"/>
                <a:gd name="connsiteY19" fmla="*/ 29747 h 176399"/>
                <a:gd name="connsiteX20" fmla="*/ 88879 w 1097082"/>
                <a:gd name="connsiteY20" fmla="*/ 10009 h 176399"/>
                <a:gd name="connsiteX21" fmla="*/ 60265 w 1097082"/>
                <a:gd name="connsiteY21" fmla="*/ 10009 h 176399"/>
                <a:gd name="connsiteX22" fmla="*/ 319142 w 1097082"/>
                <a:gd name="connsiteY22" fmla="*/ 131496 h 176399"/>
                <a:gd name="connsiteX23" fmla="*/ 206461 w 1097082"/>
                <a:gd name="connsiteY23" fmla="*/ 131496 h 176399"/>
                <a:gd name="connsiteX24" fmla="*/ 206461 w 1097082"/>
                <a:gd name="connsiteY24" fmla="*/ 125169 h 176399"/>
                <a:gd name="connsiteX25" fmla="*/ 224693 w 1097082"/>
                <a:gd name="connsiteY25" fmla="*/ 113275 h 176399"/>
                <a:gd name="connsiteX26" fmla="*/ 224693 w 1097082"/>
                <a:gd name="connsiteY26" fmla="*/ 20386 h 176399"/>
                <a:gd name="connsiteX27" fmla="*/ 206461 w 1097082"/>
                <a:gd name="connsiteY27" fmla="*/ 8492 h 176399"/>
                <a:gd name="connsiteX28" fmla="*/ 206461 w 1097082"/>
                <a:gd name="connsiteY28" fmla="*/ 2165 h 176399"/>
                <a:gd name="connsiteX29" fmla="*/ 322185 w 1097082"/>
                <a:gd name="connsiteY29" fmla="*/ 2165 h 176399"/>
                <a:gd name="connsiteX30" fmla="*/ 329524 w 1097082"/>
                <a:gd name="connsiteY30" fmla="*/ 51265 h 176399"/>
                <a:gd name="connsiteX31" fmla="*/ 323194 w 1097082"/>
                <a:gd name="connsiteY31" fmla="*/ 51265 h 176399"/>
                <a:gd name="connsiteX32" fmla="*/ 280397 w 1097082"/>
                <a:gd name="connsiteY32" fmla="*/ 8492 h 176399"/>
                <a:gd name="connsiteX33" fmla="*/ 253054 w 1097082"/>
                <a:gd name="connsiteY33" fmla="*/ 8492 h 176399"/>
                <a:gd name="connsiteX34" fmla="*/ 242926 w 1097082"/>
                <a:gd name="connsiteY34" fmla="*/ 19378 h 176399"/>
                <a:gd name="connsiteX35" fmla="*/ 242926 w 1097082"/>
                <a:gd name="connsiteY35" fmla="*/ 66199 h 176399"/>
                <a:gd name="connsiteX36" fmla="*/ 260650 w 1097082"/>
                <a:gd name="connsiteY36" fmla="*/ 66199 h 176399"/>
                <a:gd name="connsiteX37" fmla="*/ 282423 w 1097082"/>
                <a:gd name="connsiteY37" fmla="*/ 44173 h 176399"/>
                <a:gd name="connsiteX38" fmla="*/ 288756 w 1097082"/>
                <a:gd name="connsiteY38" fmla="*/ 44173 h 176399"/>
                <a:gd name="connsiteX39" fmla="*/ 288756 w 1097082"/>
                <a:gd name="connsiteY39" fmla="*/ 94545 h 176399"/>
                <a:gd name="connsiteX40" fmla="*/ 282423 w 1097082"/>
                <a:gd name="connsiteY40" fmla="*/ 94545 h 176399"/>
                <a:gd name="connsiteX41" fmla="*/ 260650 w 1097082"/>
                <a:gd name="connsiteY41" fmla="*/ 72527 h 176399"/>
                <a:gd name="connsiteX42" fmla="*/ 242926 w 1097082"/>
                <a:gd name="connsiteY42" fmla="*/ 72527 h 176399"/>
                <a:gd name="connsiteX43" fmla="*/ 242926 w 1097082"/>
                <a:gd name="connsiteY43" fmla="*/ 114283 h 176399"/>
                <a:gd name="connsiteX44" fmla="*/ 253054 w 1097082"/>
                <a:gd name="connsiteY44" fmla="*/ 125169 h 176399"/>
                <a:gd name="connsiteX45" fmla="*/ 278880 w 1097082"/>
                <a:gd name="connsiteY45" fmla="*/ 125169 h 176399"/>
                <a:gd name="connsiteX46" fmla="*/ 317624 w 1097082"/>
                <a:gd name="connsiteY46" fmla="*/ 88725 h 176399"/>
                <a:gd name="connsiteX47" fmla="*/ 323957 w 1097082"/>
                <a:gd name="connsiteY47" fmla="*/ 88725 h 176399"/>
                <a:gd name="connsiteX48" fmla="*/ 319142 w 1097082"/>
                <a:gd name="connsiteY48" fmla="*/ 131496 h 176399"/>
                <a:gd name="connsiteX49" fmla="*/ 457375 w 1097082"/>
                <a:gd name="connsiteY49" fmla="*/ 119848 h 176399"/>
                <a:gd name="connsiteX50" fmla="*/ 420659 w 1097082"/>
                <a:gd name="connsiteY50" fmla="*/ 135792 h 176399"/>
                <a:gd name="connsiteX51" fmla="*/ 349757 w 1097082"/>
                <a:gd name="connsiteY51" fmla="*/ 67208 h 176399"/>
                <a:gd name="connsiteX52" fmla="*/ 420659 w 1097082"/>
                <a:gd name="connsiteY52" fmla="*/ -1377 h 176399"/>
                <a:gd name="connsiteX53" fmla="*/ 473582 w 1097082"/>
                <a:gd name="connsiteY53" fmla="*/ 46961 h 176399"/>
                <a:gd name="connsiteX54" fmla="*/ 470295 w 1097082"/>
                <a:gd name="connsiteY54" fmla="*/ 51010 h 176399"/>
                <a:gd name="connsiteX55" fmla="*/ 467252 w 1097082"/>
                <a:gd name="connsiteY55" fmla="*/ 46961 h 176399"/>
                <a:gd name="connsiteX56" fmla="*/ 422429 w 1097082"/>
                <a:gd name="connsiteY56" fmla="*/ 4952 h 176399"/>
                <a:gd name="connsiteX57" fmla="*/ 371533 w 1097082"/>
                <a:gd name="connsiteY57" fmla="*/ 67208 h 176399"/>
                <a:gd name="connsiteX58" fmla="*/ 422174 w 1097082"/>
                <a:gd name="connsiteY58" fmla="*/ 129472 h 176399"/>
                <a:gd name="connsiteX59" fmla="*/ 466998 w 1097082"/>
                <a:gd name="connsiteY59" fmla="*/ 84167 h 176399"/>
                <a:gd name="connsiteX60" fmla="*/ 470295 w 1097082"/>
                <a:gd name="connsiteY60" fmla="*/ 80872 h 176399"/>
                <a:gd name="connsiteX61" fmla="*/ 473582 w 1097082"/>
                <a:gd name="connsiteY61" fmla="*/ 86946 h 176399"/>
                <a:gd name="connsiteX62" fmla="*/ 473582 w 1097082"/>
                <a:gd name="connsiteY62" fmla="*/ 129717 h 176399"/>
                <a:gd name="connsiteX63" fmla="*/ 471047 w 1097082"/>
                <a:gd name="connsiteY63" fmla="*/ 135792 h 176399"/>
                <a:gd name="connsiteX64" fmla="*/ 467252 w 1097082"/>
                <a:gd name="connsiteY64" fmla="*/ 132758 h 176399"/>
                <a:gd name="connsiteX65" fmla="*/ 457375 w 1097082"/>
                <a:gd name="connsiteY65" fmla="*/ 119848 h 176399"/>
                <a:gd name="connsiteX66" fmla="*/ 634677 w 1097082"/>
                <a:gd name="connsiteY66" fmla="*/ 66699 h 176399"/>
                <a:gd name="connsiteX67" fmla="*/ 567071 w 1097082"/>
                <a:gd name="connsiteY67" fmla="*/ 135792 h 176399"/>
                <a:gd name="connsiteX68" fmla="*/ 499458 w 1097082"/>
                <a:gd name="connsiteY68" fmla="*/ 66699 h 176399"/>
                <a:gd name="connsiteX69" fmla="*/ 567071 w 1097082"/>
                <a:gd name="connsiteY69" fmla="*/ -1377 h 176399"/>
                <a:gd name="connsiteX70" fmla="*/ 634677 w 1097082"/>
                <a:gd name="connsiteY70" fmla="*/ 66699 h 176399"/>
                <a:gd name="connsiteX71" fmla="*/ 567071 w 1097082"/>
                <a:gd name="connsiteY71" fmla="*/ 5204 h 176399"/>
                <a:gd name="connsiteX72" fmla="*/ 521234 w 1097082"/>
                <a:gd name="connsiteY72" fmla="*/ 69486 h 176399"/>
                <a:gd name="connsiteX73" fmla="*/ 567071 w 1097082"/>
                <a:gd name="connsiteY73" fmla="*/ 129472 h 176399"/>
                <a:gd name="connsiteX74" fmla="*/ 612901 w 1097082"/>
                <a:gd name="connsiteY74" fmla="*/ 69486 h 176399"/>
                <a:gd name="connsiteX75" fmla="*/ 567071 w 1097082"/>
                <a:gd name="connsiteY75" fmla="*/ 5204 h 176399"/>
                <a:gd name="connsiteX76" fmla="*/ 677138 w 1097082"/>
                <a:gd name="connsiteY76" fmla="*/ 20386 h 176399"/>
                <a:gd name="connsiteX77" fmla="*/ 658906 w 1097082"/>
                <a:gd name="connsiteY77" fmla="*/ 8492 h 176399"/>
                <a:gd name="connsiteX78" fmla="*/ 658906 w 1097082"/>
                <a:gd name="connsiteY78" fmla="*/ 2165 h 176399"/>
                <a:gd name="connsiteX79" fmla="*/ 730071 w 1097082"/>
                <a:gd name="connsiteY79" fmla="*/ 2165 h 176399"/>
                <a:gd name="connsiteX80" fmla="*/ 792615 w 1097082"/>
                <a:gd name="connsiteY80" fmla="*/ 66199 h 176399"/>
                <a:gd name="connsiteX81" fmla="*/ 730071 w 1097082"/>
                <a:gd name="connsiteY81" fmla="*/ 132251 h 176399"/>
                <a:gd name="connsiteX82" fmla="*/ 658906 w 1097082"/>
                <a:gd name="connsiteY82" fmla="*/ 132251 h 176399"/>
                <a:gd name="connsiteX83" fmla="*/ 658906 w 1097082"/>
                <a:gd name="connsiteY83" fmla="*/ 125923 h 176399"/>
                <a:gd name="connsiteX84" fmla="*/ 677138 w 1097082"/>
                <a:gd name="connsiteY84" fmla="*/ 114028 h 176399"/>
                <a:gd name="connsiteX85" fmla="*/ 677138 w 1097082"/>
                <a:gd name="connsiteY85" fmla="*/ 20386 h 176399"/>
                <a:gd name="connsiteX86" fmla="*/ 704744 w 1097082"/>
                <a:gd name="connsiteY86" fmla="*/ 8492 h 176399"/>
                <a:gd name="connsiteX87" fmla="*/ 694616 w 1097082"/>
                <a:gd name="connsiteY87" fmla="*/ 19378 h 176399"/>
                <a:gd name="connsiteX88" fmla="*/ 694616 w 1097082"/>
                <a:gd name="connsiteY88" fmla="*/ 115044 h 176399"/>
                <a:gd name="connsiteX89" fmla="*/ 704744 w 1097082"/>
                <a:gd name="connsiteY89" fmla="*/ 125923 h 176399"/>
                <a:gd name="connsiteX90" fmla="*/ 724239 w 1097082"/>
                <a:gd name="connsiteY90" fmla="*/ 125923 h 176399"/>
                <a:gd name="connsiteX91" fmla="*/ 760457 w 1097082"/>
                <a:gd name="connsiteY91" fmla="*/ 109471 h 176399"/>
                <a:gd name="connsiteX92" fmla="*/ 771594 w 1097082"/>
                <a:gd name="connsiteY92" fmla="*/ 66199 h 176399"/>
                <a:gd name="connsiteX93" fmla="*/ 762483 w 1097082"/>
                <a:gd name="connsiteY93" fmla="*/ 26715 h 176399"/>
                <a:gd name="connsiteX94" fmla="*/ 724239 w 1097082"/>
                <a:gd name="connsiteY94" fmla="*/ 8492 h 176399"/>
                <a:gd name="connsiteX95" fmla="*/ 704744 w 1097082"/>
                <a:gd name="connsiteY95" fmla="*/ 8492 h 176399"/>
                <a:gd name="connsiteX96" fmla="*/ 929222 w 1097082"/>
                <a:gd name="connsiteY96" fmla="*/ 131496 h 176399"/>
                <a:gd name="connsiteX97" fmla="*/ 816542 w 1097082"/>
                <a:gd name="connsiteY97" fmla="*/ 131496 h 176399"/>
                <a:gd name="connsiteX98" fmla="*/ 816542 w 1097082"/>
                <a:gd name="connsiteY98" fmla="*/ 125169 h 176399"/>
                <a:gd name="connsiteX99" fmla="*/ 834774 w 1097082"/>
                <a:gd name="connsiteY99" fmla="*/ 113275 h 176399"/>
                <a:gd name="connsiteX100" fmla="*/ 834774 w 1097082"/>
                <a:gd name="connsiteY100" fmla="*/ 20386 h 176399"/>
                <a:gd name="connsiteX101" fmla="*/ 816542 w 1097082"/>
                <a:gd name="connsiteY101" fmla="*/ 8492 h 176399"/>
                <a:gd name="connsiteX102" fmla="*/ 816542 w 1097082"/>
                <a:gd name="connsiteY102" fmla="*/ 2165 h 176399"/>
                <a:gd name="connsiteX103" fmla="*/ 932265 w 1097082"/>
                <a:gd name="connsiteY103" fmla="*/ 2165 h 176399"/>
                <a:gd name="connsiteX104" fmla="*/ 939607 w 1097082"/>
                <a:gd name="connsiteY104" fmla="*/ 51265 h 176399"/>
                <a:gd name="connsiteX105" fmla="*/ 933274 w 1097082"/>
                <a:gd name="connsiteY105" fmla="*/ 51265 h 176399"/>
                <a:gd name="connsiteX106" fmla="*/ 890480 w 1097082"/>
                <a:gd name="connsiteY106" fmla="*/ 8492 h 176399"/>
                <a:gd name="connsiteX107" fmla="*/ 863136 w 1097082"/>
                <a:gd name="connsiteY107" fmla="*/ 8492 h 176399"/>
                <a:gd name="connsiteX108" fmla="*/ 853006 w 1097082"/>
                <a:gd name="connsiteY108" fmla="*/ 19378 h 176399"/>
                <a:gd name="connsiteX109" fmla="*/ 853006 w 1097082"/>
                <a:gd name="connsiteY109" fmla="*/ 66199 h 176399"/>
                <a:gd name="connsiteX110" fmla="*/ 870730 w 1097082"/>
                <a:gd name="connsiteY110" fmla="*/ 66199 h 176399"/>
                <a:gd name="connsiteX111" fmla="*/ 892506 w 1097082"/>
                <a:gd name="connsiteY111" fmla="*/ 44173 h 176399"/>
                <a:gd name="connsiteX112" fmla="*/ 898836 w 1097082"/>
                <a:gd name="connsiteY112" fmla="*/ 44173 h 176399"/>
                <a:gd name="connsiteX113" fmla="*/ 898836 w 1097082"/>
                <a:gd name="connsiteY113" fmla="*/ 94545 h 176399"/>
                <a:gd name="connsiteX114" fmla="*/ 892506 w 1097082"/>
                <a:gd name="connsiteY114" fmla="*/ 94545 h 176399"/>
                <a:gd name="connsiteX115" fmla="*/ 870730 w 1097082"/>
                <a:gd name="connsiteY115" fmla="*/ 72527 h 176399"/>
                <a:gd name="connsiteX116" fmla="*/ 853006 w 1097082"/>
                <a:gd name="connsiteY116" fmla="*/ 72527 h 176399"/>
                <a:gd name="connsiteX117" fmla="*/ 853006 w 1097082"/>
                <a:gd name="connsiteY117" fmla="*/ 114283 h 176399"/>
                <a:gd name="connsiteX118" fmla="*/ 863136 w 1097082"/>
                <a:gd name="connsiteY118" fmla="*/ 125169 h 176399"/>
                <a:gd name="connsiteX119" fmla="*/ 888962 w 1097082"/>
                <a:gd name="connsiteY119" fmla="*/ 125169 h 176399"/>
                <a:gd name="connsiteX120" fmla="*/ 927707 w 1097082"/>
                <a:gd name="connsiteY120" fmla="*/ 88725 h 176399"/>
                <a:gd name="connsiteX121" fmla="*/ 934036 w 1097082"/>
                <a:gd name="connsiteY121" fmla="*/ 88725 h 176399"/>
                <a:gd name="connsiteX122" fmla="*/ 929222 w 1097082"/>
                <a:gd name="connsiteY122" fmla="*/ 131496 h 176399"/>
                <a:gd name="connsiteX123" fmla="*/ 994021 w 1097082"/>
                <a:gd name="connsiteY123" fmla="*/ 115044 h 176399"/>
                <a:gd name="connsiteX124" fmla="*/ 997056 w 1097082"/>
                <a:gd name="connsiteY124" fmla="*/ 125169 h 176399"/>
                <a:gd name="connsiteX125" fmla="*/ 1010227 w 1097082"/>
                <a:gd name="connsiteY125" fmla="*/ 125923 h 176399"/>
                <a:gd name="connsiteX126" fmla="*/ 1050489 w 1097082"/>
                <a:gd name="connsiteY126" fmla="*/ 98085 h 176399"/>
                <a:gd name="connsiteX127" fmla="*/ 1016305 w 1097082"/>
                <a:gd name="connsiteY127" fmla="*/ 69995 h 176399"/>
                <a:gd name="connsiteX128" fmla="*/ 994021 w 1097082"/>
                <a:gd name="connsiteY128" fmla="*/ 69995 h 176399"/>
                <a:gd name="connsiteX129" fmla="*/ 994021 w 1097082"/>
                <a:gd name="connsiteY129" fmla="*/ 115044 h 176399"/>
                <a:gd name="connsiteX130" fmla="*/ 1038844 w 1097082"/>
                <a:gd name="connsiteY130" fmla="*/ 66699 h 176399"/>
                <a:gd name="connsiteX131" fmla="*/ 1072273 w 1097082"/>
                <a:gd name="connsiteY131" fmla="*/ 98085 h 176399"/>
                <a:gd name="connsiteX132" fmla="*/ 1019094 w 1097082"/>
                <a:gd name="connsiteY132" fmla="*/ 132251 h 176399"/>
                <a:gd name="connsiteX133" fmla="*/ 958312 w 1097082"/>
                <a:gd name="connsiteY133" fmla="*/ 132251 h 176399"/>
                <a:gd name="connsiteX134" fmla="*/ 958312 w 1097082"/>
                <a:gd name="connsiteY134" fmla="*/ 125923 h 176399"/>
                <a:gd name="connsiteX135" fmla="*/ 976544 w 1097082"/>
                <a:gd name="connsiteY135" fmla="*/ 114028 h 176399"/>
                <a:gd name="connsiteX136" fmla="*/ 976544 w 1097082"/>
                <a:gd name="connsiteY136" fmla="*/ 20386 h 176399"/>
                <a:gd name="connsiteX137" fmla="*/ 958312 w 1097082"/>
                <a:gd name="connsiteY137" fmla="*/ 8492 h 176399"/>
                <a:gd name="connsiteX138" fmla="*/ 958312 w 1097082"/>
                <a:gd name="connsiteY138" fmla="*/ 2165 h 176399"/>
                <a:gd name="connsiteX139" fmla="*/ 985157 w 1097082"/>
                <a:gd name="connsiteY139" fmla="*/ 2926 h 176399"/>
                <a:gd name="connsiteX140" fmla="*/ 1012253 w 1097082"/>
                <a:gd name="connsiteY140" fmla="*/ 2165 h 176399"/>
                <a:gd name="connsiteX141" fmla="*/ 1012253 w 1097082"/>
                <a:gd name="connsiteY141" fmla="*/ 8492 h 176399"/>
                <a:gd name="connsiteX142" fmla="*/ 994021 w 1097082"/>
                <a:gd name="connsiteY142" fmla="*/ 20386 h 176399"/>
                <a:gd name="connsiteX143" fmla="*/ 994021 w 1097082"/>
                <a:gd name="connsiteY143" fmla="*/ 64420 h 176399"/>
                <a:gd name="connsiteX144" fmla="*/ 1016814 w 1097082"/>
                <a:gd name="connsiteY144" fmla="*/ 64420 h 176399"/>
                <a:gd name="connsiteX145" fmla="*/ 1037581 w 1097082"/>
                <a:gd name="connsiteY145" fmla="*/ 56322 h 176399"/>
                <a:gd name="connsiteX146" fmla="*/ 1042894 w 1097082"/>
                <a:gd name="connsiteY146" fmla="*/ 33551 h 176399"/>
                <a:gd name="connsiteX147" fmla="*/ 1050998 w 1097082"/>
                <a:gd name="connsiteY147" fmla="*/ 6975 h 176399"/>
                <a:gd name="connsiteX148" fmla="*/ 1077078 w 1097082"/>
                <a:gd name="connsiteY148" fmla="*/ -1377 h 176399"/>
                <a:gd name="connsiteX149" fmla="*/ 1097082 w 1097082"/>
                <a:gd name="connsiteY149" fmla="*/ 19378 h 176399"/>
                <a:gd name="connsiteX150" fmla="*/ 1093792 w 1097082"/>
                <a:gd name="connsiteY150" fmla="*/ 23173 h 176399"/>
                <a:gd name="connsiteX151" fmla="*/ 1090757 w 1097082"/>
                <a:gd name="connsiteY151" fmla="*/ 19878 h 176399"/>
                <a:gd name="connsiteX152" fmla="*/ 1078095 w 1097082"/>
                <a:gd name="connsiteY152" fmla="*/ 4189 h 176399"/>
                <a:gd name="connsiteX153" fmla="*/ 1069230 w 1097082"/>
                <a:gd name="connsiteY153" fmla="*/ 10263 h 176399"/>
                <a:gd name="connsiteX154" fmla="*/ 1062389 w 1097082"/>
                <a:gd name="connsiteY154" fmla="*/ 37600 h 176399"/>
                <a:gd name="connsiteX155" fmla="*/ 1038844 w 1097082"/>
                <a:gd name="connsiteY155" fmla="*/ 66699 h 176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</a:cxnLst>
              <a:rect l="l" t="t" r="r" b="b"/>
              <a:pathLst>
                <a:path w="1097082" h="176399">
                  <a:moveTo>
                    <a:pt x="6078" y="167177"/>
                  </a:moveTo>
                  <a:cubicBezTo>
                    <a:pt x="25573" y="167177"/>
                    <a:pt x="26081" y="164391"/>
                    <a:pt x="26081" y="155285"/>
                  </a:cubicBezTo>
                  <a:lnTo>
                    <a:pt x="26081" y="21903"/>
                  </a:lnTo>
                  <a:cubicBezTo>
                    <a:pt x="26081" y="12795"/>
                    <a:pt x="25573" y="10009"/>
                    <a:pt x="6078" y="10009"/>
                  </a:cubicBezTo>
                  <a:lnTo>
                    <a:pt x="0" y="10009"/>
                  </a:lnTo>
                  <a:lnTo>
                    <a:pt x="0" y="2165"/>
                  </a:lnTo>
                  <a:lnTo>
                    <a:pt x="95720" y="2165"/>
                  </a:lnTo>
                  <a:cubicBezTo>
                    <a:pt x="140286" y="2165"/>
                    <a:pt x="177004" y="39625"/>
                    <a:pt x="177004" y="87200"/>
                  </a:cubicBezTo>
                  <a:cubicBezTo>
                    <a:pt x="177004" y="135545"/>
                    <a:pt x="140795" y="175023"/>
                    <a:pt x="95720" y="175023"/>
                  </a:cubicBezTo>
                  <a:lnTo>
                    <a:pt x="0" y="175023"/>
                  </a:lnTo>
                  <a:lnTo>
                    <a:pt x="0" y="167177"/>
                  </a:lnTo>
                  <a:lnTo>
                    <a:pt x="6078" y="167177"/>
                  </a:lnTo>
                  <a:close/>
                  <a:moveTo>
                    <a:pt x="60265" y="10009"/>
                  </a:moveTo>
                  <a:cubicBezTo>
                    <a:pt x="48364" y="10009"/>
                    <a:pt x="47856" y="11780"/>
                    <a:pt x="47856" y="20132"/>
                  </a:cubicBezTo>
                  <a:lnTo>
                    <a:pt x="47856" y="157054"/>
                  </a:lnTo>
                  <a:cubicBezTo>
                    <a:pt x="47856" y="165408"/>
                    <a:pt x="48364" y="167177"/>
                    <a:pt x="60265" y="167177"/>
                  </a:cubicBezTo>
                  <a:lnTo>
                    <a:pt x="88879" y="167177"/>
                  </a:lnTo>
                  <a:cubicBezTo>
                    <a:pt x="103059" y="167177"/>
                    <a:pt x="122817" y="162874"/>
                    <a:pt x="137506" y="143390"/>
                  </a:cubicBezTo>
                  <a:cubicBezTo>
                    <a:pt x="148898" y="128455"/>
                    <a:pt x="151687" y="106438"/>
                    <a:pt x="151687" y="87200"/>
                  </a:cubicBezTo>
                  <a:cubicBezTo>
                    <a:pt x="151687" y="61641"/>
                    <a:pt x="147126" y="43420"/>
                    <a:pt x="135226" y="29747"/>
                  </a:cubicBezTo>
                  <a:cubicBezTo>
                    <a:pt x="124843" y="18107"/>
                    <a:pt x="108637" y="10009"/>
                    <a:pt x="88879" y="10009"/>
                  </a:cubicBezTo>
                  <a:lnTo>
                    <a:pt x="60265" y="10009"/>
                  </a:lnTo>
                  <a:close/>
                  <a:moveTo>
                    <a:pt x="319142" y="131496"/>
                  </a:moveTo>
                  <a:lnTo>
                    <a:pt x="206461" y="131496"/>
                  </a:lnTo>
                  <a:lnTo>
                    <a:pt x="206461" y="125169"/>
                  </a:lnTo>
                  <a:cubicBezTo>
                    <a:pt x="223422" y="125169"/>
                    <a:pt x="224693" y="123643"/>
                    <a:pt x="224693" y="113275"/>
                  </a:cubicBezTo>
                  <a:lnTo>
                    <a:pt x="224693" y="20386"/>
                  </a:lnTo>
                  <a:cubicBezTo>
                    <a:pt x="224693" y="10009"/>
                    <a:pt x="223422" y="8492"/>
                    <a:pt x="206461" y="8492"/>
                  </a:cubicBezTo>
                  <a:lnTo>
                    <a:pt x="206461" y="2165"/>
                  </a:lnTo>
                  <a:lnTo>
                    <a:pt x="322185" y="2165"/>
                  </a:lnTo>
                  <a:lnTo>
                    <a:pt x="329524" y="51265"/>
                  </a:lnTo>
                  <a:lnTo>
                    <a:pt x="323194" y="51265"/>
                  </a:lnTo>
                  <a:cubicBezTo>
                    <a:pt x="318895" y="20641"/>
                    <a:pt x="312817" y="8492"/>
                    <a:pt x="280397" y="8492"/>
                  </a:cubicBezTo>
                  <a:lnTo>
                    <a:pt x="253054" y="8492"/>
                  </a:lnTo>
                  <a:cubicBezTo>
                    <a:pt x="244190" y="8492"/>
                    <a:pt x="242926" y="9255"/>
                    <a:pt x="242926" y="19378"/>
                  </a:cubicBezTo>
                  <a:lnTo>
                    <a:pt x="242926" y="66199"/>
                  </a:lnTo>
                  <a:lnTo>
                    <a:pt x="260650" y="66199"/>
                  </a:lnTo>
                  <a:cubicBezTo>
                    <a:pt x="279388" y="66199"/>
                    <a:pt x="282423" y="61134"/>
                    <a:pt x="282423" y="44173"/>
                  </a:cubicBezTo>
                  <a:lnTo>
                    <a:pt x="288756" y="44173"/>
                  </a:lnTo>
                  <a:lnTo>
                    <a:pt x="288756" y="94545"/>
                  </a:lnTo>
                  <a:lnTo>
                    <a:pt x="282423" y="94545"/>
                  </a:lnTo>
                  <a:cubicBezTo>
                    <a:pt x="282423" y="77584"/>
                    <a:pt x="279388" y="72527"/>
                    <a:pt x="260650" y="72527"/>
                  </a:cubicBezTo>
                  <a:lnTo>
                    <a:pt x="242926" y="72527"/>
                  </a:lnTo>
                  <a:lnTo>
                    <a:pt x="242926" y="114283"/>
                  </a:lnTo>
                  <a:cubicBezTo>
                    <a:pt x="242926" y="124406"/>
                    <a:pt x="244190" y="125169"/>
                    <a:pt x="253054" y="125169"/>
                  </a:cubicBezTo>
                  <a:lnTo>
                    <a:pt x="278880" y="125169"/>
                  </a:lnTo>
                  <a:cubicBezTo>
                    <a:pt x="308259" y="125169"/>
                    <a:pt x="314843" y="116308"/>
                    <a:pt x="317624" y="88725"/>
                  </a:cubicBezTo>
                  <a:lnTo>
                    <a:pt x="323957" y="88725"/>
                  </a:lnTo>
                  <a:lnTo>
                    <a:pt x="319142" y="131496"/>
                  </a:lnTo>
                  <a:close/>
                  <a:moveTo>
                    <a:pt x="457375" y="119848"/>
                  </a:moveTo>
                  <a:cubicBezTo>
                    <a:pt x="452063" y="125422"/>
                    <a:pt x="439652" y="135792"/>
                    <a:pt x="420659" y="135792"/>
                  </a:cubicBezTo>
                  <a:cubicBezTo>
                    <a:pt x="382423" y="135792"/>
                    <a:pt x="349757" y="105676"/>
                    <a:pt x="349757" y="67208"/>
                  </a:cubicBezTo>
                  <a:cubicBezTo>
                    <a:pt x="349757" y="28739"/>
                    <a:pt x="382423" y="-1377"/>
                    <a:pt x="420659" y="-1377"/>
                  </a:cubicBezTo>
                  <a:cubicBezTo>
                    <a:pt x="453580" y="-1377"/>
                    <a:pt x="473582" y="24944"/>
                    <a:pt x="473582" y="46961"/>
                  </a:cubicBezTo>
                  <a:cubicBezTo>
                    <a:pt x="473582" y="49240"/>
                    <a:pt x="473582" y="51010"/>
                    <a:pt x="470295" y="51010"/>
                  </a:cubicBezTo>
                  <a:cubicBezTo>
                    <a:pt x="467506" y="51010"/>
                    <a:pt x="467506" y="49494"/>
                    <a:pt x="467252" y="46961"/>
                  </a:cubicBezTo>
                  <a:cubicBezTo>
                    <a:pt x="465480" y="20132"/>
                    <a:pt x="443704" y="4952"/>
                    <a:pt x="422429" y="4952"/>
                  </a:cubicBezTo>
                  <a:cubicBezTo>
                    <a:pt x="409766" y="4952"/>
                    <a:pt x="371533" y="11780"/>
                    <a:pt x="371533" y="67208"/>
                  </a:cubicBezTo>
                  <a:cubicBezTo>
                    <a:pt x="371533" y="123398"/>
                    <a:pt x="410783" y="129472"/>
                    <a:pt x="422174" y="129472"/>
                  </a:cubicBezTo>
                  <a:cubicBezTo>
                    <a:pt x="440661" y="129472"/>
                    <a:pt x="462191" y="116308"/>
                    <a:pt x="466998" y="84167"/>
                  </a:cubicBezTo>
                  <a:cubicBezTo>
                    <a:pt x="467506" y="82396"/>
                    <a:pt x="467760" y="80872"/>
                    <a:pt x="470295" y="80872"/>
                  </a:cubicBezTo>
                  <a:cubicBezTo>
                    <a:pt x="473582" y="80872"/>
                    <a:pt x="473582" y="82142"/>
                    <a:pt x="473582" y="86946"/>
                  </a:cubicBezTo>
                  <a:lnTo>
                    <a:pt x="473582" y="129717"/>
                  </a:lnTo>
                  <a:cubicBezTo>
                    <a:pt x="473582" y="133768"/>
                    <a:pt x="473582" y="135792"/>
                    <a:pt x="471047" y="135792"/>
                  </a:cubicBezTo>
                  <a:cubicBezTo>
                    <a:pt x="469532" y="135792"/>
                    <a:pt x="469278" y="135292"/>
                    <a:pt x="467252" y="132758"/>
                  </a:cubicBezTo>
                  <a:lnTo>
                    <a:pt x="457375" y="119848"/>
                  </a:lnTo>
                  <a:close/>
                  <a:moveTo>
                    <a:pt x="634677" y="66699"/>
                  </a:moveTo>
                  <a:cubicBezTo>
                    <a:pt x="634677" y="104414"/>
                    <a:pt x="604545" y="135792"/>
                    <a:pt x="567071" y="135792"/>
                  </a:cubicBezTo>
                  <a:cubicBezTo>
                    <a:pt x="529336" y="135792"/>
                    <a:pt x="499458" y="104414"/>
                    <a:pt x="499458" y="66699"/>
                  </a:cubicBezTo>
                  <a:cubicBezTo>
                    <a:pt x="499458" y="28484"/>
                    <a:pt x="530099" y="-1377"/>
                    <a:pt x="567071" y="-1377"/>
                  </a:cubicBezTo>
                  <a:cubicBezTo>
                    <a:pt x="604036" y="-1377"/>
                    <a:pt x="634677" y="28484"/>
                    <a:pt x="634677" y="66699"/>
                  </a:cubicBezTo>
                  <a:close/>
                  <a:moveTo>
                    <a:pt x="567071" y="5204"/>
                  </a:moveTo>
                  <a:cubicBezTo>
                    <a:pt x="549086" y="5204"/>
                    <a:pt x="521234" y="19623"/>
                    <a:pt x="521234" y="69486"/>
                  </a:cubicBezTo>
                  <a:cubicBezTo>
                    <a:pt x="521234" y="117070"/>
                    <a:pt x="550103" y="129472"/>
                    <a:pt x="567071" y="129472"/>
                  </a:cubicBezTo>
                  <a:cubicBezTo>
                    <a:pt x="584287" y="129472"/>
                    <a:pt x="612901" y="116815"/>
                    <a:pt x="612901" y="69486"/>
                  </a:cubicBezTo>
                  <a:cubicBezTo>
                    <a:pt x="612901" y="19623"/>
                    <a:pt x="585049" y="5204"/>
                    <a:pt x="567071" y="5204"/>
                  </a:cubicBezTo>
                  <a:close/>
                  <a:moveTo>
                    <a:pt x="677138" y="20386"/>
                  </a:moveTo>
                  <a:cubicBezTo>
                    <a:pt x="677138" y="10009"/>
                    <a:pt x="675875" y="8492"/>
                    <a:pt x="658906" y="8492"/>
                  </a:cubicBezTo>
                  <a:lnTo>
                    <a:pt x="658906" y="2165"/>
                  </a:lnTo>
                  <a:lnTo>
                    <a:pt x="730071" y="2165"/>
                  </a:lnTo>
                  <a:cubicBezTo>
                    <a:pt x="765773" y="2165"/>
                    <a:pt x="792615" y="31525"/>
                    <a:pt x="792615" y="66199"/>
                  </a:cubicBezTo>
                  <a:cubicBezTo>
                    <a:pt x="792615" y="101118"/>
                    <a:pt x="766535" y="132251"/>
                    <a:pt x="730071" y="132251"/>
                  </a:cubicBezTo>
                  <a:lnTo>
                    <a:pt x="658906" y="132251"/>
                  </a:lnTo>
                  <a:lnTo>
                    <a:pt x="658906" y="125923"/>
                  </a:lnTo>
                  <a:cubicBezTo>
                    <a:pt x="675875" y="125923"/>
                    <a:pt x="677138" y="124406"/>
                    <a:pt x="677138" y="114028"/>
                  </a:cubicBezTo>
                  <a:lnTo>
                    <a:pt x="677138" y="20386"/>
                  </a:lnTo>
                  <a:close/>
                  <a:moveTo>
                    <a:pt x="704744" y="8492"/>
                  </a:moveTo>
                  <a:cubicBezTo>
                    <a:pt x="695879" y="8492"/>
                    <a:pt x="694616" y="9255"/>
                    <a:pt x="694616" y="19378"/>
                  </a:cubicBezTo>
                  <a:lnTo>
                    <a:pt x="694616" y="115044"/>
                  </a:lnTo>
                  <a:cubicBezTo>
                    <a:pt x="694616" y="125169"/>
                    <a:pt x="695879" y="125923"/>
                    <a:pt x="704744" y="125923"/>
                  </a:cubicBezTo>
                  <a:lnTo>
                    <a:pt x="724239" y="125923"/>
                  </a:lnTo>
                  <a:cubicBezTo>
                    <a:pt x="746023" y="125923"/>
                    <a:pt x="756906" y="114028"/>
                    <a:pt x="760457" y="109471"/>
                  </a:cubicBezTo>
                  <a:cubicBezTo>
                    <a:pt x="766027" y="102389"/>
                    <a:pt x="771594" y="91758"/>
                    <a:pt x="771594" y="66199"/>
                  </a:cubicBezTo>
                  <a:cubicBezTo>
                    <a:pt x="771594" y="45445"/>
                    <a:pt x="767796" y="34813"/>
                    <a:pt x="762483" y="26715"/>
                  </a:cubicBezTo>
                  <a:cubicBezTo>
                    <a:pt x="758431" y="21148"/>
                    <a:pt x="747541" y="8492"/>
                    <a:pt x="724239" y="8492"/>
                  </a:cubicBezTo>
                  <a:lnTo>
                    <a:pt x="704744" y="8492"/>
                  </a:lnTo>
                  <a:close/>
                  <a:moveTo>
                    <a:pt x="929222" y="131496"/>
                  </a:moveTo>
                  <a:lnTo>
                    <a:pt x="816542" y="131496"/>
                  </a:lnTo>
                  <a:lnTo>
                    <a:pt x="816542" y="125169"/>
                  </a:lnTo>
                  <a:cubicBezTo>
                    <a:pt x="833503" y="125169"/>
                    <a:pt x="834774" y="123643"/>
                    <a:pt x="834774" y="113275"/>
                  </a:cubicBezTo>
                  <a:lnTo>
                    <a:pt x="834774" y="20386"/>
                  </a:lnTo>
                  <a:cubicBezTo>
                    <a:pt x="834774" y="10009"/>
                    <a:pt x="833503" y="8492"/>
                    <a:pt x="816542" y="8492"/>
                  </a:cubicBezTo>
                  <a:lnTo>
                    <a:pt x="816542" y="2165"/>
                  </a:lnTo>
                  <a:lnTo>
                    <a:pt x="932265" y="2165"/>
                  </a:lnTo>
                  <a:lnTo>
                    <a:pt x="939607" y="51265"/>
                  </a:lnTo>
                  <a:lnTo>
                    <a:pt x="933274" y="51265"/>
                  </a:lnTo>
                  <a:cubicBezTo>
                    <a:pt x="928978" y="20641"/>
                    <a:pt x="922900" y="8492"/>
                    <a:pt x="890480" y="8492"/>
                  </a:cubicBezTo>
                  <a:lnTo>
                    <a:pt x="863136" y="8492"/>
                  </a:lnTo>
                  <a:cubicBezTo>
                    <a:pt x="854270" y="8492"/>
                    <a:pt x="853006" y="9255"/>
                    <a:pt x="853006" y="19378"/>
                  </a:cubicBezTo>
                  <a:lnTo>
                    <a:pt x="853006" y="66199"/>
                  </a:lnTo>
                  <a:lnTo>
                    <a:pt x="870730" y="66199"/>
                  </a:lnTo>
                  <a:cubicBezTo>
                    <a:pt x="889471" y="66199"/>
                    <a:pt x="892506" y="61134"/>
                    <a:pt x="892506" y="44173"/>
                  </a:cubicBezTo>
                  <a:lnTo>
                    <a:pt x="898836" y="44173"/>
                  </a:lnTo>
                  <a:lnTo>
                    <a:pt x="898836" y="94545"/>
                  </a:lnTo>
                  <a:lnTo>
                    <a:pt x="892506" y="94545"/>
                  </a:lnTo>
                  <a:cubicBezTo>
                    <a:pt x="892506" y="77584"/>
                    <a:pt x="889471" y="72527"/>
                    <a:pt x="870730" y="72527"/>
                  </a:cubicBezTo>
                  <a:lnTo>
                    <a:pt x="853006" y="72527"/>
                  </a:lnTo>
                  <a:lnTo>
                    <a:pt x="853006" y="114283"/>
                  </a:lnTo>
                  <a:cubicBezTo>
                    <a:pt x="853006" y="124406"/>
                    <a:pt x="854270" y="125169"/>
                    <a:pt x="863136" y="125169"/>
                  </a:cubicBezTo>
                  <a:lnTo>
                    <a:pt x="888962" y="125169"/>
                  </a:lnTo>
                  <a:cubicBezTo>
                    <a:pt x="918339" y="125169"/>
                    <a:pt x="924925" y="116308"/>
                    <a:pt x="927707" y="88725"/>
                  </a:cubicBezTo>
                  <a:lnTo>
                    <a:pt x="934036" y="88725"/>
                  </a:lnTo>
                  <a:lnTo>
                    <a:pt x="929222" y="131496"/>
                  </a:lnTo>
                  <a:close/>
                  <a:moveTo>
                    <a:pt x="994021" y="115044"/>
                  </a:moveTo>
                  <a:cubicBezTo>
                    <a:pt x="994021" y="121373"/>
                    <a:pt x="994529" y="123897"/>
                    <a:pt x="997056" y="125169"/>
                  </a:cubicBezTo>
                  <a:cubicBezTo>
                    <a:pt x="998836" y="125923"/>
                    <a:pt x="1005669" y="125923"/>
                    <a:pt x="1010227" y="125923"/>
                  </a:cubicBezTo>
                  <a:cubicBezTo>
                    <a:pt x="1028968" y="125923"/>
                    <a:pt x="1050489" y="125169"/>
                    <a:pt x="1050489" y="98085"/>
                  </a:cubicBezTo>
                  <a:cubicBezTo>
                    <a:pt x="1050489" y="88216"/>
                    <a:pt x="1049226" y="69995"/>
                    <a:pt x="1016305" y="69995"/>
                  </a:cubicBezTo>
                  <a:lnTo>
                    <a:pt x="994021" y="69995"/>
                  </a:lnTo>
                  <a:lnTo>
                    <a:pt x="994021" y="115044"/>
                  </a:lnTo>
                  <a:close/>
                  <a:moveTo>
                    <a:pt x="1038844" y="66699"/>
                  </a:moveTo>
                  <a:cubicBezTo>
                    <a:pt x="1056565" y="71257"/>
                    <a:pt x="1072273" y="82651"/>
                    <a:pt x="1072273" y="98085"/>
                  </a:cubicBezTo>
                  <a:cubicBezTo>
                    <a:pt x="1072273" y="115799"/>
                    <a:pt x="1049735" y="132251"/>
                    <a:pt x="1019094" y="132251"/>
                  </a:cubicBezTo>
                  <a:lnTo>
                    <a:pt x="958312" y="132251"/>
                  </a:lnTo>
                  <a:lnTo>
                    <a:pt x="958312" y="125923"/>
                  </a:lnTo>
                  <a:cubicBezTo>
                    <a:pt x="975280" y="125923"/>
                    <a:pt x="976544" y="124406"/>
                    <a:pt x="976544" y="114028"/>
                  </a:cubicBezTo>
                  <a:lnTo>
                    <a:pt x="976544" y="20386"/>
                  </a:lnTo>
                  <a:cubicBezTo>
                    <a:pt x="976544" y="10009"/>
                    <a:pt x="975280" y="8492"/>
                    <a:pt x="958312" y="8492"/>
                  </a:cubicBezTo>
                  <a:lnTo>
                    <a:pt x="958312" y="2165"/>
                  </a:lnTo>
                  <a:cubicBezTo>
                    <a:pt x="965915" y="2418"/>
                    <a:pt x="978069" y="2926"/>
                    <a:pt x="985157" y="2926"/>
                  </a:cubicBezTo>
                  <a:cubicBezTo>
                    <a:pt x="992504" y="2926"/>
                    <a:pt x="1005669" y="2418"/>
                    <a:pt x="1012253" y="2165"/>
                  </a:cubicBezTo>
                  <a:lnTo>
                    <a:pt x="1012253" y="8492"/>
                  </a:lnTo>
                  <a:cubicBezTo>
                    <a:pt x="995284" y="8492"/>
                    <a:pt x="994021" y="10009"/>
                    <a:pt x="994021" y="20386"/>
                  </a:cubicBezTo>
                  <a:lnTo>
                    <a:pt x="994021" y="64420"/>
                  </a:lnTo>
                  <a:lnTo>
                    <a:pt x="1016814" y="64420"/>
                  </a:lnTo>
                  <a:cubicBezTo>
                    <a:pt x="1023146" y="64420"/>
                    <a:pt x="1029723" y="64175"/>
                    <a:pt x="1037581" y="56322"/>
                  </a:cubicBezTo>
                  <a:cubicBezTo>
                    <a:pt x="1042894" y="50756"/>
                    <a:pt x="1042894" y="44682"/>
                    <a:pt x="1042894" y="33551"/>
                  </a:cubicBezTo>
                  <a:cubicBezTo>
                    <a:pt x="1042894" y="19378"/>
                    <a:pt x="1042894" y="14821"/>
                    <a:pt x="1050998" y="6975"/>
                  </a:cubicBezTo>
                  <a:cubicBezTo>
                    <a:pt x="1055558" y="2418"/>
                    <a:pt x="1065687" y="-1377"/>
                    <a:pt x="1077078" y="-1377"/>
                  </a:cubicBezTo>
                  <a:cubicBezTo>
                    <a:pt x="1093284" y="-1377"/>
                    <a:pt x="1097082" y="14312"/>
                    <a:pt x="1097082" y="19378"/>
                  </a:cubicBezTo>
                  <a:cubicBezTo>
                    <a:pt x="1097082" y="20641"/>
                    <a:pt x="1097082" y="23173"/>
                    <a:pt x="1093792" y="23173"/>
                  </a:cubicBezTo>
                  <a:cubicBezTo>
                    <a:pt x="1091004" y="23173"/>
                    <a:pt x="1090757" y="20895"/>
                    <a:pt x="1090757" y="19878"/>
                  </a:cubicBezTo>
                  <a:cubicBezTo>
                    <a:pt x="1088978" y="4443"/>
                    <a:pt x="1079867" y="4189"/>
                    <a:pt x="1078095" y="4189"/>
                  </a:cubicBezTo>
                  <a:cubicBezTo>
                    <a:pt x="1073026" y="4189"/>
                    <a:pt x="1070748" y="7476"/>
                    <a:pt x="1069230" y="10263"/>
                  </a:cubicBezTo>
                  <a:cubicBezTo>
                    <a:pt x="1067204" y="14312"/>
                    <a:pt x="1065687" y="21402"/>
                    <a:pt x="1062389" y="37600"/>
                  </a:cubicBezTo>
                  <a:cubicBezTo>
                    <a:pt x="1060363" y="46453"/>
                    <a:pt x="1057836" y="59363"/>
                    <a:pt x="1038844" y="66699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6" name="任意多边形: 形状 15">
              <a:extLst>
                <a:ext uri="{FF2B5EF4-FFF2-40B4-BE49-F238E27FC236}">
                  <a16:creationId xmlns:a16="http://schemas.microsoft.com/office/drawing/2014/main" id="{CA9510A5-CA31-8D36-231B-FD0482EA742B}"/>
                </a:ext>
              </a:extLst>
            </p:cNvPr>
            <p:cNvSpPr/>
            <p:nvPr>
              <p:custDataLst>
                <p:tags r:id="rId7"/>
              </p:custDataLst>
            </p:nvPr>
          </p:nvSpPr>
          <p:spPr>
            <a:xfrm flipV="1">
              <a:off x="15619575" y="-14436952"/>
              <a:ext cx="58747" cy="253090"/>
            </a:xfrm>
            <a:custGeom>
              <a:avLst/>
              <a:gdLst>
                <a:gd name="connsiteX0" fmla="*/ 58747 w 58747"/>
                <a:gd name="connsiteY0" fmla="*/ 1159 h 253090"/>
                <a:gd name="connsiteX1" fmla="*/ 54442 w 58747"/>
                <a:gd name="connsiteY1" fmla="*/ 6724 h 253090"/>
                <a:gd name="connsiteX2" fmla="*/ 14689 w 58747"/>
                <a:gd name="connsiteY2" fmla="*/ 125171 h 253090"/>
                <a:gd name="connsiteX3" fmla="*/ 55459 w 58747"/>
                <a:gd name="connsiteY3" fmla="*/ 244880 h 253090"/>
                <a:gd name="connsiteX4" fmla="*/ 58747 w 58747"/>
                <a:gd name="connsiteY4" fmla="*/ 249183 h 253090"/>
                <a:gd name="connsiteX5" fmla="*/ 56214 w 58747"/>
                <a:gd name="connsiteY5" fmla="*/ 251715 h 253090"/>
                <a:gd name="connsiteX6" fmla="*/ 15952 w 58747"/>
                <a:gd name="connsiteY6" fmla="*/ 202361 h 253090"/>
                <a:gd name="connsiteX7" fmla="*/ 0 w 58747"/>
                <a:gd name="connsiteY7" fmla="*/ 125171 h 253090"/>
                <a:gd name="connsiteX8" fmla="*/ 16715 w 58747"/>
                <a:gd name="connsiteY8" fmla="*/ 46208 h 253090"/>
                <a:gd name="connsiteX9" fmla="*/ 56214 w 58747"/>
                <a:gd name="connsiteY9" fmla="*/ -1375 h 253090"/>
                <a:gd name="connsiteX10" fmla="*/ 58747 w 58747"/>
                <a:gd name="connsiteY10" fmla="*/ 1159 h 253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8747" h="253090">
                  <a:moveTo>
                    <a:pt x="58747" y="1159"/>
                  </a:moveTo>
                  <a:cubicBezTo>
                    <a:pt x="58747" y="1912"/>
                    <a:pt x="58747" y="2421"/>
                    <a:pt x="54442" y="6724"/>
                  </a:cubicBezTo>
                  <a:cubicBezTo>
                    <a:pt x="22792" y="38611"/>
                    <a:pt x="14689" y="86448"/>
                    <a:pt x="14689" y="125171"/>
                  </a:cubicBezTo>
                  <a:cubicBezTo>
                    <a:pt x="14689" y="169204"/>
                    <a:pt x="24310" y="213247"/>
                    <a:pt x="55459" y="244880"/>
                  </a:cubicBezTo>
                  <a:cubicBezTo>
                    <a:pt x="58747" y="247921"/>
                    <a:pt x="58747" y="248429"/>
                    <a:pt x="58747" y="249183"/>
                  </a:cubicBezTo>
                  <a:cubicBezTo>
                    <a:pt x="58747" y="250954"/>
                    <a:pt x="57730" y="251715"/>
                    <a:pt x="56214" y="251715"/>
                  </a:cubicBezTo>
                  <a:cubicBezTo>
                    <a:pt x="53679" y="251715"/>
                    <a:pt x="30895" y="234502"/>
                    <a:pt x="15952" y="202361"/>
                  </a:cubicBezTo>
                  <a:cubicBezTo>
                    <a:pt x="3035" y="174525"/>
                    <a:pt x="0" y="146433"/>
                    <a:pt x="0" y="125171"/>
                  </a:cubicBezTo>
                  <a:cubicBezTo>
                    <a:pt x="0" y="105431"/>
                    <a:pt x="2780" y="74809"/>
                    <a:pt x="16715" y="46208"/>
                  </a:cubicBezTo>
                  <a:cubicBezTo>
                    <a:pt x="31904" y="15077"/>
                    <a:pt x="53679" y="-1375"/>
                    <a:pt x="56214" y="-1375"/>
                  </a:cubicBezTo>
                  <a:cubicBezTo>
                    <a:pt x="57730" y="-1375"/>
                    <a:pt x="58747" y="-612"/>
                    <a:pt x="58747" y="1159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7" name="任意多边形: 形状 16">
              <a:extLst>
                <a:ext uri="{FF2B5EF4-FFF2-40B4-BE49-F238E27FC236}">
                  <a16:creationId xmlns:a16="http://schemas.microsoft.com/office/drawing/2014/main" id="{EE88A878-70E5-BD86-CFBB-23AAC75F7BAA}"/>
                </a:ext>
              </a:extLst>
            </p:cNvPr>
            <p:cNvSpPr/>
            <p:nvPr>
              <p:custDataLst>
                <p:tags r:id="rId8"/>
              </p:custDataLst>
            </p:nvPr>
          </p:nvSpPr>
          <p:spPr>
            <a:xfrm flipV="1">
              <a:off x="15702886" y="-14420756"/>
              <a:ext cx="207899" cy="173620"/>
            </a:xfrm>
            <a:custGeom>
              <a:avLst/>
              <a:gdLst>
                <a:gd name="connsiteX0" fmla="*/ 180556 w 207899"/>
                <a:gd name="connsiteY0" fmla="*/ 160349 h 173620"/>
                <a:gd name="connsiteX1" fmla="*/ 207899 w 207899"/>
                <a:gd name="connsiteY1" fmla="*/ 160349 h 173620"/>
                <a:gd name="connsiteX2" fmla="*/ 207899 w 207899"/>
                <a:gd name="connsiteY2" fmla="*/ 172244 h 173620"/>
                <a:gd name="connsiteX3" fmla="*/ 162569 w 207899"/>
                <a:gd name="connsiteY3" fmla="*/ 171481 h 173620"/>
                <a:gd name="connsiteX4" fmla="*/ 117248 w 207899"/>
                <a:gd name="connsiteY4" fmla="*/ 172244 h 173620"/>
                <a:gd name="connsiteX5" fmla="*/ 117248 w 207899"/>
                <a:gd name="connsiteY5" fmla="*/ 160349 h 173620"/>
                <a:gd name="connsiteX6" fmla="*/ 144593 w 207899"/>
                <a:gd name="connsiteY6" fmla="*/ 160349 h 173620"/>
                <a:gd name="connsiteX7" fmla="*/ 144593 w 207899"/>
                <a:gd name="connsiteY7" fmla="*/ 94797 h 173620"/>
                <a:gd name="connsiteX8" fmla="*/ 63308 w 207899"/>
                <a:gd name="connsiteY8" fmla="*/ 94797 h 173620"/>
                <a:gd name="connsiteX9" fmla="*/ 63308 w 207899"/>
                <a:gd name="connsiteY9" fmla="*/ 160349 h 173620"/>
                <a:gd name="connsiteX10" fmla="*/ 90659 w 207899"/>
                <a:gd name="connsiteY10" fmla="*/ 160349 h 173620"/>
                <a:gd name="connsiteX11" fmla="*/ 90659 w 207899"/>
                <a:gd name="connsiteY11" fmla="*/ 172244 h 173620"/>
                <a:gd name="connsiteX12" fmla="*/ 45330 w 207899"/>
                <a:gd name="connsiteY12" fmla="*/ 171481 h 173620"/>
                <a:gd name="connsiteX13" fmla="*/ 0 w 207899"/>
                <a:gd name="connsiteY13" fmla="*/ 172244 h 173620"/>
                <a:gd name="connsiteX14" fmla="*/ 0 w 207899"/>
                <a:gd name="connsiteY14" fmla="*/ 160349 h 173620"/>
                <a:gd name="connsiteX15" fmla="*/ 27352 w 207899"/>
                <a:gd name="connsiteY15" fmla="*/ 160349 h 173620"/>
                <a:gd name="connsiteX16" fmla="*/ 27352 w 207899"/>
                <a:gd name="connsiteY16" fmla="*/ 10515 h 173620"/>
                <a:gd name="connsiteX17" fmla="*/ 0 w 207899"/>
                <a:gd name="connsiteY17" fmla="*/ 10515 h 173620"/>
                <a:gd name="connsiteX18" fmla="*/ 0 w 207899"/>
                <a:gd name="connsiteY18" fmla="*/ -1377 h 173620"/>
                <a:gd name="connsiteX19" fmla="*/ 45330 w 207899"/>
                <a:gd name="connsiteY19" fmla="*/ -616 h 173620"/>
                <a:gd name="connsiteX20" fmla="*/ 90659 w 207899"/>
                <a:gd name="connsiteY20" fmla="*/ -1377 h 173620"/>
                <a:gd name="connsiteX21" fmla="*/ 90659 w 207899"/>
                <a:gd name="connsiteY21" fmla="*/ 10515 h 173620"/>
                <a:gd name="connsiteX22" fmla="*/ 63308 w 207899"/>
                <a:gd name="connsiteY22" fmla="*/ 10515 h 173620"/>
                <a:gd name="connsiteX23" fmla="*/ 63308 w 207899"/>
                <a:gd name="connsiteY23" fmla="*/ 82903 h 173620"/>
                <a:gd name="connsiteX24" fmla="*/ 144593 w 207899"/>
                <a:gd name="connsiteY24" fmla="*/ 82903 h 173620"/>
                <a:gd name="connsiteX25" fmla="*/ 144593 w 207899"/>
                <a:gd name="connsiteY25" fmla="*/ 10515 h 173620"/>
                <a:gd name="connsiteX26" fmla="*/ 117248 w 207899"/>
                <a:gd name="connsiteY26" fmla="*/ 10515 h 173620"/>
                <a:gd name="connsiteX27" fmla="*/ 117248 w 207899"/>
                <a:gd name="connsiteY27" fmla="*/ -1377 h 173620"/>
                <a:gd name="connsiteX28" fmla="*/ 162569 w 207899"/>
                <a:gd name="connsiteY28" fmla="*/ -616 h 173620"/>
                <a:gd name="connsiteX29" fmla="*/ 207899 w 207899"/>
                <a:gd name="connsiteY29" fmla="*/ -1377 h 173620"/>
                <a:gd name="connsiteX30" fmla="*/ 207899 w 207899"/>
                <a:gd name="connsiteY30" fmla="*/ 10515 h 173620"/>
                <a:gd name="connsiteX31" fmla="*/ 180556 w 207899"/>
                <a:gd name="connsiteY31" fmla="*/ 10515 h 173620"/>
                <a:gd name="connsiteX32" fmla="*/ 180556 w 207899"/>
                <a:gd name="connsiteY32" fmla="*/ 160349 h 173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07899" h="173620">
                  <a:moveTo>
                    <a:pt x="180556" y="160349"/>
                  </a:moveTo>
                  <a:lnTo>
                    <a:pt x="207899" y="160349"/>
                  </a:lnTo>
                  <a:lnTo>
                    <a:pt x="207899" y="172244"/>
                  </a:lnTo>
                  <a:cubicBezTo>
                    <a:pt x="198279" y="171481"/>
                    <a:pt x="173462" y="171481"/>
                    <a:pt x="162569" y="171481"/>
                  </a:cubicBezTo>
                  <a:cubicBezTo>
                    <a:pt x="151687" y="171481"/>
                    <a:pt x="126869" y="171481"/>
                    <a:pt x="117248" y="172244"/>
                  </a:cubicBezTo>
                  <a:lnTo>
                    <a:pt x="117248" y="160349"/>
                  </a:lnTo>
                  <a:lnTo>
                    <a:pt x="144593" y="160349"/>
                  </a:lnTo>
                  <a:lnTo>
                    <a:pt x="144593" y="94797"/>
                  </a:lnTo>
                  <a:lnTo>
                    <a:pt x="63308" y="94797"/>
                  </a:lnTo>
                  <a:lnTo>
                    <a:pt x="63308" y="160349"/>
                  </a:lnTo>
                  <a:lnTo>
                    <a:pt x="90659" y="160349"/>
                  </a:lnTo>
                  <a:lnTo>
                    <a:pt x="90659" y="172244"/>
                  </a:lnTo>
                  <a:cubicBezTo>
                    <a:pt x="81031" y="171481"/>
                    <a:pt x="56221" y="171481"/>
                    <a:pt x="45330" y="171481"/>
                  </a:cubicBezTo>
                  <a:cubicBezTo>
                    <a:pt x="34438" y="171481"/>
                    <a:pt x="9621" y="171481"/>
                    <a:pt x="0" y="172244"/>
                  </a:cubicBezTo>
                  <a:lnTo>
                    <a:pt x="0" y="160349"/>
                  </a:lnTo>
                  <a:lnTo>
                    <a:pt x="27352" y="160349"/>
                  </a:lnTo>
                  <a:lnTo>
                    <a:pt x="27352" y="10515"/>
                  </a:lnTo>
                  <a:lnTo>
                    <a:pt x="0" y="10515"/>
                  </a:lnTo>
                  <a:lnTo>
                    <a:pt x="0" y="-1377"/>
                  </a:lnTo>
                  <a:cubicBezTo>
                    <a:pt x="9621" y="-616"/>
                    <a:pt x="34438" y="-616"/>
                    <a:pt x="45330" y="-616"/>
                  </a:cubicBezTo>
                  <a:cubicBezTo>
                    <a:pt x="56221" y="-616"/>
                    <a:pt x="81031" y="-616"/>
                    <a:pt x="90659" y="-1377"/>
                  </a:cubicBezTo>
                  <a:lnTo>
                    <a:pt x="90659" y="10515"/>
                  </a:lnTo>
                  <a:lnTo>
                    <a:pt x="63308" y="10515"/>
                  </a:lnTo>
                  <a:lnTo>
                    <a:pt x="63308" y="82903"/>
                  </a:lnTo>
                  <a:lnTo>
                    <a:pt x="144593" y="82903"/>
                  </a:lnTo>
                  <a:lnTo>
                    <a:pt x="144593" y="10515"/>
                  </a:lnTo>
                  <a:lnTo>
                    <a:pt x="117248" y="10515"/>
                  </a:lnTo>
                  <a:lnTo>
                    <a:pt x="117248" y="-1377"/>
                  </a:lnTo>
                  <a:cubicBezTo>
                    <a:pt x="126869" y="-616"/>
                    <a:pt x="151687" y="-616"/>
                    <a:pt x="162569" y="-616"/>
                  </a:cubicBezTo>
                  <a:cubicBezTo>
                    <a:pt x="173462" y="-616"/>
                    <a:pt x="198279" y="-616"/>
                    <a:pt x="207899" y="-1377"/>
                  </a:cubicBezTo>
                  <a:lnTo>
                    <a:pt x="207899" y="10515"/>
                  </a:lnTo>
                  <a:lnTo>
                    <a:pt x="180556" y="10515"/>
                  </a:lnTo>
                  <a:lnTo>
                    <a:pt x="180556" y="160349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8" name="任意多边形: 形状 17">
              <a:extLst>
                <a:ext uri="{FF2B5EF4-FFF2-40B4-BE49-F238E27FC236}">
                  <a16:creationId xmlns:a16="http://schemas.microsoft.com/office/drawing/2014/main" id="{8BBE9890-F49F-E2DF-9B85-810E7A9187AA}"/>
                </a:ext>
              </a:extLst>
            </p:cNvPr>
            <p:cNvSpPr/>
            <p:nvPr>
              <p:custDataLst>
                <p:tags r:id="rId9"/>
              </p:custDataLst>
            </p:nvPr>
          </p:nvSpPr>
          <p:spPr>
            <a:xfrm flipV="1">
              <a:off x="15932816" y="-14429812"/>
              <a:ext cx="297173" cy="79922"/>
            </a:xfrm>
            <a:custGeom>
              <a:avLst/>
              <a:gdLst>
                <a:gd name="connsiteX0" fmla="*/ 27844 w 297173"/>
                <a:gd name="connsiteY0" fmla="*/ 40796 h 79922"/>
                <a:gd name="connsiteX1" fmla="*/ 56387 w 297173"/>
                <a:gd name="connsiteY1" fmla="*/ 44519 h 79922"/>
                <a:gd name="connsiteX2" fmla="*/ 71990 w 297173"/>
                <a:gd name="connsiteY2" fmla="*/ 62947 h 79922"/>
                <a:gd name="connsiteX3" fmla="*/ 50009 w 297173"/>
                <a:gd name="connsiteY3" fmla="*/ 78541 h 79922"/>
                <a:gd name="connsiteX4" fmla="*/ 0 w 297173"/>
                <a:gd name="connsiteY4" fmla="*/ 31935 h 79922"/>
                <a:gd name="connsiteX5" fmla="*/ 31919 w 297173"/>
                <a:gd name="connsiteY5" fmla="*/ -1382 h 79922"/>
                <a:gd name="connsiteX6" fmla="*/ 75890 w 297173"/>
                <a:gd name="connsiteY6" fmla="*/ 18643 h 79922"/>
                <a:gd name="connsiteX7" fmla="*/ 72880 w 297173"/>
                <a:gd name="connsiteY7" fmla="*/ 21652 h 79922"/>
                <a:gd name="connsiteX8" fmla="*/ 70044 w 297173"/>
                <a:gd name="connsiteY8" fmla="*/ 19882 h 79922"/>
                <a:gd name="connsiteX9" fmla="*/ 32277 w 297173"/>
                <a:gd name="connsiteY9" fmla="*/ 3581 h 79922"/>
                <a:gd name="connsiteX10" fmla="*/ 14545 w 297173"/>
                <a:gd name="connsiteY10" fmla="*/ 25018 h 79922"/>
                <a:gd name="connsiteX11" fmla="*/ 16675 w 297173"/>
                <a:gd name="connsiteY11" fmla="*/ 40796 h 79922"/>
                <a:gd name="connsiteX12" fmla="*/ 27844 w 297173"/>
                <a:gd name="connsiteY12" fmla="*/ 40796 h 79922"/>
                <a:gd name="connsiteX13" fmla="*/ 18089 w 297173"/>
                <a:gd name="connsiteY13" fmla="*/ 45758 h 79922"/>
                <a:gd name="connsiteX14" fmla="*/ 50009 w 297173"/>
                <a:gd name="connsiteY14" fmla="*/ 73579 h 79922"/>
                <a:gd name="connsiteX15" fmla="*/ 64372 w 297173"/>
                <a:gd name="connsiteY15" fmla="*/ 62947 h 79922"/>
                <a:gd name="connsiteX16" fmla="*/ 26780 w 297173"/>
                <a:gd name="connsiteY16" fmla="*/ 45758 h 79922"/>
                <a:gd name="connsiteX17" fmla="*/ 18089 w 297173"/>
                <a:gd name="connsiteY17" fmla="*/ 45758 h 79922"/>
                <a:gd name="connsiteX18" fmla="*/ 105842 w 297173"/>
                <a:gd name="connsiteY18" fmla="*/ 11553 h 79922"/>
                <a:gd name="connsiteX19" fmla="*/ 104070 w 297173"/>
                <a:gd name="connsiteY19" fmla="*/ 4288 h 79922"/>
                <a:gd name="connsiteX20" fmla="*/ 110101 w 297173"/>
                <a:gd name="connsiteY20" fmla="*/ -1382 h 79922"/>
                <a:gd name="connsiteX21" fmla="*/ 117011 w 297173"/>
                <a:gd name="connsiteY21" fmla="*/ 2517 h 79922"/>
                <a:gd name="connsiteX22" fmla="*/ 120205 w 297173"/>
                <a:gd name="connsiteY22" fmla="*/ 13506 h 79922"/>
                <a:gd name="connsiteX23" fmla="*/ 124105 w 297173"/>
                <a:gd name="connsiteY23" fmla="*/ 29449 h 79922"/>
                <a:gd name="connsiteX24" fmla="*/ 127117 w 297173"/>
                <a:gd name="connsiteY24" fmla="*/ 41328 h 79922"/>
                <a:gd name="connsiteX25" fmla="*/ 134569 w 297173"/>
                <a:gd name="connsiteY25" fmla="*/ 57279 h 79922"/>
                <a:gd name="connsiteX26" fmla="*/ 161165 w 297173"/>
                <a:gd name="connsiteY26" fmla="*/ 73579 h 79922"/>
                <a:gd name="connsiteX27" fmla="*/ 171628 w 297173"/>
                <a:gd name="connsiteY27" fmla="*/ 61177 h 79922"/>
                <a:gd name="connsiteX28" fmla="*/ 161165 w 297173"/>
                <a:gd name="connsiteY28" fmla="*/ 23430 h 79922"/>
                <a:gd name="connsiteX29" fmla="*/ 158504 w 297173"/>
                <a:gd name="connsiteY29" fmla="*/ 13856 h 79922"/>
                <a:gd name="connsiteX30" fmla="*/ 175346 w 297173"/>
                <a:gd name="connsiteY30" fmla="*/ -1382 h 79922"/>
                <a:gd name="connsiteX31" fmla="*/ 200886 w 297173"/>
                <a:gd name="connsiteY31" fmla="*/ 25733 h 79922"/>
                <a:gd name="connsiteX32" fmla="*/ 198042 w 297173"/>
                <a:gd name="connsiteY32" fmla="*/ 28036 h 79922"/>
                <a:gd name="connsiteX33" fmla="*/ 194674 w 297173"/>
                <a:gd name="connsiteY33" fmla="*/ 25018 h 79922"/>
                <a:gd name="connsiteX34" fmla="*/ 175878 w 297173"/>
                <a:gd name="connsiteY34" fmla="*/ 3581 h 79922"/>
                <a:gd name="connsiteX35" fmla="*/ 171445 w 297173"/>
                <a:gd name="connsiteY35" fmla="*/ 9782 h 79922"/>
                <a:gd name="connsiteX36" fmla="*/ 175528 w 297173"/>
                <a:gd name="connsiteY36" fmla="*/ 24138 h 79922"/>
                <a:gd name="connsiteX37" fmla="*/ 184926 w 297173"/>
                <a:gd name="connsiteY37" fmla="*/ 58343 h 79922"/>
                <a:gd name="connsiteX38" fmla="*/ 161873 w 297173"/>
                <a:gd name="connsiteY38" fmla="*/ 78541 h 79922"/>
                <a:gd name="connsiteX39" fmla="*/ 131907 w 297173"/>
                <a:gd name="connsiteY39" fmla="*/ 62416 h 79922"/>
                <a:gd name="connsiteX40" fmla="*/ 112936 w 297173"/>
                <a:gd name="connsiteY40" fmla="*/ 78541 h 79922"/>
                <a:gd name="connsiteX41" fmla="*/ 98931 w 297173"/>
                <a:gd name="connsiteY41" fmla="*/ 68975 h 79922"/>
                <a:gd name="connsiteX42" fmla="*/ 92544 w 297173"/>
                <a:gd name="connsiteY42" fmla="*/ 51426 h 79922"/>
                <a:gd name="connsiteX43" fmla="*/ 95554 w 297173"/>
                <a:gd name="connsiteY43" fmla="*/ 49125 h 79922"/>
                <a:gd name="connsiteX44" fmla="*/ 99463 w 297173"/>
                <a:gd name="connsiteY44" fmla="*/ 54444 h 79922"/>
                <a:gd name="connsiteX45" fmla="*/ 112404 w 297173"/>
                <a:gd name="connsiteY45" fmla="*/ 73579 h 79922"/>
                <a:gd name="connsiteX46" fmla="*/ 118251 w 297173"/>
                <a:gd name="connsiteY46" fmla="*/ 64893 h 79922"/>
                <a:gd name="connsiteX47" fmla="*/ 115415 w 297173"/>
                <a:gd name="connsiteY47" fmla="*/ 50189 h 79922"/>
                <a:gd name="connsiteX48" fmla="*/ 111514 w 297173"/>
                <a:gd name="connsiteY48" fmla="*/ 34238 h 79922"/>
                <a:gd name="connsiteX49" fmla="*/ 105842 w 297173"/>
                <a:gd name="connsiteY49" fmla="*/ 11553 h 79922"/>
                <a:gd name="connsiteX50" fmla="*/ 287068 w 297173"/>
                <a:gd name="connsiteY50" fmla="*/ 68267 h 79922"/>
                <a:gd name="connsiteX51" fmla="*/ 278029 w 297173"/>
                <a:gd name="connsiteY51" fmla="*/ 58343 h 79922"/>
                <a:gd name="connsiteX52" fmla="*/ 284941 w 297173"/>
                <a:gd name="connsiteY52" fmla="*/ 51784 h 79922"/>
                <a:gd name="connsiteX53" fmla="*/ 295053 w 297173"/>
                <a:gd name="connsiteY53" fmla="*/ 63122 h 79922"/>
                <a:gd name="connsiteX54" fmla="*/ 271641 w 297173"/>
                <a:gd name="connsiteY54" fmla="*/ 78541 h 79922"/>
                <a:gd name="connsiteX55" fmla="*/ 220401 w 297173"/>
                <a:gd name="connsiteY55" fmla="*/ 29449 h 79922"/>
                <a:gd name="connsiteX56" fmla="*/ 253202 w 297173"/>
                <a:gd name="connsiteY56" fmla="*/ -1382 h 79922"/>
                <a:gd name="connsiteX57" fmla="*/ 297174 w 297173"/>
                <a:gd name="connsiteY57" fmla="*/ 18643 h 79922"/>
                <a:gd name="connsiteX58" fmla="*/ 294164 w 297173"/>
                <a:gd name="connsiteY58" fmla="*/ 21652 h 79922"/>
                <a:gd name="connsiteX59" fmla="*/ 291327 w 297173"/>
                <a:gd name="connsiteY59" fmla="*/ 19882 h 79922"/>
                <a:gd name="connsiteX60" fmla="*/ 253561 w 297173"/>
                <a:gd name="connsiteY60" fmla="*/ 3581 h 79922"/>
                <a:gd name="connsiteX61" fmla="*/ 235114 w 297173"/>
                <a:gd name="connsiteY61" fmla="*/ 23249 h 79922"/>
                <a:gd name="connsiteX62" fmla="*/ 246824 w 297173"/>
                <a:gd name="connsiteY62" fmla="*/ 59938 h 79922"/>
                <a:gd name="connsiteX63" fmla="*/ 271641 w 297173"/>
                <a:gd name="connsiteY63" fmla="*/ 73579 h 79922"/>
                <a:gd name="connsiteX64" fmla="*/ 287068 w 297173"/>
                <a:gd name="connsiteY64" fmla="*/ 68267 h 79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297173" h="79922">
                  <a:moveTo>
                    <a:pt x="27844" y="40796"/>
                  </a:moveTo>
                  <a:cubicBezTo>
                    <a:pt x="32809" y="40796"/>
                    <a:pt x="46815" y="41152"/>
                    <a:pt x="56387" y="44519"/>
                  </a:cubicBezTo>
                  <a:cubicBezTo>
                    <a:pt x="69512" y="49125"/>
                    <a:pt x="71990" y="57628"/>
                    <a:pt x="71990" y="62947"/>
                  </a:cubicBezTo>
                  <a:cubicBezTo>
                    <a:pt x="71990" y="72698"/>
                    <a:pt x="62242" y="78541"/>
                    <a:pt x="50009" y="78541"/>
                  </a:cubicBezTo>
                  <a:cubicBezTo>
                    <a:pt x="28726" y="78541"/>
                    <a:pt x="0" y="62241"/>
                    <a:pt x="0" y="31935"/>
                  </a:cubicBezTo>
                  <a:cubicBezTo>
                    <a:pt x="0" y="14037"/>
                    <a:pt x="11177" y="-1382"/>
                    <a:pt x="31919" y="-1382"/>
                  </a:cubicBezTo>
                  <a:cubicBezTo>
                    <a:pt x="61885" y="-1382"/>
                    <a:pt x="75890" y="16157"/>
                    <a:pt x="75890" y="18643"/>
                  </a:cubicBezTo>
                  <a:cubicBezTo>
                    <a:pt x="75890" y="19707"/>
                    <a:pt x="74301" y="21652"/>
                    <a:pt x="72880" y="21652"/>
                  </a:cubicBezTo>
                  <a:cubicBezTo>
                    <a:pt x="71815" y="21652"/>
                    <a:pt x="71458" y="21303"/>
                    <a:pt x="70044" y="19882"/>
                  </a:cubicBezTo>
                  <a:cubicBezTo>
                    <a:pt x="56213" y="3581"/>
                    <a:pt x="35463" y="3581"/>
                    <a:pt x="32277" y="3581"/>
                  </a:cubicBezTo>
                  <a:cubicBezTo>
                    <a:pt x="21632" y="3581"/>
                    <a:pt x="14545" y="10671"/>
                    <a:pt x="14545" y="25018"/>
                  </a:cubicBezTo>
                  <a:cubicBezTo>
                    <a:pt x="14545" y="27504"/>
                    <a:pt x="14545" y="31045"/>
                    <a:pt x="16675" y="40796"/>
                  </a:cubicBezTo>
                  <a:lnTo>
                    <a:pt x="27844" y="40796"/>
                  </a:lnTo>
                  <a:close/>
                  <a:moveTo>
                    <a:pt x="18089" y="45758"/>
                  </a:moveTo>
                  <a:cubicBezTo>
                    <a:pt x="25358" y="71451"/>
                    <a:pt x="45044" y="73579"/>
                    <a:pt x="50009" y="73579"/>
                  </a:cubicBezTo>
                  <a:cubicBezTo>
                    <a:pt x="57809" y="73579"/>
                    <a:pt x="64372" y="69680"/>
                    <a:pt x="64372" y="62947"/>
                  </a:cubicBezTo>
                  <a:cubicBezTo>
                    <a:pt x="64372" y="45758"/>
                    <a:pt x="34406" y="45758"/>
                    <a:pt x="26780" y="45758"/>
                  </a:cubicBezTo>
                  <a:lnTo>
                    <a:pt x="18089" y="45758"/>
                  </a:lnTo>
                  <a:close/>
                  <a:moveTo>
                    <a:pt x="105842" y="11553"/>
                  </a:moveTo>
                  <a:cubicBezTo>
                    <a:pt x="105135" y="9250"/>
                    <a:pt x="104070" y="4820"/>
                    <a:pt x="104070" y="4288"/>
                  </a:cubicBezTo>
                  <a:cubicBezTo>
                    <a:pt x="104070" y="389"/>
                    <a:pt x="107264" y="-1382"/>
                    <a:pt x="110101" y="-1382"/>
                  </a:cubicBezTo>
                  <a:cubicBezTo>
                    <a:pt x="113286" y="-1382"/>
                    <a:pt x="116130" y="921"/>
                    <a:pt x="117011" y="2517"/>
                  </a:cubicBezTo>
                  <a:cubicBezTo>
                    <a:pt x="117901" y="4113"/>
                    <a:pt x="119316" y="9782"/>
                    <a:pt x="120205" y="13506"/>
                  </a:cubicBezTo>
                  <a:cubicBezTo>
                    <a:pt x="121095" y="16872"/>
                    <a:pt x="123042" y="25018"/>
                    <a:pt x="124105" y="29449"/>
                  </a:cubicBezTo>
                  <a:cubicBezTo>
                    <a:pt x="125171" y="33355"/>
                    <a:pt x="126235" y="37254"/>
                    <a:pt x="127117" y="41328"/>
                  </a:cubicBezTo>
                  <a:cubicBezTo>
                    <a:pt x="129071" y="48591"/>
                    <a:pt x="129428" y="50013"/>
                    <a:pt x="134569" y="57279"/>
                  </a:cubicBezTo>
                  <a:cubicBezTo>
                    <a:pt x="139534" y="64369"/>
                    <a:pt x="147867" y="73579"/>
                    <a:pt x="161165" y="73579"/>
                  </a:cubicBezTo>
                  <a:cubicBezTo>
                    <a:pt x="171445" y="73579"/>
                    <a:pt x="171628" y="64544"/>
                    <a:pt x="171628" y="61177"/>
                  </a:cubicBezTo>
                  <a:cubicBezTo>
                    <a:pt x="171628" y="50545"/>
                    <a:pt x="164002" y="30871"/>
                    <a:pt x="161165" y="23430"/>
                  </a:cubicBezTo>
                  <a:cubicBezTo>
                    <a:pt x="159211" y="18468"/>
                    <a:pt x="158504" y="16872"/>
                    <a:pt x="158504" y="13856"/>
                  </a:cubicBezTo>
                  <a:cubicBezTo>
                    <a:pt x="158504" y="4463"/>
                    <a:pt x="166305" y="-1382"/>
                    <a:pt x="175346" y="-1382"/>
                  </a:cubicBezTo>
                  <a:cubicBezTo>
                    <a:pt x="193077" y="-1382"/>
                    <a:pt x="200886" y="23074"/>
                    <a:pt x="200886" y="25733"/>
                  </a:cubicBezTo>
                  <a:cubicBezTo>
                    <a:pt x="200886" y="28036"/>
                    <a:pt x="198574" y="28036"/>
                    <a:pt x="198042" y="28036"/>
                  </a:cubicBezTo>
                  <a:cubicBezTo>
                    <a:pt x="195563" y="28036"/>
                    <a:pt x="195389" y="26972"/>
                    <a:pt x="194674" y="25018"/>
                  </a:cubicBezTo>
                  <a:cubicBezTo>
                    <a:pt x="190598" y="10846"/>
                    <a:pt x="182972" y="3581"/>
                    <a:pt x="175878" y="3581"/>
                  </a:cubicBezTo>
                  <a:cubicBezTo>
                    <a:pt x="172161" y="3581"/>
                    <a:pt x="171445" y="6059"/>
                    <a:pt x="171445" y="9782"/>
                  </a:cubicBezTo>
                  <a:cubicBezTo>
                    <a:pt x="171445" y="13856"/>
                    <a:pt x="172335" y="16157"/>
                    <a:pt x="175528" y="24138"/>
                  </a:cubicBezTo>
                  <a:cubicBezTo>
                    <a:pt x="177658" y="29632"/>
                    <a:pt x="184926" y="48418"/>
                    <a:pt x="184926" y="58343"/>
                  </a:cubicBezTo>
                  <a:cubicBezTo>
                    <a:pt x="184926" y="75533"/>
                    <a:pt x="171271" y="78541"/>
                    <a:pt x="161873" y="78541"/>
                  </a:cubicBezTo>
                  <a:cubicBezTo>
                    <a:pt x="147160" y="78541"/>
                    <a:pt x="137230" y="69506"/>
                    <a:pt x="131907" y="62416"/>
                  </a:cubicBezTo>
                  <a:cubicBezTo>
                    <a:pt x="130668" y="74643"/>
                    <a:pt x="120205" y="78541"/>
                    <a:pt x="112936" y="78541"/>
                  </a:cubicBezTo>
                  <a:cubicBezTo>
                    <a:pt x="105310" y="78541"/>
                    <a:pt x="101235" y="73047"/>
                    <a:pt x="98931" y="68975"/>
                  </a:cubicBezTo>
                  <a:cubicBezTo>
                    <a:pt x="95030" y="62416"/>
                    <a:pt x="92544" y="52316"/>
                    <a:pt x="92544" y="51426"/>
                  </a:cubicBezTo>
                  <a:cubicBezTo>
                    <a:pt x="92544" y="49125"/>
                    <a:pt x="95030" y="49125"/>
                    <a:pt x="95554" y="49125"/>
                  </a:cubicBezTo>
                  <a:cubicBezTo>
                    <a:pt x="98041" y="49125"/>
                    <a:pt x="98216" y="49657"/>
                    <a:pt x="99463" y="54444"/>
                  </a:cubicBezTo>
                  <a:cubicBezTo>
                    <a:pt x="102116" y="64893"/>
                    <a:pt x="105485" y="73579"/>
                    <a:pt x="112404" y="73579"/>
                  </a:cubicBezTo>
                  <a:cubicBezTo>
                    <a:pt x="117011" y="73579"/>
                    <a:pt x="118251" y="69680"/>
                    <a:pt x="118251" y="64893"/>
                  </a:cubicBezTo>
                  <a:cubicBezTo>
                    <a:pt x="118251" y="61526"/>
                    <a:pt x="116662" y="54976"/>
                    <a:pt x="115415" y="50189"/>
                  </a:cubicBezTo>
                  <a:cubicBezTo>
                    <a:pt x="114176" y="45400"/>
                    <a:pt x="112404" y="38135"/>
                    <a:pt x="111514" y="34238"/>
                  </a:cubicBezTo>
                  <a:lnTo>
                    <a:pt x="105842" y="11553"/>
                  </a:lnTo>
                  <a:close/>
                  <a:moveTo>
                    <a:pt x="287068" y="68267"/>
                  </a:moveTo>
                  <a:cubicBezTo>
                    <a:pt x="280690" y="67204"/>
                    <a:pt x="278029" y="62241"/>
                    <a:pt x="278029" y="58343"/>
                  </a:cubicBezTo>
                  <a:cubicBezTo>
                    <a:pt x="278029" y="53555"/>
                    <a:pt x="281753" y="51784"/>
                    <a:pt x="284941" y="51784"/>
                  </a:cubicBezTo>
                  <a:cubicBezTo>
                    <a:pt x="288840" y="51784"/>
                    <a:pt x="295053" y="54619"/>
                    <a:pt x="295053" y="63122"/>
                  </a:cubicBezTo>
                  <a:cubicBezTo>
                    <a:pt x="295053" y="75174"/>
                    <a:pt x="281222" y="78541"/>
                    <a:pt x="271641" y="78541"/>
                  </a:cubicBezTo>
                  <a:cubicBezTo>
                    <a:pt x="245045" y="78541"/>
                    <a:pt x="220401" y="54087"/>
                    <a:pt x="220401" y="29449"/>
                  </a:cubicBezTo>
                  <a:cubicBezTo>
                    <a:pt x="220401" y="14213"/>
                    <a:pt x="231038" y="-1382"/>
                    <a:pt x="253202" y="-1382"/>
                  </a:cubicBezTo>
                  <a:cubicBezTo>
                    <a:pt x="283169" y="-1382"/>
                    <a:pt x="297174" y="16157"/>
                    <a:pt x="297174" y="18643"/>
                  </a:cubicBezTo>
                  <a:cubicBezTo>
                    <a:pt x="297174" y="19707"/>
                    <a:pt x="295585" y="21652"/>
                    <a:pt x="294164" y="21652"/>
                  </a:cubicBezTo>
                  <a:cubicBezTo>
                    <a:pt x="293098" y="21652"/>
                    <a:pt x="292740" y="21303"/>
                    <a:pt x="291327" y="19882"/>
                  </a:cubicBezTo>
                  <a:cubicBezTo>
                    <a:pt x="277495" y="3581"/>
                    <a:pt x="256746" y="3581"/>
                    <a:pt x="253561" y="3581"/>
                  </a:cubicBezTo>
                  <a:cubicBezTo>
                    <a:pt x="240794" y="3581"/>
                    <a:pt x="235114" y="12259"/>
                    <a:pt x="235114" y="23249"/>
                  </a:cubicBezTo>
                  <a:cubicBezTo>
                    <a:pt x="235114" y="28393"/>
                    <a:pt x="237600" y="47703"/>
                    <a:pt x="246824" y="59938"/>
                  </a:cubicBezTo>
                  <a:cubicBezTo>
                    <a:pt x="253561" y="68616"/>
                    <a:pt x="262776" y="73579"/>
                    <a:pt x="271641" y="73579"/>
                  </a:cubicBezTo>
                  <a:cubicBezTo>
                    <a:pt x="274129" y="73579"/>
                    <a:pt x="282635" y="73230"/>
                    <a:pt x="287068" y="68267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9" name="任意多边形: 形状 18">
              <a:extLst>
                <a:ext uri="{FF2B5EF4-FFF2-40B4-BE49-F238E27FC236}">
                  <a16:creationId xmlns:a16="http://schemas.microsoft.com/office/drawing/2014/main" id="{B747104B-9892-1CF0-7B85-1019FCEB6D60}"/>
                </a:ext>
              </a:extLst>
            </p:cNvPr>
            <p:cNvSpPr/>
            <p:nvPr>
              <p:custDataLst>
                <p:tags r:id="rId10"/>
              </p:custDataLst>
            </p:nvPr>
          </p:nvSpPr>
          <p:spPr>
            <a:xfrm flipV="1">
              <a:off x="16267166" y="-14273963"/>
              <a:ext cx="29631" cy="75675"/>
            </a:xfrm>
            <a:custGeom>
              <a:avLst/>
              <a:gdLst>
                <a:gd name="connsiteX0" fmla="*/ 29632 w 29631"/>
                <a:gd name="connsiteY0" fmla="*/ 47730 h 75675"/>
                <a:gd name="connsiteX1" fmla="*/ 13425 w 29631"/>
                <a:gd name="connsiteY1" fmla="*/ 74306 h 75675"/>
                <a:gd name="connsiteX2" fmla="*/ 0 w 29631"/>
                <a:gd name="connsiteY2" fmla="*/ 60887 h 75675"/>
                <a:gd name="connsiteX3" fmla="*/ 13425 w 29631"/>
                <a:gd name="connsiteY3" fmla="*/ 47478 h 75675"/>
                <a:gd name="connsiteX4" fmla="*/ 22283 w 29631"/>
                <a:gd name="connsiteY4" fmla="*/ 50764 h 75675"/>
                <a:gd name="connsiteX5" fmla="*/ 23554 w 29631"/>
                <a:gd name="connsiteY5" fmla="*/ 51527 h 75675"/>
                <a:gd name="connsiteX6" fmla="*/ 24063 w 29631"/>
                <a:gd name="connsiteY6" fmla="*/ 47730 h 75675"/>
                <a:gd name="connsiteX7" fmla="*/ 6840 w 29631"/>
                <a:gd name="connsiteY7" fmla="*/ 5468 h 75675"/>
                <a:gd name="connsiteX8" fmla="*/ 4051 w 29631"/>
                <a:gd name="connsiteY8" fmla="*/ 1417 h 75675"/>
                <a:gd name="connsiteX9" fmla="*/ 6586 w 29631"/>
                <a:gd name="connsiteY9" fmla="*/ -1370 h 75675"/>
                <a:gd name="connsiteX10" fmla="*/ 29632 w 29631"/>
                <a:gd name="connsiteY10" fmla="*/ 47730 h 75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9631" h="75675">
                  <a:moveTo>
                    <a:pt x="29632" y="47730"/>
                  </a:moveTo>
                  <a:cubicBezTo>
                    <a:pt x="29632" y="64437"/>
                    <a:pt x="23300" y="74306"/>
                    <a:pt x="13425" y="74306"/>
                  </a:cubicBezTo>
                  <a:cubicBezTo>
                    <a:pt x="5068" y="74306"/>
                    <a:pt x="0" y="67977"/>
                    <a:pt x="0" y="60887"/>
                  </a:cubicBezTo>
                  <a:cubicBezTo>
                    <a:pt x="0" y="54059"/>
                    <a:pt x="5068" y="47478"/>
                    <a:pt x="13425" y="47478"/>
                  </a:cubicBezTo>
                  <a:cubicBezTo>
                    <a:pt x="16460" y="47478"/>
                    <a:pt x="19757" y="48493"/>
                    <a:pt x="22283" y="50764"/>
                  </a:cubicBezTo>
                  <a:cubicBezTo>
                    <a:pt x="23046" y="51272"/>
                    <a:pt x="23300" y="51527"/>
                    <a:pt x="23554" y="51527"/>
                  </a:cubicBezTo>
                  <a:cubicBezTo>
                    <a:pt x="23808" y="51527"/>
                    <a:pt x="24063" y="51272"/>
                    <a:pt x="24063" y="47730"/>
                  </a:cubicBezTo>
                  <a:cubicBezTo>
                    <a:pt x="24063" y="29000"/>
                    <a:pt x="15197" y="13820"/>
                    <a:pt x="6840" y="5468"/>
                  </a:cubicBezTo>
                  <a:cubicBezTo>
                    <a:pt x="4051" y="2681"/>
                    <a:pt x="4051" y="2172"/>
                    <a:pt x="4051" y="1417"/>
                  </a:cubicBezTo>
                  <a:cubicBezTo>
                    <a:pt x="4051" y="-360"/>
                    <a:pt x="5323" y="-1370"/>
                    <a:pt x="6586" y="-1370"/>
                  </a:cubicBezTo>
                  <a:cubicBezTo>
                    <a:pt x="9374" y="-1370"/>
                    <a:pt x="29632" y="18116"/>
                    <a:pt x="29632" y="47730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20" name="任意多边形: 形状 19">
              <a:extLst>
                <a:ext uri="{FF2B5EF4-FFF2-40B4-BE49-F238E27FC236}">
                  <a16:creationId xmlns:a16="http://schemas.microsoft.com/office/drawing/2014/main" id="{5D9A0F16-5483-E2B6-6311-6D693CA87EFB}"/>
                </a:ext>
              </a:extLst>
            </p:cNvPr>
            <p:cNvSpPr/>
            <p:nvPr>
              <p:custDataLst>
                <p:tags r:id="rId11"/>
              </p:custDataLst>
            </p:nvPr>
          </p:nvSpPr>
          <p:spPr>
            <a:xfrm flipV="1">
              <a:off x="16362772" y="-14420756"/>
              <a:ext cx="210179" cy="173620"/>
            </a:xfrm>
            <a:custGeom>
              <a:avLst/>
              <a:gdLst>
                <a:gd name="connsiteX0" fmla="*/ 181819 w 210179"/>
                <a:gd name="connsiteY0" fmla="*/ 155283 h 173620"/>
                <a:gd name="connsiteX1" fmla="*/ 191694 w 210179"/>
                <a:gd name="connsiteY1" fmla="*/ 159586 h 173620"/>
                <a:gd name="connsiteX2" fmla="*/ 204857 w 210179"/>
                <a:gd name="connsiteY2" fmla="*/ 160349 h 173620"/>
                <a:gd name="connsiteX3" fmla="*/ 210179 w 210179"/>
                <a:gd name="connsiteY3" fmla="*/ 160349 h 173620"/>
                <a:gd name="connsiteX4" fmla="*/ 210179 w 210179"/>
                <a:gd name="connsiteY4" fmla="*/ 172244 h 173620"/>
                <a:gd name="connsiteX5" fmla="*/ 181310 w 210179"/>
                <a:gd name="connsiteY5" fmla="*/ 171481 h 173620"/>
                <a:gd name="connsiteX6" fmla="*/ 147881 w 210179"/>
                <a:gd name="connsiteY6" fmla="*/ 172244 h 173620"/>
                <a:gd name="connsiteX7" fmla="*/ 147881 w 210179"/>
                <a:gd name="connsiteY7" fmla="*/ 160349 h 173620"/>
                <a:gd name="connsiteX8" fmla="*/ 167130 w 210179"/>
                <a:gd name="connsiteY8" fmla="*/ 157817 h 173620"/>
                <a:gd name="connsiteX9" fmla="*/ 165358 w 210179"/>
                <a:gd name="connsiteY9" fmla="*/ 154776 h 173620"/>
                <a:gd name="connsiteX10" fmla="*/ 118003 w 210179"/>
                <a:gd name="connsiteY10" fmla="*/ 85183 h 173620"/>
                <a:gd name="connsiteX11" fmla="*/ 66596 w 210179"/>
                <a:gd name="connsiteY11" fmla="*/ 160349 h 173620"/>
                <a:gd name="connsiteX12" fmla="*/ 88118 w 210179"/>
                <a:gd name="connsiteY12" fmla="*/ 160349 h 173620"/>
                <a:gd name="connsiteX13" fmla="*/ 88118 w 210179"/>
                <a:gd name="connsiteY13" fmla="*/ 172244 h 173620"/>
                <a:gd name="connsiteX14" fmla="*/ 41778 w 210179"/>
                <a:gd name="connsiteY14" fmla="*/ 171481 h 173620"/>
                <a:gd name="connsiteX15" fmla="*/ 0 w 210179"/>
                <a:gd name="connsiteY15" fmla="*/ 172244 h 173620"/>
                <a:gd name="connsiteX16" fmla="*/ 0 w 210179"/>
                <a:gd name="connsiteY16" fmla="*/ 160349 h 173620"/>
                <a:gd name="connsiteX17" fmla="*/ 24810 w 210179"/>
                <a:gd name="connsiteY17" fmla="*/ 160349 h 173620"/>
                <a:gd name="connsiteX18" fmla="*/ 87871 w 210179"/>
                <a:gd name="connsiteY18" fmla="*/ 67969 h 173620"/>
                <a:gd name="connsiteX19" fmla="*/ 87871 w 210179"/>
                <a:gd name="connsiteY19" fmla="*/ 10515 h 173620"/>
                <a:gd name="connsiteX20" fmla="*/ 60519 w 210179"/>
                <a:gd name="connsiteY20" fmla="*/ 10515 h 173620"/>
                <a:gd name="connsiteX21" fmla="*/ 60519 w 210179"/>
                <a:gd name="connsiteY21" fmla="*/ -1377 h 173620"/>
                <a:gd name="connsiteX22" fmla="*/ 105086 w 210179"/>
                <a:gd name="connsiteY22" fmla="*/ -616 h 173620"/>
                <a:gd name="connsiteX23" fmla="*/ 149907 w 210179"/>
                <a:gd name="connsiteY23" fmla="*/ -1377 h 173620"/>
                <a:gd name="connsiteX24" fmla="*/ 149907 w 210179"/>
                <a:gd name="connsiteY24" fmla="*/ 10515 h 173620"/>
                <a:gd name="connsiteX25" fmla="*/ 122309 w 210179"/>
                <a:gd name="connsiteY25" fmla="*/ 10515 h 173620"/>
                <a:gd name="connsiteX26" fmla="*/ 122309 w 210179"/>
                <a:gd name="connsiteY26" fmla="*/ 67969 h 173620"/>
                <a:gd name="connsiteX27" fmla="*/ 181819 w 210179"/>
                <a:gd name="connsiteY27" fmla="*/ 155283 h 173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10179" h="173620">
                  <a:moveTo>
                    <a:pt x="181819" y="155283"/>
                  </a:moveTo>
                  <a:cubicBezTo>
                    <a:pt x="184091" y="158825"/>
                    <a:pt x="186117" y="158825"/>
                    <a:pt x="191694" y="159586"/>
                  </a:cubicBezTo>
                  <a:cubicBezTo>
                    <a:pt x="195999" y="160095"/>
                    <a:pt x="200551" y="160349"/>
                    <a:pt x="204857" y="160349"/>
                  </a:cubicBezTo>
                  <a:lnTo>
                    <a:pt x="210179" y="160349"/>
                  </a:lnTo>
                  <a:lnTo>
                    <a:pt x="210179" y="172244"/>
                  </a:lnTo>
                  <a:cubicBezTo>
                    <a:pt x="200051" y="171989"/>
                    <a:pt x="188397" y="171481"/>
                    <a:pt x="181310" y="171481"/>
                  </a:cubicBezTo>
                  <a:cubicBezTo>
                    <a:pt x="171436" y="171481"/>
                    <a:pt x="157255" y="171481"/>
                    <a:pt x="147881" y="172244"/>
                  </a:cubicBezTo>
                  <a:lnTo>
                    <a:pt x="147881" y="160349"/>
                  </a:lnTo>
                  <a:cubicBezTo>
                    <a:pt x="153704" y="160349"/>
                    <a:pt x="160545" y="160349"/>
                    <a:pt x="167130" y="157817"/>
                  </a:cubicBezTo>
                  <a:cubicBezTo>
                    <a:pt x="166621" y="156800"/>
                    <a:pt x="166621" y="156300"/>
                    <a:pt x="165358" y="154776"/>
                  </a:cubicBezTo>
                  <a:lnTo>
                    <a:pt x="118003" y="85183"/>
                  </a:lnTo>
                  <a:lnTo>
                    <a:pt x="66596" y="160349"/>
                  </a:lnTo>
                  <a:lnTo>
                    <a:pt x="88118" y="160349"/>
                  </a:lnTo>
                  <a:lnTo>
                    <a:pt x="88118" y="172244"/>
                  </a:lnTo>
                  <a:cubicBezTo>
                    <a:pt x="77742" y="171481"/>
                    <a:pt x="53179" y="171481"/>
                    <a:pt x="41778" y="171481"/>
                  </a:cubicBezTo>
                  <a:cubicBezTo>
                    <a:pt x="31650" y="171481"/>
                    <a:pt x="8858" y="171481"/>
                    <a:pt x="0" y="172244"/>
                  </a:cubicBezTo>
                  <a:lnTo>
                    <a:pt x="0" y="160349"/>
                  </a:lnTo>
                  <a:lnTo>
                    <a:pt x="24810" y="160349"/>
                  </a:lnTo>
                  <a:lnTo>
                    <a:pt x="87871" y="67969"/>
                  </a:lnTo>
                  <a:lnTo>
                    <a:pt x="87871" y="10515"/>
                  </a:lnTo>
                  <a:lnTo>
                    <a:pt x="60519" y="10515"/>
                  </a:lnTo>
                  <a:lnTo>
                    <a:pt x="60519" y="-1377"/>
                  </a:lnTo>
                  <a:cubicBezTo>
                    <a:pt x="69639" y="-616"/>
                    <a:pt x="94449" y="-616"/>
                    <a:pt x="105086" y="-616"/>
                  </a:cubicBezTo>
                  <a:cubicBezTo>
                    <a:pt x="115977" y="-616"/>
                    <a:pt x="140286" y="-616"/>
                    <a:pt x="149907" y="-1377"/>
                  </a:cubicBezTo>
                  <a:lnTo>
                    <a:pt x="149907" y="10515"/>
                  </a:lnTo>
                  <a:lnTo>
                    <a:pt x="122309" y="10515"/>
                  </a:lnTo>
                  <a:lnTo>
                    <a:pt x="122309" y="67969"/>
                  </a:lnTo>
                  <a:lnTo>
                    <a:pt x="181819" y="155283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21" name="任意多边形: 形状 20">
              <a:extLst>
                <a:ext uri="{FF2B5EF4-FFF2-40B4-BE49-F238E27FC236}">
                  <a16:creationId xmlns:a16="http://schemas.microsoft.com/office/drawing/2014/main" id="{17E41A47-49EF-F84D-E4A2-40AB11974FD7}"/>
                </a:ext>
              </a:extLst>
            </p:cNvPr>
            <p:cNvSpPr/>
            <p:nvPr>
              <p:custDataLst>
                <p:tags r:id="rId12"/>
              </p:custDataLst>
            </p:nvPr>
          </p:nvSpPr>
          <p:spPr>
            <a:xfrm flipV="1">
              <a:off x="16587381" y="-14326845"/>
              <a:ext cx="130570" cy="121210"/>
            </a:xfrm>
            <a:custGeom>
              <a:avLst/>
              <a:gdLst>
                <a:gd name="connsiteX0" fmla="*/ 82270 w 130570"/>
                <a:gd name="connsiteY0" fmla="*/ 58701 h 121210"/>
                <a:gd name="connsiteX1" fmla="*/ 71807 w 130570"/>
                <a:gd name="connsiteY1" fmla="*/ 104602 h 121210"/>
                <a:gd name="connsiteX2" fmla="*/ 41134 w 130570"/>
                <a:gd name="connsiteY2" fmla="*/ 119838 h 121210"/>
                <a:gd name="connsiteX3" fmla="*/ 0 w 130570"/>
                <a:gd name="connsiteY3" fmla="*/ 58701 h 121210"/>
                <a:gd name="connsiteX4" fmla="*/ 41134 w 130570"/>
                <a:gd name="connsiteY4" fmla="*/ -1372 h 121210"/>
                <a:gd name="connsiteX5" fmla="*/ 82270 w 130570"/>
                <a:gd name="connsiteY5" fmla="*/ 58701 h 121210"/>
                <a:gd name="connsiteX6" fmla="*/ 41134 w 130570"/>
                <a:gd name="connsiteY6" fmla="*/ 3590 h 121210"/>
                <a:gd name="connsiteX7" fmla="*/ 18613 w 130570"/>
                <a:gd name="connsiteY7" fmla="*/ 22900 h 121210"/>
                <a:gd name="connsiteX8" fmla="*/ 16134 w 130570"/>
                <a:gd name="connsiteY8" fmla="*/ 61004 h 121210"/>
                <a:gd name="connsiteX9" fmla="*/ 18796 w 130570"/>
                <a:gd name="connsiteY9" fmla="*/ 97161 h 121210"/>
                <a:gd name="connsiteX10" fmla="*/ 41134 w 130570"/>
                <a:gd name="connsiteY10" fmla="*/ 114883 h 121210"/>
                <a:gd name="connsiteX11" fmla="*/ 63124 w 130570"/>
                <a:gd name="connsiteY11" fmla="*/ 98749 h 121210"/>
                <a:gd name="connsiteX12" fmla="*/ 66135 w 130570"/>
                <a:gd name="connsiteY12" fmla="*/ 61004 h 121210"/>
                <a:gd name="connsiteX13" fmla="*/ 63831 w 130570"/>
                <a:gd name="connsiteY13" fmla="*/ 23615 h 121210"/>
                <a:gd name="connsiteX14" fmla="*/ 41134 w 130570"/>
                <a:gd name="connsiteY14" fmla="*/ 3590 h 121210"/>
                <a:gd name="connsiteX15" fmla="*/ 130571 w 130570"/>
                <a:gd name="connsiteY15" fmla="*/ 68268 h 121210"/>
                <a:gd name="connsiteX16" fmla="*/ 120465 w 130570"/>
                <a:gd name="connsiteY16" fmla="*/ 78551 h 121210"/>
                <a:gd name="connsiteX17" fmla="*/ 110177 w 130570"/>
                <a:gd name="connsiteY17" fmla="*/ 68451 h 121210"/>
                <a:gd name="connsiteX18" fmla="*/ 120291 w 130570"/>
                <a:gd name="connsiteY18" fmla="*/ 58169 h 121210"/>
                <a:gd name="connsiteX19" fmla="*/ 130571 w 130570"/>
                <a:gd name="connsiteY19" fmla="*/ 68268 h 121210"/>
                <a:gd name="connsiteX20" fmla="*/ 130571 w 130570"/>
                <a:gd name="connsiteY20" fmla="*/ 12269 h 121210"/>
                <a:gd name="connsiteX21" fmla="*/ 120465 w 130570"/>
                <a:gd name="connsiteY21" fmla="*/ 22550 h 121210"/>
                <a:gd name="connsiteX22" fmla="*/ 110177 w 130570"/>
                <a:gd name="connsiteY22" fmla="*/ 12452 h 121210"/>
                <a:gd name="connsiteX23" fmla="*/ 120291 w 130570"/>
                <a:gd name="connsiteY23" fmla="*/ 2168 h 121210"/>
                <a:gd name="connsiteX24" fmla="*/ 130571 w 130570"/>
                <a:gd name="connsiteY24" fmla="*/ 12269 h 1212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30570" h="121210">
                  <a:moveTo>
                    <a:pt x="82270" y="58701"/>
                  </a:moveTo>
                  <a:cubicBezTo>
                    <a:pt x="82270" y="78193"/>
                    <a:pt x="79966" y="92199"/>
                    <a:pt x="71807" y="104602"/>
                  </a:cubicBezTo>
                  <a:cubicBezTo>
                    <a:pt x="66310" y="112756"/>
                    <a:pt x="55315" y="119838"/>
                    <a:pt x="41134" y="119838"/>
                  </a:cubicBezTo>
                  <a:cubicBezTo>
                    <a:pt x="0" y="119838"/>
                    <a:pt x="0" y="71461"/>
                    <a:pt x="0" y="58701"/>
                  </a:cubicBezTo>
                  <a:cubicBezTo>
                    <a:pt x="0" y="45942"/>
                    <a:pt x="0" y="-1372"/>
                    <a:pt x="41134" y="-1372"/>
                  </a:cubicBezTo>
                  <a:cubicBezTo>
                    <a:pt x="82270" y="-1372"/>
                    <a:pt x="82270" y="45942"/>
                    <a:pt x="82270" y="58701"/>
                  </a:cubicBezTo>
                  <a:close/>
                  <a:moveTo>
                    <a:pt x="41134" y="3590"/>
                  </a:moveTo>
                  <a:cubicBezTo>
                    <a:pt x="32976" y="3590"/>
                    <a:pt x="22164" y="8370"/>
                    <a:pt x="18613" y="22900"/>
                  </a:cubicBezTo>
                  <a:cubicBezTo>
                    <a:pt x="16134" y="33357"/>
                    <a:pt x="16134" y="47896"/>
                    <a:pt x="16134" y="61004"/>
                  </a:cubicBezTo>
                  <a:cubicBezTo>
                    <a:pt x="16134" y="73945"/>
                    <a:pt x="16134" y="87412"/>
                    <a:pt x="18796" y="97161"/>
                  </a:cubicBezTo>
                  <a:cubicBezTo>
                    <a:pt x="22514" y="111160"/>
                    <a:pt x="33866" y="114883"/>
                    <a:pt x="41134" y="114883"/>
                  </a:cubicBezTo>
                  <a:cubicBezTo>
                    <a:pt x="50708" y="114883"/>
                    <a:pt x="59930" y="109032"/>
                    <a:pt x="63124" y="98749"/>
                  </a:cubicBezTo>
                  <a:cubicBezTo>
                    <a:pt x="65960" y="89183"/>
                    <a:pt x="66135" y="76423"/>
                    <a:pt x="66135" y="61004"/>
                  </a:cubicBezTo>
                  <a:cubicBezTo>
                    <a:pt x="66135" y="47896"/>
                    <a:pt x="66135" y="34778"/>
                    <a:pt x="63831" y="23615"/>
                  </a:cubicBezTo>
                  <a:cubicBezTo>
                    <a:pt x="60280" y="7489"/>
                    <a:pt x="48229" y="3590"/>
                    <a:pt x="41134" y="3590"/>
                  </a:cubicBezTo>
                  <a:close/>
                  <a:moveTo>
                    <a:pt x="130571" y="68268"/>
                  </a:moveTo>
                  <a:cubicBezTo>
                    <a:pt x="130571" y="74477"/>
                    <a:pt x="125605" y="78551"/>
                    <a:pt x="120465" y="78551"/>
                  </a:cubicBezTo>
                  <a:cubicBezTo>
                    <a:pt x="114261" y="78551"/>
                    <a:pt x="110177" y="73588"/>
                    <a:pt x="110177" y="68451"/>
                  </a:cubicBezTo>
                  <a:cubicBezTo>
                    <a:pt x="110177" y="62242"/>
                    <a:pt x="115143" y="58169"/>
                    <a:pt x="120291" y="58169"/>
                  </a:cubicBezTo>
                  <a:cubicBezTo>
                    <a:pt x="126495" y="58169"/>
                    <a:pt x="130571" y="63132"/>
                    <a:pt x="130571" y="68268"/>
                  </a:cubicBezTo>
                  <a:close/>
                  <a:moveTo>
                    <a:pt x="130571" y="12269"/>
                  </a:moveTo>
                  <a:cubicBezTo>
                    <a:pt x="130571" y="18470"/>
                    <a:pt x="125605" y="22550"/>
                    <a:pt x="120465" y="22550"/>
                  </a:cubicBezTo>
                  <a:cubicBezTo>
                    <a:pt x="114261" y="22550"/>
                    <a:pt x="110177" y="17588"/>
                    <a:pt x="110177" y="12452"/>
                  </a:cubicBezTo>
                  <a:cubicBezTo>
                    <a:pt x="110177" y="6242"/>
                    <a:pt x="115143" y="2168"/>
                    <a:pt x="120291" y="2168"/>
                  </a:cubicBezTo>
                  <a:cubicBezTo>
                    <a:pt x="126495" y="2168"/>
                    <a:pt x="130571" y="7131"/>
                    <a:pt x="130571" y="12269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22" name="任意多边形: 形状 21">
              <a:extLst>
                <a:ext uri="{FF2B5EF4-FFF2-40B4-BE49-F238E27FC236}">
                  <a16:creationId xmlns:a16="http://schemas.microsoft.com/office/drawing/2014/main" id="{3014D770-71C6-5CA3-EEB5-EE81E27437FE}"/>
                </a:ext>
              </a:extLst>
            </p:cNvPr>
            <p:cNvSpPr/>
            <p:nvPr>
              <p:custDataLst>
                <p:tags r:id="rId13"/>
              </p:custDataLst>
            </p:nvPr>
          </p:nvSpPr>
          <p:spPr>
            <a:xfrm flipV="1">
              <a:off x="16744789" y="-14326670"/>
              <a:ext cx="53726" cy="119263"/>
            </a:xfrm>
            <a:custGeom>
              <a:avLst/>
              <a:gdLst>
                <a:gd name="connsiteX0" fmla="*/ 49119 w 53726"/>
                <a:gd name="connsiteY0" fmla="*/ 111158 h 119263"/>
                <a:gd name="connsiteX1" fmla="*/ 42024 w 53726"/>
                <a:gd name="connsiteY1" fmla="*/ 117892 h 119263"/>
                <a:gd name="connsiteX2" fmla="*/ 32095 w 53726"/>
                <a:gd name="connsiteY2" fmla="*/ 108150 h 119263"/>
                <a:gd name="connsiteX3" fmla="*/ 39189 w 53726"/>
                <a:gd name="connsiteY3" fmla="*/ 101409 h 119263"/>
                <a:gd name="connsiteX4" fmla="*/ 49119 w 53726"/>
                <a:gd name="connsiteY4" fmla="*/ 111158 h 119263"/>
                <a:gd name="connsiteX5" fmla="*/ 12941 w 53726"/>
                <a:gd name="connsiteY5" fmla="*/ 21129 h 119263"/>
                <a:gd name="connsiteX6" fmla="*/ 11352 w 53726"/>
                <a:gd name="connsiteY6" fmla="*/ 13689 h 119263"/>
                <a:gd name="connsiteX7" fmla="*/ 28194 w 53726"/>
                <a:gd name="connsiteY7" fmla="*/ -1372 h 119263"/>
                <a:gd name="connsiteX8" fmla="*/ 53726 w 53726"/>
                <a:gd name="connsiteY8" fmla="*/ 25741 h 119263"/>
                <a:gd name="connsiteX9" fmla="*/ 50890 w 53726"/>
                <a:gd name="connsiteY9" fmla="*/ 28044 h 119263"/>
                <a:gd name="connsiteX10" fmla="*/ 47522 w 53726"/>
                <a:gd name="connsiteY10" fmla="*/ 25028 h 119263"/>
                <a:gd name="connsiteX11" fmla="*/ 28726 w 53726"/>
                <a:gd name="connsiteY11" fmla="*/ 3590 h 119263"/>
                <a:gd name="connsiteX12" fmla="*/ 24293 w 53726"/>
                <a:gd name="connsiteY12" fmla="*/ 9790 h 119263"/>
                <a:gd name="connsiteX13" fmla="*/ 27130 w 53726"/>
                <a:gd name="connsiteY13" fmla="*/ 21129 h 119263"/>
                <a:gd name="connsiteX14" fmla="*/ 32802 w 53726"/>
                <a:gd name="connsiteY14" fmla="*/ 35310 h 119263"/>
                <a:gd name="connsiteX15" fmla="*/ 41493 w 53726"/>
                <a:gd name="connsiteY15" fmla="*/ 57819 h 119263"/>
                <a:gd name="connsiteX16" fmla="*/ 42557 w 53726"/>
                <a:gd name="connsiteY16" fmla="*/ 63488 h 119263"/>
                <a:gd name="connsiteX17" fmla="*/ 25708 w 53726"/>
                <a:gd name="connsiteY17" fmla="*/ 78551 h 119263"/>
                <a:gd name="connsiteX18" fmla="*/ 0 w 53726"/>
                <a:gd name="connsiteY18" fmla="*/ 51436 h 119263"/>
                <a:gd name="connsiteX19" fmla="*/ 3011 w 53726"/>
                <a:gd name="connsiteY19" fmla="*/ 49133 h 119263"/>
                <a:gd name="connsiteX20" fmla="*/ 6204 w 53726"/>
                <a:gd name="connsiteY20" fmla="*/ 51968 h 119263"/>
                <a:gd name="connsiteX21" fmla="*/ 25175 w 53726"/>
                <a:gd name="connsiteY21" fmla="*/ 73588 h 119263"/>
                <a:gd name="connsiteX22" fmla="*/ 29608 w 53726"/>
                <a:gd name="connsiteY22" fmla="*/ 67387 h 119263"/>
                <a:gd name="connsiteX23" fmla="*/ 24119 w 53726"/>
                <a:gd name="connsiteY23" fmla="*/ 49665 h 119263"/>
                <a:gd name="connsiteX24" fmla="*/ 12941 w 53726"/>
                <a:gd name="connsiteY24" fmla="*/ 21129 h 119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3726" h="119263">
                  <a:moveTo>
                    <a:pt x="49119" y="111158"/>
                  </a:moveTo>
                  <a:cubicBezTo>
                    <a:pt x="49119" y="113993"/>
                    <a:pt x="46990" y="117892"/>
                    <a:pt x="42024" y="117892"/>
                  </a:cubicBezTo>
                  <a:cubicBezTo>
                    <a:pt x="37234" y="117892"/>
                    <a:pt x="32095" y="113288"/>
                    <a:pt x="32095" y="108150"/>
                  </a:cubicBezTo>
                  <a:cubicBezTo>
                    <a:pt x="32095" y="105132"/>
                    <a:pt x="34398" y="101409"/>
                    <a:pt x="39189" y="101409"/>
                  </a:cubicBezTo>
                  <a:cubicBezTo>
                    <a:pt x="44328" y="101409"/>
                    <a:pt x="49119" y="106371"/>
                    <a:pt x="49119" y="111158"/>
                  </a:cubicBezTo>
                  <a:close/>
                  <a:moveTo>
                    <a:pt x="12941" y="21129"/>
                  </a:moveTo>
                  <a:cubicBezTo>
                    <a:pt x="12234" y="18827"/>
                    <a:pt x="11352" y="16699"/>
                    <a:pt x="11352" y="13689"/>
                  </a:cubicBezTo>
                  <a:cubicBezTo>
                    <a:pt x="11352" y="5360"/>
                    <a:pt x="18438" y="-1372"/>
                    <a:pt x="28194" y="-1372"/>
                  </a:cubicBezTo>
                  <a:cubicBezTo>
                    <a:pt x="45925" y="-1372"/>
                    <a:pt x="53726" y="23082"/>
                    <a:pt x="53726" y="25741"/>
                  </a:cubicBezTo>
                  <a:cubicBezTo>
                    <a:pt x="53726" y="28044"/>
                    <a:pt x="51422" y="28044"/>
                    <a:pt x="50890" y="28044"/>
                  </a:cubicBezTo>
                  <a:cubicBezTo>
                    <a:pt x="48404" y="28044"/>
                    <a:pt x="48229" y="26980"/>
                    <a:pt x="47522" y="25028"/>
                  </a:cubicBezTo>
                  <a:cubicBezTo>
                    <a:pt x="43439" y="10854"/>
                    <a:pt x="35637" y="3590"/>
                    <a:pt x="28726" y="3590"/>
                  </a:cubicBezTo>
                  <a:cubicBezTo>
                    <a:pt x="25175" y="3590"/>
                    <a:pt x="24293" y="5892"/>
                    <a:pt x="24293" y="9790"/>
                  </a:cubicBezTo>
                  <a:cubicBezTo>
                    <a:pt x="24293" y="13864"/>
                    <a:pt x="25532" y="17231"/>
                    <a:pt x="27130" y="21129"/>
                  </a:cubicBezTo>
                  <a:cubicBezTo>
                    <a:pt x="28901" y="25917"/>
                    <a:pt x="30855" y="30704"/>
                    <a:pt x="32802" y="35310"/>
                  </a:cubicBezTo>
                  <a:cubicBezTo>
                    <a:pt x="34398" y="39565"/>
                    <a:pt x="40785" y="55691"/>
                    <a:pt x="41493" y="57819"/>
                  </a:cubicBezTo>
                  <a:cubicBezTo>
                    <a:pt x="42024" y="59590"/>
                    <a:pt x="42557" y="61717"/>
                    <a:pt x="42557" y="63488"/>
                  </a:cubicBezTo>
                  <a:cubicBezTo>
                    <a:pt x="42557" y="71817"/>
                    <a:pt x="35463" y="78551"/>
                    <a:pt x="25708" y="78551"/>
                  </a:cubicBezTo>
                  <a:cubicBezTo>
                    <a:pt x="8158" y="78551"/>
                    <a:pt x="0" y="54452"/>
                    <a:pt x="0" y="51436"/>
                  </a:cubicBezTo>
                  <a:cubicBezTo>
                    <a:pt x="0" y="49133"/>
                    <a:pt x="2486" y="49133"/>
                    <a:pt x="3011" y="49133"/>
                  </a:cubicBezTo>
                  <a:cubicBezTo>
                    <a:pt x="5497" y="49133"/>
                    <a:pt x="5672" y="50022"/>
                    <a:pt x="6204" y="51968"/>
                  </a:cubicBezTo>
                  <a:cubicBezTo>
                    <a:pt x="10820" y="67212"/>
                    <a:pt x="18622" y="73588"/>
                    <a:pt x="25175" y="73588"/>
                  </a:cubicBezTo>
                  <a:cubicBezTo>
                    <a:pt x="28020" y="73588"/>
                    <a:pt x="29608" y="72174"/>
                    <a:pt x="29608" y="67387"/>
                  </a:cubicBezTo>
                  <a:cubicBezTo>
                    <a:pt x="29608" y="63313"/>
                    <a:pt x="28551" y="60654"/>
                    <a:pt x="24119" y="49665"/>
                  </a:cubicBezTo>
                  <a:lnTo>
                    <a:pt x="12941" y="21129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23" name="任意多边形: 形状 22">
              <a:extLst>
                <a:ext uri="{FF2B5EF4-FFF2-40B4-BE49-F238E27FC236}">
                  <a16:creationId xmlns:a16="http://schemas.microsoft.com/office/drawing/2014/main" id="{4AFA3834-A646-08D6-8583-19C7B14DA166}"/>
                </a:ext>
              </a:extLst>
            </p:cNvPr>
            <p:cNvSpPr/>
            <p:nvPr>
              <p:custDataLst>
                <p:tags r:id="rId14"/>
              </p:custDataLst>
            </p:nvPr>
          </p:nvSpPr>
          <p:spPr>
            <a:xfrm flipV="1">
              <a:off x="16827248" y="-14257911"/>
              <a:ext cx="119861" cy="8685"/>
            </a:xfrm>
            <a:custGeom>
              <a:avLst/>
              <a:gdLst>
                <a:gd name="connsiteX0" fmla="*/ 112767 w 119861"/>
                <a:gd name="connsiteY0" fmla="*/ -1371 h 8685"/>
                <a:gd name="connsiteX1" fmla="*/ 119862 w 119861"/>
                <a:gd name="connsiteY1" fmla="*/ 2884 h 8685"/>
                <a:gd name="connsiteX2" fmla="*/ 112767 w 119861"/>
                <a:gd name="connsiteY2" fmla="*/ 7315 h 8685"/>
                <a:gd name="connsiteX3" fmla="*/ 7086 w 119861"/>
                <a:gd name="connsiteY3" fmla="*/ 7315 h 8685"/>
                <a:gd name="connsiteX4" fmla="*/ 0 w 119861"/>
                <a:gd name="connsiteY4" fmla="*/ 3060 h 8685"/>
                <a:gd name="connsiteX5" fmla="*/ 7086 w 119861"/>
                <a:gd name="connsiteY5" fmla="*/ -1371 h 8685"/>
                <a:gd name="connsiteX6" fmla="*/ 112767 w 119861"/>
                <a:gd name="connsiteY6" fmla="*/ -1371 h 86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9861" h="8685">
                  <a:moveTo>
                    <a:pt x="112767" y="-1371"/>
                  </a:moveTo>
                  <a:cubicBezTo>
                    <a:pt x="115603" y="-1371"/>
                    <a:pt x="119862" y="-1371"/>
                    <a:pt x="119862" y="2884"/>
                  </a:cubicBezTo>
                  <a:cubicBezTo>
                    <a:pt x="119862" y="7315"/>
                    <a:pt x="115786" y="7315"/>
                    <a:pt x="112767" y="7315"/>
                  </a:cubicBezTo>
                  <a:lnTo>
                    <a:pt x="7086" y="7315"/>
                  </a:lnTo>
                  <a:cubicBezTo>
                    <a:pt x="4250" y="7315"/>
                    <a:pt x="0" y="7315"/>
                    <a:pt x="0" y="3060"/>
                  </a:cubicBezTo>
                  <a:cubicBezTo>
                    <a:pt x="0" y="-1371"/>
                    <a:pt x="4075" y="-1371"/>
                    <a:pt x="7086" y="-1371"/>
                  </a:cubicBezTo>
                  <a:lnTo>
                    <a:pt x="112767" y="-1371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24" name="任意多边形: 形状 23">
              <a:extLst>
                <a:ext uri="{FF2B5EF4-FFF2-40B4-BE49-F238E27FC236}">
                  <a16:creationId xmlns:a16="http://schemas.microsoft.com/office/drawing/2014/main" id="{9D151CFA-C923-4FE9-28B0-3A32B7FD29F7}"/>
                </a:ext>
              </a:extLst>
            </p:cNvPr>
            <p:cNvSpPr/>
            <p:nvPr>
              <p:custDataLst>
                <p:tags r:id="rId15"/>
              </p:custDataLst>
            </p:nvPr>
          </p:nvSpPr>
          <p:spPr>
            <a:xfrm flipV="1">
              <a:off x="16985722" y="-14326845"/>
              <a:ext cx="64538" cy="117669"/>
            </a:xfrm>
            <a:custGeom>
              <a:avLst/>
              <a:gdLst>
                <a:gd name="connsiteX0" fmla="*/ 40071 w 64538"/>
                <a:gd name="connsiteY0" fmla="*/ 111343 h 117669"/>
                <a:gd name="connsiteX1" fmla="*/ 34756 w 64538"/>
                <a:gd name="connsiteY1" fmla="*/ 116298 h 117669"/>
                <a:gd name="connsiteX2" fmla="*/ 0 w 64538"/>
                <a:gd name="connsiteY2" fmla="*/ 104958 h 117669"/>
                <a:gd name="connsiteX3" fmla="*/ 0 w 64538"/>
                <a:gd name="connsiteY3" fmla="*/ 98576 h 117669"/>
                <a:gd name="connsiteX4" fmla="*/ 25708 w 64538"/>
                <a:gd name="connsiteY4" fmla="*/ 103538 h 117669"/>
                <a:gd name="connsiteX5" fmla="*/ 25708 w 64538"/>
                <a:gd name="connsiteY5" fmla="*/ 13159 h 117669"/>
                <a:gd name="connsiteX6" fmla="*/ 7976 w 64538"/>
                <a:gd name="connsiteY6" fmla="*/ 5012 h 117669"/>
                <a:gd name="connsiteX7" fmla="*/ 1239 w 64538"/>
                <a:gd name="connsiteY7" fmla="*/ 5012 h 117669"/>
                <a:gd name="connsiteX8" fmla="*/ 1239 w 64538"/>
                <a:gd name="connsiteY8" fmla="*/ -1372 h 117669"/>
                <a:gd name="connsiteX9" fmla="*/ 32802 w 64538"/>
                <a:gd name="connsiteY9" fmla="*/ -665 h 117669"/>
                <a:gd name="connsiteX10" fmla="*/ 64539 w 64538"/>
                <a:gd name="connsiteY10" fmla="*/ -1372 h 117669"/>
                <a:gd name="connsiteX11" fmla="*/ 64539 w 64538"/>
                <a:gd name="connsiteY11" fmla="*/ 5012 h 117669"/>
                <a:gd name="connsiteX12" fmla="*/ 57802 w 64538"/>
                <a:gd name="connsiteY12" fmla="*/ 5012 h 117669"/>
                <a:gd name="connsiteX13" fmla="*/ 40071 w 64538"/>
                <a:gd name="connsiteY13" fmla="*/ 13159 h 117669"/>
                <a:gd name="connsiteX14" fmla="*/ 40071 w 64538"/>
                <a:gd name="connsiteY14" fmla="*/ 111343 h 117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4538" h="117669">
                  <a:moveTo>
                    <a:pt x="40071" y="111343"/>
                  </a:moveTo>
                  <a:cubicBezTo>
                    <a:pt x="40071" y="116122"/>
                    <a:pt x="39721" y="116298"/>
                    <a:pt x="34756" y="116298"/>
                  </a:cubicBezTo>
                  <a:cubicBezTo>
                    <a:pt x="23404" y="105134"/>
                    <a:pt x="7268" y="104958"/>
                    <a:pt x="0" y="104958"/>
                  </a:cubicBezTo>
                  <a:lnTo>
                    <a:pt x="0" y="98576"/>
                  </a:lnTo>
                  <a:cubicBezTo>
                    <a:pt x="4258" y="98576"/>
                    <a:pt x="15960" y="98576"/>
                    <a:pt x="25708" y="103538"/>
                  </a:cubicBezTo>
                  <a:lnTo>
                    <a:pt x="25708" y="13159"/>
                  </a:lnTo>
                  <a:cubicBezTo>
                    <a:pt x="25708" y="7315"/>
                    <a:pt x="25708" y="5012"/>
                    <a:pt x="7976" y="5012"/>
                  </a:cubicBezTo>
                  <a:lnTo>
                    <a:pt x="1239" y="5012"/>
                  </a:lnTo>
                  <a:lnTo>
                    <a:pt x="1239" y="-1372"/>
                  </a:lnTo>
                  <a:cubicBezTo>
                    <a:pt x="4433" y="-1197"/>
                    <a:pt x="26240" y="-665"/>
                    <a:pt x="32802" y="-665"/>
                  </a:cubicBezTo>
                  <a:cubicBezTo>
                    <a:pt x="38299" y="-665"/>
                    <a:pt x="60638" y="-1197"/>
                    <a:pt x="64539" y="-1372"/>
                  </a:cubicBezTo>
                  <a:lnTo>
                    <a:pt x="64539" y="5012"/>
                  </a:lnTo>
                  <a:lnTo>
                    <a:pt x="57802" y="5012"/>
                  </a:lnTo>
                  <a:cubicBezTo>
                    <a:pt x="40071" y="5012"/>
                    <a:pt x="40071" y="7315"/>
                    <a:pt x="40071" y="13159"/>
                  </a:cubicBezTo>
                  <a:lnTo>
                    <a:pt x="40071" y="111343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25" name="任意多边形: 形状 24">
              <a:extLst>
                <a:ext uri="{FF2B5EF4-FFF2-40B4-BE49-F238E27FC236}">
                  <a16:creationId xmlns:a16="http://schemas.microsoft.com/office/drawing/2014/main" id="{F8AC8773-C62F-B82B-FF13-2D83C6455618}"/>
                </a:ext>
              </a:extLst>
            </p:cNvPr>
            <p:cNvSpPr/>
            <p:nvPr>
              <p:custDataLst>
                <p:tags r:id="rId16"/>
              </p:custDataLst>
            </p:nvPr>
          </p:nvSpPr>
          <p:spPr>
            <a:xfrm flipV="1">
              <a:off x="17094436" y="-14436952"/>
              <a:ext cx="58747" cy="253090"/>
            </a:xfrm>
            <a:custGeom>
              <a:avLst/>
              <a:gdLst>
                <a:gd name="connsiteX0" fmla="*/ 58747 w 58747"/>
                <a:gd name="connsiteY0" fmla="*/ 125171 h 253090"/>
                <a:gd name="connsiteX1" fmla="*/ 42033 w 58747"/>
                <a:gd name="connsiteY1" fmla="*/ 204132 h 253090"/>
                <a:gd name="connsiteX2" fmla="*/ 2535 w 58747"/>
                <a:gd name="connsiteY2" fmla="*/ 251715 h 253090"/>
                <a:gd name="connsiteX3" fmla="*/ 0 w 58747"/>
                <a:gd name="connsiteY3" fmla="*/ 249183 h 253090"/>
                <a:gd name="connsiteX4" fmla="*/ 4815 w 58747"/>
                <a:gd name="connsiteY4" fmla="*/ 243363 h 253090"/>
                <a:gd name="connsiteX5" fmla="*/ 44058 w 58747"/>
                <a:gd name="connsiteY5" fmla="*/ 125171 h 253090"/>
                <a:gd name="connsiteX6" fmla="*/ 3289 w 58747"/>
                <a:gd name="connsiteY6" fmla="*/ 5462 h 253090"/>
                <a:gd name="connsiteX7" fmla="*/ 0 w 58747"/>
                <a:gd name="connsiteY7" fmla="*/ 1159 h 253090"/>
                <a:gd name="connsiteX8" fmla="*/ 2535 w 58747"/>
                <a:gd name="connsiteY8" fmla="*/ -1375 h 253090"/>
                <a:gd name="connsiteX9" fmla="*/ 42795 w 58747"/>
                <a:gd name="connsiteY9" fmla="*/ 47979 h 253090"/>
                <a:gd name="connsiteX10" fmla="*/ 58747 w 58747"/>
                <a:gd name="connsiteY10" fmla="*/ 125171 h 253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8747" h="253090">
                  <a:moveTo>
                    <a:pt x="58747" y="125171"/>
                  </a:moveTo>
                  <a:cubicBezTo>
                    <a:pt x="58747" y="144909"/>
                    <a:pt x="55967" y="175533"/>
                    <a:pt x="42033" y="204132"/>
                  </a:cubicBezTo>
                  <a:cubicBezTo>
                    <a:pt x="26843" y="235265"/>
                    <a:pt x="5061" y="251715"/>
                    <a:pt x="2535" y="251715"/>
                  </a:cubicBezTo>
                  <a:cubicBezTo>
                    <a:pt x="1009" y="251715"/>
                    <a:pt x="0" y="250700"/>
                    <a:pt x="0" y="249183"/>
                  </a:cubicBezTo>
                  <a:cubicBezTo>
                    <a:pt x="0" y="248429"/>
                    <a:pt x="0" y="247921"/>
                    <a:pt x="4815" y="243363"/>
                  </a:cubicBezTo>
                  <a:cubicBezTo>
                    <a:pt x="29624" y="218304"/>
                    <a:pt x="44058" y="178065"/>
                    <a:pt x="44058" y="125171"/>
                  </a:cubicBezTo>
                  <a:cubicBezTo>
                    <a:pt x="44058" y="81891"/>
                    <a:pt x="34692" y="37347"/>
                    <a:pt x="3289" y="5462"/>
                  </a:cubicBezTo>
                  <a:cubicBezTo>
                    <a:pt x="0" y="2421"/>
                    <a:pt x="0" y="1912"/>
                    <a:pt x="0" y="1159"/>
                  </a:cubicBezTo>
                  <a:cubicBezTo>
                    <a:pt x="0" y="-358"/>
                    <a:pt x="1009" y="-1375"/>
                    <a:pt x="2535" y="-1375"/>
                  </a:cubicBezTo>
                  <a:cubicBezTo>
                    <a:pt x="5061" y="-1375"/>
                    <a:pt x="27853" y="15838"/>
                    <a:pt x="42795" y="47979"/>
                  </a:cubicBezTo>
                  <a:cubicBezTo>
                    <a:pt x="55712" y="75816"/>
                    <a:pt x="58747" y="103907"/>
                    <a:pt x="58747" y="125171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26" name="任意多边形: 形状 25">
              <a:extLst>
                <a:ext uri="{FF2B5EF4-FFF2-40B4-BE49-F238E27FC236}">
                  <a16:creationId xmlns:a16="http://schemas.microsoft.com/office/drawing/2014/main" id="{609CD61B-32B1-B2CC-8D02-987C3DC0EA7D}"/>
                </a:ext>
              </a:extLst>
            </p:cNvPr>
            <p:cNvSpPr/>
            <p:nvPr>
              <p:custDataLst>
                <p:tags r:id="rId17"/>
              </p:custDataLst>
            </p:nvPr>
          </p:nvSpPr>
          <p:spPr>
            <a:xfrm flipV="1">
              <a:off x="13332113" y="-14000056"/>
              <a:ext cx="180801" cy="172857"/>
            </a:xfrm>
            <a:custGeom>
              <a:avLst/>
              <a:gdLst>
                <a:gd name="connsiteX0" fmla="*/ 66596 w 180801"/>
                <a:gd name="connsiteY0" fmla="*/ 78634 h 172857"/>
                <a:gd name="connsiteX1" fmla="*/ 109646 w 180801"/>
                <a:gd name="connsiteY1" fmla="*/ 78634 h 172857"/>
                <a:gd name="connsiteX2" fmla="*/ 180802 w 180801"/>
                <a:gd name="connsiteY2" fmla="*/ 133300 h 172857"/>
                <a:gd name="connsiteX3" fmla="*/ 130920 w 180801"/>
                <a:gd name="connsiteY3" fmla="*/ 171514 h 172857"/>
                <a:gd name="connsiteX4" fmla="*/ 48873 w 180801"/>
                <a:gd name="connsiteY4" fmla="*/ 171514 h 172857"/>
                <a:gd name="connsiteX5" fmla="*/ 41278 w 180801"/>
                <a:gd name="connsiteY5" fmla="*/ 166711 h 172857"/>
                <a:gd name="connsiteX6" fmla="*/ 48618 w 180801"/>
                <a:gd name="connsiteY6" fmla="*/ 163670 h 172857"/>
                <a:gd name="connsiteX7" fmla="*/ 59510 w 180801"/>
                <a:gd name="connsiteY7" fmla="*/ 163161 h 172857"/>
                <a:gd name="connsiteX8" fmla="*/ 65079 w 180801"/>
                <a:gd name="connsiteY8" fmla="*/ 159112 h 172857"/>
                <a:gd name="connsiteX9" fmla="*/ 64070 w 180801"/>
                <a:gd name="connsiteY9" fmla="*/ 154308 h 172857"/>
                <a:gd name="connsiteX10" fmla="*/ 30132 w 180801"/>
                <a:gd name="connsiteY10" fmla="*/ 18394 h 172857"/>
                <a:gd name="connsiteX11" fmla="*/ 7094 w 180801"/>
                <a:gd name="connsiteY11" fmla="*/ 6501 h 172857"/>
                <a:gd name="connsiteX12" fmla="*/ 0 w 180801"/>
                <a:gd name="connsiteY12" fmla="*/ 1697 h 172857"/>
                <a:gd name="connsiteX13" fmla="*/ 3797 w 180801"/>
                <a:gd name="connsiteY13" fmla="*/ -1344 h 172857"/>
                <a:gd name="connsiteX14" fmla="*/ 35955 w 180801"/>
                <a:gd name="connsiteY14" fmla="*/ -581 h 172857"/>
                <a:gd name="connsiteX15" fmla="*/ 52162 w 180801"/>
                <a:gd name="connsiteY15" fmla="*/ -836 h 172857"/>
                <a:gd name="connsiteX16" fmla="*/ 68622 w 180801"/>
                <a:gd name="connsiteY16" fmla="*/ -1344 h 172857"/>
                <a:gd name="connsiteX17" fmla="*/ 73690 w 180801"/>
                <a:gd name="connsiteY17" fmla="*/ 3722 h 172857"/>
                <a:gd name="connsiteX18" fmla="*/ 66596 w 180801"/>
                <a:gd name="connsiteY18" fmla="*/ 6501 h 172857"/>
                <a:gd name="connsiteX19" fmla="*/ 50136 w 180801"/>
                <a:gd name="connsiteY19" fmla="*/ 11057 h 172857"/>
                <a:gd name="connsiteX20" fmla="*/ 50898 w 180801"/>
                <a:gd name="connsiteY20" fmla="*/ 15361 h 172857"/>
                <a:gd name="connsiteX21" fmla="*/ 66596 w 180801"/>
                <a:gd name="connsiteY21" fmla="*/ 78634 h 172857"/>
                <a:gd name="connsiteX22" fmla="*/ 84828 w 180801"/>
                <a:gd name="connsiteY22" fmla="*/ 154055 h 172857"/>
                <a:gd name="connsiteX23" fmla="*/ 98508 w 180801"/>
                <a:gd name="connsiteY23" fmla="*/ 163670 h 172857"/>
                <a:gd name="connsiteX24" fmla="*/ 122817 w 180801"/>
                <a:gd name="connsiteY24" fmla="*/ 163670 h 172857"/>
                <a:gd name="connsiteX25" fmla="*/ 157255 w 180801"/>
                <a:gd name="connsiteY25" fmla="*/ 139374 h 172857"/>
                <a:gd name="connsiteX26" fmla="*/ 142312 w 180801"/>
                <a:gd name="connsiteY26" fmla="*/ 98627 h 172857"/>
                <a:gd name="connsiteX27" fmla="*/ 103314 w 180801"/>
                <a:gd name="connsiteY27" fmla="*/ 85216 h 172857"/>
                <a:gd name="connsiteX28" fmla="*/ 67613 w 180801"/>
                <a:gd name="connsiteY28" fmla="*/ 85216 h 172857"/>
                <a:gd name="connsiteX29" fmla="*/ 84828 w 180801"/>
                <a:gd name="connsiteY29" fmla="*/ 154055 h 172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80801" h="172857">
                  <a:moveTo>
                    <a:pt x="66596" y="78634"/>
                  </a:moveTo>
                  <a:lnTo>
                    <a:pt x="109646" y="78634"/>
                  </a:lnTo>
                  <a:cubicBezTo>
                    <a:pt x="145609" y="78634"/>
                    <a:pt x="180802" y="104954"/>
                    <a:pt x="180802" y="133300"/>
                  </a:cubicBezTo>
                  <a:cubicBezTo>
                    <a:pt x="180802" y="152784"/>
                    <a:pt x="164095" y="171514"/>
                    <a:pt x="130920" y="171514"/>
                  </a:cubicBezTo>
                  <a:lnTo>
                    <a:pt x="48873" y="171514"/>
                  </a:lnTo>
                  <a:cubicBezTo>
                    <a:pt x="44058" y="171514"/>
                    <a:pt x="41278" y="171514"/>
                    <a:pt x="41278" y="166711"/>
                  </a:cubicBezTo>
                  <a:cubicBezTo>
                    <a:pt x="41278" y="163670"/>
                    <a:pt x="43558" y="163670"/>
                    <a:pt x="48618" y="163670"/>
                  </a:cubicBezTo>
                  <a:cubicBezTo>
                    <a:pt x="51915" y="163670"/>
                    <a:pt x="56467" y="163416"/>
                    <a:pt x="59510" y="163161"/>
                  </a:cubicBezTo>
                  <a:cubicBezTo>
                    <a:pt x="63562" y="162662"/>
                    <a:pt x="65079" y="161899"/>
                    <a:pt x="65079" y="159112"/>
                  </a:cubicBezTo>
                  <a:cubicBezTo>
                    <a:pt x="65079" y="158104"/>
                    <a:pt x="64824" y="157341"/>
                    <a:pt x="64070" y="154308"/>
                  </a:cubicBezTo>
                  <a:lnTo>
                    <a:pt x="30132" y="18394"/>
                  </a:lnTo>
                  <a:cubicBezTo>
                    <a:pt x="27606" y="8525"/>
                    <a:pt x="27097" y="6501"/>
                    <a:pt x="7094" y="6501"/>
                  </a:cubicBezTo>
                  <a:cubicBezTo>
                    <a:pt x="2788" y="6501"/>
                    <a:pt x="0" y="6501"/>
                    <a:pt x="0" y="1697"/>
                  </a:cubicBezTo>
                  <a:cubicBezTo>
                    <a:pt x="0" y="-1344"/>
                    <a:pt x="3043" y="-1344"/>
                    <a:pt x="3797" y="-1344"/>
                  </a:cubicBezTo>
                  <a:cubicBezTo>
                    <a:pt x="10891" y="-1344"/>
                    <a:pt x="28869" y="-581"/>
                    <a:pt x="35955" y="-581"/>
                  </a:cubicBezTo>
                  <a:cubicBezTo>
                    <a:pt x="41278" y="-581"/>
                    <a:pt x="46847" y="-836"/>
                    <a:pt x="52162" y="-836"/>
                  </a:cubicBezTo>
                  <a:cubicBezTo>
                    <a:pt x="57738" y="-836"/>
                    <a:pt x="63307" y="-1344"/>
                    <a:pt x="68622" y="-1344"/>
                  </a:cubicBezTo>
                  <a:cubicBezTo>
                    <a:pt x="70401" y="-1344"/>
                    <a:pt x="73690" y="-1344"/>
                    <a:pt x="73690" y="3722"/>
                  </a:cubicBezTo>
                  <a:cubicBezTo>
                    <a:pt x="73690" y="6501"/>
                    <a:pt x="71410" y="6501"/>
                    <a:pt x="66596" y="6501"/>
                  </a:cubicBezTo>
                  <a:cubicBezTo>
                    <a:pt x="57230" y="6501"/>
                    <a:pt x="50136" y="6501"/>
                    <a:pt x="50136" y="11057"/>
                  </a:cubicBezTo>
                  <a:cubicBezTo>
                    <a:pt x="50136" y="12574"/>
                    <a:pt x="50644" y="13845"/>
                    <a:pt x="50898" y="15361"/>
                  </a:cubicBezTo>
                  <a:lnTo>
                    <a:pt x="66596" y="78634"/>
                  </a:lnTo>
                  <a:close/>
                  <a:moveTo>
                    <a:pt x="84828" y="154055"/>
                  </a:moveTo>
                  <a:cubicBezTo>
                    <a:pt x="87108" y="162907"/>
                    <a:pt x="87616" y="163670"/>
                    <a:pt x="98508" y="163670"/>
                  </a:cubicBezTo>
                  <a:lnTo>
                    <a:pt x="122817" y="163670"/>
                  </a:lnTo>
                  <a:cubicBezTo>
                    <a:pt x="143837" y="163670"/>
                    <a:pt x="157255" y="156834"/>
                    <a:pt x="157255" y="139374"/>
                  </a:cubicBezTo>
                  <a:cubicBezTo>
                    <a:pt x="157255" y="129504"/>
                    <a:pt x="152187" y="107742"/>
                    <a:pt x="142312" y="98627"/>
                  </a:cubicBezTo>
                  <a:cubicBezTo>
                    <a:pt x="129649" y="87241"/>
                    <a:pt x="114459" y="85216"/>
                    <a:pt x="103314" y="85216"/>
                  </a:cubicBezTo>
                  <a:lnTo>
                    <a:pt x="67613" y="85216"/>
                  </a:lnTo>
                  <a:lnTo>
                    <a:pt x="84828" y="154055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27" name="任意多边形: 形状 26">
              <a:extLst>
                <a:ext uri="{FF2B5EF4-FFF2-40B4-BE49-F238E27FC236}">
                  <a16:creationId xmlns:a16="http://schemas.microsoft.com/office/drawing/2014/main" id="{47595342-C280-F1A4-C398-6F57395DE755}"/>
                </a:ext>
              </a:extLst>
            </p:cNvPr>
            <p:cNvSpPr/>
            <p:nvPr>
              <p:custDataLst>
                <p:tags r:id="rId18"/>
              </p:custDataLst>
            </p:nvPr>
          </p:nvSpPr>
          <p:spPr>
            <a:xfrm flipV="1">
              <a:off x="13544833" y="-14017017"/>
              <a:ext cx="58747" cy="253090"/>
            </a:xfrm>
            <a:custGeom>
              <a:avLst/>
              <a:gdLst>
                <a:gd name="connsiteX0" fmla="*/ 58747 w 58747"/>
                <a:gd name="connsiteY0" fmla="*/ 1190 h 253090"/>
                <a:gd name="connsiteX1" fmla="*/ 54442 w 58747"/>
                <a:gd name="connsiteY1" fmla="*/ 6756 h 253090"/>
                <a:gd name="connsiteX2" fmla="*/ 14689 w 58747"/>
                <a:gd name="connsiteY2" fmla="*/ 125202 h 253090"/>
                <a:gd name="connsiteX3" fmla="*/ 55459 w 58747"/>
                <a:gd name="connsiteY3" fmla="*/ 244913 h 253090"/>
                <a:gd name="connsiteX4" fmla="*/ 58747 w 58747"/>
                <a:gd name="connsiteY4" fmla="*/ 249215 h 253090"/>
                <a:gd name="connsiteX5" fmla="*/ 56213 w 58747"/>
                <a:gd name="connsiteY5" fmla="*/ 251748 h 253090"/>
                <a:gd name="connsiteX6" fmla="*/ 15952 w 58747"/>
                <a:gd name="connsiteY6" fmla="*/ 202394 h 253090"/>
                <a:gd name="connsiteX7" fmla="*/ 0 w 58747"/>
                <a:gd name="connsiteY7" fmla="*/ 125202 h 253090"/>
                <a:gd name="connsiteX8" fmla="*/ 16715 w 58747"/>
                <a:gd name="connsiteY8" fmla="*/ 46241 h 253090"/>
                <a:gd name="connsiteX9" fmla="*/ 56213 w 58747"/>
                <a:gd name="connsiteY9" fmla="*/ -1342 h 253090"/>
                <a:gd name="connsiteX10" fmla="*/ 58747 w 58747"/>
                <a:gd name="connsiteY10" fmla="*/ 1190 h 253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8747" h="253090">
                  <a:moveTo>
                    <a:pt x="58747" y="1190"/>
                  </a:moveTo>
                  <a:cubicBezTo>
                    <a:pt x="58747" y="1944"/>
                    <a:pt x="58747" y="2452"/>
                    <a:pt x="54442" y="6756"/>
                  </a:cubicBezTo>
                  <a:cubicBezTo>
                    <a:pt x="22792" y="38642"/>
                    <a:pt x="14689" y="86480"/>
                    <a:pt x="14689" y="125202"/>
                  </a:cubicBezTo>
                  <a:cubicBezTo>
                    <a:pt x="14689" y="169238"/>
                    <a:pt x="24309" y="213279"/>
                    <a:pt x="55459" y="244913"/>
                  </a:cubicBezTo>
                  <a:cubicBezTo>
                    <a:pt x="58747" y="247954"/>
                    <a:pt x="58747" y="248461"/>
                    <a:pt x="58747" y="249215"/>
                  </a:cubicBezTo>
                  <a:cubicBezTo>
                    <a:pt x="58747" y="250986"/>
                    <a:pt x="57730" y="251748"/>
                    <a:pt x="56213" y="251748"/>
                  </a:cubicBezTo>
                  <a:cubicBezTo>
                    <a:pt x="53679" y="251748"/>
                    <a:pt x="30895" y="234535"/>
                    <a:pt x="15952" y="202394"/>
                  </a:cubicBezTo>
                  <a:cubicBezTo>
                    <a:pt x="3035" y="174557"/>
                    <a:pt x="0" y="146466"/>
                    <a:pt x="0" y="125202"/>
                  </a:cubicBezTo>
                  <a:cubicBezTo>
                    <a:pt x="0" y="105464"/>
                    <a:pt x="2780" y="74840"/>
                    <a:pt x="16715" y="46241"/>
                  </a:cubicBezTo>
                  <a:cubicBezTo>
                    <a:pt x="31904" y="15108"/>
                    <a:pt x="53679" y="-1342"/>
                    <a:pt x="56213" y="-1342"/>
                  </a:cubicBezTo>
                  <a:cubicBezTo>
                    <a:pt x="57730" y="-1342"/>
                    <a:pt x="58747" y="-581"/>
                    <a:pt x="58747" y="1190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28" name="任意多边形: 形状 27">
              <a:extLst>
                <a:ext uri="{FF2B5EF4-FFF2-40B4-BE49-F238E27FC236}">
                  <a16:creationId xmlns:a16="http://schemas.microsoft.com/office/drawing/2014/main" id="{74EC9726-A3C9-8262-138E-DC603E72A59D}"/>
                </a:ext>
              </a:extLst>
            </p:cNvPr>
            <p:cNvSpPr/>
            <p:nvPr>
              <p:custDataLst>
                <p:tags r:id="rId19"/>
              </p:custDataLst>
            </p:nvPr>
          </p:nvSpPr>
          <p:spPr>
            <a:xfrm flipV="1">
              <a:off x="13625585" y="-13939064"/>
              <a:ext cx="116739" cy="163751"/>
            </a:xfrm>
            <a:custGeom>
              <a:avLst/>
              <a:gdLst>
                <a:gd name="connsiteX0" fmla="*/ 115731 w 116739"/>
                <a:gd name="connsiteY0" fmla="*/ 146976 h 163751"/>
                <a:gd name="connsiteX1" fmla="*/ 116740 w 116739"/>
                <a:gd name="connsiteY1" fmla="*/ 152796 h 163751"/>
                <a:gd name="connsiteX2" fmla="*/ 109399 w 116739"/>
                <a:gd name="connsiteY2" fmla="*/ 159633 h 163751"/>
                <a:gd name="connsiteX3" fmla="*/ 100533 w 116739"/>
                <a:gd name="connsiteY3" fmla="*/ 154313 h 163751"/>
                <a:gd name="connsiteX4" fmla="*/ 96990 w 116739"/>
                <a:gd name="connsiteY4" fmla="*/ 140649 h 163751"/>
                <a:gd name="connsiteX5" fmla="*/ 91922 w 116739"/>
                <a:gd name="connsiteY5" fmla="*/ 120402 h 163751"/>
                <a:gd name="connsiteX6" fmla="*/ 80530 w 116739"/>
                <a:gd name="connsiteY6" fmla="*/ 74843 h 163751"/>
                <a:gd name="connsiteX7" fmla="*/ 51915 w 116739"/>
                <a:gd name="connsiteY7" fmla="*/ 53334 h 163751"/>
                <a:gd name="connsiteX8" fmla="*/ 36217 w 116739"/>
                <a:gd name="connsiteY8" fmla="*/ 73835 h 163751"/>
                <a:gd name="connsiteX9" fmla="*/ 49127 w 116739"/>
                <a:gd name="connsiteY9" fmla="*/ 123434 h 163751"/>
                <a:gd name="connsiteX10" fmla="*/ 54195 w 116739"/>
                <a:gd name="connsiteY10" fmla="*/ 141657 h 163751"/>
                <a:gd name="connsiteX11" fmla="*/ 33429 w 116739"/>
                <a:gd name="connsiteY11" fmla="*/ 162412 h 163751"/>
                <a:gd name="connsiteX12" fmla="*/ 0 w 116739"/>
                <a:gd name="connsiteY12" fmla="*/ 123434 h 163751"/>
                <a:gd name="connsiteX13" fmla="*/ 3043 w 116739"/>
                <a:gd name="connsiteY13" fmla="*/ 120909 h 163751"/>
                <a:gd name="connsiteX14" fmla="*/ 7094 w 116739"/>
                <a:gd name="connsiteY14" fmla="*/ 125459 h 163751"/>
                <a:gd name="connsiteX15" fmla="*/ 32666 w 116739"/>
                <a:gd name="connsiteY15" fmla="*/ 156845 h 163751"/>
                <a:gd name="connsiteX16" fmla="*/ 38998 w 116739"/>
                <a:gd name="connsiteY16" fmla="*/ 148747 h 163751"/>
                <a:gd name="connsiteX17" fmla="*/ 34692 w 116739"/>
                <a:gd name="connsiteY17" fmla="*/ 131033 h 163751"/>
                <a:gd name="connsiteX18" fmla="*/ 20011 w 116739"/>
                <a:gd name="connsiteY18" fmla="*/ 77884 h 163751"/>
                <a:gd name="connsiteX19" fmla="*/ 50898 w 116739"/>
                <a:gd name="connsiteY19" fmla="*/ 47760 h 163751"/>
                <a:gd name="connsiteX20" fmla="*/ 76479 w 116739"/>
                <a:gd name="connsiteY20" fmla="*/ 59154 h 163751"/>
                <a:gd name="connsiteX21" fmla="*/ 60018 w 116739"/>
                <a:gd name="connsiteY21" fmla="*/ 20177 h 163751"/>
                <a:gd name="connsiteX22" fmla="*/ 32166 w 116739"/>
                <a:gd name="connsiteY22" fmla="*/ 4234 h 163751"/>
                <a:gd name="connsiteX23" fmla="*/ 12917 w 116739"/>
                <a:gd name="connsiteY23" fmla="*/ 14858 h 163751"/>
                <a:gd name="connsiteX24" fmla="*/ 23809 w 116739"/>
                <a:gd name="connsiteY24" fmla="*/ 17897 h 163751"/>
                <a:gd name="connsiteX25" fmla="*/ 28869 w 116739"/>
                <a:gd name="connsiteY25" fmla="*/ 28275 h 163751"/>
                <a:gd name="connsiteX26" fmla="*/ 19503 w 116739"/>
                <a:gd name="connsiteY26" fmla="*/ 37136 h 163751"/>
                <a:gd name="connsiteX27" fmla="*/ 5322 w 116739"/>
                <a:gd name="connsiteY27" fmla="*/ 20686 h 163751"/>
                <a:gd name="connsiteX28" fmla="*/ 32166 w 116739"/>
                <a:gd name="connsiteY28" fmla="*/ -1340 h 163751"/>
                <a:gd name="connsiteX29" fmla="*/ 91421 w 116739"/>
                <a:gd name="connsiteY29" fmla="*/ 50293 h 163751"/>
                <a:gd name="connsiteX30" fmla="*/ 115731 w 116739"/>
                <a:gd name="connsiteY30" fmla="*/ 146976 h 163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16739" h="163751">
                  <a:moveTo>
                    <a:pt x="115731" y="146976"/>
                  </a:moveTo>
                  <a:cubicBezTo>
                    <a:pt x="116740" y="150518"/>
                    <a:pt x="116740" y="151027"/>
                    <a:pt x="116740" y="152796"/>
                  </a:cubicBezTo>
                  <a:cubicBezTo>
                    <a:pt x="116740" y="157354"/>
                    <a:pt x="113197" y="159633"/>
                    <a:pt x="109399" y="159633"/>
                  </a:cubicBezTo>
                  <a:cubicBezTo>
                    <a:pt x="106865" y="159633"/>
                    <a:pt x="102814" y="158109"/>
                    <a:pt x="100533" y="154313"/>
                  </a:cubicBezTo>
                  <a:cubicBezTo>
                    <a:pt x="100025" y="153050"/>
                    <a:pt x="97999" y="145207"/>
                    <a:pt x="96990" y="140649"/>
                  </a:cubicBezTo>
                  <a:cubicBezTo>
                    <a:pt x="95219" y="134066"/>
                    <a:pt x="93447" y="127230"/>
                    <a:pt x="91922" y="120402"/>
                  </a:cubicBezTo>
                  <a:lnTo>
                    <a:pt x="80530" y="74843"/>
                  </a:lnTo>
                  <a:cubicBezTo>
                    <a:pt x="79513" y="71048"/>
                    <a:pt x="68630" y="53334"/>
                    <a:pt x="51915" y="53334"/>
                  </a:cubicBezTo>
                  <a:cubicBezTo>
                    <a:pt x="38998" y="53334"/>
                    <a:pt x="36217" y="64465"/>
                    <a:pt x="36217" y="73835"/>
                  </a:cubicBezTo>
                  <a:cubicBezTo>
                    <a:pt x="36217" y="85475"/>
                    <a:pt x="40523" y="101164"/>
                    <a:pt x="49127" y="123434"/>
                  </a:cubicBezTo>
                  <a:cubicBezTo>
                    <a:pt x="53178" y="133812"/>
                    <a:pt x="54195" y="136600"/>
                    <a:pt x="54195" y="141657"/>
                  </a:cubicBezTo>
                  <a:cubicBezTo>
                    <a:pt x="54195" y="153050"/>
                    <a:pt x="46092" y="162412"/>
                    <a:pt x="33429" y="162412"/>
                  </a:cubicBezTo>
                  <a:cubicBezTo>
                    <a:pt x="9374" y="162412"/>
                    <a:pt x="0" y="125714"/>
                    <a:pt x="0" y="123434"/>
                  </a:cubicBezTo>
                  <a:cubicBezTo>
                    <a:pt x="0" y="120909"/>
                    <a:pt x="2534" y="120909"/>
                    <a:pt x="3043" y="120909"/>
                  </a:cubicBezTo>
                  <a:cubicBezTo>
                    <a:pt x="5577" y="120909"/>
                    <a:pt x="5831" y="121410"/>
                    <a:pt x="7094" y="125459"/>
                  </a:cubicBezTo>
                  <a:cubicBezTo>
                    <a:pt x="13934" y="149256"/>
                    <a:pt x="24063" y="156845"/>
                    <a:pt x="32666" y="156845"/>
                  </a:cubicBezTo>
                  <a:cubicBezTo>
                    <a:pt x="34692" y="156845"/>
                    <a:pt x="38998" y="156845"/>
                    <a:pt x="38998" y="148747"/>
                  </a:cubicBezTo>
                  <a:cubicBezTo>
                    <a:pt x="38998" y="142418"/>
                    <a:pt x="36471" y="135837"/>
                    <a:pt x="34692" y="131033"/>
                  </a:cubicBezTo>
                  <a:cubicBezTo>
                    <a:pt x="24563" y="104205"/>
                    <a:pt x="20011" y="89778"/>
                    <a:pt x="20011" y="77884"/>
                  </a:cubicBezTo>
                  <a:cubicBezTo>
                    <a:pt x="20011" y="55359"/>
                    <a:pt x="35963" y="47760"/>
                    <a:pt x="50898" y="47760"/>
                  </a:cubicBezTo>
                  <a:cubicBezTo>
                    <a:pt x="60781" y="47760"/>
                    <a:pt x="69384" y="52064"/>
                    <a:pt x="76479" y="59154"/>
                  </a:cubicBezTo>
                  <a:cubicBezTo>
                    <a:pt x="73190" y="45989"/>
                    <a:pt x="70147" y="33588"/>
                    <a:pt x="60018" y="20177"/>
                  </a:cubicBezTo>
                  <a:cubicBezTo>
                    <a:pt x="53432" y="11570"/>
                    <a:pt x="43812" y="4234"/>
                    <a:pt x="32166" y="4234"/>
                  </a:cubicBezTo>
                  <a:cubicBezTo>
                    <a:pt x="28615" y="4234"/>
                    <a:pt x="17223" y="4987"/>
                    <a:pt x="12917" y="14858"/>
                  </a:cubicBezTo>
                  <a:cubicBezTo>
                    <a:pt x="16969" y="14858"/>
                    <a:pt x="20258" y="14858"/>
                    <a:pt x="23809" y="17897"/>
                  </a:cubicBezTo>
                  <a:cubicBezTo>
                    <a:pt x="26335" y="20177"/>
                    <a:pt x="28869" y="23465"/>
                    <a:pt x="28869" y="28275"/>
                  </a:cubicBezTo>
                  <a:cubicBezTo>
                    <a:pt x="28869" y="36120"/>
                    <a:pt x="22037" y="37136"/>
                    <a:pt x="19503" y="37136"/>
                  </a:cubicBezTo>
                  <a:cubicBezTo>
                    <a:pt x="13680" y="37136"/>
                    <a:pt x="5322" y="33087"/>
                    <a:pt x="5322" y="20686"/>
                  </a:cubicBezTo>
                  <a:cubicBezTo>
                    <a:pt x="5322" y="8028"/>
                    <a:pt x="16460" y="-1340"/>
                    <a:pt x="32166" y="-1340"/>
                  </a:cubicBezTo>
                  <a:cubicBezTo>
                    <a:pt x="58247" y="-1340"/>
                    <a:pt x="84327" y="21694"/>
                    <a:pt x="91421" y="50293"/>
                  </a:cubicBezTo>
                  <a:lnTo>
                    <a:pt x="115731" y="146976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29" name="任意多边形: 形状 28">
              <a:extLst>
                <a:ext uri="{FF2B5EF4-FFF2-40B4-BE49-F238E27FC236}">
                  <a16:creationId xmlns:a16="http://schemas.microsoft.com/office/drawing/2014/main" id="{13C81331-F1A7-E8AB-0C64-B4F947DBA524}"/>
                </a:ext>
              </a:extLst>
            </p:cNvPr>
            <p:cNvSpPr/>
            <p:nvPr>
              <p:custDataLst>
                <p:tags r:id="rId20"/>
              </p:custDataLst>
            </p:nvPr>
          </p:nvSpPr>
          <p:spPr>
            <a:xfrm flipV="1">
              <a:off x="13750762" y="-13906732"/>
              <a:ext cx="53726" cy="119263"/>
            </a:xfrm>
            <a:custGeom>
              <a:avLst/>
              <a:gdLst>
                <a:gd name="connsiteX0" fmla="*/ 49119 w 53726"/>
                <a:gd name="connsiteY0" fmla="*/ 111193 h 119263"/>
                <a:gd name="connsiteX1" fmla="*/ 42025 w 53726"/>
                <a:gd name="connsiteY1" fmla="*/ 117925 h 119263"/>
                <a:gd name="connsiteX2" fmla="*/ 32095 w 53726"/>
                <a:gd name="connsiteY2" fmla="*/ 108183 h 119263"/>
                <a:gd name="connsiteX3" fmla="*/ 39189 w 53726"/>
                <a:gd name="connsiteY3" fmla="*/ 101442 h 119263"/>
                <a:gd name="connsiteX4" fmla="*/ 49119 w 53726"/>
                <a:gd name="connsiteY4" fmla="*/ 111193 h 119263"/>
                <a:gd name="connsiteX5" fmla="*/ 12941 w 53726"/>
                <a:gd name="connsiteY5" fmla="*/ 21163 h 119263"/>
                <a:gd name="connsiteX6" fmla="*/ 11352 w 53726"/>
                <a:gd name="connsiteY6" fmla="*/ 13722 h 119263"/>
                <a:gd name="connsiteX7" fmla="*/ 28194 w 53726"/>
                <a:gd name="connsiteY7" fmla="*/ -1339 h 119263"/>
                <a:gd name="connsiteX8" fmla="*/ 53727 w 53726"/>
                <a:gd name="connsiteY8" fmla="*/ 25776 h 119263"/>
                <a:gd name="connsiteX9" fmla="*/ 50891 w 53726"/>
                <a:gd name="connsiteY9" fmla="*/ 28077 h 119263"/>
                <a:gd name="connsiteX10" fmla="*/ 47522 w 53726"/>
                <a:gd name="connsiteY10" fmla="*/ 25061 h 119263"/>
                <a:gd name="connsiteX11" fmla="*/ 28726 w 53726"/>
                <a:gd name="connsiteY11" fmla="*/ 3623 h 119263"/>
                <a:gd name="connsiteX12" fmla="*/ 24294 w 53726"/>
                <a:gd name="connsiteY12" fmla="*/ 9825 h 119263"/>
                <a:gd name="connsiteX13" fmla="*/ 27130 w 53726"/>
                <a:gd name="connsiteY13" fmla="*/ 21163 h 119263"/>
                <a:gd name="connsiteX14" fmla="*/ 32802 w 53726"/>
                <a:gd name="connsiteY14" fmla="*/ 35343 h 119263"/>
                <a:gd name="connsiteX15" fmla="*/ 41493 w 53726"/>
                <a:gd name="connsiteY15" fmla="*/ 57852 h 119263"/>
                <a:gd name="connsiteX16" fmla="*/ 42557 w 53726"/>
                <a:gd name="connsiteY16" fmla="*/ 63521 h 119263"/>
                <a:gd name="connsiteX17" fmla="*/ 25708 w 53726"/>
                <a:gd name="connsiteY17" fmla="*/ 78584 h 119263"/>
                <a:gd name="connsiteX18" fmla="*/ 0 w 53726"/>
                <a:gd name="connsiteY18" fmla="*/ 51469 h 119263"/>
                <a:gd name="connsiteX19" fmla="*/ 3011 w 53726"/>
                <a:gd name="connsiteY19" fmla="*/ 49166 h 119263"/>
                <a:gd name="connsiteX20" fmla="*/ 6204 w 53726"/>
                <a:gd name="connsiteY20" fmla="*/ 52001 h 119263"/>
                <a:gd name="connsiteX21" fmla="*/ 25175 w 53726"/>
                <a:gd name="connsiteY21" fmla="*/ 73621 h 119263"/>
                <a:gd name="connsiteX22" fmla="*/ 29608 w 53726"/>
                <a:gd name="connsiteY22" fmla="*/ 67420 h 119263"/>
                <a:gd name="connsiteX23" fmla="*/ 24119 w 53726"/>
                <a:gd name="connsiteY23" fmla="*/ 49698 h 119263"/>
                <a:gd name="connsiteX24" fmla="*/ 12941 w 53726"/>
                <a:gd name="connsiteY24" fmla="*/ 21163 h 119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3726" h="119263">
                  <a:moveTo>
                    <a:pt x="49119" y="111193"/>
                  </a:moveTo>
                  <a:cubicBezTo>
                    <a:pt x="49119" y="114026"/>
                    <a:pt x="46990" y="117925"/>
                    <a:pt x="42025" y="117925"/>
                  </a:cubicBezTo>
                  <a:cubicBezTo>
                    <a:pt x="37234" y="117925"/>
                    <a:pt x="32095" y="113321"/>
                    <a:pt x="32095" y="108183"/>
                  </a:cubicBezTo>
                  <a:cubicBezTo>
                    <a:pt x="32095" y="105167"/>
                    <a:pt x="34399" y="101442"/>
                    <a:pt x="39189" y="101442"/>
                  </a:cubicBezTo>
                  <a:cubicBezTo>
                    <a:pt x="44329" y="101442"/>
                    <a:pt x="49119" y="106404"/>
                    <a:pt x="49119" y="111193"/>
                  </a:cubicBezTo>
                  <a:close/>
                  <a:moveTo>
                    <a:pt x="12941" y="21163"/>
                  </a:moveTo>
                  <a:cubicBezTo>
                    <a:pt x="12234" y="18860"/>
                    <a:pt x="11352" y="16732"/>
                    <a:pt x="11352" y="13722"/>
                  </a:cubicBezTo>
                  <a:cubicBezTo>
                    <a:pt x="11352" y="5394"/>
                    <a:pt x="18438" y="-1339"/>
                    <a:pt x="28194" y="-1339"/>
                  </a:cubicBezTo>
                  <a:cubicBezTo>
                    <a:pt x="45925" y="-1339"/>
                    <a:pt x="53727" y="23115"/>
                    <a:pt x="53727" y="25776"/>
                  </a:cubicBezTo>
                  <a:cubicBezTo>
                    <a:pt x="53727" y="28077"/>
                    <a:pt x="51423" y="28077"/>
                    <a:pt x="50891" y="28077"/>
                  </a:cubicBezTo>
                  <a:cubicBezTo>
                    <a:pt x="48404" y="28077"/>
                    <a:pt x="48229" y="27014"/>
                    <a:pt x="47522" y="25061"/>
                  </a:cubicBezTo>
                  <a:cubicBezTo>
                    <a:pt x="43439" y="10889"/>
                    <a:pt x="35638" y="3623"/>
                    <a:pt x="28726" y="3623"/>
                  </a:cubicBezTo>
                  <a:cubicBezTo>
                    <a:pt x="25175" y="3623"/>
                    <a:pt x="24294" y="5926"/>
                    <a:pt x="24294" y="9825"/>
                  </a:cubicBezTo>
                  <a:cubicBezTo>
                    <a:pt x="24294" y="13897"/>
                    <a:pt x="25533" y="17264"/>
                    <a:pt x="27130" y="21163"/>
                  </a:cubicBezTo>
                  <a:cubicBezTo>
                    <a:pt x="28901" y="25950"/>
                    <a:pt x="30855" y="30738"/>
                    <a:pt x="32802" y="35343"/>
                  </a:cubicBezTo>
                  <a:cubicBezTo>
                    <a:pt x="34399" y="39599"/>
                    <a:pt x="40786" y="55724"/>
                    <a:pt x="41493" y="57852"/>
                  </a:cubicBezTo>
                  <a:cubicBezTo>
                    <a:pt x="42025" y="59623"/>
                    <a:pt x="42557" y="61750"/>
                    <a:pt x="42557" y="63521"/>
                  </a:cubicBezTo>
                  <a:cubicBezTo>
                    <a:pt x="42557" y="71850"/>
                    <a:pt x="35463" y="78584"/>
                    <a:pt x="25708" y="78584"/>
                  </a:cubicBezTo>
                  <a:cubicBezTo>
                    <a:pt x="8159" y="78584"/>
                    <a:pt x="0" y="54487"/>
                    <a:pt x="0" y="51469"/>
                  </a:cubicBezTo>
                  <a:cubicBezTo>
                    <a:pt x="0" y="49166"/>
                    <a:pt x="2487" y="49166"/>
                    <a:pt x="3011" y="49166"/>
                  </a:cubicBezTo>
                  <a:cubicBezTo>
                    <a:pt x="5498" y="49166"/>
                    <a:pt x="5672" y="50056"/>
                    <a:pt x="6204" y="52001"/>
                  </a:cubicBezTo>
                  <a:cubicBezTo>
                    <a:pt x="10820" y="67245"/>
                    <a:pt x="18621" y="73621"/>
                    <a:pt x="25175" y="73621"/>
                  </a:cubicBezTo>
                  <a:cubicBezTo>
                    <a:pt x="28019" y="73621"/>
                    <a:pt x="29608" y="72207"/>
                    <a:pt x="29608" y="67420"/>
                  </a:cubicBezTo>
                  <a:cubicBezTo>
                    <a:pt x="29608" y="63346"/>
                    <a:pt x="28552" y="60687"/>
                    <a:pt x="24119" y="49698"/>
                  </a:cubicBezTo>
                  <a:lnTo>
                    <a:pt x="12941" y="21163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30" name="任意多边形: 形状 29">
              <a:extLst>
                <a:ext uri="{FF2B5EF4-FFF2-40B4-BE49-F238E27FC236}">
                  <a16:creationId xmlns:a16="http://schemas.microsoft.com/office/drawing/2014/main" id="{499A09EC-8A9D-50F2-7B97-6799E5229B50}"/>
                </a:ext>
              </a:extLst>
            </p:cNvPr>
            <p:cNvSpPr/>
            <p:nvPr>
              <p:custDataLst>
                <p:tags r:id="rId21"/>
              </p:custDataLst>
            </p:nvPr>
          </p:nvSpPr>
          <p:spPr>
            <a:xfrm flipV="1">
              <a:off x="13856858" y="-14017017"/>
              <a:ext cx="10128" cy="253090"/>
            </a:xfrm>
            <a:custGeom>
              <a:avLst/>
              <a:gdLst>
                <a:gd name="connsiteX0" fmla="*/ 10129 w 10128"/>
                <a:gd name="connsiteY0" fmla="*/ 242633 h 253090"/>
                <a:gd name="connsiteX1" fmla="*/ 5068 w 10128"/>
                <a:gd name="connsiteY1" fmla="*/ 251748 h 253090"/>
                <a:gd name="connsiteX2" fmla="*/ 0 w 10128"/>
                <a:gd name="connsiteY2" fmla="*/ 242633 h 253090"/>
                <a:gd name="connsiteX3" fmla="*/ 0 w 10128"/>
                <a:gd name="connsiteY3" fmla="*/ 7771 h 253090"/>
                <a:gd name="connsiteX4" fmla="*/ 5068 w 10128"/>
                <a:gd name="connsiteY4" fmla="*/ -1342 h 253090"/>
                <a:gd name="connsiteX5" fmla="*/ 10129 w 10128"/>
                <a:gd name="connsiteY5" fmla="*/ 7771 h 253090"/>
                <a:gd name="connsiteX6" fmla="*/ 10129 w 10128"/>
                <a:gd name="connsiteY6" fmla="*/ 242633 h 253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128" h="253090">
                  <a:moveTo>
                    <a:pt x="10129" y="242633"/>
                  </a:moveTo>
                  <a:cubicBezTo>
                    <a:pt x="10129" y="247191"/>
                    <a:pt x="10129" y="251748"/>
                    <a:pt x="5068" y="251748"/>
                  </a:cubicBezTo>
                  <a:cubicBezTo>
                    <a:pt x="0" y="251748"/>
                    <a:pt x="0" y="247191"/>
                    <a:pt x="0" y="242633"/>
                  </a:cubicBezTo>
                  <a:lnTo>
                    <a:pt x="0" y="7771"/>
                  </a:lnTo>
                  <a:cubicBezTo>
                    <a:pt x="0" y="3215"/>
                    <a:pt x="0" y="-1342"/>
                    <a:pt x="5068" y="-1342"/>
                  </a:cubicBezTo>
                  <a:cubicBezTo>
                    <a:pt x="10129" y="-1342"/>
                    <a:pt x="10129" y="3215"/>
                    <a:pt x="10129" y="7771"/>
                  </a:cubicBezTo>
                  <a:lnTo>
                    <a:pt x="10129" y="242633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31" name="任意多边形: 形状 30">
              <a:extLst>
                <a:ext uri="{FF2B5EF4-FFF2-40B4-BE49-F238E27FC236}">
                  <a16:creationId xmlns:a16="http://schemas.microsoft.com/office/drawing/2014/main" id="{7DC62159-68C9-E89D-8738-58A528A01024}"/>
                </a:ext>
              </a:extLst>
            </p:cNvPr>
            <p:cNvSpPr/>
            <p:nvPr>
              <p:custDataLst>
                <p:tags r:id="rId22"/>
              </p:custDataLst>
            </p:nvPr>
          </p:nvSpPr>
          <p:spPr>
            <a:xfrm flipV="1">
              <a:off x="13903931" y="-14000056"/>
              <a:ext cx="208653" cy="172857"/>
            </a:xfrm>
            <a:custGeom>
              <a:avLst/>
              <a:gdLst>
                <a:gd name="connsiteX0" fmla="*/ 115977 w 208653"/>
                <a:gd name="connsiteY0" fmla="*/ 102676 h 172857"/>
                <a:gd name="connsiteX1" fmla="*/ 94702 w 208653"/>
                <a:gd name="connsiteY1" fmla="*/ 153038 h 172857"/>
                <a:gd name="connsiteX2" fmla="*/ 93440 w 208653"/>
                <a:gd name="connsiteY2" fmla="*/ 156333 h 172857"/>
                <a:gd name="connsiteX3" fmla="*/ 108382 w 208653"/>
                <a:gd name="connsiteY3" fmla="*/ 163670 h 172857"/>
                <a:gd name="connsiteX4" fmla="*/ 113443 w 208653"/>
                <a:gd name="connsiteY4" fmla="*/ 168482 h 172857"/>
                <a:gd name="connsiteX5" fmla="*/ 109646 w 208653"/>
                <a:gd name="connsiteY5" fmla="*/ 171514 h 172857"/>
                <a:gd name="connsiteX6" fmla="*/ 77742 w 208653"/>
                <a:gd name="connsiteY6" fmla="*/ 170760 h 172857"/>
                <a:gd name="connsiteX7" fmla="*/ 49373 w 208653"/>
                <a:gd name="connsiteY7" fmla="*/ 171514 h 172857"/>
                <a:gd name="connsiteX8" fmla="*/ 44821 w 208653"/>
                <a:gd name="connsiteY8" fmla="*/ 166457 h 172857"/>
                <a:gd name="connsiteX9" fmla="*/ 50644 w 208653"/>
                <a:gd name="connsiteY9" fmla="*/ 163670 h 172857"/>
                <a:gd name="connsiteX10" fmla="*/ 69639 w 208653"/>
                <a:gd name="connsiteY10" fmla="*/ 155572 h 172857"/>
                <a:gd name="connsiteX11" fmla="*/ 99517 w 208653"/>
                <a:gd name="connsiteY11" fmla="*/ 84962 h 172857"/>
                <a:gd name="connsiteX12" fmla="*/ 46084 w 208653"/>
                <a:gd name="connsiteY12" fmla="*/ 27509 h 172857"/>
                <a:gd name="connsiteX13" fmla="*/ 42795 w 208653"/>
                <a:gd name="connsiteY13" fmla="*/ 24722 h 172857"/>
                <a:gd name="connsiteX14" fmla="*/ 5569 w 208653"/>
                <a:gd name="connsiteY14" fmla="*/ 6501 h 172857"/>
                <a:gd name="connsiteX15" fmla="*/ 0 w 208653"/>
                <a:gd name="connsiteY15" fmla="*/ 1443 h 172857"/>
                <a:gd name="connsiteX16" fmla="*/ 3289 w 208653"/>
                <a:gd name="connsiteY16" fmla="*/ -1344 h 172857"/>
                <a:gd name="connsiteX17" fmla="*/ 27090 w 208653"/>
                <a:gd name="connsiteY17" fmla="*/ -581 h 172857"/>
                <a:gd name="connsiteX18" fmla="*/ 55450 w 208653"/>
                <a:gd name="connsiteY18" fmla="*/ -1344 h 172857"/>
                <a:gd name="connsiteX19" fmla="*/ 60010 w 208653"/>
                <a:gd name="connsiteY19" fmla="*/ 3722 h 172857"/>
                <a:gd name="connsiteX20" fmla="*/ 56975 w 208653"/>
                <a:gd name="connsiteY20" fmla="*/ 6501 h 172857"/>
                <a:gd name="connsiteX21" fmla="*/ 46847 w 208653"/>
                <a:gd name="connsiteY21" fmla="*/ 14345 h 172857"/>
                <a:gd name="connsiteX22" fmla="*/ 53679 w 208653"/>
                <a:gd name="connsiteY22" fmla="*/ 25738 h 172857"/>
                <a:gd name="connsiteX23" fmla="*/ 79513 w 208653"/>
                <a:gd name="connsiteY23" fmla="*/ 53067 h 172857"/>
                <a:gd name="connsiteX24" fmla="*/ 102305 w 208653"/>
                <a:gd name="connsiteY24" fmla="*/ 77871 h 172857"/>
                <a:gd name="connsiteX25" fmla="*/ 127877 w 208653"/>
                <a:gd name="connsiteY25" fmla="*/ 17386 h 172857"/>
                <a:gd name="connsiteX26" fmla="*/ 129140 w 208653"/>
                <a:gd name="connsiteY26" fmla="*/ 13845 h 172857"/>
                <a:gd name="connsiteX27" fmla="*/ 114459 w 208653"/>
                <a:gd name="connsiteY27" fmla="*/ 6501 h 172857"/>
                <a:gd name="connsiteX28" fmla="*/ 109391 w 208653"/>
                <a:gd name="connsiteY28" fmla="*/ 1697 h 172857"/>
                <a:gd name="connsiteX29" fmla="*/ 113189 w 208653"/>
                <a:gd name="connsiteY29" fmla="*/ -1344 h 172857"/>
                <a:gd name="connsiteX30" fmla="*/ 145100 w 208653"/>
                <a:gd name="connsiteY30" fmla="*/ -581 h 172857"/>
                <a:gd name="connsiteX31" fmla="*/ 173207 w 208653"/>
                <a:gd name="connsiteY31" fmla="*/ -1344 h 172857"/>
                <a:gd name="connsiteX32" fmla="*/ 178013 w 208653"/>
                <a:gd name="connsiteY32" fmla="*/ 3468 h 172857"/>
                <a:gd name="connsiteX33" fmla="*/ 173461 w 208653"/>
                <a:gd name="connsiteY33" fmla="*/ 6501 h 172857"/>
                <a:gd name="connsiteX34" fmla="*/ 151678 w 208653"/>
                <a:gd name="connsiteY34" fmla="*/ 17640 h 172857"/>
                <a:gd name="connsiteX35" fmla="*/ 119011 w 208653"/>
                <a:gd name="connsiteY35" fmla="*/ 95840 h 172857"/>
                <a:gd name="connsiteX36" fmla="*/ 170927 w 208653"/>
                <a:gd name="connsiteY36" fmla="*/ 150760 h 172857"/>
                <a:gd name="connsiteX37" fmla="*/ 203085 w 208653"/>
                <a:gd name="connsiteY37" fmla="*/ 163670 h 172857"/>
                <a:gd name="connsiteX38" fmla="*/ 208654 w 208653"/>
                <a:gd name="connsiteY38" fmla="*/ 168736 h 172857"/>
                <a:gd name="connsiteX39" fmla="*/ 205365 w 208653"/>
                <a:gd name="connsiteY39" fmla="*/ 171514 h 172857"/>
                <a:gd name="connsiteX40" fmla="*/ 181564 w 208653"/>
                <a:gd name="connsiteY40" fmla="*/ 170760 h 172857"/>
                <a:gd name="connsiteX41" fmla="*/ 153450 w 208653"/>
                <a:gd name="connsiteY41" fmla="*/ 171514 h 172857"/>
                <a:gd name="connsiteX42" fmla="*/ 148643 w 208653"/>
                <a:gd name="connsiteY42" fmla="*/ 166457 h 172857"/>
                <a:gd name="connsiteX43" fmla="*/ 151678 w 208653"/>
                <a:gd name="connsiteY43" fmla="*/ 163670 h 172857"/>
                <a:gd name="connsiteX44" fmla="*/ 161807 w 208653"/>
                <a:gd name="connsiteY44" fmla="*/ 155825 h 172857"/>
                <a:gd name="connsiteX45" fmla="*/ 157001 w 208653"/>
                <a:gd name="connsiteY45" fmla="*/ 146711 h 172857"/>
                <a:gd name="connsiteX46" fmla="*/ 115977 w 208653"/>
                <a:gd name="connsiteY46" fmla="*/ 102676 h 172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208653" h="172857">
                  <a:moveTo>
                    <a:pt x="115977" y="102676"/>
                  </a:moveTo>
                  <a:lnTo>
                    <a:pt x="94702" y="153038"/>
                  </a:lnTo>
                  <a:cubicBezTo>
                    <a:pt x="93948" y="155063"/>
                    <a:pt x="93440" y="156079"/>
                    <a:pt x="93440" y="156333"/>
                  </a:cubicBezTo>
                  <a:cubicBezTo>
                    <a:pt x="93440" y="157850"/>
                    <a:pt x="97745" y="162662"/>
                    <a:pt x="108382" y="163670"/>
                  </a:cubicBezTo>
                  <a:cubicBezTo>
                    <a:pt x="110909" y="163924"/>
                    <a:pt x="113443" y="164179"/>
                    <a:pt x="113443" y="168482"/>
                  </a:cubicBezTo>
                  <a:cubicBezTo>
                    <a:pt x="113443" y="171514"/>
                    <a:pt x="110408" y="171514"/>
                    <a:pt x="109646" y="171514"/>
                  </a:cubicBezTo>
                  <a:cubicBezTo>
                    <a:pt x="99262" y="171514"/>
                    <a:pt x="88371" y="170760"/>
                    <a:pt x="77742" y="170760"/>
                  </a:cubicBezTo>
                  <a:cubicBezTo>
                    <a:pt x="71410" y="170760"/>
                    <a:pt x="55704" y="171514"/>
                    <a:pt x="49373" y="171514"/>
                  </a:cubicBezTo>
                  <a:cubicBezTo>
                    <a:pt x="47856" y="171514"/>
                    <a:pt x="44821" y="171514"/>
                    <a:pt x="44821" y="166457"/>
                  </a:cubicBezTo>
                  <a:cubicBezTo>
                    <a:pt x="44821" y="163670"/>
                    <a:pt x="47347" y="163670"/>
                    <a:pt x="50644" y="163670"/>
                  </a:cubicBezTo>
                  <a:cubicBezTo>
                    <a:pt x="65833" y="163670"/>
                    <a:pt x="67359" y="161138"/>
                    <a:pt x="69639" y="155572"/>
                  </a:cubicBezTo>
                  <a:lnTo>
                    <a:pt x="99517" y="84962"/>
                  </a:lnTo>
                  <a:lnTo>
                    <a:pt x="46084" y="27509"/>
                  </a:lnTo>
                  <a:lnTo>
                    <a:pt x="42795" y="24722"/>
                  </a:lnTo>
                  <a:cubicBezTo>
                    <a:pt x="30386" y="11312"/>
                    <a:pt x="18486" y="7263"/>
                    <a:pt x="5569" y="6501"/>
                  </a:cubicBezTo>
                  <a:cubicBezTo>
                    <a:pt x="2280" y="6247"/>
                    <a:pt x="0" y="6247"/>
                    <a:pt x="0" y="1443"/>
                  </a:cubicBezTo>
                  <a:cubicBezTo>
                    <a:pt x="0" y="1188"/>
                    <a:pt x="0" y="-1344"/>
                    <a:pt x="3289" y="-1344"/>
                  </a:cubicBezTo>
                  <a:cubicBezTo>
                    <a:pt x="10883" y="-1344"/>
                    <a:pt x="19241" y="-581"/>
                    <a:pt x="27090" y="-581"/>
                  </a:cubicBezTo>
                  <a:cubicBezTo>
                    <a:pt x="36464" y="-581"/>
                    <a:pt x="46338" y="-1344"/>
                    <a:pt x="55450" y="-1344"/>
                  </a:cubicBezTo>
                  <a:cubicBezTo>
                    <a:pt x="56975" y="-1344"/>
                    <a:pt x="60010" y="-1344"/>
                    <a:pt x="60010" y="3722"/>
                  </a:cubicBezTo>
                  <a:cubicBezTo>
                    <a:pt x="60010" y="6247"/>
                    <a:pt x="57476" y="6501"/>
                    <a:pt x="56975" y="6501"/>
                  </a:cubicBezTo>
                  <a:cubicBezTo>
                    <a:pt x="54695" y="6754"/>
                    <a:pt x="46847" y="7263"/>
                    <a:pt x="46847" y="14345"/>
                  </a:cubicBezTo>
                  <a:cubicBezTo>
                    <a:pt x="46847" y="18394"/>
                    <a:pt x="50644" y="22444"/>
                    <a:pt x="53679" y="25738"/>
                  </a:cubicBezTo>
                  <a:lnTo>
                    <a:pt x="79513" y="53067"/>
                  </a:lnTo>
                  <a:lnTo>
                    <a:pt x="102305" y="77871"/>
                  </a:lnTo>
                  <a:lnTo>
                    <a:pt x="127877" y="17386"/>
                  </a:lnTo>
                  <a:cubicBezTo>
                    <a:pt x="128886" y="14599"/>
                    <a:pt x="129140" y="14345"/>
                    <a:pt x="129140" y="13845"/>
                  </a:cubicBezTo>
                  <a:cubicBezTo>
                    <a:pt x="129140" y="11820"/>
                    <a:pt x="124334" y="7517"/>
                    <a:pt x="114459" y="6501"/>
                  </a:cubicBezTo>
                  <a:cubicBezTo>
                    <a:pt x="111671" y="6247"/>
                    <a:pt x="109391" y="5992"/>
                    <a:pt x="109391" y="1697"/>
                  </a:cubicBezTo>
                  <a:cubicBezTo>
                    <a:pt x="109391" y="-1344"/>
                    <a:pt x="112179" y="-1344"/>
                    <a:pt x="113189" y="-1344"/>
                  </a:cubicBezTo>
                  <a:cubicBezTo>
                    <a:pt x="120283" y="-1344"/>
                    <a:pt x="138006" y="-581"/>
                    <a:pt x="145100" y="-581"/>
                  </a:cubicBezTo>
                  <a:cubicBezTo>
                    <a:pt x="151424" y="-581"/>
                    <a:pt x="166876" y="-1344"/>
                    <a:pt x="173207" y="-1344"/>
                  </a:cubicBezTo>
                  <a:cubicBezTo>
                    <a:pt x="174978" y="-1344"/>
                    <a:pt x="178013" y="-1344"/>
                    <a:pt x="178013" y="3468"/>
                  </a:cubicBezTo>
                  <a:cubicBezTo>
                    <a:pt x="178013" y="6501"/>
                    <a:pt x="175487" y="6501"/>
                    <a:pt x="173461" y="6501"/>
                  </a:cubicBezTo>
                  <a:cubicBezTo>
                    <a:pt x="156492" y="6754"/>
                    <a:pt x="155984" y="7517"/>
                    <a:pt x="151678" y="17640"/>
                  </a:cubicBezTo>
                  <a:cubicBezTo>
                    <a:pt x="141804" y="41174"/>
                    <a:pt x="124835" y="80658"/>
                    <a:pt x="119011" y="95840"/>
                  </a:cubicBezTo>
                  <a:cubicBezTo>
                    <a:pt x="136235" y="113562"/>
                    <a:pt x="162824" y="143678"/>
                    <a:pt x="170927" y="150760"/>
                  </a:cubicBezTo>
                  <a:cubicBezTo>
                    <a:pt x="178267" y="156834"/>
                    <a:pt x="187895" y="162907"/>
                    <a:pt x="203085" y="163670"/>
                  </a:cubicBezTo>
                  <a:cubicBezTo>
                    <a:pt x="206382" y="163924"/>
                    <a:pt x="208654" y="163924"/>
                    <a:pt x="208654" y="168736"/>
                  </a:cubicBezTo>
                  <a:cubicBezTo>
                    <a:pt x="208654" y="168981"/>
                    <a:pt x="208654" y="171514"/>
                    <a:pt x="205365" y="171514"/>
                  </a:cubicBezTo>
                  <a:cubicBezTo>
                    <a:pt x="197770" y="171514"/>
                    <a:pt x="189413" y="170760"/>
                    <a:pt x="181564" y="170760"/>
                  </a:cubicBezTo>
                  <a:cubicBezTo>
                    <a:pt x="172190" y="170760"/>
                    <a:pt x="162569" y="171514"/>
                    <a:pt x="153450" y="171514"/>
                  </a:cubicBezTo>
                  <a:cubicBezTo>
                    <a:pt x="151932" y="171514"/>
                    <a:pt x="148643" y="171514"/>
                    <a:pt x="148643" y="166457"/>
                  </a:cubicBezTo>
                  <a:cubicBezTo>
                    <a:pt x="148643" y="164686"/>
                    <a:pt x="149906" y="163924"/>
                    <a:pt x="151678" y="163670"/>
                  </a:cubicBezTo>
                  <a:cubicBezTo>
                    <a:pt x="153958" y="163416"/>
                    <a:pt x="161807" y="162907"/>
                    <a:pt x="161807" y="155825"/>
                  </a:cubicBezTo>
                  <a:cubicBezTo>
                    <a:pt x="161807" y="152284"/>
                    <a:pt x="159027" y="148989"/>
                    <a:pt x="157001" y="146711"/>
                  </a:cubicBezTo>
                  <a:lnTo>
                    <a:pt x="115977" y="102676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32" name="任意多边形: 形状 31">
              <a:extLst>
                <a:ext uri="{FF2B5EF4-FFF2-40B4-BE49-F238E27FC236}">
                  <a16:creationId xmlns:a16="http://schemas.microsoft.com/office/drawing/2014/main" id="{4C0969FC-DCB5-5A25-803C-3E4485002B33}"/>
                </a:ext>
              </a:extLst>
            </p:cNvPr>
            <p:cNvSpPr/>
            <p:nvPr>
              <p:custDataLst>
                <p:tags r:id="rId23"/>
              </p:custDataLst>
            </p:nvPr>
          </p:nvSpPr>
          <p:spPr>
            <a:xfrm flipV="1">
              <a:off x="14126247" y="-13906907"/>
              <a:ext cx="120465" cy="117668"/>
            </a:xfrm>
            <a:custGeom>
              <a:avLst/>
              <a:gdLst>
                <a:gd name="connsiteX0" fmla="*/ 40071 w 120465"/>
                <a:gd name="connsiteY0" fmla="*/ 111374 h 117668"/>
                <a:gd name="connsiteX1" fmla="*/ 34756 w 120465"/>
                <a:gd name="connsiteY1" fmla="*/ 116329 h 117668"/>
                <a:gd name="connsiteX2" fmla="*/ 0 w 120465"/>
                <a:gd name="connsiteY2" fmla="*/ 104992 h 117668"/>
                <a:gd name="connsiteX3" fmla="*/ 0 w 120465"/>
                <a:gd name="connsiteY3" fmla="*/ 98607 h 117668"/>
                <a:gd name="connsiteX4" fmla="*/ 25708 w 120465"/>
                <a:gd name="connsiteY4" fmla="*/ 103570 h 117668"/>
                <a:gd name="connsiteX5" fmla="*/ 25708 w 120465"/>
                <a:gd name="connsiteY5" fmla="*/ 13190 h 117668"/>
                <a:gd name="connsiteX6" fmla="*/ 7976 w 120465"/>
                <a:gd name="connsiteY6" fmla="*/ 5044 h 117668"/>
                <a:gd name="connsiteX7" fmla="*/ 1239 w 120465"/>
                <a:gd name="connsiteY7" fmla="*/ 5044 h 117668"/>
                <a:gd name="connsiteX8" fmla="*/ 1239 w 120465"/>
                <a:gd name="connsiteY8" fmla="*/ -1339 h 117668"/>
                <a:gd name="connsiteX9" fmla="*/ 32802 w 120465"/>
                <a:gd name="connsiteY9" fmla="*/ -633 h 117668"/>
                <a:gd name="connsiteX10" fmla="*/ 64539 w 120465"/>
                <a:gd name="connsiteY10" fmla="*/ -1339 h 117668"/>
                <a:gd name="connsiteX11" fmla="*/ 64539 w 120465"/>
                <a:gd name="connsiteY11" fmla="*/ 5044 h 117668"/>
                <a:gd name="connsiteX12" fmla="*/ 57802 w 120465"/>
                <a:gd name="connsiteY12" fmla="*/ 5044 h 117668"/>
                <a:gd name="connsiteX13" fmla="*/ 40071 w 120465"/>
                <a:gd name="connsiteY13" fmla="*/ 13190 h 117668"/>
                <a:gd name="connsiteX14" fmla="*/ 40071 w 120465"/>
                <a:gd name="connsiteY14" fmla="*/ 111374 h 117668"/>
                <a:gd name="connsiteX15" fmla="*/ 120465 w 120465"/>
                <a:gd name="connsiteY15" fmla="*/ 64760 h 117668"/>
                <a:gd name="connsiteX16" fmla="*/ 110361 w 120465"/>
                <a:gd name="connsiteY16" fmla="*/ 75042 h 117668"/>
                <a:gd name="connsiteX17" fmla="*/ 100073 w 120465"/>
                <a:gd name="connsiteY17" fmla="*/ 64942 h 117668"/>
                <a:gd name="connsiteX18" fmla="*/ 110186 w 120465"/>
                <a:gd name="connsiteY18" fmla="*/ 54660 h 117668"/>
                <a:gd name="connsiteX19" fmla="*/ 120465 w 120465"/>
                <a:gd name="connsiteY19" fmla="*/ 64760 h 117668"/>
                <a:gd name="connsiteX20" fmla="*/ 120465 w 120465"/>
                <a:gd name="connsiteY20" fmla="*/ 8760 h 117668"/>
                <a:gd name="connsiteX21" fmla="*/ 110361 w 120465"/>
                <a:gd name="connsiteY21" fmla="*/ 19043 h 117668"/>
                <a:gd name="connsiteX22" fmla="*/ 100073 w 120465"/>
                <a:gd name="connsiteY22" fmla="*/ 8942 h 117668"/>
                <a:gd name="connsiteX23" fmla="*/ 110186 w 120465"/>
                <a:gd name="connsiteY23" fmla="*/ -1339 h 117668"/>
                <a:gd name="connsiteX24" fmla="*/ 120465 w 120465"/>
                <a:gd name="connsiteY24" fmla="*/ 8760 h 117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20465" h="117668">
                  <a:moveTo>
                    <a:pt x="40071" y="111374"/>
                  </a:moveTo>
                  <a:cubicBezTo>
                    <a:pt x="40071" y="116154"/>
                    <a:pt x="39721" y="116329"/>
                    <a:pt x="34756" y="116329"/>
                  </a:cubicBezTo>
                  <a:cubicBezTo>
                    <a:pt x="23404" y="105165"/>
                    <a:pt x="7269" y="104992"/>
                    <a:pt x="0" y="104992"/>
                  </a:cubicBezTo>
                  <a:lnTo>
                    <a:pt x="0" y="98607"/>
                  </a:lnTo>
                  <a:cubicBezTo>
                    <a:pt x="4258" y="98607"/>
                    <a:pt x="15960" y="98607"/>
                    <a:pt x="25708" y="103570"/>
                  </a:cubicBezTo>
                  <a:lnTo>
                    <a:pt x="25708" y="13190"/>
                  </a:lnTo>
                  <a:cubicBezTo>
                    <a:pt x="25708" y="7347"/>
                    <a:pt x="25708" y="5044"/>
                    <a:pt x="7976" y="5044"/>
                  </a:cubicBezTo>
                  <a:lnTo>
                    <a:pt x="1239" y="5044"/>
                  </a:lnTo>
                  <a:lnTo>
                    <a:pt x="1239" y="-1339"/>
                  </a:lnTo>
                  <a:cubicBezTo>
                    <a:pt x="4433" y="-1165"/>
                    <a:pt x="26240" y="-633"/>
                    <a:pt x="32802" y="-633"/>
                  </a:cubicBezTo>
                  <a:cubicBezTo>
                    <a:pt x="38299" y="-633"/>
                    <a:pt x="60638" y="-1165"/>
                    <a:pt x="64539" y="-1339"/>
                  </a:cubicBezTo>
                  <a:lnTo>
                    <a:pt x="64539" y="5044"/>
                  </a:lnTo>
                  <a:lnTo>
                    <a:pt x="57802" y="5044"/>
                  </a:lnTo>
                  <a:cubicBezTo>
                    <a:pt x="40071" y="5044"/>
                    <a:pt x="40071" y="7347"/>
                    <a:pt x="40071" y="13190"/>
                  </a:cubicBezTo>
                  <a:lnTo>
                    <a:pt x="40071" y="111374"/>
                  </a:lnTo>
                  <a:close/>
                  <a:moveTo>
                    <a:pt x="120465" y="64760"/>
                  </a:moveTo>
                  <a:cubicBezTo>
                    <a:pt x="120465" y="70968"/>
                    <a:pt x="115501" y="75042"/>
                    <a:pt x="110361" y="75042"/>
                  </a:cubicBezTo>
                  <a:cubicBezTo>
                    <a:pt x="104156" y="75042"/>
                    <a:pt x="100073" y="70079"/>
                    <a:pt x="100073" y="64942"/>
                  </a:cubicBezTo>
                  <a:cubicBezTo>
                    <a:pt x="100073" y="58734"/>
                    <a:pt x="105038" y="54660"/>
                    <a:pt x="110186" y="54660"/>
                  </a:cubicBezTo>
                  <a:cubicBezTo>
                    <a:pt x="116390" y="54660"/>
                    <a:pt x="120465" y="59623"/>
                    <a:pt x="120465" y="64760"/>
                  </a:cubicBezTo>
                  <a:close/>
                  <a:moveTo>
                    <a:pt x="120465" y="8760"/>
                  </a:moveTo>
                  <a:cubicBezTo>
                    <a:pt x="120465" y="14961"/>
                    <a:pt x="115501" y="19043"/>
                    <a:pt x="110361" y="19043"/>
                  </a:cubicBezTo>
                  <a:cubicBezTo>
                    <a:pt x="104156" y="19043"/>
                    <a:pt x="100073" y="14080"/>
                    <a:pt x="100073" y="8942"/>
                  </a:cubicBezTo>
                  <a:cubicBezTo>
                    <a:pt x="100073" y="2733"/>
                    <a:pt x="105038" y="-1339"/>
                    <a:pt x="110186" y="-1339"/>
                  </a:cubicBezTo>
                  <a:cubicBezTo>
                    <a:pt x="116390" y="-1339"/>
                    <a:pt x="120465" y="3623"/>
                    <a:pt x="120465" y="8760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33" name="任意多边形: 形状 32">
              <a:extLst>
                <a:ext uri="{FF2B5EF4-FFF2-40B4-BE49-F238E27FC236}">
                  <a16:creationId xmlns:a16="http://schemas.microsoft.com/office/drawing/2014/main" id="{4ED9000C-869B-42D4-41C7-C2C0D64E4A78}"/>
                </a:ext>
              </a:extLst>
            </p:cNvPr>
            <p:cNvSpPr/>
            <p:nvPr>
              <p:custDataLst>
                <p:tags r:id="rId24"/>
              </p:custDataLst>
            </p:nvPr>
          </p:nvSpPr>
          <p:spPr>
            <a:xfrm flipV="1">
              <a:off x="14273526" y="-13867391"/>
              <a:ext cx="108342" cy="79922"/>
            </a:xfrm>
            <a:custGeom>
              <a:avLst/>
              <a:gdLst>
                <a:gd name="connsiteX0" fmla="*/ 13299 w 108342"/>
                <a:gd name="connsiteY0" fmla="*/ 11596 h 79922"/>
                <a:gd name="connsiteX1" fmla="*/ 11527 w 108342"/>
                <a:gd name="connsiteY1" fmla="*/ 4332 h 79922"/>
                <a:gd name="connsiteX2" fmla="*/ 17556 w 108342"/>
                <a:gd name="connsiteY2" fmla="*/ -1337 h 79922"/>
                <a:gd name="connsiteX3" fmla="*/ 24468 w 108342"/>
                <a:gd name="connsiteY3" fmla="*/ 2561 h 79922"/>
                <a:gd name="connsiteX4" fmla="*/ 27662 w 108342"/>
                <a:gd name="connsiteY4" fmla="*/ 13550 h 79922"/>
                <a:gd name="connsiteX5" fmla="*/ 31562 w 108342"/>
                <a:gd name="connsiteY5" fmla="*/ 29493 h 79922"/>
                <a:gd name="connsiteX6" fmla="*/ 34573 w 108342"/>
                <a:gd name="connsiteY6" fmla="*/ 41370 h 79922"/>
                <a:gd name="connsiteX7" fmla="*/ 42025 w 108342"/>
                <a:gd name="connsiteY7" fmla="*/ 57321 h 79922"/>
                <a:gd name="connsiteX8" fmla="*/ 68622 w 108342"/>
                <a:gd name="connsiteY8" fmla="*/ 73623 h 79922"/>
                <a:gd name="connsiteX9" fmla="*/ 79084 w 108342"/>
                <a:gd name="connsiteY9" fmla="*/ 61220 h 79922"/>
                <a:gd name="connsiteX10" fmla="*/ 68622 w 108342"/>
                <a:gd name="connsiteY10" fmla="*/ 23475 h 79922"/>
                <a:gd name="connsiteX11" fmla="*/ 65961 w 108342"/>
                <a:gd name="connsiteY11" fmla="*/ 13899 h 79922"/>
                <a:gd name="connsiteX12" fmla="*/ 82802 w 108342"/>
                <a:gd name="connsiteY12" fmla="*/ -1337 h 79922"/>
                <a:gd name="connsiteX13" fmla="*/ 108343 w 108342"/>
                <a:gd name="connsiteY13" fmla="*/ 25778 h 79922"/>
                <a:gd name="connsiteX14" fmla="*/ 105499 w 108342"/>
                <a:gd name="connsiteY14" fmla="*/ 28079 h 79922"/>
                <a:gd name="connsiteX15" fmla="*/ 102130 w 108342"/>
                <a:gd name="connsiteY15" fmla="*/ 25063 h 79922"/>
                <a:gd name="connsiteX16" fmla="*/ 83335 w 108342"/>
                <a:gd name="connsiteY16" fmla="*/ 3625 h 79922"/>
                <a:gd name="connsiteX17" fmla="*/ 78902 w 108342"/>
                <a:gd name="connsiteY17" fmla="*/ 9827 h 79922"/>
                <a:gd name="connsiteX18" fmla="*/ 82985 w 108342"/>
                <a:gd name="connsiteY18" fmla="*/ 24182 h 79922"/>
                <a:gd name="connsiteX19" fmla="*/ 92383 w 108342"/>
                <a:gd name="connsiteY19" fmla="*/ 58385 h 79922"/>
                <a:gd name="connsiteX20" fmla="*/ 69329 w 108342"/>
                <a:gd name="connsiteY20" fmla="*/ 78585 h 79922"/>
                <a:gd name="connsiteX21" fmla="*/ 39363 w 108342"/>
                <a:gd name="connsiteY21" fmla="*/ 62459 h 79922"/>
                <a:gd name="connsiteX22" fmla="*/ 20393 w 108342"/>
                <a:gd name="connsiteY22" fmla="*/ 78585 h 79922"/>
                <a:gd name="connsiteX23" fmla="*/ 6387 w 108342"/>
                <a:gd name="connsiteY23" fmla="*/ 69017 h 79922"/>
                <a:gd name="connsiteX24" fmla="*/ 0 w 108342"/>
                <a:gd name="connsiteY24" fmla="*/ 51470 h 79922"/>
                <a:gd name="connsiteX25" fmla="*/ 3011 w 108342"/>
                <a:gd name="connsiteY25" fmla="*/ 49168 h 79922"/>
                <a:gd name="connsiteX26" fmla="*/ 6919 w 108342"/>
                <a:gd name="connsiteY26" fmla="*/ 54488 h 79922"/>
                <a:gd name="connsiteX27" fmla="*/ 19860 w 108342"/>
                <a:gd name="connsiteY27" fmla="*/ 73623 h 79922"/>
                <a:gd name="connsiteX28" fmla="*/ 25707 w 108342"/>
                <a:gd name="connsiteY28" fmla="*/ 64936 h 79922"/>
                <a:gd name="connsiteX29" fmla="*/ 22871 w 108342"/>
                <a:gd name="connsiteY29" fmla="*/ 50231 h 79922"/>
                <a:gd name="connsiteX30" fmla="*/ 18971 w 108342"/>
                <a:gd name="connsiteY30" fmla="*/ 34280 h 79922"/>
                <a:gd name="connsiteX31" fmla="*/ 13299 w 108342"/>
                <a:gd name="connsiteY31" fmla="*/ 11596 h 79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08342" h="79922">
                  <a:moveTo>
                    <a:pt x="13299" y="11596"/>
                  </a:moveTo>
                  <a:cubicBezTo>
                    <a:pt x="12591" y="9295"/>
                    <a:pt x="11527" y="4864"/>
                    <a:pt x="11527" y="4332"/>
                  </a:cubicBezTo>
                  <a:cubicBezTo>
                    <a:pt x="11527" y="434"/>
                    <a:pt x="14721" y="-1337"/>
                    <a:pt x="17556" y="-1337"/>
                  </a:cubicBezTo>
                  <a:cubicBezTo>
                    <a:pt x="20743" y="-1337"/>
                    <a:pt x="23586" y="965"/>
                    <a:pt x="24468" y="2561"/>
                  </a:cubicBezTo>
                  <a:cubicBezTo>
                    <a:pt x="25358" y="4157"/>
                    <a:pt x="26772" y="9827"/>
                    <a:pt x="27662" y="13550"/>
                  </a:cubicBezTo>
                  <a:cubicBezTo>
                    <a:pt x="28552" y="16917"/>
                    <a:pt x="30497" y="25063"/>
                    <a:pt x="31562" y="29493"/>
                  </a:cubicBezTo>
                  <a:cubicBezTo>
                    <a:pt x="32627" y="33400"/>
                    <a:pt x="33691" y="37298"/>
                    <a:pt x="34573" y="41370"/>
                  </a:cubicBezTo>
                  <a:cubicBezTo>
                    <a:pt x="36528" y="48636"/>
                    <a:pt x="36885" y="50058"/>
                    <a:pt x="42025" y="57321"/>
                  </a:cubicBezTo>
                  <a:cubicBezTo>
                    <a:pt x="46990" y="64413"/>
                    <a:pt x="55323" y="73623"/>
                    <a:pt x="68622" y="73623"/>
                  </a:cubicBezTo>
                  <a:cubicBezTo>
                    <a:pt x="78902" y="73623"/>
                    <a:pt x="79084" y="64587"/>
                    <a:pt x="79084" y="61220"/>
                  </a:cubicBezTo>
                  <a:cubicBezTo>
                    <a:pt x="79084" y="50590"/>
                    <a:pt x="71458" y="30914"/>
                    <a:pt x="68622" y="23475"/>
                  </a:cubicBezTo>
                  <a:cubicBezTo>
                    <a:pt x="66668" y="18512"/>
                    <a:pt x="65961" y="16917"/>
                    <a:pt x="65961" y="13899"/>
                  </a:cubicBezTo>
                  <a:cubicBezTo>
                    <a:pt x="65961" y="4506"/>
                    <a:pt x="73761" y="-1337"/>
                    <a:pt x="82802" y="-1337"/>
                  </a:cubicBezTo>
                  <a:cubicBezTo>
                    <a:pt x="100533" y="-1337"/>
                    <a:pt x="108343" y="23116"/>
                    <a:pt x="108343" y="25778"/>
                  </a:cubicBezTo>
                  <a:cubicBezTo>
                    <a:pt x="108343" y="28079"/>
                    <a:pt x="106031" y="28079"/>
                    <a:pt x="105499" y="28079"/>
                  </a:cubicBezTo>
                  <a:cubicBezTo>
                    <a:pt x="103020" y="28079"/>
                    <a:pt x="102845" y="27015"/>
                    <a:pt x="102130" y="25063"/>
                  </a:cubicBezTo>
                  <a:cubicBezTo>
                    <a:pt x="98055" y="10890"/>
                    <a:pt x="90429" y="3625"/>
                    <a:pt x="83335" y="3625"/>
                  </a:cubicBezTo>
                  <a:cubicBezTo>
                    <a:pt x="79616" y="3625"/>
                    <a:pt x="78902" y="6102"/>
                    <a:pt x="78902" y="9827"/>
                  </a:cubicBezTo>
                  <a:cubicBezTo>
                    <a:pt x="78902" y="13899"/>
                    <a:pt x="79791" y="16202"/>
                    <a:pt x="82985" y="24182"/>
                  </a:cubicBezTo>
                  <a:cubicBezTo>
                    <a:pt x="85114" y="29676"/>
                    <a:pt x="92383" y="48462"/>
                    <a:pt x="92383" y="58385"/>
                  </a:cubicBezTo>
                  <a:cubicBezTo>
                    <a:pt x="92383" y="75575"/>
                    <a:pt x="78727" y="78585"/>
                    <a:pt x="69329" y="78585"/>
                  </a:cubicBezTo>
                  <a:cubicBezTo>
                    <a:pt x="54616" y="78585"/>
                    <a:pt x="44686" y="69549"/>
                    <a:pt x="39363" y="62459"/>
                  </a:cubicBezTo>
                  <a:cubicBezTo>
                    <a:pt x="38124" y="74687"/>
                    <a:pt x="27662" y="78585"/>
                    <a:pt x="20393" y="78585"/>
                  </a:cubicBezTo>
                  <a:cubicBezTo>
                    <a:pt x="12767" y="78585"/>
                    <a:pt x="8691" y="73091"/>
                    <a:pt x="6387" y="69017"/>
                  </a:cubicBezTo>
                  <a:cubicBezTo>
                    <a:pt x="2486" y="62459"/>
                    <a:pt x="0" y="52359"/>
                    <a:pt x="0" y="51470"/>
                  </a:cubicBezTo>
                  <a:cubicBezTo>
                    <a:pt x="0" y="49168"/>
                    <a:pt x="2486" y="49168"/>
                    <a:pt x="3011" y="49168"/>
                  </a:cubicBezTo>
                  <a:cubicBezTo>
                    <a:pt x="5497" y="49168"/>
                    <a:pt x="5672" y="49699"/>
                    <a:pt x="6919" y="54488"/>
                  </a:cubicBezTo>
                  <a:cubicBezTo>
                    <a:pt x="9573" y="64936"/>
                    <a:pt x="12941" y="73623"/>
                    <a:pt x="19860" y="73623"/>
                  </a:cubicBezTo>
                  <a:cubicBezTo>
                    <a:pt x="24468" y="73623"/>
                    <a:pt x="25707" y="69724"/>
                    <a:pt x="25707" y="64936"/>
                  </a:cubicBezTo>
                  <a:cubicBezTo>
                    <a:pt x="25707" y="61571"/>
                    <a:pt x="24118" y="55020"/>
                    <a:pt x="22871" y="50231"/>
                  </a:cubicBezTo>
                  <a:cubicBezTo>
                    <a:pt x="21632" y="45444"/>
                    <a:pt x="19860" y="38179"/>
                    <a:pt x="18971" y="34280"/>
                  </a:cubicBezTo>
                  <a:lnTo>
                    <a:pt x="13299" y="11596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34" name="任意多边形: 形状 33">
              <a:extLst>
                <a:ext uri="{FF2B5EF4-FFF2-40B4-BE49-F238E27FC236}">
                  <a16:creationId xmlns:a16="http://schemas.microsoft.com/office/drawing/2014/main" id="{B66187C7-4AB9-8912-0170-A476F2EE80F3}"/>
                </a:ext>
              </a:extLst>
            </p:cNvPr>
            <p:cNvSpPr/>
            <p:nvPr>
              <p:custDataLst>
                <p:tags r:id="rId25"/>
              </p:custDataLst>
            </p:nvPr>
          </p:nvSpPr>
          <p:spPr>
            <a:xfrm flipV="1">
              <a:off x="14424827" y="-13854026"/>
              <a:ext cx="29631" cy="75673"/>
            </a:xfrm>
            <a:custGeom>
              <a:avLst/>
              <a:gdLst>
                <a:gd name="connsiteX0" fmla="*/ 29632 w 29631"/>
                <a:gd name="connsiteY0" fmla="*/ 47763 h 75673"/>
                <a:gd name="connsiteX1" fmla="*/ 13426 w 29631"/>
                <a:gd name="connsiteY1" fmla="*/ 74337 h 75673"/>
                <a:gd name="connsiteX2" fmla="*/ 0 w 29631"/>
                <a:gd name="connsiteY2" fmla="*/ 60920 h 75673"/>
                <a:gd name="connsiteX3" fmla="*/ 13426 w 29631"/>
                <a:gd name="connsiteY3" fmla="*/ 47509 h 75673"/>
                <a:gd name="connsiteX4" fmla="*/ 22283 w 29631"/>
                <a:gd name="connsiteY4" fmla="*/ 50797 h 75673"/>
                <a:gd name="connsiteX5" fmla="*/ 23555 w 29631"/>
                <a:gd name="connsiteY5" fmla="*/ 51558 h 75673"/>
                <a:gd name="connsiteX6" fmla="*/ 24063 w 29631"/>
                <a:gd name="connsiteY6" fmla="*/ 47763 h 75673"/>
                <a:gd name="connsiteX7" fmla="*/ 6840 w 29631"/>
                <a:gd name="connsiteY7" fmla="*/ 5499 h 75673"/>
                <a:gd name="connsiteX8" fmla="*/ 4051 w 29631"/>
                <a:gd name="connsiteY8" fmla="*/ 1450 h 75673"/>
                <a:gd name="connsiteX9" fmla="*/ 6586 w 29631"/>
                <a:gd name="connsiteY9" fmla="*/ -1336 h 75673"/>
                <a:gd name="connsiteX10" fmla="*/ 29632 w 29631"/>
                <a:gd name="connsiteY10" fmla="*/ 47763 h 75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9631" h="75673">
                  <a:moveTo>
                    <a:pt x="29632" y="47763"/>
                  </a:moveTo>
                  <a:cubicBezTo>
                    <a:pt x="29632" y="64468"/>
                    <a:pt x="23300" y="74337"/>
                    <a:pt x="13426" y="74337"/>
                  </a:cubicBezTo>
                  <a:cubicBezTo>
                    <a:pt x="5068" y="74337"/>
                    <a:pt x="0" y="68010"/>
                    <a:pt x="0" y="60920"/>
                  </a:cubicBezTo>
                  <a:cubicBezTo>
                    <a:pt x="0" y="54091"/>
                    <a:pt x="5068" y="47509"/>
                    <a:pt x="13426" y="47509"/>
                  </a:cubicBezTo>
                  <a:cubicBezTo>
                    <a:pt x="16460" y="47509"/>
                    <a:pt x="19757" y="48525"/>
                    <a:pt x="22283" y="50797"/>
                  </a:cubicBezTo>
                  <a:cubicBezTo>
                    <a:pt x="23046" y="51304"/>
                    <a:pt x="23300" y="51558"/>
                    <a:pt x="23555" y="51558"/>
                  </a:cubicBezTo>
                  <a:cubicBezTo>
                    <a:pt x="23808" y="51558"/>
                    <a:pt x="24063" y="51304"/>
                    <a:pt x="24063" y="47763"/>
                  </a:cubicBezTo>
                  <a:cubicBezTo>
                    <a:pt x="24063" y="29033"/>
                    <a:pt x="15197" y="13852"/>
                    <a:pt x="6840" y="5499"/>
                  </a:cubicBezTo>
                  <a:cubicBezTo>
                    <a:pt x="4051" y="2713"/>
                    <a:pt x="4051" y="2204"/>
                    <a:pt x="4051" y="1450"/>
                  </a:cubicBezTo>
                  <a:cubicBezTo>
                    <a:pt x="4051" y="-329"/>
                    <a:pt x="5323" y="-1336"/>
                    <a:pt x="6586" y="-1336"/>
                  </a:cubicBezTo>
                  <a:cubicBezTo>
                    <a:pt x="9374" y="-1336"/>
                    <a:pt x="29632" y="18147"/>
                    <a:pt x="29632" y="47763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35" name="任意多边形: 形状 34">
              <a:extLst>
                <a:ext uri="{FF2B5EF4-FFF2-40B4-BE49-F238E27FC236}">
                  <a16:creationId xmlns:a16="http://schemas.microsoft.com/office/drawing/2014/main" id="{F63668E1-894D-8D7A-C3A6-C33930D4E209}"/>
                </a:ext>
              </a:extLst>
            </p:cNvPr>
            <p:cNvSpPr/>
            <p:nvPr>
              <p:custDataLst>
                <p:tags r:id="rId26"/>
              </p:custDataLst>
            </p:nvPr>
          </p:nvSpPr>
          <p:spPr>
            <a:xfrm flipV="1">
              <a:off x="14524521" y="-14000056"/>
              <a:ext cx="184090" cy="172857"/>
            </a:xfrm>
            <a:custGeom>
              <a:avLst/>
              <a:gdLst>
                <a:gd name="connsiteX0" fmla="*/ 142313 w 184090"/>
                <a:gd name="connsiteY0" fmla="*/ 142660 h 172857"/>
                <a:gd name="connsiteX1" fmla="*/ 145856 w 184090"/>
                <a:gd name="connsiteY1" fmla="*/ 146210 h 172857"/>
                <a:gd name="connsiteX2" fmla="*/ 179031 w 184090"/>
                <a:gd name="connsiteY2" fmla="*/ 163670 h 172857"/>
                <a:gd name="connsiteX3" fmla="*/ 184090 w 184090"/>
                <a:gd name="connsiteY3" fmla="*/ 168482 h 172857"/>
                <a:gd name="connsiteX4" fmla="*/ 180803 w 184090"/>
                <a:gd name="connsiteY4" fmla="*/ 171514 h 172857"/>
                <a:gd name="connsiteX5" fmla="*/ 160036 w 184090"/>
                <a:gd name="connsiteY5" fmla="*/ 170760 h 172857"/>
                <a:gd name="connsiteX6" fmla="*/ 134717 w 184090"/>
                <a:gd name="connsiteY6" fmla="*/ 171514 h 172857"/>
                <a:gd name="connsiteX7" fmla="*/ 129904 w 184090"/>
                <a:gd name="connsiteY7" fmla="*/ 166711 h 172857"/>
                <a:gd name="connsiteX8" fmla="*/ 133700 w 184090"/>
                <a:gd name="connsiteY8" fmla="*/ 163670 h 172857"/>
                <a:gd name="connsiteX9" fmla="*/ 142821 w 184090"/>
                <a:gd name="connsiteY9" fmla="*/ 157850 h 172857"/>
                <a:gd name="connsiteX10" fmla="*/ 135980 w 184090"/>
                <a:gd name="connsiteY10" fmla="*/ 145701 h 172857"/>
                <a:gd name="connsiteX11" fmla="*/ 77234 w 184090"/>
                <a:gd name="connsiteY11" fmla="*/ 78126 h 172857"/>
                <a:gd name="connsiteX12" fmla="*/ 49373 w 184090"/>
                <a:gd name="connsiteY12" fmla="*/ 153292 h 172857"/>
                <a:gd name="connsiteX13" fmla="*/ 47856 w 184090"/>
                <a:gd name="connsiteY13" fmla="*/ 157596 h 172857"/>
                <a:gd name="connsiteX14" fmla="*/ 62799 w 184090"/>
                <a:gd name="connsiteY14" fmla="*/ 163670 h 172857"/>
                <a:gd name="connsiteX15" fmla="*/ 68876 w 184090"/>
                <a:gd name="connsiteY15" fmla="*/ 168736 h 172857"/>
                <a:gd name="connsiteX16" fmla="*/ 65079 w 184090"/>
                <a:gd name="connsiteY16" fmla="*/ 171514 h 172857"/>
                <a:gd name="connsiteX17" fmla="*/ 33168 w 184090"/>
                <a:gd name="connsiteY17" fmla="*/ 170760 h 172857"/>
                <a:gd name="connsiteX18" fmla="*/ 4807 w 184090"/>
                <a:gd name="connsiteY18" fmla="*/ 171514 h 172857"/>
                <a:gd name="connsiteX19" fmla="*/ 0 w 184090"/>
                <a:gd name="connsiteY19" fmla="*/ 166457 h 172857"/>
                <a:gd name="connsiteX20" fmla="*/ 5823 w 184090"/>
                <a:gd name="connsiteY20" fmla="*/ 163670 h 172857"/>
                <a:gd name="connsiteX21" fmla="*/ 24310 w 184090"/>
                <a:gd name="connsiteY21" fmla="*/ 155063 h 172857"/>
                <a:gd name="connsiteX22" fmla="*/ 55451 w 184090"/>
                <a:gd name="connsiteY22" fmla="*/ 71797 h 172857"/>
                <a:gd name="connsiteX23" fmla="*/ 56467 w 184090"/>
                <a:gd name="connsiteY23" fmla="*/ 67494 h 172857"/>
                <a:gd name="connsiteX24" fmla="*/ 45075 w 184090"/>
                <a:gd name="connsiteY24" fmla="*/ 21435 h 172857"/>
                <a:gd name="connsiteX25" fmla="*/ 21267 w 184090"/>
                <a:gd name="connsiteY25" fmla="*/ 6501 h 172857"/>
                <a:gd name="connsiteX26" fmla="*/ 14435 w 184090"/>
                <a:gd name="connsiteY26" fmla="*/ 1443 h 172857"/>
                <a:gd name="connsiteX27" fmla="*/ 17978 w 184090"/>
                <a:gd name="connsiteY27" fmla="*/ -1344 h 172857"/>
                <a:gd name="connsiteX28" fmla="*/ 49882 w 184090"/>
                <a:gd name="connsiteY28" fmla="*/ -581 h 172857"/>
                <a:gd name="connsiteX29" fmla="*/ 82294 w 184090"/>
                <a:gd name="connsiteY29" fmla="*/ -1344 h 172857"/>
                <a:gd name="connsiteX30" fmla="*/ 87108 w 184090"/>
                <a:gd name="connsiteY30" fmla="*/ 3722 h 172857"/>
                <a:gd name="connsiteX31" fmla="*/ 80014 w 184090"/>
                <a:gd name="connsiteY31" fmla="*/ 6501 h 172857"/>
                <a:gd name="connsiteX32" fmla="*/ 70394 w 184090"/>
                <a:gd name="connsiteY32" fmla="*/ 7008 h 172857"/>
                <a:gd name="connsiteX33" fmla="*/ 63562 w 184090"/>
                <a:gd name="connsiteY33" fmla="*/ 11057 h 172857"/>
                <a:gd name="connsiteX34" fmla="*/ 67105 w 184090"/>
                <a:gd name="connsiteY34" fmla="*/ 27001 h 172857"/>
                <a:gd name="connsiteX35" fmla="*/ 75962 w 184090"/>
                <a:gd name="connsiteY35" fmla="*/ 62691 h 172857"/>
                <a:gd name="connsiteX36" fmla="*/ 79514 w 184090"/>
                <a:gd name="connsiteY36" fmla="*/ 70535 h 172857"/>
                <a:gd name="connsiteX37" fmla="*/ 142313 w 184090"/>
                <a:gd name="connsiteY37" fmla="*/ 142660 h 172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84090" h="172857">
                  <a:moveTo>
                    <a:pt x="142313" y="142660"/>
                  </a:moveTo>
                  <a:lnTo>
                    <a:pt x="145856" y="146210"/>
                  </a:lnTo>
                  <a:cubicBezTo>
                    <a:pt x="153450" y="153801"/>
                    <a:pt x="161808" y="162408"/>
                    <a:pt x="179031" y="163670"/>
                  </a:cubicBezTo>
                  <a:cubicBezTo>
                    <a:pt x="181820" y="163924"/>
                    <a:pt x="184090" y="163924"/>
                    <a:pt x="184090" y="168482"/>
                  </a:cubicBezTo>
                  <a:cubicBezTo>
                    <a:pt x="184090" y="170506"/>
                    <a:pt x="182826" y="171514"/>
                    <a:pt x="180803" y="171514"/>
                  </a:cubicBezTo>
                  <a:cubicBezTo>
                    <a:pt x="174217" y="171514"/>
                    <a:pt x="166874" y="170760"/>
                    <a:pt x="160036" y="170760"/>
                  </a:cubicBezTo>
                  <a:cubicBezTo>
                    <a:pt x="151678" y="170760"/>
                    <a:pt x="142821" y="171514"/>
                    <a:pt x="134717" y="171514"/>
                  </a:cubicBezTo>
                  <a:cubicBezTo>
                    <a:pt x="133192" y="171514"/>
                    <a:pt x="129904" y="171514"/>
                    <a:pt x="129904" y="166711"/>
                  </a:cubicBezTo>
                  <a:cubicBezTo>
                    <a:pt x="129904" y="163924"/>
                    <a:pt x="132438" y="163670"/>
                    <a:pt x="133700" y="163670"/>
                  </a:cubicBezTo>
                  <a:cubicBezTo>
                    <a:pt x="135472" y="163670"/>
                    <a:pt x="142821" y="163161"/>
                    <a:pt x="142821" y="157850"/>
                  </a:cubicBezTo>
                  <a:cubicBezTo>
                    <a:pt x="142821" y="153547"/>
                    <a:pt x="136997" y="146964"/>
                    <a:pt x="135980" y="145701"/>
                  </a:cubicBezTo>
                  <a:lnTo>
                    <a:pt x="77234" y="78126"/>
                  </a:lnTo>
                  <a:lnTo>
                    <a:pt x="49373" y="153292"/>
                  </a:lnTo>
                  <a:cubicBezTo>
                    <a:pt x="47856" y="156834"/>
                    <a:pt x="47856" y="157341"/>
                    <a:pt x="47856" y="157596"/>
                  </a:cubicBezTo>
                  <a:cubicBezTo>
                    <a:pt x="47856" y="163670"/>
                    <a:pt x="60265" y="163670"/>
                    <a:pt x="62799" y="163670"/>
                  </a:cubicBezTo>
                  <a:cubicBezTo>
                    <a:pt x="66342" y="163670"/>
                    <a:pt x="68876" y="163670"/>
                    <a:pt x="68876" y="168736"/>
                  </a:cubicBezTo>
                  <a:cubicBezTo>
                    <a:pt x="68876" y="171514"/>
                    <a:pt x="65834" y="171514"/>
                    <a:pt x="65079" y="171514"/>
                  </a:cubicBezTo>
                  <a:cubicBezTo>
                    <a:pt x="57985" y="171514"/>
                    <a:pt x="40262" y="170760"/>
                    <a:pt x="33168" y="170760"/>
                  </a:cubicBezTo>
                  <a:cubicBezTo>
                    <a:pt x="26843" y="170760"/>
                    <a:pt x="11138" y="171514"/>
                    <a:pt x="4807" y="171514"/>
                  </a:cubicBezTo>
                  <a:cubicBezTo>
                    <a:pt x="3289" y="171514"/>
                    <a:pt x="0" y="171514"/>
                    <a:pt x="0" y="166457"/>
                  </a:cubicBezTo>
                  <a:cubicBezTo>
                    <a:pt x="0" y="163670"/>
                    <a:pt x="2527" y="163670"/>
                    <a:pt x="5823" y="163670"/>
                  </a:cubicBezTo>
                  <a:cubicBezTo>
                    <a:pt x="21013" y="163670"/>
                    <a:pt x="22030" y="161390"/>
                    <a:pt x="24310" y="155063"/>
                  </a:cubicBezTo>
                  <a:lnTo>
                    <a:pt x="55451" y="71797"/>
                  </a:lnTo>
                  <a:cubicBezTo>
                    <a:pt x="55705" y="71043"/>
                    <a:pt x="56467" y="68257"/>
                    <a:pt x="56467" y="67494"/>
                  </a:cubicBezTo>
                  <a:cubicBezTo>
                    <a:pt x="56467" y="66740"/>
                    <a:pt x="46338" y="25993"/>
                    <a:pt x="45075" y="21435"/>
                  </a:cubicBezTo>
                  <a:cubicBezTo>
                    <a:pt x="41779" y="7517"/>
                    <a:pt x="41525" y="6754"/>
                    <a:pt x="21267" y="6501"/>
                  </a:cubicBezTo>
                  <a:cubicBezTo>
                    <a:pt x="16461" y="6501"/>
                    <a:pt x="14435" y="6501"/>
                    <a:pt x="14435" y="1443"/>
                  </a:cubicBezTo>
                  <a:cubicBezTo>
                    <a:pt x="14435" y="-1344"/>
                    <a:pt x="17469" y="-1344"/>
                    <a:pt x="17978" y="-1344"/>
                  </a:cubicBezTo>
                  <a:cubicBezTo>
                    <a:pt x="25065" y="-1344"/>
                    <a:pt x="42795" y="-581"/>
                    <a:pt x="49882" y="-581"/>
                  </a:cubicBezTo>
                  <a:cubicBezTo>
                    <a:pt x="56976" y="-581"/>
                    <a:pt x="75208" y="-1344"/>
                    <a:pt x="82294" y="-1344"/>
                  </a:cubicBezTo>
                  <a:cubicBezTo>
                    <a:pt x="84066" y="-1344"/>
                    <a:pt x="87108" y="-1344"/>
                    <a:pt x="87108" y="3722"/>
                  </a:cubicBezTo>
                  <a:cubicBezTo>
                    <a:pt x="87108" y="6501"/>
                    <a:pt x="84828" y="6501"/>
                    <a:pt x="80014" y="6501"/>
                  </a:cubicBezTo>
                  <a:cubicBezTo>
                    <a:pt x="79514" y="6501"/>
                    <a:pt x="74699" y="6501"/>
                    <a:pt x="70394" y="7008"/>
                  </a:cubicBezTo>
                  <a:cubicBezTo>
                    <a:pt x="65079" y="7517"/>
                    <a:pt x="63562" y="8016"/>
                    <a:pt x="63562" y="11057"/>
                  </a:cubicBezTo>
                  <a:cubicBezTo>
                    <a:pt x="63562" y="12828"/>
                    <a:pt x="65834" y="21689"/>
                    <a:pt x="67105" y="27001"/>
                  </a:cubicBezTo>
                  <a:lnTo>
                    <a:pt x="75962" y="62691"/>
                  </a:lnTo>
                  <a:cubicBezTo>
                    <a:pt x="77234" y="67494"/>
                    <a:pt x="77488" y="68257"/>
                    <a:pt x="79514" y="70535"/>
                  </a:cubicBezTo>
                  <a:lnTo>
                    <a:pt x="142313" y="142660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36" name="任意多边形: 形状 35">
              <a:extLst>
                <a:ext uri="{FF2B5EF4-FFF2-40B4-BE49-F238E27FC236}">
                  <a16:creationId xmlns:a16="http://schemas.microsoft.com/office/drawing/2014/main" id="{AB97EC09-2B27-87FA-864C-16746E55635C}"/>
                </a:ext>
              </a:extLst>
            </p:cNvPr>
            <p:cNvSpPr/>
            <p:nvPr>
              <p:custDataLst>
                <p:tags r:id="rId27"/>
              </p:custDataLst>
            </p:nvPr>
          </p:nvSpPr>
          <p:spPr>
            <a:xfrm flipV="1">
              <a:off x="14681811" y="-13906732"/>
              <a:ext cx="201201" cy="130959"/>
            </a:xfrm>
            <a:custGeom>
              <a:avLst/>
              <a:gdLst>
                <a:gd name="connsiteX0" fmla="*/ 115961 w 201201"/>
                <a:gd name="connsiteY0" fmla="*/ 105341 h 130959"/>
                <a:gd name="connsiteX1" fmla="*/ 119862 w 201201"/>
                <a:gd name="connsiteY1" fmla="*/ 109955 h 130959"/>
                <a:gd name="connsiteX2" fmla="*/ 115429 w 201201"/>
                <a:gd name="connsiteY2" fmla="*/ 114385 h 130959"/>
                <a:gd name="connsiteX3" fmla="*/ 112235 w 201201"/>
                <a:gd name="connsiteY3" fmla="*/ 113321 h 130959"/>
                <a:gd name="connsiteX4" fmla="*/ 3900 w 201201"/>
                <a:gd name="connsiteY4" fmla="*/ 61221 h 130959"/>
                <a:gd name="connsiteX5" fmla="*/ 0 w 201201"/>
                <a:gd name="connsiteY5" fmla="*/ 56607 h 130959"/>
                <a:gd name="connsiteX6" fmla="*/ 3718 w 201201"/>
                <a:gd name="connsiteY6" fmla="*/ 52001 h 130959"/>
                <a:gd name="connsiteX7" fmla="*/ 111878 w 201201"/>
                <a:gd name="connsiteY7" fmla="*/ -99 h 130959"/>
                <a:gd name="connsiteX8" fmla="*/ 115429 w 201201"/>
                <a:gd name="connsiteY8" fmla="*/ -1338 h 130959"/>
                <a:gd name="connsiteX9" fmla="*/ 119862 w 201201"/>
                <a:gd name="connsiteY9" fmla="*/ 3092 h 130959"/>
                <a:gd name="connsiteX10" fmla="*/ 116136 w 201201"/>
                <a:gd name="connsiteY10" fmla="*/ 7523 h 130959"/>
                <a:gd name="connsiteX11" fmla="*/ 14355 w 201201"/>
                <a:gd name="connsiteY11" fmla="*/ 56432 h 130959"/>
                <a:gd name="connsiteX12" fmla="*/ 115961 w 201201"/>
                <a:gd name="connsiteY12" fmla="*/ 105341 h 130959"/>
                <a:gd name="connsiteX13" fmla="*/ 196594 w 201201"/>
                <a:gd name="connsiteY13" fmla="*/ 122889 h 130959"/>
                <a:gd name="connsiteX14" fmla="*/ 189500 w 201201"/>
                <a:gd name="connsiteY14" fmla="*/ 129621 h 130959"/>
                <a:gd name="connsiteX15" fmla="*/ 179570 w 201201"/>
                <a:gd name="connsiteY15" fmla="*/ 119879 h 130959"/>
                <a:gd name="connsiteX16" fmla="*/ 186664 w 201201"/>
                <a:gd name="connsiteY16" fmla="*/ 113138 h 130959"/>
                <a:gd name="connsiteX17" fmla="*/ 196594 w 201201"/>
                <a:gd name="connsiteY17" fmla="*/ 122889 h 130959"/>
                <a:gd name="connsiteX18" fmla="*/ 160417 w 201201"/>
                <a:gd name="connsiteY18" fmla="*/ 32859 h 130959"/>
                <a:gd name="connsiteX19" fmla="*/ 158828 w 201201"/>
                <a:gd name="connsiteY19" fmla="*/ 25418 h 130959"/>
                <a:gd name="connsiteX20" fmla="*/ 175670 w 201201"/>
                <a:gd name="connsiteY20" fmla="*/ 10357 h 130959"/>
                <a:gd name="connsiteX21" fmla="*/ 201202 w 201201"/>
                <a:gd name="connsiteY21" fmla="*/ 37472 h 130959"/>
                <a:gd name="connsiteX22" fmla="*/ 198366 w 201201"/>
                <a:gd name="connsiteY22" fmla="*/ 39774 h 130959"/>
                <a:gd name="connsiteX23" fmla="*/ 194997 w 201201"/>
                <a:gd name="connsiteY23" fmla="*/ 36757 h 130959"/>
                <a:gd name="connsiteX24" fmla="*/ 176202 w 201201"/>
                <a:gd name="connsiteY24" fmla="*/ 15320 h 130959"/>
                <a:gd name="connsiteX25" fmla="*/ 171769 w 201201"/>
                <a:gd name="connsiteY25" fmla="*/ 21521 h 130959"/>
                <a:gd name="connsiteX26" fmla="*/ 174605 w 201201"/>
                <a:gd name="connsiteY26" fmla="*/ 32859 h 130959"/>
                <a:gd name="connsiteX27" fmla="*/ 180277 w 201201"/>
                <a:gd name="connsiteY27" fmla="*/ 47039 h 130959"/>
                <a:gd name="connsiteX28" fmla="*/ 188968 w 201201"/>
                <a:gd name="connsiteY28" fmla="*/ 69548 h 130959"/>
                <a:gd name="connsiteX29" fmla="*/ 190033 w 201201"/>
                <a:gd name="connsiteY29" fmla="*/ 75218 h 130959"/>
                <a:gd name="connsiteX30" fmla="*/ 173183 w 201201"/>
                <a:gd name="connsiteY30" fmla="*/ 90280 h 130959"/>
                <a:gd name="connsiteX31" fmla="*/ 147476 w 201201"/>
                <a:gd name="connsiteY31" fmla="*/ 63165 h 130959"/>
                <a:gd name="connsiteX32" fmla="*/ 150486 w 201201"/>
                <a:gd name="connsiteY32" fmla="*/ 60862 h 130959"/>
                <a:gd name="connsiteX33" fmla="*/ 153680 w 201201"/>
                <a:gd name="connsiteY33" fmla="*/ 63697 h 130959"/>
                <a:gd name="connsiteX34" fmla="*/ 172650 w 201201"/>
                <a:gd name="connsiteY34" fmla="*/ 85318 h 130959"/>
                <a:gd name="connsiteX35" fmla="*/ 177083 w 201201"/>
                <a:gd name="connsiteY35" fmla="*/ 79116 h 130959"/>
                <a:gd name="connsiteX36" fmla="*/ 171594 w 201201"/>
                <a:gd name="connsiteY36" fmla="*/ 61394 h 130959"/>
                <a:gd name="connsiteX37" fmla="*/ 160417 w 201201"/>
                <a:gd name="connsiteY37" fmla="*/ 32859 h 130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201201" h="130959">
                  <a:moveTo>
                    <a:pt x="115961" y="105341"/>
                  </a:moveTo>
                  <a:cubicBezTo>
                    <a:pt x="118090" y="106406"/>
                    <a:pt x="119862" y="107644"/>
                    <a:pt x="119862" y="109955"/>
                  </a:cubicBezTo>
                  <a:cubicBezTo>
                    <a:pt x="119862" y="112433"/>
                    <a:pt x="117907" y="114385"/>
                    <a:pt x="115429" y="114385"/>
                  </a:cubicBezTo>
                  <a:cubicBezTo>
                    <a:pt x="115253" y="114385"/>
                    <a:pt x="114364" y="114385"/>
                    <a:pt x="112235" y="113321"/>
                  </a:cubicBezTo>
                  <a:lnTo>
                    <a:pt x="3900" y="61221"/>
                  </a:lnTo>
                  <a:cubicBezTo>
                    <a:pt x="1771" y="60157"/>
                    <a:pt x="0" y="58910"/>
                    <a:pt x="0" y="56607"/>
                  </a:cubicBezTo>
                  <a:cubicBezTo>
                    <a:pt x="0" y="53772"/>
                    <a:pt x="1946" y="52891"/>
                    <a:pt x="3718" y="52001"/>
                  </a:cubicBezTo>
                  <a:lnTo>
                    <a:pt x="111878" y="-99"/>
                  </a:lnTo>
                  <a:cubicBezTo>
                    <a:pt x="114364" y="-1338"/>
                    <a:pt x="115071" y="-1338"/>
                    <a:pt x="115429" y="-1338"/>
                  </a:cubicBezTo>
                  <a:cubicBezTo>
                    <a:pt x="117907" y="-1338"/>
                    <a:pt x="119862" y="606"/>
                    <a:pt x="119862" y="3092"/>
                  </a:cubicBezTo>
                  <a:cubicBezTo>
                    <a:pt x="119862" y="5744"/>
                    <a:pt x="117732" y="6808"/>
                    <a:pt x="116136" y="7523"/>
                  </a:cubicBezTo>
                  <a:lnTo>
                    <a:pt x="14355" y="56432"/>
                  </a:lnTo>
                  <a:lnTo>
                    <a:pt x="115961" y="105341"/>
                  </a:lnTo>
                  <a:close/>
                  <a:moveTo>
                    <a:pt x="196594" y="122889"/>
                  </a:moveTo>
                  <a:cubicBezTo>
                    <a:pt x="196594" y="125723"/>
                    <a:pt x="194466" y="129621"/>
                    <a:pt x="189500" y="129621"/>
                  </a:cubicBezTo>
                  <a:cubicBezTo>
                    <a:pt x="184710" y="129621"/>
                    <a:pt x="179570" y="125017"/>
                    <a:pt x="179570" y="119879"/>
                  </a:cubicBezTo>
                  <a:cubicBezTo>
                    <a:pt x="179570" y="116863"/>
                    <a:pt x="181874" y="113138"/>
                    <a:pt x="186664" y="113138"/>
                  </a:cubicBezTo>
                  <a:cubicBezTo>
                    <a:pt x="191804" y="113138"/>
                    <a:pt x="196594" y="118101"/>
                    <a:pt x="196594" y="122889"/>
                  </a:cubicBezTo>
                  <a:close/>
                  <a:moveTo>
                    <a:pt x="160417" y="32859"/>
                  </a:moveTo>
                  <a:cubicBezTo>
                    <a:pt x="159710" y="30556"/>
                    <a:pt x="158828" y="28428"/>
                    <a:pt x="158828" y="25418"/>
                  </a:cubicBezTo>
                  <a:cubicBezTo>
                    <a:pt x="158828" y="17091"/>
                    <a:pt x="165914" y="10357"/>
                    <a:pt x="175670" y="10357"/>
                  </a:cubicBezTo>
                  <a:cubicBezTo>
                    <a:pt x="193401" y="10357"/>
                    <a:pt x="201202" y="34811"/>
                    <a:pt x="201202" y="37472"/>
                  </a:cubicBezTo>
                  <a:cubicBezTo>
                    <a:pt x="201202" y="39774"/>
                    <a:pt x="198898" y="39774"/>
                    <a:pt x="198366" y="39774"/>
                  </a:cubicBezTo>
                  <a:cubicBezTo>
                    <a:pt x="195879" y="39774"/>
                    <a:pt x="195705" y="38710"/>
                    <a:pt x="194997" y="36757"/>
                  </a:cubicBezTo>
                  <a:cubicBezTo>
                    <a:pt x="190914" y="22585"/>
                    <a:pt x="183113" y="15320"/>
                    <a:pt x="176202" y="15320"/>
                  </a:cubicBezTo>
                  <a:cubicBezTo>
                    <a:pt x="172650" y="15320"/>
                    <a:pt x="171769" y="17623"/>
                    <a:pt x="171769" y="21521"/>
                  </a:cubicBezTo>
                  <a:cubicBezTo>
                    <a:pt x="171769" y="25593"/>
                    <a:pt x="173008" y="28960"/>
                    <a:pt x="174605" y="32859"/>
                  </a:cubicBezTo>
                  <a:cubicBezTo>
                    <a:pt x="176376" y="37646"/>
                    <a:pt x="178331" y="42435"/>
                    <a:pt x="180277" y="47039"/>
                  </a:cubicBezTo>
                  <a:cubicBezTo>
                    <a:pt x="181874" y="51296"/>
                    <a:pt x="188261" y="67420"/>
                    <a:pt x="188968" y="69548"/>
                  </a:cubicBezTo>
                  <a:cubicBezTo>
                    <a:pt x="189500" y="71319"/>
                    <a:pt x="190033" y="73447"/>
                    <a:pt x="190033" y="75218"/>
                  </a:cubicBezTo>
                  <a:cubicBezTo>
                    <a:pt x="190033" y="83547"/>
                    <a:pt x="182938" y="90280"/>
                    <a:pt x="173183" y="90280"/>
                  </a:cubicBezTo>
                  <a:cubicBezTo>
                    <a:pt x="155634" y="90280"/>
                    <a:pt x="147476" y="66183"/>
                    <a:pt x="147476" y="63165"/>
                  </a:cubicBezTo>
                  <a:cubicBezTo>
                    <a:pt x="147476" y="60862"/>
                    <a:pt x="149962" y="60862"/>
                    <a:pt x="150486" y="60862"/>
                  </a:cubicBezTo>
                  <a:cubicBezTo>
                    <a:pt x="152973" y="60862"/>
                    <a:pt x="153147" y="61752"/>
                    <a:pt x="153680" y="63697"/>
                  </a:cubicBezTo>
                  <a:cubicBezTo>
                    <a:pt x="158296" y="78941"/>
                    <a:pt x="166096" y="85318"/>
                    <a:pt x="172650" y="85318"/>
                  </a:cubicBezTo>
                  <a:cubicBezTo>
                    <a:pt x="175494" y="85318"/>
                    <a:pt x="177083" y="83903"/>
                    <a:pt x="177083" y="79116"/>
                  </a:cubicBezTo>
                  <a:cubicBezTo>
                    <a:pt x="177083" y="75042"/>
                    <a:pt x="176026" y="72383"/>
                    <a:pt x="171594" y="61394"/>
                  </a:cubicBezTo>
                  <a:lnTo>
                    <a:pt x="160417" y="32859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37" name="任意多边形: 形状 36">
              <a:extLst>
                <a:ext uri="{FF2B5EF4-FFF2-40B4-BE49-F238E27FC236}">
                  <a16:creationId xmlns:a16="http://schemas.microsoft.com/office/drawing/2014/main" id="{B170BC6A-3C71-24B6-2183-575202D1D823}"/>
                </a:ext>
              </a:extLst>
            </p:cNvPr>
            <p:cNvSpPr/>
            <p:nvPr>
              <p:custDataLst>
                <p:tags r:id="rId28"/>
              </p:custDataLst>
            </p:nvPr>
          </p:nvSpPr>
          <p:spPr>
            <a:xfrm flipV="1">
              <a:off x="14919688" y="-14017017"/>
              <a:ext cx="58747" cy="253090"/>
            </a:xfrm>
            <a:custGeom>
              <a:avLst/>
              <a:gdLst>
                <a:gd name="connsiteX0" fmla="*/ 58747 w 58747"/>
                <a:gd name="connsiteY0" fmla="*/ 125202 h 253090"/>
                <a:gd name="connsiteX1" fmla="*/ 42033 w 58747"/>
                <a:gd name="connsiteY1" fmla="*/ 204165 h 253090"/>
                <a:gd name="connsiteX2" fmla="*/ 2535 w 58747"/>
                <a:gd name="connsiteY2" fmla="*/ 251748 h 253090"/>
                <a:gd name="connsiteX3" fmla="*/ 0 w 58747"/>
                <a:gd name="connsiteY3" fmla="*/ 249215 h 253090"/>
                <a:gd name="connsiteX4" fmla="*/ 4814 w 58747"/>
                <a:gd name="connsiteY4" fmla="*/ 243396 h 253090"/>
                <a:gd name="connsiteX5" fmla="*/ 44058 w 58747"/>
                <a:gd name="connsiteY5" fmla="*/ 125202 h 253090"/>
                <a:gd name="connsiteX6" fmla="*/ 3289 w 58747"/>
                <a:gd name="connsiteY6" fmla="*/ 5493 h 253090"/>
                <a:gd name="connsiteX7" fmla="*/ 0 w 58747"/>
                <a:gd name="connsiteY7" fmla="*/ 1190 h 253090"/>
                <a:gd name="connsiteX8" fmla="*/ 2535 w 58747"/>
                <a:gd name="connsiteY8" fmla="*/ -1342 h 253090"/>
                <a:gd name="connsiteX9" fmla="*/ 42795 w 58747"/>
                <a:gd name="connsiteY9" fmla="*/ 48012 h 253090"/>
                <a:gd name="connsiteX10" fmla="*/ 58747 w 58747"/>
                <a:gd name="connsiteY10" fmla="*/ 125202 h 253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8747" h="253090">
                  <a:moveTo>
                    <a:pt x="58747" y="125202"/>
                  </a:moveTo>
                  <a:cubicBezTo>
                    <a:pt x="58747" y="144942"/>
                    <a:pt x="55967" y="175565"/>
                    <a:pt x="42033" y="204165"/>
                  </a:cubicBezTo>
                  <a:cubicBezTo>
                    <a:pt x="26843" y="235297"/>
                    <a:pt x="5061" y="251748"/>
                    <a:pt x="2535" y="251748"/>
                  </a:cubicBezTo>
                  <a:cubicBezTo>
                    <a:pt x="1009" y="251748"/>
                    <a:pt x="0" y="250731"/>
                    <a:pt x="0" y="249215"/>
                  </a:cubicBezTo>
                  <a:cubicBezTo>
                    <a:pt x="0" y="248461"/>
                    <a:pt x="0" y="247954"/>
                    <a:pt x="4814" y="243396"/>
                  </a:cubicBezTo>
                  <a:cubicBezTo>
                    <a:pt x="29624" y="218337"/>
                    <a:pt x="44058" y="178099"/>
                    <a:pt x="44058" y="125202"/>
                  </a:cubicBezTo>
                  <a:cubicBezTo>
                    <a:pt x="44058" y="81922"/>
                    <a:pt x="34692" y="37380"/>
                    <a:pt x="3289" y="5493"/>
                  </a:cubicBezTo>
                  <a:cubicBezTo>
                    <a:pt x="0" y="2452"/>
                    <a:pt x="0" y="1944"/>
                    <a:pt x="0" y="1190"/>
                  </a:cubicBezTo>
                  <a:cubicBezTo>
                    <a:pt x="0" y="-327"/>
                    <a:pt x="1009" y="-1342"/>
                    <a:pt x="2535" y="-1342"/>
                  </a:cubicBezTo>
                  <a:cubicBezTo>
                    <a:pt x="5061" y="-1342"/>
                    <a:pt x="27852" y="15871"/>
                    <a:pt x="42795" y="48012"/>
                  </a:cubicBezTo>
                  <a:cubicBezTo>
                    <a:pt x="55712" y="75848"/>
                    <a:pt x="58747" y="103940"/>
                    <a:pt x="58747" y="125202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38" name="任意多边形: 形状 37">
              <a:extLst>
                <a:ext uri="{FF2B5EF4-FFF2-40B4-BE49-F238E27FC236}">
                  <a16:creationId xmlns:a16="http://schemas.microsoft.com/office/drawing/2014/main" id="{B1C95FF1-A43D-3128-3CBE-02EF19A5A048}"/>
                </a:ext>
              </a:extLst>
            </p:cNvPr>
            <p:cNvSpPr/>
            <p:nvPr>
              <p:custDataLst>
                <p:tags r:id="rId29"/>
              </p:custDataLst>
            </p:nvPr>
          </p:nvSpPr>
          <p:spPr>
            <a:xfrm flipV="1">
              <a:off x="15088250" y="-13920079"/>
              <a:ext cx="168400" cy="59223"/>
            </a:xfrm>
            <a:custGeom>
              <a:avLst/>
              <a:gdLst>
                <a:gd name="connsiteX0" fmla="*/ 159790 w 168400"/>
                <a:gd name="connsiteY0" fmla="*/ 47758 h 59223"/>
                <a:gd name="connsiteX1" fmla="*/ 168400 w 168400"/>
                <a:gd name="connsiteY1" fmla="*/ 52822 h 59223"/>
                <a:gd name="connsiteX2" fmla="*/ 160044 w 168400"/>
                <a:gd name="connsiteY2" fmla="*/ 57881 h 59223"/>
                <a:gd name="connsiteX3" fmla="*/ 8357 w 168400"/>
                <a:gd name="connsiteY3" fmla="*/ 57881 h 59223"/>
                <a:gd name="connsiteX4" fmla="*/ 0 w 168400"/>
                <a:gd name="connsiteY4" fmla="*/ 52822 h 59223"/>
                <a:gd name="connsiteX5" fmla="*/ 8611 w 168400"/>
                <a:gd name="connsiteY5" fmla="*/ 47758 h 59223"/>
                <a:gd name="connsiteX6" fmla="*/ 159790 w 168400"/>
                <a:gd name="connsiteY6" fmla="*/ 47758 h 59223"/>
                <a:gd name="connsiteX7" fmla="*/ 160044 w 168400"/>
                <a:gd name="connsiteY7" fmla="*/ -1342 h 59223"/>
                <a:gd name="connsiteX8" fmla="*/ 168400 w 168400"/>
                <a:gd name="connsiteY8" fmla="*/ 3722 h 59223"/>
                <a:gd name="connsiteX9" fmla="*/ 159790 w 168400"/>
                <a:gd name="connsiteY9" fmla="*/ 8789 h 59223"/>
                <a:gd name="connsiteX10" fmla="*/ 8611 w 168400"/>
                <a:gd name="connsiteY10" fmla="*/ 8789 h 59223"/>
                <a:gd name="connsiteX11" fmla="*/ 0 w 168400"/>
                <a:gd name="connsiteY11" fmla="*/ 3722 h 59223"/>
                <a:gd name="connsiteX12" fmla="*/ 8357 w 168400"/>
                <a:gd name="connsiteY12" fmla="*/ -1342 h 59223"/>
                <a:gd name="connsiteX13" fmla="*/ 160044 w 168400"/>
                <a:gd name="connsiteY13" fmla="*/ -1342 h 59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8400" h="59223">
                  <a:moveTo>
                    <a:pt x="159790" y="47758"/>
                  </a:moveTo>
                  <a:cubicBezTo>
                    <a:pt x="163586" y="47758"/>
                    <a:pt x="168400" y="47758"/>
                    <a:pt x="168400" y="52822"/>
                  </a:cubicBezTo>
                  <a:cubicBezTo>
                    <a:pt x="168400" y="57881"/>
                    <a:pt x="163586" y="57881"/>
                    <a:pt x="160044" y="57881"/>
                  </a:cubicBezTo>
                  <a:lnTo>
                    <a:pt x="8357" y="57881"/>
                  </a:lnTo>
                  <a:cubicBezTo>
                    <a:pt x="4814" y="57881"/>
                    <a:pt x="0" y="57881"/>
                    <a:pt x="0" y="52822"/>
                  </a:cubicBezTo>
                  <a:cubicBezTo>
                    <a:pt x="0" y="47758"/>
                    <a:pt x="4814" y="47758"/>
                    <a:pt x="8611" y="47758"/>
                  </a:cubicBezTo>
                  <a:lnTo>
                    <a:pt x="159790" y="47758"/>
                  </a:lnTo>
                  <a:close/>
                  <a:moveTo>
                    <a:pt x="160044" y="-1342"/>
                  </a:moveTo>
                  <a:cubicBezTo>
                    <a:pt x="163586" y="-1342"/>
                    <a:pt x="168400" y="-1342"/>
                    <a:pt x="168400" y="3722"/>
                  </a:cubicBezTo>
                  <a:cubicBezTo>
                    <a:pt x="168400" y="8789"/>
                    <a:pt x="163586" y="8789"/>
                    <a:pt x="159790" y="8789"/>
                  </a:cubicBezTo>
                  <a:lnTo>
                    <a:pt x="8611" y="8789"/>
                  </a:lnTo>
                  <a:cubicBezTo>
                    <a:pt x="4814" y="8789"/>
                    <a:pt x="0" y="8789"/>
                    <a:pt x="0" y="3722"/>
                  </a:cubicBezTo>
                  <a:cubicBezTo>
                    <a:pt x="0" y="-1342"/>
                    <a:pt x="4814" y="-1342"/>
                    <a:pt x="8357" y="-1342"/>
                  </a:cubicBezTo>
                  <a:lnTo>
                    <a:pt x="160044" y="-1342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39" name="任意多边形: 形状 38">
              <a:extLst>
                <a:ext uri="{FF2B5EF4-FFF2-40B4-BE49-F238E27FC236}">
                  <a16:creationId xmlns:a16="http://schemas.microsoft.com/office/drawing/2014/main" id="{3B787DD9-A3B0-D6D0-D685-A1BB0C7974E5}"/>
                </a:ext>
              </a:extLst>
            </p:cNvPr>
            <p:cNvSpPr/>
            <p:nvPr>
              <p:custDataLst>
                <p:tags r:id="rId30"/>
              </p:custDataLst>
            </p:nvPr>
          </p:nvSpPr>
          <p:spPr>
            <a:xfrm flipV="1">
              <a:off x="15360682" y="-14005631"/>
              <a:ext cx="843293" cy="230319"/>
            </a:xfrm>
            <a:custGeom>
              <a:avLst/>
              <a:gdLst>
                <a:gd name="connsiteX0" fmla="*/ 43296 w 843293"/>
                <a:gd name="connsiteY0" fmla="*/ 100406 h 230319"/>
                <a:gd name="connsiteX1" fmla="*/ 65833 w 843293"/>
                <a:gd name="connsiteY1" fmla="*/ 81677 h 230319"/>
                <a:gd name="connsiteX2" fmla="*/ 32913 w 843293"/>
                <a:gd name="connsiteY2" fmla="*/ 53331 h 230319"/>
                <a:gd name="connsiteX3" fmla="*/ 8604 w 843293"/>
                <a:gd name="connsiteY3" fmla="*/ 67503 h 230319"/>
                <a:gd name="connsiteX4" fmla="*/ 21521 w 843293"/>
                <a:gd name="connsiteY4" fmla="*/ 79906 h 230319"/>
                <a:gd name="connsiteX5" fmla="*/ 12909 w 843293"/>
                <a:gd name="connsiteY5" fmla="*/ 88004 h 230319"/>
                <a:gd name="connsiteX6" fmla="*/ 0 w 843293"/>
                <a:gd name="connsiteY6" fmla="*/ 72308 h 230319"/>
                <a:gd name="connsiteX7" fmla="*/ 32666 w 843293"/>
                <a:gd name="connsiteY7" fmla="*/ 47758 h 230319"/>
                <a:gd name="connsiteX8" fmla="*/ 80267 w 843293"/>
                <a:gd name="connsiteY8" fmla="*/ 90284 h 230319"/>
                <a:gd name="connsiteX9" fmla="*/ 50135 w 843293"/>
                <a:gd name="connsiteY9" fmla="*/ 119130 h 230319"/>
                <a:gd name="connsiteX10" fmla="*/ 33930 w 843293"/>
                <a:gd name="connsiteY10" fmla="*/ 133556 h 230319"/>
                <a:gd name="connsiteX11" fmla="*/ 59501 w 843293"/>
                <a:gd name="connsiteY11" fmla="*/ 156842 h 230319"/>
                <a:gd name="connsiteX12" fmla="*/ 78496 w 843293"/>
                <a:gd name="connsiteY12" fmla="*/ 144441 h 230319"/>
                <a:gd name="connsiteX13" fmla="*/ 68367 w 843293"/>
                <a:gd name="connsiteY13" fmla="*/ 134063 h 230319"/>
                <a:gd name="connsiteX14" fmla="*/ 75962 w 843293"/>
                <a:gd name="connsiteY14" fmla="*/ 126981 h 230319"/>
                <a:gd name="connsiteX15" fmla="*/ 86854 w 843293"/>
                <a:gd name="connsiteY15" fmla="*/ 140899 h 230319"/>
                <a:gd name="connsiteX16" fmla="*/ 59756 w 843293"/>
                <a:gd name="connsiteY16" fmla="*/ 162410 h 230319"/>
                <a:gd name="connsiteX17" fmla="*/ 19749 w 843293"/>
                <a:gd name="connsiteY17" fmla="*/ 124957 h 230319"/>
                <a:gd name="connsiteX18" fmla="*/ 43296 w 843293"/>
                <a:gd name="connsiteY18" fmla="*/ 100406 h 230319"/>
                <a:gd name="connsiteX19" fmla="*/ 213204 w 843293"/>
                <a:gd name="connsiteY19" fmla="*/ 120907 h 230319"/>
                <a:gd name="connsiteX20" fmla="*/ 176231 w 843293"/>
                <a:gd name="connsiteY20" fmla="*/ 162410 h 230319"/>
                <a:gd name="connsiteX21" fmla="*/ 112162 w 843293"/>
                <a:gd name="connsiteY21" fmla="*/ 89521 h 230319"/>
                <a:gd name="connsiteX22" fmla="*/ 149134 w 843293"/>
                <a:gd name="connsiteY22" fmla="*/ 47758 h 230319"/>
                <a:gd name="connsiteX23" fmla="*/ 213204 w 843293"/>
                <a:gd name="connsiteY23" fmla="*/ 120907 h 230319"/>
                <a:gd name="connsiteX24" fmla="*/ 149134 w 843293"/>
                <a:gd name="connsiteY24" fmla="*/ 53331 h 230319"/>
                <a:gd name="connsiteX25" fmla="*/ 129893 w 843293"/>
                <a:gd name="connsiteY25" fmla="*/ 79398 h 230319"/>
                <a:gd name="connsiteX26" fmla="*/ 144574 w 843293"/>
                <a:gd name="connsiteY26" fmla="*/ 133809 h 230319"/>
                <a:gd name="connsiteX27" fmla="*/ 175978 w 843293"/>
                <a:gd name="connsiteY27" fmla="*/ 156842 h 230319"/>
                <a:gd name="connsiteX28" fmla="*/ 195480 w 843293"/>
                <a:gd name="connsiteY28" fmla="*/ 130777 h 230319"/>
                <a:gd name="connsiteX29" fmla="*/ 181801 w 843293"/>
                <a:gd name="connsiteY29" fmla="*/ 78636 h 230319"/>
                <a:gd name="connsiteX30" fmla="*/ 149134 w 843293"/>
                <a:gd name="connsiteY30" fmla="*/ 53331 h 230319"/>
                <a:gd name="connsiteX31" fmla="*/ 283899 w 843293"/>
                <a:gd name="connsiteY31" fmla="*/ 151778 h 230319"/>
                <a:gd name="connsiteX32" fmla="*/ 304658 w 843293"/>
                <a:gd name="connsiteY32" fmla="*/ 151778 h 230319"/>
                <a:gd name="connsiteX33" fmla="*/ 311497 w 843293"/>
                <a:gd name="connsiteY33" fmla="*/ 156335 h 230319"/>
                <a:gd name="connsiteX34" fmla="*/ 305166 w 843293"/>
                <a:gd name="connsiteY34" fmla="*/ 159631 h 230319"/>
                <a:gd name="connsiteX35" fmla="*/ 285416 w 843293"/>
                <a:gd name="connsiteY35" fmla="*/ 159631 h 230319"/>
                <a:gd name="connsiteX36" fmla="*/ 293518 w 843293"/>
                <a:gd name="connsiteY36" fmla="*/ 200623 h 230319"/>
                <a:gd name="connsiteX37" fmla="*/ 307447 w 843293"/>
                <a:gd name="connsiteY37" fmla="*/ 223402 h 230319"/>
                <a:gd name="connsiteX38" fmla="*/ 318083 w 843293"/>
                <a:gd name="connsiteY38" fmla="*/ 218846 h 230319"/>
                <a:gd name="connsiteX39" fmla="*/ 306938 w 843293"/>
                <a:gd name="connsiteY39" fmla="*/ 206451 h 230319"/>
                <a:gd name="connsiteX40" fmla="*/ 315549 w 843293"/>
                <a:gd name="connsiteY40" fmla="*/ 198353 h 230319"/>
                <a:gd name="connsiteX41" fmla="*/ 328211 w 843293"/>
                <a:gd name="connsiteY41" fmla="*/ 212271 h 230319"/>
                <a:gd name="connsiteX42" fmla="*/ 307447 w 843293"/>
                <a:gd name="connsiteY42" fmla="*/ 228977 h 230319"/>
                <a:gd name="connsiteX43" fmla="*/ 274526 w 843293"/>
                <a:gd name="connsiteY43" fmla="*/ 187467 h 230319"/>
                <a:gd name="connsiteX44" fmla="*/ 269210 w 843293"/>
                <a:gd name="connsiteY44" fmla="*/ 159631 h 230319"/>
                <a:gd name="connsiteX45" fmla="*/ 252495 w 843293"/>
                <a:gd name="connsiteY45" fmla="*/ 159631 h 230319"/>
                <a:gd name="connsiteX46" fmla="*/ 245654 w 843293"/>
                <a:gd name="connsiteY46" fmla="*/ 154564 h 230319"/>
                <a:gd name="connsiteX47" fmla="*/ 251987 w 843293"/>
                <a:gd name="connsiteY47" fmla="*/ 151778 h 230319"/>
                <a:gd name="connsiteX48" fmla="*/ 267693 w 843293"/>
                <a:gd name="connsiteY48" fmla="*/ 151778 h 230319"/>
                <a:gd name="connsiteX49" fmla="*/ 249206 w 843293"/>
                <a:gd name="connsiteY49" fmla="*/ 57380 h 230319"/>
                <a:gd name="connsiteX50" fmla="*/ 242114 w 843293"/>
                <a:gd name="connsiteY50" fmla="*/ 25994 h 230319"/>
                <a:gd name="connsiteX51" fmla="*/ 227678 w 843293"/>
                <a:gd name="connsiteY51" fmla="*/ 4231 h 230319"/>
                <a:gd name="connsiteX52" fmla="*/ 217550 w 843293"/>
                <a:gd name="connsiteY52" fmla="*/ 8781 h 230319"/>
                <a:gd name="connsiteX53" fmla="*/ 228695 w 843293"/>
                <a:gd name="connsiteY53" fmla="*/ 21182 h 230319"/>
                <a:gd name="connsiteX54" fmla="*/ 220083 w 843293"/>
                <a:gd name="connsiteY54" fmla="*/ 29282 h 230319"/>
                <a:gd name="connsiteX55" fmla="*/ 207420 w 843293"/>
                <a:gd name="connsiteY55" fmla="*/ 15362 h 230319"/>
                <a:gd name="connsiteX56" fmla="*/ 227678 w 843293"/>
                <a:gd name="connsiteY56" fmla="*/ -1342 h 230319"/>
                <a:gd name="connsiteX57" fmla="*/ 266167 w 843293"/>
                <a:gd name="connsiteY57" fmla="*/ 60922 h 230319"/>
                <a:gd name="connsiteX58" fmla="*/ 283899 w 843293"/>
                <a:gd name="connsiteY58" fmla="*/ 151778 h 230319"/>
                <a:gd name="connsiteX59" fmla="*/ 357267 w 843293"/>
                <a:gd name="connsiteY59" fmla="*/ 151778 h 230319"/>
                <a:gd name="connsiteX60" fmla="*/ 378789 w 843293"/>
                <a:gd name="connsiteY60" fmla="*/ 151778 h 230319"/>
                <a:gd name="connsiteX61" fmla="*/ 385882 w 843293"/>
                <a:gd name="connsiteY61" fmla="*/ 156590 h 230319"/>
                <a:gd name="connsiteX62" fmla="*/ 379552 w 843293"/>
                <a:gd name="connsiteY62" fmla="*/ 159631 h 230319"/>
                <a:gd name="connsiteX63" fmla="*/ 359294 w 843293"/>
                <a:gd name="connsiteY63" fmla="*/ 159631 h 230319"/>
                <a:gd name="connsiteX64" fmla="*/ 368659 w 843293"/>
                <a:gd name="connsiteY64" fmla="*/ 197083 h 230319"/>
                <a:gd name="connsiteX65" fmla="*/ 369675 w 843293"/>
                <a:gd name="connsiteY65" fmla="*/ 202402 h 230319"/>
                <a:gd name="connsiteX66" fmla="*/ 362837 w 843293"/>
                <a:gd name="connsiteY66" fmla="*/ 208976 h 230319"/>
                <a:gd name="connsiteX67" fmla="*/ 352961 w 843293"/>
                <a:gd name="connsiteY67" fmla="*/ 199870 h 230319"/>
                <a:gd name="connsiteX68" fmla="*/ 343087 w 843293"/>
                <a:gd name="connsiteY68" fmla="*/ 159631 h 230319"/>
                <a:gd name="connsiteX69" fmla="*/ 321558 w 843293"/>
                <a:gd name="connsiteY69" fmla="*/ 159631 h 230319"/>
                <a:gd name="connsiteX70" fmla="*/ 314473 w 843293"/>
                <a:gd name="connsiteY70" fmla="*/ 154819 h 230319"/>
                <a:gd name="connsiteX71" fmla="*/ 320803 w 843293"/>
                <a:gd name="connsiteY71" fmla="*/ 151778 h 230319"/>
                <a:gd name="connsiteX72" fmla="*/ 341061 w 843293"/>
                <a:gd name="connsiteY72" fmla="*/ 151778 h 230319"/>
                <a:gd name="connsiteX73" fmla="*/ 322829 w 843293"/>
                <a:gd name="connsiteY73" fmla="*/ 79143 h 230319"/>
                <a:gd name="connsiteX74" fmla="*/ 321558 w 843293"/>
                <a:gd name="connsiteY74" fmla="*/ 70537 h 230319"/>
                <a:gd name="connsiteX75" fmla="*/ 343087 w 843293"/>
                <a:gd name="connsiteY75" fmla="*/ 47758 h 230319"/>
                <a:gd name="connsiteX76" fmla="*/ 381578 w 843293"/>
                <a:gd name="connsiteY76" fmla="*/ 86734 h 230319"/>
                <a:gd name="connsiteX77" fmla="*/ 377780 w 843293"/>
                <a:gd name="connsiteY77" fmla="*/ 89267 h 230319"/>
                <a:gd name="connsiteX78" fmla="*/ 372711 w 843293"/>
                <a:gd name="connsiteY78" fmla="*/ 84455 h 230319"/>
                <a:gd name="connsiteX79" fmla="*/ 343588 w 843293"/>
                <a:gd name="connsiteY79" fmla="*/ 53331 h 230319"/>
                <a:gd name="connsiteX80" fmla="*/ 336755 w 843293"/>
                <a:gd name="connsiteY80" fmla="*/ 63709 h 230319"/>
                <a:gd name="connsiteX81" fmla="*/ 338527 w 843293"/>
                <a:gd name="connsiteY81" fmla="*/ 76611 h 230319"/>
                <a:gd name="connsiteX82" fmla="*/ 357267 w 843293"/>
                <a:gd name="connsiteY82" fmla="*/ 151778 h 230319"/>
                <a:gd name="connsiteX83" fmla="*/ 433798 w 843293"/>
                <a:gd name="connsiteY83" fmla="*/ 94832 h 230319"/>
                <a:gd name="connsiteX84" fmla="*/ 437848 w 843293"/>
                <a:gd name="connsiteY84" fmla="*/ 111284 h 230319"/>
                <a:gd name="connsiteX85" fmla="*/ 444181 w 843293"/>
                <a:gd name="connsiteY85" fmla="*/ 129506 h 230319"/>
                <a:gd name="connsiteX86" fmla="*/ 479890 w 843293"/>
                <a:gd name="connsiteY86" fmla="*/ 156842 h 230319"/>
                <a:gd name="connsiteX87" fmla="*/ 491535 w 843293"/>
                <a:gd name="connsiteY87" fmla="*/ 140138 h 230319"/>
                <a:gd name="connsiteX88" fmla="*/ 489255 w 843293"/>
                <a:gd name="connsiteY88" fmla="*/ 123686 h 230319"/>
                <a:gd name="connsiteX89" fmla="*/ 472795 w 843293"/>
                <a:gd name="connsiteY89" fmla="*/ 57881 h 230319"/>
                <a:gd name="connsiteX90" fmla="*/ 472040 w 843293"/>
                <a:gd name="connsiteY90" fmla="*/ 54339 h 230319"/>
                <a:gd name="connsiteX91" fmla="*/ 479127 w 843293"/>
                <a:gd name="connsiteY91" fmla="*/ 47758 h 230319"/>
                <a:gd name="connsiteX92" fmla="*/ 488246 w 843293"/>
                <a:gd name="connsiteY92" fmla="*/ 54339 h 230319"/>
                <a:gd name="connsiteX93" fmla="*/ 498376 w 843293"/>
                <a:gd name="connsiteY93" fmla="*/ 94832 h 230319"/>
                <a:gd name="connsiteX94" fmla="*/ 502428 w 843293"/>
                <a:gd name="connsiteY94" fmla="*/ 111284 h 230319"/>
                <a:gd name="connsiteX95" fmla="*/ 508758 w 843293"/>
                <a:gd name="connsiteY95" fmla="*/ 129506 h 230319"/>
                <a:gd name="connsiteX96" fmla="*/ 544460 w 843293"/>
                <a:gd name="connsiteY96" fmla="*/ 156842 h 230319"/>
                <a:gd name="connsiteX97" fmla="*/ 556114 w 843293"/>
                <a:gd name="connsiteY97" fmla="*/ 140138 h 230319"/>
                <a:gd name="connsiteX98" fmla="*/ 541425 w 843293"/>
                <a:gd name="connsiteY98" fmla="*/ 84202 h 230319"/>
                <a:gd name="connsiteX99" fmla="*/ 537373 w 843293"/>
                <a:gd name="connsiteY99" fmla="*/ 68004 h 230319"/>
                <a:gd name="connsiteX100" fmla="*/ 556614 w 843293"/>
                <a:gd name="connsiteY100" fmla="*/ 47758 h 230319"/>
                <a:gd name="connsiteX101" fmla="*/ 588780 w 843293"/>
                <a:gd name="connsiteY101" fmla="*/ 86734 h 230319"/>
                <a:gd name="connsiteX102" fmla="*/ 584974 w 843293"/>
                <a:gd name="connsiteY102" fmla="*/ 89267 h 230319"/>
                <a:gd name="connsiteX103" fmla="*/ 580671 w 843293"/>
                <a:gd name="connsiteY103" fmla="*/ 84963 h 230319"/>
                <a:gd name="connsiteX104" fmla="*/ 557123 w 843293"/>
                <a:gd name="connsiteY104" fmla="*/ 53331 h 230319"/>
                <a:gd name="connsiteX105" fmla="*/ 551555 w 843293"/>
                <a:gd name="connsiteY105" fmla="*/ 60668 h 230319"/>
                <a:gd name="connsiteX106" fmla="*/ 556114 w 843293"/>
                <a:gd name="connsiteY106" fmla="*/ 79652 h 230319"/>
                <a:gd name="connsiteX107" fmla="*/ 571557 w 843293"/>
                <a:gd name="connsiteY107" fmla="*/ 136089 h 230319"/>
                <a:gd name="connsiteX108" fmla="*/ 544969 w 843293"/>
                <a:gd name="connsiteY108" fmla="*/ 162410 h 230319"/>
                <a:gd name="connsiteX109" fmla="*/ 506987 w 843293"/>
                <a:gd name="connsiteY109" fmla="*/ 140138 h 230319"/>
                <a:gd name="connsiteX110" fmla="*/ 480398 w 843293"/>
                <a:gd name="connsiteY110" fmla="*/ 162410 h 230319"/>
                <a:gd name="connsiteX111" fmla="*/ 444181 w 843293"/>
                <a:gd name="connsiteY111" fmla="*/ 142416 h 230319"/>
                <a:gd name="connsiteX112" fmla="*/ 422913 w 843293"/>
                <a:gd name="connsiteY112" fmla="*/ 162410 h 230319"/>
                <a:gd name="connsiteX113" fmla="*/ 404683 w 843293"/>
                <a:gd name="connsiteY113" fmla="*/ 148999 h 230319"/>
                <a:gd name="connsiteX114" fmla="*/ 396579 w 843293"/>
                <a:gd name="connsiteY114" fmla="*/ 123431 h 230319"/>
                <a:gd name="connsiteX115" fmla="*/ 400377 w 843293"/>
                <a:gd name="connsiteY115" fmla="*/ 120907 h 230319"/>
                <a:gd name="connsiteX116" fmla="*/ 405182 w 843293"/>
                <a:gd name="connsiteY116" fmla="*/ 126727 h 230319"/>
                <a:gd name="connsiteX117" fmla="*/ 422405 w 843293"/>
                <a:gd name="connsiteY117" fmla="*/ 156842 h 230319"/>
                <a:gd name="connsiteX118" fmla="*/ 428991 w 843293"/>
                <a:gd name="connsiteY118" fmla="*/ 146721 h 230319"/>
                <a:gd name="connsiteX119" fmla="*/ 427219 w 843293"/>
                <a:gd name="connsiteY119" fmla="*/ 133809 h 230319"/>
                <a:gd name="connsiteX120" fmla="*/ 408225 w 843293"/>
                <a:gd name="connsiteY120" fmla="*/ 57881 h 230319"/>
                <a:gd name="connsiteX121" fmla="*/ 407462 w 843293"/>
                <a:gd name="connsiteY121" fmla="*/ 54339 h 230319"/>
                <a:gd name="connsiteX122" fmla="*/ 414557 w 843293"/>
                <a:gd name="connsiteY122" fmla="*/ 47758 h 230319"/>
                <a:gd name="connsiteX123" fmla="*/ 423668 w 843293"/>
                <a:gd name="connsiteY123" fmla="*/ 54339 h 230319"/>
                <a:gd name="connsiteX124" fmla="*/ 433798 w 843293"/>
                <a:gd name="connsiteY124" fmla="*/ 94832 h 230319"/>
                <a:gd name="connsiteX125" fmla="*/ 671054 w 843293"/>
                <a:gd name="connsiteY125" fmla="*/ 65480 h 230319"/>
                <a:gd name="connsiteX126" fmla="*/ 692067 w 843293"/>
                <a:gd name="connsiteY126" fmla="*/ 47758 h 230319"/>
                <a:gd name="connsiteX127" fmla="*/ 710554 w 843293"/>
                <a:gd name="connsiteY127" fmla="*/ 61930 h 230319"/>
                <a:gd name="connsiteX128" fmla="*/ 718157 w 843293"/>
                <a:gd name="connsiteY128" fmla="*/ 86734 h 230319"/>
                <a:gd name="connsiteX129" fmla="*/ 714351 w 843293"/>
                <a:gd name="connsiteY129" fmla="*/ 89267 h 230319"/>
                <a:gd name="connsiteX130" fmla="*/ 709544 w 843293"/>
                <a:gd name="connsiteY130" fmla="*/ 83447 h 230319"/>
                <a:gd name="connsiteX131" fmla="*/ 692575 w 843293"/>
                <a:gd name="connsiteY131" fmla="*/ 53331 h 230319"/>
                <a:gd name="connsiteX132" fmla="*/ 685989 w 843293"/>
                <a:gd name="connsiteY132" fmla="*/ 63709 h 230319"/>
                <a:gd name="connsiteX133" fmla="*/ 687761 w 843293"/>
                <a:gd name="connsiteY133" fmla="*/ 76611 h 230319"/>
                <a:gd name="connsiteX134" fmla="*/ 704983 w 843293"/>
                <a:gd name="connsiteY134" fmla="*/ 145449 h 230319"/>
                <a:gd name="connsiteX135" fmla="*/ 706000 w 843293"/>
                <a:gd name="connsiteY135" fmla="*/ 150770 h 230319"/>
                <a:gd name="connsiteX136" fmla="*/ 699163 w 843293"/>
                <a:gd name="connsiteY136" fmla="*/ 157351 h 230319"/>
                <a:gd name="connsiteX137" fmla="*/ 689031 w 843293"/>
                <a:gd name="connsiteY137" fmla="*/ 147474 h 230319"/>
                <a:gd name="connsiteX138" fmla="*/ 668013 w 843293"/>
                <a:gd name="connsiteY138" fmla="*/ 162410 h 230319"/>
                <a:gd name="connsiteX139" fmla="*/ 610027 w 843293"/>
                <a:gd name="connsiteY139" fmla="*/ 86989 h 230319"/>
                <a:gd name="connsiteX140" fmla="*/ 640667 w 843293"/>
                <a:gd name="connsiteY140" fmla="*/ 47758 h 230319"/>
                <a:gd name="connsiteX141" fmla="*/ 671054 w 843293"/>
                <a:gd name="connsiteY141" fmla="*/ 65480 h 230319"/>
                <a:gd name="connsiteX142" fmla="*/ 684728 w 843293"/>
                <a:gd name="connsiteY142" fmla="*/ 129760 h 230319"/>
                <a:gd name="connsiteX143" fmla="*/ 672826 w 843293"/>
                <a:gd name="connsiteY143" fmla="*/ 81930 h 230319"/>
                <a:gd name="connsiteX144" fmla="*/ 641168 w 843293"/>
                <a:gd name="connsiteY144" fmla="*/ 53331 h 230319"/>
                <a:gd name="connsiteX145" fmla="*/ 627243 w 843293"/>
                <a:gd name="connsiteY145" fmla="*/ 75857 h 230319"/>
                <a:gd name="connsiteX146" fmla="*/ 639651 w 843293"/>
                <a:gd name="connsiteY146" fmla="*/ 128752 h 230319"/>
                <a:gd name="connsiteX147" fmla="*/ 668013 w 843293"/>
                <a:gd name="connsiteY147" fmla="*/ 156842 h 230319"/>
                <a:gd name="connsiteX148" fmla="*/ 685491 w 843293"/>
                <a:gd name="connsiteY148" fmla="*/ 133055 h 230319"/>
                <a:gd name="connsiteX149" fmla="*/ 684728 w 843293"/>
                <a:gd name="connsiteY149" fmla="*/ 129760 h 230319"/>
                <a:gd name="connsiteX150" fmla="*/ 832146 w 843293"/>
                <a:gd name="connsiteY150" fmla="*/ 153302 h 230319"/>
                <a:gd name="connsiteX151" fmla="*/ 822019 w 843293"/>
                <a:gd name="connsiteY151" fmla="*/ 141153 h 230319"/>
                <a:gd name="connsiteX152" fmla="*/ 830883 w 843293"/>
                <a:gd name="connsiteY152" fmla="*/ 133055 h 230319"/>
                <a:gd name="connsiteX153" fmla="*/ 843294 w 843293"/>
                <a:gd name="connsiteY153" fmla="*/ 146466 h 230319"/>
                <a:gd name="connsiteX154" fmla="*/ 821263 w 843293"/>
                <a:gd name="connsiteY154" fmla="*/ 162410 h 230319"/>
                <a:gd name="connsiteX155" fmla="*/ 796445 w 843293"/>
                <a:gd name="connsiteY155" fmla="*/ 145204 h 230319"/>
                <a:gd name="connsiteX156" fmla="*/ 772137 w 843293"/>
                <a:gd name="connsiteY156" fmla="*/ 162410 h 230319"/>
                <a:gd name="connsiteX157" fmla="*/ 733138 w 843293"/>
                <a:gd name="connsiteY157" fmla="*/ 123431 h 230319"/>
                <a:gd name="connsiteX158" fmla="*/ 736935 w 843293"/>
                <a:gd name="connsiteY158" fmla="*/ 120907 h 230319"/>
                <a:gd name="connsiteX159" fmla="*/ 741496 w 843293"/>
                <a:gd name="connsiteY159" fmla="*/ 125202 h 230319"/>
                <a:gd name="connsiteX160" fmla="*/ 771628 w 843293"/>
                <a:gd name="connsiteY160" fmla="*/ 156842 h 230319"/>
                <a:gd name="connsiteX161" fmla="*/ 783782 w 843293"/>
                <a:gd name="connsiteY161" fmla="*/ 140899 h 230319"/>
                <a:gd name="connsiteX162" fmla="*/ 778459 w 843293"/>
                <a:gd name="connsiteY162" fmla="*/ 113055 h 230319"/>
                <a:gd name="connsiteX163" fmla="*/ 772638 w 843293"/>
                <a:gd name="connsiteY163" fmla="*/ 90030 h 230319"/>
                <a:gd name="connsiteX164" fmla="*/ 748073 w 843293"/>
                <a:gd name="connsiteY164" fmla="*/ 53331 h 230319"/>
                <a:gd name="connsiteX165" fmla="*/ 736935 w 843293"/>
                <a:gd name="connsiteY165" fmla="*/ 56873 h 230319"/>
                <a:gd name="connsiteX166" fmla="*/ 746810 w 843293"/>
                <a:gd name="connsiteY166" fmla="*/ 69020 h 230319"/>
                <a:gd name="connsiteX167" fmla="*/ 738199 w 843293"/>
                <a:gd name="connsiteY167" fmla="*/ 77120 h 230319"/>
                <a:gd name="connsiteX168" fmla="*/ 725537 w 843293"/>
                <a:gd name="connsiteY168" fmla="*/ 63454 h 230319"/>
                <a:gd name="connsiteX169" fmla="*/ 747826 w 843293"/>
                <a:gd name="connsiteY169" fmla="*/ 47758 h 230319"/>
                <a:gd name="connsiteX170" fmla="*/ 772638 w 843293"/>
                <a:gd name="connsiteY170" fmla="*/ 64971 h 230319"/>
                <a:gd name="connsiteX171" fmla="*/ 796699 w 843293"/>
                <a:gd name="connsiteY171" fmla="*/ 47758 h 230319"/>
                <a:gd name="connsiteX172" fmla="*/ 835690 w 843293"/>
                <a:gd name="connsiteY172" fmla="*/ 86734 h 230319"/>
                <a:gd name="connsiteX173" fmla="*/ 831892 w 843293"/>
                <a:gd name="connsiteY173" fmla="*/ 89267 h 230319"/>
                <a:gd name="connsiteX174" fmla="*/ 827342 w 843293"/>
                <a:gd name="connsiteY174" fmla="*/ 84963 h 230319"/>
                <a:gd name="connsiteX175" fmla="*/ 797199 w 843293"/>
                <a:gd name="connsiteY175" fmla="*/ 53331 h 230319"/>
                <a:gd name="connsiteX176" fmla="*/ 785300 w 843293"/>
                <a:gd name="connsiteY176" fmla="*/ 69529 h 230319"/>
                <a:gd name="connsiteX177" fmla="*/ 790115 w 843293"/>
                <a:gd name="connsiteY177" fmla="*/ 95087 h 230319"/>
                <a:gd name="connsiteX178" fmla="*/ 798725 w 843293"/>
                <a:gd name="connsiteY178" fmla="*/ 129760 h 230319"/>
                <a:gd name="connsiteX179" fmla="*/ 821010 w 843293"/>
                <a:gd name="connsiteY179" fmla="*/ 156842 h 230319"/>
                <a:gd name="connsiteX180" fmla="*/ 832146 w 843293"/>
                <a:gd name="connsiteY180" fmla="*/ 153302 h 230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</a:cxnLst>
              <a:rect l="l" t="t" r="r" b="b"/>
              <a:pathLst>
                <a:path w="843293" h="230319">
                  <a:moveTo>
                    <a:pt x="43296" y="100406"/>
                  </a:moveTo>
                  <a:cubicBezTo>
                    <a:pt x="54441" y="97873"/>
                    <a:pt x="65833" y="95341"/>
                    <a:pt x="65833" y="81677"/>
                  </a:cubicBezTo>
                  <a:cubicBezTo>
                    <a:pt x="65833" y="73578"/>
                    <a:pt x="59001" y="53331"/>
                    <a:pt x="32913" y="53331"/>
                  </a:cubicBezTo>
                  <a:cubicBezTo>
                    <a:pt x="27344" y="53331"/>
                    <a:pt x="12655" y="54593"/>
                    <a:pt x="8604" y="67503"/>
                  </a:cubicBezTo>
                  <a:cubicBezTo>
                    <a:pt x="21521" y="68766"/>
                    <a:pt x="21521" y="79398"/>
                    <a:pt x="21521" y="79906"/>
                  </a:cubicBezTo>
                  <a:cubicBezTo>
                    <a:pt x="21521" y="84709"/>
                    <a:pt x="18231" y="88004"/>
                    <a:pt x="12909" y="88004"/>
                  </a:cubicBezTo>
                  <a:cubicBezTo>
                    <a:pt x="7086" y="88004"/>
                    <a:pt x="0" y="83701"/>
                    <a:pt x="0" y="72308"/>
                  </a:cubicBezTo>
                  <a:cubicBezTo>
                    <a:pt x="0" y="56873"/>
                    <a:pt x="14680" y="47758"/>
                    <a:pt x="32666" y="47758"/>
                  </a:cubicBezTo>
                  <a:cubicBezTo>
                    <a:pt x="70647" y="47758"/>
                    <a:pt x="80267" y="78636"/>
                    <a:pt x="80267" y="90284"/>
                  </a:cubicBezTo>
                  <a:cubicBezTo>
                    <a:pt x="80267" y="112300"/>
                    <a:pt x="60519" y="116850"/>
                    <a:pt x="50135" y="119130"/>
                  </a:cubicBezTo>
                  <a:cubicBezTo>
                    <a:pt x="43041" y="120654"/>
                    <a:pt x="33930" y="122678"/>
                    <a:pt x="33930" y="133556"/>
                  </a:cubicBezTo>
                  <a:cubicBezTo>
                    <a:pt x="33930" y="139629"/>
                    <a:pt x="39244" y="156842"/>
                    <a:pt x="59501" y="156842"/>
                  </a:cubicBezTo>
                  <a:cubicBezTo>
                    <a:pt x="66342" y="156842"/>
                    <a:pt x="75708" y="154310"/>
                    <a:pt x="78496" y="144441"/>
                  </a:cubicBezTo>
                  <a:cubicBezTo>
                    <a:pt x="70393" y="143425"/>
                    <a:pt x="68367" y="136597"/>
                    <a:pt x="68367" y="134063"/>
                  </a:cubicBezTo>
                  <a:cubicBezTo>
                    <a:pt x="68367" y="131277"/>
                    <a:pt x="69885" y="126981"/>
                    <a:pt x="75962" y="126981"/>
                  </a:cubicBezTo>
                  <a:cubicBezTo>
                    <a:pt x="80267" y="126981"/>
                    <a:pt x="86854" y="130014"/>
                    <a:pt x="86854" y="140899"/>
                  </a:cubicBezTo>
                  <a:cubicBezTo>
                    <a:pt x="86854" y="152541"/>
                    <a:pt x="76471" y="162410"/>
                    <a:pt x="59756" y="162410"/>
                  </a:cubicBezTo>
                  <a:cubicBezTo>
                    <a:pt x="30132" y="162410"/>
                    <a:pt x="19749" y="138114"/>
                    <a:pt x="19749" y="124957"/>
                  </a:cubicBezTo>
                  <a:cubicBezTo>
                    <a:pt x="19749" y="105464"/>
                    <a:pt x="36210" y="101922"/>
                    <a:pt x="43296" y="100406"/>
                  </a:cubicBezTo>
                  <a:close/>
                  <a:moveTo>
                    <a:pt x="213204" y="120907"/>
                  </a:moveTo>
                  <a:cubicBezTo>
                    <a:pt x="213204" y="144950"/>
                    <a:pt x="198261" y="162410"/>
                    <a:pt x="176231" y="162410"/>
                  </a:cubicBezTo>
                  <a:cubicBezTo>
                    <a:pt x="144828" y="162410"/>
                    <a:pt x="112162" y="126474"/>
                    <a:pt x="112162" y="89521"/>
                  </a:cubicBezTo>
                  <a:cubicBezTo>
                    <a:pt x="112162" y="63454"/>
                    <a:pt x="128122" y="47758"/>
                    <a:pt x="149134" y="47758"/>
                  </a:cubicBezTo>
                  <a:cubicBezTo>
                    <a:pt x="180537" y="47758"/>
                    <a:pt x="213204" y="83701"/>
                    <a:pt x="213204" y="120907"/>
                  </a:cubicBezTo>
                  <a:close/>
                  <a:moveTo>
                    <a:pt x="149134" y="53331"/>
                  </a:moveTo>
                  <a:cubicBezTo>
                    <a:pt x="139259" y="53331"/>
                    <a:pt x="129893" y="61176"/>
                    <a:pt x="129893" y="79398"/>
                  </a:cubicBezTo>
                  <a:cubicBezTo>
                    <a:pt x="129893" y="92053"/>
                    <a:pt x="136471" y="120145"/>
                    <a:pt x="144574" y="133809"/>
                  </a:cubicBezTo>
                  <a:cubicBezTo>
                    <a:pt x="153948" y="149253"/>
                    <a:pt x="166102" y="156842"/>
                    <a:pt x="175978" y="156842"/>
                  </a:cubicBezTo>
                  <a:cubicBezTo>
                    <a:pt x="188386" y="156842"/>
                    <a:pt x="195480" y="145703"/>
                    <a:pt x="195480" y="130777"/>
                  </a:cubicBezTo>
                  <a:cubicBezTo>
                    <a:pt x="195480" y="119891"/>
                    <a:pt x="189903" y="93824"/>
                    <a:pt x="181801" y="78636"/>
                  </a:cubicBezTo>
                  <a:cubicBezTo>
                    <a:pt x="174460" y="64717"/>
                    <a:pt x="161542" y="53331"/>
                    <a:pt x="149134" y="53331"/>
                  </a:cubicBezTo>
                  <a:close/>
                  <a:moveTo>
                    <a:pt x="283899" y="151778"/>
                  </a:moveTo>
                  <a:lnTo>
                    <a:pt x="304658" y="151778"/>
                  </a:lnTo>
                  <a:cubicBezTo>
                    <a:pt x="308962" y="151778"/>
                    <a:pt x="311497" y="151778"/>
                    <a:pt x="311497" y="156335"/>
                  </a:cubicBezTo>
                  <a:cubicBezTo>
                    <a:pt x="311497" y="159631"/>
                    <a:pt x="309470" y="159631"/>
                    <a:pt x="305166" y="159631"/>
                  </a:cubicBezTo>
                  <a:lnTo>
                    <a:pt x="285416" y="159631"/>
                  </a:lnTo>
                  <a:cubicBezTo>
                    <a:pt x="288960" y="178353"/>
                    <a:pt x="289723" y="182909"/>
                    <a:pt x="293518" y="200623"/>
                  </a:cubicBezTo>
                  <a:cubicBezTo>
                    <a:pt x="295545" y="209993"/>
                    <a:pt x="298333" y="223402"/>
                    <a:pt x="307447" y="223402"/>
                  </a:cubicBezTo>
                  <a:cubicBezTo>
                    <a:pt x="309470" y="223402"/>
                    <a:pt x="314786" y="222895"/>
                    <a:pt x="318083" y="218846"/>
                  </a:cubicBezTo>
                  <a:cubicBezTo>
                    <a:pt x="310487" y="217584"/>
                    <a:pt x="306938" y="211510"/>
                    <a:pt x="306938" y="206451"/>
                  </a:cubicBezTo>
                  <a:cubicBezTo>
                    <a:pt x="306938" y="200878"/>
                    <a:pt x="311497" y="198353"/>
                    <a:pt x="315549" y="198353"/>
                  </a:cubicBezTo>
                  <a:cubicBezTo>
                    <a:pt x="321881" y="198353"/>
                    <a:pt x="328211" y="203410"/>
                    <a:pt x="328211" y="212271"/>
                  </a:cubicBezTo>
                  <a:cubicBezTo>
                    <a:pt x="328211" y="223149"/>
                    <a:pt x="317829" y="228977"/>
                    <a:pt x="307447" y="228977"/>
                  </a:cubicBezTo>
                  <a:cubicBezTo>
                    <a:pt x="282627" y="228977"/>
                    <a:pt x="276295" y="196075"/>
                    <a:pt x="274526" y="187467"/>
                  </a:cubicBezTo>
                  <a:lnTo>
                    <a:pt x="269210" y="159631"/>
                  </a:lnTo>
                  <a:lnTo>
                    <a:pt x="252495" y="159631"/>
                  </a:lnTo>
                  <a:cubicBezTo>
                    <a:pt x="248443" y="159631"/>
                    <a:pt x="245654" y="159631"/>
                    <a:pt x="245654" y="154564"/>
                  </a:cubicBezTo>
                  <a:cubicBezTo>
                    <a:pt x="245654" y="151778"/>
                    <a:pt x="248189" y="151778"/>
                    <a:pt x="251987" y="151778"/>
                  </a:cubicBezTo>
                  <a:lnTo>
                    <a:pt x="267693" y="151778"/>
                  </a:lnTo>
                  <a:lnTo>
                    <a:pt x="249206" y="57380"/>
                  </a:lnTo>
                  <a:cubicBezTo>
                    <a:pt x="246163" y="41683"/>
                    <a:pt x="243629" y="31306"/>
                    <a:pt x="242114" y="25994"/>
                  </a:cubicBezTo>
                  <a:cubicBezTo>
                    <a:pt x="240087" y="17388"/>
                    <a:pt x="236798" y="4231"/>
                    <a:pt x="227678" y="4231"/>
                  </a:cubicBezTo>
                  <a:cubicBezTo>
                    <a:pt x="225144" y="4231"/>
                    <a:pt x="220338" y="4985"/>
                    <a:pt x="217550" y="8781"/>
                  </a:cubicBezTo>
                  <a:cubicBezTo>
                    <a:pt x="225144" y="10051"/>
                    <a:pt x="228695" y="16125"/>
                    <a:pt x="228695" y="21182"/>
                  </a:cubicBezTo>
                  <a:cubicBezTo>
                    <a:pt x="228695" y="26756"/>
                    <a:pt x="224135" y="29282"/>
                    <a:pt x="220083" y="29282"/>
                  </a:cubicBezTo>
                  <a:cubicBezTo>
                    <a:pt x="213752" y="29282"/>
                    <a:pt x="207420" y="24223"/>
                    <a:pt x="207420" y="15362"/>
                  </a:cubicBezTo>
                  <a:cubicBezTo>
                    <a:pt x="207420" y="3977"/>
                    <a:pt x="218312" y="-1342"/>
                    <a:pt x="227678" y="-1342"/>
                  </a:cubicBezTo>
                  <a:cubicBezTo>
                    <a:pt x="254014" y="-1342"/>
                    <a:pt x="264395" y="51807"/>
                    <a:pt x="266167" y="60922"/>
                  </a:cubicBezTo>
                  <a:lnTo>
                    <a:pt x="283899" y="151778"/>
                  </a:lnTo>
                  <a:close/>
                  <a:moveTo>
                    <a:pt x="357267" y="151778"/>
                  </a:moveTo>
                  <a:lnTo>
                    <a:pt x="378789" y="151778"/>
                  </a:lnTo>
                  <a:cubicBezTo>
                    <a:pt x="383093" y="151778"/>
                    <a:pt x="385882" y="151778"/>
                    <a:pt x="385882" y="156590"/>
                  </a:cubicBezTo>
                  <a:cubicBezTo>
                    <a:pt x="385882" y="159631"/>
                    <a:pt x="383602" y="159631"/>
                    <a:pt x="379552" y="159631"/>
                  </a:cubicBezTo>
                  <a:lnTo>
                    <a:pt x="359294" y="159631"/>
                  </a:lnTo>
                  <a:lnTo>
                    <a:pt x="368659" y="197083"/>
                  </a:lnTo>
                  <a:cubicBezTo>
                    <a:pt x="369675" y="200623"/>
                    <a:pt x="369675" y="201132"/>
                    <a:pt x="369675" y="202402"/>
                  </a:cubicBezTo>
                  <a:cubicBezTo>
                    <a:pt x="369675" y="207713"/>
                    <a:pt x="365372" y="208976"/>
                    <a:pt x="362837" y="208976"/>
                  </a:cubicBezTo>
                  <a:cubicBezTo>
                    <a:pt x="356505" y="208976"/>
                    <a:pt x="353970" y="203664"/>
                    <a:pt x="352961" y="199870"/>
                  </a:cubicBezTo>
                  <a:lnTo>
                    <a:pt x="343087" y="159631"/>
                  </a:lnTo>
                  <a:lnTo>
                    <a:pt x="321558" y="159631"/>
                  </a:lnTo>
                  <a:cubicBezTo>
                    <a:pt x="317251" y="159631"/>
                    <a:pt x="314473" y="159631"/>
                    <a:pt x="314473" y="154819"/>
                  </a:cubicBezTo>
                  <a:cubicBezTo>
                    <a:pt x="314473" y="151778"/>
                    <a:pt x="316753" y="151778"/>
                    <a:pt x="320803" y="151778"/>
                  </a:cubicBezTo>
                  <a:lnTo>
                    <a:pt x="341061" y="151778"/>
                  </a:lnTo>
                  <a:lnTo>
                    <a:pt x="322829" y="79143"/>
                  </a:lnTo>
                  <a:cubicBezTo>
                    <a:pt x="322575" y="78128"/>
                    <a:pt x="321558" y="74079"/>
                    <a:pt x="321558" y="70537"/>
                  </a:cubicBezTo>
                  <a:cubicBezTo>
                    <a:pt x="321558" y="57881"/>
                    <a:pt x="329916" y="47758"/>
                    <a:pt x="343087" y="47758"/>
                  </a:cubicBezTo>
                  <a:cubicBezTo>
                    <a:pt x="368659" y="47758"/>
                    <a:pt x="381578" y="85472"/>
                    <a:pt x="381578" y="86734"/>
                  </a:cubicBezTo>
                  <a:cubicBezTo>
                    <a:pt x="381578" y="89267"/>
                    <a:pt x="379552" y="89267"/>
                    <a:pt x="377780" y="89267"/>
                  </a:cubicBezTo>
                  <a:cubicBezTo>
                    <a:pt x="374737" y="89267"/>
                    <a:pt x="374737" y="89012"/>
                    <a:pt x="372711" y="84455"/>
                  </a:cubicBezTo>
                  <a:cubicBezTo>
                    <a:pt x="368150" y="72308"/>
                    <a:pt x="358023" y="53331"/>
                    <a:pt x="343588" y="53331"/>
                  </a:cubicBezTo>
                  <a:cubicBezTo>
                    <a:pt x="336755" y="53331"/>
                    <a:pt x="336755" y="59660"/>
                    <a:pt x="336755" y="63709"/>
                  </a:cubicBezTo>
                  <a:cubicBezTo>
                    <a:pt x="336755" y="65480"/>
                    <a:pt x="336755" y="69529"/>
                    <a:pt x="338527" y="76611"/>
                  </a:cubicBezTo>
                  <a:lnTo>
                    <a:pt x="357267" y="151778"/>
                  </a:lnTo>
                  <a:close/>
                  <a:moveTo>
                    <a:pt x="433798" y="94832"/>
                  </a:moveTo>
                  <a:cubicBezTo>
                    <a:pt x="435070" y="100406"/>
                    <a:pt x="436587" y="105719"/>
                    <a:pt x="437848" y="111284"/>
                  </a:cubicBezTo>
                  <a:cubicBezTo>
                    <a:pt x="441145" y="123686"/>
                    <a:pt x="441145" y="124194"/>
                    <a:pt x="444181" y="129506"/>
                  </a:cubicBezTo>
                  <a:cubicBezTo>
                    <a:pt x="451530" y="142163"/>
                    <a:pt x="462413" y="156842"/>
                    <a:pt x="479890" y="156842"/>
                  </a:cubicBezTo>
                  <a:cubicBezTo>
                    <a:pt x="491535" y="156842"/>
                    <a:pt x="491535" y="143932"/>
                    <a:pt x="491535" y="140138"/>
                  </a:cubicBezTo>
                  <a:cubicBezTo>
                    <a:pt x="491535" y="133302"/>
                    <a:pt x="489764" y="125965"/>
                    <a:pt x="489255" y="123686"/>
                  </a:cubicBezTo>
                  <a:lnTo>
                    <a:pt x="472795" y="57881"/>
                  </a:lnTo>
                  <a:cubicBezTo>
                    <a:pt x="472294" y="56364"/>
                    <a:pt x="472040" y="55102"/>
                    <a:pt x="472040" y="54339"/>
                  </a:cubicBezTo>
                  <a:cubicBezTo>
                    <a:pt x="472040" y="51560"/>
                    <a:pt x="474066" y="47758"/>
                    <a:pt x="479127" y="47758"/>
                  </a:cubicBezTo>
                  <a:cubicBezTo>
                    <a:pt x="482170" y="47758"/>
                    <a:pt x="486476" y="49529"/>
                    <a:pt x="488246" y="54339"/>
                  </a:cubicBezTo>
                  <a:lnTo>
                    <a:pt x="498376" y="94832"/>
                  </a:lnTo>
                  <a:cubicBezTo>
                    <a:pt x="499640" y="100406"/>
                    <a:pt x="501158" y="105719"/>
                    <a:pt x="502428" y="111284"/>
                  </a:cubicBezTo>
                  <a:cubicBezTo>
                    <a:pt x="505715" y="123686"/>
                    <a:pt x="505715" y="124194"/>
                    <a:pt x="508758" y="129506"/>
                  </a:cubicBezTo>
                  <a:cubicBezTo>
                    <a:pt x="516100" y="142163"/>
                    <a:pt x="526991" y="156842"/>
                    <a:pt x="544460" y="156842"/>
                  </a:cubicBezTo>
                  <a:cubicBezTo>
                    <a:pt x="556114" y="156842"/>
                    <a:pt x="556114" y="143932"/>
                    <a:pt x="556114" y="140138"/>
                  </a:cubicBezTo>
                  <a:cubicBezTo>
                    <a:pt x="556114" y="124449"/>
                    <a:pt x="544969" y="94333"/>
                    <a:pt x="541425" y="84202"/>
                  </a:cubicBezTo>
                  <a:cubicBezTo>
                    <a:pt x="538128" y="75603"/>
                    <a:pt x="537373" y="73323"/>
                    <a:pt x="537373" y="68004"/>
                  </a:cubicBezTo>
                  <a:cubicBezTo>
                    <a:pt x="537373" y="56873"/>
                    <a:pt x="544460" y="47758"/>
                    <a:pt x="556614" y="47758"/>
                  </a:cubicBezTo>
                  <a:cubicBezTo>
                    <a:pt x="580170" y="47758"/>
                    <a:pt x="588780" y="85472"/>
                    <a:pt x="588780" y="86734"/>
                  </a:cubicBezTo>
                  <a:cubicBezTo>
                    <a:pt x="588780" y="89267"/>
                    <a:pt x="586754" y="89267"/>
                    <a:pt x="584974" y="89267"/>
                  </a:cubicBezTo>
                  <a:cubicBezTo>
                    <a:pt x="581687" y="89267"/>
                    <a:pt x="581687" y="88760"/>
                    <a:pt x="580671" y="84963"/>
                  </a:cubicBezTo>
                  <a:cubicBezTo>
                    <a:pt x="578644" y="78128"/>
                    <a:pt x="571811" y="53331"/>
                    <a:pt x="557123" y="53331"/>
                  </a:cubicBezTo>
                  <a:cubicBezTo>
                    <a:pt x="551810" y="53331"/>
                    <a:pt x="551555" y="57126"/>
                    <a:pt x="551555" y="60668"/>
                  </a:cubicBezTo>
                  <a:cubicBezTo>
                    <a:pt x="551555" y="66996"/>
                    <a:pt x="554087" y="73578"/>
                    <a:pt x="556114" y="79652"/>
                  </a:cubicBezTo>
                  <a:cubicBezTo>
                    <a:pt x="561175" y="93063"/>
                    <a:pt x="571557" y="121408"/>
                    <a:pt x="571557" y="136089"/>
                  </a:cubicBezTo>
                  <a:cubicBezTo>
                    <a:pt x="571557" y="157351"/>
                    <a:pt x="556869" y="162410"/>
                    <a:pt x="544969" y="162410"/>
                  </a:cubicBezTo>
                  <a:cubicBezTo>
                    <a:pt x="527245" y="162410"/>
                    <a:pt x="514583" y="151277"/>
                    <a:pt x="506987" y="140138"/>
                  </a:cubicBezTo>
                  <a:cubicBezTo>
                    <a:pt x="504961" y="157605"/>
                    <a:pt x="491790" y="162410"/>
                    <a:pt x="480398" y="162410"/>
                  </a:cubicBezTo>
                  <a:cubicBezTo>
                    <a:pt x="465202" y="162410"/>
                    <a:pt x="452794" y="154056"/>
                    <a:pt x="444181" y="142416"/>
                  </a:cubicBezTo>
                  <a:cubicBezTo>
                    <a:pt x="442409" y="154819"/>
                    <a:pt x="433798" y="162410"/>
                    <a:pt x="422913" y="162410"/>
                  </a:cubicBezTo>
                  <a:cubicBezTo>
                    <a:pt x="413794" y="162410"/>
                    <a:pt x="408733" y="156590"/>
                    <a:pt x="404683" y="148999"/>
                  </a:cubicBezTo>
                  <a:cubicBezTo>
                    <a:pt x="399869" y="138875"/>
                    <a:pt x="396579" y="123940"/>
                    <a:pt x="396579" y="123431"/>
                  </a:cubicBezTo>
                  <a:cubicBezTo>
                    <a:pt x="396579" y="120907"/>
                    <a:pt x="399106" y="120907"/>
                    <a:pt x="400377" y="120907"/>
                  </a:cubicBezTo>
                  <a:cubicBezTo>
                    <a:pt x="403667" y="120907"/>
                    <a:pt x="403921" y="121153"/>
                    <a:pt x="405182" y="126727"/>
                  </a:cubicBezTo>
                  <a:cubicBezTo>
                    <a:pt x="409742" y="144441"/>
                    <a:pt x="414557" y="156842"/>
                    <a:pt x="422405" y="156842"/>
                  </a:cubicBezTo>
                  <a:cubicBezTo>
                    <a:pt x="428991" y="156842"/>
                    <a:pt x="428991" y="149500"/>
                    <a:pt x="428991" y="146721"/>
                  </a:cubicBezTo>
                  <a:cubicBezTo>
                    <a:pt x="428991" y="142670"/>
                    <a:pt x="428229" y="137860"/>
                    <a:pt x="427219" y="133809"/>
                  </a:cubicBezTo>
                  <a:lnTo>
                    <a:pt x="408225" y="57881"/>
                  </a:lnTo>
                  <a:cubicBezTo>
                    <a:pt x="407716" y="56364"/>
                    <a:pt x="407462" y="55102"/>
                    <a:pt x="407462" y="54339"/>
                  </a:cubicBezTo>
                  <a:cubicBezTo>
                    <a:pt x="407462" y="51560"/>
                    <a:pt x="409488" y="47758"/>
                    <a:pt x="414557" y="47758"/>
                  </a:cubicBezTo>
                  <a:cubicBezTo>
                    <a:pt x="417592" y="47758"/>
                    <a:pt x="421896" y="49529"/>
                    <a:pt x="423668" y="54339"/>
                  </a:cubicBezTo>
                  <a:lnTo>
                    <a:pt x="433798" y="94832"/>
                  </a:lnTo>
                  <a:close/>
                  <a:moveTo>
                    <a:pt x="671054" y="65480"/>
                  </a:moveTo>
                  <a:cubicBezTo>
                    <a:pt x="673835" y="53077"/>
                    <a:pt x="683211" y="47758"/>
                    <a:pt x="692067" y="47758"/>
                  </a:cubicBezTo>
                  <a:cubicBezTo>
                    <a:pt x="701443" y="47758"/>
                    <a:pt x="706755" y="54086"/>
                    <a:pt x="710554" y="61930"/>
                  </a:cubicBezTo>
                  <a:cubicBezTo>
                    <a:pt x="715114" y="71554"/>
                    <a:pt x="718157" y="86233"/>
                    <a:pt x="718157" y="86734"/>
                  </a:cubicBezTo>
                  <a:cubicBezTo>
                    <a:pt x="718157" y="89267"/>
                    <a:pt x="716131" y="89267"/>
                    <a:pt x="714351" y="89267"/>
                  </a:cubicBezTo>
                  <a:cubicBezTo>
                    <a:pt x="711316" y="89267"/>
                    <a:pt x="711062" y="89012"/>
                    <a:pt x="709544" y="83447"/>
                  </a:cubicBezTo>
                  <a:cubicBezTo>
                    <a:pt x="706000" y="69274"/>
                    <a:pt x="701188" y="53331"/>
                    <a:pt x="692575" y="53331"/>
                  </a:cubicBezTo>
                  <a:cubicBezTo>
                    <a:pt x="685989" y="53331"/>
                    <a:pt x="685989" y="60159"/>
                    <a:pt x="685989" y="63709"/>
                  </a:cubicBezTo>
                  <a:cubicBezTo>
                    <a:pt x="685989" y="65480"/>
                    <a:pt x="685989" y="69529"/>
                    <a:pt x="687761" y="76611"/>
                  </a:cubicBezTo>
                  <a:lnTo>
                    <a:pt x="704983" y="145449"/>
                  </a:lnTo>
                  <a:cubicBezTo>
                    <a:pt x="706000" y="148999"/>
                    <a:pt x="706000" y="149500"/>
                    <a:pt x="706000" y="150770"/>
                  </a:cubicBezTo>
                  <a:cubicBezTo>
                    <a:pt x="706000" y="156081"/>
                    <a:pt x="701696" y="157351"/>
                    <a:pt x="699163" y="157351"/>
                  </a:cubicBezTo>
                  <a:cubicBezTo>
                    <a:pt x="691058" y="157351"/>
                    <a:pt x="689286" y="148744"/>
                    <a:pt x="689031" y="147474"/>
                  </a:cubicBezTo>
                  <a:cubicBezTo>
                    <a:pt x="684219" y="158359"/>
                    <a:pt x="676115" y="162410"/>
                    <a:pt x="668013" y="162410"/>
                  </a:cubicBezTo>
                  <a:cubicBezTo>
                    <a:pt x="639905" y="162410"/>
                    <a:pt x="610027" y="123940"/>
                    <a:pt x="610027" y="86989"/>
                  </a:cubicBezTo>
                  <a:cubicBezTo>
                    <a:pt x="610027" y="65480"/>
                    <a:pt x="621673" y="47758"/>
                    <a:pt x="640667" y="47758"/>
                  </a:cubicBezTo>
                  <a:cubicBezTo>
                    <a:pt x="649781" y="47758"/>
                    <a:pt x="660926" y="53077"/>
                    <a:pt x="671054" y="65480"/>
                  </a:cubicBezTo>
                  <a:close/>
                  <a:moveTo>
                    <a:pt x="684728" y="129760"/>
                  </a:moveTo>
                  <a:lnTo>
                    <a:pt x="672826" y="81930"/>
                  </a:lnTo>
                  <a:cubicBezTo>
                    <a:pt x="670799" y="73832"/>
                    <a:pt x="655102" y="53331"/>
                    <a:pt x="641168" y="53331"/>
                  </a:cubicBezTo>
                  <a:cubicBezTo>
                    <a:pt x="629268" y="53331"/>
                    <a:pt x="627243" y="68259"/>
                    <a:pt x="627243" y="75857"/>
                  </a:cubicBezTo>
                  <a:cubicBezTo>
                    <a:pt x="627243" y="88505"/>
                    <a:pt x="635092" y="118120"/>
                    <a:pt x="639651" y="128752"/>
                  </a:cubicBezTo>
                  <a:cubicBezTo>
                    <a:pt x="645983" y="144187"/>
                    <a:pt x="657629" y="156842"/>
                    <a:pt x="668013" y="156842"/>
                  </a:cubicBezTo>
                  <a:cubicBezTo>
                    <a:pt x="679158" y="156842"/>
                    <a:pt x="685491" y="143680"/>
                    <a:pt x="685491" y="133055"/>
                  </a:cubicBezTo>
                  <a:cubicBezTo>
                    <a:pt x="685491" y="132547"/>
                    <a:pt x="685236" y="131277"/>
                    <a:pt x="684728" y="129760"/>
                  </a:cubicBezTo>
                  <a:close/>
                  <a:moveTo>
                    <a:pt x="832146" y="153302"/>
                  </a:moveTo>
                  <a:cubicBezTo>
                    <a:pt x="822019" y="150770"/>
                    <a:pt x="822019" y="141400"/>
                    <a:pt x="822019" y="141153"/>
                  </a:cubicBezTo>
                  <a:cubicBezTo>
                    <a:pt x="822019" y="137860"/>
                    <a:pt x="824299" y="133055"/>
                    <a:pt x="830883" y="133055"/>
                  </a:cubicBezTo>
                  <a:cubicBezTo>
                    <a:pt x="835443" y="133055"/>
                    <a:pt x="843294" y="136597"/>
                    <a:pt x="843294" y="146466"/>
                  </a:cubicBezTo>
                  <a:cubicBezTo>
                    <a:pt x="843294" y="159376"/>
                    <a:pt x="828603" y="162410"/>
                    <a:pt x="821263" y="162410"/>
                  </a:cubicBezTo>
                  <a:cubicBezTo>
                    <a:pt x="807330" y="162410"/>
                    <a:pt x="798971" y="150007"/>
                    <a:pt x="796445" y="145204"/>
                  </a:cubicBezTo>
                  <a:cubicBezTo>
                    <a:pt x="790870" y="160384"/>
                    <a:pt x="778459" y="162410"/>
                    <a:pt x="772137" y="162410"/>
                  </a:cubicBezTo>
                  <a:cubicBezTo>
                    <a:pt x="746810" y="162410"/>
                    <a:pt x="733138" y="129253"/>
                    <a:pt x="733138" y="123431"/>
                  </a:cubicBezTo>
                  <a:cubicBezTo>
                    <a:pt x="733138" y="120907"/>
                    <a:pt x="735665" y="120907"/>
                    <a:pt x="736935" y="120907"/>
                  </a:cubicBezTo>
                  <a:cubicBezTo>
                    <a:pt x="740226" y="120907"/>
                    <a:pt x="740226" y="121153"/>
                    <a:pt x="741496" y="125202"/>
                  </a:cubicBezTo>
                  <a:cubicBezTo>
                    <a:pt x="748327" y="146973"/>
                    <a:pt x="761500" y="156842"/>
                    <a:pt x="771628" y="156842"/>
                  </a:cubicBezTo>
                  <a:cubicBezTo>
                    <a:pt x="778967" y="156842"/>
                    <a:pt x="783782" y="151024"/>
                    <a:pt x="783782" y="140899"/>
                  </a:cubicBezTo>
                  <a:cubicBezTo>
                    <a:pt x="783782" y="134826"/>
                    <a:pt x="780739" y="122423"/>
                    <a:pt x="778459" y="113055"/>
                  </a:cubicBezTo>
                  <a:cubicBezTo>
                    <a:pt x="775680" y="102678"/>
                    <a:pt x="775427" y="101670"/>
                    <a:pt x="772638" y="90030"/>
                  </a:cubicBezTo>
                  <a:cubicBezTo>
                    <a:pt x="768586" y="73578"/>
                    <a:pt x="763270" y="53331"/>
                    <a:pt x="748073" y="53331"/>
                  </a:cubicBezTo>
                  <a:cubicBezTo>
                    <a:pt x="747318" y="53331"/>
                    <a:pt x="741242" y="53331"/>
                    <a:pt x="736935" y="56873"/>
                  </a:cubicBezTo>
                  <a:cubicBezTo>
                    <a:pt x="744532" y="58897"/>
                    <a:pt x="746810" y="65225"/>
                    <a:pt x="746810" y="69020"/>
                  </a:cubicBezTo>
                  <a:cubicBezTo>
                    <a:pt x="746810" y="75603"/>
                    <a:pt x="741496" y="77120"/>
                    <a:pt x="738199" y="77120"/>
                  </a:cubicBezTo>
                  <a:cubicBezTo>
                    <a:pt x="731867" y="77120"/>
                    <a:pt x="725537" y="71807"/>
                    <a:pt x="725537" y="63454"/>
                  </a:cubicBezTo>
                  <a:cubicBezTo>
                    <a:pt x="725537" y="53585"/>
                    <a:pt x="736173" y="47758"/>
                    <a:pt x="747826" y="47758"/>
                  </a:cubicBezTo>
                  <a:cubicBezTo>
                    <a:pt x="759983" y="47758"/>
                    <a:pt x="768331" y="57380"/>
                    <a:pt x="772638" y="64971"/>
                  </a:cubicBezTo>
                  <a:cubicBezTo>
                    <a:pt x="777707" y="50544"/>
                    <a:pt x="790115" y="47758"/>
                    <a:pt x="796699" y="47758"/>
                  </a:cubicBezTo>
                  <a:cubicBezTo>
                    <a:pt x="822781" y="47758"/>
                    <a:pt x="835690" y="81677"/>
                    <a:pt x="835690" y="86734"/>
                  </a:cubicBezTo>
                  <a:cubicBezTo>
                    <a:pt x="835690" y="89267"/>
                    <a:pt x="833664" y="89267"/>
                    <a:pt x="831892" y="89267"/>
                  </a:cubicBezTo>
                  <a:cubicBezTo>
                    <a:pt x="828857" y="89267"/>
                    <a:pt x="828603" y="89012"/>
                    <a:pt x="827342" y="84963"/>
                  </a:cubicBezTo>
                  <a:cubicBezTo>
                    <a:pt x="820501" y="63200"/>
                    <a:pt x="807839" y="53331"/>
                    <a:pt x="797199" y="53331"/>
                  </a:cubicBezTo>
                  <a:cubicBezTo>
                    <a:pt x="792141" y="53331"/>
                    <a:pt x="785300" y="56364"/>
                    <a:pt x="785300" y="69529"/>
                  </a:cubicBezTo>
                  <a:cubicBezTo>
                    <a:pt x="785300" y="75603"/>
                    <a:pt x="788089" y="86480"/>
                    <a:pt x="790115" y="95087"/>
                  </a:cubicBezTo>
                  <a:cubicBezTo>
                    <a:pt x="792896" y="105719"/>
                    <a:pt x="796699" y="121408"/>
                    <a:pt x="798725" y="129760"/>
                  </a:cubicBezTo>
                  <a:cubicBezTo>
                    <a:pt x="802269" y="142924"/>
                    <a:pt x="809102" y="156842"/>
                    <a:pt x="821010" y="156842"/>
                  </a:cubicBezTo>
                  <a:cubicBezTo>
                    <a:pt x="821764" y="156842"/>
                    <a:pt x="828094" y="156842"/>
                    <a:pt x="832146" y="153302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40" name="任意多边形: 形状 39">
              <a:extLst>
                <a:ext uri="{FF2B5EF4-FFF2-40B4-BE49-F238E27FC236}">
                  <a16:creationId xmlns:a16="http://schemas.microsoft.com/office/drawing/2014/main" id="{6B0F118F-B0BF-D40D-600E-FA36DAD5BEC6}"/>
                </a:ext>
              </a:extLst>
            </p:cNvPr>
            <p:cNvSpPr/>
            <p:nvPr>
              <p:custDataLst>
                <p:tags r:id="rId31"/>
              </p:custDataLst>
            </p:nvPr>
          </p:nvSpPr>
          <p:spPr>
            <a:xfrm flipV="1">
              <a:off x="16245855" y="-14017017"/>
              <a:ext cx="58746" cy="253090"/>
            </a:xfrm>
            <a:custGeom>
              <a:avLst/>
              <a:gdLst>
                <a:gd name="connsiteX0" fmla="*/ 58747 w 58746"/>
                <a:gd name="connsiteY0" fmla="*/ 1190 h 253090"/>
                <a:gd name="connsiteX1" fmla="*/ 54442 w 58746"/>
                <a:gd name="connsiteY1" fmla="*/ 6756 h 253090"/>
                <a:gd name="connsiteX2" fmla="*/ 14689 w 58746"/>
                <a:gd name="connsiteY2" fmla="*/ 125202 h 253090"/>
                <a:gd name="connsiteX3" fmla="*/ 55458 w 58746"/>
                <a:gd name="connsiteY3" fmla="*/ 244913 h 253090"/>
                <a:gd name="connsiteX4" fmla="*/ 58747 w 58746"/>
                <a:gd name="connsiteY4" fmla="*/ 249215 h 253090"/>
                <a:gd name="connsiteX5" fmla="*/ 56213 w 58746"/>
                <a:gd name="connsiteY5" fmla="*/ 251748 h 253090"/>
                <a:gd name="connsiteX6" fmla="*/ 15951 w 58746"/>
                <a:gd name="connsiteY6" fmla="*/ 202394 h 253090"/>
                <a:gd name="connsiteX7" fmla="*/ 0 w 58746"/>
                <a:gd name="connsiteY7" fmla="*/ 125202 h 253090"/>
                <a:gd name="connsiteX8" fmla="*/ 16715 w 58746"/>
                <a:gd name="connsiteY8" fmla="*/ 46241 h 253090"/>
                <a:gd name="connsiteX9" fmla="*/ 56213 w 58746"/>
                <a:gd name="connsiteY9" fmla="*/ -1342 h 253090"/>
                <a:gd name="connsiteX10" fmla="*/ 58747 w 58746"/>
                <a:gd name="connsiteY10" fmla="*/ 1190 h 253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8746" h="253090">
                  <a:moveTo>
                    <a:pt x="58747" y="1190"/>
                  </a:moveTo>
                  <a:cubicBezTo>
                    <a:pt x="58747" y="1944"/>
                    <a:pt x="58747" y="2452"/>
                    <a:pt x="54442" y="6756"/>
                  </a:cubicBezTo>
                  <a:cubicBezTo>
                    <a:pt x="22791" y="38642"/>
                    <a:pt x="14689" y="86480"/>
                    <a:pt x="14689" y="125202"/>
                  </a:cubicBezTo>
                  <a:cubicBezTo>
                    <a:pt x="14689" y="169238"/>
                    <a:pt x="24309" y="213279"/>
                    <a:pt x="55458" y="244913"/>
                  </a:cubicBezTo>
                  <a:cubicBezTo>
                    <a:pt x="58747" y="247954"/>
                    <a:pt x="58747" y="248461"/>
                    <a:pt x="58747" y="249215"/>
                  </a:cubicBezTo>
                  <a:cubicBezTo>
                    <a:pt x="58747" y="250986"/>
                    <a:pt x="57730" y="251748"/>
                    <a:pt x="56213" y="251748"/>
                  </a:cubicBezTo>
                  <a:cubicBezTo>
                    <a:pt x="53678" y="251748"/>
                    <a:pt x="30895" y="234535"/>
                    <a:pt x="15951" y="202394"/>
                  </a:cubicBezTo>
                  <a:cubicBezTo>
                    <a:pt x="3034" y="174557"/>
                    <a:pt x="0" y="146466"/>
                    <a:pt x="0" y="125202"/>
                  </a:cubicBezTo>
                  <a:cubicBezTo>
                    <a:pt x="0" y="105464"/>
                    <a:pt x="2780" y="74840"/>
                    <a:pt x="16715" y="46241"/>
                  </a:cubicBezTo>
                  <a:cubicBezTo>
                    <a:pt x="31903" y="15108"/>
                    <a:pt x="53678" y="-1342"/>
                    <a:pt x="56213" y="-1342"/>
                  </a:cubicBezTo>
                  <a:cubicBezTo>
                    <a:pt x="57730" y="-1342"/>
                    <a:pt x="58747" y="-581"/>
                    <a:pt x="58747" y="1190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41" name="任意多边形: 形状 40">
              <a:extLst>
                <a:ext uri="{FF2B5EF4-FFF2-40B4-BE49-F238E27FC236}">
                  <a16:creationId xmlns:a16="http://schemas.microsoft.com/office/drawing/2014/main" id="{5F0AEEFC-D04C-E3AF-6703-31CDD38ED3E2}"/>
                </a:ext>
              </a:extLst>
            </p:cNvPr>
            <p:cNvSpPr/>
            <p:nvPr>
              <p:custDataLst>
                <p:tags r:id="rId32"/>
              </p:custDataLst>
            </p:nvPr>
          </p:nvSpPr>
          <p:spPr>
            <a:xfrm flipV="1">
              <a:off x="16325344" y="-14000819"/>
              <a:ext cx="288684" cy="175646"/>
            </a:xfrm>
            <a:custGeom>
              <a:avLst/>
              <a:gdLst>
                <a:gd name="connsiteX0" fmla="*/ 264620 w 288684"/>
                <a:gd name="connsiteY0" fmla="*/ 156333 h 175646"/>
                <a:gd name="connsiteX1" fmla="*/ 274250 w 288684"/>
                <a:gd name="connsiteY1" fmla="*/ 161901 h 175646"/>
                <a:gd name="connsiteX2" fmla="*/ 288684 w 288684"/>
                <a:gd name="connsiteY2" fmla="*/ 162408 h 175646"/>
                <a:gd name="connsiteX3" fmla="*/ 288684 w 288684"/>
                <a:gd name="connsiteY3" fmla="*/ 174302 h 175646"/>
                <a:gd name="connsiteX4" fmla="*/ 261585 w 288684"/>
                <a:gd name="connsiteY4" fmla="*/ 173539 h 175646"/>
                <a:gd name="connsiteX5" fmla="*/ 227148 w 288684"/>
                <a:gd name="connsiteY5" fmla="*/ 174302 h 175646"/>
                <a:gd name="connsiteX6" fmla="*/ 227148 w 288684"/>
                <a:gd name="connsiteY6" fmla="*/ 162408 h 175646"/>
                <a:gd name="connsiteX7" fmla="*/ 252974 w 288684"/>
                <a:gd name="connsiteY7" fmla="*/ 159621 h 175646"/>
                <a:gd name="connsiteX8" fmla="*/ 209416 w 288684"/>
                <a:gd name="connsiteY8" fmla="*/ 46494 h 175646"/>
                <a:gd name="connsiteX9" fmla="*/ 164595 w 288684"/>
                <a:gd name="connsiteY9" fmla="*/ 162408 h 175646"/>
                <a:gd name="connsiteX10" fmla="*/ 188905 w 288684"/>
                <a:gd name="connsiteY10" fmla="*/ 162408 h 175646"/>
                <a:gd name="connsiteX11" fmla="*/ 188905 w 288684"/>
                <a:gd name="connsiteY11" fmla="*/ 174302 h 175646"/>
                <a:gd name="connsiteX12" fmla="*/ 144592 w 288684"/>
                <a:gd name="connsiteY12" fmla="*/ 173539 h 175646"/>
                <a:gd name="connsiteX13" fmla="*/ 105848 w 288684"/>
                <a:gd name="connsiteY13" fmla="*/ 174302 h 175646"/>
                <a:gd name="connsiteX14" fmla="*/ 105848 w 288684"/>
                <a:gd name="connsiteY14" fmla="*/ 162408 h 175646"/>
                <a:gd name="connsiteX15" fmla="*/ 127623 w 288684"/>
                <a:gd name="connsiteY15" fmla="*/ 162408 h 175646"/>
                <a:gd name="connsiteX16" fmla="*/ 138006 w 288684"/>
                <a:gd name="connsiteY16" fmla="*/ 135580 h 175646"/>
                <a:gd name="connsiteX17" fmla="*/ 103568 w 288684"/>
                <a:gd name="connsiteY17" fmla="*/ 46494 h 175646"/>
                <a:gd name="connsiteX18" fmla="*/ 58747 w 288684"/>
                <a:gd name="connsiteY18" fmla="*/ 162408 h 175646"/>
                <a:gd name="connsiteX19" fmla="*/ 83056 w 288684"/>
                <a:gd name="connsiteY19" fmla="*/ 162408 h 175646"/>
                <a:gd name="connsiteX20" fmla="*/ 83056 w 288684"/>
                <a:gd name="connsiteY20" fmla="*/ 174302 h 175646"/>
                <a:gd name="connsiteX21" fmla="*/ 38743 w 288684"/>
                <a:gd name="connsiteY21" fmla="*/ 173539 h 175646"/>
                <a:gd name="connsiteX22" fmla="*/ 0 w 288684"/>
                <a:gd name="connsiteY22" fmla="*/ 174302 h 175646"/>
                <a:gd name="connsiteX23" fmla="*/ 0 w 288684"/>
                <a:gd name="connsiteY23" fmla="*/ 162408 h 175646"/>
                <a:gd name="connsiteX24" fmla="*/ 21775 w 288684"/>
                <a:gd name="connsiteY24" fmla="*/ 162408 h 175646"/>
                <a:gd name="connsiteX25" fmla="*/ 82556 w 288684"/>
                <a:gd name="connsiteY25" fmla="*/ 5239 h 175646"/>
                <a:gd name="connsiteX26" fmla="*/ 91413 w 288684"/>
                <a:gd name="connsiteY26" fmla="*/ -1344 h 175646"/>
                <a:gd name="connsiteX27" fmla="*/ 100279 w 288684"/>
                <a:gd name="connsiteY27" fmla="*/ 5239 h 175646"/>
                <a:gd name="connsiteX28" fmla="*/ 144337 w 288684"/>
                <a:gd name="connsiteY28" fmla="*/ 119128 h 175646"/>
                <a:gd name="connsiteX29" fmla="*/ 188404 w 288684"/>
                <a:gd name="connsiteY29" fmla="*/ 5239 h 175646"/>
                <a:gd name="connsiteX30" fmla="*/ 197262 w 288684"/>
                <a:gd name="connsiteY30" fmla="*/ -1344 h 175646"/>
                <a:gd name="connsiteX31" fmla="*/ 206127 w 288684"/>
                <a:gd name="connsiteY31" fmla="*/ 5239 h 175646"/>
                <a:gd name="connsiteX32" fmla="*/ 264620 w 288684"/>
                <a:gd name="connsiteY32" fmla="*/ 156333 h 175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88684" h="175646">
                  <a:moveTo>
                    <a:pt x="264620" y="156333"/>
                  </a:moveTo>
                  <a:cubicBezTo>
                    <a:pt x="266146" y="160638"/>
                    <a:pt x="266392" y="161138"/>
                    <a:pt x="274250" y="161901"/>
                  </a:cubicBezTo>
                  <a:cubicBezTo>
                    <a:pt x="279309" y="162408"/>
                    <a:pt x="284631" y="162408"/>
                    <a:pt x="288684" y="162408"/>
                  </a:cubicBezTo>
                  <a:lnTo>
                    <a:pt x="288684" y="174302"/>
                  </a:lnTo>
                  <a:cubicBezTo>
                    <a:pt x="281843" y="174048"/>
                    <a:pt x="272979" y="173539"/>
                    <a:pt x="261585" y="173539"/>
                  </a:cubicBezTo>
                  <a:cubicBezTo>
                    <a:pt x="251966" y="173539"/>
                    <a:pt x="236260" y="173539"/>
                    <a:pt x="227148" y="174302"/>
                  </a:cubicBezTo>
                  <a:lnTo>
                    <a:pt x="227148" y="162408"/>
                  </a:lnTo>
                  <a:cubicBezTo>
                    <a:pt x="233479" y="162408"/>
                    <a:pt x="245634" y="162408"/>
                    <a:pt x="252974" y="159621"/>
                  </a:cubicBezTo>
                  <a:lnTo>
                    <a:pt x="209416" y="46494"/>
                  </a:lnTo>
                  <a:lnTo>
                    <a:pt x="164595" y="162408"/>
                  </a:lnTo>
                  <a:lnTo>
                    <a:pt x="188905" y="162408"/>
                  </a:lnTo>
                  <a:lnTo>
                    <a:pt x="188905" y="174302"/>
                  </a:lnTo>
                  <a:cubicBezTo>
                    <a:pt x="179284" y="173539"/>
                    <a:pt x="155483" y="173539"/>
                    <a:pt x="144592" y="173539"/>
                  </a:cubicBezTo>
                  <a:cubicBezTo>
                    <a:pt x="134718" y="173539"/>
                    <a:pt x="114714" y="173539"/>
                    <a:pt x="105848" y="174302"/>
                  </a:cubicBezTo>
                  <a:lnTo>
                    <a:pt x="105848" y="162408"/>
                  </a:lnTo>
                  <a:lnTo>
                    <a:pt x="127623" y="162408"/>
                  </a:lnTo>
                  <a:lnTo>
                    <a:pt x="138006" y="135580"/>
                  </a:lnTo>
                  <a:lnTo>
                    <a:pt x="103568" y="46494"/>
                  </a:lnTo>
                  <a:lnTo>
                    <a:pt x="58747" y="162408"/>
                  </a:lnTo>
                  <a:lnTo>
                    <a:pt x="83056" y="162408"/>
                  </a:lnTo>
                  <a:lnTo>
                    <a:pt x="83056" y="174302"/>
                  </a:lnTo>
                  <a:cubicBezTo>
                    <a:pt x="73436" y="173539"/>
                    <a:pt x="49635" y="173539"/>
                    <a:pt x="38743" y="173539"/>
                  </a:cubicBezTo>
                  <a:cubicBezTo>
                    <a:pt x="28869" y="173539"/>
                    <a:pt x="8866" y="173539"/>
                    <a:pt x="0" y="174302"/>
                  </a:cubicBezTo>
                  <a:lnTo>
                    <a:pt x="0" y="162408"/>
                  </a:lnTo>
                  <a:lnTo>
                    <a:pt x="21775" y="162408"/>
                  </a:lnTo>
                  <a:lnTo>
                    <a:pt x="82556" y="5239"/>
                  </a:lnTo>
                  <a:cubicBezTo>
                    <a:pt x="84073" y="1190"/>
                    <a:pt x="85082" y="-1344"/>
                    <a:pt x="91413" y="-1344"/>
                  </a:cubicBezTo>
                  <a:cubicBezTo>
                    <a:pt x="97745" y="-1344"/>
                    <a:pt x="98762" y="1190"/>
                    <a:pt x="100279" y="5239"/>
                  </a:cubicBezTo>
                  <a:lnTo>
                    <a:pt x="144337" y="119128"/>
                  </a:lnTo>
                  <a:lnTo>
                    <a:pt x="188404" y="5239"/>
                  </a:lnTo>
                  <a:cubicBezTo>
                    <a:pt x="189921" y="1190"/>
                    <a:pt x="190930" y="-1344"/>
                    <a:pt x="197262" y="-1344"/>
                  </a:cubicBezTo>
                  <a:cubicBezTo>
                    <a:pt x="203594" y="-1344"/>
                    <a:pt x="204610" y="1190"/>
                    <a:pt x="206127" y="5239"/>
                  </a:cubicBezTo>
                  <a:lnTo>
                    <a:pt x="264620" y="156333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42" name="任意多边形: 形状 41">
              <a:extLst>
                <a:ext uri="{FF2B5EF4-FFF2-40B4-BE49-F238E27FC236}">
                  <a16:creationId xmlns:a16="http://schemas.microsoft.com/office/drawing/2014/main" id="{0F3FEF8A-ADBC-047C-9EBE-C43919C183F0}"/>
                </a:ext>
              </a:extLst>
            </p:cNvPr>
            <p:cNvSpPr/>
            <p:nvPr>
              <p:custDataLst>
                <p:tags r:id="rId33"/>
              </p:custDataLst>
            </p:nvPr>
          </p:nvSpPr>
          <p:spPr>
            <a:xfrm flipV="1">
              <a:off x="16635244" y="-14054713"/>
              <a:ext cx="278462" cy="124758"/>
            </a:xfrm>
            <a:custGeom>
              <a:avLst/>
              <a:gdLst>
                <a:gd name="connsiteX0" fmla="*/ 90429 w 278462"/>
                <a:gd name="connsiteY0" fmla="*/ 118089 h 124758"/>
                <a:gd name="connsiteX1" fmla="*/ 91135 w 278462"/>
                <a:gd name="connsiteY1" fmla="*/ 120931 h 124758"/>
                <a:gd name="connsiteX2" fmla="*/ 88299 w 278462"/>
                <a:gd name="connsiteY2" fmla="*/ 123408 h 124758"/>
                <a:gd name="connsiteX3" fmla="*/ 65603 w 278462"/>
                <a:gd name="connsiteY3" fmla="*/ 121638 h 124758"/>
                <a:gd name="connsiteX4" fmla="*/ 61702 w 278462"/>
                <a:gd name="connsiteY4" fmla="*/ 117565 h 124758"/>
                <a:gd name="connsiteX5" fmla="*/ 66310 w 278462"/>
                <a:gd name="connsiteY5" fmla="*/ 115079 h 124758"/>
                <a:gd name="connsiteX6" fmla="*/ 74826 w 278462"/>
                <a:gd name="connsiteY6" fmla="*/ 112419 h 124758"/>
                <a:gd name="connsiteX7" fmla="*/ 74111 w 278462"/>
                <a:gd name="connsiteY7" fmla="*/ 108521 h 124758"/>
                <a:gd name="connsiteX8" fmla="*/ 64007 w 278462"/>
                <a:gd name="connsiteY8" fmla="*/ 68116 h 124758"/>
                <a:gd name="connsiteX9" fmla="*/ 45743 w 278462"/>
                <a:gd name="connsiteY9" fmla="*/ 78572 h 124758"/>
                <a:gd name="connsiteX10" fmla="*/ 0 w 278462"/>
                <a:gd name="connsiteY10" fmla="*/ 28066 h 124758"/>
                <a:gd name="connsiteX11" fmla="*/ 26772 w 278462"/>
                <a:gd name="connsiteY11" fmla="*/ -1350 h 124758"/>
                <a:gd name="connsiteX12" fmla="*/ 51947 w 278462"/>
                <a:gd name="connsiteY12" fmla="*/ 11051 h 124758"/>
                <a:gd name="connsiteX13" fmla="*/ 70211 w 278462"/>
                <a:gd name="connsiteY13" fmla="*/ -1350 h 124758"/>
                <a:gd name="connsiteX14" fmla="*/ 84224 w 278462"/>
                <a:gd name="connsiteY14" fmla="*/ 8043 h 124758"/>
                <a:gd name="connsiteX15" fmla="*/ 90429 w 278462"/>
                <a:gd name="connsiteY15" fmla="*/ 25765 h 124758"/>
                <a:gd name="connsiteX16" fmla="*/ 87592 w 278462"/>
                <a:gd name="connsiteY16" fmla="*/ 28066 h 124758"/>
                <a:gd name="connsiteX17" fmla="*/ 83692 w 278462"/>
                <a:gd name="connsiteY17" fmla="*/ 22572 h 124758"/>
                <a:gd name="connsiteX18" fmla="*/ 70743 w 278462"/>
                <a:gd name="connsiteY18" fmla="*/ 3612 h 124758"/>
                <a:gd name="connsiteX19" fmla="*/ 64896 w 278462"/>
                <a:gd name="connsiteY19" fmla="*/ 12290 h 124758"/>
                <a:gd name="connsiteX20" fmla="*/ 65778 w 278462"/>
                <a:gd name="connsiteY20" fmla="*/ 19563 h 124758"/>
                <a:gd name="connsiteX21" fmla="*/ 90429 w 278462"/>
                <a:gd name="connsiteY21" fmla="*/ 118089 h 124758"/>
                <a:gd name="connsiteX22" fmla="*/ 52662 w 278462"/>
                <a:gd name="connsiteY22" fmla="*/ 22572 h 124758"/>
                <a:gd name="connsiteX23" fmla="*/ 43614 w 278462"/>
                <a:gd name="connsiteY23" fmla="*/ 10702 h 124758"/>
                <a:gd name="connsiteX24" fmla="*/ 27304 w 278462"/>
                <a:gd name="connsiteY24" fmla="*/ 3612 h 124758"/>
                <a:gd name="connsiteX25" fmla="*/ 14355 w 278462"/>
                <a:gd name="connsiteY25" fmla="*/ 20802 h 124758"/>
                <a:gd name="connsiteX26" fmla="*/ 23578 w 278462"/>
                <a:gd name="connsiteY26" fmla="*/ 56777 h 124758"/>
                <a:gd name="connsiteX27" fmla="*/ 45743 w 278462"/>
                <a:gd name="connsiteY27" fmla="*/ 73610 h 124758"/>
                <a:gd name="connsiteX28" fmla="*/ 61528 w 278462"/>
                <a:gd name="connsiteY28" fmla="*/ 58191 h 124758"/>
                <a:gd name="connsiteX29" fmla="*/ 60996 w 278462"/>
                <a:gd name="connsiteY29" fmla="*/ 55713 h 124758"/>
                <a:gd name="connsiteX30" fmla="*/ 52662 w 278462"/>
                <a:gd name="connsiteY30" fmla="*/ 22572 h 124758"/>
                <a:gd name="connsiteX31" fmla="*/ 134330 w 278462"/>
                <a:gd name="connsiteY31" fmla="*/ 40826 h 124758"/>
                <a:gd name="connsiteX32" fmla="*/ 162874 w 278462"/>
                <a:gd name="connsiteY32" fmla="*/ 44550 h 124758"/>
                <a:gd name="connsiteX33" fmla="*/ 178476 w 278462"/>
                <a:gd name="connsiteY33" fmla="*/ 62978 h 124758"/>
                <a:gd name="connsiteX34" fmla="*/ 156494 w 278462"/>
                <a:gd name="connsiteY34" fmla="*/ 78572 h 124758"/>
                <a:gd name="connsiteX35" fmla="*/ 106485 w 278462"/>
                <a:gd name="connsiteY35" fmla="*/ 31964 h 124758"/>
                <a:gd name="connsiteX36" fmla="*/ 138406 w 278462"/>
                <a:gd name="connsiteY36" fmla="*/ -1350 h 124758"/>
                <a:gd name="connsiteX37" fmla="*/ 182376 w 278462"/>
                <a:gd name="connsiteY37" fmla="*/ 18673 h 124758"/>
                <a:gd name="connsiteX38" fmla="*/ 179366 w 278462"/>
                <a:gd name="connsiteY38" fmla="*/ 21683 h 124758"/>
                <a:gd name="connsiteX39" fmla="*/ 176530 w 278462"/>
                <a:gd name="connsiteY39" fmla="*/ 19912 h 124758"/>
                <a:gd name="connsiteX40" fmla="*/ 138763 w 278462"/>
                <a:gd name="connsiteY40" fmla="*/ 3612 h 124758"/>
                <a:gd name="connsiteX41" fmla="*/ 121032 w 278462"/>
                <a:gd name="connsiteY41" fmla="*/ 25050 h 124758"/>
                <a:gd name="connsiteX42" fmla="*/ 123160 w 278462"/>
                <a:gd name="connsiteY42" fmla="*/ 40826 h 124758"/>
                <a:gd name="connsiteX43" fmla="*/ 134330 w 278462"/>
                <a:gd name="connsiteY43" fmla="*/ 40826 h 124758"/>
                <a:gd name="connsiteX44" fmla="*/ 124575 w 278462"/>
                <a:gd name="connsiteY44" fmla="*/ 45788 h 124758"/>
                <a:gd name="connsiteX45" fmla="*/ 156494 w 278462"/>
                <a:gd name="connsiteY45" fmla="*/ 73610 h 124758"/>
                <a:gd name="connsiteX46" fmla="*/ 170857 w 278462"/>
                <a:gd name="connsiteY46" fmla="*/ 62978 h 124758"/>
                <a:gd name="connsiteX47" fmla="*/ 133266 w 278462"/>
                <a:gd name="connsiteY47" fmla="*/ 45788 h 124758"/>
                <a:gd name="connsiteX48" fmla="*/ 124575 w 278462"/>
                <a:gd name="connsiteY48" fmla="*/ 45788 h 124758"/>
                <a:gd name="connsiteX49" fmla="*/ 268358 w 278462"/>
                <a:gd name="connsiteY49" fmla="*/ 68297 h 124758"/>
                <a:gd name="connsiteX50" fmla="*/ 259319 w 278462"/>
                <a:gd name="connsiteY50" fmla="*/ 58372 h 124758"/>
                <a:gd name="connsiteX51" fmla="*/ 266230 w 278462"/>
                <a:gd name="connsiteY51" fmla="*/ 51814 h 124758"/>
                <a:gd name="connsiteX52" fmla="*/ 276343 w 278462"/>
                <a:gd name="connsiteY52" fmla="*/ 63153 h 124758"/>
                <a:gd name="connsiteX53" fmla="*/ 252930 w 278462"/>
                <a:gd name="connsiteY53" fmla="*/ 78572 h 124758"/>
                <a:gd name="connsiteX54" fmla="*/ 201691 w 278462"/>
                <a:gd name="connsiteY54" fmla="*/ 29480 h 124758"/>
                <a:gd name="connsiteX55" fmla="*/ 234492 w 278462"/>
                <a:gd name="connsiteY55" fmla="*/ -1350 h 124758"/>
                <a:gd name="connsiteX56" fmla="*/ 278463 w 278462"/>
                <a:gd name="connsiteY56" fmla="*/ 18673 h 124758"/>
                <a:gd name="connsiteX57" fmla="*/ 275453 w 278462"/>
                <a:gd name="connsiteY57" fmla="*/ 21683 h 124758"/>
                <a:gd name="connsiteX58" fmla="*/ 272617 w 278462"/>
                <a:gd name="connsiteY58" fmla="*/ 19912 h 124758"/>
                <a:gd name="connsiteX59" fmla="*/ 234850 w 278462"/>
                <a:gd name="connsiteY59" fmla="*/ 3612 h 124758"/>
                <a:gd name="connsiteX60" fmla="*/ 216404 w 278462"/>
                <a:gd name="connsiteY60" fmla="*/ 23279 h 124758"/>
                <a:gd name="connsiteX61" fmla="*/ 228114 w 278462"/>
                <a:gd name="connsiteY61" fmla="*/ 59970 h 124758"/>
                <a:gd name="connsiteX62" fmla="*/ 252930 w 278462"/>
                <a:gd name="connsiteY62" fmla="*/ 73610 h 124758"/>
                <a:gd name="connsiteX63" fmla="*/ 268358 w 278462"/>
                <a:gd name="connsiteY63" fmla="*/ 68297 h 124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278462" h="124758">
                  <a:moveTo>
                    <a:pt x="90429" y="118089"/>
                  </a:moveTo>
                  <a:cubicBezTo>
                    <a:pt x="90603" y="118445"/>
                    <a:pt x="91135" y="120748"/>
                    <a:pt x="91135" y="120931"/>
                  </a:cubicBezTo>
                  <a:cubicBezTo>
                    <a:pt x="91135" y="121812"/>
                    <a:pt x="90429" y="123408"/>
                    <a:pt x="88299" y="123408"/>
                  </a:cubicBezTo>
                  <a:cubicBezTo>
                    <a:pt x="84748" y="123408"/>
                    <a:pt x="70036" y="121995"/>
                    <a:pt x="65603" y="121638"/>
                  </a:cubicBezTo>
                  <a:cubicBezTo>
                    <a:pt x="64181" y="121463"/>
                    <a:pt x="61702" y="121280"/>
                    <a:pt x="61702" y="117565"/>
                  </a:cubicBezTo>
                  <a:cubicBezTo>
                    <a:pt x="61702" y="115079"/>
                    <a:pt x="64181" y="115079"/>
                    <a:pt x="66310" y="115079"/>
                  </a:cubicBezTo>
                  <a:cubicBezTo>
                    <a:pt x="74826" y="115079"/>
                    <a:pt x="74826" y="113841"/>
                    <a:pt x="74826" y="112419"/>
                  </a:cubicBezTo>
                  <a:cubicBezTo>
                    <a:pt x="74826" y="111182"/>
                    <a:pt x="74469" y="110116"/>
                    <a:pt x="74111" y="108521"/>
                  </a:cubicBezTo>
                  <a:lnTo>
                    <a:pt x="64007" y="68116"/>
                  </a:lnTo>
                  <a:cubicBezTo>
                    <a:pt x="60280" y="73967"/>
                    <a:pt x="54251" y="78572"/>
                    <a:pt x="45743" y="78572"/>
                  </a:cubicBezTo>
                  <a:cubicBezTo>
                    <a:pt x="23046" y="78572"/>
                    <a:pt x="0" y="53585"/>
                    <a:pt x="0" y="28066"/>
                  </a:cubicBezTo>
                  <a:cubicBezTo>
                    <a:pt x="0" y="10877"/>
                    <a:pt x="11519" y="-1350"/>
                    <a:pt x="26772" y="-1350"/>
                  </a:cubicBezTo>
                  <a:cubicBezTo>
                    <a:pt x="36345" y="-1350"/>
                    <a:pt x="44853" y="4144"/>
                    <a:pt x="51947" y="11051"/>
                  </a:cubicBezTo>
                  <a:cubicBezTo>
                    <a:pt x="55315" y="421"/>
                    <a:pt x="65603" y="-1350"/>
                    <a:pt x="70211" y="-1350"/>
                  </a:cubicBezTo>
                  <a:cubicBezTo>
                    <a:pt x="76598" y="-1350"/>
                    <a:pt x="81031" y="2548"/>
                    <a:pt x="84224" y="8043"/>
                  </a:cubicBezTo>
                  <a:cubicBezTo>
                    <a:pt x="88125" y="14950"/>
                    <a:pt x="90429" y="25050"/>
                    <a:pt x="90429" y="25765"/>
                  </a:cubicBezTo>
                  <a:cubicBezTo>
                    <a:pt x="90429" y="28066"/>
                    <a:pt x="88125" y="28066"/>
                    <a:pt x="87592" y="28066"/>
                  </a:cubicBezTo>
                  <a:cubicBezTo>
                    <a:pt x="85106" y="28066"/>
                    <a:pt x="84931" y="27360"/>
                    <a:pt x="83692" y="22572"/>
                  </a:cubicBezTo>
                  <a:cubicBezTo>
                    <a:pt x="81563" y="14069"/>
                    <a:pt x="78194" y="3612"/>
                    <a:pt x="70743" y="3612"/>
                  </a:cubicBezTo>
                  <a:cubicBezTo>
                    <a:pt x="66135" y="3612"/>
                    <a:pt x="64896" y="7511"/>
                    <a:pt x="64896" y="12290"/>
                  </a:cubicBezTo>
                  <a:cubicBezTo>
                    <a:pt x="64896" y="15665"/>
                    <a:pt x="65245" y="17252"/>
                    <a:pt x="65778" y="19563"/>
                  </a:cubicBezTo>
                  <a:lnTo>
                    <a:pt x="90429" y="118089"/>
                  </a:lnTo>
                  <a:close/>
                  <a:moveTo>
                    <a:pt x="52662" y="22572"/>
                  </a:moveTo>
                  <a:cubicBezTo>
                    <a:pt x="51415" y="17609"/>
                    <a:pt x="47514" y="14069"/>
                    <a:pt x="43614" y="10702"/>
                  </a:cubicBezTo>
                  <a:cubicBezTo>
                    <a:pt x="42017" y="9280"/>
                    <a:pt x="34930" y="3612"/>
                    <a:pt x="27304" y="3612"/>
                  </a:cubicBezTo>
                  <a:cubicBezTo>
                    <a:pt x="20743" y="3612"/>
                    <a:pt x="14355" y="8216"/>
                    <a:pt x="14355" y="20802"/>
                  </a:cubicBezTo>
                  <a:cubicBezTo>
                    <a:pt x="14355" y="30195"/>
                    <a:pt x="19503" y="49687"/>
                    <a:pt x="23578" y="56777"/>
                  </a:cubicBezTo>
                  <a:cubicBezTo>
                    <a:pt x="31737" y="70950"/>
                    <a:pt x="40778" y="73610"/>
                    <a:pt x="45743" y="73610"/>
                  </a:cubicBezTo>
                  <a:cubicBezTo>
                    <a:pt x="58152" y="73610"/>
                    <a:pt x="61528" y="60143"/>
                    <a:pt x="61528" y="58191"/>
                  </a:cubicBezTo>
                  <a:cubicBezTo>
                    <a:pt x="61528" y="57484"/>
                    <a:pt x="61170" y="56245"/>
                    <a:pt x="60996" y="55713"/>
                  </a:cubicBezTo>
                  <a:lnTo>
                    <a:pt x="52662" y="22572"/>
                  </a:lnTo>
                  <a:close/>
                  <a:moveTo>
                    <a:pt x="134330" y="40826"/>
                  </a:moveTo>
                  <a:cubicBezTo>
                    <a:pt x="139296" y="40826"/>
                    <a:pt x="153301" y="41184"/>
                    <a:pt x="162874" y="44550"/>
                  </a:cubicBezTo>
                  <a:cubicBezTo>
                    <a:pt x="175998" y="49155"/>
                    <a:pt x="178476" y="57659"/>
                    <a:pt x="178476" y="62978"/>
                  </a:cubicBezTo>
                  <a:cubicBezTo>
                    <a:pt x="178476" y="72728"/>
                    <a:pt x="168729" y="78572"/>
                    <a:pt x="156494" y="78572"/>
                  </a:cubicBezTo>
                  <a:cubicBezTo>
                    <a:pt x="135212" y="78572"/>
                    <a:pt x="106485" y="62271"/>
                    <a:pt x="106485" y="31964"/>
                  </a:cubicBezTo>
                  <a:cubicBezTo>
                    <a:pt x="106485" y="14069"/>
                    <a:pt x="117663" y="-1350"/>
                    <a:pt x="138406" y="-1350"/>
                  </a:cubicBezTo>
                  <a:cubicBezTo>
                    <a:pt x="168371" y="-1350"/>
                    <a:pt x="182376" y="16189"/>
                    <a:pt x="182376" y="18673"/>
                  </a:cubicBezTo>
                  <a:cubicBezTo>
                    <a:pt x="182376" y="19737"/>
                    <a:pt x="180788" y="21683"/>
                    <a:pt x="179366" y="21683"/>
                  </a:cubicBezTo>
                  <a:cubicBezTo>
                    <a:pt x="178301" y="21683"/>
                    <a:pt x="177943" y="21334"/>
                    <a:pt x="176530" y="19912"/>
                  </a:cubicBezTo>
                  <a:cubicBezTo>
                    <a:pt x="162699" y="3612"/>
                    <a:pt x="141949" y="3612"/>
                    <a:pt x="138763" y="3612"/>
                  </a:cubicBezTo>
                  <a:cubicBezTo>
                    <a:pt x="128118" y="3612"/>
                    <a:pt x="121032" y="10702"/>
                    <a:pt x="121032" y="25050"/>
                  </a:cubicBezTo>
                  <a:cubicBezTo>
                    <a:pt x="121032" y="27534"/>
                    <a:pt x="121032" y="31076"/>
                    <a:pt x="123160" y="40826"/>
                  </a:cubicBezTo>
                  <a:lnTo>
                    <a:pt x="134330" y="40826"/>
                  </a:lnTo>
                  <a:close/>
                  <a:moveTo>
                    <a:pt x="124575" y="45788"/>
                  </a:moveTo>
                  <a:cubicBezTo>
                    <a:pt x="131843" y="71482"/>
                    <a:pt x="151529" y="73610"/>
                    <a:pt x="156494" y="73610"/>
                  </a:cubicBezTo>
                  <a:cubicBezTo>
                    <a:pt x="164296" y="73610"/>
                    <a:pt x="170857" y="69711"/>
                    <a:pt x="170857" y="62978"/>
                  </a:cubicBezTo>
                  <a:cubicBezTo>
                    <a:pt x="170857" y="45788"/>
                    <a:pt x="140892" y="45788"/>
                    <a:pt x="133266" y="45788"/>
                  </a:cubicBezTo>
                  <a:lnTo>
                    <a:pt x="124575" y="45788"/>
                  </a:lnTo>
                  <a:close/>
                  <a:moveTo>
                    <a:pt x="268358" y="68297"/>
                  </a:moveTo>
                  <a:cubicBezTo>
                    <a:pt x="261980" y="67233"/>
                    <a:pt x="259319" y="62271"/>
                    <a:pt x="259319" y="58372"/>
                  </a:cubicBezTo>
                  <a:cubicBezTo>
                    <a:pt x="259319" y="53585"/>
                    <a:pt x="263045" y="51814"/>
                    <a:pt x="266230" y="51814"/>
                  </a:cubicBezTo>
                  <a:cubicBezTo>
                    <a:pt x="270130" y="51814"/>
                    <a:pt x="276343" y="54649"/>
                    <a:pt x="276343" y="63153"/>
                  </a:cubicBezTo>
                  <a:cubicBezTo>
                    <a:pt x="276343" y="75206"/>
                    <a:pt x="262511" y="78572"/>
                    <a:pt x="252930" y="78572"/>
                  </a:cubicBezTo>
                  <a:cubicBezTo>
                    <a:pt x="226334" y="78572"/>
                    <a:pt x="201691" y="54117"/>
                    <a:pt x="201691" y="29480"/>
                  </a:cubicBezTo>
                  <a:cubicBezTo>
                    <a:pt x="201691" y="14242"/>
                    <a:pt x="212328" y="-1350"/>
                    <a:pt x="234492" y="-1350"/>
                  </a:cubicBezTo>
                  <a:cubicBezTo>
                    <a:pt x="264458" y="-1350"/>
                    <a:pt x="278463" y="16189"/>
                    <a:pt x="278463" y="18673"/>
                  </a:cubicBezTo>
                  <a:cubicBezTo>
                    <a:pt x="278463" y="19737"/>
                    <a:pt x="276874" y="21683"/>
                    <a:pt x="275453" y="21683"/>
                  </a:cubicBezTo>
                  <a:cubicBezTo>
                    <a:pt x="274388" y="21683"/>
                    <a:pt x="274029" y="21334"/>
                    <a:pt x="272617" y="19912"/>
                  </a:cubicBezTo>
                  <a:cubicBezTo>
                    <a:pt x="258787" y="3612"/>
                    <a:pt x="238035" y="3612"/>
                    <a:pt x="234850" y="3612"/>
                  </a:cubicBezTo>
                  <a:cubicBezTo>
                    <a:pt x="222083" y="3612"/>
                    <a:pt x="216404" y="12290"/>
                    <a:pt x="216404" y="23279"/>
                  </a:cubicBezTo>
                  <a:cubicBezTo>
                    <a:pt x="216404" y="28424"/>
                    <a:pt x="218890" y="47734"/>
                    <a:pt x="228114" y="59970"/>
                  </a:cubicBezTo>
                  <a:cubicBezTo>
                    <a:pt x="234850" y="68648"/>
                    <a:pt x="244066" y="73610"/>
                    <a:pt x="252930" y="73610"/>
                  </a:cubicBezTo>
                  <a:cubicBezTo>
                    <a:pt x="255416" y="73610"/>
                    <a:pt x="263925" y="73260"/>
                    <a:pt x="268358" y="68297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43" name="任意多边形: 形状 42">
              <a:extLst>
                <a:ext uri="{FF2B5EF4-FFF2-40B4-BE49-F238E27FC236}">
                  <a16:creationId xmlns:a16="http://schemas.microsoft.com/office/drawing/2014/main" id="{4FAACEAA-E521-61C7-BE4D-E50302E05F0D}"/>
                </a:ext>
              </a:extLst>
            </p:cNvPr>
            <p:cNvSpPr/>
            <p:nvPr>
              <p:custDataLst>
                <p:tags r:id="rId34"/>
              </p:custDataLst>
            </p:nvPr>
          </p:nvSpPr>
          <p:spPr>
            <a:xfrm flipV="1">
              <a:off x="16940518" y="-14002844"/>
              <a:ext cx="144345" cy="175646"/>
            </a:xfrm>
            <a:custGeom>
              <a:avLst/>
              <a:gdLst>
                <a:gd name="connsiteX0" fmla="*/ 17477 w 144345"/>
                <a:gd name="connsiteY0" fmla="*/ 10550 h 175646"/>
                <a:gd name="connsiteX1" fmla="*/ 0 w 144345"/>
                <a:gd name="connsiteY1" fmla="*/ 10550 h 175646"/>
                <a:gd name="connsiteX2" fmla="*/ 0 w 144345"/>
                <a:gd name="connsiteY2" fmla="*/ -1344 h 175646"/>
                <a:gd name="connsiteX3" fmla="*/ 31912 w 144345"/>
                <a:gd name="connsiteY3" fmla="*/ -581 h 175646"/>
                <a:gd name="connsiteX4" fmla="*/ 63816 w 144345"/>
                <a:gd name="connsiteY4" fmla="*/ -1344 h 175646"/>
                <a:gd name="connsiteX5" fmla="*/ 63816 w 144345"/>
                <a:gd name="connsiteY5" fmla="*/ 10550 h 175646"/>
                <a:gd name="connsiteX6" fmla="*/ 46346 w 144345"/>
                <a:gd name="connsiteY6" fmla="*/ 10550 h 175646"/>
                <a:gd name="connsiteX7" fmla="*/ 46346 w 144345"/>
                <a:gd name="connsiteY7" fmla="*/ 63445 h 175646"/>
                <a:gd name="connsiteX8" fmla="*/ 84073 w 144345"/>
                <a:gd name="connsiteY8" fmla="*/ 103439 h 175646"/>
                <a:gd name="connsiteX9" fmla="*/ 98000 w 144345"/>
                <a:gd name="connsiteY9" fmla="*/ 78889 h 175646"/>
                <a:gd name="connsiteX10" fmla="*/ 98000 w 144345"/>
                <a:gd name="connsiteY10" fmla="*/ 10550 h 175646"/>
                <a:gd name="connsiteX11" fmla="*/ 80530 w 144345"/>
                <a:gd name="connsiteY11" fmla="*/ 10550 h 175646"/>
                <a:gd name="connsiteX12" fmla="*/ 80530 w 144345"/>
                <a:gd name="connsiteY12" fmla="*/ -1344 h 175646"/>
                <a:gd name="connsiteX13" fmla="*/ 112434 w 144345"/>
                <a:gd name="connsiteY13" fmla="*/ -581 h 175646"/>
                <a:gd name="connsiteX14" fmla="*/ 144346 w 144345"/>
                <a:gd name="connsiteY14" fmla="*/ -1344 h 175646"/>
                <a:gd name="connsiteX15" fmla="*/ 144346 w 144345"/>
                <a:gd name="connsiteY15" fmla="*/ 10550 h 175646"/>
                <a:gd name="connsiteX16" fmla="*/ 126869 w 144345"/>
                <a:gd name="connsiteY16" fmla="*/ 10550 h 175646"/>
                <a:gd name="connsiteX17" fmla="*/ 126869 w 144345"/>
                <a:gd name="connsiteY17" fmla="*/ 76100 h 175646"/>
                <a:gd name="connsiteX18" fmla="*/ 87871 w 144345"/>
                <a:gd name="connsiteY18" fmla="*/ 112545 h 175646"/>
                <a:gd name="connsiteX19" fmla="*/ 44821 w 144345"/>
                <a:gd name="connsiteY19" fmla="*/ 87740 h 175646"/>
                <a:gd name="connsiteX20" fmla="*/ 44821 w 144345"/>
                <a:gd name="connsiteY20" fmla="*/ 174302 h 175646"/>
                <a:gd name="connsiteX21" fmla="*/ 0 w 144345"/>
                <a:gd name="connsiteY21" fmla="*/ 172277 h 175646"/>
                <a:gd name="connsiteX22" fmla="*/ 0 w 144345"/>
                <a:gd name="connsiteY22" fmla="*/ 160382 h 175646"/>
                <a:gd name="connsiteX23" fmla="*/ 17477 w 144345"/>
                <a:gd name="connsiteY23" fmla="*/ 150513 h 175646"/>
                <a:gd name="connsiteX24" fmla="*/ 17477 w 144345"/>
                <a:gd name="connsiteY24" fmla="*/ 10550 h 175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44345" h="175646">
                  <a:moveTo>
                    <a:pt x="17477" y="10550"/>
                  </a:moveTo>
                  <a:lnTo>
                    <a:pt x="0" y="10550"/>
                  </a:lnTo>
                  <a:lnTo>
                    <a:pt x="0" y="-1344"/>
                  </a:lnTo>
                  <a:cubicBezTo>
                    <a:pt x="7094" y="-1090"/>
                    <a:pt x="22283" y="-581"/>
                    <a:pt x="31912" y="-581"/>
                  </a:cubicBezTo>
                  <a:cubicBezTo>
                    <a:pt x="41786" y="-581"/>
                    <a:pt x="56730" y="-1090"/>
                    <a:pt x="63816" y="-1344"/>
                  </a:cubicBezTo>
                  <a:lnTo>
                    <a:pt x="63816" y="10550"/>
                  </a:lnTo>
                  <a:lnTo>
                    <a:pt x="46346" y="10550"/>
                  </a:lnTo>
                  <a:lnTo>
                    <a:pt x="46346" y="63445"/>
                  </a:lnTo>
                  <a:cubicBezTo>
                    <a:pt x="46346" y="91036"/>
                    <a:pt x="68121" y="103439"/>
                    <a:pt x="84073" y="103439"/>
                  </a:cubicBezTo>
                  <a:cubicBezTo>
                    <a:pt x="92685" y="103439"/>
                    <a:pt x="98000" y="98118"/>
                    <a:pt x="98000" y="78889"/>
                  </a:cubicBezTo>
                  <a:lnTo>
                    <a:pt x="98000" y="10550"/>
                  </a:lnTo>
                  <a:lnTo>
                    <a:pt x="80530" y="10550"/>
                  </a:lnTo>
                  <a:lnTo>
                    <a:pt x="80530" y="-1344"/>
                  </a:lnTo>
                  <a:cubicBezTo>
                    <a:pt x="87616" y="-1090"/>
                    <a:pt x="102814" y="-581"/>
                    <a:pt x="112434" y="-581"/>
                  </a:cubicBezTo>
                  <a:cubicBezTo>
                    <a:pt x="122309" y="-581"/>
                    <a:pt x="137252" y="-1090"/>
                    <a:pt x="144346" y="-1344"/>
                  </a:cubicBezTo>
                  <a:lnTo>
                    <a:pt x="144346" y="10550"/>
                  </a:lnTo>
                  <a:lnTo>
                    <a:pt x="126869" y="10550"/>
                  </a:lnTo>
                  <a:lnTo>
                    <a:pt x="126869" y="76100"/>
                  </a:lnTo>
                  <a:cubicBezTo>
                    <a:pt x="126869" y="102676"/>
                    <a:pt x="113197" y="112545"/>
                    <a:pt x="87871" y="112545"/>
                  </a:cubicBezTo>
                  <a:cubicBezTo>
                    <a:pt x="63561" y="112545"/>
                    <a:pt x="50652" y="97864"/>
                    <a:pt x="44821" y="87740"/>
                  </a:cubicBezTo>
                  <a:lnTo>
                    <a:pt x="44821" y="174302"/>
                  </a:lnTo>
                  <a:lnTo>
                    <a:pt x="0" y="172277"/>
                  </a:lnTo>
                  <a:lnTo>
                    <a:pt x="0" y="160382"/>
                  </a:lnTo>
                  <a:cubicBezTo>
                    <a:pt x="15705" y="160382"/>
                    <a:pt x="17477" y="160382"/>
                    <a:pt x="17477" y="150513"/>
                  </a:cubicBezTo>
                  <a:lnTo>
                    <a:pt x="17477" y="10550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44" name="任意多边形: 形状 43">
              <a:extLst>
                <a:ext uri="{FF2B5EF4-FFF2-40B4-BE49-F238E27FC236}">
                  <a16:creationId xmlns:a16="http://schemas.microsoft.com/office/drawing/2014/main" id="{37A329E0-2EE1-7BC7-210E-33A2B9AAEB5B}"/>
                </a:ext>
              </a:extLst>
            </p:cNvPr>
            <p:cNvSpPr/>
            <p:nvPr>
              <p:custDataLst>
                <p:tags r:id="rId35"/>
              </p:custDataLst>
            </p:nvPr>
          </p:nvSpPr>
          <p:spPr>
            <a:xfrm flipV="1">
              <a:off x="17101752" y="-14054713"/>
              <a:ext cx="278462" cy="124758"/>
            </a:xfrm>
            <a:custGeom>
              <a:avLst/>
              <a:gdLst>
                <a:gd name="connsiteX0" fmla="*/ 90429 w 278462"/>
                <a:gd name="connsiteY0" fmla="*/ 118089 h 124758"/>
                <a:gd name="connsiteX1" fmla="*/ 91135 w 278462"/>
                <a:gd name="connsiteY1" fmla="*/ 120931 h 124758"/>
                <a:gd name="connsiteX2" fmla="*/ 88300 w 278462"/>
                <a:gd name="connsiteY2" fmla="*/ 123408 h 124758"/>
                <a:gd name="connsiteX3" fmla="*/ 65603 w 278462"/>
                <a:gd name="connsiteY3" fmla="*/ 121638 h 124758"/>
                <a:gd name="connsiteX4" fmla="*/ 61702 w 278462"/>
                <a:gd name="connsiteY4" fmla="*/ 117565 h 124758"/>
                <a:gd name="connsiteX5" fmla="*/ 66310 w 278462"/>
                <a:gd name="connsiteY5" fmla="*/ 115079 h 124758"/>
                <a:gd name="connsiteX6" fmla="*/ 74827 w 278462"/>
                <a:gd name="connsiteY6" fmla="*/ 112419 h 124758"/>
                <a:gd name="connsiteX7" fmla="*/ 74111 w 278462"/>
                <a:gd name="connsiteY7" fmla="*/ 108521 h 124758"/>
                <a:gd name="connsiteX8" fmla="*/ 64007 w 278462"/>
                <a:gd name="connsiteY8" fmla="*/ 68116 h 124758"/>
                <a:gd name="connsiteX9" fmla="*/ 45743 w 278462"/>
                <a:gd name="connsiteY9" fmla="*/ 78572 h 124758"/>
                <a:gd name="connsiteX10" fmla="*/ 0 w 278462"/>
                <a:gd name="connsiteY10" fmla="*/ 28066 h 124758"/>
                <a:gd name="connsiteX11" fmla="*/ 26772 w 278462"/>
                <a:gd name="connsiteY11" fmla="*/ -1350 h 124758"/>
                <a:gd name="connsiteX12" fmla="*/ 51947 w 278462"/>
                <a:gd name="connsiteY12" fmla="*/ 11051 h 124758"/>
                <a:gd name="connsiteX13" fmla="*/ 70211 w 278462"/>
                <a:gd name="connsiteY13" fmla="*/ -1350 h 124758"/>
                <a:gd name="connsiteX14" fmla="*/ 84224 w 278462"/>
                <a:gd name="connsiteY14" fmla="*/ 8043 h 124758"/>
                <a:gd name="connsiteX15" fmla="*/ 90429 w 278462"/>
                <a:gd name="connsiteY15" fmla="*/ 25765 h 124758"/>
                <a:gd name="connsiteX16" fmla="*/ 87592 w 278462"/>
                <a:gd name="connsiteY16" fmla="*/ 28066 h 124758"/>
                <a:gd name="connsiteX17" fmla="*/ 83692 w 278462"/>
                <a:gd name="connsiteY17" fmla="*/ 22572 h 124758"/>
                <a:gd name="connsiteX18" fmla="*/ 70743 w 278462"/>
                <a:gd name="connsiteY18" fmla="*/ 3612 h 124758"/>
                <a:gd name="connsiteX19" fmla="*/ 64896 w 278462"/>
                <a:gd name="connsiteY19" fmla="*/ 12290 h 124758"/>
                <a:gd name="connsiteX20" fmla="*/ 65778 w 278462"/>
                <a:gd name="connsiteY20" fmla="*/ 19563 h 124758"/>
                <a:gd name="connsiteX21" fmla="*/ 90429 w 278462"/>
                <a:gd name="connsiteY21" fmla="*/ 118089 h 124758"/>
                <a:gd name="connsiteX22" fmla="*/ 52662 w 278462"/>
                <a:gd name="connsiteY22" fmla="*/ 22572 h 124758"/>
                <a:gd name="connsiteX23" fmla="*/ 43613 w 278462"/>
                <a:gd name="connsiteY23" fmla="*/ 10702 h 124758"/>
                <a:gd name="connsiteX24" fmla="*/ 27304 w 278462"/>
                <a:gd name="connsiteY24" fmla="*/ 3612 h 124758"/>
                <a:gd name="connsiteX25" fmla="*/ 14355 w 278462"/>
                <a:gd name="connsiteY25" fmla="*/ 20802 h 124758"/>
                <a:gd name="connsiteX26" fmla="*/ 23578 w 278462"/>
                <a:gd name="connsiteY26" fmla="*/ 56777 h 124758"/>
                <a:gd name="connsiteX27" fmla="*/ 45743 w 278462"/>
                <a:gd name="connsiteY27" fmla="*/ 73610 h 124758"/>
                <a:gd name="connsiteX28" fmla="*/ 61528 w 278462"/>
                <a:gd name="connsiteY28" fmla="*/ 58191 h 124758"/>
                <a:gd name="connsiteX29" fmla="*/ 60996 w 278462"/>
                <a:gd name="connsiteY29" fmla="*/ 55713 h 124758"/>
                <a:gd name="connsiteX30" fmla="*/ 52662 w 278462"/>
                <a:gd name="connsiteY30" fmla="*/ 22572 h 124758"/>
                <a:gd name="connsiteX31" fmla="*/ 134330 w 278462"/>
                <a:gd name="connsiteY31" fmla="*/ 40826 h 124758"/>
                <a:gd name="connsiteX32" fmla="*/ 162874 w 278462"/>
                <a:gd name="connsiteY32" fmla="*/ 44550 h 124758"/>
                <a:gd name="connsiteX33" fmla="*/ 178476 w 278462"/>
                <a:gd name="connsiteY33" fmla="*/ 62978 h 124758"/>
                <a:gd name="connsiteX34" fmla="*/ 156494 w 278462"/>
                <a:gd name="connsiteY34" fmla="*/ 78572 h 124758"/>
                <a:gd name="connsiteX35" fmla="*/ 106486 w 278462"/>
                <a:gd name="connsiteY35" fmla="*/ 31964 h 124758"/>
                <a:gd name="connsiteX36" fmla="*/ 138406 w 278462"/>
                <a:gd name="connsiteY36" fmla="*/ -1350 h 124758"/>
                <a:gd name="connsiteX37" fmla="*/ 182376 w 278462"/>
                <a:gd name="connsiteY37" fmla="*/ 18673 h 124758"/>
                <a:gd name="connsiteX38" fmla="*/ 179366 w 278462"/>
                <a:gd name="connsiteY38" fmla="*/ 21683 h 124758"/>
                <a:gd name="connsiteX39" fmla="*/ 176530 w 278462"/>
                <a:gd name="connsiteY39" fmla="*/ 19912 h 124758"/>
                <a:gd name="connsiteX40" fmla="*/ 138763 w 278462"/>
                <a:gd name="connsiteY40" fmla="*/ 3612 h 124758"/>
                <a:gd name="connsiteX41" fmla="*/ 121032 w 278462"/>
                <a:gd name="connsiteY41" fmla="*/ 25050 h 124758"/>
                <a:gd name="connsiteX42" fmla="*/ 123160 w 278462"/>
                <a:gd name="connsiteY42" fmla="*/ 40826 h 124758"/>
                <a:gd name="connsiteX43" fmla="*/ 134330 w 278462"/>
                <a:gd name="connsiteY43" fmla="*/ 40826 h 124758"/>
                <a:gd name="connsiteX44" fmla="*/ 124575 w 278462"/>
                <a:gd name="connsiteY44" fmla="*/ 45788 h 124758"/>
                <a:gd name="connsiteX45" fmla="*/ 156494 w 278462"/>
                <a:gd name="connsiteY45" fmla="*/ 73610 h 124758"/>
                <a:gd name="connsiteX46" fmla="*/ 170857 w 278462"/>
                <a:gd name="connsiteY46" fmla="*/ 62978 h 124758"/>
                <a:gd name="connsiteX47" fmla="*/ 133265 w 278462"/>
                <a:gd name="connsiteY47" fmla="*/ 45788 h 124758"/>
                <a:gd name="connsiteX48" fmla="*/ 124575 w 278462"/>
                <a:gd name="connsiteY48" fmla="*/ 45788 h 124758"/>
                <a:gd name="connsiteX49" fmla="*/ 268357 w 278462"/>
                <a:gd name="connsiteY49" fmla="*/ 68297 h 124758"/>
                <a:gd name="connsiteX50" fmla="*/ 259318 w 278462"/>
                <a:gd name="connsiteY50" fmla="*/ 58372 h 124758"/>
                <a:gd name="connsiteX51" fmla="*/ 266230 w 278462"/>
                <a:gd name="connsiteY51" fmla="*/ 51814 h 124758"/>
                <a:gd name="connsiteX52" fmla="*/ 276343 w 278462"/>
                <a:gd name="connsiteY52" fmla="*/ 63153 h 124758"/>
                <a:gd name="connsiteX53" fmla="*/ 252930 w 278462"/>
                <a:gd name="connsiteY53" fmla="*/ 78572 h 124758"/>
                <a:gd name="connsiteX54" fmla="*/ 201691 w 278462"/>
                <a:gd name="connsiteY54" fmla="*/ 29480 h 124758"/>
                <a:gd name="connsiteX55" fmla="*/ 234492 w 278462"/>
                <a:gd name="connsiteY55" fmla="*/ -1350 h 124758"/>
                <a:gd name="connsiteX56" fmla="*/ 278463 w 278462"/>
                <a:gd name="connsiteY56" fmla="*/ 18673 h 124758"/>
                <a:gd name="connsiteX57" fmla="*/ 275453 w 278462"/>
                <a:gd name="connsiteY57" fmla="*/ 21683 h 124758"/>
                <a:gd name="connsiteX58" fmla="*/ 272616 w 278462"/>
                <a:gd name="connsiteY58" fmla="*/ 19912 h 124758"/>
                <a:gd name="connsiteX59" fmla="*/ 234850 w 278462"/>
                <a:gd name="connsiteY59" fmla="*/ 3612 h 124758"/>
                <a:gd name="connsiteX60" fmla="*/ 216404 w 278462"/>
                <a:gd name="connsiteY60" fmla="*/ 23279 h 124758"/>
                <a:gd name="connsiteX61" fmla="*/ 228113 w 278462"/>
                <a:gd name="connsiteY61" fmla="*/ 59970 h 124758"/>
                <a:gd name="connsiteX62" fmla="*/ 252930 w 278462"/>
                <a:gd name="connsiteY62" fmla="*/ 73610 h 124758"/>
                <a:gd name="connsiteX63" fmla="*/ 268357 w 278462"/>
                <a:gd name="connsiteY63" fmla="*/ 68297 h 124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278462" h="124758">
                  <a:moveTo>
                    <a:pt x="90429" y="118089"/>
                  </a:moveTo>
                  <a:cubicBezTo>
                    <a:pt x="90603" y="118445"/>
                    <a:pt x="91135" y="120748"/>
                    <a:pt x="91135" y="120931"/>
                  </a:cubicBezTo>
                  <a:cubicBezTo>
                    <a:pt x="91135" y="121812"/>
                    <a:pt x="90429" y="123408"/>
                    <a:pt x="88300" y="123408"/>
                  </a:cubicBezTo>
                  <a:cubicBezTo>
                    <a:pt x="84748" y="123408"/>
                    <a:pt x="70036" y="121995"/>
                    <a:pt x="65603" y="121638"/>
                  </a:cubicBezTo>
                  <a:cubicBezTo>
                    <a:pt x="64181" y="121463"/>
                    <a:pt x="61702" y="121280"/>
                    <a:pt x="61702" y="117565"/>
                  </a:cubicBezTo>
                  <a:cubicBezTo>
                    <a:pt x="61702" y="115079"/>
                    <a:pt x="64181" y="115079"/>
                    <a:pt x="66310" y="115079"/>
                  </a:cubicBezTo>
                  <a:cubicBezTo>
                    <a:pt x="74827" y="115079"/>
                    <a:pt x="74827" y="113841"/>
                    <a:pt x="74827" y="112419"/>
                  </a:cubicBezTo>
                  <a:cubicBezTo>
                    <a:pt x="74827" y="111182"/>
                    <a:pt x="74469" y="110116"/>
                    <a:pt x="74111" y="108521"/>
                  </a:cubicBezTo>
                  <a:lnTo>
                    <a:pt x="64007" y="68116"/>
                  </a:lnTo>
                  <a:cubicBezTo>
                    <a:pt x="60280" y="73967"/>
                    <a:pt x="54251" y="78572"/>
                    <a:pt x="45743" y="78572"/>
                  </a:cubicBezTo>
                  <a:cubicBezTo>
                    <a:pt x="23046" y="78572"/>
                    <a:pt x="0" y="53585"/>
                    <a:pt x="0" y="28066"/>
                  </a:cubicBezTo>
                  <a:cubicBezTo>
                    <a:pt x="0" y="10877"/>
                    <a:pt x="11519" y="-1350"/>
                    <a:pt x="26772" y="-1350"/>
                  </a:cubicBezTo>
                  <a:cubicBezTo>
                    <a:pt x="36345" y="-1350"/>
                    <a:pt x="44853" y="4144"/>
                    <a:pt x="51947" y="11051"/>
                  </a:cubicBezTo>
                  <a:cubicBezTo>
                    <a:pt x="55315" y="421"/>
                    <a:pt x="65603" y="-1350"/>
                    <a:pt x="70211" y="-1350"/>
                  </a:cubicBezTo>
                  <a:cubicBezTo>
                    <a:pt x="76598" y="-1350"/>
                    <a:pt x="81031" y="2548"/>
                    <a:pt x="84224" y="8043"/>
                  </a:cubicBezTo>
                  <a:cubicBezTo>
                    <a:pt x="88125" y="14950"/>
                    <a:pt x="90429" y="25050"/>
                    <a:pt x="90429" y="25765"/>
                  </a:cubicBezTo>
                  <a:cubicBezTo>
                    <a:pt x="90429" y="28066"/>
                    <a:pt x="88125" y="28066"/>
                    <a:pt x="87592" y="28066"/>
                  </a:cubicBezTo>
                  <a:cubicBezTo>
                    <a:pt x="85106" y="28066"/>
                    <a:pt x="84931" y="27360"/>
                    <a:pt x="83692" y="22572"/>
                  </a:cubicBezTo>
                  <a:cubicBezTo>
                    <a:pt x="81563" y="14069"/>
                    <a:pt x="78194" y="3612"/>
                    <a:pt x="70743" y="3612"/>
                  </a:cubicBezTo>
                  <a:cubicBezTo>
                    <a:pt x="66135" y="3612"/>
                    <a:pt x="64896" y="7511"/>
                    <a:pt x="64896" y="12290"/>
                  </a:cubicBezTo>
                  <a:cubicBezTo>
                    <a:pt x="64896" y="15665"/>
                    <a:pt x="65245" y="17252"/>
                    <a:pt x="65778" y="19563"/>
                  </a:cubicBezTo>
                  <a:lnTo>
                    <a:pt x="90429" y="118089"/>
                  </a:lnTo>
                  <a:close/>
                  <a:moveTo>
                    <a:pt x="52662" y="22572"/>
                  </a:moveTo>
                  <a:cubicBezTo>
                    <a:pt x="51415" y="17609"/>
                    <a:pt x="47514" y="14069"/>
                    <a:pt x="43613" y="10702"/>
                  </a:cubicBezTo>
                  <a:cubicBezTo>
                    <a:pt x="42017" y="9280"/>
                    <a:pt x="34930" y="3612"/>
                    <a:pt x="27304" y="3612"/>
                  </a:cubicBezTo>
                  <a:cubicBezTo>
                    <a:pt x="20743" y="3612"/>
                    <a:pt x="14355" y="8216"/>
                    <a:pt x="14355" y="20802"/>
                  </a:cubicBezTo>
                  <a:cubicBezTo>
                    <a:pt x="14355" y="30195"/>
                    <a:pt x="19503" y="49687"/>
                    <a:pt x="23578" y="56777"/>
                  </a:cubicBezTo>
                  <a:cubicBezTo>
                    <a:pt x="31737" y="70950"/>
                    <a:pt x="40778" y="73610"/>
                    <a:pt x="45743" y="73610"/>
                  </a:cubicBezTo>
                  <a:cubicBezTo>
                    <a:pt x="58152" y="73610"/>
                    <a:pt x="61528" y="60143"/>
                    <a:pt x="61528" y="58191"/>
                  </a:cubicBezTo>
                  <a:cubicBezTo>
                    <a:pt x="61528" y="57484"/>
                    <a:pt x="61170" y="56245"/>
                    <a:pt x="60996" y="55713"/>
                  </a:cubicBezTo>
                  <a:lnTo>
                    <a:pt x="52662" y="22572"/>
                  </a:lnTo>
                  <a:close/>
                  <a:moveTo>
                    <a:pt x="134330" y="40826"/>
                  </a:moveTo>
                  <a:cubicBezTo>
                    <a:pt x="139296" y="40826"/>
                    <a:pt x="153301" y="41184"/>
                    <a:pt x="162874" y="44550"/>
                  </a:cubicBezTo>
                  <a:cubicBezTo>
                    <a:pt x="175997" y="49155"/>
                    <a:pt x="178476" y="57659"/>
                    <a:pt x="178476" y="62978"/>
                  </a:cubicBezTo>
                  <a:cubicBezTo>
                    <a:pt x="178476" y="72728"/>
                    <a:pt x="168729" y="78572"/>
                    <a:pt x="156494" y="78572"/>
                  </a:cubicBezTo>
                  <a:cubicBezTo>
                    <a:pt x="135212" y="78572"/>
                    <a:pt x="106486" y="62271"/>
                    <a:pt x="106486" y="31964"/>
                  </a:cubicBezTo>
                  <a:cubicBezTo>
                    <a:pt x="106486" y="14069"/>
                    <a:pt x="117663" y="-1350"/>
                    <a:pt x="138406" y="-1350"/>
                  </a:cubicBezTo>
                  <a:cubicBezTo>
                    <a:pt x="168371" y="-1350"/>
                    <a:pt x="182376" y="16189"/>
                    <a:pt x="182376" y="18673"/>
                  </a:cubicBezTo>
                  <a:cubicBezTo>
                    <a:pt x="182376" y="19737"/>
                    <a:pt x="180788" y="21683"/>
                    <a:pt x="179366" y="21683"/>
                  </a:cubicBezTo>
                  <a:cubicBezTo>
                    <a:pt x="178301" y="21683"/>
                    <a:pt x="177943" y="21334"/>
                    <a:pt x="176530" y="19912"/>
                  </a:cubicBezTo>
                  <a:cubicBezTo>
                    <a:pt x="162699" y="3612"/>
                    <a:pt x="141949" y="3612"/>
                    <a:pt x="138763" y="3612"/>
                  </a:cubicBezTo>
                  <a:cubicBezTo>
                    <a:pt x="128118" y="3612"/>
                    <a:pt x="121032" y="10702"/>
                    <a:pt x="121032" y="25050"/>
                  </a:cubicBezTo>
                  <a:cubicBezTo>
                    <a:pt x="121032" y="27534"/>
                    <a:pt x="121032" y="31076"/>
                    <a:pt x="123160" y="40826"/>
                  </a:cubicBezTo>
                  <a:lnTo>
                    <a:pt x="134330" y="40826"/>
                  </a:lnTo>
                  <a:close/>
                  <a:moveTo>
                    <a:pt x="124575" y="45788"/>
                  </a:moveTo>
                  <a:cubicBezTo>
                    <a:pt x="131844" y="71482"/>
                    <a:pt x="151529" y="73610"/>
                    <a:pt x="156494" y="73610"/>
                  </a:cubicBezTo>
                  <a:cubicBezTo>
                    <a:pt x="164296" y="73610"/>
                    <a:pt x="170857" y="69711"/>
                    <a:pt x="170857" y="62978"/>
                  </a:cubicBezTo>
                  <a:cubicBezTo>
                    <a:pt x="170857" y="45788"/>
                    <a:pt x="140892" y="45788"/>
                    <a:pt x="133265" y="45788"/>
                  </a:cubicBezTo>
                  <a:lnTo>
                    <a:pt x="124575" y="45788"/>
                  </a:lnTo>
                  <a:close/>
                  <a:moveTo>
                    <a:pt x="268357" y="68297"/>
                  </a:moveTo>
                  <a:cubicBezTo>
                    <a:pt x="261980" y="67233"/>
                    <a:pt x="259318" y="62271"/>
                    <a:pt x="259318" y="58372"/>
                  </a:cubicBezTo>
                  <a:cubicBezTo>
                    <a:pt x="259318" y="53585"/>
                    <a:pt x="263045" y="51814"/>
                    <a:pt x="266230" y="51814"/>
                  </a:cubicBezTo>
                  <a:cubicBezTo>
                    <a:pt x="270129" y="51814"/>
                    <a:pt x="276343" y="54649"/>
                    <a:pt x="276343" y="63153"/>
                  </a:cubicBezTo>
                  <a:cubicBezTo>
                    <a:pt x="276343" y="75206"/>
                    <a:pt x="262511" y="78572"/>
                    <a:pt x="252930" y="78572"/>
                  </a:cubicBezTo>
                  <a:cubicBezTo>
                    <a:pt x="226334" y="78572"/>
                    <a:pt x="201691" y="54117"/>
                    <a:pt x="201691" y="29480"/>
                  </a:cubicBezTo>
                  <a:cubicBezTo>
                    <a:pt x="201691" y="14242"/>
                    <a:pt x="212328" y="-1350"/>
                    <a:pt x="234492" y="-1350"/>
                  </a:cubicBezTo>
                  <a:cubicBezTo>
                    <a:pt x="264458" y="-1350"/>
                    <a:pt x="278463" y="16189"/>
                    <a:pt x="278463" y="18673"/>
                  </a:cubicBezTo>
                  <a:cubicBezTo>
                    <a:pt x="278463" y="19737"/>
                    <a:pt x="276874" y="21683"/>
                    <a:pt x="275453" y="21683"/>
                  </a:cubicBezTo>
                  <a:cubicBezTo>
                    <a:pt x="274388" y="21683"/>
                    <a:pt x="274029" y="21334"/>
                    <a:pt x="272616" y="19912"/>
                  </a:cubicBezTo>
                  <a:cubicBezTo>
                    <a:pt x="258786" y="3612"/>
                    <a:pt x="238035" y="3612"/>
                    <a:pt x="234850" y="3612"/>
                  </a:cubicBezTo>
                  <a:cubicBezTo>
                    <a:pt x="222083" y="3612"/>
                    <a:pt x="216404" y="12290"/>
                    <a:pt x="216404" y="23279"/>
                  </a:cubicBezTo>
                  <a:cubicBezTo>
                    <a:pt x="216404" y="28424"/>
                    <a:pt x="218890" y="47734"/>
                    <a:pt x="228113" y="59970"/>
                  </a:cubicBezTo>
                  <a:cubicBezTo>
                    <a:pt x="234850" y="68648"/>
                    <a:pt x="244065" y="73610"/>
                    <a:pt x="252930" y="73610"/>
                  </a:cubicBezTo>
                  <a:cubicBezTo>
                    <a:pt x="255419" y="73610"/>
                    <a:pt x="263925" y="73260"/>
                    <a:pt x="268357" y="68297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45" name="任意多边形: 形状 44">
              <a:extLst>
                <a:ext uri="{FF2B5EF4-FFF2-40B4-BE49-F238E27FC236}">
                  <a16:creationId xmlns:a16="http://schemas.microsoft.com/office/drawing/2014/main" id="{D5EA75E1-A7F8-860C-189D-CA4D78679D6A}"/>
                </a:ext>
              </a:extLst>
            </p:cNvPr>
            <p:cNvSpPr/>
            <p:nvPr>
              <p:custDataLst>
                <p:tags r:id="rId36"/>
              </p:custDataLst>
            </p:nvPr>
          </p:nvSpPr>
          <p:spPr>
            <a:xfrm flipV="1">
              <a:off x="17099266" y="-13882112"/>
              <a:ext cx="53726" cy="119263"/>
            </a:xfrm>
            <a:custGeom>
              <a:avLst/>
              <a:gdLst>
                <a:gd name="connsiteX0" fmla="*/ 49119 w 53726"/>
                <a:gd name="connsiteY0" fmla="*/ 111195 h 119263"/>
                <a:gd name="connsiteX1" fmla="*/ 42024 w 53726"/>
                <a:gd name="connsiteY1" fmla="*/ 117927 h 119263"/>
                <a:gd name="connsiteX2" fmla="*/ 32095 w 53726"/>
                <a:gd name="connsiteY2" fmla="*/ 108185 h 119263"/>
                <a:gd name="connsiteX3" fmla="*/ 39189 w 53726"/>
                <a:gd name="connsiteY3" fmla="*/ 101444 h 119263"/>
                <a:gd name="connsiteX4" fmla="*/ 49119 w 53726"/>
                <a:gd name="connsiteY4" fmla="*/ 111195 h 119263"/>
                <a:gd name="connsiteX5" fmla="*/ 12941 w 53726"/>
                <a:gd name="connsiteY5" fmla="*/ 21164 h 119263"/>
                <a:gd name="connsiteX6" fmla="*/ 11352 w 53726"/>
                <a:gd name="connsiteY6" fmla="*/ 13724 h 119263"/>
                <a:gd name="connsiteX7" fmla="*/ 28194 w 53726"/>
                <a:gd name="connsiteY7" fmla="*/ -1337 h 119263"/>
                <a:gd name="connsiteX8" fmla="*/ 53726 w 53726"/>
                <a:gd name="connsiteY8" fmla="*/ 25778 h 119263"/>
                <a:gd name="connsiteX9" fmla="*/ 50890 w 53726"/>
                <a:gd name="connsiteY9" fmla="*/ 28079 h 119263"/>
                <a:gd name="connsiteX10" fmla="*/ 47522 w 53726"/>
                <a:gd name="connsiteY10" fmla="*/ 25063 h 119263"/>
                <a:gd name="connsiteX11" fmla="*/ 28726 w 53726"/>
                <a:gd name="connsiteY11" fmla="*/ 3625 h 119263"/>
                <a:gd name="connsiteX12" fmla="*/ 24293 w 53726"/>
                <a:gd name="connsiteY12" fmla="*/ 9827 h 119263"/>
                <a:gd name="connsiteX13" fmla="*/ 27129 w 53726"/>
                <a:gd name="connsiteY13" fmla="*/ 21164 h 119263"/>
                <a:gd name="connsiteX14" fmla="*/ 32802 w 53726"/>
                <a:gd name="connsiteY14" fmla="*/ 35345 h 119263"/>
                <a:gd name="connsiteX15" fmla="*/ 41492 w 53726"/>
                <a:gd name="connsiteY15" fmla="*/ 57854 h 119263"/>
                <a:gd name="connsiteX16" fmla="*/ 42557 w 53726"/>
                <a:gd name="connsiteY16" fmla="*/ 63523 h 119263"/>
                <a:gd name="connsiteX17" fmla="*/ 25708 w 53726"/>
                <a:gd name="connsiteY17" fmla="*/ 78586 h 119263"/>
                <a:gd name="connsiteX18" fmla="*/ 0 w 53726"/>
                <a:gd name="connsiteY18" fmla="*/ 51471 h 119263"/>
                <a:gd name="connsiteX19" fmla="*/ 3011 w 53726"/>
                <a:gd name="connsiteY19" fmla="*/ 49168 h 119263"/>
                <a:gd name="connsiteX20" fmla="*/ 6204 w 53726"/>
                <a:gd name="connsiteY20" fmla="*/ 52003 h 119263"/>
                <a:gd name="connsiteX21" fmla="*/ 25175 w 53726"/>
                <a:gd name="connsiteY21" fmla="*/ 73623 h 119263"/>
                <a:gd name="connsiteX22" fmla="*/ 29608 w 53726"/>
                <a:gd name="connsiteY22" fmla="*/ 67422 h 119263"/>
                <a:gd name="connsiteX23" fmla="*/ 24119 w 53726"/>
                <a:gd name="connsiteY23" fmla="*/ 49700 h 119263"/>
                <a:gd name="connsiteX24" fmla="*/ 12941 w 53726"/>
                <a:gd name="connsiteY24" fmla="*/ 21164 h 119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3726" h="119263">
                  <a:moveTo>
                    <a:pt x="49119" y="111195"/>
                  </a:moveTo>
                  <a:cubicBezTo>
                    <a:pt x="49119" y="114028"/>
                    <a:pt x="46989" y="117927"/>
                    <a:pt x="42024" y="117927"/>
                  </a:cubicBezTo>
                  <a:cubicBezTo>
                    <a:pt x="37234" y="117927"/>
                    <a:pt x="32095" y="113323"/>
                    <a:pt x="32095" y="108185"/>
                  </a:cubicBezTo>
                  <a:cubicBezTo>
                    <a:pt x="32095" y="105169"/>
                    <a:pt x="34398" y="101444"/>
                    <a:pt x="39189" y="101444"/>
                  </a:cubicBezTo>
                  <a:cubicBezTo>
                    <a:pt x="44328" y="101444"/>
                    <a:pt x="49119" y="106406"/>
                    <a:pt x="49119" y="111195"/>
                  </a:cubicBezTo>
                  <a:close/>
                  <a:moveTo>
                    <a:pt x="12941" y="21164"/>
                  </a:moveTo>
                  <a:cubicBezTo>
                    <a:pt x="12234" y="18862"/>
                    <a:pt x="11352" y="16734"/>
                    <a:pt x="11352" y="13724"/>
                  </a:cubicBezTo>
                  <a:cubicBezTo>
                    <a:pt x="11352" y="5396"/>
                    <a:pt x="18438" y="-1337"/>
                    <a:pt x="28194" y="-1337"/>
                  </a:cubicBezTo>
                  <a:cubicBezTo>
                    <a:pt x="45925" y="-1337"/>
                    <a:pt x="53726" y="23117"/>
                    <a:pt x="53726" y="25778"/>
                  </a:cubicBezTo>
                  <a:cubicBezTo>
                    <a:pt x="53726" y="28079"/>
                    <a:pt x="51422" y="28079"/>
                    <a:pt x="50890" y="28079"/>
                  </a:cubicBezTo>
                  <a:cubicBezTo>
                    <a:pt x="48404" y="28079"/>
                    <a:pt x="48229" y="27015"/>
                    <a:pt x="47522" y="25063"/>
                  </a:cubicBezTo>
                  <a:cubicBezTo>
                    <a:pt x="43439" y="10891"/>
                    <a:pt x="35637" y="3625"/>
                    <a:pt x="28726" y="3625"/>
                  </a:cubicBezTo>
                  <a:cubicBezTo>
                    <a:pt x="25175" y="3625"/>
                    <a:pt x="24293" y="5928"/>
                    <a:pt x="24293" y="9827"/>
                  </a:cubicBezTo>
                  <a:cubicBezTo>
                    <a:pt x="24293" y="13899"/>
                    <a:pt x="25532" y="17266"/>
                    <a:pt x="27129" y="21164"/>
                  </a:cubicBezTo>
                  <a:cubicBezTo>
                    <a:pt x="28901" y="25952"/>
                    <a:pt x="30855" y="30740"/>
                    <a:pt x="32802" y="35345"/>
                  </a:cubicBezTo>
                  <a:cubicBezTo>
                    <a:pt x="34398" y="39601"/>
                    <a:pt x="40785" y="55726"/>
                    <a:pt x="41492" y="57854"/>
                  </a:cubicBezTo>
                  <a:cubicBezTo>
                    <a:pt x="42024" y="59625"/>
                    <a:pt x="42557" y="61752"/>
                    <a:pt x="42557" y="63523"/>
                  </a:cubicBezTo>
                  <a:cubicBezTo>
                    <a:pt x="42557" y="71852"/>
                    <a:pt x="35463" y="78586"/>
                    <a:pt x="25708" y="78586"/>
                  </a:cubicBezTo>
                  <a:cubicBezTo>
                    <a:pt x="8158" y="78586"/>
                    <a:pt x="0" y="54489"/>
                    <a:pt x="0" y="51471"/>
                  </a:cubicBezTo>
                  <a:cubicBezTo>
                    <a:pt x="0" y="49168"/>
                    <a:pt x="2486" y="49168"/>
                    <a:pt x="3011" y="49168"/>
                  </a:cubicBezTo>
                  <a:cubicBezTo>
                    <a:pt x="5497" y="49168"/>
                    <a:pt x="5672" y="50058"/>
                    <a:pt x="6204" y="52003"/>
                  </a:cubicBezTo>
                  <a:cubicBezTo>
                    <a:pt x="10820" y="67247"/>
                    <a:pt x="18622" y="73623"/>
                    <a:pt x="25175" y="73623"/>
                  </a:cubicBezTo>
                  <a:cubicBezTo>
                    <a:pt x="28019" y="73623"/>
                    <a:pt x="29608" y="72209"/>
                    <a:pt x="29608" y="67422"/>
                  </a:cubicBezTo>
                  <a:cubicBezTo>
                    <a:pt x="29608" y="63348"/>
                    <a:pt x="28551" y="60689"/>
                    <a:pt x="24119" y="49700"/>
                  </a:cubicBezTo>
                  <a:lnTo>
                    <a:pt x="12941" y="21164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46" name="任意多边形: 形状 45">
              <a:extLst>
                <a:ext uri="{FF2B5EF4-FFF2-40B4-BE49-F238E27FC236}">
                  <a16:creationId xmlns:a16="http://schemas.microsoft.com/office/drawing/2014/main" id="{2934AEE3-2B86-9922-D3F0-2981800B220D}"/>
                </a:ext>
              </a:extLst>
            </p:cNvPr>
            <p:cNvSpPr/>
            <p:nvPr>
              <p:custDataLst>
                <p:tags r:id="rId37"/>
              </p:custDataLst>
            </p:nvPr>
          </p:nvSpPr>
          <p:spPr>
            <a:xfrm flipV="1">
              <a:off x="17181750" y="-13813353"/>
              <a:ext cx="119861" cy="8685"/>
            </a:xfrm>
            <a:custGeom>
              <a:avLst/>
              <a:gdLst>
                <a:gd name="connsiteX0" fmla="*/ 112767 w 119861"/>
                <a:gd name="connsiteY0" fmla="*/ -1336 h 8685"/>
                <a:gd name="connsiteX1" fmla="*/ 119862 w 119861"/>
                <a:gd name="connsiteY1" fmla="*/ 2919 h 8685"/>
                <a:gd name="connsiteX2" fmla="*/ 112767 w 119861"/>
                <a:gd name="connsiteY2" fmla="*/ 7350 h 8685"/>
                <a:gd name="connsiteX3" fmla="*/ 7086 w 119861"/>
                <a:gd name="connsiteY3" fmla="*/ 7350 h 8685"/>
                <a:gd name="connsiteX4" fmla="*/ 0 w 119861"/>
                <a:gd name="connsiteY4" fmla="*/ 3095 h 8685"/>
                <a:gd name="connsiteX5" fmla="*/ 7086 w 119861"/>
                <a:gd name="connsiteY5" fmla="*/ -1336 h 8685"/>
                <a:gd name="connsiteX6" fmla="*/ 112767 w 119861"/>
                <a:gd name="connsiteY6" fmla="*/ -1336 h 86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9861" h="8685">
                  <a:moveTo>
                    <a:pt x="112767" y="-1336"/>
                  </a:moveTo>
                  <a:cubicBezTo>
                    <a:pt x="115603" y="-1336"/>
                    <a:pt x="119862" y="-1336"/>
                    <a:pt x="119862" y="2919"/>
                  </a:cubicBezTo>
                  <a:cubicBezTo>
                    <a:pt x="119862" y="7350"/>
                    <a:pt x="115786" y="7350"/>
                    <a:pt x="112767" y="7350"/>
                  </a:cubicBezTo>
                  <a:lnTo>
                    <a:pt x="7086" y="7350"/>
                  </a:lnTo>
                  <a:cubicBezTo>
                    <a:pt x="4250" y="7350"/>
                    <a:pt x="0" y="7350"/>
                    <a:pt x="0" y="3095"/>
                  </a:cubicBezTo>
                  <a:cubicBezTo>
                    <a:pt x="0" y="-1336"/>
                    <a:pt x="4075" y="-1336"/>
                    <a:pt x="7086" y="-1336"/>
                  </a:cubicBezTo>
                  <a:lnTo>
                    <a:pt x="112767" y="-1336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47" name="任意多边形: 形状 46">
              <a:extLst>
                <a:ext uri="{FF2B5EF4-FFF2-40B4-BE49-F238E27FC236}">
                  <a16:creationId xmlns:a16="http://schemas.microsoft.com/office/drawing/2014/main" id="{E97F351F-BEE3-740D-F5D1-8F2855D46EEC}"/>
                </a:ext>
              </a:extLst>
            </p:cNvPr>
            <p:cNvSpPr/>
            <p:nvPr>
              <p:custDataLst>
                <p:tags r:id="rId38"/>
              </p:custDataLst>
            </p:nvPr>
          </p:nvSpPr>
          <p:spPr>
            <a:xfrm flipV="1">
              <a:off x="17340198" y="-13882287"/>
              <a:ext cx="64537" cy="117668"/>
            </a:xfrm>
            <a:custGeom>
              <a:avLst/>
              <a:gdLst>
                <a:gd name="connsiteX0" fmla="*/ 40070 w 64537"/>
                <a:gd name="connsiteY0" fmla="*/ 111376 h 117668"/>
                <a:gd name="connsiteX1" fmla="*/ 34756 w 64537"/>
                <a:gd name="connsiteY1" fmla="*/ 116331 h 117668"/>
                <a:gd name="connsiteX2" fmla="*/ 0 w 64537"/>
                <a:gd name="connsiteY2" fmla="*/ 104993 h 117668"/>
                <a:gd name="connsiteX3" fmla="*/ 0 w 64537"/>
                <a:gd name="connsiteY3" fmla="*/ 98609 h 117668"/>
                <a:gd name="connsiteX4" fmla="*/ 25707 w 64537"/>
                <a:gd name="connsiteY4" fmla="*/ 103571 h 117668"/>
                <a:gd name="connsiteX5" fmla="*/ 25707 w 64537"/>
                <a:gd name="connsiteY5" fmla="*/ 13192 h 117668"/>
                <a:gd name="connsiteX6" fmla="*/ 7976 w 64537"/>
                <a:gd name="connsiteY6" fmla="*/ 5046 h 117668"/>
                <a:gd name="connsiteX7" fmla="*/ 1239 w 64537"/>
                <a:gd name="connsiteY7" fmla="*/ 5046 h 117668"/>
                <a:gd name="connsiteX8" fmla="*/ 1239 w 64537"/>
                <a:gd name="connsiteY8" fmla="*/ -1337 h 117668"/>
                <a:gd name="connsiteX9" fmla="*/ 32802 w 64537"/>
                <a:gd name="connsiteY9" fmla="*/ -631 h 117668"/>
                <a:gd name="connsiteX10" fmla="*/ 64538 w 64537"/>
                <a:gd name="connsiteY10" fmla="*/ -1337 h 117668"/>
                <a:gd name="connsiteX11" fmla="*/ 64538 w 64537"/>
                <a:gd name="connsiteY11" fmla="*/ 5046 h 117668"/>
                <a:gd name="connsiteX12" fmla="*/ 57802 w 64537"/>
                <a:gd name="connsiteY12" fmla="*/ 5046 h 117668"/>
                <a:gd name="connsiteX13" fmla="*/ 40070 w 64537"/>
                <a:gd name="connsiteY13" fmla="*/ 13192 h 117668"/>
                <a:gd name="connsiteX14" fmla="*/ 40070 w 64537"/>
                <a:gd name="connsiteY14" fmla="*/ 111376 h 117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4537" h="117668">
                  <a:moveTo>
                    <a:pt x="40070" y="111376"/>
                  </a:moveTo>
                  <a:cubicBezTo>
                    <a:pt x="40070" y="116156"/>
                    <a:pt x="39721" y="116331"/>
                    <a:pt x="34756" y="116331"/>
                  </a:cubicBezTo>
                  <a:cubicBezTo>
                    <a:pt x="23404" y="105167"/>
                    <a:pt x="7268" y="104993"/>
                    <a:pt x="0" y="104993"/>
                  </a:cubicBezTo>
                  <a:lnTo>
                    <a:pt x="0" y="98609"/>
                  </a:lnTo>
                  <a:cubicBezTo>
                    <a:pt x="4258" y="98609"/>
                    <a:pt x="15960" y="98609"/>
                    <a:pt x="25707" y="103571"/>
                  </a:cubicBezTo>
                  <a:lnTo>
                    <a:pt x="25707" y="13192"/>
                  </a:lnTo>
                  <a:cubicBezTo>
                    <a:pt x="25707" y="7349"/>
                    <a:pt x="25707" y="5046"/>
                    <a:pt x="7976" y="5046"/>
                  </a:cubicBezTo>
                  <a:lnTo>
                    <a:pt x="1239" y="5046"/>
                  </a:lnTo>
                  <a:lnTo>
                    <a:pt x="1239" y="-1337"/>
                  </a:lnTo>
                  <a:cubicBezTo>
                    <a:pt x="4433" y="-1163"/>
                    <a:pt x="26239" y="-631"/>
                    <a:pt x="32802" y="-631"/>
                  </a:cubicBezTo>
                  <a:cubicBezTo>
                    <a:pt x="38299" y="-631"/>
                    <a:pt x="60638" y="-1163"/>
                    <a:pt x="64538" y="-1337"/>
                  </a:cubicBezTo>
                  <a:lnTo>
                    <a:pt x="64538" y="5046"/>
                  </a:lnTo>
                  <a:lnTo>
                    <a:pt x="57802" y="5046"/>
                  </a:lnTo>
                  <a:cubicBezTo>
                    <a:pt x="40070" y="5046"/>
                    <a:pt x="40070" y="7349"/>
                    <a:pt x="40070" y="13192"/>
                  </a:cubicBezTo>
                  <a:lnTo>
                    <a:pt x="40070" y="111376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48" name="任意多边形: 形状 47">
              <a:extLst>
                <a:ext uri="{FF2B5EF4-FFF2-40B4-BE49-F238E27FC236}">
                  <a16:creationId xmlns:a16="http://schemas.microsoft.com/office/drawing/2014/main" id="{C0A1DF61-6EBA-DD81-0FDF-371979F4D8D7}"/>
                </a:ext>
              </a:extLst>
            </p:cNvPr>
            <p:cNvSpPr/>
            <p:nvPr>
              <p:custDataLst>
                <p:tags r:id="rId39"/>
              </p:custDataLst>
            </p:nvPr>
          </p:nvSpPr>
          <p:spPr>
            <a:xfrm flipV="1">
              <a:off x="17448937" y="-14017017"/>
              <a:ext cx="58747" cy="253090"/>
            </a:xfrm>
            <a:custGeom>
              <a:avLst/>
              <a:gdLst>
                <a:gd name="connsiteX0" fmla="*/ 58747 w 58747"/>
                <a:gd name="connsiteY0" fmla="*/ 125202 h 253090"/>
                <a:gd name="connsiteX1" fmla="*/ 42033 w 58747"/>
                <a:gd name="connsiteY1" fmla="*/ 204165 h 253090"/>
                <a:gd name="connsiteX2" fmla="*/ 2535 w 58747"/>
                <a:gd name="connsiteY2" fmla="*/ 251748 h 253090"/>
                <a:gd name="connsiteX3" fmla="*/ 0 w 58747"/>
                <a:gd name="connsiteY3" fmla="*/ 249215 h 253090"/>
                <a:gd name="connsiteX4" fmla="*/ 4815 w 58747"/>
                <a:gd name="connsiteY4" fmla="*/ 243396 h 253090"/>
                <a:gd name="connsiteX5" fmla="*/ 44058 w 58747"/>
                <a:gd name="connsiteY5" fmla="*/ 125202 h 253090"/>
                <a:gd name="connsiteX6" fmla="*/ 3289 w 58747"/>
                <a:gd name="connsiteY6" fmla="*/ 5493 h 253090"/>
                <a:gd name="connsiteX7" fmla="*/ 0 w 58747"/>
                <a:gd name="connsiteY7" fmla="*/ 1190 h 253090"/>
                <a:gd name="connsiteX8" fmla="*/ 2535 w 58747"/>
                <a:gd name="connsiteY8" fmla="*/ -1342 h 253090"/>
                <a:gd name="connsiteX9" fmla="*/ 42795 w 58747"/>
                <a:gd name="connsiteY9" fmla="*/ 48012 h 253090"/>
                <a:gd name="connsiteX10" fmla="*/ 58747 w 58747"/>
                <a:gd name="connsiteY10" fmla="*/ 125202 h 253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8747" h="253090">
                  <a:moveTo>
                    <a:pt x="58747" y="125202"/>
                  </a:moveTo>
                  <a:cubicBezTo>
                    <a:pt x="58747" y="144942"/>
                    <a:pt x="55967" y="175565"/>
                    <a:pt x="42033" y="204165"/>
                  </a:cubicBezTo>
                  <a:cubicBezTo>
                    <a:pt x="26843" y="235297"/>
                    <a:pt x="5061" y="251748"/>
                    <a:pt x="2535" y="251748"/>
                  </a:cubicBezTo>
                  <a:cubicBezTo>
                    <a:pt x="1009" y="251748"/>
                    <a:pt x="0" y="250731"/>
                    <a:pt x="0" y="249215"/>
                  </a:cubicBezTo>
                  <a:cubicBezTo>
                    <a:pt x="0" y="248461"/>
                    <a:pt x="0" y="247954"/>
                    <a:pt x="4815" y="243396"/>
                  </a:cubicBezTo>
                  <a:cubicBezTo>
                    <a:pt x="29624" y="218337"/>
                    <a:pt x="44058" y="178099"/>
                    <a:pt x="44058" y="125202"/>
                  </a:cubicBezTo>
                  <a:cubicBezTo>
                    <a:pt x="44058" y="81922"/>
                    <a:pt x="34692" y="37380"/>
                    <a:pt x="3289" y="5493"/>
                  </a:cubicBezTo>
                  <a:cubicBezTo>
                    <a:pt x="0" y="2452"/>
                    <a:pt x="0" y="1944"/>
                    <a:pt x="0" y="1190"/>
                  </a:cubicBezTo>
                  <a:cubicBezTo>
                    <a:pt x="0" y="-327"/>
                    <a:pt x="1009" y="-1342"/>
                    <a:pt x="2535" y="-1342"/>
                  </a:cubicBezTo>
                  <a:cubicBezTo>
                    <a:pt x="5061" y="-1342"/>
                    <a:pt x="27852" y="15871"/>
                    <a:pt x="42795" y="48012"/>
                  </a:cubicBezTo>
                  <a:cubicBezTo>
                    <a:pt x="55712" y="75848"/>
                    <a:pt x="58747" y="103940"/>
                    <a:pt x="58747" y="125202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</p:grpSp>
      <p:sp>
        <p:nvSpPr>
          <p:cNvPr id="2" name="灯片编号占位符 1">
            <a:extLst>
              <a:ext uri="{FF2B5EF4-FFF2-40B4-BE49-F238E27FC236}">
                <a16:creationId xmlns:a16="http://schemas.microsoft.com/office/drawing/2014/main" id="{631EDFDB-9333-B0EA-E61B-648B4E8D286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1D8FA19-E13B-4121-8BBF-5D41F5A04330}" type="slidenum">
              <a:rPr lang="zh-CN" altLang="en-US" smtClean="0"/>
              <a:t>64</a:t>
            </a:fld>
            <a:endParaRPr lang="zh-CN" altLang="en-US" dirty="0"/>
          </a:p>
        </p:txBody>
      </p:sp>
      <p:sp>
        <p:nvSpPr>
          <p:cNvPr id="9" name="文本框 46">
            <a:extLst>
              <a:ext uri="{FF2B5EF4-FFF2-40B4-BE49-F238E27FC236}">
                <a16:creationId xmlns:a16="http://schemas.microsoft.com/office/drawing/2014/main" id="{1BAD2897-39C8-B3BA-F45D-2EDD4642C26E}"/>
              </a:ext>
            </a:extLst>
          </p:cNvPr>
          <p:cNvSpPr txBox="1"/>
          <p:nvPr/>
        </p:nvSpPr>
        <p:spPr>
          <a:xfrm>
            <a:off x="347240" y="182271"/>
            <a:ext cx="799106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3600" b="1" dirty="0">
                <a:latin typeface="Palatino" pitchFamily="2" charset="77"/>
                <a:ea typeface="Palatino" pitchFamily="2" charset="77"/>
                <a:cs typeface="Calibri Light" panose="020F0302020204030204" pitchFamily="34" charset="0"/>
              </a:rPr>
              <a:t>Transformer</a:t>
            </a:r>
            <a:r>
              <a:rPr lang="en-US" altLang="zh-CN" sz="3600" dirty="0">
                <a:latin typeface="Palatino" pitchFamily="2" charset="77"/>
                <a:ea typeface="Palatino" pitchFamily="2" charset="77"/>
                <a:cs typeface="Calibri Light" panose="020F0302020204030204" pitchFamily="34" charset="0"/>
              </a:rPr>
              <a:t>	</a:t>
            </a:r>
          </a:p>
        </p:txBody>
      </p:sp>
      <p:grpSp>
        <p:nvGrpSpPr>
          <p:cNvPr id="793" name="图形 791">
            <a:extLst>
              <a:ext uri="{FF2B5EF4-FFF2-40B4-BE49-F238E27FC236}">
                <a16:creationId xmlns:a16="http://schemas.microsoft.com/office/drawing/2014/main" id="{A6F903B3-BC04-4600-5B96-7C94BA585313}"/>
              </a:ext>
            </a:extLst>
          </p:cNvPr>
          <p:cNvGrpSpPr/>
          <p:nvPr/>
        </p:nvGrpSpPr>
        <p:grpSpPr>
          <a:xfrm>
            <a:off x="13694124" y="-15026376"/>
            <a:ext cx="2103742" cy="655610"/>
            <a:chOff x="13694124" y="-15026376"/>
            <a:chExt cx="2103742" cy="655610"/>
          </a:xfrm>
          <a:solidFill>
            <a:srgbClr val="000000"/>
          </a:solidFill>
        </p:grpSpPr>
        <p:sp>
          <p:nvSpPr>
            <p:cNvPr id="794" name="任意多边形: 形状 793">
              <a:extLst>
                <a:ext uri="{FF2B5EF4-FFF2-40B4-BE49-F238E27FC236}">
                  <a16:creationId xmlns:a16="http://schemas.microsoft.com/office/drawing/2014/main" id="{CE9C9E4A-B90C-9270-311E-F0CB9498825D}"/>
                </a:ext>
              </a:extLst>
            </p:cNvPr>
            <p:cNvSpPr/>
            <p:nvPr/>
          </p:nvSpPr>
          <p:spPr>
            <a:xfrm flipV="1">
              <a:off x="13749643" y="-14935158"/>
              <a:ext cx="141302" cy="162990"/>
            </a:xfrm>
            <a:custGeom>
              <a:avLst/>
              <a:gdLst>
                <a:gd name="connsiteX0" fmla="*/ 122563 w 141302"/>
                <a:gd name="connsiteY0" fmla="*/ 144404 h 162990"/>
                <a:gd name="connsiteX1" fmla="*/ 141303 w 141302"/>
                <a:gd name="connsiteY1" fmla="*/ 149723 h 162990"/>
                <a:gd name="connsiteX2" fmla="*/ 141303 w 141302"/>
                <a:gd name="connsiteY2" fmla="*/ 161618 h 162990"/>
                <a:gd name="connsiteX3" fmla="*/ 121300 w 141302"/>
                <a:gd name="connsiteY3" fmla="*/ 160855 h 162990"/>
                <a:gd name="connsiteX4" fmla="*/ 98254 w 141302"/>
                <a:gd name="connsiteY4" fmla="*/ 161618 h 162990"/>
                <a:gd name="connsiteX5" fmla="*/ 98254 w 141302"/>
                <a:gd name="connsiteY5" fmla="*/ 149723 h 162990"/>
                <a:gd name="connsiteX6" fmla="*/ 110154 w 141302"/>
                <a:gd name="connsiteY6" fmla="*/ 146682 h 162990"/>
                <a:gd name="connsiteX7" fmla="*/ 108891 w 141302"/>
                <a:gd name="connsiteY7" fmla="*/ 143649 h 162990"/>
                <a:gd name="connsiteX8" fmla="*/ 79768 w 141302"/>
                <a:gd name="connsiteY8" fmla="*/ 81385 h 162990"/>
                <a:gd name="connsiteX9" fmla="*/ 47610 w 141302"/>
                <a:gd name="connsiteY9" fmla="*/ 149723 h 162990"/>
                <a:gd name="connsiteX10" fmla="*/ 61282 w 141302"/>
                <a:gd name="connsiteY10" fmla="*/ 149723 h 162990"/>
                <a:gd name="connsiteX11" fmla="*/ 61282 w 141302"/>
                <a:gd name="connsiteY11" fmla="*/ 161618 h 162990"/>
                <a:gd name="connsiteX12" fmla="*/ 29886 w 141302"/>
                <a:gd name="connsiteY12" fmla="*/ 160855 h 162990"/>
                <a:gd name="connsiteX13" fmla="*/ 1017 w 141302"/>
                <a:gd name="connsiteY13" fmla="*/ 161618 h 162990"/>
                <a:gd name="connsiteX14" fmla="*/ 1017 w 141302"/>
                <a:gd name="connsiteY14" fmla="*/ 149723 h 162990"/>
                <a:gd name="connsiteX15" fmla="*/ 17223 w 141302"/>
                <a:gd name="connsiteY15" fmla="*/ 149723 h 162990"/>
                <a:gd name="connsiteX16" fmla="*/ 64578 w 141302"/>
                <a:gd name="connsiteY16" fmla="*/ 49245 h 162990"/>
                <a:gd name="connsiteX17" fmla="*/ 58747 w 141302"/>
                <a:gd name="connsiteY17" fmla="*/ 37097 h 162990"/>
                <a:gd name="connsiteX18" fmla="*/ 27098 w 141302"/>
                <a:gd name="connsiteY18" fmla="*/ 7735 h 162990"/>
                <a:gd name="connsiteX19" fmla="*/ 21021 w 141302"/>
                <a:gd name="connsiteY19" fmla="*/ 8750 h 162990"/>
                <a:gd name="connsiteX20" fmla="*/ 29123 w 141302"/>
                <a:gd name="connsiteY20" fmla="*/ 22161 h 162990"/>
                <a:gd name="connsiteX21" fmla="*/ 14435 w 141302"/>
                <a:gd name="connsiteY21" fmla="*/ 36588 h 162990"/>
                <a:gd name="connsiteX22" fmla="*/ 0 w 141302"/>
                <a:gd name="connsiteY22" fmla="*/ 21907 h 162990"/>
                <a:gd name="connsiteX23" fmla="*/ 27098 w 141302"/>
                <a:gd name="connsiteY23" fmla="*/ -1373 h 162990"/>
                <a:gd name="connsiteX24" fmla="*/ 68122 w 141302"/>
                <a:gd name="connsiteY24" fmla="*/ 28744 h 162990"/>
                <a:gd name="connsiteX25" fmla="*/ 122563 w 141302"/>
                <a:gd name="connsiteY25" fmla="*/ 144404 h 162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41302" h="162990">
                  <a:moveTo>
                    <a:pt x="122563" y="144404"/>
                  </a:moveTo>
                  <a:cubicBezTo>
                    <a:pt x="124335" y="147952"/>
                    <a:pt x="125097" y="149723"/>
                    <a:pt x="141303" y="149723"/>
                  </a:cubicBezTo>
                  <a:lnTo>
                    <a:pt x="141303" y="161618"/>
                  </a:lnTo>
                  <a:cubicBezTo>
                    <a:pt x="135226" y="161109"/>
                    <a:pt x="127631" y="160855"/>
                    <a:pt x="121300" y="160855"/>
                  </a:cubicBezTo>
                  <a:cubicBezTo>
                    <a:pt x="114969" y="160855"/>
                    <a:pt x="103577" y="161363"/>
                    <a:pt x="98254" y="161618"/>
                  </a:cubicBezTo>
                  <a:lnTo>
                    <a:pt x="98254" y="149723"/>
                  </a:lnTo>
                  <a:cubicBezTo>
                    <a:pt x="98762" y="149723"/>
                    <a:pt x="110154" y="149723"/>
                    <a:pt x="110154" y="146682"/>
                  </a:cubicBezTo>
                  <a:cubicBezTo>
                    <a:pt x="110154" y="146428"/>
                    <a:pt x="109145" y="143903"/>
                    <a:pt x="108891" y="143649"/>
                  </a:cubicBezTo>
                  <a:lnTo>
                    <a:pt x="79768" y="81385"/>
                  </a:lnTo>
                  <a:lnTo>
                    <a:pt x="47610" y="149723"/>
                  </a:lnTo>
                  <a:lnTo>
                    <a:pt x="61282" y="149723"/>
                  </a:lnTo>
                  <a:lnTo>
                    <a:pt x="61282" y="161618"/>
                  </a:lnTo>
                  <a:cubicBezTo>
                    <a:pt x="52924" y="161109"/>
                    <a:pt x="30141" y="160855"/>
                    <a:pt x="29886" y="160855"/>
                  </a:cubicBezTo>
                  <a:cubicBezTo>
                    <a:pt x="22792" y="160855"/>
                    <a:pt x="11400" y="161363"/>
                    <a:pt x="1017" y="161618"/>
                  </a:cubicBezTo>
                  <a:lnTo>
                    <a:pt x="1017" y="149723"/>
                  </a:lnTo>
                  <a:lnTo>
                    <a:pt x="17223" y="149723"/>
                  </a:lnTo>
                  <a:lnTo>
                    <a:pt x="64578" y="49245"/>
                  </a:lnTo>
                  <a:lnTo>
                    <a:pt x="58747" y="37097"/>
                  </a:lnTo>
                  <a:cubicBezTo>
                    <a:pt x="53179" y="24948"/>
                    <a:pt x="45075" y="7735"/>
                    <a:pt x="27098" y="7735"/>
                  </a:cubicBezTo>
                  <a:cubicBezTo>
                    <a:pt x="23555" y="7735"/>
                    <a:pt x="23047" y="7989"/>
                    <a:pt x="21021" y="8750"/>
                  </a:cubicBezTo>
                  <a:cubicBezTo>
                    <a:pt x="23300" y="9760"/>
                    <a:pt x="29123" y="13308"/>
                    <a:pt x="29123" y="22161"/>
                  </a:cubicBezTo>
                  <a:cubicBezTo>
                    <a:pt x="29123" y="30514"/>
                    <a:pt x="23047" y="36588"/>
                    <a:pt x="14435" y="36588"/>
                  </a:cubicBezTo>
                  <a:cubicBezTo>
                    <a:pt x="7348" y="36588"/>
                    <a:pt x="0" y="31785"/>
                    <a:pt x="0" y="21907"/>
                  </a:cubicBezTo>
                  <a:cubicBezTo>
                    <a:pt x="0" y="9005"/>
                    <a:pt x="11901" y="-1373"/>
                    <a:pt x="27098" y="-1373"/>
                  </a:cubicBezTo>
                  <a:cubicBezTo>
                    <a:pt x="46593" y="-1373"/>
                    <a:pt x="61282" y="14318"/>
                    <a:pt x="68122" y="28744"/>
                  </a:cubicBezTo>
                  <a:lnTo>
                    <a:pt x="122563" y="144404"/>
                  </a:lnTo>
                  <a:close/>
                </a:path>
              </a:pathLst>
            </a:custGeom>
            <a:solidFill>
              <a:srgbClr val="000000"/>
            </a:solidFill>
            <a:ln w="254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95" name="任意多边形: 形状 794">
              <a:extLst>
                <a:ext uri="{FF2B5EF4-FFF2-40B4-BE49-F238E27FC236}">
                  <a16:creationId xmlns:a16="http://schemas.microsoft.com/office/drawing/2014/main" id="{CD255CF4-9ED2-0615-04C4-49D873C45CED}"/>
                </a:ext>
              </a:extLst>
            </p:cNvPr>
            <p:cNvSpPr/>
            <p:nvPr/>
          </p:nvSpPr>
          <p:spPr>
            <a:xfrm flipV="1">
              <a:off x="13906131" y="-14902321"/>
              <a:ext cx="53726" cy="119263"/>
            </a:xfrm>
            <a:custGeom>
              <a:avLst/>
              <a:gdLst>
                <a:gd name="connsiteX0" fmla="*/ 49119 w 53726"/>
                <a:gd name="connsiteY0" fmla="*/ 111158 h 119263"/>
                <a:gd name="connsiteX1" fmla="*/ 42024 w 53726"/>
                <a:gd name="connsiteY1" fmla="*/ 117892 h 119263"/>
                <a:gd name="connsiteX2" fmla="*/ 32095 w 53726"/>
                <a:gd name="connsiteY2" fmla="*/ 108150 h 119263"/>
                <a:gd name="connsiteX3" fmla="*/ 39189 w 53726"/>
                <a:gd name="connsiteY3" fmla="*/ 101409 h 119263"/>
                <a:gd name="connsiteX4" fmla="*/ 49119 w 53726"/>
                <a:gd name="connsiteY4" fmla="*/ 111158 h 119263"/>
                <a:gd name="connsiteX5" fmla="*/ 12941 w 53726"/>
                <a:gd name="connsiteY5" fmla="*/ 21129 h 119263"/>
                <a:gd name="connsiteX6" fmla="*/ 11352 w 53726"/>
                <a:gd name="connsiteY6" fmla="*/ 13689 h 119263"/>
                <a:gd name="connsiteX7" fmla="*/ 28194 w 53726"/>
                <a:gd name="connsiteY7" fmla="*/ -1372 h 119263"/>
                <a:gd name="connsiteX8" fmla="*/ 53726 w 53726"/>
                <a:gd name="connsiteY8" fmla="*/ 25741 h 119263"/>
                <a:gd name="connsiteX9" fmla="*/ 50890 w 53726"/>
                <a:gd name="connsiteY9" fmla="*/ 28044 h 119263"/>
                <a:gd name="connsiteX10" fmla="*/ 47522 w 53726"/>
                <a:gd name="connsiteY10" fmla="*/ 25028 h 119263"/>
                <a:gd name="connsiteX11" fmla="*/ 28726 w 53726"/>
                <a:gd name="connsiteY11" fmla="*/ 3590 h 119263"/>
                <a:gd name="connsiteX12" fmla="*/ 24293 w 53726"/>
                <a:gd name="connsiteY12" fmla="*/ 9790 h 119263"/>
                <a:gd name="connsiteX13" fmla="*/ 27130 w 53726"/>
                <a:gd name="connsiteY13" fmla="*/ 21129 h 119263"/>
                <a:gd name="connsiteX14" fmla="*/ 32801 w 53726"/>
                <a:gd name="connsiteY14" fmla="*/ 35310 h 119263"/>
                <a:gd name="connsiteX15" fmla="*/ 41493 w 53726"/>
                <a:gd name="connsiteY15" fmla="*/ 57819 h 119263"/>
                <a:gd name="connsiteX16" fmla="*/ 42557 w 53726"/>
                <a:gd name="connsiteY16" fmla="*/ 63488 h 119263"/>
                <a:gd name="connsiteX17" fmla="*/ 25708 w 53726"/>
                <a:gd name="connsiteY17" fmla="*/ 78551 h 119263"/>
                <a:gd name="connsiteX18" fmla="*/ 0 w 53726"/>
                <a:gd name="connsiteY18" fmla="*/ 51436 h 119263"/>
                <a:gd name="connsiteX19" fmla="*/ 3011 w 53726"/>
                <a:gd name="connsiteY19" fmla="*/ 49133 h 119263"/>
                <a:gd name="connsiteX20" fmla="*/ 6204 w 53726"/>
                <a:gd name="connsiteY20" fmla="*/ 51968 h 119263"/>
                <a:gd name="connsiteX21" fmla="*/ 25175 w 53726"/>
                <a:gd name="connsiteY21" fmla="*/ 73588 h 119263"/>
                <a:gd name="connsiteX22" fmla="*/ 29608 w 53726"/>
                <a:gd name="connsiteY22" fmla="*/ 67387 h 119263"/>
                <a:gd name="connsiteX23" fmla="*/ 24119 w 53726"/>
                <a:gd name="connsiteY23" fmla="*/ 49665 h 119263"/>
                <a:gd name="connsiteX24" fmla="*/ 12941 w 53726"/>
                <a:gd name="connsiteY24" fmla="*/ 21129 h 119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3726" h="119263">
                  <a:moveTo>
                    <a:pt x="49119" y="111158"/>
                  </a:moveTo>
                  <a:cubicBezTo>
                    <a:pt x="49119" y="113993"/>
                    <a:pt x="46990" y="117892"/>
                    <a:pt x="42024" y="117892"/>
                  </a:cubicBezTo>
                  <a:cubicBezTo>
                    <a:pt x="37234" y="117892"/>
                    <a:pt x="32095" y="113288"/>
                    <a:pt x="32095" y="108150"/>
                  </a:cubicBezTo>
                  <a:cubicBezTo>
                    <a:pt x="32095" y="105132"/>
                    <a:pt x="34398" y="101409"/>
                    <a:pt x="39189" y="101409"/>
                  </a:cubicBezTo>
                  <a:cubicBezTo>
                    <a:pt x="44328" y="101409"/>
                    <a:pt x="49119" y="106371"/>
                    <a:pt x="49119" y="111158"/>
                  </a:cubicBezTo>
                  <a:close/>
                  <a:moveTo>
                    <a:pt x="12941" y="21129"/>
                  </a:moveTo>
                  <a:cubicBezTo>
                    <a:pt x="12234" y="18827"/>
                    <a:pt x="11352" y="16699"/>
                    <a:pt x="11352" y="13689"/>
                  </a:cubicBezTo>
                  <a:cubicBezTo>
                    <a:pt x="11352" y="5360"/>
                    <a:pt x="18438" y="-1372"/>
                    <a:pt x="28194" y="-1372"/>
                  </a:cubicBezTo>
                  <a:cubicBezTo>
                    <a:pt x="45925" y="-1372"/>
                    <a:pt x="53726" y="23082"/>
                    <a:pt x="53726" y="25741"/>
                  </a:cubicBezTo>
                  <a:cubicBezTo>
                    <a:pt x="53726" y="28044"/>
                    <a:pt x="51422" y="28044"/>
                    <a:pt x="50890" y="28044"/>
                  </a:cubicBezTo>
                  <a:cubicBezTo>
                    <a:pt x="48404" y="28044"/>
                    <a:pt x="48229" y="26980"/>
                    <a:pt x="47522" y="25028"/>
                  </a:cubicBezTo>
                  <a:cubicBezTo>
                    <a:pt x="43438" y="10854"/>
                    <a:pt x="35638" y="3590"/>
                    <a:pt x="28726" y="3590"/>
                  </a:cubicBezTo>
                  <a:cubicBezTo>
                    <a:pt x="25175" y="3590"/>
                    <a:pt x="24293" y="5892"/>
                    <a:pt x="24293" y="9790"/>
                  </a:cubicBezTo>
                  <a:cubicBezTo>
                    <a:pt x="24293" y="13864"/>
                    <a:pt x="25532" y="17231"/>
                    <a:pt x="27130" y="21129"/>
                  </a:cubicBezTo>
                  <a:cubicBezTo>
                    <a:pt x="28901" y="25917"/>
                    <a:pt x="30855" y="30704"/>
                    <a:pt x="32801" y="35310"/>
                  </a:cubicBezTo>
                  <a:cubicBezTo>
                    <a:pt x="34398" y="39565"/>
                    <a:pt x="40785" y="55691"/>
                    <a:pt x="41493" y="57819"/>
                  </a:cubicBezTo>
                  <a:cubicBezTo>
                    <a:pt x="42024" y="59590"/>
                    <a:pt x="42557" y="61717"/>
                    <a:pt x="42557" y="63488"/>
                  </a:cubicBezTo>
                  <a:cubicBezTo>
                    <a:pt x="42557" y="71817"/>
                    <a:pt x="35462" y="78551"/>
                    <a:pt x="25708" y="78551"/>
                  </a:cubicBezTo>
                  <a:cubicBezTo>
                    <a:pt x="8158" y="78551"/>
                    <a:pt x="0" y="54452"/>
                    <a:pt x="0" y="51436"/>
                  </a:cubicBezTo>
                  <a:cubicBezTo>
                    <a:pt x="0" y="49133"/>
                    <a:pt x="2486" y="49133"/>
                    <a:pt x="3011" y="49133"/>
                  </a:cubicBezTo>
                  <a:cubicBezTo>
                    <a:pt x="5497" y="49133"/>
                    <a:pt x="5672" y="50022"/>
                    <a:pt x="6204" y="51968"/>
                  </a:cubicBezTo>
                  <a:cubicBezTo>
                    <a:pt x="10820" y="67212"/>
                    <a:pt x="18621" y="73588"/>
                    <a:pt x="25175" y="73588"/>
                  </a:cubicBezTo>
                  <a:cubicBezTo>
                    <a:pt x="28019" y="73588"/>
                    <a:pt x="29608" y="72174"/>
                    <a:pt x="29608" y="67387"/>
                  </a:cubicBezTo>
                  <a:cubicBezTo>
                    <a:pt x="29608" y="63313"/>
                    <a:pt x="28551" y="60654"/>
                    <a:pt x="24119" y="49665"/>
                  </a:cubicBezTo>
                  <a:lnTo>
                    <a:pt x="12941" y="21129"/>
                  </a:lnTo>
                  <a:close/>
                </a:path>
              </a:pathLst>
            </a:custGeom>
            <a:solidFill>
              <a:srgbClr val="000000"/>
            </a:solidFill>
            <a:ln w="254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96" name="任意多边形: 形状 795">
              <a:extLst>
                <a:ext uri="{FF2B5EF4-FFF2-40B4-BE49-F238E27FC236}">
                  <a16:creationId xmlns:a16="http://schemas.microsoft.com/office/drawing/2014/main" id="{4051C073-3E24-F260-188D-6F43A51682CF}"/>
                </a:ext>
              </a:extLst>
            </p:cNvPr>
            <p:cNvSpPr/>
            <p:nvPr/>
          </p:nvSpPr>
          <p:spPr>
            <a:xfrm flipV="1">
              <a:off x="13988590" y="-14833562"/>
              <a:ext cx="119861" cy="8685"/>
            </a:xfrm>
            <a:custGeom>
              <a:avLst/>
              <a:gdLst>
                <a:gd name="connsiteX0" fmla="*/ 112767 w 119861"/>
                <a:gd name="connsiteY0" fmla="*/ -1371 h 8685"/>
                <a:gd name="connsiteX1" fmla="*/ 119861 w 119861"/>
                <a:gd name="connsiteY1" fmla="*/ 2884 h 8685"/>
                <a:gd name="connsiteX2" fmla="*/ 112767 w 119861"/>
                <a:gd name="connsiteY2" fmla="*/ 7315 h 8685"/>
                <a:gd name="connsiteX3" fmla="*/ 7086 w 119861"/>
                <a:gd name="connsiteY3" fmla="*/ 7315 h 8685"/>
                <a:gd name="connsiteX4" fmla="*/ 0 w 119861"/>
                <a:gd name="connsiteY4" fmla="*/ 3060 h 8685"/>
                <a:gd name="connsiteX5" fmla="*/ 7086 w 119861"/>
                <a:gd name="connsiteY5" fmla="*/ -1371 h 8685"/>
                <a:gd name="connsiteX6" fmla="*/ 112767 w 119861"/>
                <a:gd name="connsiteY6" fmla="*/ -1371 h 86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9861" h="8685">
                  <a:moveTo>
                    <a:pt x="112767" y="-1371"/>
                  </a:moveTo>
                  <a:cubicBezTo>
                    <a:pt x="115603" y="-1371"/>
                    <a:pt x="119861" y="-1371"/>
                    <a:pt x="119861" y="2884"/>
                  </a:cubicBezTo>
                  <a:cubicBezTo>
                    <a:pt x="119861" y="7315"/>
                    <a:pt x="115786" y="7315"/>
                    <a:pt x="112767" y="7315"/>
                  </a:cubicBezTo>
                  <a:lnTo>
                    <a:pt x="7086" y="7315"/>
                  </a:lnTo>
                  <a:cubicBezTo>
                    <a:pt x="4250" y="7315"/>
                    <a:pt x="0" y="7315"/>
                    <a:pt x="0" y="3060"/>
                  </a:cubicBezTo>
                  <a:cubicBezTo>
                    <a:pt x="0" y="-1371"/>
                    <a:pt x="4075" y="-1371"/>
                    <a:pt x="7086" y="-1371"/>
                  </a:cubicBezTo>
                  <a:lnTo>
                    <a:pt x="112767" y="-1371"/>
                  </a:lnTo>
                  <a:close/>
                </a:path>
              </a:pathLst>
            </a:custGeom>
            <a:solidFill>
              <a:srgbClr val="000000"/>
            </a:solidFill>
            <a:ln w="254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97" name="任意多边形: 形状 796">
              <a:extLst>
                <a:ext uri="{FF2B5EF4-FFF2-40B4-BE49-F238E27FC236}">
                  <a16:creationId xmlns:a16="http://schemas.microsoft.com/office/drawing/2014/main" id="{3009E857-DCBF-B571-D8E6-C052BF0EF26E}"/>
                </a:ext>
              </a:extLst>
            </p:cNvPr>
            <p:cNvSpPr/>
            <p:nvPr/>
          </p:nvSpPr>
          <p:spPr>
            <a:xfrm flipV="1">
              <a:off x="14147063" y="-14902496"/>
              <a:ext cx="64538" cy="117669"/>
            </a:xfrm>
            <a:custGeom>
              <a:avLst/>
              <a:gdLst>
                <a:gd name="connsiteX0" fmla="*/ 40071 w 64538"/>
                <a:gd name="connsiteY0" fmla="*/ 111343 h 117669"/>
                <a:gd name="connsiteX1" fmla="*/ 34756 w 64538"/>
                <a:gd name="connsiteY1" fmla="*/ 116298 h 117669"/>
                <a:gd name="connsiteX2" fmla="*/ 0 w 64538"/>
                <a:gd name="connsiteY2" fmla="*/ 104958 h 117669"/>
                <a:gd name="connsiteX3" fmla="*/ 0 w 64538"/>
                <a:gd name="connsiteY3" fmla="*/ 98576 h 117669"/>
                <a:gd name="connsiteX4" fmla="*/ 25708 w 64538"/>
                <a:gd name="connsiteY4" fmla="*/ 103538 h 117669"/>
                <a:gd name="connsiteX5" fmla="*/ 25708 w 64538"/>
                <a:gd name="connsiteY5" fmla="*/ 13159 h 117669"/>
                <a:gd name="connsiteX6" fmla="*/ 7976 w 64538"/>
                <a:gd name="connsiteY6" fmla="*/ 5012 h 117669"/>
                <a:gd name="connsiteX7" fmla="*/ 1239 w 64538"/>
                <a:gd name="connsiteY7" fmla="*/ 5012 h 117669"/>
                <a:gd name="connsiteX8" fmla="*/ 1239 w 64538"/>
                <a:gd name="connsiteY8" fmla="*/ -1372 h 117669"/>
                <a:gd name="connsiteX9" fmla="*/ 32801 w 64538"/>
                <a:gd name="connsiteY9" fmla="*/ -665 h 117669"/>
                <a:gd name="connsiteX10" fmla="*/ 64539 w 64538"/>
                <a:gd name="connsiteY10" fmla="*/ -1372 h 117669"/>
                <a:gd name="connsiteX11" fmla="*/ 64539 w 64538"/>
                <a:gd name="connsiteY11" fmla="*/ 5012 h 117669"/>
                <a:gd name="connsiteX12" fmla="*/ 57802 w 64538"/>
                <a:gd name="connsiteY12" fmla="*/ 5012 h 117669"/>
                <a:gd name="connsiteX13" fmla="*/ 40071 w 64538"/>
                <a:gd name="connsiteY13" fmla="*/ 13159 h 117669"/>
                <a:gd name="connsiteX14" fmla="*/ 40071 w 64538"/>
                <a:gd name="connsiteY14" fmla="*/ 111343 h 117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4538" h="117669">
                  <a:moveTo>
                    <a:pt x="40071" y="111343"/>
                  </a:moveTo>
                  <a:cubicBezTo>
                    <a:pt x="40071" y="116122"/>
                    <a:pt x="39721" y="116298"/>
                    <a:pt x="34756" y="116298"/>
                  </a:cubicBezTo>
                  <a:cubicBezTo>
                    <a:pt x="23403" y="105134"/>
                    <a:pt x="7268" y="104958"/>
                    <a:pt x="0" y="104958"/>
                  </a:cubicBezTo>
                  <a:lnTo>
                    <a:pt x="0" y="98576"/>
                  </a:lnTo>
                  <a:cubicBezTo>
                    <a:pt x="4258" y="98576"/>
                    <a:pt x="15960" y="98576"/>
                    <a:pt x="25708" y="103538"/>
                  </a:cubicBezTo>
                  <a:lnTo>
                    <a:pt x="25708" y="13159"/>
                  </a:lnTo>
                  <a:cubicBezTo>
                    <a:pt x="25708" y="7315"/>
                    <a:pt x="25708" y="5012"/>
                    <a:pt x="7976" y="5012"/>
                  </a:cubicBezTo>
                  <a:lnTo>
                    <a:pt x="1239" y="5012"/>
                  </a:lnTo>
                  <a:lnTo>
                    <a:pt x="1239" y="-1372"/>
                  </a:lnTo>
                  <a:cubicBezTo>
                    <a:pt x="4433" y="-1197"/>
                    <a:pt x="26240" y="-665"/>
                    <a:pt x="32801" y="-665"/>
                  </a:cubicBezTo>
                  <a:cubicBezTo>
                    <a:pt x="38299" y="-665"/>
                    <a:pt x="60638" y="-1197"/>
                    <a:pt x="64539" y="-1372"/>
                  </a:cubicBezTo>
                  <a:lnTo>
                    <a:pt x="64539" y="5012"/>
                  </a:lnTo>
                  <a:lnTo>
                    <a:pt x="57802" y="5012"/>
                  </a:lnTo>
                  <a:cubicBezTo>
                    <a:pt x="40071" y="5012"/>
                    <a:pt x="40071" y="7315"/>
                    <a:pt x="40071" y="13159"/>
                  </a:cubicBezTo>
                  <a:lnTo>
                    <a:pt x="40071" y="111343"/>
                  </a:lnTo>
                  <a:close/>
                </a:path>
              </a:pathLst>
            </a:custGeom>
            <a:solidFill>
              <a:srgbClr val="000000"/>
            </a:solidFill>
            <a:ln w="254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98" name="任意多边形: 形状 797">
              <a:extLst>
                <a:ext uri="{FF2B5EF4-FFF2-40B4-BE49-F238E27FC236}">
                  <a16:creationId xmlns:a16="http://schemas.microsoft.com/office/drawing/2014/main" id="{DED86861-DE8E-4E69-1E98-EA0B0C97971F}"/>
                </a:ext>
              </a:extLst>
            </p:cNvPr>
            <p:cNvSpPr/>
            <p:nvPr/>
          </p:nvSpPr>
          <p:spPr>
            <a:xfrm flipV="1">
              <a:off x="14325890" y="-14915665"/>
              <a:ext cx="168400" cy="59223"/>
            </a:xfrm>
            <a:custGeom>
              <a:avLst/>
              <a:gdLst>
                <a:gd name="connsiteX0" fmla="*/ 159789 w 168400"/>
                <a:gd name="connsiteY0" fmla="*/ 47725 h 59223"/>
                <a:gd name="connsiteX1" fmla="*/ 168401 w 168400"/>
                <a:gd name="connsiteY1" fmla="*/ 52791 h 59223"/>
                <a:gd name="connsiteX2" fmla="*/ 160043 w 168400"/>
                <a:gd name="connsiteY2" fmla="*/ 57848 h 59223"/>
                <a:gd name="connsiteX3" fmla="*/ 8358 w 168400"/>
                <a:gd name="connsiteY3" fmla="*/ 57848 h 59223"/>
                <a:gd name="connsiteX4" fmla="*/ 0 w 168400"/>
                <a:gd name="connsiteY4" fmla="*/ 52791 h 59223"/>
                <a:gd name="connsiteX5" fmla="*/ 8611 w 168400"/>
                <a:gd name="connsiteY5" fmla="*/ 47725 h 59223"/>
                <a:gd name="connsiteX6" fmla="*/ 159789 w 168400"/>
                <a:gd name="connsiteY6" fmla="*/ 47725 h 59223"/>
                <a:gd name="connsiteX7" fmla="*/ 160043 w 168400"/>
                <a:gd name="connsiteY7" fmla="*/ -1375 h 59223"/>
                <a:gd name="connsiteX8" fmla="*/ 168401 w 168400"/>
                <a:gd name="connsiteY8" fmla="*/ 3691 h 59223"/>
                <a:gd name="connsiteX9" fmla="*/ 159789 w 168400"/>
                <a:gd name="connsiteY9" fmla="*/ 8756 h 59223"/>
                <a:gd name="connsiteX10" fmla="*/ 8611 w 168400"/>
                <a:gd name="connsiteY10" fmla="*/ 8756 h 59223"/>
                <a:gd name="connsiteX11" fmla="*/ 0 w 168400"/>
                <a:gd name="connsiteY11" fmla="*/ 3691 h 59223"/>
                <a:gd name="connsiteX12" fmla="*/ 8358 w 168400"/>
                <a:gd name="connsiteY12" fmla="*/ -1375 h 59223"/>
                <a:gd name="connsiteX13" fmla="*/ 160043 w 168400"/>
                <a:gd name="connsiteY13" fmla="*/ -1375 h 59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8400" h="59223">
                  <a:moveTo>
                    <a:pt x="159789" y="47725"/>
                  </a:moveTo>
                  <a:cubicBezTo>
                    <a:pt x="163586" y="47725"/>
                    <a:pt x="168401" y="47725"/>
                    <a:pt x="168401" y="52791"/>
                  </a:cubicBezTo>
                  <a:cubicBezTo>
                    <a:pt x="168401" y="57848"/>
                    <a:pt x="163586" y="57848"/>
                    <a:pt x="160043" y="57848"/>
                  </a:cubicBezTo>
                  <a:lnTo>
                    <a:pt x="8358" y="57848"/>
                  </a:lnTo>
                  <a:cubicBezTo>
                    <a:pt x="4815" y="57848"/>
                    <a:pt x="0" y="57848"/>
                    <a:pt x="0" y="52791"/>
                  </a:cubicBezTo>
                  <a:cubicBezTo>
                    <a:pt x="0" y="47725"/>
                    <a:pt x="4815" y="47725"/>
                    <a:pt x="8611" y="47725"/>
                  </a:cubicBezTo>
                  <a:lnTo>
                    <a:pt x="159789" y="47725"/>
                  </a:lnTo>
                  <a:close/>
                  <a:moveTo>
                    <a:pt x="160043" y="-1375"/>
                  </a:moveTo>
                  <a:cubicBezTo>
                    <a:pt x="163586" y="-1375"/>
                    <a:pt x="168401" y="-1375"/>
                    <a:pt x="168401" y="3691"/>
                  </a:cubicBezTo>
                  <a:cubicBezTo>
                    <a:pt x="168401" y="8756"/>
                    <a:pt x="163586" y="8756"/>
                    <a:pt x="159789" y="8756"/>
                  </a:cubicBezTo>
                  <a:lnTo>
                    <a:pt x="8611" y="8756"/>
                  </a:lnTo>
                  <a:cubicBezTo>
                    <a:pt x="4815" y="8756"/>
                    <a:pt x="0" y="8756"/>
                    <a:pt x="0" y="3691"/>
                  </a:cubicBezTo>
                  <a:cubicBezTo>
                    <a:pt x="0" y="-1375"/>
                    <a:pt x="4815" y="-1375"/>
                    <a:pt x="8358" y="-1375"/>
                  </a:cubicBezTo>
                  <a:lnTo>
                    <a:pt x="160043" y="-1375"/>
                  </a:lnTo>
                  <a:close/>
                </a:path>
              </a:pathLst>
            </a:custGeom>
            <a:solidFill>
              <a:srgbClr val="000000"/>
            </a:solidFill>
            <a:ln w="254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99" name="任意多边形: 形状 798">
              <a:extLst>
                <a:ext uri="{FF2B5EF4-FFF2-40B4-BE49-F238E27FC236}">
                  <a16:creationId xmlns:a16="http://schemas.microsoft.com/office/drawing/2014/main" id="{49FCCF93-13DF-1BB6-47D4-012C7CE46836}"/>
                </a:ext>
              </a:extLst>
            </p:cNvPr>
            <p:cNvSpPr/>
            <p:nvPr/>
          </p:nvSpPr>
          <p:spPr>
            <a:xfrm flipV="1">
              <a:off x="14586127" y="-14936166"/>
              <a:ext cx="311327" cy="116168"/>
            </a:xfrm>
            <a:custGeom>
              <a:avLst/>
              <a:gdLst>
                <a:gd name="connsiteX0" fmla="*/ 21268 w 311327"/>
                <a:gd name="connsiteY0" fmla="*/ 65193 h 116168"/>
                <a:gd name="connsiteX1" fmla="*/ 52670 w 311327"/>
                <a:gd name="connsiteY1" fmla="*/ 109228 h 116168"/>
                <a:gd name="connsiteX2" fmla="*/ 81285 w 311327"/>
                <a:gd name="connsiteY2" fmla="*/ 65193 h 116168"/>
                <a:gd name="connsiteX3" fmla="*/ 21268 w 311327"/>
                <a:gd name="connsiteY3" fmla="*/ 65193 h 116168"/>
                <a:gd name="connsiteX4" fmla="*/ 21013 w 311327"/>
                <a:gd name="connsiteY4" fmla="*/ 59874 h 116168"/>
                <a:gd name="connsiteX5" fmla="*/ 91667 w 311327"/>
                <a:gd name="connsiteY5" fmla="*/ 59874 h 116168"/>
                <a:gd name="connsiteX6" fmla="*/ 97992 w 311327"/>
                <a:gd name="connsiteY6" fmla="*/ 65193 h 116168"/>
                <a:gd name="connsiteX7" fmla="*/ 52670 w 311327"/>
                <a:gd name="connsiteY7" fmla="*/ 114794 h 116168"/>
                <a:gd name="connsiteX8" fmla="*/ 0 w 311327"/>
                <a:gd name="connsiteY8" fmla="*/ 57095 h 116168"/>
                <a:gd name="connsiteX9" fmla="*/ 55703 w 311327"/>
                <a:gd name="connsiteY9" fmla="*/ -1375 h 116168"/>
                <a:gd name="connsiteX10" fmla="*/ 97992 w 311327"/>
                <a:gd name="connsiteY10" fmla="*/ 31529 h 116168"/>
                <a:gd name="connsiteX11" fmla="*/ 94702 w 311327"/>
                <a:gd name="connsiteY11" fmla="*/ 34570 h 116168"/>
                <a:gd name="connsiteX12" fmla="*/ 91412 w 311327"/>
                <a:gd name="connsiteY12" fmla="*/ 31020 h 116168"/>
                <a:gd name="connsiteX13" fmla="*/ 57220 w 311327"/>
                <a:gd name="connsiteY13" fmla="*/ 4954 h 116168"/>
                <a:gd name="connsiteX14" fmla="*/ 28615 w 311327"/>
                <a:gd name="connsiteY14" fmla="*/ 21913 h 116168"/>
                <a:gd name="connsiteX15" fmla="*/ 21013 w 311327"/>
                <a:gd name="connsiteY15" fmla="*/ 59874 h 116168"/>
                <a:gd name="connsiteX16" fmla="*/ 133307 w 311327"/>
                <a:gd name="connsiteY16" fmla="*/ 88473 h 116168"/>
                <a:gd name="connsiteX17" fmla="*/ 133307 w 311327"/>
                <a:gd name="connsiteY17" fmla="*/ 20651 h 116168"/>
                <a:gd name="connsiteX18" fmla="*/ 113557 w 311327"/>
                <a:gd name="connsiteY18" fmla="*/ 9257 h 116168"/>
                <a:gd name="connsiteX19" fmla="*/ 113557 w 311327"/>
                <a:gd name="connsiteY19" fmla="*/ 1413 h 116168"/>
                <a:gd name="connsiteX20" fmla="*/ 142174 w 311327"/>
                <a:gd name="connsiteY20" fmla="*/ 2175 h 116168"/>
                <a:gd name="connsiteX21" fmla="*/ 170534 w 311327"/>
                <a:gd name="connsiteY21" fmla="*/ 1413 h 116168"/>
                <a:gd name="connsiteX22" fmla="*/ 170534 w 311327"/>
                <a:gd name="connsiteY22" fmla="*/ 9257 h 116168"/>
                <a:gd name="connsiteX23" fmla="*/ 150784 w 311327"/>
                <a:gd name="connsiteY23" fmla="*/ 20651 h 116168"/>
                <a:gd name="connsiteX24" fmla="*/ 150784 w 311327"/>
                <a:gd name="connsiteY24" fmla="*/ 67218 h 116168"/>
                <a:gd name="connsiteX25" fmla="*/ 184968 w 311327"/>
                <a:gd name="connsiteY25" fmla="*/ 107711 h 116168"/>
                <a:gd name="connsiteX26" fmla="*/ 203709 w 311327"/>
                <a:gd name="connsiteY26" fmla="*/ 79621 h 116168"/>
                <a:gd name="connsiteX27" fmla="*/ 203709 w 311327"/>
                <a:gd name="connsiteY27" fmla="*/ 20651 h 116168"/>
                <a:gd name="connsiteX28" fmla="*/ 183959 w 311327"/>
                <a:gd name="connsiteY28" fmla="*/ 9257 h 116168"/>
                <a:gd name="connsiteX29" fmla="*/ 183959 w 311327"/>
                <a:gd name="connsiteY29" fmla="*/ 1413 h 116168"/>
                <a:gd name="connsiteX30" fmla="*/ 212573 w 311327"/>
                <a:gd name="connsiteY30" fmla="*/ 2175 h 116168"/>
                <a:gd name="connsiteX31" fmla="*/ 240936 w 311327"/>
                <a:gd name="connsiteY31" fmla="*/ 1413 h 116168"/>
                <a:gd name="connsiteX32" fmla="*/ 240936 w 311327"/>
                <a:gd name="connsiteY32" fmla="*/ 9257 h 116168"/>
                <a:gd name="connsiteX33" fmla="*/ 221178 w 311327"/>
                <a:gd name="connsiteY33" fmla="*/ 20651 h 116168"/>
                <a:gd name="connsiteX34" fmla="*/ 221178 w 311327"/>
                <a:gd name="connsiteY34" fmla="*/ 67218 h 116168"/>
                <a:gd name="connsiteX35" fmla="*/ 255370 w 311327"/>
                <a:gd name="connsiteY35" fmla="*/ 107711 h 116168"/>
                <a:gd name="connsiteX36" fmla="*/ 274100 w 311327"/>
                <a:gd name="connsiteY36" fmla="*/ 79621 h 116168"/>
                <a:gd name="connsiteX37" fmla="*/ 274100 w 311327"/>
                <a:gd name="connsiteY37" fmla="*/ 20651 h 116168"/>
                <a:gd name="connsiteX38" fmla="*/ 254353 w 311327"/>
                <a:gd name="connsiteY38" fmla="*/ 9257 h 116168"/>
                <a:gd name="connsiteX39" fmla="*/ 254353 w 311327"/>
                <a:gd name="connsiteY39" fmla="*/ 1413 h 116168"/>
                <a:gd name="connsiteX40" fmla="*/ 282968 w 311327"/>
                <a:gd name="connsiteY40" fmla="*/ 2175 h 116168"/>
                <a:gd name="connsiteX41" fmla="*/ 311328 w 311327"/>
                <a:gd name="connsiteY41" fmla="*/ 1413 h 116168"/>
                <a:gd name="connsiteX42" fmla="*/ 311328 w 311327"/>
                <a:gd name="connsiteY42" fmla="*/ 9257 h 116168"/>
                <a:gd name="connsiteX43" fmla="*/ 291577 w 311327"/>
                <a:gd name="connsiteY43" fmla="*/ 16848 h 116168"/>
                <a:gd name="connsiteX44" fmla="*/ 291577 w 311327"/>
                <a:gd name="connsiteY44" fmla="*/ 65193 h 116168"/>
                <a:gd name="connsiteX45" fmla="*/ 283730 w 311327"/>
                <a:gd name="connsiteY45" fmla="*/ 103917 h 116168"/>
                <a:gd name="connsiteX46" fmla="*/ 257142 w 311327"/>
                <a:gd name="connsiteY46" fmla="*/ 113277 h 116168"/>
                <a:gd name="connsiteX47" fmla="*/ 220423 w 311327"/>
                <a:gd name="connsiteY47" fmla="*/ 88473 h 116168"/>
                <a:gd name="connsiteX48" fmla="*/ 186740 w 311327"/>
                <a:gd name="connsiteY48" fmla="*/ 113277 h 116168"/>
                <a:gd name="connsiteX49" fmla="*/ 149267 w 311327"/>
                <a:gd name="connsiteY49" fmla="*/ 86703 h 116168"/>
                <a:gd name="connsiteX50" fmla="*/ 149267 w 311327"/>
                <a:gd name="connsiteY50" fmla="*/ 113277 h 116168"/>
                <a:gd name="connsiteX51" fmla="*/ 113557 w 311327"/>
                <a:gd name="connsiteY51" fmla="*/ 110498 h 116168"/>
                <a:gd name="connsiteX52" fmla="*/ 113557 w 311327"/>
                <a:gd name="connsiteY52" fmla="*/ 102647 h 116168"/>
                <a:gd name="connsiteX53" fmla="*/ 133307 w 311327"/>
                <a:gd name="connsiteY53" fmla="*/ 88473 h 116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311327" h="116168">
                  <a:moveTo>
                    <a:pt x="21268" y="65193"/>
                  </a:moveTo>
                  <a:cubicBezTo>
                    <a:pt x="22783" y="102899"/>
                    <a:pt x="44058" y="109228"/>
                    <a:pt x="52670" y="109228"/>
                  </a:cubicBezTo>
                  <a:cubicBezTo>
                    <a:pt x="78750" y="109228"/>
                    <a:pt x="81285" y="75063"/>
                    <a:pt x="81285" y="65193"/>
                  </a:cubicBezTo>
                  <a:lnTo>
                    <a:pt x="21268" y="65193"/>
                  </a:lnTo>
                  <a:close/>
                  <a:moveTo>
                    <a:pt x="21013" y="59874"/>
                  </a:moveTo>
                  <a:lnTo>
                    <a:pt x="91667" y="59874"/>
                  </a:lnTo>
                  <a:cubicBezTo>
                    <a:pt x="97237" y="59874"/>
                    <a:pt x="97992" y="59874"/>
                    <a:pt x="97992" y="65193"/>
                  </a:cubicBezTo>
                  <a:cubicBezTo>
                    <a:pt x="97992" y="90244"/>
                    <a:pt x="84320" y="114794"/>
                    <a:pt x="52670" y="114794"/>
                  </a:cubicBezTo>
                  <a:cubicBezTo>
                    <a:pt x="23291" y="114794"/>
                    <a:pt x="0" y="88727"/>
                    <a:pt x="0" y="57095"/>
                  </a:cubicBezTo>
                  <a:cubicBezTo>
                    <a:pt x="0" y="23175"/>
                    <a:pt x="26580" y="-1375"/>
                    <a:pt x="55703" y="-1375"/>
                  </a:cubicBezTo>
                  <a:cubicBezTo>
                    <a:pt x="86600" y="-1375"/>
                    <a:pt x="97992" y="26725"/>
                    <a:pt x="97992" y="31529"/>
                  </a:cubicBezTo>
                  <a:cubicBezTo>
                    <a:pt x="97992" y="34062"/>
                    <a:pt x="95965" y="34570"/>
                    <a:pt x="94702" y="34570"/>
                  </a:cubicBezTo>
                  <a:cubicBezTo>
                    <a:pt x="92422" y="34570"/>
                    <a:pt x="91913" y="33046"/>
                    <a:pt x="91412" y="31020"/>
                  </a:cubicBezTo>
                  <a:cubicBezTo>
                    <a:pt x="82548" y="4954"/>
                    <a:pt x="59755" y="4954"/>
                    <a:pt x="57220" y="4954"/>
                  </a:cubicBezTo>
                  <a:cubicBezTo>
                    <a:pt x="44566" y="4954"/>
                    <a:pt x="34438" y="12553"/>
                    <a:pt x="28615" y="21913"/>
                  </a:cubicBezTo>
                  <a:cubicBezTo>
                    <a:pt x="21013" y="34062"/>
                    <a:pt x="21013" y="50766"/>
                    <a:pt x="21013" y="59874"/>
                  </a:cubicBezTo>
                  <a:close/>
                  <a:moveTo>
                    <a:pt x="133307" y="88473"/>
                  </a:moveTo>
                  <a:lnTo>
                    <a:pt x="133307" y="20651"/>
                  </a:lnTo>
                  <a:cubicBezTo>
                    <a:pt x="133307" y="9257"/>
                    <a:pt x="130526" y="9257"/>
                    <a:pt x="113557" y="9257"/>
                  </a:cubicBezTo>
                  <a:lnTo>
                    <a:pt x="113557" y="1413"/>
                  </a:lnTo>
                  <a:cubicBezTo>
                    <a:pt x="122424" y="1666"/>
                    <a:pt x="135333" y="2175"/>
                    <a:pt x="142174" y="2175"/>
                  </a:cubicBezTo>
                  <a:cubicBezTo>
                    <a:pt x="148758" y="2175"/>
                    <a:pt x="161921" y="1666"/>
                    <a:pt x="170534" y="1413"/>
                  </a:cubicBezTo>
                  <a:lnTo>
                    <a:pt x="170534" y="9257"/>
                  </a:lnTo>
                  <a:cubicBezTo>
                    <a:pt x="153565" y="9257"/>
                    <a:pt x="150784" y="9257"/>
                    <a:pt x="150784" y="20651"/>
                  </a:cubicBezTo>
                  <a:lnTo>
                    <a:pt x="150784" y="67218"/>
                  </a:lnTo>
                  <a:cubicBezTo>
                    <a:pt x="150784" y="93539"/>
                    <a:pt x="168762" y="107711"/>
                    <a:pt x="184968" y="107711"/>
                  </a:cubicBezTo>
                  <a:cubicBezTo>
                    <a:pt x="200920" y="107711"/>
                    <a:pt x="203709" y="94048"/>
                    <a:pt x="203709" y="79621"/>
                  </a:cubicBezTo>
                  <a:lnTo>
                    <a:pt x="203709" y="20651"/>
                  </a:lnTo>
                  <a:cubicBezTo>
                    <a:pt x="203709" y="9257"/>
                    <a:pt x="200920" y="9257"/>
                    <a:pt x="183959" y="9257"/>
                  </a:cubicBezTo>
                  <a:lnTo>
                    <a:pt x="183959" y="1413"/>
                  </a:lnTo>
                  <a:cubicBezTo>
                    <a:pt x="192816" y="1666"/>
                    <a:pt x="205735" y="2175"/>
                    <a:pt x="212573" y="2175"/>
                  </a:cubicBezTo>
                  <a:cubicBezTo>
                    <a:pt x="219152" y="2175"/>
                    <a:pt x="232323" y="1666"/>
                    <a:pt x="240936" y="1413"/>
                  </a:cubicBezTo>
                  <a:lnTo>
                    <a:pt x="240936" y="9257"/>
                  </a:lnTo>
                  <a:cubicBezTo>
                    <a:pt x="223964" y="9257"/>
                    <a:pt x="221178" y="9257"/>
                    <a:pt x="221178" y="20651"/>
                  </a:cubicBezTo>
                  <a:lnTo>
                    <a:pt x="221178" y="67218"/>
                  </a:lnTo>
                  <a:cubicBezTo>
                    <a:pt x="221178" y="93539"/>
                    <a:pt x="239154" y="107711"/>
                    <a:pt x="255370" y="107711"/>
                  </a:cubicBezTo>
                  <a:cubicBezTo>
                    <a:pt x="271322" y="107711"/>
                    <a:pt x="274100" y="94048"/>
                    <a:pt x="274100" y="79621"/>
                  </a:cubicBezTo>
                  <a:lnTo>
                    <a:pt x="274100" y="20651"/>
                  </a:lnTo>
                  <a:cubicBezTo>
                    <a:pt x="274100" y="9257"/>
                    <a:pt x="271322" y="9257"/>
                    <a:pt x="254353" y="9257"/>
                  </a:cubicBezTo>
                  <a:lnTo>
                    <a:pt x="254353" y="1413"/>
                  </a:lnTo>
                  <a:cubicBezTo>
                    <a:pt x="263217" y="1666"/>
                    <a:pt x="276127" y="2175"/>
                    <a:pt x="282968" y="2175"/>
                  </a:cubicBezTo>
                  <a:cubicBezTo>
                    <a:pt x="289552" y="2175"/>
                    <a:pt x="302717" y="1666"/>
                    <a:pt x="311328" y="1413"/>
                  </a:cubicBezTo>
                  <a:lnTo>
                    <a:pt x="311328" y="9257"/>
                  </a:lnTo>
                  <a:cubicBezTo>
                    <a:pt x="298165" y="9257"/>
                    <a:pt x="291832" y="9257"/>
                    <a:pt x="291577" y="16848"/>
                  </a:cubicBezTo>
                  <a:lnTo>
                    <a:pt x="291577" y="65193"/>
                  </a:lnTo>
                  <a:cubicBezTo>
                    <a:pt x="291577" y="86956"/>
                    <a:pt x="291577" y="94801"/>
                    <a:pt x="283730" y="103917"/>
                  </a:cubicBezTo>
                  <a:cubicBezTo>
                    <a:pt x="280179" y="108220"/>
                    <a:pt x="271820" y="113277"/>
                    <a:pt x="257142" y="113277"/>
                  </a:cubicBezTo>
                  <a:cubicBezTo>
                    <a:pt x="235867" y="113277"/>
                    <a:pt x="224730" y="98097"/>
                    <a:pt x="220423" y="88473"/>
                  </a:cubicBezTo>
                  <a:cubicBezTo>
                    <a:pt x="216872" y="110498"/>
                    <a:pt x="198139" y="113277"/>
                    <a:pt x="186740" y="113277"/>
                  </a:cubicBezTo>
                  <a:cubicBezTo>
                    <a:pt x="168253" y="113277"/>
                    <a:pt x="156354" y="102392"/>
                    <a:pt x="149267" y="86703"/>
                  </a:cubicBezTo>
                  <a:lnTo>
                    <a:pt x="149267" y="113277"/>
                  </a:lnTo>
                  <a:lnTo>
                    <a:pt x="113557" y="110498"/>
                  </a:lnTo>
                  <a:lnTo>
                    <a:pt x="113557" y="102647"/>
                  </a:lnTo>
                  <a:cubicBezTo>
                    <a:pt x="131280" y="102647"/>
                    <a:pt x="133307" y="100876"/>
                    <a:pt x="133307" y="88473"/>
                  </a:cubicBezTo>
                  <a:close/>
                </a:path>
              </a:pathLst>
            </a:custGeom>
            <a:solidFill>
              <a:srgbClr val="000000"/>
            </a:solidFill>
            <a:ln w="254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00" name="任意多边形: 形状 799">
              <a:extLst>
                <a:ext uri="{FF2B5EF4-FFF2-40B4-BE49-F238E27FC236}">
                  <a16:creationId xmlns:a16="http://schemas.microsoft.com/office/drawing/2014/main" id="{A8969A39-C3AC-D8D1-AEA8-3AB300376C80}"/>
                </a:ext>
              </a:extLst>
            </p:cNvPr>
            <p:cNvSpPr/>
            <p:nvPr/>
          </p:nvSpPr>
          <p:spPr>
            <a:xfrm flipV="1">
              <a:off x="14902562" y="-14998430"/>
              <a:ext cx="124833" cy="178432"/>
            </a:xfrm>
            <a:custGeom>
              <a:avLst/>
              <a:gdLst>
                <a:gd name="connsiteX0" fmla="*/ 36462 w 124833"/>
                <a:gd name="connsiteY0" fmla="*/ 96823 h 178432"/>
                <a:gd name="connsiteX1" fmla="*/ 36462 w 124833"/>
                <a:gd name="connsiteY1" fmla="*/ 177056 h 178432"/>
                <a:gd name="connsiteX2" fmla="*/ 0 w 124833"/>
                <a:gd name="connsiteY2" fmla="*/ 174269 h 178432"/>
                <a:gd name="connsiteX3" fmla="*/ 0 w 124833"/>
                <a:gd name="connsiteY3" fmla="*/ 166424 h 178432"/>
                <a:gd name="connsiteX4" fmla="*/ 19747 w 124833"/>
                <a:gd name="connsiteY4" fmla="*/ 152251 h 178432"/>
                <a:gd name="connsiteX5" fmla="*/ 19747 w 124833"/>
                <a:gd name="connsiteY5" fmla="*/ 1411 h 178432"/>
                <a:gd name="connsiteX6" fmla="*/ 26080 w 124833"/>
                <a:gd name="connsiteY6" fmla="*/ 1411 h 178432"/>
                <a:gd name="connsiteX7" fmla="*/ 35191 w 124833"/>
                <a:gd name="connsiteY7" fmla="*/ 17100 h 178432"/>
                <a:gd name="connsiteX8" fmla="*/ 68366 w 124833"/>
                <a:gd name="connsiteY8" fmla="*/ -1377 h 178432"/>
                <a:gd name="connsiteX9" fmla="*/ 124834 w 124833"/>
                <a:gd name="connsiteY9" fmla="*/ 56077 h 178432"/>
                <a:gd name="connsiteX10" fmla="*/ 71155 w 124833"/>
                <a:gd name="connsiteY10" fmla="*/ 113275 h 178432"/>
                <a:gd name="connsiteX11" fmla="*/ 36462 w 124833"/>
                <a:gd name="connsiteY11" fmla="*/ 96823 h 178432"/>
                <a:gd name="connsiteX12" fmla="*/ 37217 w 124833"/>
                <a:gd name="connsiteY12" fmla="*/ 30264 h 178432"/>
                <a:gd name="connsiteX13" fmla="*/ 37217 w 124833"/>
                <a:gd name="connsiteY13" fmla="*/ 82396 h 178432"/>
                <a:gd name="connsiteX14" fmla="*/ 40006 w 124833"/>
                <a:gd name="connsiteY14" fmla="*/ 91511 h 178432"/>
                <a:gd name="connsiteX15" fmla="*/ 69883 w 124833"/>
                <a:gd name="connsiteY15" fmla="*/ 107709 h 178432"/>
                <a:gd name="connsiteX16" fmla="*/ 96474 w 124833"/>
                <a:gd name="connsiteY16" fmla="*/ 91511 h 178432"/>
                <a:gd name="connsiteX17" fmla="*/ 103820 w 124833"/>
                <a:gd name="connsiteY17" fmla="*/ 56329 h 178432"/>
                <a:gd name="connsiteX18" fmla="*/ 95965 w 124833"/>
                <a:gd name="connsiteY18" fmla="*/ 20394 h 178432"/>
                <a:gd name="connsiteX19" fmla="*/ 67359 w 124833"/>
                <a:gd name="connsiteY19" fmla="*/ 4198 h 178432"/>
                <a:gd name="connsiteX20" fmla="*/ 40768 w 124833"/>
                <a:gd name="connsiteY20" fmla="*/ 19632 h 178432"/>
                <a:gd name="connsiteX21" fmla="*/ 37217 w 124833"/>
                <a:gd name="connsiteY21" fmla="*/ 30264 h 17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24833" h="178432">
                  <a:moveTo>
                    <a:pt x="36462" y="96823"/>
                  </a:moveTo>
                  <a:lnTo>
                    <a:pt x="36462" y="177056"/>
                  </a:lnTo>
                  <a:lnTo>
                    <a:pt x="0" y="174269"/>
                  </a:lnTo>
                  <a:lnTo>
                    <a:pt x="0" y="166424"/>
                  </a:lnTo>
                  <a:cubicBezTo>
                    <a:pt x="17724" y="166424"/>
                    <a:pt x="19747" y="164654"/>
                    <a:pt x="19747" y="152251"/>
                  </a:cubicBezTo>
                  <a:lnTo>
                    <a:pt x="19747" y="1411"/>
                  </a:lnTo>
                  <a:lnTo>
                    <a:pt x="26080" y="1411"/>
                  </a:lnTo>
                  <a:cubicBezTo>
                    <a:pt x="26334" y="1664"/>
                    <a:pt x="28360" y="5206"/>
                    <a:pt x="35191" y="17100"/>
                  </a:cubicBezTo>
                  <a:cubicBezTo>
                    <a:pt x="38988" y="11280"/>
                    <a:pt x="49628" y="-1377"/>
                    <a:pt x="68366" y="-1377"/>
                  </a:cubicBezTo>
                  <a:cubicBezTo>
                    <a:pt x="98500" y="-1377"/>
                    <a:pt x="124834" y="23427"/>
                    <a:pt x="124834" y="56077"/>
                  </a:cubicBezTo>
                  <a:cubicBezTo>
                    <a:pt x="124834" y="88216"/>
                    <a:pt x="100025" y="113275"/>
                    <a:pt x="71155" y="113275"/>
                  </a:cubicBezTo>
                  <a:cubicBezTo>
                    <a:pt x="51397" y="113275"/>
                    <a:pt x="40514" y="101380"/>
                    <a:pt x="36462" y="96823"/>
                  </a:cubicBezTo>
                  <a:close/>
                  <a:moveTo>
                    <a:pt x="37217" y="30264"/>
                  </a:moveTo>
                  <a:lnTo>
                    <a:pt x="37217" y="82396"/>
                  </a:lnTo>
                  <a:cubicBezTo>
                    <a:pt x="37217" y="87208"/>
                    <a:pt x="37217" y="87462"/>
                    <a:pt x="40006" y="91511"/>
                  </a:cubicBezTo>
                  <a:cubicBezTo>
                    <a:pt x="49881" y="105684"/>
                    <a:pt x="63808" y="107709"/>
                    <a:pt x="69883" y="107709"/>
                  </a:cubicBezTo>
                  <a:cubicBezTo>
                    <a:pt x="81285" y="107709"/>
                    <a:pt x="90396" y="101128"/>
                    <a:pt x="96474" y="91511"/>
                  </a:cubicBezTo>
                  <a:cubicBezTo>
                    <a:pt x="103058" y="81134"/>
                    <a:pt x="103820" y="66707"/>
                    <a:pt x="103820" y="56329"/>
                  </a:cubicBezTo>
                  <a:cubicBezTo>
                    <a:pt x="103820" y="46969"/>
                    <a:pt x="103312" y="31779"/>
                    <a:pt x="95965" y="20394"/>
                  </a:cubicBezTo>
                  <a:cubicBezTo>
                    <a:pt x="90650" y="12550"/>
                    <a:pt x="81031" y="4198"/>
                    <a:pt x="67359" y="4198"/>
                  </a:cubicBezTo>
                  <a:cubicBezTo>
                    <a:pt x="55958" y="4198"/>
                    <a:pt x="46847" y="10270"/>
                    <a:pt x="40768" y="19632"/>
                  </a:cubicBezTo>
                  <a:cubicBezTo>
                    <a:pt x="37217" y="24944"/>
                    <a:pt x="37217" y="25707"/>
                    <a:pt x="37217" y="30264"/>
                  </a:cubicBezTo>
                  <a:close/>
                </a:path>
              </a:pathLst>
            </a:custGeom>
            <a:solidFill>
              <a:srgbClr val="000000"/>
            </a:solidFill>
            <a:ln w="254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01" name="任意多边形: 形状 800">
              <a:extLst>
                <a:ext uri="{FF2B5EF4-FFF2-40B4-BE49-F238E27FC236}">
                  <a16:creationId xmlns:a16="http://schemas.microsoft.com/office/drawing/2014/main" id="{AA615C4C-A9E4-A1F1-D7A0-1B6E8D88140C}"/>
                </a:ext>
              </a:extLst>
            </p:cNvPr>
            <p:cNvSpPr/>
            <p:nvPr/>
          </p:nvSpPr>
          <p:spPr>
            <a:xfrm flipV="1">
              <a:off x="15044827" y="-15026376"/>
              <a:ext cx="44511" cy="91799"/>
            </a:xfrm>
            <a:custGeom>
              <a:avLst/>
              <a:gdLst>
                <a:gd name="connsiteX0" fmla="*/ 42914 w 44511"/>
                <a:gd name="connsiteY0" fmla="*/ 74998 h 91799"/>
                <a:gd name="connsiteX1" fmla="*/ 44511 w 44511"/>
                <a:gd name="connsiteY1" fmla="*/ 80668 h 91799"/>
                <a:gd name="connsiteX2" fmla="*/ 34049 w 44511"/>
                <a:gd name="connsiteY2" fmla="*/ 90417 h 91799"/>
                <a:gd name="connsiteX3" fmla="*/ 24293 w 44511"/>
                <a:gd name="connsiteY3" fmla="*/ 82088 h 91799"/>
                <a:gd name="connsiteX4" fmla="*/ 890 w 44511"/>
                <a:gd name="connsiteY4" fmla="*/ 5351 h 91799"/>
                <a:gd name="connsiteX5" fmla="*/ 0 w 44511"/>
                <a:gd name="connsiteY5" fmla="*/ 2516 h 91799"/>
                <a:gd name="connsiteX6" fmla="*/ 6919 w 44511"/>
                <a:gd name="connsiteY6" fmla="*/ -1383 h 91799"/>
                <a:gd name="connsiteX7" fmla="*/ 9580 w 44511"/>
                <a:gd name="connsiteY7" fmla="*/ 1633 h 91799"/>
                <a:gd name="connsiteX8" fmla="*/ 42914 w 44511"/>
                <a:gd name="connsiteY8" fmla="*/ 74998 h 917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4511" h="91799">
                  <a:moveTo>
                    <a:pt x="42914" y="74998"/>
                  </a:moveTo>
                  <a:cubicBezTo>
                    <a:pt x="44328" y="78008"/>
                    <a:pt x="44511" y="79428"/>
                    <a:pt x="44511" y="80668"/>
                  </a:cubicBezTo>
                  <a:cubicBezTo>
                    <a:pt x="44511" y="86162"/>
                    <a:pt x="39546" y="90417"/>
                    <a:pt x="34049" y="90417"/>
                  </a:cubicBezTo>
                  <a:cubicBezTo>
                    <a:pt x="27312" y="90417"/>
                    <a:pt x="25183" y="84923"/>
                    <a:pt x="24293" y="82088"/>
                  </a:cubicBezTo>
                  <a:lnTo>
                    <a:pt x="890" y="5351"/>
                  </a:lnTo>
                  <a:cubicBezTo>
                    <a:pt x="715" y="5000"/>
                    <a:pt x="0" y="2689"/>
                    <a:pt x="0" y="2516"/>
                  </a:cubicBezTo>
                  <a:cubicBezTo>
                    <a:pt x="0" y="388"/>
                    <a:pt x="5497" y="-1383"/>
                    <a:pt x="6919" y="-1383"/>
                  </a:cubicBezTo>
                  <a:cubicBezTo>
                    <a:pt x="8158" y="-1383"/>
                    <a:pt x="8334" y="-1026"/>
                    <a:pt x="9580" y="1633"/>
                  </a:cubicBezTo>
                  <a:lnTo>
                    <a:pt x="42914" y="74998"/>
                  </a:lnTo>
                  <a:close/>
                </a:path>
              </a:pathLst>
            </a:custGeom>
            <a:solidFill>
              <a:srgbClr val="000000"/>
            </a:solidFill>
            <a:ln w="254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02" name="任意多边形: 形状 801">
              <a:extLst>
                <a:ext uri="{FF2B5EF4-FFF2-40B4-BE49-F238E27FC236}">
                  <a16:creationId xmlns:a16="http://schemas.microsoft.com/office/drawing/2014/main" id="{F011828B-802D-7CAA-D4E6-E4E9E5F166F5}"/>
                </a:ext>
              </a:extLst>
            </p:cNvPr>
            <p:cNvSpPr/>
            <p:nvPr/>
          </p:nvSpPr>
          <p:spPr>
            <a:xfrm flipV="1">
              <a:off x="15132443" y="-15012603"/>
              <a:ext cx="58746" cy="253090"/>
            </a:xfrm>
            <a:custGeom>
              <a:avLst/>
              <a:gdLst>
                <a:gd name="connsiteX0" fmla="*/ 58746 w 58746"/>
                <a:gd name="connsiteY0" fmla="*/ 1159 h 253090"/>
                <a:gd name="connsiteX1" fmla="*/ 54441 w 58746"/>
                <a:gd name="connsiteY1" fmla="*/ 6724 h 253090"/>
                <a:gd name="connsiteX2" fmla="*/ 14688 w 58746"/>
                <a:gd name="connsiteY2" fmla="*/ 125171 h 253090"/>
                <a:gd name="connsiteX3" fmla="*/ 55458 w 58746"/>
                <a:gd name="connsiteY3" fmla="*/ 244880 h 253090"/>
                <a:gd name="connsiteX4" fmla="*/ 58746 w 58746"/>
                <a:gd name="connsiteY4" fmla="*/ 249183 h 253090"/>
                <a:gd name="connsiteX5" fmla="*/ 56213 w 58746"/>
                <a:gd name="connsiteY5" fmla="*/ 251715 h 253090"/>
                <a:gd name="connsiteX6" fmla="*/ 15952 w 58746"/>
                <a:gd name="connsiteY6" fmla="*/ 202361 h 253090"/>
                <a:gd name="connsiteX7" fmla="*/ 0 w 58746"/>
                <a:gd name="connsiteY7" fmla="*/ 125171 h 253090"/>
                <a:gd name="connsiteX8" fmla="*/ 16715 w 58746"/>
                <a:gd name="connsiteY8" fmla="*/ 46208 h 253090"/>
                <a:gd name="connsiteX9" fmla="*/ 56213 w 58746"/>
                <a:gd name="connsiteY9" fmla="*/ -1375 h 253090"/>
                <a:gd name="connsiteX10" fmla="*/ 58746 w 58746"/>
                <a:gd name="connsiteY10" fmla="*/ 1159 h 253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8746" h="253090">
                  <a:moveTo>
                    <a:pt x="58746" y="1159"/>
                  </a:moveTo>
                  <a:cubicBezTo>
                    <a:pt x="58746" y="1912"/>
                    <a:pt x="58746" y="2421"/>
                    <a:pt x="54441" y="6724"/>
                  </a:cubicBezTo>
                  <a:cubicBezTo>
                    <a:pt x="22791" y="38611"/>
                    <a:pt x="14688" y="86448"/>
                    <a:pt x="14688" y="125171"/>
                  </a:cubicBezTo>
                  <a:cubicBezTo>
                    <a:pt x="14688" y="169204"/>
                    <a:pt x="24309" y="213247"/>
                    <a:pt x="55458" y="244880"/>
                  </a:cubicBezTo>
                  <a:cubicBezTo>
                    <a:pt x="58746" y="247921"/>
                    <a:pt x="58746" y="248429"/>
                    <a:pt x="58746" y="249183"/>
                  </a:cubicBezTo>
                  <a:cubicBezTo>
                    <a:pt x="58746" y="250954"/>
                    <a:pt x="57729" y="251715"/>
                    <a:pt x="56213" y="251715"/>
                  </a:cubicBezTo>
                  <a:cubicBezTo>
                    <a:pt x="53678" y="251715"/>
                    <a:pt x="30895" y="234502"/>
                    <a:pt x="15952" y="202361"/>
                  </a:cubicBezTo>
                  <a:cubicBezTo>
                    <a:pt x="3034" y="174525"/>
                    <a:pt x="0" y="146433"/>
                    <a:pt x="0" y="125171"/>
                  </a:cubicBezTo>
                  <a:cubicBezTo>
                    <a:pt x="0" y="105431"/>
                    <a:pt x="2780" y="74808"/>
                    <a:pt x="16715" y="46208"/>
                  </a:cubicBezTo>
                  <a:cubicBezTo>
                    <a:pt x="31904" y="15077"/>
                    <a:pt x="53678" y="-1375"/>
                    <a:pt x="56213" y="-1375"/>
                  </a:cubicBezTo>
                  <a:cubicBezTo>
                    <a:pt x="57729" y="-1375"/>
                    <a:pt x="58746" y="-612"/>
                    <a:pt x="58746" y="1159"/>
                  </a:cubicBezTo>
                  <a:close/>
                </a:path>
              </a:pathLst>
            </a:custGeom>
            <a:solidFill>
              <a:srgbClr val="000000"/>
            </a:solidFill>
            <a:ln w="254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03" name="任意多边形: 形状 802">
              <a:extLst>
                <a:ext uri="{FF2B5EF4-FFF2-40B4-BE49-F238E27FC236}">
                  <a16:creationId xmlns:a16="http://schemas.microsoft.com/office/drawing/2014/main" id="{480024E1-2011-BB13-4172-A82624385649}"/>
                </a:ext>
              </a:extLst>
            </p:cNvPr>
            <p:cNvSpPr/>
            <p:nvPr/>
          </p:nvSpPr>
          <p:spPr>
            <a:xfrm flipV="1">
              <a:off x="15213194" y="-14934649"/>
              <a:ext cx="116738" cy="163751"/>
            </a:xfrm>
            <a:custGeom>
              <a:avLst/>
              <a:gdLst>
                <a:gd name="connsiteX0" fmla="*/ 115730 w 116738"/>
                <a:gd name="connsiteY0" fmla="*/ 146944 h 163751"/>
                <a:gd name="connsiteX1" fmla="*/ 116739 w 116738"/>
                <a:gd name="connsiteY1" fmla="*/ 152764 h 163751"/>
                <a:gd name="connsiteX2" fmla="*/ 109399 w 116738"/>
                <a:gd name="connsiteY2" fmla="*/ 159600 h 163751"/>
                <a:gd name="connsiteX3" fmla="*/ 100533 w 116738"/>
                <a:gd name="connsiteY3" fmla="*/ 154281 h 163751"/>
                <a:gd name="connsiteX4" fmla="*/ 96990 w 116738"/>
                <a:gd name="connsiteY4" fmla="*/ 140616 h 163751"/>
                <a:gd name="connsiteX5" fmla="*/ 91922 w 116738"/>
                <a:gd name="connsiteY5" fmla="*/ 120369 h 163751"/>
                <a:gd name="connsiteX6" fmla="*/ 80530 w 116738"/>
                <a:gd name="connsiteY6" fmla="*/ 74811 h 163751"/>
                <a:gd name="connsiteX7" fmla="*/ 51915 w 116738"/>
                <a:gd name="connsiteY7" fmla="*/ 53302 h 163751"/>
                <a:gd name="connsiteX8" fmla="*/ 36217 w 116738"/>
                <a:gd name="connsiteY8" fmla="*/ 73802 h 163751"/>
                <a:gd name="connsiteX9" fmla="*/ 49127 w 116738"/>
                <a:gd name="connsiteY9" fmla="*/ 123402 h 163751"/>
                <a:gd name="connsiteX10" fmla="*/ 54195 w 116738"/>
                <a:gd name="connsiteY10" fmla="*/ 141625 h 163751"/>
                <a:gd name="connsiteX11" fmla="*/ 33429 w 116738"/>
                <a:gd name="connsiteY11" fmla="*/ 162379 h 163751"/>
                <a:gd name="connsiteX12" fmla="*/ 0 w 116738"/>
                <a:gd name="connsiteY12" fmla="*/ 123402 h 163751"/>
                <a:gd name="connsiteX13" fmla="*/ 3043 w 116738"/>
                <a:gd name="connsiteY13" fmla="*/ 120878 h 163751"/>
                <a:gd name="connsiteX14" fmla="*/ 7094 w 116738"/>
                <a:gd name="connsiteY14" fmla="*/ 125428 h 163751"/>
                <a:gd name="connsiteX15" fmla="*/ 32667 w 116738"/>
                <a:gd name="connsiteY15" fmla="*/ 156813 h 163751"/>
                <a:gd name="connsiteX16" fmla="*/ 38998 w 116738"/>
                <a:gd name="connsiteY16" fmla="*/ 148715 h 163751"/>
                <a:gd name="connsiteX17" fmla="*/ 34692 w 116738"/>
                <a:gd name="connsiteY17" fmla="*/ 131001 h 163751"/>
                <a:gd name="connsiteX18" fmla="*/ 20011 w 116738"/>
                <a:gd name="connsiteY18" fmla="*/ 77852 h 163751"/>
                <a:gd name="connsiteX19" fmla="*/ 50898 w 116738"/>
                <a:gd name="connsiteY19" fmla="*/ 47727 h 163751"/>
                <a:gd name="connsiteX20" fmla="*/ 76478 w 116738"/>
                <a:gd name="connsiteY20" fmla="*/ 59122 h 163751"/>
                <a:gd name="connsiteX21" fmla="*/ 60018 w 116738"/>
                <a:gd name="connsiteY21" fmla="*/ 20145 h 163751"/>
                <a:gd name="connsiteX22" fmla="*/ 32166 w 116738"/>
                <a:gd name="connsiteY22" fmla="*/ 4202 h 163751"/>
                <a:gd name="connsiteX23" fmla="*/ 12917 w 116738"/>
                <a:gd name="connsiteY23" fmla="*/ 14825 h 163751"/>
                <a:gd name="connsiteX24" fmla="*/ 23808 w 116738"/>
                <a:gd name="connsiteY24" fmla="*/ 17866 h 163751"/>
                <a:gd name="connsiteX25" fmla="*/ 28869 w 116738"/>
                <a:gd name="connsiteY25" fmla="*/ 28244 h 163751"/>
                <a:gd name="connsiteX26" fmla="*/ 19503 w 116738"/>
                <a:gd name="connsiteY26" fmla="*/ 37105 h 163751"/>
                <a:gd name="connsiteX27" fmla="*/ 5323 w 116738"/>
                <a:gd name="connsiteY27" fmla="*/ 20653 h 163751"/>
                <a:gd name="connsiteX28" fmla="*/ 32166 w 116738"/>
                <a:gd name="connsiteY28" fmla="*/ -1373 h 163751"/>
                <a:gd name="connsiteX29" fmla="*/ 91422 w 116738"/>
                <a:gd name="connsiteY29" fmla="*/ 50261 h 163751"/>
                <a:gd name="connsiteX30" fmla="*/ 115730 w 116738"/>
                <a:gd name="connsiteY30" fmla="*/ 146944 h 163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16738" h="163751">
                  <a:moveTo>
                    <a:pt x="115730" y="146944"/>
                  </a:moveTo>
                  <a:cubicBezTo>
                    <a:pt x="116739" y="150485"/>
                    <a:pt x="116739" y="150993"/>
                    <a:pt x="116739" y="152764"/>
                  </a:cubicBezTo>
                  <a:cubicBezTo>
                    <a:pt x="116739" y="157322"/>
                    <a:pt x="113197" y="159600"/>
                    <a:pt x="109399" y="159600"/>
                  </a:cubicBezTo>
                  <a:cubicBezTo>
                    <a:pt x="106865" y="159600"/>
                    <a:pt x="102813" y="158076"/>
                    <a:pt x="100533" y="154281"/>
                  </a:cubicBezTo>
                  <a:cubicBezTo>
                    <a:pt x="100024" y="153019"/>
                    <a:pt x="98000" y="145173"/>
                    <a:pt x="96990" y="140616"/>
                  </a:cubicBezTo>
                  <a:cubicBezTo>
                    <a:pt x="95218" y="134034"/>
                    <a:pt x="93447" y="127199"/>
                    <a:pt x="91922" y="120369"/>
                  </a:cubicBezTo>
                  <a:lnTo>
                    <a:pt x="80530" y="74811"/>
                  </a:lnTo>
                  <a:cubicBezTo>
                    <a:pt x="79513" y="71015"/>
                    <a:pt x="68629" y="53302"/>
                    <a:pt x="51915" y="53302"/>
                  </a:cubicBezTo>
                  <a:cubicBezTo>
                    <a:pt x="38998" y="53302"/>
                    <a:pt x="36217" y="64433"/>
                    <a:pt x="36217" y="73802"/>
                  </a:cubicBezTo>
                  <a:cubicBezTo>
                    <a:pt x="36217" y="85442"/>
                    <a:pt x="40523" y="101132"/>
                    <a:pt x="49127" y="123402"/>
                  </a:cubicBezTo>
                  <a:cubicBezTo>
                    <a:pt x="53178" y="133780"/>
                    <a:pt x="54195" y="136567"/>
                    <a:pt x="54195" y="141625"/>
                  </a:cubicBezTo>
                  <a:cubicBezTo>
                    <a:pt x="54195" y="153019"/>
                    <a:pt x="46092" y="162379"/>
                    <a:pt x="33429" y="162379"/>
                  </a:cubicBezTo>
                  <a:cubicBezTo>
                    <a:pt x="9374" y="162379"/>
                    <a:pt x="0" y="125682"/>
                    <a:pt x="0" y="123402"/>
                  </a:cubicBezTo>
                  <a:cubicBezTo>
                    <a:pt x="0" y="120878"/>
                    <a:pt x="2534" y="120878"/>
                    <a:pt x="3043" y="120878"/>
                  </a:cubicBezTo>
                  <a:cubicBezTo>
                    <a:pt x="5576" y="120878"/>
                    <a:pt x="5831" y="121377"/>
                    <a:pt x="7094" y="125428"/>
                  </a:cubicBezTo>
                  <a:cubicBezTo>
                    <a:pt x="13934" y="149222"/>
                    <a:pt x="24063" y="156813"/>
                    <a:pt x="32667" y="156813"/>
                  </a:cubicBezTo>
                  <a:cubicBezTo>
                    <a:pt x="34692" y="156813"/>
                    <a:pt x="38998" y="156813"/>
                    <a:pt x="38998" y="148715"/>
                  </a:cubicBezTo>
                  <a:cubicBezTo>
                    <a:pt x="38998" y="142387"/>
                    <a:pt x="36471" y="135805"/>
                    <a:pt x="34692" y="131001"/>
                  </a:cubicBezTo>
                  <a:cubicBezTo>
                    <a:pt x="24563" y="104173"/>
                    <a:pt x="20011" y="89745"/>
                    <a:pt x="20011" y="77852"/>
                  </a:cubicBezTo>
                  <a:cubicBezTo>
                    <a:pt x="20011" y="55326"/>
                    <a:pt x="35963" y="47727"/>
                    <a:pt x="50898" y="47727"/>
                  </a:cubicBezTo>
                  <a:cubicBezTo>
                    <a:pt x="60781" y="47727"/>
                    <a:pt x="69384" y="52031"/>
                    <a:pt x="76478" y="59122"/>
                  </a:cubicBezTo>
                  <a:cubicBezTo>
                    <a:pt x="73190" y="45958"/>
                    <a:pt x="70147" y="33555"/>
                    <a:pt x="60018" y="20145"/>
                  </a:cubicBezTo>
                  <a:cubicBezTo>
                    <a:pt x="53432" y="11537"/>
                    <a:pt x="43812" y="4202"/>
                    <a:pt x="32166" y="4202"/>
                  </a:cubicBezTo>
                  <a:cubicBezTo>
                    <a:pt x="28615" y="4202"/>
                    <a:pt x="17223" y="4956"/>
                    <a:pt x="12917" y="14825"/>
                  </a:cubicBezTo>
                  <a:cubicBezTo>
                    <a:pt x="16968" y="14825"/>
                    <a:pt x="20258" y="14825"/>
                    <a:pt x="23808" y="17866"/>
                  </a:cubicBezTo>
                  <a:cubicBezTo>
                    <a:pt x="26334" y="20145"/>
                    <a:pt x="28869" y="23432"/>
                    <a:pt x="28869" y="28244"/>
                  </a:cubicBezTo>
                  <a:cubicBezTo>
                    <a:pt x="28869" y="36087"/>
                    <a:pt x="22037" y="37105"/>
                    <a:pt x="19503" y="37105"/>
                  </a:cubicBezTo>
                  <a:cubicBezTo>
                    <a:pt x="13680" y="37105"/>
                    <a:pt x="5323" y="33056"/>
                    <a:pt x="5323" y="20653"/>
                  </a:cubicBezTo>
                  <a:cubicBezTo>
                    <a:pt x="5323" y="7997"/>
                    <a:pt x="16460" y="-1373"/>
                    <a:pt x="32166" y="-1373"/>
                  </a:cubicBezTo>
                  <a:cubicBezTo>
                    <a:pt x="58247" y="-1373"/>
                    <a:pt x="84327" y="21661"/>
                    <a:pt x="91422" y="50261"/>
                  </a:cubicBezTo>
                  <a:lnTo>
                    <a:pt x="115730" y="146944"/>
                  </a:lnTo>
                  <a:close/>
                </a:path>
              </a:pathLst>
            </a:custGeom>
            <a:solidFill>
              <a:srgbClr val="000000"/>
            </a:solidFill>
            <a:ln w="254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04" name="任意多边形: 形状 803">
              <a:extLst>
                <a:ext uri="{FF2B5EF4-FFF2-40B4-BE49-F238E27FC236}">
                  <a16:creationId xmlns:a16="http://schemas.microsoft.com/office/drawing/2014/main" id="{B13D04EE-06D7-D235-E62E-BAA07EB1623C}"/>
                </a:ext>
              </a:extLst>
            </p:cNvPr>
            <p:cNvSpPr/>
            <p:nvPr/>
          </p:nvSpPr>
          <p:spPr>
            <a:xfrm flipV="1">
              <a:off x="15338369" y="-14902321"/>
              <a:ext cx="53726" cy="119263"/>
            </a:xfrm>
            <a:custGeom>
              <a:avLst/>
              <a:gdLst>
                <a:gd name="connsiteX0" fmla="*/ 49119 w 53726"/>
                <a:gd name="connsiteY0" fmla="*/ 111158 h 119263"/>
                <a:gd name="connsiteX1" fmla="*/ 42025 w 53726"/>
                <a:gd name="connsiteY1" fmla="*/ 117892 h 119263"/>
                <a:gd name="connsiteX2" fmla="*/ 32094 w 53726"/>
                <a:gd name="connsiteY2" fmla="*/ 108150 h 119263"/>
                <a:gd name="connsiteX3" fmla="*/ 39189 w 53726"/>
                <a:gd name="connsiteY3" fmla="*/ 101409 h 119263"/>
                <a:gd name="connsiteX4" fmla="*/ 49119 w 53726"/>
                <a:gd name="connsiteY4" fmla="*/ 111158 h 119263"/>
                <a:gd name="connsiteX5" fmla="*/ 12941 w 53726"/>
                <a:gd name="connsiteY5" fmla="*/ 21129 h 119263"/>
                <a:gd name="connsiteX6" fmla="*/ 11352 w 53726"/>
                <a:gd name="connsiteY6" fmla="*/ 13689 h 119263"/>
                <a:gd name="connsiteX7" fmla="*/ 28194 w 53726"/>
                <a:gd name="connsiteY7" fmla="*/ -1372 h 119263"/>
                <a:gd name="connsiteX8" fmla="*/ 53726 w 53726"/>
                <a:gd name="connsiteY8" fmla="*/ 25741 h 119263"/>
                <a:gd name="connsiteX9" fmla="*/ 50890 w 53726"/>
                <a:gd name="connsiteY9" fmla="*/ 28044 h 119263"/>
                <a:gd name="connsiteX10" fmla="*/ 47522 w 53726"/>
                <a:gd name="connsiteY10" fmla="*/ 25028 h 119263"/>
                <a:gd name="connsiteX11" fmla="*/ 28726 w 53726"/>
                <a:gd name="connsiteY11" fmla="*/ 3590 h 119263"/>
                <a:gd name="connsiteX12" fmla="*/ 24293 w 53726"/>
                <a:gd name="connsiteY12" fmla="*/ 9790 h 119263"/>
                <a:gd name="connsiteX13" fmla="*/ 27130 w 53726"/>
                <a:gd name="connsiteY13" fmla="*/ 21129 h 119263"/>
                <a:gd name="connsiteX14" fmla="*/ 32801 w 53726"/>
                <a:gd name="connsiteY14" fmla="*/ 35310 h 119263"/>
                <a:gd name="connsiteX15" fmla="*/ 41492 w 53726"/>
                <a:gd name="connsiteY15" fmla="*/ 57819 h 119263"/>
                <a:gd name="connsiteX16" fmla="*/ 42557 w 53726"/>
                <a:gd name="connsiteY16" fmla="*/ 63488 h 119263"/>
                <a:gd name="connsiteX17" fmla="*/ 25707 w 53726"/>
                <a:gd name="connsiteY17" fmla="*/ 78551 h 119263"/>
                <a:gd name="connsiteX18" fmla="*/ 0 w 53726"/>
                <a:gd name="connsiteY18" fmla="*/ 51436 h 119263"/>
                <a:gd name="connsiteX19" fmla="*/ 3011 w 53726"/>
                <a:gd name="connsiteY19" fmla="*/ 49133 h 119263"/>
                <a:gd name="connsiteX20" fmla="*/ 6204 w 53726"/>
                <a:gd name="connsiteY20" fmla="*/ 51968 h 119263"/>
                <a:gd name="connsiteX21" fmla="*/ 25175 w 53726"/>
                <a:gd name="connsiteY21" fmla="*/ 73588 h 119263"/>
                <a:gd name="connsiteX22" fmla="*/ 29608 w 53726"/>
                <a:gd name="connsiteY22" fmla="*/ 67387 h 119263"/>
                <a:gd name="connsiteX23" fmla="*/ 24118 w 53726"/>
                <a:gd name="connsiteY23" fmla="*/ 49665 h 119263"/>
                <a:gd name="connsiteX24" fmla="*/ 12941 w 53726"/>
                <a:gd name="connsiteY24" fmla="*/ 21129 h 119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3726" h="119263">
                  <a:moveTo>
                    <a:pt x="49119" y="111158"/>
                  </a:moveTo>
                  <a:cubicBezTo>
                    <a:pt x="49119" y="113993"/>
                    <a:pt x="46990" y="117892"/>
                    <a:pt x="42025" y="117892"/>
                  </a:cubicBezTo>
                  <a:cubicBezTo>
                    <a:pt x="37234" y="117892"/>
                    <a:pt x="32094" y="113288"/>
                    <a:pt x="32094" y="108150"/>
                  </a:cubicBezTo>
                  <a:cubicBezTo>
                    <a:pt x="32094" y="105132"/>
                    <a:pt x="34398" y="101409"/>
                    <a:pt x="39189" y="101409"/>
                  </a:cubicBezTo>
                  <a:cubicBezTo>
                    <a:pt x="44328" y="101409"/>
                    <a:pt x="49119" y="106371"/>
                    <a:pt x="49119" y="111158"/>
                  </a:cubicBezTo>
                  <a:close/>
                  <a:moveTo>
                    <a:pt x="12941" y="21129"/>
                  </a:moveTo>
                  <a:cubicBezTo>
                    <a:pt x="12234" y="18827"/>
                    <a:pt x="11352" y="16699"/>
                    <a:pt x="11352" y="13689"/>
                  </a:cubicBezTo>
                  <a:cubicBezTo>
                    <a:pt x="11352" y="5360"/>
                    <a:pt x="18438" y="-1372"/>
                    <a:pt x="28194" y="-1372"/>
                  </a:cubicBezTo>
                  <a:cubicBezTo>
                    <a:pt x="45926" y="-1372"/>
                    <a:pt x="53726" y="23082"/>
                    <a:pt x="53726" y="25741"/>
                  </a:cubicBezTo>
                  <a:cubicBezTo>
                    <a:pt x="53726" y="28044"/>
                    <a:pt x="51423" y="28044"/>
                    <a:pt x="50890" y="28044"/>
                  </a:cubicBezTo>
                  <a:cubicBezTo>
                    <a:pt x="48404" y="28044"/>
                    <a:pt x="48229" y="26980"/>
                    <a:pt x="47522" y="25028"/>
                  </a:cubicBezTo>
                  <a:cubicBezTo>
                    <a:pt x="43438" y="10854"/>
                    <a:pt x="35638" y="3590"/>
                    <a:pt x="28726" y="3590"/>
                  </a:cubicBezTo>
                  <a:cubicBezTo>
                    <a:pt x="25175" y="3590"/>
                    <a:pt x="24293" y="5892"/>
                    <a:pt x="24293" y="9790"/>
                  </a:cubicBezTo>
                  <a:cubicBezTo>
                    <a:pt x="24293" y="13864"/>
                    <a:pt x="25532" y="17231"/>
                    <a:pt x="27130" y="21129"/>
                  </a:cubicBezTo>
                  <a:cubicBezTo>
                    <a:pt x="28901" y="25917"/>
                    <a:pt x="30855" y="30704"/>
                    <a:pt x="32801" y="35310"/>
                  </a:cubicBezTo>
                  <a:cubicBezTo>
                    <a:pt x="34398" y="39565"/>
                    <a:pt x="40785" y="55691"/>
                    <a:pt x="41492" y="57819"/>
                  </a:cubicBezTo>
                  <a:cubicBezTo>
                    <a:pt x="42025" y="59590"/>
                    <a:pt x="42557" y="61717"/>
                    <a:pt x="42557" y="63488"/>
                  </a:cubicBezTo>
                  <a:cubicBezTo>
                    <a:pt x="42557" y="71817"/>
                    <a:pt x="35462" y="78551"/>
                    <a:pt x="25707" y="78551"/>
                  </a:cubicBezTo>
                  <a:cubicBezTo>
                    <a:pt x="8158" y="78551"/>
                    <a:pt x="0" y="54452"/>
                    <a:pt x="0" y="51436"/>
                  </a:cubicBezTo>
                  <a:cubicBezTo>
                    <a:pt x="0" y="49133"/>
                    <a:pt x="2486" y="49133"/>
                    <a:pt x="3011" y="49133"/>
                  </a:cubicBezTo>
                  <a:cubicBezTo>
                    <a:pt x="5497" y="49133"/>
                    <a:pt x="5672" y="50022"/>
                    <a:pt x="6204" y="51968"/>
                  </a:cubicBezTo>
                  <a:cubicBezTo>
                    <a:pt x="10820" y="67212"/>
                    <a:pt x="18621" y="73588"/>
                    <a:pt x="25175" y="73588"/>
                  </a:cubicBezTo>
                  <a:cubicBezTo>
                    <a:pt x="28019" y="73588"/>
                    <a:pt x="29608" y="72174"/>
                    <a:pt x="29608" y="67387"/>
                  </a:cubicBezTo>
                  <a:cubicBezTo>
                    <a:pt x="29608" y="63313"/>
                    <a:pt x="28552" y="60654"/>
                    <a:pt x="24118" y="49665"/>
                  </a:cubicBezTo>
                  <a:lnTo>
                    <a:pt x="12941" y="21129"/>
                  </a:lnTo>
                  <a:close/>
                </a:path>
              </a:pathLst>
            </a:custGeom>
            <a:solidFill>
              <a:srgbClr val="000000"/>
            </a:solidFill>
            <a:ln w="254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05" name="任意多边形: 形状 804">
              <a:extLst>
                <a:ext uri="{FF2B5EF4-FFF2-40B4-BE49-F238E27FC236}">
                  <a16:creationId xmlns:a16="http://schemas.microsoft.com/office/drawing/2014/main" id="{0BEDE2F8-D3CE-8A59-72F0-7E0FBEBA720C}"/>
                </a:ext>
              </a:extLst>
            </p:cNvPr>
            <p:cNvSpPr/>
            <p:nvPr/>
          </p:nvSpPr>
          <p:spPr>
            <a:xfrm flipV="1">
              <a:off x="15420853" y="-14833562"/>
              <a:ext cx="119861" cy="8685"/>
            </a:xfrm>
            <a:custGeom>
              <a:avLst/>
              <a:gdLst>
                <a:gd name="connsiteX0" fmla="*/ 112767 w 119861"/>
                <a:gd name="connsiteY0" fmla="*/ -1371 h 8685"/>
                <a:gd name="connsiteX1" fmla="*/ 119861 w 119861"/>
                <a:gd name="connsiteY1" fmla="*/ 2884 h 8685"/>
                <a:gd name="connsiteX2" fmla="*/ 112767 w 119861"/>
                <a:gd name="connsiteY2" fmla="*/ 7315 h 8685"/>
                <a:gd name="connsiteX3" fmla="*/ 7086 w 119861"/>
                <a:gd name="connsiteY3" fmla="*/ 7315 h 8685"/>
                <a:gd name="connsiteX4" fmla="*/ 0 w 119861"/>
                <a:gd name="connsiteY4" fmla="*/ 3060 h 8685"/>
                <a:gd name="connsiteX5" fmla="*/ 7086 w 119861"/>
                <a:gd name="connsiteY5" fmla="*/ -1371 h 8685"/>
                <a:gd name="connsiteX6" fmla="*/ 112767 w 119861"/>
                <a:gd name="connsiteY6" fmla="*/ -1371 h 86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9861" h="8685">
                  <a:moveTo>
                    <a:pt x="112767" y="-1371"/>
                  </a:moveTo>
                  <a:cubicBezTo>
                    <a:pt x="115603" y="-1371"/>
                    <a:pt x="119861" y="-1371"/>
                    <a:pt x="119861" y="2884"/>
                  </a:cubicBezTo>
                  <a:cubicBezTo>
                    <a:pt x="119861" y="7315"/>
                    <a:pt x="115786" y="7315"/>
                    <a:pt x="112767" y="7315"/>
                  </a:cubicBezTo>
                  <a:lnTo>
                    <a:pt x="7086" y="7315"/>
                  </a:lnTo>
                  <a:cubicBezTo>
                    <a:pt x="4250" y="7315"/>
                    <a:pt x="0" y="7315"/>
                    <a:pt x="0" y="3060"/>
                  </a:cubicBezTo>
                  <a:cubicBezTo>
                    <a:pt x="0" y="-1371"/>
                    <a:pt x="4075" y="-1371"/>
                    <a:pt x="7086" y="-1371"/>
                  </a:cubicBezTo>
                  <a:lnTo>
                    <a:pt x="112767" y="-1371"/>
                  </a:lnTo>
                  <a:close/>
                </a:path>
              </a:pathLst>
            </a:custGeom>
            <a:solidFill>
              <a:srgbClr val="000000"/>
            </a:solidFill>
            <a:ln w="254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06" name="任意多边形: 形状 805">
              <a:extLst>
                <a:ext uri="{FF2B5EF4-FFF2-40B4-BE49-F238E27FC236}">
                  <a16:creationId xmlns:a16="http://schemas.microsoft.com/office/drawing/2014/main" id="{9ED22450-279A-D493-4FF5-569F5C918F7A}"/>
                </a:ext>
              </a:extLst>
            </p:cNvPr>
            <p:cNvSpPr/>
            <p:nvPr/>
          </p:nvSpPr>
          <p:spPr>
            <a:xfrm flipV="1">
              <a:off x="15579301" y="-14902496"/>
              <a:ext cx="64538" cy="117669"/>
            </a:xfrm>
            <a:custGeom>
              <a:avLst/>
              <a:gdLst>
                <a:gd name="connsiteX0" fmla="*/ 40070 w 64538"/>
                <a:gd name="connsiteY0" fmla="*/ 111343 h 117669"/>
                <a:gd name="connsiteX1" fmla="*/ 34756 w 64538"/>
                <a:gd name="connsiteY1" fmla="*/ 116298 h 117669"/>
                <a:gd name="connsiteX2" fmla="*/ 0 w 64538"/>
                <a:gd name="connsiteY2" fmla="*/ 104958 h 117669"/>
                <a:gd name="connsiteX3" fmla="*/ 0 w 64538"/>
                <a:gd name="connsiteY3" fmla="*/ 98576 h 117669"/>
                <a:gd name="connsiteX4" fmla="*/ 25708 w 64538"/>
                <a:gd name="connsiteY4" fmla="*/ 103538 h 117669"/>
                <a:gd name="connsiteX5" fmla="*/ 25708 w 64538"/>
                <a:gd name="connsiteY5" fmla="*/ 13159 h 117669"/>
                <a:gd name="connsiteX6" fmla="*/ 7976 w 64538"/>
                <a:gd name="connsiteY6" fmla="*/ 5012 h 117669"/>
                <a:gd name="connsiteX7" fmla="*/ 1239 w 64538"/>
                <a:gd name="connsiteY7" fmla="*/ 5012 h 117669"/>
                <a:gd name="connsiteX8" fmla="*/ 1239 w 64538"/>
                <a:gd name="connsiteY8" fmla="*/ -1372 h 117669"/>
                <a:gd name="connsiteX9" fmla="*/ 32801 w 64538"/>
                <a:gd name="connsiteY9" fmla="*/ -665 h 117669"/>
                <a:gd name="connsiteX10" fmla="*/ 64539 w 64538"/>
                <a:gd name="connsiteY10" fmla="*/ -1372 h 117669"/>
                <a:gd name="connsiteX11" fmla="*/ 64539 w 64538"/>
                <a:gd name="connsiteY11" fmla="*/ 5012 h 117669"/>
                <a:gd name="connsiteX12" fmla="*/ 57802 w 64538"/>
                <a:gd name="connsiteY12" fmla="*/ 5012 h 117669"/>
                <a:gd name="connsiteX13" fmla="*/ 40070 w 64538"/>
                <a:gd name="connsiteY13" fmla="*/ 13159 h 117669"/>
                <a:gd name="connsiteX14" fmla="*/ 40070 w 64538"/>
                <a:gd name="connsiteY14" fmla="*/ 111343 h 117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4538" h="117669">
                  <a:moveTo>
                    <a:pt x="40070" y="111343"/>
                  </a:moveTo>
                  <a:cubicBezTo>
                    <a:pt x="40070" y="116122"/>
                    <a:pt x="39721" y="116298"/>
                    <a:pt x="34756" y="116298"/>
                  </a:cubicBezTo>
                  <a:cubicBezTo>
                    <a:pt x="23403" y="105134"/>
                    <a:pt x="7269" y="104958"/>
                    <a:pt x="0" y="104958"/>
                  </a:cubicBezTo>
                  <a:lnTo>
                    <a:pt x="0" y="98576"/>
                  </a:lnTo>
                  <a:cubicBezTo>
                    <a:pt x="4258" y="98576"/>
                    <a:pt x="15960" y="98576"/>
                    <a:pt x="25708" y="103538"/>
                  </a:cubicBezTo>
                  <a:lnTo>
                    <a:pt x="25708" y="13159"/>
                  </a:lnTo>
                  <a:cubicBezTo>
                    <a:pt x="25708" y="7315"/>
                    <a:pt x="25708" y="5012"/>
                    <a:pt x="7976" y="5012"/>
                  </a:cubicBezTo>
                  <a:lnTo>
                    <a:pt x="1239" y="5012"/>
                  </a:lnTo>
                  <a:lnTo>
                    <a:pt x="1239" y="-1372"/>
                  </a:lnTo>
                  <a:cubicBezTo>
                    <a:pt x="4433" y="-1197"/>
                    <a:pt x="26240" y="-665"/>
                    <a:pt x="32801" y="-665"/>
                  </a:cubicBezTo>
                  <a:cubicBezTo>
                    <a:pt x="38299" y="-665"/>
                    <a:pt x="60638" y="-1197"/>
                    <a:pt x="64539" y="-1372"/>
                  </a:cubicBezTo>
                  <a:lnTo>
                    <a:pt x="64539" y="5012"/>
                  </a:lnTo>
                  <a:lnTo>
                    <a:pt x="57802" y="5012"/>
                  </a:lnTo>
                  <a:cubicBezTo>
                    <a:pt x="40070" y="5012"/>
                    <a:pt x="40070" y="7315"/>
                    <a:pt x="40070" y="13159"/>
                  </a:cubicBezTo>
                  <a:lnTo>
                    <a:pt x="40070" y="111343"/>
                  </a:lnTo>
                  <a:close/>
                </a:path>
              </a:pathLst>
            </a:custGeom>
            <a:solidFill>
              <a:srgbClr val="000000"/>
            </a:solidFill>
            <a:ln w="254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07" name="任意多边形: 形状 806">
              <a:extLst>
                <a:ext uri="{FF2B5EF4-FFF2-40B4-BE49-F238E27FC236}">
                  <a16:creationId xmlns:a16="http://schemas.microsoft.com/office/drawing/2014/main" id="{289CACCA-EE1C-7233-A97E-9F33FE0BAA82}"/>
                </a:ext>
              </a:extLst>
            </p:cNvPr>
            <p:cNvSpPr/>
            <p:nvPr/>
          </p:nvSpPr>
          <p:spPr>
            <a:xfrm flipV="1">
              <a:off x="15688040" y="-15012603"/>
              <a:ext cx="58747" cy="253090"/>
            </a:xfrm>
            <a:custGeom>
              <a:avLst/>
              <a:gdLst>
                <a:gd name="connsiteX0" fmla="*/ 58747 w 58747"/>
                <a:gd name="connsiteY0" fmla="*/ 125171 h 253090"/>
                <a:gd name="connsiteX1" fmla="*/ 42033 w 58747"/>
                <a:gd name="connsiteY1" fmla="*/ 204132 h 253090"/>
                <a:gd name="connsiteX2" fmla="*/ 2535 w 58747"/>
                <a:gd name="connsiteY2" fmla="*/ 251715 h 253090"/>
                <a:gd name="connsiteX3" fmla="*/ 0 w 58747"/>
                <a:gd name="connsiteY3" fmla="*/ 249183 h 253090"/>
                <a:gd name="connsiteX4" fmla="*/ 4815 w 58747"/>
                <a:gd name="connsiteY4" fmla="*/ 243363 h 253090"/>
                <a:gd name="connsiteX5" fmla="*/ 44058 w 58747"/>
                <a:gd name="connsiteY5" fmla="*/ 125171 h 253090"/>
                <a:gd name="connsiteX6" fmla="*/ 3289 w 58747"/>
                <a:gd name="connsiteY6" fmla="*/ 5462 h 253090"/>
                <a:gd name="connsiteX7" fmla="*/ 0 w 58747"/>
                <a:gd name="connsiteY7" fmla="*/ 1159 h 253090"/>
                <a:gd name="connsiteX8" fmla="*/ 2535 w 58747"/>
                <a:gd name="connsiteY8" fmla="*/ -1375 h 253090"/>
                <a:gd name="connsiteX9" fmla="*/ 42795 w 58747"/>
                <a:gd name="connsiteY9" fmla="*/ 47979 h 253090"/>
                <a:gd name="connsiteX10" fmla="*/ 58747 w 58747"/>
                <a:gd name="connsiteY10" fmla="*/ 125171 h 253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8747" h="253090">
                  <a:moveTo>
                    <a:pt x="58747" y="125171"/>
                  </a:moveTo>
                  <a:cubicBezTo>
                    <a:pt x="58747" y="144909"/>
                    <a:pt x="55967" y="175533"/>
                    <a:pt x="42033" y="204132"/>
                  </a:cubicBezTo>
                  <a:cubicBezTo>
                    <a:pt x="26843" y="235265"/>
                    <a:pt x="5061" y="251715"/>
                    <a:pt x="2535" y="251715"/>
                  </a:cubicBezTo>
                  <a:cubicBezTo>
                    <a:pt x="1009" y="251715"/>
                    <a:pt x="0" y="250700"/>
                    <a:pt x="0" y="249183"/>
                  </a:cubicBezTo>
                  <a:cubicBezTo>
                    <a:pt x="0" y="248429"/>
                    <a:pt x="0" y="247921"/>
                    <a:pt x="4815" y="243363"/>
                  </a:cubicBezTo>
                  <a:cubicBezTo>
                    <a:pt x="29624" y="218304"/>
                    <a:pt x="44058" y="178065"/>
                    <a:pt x="44058" y="125171"/>
                  </a:cubicBezTo>
                  <a:cubicBezTo>
                    <a:pt x="44058" y="81891"/>
                    <a:pt x="34692" y="37347"/>
                    <a:pt x="3289" y="5462"/>
                  </a:cubicBezTo>
                  <a:cubicBezTo>
                    <a:pt x="0" y="2421"/>
                    <a:pt x="0" y="1912"/>
                    <a:pt x="0" y="1159"/>
                  </a:cubicBezTo>
                  <a:cubicBezTo>
                    <a:pt x="0" y="-358"/>
                    <a:pt x="1009" y="-1375"/>
                    <a:pt x="2535" y="-1375"/>
                  </a:cubicBezTo>
                  <a:cubicBezTo>
                    <a:pt x="5061" y="-1375"/>
                    <a:pt x="27853" y="15838"/>
                    <a:pt x="42795" y="47979"/>
                  </a:cubicBezTo>
                  <a:cubicBezTo>
                    <a:pt x="55712" y="75816"/>
                    <a:pt x="58747" y="103907"/>
                    <a:pt x="58747" y="125171"/>
                  </a:cubicBezTo>
                  <a:close/>
                </a:path>
              </a:pathLst>
            </a:custGeom>
            <a:solidFill>
              <a:srgbClr val="000000"/>
            </a:solidFill>
            <a:ln w="254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08" name="任意多边形: 形状 807">
              <a:extLst>
                <a:ext uri="{FF2B5EF4-FFF2-40B4-BE49-F238E27FC236}">
                  <a16:creationId xmlns:a16="http://schemas.microsoft.com/office/drawing/2014/main" id="{0DBAEBC7-A7A7-48CC-7921-50C0DC011844}"/>
                </a:ext>
              </a:extLst>
            </p:cNvPr>
            <p:cNvSpPr/>
            <p:nvPr/>
          </p:nvSpPr>
          <p:spPr>
            <a:xfrm flipV="1">
              <a:off x="13733491" y="-14622272"/>
              <a:ext cx="67604" cy="38976"/>
            </a:xfrm>
            <a:custGeom>
              <a:avLst/>
              <a:gdLst>
                <a:gd name="connsiteX0" fmla="*/ 33929 w 67604"/>
                <a:gd name="connsiteY0" fmla="*/ 37624 h 38976"/>
                <a:gd name="connsiteX1" fmla="*/ 0 w 67604"/>
                <a:gd name="connsiteY1" fmla="*/ 3205 h 38976"/>
                <a:gd name="connsiteX2" fmla="*/ 4552 w 67604"/>
                <a:gd name="connsiteY2" fmla="*/ -1353 h 38976"/>
                <a:gd name="connsiteX3" fmla="*/ 33929 w 67604"/>
                <a:gd name="connsiteY3" fmla="*/ 24459 h 38976"/>
                <a:gd name="connsiteX4" fmla="*/ 63052 w 67604"/>
                <a:gd name="connsiteY4" fmla="*/ -1353 h 38976"/>
                <a:gd name="connsiteX5" fmla="*/ 67605 w 67604"/>
                <a:gd name="connsiteY5" fmla="*/ 3205 h 38976"/>
                <a:gd name="connsiteX6" fmla="*/ 33929 w 67604"/>
                <a:gd name="connsiteY6" fmla="*/ 37624 h 38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604" h="38976">
                  <a:moveTo>
                    <a:pt x="33929" y="37624"/>
                  </a:moveTo>
                  <a:lnTo>
                    <a:pt x="0" y="3205"/>
                  </a:lnTo>
                  <a:lnTo>
                    <a:pt x="4552" y="-1353"/>
                  </a:lnTo>
                  <a:lnTo>
                    <a:pt x="33929" y="24459"/>
                  </a:lnTo>
                  <a:lnTo>
                    <a:pt x="63052" y="-1353"/>
                  </a:lnTo>
                  <a:lnTo>
                    <a:pt x="67605" y="3205"/>
                  </a:lnTo>
                  <a:lnTo>
                    <a:pt x="33929" y="37624"/>
                  </a:lnTo>
                  <a:close/>
                </a:path>
              </a:pathLst>
            </a:custGeom>
            <a:solidFill>
              <a:srgbClr val="000000"/>
            </a:solidFill>
            <a:ln w="254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09" name="任意多边形: 形状 808">
              <a:extLst>
                <a:ext uri="{FF2B5EF4-FFF2-40B4-BE49-F238E27FC236}">
                  <a16:creationId xmlns:a16="http://schemas.microsoft.com/office/drawing/2014/main" id="{FE2E647B-115B-B7BF-03C6-BFEE9F355442}"/>
                </a:ext>
              </a:extLst>
            </p:cNvPr>
            <p:cNvSpPr/>
            <p:nvPr/>
          </p:nvSpPr>
          <p:spPr>
            <a:xfrm flipV="1">
              <a:off x="13694124" y="-14555467"/>
              <a:ext cx="141302" cy="162988"/>
            </a:xfrm>
            <a:custGeom>
              <a:avLst/>
              <a:gdLst>
                <a:gd name="connsiteX0" fmla="*/ 122563 w 141302"/>
                <a:gd name="connsiteY0" fmla="*/ 144433 h 162988"/>
                <a:gd name="connsiteX1" fmla="*/ 141303 w 141302"/>
                <a:gd name="connsiteY1" fmla="*/ 149752 h 162988"/>
                <a:gd name="connsiteX2" fmla="*/ 141303 w 141302"/>
                <a:gd name="connsiteY2" fmla="*/ 161646 h 162988"/>
                <a:gd name="connsiteX3" fmla="*/ 121300 w 141302"/>
                <a:gd name="connsiteY3" fmla="*/ 160883 h 162988"/>
                <a:gd name="connsiteX4" fmla="*/ 98254 w 141302"/>
                <a:gd name="connsiteY4" fmla="*/ 161646 h 162988"/>
                <a:gd name="connsiteX5" fmla="*/ 98254 w 141302"/>
                <a:gd name="connsiteY5" fmla="*/ 149752 h 162988"/>
                <a:gd name="connsiteX6" fmla="*/ 110154 w 141302"/>
                <a:gd name="connsiteY6" fmla="*/ 146711 h 162988"/>
                <a:gd name="connsiteX7" fmla="*/ 108891 w 141302"/>
                <a:gd name="connsiteY7" fmla="*/ 143677 h 162988"/>
                <a:gd name="connsiteX8" fmla="*/ 79768 w 141302"/>
                <a:gd name="connsiteY8" fmla="*/ 81413 h 162988"/>
                <a:gd name="connsiteX9" fmla="*/ 47610 w 141302"/>
                <a:gd name="connsiteY9" fmla="*/ 149752 h 162988"/>
                <a:gd name="connsiteX10" fmla="*/ 61282 w 141302"/>
                <a:gd name="connsiteY10" fmla="*/ 149752 h 162988"/>
                <a:gd name="connsiteX11" fmla="*/ 61282 w 141302"/>
                <a:gd name="connsiteY11" fmla="*/ 161646 h 162988"/>
                <a:gd name="connsiteX12" fmla="*/ 29886 w 141302"/>
                <a:gd name="connsiteY12" fmla="*/ 160883 h 162988"/>
                <a:gd name="connsiteX13" fmla="*/ 1017 w 141302"/>
                <a:gd name="connsiteY13" fmla="*/ 161646 h 162988"/>
                <a:gd name="connsiteX14" fmla="*/ 1017 w 141302"/>
                <a:gd name="connsiteY14" fmla="*/ 149752 h 162988"/>
                <a:gd name="connsiteX15" fmla="*/ 17223 w 141302"/>
                <a:gd name="connsiteY15" fmla="*/ 149752 h 162988"/>
                <a:gd name="connsiteX16" fmla="*/ 64578 w 141302"/>
                <a:gd name="connsiteY16" fmla="*/ 49274 h 162988"/>
                <a:gd name="connsiteX17" fmla="*/ 58747 w 141302"/>
                <a:gd name="connsiteY17" fmla="*/ 37125 h 162988"/>
                <a:gd name="connsiteX18" fmla="*/ 27098 w 141302"/>
                <a:gd name="connsiteY18" fmla="*/ 7763 h 162988"/>
                <a:gd name="connsiteX19" fmla="*/ 21020 w 141302"/>
                <a:gd name="connsiteY19" fmla="*/ 8780 h 162988"/>
                <a:gd name="connsiteX20" fmla="*/ 29123 w 141302"/>
                <a:gd name="connsiteY20" fmla="*/ 22190 h 162988"/>
                <a:gd name="connsiteX21" fmla="*/ 14434 w 141302"/>
                <a:gd name="connsiteY21" fmla="*/ 36616 h 162988"/>
                <a:gd name="connsiteX22" fmla="*/ 0 w 141302"/>
                <a:gd name="connsiteY22" fmla="*/ 21935 h 162988"/>
                <a:gd name="connsiteX23" fmla="*/ 27098 w 141302"/>
                <a:gd name="connsiteY23" fmla="*/ -1343 h 162988"/>
                <a:gd name="connsiteX24" fmla="*/ 68122 w 141302"/>
                <a:gd name="connsiteY24" fmla="*/ 28773 h 162988"/>
                <a:gd name="connsiteX25" fmla="*/ 122563 w 141302"/>
                <a:gd name="connsiteY25" fmla="*/ 144433 h 162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41302" h="162988">
                  <a:moveTo>
                    <a:pt x="122563" y="144433"/>
                  </a:moveTo>
                  <a:cubicBezTo>
                    <a:pt x="124335" y="147981"/>
                    <a:pt x="125097" y="149752"/>
                    <a:pt x="141303" y="149752"/>
                  </a:cubicBezTo>
                  <a:lnTo>
                    <a:pt x="141303" y="161646"/>
                  </a:lnTo>
                  <a:cubicBezTo>
                    <a:pt x="135226" y="161137"/>
                    <a:pt x="127631" y="160883"/>
                    <a:pt x="121300" y="160883"/>
                  </a:cubicBezTo>
                  <a:cubicBezTo>
                    <a:pt x="114969" y="160883"/>
                    <a:pt x="103576" y="161392"/>
                    <a:pt x="98254" y="161646"/>
                  </a:cubicBezTo>
                  <a:lnTo>
                    <a:pt x="98254" y="149752"/>
                  </a:lnTo>
                  <a:cubicBezTo>
                    <a:pt x="98762" y="149752"/>
                    <a:pt x="110154" y="149752"/>
                    <a:pt x="110154" y="146711"/>
                  </a:cubicBezTo>
                  <a:cubicBezTo>
                    <a:pt x="110154" y="146456"/>
                    <a:pt x="109145" y="143932"/>
                    <a:pt x="108891" y="143677"/>
                  </a:cubicBezTo>
                  <a:lnTo>
                    <a:pt x="79768" y="81413"/>
                  </a:lnTo>
                  <a:lnTo>
                    <a:pt x="47610" y="149752"/>
                  </a:lnTo>
                  <a:lnTo>
                    <a:pt x="61282" y="149752"/>
                  </a:lnTo>
                  <a:lnTo>
                    <a:pt x="61282" y="161646"/>
                  </a:lnTo>
                  <a:cubicBezTo>
                    <a:pt x="52924" y="161137"/>
                    <a:pt x="30141" y="160883"/>
                    <a:pt x="29886" y="160883"/>
                  </a:cubicBezTo>
                  <a:cubicBezTo>
                    <a:pt x="22792" y="160883"/>
                    <a:pt x="11400" y="161392"/>
                    <a:pt x="1017" y="161646"/>
                  </a:cubicBezTo>
                  <a:lnTo>
                    <a:pt x="1017" y="149752"/>
                  </a:lnTo>
                  <a:lnTo>
                    <a:pt x="17223" y="149752"/>
                  </a:lnTo>
                  <a:lnTo>
                    <a:pt x="64578" y="49274"/>
                  </a:lnTo>
                  <a:lnTo>
                    <a:pt x="58747" y="37125"/>
                  </a:lnTo>
                  <a:cubicBezTo>
                    <a:pt x="53179" y="24976"/>
                    <a:pt x="45075" y="7763"/>
                    <a:pt x="27098" y="7763"/>
                  </a:cubicBezTo>
                  <a:cubicBezTo>
                    <a:pt x="23555" y="7763"/>
                    <a:pt x="23047" y="8017"/>
                    <a:pt x="21020" y="8780"/>
                  </a:cubicBezTo>
                  <a:cubicBezTo>
                    <a:pt x="23300" y="9788"/>
                    <a:pt x="29123" y="13336"/>
                    <a:pt x="29123" y="22190"/>
                  </a:cubicBezTo>
                  <a:cubicBezTo>
                    <a:pt x="29123" y="30542"/>
                    <a:pt x="23047" y="36616"/>
                    <a:pt x="14434" y="36616"/>
                  </a:cubicBezTo>
                  <a:cubicBezTo>
                    <a:pt x="7348" y="36616"/>
                    <a:pt x="0" y="31814"/>
                    <a:pt x="0" y="21935"/>
                  </a:cubicBezTo>
                  <a:cubicBezTo>
                    <a:pt x="0" y="9033"/>
                    <a:pt x="11901" y="-1343"/>
                    <a:pt x="27098" y="-1343"/>
                  </a:cubicBezTo>
                  <a:cubicBezTo>
                    <a:pt x="46593" y="-1343"/>
                    <a:pt x="61282" y="14346"/>
                    <a:pt x="68122" y="28773"/>
                  </a:cubicBezTo>
                  <a:lnTo>
                    <a:pt x="122563" y="144433"/>
                  </a:lnTo>
                  <a:close/>
                </a:path>
              </a:pathLst>
            </a:custGeom>
            <a:solidFill>
              <a:srgbClr val="000000"/>
            </a:solidFill>
            <a:ln w="254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10" name="任意多边形: 形状 809">
              <a:extLst>
                <a:ext uri="{FF2B5EF4-FFF2-40B4-BE49-F238E27FC236}">
                  <a16:creationId xmlns:a16="http://schemas.microsoft.com/office/drawing/2014/main" id="{D7F45C18-5B57-AFD0-5BB5-DE681E633B6D}"/>
                </a:ext>
              </a:extLst>
            </p:cNvPr>
            <p:cNvSpPr/>
            <p:nvPr/>
          </p:nvSpPr>
          <p:spPr>
            <a:xfrm flipV="1">
              <a:off x="13850611" y="-14522630"/>
              <a:ext cx="53726" cy="119263"/>
            </a:xfrm>
            <a:custGeom>
              <a:avLst/>
              <a:gdLst>
                <a:gd name="connsiteX0" fmla="*/ 49119 w 53726"/>
                <a:gd name="connsiteY0" fmla="*/ 111190 h 119263"/>
                <a:gd name="connsiteX1" fmla="*/ 42024 w 53726"/>
                <a:gd name="connsiteY1" fmla="*/ 117922 h 119263"/>
                <a:gd name="connsiteX2" fmla="*/ 32095 w 53726"/>
                <a:gd name="connsiteY2" fmla="*/ 108180 h 119263"/>
                <a:gd name="connsiteX3" fmla="*/ 39189 w 53726"/>
                <a:gd name="connsiteY3" fmla="*/ 101439 h 119263"/>
                <a:gd name="connsiteX4" fmla="*/ 49119 w 53726"/>
                <a:gd name="connsiteY4" fmla="*/ 111190 h 119263"/>
                <a:gd name="connsiteX5" fmla="*/ 12941 w 53726"/>
                <a:gd name="connsiteY5" fmla="*/ 21159 h 119263"/>
                <a:gd name="connsiteX6" fmla="*/ 11352 w 53726"/>
                <a:gd name="connsiteY6" fmla="*/ 13719 h 119263"/>
                <a:gd name="connsiteX7" fmla="*/ 28194 w 53726"/>
                <a:gd name="connsiteY7" fmla="*/ -1342 h 119263"/>
                <a:gd name="connsiteX8" fmla="*/ 53726 w 53726"/>
                <a:gd name="connsiteY8" fmla="*/ 25773 h 119263"/>
                <a:gd name="connsiteX9" fmla="*/ 50890 w 53726"/>
                <a:gd name="connsiteY9" fmla="*/ 28074 h 119263"/>
                <a:gd name="connsiteX10" fmla="*/ 47522 w 53726"/>
                <a:gd name="connsiteY10" fmla="*/ 25058 h 119263"/>
                <a:gd name="connsiteX11" fmla="*/ 28726 w 53726"/>
                <a:gd name="connsiteY11" fmla="*/ 3620 h 119263"/>
                <a:gd name="connsiteX12" fmla="*/ 24293 w 53726"/>
                <a:gd name="connsiteY12" fmla="*/ 9820 h 119263"/>
                <a:gd name="connsiteX13" fmla="*/ 27129 w 53726"/>
                <a:gd name="connsiteY13" fmla="*/ 21159 h 119263"/>
                <a:gd name="connsiteX14" fmla="*/ 32801 w 53726"/>
                <a:gd name="connsiteY14" fmla="*/ 35339 h 119263"/>
                <a:gd name="connsiteX15" fmla="*/ 41492 w 53726"/>
                <a:gd name="connsiteY15" fmla="*/ 57849 h 119263"/>
                <a:gd name="connsiteX16" fmla="*/ 42557 w 53726"/>
                <a:gd name="connsiteY16" fmla="*/ 63518 h 119263"/>
                <a:gd name="connsiteX17" fmla="*/ 25708 w 53726"/>
                <a:gd name="connsiteY17" fmla="*/ 78581 h 119263"/>
                <a:gd name="connsiteX18" fmla="*/ 0 w 53726"/>
                <a:gd name="connsiteY18" fmla="*/ 51466 h 119263"/>
                <a:gd name="connsiteX19" fmla="*/ 3011 w 53726"/>
                <a:gd name="connsiteY19" fmla="*/ 49163 h 119263"/>
                <a:gd name="connsiteX20" fmla="*/ 6204 w 53726"/>
                <a:gd name="connsiteY20" fmla="*/ 51998 h 119263"/>
                <a:gd name="connsiteX21" fmla="*/ 25175 w 53726"/>
                <a:gd name="connsiteY21" fmla="*/ 73618 h 119263"/>
                <a:gd name="connsiteX22" fmla="*/ 29608 w 53726"/>
                <a:gd name="connsiteY22" fmla="*/ 67417 h 119263"/>
                <a:gd name="connsiteX23" fmla="*/ 24119 w 53726"/>
                <a:gd name="connsiteY23" fmla="*/ 49695 h 119263"/>
                <a:gd name="connsiteX24" fmla="*/ 12941 w 53726"/>
                <a:gd name="connsiteY24" fmla="*/ 21159 h 119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3726" h="119263">
                  <a:moveTo>
                    <a:pt x="49119" y="111190"/>
                  </a:moveTo>
                  <a:cubicBezTo>
                    <a:pt x="49119" y="114023"/>
                    <a:pt x="46989" y="117922"/>
                    <a:pt x="42024" y="117922"/>
                  </a:cubicBezTo>
                  <a:cubicBezTo>
                    <a:pt x="37234" y="117922"/>
                    <a:pt x="32095" y="113318"/>
                    <a:pt x="32095" y="108180"/>
                  </a:cubicBezTo>
                  <a:cubicBezTo>
                    <a:pt x="32095" y="105162"/>
                    <a:pt x="34398" y="101439"/>
                    <a:pt x="39189" y="101439"/>
                  </a:cubicBezTo>
                  <a:cubicBezTo>
                    <a:pt x="44328" y="101439"/>
                    <a:pt x="49119" y="106401"/>
                    <a:pt x="49119" y="111190"/>
                  </a:cubicBezTo>
                  <a:close/>
                  <a:moveTo>
                    <a:pt x="12941" y="21159"/>
                  </a:moveTo>
                  <a:cubicBezTo>
                    <a:pt x="12234" y="18856"/>
                    <a:pt x="11352" y="16729"/>
                    <a:pt x="11352" y="13719"/>
                  </a:cubicBezTo>
                  <a:cubicBezTo>
                    <a:pt x="11352" y="5390"/>
                    <a:pt x="18438" y="-1342"/>
                    <a:pt x="28194" y="-1342"/>
                  </a:cubicBezTo>
                  <a:cubicBezTo>
                    <a:pt x="45925" y="-1342"/>
                    <a:pt x="53726" y="23112"/>
                    <a:pt x="53726" y="25773"/>
                  </a:cubicBezTo>
                  <a:cubicBezTo>
                    <a:pt x="53726" y="28074"/>
                    <a:pt x="51422" y="28074"/>
                    <a:pt x="50890" y="28074"/>
                  </a:cubicBezTo>
                  <a:cubicBezTo>
                    <a:pt x="48404" y="28074"/>
                    <a:pt x="48229" y="27010"/>
                    <a:pt x="47522" y="25058"/>
                  </a:cubicBezTo>
                  <a:cubicBezTo>
                    <a:pt x="43438" y="10886"/>
                    <a:pt x="35638" y="3620"/>
                    <a:pt x="28726" y="3620"/>
                  </a:cubicBezTo>
                  <a:cubicBezTo>
                    <a:pt x="25175" y="3620"/>
                    <a:pt x="24293" y="5923"/>
                    <a:pt x="24293" y="9820"/>
                  </a:cubicBezTo>
                  <a:cubicBezTo>
                    <a:pt x="24293" y="13894"/>
                    <a:pt x="25532" y="17261"/>
                    <a:pt x="27129" y="21159"/>
                  </a:cubicBezTo>
                  <a:cubicBezTo>
                    <a:pt x="28901" y="25947"/>
                    <a:pt x="30855" y="30734"/>
                    <a:pt x="32801" y="35339"/>
                  </a:cubicBezTo>
                  <a:cubicBezTo>
                    <a:pt x="34398" y="39595"/>
                    <a:pt x="40785" y="55721"/>
                    <a:pt x="41492" y="57849"/>
                  </a:cubicBezTo>
                  <a:cubicBezTo>
                    <a:pt x="42024" y="59620"/>
                    <a:pt x="42557" y="61747"/>
                    <a:pt x="42557" y="63518"/>
                  </a:cubicBezTo>
                  <a:cubicBezTo>
                    <a:pt x="42557" y="71847"/>
                    <a:pt x="35462" y="78581"/>
                    <a:pt x="25708" y="78581"/>
                  </a:cubicBezTo>
                  <a:cubicBezTo>
                    <a:pt x="8158" y="78581"/>
                    <a:pt x="0" y="54482"/>
                    <a:pt x="0" y="51466"/>
                  </a:cubicBezTo>
                  <a:cubicBezTo>
                    <a:pt x="0" y="49163"/>
                    <a:pt x="2486" y="49163"/>
                    <a:pt x="3011" y="49163"/>
                  </a:cubicBezTo>
                  <a:cubicBezTo>
                    <a:pt x="5497" y="49163"/>
                    <a:pt x="5672" y="50053"/>
                    <a:pt x="6204" y="51998"/>
                  </a:cubicBezTo>
                  <a:cubicBezTo>
                    <a:pt x="10820" y="67242"/>
                    <a:pt x="18621" y="73618"/>
                    <a:pt x="25175" y="73618"/>
                  </a:cubicBezTo>
                  <a:cubicBezTo>
                    <a:pt x="28019" y="73618"/>
                    <a:pt x="29608" y="72204"/>
                    <a:pt x="29608" y="67417"/>
                  </a:cubicBezTo>
                  <a:cubicBezTo>
                    <a:pt x="29608" y="63343"/>
                    <a:pt x="28551" y="60683"/>
                    <a:pt x="24119" y="49695"/>
                  </a:cubicBezTo>
                  <a:lnTo>
                    <a:pt x="12941" y="21159"/>
                  </a:lnTo>
                  <a:close/>
                </a:path>
              </a:pathLst>
            </a:custGeom>
            <a:solidFill>
              <a:srgbClr val="000000"/>
            </a:solidFill>
            <a:ln w="254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11" name="任意多边形: 形状 810">
              <a:extLst>
                <a:ext uri="{FF2B5EF4-FFF2-40B4-BE49-F238E27FC236}">
                  <a16:creationId xmlns:a16="http://schemas.microsoft.com/office/drawing/2014/main" id="{3EAA90FB-686F-DFC6-F5FA-570A983D5938}"/>
                </a:ext>
              </a:extLst>
            </p:cNvPr>
            <p:cNvSpPr/>
            <p:nvPr/>
          </p:nvSpPr>
          <p:spPr>
            <a:xfrm flipV="1">
              <a:off x="13933070" y="-14453871"/>
              <a:ext cx="119861" cy="8685"/>
            </a:xfrm>
            <a:custGeom>
              <a:avLst/>
              <a:gdLst>
                <a:gd name="connsiteX0" fmla="*/ 112767 w 119861"/>
                <a:gd name="connsiteY0" fmla="*/ -1341 h 8685"/>
                <a:gd name="connsiteX1" fmla="*/ 119861 w 119861"/>
                <a:gd name="connsiteY1" fmla="*/ 2914 h 8685"/>
                <a:gd name="connsiteX2" fmla="*/ 112767 w 119861"/>
                <a:gd name="connsiteY2" fmla="*/ 7345 h 8685"/>
                <a:gd name="connsiteX3" fmla="*/ 7086 w 119861"/>
                <a:gd name="connsiteY3" fmla="*/ 7345 h 8685"/>
                <a:gd name="connsiteX4" fmla="*/ 0 w 119861"/>
                <a:gd name="connsiteY4" fmla="*/ 3089 h 8685"/>
                <a:gd name="connsiteX5" fmla="*/ 7086 w 119861"/>
                <a:gd name="connsiteY5" fmla="*/ -1341 h 8685"/>
                <a:gd name="connsiteX6" fmla="*/ 112767 w 119861"/>
                <a:gd name="connsiteY6" fmla="*/ -1341 h 86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9861" h="8685">
                  <a:moveTo>
                    <a:pt x="112767" y="-1341"/>
                  </a:moveTo>
                  <a:cubicBezTo>
                    <a:pt x="115603" y="-1341"/>
                    <a:pt x="119861" y="-1341"/>
                    <a:pt x="119861" y="2914"/>
                  </a:cubicBezTo>
                  <a:cubicBezTo>
                    <a:pt x="119861" y="7345"/>
                    <a:pt x="115785" y="7345"/>
                    <a:pt x="112767" y="7345"/>
                  </a:cubicBezTo>
                  <a:lnTo>
                    <a:pt x="7086" y="7345"/>
                  </a:lnTo>
                  <a:cubicBezTo>
                    <a:pt x="4250" y="7345"/>
                    <a:pt x="0" y="7345"/>
                    <a:pt x="0" y="3089"/>
                  </a:cubicBezTo>
                  <a:cubicBezTo>
                    <a:pt x="0" y="-1341"/>
                    <a:pt x="4075" y="-1341"/>
                    <a:pt x="7086" y="-1341"/>
                  </a:cubicBezTo>
                  <a:lnTo>
                    <a:pt x="112767" y="-1341"/>
                  </a:lnTo>
                  <a:close/>
                </a:path>
              </a:pathLst>
            </a:custGeom>
            <a:solidFill>
              <a:srgbClr val="000000"/>
            </a:solidFill>
            <a:ln w="254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12" name="任意多边形: 形状 811">
              <a:extLst>
                <a:ext uri="{FF2B5EF4-FFF2-40B4-BE49-F238E27FC236}">
                  <a16:creationId xmlns:a16="http://schemas.microsoft.com/office/drawing/2014/main" id="{6AFF464C-88EC-016B-27D1-971AB09D138E}"/>
                </a:ext>
              </a:extLst>
            </p:cNvPr>
            <p:cNvSpPr/>
            <p:nvPr/>
          </p:nvSpPr>
          <p:spPr>
            <a:xfrm flipV="1">
              <a:off x="14091543" y="-14522805"/>
              <a:ext cx="64538" cy="117669"/>
            </a:xfrm>
            <a:custGeom>
              <a:avLst/>
              <a:gdLst>
                <a:gd name="connsiteX0" fmla="*/ 40070 w 64538"/>
                <a:gd name="connsiteY0" fmla="*/ 111373 h 117669"/>
                <a:gd name="connsiteX1" fmla="*/ 34756 w 64538"/>
                <a:gd name="connsiteY1" fmla="*/ 116327 h 117669"/>
                <a:gd name="connsiteX2" fmla="*/ 0 w 64538"/>
                <a:gd name="connsiteY2" fmla="*/ 104988 h 117669"/>
                <a:gd name="connsiteX3" fmla="*/ 0 w 64538"/>
                <a:gd name="connsiteY3" fmla="*/ 98605 h 117669"/>
                <a:gd name="connsiteX4" fmla="*/ 25707 w 64538"/>
                <a:gd name="connsiteY4" fmla="*/ 103568 h 117669"/>
                <a:gd name="connsiteX5" fmla="*/ 25707 w 64538"/>
                <a:gd name="connsiteY5" fmla="*/ 13188 h 117669"/>
                <a:gd name="connsiteX6" fmla="*/ 7976 w 64538"/>
                <a:gd name="connsiteY6" fmla="*/ 5042 h 117669"/>
                <a:gd name="connsiteX7" fmla="*/ 1239 w 64538"/>
                <a:gd name="connsiteY7" fmla="*/ 5042 h 117669"/>
                <a:gd name="connsiteX8" fmla="*/ 1239 w 64538"/>
                <a:gd name="connsiteY8" fmla="*/ -1342 h 117669"/>
                <a:gd name="connsiteX9" fmla="*/ 32801 w 64538"/>
                <a:gd name="connsiteY9" fmla="*/ -635 h 117669"/>
                <a:gd name="connsiteX10" fmla="*/ 64539 w 64538"/>
                <a:gd name="connsiteY10" fmla="*/ -1342 h 117669"/>
                <a:gd name="connsiteX11" fmla="*/ 64539 w 64538"/>
                <a:gd name="connsiteY11" fmla="*/ 5042 h 117669"/>
                <a:gd name="connsiteX12" fmla="*/ 57802 w 64538"/>
                <a:gd name="connsiteY12" fmla="*/ 5042 h 117669"/>
                <a:gd name="connsiteX13" fmla="*/ 40070 w 64538"/>
                <a:gd name="connsiteY13" fmla="*/ 13188 h 117669"/>
                <a:gd name="connsiteX14" fmla="*/ 40070 w 64538"/>
                <a:gd name="connsiteY14" fmla="*/ 111373 h 117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4538" h="117669">
                  <a:moveTo>
                    <a:pt x="40070" y="111373"/>
                  </a:moveTo>
                  <a:cubicBezTo>
                    <a:pt x="40070" y="116152"/>
                    <a:pt x="39721" y="116327"/>
                    <a:pt x="34756" y="116327"/>
                  </a:cubicBezTo>
                  <a:cubicBezTo>
                    <a:pt x="23403" y="105164"/>
                    <a:pt x="7268" y="104988"/>
                    <a:pt x="0" y="104988"/>
                  </a:cubicBezTo>
                  <a:lnTo>
                    <a:pt x="0" y="98605"/>
                  </a:lnTo>
                  <a:cubicBezTo>
                    <a:pt x="4258" y="98605"/>
                    <a:pt x="15960" y="98605"/>
                    <a:pt x="25707" y="103568"/>
                  </a:cubicBezTo>
                  <a:lnTo>
                    <a:pt x="25707" y="13188"/>
                  </a:lnTo>
                  <a:cubicBezTo>
                    <a:pt x="25707" y="7345"/>
                    <a:pt x="25707" y="5042"/>
                    <a:pt x="7976" y="5042"/>
                  </a:cubicBezTo>
                  <a:lnTo>
                    <a:pt x="1239" y="5042"/>
                  </a:lnTo>
                  <a:lnTo>
                    <a:pt x="1239" y="-1342"/>
                  </a:lnTo>
                  <a:cubicBezTo>
                    <a:pt x="4433" y="-1167"/>
                    <a:pt x="26240" y="-635"/>
                    <a:pt x="32801" y="-635"/>
                  </a:cubicBezTo>
                  <a:cubicBezTo>
                    <a:pt x="38299" y="-635"/>
                    <a:pt x="60638" y="-1167"/>
                    <a:pt x="64539" y="-1342"/>
                  </a:cubicBezTo>
                  <a:lnTo>
                    <a:pt x="64539" y="5042"/>
                  </a:lnTo>
                  <a:lnTo>
                    <a:pt x="57802" y="5042"/>
                  </a:lnTo>
                  <a:cubicBezTo>
                    <a:pt x="40070" y="5042"/>
                    <a:pt x="40070" y="7345"/>
                    <a:pt x="40070" y="13188"/>
                  </a:cubicBezTo>
                  <a:lnTo>
                    <a:pt x="40070" y="111373"/>
                  </a:lnTo>
                  <a:close/>
                </a:path>
              </a:pathLst>
            </a:custGeom>
            <a:solidFill>
              <a:srgbClr val="000000"/>
            </a:solidFill>
            <a:ln w="254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13" name="任意多边形: 形状 812">
              <a:extLst>
                <a:ext uri="{FF2B5EF4-FFF2-40B4-BE49-F238E27FC236}">
                  <a16:creationId xmlns:a16="http://schemas.microsoft.com/office/drawing/2014/main" id="{3DBD7D31-A3EE-8003-1794-B5CD46A5D01F}"/>
                </a:ext>
              </a:extLst>
            </p:cNvPr>
            <p:cNvSpPr/>
            <p:nvPr/>
          </p:nvSpPr>
          <p:spPr>
            <a:xfrm flipV="1">
              <a:off x="14270370" y="-14535974"/>
              <a:ext cx="168400" cy="59223"/>
            </a:xfrm>
            <a:custGeom>
              <a:avLst/>
              <a:gdLst>
                <a:gd name="connsiteX0" fmla="*/ 159789 w 168400"/>
                <a:gd name="connsiteY0" fmla="*/ 47754 h 59223"/>
                <a:gd name="connsiteX1" fmla="*/ 168401 w 168400"/>
                <a:gd name="connsiteY1" fmla="*/ 52821 h 59223"/>
                <a:gd name="connsiteX2" fmla="*/ 160043 w 168400"/>
                <a:gd name="connsiteY2" fmla="*/ 57878 h 59223"/>
                <a:gd name="connsiteX3" fmla="*/ 8358 w 168400"/>
                <a:gd name="connsiteY3" fmla="*/ 57878 h 59223"/>
                <a:gd name="connsiteX4" fmla="*/ 0 w 168400"/>
                <a:gd name="connsiteY4" fmla="*/ 52821 h 59223"/>
                <a:gd name="connsiteX5" fmla="*/ 8611 w 168400"/>
                <a:gd name="connsiteY5" fmla="*/ 47754 h 59223"/>
                <a:gd name="connsiteX6" fmla="*/ 159789 w 168400"/>
                <a:gd name="connsiteY6" fmla="*/ 47754 h 59223"/>
                <a:gd name="connsiteX7" fmla="*/ 160043 w 168400"/>
                <a:gd name="connsiteY7" fmla="*/ -1346 h 59223"/>
                <a:gd name="connsiteX8" fmla="*/ 168401 w 168400"/>
                <a:gd name="connsiteY8" fmla="*/ 3721 h 59223"/>
                <a:gd name="connsiteX9" fmla="*/ 159789 w 168400"/>
                <a:gd name="connsiteY9" fmla="*/ 8786 h 59223"/>
                <a:gd name="connsiteX10" fmla="*/ 8611 w 168400"/>
                <a:gd name="connsiteY10" fmla="*/ 8786 h 59223"/>
                <a:gd name="connsiteX11" fmla="*/ 0 w 168400"/>
                <a:gd name="connsiteY11" fmla="*/ 3721 h 59223"/>
                <a:gd name="connsiteX12" fmla="*/ 8358 w 168400"/>
                <a:gd name="connsiteY12" fmla="*/ -1346 h 59223"/>
                <a:gd name="connsiteX13" fmla="*/ 160043 w 168400"/>
                <a:gd name="connsiteY13" fmla="*/ -1346 h 59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8400" h="59223">
                  <a:moveTo>
                    <a:pt x="159789" y="47754"/>
                  </a:moveTo>
                  <a:cubicBezTo>
                    <a:pt x="163586" y="47754"/>
                    <a:pt x="168401" y="47754"/>
                    <a:pt x="168401" y="52821"/>
                  </a:cubicBezTo>
                  <a:cubicBezTo>
                    <a:pt x="168401" y="57878"/>
                    <a:pt x="163586" y="57878"/>
                    <a:pt x="160043" y="57878"/>
                  </a:cubicBezTo>
                  <a:lnTo>
                    <a:pt x="8358" y="57878"/>
                  </a:lnTo>
                  <a:cubicBezTo>
                    <a:pt x="4815" y="57878"/>
                    <a:pt x="0" y="57878"/>
                    <a:pt x="0" y="52821"/>
                  </a:cubicBezTo>
                  <a:cubicBezTo>
                    <a:pt x="0" y="47754"/>
                    <a:pt x="4815" y="47754"/>
                    <a:pt x="8611" y="47754"/>
                  </a:cubicBezTo>
                  <a:lnTo>
                    <a:pt x="159789" y="47754"/>
                  </a:lnTo>
                  <a:close/>
                  <a:moveTo>
                    <a:pt x="160043" y="-1346"/>
                  </a:moveTo>
                  <a:cubicBezTo>
                    <a:pt x="163586" y="-1346"/>
                    <a:pt x="168401" y="-1346"/>
                    <a:pt x="168401" y="3721"/>
                  </a:cubicBezTo>
                  <a:cubicBezTo>
                    <a:pt x="168401" y="8786"/>
                    <a:pt x="163586" y="8786"/>
                    <a:pt x="159789" y="8786"/>
                  </a:cubicBezTo>
                  <a:lnTo>
                    <a:pt x="8611" y="8786"/>
                  </a:lnTo>
                  <a:cubicBezTo>
                    <a:pt x="4815" y="8786"/>
                    <a:pt x="0" y="8786"/>
                    <a:pt x="0" y="3721"/>
                  </a:cubicBezTo>
                  <a:cubicBezTo>
                    <a:pt x="0" y="-1346"/>
                    <a:pt x="4815" y="-1346"/>
                    <a:pt x="8358" y="-1346"/>
                  </a:cubicBezTo>
                  <a:lnTo>
                    <a:pt x="160043" y="-1346"/>
                  </a:lnTo>
                  <a:close/>
                </a:path>
              </a:pathLst>
            </a:custGeom>
            <a:solidFill>
              <a:srgbClr val="000000"/>
            </a:solidFill>
            <a:ln w="254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14" name="任意多边形: 形状 813">
              <a:extLst>
                <a:ext uri="{FF2B5EF4-FFF2-40B4-BE49-F238E27FC236}">
                  <a16:creationId xmlns:a16="http://schemas.microsoft.com/office/drawing/2014/main" id="{5CD58C1C-D6FB-03F5-9C1C-22CE0C06A6D5}"/>
                </a:ext>
              </a:extLst>
            </p:cNvPr>
            <p:cNvSpPr/>
            <p:nvPr/>
          </p:nvSpPr>
          <p:spPr>
            <a:xfrm flipV="1">
              <a:off x="14529089" y="-14555467"/>
              <a:ext cx="141302" cy="162988"/>
            </a:xfrm>
            <a:custGeom>
              <a:avLst/>
              <a:gdLst>
                <a:gd name="connsiteX0" fmla="*/ 122563 w 141302"/>
                <a:gd name="connsiteY0" fmla="*/ 144433 h 162988"/>
                <a:gd name="connsiteX1" fmla="*/ 141303 w 141302"/>
                <a:gd name="connsiteY1" fmla="*/ 149752 h 162988"/>
                <a:gd name="connsiteX2" fmla="*/ 141303 w 141302"/>
                <a:gd name="connsiteY2" fmla="*/ 161646 h 162988"/>
                <a:gd name="connsiteX3" fmla="*/ 121300 w 141302"/>
                <a:gd name="connsiteY3" fmla="*/ 160883 h 162988"/>
                <a:gd name="connsiteX4" fmla="*/ 98253 w 141302"/>
                <a:gd name="connsiteY4" fmla="*/ 161646 h 162988"/>
                <a:gd name="connsiteX5" fmla="*/ 98253 w 141302"/>
                <a:gd name="connsiteY5" fmla="*/ 149752 h 162988"/>
                <a:gd name="connsiteX6" fmla="*/ 110154 w 141302"/>
                <a:gd name="connsiteY6" fmla="*/ 146711 h 162988"/>
                <a:gd name="connsiteX7" fmla="*/ 108891 w 141302"/>
                <a:gd name="connsiteY7" fmla="*/ 143677 h 162988"/>
                <a:gd name="connsiteX8" fmla="*/ 79768 w 141302"/>
                <a:gd name="connsiteY8" fmla="*/ 81413 h 162988"/>
                <a:gd name="connsiteX9" fmla="*/ 47609 w 141302"/>
                <a:gd name="connsiteY9" fmla="*/ 149752 h 162988"/>
                <a:gd name="connsiteX10" fmla="*/ 61282 w 141302"/>
                <a:gd name="connsiteY10" fmla="*/ 149752 h 162988"/>
                <a:gd name="connsiteX11" fmla="*/ 61282 w 141302"/>
                <a:gd name="connsiteY11" fmla="*/ 161646 h 162988"/>
                <a:gd name="connsiteX12" fmla="*/ 29886 w 141302"/>
                <a:gd name="connsiteY12" fmla="*/ 160883 h 162988"/>
                <a:gd name="connsiteX13" fmla="*/ 1017 w 141302"/>
                <a:gd name="connsiteY13" fmla="*/ 161646 h 162988"/>
                <a:gd name="connsiteX14" fmla="*/ 1017 w 141302"/>
                <a:gd name="connsiteY14" fmla="*/ 149752 h 162988"/>
                <a:gd name="connsiteX15" fmla="*/ 17223 w 141302"/>
                <a:gd name="connsiteY15" fmla="*/ 149752 h 162988"/>
                <a:gd name="connsiteX16" fmla="*/ 64578 w 141302"/>
                <a:gd name="connsiteY16" fmla="*/ 49274 h 162988"/>
                <a:gd name="connsiteX17" fmla="*/ 58747 w 141302"/>
                <a:gd name="connsiteY17" fmla="*/ 37125 h 162988"/>
                <a:gd name="connsiteX18" fmla="*/ 27098 w 141302"/>
                <a:gd name="connsiteY18" fmla="*/ 7763 h 162988"/>
                <a:gd name="connsiteX19" fmla="*/ 21020 w 141302"/>
                <a:gd name="connsiteY19" fmla="*/ 8780 h 162988"/>
                <a:gd name="connsiteX20" fmla="*/ 29123 w 141302"/>
                <a:gd name="connsiteY20" fmla="*/ 22190 h 162988"/>
                <a:gd name="connsiteX21" fmla="*/ 14434 w 141302"/>
                <a:gd name="connsiteY21" fmla="*/ 36616 h 162988"/>
                <a:gd name="connsiteX22" fmla="*/ 0 w 141302"/>
                <a:gd name="connsiteY22" fmla="*/ 21935 h 162988"/>
                <a:gd name="connsiteX23" fmla="*/ 27098 w 141302"/>
                <a:gd name="connsiteY23" fmla="*/ -1343 h 162988"/>
                <a:gd name="connsiteX24" fmla="*/ 68121 w 141302"/>
                <a:gd name="connsiteY24" fmla="*/ 28773 h 162988"/>
                <a:gd name="connsiteX25" fmla="*/ 122563 w 141302"/>
                <a:gd name="connsiteY25" fmla="*/ 144433 h 162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41302" h="162988">
                  <a:moveTo>
                    <a:pt x="122563" y="144433"/>
                  </a:moveTo>
                  <a:cubicBezTo>
                    <a:pt x="124334" y="147981"/>
                    <a:pt x="125097" y="149752"/>
                    <a:pt x="141303" y="149752"/>
                  </a:cubicBezTo>
                  <a:lnTo>
                    <a:pt x="141303" y="161646"/>
                  </a:lnTo>
                  <a:cubicBezTo>
                    <a:pt x="135225" y="161137"/>
                    <a:pt x="127631" y="160883"/>
                    <a:pt x="121300" y="160883"/>
                  </a:cubicBezTo>
                  <a:cubicBezTo>
                    <a:pt x="114968" y="160883"/>
                    <a:pt x="103576" y="161392"/>
                    <a:pt x="98253" y="161646"/>
                  </a:cubicBezTo>
                  <a:lnTo>
                    <a:pt x="98253" y="149752"/>
                  </a:lnTo>
                  <a:cubicBezTo>
                    <a:pt x="98762" y="149752"/>
                    <a:pt x="110154" y="149752"/>
                    <a:pt x="110154" y="146711"/>
                  </a:cubicBezTo>
                  <a:cubicBezTo>
                    <a:pt x="110154" y="146456"/>
                    <a:pt x="109145" y="143932"/>
                    <a:pt x="108891" y="143677"/>
                  </a:cubicBezTo>
                  <a:lnTo>
                    <a:pt x="79768" y="81413"/>
                  </a:lnTo>
                  <a:lnTo>
                    <a:pt x="47609" y="149752"/>
                  </a:lnTo>
                  <a:lnTo>
                    <a:pt x="61282" y="149752"/>
                  </a:lnTo>
                  <a:lnTo>
                    <a:pt x="61282" y="161646"/>
                  </a:lnTo>
                  <a:cubicBezTo>
                    <a:pt x="52924" y="161137"/>
                    <a:pt x="30141" y="160883"/>
                    <a:pt x="29886" y="160883"/>
                  </a:cubicBezTo>
                  <a:cubicBezTo>
                    <a:pt x="22792" y="160883"/>
                    <a:pt x="11400" y="161392"/>
                    <a:pt x="1017" y="161646"/>
                  </a:cubicBezTo>
                  <a:lnTo>
                    <a:pt x="1017" y="149752"/>
                  </a:lnTo>
                  <a:lnTo>
                    <a:pt x="17223" y="149752"/>
                  </a:lnTo>
                  <a:lnTo>
                    <a:pt x="64578" y="49274"/>
                  </a:lnTo>
                  <a:lnTo>
                    <a:pt x="58747" y="37125"/>
                  </a:lnTo>
                  <a:cubicBezTo>
                    <a:pt x="53179" y="24976"/>
                    <a:pt x="45075" y="7763"/>
                    <a:pt x="27098" y="7763"/>
                  </a:cubicBezTo>
                  <a:cubicBezTo>
                    <a:pt x="23555" y="7763"/>
                    <a:pt x="23046" y="8017"/>
                    <a:pt x="21020" y="8780"/>
                  </a:cubicBezTo>
                  <a:cubicBezTo>
                    <a:pt x="23300" y="9788"/>
                    <a:pt x="29123" y="13336"/>
                    <a:pt x="29123" y="22190"/>
                  </a:cubicBezTo>
                  <a:cubicBezTo>
                    <a:pt x="29123" y="30542"/>
                    <a:pt x="23046" y="36616"/>
                    <a:pt x="14434" y="36616"/>
                  </a:cubicBezTo>
                  <a:cubicBezTo>
                    <a:pt x="7348" y="36616"/>
                    <a:pt x="0" y="31814"/>
                    <a:pt x="0" y="21935"/>
                  </a:cubicBezTo>
                  <a:cubicBezTo>
                    <a:pt x="0" y="9033"/>
                    <a:pt x="11901" y="-1343"/>
                    <a:pt x="27098" y="-1343"/>
                  </a:cubicBezTo>
                  <a:cubicBezTo>
                    <a:pt x="46593" y="-1343"/>
                    <a:pt x="61282" y="14346"/>
                    <a:pt x="68121" y="28773"/>
                  </a:cubicBezTo>
                  <a:lnTo>
                    <a:pt x="122563" y="144433"/>
                  </a:lnTo>
                  <a:close/>
                </a:path>
              </a:pathLst>
            </a:custGeom>
            <a:solidFill>
              <a:srgbClr val="000000"/>
            </a:solidFill>
            <a:ln w="254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15" name="任意多边形: 形状 814">
              <a:extLst>
                <a:ext uri="{FF2B5EF4-FFF2-40B4-BE49-F238E27FC236}">
                  <a16:creationId xmlns:a16="http://schemas.microsoft.com/office/drawing/2014/main" id="{C7A201D2-5065-E5A6-D423-61D63F192212}"/>
                </a:ext>
              </a:extLst>
            </p:cNvPr>
            <p:cNvSpPr/>
            <p:nvPr/>
          </p:nvSpPr>
          <p:spPr>
            <a:xfrm flipV="1">
              <a:off x="14685549" y="-14522630"/>
              <a:ext cx="53726" cy="119263"/>
            </a:xfrm>
            <a:custGeom>
              <a:avLst/>
              <a:gdLst>
                <a:gd name="connsiteX0" fmla="*/ 49119 w 53726"/>
                <a:gd name="connsiteY0" fmla="*/ 111190 h 119263"/>
                <a:gd name="connsiteX1" fmla="*/ 42025 w 53726"/>
                <a:gd name="connsiteY1" fmla="*/ 117922 h 119263"/>
                <a:gd name="connsiteX2" fmla="*/ 32095 w 53726"/>
                <a:gd name="connsiteY2" fmla="*/ 108180 h 119263"/>
                <a:gd name="connsiteX3" fmla="*/ 39189 w 53726"/>
                <a:gd name="connsiteY3" fmla="*/ 101439 h 119263"/>
                <a:gd name="connsiteX4" fmla="*/ 49119 w 53726"/>
                <a:gd name="connsiteY4" fmla="*/ 111190 h 119263"/>
                <a:gd name="connsiteX5" fmla="*/ 12941 w 53726"/>
                <a:gd name="connsiteY5" fmla="*/ 21159 h 119263"/>
                <a:gd name="connsiteX6" fmla="*/ 11352 w 53726"/>
                <a:gd name="connsiteY6" fmla="*/ 13719 h 119263"/>
                <a:gd name="connsiteX7" fmla="*/ 28194 w 53726"/>
                <a:gd name="connsiteY7" fmla="*/ -1342 h 119263"/>
                <a:gd name="connsiteX8" fmla="*/ 53726 w 53726"/>
                <a:gd name="connsiteY8" fmla="*/ 25773 h 119263"/>
                <a:gd name="connsiteX9" fmla="*/ 50891 w 53726"/>
                <a:gd name="connsiteY9" fmla="*/ 28074 h 119263"/>
                <a:gd name="connsiteX10" fmla="*/ 47522 w 53726"/>
                <a:gd name="connsiteY10" fmla="*/ 25058 h 119263"/>
                <a:gd name="connsiteX11" fmla="*/ 28726 w 53726"/>
                <a:gd name="connsiteY11" fmla="*/ 3620 h 119263"/>
                <a:gd name="connsiteX12" fmla="*/ 24293 w 53726"/>
                <a:gd name="connsiteY12" fmla="*/ 9820 h 119263"/>
                <a:gd name="connsiteX13" fmla="*/ 27130 w 53726"/>
                <a:gd name="connsiteY13" fmla="*/ 21159 h 119263"/>
                <a:gd name="connsiteX14" fmla="*/ 32801 w 53726"/>
                <a:gd name="connsiteY14" fmla="*/ 35339 h 119263"/>
                <a:gd name="connsiteX15" fmla="*/ 41493 w 53726"/>
                <a:gd name="connsiteY15" fmla="*/ 57849 h 119263"/>
                <a:gd name="connsiteX16" fmla="*/ 42557 w 53726"/>
                <a:gd name="connsiteY16" fmla="*/ 63518 h 119263"/>
                <a:gd name="connsiteX17" fmla="*/ 25708 w 53726"/>
                <a:gd name="connsiteY17" fmla="*/ 78581 h 119263"/>
                <a:gd name="connsiteX18" fmla="*/ 0 w 53726"/>
                <a:gd name="connsiteY18" fmla="*/ 51466 h 119263"/>
                <a:gd name="connsiteX19" fmla="*/ 3011 w 53726"/>
                <a:gd name="connsiteY19" fmla="*/ 49163 h 119263"/>
                <a:gd name="connsiteX20" fmla="*/ 6204 w 53726"/>
                <a:gd name="connsiteY20" fmla="*/ 51998 h 119263"/>
                <a:gd name="connsiteX21" fmla="*/ 25175 w 53726"/>
                <a:gd name="connsiteY21" fmla="*/ 73618 h 119263"/>
                <a:gd name="connsiteX22" fmla="*/ 29608 w 53726"/>
                <a:gd name="connsiteY22" fmla="*/ 67417 h 119263"/>
                <a:gd name="connsiteX23" fmla="*/ 24119 w 53726"/>
                <a:gd name="connsiteY23" fmla="*/ 49695 h 119263"/>
                <a:gd name="connsiteX24" fmla="*/ 12941 w 53726"/>
                <a:gd name="connsiteY24" fmla="*/ 21159 h 119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3726" h="119263">
                  <a:moveTo>
                    <a:pt x="49119" y="111190"/>
                  </a:moveTo>
                  <a:cubicBezTo>
                    <a:pt x="49119" y="114023"/>
                    <a:pt x="46990" y="117922"/>
                    <a:pt x="42025" y="117922"/>
                  </a:cubicBezTo>
                  <a:cubicBezTo>
                    <a:pt x="37234" y="117922"/>
                    <a:pt x="32095" y="113318"/>
                    <a:pt x="32095" y="108180"/>
                  </a:cubicBezTo>
                  <a:cubicBezTo>
                    <a:pt x="32095" y="105162"/>
                    <a:pt x="34398" y="101439"/>
                    <a:pt x="39189" y="101439"/>
                  </a:cubicBezTo>
                  <a:cubicBezTo>
                    <a:pt x="44328" y="101439"/>
                    <a:pt x="49119" y="106401"/>
                    <a:pt x="49119" y="111190"/>
                  </a:cubicBezTo>
                  <a:close/>
                  <a:moveTo>
                    <a:pt x="12941" y="21159"/>
                  </a:moveTo>
                  <a:cubicBezTo>
                    <a:pt x="12234" y="18856"/>
                    <a:pt x="11352" y="16729"/>
                    <a:pt x="11352" y="13719"/>
                  </a:cubicBezTo>
                  <a:cubicBezTo>
                    <a:pt x="11352" y="5390"/>
                    <a:pt x="18438" y="-1342"/>
                    <a:pt x="28194" y="-1342"/>
                  </a:cubicBezTo>
                  <a:cubicBezTo>
                    <a:pt x="45925" y="-1342"/>
                    <a:pt x="53726" y="23112"/>
                    <a:pt x="53726" y="25773"/>
                  </a:cubicBezTo>
                  <a:cubicBezTo>
                    <a:pt x="53726" y="28074"/>
                    <a:pt x="51422" y="28074"/>
                    <a:pt x="50891" y="28074"/>
                  </a:cubicBezTo>
                  <a:cubicBezTo>
                    <a:pt x="48404" y="28074"/>
                    <a:pt x="48229" y="27010"/>
                    <a:pt x="47522" y="25058"/>
                  </a:cubicBezTo>
                  <a:cubicBezTo>
                    <a:pt x="43438" y="10886"/>
                    <a:pt x="35638" y="3620"/>
                    <a:pt x="28726" y="3620"/>
                  </a:cubicBezTo>
                  <a:cubicBezTo>
                    <a:pt x="25175" y="3620"/>
                    <a:pt x="24293" y="5923"/>
                    <a:pt x="24293" y="9820"/>
                  </a:cubicBezTo>
                  <a:cubicBezTo>
                    <a:pt x="24293" y="13894"/>
                    <a:pt x="25532" y="17261"/>
                    <a:pt x="27130" y="21159"/>
                  </a:cubicBezTo>
                  <a:cubicBezTo>
                    <a:pt x="28901" y="25947"/>
                    <a:pt x="30855" y="30734"/>
                    <a:pt x="32801" y="35339"/>
                  </a:cubicBezTo>
                  <a:cubicBezTo>
                    <a:pt x="34398" y="39595"/>
                    <a:pt x="40785" y="55721"/>
                    <a:pt x="41493" y="57849"/>
                  </a:cubicBezTo>
                  <a:cubicBezTo>
                    <a:pt x="42025" y="59620"/>
                    <a:pt x="42557" y="61747"/>
                    <a:pt x="42557" y="63518"/>
                  </a:cubicBezTo>
                  <a:cubicBezTo>
                    <a:pt x="42557" y="71847"/>
                    <a:pt x="35462" y="78581"/>
                    <a:pt x="25708" y="78581"/>
                  </a:cubicBezTo>
                  <a:cubicBezTo>
                    <a:pt x="8158" y="78581"/>
                    <a:pt x="0" y="54482"/>
                    <a:pt x="0" y="51466"/>
                  </a:cubicBezTo>
                  <a:cubicBezTo>
                    <a:pt x="0" y="49163"/>
                    <a:pt x="2486" y="49163"/>
                    <a:pt x="3011" y="49163"/>
                  </a:cubicBezTo>
                  <a:cubicBezTo>
                    <a:pt x="5497" y="49163"/>
                    <a:pt x="5672" y="50053"/>
                    <a:pt x="6204" y="51998"/>
                  </a:cubicBezTo>
                  <a:cubicBezTo>
                    <a:pt x="10820" y="67242"/>
                    <a:pt x="18621" y="73618"/>
                    <a:pt x="25175" y="73618"/>
                  </a:cubicBezTo>
                  <a:cubicBezTo>
                    <a:pt x="28019" y="73618"/>
                    <a:pt x="29608" y="72204"/>
                    <a:pt x="29608" y="67417"/>
                  </a:cubicBezTo>
                  <a:cubicBezTo>
                    <a:pt x="29608" y="63343"/>
                    <a:pt x="28552" y="60683"/>
                    <a:pt x="24119" y="49695"/>
                  </a:cubicBezTo>
                  <a:lnTo>
                    <a:pt x="12941" y="21159"/>
                  </a:lnTo>
                  <a:close/>
                </a:path>
              </a:pathLst>
            </a:custGeom>
            <a:solidFill>
              <a:srgbClr val="000000"/>
            </a:solidFill>
            <a:ln w="254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16" name="任意多边形: 形状 815">
              <a:extLst>
                <a:ext uri="{FF2B5EF4-FFF2-40B4-BE49-F238E27FC236}">
                  <a16:creationId xmlns:a16="http://schemas.microsoft.com/office/drawing/2014/main" id="{18C5EA63-1DB6-3917-F7FE-202C10F09A49}"/>
                </a:ext>
              </a:extLst>
            </p:cNvPr>
            <p:cNvSpPr/>
            <p:nvPr/>
          </p:nvSpPr>
          <p:spPr>
            <a:xfrm flipV="1">
              <a:off x="14768033" y="-14453871"/>
              <a:ext cx="119861" cy="8685"/>
            </a:xfrm>
            <a:custGeom>
              <a:avLst/>
              <a:gdLst>
                <a:gd name="connsiteX0" fmla="*/ 112767 w 119861"/>
                <a:gd name="connsiteY0" fmla="*/ -1341 h 8685"/>
                <a:gd name="connsiteX1" fmla="*/ 119861 w 119861"/>
                <a:gd name="connsiteY1" fmla="*/ 2914 h 8685"/>
                <a:gd name="connsiteX2" fmla="*/ 112767 w 119861"/>
                <a:gd name="connsiteY2" fmla="*/ 7345 h 8685"/>
                <a:gd name="connsiteX3" fmla="*/ 7086 w 119861"/>
                <a:gd name="connsiteY3" fmla="*/ 7345 h 8685"/>
                <a:gd name="connsiteX4" fmla="*/ 0 w 119861"/>
                <a:gd name="connsiteY4" fmla="*/ 3089 h 8685"/>
                <a:gd name="connsiteX5" fmla="*/ 7086 w 119861"/>
                <a:gd name="connsiteY5" fmla="*/ -1341 h 8685"/>
                <a:gd name="connsiteX6" fmla="*/ 112767 w 119861"/>
                <a:gd name="connsiteY6" fmla="*/ -1341 h 86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9861" h="8685">
                  <a:moveTo>
                    <a:pt x="112767" y="-1341"/>
                  </a:moveTo>
                  <a:cubicBezTo>
                    <a:pt x="115603" y="-1341"/>
                    <a:pt x="119861" y="-1341"/>
                    <a:pt x="119861" y="2914"/>
                  </a:cubicBezTo>
                  <a:cubicBezTo>
                    <a:pt x="119861" y="7345"/>
                    <a:pt x="115786" y="7345"/>
                    <a:pt x="112767" y="7345"/>
                  </a:cubicBezTo>
                  <a:lnTo>
                    <a:pt x="7086" y="7345"/>
                  </a:lnTo>
                  <a:cubicBezTo>
                    <a:pt x="4250" y="7345"/>
                    <a:pt x="0" y="7345"/>
                    <a:pt x="0" y="3089"/>
                  </a:cubicBezTo>
                  <a:cubicBezTo>
                    <a:pt x="0" y="-1341"/>
                    <a:pt x="4075" y="-1341"/>
                    <a:pt x="7086" y="-1341"/>
                  </a:cubicBezTo>
                  <a:lnTo>
                    <a:pt x="112767" y="-1341"/>
                  </a:lnTo>
                  <a:close/>
                </a:path>
              </a:pathLst>
            </a:custGeom>
            <a:solidFill>
              <a:srgbClr val="000000"/>
            </a:solidFill>
            <a:ln w="254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17" name="任意多边形: 形状 816">
              <a:extLst>
                <a:ext uri="{FF2B5EF4-FFF2-40B4-BE49-F238E27FC236}">
                  <a16:creationId xmlns:a16="http://schemas.microsoft.com/office/drawing/2014/main" id="{B0D2DC58-6EAF-1971-A16A-4494B3A764D6}"/>
                </a:ext>
              </a:extLst>
            </p:cNvPr>
            <p:cNvSpPr/>
            <p:nvPr/>
          </p:nvSpPr>
          <p:spPr>
            <a:xfrm flipV="1">
              <a:off x="14926506" y="-14522805"/>
              <a:ext cx="64538" cy="117669"/>
            </a:xfrm>
            <a:custGeom>
              <a:avLst/>
              <a:gdLst>
                <a:gd name="connsiteX0" fmla="*/ 40071 w 64538"/>
                <a:gd name="connsiteY0" fmla="*/ 111373 h 117669"/>
                <a:gd name="connsiteX1" fmla="*/ 34756 w 64538"/>
                <a:gd name="connsiteY1" fmla="*/ 116327 h 117669"/>
                <a:gd name="connsiteX2" fmla="*/ 0 w 64538"/>
                <a:gd name="connsiteY2" fmla="*/ 104988 h 117669"/>
                <a:gd name="connsiteX3" fmla="*/ 0 w 64538"/>
                <a:gd name="connsiteY3" fmla="*/ 98605 h 117669"/>
                <a:gd name="connsiteX4" fmla="*/ 25708 w 64538"/>
                <a:gd name="connsiteY4" fmla="*/ 103568 h 117669"/>
                <a:gd name="connsiteX5" fmla="*/ 25708 w 64538"/>
                <a:gd name="connsiteY5" fmla="*/ 13188 h 117669"/>
                <a:gd name="connsiteX6" fmla="*/ 7976 w 64538"/>
                <a:gd name="connsiteY6" fmla="*/ 5042 h 117669"/>
                <a:gd name="connsiteX7" fmla="*/ 1239 w 64538"/>
                <a:gd name="connsiteY7" fmla="*/ 5042 h 117669"/>
                <a:gd name="connsiteX8" fmla="*/ 1239 w 64538"/>
                <a:gd name="connsiteY8" fmla="*/ -1342 h 117669"/>
                <a:gd name="connsiteX9" fmla="*/ 32801 w 64538"/>
                <a:gd name="connsiteY9" fmla="*/ -635 h 117669"/>
                <a:gd name="connsiteX10" fmla="*/ 64539 w 64538"/>
                <a:gd name="connsiteY10" fmla="*/ -1342 h 117669"/>
                <a:gd name="connsiteX11" fmla="*/ 64539 w 64538"/>
                <a:gd name="connsiteY11" fmla="*/ 5042 h 117669"/>
                <a:gd name="connsiteX12" fmla="*/ 57802 w 64538"/>
                <a:gd name="connsiteY12" fmla="*/ 5042 h 117669"/>
                <a:gd name="connsiteX13" fmla="*/ 40071 w 64538"/>
                <a:gd name="connsiteY13" fmla="*/ 13188 h 117669"/>
                <a:gd name="connsiteX14" fmla="*/ 40071 w 64538"/>
                <a:gd name="connsiteY14" fmla="*/ 111373 h 117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4538" h="117669">
                  <a:moveTo>
                    <a:pt x="40071" y="111373"/>
                  </a:moveTo>
                  <a:cubicBezTo>
                    <a:pt x="40071" y="116152"/>
                    <a:pt x="39721" y="116327"/>
                    <a:pt x="34756" y="116327"/>
                  </a:cubicBezTo>
                  <a:cubicBezTo>
                    <a:pt x="23403" y="105164"/>
                    <a:pt x="7269" y="104988"/>
                    <a:pt x="0" y="104988"/>
                  </a:cubicBezTo>
                  <a:lnTo>
                    <a:pt x="0" y="98605"/>
                  </a:lnTo>
                  <a:cubicBezTo>
                    <a:pt x="4258" y="98605"/>
                    <a:pt x="15960" y="98605"/>
                    <a:pt x="25708" y="103568"/>
                  </a:cubicBezTo>
                  <a:lnTo>
                    <a:pt x="25708" y="13188"/>
                  </a:lnTo>
                  <a:cubicBezTo>
                    <a:pt x="25708" y="7345"/>
                    <a:pt x="25708" y="5042"/>
                    <a:pt x="7976" y="5042"/>
                  </a:cubicBezTo>
                  <a:lnTo>
                    <a:pt x="1239" y="5042"/>
                  </a:lnTo>
                  <a:lnTo>
                    <a:pt x="1239" y="-1342"/>
                  </a:lnTo>
                  <a:cubicBezTo>
                    <a:pt x="4433" y="-1167"/>
                    <a:pt x="26240" y="-635"/>
                    <a:pt x="32801" y="-635"/>
                  </a:cubicBezTo>
                  <a:cubicBezTo>
                    <a:pt x="38299" y="-635"/>
                    <a:pt x="60638" y="-1167"/>
                    <a:pt x="64539" y="-1342"/>
                  </a:cubicBezTo>
                  <a:lnTo>
                    <a:pt x="64539" y="5042"/>
                  </a:lnTo>
                  <a:lnTo>
                    <a:pt x="57802" y="5042"/>
                  </a:lnTo>
                  <a:cubicBezTo>
                    <a:pt x="40071" y="5042"/>
                    <a:pt x="40071" y="7345"/>
                    <a:pt x="40071" y="13188"/>
                  </a:cubicBezTo>
                  <a:lnTo>
                    <a:pt x="40071" y="111373"/>
                  </a:lnTo>
                  <a:close/>
                </a:path>
              </a:pathLst>
            </a:custGeom>
            <a:solidFill>
              <a:srgbClr val="000000"/>
            </a:solidFill>
            <a:ln w="254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18" name="任意多边形: 形状 817">
              <a:extLst>
                <a:ext uri="{FF2B5EF4-FFF2-40B4-BE49-F238E27FC236}">
                  <a16:creationId xmlns:a16="http://schemas.microsoft.com/office/drawing/2014/main" id="{7C67EB4D-39EB-5FA7-61AE-716F8E759B7B}"/>
                </a:ext>
              </a:extLst>
            </p:cNvPr>
            <p:cNvSpPr/>
            <p:nvPr/>
          </p:nvSpPr>
          <p:spPr>
            <a:xfrm flipV="1">
              <a:off x="15091249" y="-14590649"/>
              <a:ext cx="168400" cy="168563"/>
            </a:xfrm>
            <a:custGeom>
              <a:avLst/>
              <a:gdLst>
                <a:gd name="connsiteX0" fmla="*/ 89388 w 168400"/>
                <a:gd name="connsiteY0" fmla="*/ 77870 h 168563"/>
                <a:gd name="connsiteX1" fmla="*/ 160044 w 168400"/>
                <a:gd name="connsiteY1" fmla="*/ 77870 h 168563"/>
                <a:gd name="connsiteX2" fmla="*/ 168401 w 168400"/>
                <a:gd name="connsiteY2" fmla="*/ 82936 h 168563"/>
                <a:gd name="connsiteX3" fmla="*/ 160044 w 168400"/>
                <a:gd name="connsiteY3" fmla="*/ 87993 h 168563"/>
                <a:gd name="connsiteX4" fmla="*/ 89388 w 168400"/>
                <a:gd name="connsiteY4" fmla="*/ 87993 h 168563"/>
                <a:gd name="connsiteX5" fmla="*/ 89388 w 168400"/>
                <a:gd name="connsiteY5" fmla="*/ 158864 h 168563"/>
                <a:gd name="connsiteX6" fmla="*/ 84328 w 168400"/>
                <a:gd name="connsiteY6" fmla="*/ 167218 h 168563"/>
                <a:gd name="connsiteX7" fmla="*/ 79259 w 168400"/>
                <a:gd name="connsiteY7" fmla="*/ 158864 h 168563"/>
                <a:gd name="connsiteX8" fmla="*/ 79259 w 168400"/>
                <a:gd name="connsiteY8" fmla="*/ 87993 h 168563"/>
                <a:gd name="connsiteX9" fmla="*/ 8358 w 168400"/>
                <a:gd name="connsiteY9" fmla="*/ 87993 h 168563"/>
                <a:gd name="connsiteX10" fmla="*/ 0 w 168400"/>
                <a:gd name="connsiteY10" fmla="*/ 82936 h 168563"/>
                <a:gd name="connsiteX11" fmla="*/ 8358 w 168400"/>
                <a:gd name="connsiteY11" fmla="*/ 77870 h 168563"/>
                <a:gd name="connsiteX12" fmla="*/ 79259 w 168400"/>
                <a:gd name="connsiteY12" fmla="*/ 77870 h 168563"/>
                <a:gd name="connsiteX13" fmla="*/ 79259 w 168400"/>
                <a:gd name="connsiteY13" fmla="*/ 7007 h 168563"/>
                <a:gd name="connsiteX14" fmla="*/ 84328 w 168400"/>
                <a:gd name="connsiteY14" fmla="*/ -1346 h 168563"/>
                <a:gd name="connsiteX15" fmla="*/ 89388 w 168400"/>
                <a:gd name="connsiteY15" fmla="*/ 7007 h 168563"/>
                <a:gd name="connsiteX16" fmla="*/ 89388 w 168400"/>
                <a:gd name="connsiteY16" fmla="*/ 77870 h 168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68400" h="168563">
                  <a:moveTo>
                    <a:pt x="89388" y="77870"/>
                  </a:moveTo>
                  <a:lnTo>
                    <a:pt x="160044" y="77870"/>
                  </a:lnTo>
                  <a:cubicBezTo>
                    <a:pt x="163586" y="77870"/>
                    <a:pt x="168401" y="77870"/>
                    <a:pt x="168401" y="82936"/>
                  </a:cubicBezTo>
                  <a:cubicBezTo>
                    <a:pt x="168401" y="87993"/>
                    <a:pt x="163586" y="87993"/>
                    <a:pt x="160044" y="87993"/>
                  </a:cubicBezTo>
                  <a:lnTo>
                    <a:pt x="89388" y="87993"/>
                  </a:lnTo>
                  <a:lnTo>
                    <a:pt x="89388" y="158864"/>
                  </a:lnTo>
                  <a:cubicBezTo>
                    <a:pt x="89388" y="162406"/>
                    <a:pt x="89388" y="167218"/>
                    <a:pt x="84328" y="167218"/>
                  </a:cubicBezTo>
                  <a:cubicBezTo>
                    <a:pt x="79259" y="167218"/>
                    <a:pt x="79259" y="162406"/>
                    <a:pt x="79259" y="158864"/>
                  </a:cubicBezTo>
                  <a:lnTo>
                    <a:pt x="79259" y="87993"/>
                  </a:lnTo>
                  <a:lnTo>
                    <a:pt x="8358" y="87993"/>
                  </a:lnTo>
                  <a:cubicBezTo>
                    <a:pt x="4815" y="87993"/>
                    <a:pt x="0" y="87993"/>
                    <a:pt x="0" y="82936"/>
                  </a:cubicBezTo>
                  <a:cubicBezTo>
                    <a:pt x="0" y="77870"/>
                    <a:pt x="4815" y="77870"/>
                    <a:pt x="8358" y="77870"/>
                  </a:cubicBezTo>
                  <a:lnTo>
                    <a:pt x="79259" y="77870"/>
                  </a:lnTo>
                  <a:lnTo>
                    <a:pt x="79259" y="7007"/>
                  </a:lnTo>
                  <a:cubicBezTo>
                    <a:pt x="79259" y="3466"/>
                    <a:pt x="79259" y="-1346"/>
                    <a:pt x="84328" y="-1346"/>
                  </a:cubicBezTo>
                  <a:cubicBezTo>
                    <a:pt x="89388" y="-1346"/>
                    <a:pt x="89388" y="3466"/>
                    <a:pt x="89388" y="7007"/>
                  </a:cubicBezTo>
                  <a:lnTo>
                    <a:pt x="89388" y="77870"/>
                  </a:lnTo>
                  <a:close/>
                </a:path>
              </a:pathLst>
            </a:custGeom>
            <a:solidFill>
              <a:srgbClr val="000000"/>
            </a:solidFill>
            <a:ln w="254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19" name="任意多边形: 形状 818">
              <a:extLst>
                <a:ext uri="{FF2B5EF4-FFF2-40B4-BE49-F238E27FC236}">
                  <a16:creationId xmlns:a16="http://schemas.microsoft.com/office/drawing/2014/main" id="{E0952C5D-2D17-51F3-D7DD-D305A6A2A4A6}"/>
                </a:ext>
              </a:extLst>
            </p:cNvPr>
            <p:cNvSpPr/>
            <p:nvPr/>
          </p:nvSpPr>
          <p:spPr>
            <a:xfrm flipV="1">
              <a:off x="15336928" y="-14555467"/>
              <a:ext cx="140285" cy="113389"/>
            </a:xfrm>
            <a:custGeom>
              <a:avLst/>
              <a:gdLst>
                <a:gd name="connsiteX0" fmla="*/ 121546 w 140285"/>
                <a:gd name="connsiteY0" fmla="*/ 94831 h 113389"/>
                <a:gd name="connsiteX1" fmla="*/ 140286 w 140285"/>
                <a:gd name="connsiteY1" fmla="*/ 100150 h 113389"/>
                <a:gd name="connsiteX2" fmla="*/ 140286 w 140285"/>
                <a:gd name="connsiteY2" fmla="*/ 112045 h 113389"/>
                <a:gd name="connsiteX3" fmla="*/ 120283 w 140285"/>
                <a:gd name="connsiteY3" fmla="*/ 111282 h 113389"/>
                <a:gd name="connsiteX4" fmla="*/ 97236 w 140285"/>
                <a:gd name="connsiteY4" fmla="*/ 112045 h 113389"/>
                <a:gd name="connsiteX5" fmla="*/ 97236 w 140285"/>
                <a:gd name="connsiteY5" fmla="*/ 100150 h 113389"/>
                <a:gd name="connsiteX6" fmla="*/ 109391 w 140285"/>
                <a:gd name="connsiteY6" fmla="*/ 97364 h 113389"/>
                <a:gd name="connsiteX7" fmla="*/ 108128 w 140285"/>
                <a:gd name="connsiteY7" fmla="*/ 94330 h 113389"/>
                <a:gd name="connsiteX8" fmla="*/ 78750 w 140285"/>
                <a:gd name="connsiteY8" fmla="*/ 31058 h 113389"/>
                <a:gd name="connsiteX9" fmla="*/ 46592 w 140285"/>
                <a:gd name="connsiteY9" fmla="*/ 100150 h 113389"/>
                <a:gd name="connsiteX10" fmla="*/ 60264 w 140285"/>
                <a:gd name="connsiteY10" fmla="*/ 100150 h 113389"/>
                <a:gd name="connsiteX11" fmla="*/ 60264 w 140285"/>
                <a:gd name="connsiteY11" fmla="*/ 112045 h 113389"/>
                <a:gd name="connsiteX12" fmla="*/ 28869 w 140285"/>
                <a:gd name="connsiteY12" fmla="*/ 111282 h 113389"/>
                <a:gd name="connsiteX13" fmla="*/ 0 w 140285"/>
                <a:gd name="connsiteY13" fmla="*/ 112045 h 113389"/>
                <a:gd name="connsiteX14" fmla="*/ 0 w 140285"/>
                <a:gd name="connsiteY14" fmla="*/ 100150 h 113389"/>
                <a:gd name="connsiteX15" fmla="*/ 16206 w 140285"/>
                <a:gd name="connsiteY15" fmla="*/ 100150 h 113389"/>
                <a:gd name="connsiteX16" fmla="*/ 60518 w 140285"/>
                <a:gd name="connsiteY16" fmla="*/ 4984 h 113389"/>
                <a:gd name="connsiteX17" fmla="*/ 70139 w 140285"/>
                <a:gd name="connsiteY17" fmla="*/ -1345 h 113389"/>
                <a:gd name="connsiteX18" fmla="*/ 79513 w 140285"/>
                <a:gd name="connsiteY18" fmla="*/ 4737 h 113389"/>
                <a:gd name="connsiteX19" fmla="*/ 121546 w 140285"/>
                <a:gd name="connsiteY19" fmla="*/ 94831 h 113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40285" h="113389">
                  <a:moveTo>
                    <a:pt x="121546" y="94831"/>
                  </a:moveTo>
                  <a:cubicBezTo>
                    <a:pt x="123062" y="98379"/>
                    <a:pt x="124080" y="100150"/>
                    <a:pt x="140286" y="100150"/>
                  </a:cubicBezTo>
                  <a:lnTo>
                    <a:pt x="140286" y="112045"/>
                  </a:lnTo>
                  <a:cubicBezTo>
                    <a:pt x="133955" y="111536"/>
                    <a:pt x="126614" y="111282"/>
                    <a:pt x="120283" y="111282"/>
                  </a:cubicBezTo>
                  <a:cubicBezTo>
                    <a:pt x="113951" y="111282"/>
                    <a:pt x="102559" y="111790"/>
                    <a:pt x="97236" y="112045"/>
                  </a:cubicBezTo>
                  <a:lnTo>
                    <a:pt x="97236" y="100150"/>
                  </a:lnTo>
                  <a:cubicBezTo>
                    <a:pt x="102051" y="100150"/>
                    <a:pt x="109391" y="99389"/>
                    <a:pt x="109391" y="97364"/>
                  </a:cubicBezTo>
                  <a:cubicBezTo>
                    <a:pt x="109391" y="97109"/>
                    <a:pt x="109137" y="96601"/>
                    <a:pt x="108128" y="94330"/>
                  </a:cubicBezTo>
                  <a:lnTo>
                    <a:pt x="78750" y="31058"/>
                  </a:lnTo>
                  <a:lnTo>
                    <a:pt x="46592" y="100150"/>
                  </a:lnTo>
                  <a:lnTo>
                    <a:pt x="60264" y="100150"/>
                  </a:lnTo>
                  <a:lnTo>
                    <a:pt x="60264" y="112045"/>
                  </a:lnTo>
                  <a:cubicBezTo>
                    <a:pt x="51907" y="111536"/>
                    <a:pt x="29123" y="111282"/>
                    <a:pt x="28869" y="111282"/>
                  </a:cubicBezTo>
                  <a:cubicBezTo>
                    <a:pt x="21775" y="111282"/>
                    <a:pt x="10382" y="111790"/>
                    <a:pt x="0" y="112045"/>
                  </a:cubicBezTo>
                  <a:lnTo>
                    <a:pt x="0" y="100150"/>
                  </a:lnTo>
                  <a:lnTo>
                    <a:pt x="16206" y="100150"/>
                  </a:lnTo>
                  <a:lnTo>
                    <a:pt x="60518" y="4984"/>
                  </a:lnTo>
                  <a:cubicBezTo>
                    <a:pt x="63561" y="-1345"/>
                    <a:pt x="66850" y="-1345"/>
                    <a:pt x="70139" y="-1345"/>
                  </a:cubicBezTo>
                  <a:cubicBezTo>
                    <a:pt x="74445" y="-1345"/>
                    <a:pt x="76979" y="-582"/>
                    <a:pt x="79513" y="4737"/>
                  </a:cubicBezTo>
                  <a:lnTo>
                    <a:pt x="121546" y="94831"/>
                  </a:lnTo>
                  <a:close/>
                </a:path>
              </a:pathLst>
            </a:custGeom>
            <a:solidFill>
              <a:srgbClr val="000000"/>
            </a:solidFill>
            <a:ln w="254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20" name="任意多边形: 形状 819">
              <a:extLst>
                <a:ext uri="{FF2B5EF4-FFF2-40B4-BE49-F238E27FC236}">
                  <a16:creationId xmlns:a16="http://schemas.microsoft.com/office/drawing/2014/main" id="{6F0CF7B9-D098-2059-10B6-73970D093CFD}"/>
                </a:ext>
              </a:extLst>
            </p:cNvPr>
            <p:cNvSpPr/>
            <p:nvPr/>
          </p:nvSpPr>
          <p:spPr>
            <a:xfrm flipV="1">
              <a:off x="15487931" y="-14642898"/>
              <a:ext cx="98936" cy="112531"/>
            </a:xfrm>
            <a:custGeom>
              <a:avLst/>
              <a:gdLst>
                <a:gd name="connsiteX0" fmla="*/ 13473 w 98936"/>
                <a:gd name="connsiteY0" fmla="*/ 11408 h 112531"/>
                <a:gd name="connsiteX1" fmla="*/ 4782 w 98936"/>
                <a:gd name="connsiteY1" fmla="*/ 5023 h 112531"/>
                <a:gd name="connsiteX2" fmla="*/ 0 w 98936"/>
                <a:gd name="connsiteY2" fmla="*/ 1308 h 112531"/>
                <a:gd name="connsiteX3" fmla="*/ 2479 w 98936"/>
                <a:gd name="connsiteY3" fmla="*/ -1352 h 112531"/>
                <a:gd name="connsiteX4" fmla="*/ 17732 w 98936"/>
                <a:gd name="connsiteY4" fmla="*/ -645 h 112531"/>
                <a:gd name="connsiteX5" fmla="*/ 36345 w 98936"/>
                <a:gd name="connsiteY5" fmla="*/ -1352 h 112531"/>
                <a:gd name="connsiteX6" fmla="*/ 39895 w 98936"/>
                <a:gd name="connsiteY6" fmla="*/ 2547 h 112531"/>
                <a:gd name="connsiteX7" fmla="*/ 35280 w 98936"/>
                <a:gd name="connsiteY7" fmla="*/ 5023 h 112531"/>
                <a:gd name="connsiteX8" fmla="*/ 26597 w 98936"/>
                <a:gd name="connsiteY8" fmla="*/ 7151 h 112531"/>
                <a:gd name="connsiteX9" fmla="*/ 28543 w 98936"/>
                <a:gd name="connsiteY9" fmla="*/ 15306 h 112531"/>
                <a:gd name="connsiteX10" fmla="*/ 35105 w 98936"/>
                <a:gd name="connsiteY10" fmla="*/ 41714 h 112531"/>
                <a:gd name="connsiteX11" fmla="*/ 53369 w 98936"/>
                <a:gd name="connsiteY11" fmla="*/ 31257 h 112531"/>
                <a:gd name="connsiteX12" fmla="*/ 98937 w 98936"/>
                <a:gd name="connsiteY12" fmla="*/ 81589 h 112531"/>
                <a:gd name="connsiteX13" fmla="*/ 72339 w 98936"/>
                <a:gd name="connsiteY13" fmla="*/ 111180 h 112531"/>
                <a:gd name="connsiteX14" fmla="*/ 47165 w 98936"/>
                <a:gd name="connsiteY14" fmla="*/ 98777 h 112531"/>
                <a:gd name="connsiteX15" fmla="*/ 28901 w 98936"/>
                <a:gd name="connsiteY15" fmla="*/ 111180 h 112531"/>
                <a:gd name="connsiteX16" fmla="*/ 14895 w 98936"/>
                <a:gd name="connsiteY16" fmla="*/ 101787 h 112531"/>
                <a:gd name="connsiteX17" fmla="*/ 8508 w 98936"/>
                <a:gd name="connsiteY17" fmla="*/ 84065 h 112531"/>
                <a:gd name="connsiteX18" fmla="*/ 11519 w 98936"/>
                <a:gd name="connsiteY18" fmla="*/ 81762 h 112531"/>
                <a:gd name="connsiteX19" fmla="*/ 15428 w 98936"/>
                <a:gd name="connsiteY19" fmla="*/ 87083 h 112531"/>
                <a:gd name="connsiteX20" fmla="*/ 28369 w 98936"/>
                <a:gd name="connsiteY20" fmla="*/ 106218 h 112531"/>
                <a:gd name="connsiteX21" fmla="*/ 34216 w 98936"/>
                <a:gd name="connsiteY21" fmla="*/ 97530 h 112531"/>
                <a:gd name="connsiteX22" fmla="*/ 33683 w 98936"/>
                <a:gd name="connsiteY22" fmla="*/ 92219 h 112531"/>
                <a:gd name="connsiteX23" fmla="*/ 13473 w 98936"/>
                <a:gd name="connsiteY23" fmla="*/ 11408 h 112531"/>
                <a:gd name="connsiteX24" fmla="*/ 46982 w 98936"/>
                <a:gd name="connsiteY24" fmla="*/ 89916 h 112531"/>
                <a:gd name="connsiteX25" fmla="*/ 71807 w 98936"/>
                <a:gd name="connsiteY25" fmla="*/ 106218 h 112531"/>
                <a:gd name="connsiteX26" fmla="*/ 84756 w 98936"/>
                <a:gd name="connsiteY26" fmla="*/ 89028 h 112531"/>
                <a:gd name="connsiteX27" fmla="*/ 75533 w 98936"/>
                <a:gd name="connsiteY27" fmla="*/ 53410 h 112531"/>
                <a:gd name="connsiteX28" fmla="*/ 53369 w 98936"/>
                <a:gd name="connsiteY28" fmla="*/ 36220 h 112531"/>
                <a:gd name="connsiteX29" fmla="*/ 37591 w 98936"/>
                <a:gd name="connsiteY29" fmla="*/ 51639 h 112531"/>
                <a:gd name="connsiteX30" fmla="*/ 38116 w 98936"/>
                <a:gd name="connsiteY30" fmla="*/ 54291 h 112531"/>
                <a:gd name="connsiteX31" fmla="*/ 46982 w 98936"/>
                <a:gd name="connsiteY31" fmla="*/ 89916 h 112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98936" h="112531">
                  <a:moveTo>
                    <a:pt x="13473" y="11408"/>
                  </a:moveTo>
                  <a:cubicBezTo>
                    <a:pt x="12234" y="6445"/>
                    <a:pt x="11877" y="5023"/>
                    <a:pt x="4782" y="5023"/>
                  </a:cubicBezTo>
                  <a:cubicBezTo>
                    <a:pt x="2479" y="5023"/>
                    <a:pt x="0" y="5023"/>
                    <a:pt x="0" y="1308"/>
                  </a:cubicBezTo>
                  <a:cubicBezTo>
                    <a:pt x="0" y="-645"/>
                    <a:pt x="1597" y="-1352"/>
                    <a:pt x="2479" y="-1352"/>
                  </a:cubicBezTo>
                  <a:cubicBezTo>
                    <a:pt x="7086" y="-1352"/>
                    <a:pt x="12941" y="-645"/>
                    <a:pt x="17732" y="-645"/>
                  </a:cubicBezTo>
                  <a:cubicBezTo>
                    <a:pt x="23761" y="-645"/>
                    <a:pt x="30497" y="-1352"/>
                    <a:pt x="36345" y="-1352"/>
                  </a:cubicBezTo>
                  <a:cubicBezTo>
                    <a:pt x="37941" y="-1352"/>
                    <a:pt x="39895" y="-820"/>
                    <a:pt x="39895" y="2547"/>
                  </a:cubicBezTo>
                  <a:cubicBezTo>
                    <a:pt x="39895" y="5023"/>
                    <a:pt x="37409" y="5023"/>
                    <a:pt x="35280" y="5023"/>
                  </a:cubicBezTo>
                  <a:cubicBezTo>
                    <a:pt x="31379" y="5023"/>
                    <a:pt x="26597" y="5023"/>
                    <a:pt x="26597" y="7151"/>
                  </a:cubicBezTo>
                  <a:cubicBezTo>
                    <a:pt x="26597" y="8041"/>
                    <a:pt x="27836" y="12645"/>
                    <a:pt x="28543" y="15306"/>
                  </a:cubicBezTo>
                  <a:cubicBezTo>
                    <a:pt x="30672" y="24699"/>
                    <a:pt x="33159" y="34266"/>
                    <a:pt x="35105" y="41714"/>
                  </a:cubicBezTo>
                  <a:cubicBezTo>
                    <a:pt x="37234" y="38164"/>
                    <a:pt x="42732" y="31257"/>
                    <a:pt x="53369" y="31257"/>
                  </a:cubicBezTo>
                  <a:cubicBezTo>
                    <a:pt x="75001" y="31257"/>
                    <a:pt x="98937" y="55179"/>
                    <a:pt x="98937" y="81589"/>
                  </a:cubicBezTo>
                  <a:cubicBezTo>
                    <a:pt x="98937" y="102319"/>
                    <a:pt x="84574" y="111180"/>
                    <a:pt x="72339" y="111180"/>
                  </a:cubicBezTo>
                  <a:cubicBezTo>
                    <a:pt x="61345" y="111180"/>
                    <a:pt x="51947" y="103740"/>
                    <a:pt x="47165" y="98777"/>
                  </a:cubicBezTo>
                  <a:cubicBezTo>
                    <a:pt x="44145" y="108877"/>
                    <a:pt x="34216" y="111180"/>
                    <a:pt x="28901" y="111180"/>
                  </a:cubicBezTo>
                  <a:cubicBezTo>
                    <a:pt x="21981" y="111180"/>
                    <a:pt x="17732" y="106574"/>
                    <a:pt x="14895" y="101787"/>
                  </a:cubicBezTo>
                  <a:cubicBezTo>
                    <a:pt x="11344" y="95761"/>
                    <a:pt x="8508" y="85129"/>
                    <a:pt x="8508" y="84065"/>
                  </a:cubicBezTo>
                  <a:cubicBezTo>
                    <a:pt x="8508" y="81762"/>
                    <a:pt x="10995" y="81762"/>
                    <a:pt x="11519" y="81762"/>
                  </a:cubicBezTo>
                  <a:cubicBezTo>
                    <a:pt x="14005" y="81762"/>
                    <a:pt x="14180" y="82294"/>
                    <a:pt x="15428" y="87083"/>
                  </a:cubicBezTo>
                  <a:cubicBezTo>
                    <a:pt x="18081" y="97357"/>
                    <a:pt x="21449" y="106218"/>
                    <a:pt x="28369" y="106218"/>
                  </a:cubicBezTo>
                  <a:cubicBezTo>
                    <a:pt x="32976" y="106218"/>
                    <a:pt x="34216" y="102319"/>
                    <a:pt x="34216" y="97530"/>
                  </a:cubicBezTo>
                  <a:cubicBezTo>
                    <a:pt x="34216" y="95586"/>
                    <a:pt x="33866" y="93283"/>
                    <a:pt x="33683" y="92219"/>
                  </a:cubicBezTo>
                  <a:lnTo>
                    <a:pt x="13473" y="11408"/>
                  </a:lnTo>
                  <a:close/>
                  <a:moveTo>
                    <a:pt x="46982" y="89916"/>
                  </a:moveTo>
                  <a:cubicBezTo>
                    <a:pt x="57269" y="103557"/>
                    <a:pt x="66135" y="106218"/>
                    <a:pt x="71807" y="106218"/>
                  </a:cubicBezTo>
                  <a:cubicBezTo>
                    <a:pt x="78726" y="106218"/>
                    <a:pt x="84756" y="101080"/>
                    <a:pt x="84756" y="89028"/>
                  </a:cubicBezTo>
                  <a:cubicBezTo>
                    <a:pt x="84756" y="81762"/>
                    <a:pt x="80856" y="63684"/>
                    <a:pt x="75533" y="53410"/>
                  </a:cubicBezTo>
                  <a:cubicBezTo>
                    <a:pt x="71100" y="44723"/>
                    <a:pt x="62409" y="36220"/>
                    <a:pt x="53369" y="36220"/>
                  </a:cubicBezTo>
                  <a:cubicBezTo>
                    <a:pt x="40777" y="36220"/>
                    <a:pt x="37591" y="49860"/>
                    <a:pt x="37591" y="51639"/>
                  </a:cubicBezTo>
                  <a:cubicBezTo>
                    <a:pt x="37591" y="52345"/>
                    <a:pt x="37941" y="53584"/>
                    <a:pt x="38116" y="54291"/>
                  </a:cubicBezTo>
                  <a:lnTo>
                    <a:pt x="46982" y="89916"/>
                  </a:lnTo>
                  <a:close/>
                </a:path>
              </a:pathLst>
            </a:custGeom>
            <a:solidFill>
              <a:srgbClr val="000000"/>
            </a:solidFill>
            <a:ln w="254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21" name="任意多边形: 形状 820">
              <a:extLst>
                <a:ext uri="{FF2B5EF4-FFF2-40B4-BE49-F238E27FC236}">
                  <a16:creationId xmlns:a16="http://schemas.microsoft.com/office/drawing/2014/main" id="{E6604898-1611-D7E7-8B4C-B6359E00F925}"/>
                </a:ext>
              </a:extLst>
            </p:cNvPr>
            <p:cNvSpPr/>
            <p:nvPr/>
          </p:nvSpPr>
          <p:spPr>
            <a:xfrm flipV="1">
              <a:off x="15492372" y="-14490031"/>
              <a:ext cx="53726" cy="119265"/>
            </a:xfrm>
            <a:custGeom>
              <a:avLst/>
              <a:gdLst>
                <a:gd name="connsiteX0" fmla="*/ 49119 w 53726"/>
                <a:gd name="connsiteY0" fmla="*/ 111192 h 119265"/>
                <a:gd name="connsiteX1" fmla="*/ 42024 w 53726"/>
                <a:gd name="connsiteY1" fmla="*/ 117926 h 119265"/>
                <a:gd name="connsiteX2" fmla="*/ 32095 w 53726"/>
                <a:gd name="connsiteY2" fmla="*/ 108184 h 119265"/>
                <a:gd name="connsiteX3" fmla="*/ 39189 w 53726"/>
                <a:gd name="connsiteY3" fmla="*/ 101443 h 119265"/>
                <a:gd name="connsiteX4" fmla="*/ 49119 w 53726"/>
                <a:gd name="connsiteY4" fmla="*/ 111192 h 119265"/>
                <a:gd name="connsiteX5" fmla="*/ 12941 w 53726"/>
                <a:gd name="connsiteY5" fmla="*/ 21162 h 119265"/>
                <a:gd name="connsiteX6" fmla="*/ 11352 w 53726"/>
                <a:gd name="connsiteY6" fmla="*/ 13723 h 119265"/>
                <a:gd name="connsiteX7" fmla="*/ 28194 w 53726"/>
                <a:gd name="connsiteY7" fmla="*/ -1340 h 119265"/>
                <a:gd name="connsiteX8" fmla="*/ 53726 w 53726"/>
                <a:gd name="connsiteY8" fmla="*/ 25775 h 119265"/>
                <a:gd name="connsiteX9" fmla="*/ 50890 w 53726"/>
                <a:gd name="connsiteY9" fmla="*/ 28078 h 119265"/>
                <a:gd name="connsiteX10" fmla="*/ 47522 w 53726"/>
                <a:gd name="connsiteY10" fmla="*/ 25061 h 119265"/>
                <a:gd name="connsiteX11" fmla="*/ 28726 w 53726"/>
                <a:gd name="connsiteY11" fmla="*/ 3623 h 119265"/>
                <a:gd name="connsiteX12" fmla="*/ 24293 w 53726"/>
                <a:gd name="connsiteY12" fmla="*/ 9824 h 119265"/>
                <a:gd name="connsiteX13" fmla="*/ 27129 w 53726"/>
                <a:gd name="connsiteY13" fmla="*/ 21162 h 119265"/>
                <a:gd name="connsiteX14" fmla="*/ 32801 w 53726"/>
                <a:gd name="connsiteY14" fmla="*/ 35344 h 119265"/>
                <a:gd name="connsiteX15" fmla="*/ 41492 w 53726"/>
                <a:gd name="connsiteY15" fmla="*/ 57853 h 119265"/>
                <a:gd name="connsiteX16" fmla="*/ 42557 w 53726"/>
                <a:gd name="connsiteY16" fmla="*/ 63522 h 119265"/>
                <a:gd name="connsiteX17" fmla="*/ 25708 w 53726"/>
                <a:gd name="connsiteY17" fmla="*/ 78583 h 119265"/>
                <a:gd name="connsiteX18" fmla="*/ 0 w 53726"/>
                <a:gd name="connsiteY18" fmla="*/ 51468 h 119265"/>
                <a:gd name="connsiteX19" fmla="*/ 3011 w 53726"/>
                <a:gd name="connsiteY19" fmla="*/ 49167 h 119265"/>
                <a:gd name="connsiteX20" fmla="*/ 6204 w 53726"/>
                <a:gd name="connsiteY20" fmla="*/ 52000 h 119265"/>
                <a:gd name="connsiteX21" fmla="*/ 25175 w 53726"/>
                <a:gd name="connsiteY21" fmla="*/ 73621 h 119265"/>
                <a:gd name="connsiteX22" fmla="*/ 29608 w 53726"/>
                <a:gd name="connsiteY22" fmla="*/ 67421 h 119265"/>
                <a:gd name="connsiteX23" fmla="*/ 24119 w 53726"/>
                <a:gd name="connsiteY23" fmla="*/ 49699 h 119265"/>
                <a:gd name="connsiteX24" fmla="*/ 12941 w 53726"/>
                <a:gd name="connsiteY24" fmla="*/ 21162 h 119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3726" h="119265">
                  <a:moveTo>
                    <a:pt x="49119" y="111192"/>
                  </a:moveTo>
                  <a:cubicBezTo>
                    <a:pt x="49119" y="114027"/>
                    <a:pt x="46989" y="117926"/>
                    <a:pt x="42024" y="117926"/>
                  </a:cubicBezTo>
                  <a:cubicBezTo>
                    <a:pt x="37234" y="117926"/>
                    <a:pt x="32095" y="113320"/>
                    <a:pt x="32095" y="108184"/>
                  </a:cubicBezTo>
                  <a:cubicBezTo>
                    <a:pt x="32095" y="105166"/>
                    <a:pt x="34398" y="101443"/>
                    <a:pt x="39189" y="101443"/>
                  </a:cubicBezTo>
                  <a:cubicBezTo>
                    <a:pt x="44328" y="101443"/>
                    <a:pt x="49119" y="106405"/>
                    <a:pt x="49119" y="111192"/>
                  </a:cubicBezTo>
                  <a:close/>
                  <a:moveTo>
                    <a:pt x="12941" y="21162"/>
                  </a:moveTo>
                  <a:cubicBezTo>
                    <a:pt x="12234" y="18861"/>
                    <a:pt x="11352" y="16731"/>
                    <a:pt x="11352" y="13723"/>
                  </a:cubicBezTo>
                  <a:cubicBezTo>
                    <a:pt x="11352" y="5394"/>
                    <a:pt x="18438" y="-1340"/>
                    <a:pt x="28194" y="-1340"/>
                  </a:cubicBezTo>
                  <a:cubicBezTo>
                    <a:pt x="45925" y="-1340"/>
                    <a:pt x="53726" y="23116"/>
                    <a:pt x="53726" y="25775"/>
                  </a:cubicBezTo>
                  <a:cubicBezTo>
                    <a:pt x="53726" y="28078"/>
                    <a:pt x="51422" y="28078"/>
                    <a:pt x="50890" y="28078"/>
                  </a:cubicBezTo>
                  <a:cubicBezTo>
                    <a:pt x="48404" y="28078"/>
                    <a:pt x="48229" y="27014"/>
                    <a:pt x="47522" y="25061"/>
                  </a:cubicBezTo>
                  <a:cubicBezTo>
                    <a:pt x="43438" y="10888"/>
                    <a:pt x="35638" y="3623"/>
                    <a:pt x="28726" y="3623"/>
                  </a:cubicBezTo>
                  <a:cubicBezTo>
                    <a:pt x="25175" y="3623"/>
                    <a:pt x="24293" y="5926"/>
                    <a:pt x="24293" y="9824"/>
                  </a:cubicBezTo>
                  <a:cubicBezTo>
                    <a:pt x="24293" y="13898"/>
                    <a:pt x="25532" y="17263"/>
                    <a:pt x="27129" y="21162"/>
                  </a:cubicBezTo>
                  <a:cubicBezTo>
                    <a:pt x="28901" y="25951"/>
                    <a:pt x="30855" y="30738"/>
                    <a:pt x="32801" y="35344"/>
                  </a:cubicBezTo>
                  <a:cubicBezTo>
                    <a:pt x="34398" y="39599"/>
                    <a:pt x="40785" y="55725"/>
                    <a:pt x="41492" y="57853"/>
                  </a:cubicBezTo>
                  <a:cubicBezTo>
                    <a:pt x="42024" y="59624"/>
                    <a:pt x="42557" y="61751"/>
                    <a:pt x="42557" y="63522"/>
                  </a:cubicBezTo>
                  <a:cubicBezTo>
                    <a:pt x="42557" y="71850"/>
                    <a:pt x="35462" y="78583"/>
                    <a:pt x="25708" y="78583"/>
                  </a:cubicBezTo>
                  <a:cubicBezTo>
                    <a:pt x="8158" y="78583"/>
                    <a:pt x="0" y="54486"/>
                    <a:pt x="0" y="51468"/>
                  </a:cubicBezTo>
                  <a:cubicBezTo>
                    <a:pt x="0" y="49167"/>
                    <a:pt x="2486" y="49167"/>
                    <a:pt x="3011" y="49167"/>
                  </a:cubicBezTo>
                  <a:cubicBezTo>
                    <a:pt x="5497" y="49167"/>
                    <a:pt x="5672" y="50056"/>
                    <a:pt x="6204" y="52000"/>
                  </a:cubicBezTo>
                  <a:cubicBezTo>
                    <a:pt x="10820" y="67246"/>
                    <a:pt x="18621" y="73621"/>
                    <a:pt x="25175" y="73621"/>
                  </a:cubicBezTo>
                  <a:cubicBezTo>
                    <a:pt x="28019" y="73621"/>
                    <a:pt x="29608" y="72208"/>
                    <a:pt x="29608" y="67421"/>
                  </a:cubicBezTo>
                  <a:cubicBezTo>
                    <a:pt x="29608" y="63347"/>
                    <a:pt x="28551" y="60688"/>
                    <a:pt x="24119" y="49699"/>
                  </a:cubicBezTo>
                  <a:lnTo>
                    <a:pt x="12941" y="21162"/>
                  </a:lnTo>
                  <a:close/>
                </a:path>
              </a:pathLst>
            </a:custGeom>
            <a:solidFill>
              <a:srgbClr val="000000"/>
            </a:solidFill>
            <a:ln w="254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22" name="任意多边形: 形状 821">
              <a:extLst>
                <a:ext uri="{FF2B5EF4-FFF2-40B4-BE49-F238E27FC236}">
                  <a16:creationId xmlns:a16="http://schemas.microsoft.com/office/drawing/2014/main" id="{B478D41B-B694-7F4F-1668-1B1F7D4EFC03}"/>
                </a:ext>
              </a:extLst>
            </p:cNvPr>
            <p:cNvSpPr/>
            <p:nvPr/>
          </p:nvSpPr>
          <p:spPr>
            <a:xfrm flipV="1">
              <a:off x="15574855" y="-14421272"/>
              <a:ext cx="119861" cy="8687"/>
            </a:xfrm>
            <a:custGeom>
              <a:avLst/>
              <a:gdLst>
                <a:gd name="connsiteX0" fmla="*/ 112768 w 119861"/>
                <a:gd name="connsiteY0" fmla="*/ -1338 h 8687"/>
                <a:gd name="connsiteX1" fmla="*/ 119861 w 119861"/>
                <a:gd name="connsiteY1" fmla="*/ 2918 h 8687"/>
                <a:gd name="connsiteX2" fmla="*/ 112768 w 119861"/>
                <a:gd name="connsiteY2" fmla="*/ 7349 h 8687"/>
                <a:gd name="connsiteX3" fmla="*/ 7086 w 119861"/>
                <a:gd name="connsiteY3" fmla="*/ 7349 h 8687"/>
                <a:gd name="connsiteX4" fmla="*/ 0 w 119861"/>
                <a:gd name="connsiteY4" fmla="*/ 3092 h 8687"/>
                <a:gd name="connsiteX5" fmla="*/ 7086 w 119861"/>
                <a:gd name="connsiteY5" fmla="*/ -1338 h 8687"/>
                <a:gd name="connsiteX6" fmla="*/ 112768 w 119861"/>
                <a:gd name="connsiteY6" fmla="*/ -1338 h 8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9861" h="8687">
                  <a:moveTo>
                    <a:pt x="112768" y="-1338"/>
                  </a:moveTo>
                  <a:cubicBezTo>
                    <a:pt x="115603" y="-1338"/>
                    <a:pt x="119861" y="-1338"/>
                    <a:pt x="119861" y="2918"/>
                  </a:cubicBezTo>
                  <a:cubicBezTo>
                    <a:pt x="119861" y="7349"/>
                    <a:pt x="115786" y="7349"/>
                    <a:pt x="112768" y="7349"/>
                  </a:cubicBezTo>
                  <a:lnTo>
                    <a:pt x="7086" y="7349"/>
                  </a:lnTo>
                  <a:cubicBezTo>
                    <a:pt x="4250" y="7349"/>
                    <a:pt x="0" y="7349"/>
                    <a:pt x="0" y="3092"/>
                  </a:cubicBezTo>
                  <a:cubicBezTo>
                    <a:pt x="0" y="-1338"/>
                    <a:pt x="4075" y="-1338"/>
                    <a:pt x="7086" y="-1338"/>
                  </a:cubicBezTo>
                  <a:lnTo>
                    <a:pt x="112768" y="-1338"/>
                  </a:lnTo>
                  <a:close/>
                </a:path>
              </a:pathLst>
            </a:custGeom>
            <a:solidFill>
              <a:srgbClr val="000000"/>
            </a:solidFill>
            <a:ln w="254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23" name="任意多边形: 形状 822">
              <a:extLst>
                <a:ext uri="{FF2B5EF4-FFF2-40B4-BE49-F238E27FC236}">
                  <a16:creationId xmlns:a16="http://schemas.microsoft.com/office/drawing/2014/main" id="{FCEBC58B-B67F-D482-9A63-0C4DAC7F96D9}"/>
                </a:ext>
              </a:extLst>
            </p:cNvPr>
            <p:cNvSpPr/>
            <p:nvPr/>
          </p:nvSpPr>
          <p:spPr>
            <a:xfrm flipV="1">
              <a:off x="15733328" y="-14490206"/>
              <a:ext cx="64538" cy="117669"/>
            </a:xfrm>
            <a:custGeom>
              <a:avLst/>
              <a:gdLst>
                <a:gd name="connsiteX0" fmla="*/ 40070 w 64538"/>
                <a:gd name="connsiteY0" fmla="*/ 111375 h 117669"/>
                <a:gd name="connsiteX1" fmla="*/ 34756 w 64538"/>
                <a:gd name="connsiteY1" fmla="*/ 116330 h 117669"/>
                <a:gd name="connsiteX2" fmla="*/ 0 w 64538"/>
                <a:gd name="connsiteY2" fmla="*/ 104991 h 117669"/>
                <a:gd name="connsiteX3" fmla="*/ 0 w 64538"/>
                <a:gd name="connsiteY3" fmla="*/ 98608 h 117669"/>
                <a:gd name="connsiteX4" fmla="*/ 25707 w 64538"/>
                <a:gd name="connsiteY4" fmla="*/ 103570 h 117669"/>
                <a:gd name="connsiteX5" fmla="*/ 25707 w 64538"/>
                <a:gd name="connsiteY5" fmla="*/ 13191 h 117669"/>
                <a:gd name="connsiteX6" fmla="*/ 7976 w 64538"/>
                <a:gd name="connsiteY6" fmla="*/ 5045 h 117669"/>
                <a:gd name="connsiteX7" fmla="*/ 1239 w 64538"/>
                <a:gd name="connsiteY7" fmla="*/ 5045 h 117669"/>
                <a:gd name="connsiteX8" fmla="*/ 1239 w 64538"/>
                <a:gd name="connsiteY8" fmla="*/ -1340 h 117669"/>
                <a:gd name="connsiteX9" fmla="*/ 32801 w 64538"/>
                <a:gd name="connsiteY9" fmla="*/ -632 h 117669"/>
                <a:gd name="connsiteX10" fmla="*/ 64539 w 64538"/>
                <a:gd name="connsiteY10" fmla="*/ -1340 h 117669"/>
                <a:gd name="connsiteX11" fmla="*/ 64539 w 64538"/>
                <a:gd name="connsiteY11" fmla="*/ 5045 h 117669"/>
                <a:gd name="connsiteX12" fmla="*/ 57802 w 64538"/>
                <a:gd name="connsiteY12" fmla="*/ 5045 h 117669"/>
                <a:gd name="connsiteX13" fmla="*/ 40070 w 64538"/>
                <a:gd name="connsiteY13" fmla="*/ 13191 h 117669"/>
                <a:gd name="connsiteX14" fmla="*/ 40070 w 64538"/>
                <a:gd name="connsiteY14" fmla="*/ 111375 h 117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4538" h="117669">
                  <a:moveTo>
                    <a:pt x="40070" y="111375"/>
                  </a:moveTo>
                  <a:cubicBezTo>
                    <a:pt x="40070" y="116155"/>
                    <a:pt x="39721" y="116330"/>
                    <a:pt x="34756" y="116330"/>
                  </a:cubicBezTo>
                  <a:cubicBezTo>
                    <a:pt x="23403" y="105166"/>
                    <a:pt x="7269" y="104991"/>
                    <a:pt x="0" y="104991"/>
                  </a:cubicBezTo>
                  <a:lnTo>
                    <a:pt x="0" y="98608"/>
                  </a:lnTo>
                  <a:cubicBezTo>
                    <a:pt x="4258" y="98608"/>
                    <a:pt x="15960" y="98608"/>
                    <a:pt x="25707" y="103570"/>
                  </a:cubicBezTo>
                  <a:lnTo>
                    <a:pt x="25707" y="13191"/>
                  </a:lnTo>
                  <a:cubicBezTo>
                    <a:pt x="25707" y="7346"/>
                    <a:pt x="25707" y="5045"/>
                    <a:pt x="7976" y="5045"/>
                  </a:cubicBezTo>
                  <a:lnTo>
                    <a:pt x="1239" y="5045"/>
                  </a:lnTo>
                  <a:lnTo>
                    <a:pt x="1239" y="-1340"/>
                  </a:lnTo>
                  <a:cubicBezTo>
                    <a:pt x="4433" y="-1164"/>
                    <a:pt x="26240" y="-632"/>
                    <a:pt x="32801" y="-632"/>
                  </a:cubicBezTo>
                  <a:cubicBezTo>
                    <a:pt x="38299" y="-632"/>
                    <a:pt x="60638" y="-1164"/>
                    <a:pt x="64539" y="-1340"/>
                  </a:cubicBezTo>
                  <a:lnTo>
                    <a:pt x="64539" y="5045"/>
                  </a:lnTo>
                  <a:lnTo>
                    <a:pt x="57802" y="5045"/>
                  </a:lnTo>
                  <a:cubicBezTo>
                    <a:pt x="40070" y="5045"/>
                    <a:pt x="40070" y="7346"/>
                    <a:pt x="40070" y="13191"/>
                  </a:cubicBezTo>
                  <a:lnTo>
                    <a:pt x="40070" y="111375"/>
                  </a:lnTo>
                  <a:close/>
                </a:path>
              </a:pathLst>
            </a:custGeom>
            <a:solidFill>
              <a:srgbClr val="000000"/>
            </a:solidFill>
            <a:ln w="254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sp>
        <p:nvSpPr>
          <p:cNvPr id="6" name="文本框 5">
            <a:extLst>
              <a:ext uri="{FF2B5EF4-FFF2-40B4-BE49-F238E27FC236}">
                <a16:creationId xmlns:a16="http://schemas.microsoft.com/office/drawing/2014/main" id="{4A76F177-B2FF-24BE-EC73-5B17B20CC130}"/>
              </a:ext>
            </a:extLst>
          </p:cNvPr>
          <p:cNvSpPr txBox="1"/>
          <p:nvPr/>
        </p:nvSpPr>
        <p:spPr>
          <a:xfrm>
            <a:off x="7563350" y="1690772"/>
            <a:ext cx="48377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altLang="zh-CN" sz="2400" dirty="0">
                <a:latin typeface="Palatino"/>
              </a:rPr>
              <a:t>Auto-regressive decoding</a:t>
            </a:r>
            <a:endParaRPr lang="zh-CN" altLang="en-US" sz="2400" dirty="0">
              <a:latin typeface="Palatino"/>
            </a:endParaRPr>
          </a:p>
        </p:txBody>
      </p:sp>
      <p:sp>
        <p:nvSpPr>
          <p:cNvPr id="7" name="文本框 6">
            <a:extLst>
              <a:ext uri="{FF2B5EF4-FFF2-40B4-BE49-F238E27FC236}">
                <a16:creationId xmlns:a16="http://schemas.microsoft.com/office/drawing/2014/main" id="{6AF874F1-0770-AFAF-23B4-AD75948E45CD}"/>
              </a:ext>
            </a:extLst>
          </p:cNvPr>
          <p:cNvSpPr txBox="1"/>
          <p:nvPr/>
        </p:nvSpPr>
        <p:spPr>
          <a:xfrm>
            <a:off x="7924329" y="2306721"/>
            <a:ext cx="4115741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altLang="zh-CN" sz="2000" dirty="0">
                <a:solidFill>
                  <a:srgbClr val="C00000"/>
                </a:solidFill>
                <a:latin typeface="Palatino"/>
              </a:rPr>
              <a:t>Decoder:</a:t>
            </a:r>
            <a:endParaRPr lang="zh-CN" altLang="en-US" sz="2000" dirty="0">
              <a:solidFill>
                <a:srgbClr val="C00000"/>
              </a:solidFill>
              <a:latin typeface="Palatino"/>
            </a:endParaRPr>
          </a:p>
        </p:txBody>
      </p:sp>
      <p:pic>
        <p:nvPicPr>
          <p:cNvPr id="8" name="图形 7">
            <a:extLst>
              <a:ext uri="{FF2B5EF4-FFF2-40B4-BE49-F238E27FC236}">
                <a16:creationId xmlns:a16="http://schemas.microsoft.com/office/drawing/2014/main" id="{DE3A80D2-39FA-951C-9982-5EE6CCCD0A91}"/>
              </a:ext>
            </a:extLst>
          </p:cNvPr>
          <p:cNvPicPr>
            <a:picLocks noChangeAspect="1"/>
          </p:cNvPicPr>
          <p:nvPr/>
        </p:nvPicPr>
        <p:blipFill>
          <a:blip r:embed="rId42">
            <a:extLst>
              <a:ext uri="{96DAC541-7B7A-43D3-8B79-37D633B846F1}">
                <asvg:svgBlip xmlns:asvg="http://schemas.microsoft.com/office/drawing/2016/SVG/main" r:embed="rId43"/>
              </a:ext>
            </a:extLst>
          </a:blip>
          <a:stretch>
            <a:fillRect/>
          </a:stretch>
        </p:blipFill>
        <p:spPr>
          <a:xfrm>
            <a:off x="126260" y="754380"/>
            <a:ext cx="7454808" cy="598106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84609671"/>
      </p:ext>
    </p:extLst>
  </p:cSld>
  <p:clrMapOvr>
    <a:masterClrMapping/>
  </p:clrMapOvr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8A17108-AED3-FFC3-F59C-510760B0808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灯片编号占位符 1">
            <a:extLst>
              <a:ext uri="{FF2B5EF4-FFF2-40B4-BE49-F238E27FC236}">
                <a16:creationId xmlns:a16="http://schemas.microsoft.com/office/drawing/2014/main" id="{531A84D2-EE3C-1156-0478-564BFF26933F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1D8FA19-E13B-4121-8BBF-5D41F5A04330}" type="slidenum">
              <a:rPr lang="zh-CN" altLang="en-US" smtClean="0"/>
              <a:t>65</a:t>
            </a:fld>
            <a:endParaRPr lang="zh-CN" altLang="en-US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5" name="文本框 4">
                <a:extLst>
                  <a:ext uri="{FF2B5EF4-FFF2-40B4-BE49-F238E27FC236}">
                    <a16:creationId xmlns:a16="http://schemas.microsoft.com/office/drawing/2014/main" id="{05EB424A-0EEC-4BA4-A381-EB7F1008805A}"/>
                  </a:ext>
                </a:extLst>
              </p:cNvPr>
              <p:cNvSpPr txBox="1"/>
              <p:nvPr/>
            </p:nvSpPr>
            <p:spPr>
              <a:xfrm>
                <a:off x="968967" y="2560299"/>
                <a:ext cx="9326217" cy="3729098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285750" indent="-285750">
                  <a:buFont typeface="Arial" panose="020B0604020202020204" pitchFamily="34" charset="0"/>
                  <a:buChar char="•"/>
                </a:pPr>
                <a:r>
                  <a:rPr lang="en-US" altLang="zh-CN" sz="2400" dirty="0">
                    <a:latin typeface="Palatino"/>
                  </a:rPr>
                  <a:t>It contains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US" altLang="zh-CN" sz="2400" b="0" i="1" smtClean="0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zh-CN" sz="2400" b="0" i="1" smtClean="0">
                            <a:latin typeface="Cambria Math" panose="02040503050406030204" pitchFamily="18" charset="0"/>
                          </a:rPr>
                          <m:t>𝐾</m:t>
                        </m:r>
                      </m:e>
                      <m:sub>
                        <m:r>
                          <a:rPr lang="en-US" altLang="zh-CN" sz="2400" b="0" i="1" smtClean="0">
                            <a:latin typeface="Cambria Math" panose="02040503050406030204" pitchFamily="18" charset="0"/>
                          </a:rPr>
                          <m:t>𝑒</m:t>
                        </m:r>
                      </m:sub>
                    </m:sSub>
                  </m:oMath>
                </a14:m>
                <a:r>
                  <a:rPr lang="en-US" altLang="zh-CN" sz="2400" b="0" dirty="0">
                    <a:latin typeface="Palatino"/>
                  </a:rPr>
                  <a:t> layers</a:t>
                </a:r>
              </a:p>
              <a:p>
                <a:pPr marL="285750" indent="-285750">
                  <a:buFont typeface="Arial" panose="020B0604020202020204" pitchFamily="34" charset="0"/>
                  <a:buChar char="•"/>
                </a:pPr>
                <a:endParaRPr lang="en-US" altLang="zh-CN" sz="2400" dirty="0">
                  <a:latin typeface="Palatino"/>
                </a:endParaRPr>
              </a:p>
              <a:p>
                <a:pPr marL="285750" indent="-285750">
                  <a:buFont typeface="Arial" panose="020B0604020202020204" pitchFamily="34" charset="0"/>
                  <a:buChar char="•"/>
                </a:pPr>
                <a:endParaRPr lang="en-US" altLang="zh-CN" sz="2400" dirty="0">
                  <a:latin typeface="Palatino"/>
                </a:endParaRPr>
              </a:p>
              <a:p>
                <a:pPr marL="285750" indent="-285750">
                  <a:buFont typeface="Arial" panose="020B0604020202020204" pitchFamily="34" charset="0"/>
                  <a:buChar char="•"/>
                </a:pPr>
                <a:endParaRPr lang="en-US" altLang="zh-CN" sz="2400" dirty="0">
                  <a:latin typeface="Palatino"/>
                </a:endParaRPr>
              </a:p>
              <a:p>
                <a:pPr marL="285750" indent="-285750">
                  <a:buFont typeface="Arial" panose="020B0604020202020204" pitchFamily="34" charset="0"/>
                  <a:buChar char="•"/>
                </a:pPr>
                <a:endParaRPr lang="en-US" altLang="zh-CN" sz="2400" dirty="0">
                  <a:latin typeface="Palatino"/>
                </a:endParaRPr>
              </a:p>
              <a:p>
                <a:pPr marL="285750" indent="-285750">
                  <a:buFont typeface="Arial" panose="020B0604020202020204" pitchFamily="34" charset="0"/>
                  <a:buChar char="•"/>
                </a:pPr>
                <a:endParaRPr lang="en-US" altLang="zh-CN" sz="2400" dirty="0">
                  <a:latin typeface="Palatino"/>
                </a:endParaRPr>
              </a:p>
              <a:p>
                <a:pPr marL="285750" indent="-285750">
                  <a:buFont typeface="Arial" panose="020B0604020202020204" pitchFamily="34" charset="0"/>
                  <a:buChar char="•"/>
                </a:pPr>
                <a:r>
                  <a:rPr lang="en-US" altLang="zh-CN" sz="2400" dirty="0">
                    <a:latin typeface="Palatino"/>
                  </a:rPr>
                  <a:t>Each layers has two sub-layers:</a:t>
                </a:r>
              </a:p>
              <a:p>
                <a:pPr marL="742950" lvl="1" indent="-285750">
                  <a:lnSpc>
                    <a:spcPct val="150000"/>
                  </a:lnSpc>
                  <a:buFont typeface="Arial" panose="020B0604020202020204" pitchFamily="34" charset="0"/>
                  <a:buChar char="•"/>
                </a:pPr>
                <a:r>
                  <a:rPr lang="en-US" altLang="zh-CN" sz="2400" dirty="0">
                    <a:latin typeface="Palatino"/>
                  </a:rPr>
                  <a:t>Multi-head attention (extension to SAN)</a:t>
                </a:r>
              </a:p>
              <a:p>
                <a:pPr marL="742950" lvl="1" indent="-285750">
                  <a:lnSpc>
                    <a:spcPct val="150000"/>
                  </a:lnSpc>
                  <a:buFont typeface="Arial" panose="020B0604020202020204" pitchFamily="34" charset="0"/>
                  <a:buChar char="•"/>
                </a:pPr>
                <a:r>
                  <a:rPr lang="en-US" altLang="zh-CN" sz="2400" dirty="0">
                    <a:latin typeface="Palatino"/>
                  </a:rPr>
                  <a:t>Feed-forward (adding non-linearity)</a:t>
                </a:r>
              </a:p>
            </p:txBody>
          </p:sp>
        </mc:Choice>
        <mc:Fallback xmlns="">
          <p:sp>
            <p:nvSpPr>
              <p:cNvPr id="5" name="文本框 4">
                <a:extLst>
                  <a:ext uri="{FF2B5EF4-FFF2-40B4-BE49-F238E27FC236}">
                    <a16:creationId xmlns:a16="http://schemas.microsoft.com/office/drawing/2014/main" id="{05EB424A-0EEC-4BA4-A381-EB7F1008805A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968967" y="2560299"/>
                <a:ext cx="9326217" cy="3729098"/>
              </a:xfrm>
              <a:prstGeom prst="rect">
                <a:avLst/>
              </a:prstGeom>
              <a:blipFill>
                <a:blip r:embed="rId48"/>
                <a:stretch>
                  <a:fillRect l="-915" t="-1307" b="-2778"/>
                </a:stretch>
              </a:blipFill>
            </p:spPr>
            <p:txBody>
              <a:bodyPr/>
              <a:lstStyle/>
              <a:p>
                <a:r>
                  <a:rPr lang="zh-CN" alt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6" name="文本框 2">
            <a:extLst>
              <a:ext uri="{FF2B5EF4-FFF2-40B4-BE49-F238E27FC236}">
                <a16:creationId xmlns:a16="http://schemas.microsoft.com/office/drawing/2014/main" id="{055C041D-3260-BEDC-8D97-B855099D6DFE}"/>
              </a:ext>
            </a:extLst>
          </p:cNvPr>
          <p:cNvSpPr txBox="1"/>
          <p:nvPr/>
        </p:nvSpPr>
        <p:spPr>
          <a:xfrm>
            <a:off x="338110" y="172640"/>
            <a:ext cx="725388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3600" b="1" dirty="0">
                <a:latin typeface="Palatino"/>
              </a:rPr>
              <a:t>Transformer Encoder</a:t>
            </a:r>
            <a:endParaRPr lang="zh-CN" altLang="en-US" sz="3600" b="1" dirty="0">
              <a:latin typeface="Palatino"/>
            </a:endParaRPr>
          </a:p>
        </p:txBody>
      </p:sp>
      <p:grpSp>
        <p:nvGrpSpPr>
          <p:cNvPr id="19" name="组合 18" descr="\documentclass{article}&#10;\usepackage{amsmath}&#10;\pagestyle{empty}&#10;\begin{document}&#10;&#10;\begin{gather*}&#10;\mathbf{H}^{enc} = \textsc{Encoder}(\hat{\mathbf{X}}_{1:n})&#10;\end{gather*}&#10;&#10;\end{document}" title="IguanaTex Shape Display">
            <a:extLst>
              <a:ext uri="{FF2B5EF4-FFF2-40B4-BE49-F238E27FC236}">
                <a16:creationId xmlns:a16="http://schemas.microsoft.com/office/drawing/2014/main" id="{C7316049-6B57-2426-4B4B-56565F98A59E}"/>
              </a:ext>
            </a:extLst>
          </p:cNvPr>
          <p:cNvGrpSpPr>
            <a:grpSpLocks noChangeAspect="1"/>
          </p:cNvGrpSpPr>
          <p:nvPr>
            <p:custDataLst>
              <p:tags r:id="rId1"/>
            </p:custDataLst>
          </p:nvPr>
        </p:nvGrpSpPr>
        <p:grpSpPr>
          <a:xfrm>
            <a:off x="1422400" y="1955800"/>
            <a:ext cx="2674001" cy="303605"/>
            <a:chOff x="7847044" y="-15693962"/>
            <a:chExt cx="2674001" cy="303605"/>
          </a:xfrm>
        </p:grpSpPr>
        <p:sp>
          <p:nvSpPr>
            <p:cNvPr id="9" name="任意多边形: 形状 8">
              <a:extLst>
                <a:ext uri="{FF2B5EF4-FFF2-40B4-BE49-F238E27FC236}">
                  <a16:creationId xmlns:a16="http://schemas.microsoft.com/office/drawing/2014/main" id="{B2BFC30D-D886-4537-E2A5-6013D2D60997}"/>
                </a:ext>
              </a:extLst>
            </p:cNvPr>
            <p:cNvSpPr/>
            <p:nvPr>
              <p:custDataLst>
                <p:tags r:id="rId37"/>
              </p:custDataLst>
            </p:nvPr>
          </p:nvSpPr>
          <p:spPr>
            <a:xfrm flipV="1">
              <a:off x="7847044" y="-15627251"/>
              <a:ext cx="207899" cy="173620"/>
            </a:xfrm>
            <a:custGeom>
              <a:avLst/>
              <a:gdLst>
                <a:gd name="connsiteX0" fmla="*/ 180555 w 207899"/>
                <a:gd name="connsiteY0" fmla="*/ 160349 h 173620"/>
                <a:gd name="connsiteX1" fmla="*/ 207899 w 207899"/>
                <a:gd name="connsiteY1" fmla="*/ 160349 h 173620"/>
                <a:gd name="connsiteX2" fmla="*/ 207899 w 207899"/>
                <a:gd name="connsiteY2" fmla="*/ 172244 h 173620"/>
                <a:gd name="connsiteX3" fmla="*/ 162569 w 207899"/>
                <a:gd name="connsiteY3" fmla="*/ 171481 h 173620"/>
                <a:gd name="connsiteX4" fmla="*/ 117248 w 207899"/>
                <a:gd name="connsiteY4" fmla="*/ 172244 h 173620"/>
                <a:gd name="connsiteX5" fmla="*/ 117248 w 207899"/>
                <a:gd name="connsiteY5" fmla="*/ 160349 h 173620"/>
                <a:gd name="connsiteX6" fmla="*/ 144592 w 207899"/>
                <a:gd name="connsiteY6" fmla="*/ 160349 h 173620"/>
                <a:gd name="connsiteX7" fmla="*/ 144592 w 207899"/>
                <a:gd name="connsiteY7" fmla="*/ 94797 h 173620"/>
                <a:gd name="connsiteX8" fmla="*/ 63307 w 207899"/>
                <a:gd name="connsiteY8" fmla="*/ 94797 h 173620"/>
                <a:gd name="connsiteX9" fmla="*/ 63307 w 207899"/>
                <a:gd name="connsiteY9" fmla="*/ 160349 h 173620"/>
                <a:gd name="connsiteX10" fmla="*/ 90659 w 207899"/>
                <a:gd name="connsiteY10" fmla="*/ 160349 h 173620"/>
                <a:gd name="connsiteX11" fmla="*/ 90659 w 207899"/>
                <a:gd name="connsiteY11" fmla="*/ 172244 h 173620"/>
                <a:gd name="connsiteX12" fmla="*/ 45329 w 207899"/>
                <a:gd name="connsiteY12" fmla="*/ 171481 h 173620"/>
                <a:gd name="connsiteX13" fmla="*/ 0 w 207899"/>
                <a:gd name="connsiteY13" fmla="*/ 172244 h 173620"/>
                <a:gd name="connsiteX14" fmla="*/ 0 w 207899"/>
                <a:gd name="connsiteY14" fmla="*/ 160349 h 173620"/>
                <a:gd name="connsiteX15" fmla="*/ 27352 w 207899"/>
                <a:gd name="connsiteY15" fmla="*/ 160349 h 173620"/>
                <a:gd name="connsiteX16" fmla="*/ 27352 w 207899"/>
                <a:gd name="connsiteY16" fmla="*/ 10515 h 173620"/>
                <a:gd name="connsiteX17" fmla="*/ 0 w 207899"/>
                <a:gd name="connsiteY17" fmla="*/ 10515 h 173620"/>
                <a:gd name="connsiteX18" fmla="*/ 0 w 207899"/>
                <a:gd name="connsiteY18" fmla="*/ -1377 h 173620"/>
                <a:gd name="connsiteX19" fmla="*/ 45329 w 207899"/>
                <a:gd name="connsiteY19" fmla="*/ -616 h 173620"/>
                <a:gd name="connsiteX20" fmla="*/ 90659 w 207899"/>
                <a:gd name="connsiteY20" fmla="*/ -1377 h 173620"/>
                <a:gd name="connsiteX21" fmla="*/ 90659 w 207899"/>
                <a:gd name="connsiteY21" fmla="*/ 10515 h 173620"/>
                <a:gd name="connsiteX22" fmla="*/ 63307 w 207899"/>
                <a:gd name="connsiteY22" fmla="*/ 10515 h 173620"/>
                <a:gd name="connsiteX23" fmla="*/ 63307 w 207899"/>
                <a:gd name="connsiteY23" fmla="*/ 82903 h 173620"/>
                <a:gd name="connsiteX24" fmla="*/ 144592 w 207899"/>
                <a:gd name="connsiteY24" fmla="*/ 82903 h 173620"/>
                <a:gd name="connsiteX25" fmla="*/ 144592 w 207899"/>
                <a:gd name="connsiteY25" fmla="*/ 10515 h 173620"/>
                <a:gd name="connsiteX26" fmla="*/ 117248 w 207899"/>
                <a:gd name="connsiteY26" fmla="*/ 10515 h 173620"/>
                <a:gd name="connsiteX27" fmla="*/ 117248 w 207899"/>
                <a:gd name="connsiteY27" fmla="*/ -1377 h 173620"/>
                <a:gd name="connsiteX28" fmla="*/ 162569 w 207899"/>
                <a:gd name="connsiteY28" fmla="*/ -616 h 173620"/>
                <a:gd name="connsiteX29" fmla="*/ 207899 w 207899"/>
                <a:gd name="connsiteY29" fmla="*/ -1377 h 173620"/>
                <a:gd name="connsiteX30" fmla="*/ 207899 w 207899"/>
                <a:gd name="connsiteY30" fmla="*/ 10515 h 173620"/>
                <a:gd name="connsiteX31" fmla="*/ 180555 w 207899"/>
                <a:gd name="connsiteY31" fmla="*/ 10515 h 173620"/>
                <a:gd name="connsiteX32" fmla="*/ 180555 w 207899"/>
                <a:gd name="connsiteY32" fmla="*/ 160349 h 173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07899" h="173620">
                  <a:moveTo>
                    <a:pt x="180555" y="160349"/>
                  </a:moveTo>
                  <a:lnTo>
                    <a:pt x="207899" y="160349"/>
                  </a:lnTo>
                  <a:lnTo>
                    <a:pt x="207899" y="172244"/>
                  </a:lnTo>
                  <a:cubicBezTo>
                    <a:pt x="198278" y="171481"/>
                    <a:pt x="173461" y="171481"/>
                    <a:pt x="162569" y="171481"/>
                  </a:cubicBezTo>
                  <a:cubicBezTo>
                    <a:pt x="151686" y="171481"/>
                    <a:pt x="126869" y="171481"/>
                    <a:pt x="117248" y="172244"/>
                  </a:cubicBezTo>
                  <a:lnTo>
                    <a:pt x="117248" y="160349"/>
                  </a:lnTo>
                  <a:lnTo>
                    <a:pt x="144592" y="160349"/>
                  </a:lnTo>
                  <a:lnTo>
                    <a:pt x="144592" y="94797"/>
                  </a:lnTo>
                  <a:lnTo>
                    <a:pt x="63307" y="94797"/>
                  </a:lnTo>
                  <a:lnTo>
                    <a:pt x="63307" y="160349"/>
                  </a:lnTo>
                  <a:lnTo>
                    <a:pt x="90659" y="160349"/>
                  </a:lnTo>
                  <a:lnTo>
                    <a:pt x="90659" y="172244"/>
                  </a:lnTo>
                  <a:cubicBezTo>
                    <a:pt x="81031" y="171481"/>
                    <a:pt x="56221" y="171481"/>
                    <a:pt x="45329" y="171481"/>
                  </a:cubicBezTo>
                  <a:cubicBezTo>
                    <a:pt x="34438" y="171481"/>
                    <a:pt x="9621" y="171481"/>
                    <a:pt x="0" y="172244"/>
                  </a:cubicBezTo>
                  <a:lnTo>
                    <a:pt x="0" y="160349"/>
                  </a:lnTo>
                  <a:lnTo>
                    <a:pt x="27352" y="160349"/>
                  </a:lnTo>
                  <a:lnTo>
                    <a:pt x="27352" y="10515"/>
                  </a:lnTo>
                  <a:lnTo>
                    <a:pt x="0" y="10515"/>
                  </a:lnTo>
                  <a:lnTo>
                    <a:pt x="0" y="-1377"/>
                  </a:lnTo>
                  <a:cubicBezTo>
                    <a:pt x="9621" y="-616"/>
                    <a:pt x="34438" y="-616"/>
                    <a:pt x="45329" y="-616"/>
                  </a:cubicBezTo>
                  <a:cubicBezTo>
                    <a:pt x="56221" y="-616"/>
                    <a:pt x="81031" y="-616"/>
                    <a:pt x="90659" y="-1377"/>
                  </a:cubicBezTo>
                  <a:lnTo>
                    <a:pt x="90659" y="10515"/>
                  </a:lnTo>
                  <a:lnTo>
                    <a:pt x="63307" y="10515"/>
                  </a:lnTo>
                  <a:lnTo>
                    <a:pt x="63307" y="82903"/>
                  </a:lnTo>
                  <a:lnTo>
                    <a:pt x="144592" y="82903"/>
                  </a:lnTo>
                  <a:lnTo>
                    <a:pt x="144592" y="10515"/>
                  </a:lnTo>
                  <a:lnTo>
                    <a:pt x="117248" y="10515"/>
                  </a:lnTo>
                  <a:lnTo>
                    <a:pt x="117248" y="-1377"/>
                  </a:lnTo>
                  <a:cubicBezTo>
                    <a:pt x="126869" y="-616"/>
                    <a:pt x="151686" y="-616"/>
                    <a:pt x="162569" y="-616"/>
                  </a:cubicBezTo>
                  <a:cubicBezTo>
                    <a:pt x="173461" y="-616"/>
                    <a:pt x="198278" y="-616"/>
                    <a:pt x="207899" y="-1377"/>
                  </a:cubicBezTo>
                  <a:lnTo>
                    <a:pt x="207899" y="10515"/>
                  </a:lnTo>
                  <a:lnTo>
                    <a:pt x="180555" y="10515"/>
                  </a:lnTo>
                  <a:lnTo>
                    <a:pt x="180555" y="160349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0" name="任意多边形: 形状 9">
              <a:extLst>
                <a:ext uri="{FF2B5EF4-FFF2-40B4-BE49-F238E27FC236}">
                  <a16:creationId xmlns:a16="http://schemas.microsoft.com/office/drawing/2014/main" id="{DE17EC07-4F59-8364-FE7F-A58CC8BC646A}"/>
                </a:ext>
              </a:extLst>
            </p:cNvPr>
            <p:cNvSpPr/>
            <p:nvPr>
              <p:custDataLst>
                <p:tags r:id="rId38"/>
              </p:custDataLst>
            </p:nvPr>
          </p:nvSpPr>
          <p:spPr>
            <a:xfrm flipV="1">
              <a:off x="8076998" y="-15636307"/>
              <a:ext cx="297173" cy="79922"/>
            </a:xfrm>
            <a:custGeom>
              <a:avLst/>
              <a:gdLst>
                <a:gd name="connsiteX0" fmla="*/ 27844 w 297173"/>
                <a:gd name="connsiteY0" fmla="*/ 40796 h 79922"/>
                <a:gd name="connsiteX1" fmla="*/ 56387 w 297173"/>
                <a:gd name="connsiteY1" fmla="*/ 44519 h 79922"/>
                <a:gd name="connsiteX2" fmla="*/ 71990 w 297173"/>
                <a:gd name="connsiteY2" fmla="*/ 62947 h 79922"/>
                <a:gd name="connsiteX3" fmla="*/ 50009 w 297173"/>
                <a:gd name="connsiteY3" fmla="*/ 78541 h 79922"/>
                <a:gd name="connsiteX4" fmla="*/ 0 w 297173"/>
                <a:gd name="connsiteY4" fmla="*/ 31935 h 79922"/>
                <a:gd name="connsiteX5" fmla="*/ 31919 w 297173"/>
                <a:gd name="connsiteY5" fmla="*/ -1382 h 79922"/>
                <a:gd name="connsiteX6" fmla="*/ 75890 w 297173"/>
                <a:gd name="connsiteY6" fmla="*/ 18643 h 79922"/>
                <a:gd name="connsiteX7" fmla="*/ 72880 w 297173"/>
                <a:gd name="connsiteY7" fmla="*/ 21652 h 79922"/>
                <a:gd name="connsiteX8" fmla="*/ 70044 w 297173"/>
                <a:gd name="connsiteY8" fmla="*/ 19882 h 79922"/>
                <a:gd name="connsiteX9" fmla="*/ 32277 w 297173"/>
                <a:gd name="connsiteY9" fmla="*/ 3581 h 79922"/>
                <a:gd name="connsiteX10" fmla="*/ 14545 w 297173"/>
                <a:gd name="connsiteY10" fmla="*/ 25018 h 79922"/>
                <a:gd name="connsiteX11" fmla="*/ 16675 w 297173"/>
                <a:gd name="connsiteY11" fmla="*/ 40796 h 79922"/>
                <a:gd name="connsiteX12" fmla="*/ 27844 w 297173"/>
                <a:gd name="connsiteY12" fmla="*/ 40796 h 79922"/>
                <a:gd name="connsiteX13" fmla="*/ 18088 w 297173"/>
                <a:gd name="connsiteY13" fmla="*/ 45758 h 79922"/>
                <a:gd name="connsiteX14" fmla="*/ 50009 w 297173"/>
                <a:gd name="connsiteY14" fmla="*/ 73579 h 79922"/>
                <a:gd name="connsiteX15" fmla="*/ 64372 w 297173"/>
                <a:gd name="connsiteY15" fmla="*/ 62947 h 79922"/>
                <a:gd name="connsiteX16" fmla="*/ 26780 w 297173"/>
                <a:gd name="connsiteY16" fmla="*/ 45758 h 79922"/>
                <a:gd name="connsiteX17" fmla="*/ 18088 w 297173"/>
                <a:gd name="connsiteY17" fmla="*/ 45758 h 79922"/>
                <a:gd name="connsiteX18" fmla="*/ 105842 w 297173"/>
                <a:gd name="connsiteY18" fmla="*/ 11553 h 79922"/>
                <a:gd name="connsiteX19" fmla="*/ 104070 w 297173"/>
                <a:gd name="connsiteY19" fmla="*/ 4288 h 79922"/>
                <a:gd name="connsiteX20" fmla="*/ 110100 w 297173"/>
                <a:gd name="connsiteY20" fmla="*/ -1382 h 79922"/>
                <a:gd name="connsiteX21" fmla="*/ 117011 w 297173"/>
                <a:gd name="connsiteY21" fmla="*/ 2517 h 79922"/>
                <a:gd name="connsiteX22" fmla="*/ 120205 w 297173"/>
                <a:gd name="connsiteY22" fmla="*/ 13506 h 79922"/>
                <a:gd name="connsiteX23" fmla="*/ 124106 w 297173"/>
                <a:gd name="connsiteY23" fmla="*/ 29449 h 79922"/>
                <a:gd name="connsiteX24" fmla="*/ 127117 w 297173"/>
                <a:gd name="connsiteY24" fmla="*/ 41328 h 79922"/>
                <a:gd name="connsiteX25" fmla="*/ 134568 w 297173"/>
                <a:gd name="connsiteY25" fmla="*/ 57279 h 79922"/>
                <a:gd name="connsiteX26" fmla="*/ 161165 w 297173"/>
                <a:gd name="connsiteY26" fmla="*/ 73579 h 79922"/>
                <a:gd name="connsiteX27" fmla="*/ 171627 w 297173"/>
                <a:gd name="connsiteY27" fmla="*/ 61177 h 79922"/>
                <a:gd name="connsiteX28" fmla="*/ 161165 w 297173"/>
                <a:gd name="connsiteY28" fmla="*/ 23430 h 79922"/>
                <a:gd name="connsiteX29" fmla="*/ 158504 w 297173"/>
                <a:gd name="connsiteY29" fmla="*/ 13856 h 79922"/>
                <a:gd name="connsiteX30" fmla="*/ 175346 w 297173"/>
                <a:gd name="connsiteY30" fmla="*/ -1382 h 79922"/>
                <a:gd name="connsiteX31" fmla="*/ 200886 w 297173"/>
                <a:gd name="connsiteY31" fmla="*/ 25733 h 79922"/>
                <a:gd name="connsiteX32" fmla="*/ 198042 w 297173"/>
                <a:gd name="connsiteY32" fmla="*/ 28036 h 79922"/>
                <a:gd name="connsiteX33" fmla="*/ 194674 w 297173"/>
                <a:gd name="connsiteY33" fmla="*/ 25018 h 79922"/>
                <a:gd name="connsiteX34" fmla="*/ 175878 w 297173"/>
                <a:gd name="connsiteY34" fmla="*/ 3581 h 79922"/>
                <a:gd name="connsiteX35" fmla="*/ 171445 w 297173"/>
                <a:gd name="connsiteY35" fmla="*/ 9782 h 79922"/>
                <a:gd name="connsiteX36" fmla="*/ 175528 w 297173"/>
                <a:gd name="connsiteY36" fmla="*/ 24138 h 79922"/>
                <a:gd name="connsiteX37" fmla="*/ 184926 w 297173"/>
                <a:gd name="connsiteY37" fmla="*/ 58343 h 79922"/>
                <a:gd name="connsiteX38" fmla="*/ 161873 w 297173"/>
                <a:gd name="connsiteY38" fmla="*/ 78541 h 79922"/>
                <a:gd name="connsiteX39" fmla="*/ 131907 w 297173"/>
                <a:gd name="connsiteY39" fmla="*/ 62416 h 79922"/>
                <a:gd name="connsiteX40" fmla="*/ 112936 w 297173"/>
                <a:gd name="connsiteY40" fmla="*/ 78541 h 79922"/>
                <a:gd name="connsiteX41" fmla="*/ 98930 w 297173"/>
                <a:gd name="connsiteY41" fmla="*/ 68974 h 79922"/>
                <a:gd name="connsiteX42" fmla="*/ 92543 w 297173"/>
                <a:gd name="connsiteY42" fmla="*/ 51426 h 79922"/>
                <a:gd name="connsiteX43" fmla="*/ 95554 w 297173"/>
                <a:gd name="connsiteY43" fmla="*/ 49125 h 79922"/>
                <a:gd name="connsiteX44" fmla="*/ 99463 w 297173"/>
                <a:gd name="connsiteY44" fmla="*/ 54444 h 79922"/>
                <a:gd name="connsiteX45" fmla="*/ 112404 w 297173"/>
                <a:gd name="connsiteY45" fmla="*/ 73579 h 79922"/>
                <a:gd name="connsiteX46" fmla="*/ 118251 w 297173"/>
                <a:gd name="connsiteY46" fmla="*/ 64893 h 79922"/>
                <a:gd name="connsiteX47" fmla="*/ 115415 w 297173"/>
                <a:gd name="connsiteY47" fmla="*/ 50189 h 79922"/>
                <a:gd name="connsiteX48" fmla="*/ 111514 w 297173"/>
                <a:gd name="connsiteY48" fmla="*/ 34238 h 79922"/>
                <a:gd name="connsiteX49" fmla="*/ 105842 w 297173"/>
                <a:gd name="connsiteY49" fmla="*/ 11553 h 79922"/>
                <a:gd name="connsiteX50" fmla="*/ 287068 w 297173"/>
                <a:gd name="connsiteY50" fmla="*/ 68267 h 79922"/>
                <a:gd name="connsiteX51" fmla="*/ 278029 w 297173"/>
                <a:gd name="connsiteY51" fmla="*/ 58343 h 79922"/>
                <a:gd name="connsiteX52" fmla="*/ 284940 w 297173"/>
                <a:gd name="connsiteY52" fmla="*/ 51784 h 79922"/>
                <a:gd name="connsiteX53" fmla="*/ 295053 w 297173"/>
                <a:gd name="connsiteY53" fmla="*/ 63122 h 79922"/>
                <a:gd name="connsiteX54" fmla="*/ 271640 w 297173"/>
                <a:gd name="connsiteY54" fmla="*/ 78541 h 79922"/>
                <a:gd name="connsiteX55" fmla="*/ 220401 w 297173"/>
                <a:gd name="connsiteY55" fmla="*/ 29449 h 79922"/>
                <a:gd name="connsiteX56" fmla="*/ 253202 w 297173"/>
                <a:gd name="connsiteY56" fmla="*/ -1382 h 79922"/>
                <a:gd name="connsiteX57" fmla="*/ 297173 w 297173"/>
                <a:gd name="connsiteY57" fmla="*/ 18643 h 79922"/>
                <a:gd name="connsiteX58" fmla="*/ 294163 w 297173"/>
                <a:gd name="connsiteY58" fmla="*/ 21652 h 79922"/>
                <a:gd name="connsiteX59" fmla="*/ 291326 w 297173"/>
                <a:gd name="connsiteY59" fmla="*/ 19882 h 79922"/>
                <a:gd name="connsiteX60" fmla="*/ 253560 w 297173"/>
                <a:gd name="connsiteY60" fmla="*/ 3581 h 79922"/>
                <a:gd name="connsiteX61" fmla="*/ 235113 w 297173"/>
                <a:gd name="connsiteY61" fmla="*/ 23249 h 79922"/>
                <a:gd name="connsiteX62" fmla="*/ 246824 w 297173"/>
                <a:gd name="connsiteY62" fmla="*/ 59938 h 79922"/>
                <a:gd name="connsiteX63" fmla="*/ 271640 w 297173"/>
                <a:gd name="connsiteY63" fmla="*/ 73579 h 79922"/>
                <a:gd name="connsiteX64" fmla="*/ 287068 w 297173"/>
                <a:gd name="connsiteY64" fmla="*/ 68267 h 79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297173" h="79922">
                  <a:moveTo>
                    <a:pt x="27844" y="40796"/>
                  </a:moveTo>
                  <a:cubicBezTo>
                    <a:pt x="32809" y="40796"/>
                    <a:pt x="46815" y="41152"/>
                    <a:pt x="56387" y="44519"/>
                  </a:cubicBezTo>
                  <a:cubicBezTo>
                    <a:pt x="69511" y="49125"/>
                    <a:pt x="71990" y="57628"/>
                    <a:pt x="71990" y="62947"/>
                  </a:cubicBezTo>
                  <a:cubicBezTo>
                    <a:pt x="71990" y="72698"/>
                    <a:pt x="62242" y="78541"/>
                    <a:pt x="50009" y="78541"/>
                  </a:cubicBezTo>
                  <a:cubicBezTo>
                    <a:pt x="28726" y="78541"/>
                    <a:pt x="0" y="62241"/>
                    <a:pt x="0" y="31935"/>
                  </a:cubicBezTo>
                  <a:cubicBezTo>
                    <a:pt x="0" y="14037"/>
                    <a:pt x="11178" y="-1382"/>
                    <a:pt x="31919" y="-1382"/>
                  </a:cubicBezTo>
                  <a:cubicBezTo>
                    <a:pt x="61885" y="-1382"/>
                    <a:pt x="75890" y="16157"/>
                    <a:pt x="75890" y="18643"/>
                  </a:cubicBezTo>
                  <a:cubicBezTo>
                    <a:pt x="75890" y="19707"/>
                    <a:pt x="74301" y="21652"/>
                    <a:pt x="72880" y="21652"/>
                  </a:cubicBezTo>
                  <a:cubicBezTo>
                    <a:pt x="71815" y="21652"/>
                    <a:pt x="71458" y="21303"/>
                    <a:pt x="70044" y="19882"/>
                  </a:cubicBezTo>
                  <a:cubicBezTo>
                    <a:pt x="56213" y="3581"/>
                    <a:pt x="35462" y="3581"/>
                    <a:pt x="32277" y="3581"/>
                  </a:cubicBezTo>
                  <a:cubicBezTo>
                    <a:pt x="21632" y="3581"/>
                    <a:pt x="14545" y="10671"/>
                    <a:pt x="14545" y="25018"/>
                  </a:cubicBezTo>
                  <a:cubicBezTo>
                    <a:pt x="14545" y="27504"/>
                    <a:pt x="14545" y="31045"/>
                    <a:pt x="16675" y="40796"/>
                  </a:cubicBezTo>
                  <a:lnTo>
                    <a:pt x="27844" y="40796"/>
                  </a:lnTo>
                  <a:close/>
                  <a:moveTo>
                    <a:pt x="18088" y="45758"/>
                  </a:moveTo>
                  <a:cubicBezTo>
                    <a:pt x="25358" y="71451"/>
                    <a:pt x="45044" y="73579"/>
                    <a:pt x="50009" y="73579"/>
                  </a:cubicBezTo>
                  <a:cubicBezTo>
                    <a:pt x="57809" y="73579"/>
                    <a:pt x="64372" y="69680"/>
                    <a:pt x="64372" y="62947"/>
                  </a:cubicBezTo>
                  <a:cubicBezTo>
                    <a:pt x="64372" y="45758"/>
                    <a:pt x="34406" y="45758"/>
                    <a:pt x="26780" y="45758"/>
                  </a:cubicBezTo>
                  <a:lnTo>
                    <a:pt x="18088" y="45758"/>
                  </a:lnTo>
                  <a:close/>
                  <a:moveTo>
                    <a:pt x="105842" y="11553"/>
                  </a:moveTo>
                  <a:cubicBezTo>
                    <a:pt x="105135" y="9250"/>
                    <a:pt x="104070" y="4820"/>
                    <a:pt x="104070" y="4288"/>
                  </a:cubicBezTo>
                  <a:cubicBezTo>
                    <a:pt x="104070" y="389"/>
                    <a:pt x="107264" y="-1382"/>
                    <a:pt x="110100" y="-1382"/>
                  </a:cubicBezTo>
                  <a:cubicBezTo>
                    <a:pt x="113286" y="-1382"/>
                    <a:pt x="116130" y="921"/>
                    <a:pt x="117011" y="2517"/>
                  </a:cubicBezTo>
                  <a:cubicBezTo>
                    <a:pt x="117901" y="4113"/>
                    <a:pt x="119315" y="9782"/>
                    <a:pt x="120205" y="13506"/>
                  </a:cubicBezTo>
                  <a:cubicBezTo>
                    <a:pt x="121095" y="16872"/>
                    <a:pt x="123042" y="25018"/>
                    <a:pt x="124106" y="29449"/>
                  </a:cubicBezTo>
                  <a:cubicBezTo>
                    <a:pt x="125170" y="33355"/>
                    <a:pt x="126235" y="37254"/>
                    <a:pt x="127117" y="41328"/>
                  </a:cubicBezTo>
                  <a:cubicBezTo>
                    <a:pt x="129071" y="48591"/>
                    <a:pt x="129428" y="50013"/>
                    <a:pt x="134568" y="57279"/>
                  </a:cubicBezTo>
                  <a:cubicBezTo>
                    <a:pt x="139533" y="64369"/>
                    <a:pt x="147866" y="73579"/>
                    <a:pt x="161165" y="73579"/>
                  </a:cubicBezTo>
                  <a:cubicBezTo>
                    <a:pt x="171445" y="73579"/>
                    <a:pt x="171627" y="64544"/>
                    <a:pt x="171627" y="61177"/>
                  </a:cubicBezTo>
                  <a:cubicBezTo>
                    <a:pt x="171627" y="50545"/>
                    <a:pt x="164001" y="30871"/>
                    <a:pt x="161165" y="23430"/>
                  </a:cubicBezTo>
                  <a:cubicBezTo>
                    <a:pt x="159211" y="18468"/>
                    <a:pt x="158504" y="16872"/>
                    <a:pt x="158504" y="13856"/>
                  </a:cubicBezTo>
                  <a:cubicBezTo>
                    <a:pt x="158504" y="4463"/>
                    <a:pt x="166305" y="-1382"/>
                    <a:pt x="175346" y="-1382"/>
                  </a:cubicBezTo>
                  <a:cubicBezTo>
                    <a:pt x="193077" y="-1382"/>
                    <a:pt x="200886" y="23074"/>
                    <a:pt x="200886" y="25733"/>
                  </a:cubicBezTo>
                  <a:cubicBezTo>
                    <a:pt x="200886" y="28036"/>
                    <a:pt x="198574" y="28036"/>
                    <a:pt x="198042" y="28036"/>
                  </a:cubicBezTo>
                  <a:cubicBezTo>
                    <a:pt x="195563" y="28036"/>
                    <a:pt x="195389" y="26972"/>
                    <a:pt x="194674" y="25018"/>
                  </a:cubicBezTo>
                  <a:cubicBezTo>
                    <a:pt x="190598" y="10846"/>
                    <a:pt x="182972" y="3581"/>
                    <a:pt x="175878" y="3581"/>
                  </a:cubicBezTo>
                  <a:cubicBezTo>
                    <a:pt x="172160" y="3581"/>
                    <a:pt x="171445" y="6059"/>
                    <a:pt x="171445" y="9782"/>
                  </a:cubicBezTo>
                  <a:cubicBezTo>
                    <a:pt x="171445" y="13856"/>
                    <a:pt x="172335" y="16157"/>
                    <a:pt x="175528" y="24138"/>
                  </a:cubicBezTo>
                  <a:cubicBezTo>
                    <a:pt x="177658" y="29632"/>
                    <a:pt x="184926" y="48418"/>
                    <a:pt x="184926" y="58343"/>
                  </a:cubicBezTo>
                  <a:cubicBezTo>
                    <a:pt x="184926" y="75533"/>
                    <a:pt x="171271" y="78541"/>
                    <a:pt x="161873" y="78541"/>
                  </a:cubicBezTo>
                  <a:cubicBezTo>
                    <a:pt x="147160" y="78541"/>
                    <a:pt x="137229" y="69506"/>
                    <a:pt x="131907" y="62416"/>
                  </a:cubicBezTo>
                  <a:cubicBezTo>
                    <a:pt x="130668" y="74643"/>
                    <a:pt x="120205" y="78541"/>
                    <a:pt x="112936" y="78541"/>
                  </a:cubicBezTo>
                  <a:cubicBezTo>
                    <a:pt x="105310" y="78541"/>
                    <a:pt x="101235" y="73047"/>
                    <a:pt x="98930" y="68974"/>
                  </a:cubicBezTo>
                  <a:cubicBezTo>
                    <a:pt x="95030" y="62416"/>
                    <a:pt x="92543" y="52316"/>
                    <a:pt x="92543" y="51426"/>
                  </a:cubicBezTo>
                  <a:cubicBezTo>
                    <a:pt x="92543" y="49125"/>
                    <a:pt x="95030" y="49125"/>
                    <a:pt x="95554" y="49125"/>
                  </a:cubicBezTo>
                  <a:cubicBezTo>
                    <a:pt x="98041" y="49125"/>
                    <a:pt x="98216" y="49657"/>
                    <a:pt x="99463" y="54444"/>
                  </a:cubicBezTo>
                  <a:cubicBezTo>
                    <a:pt x="102116" y="64893"/>
                    <a:pt x="105484" y="73579"/>
                    <a:pt x="112404" y="73579"/>
                  </a:cubicBezTo>
                  <a:cubicBezTo>
                    <a:pt x="117011" y="73579"/>
                    <a:pt x="118251" y="69680"/>
                    <a:pt x="118251" y="64893"/>
                  </a:cubicBezTo>
                  <a:cubicBezTo>
                    <a:pt x="118251" y="61526"/>
                    <a:pt x="116662" y="54976"/>
                    <a:pt x="115415" y="50189"/>
                  </a:cubicBezTo>
                  <a:cubicBezTo>
                    <a:pt x="114176" y="45400"/>
                    <a:pt x="112404" y="38135"/>
                    <a:pt x="111514" y="34238"/>
                  </a:cubicBezTo>
                  <a:lnTo>
                    <a:pt x="105842" y="11553"/>
                  </a:lnTo>
                  <a:close/>
                  <a:moveTo>
                    <a:pt x="287068" y="68267"/>
                  </a:moveTo>
                  <a:cubicBezTo>
                    <a:pt x="280690" y="67204"/>
                    <a:pt x="278029" y="62241"/>
                    <a:pt x="278029" y="58343"/>
                  </a:cubicBezTo>
                  <a:cubicBezTo>
                    <a:pt x="278029" y="53555"/>
                    <a:pt x="281753" y="51784"/>
                    <a:pt x="284940" y="51784"/>
                  </a:cubicBezTo>
                  <a:cubicBezTo>
                    <a:pt x="288840" y="51784"/>
                    <a:pt x="295053" y="54619"/>
                    <a:pt x="295053" y="63122"/>
                  </a:cubicBezTo>
                  <a:cubicBezTo>
                    <a:pt x="295053" y="75174"/>
                    <a:pt x="281221" y="78541"/>
                    <a:pt x="271640" y="78541"/>
                  </a:cubicBezTo>
                  <a:cubicBezTo>
                    <a:pt x="245044" y="78541"/>
                    <a:pt x="220401" y="54087"/>
                    <a:pt x="220401" y="29449"/>
                  </a:cubicBezTo>
                  <a:cubicBezTo>
                    <a:pt x="220401" y="14213"/>
                    <a:pt x="231038" y="-1382"/>
                    <a:pt x="253202" y="-1382"/>
                  </a:cubicBezTo>
                  <a:cubicBezTo>
                    <a:pt x="283168" y="-1382"/>
                    <a:pt x="297173" y="16157"/>
                    <a:pt x="297173" y="18643"/>
                  </a:cubicBezTo>
                  <a:cubicBezTo>
                    <a:pt x="297173" y="19707"/>
                    <a:pt x="295584" y="21652"/>
                    <a:pt x="294163" y="21652"/>
                  </a:cubicBezTo>
                  <a:cubicBezTo>
                    <a:pt x="293098" y="21652"/>
                    <a:pt x="292739" y="21303"/>
                    <a:pt x="291326" y="19882"/>
                  </a:cubicBezTo>
                  <a:cubicBezTo>
                    <a:pt x="277494" y="3581"/>
                    <a:pt x="256746" y="3581"/>
                    <a:pt x="253560" y="3581"/>
                  </a:cubicBezTo>
                  <a:cubicBezTo>
                    <a:pt x="240794" y="3581"/>
                    <a:pt x="235113" y="12259"/>
                    <a:pt x="235113" y="23249"/>
                  </a:cubicBezTo>
                  <a:cubicBezTo>
                    <a:pt x="235113" y="28393"/>
                    <a:pt x="237600" y="47703"/>
                    <a:pt x="246824" y="59938"/>
                  </a:cubicBezTo>
                  <a:cubicBezTo>
                    <a:pt x="253560" y="68616"/>
                    <a:pt x="262776" y="73579"/>
                    <a:pt x="271640" y="73579"/>
                  </a:cubicBezTo>
                  <a:cubicBezTo>
                    <a:pt x="274127" y="73579"/>
                    <a:pt x="282635" y="73230"/>
                    <a:pt x="287068" y="68267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1" name="任意多边形: 形状 10">
              <a:extLst>
                <a:ext uri="{FF2B5EF4-FFF2-40B4-BE49-F238E27FC236}">
                  <a16:creationId xmlns:a16="http://schemas.microsoft.com/office/drawing/2014/main" id="{6F710931-980F-B659-A3D5-58C5EE07DCDC}"/>
                </a:ext>
              </a:extLst>
            </p:cNvPr>
            <p:cNvSpPr/>
            <p:nvPr>
              <p:custDataLst>
                <p:tags r:id="rId39"/>
              </p:custDataLst>
            </p:nvPr>
          </p:nvSpPr>
          <p:spPr>
            <a:xfrm flipV="1">
              <a:off x="8474096" y="-15546509"/>
              <a:ext cx="168400" cy="59223"/>
            </a:xfrm>
            <a:custGeom>
              <a:avLst/>
              <a:gdLst>
                <a:gd name="connsiteX0" fmla="*/ 159789 w 168400"/>
                <a:gd name="connsiteY0" fmla="*/ 47725 h 59223"/>
                <a:gd name="connsiteX1" fmla="*/ 168401 w 168400"/>
                <a:gd name="connsiteY1" fmla="*/ 52791 h 59223"/>
                <a:gd name="connsiteX2" fmla="*/ 160043 w 168400"/>
                <a:gd name="connsiteY2" fmla="*/ 57848 h 59223"/>
                <a:gd name="connsiteX3" fmla="*/ 8358 w 168400"/>
                <a:gd name="connsiteY3" fmla="*/ 57848 h 59223"/>
                <a:gd name="connsiteX4" fmla="*/ 0 w 168400"/>
                <a:gd name="connsiteY4" fmla="*/ 52791 h 59223"/>
                <a:gd name="connsiteX5" fmla="*/ 8611 w 168400"/>
                <a:gd name="connsiteY5" fmla="*/ 47725 h 59223"/>
                <a:gd name="connsiteX6" fmla="*/ 159789 w 168400"/>
                <a:gd name="connsiteY6" fmla="*/ 47725 h 59223"/>
                <a:gd name="connsiteX7" fmla="*/ 160043 w 168400"/>
                <a:gd name="connsiteY7" fmla="*/ -1375 h 59223"/>
                <a:gd name="connsiteX8" fmla="*/ 168401 w 168400"/>
                <a:gd name="connsiteY8" fmla="*/ 3691 h 59223"/>
                <a:gd name="connsiteX9" fmla="*/ 159789 w 168400"/>
                <a:gd name="connsiteY9" fmla="*/ 8756 h 59223"/>
                <a:gd name="connsiteX10" fmla="*/ 8611 w 168400"/>
                <a:gd name="connsiteY10" fmla="*/ 8756 h 59223"/>
                <a:gd name="connsiteX11" fmla="*/ 0 w 168400"/>
                <a:gd name="connsiteY11" fmla="*/ 3691 h 59223"/>
                <a:gd name="connsiteX12" fmla="*/ 8358 w 168400"/>
                <a:gd name="connsiteY12" fmla="*/ -1375 h 59223"/>
                <a:gd name="connsiteX13" fmla="*/ 160043 w 168400"/>
                <a:gd name="connsiteY13" fmla="*/ -1375 h 59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8400" h="59223">
                  <a:moveTo>
                    <a:pt x="159789" y="47725"/>
                  </a:moveTo>
                  <a:cubicBezTo>
                    <a:pt x="163586" y="47725"/>
                    <a:pt x="168401" y="47725"/>
                    <a:pt x="168401" y="52791"/>
                  </a:cubicBezTo>
                  <a:cubicBezTo>
                    <a:pt x="168401" y="57848"/>
                    <a:pt x="163586" y="57848"/>
                    <a:pt x="160043" y="57848"/>
                  </a:cubicBezTo>
                  <a:lnTo>
                    <a:pt x="8358" y="57848"/>
                  </a:lnTo>
                  <a:cubicBezTo>
                    <a:pt x="4815" y="57848"/>
                    <a:pt x="0" y="57848"/>
                    <a:pt x="0" y="52791"/>
                  </a:cubicBezTo>
                  <a:cubicBezTo>
                    <a:pt x="0" y="47725"/>
                    <a:pt x="4815" y="47725"/>
                    <a:pt x="8611" y="47725"/>
                  </a:cubicBezTo>
                  <a:lnTo>
                    <a:pt x="159789" y="47725"/>
                  </a:lnTo>
                  <a:close/>
                  <a:moveTo>
                    <a:pt x="160043" y="-1375"/>
                  </a:moveTo>
                  <a:cubicBezTo>
                    <a:pt x="163586" y="-1375"/>
                    <a:pt x="168401" y="-1375"/>
                    <a:pt x="168401" y="3691"/>
                  </a:cubicBezTo>
                  <a:cubicBezTo>
                    <a:pt x="168401" y="8756"/>
                    <a:pt x="163586" y="8756"/>
                    <a:pt x="159789" y="8756"/>
                  </a:cubicBezTo>
                  <a:lnTo>
                    <a:pt x="8611" y="8756"/>
                  </a:lnTo>
                  <a:cubicBezTo>
                    <a:pt x="4815" y="8756"/>
                    <a:pt x="0" y="8756"/>
                    <a:pt x="0" y="3691"/>
                  </a:cubicBezTo>
                  <a:cubicBezTo>
                    <a:pt x="0" y="-1375"/>
                    <a:pt x="4815" y="-1375"/>
                    <a:pt x="8358" y="-1375"/>
                  </a:cubicBezTo>
                  <a:lnTo>
                    <a:pt x="160043" y="-1375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2" name="任意多边形: 形状 11">
              <a:extLst>
                <a:ext uri="{FF2B5EF4-FFF2-40B4-BE49-F238E27FC236}">
                  <a16:creationId xmlns:a16="http://schemas.microsoft.com/office/drawing/2014/main" id="{4D2D150A-035B-49D7-12F0-105BA4C702D2}"/>
                </a:ext>
              </a:extLst>
            </p:cNvPr>
            <p:cNvSpPr/>
            <p:nvPr>
              <p:custDataLst>
                <p:tags r:id="rId40"/>
              </p:custDataLst>
            </p:nvPr>
          </p:nvSpPr>
          <p:spPr>
            <a:xfrm flipV="1">
              <a:off x="8741173" y="-15625734"/>
              <a:ext cx="1089483" cy="175646"/>
            </a:xfrm>
            <a:custGeom>
              <a:avLst/>
              <a:gdLst>
                <a:gd name="connsiteX0" fmla="*/ 148389 w 1089483"/>
                <a:gd name="connsiteY0" fmla="*/ 174269 h 175646"/>
                <a:gd name="connsiteX1" fmla="*/ 0 w 1089483"/>
                <a:gd name="connsiteY1" fmla="*/ 174269 h 175646"/>
                <a:gd name="connsiteX2" fmla="*/ 0 w 1089483"/>
                <a:gd name="connsiteY2" fmla="*/ 166416 h 175646"/>
                <a:gd name="connsiteX3" fmla="*/ 6077 w 1089483"/>
                <a:gd name="connsiteY3" fmla="*/ 166416 h 175646"/>
                <a:gd name="connsiteX4" fmla="*/ 26081 w 1089483"/>
                <a:gd name="connsiteY4" fmla="*/ 154522 h 175646"/>
                <a:gd name="connsiteX5" fmla="*/ 26081 w 1089483"/>
                <a:gd name="connsiteY5" fmla="*/ 21903 h 175646"/>
                <a:gd name="connsiteX6" fmla="*/ 6077 w 1089483"/>
                <a:gd name="connsiteY6" fmla="*/ 10009 h 175646"/>
                <a:gd name="connsiteX7" fmla="*/ 0 w 1089483"/>
                <a:gd name="connsiteY7" fmla="*/ 10009 h 175646"/>
                <a:gd name="connsiteX8" fmla="*/ 0 w 1089483"/>
                <a:gd name="connsiteY8" fmla="*/ 2165 h 175646"/>
                <a:gd name="connsiteX9" fmla="*/ 152194 w 1089483"/>
                <a:gd name="connsiteY9" fmla="*/ 2165 h 175646"/>
                <a:gd name="connsiteX10" fmla="*/ 162824 w 1089483"/>
                <a:gd name="connsiteY10" fmla="*/ 67461 h 175646"/>
                <a:gd name="connsiteX11" fmla="*/ 156492 w 1089483"/>
                <a:gd name="connsiteY11" fmla="*/ 67461 h 175646"/>
                <a:gd name="connsiteX12" fmla="*/ 99270 w 1089483"/>
                <a:gd name="connsiteY12" fmla="*/ 10009 h 175646"/>
                <a:gd name="connsiteX13" fmla="*/ 61027 w 1089483"/>
                <a:gd name="connsiteY13" fmla="*/ 10009 h 175646"/>
                <a:gd name="connsiteX14" fmla="*/ 48618 w 1089483"/>
                <a:gd name="connsiteY14" fmla="*/ 20132 h 175646"/>
                <a:gd name="connsiteX15" fmla="*/ 48618 w 1089483"/>
                <a:gd name="connsiteY15" fmla="*/ 87708 h 175646"/>
                <a:gd name="connsiteX16" fmla="*/ 73435 w 1089483"/>
                <a:gd name="connsiteY16" fmla="*/ 87708 h 175646"/>
                <a:gd name="connsiteX17" fmla="*/ 102051 w 1089483"/>
                <a:gd name="connsiteY17" fmla="*/ 58101 h 175646"/>
                <a:gd name="connsiteX18" fmla="*/ 108382 w 1089483"/>
                <a:gd name="connsiteY18" fmla="*/ 58101 h 175646"/>
                <a:gd name="connsiteX19" fmla="*/ 108382 w 1089483"/>
                <a:gd name="connsiteY19" fmla="*/ 125169 h 175646"/>
                <a:gd name="connsiteX20" fmla="*/ 102051 w 1089483"/>
                <a:gd name="connsiteY20" fmla="*/ 125169 h 175646"/>
                <a:gd name="connsiteX21" fmla="*/ 73435 w 1089483"/>
                <a:gd name="connsiteY21" fmla="*/ 95553 h 175646"/>
                <a:gd name="connsiteX22" fmla="*/ 48618 w 1089483"/>
                <a:gd name="connsiteY22" fmla="*/ 95553 h 175646"/>
                <a:gd name="connsiteX23" fmla="*/ 48618 w 1089483"/>
                <a:gd name="connsiteY23" fmla="*/ 156293 h 175646"/>
                <a:gd name="connsiteX24" fmla="*/ 61027 w 1089483"/>
                <a:gd name="connsiteY24" fmla="*/ 166416 h 175646"/>
                <a:gd name="connsiteX25" fmla="*/ 97245 w 1089483"/>
                <a:gd name="connsiteY25" fmla="*/ 166416 h 175646"/>
                <a:gd name="connsiteX26" fmla="*/ 149152 w 1089483"/>
                <a:gd name="connsiteY26" fmla="*/ 117324 h 175646"/>
                <a:gd name="connsiteX27" fmla="*/ 155483 w 1089483"/>
                <a:gd name="connsiteY27" fmla="*/ 117324 h 175646"/>
                <a:gd name="connsiteX28" fmla="*/ 148389 w 1089483"/>
                <a:gd name="connsiteY28" fmla="*/ 174269 h 175646"/>
                <a:gd name="connsiteX29" fmla="*/ 222790 w 1089483"/>
                <a:gd name="connsiteY29" fmla="*/ 128964 h 175646"/>
                <a:gd name="connsiteX30" fmla="*/ 215195 w 1089483"/>
                <a:gd name="connsiteY30" fmla="*/ 132251 h 175646"/>
                <a:gd name="connsiteX31" fmla="*/ 184809 w 1089483"/>
                <a:gd name="connsiteY31" fmla="*/ 132251 h 175646"/>
                <a:gd name="connsiteX32" fmla="*/ 184809 w 1089483"/>
                <a:gd name="connsiteY32" fmla="*/ 125923 h 175646"/>
                <a:gd name="connsiteX33" fmla="*/ 203041 w 1089483"/>
                <a:gd name="connsiteY33" fmla="*/ 124152 h 175646"/>
                <a:gd name="connsiteX34" fmla="*/ 203041 w 1089483"/>
                <a:gd name="connsiteY34" fmla="*/ 27723 h 175646"/>
                <a:gd name="connsiteX35" fmla="*/ 184809 w 1089483"/>
                <a:gd name="connsiteY35" fmla="*/ 8492 h 175646"/>
                <a:gd name="connsiteX36" fmla="*/ 184809 w 1089483"/>
                <a:gd name="connsiteY36" fmla="*/ 2165 h 175646"/>
                <a:gd name="connsiteX37" fmla="*/ 206584 w 1089483"/>
                <a:gd name="connsiteY37" fmla="*/ 2926 h 175646"/>
                <a:gd name="connsiteX38" fmla="*/ 228358 w 1089483"/>
                <a:gd name="connsiteY38" fmla="*/ 2165 h 175646"/>
                <a:gd name="connsiteX39" fmla="*/ 228358 w 1089483"/>
                <a:gd name="connsiteY39" fmla="*/ 8492 h 175646"/>
                <a:gd name="connsiteX40" fmla="*/ 210127 w 1089483"/>
                <a:gd name="connsiteY40" fmla="*/ 27723 h 175646"/>
                <a:gd name="connsiteX41" fmla="*/ 210127 w 1089483"/>
                <a:gd name="connsiteY41" fmla="*/ 118332 h 175646"/>
                <a:gd name="connsiteX42" fmla="*/ 212661 w 1089483"/>
                <a:gd name="connsiteY42" fmla="*/ 115299 h 175646"/>
                <a:gd name="connsiteX43" fmla="*/ 292174 w 1089483"/>
                <a:gd name="connsiteY43" fmla="*/ 4952 h 175646"/>
                <a:gd name="connsiteX44" fmla="*/ 296480 w 1089483"/>
                <a:gd name="connsiteY44" fmla="*/ 2165 h 175646"/>
                <a:gd name="connsiteX45" fmla="*/ 300024 w 1089483"/>
                <a:gd name="connsiteY45" fmla="*/ 8746 h 175646"/>
                <a:gd name="connsiteX46" fmla="*/ 300024 w 1089483"/>
                <a:gd name="connsiteY46" fmla="*/ 106692 h 175646"/>
                <a:gd name="connsiteX47" fmla="*/ 318254 w 1089483"/>
                <a:gd name="connsiteY47" fmla="*/ 125923 h 175646"/>
                <a:gd name="connsiteX48" fmla="*/ 318254 w 1089483"/>
                <a:gd name="connsiteY48" fmla="*/ 132251 h 175646"/>
                <a:gd name="connsiteX49" fmla="*/ 296480 w 1089483"/>
                <a:gd name="connsiteY49" fmla="*/ 131496 h 175646"/>
                <a:gd name="connsiteX50" fmla="*/ 274705 w 1089483"/>
                <a:gd name="connsiteY50" fmla="*/ 132251 h 175646"/>
                <a:gd name="connsiteX51" fmla="*/ 274705 w 1089483"/>
                <a:gd name="connsiteY51" fmla="*/ 125923 h 175646"/>
                <a:gd name="connsiteX52" fmla="*/ 292937 w 1089483"/>
                <a:gd name="connsiteY52" fmla="*/ 106692 h 175646"/>
                <a:gd name="connsiteX53" fmla="*/ 292937 w 1089483"/>
                <a:gd name="connsiteY53" fmla="*/ 31525 h 175646"/>
                <a:gd name="connsiteX54" fmla="*/ 222790 w 1089483"/>
                <a:gd name="connsiteY54" fmla="*/ 128964 h 175646"/>
                <a:gd name="connsiteX55" fmla="*/ 449779 w 1089483"/>
                <a:gd name="connsiteY55" fmla="*/ 119848 h 175646"/>
                <a:gd name="connsiteX56" fmla="*/ 413060 w 1089483"/>
                <a:gd name="connsiteY56" fmla="*/ 135792 h 175646"/>
                <a:gd name="connsiteX57" fmla="*/ 342160 w 1089483"/>
                <a:gd name="connsiteY57" fmla="*/ 67208 h 175646"/>
                <a:gd name="connsiteX58" fmla="*/ 413060 w 1089483"/>
                <a:gd name="connsiteY58" fmla="*/ -1377 h 175646"/>
                <a:gd name="connsiteX59" fmla="*/ 465985 w 1089483"/>
                <a:gd name="connsiteY59" fmla="*/ 46961 h 175646"/>
                <a:gd name="connsiteX60" fmla="*/ 462696 w 1089483"/>
                <a:gd name="connsiteY60" fmla="*/ 51011 h 175646"/>
                <a:gd name="connsiteX61" fmla="*/ 459652 w 1089483"/>
                <a:gd name="connsiteY61" fmla="*/ 46961 h 175646"/>
                <a:gd name="connsiteX62" fmla="*/ 414832 w 1089483"/>
                <a:gd name="connsiteY62" fmla="*/ 4952 h 175646"/>
                <a:gd name="connsiteX63" fmla="*/ 363934 w 1089483"/>
                <a:gd name="connsiteY63" fmla="*/ 67208 h 175646"/>
                <a:gd name="connsiteX64" fmla="*/ 414578 w 1089483"/>
                <a:gd name="connsiteY64" fmla="*/ 129472 h 175646"/>
                <a:gd name="connsiteX65" fmla="*/ 459399 w 1089483"/>
                <a:gd name="connsiteY65" fmla="*/ 84167 h 175646"/>
                <a:gd name="connsiteX66" fmla="*/ 462696 w 1089483"/>
                <a:gd name="connsiteY66" fmla="*/ 80872 h 175646"/>
                <a:gd name="connsiteX67" fmla="*/ 465985 w 1089483"/>
                <a:gd name="connsiteY67" fmla="*/ 86946 h 175646"/>
                <a:gd name="connsiteX68" fmla="*/ 465985 w 1089483"/>
                <a:gd name="connsiteY68" fmla="*/ 129717 h 175646"/>
                <a:gd name="connsiteX69" fmla="*/ 463451 w 1089483"/>
                <a:gd name="connsiteY69" fmla="*/ 135792 h 175646"/>
                <a:gd name="connsiteX70" fmla="*/ 459652 w 1089483"/>
                <a:gd name="connsiteY70" fmla="*/ 132758 h 175646"/>
                <a:gd name="connsiteX71" fmla="*/ 449779 w 1089483"/>
                <a:gd name="connsiteY71" fmla="*/ 119848 h 175646"/>
                <a:gd name="connsiteX72" fmla="*/ 627077 w 1089483"/>
                <a:gd name="connsiteY72" fmla="*/ 66699 h 175646"/>
                <a:gd name="connsiteX73" fmla="*/ 559474 w 1089483"/>
                <a:gd name="connsiteY73" fmla="*/ 135792 h 175646"/>
                <a:gd name="connsiteX74" fmla="*/ 491861 w 1089483"/>
                <a:gd name="connsiteY74" fmla="*/ 66699 h 175646"/>
                <a:gd name="connsiteX75" fmla="*/ 559474 w 1089483"/>
                <a:gd name="connsiteY75" fmla="*/ -1377 h 175646"/>
                <a:gd name="connsiteX76" fmla="*/ 627077 w 1089483"/>
                <a:gd name="connsiteY76" fmla="*/ 66699 h 175646"/>
                <a:gd name="connsiteX77" fmla="*/ 559474 w 1089483"/>
                <a:gd name="connsiteY77" fmla="*/ 5204 h 175646"/>
                <a:gd name="connsiteX78" fmla="*/ 513635 w 1089483"/>
                <a:gd name="connsiteY78" fmla="*/ 69486 h 175646"/>
                <a:gd name="connsiteX79" fmla="*/ 559474 w 1089483"/>
                <a:gd name="connsiteY79" fmla="*/ 129472 h 175646"/>
                <a:gd name="connsiteX80" fmla="*/ 605304 w 1089483"/>
                <a:gd name="connsiteY80" fmla="*/ 69486 h 175646"/>
                <a:gd name="connsiteX81" fmla="*/ 559474 w 1089483"/>
                <a:gd name="connsiteY81" fmla="*/ 5204 h 175646"/>
                <a:gd name="connsiteX82" fmla="*/ 669541 w 1089483"/>
                <a:gd name="connsiteY82" fmla="*/ 20386 h 175646"/>
                <a:gd name="connsiteX83" fmla="*/ 651309 w 1089483"/>
                <a:gd name="connsiteY83" fmla="*/ 8492 h 175646"/>
                <a:gd name="connsiteX84" fmla="*/ 651309 w 1089483"/>
                <a:gd name="connsiteY84" fmla="*/ 2165 h 175646"/>
                <a:gd name="connsiteX85" fmla="*/ 722471 w 1089483"/>
                <a:gd name="connsiteY85" fmla="*/ 2165 h 175646"/>
                <a:gd name="connsiteX86" fmla="*/ 785018 w 1089483"/>
                <a:gd name="connsiteY86" fmla="*/ 66199 h 175646"/>
                <a:gd name="connsiteX87" fmla="*/ 722471 w 1089483"/>
                <a:gd name="connsiteY87" fmla="*/ 132251 h 175646"/>
                <a:gd name="connsiteX88" fmla="*/ 651309 w 1089483"/>
                <a:gd name="connsiteY88" fmla="*/ 132251 h 175646"/>
                <a:gd name="connsiteX89" fmla="*/ 651309 w 1089483"/>
                <a:gd name="connsiteY89" fmla="*/ 125923 h 175646"/>
                <a:gd name="connsiteX90" fmla="*/ 669541 w 1089483"/>
                <a:gd name="connsiteY90" fmla="*/ 114028 h 175646"/>
                <a:gd name="connsiteX91" fmla="*/ 669541 w 1089483"/>
                <a:gd name="connsiteY91" fmla="*/ 20386 h 175646"/>
                <a:gd name="connsiteX92" fmla="*/ 697147 w 1089483"/>
                <a:gd name="connsiteY92" fmla="*/ 8492 h 175646"/>
                <a:gd name="connsiteX93" fmla="*/ 687018 w 1089483"/>
                <a:gd name="connsiteY93" fmla="*/ 19378 h 175646"/>
                <a:gd name="connsiteX94" fmla="*/ 687018 w 1089483"/>
                <a:gd name="connsiteY94" fmla="*/ 115044 h 175646"/>
                <a:gd name="connsiteX95" fmla="*/ 697147 w 1089483"/>
                <a:gd name="connsiteY95" fmla="*/ 125923 h 175646"/>
                <a:gd name="connsiteX96" fmla="*/ 716642 w 1089483"/>
                <a:gd name="connsiteY96" fmla="*/ 125923 h 175646"/>
                <a:gd name="connsiteX97" fmla="*/ 752860 w 1089483"/>
                <a:gd name="connsiteY97" fmla="*/ 109471 h 175646"/>
                <a:gd name="connsiteX98" fmla="*/ 763997 w 1089483"/>
                <a:gd name="connsiteY98" fmla="*/ 66199 h 175646"/>
                <a:gd name="connsiteX99" fmla="*/ 754883 w 1089483"/>
                <a:gd name="connsiteY99" fmla="*/ 26715 h 175646"/>
                <a:gd name="connsiteX100" fmla="*/ 716642 w 1089483"/>
                <a:gd name="connsiteY100" fmla="*/ 8492 h 175646"/>
                <a:gd name="connsiteX101" fmla="*/ 697147 w 1089483"/>
                <a:gd name="connsiteY101" fmla="*/ 8492 h 175646"/>
                <a:gd name="connsiteX102" fmla="*/ 921624 w 1089483"/>
                <a:gd name="connsiteY102" fmla="*/ 131496 h 175646"/>
                <a:gd name="connsiteX103" fmla="*/ 808944 w 1089483"/>
                <a:gd name="connsiteY103" fmla="*/ 131496 h 175646"/>
                <a:gd name="connsiteX104" fmla="*/ 808944 w 1089483"/>
                <a:gd name="connsiteY104" fmla="*/ 125169 h 175646"/>
                <a:gd name="connsiteX105" fmla="*/ 827176 w 1089483"/>
                <a:gd name="connsiteY105" fmla="*/ 113275 h 175646"/>
                <a:gd name="connsiteX106" fmla="*/ 827176 w 1089483"/>
                <a:gd name="connsiteY106" fmla="*/ 20386 h 175646"/>
                <a:gd name="connsiteX107" fmla="*/ 808944 w 1089483"/>
                <a:gd name="connsiteY107" fmla="*/ 8492 h 175646"/>
                <a:gd name="connsiteX108" fmla="*/ 808944 w 1089483"/>
                <a:gd name="connsiteY108" fmla="*/ 2165 h 175646"/>
                <a:gd name="connsiteX109" fmla="*/ 924667 w 1089483"/>
                <a:gd name="connsiteY109" fmla="*/ 2165 h 175646"/>
                <a:gd name="connsiteX110" fmla="*/ 932006 w 1089483"/>
                <a:gd name="connsiteY110" fmla="*/ 51265 h 175646"/>
                <a:gd name="connsiteX111" fmla="*/ 925676 w 1089483"/>
                <a:gd name="connsiteY111" fmla="*/ 51265 h 175646"/>
                <a:gd name="connsiteX112" fmla="*/ 882879 w 1089483"/>
                <a:gd name="connsiteY112" fmla="*/ 8492 h 175646"/>
                <a:gd name="connsiteX113" fmla="*/ 855536 w 1089483"/>
                <a:gd name="connsiteY113" fmla="*/ 8492 h 175646"/>
                <a:gd name="connsiteX114" fmla="*/ 845408 w 1089483"/>
                <a:gd name="connsiteY114" fmla="*/ 19378 h 175646"/>
                <a:gd name="connsiteX115" fmla="*/ 845408 w 1089483"/>
                <a:gd name="connsiteY115" fmla="*/ 66199 h 175646"/>
                <a:gd name="connsiteX116" fmla="*/ 863132 w 1089483"/>
                <a:gd name="connsiteY116" fmla="*/ 66199 h 175646"/>
                <a:gd name="connsiteX117" fmla="*/ 884906 w 1089483"/>
                <a:gd name="connsiteY117" fmla="*/ 44173 h 175646"/>
                <a:gd name="connsiteX118" fmla="*/ 891238 w 1089483"/>
                <a:gd name="connsiteY118" fmla="*/ 44173 h 175646"/>
                <a:gd name="connsiteX119" fmla="*/ 891238 w 1089483"/>
                <a:gd name="connsiteY119" fmla="*/ 94545 h 175646"/>
                <a:gd name="connsiteX120" fmla="*/ 884906 w 1089483"/>
                <a:gd name="connsiteY120" fmla="*/ 94545 h 175646"/>
                <a:gd name="connsiteX121" fmla="*/ 863132 w 1089483"/>
                <a:gd name="connsiteY121" fmla="*/ 72527 h 175646"/>
                <a:gd name="connsiteX122" fmla="*/ 845408 w 1089483"/>
                <a:gd name="connsiteY122" fmla="*/ 72527 h 175646"/>
                <a:gd name="connsiteX123" fmla="*/ 845408 w 1089483"/>
                <a:gd name="connsiteY123" fmla="*/ 114283 h 175646"/>
                <a:gd name="connsiteX124" fmla="*/ 855536 w 1089483"/>
                <a:gd name="connsiteY124" fmla="*/ 125169 h 175646"/>
                <a:gd name="connsiteX125" fmla="*/ 881364 w 1089483"/>
                <a:gd name="connsiteY125" fmla="*/ 125169 h 175646"/>
                <a:gd name="connsiteX126" fmla="*/ 920107 w 1089483"/>
                <a:gd name="connsiteY126" fmla="*/ 88725 h 175646"/>
                <a:gd name="connsiteX127" fmla="*/ 926439 w 1089483"/>
                <a:gd name="connsiteY127" fmla="*/ 88725 h 175646"/>
                <a:gd name="connsiteX128" fmla="*/ 921624 w 1089483"/>
                <a:gd name="connsiteY128" fmla="*/ 131496 h 175646"/>
                <a:gd name="connsiteX129" fmla="*/ 986424 w 1089483"/>
                <a:gd name="connsiteY129" fmla="*/ 115044 h 175646"/>
                <a:gd name="connsiteX130" fmla="*/ 989459 w 1089483"/>
                <a:gd name="connsiteY130" fmla="*/ 125169 h 175646"/>
                <a:gd name="connsiteX131" fmla="*/ 1002629 w 1089483"/>
                <a:gd name="connsiteY131" fmla="*/ 125923 h 175646"/>
                <a:gd name="connsiteX132" fmla="*/ 1042889 w 1089483"/>
                <a:gd name="connsiteY132" fmla="*/ 98085 h 175646"/>
                <a:gd name="connsiteX133" fmla="*/ 1008708 w 1089483"/>
                <a:gd name="connsiteY133" fmla="*/ 69995 h 175646"/>
                <a:gd name="connsiteX134" fmla="*/ 986424 w 1089483"/>
                <a:gd name="connsiteY134" fmla="*/ 69995 h 175646"/>
                <a:gd name="connsiteX135" fmla="*/ 986424 w 1089483"/>
                <a:gd name="connsiteY135" fmla="*/ 115044 h 175646"/>
                <a:gd name="connsiteX136" fmla="*/ 1031244 w 1089483"/>
                <a:gd name="connsiteY136" fmla="*/ 66699 h 175646"/>
                <a:gd name="connsiteX137" fmla="*/ 1064673 w 1089483"/>
                <a:gd name="connsiteY137" fmla="*/ 98085 h 175646"/>
                <a:gd name="connsiteX138" fmla="*/ 1011493 w 1089483"/>
                <a:gd name="connsiteY138" fmla="*/ 132251 h 175646"/>
                <a:gd name="connsiteX139" fmla="*/ 950714 w 1089483"/>
                <a:gd name="connsiteY139" fmla="*/ 132251 h 175646"/>
                <a:gd name="connsiteX140" fmla="*/ 950714 w 1089483"/>
                <a:gd name="connsiteY140" fmla="*/ 125923 h 175646"/>
                <a:gd name="connsiteX141" fmla="*/ 968946 w 1089483"/>
                <a:gd name="connsiteY141" fmla="*/ 114028 h 175646"/>
                <a:gd name="connsiteX142" fmla="*/ 968946 w 1089483"/>
                <a:gd name="connsiteY142" fmla="*/ 20386 h 175646"/>
                <a:gd name="connsiteX143" fmla="*/ 950714 w 1089483"/>
                <a:gd name="connsiteY143" fmla="*/ 8492 h 175646"/>
                <a:gd name="connsiteX144" fmla="*/ 950714 w 1089483"/>
                <a:gd name="connsiteY144" fmla="*/ 2165 h 175646"/>
                <a:gd name="connsiteX145" fmla="*/ 977556 w 1089483"/>
                <a:gd name="connsiteY145" fmla="*/ 2926 h 175646"/>
                <a:gd name="connsiteX146" fmla="*/ 1004656 w 1089483"/>
                <a:gd name="connsiteY146" fmla="*/ 2165 h 175646"/>
                <a:gd name="connsiteX147" fmla="*/ 1004656 w 1089483"/>
                <a:gd name="connsiteY147" fmla="*/ 8492 h 175646"/>
                <a:gd name="connsiteX148" fmla="*/ 986424 w 1089483"/>
                <a:gd name="connsiteY148" fmla="*/ 20386 h 175646"/>
                <a:gd name="connsiteX149" fmla="*/ 986424 w 1089483"/>
                <a:gd name="connsiteY149" fmla="*/ 64420 h 175646"/>
                <a:gd name="connsiteX150" fmla="*/ 1009216 w 1089483"/>
                <a:gd name="connsiteY150" fmla="*/ 64420 h 175646"/>
                <a:gd name="connsiteX151" fmla="*/ 1029980 w 1089483"/>
                <a:gd name="connsiteY151" fmla="*/ 56322 h 175646"/>
                <a:gd name="connsiteX152" fmla="*/ 1035296 w 1089483"/>
                <a:gd name="connsiteY152" fmla="*/ 33551 h 175646"/>
                <a:gd name="connsiteX153" fmla="*/ 1043397 w 1089483"/>
                <a:gd name="connsiteY153" fmla="*/ 6975 h 175646"/>
                <a:gd name="connsiteX154" fmla="*/ 1069480 w 1089483"/>
                <a:gd name="connsiteY154" fmla="*/ -1377 h 175646"/>
                <a:gd name="connsiteX155" fmla="*/ 1089484 w 1089483"/>
                <a:gd name="connsiteY155" fmla="*/ 19378 h 175646"/>
                <a:gd name="connsiteX156" fmla="*/ 1086194 w 1089483"/>
                <a:gd name="connsiteY156" fmla="*/ 23173 h 175646"/>
                <a:gd name="connsiteX157" fmla="*/ 1083159 w 1089483"/>
                <a:gd name="connsiteY157" fmla="*/ 19878 h 175646"/>
                <a:gd name="connsiteX158" fmla="*/ 1070497 w 1089483"/>
                <a:gd name="connsiteY158" fmla="*/ 4189 h 175646"/>
                <a:gd name="connsiteX159" fmla="*/ 1061629 w 1089483"/>
                <a:gd name="connsiteY159" fmla="*/ 10263 h 175646"/>
                <a:gd name="connsiteX160" fmla="*/ 1054792 w 1089483"/>
                <a:gd name="connsiteY160" fmla="*/ 37600 h 175646"/>
                <a:gd name="connsiteX161" fmla="*/ 1031244 w 1089483"/>
                <a:gd name="connsiteY161" fmla="*/ 66699 h 175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</a:cxnLst>
              <a:rect l="l" t="t" r="r" b="b"/>
              <a:pathLst>
                <a:path w="1089483" h="175646">
                  <a:moveTo>
                    <a:pt x="148389" y="174269"/>
                  </a:moveTo>
                  <a:lnTo>
                    <a:pt x="0" y="174269"/>
                  </a:lnTo>
                  <a:lnTo>
                    <a:pt x="0" y="166416"/>
                  </a:lnTo>
                  <a:lnTo>
                    <a:pt x="6077" y="166416"/>
                  </a:lnTo>
                  <a:cubicBezTo>
                    <a:pt x="25580" y="166416"/>
                    <a:pt x="26081" y="163637"/>
                    <a:pt x="26081" y="154522"/>
                  </a:cubicBezTo>
                  <a:lnTo>
                    <a:pt x="26081" y="21903"/>
                  </a:lnTo>
                  <a:cubicBezTo>
                    <a:pt x="26081" y="12795"/>
                    <a:pt x="25580" y="10009"/>
                    <a:pt x="6077" y="10009"/>
                  </a:cubicBezTo>
                  <a:lnTo>
                    <a:pt x="0" y="10009"/>
                  </a:lnTo>
                  <a:lnTo>
                    <a:pt x="0" y="2165"/>
                  </a:lnTo>
                  <a:lnTo>
                    <a:pt x="152194" y="2165"/>
                  </a:lnTo>
                  <a:lnTo>
                    <a:pt x="162824" y="67461"/>
                  </a:lnTo>
                  <a:lnTo>
                    <a:pt x="156492" y="67461"/>
                  </a:lnTo>
                  <a:cubicBezTo>
                    <a:pt x="150168" y="28739"/>
                    <a:pt x="144091" y="10009"/>
                    <a:pt x="99270" y="10009"/>
                  </a:cubicBezTo>
                  <a:lnTo>
                    <a:pt x="61027" y="10009"/>
                  </a:lnTo>
                  <a:cubicBezTo>
                    <a:pt x="49127" y="10009"/>
                    <a:pt x="48618" y="11780"/>
                    <a:pt x="48618" y="20132"/>
                  </a:cubicBezTo>
                  <a:lnTo>
                    <a:pt x="48618" y="87708"/>
                  </a:lnTo>
                  <a:lnTo>
                    <a:pt x="73435" y="87708"/>
                  </a:lnTo>
                  <a:cubicBezTo>
                    <a:pt x="98508" y="87708"/>
                    <a:pt x="102051" y="80118"/>
                    <a:pt x="102051" y="58101"/>
                  </a:cubicBezTo>
                  <a:lnTo>
                    <a:pt x="108382" y="58101"/>
                  </a:lnTo>
                  <a:lnTo>
                    <a:pt x="108382" y="125169"/>
                  </a:lnTo>
                  <a:lnTo>
                    <a:pt x="102051" y="125169"/>
                  </a:lnTo>
                  <a:cubicBezTo>
                    <a:pt x="102051" y="103144"/>
                    <a:pt x="98508" y="95553"/>
                    <a:pt x="73435" y="95553"/>
                  </a:cubicBezTo>
                  <a:lnTo>
                    <a:pt x="48618" y="95553"/>
                  </a:lnTo>
                  <a:lnTo>
                    <a:pt x="48618" y="156293"/>
                  </a:lnTo>
                  <a:cubicBezTo>
                    <a:pt x="48618" y="164645"/>
                    <a:pt x="49127" y="166416"/>
                    <a:pt x="61027" y="166416"/>
                  </a:cubicBezTo>
                  <a:lnTo>
                    <a:pt x="97245" y="166416"/>
                  </a:lnTo>
                  <a:cubicBezTo>
                    <a:pt x="136997" y="166416"/>
                    <a:pt x="145100" y="153514"/>
                    <a:pt x="149152" y="117324"/>
                  </a:cubicBezTo>
                  <a:lnTo>
                    <a:pt x="155483" y="117324"/>
                  </a:lnTo>
                  <a:lnTo>
                    <a:pt x="148389" y="174269"/>
                  </a:lnTo>
                  <a:close/>
                  <a:moveTo>
                    <a:pt x="222790" y="128964"/>
                  </a:moveTo>
                  <a:cubicBezTo>
                    <a:pt x="220510" y="132251"/>
                    <a:pt x="220001" y="132251"/>
                    <a:pt x="215195" y="132251"/>
                  </a:cubicBezTo>
                  <a:lnTo>
                    <a:pt x="184809" y="132251"/>
                  </a:lnTo>
                  <a:lnTo>
                    <a:pt x="184809" y="125923"/>
                  </a:lnTo>
                  <a:cubicBezTo>
                    <a:pt x="190886" y="125923"/>
                    <a:pt x="197973" y="125923"/>
                    <a:pt x="203041" y="124152"/>
                  </a:cubicBezTo>
                  <a:lnTo>
                    <a:pt x="203041" y="27723"/>
                  </a:lnTo>
                  <a:cubicBezTo>
                    <a:pt x="203041" y="21903"/>
                    <a:pt x="203041" y="8492"/>
                    <a:pt x="184809" y="8492"/>
                  </a:cubicBezTo>
                  <a:lnTo>
                    <a:pt x="184809" y="2165"/>
                  </a:lnTo>
                  <a:cubicBezTo>
                    <a:pt x="190123" y="2418"/>
                    <a:pt x="201516" y="2926"/>
                    <a:pt x="206584" y="2926"/>
                  </a:cubicBezTo>
                  <a:cubicBezTo>
                    <a:pt x="210382" y="2926"/>
                    <a:pt x="222027" y="2672"/>
                    <a:pt x="228358" y="2165"/>
                  </a:cubicBezTo>
                  <a:lnTo>
                    <a:pt x="228358" y="8492"/>
                  </a:lnTo>
                  <a:cubicBezTo>
                    <a:pt x="210127" y="8492"/>
                    <a:pt x="210127" y="21903"/>
                    <a:pt x="210127" y="27723"/>
                  </a:cubicBezTo>
                  <a:lnTo>
                    <a:pt x="210127" y="118332"/>
                  </a:lnTo>
                  <a:lnTo>
                    <a:pt x="212661" y="115299"/>
                  </a:lnTo>
                  <a:lnTo>
                    <a:pt x="292174" y="4952"/>
                  </a:lnTo>
                  <a:cubicBezTo>
                    <a:pt x="294200" y="2165"/>
                    <a:pt x="294963" y="2165"/>
                    <a:pt x="296480" y="2165"/>
                  </a:cubicBezTo>
                  <a:cubicBezTo>
                    <a:pt x="300024" y="2165"/>
                    <a:pt x="300024" y="3934"/>
                    <a:pt x="300024" y="8746"/>
                  </a:cubicBezTo>
                  <a:lnTo>
                    <a:pt x="300024" y="106692"/>
                  </a:lnTo>
                  <a:cubicBezTo>
                    <a:pt x="300024" y="112512"/>
                    <a:pt x="300024" y="125923"/>
                    <a:pt x="318254" y="125923"/>
                  </a:cubicBezTo>
                  <a:lnTo>
                    <a:pt x="318254" y="132251"/>
                  </a:lnTo>
                  <a:cubicBezTo>
                    <a:pt x="312941" y="131997"/>
                    <a:pt x="301539" y="131496"/>
                    <a:pt x="296480" y="131496"/>
                  </a:cubicBezTo>
                  <a:cubicBezTo>
                    <a:pt x="292683" y="131496"/>
                    <a:pt x="281037" y="131743"/>
                    <a:pt x="274705" y="132251"/>
                  </a:cubicBezTo>
                  <a:lnTo>
                    <a:pt x="274705" y="125923"/>
                  </a:lnTo>
                  <a:cubicBezTo>
                    <a:pt x="292937" y="125923"/>
                    <a:pt x="292937" y="112512"/>
                    <a:pt x="292937" y="106692"/>
                  </a:cubicBezTo>
                  <a:lnTo>
                    <a:pt x="292937" y="31525"/>
                  </a:lnTo>
                  <a:lnTo>
                    <a:pt x="222790" y="128964"/>
                  </a:lnTo>
                  <a:close/>
                  <a:moveTo>
                    <a:pt x="449779" y="119848"/>
                  </a:moveTo>
                  <a:cubicBezTo>
                    <a:pt x="444463" y="125422"/>
                    <a:pt x="432055" y="135792"/>
                    <a:pt x="413060" y="135792"/>
                  </a:cubicBezTo>
                  <a:cubicBezTo>
                    <a:pt x="374827" y="135792"/>
                    <a:pt x="342160" y="105676"/>
                    <a:pt x="342160" y="67208"/>
                  </a:cubicBezTo>
                  <a:cubicBezTo>
                    <a:pt x="342160" y="28739"/>
                    <a:pt x="374827" y="-1377"/>
                    <a:pt x="413060" y="-1377"/>
                  </a:cubicBezTo>
                  <a:cubicBezTo>
                    <a:pt x="445981" y="-1377"/>
                    <a:pt x="465985" y="24944"/>
                    <a:pt x="465985" y="46961"/>
                  </a:cubicBezTo>
                  <a:cubicBezTo>
                    <a:pt x="465985" y="49240"/>
                    <a:pt x="465985" y="51011"/>
                    <a:pt x="462696" y="51011"/>
                  </a:cubicBezTo>
                  <a:cubicBezTo>
                    <a:pt x="459907" y="51011"/>
                    <a:pt x="459907" y="49494"/>
                    <a:pt x="459652" y="46961"/>
                  </a:cubicBezTo>
                  <a:cubicBezTo>
                    <a:pt x="457880" y="20132"/>
                    <a:pt x="436107" y="4952"/>
                    <a:pt x="414832" y="4952"/>
                  </a:cubicBezTo>
                  <a:cubicBezTo>
                    <a:pt x="402170" y="4952"/>
                    <a:pt x="363934" y="11780"/>
                    <a:pt x="363934" y="67208"/>
                  </a:cubicBezTo>
                  <a:cubicBezTo>
                    <a:pt x="363934" y="123398"/>
                    <a:pt x="403187" y="129472"/>
                    <a:pt x="414578" y="129472"/>
                  </a:cubicBezTo>
                  <a:cubicBezTo>
                    <a:pt x="433064" y="129472"/>
                    <a:pt x="454593" y="116308"/>
                    <a:pt x="459399" y="84167"/>
                  </a:cubicBezTo>
                  <a:cubicBezTo>
                    <a:pt x="459907" y="82396"/>
                    <a:pt x="460161" y="80872"/>
                    <a:pt x="462696" y="80872"/>
                  </a:cubicBezTo>
                  <a:cubicBezTo>
                    <a:pt x="465985" y="80872"/>
                    <a:pt x="465985" y="82142"/>
                    <a:pt x="465985" y="86946"/>
                  </a:cubicBezTo>
                  <a:lnTo>
                    <a:pt x="465985" y="129717"/>
                  </a:lnTo>
                  <a:cubicBezTo>
                    <a:pt x="465985" y="133768"/>
                    <a:pt x="465985" y="135792"/>
                    <a:pt x="463451" y="135792"/>
                  </a:cubicBezTo>
                  <a:cubicBezTo>
                    <a:pt x="461932" y="135792"/>
                    <a:pt x="461679" y="135292"/>
                    <a:pt x="459652" y="132758"/>
                  </a:cubicBezTo>
                  <a:lnTo>
                    <a:pt x="449779" y="119848"/>
                  </a:lnTo>
                  <a:close/>
                  <a:moveTo>
                    <a:pt x="627077" y="66699"/>
                  </a:moveTo>
                  <a:cubicBezTo>
                    <a:pt x="627077" y="104414"/>
                    <a:pt x="596945" y="135792"/>
                    <a:pt x="559474" y="135792"/>
                  </a:cubicBezTo>
                  <a:cubicBezTo>
                    <a:pt x="521739" y="135792"/>
                    <a:pt x="491861" y="104414"/>
                    <a:pt x="491861" y="66699"/>
                  </a:cubicBezTo>
                  <a:cubicBezTo>
                    <a:pt x="491861" y="28484"/>
                    <a:pt x="522502" y="-1377"/>
                    <a:pt x="559474" y="-1377"/>
                  </a:cubicBezTo>
                  <a:cubicBezTo>
                    <a:pt x="596437" y="-1377"/>
                    <a:pt x="627077" y="28484"/>
                    <a:pt x="627077" y="66699"/>
                  </a:cubicBezTo>
                  <a:close/>
                  <a:moveTo>
                    <a:pt x="559474" y="5204"/>
                  </a:moveTo>
                  <a:cubicBezTo>
                    <a:pt x="541489" y="5204"/>
                    <a:pt x="513635" y="19623"/>
                    <a:pt x="513635" y="69486"/>
                  </a:cubicBezTo>
                  <a:cubicBezTo>
                    <a:pt x="513635" y="117070"/>
                    <a:pt x="542506" y="129472"/>
                    <a:pt x="559474" y="129472"/>
                  </a:cubicBezTo>
                  <a:cubicBezTo>
                    <a:pt x="576690" y="129472"/>
                    <a:pt x="605304" y="116815"/>
                    <a:pt x="605304" y="69486"/>
                  </a:cubicBezTo>
                  <a:cubicBezTo>
                    <a:pt x="605304" y="19623"/>
                    <a:pt x="577453" y="5204"/>
                    <a:pt x="559474" y="5204"/>
                  </a:cubicBezTo>
                  <a:close/>
                  <a:moveTo>
                    <a:pt x="669541" y="20386"/>
                  </a:moveTo>
                  <a:cubicBezTo>
                    <a:pt x="669541" y="10009"/>
                    <a:pt x="668278" y="8492"/>
                    <a:pt x="651309" y="8492"/>
                  </a:cubicBezTo>
                  <a:lnTo>
                    <a:pt x="651309" y="2165"/>
                  </a:lnTo>
                  <a:lnTo>
                    <a:pt x="722471" y="2165"/>
                  </a:lnTo>
                  <a:cubicBezTo>
                    <a:pt x="758173" y="2165"/>
                    <a:pt x="785018" y="31525"/>
                    <a:pt x="785018" y="66199"/>
                  </a:cubicBezTo>
                  <a:cubicBezTo>
                    <a:pt x="785018" y="101118"/>
                    <a:pt x="758936" y="132251"/>
                    <a:pt x="722471" y="132251"/>
                  </a:cubicBezTo>
                  <a:lnTo>
                    <a:pt x="651309" y="132251"/>
                  </a:lnTo>
                  <a:lnTo>
                    <a:pt x="651309" y="125923"/>
                  </a:lnTo>
                  <a:cubicBezTo>
                    <a:pt x="668278" y="125923"/>
                    <a:pt x="669541" y="124406"/>
                    <a:pt x="669541" y="114028"/>
                  </a:cubicBezTo>
                  <a:lnTo>
                    <a:pt x="669541" y="20386"/>
                  </a:lnTo>
                  <a:close/>
                  <a:moveTo>
                    <a:pt x="697147" y="8492"/>
                  </a:moveTo>
                  <a:cubicBezTo>
                    <a:pt x="688279" y="8492"/>
                    <a:pt x="687018" y="9255"/>
                    <a:pt x="687018" y="19378"/>
                  </a:cubicBezTo>
                  <a:lnTo>
                    <a:pt x="687018" y="115044"/>
                  </a:lnTo>
                  <a:cubicBezTo>
                    <a:pt x="687018" y="125169"/>
                    <a:pt x="688279" y="125923"/>
                    <a:pt x="697147" y="125923"/>
                  </a:cubicBezTo>
                  <a:lnTo>
                    <a:pt x="716642" y="125923"/>
                  </a:lnTo>
                  <a:cubicBezTo>
                    <a:pt x="738423" y="125923"/>
                    <a:pt x="749308" y="114028"/>
                    <a:pt x="752860" y="109471"/>
                  </a:cubicBezTo>
                  <a:cubicBezTo>
                    <a:pt x="758427" y="102389"/>
                    <a:pt x="763997" y="91758"/>
                    <a:pt x="763997" y="66199"/>
                  </a:cubicBezTo>
                  <a:cubicBezTo>
                    <a:pt x="763997" y="45445"/>
                    <a:pt x="760199" y="34813"/>
                    <a:pt x="754883" y="26715"/>
                  </a:cubicBezTo>
                  <a:cubicBezTo>
                    <a:pt x="750833" y="21148"/>
                    <a:pt x="739940" y="8492"/>
                    <a:pt x="716642" y="8492"/>
                  </a:cubicBezTo>
                  <a:lnTo>
                    <a:pt x="697147" y="8492"/>
                  </a:lnTo>
                  <a:close/>
                  <a:moveTo>
                    <a:pt x="921624" y="131496"/>
                  </a:moveTo>
                  <a:lnTo>
                    <a:pt x="808944" y="131496"/>
                  </a:lnTo>
                  <a:lnTo>
                    <a:pt x="808944" y="125169"/>
                  </a:lnTo>
                  <a:cubicBezTo>
                    <a:pt x="825906" y="125169"/>
                    <a:pt x="827176" y="123643"/>
                    <a:pt x="827176" y="113275"/>
                  </a:cubicBezTo>
                  <a:lnTo>
                    <a:pt x="827176" y="20386"/>
                  </a:lnTo>
                  <a:cubicBezTo>
                    <a:pt x="827176" y="10009"/>
                    <a:pt x="825906" y="8492"/>
                    <a:pt x="808944" y="8492"/>
                  </a:cubicBezTo>
                  <a:lnTo>
                    <a:pt x="808944" y="2165"/>
                  </a:lnTo>
                  <a:lnTo>
                    <a:pt x="924667" y="2165"/>
                  </a:lnTo>
                  <a:lnTo>
                    <a:pt x="932006" y="51265"/>
                  </a:lnTo>
                  <a:lnTo>
                    <a:pt x="925676" y="51265"/>
                  </a:lnTo>
                  <a:cubicBezTo>
                    <a:pt x="921378" y="20641"/>
                    <a:pt x="915302" y="8492"/>
                    <a:pt x="882879" y="8492"/>
                  </a:cubicBezTo>
                  <a:lnTo>
                    <a:pt x="855536" y="8492"/>
                  </a:lnTo>
                  <a:cubicBezTo>
                    <a:pt x="846672" y="8492"/>
                    <a:pt x="845408" y="9255"/>
                    <a:pt x="845408" y="19378"/>
                  </a:cubicBezTo>
                  <a:lnTo>
                    <a:pt x="845408" y="66199"/>
                  </a:lnTo>
                  <a:lnTo>
                    <a:pt x="863132" y="66199"/>
                  </a:lnTo>
                  <a:cubicBezTo>
                    <a:pt x="881873" y="66199"/>
                    <a:pt x="884906" y="61134"/>
                    <a:pt x="884906" y="44173"/>
                  </a:cubicBezTo>
                  <a:lnTo>
                    <a:pt x="891238" y="44173"/>
                  </a:lnTo>
                  <a:lnTo>
                    <a:pt x="891238" y="94545"/>
                  </a:lnTo>
                  <a:lnTo>
                    <a:pt x="884906" y="94545"/>
                  </a:lnTo>
                  <a:cubicBezTo>
                    <a:pt x="884906" y="77584"/>
                    <a:pt x="881873" y="72527"/>
                    <a:pt x="863132" y="72527"/>
                  </a:cubicBezTo>
                  <a:lnTo>
                    <a:pt x="845408" y="72527"/>
                  </a:lnTo>
                  <a:lnTo>
                    <a:pt x="845408" y="114283"/>
                  </a:lnTo>
                  <a:cubicBezTo>
                    <a:pt x="845408" y="124406"/>
                    <a:pt x="846672" y="125169"/>
                    <a:pt x="855536" y="125169"/>
                  </a:cubicBezTo>
                  <a:lnTo>
                    <a:pt x="881364" y="125169"/>
                  </a:lnTo>
                  <a:cubicBezTo>
                    <a:pt x="910741" y="125169"/>
                    <a:pt x="917326" y="116308"/>
                    <a:pt x="920107" y="88725"/>
                  </a:cubicBezTo>
                  <a:lnTo>
                    <a:pt x="926439" y="88725"/>
                  </a:lnTo>
                  <a:lnTo>
                    <a:pt x="921624" y="131496"/>
                  </a:lnTo>
                  <a:close/>
                  <a:moveTo>
                    <a:pt x="986424" y="115044"/>
                  </a:moveTo>
                  <a:cubicBezTo>
                    <a:pt x="986424" y="121373"/>
                    <a:pt x="986932" y="123897"/>
                    <a:pt x="989459" y="125169"/>
                  </a:cubicBezTo>
                  <a:cubicBezTo>
                    <a:pt x="991238" y="125923"/>
                    <a:pt x="998069" y="125923"/>
                    <a:pt x="1002629" y="125923"/>
                  </a:cubicBezTo>
                  <a:cubicBezTo>
                    <a:pt x="1021370" y="125923"/>
                    <a:pt x="1042889" y="125169"/>
                    <a:pt x="1042889" y="98085"/>
                  </a:cubicBezTo>
                  <a:cubicBezTo>
                    <a:pt x="1042889" y="88216"/>
                    <a:pt x="1041629" y="69995"/>
                    <a:pt x="1008708" y="69995"/>
                  </a:cubicBezTo>
                  <a:lnTo>
                    <a:pt x="986424" y="69995"/>
                  </a:lnTo>
                  <a:lnTo>
                    <a:pt x="986424" y="115044"/>
                  </a:lnTo>
                  <a:close/>
                  <a:moveTo>
                    <a:pt x="1031244" y="66699"/>
                  </a:moveTo>
                  <a:cubicBezTo>
                    <a:pt x="1048968" y="71257"/>
                    <a:pt x="1064673" y="82651"/>
                    <a:pt x="1064673" y="98085"/>
                  </a:cubicBezTo>
                  <a:cubicBezTo>
                    <a:pt x="1064673" y="115799"/>
                    <a:pt x="1042137" y="132251"/>
                    <a:pt x="1011493" y="132251"/>
                  </a:cubicBezTo>
                  <a:lnTo>
                    <a:pt x="950714" y="132251"/>
                  </a:lnTo>
                  <a:lnTo>
                    <a:pt x="950714" y="125923"/>
                  </a:lnTo>
                  <a:cubicBezTo>
                    <a:pt x="967683" y="125923"/>
                    <a:pt x="968946" y="124406"/>
                    <a:pt x="968946" y="114028"/>
                  </a:cubicBezTo>
                  <a:lnTo>
                    <a:pt x="968946" y="20386"/>
                  </a:lnTo>
                  <a:cubicBezTo>
                    <a:pt x="968946" y="10009"/>
                    <a:pt x="967683" y="8492"/>
                    <a:pt x="950714" y="8492"/>
                  </a:cubicBezTo>
                  <a:lnTo>
                    <a:pt x="950714" y="2165"/>
                  </a:lnTo>
                  <a:cubicBezTo>
                    <a:pt x="958317" y="2418"/>
                    <a:pt x="970472" y="2926"/>
                    <a:pt x="977556" y="2926"/>
                  </a:cubicBezTo>
                  <a:cubicBezTo>
                    <a:pt x="984905" y="2926"/>
                    <a:pt x="998069" y="2418"/>
                    <a:pt x="1004656" y="2165"/>
                  </a:cubicBezTo>
                  <a:lnTo>
                    <a:pt x="1004656" y="8492"/>
                  </a:lnTo>
                  <a:cubicBezTo>
                    <a:pt x="987687" y="8492"/>
                    <a:pt x="986424" y="10009"/>
                    <a:pt x="986424" y="20386"/>
                  </a:cubicBezTo>
                  <a:lnTo>
                    <a:pt x="986424" y="64420"/>
                  </a:lnTo>
                  <a:lnTo>
                    <a:pt x="1009216" y="64420"/>
                  </a:lnTo>
                  <a:cubicBezTo>
                    <a:pt x="1015546" y="64420"/>
                    <a:pt x="1022125" y="64175"/>
                    <a:pt x="1029980" y="56322"/>
                  </a:cubicBezTo>
                  <a:cubicBezTo>
                    <a:pt x="1035296" y="50756"/>
                    <a:pt x="1035296" y="44682"/>
                    <a:pt x="1035296" y="33551"/>
                  </a:cubicBezTo>
                  <a:cubicBezTo>
                    <a:pt x="1035296" y="19378"/>
                    <a:pt x="1035296" y="14821"/>
                    <a:pt x="1043397" y="6975"/>
                  </a:cubicBezTo>
                  <a:cubicBezTo>
                    <a:pt x="1047958" y="2418"/>
                    <a:pt x="1058089" y="-1377"/>
                    <a:pt x="1069480" y="-1377"/>
                  </a:cubicBezTo>
                  <a:cubicBezTo>
                    <a:pt x="1085686" y="-1377"/>
                    <a:pt x="1089484" y="14312"/>
                    <a:pt x="1089484" y="19378"/>
                  </a:cubicBezTo>
                  <a:cubicBezTo>
                    <a:pt x="1089484" y="20641"/>
                    <a:pt x="1089484" y="23173"/>
                    <a:pt x="1086194" y="23173"/>
                  </a:cubicBezTo>
                  <a:cubicBezTo>
                    <a:pt x="1083406" y="23173"/>
                    <a:pt x="1083159" y="20895"/>
                    <a:pt x="1083159" y="19878"/>
                  </a:cubicBezTo>
                  <a:cubicBezTo>
                    <a:pt x="1081380" y="4443"/>
                    <a:pt x="1072269" y="4189"/>
                    <a:pt x="1070497" y="4189"/>
                  </a:cubicBezTo>
                  <a:cubicBezTo>
                    <a:pt x="1065428" y="4189"/>
                    <a:pt x="1063148" y="7476"/>
                    <a:pt x="1061629" y="10263"/>
                  </a:cubicBezTo>
                  <a:cubicBezTo>
                    <a:pt x="1059604" y="14312"/>
                    <a:pt x="1058089" y="21402"/>
                    <a:pt x="1054792" y="37600"/>
                  </a:cubicBezTo>
                  <a:cubicBezTo>
                    <a:pt x="1052765" y="46453"/>
                    <a:pt x="1050238" y="59363"/>
                    <a:pt x="1031244" y="66699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3" name="任意多边形: 形状 12">
              <a:extLst>
                <a:ext uri="{FF2B5EF4-FFF2-40B4-BE49-F238E27FC236}">
                  <a16:creationId xmlns:a16="http://schemas.microsoft.com/office/drawing/2014/main" id="{A26BB48A-4672-AC29-3F66-CCB2AA76156E}"/>
                </a:ext>
              </a:extLst>
            </p:cNvPr>
            <p:cNvSpPr/>
            <p:nvPr>
              <p:custDataLst>
                <p:tags r:id="rId41"/>
              </p:custDataLst>
            </p:nvPr>
          </p:nvSpPr>
          <p:spPr>
            <a:xfrm flipV="1">
              <a:off x="9858095" y="-15643447"/>
              <a:ext cx="58746" cy="253090"/>
            </a:xfrm>
            <a:custGeom>
              <a:avLst/>
              <a:gdLst>
                <a:gd name="connsiteX0" fmla="*/ 58747 w 58746"/>
                <a:gd name="connsiteY0" fmla="*/ 1159 h 253090"/>
                <a:gd name="connsiteX1" fmla="*/ 54441 w 58746"/>
                <a:gd name="connsiteY1" fmla="*/ 6724 h 253090"/>
                <a:gd name="connsiteX2" fmla="*/ 14688 w 58746"/>
                <a:gd name="connsiteY2" fmla="*/ 125171 h 253090"/>
                <a:gd name="connsiteX3" fmla="*/ 55458 w 58746"/>
                <a:gd name="connsiteY3" fmla="*/ 244880 h 253090"/>
                <a:gd name="connsiteX4" fmla="*/ 58747 w 58746"/>
                <a:gd name="connsiteY4" fmla="*/ 249183 h 253090"/>
                <a:gd name="connsiteX5" fmla="*/ 56213 w 58746"/>
                <a:gd name="connsiteY5" fmla="*/ 251715 h 253090"/>
                <a:gd name="connsiteX6" fmla="*/ 15951 w 58746"/>
                <a:gd name="connsiteY6" fmla="*/ 202361 h 253090"/>
                <a:gd name="connsiteX7" fmla="*/ 0 w 58746"/>
                <a:gd name="connsiteY7" fmla="*/ 125171 h 253090"/>
                <a:gd name="connsiteX8" fmla="*/ 16714 w 58746"/>
                <a:gd name="connsiteY8" fmla="*/ 46208 h 253090"/>
                <a:gd name="connsiteX9" fmla="*/ 56213 w 58746"/>
                <a:gd name="connsiteY9" fmla="*/ -1375 h 253090"/>
                <a:gd name="connsiteX10" fmla="*/ 58747 w 58746"/>
                <a:gd name="connsiteY10" fmla="*/ 1159 h 253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8746" h="253090">
                  <a:moveTo>
                    <a:pt x="58747" y="1159"/>
                  </a:moveTo>
                  <a:cubicBezTo>
                    <a:pt x="58747" y="1912"/>
                    <a:pt x="58747" y="2421"/>
                    <a:pt x="54441" y="6724"/>
                  </a:cubicBezTo>
                  <a:cubicBezTo>
                    <a:pt x="22791" y="38611"/>
                    <a:pt x="14688" y="86448"/>
                    <a:pt x="14688" y="125171"/>
                  </a:cubicBezTo>
                  <a:cubicBezTo>
                    <a:pt x="14688" y="169204"/>
                    <a:pt x="24309" y="213247"/>
                    <a:pt x="55458" y="244880"/>
                  </a:cubicBezTo>
                  <a:cubicBezTo>
                    <a:pt x="58747" y="247921"/>
                    <a:pt x="58747" y="248429"/>
                    <a:pt x="58747" y="249183"/>
                  </a:cubicBezTo>
                  <a:cubicBezTo>
                    <a:pt x="58747" y="250954"/>
                    <a:pt x="57730" y="251715"/>
                    <a:pt x="56213" y="251715"/>
                  </a:cubicBezTo>
                  <a:cubicBezTo>
                    <a:pt x="53678" y="251715"/>
                    <a:pt x="30895" y="234502"/>
                    <a:pt x="15951" y="202361"/>
                  </a:cubicBezTo>
                  <a:cubicBezTo>
                    <a:pt x="3034" y="174525"/>
                    <a:pt x="0" y="146433"/>
                    <a:pt x="0" y="125171"/>
                  </a:cubicBezTo>
                  <a:cubicBezTo>
                    <a:pt x="0" y="105431"/>
                    <a:pt x="2780" y="74808"/>
                    <a:pt x="16714" y="46208"/>
                  </a:cubicBezTo>
                  <a:cubicBezTo>
                    <a:pt x="31903" y="15077"/>
                    <a:pt x="53678" y="-1375"/>
                    <a:pt x="56213" y="-1375"/>
                  </a:cubicBezTo>
                  <a:cubicBezTo>
                    <a:pt x="57730" y="-1375"/>
                    <a:pt x="58747" y="-612"/>
                    <a:pt x="58747" y="1159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4" name="任意多边形: 形状 13">
              <a:extLst>
                <a:ext uri="{FF2B5EF4-FFF2-40B4-BE49-F238E27FC236}">
                  <a16:creationId xmlns:a16="http://schemas.microsoft.com/office/drawing/2014/main" id="{0BF3B840-C245-37CE-127C-184D7A100196}"/>
                </a:ext>
              </a:extLst>
            </p:cNvPr>
            <p:cNvSpPr/>
            <p:nvPr>
              <p:custDataLst>
                <p:tags r:id="rId42"/>
              </p:custDataLst>
            </p:nvPr>
          </p:nvSpPr>
          <p:spPr>
            <a:xfrm flipV="1">
              <a:off x="10007683" y="-15693962"/>
              <a:ext cx="67604" cy="38976"/>
            </a:xfrm>
            <a:custGeom>
              <a:avLst/>
              <a:gdLst>
                <a:gd name="connsiteX0" fmla="*/ 33930 w 67604"/>
                <a:gd name="connsiteY0" fmla="*/ 37589 h 38976"/>
                <a:gd name="connsiteX1" fmla="*/ 0 w 67604"/>
                <a:gd name="connsiteY1" fmla="*/ 3170 h 38976"/>
                <a:gd name="connsiteX2" fmla="*/ 4552 w 67604"/>
                <a:gd name="connsiteY2" fmla="*/ -1388 h 38976"/>
                <a:gd name="connsiteX3" fmla="*/ 33930 w 67604"/>
                <a:gd name="connsiteY3" fmla="*/ 24424 h 38976"/>
                <a:gd name="connsiteX4" fmla="*/ 63053 w 67604"/>
                <a:gd name="connsiteY4" fmla="*/ -1388 h 38976"/>
                <a:gd name="connsiteX5" fmla="*/ 67605 w 67604"/>
                <a:gd name="connsiteY5" fmla="*/ 3170 h 38976"/>
                <a:gd name="connsiteX6" fmla="*/ 33930 w 67604"/>
                <a:gd name="connsiteY6" fmla="*/ 37589 h 38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604" h="38976">
                  <a:moveTo>
                    <a:pt x="33930" y="37589"/>
                  </a:moveTo>
                  <a:lnTo>
                    <a:pt x="0" y="3170"/>
                  </a:lnTo>
                  <a:lnTo>
                    <a:pt x="4552" y="-1388"/>
                  </a:lnTo>
                  <a:lnTo>
                    <a:pt x="33930" y="24424"/>
                  </a:lnTo>
                  <a:lnTo>
                    <a:pt x="63053" y="-1388"/>
                  </a:lnTo>
                  <a:lnTo>
                    <a:pt x="67605" y="3170"/>
                  </a:lnTo>
                  <a:lnTo>
                    <a:pt x="33930" y="37589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5" name="任意多边形: 形状 14">
              <a:extLst>
                <a:ext uri="{FF2B5EF4-FFF2-40B4-BE49-F238E27FC236}">
                  <a16:creationId xmlns:a16="http://schemas.microsoft.com/office/drawing/2014/main" id="{96F03B61-31A3-7615-2FBC-E7CCF6EF17D0}"/>
                </a:ext>
              </a:extLst>
            </p:cNvPr>
            <p:cNvSpPr/>
            <p:nvPr>
              <p:custDataLst>
                <p:tags r:id="rId43"/>
              </p:custDataLst>
            </p:nvPr>
          </p:nvSpPr>
          <p:spPr>
            <a:xfrm flipV="1">
              <a:off x="9940141" y="-15627251"/>
              <a:ext cx="202830" cy="173620"/>
            </a:xfrm>
            <a:custGeom>
              <a:avLst/>
              <a:gdLst>
                <a:gd name="connsiteX0" fmla="*/ 113951 w 202830"/>
                <a:gd name="connsiteY0" fmla="*/ 99101 h 173620"/>
                <a:gd name="connsiteX1" fmla="*/ 156492 w 202830"/>
                <a:gd name="connsiteY1" fmla="*/ 155029 h 173620"/>
                <a:gd name="connsiteX2" fmla="*/ 168393 w 202830"/>
                <a:gd name="connsiteY2" fmla="*/ 159586 h 173620"/>
                <a:gd name="connsiteX3" fmla="*/ 183081 w 202830"/>
                <a:gd name="connsiteY3" fmla="*/ 160349 h 173620"/>
                <a:gd name="connsiteX4" fmla="*/ 190422 w 202830"/>
                <a:gd name="connsiteY4" fmla="*/ 160349 h 173620"/>
                <a:gd name="connsiteX5" fmla="*/ 190422 w 202830"/>
                <a:gd name="connsiteY5" fmla="*/ 172244 h 173620"/>
                <a:gd name="connsiteX6" fmla="*/ 156492 w 202830"/>
                <a:gd name="connsiteY6" fmla="*/ 171481 h 173620"/>
                <a:gd name="connsiteX7" fmla="*/ 118003 w 202830"/>
                <a:gd name="connsiteY7" fmla="*/ 172244 h 173620"/>
                <a:gd name="connsiteX8" fmla="*/ 118003 w 202830"/>
                <a:gd name="connsiteY8" fmla="*/ 160349 h 173620"/>
                <a:gd name="connsiteX9" fmla="*/ 141303 w 202830"/>
                <a:gd name="connsiteY9" fmla="*/ 157563 h 173620"/>
                <a:gd name="connsiteX10" fmla="*/ 139277 w 202830"/>
                <a:gd name="connsiteY10" fmla="*/ 154776 h 173620"/>
                <a:gd name="connsiteX11" fmla="*/ 105848 w 202830"/>
                <a:gd name="connsiteY11" fmla="*/ 110486 h 173620"/>
                <a:gd name="connsiteX12" fmla="*/ 69639 w 202830"/>
                <a:gd name="connsiteY12" fmla="*/ 160349 h 173620"/>
                <a:gd name="connsiteX13" fmla="*/ 90651 w 202830"/>
                <a:gd name="connsiteY13" fmla="*/ 160349 h 173620"/>
                <a:gd name="connsiteX14" fmla="*/ 90651 w 202830"/>
                <a:gd name="connsiteY14" fmla="*/ 172244 h 173620"/>
                <a:gd name="connsiteX15" fmla="*/ 44821 w 202830"/>
                <a:gd name="connsiteY15" fmla="*/ 171481 h 173620"/>
                <a:gd name="connsiteX16" fmla="*/ 3798 w 202830"/>
                <a:gd name="connsiteY16" fmla="*/ 172244 h 173620"/>
                <a:gd name="connsiteX17" fmla="*/ 3798 w 202830"/>
                <a:gd name="connsiteY17" fmla="*/ 160349 h 173620"/>
                <a:gd name="connsiteX18" fmla="*/ 28615 w 202830"/>
                <a:gd name="connsiteY18" fmla="*/ 160349 h 173620"/>
                <a:gd name="connsiteX19" fmla="*/ 84828 w 202830"/>
                <a:gd name="connsiteY19" fmla="*/ 82649 h 173620"/>
                <a:gd name="connsiteX20" fmla="*/ 33676 w 202830"/>
                <a:gd name="connsiteY20" fmla="*/ 15582 h 173620"/>
                <a:gd name="connsiteX21" fmla="*/ 22792 w 202830"/>
                <a:gd name="connsiteY21" fmla="*/ 11278 h 173620"/>
                <a:gd name="connsiteX22" fmla="*/ 7341 w 202830"/>
                <a:gd name="connsiteY22" fmla="*/ 10515 h 173620"/>
                <a:gd name="connsiteX23" fmla="*/ 0 w 202830"/>
                <a:gd name="connsiteY23" fmla="*/ 10515 h 173620"/>
                <a:gd name="connsiteX24" fmla="*/ 0 w 202830"/>
                <a:gd name="connsiteY24" fmla="*/ -1377 h 173620"/>
                <a:gd name="connsiteX25" fmla="*/ 33930 w 202830"/>
                <a:gd name="connsiteY25" fmla="*/ -616 h 173620"/>
                <a:gd name="connsiteX26" fmla="*/ 72419 w 202830"/>
                <a:gd name="connsiteY26" fmla="*/ -1377 h 173620"/>
                <a:gd name="connsiteX27" fmla="*/ 72419 w 202830"/>
                <a:gd name="connsiteY27" fmla="*/ 10515 h 173620"/>
                <a:gd name="connsiteX28" fmla="*/ 49127 w 202830"/>
                <a:gd name="connsiteY28" fmla="*/ 13302 h 173620"/>
                <a:gd name="connsiteX29" fmla="*/ 51153 w 202830"/>
                <a:gd name="connsiteY29" fmla="*/ 16081 h 173620"/>
                <a:gd name="connsiteX30" fmla="*/ 92931 w 202830"/>
                <a:gd name="connsiteY30" fmla="*/ 71510 h 173620"/>
                <a:gd name="connsiteX31" fmla="*/ 136997 w 202830"/>
                <a:gd name="connsiteY31" fmla="*/ 10515 h 173620"/>
                <a:gd name="connsiteX32" fmla="*/ 115977 w 202830"/>
                <a:gd name="connsiteY32" fmla="*/ 10515 h 173620"/>
                <a:gd name="connsiteX33" fmla="*/ 115977 w 202830"/>
                <a:gd name="connsiteY33" fmla="*/ -1377 h 173620"/>
                <a:gd name="connsiteX34" fmla="*/ 161807 w 202830"/>
                <a:gd name="connsiteY34" fmla="*/ -616 h 173620"/>
                <a:gd name="connsiteX35" fmla="*/ 202831 w 202830"/>
                <a:gd name="connsiteY35" fmla="*/ -1377 h 173620"/>
                <a:gd name="connsiteX36" fmla="*/ 202831 w 202830"/>
                <a:gd name="connsiteY36" fmla="*/ 10515 h 173620"/>
                <a:gd name="connsiteX37" fmla="*/ 178022 w 202830"/>
                <a:gd name="connsiteY37" fmla="*/ 10515 h 173620"/>
                <a:gd name="connsiteX38" fmla="*/ 113951 w 202830"/>
                <a:gd name="connsiteY38" fmla="*/ 99101 h 173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202830" h="173620">
                  <a:moveTo>
                    <a:pt x="113951" y="99101"/>
                  </a:moveTo>
                  <a:lnTo>
                    <a:pt x="156492" y="155029"/>
                  </a:lnTo>
                  <a:cubicBezTo>
                    <a:pt x="159281" y="158578"/>
                    <a:pt x="159535" y="158825"/>
                    <a:pt x="168393" y="159586"/>
                  </a:cubicBezTo>
                  <a:cubicBezTo>
                    <a:pt x="174470" y="160349"/>
                    <a:pt x="175995" y="160349"/>
                    <a:pt x="183081" y="160349"/>
                  </a:cubicBezTo>
                  <a:lnTo>
                    <a:pt x="190422" y="160349"/>
                  </a:lnTo>
                  <a:lnTo>
                    <a:pt x="190422" y="172244"/>
                  </a:lnTo>
                  <a:cubicBezTo>
                    <a:pt x="179793" y="171481"/>
                    <a:pt x="167384" y="171481"/>
                    <a:pt x="156492" y="171481"/>
                  </a:cubicBezTo>
                  <a:cubicBezTo>
                    <a:pt x="146618" y="171481"/>
                    <a:pt x="127115" y="171481"/>
                    <a:pt x="118003" y="172244"/>
                  </a:cubicBezTo>
                  <a:lnTo>
                    <a:pt x="118003" y="160349"/>
                  </a:lnTo>
                  <a:cubicBezTo>
                    <a:pt x="122563" y="160349"/>
                    <a:pt x="132437" y="160349"/>
                    <a:pt x="141303" y="157563"/>
                  </a:cubicBezTo>
                  <a:cubicBezTo>
                    <a:pt x="141049" y="157054"/>
                    <a:pt x="139778" y="155537"/>
                    <a:pt x="139277" y="154776"/>
                  </a:cubicBezTo>
                  <a:lnTo>
                    <a:pt x="105848" y="110486"/>
                  </a:lnTo>
                  <a:lnTo>
                    <a:pt x="69639" y="160349"/>
                  </a:lnTo>
                  <a:lnTo>
                    <a:pt x="90651" y="160349"/>
                  </a:lnTo>
                  <a:lnTo>
                    <a:pt x="90651" y="172244"/>
                  </a:lnTo>
                  <a:cubicBezTo>
                    <a:pt x="80268" y="171481"/>
                    <a:pt x="56213" y="171481"/>
                    <a:pt x="44821" y="171481"/>
                  </a:cubicBezTo>
                  <a:cubicBezTo>
                    <a:pt x="34692" y="171481"/>
                    <a:pt x="12663" y="171481"/>
                    <a:pt x="3798" y="172244"/>
                  </a:cubicBezTo>
                  <a:lnTo>
                    <a:pt x="3798" y="160349"/>
                  </a:lnTo>
                  <a:lnTo>
                    <a:pt x="28615" y="160349"/>
                  </a:lnTo>
                  <a:lnTo>
                    <a:pt x="84828" y="82649"/>
                  </a:lnTo>
                  <a:lnTo>
                    <a:pt x="33676" y="15582"/>
                  </a:lnTo>
                  <a:cubicBezTo>
                    <a:pt x="31396" y="12541"/>
                    <a:pt x="30895" y="12032"/>
                    <a:pt x="22792" y="11278"/>
                  </a:cubicBezTo>
                  <a:cubicBezTo>
                    <a:pt x="17724" y="10770"/>
                    <a:pt x="12409" y="10515"/>
                    <a:pt x="7341" y="10515"/>
                  </a:cubicBezTo>
                  <a:lnTo>
                    <a:pt x="0" y="10515"/>
                  </a:lnTo>
                  <a:lnTo>
                    <a:pt x="0" y="-1377"/>
                  </a:lnTo>
                  <a:cubicBezTo>
                    <a:pt x="10638" y="-616"/>
                    <a:pt x="23038" y="-616"/>
                    <a:pt x="33930" y="-616"/>
                  </a:cubicBezTo>
                  <a:cubicBezTo>
                    <a:pt x="43805" y="-616"/>
                    <a:pt x="63307" y="-616"/>
                    <a:pt x="72419" y="-1377"/>
                  </a:cubicBezTo>
                  <a:lnTo>
                    <a:pt x="72419" y="10515"/>
                  </a:lnTo>
                  <a:cubicBezTo>
                    <a:pt x="67868" y="10515"/>
                    <a:pt x="57985" y="10515"/>
                    <a:pt x="49127" y="13302"/>
                  </a:cubicBezTo>
                  <a:cubicBezTo>
                    <a:pt x="49381" y="13811"/>
                    <a:pt x="50644" y="15327"/>
                    <a:pt x="51153" y="16081"/>
                  </a:cubicBezTo>
                  <a:lnTo>
                    <a:pt x="92931" y="71510"/>
                  </a:lnTo>
                  <a:lnTo>
                    <a:pt x="136997" y="10515"/>
                  </a:lnTo>
                  <a:lnTo>
                    <a:pt x="115977" y="10515"/>
                  </a:lnTo>
                  <a:lnTo>
                    <a:pt x="115977" y="-1377"/>
                  </a:lnTo>
                  <a:cubicBezTo>
                    <a:pt x="126360" y="-616"/>
                    <a:pt x="150416" y="-616"/>
                    <a:pt x="161807" y="-616"/>
                  </a:cubicBezTo>
                  <a:cubicBezTo>
                    <a:pt x="171944" y="-616"/>
                    <a:pt x="193973" y="-616"/>
                    <a:pt x="202831" y="-1377"/>
                  </a:cubicBezTo>
                  <a:lnTo>
                    <a:pt x="202831" y="10515"/>
                  </a:lnTo>
                  <a:lnTo>
                    <a:pt x="178022" y="10515"/>
                  </a:lnTo>
                  <a:lnTo>
                    <a:pt x="113951" y="99101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6" name="任意多边形: 形状 15">
              <a:extLst>
                <a:ext uri="{FF2B5EF4-FFF2-40B4-BE49-F238E27FC236}">
                  <a16:creationId xmlns:a16="http://schemas.microsoft.com/office/drawing/2014/main" id="{21571BBC-9108-E7EB-2B61-A74C52DF926D}"/>
                </a:ext>
              </a:extLst>
            </p:cNvPr>
            <p:cNvSpPr/>
            <p:nvPr>
              <p:custDataLst>
                <p:tags r:id="rId44"/>
              </p:custDataLst>
            </p:nvPr>
          </p:nvSpPr>
          <p:spPr>
            <a:xfrm flipV="1">
              <a:off x="10171034" y="-15533340"/>
              <a:ext cx="120465" cy="117669"/>
            </a:xfrm>
            <a:custGeom>
              <a:avLst/>
              <a:gdLst>
                <a:gd name="connsiteX0" fmla="*/ 40070 w 120465"/>
                <a:gd name="connsiteY0" fmla="*/ 111343 h 117669"/>
                <a:gd name="connsiteX1" fmla="*/ 34756 w 120465"/>
                <a:gd name="connsiteY1" fmla="*/ 116298 h 117669"/>
                <a:gd name="connsiteX2" fmla="*/ 0 w 120465"/>
                <a:gd name="connsiteY2" fmla="*/ 104958 h 117669"/>
                <a:gd name="connsiteX3" fmla="*/ 0 w 120465"/>
                <a:gd name="connsiteY3" fmla="*/ 98576 h 117669"/>
                <a:gd name="connsiteX4" fmla="*/ 25707 w 120465"/>
                <a:gd name="connsiteY4" fmla="*/ 103538 h 117669"/>
                <a:gd name="connsiteX5" fmla="*/ 25707 w 120465"/>
                <a:gd name="connsiteY5" fmla="*/ 13159 h 117669"/>
                <a:gd name="connsiteX6" fmla="*/ 7976 w 120465"/>
                <a:gd name="connsiteY6" fmla="*/ 5012 h 117669"/>
                <a:gd name="connsiteX7" fmla="*/ 1239 w 120465"/>
                <a:gd name="connsiteY7" fmla="*/ 5012 h 117669"/>
                <a:gd name="connsiteX8" fmla="*/ 1239 w 120465"/>
                <a:gd name="connsiteY8" fmla="*/ -1372 h 117669"/>
                <a:gd name="connsiteX9" fmla="*/ 32802 w 120465"/>
                <a:gd name="connsiteY9" fmla="*/ -665 h 117669"/>
                <a:gd name="connsiteX10" fmla="*/ 64539 w 120465"/>
                <a:gd name="connsiteY10" fmla="*/ -1372 h 117669"/>
                <a:gd name="connsiteX11" fmla="*/ 64539 w 120465"/>
                <a:gd name="connsiteY11" fmla="*/ 5012 h 117669"/>
                <a:gd name="connsiteX12" fmla="*/ 57802 w 120465"/>
                <a:gd name="connsiteY12" fmla="*/ 5012 h 117669"/>
                <a:gd name="connsiteX13" fmla="*/ 40070 w 120465"/>
                <a:gd name="connsiteY13" fmla="*/ 13159 h 117669"/>
                <a:gd name="connsiteX14" fmla="*/ 40070 w 120465"/>
                <a:gd name="connsiteY14" fmla="*/ 111343 h 117669"/>
                <a:gd name="connsiteX15" fmla="*/ 120465 w 120465"/>
                <a:gd name="connsiteY15" fmla="*/ 64727 h 117669"/>
                <a:gd name="connsiteX16" fmla="*/ 110360 w 120465"/>
                <a:gd name="connsiteY16" fmla="*/ 75010 h 117669"/>
                <a:gd name="connsiteX17" fmla="*/ 100072 w 120465"/>
                <a:gd name="connsiteY17" fmla="*/ 64910 h 117669"/>
                <a:gd name="connsiteX18" fmla="*/ 110185 w 120465"/>
                <a:gd name="connsiteY18" fmla="*/ 54629 h 117669"/>
                <a:gd name="connsiteX19" fmla="*/ 120465 w 120465"/>
                <a:gd name="connsiteY19" fmla="*/ 64727 h 117669"/>
                <a:gd name="connsiteX20" fmla="*/ 120465 w 120465"/>
                <a:gd name="connsiteY20" fmla="*/ 8728 h 117669"/>
                <a:gd name="connsiteX21" fmla="*/ 110360 w 120465"/>
                <a:gd name="connsiteY21" fmla="*/ 19009 h 117669"/>
                <a:gd name="connsiteX22" fmla="*/ 100072 w 120465"/>
                <a:gd name="connsiteY22" fmla="*/ 8911 h 117669"/>
                <a:gd name="connsiteX23" fmla="*/ 110185 w 120465"/>
                <a:gd name="connsiteY23" fmla="*/ -1372 h 117669"/>
                <a:gd name="connsiteX24" fmla="*/ 120465 w 120465"/>
                <a:gd name="connsiteY24" fmla="*/ 8728 h 117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20465" h="117669">
                  <a:moveTo>
                    <a:pt x="40070" y="111343"/>
                  </a:moveTo>
                  <a:cubicBezTo>
                    <a:pt x="40070" y="116122"/>
                    <a:pt x="39721" y="116298"/>
                    <a:pt x="34756" y="116298"/>
                  </a:cubicBezTo>
                  <a:cubicBezTo>
                    <a:pt x="23403" y="105134"/>
                    <a:pt x="7268" y="104958"/>
                    <a:pt x="0" y="104958"/>
                  </a:cubicBezTo>
                  <a:lnTo>
                    <a:pt x="0" y="98576"/>
                  </a:lnTo>
                  <a:cubicBezTo>
                    <a:pt x="4258" y="98576"/>
                    <a:pt x="15960" y="98576"/>
                    <a:pt x="25707" y="103538"/>
                  </a:cubicBezTo>
                  <a:lnTo>
                    <a:pt x="25707" y="13159"/>
                  </a:lnTo>
                  <a:cubicBezTo>
                    <a:pt x="25707" y="7315"/>
                    <a:pt x="25707" y="5012"/>
                    <a:pt x="7976" y="5012"/>
                  </a:cubicBezTo>
                  <a:lnTo>
                    <a:pt x="1239" y="5012"/>
                  </a:lnTo>
                  <a:lnTo>
                    <a:pt x="1239" y="-1372"/>
                  </a:lnTo>
                  <a:cubicBezTo>
                    <a:pt x="4433" y="-1197"/>
                    <a:pt x="26239" y="-665"/>
                    <a:pt x="32802" y="-665"/>
                  </a:cubicBezTo>
                  <a:cubicBezTo>
                    <a:pt x="38299" y="-665"/>
                    <a:pt x="60638" y="-1197"/>
                    <a:pt x="64539" y="-1372"/>
                  </a:cubicBezTo>
                  <a:lnTo>
                    <a:pt x="64539" y="5012"/>
                  </a:lnTo>
                  <a:lnTo>
                    <a:pt x="57802" y="5012"/>
                  </a:lnTo>
                  <a:cubicBezTo>
                    <a:pt x="40070" y="5012"/>
                    <a:pt x="40070" y="7315"/>
                    <a:pt x="40070" y="13159"/>
                  </a:cubicBezTo>
                  <a:lnTo>
                    <a:pt x="40070" y="111343"/>
                  </a:lnTo>
                  <a:close/>
                  <a:moveTo>
                    <a:pt x="120465" y="64727"/>
                  </a:moveTo>
                  <a:cubicBezTo>
                    <a:pt x="120465" y="70936"/>
                    <a:pt x="115500" y="75010"/>
                    <a:pt x="110360" y="75010"/>
                  </a:cubicBezTo>
                  <a:cubicBezTo>
                    <a:pt x="104155" y="75010"/>
                    <a:pt x="100072" y="70048"/>
                    <a:pt x="100072" y="64910"/>
                  </a:cubicBezTo>
                  <a:cubicBezTo>
                    <a:pt x="100072" y="58701"/>
                    <a:pt x="105038" y="54629"/>
                    <a:pt x="110185" y="54629"/>
                  </a:cubicBezTo>
                  <a:cubicBezTo>
                    <a:pt x="116390" y="54629"/>
                    <a:pt x="120465" y="59591"/>
                    <a:pt x="120465" y="64727"/>
                  </a:cubicBezTo>
                  <a:close/>
                  <a:moveTo>
                    <a:pt x="120465" y="8728"/>
                  </a:moveTo>
                  <a:cubicBezTo>
                    <a:pt x="120465" y="14929"/>
                    <a:pt x="115500" y="19009"/>
                    <a:pt x="110360" y="19009"/>
                  </a:cubicBezTo>
                  <a:cubicBezTo>
                    <a:pt x="104155" y="19009"/>
                    <a:pt x="100072" y="14047"/>
                    <a:pt x="100072" y="8911"/>
                  </a:cubicBezTo>
                  <a:cubicBezTo>
                    <a:pt x="100072" y="2702"/>
                    <a:pt x="105038" y="-1372"/>
                    <a:pt x="110185" y="-1372"/>
                  </a:cubicBezTo>
                  <a:cubicBezTo>
                    <a:pt x="116390" y="-1372"/>
                    <a:pt x="120465" y="3590"/>
                    <a:pt x="120465" y="8728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7" name="任意多边形: 形状 16">
              <a:extLst>
                <a:ext uri="{FF2B5EF4-FFF2-40B4-BE49-F238E27FC236}">
                  <a16:creationId xmlns:a16="http://schemas.microsoft.com/office/drawing/2014/main" id="{7FEDF3D0-2CC1-CE93-606C-935198ABD8CD}"/>
                </a:ext>
              </a:extLst>
            </p:cNvPr>
            <p:cNvSpPr/>
            <p:nvPr>
              <p:custDataLst>
                <p:tags r:id="rId45"/>
              </p:custDataLst>
            </p:nvPr>
          </p:nvSpPr>
          <p:spPr>
            <a:xfrm flipV="1">
              <a:off x="10318338" y="-15493824"/>
              <a:ext cx="108342" cy="79922"/>
            </a:xfrm>
            <a:custGeom>
              <a:avLst/>
              <a:gdLst>
                <a:gd name="connsiteX0" fmla="*/ 13298 w 108342"/>
                <a:gd name="connsiteY0" fmla="*/ 11563 h 79922"/>
                <a:gd name="connsiteX1" fmla="*/ 11527 w 108342"/>
                <a:gd name="connsiteY1" fmla="*/ 4298 h 79922"/>
                <a:gd name="connsiteX2" fmla="*/ 17556 w 108342"/>
                <a:gd name="connsiteY2" fmla="*/ -1370 h 79922"/>
                <a:gd name="connsiteX3" fmla="*/ 24468 w 108342"/>
                <a:gd name="connsiteY3" fmla="*/ 2528 h 79922"/>
                <a:gd name="connsiteX4" fmla="*/ 27661 w 108342"/>
                <a:gd name="connsiteY4" fmla="*/ 13517 h 79922"/>
                <a:gd name="connsiteX5" fmla="*/ 31562 w 108342"/>
                <a:gd name="connsiteY5" fmla="*/ 29460 h 79922"/>
                <a:gd name="connsiteX6" fmla="*/ 34573 w 108342"/>
                <a:gd name="connsiteY6" fmla="*/ 41337 h 79922"/>
                <a:gd name="connsiteX7" fmla="*/ 42024 w 108342"/>
                <a:gd name="connsiteY7" fmla="*/ 57288 h 79922"/>
                <a:gd name="connsiteX8" fmla="*/ 68622 w 108342"/>
                <a:gd name="connsiteY8" fmla="*/ 73590 h 79922"/>
                <a:gd name="connsiteX9" fmla="*/ 79084 w 108342"/>
                <a:gd name="connsiteY9" fmla="*/ 61187 h 79922"/>
                <a:gd name="connsiteX10" fmla="*/ 68622 w 108342"/>
                <a:gd name="connsiteY10" fmla="*/ 23442 h 79922"/>
                <a:gd name="connsiteX11" fmla="*/ 65960 w 108342"/>
                <a:gd name="connsiteY11" fmla="*/ 13866 h 79922"/>
                <a:gd name="connsiteX12" fmla="*/ 82802 w 108342"/>
                <a:gd name="connsiteY12" fmla="*/ -1370 h 79922"/>
                <a:gd name="connsiteX13" fmla="*/ 108342 w 108342"/>
                <a:gd name="connsiteY13" fmla="*/ 25743 h 79922"/>
                <a:gd name="connsiteX14" fmla="*/ 105498 w 108342"/>
                <a:gd name="connsiteY14" fmla="*/ 28046 h 79922"/>
                <a:gd name="connsiteX15" fmla="*/ 102130 w 108342"/>
                <a:gd name="connsiteY15" fmla="*/ 25030 h 79922"/>
                <a:gd name="connsiteX16" fmla="*/ 83334 w 108342"/>
                <a:gd name="connsiteY16" fmla="*/ 3592 h 79922"/>
                <a:gd name="connsiteX17" fmla="*/ 78901 w 108342"/>
                <a:gd name="connsiteY17" fmla="*/ 9792 h 79922"/>
                <a:gd name="connsiteX18" fmla="*/ 82985 w 108342"/>
                <a:gd name="connsiteY18" fmla="*/ 24147 h 79922"/>
                <a:gd name="connsiteX19" fmla="*/ 92383 w 108342"/>
                <a:gd name="connsiteY19" fmla="*/ 58352 h 79922"/>
                <a:gd name="connsiteX20" fmla="*/ 69328 w 108342"/>
                <a:gd name="connsiteY20" fmla="*/ 78552 h 79922"/>
                <a:gd name="connsiteX21" fmla="*/ 39363 w 108342"/>
                <a:gd name="connsiteY21" fmla="*/ 62426 h 79922"/>
                <a:gd name="connsiteX22" fmla="*/ 20393 w 108342"/>
                <a:gd name="connsiteY22" fmla="*/ 78552 h 79922"/>
                <a:gd name="connsiteX23" fmla="*/ 6387 w 108342"/>
                <a:gd name="connsiteY23" fmla="*/ 68984 h 79922"/>
                <a:gd name="connsiteX24" fmla="*/ 0 w 108342"/>
                <a:gd name="connsiteY24" fmla="*/ 51437 h 79922"/>
                <a:gd name="connsiteX25" fmla="*/ 3011 w 108342"/>
                <a:gd name="connsiteY25" fmla="*/ 49135 h 79922"/>
                <a:gd name="connsiteX26" fmla="*/ 6919 w 108342"/>
                <a:gd name="connsiteY26" fmla="*/ 54454 h 79922"/>
                <a:gd name="connsiteX27" fmla="*/ 19860 w 108342"/>
                <a:gd name="connsiteY27" fmla="*/ 73590 h 79922"/>
                <a:gd name="connsiteX28" fmla="*/ 25707 w 108342"/>
                <a:gd name="connsiteY28" fmla="*/ 64903 h 79922"/>
                <a:gd name="connsiteX29" fmla="*/ 22871 w 108342"/>
                <a:gd name="connsiteY29" fmla="*/ 50198 h 79922"/>
                <a:gd name="connsiteX30" fmla="*/ 18971 w 108342"/>
                <a:gd name="connsiteY30" fmla="*/ 34247 h 79922"/>
                <a:gd name="connsiteX31" fmla="*/ 13298 w 108342"/>
                <a:gd name="connsiteY31" fmla="*/ 11563 h 79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08342" h="79922">
                  <a:moveTo>
                    <a:pt x="13298" y="11563"/>
                  </a:moveTo>
                  <a:cubicBezTo>
                    <a:pt x="12591" y="9260"/>
                    <a:pt x="11527" y="4829"/>
                    <a:pt x="11527" y="4298"/>
                  </a:cubicBezTo>
                  <a:cubicBezTo>
                    <a:pt x="11527" y="399"/>
                    <a:pt x="14720" y="-1370"/>
                    <a:pt x="17556" y="-1370"/>
                  </a:cubicBezTo>
                  <a:cubicBezTo>
                    <a:pt x="20742" y="-1370"/>
                    <a:pt x="23586" y="931"/>
                    <a:pt x="24468" y="2528"/>
                  </a:cubicBezTo>
                  <a:cubicBezTo>
                    <a:pt x="25358" y="4124"/>
                    <a:pt x="26771" y="9792"/>
                    <a:pt x="27661" y="13517"/>
                  </a:cubicBezTo>
                  <a:cubicBezTo>
                    <a:pt x="28551" y="16883"/>
                    <a:pt x="30497" y="25030"/>
                    <a:pt x="31562" y="29460"/>
                  </a:cubicBezTo>
                  <a:cubicBezTo>
                    <a:pt x="32626" y="33366"/>
                    <a:pt x="33691" y="37265"/>
                    <a:pt x="34573" y="41337"/>
                  </a:cubicBezTo>
                  <a:cubicBezTo>
                    <a:pt x="36527" y="48603"/>
                    <a:pt x="36885" y="50023"/>
                    <a:pt x="42024" y="57288"/>
                  </a:cubicBezTo>
                  <a:cubicBezTo>
                    <a:pt x="46989" y="64378"/>
                    <a:pt x="55323" y="73590"/>
                    <a:pt x="68622" y="73590"/>
                  </a:cubicBezTo>
                  <a:cubicBezTo>
                    <a:pt x="78901" y="73590"/>
                    <a:pt x="79084" y="64554"/>
                    <a:pt x="79084" y="61187"/>
                  </a:cubicBezTo>
                  <a:cubicBezTo>
                    <a:pt x="79084" y="50555"/>
                    <a:pt x="71458" y="30881"/>
                    <a:pt x="68622" y="23442"/>
                  </a:cubicBezTo>
                  <a:cubicBezTo>
                    <a:pt x="66667" y="18479"/>
                    <a:pt x="65960" y="16883"/>
                    <a:pt x="65960" y="13866"/>
                  </a:cubicBezTo>
                  <a:cubicBezTo>
                    <a:pt x="65960" y="4473"/>
                    <a:pt x="73761" y="-1370"/>
                    <a:pt x="82802" y="-1370"/>
                  </a:cubicBezTo>
                  <a:cubicBezTo>
                    <a:pt x="100533" y="-1370"/>
                    <a:pt x="108342" y="23083"/>
                    <a:pt x="108342" y="25743"/>
                  </a:cubicBezTo>
                  <a:cubicBezTo>
                    <a:pt x="108342" y="28046"/>
                    <a:pt x="106031" y="28046"/>
                    <a:pt x="105498" y="28046"/>
                  </a:cubicBezTo>
                  <a:cubicBezTo>
                    <a:pt x="103020" y="28046"/>
                    <a:pt x="102845" y="26982"/>
                    <a:pt x="102130" y="25030"/>
                  </a:cubicBezTo>
                  <a:cubicBezTo>
                    <a:pt x="98055" y="10856"/>
                    <a:pt x="90429" y="3592"/>
                    <a:pt x="83334" y="3592"/>
                  </a:cubicBezTo>
                  <a:cubicBezTo>
                    <a:pt x="79616" y="3592"/>
                    <a:pt x="78901" y="6069"/>
                    <a:pt x="78901" y="9792"/>
                  </a:cubicBezTo>
                  <a:cubicBezTo>
                    <a:pt x="78901" y="13866"/>
                    <a:pt x="79791" y="16169"/>
                    <a:pt x="82985" y="24147"/>
                  </a:cubicBezTo>
                  <a:cubicBezTo>
                    <a:pt x="85114" y="29642"/>
                    <a:pt x="92383" y="48427"/>
                    <a:pt x="92383" y="58352"/>
                  </a:cubicBezTo>
                  <a:cubicBezTo>
                    <a:pt x="92383" y="75542"/>
                    <a:pt x="78726" y="78552"/>
                    <a:pt x="69328" y="78552"/>
                  </a:cubicBezTo>
                  <a:cubicBezTo>
                    <a:pt x="54616" y="78552"/>
                    <a:pt x="44686" y="69516"/>
                    <a:pt x="39363" y="62426"/>
                  </a:cubicBezTo>
                  <a:cubicBezTo>
                    <a:pt x="38124" y="74654"/>
                    <a:pt x="27661" y="78552"/>
                    <a:pt x="20393" y="78552"/>
                  </a:cubicBezTo>
                  <a:cubicBezTo>
                    <a:pt x="12766" y="78552"/>
                    <a:pt x="8690" y="73058"/>
                    <a:pt x="6387" y="68984"/>
                  </a:cubicBezTo>
                  <a:cubicBezTo>
                    <a:pt x="2486" y="62426"/>
                    <a:pt x="0" y="52326"/>
                    <a:pt x="0" y="51437"/>
                  </a:cubicBezTo>
                  <a:cubicBezTo>
                    <a:pt x="0" y="49135"/>
                    <a:pt x="2486" y="49135"/>
                    <a:pt x="3011" y="49135"/>
                  </a:cubicBezTo>
                  <a:cubicBezTo>
                    <a:pt x="5497" y="49135"/>
                    <a:pt x="5672" y="49666"/>
                    <a:pt x="6919" y="54454"/>
                  </a:cubicBezTo>
                  <a:cubicBezTo>
                    <a:pt x="9573" y="64903"/>
                    <a:pt x="12941" y="73590"/>
                    <a:pt x="19860" y="73590"/>
                  </a:cubicBezTo>
                  <a:cubicBezTo>
                    <a:pt x="24468" y="73590"/>
                    <a:pt x="25707" y="69691"/>
                    <a:pt x="25707" y="64903"/>
                  </a:cubicBezTo>
                  <a:cubicBezTo>
                    <a:pt x="25707" y="61536"/>
                    <a:pt x="24118" y="54986"/>
                    <a:pt x="22871" y="50198"/>
                  </a:cubicBezTo>
                  <a:cubicBezTo>
                    <a:pt x="21632" y="45411"/>
                    <a:pt x="19860" y="38146"/>
                    <a:pt x="18971" y="34247"/>
                  </a:cubicBezTo>
                  <a:lnTo>
                    <a:pt x="13298" y="11563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8" name="任意多边形: 形状 17">
              <a:extLst>
                <a:ext uri="{FF2B5EF4-FFF2-40B4-BE49-F238E27FC236}">
                  <a16:creationId xmlns:a16="http://schemas.microsoft.com/office/drawing/2014/main" id="{725E5A24-1DF7-0C46-C0B0-1639E54A7DEE}"/>
                </a:ext>
              </a:extLst>
            </p:cNvPr>
            <p:cNvSpPr/>
            <p:nvPr>
              <p:custDataLst>
                <p:tags r:id="rId46"/>
              </p:custDataLst>
            </p:nvPr>
          </p:nvSpPr>
          <p:spPr>
            <a:xfrm flipV="1">
              <a:off x="10462298" y="-15643447"/>
              <a:ext cx="58747" cy="253090"/>
            </a:xfrm>
            <a:custGeom>
              <a:avLst/>
              <a:gdLst>
                <a:gd name="connsiteX0" fmla="*/ 58747 w 58747"/>
                <a:gd name="connsiteY0" fmla="*/ 125171 h 253090"/>
                <a:gd name="connsiteX1" fmla="*/ 42033 w 58747"/>
                <a:gd name="connsiteY1" fmla="*/ 204132 h 253090"/>
                <a:gd name="connsiteX2" fmla="*/ 2535 w 58747"/>
                <a:gd name="connsiteY2" fmla="*/ 251715 h 253090"/>
                <a:gd name="connsiteX3" fmla="*/ 0 w 58747"/>
                <a:gd name="connsiteY3" fmla="*/ 249183 h 253090"/>
                <a:gd name="connsiteX4" fmla="*/ 4815 w 58747"/>
                <a:gd name="connsiteY4" fmla="*/ 243363 h 253090"/>
                <a:gd name="connsiteX5" fmla="*/ 44058 w 58747"/>
                <a:gd name="connsiteY5" fmla="*/ 125171 h 253090"/>
                <a:gd name="connsiteX6" fmla="*/ 3289 w 58747"/>
                <a:gd name="connsiteY6" fmla="*/ 5462 h 253090"/>
                <a:gd name="connsiteX7" fmla="*/ 0 w 58747"/>
                <a:gd name="connsiteY7" fmla="*/ 1159 h 253090"/>
                <a:gd name="connsiteX8" fmla="*/ 2535 w 58747"/>
                <a:gd name="connsiteY8" fmla="*/ -1375 h 253090"/>
                <a:gd name="connsiteX9" fmla="*/ 42795 w 58747"/>
                <a:gd name="connsiteY9" fmla="*/ 47979 h 253090"/>
                <a:gd name="connsiteX10" fmla="*/ 58747 w 58747"/>
                <a:gd name="connsiteY10" fmla="*/ 125171 h 253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8747" h="253090">
                  <a:moveTo>
                    <a:pt x="58747" y="125171"/>
                  </a:moveTo>
                  <a:cubicBezTo>
                    <a:pt x="58747" y="144909"/>
                    <a:pt x="55967" y="175533"/>
                    <a:pt x="42033" y="204132"/>
                  </a:cubicBezTo>
                  <a:cubicBezTo>
                    <a:pt x="26843" y="235265"/>
                    <a:pt x="5061" y="251715"/>
                    <a:pt x="2535" y="251715"/>
                  </a:cubicBezTo>
                  <a:cubicBezTo>
                    <a:pt x="1009" y="251715"/>
                    <a:pt x="0" y="250700"/>
                    <a:pt x="0" y="249183"/>
                  </a:cubicBezTo>
                  <a:cubicBezTo>
                    <a:pt x="0" y="248429"/>
                    <a:pt x="0" y="247921"/>
                    <a:pt x="4815" y="243363"/>
                  </a:cubicBezTo>
                  <a:cubicBezTo>
                    <a:pt x="29624" y="218304"/>
                    <a:pt x="44058" y="178065"/>
                    <a:pt x="44058" y="125171"/>
                  </a:cubicBezTo>
                  <a:cubicBezTo>
                    <a:pt x="44058" y="81891"/>
                    <a:pt x="34692" y="37347"/>
                    <a:pt x="3289" y="5462"/>
                  </a:cubicBezTo>
                  <a:cubicBezTo>
                    <a:pt x="0" y="2421"/>
                    <a:pt x="0" y="1912"/>
                    <a:pt x="0" y="1159"/>
                  </a:cubicBezTo>
                  <a:cubicBezTo>
                    <a:pt x="0" y="-358"/>
                    <a:pt x="1009" y="-1375"/>
                    <a:pt x="2535" y="-1375"/>
                  </a:cubicBezTo>
                  <a:cubicBezTo>
                    <a:pt x="5061" y="-1375"/>
                    <a:pt x="27852" y="15838"/>
                    <a:pt x="42795" y="47979"/>
                  </a:cubicBezTo>
                  <a:cubicBezTo>
                    <a:pt x="55712" y="75816"/>
                    <a:pt x="58747" y="103907"/>
                    <a:pt x="58747" y="125171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</p:grpSp>
      <p:sp>
        <p:nvSpPr>
          <p:cNvPr id="3" name="文本框 2">
            <a:extLst>
              <a:ext uri="{FF2B5EF4-FFF2-40B4-BE49-F238E27FC236}">
                <a16:creationId xmlns:a16="http://schemas.microsoft.com/office/drawing/2014/main" id="{E70C23B7-E9AE-126B-4A3B-1F9BB2306618}"/>
              </a:ext>
            </a:extLst>
          </p:cNvPr>
          <p:cNvSpPr txBox="1"/>
          <p:nvPr/>
        </p:nvSpPr>
        <p:spPr>
          <a:xfrm>
            <a:off x="338110" y="1186291"/>
            <a:ext cx="48377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altLang="zh-CN" sz="2400" dirty="0">
                <a:solidFill>
                  <a:srgbClr val="C00000"/>
                </a:solidFill>
                <a:latin typeface="Palatino"/>
              </a:rPr>
              <a:t>The encoder</a:t>
            </a:r>
            <a:endParaRPr lang="zh-CN" altLang="en-US" sz="2400" dirty="0">
              <a:solidFill>
                <a:srgbClr val="C00000"/>
              </a:solidFill>
              <a:latin typeface="Palatino"/>
            </a:endParaRPr>
          </a:p>
        </p:txBody>
      </p:sp>
      <p:grpSp>
        <p:nvGrpSpPr>
          <p:cNvPr id="196" name="组合 195" descr="\documentclass{article}&#10;\usepackage{amsmath}&#10;\pagestyle{empty}&#10;\begin{document}&#10;&#10;\begin{flalign*}&#10;&amp; \mathbf{H}^{enc}_{0} = \hat{\mathbf{X}}_{1:n} &amp;&amp; \\&#10;&amp; \mathbf{H}^{enc}_{i} = \textsc{EncoderLayer}\bigl(\mathbf{H}^{enc}_{i-1}\bigr) \rightarrow i^{th} layer &amp;&amp; \\&#10;&amp; \mathbf{H}^{enc} = \mathbf{H}^{enc}_{K_e} &amp;&amp;&#10;\end{flalign*}&#10;&#10;\end{document}" title="IguanaTex Shape Display">
            <a:extLst>
              <a:ext uri="{FF2B5EF4-FFF2-40B4-BE49-F238E27FC236}">
                <a16:creationId xmlns:a16="http://schemas.microsoft.com/office/drawing/2014/main" id="{D2D64C1A-1CFB-BBC0-9270-18AD9D76AE49}"/>
              </a:ext>
            </a:extLst>
          </p:cNvPr>
          <p:cNvGrpSpPr>
            <a:grpSpLocks noChangeAspect="1"/>
          </p:cNvGrpSpPr>
          <p:nvPr>
            <p:custDataLst>
              <p:tags r:id="rId2"/>
            </p:custDataLst>
          </p:nvPr>
        </p:nvGrpSpPr>
        <p:grpSpPr>
          <a:xfrm>
            <a:off x="1422400" y="3302000"/>
            <a:ext cx="4815290" cy="1129233"/>
            <a:chOff x="4832838" y="-14347762"/>
            <a:chExt cx="4815290" cy="1129233"/>
          </a:xfrm>
        </p:grpSpPr>
        <p:sp>
          <p:nvSpPr>
            <p:cNvPr id="34" name="任意多边形: 形状 33">
              <a:extLst>
                <a:ext uri="{FF2B5EF4-FFF2-40B4-BE49-F238E27FC236}">
                  <a16:creationId xmlns:a16="http://schemas.microsoft.com/office/drawing/2014/main" id="{F560E6B4-2E15-7501-4665-D31D23C81B4D}"/>
                </a:ext>
              </a:extLst>
            </p:cNvPr>
            <p:cNvSpPr/>
            <p:nvPr>
              <p:custDataLst>
                <p:tags r:id="rId3"/>
              </p:custDataLst>
            </p:nvPr>
          </p:nvSpPr>
          <p:spPr>
            <a:xfrm flipV="1">
              <a:off x="4832838" y="-14281051"/>
              <a:ext cx="207899" cy="173620"/>
            </a:xfrm>
            <a:custGeom>
              <a:avLst/>
              <a:gdLst>
                <a:gd name="connsiteX0" fmla="*/ 180555 w 207899"/>
                <a:gd name="connsiteY0" fmla="*/ 160349 h 173620"/>
                <a:gd name="connsiteX1" fmla="*/ 207899 w 207899"/>
                <a:gd name="connsiteY1" fmla="*/ 160349 h 173620"/>
                <a:gd name="connsiteX2" fmla="*/ 207899 w 207899"/>
                <a:gd name="connsiteY2" fmla="*/ 172244 h 173620"/>
                <a:gd name="connsiteX3" fmla="*/ 162570 w 207899"/>
                <a:gd name="connsiteY3" fmla="*/ 171481 h 173620"/>
                <a:gd name="connsiteX4" fmla="*/ 117248 w 207899"/>
                <a:gd name="connsiteY4" fmla="*/ 172244 h 173620"/>
                <a:gd name="connsiteX5" fmla="*/ 117248 w 207899"/>
                <a:gd name="connsiteY5" fmla="*/ 160349 h 173620"/>
                <a:gd name="connsiteX6" fmla="*/ 144592 w 207899"/>
                <a:gd name="connsiteY6" fmla="*/ 160349 h 173620"/>
                <a:gd name="connsiteX7" fmla="*/ 144592 w 207899"/>
                <a:gd name="connsiteY7" fmla="*/ 94797 h 173620"/>
                <a:gd name="connsiteX8" fmla="*/ 63307 w 207899"/>
                <a:gd name="connsiteY8" fmla="*/ 94797 h 173620"/>
                <a:gd name="connsiteX9" fmla="*/ 63307 w 207899"/>
                <a:gd name="connsiteY9" fmla="*/ 160349 h 173620"/>
                <a:gd name="connsiteX10" fmla="*/ 90659 w 207899"/>
                <a:gd name="connsiteY10" fmla="*/ 160349 h 173620"/>
                <a:gd name="connsiteX11" fmla="*/ 90659 w 207899"/>
                <a:gd name="connsiteY11" fmla="*/ 172244 h 173620"/>
                <a:gd name="connsiteX12" fmla="*/ 45329 w 207899"/>
                <a:gd name="connsiteY12" fmla="*/ 171481 h 173620"/>
                <a:gd name="connsiteX13" fmla="*/ 0 w 207899"/>
                <a:gd name="connsiteY13" fmla="*/ 172244 h 173620"/>
                <a:gd name="connsiteX14" fmla="*/ 0 w 207899"/>
                <a:gd name="connsiteY14" fmla="*/ 160349 h 173620"/>
                <a:gd name="connsiteX15" fmla="*/ 27352 w 207899"/>
                <a:gd name="connsiteY15" fmla="*/ 160349 h 173620"/>
                <a:gd name="connsiteX16" fmla="*/ 27352 w 207899"/>
                <a:gd name="connsiteY16" fmla="*/ 10515 h 173620"/>
                <a:gd name="connsiteX17" fmla="*/ 0 w 207899"/>
                <a:gd name="connsiteY17" fmla="*/ 10515 h 173620"/>
                <a:gd name="connsiteX18" fmla="*/ 0 w 207899"/>
                <a:gd name="connsiteY18" fmla="*/ -1377 h 173620"/>
                <a:gd name="connsiteX19" fmla="*/ 45329 w 207899"/>
                <a:gd name="connsiteY19" fmla="*/ -616 h 173620"/>
                <a:gd name="connsiteX20" fmla="*/ 90659 w 207899"/>
                <a:gd name="connsiteY20" fmla="*/ -1377 h 173620"/>
                <a:gd name="connsiteX21" fmla="*/ 90659 w 207899"/>
                <a:gd name="connsiteY21" fmla="*/ 10515 h 173620"/>
                <a:gd name="connsiteX22" fmla="*/ 63307 w 207899"/>
                <a:gd name="connsiteY22" fmla="*/ 10515 h 173620"/>
                <a:gd name="connsiteX23" fmla="*/ 63307 w 207899"/>
                <a:gd name="connsiteY23" fmla="*/ 82903 h 173620"/>
                <a:gd name="connsiteX24" fmla="*/ 144592 w 207899"/>
                <a:gd name="connsiteY24" fmla="*/ 82903 h 173620"/>
                <a:gd name="connsiteX25" fmla="*/ 144592 w 207899"/>
                <a:gd name="connsiteY25" fmla="*/ 10515 h 173620"/>
                <a:gd name="connsiteX26" fmla="*/ 117248 w 207899"/>
                <a:gd name="connsiteY26" fmla="*/ 10515 h 173620"/>
                <a:gd name="connsiteX27" fmla="*/ 117248 w 207899"/>
                <a:gd name="connsiteY27" fmla="*/ -1377 h 173620"/>
                <a:gd name="connsiteX28" fmla="*/ 162570 w 207899"/>
                <a:gd name="connsiteY28" fmla="*/ -616 h 173620"/>
                <a:gd name="connsiteX29" fmla="*/ 207899 w 207899"/>
                <a:gd name="connsiteY29" fmla="*/ -1377 h 173620"/>
                <a:gd name="connsiteX30" fmla="*/ 207899 w 207899"/>
                <a:gd name="connsiteY30" fmla="*/ 10515 h 173620"/>
                <a:gd name="connsiteX31" fmla="*/ 180555 w 207899"/>
                <a:gd name="connsiteY31" fmla="*/ 10515 h 173620"/>
                <a:gd name="connsiteX32" fmla="*/ 180555 w 207899"/>
                <a:gd name="connsiteY32" fmla="*/ 160349 h 173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07899" h="173620">
                  <a:moveTo>
                    <a:pt x="180555" y="160349"/>
                  </a:moveTo>
                  <a:lnTo>
                    <a:pt x="207899" y="160349"/>
                  </a:lnTo>
                  <a:lnTo>
                    <a:pt x="207899" y="172244"/>
                  </a:lnTo>
                  <a:cubicBezTo>
                    <a:pt x="198279" y="171481"/>
                    <a:pt x="173461" y="171481"/>
                    <a:pt x="162570" y="171481"/>
                  </a:cubicBezTo>
                  <a:cubicBezTo>
                    <a:pt x="151686" y="171481"/>
                    <a:pt x="126869" y="171481"/>
                    <a:pt x="117248" y="172244"/>
                  </a:cubicBezTo>
                  <a:lnTo>
                    <a:pt x="117248" y="160349"/>
                  </a:lnTo>
                  <a:lnTo>
                    <a:pt x="144592" y="160349"/>
                  </a:lnTo>
                  <a:lnTo>
                    <a:pt x="144592" y="94797"/>
                  </a:lnTo>
                  <a:lnTo>
                    <a:pt x="63307" y="94797"/>
                  </a:lnTo>
                  <a:lnTo>
                    <a:pt x="63307" y="160349"/>
                  </a:lnTo>
                  <a:lnTo>
                    <a:pt x="90659" y="160349"/>
                  </a:lnTo>
                  <a:lnTo>
                    <a:pt x="90659" y="172244"/>
                  </a:lnTo>
                  <a:cubicBezTo>
                    <a:pt x="81031" y="171481"/>
                    <a:pt x="56221" y="171481"/>
                    <a:pt x="45329" y="171481"/>
                  </a:cubicBezTo>
                  <a:cubicBezTo>
                    <a:pt x="34438" y="171481"/>
                    <a:pt x="9621" y="171481"/>
                    <a:pt x="0" y="172244"/>
                  </a:cubicBezTo>
                  <a:lnTo>
                    <a:pt x="0" y="160349"/>
                  </a:lnTo>
                  <a:lnTo>
                    <a:pt x="27352" y="160349"/>
                  </a:lnTo>
                  <a:lnTo>
                    <a:pt x="27352" y="10515"/>
                  </a:lnTo>
                  <a:lnTo>
                    <a:pt x="0" y="10515"/>
                  </a:lnTo>
                  <a:lnTo>
                    <a:pt x="0" y="-1377"/>
                  </a:lnTo>
                  <a:cubicBezTo>
                    <a:pt x="9621" y="-616"/>
                    <a:pt x="34438" y="-616"/>
                    <a:pt x="45329" y="-616"/>
                  </a:cubicBezTo>
                  <a:cubicBezTo>
                    <a:pt x="56221" y="-616"/>
                    <a:pt x="81031" y="-616"/>
                    <a:pt x="90659" y="-1377"/>
                  </a:cubicBezTo>
                  <a:lnTo>
                    <a:pt x="90659" y="10515"/>
                  </a:lnTo>
                  <a:lnTo>
                    <a:pt x="63307" y="10515"/>
                  </a:lnTo>
                  <a:lnTo>
                    <a:pt x="63307" y="82903"/>
                  </a:lnTo>
                  <a:lnTo>
                    <a:pt x="144592" y="82903"/>
                  </a:lnTo>
                  <a:lnTo>
                    <a:pt x="144592" y="10515"/>
                  </a:lnTo>
                  <a:lnTo>
                    <a:pt x="117248" y="10515"/>
                  </a:lnTo>
                  <a:lnTo>
                    <a:pt x="117248" y="-1377"/>
                  </a:lnTo>
                  <a:cubicBezTo>
                    <a:pt x="126869" y="-616"/>
                    <a:pt x="151686" y="-616"/>
                    <a:pt x="162570" y="-616"/>
                  </a:cubicBezTo>
                  <a:cubicBezTo>
                    <a:pt x="173461" y="-616"/>
                    <a:pt x="198279" y="-616"/>
                    <a:pt x="207899" y="-1377"/>
                  </a:cubicBezTo>
                  <a:lnTo>
                    <a:pt x="207899" y="10515"/>
                  </a:lnTo>
                  <a:lnTo>
                    <a:pt x="180555" y="10515"/>
                  </a:lnTo>
                  <a:lnTo>
                    <a:pt x="180555" y="160349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35" name="任意多边形: 形状 34">
              <a:extLst>
                <a:ext uri="{FF2B5EF4-FFF2-40B4-BE49-F238E27FC236}">
                  <a16:creationId xmlns:a16="http://schemas.microsoft.com/office/drawing/2014/main" id="{2ABC7734-4DC7-BAC2-5F02-0636CAE37EF0}"/>
                </a:ext>
              </a:extLst>
            </p:cNvPr>
            <p:cNvSpPr/>
            <p:nvPr>
              <p:custDataLst>
                <p:tags r:id="rId4"/>
              </p:custDataLst>
            </p:nvPr>
          </p:nvSpPr>
          <p:spPr>
            <a:xfrm flipV="1">
              <a:off x="5062793" y="-14290107"/>
              <a:ext cx="297173" cy="79922"/>
            </a:xfrm>
            <a:custGeom>
              <a:avLst/>
              <a:gdLst>
                <a:gd name="connsiteX0" fmla="*/ 27844 w 297173"/>
                <a:gd name="connsiteY0" fmla="*/ 40796 h 79922"/>
                <a:gd name="connsiteX1" fmla="*/ 56388 w 297173"/>
                <a:gd name="connsiteY1" fmla="*/ 44519 h 79922"/>
                <a:gd name="connsiteX2" fmla="*/ 71990 w 297173"/>
                <a:gd name="connsiteY2" fmla="*/ 62947 h 79922"/>
                <a:gd name="connsiteX3" fmla="*/ 50008 w 297173"/>
                <a:gd name="connsiteY3" fmla="*/ 78541 h 79922"/>
                <a:gd name="connsiteX4" fmla="*/ 0 w 297173"/>
                <a:gd name="connsiteY4" fmla="*/ 31935 h 79922"/>
                <a:gd name="connsiteX5" fmla="*/ 31919 w 297173"/>
                <a:gd name="connsiteY5" fmla="*/ -1382 h 79922"/>
                <a:gd name="connsiteX6" fmla="*/ 75891 w 297173"/>
                <a:gd name="connsiteY6" fmla="*/ 18643 h 79922"/>
                <a:gd name="connsiteX7" fmla="*/ 72880 w 297173"/>
                <a:gd name="connsiteY7" fmla="*/ 21652 h 79922"/>
                <a:gd name="connsiteX8" fmla="*/ 70044 w 297173"/>
                <a:gd name="connsiteY8" fmla="*/ 19882 h 79922"/>
                <a:gd name="connsiteX9" fmla="*/ 32277 w 297173"/>
                <a:gd name="connsiteY9" fmla="*/ 3581 h 79922"/>
                <a:gd name="connsiteX10" fmla="*/ 14545 w 297173"/>
                <a:gd name="connsiteY10" fmla="*/ 25018 h 79922"/>
                <a:gd name="connsiteX11" fmla="*/ 16675 w 297173"/>
                <a:gd name="connsiteY11" fmla="*/ 40796 h 79922"/>
                <a:gd name="connsiteX12" fmla="*/ 27844 w 297173"/>
                <a:gd name="connsiteY12" fmla="*/ 40796 h 79922"/>
                <a:gd name="connsiteX13" fmla="*/ 18089 w 297173"/>
                <a:gd name="connsiteY13" fmla="*/ 45758 h 79922"/>
                <a:gd name="connsiteX14" fmla="*/ 50008 w 297173"/>
                <a:gd name="connsiteY14" fmla="*/ 73579 h 79922"/>
                <a:gd name="connsiteX15" fmla="*/ 64371 w 297173"/>
                <a:gd name="connsiteY15" fmla="*/ 62947 h 79922"/>
                <a:gd name="connsiteX16" fmla="*/ 26780 w 297173"/>
                <a:gd name="connsiteY16" fmla="*/ 45758 h 79922"/>
                <a:gd name="connsiteX17" fmla="*/ 18089 w 297173"/>
                <a:gd name="connsiteY17" fmla="*/ 45758 h 79922"/>
                <a:gd name="connsiteX18" fmla="*/ 105842 w 297173"/>
                <a:gd name="connsiteY18" fmla="*/ 11553 h 79922"/>
                <a:gd name="connsiteX19" fmla="*/ 104071 w 297173"/>
                <a:gd name="connsiteY19" fmla="*/ 4288 h 79922"/>
                <a:gd name="connsiteX20" fmla="*/ 110100 w 297173"/>
                <a:gd name="connsiteY20" fmla="*/ -1382 h 79922"/>
                <a:gd name="connsiteX21" fmla="*/ 117012 w 297173"/>
                <a:gd name="connsiteY21" fmla="*/ 2517 h 79922"/>
                <a:gd name="connsiteX22" fmla="*/ 120205 w 297173"/>
                <a:gd name="connsiteY22" fmla="*/ 13506 h 79922"/>
                <a:gd name="connsiteX23" fmla="*/ 124106 w 297173"/>
                <a:gd name="connsiteY23" fmla="*/ 29449 h 79922"/>
                <a:gd name="connsiteX24" fmla="*/ 127117 w 297173"/>
                <a:gd name="connsiteY24" fmla="*/ 41328 h 79922"/>
                <a:gd name="connsiteX25" fmla="*/ 134568 w 297173"/>
                <a:gd name="connsiteY25" fmla="*/ 57279 h 79922"/>
                <a:gd name="connsiteX26" fmla="*/ 161165 w 297173"/>
                <a:gd name="connsiteY26" fmla="*/ 73579 h 79922"/>
                <a:gd name="connsiteX27" fmla="*/ 171628 w 297173"/>
                <a:gd name="connsiteY27" fmla="*/ 61177 h 79922"/>
                <a:gd name="connsiteX28" fmla="*/ 161165 w 297173"/>
                <a:gd name="connsiteY28" fmla="*/ 23430 h 79922"/>
                <a:gd name="connsiteX29" fmla="*/ 158504 w 297173"/>
                <a:gd name="connsiteY29" fmla="*/ 13856 h 79922"/>
                <a:gd name="connsiteX30" fmla="*/ 175346 w 297173"/>
                <a:gd name="connsiteY30" fmla="*/ -1382 h 79922"/>
                <a:gd name="connsiteX31" fmla="*/ 200886 w 297173"/>
                <a:gd name="connsiteY31" fmla="*/ 25733 h 79922"/>
                <a:gd name="connsiteX32" fmla="*/ 198042 w 297173"/>
                <a:gd name="connsiteY32" fmla="*/ 28036 h 79922"/>
                <a:gd name="connsiteX33" fmla="*/ 194674 w 297173"/>
                <a:gd name="connsiteY33" fmla="*/ 25018 h 79922"/>
                <a:gd name="connsiteX34" fmla="*/ 175878 w 297173"/>
                <a:gd name="connsiteY34" fmla="*/ 3581 h 79922"/>
                <a:gd name="connsiteX35" fmla="*/ 171445 w 297173"/>
                <a:gd name="connsiteY35" fmla="*/ 9782 h 79922"/>
                <a:gd name="connsiteX36" fmla="*/ 175528 w 297173"/>
                <a:gd name="connsiteY36" fmla="*/ 24138 h 79922"/>
                <a:gd name="connsiteX37" fmla="*/ 184926 w 297173"/>
                <a:gd name="connsiteY37" fmla="*/ 58343 h 79922"/>
                <a:gd name="connsiteX38" fmla="*/ 161872 w 297173"/>
                <a:gd name="connsiteY38" fmla="*/ 78541 h 79922"/>
                <a:gd name="connsiteX39" fmla="*/ 131907 w 297173"/>
                <a:gd name="connsiteY39" fmla="*/ 62416 h 79922"/>
                <a:gd name="connsiteX40" fmla="*/ 112936 w 297173"/>
                <a:gd name="connsiteY40" fmla="*/ 78541 h 79922"/>
                <a:gd name="connsiteX41" fmla="*/ 98931 w 297173"/>
                <a:gd name="connsiteY41" fmla="*/ 68974 h 79922"/>
                <a:gd name="connsiteX42" fmla="*/ 92544 w 297173"/>
                <a:gd name="connsiteY42" fmla="*/ 51426 h 79922"/>
                <a:gd name="connsiteX43" fmla="*/ 95554 w 297173"/>
                <a:gd name="connsiteY43" fmla="*/ 49125 h 79922"/>
                <a:gd name="connsiteX44" fmla="*/ 99463 w 297173"/>
                <a:gd name="connsiteY44" fmla="*/ 54444 h 79922"/>
                <a:gd name="connsiteX45" fmla="*/ 112404 w 297173"/>
                <a:gd name="connsiteY45" fmla="*/ 73579 h 79922"/>
                <a:gd name="connsiteX46" fmla="*/ 118251 w 297173"/>
                <a:gd name="connsiteY46" fmla="*/ 64893 h 79922"/>
                <a:gd name="connsiteX47" fmla="*/ 115415 w 297173"/>
                <a:gd name="connsiteY47" fmla="*/ 50189 h 79922"/>
                <a:gd name="connsiteX48" fmla="*/ 111514 w 297173"/>
                <a:gd name="connsiteY48" fmla="*/ 34238 h 79922"/>
                <a:gd name="connsiteX49" fmla="*/ 105842 w 297173"/>
                <a:gd name="connsiteY49" fmla="*/ 11553 h 79922"/>
                <a:gd name="connsiteX50" fmla="*/ 287069 w 297173"/>
                <a:gd name="connsiteY50" fmla="*/ 68267 h 79922"/>
                <a:gd name="connsiteX51" fmla="*/ 278029 w 297173"/>
                <a:gd name="connsiteY51" fmla="*/ 58343 h 79922"/>
                <a:gd name="connsiteX52" fmla="*/ 284938 w 297173"/>
                <a:gd name="connsiteY52" fmla="*/ 51784 h 79922"/>
                <a:gd name="connsiteX53" fmla="*/ 295053 w 297173"/>
                <a:gd name="connsiteY53" fmla="*/ 63122 h 79922"/>
                <a:gd name="connsiteX54" fmla="*/ 271640 w 297173"/>
                <a:gd name="connsiteY54" fmla="*/ 78541 h 79922"/>
                <a:gd name="connsiteX55" fmla="*/ 220401 w 297173"/>
                <a:gd name="connsiteY55" fmla="*/ 29449 h 79922"/>
                <a:gd name="connsiteX56" fmla="*/ 253202 w 297173"/>
                <a:gd name="connsiteY56" fmla="*/ -1382 h 79922"/>
                <a:gd name="connsiteX57" fmla="*/ 297174 w 297173"/>
                <a:gd name="connsiteY57" fmla="*/ 18643 h 79922"/>
                <a:gd name="connsiteX58" fmla="*/ 294164 w 297173"/>
                <a:gd name="connsiteY58" fmla="*/ 21652 h 79922"/>
                <a:gd name="connsiteX59" fmla="*/ 291327 w 297173"/>
                <a:gd name="connsiteY59" fmla="*/ 19882 h 79922"/>
                <a:gd name="connsiteX60" fmla="*/ 253561 w 297173"/>
                <a:gd name="connsiteY60" fmla="*/ 3581 h 79922"/>
                <a:gd name="connsiteX61" fmla="*/ 235114 w 297173"/>
                <a:gd name="connsiteY61" fmla="*/ 23249 h 79922"/>
                <a:gd name="connsiteX62" fmla="*/ 246824 w 297173"/>
                <a:gd name="connsiteY62" fmla="*/ 59938 h 79922"/>
                <a:gd name="connsiteX63" fmla="*/ 271640 w 297173"/>
                <a:gd name="connsiteY63" fmla="*/ 73579 h 79922"/>
                <a:gd name="connsiteX64" fmla="*/ 287069 w 297173"/>
                <a:gd name="connsiteY64" fmla="*/ 68267 h 79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297173" h="79922">
                  <a:moveTo>
                    <a:pt x="27844" y="40796"/>
                  </a:moveTo>
                  <a:cubicBezTo>
                    <a:pt x="32809" y="40796"/>
                    <a:pt x="46815" y="41152"/>
                    <a:pt x="56388" y="44519"/>
                  </a:cubicBezTo>
                  <a:cubicBezTo>
                    <a:pt x="69512" y="49125"/>
                    <a:pt x="71990" y="57628"/>
                    <a:pt x="71990" y="62947"/>
                  </a:cubicBezTo>
                  <a:cubicBezTo>
                    <a:pt x="71990" y="72698"/>
                    <a:pt x="62242" y="78541"/>
                    <a:pt x="50008" y="78541"/>
                  </a:cubicBezTo>
                  <a:cubicBezTo>
                    <a:pt x="28726" y="78541"/>
                    <a:pt x="0" y="62241"/>
                    <a:pt x="0" y="31935"/>
                  </a:cubicBezTo>
                  <a:cubicBezTo>
                    <a:pt x="0" y="14037"/>
                    <a:pt x="11177" y="-1382"/>
                    <a:pt x="31919" y="-1382"/>
                  </a:cubicBezTo>
                  <a:cubicBezTo>
                    <a:pt x="61885" y="-1382"/>
                    <a:pt x="75891" y="16157"/>
                    <a:pt x="75891" y="18643"/>
                  </a:cubicBezTo>
                  <a:cubicBezTo>
                    <a:pt x="75891" y="19707"/>
                    <a:pt x="74302" y="21652"/>
                    <a:pt x="72880" y="21652"/>
                  </a:cubicBezTo>
                  <a:cubicBezTo>
                    <a:pt x="71815" y="21652"/>
                    <a:pt x="71458" y="21303"/>
                    <a:pt x="70044" y="19882"/>
                  </a:cubicBezTo>
                  <a:cubicBezTo>
                    <a:pt x="56213" y="3581"/>
                    <a:pt x="35463" y="3581"/>
                    <a:pt x="32277" y="3581"/>
                  </a:cubicBezTo>
                  <a:cubicBezTo>
                    <a:pt x="21632" y="3581"/>
                    <a:pt x="14545" y="10671"/>
                    <a:pt x="14545" y="25018"/>
                  </a:cubicBezTo>
                  <a:cubicBezTo>
                    <a:pt x="14545" y="27504"/>
                    <a:pt x="14545" y="31045"/>
                    <a:pt x="16675" y="40796"/>
                  </a:cubicBezTo>
                  <a:lnTo>
                    <a:pt x="27844" y="40796"/>
                  </a:lnTo>
                  <a:close/>
                  <a:moveTo>
                    <a:pt x="18089" y="45758"/>
                  </a:moveTo>
                  <a:cubicBezTo>
                    <a:pt x="25358" y="71451"/>
                    <a:pt x="45043" y="73579"/>
                    <a:pt x="50008" y="73579"/>
                  </a:cubicBezTo>
                  <a:cubicBezTo>
                    <a:pt x="57810" y="73579"/>
                    <a:pt x="64371" y="69680"/>
                    <a:pt x="64371" y="62947"/>
                  </a:cubicBezTo>
                  <a:cubicBezTo>
                    <a:pt x="64371" y="45758"/>
                    <a:pt x="34406" y="45758"/>
                    <a:pt x="26780" y="45758"/>
                  </a:cubicBezTo>
                  <a:lnTo>
                    <a:pt x="18089" y="45758"/>
                  </a:lnTo>
                  <a:close/>
                  <a:moveTo>
                    <a:pt x="105842" y="11553"/>
                  </a:moveTo>
                  <a:cubicBezTo>
                    <a:pt x="105135" y="9250"/>
                    <a:pt x="104071" y="4820"/>
                    <a:pt x="104071" y="4288"/>
                  </a:cubicBezTo>
                  <a:cubicBezTo>
                    <a:pt x="104071" y="389"/>
                    <a:pt x="107264" y="-1382"/>
                    <a:pt x="110100" y="-1382"/>
                  </a:cubicBezTo>
                  <a:cubicBezTo>
                    <a:pt x="113286" y="-1382"/>
                    <a:pt x="116130" y="921"/>
                    <a:pt x="117012" y="2517"/>
                  </a:cubicBezTo>
                  <a:cubicBezTo>
                    <a:pt x="117902" y="4113"/>
                    <a:pt x="119315" y="9782"/>
                    <a:pt x="120205" y="13506"/>
                  </a:cubicBezTo>
                  <a:cubicBezTo>
                    <a:pt x="121095" y="16872"/>
                    <a:pt x="123041" y="25018"/>
                    <a:pt x="124106" y="29449"/>
                  </a:cubicBezTo>
                  <a:cubicBezTo>
                    <a:pt x="125170" y="33355"/>
                    <a:pt x="126235" y="37254"/>
                    <a:pt x="127117" y="41328"/>
                  </a:cubicBezTo>
                  <a:cubicBezTo>
                    <a:pt x="129071" y="48591"/>
                    <a:pt x="129428" y="50013"/>
                    <a:pt x="134568" y="57279"/>
                  </a:cubicBezTo>
                  <a:cubicBezTo>
                    <a:pt x="139533" y="64369"/>
                    <a:pt x="147867" y="73579"/>
                    <a:pt x="161165" y="73579"/>
                  </a:cubicBezTo>
                  <a:cubicBezTo>
                    <a:pt x="171445" y="73579"/>
                    <a:pt x="171628" y="64544"/>
                    <a:pt x="171628" y="61177"/>
                  </a:cubicBezTo>
                  <a:cubicBezTo>
                    <a:pt x="171628" y="50545"/>
                    <a:pt x="164001" y="30871"/>
                    <a:pt x="161165" y="23430"/>
                  </a:cubicBezTo>
                  <a:cubicBezTo>
                    <a:pt x="159211" y="18468"/>
                    <a:pt x="158504" y="16872"/>
                    <a:pt x="158504" y="13856"/>
                  </a:cubicBezTo>
                  <a:cubicBezTo>
                    <a:pt x="158504" y="4463"/>
                    <a:pt x="166305" y="-1382"/>
                    <a:pt x="175346" y="-1382"/>
                  </a:cubicBezTo>
                  <a:cubicBezTo>
                    <a:pt x="193077" y="-1382"/>
                    <a:pt x="200886" y="23074"/>
                    <a:pt x="200886" y="25733"/>
                  </a:cubicBezTo>
                  <a:cubicBezTo>
                    <a:pt x="200886" y="28036"/>
                    <a:pt x="198574" y="28036"/>
                    <a:pt x="198042" y="28036"/>
                  </a:cubicBezTo>
                  <a:cubicBezTo>
                    <a:pt x="195564" y="28036"/>
                    <a:pt x="195389" y="26972"/>
                    <a:pt x="194674" y="25018"/>
                  </a:cubicBezTo>
                  <a:cubicBezTo>
                    <a:pt x="190598" y="10846"/>
                    <a:pt x="182972" y="3581"/>
                    <a:pt x="175878" y="3581"/>
                  </a:cubicBezTo>
                  <a:cubicBezTo>
                    <a:pt x="172160" y="3581"/>
                    <a:pt x="171445" y="6059"/>
                    <a:pt x="171445" y="9782"/>
                  </a:cubicBezTo>
                  <a:cubicBezTo>
                    <a:pt x="171445" y="13856"/>
                    <a:pt x="172335" y="16157"/>
                    <a:pt x="175528" y="24138"/>
                  </a:cubicBezTo>
                  <a:cubicBezTo>
                    <a:pt x="177657" y="29632"/>
                    <a:pt x="184926" y="48418"/>
                    <a:pt x="184926" y="58343"/>
                  </a:cubicBezTo>
                  <a:cubicBezTo>
                    <a:pt x="184926" y="75533"/>
                    <a:pt x="171270" y="78541"/>
                    <a:pt x="161872" y="78541"/>
                  </a:cubicBezTo>
                  <a:cubicBezTo>
                    <a:pt x="147160" y="78541"/>
                    <a:pt x="137230" y="69506"/>
                    <a:pt x="131907" y="62416"/>
                  </a:cubicBezTo>
                  <a:cubicBezTo>
                    <a:pt x="130668" y="74643"/>
                    <a:pt x="120205" y="78541"/>
                    <a:pt x="112936" y="78541"/>
                  </a:cubicBezTo>
                  <a:cubicBezTo>
                    <a:pt x="105310" y="78541"/>
                    <a:pt x="101234" y="73047"/>
                    <a:pt x="98931" y="68974"/>
                  </a:cubicBezTo>
                  <a:cubicBezTo>
                    <a:pt x="95030" y="62416"/>
                    <a:pt x="92544" y="52316"/>
                    <a:pt x="92544" y="51426"/>
                  </a:cubicBezTo>
                  <a:cubicBezTo>
                    <a:pt x="92544" y="49125"/>
                    <a:pt x="95030" y="49125"/>
                    <a:pt x="95554" y="49125"/>
                  </a:cubicBezTo>
                  <a:cubicBezTo>
                    <a:pt x="98041" y="49125"/>
                    <a:pt x="98216" y="49657"/>
                    <a:pt x="99463" y="54444"/>
                  </a:cubicBezTo>
                  <a:cubicBezTo>
                    <a:pt x="102116" y="64893"/>
                    <a:pt x="105484" y="73579"/>
                    <a:pt x="112404" y="73579"/>
                  </a:cubicBezTo>
                  <a:cubicBezTo>
                    <a:pt x="117012" y="73579"/>
                    <a:pt x="118251" y="69680"/>
                    <a:pt x="118251" y="64893"/>
                  </a:cubicBezTo>
                  <a:cubicBezTo>
                    <a:pt x="118251" y="61526"/>
                    <a:pt x="116662" y="54976"/>
                    <a:pt x="115415" y="50189"/>
                  </a:cubicBezTo>
                  <a:cubicBezTo>
                    <a:pt x="114175" y="45400"/>
                    <a:pt x="112404" y="38135"/>
                    <a:pt x="111514" y="34238"/>
                  </a:cubicBezTo>
                  <a:lnTo>
                    <a:pt x="105842" y="11553"/>
                  </a:lnTo>
                  <a:close/>
                  <a:moveTo>
                    <a:pt x="287069" y="68267"/>
                  </a:moveTo>
                  <a:cubicBezTo>
                    <a:pt x="280690" y="67204"/>
                    <a:pt x="278029" y="62241"/>
                    <a:pt x="278029" y="58343"/>
                  </a:cubicBezTo>
                  <a:cubicBezTo>
                    <a:pt x="278029" y="53555"/>
                    <a:pt x="281753" y="51784"/>
                    <a:pt x="284938" y="51784"/>
                  </a:cubicBezTo>
                  <a:cubicBezTo>
                    <a:pt x="288841" y="51784"/>
                    <a:pt x="295053" y="54619"/>
                    <a:pt x="295053" y="63122"/>
                  </a:cubicBezTo>
                  <a:cubicBezTo>
                    <a:pt x="295053" y="75174"/>
                    <a:pt x="281222" y="78541"/>
                    <a:pt x="271640" y="78541"/>
                  </a:cubicBezTo>
                  <a:cubicBezTo>
                    <a:pt x="245045" y="78541"/>
                    <a:pt x="220401" y="54087"/>
                    <a:pt x="220401" y="29449"/>
                  </a:cubicBezTo>
                  <a:cubicBezTo>
                    <a:pt x="220401" y="14213"/>
                    <a:pt x="231038" y="-1382"/>
                    <a:pt x="253202" y="-1382"/>
                  </a:cubicBezTo>
                  <a:cubicBezTo>
                    <a:pt x="283169" y="-1382"/>
                    <a:pt x="297174" y="16157"/>
                    <a:pt x="297174" y="18643"/>
                  </a:cubicBezTo>
                  <a:cubicBezTo>
                    <a:pt x="297174" y="19707"/>
                    <a:pt x="295585" y="21652"/>
                    <a:pt x="294164" y="21652"/>
                  </a:cubicBezTo>
                  <a:cubicBezTo>
                    <a:pt x="293098" y="21652"/>
                    <a:pt x="292740" y="21303"/>
                    <a:pt x="291327" y="19882"/>
                  </a:cubicBezTo>
                  <a:cubicBezTo>
                    <a:pt x="277495" y="3581"/>
                    <a:pt x="256746" y="3581"/>
                    <a:pt x="253561" y="3581"/>
                  </a:cubicBezTo>
                  <a:cubicBezTo>
                    <a:pt x="240794" y="3581"/>
                    <a:pt x="235114" y="12259"/>
                    <a:pt x="235114" y="23249"/>
                  </a:cubicBezTo>
                  <a:cubicBezTo>
                    <a:pt x="235114" y="28393"/>
                    <a:pt x="237600" y="47703"/>
                    <a:pt x="246824" y="59938"/>
                  </a:cubicBezTo>
                  <a:cubicBezTo>
                    <a:pt x="253561" y="68616"/>
                    <a:pt x="262776" y="73579"/>
                    <a:pt x="271640" y="73579"/>
                  </a:cubicBezTo>
                  <a:cubicBezTo>
                    <a:pt x="274127" y="73579"/>
                    <a:pt x="282635" y="73230"/>
                    <a:pt x="287069" y="68267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36" name="任意多边形: 形状 35">
              <a:extLst>
                <a:ext uri="{FF2B5EF4-FFF2-40B4-BE49-F238E27FC236}">
                  <a16:creationId xmlns:a16="http://schemas.microsoft.com/office/drawing/2014/main" id="{81B3EF2D-85E2-4936-02C4-0AF555288088}"/>
                </a:ext>
              </a:extLst>
            </p:cNvPr>
            <p:cNvSpPr/>
            <p:nvPr>
              <p:custDataLst>
                <p:tags r:id="rId5"/>
              </p:custDataLst>
            </p:nvPr>
          </p:nvSpPr>
          <p:spPr>
            <a:xfrm flipV="1">
              <a:off x="5060139" y="-14162517"/>
              <a:ext cx="82269" cy="121208"/>
            </a:xfrm>
            <a:custGeom>
              <a:avLst/>
              <a:gdLst>
                <a:gd name="connsiteX0" fmla="*/ 82270 w 82269"/>
                <a:gd name="connsiteY0" fmla="*/ 58702 h 121208"/>
                <a:gd name="connsiteX1" fmla="*/ 71807 w 82269"/>
                <a:gd name="connsiteY1" fmla="*/ 104602 h 121208"/>
                <a:gd name="connsiteX2" fmla="*/ 41135 w 82269"/>
                <a:gd name="connsiteY2" fmla="*/ 119838 h 121208"/>
                <a:gd name="connsiteX3" fmla="*/ 0 w 82269"/>
                <a:gd name="connsiteY3" fmla="*/ 58702 h 121208"/>
                <a:gd name="connsiteX4" fmla="*/ 41135 w 82269"/>
                <a:gd name="connsiteY4" fmla="*/ -1370 h 121208"/>
                <a:gd name="connsiteX5" fmla="*/ 82270 w 82269"/>
                <a:gd name="connsiteY5" fmla="*/ 58702 h 121208"/>
                <a:gd name="connsiteX6" fmla="*/ 41135 w 82269"/>
                <a:gd name="connsiteY6" fmla="*/ 3592 h 121208"/>
                <a:gd name="connsiteX7" fmla="*/ 18613 w 82269"/>
                <a:gd name="connsiteY7" fmla="*/ 22901 h 121208"/>
                <a:gd name="connsiteX8" fmla="*/ 16135 w 82269"/>
                <a:gd name="connsiteY8" fmla="*/ 61004 h 121208"/>
                <a:gd name="connsiteX9" fmla="*/ 18796 w 82269"/>
                <a:gd name="connsiteY9" fmla="*/ 97163 h 121208"/>
                <a:gd name="connsiteX10" fmla="*/ 41135 w 82269"/>
                <a:gd name="connsiteY10" fmla="*/ 114885 h 121208"/>
                <a:gd name="connsiteX11" fmla="*/ 63125 w 82269"/>
                <a:gd name="connsiteY11" fmla="*/ 98751 h 121208"/>
                <a:gd name="connsiteX12" fmla="*/ 66135 w 82269"/>
                <a:gd name="connsiteY12" fmla="*/ 61004 h 121208"/>
                <a:gd name="connsiteX13" fmla="*/ 63832 w 82269"/>
                <a:gd name="connsiteY13" fmla="*/ 23616 h 121208"/>
                <a:gd name="connsiteX14" fmla="*/ 41135 w 82269"/>
                <a:gd name="connsiteY14" fmla="*/ 3592 h 121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2269" h="121208">
                  <a:moveTo>
                    <a:pt x="82270" y="58702"/>
                  </a:moveTo>
                  <a:cubicBezTo>
                    <a:pt x="82270" y="78195"/>
                    <a:pt x="79966" y="92201"/>
                    <a:pt x="71807" y="104602"/>
                  </a:cubicBezTo>
                  <a:cubicBezTo>
                    <a:pt x="66310" y="112756"/>
                    <a:pt x="55316" y="119838"/>
                    <a:pt x="41135" y="119838"/>
                  </a:cubicBezTo>
                  <a:cubicBezTo>
                    <a:pt x="0" y="119838"/>
                    <a:pt x="0" y="71461"/>
                    <a:pt x="0" y="58702"/>
                  </a:cubicBezTo>
                  <a:cubicBezTo>
                    <a:pt x="0" y="45944"/>
                    <a:pt x="0" y="-1370"/>
                    <a:pt x="41135" y="-1370"/>
                  </a:cubicBezTo>
                  <a:cubicBezTo>
                    <a:pt x="82270" y="-1370"/>
                    <a:pt x="82270" y="45944"/>
                    <a:pt x="82270" y="58702"/>
                  </a:cubicBezTo>
                  <a:close/>
                  <a:moveTo>
                    <a:pt x="41135" y="3592"/>
                  </a:moveTo>
                  <a:cubicBezTo>
                    <a:pt x="32976" y="3592"/>
                    <a:pt x="22164" y="8372"/>
                    <a:pt x="18613" y="22901"/>
                  </a:cubicBezTo>
                  <a:cubicBezTo>
                    <a:pt x="16135" y="33358"/>
                    <a:pt x="16135" y="47896"/>
                    <a:pt x="16135" y="61004"/>
                  </a:cubicBezTo>
                  <a:cubicBezTo>
                    <a:pt x="16135" y="73947"/>
                    <a:pt x="16135" y="87412"/>
                    <a:pt x="18796" y="97163"/>
                  </a:cubicBezTo>
                  <a:cubicBezTo>
                    <a:pt x="22514" y="111160"/>
                    <a:pt x="33866" y="114885"/>
                    <a:pt x="41135" y="114885"/>
                  </a:cubicBezTo>
                  <a:cubicBezTo>
                    <a:pt x="50708" y="114885"/>
                    <a:pt x="59931" y="109033"/>
                    <a:pt x="63125" y="98751"/>
                  </a:cubicBezTo>
                  <a:cubicBezTo>
                    <a:pt x="65961" y="89183"/>
                    <a:pt x="66135" y="76424"/>
                    <a:pt x="66135" y="61004"/>
                  </a:cubicBezTo>
                  <a:cubicBezTo>
                    <a:pt x="66135" y="47896"/>
                    <a:pt x="66135" y="34780"/>
                    <a:pt x="63832" y="23616"/>
                  </a:cubicBezTo>
                  <a:cubicBezTo>
                    <a:pt x="60281" y="7491"/>
                    <a:pt x="48229" y="3592"/>
                    <a:pt x="41135" y="3592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37" name="任意多边形: 形状 36">
              <a:extLst>
                <a:ext uri="{FF2B5EF4-FFF2-40B4-BE49-F238E27FC236}">
                  <a16:creationId xmlns:a16="http://schemas.microsoft.com/office/drawing/2014/main" id="{619B66F4-47BB-7B1B-070D-61330D4795D1}"/>
                </a:ext>
              </a:extLst>
            </p:cNvPr>
            <p:cNvSpPr/>
            <p:nvPr>
              <p:custDataLst>
                <p:tags r:id="rId6"/>
              </p:custDataLst>
            </p:nvPr>
          </p:nvSpPr>
          <p:spPr>
            <a:xfrm flipV="1">
              <a:off x="5459891" y="-14200309"/>
              <a:ext cx="168400" cy="59223"/>
            </a:xfrm>
            <a:custGeom>
              <a:avLst/>
              <a:gdLst>
                <a:gd name="connsiteX0" fmla="*/ 159789 w 168400"/>
                <a:gd name="connsiteY0" fmla="*/ 47725 h 59223"/>
                <a:gd name="connsiteX1" fmla="*/ 168401 w 168400"/>
                <a:gd name="connsiteY1" fmla="*/ 52791 h 59223"/>
                <a:gd name="connsiteX2" fmla="*/ 160043 w 168400"/>
                <a:gd name="connsiteY2" fmla="*/ 57848 h 59223"/>
                <a:gd name="connsiteX3" fmla="*/ 8357 w 168400"/>
                <a:gd name="connsiteY3" fmla="*/ 57848 h 59223"/>
                <a:gd name="connsiteX4" fmla="*/ 0 w 168400"/>
                <a:gd name="connsiteY4" fmla="*/ 52791 h 59223"/>
                <a:gd name="connsiteX5" fmla="*/ 8611 w 168400"/>
                <a:gd name="connsiteY5" fmla="*/ 47725 h 59223"/>
                <a:gd name="connsiteX6" fmla="*/ 159789 w 168400"/>
                <a:gd name="connsiteY6" fmla="*/ 47725 h 59223"/>
                <a:gd name="connsiteX7" fmla="*/ 160043 w 168400"/>
                <a:gd name="connsiteY7" fmla="*/ -1375 h 59223"/>
                <a:gd name="connsiteX8" fmla="*/ 168401 w 168400"/>
                <a:gd name="connsiteY8" fmla="*/ 3691 h 59223"/>
                <a:gd name="connsiteX9" fmla="*/ 159789 w 168400"/>
                <a:gd name="connsiteY9" fmla="*/ 8756 h 59223"/>
                <a:gd name="connsiteX10" fmla="*/ 8611 w 168400"/>
                <a:gd name="connsiteY10" fmla="*/ 8756 h 59223"/>
                <a:gd name="connsiteX11" fmla="*/ 0 w 168400"/>
                <a:gd name="connsiteY11" fmla="*/ 3691 h 59223"/>
                <a:gd name="connsiteX12" fmla="*/ 8357 w 168400"/>
                <a:gd name="connsiteY12" fmla="*/ -1375 h 59223"/>
                <a:gd name="connsiteX13" fmla="*/ 160043 w 168400"/>
                <a:gd name="connsiteY13" fmla="*/ -1375 h 59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8400" h="59223">
                  <a:moveTo>
                    <a:pt x="159789" y="47725"/>
                  </a:moveTo>
                  <a:cubicBezTo>
                    <a:pt x="163586" y="47725"/>
                    <a:pt x="168401" y="47725"/>
                    <a:pt x="168401" y="52791"/>
                  </a:cubicBezTo>
                  <a:cubicBezTo>
                    <a:pt x="168401" y="57848"/>
                    <a:pt x="163586" y="57848"/>
                    <a:pt x="160043" y="57848"/>
                  </a:cubicBezTo>
                  <a:lnTo>
                    <a:pt x="8357" y="57848"/>
                  </a:lnTo>
                  <a:cubicBezTo>
                    <a:pt x="4814" y="57848"/>
                    <a:pt x="0" y="57848"/>
                    <a:pt x="0" y="52791"/>
                  </a:cubicBezTo>
                  <a:cubicBezTo>
                    <a:pt x="0" y="47725"/>
                    <a:pt x="4814" y="47725"/>
                    <a:pt x="8611" y="47725"/>
                  </a:cubicBezTo>
                  <a:lnTo>
                    <a:pt x="159789" y="47725"/>
                  </a:lnTo>
                  <a:close/>
                  <a:moveTo>
                    <a:pt x="160043" y="-1375"/>
                  </a:moveTo>
                  <a:cubicBezTo>
                    <a:pt x="163586" y="-1375"/>
                    <a:pt x="168401" y="-1375"/>
                    <a:pt x="168401" y="3691"/>
                  </a:cubicBezTo>
                  <a:cubicBezTo>
                    <a:pt x="168401" y="8756"/>
                    <a:pt x="163586" y="8756"/>
                    <a:pt x="159789" y="8756"/>
                  </a:cubicBezTo>
                  <a:lnTo>
                    <a:pt x="8611" y="8756"/>
                  </a:lnTo>
                  <a:cubicBezTo>
                    <a:pt x="4814" y="8756"/>
                    <a:pt x="0" y="8756"/>
                    <a:pt x="0" y="3691"/>
                  </a:cubicBezTo>
                  <a:cubicBezTo>
                    <a:pt x="0" y="-1375"/>
                    <a:pt x="4814" y="-1375"/>
                    <a:pt x="8357" y="-1375"/>
                  </a:cubicBezTo>
                  <a:lnTo>
                    <a:pt x="160043" y="-1375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38" name="任意多边形: 形状 37">
              <a:extLst>
                <a:ext uri="{FF2B5EF4-FFF2-40B4-BE49-F238E27FC236}">
                  <a16:creationId xmlns:a16="http://schemas.microsoft.com/office/drawing/2014/main" id="{1A11E5DA-BE4B-2F1D-3677-5B656F69B6B3}"/>
                </a:ext>
              </a:extLst>
            </p:cNvPr>
            <p:cNvSpPr/>
            <p:nvPr>
              <p:custDataLst>
                <p:tags r:id="rId7"/>
              </p:custDataLst>
            </p:nvPr>
          </p:nvSpPr>
          <p:spPr>
            <a:xfrm flipV="1">
              <a:off x="5789219" y="-14347762"/>
              <a:ext cx="67604" cy="38976"/>
            </a:xfrm>
            <a:custGeom>
              <a:avLst/>
              <a:gdLst>
                <a:gd name="connsiteX0" fmla="*/ 33930 w 67604"/>
                <a:gd name="connsiteY0" fmla="*/ 37589 h 38976"/>
                <a:gd name="connsiteX1" fmla="*/ 0 w 67604"/>
                <a:gd name="connsiteY1" fmla="*/ 3170 h 38976"/>
                <a:gd name="connsiteX2" fmla="*/ 4552 w 67604"/>
                <a:gd name="connsiteY2" fmla="*/ -1388 h 38976"/>
                <a:gd name="connsiteX3" fmla="*/ 33930 w 67604"/>
                <a:gd name="connsiteY3" fmla="*/ 24424 h 38976"/>
                <a:gd name="connsiteX4" fmla="*/ 63053 w 67604"/>
                <a:gd name="connsiteY4" fmla="*/ -1388 h 38976"/>
                <a:gd name="connsiteX5" fmla="*/ 67605 w 67604"/>
                <a:gd name="connsiteY5" fmla="*/ 3170 h 38976"/>
                <a:gd name="connsiteX6" fmla="*/ 33930 w 67604"/>
                <a:gd name="connsiteY6" fmla="*/ 37589 h 38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604" h="38976">
                  <a:moveTo>
                    <a:pt x="33930" y="37589"/>
                  </a:moveTo>
                  <a:lnTo>
                    <a:pt x="0" y="3170"/>
                  </a:lnTo>
                  <a:lnTo>
                    <a:pt x="4552" y="-1388"/>
                  </a:lnTo>
                  <a:lnTo>
                    <a:pt x="33930" y="24424"/>
                  </a:lnTo>
                  <a:lnTo>
                    <a:pt x="63053" y="-1388"/>
                  </a:lnTo>
                  <a:lnTo>
                    <a:pt x="67605" y="3170"/>
                  </a:lnTo>
                  <a:lnTo>
                    <a:pt x="33930" y="37589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39" name="任意多边形: 形状 38">
              <a:extLst>
                <a:ext uri="{FF2B5EF4-FFF2-40B4-BE49-F238E27FC236}">
                  <a16:creationId xmlns:a16="http://schemas.microsoft.com/office/drawing/2014/main" id="{9F3AC12A-11BF-FB03-4052-DB6F4603216A}"/>
                </a:ext>
              </a:extLst>
            </p:cNvPr>
            <p:cNvSpPr/>
            <p:nvPr>
              <p:custDataLst>
                <p:tags r:id="rId8"/>
              </p:custDataLst>
            </p:nvPr>
          </p:nvSpPr>
          <p:spPr>
            <a:xfrm flipV="1">
              <a:off x="5721652" y="-14281051"/>
              <a:ext cx="202830" cy="173620"/>
            </a:xfrm>
            <a:custGeom>
              <a:avLst/>
              <a:gdLst>
                <a:gd name="connsiteX0" fmla="*/ 113952 w 202830"/>
                <a:gd name="connsiteY0" fmla="*/ 99101 h 173620"/>
                <a:gd name="connsiteX1" fmla="*/ 156492 w 202830"/>
                <a:gd name="connsiteY1" fmla="*/ 155029 h 173620"/>
                <a:gd name="connsiteX2" fmla="*/ 168393 w 202830"/>
                <a:gd name="connsiteY2" fmla="*/ 159586 h 173620"/>
                <a:gd name="connsiteX3" fmla="*/ 183081 w 202830"/>
                <a:gd name="connsiteY3" fmla="*/ 160349 h 173620"/>
                <a:gd name="connsiteX4" fmla="*/ 190422 w 202830"/>
                <a:gd name="connsiteY4" fmla="*/ 160349 h 173620"/>
                <a:gd name="connsiteX5" fmla="*/ 190422 w 202830"/>
                <a:gd name="connsiteY5" fmla="*/ 172244 h 173620"/>
                <a:gd name="connsiteX6" fmla="*/ 156492 w 202830"/>
                <a:gd name="connsiteY6" fmla="*/ 171481 h 173620"/>
                <a:gd name="connsiteX7" fmla="*/ 118003 w 202830"/>
                <a:gd name="connsiteY7" fmla="*/ 172244 h 173620"/>
                <a:gd name="connsiteX8" fmla="*/ 118003 w 202830"/>
                <a:gd name="connsiteY8" fmla="*/ 160349 h 173620"/>
                <a:gd name="connsiteX9" fmla="*/ 141303 w 202830"/>
                <a:gd name="connsiteY9" fmla="*/ 157563 h 173620"/>
                <a:gd name="connsiteX10" fmla="*/ 139277 w 202830"/>
                <a:gd name="connsiteY10" fmla="*/ 154776 h 173620"/>
                <a:gd name="connsiteX11" fmla="*/ 105848 w 202830"/>
                <a:gd name="connsiteY11" fmla="*/ 110486 h 173620"/>
                <a:gd name="connsiteX12" fmla="*/ 69639 w 202830"/>
                <a:gd name="connsiteY12" fmla="*/ 160349 h 173620"/>
                <a:gd name="connsiteX13" fmla="*/ 90651 w 202830"/>
                <a:gd name="connsiteY13" fmla="*/ 160349 h 173620"/>
                <a:gd name="connsiteX14" fmla="*/ 90651 w 202830"/>
                <a:gd name="connsiteY14" fmla="*/ 172244 h 173620"/>
                <a:gd name="connsiteX15" fmla="*/ 44821 w 202830"/>
                <a:gd name="connsiteY15" fmla="*/ 171481 h 173620"/>
                <a:gd name="connsiteX16" fmla="*/ 3798 w 202830"/>
                <a:gd name="connsiteY16" fmla="*/ 172244 h 173620"/>
                <a:gd name="connsiteX17" fmla="*/ 3798 w 202830"/>
                <a:gd name="connsiteY17" fmla="*/ 160349 h 173620"/>
                <a:gd name="connsiteX18" fmla="*/ 28615 w 202830"/>
                <a:gd name="connsiteY18" fmla="*/ 160349 h 173620"/>
                <a:gd name="connsiteX19" fmla="*/ 84828 w 202830"/>
                <a:gd name="connsiteY19" fmla="*/ 82649 h 173620"/>
                <a:gd name="connsiteX20" fmla="*/ 33675 w 202830"/>
                <a:gd name="connsiteY20" fmla="*/ 15582 h 173620"/>
                <a:gd name="connsiteX21" fmla="*/ 22792 w 202830"/>
                <a:gd name="connsiteY21" fmla="*/ 11278 h 173620"/>
                <a:gd name="connsiteX22" fmla="*/ 7341 w 202830"/>
                <a:gd name="connsiteY22" fmla="*/ 10515 h 173620"/>
                <a:gd name="connsiteX23" fmla="*/ 0 w 202830"/>
                <a:gd name="connsiteY23" fmla="*/ 10515 h 173620"/>
                <a:gd name="connsiteX24" fmla="*/ 0 w 202830"/>
                <a:gd name="connsiteY24" fmla="*/ -1377 h 173620"/>
                <a:gd name="connsiteX25" fmla="*/ 33930 w 202830"/>
                <a:gd name="connsiteY25" fmla="*/ -616 h 173620"/>
                <a:gd name="connsiteX26" fmla="*/ 72419 w 202830"/>
                <a:gd name="connsiteY26" fmla="*/ -1377 h 173620"/>
                <a:gd name="connsiteX27" fmla="*/ 72419 w 202830"/>
                <a:gd name="connsiteY27" fmla="*/ 10515 h 173620"/>
                <a:gd name="connsiteX28" fmla="*/ 49127 w 202830"/>
                <a:gd name="connsiteY28" fmla="*/ 13302 h 173620"/>
                <a:gd name="connsiteX29" fmla="*/ 51153 w 202830"/>
                <a:gd name="connsiteY29" fmla="*/ 16081 h 173620"/>
                <a:gd name="connsiteX30" fmla="*/ 92931 w 202830"/>
                <a:gd name="connsiteY30" fmla="*/ 71510 h 173620"/>
                <a:gd name="connsiteX31" fmla="*/ 136997 w 202830"/>
                <a:gd name="connsiteY31" fmla="*/ 10515 h 173620"/>
                <a:gd name="connsiteX32" fmla="*/ 115977 w 202830"/>
                <a:gd name="connsiteY32" fmla="*/ 10515 h 173620"/>
                <a:gd name="connsiteX33" fmla="*/ 115977 w 202830"/>
                <a:gd name="connsiteY33" fmla="*/ -1377 h 173620"/>
                <a:gd name="connsiteX34" fmla="*/ 161807 w 202830"/>
                <a:gd name="connsiteY34" fmla="*/ -616 h 173620"/>
                <a:gd name="connsiteX35" fmla="*/ 202830 w 202830"/>
                <a:gd name="connsiteY35" fmla="*/ -1377 h 173620"/>
                <a:gd name="connsiteX36" fmla="*/ 202830 w 202830"/>
                <a:gd name="connsiteY36" fmla="*/ 10515 h 173620"/>
                <a:gd name="connsiteX37" fmla="*/ 178021 w 202830"/>
                <a:gd name="connsiteY37" fmla="*/ 10515 h 173620"/>
                <a:gd name="connsiteX38" fmla="*/ 113952 w 202830"/>
                <a:gd name="connsiteY38" fmla="*/ 99101 h 173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202830" h="173620">
                  <a:moveTo>
                    <a:pt x="113952" y="99101"/>
                  </a:moveTo>
                  <a:lnTo>
                    <a:pt x="156492" y="155029"/>
                  </a:lnTo>
                  <a:cubicBezTo>
                    <a:pt x="159281" y="158578"/>
                    <a:pt x="159535" y="158825"/>
                    <a:pt x="168393" y="159586"/>
                  </a:cubicBezTo>
                  <a:cubicBezTo>
                    <a:pt x="174470" y="160349"/>
                    <a:pt x="175995" y="160349"/>
                    <a:pt x="183081" y="160349"/>
                  </a:cubicBezTo>
                  <a:lnTo>
                    <a:pt x="190422" y="160349"/>
                  </a:lnTo>
                  <a:lnTo>
                    <a:pt x="190422" y="172244"/>
                  </a:lnTo>
                  <a:cubicBezTo>
                    <a:pt x="179793" y="171481"/>
                    <a:pt x="167384" y="171481"/>
                    <a:pt x="156492" y="171481"/>
                  </a:cubicBezTo>
                  <a:cubicBezTo>
                    <a:pt x="146618" y="171481"/>
                    <a:pt x="127115" y="171481"/>
                    <a:pt x="118003" y="172244"/>
                  </a:cubicBezTo>
                  <a:lnTo>
                    <a:pt x="118003" y="160349"/>
                  </a:lnTo>
                  <a:cubicBezTo>
                    <a:pt x="122563" y="160349"/>
                    <a:pt x="132437" y="160349"/>
                    <a:pt x="141303" y="157563"/>
                  </a:cubicBezTo>
                  <a:cubicBezTo>
                    <a:pt x="141049" y="157054"/>
                    <a:pt x="139778" y="155537"/>
                    <a:pt x="139277" y="154776"/>
                  </a:cubicBezTo>
                  <a:lnTo>
                    <a:pt x="105848" y="110486"/>
                  </a:lnTo>
                  <a:lnTo>
                    <a:pt x="69639" y="160349"/>
                  </a:lnTo>
                  <a:lnTo>
                    <a:pt x="90651" y="160349"/>
                  </a:lnTo>
                  <a:lnTo>
                    <a:pt x="90651" y="172244"/>
                  </a:lnTo>
                  <a:cubicBezTo>
                    <a:pt x="80268" y="171481"/>
                    <a:pt x="56213" y="171481"/>
                    <a:pt x="44821" y="171481"/>
                  </a:cubicBezTo>
                  <a:cubicBezTo>
                    <a:pt x="34692" y="171481"/>
                    <a:pt x="12663" y="171481"/>
                    <a:pt x="3798" y="172244"/>
                  </a:cubicBezTo>
                  <a:lnTo>
                    <a:pt x="3798" y="160349"/>
                  </a:lnTo>
                  <a:lnTo>
                    <a:pt x="28615" y="160349"/>
                  </a:lnTo>
                  <a:lnTo>
                    <a:pt x="84828" y="82649"/>
                  </a:lnTo>
                  <a:lnTo>
                    <a:pt x="33675" y="15582"/>
                  </a:lnTo>
                  <a:cubicBezTo>
                    <a:pt x="31396" y="12541"/>
                    <a:pt x="30895" y="12032"/>
                    <a:pt x="22792" y="11278"/>
                  </a:cubicBezTo>
                  <a:cubicBezTo>
                    <a:pt x="17723" y="10770"/>
                    <a:pt x="12409" y="10515"/>
                    <a:pt x="7341" y="10515"/>
                  </a:cubicBezTo>
                  <a:lnTo>
                    <a:pt x="0" y="10515"/>
                  </a:lnTo>
                  <a:lnTo>
                    <a:pt x="0" y="-1377"/>
                  </a:lnTo>
                  <a:cubicBezTo>
                    <a:pt x="10637" y="-616"/>
                    <a:pt x="23038" y="-616"/>
                    <a:pt x="33930" y="-616"/>
                  </a:cubicBezTo>
                  <a:cubicBezTo>
                    <a:pt x="43804" y="-616"/>
                    <a:pt x="63307" y="-616"/>
                    <a:pt x="72419" y="-1377"/>
                  </a:cubicBezTo>
                  <a:lnTo>
                    <a:pt x="72419" y="10515"/>
                  </a:lnTo>
                  <a:cubicBezTo>
                    <a:pt x="67867" y="10515"/>
                    <a:pt x="57985" y="10515"/>
                    <a:pt x="49127" y="13302"/>
                  </a:cubicBezTo>
                  <a:cubicBezTo>
                    <a:pt x="49381" y="13811"/>
                    <a:pt x="50644" y="15327"/>
                    <a:pt x="51153" y="16081"/>
                  </a:cubicBezTo>
                  <a:lnTo>
                    <a:pt x="92931" y="71510"/>
                  </a:lnTo>
                  <a:lnTo>
                    <a:pt x="136997" y="10515"/>
                  </a:lnTo>
                  <a:lnTo>
                    <a:pt x="115977" y="10515"/>
                  </a:lnTo>
                  <a:lnTo>
                    <a:pt x="115977" y="-1377"/>
                  </a:lnTo>
                  <a:cubicBezTo>
                    <a:pt x="126360" y="-616"/>
                    <a:pt x="150415" y="-616"/>
                    <a:pt x="161807" y="-616"/>
                  </a:cubicBezTo>
                  <a:cubicBezTo>
                    <a:pt x="171944" y="-616"/>
                    <a:pt x="193973" y="-616"/>
                    <a:pt x="202830" y="-1377"/>
                  </a:cubicBezTo>
                  <a:lnTo>
                    <a:pt x="202830" y="10515"/>
                  </a:lnTo>
                  <a:lnTo>
                    <a:pt x="178021" y="10515"/>
                  </a:lnTo>
                  <a:lnTo>
                    <a:pt x="113952" y="99101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40" name="任意多边形: 形状 39">
              <a:extLst>
                <a:ext uri="{FF2B5EF4-FFF2-40B4-BE49-F238E27FC236}">
                  <a16:creationId xmlns:a16="http://schemas.microsoft.com/office/drawing/2014/main" id="{D293343A-62B6-38A1-0A37-DDE0279924ED}"/>
                </a:ext>
              </a:extLst>
            </p:cNvPr>
            <p:cNvSpPr/>
            <p:nvPr>
              <p:custDataLst>
                <p:tags r:id="rId9"/>
              </p:custDataLst>
            </p:nvPr>
          </p:nvSpPr>
          <p:spPr>
            <a:xfrm flipV="1">
              <a:off x="5952568" y="-14187140"/>
              <a:ext cx="120465" cy="117669"/>
            </a:xfrm>
            <a:custGeom>
              <a:avLst/>
              <a:gdLst>
                <a:gd name="connsiteX0" fmla="*/ 40070 w 120465"/>
                <a:gd name="connsiteY0" fmla="*/ 111343 h 117669"/>
                <a:gd name="connsiteX1" fmla="*/ 34756 w 120465"/>
                <a:gd name="connsiteY1" fmla="*/ 116298 h 117669"/>
                <a:gd name="connsiteX2" fmla="*/ 0 w 120465"/>
                <a:gd name="connsiteY2" fmla="*/ 104958 h 117669"/>
                <a:gd name="connsiteX3" fmla="*/ 0 w 120465"/>
                <a:gd name="connsiteY3" fmla="*/ 98576 h 117669"/>
                <a:gd name="connsiteX4" fmla="*/ 25707 w 120465"/>
                <a:gd name="connsiteY4" fmla="*/ 103538 h 117669"/>
                <a:gd name="connsiteX5" fmla="*/ 25707 w 120465"/>
                <a:gd name="connsiteY5" fmla="*/ 13159 h 117669"/>
                <a:gd name="connsiteX6" fmla="*/ 7976 w 120465"/>
                <a:gd name="connsiteY6" fmla="*/ 5012 h 117669"/>
                <a:gd name="connsiteX7" fmla="*/ 1239 w 120465"/>
                <a:gd name="connsiteY7" fmla="*/ 5012 h 117669"/>
                <a:gd name="connsiteX8" fmla="*/ 1239 w 120465"/>
                <a:gd name="connsiteY8" fmla="*/ -1372 h 117669"/>
                <a:gd name="connsiteX9" fmla="*/ 32802 w 120465"/>
                <a:gd name="connsiteY9" fmla="*/ -665 h 117669"/>
                <a:gd name="connsiteX10" fmla="*/ 64539 w 120465"/>
                <a:gd name="connsiteY10" fmla="*/ -1372 h 117669"/>
                <a:gd name="connsiteX11" fmla="*/ 64539 w 120465"/>
                <a:gd name="connsiteY11" fmla="*/ 5012 h 117669"/>
                <a:gd name="connsiteX12" fmla="*/ 57802 w 120465"/>
                <a:gd name="connsiteY12" fmla="*/ 5012 h 117669"/>
                <a:gd name="connsiteX13" fmla="*/ 40070 w 120465"/>
                <a:gd name="connsiteY13" fmla="*/ 13159 h 117669"/>
                <a:gd name="connsiteX14" fmla="*/ 40070 w 120465"/>
                <a:gd name="connsiteY14" fmla="*/ 111343 h 117669"/>
                <a:gd name="connsiteX15" fmla="*/ 120466 w 120465"/>
                <a:gd name="connsiteY15" fmla="*/ 64727 h 117669"/>
                <a:gd name="connsiteX16" fmla="*/ 110360 w 120465"/>
                <a:gd name="connsiteY16" fmla="*/ 75010 h 117669"/>
                <a:gd name="connsiteX17" fmla="*/ 100073 w 120465"/>
                <a:gd name="connsiteY17" fmla="*/ 64910 h 117669"/>
                <a:gd name="connsiteX18" fmla="*/ 110186 w 120465"/>
                <a:gd name="connsiteY18" fmla="*/ 54629 h 117669"/>
                <a:gd name="connsiteX19" fmla="*/ 120466 w 120465"/>
                <a:gd name="connsiteY19" fmla="*/ 64727 h 117669"/>
                <a:gd name="connsiteX20" fmla="*/ 120466 w 120465"/>
                <a:gd name="connsiteY20" fmla="*/ 8728 h 117669"/>
                <a:gd name="connsiteX21" fmla="*/ 110360 w 120465"/>
                <a:gd name="connsiteY21" fmla="*/ 19009 h 117669"/>
                <a:gd name="connsiteX22" fmla="*/ 100073 w 120465"/>
                <a:gd name="connsiteY22" fmla="*/ 8911 h 117669"/>
                <a:gd name="connsiteX23" fmla="*/ 110186 w 120465"/>
                <a:gd name="connsiteY23" fmla="*/ -1372 h 117669"/>
                <a:gd name="connsiteX24" fmla="*/ 120466 w 120465"/>
                <a:gd name="connsiteY24" fmla="*/ 8728 h 117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20465" h="117669">
                  <a:moveTo>
                    <a:pt x="40070" y="111343"/>
                  </a:moveTo>
                  <a:cubicBezTo>
                    <a:pt x="40070" y="116122"/>
                    <a:pt x="39721" y="116298"/>
                    <a:pt x="34756" y="116298"/>
                  </a:cubicBezTo>
                  <a:cubicBezTo>
                    <a:pt x="23404" y="105134"/>
                    <a:pt x="7269" y="104958"/>
                    <a:pt x="0" y="104958"/>
                  </a:cubicBezTo>
                  <a:lnTo>
                    <a:pt x="0" y="98576"/>
                  </a:lnTo>
                  <a:cubicBezTo>
                    <a:pt x="4258" y="98576"/>
                    <a:pt x="15960" y="98576"/>
                    <a:pt x="25707" y="103538"/>
                  </a:cubicBezTo>
                  <a:lnTo>
                    <a:pt x="25707" y="13159"/>
                  </a:lnTo>
                  <a:cubicBezTo>
                    <a:pt x="25707" y="7315"/>
                    <a:pt x="25707" y="5012"/>
                    <a:pt x="7976" y="5012"/>
                  </a:cubicBezTo>
                  <a:lnTo>
                    <a:pt x="1239" y="5012"/>
                  </a:lnTo>
                  <a:lnTo>
                    <a:pt x="1239" y="-1372"/>
                  </a:lnTo>
                  <a:cubicBezTo>
                    <a:pt x="4433" y="-1197"/>
                    <a:pt x="26240" y="-665"/>
                    <a:pt x="32802" y="-665"/>
                  </a:cubicBezTo>
                  <a:cubicBezTo>
                    <a:pt x="38299" y="-665"/>
                    <a:pt x="60638" y="-1197"/>
                    <a:pt x="64539" y="-1372"/>
                  </a:cubicBezTo>
                  <a:lnTo>
                    <a:pt x="64539" y="5012"/>
                  </a:lnTo>
                  <a:lnTo>
                    <a:pt x="57802" y="5012"/>
                  </a:lnTo>
                  <a:cubicBezTo>
                    <a:pt x="40070" y="5012"/>
                    <a:pt x="40070" y="7315"/>
                    <a:pt x="40070" y="13159"/>
                  </a:cubicBezTo>
                  <a:lnTo>
                    <a:pt x="40070" y="111343"/>
                  </a:lnTo>
                  <a:close/>
                  <a:moveTo>
                    <a:pt x="120466" y="64727"/>
                  </a:moveTo>
                  <a:cubicBezTo>
                    <a:pt x="120466" y="70936"/>
                    <a:pt x="115500" y="75010"/>
                    <a:pt x="110360" y="75010"/>
                  </a:cubicBezTo>
                  <a:cubicBezTo>
                    <a:pt x="104156" y="75010"/>
                    <a:pt x="100073" y="70048"/>
                    <a:pt x="100073" y="64910"/>
                  </a:cubicBezTo>
                  <a:cubicBezTo>
                    <a:pt x="100073" y="58701"/>
                    <a:pt x="105038" y="54629"/>
                    <a:pt x="110186" y="54629"/>
                  </a:cubicBezTo>
                  <a:cubicBezTo>
                    <a:pt x="116390" y="54629"/>
                    <a:pt x="120466" y="59591"/>
                    <a:pt x="120466" y="64727"/>
                  </a:cubicBezTo>
                  <a:close/>
                  <a:moveTo>
                    <a:pt x="120466" y="8728"/>
                  </a:moveTo>
                  <a:cubicBezTo>
                    <a:pt x="120466" y="14929"/>
                    <a:pt x="115500" y="19009"/>
                    <a:pt x="110360" y="19009"/>
                  </a:cubicBezTo>
                  <a:cubicBezTo>
                    <a:pt x="104156" y="19009"/>
                    <a:pt x="100073" y="14047"/>
                    <a:pt x="100073" y="8911"/>
                  </a:cubicBezTo>
                  <a:cubicBezTo>
                    <a:pt x="100073" y="2702"/>
                    <a:pt x="105038" y="-1372"/>
                    <a:pt x="110186" y="-1372"/>
                  </a:cubicBezTo>
                  <a:cubicBezTo>
                    <a:pt x="116390" y="-1372"/>
                    <a:pt x="120466" y="3590"/>
                    <a:pt x="120466" y="8728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41" name="任意多边形: 形状 40">
              <a:extLst>
                <a:ext uri="{FF2B5EF4-FFF2-40B4-BE49-F238E27FC236}">
                  <a16:creationId xmlns:a16="http://schemas.microsoft.com/office/drawing/2014/main" id="{DF8D92E0-F2DA-3D73-83A5-FD52AB622173}"/>
                </a:ext>
              </a:extLst>
            </p:cNvPr>
            <p:cNvSpPr/>
            <p:nvPr>
              <p:custDataLst>
                <p:tags r:id="rId10"/>
              </p:custDataLst>
            </p:nvPr>
          </p:nvSpPr>
          <p:spPr>
            <a:xfrm flipV="1">
              <a:off x="6099874" y="-14147624"/>
              <a:ext cx="108342" cy="79922"/>
            </a:xfrm>
            <a:custGeom>
              <a:avLst/>
              <a:gdLst>
                <a:gd name="connsiteX0" fmla="*/ 13299 w 108342"/>
                <a:gd name="connsiteY0" fmla="*/ 11563 h 79922"/>
                <a:gd name="connsiteX1" fmla="*/ 11527 w 108342"/>
                <a:gd name="connsiteY1" fmla="*/ 4298 h 79922"/>
                <a:gd name="connsiteX2" fmla="*/ 17557 w 108342"/>
                <a:gd name="connsiteY2" fmla="*/ -1370 h 79922"/>
                <a:gd name="connsiteX3" fmla="*/ 24468 w 108342"/>
                <a:gd name="connsiteY3" fmla="*/ 2528 h 79922"/>
                <a:gd name="connsiteX4" fmla="*/ 27662 w 108342"/>
                <a:gd name="connsiteY4" fmla="*/ 13517 h 79922"/>
                <a:gd name="connsiteX5" fmla="*/ 31562 w 108342"/>
                <a:gd name="connsiteY5" fmla="*/ 29460 h 79922"/>
                <a:gd name="connsiteX6" fmla="*/ 34573 w 108342"/>
                <a:gd name="connsiteY6" fmla="*/ 41337 h 79922"/>
                <a:gd name="connsiteX7" fmla="*/ 42025 w 108342"/>
                <a:gd name="connsiteY7" fmla="*/ 57288 h 79922"/>
                <a:gd name="connsiteX8" fmla="*/ 68622 w 108342"/>
                <a:gd name="connsiteY8" fmla="*/ 73590 h 79922"/>
                <a:gd name="connsiteX9" fmla="*/ 79084 w 108342"/>
                <a:gd name="connsiteY9" fmla="*/ 61187 h 79922"/>
                <a:gd name="connsiteX10" fmla="*/ 68622 w 108342"/>
                <a:gd name="connsiteY10" fmla="*/ 23442 h 79922"/>
                <a:gd name="connsiteX11" fmla="*/ 65961 w 108342"/>
                <a:gd name="connsiteY11" fmla="*/ 13866 h 79922"/>
                <a:gd name="connsiteX12" fmla="*/ 82802 w 108342"/>
                <a:gd name="connsiteY12" fmla="*/ -1370 h 79922"/>
                <a:gd name="connsiteX13" fmla="*/ 108343 w 108342"/>
                <a:gd name="connsiteY13" fmla="*/ 25743 h 79922"/>
                <a:gd name="connsiteX14" fmla="*/ 105498 w 108342"/>
                <a:gd name="connsiteY14" fmla="*/ 28046 h 79922"/>
                <a:gd name="connsiteX15" fmla="*/ 102130 w 108342"/>
                <a:gd name="connsiteY15" fmla="*/ 25030 h 79922"/>
                <a:gd name="connsiteX16" fmla="*/ 83335 w 108342"/>
                <a:gd name="connsiteY16" fmla="*/ 3592 h 79922"/>
                <a:gd name="connsiteX17" fmla="*/ 78901 w 108342"/>
                <a:gd name="connsiteY17" fmla="*/ 9792 h 79922"/>
                <a:gd name="connsiteX18" fmla="*/ 82985 w 108342"/>
                <a:gd name="connsiteY18" fmla="*/ 24147 h 79922"/>
                <a:gd name="connsiteX19" fmla="*/ 92383 w 108342"/>
                <a:gd name="connsiteY19" fmla="*/ 58352 h 79922"/>
                <a:gd name="connsiteX20" fmla="*/ 69329 w 108342"/>
                <a:gd name="connsiteY20" fmla="*/ 78552 h 79922"/>
                <a:gd name="connsiteX21" fmla="*/ 39364 w 108342"/>
                <a:gd name="connsiteY21" fmla="*/ 62426 h 79922"/>
                <a:gd name="connsiteX22" fmla="*/ 20393 w 108342"/>
                <a:gd name="connsiteY22" fmla="*/ 78552 h 79922"/>
                <a:gd name="connsiteX23" fmla="*/ 6387 w 108342"/>
                <a:gd name="connsiteY23" fmla="*/ 68984 h 79922"/>
                <a:gd name="connsiteX24" fmla="*/ 0 w 108342"/>
                <a:gd name="connsiteY24" fmla="*/ 51437 h 79922"/>
                <a:gd name="connsiteX25" fmla="*/ 3011 w 108342"/>
                <a:gd name="connsiteY25" fmla="*/ 49135 h 79922"/>
                <a:gd name="connsiteX26" fmla="*/ 6919 w 108342"/>
                <a:gd name="connsiteY26" fmla="*/ 54454 h 79922"/>
                <a:gd name="connsiteX27" fmla="*/ 19860 w 108342"/>
                <a:gd name="connsiteY27" fmla="*/ 73590 h 79922"/>
                <a:gd name="connsiteX28" fmla="*/ 25707 w 108342"/>
                <a:gd name="connsiteY28" fmla="*/ 64903 h 79922"/>
                <a:gd name="connsiteX29" fmla="*/ 22871 w 108342"/>
                <a:gd name="connsiteY29" fmla="*/ 50198 h 79922"/>
                <a:gd name="connsiteX30" fmla="*/ 18971 w 108342"/>
                <a:gd name="connsiteY30" fmla="*/ 34247 h 79922"/>
                <a:gd name="connsiteX31" fmla="*/ 13299 w 108342"/>
                <a:gd name="connsiteY31" fmla="*/ 11563 h 79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08342" h="79922">
                  <a:moveTo>
                    <a:pt x="13299" y="11563"/>
                  </a:moveTo>
                  <a:cubicBezTo>
                    <a:pt x="12592" y="9260"/>
                    <a:pt x="11527" y="4829"/>
                    <a:pt x="11527" y="4298"/>
                  </a:cubicBezTo>
                  <a:cubicBezTo>
                    <a:pt x="11527" y="399"/>
                    <a:pt x="14721" y="-1370"/>
                    <a:pt x="17557" y="-1370"/>
                  </a:cubicBezTo>
                  <a:cubicBezTo>
                    <a:pt x="20743" y="-1370"/>
                    <a:pt x="23586" y="931"/>
                    <a:pt x="24468" y="2528"/>
                  </a:cubicBezTo>
                  <a:cubicBezTo>
                    <a:pt x="25358" y="4124"/>
                    <a:pt x="26772" y="9792"/>
                    <a:pt x="27662" y="13517"/>
                  </a:cubicBezTo>
                  <a:cubicBezTo>
                    <a:pt x="28552" y="16883"/>
                    <a:pt x="30498" y="25030"/>
                    <a:pt x="31562" y="29460"/>
                  </a:cubicBezTo>
                  <a:cubicBezTo>
                    <a:pt x="32627" y="33366"/>
                    <a:pt x="33691" y="37265"/>
                    <a:pt x="34573" y="41337"/>
                  </a:cubicBezTo>
                  <a:cubicBezTo>
                    <a:pt x="36527" y="48603"/>
                    <a:pt x="36885" y="50023"/>
                    <a:pt x="42025" y="57288"/>
                  </a:cubicBezTo>
                  <a:cubicBezTo>
                    <a:pt x="46990" y="64378"/>
                    <a:pt x="55323" y="73590"/>
                    <a:pt x="68622" y="73590"/>
                  </a:cubicBezTo>
                  <a:cubicBezTo>
                    <a:pt x="78901" y="73590"/>
                    <a:pt x="79084" y="64554"/>
                    <a:pt x="79084" y="61187"/>
                  </a:cubicBezTo>
                  <a:cubicBezTo>
                    <a:pt x="79084" y="50555"/>
                    <a:pt x="71458" y="30881"/>
                    <a:pt x="68622" y="23442"/>
                  </a:cubicBezTo>
                  <a:cubicBezTo>
                    <a:pt x="66667" y="18479"/>
                    <a:pt x="65961" y="16883"/>
                    <a:pt x="65961" y="13866"/>
                  </a:cubicBezTo>
                  <a:cubicBezTo>
                    <a:pt x="65961" y="4473"/>
                    <a:pt x="73762" y="-1370"/>
                    <a:pt x="82802" y="-1370"/>
                  </a:cubicBezTo>
                  <a:cubicBezTo>
                    <a:pt x="100534" y="-1370"/>
                    <a:pt x="108343" y="23083"/>
                    <a:pt x="108343" y="25743"/>
                  </a:cubicBezTo>
                  <a:cubicBezTo>
                    <a:pt x="108343" y="28046"/>
                    <a:pt x="106031" y="28046"/>
                    <a:pt x="105498" y="28046"/>
                  </a:cubicBezTo>
                  <a:cubicBezTo>
                    <a:pt x="103020" y="28046"/>
                    <a:pt x="102846" y="26982"/>
                    <a:pt x="102130" y="25030"/>
                  </a:cubicBezTo>
                  <a:cubicBezTo>
                    <a:pt x="98055" y="10856"/>
                    <a:pt x="90429" y="3592"/>
                    <a:pt x="83335" y="3592"/>
                  </a:cubicBezTo>
                  <a:cubicBezTo>
                    <a:pt x="79617" y="3592"/>
                    <a:pt x="78901" y="6069"/>
                    <a:pt x="78901" y="9792"/>
                  </a:cubicBezTo>
                  <a:cubicBezTo>
                    <a:pt x="78901" y="13866"/>
                    <a:pt x="79791" y="16169"/>
                    <a:pt x="82985" y="24147"/>
                  </a:cubicBezTo>
                  <a:cubicBezTo>
                    <a:pt x="85114" y="29642"/>
                    <a:pt x="92383" y="48427"/>
                    <a:pt x="92383" y="58352"/>
                  </a:cubicBezTo>
                  <a:cubicBezTo>
                    <a:pt x="92383" y="75542"/>
                    <a:pt x="78727" y="78552"/>
                    <a:pt x="69329" y="78552"/>
                  </a:cubicBezTo>
                  <a:cubicBezTo>
                    <a:pt x="54616" y="78552"/>
                    <a:pt x="44686" y="69516"/>
                    <a:pt x="39364" y="62426"/>
                  </a:cubicBezTo>
                  <a:cubicBezTo>
                    <a:pt x="38124" y="74654"/>
                    <a:pt x="27662" y="78552"/>
                    <a:pt x="20393" y="78552"/>
                  </a:cubicBezTo>
                  <a:cubicBezTo>
                    <a:pt x="12766" y="78552"/>
                    <a:pt x="8691" y="73058"/>
                    <a:pt x="6387" y="68984"/>
                  </a:cubicBezTo>
                  <a:cubicBezTo>
                    <a:pt x="2486" y="62426"/>
                    <a:pt x="0" y="52326"/>
                    <a:pt x="0" y="51437"/>
                  </a:cubicBezTo>
                  <a:cubicBezTo>
                    <a:pt x="0" y="49135"/>
                    <a:pt x="2486" y="49135"/>
                    <a:pt x="3011" y="49135"/>
                  </a:cubicBezTo>
                  <a:cubicBezTo>
                    <a:pt x="5497" y="49135"/>
                    <a:pt x="5672" y="49666"/>
                    <a:pt x="6919" y="54454"/>
                  </a:cubicBezTo>
                  <a:cubicBezTo>
                    <a:pt x="9573" y="64903"/>
                    <a:pt x="12941" y="73590"/>
                    <a:pt x="19860" y="73590"/>
                  </a:cubicBezTo>
                  <a:cubicBezTo>
                    <a:pt x="24468" y="73590"/>
                    <a:pt x="25707" y="69691"/>
                    <a:pt x="25707" y="64903"/>
                  </a:cubicBezTo>
                  <a:cubicBezTo>
                    <a:pt x="25707" y="61536"/>
                    <a:pt x="24118" y="54986"/>
                    <a:pt x="22871" y="50198"/>
                  </a:cubicBezTo>
                  <a:cubicBezTo>
                    <a:pt x="21632" y="45411"/>
                    <a:pt x="19860" y="38146"/>
                    <a:pt x="18971" y="34247"/>
                  </a:cubicBezTo>
                  <a:lnTo>
                    <a:pt x="13299" y="11563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42" name="任意多边形: 形状 41">
              <a:extLst>
                <a:ext uri="{FF2B5EF4-FFF2-40B4-BE49-F238E27FC236}">
                  <a16:creationId xmlns:a16="http://schemas.microsoft.com/office/drawing/2014/main" id="{D51EC386-ABB0-7054-C7B2-C1E89651EA4E}"/>
                </a:ext>
              </a:extLst>
            </p:cNvPr>
            <p:cNvSpPr/>
            <p:nvPr>
              <p:custDataLst>
                <p:tags r:id="rId11"/>
              </p:custDataLst>
            </p:nvPr>
          </p:nvSpPr>
          <p:spPr>
            <a:xfrm flipV="1">
              <a:off x="4832838" y="-13861114"/>
              <a:ext cx="207899" cy="173620"/>
            </a:xfrm>
            <a:custGeom>
              <a:avLst/>
              <a:gdLst>
                <a:gd name="connsiteX0" fmla="*/ 180555 w 207899"/>
                <a:gd name="connsiteY0" fmla="*/ 160382 h 173620"/>
                <a:gd name="connsiteX1" fmla="*/ 207899 w 207899"/>
                <a:gd name="connsiteY1" fmla="*/ 160382 h 173620"/>
                <a:gd name="connsiteX2" fmla="*/ 207899 w 207899"/>
                <a:gd name="connsiteY2" fmla="*/ 172277 h 173620"/>
                <a:gd name="connsiteX3" fmla="*/ 162570 w 207899"/>
                <a:gd name="connsiteY3" fmla="*/ 171514 h 173620"/>
                <a:gd name="connsiteX4" fmla="*/ 117248 w 207899"/>
                <a:gd name="connsiteY4" fmla="*/ 172277 h 173620"/>
                <a:gd name="connsiteX5" fmla="*/ 117248 w 207899"/>
                <a:gd name="connsiteY5" fmla="*/ 160382 h 173620"/>
                <a:gd name="connsiteX6" fmla="*/ 144592 w 207899"/>
                <a:gd name="connsiteY6" fmla="*/ 160382 h 173620"/>
                <a:gd name="connsiteX7" fmla="*/ 144592 w 207899"/>
                <a:gd name="connsiteY7" fmla="*/ 94832 h 173620"/>
                <a:gd name="connsiteX8" fmla="*/ 63307 w 207899"/>
                <a:gd name="connsiteY8" fmla="*/ 94832 h 173620"/>
                <a:gd name="connsiteX9" fmla="*/ 63307 w 207899"/>
                <a:gd name="connsiteY9" fmla="*/ 160382 h 173620"/>
                <a:gd name="connsiteX10" fmla="*/ 90659 w 207899"/>
                <a:gd name="connsiteY10" fmla="*/ 160382 h 173620"/>
                <a:gd name="connsiteX11" fmla="*/ 90659 w 207899"/>
                <a:gd name="connsiteY11" fmla="*/ 172277 h 173620"/>
                <a:gd name="connsiteX12" fmla="*/ 45329 w 207899"/>
                <a:gd name="connsiteY12" fmla="*/ 171514 h 173620"/>
                <a:gd name="connsiteX13" fmla="*/ 0 w 207899"/>
                <a:gd name="connsiteY13" fmla="*/ 172277 h 173620"/>
                <a:gd name="connsiteX14" fmla="*/ 0 w 207899"/>
                <a:gd name="connsiteY14" fmla="*/ 160382 h 173620"/>
                <a:gd name="connsiteX15" fmla="*/ 27352 w 207899"/>
                <a:gd name="connsiteY15" fmla="*/ 160382 h 173620"/>
                <a:gd name="connsiteX16" fmla="*/ 27352 w 207899"/>
                <a:gd name="connsiteY16" fmla="*/ 10550 h 173620"/>
                <a:gd name="connsiteX17" fmla="*/ 0 w 207899"/>
                <a:gd name="connsiteY17" fmla="*/ 10550 h 173620"/>
                <a:gd name="connsiteX18" fmla="*/ 0 w 207899"/>
                <a:gd name="connsiteY18" fmla="*/ -1344 h 173620"/>
                <a:gd name="connsiteX19" fmla="*/ 45329 w 207899"/>
                <a:gd name="connsiteY19" fmla="*/ -581 h 173620"/>
                <a:gd name="connsiteX20" fmla="*/ 90659 w 207899"/>
                <a:gd name="connsiteY20" fmla="*/ -1344 h 173620"/>
                <a:gd name="connsiteX21" fmla="*/ 90659 w 207899"/>
                <a:gd name="connsiteY21" fmla="*/ 10550 h 173620"/>
                <a:gd name="connsiteX22" fmla="*/ 63307 w 207899"/>
                <a:gd name="connsiteY22" fmla="*/ 10550 h 173620"/>
                <a:gd name="connsiteX23" fmla="*/ 63307 w 207899"/>
                <a:gd name="connsiteY23" fmla="*/ 82938 h 173620"/>
                <a:gd name="connsiteX24" fmla="*/ 144592 w 207899"/>
                <a:gd name="connsiteY24" fmla="*/ 82938 h 173620"/>
                <a:gd name="connsiteX25" fmla="*/ 144592 w 207899"/>
                <a:gd name="connsiteY25" fmla="*/ 10550 h 173620"/>
                <a:gd name="connsiteX26" fmla="*/ 117248 w 207899"/>
                <a:gd name="connsiteY26" fmla="*/ 10550 h 173620"/>
                <a:gd name="connsiteX27" fmla="*/ 117248 w 207899"/>
                <a:gd name="connsiteY27" fmla="*/ -1344 h 173620"/>
                <a:gd name="connsiteX28" fmla="*/ 162570 w 207899"/>
                <a:gd name="connsiteY28" fmla="*/ -581 h 173620"/>
                <a:gd name="connsiteX29" fmla="*/ 207899 w 207899"/>
                <a:gd name="connsiteY29" fmla="*/ -1344 h 173620"/>
                <a:gd name="connsiteX30" fmla="*/ 207899 w 207899"/>
                <a:gd name="connsiteY30" fmla="*/ 10550 h 173620"/>
                <a:gd name="connsiteX31" fmla="*/ 180555 w 207899"/>
                <a:gd name="connsiteY31" fmla="*/ 10550 h 173620"/>
                <a:gd name="connsiteX32" fmla="*/ 180555 w 207899"/>
                <a:gd name="connsiteY32" fmla="*/ 160382 h 173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07899" h="173620">
                  <a:moveTo>
                    <a:pt x="180555" y="160382"/>
                  </a:moveTo>
                  <a:lnTo>
                    <a:pt x="207899" y="160382"/>
                  </a:lnTo>
                  <a:lnTo>
                    <a:pt x="207899" y="172277"/>
                  </a:lnTo>
                  <a:cubicBezTo>
                    <a:pt x="198279" y="171514"/>
                    <a:pt x="173461" y="171514"/>
                    <a:pt x="162570" y="171514"/>
                  </a:cubicBezTo>
                  <a:cubicBezTo>
                    <a:pt x="151686" y="171514"/>
                    <a:pt x="126869" y="171514"/>
                    <a:pt x="117248" y="172277"/>
                  </a:cubicBezTo>
                  <a:lnTo>
                    <a:pt x="117248" y="160382"/>
                  </a:lnTo>
                  <a:lnTo>
                    <a:pt x="144592" y="160382"/>
                  </a:lnTo>
                  <a:lnTo>
                    <a:pt x="144592" y="94832"/>
                  </a:lnTo>
                  <a:lnTo>
                    <a:pt x="63307" y="94832"/>
                  </a:lnTo>
                  <a:lnTo>
                    <a:pt x="63307" y="160382"/>
                  </a:lnTo>
                  <a:lnTo>
                    <a:pt x="90659" y="160382"/>
                  </a:lnTo>
                  <a:lnTo>
                    <a:pt x="90659" y="172277"/>
                  </a:lnTo>
                  <a:cubicBezTo>
                    <a:pt x="81031" y="171514"/>
                    <a:pt x="56221" y="171514"/>
                    <a:pt x="45329" y="171514"/>
                  </a:cubicBezTo>
                  <a:cubicBezTo>
                    <a:pt x="34438" y="171514"/>
                    <a:pt x="9621" y="171514"/>
                    <a:pt x="0" y="172277"/>
                  </a:cubicBezTo>
                  <a:lnTo>
                    <a:pt x="0" y="160382"/>
                  </a:lnTo>
                  <a:lnTo>
                    <a:pt x="27352" y="160382"/>
                  </a:lnTo>
                  <a:lnTo>
                    <a:pt x="27352" y="10550"/>
                  </a:lnTo>
                  <a:lnTo>
                    <a:pt x="0" y="10550"/>
                  </a:lnTo>
                  <a:lnTo>
                    <a:pt x="0" y="-1344"/>
                  </a:lnTo>
                  <a:cubicBezTo>
                    <a:pt x="9621" y="-581"/>
                    <a:pt x="34438" y="-581"/>
                    <a:pt x="45329" y="-581"/>
                  </a:cubicBezTo>
                  <a:cubicBezTo>
                    <a:pt x="56221" y="-581"/>
                    <a:pt x="81031" y="-581"/>
                    <a:pt x="90659" y="-1344"/>
                  </a:cubicBezTo>
                  <a:lnTo>
                    <a:pt x="90659" y="10550"/>
                  </a:lnTo>
                  <a:lnTo>
                    <a:pt x="63307" y="10550"/>
                  </a:lnTo>
                  <a:lnTo>
                    <a:pt x="63307" y="82938"/>
                  </a:lnTo>
                  <a:lnTo>
                    <a:pt x="144592" y="82938"/>
                  </a:lnTo>
                  <a:lnTo>
                    <a:pt x="144592" y="10550"/>
                  </a:lnTo>
                  <a:lnTo>
                    <a:pt x="117248" y="10550"/>
                  </a:lnTo>
                  <a:lnTo>
                    <a:pt x="117248" y="-1344"/>
                  </a:lnTo>
                  <a:cubicBezTo>
                    <a:pt x="126869" y="-581"/>
                    <a:pt x="151686" y="-581"/>
                    <a:pt x="162570" y="-581"/>
                  </a:cubicBezTo>
                  <a:cubicBezTo>
                    <a:pt x="173461" y="-581"/>
                    <a:pt x="198279" y="-581"/>
                    <a:pt x="207899" y="-1344"/>
                  </a:cubicBezTo>
                  <a:lnTo>
                    <a:pt x="207899" y="10550"/>
                  </a:lnTo>
                  <a:lnTo>
                    <a:pt x="180555" y="10550"/>
                  </a:lnTo>
                  <a:lnTo>
                    <a:pt x="180555" y="160382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43" name="任意多边形: 形状 42">
              <a:extLst>
                <a:ext uri="{FF2B5EF4-FFF2-40B4-BE49-F238E27FC236}">
                  <a16:creationId xmlns:a16="http://schemas.microsoft.com/office/drawing/2014/main" id="{1DAA32E9-A355-DF47-B7B5-23C1C9AE5512}"/>
                </a:ext>
              </a:extLst>
            </p:cNvPr>
            <p:cNvSpPr/>
            <p:nvPr>
              <p:custDataLst>
                <p:tags r:id="rId12"/>
              </p:custDataLst>
            </p:nvPr>
          </p:nvSpPr>
          <p:spPr>
            <a:xfrm flipV="1">
              <a:off x="5062793" y="-13870172"/>
              <a:ext cx="297173" cy="79922"/>
            </a:xfrm>
            <a:custGeom>
              <a:avLst/>
              <a:gdLst>
                <a:gd name="connsiteX0" fmla="*/ 27844 w 297173"/>
                <a:gd name="connsiteY0" fmla="*/ 40827 h 79922"/>
                <a:gd name="connsiteX1" fmla="*/ 56388 w 297173"/>
                <a:gd name="connsiteY1" fmla="*/ 44552 h 79922"/>
                <a:gd name="connsiteX2" fmla="*/ 71990 w 297173"/>
                <a:gd name="connsiteY2" fmla="*/ 62980 h 79922"/>
                <a:gd name="connsiteX3" fmla="*/ 50008 w 297173"/>
                <a:gd name="connsiteY3" fmla="*/ 78574 h 79922"/>
                <a:gd name="connsiteX4" fmla="*/ 0 w 297173"/>
                <a:gd name="connsiteY4" fmla="*/ 31966 h 79922"/>
                <a:gd name="connsiteX5" fmla="*/ 31919 w 297173"/>
                <a:gd name="connsiteY5" fmla="*/ -1349 h 79922"/>
                <a:gd name="connsiteX6" fmla="*/ 75891 w 297173"/>
                <a:gd name="connsiteY6" fmla="*/ 18675 h 79922"/>
                <a:gd name="connsiteX7" fmla="*/ 72880 w 297173"/>
                <a:gd name="connsiteY7" fmla="*/ 21685 h 79922"/>
                <a:gd name="connsiteX8" fmla="*/ 70044 w 297173"/>
                <a:gd name="connsiteY8" fmla="*/ 19914 h 79922"/>
                <a:gd name="connsiteX9" fmla="*/ 32277 w 297173"/>
                <a:gd name="connsiteY9" fmla="*/ 3614 h 79922"/>
                <a:gd name="connsiteX10" fmla="*/ 14545 w 297173"/>
                <a:gd name="connsiteY10" fmla="*/ 25051 h 79922"/>
                <a:gd name="connsiteX11" fmla="*/ 16675 w 297173"/>
                <a:gd name="connsiteY11" fmla="*/ 40827 h 79922"/>
                <a:gd name="connsiteX12" fmla="*/ 27844 w 297173"/>
                <a:gd name="connsiteY12" fmla="*/ 40827 h 79922"/>
                <a:gd name="connsiteX13" fmla="*/ 18089 w 297173"/>
                <a:gd name="connsiteY13" fmla="*/ 45790 h 79922"/>
                <a:gd name="connsiteX14" fmla="*/ 50008 w 297173"/>
                <a:gd name="connsiteY14" fmla="*/ 73612 h 79922"/>
                <a:gd name="connsiteX15" fmla="*/ 64371 w 297173"/>
                <a:gd name="connsiteY15" fmla="*/ 62980 h 79922"/>
                <a:gd name="connsiteX16" fmla="*/ 26780 w 297173"/>
                <a:gd name="connsiteY16" fmla="*/ 45790 h 79922"/>
                <a:gd name="connsiteX17" fmla="*/ 18089 w 297173"/>
                <a:gd name="connsiteY17" fmla="*/ 45790 h 79922"/>
                <a:gd name="connsiteX18" fmla="*/ 105842 w 297173"/>
                <a:gd name="connsiteY18" fmla="*/ 11585 h 79922"/>
                <a:gd name="connsiteX19" fmla="*/ 104071 w 297173"/>
                <a:gd name="connsiteY19" fmla="*/ 4319 h 79922"/>
                <a:gd name="connsiteX20" fmla="*/ 110100 w 297173"/>
                <a:gd name="connsiteY20" fmla="*/ -1349 h 79922"/>
                <a:gd name="connsiteX21" fmla="*/ 117012 w 297173"/>
                <a:gd name="connsiteY21" fmla="*/ 2550 h 79922"/>
                <a:gd name="connsiteX22" fmla="*/ 120205 w 297173"/>
                <a:gd name="connsiteY22" fmla="*/ 13539 h 79922"/>
                <a:gd name="connsiteX23" fmla="*/ 124106 w 297173"/>
                <a:gd name="connsiteY23" fmla="*/ 29482 h 79922"/>
                <a:gd name="connsiteX24" fmla="*/ 127117 w 297173"/>
                <a:gd name="connsiteY24" fmla="*/ 41359 h 79922"/>
                <a:gd name="connsiteX25" fmla="*/ 134568 w 297173"/>
                <a:gd name="connsiteY25" fmla="*/ 57310 h 79922"/>
                <a:gd name="connsiteX26" fmla="*/ 161165 w 297173"/>
                <a:gd name="connsiteY26" fmla="*/ 73612 h 79922"/>
                <a:gd name="connsiteX27" fmla="*/ 171628 w 297173"/>
                <a:gd name="connsiteY27" fmla="*/ 61209 h 79922"/>
                <a:gd name="connsiteX28" fmla="*/ 161165 w 297173"/>
                <a:gd name="connsiteY28" fmla="*/ 23463 h 79922"/>
                <a:gd name="connsiteX29" fmla="*/ 158504 w 297173"/>
                <a:gd name="connsiteY29" fmla="*/ 13888 h 79922"/>
                <a:gd name="connsiteX30" fmla="*/ 175346 w 297173"/>
                <a:gd name="connsiteY30" fmla="*/ -1349 h 79922"/>
                <a:gd name="connsiteX31" fmla="*/ 200886 w 297173"/>
                <a:gd name="connsiteY31" fmla="*/ 25766 h 79922"/>
                <a:gd name="connsiteX32" fmla="*/ 198042 w 297173"/>
                <a:gd name="connsiteY32" fmla="*/ 28068 h 79922"/>
                <a:gd name="connsiteX33" fmla="*/ 194674 w 297173"/>
                <a:gd name="connsiteY33" fmla="*/ 25051 h 79922"/>
                <a:gd name="connsiteX34" fmla="*/ 175878 w 297173"/>
                <a:gd name="connsiteY34" fmla="*/ 3614 h 79922"/>
                <a:gd name="connsiteX35" fmla="*/ 171445 w 297173"/>
                <a:gd name="connsiteY35" fmla="*/ 9814 h 79922"/>
                <a:gd name="connsiteX36" fmla="*/ 175528 w 297173"/>
                <a:gd name="connsiteY36" fmla="*/ 24169 h 79922"/>
                <a:gd name="connsiteX37" fmla="*/ 184926 w 297173"/>
                <a:gd name="connsiteY37" fmla="*/ 58374 h 79922"/>
                <a:gd name="connsiteX38" fmla="*/ 161872 w 297173"/>
                <a:gd name="connsiteY38" fmla="*/ 78574 h 79922"/>
                <a:gd name="connsiteX39" fmla="*/ 131907 w 297173"/>
                <a:gd name="connsiteY39" fmla="*/ 62448 h 79922"/>
                <a:gd name="connsiteX40" fmla="*/ 112936 w 297173"/>
                <a:gd name="connsiteY40" fmla="*/ 78574 h 79922"/>
                <a:gd name="connsiteX41" fmla="*/ 98931 w 297173"/>
                <a:gd name="connsiteY41" fmla="*/ 69006 h 79922"/>
                <a:gd name="connsiteX42" fmla="*/ 92544 w 297173"/>
                <a:gd name="connsiteY42" fmla="*/ 51459 h 79922"/>
                <a:gd name="connsiteX43" fmla="*/ 95554 w 297173"/>
                <a:gd name="connsiteY43" fmla="*/ 49156 h 79922"/>
                <a:gd name="connsiteX44" fmla="*/ 99463 w 297173"/>
                <a:gd name="connsiteY44" fmla="*/ 54475 h 79922"/>
                <a:gd name="connsiteX45" fmla="*/ 112404 w 297173"/>
                <a:gd name="connsiteY45" fmla="*/ 73612 h 79922"/>
                <a:gd name="connsiteX46" fmla="*/ 118251 w 297173"/>
                <a:gd name="connsiteY46" fmla="*/ 64924 h 79922"/>
                <a:gd name="connsiteX47" fmla="*/ 115415 w 297173"/>
                <a:gd name="connsiteY47" fmla="*/ 50220 h 79922"/>
                <a:gd name="connsiteX48" fmla="*/ 111514 w 297173"/>
                <a:gd name="connsiteY48" fmla="*/ 34269 h 79922"/>
                <a:gd name="connsiteX49" fmla="*/ 105842 w 297173"/>
                <a:gd name="connsiteY49" fmla="*/ 11585 h 79922"/>
                <a:gd name="connsiteX50" fmla="*/ 287069 w 297173"/>
                <a:gd name="connsiteY50" fmla="*/ 68299 h 79922"/>
                <a:gd name="connsiteX51" fmla="*/ 278029 w 297173"/>
                <a:gd name="connsiteY51" fmla="*/ 58374 h 79922"/>
                <a:gd name="connsiteX52" fmla="*/ 284938 w 297173"/>
                <a:gd name="connsiteY52" fmla="*/ 51816 h 79922"/>
                <a:gd name="connsiteX53" fmla="*/ 295053 w 297173"/>
                <a:gd name="connsiteY53" fmla="*/ 63155 h 79922"/>
                <a:gd name="connsiteX54" fmla="*/ 271640 w 297173"/>
                <a:gd name="connsiteY54" fmla="*/ 78574 h 79922"/>
                <a:gd name="connsiteX55" fmla="*/ 220401 w 297173"/>
                <a:gd name="connsiteY55" fmla="*/ 29482 h 79922"/>
                <a:gd name="connsiteX56" fmla="*/ 253202 w 297173"/>
                <a:gd name="connsiteY56" fmla="*/ -1349 h 79922"/>
                <a:gd name="connsiteX57" fmla="*/ 297174 w 297173"/>
                <a:gd name="connsiteY57" fmla="*/ 18675 h 79922"/>
                <a:gd name="connsiteX58" fmla="*/ 294164 w 297173"/>
                <a:gd name="connsiteY58" fmla="*/ 21685 h 79922"/>
                <a:gd name="connsiteX59" fmla="*/ 291327 w 297173"/>
                <a:gd name="connsiteY59" fmla="*/ 19914 h 79922"/>
                <a:gd name="connsiteX60" fmla="*/ 253561 w 297173"/>
                <a:gd name="connsiteY60" fmla="*/ 3614 h 79922"/>
                <a:gd name="connsiteX61" fmla="*/ 235114 w 297173"/>
                <a:gd name="connsiteY61" fmla="*/ 23280 h 79922"/>
                <a:gd name="connsiteX62" fmla="*/ 246824 w 297173"/>
                <a:gd name="connsiteY62" fmla="*/ 59971 h 79922"/>
                <a:gd name="connsiteX63" fmla="*/ 271640 w 297173"/>
                <a:gd name="connsiteY63" fmla="*/ 73612 h 79922"/>
                <a:gd name="connsiteX64" fmla="*/ 287069 w 297173"/>
                <a:gd name="connsiteY64" fmla="*/ 68299 h 79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297173" h="79922">
                  <a:moveTo>
                    <a:pt x="27844" y="40827"/>
                  </a:moveTo>
                  <a:cubicBezTo>
                    <a:pt x="32809" y="40827"/>
                    <a:pt x="46815" y="41185"/>
                    <a:pt x="56388" y="44552"/>
                  </a:cubicBezTo>
                  <a:cubicBezTo>
                    <a:pt x="69512" y="49156"/>
                    <a:pt x="71990" y="57661"/>
                    <a:pt x="71990" y="62980"/>
                  </a:cubicBezTo>
                  <a:cubicBezTo>
                    <a:pt x="71990" y="72729"/>
                    <a:pt x="62242" y="78574"/>
                    <a:pt x="50008" y="78574"/>
                  </a:cubicBezTo>
                  <a:cubicBezTo>
                    <a:pt x="28726" y="78574"/>
                    <a:pt x="0" y="62273"/>
                    <a:pt x="0" y="31966"/>
                  </a:cubicBezTo>
                  <a:cubicBezTo>
                    <a:pt x="0" y="14071"/>
                    <a:pt x="11177" y="-1349"/>
                    <a:pt x="31919" y="-1349"/>
                  </a:cubicBezTo>
                  <a:cubicBezTo>
                    <a:pt x="61885" y="-1349"/>
                    <a:pt x="75891" y="16190"/>
                    <a:pt x="75891" y="18675"/>
                  </a:cubicBezTo>
                  <a:cubicBezTo>
                    <a:pt x="75891" y="19739"/>
                    <a:pt x="74302" y="21685"/>
                    <a:pt x="72880" y="21685"/>
                  </a:cubicBezTo>
                  <a:cubicBezTo>
                    <a:pt x="71815" y="21685"/>
                    <a:pt x="71458" y="21336"/>
                    <a:pt x="70044" y="19914"/>
                  </a:cubicBezTo>
                  <a:cubicBezTo>
                    <a:pt x="56213" y="3614"/>
                    <a:pt x="35463" y="3614"/>
                    <a:pt x="32277" y="3614"/>
                  </a:cubicBezTo>
                  <a:cubicBezTo>
                    <a:pt x="21632" y="3614"/>
                    <a:pt x="14545" y="10704"/>
                    <a:pt x="14545" y="25051"/>
                  </a:cubicBezTo>
                  <a:cubicBezTo>
                    <a:pt x="14545" y="27536"/>
                    <a:pt x="14545" y="31078"/>
                    <a:pt x="16675" y="40827"/>
                  </a:cubicBezTo>
                  <a:lnTo>
                    <a:pt x="27844" y="40827"/>
                  </a:lnTo>
                  <a:close/>
                  <a:moveTo>
                    <a:pt x="18089" y="45790"/>
                  </a:moveTo>
                  <a:cubicBezTo>
                    <a:pt x="25358" y="71484"/>
                    <a:pt x="45043" y="73612"/>
                    <a:pt x="50008" y="73612"/>
                  </a:cubicBezTo>
                  <a:cubicBezTo>
                    <a:pt x="57810" y="73612"/>
                    <a:pt x="64371" y="69713"/>
                    <a:pt x="64371" y="62980"/>
                  </a:cubicBezTo>
                  <a:cubicBezTo>
                    <a:pt x="64371" y="45790"/>
                    <a:pt x="34406" y="45790"/>
                    <a:pt x="26780" y="45790"/>
                  </a:cubicBezTo>
                  <a:lnTo>
                    <a:pt x="18089" y="45790"/>
                  </a:lnTo>
                  <a:close/>
                  <a:moveTo>
                    <a:pt x="105842" y="11585"/>
                  </a:moveTo>
                  <a:cubicBezTo>
                    <a:pt x="105135" y="9282"/>
                    <a:pt x="104071" y="4851"/>
                    <a:pt x="104071" y="4319"/>
                  </a:cubicBezTo>
                  <a:cubicBezTo>
                    <a:pt x="104071" y="422"/>
                    <a:pt x="107264" y="-1349"/>
                    <a:pt x="110100" y="-1349"/>
                  </a:cubicBezTo>
                  <a:cubicBezTo>
                    <a:pt x="113286" y="-1349"/>
                    <a:pt x="116130" y="954"/>
                    <a:pt x="117012" y="2550"/>
                  </a:cubicBezTo>
                  <a:cubicBezTo>
                    <a:pt x="117902" y="4146"/>
                    <a:pt x="119315" y="9814"/>
                    <a:pt x="120205" y="13539"/>
                  </a:cubicBezTo>
                  <a:cubicBezTo>
                    <a:pt x="121095" y="16905"/>
                    <a:pt x="123041" y="25051"/>
                    <a:pt x="124106" y="29482"/>
                  </a:cubicBezTo>
                  <a:cubicBezTo>
                    <a:pt x="125170" y="33388"/>
                    <a:pt x="126235" y="37287"/>
                    <a:pt x="127117" y="41359"/>
                  </a:cubicBezTo>
                  <a:cubicBezTo>
                    <a:pt x="129071" y="48624"/>
                    <a:pt x="129428" y="50046"/>
                    <a:pt x="134568" y="57310"/>
                  </a:cubicBezTo>
                  <a:cubicBezTo>
                    <a:pt x="139533" y="64402"/>
                    <a:pt x="147867" y="73612"/>
                    <a:pt x="161165" y="73612"/>
                  </a:cubicBezTo>
                  <a:cubicBezTo>
                    <a:pt x="171445" y="73612"/>
                    <a:pt x="171628" y="64575"/>
                    <a:pt x="171628" y="61209"/>
                  </a:cubicBezTo>
                  <a:cubicBezTo>
                    <a:pt x="171628" y="50578"/>
                    <a:pt x="164001" y="30902"/>
                    <a:pt x="161165" y="23463"/>
                  </a:cubicBezTo>
                  <a:cubicBezTo>
                    <a:pt x="159211" y="18501"/>
                    <a:pt x="158504" y="16905"/>
                    <a:pt x="158504" y="13888"/>
                  </a:cubicBezTo>
                  <a:cubicBezTo>
                    <a:pt x="158504" y="4495"/>
                    <a:pt x="166305" y="-1349"/>
                    <a:pt x="175346" y="-1349"/>
                  </a:cubicBezTo>
                  <a:cubicBezTo>
                    <a:pt x="193077" y="-1349"/>
                    <a:pt x="200886" y="23105"/>
                    <a:pt x="200886" y="25766"/>
                  </a:cubicBezTo>
                  <a:cubicBezTo>
                    <a:pt x="200886" y="28068"/>
                    <a:pt x="198574" y="28068"/>
                    <a:pt x="198042" y="28068"/>
                  </a:cubicBezTo>
                  <a:cubicBezTo>
                    <a:pt x="195564" y="28068"/>
                    <a:pt x="195389" y="27004"/>
                    <a:pt x="194674" y="25051"/>
                  </a:cubicBezTo>
                  <a:cubicBezTo>
                    <a:pt x="190598" y="10879"/>
                    <a:pt x="182972" y="3614"/>
                    <a:pt x="175878" y="3614"/>
                  </a:cubicBezTo>
                  <a:cubicBezTo>
                    <a:pt x="172160" y="3614"/>
                    <a:pt x="171445" y="6090"/>
                    <a:pt x="171445" y="9814"/>
                  </a:cubicBezTo>
                  <a:cubicBezTo>
                    <a:pt x="171445" y="13888"/>
                    <a:pt x="172335" y="16190"/>
                    <a:pt x="175528" y="24169"/>
                  </a:cubicBezTo>
                  <a:cubicBezTo>
                    <a:pt x="177657" y="29665"/>
                    <a:pt x="184926" y="48449"/>
                    <a:pt x="184926" y="58374"/>
                  </a:cubicBezTo>
                  <a:cubicBezTo>
                    <a:pt x="184926" y="75564"/>
                    <a:pt x="171270" y="78574"/>
                    <a:pt x="161872" y="78574"/>
                  </a:cubicBezTo>
                  <a:cubicBezTo>
                    <a:pt x="147160" y="78574"/>
                    <a:pt x="137230" y="69538"/>
                    <a:pt x="131907" y="62448"/>
                  </a:cubicBezTo>
                  <a:cubicBezTo>
                    <a:pt x="130668" y="74676"/>
                    <a:pt x="120205" y="78574"/>
                    <a:pt x="112936" y="78574"/>
                  </a:cubicBezTo>
                  <a:cubicBezTo>
                    <a:pt x="105310" y="78574"/>
                    <a:pt x="101234" y="73080"/>
                    <a:pt x="98931" y="69006"/>
                  </a:cubicBezTo>
                  <a:cubicBezTo>
                    <a:pt x="95030" y="62448"/>
                    <a:pt x="92544" y="52348"/>
                    <a:pt x="92544" y="51459"/>
                  </a:cubicBezTo>
                  <a:cubicBezTo>
                    <a:pt x="92544" y="49156"/>
                    <a:pt x="95030" y="49156"/>
                    <a:pt x="95554" y="49156"/>
                  </a:cubicBezTo>
                  <a:cubicBezTo>
                    <a:pt x="98041" y="49156"/>
                    <a:pt x="98216" y="49688"/>
                    <a:pt x="99463" y="54475"/>
                  </a:cubicBezTo>
                  <a:cubicBezTo>
                    <a:pt x="102116" y="64924"/>
                    <a:pt x="105484" y="73612"/>
                    <a:pt x="112404" y="73612"/>
                  </a:cubicBezTo>
                  <a:cubicBezTo>
                    <a:pt x="117012" y="73612"/>
                    <a:pt x="118251" y="69713"/>
                    <a:pt x="118251" y="64924"/>
                  </a:cubicBezTo>
                  <a:cubicBezTo>
                    <a:pt x="118251" y="61559"/>
                    <a:pt x="116662" y="55009"/>
                    <a:pt x="115415" y="50220"/>
                  </a:cubicBezTo>
                  <a:cubicBezTo>
                    <a:pt x="114175" y="45433"/>
                    <a:pt x="112404" y="38168"/>
                    <a:pt x="111514" y="34269"/>
                  </a:cubicBezTo>
                  <a:lnTo>
                    <a:pt x="105842" y="11585"/>
                  </a:lnTo>
                  <a:close/>
                  <a:moveTo>
                    <a:pt x="287069" y="68299"/>
                  </a:moveTo>
                  <a:cubicBezTo>
                    <a:pt x="280690" y="67235"/>
                    <a:pt x="278029" y="62273"/>
                    <a:pt x="278029" y="58374"/>
                  </a:cubicBezTo>
                  <a:cubicBezTo>
                    <a:pt x="278029" y="53587"/>
                    <a:pt x="281753" y="51816"/>
                    <a:pt x="284938" y="51816"/>
                  </a:cubicBezTo>
                  <a:cubicBezTo>
                    <a:pt x="288841" y="51816"/>
                    <a:pt x="295053" y="54651"/>
                    <a:pt x="295053" y="63155"/>
                  </a:cubicBezTo>
                  <a:cubicBezTo>
                    <a:pt x="295053" y="75207"/>
                    <a:pt x="281222" y="78574"/>
                    <a:pt x="271640" y="78574"/>
                  </a:cubicBezTo>
                  <a:cubicBezTo>
                    <a:pt x="245045" y="78574"/>
                    <a:pt x="220401" y="54119"/>
                    <a:pt x="220401" y="29482"/>
                  </a:cubicBezTo>
                  <a:cubicBezTo>
                    <a:pt x="220401" y="14244"/>
                    <a:pt x="231038" y="-1349"/>
                    <a:pt x="253202" y="-1349"/>
                  </a:cubicBezTo>
                  <a:cubicBezTo>
                    <a:pt x="283169" y="-1349"/>
                    <a:pt x="297174" y="16190"/>
                    <a:pt x="297174" y="18675"/>
                  </a:cubicBezTo>
                  <a:cubicBezTo>
                    <a:pt x="297174" y="19739"/>
                    <a:pt x="295585" y="21685"/>
                    <a:pt x="294164" y="21685"/>
                  </a:cubicBezTo>
                  <a:cubicBezTo>
                    <a:pt x="293098" y="21685"/>
                    <a:pt x="292740" y="21336"/>
                    <a:pt x="291327" y="19914"/>
                  </a:cubicBezTo>
                  <a:cubicBezTo>
                    <a:pt x="277495" y="3614"/>
                    <a:pt x="256746" y="3614"/>
                    <a:pt x="253561" y="3614"/>
                  </a:cubicBezTo>
                  <a:cubicBezTo>
                    <a:pt x="240794" y="3614"/>
                    <a:pt x="235114" y="12292"/>
                    <a:pt x="235114" y="23280"/>
                  </a:cubicBezTo>
                  <a:cubicBezTo>
                    <a:pt x="235114" y="28426"/>
                    <a:pt x="237600" y="47736"/>
                    <a:pt x="246824" y="59971"/>
                  </a:cubicBezTo>
                  <a:cubicBezTo>
                    <a:pt x="253561" y="68649"/>
                    <a:pt x="262776" y="73612"/>
                    <a:pt x="271640" y="73612"/>
                  </a:cubicBezTo>
                  <a:cubicBezTo>
                    <a:pt x="274127" y="73612"/>
                    <a:pt x="282635" y="73261"/>
                    <a:pt x="287069" y="68299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44" name="任意多边形: 形状 43">
              <a:extLst>
                <a:ext uri="{FF2B5EF4-FFF2-40B4-BE49-F238E27FC236}">
                  <a16:creationId xmlns:a16="http://schemas.microsoft.com/office/drawing/2014/main" id="{001E494B-4618-C43C-AB3C-EF46E4973B0B}"/>
                </a:ext>
              </a:extLst>
            </p:cNvPr>
            <p:cNvSpPr/>
            <p:nvPr>
              <p:custDataLst>
                <p:tags r:id="rId13"/>
              </p:custDataLst>
            </p:nvPr>
          </p:nvSpPr>
          <p:spPr>
            <a:xfrm flipV="1">
              <a:off x="5059250" y="-13742407"/>
              <a:ext cx="53726" cy="119263"/>
            </a:xfrm>
            <a:custGeom>
              <a:avLst/>
              <a:gdLst>
                <a:gd name="connsiteX0" fmla="*/ 49119 w 53726"/>
                <a:gd name="connsiteY0" fmla="*/ 111195 h 119263"/>
                <a:gd name="connsiteX1" fmla="*/ 42025 w 53726"/>
                <a:gd name="connsiteY1" fmla="*/ 117927 h 119263"/>
                <a:gd name="connsiteX2" fmla="*/ 32094 w 53726"/>
                <a:gd name="connsiteY2" fmla="*/ 108185 h 119263"/>
                <a:gd name="connsiteX3" fmla="*/ 39188 w 53726"/>
                <a:gd name="connsiteY3" fmla="*/ 101444 h 119263"/>
                <a:gd name="connsiteX4" fmla="*/ 49119 w 53726"/>
                <a:gd name="connsiteY4" fmla="*/ 111195 h 119263"/>
                <a:gd name="connsiteX5" fmla="*/ 12941 w 53726"/>
                <a:gd name="connsiteY5" fmla="*/ 21164 h 119263"/>
                <a:gd name="connsiteX6" fmla="*/ 11352 w 53726"/>
                <a:gd name="connsiteY6" fmla="*/ 13724 h 119263"/>
                <a:gd name="connsiteX7" fmla="*/ 28194 w 53726"/>
                <a:gd name="connsiteY7" fmla="*/ -1337 h 119263"/>
                <a:gd name="connsiteX8" fmla="*/ 53726 w 53726"/>
                <a:gd name="connsiteY8" fmla="*/ 25778 h 119263"/>
                <a:gd name="connsiteX9" fmla="*/ 50890 w 53726"/>
                <a:gd name="connsiteY9" fmla="*/ 28079 h 119263"/>
                <a:gd name="connsiteX10" fmla="*/ 47522 w 53726"/>
                <a:gd name="connsiteY10" fmla="*/ 25063 h 119263"/>
                <a:gd name="connsiteX11" fmla="*/ 28726 w 53726"/>
                <a:gd name="connsiteY11" fmla="*/ 3625 h 119263"/>
                <a:gd name="connsiteX12" fmla="*/ 24293 w 53726"/>
                <a:gd name="connsiteY12" fmla="*/ 9827 h 119263"/>
                <a:gd name="connsiteX13" fmla="*/ 27129 w 53726"/>
                <a:gd name="connsiteY13" fmla="*/ 21164 h 119263"/>
                <a:gd name="connsiteX14" fmla="*/ 32801 w 53726"/>
                <a:gd name="connsiteY14" fmla="*/ 35345 h 119263"/>
                <a:gd name="connsiteX15" fmla="*/ 41492 w 53726"/>
                <a:gd name="connsiteY15" fmla="*/ 57854 h 119263"/>
                <a:gd name="connsiteX16" fmla="*/ 42557 w 53726"/>
                <a:gd name="connsiteY16" fmla="*/ 63523 h 119263"/>
                <a:gd name="connsiteX17" fmla="*/ 25707 w 53726"/>
                <a:gd name="connsiteY17" fmla="*/ 78586 h 119263"/>
                <a:gd name="connsiteX18" fmla="*/ 0 w 53726"/>
                <a:gd name="connsiteY18" fmla="*/ 51471 h 119263"/>
                <a:gd name="connsiteX19" fmla="*/ 3011 w 53726"/>
                <a:gd name="connsiteY19" fmla="*/ 49168 h 119263"/>
                <a:gd name="connsiteX20" fmla="*/ 6204 w 53726"/>
                <a:gd name="connsiteY20" fmla="*/ 52003 h 119263"/>
                <a:gd name="connsiteX21" fmla="*/ 25175 w 53726"/>
                <a:gd name="connsiteY21" fmla="*/ 73623 h 119263"/>
                <a:gd name="connsiteX22" fmla="*/ 29608 w 53726"/>
                <a:gd name="connsiteY22" fmla="*/ 67422 h 119263"/>
                <a:gd name="connsiteX23" fmla="*/ 24118 w 53726"/>
                <a:gd name="connsiteY23" fmla="*/ 49700 h 119263"/>
                <a:gd name="connsiteX24" fmla="*/ 12941 w 53726"/>
                <a:gd name="connsiteY24" fmla="*/ 21164 h 119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3726" h="119263">
                  <a:moveTo>
                    <a:pt x="49119" y="111195"/>
                  </a:moveTo>
                  <a:cubicBezTo>
                    <a:pt x="49119" y="114028"/>
                    <a:pt x="46990" y="117927"/>
                    <a:pt x="42025" y="117927"/>
                  </a:cubicBezTo>
                  <a:cubicBezTo>
                    <a:pt x="37234" y="117927"/>
                    <a:pt x="32094" y="113323"/>
                    <a:pt x="32094" y="108185"/>
                  </a:cubicBezTo>
                  <a:cubicBezTo>
                    <a:pt x="32094" y="105169"/>
                    <a:pt x="34398" y="101444"/>
                    <a:pt x="39188" y="101444"/>
                  </a:cubicBezTo>
                  <a:cubicBezTo>
                    <a:pt x="44328" y="101444"/>
                    <a:pt x="49119" y="106406"/>
                    <a:pt x="49119" y="111195"/>
                  </a:cubicBezTo>
                  <a:close/>
                  <a:moveTo>
                    <a:pt x="12941" y="21164"/>
                  </a:moveTo>
                  <a:cubicBezTo>
                    <a:pt x="12234" y="18862"/>
                    <a:pt x="11352" y="16734"/>
                    <a:pt x="11352" y="13724"/>
                  </a:cubicBezTo>
                  <a:cubicBezTo>
                    <a:pt x="11352" y="5396"/>
                    <a:pt x="18438" y="-1337"/>
                    <a:pt x="28194" y="-1337"/>
                  </a:cubicBezTo>
                  <a:cubicBezTo>
                    <a:pt x="45925" y="-1337"/>
                    <a:pt x="53726" y="23117"/>
                    <a:pt x="53726" y="25778"/>
                  </a:cubicBezTo>
                  <a:cubicBezTo>
                    <a:pt x="53726" y="28079"/>
                    <a:pt x="51423" y="28079"/>
                    <a:pt x="50890" y="28079"/>
                  </a:cubicBezTo>
                  <a:cubicBezTo>
                    <a:pt x="48404" y="28079"/>
                    <a:pt x="48229" y="27015"/>
                    <a:pt x="47522" y="25063"/>
                  </a:cubicBezTo>
                  <a:cubicBezTo>
                    <a:pt x="43438" y="10891"/>
                    <a:pt x="35637" y="3625"/>
                    <a:pt x="28726" y="3625"/>
                  </a:cubicBezTo>
                  <a:cubicBezTo>
                    <a:pt x="25175" y="3625"/>
                    <a:pt x="24293" y="5928"/>
                    <a:pt x="24293" y="9827"/>
                  </a:cubicBezTo>
                  <a:cubicBezTo>
                    <a:pt x="24293" y="13899"/>
                    <a:pt x="25533" y="17266"/>
                    <a:pt x="27129" y="21164"/>
                  </a:cubicBezTo>
                  <a:cubicBezTo>
                    <a:pt x="28901" y="25952"/>
                    <a:pt x="30855" y="30740"/>
                    <a:pt x="32801" y="35345"/>
                  </a:cubicBezTo>
                  <a:cubicBezTo>
                    <a:pt x="34398" y="39601"/>
                    <a:pt x="40785" y="55726"/>
                    <a:pt x="41492" y="57854"/>
                  </a:cubicBezTo>
                  <a:cubicBezTo>
                    <a:pt x="42025" y="59625"/>
                    <a:pt x="42557" y="61752"/>
                    <a:pt x="42557" y="63523"/>
                  </a:cubicBezTo>
                  <a:cubicBezTo>
                    <a:pt x="42557" y="71852"/>
                    <a:pt x="35463" y="78586"/>
                    <a:pt x="25707" y="78586"/>
                  </a:cubicBezTo>
                  <a:cubicBezTo>
                    <a:pt x="8159" y="78586"/>
                    <a:pt x="0" y="54489"/>
                    <a:pt x="0" y="51471"/>
                  </a:cubicBezTo>
                  <a:cubicBezTo>
                    <a:pt x="0" y="49168"/>
                    <a:pt x="2486" y="49168"/>
                    <a:pt x="3011" y="49168"/>
                  </a:cubicBezTo>
                  <a:cubicBezTo>
                    <a:pt x="5497" y="49168"/>
                    <a:pt x="5672" y="50058"/>
                    <a:pt x="6204" y="52003"/>
                  </a:cubicBezTo>
                  <a:cubicBezTo>
                    <a:pt x="10820" y="67247"/>
                    <a:pt x="18621" y="73623"/>
                    <a:pt x="25175" y="73623"/>
                  </a:cubicBezTo>
                  <a:cubicBezTo>
                    <a:pt x="28019" y="73623"/>
                    <a:pt x="29608" y="72209"/>
                    <a:pt x="29608" y="67422"/>
                  </a:cubicBezTo>
                  <a:cubicBezTo>
                    <a:pt x="29608" y="63348"/>
                    <a:pt x="28551" y="60689"/>
                    <a:pt x="24118" y="49700"/>
                  </a:cubicBezTo>
                  <a:lnTo>
                    <a:pt x="12941" y="21164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45" name="任意多边形: 形状 44">
              <a:extLst>
                <a:ext uri="{FF2B5EF4-FFF2-40B4-BE49-F238E27FC236}">
                  <a16:creationId xmlns:a16="http://schemas.microsoft.com/office/drawing/2014/main" id="{09C4DE03-FE8A-D10B-BF98-8EB230C312BF}"/>
                </a:ext>
              </a:extLst>
            </p:cNvPr>
            <p:cNvSpPr/>
            <p:nvPr>
              <p:custDataLst>
                <p:tags r:id="rId14"/>
              </p:custDataLst>
            </p:nvPr>
          </p:nvSpPr>
          <p:spPr>
            <a:xfrm flipV="1">
              <a:off x="5459891" y="-13780374"/>
              <a:ext cx="168400" cy="59223"/>
            </a:xfrm>
            <a:custGeom>
              <a:avLst/>
              <a:gdLst>
                <a:gd name="connsiteX0" fmla="*/ 159789 w 168400"/>
                <a:gd name="connsiteY0" fmla="*/ 47758 h 59223"/>
                <a:gd name="connsiteX1" fmla="*/ 168401 w 168400"/>
                <a:gd name="connsiteY1" fmla="*/ 52822 h 59223"/>
                <a:gd name="connsiteX2" fmla="*/ 160043 w 168400"/>
                <a:gd name="connsiteY2" fmla="*/ 57881 h 59223"/>
                <a:gd name="connsiteX3" fmla="*/ 8357 w 168400"/>
                <a:gd name="connsiteY3" fmla="*/ 57881 h 59223"/>
                <a:gd name="connsiteX4" fmla="*/ 0 w 168400"/>
                <a:gd name="connsiteY4" fmla="*/ 52822 h 59223"/>
                <a:gd name="connsiteX5" fmla="*/ 8611 w 168400"/>
                <a:gd name="connsiteY5" fmla="*/ 47758 h 59223"/>
                <a:gd name="connsiteX6" fmla="*/ 159789 w 168400"/>
                <a:gd name="connsiteY6" fmla="*/ 47758 h 59223"/>
                <a:gd name="connsiteX7" fmla="*/ 160043 w 168400"/>
                <a:gd name="connsiteY7" fmla="*/ -1342 h 59223"/>
                <a:gd name="connsiteX8" fmla="*/ 168401 w 168400"/>
                <a:gd name="connsiteY8" fmla="*/ 3722 h 59223"/>
                <a:gd name="connsiteX9" fmla="*/ 159789 w 168400"/>
                <a:gd name="connsiteY9" fmla="*/ 8789 h 59223"/>
                <a:gd name="connsiteX10" fmla="*/ 8611 w 168400"/>
                <a:gd name="connsiteY10" fmla="*/ 8789 h 59223"/>
                <a:gd name="connsiteX11" fmla="*/ 0 w 168400"/>
                <a:gd name="connsiteY11" fmla="*/ 3722 h 59223"/>
                <a:gd name="connsiteX12" fmla="*/ 8357 w 168400"/>
                <a:gd name="connsiteY12" fmla="*/ -1342 h 59223"/>
                <a:gd name="connsiteX13" fmla="*/ 160043 w 168400"/>
                <a:gd name="connsiteY13" fmla="*/ -1342 h 59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8400" h="59223">
                  <a:moveTo>
                    <a:pt x="159789" y="47758"/>
                  </a:moveTo>
                  <a:cubicBezTo>
                    <a:pt x="163586" y="47758"/>
                    <a:pt x="168401" y="47758"/>
                    <a:pt x="168401" y="52822"/>
                  </a:cubicBezTo>
                  <a:cubicBezTo>
                    <a:pt x="168401" y="57881"/>
                    <a:pt x="163586" y="57881"/>
                    <a:pt x="160043" y="57881"/>
                  </a:cubicBezTo>
                  <a:lnTo>
                    <a:pt x="8357" y="57881"/>
                  </a:lnTo>
                  <a:cubicBezTo>
                    <a:pt x="4814" y="57881"/>
                    <a:pt x="0" y="57881"/>
                    <a:pt x="0" y="52822"/>
                  </a:cubicBezTo>
                  <a:cubicBezTo>
                    <a:pt x="0" y="47758"/>
                    <a:pt x="4814" y="47758"/>
                    <a:pt x="8611" y="47758"/>
                  </a:cubicBezTo>
                  <a:lnTo>
                    <a:pt x="159789" y="47758"/>
                  </a:lnTo>
                  <a:close/>
                  <a:moveTo>
                    <a:pt x="160043" y="-1342"/>
                  </a:moveTo>
                  <a:cubicBezTo>
                    <a:pt x="163586" y="-1342"/>
                    <a:pt x="168401" y="-1342"/>
                    <a:pt x="168401" y="3722"/>
                  </a:cubicBezTo>
                  <a:cubicBezTo>
                    <a:pt x="168401" y="8789"/>
                    <a:pt x="163586" y="8789"/>
                    <a:pt x="159789" y="8789"/>
                  </a:cubicBezTo>
                  <a:lnTo>
                    <a:pt x="8611" y="8789"/>
                  </a:lnTo>
                  <a:cubicBezTo>
                    <a:pt x="4814" y="8789"/>
                    <a:pt x="0" y="8789"/>
                    <a:pt x="0" y="3722"/>
                  </a:cubicBezTo>
                  <a:cubicBezTo>
                    <a:pt x="0" y="-1342"/>
                    <a:pt x="4814" y="-1342"/>
                    <a:pt x="8357" y="-1342"/>
                  </a:cubicBezTo>
                  <a:lnTo>
                    <a:pt x="160043" y="-1342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46" name="任意多边形: 形状 45">
              <a:extLst>
                <a:ext uri="{FF2B5EF4-FFF2-40B4-BE49-F238E27FC236}">
                  <a16:creationId xmlns:a16="http://schemas.microsoft.com/office/drawing/2014/main" id="{B4F566FB-4292-5D7C-A413-55756B66F8F7}"/>
                </a:ext>
              </a:extLst>
            </p:cNvPr>
            <p:cNvSpPr/>
            <p:nvPr>
              <p:custDataLst>
                <p:tags r:id="rId15"/>
              </p:custDataLst>
            </p:nvPr>
          </p:nvSpPr>
          <p:spPr>
            <a:xfrm flipV="1">
              <a:off x="5726967" y="-13860351"/>
              <a:ext cx="1411507" cy="176399"/>
            </a:xfrm>
            <a:custGeom>
              <a:avLst/>
              <a:gdLst>
                <a:gd name="connsiteX0" fmla="*/ 148389 w 1411507"/>
                <a:gd name="connsiteY0" fmla="*/ 174302 h 176399"/>
                <a:gd name="connsiteX1" fmla="*/ 0 w 1411507"/>
                <a:gd name="connsiteY1" fmla="*/ 174302 h 176399"/>
                <a:gd name="connsiteX2" fmla="*/ 0 w 1411507"/>
                <a:gd name="connsiteY2" fmla="*/ 166449 h 176399"/>
                <a:gd name="connsiteX3" fmla="*/ 6078 w 1411507"/>
                <a:gd name="connsiteY3" fmla="*/ 166449 h 176399"/>
                <a:gd name="connsiteX4" fmla="*/ 26081 w 1411507"/>
                <a:gd name="connsiteY4" fmla="*/ 154556 h 176399"/>
                <a:gd name="connsiteX5" fmla="*/ 26081 w 1411507"/>
                <a:gd name="connsiteY5" fmla="*/ 21936 h 176399"/>
                <a:gd name="connsiteX6" fmla="*/ 6078 w 1411507"/>
                <a:gd name="connsiteY6" fmla="*/ 10043 h 176399"/>
                <a:gd name="connsiteX7" fmla="*/ 0 w 1411507"/>
                <a:gd name="connsiteY7" fmla="*/ 10043 h 176399"/>
                <a:gd name="connsiteX8" fmla="*/ 0 w 1411507"/>
                <a:gd name="connsiteY8" fmla="*/ 2198 h 176399"/>
                <a:gd name="connsiteX9" fmla="*/ 152195 w 1411507"/>
                <a:gd name="connsiteY9" fmla="*/ 2198 h 176399"/>
                <a:gd name="connsiteX10" fmla="*/ 162824 w 1411507"/>
                <a:gd name="connsiteY10" fmla="*/ 67495 h 176399"/>
                <a:gd name="connsiteX11" fmla="*/ 156492 w 1411507"/>
                <a:gd name="connsiteY11" fmla="*/ 67495 h 176399"/>
                <a:gd name="connsiteX12" fmla="*/ 99271 w 1411507"/>
                <a:gd name="connsiteY12" fmla="*/ 10043 h 176399"/>
                <a:gd name="connsiteX13" fmla="*/ 61027 w 1411507"/>
                <a:gd name="connsiteY13" fmla="*/ 10043 h 176399"/>
                <a:gd name="connsiteX14" fmla="*/ 48618 w 1411507"/>
                <a:gd name="connsiteY14" fmla="*/ 20166 h 176399"/>
                <a:gd name="connsiteX15" fmla="*/ 48618 w 1411507"/>
                <a:gd name="connsiteY15" fmla="*/ 87742 h 176399"/>
                <a:gd name="connsiteX16" fmla="*/ 73436 w 1411507"/>
                <a:gd name="connsiteY16" fmla="*/ 87742 h 176399"/>
                <a:gd name="connsiteX17" fmla="*/ 102051 w 1411507"/>
                <a:gd name="connsiteY17" fmla="*/ 58134 h 176399"/>
                <a:gd name="connsiteX18" fmla="*/ 108382 w 1411507"/>
                <a:gd name="connsiteY18" fmla="*/ 58134 h 176399"/>
                <a:gd name="connsiteX19" fmla="*/ 108382 w 1411507"/>
                <a:gd name="connsiteY19" fmla="*/ 125202 h 176399"/>
                <a:gd name="connsiteX20" fmla="*/ 102051 w 1411507"/>
                <a:gd name="connsiteY20" fmla="*/ 125202 h 176399"/>
                <a:gd name="connsiteX21" fmla="*/ 73436 w 1411507"/>
                <a:gd name="connsiteY21" fmla="*/ 95586 h 176399"/>
                <a:gd name="connsiteX22" fmla="*/ 48618 w 1411507"/>
                <a:gd name="connsiteY22" fmla="*/ 95586 h 176399"/>
                <a:gd name="connsiteX23" fmla="*/ 48618 w 1411507"/>
                <a:gd name="connsiteY23" fmla="*/ 156326 h 176399"/>
                <a:gd name="connsiteX24" fmla="*/ 61027 w 1411507"/>
                <a:gd name="connsiteY24" fmla="*/ 166449 h 176399"/>
                <a:gd name="connsiteX25" fmla="*/ 97245 w 1411507"/>
                <a:gd name="connsiteY25" fmla="*/ 166449 h 176399"/>
                <a:gd name="connsiteX26" fmla="*/ 149152 w 1411507"/>
                <a:gd name="connsiteY26" fmla="*/ 117357 h 176399"/>
                <a:gd name="connsiteX27" fmla="*/ 155484 w 1411507"/>
                <a:gd name="connsiteY27" fmla="*/ 117357 h 176399"/>
                <a:gd name="connsiteX28" fmla="*/ 148389 w 1411507"/>
                <a:gd name="connsiteY28" fmla="*/ 174302 h 176399"/>
                <a:gd name="connsiteX29" fmla="*/ 222790 w 1411507"/>
                <a:gd name="connsiteY29" fmla="*/ 128997 h 176399"/>
                <a:gd name="connsiteX30" fmla="*/ 215196 w 1411507"/>
                <a:gd name="connsiteY30" fmla="*/ 132284 h 176399"/>
                <a:gd name="connsiteX31" fmla="*/ 184809 w 1411507"/>
                <a:gd name="connsiteY31" fmla="*/ 132284 h 176399"/>
                <a:gd name="connsiteX32" fmla="*/ 184809 w 1411507"/>
                <a:gd name="connsiteY32" fmla="*/ 125956 h 176399"/>
                <a:gd name="connsiteX33" fmla="*/ 203042 w 1411507"/>
                <a:gd name="connsiteY33" fmla="*/ 124186 h 176399"/>
                <a:gd name="connsiteX34" fmla="*/ 203042 w 1411507"/>
                <a:gd name="connsiteY34" fmla="*/ 27756 h 176399"/>
                <a:gd name="connsiteX35" fmla="*/ 184809 w 1411507"/>
                <a:gd name="connsiteY35" fmla="*/ 8527 h 176399"/>
                <a:gd name="connsiteX36" fmla="*/ 184809 w 1411507"/>
                <a:gd name="connsiteY36" fmla="*/ 2198 h 176399"/>
                <a:gd name="connsiteX37" fmla="*/ 206584 w 1411507"/>
                <a:gd name="connsiteY37" fmla="*/ 2961 h 176399"/>
                <a:gd name="connsiteX38" fmla="*/ 228359 w 1411507"/>
                <a:gd name="connsiteY38" fmla="*/ 2198 h 176399"/>
                <a:gd name="connsiteX39" fmla="*/ 228359 w 1411507"/>
                <a:gd name="connsiteY39" fmla="*/ 8527 h 176399"/>
                <a:gd name="connsiteX40" fmla="*/ 210128 w 1411507"/>
                <a:gd name="connsiteY40" fmla="*/ 27756 h 176399"/>
                <a:gd name="connsiteX41" fmla="*/ 210128 w 1411507"/>
                <a:gd name="connsiteY41" fmla="*/ 118366 h 176399"/>
                <a:gd name="connsiteX42" fmla="*/ 212662 w 1411507"/>
                <a:gd name="connsiteY42" fmla="*/ 115333 h 176399"/>
                <a:gd name="connsiteX43" fmla="*/ 292175 w 1411507"/>
                <a:gd name="connsiteY43" fmla="*/ 4985 h 176399"/>
                <a:gd name="connsiteX44" fmla="*/ 296481 w 1411507"/>
                <a:gd name="connsiteY44" fmla="*/ 2198 h 176399"/>
                <a:gd name="connsiteX45" fmla="*/ 300022 w 1411507"/>
                <a:gd name="connsiteY45" fmla="*/ 8779 h 176399"/>
                <a:gd name="connsiteX46" fmla="*/ 300022 w 1411507"/>
                <a:gd name="connsiteY46" fmla="*/ 106726 h 176399"/>
                <a:gd name="connsiteX47" fmla="*/ 318255 w 1411507"/>
                <a:gd name="connsiteY47" fmla="*/ 125956 h 176399"/>
                <a:gd name="connsiteX48" fmla="*/ 318255 w 1411507"/>
                <a:gd name="connsiteY48" fmla="*/ 132284 h 176399"/>
                <a:gd name="connsiteX49" fmla="*/ 296481 w 1411507"/>
                <a:gd name="connsiteY49" fmla="*/ 131531 h 176399"/>
                <a:gd name="connsiteX50" fmla="*/ 274705 w 1411507"/>
                <a:gd name="connsiteY50" fmla="*/ 132284 h 176399"/>
                <a:gd name="connsiteX51" fmla="*/ 274705 w 1411507"/>
                <a:gd name="connsiteY51" fmla="*/ 125956 h 176399"/>
                <a:gd name="connsiteX52" fmla="*/ 292938 w 1411507"/>
                <a:gd name="connsiteY52" fmla="*/ 106726 h 176399"/>
                <a:gd name="connsiteX53" fmla="*/ 292938 w 1411507"/>
                <a:gd name="connsiteY53" fmla="*/ 31560 h 176399"/>
                <a:gd name="connsiteX54" fmla="*/ 222790 w 1411507"/>
                <a:gd name="connsiteY54" fmla="*/ 128997 h 176399"/>
                <a:gd name="connsiteX55" fmla="*/ 449780 w 1411507"/>
                <a:gd name="connsiteY55" fmla="*/ 119883 h 176399"/>
                <a:gd name="connsiteX56" fmla="*/ 413061 w 1411507"/>
                <a:gd name="connsiteY56" fmla="*/ 135826 h 176399"/>
                <a:gd name="connsiteX57" fmla="*/ 342158 w 1411507"/>
                <a:gd name="connsiteY57" fmla="*/ 67241 h 176399"/>
                <a:gd name="connsiteX58" fmla="*/ 413061 w 1411507"/>
                <a:gd name="connsiteY58" fmla="*/ -1344 h 176399"/>
                <a:gd name="connsiteX59" fmla="*/ 465986 w 1411507"/>
                <a:gd name="connsiteY59" fmla="*/ 46995 h 176399"/>
                <a:gd name="connsiteX60" fmla="*/ 462696 w 1411507"/>
                <a:gd name="connsiteY60" fmla="*/ 51044 h 176399"/>
                <a:gd name="connsiteX61" fmla="*/ 459653 w 1411507"/>
                <a:gd name="connsiteY61" fmla="*/ 46995 h 176399"/>
                <a:gd name="connsiteX62" fmla="*/ 414833 w 1411507"/>
                <a:gd name="connsiteY62" fmla="*/ 4985 h 176399"/>
                <a:gd name="connsiteX63" fmla="*/ 363934 w 1411507"/>
                <a:gd name="connsiteY63" fmla="*/ 67241 h 176399"/>
                <a:gd name="connsiteX64" fmla="*/ 414579 w 1411507"/>
                <a:gd name="connsiteY64" fmla="*/ 129505 h 176399"/>
                <a:gd name="connsiteX65" fmla="*/ 459399 w 1411507"/>
                <a:gd name="connsiteY65" fmla="*/ 84200 h 176399"/>
                <a:gd name="connsiteX66" fmla="*/ 462696 w 1411507"/>
                <a:gd name="connsiteY66" fmla="*/ 80906 h 176399"/>
                <a:gd name="connsiteX67" fmla="*/ 465986 w 1411507"/>
                <a:gd name="connsiteY67" fmla="*/ 86979 h 176399"/>
                <a:gd name="connsiteX68" fmla="*/ 465986 w 1411507"/>
                <a:gd name="connsiteY68" fmla="*/ 129752 h 176399"/>
                <a:gd name="connsiteX69" fmla="*/ 463451 w 1411507"/>
                <a:gd name="connsiteY69" fmla="*/ 135826 h 176399"/>
                <a:gd name="connsiteX70" fmla="*/ 459653 w 1411507"/>
                <a:gd name="connsiteY70" fmla="*/ 132793 h 176399"/>
                <a:gd name="connsiteX71" fmla="*/ 449780 w 1411507"/>
                <a:gd name="connsiteY71" fmla="*/ 119883 h 176399"/>
                <a:gd name="connsiteX72" fmla="*/ 627078 w 1411507"/>
                <a:gd name="connsiteY72" fmla="*/ 66733 h 176399"/>
                <a:gd name="connsiteX73" fmla="*/ 559475 w 1411507"/>
                <a:gd name="connsiteY73" fmla="*/ 135826 h 176399"/>
                <a:gd name="connsiteX74" fmla="*/ 491862 w 1411507"/>
                <a:gd name="connsiteY74" fmla="*/ 66733 h 176399"/>
                <a:gd name="connsiteX75" fmla="*/ 559475 w 1411507"/>
                <a:gd name="connsiteY75" fmla="*/ -1344 h 176399"/>
                <a:gd name="connsiteX76" fmla="*/ 627078 w 1411507"/>
                <a:gd name="connsiteY76" fmla="*/ 66733 h 176399"/>
                <a:gd name="connsiteX77" fmla="*/ 559475 w 1411507"/>
                <a:gd name="connsiteY77" fmla="*/ 5239 h 176399"/>
                <a:gd name="connsiteX78" fmla="*/ 513636 w 1411507"/>
                <a:gd name="connsiteY78" fmla="*/ 69519 h 176399"/>
                <a:gd name="connsiteX79" fmla="*/ 559475 w 1411507"/>
                <a:gd name="connsiteY79" fmla="*/ 129505 h 176399"/>
                <a:gd name="connsiteX80" fmla="*/ 605305 w 1411507"/>
                <a:gd name="connsiteY80" fmla="*/ 69519 h 176399"/>
                <a:gd name="connsiteX81" fmla="*/ 559475 w 1411507"/>
                <a:gd name="connsiteY81" fmla="*/ 5239 h 176399"/>
                <a:gd name="connsiteX82" fmla="*/ 669542 w 1411507"/>
                <a:gd name="connsiteY82" fmla="*/ 20419 h 176399"/>
                <a:gd name="connsiteX83" fmla="*/ 651310 w 1411507"/>
                <a:gd name="connsiteY83" fmla="*/ 8527 h 176399"/>
                <a:gd name="connsiteX84" fmla="*/ 651310 w 1411507"/>
                <a:gd name="connsiteY84" fmla="*/ 2198 h 176399"/>
                <a:gd name="connsiteX85" fmla="*/ 722472 w 1411507"/>
                <a:gd name="connsiteY85" fmla="*/ 2198 h 176399"/>
                <a:gd name="connsiteX86" fmla="*/ 785019 w 1411507"/>
                <a:gd name="connsiteY86" fmla="*/ 66233 h 176399"/>
                <a:gd name="connsiteX87" fmla="*/ 722472 w 1411507"/>
                <a:gd name="connsiteY87" fmla="*/ 132284 h 176399"/>
                <a:gd name="connsiteX88" fmla="*/ 651310 w 1411507"/>
                <a:gd name="connsiteY88" fmla="*/ 132284 h 176399"/>
                <a:gd name="connsiteX89" fmla="*/ 651310 w 1411507"/>
                <a:gd name="connsiteY89" fmla="*/ 125956 h 176399"/>
                <a:gd name="connsiteX90" fmla="*/ 669542 w 1411507"/>
                <a:gd name="connsiteY90" fmla="*/ 114063 h 176399"/>
                <a:gd name="connsiteX91" fmla="*/ 669542 w 1411507"/>
                <a:gd name="connsiteY91" fmla="*/ 20419 h 176399"/>
                <a:gd name="connsiteX92" fmla="*/ 697147 w 1411507"/>
                <a:gd name="connsiteY92" fmla="*/ 8527 h 176399"/>
                <a:gd name="connsiteX93" fmla="*/ 687019 w 1411507"/>
                <a:gd name="connsiteY93" fmla="*/ 19411 h 176399"/>
                <a:gd name="connsiteX94" fmla="*/ 687019 w 1411507"/>
                <a:gd name="connsiteY94" fmla="*/ 115079 h 176399"/>
                <a:gd name="connsiteX95" fmla="*/ 697147 w 1411507"/>
                <a:gd name="connsiteY95" fmla="*/ 125956 h 176399"/>
                <a:gd name="connsiteX96" fmla="*/ 716643 w 1411507"/>
                <a:gd name="connsiteY96" fmla="*/ 125956 h 176399"/>
                <a:gd name="connsiteX97" fmla="*/ 752861 w 1411507"/>
                <a:gd name="connsiteY97" fmla="*/ 109505 h 176399"/>
                <a:gd name="connsiteX98" fmla="*/ 763998 w 1411507"/>
                <a:gd name="connsiteY98" fmla="*/ 66233 h 176399"/>
                <a:gd name="connsiteX99" fmla="*/ 754884 w 1411507"/>
                <a:gd name="connsiteY99" fmla="*/ 26748 h 176399"/>
                <a:gd name="connsiteX100" fmla="*/ 716643 w 1411507"/>
                <a:gd name="connsiteY100" fmla="*/ 8527 h 176399"/>
                <a:gd name="connsiteX101" fmla="*/ 697147 w 1411507"/>
                <a:gd name="connsiteY101" fmla="*/ 8527 h 176399"/>
                <a:gd name="connsiteX102" fmla="*/ 921625 w 1411507"/>
                <a:gd name="connsiteY102" fmla="*/ 131531 h 176399"/>
                <a:gd name="connsiteX103" fmla="*/ 808945 w 1411507"/>
                <a:gd name="connsiteY103" fmla="*/ 131531 h 176399"/>
                <a:gd name="connsiteX104" fmla="*/ 808945 w 1411507"/>
                <a:gd name="connsiteY104" fmla="*/ 125202 h 176399"/>
                <a:gd name="connsiteX105" fmla="*/ 827177 w 1411507"/>
                <a:gd name="connsiteY105" fmla="*/ 113308 h 176399"/>
                <a:gd name="connsiteX106" fmla="*/ 827177 w 1411507"/>
                <a:gd name="connsiteY106" fmla="*/ 20419 h 176399"/>
                <a:gd name="connsiteX107" fmla="*/ 808945 w 1411507"/>
                <a:gd name="connsiteY107" fmla="*/ 8527 h 176399"/>
                <a:gd name="connsiteX108" fmla="*/ 808945 w 1411507"/>
                <a:gd name="connsiteY108" fmla="*/ 2198 h 176399"/>
                <a:gd name="connsiteX109" fmla="*/ 924668 w 1411507"/>
                <a:gd name="connsiteY109" fmla="*/ 2198 h 176399"/>
                <a:gd name="connsiteX110" fmla="*/ 932007 w 1411507"/>
                <a:gd name="connsiteY110" fmla="*/ 51298 h 176399"/>
                <a:gd name="connsiteX111" fmla="*/ 925678 w 1411507"/>
                <a:gd name="connsiteY111" fmla="*/ 51298 h 176399"/>
                <a:gd name="connsiteX112" fmla="*/ 882881 w 1411507"/>
                <a:gd name="connsiteY112" fmla="*/ 8527 h 176399"/>
                <a:gd name="connsiteX113" fmla="*/ 855537 w 1411507"/>
                <a:gd name="connsiteY113" fmla="*/ 8527 h 176399"/>
                <a:gd name="connsiteX114" fmla="*/ 845410 w 1411507"/>
                <a:gd name="connsiteY114" fmla="*/ 19411 h 176399"/>
                <a:gd name="connsiteX115" fmla="*/ 845410 w 1411507"/>
                <a:gd name="connsiteY115" fmla="*/ 66233 h 176399"/>
                <a:gd name="connsiteX116" fmla="*/ 863134 w 1411507"/>
                <a:gd name="connsiteY116" fmla="*/ 66233 h 176399"/>
                <a:gd name="connsiteX117" fmla="*/ 884907 w 1411507"/>
                <a:gd name="connsiteY117" fmla="*/ 44208 h 176399"/>
                <a:gd name="connsiteX118" fmla="*/ 891239 w 1411507"/>
                <a:gd name="connsiteY118" fmla="*/ 44208 h 176399"/>
                <a:gd name="connsiteX119" fmla="*/ 891239 w 1411507"/>
                <a:gd name="connsiteY119" fmla="*/ 94578 h 176399"/>
                <a:gd name="connsiteX120" fmla="*/ 884907 w 1411507"/>
                <a:gd name="connsiteY120" fmla="*/ 94578 h 176399"/>
                <a:gd name="connsiteX121" fmla="*/ 863134 w 1411507"/>
                <a:gd name="connsiteY121" fmla="*/ 72560 h 176399"/>
                <a:gd name="connsiteX122" fmla="*/ 845410 w 1411507"/>
                <a:gd name="connsiteY122" fmla="*/ 72560 h 176399"/>
                <a:gd name="connsiteX123" fmla="*/ 845410 w 1411507"/>
                <a:gd name="connsiteY123" fmla="*/ 114317 h 176399"/>
                <a:gd name="connsiteX124" fmla="*/ 855537 w 1411507"/>
                <a:gd name="connsiteY124" fmla="*/ 125202 h 176399"/>
                <a:gd name="connsiteX125" fmla="*/ 881366 w 1411507"/>
                <a:gd name="connsiteY125" fmla="*/ 125202 h 176399"/>
                <a:gd name="connsiteX126" fmla="*/ 920108 w 1411507"/>
                <a:gd name="connsiteY126" fmla="*/ 88758 h 176399"/>
                <a:gd name="connsiteX127" fmla="*/ 926440 w 1411507"/>
                <a:gd name="connsiteY127" fmla="*/ 88758 h 176399"/>
                <a:gd name="connsiteX128" fmla="*/ 921625 w 1411507"/>
                <a:gd name="connsiteY128" fmla="*/ 131531 h 176399"/>
                <a:gd name="connsiteX129" fmla="*/ 986425 w 1411507"/>
                <a:gd name="connsiteY129" fmla="*/ 115079 h 176399"/>
                <a:gd name="connsiteX130" fmla="*/ 989460 w 1411507"/>
                <a:gd name="connsiteY130" fmla="*/ 125202 h 176399"/>
                <a:gd name="connsiteX131" fmla="*/ 1002631 w 1411507"/>
                <a:gd name="connsiteY131" fmla="*/ 125956 h 176399"/>
                <a:gd name="connsiteX132" fmla="*/ 1042890 w 1411507"/>
                <a:gd name="connsiteY132" fmla="*/ 98120 h 176399"/>
                <a:gd name="connsiteX133" fmla="*/ 1008706 w 1411507"/>
                <a:gd name="connsiteY133" fmla="*/ 70028 h 176399"/>
                <a:gd name="connsiteX134" fmla="*/ 986425 w 1411507"/>
                <a:gd name="connsiteY134" fmla="*/ 70028 h 176399"/>
                <a:gd name="connsiteX135" fmla="*/ 986425 w 1411507"/>
                <a:gd name="connsiteY135" fmla="*/ 115079 h 176399"/>
                <a:gd name="connsiteX136" fmla="*/ 1031245 w 1411507"/>
                <a:gd name="connsiteY136" fmla="*/ 66733 h 176399"/>
                <a:gd name="connsiteX137" fmla="*/ 1064674 w 1411507"/>
                <a:gd name="connsiteY137" fmla="*/ 98120 h 176399"/>
                <a:gd name="connsiteX138" fmla="*/ 1011495 w 1411507"/>
                <a:gd name="connsiteY138" fmla="*/ 132284 h 176399"/>
                <a:gd name="connsiteX139" fmla="*/ 950715 w 1411507"/>
                <a:gd name="connsiteY139" fmla="*/ 132284 h 176399"/>
                <a:gd name="connsiteX140" fmla="*/ 950715 w 1411507"/>
                <a:gd name="connsiteY140" fmla="*/ 125956 h 176399"/>
                <a:gd name="connsiteX141" fmla="*/ 968947 w 1411507"/>
                <a:gd name="connsiteY141" fmla="*/ 114063 h 176399"/>
                <a:gd name="connsiteX142" fmla="*/ 968947 w 1411507"/>
                <a:gd name="connsiteY142" fmla="*/ 20419 h 176399"/>
                <a:gd name="connsiteX143" fmla="*/ 950715 w 1411507"/>
                <a:gd name="connsiteY143" fmla="*/ 8527 h 176399"/>
                <a:gd name="connsiteX144" fmla="*/ 950715 w 1411507"/>
                <a:gd name="connsiteY144" fmla="*/ 2198 h 176399"/>
                <a:gd name="connsiteX145" fmla="*/ 977558 w 1411507"/>
                <a:gd name="connsiteY145" fmla="*/ 2961 h 176399"/>
                <a:gd name="connsiteX146" fmla="*/ 1004657 w 1411507"/>
                <a:gd name="connsiteY146" fmla="*/ 2198 h 176399"/>
                <a:gd name="connsiteX147" fmla="*/ 1004657 w 1411507"/>
                <a:gd name="connsiteY147" fmla="*/ 8527 h 176399"/>
                <a:gd name="connsiteX148" fmla="*/ 986425 w 1411507"/>
                <a:gd name="connsiteY148" fmla="*/ 20419 h 176399"/>
                <a:gd name="connsiteX149" fmla="*/ 986425 w 1411507"/>
                <a:gd name="connsiteY149" fmla="*/ 64454 h 176399"/>
                <a:gd name="connsiteX150" fmla="*/ 1009215 w 1411507"/>
                <a:gd name="connsiteY150" fmla="*/ 64454 h 176399"/>
                <a:gd name="connsiteX151" fmla="*/ 1029981 w 1411507"/>
                <a:gd name="connsiteY151" fmla="*/ 56356 h 176399"/>
                <a:gd name="connsiteX152" fmla="*/ 1035297 w 1411507"/>
                <a:gd name="connsiteY152" fmla="*/ 33584 h 176399"/>
                <a:gd name="connsiteX153" fmla="*/ 1043399 w 1411507"/>
                <a:gd name="connsiteY153" fmla="*/ 7010 h 176399"/>
                <a:gd name="connsiteX154" fmla="*/ 1069481 w 1411507"/>
                <a:gd name="connsiteY154" fmla="*/ -1344 h 176399"/>
                <a:gd name="connsiteX155" fmla="*/ 1089485 w 1411507"/>
                <a:gd name="connsiteY155" fmla="*/ 19411 h 176399"/>
                <a:gd name="connsiteX156" fmla="*/ 1086196 w 1411507"/>
                <a:gd name="connsiteY156" fmla="*/ 23208 h 176399"/>
                <a:gd name="connsiteX157" fmla="*/ 1083160 w 1411507"/>
                <a:gd name="connsiteY157" fmla="*/ 19912 h 176399"/>
                <a:gd name="connsiteX158" fmla="*/ 1070498 w 1411507"/>
                <a:gd name="connsiteY158" fmla="*/ 4223 h 176399"/>
                <a:gd name="connsiteX159" fmla="*/ 1061631 w 1411507"/>
                <a:gd name="connsiteY159" fmla="*/ 10296 h 176399"/>
                <a:gd name="connsiteX160" fmla="*/ 1054793 w 1411507"/>
                <a:gd name="connsiteY160" fmla="*/ 37634 h 176399"/>
                <a:gd name="connsiteX161" fmla="*/ 1031245 w 1411507"/>
                <a:gd name="connsiteY161" fmla="*/ 66733 h 176399"/>
                <a:gd name="connsiteX162" fmla="*/ 1249856 w 1411507"/>
                <a:gd name="connsiteY162" fmla="*/ 67495 h 176399"/>
                <a:gd name="connsiteX163" fmla="*/ 1243523 w 1411507"/>
                <a:gd name="connsiteY163" fmla="*/ 67495 h 176399"/>
                <a:gd name="connsiteX164" fmla="*/ 1190599 w 1411507"/>
                <a:gd name="connsiteY164" fmla="*/ 10043 h 176399"/>
                <a:gd name="connsiteX165" fmla="*/ 1166792 w 1411507"/>
                <a:gd name="connsiteY165" fmla="*/ 10043 h 176399"/>
                <a:gd name="connsiteX166" fmla="*/ 1154381 w 1411507"/>
                <a:gd name="connsiteY166" fmla="*/ 20166 h 176399"/>
                <a:gd name="connsiteX167" fmla="*/ 1154381 w 1411507"/>
                <a:gd name="connsiteY167" fmla="*/ 155063 h 176399"/>
                <a:gd name="connsiteX168" fmla="*/ 1178445 w 1411507"/>
                <a:gd name="connsiteY168" fmla="*/ 167212 h 176399"/>
                <a:gd name="connsiteX169" fmla="*/ 1186793 w 1411507"/>
                <a:gd name="connsiteY169" fmla="*/ 167212 h 176399"/>
                <a:gd name="connsiteX170" fmla="*/ 1186793 w 1411507"/>
                <a:gd name="connsiteY170" fmla="*/ 175056 h 176399"/>
                <a:gd name="connsiteX171" fmla="*/ 1144253 w 1411507"/>
                <a:gd name="connsiteY171" fmla="*/ 174302 h 176399"/>
                <a:gd name="connsiteX172" fmla="*/ 1105763 w 1411507"/>
                <a:gd name="connsiteY172" fmla="*/ 175056 h 176399"/>
                <a:gd name="connsiteX173" fmla="*/ 1105763 w 1411507"/>
                <a:gd name="connsiteY173" fmla="*/ 167212 h 176399"/>
                <a:gd name="connsiteX174" fmla="*/ 1111841 w 1411507"/>
                <a:gd name="connsiteY174" fmla="*/ 167212 h 176399"/>
                <a:gd name="connsiteX175" fmla="*/ 1131845 w 1411507"/>
                <a:gd name="connsiteY175" fmla="*/ 155318 h 176399"/>
                <a:gd name="connsiteX176" fmla="*/ 1131845 w 1411507"/>
                <a:gd name="connsiteY176" fmla="*/ 21936 h 176399"/>
                <a:gd name="connsiteX177" fmla="*/ 1111841 w 1411507"/>
                <a:gd name="connsiteY177" fmla="*/ 10043 h 176399"/>
                <a:gd name="connsiteX178" fmla="*/ 1105763 w 1411507"/>
                <a:gd name="connsiteY178" fmla="*/ 10043 h 176399"/>
                <a:gd name="connsiteX179" fmla="*/ 1105763 w 1411507"/>
                <a:gd name="connsiteY179" fmla="*/ 2198 h 176399"/>
                <a:gd name="connsiteX180" fmla="*/ 1242761 w 1411507"/>
                <a:gd name="connsiteY180" fmla="*/ 2198 h 176399"/>
                <a:gd name="connsiteX181" fmla="*/ 1249856 w 1411507"/>
                <a:gd name="connsiteY181" fmla="*/ 67495 h 176399"/>
                <a:gd name="connsiteX182" fmla="*/ 1348201 w 1411507"/>
                <a:gd name="connsiteY182" fmla="*/ 131022 h 176399"/>
                <a:gd name="connsiteX183" fmla="*/ 1342634 w 1411507"/>
                <a:gd name="connsiteY183" fmla="*/ 136588 h 176399"/>
                <a:gd name="connsiteX184" fmla="*/ 1337318 w 1411507"/>
                <a:gd name="connsiteY184" fmla="*/ 131776 h 176399"/>
                <a:gd name="connsiteX185" fmla="*/ 1296542 w 1411507"/>
                <a:gd name="connsiteY185" fmla="*/ 27257 h 176399"/>
                <a:gd name="connsiteX186" fmla="*/ 1273503 w 1411507"/>
                <a:gd name="connsiteY186" fmla="*/ 8527 h 176399"/>
                <a:gd name="connsiteX187" fmla="*/ 1273503 w 1411507"/>
                <a:gd name="connsiteY187" fmla="*/ 2198 h 176399"/>
                <a:gd name="connsiteX188" fmla="*/ 1291989 w 1411507"/>
                <a:gd name="connsiteY188" fmla="*/ 2961 h 176399"/>
                <a:gd name="connsiteX189" fmla="*/ 1313000 w 1411507"/>
                <a:gd name="connsiteY189" fmla="*/ 2198 h 176399"/>
                <a:gd name="connsiteX190" fmla="*/ 1313000 w 1411507"/>
                <a:gd name="connsiteY190" fmla="*/ 8527 h 176399"/>
                <a:gd name="connsiteX191" fmla="*/ 1301609 w 1411507"/>
                <a:gd name="connsiteY191" fmla="*/ 19912 h 176399"/>
                <a:gd name="connsiteX192" fmla="*/ 1310221 w 1411507"/>
                <a:gd name="connsiteY192" fmla="*/ 44969 h 176399"/>
                <a:gd name="connsiteX193" fmla="*/ 1362635 w 1411507"/>
                <a:gd name="connsiteY193" fmla="*/ 44969 h 176399"/>
                <a:gd name="connsiteX194" fmla="*/ 1368205 w 1411507"/>
                <a:gd name="connsiteY194" fmla="*/ 30797 h 176399"/>
                <a:gd name="connsiteX195" fmla="*/ 1373528 w 1411507"/>
                <a:gd name="connsiteY195" fmla="*/ 15609 h 176399"/>
                <a:gd name="connsiteX196" fmla="*/ 1360103 w 1411507"/>
                <a:gd name="connsiteY196" fmla="*/ 8527 h 176399"/>
                <a:gd name="connsiteX197" fmla="*/ 1360103 w 1411507"/>
                <a:gd name="connsiteY197" fmla="*/ 2198 h 176399"/>
                <a:gd name="connsiteX198" fmla="*/ 1386946 w 1411507"/>
                <a:gd name="connsiteY198" fmla="*/ 2961 h 176399"/>
                <a:gd name="connsiteX199" fmla="*/ 1411508 w 1411507"/>
                <a:gd name="connsiteY199" fmla="*/ 2198 h 176399"/>
                <a:gd name="connsiteX200" fmla="*/ 1411508 w 1411507"/>
                <a:gd name="connsiteY200" fmla="*/ 8527 h 176399"/>
                <a:gd name="connsiteX201" fmla="*/ 1391761 w 1411507"/>
                <a:gd name="connsiteY201" fmla="*/ 18650 h 176399"/>
                <a:gd name="connsiteX202" fmla="*/ 1348201 w 1411507"/>
                <a:gd name="connsiteY202" fmla="*/ 131022 h 176399"/>
                <a:gd name="connsiteX203" fmla="*/ 1360103 w 1411507"/>
                <a:gd name="connsiteY203" fmla="*/ 51298 h 176399"/>
                <a:gd name="connsiteX204" fmla="*/ 1312756 w 1411507"/>
                <a:gd name="connsiteY204" fmla="*/ 51298 h 176399"/>
                <a:gd name="connsiteX205" fmla="*/ 1336556 w 1411507"/>
                <a:gd name="connsiteY205" fmla="*/ 112292 h 176399"/>
                <a:gd name="connsiteX206" fmla="*/ 1360103 w 1411507"/>
                <a:gd name="connsiteY206" fmla="*/ 51298 h 176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</a:cxnLst>
              <a:rect l="l" t="t" r="r" b="b"/>
              <a:pathLst>
                <a:path w="1411507" h="176399">
                  <a:moveTo>
                    <a:pt x="148389" y="174302"/>
                  </a:moveTo>
                  <a:lnTo>
                    <a:pt x="0" y="174302"/>
                  </a:lnTo>
                  <a:lnTo>
                    <a:pt x="0" y="166449"/>
                  </a:lnTo>
                  <a:lnTo>
                    <a:pt x="6078" y="166449"/>
                  </a:lnTo>
                  <a:cubicBezTo>
                    <a:pt x="25580" y="166449"/>
                    <a:pt x="26081" y="163670"/>
                    <a:pt x="26081" y="154556"/>
                  </a:cubicBezTo>
                  <a:lnTo>
                    <a:pt x="26081" y="21936"/>
                  </a:lnTo>
                  <a:cubicBezTo>
                    <a:pt x="26081" y="12830"/>
                    <a:pt x="25580" y="10043"/>
                    <a:pt x="6078" y="10043"/>
                  </a:cubicBezTo>
                  <a:lnTo>
                    <a:pt x="0" y="10043"/>
                  </a:lnTo>
                  <a:lnTo>
                    <a:pt x="0" y="2198"/>
                  </a:lnTo>
                  <a:lnTo>
                    <a:pt x="152195" y="2198"/>
                  </a:lnTo>
                  <a:lnTo>
                    <a:pt x="162824" y="67495"/>
                  </a:lnTo>
                  <a:lnTo>
                    <a:pt x="156492" y="67495"/>
                  </a:lnTo>
                  <a:cubicBezTo>
                    <a:pt x="150169" y="28773"/>
                    <a:pt x="144091" y="10043"/>
                    <a:pt x="99271" y="10043"/>
                  </a:cubicBezTo>
                  <a:lnTo>
                    <a:pt x="61027" y="10043"/>
                  </a:lnTo>
                  <a:cubicBezTo>
                    <a:pt x="49127" y="10043"/>
                    <a:pt x="48618" y="11813"/>
                    <a:pt x="48618" y="20166"/>
                  </a:cubicBezTo>
                  <a:lnTo>
                    <a:pt x="48618" y="87742"/>
                  </a:lnTo>
                  <a:lnTo>
                    <a:pt x="73436" y="87742"/>
                  </a:lnTo>
                  <a:cubicBezTo>
                    <a:pt x="98508" y="87742"/>
                    <a:pt x="102051" y="80151"/>
                    <a:pt x="102051" y="58134"/>
                  </a:cubicBezTo>
                  <a:lnTo>
                    <a:pt x="108382" y="58134"/>
                  </a:lnTo>
                  <a:lnTo>
                    <a:pt x="108382" y="125202"/>
                  </a:lnTo>
                  <a:lnTo>
                    <a:pt x="102051" y="125202"/>
                  </a:lnTo>
                  <a:cubicBezTo>
                    <a:pt x="102051" y="103177"/>
                    <a:pt x="98508" y="95586"/>
                    <a:pt x="73436" y="95586"/>
                  </a:cubicBezTo>
                  <a:lnTo>
                    <a:pt x="48618" y="95586"/>
                  </a:lnTo>
                  <a:lnTo>
                    <a:pt x="48618" y="156326"/>
                  </a:lnTo>
                  <a:cubicBezTo>
                    <a:pt x="48618" y="164680"/>
                    <a:pt x="49127" y="166449"/>
                    <a:pt x="61027" y="166449"/>
                  </a:cubicBezTo>
                  <a:lnTo>
                    <a:pt x="97245" y="166449"/>
                  </a:lnTo>
                  <a:cubicBezTo>
                    <a:pt x="136997" y="166449"/>
                    <a:pt x="145101" y="153547"/>
                    <a:pt x="149152" y="117357"/>
                  </a:cubicBezTo>
                  <a:lnTo>
                    <a:pt x="155484" y="117357"/>
                  </a:lnTo>
                  <a:lnTo>
                    <a:pt x="148389" y="174302"/>
                  </a:lnTo>
                  <a:close/>
                  <a:moveTo>
                    <a:pt x="222790" y="128997"/>
                  </a:moveTo>
                  <a:cubicBezTo>
                    <a:pt x="220511" y="132284"/>
                    <a:pt x="220002" y="132284"/>
                    <a:pt x="215196" y="132284"/>
                  </a:cubicBezTo>
                  <a:lnTo>
                    <a:pt x="184809" y="132284"/>
                  </a:lnTo>
                  <a:lnTo>
                    <a:pt x="184809" y="125956"/>
                  </a:lnTo>
                  <a:cubicBezTo>
                    <a:pt x="190887" y="125956"/>
                    <a:pt x="197973" y="125956"/>
                    <a:pt x="203042" y="124186"/>
                  </a:cubicBezTo>
                  <a:lnTo>
                    <a:pt x="203042" y="27756"/>
                  </a:lnTo>
                  <a:cubicBezTo>
                    <a:pt x="203042" y="21936"/>
                    <a:pt x="203042" y="8527"/>
                    <a:pt x="184809" y="8527"/>
                  </a:cubicBezTo>
                  <a:lnTo>
                    <a:pt x="184809" y="2198"/>
                  </a:lnTo>
                  <a:cubicBezTo>
                    <a:pt x="190124" y="2452"/>
                    <a:pt x="201516" y="2961"/>
                    <a:pt x="206584" y="2961"/>
                  </a:cubicBezTo>
                  <a:cubicBezTo>
                    <a:pt x="210382" y="2961"/>
                    <a:pt x="222028" y="2707"/>
                    <a:pt x="228359" y="2198"/>
                  </a:cubicBezTo>
                  <a:lnTo>
                    <a:pt x="228359" y="8527"/>
                  </a:lnTo>
                  <a:cubicBezTo>
                    <a:pt x="210128" y="8527"/>
                    <a:pt x="210128" y="21936"/>
                    <a:pt x="210128" y="27756"/>
                  </a:cubicBezTo>
                  <a:lnTo>
                    <a:pt x="210128" y="118366"/>
                  </a:lnTo>
                  <a:lnTo>
                    <a:pt x="212662" y="115333"/>
                  </a:lnTo>
                  <a:lnTo>
                    <a:pt x="292175" y="4985"/>
                  </a:lnTo>
                  <a:cubicBezTo>
                    <a:pt x="294201" y="2198"/>
                    <a:pt x="294964" y="2198"/>
                    <a:pt x="296481" y="2198"/>
                  </a:cubicBezTo>
                  <a:cubicBezTo>
                    <a:pt x="300022" y="2198"/>
                    <a:pt x="300022" y="3969"/>
                    <a:pt x="300022" y="8779"/>
                  </a:cubicBezTo>
                  <a:lnTo>
                    <a:pt x="300022" y="106726"/>
                  </a:lnTo>
                  <a:cubicBezTo>
                    <a:pt x="300022" y="112546"/>
                    <a:pt x="300022" y="125956"/>
                    <a:pt x="318255" y="125956"/>
                  </a:cubicBezTo>
                  <a:lnTo>
                    <a:pt x="318255" y="132284"/>
                  </a:lnTo>
                  <a:cubicBezTo>
                    <a:pt x="312942" y="132030"/>
                    <a:pt x="301540" y="131531"/>
                    <a:pt x="296481" y="131531"/>
                  </a:cubicBezTo>
                  <a:cubicBezTo>
                    <a:pt x="292683" y="131531"/>
                    <a:pt x="281038" y="131776"/>
                    <a:pt x="274705" y="132284"/>
                  </a:cubicBezTo>
                  <a:lnTo>
                    <a:pt x="274705" y="125956"/>
                  </a:lnTo>
                  <a:cubicBezTo>
                    <a:pt x="292938" y="125956"/>
                    <a:pt x="292938" y="112546"/>
                    <a:pt x="292938" y="106726"/>
                  </a:cubicBezTo>
                  <a:lnTo>
                    <a:pt x="292938" y="31560"/>
                  </a:lnTo>
                  <a:lnTo>
                    <a:pt x="222790" y="128997"/>
                  </a:lnTo>
                  <a:close/>
                  <a:moveTo>
                    <a:pt x="449780" y="119883"/>
                  </a:moveTo>
                  <a:cubicBezTo>
                    <a:pt x="444464" y="125456"/>
                    <a:pt x="432056" y="135826"/>
                    <a:pt x="413061" y="135826"/>
                  </a:cubicBezTo>
                  <a:cubicBezTo>
                    <a:pt x="374825" y="135826"/>
                    <a:pt x="342158" y="105709"/>
                    <a:pt x="342158" y="67241"/>
                  </a:cubicBezTo>
                  <a:cubicBezTo>
                    <a:pt x="342158" y="28773"/>
                    <a:pt x="374825" y="-1344"/>
                    <a:pt x="413061" y="-1344"/>
                  </a:cubicBezTo>
                  <a:cubicBezTo>
                    <a:pt x="445982" y="-1344"/>
                    <a:pt x="465986" y="24977"/>
                    <a:pt x="465986" y="46995"/>
                  </a:cubicBezTo>
                  <a:cubicBezTo>
                    <a:pt x="465986" y="49274"/>
                    <a:pt x="465986" y="51044"/>
                    <a:pt x="462696" y="51044"/>
                  </a:cubicBezTo>
                  <a:cubicBezTo>
                    <a:pt x="459907" y="51044"/>
                    <a:pt x="459907" y="49527"/>
                    <a:pt x="459653" y="46995"/>
                  </a:cubicBezTo>
                  <a:cubicBezTo>
                    <a:pt x="457881" y="20166"/>
                    <a:pt x="436108" y="4985"/>
                    <a:pt x="414833" y="4985"/>
                  </a:cubicBezTo>
                  <a:cubicBezTo>
                    <a:pt x="402171" y="4985"/>
                    <a:pt x="363934" y="11813"/>
                    <a:pt x="363934" y="67241"/>
                  </a:cubicBezTo>
                  <a:cubicBezTo>
                    <a:pt x="363934" y="123431"/>
                    <a:pt x="403187" y="129505"/>
                    <a:pt x="414579" y="129505"/>
                  </a:cubicBezTo>
                  <a:cubicBezTo>
                    <a:pt x="433065" y="129505"/>
                    <a:pt x="454594" y="116341"/>
                    <a:pt x="459399" y="84200"/>
                  </a:cubicBezTo>
                  <a:cubicBezTo>
                    <a:pt x="459907" y="82431"/>
                    <a:pt x="460162" y="80906"/>
                    <a:pt x="462696" y="80906"/>
                  </a:cubicBezTo>
                  <a:cubicBezTo>
                    <a:pt x="465986" y="80906"/>
                    <a:pt x="465986" y="82176"/>
                    <a:pt x="465986" y="86979"/>
                  </a:cubicBezTo>
                  <a:lnTo>
                    <a:pt x="465986" y="129752"/>
                  </a:lnTo>
                  <a:cubicBezTo>
                    <a:pt x="465986" y="133801"/>
                    <a:pt x="465986" y="135826"/>
                    <a:pt x="463451" y="135826"/>
                  </a:cubicBezTo>
                  <a:cubicBezTo>
                    <a:pt x="461933" y="135826"/>
                    <a:pt x="461679" y="135325"/>
                    <a:pt x="459653" y="132793"/>
                  </a:cubicBezTo>
                  <a:lnTo>
                    <a:pt x="449780" y="119883"/>
                  </a:lnTo>
                  <a:close/>
                  <a:moveTo>
                    <a:pt x="627078" y="66733"/>
                  </a:moveTo>
                  <a:cubicBezTo>
                    <a:pt x="627078" y="104447"/>
                    <a:pt x="596946" y="135826"/>
                    <a:pt x="559475" y="135826"/>
                  </a:cubicBezTo>
                  <a:cubicBezTo>
                    <a:pt x="521740" y="135826"/>
                    <a:pt x="491862" y="104447"/>
                    <a:pt x="491862" y="66733"/>
                  </a:cubicBezTo>
                  <a:cubicBezTo>
                    <a:pt x="491862" y="28519"/>
                    <a:pt x="522503" y="-1344"/>
                    <a:pt x="559475" y="-1344"/>
                  </a:cubicBezTo>
                  <a:cubicBezTo>
                    <a:pt x="596438" y="-1344"/>
                    <a:pt x="627078" y="28519"/>
                    <a:pt x="627078" y="66733"/>
                  </a:cubicBezTo>
                  <a:close/>
                  <a:moveTo>
                    <a:pt x="559475" y="5239"/>
                  </a:moveTo>
                  <a:cubicBezTo>
                    <a:pt x="541490" y="5239"/>
                    <a:pt x="513636" y="19658"/>
                    <a:pt x="513636" y="69519"/>
                  </a:cubicBezTo>
                  <a:cubicBezTo>
                    <a:pt x="513636" y="117104"/>
                    <a:pt x="542507" y="129505"/>
                    <a:pt x="559475" y="129505"/>
                  </a:cubicBezTo>
                  <a:cubicBezTo>
                    <a:pt x="576691" y="129505"/>
                    <a:pt x="605305" y="116850"/>
                    <a:pt x="605305" y="69519"/>
                  </a:cubicBezTo>
                  <a:cubicBezTo>
                    <a:pt x="605305" y="19658"/>
                    <a:pt x="577453" y="5239"/>
                    <a:pt x="559475" y="5239"/>
                  </a:cubicBezTo>
                  <a:close/>
                  <a:moveTo>
                    <a:pt x="669542" y="20419"/>
                  </a:moveTo>
                  <a:cubicBezTo>
                    <a:pt x="669542" y="10043"/>
                    <a:pt x="668279" y="8527"/>
                    <a:pt x="651310" y="8527"/>
                  </a:cubicBezTo>
                  <a:lnTo>
                    <a:pt x="651310" y="2198"/>
                  </a:lnTo>
                  <a:lnTo>
                    <a:pt x="722472" y="2198"/>
                  </a:lnTo>
                  <a:cubicBezTo>
                    <a:pt x="758174" y="2198"/>
                    <a:pt x="785019" y="31560"/>
                    <a:pt x="785019" y="66233"/>
                  </a:cubicBezTo>
                  <a:cubicBezTo>
                    <a:pt x="785019" y="101153"/>
                    <a:pt x="758937" y="132284"/>
                    <a:pt x="722472" y="132284"/>
                  </a:cubicBezTo>
                  <a:lnTo>
                    <a:pt x="651310" y="132284"/>
                  </a:lnTo>
                  <a:lnTo>
                    <a:pt x="651310" y="125956"/>
                  </a:lnTo>
                  <a:cubicBezTo>
                    <a:pt x="668279" y="125956"/>
                    <a:pt x="669542" y="124439"/>
                    <a:pt x="669542" y="114063"/>
                  </a:cubicBezTo>
                  <a:lnTo>
                    <a:pt x="669542" y="20419"/>
                  </a:lnTo>
                  <a:close/>
                  <a:moveTo>
                    <a:pt x="697147" y="8527"/>
                  </a:moveTo>
                  <a:cubicBezTo>
                    <a:pt x="688280" y="8527"/>
                    <a:pt x="687019" y="9288"/>
                    <a:pt x="687019" y="19411"/>
                  </a:cubicBezTo>
                  <a:lnTo>
                    <a:pt x="687019" y="115079"/>
                  </a:lnTo>
                  <a:cubicBezTo>
                    <a:pt x="687019" y="125202"/>
                    <a:pt x="688280" y="125956"/>
                    <a:pt x="697147" y="125956"/>
                  </a:cubicBezTo>
                  <a:lnTo>
                    <a:pt x="716643" y="125956"/>
                  </a:lnTo>
                  <a:cubicBezTo>
                    <a:pt x="738424" y="125956"/>
                    <a:pt x="749309" y="114063"/>
                    <a:pt x="752861" y="109505"/>
                  </a:cubicBezTo>
                  <a:cubicBezTo>
                    <a:pt x="758428" y="102423"/>
                    <a:pt x="763998" y="91791"/>
                    <a:pt x="763998" y="66233"/>
                  </a:cubicBezTo>
                  <a:cubicBezTo>
                    <a:pt x="763998" y="45478"/>
                    <a:pt x="760200" y="34846"/>
                    <a:pt x="754884" y="26748"/>
                  </a:cubicBezTo>
                  <a:cubicBezTo>
                    <a:pt x="750835" y="21182"/>
                    <a:pt x="739942" y="8527"/>
                    <a:pt x="716643" y="8527"/>
                  </a:cubicBezTo>
                  <a:lnTo>
                    <a:pt x="697147" y="8527"/>
                  </a:lnTo>
                  <a:close/>
                  <a:moveTo>
                    <a:pt x="921625" y="131531"/>
                  </a:moveTo>
                  <a:lnTo>
                    <a:pt x="808945" y="131531"/>
                  </a:lnTo>
                  <a:lnTo>
                    <a:pt x="808945" y="125202"/>
                  </a:lnTo>
                  <a:cubicBezTo>
                    <a:pt x="825907" y="125202"/>
                    <a:pt x="827177" y="123678"/>
                    <a:pt x="827177" y="113308"/>
                  </a:cubicBezTo>
                  <a:lnTo>
                    <a:pt x="827177" y="20419"/>
                  </a:lnTo>
                  <a:cubicBezTo>
                    <a:pt x="827177" y="10043"/>
                    <a:pt x="825907" y="8527"/>
                    <a:pt x="808945" y="8527"/>
                  </a:cubicBezTo>
                  <a:lnTo>
                    <a:pt x="808945" y="2198"/>
                  </a:lnTo>
                  <a:lnTo>
                    <a:pt x="924668" y="2198"/>
                  </a:lnTo>
                  <a:lnTo>
                    <a:pt x="932007" y="51298"/>
                  </a:lnTo>
                  <a:lnTo>
                    <a:pt x="925678" y="51298"/>
                  </a:lnTo>
                  <a:cubicBezTo>
                    <a:pt x="921379" y="20674"/>
                    <a:pt x="915303" y="8527"/>
                    <a:pt x="882881" y="8527"/>
                  </a:cubicBezTo>
                  <a:lnTo>
                    <a:pt x="855537" y="8527"/>
                  </a:lnTo>
                  <a:cubicBezTo>
                    <a:pt x="846673" y="8527"/>
                    <a:pt x="845410" y="9288"/>
                    <a:pt x="845410" y="19411"/>
                  </a:cubicBezTo>
                  <a:lnTo>
                    <a:pt x="845410" y="66233"/>
                  </a:lnTo>
                  <a:lnTo>
                    <a:pt x="863134" y="66233"/>
                  </a:lnTo>
                  <a:cubicBezTo>
                    <a:pt x="881874" y="66233"/>
                    <a:pt x="884907" y="61167"/>
                    <a:pt x="884907" y="44208"/>
                  </a:cubicBezTo>
                  <a:lnTo>
                    <a:pt x="891239" y="44208"/>
                  </a:lnTo>
                  <a:lnTo>
                    <a:pt x="891239" y="94578"/>
                  </a:lnTo>
                  <a:lnTo>
                    <a:pt x="884907" y="94578"/>
                  </a:lnTo>
                  <a:cubicBezTo>
                    <a:pt x="884907" y="77619"/>
                    <a:pt x="881874" y="72560"/>
                    <a:pt x="863134" y="72560"/>
                  </a:cubicBezTo>
                  <a:lnTo>
                    <a:pt x="845410" y="72560"/>
                  </a:lnTo>
                  <a:lnTo>
                    <a:pt x="845410" y="114317"/>
                  </a:lnTo>
                  <a:cubicBezTo>
                    <a:pt x="845410" y="124439"/>
                    <a:pt x="846673" y="125202"/>
                    <a:pt x="855537" y="125202"/>
                  </a:cubicBezTo>
                  <a:lnTo>
                    <a:pt x="881366" y="125202"/>
                  </a:lnTo>
                  <a:cubicBezTo>
                    <a:pt x="910742" y="125202"/>
                    <a:pt x="917327" y="116341"/>
                    <a:pt x="920108" y="88758"/>
                  </a:cubicBezTo>
                  <a:lnTo>
                    <a:pt x="926440" y="88758"/>
                  </a:lnTo>
                  <a:lnTo>
                    <a:pt x="921625" y="131531"/>
                  </a:lnTo>
                  <a:close/>
                  <a:moveTo>
                    <a:pt x="986425" y="115079"/>
                  </a:moveTo>
                  <a:cubicBezTo>
                    <a:pt x="986425" y="121407"/>
                    <a:pt x="986933" y="123932"/>
                    <a:pt x="989460" y="125202"/>
                  </a:cubicBezTo>
                  <a:cubicBezTo>
                    <a:pt x="991239" y="125956"/>
                    <a:pt x="998070" y="125956"/>
                    <a:pt x="1002631" y="125956"/>
                  </a:cubicBezTo>
                  <a:cubicBezTo>
                    <a:pt x="1021371" y="125956"/>
                    <a:pt x="1042890" y="125202"/>
                    <a:pt x="1042890" y="98120"/>
                  </a:cubicBezTo>
                  <a:cubicBezTo>
                    <a:pt x="1042890" y="88251"/>
                    <a:pt x="1041630" y="70028"/>
                    <a:pt x="1008706" y="70028"/>
                  </a:cubicBezTo>
                  <a:lnTo>
                    <a:pt x="986425" y="70028"/>
                  </a:lnTo>
                  <a:lnTo>
                    <a:pt x="986425" y="115079"/>
                  </a:lnTo>
                  <a:close/>
                  <a:moveTo>
                    <a:pt x="1031245" y="66733"/>
                  </a:moveTo>
                  <a:cubicBezTo>
                    <a:pt x="1048969" y="71290"/>
                    <a:pt x="1064674" y="82684"/>
                    <a:pt x="1064674" y="98120"/>
                  </a:cubicBezTo>
                  <a:cubicBezTo>
                    <a:pt x="1064674" y="115832"/>
                    <a:pt x="1042135" y="132284"/>
                    <a:pt x="1011495" y="132284"/>
                  </a:cubicBezTo>
                  <a:lnTo>
                    <a:pt x="950715" y="132284"/>
                  </a:lnTo>
                  <a:lnTo>
                    <a:pt x="950715" y="125956"/>
                  </a:lnTo>
                  <a:cubicBezTo>
                    <a:pt x="967684" y="125956"/>
                    <a:pt x="968947" y="124439"/>
                    <a:pt x="968947" y="114063"/>
                  </a:cubicBezTo>
                  <a:lnTo>
                    <a:pt x="968947" y="20419"/>
                  </a:lnTo>
                  <a:cubicBezTo>
                    <a:pt x="968947" y="10043"/>
                    <a:pt x="967684" y="8527"/>
                    <a:pt x="950715" y="8527"/>
                  </a:cubicBezTo>
                  <a:lnTo>
                    <a:pt x="950715" y="2198"/>
                  </a:lnTo>
                  <a:cubicBezTo>
                    <a:pt x="958319" y="2452"/>
                    <a:pt x="970473" y="2961"/>
                    <a:pt x="977558" y="2961"/>
                  </a:cubicBezTo>
                  <a:cubicBezTo>
                    <a:pt x="984907" y="2961"/>
                    <a:pt x="998070" y="2452"/>
                    <a:pt x="1004657" y="2198"/>
                  </a:cubicBezTo>
                  <a:lnTo>
                    <a:pt x="1004657" y="8527"/>
                  </a:lnTo>
                  <a:cubicBezTo>
                    <a:pt x="987688" y="8527"/>
                    <a:pt x="986425" y="10043"/>
                    <a:pt x="986425" y="20419"/>
                  </a:cubicBezTo>
                  <a:lnTo>
                    <a:pt x="986425" y="64454"/>
                  </a:lnTo>
                  <a:lnTo>
                    <a:pt x="1009215" y="64454"/>
                  </a:lnTo>
                  <a:cubicBezTo>
                    <a:pt x="1015547" y="64454"/>
                    <a:pt x="1022126" y="64208"/>
                    <a:pt x="1029981" y="56356"/>
                  </a:cubicBezTo>
                  <a:cubicBezTo>
                    <a:pt x="1035297" y="50789"/>
                    <a:pt x="1035297" y="44716"/>
                    <a:pt x="1035297" y="33584"/>
                  </a:cubicBezTo>
                  <a:cubicBezTo>
                    <a:pt x="1035297" y="19411"/>
                    <a:pt x="1035297" y="14854"/>
                    <a:pt x="1043399" y="7010"/>
                  </a:cubicBezTo>
                  <a:cubicBezTo>
                    <a:pt x="1047959" y="2452"/>
                    <a:pt x="1058087" y="-1344"/>
                    <a:pt x="1069481" y="-1344"/>
                  </a:cubicBezTo>
                  <a:cubicBezTo>
                    <a:pt x="1085687" y="-1344"/>
                    <a:pt x="1089485" y="14347"/>
                    <a:pt x="1089485" y="19411"/>
                  </a:cubicBezTo>
                  <a:cubicBezTo>
                    <a:pt x="1089485" y="20674"/>
                    <a:pt x="1089485" y="23208"/>
                    <a:pt x="1086196" y="23208"/>
                  </a:cubicBezTo>
                  <a:cubicBezTo>
                    <a:pt x="1083407" y="23208"/>
                    <a:pt x="1083160" y="20928"/>
                    <a:pt x="1083160" y="19912"/>
                  </a:cubicBezTo>
                  <a:cubicBezTo>
                    <a:pt x="1081381" y="4476"/>
                    <a:pt x="1072270" y="4223"/>
                    <a:pt x="1070498" y="4223"/>
                  </a:cubicBezTo>
                  <a:cubicBezTo>
                    <a:pt x="1065429" y="4223"/>
                    <a:pt x="1063149" y="7509"/>
                    <a:pt x="1061631" y="10296"/>
                  </a:cubicBezTo>
                  <a:cubicBezTo>
                    <a:pt x="1059605" y="14347"/>
                    <a:pt x="1058087" y="21437"/>
                    <a:pt x="1054793" y="37634"/>
                  </a:cubicBezTo>
                  <a:cubicBezTo>
                    <a:pt x="1052767" y="46486"/>
                    <a:pt x="1050240" y="59396"/>
                    <a:pt x="1031245" y="66733"/>
                  </a:cubicBezTo>
                  <a:close/>
                  <a:moveTo>
                    <a:pt x="1249856" y="67495"/>
                  </a:moveTo>
                  <a:lnTo>
                    <a:pt x="1243523" y="67495"/>
                  </a:lnTo>
                  <a:cubicBezTo>
                    <a:pt x="1240735" y="42183"/>
                    <a:pt x="1237191" y="10043"/>
                    <a:pt x="1190599" y="10043"/>
                  </a:cubicBezTo>
                  <a:lnTo>
                    <a:pt x="1166792" y="10043"/>
                  </a:lnTo>
                  <a:cubicBezTo>
                    <a:pt x="1154889" y="10043"/>
                    <a:pt x="1154381" y="11813"/>
                    <a:pt x="1154381" y="20166"/>
                  </a:cubicBezTo>
                  <a:lnTo>
                    <a:pt x="1154381" y="155063"/>
                  </a:lnTo>
                  <a:cubicBezTo>
                    <a:pt x="1154381" y="163670"/>
                    <a:pt x="1154381" y="167212"/>
                    <a:pt x="1178445" y="167212"/>
                  </a:cubicBezTo>
                  <a:lnTo>
                    <a:pt x="1186793" y="167212"/>
                  </a:lnTo>
                  <a:lnTo>
                    <a:pt x="1186793" y="175056"/>
                  </a:lnTo>
                  <a:cubicBezTo>
                    <a:pt x="1177682" y="174302"/>
                    <a:pt x="1154635" y="174302"/>
                    <a:pt x="1144253" y="174302"/>
                  </a:cubicBezTo>
                  <a:cubicBezTo>
                    <a:pt x="1134379" y="174302"/>
                    <a:pt x="1114630" y="174302"/>
                    <a:pt x="1105763" y="175056"/>
                  </a:cubicBezTo>
                  <a:lnTo>
                    <a:pt x="1105763" y="167212"/>
                  </a:lnTo>
                  <a:lnTo>
                    <a:pt x="1111841" y="167212"/>
                  </a:lnTo>
                  <a:cubicBezTo>
                    <a:pt x="1131344" y="167212"/>
                    <a:pt x="1131845" y="164425"/>
                    <a:pt x="1131845" y="155318"/>
                  </a:cubicBezTo>
                  <a:lnTo>
                    <a:pt x="1131845" y="21936"/>
                  </a:lnTo>
                  <a:cubicBezTo>
                    <a:pt x="1131845" y="12830"/>
                    <a:pt x="1131344" y="10043"/>
                    <a:pt x="1111841" y="10043"/>
                  </a:cubicBezTo>
                  <a:lnTo>
                    <a:pt x="1105763" y="10043"/>
                  </a:lnTo>
                  <a:lnTo>
                    <a:pt x="1105763" y="2198"/>
                  </a:lnTo>
                  <a:lnTo>
                    <a:pt x="1242761" y="2198"/>
                  </a:lnTo>
                  <a:lnTo>
                    <a:pt x="1249856" y="67495"/>
                  </a:lnTo>
                  <a:close/>
                  <a:moveTo>
                    <a:pt x="1348201" y="131022"/>
                  </a:moveTo>
                  <a:cubicBezTo>
                    <a:pt x="1346686" y="135071"/>
                    <a:pt x="1345422" y="136588"/>
                    <a:pt x="1342634" y="136588"/>
                  </a:cubicBezTo>
                  <a:cubicBezTo>
                    <a:pt x="1339090" y="136588"/>
                    <a:pt x="1338582" y="135071"/>
                    <a:pt x="1337318" y="131776"/>
                  </a:cubicBezTo>
                  <a:lnTo>
                    <a:pt x="1296542" y="27257"/>
                  </a:lnTo>
                  <a:cubicBezTo>
                    <a:pt x="1293761" y="20419"/>
                    <a:pt x="1289455" y="9034"/>
                    <a:pt x="1273503" y="8527"/>
                  </a:cubicBezTo>
                  <a:lnTo>
                    <a:pt x="1273503" y="2198"/>
                  </a:lnTo>
                  <a:cubicBezTo>
                    <a:pt x="1279073" y="2707"/>
                    <a:pt x="1286412" y="2961"/>
                    <a:pt x="1291989" y="2961"/>
                  </a:cubicBezTo>
                  <a:cubicBezTo>
                    <a:pt x="1296296" y="2961"/>
                    <a:pt x="1307941" y="2452"/>
                    <a:pt x="1313000" y="2198"/>
                  </a:cubicBezTo>
                  <a:lnTo>
                    <a:pt x="1313000" y="8527"/>
                  </a:lnTo>
                  <a:cubicBezTo>
                    <a:pt x="1302371" y="9034"/>
                    <a:pt x="1301609" y="17633"/>
                    <a:pt x="1301609" y="19912"/>
                  </a:cubicBezTo>
                  <a:cubicBezTo>
                    <a:pt x="1301609" y="21936"/>
                    <a:pt x="1301609" y="22445"/>
                    <a:pt x="1310221" y="44969"/>
                  </a:cubicBezTo>
                  <a:lnTo>
                    <a:pt x="1362635" y="44969"/>
                  </a:lnTo>
                  <a:lnTo>
                    <a:pt x="1368205" y="30797"/>
                  </a:lnTo>
                  <a:cubicBezTo>
                    <a:pt x="1370231" y="25732"/>
                    <a:pt x="1373528" y="17133"/>
                    <a:pt x="1373528" y="15609"/>
                  </a:cubicBezTo>
                  <a:cubicBezTo>
                    <a:pt x="1373528" y="8527"/>
                    <a:pt x="1364407" y="8527"/>
                    <a:pt x="1360103" y="8527"/>
                  </a:cubicBezTo>
                  <a:lnTo>
                    <a:pt x="1360103" y="2198"/>
                  </a:lnTo>
                  <a:cubicBezTo>
                    <a:pt x="1366942" y="2452"/>
                    <a:pt x="1381884" y="2961"/>
                    <a:pt x="1386946" y="2961"/>
                  </a:cubicBezTo>
                  <a:cubicBezTo>
                    <a:pt x="1395556" y="2961"/>
                    <a:pt x="1405432" y="2452"/>
                    <a:pt x="1411508" y="2198"/>
                  </a:cubicBezTo>
                  <a:lnTo>
                    <a:pt x="1411508" y="8527"/>
                  </a:lnTo>
                  <a:cubicBezTo>
                    <a:pt x="1397328" y="8527"/>
                    <a:pt x="1395050" y="9789"/>
                    <a:pt x="1391761" y="18650"/>
                  </a:cubicBezTo>
                  <a:lnTo>
                    <a:pt x="1348201" y="131022"/>
                  </a:lnTo>
                  <a:close/>
                  <a:moveTo>
                    <a:pt x="1360103" y="51298"/>
                  </a:moveTo>
                  <a:lnTo>
                    <a:pt x="1312756" y="51298"/>
                  </a:lnTo>
                  <a:lnTo>
                    <a:pt x="1336556" y="112292"/>
                  </a:lnTo>
                  <a:lnTo>
                    <a:pt x="1360103" y="51298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47" name="任意多边形: 形状 46">
              <a:extLst>
                <a:ext uri="{FF2B5EF4-FFF2-40B4-BE49-F238E27FC236}">
                  <a16:creationId xmlns:a16="http://schemas.microsoft.com/office/drawing/2014/main" id="{D7B6D774-3445-39D5-2188-86C591EE7352}"/>
                </a:ext>
              </a:extLst>
            </p:cNvPr>
            <p:cNvSpPr/>
            <p:nvPr>
              <p:custDataLst>
                <p:tags r:id="rId16"/>
              </p:custDataLst>
            </p:nvPr>
          </p:nvSpPr>
          <p:spPr>
            <a:xfrm flipV="1">
              <a:off x="7134610" y="-13817580"/>
              <a:ext cx="441940" cy="133628"/>
            </a:xfrm>
            <a:custGeom>
              <a:avLst/>
              <a:gdLst>
                <a:gd name="connsiteX0" fmla="*/ 79513 w 441940"/>
                <a:gd name="connsiteY0" fmla="*/ 62685 h 133628"/>
                <a:gd name="connsiteX1" fmla="*/ 44567 w 441940"/>
                <a:gd name="connsiteY1" fmla="*/ 114065 h 133628"/>
                <a:gd name="connsiteX2" fmla="*/ 41526 w 441940"/>
                <a:gd name="connsiteY2" fmla="*/ 120900 h 133628"/>
                <a:gd name="connsiteX3" fmla="*/ 51908 w 441940"/>
                <a:gd name="connsiteY3" fmla="*/ 125957 h 133628"/>
                <a:gd name="connsiteX4" fmla="*/ 51908 w 441940"/>
                <a:gd name="connsiteY4" fmla="*/ 132286 h 133628"/>
                <a:gd name="connsiteX5" fmla="*/ 24565 w 441940"/>
                <a:gd name="connsiteY5" fmla="*/ 131532 h 133628"/>
                <a:gd name="connsiteX6" fmla="*/ 0 w 441940"/>
                <a:gd name="connsiteY6" fmla="*/ 132286 h 133628"/>
                <a:gd name="connsiteX7" fmla="*/ 0 w 441940"/>
                <a:gd name="connsiteY7" fmla="*/ 125957 h 133628"/>
                <a:gd name="connsiteX8" fmla="*/ 20759 w 441940"/>
                <a:gd name="connsiteY8" fmla="*/ 117859 h 133628"/>
                <a:gd name="connsiteX9" fmla="*/ 64062 w 441940"/>
                <a:gd name="connsiteY9" fmla="*/ 54333 h 133628"/>
                <a:gd name="connsiteX10" fmla="*/ 64062 w 441940"/>
                <a:gd name="connsiteY10" fmla="*/ 20421 h 133628"/>
                <a:gd name="connsiteX11" fmla="*/ 45830 w 441940"/>
                <a:gd name="connsiteY11" fmla="*/ 8528 h 133628"/>
                <a:gd name="connsiteX12" fmla="*/ 45830 w 441940"/>
                <a:gd name="connsiteY12" fmla="*/ 2200 h 133628"/>
                <a:gd name="connsiteX13" fmla="*/ 72675 w 441940"/>
                <a:gd name="connsiteY13" fmla="*/ 2963 h 133628"/>
                <a:gd name="connsiteX14" fmla="*/ 99772 w 441940"/>
                <a:gd name="connsiteY14" fmla="*/ 2200 h 133628"/>
                <a:gd name="connsiteX15" fmla="*/ 99772 w 441940"/>
                <a:gd name="connsiteY15" fmla="*/ 8528 h 133628"/>
                <a:gd name="connsiteX16" fmla="*/ 81539 w 441940"/>
                <a:gd name="connsiteY16" fmla="*/ 21184 h 133628"/>
                <a:gd name="connsiteX17" fmla="*/ 81539 w 441940"/>
                <a:gd name="connsiteY17" fmla="*/ 54086 h 133628"/>
                <a:gd name="connsiteX18" fmla="*/ 118258 w 441940"/>
                <a:gd name="connsiteY18" fmla="*/ 108245 h 133628"/>
                <a:gd name="connsiteX19" fmla="*/ 145601 w 441940"/>
                <a:gd name="connsiteY19" fmla="*/ 125957 h 133628"/>
                <a:gd name="connsiteX20" fmla="*/ 145601 w 441940"/>
                <a:gd name="connsiteY20" fmla="*/ 132286 h 133628"/>
                <a:gd name="connsiteX21" fmla="*/ 127877 w 441940"/>
                <a:gd name="connsiteY21" fmla="*/ 131532 h 133628"/>
                <a:gd name="connsiteX22" fmla="*/ 107113 w 441940"/>
                <a:gd name="connsiteY22" fmla="*/ 132286 h 133628"/>
                <a:gd name="connsiteX23" fmla="*/ 107113 w 441940"/>
                <a:gd name="connsiteY23" fmla="*/ 125957 h 133628"/>
                <a:gd name="connsiteX24" fmla="*/ 114460 w 441940"/>
                <a:gd name="connsiteY24" fmla="*/ 118368 h 133628"/>
                <a:gd name="connsiteX25" fmla="*/ 110654 w 441940"/>
                <a:gd name="connsiteY25" fmla="*/ 108752 h 133628"/>
                <a:gd name="connsiteX26" fmla="*/ 79513 w 441940"/>
                <a:gd name="connsiteY26" fmla="*/ 62685 h 133628"/>
                <a:gd name="connsiteX27" fmla="*/ 274083 w 441940"/>
                <a:gd name="connsiteY27" fmla="*/ 131532 h 133628"/>
                <a:gd name="connsiteX28" fmla="*/ 161403 w 441940"/>
                <a:gd name="connsiteY28" fmla="*/ 131532 h 133628"/>
                <a:gd name="connsiteX29" fmla="*/ 161403 w 441940"/>
                <a:gd name="connsiteY29" fmla="*/ 125204 h 133628"/>
                <a:gd name="connsiteX30" fmla="*/ 179635 w 441940"/>
                <a:gd name="connsiteY30" fmla="*/ 113310 h 133628"/>
                <a:gd name="connsiteX31" fmla="*/ 179635 w 441940"/>
                <a:gd name="connsiteY31" fmla="*/ 20421 h 133628"/>
                <a:gd name="connsiteX32" fmla="*/ 161403 w 441940"/>
                <a:gd name="connsiteY32" fmla="*/ 8528 h 133628"/>
                <a:gd name="connsiteX33" fmla="*/ 161403 w 441940"/>
                <a:gd name="connsiteY33" fmla="*/ 2200 h 133628"/>
                <a:gd name="connsiteX34" fmla="*/ 277126 w 441940"/>
                <a:gd name="connsiteY34" fmla="*/ 2200 h 133628"/>
                <a:gd name="connsiteX35" fmla="*/ 284465 w 441940"/>
                <a:gd name="connsiteY35" fmla="*/ 51300 h 133628"/>
                <a:gd name="connsiteX36" fmla="*/ 278135 w 441940"/>
                <a:gd name="connsiteY36" fmla="*/ 51300 h 133628"/>
                <a:gd name="connsiteX37" fmla="*/ 235338 w 441940"/>
                <a:gd name="connsiteY37" fmla="*/ 8528 h 133628"/>
                <a:gd name="connsiteX38" fmla="*/ 207995 w 441940"/>
                <a:gd name="connsiteY38" fmla="*/ 8528 h 133628"/>
                <a:gd name="connsiteX39" fmla="*/ 197867 w 441940"/>
                <a:gd name="connsiteY39" fmla="*/ 19413 h 133628"/>
                <a:gd name="connsiteX40" fmla="*/ 197867 w 441940"/>
                <a:gd name="connsiteY40" fmla="*/ 66235 h 133628"/>
                <a:gd name="connsiteX41" fmla="*/ 215588 w 441940"/>
                <a:gd name="connsiteY41" fmla="*/ 66235 h 133628"/>
                <a:gd name="connsiteX42" fmla="*/ 237364 w 441940"/>
                <a:gd name="connsiteY42" fmla="*/ 44210 h 133628"/>
                <a:gd name="connsiteX43" fmla="*/ 243697 w 441940"/>
                <a:gd name="connsiteY43" fmla="*/ 44210 h 133628"/>
                <a:gd name="connsiteX44" fmla="*/ 243697 w 441940"/>
                <a:gd name="connsiteY44" fmla="*/ 94580 h 133628"/>
                <a:gd name="connsiteX45" fmla="*/ 237364 w 441940"/>
                <a:gd name="connsiteY45" fmla="*/ 94580 h 133628"/>
                <a:gd name="connsiteX46" fmla="*/ 215588 w 441940"/>
                <a:gd name="connsiteY46" fmla="*/ 72562 h 133628"/>
                <a:gd name="connsiteX47" fmla="*/ 197867 w 441940"/>
                <a:gd name="connsiteY47" fmla="*/ 72562 h 133628"/>
                <a:gd name="connsiteX48" fmla="*/ 197867 w 441940"/>
                <a:gd name="connsiteY48" fmla="*/ 114319 h 133628"/>
                <a:gd name="connsiteX49" fmla="*/ 207995 w 441940"/>
                <a:gd name="connsiteY49" fmla="*/ 125204 h 133628"/>
                <a:gd name="connsiteX50" fmla="*/ 233821 w 441940"/>
                <a:gd name="connsiteY50" fmla="*/ 125204 h 133628"/>
                <a:gd name="connsiteX51" fmla="*/ 272565 w 441940"/>
                <a:gd name="connsiteY51" fmla="*/ 88760 h 133628"/>
                <a:gd name="connsiteX52" fmla="*/ 278898 w 441940"/>
                <a:gd name="connsiteY52" fmla="*/ 88760 h 133628"/>
                <a:gd name="connsiteX53" fmla="*/ 274083 w 441940"/>
                <a:gd name="connsiteY53" fmla="*/ 131532 h 133628"/>
                <a:gd name="connsiteX54" fmla="*/ 338882 w 441940"/>
                <a:gd name="connsiteY54" fmla="*/ 115080 h 133628"/>
                <a:gd name="connsiteX55" fmla="*/ 341915 w 441940"/>
                <a:gd name="connsiteY55" fmla="*/ 125204 h 133628"/>
                <a:gd name="connsiteX56" fmla="*/ 355088 w 441940"/>
                <a:gd name="connsiteY56" fmla="*/ 125957 h 133628"/>
                <a:gd name="connsiteX57" fmla="*/ 395348 w 441940"/>
                <a:gd name="connsiteY57" fmla="*/ 98121 h 133628"/>
                <a:gd name="connsiteX58" fmla="*/ 361164 w 441940"/>
                <a:gd name="connsiteY58" fmla="*/ 70030 h 133628"/>
                <a:gd name="connsiteX59" fmla="*/ 338882 w 441940"/>
                <a:gd name="connsiteY59" fmla="*/ 70030 h 133628"/>
                <a:gd name="connsiteX60" fmla="*/ 338882 w 441940"/>
                <a:gd name="connsiteY60" fmla="*/ 115080 h 133628"/>
                <a:gd name="connsiteX61" fmla="*/ 383702 w 441940"/>
                <a:gd name="connsiteY61" fmla="*/ 66734 h 133628"/>
                <a:gd name="connsiteX62" fmla="*/ 417132 w 441940"/>
                <a:gd name="connsiteY62" fmla="*/ 98121 h 133628"/>
                <a:gd name="connsiteX63" fmla="*/ 363953 w 441940"/>
                <a:gd name="connsiteY63" fmla="*/ 132286 h 133628"/>
                <a:gd name="connsiteX64" fmla="*/ 303173 w 441940"/>
                <a:gd name="connsiteY64" fmla="*/ 132286 h 133628"/>
                <a:gd name="connsiteX65" fmla="*/ 303173 w 441940"/>
                <a:gd name="connsiteY65" fmla="*/ 125957 h 133628"/>
                <a:gd name="connsiteX66" fmla="*/ 321405 w 441940"/>
                <a:gd name="connsiteY66" fmla="*/ 114065 h 133628"/>
                <a:gd name="connsiteX67" fmla="*/ 321405 w 441940"/>
                <a:gd name="connsiteY67" fmla="*/ 20421 h 133628"/>
                <a:gd name="connsiteX68" fmla="*/ 303173 w 441940"/>
                <a:gd name="connsiteY68" fmla="*/ 8528 h 133628"/>
                <a:gd name="connsiteX69" fmla="*/ 303173 w 441940"/>
                <a:gd name="connsiteY69" fmla="*/ 2200 h 133628"/>
                <a:gd name="connsiteX70" fmla="*/ 330015 w 441940"/>
                <a:gd name="connsiteY70" fmla="*/ 2963 h 133628"/>
                <a:gd name="connsiteX71" fmla="*/ 357112 w 441940"/>
                <a:gd name="connsiteY71" fmla="*/ 2200 h 133628"/>
                <a:gd name="connsiteX72" fmla="*/ 357112 w 441940"/>
                <a:gd name="connsiteY72" fmla="*/ 8528 h 133628"/>
                <a:gd name="connsiteX73" fmla="*/ 338882 w 441940"/>
                <a:gd name="connsiteY73" fmla="*/ 20421 h 133628"/>
                <a:gd name="connsiteX74" fmla="*/ 338882 w 441940"/>
                <a:gd name="connsiteY74" fmla="*/ 64456 h 133628"/>
                <a:gd name="connsiteX75" fmla="*/ 361672 w 441940"/>
                <a:gd name="connsiteY75" fmla="*/ 64456 h 133628"/>
                <a:gd name="connsiteX76" fmla="*/ 382439 w 441940"/>
                <a:gd name="connsiteY76" fmla="*/ 56358 h 133628"/>
                <a:gd name="connsiteX77" fmla="*/ 387755 w 441940"/>
                <a:gd name="connsiteY77" fmla="*/ 33585 h 133628"/>
                <a:gd name="connsiteX78" fmla="*/ 395856 w 441940"/>
                <a:gd name="connsiteY78" fmla="*/ 7012 h 133628"/>
                <a:gd name="connsiteX79" fmla="*/ 421939 w 441940"/>
                <a:gd name="connsiteY79" fmla="*/ -1342 h 133628"/>
                <a:gd name="connsiteX80" fmla="*/ 441940 w 441940"/>
                <a:gd name="connsiteY80" fmla="*/ 19413 h 133628"/>
                <a:gd name="connsiteX81" fmla="*/ 438653 w 441940"/>
                <a:gd name="connsiteY81" fmla="*/ 23209 h 133628"/>
                <a:gd name="connsiteX82" fmla="*/ 435618 w 441940"/>
                <a:gd name="connsiteY82" fmla="*/ 19914 h 133628"/>
                <a:gd name="connsiteX83" fmla="*/ 422955 w 441940"/>
                <a:gd name="connsiteY83" fmla="*/ 4225 h 133628"/>
                <a:gd name="connsiteX84" fmla="*/ 414088 w 441940"/>
                <a:gd name="connsiteY84" fmla="*/ 10298 h 133628"/>
                <a:gd name="connsiteX85" fmla="*/ 407248 w 441940"/>
                <a:gd name="connsiteY85" fmla="*/ 37636 h 133628"/>
                <a:gd name="connsiteX86" fmla="*/ 383702 w 441940"/>
                <a:gd name="connsiteY86" fmla="*/ 66734 h 133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</a:cxnLst>
              <a:rect l="l" t="t" r="r" b="b"/>
              <a:pathLst>
                <a:path w="441940" h="133628">
                  <a:moveTo>
                    <a:pt x="79513" y="62685"/>
                  </a:moveTo>
                  <a:lnTo>
                    <a:pt x="44567" y="114065"/>
                  </a:lnTo>
                  <a:cubicBezTo>
                    <a:pt x="43295" y="115834"/>
                    <a:pt x="41526" y="118368"/>
                    <a:pt x="41526" y="120900"/>
                  </a:cubicBezTo>
                  <a:cubicBezTo>
                    <a:pt x="41526" y="125957"/>
                    <a:pt x="48873" y="125957"/>
                    <a:pt x="51908" y="125957"/>
                  </a:cubicBezTo>
                  <a:lnTo>
                    <a:pt x="51908" y="132286"/>
                  </a:lnTo>
                  <a:cubicBezTo>
                    <a:pt x="45321" y="132032"/>
                    <a:pt x="28615" y="131532"/>
                    <a:pt x="24565" y="131532"/>
                  </a:cubicBezTo>
                  <a:cubicBezTo>
                    <a:pt x="17724" y="131532"/>
                    <a:pt x="7596" y="131777"/>
                    <a:pt x="0" y="132286"/>
                  </a:cubicBezTo>
                  <a:lnTo>
                    <a:pt x="0" y="125957"/>
                  </a:lnTo>
                  <a:cubicBezTo>
                    <a:pt x="13163" y="125957"/>
                    <a:pt x="16206" y="124441"/>
                    <a:pt x="20759" y="117859"/>
                  </a:cubicBezTo>
                  <a:lnTo>
                    <a:pt x="64062" y="54333"/>
                  </a:lnTo>
                  <a:lnTo>
                    <a:pt x="64062" y="20421"/>
                  </a:lnTo>
                  <a:cubicBezTo>
                    <a:pt x="64062" y="10045"/>
                    <a:pt x="62799" y="8528"/>
                    <a:pt x="45830" y="8528"/>
                  </a:cubicBezTo>
                  <a:lnTo>
                    <a:pt x="45830" y="2200"/>
                  </a:lnTo>
                  <a:cubicBezTo>
                    <a:pt x="53426" y="2454"/>
                    <a:pt x="65587" y="2963"/>
                    <a:pt x="72675" y="2963"/>
                  </a:cubicBezTo>
                  <a:cubicBezTo>
                    <a:pt x="80014" y="2963"/>
                    <a:pt x="93185" y="2454"/>
                    <a:pt x="99772" y="2200"/>
                  </a:cubicBezTo>
                  <a:lnTo>
                    <a:pt x="99772" y="8528"/>
                  </a:lnTo>
                  <a:cubicBezTo>
                    <a:pt x="82548" y="8528"/>
                    <a:pt x="81539" y="10045"/>
                    <a:pt x="81539" y="21184"/>
                  </a:cubicBezTo>
                  <a:lnTo>
                    <a:pt x="81539" y="54086"/>
                  </a:lnTo>
                  <a:lnTo>
                    <a:pt x="118258" y="108245"/>
                  </a:lnTo>
                  <a:cubicBezTo>
                    <a:pt x="127369" y="121908"/>
                    <a:pt x="135727" y="125458"/>
                    <a:pt x="145601" y="125957"/>
                  </a:cubicBezTo>
                  <a:lnTo>
                    <a:pt x="145601" y="132286"/>
                  </a:lnTo>
                  <a:cubicBezTo>
                    <a:pt x="140288" y="131777"/>
                    <a:pt x="133193" y="131532"/>
                    <a:pt x="127877" y="131532"/>
                  </a:cubicBezTo>
                  <a:cubicBezTo>
                    <a:pt x="121039" y="131532"/>
                    <a:pt x="113952" y="131777"/>
                    <a:pt x="107113" y="132286"/>
                  </a:cubicBezTo>
                  <a:lnTo>
                    <a:pt x="107113" y="125957"/>
                  </a:lnTo>
                  <a:cubicBezTo>
                    <a:pt x="112680" y="125458"/>
                    <a:pt x="114460" y="122417"/>
                    <a:pt x="114460" y="118368"/>
                  </a:cubicBezTo>
                  <a:cubicBezTo>
                    <a:pt x="114460" y="114572"/>
                    <a:pt x="112434" y="111531"/>
                    <a:pt x="110654" y="108752"/>
                  </a:cubicBezTo>
                  <a:lnTo>
                    <a:pt x="79513" y="62685"/>
                  </a:lnTo>
                  <a:close/>
                  <a:moveTo>
                    <a:pt x="274083" y="131532"/>
                  </a:moveTo>
                  <a:lnTo>
                    <a:pt x="161403" y="131532"/>
                  </a:lnTo>
                  <a:lnTo>
                    <a:pt x="161403" y="125204"/>
                  </a:lnTo>
                  <a:cubicBezTo>
                    <a:pt x="178364" y="125204"/>
                    <a:pt x="179635" y="123679"/>
                    <a:pt x="179635" y="113310"/>
                  </a:cubicBezTo>
                  <a:lnTo>
                    <a:pt x="179635" y="20421"/>
                  </a:lnTo>
                  <a:cubicBezTo>
                    <a:pt x="179635" y="10045"/>
                    <a:pt x="178364" y="8528"/>
                    <a:pt x="161403" y="8528"/>
                  </a:cubicBezTo>
                  <a:lnTo>
                    <a:pt x="161403" y="2200"/>
                  </a:lnTo>
                  <a:lnTo>
                    <a:pt x="277126" y="2200"/>
                  </a:lnTo>
                  <a:lnTo>
                    <a:pt x="284465" y="51300"/>
                  </a:lnTo>
                  <a:lnTo>
                    <a:pt x="278135" y="51300"/>
                  </a:lnTo>
                  <a:cubicBezTo>
                    <a:pt x="273837" y="20675"/>
                    <a:pt x="267758" y="8528"/>
                    <a:pt x="235338" y="8528"/>
                  </a:cubicBezTo>
                  <a:lnTo>
                    <a:pt x="207995" y="8528"/>
                  </a:lnTo>
                  <a:cubicBezTo>
                    <a:pt x="199128" y="8528"/>
                    <a:pt x="197867" y="9290"/>
                    <a:pt x="197867" y="19413"/>
                  </a:cubicBezTo>
                  <a:lnTo>
                    <a:pt x="197867" y="66235"/>
                  </a:lnTo>
                  <a:lnTo>
                    <a:pt x="215588" y="66235"/>
                  </a:lnTo>
                  <a:cubicBezTo>
                    <a:pt x="234329" y="66235"/>
                    <a:pt x="237364" y="61169"/>
                    <a:pt x="237364" y="44210"/>
                  </a:cubicBezTo>
                  <a:lnTo>
                    <a:pt x="243697" y="44210"/>
                  </a:lnTo>
                  <a:lnTo>
                    <a:pt x="243697" y="94580"/>
                  </a:lnTo>
                  <a:lnTo>
                    <a:pt x="237364" y="94580"/>
                  </a:lnTo>
                  <a:cubicBezTo>
                    <a:pt x="237364" y="77620"/>
                    <a:pt x="234329" y="72562"/>
                    <a:pt x="215588" y="72562"/>
                  </a:cubicBezTo>
                  <a:lnTo>
                    <a:pt x="197867" y="72562"/>
                  </a:lnTo>
                  <a:lnTo>
                    <a:pt x="197867" y="114319"/>
                  </a:lnTo>
                  <a:cubicBezTo>
                    <a:pt x="197867" y="124441"/>
                    <a:pt x="199128" y="125204"/>
                    <a:pt x="207995" y="125204"/>
                  </a:cubicBezTo>
                  <a:lnTo>
                    <a:pt x="233821" y="125204"/>
                  </a:lnTo>
                  <a:cubicBezTo>
                    <a:pt x="263200" y="125204"/>
                    <a:pt x="269784" y="116343"/>
                    <a:pt x="272565" y="88760"/>
                  </a:cubicBezTo>
                  <a:lnTo>
                    <a:pt x="278898" y="88760"/>
                  </a:lnTo>
                  <a:lnTo>
                    <a:pt x="274083" y="131532"/>
                  </a:lnTo>
                  <a:close/>
                  <a:moveTo>
                    <a:pt x="338882" y="115080"/>
                  </a:moveTo>
                  <a:cubicBezTo>
                    <a:pt x="338882" y="121409"/>
                    <a:pt x="339390" y="123934"/>
                    <a:pt x="341915" y="125204"/>
                  </a:cubicBezTo>
                  <a:cubicBezTo>
                    <a:pt x="343694" y="125957"/>
                    <a:pt x="350528" y="125957"/>
                    <a:pt x="355088" y="125957"/>
                  </a:cubicBezTo>
                  <a:cubicBezTo>
                    <a:pt x="373826" y="125957"/>
                    <a:pt x="395348" y="125204"/>
                    <a:pt x="395348" y="98121"/>
                  </a:cubicBezTo>
                  <a:cubicBezTo>
                    <a:pt x="395348" y="88252"/>
                    <a:pt x="394085" y="70030"/>
                    <a:pt x="361164" y="70030"/>
                  </a:cubicBezTo>
                  <a:lnTo>
                    <a:pt x="338882" y="70030"/>
                  </a:lnTo>
                  <a:lnTo>
                    <a:pt x="338882" y="115080"/>
                  </a:lnTo>
                  <a:close/>
                  <a:moveTo>
                    <a:pt x="383702" y="66734"/>
                  </a:moveTo>
                  <a:cubicBezTo>
                    <a:pt x="401426" y="71292"/>
                    <a:pt x="417132" y="82685"/>
                    <a:pt x="417132" y="98121"/>
                  </a:cubicBezTo>
                  <a:cubicBezTo>
                    <a:pt x="417132" y="115834"/>
                    <a:pt x="394593" y="132286"/>
                    <a:pt x="363953" y="132286"/>
                  </a:cubicBezTo>
                  <a:lnTo>
                    <a:pt x="303173" y="132286"/>
                  </a:lnTo>
                  <a:lnTo>
                    <a:pt x="303173" y="125957"/>
                  </a:lnTo>
                  <a:cubicBezTo>
                    <a:pt x="320141" y="125957"/>
                    <a:pt x="321405" y="124441"/>
                    <a:pt x="321405" y="114065"/>
                  </a:cubicBezTo>
                  <a:lnTo>
                    <a:pt x="321405" y="20421"/>
                  </a:lnTo>
                  <a:cubicBezTo>
                    <a:pt x="321405" y="10045"/>
                    <a:pt x="320141" y="8528"/>
                    <a:pt x="303173" y="8528"/>
                  </a:cubicBezTo>
                  <a:lnTo>
                    <a:pt x="303173" y="2200"/>
                  </a:lnTo>
                  <a:cubicBezTo>
                    <a:pt x="310773" y="2454"/>
                    <a:pt x="322930" y="2963"/>
                    <a:pt x="330015" y="2963"/>
                  </a:cubicBezTo>
                  <a:cubicBezTo>
                    <a:pt x="337364" y="2963"/>
                    <a:pt x="350528" y="2454"/>
                    <a:pt x="357112" y="2200"/>
                  </a:cubicBezTo>
                  <a:lnTo>
                    <a:pt x="357112" y="8528"/>
                  </a:lnTo>
                  <a:cubicBezTo>
                    <a:pt x="340146" y="8528"/>
                    <a:pt x="338882" y="10045"/>
                    <a:pt x="338882" y="20421"/>
                  </a:cubicBezTo>
                  <a:lnTo>
                    <a:pt x="338882" y="64456"/>
                  </a:lnTo>
                  <a:lnTo>
                    <a:pt x="361672" y="64456"/>
                  </a:lnTo>
                  <a:cubicBezTo>
                    <a:pt x="368005" y="64456"/>
                    <a:pt x="374581" y="64210"/>
                    <a:pt x="382439" y="56358"/>
                  </a:cubicBezTo>
                  <a:cubicBezTo>
                    <a:pt x="387755" y="50791"/>
                    <a:pt x="387755" y="44718"/>
                    <a:pt x="387755" y="33585"/>
                  </a:cubicBezTo>
                  <a:cubicBezTo>
                    <a:pt x="387755" y="19413"/>
                    <a:pt x="387755" y="14855"/>
                    <a:pt x="395856" y="7012"/>
                  </a:cubicBezTo>
                  <a:cubicBezTo>
                    <a:pt x="400417" y="2454"/>
                    <a:pt x="410545" y="-1342"/>
                    <a:pt x="421939" y="-1342"/>
                  </a:cubicBezTo>
                  <a:cubicBezTo>
                    <a:pt x="438142" y="-1342"/>
                    <a:pt x="441940" y="14348"/>
                    <a:pt x="441940" y="19413"/>
                  </a:cubicBezTo>
                  <a:cubicBezTo>
                    <a:pt x="441940" y="20675"/>
                    <a:pt x="441940" y="23209"/>
                    <a:pt x="438653" y="23209"/>
                  </a:cubicBezTo>
                  <a:cubicBezTo>
                    <a:pt x="435864" y="23209"/>
                    <a:pt x="435618" y="20930"/>
                    <a:pt x="435618" y="19914"/>
                  </a:cubicBezTo>
                  <a:cubicBezTo>
                    <a:pt x="433838" y="4478"/>
                    <a:pt x="424725" y="4225"/>
                    <a:pt x="422955" y="4225"/>
                  </a:cubicBezTo>
                  <a:cubicBezTo>
                    <a:pt x="417886" y="4225"/>
                    <a:pt x="415606" y="7511"/>
                    <a:pt x="414088" y="10298"/>
                  </a:cubicBezTo>
                  <a:cubicBezTo>
                    <a:pt x="412062" y="14348"/>
                    <a:pt x="410545" y="21438"/>
                    <a:pt x="407248" y="37636"/>
                  </a:cubicBezTo>
                  <a:cubicBezTo>
                    <a:pt x="405221" y="46488"/>
                    <a:pt x="402697" y="59398"/>
                    <a:pt x="383702" y="66734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48" name="任意多边形: 形状 47">
              <a:extLst>
                <a:ext uri="{FF2B5EF4-FFF2-40B4-BE49-F238E27FC236}">
                  <a16:creationId xmlns:a16="http://schemas.microsoft.com/office/drawing/2014/main" id="{2F0DB48A-013B-E012-D3A8-96136888C3B1}"/>
                </a:ext>
              </a:extLst>
            </p:cNvPr>
            <p:cNvSpPr/>
            <p:nvPr>
              <p:custDataLst>
                <p:tags r:id="rId17"/>
              </p:custDataLst>
            </p:nvPr>
          </p:nvSpPr>
          <p:spPr>
            <a:xfrm flipV="1">
              <a:off x="7617940" y="-13902656"/>
              <a:ext cx="66095" cy="303454"/>
            </a:xfrm>
            <a:custGeom>
              <a:avLst/>
              <a:gdLst>
                <a:gd name="connsiteX0" fmla="*/ 66096 w 66095"/>
                <a:gd name="connsiteY0" fmla="*/ 1192 h 303454"/>
                <a:gd name="connsiteX1" fmla="*/ 65079 w 66095"/>
                <a:gd name="connsiteY1" fmla="*/ 3463 h 303454"/>
                <a:gd name="connsiteX2" fmla="*/ 25580 w 66095"/>
                <a:gd name="connsiteY2" fmla="*/ 77620 h 303454"/>
                <a:gd name="connsiteX3" fmla="*/ 17477 w 66095"/>
                <a:gd name="connsiteY3" fmla="*/ 150255 h 303454"/>
                <a:gd name="connsiteX4" fmla="*/ 63816 w 66095"/>
                <a:gd name="connsiteY4" fmla="*/ 296292 h 303454"/>
                <a:gd name="connsiteX5" fmla="*/ 66096 w 66095"/>
                <a:gd name="connsiteY5" fmla="*/ 299580 h 303454"/>
                <a:gd name="connsiteX6" fmla="*/ 63053 w 66095"/>
                <a:gd name="connsiteY6" fmla="*/ 302112 h 303454"/>
                <a:gd name="connsiteX7" fmla="*/ 42287 w 66095"/>
                <a:gd name="connsiteY7" fmla="*/ 283128 h 303454"/>
                <a:gd name="connsiteX8" fmla="*/ 0 w 66095"/>
                <a:gd name="connsiteY8" fmla="*/ 150509 h 303454"/>
                <a:gd name="connsiteX9" fmla="*/ 39506 w 66095"/>
                <a:gd name="connsiteY9" fmla="*/ 20931 h 303454"/>
                <a:gd name="connsiteX10" fmla="*/ 63053 w 66095"/>
                <a:gd name="connsiteY10" fmla="*/ -1342 h 303454"/>
                <a:gd name="connsiteX11" fmla="*/ 66096 w 66095"/>
                <a:gd name="connsiteY11" fmla="*/ 1192 h 303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6095" h="303454">
                  <a:moveTo>
                    <a:pt x="66096" y="1192"/>
                  </a:moveTo>
                  <a:cubicBezTo>
                    <a:pt x="66096" y="2200"/>
                    <a:pt x="65587" y="2708"/>
                    <a:pt x="65079" y="3463"/>
                  </a:cubicBezTo>
                  <a:cubicBezTo>
                    <a:pt x="53432" y="15865"/>
                    <a:pt x="36209" y="36366"/>
                    <a:pt x="25580" y="77620"/>
                  </a:cubicBezTo>
                  <a:cubicBezTo>
                    <a:pt x="19749" y="100654"/>
                    <a:pt x="17477" y="126720"/>
                    <a:pt x="17477" y="150255"/>
                  </a:cubicBezTo>
                  <a:cubicBezTo>
                    <a:pt x="17477" y="216822"/>
                    <a:pt x="33429" y="263390"/>
                    <a:pt x="63816" y="296292"/>
                  </a:cubicBezTo>
                  <a:cubicBezTo>
                    <a:pt x="66096" y="298570"/>
                    <a:pt x="66096" y="299079"/>
                    <a:pt x="66096" y="299580"/>
                  </a:cubicBezTo>
                  <a:cubicBezTo>
                    <a:pt x="66096" y="302112"/>
                    <a:pt x="64070" y="302112"/>
                    <a:pt x="63053" y="302112"/>
                  </a:cubicBezTo>
                  <a:cubicBezTo>
                    <a:pt x="59255" y="302112"/>
                    <a:pt x="45584" y="286923"/>
                    <a:pt x="42287" y="283128"/>
                  </a:cubicBezTo>
                  <a:cubicBezTo>
                    <a:pt x="16460" y="252504"/>
                    <a:pt x="0" y="206953"/>
                    <a:pt x="0" y="150509"/>
                  </a:cubicBezTo>
                  <a:cubicBezTo>
                    <a:pt x="0" y="114573"/>
                    <a:pt x="6331" y="63702"/>
                    <a:pt x="39506" y="20931"/>
                  </a:cubicBezTo>
                  <a:cubicBezTo>
                    <a:pt x="42041" y="17889"/>
                    <a:pt x="58493" y="-1342"/>
                    <a:pt x="63053" y="-1342"/>
                  </a:cubicBezTo>
                  <a:cubicBezTo>
                    <a:pt x="64070" y="-1342"/>
                    <a:pt x="66096" y="-1342"/>
                    <a:pt x="66096" y="1192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49" name="任意多边形: 形状 48">
              <a:extLst>
                <a:ext uri="{FF2B5EF4-FFF2-40B4-BE49-F238E27FC236}">
                  <a16:creationId xmlns:a16="http://schemas.microsoft.com/office/drawing/2014/main" id="{222115A3-D447-E22D-B931-EF262A0EC228}"/>
                </a:ext>
              </a:extLst>
            </p:cNvPr>
            <p:cNvSpPr/>
            <p:nvPr>
              <p:custDataLst>
                <p:tags r:id="rId18"/>
              </p:custDataLst>
            </p:nvPr>
          </p:nvSpPr>
          <p:spPr>
            <a:xfrm flipV="1">
              <a:off x="7705400" y="-13861114"/>
              <a:ext cx="207899" cy="173620"/>
            </a:xfrm>
            <a:custGeom>
              <a:avLst/>
              <a:gdLst>
                <a:gd name="connsiteX0" fmla="*/ 180555 w 207899"/>
                <a:gd name="connsiteY0" fmla="*/ 160382 h 173620"/>
                <a:gd name="connsiteX1" fmla="*/ 207899 w 207899"/>
                <a:gd name="connsiteY1" fmla="*/ 160382 h 173620"/>
                <a:gd name="connsiteX2" fmla="*/ 207899 w 207899"/>
                <a:gd name="connsiteY2" fmla="*/ 172277 h 173620"/>
                <a:gd name="connsiteX3" fmla="*/ 162569 w 207899"/>
                <a:gd name="connsiteY3" fmla="*/ 171514 h 173620"/>
                <a:gd name="connsiteX4" fmla="*/ 117248 w 207899"/>
                <a:gd name="connsiteY4" fmla="*/ 172277 h 173620"/>
                <a:gd name="connsiteX5" fmla="*/ 117248 w 207899"/>
                <a:gd name="connsiteY5" fmla="*/ 160382 h 173620"/>
                <a:gd name="connsiteX6" fmla="*/ 144592 w 207899"/>
                <a:gd name="connsiteY6" fmla="*/ 160382 h 173620"/>
                <a:gd name="connsiteX7" fmla="*/ 144592 w 207899"/>
                <a:gd name="connsiteY7" fmla="*/ 94832 h 173620"/>
                <a:gd name="connsiteX8" fmla="*/ 63307 w 207899"/>
                <a:gd name="connsiteY8" fmla="*/ 94832 h 173620"/>
                <a:gd name="connsiteX9" fmla="*/ 63307 w 207899"/>
                <a:gd name="connsiteY9" fmla="*/ 160382 h 173620"/>
                <a:gd name="connsiteX10" fmla="*/ 90659 w 207899"/>
                <a:gd name="connsiteY10" fmla="*/ 160382 h 173620"/>
                <a:gd name="connsiteX11" fmla="*/ 90659 w 207899"/>
                <a:gd name="connsiteY11" fmla="*/ 172277 h 173620"/>
                <a:gd name="connsiteX12" fmla="*/ 45329 w 207899"/>
                <a:gd name="connsiteY12" fmla="*/ 171514 h 173620"/>
                <a:gd name="connsiteX13" fmla="*/ 0 w 207899"/>
                <a:gd name="connsiteY13" fmla="*/ 172277 h 173620"/>
                <a:gd name="connsiteX14" fmla="*/ 0 w 207899"/>
                <a:gd name="connsiteY14" fmla="*/ 160382 h 173620"/>
                <a:gd name="connsiteX15" fmla="*/ 27352 w 207899"/>
                <a:gd name="connsiteY15" fmla="*/ 160382 h 173620"/>
                <a:gd name="connsiteX16" fmla="*/ 27352 w 207899"/>
                <a:gd name="connsiteY16" fmla="*/ 10550 h 173620"/>
                <a:gd name="connsiteX17" fmla="*/ 0 w 207899"/>
                <a:gd name="connsiteY17" fmla="*/ 10550 h 173620"/>
                <a:gd name="connsiteX18" fmla="*/ 0 w 207899"/>
                <a:gd name="connsiteY18" fmla="*/ -1344 h 173620"/>
                <a:gd name="connsiteX19" fmla="*/ 45329 w 207899"/>
                <a:gd name="connsiteY19" fmla="*/ -581 h 173620"/>
                <a:gd name="connsiteX20" fmla="*/ 90659 w 207899"/>
                <a:gd name="connsiteY20" fmla="*/ -1344 h 173620"/>
                <a:gd name="connsiteX21" fmla="*/ 90659 w 207899"/>
                <a:gd name="connsiteY21" fmla="*/ 10550 h 173620"/>
                <a:gd name="connsiteX22" fmla="*/ 63307 w 207899"/>
                <a:gd name="connsiteY22" fmla="*/ 10550 h 173620"/>
                <a:gd name="connsiteX23" fmla="*/ 63307 w 207899"/>
                <a:gd name="connsiteY23" fmla="*/ 82938 h 173620"/>
                <a:gd name="connsiteX24" fmla="*/ 144592 w 207899"/>
                <a:gd name="connsiteY24" fmla="*/ 82938 h 173620"/>
                <a:gd name="connsiteX25" fmla="*/ 144592 w 207899"/>
                <a:gd name="connsiteY25" fmla="*/ 10550 h 173620"/>
                <a:gd name="connsiteX26" fmla="*/ 117248 w 207899"/>
                <a:gd name="connsiteY26" fmla="*/ 10550 h 173620"/>
                <a:gd name="connsiteX27" fmla="*/ 117248 w 207899"/>
                <a:gd name="connsiteY27" fmla="*/ -1344 h 173620"/>
                <a:gd name="connsiteX28" fmla="*/ 162569 w 207899"/>
                <a:gd name="connsiteY28" fmla="*/ -581 h 173620"/>
                <a:gd name="connsiteX29" fmla="*/ 207899 w 207899"/>
                <a:gd name="connsiteY29" fmla="*/ -1344 h 173620"/>
                <a:gd name="connsiteX30" fmla="*/ 207899 w 207899"/>
                <a:gd name="connsiteY30" fmla="*/ 10550 h 173620"/>
                <a:gd name="connsiteX31" fmla="*/ 180555 w 207899"/>
                <a:gd name="connsiteY31" fmla="*/ 10550 h 173620"/>
                <a:gd name="connsiteX32" fmla="*/ 180555 w 207899"/>
                <a:gd name="connsiteY32" fmla="*/ 160382 h 173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07899" h="173620">
                  <a:moveTo>
                    <a:pt x="180555" y="160382"/>
                  </a:moveTo>
                  <a:lnTo>
                    <a:pt x="207899" y="160382"/>
                  </a:lnTo>
                  <a:lnTo>
                    <a:pt x="207899" y="172277"/>
                  </a:lnTo>
                  <a:cubicBezTo>
                    <a:pt x="198278" y="171514"/>
                    <a:pt x="173461" y="171514"/>
                    <a:pt x="162569" y="171514"/>
                  </a:cubicBezTo>
                  <a:cubicBezTo>
                    <a:pt x="151686" y="171514"/>
                    <a:pt x="126869" y="171514"/>
                    <a:pt x="117248" y="172277"/>
                  </a:cubicBezTo>
                  <a:lnTo>
                    <a:pt x="117248" y="160382"/>
                  </a:lnTo>
                  <a:lnTo>
                    <a:pt x="144592" y="160382"/>
                  </a:lnTo>
                  <a:lnTo>
                    <a:pt x="144592" y="94832"/>
                  </a:lnTo>
                  <a:lnTo>
                    <a:pt x="63307" y="94832"/>
                  </a:lnTo>
                  <a:lnTo>
                    <a:pt x="63307" y="160382"/>
                  </a:lnTo>
                  <a:lnTo>
                    <a:pt x="90659" y="160382"/>
                  </a:lnTo>
                  <a:lnTo>
                    <a:pt x="90659" y="172277"/>
                  </a:lnTo>
                  <a:cubicBezTo>
                    <a:pt x="81031" y="171514"/>
                    <a:pt x="56221" y="171514"/>
                    <a:pt x="45329" y="171514"/>
                  </a:cubicBezTo>
                  <a:cubicBezTo>
                    <a:pt x="34438" y="171514"/>
                    <a:pt x="9620" y="171514"/>
                    <a:pt x="0" y="172277"/>
                  </a:cubicBezTo>
                  <a:lnTo>
                    <a:pt x="0" y="160382"/>
                  </a:lnTo>
                  <a:lnTo>
                    <a:pt x="27352" y="160382"/>
                  </a:lnTo>
                  <a:lnTo>
                    <a:pt x="27352" y="10550"/>
                  </a:lnTo>
                  <a:lnTo>
                    <a:pt x="0" y="10550"/>
                  </a:lnTo>
                  <a:lnTo>
                    <a:pt x="0" y="-1344"/>
                  </a:lnTo>
                  <a:cubicBezTo>
                    <a:pt x="9620" y="-581"/>
                    <a:pt x="34438" y="-581"/>
                    <a:pt x="45329" y="-581"/>
                  </a:cubicBezTo>
                  <a:cubicBezTo>
                    <a:pt x="56221" y="-581"/>
                    <a:pt x="81031" y="-581"/>
                    <a:pt x="90659" y="-1344"/>
                  </a:cubicBezTo>
                  <a:lnTo>
                    <a:pt x="90659" y="10550"/>
                  </a:lnTo>
                  <a:lnTo>
                    <a:pt x="63307" y="10550"/>
                  </a:lnTo>
                  <a:lnTo>
                    <a:pt x="63307" y="82938"/>
                  </a:lnTo>
                  <a:lnTo>
                    <a:pt x="144592" y="82938"/>
                  </a:lnTo>
                  <a:lnTo>
                    <a:pt x="144592" y="10550"/>
                  </a:lnTo>
                  <a:lnTo>
                    <a:pt x="117248" y="10550"/>
                  </a:lnTo>
                  <a:lnTo>
                    <a:pt x="117248" y="-1344"/>
                  </a:lnTo>
                  <a:cubicBezTo>
                    <a:pt x="126869" y="-581"/>
                    <a:pt x="151686" y="-581"/>
                    <a:pt x="162569" y="-581"/>
                  </a:cubicBezTo>
                  <a:cubicBezTo>
                    <a:pt x="173461" y="-581"/>
                    <a:pt x="198278" y="-581"/>
                    <a:pt x="207899" y="-1344"/>
                  </a:cubicBezTo>
                  <a:lnTo>
                    <a:pt x="207899" y="10550"/>
                  </a:lnTo>
                  <a:lnTo>
                    <a:pt x="180555" y="10550"/>
                  </a:lnTo>
                  <a:lnTo>
                    <a:pt x="180555" y="160382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50" name="任意多边形: 形状 49">
              <a:extLst>
                <a:ext uri="{FF2B5EF4-FFF2-40B4-BE49-F238E27FC236}">
                  <a16:creationId xmlns:a16="http://schemas.microsoft.com/office/drawing/2014/main" id="{74B76D1A-7148-9859-2A2D-BC096FD57C57}"/>
                </a:ext>
              </a:extLst>
            </p:cNvPr>
            <p:cNvSpPr/>
            <p:nvPr>
              <p:custDataLst>
                <p:tags r:id="rId19"/>
              </p:custDataLst>
            </p:nvPr>
          </p:nvSpPr>
          <p:spPr>
            <a:xfrm flipV="1">
              <a:off x="7935356" y="-13870172"/>
              <a:ext cx="297172" cy="79922"/>
            </a:xfrm>
            <a:custGeom>
              <a:avLst/>
              <a:gdLst>
                <a:gd name="connsiteX0" fmla="*/ 27844 w 297172"/>
                <a:gd name="connsiteY0" fmla="*/ 40827 h 79922"/>
                <a:gd name="connsiteX1" fmla="*/ 56387 w 297172"/>
                <a:gd name="connsiteY1" fmla="*/ 44552 h 79922"/>
                <a:gd name="connsiteX2" fmla="*/ 71990 w 297172"/>
                <a:gd name="connsiteY2" fmla="*/ 62980 h 79922"/>
                <a:gd name="connsiteX3" fmla="*/ 50008 w 297172"/>
                <a:gd name="connsiteY3" fmla="*/ 78574 h 79922"/>
                <a:gd name="connsiteX4" fmla="*/ 0 w 297172"/>
                <a:gd name="connsiteY4" fmla="*/ 31966 h 79922"/>
                <a:gd name="connsiteX5" fmla="*/ 31919 w 297172"/>
                <a:gd name="connsiteY5" fmla="*/ -1349 h 79922"/>
                <a:gd name="connsiteX6" fmla="*/ 75890 w 297172"/>
                <a:gd name="connsiteY6" fmla="*/ 18675 h 79922"/>
                <a:gd name="connsiteX7" fmla="*/ 72879 w 297172"/>
                <a:gd name="connsiteY7" fmla="*/ 21685 h 79922"/>
                <a:gd name="connsiteX8" fmla="*/ 70044 w 297172"/>
                <a:gd name="connsiteY8" fmla="*/ 19914 h 79922"/>
                <a:gd name="connsiteX9" fmla="*/ 32277 w 297172"/>
                <a:gd name="connsiteY9" fmla="*/ 3614 h 79922"/>
                <a:gd name="connsiteX10" fmla="*/ 14545 w 297172"/>
                <a:gd name="connsiteY10" fmla="*/ 25051 h 79922"/>
                <a:gd name="connsiteX11" fmla="*/ 16674 w 297172"/>
                <a:gd name="connsiteY11" fmla="*/ 40827 h 79922"/>
                <a:gd name="connsiteX12" fmla="*/ 27844 w 297172"/>
                <a:gd name="connsiteY12" fmla="*/ 40827 h 79922"/>
                <a:gd name="connsiteX13" fmla="*/ 18089 w 297172"/>
                <a:gd name="connsiteY13" fmla="*/ 45790 h 79922"/>
                <a:gd name="connsiteX14" fmla="*/ 50008 w 297172"/>
                <a:gd name="connsiteY14" fmla="*/ 73612 h 79922"/>
                <a:gd name="connsiteX15" fmla="*/ 64371 w 297172"/>
                <a:gd name="connsiteY15" fmla="*/ 62980 h 79922"/>
                <a:gd name="connsiteX16" fmla="*/ 26780 w 297172"/>
                <a:gd name="connsiteY16" fmla="*/ 45790 h 79922"/>
                <a:gd name="connsiteX17" fmla="*/ 18089 w 297172"/>
                <a:gd name="connsiteY17" fmla="*/ 45790 h 79922"/>
                <a:gd name="connsiteX18" fmla="*/ 105842 w 297172"/>
                <a:gd name="connsiteY18" fmla="*/ 11585 h 79922"/>
                <a:gd name="connsiteX19" fmla="*/ 104070 w 297172"/>
                <a:gd name="connsiteY19" fmla="*/ 4319 h 79922"/>
                <a:gd name="connsiteX20" fmla="*/ 110100 w 297172"/>
                <a:gd name="connsiteY20" fmla="*/ -1349 h 79922"/>
                <a:gd name="connsiteX21" fmla="*/ 117011 w 297172"/>
                <a:gd name="connsiteY21" fmla="*/ 2550 h 79922"/>
                <a:gd name="connsiteX22" fmla="*/ 120205 w 297172"/>
                <a:gd name="connsiteY22" fmla="*/ 13539 h 79922"/>
                <a:gd name="connsiteX23" fmla="*/ 124106 w 297172"/>
                <a:gd name="connsiteY23" fmla="*/ 29482 h 79922"/>
                <a:gd name="connsiteX24" fmla="*/ 127117 w 297172"/>
                <a:gd name="connsiteY24" fmla="*/ 41359 h 79922"/>
                <a:gd name="connsiteX25" fmla="*/ 134568 w 297172"/>
                <a:gd name="connsiteY25" fmla="*/ 57310 h 79922"/>
                <a:gd name="connsiteX26" fmla="*/ 161165 w 297172"/>
                <a:gd name="connsiteY26" fmla="*/ 73612 h 79922"/>
                <a:gd name="connsiteX27" fmla="*/ 171627 w 297172"/>
                <a:gd name="connsiteY27" fmla="*/ 61209 h 79922"/>
                <a:gd name="connsiteX28" fmla="*/ 161165 w 297172"/>
                <a:gd name="connsiteY28" fmla="*/ 23463 h 79922"/>
                <a:gd name="connsiteX29" fmla="*/ 158504 w 297172"/>
                <a:gd name="connsiteY29" fmla="*/ 13888 h 79922"/>
                <a:gd name="connsiteX30" fmla="*/ 175345 w 297172"/>
                <a:gd name="connsiteY30" fmla="*/ -1349 h 79922"/>
                <a:gd name="connsiteX31" fmla="*/ 200886 w 297172"/>
                <a:gd name="connsiteY31" fmla="*/ 25766 h 79922"/>
                <a:gd name="connsiteX32" fmla="*/ 198042 w 297172"/>
                <a:gd name="connsiteY32" fmla="*/ 28068 h 79922"/>
                <a:gd name="connsiteX33" fmla="*/ 194674 w 297172"/>
                <a:gd name="connsiteY33" fmla="*/ 25051 h 79922"/>
                <a:gd name="connsiteX34" fmla="*/ 175878 w 297172"/>
                <a:gd name="connsiteY34" fmla="*/ 3614 h 79922"/>
                <a:gd name="connsiteX35" fmla="*/ 171445 w 297172"/>
                <a:gd name="connsiteY35" fmla="*/ 9814 h 79922"/>
                <a:gd name="connsiteX36" fmla="*/ 175528 w 297172"/>
                <a:gd name="connsiteY36" fmla="*/ 24169 h 79922"/>
                <a:gd name="connsiteX37" fmla="*/ 184926 w 297172"/>
                <a:gd name="connsiteY37" fmla="*/ 58374 h 79922"/>
                <a:gd name="connsiteX38" fmla="*/ 161872 w 297172"/>
                <a:gd name="connsiteY38" fmla="*/ 78574 h 79922"/>
                <a:gd name="connsiteX39" fmla="*/ 131907 w 297172"/>
                <a:gd name="connsiteY39" fmla="*/ 62448 h 79922"/>
                <a:gd name="connsiteX40" fmla="*/ 112936 w 297172"/>
                <a:gd name="connsiteY40" fmla="*/ 78574 h 79922"/>
                <a:gd name="connsiteX41" fmla="*/ 98931 w 297172"/>
                <a:gd name="connsiteY41" fmla="*/ 69006 h 79922"/>
                <a:gd name="connsiteX42" fmla="*/ 92543 w 297172"/>
                <a:gd name="connsiteY42" fmla="*/ 51459 h 79922"/>
                <a:gd name="connsiteX43" fmla="*/ 95554 w 297172"/>
                <a:gd name="connsiteY43" fmla="*/ 49156 h 79922"/>
                <a:gd name="connsiteX44" fmla="*/ 99463 w 297172"/>
                <a:gd name="connsiteY44" fmla="*/ 54475 h 79922"/>
                <a:gd name="connsiteX45" fmla="*/ 112404 w 297172"/>
                <a:gd name="connsiteY45" fmla="*/ 73612 h 79922"/>
                <a:gd name="connsiteX46" fmla="*/ 118251 w 297172"/>
                <a:gd name="connsiteY46" fmla="*/ 64924 h 79922"/>
                <a:gd name="connsiteX47" fmla="*/ 115415 w 297172"/>
                <a:gd name="connsiteY47" fmla="*/ 50220 h 79922"/>
                <a:gd name="connsiteX48" fmla="*/ 111514 w 297172"/>
                <a:gd name="connsiteY48" fmla="*/ 34269 h 79922"/>
                <a:gd name="connsiteX49" fmla="*/ 105842 w 297172"/>
                <a:gd name="connsiteY49" fmla="*/ 11585 h 79922"/>
                <a:gd name="connsiteX50" fmla="*/ 287068 w 297172"/>
                <a:gd name="connsiteY50" fmla="*/ 68299 h 79922"/>
                <a:gd name="connsiteX51" fmla="*/ 278027 w 297172"/>
                <a:gd name="connsiteY51" fmla="*/ 58374 h 79922"/>
                <a:gd name="connsiteX52" fmla="*/ 284940 w 297172"/>
                <a:gd name="connsiteY52" fmla="*/ 51816 h 79922"/>
                <a:gd name="connsiteX53" fmla="*/ 295052 w 297172"/>
                <a:gd name="connsiteY53" fmla="*/ 63155 h 79922"/>
                <a:gd name="connsiteX54" fmla="*/ 271642 w 297172"/>
                <a:gd name="connsiteY54" fmla="*/ 78574 h 79922"/>
                <a:gd name="connsiteX55" fmla="*/ 220401 w 297172"/>
                <a:gd name="connsiteY55" fmla="*/ 29482 h 79922"/>
                <a:gd name="connsiteX56" fmla="*/ 253201 w 297172"/>
                <a:gd name="connsiteY56" fmla="*/ -1349 h 79922"/>
                <a:gd name="connsiteX57" fmla="*/ 297173 w 297172"/>
                <a:gd name="connsiteY57" fmla="*/ 18675 h 79922"/>
                <a:gd name="connsiteX58" fmla="*/ 294162 w 297172"/>
                <a:gd name="connsiteY58" fmla="*/ 21685 h 79922"/>
                <a:gd name="connsiteX59" fmla="*/ 291325 w 297172"/>
                <a:gd name="connsiteY59" fmla="*/ 19914 h 79922"/>
                <a:gd name="connsiteX60" fmla="*/ 253560 w 297172"/>
                <a:gd name="connsiteY60" fmla="*/ 3614 h 79922"/>
                <a:gd name="connsiteX61" fmla="*/ 235113 w 297172"/>
                <a:gd name="connsiteY61" fmla="*/ 23280 h 79922"/>
                <a:gd name="connsiteX62" fmla="*/ 246823 w 297172"/>
                <a:gd name="connsiteY62" fmla="*/ 59971 h 79922"/>
                <a:gd name="connsiteX63" fmla="*/ 271642 w 297172"/>
                <a:gd name="connsiteY63" fmla="*/ 73612 h 79922"/>
                <a:gd name="connsiteX64" fmla="*/ 287068 w 297172"/>
                <a:gd name="connsiteY64" fmla="*/ 68299 h 79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297172" h="79922">
                  <a:moveTo>
                    <a:pt x="27844" y="40827"/>
                  </a:moveTo>
                  <a:cubicBezTo>
                    <a:pt x="32809" y="40827"/>
                    <a:pt x="46815" y="41185"/>
                    <a:pt x="56387" y="44552"/>
                  </a:cubicBezTo>
                  <a:cubicBezTo>
                    <a:pt x="69512" y="49156"/>
                    <a:pt x="71990" y="57661"/>
                    <a:pt x="71990" y="62980"/>
                  </a:cubicBezTo>
                  <a:cubicBezTo>
                    <a:pt x="71990" y="72729"/>
                    <a:pt x="62242" y="78574"/>
                    <a:pt x="50008" y="78574"/>
                  </a:cubicBezTo>
                  <a:cubicBezTo>
                    <a:pt x="28725" y="78574"/>
                    <a:pt x="0" y="62273"/>
                    <a:pt x="0" y="31966"/>
                  </a:cubicBezTo>
                  <a:cubicBezTo>
                    <a:pt x="0" y="14071"/>
                    <a:pt x="11177" y="-1349"/>
                    <a:pt x="31919" y="-1349"/>
                  </a:cubicBezTo>
                  <a:cubicBezTo>
                    <a:pt x="61885" y="-1349"/>
                    <a:pt x="75890" y="16190"/>
                    <a:pt x="75890" y="18675"/>
                  </a:cubicBezTo>
                  <a:cubicBezTo>
                    <a:pt x="75890" y="19739"/>
                    <a:pt x="74301" y="21685"/>
                    <a:pt x="72879" y="21685"/>
                  </a:cubicBezTo>
                  <a:cubicBezTo>
                    <a:pt x="71815" y="21685"/>
                    <a:pt x="71457" y="21336"/>
                    <a:pt x="70044" y="19914"/>
                  </a:cubicBezTo>
                  <a:cubicBezTo>
                    <a:pt x="56213" y="3614"/>
                    <a:pt x="35463" y="3614"/>
                    <a:pt x="32277" y="3614"/>
                  </a:cubicBezTo>
                  <a:cubicBezTo>
                    <a:pt x="21632" y="3614"/>
                    <a:pt x="14545" y="10704"/>
                    <a:pt x="14545" y="25051"/>
                  </a:cubicBezTo>
                  <a:cubicBezTo>
                    <a:pt x="14545" y="27536"/>
                    <a:pt x="14545" y="31078"/>
                    <a:pt x="16674" y="40827"/>
                  </a:cubicBezTo>
                  <a:lnTo>
                    <a:pt x="27844" y="40827"/>
                  </a:lnTo>
                  <a:close/>
                  <a:moveTo>
                    <a:pt x="18089" y="45790"/>
                  </a:moveTo>
                  <a:cubicBezTo>
                    <a:pt x="25358" y="71484"/>
                    <a:pt x="45043" y="73612"/>
                    <a:pt x="50008" y="73612"/>
                  </a:cubicBezTo>
                  <a:cubicBezTo>
                    <a:pt x="57809" y="73612"/>
                    <a:pt x="64371" y="69713"/>
                    <a:pt x="64371" y="62980"/>
                  </a:cubicBezTo>
                  <a:cubicBezTo>
                    <a:pt x="64371" y="45790"/>
                    <a:pt x="34406" y="45790"/>
                    <a:pt x="26780" y="45790"/>
                  </a:cubicBezTo>
                  <a:lnTo>
                    <a:pt x="18089" y="45790"/>
                  </a:lnTo>
                  <a:close/>
                  <a:moveTo>
                    <a:pt x="105842" y="11585"/>
                  </a:moveTo>
                  <a:cubicBezTo>
                    <a:pt x="105135" y="9282"/>
                    <a:pt x="104070" y="4851"/>
                    <a:pt x="104070" y="4319"/>
                  </a:cubicBezTo>
                  <a:cubicBezTo>
                    <a:pt x="104070" y="422"/>
                    <a:pt x="107264" y="-1349"/>
                    <a:pt x="110100" y="-1349"/>
                  </a:cubicBezTo>
                  <a:cubicBezTo>
                    <a:pt x="113286" y="-1349"/>
                    <a:pt x="116130" y="954"/>
                    <a:pt x="117011" y="2550"/>
                  </a:cubicBezTo>
                  <a:cubicBezTo>
                    <a:pt x="117901" y="4146"/>
                    <a:pt x="119315" y="9814"/>
                    <a:pt x="120205" y="13539"/>
                  </a:cubicBezTo>
                  <a:cubicBezTo>
                    <a:pt x="121095" y="16905"/>
                    <a:pt x="123041" y="25051"/>
                    <a:pt x="124106" y="29482"/>
                  </a:cubicBezTo>
                  <a:cubicBezTo>
                    <a:pt x="125170" y="33388"/>
                    <a:pt x="126235" y="37287"/>
                    <a:pt x="127117" y="41359"/>
                  </a:cubicBezTo>
                  <a:cubicBezTo>
                    <a:pt x="129070" y="48624"/>
                    <a:pt x="129428" y="50046"/>
                    <a:pt x="134568" y="57310"/>
                  </a:cubicBezTo>
                  <a:cubicBezTo>
                    <a:pt x="139533" y="64402"/>
                    <a:pt x="147866" y="73612"/>
                    <a:pt x="161165" y="73612"/>
                  </a:cubicBezTo>
                  <a:cubicBezTo>
                    <a:pt x="171445" y="73612"/>
                    <a:pt x="171627" y="64575"/>
                    <a:pt x="171627" y="61209"/>
                  </a:cubicBezTo>
                  <a:cubicBezTo>
                    <a:pt x="171627" y="50578"/>
                    <a:pt x="164001" y="30902"/>
                    <a:pt x="161165" y="23463"/>
                  </a:cubicBezTo>
                  <a:cubicBezTo>
                    <a:pt x="159211" y="18501"/>
                    <a:pt x="158504" y="16905"/>
                    <a:pt x="158504" y="13888"/>
                  </a:cubicBezTo>
                  <a:cubicBezTo>
                    <a:pt x="158504" y="4495"/>
                    <a:pt x="166305" y="-1349"/>
                    <a:pt x="175345" y="-1349"/>
                  </a:cubicBezTo>
                  <a:cubicBezTo>
                    <a:pt x="193077" y="-1349"/>
                    <a:pt x="200886" y="23105"/>
                    <a:pt x="200886" y="25766"/>
                  </a:cubicBezTo>
                  <a:cubicBezTo>
                    <a:pt x="200886" y="28068"/>
                    <a:pt x="198574" y="28068"/>
                    <a:pt x="198042" y="28068"/>
                  </a:cubicBezTo>
                  <a:cubicBezTo>
                    <a:pt x="195563" y="28068"/>
                    <a:pt x="195389" y="27004"/>
                    <a:pt x="194674" y="25051"/>
                  </a:cubicBezTo>
                  <a:cubicBezTo>
                    <a:pt x="190598" y="10879"/>
                    <a:pt x="182972" y="3614"/>
                    <a:pt x="175878" y="3614"/>
                  </a:cubicBezTo>
                  <a:cubicBezTo>
                    <a:pt x="172160" y="3614"/>
                    <a:pt x="171445" y="6090"/>
                    <a:pt x="171445" y="9814"/>
                  </a:cubicBezTo>
                  <a:cubicBezTo>
                    <a:pt x="171445" y="13888"/>
                    <a:pt x="172335" y="16190"/>
                    <a:pt x="175528" y="24169"/>
                  </a:cubicBezTo>
                  <a:cubicBezTo>
                    <a:pt x="177657" y="29665"/>
                    <a:pt x="184926" y="48449"/>
                    <a:pt x="184926" y="58374"/>
                  </a:cubicBezTo>
                  <a:cubicBezTo>
                    <a:pt x="184926" y="75564"/>
                    <a:pt x="171270" y="78574"/>
                    <a:pt x="161872" y="78574"/>
                  </a:cubicBezTo>
                  <a:cubicBezTo>
                    <a:pt x="147160" y="78574"/>
                    <a:pt x="137229" y="69538"/>
                    <a:pt x="131907" y="62448"/>
                  </a:cubicBezTo>
                  <a:cubicBezTo>
                    <a:pt x="130668" y="74676"/>
                    <a:pt x="120205" y="78574"/>
                    <a:pt x="112936" y="78574"/>
                  </a:cubicBezTo>
                  <a:cubicBezTo>
                    <a:pt x="105310" y="78574"/>
                    <a:pt x="101235" y="73080"/>
                    <a:pt x="98931" y="69006"/>
                  </a:cubicBezTo>
                  <a:cubicBezTo>
                    <a:pt x="95030" y="62448"/>
                    <a:pt x="92543" y="52348"/>
                    <a:pt x="92543" y="51459"/>
                  </a:cubicBezTo>
                  <a:cubicBezTo>
                    <a:pt x="92543" y="49156"/>
                    <a:pt x="95030" y="49156"/>
                    <a:pt x="95554" y="49156"/>
                  </a:cubicBezTo>
                  <a:cubicBezTo>
                    <a:pt x="98041" y="49156"/>
                    <a:pt x="98215" y="49688"/>
                    <a:pt x="99463" y="54475"/>
                  </a:cubicBezTo>
                  <a:cubicBezTo>
                    <a:pt x="102116" y="64924"/>
                    <a:pt x="105484" y="73612"/>
                    <a:pt x="112404" y="73612"/>
                  </a:cubicBezTo>
                  <a:cubicBezTo>
                    <a:pt x="117011" y="73612"/>
                    <a:pt x="118251" y="69713"/>
                    <a:pt x="118251" y="64924"/>
                  </a:cubicBezTo>
                  <a:cubicBezTo>
                    <a:pt x="118251" y="61559"/>
                    <a:pt x="116662" y="55009"/>
                    <a:pt x="115415" y="50220"/>
                  </a:cubicBezTo>
                  <a:cubicBezTo>
                    <a:pt x="114175" y="45433"/>
                    <a:pt x="112404" y="38168"/>
                    <a:pt x="111514" y="34269"/>
                  </a:cubicBezTo>
                  <a:lnTo>
                    <a:pt x="105842" y="11585"/>
                  </a:lnTo>
                  <a:close/>
                  <a:moveTo>
                    <a:pt x="287068" y="68299"/>
                  </a:moveTo>
                  <a:cubicBezTo>
                    <a:pt x="280689" y="67235"/>
                    <a:pt x="278027" y="62273"/>
                    <a:pt x="278027" y="58374"/>
                  </a:cubicBezTo>
                  <a:cubicBezTo>
                    <a:pt x="278027" y="53587"/>
                    <a:pt x="281754" y="51816"/>
                    <a:pt x="284940" y="51816"/>
                  </a:cubicBezTo>
                  <a:cubicBezTo>
                    <a:pt x="288839" y="51816"/>
                    <a:pt x="295052" y="54651"/>
                    <a:pt x="295052" y="63155"/>
                  </a:cubicBezTo>
                  <a:cubicBezTo>
                    <a:pt x="295052" y="75207"/>
                    <a:pt x="281221" y="78574"/>
                    <a:pt x="271642" y="78574"/>
                  </a:cubicBezTo>
                  <a:cubicBezTo>
                    <a:pt x="245044" y="78574"/>
                    <a:pt x="220401" y="54119"/>
                    <a:pt x="220401" y="29482"/>
                  </a:cubicBezTo>
                  <a:cubicBezTo>
                    <a:pt x="220401" y="14244"/>
                    <a:pt x="231038" y="-1349"/>
                    <a:pt x="253201" y="-1349"/>
                  </a:cubicBezTo>
                  <a:cubicBezTo>
                    <a:pt x="283168" y="-1349"/>
                    <a:pt x="297173" y="16190"/>
                    <a:pt x="297173" y="18675"/>
                  </a:cubicBezTo>
                  <a:cubicBezTo>
                    <a:pt x="297173" y="19739"/>
                    <a:pt x="295584" y="21685"/>
                    <a:pt x="294162" y="21685"/>
                  </a:cubicBezTo>
                  <a:cubicBezTo>
                    <a:pt x="293097" y="21685"/>
                    <a:pt x="292741" y="21336"/>
                    <a:pt x="291325" y="19914"/>
                  </a:cubicBezTo>
                  <a:cubicBezTo>
                    <a:pt x="277496" y="3614"/>
                    <a:pt x="256745" y="3614"/>
                    <a:pt x="253560" y="3614"/>
                  </a:cubicBezTo>
                  <a:cubicBezTo>
                    <a:pt x="240794" y="3614"/>
                    <a:pt x="235113" y="12292"/>
                    <a:pt x="235113" y="23280"/>
                  </a:cubicBezTo>
                  <a:cubicBezTo>
                    <a:pt x="235113" y="28426"/>
                    <a:pt x="237600" y="47736"/>
                    <a:pt x="246823" y="59971"/>
                  </a:cubicBezTo>
                  <a:cubicBezTo>
                    <a:pt x="253560" y="68649"/>
                    <a:pt x="262774" y="73612"/>
                    <a:pt x="271642" y="73612"/>
                  </a:cubicBezTo>
                  <a:cubicBezTo>
                    <a:pt x="274128" y="73612"/>
                    <a:pt x="282636" y="73261"/>
                    <a:pt x="287068" y="68299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51" name="任意多边形: 形状 50">
              <a:extLst>
                <a:ext uri="{FF2B5EF4-FFF2-40B4-BE49-F238E27FC236}">
                  <a16:creationId xmlns:a16="http://schemas.microsoft.com/office/drawing/2014/main" id="{5111393C-7A52-4822-8006-95B901177CA7}"/>
                </a:ext>
              </a:extLst>
            </p:cNvPr>
            <p:cNvSpPr/>
            <p:nvPr>
              <p:custDataLst>
                <p:tags r:id="rId20"/>
              </p:custDataLst>
            </p:nvPr>
          </p:nvSpPr>
          <p:spPr>
            <a:xfrm flipV="1">
              <a:off x="7931813" y="-13742407"/>
              <a:ext cx="53726" cy="119263"/>
            </a:xfrm>
            <a:custGeom>
              <a:avLst/>
              <a:gdLst>
                <a:gd name="connsiteX0" fmla="*/ 49119 w 53726"/>
                <a:gd name="connsiteY0" fmla="*/ 111195 h 119263"/>
                <a:gd name="connsiteX1" fmla="*/ 42024 w 53726"/>
                <a:gd name="connsiteY1" fmla="*/ 117927 h 119263"/>
                <a:gd name="connsiteX2" fmla="*/ 32094 w 53726"/>
                <a:gd name="connsiteY2" fmla="*/ 108185 h 119263"/>
                <a:gd name="connsiteX3" fmla="*/ 39188 w 53726"/>
                <a:gd name="connsiteY3" fmla="*/ 101444 h 119263"/>
                <a:gd name="connsiteX4" fmla="*/ 49119 w 53726"/>
                <a:gd name="connsiteY4" fmla="*/ 111195 h 119263"/>
                <a:gd name="connsiteX5" fmla="*/ 12941 w 53726"/>
                <a:gd name="connsiteY5" fmla="*/ 21164 h 119263"/>
                <a:gd name="connsiteX6" fmla="*/ 11352 w 53726"/>
                <a:gd name="connsiteY6" fmla="*/ 13724 h 119263"/>
                <a:gd name="connsiteX7" fmla="*/ 28193 w 53726"/>
                <a:gd name="connsiteY7" fmla="*/ -1337 h 119263"/>
                <a:gd name="connsiteX8" fmla="*/ 53726 w 53726"/>
                <a:gd name="connsiteY8" fmla="*/ 25778 h 119263"/>
                <a:gd name="connsiteX9" fmla="*/ 50890 w 53726"/>
                <a:gd name="connsiteY9" fmla="*/ 28079 h 119263"/>
                <a:gd name="connsiteX10" fmla="*/ 47522 w 53726"/>
                <a:gd name="connsiteY10" fmla="*/ 25063 h 119263"/>
                <a:gd name="connsiteX11" fmla="*/ 28725 w 53726"/>
                <a:gd name="connsiteY11" fmla="*/ 3625 h 119263"/>
                <a:gd name="connsiteX12" fmla="*/ 24293 w 53726"/>
                <a:gd name="connsiteY12" fmla="*/ 9827 h 119263"/>
                <a:gd name="connsiteX13" fmla="*/ 27129 w 53726"/>
                <a:gd name="connsiteY13" fmla="*/ 21164 h 119263"/>
                <a:gd name="connsiteX14" fmla="*/ 32801 w 53726"/>
                <a:gd name="connsiteY14" fmla="*/ 35345 h 119263"/>
                <a:gd name="connsiteX15" fmla="*/ 41492 w 53726"/>
                <a:gd name="connsiteY15" fmla="*/ 57854 h 119263"/>
                <a:gd name="connsiteX16" fmla="*/ 42556 w 53726"/>
                <a:gd name="connsiteY16" fmla="*/ 63523 h 119263"/>
                <a:gd name="connsiteX17" fmla="*/ 25707 w 53726"/>
                <a:gd name="connsiteY17" fmla="*/ 78586 h 119263"/>
                <a:gd name="connsiteX18" fmla="*/ 0 w 53726"/>
                <a:gd name="connsiteY18" fmla="*/ 51471 h 119263"/>
                <a:gd name="connsiteX19" fmla="*/ 3011 w 53726"/>
                <a:gd name="connsiteY19" fmla="*/ 49168 h 119263"/>
                <a:gd name="connsiteX20" fmla="*/ 6204 w 53726"/>
                <a:gd name="connsiteY20" fmla="*/ 52003 h 119263"/>
                <a:gd name="connsiteX21" fmla="*/ 25175 w 53726"/>
                <a:gd name="connsiteY21" fmla="*/ 73623 h 119263"/>
                <a:gd name="connsiteX22" fmla="*/ 29608 w 53726"/>
                <a:gd name="connsiteY22" fmla="*/ 67422 h 119263"/>
                <a:gd name="connsiteX23" fmla="*/ 24118 w 53726"/>
                <a:gd name="connsiteY23" fmla="*/ 49700 h 119263"/>
                <a:gd name="connsiteX24" fmla="*/ 12941 w 53726"/>
                <a:gd name="connsiteY24" fmla="*/ 21164 h 119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3726" h="119263">
                  <a:moveTo>
                    <a:pt x="49119" y="111195"/>
                  </a:moveTo>
                  <a:cubicBezTo>
                    <a:pt x="49119" y="114028"/>
                    <a:pt x="46989" y="117927"/>
                    <a:pt x="42024" y="117927"/>
                  </a:cubicBezTo>
                  <a:cubicBezTo>
                    <a:pt x="37234" y="117927"/>
                    <a:pt x="32094" y="113323"/>
                    <a:pt x="32094" y="108185"/>
                  </a:cubicBezTo>
                  <a:cubicBezTo>
                    <a:pt x="32094" y="105169"/>
                    <a:pt x="34398" y="101444"/>
                    <a:pt x="39188" y="101444"/>
                  </a:cubicBezTo>
                  <a:cubicBezTo>
                    <a:pt x="44328" y="101444"/>
                    <a:pt x="49119" y="106406"/>
                    <a:pt x="49119" y="111195"/>
                  </a:cubicBezTo>
                  <a:close/>
                  <a:moveTo>
                    <a:pt x="12941" y="21164"/>
                  </a:moveTo>
                  <a:cubicBezTo>
                    <a:pt x="12234" y="18862"/>
                    <a:pt x="11352" y="16734"/>
                    <a:pt x="11352" y="13724"/>
                  </a:cubicBezTo>
                  <a:cubicBezTo>
                    <a:pt x="11352" y="5396"/>
                    <a:pt x="18438" y="-1337"/>
                    <a:pt x="28193" y="-1337"/>
                  </a:cubicBezTo>
                  <a:cubicBezTo>
                    <a:pt x="45925" y="-1337"/>
                    <a:pt x="53726" y="23117"/>
                    <a:pt x="53726" y="25778"/>
                  </a:cubicBezTo>
                  <a:cubicBezTo>
                    <a:pt x="53726" y="28079"/>
                    <a:pt x="51422" y="28079"/>
                    <a:pt x="50890" y="28079"/>
                  </a:cubicBezTo>
                  <a:cubicBezTo>
                    <a:pt x="48404" y="28079"/>
                    <a:pt x="48229" y="27015"/>
                    <a:pt x="47522" y="25063"/>
                  </a:cubicBezTo>
                  <a:cubicBezTo>
                    <a:pt x="43438" y="10891"/>
                    <a:pt x="35637" y="3625"/>
                    <a:pt x="28725" y="3625"/>
                  </a:cubicBezTo>
                  <a:cubicBezTo>
                    <a:pt x="25175" y="3625"/>
                    <a:pt x="24293" y="5928"/>
                    <a:pt x="24293" y="9827"/>
                  </a:cubicBezTo>
                  <a:cubicBezTo>
                    <a:pt x="24293" y="13899"/>
                    <a:pt x="25532" y="17266"/>
                    <a:pt x="27129" y="21164"/>
                  </a:cubicBezTo>
                  <a:cubicBezTo>
                    <a:pt x="28901" y="25952"/>
                    <a:pt x="30855" y="30740"/>
                    <a:pt x="32801" y="35345"/>
                  </a:cubicBezTo>
                  <a:cubicBezTo>
                    <a:pt x="34398" y="39601"/>
                    <a:pt x="40785" y="55726"/>
                    <a:pt x="41492" y="57854"/>
                  </a:cubicBezTo>
                  <a:cubicBezTo>
                    <a:pt x="42024" y="59625"/>
                    <a:pt x="42556" y="61752"/>
                    <a:pt x="42556" y="63523"/>
                  </a:cubicBezTo>
                  <a:cubicBezTo>
                    <a:pt x="42556" y="71852"/>
                    <a:pt x="35463" y="78586"/>
                    <a:pt x="25707" y="78586"/>
                  </a:cubicBezTo>
                  <a:cubicBezTo>
                    <a:pt x="8158" y="78586"/>
                    <a:pt x="0" y="54489"/>
                    <a:pt x="0" y="51471"/>
                  </a:cubicBezTo>
                  <a:cubicBezTo>
                    <a:pt x="0" y="49168"/>
                    <a:pt x="2486" y="49168"/>
                    <a:pt x="3011" y="49168"/>
                  </a:cubicBezTo>
                  <a:cubicBezTo>
                    <a:pt x="5497" y="49168"/>
                    <a:pt x="5672" y="50058"/>
                    <a:pt x="6204" y="52003"/>
                  </a:cubicBezTo>
                  <a:cubicBezTo>
                    <a:pt x="10819" y="67247"/>
                    <a:pt x="18621" y="73623"/>
                    <a:pt x="25175" y="73623"/>
                  </a:cubicBezTo>
                  <a:cubicBezTo>
                    <a:pt x="28019" y="73623"/>
                    <a:pt x="29608" y="72209"/>
                    <a:pt x="29608" y="67422"/>
                  </a:cubicBezTo>
                  <a:cubicBezTo>
                    <a:pt x="29608" y="63348"/>
                    <a:pt x="28551" y="60689"/>
                    <a:pt x="24118" y="49700"/>
                  </a:cubicBezTo>
                  <a:lnTo>
                    <a:pt x="12941" y="21164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52" name="任意多边形: 形状 51">
              <a:extLst>
                <a:ext uri="{FF2B5EF4-FFF2-40B4-BE49-F238E27FC236}">
                  <a16:creationId xmlns:a16="http://schemas.microsoft.com/office/drawing/2014/main" id="{628AB93A-EB96-118A-A25E-283799BF17BE}"/>
                </a:ext>
              </a:extLst>
            </p:cNvPr>
            <p:cNvSpPr/>
            <p:nvPr>
              <p:custDataLst>
                <p:tags r:id="rId21"/>
              </p:custDataLst>
            </p:nvPr>
          </p:nvSpPr>
          <p:spPr>
            <a:xfrm flipV="1">
              <a:off x="8014269" y="-13673648"/>
              <a:ext cx="119861" cy="8685"/>
            </a:xfrm>
            <a:custGeom>
              <a:avLst/>
              <a:gdLst>
                <a:gd name="connsiteX0" fmla="*/ 112767 w 119861"/>
                <a:gd name="connsiteY0" fmla="*/ -1336 h 8685"/>
                <a:gd name="connsiteX1" fmla="*/ 119862 w 119861"/>
                <a:gd name="connsiteY1" fmla="*/ 2919 h 8685"/>
                <a:gd name="connsiteX2" fmla="*/ 112767 w 119861"/>
                <a:gd name="connsiteY2" fmla="*/ 7350 h 8685"/>
                <a:gd name="connsiteX3" fmla="*/ 7086 w 119861"/>
                <a:gd name="connsiteY3" fmla="*/ 7350 h 8685"/>
                <a:gd name="connsiteX4" fmla="*/ 0 w 119861"/>
                <a:gd name="connsiteY4" fmla="*/ 3095 h 8685"/>
                <a:gd name="connsiteX5" fmla="*/ 7086 w 119861"/>
                <a:gd name="connsiteY5" fmla="*/ -1336 h 8685"/>
                <a:gd name="connsiteX6" fmla="*/ 112767 w 119861"/>
                <a:gd name="connsiteY6" fmla="*/ -1336 h 86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9861" h="8685">
                  <a:moveTo>
                    <a:pt x="112767" y="-1336"/>
                  </a:moveTo>
                  <a:cubicBezTo>
                    <a:pt x="115603" y="-1336"/>
                    <a:pt x="119862" y="-1336"/>
                    <a:pt x="119862" y="2919"/>
                  </a:cubicBezTo>
                  <a:cubicBezTo>
                    <a:pt x="119862" y="7350"/>
                    <a:pt x="115786" y="7350"/>
                    <a:pt x="112767" y="7350"/>
                  </a:cubicBezTo>
                  <a:lnTo>
                    <a:pt x="7086" y="7350"/>
                  </a:lnTo>
                  <a:cubicBezTo>
                    <a:pt x="4250" y="7350"/>
                    <a:pt x="0" y="7350"/>
                    <a:pt x="0" y="3095"/>
                  </a:cubicBezTo>
                  <a:cubicBezTo>
                    <a:pt x="0" y="-1336"/>
                    <a:pt x="4075" y="-1336"/>
                    <a:pt x="7086" y="-1336"/>
                  </a:cubicBezTo>
                  <a:lnTo>
                    <a:pt x="112767" y="-1336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53" name="任意多边形: 形状 52">
              <a:extLst>
                <a:ext uri="{FF2B5EF4-FFF2-40B4-BE49-F238E27FC236}">
                  <a16:creationId xmlns:a16="http://schemas.microsoft.com/office/drawing/2014/main" id="{66DC510F-A52C-9D6D-59E3-D9BDAA3BD866}"/>
                </a:ext>
              </a:extLst>
            </p:cNvPr>
            <p:cNvSpPr/>
            <p:nvPr>
              <p:custDataLst>
                <p:tags r:id="rId22"/>
              </p:custDataLst>
            </p:nvPr>
          </p:nvSpPr>
          <p:spPr>
            <a:xfrm flipV="1">
              <a:off x="8172742" y="-13742582"/>
              <a:ext cx="64538" cy="117668"/>
            </a:xfrm>
            <a:custGeom>
              <a:avLst/>
              <a:gdLst>
                <a:gd name="connsiteX0" fmla="*/ 40071 w 64538"/>
                <a:gd name="connsiteY0" fmla="*/ 111376 h 117668"/>
                <a:gd name="connsiteX1" fmla="*/ 34756 w 64538"/>
                <a:gd name="connsiteY1" fmla="*/ 116331 h 117668"/>
                <a:gd name="connsiteX2" fmla="*/ 0 w 64538"/>
                <a:gd name="connsiteY2" fmla="*/ 104993 h 117668"/>
                <a:gd name="connsiteX3" fmla="*/ 0 w 64538"/>
                <a:gd name="connsiteY3" fmla="*/ 98609 h 117668"/>
                <a:gd name="connsiteX4" fmla="*/ 25708 w 64538"/>
                <a:gd name="connsiteY4" fmla="*/ 103571 h 117668"/>
                <a:gd name="connsiteX5" fmla="*/ 25708 w 64538"/>
                <a:gd name="connsiteY5" fmla="*/ 13192 h 117668"/>
                <a:gd name="connsiteX6" fmla="*/ 7976 w 64538"/>
                <a:gd name="connsiteY6" fmla="*/ 5046 h 117668"/>
                <a:gd name="connsiteX7" fmla="*/ 1239 w 64538"/>
                <a:gd name="connsiteY7" fmla="*/ 5046 h 117668"/>
                <a:gd name="connsiteX8" fmla="*/ 1239 w 64538"/>
                <a:gd name="connsiteY8" fmla="*/ -1337 h 117668"/>
                <a:gd name="connsiteX9" fmla="*/ 32802 w 64538"/>
                <a:gd name="connsiteY9" fmla="*/ -631 h 117668"/>
                <a:gd name="connsiteX10" fmla="*/ 64539 w 64538"/>
                <a:gd name="connsiteY10" fmla="*/ -1337 h 117668"/>
                <a:gd name="connsiteX11" fmla="*/ 64539 w 64538"/>
                <a:gd name="connsiteY11" fmla="*/ 5046 h 117668"/>
                <a:gd name="connsiteX12" fmla="*/ 57802 w 64538"/>
                <a:gd name="connsiteY12" fmla="*/ 5046 h 117668"/>
                <a:gd name="connsiteX13" fmla="*/ 40071 w 64538"/>
                <a:gd name="connsiteY13" fmla="*/ 13192 h 117668"/>
                <a:gd name="connsiteX14" fmla="*/ 40071 w 64538"/>
                <a:gd name="connsiteY14" fmla="*/ 111376 h 117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4538" h="117668">
                  <a:moveTo>
                    <a:pt x="40071" y="111376"/>
                  </a:moveTo>
                  <a:cubicBezTo>
                    <a:pt x="40071" y="116156"/>
                    <a:pt x="39721" y="116331"/>
                    <a:pt x="34756" y="116331"/>
                  </a:cubicBezTo>
                  <a:cubicBezTo>
                    <a:pt x="23404" y="105167"/>
                    <a:pt x="7269" y="104993"/>
                    <a:pt x="0" y="104993"/>
                  </a:cubicBezTo>
                  <a:lnTo>
                    <a:pt x="0" y="98609"/>
                  </a:lnTo>
                  <a:cubicBezTo>
                    <a:pt x="4258" y="98609"/>
                    <a:pt x="15960" y="98609"/>
                    <a:pt x="25708" y="103571"/>
                  </a:cubicBezTo>
                  <a:lnTo>
                    <a:pt x="25708" y="13192"/>
                  </a:lnTo>
                  <a:cubicBezTo>
                    <a:pt x="25708" y="7349"/>
                    <a:pt x="25708" y="5046"/>
                    <a:pt x="7976" y="5046"/>
                  </a:cubicBezTo>
                  <a:lnTo>
                    <a:pt x="1239" y="5046"/>
                  </a:lnTo>
                  <a:lnTo>
                    <a:pt x="1239" y="-1337"/>
                  </a:lnTo>
                  <a:cubicBezTo>
                    <a:pt x="4433" y="-1163"/>
                    <a:pt x="26240" y="-631"/>
                    <a:pt x="32802" y="-631"/>
                  </a:cubicBezTo>
                  <a:cubicBezTo>
                    <a:pt x="38299" y="-631"/>
                    <a:pt x="60638" y="-1163"/>
                    <a:pt x="64539" y="-1337"/>
                  </a:cubicBezTo>
                  <a:lnTo>
                    <a:pt x="64539" y="5046"/>
                  </a:lnTo>
                  <a:lnTo>
                    <a:pt x="57802" y="5046"/>
                  </a:lnTo>
                  <a:cubicBezTo>
                    <a:pt x="40071" y="5046"/>
                    <a:pt x="40071" y="7349"/>
                    <a:pt x="40071" y="13192"/>
                  </a:cubicBezTo>
                  <a:lnTo>
                    <a:pt x="40071" y="111376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54" name="任意多边形: 形状 53">
              <a:extLst>
                <a:ext uri="{FF2B5EF4-FFF2-40B4-BE49-F238E27FC236}">
                  <a16:creationId xmlns:a16="http://schemas.microsoft.com/office/drawing/2014/main" id="{1FF24239-A54B-BE14-1BE3-46F1E05D29DD}"/>
                </a:ext>
              </a:extLst>
            </p:cNvPr>
            <p:cNvSpPr/>
            <p:nvPr>
              <p:custDataLst>
                <p:tags r:id="rId23"/>
              </p:custDataLst>
            </p:nvPr>
          </p:nvSpPr>
          <p:spPr>
            <a:xfrm flipV="1">
              <a:off x="8278168" y="-13902656"/>
              <a:ext cx="66087" cy="303454"/>
            </a:xfrm>
            <a:custGeom>
              <a:avLst/>
              <a:gdLst>
                <a:gd name="connsiteX0" fmla="*/ 66087 w 66087"/>
                <a:gd name="connsiteY0" fmla="*/ 150255 h 303454"/>
                <a:gd name="connsiteX1" fmla="*/ 26589 w 66087"/>
                <a:gd name="connsiteY1" fmla="*/ 279840 h 303454"/>
                <a:gd name="connsiteX2" fmla="*/ 3035 w 66087"/>
                <a:gd name="connsiteY2" fmla="*/ 302112 h 303454"/>
                <a:gd name="connsiteX3" fmla="*/ 0 w 66087"/>
                <a:gd name="connsiteY3" fmla="*/ 299580 h 303454"/>
                <a:gd name="connsiteX4" fmla="*/ 1517 w 66087"/>
                <a:gd name="connsiteY4" fmla="*/ 297055 h 303454"/>
                <a:gd name="connsiteX5" fmla="*/ 40515 w 66087"/>
                <a:gd name="connsiteY5" fmla="*/ 223151 h 303454"/>
                <a:gd name="connsiteX6" fmla="*/ 48618 w 66087"/>
                <a:gd name="connsiteY6" fmla="*/ 150509 h 303454"/>
                <a:gd name="connsiteX7" fmla="*/ 39753 w 66087"/>
                <a:gd name="connsiteY7" fmla="*/ 74333 h 303454"/>
                <a:gd name="connsiteX8" fmla="*/ 2272 w 66087"/>
                <a:gd name="connsiteY8" fmla="*/ 4479 h 303454"/>
                <a:gd name="connsiteX9" fmla="*/ 0 w 66087"/>
                <a:gd name="connsiteY9" fmla="*/ 1192 h 303454"/>
                <a:gd name="connsiteX10" fmla="*/ 3035 w 66087"/>
                <a:gd name="connsiteY10" fmla="*/ -1342 h 303454"/>
                <a:gd name="connsiteX11" fmla="*/ 23801 w 66087"/>
                <a:gd name="connsiteY11" fmla="*/ 17642 h 303454"/>
                <a:gd name="connsiteX12" fmla="*/ 66087 w 66087"/>
                <a:gd name="connsiteY12" fmla="*/ 150255 h 303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6087" h="303454">
                  <a:moveTo>
                    <a:pt x="66087" y="150255"/>
                  </a:moveTo>
                  <a:cubicBezTo>
                    <a:pt x="66087" y="186198"/>
                    <a:pt x="59756" y="237069"/>
                    <a:pt x="26589" y="279840"/>
                  </a:cubicBezTo>
                  <a:cubicBezTo>
                    <a:pt x="24055" y="282874"/>
                    <a:pt x="7594" y="302112"/>
                    <a:pt x="3035" y="302112"/>
                  </a:cubicBezTo>
                  <a:cubicBezTo>
                    <a:pt x="1771" y="302112"/>
                    <a:pt x="0" y="301604"/>
                    <a:pt x="0" y="299580"/>
                  </a:cubicBezTo>
                  <a:cubicBezTo>
                    <a:pt x="0" y="298570"/>
                    <a:pt x="500" y="297809"/>
                    <a:pt x="1517" y="297055"/>
                  </a:cubicBezTo>
                  <a:cubicBezTo>
                    <a:pt x="13672" y="283891"/>
                    <a:pt x="30132" y="263390"/>
                    <a:pt x="40515" y="223151"/>
                  </a:cubicBezTo>
                  <a:cubicBezTo>
                    <a:pt x="46338" y="200116"/>
                    <a:pt x="48618" y="174051"/>
                    <a:pt x="48618" y="150509"/>
                  </a:cubicBezTo>
                  <a:cubicBezTo>
                    <a:pt x="48618" y="124949"/>
                    <a:pt x="46338" y="99137"/>
                    <a:pt x="39753" y="74333"/>
                  </a:cubicBezTo>
                  <a:cubicBezTo>
                    <a:pt x="30132" y="38898"/>
                    <a:pt x="15189" y="18652"/>
                    <a:pt x="2272" y="4479"/>
                  </a:cubicBezTo>
                  <a:cubicBezTo>
                    <a:pt x="0" y="2200"/>
                    <a:pt x="0" y="1692"/>
                    <a:pt x="0" y="1192"/>
                  </a:cubicBezTo>
                  <a:cubicBezTo>
                    <a:pt x="0" y="-834"/>
                    <a:pt x="1771" y="-1342"/>
                    <a:pt x="3035" y="-1342"/>
                  </a:cubicBezTo>
                  <a:cubicBezTo>
                    <a:pt x="6832" y="-1342"/>
                    <a:pt x="20758" y="14094"/>
                    <a:pt x="23801" y="17642"/>
                  </a:cubicBezTo>
                  <a:cubicBezTo>
                    <a:pt x="49627" y="48266"/>
                    <a:pt x="66087" y="93818"/>
                    <a:pt x="66087" y="150255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55" name="任意多边形: 形状 54">
              <a:extLst>
                <a:ext uri="{FF2B5EF4-FFF2-40B4-BE49-F238E27FC236}">
                  <a16:creationId xmlns:a16="http://schemas.microsoft.com/office/drawing/2014/main" id="{5A1F5E5C-CE02-5E81-0E09-3CFE06901D75}"/>
                </a:ext>
              </a:extLst>
            </p:cNvPr>
            <p:cNvSpPr/>
            <p:nvPr>
              <p:custDataLst>
                <p:tags r:id="rId24"/>
              </p:custDataLst>
            </p:nvPr>
          </p:nvSpPr>
          <p:spPr>
            <a:xfrm flipV="1">
              <a:off x="8467390" y="-13816826"/>
              <a:ext cx="224867" cy="132119"/>
            </a:xfrm>
            <a:custGeom>
              <a:avLst/>
              <a:gdLst>
                <a:gd name="connsiteX0" fmla="*/ 197269 w 224867"/>
                <a:gd name="connsiteY0" fmla="*/ 59652 h 132119"/>
                <a:gd name="connsiteX1" fmla="*/ 174478 w 224867"/>
                <a:gd name="connsiteY1" fmla="*/ 35355 h 132119"/>
                <a:gd name="connsiteX2" fmla="*/ 161052 w 224867"/>
                <a:gd name="connsiteY2" fmla="*/ 1699 h 132119"/>
                <a:gd name="connsiteX3" fmla="*/ 166120 w 224867"/>
                <a:gd name="connsiteY3" fmla="*/ -1342 h 132119"/>
                <a:gd name="connsiteX4" fmla="*/ 171689 w 224867"/>
                <a:gd name="connsiteY4" fmla="*/ 3722 h 132119"/>
                <a:gd name="connsiteX5" fmla="*/ 221070 w 224867"/>
                <a:gd name="connsiteY5" fmla="*/ 61431 h 132119"/>
                <a:gd name="connsiteX6" fmla="*/ 224867 w 224867"/>
                <a:gd name="connsiteY6" fmla="*/ 64717 h 132119"/>
                <a:gd name="connsiteX7" fmla="*/ 222842 w 224867"/>
                <a:gd name="connsiteY7" fmla="*/ 67503 h 132119"/>
                <a:gd name="connsiteX8" fmla="*/ 171435 w 224867"/>
                <a:gd name="connsiteY8" fmla="*/ 126973 h 132119"/>
                <a:gd name="connsiteX9" fmla="*/ 166120 w 224867"/>
                <a:gd name="connsiteY9" fmla="*/ 130777 h 132119"/>
                <a:gd name="connsiteX10" fmla="*/ 161052 w 224867"/>
                <a:gd name="connsiteY10" fmla="*/ 127736 h 132119"/>
                <a:gd name="connsiteX11" fmla="*/ 173969 w 224867"/>
                <a:gd name="connsiteY11" fmla="*/ 94325 h 132119"/>
                <a:gd name="connsiteX12" fmla="*/ 197269 w 224867"/>
                <a:gd name="connsiteY12" fmla="*/ 69775 h 132119"/>
                <a:gd name="connsiteX13" fmla="*/ 9120 w 224867"/>
                <a:gd name="connsiteY13" fmla="*/ 69775 h 132119"/>
                <a:gd name="connsiteX14" fmla="*/ 0 w 224867"/>
                <a:gd name="connsiteY14" fmla="*/ 64717 h 132119"/>
                <a:gd name="connsiteX15" fmla="*/ 9120 w 224867"/>
                <a:gd name="connsiteY15" fmla="*/ 59652 h 132119"/>
                <a:gd name="connsiteX16" fmla="*/ 197269 w 224867"/>
                <a:gd name="connsiteY16" fmla="*/ 59652 h 132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4867" h="132119">
                  <a:moveTo>
                    <a:pt x="197269" y="59652"/>
                  </a:moveTo>
                  <a:cubicBezTo>
                    <a:pt x="183335" y="49028"/>
                    <a:pt x="176503" y="38650"/>
                    <a:pt x="174478" y="35355"/>
                  </a:cubicBezTo>
                  <a:cubicBezTo>
                    <a:pt x="163077" y="17896"/>
                    <a:pt x="161052" y="1953"/>
                    <a:pt x="161052" y="1699"/>
                  </a:cubicBezTo>
                  <a:cubicBezTo>
                    <a:pt x="161052" y="-1342"/>
                    <a:pt x="164094" y="-1342"/>
                    <a:pt x="166120" y="-1342"/>
                  </a:cubicBezTo>
                  <a:cubicBezTo>
                    <a:pt x="170426" y="-1342"/>
                    <a:pt x="170680" y="-834"/>
                    <a:pt x="171689" y="3722"/>
                  </a:cubicBezTo>
                  <a:cubicBezTo>
                    <a:pt x="177513" y="28527"/>
                    <a:pt x="192455" y="49781"/>
                    <a:pt x="221070" y="61431"/>
                  </a:cubicBezTo>
                  <a:cubicBezTo>
                    <a:pt x="224105" y="62439"/>
                    <a:pt x="224867" y="62947"/>
                    <a:pt x="224867" y="64717"/>
                  </a:cubicBezTo>
                  <a:cubicBezTo>
                    <a:pt x="224867" y="66488"/>
                    <a:pt x="223350" y="67249"/>
                    <a:pt x="222842" y="67503"/>
                  </a:cubicBezTo>
                  <a:cubicBezTo>
                    <a:pt x="211696" y="71807"/>
                    <a:pt x="181055" y="84456"/>
                    <a:pt x="171435" y="126973"/>
                  </a:cubicBezTo>
                  <a:cubicBezTo>
                    <a:pt x="170680" y="130014"/>
                    <a:pt x="170426" y="130777"/>
                    <a:pt x="166120" y="130777"/>
                  </a:cubicBezTo>
                  <a:cubicBezTo>
                    <a:pt x="164094" y="130777"/>
                    <a:pt x="161052" y="130777"/>
                    <a:pt x="161052" y="127736"/>
                  </a:cubicBezTo>
                  <a:cubicBezTo>
                    <a:pt x="161052" y="127228"/>
                    <a:pt x="163332" y="111284"/>
                    <a:pt x="173969" y="94325"/>
                  </a:cubicBezTo>
                  <a:cubicBezTo>
                    <a:pt x="179029" y="86734"/>
                    <a:pt x="186378" y="77881"/>
                    <a:pt x="197269" y="69775"/>
                  </a:cubicBezTo>
                  <a:lnTo>
                    <a:pt x="9120" y="69775"/>
                  </a:lnTo>
                  <a:cubicBezTo>
                    <a:pt x="4559" y="69775"/>
                    <a:pt x="0" y="69775"/>
                    <a:pt x="0" y="64717"/>
                  </a:cubicBezTo>
                  <a:cubicBezTo>
                    <a:pt x="0" y="59652"/>
                    <a:pt x="4559" y="59652"/>
                    <a:pt x="9120" y="59652"/>
                  </a:cubicBezTo>
                  <a:lnTo>
                    <a:pt x="197269" y="59652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56" name="任意多边形: 形状 55">
              <a:extLst>
                <a:ext uri="{FF2B5EF4-FFF2-40B4-BE49-F238E27FC236}">
                  <a16:creationId xmlns:a16="http://schemas.microsoft.com/office/drawing/2014/main" id="{FBABBC89-D661-6B2F-77A0-63843C9D36CB}"/>
                </a:ext>
              </a:extLst>
            </p:cNvPr>
            <p:cNvSpPr/>
            <p:nvPr>
              <p:custDataLst>
                <p:tags r:id="rId25"/>
              </p:custDataLst>
            </p:nvPr>
          </p:nvSpPr>
          <p:spPr>
            <a:xfrm flipV="1">
              <a:off x="8784418" y="-13854786"/>
              <a:ext cx="66857" cy="170078"/>
            </a:xfrm>
            <a:custGeom>
              <a:avLst/>
              <a:gdLst>
                <a:gd name="connsiteX0" fmla="*/ 64577 w 66857"/>
                <a:gd name="connsiteY0" fmla="*/ 159621 h 170078"/>
                <a:gd name="connsiteX1" fmla="*/ 55203 w 66857"/>
                <a:gd name="connsiteY1" fmla="*/ 168735 h 170078"/>
                <a:gd name="connsiteX2" fmla="*/ 41532 w 66857"/>
                <a:gd name="connsiteY2" fmla="*/ 155326 h 170078"/>
                <a:gd name="connsiteX3" fmla="*/ 51152 w 66857"/>
                <a:gd name="connsiteY3" fmla="*/ 146210 h 170078"/>
                <a:gd name="connsiteX4" fmla="*/ 64577 w 66857"/>
                <a:gd name="connsiteY4" fmla="*/ 159621 h 170078"/>
                <a:gd name="connsiteX5" fmla="*/ 45329 w 66857"/>
                <a:gd name="connsiteY5" fmla="*/ 64461 h 170078"/>
                <a:gd name="connsiteX6" fmla="*/ 50898 w 66857"/>
                <a:gd name="connsiteY6" fmla="*/ 79142 h 170078"/>
                <a:gd name="connsiteX7" fmla="*/ 54195 w 66857"/>
                <a:gd name="connsiteY7" fmla="*/ 92553 h 170078"/>
                <a:gd name="connsiteX8" fmla="*/ 33429 w 66857"/>
                <a:gd name="connsiteY8" fmla="*/ 113308 h 170078"/>
                <a:gd name="connsiteX9" fmla="*/ 0 w 66857"/>
                <a:gd name="connsiteY9" fmla="*/ 74330 h 170078"/>
                <a:gd name="connsiteX10" fmla="*/ 3042 w 66857"/>
                <a:gd name="connsiteY10" fmla="*/ 71805 h 170078"/>
                <a:gd name="connsiteX11" fmla="*/ 7094 w 66857"/>
                <a:gd name="connsiteY11" fmla="*/ 76355 h 170078"/>
                <a:gd name="connsiteX12" fmla="*/ 32666 w 66857"/>
                <a:gd name="connsiteY12" fmla="*/ 107741 h 170078"/>
                <a:gd name="connsiteX13" fmla="*/ 38998 w 66857"/>
                <a:gd name="connsiteY13" fmla="*/ 99643 h 170078"/>
                <a:gd name="connsiteX14" fmla="*/ 36217 w 66857"/>
                <a:gd name="connsiteY14" fmla="*/ 86478 h 170078"/>
                <a:gd name="connsiteX15" fmla="*/ 18740 w 66857"/>
                <a:gd name="connsiteY15" fmla="*/ 39658 h 170078"/>
                <a:gd name="connsiteX16" fmla="*/ 12917 w 66857"/>
                <a:gd name="connsiteY16" fmla="*/ 19411 h 170078"/>
                <a:gd name="connsiteX17" fmla="*/ 33683 w 66857"/>
                <a:gd name="connsiteY17" fmla="*/ -1344 h 170078"/>
                <a:gd name="connsiteX18" fmla="*/ 66858 w 66857"/>
                <a:gd name="connsiteY18" fmla="*/ 37633 h 170078"/>
                <a:gd name="connsiteX19" fmla="*/ 63815 w 66857"/>
                <a:gd name="connsiteY19" fmla="*/ 40165 h 170078"/>
                <a:gd name="connsiteX20" fmla="*/ 60018 w 66857"/>
                <a:gd name="connsiteY20" fmla="*/ 35608 h 170078"/>
                <a:gd name="connsiteX21" fmla="*/ 34192 w 66857"/>
                <a:gd name="connsiteY21" fmla="*/ 4230 h 170078"/>
                <a:gd name="connsiteX22" fmla="*/ 28114 w 66857"/>
                <a:gd name="connsiteY22" fmla="*/ 12582 h 170078"/>
                <a:gd name="connsiteX23" fmla="*/ 35455 w 66857"/>
                <a:gd name="connsiteY23" fmla="*/ 37887 h 170078"/>
                <a:gd name="connsiteX24" fmla="*/ 45329 w 66857"/>
                <a:gd name="connsiteY24" fmla="*/ 64461 h 170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66857" h="170078">
                  <a:moveTo>
                    <a:pt x="64577" y="159621"/>
                  </a:moveTo>
                  <a:cubicBezTo>
                    <a:pt x="64577" y="164686"/>
                    <a:pt x="61027" y="168735"/>
                    <a:pt x="55203" y="168735"/>
                  </a:cubicBezTo>
                  <a:cubicBezTo>
                    <a:pt x="48372" y="168735"/>
                    <a:pt x="41532" y="162154"/>
                    <a:pt x="41532" y="155326"/>
                  </a:cubicBezTo>
                  <a:cubicBezTo>
                    <a:pt x="41532" y="150514"/>
                    <a:pt x="45075" y="146210"/>
                    <a:pt x="51152" y="146210"/>
                  </a:cubicBezTo>
                  <a:cubicBezTo>
                    <a:pt x="56975" y="146210"/>
                    <a:pt x="64577" y="152030"/>
                    <a:pt x="64577" y="159621"/>
                  </a:cubicBezTo>
                  <a:close/>
                  <a:moveTo>
                    <a:pt x="45329" y="64461"/>
                  </a:moveTo>
                  <a:cubicBezTo>
                    <a:pt x="48372" y="71805"/>
                    <a:pt x="48372" y="72306"/>
                    <a:pt x="50898" y="79142"/>
                  </a:cubicBezTo>
                  <a:cubicBezTo>
                    <a:pt x="52923" y="84200"/>
                    <a:pt x="54195" y="87749"/>
                    <a:pt x="54195" y="92553"/>
                  </a:cubicBezTo>
                  <a:cubicBezTo>
                    <a:pt x="54195" y="103946"/>
                    <a:pt x="46092" y="113308"/>
                    <a:pt x="33429" y="113308"/>
                  </a:cubicBezTo>
                  <a:cubicBezTo>
                    <a:pt x="9628" y="113308"/>
                    <a:pt x="0" y="76609"/>
                    <a:pt x="0" y="74330"/>
                  </a:cubicBezTo>
                  <a:cubicBezTo>
                    <a:pt x="0" y="71805"/>
                    <a:pt x="2534" y="71805"/>
                    <a:pt x="3042" y="71805"/>
                  </a:cubicBezTo>
                  <a:cubicBezTo>
                    <a:pt x="5576" y="71805"/>
                    <a:pt x="5831" y="72306"/>
                    <a:pt x="7094" y="76355"/>
                  </a:cubicBezTo>
                  <a:cubicBezTo>
                    <a:pt x="13934" y="100151"/>
                    <a:pt x="24062" y="107741"/>
                    <a:pt x="32666" y="107741"/>
                  </a:cubicBezTo>
                  <a:cubicBezTo>
                    <a:pt x="34692" y="107741"/>
                    <a:pt x="38998" y="107741"/>
                    <a:pt x="38998" y="99643"/>
                  </a:cubicBezTo>
                  <a:cubicBezTo>
                    <a:pt x="38998" y="94324"/>
                    <a:pt x="37226" y="89012"/>
                    <a:pt x="36217" y="86478"/>
                  </a:cubicBezTo>
                  <a:cubicBezTo>
                    <a:pt x="34192" y="79905"/>
                    <a:pt x="22791" y="50543"/>
                    <a:pt x="18740" y="39658"/>
                  </a:cubicBezTo>
                  <a:cubicBezTo>
                    <a:pt x="16206" y="33075"/>
                    <a:pt x="12917" y="24731"/>
                    <a:pt x="12917" y="19411"/>
                  </a:cubicBezTo>
                  <a:cubicBezTo>
                    <a:pt x="12917" y="7517"/>
                    <a:pt x="21528" y="-1344"/>
                    <a:pt x="33683" y="-1344"/>
                  </a:cubicBezTo>
                  <a:cubicBezTo>
                    <a:pt x="57484" y="-1344"/>
                    <a:pt x="66858" y="35353"/>
                    <a:pt x="66858" y="37633"/>
                  </a:cubicBezTo>
                  <a:cubicBezTo>
                    <a:pt x="66858" y="40165"/>
                    <a:pt x="64577" y="40165"/>
                    <a:pt x="63815" y="40165"/>
                  </a:cubicBezTo>
                  <a:cubicBezTo>
                    <a:pt x="61281" y="40165"/>
                    <a:pt x="61281" y="39404"/>
                    <a:pt x="60018" y="35608"/>
                  </a:cubicBezTo>
                  <a:cubicBezTo>
                    <a:pt x="55458" y="19664"/>
                    <a:pt x="47100" y="4230"/>
                    <a:pt x="34192" y="4230"/>
                  </a:cubicBezTo>
                  <a:cubicBezTo>
                    <a:pt x="29885" y="4230"/>
                    <a:pt x="28114" y="6754"/>
                    <a:pt x="28114" y="12582"/>
                  </a:cubicBezTo>
                  <a:cubicBezTo>
                    <a:pt x="28114" y="18903"/>
                    <a:pt x="29632" y="22452"/>
                    <a:pt x="35455" y="37887"/>
                  </a:cubicBezTo>
                  <a:lnTo>
                    <a:pt x="45329" y="64461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57" name="任意多边形: 形状 56">
              <a:extLst>
                <a:ext uri="{FF2B5EF4-FFF2-40B4-BE49-F238E27FC236}">
                  <a16:creationId xmlns:a16="http://schemas.microsoft.com/office/drawing/2014/main" id="{D329F1CA-8C01-E95F-DA15-7924871870A9}"/>
                </a:ext>
              </a:extLst>
            </p:cNvPr>
            <p:cNvSpPr/>
            <p:nvPr>
              <p:custDataLst>
                <p:tags r:id="rId26"/>
              </p:custDataLst>
            </p:nvPr>
          </p:nvSpPr>
          <p:spPr>
            <a:xfrm flipV="1">
              <a:off x="8871766" y="-13915008"/>
              <a:ext cx="179002" cy="124758"/>
            </a:xfrm>
            <a:custGeom>
              <a:avLst/>
              <a:gdLst>
                <a:gd name="connsiteX0" fmla="*/ 36178 w 179002"/>
                <a:gd name="connsiteY0" fmla="*/ 70417 h 124758"/>
                <a:gd name="connsiteX1" fmla="*/ 54259 w 179002"/>
                <a:gd name="connsiteY1" fmla="*/ 70417 h 124758"/>
                <a:gd name="connsiteX2" fmla="*/ 59939 w 179002"/>
                <a:gd name="connsiteY2" fmla="*/ 74316 h 124758"/>
                <a:gd name="connsiteX3" fmla="*/ 54616 w 179002"/>
                <a:gd name="connsiteY3" fmla="*/ 76801 h 124758"/>
                <a:gd name="connsiteX4" fmla="*/ 37774 w 179002"/>
                <a:gd name="connsiteY4" fmla="*/ 76801 h 124758"/>
                <a:gd name="connsiteX5" fmla="*/ 44328 w 179002"/>
                <a:gd name="connsiteY5" fmla="*/ 103026 h 124758"/>
                <a:gd name="connsiteX6" fmla="*/ 44861 w 179002"/>
                <a:gd name="connsiteY6" fmla="*/ 105512 h 124758"/>
                <a:gd name="connsiteX7" fmla="*/ 38839 w 179002"/>
                <a:gd name="connsiteY7" fmla="*/ 111182 h 124758"/>
                <a:gd name="connsiteX8" fmla="*/ 30497 w 179002"/>
                <a:gd name="connsiteY8" fmla="*/ 103558 h 124758"/>
                <a:gd name="connsiteX9" fmla="*/ 23761 w 179002"/>
                <a:gd name="connsiteY9" fmla="*/ 76801 h 124758"/>
                <a:gd name="connsiteX10" fmla="*/ 5680 w 179002"/>
                <a:gd name="connsiteY10" fmla="*/ 76801 h 124758"/>
                <a:gd name="connsiteX11" fmla="*/ 0 w 179002"/>
                <a:gd name="connsiteY11" fmla="*/ 72903 h 124758"/>
                <a:gd name="connsiteX12" fmla="*/ 5323 w 179002"/>
                <a:gd name="connsiteY12" fmla="*/ 70417 h 124758"/>
                <a:gd name="connsiteX13" fmla="*/ 22165 w 179002"/>
                <a:gd name="connsiteY13" fmla="*/ 70417 h 124758"/>
                <a:gd name="connsiteX14" fmla="*/ 11710 w 179002"/>
                <a:gd name="connsiteY14" fmla="*/ 28598 h 124758"/>
                <a:gd name="connsiteX15" fmla="*/ 9048 w 179002"/>
                <a:gd name="connsiteY15" fmla="*/ 15482 h 124758"/>
                <a:gd name="connsiteX16" fmla="*/ 28019 w 179002"/>
                <a:gd name="connsiteY16" fmla="*/ -1350 h 124758"/>
                <a:gd name="connsiteX17" fmla="*/ 58874 w 179002"/>
                <a:gd name="connsiteY17" fmla="*/ 25765 h 124758"/>
                <a:gd name="connsiteX18" fmla="*/ 56038 w 179002"/>
                <a:gd name="connsiteY18" fmla="*/ 28066 h 124758"/>
                <a:gd name="connsiteX19" fmla="*/ 52312 w 179002"/>
                <a:gd name="connsiteY19" fmla="*/ 24699 h 124758"/>
                <a:gd name="connsiteX20" fmla="*/ 28551 w 179002"/>
                <a:gd name="connsiteY20" fmla="*/ 3612 h 124758"/>
                <a:gd name="connsiteX21" fmla="*/ 22347 w 179002"/>
                <a:gd name="connsiteY21" fmla="*/ 12290 h 124758"/>
                <a:gd name="connsiteX22" fmla="*/ 23411 w 179002"/>
                <a:gd name="connsiteY22" fmla="*/ 19563 h 124758"/>
                <a:gd name="connsiteX23" fmla="*/ 36178 w 179002"/>
                <a:gd name="connsiteY23" fmla="*/ 70417 h 124758"/>
                <a:gd name="connsiteX24" fmla="*/ 124568 w 179002"/>
                <a:gd name="connsiteY24" fmla="*/ 118089 h 124758"/>
                <a:gd name="connsiteX25" fmla="*/ 125275 w 179002"/>
                <a:gd name="connsiteY25" fmla="*/ 120931 h 124758"/>
                <a:gd name="connsiteX26" fmla="*/ 122440 w 179002"/>
                <a:gd name="connsiteY26" fmla="*/ 123408 h 124758"/>
                <a:gd name="connsiteX27" fmla="*/ 99743 w 179002"/>
                <a:gd name="connsiteY27" fmla="*/ 121638 h 124758"/>
                <a:gd name="connsiteX28" fmla="*/ 95842 w 179002"/>
                <a:gd name="connsiteY28" fmla="*/ 117565 h 124758"/>
                <a:gd name="connsiteX29" fmla="*/ 100458 w 179002"/>
                <a:gd name="connsiteY29" fmla="*/ 115079 h 124758"/>
                <a:gd name="connsiteX30" fmla="*/ 108966 w 179002"/>
                <a:gd name="connsiteY30" fmla="*/ 112419 h 124758"/>
                <a:gd name="connsiteX31" fmla="*/ 108260 w 179002"/>
                <a:gd name="connsiteY31" fmla="*/ 108521 h 124758"/>
                <a:gd name="connsiteX32" fmla="*/ 83259 w 179002"/>
                <a:gd name="connsiteY32" fmla="*/ 8216 h 124758"/>
                <a:gd name="connsiteX33" fmla="*/ 82369 w 179002"/>
                <a:gd name="connsiteY33" fmla="*/ 4318 h 124758"/>
                <a:gd name="connsiteX34" fmla="*/ 88399 w 179002"/>
                <a:gd name="connsiteY34" fmla="*/ -1350 h 124758"/>
                <a:gd name="connsiteX35" fmla="*/ 95668 w 179002"/>
                <a:gd name="connsiteY35" fmla="*/ 3254 h 124758"/>
                <a:gd name="connsiteX36" fmla="*/ 98678 w 179002"/>
                <a:gd name="connsiteY36" fmla="*/ 14418 h 124758"/>
                <a:gd name="connsiteX37" fmla="*/ 102761 w 179002"/>
                <a:gd name="connsiteY37" fmla="*/ 30195 h 124758"/>
                <a:gd name="connsiteX38" fmla="*/ 105598 w 179002"/>
                <a:gd name="connsiteY38" fmla="*/ 42248 h 124758"/>
                <a:gd name="connsiteX39" fmla="*/ 110921 w 179002"/>
                <a:gd name="connsiteY39" fmla="*/ 54824 h 124758"/>
                <a:gd name="connsiteX40" fmla="*/ 139289 w 179002"/>
                <a:gd name="connsiteY40" fmla="*/ 73610 h 124758"/>
                <a:gd name="connsiteX41" fmla="*/ 149752 w 179002"/>
                <a:gd name="connsiteY41" fmla="*/ 61207 h 124758"/>
                <a:gd name="connsiteX42" fmla="*/ 139289 w 179002"/>
                <a:gd name="connsiteY42" fmla="*/ 23462 h 124758"/>
                <a:gd name="connsiteX43" fmla="*/ 136628 w 179002"/>
                <a:gd name="connsiteY43" fmla="*/ 13886 h 124758"/>
                <a:gd name="connsiteX44" fmla="*/ 153469 w 179002"/>
                <a:gd name="connsiteY44" fmla="*/ -1350 h 124758"/>
                <a:gd name="connsiteX45" fmla="*/ 179002 w 179002"/>
                <a:gd name="connsiteY45" fmla="*/ 25765 h 124758"/>
                <a:gd name="connsiteX46" fmla="*/ 176166 w 179002"/>
                <a:gd name="connsiteY46" fmla="*/ 28066 h 124758"/>
                <a:gd name="connsiteX47" fmla="*/ 172797 w 179002"/>
                <a:gd name="connsiteY47" fmla="*/ 25050 h 124758"/>
                <a:gd name="connsiteX48" fmla="*/ 154001 w 179002"/>
                <a:gd name="connsiteY48" fmla="*/ 3612 h 124758"/>
                <a:gd name="connsiteX49" fmla="*/ 149569 w 179002"/>
                <a:gd name="connsiteY49" fmla="*/ 9812 h 124758"/>
                <a:gd name="connsiteX50" fmla="*/ 153652 w 179002"/>
                <a:gd name="connsiteY50" fmla="*/ 24167 h 124758"/>
                <a:gd name="connsiteX51" fmla="*/ 163050 w 179002"/>
                <a:gd name="connsiteY51" fmla="*/ 58372 h 124758"/>
                <a:gd name="connsiteX52" fmla="*/ 156489 w 179002"/>
                <a:gd name="connsiteY52" fmla="*/ 73784 h 124758"/>
                <a:gd name="connsiteX53" fmla="*/ 139996 w 179002"/>
                <a:gd name="connsiteY53" fmla="*/ 78572 h 124758"/>
                <a:gd name="connsiteX54" fmla="*/ 111095 w 179002"/>
                <a:gd name="connsiteY54" fmla="*/ 63867 h 124758"/>
                <a:gd name="connsiteX55" fmla="*/ 124568 w 179002"/>
                <a:gd name="connsiteY55" fmla="*/ 118089 h 124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79002" h="124758">
                  <a:moveTo>
                    <a:pt x="36178" y="70417"/>
                  </a:moveTo>
                  <a:lnTo>
                    <a:pt x="54259" y="70417"/>
                  </a:lnTo>
                  <a:cubicBezTo>
                    <a:pt x="57627" y="70417"/>
                    <a:pt x="59939" y="70417"/>
                    <a:pt x="59939" y="74316"/>
                  </a:cubicBezTo>
                  <a:cubicBezTo>
                    <a:pt x="59939" y="76801"/>
                    <a:pt x="57627" y="76801"/>
                    <a:pt x="54616" y="76801"/>
                  </a:cubicBezTo>
                  <a:lnTo>
                    <a:pt x="37774" y="76801"/>
                  </a:lnTo>
                  <a:lnTo>
                    <a:pt x="44328" y="103026"/>
                  </a:lnTo>
                  <a:cubicBezTo>
                    <a:pt x="44511" y="103916"/>
                    <a:pt x="44861" y="104797"/>
                    <a:pt x="44861" y="105512"/>
                  </a:cubicBezTo>
                  <a:cubicBezTo>
                    <a:pt x="44861" y="108704"/>
                    <a:pt x="42382" y="111182"/>
                    <a:pt x="38839" y="111182"/>
                  </a:cubicBezTo>
                  <a:cubicBezTo>
                    <a:pt x="34406" y="111182"/>
                    <a:pt x="31745" y="108172"/>
                    <a:pt x="30497" y="103558"/>
                  </a:cubicBezTo>
                  <a:cubicBezTo>
                    <a:pt x="29258" y="99128"/>
                    <a:pt x="31563" y="107640"/>
                    <a:pt x="23761" y="76801"/>
                  </a:cubicBezTo>
                  <a:lnTo>
                    <a:pt x="5680" y="76801"/>
                  </a:lnTo>
                  <a:cubicBezTo>
                    <a:pt x="2312" y="76801"/>
                    <a:pt x="0" y="76801"/>
                    <a:pt x="0" y="72903"/>
                  </a:cubicBezTo>
                  <a:cubicBezTo>
                    <a:pt x="0" y="70417"/>
                    <a:pt x="2129" y="70417"/>
                    <a:pt x="5323" y="70417"/>
                  </a:cubicBezTo>
                  <a:lnTo>
                    <a:pt x="22165" y="70417"/>
                  </a:lnTo>
                  <a:lnTo>
                    <a:pt x="11710" y="28598"/>
                  </a:lnTo>
                  <a:cubicBezTo>
                    <a:pt x="10646" y="24167"/>
                    <a:pt x="9048" y="17784"/>
                    <a:pt x="9048" y="15482"/>
                  </a:cubicBezTo>
                  <a:cubicBezTo>
                    <a:pt x="9048" y="5025"/>
                    <a:pt x="17914" y="-1350"/>
                    <a:pt x="28019" y="-1350"/>
                  </a:cubicBezTo>
                  <a:cubicBezTo>
                    <a:pt x="47705" y="-1350"/>
                    <a:pt x="58874" y="23462"/>
                    <a:pt x="58874" y="25765"/>
                  </a:cubicBezTo>
                  <a:cubicBezTo>
                    <a:pt x="58874" y="28066"/>
                    <a:pt x="56570" y="28066"/>
                    <a:pt x="56038" y="28066"/>
                  </a:cubicBezTo>
                  <a:cubicBezTo>
                    <a:pt x="53909" y="28066"/>
                    <a:pt x="53726" y="27709"/>
                    <a:pt x="52312" y="24699"/>
                  </a:cubicBezTo>
                  <a:cubicBezTo>
                    <a:pt x="47347" y="13537"/>
                    <a:pt x="38307" y="3612"/>
                    <a:pt x="28551" y="3612"/>
                  </a:cubicBezTo>
                  <a:cubicBezTo>
                    <a:pt x="24826" y="3612"/>
                    <a:pt x="22347" y="5915"/>
                    <a:pt x="22347" y="12290"/>
                  </a:cubicBezTo>
                  <a:cubicBezTo>
                    <a:pt x="22347" y="14069"/>
                    <a:pt x="23054" y="17784"/>
                    <a:pt x="23411" y="19563"/>
                  </a:cubicBezTo>
                  <a:lnTo>
                    <a:pt x="36178" y="70417"/>
                  </a:lnTo>
                  <a:close/>
                  <a:moveTo>
                    <a:pt x="124568" y="118089"/>
                  </a:moveTo>
                  <a:cubicBezTo>
                    <a:pt x="124744" y="118445"/>
                    <a:pt x="125275" y="120748"/>
                    <a:pt x="125275" y="120931"/>
                  </a:cubicBezTo>
                  <a:cubicBezTo>
                    <a:pt x="125275" y="121812"/>
                    <a:pt x="124568" y="123408"/>
                    <a:pt x="122440" y="123408"/>
                  </a:cubicBezTo>
                  <a:cubicBezTo>
                    <a:pt x="118896" y="123408"/>
                    <a:pt x="104176" y="121995"/>
                    <a:pt x="99743" y="121638"/>
                  </a:cubicBezTo>
                  <a:cubicBezTo>
                    <a:pt x="98329" y="121463"/>
                    <a:pt x="95842" y="121280"/>
                    <a:pt x="95842" y="117565"/>
                  </a:cubicBezTo>
                  <a:cubicBezTo>
                    <a:pt x="95842" y="115079"/>
                    <a:pt x="98329" y="115079"/>
                    <a:pt x="100458" y="115079"/>
                  </a:cubicBezTo>
                  <a:cubicBezTo>
                    <a:pt x="108966" y="115079"/>
                    <a:pt x="108966" y="113841"/>
                    <a:pt x="108966" y="112419"/>
                  </a:cubicBezTo>
                  <a:cubicBezTo>
                    <a:pt x="108966" y="111182"/>
                    <a:pt x="108609" y="110116"/>
                    <a:pt x="108260" y="108521"/>
                  </a:cubicBezTo>
                  <a:lnTo>
                    <a:pt x="83259" y="8216"/>
                  </a:lnTo>
                  <a:cubicBezTo>
                    <a:pt x="82369" y="5025"/>
                    <a:pt x="82369" y="4676"/>
                    <a:pt x="82369" y="4318"/>
                  </a:cubicBezTo>
                  <a:cubicBezTo>
                    <a:pt x="82369" y="1658"/>
                    <a:pt x="84498" y="-1350"/>
                    <a:pt x="88399" y="-1350"/>
                  </a:cubicBezTo>
                  <a:cubicBezTo>
                    <a:pt x="90345" y="-1350"/>
                    <a:pt x="93713" y="-470"/>
                    <a:pt x="95668" y="3254"/>
                  </a:cubicBezTo>
                  <a:cubicBezTo>
                    <a:pt x="96200" y="4318"/>
                    <a:pt x="97797" y="10702"/>
                    <a:pt x="98678" y="14418"/>
                  </a:cubicBezTo>
                  <a:lnTo>
                    <a:pt x="102761" y="30195"/>
                  </a:lnTo>
                  <a:cubicBezTo>
                    <a:pt x="103294" y="32855"/>
                    <a:pt x="105066" y="39586"/>
                    <a:pt x="105598" y="42248"/>
                  </a:cubicBezTo>
                  <a:cubicBezTo>
                    <a:pt x="107370" y="48979"/>
                    <a:pt x="107370" y="49155"/>
                    <a:pt x="110921" y="54824"/>
                  </a:cubicBezTo>
                  <a:cubicBezTo>
                    <a:pt x="116592" y="63510"/>
                    <a:pt x="125458" y="73610"/>
                    <a:pt x="139289" y="73610"/>
                  </a:cubicBezTo>
                  <a:cubicBezTo>
                    <a:pt x="149219" y="73610"/>
                    <a:pt x="149752" y="65455"/>
                    <a:pt x="149752" y="61207"/>
                  </a:cubicBezTo>
                  <a:cubicBezTo>
                    <a:pt x="149752" y="50577"/>
                    <a:pt x="142125" y="30901"/>
                    <a:pt x="139289" y="23462"/>
                  </a:cubicBezTo>
                  <a:cubicBezTo>
                    <a:pt x="137335" y="18499"/>
                    <a:pt x="136628" y="16904"/>
                    <a:pt x="136628" y="13886"/>
                  </a:cubicBezTo>
                  <a:cubicBezTo>
                    <a:pt x="136628" y="4493"/>
                    <a:pt x="144429" y="-1350"/>
                    <a:pt x="153469" y="-1350"/>
                  </a:cubicBezTo>
                  <a:cubicBezTo>
                    <a:pt x="171201" y="-1350"/>
                    <a:pt x="179002" y="23103"/>
                    <a:pt x="179002" y="25765"/>
                  </a:cubicBezTo>
                  <a:cubicBezTo>
                    <a:pt x="179002" y="28066"/>
                    <a:pt x="176698" y="28066"/>
                    <a:pt x="176166" y="28066"/>
                  </a:cubicBezTo>
                  <a:cubicBezTo>
                    <a:pt x="173687" y="28066"/>
                    <a:pt x="173505" y="27002"/>
                    <a:pt x="172797" y="25050"/>
                  </a:cubicBezTo>
                  <a:cubicBezTo>
                    <a:pt x="168722" y="10877"/>
                    <a:pt x="160921" y="3612"/>
                    <a:pt x="154001" y="3612"/>
                  </a:cubicBezTo>
                  <a:cubicBezTo>
                    <a:pt x="150284" y="3612"/>
                    <a:pt x="149569" y="6089"/>
                    <a:pt x="149569" y="9812"/>
                  </a:cubicBezTo>
                  <a:cubicBezTo>
                    <a:pt x="149569" y="13886"/>
                    <a:pt x="150458" y="16189"/>
                    <a:pt x="153652" y="24167"/>
                  </a:cubicBezTo>
                  <a:cubicBezTo>
                    <a:pt x="155773" y="29663"/>
                    <a:pt x="163050" y="48447"/>
                    <a:pt x="163050" y="58372"/>
                  </a:cubicBezTo>
                  <a:cubicBezTo>
                    <a:pt x="163050" y="61207"/>
                    <a:pt x="163050" y="68648"/>
                    <a:pt x="156489" y="73784"/>
                  </a:cubicBezTo>
                  <a:cubicBezTo>
                    <a:pt x="153469" y="76094"/>
                    <a:pt x="148330" y="78572"/>
                    <a:pt x="139996" y="78572"/>
                  </a:cubicBezTo>
                  <a:cubicBezTo>
                    <a:pt x="127055" y="78572"/>
                    <a:pt x="117658" y="71482"/>
                    <a:pt x="111095" y="63867"/>
                  </a:cubicBezTo>
                  <a:lnTo>
                    <a:pt x="124568" y="118089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58" name="任意多边形: 形状 57">
              <a:extLst>
                <a:ext uri="{FF2B5EF4-FFF2-40B4-BE49-F238E27FC236}">
                  <a16:creationId xmlns:a16="http://schemas.microsoft.com/office/drawing/2014/main" id="{EEF09333-AC3F-F010-5661-A1EB41903615}"/>
                </a:ext>
              </a:extLst>
            </p:cNvPr>
            <p:cNvSpPr/>
            <p:nvPr>
              <p:custDataLst>
                <p:tags r:id="rId27"/>
              </p:custDataLst>
            </p:nvPr>
          </p:nvSpPr>
          <p:spPr>
            <a:xfrm flipV="1">
              <a:off x="9083211" y="-13863139"/>
              <a:ext cx="54187" cy="178432"/>
            </a:xfrm>
            <a:custGeom>
              <a:avLst/>
              <a:gdLst>
                <a:gd name="connsiteX0" fmla="*/ 54187 w 54187"/>
                <a:gd name="connsiteY0" fmla="*/ 174300 h 178432"/>
                <a:gd name="connsiteX1" fmla="*/ 50899 w 54187"/>
                <a:gd name="connsiteY1" fmla="*/ 177089 h 178432"/>
                <a:gd name="connsiteX2" fmla="*/ 20003 w 54187"/>
                <a:gd name="connsiteY2" fmla="*/ 174555 h 178432"/>
                <a:gd name="connsiteX3" fmla="*/ 15189 w 54187"/>
                <a:gd name="connsiteY3" fmla="*/ 169243 h 178432"/>
                <a:gd name="connsiteX4" fmla="*/ 21521 w 54187"/>
                <a:gd name="connsiteY4" fmla="*/ 166457 h 178432"/>
                <a:gd name="connsiteX5" fmla="*/ 33930 w 54187"/>
                <a:gd name="connsiteY5" fmla="*/ 162153 h 178432"/>
                <a:gd name="connsiteX6" fmla="*/ 33167 w 54187"/>
                <a:gd name="connsiteY6" fmla="*/ 157095 h 178432"/>
                <a:gd name="connsiteX7" fmla="*/ 1263 w 54187"/>
                <a:gd name="connsiteY7" fmla="*/ 30550 h 178432"/>
                <a:gd name="connsiteX8" fmla="*/ 0 w 54187"/>
                <a:gd name="connsiteY8" fmla="*/ 21944 h 178432"/>
                <a:gd name="connsiteX9" fmla="*/ 23038 w 54187"/>
                <a:gd name="connsiteY9" fmla="*/ -1344 h 178432"/>
                <a:gd name="connsiteX10" fmla="*/ 42033 w 54187"/>
                <a:gd name="connsiteY10" fmla="*/ 12828 h 178432"/>
                <a:gd name="connsiteX11" fmla="*/ 49627 w 54187"/>
                <a:gd name="connsiteY11" fmla="*/ 37632 h 178432"/>
                <a:gd name="connsiteX12" fmla="*/ 46592 w 54187"/>
                <a:gd name="connsiteY12" fmla="*/ 40165 h 178432"/>
                <a:gd name="connsiteX13" fmla="*/ 43041 w 54187"/>
                <a:gd name="connsiteY13" fmla="*/ 35607 h 178432"/>
                <a:gd name="connsiteX14" fmla="*/ 23801 w 54187"/>
                <a:gd name="connsiteY14" fmla="*/ 4229 h 178432"/>
                <a:gd name="connsiteX15" fmla="*/ 16206 w 54187"/>
                <a:gd name="connsiteY15" fmla="*/ 15869 h 178432"/>
                <a:gd name="connsiteX16" fmla="*/ 17723 w 54187"/>
                <a:gd name="connsiteY16" fmla="*/ 28018 h 178432"/>
                <a:gd name="connsiteX17" fmla="*/ 54187 w 54187"/>
                <a:gd name="connsiteY17" fmla="*/ 174300 h 17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4187" h="178432">
                  <a:moveTo>
                    <a:pt x="54187" y="174300"/>
                  </a:moveTo>
                  <a:cubicBezTo>
                    <a:pt x="54187" y="174555"/>
                    <a:pt x="54187" y="177089"/>
                    <a:pt x="50899" y="177089"/>
                  </a:cubicBezTo>
                  <a:cubicBezTo>
                    <a:pt x="45067" y="177089"/>
                    <a:pt x="26589" y="175063"/>
                    <a:pt x="20003" y="174555"/>
                  </a:cubicBezTo>
                  <a:cubicBezTo>
                    <a:pt x="17978" y="174300"/>
                    <a:pt x="15189" y="174048"/>
                    <a:pt x="15189" y="169243"/>
                  </a:cubicBezTo>
                  <a:cubicBezTo>
                    <a:pt x="15189" y="166457"/>
                    <a:pt x="17723" y="166457"/>
                    <a:pt x="21521" y="166457"/>
                  </a:cubicBezTo>
                  <a:cubicBezTo>
                    <a:pt x="33675" y="166457"/>
                    <a:pt x="33930" y="164177"/>
                    <a:pt x="33930" y="162153"/>
                  </a:cubicBezTo>
                  <a:lnTo>
                    <a:pt x="33167" y="157095"/>
                  </a:lnTo>
                  <a:lnTo>
                    <a:pt x="1263" y="30550"/>
                  </a:lnTo>
                  <a:cubicBezTo>
                    <a:pt x="500" y="27763"/>
                    <a:pt x="0" y="25993"/>
                    <a:pt x="0" y="21944"/>
                  </a:cubicBezTo>
                  <a:cubicBezTo>
                    <a:pt x="0" y="7517"/>
                    <a:pt x="11137" y="-1344"/>
                    <a:pt x="23038" y="-1344"/>
                  </a:cubicBezTo>
                  <a:cubicBezTo>
                    <a:pt x="31395" y="-1344"/>
                    <a:pt x="37727" y="3721"/>
                    <a:pt x="42033" y="12828"/>
                  </a:cubicBezTo>
                  <a:cubicBezTo>
                    <a:pt x="46592" y="22452"/>
                    <a:pt x="49627" y="37132"/>
                    <a:pt x="49627" y="37632"/>
                  </a:cubicBezTo>
                  <a:cubicBezTo>
                    <a:pt x="49627" y="40165"/>
                    <a:pt x="47347" y="40165"/>
                    <a:pt x="46592" y="40165"/>
                  </a:cubicBezTo>
                  <a:cubicBezTo>
                    <a:pt x="44058" y="40165"/>
                    <a:pt x="43804" y="39157"/>
                    <a:pt x="43041" y="35607"/>
                  </a:cubicBezTo>
                  <a:cubicBezTo>
                    <a:pt x="38743" y="19157"/>
                    <a:pt x="33930" y="4229"/>
                    <a:pt x="23801" y="4229"/>
                  </a:cubicBezTo>
                  <a:cubicBezTo>
                    <a:pt x="16206" y="4229"/>
                    <a:pt x="16206" y="12327"/>
                    <a:pt x="16206" y="15869"/>
                  </a:cubicBezTo>
                  <a:cubicBezTo>
                    <a:pt x="16206" y="21944"/>
                    <a:pt x="16452" y="23206"/>
                    <a:pt x="17723" y="28018"/>
                  </a:cubicBezTo>
                  <a:lnTo>
                    <a:pt x="54187" y="174300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59" name="任意多边形: 形状 58">
              <a:extLst>
                <a:ext uri="{FF2B5EF4-FFF2-40B4-BE49-F238E27FC236}">
                  <a16:creationId xmlns:a16="http://schemas.microsoft.com/office/drawing/2014/main" id="{D64742D3-D985-28F1-3038-01B2CE35ACD0}"/>
                </a:ext>
              </a:extLst>
            </p:cNvPr>
            <p:cNvSpPr/>
            <p:nvPr>
              <p:custDataLst>
                <p:tags r:id="rId28"/>
              </p:custDataLst>
            </p:nvPr>
          </p:nvSpPr>
          <p:spPr>
            <a:xfrm flipV="1">
              <a:off x="9162830" y="-13799359"/>
              <a:ext cx="247823" cy="163751"/>
            </a:xfrm>
            <a:custGeom>
              <a:avLst/>
              <a:gdLst>
                <a:gd name="connsiteX0" fmla="*/ 84327 w 247823"/>
                <a:gd name="connsiteY0" fmla="*/ 146214 h 163751"/>
                <a:gd name="connsiteX1" fmla="*/ 61027 w 247823"/>
                <a:gd name="connsiteY1" fmla="*/ 162412 h 163751"/>
                <a:gd name="connsiteX2" fmla="*/ 0 w 247823"/>
                <a:gd name="connsiteY2" fmla="*/ 88261 h 163751"/>
                <a:gd name="connsiteX3" fmla="*/ 33683 w 247823"/>
                <a:gd name="connsiteY3" fmla="*/ 47760 h 163751"/>
                <a:gd name="connsiteX4" fmla="*/ 66596 w 247823"/>
                <a:gd name="connsiteY4" fmla="*/ 66745 h 163751"/>
                <a:gd name="connsiteX5" fmla="*/ 89642 w 247823"/>
                <a:gd name="connsiteY5" fmla="*/ 47760 h 163751"/>
                <a:gd name="connsiteX6" fmla="*/ 108382 w 247823"/>
                <a:gd name="connsiteY6" fmla="*/ 61686 h 163751"/>
                <a:gd name="connsiteX7" fmla="*/ 115976 w 247823"/>
                <a:gd name="connsiteY7" fmla="*/ 86737 h 163751"/>
                <a:gd name="connsiteX8" fmla="*/ 112942 w 247823"/>
                <a:gd name="connsiteY8" fmla="*/ 89269 h 163751"/>
                <a:gd name="connsiteX9" fmla="*/ 109391 w 247823"/>
                <a:gd name="connsiteY9" fmla="*/ 84712 h 163751"/>
                <a:gd name="connsiteX10" fmla="*/ 90150 w 247823"/>
                <a:gd name="connsiteY10" fmla="*/ 53334 h 163751"/>
                <a:gd name="connsiteX11" fmla="*/ 82556 w 247823"/>
                <a:gd name="connsiteY11" fmla="*/ 64974 h 163751"/>
                <a:gd name="connsiteX12" fmla="*/ 85844 w 247823"/>
                <a:gd name="connsiteY12" fmla="*/ 83704 h 163751"/>
                <a:gd name="connsiteX13" fmla="*/ 91413 w 247823"/>
                <a:gd name="connsiteY13" fmla="*/ 106483 h 163751"/>
                <a:gd name="connsiteX14" fmla="*/ 100533 w 247823"/>
                <a:gd name="connsiteY14" fmla="*/ 141911 h 163751"/>
                <a:gd name="connsiteX15" fmla="*/ 102305 w 247823"/>
                <a:gd name="connsiteY15" fmla="*/ 150518 h 163751"/>
                <a:gd name="connsiteX16" fmla="*/ 94956 w 247823"/>
                <a:gd name="connsiteY16" fmla="*/ 157354 h 163751"/>
                <a:gd name="connsiteX17" fmla="*/ 84327 w 247823"/>
                <a:gd name="connsiteY17" fmla="*/ 146214 h 163751"/>
                <a:gd name="connsiteX18" fmla="*/ 67867 w 247823"/>
                <a:gd name="connsiteY18" fmla="*/ 80663 h 163751"/>
                <a:gd name="connsiteX19" fmla="*/ 62799 w 247823"/>
                <a:gd name="connsiteY19" fmla="*/ 71302 h 163751"/>
                <a:gd name="connsiteX20" fmla="*/ 34183 w 247823"/>
                <a:gd name="connsiteY20" fmla="*/ 53334 h 163751"/>
                <a:gd name="connsiteX21" fmla="*/ 17978 w 247823"/>
                <a:gd name="connsiteY21" fmla="*/ 77122 h 163751"/>
                <a:gd name="connsiteX22" fmla="*/ 31903 w 247823"/>
                <a:gd name="connsiteY22" fmla="*/ 132549 h 163751"/>
                <a:gd name="connsiteX23" fmla="*/ 61281 w 247823"/>
                <a:gd name="connsiteY23" fmla="*/ 156845 h 163751"/>
                <a:gd name="connsiteX24" fmla="*/ 81284 w 247823"/>
                <a:gd name="connsiteY24" fmla="*/ 134575 h 163751"/>
                <a:gd name="connsiteX25" fmla="*/ 80529 w 247823"/>
                <a:gd name="connsiteY25" fmla="*/ 130271 h 163751"/>
                <a:gd name="connsiteX26" fmla="*/ 67867 w 247823"/>
                <a:gd name="connsiteY26" fmla="*/ 80663 h 163751"/>
                <a:gd name="connsiteX27" fmla="*/ 246816 w 247823"/>
                <a:gd name="connsiteY27" fmla="*/ 146976 h 163751"/>
                <a:gd name="connsiteX28" fmla="*/ 247823 w 247823"/>
                <a:gd name="connsiteY28" fmla="*/ 152796 h 163751"/>
                <a:gd name="connsiteX29" fmla="*/ 240484 w 247823"/>
                <a:gd name="connsiteY29" fmla="*/ 159633 h 163751"/>
                <a:gd name="connsiteX30" fmla="*/ 231617 w 247823"/>
                <a:gd name="connsiteY30" fmla="*/ 154313 h 163751"/>
                <a:gd name="connsiteX31" fmla="*/ 228076 w 247823"/>
                <a:gd name="connsiteY31" fmla="*/ 140649 h 163751"/>
                <a:gd name="connsiteX32" fmla="*/ 223007 w 247823"/>
                <a:gd name="connsiteY32" fmla="*/ 120402 h 163751"/>
                <a:gd name="connsiteX33" fmla="*/ 211615 w 247823"/>
                <a:gd name="connsiteY33" fmla="*/ 74843 h 163751"/>
                <a:gd name="connsiteX34" fmla="*/ 182998 w 247823"/>
                <a:gd name="connsiteY34" fmla="*/ 53334 h 163751"/>
                <a:gd name="connsiteX35" fmla="*/ 167301 w 247823"/>
                <a:gd name="connsiteY35" fmla="*/ 73835 h 163751"/>
                <a:gd name="connsiteX36" fmla="*/ 180212 w 247823"/>
                <a:gd name="connsiteY36" fmla="*/ 123434 h 163751"/>
                <a:gd name="connsiteX37" fmla="*/ 185279 w 247823"/>
                <a:gd name="connsiteY37" fmla="*/ 141657 h 163751"/>
                <a:gd name="connsiteX38" fmla="*/ 164515 w 247823"/>
                <a:gd name="connsiteY38" fmla="*/ 162412 h 163751"/>
                <a:gd name="connsiteX39" fmla="*/ 131084 w 247823"/>
                <a:gd name="connsiteY39" fmla="*/ 123434 h 163751"/>
                <a:gd name="connsiteX40" fmla="*/ 134127 w 247823"/>
                <a:gd name="connsiteY40" fmla="*/ 120909 h 163751"/>
                <a:gd name="connsiteX41" fmla="*/ 138179 w 247823"/>
                <a:gd name="connsiteY41" fmla="*/ 125459 h 163751"/>
                <a:gd name="connsiteX42" fmla="*/ 163752 w 247823"/>
                <a:gd name="connsiteY42" fmla="*/ 156845 h 163751"/>
                <a:gd name="connsiteX43" fmla="*/ 170082 w 247823"/>
                <a:gd name="connsiteY43" fmla="*/ 148747 h 163751"/>
                <a:gd name="connsiteX44" fmla="*/ 165776 w 247823"/>
                <a:gd name="connsiteY44" fmla="*/ 131033 h 163751"/>
                <a:gd name="connsiteX45" fmla="*/ 151096 w 247823"/>
                <a:gd name="connsiteY45" fmla="*/ 77884 h 163751"/>
                <a:gd name="connsiteX46" fmla="*/ 181982 w 247823"/>
                <a:gd name="connsiteY46" fmla="*/ 47760 h 163751"/>
                <a:gd name="connsiteX47" fmla="*/ 207563 w 247823"/>
                <a:gd name="connsiteY47" fmla="*/ 59154 h 163751"/>
                <a:gd name="connsiteX48" fmla="*/ 191103 w 247823"/>
                <a:gd name="connsiteY48" fmla="*/ 20177 h 163751"/>
                <a:gd name="connsiteX49" fmla="*/ 163250 w 247823"/>
                <a:gd name="connsiteY49" fmla="*/ 4234 h 163751"/>
                <a:gd name="connsiteX50" fmla="*/ 144002 w 247823"/>
                <a:gd name="connsiteY50" fmla="*/ 14858 h 163751"/>
                <a:gd name="connsiteX51" fmla="*/ 154894 w 247823"/>
                <a:gd name="connsiteY51" fmla="*/ 17897 h 163751"/>
                <a:gd name="connsiteX52" fmla="*/ 159953 w 247823"/>
                <a:gd name="connsiteY52" fmla="*/ 28275 h 163751"/>
                <a:gd name="connsiteX53" fmla="*/ 150587 w 247823"/>
                <a:gd name="connsiteY53" fmla="*/ 37136 h 163751"/>
                <a:gd name="connsiteX54" fmla="*/ 136407 w 247823"/>
                <a:gd name="connsiteY54" fmla="*/ 20686 h 163751"/>
                <a:gd name="connsiteX55" fmla="*/ 163250 w 247823"/>
                <a:gd name="connsiteY55" fmla="*/ -1340 h 163751"/>
                <a:gd name="connsiteX56" fmla="*/ 222506 w 247823"/>
                <a:gd name="connsiteY56" fmla="*/ 50293 h 163751"/>
                <a:gd name="connsiteX57" fmla="*/ 246816 w 247823"/>
                <a:gd name="connsiteY57" fmla="*/ 146976 h 163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247823" h="163751">
                  <a:moveTo>
                    <a:pt x="84327" y="146214"/>
                  </a:moveTo>
                  <a:cubicBezTo>
                    <a:pt x="79767" y="155575"/>
                    <a:pt x="72427" y="162412"/>
                    <a:pt x="61027" y="162412"/>
                  </a:cubicBezTo>
                  <a:cubicBezTo>
                    <a:pt x="31403" y="162412"/>
                    <a:pt x="0" y="125205"/>
                    <a:pt x="0" y="88261"/>
                  </a:cubicBezTo>
                  <a:cubicBezTo>
                    <a:pt x="0" y="64465"/>
                    <a:pt x="13926" y="47760"/>
                    <a:pt x="33683" y="47760"/>
                  </a:cubicBezTo>
                  <a:cubicBezTo>
                    <a:pt x="38743" y="47760"/>
                    <a:pt x="51407" y="48776"/>
                    <a:pt x="66596" y="66745"/>
                  </a:cubicBezTo>
                  <a:cubicBezTo>
                    <a:pt x="68622" y="56113"/>
                    <a:pt x="77487" y="47760"/>
                    <a:pt x="89642" y="47760"/>
                  </a:cubicBezTo>
                  <a:cubicBezTo>
                    <a:pt x="98508" y="47760"/>
                    <a:pt x="104330" y="53588"/>
                    <a:pt x="108382" y="61686"/>
                  </a:cubicBezTo>
                  <a:cubicBezTo>
                    <a:pt x="112688" y="70794"/>
                    <a:pt x="115976" y="86236"/>
                    <a:pt x="115976" y="86737"/>
                  </a:cubicBezTo>
                  <a:cubicBezTo>
                    <a:pt x="115976" y="89269"/>
                    <a:pt x="113696" y="89269"/>
                    <a:pt x="112942" y="89269"/>
                  </a:cubicBezTo>
                  <a:cubicBezTo>
                    <a:pt x="110408" y="89269"/>
                    <a:pt x="110154" y="88261"/>
                    <a:pt x="109391" y="84712"/>
                  </a:cubicBezTo>
                  <a:cubicBezTo>
                    <a:pt x="105093" y="68261"/>
                    <a:pt x="100533" y="53334"/>
                    <a:pt x="90150" y="53334"/>
                  </a:cubicBezTo>
                  <a:cubicBezTo>
                    <a:pt x="83311" y="53334"/>
                    <a:pt x="82556" y="59907"/>
                    <a:pt x="82556" y="64974"/>
                  </a:cubicBezTo>
                  <a:cubicBezTo>
                    <a:pt x="82556" y="70539"/>
                    <a:pt x="83056" y="72565"/>
                    <a:pt x="85844" y="83704"/>
                  </a:cubicBezTo>
                  <a:cubicBezTo>
                    <a:pt x="88633" y="94336"/>
                    <a:pt x="89133" y="96860"/>
                    <a:pt x="91413" y="106483"/>
                  </a:cubicBezTo>
                  <a:lnTo>
                    <a:pt x="100533" y="141911"/>
                  </a:lnTo>
                  <a:cubicBezTo>
                    <a:pt x="102305" y="149001"/>
                    <a:pt x="102305" y="149502"/>
                    <a:pt x="102305" y="150518"/>
                  </a:cubicBezTo>
                  <a:cubicBezTo>
                    <a:pt x="102305" y="154821"/>
                    <a:pt x="99262" y="157354"/>
                    <a:pt x="94956" y="157354"/>
                  </a:cubicBezTo>
                  <a:cubicBezTo>
                    <a:pt x="88879" y="157354"/>
                    <a:pt x="85082" y="151780"/>
                    <a:pt x="84327" y="146214"/>
                  </a:cubicBezTo>
                  <a:close/>
                  <a:moveTo>
                    <a:pt x="67867" y="80663"/>
                  </a:moveTo>
                  <a:cubicBezTo>
                    <a:pt x="66596" y="76105"/>
                    <a:pt x="66596" y="75606"/>
                    <a:pt x="62799" y="71302"/>
                  </a:cubicBezTo>
                  <a:cubicBezTo>
                    <a:pt x="51660" y="57383"/>
                    <a:pt x="41278" y="53334"/>
                    <a:pt x="34183" y="53334"/>
                  </a:cubicBezTo>
                  <a:cubicBezTo>
                    <a:pt x="21521" y="53334"/>
                    <a:pt x="17978" y="67252"/>
                    <a:pt x="17978" y="77122"/>
                  </a:cubicBezTo>
                  <a:cubicBezTo>
                    <a:pt x="17978" y="89778"/>
                    <a:pt x="26081" y="120909"/>
                    <a:pt x="31903" y="132549"/>
                  </a:cubicBezTo>
                  <a:cubicBezTo>
                    <a:pt x="39760" y="147477"/>
                    <a:pt x="51152" y="156845"/>
                    <a:pt x="61281" y="156845"/>
                  </a:cubicBezTo>
                  <a:cubicBezTo>
                    <a:pt x="77741" y="156845"/>
                    <a:pt x="81284" y="136091"/>
                    <a:pt x="81284" y="134575"/>
                  </a:cubicBezTo>
                  <a:cubicBezTo>
                    <a:pt x="81284" y="133058"/>
                    <a:pt x="80776" y="131534"/>
                    <a:pt x="80529" y="130271"/>
                  </a:cubicBezTo>
                  <a:lnTo>
                    <a:pt x="67867" y="80663"/>
                  </a:lnTo>
                  <a:close/>
                  <a:moveTo>
                    <a:pt x="246816" y="146976"/>
                  </a:moveTo>
                  <a:cubicBezTo>
                    <a:pt x="247823" y="150518"/>
                    <a:pt x="247823" y="151026"/>
                    <a:pt x="247823" y="152796"/>
                  </a:cubicBezTo>
                  <a:cubicBezTo>
                    <a:pt x="247823" y="157354"/>
                    <a:pt x="244282" y="159633"/>
                    <a:pt x="240484" y="159633"/>
                  </a:cubicBezTo>
                  <a:cubicBezTo>
                    <a:pt x="237950" y="159633"/>
                    <a:pt x="233897" y="158109"/>
                    <a:pt x="231617" y="154313"/>
                  </a:cubicBezTo>
                  <a:cubicBezTo>
                    <a:pt x="231109" y="153050"/>
                    <a:pt x="229085" y="145207"/>
                    <a:pt x="228076" y="140649"/>
                  </a:cubicBezTo>
                  <a:cubicBezTo>
                    <a:pt x="226304" y="134066"/>
                    <a:pt x="224532" y="127230"/>
                    <a:pt x="223007" y="120402"/>
                  </a:cubicBezTo>
                  <a:lnTo>
                    <a:pt x="211615" y="74843"/>
                  </a:lnTo>
                  <a:cubicBezTo>
                    <a:pt x="210599" y="71048"/>
                    <a:pt x="199713" y="53334"/>
                    <a:pt x="182998" y="53334"/>
                  </a:cubicBezTo>
                  <a:cubicBezTo>
                    <a:pt x="170082" y="53334"/>
                    <a:pt x="167301" y="64465"/>
                    <a:pt x="167301" y="73835"/>
                  </a:cubicBezTo>
                  <a:cubicBezTo>
                    <a:pt x="167301" y="85475"/>
                    <a:pt x="171607" y="101164"/>
                    <a:pt x="180212" y="123434"/>
                  </a:cubicBezTo>
                  <a:cubicBezTo>
                    <a:pt x="184262" y="133812"/>
                    <a:pt x="185279" y="136600"/>
                    <a:pt x="185279" y="141657"/>
                  </a:cubicBezTo>
                  <a:cubicBezTo>
                    <a:pt x="185279" y="153050"/>
                    <a:pt x="177177" y="162412"/>
                    <a:pt x="164515" y="162412"/>
                  </a:cubicBezTo>
                  <a:cubicBezTo>
                    <a:pt x="140459" y="162412"/>
                    <a:pt x="131084" y="125714"/>
                    <a:pt x="131084" y="123434"/>
                  </a:cubicBezTo>
                  <a:cubicBezTo>
                    <a:pt x="131084" y="120909"/>
                    <a:pt x="133619" y="120909"/>
                    <a:pt x="134127" y="120909"/>
                  </a:cubicBezTo>
                  <a:cubicBezTo>
                    <a:pt x="136662" y="120909"/>
                    <a:pt x="136915" y="121410"/>
                    <a:pt x="138179" y="125459"/>
                  </a:cubicBezTo>
                  <a:cubicBezTo>
                    <a:pt x="145018" y="149256"/>
                    <a:pt x="155147" y="156845"/>
                    <a:pt x="163752" y="156845"/>
                  </a:cubicBezTo>
                  <a:cubicBezTo>
                    <a:pt x="165776" y="156845"/>
                    <a:pt x="170082" y="156845"/>
                    <a:pt x="170082" y="148747"/>
                  </a:cubicBezTo>
                  <a:cubicBezTo>
                    <a:pt x="170082" y="142418"/>
                    <a:pt x="167555" y="135837"/>
                    <a:pt x="165776" y="131033"/>
                  </a:cubicBezTo>
                  <a:cubicBezTo>
                    <a:pt x="155648" y="104205"/>
                    <a:pt x="151096" y="89778"/>
                    <a:pt x="151096" y="77884"/>
                  </a:cubicBezTo>
                  <a:cubicBezTo>
                    <a:pt x="151096" y="55359"/>
                    <a:pt x="167046" y="47760"/>
                    <a:pt x="181982" y="47760"/>
                  </a:cubicBezTo>
                  <a:cubicBezTo>
                    <a:pt x="191866" y="47760"/>
                    <a:pt x="200468" y="52064"/>
                    <a:pt x="207563" y="59154"/>
                  </a:cubicBezTo>
                  <a:cubicBezTo>
                    <a:pt x="204274" y="45989"/>
                    <a:pt x="201231" y="33588"/>
                    <a:pt x="191103" y="20177"/>
                  </a:cubicBezTo>
                  <a:cubicBezTo>
                    <a:pt x="184517" y="11570"/>
                    <a:pt x="174897" y="4234"/>
                    <a:pt x="163250" y="4234"/>
                  </a:cubicBezTo>
                  <a:cubicBezTo>
                    <a:pt x="159700" y="4234"/>
                    <a:pt x="148308" y="4987"/>
                    <a:pt x="144002" y="14858"/>
                  </a:cubicBezTo>
                  <a:cubicBezTo>
                    <a:pt x="148053" y="14858"/>
                    <a:pt x="151342" y="14858"/>
                    <a:pt x="154894" y="17897"/>
                  </a:cubicBezTo>
                  <a:cubicBezTo>
                    <a:pt x="157420" y="20177"/>
                    <a:pt x="159953" y="23465"/>
                    <a:pt x="159953" y="28275"/>
                  </a:cubicBezTo>
                  <a:cubicBezTo>
                    <a:pt x="159953" y="36120"/>
                    <a:pt x="153122" y="37136"/>
                    <a:pt x="150587" y="37136"/>
                  </a:cubicBezTo>
                  <a:cubicBezTo>
                    <a:pt x="144765" y="37136"/>
                    <a:pt x="136407" y="33087"/>
                    <a:pt x="136407" y="20686"/>
                  </a:cubicBezTo>
                  <a:cubicBezTo>
                    <a:pt x="136407" y="8028"/>
                    <a:pt x="147545" y="-1340"/>
                    <a:pt x="163250" y="-1340"/>
                  </a:cubicBezTo>
                  <a:cubicBezTo>
                    <a:pt x="189331" y="-1340"/>
                    <a:pt x="215411" y="21694"/>
                    <a:pt x="222506" y="50293"/>
                  </a:cubicBezTo>
                  <a:lnTo>
                    <a:pt x="246816" y="146976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60" name="任意多边形: 形状 59">
              <a:extLst>
                <a:ext uri="{FF2B5EF4-FFF2-40B4-BE49-F238E27FC236}">
                  <a16:creationId xmlns:a16="http://schemas.microsoft.com/office/drawing/2014/main" id="{348BB054-5831-59CD-8B74-047D9DE0E3A6}"/>
                </a:ext>
              </a:extLst>
            </p:cNvPr>
            <p:cNvSpPr/>
            <p:nvPr>
              <p:custDataLst>
                <p:tags r:id="rId29"/>
              </p:custDataLst>
            </p:nvPr>
          </p:nvSpPr>
          <p:spPr>
            <a:xfrm flipV="1">
              <a:off x="9431450" y="-13799359"/>
              <a:ext cx="216678" cy="114651"/>
            </a:xfrm>
            <a:custGeom>
              <a:avLst/>
              <a:gdLst>
                <a:gd name="connsiteX0" fmla="*/ 35709 w 216678"/>
                <a:gd name="connsiteY0" fmla="*/ 59907 h 114651"/>
                <a:gd name="connsiteX1" fmla="*/ 74452 w 216678"/>
                <a:gd name="connsiteY1" fmla="*/ 65725 h 114651"/>
                <a:gd name="connsiteX2" fmla="*/ 93439 w 216678"/>
                <a:gd name="connsiteY2" fmla="*/ 91800 h 114651"/>
                <a:gd name="connsiteX3" fmla="*/ 66350 w 216678"/>
                <a:gd name="connsiteY3" fmla="*/ 113310 h 114651"/>
                <a:gd name="connsiteX4" fmla="*/ 0 w 216678"/>
                <a:gd name="connsiteY4" fmla="*/ 44471 h 114651"/>
                <a:gd name="connsiteX5" fmla="*/ 39762 w 216678"/>
                <a:gd name="connsiteY5" fmla="*/ -1342 h 114651"/>
                <a:gd name="connsiteX6" fmla="*/ 97245 w 216678"/>
                <a:gd name="connsiteY6" fmla="*/ 28527 h 114651"/>
                <a:gd name="connsiteX7" fmla="*/ 94201 w 216678"/>
                <a:gd name="connsiteY7" fmla="*/ 31815 h 114651"/>
                <a:gd name="connsiteX8" fmla="*/ 90912 w 216678"/>
                <a:gd name="connsiteY8" fmla="*/ 29283 h 114651"/>
                <a:gd name="connsiteX9" fmla="*/ 40270 w 216678"/>
                <a:gd name="connsiteY9" fmla="*/ 4232 h 114651"/>
                <a:gd name="connsiteX10" fmla="*/ 18232 w 216678"/>
                <a:gd name="connsiteY10" fmla="*/ 33586 h 114651"/>
                <a:gd name="connsiteX11" fmla="*/ 22285 w 216678"/>
                <a:gd name="connsiteY11" fmla="*/ 59907 h 114651"/>
                <a:gd name="connsiteX12" fmla="*/ 35709 w 216678"/>
                <a:gd name="connsiteY12" fmla="*/ 59907 h 114651"/>
                <a:gd name="connsiteX13" fmla="*/ 23810 w 216678"/>
                <a:gd name="connsiteY13" fmla="*/ 65480 h 114651"/>
                <a:gd name="connsiteX14" fmla="*/ 66350 w 216678"/>
                <a:gd name="connsiteY14" fmla="*/ 107743 h 114651"/>
                <a:gd name="connsiteX15" fmla="*/ 85090 w 216678"/>
                <a:gd name="connsiteY15" fmla="*/ 91800 h 114651"/>
                <a:gd name="connsiteX16" fmla="*/ 34192 w 216678"/>
                <a:gd name="connsiteY16" fmla="*/ 65480 h 114651"/>
                <a:gd name="connsiteX17" fmla="*/ 23810 w 216678"/>
                <a:gd name="connsiteY17" fmla="*/ 65480 h 114651"/>
                <a:gd name="connsiteX18" fmla="*/ 128554 w 216678"/>
                <a:gd name="connsiteY18" fmla="*/ 16380 h 114651"/>
                <a:gd name="connsiteX19" fmla="*/ 126276 w 216678"/>
                <a:gd name="connsiteY19" fmla="*/ 5494 h 114651"/>
                <a:gd name="connsiteX20" fmla="*/ 133623 w 216678"/>
                <a:gd name="connsiteY20" fmla="*/ -1342 h 114651"/>
                <a:gd name="connsiteX21" fmla="*/ 142990 w 216678"/>
                <a:gd name="connsiteY21" fmla="*/ 5748 h 114651"/>
                <a:gd name="connsiteX22" fmla="*/ 153118 w 216678"/>
                <a:gd name="connsiteY22" fmla="*/ 45733 h 114651"/>
                <a:gd name="connsiteX23" fmla="*/ 161220 w 216678"/>
                <a:gd name="connsiteY23" fmla="*/ 78637 h 114651"/>
                <a:gd name="connsiteX24" fmla="*/ 175403 w 216678"/>
                <a:gd name="connsiteY24" fmla="*/ 99391 h 114651"/>
                <a:gd name="connsiteX25" fmla="*/ 195658 w 216678"/>
                <a:gd name="connsiteY25" fmla="*/ 107743 h 114651"/>
                <a:gd name="connsiteX26" fmla="*/ 206297 w 216678"/>
                <a:gd name="connsiteY26" fmla="*/ 104704 h 114651"/>
                <a:gd name="connsiteX27" fmla="*/ 193123 w 216678"/>
                <a:gd name="connsiteY27" fmla="*/ 90784 h 114651"/>
                <a:gd name="connsiteX28" fmla="*/ 202753 w 216678"/>
                <a:gd name="connsiteY28" fmla="*/ 81931 h 114651"/>
                <a:gd name="connsiteX29" fmla="*/ 216679 w 216678"/>
                <a:gd name="connsiteY29" fmla="*/ 96858 h 114651"/>
                <a:gd name="connsiteX30" fmla="*/ 195658 w 216678"/>
                <a:gd name="connsiteY30" fmla="*/ 113310 h 114651"/>
                <a:gd name="connsiteX31" fmla="*/ 163246 w 216678"/>
                <a:gd name="connsiteY31" fmla="*/ 93825 h 114651"/>
                <a:gd name="connsiteX32" fmla="*/ 140201 w 216678"/>
                <a:gd name="connsiteY32" fmla="*/ 113310 h 114651"/>
                <a:gd name="connsiteX33" fmla="*/ 121468 w 216678"/>
                <a:gd name="connsiteY33" fmla="*/ 98884 h 114651"/>
                <a:gd name="connsiteX34" fmla="*/ 113611 w 216678"/>
                <a:gd name="connsiteY34" fmla="*/ 74332 h 114651"/>
                <a:gd name="connsiteX35" fmla="*/ 116654 w 216678"/>
                <a:gd name="connsiteY35" fmla="*/ 71807 h 114651"/>
                <a:gd name="connsiteX36" fmla="*/ 120960 w 216678"/>
                <a:gd name="connsiteY36" fmla="*/ 77627 h 114651"/>
                <a:gd name="connsiteX37" fmla="*/ 139447 w 216678"/>
                <a:gd name="connsiteY37" fmla="*/ 107743 h 114651"/>
                <a:gd name="connsiteX38" fmla="*/ 147294 w 216678"/>
                <a:gd name="connsiteY38" fmla="*/ 96105 h 114651"/>
                <a:gd name="connsiteX39" fmla="*/ 143244 w 216678"/>
                <a:gd name="connsiteY39" fmla="*/ 74841 h 114651"/>
                <a:gd name="connsiteX40" fmla="*/ 128554 w 216678"/>
                <a:gd name="connsiteY40" fmla="*/ 16380 h 114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216678" h="114651">
                  <a:moveTo>
                    <a:pt x="35709" y="59907"/>
                  </a:moveTo>
                  <a:cubicBezTo>
                    <a:pt x="43049" y="59907"/>
                    <a:pt x="61789" y="60414"/>
                    <a:pt x="74452" y="65725"/>
                  </a:cubicBezTo>
                  <a:cubicBezTo>
                    <a:pt x="92176" y="73324"/>
                    <a:pt x="93439" y="88252"/>
                    <a:pt x="93439" y="91800"/>
                  </a:cubicBezTo>
                  <a:cubicBezTo>
                    <a:pt x="93439" y="102933"/>
                    <a:pt x="83820" y="113310"/>
                    <a:pt x="66350" y="113310"/>
                  </a:cubicBezTo>
                  <a:cubicBezTo>
                    <a:pt x="38244" y="113310"/>
                    <a:pt x="0" y="88760"/>
                    <a:pt x="0" y="44471"/>
                  </a:cubicBezTo>
                  <a:cubicBezTo>
                    <a:pt x="0" y="18658"/>
                    <a:pt x="14943" y="-1342"/>
                    <a:pt x="39762" y="-1342"/>
                  </a:cubicBezTo>
                  <a:cubicBezTo>
                    <a:pt x="75969" y="-1342"/>
                    <a:pt x="97245" y="25486"/>
                    <a:pt x="97245" y="28527"/>
                  </a:cubicBezTo>
                  <a:cubicBezTo>
                    <a:pt x="97245" y="30044"/>
                    <a:pt x="95720" y="31815"/>
                    <a:pt x="94201" y="31815"/>
                  </a:cubicBezTo>
                  <a:cubicBezTo>
                    <a:pt x="92938" y="31815"/>
                    <a:pt x="92429" y="31306"/>
                    <a:pt x="90912" y="29283"/>
                  </a:cubicBezTo>
                  <a:cubicBezTo>
                    <a:pt x="70910" y="4232"/>
                    <a:pt x="43303" y="4232"/>
                    <a:pt x="40270" y="4232"/>
                  </a:cubicBezTo>
                  <a:cubicBezTo>
                    <a:pt x="20513" y="4232"/>
                    <a:pt x="18232" y="25486"/>
                    <a:pt x="18232" y="33586"/>
                  </a:cubicBezTo>
                  <a:cubicBezTo>
                    <a:pt x="18232" y="36627"/>
                    <a:pt x="18486" y="44471"/>
                    <a:pt x="22285" y="59907"/>
                  </a:cubicBezTo>
                  <a:lnTo>
                    <a:pt x="35709" y="59907"/>
                  </a:lnTo>
                  <a:close/>
                  <a:moveTo>
                    <a:pt x="23810" y="65480"/>
                  </a:moveTo>
                  <a:cubicBezTo>
                    <a:pt x="33684" y="103948"/>
                    <a:pt x="59764" y="107743"/>
                    <a:pt x="66350" y="107743"/>
                  </a:cubicBezTo>
                  <a:cubicBezTo>
                    <a:pt x="78249" y="107743"/>
                    <a:pt x="85090" y="100400"/>
                    <a:pt x="85090" y="91800"/>
                  </a:cubicBezTo>
                  <a:cubicBezTo>
                    <a:pt x="85090" y="65480"/>
                    <a:pt x="44567" y="65480"/>
                    <a:pt x="34192" y="65480"/>
                  </a:cubicBezTo>
                  <a:lnTo>
                    <a:pt x="23810" y="65480"/>
                  </a:lnTo>
                  <a:close/>
                  <a:moveTo>
                    <a:pt x="128554" y="16380"/>
                  </a:moveTo>
                  <a:cubicBezTo>
                    <a:pt x="127791" y="12584"/>
                    <a:pt x="126276" y="6756"/>
                    <a:pt x="126276" y="5494"/>
                  </a:cubicBezTo>
                  <a:cubicBezTo>
                    <a:pt x="126276" y="936"/>
                    <a:pt x="129817" y="-1342"/>
                    <a:pt x="133623" y="-1342"/>
                  </a:cubicBezTo>
                  <a:cubicBezTo>
                    <a:pt x="136658" y="-1342"/>
                    <a:pt x="141219" y="682"/>
                    <a:pt x="142990" y="5748"/>
                  </a:cubicBezTo>
                  <a:cubicBezTo>
                    <a:pt x="143499" y="6756"/>
                    <a:pt x="152109" y="41185"/>
                    <a:pt x="153118" y="45733"/>
                  </a:cubicBezTo>
                  <a:cubicBezTo>
                    <a:pt x="155144" y="54087"/>
                    <a:pt x="159705" y="71807"/>
                    <a:pt x="161220" y="78637"/>
                  </a:cubicBezTo>
                  <a:cubicBezTo>
                    <a:pt x="162236" y="81931"/>
                    <a:pt x="169324" y="93825"/>
                    <a:pt x="175403" y="99391"/>
                  </a:cubicBezTo>
                  <a:cubicBezTo>
                    <a:pt x="177426" y="101162"/>
                    <a:pt x="184775" y="107743"/>
                    <a:pt x="195658" y="107743"/>
                  </a:cubicBezTo>
                  <a:cubicBezTo>
                    <a:pt x="202245" y="107743"/>
                    <a:pt x="206043" y="104704"/>
                    <a:pt x="206297" y="104704"/>
                  </a:cubicBezTo>
                  <a:cubicBezTo>
                    <a:pt x="198701" y="103441"/>
                    <a:pt x="193123" y="97367"/>
                    <a:pt x="193123" y="90784"/>
                  </a:cubicBezTo>
                  <a:cubicBezTo>
                    <a:pt x="193123" y="86735"/>
                    <a:pt x="195912" y="81931"/>
                    <a:pt x="202753" y="81931"/>
                  </a:cubicBezTo>
                  <a:cubicBezTo>
                    <a:pt x="209584" y="81931"/>
                    <a:pt x="216679" y="87751"/>
                    <a:pt x="216679" y="96858"/>
                  </a:cubicBezTo>
                  <a:cubicBezTo>
                    <a:pt x="216679" y="105719"/>
                    <a:pt x="208577" y="113310"/>
                    <a:pt x="195658" y="113310"/>
                  </a:cubicBezTo>
                  <a:cubicBezTo>
                    <a:pt x="179198" y="113310"/>
                    <a:pt x="168060" y="100907"/>
                    <a:pt x="163246" y="93825"/>
                  </a:cubicBezTo>
                  <a:cubicBezTo>
                    <a:pt x="161220" y="105211"/>
                    <a:pt x="152109" y="113310"/>
                    <a:pt x="140201" y="113310"/>
                  </a:cubicBezTo>
                  <a:cubicBezTo>
                    <a:pt x="128554" y="113310"/>
                    <a:pt x="123741" y="103441"/>
                    <a:pt x="121468" y="98884"/>
                  </a:cubicBezTo>
                  <a:cubicBezTo>
                    <a:pt x="116908" y="90275"/>
                    <a:pt x="113611" y="75095"/>
                    <a:pt x="113611" y="74332"/>
                  </a:cubicBezTo>
                  <a:cubicBezTo>
                    <a:pt x="113611" y="71807"/>
                    <a:pt x="116146" y="71807"/>
                    <a:pt x="116654" y="71807"/>
                  </a:cubicBezTo>
                  <a:cubicBezTo>
                    <a:pt x="119188" y="71807"/>
                    <a:pt x="119443" y="72054"/>
                    <a:pt x="120960" y="77627"/>
                  </a:cubicBezTo>
                  <a:cubicBezTo>
                    <a:pt x="125267" y="95596"/>
                    <a:pt x="130326" y="107743"/>
                    <a:pt x="139447" y="107743"/>
                  </a:cubicBezTo>
                  <a:cubicBezTo>
                    <a:pt x="143753" y="107743"/>
                    <a:pt x="147294" y="105719"/>
                    <a:pt x="147294" y="96105"/>
                  </a:cubicBezTo>
                  <a:cubicBezTo>
                    <a:pt x="147294" y="90784"/>
                    <a:pt x="146531" y="88005"/>
                    <a:pt x="143244" y="74841"/>
                  </a:cubicBezTo>
                  <a:lnTo>
                    <a:pt x="128554" y="16380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61" name="任意多边形: 形状 60">
              <a:extLst>
                <a:ext uri="{FF2B5EF4-FFF2-40B4-BE49-F238E27FC236}">
                  <a16:creationId xmlns:a16="http://schemas.microsoft.com/office/drawing/2014/main" id="{10C24C5E-C361-26D3-D141-FEEFBAB7ED94}"/>
                </a:ext>
              </a:extLst>
            </p:cNvPr>
            <p:cNvSpPr/>
            <p:nvPr>
              <p:custDataLst>
                <p:tags r:id="rId30"/>
              </p:custDataLst>
            </p:nvPr>
          </p:nvSpPr>
          <p:spPr>
            <a:xfrm flipV="1">
              <a:off x="4832838" y="-13481423"/>
              <a:ext cx="207899" cy="173620"/>
            </a:xfrm>
            <a:custGeom>
              <a:avLst/>
              <a:gdLst>
                <a:gd name="connsiteX0" fmla="*/ 180555 w 207899"/>
                <a:gd name="connsiteY0" fmla="*/ 160412 h 173620"/>
                <a:gd name="connsiteX1" fmla="*/ 207899 w 207899"/>
                <a:gd name="connsiteY1" fmla="*/ 160412 h 173620"/>
                <a:gd name="connsiteX2" fmla="*/ 207899 w 207899"/>
                <a:gd name="connsiteY2" fmla="*/ 172307 h 173620"/>
                <a:gd name="connsiteX3" fmla="*/ 162570 w 207899"/>
                <a:gd name="connsiteY3" fmla="*/ 171545 h 173620"/>
                <a:gd name="connsiteX4" fmla="*/ 117248 w 207899"/>
                <a:gd name="connsiteY4" fmla="*/ 172307 h 173620"/>
                <a:gd name="connsiteX5" fmla="*/ 117248 w 207899"/>
                <a:gd name="connsiteY5" fmla="*/ 160412 h 173620"/>
                <a:gd name="connsiteX6" fmla="*/ 144592 w 207899"/>
                <a:gd name="connsiteY6" fmla="*/ 160412 h 173620"/>
                <a:gd name="connsiteX7" fmla="*/ 144592 w 207899"/>
                <a:gd name="connsiteY7" fmla="*/ 94862 h 173620"/>
                <a:gd name="connsiteX8" fmla="*/ 63307 w 207899"/>
                <a:gd name="connsiteY8" fmla="*/ 94862 h 173620"/>
                <a:gd name="connsiteX9" fmla="*/ 63307 w 207899"/>
                <a:gd name="connsiteY9" fmla="*/ 160412 h 173620"/>
                <a:gd name="connsiteX10" fmla="*/ 90659 w 207899"/>
                <a:gd name="connsiteY10" fmla="*/ 160412 h 173620"/>
                <a:gd name="connsiteX11" fmla="*/ 90659 w 207899"/>
                <a:gd name="connsiteY11" fmla="*/ 172307 h 173620"/>
                <a:gd name="connsiteX12" fmla="*/ 45329 w 207899"/>
                <a:gd name="connsiteY12" fmla="*/ 171545 h 173620"/>
                <a:gd name="connsiteX13" fmla="*/ 0 w 207899"/>
                <a:gd name="connsiteY13" fmla="*/ 172307 h 173620"/>
                <a:gd name="connsiteX14" fmla="*/ 0 w 207899"/>
                <a:gd name="connsiteY14" fmla="*/ 160412 h 173620"/>
                <a:gd name="connsiteX15" fmla="*/ 27352 w 207899"/>
                <a:gd name="connsiteY15" fmla="*/ 160412 h 173620"/>
                <a:gd name="connsiteX16" fmla="*/ 27352 w 207899"/>
                <a:gd name="connsiteY16" fmla="*/ 10580 h 173620"/>
                <a:gd name="connsiteX17" fmla="*/ 0 w 207899"/>
                <a:gd name="connsiteY17" fmla="*/ 10580 h 173620"/>
                <a:gd name="connsiteX18" fmla="*/ 0 w 207899"/>
                <a:gd name="connsiteY18" fmla="*/ -1314 h 173620"/>
                <a:gd name="connsiteX19" fmla="*/ 45329 w 207899"/>
                <a:gd name="connsiteY19" fmla="*/ -551 h 173620"/>
                <a:gd name="connsiteX20" fmla="*/ 90659 w 207899"/>
                <a:gd name="connsiteY20" fmla="*/ -1314 h 173620"/>
                <a:gd name="connsiteX21" fmla="*/ 90659 w 207899"/>
                <a:gd name="connsiteY21" fmla="*/ 10580 h 173620"/>
                <a:gd name="connsiteX22" fmla="*/ 63307 w 207899"/>
                <a:gd name="connsiteY22" fmla="*/ 10580 h 173620"/>
                <a:gd name="connsiteX23" fmla="*/ 63307 w 207899"/>
                <a:gd name="connsiteY23" fmla="*/ 82968 h 173620"/>
                <a:gd name="connsiteX24" fmla="*/ 144592 w 207899"/>
                <a:gd name="connsiteY24" fmla="*/ 82968 h 173620"/>
                <a:gd name="connsiteX25" fmla="*/ 144592 w 207899"/>
                <a:gd name="connsiteY25" fmla="*/ 10580 h 173620"/>
                <a:gd name="connsiteX26" fmla="*/ 117248 w 207899"/>
                <a:gd name="connsiteY26" fmla="*/ 10580 h 173620"/>
                <a:gd name="connsiteX27" fmla="*/ 117248 w 207899"/>
                <a:gd name="connsiteY27" fmla="*/ -1314 h 173620"/>
                <a:gd name="connsiteX28" fmla="*/ 162570 w 207899"/>
                <a:gd name="connsiteY28" fmla="*/ -551 h 173620"/>
                <a:gd name="connsiteX29" fmla="*/ 207899 w 207899"/>
                <a:gd name="connsiteY29" fmla="*/ -1314 h 173620"/>
                <a:gd name="connsiteX30" fmla="*/ 207899 w 207899"/>
                <a:gd name="connsiteY30" fmla="*/ 10580 h 173620"/>
                <a:gd name="connsiteX31" fmla="*/ 180555 w 207899"/>
                <a:gd name="connsiteY31" fmla="*/ 10580 h 173620"/>
                <a:gd name="connsiteX32" fmla="*/ 180555 w 207899"/>
                <a:gd name="connsiteY32" fmla="*/ 160412 h 173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07899" h="173620">
                  <a:moveTo>
                    <a:pt x="180555" y="160412"/>
                  </a:moveTo>
                  <a:lnTo>
                    <a:pt x="207899" y="160412"/>
                  </a:lnTo>
                  <a:lnTo>
                    <a:pt x="207899" y="172307"/>
                  </a:lnTo>
                  <a:cubicBezTo>
                    <a:pt x="198279" y="171545"/>
                    <a:pt x="173461" y="171545"/>
                    <a:pt x="162570" y="171545"/>
                  </a:cubicBezTo>
                  <a:cubicBezTo>
                    <a:pt x="151686" y="171545"/>
                    <a:pt x="126869" y="171545"/>
                    <a:pt x="117248" y="172307"/>
                  </a:cubicBezTo>
                  <a:lnTo>
                    <a:pt x="117248" y="160412"/>
                  </a:lnTo>
                  <a:lnTo>
                    <a:pt x="144592" y="160412"/>
                  </a:lnTo>
                  <a:lnTo>
                    <a:pt x="144592" y="94862"/>
                  </a:lnTo>
                  <a:lnTo>
                    <a:pt x="63307" y="94862"/>
                  </a:lnTo>
                  <a:lnTo>
                    <a:pt x="63307" y="160412"/>
                  </a:lnTo>
                  <a:lnTo>
                    <a:pt x="90659" y="160412"/>
                  </a:lnTo>
                  <a:lnTo>
                    <a:pt x="90659" y="172307"/>
                  </a:lnTo>
                  <a:cubicBezTo>
                    <a:pt x="81031" y="171545"/>
                    <a:pt x="56221" y="171545"/>
                    <a:pt x="45329" y="171545"/>
                  </a:cubicBezTo>
                  <a:cubicBezTo>
                    <a:pt x="34438" y="171545"/>
                    <a:pt x="9621" y="171545"/>
                    <a:pt x="0" y="172307"/>
                  </a:cubicBezTo>
                  <a:lnTo>
                    <a:pt x="0" y="160412"/>
                  </a:lnTo>
                  <a:lnTo>
                    <a:pt x="27352" y="160412"/>
                  </a:lnTo>
                  <a:lnTo>
                    <a:pt x="27352" y="10580"/>
                  </a:lnTo>
                  <a:lnTo>
                    <a:pt x="0" y="10580"/>
                  </a:lnTo>
                  <a:lnTo>
                    <a:pt x="0" y="-1314"/>
                  </a:lnTo>
                  <a:cubicBezTo>
                    <a:pt x="9621" y="-551"/>
                    <a:pt x="34438" y="-551"/>
                    <a:pt x="45329" y="-551"/>
                  </a:cubicBezTo>
                  <a:cubicBezTo>
                    <a:pt x="56221" y="-551"/>
                    <a:pt x="81031" y="-551"/>
                    <a:pt x="90659" y="-1314"/>
                  </a:cubicBezTo>
                  <a:lnTo>
                    <a:pt x="90659" y="10580"/>
                  </a:lnTo>
                  <a:lnTo>
                    <a:pt x="63307" y="10580"/>
                  </a:lnTo>
                  <a:lnTo>
                    <a:pt x="63307" y="82968"/>
                  </a:lnTo>
                  <a:lnTo>
                    <a:pt x="144592" y="82968"/>
                  </a:lnTo>
                  <a:lnTo>
                    <a:pt x="144592" y="10580"/>
                  </a:lnTo>
                  <a:lnTo>
                    <a:pt x="117248" y="10580"/>
                  </a:lnTo>
                  <a:lnTo>
                    <a:pt x="117248" y="-1314"/>
                  </a:lnTo>
                  <a:cubicBezTo>
                    <a:pt x="126869" y="-551"/>
                    <a:pt x="151686" y="-551"/>
                    <a:pt x="162570" y="-551"/>
                  </a:cubicBezTo>
                  <a:cubicBezTo>
                    <a:pt x="173461" y="-551"/>
                    <a:pt x="198279" y="-551"/>
                    <a:pt x="207899" y="-1314"/>
                  </a:cubicBezTo>
                  <a:lnTo>
                    <a:pt x="207899" y="10580"/>
                  </a:lnTo>
                  <a:lnTo>
                    <a:pt x="180555" y="10580"/>
                  </a:lnTo>
                  <a:lnTo>
                    <a:pt x="180555" y="160412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62" name="任意多边形: 形状 61">
              <a:extLst>
                <a:ext uri="{FF2B5EF4-FFF2-40B4-BE49-F238E27FC236}">
                  <a16:creationId xmlns:a16="http://schemas.microsoft.com/office/drawing/2014/main" id="{B9C7F796-4B6F-D83A-7D97-4BBFD82D48CC}"/>
                </a:ext>
              </a:extLst>
            </p:cNvPr>
            <p:cNvSpPr/>
            <p:nvPr>
              <p:custDataLst>
                <p:tags r:id="rId31"/>
              </p:custDataLst>
            </p:nvPr>
          </p:nvSpPr>
          <p:spPr>
            <a:xfrm flipV="1">
              <a:off x="5062793" y="-13490481"/>
              <a:ext cx="297173" cy="79922"/>
            </a:xfrm>
            <a:custGeom>
              <a:avLst/>
              <a:gdLst>
                <a:gd name="connsiteX0" fmla="*/ 27844 w 297173"/>
                <a:gd name="connsiteY0" fmla="*/ 40857 h 79922"/>
                <a:gd name="connsiteX1" fmla="*/ 56388 w 297173"/>
                <a:gd name="connsiteY1" fmla="*/ 44582 h 79922"/>
                <a:gd name="connsiteX2" fmla="*/ 71990 w 297173"/>
                <a:gd name="connsiteY2" fmla="*/ 63010 h 79922"/>
                <a:gd name="connsiteX3" fmla="*/ 50008 w 297173"/>
                <a:gd name="connsiteY3" fmla="*/ 78604 h 79922"/>
                <a:gd name="connsiteX4" fmla="*/ 0 w 297173"/>
                <a:gd name="connsiteY4" fmla="*/ 31996 h 79922"/>
                <a:gd name="connsiteX5" fmla="*/ 31919 w 297173"/>
                <a:gd name="connsiteY5" fmla="*/ -1319 h 79922"/>
                <a:gd name="connsiteX6" fmla="*/ 75891 w 297173"/>
                <a:gd name="connsiteY6" fmla="*/ 18705 h 79922"/>
                <a:gd name="connsiteX7" fmla="*/ 72880 w 297173"/>
                <a:gd name="connsiteY7" fmla="*/ 21715 h 79922"/>
                <a:gd name="connsiteX8" fmla="*/ 70044 w 297173"/>
                <a:gd name="connsiteY8" fmla="*/ 19944 h 79922"/>
                <a:gd name="connsiteX9" fmla="*/ 32277 w 297173"/>
                <a:gd name="connsiteY9" fmla="*/ 3644 h 79922"/>
                <a:gd name="connsiteX10" fmla="*/ 14545 w 297173"/>
                <a:gd name="connsiteY10" fmla="*/ 25081 h 79922"/>
                <a:gd name="connsiteX11" fmla="*/ 16675 w 297173"/>
                <a:gd name="connsiteY11" fmla="*/ 40857 h 79922"/>
                <a:gd name="connsiteX12" fmla="*/ 27844 w 297173"/>
                <a:gd name="connsiteY12" fmla="*/ 40857 h 79922"/>
                <a:gd name="connsiteX13" fmla="*/ 18089 w 297173"/>
                <a:gd name="connsiteY13" fmla="*/ 45820 h 79922"/>
                <a:gd name="connsiteX14" fmla="*/ 50008 w 297173"/>
                <a:gd name="connsiteY14" fmla="*/ 73642 h 79922"/>
                <a:gd name="connsiteX15" fmla="*/ 64371 w 297173"/>
                <a:gd name="connsiteY15" fmla="*/ 63010 h 79922"/>
                <a:gd name="connsiteX16" fmla="*/ 26780 w 297173"/>
                <a:gd name="connsiteY16" fmla="*/ 45820 h 79922"/>
                <a:gd name="connsiteX17" fmla="*/ 18089 w 297173"/>
                <a:gd name="connsiteY17" fmla="*/ 45820 h 79922"/>
                <a:gd name="connsiteX18" fmla="*/ 105842 w 297173"/>
                <a:gd name="connsiteY18" fmla="*/ 11615 h 79922"/>
                <a:gd name="connsiteX19" fmla="*/ 104071 w 297173"/>
                <a:gd name="connsiteY19" fmla="*/ 4351 h 79922"/>
                <a:gd name="connsiteX20" fmla="*/ 110100 w 297173"/>
                <a:gd name="connsiteY20" fmla="*/ -1319 h 79922"/>
                <a:gd name="connsiteX21" fmla="*/ 117012 w 297173"/>
                <a:gd name="connsiteY21" fmla="*/ 2580 h 79922"/>
                <a:gd name="connsiteX22" fmla="*/ 120205 w 297173"/>
                <a:gd name="connsiteY22" fmla="*/ 13569 h 79922"/>
                <a:gd name="connsiteX23" fmla="*/ 124106 w 297173"/>
                <a:gd name="connsiteY23" fmla="*/ 29512 h 79922"/>
                <a:gd name="connsiteX24" fmla="*/ 127117 w 297173"/>
                <a:gd name="connsiteY24" fmla="*/ 41389 h 79922"/>
                <a:gd name="connsiteX25" fmla="*/ 134568 w 297173"/>
                <a:gd name="connsiteY25" fmla="*/ 57340 h 79922"/>
                <a:gd name="connsiteX26" fmla="*/ 161165 w 297173"/>
                <a:gd name="connsiteY26" fmla="*/ 73642 h 79922"/>
                <a:gd name="connsiteX27" fmla="*/ 171628 w 297173"/>
                <a:gd name="connsiteY27" fmla="*/ 61239 h 79922"/>
                <a:gd name="connsiteX28" fmla="*/ 161165 w 297173"/>
                <a:gd name="connsiteY28" fmla="*/ 23493 h 79922"/>
                <a:gd name="connsiteX29" fmla="*/ 158504 w 297173"/>
                <a:gd name="connsiteY29" fmla="*/ 13917 h 79922"/>
                <a:gd name="connsiteX30" fmla="*/ 175346 w 297173"/>
                <a:gd name="connsiteY30" fmla="*/ -1319 h 79922"/>
                <a:gd name="connsiteX31" fmla="*/ 200886 w 297173"/>
                <a:gd name="connsiteY31" fmla="*/ 25796 h 79922"/>
                <a:gd name="connsiteX32" fmla="*/ 198042 w 297173"/>
                <a:gd name="connsiteY32" fmla="*/ 28098 h 79922"/>
                <a:gd name="connsiteX33" fmla="*/ 194674 w 297173"/>
                <a:gd name="connsiteY33" fmla="*/ 25081 h 79922"/>
                <a:gd name="connsiteX34" fmla="*/ 175878 w 297173"/>
                <a:gd name="connsiteY34" fmla="*/ 3644 h 79922"/>
                <a:gd name="connsiteX35" fmla="*/ 171445 w 297173"/>
                <a:gd name="connsiteY35" fmla="*/ 9845 h 79922"/>
                <a:gd name="connsiteX36" fmla="*/ 175528 w 297173"/>
                <a:gd name="connsiteY36" fmla="*/ 24200 h 79922"/>
                <a:gd name="connsiteX37" fmla="*/ 184926 w 297173"/>
                <a:gd name="connsiteY37" fmla="*/ 58404 h 79922"/>
                <a:gd name="connsiteX38" fmla="*/ 161872 w 297173"/>
                <a:gd name="connsiteY38" fmla="*/ 78604 h 79922"/>
                <a:gd name="connsiteX39" fmla="*/ 131907 w 297173"/>
                <a:gd name="connsiteY39" fmla="*/ 62478 h 79922"/>
                <a:gd name="connsiteX40" fmla="*/ 112936 w 297173"/>
                <a:gd name="connsiteY40" fmla="*/ 78604 h 79922"/>
                <a:gd name="connsiteX41" fmla="*/ 98931 w 297173"/>
                <a:gd name="connsiteY41" fmla="*/ 69036 h 79922"/>
                <a:gd name="connsiteX42" fmla="*/ 92544 w 297173"/>
                <a:gd name="connsiteY42" fmla="*/ 51489 h 79922"/>
                <a:gd name="connsiteX43" fmla="*/ 95554 w 297173"/>
                <a:gd name="connsiteY43" fmla="*/ 49186 h 79922"/>
                <a:gd name="connsiteX44" fmla="*/ 99463 w 297173"/>
                <a:gd name="connsiteY44" fmla="*/ 54505 h 79922"/>
                <a:gd name="connsiteX45" fmla="*/ 112404 w 297173"/>
                <a:gd name="connsiteY45" fmla="*/ 73642 h 79922"/>
                <a:gd name="connsiteX46" fmla="*/ 118251 w 297173"/>
                <a:gd name="connsiteY46" fmla="*/ 64954 h 79922"/>
                <a:gd name="connsiteX47" fmla="*/ 115415 w 297173"/>
                <a:gd name="connsiteY47" fmla="*/ 50250 h 79922"/>
                <a:gd name="connsiteX48" fmla="*/ 111514 w 297173"/>
                <a:gd name="connsiteY48" fmla="*/ 34299 h 79922"/>
                <a:gd name="connsiteX49" fmla="*/ 105842 w 297173"/>
                <a:gd name="connsiteY49" fmla="*/ 11615 h 79922"/>
                <a:gd name="connsiteX50" fmla="*/ 287069 w 297173"/>
                <a:gd name="connsiteY50" fmla="*/ 68330 h 79922"/>
                <a:gd name="connsiteX51" fmla="*/ 278029 w 297173"/>
                <a:gd name="connsiteY51" fmla="*/ 58404 h 79922"/>
                <a:gd name="connsiteX52" fmla="*/ 284938 w 297173"/>
                <a:gd name="connsiteY52" fmla="*/ 51846 h 79922"/>
                <a:gd name="connsiteX53" fmla="*/ 295053 w 297173"/>
                <a:gd name="connsiteY53" fmla="*/ 63185 h 79922"/>
                <a:gd name="connsiteX54" fmla="*/ 271640 w 297173"/>
                <a:gd name="connsiteY54" fmla="*/ 78604 h 79922"/>
                <a:gd name="connsiteX55" fmla="*/ 220401 w 297173"/>
                <a:gd name="connsiteY55" fmla="*/ 29512 h 79922"/>
                <a:gd name="connsiteX56" fmla="*/ 253202 w 297173"/>
                <a:gd name="connsiteY56" fmla="*/ -1319 h 79922"/>
                <a:gd name="connsiteX57" fmla="*/ 297174 w 297173"/>
                <a:gd name="connsiteY57" fmla="*/ 18705 h 79922"/>
                <a:gd name="connsiteX58" fmla="*/ 294164 w 297173"/>
                <a:gd name="connsiteY58" fmla="*/ 21715 h 79922"/>
                <a:gd name="connsiteX59" fmla="*/ 291327 w 297173"/>
                <a:gd name="connsiteY59" fmla="*/ 19944 h 79922"/>
                <a:gd name="connsiteX60" fmla="*/ 253561 w 297173"/>
                <a:gd name="connsiteY60" fmla="*/ 3644 h 79922"/>
                <a:gd name="connsiteX61" fmla="*/ 235114 w 297173"/>
                <a:gd name="connsiteY61" fmla="*/ 23310 h 79922"/>
                <a:gd name="connsiteX62" fmla="*/ 246824 w 297173"/>
                <a:gd name="connsiteY62" fmla="*/ 60001 h 79922"/>
                <a:gd name="connsiteX63" fmla="*/ 271640 w 297173"/>
                <a:gd name="connsiteY63" fmla="*/ 73642 h 79922"/>
                <a:gd name="connsiteX64" fmla="*/ 287069 w 297173"/>
                <a:gd name="connsiteY64" fmla="*/ 68330 h 79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297173" h="79922">
                  <a:moveTo>
                    <a:pt x="27844" y="40857"/>
                  </a:moveTo>
                  <a:cubicBezTo>
                    <a:pt x="32809" y="40857"/>
                    <a:pt x="46815" y="41215"/>
                    <a:pt x="56388" y="44582"/>
                  </a:cubicBezTo>
                  <a:cubicBezTo>
                    <a:pt x="69512" y="49186"/>
                    <a:pt x="71990" y="57691"/>
                    <a:pt x="71990" y="63010"/>
                  </a:cubicBezTo>
                  <a:cubicBezTo>
                    <a:pt x="71990" y="72759"/>
                    <a:pt x="62242" y="78604"/>
                    <a:pt x="50008" y="78604"/>
                  </a:cubicBezTo>
                  <a:cubicBezTo>
                    <a:pt x="28726" y="78604"/>
                    <a:pt x="0" y="62303"/>
                    <a:pt x="0" y="31996"/>
                  </a:cubicBezTo>
                  <a:cubicBezTo>
                    <a:pt x="0" y="14100"/>
                    <a:pt x="11177" y="-1319"/>
                    <a:pt x="31919" y="-1319"/>
                  </a:cubicBezTo>
                  <a:cubicBezTo>
                    <a:pt x="61885" y="-1319"/>
                    <a:pt x="75891" y="16220"/>
                    <a:pt x="75891" y="18705"/>
                  </a:cubicBezTo>
                  <a:cubicBezTo>
                    <a:pt x="75891" y="19770"/>
                    <a:pt x="74302" y="21715"/>
                    <a:pt x="72880" y="21715"/>
                  </a:cubicBezTo>
                  <a:cubicBezTo>
                    <a:pt x="71815" y="21715"/>
                    <a:pt x="71458" y="21366"/>
                    <a:pt x="70044" y="19944"/>
                  </a:cubicBezTo>
                  <a:cubicBezTo>
                    <a:pt x="56213" y="3644"/>
                    <a:pt x="35463" y="3644"/>
                    <a:pt x="32277" y="3644"/>
                  </a:cubicBezTo>
                  <a:cubicBezTo>
                    <a:pt x="21632" y="3644"/>
                    <a:pt x="14545" y="10734"/>
                    <a:pt x="14545" y="25081"/>
                  </a:cubicBezTo>
                  <a:cubicBezTo>
                    <a:pt x="14545" y="27566"/>
                    <a:pt x="14545" y="31108"/>
                    <a:pt x="16675" y="40857"/>
                  </a:cubicBezTo>
                  <a:lnTo>
                    <a:pt x="27844" y="40857"/>
                  </a:lnTo>
                  <a:close/>
                  <a:moveTo>
                    <a:pt x="18089" y="45820"/>
                  </a:moveTo>
                  <a:cubicBezTo>
                    <a:pt x="25358" y="71514"/>
                    <a:pt x="45043" y="73642"/>
                    <a:pt x="50008" y="73642"/>
                  </a:cubicBezTo>
                  <a:cubicBezTo>
                    <a:pt x="57810" y="73642"/>
                    <a:pt x="64371" y="69743"/>
                    <a:pt x="64371" y="63010"/>
                  </a:cubicBezTo>
                  <a:cubicBezTo>
                    <a:pt x="64371" y="45820"/>
                    <a:pt x="34406" y="45820"/>
                    <a:pt x="26780" y="45820"/>
                  </a:cubicBezTo>
                  <a:lnTo>
                    <a:pt x="18089" y="45820"/>
                  </a:lnTo>
                  <a:close/>
                  <a:moveTo>
                    <a:pt x="105842" y="11615"/>
                  </a:moveTo>
                  <a:cubicBezTo>
                    <a:pt x="105135" y="9312"/>
                    <a:pt x="104071" y="4883"/>
                    <a:pt x="104071" y="4351"/>
                  </a:cubicBezTo>
                  <a:cubicBezTo>
                    <a:pt x="104071" y="452"/>
                    <a:pt x="107264" y="-1319"/>
                    <a:pt x="110100" y="-1319"/>
                  </a:cubicBezTo>
                  <a:cubicBezTo>
                    <a:pt x="113286" y="-1319"/>
                    <a:pt x="116130" y="984"/>
                    <a:pt x="117012" y="2580"/>
                  </a:cubicBezTo>
                  <a:cubicBezTo>
                    <a:pt x="117902" y="4176"/>
                    <a:pt x="119315" y="9845"/>
                    <a:pt x="120205" y="13569"/>
                  </a:cubicBezTo>
                  <a:cubicBezTo>
                    <a:pt x="121095" y="16935"/>
                    <a:pt x="123041" y="25081"/>
                    <a:pt x="124106" y="29512"/>
                  </a:cubicBezTo>
                  <a:cubicBezTo>
                    <a:pt x="125170" y="33418"/>
                    <a:pt x="126235" y="37317"/>
                    <a:pt x="127117" y="41389"/>
                  </a:cubicBezTo>
                  <a:cubicBezTo>
                    <a:pt x="129071" y="48654"/>
                    <a:pt x="129428" y="50076"/>
                    <a:pt x="134568" y="57340"/>
                  </a:cubicBezTo>
                  <a:cubicBezTo>
                    <a:pt x="139533" y="64432"/>
                    <a:pt x="147867" y="73642"/>
                    <a:pt x="161165" y="73642"/>
                  </a:cubicBezTo>
                  <a:cubicBezTo>
                    <a:pt x="171445" y="73642"/>
                    <a:pt x="171628" y="64605"/>
                    <a:pt x="171628" y="61239"/>
                  </a:cubicBezTo>
                  <a:cubicBezTo>
                    <a:pt x="171628" y="50608"/>
                    <a:pt x="164001" y="30932"/>
                    <a:pt x="161165" y="23493"/>
                  </a:cubicBezTo>
                  <a:cubicBezTo>
                    <a:pt x="159211" y="18531"/>
                    <a:pt x="158504" y="16935"/>
                    <a:pt x="158504" y="13917"/>
                  </a:cubicBezTo>
                  <a:cubicBezTo>
                    <a:pt x="158504" y="4525"/>
                    <a:pt x="166305" y="-1319"/>
                    <a:pt x="175346" y="-1319"/>
                  </a:cubicBezTo>
                  <a:cubicBezTo>
                    <a:pt x="193077" y="-1319"/>
                    <a:pt x="200886" y="23135"/>
                    <a:pt x="200886" y="25796"/>
                  </a:cubicBezTo>
                  <a:cubicBezTo>
                    <a:pt x="200886" y="28098"/>
                    <a:pt x="198574" y="28098"/>
                    <a:pt x="198042" y="28098"/>
                  </a:cubicBezTo>
                  <a:cubicBezTo>
                    <a:pt x="195564" y="28098"/>
                    <a:pt x="195389" y="27034"/>
                    <a:pt x="194674" y="25081"/>
                  </a:cubicBezTo>
                  <a:cubicBezTo>
                    <a:pt x="190598" y="10909"/>
                    <a:pt x="182972" y="3644"/>
                    <a:pt x="175878" y="3644"/>
                  </a:cubicBezTo>
                  <a:cubicBezTo>
                    <a:pt x="172160" y="3644"/>
                    <a:pt x="171445" y="6120"/>
                    <a:pt x="171445" y="9845"/>
                  </a:cubicBezTo>
                  <a:cubicBezTo>
                    <a:pt x="171445" y="13917"/>
                    <a:pt x="172335" y="16220"/>
                    <a:pt x="175528" y="24200"/>
                  </a:cubicBezTo>
                  <a:cubicBezTo>
                    <a:pt x="177657" y="29695"/>
                    <a:pt x="184926" y="48481"/>
                    <a:pt x="184926" y="58404"/>
                  </a:cubicBezTo>
                  <a:cubicBezTo>
                    <a:pt x="184926" y="75594"/>
                    <a:pt x="171270" y="78604"/>
                    <a:pt x="161872" y="78604"/>
                  </a:cubicBezTo>
                  <a:cubicBezTo>
                    <a:pt x="147160" y="78604"/>
                    <a:pt x="137230" y="69568"/>
                    <a:pt x="131907" y="62478"/>
                  </a:cubicBezTo>
                  <a:cubicBezTo>
                    <a:pt x="130668" y="74705"/>
                    <a:pt x="120205" y="78604"/>
                    <a:pt x="112936" y="78604"/>
                  </a:cubicBezTo>
                  <a:cubicBezTo>
                    <a:pt x="105310" y="78604"/>
                    <a:pt x="101234" y="73110"/>
                    <a:pt x="98931" y="69036"/>
                  </a:cubicBezTo>
                  <a:cubicBezTo>
                    <a:pt x="95030" y="62478"/>
                    <a:pt x="92544" y="52378"/>
                    <a:pt x="92544" y="51489"/>
                  </a:cubicBezTo>
                  <a:cubicBezTo>
                    <a:pt x="92544" y="49186"/>
                    <a:pt x="95030" y="49186"/>
                    <a:pt x="95554" y="49186"/>
                  </a:cubicBezTo>
                  <a:cubicBezTo>
                    <a:pt x="98041" y="49186"/>
                    <a:pt x="98216" y="49718"/>
                    <a:pt x="99463" y="54505"/>
                  </a:cubicBezTo>
                  <a:cubicBezTo>
                    <a:pt x="102116" y="64954"/>
                    <a:pt x="105484" y="73642"/>
                    <a:pt x="112404" y="73642"/>
                  </a:cubicBezTo>
                  <a:cubicBezTo>
                    <a:pt x="117012" y="73642"/>
                    <a:pt x="118251" y="69743"/>
                    <a:pt x="118251" y="64954"/>
                  </a:cubicBezTo>
                  <a:cubicBezTo>
                    <a:pt x="118251" y="61589"/>
                    <a:pt x="116662" y="55039"/>
                    <a:pt x="115415" y="50250"/>
                  </a:cubicBezTo>
                  <a:cubicBezTo>
                    <a:pt x="114175" y="45463"/>
                    <a:pt x="112404" y="38198"/>
                    <a:pt x="111514" y="34299"/>
                  </a:cubicBezTo>
                  <a:lnTo>
                    <a:pt x="105842" y="11615"/>
                  </a:lnTo>
                  <a:close/>
                  <a:moveTo>
                    <a:pt x="287069" y="68330"/>
                  </a:moveTo>
                  <a:cubicBezTo>
                    <a:pt x="280690" y="67265"/>
                    <a:pt x="278029" y="62303"/>
                    <a:pt x="278029" y="58404"/>
                  </a:cubicBezTo>
                  <a:cubicBezTo>
                    <a:pt x="278029" y="53617"/>
                    <a:pt x="281753" y="51846"/>
                    <a:pt x="284938" y="51846"/>
                  </a:cubicBezTo>
                  <a:cubicBezTo>
                    <a:pt x="288841" y="51846"/>
                    <a:pt x="295053" y="54681"/>
                    <a:pt x="295053" y="63185"/>
                  </a:cubicBezTo>
                  <a:cubicBezTo>
                    <a:pt x="295053" y="75237"/>
                    <a:pt x="281222" y="78604"/>
                    <a:pt x="271640" y="78604"/>
                  </a:cubicBezTo>
                  <a:cubicBezTo>
                    <a:pt x="245045" y="78604"/>
                    <a:pt x="220401" y="54149"/>
                    <a:pt x="220401" y="29512"/>
                  </a:cubicBezTo>
                  <a:cubicBezTo>
                    <a:pt x="220401" y="14276"/>
                    <a:pt x="231038" y="-1319"/>
                    <a:pt x="253202" y="-1319"/>
                  </a:cubicBezTo>
                  <a:cubicBezTo>
                    <a:pt x="283169" y="-1319"/>
                    <a:pt x="297174" y="16220"/>
                    <a:pt x="297174" y="18705"/>
                  </a:cubicBezTo>
                  <a:cubicBezTo>
                    <a:pt x="297174" y="19770"/>
                    <a:pt x="295585" y="21715"/>
                    <a:pt x="294164" y="21715"/>
                  </a:cubicBezTo>
                  <a:cubicBezTo>
                    <a:pt x="293098" y="21715"/>
                    <a:pt x="292740" y="21366"/>
                    <a:pt x="291327" y="19944"/>
                  </a:cubicBezTo>
                  <a:cubicBezTo>
                    <a:pt x="277495" y="3644"/>
                    <a:pt x="256746" y="3644"/>
                    <a:pt x="253561" y="3644"/>
                  </a:cubicBezTo>
                  <a:cubicBezTo>
                    <a:pt x="240794" y="3644"/>
                    <a:pt x="235114" y="12322"/>
                    <a:pt x="235114" y="23310"/>
                  </a:cubicBezTo>
                  <a:cubicBezTo>
                    <a:pt x="235114" y="28456"/>
                    <a:pt x="237600" y="47766"/>
                    <a:pt x="246824" y="60001"/>
                  </a:cubicBezTo>
                  <a:cubicBezTo>
                    <a:pt x="253561" y="68679"/>
                    <a:pt x="262776" y="73642"/>
                    <a:pt x="271640" y="73642"/>
                  </a:cubicBezTo>
                  <a:cubicBezTo>
                    <a:pt x="274127" y="73642"/>
                    <a:pt x="282635" y="73291"/>
                    <a:pt x="287069" y="68330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63" name="任意多边形: 形状 62">
              <a:extLst>
                <a:ext uri="{FF2B5EF4-FFF2-40B4-BE49-F238E27FC236}">
                  <a16:creationId xmlns:a16="http://schemas.microsoft.com/office/drawing/2014/main" id="{07049B6B-7213-3212-C3AF-496B376D8831}"/>
                </a:ext>
              </a:extLst>
            </p:cNvPr>
            <p:cNvSpPr/>
            <p:nvPr>
              <p:custDataLst>
                <p:tags r:id="rId32"/>
              </p:custDataLst>
            </p:nvPr>
          </p:nvSpPr>
          <p:spPr>
            <a:xfrm flipV="1">
              <a:off x="5459891" y="-13400683"/>
              <a:ext cx="168400" cy="59223"/>
            </a:xfrm>
            <a:custGeom>
              <a:avLst/>
              <a:gdLst>
                <a:gd name="connsiteX0" fmla="*/ 159789 w 168400"/>
                <a:gd name="connsiteY0" fmla="*/ 47788 h 59223"/>
                <a:gd name="connsiteX1" fmla="*/ 168401 w 168400"/>
                <a:gd name="connsiteY1" fmla="*/ 52852 h 59223"/>
                <a:gd name="connsiteX2" fmla="*/ 160043 w 168400"/>
                <a:gd name="connsiteY2" fmla="*/ 57911 h 59223"/>
                <a:gd name="connsiteX3" fmla="*/ 8357 w 168400"/>
                <a:gd name="connsiteY3" fmla="*/ 57911 h 59223"/>
                <a:gd name="connsiteX4" fmla="*/ 0 w 168400"/>
                <a:gd name="connsiteY4" fmla="*/ 52852 h 59223"/>
                <a:gd name="connsiteX5" fmla="*/ 8611 w 168400"/>
                <a:gd name="connsiteY5" fmla="*/ 47788 h 59223"/>
                <a:gd name="connsiteX6" fmla="*/ 159789 w 168400"/>
                <a:gd name="connsiteY6" fmla="*/ 47788 h 59223"/>
                <a:gd name="connsiteX7" fmla="*/ 160043 w 168400"/>
                <a:gd name="connsiteY7" fmla="*/ -1312 h 59223"/>
                <a:gd name="connsiteX8" fmla="*/ 168401 w 168400"/>
                <a:gd name="connsiteY8" fmla="*/ 3752 h 59223"/>
                <a:gd name="connsiteX9" fmla="*/ 159789 w 168400"/>
                <a:gd name="connsiteY9" fmla="*/ 8819 h 59223"/>
                <a:gd name="connsiteX10" fmla="*/ 8611 w 168400"/>
                <a:gd name="connsiteY10" fmla="*/ 8819 h 59223"/>
                <a:gd name="connsiteX11" fmla="*/ 0 w 168400"/>
                <a:gd name="connsiteY11" fmla="*/ 3752 h 59223"/>
                <a:gd name="connsiteX12" fmla="*/ 8357 w 168400"/>
                <a:gd name="connsiteY12" fmla="*/ -1312 h 59223"/>
                <a:gd name="connsiteX13" fmla="*/ 160043 w 168400"/>
                <a:gd name="connsiteY13" fmla="*/ -1312 h 59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8400" h="59223">
                  <a:moveTo>
                    <a:pt x="159789" y="47788"/>
                  </a:moveTo>
                  <a:cubicBezTo>
                    <a:pt x="163586" y="47788"/>
                    <a:pt x="168401" y="47788"/>
                    <a:pt x="168401" y="52852"/>
                  </a:cubicBezTo>
                  <a:cubicBezTo>
                    <a:pt x="168401" y="57911"/>
                    <a:pt x="163586" y="57911"/>
                    <a:pt x="160043" y="57911"/>
                  </a:cubicBezTo>
                  <a:lnTo>
                    <a:pt x="8357" y="57911"/>
                  </a:lnTo>
                  <a:cubicBezTo>
                    <a:pt x="4814" y="57911"/>
                    <a:pt x="0" y="57911"/>
                    <a:pt x="0" y="52852"/>
                  </a:cubicBezTo>
                  <a:cubicBezTo>
                    <a:pt x="0" y="47788"/>
                    <a:pt x="4814" y="47788"/>
                    <a:pt x="8611" y="47788"/>
                  </a:cubicBezTo>
                  <a:lnTo>
                    <a:pt x="159789" y="47788"/>
                  </a:lnTo>
                  <a:close/>
                  <a:moveTo>
                    <a:pt x="160043" y="-1312"/>
                  </a:moveTo>
                  <a:cubicBezTo>
                    <a:pt x="163586" y="-1312"/>
                    <a:pt x="168401" y="-1312"/>
                    <a:pt x="168401" y="3752"/>
                  </a:cubicBezTo>
                  <a:cubicBezTo>
                    <a:pt x="168401" y="8819"/>
                    <a:pt x="163586" y="8819"/>
                    <a:pt x="159789" y="8819"/>
                  </a:cubicBezTo>
                  <a:lnTo>
                    <a:pt x="8611" y="8819"/>
                  </a:lnTo>
                  <a:cubicBezTo>
                    <a:pt x="4814" y="8819"/>
                    <a:pt x="0" y="8819"/>
                    <a:pt x="0" y="3752"/>
                  </a:cubicBezTo>
                  <a:cubicBezTo>
                    <a:pt x="0" y="-1312"/>
                    <a:pt x="4814" y="-1312"/>
                    <a:pt x="8357" y="-1312"/>
                  </a:cubicBezTo>
                  <a:lnTo>
                    <a:pt x="160043" y="-1312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92" name="任意多边形: 形状 191">
              <a:extLst>
                <a:ext uri="{FF2B5EF4-FFF2-40B4-BE49-F238E27FC236}">
                  <a16:creationId xmlns:a16="http://schemas.microsoft.com/office/drawing/2014/main" id="{F51BFD62-2E40-BEA8-5DAC-B4EF2F300101}"/>
                </a:ext>
              </a:extLst>
            </p:cNvPr>
            <p:cNvSpPr/>
            <p:nvPr>
              <p:custDataLst>
                <p:tags r:id="rId33"/>
              </p:custDataLst>
            </p:nvPr>
          </p:nvSpPr>
          <p:spPr>
            <a:xfrm flipV="1">
              <a:off x="5722916" y="-13481423"/>
              <a:ext cx="207898" cy="173620"/>
            </a:xfrm>
            <a:custGeom>
              <a:avLst/>
              <a:gdLst>
                <a:gd name="connsiteX0" fmla="*/ 180555 w 207898"/>
                <a:gd name="connsiteY0" fmla="*/ 160412 h 173620"/>
                <a:gd name="connsiteX1" fmla="*/ 207899 w 207898"/>
                <a:gd name="connsiteY1" fmla="*/ 160412 h 173620"/>
                <a:gd name="connsiteX2" fmla="*/ 207899 w 207898"/>
                <a:gd name="connsiteY2" fmla="*/ 172307 h 173620"/>
                <a:gd name="connsiteX3" fmla="*/ 162569 w 207898"/>
                <a:gd name="connsiteY3" fmla="*/ 171545 h 173620"/>
                <a:gd name="connsiteX4" fmla="*/ 117248 w 207898"/>
                <a:gd name="connsiteY4" fmla="*/ 172307 h 173620"/>
                <a:gd name="connsiteX5" fmla="*/ 117248 w 207898"/>
                <a:gd name="connsiteY5" fmla="*/ 160412 h 173620"/>
                <a:gd name="connsiteX6" fmla="*/ 144592 w 207898"/>
                <a:gd name="connsiteY6" fmla="*/ 160412 h 173620"/>
                <a:gd name="connsiteX7" fmla="*/ 144592 w 207898"/>
                <a:gd name="connsiteY7" fmla="*/ 94862 h 173620"/>
                <a:gd name="connsiteX8" fmla="*/ 63307 w 207898"/>
                <a:gd name="connsiteY8" fmla="*/ 94862 h 173620"/>
                <a:gd name="connsiteX9" fmla="*/ 63307 w 207898"/>
                <a:gd name="connsiteY9" fmla="*/ 160412 h 173620"/>
                <a:gd name="connsiteX10" fmla="*/ 90659 w 207898"/>
                <a:gd name="connsiteY10" fmla="*/ 160412 h 173620"/>
                <a:gd name="connsiteX11" fmla="*/ 90659 w 207898"/>
                <a:gd name="connsiteY11" fmla="*/ 172307 h 173620"/>
                <a:gd name="connsiteX12" fmla="*/ 45329 w 207898"/>
                <a:gd name="connsiteY12" fmla="*/ 171545 h 173620"/>
                <a:gd name="connsiteX13" fmla="*/ 0 w 207898"/>
                <a:gd name="connsiteY13" fmla="*/ 172307 h 173620"/>
                <a:gd name="connsiteX14" fmla="*/ 0 w 207898"/>
                <a:gd name="connsiteY14" fmla="*/ 160412 h 173620"/>
                <a:gd name="connsiteX15" fmla="*/ 27352 w 207898"/>
                <a:gd name="connsiteY15" fmla="*/ 160412 h 173620"/>
                <a:gd name="connsiteX16" fmla="*/ 27352 w 207898"/>
                <a:gd name="connsiteY16" fmla="*/ 10580 h 173620"/>
                <a:gd name="connsiteX17" fmla="*/ 0 w 207898"/>
                <a:gd name="connsiteY17" fmla="*/ 10580 h 173620"/>
                <a:gd name="connsiteX18" fmla="*/ 0 w 207898"/>
                <a:gd name="connsiteY18" fmla="*/ -1314 h 173620"/>
                <a:gd name="connsiteX19" fmla="*/ 45329 w 207898"/>
                <a:gd name="connsiteY19" fmla="*/ -551 h 173620"/>
                <a:gd name="connsiteX20" fmla="*/ 90659 w 207898"/>
                <a:gd name="connsiteY20" fmla="*/ -1314 h 173620"/>
                <a:gd name="connsiteX21" fmla="*/ 90659 w 207898"/>
                <a:gd name="connsiteY21" fmla="*/ 10580 h 173620"/>
                <a:gd name="connsiteX22" fmla="*/ 63307 w 207898"/>
                <a:gd name="connsiteY22" fmla="*/ 10580 h 173620"/>
                <a:gd name="connsiteX23" fmla="*/ 63307 w 207898"/>
                <a:gd name="connsiteY23" fmla="*/ 82968 h 173620"/>
                <a:gd name="connsiteX24" fmla="*/ 144592 w 207898"/>
                <a:gd name="connsiteY24" fmla="*/ 82968 h 173620"/>
                <a:gd name="connsiteX25" fmla="*/ 144592 w 207898"/>
                <a:gd name="connsiteY25" fmla="*/ 10580 h 173620"/>
                <a:gd name="connsiteX26" fmla="*/ 117248 w 207898"/>
                <a:gd name="connsiteY26" fmla="*/ 10580 h 173620"/>
                <a:gd name="connsiteX27" fmla="*/ 117248 w 207898"/>
                <a:gd name="connsiteY27" fmla="*/ -1314 h 173620"/>
                <a:gd name="connsiteX28" fmla="*/ 162569 w 207898"/>
                <a:gd name="connsiteY28" fmla="*/ -551 h 173620"/>
                <a:gd name="connsiteX29" fmla="*/ 207899 w 207898"/>
                <a:gd name="connsiteY29" fmla="*/ -1314 h 173620"/>
                <a:gd name="connsiteX30" fmla="*/ 207899 w 207898"/>
                <a:gd name="connsiteY30" fmla="*/ 10580 h 173620"/>
                <a:gd name="connsiteX31" fmla="*/ 180555 w 207898"/>
                <a:gd name="connsiteY31" fmla="*/ 10580 h 173620"/>
                <a:gd name="connsiteX32" fmla="*/ 180555 w 207898"/>
                <a:gd name="connsiteY32" fmla="*/ 160412 h 173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07898" h="173620">
                  <a:moveTo>
                    <a:pt x="180555" y="160412"/>
                  </a:moveTo>
                  <a:lnTo>
                    <a:pt x="207899" y="160412"/>
                  </a:lnTo>
                  <a:lnTo>
                    <a:pt x="207899" y="172307"/>
                  </a:lnTo>
                  <a:cubicBezTo>
                    <a:pt x="198278" y="171545"/>
                    <a:pt x="173461" y="171545"/>
                    <a:pt x="162569" y="171545"/>
                  </a:cubicBezTo>
                  <a:cubicBezTo>
                    <a:pt x="151686" y="171545"/>
                    <a:pt x="126868" y="171545"/>
                    <a:pt x="117248" y="172307"/>
                  </a:cubicBezTo>
                  <a:lnTo>
                    <a:pt x="117248" y="160412"/>
                  </a:lnTo>
                  <a:lnTo>
                    <a:pt x="144592" y="160412"/>
                  </a:lnTo>
                  <a:lnTo>
                    <a:pt x="144592" y="94862"/>
                  </a:lnTo>
                  <a:lnTo>
                    <a:pt x="63307" y="94862"/>
                  </a:lnTo>
                  <a:lnTo>
                    <a:pt x="63307" y="160412"/>
                  </a:lnTo>
                  <a:lnTo>
                    <a:pt x="90659" y="160412"/>
                  </a:lnTo>
                  <a:lnTo>
                    <a:pt x="90659" y="172307"/>
                  </a:lnTo>
                  <a:cubicBezTo>
                    <a:pt x="81030" y="171545"/>
                    <a:pt x="56221" y="171545"/>
                    <a:pt x="45329" y="171545"/>
                  </a:cubicBezTo>
                  <a:cubicBezTo>
                    <a:pt x="34438" y="171545"/>
                    <a:pt x="9620" y="171545"/>
                    <a:pt x="0" y="172307"/>
                  </a:cubicBezTo>
                  <a:lnTo>
                    <a:pt x="0" y="160412"/>
                  </a:lnTo>
                  <a:lnTo>
                    <a:pt x="27352" y="160412"/>
                  </a:lnTo>
                  <a:lnTo>
                    <a:pt x="27352" y="10580"/>
                  </a:lnTo>
                  <a:lnTo>
                    <a:pt x="0" y="10580"/>
                  </a:lnTo>
                  <a:lnTo>
                    <a:pt x="0" y="-1314"/>
                  </a:lnTo>
                  <a:cubicBezTo>
                    <a:pt x="9620" y="-551"/>
                    <a:pt x="34438" y="-551"/>
                    <a:pt x="45329" y="-551"/>
                  </a:cubicBezTo>
                  <a:cubicBezTo>
                    <a:pt x="56221" y="-551"/>
                    <a:pt x="81030" y="-551"/>
                    <a:pt x="90659" y="-1314"/>
                  </a:cubicBezTo>
                  <a:lnTo>
                    <a:pt x="90659" y="10580"/>
                  </a:lnTo>
                  <a:lnTo>
                    <a:pt x="63307" y="10580"/>
                  </a:lnTo>
                  <a:lnTo>
                    <a:pt x="63307" y="82968"/>
                  </a:lnTo>
                  <a:lnTo>
                    <a:pt x="144592" y="82968"/>
                  </a:lnTo>
                  <a:lnTo>
                    <a:pt x="144592" y="10580"/>
                  </a:lnTo>
                  <a:lnTo>
                    <a:pt x="117248" y="10580"/>
                  </a:lnTo>
                  <a:lnTo>
                    <a:pt x="117248" y="-1314"/>
                  </a:lnTo>
                  <a:cubicBezTo>
                    <a:pt x="126868" y="-551"/>
                    <a:pt x="151686" y="-551"/>
                    <a:pt x="162569" y="-551"/>
                  </a:cubicBezTo>
                  <a:cubicBezTo>
                    <a:pt x="173461" y="-551"/>
                    <a:pt x="198278" y="-551"/>
                    <a:pt x="207899" y="-1314"/>
                  </a:cubicBezTo>
                  <a:lnTo>
                    <a:pt x="207899" y="10580"/>
                  </a:lnTo>
                  <a:lnTo>
                    <a:pt x="180555" y="10580"/>
                  </a:lnTo>
                  <a:lnTo>
                    <a:pt x="180555" y="160412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93" name="任意多边形: 形状 192">
              <a:extLst>
                <a:ext uri="{FF2B5EF4-FFF2-40B4-BE49-F238E27FC236}">
                  <a16:creationId xmlns:a16="http://schemas.microsoft.com/office/drawing/2014/main" id="{8628FA4E-AB77-FD4A-5901-09CB8BE31A74}"/>
                </a:ext>
              </a:extLst>
            </p:cNvPr>
            <p:cNvSpPr/>
            <p:nvPr>
              <p:custDataLst>
                <p:tags r:id="rId34"/>
              </p:custDataLst>
            </p:nvPr>
          </p:nvSpPr>
          <p:spPr>
            <a:xfrm flipV="1">
              <a:off x="5952870" y="-13490481"/>
              <a:ext cx="297174" cy="79922"/>
            </a:xfrm>
            <a:custGeom>
              <a:avLst/>
              <a:gdLst>
                <a:gd name="connsiteX0" fmla="*/ 27844 w 297174"/>
                <a:gd name="connsiteY0" fmla="*/ 40857 h 79922"/>
                <a:gd name="connsiteX1" fmla="*/ 56388 w 297174"/>
                <a:gd name="connsiteY1" fmla="*/ 44582 h 79922"/>
                <a:gd name="connsiteX2" fmla="*/ 71990 w 297174"/>
                <a:gd name="connsiteY2" fmla="*/ 63010 h 79922"/>
                <a:gd name="connsiteX3" fmla="*/ 50009 w 297174"/>
                <a:gd name="connsiteY3" fmla="*/ 78604 h 79922"/>
                <a:gd name="connsiteX4" fmla="*/ 0 w 297174"/>
                <a:gd name="connsiteY4" fmla="*/ 31996 h 79922"/>
                <a:gd name="connsiteX5" fmla="*/ 31919 w 297174"/>
                <a:gd name="connsiteY5" fmla="*/ -1319 h 79922"/>
                <a:gd name="connsiteX6" fmla="*/ 75891 w 297174"/>
                <a:gd name="connsiteY6" fmla="*/ 18705 h 79922"/>
                <a:gd name="connsiteX7" fmla="*/ 72880 w 297174"/>
                <a:gd name="connsiteY7" fmla="*/ 21715 h 79922"/>
                <a:gd name="connsiteX8" fmla="*/ 70044 w 297174"/>
                <a:gd name="connsiteY8" fmla="*/ 19944 h 79922"/>
                <a:gd name="connsiteX9" fmla="*/ 32277 w 297174"/>
                <a:gd name="connsiteY9" fmla="*/ 3644 h 79922"/>
                <a:gd name="connsiteX10" fmla="*/ 14546 w 297174"/>
                <a:gd name="connsiteY10" fmla="*/ 25081 h 79922"/>
                <a:gd name="connsiteX11" fmla="*/ 16675 w 297174"/>
                <a:gd name="connsiteY11" fmla="*/ 40857 h 79922"/>
                <a:gd name="connsiteX12" fmla="*/ 27844 w 297174"/>
                <a:gd name="connsiteY12" fmla="*/ 40857 h 79922"/>
                <a:gd name="connsiteX13" fmla="*/ 18089 w 297174"/>
                <a:gd name="connsiteY13" fmla="*/ 45820 h 79922"/>
                <a:gd name="connsiteX14" fmla="*/ 50009 w 297174"/>
                <a:gd name="connsiteY14" fmla="*/ 73642 h 79922"/>
                <a:gd name="connsiteX15" fmla="*/ 64372 w 297174"/>
                <a:gd name="connsiteY15" fmla="*/ 63010 h 79922"/>
                <a:gd name="connsiteX16" fmla="*/ 26780 w 297174"/>
                <a:gd name="connsiteY16" fmla="*/ 45820 h 79922"/>
                <a:gd name="connsiteX17" fmla="*/ 18089 w 297174"/>
                <a:gd name="connsiteY17" fmla="*/ 45820 h 79922"/>
                <a:gd name="connsiteX18" fmla="*/ 105842 w 297174"/>
                <a:gd name="connsiteY18" fmla="*/ 11615 h 79922"/>
                <a:gd name="connsiteX19" fmla="*/ 104071 w 297174"/>
                <a:gd name="connsiteY19" fmla="*/ 4351 h 79922"/>
                <a:gd name="connsiteX20" fmla="*/ 110100 w 297174"/>
                <a:gd name="connsiteY20" fmla="*/ -1319 h 79922"/>
                <a:gd name="connsiteX21" fmla="*/ 117012 w 297174"/>
                <a:gd name="connsiteY21" fmla="*/ 2580 h 79922"/>
                <a:gd name="connsiteX22" fmla="*/ 120205 w 297174"/>
                <a:gd name="connsiteY22" fmla="*/ 13569 h 79922"/>
                <a:gd name="connsiteX23" fmla="*/ 124106 w 297174"/>
                <a:gd name="connsiteY23" fmla="*/ 29512 h 79922"/>
                <a:gd name="connsiteX24" fmla="*/ 127117 w 297174"/>
                <a:gd name="connsiteY24" fmla="*/ 41389 h 79922"/>
                <a:gd name="connsiteX25" fmla="*/ 134568 w 297174"/>
                <a:gd name="connsiteY25" fmla="*/ 57340 h 79922"/>
                <a:gd name="connsiteX26" fmla="*/ 161165 w 297174"/>
                <a:gd name="connsiteY26" fmla="*/ 73642 h 79922"/>
                <a:gd name="connsiteX27" fmla="*/ 171628 w 297174"/>
                <a:gd name="connsiteY27" fmla="*/ 61239 h 79922"/>
                <a:gd name="connsiteX28" fmla="*/ 161165 w 297174"/>
                <a:gd name="connsiteY28" fmla="*/ 23493 h 79922"/>
                <a:gd name="connsiteX29" fmla="*/ 158504 w 297174"/>
                <a:gd name="connsiteY29" fmla="*/ 13917 h 79922"/>
                <a:gd name="connsiteX30" fmla="*/ 175346 w 297174"/>
                <a:gd name="connsiteY30" fmla="*/ -1319 h 79922"/>
                <a:gd name="connsiteX31" fmla="*/ 200886 w 297174"/>
                <a:gd name="connsiteY31" fmla="*/ 25796 h 79922"/>
                <a:gd name="connsiteX32" fmla="*/ 198042 w 297174"/>
                <a:gd name="connsiteY32" fmla="*/ 28098 h 79922"/>
                <a:gd name="connsiteX33" fmla="*/ 194674 w 297174"/>
                <a:gd name="connsiteY33" fmla="*/ 25081 h 79922"/>
                <a:gd name="connsiteX34" fmla="*/ 175878 w 297174"/>
                <a:gd name="connsiteY34" fmla="*/ 3644 h 79922"/>
                <a:gd name="connsiteX35" fmla="*/ 171445 w 297174"/>
                <a:gd name="connsiteY35" fmla="*/ 9845 h 79922"/>
                <a:gd name="connsiteX36" fmla="*/ 175528 w 297174"/>
                <a:gd name="connsiteY36" fmla="*/ 24200 h 79922"/>
                <a:gd name="connsiteX37" fmla="*/ 184926 w 297174"/>
                <a:gd name="connsiteY37" fmla="*/ 58404 h 79922"/>
                <a:gd name="connsiteX38" fmla="*/ 161873 w 297174"/>
                <a:gd name="connsiteY38" fmla="*/ 78604 h 79922"/>
                <a:gd name="connsiteX39" fmla="*/ 131907 w 297174"/>
                <a:gd name="connsiteY39" fmla="*/ 62478 h 79922"/>
                <a:gd name="connsiteX40" fmla="*/ 112936 w 297174"/>
                <a:gd name="connsiteY40" fmla="*/ 78604 h 79922"/>
                <a:gd name="connsiteX41" fmla="*/ 98931 w 297174"/>
                <a:gd name="connsiteY41" fmla="*/ 69036 h 79922"/>
                <a:gd name="connsiteX42" fmla="*/ 92544 w 297174"/>
                <a:gd name="connsiteY42" fmla="*/ 51489 h 79922"/>
                <a:gd name="connsiteX43" fmla="*/ 95555 w 297174"/>
                <a:gd name="connsiteY43" fmla="*/ 49186 h 79922"/>
                <a:gd name="connsiteX44" fmla="*/ 99463 w 297174"/>
                <a:gd name="connsiteY44" fmla="*/ 54505 h 79922"/>
                <a:gd name="connsiteX45" fmla="*/ 112404 w 297174"/>
                <a:gd name="connsiteY45" fmla="*/ 73642 h 79922"/>
                <a:gd name="connsiteX46" fmla="*/ 118251 w 297174"/>
                <a:gd name="connsiteY46" fmla="*/ 64954 h 79922"/>
                <a:gd name="connsiteX47" fmla="*/ 115415 w 297174"/>
                <a:gd name="connsiteY47" fmla="*/ 50250 h 79922"/>
                <a:gd name="connsiteX48" fmla="*/ 111514 w 297174"/>
                <a:gd name="connsiteY48" fmla="*/ 34299 h 79922"/>
                <a:gd name="connsiteX49" fmla="*/ 105842 w 297174"/>
                <a:gd name="connsiteY49" fmla="*/ 11615 h 79922"/>
                <a:gd name="connsiteX50" fmla="*/ 287069 w 297174"/>
                <a:gd name="connsiteY50" fmla="*/ 68330 h 79922"/>
                <a:gd name="connsiteX51" fmla="*/ 278027 w 297174"/>
                <a:gd name="connsiteY51" fmla="*/ 58404 h 79922"/>
                <a:gd name="connsiteX52" fmla="*/ 284939 w 297174"/>
                <a:gd name="connsiteY52" fmla="*/ 51846 h 79922"/>
                <a:gd name="connsiteX53" fmla="*/ 295052 w 297174"/>
                <a:gd name="connsiteY53" fmla="*/ 63185 h 79922"/>
                <a:gd name="connsiteX54" fmla="*/ 271641 w 297174"/>
                <a:gd name="connsiteY54" fmla="*/ 78604 h 79922"/>
                <a:gd name="connsiteX55" fmla="*/ 220401 w 297174"/>
                <a:gd name="connsiteY55" fmla="*/ 29512 h 79922"/>
                <a:gd name="connsiteX56" fmla="*/ 253203 w 297174"/>
                <a:gd name="connsiteY56" fmla="*/ -1319 h 79922"/>
                <a:gd name="connsiteX57" fmla="*/ 297175 w 297174"/>
                <a:gd name="connsiteY57" fmla="*/ 18705 h 79922"/>
                <a:gd name="connsiteX58" fmla="*/ 294162 w 297174"/>
                <a:gd name="connsiteY58" fmla="*/ 21715 h 79922"/>
                <a:gd name="connsiteX59" fmla="*/ 291327 w 297174"/>
                <a:gd name="connsiteY59" fmla="*/ 19944 h 79922"/>
                <a:gd name="connsiteX60" fmla="*/ 253559 w 297174"/>
                <a:gd name="connsiteY60" fmla="*/ 3644 h 79922"/>
                <a:gd name="connsiteX61" fmla="*/ 235114 w 297174"/>
                <a:gd name="connsiteY61" fmla="*/ 23310 h 79922"/>
                <a:gd name="connsiteX62" fmla="*/ 246822 w 297174"/>
                <a:gd name="connsiteY62" fmla="*/ 60001 h 79922"/>
                <a:gd name="connsiteX63" fmla="*/ 271641 w 297174"/>
                <a:gd name="connsiteY63" fmla="*/ 73642 h 79922"/>
                <a:gd name="connsiteX64" fmla="*/ 287069 w 297174"/>
                <a:gd name="connsiteY64" fmla="*/ 68330 h 79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297174" h="79922">
                  <a:moveTo>
                    <a:pt x="27844" y="40857"/>
                  </a:moveTo>
                  <a:cubicBezTo>
                    <a:pt x="32809" y="40857"/>
                    <a:pt x="46815" y="41215"/>
                    <a:pt x="56388" y="44582"/>
                  </a:cubicBezTo>
                  <a:cubicBezTo>
                    <a:pt x="69512" y="49186"/>
                    <a:pt x="71990" y="57691"/>
                    <a:pt x="71990" y="63010"/>
                  </a:cubicBezTo>
                  <a:cubicBezTo>
                    <a:pt x="71990" y="72759"/>
                    <a:pt x="62243" y="78604"/>
                    <a:pt x="50009" y="78604"/>
                  </a:cubicBezTo>
                  <a:cubicBezTo>
                    <a:pt x="28726" y="78604"/>
                    <a:pt x="0" y="62303"/>
                    <a:pt x="0" y="31996"/>
                  </a:cubicBezTo>
                  <a:cubicBezTo>
                    <a:pt x="0" y="14100"/>
                    <a:pt x="11177" y="-1319"/>
                    <a:pt x="31919" y="-1319"/>
                  </a:cubicBezTo>
                  <a:cubicBezTo>
                    <a:pt x="61885" y="-1319"/>
                    <a:pt x="75891" y="16220"/>
                    <a:pt x="75891" y="18705"/>
                  </a:cubicBezTo>
                  <a:cubicBezTo>
                    <a:pt x="75891" y="19770"/>
                    <a:pt x="74302" y="21715"/>
                    <a:pt x="72880" y="21715"/>
                  </a:cubicBezTo>
                  <a:cubicBezTo>
                    <a:pt x="71815" y="21715"/>
                    <a:pt x="71458" y="21366"/>
                    <a:pt x="70044" y="19944"/>
                  </a:cubicBezTo>
                  <a:cubicBezTo>
                    <a:pt x="56213" y="3644"/>
                    <a:pt x="35463" y="3644"/>
                    <a:pt x="32277" y="3644"/>
                  </a:cubicBezTo>
                  <a:cubicBezTo>
                    <a:pt x="21632" y="3644"/>
                    <a:pt x="14546" y="10734"/>
                    <a:pt x="14546" y="25081"/>
                  </a:cubicBezTo>
                  <a:cubicBezTo>
                    <a:pt x="14546" y="27566"/>
                    <a:pt x="14546" y="31108"/>
                    <a:pt x="16675" y="40857"/>
                  </a:cubicBezTo>
                  <a:lnTo>
                    <a:pt x="27844" y="40857"/>
                  </a:lnTo>
                  <a:close/>
                  <a:moveTo>
                    <a:pt x="18089" y="45820"/>
                  </a:moveTo>
                  <a:cubicBezTo>
                    <a:pt x="25358" y="71514"/>
                    <a:pt x="45043" y="73642"/>
                    <a:pt x="50009" y="73642"/>
                  </a:cubicBezTo>
                  <a:cubicBezTo>
                    <a:pt x="57810" y="73642"/>
                    <a:pt x="64372" y="69743"/>
                    <a:pt x="64372" y="63010"/>
                  </a:cubicBezTo>
                  <a:cubicBezTo>
                    <a:pt x="64372" y="45820"/>
                    <a:pt x="34406" y="45820"/>
                    <a:pt x="26780" y="45820"/>
                  </a:cubicBezTo>
                  <a:lnTo>
                    <a:pt x="18089" y="45820"/>
                  </a:lnTo>
                  <a:close/>
                  <a:moveTo>
                    <a:pt x="105842" y="11615"/>
                  </a:moveTo>
                  <a:cubicBezTo>
                    <a:pt x="105135" y="9312"/>
                    <a:pt x="104071" y="4883"/>
                    <a:pt x="104071" y="4351"/>
                  </a:cubicBezTo>
                  <a:cubicBezTo>
                    <a:pt x="104071" y="452"/>
                    <a:pt x="107264" y="-1319"/>
                    <a:pt x="110100" y="-1319"/>
                  </a:cubicBezTo>
                  <a:cubicBezTo>
                    <a:pt x="113286" y="-1319"/>
                    <a:pt x="116130" y="984"/>
                    <a:pt x="117012" y="2580"/>
                  </a:cubicBezTo>
                  <a:cubicBezTo>
                    <a:pt x="117902" y="4176"/>
                    <a:pt x="119316" y="9845"/>
                    <a:pt x="120205" y="13569"/>
                  </a:cubicBezTo>
                  <a:cubicBezTo>
                    <a:pt x="121095" y="16935"/>
                    <a:pt x="123042" y="25081"/>
                    <a:pt x="124106" y="29512"/>
                  </a:cubicBezTo>
                  <a:cubicBezTo>
                    <a:pt x="125170" y="33418"/>
                    <a:pt x="126235" y="37317"/>
                    <a:pt x="127117" y="41389"/>
                  </a:cubicBezTo>
                  <a:cubicBezTo>
                    <a:pt x="129071" y="48654"/>
                    <a:pt x="129428" y="50076"/>
                    <a:pt x="134568" y="57340"/>
                  </a:cubicBezTo>
                  <a:cubicBezTo>
                    <a:pt x="139534" y="64432"/>
                    <a:pt x="147867" y="73642"/>
                    <a:pt x="161165" y="73642"/>
                  </a:cubicBezTo>
                  <a:cubicBezTo>
                    <a:pt x="171445" y="73642"/>
                    <a:pt x="171628" y="64605"/>
                    <a:pt x="171628" y="61239"/>
                  </a:cubicBezTo>
                  <a:cubicBezTo>
                    <a:pt x="171628" y="50608"/>
                    <a:pt x="164001" y="30932"/>
                    <a:pt x="161165" y="23493"/>
                  </a:cubicBezTo>
                  <a:cubicBezTo>
                    <a:pt x="159211" y="18531"/>
                    <a:pt x="158504" y="16935"/>
                    <a:pt x="158504" y="13917"/>
                  </a:cubicBezTo>
                  <a:cubicBezTo>
                    <a:pt x="158504" y="4525"/>
                    <a:pt x="166305" y="-1319"/>
                    <a:pt x="175346" y="-1319"/>
                  </a:cubicBezTo>
                  <a:cubicBezTo>
                    <a:pt x="193077" y="-1319"/>
                    <a:pt x="200886" y="23135"/>
                    <a:pt x="200886" y="25796"/>
                  </a:cubicBezTo>
                  <a:cubicBezTo>
                    <a:pt x="200886" y="28098"/>
                    <a:pt x="198574" y="28098"/>
                    <a:pt x="198042" y="28098"/>
                  </a:cubicBezTo>
                  <a:cubicBezTo>
                    <a:pt x="195564" y="28098"/>
                    <a:pt x="195389" y="27034"/>
                    <a:pt x="194674" y="25081"/>
                  </a:cubicBezTo>
                  <a:cubicBezTo>
                    <a:pt x="190598" y="10909"/>
                    <a:pt x="182972" y="3644"/>
                    <a:pt x="175878" y="3644"/>
                  </a:cubicBezTo>
                  <a:cubicBezTo>
                    <a:pt x="172160" y="3644"/>
                    <a:pt x="171445" y="6120"/>
                    <a:pt x="171445" y="9845"/>
                  </a:cubicBezTo>
                  <a:cubicBezTo>
                    <a:pt x="171445" y="13917"/>
                    <a:pt x="172335" y="16220"/>
                    <a:pt x="175528" y="24200"/>
                  </a:cubicBezTo>
                  <a:cubicBezTo>
                    <a:pt x="177658" y="29695"/>
                    <a:pt x="184926" y="48481"/>
                    <a:pt x="184926" y="58404"/>
                  </a:cubicBezTo>
                  <a:cubicBezTo>
                    <a:pt x="184926" y="75594"/>
                    <a:pt x="171270" y="78604"/>
                    <a:pt x="161873" y="78604"/>
                  </a:cubicBezTo>
                  <a:cubicBezTo>
                    <a:pt x="147160" y="78604"/>
                    <a:pt x="137230" y="69568"/>
                    <a:pt x="131907" y="62478"/>
                  </a:cubicBezTo>
                  <a:cubicBezTo>
                    <a:pt x="130668" y="74705"/>
                    <a:pt x="120205" y="78604"/>
                    <a:pt x="112936" y="78604"/>
                  </a:cubicBezTo>
                  <a:cubicBezTo>
                    <a:pt x="105310" y="78604"/>
                    <a:pt x="101235" y="73110"/>
                    <a:pt x="98931" y="69036"/>
                  </a:cubicBezTo>
                  <a:cubicBezTo>
                    <a:pt x="95030" y="62478"/>
                    <a:pt x="92544" y="52378"/>
                    <a:pt x="92544" y="51489"/>
                  </a:cubicBezTo>
                  <a:cubicBezTo>
                    <a:pt x="92544" y="49186"/>
                    <a:pt x="95030" y="49186"/>
                    <a:pt x="95555" y="49186"/>
                  </a:cubicBezTo>
                  <a:cubicBezTo>
                    <a:pt x="98041" y="49186"/>
                    <a:pt x="98216" y="49718"/>
                    <a:pt x="99463" y="54505"/>
                  </a:cubicBezTo>
                  <a:cubicBezTo>
                    <a:pt x="102116" y="64954"/>
                    <a:pt x="105484" y="73642"/>
                    <a:pt x="112404" y="73642"/>
                  </a:cubicBezTo>
                  <a:cubicBezTo>
                    <a:pt x="117012" y="73642"/>
                    <a:pt x="118251" y="69743"/>
                    <a:pt x="118251" y="64954"/>
                  </a:cubicBezTo>
                  <a:cubicBezTo>
                    <a:pt x="118251" y="61589"/>
                    <a:pt x="116662" y="55039"/>
                    <a:pt x="115415" y="50250"/>
                  </a:cubicBezTo>
                  <a:cubicBezTo>
                    <a:pt x="114176" y="45463"/>
                    <a:pt x="112404" y="38198"/>
                    <a:pt x="111514" y="34299"/>
                  </a:cubicBezTo>
                  <a:lnTo>
                    <a:pt x="105842" y="11615"/>
                  </a:lnTo>
                  <a:close/>
                  <a:moveTo>
                    <a:pt x="287069" y="68330"/>
                  </a:moveTo>
                  <a:cubicBezTo>
                    <a:pt x="280689" y="67265"/>
                    <a:pt x="278027" y="62303"/>
                    <a:pt x="278027" y="58404"/>
                  </a:cubicBezTo>
                  <a:cubicBezTo>
                    <a:pt x="278027" y="53617"/>
                    <a:pt x="281754" y="51846"/>
                    <a:pt x="284939" y="51846"/>
                  </a:cubicBezTo>
                  <a:cubicBezTo>
                    <a:pt x="288841" y="51846"/>
                    <a:pt x="295052" y="54681"/>
                    <a:pt x="295052" y="63185"/>
                  </a:cubicBezTo>
                  <a:cubicBezTo>
                    <a:pt x="295052" y="75237"/>
                    <a:pt x="281223" y="78604"/>
                    <a:pt x="271641" y="78604"/>
                  </a:cubicBezTo>
                  <a:cubicBezTo>
                    <a:pt x="245043" y="78604"/>
                    <a:pt x="220401" y="54149"/>
                    <a:pt x="220401" y="29512"/>
                  </a:cubicBezTo>
                  <a:cubicBezTo>
                    <a:pt x="220401" y="14276"/>
                    <a:pt x="231039" y="-1319"/>
                    <a:pt x="253203" y="-1319"/>
                  </a:cubicBezTo>
                  <a:cubicBezTo>
                    <a:pt x="283167" y="-1319"/>
                    <a:pt x="297175" y="16220"/>
                    <a:pt x="297175" y="18705"/>
                  </a:cubicBezTo>
                  <a:cubicBezTo>
                    <a:pt x="297175" y="19770"/>
                    <a:pt x="295586" y="21715"/>
                    <a:pt x="294162" y="21715"/>
                  </a:cubicBezTo>
                  <a:cubicBezTo>
                    <a:pt x="293099" y="21715"/>
                    <a:pt x="292741" y="21366"/>
                    <a:pt x="291327" y="19944"/>
                  </a:cubicBezTo>
                  <a:cubicBezTo>
                    <a:pt x="277496" y="3644"/>
                    <a:pt x="256747" y="3644"/>
                    <a:pt x="253559" y="3644"/>
                  </a:cubicBezTo>
                  <a:cubicBezTo>
                    <a:pt x="240794" y="3644"/>
                    <a:pt x="235114" y="12322"/>
                    <a:pt x="235114" y="23310"/>
                  </a:cubicBezTo>
                  <a:cubicBezTo>
                    <a:pt x="235114" y="28456"/>
                    <a:pt x="237600" y="47766"/>
                    <a:pt x="246822" y="60001"/>
                  </a:cubicBezTo>
                  <a:cubicBezTo>
                    <a:pt x="253559" y="68679"/>
                    <a:pt x="262774" y="73642"/>
                    <a:pt x="271641" y="73642"/>
                  </a:cubicBezTo>
                  <a:cubicBezTo>
                    <a:pt x="274128" y="73642"/>
                    <a:pt x="282636" y="73291"/>
                    <a:pt x="287069" y="68330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94" name="任意多边形: 形状 193">
              <a:extLst>
                <a:ext uri="{FF2B5EF4-FFF2-40B4-BE49-F238E27FC236}">
                  <a16:creationId xmlns:a16="http://schemas.microsoft.com/office/drawing/2014/main" id="{E1C07C8B-D075-2358-26EB-74E8BA8EE667}"/>
                </a:ext>
              </a:extLst>
            </p:cNvPr>
            <p:cNvSpPr/>
            <p:nvPr>
              <p:custDataLst>
                <p:tags r:id="rId35"/>
              </p:custDataLst>
            </p:nvPr>
          </p:nvSpPr>
          <p:spPr>
            <a:xfrm flipV="1">
              <a:off x="5953227" y="-13366267"/>
              <a:ext cx="161353" cy="121042"/>
            </a:xfrm>
            <a:custGeom>
              <a:avLst/>
              <a:gdLst>
                <a:gd name="connsiteX0" fmla="*/ 89189 w 161353"/>
                <a:gd name="connsiteY0" fmla="*/ 69937 h 121042"/>
                <a:gd name="connsiteX1" fmla="*/ 88124 w 161353"/>
                <a:gd name="connsiteY1" fmla="*/ 72057 h 121042"/>
                <a:gd name="connsiteX2" fmla="*/ 92382 w 161353"/>
                <a:gd name="connsiteY2" fmla="*/ 75432 h 121042"/>
                <a:gd name="connsiteX3" fmla="*/ 110289 w 161353"/>
                <a:gd name="connsiteY3" fmla="*/ 88008 h 121042"/>
                <a:gd name="connsiteX4" fmla="*/ 157279 w 161353"/>
                <a:gd name="connsiteY4" fmla="*/ 113352 h 121042"/>
                <a:gd name="connsiteX5" fmla="*/ 161354 w 161353"/>
                <a:gd name="connsiteY5" fmla="*/ 117251 h 121042"/>
                <a:gd name="connsiteX6" fmla="*/ 159050 w 161353"/>
                <a:gd name="connsiteY6" fmla="*/ 119552 h 121042"/>
                <a:gd name="connsiteX7" fmla="*/ 146816 w 161353"/>
                <a:gd name="connsiteY7" fmla="*/ 119022 h 121042"/>
                <a:gd name="connsiteX8" fmla="*/ 125359 w 161353"/>
                <a:gd name="connsiteY8" fmla="*/ 119735 h 121042"/>
                <a:gd name="connsiteX9" fmla="*/ 121641 w 161353"/>
                <a:gd name="connsiteY9" fmla="*/ 115837 h 121042"/>
                <a:gd name="connsiteX10" fmla="*/ 124295 w 161353"/>
                <a:gd name="connsiteY10" fmla="*/ 113352 h 121042"/>
                <a:gd name="connsiteX11" fmla="*/ 128727 w 161353"/>
                <a:gd name="connsiteY11" fmla="*/ 110874 h 121042"/>
                <a:gd name="connsiteX12" fmla="*/ 120926 w 161353"/>
                <a:gd name="connsiteY12" fmla="*/ 102188 h 121042"/>
                <a:gd name="connsiteX13" fmla="*/ 46990 w 161353"/>
                <a:gd name="connsiteY13" fmla="*/ 50088 h 121042"/>
                <a:gd name="connsiteX14" fmla="*/ 60995 w 161353"/>
                <a:gd name="connsiteY14" fmla="*/ 105912 h 121042"/>
                <a:gd name="connsiteX15" fmla="*/ 76598 w 161353"/>
                <a:gd name="connsiteY15" fmla="*/ 113352 h 121042"/>
                <a:gd name="connsiteX16" fmla="*/ 81920 w 161353"/>
                <a:gd name="connsiteY16" fmla="*/ 117076 h 121042"/>
                <a:gd name="connsiteX17" fmla="*/ 79084 w 161353"/>
                <a:gd name="connsiteY17" fmla="*/ 119735 h 121042"/>
                <a:gd name="connsiteX18" fmla="*/ 55856 w 161353"/>
                <a:gd name="connsiteY18" fmla="*/ 119022 h 121042"/>
                <a:gd name="connsiteX19" fmla="*/ 43621 w 161353"/>
                <a:gd name="connsiteY19" fmla="*/ 119203 h 121042"/>
                <a:gd name="connsiteX20" fmla="*/ 32452 w 161353"/>
                <a:gd name="connsiteY20" fmla="*/ 119735 h 121042"/>
                <a:gd name="connsiteX21" fmla="*/ 28726 w 161353"/>
                <a:gd name="connsiteY21" fmla="*/ 115837 h 121042"/>
                <a:gd name="connsiteX22" fmla="*/ 34573 w 161353"/>
                <a:gd name="connsiteY22" fmla="*/ 113352 h 121042"/>
                <a:gd name="connsiteX23" fmla="*/ 41317 w 161353"/>
                <a:gd name="connsiteY23" fmla="*/ 112994 h 121042"/>
                <a:gd name="connsiteX24" fmla="*/ 45218 w 161353"/>
                <a:gd name="connsiteY24" fmla="*/ 110518 h 121042"/>
                <a:gd name="connsiteX25" fmla="*/ 44503 w 161353"/>
                <a:gd name="connsiteY25" fmla="*/ 106619 h 121042"/>
                <a:gd name="connsiteX26" fmla="*/ 20925 w 161353"/>
                <a:gd name="connsiteY26" fmla="*/ 12516 h 121042"/>
                <a:gd name="connsiteX27" fmla="*/ 5322 w 161353"/>
                <a:gd name="connsiteY27" fmla="*/ 5076 h 121042"/>
                <a:gd name="connsiteX28" fmla="*/ 0 w 161353"/>
                <a:gd name="connsiteY28" fmla="*/ 1169 h 121042"/>
                <a:gd name="connsiteX29" fmla="*/ 2836 w 161353"/>
                <a:gd name="connsiteY29" fmla="*/ -1307 h 121042"/>
                <a:gd name="connsiteX30" fmla="*/ 25890 w 161353"/>
                <a:gd name="connsiteY30" fmla="*/ -600 h 121042"/>
                <a:gd name="connsiteX31" fmla="*/ 38124 w 161353"/>
                <a:gd name="connsiteY31" fmla="*/ -775 h 121042"/>
                <a:gd name="connsiteX32" fmla="*/ 49468 w 161353"/>
                <a:gd name="connsiteY32" fmla="*/ -1307 h 121042"/>
                <a:gd name="connsiteX33" fmla="*/ 53194 w 161353"/>
                <a:gd name="connsiteY33" fmla="*/ 2591 h 121042"/>
                <a:gd name="connsiteX34" fmla="*/ 47522 w 161353"/>
                <a:gd name="connsiteY34" fmla="*/ 5076 h 121042"/>
                <a:gd name="connsiteX35" fmla="*/ 40785 w 161353"/>
                <a:gd name="connsiteY35" fmla="*/ 5426 h 121042"/>
                <a:gd name="connsiteX36" fmla="*/ 36702 w 161353"/>
                <a:gd name="connsiteY36" fmla="*/ 8086 h 121042"/>
                <a:gd name="connsiteX37" fmla="*/ 45035 w 161353"/>
                <a:gd name="connsiteY37" fmla="*/ 42108 h 121042"/>
                <a:gd name="connsiteX38" fmla="*/ 74468 w 161353"/>
                <a:gd name="connsiteY38" fmla="*/ 62847 h 121042"/>
                <a:gd name="connsiteX39" fmla="*/ 100184 w 161353"/>
                <a:gd name="connsiteY39" fmla="*/ 13048 h 121042"/>
                <a:gd name="connsiteX40" fmla="*/ 101423 w 161353"/>
                <a:gd name="connsiteY40" fmla="*/ 9681 h 121042"/>
                <a:gd name="connsiteX41" fmla="*/ 93265 w 161353"/>
                <a:gd name="connsiteY41" fmla="*/ 5076 h 121042"/>
                <a:gd name="connsiteX42" fmla="*/ 88657 w 161353"/>
                <a:gd name="connsiteY42" fmla="*/ 1169 h 121042"/>
                <a:gd name="connsiteX43" fmla="*/ 91676 w 161353"/>
                <a:gd name="connsiteY43" fmla="*/ -1307 h 121042"/>
                <a:gd name="connsiteX44" fmla="*/ 114364 w 161353"/>
                <a:gd name="connsiteY44" fmla="*/ -600 h 121042"/>
                <a:gd name="connsiteX45" fmla="*/ 131746 w 161353"/>
                <a:gd name="connsiteY45" fmla="*/ -1307 h 121042"/>
                <a:gd name="connsiteX46" fmla="*/ 135289 w 161353"/>
                <a:gd name="connsiteY46" fmla="*/ 2416 h 121042"/>
                <a:gd name="connsiteX47" fmla="*/ 131214 w 161353"/>
                <a:gd name="connsiteY47" fmla="*/ 5076 h 121042"/>
                <a:gd name="connsiteX48" fmla="*/ 119512 w 161353"/>
                <a:gd name="connsiteY48" fmla="*/ 10920 h 121042"/>
                <a:gd name="connsiteX49" fmla="*/ 89189 w 161353"/>
                <a:gd name="connsiteY49" fmla="*/ 69937 h 121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61353" h="121042">
                  <a:moveTo>
                    <a:pt x="89189" y="69937"/>
                  </a:moveTo>
                  <a:cubicBezTo>
                    <a:pt x="88482" y="71350"/>
                    <a:pt x="88124" y="71882"/>
                    <a:pt x="88124" y="72057"/>
                  </a:cubicBezTo>
                  <a:cubicBezTo>
                    <a:pt x="88124" y="72414"/>
                    <a:pt x="88299" y="72589"/>
                    <a:pt x="92382" y="75432"/>
                  </a:cubicBezTo>
                  <a:lnTo>
                    <a:pt x="110289" y="88008"/>
                  </a:lnTo>
                  <a:cubicBezTo>
                    <a:pt x="133692" y="104491"/>
                    <a:pt x="144687" y="112289"/>
                    <a:pt x="157279" y="113352"/>
                  </a:cubicBezTo>
                  <a:cubicBezTo>
                    <a:pt x="159225" y="113528"/>
                    <a:pt x="161354" y="113709"/>
                    <a:pt x="161354" y="117251"/>
                  </a:cubicBezTo>
                  <a:cubicBezTo>
                    <a:pt x="161354" y="118671"/>
                    <a:pt x="160115" y="119552"/>
                    <a:pt x="159050" y="119552"/>
                  </a:cubicBezTo>
                  <a:cubicBezTo>
                    <a:pt x="155324" y="119552"/>
                    <a:pt x="150717" y="119022"/>
                    <a:pt x="146816" y="119022"/>
                  </a:cubicBezTo>
                  <a:cubicBezTo>
                    <a:pt x="142026" y="119022"/>
                    <a:pt x="130149" y="119735"/>
                    <a:pt x="125359" y="119735"/>
                  </a:cubicBezTo>
                  <a:cubicBezTo>
                    <a:pt x="124295" y="119735"/>
                    <a:pt x="121641" y="119735"/>
                    <a:pt x="121641" y="115837"/>
                  </a:cubicBezTo>
                  <a:cubicBezTo>
                    <a:pt x="121641" y="115655"/>
                    <a:pt x="121641" y="113528"/>
                    <a:pt x="124295" y="113352"/>
                  </a:cubicBezTo>
                  <a:cubicBezTo>
                    <a:pt x="126424" y="113177"/>
                    <a:pt x="128727" y="112820"/>
                    <a:pt x="128727" y="110874"/>
                  </a:cubicBezTo>
                  <a:cubicBezTo>
                    <a:pt x="128727" y="107683"/>
                    <a:pt x="123230" y="103784"/>
                    <a:pt x="120926" y="102188"/>
                  </a:cubicBezTo>
                  <a:lnTo>
                    <a:pt x="46990" y="50088"/>
                  </a:lnTo>
                  <a:lnTo>
                    <a:pt x="60995" y="105912"/>
                  </a:lnTo>
                  <a:cubicBezTo>
                    <a:pt x="62592" y="111930"/>
                    <a:pt x="62767" y="113352"/>
                    <a:pt x="76598" y="113352"/>
                  </a:cubicBezTo>
                  <a:cubicBezTo>
                    <a:pt x="79434" y="113352"/>
                    <a:pt x="81920" y="113352"/>
                    <a:pt x="81920" y="117076"/>
                  </a:cubicBezTo>
                  <a:cubicBezTo>
                    <a:pt x="81920" y="118671"/>
                    <a:pt x="80856" y="119735"/>
                    <a:pt x="79084" y="119735"/>
                  </a:cubicBezTo>
                  <a:cubicBezTo>
                    <a:pt x="73944" y="119735"/>
                    <a:pt x="60995" y="119022"/>
                    <a:pt x="55856" y="119022"/>
                  </a:cubicBezTo>
                  <a:cubicBezTo>
                    <a:pt x="52837" y="119022"/>
                    <a:pt x="46632" y="119022"/>
                    <a:pt x="43621" y="119203"/>
                  </a:cubicBezTo>
                  <a:cubicBezTo>
                    <a:pt x="40070" y="119379"/>
                    <a:pt x="35820" y="119735"/>
                    <a:pt x="32452" y="119735"/>
                  </a:cubicBezTo>
                  <a:cubicBezTo>
                    <a:pt x="31387" y="119735"/>
                    <a:pt x="28726" y="119735"/>
                    <a:pt x="28726" y="115837"/>
                  </a:cubicBezTo>
                  <a:cubicBezTo>
                    <a:pt x="28726" y="113352"/>
                    <a:pt x="30672" y="113352"/>
                    <a:pt x="34573" y="113352"/>
                  </a:cubicBezTo>
                  <a:cubicBezTo>
                    <a:pt x="37417" y="113352"/>
                    <a:pt x="38124" y="113352"/>
                    <a:pt x="41317" y="112994"/>
                  </a:cubicBezTo>
                  <a:cubicBezTo>
                    <a:pt x="44861" y="112645"/>
                    <a:pt x="45218" y="112289"/>
                    <a:pt x="45218" y="110518"/>
                  </a:cubicBezTo>
                  <a:cubicBezTo>
                    <a:pt x="45218" y="110161"/>
                    <a:pt x="45218" y="109278"/>
                    <a:pt x="44503" y="106619"/>
                  </a:cubicBezTo>
                  <a:lnTo>
                    <a:pt x="20925" y="12516"/>
                  </a:lnTo>
                  <a:cubicBezTo>
                    <a:pt x="19503" y="6490"/>
                    <a:pt x="19153" y="5076"/>
                    <a:pt x="5322" y="5076"/>
                  </a:cubicBezTo>
                  <a:cubicBezTo>
                    <a:pt x="2129" y="5076"/>
                    <a:pt x="0" y="5076"/>
                    <a:pt x="0" y="1169"/>
                  </a:cubicBezTo>
                  <a:cubicBezTo>
                    <a:pt x="0" y="996"/>
                    <a:pt x="0" y="-1307"/>
                    <a:pt x="2836" y="-1307"/>
                  </a:cubicBezTo>
                  <a:cubicBezTo>
                    <a:pt x="7976" y="-1307"/>
                    <a:pt x="20750" y="-600"/>
                    <a:pt x="25890" y="-600"/>
                  </a:cubicBezTo>
                  <a:cubicBezTo>
                    <a:pt x="28901" y="-600"/>
                    <a:pt x="35105" y="-600"/>
                    <a:pt x="38124" y="-775"/>
                  </a:cubicBezTo>
                  <a:cubicBezTo>
                    <a:pt x="41667" y="-951"/>
                    <a:pt x="46100" y="-1307"/>
                    <a:pt x="49468" y="-1307"/>
                  </a:cubicBezTo>
                  <a:cubicBezTo>
                    <a:pt x="50533" y="-1307"/>
                    <a:pt x="53194" y="-1307"/>
                    <a:pt x="53194" y="2591"/>
                  </a:cubicBezTo>
                  <a:cubicBezTo>
                    <a:pt x="53194" y="5076"/>
                    <a:pt x="51065" y="5076"/>
                    <a:pt x="47522" y="5076"/>
                  </a:cubicBezTo>
                  <a:cubicBezTo>
                    <a:pt x="47347" y="5076"/>
                    <a:pt x="43971" y="5076"/>
                    <a:pt x="40785" y="5426"/>
                  </a:cubicBezTo>
                  <a:cubicBezTo>
                    <a:pt x="36702" y="5783"/>
                    <a:pt x="36702" y="6315"/>
                    <a:pt x="36702" y="8086"/>
                  </a:cubicBezTo>
                  <a:cubicBezTo>
                    <a:pt x="36702" y="9506"/>
                    <a:pt x="38482" y="16056"/>
                    <a:pt x="45035" y="42108"/>
                  </a:cubicBezTo>
                  <a:lnTo>
                    <a:pt x="74468" y="62847"/>
                  </a:lnTo>
                  <a:lnTo>
                    <a:pt x="100184" y="13048"/>
                  </a:lnTo>
                  <a:cubicBezTo>
                    <a:pt x="101423" y="10745"/>
                    <a:pt x="101423" y="10562"/>
                    <a:pt x="101423" y="9681"/>
                  </a:cubicBezTo>
                  <a:cubicBezTo>
                    <a:pt x="101423" y="5600"/>
                    <a:pt x="96458" y="5076"/>
                    <a:pt x="93265" y="5076"/>
                  </a:cubicBezTo>
                  <a:cubicBezTo>
                    <a:pt x="91143" y="5076"/>
                    <a:pt x="88657" y="5076"/>
                    <a:pt x="88657" y="1169"/>
                  </a:cubicBezTo>
                  <a:cubicBezTo>
                    <a:pt x="88657" y="996"/>
                    <a:pt x="88832" y="-1307"/>
                    <a:pt x="91676" y="-1307"/>
                  </a:cubicBezTo>
                  <a:cubicBezTo>
                    <a:pt x="96633" y="-1307"/>
                    <a:pt x="109407" y="-600"/>
                    <a:pt x="114364" y="-600"/>
                  </a:cubicBezTo>
                  <a:cubicBezTo>
                    <a:pt x="119687" y="-600"/>
                    <a:pt x="126781" y="-1307"/>
                    <a:pt x="131746" y="-1307"/>
                  </a:cubicBezTo>
                  <a:cubicBezTo>
                    <a:pt x="134050" y="-1307"/>
                    <a:pt x="135289" y="-68"/>
                    <a:pt x="135289" y="2416"/>
                  </a:cubicBezTo>
                  <a:cubicBezTo>
                    <a:pt x="135289" y="5076"/>
                    <a:pt x="132985" y="5076"/>
                    <a:pt x="131214" y="5076"/>
                  </a:cubicBezTo>
                  <a:cubicBezTo>
                    <a:pt x="128020" y="5076"/>
                    <a:pt x="122523" y="5251"/>
                    <a:pt x="119512" y="10920"/>
                  </a:cubicBezTo>
                  <a:lnTo>
                    <a:pt x="89189" y="69937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95" name="任意多边形: 形状 194">
              <a:extLst>
                <a:ext uri="{FF2B5EF4-FFF2-40B4-BE49-F238E27FC236}">
                  <a16:creationId xmlns:a16="http://schemas.microsoft.com/office/drawing/2014/main" id="{1299D8EA-B2D1-F40D-9072-BFF4F06D8B1C}"/>
                </a:ext>
              </a:extLst>
            </p:cNvPr>
            <p:cNvSpPr/>
            <p:nvPr>
              <p:custDataLst>
                <p:tags r:id="rId36"/>
              </p:custDataLst>
            </p:nvPr>
          </p:nvSpPr>
          <p:spPr>
            <a:xfrm flipV="1">
              <a:off x="6125353" y="-13275871"/>
              <a:ext cx="61297" cy="57342"/>
            </a:xfrm>
            <a:custGeom>
              <a:avLst/>
              <a:gdLst>
                <a:gd name="connsiteX0" fmla="*/ 21910 w 61297"/>
                <a:gd name="connsiteY0" fmla="*/ 28568 h 57342"/>
                <a:gd name="connsiteX1" fmla="*/ 57373 w 61297"/>
                <a:gd name="connsiteY1" fmla="*/ 44646 h 57342"/>
                <a:gd name="connsiteX2" fmla="*/ 39133 w 61297"/>
                <a:gd name="connsiteY2" fmla="*/ 56040 h 57342"/>
                <a:gd name="connsiteX3" fmla="*/ 0 w 61297"/>
                <a:gd name="connsiteY3" fmla="*/ 23502 h 57342"/>
                <a:gd name="connsiteX4" fmla="*/ 26724 w 61297"/>
                <a:gd name="connsiteY4" fmla="*/ -1303 h 57342"/>
                <a:gd name="connsiteX5" fmla="*/ 47745 w 61297"/>
                <a:gd name="connsiteY5" fmla="*/ 1985 h 57342"/>
                <a:gd name="connsiteX6" fmla="*/ 61297 w 61297"/>
                <a:gd name="connsiteY6" fmla="*/ 12490 h 57342"/>
                <a:gd name="connsiteX7" fmla="*/ 58509 w 61297"/>
                <a:gd name="connsiteY7" fmla="*/ 15404 h 57342"/>
                <a:gd name="connsiteX8" fmla="*/ 55721 w 61297"/>
                <a:gd name="connsiteY8" fmla="*/ 13251 h 57342"/>
                <a:gd name="connsiteX9" fmla="*/ 26843 w 61297"/>
                <a:gd name="connsiteY9" fmla="*/ 3001 h 57342"/>
                <a:gd name="connsiteX10" fmla="*/ 11519 w 61297"/>
                <a:gd name="connsiteY10" fmla="*/ 18944 h 57342"/>
                <a:gd name="connsiteX11" fmla="*/ 12790 w 61297"/>
                <a:gd name="connsiteY11" fmla="*/ 28568 h 57342"/>
                <a:gd name="connsiteX12" fmla="*/ 21910 w 61297"/>
                <a:gd name="connsiteY12" fmla="*/ 28568 h 57342"/>
                <a:gd name="connsiteX13" fmla="*/ 13926 w 61297"/>
                <a:gd name="connsiteY13" fmla="*/ 32871 h 57342"/>
                <a:gd name="connsiteX14" fmla="*/ 39006 w 61297"/>
                <a:gd name="connsiteY14" fmla="*/ 51736 h 57342"/>
                <a:gd name="connsiteX15" fmla="*/ 50914 w 61297"/>
                <a:gd name="connsiteY15" fmla="*/ 44519 h 57342"/>
                <a:gd name="connsiteX16" fmla="*/ 21275 w 61297"/>
                <a:gd name="connsiteY16" fmla="*/ 32871 h 57342"/>
                <a:gd name="connsiteX17" fmla="*/ 13926 w 61297"/>
                <a:gd name="connsiteY17" fmla="*/ 32871 h 57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1297" h="57342">
                  <a:moveTo>
                    <a:pt x="21910" y="28568"/>
                  </a:moveTo>
                  <a:cubicBezTo>
                    <a:pt x="34700" y="28568"/>
                    <a:pt x="57373" y="30085"/>
                    <a:pt x="57373" y="44646"/>
                  </a:cubicBezTo>
                  <a:cubicBezTo>
                    <a:pt x="57373" y="51100"/>
                    <a:pt x="50787" y="56040"/>
                    <a:pt x="39133" y="56040"/>
                  </a:cubicBezTo>
                  <a:cubicBezTo>
                    <a:pt x="21910" y="56040"/>
                    <a:pt x="0" y="44519"/>
                    <a:pt x="0" y="23502"/>
                  </a:cubicBezTo>
                  <a:cubicBezTo>
                    <a:pt x="0" y="11989"/>
                    <a:pt x="7468" y="-1303"/>
                    <a:pt x="26724" y="-1303"/>
                  </a:cubicBezTo>
                  <a:cubicBezTo>
                    <a:pt x="29123" y="-1303"/>
                    <a:pt x="39260" y="-1303"/>
                    <a:pt x="47745" y="1985"/>
                  </a:cubicBezTo>
                  <a:cubicBezTo>
                    <a:pt x="56229" y="5280"/>
                    <a:pt x="61297" y="11100"/>
                    <a:pt x="61297" y="12490"/>
                  </a:cubicBezTo>
                  <a:cubicBezTo>
                    <a:pt x="61297" y="13505"/>
                    <a:pt x="59653" y="15404"/>
                    <a:pt x="58509" y="15404"/>
                  </a:cubicBezTo>
                  <a:cubicBezTo>
                    <a:pt x="57874" y="15404"/>
                    <a:pt x="57754" y="15276"/>
                    <a:pt x="55721" y="13251"/>
                  </a:cubicBezTo>
                  <a:cubicBezTo>
                    <a:pt x="49516" y="6288"/>
                    <a:pt x="38243" y="3001"/>
                    <a:pt x="26843" y="3001"/>
                  </a:cubicBezTo>
                  <a:cubicBezTo>
                    <a:pt x="16460" y="3001"/>
                    <a:pt x="11519" y="9456"/>
                    <a:pt x="11519" y="18944"/>
                  </a:cubicBezTo>
                  <a:cubicBezTo>
                    <a:pt x="11519" y="20216"/>
                    <a:pt x="11519" y="23502"/>
                    <a:pt x="12790" y="28568"/>
                  </a:cubicBezTo>
                  <a:lnTo>
                    <a:pt x="21910" y="28568"/>
                  </a:lnTo>
                  <a:close/>
                  <a:moveTo>
                    <a:pt x="13926" y="32871"/>
                  </a:moveTo>
                  <a:cubicBezTo>
                    <a:pt x="19630" y="50466"/>
                    <a:pt x="35209" y="51736"/>
                    <a:pt x="39006" y="51736"/>
                  </a:cubicBezTo>
                  <a:cubicBezTo>
                    <a:pt x="45338" y="51736"/>
                    <a:pt x="50914" y="49204"/>
                    <a:pt x="50914" y="44519"/>
                  </a:cubicBezTo>
                  <a:cubicBezTo>
                    <a:pt x="50914" y="32871"/>
                    <a:pt x="27225" y="32871"/>
                    <a:pt x="21275" y="32871"/>
                  </a:cubicBezTo>
                  <a:lnTo>
                    <a:pt x="13926" y="32871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</p:grpSp>
      <p:grpSp>
        <p:nvGrpSpPr>
          <p:cNvPr id="318" name="图形 316">
            <a:extLst>
              <a:ext uri="{FF2B5EF4-FFF2-40B4-BE49-F238E27FC236}">
                <a16:creationId xmlns:a16="http://schemas.microsoft.com/office/drawing/2014/main" id="{E797A742-842A-4E7F-27E7-0E5D2536BF5B}"/>
              </a:ext>
            </a:extLst>
          </p:cNvPr>
          <p:cNvGrpSpPr/>
          <p:nvPr/>
        </p:nvGrpSpPr>
        <p:grpSpPr>
          <a:xfrm>
            <a:off x="4832838" y="-14290107"/>
            <a:ext cx="5068518" cy="1071578"/>
            <a:chOff x="4832838" y="-14290107"/>
            <a:chExt cx="5068518" cy="1071578"/>
          </a:xfrm>
          <a:solidFill>
            <a:srgbClr val="000000"/>
          </a:solidFill>
        </p:grpSpPr>
        <p:sp>
          <p:nvSpPr>
            <p:cNvPr id="319" name="任意多边形: 形状 318">
              <a:extLst>
                <a:ext uri="{FF2B5EF4-FFF2-40B4-BE49-F238E27FC236}">
                  <a16:creationId xmlns:a16="http://schemas.microsoft.com/office/drawing/2014/main" id="{103372E7-4C8E-472B-B5EE-8AE104B6DA31}"/>
                </a:ext>
              </a:extLst>
            </p:cNvPr>
            <p:cNvSpPr/>
            <p:nvPr/>
          </p:nvSpPr>
          <p:spPr>
            <a:xfrm flipV="1">
              <a:off x="4832838" y="-14281051"/>
              <a:ext cx="207899" cy="173620"/>
            </a:xfrm>
            <a:custGeom>
              <a:avLst/>
              <a:gdLst>
                <a:gd name="connsiteX0" fmla="*/ 180555 w 207899"/>
                <a:gd name="connsiteY0" fmla="*/ 160349 h 173620"/>
                <a:gd name="connsiteX1" fmla="*/ 207899 w 207899"/>
                <a:gd name="connsiteY1" fmla="*/ 160349 h 173620"/>
                <a:gd name="connsiteX2" fmla="*/ 207899 w 207899"/>
                <a:gd name="connsiteY2" fmla="*/ 172244 h 173620"/>
                <a:gd name="connsiteX3" fmla="*/ 162570 w 207899"/>
                <a:gd name="connsiteY3" fmla="*/ 171481 h 173620"/>
                <a:gd name="connsiteX4" fmla="*/ 117248 w 207899"/>
                <a:gd name="connsiteY4" fmla="*/ 172244 h 173620"/>
                <a:gd name="connsiteX5" fmla="*/ 117248 w 207899"/>
                <a:gd name="connsiteY5" fmla="*/ 160349 h 173620"/>
                <a:gd name="connsiteX6" fmla="*/ 144592 w 207899"/>
                <a:gd name="connsiteY6" fmla="*/ 160349 h 173620"/>
                <a:gd name="connsiteX7" fmla="*/ 144592 w 207899"/>
                <a:gd name="connsiteY7" fmla="*/ 94797 h 173620"/>
                <a:gd name="connsiteX8" fmla="*/ 63307 w 207899"/>
                <a:gd name="connsiteY8" fmla="*/ 94797 h 173620"/>
                <a:gd name="connsiteX9" fmla="*/ 63307 w 207899"/>
                <a:gd name="connsiteY9" fmla="*/ 160349 h 173620"/>
                <a:gd name="connsiteX10" fmla="*/ 90659 w 207899"/>
                <a:gd name="connsiteY10" fmla="*/ 160349 h 173620"/>
                <a:gd name="connsiteX11" fmla="*/ 90659 w 207899"/>
                <a:gd name="connsiteY11" fmla="*/ 172244 h 173620"/>
                <a:gd name="connsiteX12" fmla="*/ 45329 w 207899"/>
                <a:gd name="connsiteY12" fmla="*/ 171481 h 173620"/>
                <a:gd name="connsiteX13" fmla="*/ 0 w 207899"/>
                <a:gd name="connsiteY13" fmla="*/ 172244 h 173620"/>
                <a:gd name="connsiteX14" fmla="*/ 0 w 207899"/>
                <a:gd name="connsiteY14" fmla="*/ 160349 h 173620"/>
                <a:gd name="connsiteX15" fmla="*/ 27352 w 207899"/>
                <a:gd name="connsiteY15" fmla="*/ 160349 h 173620"/>
                <a:gd name="connsiteX16" fmla="*/ 27352 w 207899"/>
                <a:gd name="connsiteY16" fmla="*/ 10515 h 173620"/>
                <a:gd name="connsiteX17" fmla="*/ 0 w 207899"/>
                <a:gd name="connsiteY17" fmla="*/ 10515 h 173620"/>
                <a:gd name="connsiteX18" fmla="*/ 0 w 207899"/>
                <a:gd name="connsiteY18" fmla="*/ -1377 h 173620"/>
                <a:gd name="connsiteX19" fmla="*/ 45329 w 207899"/>
                <a:gd name="connsiteY19" fmla="*/ -616 h 173620"/>
                <a:gd name="connsiteX20" fmla="*/ 90659 w 207899"/>
                <a:gd name="connsiteY20" fmla="*/ -1377 h 173620"/>
                <a:gd name="connsiteX21" fmla="*/ 90659 w 207899"/>
                <a:gd name="connsiteY21" fmla="*/ 10515 h 173620"/>
                <a:gd name="connsiteX22" fmla="*/ 63307 w 207899"/>
                <a:gd name="connsiteY22" fmla="*/ 10515 h 173620"/>
                <a:gd name="connsiteX23" fmla="*/ 63307 w 207899"/>
                <a:gd name="connsiteY23" fmla="*/ 82903 h 173620"/>
                <a:gd name="connsiteX24" fmla="*/ 144592 w 207899"/>
                <a:gd name="connsiteY24" fmla="*/ 82903 h 173620"/>
                <a:gd name="connsiteX25" fmla="*/ 144592 w 207899"/>
                <a:gd name="connsiteY25" fmla="*/ 10515 h 173620"/>
                <a:gd name="connsiteX26" fmla="*/ 117248 w 207899"/>
                <a:gd name="connsiteY26" fmla="*/ 10515 h 173620"/>
                <a:gd name="connsiteX27" fmla="*/ 117248 w 207899"/>
                <a:gd name="connsiteY27" fmla="*/ -1377 h 173620"/>
                <a:gd name="connsiteX28" fmla="*/ 162570 w 207899"/>
                <a:gd name="connsiteY28" fmla="*/ -616 h 173620"/>
                <a:gd name="connsiteX29" fmla="*/ 207899 w 207899"/>
                <a:gd name="connsiteY29" fmla="*/ -1377 h 173620"/>
                <a:gd name="connsiteX30" fmla="*/ 207899 w 207899"/>
                <a:gd name="connsiteY30" fmla="*/ 10515 h 173620"/>
                <a:gd name="connsiteX31" fmla="*/ 180555 w 207899"/>
                <a:gd name="connsiteY31" fmla="*/ 10515 h 173620"/>
                <a:gd name="connsiteX32" fmla="*/ 180555 w 207899"/>
                <a:gd name="connsiteY32" fmla="*/ 160349 h 173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07899" h="173620">
                  <a:moveTo>
                    <a:pt x="180555" y="160349"/>
                  </a:moveTo>
                  <a:lnTo>
                    <a:pt x="207899" y="160349"/>
                  </a:lnTo>
                  <a:lnTo>
                    <a:pt x="207899" y="172244"/>
                  </a:lnTo>
                  <a:cubicBezTo>
                    <a:pt x="198279" y="171481"/>
                    <a:pt x="173461" y="171481"/>
                    <a:pt x="162570" y="171481"/>
                  </a:cubicBezTo>
                  <a:cubicBezTo>
                    <a:pt x="151686" y="171481"/>
                    <a:pt x="126869" y="171481"/>
                    <a:pt x="117248" y="172244"/>
                  </a:cubicBezTo>
                  <a:lnTo>
                    <a:pt x="117248" y="160349"/>
                  </a:lnTo>
                  <a:lnTo>
                    <a:pt x="144592" y="160349"/>
                  </a:lnTo>
                  <a:lnTo>
                    <a:pt x="144592" y="94797"/>
                  </a:lnTo>
                  <a:lnTo>
                    <a:pt x="63307" y="94797"/>
                  </a:lnTo>
                  <a:lnTo>
                    <a:pt x="63307" y="160349"/>
                  </a:lnTo>
                  <a:lnTo>
                    <a:pt x="90659" y="160349"/>
                  </a:lnTo>
                  <a:lnTo>
                    <a:pt x="90659" y="172244"/>
                  </a:lnTo>
                  <a:cubicBezTo>
                    <a:pt x="81031" y="171481"/>
                    <a:pt x="56221" y="171481"/>
                    <a:pt x="45329" y="171481"/>
                  </a:cubicBezTo>
                  <a:cubicBezTo>
                    <a:pt x="34438" y="171481"/>
                    <a:pt x="9621" y="171481"/>
                    <a:pt x="0" y="172244"/>
                  </a:cubicBezTo>
                  <a:lnTo>
                    <a:pt x="0" y="160349"/>
                  </a:lnTo>
                  <a:lnTo>
                    <a:pt x="27352" y="160349"/>
                  </a:lnTo>
                  <a:lnTo>
                    <a:pt x="27352" y="10515"/>
                  </a:lnTo>
                  <a:lnTo>
                    <a:pt x="0" y="10515"/>
                  </a:lnTo>
                  <a:lnTo>
                    <a:pt x="0" y="-1377"/>
                  </a:lnTo>
                  <a:cubicBezTo>
                    <a:pt x="9621" y="-616"/>
                    <a:pt x="34438" y="-616"/>
                    <a:pt x="45329" y="-616"/>
                  </a:cubicBezTo>
                  <a:cubicBezTo>
                    <a:pt x="56221" y="-616"/>
                    <a:pt x="81031" y="-616"/>
                    <a:pt x="90659" y="-1377"/>
                  </a:cubicBezTo>
                  <a:lnTo>
                    <a:pt x="90659" y="10515"/>
                  </a:lnTo>
                  <a:lnTo>
                    <a:pt x="63307" y="10515"/>
                  </a:lnTo>
                  <a:lnTo>
                    <a:pt x="63307" y="82903"/>
                  </a:lnTo>
                  <a:lnTo>
                    <a:pt x="144592" y="82903"/>
                  </a:lnTo>
                  <a:lnTo>
                    <a:pt x="144592" y="10515"/>
                  </a:lnTo>
                  <a:lnTo>
                    <a:pt x="117248" y="10515"/>
                  </a:lnTo>
                  <a:lnTo>
                    <a:pt x="117248" y="-1377"/>
                  </a:lnTo>
                  <a:cubicBezTo>
                    <a:pt x="126869" y="-616"/>
                    <a:pt x="151686" y="-616"/>
                    <a:pt x="162570" y="-616"/>
                  </a:cubicBezTo>
                  <a:cubicBezTo>
                    <a:pt x="173461" y="-616"/>
                    <a:pt x="198279" y="-616"/>
                    <a:pt x="207899" y="-1377"/>
                  </a:cubicBezTo>
                  <a:lnTo>
                    <a:pt x="207899" y="10515"/>
                  </a:lnTo>
                  <a:lnTo>
                    <a:pt x="180555" y="10515"/>
                  </a:lnTo>
                  <a:lnTo>
                    <a:pt x="180555" y="160349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20" name="任意多边形: 形状 319">
              <a:extLst>
                <a:ext uri="{FF2B5EF4-FFF2-40B4-BE49-F238E27FC236}">
                  <a16:creationId xmlns:a16="http://schemas.microsoft.com/office/drawing/2014/main" id="{4A27AC9B-AD63-5588-C8A8-EFE49E8AB236}"/>
                </a:ext>
              </a:extLst>
            </p:cNvPr>
            <p:cNvSpPr/>
            <p:nvPr/>
          </p:nvSpPr>
          <p:spPr>
            <a:xfrm flipV="1">
              <a:off x="5062793" y="-14290107"/>
              <a:ext cx="297173" cy="79922"/>
            </a:xfrm>
            <a:custGeom>
              <a:avLst/>
              <a:gdLst>
                <a:gd name="connsiteX0" fmla="*/ 27844 w 297173"/>
                <a:gd name="connsiteY0" fmla="*/ 40796 h 79922"/>
                <a:gd name="connsiteX1" fmla="*/ 56388 w 297173"/>
                <a:gd name="connsiteY1" fmla="*/ 44519 h 79922"/>
                <a:gd name="connsiteX2" fmla="*/ 71990 w 297173"/>
                <a:gd name="connsiteY2" fmla="*/ 62947 h 79922"/>
                <a:gd name="connsiteX3" fmla="*/ 50008 w 297173"/>
                <a:gd name="connsiteY3" fmla="*/ 78541 h 79922"/>
                <a:gd name="connsiteX4" fmla="*/ 0 w 297173"/>
                <a:gd name="connsiteY4" fmla="*/ 31935 h 79922"/>
                <a:gd name="connsiteX5" fmla="*/ 31919 w 297173"/>
                <a:gd name="connsiteY5" fmla="*/ -1382 h 79922"/>
                <a:gd name="connsiteX6" fmla="*/ 75891 w 297173"/>
                <a:gd name="connsiteY6" fmla="*/ 18643 h 79922"/>
                <a:gd name="connsiteX7" fmla="*/ 72880 w 297173"/>
                <a:gd name="connsiteY7" fmla="*/ 21652 h 79922"/>
                <a:gd name="connsiteX8" fmla="*/ 70044 w 297173"/>
                <a:gd name="connsiteY8" fmla="*/ 19882 h 79922"/>
                <a:gd name="connsiteX9" fmla="*/ 32277 w 297173"/>
                <a:gd name="connsiteY9" fmla="*/ 3581 h 79922"/>
                <a:gd name="connsiteX10" fmla="*/ 14545 w 297173"/>
                <a:gd name="connsiteY10" fmla="*/ 25018 h 79922"/>
                <a:gd name="connsiteX11" fmla="*/ 16675 w 297173"/>
                <a:gd name="connsiteY11" fmla="*/ 40796 h 79922"/>
                <a:gd name="connsiteX12" fmla="*/ 27844 w 297173"/>
                <a:gd name="connsiteY12" fmla="*/ 40796 h 79922"/>
                <a:gd name="connsiteX13" fmla="*/ 18089 w 297173"/>
                <a:gd name="connsiteY13" fmla="*/ 45758 h 79922"/>
                <a:gd name="connsiteX14" fmla="*/ 50008 w 297173"/>
                <a:gd name="connsiteY14" fmla="*/ 73579 h 79922"/>
                <a:gd name="connsiteX15" fmla="*/ 64371 w 297173"/>
                <a:gd name="connsiteY15" fmla="*/ 62947 h 79922"/>
                <a:gd name="connsiteX16" fmla="*/ 26780 w 297173"/>
                <a:gd name="connsiteY16" fmla="*/ 45758 h 79922"/>
                <a:gd name="connsiteX17" fmla="*/ 18089 w 297173"/>
                <a:gd name="connsiteY17" fmla="*/ 45758 h 79922"/>
                <a:gd name="connsiteX18" fmla="*/ 105842 w 297173"/>
                <a:gd name="connsiteY18" fmla="*/ 11553 h 79922"/>
                <a:gd name="connsiteX19" fmla="*/ 104071 w 297173"/>
                <a:gd name="connsiteY19" fmla="*/ 4288 h 79922"/>
                <a:gd name="connsiteX20" fmla="*/ 110100 w 297173"/>
                <a:gd name="connsiteY20" fmla="*/ -1382 h 79922"/>
                <a:gd name="connsiteX21" fmla="*/ 117012 w 297173"/>
                <a:gd name="connsiteY21" fmla="*/ 2517 h 79922"/>
                <a:gd name="connsiteX22" fmla="*/ 120205 w 297173"/>
                <a:gd name="connsiteY22" fmla="*/ 13506 h 79922"/>
                <a:gd name="connsiteX23" fmla="*/ 124106 w 297173"/>
                <a:gd name="connsiteY23" fmla="*/ 29449 h 79922"/>
                <a:gd name="connsiteX24" fmla="*/ 127117 w 297173"/>
                <a:gd name="connsiteY24" fmla="*/ 41328 h 79922"/>
                <a:gd name="connsiteX25" fmla="*/ 134568 w 297173"/>
                <a:gd name="connsiteY25" fmla="*/ 57279 h 79922"/>
                <a:gd name="connsiteX26" fmla="*/ 161165 w 297173"/>
                <a:gd name="connsiteY26" fmla="*/ 73579 h 79922"/>
                <a:gd name="connsiteX27" fmla="*/ 171628 w 297173"/>
                <a:gd name="connsiteY27" fmla="*/ 61177 h 79922"/>
                <a:gd name="connsiteX28" fmla="*/ 161165 w 297173"/>
                <a:gd name="connsiteY28" fmla="*/ 23430 h 79922"/>
                <a:gd name="connsiteX29" fmla="*/ 158504 w 297173"/>
                <a:gd name="connsiteY29" fmla="*/ 13856 h 79922"/>
                <a:gd name="connsiteX30" fmla="*/ 175346 w 297173"/>
                <a:gd name="connsiteY30" fmla="*/ -1382 h 79922"/>
                <a:gd name="connsiteX31" fmla="*/ 200886 w 297173"/>
                <a:gd name="connsiteY31" fmla="*/ 25733 h 79922"/>
                <a:gd name="connsiteX32" fmla="*/ 198042 w 297173"/>
                <a:gd name="connsiteY32" fmla="*/ 28036 h 79922"/>
                <a:gd name="connsiteX33" fmla="*/ 194674 w 297173"/>
                <a:gd name="connsiteY33" fmla="*/ 25018 h 79922"/>
                <a:gd name="connsiteX34" fmla="*/ 175878 w 297173"/>
                <a:gd name="connsiteY34" fmla="*/ 3581 h 79922"/>
                <a:gd name="connsiteX35" fmla="*/ 171445 w 297173"/>
                <a:gd name="connsiteY35" fmla="*/ 9782 h 79922"/>
                <a:gd name="connsiteX36" fmla="*/ 175528 w 297173"/>
                <a:gd name="connsiteY36" fmla="*/ 24138 h 79922"/>
                <a:gd name="connsiteX37" fmla="*/ 184926 w 297173"/>
                <a:gd name="connsiteY37" fmla="*/ 58343 h 79922"/>
                <a:gd name="connsiteX38" fmla="*/ 161872 w 297173"/>
                <a:gd name="connsiteY38" fmla="*/ 78541 h 79922"/>
                <a:gd name="connsiteX39" fmla="*/ 131907 w 297173"/>
                <a:gd name="connsiteY39" fmla="*/ 62416 h 79922"/>
                <a:gd name="connsiteX40" fmla="*/ 112936 w 297173"/>
                <a:gd name="connsiteY40" fmla="*/ 78541 h 79922"/>
                <a:gd name="connsiteX41" fmla="*/ 98931 w 297173"/>
                <a:gd name="connsiteY41" fmla="*/ 68974 h 79922"/>
                <a:gd name="connsiteX42" fmla="*/ 92544 w 297173"/>
                <a:gd name="connsiteY42" fmla="*/ 51426 h 79922"/>
                <a:gd name="connsiteX43" fmla="*/ 95554 w 297173"/>
                <a:gd name="connsiteY43" fmla="*/ 49125 h 79922"/>
                <a:gd name="connsiteX44" fmla="*/ 99463 w 297173"/>
                <a:gd name="connsiteY44" fmla="*/ 54444 h 79922"/>
                <a:gd name="connsiteX45" fmla="*/ 112404 w 297173"/>
                <a:gd name="connsiteY45" fmla="*/ 73579 h 79922"/>
                <a:gd name="connsiteX46" fmla="*/ 118251 w 297173"/>
                <a:gd name="connsiteY46" fmla="*/ 64893 h 79922"/>
                <a:gd name="connsiteX47" fmla="*/ 115415 w 297173"/>
                <a:gd name="connsiteY47" fmla="*/ 50189 h 79922"/>
                <a:gd name="connsiteX48" fmla="*/ 111514 w 297173"/>
                <a:gd name="connsiteY48" fmla="*/ 34238 h 79922"/>
                <a:gd name="connsiteX49" fmla="*/ 105842 w 297173"/>
                <a:gd name="connsiteY49" fmla="*/ 11553 h 79922"/>
                <a:gd name="connsiteX50" fmla="*/ 287069 w 297173"/>
                <a:gd name="connsiteY50" fmla="*/ 68267 h 79922"/>
                <a:gd name="connsiteX51" fmla="*/ 278029 w 297173"/>
                <a:gd name="connsiteY51" fmla="*/ 58343 h 79922"/>
                <a:gd name="connsiteX52" fmla="*/ 284938 w 297173"/>
                <a:gd name="connsiteY52" fmla="*/ 51784 h 79922"/>
                <a:gd name="connsiteX53" fmla="*/ 295053 w 297173"/>
                <a:gd name="connsiteY53" fmla="*/ 63122 h 79922"/>
                <a:gd name="connsiteX54" fmla="*/ 271640 w 297173"/>
                <a:gd name="connsiteY54" fmla="*/ 78541 h 79922"/>
                <a:gd name="connsiteX55" fmla="*/ 220401 w 297173"/>
                <a:gd name="connsiteY55" fmla="*/ 29449 h 79922"/>
                <a:gd name="connsiteX56" fmla="*/ 253202 w 297173"/>
                <a:gd name="connsiteY56" fmla="*/ -1382 h 79922"/>
                <a:gd name="connsiteX57" fmla="*/ 297174 w 297173"/>
                <a:gd name="connsiteY57" fmla="*/ 18643 h 79922"/>
                <a:gd name="connsiteX58" fmla="*/ 294164 w 297173"/>
                <a:gd name="connsiteY58" fmla="*/ 21652 h 79922"/>
                <a:gd name="connsiteX59" fmla="*/ 291327 w 297173"/>
                <a:gd name="connsiteY59" fmla="*/ 19882 h 79922"/>
                <a:gd name="connsiteX60" fmla="*/ 253561 w 297173"/>
                <a:gd name="connsiteY60" fmla="*/ 3581 h 79922"/>
                <a:gd name="connsiteX61" fmla="*/ 235114 w 297173"/>
                <a:gd name="connsiteY61" fmla="*/ 23249 h 79922"/>
                <a:gd name="connsiteX62" fmla="*/ 246824 w 297173"/>
                <a:gd name="connsiteY62" fmla="*/ 59938 h 79922"/>
                <a:gd name="connsiteX63" fmla="*/ 271640 w 297173"/>
                <a:gd name="connsiteY63" fmla="*/ 73579 h 79922"/>
                <a:gd name="connsiteX64" fmla="*/ 287069 w 297173"/>
                <a:gd name="connsiteY64" fmla="*/ 68267 h 79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297173" h="79922">
                  <a:moveTo>
                    <a:pt x="27844" y="40796"/>
                  </a:moveTo>
                  <a:cubicBezTo>
                    <a:pt x="32809" y="40796"/>
                    <a:pt x="46815" y="41152"/>
                    <a:pt x="56388" y="44519"/>
                  </a:cubicBezTo>
                  <a:cubicBezTo>
                    <a:pt x="69512" y="49125"/>
                    <a:pt x="71990" y="57628"/>
                    <a:pt x="71990" y="62947"/>
                  </a:cubicBezTo>
                  <a:cubicBezTo>
                    <a:pt x="71990" y="72698"/>
                    <a:pt x="62242" y="78541"/>
                    <a:pt x="50008" y="78541"/>
                  </a:cubicBezTo>
                  <a:cubicBezTo>
                    <a:pt x="28726" y="78541"/>
                    <a:pt x="0" y="62241"/>
                    <a:pt x="0" y="31935"/>
                  </a:cubicBezTo>
                  <a:cubicBezTo>
                    <a:pt x="0" y="14037"/>
                    <a:pt x="11177" y="-1382"/>
                    <a:pt x="31919" y="-1382"/>
                  </a:cubicBezTo>
                  <a:cubicBezTo>
                    <a:pt x="61885" y="-1382"/>
                    <a:pt x="75891" y="16157"/>
                    <a:pt x="75891" y="18643"/>
                  </a:cubicBezTo>
                  <a:cubicBezTo>
                    <a:pt x="75891" y="19707"/>
                    <a:pt x="74302" y="21652"/>
                    <a:pt x="72880" y="21652"/>
                  </a:cubicBezTo>
                  <a:cubicBezTo>
                    <a:pt x="71815" y="21652"/>
                    <a:pt x="71458" y="21303"/>
                    <a:pt x="70044" y="19882"/>
                  </a:cubicBezTo>
                  <a:cubicBezTo>
                    <a:pt x="56213" y="3581"/>
                    <a:pt x="35463" y="3581"/>
                    <a:pt x="32277" y="3581"/>
                  </a:cubicBezTo>
                  <a:cubicBezTo>
                    <a:pt x="21632" y="3581"/>
                    <a:pt x="14545" y="10671"/>
                    <a:pt x="14545" y="25018"/>
                  </a:cubicBezTo>
                  <a:cubicBezTo>
                    <a:pt x="14545" y="27504"/>
                    <a:pt x="14545" y="31045"/>
                    <a:pt x="16675" y="40796"/>
                  </a:cubicBezTo>
                  <a:lnTo>
                    <a:pt x="27844" y="40796"/>
                  </a:lnTo>
                  <a:close/>
                  <a:moveTo>
                    <a:pt x="18089" y="45758"/>
                  </a:moveTo>
                  <a:cubicBezTo>
                    <a:pt x="25358" y="71451"/>
                    <a:pt x="45043" y="73579"/>
                    <a:pt x="50008" y="73579"/>
                  </a:cubicBezTo>
                  <a:cubicBezTo>
                    <a:pt x="57810" y="73579"/>
                    <a:pt x="64371" y="69680"/>
                    <a:pt x="64371" y="62947"/>
                  </a:cubicBezTo>
                  <a:cubicBezTo>
                    <a:pt x="64371" y="45758"/>
                    <a:pt x="34406" y="45758"/>
                    <a:pt x="26780" y="45758"/>
                  </a:cubicBezTo>
                  <a:lnTo>
                    <a:pt x="18089" y="45758"/>
                  </a:lnTo>
                  <a:close/>
                  <a:moveTo>
                    <a:pt x="105842" y="11553"/>
                  </a:moveTo>
                  <a:cubicBezTo>
                    <a:pt x="105135" y="9250"/>
                    <a:pt x="104071" y="4820"/>
                    <a:pt x="104071" y="4288"/>
                  </a:cubicBezTo>
                  <a:cubicBezTo>
                    <a:pt x="104071" y="389"/>
                    <a:pt x="107264" y="-1382"/>
                    <a:pt x="110100" y="-1382"/>
                  </a:cubicBezTo>
                  <a:cubicBezTo>
                    <a:pt x="113286" y="-1382"/>
                    <a:pt x="116130" y="921"/>
                    <a:pt x="117012" y="2517"/>
                  </a:cubicBezTo>
                  <a:cubicBezTo>
                    <a:pt x="117902" y="4113"/>
                    <a:pt x="119315" y="9782"/>
                    <a:pt x="120205" y="13506"/>
                  </a:cubicBezTo>
                  <a:cubicBezTo>
                    <a:pt x="121095" y="16872"/>
                    <a:pt x="123041" y="25018"/>
                    <a:pt x="124106" y="29449"/>
                  </a:cubicBezTo>
                  <a:cubicBezTo>
                    <a:pt x="125170" y="33355"/>
                    <a:pt x="126235" y="37254"/>
                    <a:pt x="127117" y="41328"/>
                  </a:cubicBezTo>
                  <a:cubicBezTo>
                    <a:pt x="129071" y="48591"/>
                    <a:pt x="129428" y="50013"/>
                    <a:pt x="134568" y="57279"/>
                  </a:cubicBezTo>
                  <a:cubicBezTo>
                    <a:pt x="139533" y="64369"/>
                    <a:pt x="147867" y="73579"/>
                    <a:pt x="161165" y="73579"/>
                  </a:cubicBezTo>
                  <a:cubicBezTo>
                    <a:pt x="171445" y="73579"/>
                    <a:pt x="171628" y="64544"/>
                    <a:pt x="171628" y="61177"/>
                  </a:cubicBezTo>
                  <a:cubicBezTo>
                    <a:pt x="171628" y="50545"/>
                    <a:pt x="164001" y="30871"/>
                    <a:pt x="161165" y="23430"/>
                  </a:cubicBezTo>
                  <a:cubicBezTo>
                    <a:pt x="159211" y="18468"/>
                    <a:pt x="158504" y="16872"/>
                    <a:pt x="158504" y="13856"/>
                  </a:cubicBezTo>
                  <a:cubicBezTo>
                    <a:pt x="158504" y="4463"/>
                    <a:pt x="166305" y="-1382"/>
                    <a:pt x="175346" y="-1382"/>
                  </a:cubicBezTo>
                  <a:cubicBezTo>
                    <a:pt x="193077" y="-1382"/>
                    <a:pt x="200886" y="23074"/>
                    <a:pt x="200886" y="25733"/>
                  </a:cubicBezTo>
                  <a:cubicBezTo>
                    <a:pt x="200886" y="28036"/>
                    <a:pt x="198574" y="28036"/>
                    <a:pt x="198042" y="28036"/>
                  </a:cubicBezTo>
                  <a:cubicBezTo>
                    <a:pt x="195564" y="28036"/>
                    <a:pt x="195389" y="26972"/>
                    <a:pt x="194674" y="25018"/>
                  </a:cubicBezTo>
                  <a:cubicBezTo>
                    <a:pt x="190598" y="10846"/>
                    <a:pt x="182972" y="3581"/>
                    <a:pt x="175878" y="3581"/>
                  </a:cubicBezTo>
                  <a:cubicBezTo>
                    <a:pt x="172160" y="3581"/>
                    <a:pt x="171445" y="6059"/>
                    <a:pt x="171445" y="9782"/>
                  </a:cubicBezTo>
                  <a:cubicBezTo>
                    <a:pt x="171445" y="13856"/>
                    <a:pt x="172335" y="16157"/>
                    <a:pt x="175528" y="24138"/>
                  </a:cubicBezTo>
                  <a:cubicBezTo>
                    <a:pt x="177657" y="29632"/>
                    <a:pt x="184926" y="48418"/>
                    <a:pt x="184926" y="58343"/>
                  </a:cubicBezTo>
                  <a:cubicBezTo>
                    <a:pt x="184926" y="75533"/>
                    <a:pt x="171270" y="78541"/>
                    <a:pt x="161872" y="78541"/>
                  </a:cubicBezTo>
                  <a:cubicBezTo>
                    <a:pt x="147160" y="78541"/>
                    <a:pt x="137230" y="69506"/>
                    <a:pt x="131907" y="62416"/>
                  </a:cubicBezTo>
                  <a:cubicBezTo>
                    <a:pt x="130668" y="74643"/>
                    <a:pt x="120205" y="78541"/>
                    <a:pt x="112936" y="78541"/>
                  </a:cubicBezTo>
                  <a:cubicBezTo>
                    <a:pt x="105310" y="78541"/>
                    <a:pt x="101234" y="73047"/>
                    <a:pt x="98931" y="68974"/>
                  </a:cubicBezTo>
                  <a:cubicBezTo>
                    <a:pt x="95030" y="62416"/>
                    <a:pt x="92544" y="52316"/>
                    <a:pt x="92544" y="51426"/>
                  </a:cubicBezTo>
                  <a:cubicBezTo>
                    <a:pt x="92544" y="49125"/>
                    <a:pt x="95030" y="49125"/>
                    <a:pt x="95554" y="49125"/>
                  </a:cubicBezTo>
                  <a:cubicBezTo>
                    <a:pt x="98041" y="49125"/>
                    <a:pt x="98216" y="49657"/>
                    <a:pt x="99463" y="54444"/>
                  </a:cubicBezTo>
                  <a:cubicBezTo>
                    <a:pt x="102116" y="64893"/>
                    <a:pt x="105484" y="73579"/>
                    <a:pt x="112404" y="73579"/>
                  </a:cubicBezTo>
                  <a:cubicBezTo>
                    <a:pt x="117012" y="73579"/>
                    <a:pt x="118251" y="69680"/>
                    <a:pt x="118251" y="64893"/>
                  </a:cubicBezTo>
                  <a:cubicBezTo>
                    <a:pt x="118251" y="61526"/>
                    <a:pt x="116662" y="54976"/>
                    <a:pt x="115415" y="50189"/>
                  </a:cubicBezTo>
                  <a:cubicBezTo>
                    <a:pt x="114175" y="45400"/>
                    <a:pt x="112404" y="38135"/>
                    <a:pt x="111514" y="34238"/>
                  </a:cubicBezTo>
                  <a:lnTo>
                    <a:pt x="105842" y="11553"/>
                  </a:lnTo>
                  <a:close/>
                  <a:moveTo>
                    <a:pt x="287069" y="68267"/>
                  </a:moveTo>
                  <a:cubicBezTo>
                    <a:pt x="280690" y="67204"/>
                    <a:pt x="278029" y="62241"/>
                    <a:pt x="278029" y="58343"/>
                  </a:cubicBezTo>
                  <a:cubicBezTo>
                    <a:pt x="278029" y="53555"/>
                    <a:pt x="281753" y="51784"/>
                    <a:pt x="284938" y="51784"/>
                  </a:cubicBezTo>
                  <a:cubicBezTo>
                    <a:pt x="288841" y="51784"/>
                    <a:pt x="295053" y="54619"/>
                    <a:pt x="295053" y="63122"/>
                  </a:cubicBezTo>
                  <a:cubicBezTo>
                    <a:pt x="295053" y="75174"/>
                    <a:pt x="281222" y="78541"/>
                    <a:pt x="271640" y="78541"/>
                  </a:cubicBezTo>
                  <a:cubicBezTo>
                    <a:pt x="245045" y="78541"/>
                    <a:pt x="220401" y="54087"/>
                    <a:pt x="220401" y="29449"/>
                  </a:cubicBezTo>
                  <a:cubicBezTo>
                    <a:pt x="220401" y="14213"/>
                    <a:pt x="231038" y="-1382"/>
                    <a:pt x="253202" y="-1382"/>
                  </a:cubicBezTo>
                  <a:cubicBezTo>
                    <a:pt x="283169" y="-1382"/>
                    <a:pt x="297174" y="16157"/>
                    <a:pt x="297174" y="18643"/>
                  </a:cubicBezTo>
                  <a:cubicBezTo>
                    <a:pt x="297174" y="19707"/>
                    <a:pt x="295585" y="21652"/>
                    <a:pt x="294164" y="21652"/>
                  </a:cubicBezTo>
                  <a:cubicBezTo>
                    <a:pt x="293098" y="21652"/>
                    <a:pt x="292740" y="21303"/>
                    <a:pt x="291327" y="19882"/>
                  </a:cubicBezTo>
                  <a:cubicBezTo>
                    <a:pt x="277495" y="3581"/>
                    <a:pt x="256746" y="3581"/>
                    <a:pt x="253561" y="3581"/>
                  </a:cubicBezTo>
                  <a:cubicBezTo>
                    <a:pt x="240794" y="3581"/>
                    <a:pt x="235114" y="12259"/>
                    <a:pt x="235114" y="23249"/>
                  </a:cubicBezTo>
                  <a:cubicBezTo>
                    <a:pt x="235114" y="28393"/>
                    <a:pt x="237600" y="47703"/>
                    <a:pt x="246824" y="59938"/>
                  </a:cubicBezTo>
                  <a:cubicBezTo>
                    <a:pt x="253561" y="68616"/>
                    <a:pt x="262776" y="73579"/>
                    <a:pt x="271640" y="73579"/>
                  </a:cubicBezTo>
                  <a:cubicBezTo>
                    <a:pt x="274127" y="73579"/>
                    <a:pt x="282635" y="73230"/>
                    <a:pt x="287069" y="68267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21" name="任意多边形: 形状 320">
              <a:extLst>
                <a:ext uri="{FF2B5EF4-FFF2-40B4-BE49-F238E27FC236}">
                  <a16:creationId xmlns:a16="http://schemas.microsoft.com/office/drawing/2014/main" id="{76E49EEF-8AD1-42A5-8068-E23B696BCDF3}"/>
                </a:ext>
              </a:extLst>
            </p:cNvPr>
            <p:cNvSpPr/>
            <p:nvPr/>
          </p:nvSpPr>
          <p:spPr>
            <a:xfrm flipV="1">
              <a:off x="5060139" y="-14162517"/>
              <a:ext cx="82269" cy="121208"/>
            </a:xfrm>
            <a:custGeom>
              <a:avLst/>
              <a:gdLst>
                <a:gd name="connsiteX0" fmla="*/ 82270 w 82269"/>
                <a:gd name="connsiteY0" fmla="*/ 58702 h 121208"/>
                <a:gd name="connsiteX1" fmla="*/ 71807 w 82269"/>
                <a:gd name="connsiteY1" fmla="*/ 104602 h 121208"/>
                <a:gd name="connsiteX2" fmla="*/ 41135 w 82269"/>
                <a:gd name="connsiteY2" fmla="*/ 119838 h 121208"/>
                <a:gd name="connsiteX3" fmla="*/ 0 w 82269"/>
                <a:gd name="connsiteY3" fmla="*/ 58702 h 121208"/>
                <a:gd name="connsiteX4" fmla="*/ 41135 w 82269"/>
                <a:gd name="connsiteY4" fmla="*/ -1370 h 121208"/>
                <a:gd name="connsiteX5" fmla="*/ 82270 w 82269"/>
                <a:gd name="connsiteY5" fmla="*/ 58702 h 121208"/>
                <a:gd name="connsiteX6" fmla="*/ 41135 w 82269"/>
                <a:gd name="connsiteY6" fmla="*/ 3592 h 121208"/>
                <a:gd name="connsiteX7" fmla="*/ 18613 w 82269"/>
                <a:gd name="connsiteY7" fmla="*/ 22901 h 121208"/>
                <a:gd name="connsiteX8" fmla="*/ 16135 w 82269"/>
                <a:gd name="connsiteY8" fmla="*/ 61004 h 121208"/>
                <a:gd name="connsiteX9" fmla="*/ 18796 w 82269"/>
                <a:gd name="connsiteY9" fmla="*/ 97163 h 121208"/>
                <a:gd name="connsiteX10" fmla="*/ 41135 w 82269"/>
                <a:gd name="connsiteY10" fmla="*/ 114885 h 121208"/>
                <a:gd name="connsiteX11" fmla="*/ 63125 w 82269"/>
                <a:gd name="connsiteY11" fmla="*/ 98751 h 121208"/>
                <a:gd name="connsiteX12" fmla="*/ 66135 w 82269"/>
                <a:gd name="connsiteY12" fmla="*/ 61004 h 121208"/>
                <a:gd name="connsiteX13" fmla="*/ 63832 w 82269"/>
                <a:gd name="connsiteY13" fmla="*/ 23616 h 121208"/>
                <a:gd name="connsiteX14" fmla="*/ 41135 w 82269"/>
                <a:gd name="connsiteY14" fmla="*/ 3592 h 121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2269" h="121208">
                  <a:moveTo>
                    <a:pt x="82270" y="58702"/>
                  </a:moveTo>
                  <a:cubicBezTo>
                    <a:pt x="82270" y="78195"/>
                    <a:pt x="79966" y="92201"/>
                    <a:pt x="71807" y="104602"/>
                  </a:cubicBezTo>
                  <a:cubicBezTo>
                    <a:pt x="66310" y="112756"/>
                    <a:pt x="55316" y="119838"/>
                    <a:pt x="41135" y="119838"/>
                  </a:cubicBezTo>
                  <a:cubicBezTo>
                    <a:pt x="0" y="119838"/>
                    <a:pt x="0" y="71461"/>
                    <a:pt x="0" y="58702"/>
                  </a:cubicBezTo>
                  <a:cubicBezTo>
                    <a:pt x="0" y="45944"/>
                    <a:pt x="0" y="-1370"/>
                    <a:pt x="41135" y="-1370"/>
                  </a:cubicBezTo>
                  <a:cubicBezTo>
                    <a:pt x="82270" y="-1370"/>
                    <a:pt x="82270" y="45944"/>
                    <a:pt x="82270" y="58702"/>
                  </a:cubicBezTo>
                  <a:close/>
                  <a:moveTo>
                    <a:pt x="41135" y="3592"/>
                  </a:moveTo>
                  <a:cubicBezTo>
                    <a:pt x="32976" y="3592"/>
                    <a:pt x="22164" y="8372"/>
                    <a:pt x="18613" y="22901"/>
                  </a:cubicBezTo>
                  <a:cubicBezTo>
                    <a:pt x="16135" y="33358"/>
                    <a:pt x="16135" y="47896"/>
                    <a:pt x="16135" y="61004"/>
                  </a:cubicBezTo>
                  <a:cubicBezTo>
                    <a:pt x="16135" y="73947"/>
                    <a:pt x="16135" y="87412"/>
                    <a:pt x="18796" y="97163"/>
                  </a:cubicBezTo>
                  <a:cubicBezTo>
                    <a:pt x="22514" y="111160"/>
                    <a:pt x="33866" y="114885"/>
                    <a:pt x="41135" y="114885"/>
                  </a:cubicBezTo>
                  <a:cubicBezTo>
                    <a:pt x="50708" y="114885"/>
                    <a:pt x="59931" y="109033"/>
                    <a:pt x="63125" y="98751"/>
                  </a:cubicBezTo>
                  <a:cubicBezTo>
                    <a:pt x="65961" y="89183"/>
                    <a:pt x="66135" y="76424"/>
                    <a:pt x="66135" y="61004"/>
                  </a:cubicBezTo>
                  <a:cubicBezTo>
                    <a:pt x="66135" y="47896"/>
                    <a:pt x="66135" y="34780"/>
                    <a:pt x="63832" y="23616"/>
                  </a:cubicBezTo>
                  <a:cubicBezTo>
                    <a:pt x="60281" y="7491"/>
                    <a:pt x="48229" y="3592"/>
                    <a:pt x="41135" y="3592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22" name="任意多边形: 形状 321">
              <a:extLst>
                <a:ext uri="{FF2B5EF4-FFF2-40B4-BE49-F238E27FC236}">
                  <a16:creationId xmlns:a16="http://schemas.microsoft.com/office/drawing/2014/main" id="{EEE25C39-EC68-6C59-9E39-87E3B54467D3}"/>
                </a:ext>
              </a:extLst>
            </p:cNvPr>
            <p:cNvSpPr/>
            <p:nvPr/>
          </p:nvSpPr>
          <p:spPr>
            <a:xfrm flipV="1">
              <a:off x="5459891" y="-14200309"/>
              <a:ext cx="168400" cy="59223"/>
            </a:xfrm>
            <a:custGeom>
              <a:avLst/>
              <a:gdLst>
                <a:gd name="connsiteX0" fmla="*/ 159789 w 168400"/>
                <a:gd name="connsiteY0" fmla="*/ 47725 h 59223"/>
                <a:gd name="connsiteX1" fmla="*/ 168401 w 168400"/>
                <a:gd name="connsiteY1" fmla="*/ 52791 h 59223"/>
                <a:gd name="connsiteX2" fmla="*/ 160043 w 168400"/>
                <a:gd name="connsiteY2" fmla="*/ 57848 h 59223"/>
                <a:gd name="connsiteX3" fmla="*/ 8357 w 168400"/>
                <a:gd name="connsiteY3" fmla="*/ 57848 h 59223"/>
                <a:gd name="connsiteX4" fmla="*/ 0 w 168400"/>
                <a:gd name="connsiteY4" fmla="*/ 52791 h 59223"/>
                <a:gd name="connsiteX5" fmla="*/ 8611 w 168400"/>
                <a:gd name="connsiteY5" fmla="*/ 47725 h 59223"/>
                <a:gd name="connsiteX6" fmla="*/ 159789 w 168400"/>
                <a:gd name="connsiteY6" fmla="*/ 47725 h 59223"/>
                <a:gd name="connsiteX7" fmla="*/ 160043 w 168400"/>
                <a:gd name="connsiteY7" fmla="*/ -1375 h 59223"/>
                <a:gd name="connsiteX8" fmla="*/ 168401 w 168400"/>
                <a:gd name="connsiteY8" fmla="*/ 3691 h 59223"/>
                <a:gd name="connsiteX9" fmla="*/ 159789 w 168400"/>
                <a:gd name="connsiteY9" fmla="*/ 8756 h 59223"/>
                <a:gd name="connsiteX10" fmla="*/ 8611 w 168400"/>
                <a:gd name="connsiteY10" fmla="*/ 8756 h 59223"/>
                <a:gd name="connsiteX11" fmla="*/ 0 w 168400"/>
                <a:gd name="connsiteY11" fmla="*/ 3691 h 59223"/>
                <a:gd name="connsiteX12" fmla="*/ 8357 w 168400"/>
                <a:gd name="connsiteY12" fmla="*/ -1375 h 59223"/>
                <a:gd name="connsiteX13" fmla="*/ 160043 w 168400"/>
                <a:gd name="connsiteY13" fmla="*/ -1375 h 59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8400" h="59223">
                  <a:moveTo>
                    <a:pt x="159789" y="47725"/>
                  </a:moveTo>
                  <a:cubicBezTo>
                    <a:pt x="163586" y="47725"/>
                    <a:pt x="168401" y="47725"/>
                    <a:pt x="168401" y="52791"/>
                  </a:cubicBezTo>
                  <a:cubicBezTo>
                    <a:pt x="168401" y="57848"/>
                    <a:pt x="163586" y="57848"/>
                    <a:pt x="160043" y="57848"/>
                  </a:cubicBezTo>
                  <a:lnTo>
                    <a:pt x="8357" y="57848"/>
                  </a:lnTo>
                  <a:cubicBezTo>
                    <a:pt x="4814" y="57848"/>
                    <a:pt x="0" y="57848"/>
                    <a:pt x="0" y="52791"/>
                  </a:cubicBezTo>
                  <a:cubicBezTo>
                    <a:pt x="0" y="47725"/>
                    <a:pt x="4814" y="47725"/>
                    <a:pt x="8611" y="47725"/>
                  </a:cubicBezTo>
                  <a:lnTo>
                    <a:pt x="159789" y="47725"/>
                  </a:lnTo>
                  <a:close/>
                  <a:moveTo>
                    <a:pt x="160043" y="-1375"/>
                  </a:moveTo>
                  <a:cubicBezTo>
                    <a:pt x="163586" y="-1375"/>
                    <a:pt x="168401" y="-1375"/>
                    <a:pt x="168401" y="3691"/>
                  </a:cubicBezTo>
                  <a:cubicBezTo>
                    <a:pt x="168401" y="8756"/>
                    <a:pt x="163586" y="8756"/>
                    <a:pt x="159789" y="8756"/>
                  </a:cubicBezTo>
                  <a:lnTo>
                    <a:pt x="8611" y="8756"/>
                  </a:lnTo>
                  <a:cubicBezTo>
                    <a:pt x="4814" y="8756"/>
                    <a:pt x="0" y="8756"/>
                    <a:pt x="0" y="3691"/>
                  </a:cubicBezTo>
                  <a:cubicBezTo>
                    <a:pt x="0" y="-1375"/>
                    <a:pt x="4814" y="-1375"/>
                    <a:pt x="8357" y="-1375"/>
                  </a:cubicBezTo>
                  <a:lnTo>
                    <a:pt x="160043" y="-1375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23" name="任意多边形: 形状 322">
              <a:extLst>
                <a:ext uri="{FF2B5EF4-FFF2-40B4-BE49-F238E27FC236}">
                  <a16:creationId xmlns:a16="http://schemas.microsoft.com/office/drawing/2014/main" id="{BBA5FECF-FFEA-1B5F-A1D3-E531DC207EDC}"/>
                </a:ext>
              </a:extLst>
            </p:cNvPr>
            <p:cNvSpPr/>
            <p:nvPr/>
          </p:nvSpPr>
          <p:spPr>
            <a:xfrm flipV="1">
              <a:off x="5755967" y="-14286607"/>
              <a:ext cx="67604" cy="38976"/>
            </a:xfrm>
            <a:custGeom>
              <a:avLst/>
              <a:gdLst>
                <a:gd name="connsiteX0" fmla="*/ 33929 w 67604"/>
                <a:gd name="connsiteY0" fmla="*/ 37594 h 38976"/>
                <a:gd name="connsiteX1" fmla="*/ 0 w 67604"/>
                <a:gd name="connsiteY1" fmla="*/ 3175 h 38976"/>
                <a:gd name="connsiteX2" fmla="*/ 4552 w 67604"/>
                <a:gd name="connsiteY2" fmla="*/ -1383 h 38976"/>
                <a:gd name="connsiteX3" fmla="*/ 33929 w 67604"/>
                <a:gd name="connsiteY3" fmla="*/ 24429 h 38976"/>
                <a:gd name="connsiteX4" fmla="*/ 63053 w 67604"/>
                <a:gd name="connsiteY4" fmla="*/ -1383 h 38976"/>
                <a:gd name="connsiteX5" fmla="*/ 67605 w 67604"/>
                <a:gd name="connsiteY5" fmla="*/ 3175 h 38976"/>
                <a:gd name="connsiteX6" fmla="*/ 33929 w 67604"/>
                <a:gd name="connsiteY6" fmla="*/ 37594 h 38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604" h="38976">
                  <a:moveTo>
                    <a:pt x="33929" y="37594"/>
                  </a:moveTo>
                  <a:lnTo>
                    <a:pt x="0" y="3175"/>
                  </a:lnTo>
                  <a:lnTo>
                    <a:pt x="4552" y="-1383"/>
                  </a:lnTo>
                  <a:lnTo>
                    <a:pt x="33929" y="24429"/>
                  </a:lnTo>
                  <a:lnTo>
                    <a:pt x="63053" y="-1383"/>
                  </a:lnTo>
                  <a:lnTo>
                    <a:pt x="67605" y="3175"/>
                  </a:lnTo>
                  <a:lnTo>
                    <a:pt x="33929" y="37594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24" name="任意多边形: 形状 323">
              <a:extLst>
                <a:ext uri="{FF2B5EF4-FFF2-40B4-BE49-F238E27FC236}">
                  <a16:creationId xmlns:a16="http://schemas.microsoft.com/office/drawing/2014/main" id="{BF2F8AAC-24A2-9608-3093-99426129999C}"/>
                </a:ext>
              </a:extLst>
            </p:cNvPr>
            <p:cNvSpPr/>
            <p:nvPr/>
          </p:nvSpPr>
          <p:spPr>
            <a:xfrm flipV="1">
              <a:off x="5718610" y="-14219802"/>
              <a:ext cx="142566" cy="112372"/>
            </a:xfrm>
            <a:custGeom>
              <a:avLst/>
              <a:gdLst>
                <a:gd name="connsiteX0" fmla="*/ 82048 w 142566"/>
                <a:gd name="connsiteY0" fmla="*/ 60880 h 112372"/>
                <a:gd name="connsiteX1" fmla="*/ 111679 w 142566"/>
                <a:gd name="connsiteY1" fmla="*/ 93784 h 112372"/>
                <a:gd name="connsiteX2" fmla="*/ 137506 w 142566"/>
                <a:gd name="connsiteY2" fmla="*/ 99103 h 112372"/>
                <a:gd name="connsiteX3" fmla="*/ 137506 w 142566"/>
                <a:gd name="connsiteY3" fmla="*/ 110997 h 112372"/>
                <a:gd name="connsiteX4" fmla="*/ 114206 w 142566"/>
                <a:gd name="connsiteY4" fmla="*/ 110234 h 112372"/>
                <a:gd name="connsiteX5" fmla="*/ 88125 w 142566"/>
                <a:gd name="connsiteY5" fmla="*/ 110997 h 112372"/>
                <a:gd name="connsiteX6" fmla="*/ 88125 w 142566"/>
                <a:gd name="connsiteY6" fmla="*/ 99103 h 112372"/>
                <a:gd name="connsiteX7" fmla="*/ 97746 w 142566"/>
                <a:gd name="connsiteY7" fmla="*/ 96825 h 112372"/>
                <a:gd name="connsiteX8" fmla="*/ 95720 w 142566"/>
                <a:gd name="connsiteY8" fmla="*/ 93784 h 112372"/>
                <a:gd name="connsiteX9" fmla="*/ 74453 w 142566"/>
                <a:gd name="connsiteY9" fmla="*/ 69996 h 112372"/>
                <a:gd name="connsiteX10" fmla="*/ 49636 w 142566"/>
                <a:gd name="connsiteY10" fmla="*/ 99103 h 112372"/>
                <a:gd name="connsiteX11" fmla="*/ 59764 w 142566"/>
                <a:gd name="connsiteY11" fmla="*/ 99103 h 112372"/>
                <a:gd name="connsiteX12" fmla="*/ 59764 w 142566"/>
                <a:gd name="connsiteY12" fmla="*/ 110997 h 112372"/>
                <a:gd name="connsiteX13" fmla="*/ 29123 w 142566"/>
                <a:gd name="connsiteY13" fmla="*/ 110234 h 112372"/>
                <a:gd name="connsiteX14" fmla="*/ 1271 w 142566"/>
                <a:gd name="connsiteY14" fmla="*/ 110997 h 112372"/>
                <a:gd name="connsiteX15" fmla="*/ 1271 w 142566"/>
                <a:gd name="connsiteY15" fmla="*/ 99103 h 112372"/>
                <a:gd name="connsiteX16" fmla="*/ 19249 w 142566"/>
                <a:gd name="connsiteY16" fmla="*/ 99103 h 112372"/>
                <a:gd name="connsiteX17" fmla="*/ 58747 w 142566"/>
                <a:gd name="connsiteY17" fmla="*/ 52536 h 112372"/>
                <a:gd name="connsiteX18" fmla="*/ 25580 w 142566"/>
                <a:gd name="connsiteY18" fmla="*/ 15330 h 112372"/>
                <a:gd name="connsiteX19" fmla="*/ 0 w 142566"/>
                <a:gd name="connsiteY19" fmla="*/ 10518 h 112372"/>
                <a:gd name="connsiteX20" fmla="*/ 0 w 142566"/>
                <a:gd name="connsiteY20" fmla="*/ -1375 h 112372"/>
                <a:gd name="connsiteX21" fmla="*/ 23300 w 142566"/>
                <a:gd name="connsiteY21" fmla="*/ -613 h 112372"/>
                <a:gd name="connsiteX22" fmla="*/ 49381 w 142566"/>
                <a:gd name="connsiteY22" fmla="*/ -1375 h 112372"/>
                <a:gd name="connsiteX23" fmla="*/ 49381 w 142566"/>
                <a:gd name="connsiteY23" fmla="*/ 10518 h 112372"/>
                <a:gd name="connsiteX24" fmla="*/ 40015 w 142566"/>
                <a:gd name="connsiteY24" fmla="*/ 13305 h 112372"/>
                <a:gd name="connsiteX25" fmla="*/ 41786 w 142566"/>
                <a:gd name="connsiteY25" fmla="*/ 15839 h 112372"/>
                <a:gd name="connsiteX26" fmla="*/ 66350 w 142566"/>
                <a:gd name="connsiteY26" fmla="*/ 43422 h 112372"/>
                <a:gd name="connsiteX27" fmla="*/ 94202 w 142566"/>
                <a:gd name="connsiteY27" fmla="*/ 10518 h 112372"/>
                <a:gd name="connsiteX28" fmla="*/ 84328 w 142566"/>
                <a:gd name="connsiteY28" fmla="*/ 10518 h 112372"/>
                <a:gd name="connsiteX29" fmla="*/ 84328 w 142566"/>
                <a:gd name="connsiteY29" fmla="*/ -1375 h 112372"/>
                <a:gd name="connsiteX30" fmla="*/ 114714 w 142566"/>
                <a:gd name="connsiteY30" fmla="*/ -613 h 112372"/>
                <a:gd name="connsiteX31" fmla="*/ 142566 w 142566"/>
                <a:gd name="connsiteY31" fmla="*/ -1375 h 112372"/>
                <a:gd name="connsiteX32" fmla="*/ 142566 w 142566"/>
                <a:gd name="connsiteY32" fmla="*/ 10518 h 112372"/>
                <a:gd name="connsiteX33" fmla="*/ 124589 w 142566"/>
                <a:gd name="connsiteY33" fmla="*/ 10518 h 112372"/>
                <a:gd name="connsiteX34" fmla="*/ 82048 w 142566"/>
                <a:gd name="connsiteY34" fmla="*/ 60880 h 1123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42566" h="112372">
                  <a:moveTo>
                    <a:pt x="82048" y="60880"/>
                  </a:moveTo>
                  <a:lnTo>
                    <a:pt x="111679" y="93784"/>
                  </a:lnTo>
                  <a:cubicBezTo>
                    <a:pt x="114968" y="97332"/>
                    <a:pt x="116486" y="99103"/>
                    <a:pt x="137506" y="99103"/>
                  </a:cubicBezTo>
                  <a:lnTo>
                    <a:pt x="137506" y="110997"/>
                  </a:lnTo>
                  <a:cubicBezTo>
                    <a:pt x="128640" y="110489"/>
                    <a:pt x="115477" y="110234"/>
                    <a:pt x="114206" y="110234"/>
                  </a:cubicBezTo>
                  <a:cubicBezTo>
                    <a:pt x="107874" y="110234"/>
                    <a:pt x="95219" y="110743"/>
                    <a:pt x="88125" y="110997"/>
                  </a:cubicBezTo>
                  <a:lnTo>
                    <a:pt x="88125" y="99103"/>
                  </a:lnTo>
                  <a:cubicBezTo>
                    <a:pt x="91668" y="99103"/>
                    <a:pt x="94711" y="98594"/>
                    <a:pt x="97746" y="96825"/>
                  </a:cubicBezTo>
                  <a:cubicBezTo>
                    <a:pt x="96736" y="95308"/>
                    <a:pt x="96736" y="94800"/>
                    <a:pt x="95720" y="93784"/>
                  </a:cubicBezTo>
                  <a:lnTo>
                    <a:pt x="74453" y="69996"/>
                  </a:lnTo>
                  <a:lnTo>
                    <a:pt x="49636" y="99103"/>
                  </a:lnTo>
                  <a:lnTo>
                    <a:pt x="59764" y="99103"/>
                  </a:lnTo>
                  <a:lnTo>
                    <a:pt x="59764" y="110997"/>
                  </a:lnTo>
                  <a:cubicBezTo>
                    <a:pt x="53178" y="110743"/>
                    <a:pt x="37227" y="110234"/>
                    <a:pt x="29123" y="110234"/>
                  </a:cubicBezTo>
                  <a:cubicBezTo>
                    <a:pt x="21020" y="110234"/>
                    <a:pt x="9628" y="110743"/>
                    <a:pt x="1271" y="110997"/>
                  </a:cubicBezTo>
                  <a:lnTo>
                    <a:pt x="1271" y="99103"/>
                  </a:lnTo>
                  <a:lnTo>
                    <a:pt x="19249" y="99103"/>
                  </a:lnTo>
                  <a:lnTo>
                    <a:pt x="58747" y="52536"/>
                  </a:lnTo>
                  <a:lnTo>
                    <a:pt x="25580" y="15330"/>
                  </a:lnTo>
                  <a:cubicBezTo>
                    <a:pt x="21275" y="10518"/>
                    <a:pt x="12155" y="10518"/>
                    <a:pt x="0" y="10518"/>
                  </a:cubicBezTo>
                  <a:lnTo>
                    <a:pt x="0" y="-1375"/>
                  </a:lnTo>
                  <a:cubicBezTo>
                    <a:pt x="8866" y="-868"/>
                    <a:pt x="22029" y="-613"/>
                    <a:pt x="23300" y="-613"/>
                  </a:cubicBezTo>
                  <a:cubicBezTo>
                    <a:pt x="29632" y="-613"/>
                    <a:pt x="44321" y="-1122"/>
                    <a:pt x="49381" y="-1375"/>
                  </a:cubicBezTo>
                  <a:lnTo>
                    <a:pt x="49381" y="10518"/>
                  </a:lnTo>
                  <a:cubicBezTo>
                    <a:pt x="44821" y="10518"/>
                    <a:pt x="40015" y="11788"/>
                    <a:pt x="40015" y="13305"/>
                  </a:cubicBezTo>
                  <a:cubicBezTo>
                    <a:pt x="40015" y="13559"/>
                    <a:pt x="40015" y="13813"/>
                    <a:pt x="41786" y="15839"/>
                  </a:cubicBezTo>
                  <a:lnTo>
                    <a:pt x="66350" y="43422"/>
                  </a:lnTo>
                  <a:lnTo>
                    <a:pt x="94202" y="10518"/>
                  </a:lnTo>
                  <a:lnTo>
                    <a:pt x="84328" y="10518"/>
                  </a:lnTo>
                  <a:lnTo>
                    <a:pt x="84328" y="-1375"/>
                  </a:lnTo>
                  <a:cubicBezTo>
                    <a:pt x="90913" y="-1122"/>
                    <a:pt x="106357" y="-613"/>
                    <a:pt x="114714" y="-613"/>
                  </a:cubicBezTo>
                  <a:cubicBezTo>
                    <a:pt x="122817" y="-613"/>
                    <a:pt x="134209" y="-1122"/>
                    <a:pt x="142566" y="-1375"/>
                  </a:cubicBezTo>
                  <a:lnTo>
                    <a:pt x="142566" y="10518"/>
                  </a:lnTo>
                  <a:lnTo>
                    <a:pt x="124589" y="10518"/>
                  </a:lnTo>
                  <a:lnTo>
                    <a:pt x="82048" y="60880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25" name="任意多边形: 形状 324">
              <a:extLst>
                <a:ext uri="{FF2B5EF4-FFF2-40B4-BE49-F238E27FC236}">
                  <a16:creationId xmlns:a16="http://schemas.microsoft.com/office/drawing/2014/main" id="{1C76735F-B8F4-81FF-8EC6-A43C5C1FC90C}"/>
                </a:ext>
              </a:extLst>
            </p:cNvPr>
            <p:cNvSpPr/>
            <p:nvPr/>
          </p:nvSpPr>
          <p:spPr>
            <a:xfrm flipV="1">
              <a:off x="5886092" y="-14187140"/>
              <a:ext cx="120465" cy="117669"/>
            </a:xfrm>
            <a:custGeom>
              <a:avLst/>
              <a:gdLst>
                <a:gd name="connsiteX0" fmla="*/ 40070 w 120465"/>
                <a:gd name="connsiteY0" fmla="*/ 111343 h 117669"/>
                <a:gd name="connsiteX1" fmla="*/ 34756 w 120465"/>
                <a:gd name="connsiteY1" fmla="*/ 116298 h 117669"/>
                <a:gd name="connsiteX2" fmla="*/ 0 w 120465"/>
                <a:gd name="connsiteY2" fmla="*/ 104958 h 117669"/>
                <a:gd name="connsiteX3" fmla="*/ 0 w 120465"/>
                <a:gd name="connsiteY3" fmla="*/ 98576 h 117669"/>
                <a:gd name="connsiteX4" fmla="*/ 25707 w 120465"/>
                <a:gd name="connsiteY4" fmla="*/ 103538 h 117669"/>
                <a:gd name="connsiteX5" fmla="*/ 25707 w 120465"/>
                <a:gd name="connsiteY5" fmla="*/ 13159 h 117669"/>
                <a:gd name="connsiteX6" fmla="*/ 7976 w 120465"/>
                <a:gd name="connsiteY6" fmla="*/ 5012 h 117669"/>
                <a:gd name="connsiteX7" fmla="*/ 1239 w 120465"/>
                <a:gd name="connsiteY7" fmla="*/ 5012 h 117669"/>
                <a:gd name="connsiteX8" fmla="*/ 1239 w 120465"/>
                <a:gd name="connsiteY8" fmla="*/ -1372 h 117669"/>
                <a:gd name="connsiteX9" fmla="*/ 32802 w 120465"/>
                <a:gd name="connsiteY9" fmla="*/ -665 h 117669"/>
                <a:gd name="connsiteX10" fmla="*/ 64539 w 120465"/>
                <a:gd name="connsiteY10" fmla="*/ -1372 h 117669"/>
                <a:gd name="connsiteX11" fmla="*/ 64539 w 120465"/>
                <a:gd name="connsiteY11" fmla="*/ 5012 h 117669"/>
                <a:gd name="connsiteX12" fmla="*/ 57802 w 120465"/>
                <a:gd name="connsiteY12" fmla="*/ 5012 h 117669"/>
                <a:gd name="connsiteX13" fmla="*/ 40070 w 120465"/>
                <a:gd name="connsiteY13" fmla="*/ 13159 h 117669"/>
                <a:gd name="connsiteX14" fmla="*/ 40070 w 120465"/>
                <a:gd name="connsiteY14" fmla="*/ 111343 h 117669"/>
                <a:gd name="connsiteX15" fmla="*/ 120466 w 120465"/>
                <a:gd name="connsiteY15" fmla="*/ 64727 h 117669"/>
                <a:gd name="connsiteX16" fmla="*/ 110360 w 120465"/>
                <a:gd name="connsiteY16" fmla="*/ 75010 h 117669"/>
                <a:gd name="connsiteX17" fmla="*/ 100073 w 120465"/>
                <a:gd name="connsiteY17" fmla="*/ 64910 h 117669"/>
                <a:gd name="connsiteX18" fmla="*/ 110185 w 120465"/>
                <a:gd name="connsiteY18" fmla="*/ 54629 h 117669"/>
                <a:gd name="connsiteX19" fmla="*/ 120466 w 120465"/>
                <a:gd name="connsiteY19" fmla="*/ 64727 h 117669"/>
                <a:gd name="connsiteX20" fmla="*/ 120466 w 120465"/>
                <a:gd name="connsiteY20" fmla="*/ 8728 h 117669"/>
                <a:gd name="connsiteX21" fmla="*/ 110360 w 120465"/>
                <a:gd name="connsiteY21" fmla="*/ 19009 h 117669"/>
                <a:gd name="connsiteX22" fmla="*/ 100073 w 120465"/>
                <a:gd name="connsiteY22" fmla="*/ 8911 h 117669"/>
                <a:gd name="connsiteX23" fmla="*/ 110185 w 120465"/>
                <a:gd name="connsiteY23" fmla="*/ -1372 h 117669"/>
                <a:gd name="connsiteX24" fmla="*/ 120466 w 120465"/>
                <a:gd name="connsiteY24" fmla="*/ 8728 h 117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20465" h="117669">
                  <a:moveTo>
                    <a:pt x="40070" y="111343"/>
                  </a:moveTo>
                  <a:cubicBezTo>
                    <a:pt x="40070" y="116122"/>
                    <a:pt x="39721" y="116298"/>
                    <a:pt x="34756" y="116298"/>
                  </a:cubicBezTo>
                  <a:cubicBezTo>
                    <a:pt x="23404" y="105134"/>
                    <a:pt x="7269" y="104958"/>
                    <a:pt x="0" y="104958"/>
                  </a:cubicBezTo>
                  <a:lnTo>
                    <a:pt x="0" y="98576"/>
                  </a:lnTo>
                  <a:cubicBezTo>
                    <a:pt x="4258" y="98576"/>
                    <a:pt x="15960" y="98576"/>
                    <a:pt x="25707" y="103538"/>
                  </a:cubicBezTo>
                  <a:lnTo>
                    <a:pt x="25707" y="13159"/>
                  </a:lnTo>
                  <a:cubicBezTo>
                    <a:pt x="25707" y="7315"/>
                    <a:pt x="25707" y="5012"/>
                    <a:pt x="7976" y="5012"/>
                  </a:cubicBezTo>
                  <a:lnTo>
                    <a:pt x="1239" y="5012"/>
                  </a:lnTo>
                  <a:lnTo>
                    <a:pt x="1239" y="-1372"/>
                  </a:lnTo>
                  <a:cubicBezTo>
                    <a:pt x="4433" y="-1197"/>
                    <a:pt x="26239" y="-665"/>
                    <a:pt x="32802" y="-665"/>
                  </a:cubicBezTo>
                  <a:cubicBezTo>
                    <a:pt x="38299" y="-665"/>
                    <a:pt x="60638" y="-1197"/>
                    <a:pt x="64539" y="-1372"/>
                  </a:cubicBezTo>
                  <a:lnTo>
                    <a:pt x="64539" y="5012"/>
                  </a:lnTo>
                  <a:lnTo>
                    <a:pt x="57802" y="5012"/>
                  </a:lnTo>
                  <a:cubicBezTo>
                    <a:pt x="40070" y="5012"/>
                    <a:pt x="40070" y="7315"/>
                    <a:pt x="40070" y="13159"/>
                  </a:cubicBezTo>
                  <a:lnTo>
                    <a:pt x="40070" y="111343"/>
                  </a:lnTo>
                  <a:close/>
                  <a:moveTo>
                    <a:pt x="120466" y="64727"/>
                  </a:moveTo>
                  <a:cubicBezTo>
                    <a:pt x="120466" y="70936"/>
                    <a:pt x="115500" y="75010"/>
                    <a:pt x="110360" y="75010"/>
                  </a:cubicBezTo>
                  <a:cubicBezTo>
                    <a:pt x="104156" y="75010"/>
                    <a:pt x="100073" y="70048"/>
                    <a:pt x="100073" y="64910"/>
                  </a:cubicBezTo>
                  <a:cubicBezTo>
                    <a:pt x="100073" y="58701"/>
                    <a:pt x="105038" y="54629"/>
                    <a:pt x="110185" y="54629"/>
                  </a:cubicBezTo>
                  <a:cubicBezTo>
                    <a:pt x="116390" y="54629"/>
                    <a:pt x="120466" y="59591"/>
                    <a:pt x="120466" y="64727"/>
                  </a:cubicBezTo>
                  <a:close/>
                  <a:moveTo>
                    <a:pt x="120466" y="8728"/>
                  </a:moveTo>
                  <a:cubicBezTo>
                    <a:pt x="120466" y="14929"/>
                    <a:pt x="115500" y="19009"/>
                    <a:pt x="110360" y="19009"/>
                  </a:cubicBezTo>
                  <a:cubicBezTo>
                    <a:pt x="104156" y="19009"/>
                    <a:pt x="100073" y="14047"/>
                    <a:pt x="100073" y="8911"/>
                  </a:cubicBezTo>
                  <a:cubicBezTo>
                    <a:pt x="100073" y="2702"/>
                    <a:pt x="105038" y="-1372"/>
                    <a:pt x="110185" y="-1372"/>
                  </a:cubicBezTo>
                  <a:cubicBezTo>
                    <a:pt x="116390" y="-1372"/>
                    <a:pt x="120466" y="3590"/>
                    <a:pt x="120466" y="8728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26" name="任意多边形: 形状 325">
              <a:extLst>
                <a:ext uri="{FF2B5EF4-FFF2-40B4-BE49-F238E27FC236}">
                  <a16:creationId xmlns:a16="http://schemas.microsoft.com/office/drawing/2014/main" id="{22721250-2C07-34DD-0DDD-ED8B9E40D62B}"/>
                </a:ext>
              </a:extLst>
            </p:cNvPr>
            <p:cNvSpPr/>
            <p:nvPr/>
          </p:nvSpPr>
          <p:spPr>
            <a:xfrm flipV="1">
              <a:off x="6033396" y="-14147624"/>
              <a:ext cx="108342" cy="79922"/>
            </a:xfrm>
            <a:custGeom>
              <a:avLst/>
              <a:gdLst>
                <a:gd name="connsiteX0" fmla="*/ 13298 w 108342"/>
                <a:gd name="connsiteY0" fmla="*/ 11563 h 79922"/>
                <a:gd name="connsiteX1" fmla="*/ 11527 w 108342"/>
                <a:gd name="connsiteY1" fmla="*/ 4298 h 79922"/>
                <a:gd name="connsiteX2" fmla="*/ 17556 w 108342"/>
                <a:gd name="connsiteY2" fmla="*/ -1370 h 79922"/>
                <a:gd name="connsiteX3" fmla="*/ 24468 w 108342"/>
                <a:gd name="connsiteY3" fmla="*/ 2528 h 79922"/>
                <a:gd name="connsiteX4" fmla="*/ 27661 w 108342"/>
                <a:gd name="connsiteY4" fmla="*/ 13517 h 79922"/>
                <a:gd name="connsiteX5" fmla="*/ 31562 w 108342"/>
                <a:gd name="connsiteY5" fmla="*/ 29460 h 79922"/>
                <a:gd name="connsiteX6" fmla="*/ 34573 w 108342"/>
                <a:gd name="connsiteY6" fmla="*/ 41337 h 79922"/>
                <a:gd name="connsiteX7" fmla="*/ 42025 w 108342"/>
                <a:gd name="connsiteY7" fmla="*/ 57288 h 79922"/>
                <a:gd name="connsiteX8" fmla="*/ 68622 w 108342"/>
                <a:gd name="connsiteY8" fmla="*/ 73590 h 79922"/>
                <a:gd name="connsiteX9" fmla="*/ 79084 w 108342"/>
                <a:gd name="connsiteY9" fmla="*/ 61187 h 79922"/>
                <a:gd name="connsiteX10" fmla="*/ 68622 w 108342"/>
                <a:gd name="connsiteY10" fmla="*/ 23442 h 79922"/>
                <a:gd name="connsiteX11" fmla="*/ 65960 w 108342"/>
                <a:gd name="connsiteY11" fmla="*/ 13866 h 79922"/>
                <a:gd name="connsiteX12" fmla="*/ 82802 w 108342"/>
                <a:gd name="connsiteY12" fmla="*/ -1370 h 79922"/>
                <a:gd name="connsiteX13" fmla="*/ 108343 w 108342"/>
                <a:gd name="connsiteY13" fmla="*/ 25743 h 79922"/>
                <a:gd name="connsiteX14" fmla="*/ 105498 w 108342"/>
                <a:gd name="connsiteY14" fmla="*/ 28046 h 79922"/>
                <a:gd name="connsiteX15" fmla="*/ 102130 w 108342"/>
                <a:gd name="connsiteY15" fmla="*/ 25030 h 79922"/>
                <a:gd name="connsiteX16" fmla="*/ 83334 w 108342"/>
                <a:gd name="connsiteY16" fmla="*/ 3592 h 79922"/>
                <a:gd name="connsiteX17" fmla="*/ 78901 w 108342"/>
                <a:gd name="connsiteY17" fmla="*/ 9792 h 79922"/>
                <a:gd name="connsiteX18" fmla="*/ 82985 w 108342"/>
                <a:gd name="connsiteY18" fmla="*/ 24147 h 79922"/>
                <a:gd name="connsiteX19" fmla="*/ 92383 w 108342"/>
                <a:gd name="connsiteY19" fmla="*/ 58352 h 79922"/>
                <a:gd name="connsiteX20" fmla="*/ 69328 w 108342"/>
                <a:gd name="connsiteY20" fmla="*/ 78552 h 79922"/>
                <a:gd name="connsiteX21" fmla="*/ 39363 w 108342"/>
                <a:gd name="connsiteY21" fmla="*/ 62426 h 79922"/>
                <a:gd name="connsiteX22" fmla="*/ 20393 w 108342"/>
                <a:gd name="connsiteY22" fmla="*/ 78552 h 79922"/>
                <a:gd name="connsiteX23" fmla="*/ 6387 w 108342"/>
                <a:gd name="connsiteY23" fmla="*/ 68984 h 79922"/>
                <a:gd name="connsiteX24" fmla="*/ 0 w 108342"/>
                <a:gd name="connsiteY24" fmla="*/ 51437 h 79922"/>
                <a:gd name="connsiteX25" fmla="*/ 3011 w 108342"/>
                <a:gd name="connsiteY25" fmla="*/ 49135 h 79922"/>
                <a:gd name="connsiteX26" fmla="*/ 6919 w 108342"/>
                <a:gd name="connsiteY26" fmla="*/ 54454 h 79922"/>
                <a:gd name="connsiteX27" fmla="*/ 19860 w 108342"/>
                <a:gd name="connsiteY27" fmla="*/ 73590 h 79922"/>
                <a:gd name="connsiteX28" fmla="*/ 25707 w 108342"/>
                <a:gd name="connsiteY28" fmla="*/ 64903 h 79922"/>
                <a:gd name="connsiteX29" fmla="*/ 22871 w 108342"/>
                <a:gd name="connsiteY29" fmla="*/ 50198 h 79922"/>
                <a:gd name="connsiteX30" fmla="*/ 18971 w 108342"/>
                <a:gd name="connsiteY30" fmla="*/ 34247 h 79922"/>
                <a:gd name="connsiteX31" fmla="*/ 13298 w 108342"/>
                <a:gd name="connsiteY31" fmla="*/ 11563 h 79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08342" h="79922">
                  <a:moveTo>
                    <a:pt x="13298" y="11563"/>
                  </a:moveTo>
                  <a:cubicBezTo>
                    <a:pt x="12591" y="9260"/>
                    <a:pt x="11527" y="4829"/>
                    <a:pt x="11527" y="4298"/>
                  </a:cubicBezTo>
                  <a:cubicBezTo>
                    <a:pt x="11527" y="399"/>
                    <a:pt x="14720" y="-1370"/>
                    <a:pt x="17556" y="-1370"/>
                  </a:cubicBezTo>
                  <a:cubicBezTo>
                    <a:pt x="20742" y="-1370"/>
                    <a:pt x="23586" y="931"/>
                    <a:pt x="24468" y="2528"/>
                  </a:cubicBezTo>
                  <a:cubicBezTo>
                    <a:pt x="25358" y="4124"/>
                    <a:pt x="26772" y="9792"/>
                    <a:pt x="27661" y="13517"/>
                  </a:cubicBezTo>
                  <a:cubicBezTo>
                    <a:pt x="28551" y="16883"/>
                    <a:pt x="30497" y="25030"/>
                    <a:pt x="31562" y="29460"/>
                  </a:cubicBezTo>
                  <a:cubicBezTo>
                    <a:pt x="32627" y="33366"/>
                    <a:pt x="33691" y="37265"/>
                    <a:pt x="34573" y="41337"/>
                  </a:cubicBezTo>
                  <a:cubicBezTo>
                    <a:pt x="36527" y="48603"/>
                    <a:pt x="36885" y="50023"/>
                    <a:pt x="42025" y="57288"/>
                  </a:cubicBezTo>
                  <a:cubicBezTo>
                    <a:pt x="46990" y="64378"/>
                    <a:pt x="55323" y="73590"/>
                    <a:pt x="68622" y="73590"/>
                  </a:cubicBezTo>
                  <a:cubicBezTo>
                    <a:pt x="78901" y="73590"/>
                    <a:pt x="79084" y="64554"/>
                    <a:pt x="79084" y="61187"/>
                  </a:cubicBezTo>
                  <a:cubicBezTo>
                    <a:pt x="79084" y="50555"/>
                    <a:pt x="71458" y="30881"/>
                    <a:pt x="68622" y="23442"/>
                  </a:cubicBezTo>
                  <a:cubicBezTo>
                    <a:pt x="66667" y="18479"/>
                    <a:pt x="65960" y="16883"/>
                    <a:pt x="65960" y="13866"/>
                  </a:cubicBezTo>
                  <a:cubicBezTo>
                    <a:pt x="65960" y="4473"/>
                    <a:pt x="73761" y="-1370"/>
                    <a:pt x="82802" y="-1370"/>
                  </a:cubicBezTo>
                  <a:cubicBezTo>
                    <a:pt x="100533" y="-1370"/>
                    <a:pt x="108343" y="23083"/>
                    <a:pt x="108343" y="25743"/>
                  </a:cubicBezTo>
                  <a:cubicBezTo>
                    <a:pt x="108343" y="28046"/>
                    <a:pt x="106031" y="28046"/>
                    <a:pt x="105498" y="28046"/>
                  </a:cubicBezTo>
                  <a:cubicBezTo>
                    <a:pt x="103020" y="28046"/>
                    <a:pt x="102845" y="26982"/>
                    <a:pt x="102130" y="25030"/>
                  </a:cubicBezTo>
                  <a:cubicBezTo>
                    <a:pt x="98055" y="10856"/>
                    <a:pt x="90428" y="3592"/>
                    <a:pt x="83334" y="3592"/>
                  </a:cubicBezTo>
                  <a:cubicBezTo>
                    <a:pt x="79616" y="3592"/>
                    <a:pt x="78901" y="6069"/>
                    <a:pt x="78901" y="9792"/>
                  </a:cubicBezTo>
                  <a:cubicBezTo>
                    <a:pt x="78901" y="13866"/>
                    <a:pt x="79791" y="16169"/>
                    <a:pt x="82985" y="24147"/>
                  </a:cubicBezTo>
                  <a:cubicBezTo>
                    <a:pt x="85114" y="29642"/>
                    <a:pt x="92383" y="48427"/>
                    <a:pt x="92383" y="58352"/>
                  </a:cubicBezTo>
                  <a:cubicBezTo>
                    <a:pt x="92383" y="75542"/>
                    <a:pt x="78726" y="78552"/>
                    <a:pt x="69328" y="78552"/>
                  </a:cubicBezTo>
                  <a:cubicBezTo>
                    <a:pt x="54616" y="78552"/>
                    <a:pt x="44686" y="69516"/>
                    <a:pt x="39363" y="62426"/>
                  </a:cubicBezTo>
                  <a:cubicBezTo>
                    <a:pt x="38124" y="74654"/>
                    <a:pt x="27661" y="78552"/>
                    <a:pt x="20393" y="78552"/>
                  </a:cubicBezTo>
                  <a:cubicBezTo>
                    <a:pt x="12766" y="78552"/>
                    <a:pt x="8691" y="73058"/>
                    <a:pt x="6387" y="68984"/>
                  </a:cubicBezTo>
                  <a:cubicBezTo>
                    <a:pt x="2486" y="62426"/>
                    <a:pt x="0" y="52326"/>
                    <a:pt x="0" y="51437"/>
                  </a:cubicBezTo>
                  <a:cubicBezTo>
                    <a:pt x="0" y="49135"/>
                    <a:pt x="2486" y="49135"/>
                    <a:pt x="3011" y="49135"/>
                  </a:cubicBezTo>
                  <a:cubicBezTo>
                    <a:pt x="5497" y="49135"/>
                    <a:pt x="5672" y="49666"/>
                    <a:pt x="6919" y="54454"/>
                  </a:cubicBezTo>
                  <a:cubicBezTo>
                    <a:pt x="9573" y="64903"/>
                    <a:pt x="12941" y="73590"/>
                    <a:pt x="19860" y="73590"/>
                  </a:cubicBezTo>
                  <a:cubicBezTo>
                    <a:pt x="24468" y="73590"/>
                    <a:pt x="25707" y="69691"/>
                    <a:pt x="25707" y="64903"/>
                  </a:cubicBezTo>
                  <a:cubicBezTo>
                    <a:pt x="25707" y="61536"/>
                    <a:pt x="24118" y="54986"/>
                    <a:pt x="22871" y="50198"/>
                  </a:cubicBezTo>
                  <a:cubicBezTo>
                    <a:pt x="21632" y="45411"/>
                    <a:pt x="19860" y="38146"/>
                    <a:pt x="18971" y="34247"/>
                  </a:cubicBezTo>
                  <a:lnTo>
                    <a:pt x="13298" y="11563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27" name="任意多边形: 形状 326">
              <a:extLst>
                <a:ext uri="{FF2B5EF4-FFF2-40B4-BE49-F238E27FC236}">
                  <a16:creationId xmlns:a16="http://schemas.microsoft.com/office/drawing/2014/main" id="{BEB5849A-D0D6-6279-ED15-F5394A7A322C}"/>
                </a:ext>
              </a:extLst>
            </p:cNvPr>
            <p:cNvSpPr/>
            <p:nvPr/>
          </p:nvSpPr>
          <p:spPr>
            <a:xfrm flipV="1">
              <a:off x="4832838" y="-13861114"/>
              <a:ext cx="207899" cy="173620"/>
            </a:xfrm>
            <a:custGeom>
              <a:avLst/>
              <a:gdLst>
                <a:gd name="connsiteX0" fmla="*/ 180555 w 207899"/>
                <a:gd name="connsiteY0" fmla="*/ 160382 h 173620"/>
                <a:gd name="connsiteX1" fmla="*/ 207899 w 207899"/>
                <a:gd name="connsiteY1" fmla="*/ 160382 h 173620"/>
                <a:gd name="connsiteX2" fmla="*/ 207899 w 207899"/>
                <a:gd name="connsiteY2" fmla="*/ 172277 h 173620"/>
                <a:gd name="connsiteX3" fmla="*/ 162570 w 207899"/>
                <a:gd name="connsiteY3" fmla="*/ 171514 h 173620"/>
                <a:gd name="connsiteX4" fmla="*/ 117248 w 207899"/>
                <a:gd name="connsiteY4" fmla="*/ 172277 h 173620"/>
                <a:gd name="connsiteX5" fmla="*/ 117248 w 207899"/>
                <a:gd name="connsiteY5" fmla="*/ 160382 h 173620"/>
                <a:gd name="connsiteX6" fmla="*/ 144592 w 207899"/>
                <a:gd name="connsiteY6" fmla="*/ 160382 h 173620"/>
                <a:gd name="connsiteX7" fmla="*/ 144592 w 207899"/>
                <a:gd name="connsiteY7" fmla="*/ 94832 h 173620"/>
                <a:gd name="connsiteX8" fmla="*/ 63307 w 207899"/>
                <a:gd name="connsiteY8" fmla="*/ 94832 h 173620"/>
                <a:gd name="connsiteX9" fmla="*/ 63307 w 207899"/>
                <a:gd name="connsiteY9" fmla="*/ 160382 h 173620"/>
                <a:gd name="connsiteX10" fmla="*/ 90659 w 207899"/>
                <a:gd name="connsiteY10" fmla="*/ 160382 h 173620"/>
                <a:gd name="connsiteX11" fmla="*/ 90659 w 207899"/>
                <a:gd name="connsiteY11" fmla="*/ 172277 h 173620"/>
                <a:gd name="connsiteX12" fmla="*/ 45329 w 207899"/>
                <a:gd name="connsiteY12" fmla="*/ 171514 h 173620"/>
                <a:gd name="connsiteX13" fmla="*/ 0 w 207899"/>
                <a:gd name="connsiteY13" fmla="*/ 172277 h 173620"/>
                <a:gd name="connsiteX14" fmla="*/ 0 w 207899"/>
                <a:gd name="connsiteY14" fmla="*/ 160382 h 173620"/>
                <a:gd name="connsiteX15" fmla="*/ 27352 w 207899"/>
                <a:gd name="connsiteY15" fmla="*/ 160382 h 173620"/>
                <a:gd name="connsiteX16" fmla="*/ 27352 w 207899"/>
                <a:gd name="connsiteY16" fmla="*/ 10550 h 173620"/>
                <a:gd name="connsiteX17" fmla="*/ 0 w 207899"/>
                <a:gd name="connsiteY17" fmla="*/ 10550 h 173620"/>
                <a:gd name="connsiteX18" fmla="*/ 0 w 207899"/>
                <a:gd name="connsiteY18" fmla="*/ -1344 h 173620"/>
                <a:gd name="connsiteX19" fmla="*/ 45329 w 207899"/>
                <a:gd name="connsiteY19" fmla="*/ -581 h 173620"/>
                <a:gd name="connsiteX20" fmla="*/ 90659 w 207899"/>
                <a:gd name="connsiteY20" fmla="*/ -1344 h 173620"/>
                <a:gd name="connsiteX21" fmla="*/ 90659 w 207899"/>
                <a:gd name="connsiteY21" fmla="*/ 10550 h 173620"/>
                <a:gd name="connsiteX22" fmla="*/ 63307 w 207899"/>
                <a:gd name="connsiteY22" fmla="*/ 10550 h 173620"/>
                <a:gd name="connsiteX23" fmla="*/ 63307 w 207899"/>
                <a:gd name="connsiteY23" fmla="*/ 82938 h 173620"/>
                <a:gd name="connsiteX24" fmla="*/ 144592 w 207899"/>
                <a:gd name="connsiteY24" fmla="*/ 82938 h 173620"/>
                <a:gd name="connsiteX25" fmla="*/ 144592 w 207899"/>
                <a:gd name="connsiteY25" fmla="*/ 10550 h 173620"/>
                <a:gd name="connsiteX26" fmla="*/ 117248 w 207899"/>
                <a:gd name="connsiteY26" fmla="*/ 10550 h 173620"/>
                <a:gd name="connsiteX27" fmla="*/ 117248 w 207899"/>
                <a:gd name="connsiteY27" fmla="*/ -1344 h 173620"/>
                <a:gd name="connsiteX28" fmla="*/ 162570 w 207899"/>
                <a:gd name="connsiteY28" fmla="*/ -581 h 173620"/>
                <a:gd name="connsiteX29" fmla="*/ 207899 w 207899"/>
                <a:gd name="connsiteY29" fmla="*/ -1344 h 173620"/>
                <a:gd name="connsiteX30" fmla="*/ 207899 w 207899"/>
                <a:gd name="connsiteY30" fmla="*/ 10550 h 173620"/>
                <a:gd name="connsiteX31" fmla="*/ 180555 w 207899"/>
                <a:gd name="connsiteY31" fmla="*/ 10550 h 173620"/>
                <a:gd name="connsiteX32" fmla="*/ 180555 w 207899"/>
                <a:gd name="connsiteY32" fmla="*/ 160382 h 173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07899" h="173620">
                  <a:moveTo>
                    <a:pt x="180555" y="160382"/>
                  </a:moveTo>
                  <a:lnTo>
                    <a:pt x="207899" y="160382"/>
                  </a:lnTo>
                  <a:lnTo>
                    <a:pt x="207899" y="172277"/>
                  </a:lnTo>
                  <a:cubicBezTo>
                    <a:pt x="198279" y="171514"/>
                    <a:pt x="173461" y="171514"/>
                    <a:pt x="162570" y="171514"/>
                  </a:cubicBezTo>
                  <a:cubicBezTo>
                    <a:pt x="151686" y="171514"/>
                    <a:pt x="126869" y="171514"/>
                    <a:pt x="117248" y="172277"/>
                  </a:cubicBezTo>
                  <a:lnTo>
                    <a:pt x="117248" y="160382"/>
                  </a:lnTo>
                  <a:lnTo>
                    <a:pt x="144592" y="160382"/>
                  </a:lnTo>
                  <a:lnTo>
                    <a:pt x="144592" y="94832"/>
                  </a:lnTo>
                  <a:lnTo>
                    <a:pt x="63307" y="94832"/>
                  </a:lnTo>
                  <a:lnTo>
                    <a:pt x="63307" y="160382"/>
                  </a:lnTo>
                  <a:lnTo>
                    <a:pt x="90659" y="160382"/>
                  </a:lnTo>
                  <a:lnTo>
                    <a:pt x="90659" y="172277"/>
                  </a:lnTo>
                  <a:cubicBezTo>
                    <a:pt x="81031" y="171514"/>
                    <a:pt x="56221" y="171514"/>
                    <a:pt x="45329" y="171514"/>
                  </a:cubicBezTo>
                  <a:cubicBezTo>
                    <a:pt x="34438" y="171514"/>
                    <a:pt x="9621" y="171514"/>
                    <a:pt x="0" y="172277"/>
                  </a:cubicBezTo>
                  <a:lnTo>
                    <a:pt x="0" y="160382"/>
                  </a:lnTo>
                  <a:lnTo>
                    <a:pt x="27352" y="160382"/>
                  </a:lnTo>
                  <a:lnTo>
                    <a:pt x="27352" y="10550"/>
                  </a:lnTo>
                  <a:lnTo>
                    <a:pt x="0" y="10550"/>
                  </a:lnTo>
                  <a:lnTo>
                    <a:pt x="0" y="-1344"/>
                  </a:lnTo>
                  <a:cubicBezTo>
                    <a:pt x="9621" y="-581"/>
                    <a:pt x="34438" y="-581"/>
                    <a:pt x="45329" y="-581"/>
                  </a:cubicBezTo>
                  <a:cubicBezTo>
                    <a:pt x="56221" y="-581"/>
                    <a:pt x="81031" y="-581"/>
                    <a:pt x="90659" y="-1344"/>
                  </a:cubicBezTo>
                  <a:lnTo>
                    <a:pt x="90659" y="10550"/>
                  </a:lnTo>
                  <a:lnTo>
                    <a:pt x="63307" y="10550"/>
                  </a:lnTo>
                  <a:lnTo>
                    <a:pt x="63307" y="82938"/>
                  </a:lnTo>
                  <a:lnTo>
                    <a:pt x="144592" y="82938"/>
                  </a:lnTo>
                  <a:lnTo>
                    <a:pt x="144592" y="10550"/>
                  </a:lnTo>
                  <a:lnTo>
                    <a:pt x="117248" y="10550"/>
                  </a:lnTo>
                  <a:lnTo>
                    <a:pt x="117248" y="-1344"/>
                  </a:lnTo>
                  <a:cubicBezTo>
                    <a:pt x="126869" y="-581"/>
                    <a:pt x="151686" y="-581"/>
                    <a:pt x="162570" y="-581"/>
                  </a:cubicBezTo>
                  <a:cubicBezTo>
                    <a:pt x="173461" y="-581"/>
                    <a:pt x="198279" y="-581"/>
                    <a:pt x="207899" y="-1344"/>
                  </a:cubicBezTo>
                  <a:lnTo>
                    <a:pt x="207899" y="10550"/>
                  </a:lnTo>
                  <a:lnTo>
                    <a:pt x="180555" y="10550"/>
                  </a:lnTo>
                  <a:lnTo>
                    <a:pt x="180555" y="160382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28" name="任意多边形: 形状 327">
              <a:extLst>
                <a:ext uri="{FF2B5EF4-FFF2-40B4-BE49-F238E27FC236}">
                  <a16:creationId xmlns:a16="http://schemas.microsoft.com/office/drawing/2014/main" id="{E1D7760D-729B-FAC2-A85A-8A5D40A9F1CF}"/>
                </a:ext>
              </a:extLst>
            </p:cNvPr>
            <p:cNvSpPr/>
            <p:nvPr/>
          </p:nvSpPr>
          <p:spPr>
            <a:xfrm flipV="1">
              <a:off x="5062793" y="-13870172"/>
              <a:ext cx="297173" cy="79922"/>
            </a:xfrm>
            <a:custGeom>
              <a:avLst/>
              <a:gdLst>
                <a:gd name="connsiteX0" fmla="*/ 27844 w 297173"/>
                <a:gd name="connsiteY0" fmla="*/ 40827 h 79922"/>
                <a:gd name="connsiteX1" fmla="*/ 56388 w 297173"/>
                <a:gd name="connsiteY1" fmla="*/ 44552 h 79922"/>
                <a:gd name="connsiteX2" fmla="*/ 71990 w 297173"/>
                <a:gd name="connsiteY2" fmla="*/ 62980 h 79922"/>
                <a:gd name="connsiteX3" fmla="*/ 50008 w 297173"/>
                <a:gd name="connsiteY3" fmla="*/ 78574 h 79922"/>
                <a:gd name="connsiteX4" fmla="*/ 0 w 297173"/>
                <a:gd name="connsiteY4" fmla="*/ 31966 h 79922"/>
                <a:gd name="connsiteX5" fmla="*/ 31919 w 297173"/>
                <a:gd name="connsiteY5" fmla="*/ -1349 h 79922"/>
                <a:gd name="connsiteX6" fmla="*/ 75891 w 297173"/>
                <a:gd name="connsiteY6" fmla="*/ 18675 h 79922"/>
                <a:gd name="connsiteX7" fmla="*/ 72880 w 297173"/>
                <a:gd name="connsiteY7" fmla="*/ 21685 h 79922"/>
                <a:gd name="connsiteX8" fmla="*/ 70044 w 297173"/>
                <a:gd name="connsiteY8" fmla="*/ 19914 h 79922"/>
                <a:gd name="connsiteX9" fmla="*/ 32277 w 297173"/>
                <a:gd name="connsiteY9" fmla="*/ 3614 h 79922"/>
                <a:gd name="connsiteX10" fmla="*/ 14545 w 297173"/>
                <a:gd name="connsiteY10" fmla="*/ 25051 h 79922"/>
                <a:gd name="connsiteX11" fmla="*/ 16675 w 297173"/>
                <a:gd name="connsiteY11" fmla="*/ 40827 h 79922"/>
                <a:gd name="connsiteX12" fmla="*/ 27844 w 297173"/>
                <a:gd name="connsiteY12" fmla="*/ 40827 h 79922"/>
                <a:gd name="connsiteX13" fmla="*/ 18089 w 297173"/>
                <a:gd name="connsiteY13" fmla="*/ 45790 h 79922"/>
                <a:gd name="connsiteX14" fmla="*/ 50008 w 297173"/>
                <a:gd name="connsiteY14" fmla="*/ 73612 h 79922"/>
                <a:gd name="connsiteX15" fmla="*/ 64371 w 297173"/>
                <a:gd name="connsiteY15" fmla="*/ 62980 h 79922"/>
                <a:gd name="connsiteX16" fmla="*/ 26780 w 297173"/>
                <a:gd name="connsiteY16" fmla="*/ 45790 h 79922"/>
                <a:gd name="connsiteX17" fmla="*/ 18089 w 297173"/>
                <a:gd name="connsiteY17" fmla="*/ 45790 h 79922"/>
                <a:gd name="connsiteX18" fmla="*/ 105842 w 297173"/>
                <a:gd name="connsiteY18" fmla="*/ 11585 h 79922"/>
                <a:gd name="connsiteX19" fmla="*/ 104071 w 297173"/>
                <a:gd name="connsiteY19" fmla="*/ 4319 h 79922"/>
                <a:gd name="connsiteX20" fmla="*/ 110100 w 297173"/>
                <a:gd name="connsiteY20" fmla="*/ -1349 h 79922"/>
                <a:gd name="connsiteX21" fmla="*/ 117012 w 297173"/>
                <a:gd name="connsiteY21" fmla="*/ 2550 h 79922"/>
                <a:gd name="connsiteX22" fmla="*/ 120205 w 297173"/>
                <a:gd name="connsiteY22" fmla="*/ 13539 h 79922"/>
                <a:gd name="connsiteX23" fmla="*/ 124106 w 297173"/>
                <a:gd name="connsiteY23" fmla="*/ 29482 h 79922"/>
                <a:gd name="connsiteX24" fmla="*/ 127117 w 297173"/>
                <a:gd name="connsiteY24" fmla="*/ 41359 h 79922"/>
                <a:gd name="connsiteX25" fmla="*/ 134568 w 297173"/>
                <a:gd name="connsiteY25" fmla="*/ 57310 h 79922"/>
                <a:gd name="connsiteX26" fmla="*/ 161165 w 297173"/>
                <a:gd name="connsiteY26" fmla="*/ 73612 h 79922"/>
                <a:gd name="connsiteX27" fmla="*/ 171628 w 297173"/>
                <a:gd name="connsiteY27" fmla="*/ 61209 h 79922"/>
                <a:gd name="connsiteX28" fmla="*/ 161165 w 297173"/>
                <a:gd name="connsiteY28" fmla="*/ 23463 h 79922"/>
                <a:gd name="connsiteX29" fmla="*/ 158504 w 297173"/>
                <a:gd name="connsiteY29" fmla="*/ 13888 h 79922"/>
                <a:gd name="connsiteX30" fmla="*/ 175346 w 297173"/>
                <a:gd name="connsiteY30" fmla="*/ -1349 h 79922"/>
                <a:gd name="connsiteX31" fmla="*/ 200886 w 297173"/>
                <a:gd name="connsiteY31" fmla="*/ 25766 h 79922"/>
                <a:gd name="connsiteX32" fmla="*/ 198042 w 297173"/>
                <a:gd name="connsiteY32" fmla="*/ 28068 h 79922"/>
                <a:gd name="connsiteX33" fmla="*/ 194674 w 297173"/>
                <a:gd name="connsiteY33" fmla="*/ 25051 h 79922"/>
                <a:gd name="connsiteX34" fmla="*/ 175878 w 297173"/>
                <a:gd name="connsiteY34" fmla="*/ 3614 h 79922"/>
                <a:gd name="connsiteX35" fmla="*/ 171445 w 297173"/>
                <a:gd name="connsiteY35" fmla="*/ 9814 h 79922"/>
                <a:gd name="connsiteX36" fmla="*/ 175528 w 297173"/>
                <a:gd name="connsiteY36" fmla="*/ 24169 h 79922"/>
                <a:gd name="connsiteX37" fmla="*/ 184926 w 297173"/>
                <a:gd name="connsiteY37" fmla="*/ 58374 h 79922"/>
                <a:gd name="connsiteX38" fmla="*/ 161872 w 297173"/>
                <a:gd name="connsiteY38" fmla="*/ 78574 h 79922"/>
                <a:gd name="connsiteX39" fmla="*/ 131907 w 297173"/>
                <a:gd name="connsiteY39" fmla="*/ 62448 h 79922"/>
                <a:gd name="connsiteX40" fmla="*/ 112936 w 297173"/>
                <a:gd name="connsiteY40" fmla="*/ 78574 h 79922"/>
                <a:gd name="connsiteX41" fmla="*/ 98931 w 297173"/>
                <a:gd name="connsiteY41" fmla="*/ 69006 h 79922"/>
                <a:gd name="connsiteX42" fmla="*/ 92544 w 297173"/>
                <a:gd name="connsiteY42" fmla="*/ 51459 h 79922"/>
                <a:gd name="connsiteX43" fmla="*/ 95554 w 297173"/>
                <a:gd name="connsiteY43" fmla="*/ 49156 h 79922"/>
                <a:gd name="connsiteX44" fmla="*/ 99463 w 297173"/>
                <a:gd name="connsiteY44" fmla="*/ 54475 h 79922"/>
                <a:gd name="connsiteX45" fmla="*/ 112404 w 297173"/>
                <a:gd name="connsiteY45" fmla="*/ 73612 h 79922"/>
                <a:gd name="connsiteX46" fmla="*/ 118251 w 297173"/>
                <a:gd name="connsiteY46" fmla="*/ 64924 h 79922"/>
                <a:gd name="connsiteX47" fmla="*/ 115415 w 297173"/>
                <a:gd name="connsiteY47" fmla="*/ 50220 h 79922"/>
                <a:gd name="connsiteX48" fmla="*/ 111514 w 297173"/>
                <a:gd name="connsiteY48" fmla="*/ 34269 h 79922"/>
                <a:gd name="connsiteX49" fmla="*/ 105842 w 297173"/>
                <a:gd name="connsiteY49" fmla="*/ 11585 h 79922"/>
                <a:gd name="connsiteX50" fmla="*/ 287069 w 297173"/>
                <a:gd name="connsiteY50" fmla="*/ 68299 h 79922"/>
                <a:gd name="connsiteX51" fmla="*/ 278029 w 297173"/>
                <a:gd name="connsiteY51" fmla="*/ 58374 h 79922"/>
                <a:gd name="connsiteX52" fmla="*/ 284938 w 297173"/>
                <a:gd name="connsiteY52" fmla="*/ 51816 h 79922"/>
                <a:gd name="connsiteX53" fmla="*/ 295053 w 297173"/>
                <a:gd name="connsiteY53" fmla="*/ 63155 h 79922"/>
                <a:gd name="connsiteX54" fmla="*/ 271640 w 297173"/>
                <a:gd name="connsiteY54" fmla="*/ 78574 h 79922"/>
                <a:gd name="connsiteX55" fmla="*/ 220401 w 297173"/>
                <a:gd name="connsiteY55" fmla="*/ 29482 h 79922"/>
                <a:gd name="connsiteX56" fmla="*/ 253202 w 297173"/>
                <a:gd name="connsiteY56" fmla="*/ -1349 h 79922"/>
                <a:gd name="connsiteX57" fmla="*/ 297174 w 297173"/>
                <a:gd name="connsiteY57" fmla="*/ 18675 h 79922"/>
                <a:gd name="connsiteX58" fmla="*/ 294164 w 297173"/>
                <a:gd name="connsiteY58" fmla="*/ 21685 h 79922"/>
                <a:gd name="connsiteX59" fmla="*/ 291327 w 297173"/>
                <a:gd name="connsiteY59" fmla="*/ 19914 h 79922"/>
                <a:gd name="connsiteX60" fmla="*/ 253561 w 297173"/>
                <a:gd name="connsiteY60" fmla="*/ 3614 h 79922"/>
                <a:gd name="connsiteX61" fmla="*/ 235114 w 297173"/>
                <a:gd name="connsiteY61" fmla="*/ 23280 h 79922"/>
                <a:gd name="connsiteX62" fmla="*/ 246824 w 297173"/>
                <a:gd name="connsiteY62" fmla="*/ 59971 h 79922"/>
                <a:gd name="connsiteX63" fmla="*/ 271640 w 297173"/>
                <a:gd name="connsiteY63" fmla="*/ 73612 h 79922"/>
                <a:gd name="connsiteX64" fmla="*/ 287069 w 297173"/>
                <a:gd name="connsiteY64" fmla="*/ 68299 h 79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297173" h="79922">
                  <a:moveTo>
                    <a:pt x="27844" y="40827"/>
                  </a:moveTo>
                  <a:cubicBezTo>
                    <a:pt x="32809" y="40827"/>
                    <a:pt x="46815" y="41185"/>
                    <a:pt x="56388" y="44552"/>
                  </a:cubicBezTo>
                  <a:cubicBezTo>
                    <a:pt x="69512" y="49156"/>
                    <a:pt x="71990" y="57661"/>
                    <a:pt x="71990" y="62980"/>
                  </a:cubicBezTo>
                  <a:cubicBezTo>
                    <a:pt x="71990" y="72729"/>
                    <a:pt x="62242" y="78574"/>
                    <a:pt x="50008" y="78574"/>
                  </a:cubicBezTo>
                  <a:cubicBezTo>
                    <a:pt x="28726" y="78574"/>
                    <a:pt x="0" y="62273"/>
                    <a:pt x="0" y="31966"/>
                  </a:cubicBezTo>
                  <a:cubicBezTo>
                    <a:pt x="0" y="14071"/>
                    <a:pt x="11177" y="-1349"/>
                    <a:pt x="31919" y="-1349"/>
                  </a:cubicBezTo>
                  <a:cubicBezTo>
                    <a:pt x="61885" y="-1349"/>
                    <a:pt x="75891" y="16190"/>
                    <a:pt x="75891" y="18675"/>
                  </a:cubicBezTo>
                  <a:cubicBezTo>
                    <a:pt x="75891" y="19739"/>
                    <a:pt x="74302" y="21685"/>
                    <a:pt x="72880" y="21685"/>
                  </a:cubicBezTo>
                  <a:cubicBezTo>
                    <a:pt x="71815" y="21685"/>
                    <a:pt x="71458" y="21336"/>
                    <a:pt x="70044" y="19914"/>
                  </a:cubicBezTo>
                  <a:cubicBezTo>
                    <a:pt x="56213" y="3614"/>
                    <a:pt x="35463" y="3614"/>
                    <a:pt x="32277" y="3614"/>
                  </a:cubicBezTo>
                  <a:cubicBezTo>
                    <a:pt x="21632" y="3614"/>
                    <a:pt x="14545" y="10704"/>
                    <a:pt x="14545" y="25051"/>
                  </a:cubicBezTo>
                  <a:cubicBezTo>
                    <a:pt x="14545" y="27536"/>
                    <a:pt x="14545" y="31078"/>
                    <a:pt x="16675" y="40827"/>
                  </a:cubicBezTo>
                  <a:lnTo>
                    <a:pt x="27844" y="40827"/>
                  </a:lnTo>
                  <a:close/>
                  <a:moveTo>
                    <a:pt x="18089" y="45790"/>
                  </a:moveTo>
                  <a:cubicBezTo>
                    <a:pt x="25358" y="71484"/>
                    <a:pt x="45043" y="73612"/>
                    <a:pt x="50008" y="73612"/>
                  </a:cubicBezTo>
                  <a:cubicBezTo>
                    <a:pt x="57810" y="73612"/>
                    <a:pt x="64371" y="69713"/>
                    <a:pt x="64371" y="62980"/>
                  </a:cubicBezTo>
                  <a:cubicBezTo>
                    <a:pt x="64371" y="45790"/>
                    <a:pt x="34406" y="45790"/>
                    <a:pt x="26780" y="45790"/>
                  </a:cubicBezTo>
                  <a:lnTo>
                    <a:pt x="18089" y="45790"/>
                  </a:lnTo>
                  <a:close/>
                  <a:moveTo>
                    <a:pt x="105842" y="11585"/>
                  </a:moveTo>
                  <a:cubicBezTo>
                    <a:pt x="105135" y="9282"/>
                    <a:pt x="104071" y="4851"/>
                    <a:pt x="104071" y="4319"/>
                  </a:cubicBezTo>
                  <a:cubicBezTo>
                    <a:pt x="104071" y="422"/>
                    <a:pt x="107264" y="-1349"/>
                    <a:pt x="110100" y="-1349"/>
                  </a:cubicBezTo>
                  <a:cubicBezTo>
                    <a:pt x="113286" y="-1349"/>
                    <a:pt x="116130" y="954"/>
                    <a:pt x="117012" y="2550"/>
                  </a:cubicBezTo>
                  <a:cubicBezTo>
                    <a:pt x="117902" y="4146"/>
                    <a:pt x="119315" y="9814"/>
                    <a:pt x="120205" y="13539"/>
                  </a:cubicBezTo>
                  <a:cubicBezTo>
                    <a:pt x="121095" y="16905"/>
                    <a:pt x="123041" y="25051"/>
                    <a:pt x="124106" y="29482"/>
                  </a:cubicBezTo>
                  <a:cubicBezTo>
                    <a:pt x="125170" y="33388"/>
                    <a:pt x="126235" y="37287"/>
                    <a:pt x="127117" y="41359"/>
                  </a:cubicBezTo>
                  <a:cubicBezTo>
                    <a:pt x="129071" y="48624"/>
                    <a:pt x="129428" y="50046"/>
                    <a:pt x="134568" y="57310"/>
                  </a:cubicBezTo>
                  <a:cubicBezTo>
                    <a:pt x="139533" y="64402"/>
                    <a:pt x="147867" y="73612"/>
                    <a:pt x="161165" y="73612"/>
                  </a:cubicBezTo>
                  <a:cubicBezTo>
                    <a:pt x="171445" y="73612"/>
                    <a:pt x="171628" y="64575"/>
                    <a:pt x="171628" y="61209"/>
                  </a:cubicBezTo>
                  <a:cubicBezTo>
                    <a:pt x="171628" y="50578"/>
                    <a:pt x="164001" y="30902"/>
                    <a:pt x="161165" y="23463"/>
                  </a:cubicBezTo>
                  <a:cubicBezTo>
                    <a:pt x="159211" y="18501"/>
                    <a:pt x="158504" y="16905"/>
                    <a:pt x="158504" y="13888"/>
                  </a:cubicBezTo>
                  <a:cubicBezTo>
                    <a:pt x="158504" y="4495"/>
                    <a:pt x="166305" y="-1349"/>
                    <a:pt x="175346" y="-1349"/>
                  </a:cubicBezTo>
                  <a:cubicBezTo>
                    <a:pt x="193077" y="-1349"/>
                    <a:pt x="200886" y="23105"/>
                    <a:pt x="200886" y="25766"/>
                  </a:cubicBezTo>
                  <a:cubicBezTo>
                    <a:pt x="200886" y="28068"/>
                    <a:pt x="198574" y="28068"/>
                    <a:pt x="198042" y="28068"/>
                  </a:cubicBezTo>
                  <a:cubicBezTo>
                    <a:pt x="195564" y="28068"/>
                    <a:pt x="195389" y="27004"/>
                    <a:pt x="194674" y="25051"/>
                  </a:cubicBezTo>
                  <a:cubicBezTo>
                    <a:pt x="190598" y="10879"/>
                    <a:pt x="182972" y="3614"/>
                    <a:pt x="175878" y="3614"/>
                  </a:cubicBezTo>
                  <a:cubicBezTo>
                    <a:pt x="172160" y="3614"/>
                    <a:pt x="171445" y="6090"/>
                    <a:pt x="171445" y="9814"/>
                  </a:cubicBezTo>
                  <a:cubicBezTo>
                    <a:pt x="171445" y="13888"/>
                    <a:pt x="172335" y="16190"/>
                    <a:pt x="175528" y="24169"/>
                  </a:cubicBezTo>
                  <a:cubicBezTo>
                    <a:pt x="177657" y="29665"/>
                    <a:pt x="184926" y="48449"/>
                    <a:pt x="184926" y="58374"/>
                  </a:cubicBezTo>
                  <a:cubicBezTo>
                    <a:pt x="184926" y="75564"/>
                    <a:pt x="171270" y="78574"/>
                    <a:pt x="161872" y="78574"/>
                  </a:cubicBezTo>
                  <a:cubicBezTo>
                    <a:pt x="147160" y="78574"/>
                    <a:pt x="137230" y="69538"/>
                    <a:pt x="131907" y="62448"/>
                  </a:cubicBezTo>
                  <a:cubicBezTo>
                    <a:pt x="130668" y="74676"/>
                    <a:pt x="120205" y="78574"/>
                    <a:pt x="112936" y="78574"/>
                  </a:cubicBezTo>
                  <a:cubicBezTo>
                    <a:pt x="105310" y="78574"/>
                    <a:pt x="101234" y="73080"/>
                    <a:pt x="98931" y="69006"/>
                  </a:cubicBezTo>
                  <a:cubicBezTo>
                    <a:pt x="95030" y="62448"/>
                    <a:pt x="92544" y="52348"/>
                    <a:pt x="92544" y="51459"/>
                  </a:cubicBezTo>
                  <a:cubicBezTo>
                    <a:pt x="92544" y="49156"/>
                    <a:pt x="95030" y="49156"/>
                    <a:pt x="95554" y="49156"/>
                  </a:cubicBezTo>
                  <a:cubicBezTo>
                    <a:pt x="98041" y="49156"/>
                    <a:pt x="98216" y="49688"/>
                    <a:pt x="99463" y="54475"/>
                  </a:cubicBezTo>
                  <a:cubicBezTo>
                    <a:pt x="102116" y="64924"/>
                    <a:pt x="105484" y="73612"/>
                    <a:pt x="112404" y="73612"/>
                  </a:cubicBezTo>
                  <a:cubicBezTo>
                    <a:pt x="117012" y="73612"/>
                    <a:pt x="118251" y="69713"/>
                    <a:pt x="118251" y="64924"/>
                  </a:cubicBezTo>
                  <a:cubicBezTo>
                    <a:pt x="118251" y="61559"/>
                    <a:pt x="116662" y="55009"/>
                    <a:pt x="115415" y="50220"/>
                  </a:cubicBezTo>
                  <a:cubicBezTo>
                    <a:pt x="114175" y="45433"/>
                    <a:pt x="112404" y="38168"/>
                    <a:pt x="111514" y="34269"/>
                  </a:cubicBezTo>
                  <a:lnTo>
                    <a:pt x="105842" y="11585"/>
                  </a:lnTo>
                  <a:close/>
                  <a:moveTo>
                    <a:pt x="287069" y="68299"/>
                  </a:moveTo>
                  <a:cubicBezTo>
                    <a:pt x="280690" y="67235"/>
                    <a:pt x="278029" y="62273"/>
                    <a:pt x="278029" y="58374"/>
                  </a:cubicBezTo>
                  <a:cubicBezTo>
                    <a:pt x="278029" y="53587"/>
                    <a:pt x="281753" y="51816"/>
                    <a:pt x="284938" y="51816"/>
                  </a:cubicBezTo>
                  <a:cubicBezTo>
                    <a:pt x="288841" y="51816"/>
                    <a:pt x="295053" y="54651"/>
                    <a:pt x="295053" y="63155"/>
                  </a:cubicBezTo>
                  <a:cubicBezTo>
                    <a:pt x="295053" y="75207"/>
                    <a:pt x="281222" y="78574"/>
                    <a:pt x="271640" y="78574"/>
                  </a:cubicBezTo>
                  <a:cubicBezTo>
                    <a:pt x="245045" y="78574"/>
                    <a:pt x="220401" y="54119"/>
                    <a:pt x="220401" y="29482"/>
                  </a:cubicBezTo>
                  <a:cubicBezTo>
                    <a:pt x="220401" y="14244"/>
                    <a:pt x="231038" y="-1349"/>
                    <a:pt x="253202" y="-1349"/>
                  </a:cubicBezTo>
                  <a:cubicBezTo>
                    <a:pt x="283169" y="-1349"/>
                    <a:pt x="297174" y="16190"/>
                    <a:pt x="297174" y="18675"/>
                  </a:cubicBezTo>
                  <a:cubicBezTo>
                    <a:pt x="297174" y="19739"/>
                    <a:pt x="295585" y="21685"/>
                    <a:pt x="294164" y="21685"/>
                  </a:cubicBezTo>
                  <a:cubicBezTo>
                    <a:pt x="293098" y="21685"/>
                    <a:pt x="292740" y="21336"/>
                    <a:pt x="291327" y="19914"/>
                  </a:cubicBezTo>
                  <a:cubicBezTo>
                    <a:pt x="277495" y="3614"/>
                    <a:pt x="256746" y="3614"/>
                    <a:pt x="253561" y="3614"/>
                  </a:cubicBezTo>
                  <a:cubicBezTo>
                    <a:pt x="240794" y="3614"/>
                    <a:pt x="235114" y="12292"/>
                    <a:pt x="235114" y="23280"/>
                  </a:cubicBezTo>
                  <a:cubicBezTo>
                    <a:pt x="235114" y="28426"/>
                    <a:pt x="237600" y="47736"/>
                    <a:pt x="246824" y="59971"/>
                  </a:cubicBezTo>
                  <a:cubicBezTo>
                    <a:pt x="253561" y="68649"/>
                    <a:pt x="262776" y="73612"/>
                    <a:pt x="271640" y="73612"/>
                  </a:cubicBezTo>
                  <a:cubicBezTo>
                    <a:pt x="274127" y="73612"/>
                    <a:pt x="282635" y="73261"/>
                    <a:pt x="287069" y="68299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29" name="任意多边形: 形状 328">
              <a:extLst>
                <a:ext uri="{FF2B5EF4-FFF2-40B4-BE49-F238E27FC236}">
                  <a16:creationId xmlns:a16="http://schemas.microsoft.com/office/drawing/2014/main" id="{7B3F714F-0C45-69AA-AF5D-11487686923F}"/>
                </a:ext>
              </a:extLst>
            </p:cNvPr>
            <p:cNvSpPr/>
            <p:nvPr/>
          </p:nvSpPr>
          <p:spPr>
            <a:xfrm flipV="1">
              <a:off x="5059250" y="-13742407"/>
              <a:ext cx="53726" cy="119263"/>
            </a:xfrm>
            <a:custGeom>
              <a:avLst/>
              <a:gdLst>
                <a:gd name="connsiteX0" fmla="*/ 49119 w 53726"/>
                <a:gd name="connsiteY0" fmla="*/ 111195 h 119263"/>
                <a:gd name="connsiteX1" fmla="*/ 42025 w 53726"/>
                <a:gd name="connsiteY1" fmla="*/ 117927 h 119263"/>
                <a:gd name="connsiteX2" fmla="*/ 32094 w 53726"/>
                <a:gd name="connsiteY2" fmla="*/ 108185 h 119263"/>
                <a:gd name="connsiteX3" fmla="*/ 39188 w 53726"/>
                <a:gd name="connsiteY3" fmla="*/ 101444 h 119263"/>
                <a:gd name="connsiteX4" fmla="*/ 49119 w 53726"/>
                <a:gd name="connsiteY4" fmla="*/ 111195 h 119263"/>
                <a:gd name="connsiteX5" fmla="*/ 12941 w 53726"/>
                <a:gd name="connsiteY5" fmla="*/ 21164 h 119263"/>
                <a:gd name="connsiteX6" fmla="*/ 11352 w 53726"/>
                <a:gd name="connsiteY6" fmla="*/ 13724 h 119263"/>
                <a:gd name="connsiteX7" fmla="*/ 28194 w 53726"/>
                <a:gd name="connsiteY7" fmla="*/ -1337 h 119263"/>
                <a:gd name="connsiteX8" fmla="*/ 53726 w 53726"/>
                <a:gd name="connsiteY8" fmla="*/ 25778 h 119263"/>
                <a:gd name="connsiteX9" fmla="*/ 50890 w 53726"/>
                <a:gd name="connsiteY9" fmla="*/ 28079 h 119263"/>
                <a:gd name="connsiteX10" fmla="*/ 47522 w 53726"/>
                <a:gd name="connsiteY10" fmla="*/ 25063 h 119263"/>
                <a:gd name="connsiteX11" fmla="*/ 28726 w 53726"/>
                <a:gd name="connsiteY11" fmla="*/ 3625 h 119263"/>
                <a:gd name="connsiteX12" fmla="*/ 24293 w 53726"/>
                <a:gd name="connsiteY12" fmla="*/ 9827 h 119263"/>
                <a:gd name="connsiteX13" fmla="*/ 27129 w 53726"/>
                <a:gd name="connsiteY13" fmla="*/ 21164 h 119263"/>
                <a:gd name="connsiteX14" fmla="*/ 32801 w 53726"/>
                <a:gd name="connsiteY14" fmla="*/ 35345 h 119263"/>
                <a:gd name="connsiteX15" fmla="*/ 41492 w 53726"/>
                <a:gd name="connsiteY15" fmla="*/ 57854 h 119263"/>
                <a:gd name="connsiteX16" fmla="*/ 42557 w 53726"/>
                <a:gd name="connsiteY16" fmla="*/ 63523 h 119263"/>
                <a:gd name="connsiteX17" fmla="*/ 25707 w 53726"/>
                <a:gd name="connsiteY17" fmla="*/ 78586 h 119263"/>
                <a:gd name="connsiteX18" fmla="*/ 0 w 53726"/>
                <a:gd name="connsiteY18" fmla="*/ 51471 h 119263"/>
                <a:gd name="connsiteX19" fmla="*/ 3011 w 53726"/>
                <a:gd name="connsiteY19" fmla="*/ 49168 h 119263"/>
                <a:gd name="connsiteX20" fmla="*/ 6204 w 53726"/>
                <a:gd name="connsiteY20" fmla="*/ 52003 h 119263"/>
                <a:gd name="connsiteX21" fmla="*/ 25175 w 53726"/>
                <a:gd name="connsiteY21" fmla="*/ 73623 h 119263"/>
                <a:gd name="connsiteX22" fmla="*/ 29608 w 53726"/>
                <a:gd name="connsiteY22" fmla="*/ 67422 h 119263"/>
                <a:gd name="connsiteX23" fmla="*/ 24118 w 53726"/>
                <a:gd name="connsiteY23" fmla="*/ 49700 h 119263"/>
                <a:gd name="connsiteX24" fmla="*/ 12941 w 53726"/>
                <a:gd name="connsiteY24" fmla="*/ 21164 h 119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3726" h="119263">
                  <a:moveTo>
                    <a:pt x="49119" y="111195"/>
                  </a:moveTo>
                  <a:cubicBezTo>
                    <a:pt x="49119" y="114028"/>
                    <a:pt x="46990" y="117927"/>
                    <a:pt x="42025" y="117927"/>
                  </a:cubicBezTo>
                  <a:cubicBezTo>
                    <a:pt x="37234" y="117927"/>
                    <a:pt x="32094" y="113323"/>
                    <a:pt x="32094" y="108185"/>
                  </a:cubicBezTo>
                  <a:cubicBezTo>
                    <a:pt x="32094" y="105169"/>
                    <a:pt x="34398" y="101444"/>
                    <a:pt x="39188" y="101444"/>
                  </a:cubicBezTo>
                  <a:cubicBezTo>
                    <a:pt x="44328" y="101444"/>
                    <a:pt x="49119" y="106406"/>
                    <a:pt x="49119" y="111195"/>
                  </a:cubicBezTo>
                  <a:close/>
                  <a:moveTo>
                    <a:pt x="12941" y="21164"/>
                  </a:moveTo>
                  <a:cubicBezTo>
                    <a:pt x="12234" y="18862"/>
                    <a:pt x="11352" y="16734"/>
                    <a:pt x="11352" y="13724"/>
                  </a:cubicBezTo>
                  <a:cubicBezTo>
                    <a:pt x="11352" y="5396"/>
                    <a:pt x="18438" y="-1337"/>
                    <a:pt x="28194" y="-1337"/>
                  </a:cubicBezTo>
                  <a:cubicBezTo>
                    <a:pt x="45925" y="-1337"/>
                    <a:pt x="53726" y="23117"/>
                    <a:pt x="53726" y="25778"/>
                  </a:cubicBezTo>
                  <a:cubicBezTo>
                    <a:pt x="53726" y="28079"/>
                    <a:pt x="51423" y="28079"/>
                    <a:pt x="50890" y="28079"/>
                  </a:cubicBezTo>
                  <a:cubicBezTo>
                    <a:pt x="48404" y="28079"/>
                    <a:pt x="48229" y="27015"/>
                    <a:pt x="47522" y="25063"/>
                  </a:cubicBezTo>
                  <a:cubicBezTo>
                    <a:pt x="43438" y="10891"/>
                    <a:pt x="35637" y="3625"/>
                    <a:pt x="28726" y="3625"/>
                  </a:cubicBezTo>
                  <a:cubicBezTo>
                    <a:pt x="25175" y="3625"/>
                    <a:pt x="24293" y="5928"/>
                    <a:pt x="24293" y="9827"/>
                  </a:cubicBezTo>
                  <a:cubicBezTo>
                    <a:pt x="24293" y="13899"/>
                    <a:pt x="25533" y="17266"/>
                    <a:pt x="27129" y="21164"/>
                  </a:cubicBezTo>
                  <a:cubicBezTo>
                    <a:pt x="28901" y="25952"/>
                    <a:pt x="30855" y="30740"/>
                    <a:pt x="32801" y="35345"/>
                  </a:cubicBezTo>
                  <a:cubicBezTo>
                    <a:pt x="34398" y="39601"/>
                    <a:pt x="40785" y="55726"/>
                    <a:pt x="41492" y="57854"/>
                  </a:cubicBezTo>
                  <a:cubicBezTo>
                    <a:pt x="42025" y="59625"/>
                    <a:pt x="42557" y="61752"/>
                    <a:pt x="42557" y="63523"/>
                  </a:cubicBezTo>
                  <a:cubicBezTo>
                    <a:pt x="42557" y="71852"/>
                    <a:pt x="35463" y="78586"/>
                    <a:pt x="25707" y="78586"/>
                  </a:cubicBezTo>
                  <a:cubicBezTo>
                    <a:pt x="8159" y="78586"/>
                    <a:pt x="0" y="54489"/>
                    <a:pt x="0" y="51471"/>
                  </a:cubicBezTo>
                  <a:cubicBezTo>
                    <a:pt x="0" y="49168"/>
                    <a:pt x="2486" y="49168"/>
                    <a:pt x="3011" y="49168"/>
                  </a:cubicBezTo>
                  <a:cubicBezTo>
                    <a:pt x="5497" y="49168"/>
                    <a:pt x="5672" y="50058"/>
                    <a:pt x="6204" y="52003"/>
                  </a:cubicBezTo>
                  <a:cubicBezTo>
                    <a:pt x="10820" y="67247"/>
                    <a:pt x="18621" y="73623"/>
                    <a:pt x="25175" y="73623"/>
                  </a:cubicBezTo>
                  <a:cubicBezTo>
                    <a:pt x="28019" y="73623"/>
                    <a:pt x="29608" y="72209"/>
                    <a:pt x="29608" y="67422"/>
                  </a:cubicBezTo>
                  <a:cubicBezTo>
                    <a:pt x="29608" y="63348"/>
                    <a:pt x="28551" y="60689"/>
                    <a:pt x="24118" y="49700"/>
                  </a:cubicBezTo>
                  <a:lnTo>
                    <a:pt x="12941" y="21164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30" name="任意多边形: 形状 329">
              <a:extLst>
                <a:ext uri="{FF2B5EF4-FFF2-40B4-BE49-F238E27FC236}">
                  <a16:creationId xmlns:a16="http://schemas.microsoft.com/office/drawing/2014/main" id="{FB3973D7-8876-736A-5768-CA34EA5F5A56}"/>
                </a:ext>
              </a:extLst>
            </p:cNvPr>
            <p:cNvSpPr/>
            <p:nvPr/>
          </p:nvSpPr>
          <p:spPr>
            <a:xfrm flipV="1">
              <a:off x="5459891" y="-13780374"/>
              <a:ext cx="168400" cy="59223"/>
            </a:xfrm>
            <a:custGeom>
              <a:avLst/>
              <a:gdLst>
                <a:gd name="connsiteX0" fmla="*/ 159789 w 168400"/>
                <a:gd name="connsiteY0" fmla="*/ 47758 h 59223"/>
                <a:gd name="connsiteX1" fmla="*/ 168401 w 168400"/>
                <a:gd name="connsiteY1" fmla="*/ 52822 h 59223"/>
                <a:gd name="connsiteX2" fmla="*/ 160043 w 168400"/>
                <a:gd name="connsiteY2" fmla="*/ 57881 h 59223"/>
                <a:gd name="connsiteX3" fmla="*/ 8357 w 168400"/>
                <a:gd name="connsiteY3" fmla="*/ 57881 h 59223"/>
                <a:gd name="connsiteX4" fmla="*/ 0 w 168400"/>
                <a:gd name="connsiteY4" fmla="*/ 52822 h 59223"/>
                <a:gd name="connsiteX5" fmla="*/ 8611 w 168400"/>
                <a:gd name="connsiteY5" fmla="*/ 47758 h 59223"/>
                <a:gd name="connsiteX6" fmla="*/ 159789 w 168400"/>
                <a:gd name="connsiteY6" fmla="*/ 47758 h 59223"/>
                <a:gd name="connsiteX7" fmla="*/ 160043 w 168400"/>
                <a:gd name="connsiteY7" fmla="*/ -1342 h 59223"/>
                <a:gd name="connsiteX8" fmla="*/ 168401 w 168400"/>
                <a:gd name="connsiteY8" fmla="*/ 3722 h 59223"/>
                <a:gd name="connsiteX9" fmla="*/ 159789 w 168400"/>
                <a:gd name="connsiteY9" fmla="*/ 8789 h 59223"/>
                <a:gd name="connsiteX10" fmla="*/ 8611 w 168400"/>
                <a:gd name="connsiteY10" fmla="*/ 8789 h 59223"/>
                <a:gd name="connsiteX11" fmla="*/ 0 w 168400"/>
                <a:gd name="connsiteY11" fmla="*/ 3722 h 59223"/>
                <a:gd name="connsiteX12" fmla="*/ 8357 w 168400"/>
                <a:gd name="connsiteY12" fmla="*/ -1342 h 59223"/>
                <a:gd name="connsiteX13" fmla="*/ 160043 w 168400"/>
                <a:gd name="connsiteY13" fmla="*/ -1342 h 59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8400" h="59223">
                  <a:moveTo>
                    <a:pt x="159789" y="47758"/>
                  </a:moveTo>
                  <a:cubicBezTo>
                    <a:pt x="163586" y="47758"/>
                    <a:pt x="168401" y="47758"/>
                    <a:pt x="168401" y="52822"/>
                  </a:cubicBezTo>
                  <a:cubicBezTo>
                    <a:pt x="168401" y="57881"/>
                    <a:pt x="163586" y="57881"/>
                    <a:pt x="160043" y="57881"/>
                  </a:cubicBezTo>
                  <a:lnTo>
                    <a:pt x="8357" y="57881"/>
                  </a:lnTo>
                  <a:cubicBezTo>
                    <a:pt x="4814" y="57881"/>
                    <a:pt x="0" y="57881"/>
                    <a:pt x="0" y="52822"/>
                  </a:cubicBezTo>
                  <a:cubicBezTo>
                    <a:pt x="0" y="47758"/>
                    <a:pt x="4814" y="47758"/>
                    <a:pt x="8611" y="47758"/>
                  </a:cubicBezTo>
                  <a:lnTo>
                    <a:pt x="159789" y="47758"/>
                  </a:lnTo>
                  <a:close/>
                  <a:moveTo>
                    <a:pt x="160043" y="-1342"/>
                  </a:moveTo>
                  <a:cubicBezTo>
                    <a:pt x="163586" y="-1342"/>
                    <a:pt x="168401" y="-1342"/>
                    <a:pt x="168401" y="3722"/>
                  </a:cubicBezTo>
                  <a:cubicBezTo>
                    <a:pt x="168401" y="8789"/>
                    <a:pt x="163586" y="8789"/>
                    <a:pt x="159789" y="8789"/>
                  </a:cubicBezTo>
                  <a:lnTo>
                    <a:pt x="8611" y="8789"/>
                  </a:lnTo>
                  <a:cubicBezTo>
                    <a:pt x="4814" y="8789"/>
                    <a:pt x="0" y="8789"/>
                    <a:pt x="0" y="3722"/>
                  </a:cubicBezTo>
                  <a:cubicBezTo>
                    <a:pt x="0" y="-1342"/>
                    <a:pt x="4814" y="-1342"/>
                    <a:pt x="8357" y="-1342"/>
                  </a:cubicBezTo>
                  <a:lnTo>
                    <a:pt x="160043" y="-1342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31" name="任意多边形: 形状 330">
              <a:extLst>
                <a:ext uri="{FF2B5EF4-FFF2-40B4-BE49-F238E27FC236}">
                  <a16:creationId xmlns:a16="http://schemas.microsoft.com/office/drawing/2014/main" id="{F74EF923-E1AC-6C49-4A67-587CAA713BD9}"/>
                </a:ext>
              </a:extLst>
            </p:cNvPr>
            <p:cNvSpPr/>
            <p:nvPr/>
          </p:nvSpPr>
          <p:spPr>
            <a:xfrm flipV="1">
              <a:off x="5726967" y="-13860351"/>
              <a:ext cx="1411507" cy="176399"/>
            </a:xfrm>
            <a:custGeom>
              <a:avLst/>
              <a:gdLst>
                <a:gd name="connsiteX0" fmla="*/ 148389 w 1411507"/>
                <a:gd name="connsiteY0" fmla="*/ 174302 h 176399"/>
                <a:gd name="connsiteX1" fmla="*/ 0 w 1411507"/>
                <a:gd name="connsiteY1" fmla="*/ 174302 h 176399"/>
                <a:gd name="connsiteX2" fmla="*/ 0 w 1411507"/>
                <a:gd name="connsiteY2" fmla="*/ 166449 h 176399"/>
                <a:gd name="connsiteX3" fmla="*/ 6078 w 1411507"/>
                <a:gd name="connsiteY3" fmla="*/ 166449 h 176399"/>
                <a:gd name="connsiteX4" fmla="*/ 26081 w 1411507"/>
                <a:gd name="connsiteY4" fmla="*/ 154556 h 176399"/>
                <a:gd name="connsiteX5" fmla="*/ 26081 w 1411507"/>
                <a:gd name="connsiteY5" fmla="*/ 21936 h 176399"/>
                <a:gd name="connsiteX6" fmla="*/ 6078 w 1411507"/>
                <a:gd name="connsiteY6" fmla="*/ 10043 h 176399"/>
                <a:gd name="connsiteX7" fmla="*/ 0 w 1411507"/>
                <a:gd name="connsiteY7" fmla="*/ 10043 h 176399"/>
                <a:gd name="connsiteX8" fmla="*/ 0 w 1411507"/>
                <a:gd name="connsiteY8" fmla="*/ 2198 h 176399"/>
                <a:gd name="connsiteX9" fmla="*/ 152195 w 1411507"/>
                <a:gd name="connsiteY9" fmla="*/ 2198 h 176399"/>
                <a:gd name="connsiteX10" fmla="*/ 162824 w 1411507"/>
                <a:gd name="connsiteY10" fmla="*/ 67495 h 176399"/>
                <a:gd name="connsiteX11" fmla="*/ 156492 w 1411507"/>
                <a:gd name="connsiteY11" fmla="*/ 67495 h 176399"/>
                <a:gd name="connsiteX12" fmla="*/ 99271 w 1411507"/>
                <a:gd name="connsiteY12" fmla="*/ 10043 h 176399"/>
                <a:gd name="connsiteX13" fmla="*/ 61027 w 1411507"/>
                <a:gd name="connsiteY13" fmla="*/ 10043 h 176399"/>
                <a:gd name="connsiteX14" fmla="*/ 48618 w 1411507"/>
                <a:gd name="connsiteY14" fmla="*/ 20166 h 176399"/>
                <a:gd name="connsiteX15" fmla="*/ 48618 w 1411507"/>
                <a:gd name="connsiteY15" fmla="*/ 87742 h 176399"/>
                <a:gd name="connsiteX16" fmla="*/ 73436 w 1411507"/>
                <a:gd name="connsiteY16" fmla="*/ 87742 h 176399"/>
                <a:gd name="connsiteX17" fmla="*/ 102051 w 1411507"/>
                <a:gd name="connsiteY17" fmla="*/ 58134 h 176399"/>
                <a:gd name="connsiteX18" fmla="*/ 108382 w 1411507"/>
                <a:gd name="connsiteY18" fmla="*/ 58134 h 176399"/>
                <a:gd name="connsiteX19" fmla="*/ 108382 w 1411507"/>
                <a:gd name="connsiteY19" fmla="*/ 125202 h 176399"/>
                <a:gd name="connsiteX20" fmla="*/ 102051 w 1411507"/>
                <a:gd name="connsiteY20" fmla="*/ 125202 h 176399"/>
                <a:gd name="connsiteX21" fmla="*/ 73436 w 1411507"/>
                <a:gd name="connsiteY21" fmla="*/ 95586 h 176399"/>
                <a:gd name="connsiteX22" fmla="*/ 48618 w 1411507"/>
                <a:gd name="connsiteY22" fmla="*/ 95586 h 176399"/>
                <a:gd name="connsiteX23" fmla="*/ 48618 w 1411507"/>
                <a:gd name="connsiteY23" fmla="*/ 156326 h 176399"/>
                <a:gd name="connsiteX24" fmla="*/ 61027 w 1411507"/>
                <a:gd name="connsiteY24" fmla="*/ 166449 h 176399"/>
                <a:gd name="connsiteX25" fmla="*/ 97245 w 1411507"/>
                <a:gd name="connsiteY25" fmla="*/ 166449 h 176399"/>
                <a:gd name="connsiteX26" fmla="*/ 149152 w 1411507"/>
                <a:gd name="connsiteY26" fmla="*/ 117357 h 176399"/>
                <a:gd name="connsiteX27" fmla="*/ 155484 w 1411507"/>
                <a:gd name="connsiteY27" fmla="*/ 117357 h 176399"/>
                <a:gd name="connsiteX28" fmla="*/ 148389 w 1411507"/>
                <a:gd name="connsiteY28" fmla="*/ 174302 h 176399"/>
                <a:gd name="connsiteX29" fmla="*/ 222790 w 1411507"/>
                <a:gd name="connsiteY29" fmla="*/ 128997 h 176399"/>
                <a:gd name="connsiteX30" fmla="*/ 215196 w 1411507"/>
                <a:gd name="connsiteY30" fmla="*/ 132284 h 176399"/>
                <a:gd name="connsiteX31" fmla="*/ 184809 w 1411507"/>
                <a:gd name="connsiteY31" fmla="*/ 132284 h 176399"/>
                <a:gd name="connsiteX32" fmla="*/ 184809 w 1411507"/>
                <a:gd name="connsiteY32" fmla="*/ 125956 h 176399"/>
                <a:gd name="connsiteX33" fmla="*/ 203042 w 1411507"/>
                <a:gd name="connsiteY33" fmla="*/ 124186 h 176399"/>
                <a:gd name="connsiteX34" fmla="*/ 203042 w 1411507"/>
                <a:gd name="connsiteY34" fmla="*/ 27756 h 176399"/>
                <a:gd name="connsiteX35" fmla="*/ 184809 w 1411507"/>
                <a:gd name="connsiteY35" fmla="*/ 8527 h 176399"/>
                <a:gd name="connsiteX36" fmla="*/ 184809 w 1411507"/>
                <a:gd name="connsiteY36" fmla="*/ 2198 h 176399"/>
                <a:gd name="connsiteX37" fmla="*/ 206584 w 1411507"/>
                <a:gd name="connsiteY37" fmla="*/ 2961 h 176399"/>
                <a:gd name="connsiteX38" fmla="*/ 228359 w 1411507"/>
                <a:gd name="connsiteY38" fmla="*/ 2198 h 176399"/>
                <a:gd name="connsiteX39" fmla="*/ 228359 w 1411507"/>
                <a:gd name="connsiteY39" fmla="*/ 8527 h 176399"/>
                <a:gd name="connsiteX40" fmla="*/ 210128 w 1411507"/>
                <a:gd name="connsiteY40" fmla="*/ 27756 h 176399"/>
                <a:gd name="connsiteX41" fmla="*/ 210128 w 1411507"/>
                <a:gd name="connsiteY41" fmla="*/ 118366 h 176399"/>
                <a:gd name="connsiteX42" fmla="*/ 212662 w 1411507"/>
                <a:gd name="connsiteY42" fmla="*/ 115333 h 176399"/>
                <a:gd name="connsiteX43" fmla="*/ 292175 w 1411507"/>
                <a:gd name="connsiteY43" fmla="*/ 4985 h 176399"/>
                <a:gd name="connsiteX44" fmla="*/ 296481 w 1411507"/>
                <a:gd name="connsiteY44" fmla="*/ 2198 h 176399"/>
                <a:gd name="connsiteX45" fmla="*/ 300022 w 1411507"/>
                <a:gd name="connsiteY45" fmla="*/ 8779 h 176399"/>
                <a:gd name="connsiteX46" fmla="*/ 300022 w 1411507"/>
                <a:gd name="connsiteY46" fmla="*/ 106726 h 176399"/>
                <a:gd name="connsiteX47" fmla="*/ 318255 w 1411507"/>
                <a:gd name="connsiteY47" fmla="*/ 125956 h 176399"/>
                <a:gd name="connsiteX48" fmla="*/ 318255 w 1411507"/>
                <a:gd name="connsiteY48" fmla="*/ 132284 h 176399"/>
                <a:gd name="connsiteX49" fmla="*/ 296481 w 1411507"/>
                <a:gd name="connsiteY49" fmla="*/ 131531 h 176399"/>
                <a:gd name="connsiteX50" fmla="*/ 274705 w 1411507"/>
                <a:gd name="connsiteY50" fmla="*/ 132284 h 176399"/>
                <a:gd name="connsiteX51" fmla="*/ 274705 w 1411507"/>
                <a:gd name="connsiteY51" fmla="*/ 125956 h 176399"/>
                <a:gd name="connsiteX52" fmla="*/ 292938 w 1411507"/>
                <a:gd name="connsiteY52" fmla="*/ 106726 h 176399"/>
                <a:gd name="connsiteX53" fmla="*/ 292938 w 1411507"/>
                <a:gd name="connsiteY53" fmla="*/ 31560 h 176399"/>
                <a:gd name="connsiteX54" fmla="*/ 222790 w 1411507"/>
                <a:gd name="connsiteY54" fmla="*/ 128997 h 176399"/>
                <a:gd name="connsiteX55" fmla="*/ 449780 w 1411507"/>
                <a:gd name="connsiteY55" fmla="*/ 119883 h 176399"/>
                <a:gd name="connsiteX56" fmla="*/ 413061 w 1411507"/>
                <a:gd name="connsiteY56" fmla="*/ 135826 h 176399"/>
                <a:gd name="connsiteX57" fmla="*/ 342158 w 1411507"/>
                <a:gd name="connsiteY57" fmla="*/ 67241 h 176399"/>
                <a:gd name="connsiteX58" fmla="*/ 413061 w 1411507"/>
                <a:gd name="connsiteY58" fmla="*/ -1344 h 176399"/>
                <a:gd name="connsiteX59" fmla="*/ 465986 w 1411507"/>
                <a:gd name="connsiteY59" fmla="*/ 46995 h 176399"/>
                <a:gd name="connsiteX60" fmla="*/ 462696 w 1411507"/>
                <a:gd name="connsiteY60" fmla="*/ 51044 h 176399"/>
                <a:gd name="connsiteX61" fmla="*/ 459653 w 1411507"/>
                <a:gd name="connsiteY61" fmla="*/ 46995 h 176399"/>
                <a:gd name="connsiteX62" fmla="*/ 414833 w 1411507"/>
                <a:gd name="connsiteY62" fmla="*/ 4985 h 176399"/>
                <a:gd name="connsiteX63" fmla="*/ 363934 w 1411507"/>
                <a:gd name="connsiteY63" fmla="*/ 67241 h 176399"/>
                <a:gd name="connsiteX64" fmla="*/ 414579 w 1411507"/>
                <a:gd name="connsiteY64" fmla="*/ 129505 h 176399"/>
                <a:gd name="connsiteX65" fmla="*/ 459399 w 1411507"/>
                <a:gd name="connsiteY65" fmla="*/ 84200 h 176399"/>
                <a:gd name="connsiteX66" fmla="*/ 462696 w 1411507"/>
                <a:gd name="connsiteY66" fmla="*/ 80906 h 176399"/>
                <a:gd name="connsiteX67" fmla="*/ 465986 w 1411507"/>
                <a:gd name="connsiteY67" fmla="*/ 86979 h 176399"/>
                <a:gd name="connsiteX68" fmla="*/ 465986 w 1411507"/>
                <a:gd name="connsiteY68" fmla="*/ 129752 h 176399"/>
                <a:gd name="connsiteX69" fmla="*/ 463451 w 1411507"/>
                <a:gd name="connsiteY69" fmla="*/ 135826 h 176399"/>
                <a:gd name="connsiteX70" fmla="*/ 459653 w 1411507"/>
                <a:gd name="connsiteY70" fmla="*/ 132793 h 176399"/>
                <a:gd name="connsiteX71" fmla="*/ 449780 w 1411507"/>
                <a:gd name="connsiteY71" fmla="*/ 119883 h 176399"/>
                <a:gd name="connsiteX72" fmla="*/ 627078 w 1411507"/>
                <a:gd name="connsiteY72" fmla="*/ 66733 h 176399"/>
                <a:gd name="connsiteX73" fmla="*/ 559475 w 1411507"/>
                <a:gd name="connsiteY73" fmla="*/ 135826 h 176399"/>
                <a:gd name="connsiteX74" fmla="*/ 491862 w 1411507"/>
                <a:gd name="connsiteY74" fmla="*/ 66733 h 176399"/>
                <a:gd name="connsiteX75" fmla="*/ 559475 w 1411507"/>
                <a:gd name="connsiteY75" fmla="*/ -1344 h 176399"/>
                <a:gd name="connsiteX76" fmla="*/ 627078 w 1411507"/>
                <a:gd name="connsiteY76" fmla="*/ 66733 h 176399"/>
                <a:gd name="connsiteX77" fmla="*/ 559475 w 1411507"/>
                <a:gd name="connsiteY77" fmla="*/ 5239 h 176399"/>
                <a:gd name="connsiteX78" fmla="*/ 513636 w 1411507"/>
                <a:gd name="connsiteY78" fmla="*/ 69519 h 176399"/>
                <a:gd name="connsiteX79" fmla="*/ 559475 w 1411507"/>
                <a:gd name="connsiteY79" fmla="*/ 129505 h 176399"/>
                <a:gd name="connsiteX80" fmla="*/ 605305 w 1411507"/>
                <a:gd name="connsiteY80" fmla="*/ 69519 h 176399"/>
                <a:gd name="connsiteX81" fmla="*/ 559475 w 1411507"/>
                <a:gd name="connsiteY81" fmla="*/ 5239 h 176399"/>
                <a:gd name="connsiteX82" fmla="*/ 669542 w 1411507"/>
                <a:gd name="connsiteY82" fmla="*/ 20419 h 176399"/>
                <a:gd name="connsiteX83" fmla="*/ 651310 w 1411507"/>
                <a:gd name="connsiteY83" fmla="*/ 8527 h 176399"/>
                <a:gd name="connsiteX84" fmla="*/ 651310 w 1411507"/>
                <a:gd name="connsiteY84" fmla="*/ 2198 h 176399"/>
                <a:gd name="connsiteX85" fmla="*/ 722472 w 1411507"/>
                <a:gd name="connsiteY85" fmla="*/ 2198 h 176399"/>
                <a:gd name="connsiteX86" fmla="*/ 785019 w 1411507"/>
                <a:gd name="connsiteY86" fmla="*/ 66233 h 176399"/>
                <a:gd name="connsiteX87" fmla="*/ 722472 w 1411507"/>
                <a:gd name="connsiteY87" fmla="*/ 132284 h 176399"/>
                <a:gd name="connsiteX88" fmla="*/ 651310 w 1411507"/>
                <a:gd name="connsiteY88" fmla="*/ 132284 h 176399"/>
                <a:gd name="connsiteX89" fmla="*/ 651310 w 1411507"/>
                <a:gd name="connsiteY89" fmla="*/ 125956 h 176399"/>
                <a:gd name="connsiteX90" fmla="*/ 669542 w 1411507"/>
                <a:gd name="connsiteY90" fmla="*/ 114063 h 176399"/>
                <a:gd name="connsiteX91" fmla="*/ 669542 w 1411507"/>
                <a:gd name="connsiteY91" fmla="*/ 20419 h 176399"/>
                <a:gd name="connsiteX92" fmla="*/ 697147 w 1411507"/>
                <a:gd name="connsiteY92" fmla="*/ 8527 h 176399"/>
                <a:gd name="connsiteX93" fmla="*/ 687019 w 1411507"/>
                <a:gd name="connsiteY93" fmla="*/ 19411 h 176399"/>
                <a:gd name="connsiteX94" fmla="*/ 687019 w 1411507"/>
                <a:gd name="connsiteY94" fmla="*/ 115079 h 176399"/>
                <a:gd name="connsiteX95" fmla="*/ 697147 w 1411507"/>
                <a:gd name="connsiteY95" fmla="*/ 125956 h 176399"/>
                <a:gd name="connsiteX96" fmla="*/ 716643 w 1411507"/>
                <a:gd name="connsiteY96" fmla="*/ 125956 h 176399"/>
                <a:gd name="connsiteX97" fmla="*/ 752861 w 1411507"/>
                <a:gd name="connsiteY97" fmla="*/ 109505 h 176399"/>
                <a:gd name="connsiteX98" fmla="*/ 763998 w 1411507"/>
                <a:gd name="connsiteY98" fmla="*/ 66233 h 176399"/>
                <a:gd name="connsiteX99" fmla="*/ 754884 w 1411507"/>
                <a:gd name="connsiteY99" fmla="*/ 26748 h 176399"/>
                <a:gd name="connsiteX100" fmla="*/ 716643 w 1411507"/>
                <a:gd name="connsiteY100" fmla="*/ 8527 h 176399"/>
                <a:gd name="connsiteX101" fmla="*/ 697147 w 1411507"/>
                <a:gd name="connsiteY101" fmla="*/ 8527 h 176399"/>
                <a:gd name="connsiteX102" fmla="*/ 921625 w 1411507"/>
                <a:gd name="connsiteY102" fmla="*/ 131531 h 176399"/>
                <a:gd name="connsiteX103" fmla="*/ 808945 w 1411507"/>
                <a:gd name="connsiteY103" fmla="*/ 131531 h 176399"/>
                <a:gd name="connsiteX104" fmla="*/ 808945 w 1411507"/>
                <a:gd name="connsiteY104" fmla="*/ 125202 h 176399"/>
                <a:gd name="connsiteX105" fmla="*/ 827177 w 1411507"/>
                <a:gd name="connsiteY105" fmla="*/ 113308 h 176399"/>
                <a:gd name="connsiteX106" fmla="*/ 827177 w 1411507"/>
                <a:gd name="connsiteY106" fmla="*/ 20419 h 176399"/>
                <a:gd name="connsiteX107" fmla="*/ 808945 w 1411507"/>
                <a:gd name="connsiteY107" fmla="*/ 8527 h 176399"/>
                <a:gd name="connsiteX108" fmla="*/ 808945 w 1411507"/>
                <a:gd name="connsiteY108" fmla="*/ 2198 h 176399"/>
                <a:gd name="connsiteX109" fmla="*/ 924668 w 1411507"/>
                <a:gd name="connsiteY109" fmla="*/ 2198 h 176399"/>
                <a:gd name="connsiteX110" fmla="*/ 932007 w 1411507"/>
                <a:gd name="connsiteY110" fmla="*/ 51298 h 176399"/>
                <a:gd name="connsiteX111" fmla="*/ 925678 w 1411507"/>
                <a:gd name="connsiteY111" fmla="*/ 51298 h 176399"/>
                <a:gd name="connsiteX112" fmla="*/ 882881 w 1411507"/>
                <a:gd name="connsiteY112" fmla="*/ 8527 h 176399"/>
                <a:gd name="connsiteX113" fmla="*/ 855537 w 1411507"/>
                <a:gd name="connsiteY113" fmla="*/ 8527 h 176399"/>
                <a:gd name="connsiteX114" fmla="*/ 845410 w 1411507"/>
                <a:gd name="connsiteY114" fmla="*/ 19411 h 176399"/>
                <a:gd name="connsiteX115" fmla="*/ 845410 w 1411507"/>
                <a:gd name="connsiteY115" fmla="*/ 66233 h 176399"/>
                <a:gd name="connsiteX116" fmla="*/ 863134 w 1411507"/>
                <a:gd name="connsiteY116" fmla="*/ 66233 h 176399"/>
                <a:gd name="connsiteX117" fmla="*/ 884907 w 1411507"/>
                <a:gd name="connsiteY117" fmla="*/ 44208 h 176399"/>
                <a:gd name="connsiteX118" fmla="*/ 891239 w 1411507"/>
                <a:gd name="connsiteY118" fmla="*/ 44208 h 176399"/>
                <a:gd name="connsiteX119" fmla="*/ 891239 w 1411507"/>
                <a:gd name="connsiteY119" fmla="*/ 94578 h 176399"/>
                <a:gd name="connsiteX120" fmla="*/ 884907 w 1411507"/>
                <a:gd name="connsiteY120" fmla="*/ 94578 h 176399"/>
                <a:gd name="connsiteX121" fmla="*/ 863134 w 1411507"/>
                <a:gd name="connsiteY121" fmla="*/ 72560 h 176399"/>
                <a:gd name="connsiteX122" fmla="*/ 845410 w 1411507"/>
                <a:gd name="connsiteY122" fmla="*/ 72560 h 176399"/>
                <a:gd name="connsiteX123" fmla="*/ 845410 w 1411507"/>
                <a:gd name="connsiteY123" fmla="*/ 114317 h 176399"/>
                <a:gd name="connsiteX124" fmla="*/ 855537 w 1411507"/>
                <a:gd name="connsiteY124" fmla="*/ 125202 h 176399"/>
                <a:gd name="connsiteX125" fmla="*/ 881366 w 1411507"/>
                <a:gd name="connsiteY125" fmla="*/ 125202 h 176399"/>
                <a:gd name="connsiteX126" fmla="*/ 920108 w 1411507"/>
                <a:gd name="connsiteY126" fmla="*/ 88758 h 176399"/>
                <a:gd name="connsiteX127" fmla="*/ 926440 w 1411507"/>
                <a:gd name="connsiteY127" fmla="*/ 88758 h 176399"/>
                <a:gd name="connsiteX128" fmla="*/ 921625 w 1411507"/>
                <a:gd name="connsiteY128" fmla="*/ 131531 h 176399"/>
                <a:gd name="connsiteX129" fmla="*/ 986425 w 1411507"/>
                <a:gd name="connsiteY129" fmla="*/ 115079 h 176399"/>
                <a:gd name="connsiteX130" fmla="*/ 989460 w 1411507"/>
                <a:gd name="connsiteY130" fmla="*/ 125202 h 176399"/>
                <a:gd name="connsiteX131" fmla="*/ 1002631 w 1411507"/>
                <a:gd name="connsiteY131" fmla="*/ 125956 h 176399"/>
                <a:gd name="connsiteX132" fmla="*/ 1042890 w 1411507"/>
                <a:gd name="connsiteY132" fmla="*/ 98120 h 176399"/>
                <a:gd name="connsiteX133" fmla="*/ 1008706 w 1411507"/>
                <a:gd name="connsiteY133" fmla="*/ 70028 h 176399"/>
                <a:gd name="connsiteX134" fmla="*/ 986425 w 1411507"/>
                <a:gd name="connsiteY134" fmla="*/ 70028 h 176399"/>
                <a:gd name="connsiteX135" fmla="*/ 986425 w 1411507"/>
                <a:gd name="connsiteY135" fmla="*/ 115079 h 176399"/>
                <a:gd name="connsiteX136" fmla="*/ 1031245 w 1411507"/>
                <a:gd name="connsiteY136" fmla="*/ 66733 h 176399"/>
                <a:gd name="connsiteX137" fmla="*/ 1064674 w 1411507"/>
                <a:gd name="connsiteY137" fmla="*/ 98120 h 176399"/>
                <a:gd name="connsiteX138" fmla="*/ 1011495 w 1411507"/>
                <a:gd name="connsiteY138" fmla="*/ 132284 h 176399"/>
                <a:gd name="connsiteX139" fmla="*/ 950715 w 1411507"/>
                <a:gd name="connsiteY139" fmla="*/ 132284 h 176399"/>
                <a:gd name="connsiteX140" fmla="*/ 950715 w 1411507"/>
                <a:gd name="connsiteY140" fmla="*/ 125956 h 176399"/>
                <a:gd name="connsiteX141" fmla="*/ 968947 w 1411507"/>
                <a:gd name="connsiteY141" fmla="*/ 114063 h 176399"/>
                <a:gd name="connsiteX142" fmla="*/ 968947 w 1411507"/>
                <a:gd name="connsiteY142" fmla="*/ 20419 h 176399"/>
                <a:gd name="connsiteX143" fmla="*/ 950715 w 1411507"/>
                <a:gd name="connsiteY143" fmla="*/ 8527 h 176399"/>
                <a:gd name="connsiteX144" fmla="*/ 950715 w 1411507"/>
                <a:gd name="connsiteY144" fmla="*/ 2198 h 176399"/>
                <a:gd name="connsiteX145" fmla="*/ 977558 w 1411507"/>
                <a:gd name="connsiteY145" fmla="*/ 2961 h 176399"/>
                <a:gd name="connsiteX146" fmla="*/ 1004657 w 1411507"/>
                <a:gd name="connsiteY146" fmla="*/ 2198 h 176399"/>
                <a:gd name="connsiteX147" fmla="*/ 1004657 w 1411507"/>
                <a:gd name="connsiteY147" fmla="*/ 8527 h 176399"/>
                <a:gd name="connsiteX148" fmla="*/ 986425 w 1411507"/>
                <a:gd name="connsiteY148" fmla="*/ 20419 h 176399"/>
                <a:gd name="connsiteX149" fmla="*/ 986425 w 1411507"/>
                <a:gd name="connsiteY149" fmla="*/ 64454 h 176399"/>
                <a:gd name="connsiteX150" fmla="*/ 1009215 w 1411507"/>
                <a:gd name="connsiteY150" fmla="*/ 64454 h 176399"/>
                <a:gd name="connsiteX151" fmla="*/ 1029981 w 1411507"/>
                <a:gd name="connsiteY151" fmla="*/ 56356 h 176399"/>
                <a:gd name="connsiteX152" fmla="*/ 1035297 w 1411507"/>
                <a:gd name="connsiteY152" fmla="*/ 33584 h 176399"/>
                <a:gd name="connsiteX153" fmla="*/ 1043399 w 1411507"/>
                <a:gd name="connsiteY153" fmla="*/ 7010 h 176399"/>
                <a:gd name="connsiteX154" fmla="*/ 1069481 w 1411507"/>
                <a:gd name="connsiteY154" fmla="*/ -1344 h 176399"/>
                <a:gd name="connsiteX155" fmla="*/ 1089485 w 1411507"/>
                <a:gd name="connsiteY155" fmla="*/ 19411 h 176399"/>
                <a:gd name="connsiteX156" fmla="*/ 1086196 w 1411507"/>
                <a:gd name="connsiteY156" fmla="*/ 23208 h 176399"/>
                <a:gd name="connsiteX157" fmla="*/ 1083160 w 1411507"/>
                <a:gd name="connsiteY157" fmla="*/ 19912 h 176399"/>
                <a:gd name="connsiteX158" fmla="*/ 1070498 w 1411507"/>
                <a:gd name="connsiteY158" fmla="*/ 4223 h 176399"/>
                <a:gd name="connsiteX159" fmla="*/ 1061631 w 1411507"/>
                <a:gd name="connsiteY159" fmla="*/ 10296 h 176399"/>
                <a:gd name="connsiteX160" fmla="*/ 1054793 w 1411507"/>
                <a:gd name="connsiteY160" fmla="*/ 37634 h 176399"/>
                <a:gd name="connsiteX161" fmla="*/ 1031245 w 1411507"/>
                <a:gd name="connsiteY161" fmla="*/ 66733 h 176399"/>
                <a:gd name="connsiteX162" fmla="*/ 1249856 w 1411507"/>
                <a:gd name="connsiteY162" fmla="*/ 67495 h 176399"/>
                <a:gd name="connsiteX163" fmla="*/ 1243523 w 1411507"/>
                <a:gd name="connsiteY163" fmla="*/ 67495 h 176399"/>
                <a:gd name="connsiteX164" fmla="*/ 1190599 w 1411507"/>
                <a:gd name="connsiteY164" fmla="*/ 10043 h 176399"/>
                <a:gd name="connsiteX165" fmla="*/ 1166792 w 1411507"/>
                <a:gd name="connsiteY165" fmla="*/ 10043 h 176399"/>
                <a:gd name="connsiteX166" fmla="*/ 1154381 w 1411507"/>
                <a:gd name="connsiteY166" fmla="*/ 20166 h 176399"/>
                <a:gd name="connsiteX167" fmla="*/ 1154381 w 1411507"/>
                <a:gd name="connsiteY167" fmla="*/ 155063 h 176399"/>
                <a:gd name="connsiteX168" fmla="*/ 1178445 w 1411507"/>
                <a:gd name="connsiteY168" fmla="*/ 167212 h 176399"/>
                <a:gd name="connsiteX169" fmla="*/ 1186793 w 1411507"/>
                <a:gd name="connsiteY169" fmla="*/ 167212 h 176399"/>
                <a:gd name="connsiteX170" fmla="*/ 1186793 w 1411507"/>
                <a:gd name="connsiteY170" fmla="*/ 175056 h 176399"/>
                <a:gd name="connsiteX171" fmla="*/ 1144253 w 1411507"/>
                <a:gd name="connsiteY171" fmla="*/ 174302 h 176399"/>
                <a:gd name="connsiteX172" fmla="*/ 1105763 w 1411507"/>
                <a:gd name="connsiteY172" fmla="*/ 175056 h 176399"/>
                <a:gd name="connsiteX173" fmla="*/ 1105763 w 1411507"/>
                <a:gd name="connsiteY173" fmla="*/ 167212 h 176399"/>
                <a:gd name="connsiteX174" fmla="*/ 1111841 w 1411507"/>
                <a:gd name="connsiteY174" fmla="*/ 167212 h 176399"/>
                <a:gd name="connsiteX175" fmla="*/ 1131845 w 1411507"/>
                <a:gd name="connsiteY175" fmla="*/ 155318 h 176399"/>
                <a:gd name="connsiteX176" fmla="*/ 1131845 w 1411507"/>
                <a:gd name="connsiteY176" fmla="*/ 21936 h 176399"/>
                <a:gd name="connsiteX177" fmla="*/ 1111841 w 1411507"/>
                <a:gd name="connsiteY177" fmla="*/ 10043 h 176399"/>
                <a:gd name="connsiteX178" fmla="*/ 1105763 w 1411507"/>
                <a:gd name="connsiteY178" fmla="*/ 10043 h 176399"/>
                <a:gd name="connsiteX179" fmla="*/ 1105763 w 1411507"/>
                <a:gd name="connsiteY179" fmla="*/ 2198 h 176399"/>
                <a:gd name="connsiteX180" fmla="*/ 1242761 w 1411507"/>
                <a:gd name="connsiteY180" fmla="*/ 2198 h 176399"/>
                <a:gd name="connsiteX181" fmla="*/ 1249856 w 1411507"/>
                <a:gd name="connsiteY181" fmla="*/ 67495 h 176399"/>
                <a:gd name="connsiteX182" fmla="*/ 1348201 w 1411507"/>
                <a:gd name="connsiteY182" fmla="*/ 131022 h 176399"/>
                <a:gd name="connsiteX183" fmla="*/ 1342634 w 1411507"/>
                <a:gd name="connsiteY183" fmla="*/ 136588 h 176399"/>
                <a:gd name="connsiteX184" fmla="*/ 1337318 w 1411507"/>
                <a:gd name="connsiteY184" fmla="*/ 131776 h 176399"/>
                <a:gd name="connsiteX185" fmla="*/ 1296542 w 1411507"/>
                <a:gd name="connsiteY185" fmla="*/ 27257 h 176399"/>
                <a:gd name="connsiteX186" fmla="*/ 1273503 w 1411507"/>
                <a:gd name="connsiteY186" fmla="*/ 8527 h 176399"/>
                <a:gd name="connsiteX187" fmla="*/ 1273503 w 1411507"/>
                <a:gd name="connsiteY187" fmla="*/ 2198 h 176399"/>
                <a:gd name="connsiteX188" fmla="*/ 1291989 w 1411507"/>
                <a:gd name="connsiteY188" fmla="*/ 2961 h 176399"/>
                <a:gd name="connsiteX189" fmla="*/ 1313000 w 1411507"/>
                <a:gd name="connsiteY189" fmla="*/ 2198 h 176399"/>
                <a:gd name="connsiteX190" fmla="*/ 1313000 w 1411507"/>
                <a:gd name="connsiteY190" fmla="*/ 8527 h 176399"/>
                <a:gd name="connsiteX191" fmla="*/ 1301609 w 1411507"/>
                <a:gd name="connsiteY191" fmla="*/ 19912 h 176399"/>
                <a:gd name="connsiteX192" fmla="*/ 1310221 w 1411507"/>
                <a:gd name="connsiteY192" fmla="*/ 44969 h 176399"/>
                <a:gd name="connsiteX193" fmla="*/ 1362635 w 1411507"/>
                <a:gd name="connsiteY193" fmla="*/ 44969 h 176399"/>
                <a:gd name="connsiteX194" fmla="*/ 1368205 w 1411507"/>
                <a:gd name="connsiteY194" fmla="*/ 30797 h 176399"/>
                <a:gd name="connsiteX195" fmla="*/ 1373528 w 1411507"/>
                <a:gd name="connsiteY195" fmla="*/ 15609 h 176399"/>
                <a:gd name="connsiteX196" fmla="*/ 1360103 w 1411507"/>
                <a:gd name="connsiteY196" fmla="*/ 8527 h 176399"/>
                <a:gd name="connsiteX197" fmla="*/ 1360103 w 1411507"/>
                <a:gd name="connsiteY197" fmla="*/ 2198 h 176399"/>
                <a:gd name="connsiteX198" fmla="*/ 1386946 w 1411507"/>
                <a:gd name="connsiteY198" fmla="*/ 2961 h 176399"/>
                <a:gd name="connsiteX199" fmla="*/ 1411508 w 1411507"/>
                <a:gd name="connsiteY199" fmla="*/ 2198 h 176399"/>
                <a:gd name="connsiteX200" fmla="*/ 1411508 w 1411507"/>
                <a:gd name="connsiteY200" fmla="*/ 8527 h 176399"/>
                <a:gd name="connsiteX201" fmla="*/ 1391761 w 1411507"/>
                <a:gd name="connsiteY201" fmla="*/ 18650 h 176399"/>
                <a:gd name="connsiteX202" fmla="*/ 1348201 w 1411507"/>
                <a:gd name="connsiteY202" fmla="*/ 131022 h 176399"/>
                <a:gd name="connsiteX203" fmla="*/ 1360103 w 1411507"/>
                <a:gd name="connsiteY203" fmla="*/ 51298 h 176399"/>
                <a:gd name="connsiteX204" fmla="*/ 1312756 w 1411507"/>
                <a:gd name="connsiteY204" fmla="*/ 51298 h 176399"/>
                <a:gd name="connsiteX205" fmla="*/ 1336556 w 1411507"/>
                <a:gd name="connsiteY205" fmla="*/ 112292 h 176399"/>
                <a:gd name="connsiteX206" fmla="*/ 1360103 w 1411507"/>
                <a:gd name="connsiteY206" fmla="*/ 51298 h 176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</a:cxnLst>
              <a:rect l="l" t="t" r="r" b="b"/>
              <a:pathLst>
                <a:path w="1411507" h="176399">
                  <a:moveTo>
                    <a:pt x="148389" y="174302"/>
                  </a:moveTo>
                  <a:lnTo>
                    <a:pt x="0" y="174302"/>
                  </a:lnTo>
                  <a:lnTo>
                    <a:pt x="0" y="166449"/>
                  </a:lnTo>
                  <a:lnTo>
                    <a:pt x="6078" y="166449"/>
                  </a:lnTo>
                  <a:cubicBezTo>
                    <a:pt x="25580" y="166449"/>
                    <a:pt x="26081" y="163670"/>
                    <a:pt x="26081" y="154556"/>
                  </a:cubicBezTo>
                  <a:lnTo>
                    <a:pt x="26081" y="21936"/>
                  </a:lnTo>
                  <a:cubicBezTo>
                    <a:pt x="26081" y="12830"/>
                    <a:pt x="25580" y="10043"/>
                    <a:pt x="6078" y="10043"/>
                  </a:cubicBezTo>
                  <a:lnTo>
                    <a:pt x="0" y="10043"/>
                  </a:lnTo>
                  <a:lnTo>
                    <a:pt x="0" y="2198"/>
                  </a:lnTo>
                  <a:lnTo>
                    <a:pt x="152195" y="2198"/>
                  </a:lnTo>
                  <a:lnTo>
                    <a:pt x="162824" y="67495"/>
                  </a:lnTo>
                  <a:lnTo>
                    <a:pt x="156492" y="67495"/>
                  </a:lnTo>
                  <a:cubicBezTo>
                    <a:pt x="150169" y="28773"/>
                    <a:pt x="144091" y="10043"/>
                    <a:pt x="99271" y="10043"/>
                  </a:cubicBezTo>
                  <a:lnTo>
                    <a:pt x="61027" y="10043"/>
                  </a:lnTo>
                  <a:cubicBezTo>
                    <a:pt x="49127" y="10043"/>
                    <a:pt x="48618" y="11813"/>
                    <a:pt x="48618" y="20166"/>
                  </a:cubicBezTo>
                  <a:lnTo>
                    <a:pt x="48618" y="87742"/>
                  </a:lnTo>
                  <a:lnTo>
                    <a:pt x="73436" y="87742"/>
                  </a:lnTo>
                  <a:cubicBezTo>
                    <a:pt x="98508" y="87742"/>
                    <a:pt x="102051" y="80151"/>
                    <a:pt x="102051" y="58134"/>
                  </a:cubicBezTo>
                  <a:lnTo>
                    <a:pt x="108382" y="58134"/>
                  </a:lnTo>
                  <a:lnTo>
                    <a:pt x="108382" y="125202"/>
                  </a:lnTo>
                  <a:lnTo>
                    <a:pt x="102051" y="125202"/>
                  </a:lnTo>
                  <a:cubicBezTo>
                    <a:pt x="102051" y="103177"/>
                    <a:pt x="98508" y="95586"/>
                    <a:pt x="73436" y="95586"/>
                  </a:cubicBezTo>
                  <a:lnTo>
                    <a:pt x="48618" y="95586"/>
                  </a:lnTo>
                  <a:lnTo>
                    <a:pt x="48618" y="156326"/>
                  </a:lnTo>
                  <a:cubicBezTo>
                    <a:pt x="48618" y="164680"/>
                    <a:pt x="49127" y="166449"/>
                    <a:pt x="61027" y="166449"/>
                  </a:cubicBezTo>
                  <a:lnTo>
                    <a:pt x="97245" y="166449"/>
                  </a:lnTo>
                  <a:cubicBezTo>
                    <a:pt x="136997" y="166449"/>
                    <a:pt x="145101" y="153547"/>
                    <a:pt x="149152" y="117357"/>
                  </a:cubicBezTo>
                  <a:lnTo>
                    <a:pt x="155484" y="117357"/>
                  </a:lnTo>
                  <a:lnTo>
                    <a:pt x="148389" y="174302"/>
                  </a:lnTo>
                  <a:close/>
                  <a:moveTo>
                    <a:pt x="222790" y="128997"/>
                  </a:moveTo>
                  <a:cubicBezTo>
                    <a:pt x="220511" y="132284"/>
                    <a:pt x="220002" y="132284"/>
                    <a:pt x="215196" y="132284"/>
                  </a:cubicBezTo>
                  <a:lnTo>
                    <a:pt x="184809" y="132284"/>
                  </a:lnTo>
                  <a:lnTo>
                    <a:pt x="184809" y="125956"/>
                  </a:lnTo>
                  <a:cubicBezTo>
                    <a:pt x="190887" y="125956"/>
                    <a:pt x="197973" y="125956"/>
                    <a:pt x="203042" y="124186"/>
                  </a:cubicBezTo>
                  <a:lnTo>
                    <a:pt x="203042" y="27756"/>
                  </a:lnTo>
                  <a:cubicBezTo>
                    <a:pt x="203042" y="21936"/>
                    <a:pt x="203042" y="8527"/>
                    <a:pt x="184809" y="8527"/>
                  </a:cubicBezTo>
                  <a:lnTo>
                    <a:pt x="184809" y="2198"/>
                  </a:lnTo>
                  <a:cubicBezTo>
                    <a:pt x="190124" y="2452"/>
                    <a:pt x="201516" y="2961"/>
                    <a:pt x="206584" y="2961"/>
                  </a:cubicBezTo>
                  <a:cubicBezTo>
                    <a:pt x="210382" y="2961"/>
                    <a:pt x="222028" y="2707"/>
                    <a:pt x="228359" y="2198"/>
                  </a:cubicBezTo>
                  <a:lnTo>
                    <a:pt x="228359" y="8527"/>
                  </a:lnTo>
                  <a:cubicBezTo>
                    <a:pt x="210128" y="8527"/>
                    <a:pt x="210128" y="21936"/>
                    <a:pt x="210128" y="27756"/>
                  </a:cubicBezTo>
                  <a:lnTo>
                    <a:pt x="210128" y="118366"/>
                  </a:lnTo>
                  <a:lnTo>
                    <a:pt x="212662" y="115333"/>
                  </a:lnTo>
                  <a:lnTo>
                    <a:pt x="292175" y="4985"/>
                  </a:lnTo>
                  <a:cubicBezTo>
                    <a:pt x="294201" y="2198"/>
                    <a:pt x="294964" y="2198"/>
                    <a:pt x="296481" y="2198"/>
                  </a:cubicBezTo>
                  <a:cubicBezTo>
                    <a:pt x="300022" y="2198"/>
                    <a:pt x="300022" y="3969"/>
                    <a:pt x="300022" y="8779"/>
                  </a:cubicBezTo>
                  <a:lnTo>
                    <a:pt x="300022" y="106726"/>
                  </a:lnTo>
                  <a:cubicBezTo>
                    <a:pt x="300022" y="112546"/>
                    <a:pt x="300022" y="125956"/>
                    <a:pt x="318255" y="125956"/>
                  </a:cubicBezTo>
                  <a:lnTo>
                    <a:pt x="318255" y="132284"/>
                  </a:lnTo>
                  <a:cubicBezTo>
                    <a:pt x="312942" y="132030"/>
                    <a:pt x="301540" y="131531"/>
                    <a:pt x="296481" y="131531"/>
                  </a:cubicBezTo>
                  <a:cubicBezTo>
                    <a:pt x="292683" y="131531"/>
                    <a:pt x="281038" y="131776"/>
                    <a:pt x="274705" y="132284"/>
                  </a:cubicBezTo>
                  <a:lnTo>
                    <a:pt x="274705" y="125956"/>
                  </a:lnTo>
                  <a:cubicBezTo>
                    <a:pt x="292938" y="125956"/>
                    <a:pt x="292938" y="112546"/>
                    <a:pt x="292938" y="106726"/>
                  </a:cubicBezTo>
                  <a:lnTo>
                    <a:pt x="292938" y="31560"/>
                  </a:lnTo>
                  <a:lnTo>
                    <a:pt x="222790" y="128997"/>
                  </a:lnTo>
                  <a:close/>
                  <a:moveTo>
                    <a:pt x="449780" y="119883"/>
                  </a:moveTo>
                  <a:cubicBezTo>
                    <a:pt x="444464" y="125456"/>
                    <a:pt x="432056" y="135826"/>
                    <a:pt x="413061" y="135826"/>
                  </a:cubicBezTo>
                  <a:cubicBezTo>
                    <a:pt x="374825" y="135826"/>
                    <a:pt x="342158" y="105709"/>
                    <a:pt x="342158" y="67241"/>
                  </a:cubicBezTo>
                  <a:cubicBezTo>
                    <a:pt x="342158" y="28773"/>
                    <a:pt x="374825" y="-1344"/>
                    <a:pt x="413061" y="-1344"/>
                  </a:cubicBezTo>
                  <a:cubicBezTo>
                    <a:pt x="445982" y="-1344"/>
                    <a:pt x="465986" y="24977"/>
                    <a:pt x="465986" y="46995"/>
                  </a:cubicBezTo>
                  <a:cubicBezTo>
                    <a:pt x="465986" y="49274"/>
                    <a:pt x="465986" y="51044"/>
                    <a:pt x="462696" y="51044"/>
                  </a:cubicBezTo>
                  <a:cubicBezTo>
                    <a:pt x="459907" y="51044"/>
                    <a:pt x="459907" y="49527"/>
                    <a:pt x="459653" y="46995"/>
                  </a:cubicBezTo>
                  <a:cubicBezTo>
                    <a:pt x="457881" y="20166"/>
                    <a:pt x="436108" y="4985"/>
                    <a:pt x="414833" y="4985"/>
                  </a:cubicBezTo>
                  <a:cubicBezTo>
                    <a:pt x="402171" y="4985"/>
                    <a:pt x="363934" y="11813"/>
                    <a:pt x="363934" y="67241"/>
                  </a:cubicBezTo>
                  <a:cubicBezTo>
                    <a:pt x="363934" y="123431"/>
                    <a:pt x="403187" y="129505"/>
                    <a:pt x="414579" y="129505"/>
                  </a:cubicBezTo>
                  <a:cubicBezTo>
                    <a:pt x="433065" y="129505"/>
                    <a:pt x="454594" y="116341"/>
                    <a:pt x="459399" y="84200"/>
                  </a:cubicBezTo>
                  <a:cubicBezTo>
                    <a:pt x="459907" y="82431"/>
                    <a:pt x="460162" y="80906"/>
                    <a:pt x="462696" y="80906"/>
                  </a:cubicBezTo>
                  <a:cubicBezTo>
                    <a:pt x="465986" y="80906"/>
                    <a:pt x="465986" y="82176"/>
                    <a:pt x="465986" y="86979"/>
                  </a:cubicBezTo>
                  <a:lnTo>
                    <a:pt x="465986" y="129752"/>
                  </a:lnTo>
                  <a:cubicBezTo>
                    <a:pt x="465986" y="133801"/>
                    <a:pt x="465986" y="135826"/>
                    <a:pt x="463451" y="135826"/>
                  </a:cubicBezTo>
                  <a:cubicBezTo>
                    <a:pt x="461933" y="135826"/>
                    <a:pt x="461679" y="135325"/>
                    <a:pt x="459653" y="132793"/>
                  </a:cubicBezTo>
                  <a:lnTo>
                    <a:pt x="449780" y="119883"/>
                  </a:lnTo>
                  <a:close/>
                  <a:moveTo>
                    <a:pt x="627078" y="66733"/>
                  </a:moveTo>
                  <a:cubicBezTo>
                    <a:pt x="627078" y="104447"/>
                    <a:pt x="596946" y="135826"/>
                    <a:pt x="559475" y="135826"/>
                  </a:cubicBezTo>
                  <a:cubicBezTo>
                    <a:pt x="521740" y="135826"/>
                    <a:pt x="491862" y="104447"/>
                    <a:pt x="491862" y="66733"/>
                  </a:cubicBezTo>
                  <a:cubicBezTo>
                    <a:pt x="491862" y="28519"/>
                    <a:pt x="522503" y="-1344"/>
                    <a:pt x="559475" y="-1344"/>
                  </a:cubicBezTo>
                  <a:cubicBezTo>
                    <a:pt x="596438" y="-1344"/>
                    <a:pt x="627078" y="28519"/>
                    <a:pt x="627078" y="66733"/>
                  </a:cubicBezTo>
                  <a:close/>
                  <a:moveTo>
                    <a:pt x="559475" y="5239"/>
                  </a:moveTo>
                  <a:cubicBezTo>
                    <a:pt x="541490" y="5239"/>
                    <a:pt x="513636" y="19658"/>
                    <a:pt x="513636" y="69519"/>
                  </a:cubicBezTo>
                  <a:cubicBezTo>
                    <a:pt x="513636" y="117104"/>
                    <a:pt x="542507" y="129505"/>
                    <a:pt x="559475" y="129505"/>
                  </a:cubicBezTo>
                  <a:cubicBezTo>
                    <a:pt x="576691" y="129505"/>
                    <a:pt x="605305" y="116850"/>
                    <a:pt x="605305" y="69519"/>
                  </a:cubicBezTo>
                  <a:cubicBezTo>
                    <a:pt x="605305" y="19658"/>
                    <a:pt x="577453" y="5239"/>
                    <a:pt x="559475" y="5239"/>
                  </a:cubicBezTo>
                  <a:close/>
                  <a:moveTo>
                    <a:pt x="669542" y="20419"/>
                  </a:moveTo>
                  <a:cubicBezTo>
                    <a:pt x="669542" y="10043"/>
                    <a:pt x="668279" y="8527"/>
                    <a:pt x="651310" y="8527"/>
                  </a:cubicBezTo>
                  <a:lnTo>
                    <a:pt x="651310" y="2198"/>
                  </a:lnTo>
                  <a:lnTo>
                    <a:pt x="722472" y="2198"/>
                  </a:lnTo>
                  <a:cubicBezTo>
                    <a:pt x="758174" y="2198"/>
                    <a:pt x="785019" y="31560"/>
                    <a:pt x="785019" y="66233"/>
                  </a:cubicBezTo>
                  <a:cubicBezTo>
                    <a:pt x="785019" y="101153"/>
                    <a:pt x="758937" y="132284"/>
                    <a:pt x="722472" y="132284"/>
                  </a:cubicBezTo>
                  <a:lnTo>
                    <a:pt x="651310" y="132284"/>
                  </a:lnTo>
                  <a:lnTo>
                    <a:pt x="651310" y="125956"/>
                  </a:lnTo>
                  <a:cubicBezTo>
                    <a:pt x="668279" y="125956"/>
                    <a:pt x="669542" y="124439"/>
                    <a:pt x="669542" y="114063"/>
                  </a:cubicBezTo>
                  <a:lnTo>
                    <a:pt x="669542" y="20419"/>
                  </a:lnTo>
                  <a:close/>
                  <a:moveTo>
                    <a:pt x="697147" y="8527"/>
                  </a:moveTo>
                  <a:cubicBezTo>
                    <a:pt x="688280" y="8527"/>
                    <a:pt x="687019" y="9288"/>
                    <a:pt x="687019" y="19411"/>
                  </a:cubicBezTo>
                  <a:lnTo>
                    <a:pt x="687019" y="115079"/>
                  </a:lnTo>
                  <a:cubicBezTo>
                    <a:pt x="687019" y="125202"/>
                    <a:pt x="688280" y="125956"/>
                    <a:pt x="697147" y="125956"/>
                  </a:cubicBezTo>
                  <a:lnTo>
                    <a:pt x="716643" y="125956"/>
                  </a:lnTo>
                  <a:cubicBezTo>
                    <a:pt x="738424" y="125956"/>
                    <a:pt x="749309" y="114063"/>
                    <a:pt x="752861" y="109505"/>
                  </a:cubicBezTo>
                  <a:cubicBezTo>
                    <a:pt x="758428" y="102423"/>
                    <a:pt x="763998" y="91791"/>
                    <a:pt x="763998" y="66233"/>
                  </a:cubicBezTo>
                  <a:cubicBezTo>
                    <a:pt x="763998" y="45478"/>
                    <a:pt x="760200" y="34846"/>
                    <a:pt x="754884" y="26748"/>
                  </a:cubicBezTo>
                  <a:cubicBezTo>
                    <a:pt x="750835" y="21182"/>
                    <a:pt x="739942" y="8527"/>
                    <a:pt x="716643" y="8527"/>
                  </a:cubicBezTo>
                  <a:lnTo>
                    <a:pt x="697147" y="8527"/>
                  </a:lnTo>
                  <a:close/>
                  <a:moveTo>
                    <a:pt x="921625" y="131531"/>
                  </a:moveTo>
                  <a:lnTo>
                    <a:pt x="808945" y="131531"/>
                  </a:lnTo>
                  <a:lnTo>
                    <a:pt x="808945" y="125202"/>
                  </a:lnTo>
                  <a:cubicBezTo>
                    <a:pt x="825907" y="125202"/>
                    <a:pt x="827177" y="123678"/>
                    <a:pt x="827177" y="113308"/>
                  </a:cubicBezTo>
                  <a:lnTo>
                    <a:pt x="827177" y="20419"/>
                  </a:lnTo>
                  <a:cubicBezTo>
                    <a:pt x="827177" y="10043"/>
                    <a:pt x="825907" y="8527"/>
                    <a:pt x="808945" y="8527"/>
                  </a:cubicBezTo>
                  <a:lnTo>
                    <a:pt x="808945" y="2198"/>
                  </a:lnTo>
                  <a:lnTo>
                    <a:pt x="924668" y="2198"/>
                  </a:lnTo>
                  <a:lnTo>
                    <a:pt x="932007" y="51298"/>
                  </a:lnTo>
                  <a:lnTo>
                    <a:pt x="925678" y="51298"/>
                  </a:lnTo>
                  <a:cubicBezTo>
                    <a:pt x="921379" y="20674"/>
                    <a:pt x="915303" y="8527"/>
                    <a:pt x="882881" y="8527"/>
                  </a:cubicBezTo>
                  <a:lnTo>
                    <a:pt x="855537" y="8527"/>
                  </a:lnTo>
                  <a:cubicBezTo>
                    <a:pt x="846673" y="8527"/>
                    <a:pt x="845410" y="9288"/>
                    <a:pt x="845410" y="19411"/>
                  </a:cubicBezTo>
                  <a:lnTo>
                    <a:pt x="845410" y="66233"/>
                  </a:lnTo>
                  <a:lnTo>
                    <a:pt x="863134" y="66233"/>
                  </a:lnTo>
                  <a:cubicBezTo>
                    <a:pt x="881874" y="66233"/>
                    <a:pt x="884907" y="61167"/>
                    <a:pt x="884907" y="44208"/>
                  </a:cubicBezTo>
                  <a:lnTo>
                    <a:pt x="891239" y="44208"/>
                  </a:lnTo>
                  <a:lnTo>
                    <a:pt x="891239" y="94578"/>
                  </a:lnTo>
                  <a:lnTo>
                    <a:pt x="884907" y="94578"/>
                  </a:lnTo>
                  <a:cubicBezTo>
                    <a:pt x="884907" y="77619"/>
                    <a:pt x="881874" y="72560"/>
                    <a:pt x="863134" y="72560"/>
                  </a:cubicBezTo>
                  <a:lnTo>
                    <a:pt x="845410" y="72560"/>
                  </a:lnTo>
                  <a:lnTo>
                    <a:pt x="845410" y="114317"/>
                  </a:lnTo>
                  <a:cubicBezTo>
                    <a:pt x="845410" y="124439"/>
                    <a:pt x="846673" y="125202"/>
                    <a:pt x="855537" y="125202"/>
                  </a:cubicBezTo>
                  <a:lnTo>
                    <a:pt x="881366" y="125202"/>
                  </a:lnTo>
                  <a:cubicBezTo>
                    <a:pt x="910742" y="125202"/>
                    <a:pt x="917327" y="116341"/>
                    <a:pt x="920108" y="88758"/>
                  </a:cubicBezTo>
                  <a:lnTo>
                    <a:pt x="926440" y="88758"/>
                  </a:lnTo>
                  <a:lnTo>
                    <a:pt x="921625" y="131531"/>
                  </a:lnTo>
                  <a:close/>
                  <a:moveTo>
                    <a:pt x="986425" y="115079"/>
                  </a:moveTo>
                  <a:cubicBezTo>
                    <a:pt x="986425" y="121407"/>
                    <a:pt x="986933" y="123932"/>
                    <a:pt x="989460" y="125202"/>
                  </a:cubicBezTo>
                  <a:cubicBezTo>
                    <a:pt x="991239" y="125956"/>
                    <a:pt x="998070" y="125956"/>
                    <a:pt x="1002631" y="125956"/>
                  </a:cubicBezTo>
                  <a:cubicBezTo>
                    <a:pt x="1021371" y="125956"/>
                    <a:pt x="1042890" y="125202"/>
                    <a:pt x="1042890" y="98120"/>
                  </a:cubicBezTo>
                  <a:cubicBezTo>
                    <a:pt x="1042890" y="88251"/>
                    <a:pt x="1041630" y="70028"/>
                    <a:pt x="1008706" y="70028"/>
                  </a:cubicBezTo>
                  <a:lnTo>
                    <a:pt x="986425" y="70028"/>
                  </a:lnTo>
                  <a:lnTo>
                    <a:pt x="986425" y="115079"/>
                  </a:lnTo>
                  <a:close/>
                  <a:moveTo>
                    <a:pt x="1031245" y="66733"/>
                  </a:moveTo>
                  <a:cubicBezTo>
                    <a:pt x="1048969" y="71290"/>
                    <a:pt x="1064674" y="82684"/>
                    <a:pt x="1064674" y="98120"/>
                  </a:cubicBezTo>
                  <a:cubicBezTo>
                    <a:pt x="1064674" y="115832"/>
                    <a:pt x="1042138" y="132284"/>
                    <a:pt x="1011495" y="132284"/>
                  </a:cubicBezTo>
                  <a:lnTo>
                    <a:pt x="950715" y="132284"/>
                  </a:lnTo>
                  <a:lnTo>
                    <a:pt x="950715" y="125956"/>
                  </a:lnTo>
                  <a:cubicBezTo>
                    <a:pt x="967684" y="125956"/>
                    <a:pt x="968947" y="124439"/>
                    <a:pt x="968947" y="114063"/>
                  </a:cubicBezTo>
                  <a:lnTo>
                    <a:pt x="968947" y="20419"/>
                  </a:lnTo>
                  <a:cubicBezTo>
                    <a:pt x="968947" y="10043"/>
                    <a:pt x="967684" y="8527"/>
                    <a:pt x="950715" y="8527"/>
                  </a:cubicBezTo>
                  <a:lnTo>
                    <a:pt x="950715" y="2198"/>
                  </a:lnTo>
                  <a:cubicBezTo>
                    <a:pt x="958319" y="2452"/>
                    <a:pt x="970473" y="2961"/>
                    <a:pt x="977558" y="2961"/>
                  </a:cubicBezTo>
                  <a:cubicBezTo>
                    <a:pt x="984907" y="2961"/>
                    <a:pt x="998070" y="2452"/>
                    <a:pt x="1004657" y="2198"/>
                  </a:cubicBezTo>
                  <a:lnTo>
                    <a:pt x="1004657" y="8527"/>
                  </a:lnTo>
                  <a:cubicBezTo>
                    <a:pt x="987688" y="8527"/>
                    <a:pt x="986425" y="10043"/>
                    <a:pt x="986425" y="20419"/>
                  </a:cubicBezTo>
                  <a:lnTo>
                    <a:pt x="986425" y="64454"/>
                  </a:lnTo>
                  <a:lnTo>
                    <a:pt x="1009215" y="64454"/>
                  </a:lnTo>
                  <a:cubicBezTo>
                    <a:pt x="1015547" y="64454"/>
                    <a:pt x="1022126" y="64208"/>
                    <a:pt x="1029981" y="56356"/>
                  </a:cubicBezTo>
                  <a:cubicBezTo>
                    <a:pt x="1035297" y="50789"/>
                    <a:pt x="1035297" y="44716"/>
                    <a:pt x="1035297" y="33584"/>
                  </a:cubicBezTo>
                  <a:cubicBezTo>
                    <a:pt x="1035297" y="19411"/>
                    <a:pt x="1035297" y="14854"/>
                    <a:pt x="1043399" y="7010"/>
                  </a:cubicBezTo>
                  <a:cubicBezTo>
                    <a:pt x="1047959" y="2452"/>
                    <a:pt x="1058087" y="-1344"/>
                    <a:pt x="1069481" y="-1344"/>
                  </a:cubicBezTo>
                  <a:cubicBezTo>
                    <a:pt x="1085687" y="-1344"/>
                    <a:pt x="1089485" y="14347"/>
                    <a:pt x="1089485" y="19411"/>
                  </a:cubicBezTo>
                  <a:cubicBezTo>
                    <a:pt x="1089485" y="20674"/>
                    <a:pt x="1089485" y="23208"/>
                    <a:pt x="1086196" y="23208"/>
                  </a:cubicBezTo>
                  <a:cubicBezTo>
                    <a:pt x="1083407" y="23208"/>
                    <a:pt x="1083160" y="20928"/>
                    <a:pt x="1083160" y="19912"/>
                  </a:cubicBezTo>
                  <a:cubicBezTo>
                    <a:pt x="1081381" y="4476"/>
                    <a:pt x="1072270" y="4223"/>
                    <a:pt x="1070498" y="4223"/>
                  </a:cubicBezTo>
                  <a:cubicBezTo>
                    <a:pt x="1065429" y="4223"/>
                    <a:pt x="1063149" y="7509"/>
                    <a:pt x="1061631" y="10296"/>
                  </a:cubicBezTo>
                  <a:cubicBezTo>
                    <a:pt x="1059605" y="14347"/>
                    <a:pt x="1058087" y="21437"/>
                    <a:pt x="1054793" y="37634"/>
                  </a:cubicBezTo>
                  <a:cubicBezTo>
                    <a:pt x="1052767" y="46486"/>
                    <a:pt x="1050240" y="59396"/>
                    <a:pt x="1031245" y="66733"/>
                  </a:cubicBezTo>
                  <a:close/>
                  <a:moveTo>
                    <a:pt x="1249856" y="67495"/>
                  </a:moveTo>
                  <a:lnTo>
                    <a:pt x="1243523" y="67495"/>
                  </a:lnTo>
                  <a:cubicBezTo>
                    <a:pt x="1240735" y="42183"/>
                    <a:pt x="1237191" y="10043"/>
                    <a:pt x="1190599" y="10043"/>
                  </a:cubicBezTo>
                  <a:lnTo>
                    <a:pt x="1166792" y="10043"/>
                  </a:lnTo>
                  <a:cubicBezTo>
                    <a:pt x="1154889" y="10043"/>
                    <a:pt x="1154381" y="11813"/>
                    <a:pt x="1154381" y="20166"/>
                  </a:cubicBezTo>
                  <a:lnTo>
                    <a:pt x="1154381" y="155063"/>
                  </a:lnTo>
                  <a:cubicBezTo>
                    <a:pt x="1154381" y="163670"/>
                    <a:pt x="1154381" y="167212"/>
                    <a:pt x="1178445" y="167212"/>
                  </a:cubicBezTo>
                  <a:lnTo>
                    <a:pt x="1186793" y="167212"/>
                  </a:lnTo>
                  <a:lnTo>
                    <a:pt x="1186793" y="175056"/>
                  </a:lnTo>
                  <a:cubicBezTo>
                    <a:pt x="1177682" y="174302"/>
                    <a:pt x="1154635" y="174302"/>
                    <a:pt x="1144253" y="174302"/>
                  </a:cubicBezTo>
                  <a:cubicBezTo>
                    <a:pt x="1134379" y="174302"/>
                    <a:pt x="1114630" y="174302"/>
                    <a:pt x="1105763" y="175056"/>
                  </a:cubicBezTo>
                  <a:lnTo>
                    <a:pt x="1105763" y="167212"/>
                  </a:lnTo>
                  <a:lnTo>
                    <a:pt x="1111841" y="167212"/>
                  </a:lnTo>
                  <a:cubicBezTo>
                    <a:pt x="1131344" y="167212"/>
                    <a:pt x="1131845" y="164425"/>
                    <a:pt x="1131845" y="155318"/>
                  </a:cubicBezTo>
                  <a:lnTo>
                    <a:pt x="1131845" y="21936"/>
                  </a:lnTo>
                  <a:cubicBezTo>
                    <a:pt x="1131845" y="12830"/>
                    <a:pt x="1131344" y="10043"/>
                    <a:pt x="1111841" y="10043"/>
                  </a:cubicBezTo>
                  <a:lnTo>
                    <a:pt x="1105763" y="10043"/>
                  </a:lnTo>
                  <a:lnTo>
                    <a:pt x="1105763" y="2198"/>
                  </a:lnTo>
                  <a:lnTo>
                    <a:pt x="1242761" y="2198"/>
                  </a:lnTo>
                  <a:lnTo>
                    <a:pt x="1249856" y="67495"/>
                  </a:lnTo>
                  <a:close/>
                  <a:moveTo>
                    <a:pt x="1348201" y="131022"/>
                  </a:moveTo>
                  <a:cubicBezTo>
                    <a:pt x="1346686" y="135071"/>
                    <a:pt x="1345422" y="136588"/>
                    <a:pt x="1342634" y="136588"/>
                  </a:cubicBezTo>
                  <a:cubicBezTo>
                    <a:pt x="1339090" y="136588"/>
                    <a:pt x="1338582" y="135071"/>
                    <a:pt x="1337318" y="131776"/>
                  </a:cubicBezTo>
                  <a:lnTo>
                    <a:pt x="1296542" y="27257"/>
                  </a:lnTo>
                  <a:cubicBezTo>
                    <a:pt x="1293761" y="20419"/>
                    <a:pt x="1289455" y="9034"/>
                    <a:pt x="1273503" y="8527"/>
                  </a:cubicBezTo>
                  <a:lnTo>
                    <a:pt x="1273503" y="2198"/>
                  </a:lnTo>
                  <a:cubicBezTo>
                    <a:pt x="1279073" y="2707"/>
                    <a:pt x="1286412" y="2961"/>
                    <a:pt x="1291989" y="2961"/>
                  </a:cubicBezTo>
                  <a:cubicBezTo>
                    <a:pt x="1296296" y="2961"/>
                    <a:pt x="1307941" y="2452"/>
                    <a:pt x="1313000" y="2198"/>
                  </a:cubicBezTo>
                  <a:lnTo>
                    <a:pt x="1313000" y="8527"/>
                  </a:lnTo>
                  <a:cubicBezTo>
                    <a:pt x="1302371" y="9034"/>
                    <a:pt x="1301609" y="17633"/>
                    <a:pt x="1301609" y="19912"/>
                  </a:cubicBezTo>
                  <a:cubicBezTo>
                    <a:pt x="1301609" y="21936"/>
                    <a:pt x="1301609" y="22445"/>
                    <a:pt x="1310221" y="44969"/>
                  </a:cubicBezTo>
                  <a:lnTo>
                    <a:pt x="1362635" y="44969"/>
                  </a:lnTo>
                  <a:lnTo>
                    <a:pt x="1368205" y="30797"/>
                  </a:lnTo>
                  <a:cubicBezTo>
                    <a:pt x="1370231" y="25732"/>
                    <a:pt x="1373528" y="17133"/>
                    <a:pt x="1373528" y="15609"/>
                  </a:cubicBezTo>
                  <a:cubicBezTo>
                    <a:pt x="1373528" y="8527"/>
                    <a:pt x="1364407" y="8527"/>
                    <a:pt x="1360103" y="8527"/>
                  </a:cubicBezTo>
                  <a:lnTo>
                    <a:pt x="1360103" y="2198"/>
                  </a:lnTo>
                  <a:cubicBezTo>
                    <a:pt x="1366942" y="2452"/>
                    <a:pt x="1381884" y="2961"/>
                    <a:pt x="1386946" y="2961"/>
                  </a:cubicBezTo>
                  <a:cubicBezTo>
                    <a:pt x="1395556" y="2961"/>
                    <a:pt x="1405432" y="2452"/>
                    <a:pt x="1411508" y="2198"/>
                  </a:cubicBezTo>
                  <a:lnTo>
                    <a:pt x="1411508" y="8527"/>
                  </a:lnTo>
                  <a:cubicBezTo>
                    <a:pt x="1397328" y="8527"/>
                    <a:pt x="1395050" y="9789"/>
                    <a:pt x="1391761" y="18650"/>
                  </a:cubicBezTo>
                  <a:lnTo>
                    <a:pt x="1348201" y="131022"/>
                  </a:lnTo>
                  <a:close/>
                  <a:moveTo>
                    <a:pt x="1360103" y="51298"/>
                  </a:moveTo>
                  <a:lnTo>
                    <a:pt x="1312756" y="51298"/>
                  </a:lnTo>
                  <a:lnTo>
                    <a:pt x="1336556" y="112292"/>
                  </a:lnTo>
                  <a:lnTo>
                    <a:pt x="1360103" y="51298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32" name="任意多边形: 形状 331">
              <a:extLst>
                <a:ext uri="{FF2B5EF4-FFF2-40B4-BE49-F238E27FC236}">
                  <a16:creationId xmlns:a16="http://schemas.microsoft.com/office/drawing/2014/main" id="{B97180BB-C2AB-2888-E95E-0C9CB39CD9F2}"/>
                </a:ext>
              </a:extLst>
            </p:cNvPr>
            <p:cNvSpPr/>
            <p:nvPr/>
          </p:nvSpPr>
          <p:spPr>
            <a:xfrm flipV="1">
              <a:off x="7134610" y="-13817580"/>
              <a:ext cx="441940" cy="133628"/>
            </a:xfrm>
            <a:custGeom>
              <a:avLst/>
              <a:gdLst>
                <a:gd name="connsiteX0" fmla="*/ 79513 w 441940"/>
                <a:gd name="connsiteY0" fmla="*/ 62685 h 133628"/>
                <a:gd name="connsiteX1" fmla="*/ 44567 w 441940"/>
                <a:gd name="connsiteY1" fmla="*/ 114065 h 133628"/>
                <a:gd name="connsiteX2" fmla="*/ 41526 w 441940"/>
                <a:gd name="connsiteY2" fmla="*/ 120900 h 133628"/>
                <a:gd name="connsiteX3" fmla="*/ 51908 w 441940"/>
                <a:gd name="connsiteY3" fmla="*/ 125957 h 133628"/>
                <a:gd name="connsiteX4" fmla="*/ 51908 w 441940"/>
                <a:gd name="connsiteY4" fmla="*/ 132286 h 133628"/>
                <a:gd name="connsiteX5" fmla="*/ 24565 w 441940"/>
                <a:gd name="connsiteY5" fmla="*/ 131532 h 133628"/>
                <a:gd name="connsiteX6" fmla="*/ 0 w 441940"/>
                <a:gd name="connsiteY6" fmla="*/ 132286 h 133628"/>
                <a:gd name="connsiteX7" fmla="*/ 0 w 441940"/>
                <a:gd name="connsiteY7" fmla="*/ 125957 h 133628"/>
                <a:gd name="connsiteX8" fmla="*/ 20759 w 441940"/>
                <a:gd name="connsiteY8" fmla="*/ 117859 h 133628"/>
                <a:gd name="connsiteX9" fmla="*/ 64062 w 441940"/>
                <a:gd name="connsiteY9" fmla="*/ 54333 h 133628"/>
                <a:gd name="connsiteX10" fmla="*/ 64062 w 441940"/>
                <a:gd name="connsiteY10" fmla="*/ 20421 h 133628"/>
                <a:gd name="connsiteX11" fmla="*/ 45830 w 441940"/>
                <a:gd name="connsiteY11" fmla="*/ 8528 h 133628"/>
                <a:gd name="connsiteX12" fmla="*/ 45830 w 441940"/>
                <a:gd name="connsiteY12" fmla="*/ 2200 h 133628"/>
                <a:gd name="connsiteX13" fmla="*/ 72675 w 441940"/>
                <a:gd name="connsiteY13" fmla="*/ 2963 h 133628"/>
                <a:gd name="connsiteX14" fmla="*/ 99772 w 441940"/>
                <a:gd name="connsiteY14" fmla="*/ 2200 h 133628"/>
                <a:gd name="connsiteX15" fmla="*/ 99772 w 441940"/>
                <a:gd name="connsiteY15" fmla="*/ 8528 h 133628"/>
                <a:gd name="connsiteX16" fmla="*/ 81539 w 441940"/>
                <a:gd name="connsiteY16" fmla="*/ 21184 h 133628"/>
                <a:gd name="connsiteX17" fmla="*/ 81539 w 441940"/>
                <a:gd name="connsiteY17" fmla="*/ 54086 h 133628"/>
                <a:gd name="connsiteX18" fmla="*/ 118258 w 441940"/>
                <a:gd name="connsiteY18" fmla="*/ 108245 h 133628"/>
                <a:gd name="connsiteX19" fmla="*/ 145601 w 441940"/>
                <a:gd name="connsiteY19" fmla="*/ 125957 h 133628"/>
                <a:gd name="connsiteX20" fmla="*/ 145601 w 441940"/>
                <a:gd name="connsiteY20" fmla="*/ 132286 h 133628"/>
                <a:gd name="connsiteX21" fmla="*/ 127877 w 441940"/>
                <a:gd name="connsiteY21" fmla="*/ 131532 h 133628"/>
                <a:gd name="connsiteX22" fmla="*/ 107113 w 441940"/>
                <a:gd name="connsiteY22" fmla="*/ 132286 h 133628"/>
                <a:gd name="connsiteX23" fmla="*/ 107113 w 441940"/>
                <a:gd name="connsiteY23" fmla="*/ 125957 h 133628"/>
                <a:gd name="connsiteX24" fmla="*/ 114460 w 441940"/>
                <a:gd name="connsiteY24" fmla="*/ 118368 h 133628"/>
                <a:gd name="connsiteX25" fmla="*/ 110654 w 441940"/>
                <a:gd name="connsiteY25" fmla="*/ 108752 h 133628"/>
                <a:gd name="connsiteX26" fmla="*/ 79513 w 441940"/>
                <a:gd name="connsiteY26" fmla="*/ 62685 h 133628"/>
                <a:gd name="connsiteX27" fmla="*/ 274083 w 441940"/>
                <a:gd name="connsiteY27" fmla="*/ 131532 h 133628"/>
                <a:gd name="connsiteX28" fmla="*/ 161403 w 441940"/>
                <a:gd name="connsiteY28" fmla="*/ 131532 h 133628"/>
                <a:gd name="connsiteX29" fmla="*/ 161403 w 441940"/>
                <a:gd name="connsiteY29" fmla="*/ 125204 h 133628"/>
                <a:gd name="connsiteX30" fmla="*/ 179635 w 441940"/>
                <a:gd name="connsiteY30" fmla="*/ 113310 h 133628"/>
                <a:gd name="connsiteX31" fmla="*/ 179635 w 441940"/>
                <a:gd name="connsiteY31" fmla="*/ 20421 h 133628"/>
                <a:gd name="connsiteX32" fmla="*/ 161403 w 441940"/>
                <a:gd name="connsiteY32" fmla="*/ 8528 h 133628"/>
                <a:gd name="connsiteX33" fmla="*/ 161403 w 441940"/>
                <a:gd name="connsiteY33" fmla="*/ 2200 h 133628"/>
                <a:gd name="connsiteX34" fmla="*/ 277126 w 441940"/>
                <a:gd name="connsiteY34" fmla="*/ 2200 h 133628"/>
                <a:gd name="connsiteX35" fmla="*/ 284465 w 441940"/>
                <a:gd name="connsiteY35" fmla="*/ 51300 h 133628"/>
                <a:gd name="connsiteX36" fmla="*/ 278135 w 441940"/>
                <a:gd name="connsiteY36" fmla="*/ 51300 h 133628"/>
                <a:gd name="connsiteX37" fmla="*/ 235338 w 441940"/>
                <a:gd name="connsiteY37" fmla="*/ 8528 h 133628"/>
                <a:gd name="connsiteX38" fmla="*/ 207995 w 441940"/>
                <a:gd name="connsiteY38" fmla="*/ 8528 h 133628"/>
                <a:gd name="connsiteX39" fmla="*/ 197867 w 441940"/>
                <a:gd name="connsiteY39" fmla="*/ 19413 h 133628"/>
                <a:gd name="connsiteX40" fmla="*/ 197867 w 441940"/>
                <a:gd name="connsiteY40" fmla="*/ 66235 h 133628"/>
                <a:gd name="connsiteX41" fmla="*/ 215588 w 441940"/>
                <a:gd name="connsiteY41" fmla="*/ 66235 h 133628"/>
                <a:gd name="connsiteX42" fmla="*/ 237364 w 441940"/>
                <a:gd name="connsiteY42" fmla="*/ 44210 h 133628"/>
                <a:gd name="connsiteX43" fmla="*/ 243697 w 441940"/>
                <a:gd name="connsiteY43" fmla="*/ 44210 h 133628"/>
                <a:gd name="connsiteX44" fmla="*/ 243697 w 441940"/>
                <a:gd name="connsiteY44" fmla="*/ 94580 h 133628"/>
                <a:gd name="connsiteX45" fmla="*/ 237364 w 441940"/>
                <a:gd name="connsiteY45" fmla="*/ 94580 h 133628"/>
                <a:gd name="connsiteX46" fmla="*/ 215588 w 441940"/>
                <a:gd name="connsiteY46" fmla="*/ 72562 h 133628"/>
                <a:gd name="connsiteX47" fmla="*/ 197867 w 441940"/>
                <a:gd name="connsiteY47" fmla="*/ 72562 h 133628"/>
                <a:gd name="connsiteX48" fmla="*/ 197867 w 441940"/>
                <a:gd name="connsiteY48" fmla="*/ 114319 h 133628"/>
                <a:gd name="connsiteX49" fmla="*/ 207995 w 441940"/>
                <a:gd name="connsiteY49" fmla="*/ 125204 h 133628"/>
                <a:gd name="connsiteX50" fmla="*/ 233821 w 441940"/>
                <a:gd name="connsiteY50" fmla="*/ 125204 h 133628"/>
                <a:gd name="connsiteX51" fmla="*/ 272565 w 441940"/>
                <a:gd name="connsiteY51" fmla="*/ 88760 h 133628"/>
                <a:gd name="connsiteX52" fmla="*/ 278898 w 441940"/>
                <a:gd name="connsiteY52" fmla="*/ 88760 h 133628"/>
                <a:gd name="connsiteX53" fmla="*/ 274083 w 441940"/>
                <a:gd name="connsiteY53" fmla="*/ 131532 h 133628"/>
                <a:gd name="connsiteX54" fmla="*/ 338882 w 441940"/>
                <a:gd name="connsiteY54" fmla="*/ 115080 h 133628"/>
                <a:gd name="connsiteX55" fmla="*/ 341915 w 441940"/>
                <a:gd name="connsiteY55" fmla="*/ 125204 h 133628"/>
                <a:gd name="connsiteX56" fmla="*/ 355088 w 441940"/>
                <a:gd name="connsiteY56" fmla="*/ 125957 h 133628"/>
                <a:gd name="connsiteX57" fmla="*/ 395348 w 441940"/>
                <a:gd name="connsiteY57" fmla="*/ 98121 h 133628"/>
                <a:gd name="connsiteX58" fmla="*/ 361164 w 441940"/>
                <a:gd name="connsiteY58" fmla="*/ 70030 h 133628"/>
                <a:gd name="connsiteX59" fmla="*/ 338882 w 441940"/>
                <a:gd name="connsiteY59" fmla="*/ 70030 h 133628"/>
                <a:gd name="connsiteX60" fmla="*/ 338882 w 441940"/>
                <a:gd name="connsiteY60" fmla="*/ 115080 h 133628"/>
                <a:gd name="connsiteX61" fmla="*/ 383702 w 441940"/>
                <a:gd name="connsiteY61" fmla="*/ 66734 h 133628"/>
                <a:gd name="connsiteX62" fmla="*/ 417132 w 441940"/>
                <a:gd name="connsiteY62" fmla="*/ 98121 h 133628"/>
                <a:gd name="connsiteX63" fmla="*/ 363953 w 441940"/>
                <a:gd name="connsiteY63" fmla="*/ 132286 h 133628"/>
                <a:gd name="connsiteX64" fmla="*/ 303173 w 441940"/>
                <a:gd name="connsiteY64" fmla="*/ 132286 h 133628"/>
                <a:gd name="connsiteX65" fmla="*/ 303173 w 441940"/>
                <a:gd name="connsiteY65" fmla="*/ 125957 h 133628"/>
                <a:gd name="connsiteX66" fmla="*/ 321405 w 441940"/>
                <a:gd name="connsiteY66" fmla="*/ 114065 h 133628"/>
                <a:gd name="connsiteX67" fmla="*/ 321405 w 441940"/>
                <a:gd name="connsiteY67" fmla="*/ 20421 h 133628"/>
                <a:gd name="connsiteX68" fmla="*/ 303173 w 441940"/>
                <a:gd name="connsiteY68" fmla="*/ 8528 h 133628"/>
                <a:gd name="connsiteX69" fmla="*/ 303173 w 441940"/>
                <a:gd name="connsiteY69" fmla="*/ 2200 h 133628"/>
                <a:gd name="connsiteX70" fmla="*/ 330015 w 441940"/>
                <a:gd name="connsiteY70" fmla="*/ 2963 h 133628"/>
                <a:gd name="connsiteX71" fmla="*/ 357114 w 441940"/>
                <a:gd name="connsiteY71" fmla="*/ 2200 h 133628"/>
                <a:gd name="connsiteX72" fmla="*/ 357114 w 441940"/>
                <a:gd name="connsiteY72" fmla="*/ 8528 h 133628"/>
                <a:gd name="connsiteX73" fmla="*/ 338882 w 441940"/>
                <a:gd name="connsiteY73" fmla="*/ 20421 h 133628"/>
                <a:gd name="connsiteX74" fmla="*/ 338882 w 441940"/>
                <a:gd name="connsiteY74" fmla="*/ 64456 h 133628"/>
                <a:gd name="connsiteX75" fmla="*/ 361672 w 441940"/>
                <a:gd name="connsiteY75" fmla="*/ 64456 h 133628"/>
                <a:gd name="connsiteX76" fmla="*/ 382439 w 441940"/>
                <a:gd name="connsiteY76" fmla="*/ 56358 h 133628"/>
                <a:gd name="connsiteX77" fmla="*/ 387755 w 441940"/>
                <a:gd name="connsiteY77" fmla="*/ 33585 h 133628"/>
                <a:gd name="connsiteX78" fmla="*/ 395856 w 441940"/>
                <a:gd name="connsiteY78" fmla="*/ 7012 h 133628"/>
                <a:gd name="connsiteX79" fmla="*/ 421939 w 441940"/>
                <a:gd name="connsiteY79" fmla="*/ -1342 h 133628"/>
                <a:gd name="connsiteX80" fmla="*/ 441940 w 441940"/>
                <a:gd name="connsiteY80" fmla="*/ 19413 h 133628"/>
                <a:gd name="connsiteX81" fmla="*/ 438653 w 441940"/>
                <a:gd name="connsiteY81" fmla="*/ 23209 h 133628"/>
                <a:gd name="connsiteX82" fmla="*/ 435618 w 441940"/>
                <a:gd name="connsiteY82" fmla="*/ 19914 h 133628"/>
                <a:gd name="connsiteX83" fmla="*/ 422955 w 441940"/>
                <a:gd name="connsiteY83" fmla="*/ 4225 h 133628"/>
                <a:gd name="connsiteX84" fmla="*/ 414088 w 441940"/>
                <a:gd name="connsiteY84" fmla="*/ 10298 h 133628"/>
                <a:gd name="connsiteX85" fmla="*/ 407248 w 441940"/>
                <a:gd name="connsiteY85" fmla="*/ 37636 h 133628"/>
                <a:gd name="connsiteX86" fmla="*/ 383702 w 441940"/>
                <a:gd name="connsiteY86" fmla="*/ 66734 h 133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</a:cxnLst>
              <a:rect l="l" t="t" r="r" b="b"/>
              <a:pathLst>
                <a:path w="441940" h="133628">
                  <a:moveTo>
                    <a:pt x="79513" y="62685"/>
                  </a:moveTo>
                  <a:lnTo>
                    <a:pt x="44567" y="114065"/>
                  </a:lnTo>
                  <a:cubicBezTo>
                    <a:pt x="43295" y="115834"/>
                    <a:pt x="41526" y="118368"/>
                    <a:pt x="41526" y="120900"/>
                  </a:cubicBezTo>
                  <a:cubicBezTo>
                    <a:pt x="41526" y="125957"/>
                    <a:pt x="48873" y="125957"/>
                    <a:pt x="51908" y="125957"/>
                  </a:cubicBezTo>
                  <a:lnTo>
                    <a:pt x="51908" y="132286"/>
                  </a:lnTo>
                  <a:cubicBezTo>
                    <a:pt x="45321" y="132032"/>
                    <a:pt x="28615" y="131532"/>
                    <a:pt x="24565" y="131532"/>
                  </a:cubicBezTo>
                  <a:cubicBezTo>
                    <a:pt x="17724" y="131532"/>
                    <a:pt x="7596" y="131777"/>
                    <a:pt x="0" y="132286"/>
                  </a:cubicBezTo>
                  <a:lnTo>
                    <a:pt x="0" y="125957"/>
                  </a:lnTo>
                  <a:cubicBezTo>
                    <a:pt x="13163" y="125957"/>
                    <a:pt x="16206" y="124441"/>
                    <a:pt x="20759" y="117859"/>
                  </a:cubicBezTo>
                  <a:lnTo>
                    <a:pt x="64062" y="54333"/>
                  </a:lnTo>
                  <a:lnTo>
                    <a:pt x="64062" y="20421"/>
                  </a:lnTo>
                  <a:cubicBezTo>
                    <a:pt x="64062" y="10045"/>
                    <a:pt x="62799" y="8528"/>
                    <a:pt x="45830" y="8528"/>
                  </a:cubicBezTo>
                  <a:lnTo>
                    <a:pt x="45830" y="2200"/>
                  </a:lnTo>
                  <a:cubicBezTo>
                    <a:pt x="53426" y="2454"/>
                    <a:pt x="65587" y="2963"/>
                    <a:pt x="72675" y="2963"/>
                  </a:cubicBezTo>
                  <a:cubicBezTo>
                    <a:pt x="80014" y="2963"/>
                    <a:pt x="93185" y="2454"/>
                    <a:pt x="99772" y="2200"/>
                  </a:cubicBezTo>
                  <a:lnTo>
                    <a:pt x="99772" y="8528"/>
                  </a:lnTo>
                  <a:cubicBezTo>
                    <a:pt x="82548" y="8528"/>
                    <a:pt x="81539" y="10045"/>
                    <a:pt x="81539" y="21184"/>
                  </a:cubicBezTo>
                  <a:lnTo>
                    <a:pt x="81539" y="54086"/>
                  </a:lnTo>
                  <a:lnTo>
                    <a:pt x="118258" y="108245"/>
                  </a:lnTo>
                  <a:cubicBezTo>
                    <a:pt x="127369" y="121908"/>
                    <a:pt x="135727" y="125458"/>
                    <a:pt x="145601" y="125957"/>
                  </a:cubicBezTo>
                  <a:lnTo>
                    <a:pt x="145601" y="132286"/>
                  </a:lnTo>
                  <a:cubicBezTo>
                    <a:pt x="140288" y="131777"/>
                    <a:pt x="133193" y="131532"/>
                    <a:pt x="127877" y="131532"/>
                  </a:cubicBezTo>
                  <a:cubicBezTo>
                    <a:pt x="121039" y="131532"/>
                    <a:pt x="113952" y="131777"/>
                    <a:pt x="107113" y="132286"/>
                  </a:cubicBezTo>
                  <a:lnTo>
                    <a:pt x="107113" y="125957"/>
                  </a:lnTo>
                  <a:cubicBezTo>
                    <a:pt x="112680" y="125458"/>
                    <a:pt x="114460" y="122417"/>
                    <a:pt x="114460" y="118368"/>
                  </a:cubicBezTo>
                  <a:cubicBezTo>
                    <a:pt x="114460" y="114572"/>
                    <a:pt x="112434" y="111531"/>
                    <a:pt x="110654" y="108752"/>
                  </a:cubicBezTo>
                  <a:lnTo>
                    <a:pt x="79513" y="62685"/>
                  </a:lnTo>
                  <a:close/>
                  <a:moveTo>
                    <a:pt x="274083" y="131532"/>
                  </a:moveTo>
                  <a:lnTo>
                    <a:pt x="161403" y="131532"/>
                  </a:lnTo>
                  <a:lnTo>
                    <a:pt x="161403" y="125204"/>
                  </a:lnTo>
                  <a:cubicBezTo>
                    <a:pt x="178364" y="125204"/>
                    <a:pt x="179635" y="123679"/>
                    <a:pt x="179635" y="113310"/>
                  </a:cubicBezTo>
                  <a:lnTo>
                    <a:pt x="179635" y="20421"/>
                  </a:lnTo>
                  <a:cubicBezTo>
                    <a:pt x="179635" y="10045"/>
                    <a:pt x="178364" y="8528"/>
                    <a:pt x="161403" y="8528"/>
                  </a:cubicBezTo>
                  <a:lnTo>
                    <a:pt x="161403" y="2200"/>
                  </a:lnTo>
                  <a:lnTo>
                    <a:pt x="277126" y="2200"/>
                  </a:lnTo>
                  <a:lnTo>
                    <a:pt x="284465" y="51300"/>
                  </a:lnTo>
                  <a:lnTo>
                    <a:pt x="278135" y="51300"/>
                  </a:lnTo>
                  <a:cubicBezTo>
                    <a:pt x="273837" y="20675"/>
                    <a:pt x="267758" y="8528"/>
                    <a:pt x="235338" y="8528"/>
                  </a:cubicBezTo>
                  <a:lnTo>
                    <a:pt x="207995" y="8528"/>
                  </a:lnTo>
                  <a:cubicBezTo>
                    <a:pt x="199128" y="8528"/>
                    <a:pt x="197867" y="9290"/>
                    <a:pt x="197867" y="19413"/>
                  </a:cubicBezTo>
                  <a:lnTo>
                    <a:pt x="197867" y="66235"/>
                  </a:lnTo>
                  <a:lnTo>
                    <a:pt x="215588" y="66235"/>
                  </a:lnTo>
                  <a:cubicBezTo>
                    <a:pt x="234329" y="66235"/>
                    <a:pt x="237364" y="61169"/>
                    <a:pt x="237364" y="44210"/>
                  </a:cubicBezTo>
                  <a:lnTo>
                    <a:pt x="243697" y="44210"/>
                  </a:lnTo>
                  <a:lnTo>
                    <a:pt x="243697" y="94580"/>
                  </a:lnTo>
                  <a:lnTo>
                    <a:pt x="237364" y="94580"/>
                  </a:lnTo>
                  <a:cubicBezTo>
                    <a:pt x="237364" y="77620"/>
                    <a:pt x="234329" y="72562"/>
                    <a:pt x="215588" y="72562"/>
                  </a:cubicBezTo>
                  <a:lnTo>
                    <a:pt x="197867" y="72562"/>
                  </a:lnTo>
                  <a:lnTo>
                    <a:pt x="197867" y="114319"/>
                  </a:lnTo>
                  <a:cubicBezTo>
                    <a:pt x="197867" y="124441"/>
                    <a:pt x="199128" y="125204"/>
                    <a:pt x="207995" y="125204"/>
                  </a:cubicBezTo>
                  <a:lnTo>
                    <a:pt x="233821" y="125204"/>
                  </a:lnTo>
                  <a:cubicBezTo>
                    <a:pt x="263200" y="125204"/>
                    <a:pt x="269784" y="116343"/>
                    <a:pt x="272565" y="88760"/>
                  </a:cubicBezTo>
                  <a:lnTo>
                    <a:pt x="278898" y="88760"/>
                  </a:lnTo>
                  <a:lnTo>
                    <a:pt x="274083" y="131532"/>
                  </a:lnTo>
                  <a:close/>
                  <a:moveTo>
                    <a:pt x="338882" y="115080"/>
                  </a:moveTo>
                  <a:cubicBezTo>
                    <a:pt x="338882" y="121409"/>
                    <a:pt x="339390" y="123934"/>
                    <a:pt x="341915" y="125204"/>
                  </a:cubicBezTo>
                  <a:cubicBezTo>
                    <a:pt x="343694" y="125957"/>
                    <a:pt x="350528" y="125957"/>
                    <a:pt x="355088" y="125957"/>
                  </a:cubicBezTo>
                  <a:cubicBezTo>
                    <a:pt x="373826" y="125957"/>
                    <a:pt x="395348" y="125204"/>
                    <a:pt x="395348" y="98121"/>
                  </a:cubicBezTo>
                  <a:cubicBezTo>
                    <a:pt x="395348" y="88252"/>
                    <a:pt x="394085" y="70030"/>
                    <a:pt x="361164" y="70030"/>
                  </a:cubicBezTo>
                  <a:lnTo>
                    <a:pt x="338882" y="70030"/>
                  </a:lnTo>
                  <a:lnTo>
                    <a:pt x="338882" y="115080"/>
                  </a:lnTo>
                  <a:close/>
                  <a:moveTo>
                    <a:pt x="383702" y="66734"/>
                  </a:moveTo>
                  <a:cubicBezTo>
                    <a:pt x="401426" y="71292"/>
                    <a:pt x="417132" y="82685"/>
                    <a:pt x="417132" y="98121"/>
                  </a:cubicBezTo>
                  <a:cubicBezTo>
                    <a:pt x="417132" y="115834"/>
                    <a:pt x="394593" y="132286"/>
                    <a:pt x="363953" y="132286"/>
                  </a:cubicBezTo>
                  <a:lnTo>
                    <a:pt x="303173" y="132286"/>
                  </a:lnTo>
                  <a:lnTo>
                    <a:pt x="303173" y="125957"/>
                  </a:lnTo>
                  <a:cubicBezTo>
                    <a:pt x="320141" y="125957"/>
                    <a:pt x="321405" y="124441"/>
                    <a:pt x="321405" y="114065"/>
                  </a:cubicBezTo>
                  <a:lnTo>
                    <a:pt x="321405" y="20421"/>
                  </a:lnTo>
                  <a:cubicBezTo>
                    <a:pt x="321405" y="10045"/>
                    <a:pt x="320141" y="8528"/>
                    <a:pt x="303173" y="8528"/>
                  </a:cubicBezTo>
                  <a:lnTo>
                    <a:pt x="303173" y="2200"/>
                  </a:lnTo>
                  <a:cubicBezTo>
                    <a:pt x="310773" y="2454"/>
                    <a:pt x="322930" y="2963"/>
                    <a:pt x="330015" y="2963"/>
                  </a:cubicBezTo>
                  <a:cubicBezTo>
                    <a:pt x="337364" y="2963"/>
                    <a:pt x="350528" y="2454"/>
                    <a:pt x="357114" y="2200"/>
                  </a:cubicBezTo>
                  <a:lnTo>
                    <a:pt x="357114" y="8528"/>
                  </a:lnTo>
                  <a:cubicBezTo>
                    <a:pt x="340146" y="8528"/>
                    <a:pt x="338882" y="10045"/>
                    <a:pt x="338882" y="20421"/>
                  </a:cubicBezTo>
                  <a:lnTo>
                    <a:pt x="338882" y="64456"/>
                  </a:lnTo>
                  <a:lnTo>
                    <a:pt x="361672" y="64456"/>
                  </a:lnTo>
                  <a:cubicBezTo>
                    <a:pt x="368005" y="64456"/>
                    <a:pt x="374581" y="64210"/>
                    <a:pt x="382439" y="56358"/>
                  </a:cubicBezTo>
                  <a:cubicBezTo>
                    <a:pt x="387755" y="50791"/>
                    <a:pt x="387755" y="44718"/>
                    <a:pt x="387755" y="33585"/>
                  </a:cubicBezTo>
                  <a:cubicBezTo>
                    <a:pt x="387755" y="19413"/>
                    <a:pt x="387755" y="14855"/>
                    <a:pt x="395856" y="7012"/>
                  </a:cubicBezTo>
                  <a:cubicBezTo>
                    <a:pt x="400417" y="2454"/>
                    <a:pt x="410545" y="-1342"/>
                    <a:pt x="421939" y="-1342"/>
                  </a:cubicBezTo>
                  <a:cubicBezTo>
                    <a:pt x="438145" y="-1342"/>
                    <a:pt x="441940" y="14348"/>
                    <a:pt x="441940" y="19413"/>
                  </a:cubicBezTo>
                  <a:cubicBezTo>
                    <a:pt x="441940" y="20675"/>
                    <a:pt x="441940" y="23209"/>
                    <a:pt x="438653" y="23209"/>
                  </a:cubicBezTo>
                  <a:cubicBezTo>
                    <a:pt x="435864" y="23209"/>
                    <a:pt x="435618" y="20930"/>
                    <a:pt x="435618" y="19914"/>
                  </a:cubicBezTo>
                  <a:cubicBezTo>
                    <a:pt x="433838" y="4478"/>
                    <a:pt x="424725" y="4225"/>
                    <a:pt x="422955" y="4225"/>
                  </a:cubicBezTo>
                  <a:cubicBezTo>
                    <a:pt x="417886" y="4225"/>
                    <a:pt x="415606" y="7511"/>
                    <a:pt x="414088" y="10298"/>
                  </a:cubicBezTo>
                  <a:cubicBezTo>
                    <a:pt x="412062" y="14348"/>
                    <a:pt x="410545" y="21438"/>
                    <a:pt x="407248" y="37636"/>
                  </a:cubicBezTo>
                  <a:cubicBezTo>
                    <a:pt x="405221" y="46488"/>
                    <a:pt x="402697" y="59398"/>
                    <a:pt x="383702" y="66734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33" name="任意多边形: 形状 332">
              <a:extLst>
                <a:ext uri="{FF2B5EF4-FFF2-40B4-BE49-F238E27FC236}">
                  <a16:creationId xmlns:a16="http://schemas.microsoft.com/office/drawing/2014/main" id="{E9F2C4C2-206F-08A7-3CBC-B591C72C4533}"/>
                </a:ext>
              </a:extLst>
            </p:cNvPr>
            <p:cNvSpPr/>
            <p:nvPr/>
          </p:nvSpPr>
          <p:spPr>
            <a:xfrm flipV="1">
              <a:off x="7617940" y="-13902656"/>
              <a:ext cx="66095" cy="303454"/>
            </a:xfrm>
            <a:custGeom>
              <a:avLst/>
              <a:gdLst>
                <a:gd name="connsiteX0" fmla="*/ 66096 w 66095"/>
                <a:gd name="connsiteY0" fmla="*/ 1192 h 303454"/>
                <a:gd name="connsiteX1" fmla="*/ 65079 w 66095"/>
                <a:gd name="connsiteY1" fmla="*/ 3463 h 303454"/>
                <a:gd name="connsiteX2" fmla="*/ 25580 w 66095"/>
                <a:gd name="connsiteY2" fmla="*/ 77620 h 303454"/>
                <a:gd name="connsiteX3" fmla="*/ 17477 w 66095"/>
                <a:gd name="connsiteY3" fmla="*/ 150255 h 303454"/>
                <a:gd name="connsiteX4" fmla="*/ 63816 w 66095"/>
                <a:gd name="connsiteY4" fmla="*/ 296292 h 303454"/>
                <a:gd name="connsiteX5" fmla="*/ 66096 w 66095"/>
                <a:gd name="connsiteY5" fmla="*/ 299580 h 303454"/>
                <a:gd name="connsiteX6" fmla="*/ 63053 w 66095"/>
                <a:gd name="connsiteY6" fmla="*/ 302112 h 303454"/>
                <a:gd name="connsiteX7" fmla="*/ 42287 w 66095"/>
                <a:gd name="connsiteY7" fmla="*/ 283128 h 303454"/>
                <a:gd name="connsiteX8" fmla="*/ 0 w 66095"/>
                <a:gd name="connsiteY8" fmla="*/ 150509 h 303454"/>
                <a:gd name="connsiteX9" fmla="*/ 39506 w 66095"/>
                <a:gd name="connsiteY9" fmla="*/ 20931 h 303454"/>
                <a:gd name="connsiteX10" fmla="*/ 63053 w 66095"/>
                <a:gd name="connsiteY10" fmla="*/ -1342 h 303454"/>
                <a:gd name="connsiteX11" fmla="*/ 66096 w 66095"/>
                <a:gd name="connsiteY11" fmla="*/ 1192 h 303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6095" h="303454">
                  <a:moveTo>
                    <a:pt x="66096" y="1192"/>
                  </a:moveTo>
                  <a:cubicBezTo>
                    <a:pt x="66096" y="2200"/>
                    <a:pt x="65587" y="2708"/>
                    <a:pt x="65079" y="3463"/>
                  </a:cubicBezTo>
                  <a:cubicBezTo>
                    <a:pt x="53432" y="15865"/>
                    <a:pt x="36209" y="36366"/>
                    <a:pt x="25580" y="77620"/>
                  </a:cubicBezTo>
                  <a:cubicBezTo>
                    <a:pt x="19749" y="100654"/>
                    <a:pt x="17477" y="126720"/>
                    <a:pt x="17477" y="150255"/>
                  </a:cubicBezTo>
                  <a:cubicBezTo>
                    <a:pt x="17477" y="216822"/>
                    <a:pt x="33429" y="263390"/>
                    <a:pt x="63816" y="296292"/>
                  </a:cubicBezTo>
                  <a:cubicBezTo>
                    <a:pt x="66096" y="298570"/>
                    <a:pt x="66096" y="299079"/>
                    <a:pt x="66096" y="299580"/>
                  </a:cubicBezTo>
                  <a:cubicBezTo>
                    <a:pt x="66096" y="302112"/>
                    <a:pt x="64070" y="302112"/>
                    <a:pt x="63053" y="302112"/>
                  </a:cubicBezTo>
                  <a:cubicBezTo>
                    <a:pt x="59255" y="302112"/>
                    <a:pt x="45584" y="286923"/>
                    <a:pt x="42287" y="283128"/>
                  </a:cubicBezTo>
                  <a:cubicBezTo>
                    <a:pt x="16460" y="252504"/>
                    <a:pt x="0" y="206953"/>
                    <a:pt x="0" y="150509"/>
                  </a:cubicBezTo>
                  <a:cubicBezTo>
                    <a:pt x="0" y="114573"/>
                    <a:pt x="6331" y="63702"/>
                    <a:pt x="39506" y="20931"/>
                  </a:cubicBezTo>
                  <a:cubicBezTo>
                    <a:pt x="42041" y="17889"/>
                    <a:pt x="58493" y="-1342"/>
                    <a:pt x="63053" y="-1342"/>
                  </a:cubicBezTo>
                  <a:cubicBezTo>
                    <a:pt x="64070" y="-1342"/>
                    <a:pt x="66096" y="-1342"/>
                    <a:pt x="66096" y="1192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34" name="任意多边形: 形状 333">
              <a:extLst>
                <a:ext uri="{FF2B5EF4-FFF2-40B4-BE49-F238E27FC236}">
                  <a16:creationId xmlns:a16="http://schemas.microsoft.com/office/drawing/2014/main" id="{740D1483-C66E-C07B-BA49-598E489DA564}"/>
                </a:ext>
              </a:extLst>
            </p:cNvPr>
            <p:cNvSpPr/>
            <p:nvPr/>
          </p:nvSpPr>
          <p:spPr>
            <a:xfrm flipV="1">
              <a:off x="7705400" y="-13861114"/>
              <a:ext cx="207899" cy="173620"/>
            </a:xfrm>
            <a:custGeom>
              <a:avLst/>
              <a:gdLst>
                <a:gd name="connsiteX0" fmla="*/ 180555 w 207899"/>
                <a:gd name="connsiteY0" fmla="*/ 160382 h 173620"/>
                <a:gd name="connsiteX1" fmla="*/ 207899 w 207899"/>
                <a:gd name="connsiteY1" fmla="*/ 160382 h 173620"/>
                <a:gd name="connsiteX2" fmla="*/ 207899 w 207899"/>
                <a:gd name="connsiteY2" fmla="*/ 172277 h 173620"/>
                <a:gd name="connsiteX3" fmla="*/ 162569 w 207899"/>
                <a:gd name="connsiteY3" fmla="*/ 171514 h 173620"/>
                <a:gd name="connsiteX4" fmla="*/ 117248 w 207899"/>
                <a:gd name="connsiteY4" fmla="*/ 172277 h 173620"/>
                <a:gd name="connsiteX5" fmla="*/ 117248 w 207899"/>
                <a:gd name="connsiteY5" fmla="*/ 160382 h 173620"/>
                <a:gd name="connsiteX6" fmla="*/ 144592 w 207899"/>
                <a:gd name="connsiteY6" fmla="*/ 160382 h 173620"/>
                <a:gd name="connsiteX7" fmla="*/ 144592 w 207899"/>
                <a:gd name="connsiteY7" fmla="*/ 94832 h 173620"/>
                <a:gd name="connsiteX8" fmla="*/ 63307 w 207899"/>
                <a:gd name="connsiteY8" fmla="*/ 94832 h 173620"/>
                <a:gd name="connsiteX9" fmla="*/ 63307 w 207899"/>
                <a:gd name="connsiteY9" fmla="*/ 160382 h 173620"/>
                <a:gd name="connsiteX10" fmla="*/ 90659 w 207899"/>
                <a:gd name="connsiteY10" fmla="*/ 160382 h 173620"/>
                <a:gd name="connsiteX11" fmla="*/ 90659 w 207899"/>
                <a:gd name="connsiteY11" fmla="*/ 172277 h 173620"/>
                <a:gd name="connsiteX12" fmla="*/ 45329 w 207899"/>
                <a:gd name="connsiteY12" fmla="*/ 171514 h 173620"/>
                <a:gd name="connsiteX13" fmla="*/ 0 w 207899"/>
                <a:gd name="connsiteY13" fmla="*/ 172277 h 173620"/>
                <a:gd name="connsiteX14" fmla="*/ 0 w 207899"/>
                <a:gd name="connsiteY14" fmla="*/ 160382 h 173620"/>
                <a:gd name="connsiteX15" fmla="*/ 27352 w 207899"/>
                <a:gd name="connsiteY15" fmla="*/ 160382 h 173620"/>
                <a:gd name="connsiteX16" fmla="*/ 27352 w 207899"/>
                <a:gd name="connsiteY16" fmla="*/ 10550 h 173620"/>
                <a:gd name="connsiteX17" fmla="*/ 0 w 207899"/>
                <a:gd name="connsiteY17" fmla="*/ 10550 h 173620"/>
                <a:gd name="connsiteX18" fmla="*/ 0 w 207899"/>
                <a:gd name="connsiteY18" fmla="*/ -1344 h 173620"/>
                <a:gd name="connsiteX19" fmla="*/ 45329 w 207899"/>
                <a:gd name="connsiteY19" fmla="*/ -581 h 173620"/>
                <a:gd name="connsiteX20" fmla="*/ 90659 w 207899"/>
                <a:gd name="connsiteY20" fmla="*/ -1344 h 173620"/>
                <a:gd name="connsiteX21" fmla="*/ 90659 w 207899"/>
                <a:gd name="connsiteY21" fmla="*/ 10550 h 173620"/>
                <a:gd name="connsiteX22" fmla="*/ 63307 w 207899"/>
                <a:gd name="connsiteY22" fmla="*/ 10550 h 173620"/>
                <a:gd name="connsiteX23" fmla="*/ 63307 w 207899"/>
                <a:gd name="connsiteY23" fmla="*/ 82938 h 173620"/>
                <a:gd name="connsiteX24" fmla="*/ 144592 w 207899"/>
                <a:gd name="connsiteY24" fmla="*/ 82938 h 173620"/>
                <a:gd name="connsiteX25" fmla="*/ 144592 w 207899"/>
                <a:gd name="connsiteY25" fmla="*/ 10550 h 173620"/>
                <a:gd name="connsiteX26" fmla="*/ 117248 w 207899"/>
                <a:gd name="connsiteY26" fmla="*/ 10550 h 173620"/>
                <a:gd name="connsiteX27" fmla="*/ 117248 w 207899"/>
                <a:gd name="connsiteY27" fmla="*/ -1344 h 173620"/>
                <a:gd name="connsiteX28" fmla="*/ 162569 w 207899"/>
                <a:gd name="connsiteY28" fmla="*/ -581 h 173620"/>
                <a:gd name="connsiteX29" fmla="*/ 207899 w 207899"/>
                <a:gd name="connsiteY29" fmla="*/ -1344 h 173620"/>
                <a:gd name="connsiteX30" fmla="*/ 207899 w 207899"/>
                <a:gd name="connsiteY30" fmla="*/ 10550 h 173620"/>
                <a:gd name="connsiteX31" fmla="*/ 180555 w 207899"/>
                <a:gd name="connsiteY31" fmla="*/ 10550 h 173620"/>
                <a:gd name="connsiteX32" fmla="*/ 180555 w 207899"/>
                <a:gd name="connsiteY32" fmla="*/ 160382 h 173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07899" h="173620">
                  <a:moveTo>
                    <a:pt x="180555" y="160382"/>
                  </a:moveTo>
                  <a:lnTo>
                    <a:pt x="207899" y="160382"/>
                  </a:lnTo>
                  <a:lnTo>
                    <a:pt x="207899" y="172277"/>
                  </a:lnTo>
                  <a:cubicBezTo>
                    <a:pt x="198278" y="171514"/>
                    <a:pt x="173461" y="171514"/>
                    <a:pt x="162569" y="171514"/>
                  </a:cubicBezTo>
                  <a:cubicBezTo>
                    <a:pt x="151686" y="171514"/>
                    <a:pt x="126869" y="171514"/>
                    <a:pt x="117248" y="172277"/>
                  </a:cubicBezTo>
                  <a:lnTo>
                    <a:pt x="117248" y="160382"/>
                  </a:lnTo>
                  <a:lnTo>
                    <a:pt x="144592" y="160382"/>
                  </a:lnTo>
                  <a:lnTo>
                    <a:pt x="144592" y="94832"/>
                  </a:lnTo>
                  <a:lnTo>
                    <a:pt x="63307" y="94832"/>
                  </a:lnTo>
                  <a:lnTo>
                    <a:pt x="63307" y="160382"/>
                  </a:lnTo>
                  <a:lnTo>
                    <a:pt x="90659" y="160382"/>
                  </a:lnTo>
                  <a:lnTo>
                    <a:pt x="90659" y="172277"/>
                  </a:lnTo>
                  <a:cubicBezTo>
                    <a:pt x="81031" y="171514"/>
                    <a:pt x="56221" y="171514"/>
                    <a:pt x="45329" y="171514"/>
                  </a:cubicBezTo>
                  <a:cubicBezTo>
                    <a:pt x="34438" y="171514"/>
                    <a:pt x="9620" y="171514"/>
                    <a:pt x="0" y="172277"/>
                  </a:cubicBezTo>
                  <a:lnTo>
                    <a:pt x="0" y="160382"/>
                  </a:lnTo>
                  <a:lnTo>
                    <a:pt x="27352" y="160382"/>
                  </a:lnTo>
                  <a:lnTo>
                    <a:pt x="27352" y="10550"/>
                  </a:lnTo>
                  <a:lnTo>
                    <a:pt x="0" y="10550"/>
                  </a:lnTo>
                  <a:lnTo>
                    <a:pt x="0" y="-1344"/>
                  </a:lnTo>
                  <a:cubicBezTo>
                    <a:pt x="9620" y="-581"/>
                    <a:pt x="34438" y="-581"/>
                    <a:pt x="45329" y="-581"/>
                  </a:cubicBezTo>
                  <a:cubicBezTo>
                    <a:pt x="56221" y="-581"/>
                    <a:pt x="81031" y="-581"/>
                    <a:pt x="90659" y="-1344"/>
                  </a:cubicBezTo>
                  <a:lnTo>
                    <a:pt x="90659" y="10550"/>
                  </a:lnTo>
                  <a:lnTo>
                    <a:pt x="63307" y="10550"/>
                  </a:lnTo>
                  <a:lnTo>
                    <a:pt x="63307" y="82938"/>
                  </a:lnTo>
                  <a:lnTo>
                    <a:pt x="144592" y="82938"/>
                  </a:lnTo>
                  <a:lnTo>
                    <a:pt x="144592" y="10550"/>
                  </a:lnTo>
                  <a:lnTo>
                    <a:pt x="117248" y="10550"/>
                  </a:lnTo>
                  <a:lnTo>
                    <a:pt x="117248" y="-1344"/>
                  </a:lnTo>
                  <a:cubicBezTo>
                    <a:pt x="126869" y="-581"/>
                    <a:pt x="151686" y="-581"/>
                    <a:pt x="162569" y="-581"/>
                  </a:cubicBezTo>
                  <a:cubicBezTo>
                    <a:pt x="173461" y="-581"/>
                    <a:pt x="198278" y="-581"/>
                    <a:pt x="207899" y="-1344"/>
                  </a:cubicBezTo>
                  <a:lnTo>
                    <a:pt x="207899" y="10550"/>
                  </a:lnTo>
                  <a:lnTo>
                    <a:pt x="180555" y="10550"/>
                  </a:lnTo>
                  <a:lnTo>
                    <a:pt x="180555" y="160382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35" name="任意多边形: 形状 334">
              <a:extLst>
                <a:ext uri="{FF2B5EF4-FFF2-40B4-BE49-F238E27FC236}">
                  <a16:creationId xmlns:a16="http://schemas.microsoft.com/office/drawing/2014/main" id="{4E3DDEF4-11B4-F455-9496-6E33EE9680C0}"/>
                </a:ext>
              </a:extLst>
            </p:cNvPr>
            <p:cNvSpPr/>
            <p:nvPr/>
          </p:nvSpPr>
          <p:spPr>
            <a:xfrm flipV="1">
              <a:off x="7935356" y="-13870172"/>
              <a:ext cx="297172" cy="79922"/>
            </a:xfrm>
            <a:custGeom>
              <a:avLst/>
              <a:gdLst>
                <a:gd name="connsiteX0" fmla="*/ 27844 w 297172"/>
                <a:gd name="connsiteY0" fmla="*/ 40827 h 79922"/>
                <a:gd name="connsiteX1" fmla="*/ 56387 w 297172"/>
                <a:gd name="connsiteY1" fmla="*/ 44552 h 79922"/>
                <a:gd name="connsiteX2" fmla="*/ 71990 w 297172"/>
                <a:gd name="connsiteY2" fmla="*/ 62980 h 79922"/>
                <a:gd name="connsiteX3" fmla="*/ 50008 w 297172"/>
                <a:gd name="connsiteY3" fmla="*/ 78574 h 79922"/>
                <a:gd name="connsiteX4" fmla="*/ 0 w 297172"/>
                <a:gd name="connsiteY4" fmla="*/ 31966 h 79922"/>
                <a:gd name="connsiteX5" fmla="*/ 31919 w 297172"/>
                <a:gd name="connsiteY5" fmla="*/ -1349 h 79922"/>
                <a:gd name="connsiteX6" fmla="*/ 75890 w 297172"/>
                <a:gd name="connsiteY6" fmla="*/ 18675 h 79922"/>
                <a:gd name="connsiteX7" fmla="*/ 72879 w 297172"/>
                <a:gd name="connsiteY7" fmla="*/ 21685 h 79922"/>
                <a:gd name="connsiteX8" fmla="*/ 70044 w 297172"/>
                <a:gd name="connsiteY8" fmla="*/ 19914 h 79922"/>
                <a:gd name="connsiteX9" fmla="*/ 32277 w 297172"/>
                <a:gd name="connsiteY9" fmla="*/ 3614 h 79922"/>
                <a:gd name="connsiteX10" fmla="*/ 14545 w 297172"/>
                <a:gd name="connsiteY10" fmla="*/ 25051 h 79922"/>
                <a:gd name="connsiteX11" fmla="*/ 16674 w 297172"/>
                <a:gd name="connsiteY11" fmla="*/ 40827 h 79922"/>
                <a:gd name="connsiteX12" fmla="*/ 27844 w 297172"/>
                <a:gd name="connsiteY12" fmla="*/ 40827 h 79922"/>
                <a:gd name="connsiteX13" fmla="*/ 18089 w 297172"/>
                <a:gd name="connsiteY13" fmla="*/ 45790 h 79922"/>
                <a:gd name="connsiteX14" fmla="*/ 50008 w 297172"/>
                <a:gd name="connsiteY14" fmla="*/ 73612 h 79922"/>
                <a:gd name="connsiteX15" fmla="*/ 64371 w 297172"/>
                <a:gd name="connsiteY15" fmla="*/ 62980 h 79922"/>
                <a:gd name="connsiteX16" fmla="*/ 26780 w 297172"/>
                <a:gd name="connsiteY16" fmla="*/ 45790 h 79922"/>
                <a:gd name="connsiteX17" fmla="*/ 18089 w 297172"/>
                <a:gd name="connsiteY17" fmla="*/ 45790 h 79922"/>
                <a:gd name="connsiteX18" fmla="*/ 105842 w 297172"/>
                <a:gd name="connsiteY18" fmla="*/ 11585 h 79922"/>
                <a:gd name="connsiteX19" fmla="*/ 104070 w 297172"/>
                <a:gd name="connsiteY19" fmla="*/ 4319 h 79922"/>
                <a:gd name="connsiteX20" fmla="*/ 110100 w 297172"/>
                <a:gd name="connsiteY20" fmla="*/ -1349 h 79922"/>
                <a:gd name="connsiteX21" fmla="*/ 117011 w 297172"/>
                <a:gd name="connsiteY21" fmla="*/ 2550 h 79922"/>
                <a:gd name="connsiteX22" fmla="*/ 120205 w 297172"/>
                <a:gd name="connsiteY22" fmla="*/ 13539 h 79922"/>
                <a:gd name="connsiteX23" fmla="*/ 124106 w 297172"/>
                <a:gd name="connsiteY23" fmla="*/ 29482 h 79922"/>
                <a:gd name="connsiteX24" fmla="*/ 127117 w 297172"/>
                <a:gd name="connsiteY24" fmla="*/ 41359 h 79922"/>
                <a:gd name="connsiteX25" fmla="*/ 134568 w 297172"/>
                <a:gd name="connsiteY25" fmla="*/ 57310 h 79922"/>
                <a:gd name="connsiteX26" fmla="*/ 161165 w 297172"/>
                <a:gd name="connsiteY26" fmla="*/ 73612 h 79922"/>
                <a:gd name="connsiteX27" fmla="*/ 171627 w 297172"/>
                <a:gd name="connsiteY27" fmla="*/ 61209 h 79922"/>
                <a:gd name="connsiteX28" fmla="*/ 161165 w 297172"/>
                <a:gd name="connsiteY28" fmla="*/ 23463 h 79922"/>
                <a:gd name="connsiteX29" fmla="*/ 158504 w 297172"/>
                <a:gd name="connsiteY29" fmla="*/ 13888 h 79922"/>
                <a:gd name="connsiteX30" fmla="*/ 175345 w 297172"/>
                <a:gd name="connsiteY30" fmla="*/ -1349 h 79922"/>
                <a:gd name="connsiteX31" fmla="*/ 200886 w 297172"/>
                <a:gd name="connsiteY31" fmla="*/ 25766 h 79922"/>
                <a:gd name="connsiteX32" fmla="*/ 198042 w 297172"/>
                <a:gd name="connsiteY32" fmla="*/ 28068 h 79922"/>
                <a:gd name="connsiteX33" fmla="*/ 194674 w 297172"/>
                <a:gd name="connsiteY33" fmla="*/ 25051 h 79922"/>
                <a:gd name="connsiteX34" fmla="*/ 175878 w 297172"/>
                <a:gd name="connsiteY34" fmla="*/ 3614 h 79922"/>
                <a:gd name="connsiteX35" fmla="*/ 171445 w 297172"/>
                <a:gd name="connsiteY35" fmla="*/ 9814 h 79922"/>
                <a:gd name="connsiteX36" fmla="*/ 175528 w 297172"/>
                <a:gd name="connsiteY36" fmla="*/ 24169 h 79922"/>
                <a:gd name="connsiteX37" fmla="*/ 184926 w 297172"/>
                <a:gd name="connsiteY37" fmla="*/ 58374 h 79922"/>
                <a:gd name="connsiteX38" fmla="*/ 161872 w 297172"/>
                <a:gd name="connsiteY38" fmla="*/ 78574 h 79922"/>
                <a:gd name="connsiteX39" fmla="*/ 131907 w 297172"/>
                <a:gd name="connsiteY39" fmla="*/ 62448 h 79922"/>
                <a:gd name="connsiteX40" fmla="*/ 112936 w 297172"/>
                <a:gd name="connsiteY40" fmla="*/ 78574 h 79922"/>
                <a:gd name="connsiteX41" fmla="*/ 98931 w 297172"/>
                <a:gd name="connsiteY41" fmla="*/ 69006 h 79922"/>
                <a:gd name="connsiteX42" fmla="*/ 92543 w 297172"/>
                <a:gd name="connsiteY42" fmla="*/ 51459 h 79922"/>
                <a:gd name="connsiteX43" fmla="*/ 95554 w 297172"/>
                <a:gd name="connsiteY43" fmla="*/ 49156 h 79922"/>
                <a:gd name="connsiteX44" fmla="*/ 99463 w 297172"/>
                <a:gd name="connsiteY44" fmla="*/ 54475 h 79922"/>
                <a:gd name="connsiteX45" fmla="*/ 112404 w 297172"/>
                <a:gd name="connsiteY45" fmla="*/ 73612 h 79922"/>
                <a:gd name="connsiteX46" fmla="*/ 118251 w 297172"/>
                <a:gd name="connsiteY46" fmla="*/ 64924 h 79922"/>
                <a:gd name="connsiteX47" fmla="*/ 115415 w 297172"/>
                <a:gd name="connsiteY47" fmla="*/ 50220 h 79922"/>
                <a:gd name="connsiteX48" fmla="*/ 111514 w 297172"/>
                <a:gd name="connsiteY48" fmla="*/ 34269 h 79922"/>
                <a:gd name="connsiteX49" fmla="*/ 105842 w 297172"/>
                <a:gd name="connsiteY49" fmla="*/ 11585 h 79922"/>
                <a:gd name="connsiteX50" fmla="*/ 287068 w 297172"/>
                <a:gd name="connsiteY50" fmla="*/ 68299 h 79922"/>
                <a:gd name="connsiteX51" fmla="*/ 278027 w 297172"/>
                <a:gd name="connsiteY51" fmla="*/ 58374 h 79922"/>
                <a:gd name="connsiteX52" fmla="*/ 284940 w 297172"/>
                <a:gd name="connsiteY52" fmla="*/ 51816 h 79922"/>
                <a:gd name="connsiteX53" fmla="*/ 295052 w 297172"/>
                <a:gd name="connsiteY53" fmla="*/ 63155 h 79922"/>
                <a:gd name="connsiteX54" fmla="*/ 271642 w 297172"/>
                <a:gd name="connsiteY54" fmla="*/ 78574 h 79922"/>
                <a:gd name="connsiteX55" fmla="*/ 220401 w 297172"/>
                <a:gd name="connsiteY55" fmla="*/ 29482 h 79922"/>
                <a:gd name="connsiteX56" fmla="*/ 253203 w 297172"/>
                <a:gd name="connsiteY56" fmla="*/ -1349 h 79922"/>
                <a:gd name="connsiteX57" fmla="*/ 297173 w 297172"/>
                <a:gd name="connsiteY57" fmla="*/ 18675 h 79922"/>
                <a:gd name="connsiteX58" fmla="*/ 294162 w 297172"/>
                <a:gd name="connsiteY58" fmla="*/ 21685 h 79922"/>
                <a:gd name="connsiteX59" fmla="*/ 291325 w 297172"/>
                <a:gd name="connsiteY59" fmla="*/ 19914 h 79922"/>
                <a:gd name="connsiteX60" fmla="*/ 253560 w 297172"/>
                <a:gd name="connsiteY60" fmla="*/ 3614 h 79922"/>
                <a:gd name="connsiteX61" fmla="*/ 235113 w 297172"/>
                <a:gd name="connsiteY61" fmla="*/ 23280 h 79922"/>
                <a:gd name="connsiteX62" fmla="*/ 246823 w 297172"/>
                <a:gd name="connsiteY62" fmla="*/ 59971 h 79922"/>
                <a:gd name="connsiteX63" fmla="*/ 271642 w 297172"/>
                <a:gd name="connsiteY63" fmla="*/ 73612 h 79922"/>
                <a:gd name="connsiteX64" fmla="*/ 287068 w 297172"/>
                <a:gd name="connsiteY64" fmla="*/ 68299 h 79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297172" h="79922">
                  <a:moveTo>
                    <a:pt x="27844" y="40827"/>
                  </a:moveTo>
                  <a:cubicBezTo>
                    <a:pt x="32809" y="40827"/>
                    <a:pt x="46815" y="41185"/>
                    <a:pt x="56387" y="44552"/>
                  </a:cubicBezTo>
                  <a:cubicBezTo>
                    <a:pt x="69512" y="49156"/>
                    <a:pt x="71990" y="57661"/>
                    <a:pt x="71990" y="62980"/>
                  </a:cubicBezTo>
                  <a:cubicBezTo>
                    <a:pt x="71990" y="72729"/>
                    <a:pt x="62242" y="78574"/>
                    <a:pt x="50008" y="78574"/>
                  </a:cubicBezTo>
                  <a:cubicBezTo>
                    <a:pt x="28726" y="78574"/>
                    <a:pt x="0" y="62273"/>
                    <a:pt x="0" y="31966"/>
                  </a:cubicBezTo>
                  <a:cubicBezTo>
                    <a:pt x="0" y="14071"/>
                    <a:pt x="11177" y="-1349"/>
                    <a:pt x="31919" y="-1349"/>
                  </a:cubicBezTo>
                  <a:cubicBezTo>
                    <a:pt x="61885" y="-1349"/>
                    <a:pt x="75890" y="16190"/>
                    <a:pt x="75890" y="18675"/>
                  </a:cubicBezTo>
                  <a:cubicBezTo>
                    <a:pt x="75890" y="19739"/>
                    <a:pt x="74301" y="21685"/>
                    <a:pt x="72879" y="21685"/>
                  </a:cubicBezTo>
                  <a:cubicBezTo>
                    <a:pt x="71815" y="21685"/>
                    <a:pt x="71457" y="21336"/>
                    <a:pt x="70044" y="19914"/>
                  </a:cubicBezTo>
                  <a:cubicBezTo>
                    <a:pt x="56213" y="3614"/>
                    <a:pt x="35463" y="3614"/>
                    <a:pt x="32277" y="3614"/>
                  </a:cubicBezTo>
                  <a:cubicBezTo>
                    <a:pt x="21632" y="3614"/>
                    <a:pt x="14545" y="10704"/>
                    <a:pt x="14545" y="25051"/>
                  </a:cubicBezTo>
                  <a:cubicBezTo>
                    <a:pt x="14545" y="27536"/>
                    <a:pt x="14545" y="31078"/>
                    <a:pt x="16674" y="40827"/>
                  </a:cubicBezTo>
                  <a:lnTo>
                    <a:pt x="27844" y="40827"/>
                  </a:lnTo>
                  <a:close/>
                  <a:moveTo>
                    <a:pt x="18089" y="45790"/>
                  </a:moveTo>
                  <a:cubicBezTo>
                    <a:pt x="25358" y="71484"/>
                    <a:pt x="45043" y="73612"/>
                    <a:pt x="50008" y="73612"/>
                  </a:cubicBezTo>
                  <a:cubicBezTo>
                    <a:pt x="57809" y="73612"/>
                    <a:pt x="64371" y="69713"/>
                    <a:pt x="64371" y="62980"/>
                  </a:cubicBezTo>
                  <a:cubicBezTo>
                    <a:pt x="64371" y="45790"/>
                    <a:pt x="34406" y="45790"/>
                    <a:pt x="26780" y="45790"/>
                  </a:cubicBezTo>
                  <a:lnTo>
                    <a:pt x="18089" y="45790"/>
                  </a:lnTo>
                  <a:close/>
                  <a:moveTo>
                    <a:pt x="105842" y="11585"/>
                  </a:moveTo>
                  <a:cubicBezTo>
                    <a:pt x="105135" y="9282"/>
                    <a:pt x="104070" y="4851"/>
                    <a:pt x="104070" y="4319"/>
                  </a:cubicBezTo>
                  <a:cubicBezTo>
                    <a:pt x="104070" y="422"/>
                    <a:pt x="107264" y="-1349"/>
                    <a:pt x="110100" y="-1349"/>
                  </a:cubicBezTo>
                  <a:cubicBezTo>
                    <a:pt x="113286" y="-1349"/>
                    <a:pt x="116130" y="954"/>
                    <a:pt x="117011" y="2550"/>
                  </a:cubicBezTo>
                  <a:cubicBezTo>
                    <a:pt x="117901" y="4146"/>
                    <a:pt x="119315" y="9814"/>
                    <a:pt x="120205" y="13539"/>
                  </a:cubicBezTo>
                  <a:cubicBezTo>
                    <a:pt x="121095" y="16905"/>
                    <a:pt x="123041" y="25051"/>
                    <a:pt x="124106" y="29482"/>
                  </a:cubicBezTo>
                  <a:cubicBezTo>
                    <a:pt x="125170" y="33388"/>
                    <a:pt x="126235" y="37287"/>
                    <a:pt x="127117" y="41359"/>
                  </a:cubicBezTo>
                  <a:cubicBezTo>
                    <a:pt x="129070" y="48624"/>
                    <a:pt x="129428" y="50046"/>
                    <a:pt x="134568" y="57310"/>
                  </a:cubicBezTo>
                  <a:cubicBezTo>
                    <a:pt x="139533" y="64402"/>
                    <a:pt x="147866" y="73612"/>
                    <a:pt x="161165" y="73612"/>
                  </a:cubicBezTo>
                  <a:cubicBezTo>
                    <a:pt x="171445" y="73612"/>
                    <a:pt x="171627" y="64575"/>
                    <a:pt x="171627" y="61209"/>
                  </a:cubicBezTo>
                  <a:cubicBezTo>
                    <a:pt x="171627" y="50578"/>
                    <a:pt x="164001" y="30902"/>
                    <a:pt x="161165" y="23463"/>
                  </a:cubicBezTo>
                  <a:cubicBezTo>
                    <a:pt x="159211" y="18501"/>
                    <a:pt x="158504" y="16905"/>
                    <a:pt x="158504" y="13888"/>
                  </a:cubicBezTo>
                  <a:cubicBezTo>
                    <a:pt x="158504" y="4495"/>
                    <a:pt x="166305" y="-1349"/>
                    <a:pt x="175345" y="-1349"/>
                  </a:cubicBezTo>
                  <a:cubicBezTo>
                    <a:pt x="193077" y="-1349"/>
                    <a:pt x="200886" y="23105"/>
                    <a:pt x="200886" y="25766"/>
                  </a:cubicBezTo>
                  <a:cubicBezTo>
                    <a:pt x="200886" y="28068"/>
                    <a:pt x="198574" y="28068"/>
                    <a:pt x="198042" y="28068"/>
                  </a:cubicBezTo>
                  <a:cubicBezTo>
                    <a:pt x="195563" y="28068"/>
                    <a:pt x="195389" y="27004"/>
                    <a:pt x="194674" y="25051"/>
                  </a:cubicBezTo>
                  <a:cubicBezTo>
                    <a:pt x="190598" y="10879"/>
                    <a:pt x="182972" y="3614"/>
                    <a:pt x="175878" y="3614"/>
                  </a:cubicBezTo>
                  <a:cubicBezTo>
                    <a:pt x="172160" y="3614"/>
                    <a:pt x="171445" y="6090"/>
                    <a:pt x="171445" y="9814"/>
                  </a:cubicBezTo>
                  <a:cubicBezTo>
                    <a:pt x="171445" y="13888"/>
                    <a:pt x="172335" y="16190"/>
                    <a:pt x="175528" y="24169"/>
                  </a:cubicBezTo>
                  <a:cubicBezTo>
                    <a:pt x="177657" y="29665"/>
                    <a:pt x="184926" y="48449"/>
                    <a:pt x="184926" y="58374"/>
                  </a:cubicBezTo>
                  <a:cubicBezTo>
                    <a:pt x="184926" y="75564"/>
                    <a:pt x="171270" y="78574"/>
                    <a:pt x="161872" y="78574"/>
                  </a:cubicBezTo>
                  <a:cubicBezTo>
                    <a:pt x="147160" y="78574"/>
                    <a:pt x="137229" y="69538"/>
                    <a:pt x="131907" y="62448"/>
                  </a:cubicBezTo>
                  <a:cubicBezTo>
                    <a:pt x="130668" y="74676"/>
                    <a:pt x="120205" y="78574"/>
                    <a:pt x="112936" y="78574"/>
                  </a:cubicBezTo>
                  <a:cubicBezTo>
                    <a:pt x="105310" y="78574"/>
                    <a:pt x="101235" y="73080"/>
                    <a:pt x="98931" y="69006"/>
                  </a:cubicBezTo>
                  <a:cubicBezTo>
                    <a:pt x="95030" y="62448"/>
                    <a:pt x="92543" y="52348"/>
                    <a:pt x="92543" y="51459"/>
                  </a:cubicBezTo>
                  <a:cubicBezTo>
                    <a:pt x="92543" y="49156"/>
                    <a:pt x="95030" y="49156"/>
                    <a:pt x="95554" y="49156"/>
                  </a:cubicBezTo>
                  <a:cubicBezTo>
                    <a:pt x="98041" y="49156"/>
                    <a:pt x="98215" y="49688"/>
                    <a:pt x="99463" y="54475"/>
                  </a:cubicBezTo>
                  <a:cubicBezTo>
                    <a:pt x="102116" y="64924"/>
                    <a:pt x="105484" y="73612"/>
                    <a:pt x="112404" y="73612"/>
                  </a:cubicBezTo>
                  <a:cubicBezTo>
                    <a:pt x="117011" y="73612"/>
                    <a:pt x="118251" y="69713"/>
                    <a:pt x="118251" y="64924"/>
                  </a:cubicBezTo>
                  <a:cubicBezTo>
                    <a:pt x="118251" y="61559"/>
                    <a:pt x="116662" y="55009"/>
                    <a:pt x="115415" y="50220"/>
                  </a:cubicBezTo>
                  <a:cubicBezTo>
                    <a:pt x="114175" y="45433"/>
                    <a:pt x="112404" y="38168"/>
                    <a:pt x="111514" y="34269"/>
                  </a:cubicBezTo>
                  <a:lnTo>
                    <a:pt x="105842" y="11585"/>
                  </a:lnTo>
                  <a:close/>
                  <a:moveTo>
                    <a:pt x="287068" y="68299"/>
                  </a:moveTo>
                  <a:cubicBezTo>
                    <a:pt x="280689" y="67235"/>
                    <a:pt x="278027" y="62273"/>
                    <a:pt x="278027" y="58374"/>
                  </a:cubicBezTo>
                  <a:cubicBezTo>
                    <a:pt x="278027" y="53587"/>
                    <a:pt x="281754" y="51816"/>
                    <a:pt x="284940" y="51816"/>
                  </a:cubicBezTo>
                  <a:cubicBezTo>
                    <a:pt x="288839" y="51816"/>
                    <a:pt x="295052" y="54651"/>
                    <a:pt x="295052" y="63155"/>
                  </a:cubicBezTo>
                  <a:cubicBezTo>
                    <a:pt x="295052" y="75207"/>
                    <a:pt x="281221" y="78574"/>
                    <a:pt x="271642" y="78574"/>
                  </a:cubicBezTo>
                  <a:cubicBezTo>
                    <a:pt x="245044" y="78574"/>
                    <a:pt x="220401" y="54119"/>
                    <a:pt x="220401" y="29482"/>
                  </a:cubicBezTo>
                  <a:cubicBezTo>
                    <a:pt x="220401" y="14244"/>
                    <a:pt x="231038" y="-1349"/>
                    <a:pt x="253203" y="-1349"/>
                  </a:cubicBezTo>
                  <a:cubicBezTo>
                    <a:pt x="283168" y="-1349"/>
                    <a:pt x="297173" y="16190"/>
                    <a:pt x="297173" y="18675"/>
                  </a:cubicBezTo>
                  <a:cubicBezTo>
                    <a:pt x="297173" y="19739"/>
                    <a:pt x="295584" y="21685"/>
                    <a:pt x="294162" y="21685"/>
                  </a:cubicBezTo>
                  <a:cubicBezTo>
                    <a:pt x="293097" y="21685"/>
                    <a:pt x="292741" y="21336"/>
                    <a:pt x="291325" y="19914"/>
                  </a:cubicBezTo>
                  <a:cubicBezTo>
                    <a:pt x="277496" y="3614"/>
                    <a:pt x="256745" y="3614"/>
                    <a:pt x="253560" y="3614"/>
                  </a:cubicBezTo>
                  <a:cubicBezTo>
                    <a:pt x="240794" y="3614"/>
                    <a:pt x="235113" y="12292"/>
                    <a:pt x="235113" y="23280"/>
                  </a:cubicBezTo>
                  <a:cubicBezTo>
                    <a:pt x="235113" y="28426"/>
                    <a:pt x="237600" y="47736"/>
                    <a:pt x="246823" y="59971"/>
                  </a:cubicBezTo>
                  <a:cubicBezTo>
                    <a:pt x="253560" y="68649"/>
                    <a:pt x="262774" y="73612"/>
                    <a:pt x="271642" y="73612"/>
                  </a:cubicBezTo>
                  <a:cubicBezTo>
                    <a:pt x="274128" y="73612"/>
                    <a:pt x="282636" y="73261"/>
                    <a:pt x="287068" y="68299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36" name="任意多边形: 形状 335">
              <a:extLst>
                <a:ext uri="{FF2B5EF4-FFF2-40B4-BE49-F238E27FC236}">
                  <a16:creationId xmlns:a16="http://schemas.microsoft.com/office/drawing/2014/main" id="{735BBEF9-7267-CDBE-0E80-C97DA31E1449}"/>
                </a:ext>
              </a:extLst>
            </p:cNvPr>
            <p:cNvSpPr/>
            <p:nvPr/>
          </p:nvSpPr>
          <p:spPr>
            <a:xfrm flipV="1">
              <a:off x="7931813" y="-13742407"/>
              <a:ext cx="53726" cy="119263"/>
            </a:xfrm>
            <a:custGeom>
              <a:avLst/>
              <a:gdLst>
                <a:gd name="connsiteX0" fmla="*/ 49119 w 53726"/>
                <a:gd name="connsiteY0" fmla="*/ 111195 h 119263"/>
                <a:gd name="connsiteX1" fmla="*/ 42024 w 53726"/>
                <a:gd name="connsiteY1" fmla="*/ 117927 h 119263"/>
                <a:gd name="connsiteX2" fmla="*/ 32094 w 53726"/>
                <a:gd name="connsiteY2" fmla="*/ 108185 h 119263"/>
                <a:gd name="connsiteX3" fmla="*/ 39188 w 53726"/>
                <a:gd name="connsiteY3" fmla="*/ 101444 h 119263"/>
                <a:gd name="connsiteX4" fmla="*/ 49119 w 53726"/>
                <a:gd name="connsiteY4" fmla="*/ 111195 h 119263"/>
                <a:gd name="connsiteX5" fmla="*/ 12941 w 53726"/>
                <a:gd name="connsiteY5" fmla="*/ 21164 h 119263"/>
                <a:gd name="connsiteX6" fmla="*/ 11352 w 53726"/>
                <a:gd name="connsiteY6" fmla="*/ 13724 h 119263"/>
                <a:gd name="connsiteX7" fmla="*/ 28193 w 53726"/>
                <a:gd name="connsiteY7" fmla="*/ -1337 h 119263"/>
                <a:gd name="connsiteX8" fmla="*/ 53726 w 53726"/>
                <a:gd name="connsiteY8" fmla="*/ 25778 h 119263"/>
                <a:gd name="connsiteX9" fmla="*/ 50890 w 53726"/>
                <a:gd name="connsiteY9" fmla="*/ 28079 h 119263"/>
                <a:gd name="connsiteX10" fmla="*/ 47522 w 53726"/>
                <a:gd name="connsiteY10" fmla="*/ 25063 h 119263"/>
                <a:gd name="connsiteX11" fmla="*/ 28725 w 53726"/>
                <a:gd name="connsiteY11" fmla="*/ 3625 h 119263"/>
                <a:gd name="connsiteX12" fmla="*/ 24293 w 53726"/>
                <a:gd name="connsiteY12" fmla="*/ 9827 h 119263"/>
                <a:gd name="connsiteX13" fmla="*/ 27129 w 53726"/>
                <a:gd name="connsiteY13" fmla="*/ 21164 h 119263"/>
                <a:gd name="connsiteX14" fmla="*/ 32801 w 53726"/>
                <a:gd name="connsiteY14" fmla="*/ 35345 h 119263"/>
                <a:gd name="connsiteX15" fmla="*/ 41492 w 53726"/>
                <a:gd name="connsiteY15" fmla="*/ 57854 h 119263"/>
                <a:gd name="connsiteX16" fmla="*/ 42556 w 53726"/>
                <a:gd name="connsiteY16" fmla="*/ 63523 h 119263"/>
                <a:gd name="connsiteX17" fmla="*/ 25707 w 53726"/>
                <a:gd name="connsiteY17" fmla="*/ 78586 h 119263"/>
                <a:gd name="connsiteX18" fmla="*/ 0 w 53726"/>
                <a:gd name="connsiteY18" fmla="*/ 51471 h 119263"/>
                <a:gd name="connsiteX19" fmla="*/ 3011 w 53726"/>
                <a:gd name="connsiteY19" fmla="*/ 49168 h 119263"/>
                <a:gd name="connsiteX20" fmla="*/ 6204 w 53726"/>
                <a:gd name="connsiteY20" fmla="*/ 52003 h 119263"/>
                <a:gd name="connsiteX21" fmla="*/ 25175 w 53726"/>
                <a:gd name="connsiteY21" fmla="*/ 73623 h 119263"/>
                <a:gd name="connsiteX22" fmla="*/ 29608 w 53726"/>
                <a:gd name="connsiteY22" fmla="*/ 67422 h 119263"/>
                <a:gd name="connsiteX23" fmla="*/ 24118 w 53726"/>
                <a:gd name="connsiteY23" fmla="*/ 49700 h 119263"/>
                <a:gd name="connsiteX24" fmla="*/ 12941 w 53726"/>
                <a:gd name="connsiteY24" fmla="*/ 21164 h 119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3726" h="119263">
                  <a:moveTo>
                    <a:pt x="49119" y="111195"/>
                  </a:moveTo>
                  <a:cubicBezTo>
                    <a:pt x="49119" y="114028"/>
                    <a:pt x="46989" y="117927"/>
                    <a:pt x="42024" y="117927"/>
                  </a:cubicBezTo>
                  <a:cubicBezTo>
                    <a:pt x="37234" y="117927"/>
                    <a:pt x="32094" y="113323"/>
                    <a:pt x="32094" y="108185"/>
                  </a:cubicBezTo>
                  <a:cubicBezTo>
                    <a:pt x="32094" y="105169"/>
                    <a:pt x="34398" y="101444"/>
                    <a:pt x="39188" y="101444"/>
                  </a:cubicBezTo>
                  <a:cubicBezTo>
                    <a:pt x="44328" y="101444"/>
                    <a:pt x="49119" y="106406"/>
                    <a:pt x="49119" y="111195"/>
                  </a:cubicBezTo>
                  <a:close/>
                  <a:moveTo>
                    <a:pt x="12941" y="21164"/>
                  </a:moveTo>
                  <a:cubicBezTo>
                    <a:pt x="12234" y="18862"/>
                    <a:pt x="11352" y="16734"/>
                    <a:pt x="11352" y="13724"/>
                  </a:cubicBezTo>
                  <a:cubicBezTo>
                    <a:pt x="11352" y="5396"/>
                    <a:pt x="18438" y="-1337"/>
                    <a:pt x="28193" y="-1337"/>
                  </a:cubicBezTo>
                  <a:cubicBezTo>
                    <a:pt x="45925" y="-1337"/>
                    <a:pt x="53726" y="23117"/>
                    <a:pt x="53726" y="25778"/>
                  </a:cubicBezTo>
                  <a:cubicBezTo>
                    <a:pt x="53726" y="28079"/>
                    <a:pt x="51422" y="28079"/>
                    <a:pt x="50890" y="28079"/>
                  </a:cubicBezTo>
                  <a:cubicBezTo>
                    <a:pt x="48404" y="28079"/>
                    <a:pt x="48229" y="27015"/>
                    <a:pt x="47522" y="25063"/>
                  </a:cubicBezTo>
                  <a:cubicBezTo>
                    <a:pt x="43438" y="10891"/>
                    <a:pt x="35637" y="3625"/>
                    <a:pt x="28725" y="3625"/>
                  </a:cubicBezTo>
                  <a:cubicBezTo>
                    <a:pt x="25175" y="3625"/>
                    <a:pt x="24293" y="5928"/>
                    <a:pt x="24293" y="9827"/>
                  </a:cubicBezTo>
                  <a:cubicBezTo>
                    <a:pt x="24293" y="13899"/>
                    <a:pt x="25532" y="17266"/>
                    <a:pt x="27129" y="21164"/>
                  </a:cubicBezTo>
                  <a:cubicBezTo>
                    <a:pt x="28901" y="25952"/>
                    <a:pt x="30855" y="30740"/>
                    <a:pt x="32801" y="35345"/>
                  </a:cubicBezTo>
                  <a:cubicBezTo>
                    <a:pt x="34398" y="39601"/>
                    <a:pt x="40785" y="55726"/>
                    <a:pt x="41492" y="57854"/>
                  </a:cubicBezTo>
                  <a:cubicBezTo>
                    <a:pt x="42024" y="59625"/>
                    <a:pt x="42556" y="61752"/>
                    <a:pt x="42556" y="63523"/>
                  </a:cubicBezTo>
                  <a:cubicBezTo>
                    <a:pt x="42556" y="71852"/>
                    <a:pt x="35463" y="78586"/>
                    <a:pt x="25707" y="78586"/>
                  </a:cubicBezTo>
                  <a:cubicBezTo>
                    <a:pt x="8158" y="78586"/>
                    <a:pt x="0" y="54489"/>
                    <a:pt x="0" y="51471"/>
                  </a:cubicBezTo>
                  <a:cubicBezTo>
                    <a:pt x="0" y="49168"/>
                    <a:pt x="2486" y="49168"/>
                    <a:pt x="3011" y="49168"/>
                  </a:cubicBezTo>
                  <a:cubicBezTo>
                    <a:pt x="5497" y="49168"/>
                    <a:pt x="5672" y="50058"/>
                    <a:pt x="6204" y="52003"/>
                  </a:cubicBezTo>
                  <a:cubicBezTo>
                    <a:pt x="10820" y="67247"/>
                    <a:pt x="18621" y="73623"/>
                    <a:pt x="25175" y="73623"/>
                  </a:cubicBezTo>
                  <a:cubicBezTo>
                    <a:pt x="28019" y="73623"/>
                    <a:pt x="29608" y="72209"/>
                    <a:pt x="29608" y="67422"/>
                  </a:cubicBezTo>
                  <a:cubicBezTo>
                    <a:pt x="29608" y="63348"/>
                    <a:pt x="28551" y="60689"/>
                    <a:pt x="24118" y="49700"/>
                  </a:cubicBezTo>
                  <a:lnTo>
                    <a:pt x="12941" y="21164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37" name="任意多边形: 形状 336">
              <a:extLst>
                <a:ext uri="{FF2B5EF4-FFF2-40B4-BE49-F238E27FC236}">
                  <a16:creationId xmlns:a16="http://schemas.microsoft.com/office/drawing/2014/main" id="{FFA058C9-8F56-4377-4CC7-BF83A810F429}"/>
                </a:ext>
              </a:extLst>
            </p:cNvPr>
            <p:cNvSpPr/>
            <p:nvPr/>
          </p:nvSpPr>
          <p:spPr>
            <a:xfrm flipV="1">
              <a:off x="8014269" y="-13673648"/>
              <a:ext cx="119861" cy="8685"/>
            </a:xfrm>
            <a:custGeom>
              <a:avLst/>
              <a:gdLst>
                <a:gd name="connsiteX0" fmla="*/ 112767 w 119861"/>
                <a:gd name="connsiteY0" fmla="*/ -1336 h 8685"/>
                <a:gd name="connsiteX1" fmla="*/ 119862 w 119861"/>
                <a:gd name="connsiteY1" fmla="*/ 2919 h 8685"/>
                <a:gd name="connsiteX2" fmla="*/ 112767 w 119861"/>
                <a:gd name="connsiteY2" fmla="*/ 7350 h 8685"/>
                <a:gd name="connsiteX3" fmla="*/ 7086 w 119861"/>
                <a:gd name="connsiteY3" fmla="*/ 7350 h 8685"/>
                <a:gd name="connsiteX4" fmla="*/ 0 w 119861"/>
                <a:gd name="connsiteY4" fmla="*/ 3095 h 8685"/>
                <a:gd name="connsiteX5" fmla="*/ 7086 w 119861"/>
                <a:gd name="connsiteY5" fmla="*/ -1336 h 8685"/>
                <a:gd name="connsiteX6" fmla="*/ 112767 w 119861"/>
                <a:gd name="connsiteY6" fmla="*/ -1336 h 86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9861" h="8685">
                  <a:moveTo>
                    <a:pt x="112767" y="-1336"/>
                  </a:moveTo>
                  <a:cubicBezTo>
                    <a:pt x="115603" y="-1336"/>
                    <a:pt x="119862" y="-1336"/>
                    <a:pt x="119862" y="2919"/>
                  </a:cubicBezTo>
                  <a:cubicBezTo>
                    <a:pt x="119862" y="7350"/>
                    <a:pt x="115786" y="7350"/>
                    <a:pt x="112767" y="7350"/>
                  </a:cubicBezTo>
                  <a:lnTo>
                    <a:pt x="7086" y="7350"/>
                  </a:lnTo>
                  <a:cubicBezTo>
                    <a:pt x="4250" y="7350"/>
                    <a:pt x="0" y="7350"/>
                    <a:pt x="0" y="3095"/>
                  </a:cubicBezTo>
                  <a:cubicBezTo>
                    <a:pt x="0" y="-1336"/>
                    <a:pt x="4075" y="-1336"/>
                    <a:pt x="7086" y="-1336"/>
                  </a:cubicBezTo>
                  <a:lnTo>
                    <a:pt x="112767" y="-1336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38" name="任意多边形: 形状 337">
              <a:extLst>
                <a:ext uri="{FF2B5EF4-FFF2-40B4-BE49-F238E27FC236}">
                  <a16:creationId xmlns:a16="http://schemas.microsoft.com/office/drawing/2014/main" id="{B4281F2D-97ED-6091-2401-8C7115641765}"/>
                </a:ext>
              </a:extLst>
            </p:cNvPr>
            <p:cNvSpPr/>
            <p:nvPr/>
          </p:nvSpPr>
          <p:spPr>
            <a:xfrm flipV="1">
              <a:off x="8172742" y="-13742582"/>
              <a:ext cx="64538" cy="117668"/>
            </a:xfrm>
            <a:custGeom>
              <a:avLst/>
              <a:gdLst>
                <a:gd name="connsiteX0" fmla="*/ 40071 w 64538"/>
                <a:gd name="connsiteY0" fmla="*/ 111376 h 117668"/>
                <a:gd name="connsiteX1" fmla="*/ 34756 w 64538"/>
                <a:gd name="connsiteY1" fmla="*/ 116331 h 117668"/>
                <a:gd name="connsiteX2" fmla="*/ 0 w 64538"/>
                <a:gd name="connsiteY2" fmla="*/ 104993 h 117668"/>
                <a:gd name="connsiteX3" fmla="*/ 0 w 64538"/>
                <a:gd name="connsiteY3" fmla="*/ 98609 h 117668"/>
                <a:gd name="connsiteX4" fmla="*/ 25708 w 64538"/>
                <a:gd name="connsiteY4" fmla="*/ 103571 h 117668"/>
                <a:gd name="connsiteX5" fmla="*/ 25708 w 64538"/>
                <a:gd name="connsiteY5" fmla="*/ 13192 h 117668"/>
                <a:gd name="connsiteX6" fmla="*/ 7976 w 64538"/>
                <a:gd name="connsiteY6" fmla="*/ 5046 h 117668"/>
                <a:gd name="connsiteX7" fmla="*/ 1239 w 64538"/>
                <a:gd name="connsiteY7" fmla="*/ 5046 h 117668"/>
                <a:gd name="connsiteX8" fmla="*/ 1239 w 64538"/>
                <a:gd name="connsiteY8" fmla="*/ -1337 h 117668"/>
                <a:gd name="connsiteX9" fmla="*/ 32802 w 64538"/>
                <a:gd name="connsiteY9" fmla="*/ -631 h 117668"/>
                <a:gd name="connsiteX10" fmla="*/ 64539 w 64538"/>
                <a:gd name="connsiteY10" fmla="*/ -1337 h 117668"/>
                <a:gd name="connsiteX11" fmla="*/ 64539 w 64538"/>
                <a:gd name="connsiteY11" fmla="*/ 5046 h 117668"/>
                <a:gd name="connsiteX12" fmla="*/ 57802 w 64538"/>
                <a:gd name="connsiteY12" fmla="*/ 5046 h 117668"/>
                <a:gd name="connsiteX13" fmla="*/ 40071 w 64538"/>
                <a:gd name="connsiteY13" fmla="*/ 13192 h 117668"/>
                <a:gd name="connsiteX14" fmla="*/ 40071 w 64538"/>
                <a:gd name="connsiteY14" fmla="*/ 111376 h 117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4538" h="117668">
                  <a:moveTo>
                    <a:pt x="40071" y="111376"/>
                  </a:moveTo>
                  <a:cubicBezTo>
                    <a:pt x="40071" y="116156"/>
                    <a:pt x="39721" y="116331"/>
                    <a:pt x="34756" y="116331"/>
                  </a:cubicBezTo>
                  <a:cubicBezTo>
                    <a:pt x="23404" y="105167"/>
                    <a:pt x="7269" y="104993"/>
                    <a:pt x="0" y="104993"/>
                  </a:cubicBezTo>
                  <a:lnTo>
                    <a:pt x="0" y="98609"/>
                  </a:lnTo>
                  <a:cubicBezTo>
                    <a:pt x="4258" y="98609"/>
                    <a:pt x="15960" y="98609"/>
                    <a:pt x="25708" y="103571"/>
                  </a:cubicBezTo>
                  <a:lnTo>
                    <a:pt x="25708" y="13192"/>
                  </a:lnTo>
                  <a:cubicBezTo>
                    <a:pt x="25708" y="7349"/>
                    <a:pt x="25708" y="5046"/>
                    <a:pt x="7976" y="5046"/>
                  </a:cubicBezTo>
                  <a:lnTo>
                    <a:pt x="1239" y="5046"/>
                  </a:lnTo>
                  <a:lnTo>
                    <a:pt x="1239" y="-1337"/>
                  </a:lnTo>
                  <a:cubicBezTo>
                    <a:pt x="4433" y="-1163"/>
                    <a:pt x="26240" y="-631"/>
                    <a:pt x="32802" y="-631"/>
                  </a:cubicBezTo>
                  <a:cubicBezTo>
                    <a:pt x="38299" y="-631"/>
                    <a:pt x="60638" y="-1163"/>
                    <a:pt x="64539" y="-1337"/>
                  </a:cubicBezTo>
                  <a:lnTo>
                    <a:pt x="64539" y="5046"/>
                  </a:lnTo>
                  <a:lnTo>
                    <a:pt x="57802" y="5046"/>
                  </a:lnTo>
                  <a:cubicBezTo>
                    <a:pt x="40071" y="5046"/>
                    <a:pt x="40071" y="7349"/>
                    <a:pt x="40071" y="13192"/>
                  </a:cubicBezTo>
                  <a:lnTo>
                    <a:pt x="40071" y="111376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39" name="任意多边形: 形状 338">
              <a:extLst>
                <a:ext uri="{FF2B5EF4-FFF2-40B4-BE49-F238E27FC236}">
                  <a16:creationId xmlns:a16="http://schemas.microsoft.com/office/drawing/2014/main" id="{DFA87FF5-FE31-669C-3A3C-E8C29E87B0DE}"/>
                </a:ext>
              </a:extLst>
            </p:cNvPr>
            <p:cNvSpPr/>
            <p:nvPr/>
          </p:nvSpPr>
          <p:spPr>
            <a:xfrm flipV="1">
              <a:off x="8278168" y="-13902656"/>
              <a:ext cx="66087" cy="303454"/>
            </a:xfrm>
            <a:custGeom>
              <a:avLst/>
              <a:gdLst>
                <a:gd name="connsiteX0" fmla="*/ 66087 w 66087"/>
                <a:gd name="connsiteY0" fmla="*/ 150255 h 303454"/>
                <a:gd name="connsiteX1" fmla="*/ 26589 w 66087"/>
                <a:gd name="connsiteY1" fmla="*/ 279840 h 303454"/>
                <a:gd name="connsiteX2" fmla="*/ 3035 w 66087"/>
                <a:gd name="connsiteY2" fmla="*/ 302112 h 303454"/>
                <a:gd name="connsiteX3" fmla="*/ 0 w 66087"/>
                <a:gd name="connsiteY3" fmla="*/ 299580 h 303454"/>
                <a:gd name="connsiteX4" fmla="*/ 1517 w 66087"/>
                <a:gd name="connsiteY4" fmla="*/ 297055 h 303454"/>
                <a:gd name="connsiteX5" fmla="*/ 40515 w 66087"/>
                <a:gd name="connsiteY5" fmla="*/ 223151 h 303454"/>
                <a:gd name="connsiteX6" fmla="*/ 48618 w 66087"/>
                <a:gd name="connsiteY6" fmla="*/ 150509 h 303454"/>
                <a:gd name="connsiteX7" fmla="*/ 39753 w 66087"/>
                <a:gd name="connsiteY7" fmla="*/ 74333 h 303454"/>
                <a:gd name="connsiteX8" fmla="*/ 2272 w 66087"/>
                <a:gd name="connsiteY8" fmla="*/ 4479 h 303454"/>
                <a:gd name="connsiteX9" fmla="*/ 0 w 66087"/>
                <a:gd name="connsiteY9" fmla="*/ 1192 h 303454"/>
                <a:gd name="connsiteX10" fmla="*/ 3035 w 66087"/>
                <a:gd name="connsiteY10" fmla="*/ -1342 h 303454"/>
                <a:gd name="connsiteX11" fmla="*/ 23801 w 66087"/>
                <a:gd name="connsiteY11" fmla="*/ 17642 h 303454"/>
                <a:gd name="connsiteX12" fmla="*/ 66087 w 66087"/>
                <a:gd name="connsiteY12" fmla="*/ 150255 h 303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6087" h="303454">
                  <a:moveTo>
                    <a:pt x="66087" y="150255"/>
                  </a:moveTo>
                  <a:cubicBezTo>
                    <a:pt x="66087" y="186198"/>
                    <a:pt x="59756" y="237069"/>
                    <a:pt x="26589" y="279840"/>
                  </a:cubicBezTo>
                  <a:cubicBezTo>
                    <a:pt x="24055" y="282874"/>
                    <a:pt x="7594" y="302112"/>
                    <a:pt x="3035" y="302112"/>
                  </a:cubicBezTo>
                  <a:cubicBezTo>
                    <a:pt x="1771" y="302112"/>
                    <a:pt x="0" y="301604"/>
                    <a:pt x="0" y="299580"/>
                  </a:cubicBezTo>
                  <a:cubicBezTo>
                    <a:pt x="0" y="298570"/>
                    <a:pt x="500" y="297809"/>
                    <a:pt x="1517" y="297055"/>
                  </a:cubicBezTo>
                  <a:cubicBezTo>
                    <a:pt x="13672" y="283891"/>
                    <a:pt x="30132" y="263390"/>
                    <a:pt x="40515" y="223151"/>
                  </a:cubicBezTo>
                  <a:cubicBezTo>
                    <a:pt x="46338" y="200116"/>
                    <a:pt x="48618" y="174051"/>
                    <a:pt x="48618" y="150509"/>
                  </a:cubicBezTo>
                  <a:cubicBezTo>
                    <a:pt x="48618" y="124949"/>
                    <a:pt x="46338" y="99137"/>
                    <a:pt x="39753" y="74333"/>
                  </a:cubicBezTo>
                  <a:cubicBezTo>
                    <a:pt x="30132" y="38898"/>
                    <a:pt x="15189" y="18652"/>
                    <a:pt x="2272" y="4479"/>
                  </a:cubicBezTo>
                  <a:cubicBezTo>
                    <a:pt x="0" y="2200"/>
                    <a:pt x="0" y="1692"/>
                    <a:pt x="0" y="1192"/>
                  </a:cubicBezTo>
                  <a:cubicBezTo>
                    <a:pt x="0" y="-834"/>
                    <a:pt x="1771" y="-1342"/>
                    <a:pt x="3035" y="-1342"/>
                  </a:cubicBezTo>
                  <a:cubicBezTo>
                    <a:pt x="6832" y="-1342"/>
                    <a:pt x="20758" y="14094"/>
                    <a:pt x="23801" y="17642"/>
                  </a:cubicBezTo>
                  <a:cubicBezTo>
                    <a:pt x="49627" y="48266"/>
                    <a:pt x="66087" y="93818"/>
                    <a:pt x="66087" y="150255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40" name="任意多边形: 形状 339">
              <a:extLst>
                <a:ext uri="{FF2B5EF4-FFF2-40B4-BE49-F238E27FC236}">
                  <a16:creationId xmlns:a16="http://schemas.microsoft.com/office/drawing/2014/main" id="{7E9A9AAD-D2E5-7CA1-E68D-6939CB0DA455}"/>
                </a:ext>
              </a:extLst>
            </p:cNvPr>
            <p:cNvSpPr/>
            <p:nvPr/>
          </p:nvSpPr>
          <p:spPr>
            <a:xfrm flipV="1">
              <a:off x="8467390" y="-13816826"/>
              <a:ext cx="224867" cy="132119"/>
            </a:xfrm>
            <a:custGeom>
              <a:avLst/>
              <a:gdLst>
                <a:gd name="connsiteX0" fmla="*/ 197269 w 224867"/>
                <a:gd name="connsiteY0" fmla="*/ 59652 h 132119"/>
                <a:gd name="connsiteX1" fmla="*/ 174478 w 224867"/>
                <a:gd name="connsiteY1" fmla="*/ 35355 h 132119"/>
                <a:gd name="connsiteX2" fmla="*/ 161052 w 224867"/>
                <a:gd name="connsiteY2" fmla="*/ 1699 h 132119"/>
                <a:gd name="connsiteX3" fmla="*/ 166120 w 224867"/>
                <a:gd name="connsiteY3" fmla="*/ -1342 h 132119"/>
                <a:gd name="connsiteX4" fmla="*/ 171689 w 224867"/>
                <a:gd name="connsiteY4" fmla="*/ 3722 h 132119"/>
                <a:gd name="connsiteX5" fmla="*/ 221070 w 224867"/>
                <a:gd name="connsiteY5" fmla="*/ 61431 h 132119"/>
                <a:gd name="connsiteX6" fmla="*/ 224867 w 224867"/>
                <a:gd name="connsiteY6" fmla="*/ 64717 h 132119"/>
                <a:gd name="connsiteX7" fmla="*/ 222842 w 224867"/>
                <a:gd name="connsiteY7" fmla="*/ 67503 h 132119"/>
                <a:gd name="connsiteX8" fmla="*/ 171435 w 224867"/>
                <a:gd name="connsiteY8" fmla="*/ 126973 h 132119"/>
                <a:gd name="connsiteX9" fmla="*/ 166120 w 224867"/>
                <a:gd name="connsiteY9" fmla="*/ 130777 h 132119"/>
                <a:gd name="connsiteX10" fmla="*/ 161052 w 224867"/>
                <a:gd name="connsiteY10" fmla="*/ 127736 h 132119"/>
                <a:gd name="connsiteX11" fmla="*/ 173969 w 224867"/>
                <a:gd name="connsiteY11" fmla="*/ 94325 h 132119"/>
                <a:gd name="connsiteX12" fmla="*/ 197269 w 224867"/>
                <a:gd name="connsiteY12" fmla="*/ 69775 h 132119"/>
                <a:gd name="connsiteX13" fmla="*/ 9120 w 224867"/>
                <a:gd name="connsiteY13" fmla="*/ 69775 h 132119"/>
                <a:gd name="connsiteX14" fmla="*/ 0 w 224867"/>
                <a:gd name="connsiteY14" fmla="*/ 64717 h 132119"/>
                <a:gd name="connsiteX15" fmla="*/ 9120 w 224867"/>
                <a:gd name="connsiteY15" fmla="*/ 59652 h 132119"/>
                <a:gd name="connsiteX16" fmla="*/ 197269 w 224867"/>
                <a:gd name="connsiteY16" fmla="*/ 59652 h 132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4867" h="132119">
                  <a:moveTo>
                    <a:pt x="197269" y="59652"/>
                  </a:moveTo>
                  <a:cubicBezTo>
                    <a:pt x="183335" y="49028"/>
                    <a:pt x="176503" y="38650"/>
                    <a:pt x="174478" y="35355"/>
                  </a:cubicBezTo>
                  <a:cubicBezTo>
                    <a:pt x="163077" y="17896"/>
                    <a:pt x="161052" y="1953"/>
                    <a:pt x="161052" y="1699"/>
                  </a:cubicBezTo>
                  <a:cubicBezTo>
                    <a:pt x="161052" y="-1342"/>
                    <a:pt x="164094" y="-1342"/>
                    <a:pt x="166120" y="-1342"/>
                  </a:cubicBezTo>
                  <a:cubicBezTo>
                    <a:pt x="170426" y="-1342"/>
                    <a:pt x="170680" y="-834"/>
                    <a:pt x="171689" y="3722"/>
                  </a:cubicBezTo>
                  <a:cubicBezTo>
                    <a:pt x="177513" y="28527"/>
                    <a:pt x="192455" y="49781"/>
                    <a:pt x="221070" y="61431"/>
                  </a:cubicBezTo>
                  <a:cubicBezTo>
                    <a:pt x="224105" y="62439"/>
                    <a:pt x="224867" y="62947"/>
                    <a:pt x="224867" y="64717"/>
                  </a:cubicBezTo>
                  <a:cubicBezTo>
                    <a:pt x="224867" y="66488"/>
                    <a:pt x="223350" y="67249"/>
                    <a:pt x="222842" y="67503"/>
                  </a:cubicBezTo>
                  <a:cubicBezTo>
                    <a:pt x="211696" y="71807"/>
                    <a:pt x="181055" y="84456"/>
                    <a:pt x="171435" y="126973"/>
                  </a:cubicBezTo>
                  <a:cubicBezTo>
                    <a:pt x="170680" y="130014"/>
                    <a:pt x="170426" y="130777"/>
                    <a:pt x="166120" y="130777"/>
                  </a:cubicBezTo>
                  <a:cubicBezTo>
                    <a:pt x="164094" y="130777"/>
                    <a:pt x="161052" y="130777"/>
                    <a:pt x="161052" y="127736"/>
                  </a:cubicBezTo>
                  <a:cubicBezTo>
                    <a:pt x="161052" y="127228"/>
                    <a:pt x="163332" y="111284"/>
                    <a:pt x="173969" y="94325"/>
                  </a:cubicBezTo>
                  <a:cubicBezTo>
                    <a:pt x="179029" y="86734"/>
                    <a:pt x="186378" y="77881"/>
                    <a:pt x="197269" y="69775"/>
                  </a:cubicBezTo>
                  <a:lnTo>
                    <a:pt x="9120" y="69775"/>
                  </a:lnTo>
                  <a:cubicBezTo>
                    <a:pt x="4559" y="69775"/>
                    <a:pt x="0" y="69775"/>
                    <a:pt x="0" y="64717"/>
                  </a:cubicBezTo>
                  <a:cubicBezTo>
                    <a:pt x="0" y="59652"/>
                    <a:pt x="4559" y="59652"/>
                    <a:pt x="9120" y="59652"/>
                  </a:cubicBezTo>
                  <a:lnTo>
                    <a:pt x="197269" y="59652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41" name="任意多边形: 形状 340">
              <a:extLst>
                <a:ext uri="{FF2B5EF4-FFF2-40B4-BE49-F238E27FC236}">
                  <a16:creationId xmlns:a16="http://schemas.microsoft.com/office/drawing/2014/main" id="{1AC4DE61-77D0-3003-4141-4E66D046051A}"/>
                </a:ext>
              </a:extLst>
            </p:cNvPr>
            <p:cNvSpPr/>
            <p:nvPr/>
          </p:nvSpPr>
          <p:spPr>
            <a:xfrm flipV="1">
              <a:off x="8784418" y="-13854786"/>
              <a:ext cx="66857" cy="170078"/>
            </a:xfrm>
            <a:custGeom>
              <a:avLst/>
              <a:gdLst>
                <a:gd name="connsiteX0" fmla="*/ 64577 w 66857"/>
                <a:gd name="connsiteY0" fmla="*/ 159621 h 170078"/>
                <a:gd name="connsiteX1" fmla="*/ 55203 w 66857"/>
                <a:gd name="connsiteY1" fmla="*/ 168735 h 170078"/>
                <a:gd name="connsiteX2" fmla="*/ 41532 w 66857"/>
                <a:gd name="connsiteY2" fmla="*/ 155326 h 170078"/>
                <a:gd name="connsiteX3" fmla="*/ 51152 w 66857"/>
                <a:gd name="connsiteY3" fmla="*/ 146210 h 170078"/>
                <a:gd name="connsiteX4" fmla="*/ 64577 w 66857"/>
                <a:gd name="connsiteY4" fmla="*/ 159621 h 170078"/>
                <a:gd name="connsiteX5" fmla="*/ 45329 w 66857"/>
                <a:gd name="connsiteY5" fmla="*/ 64461 h 170078"/>
                <a:gd name="connsiteX6" fmla="*/ 50898 w 66857"/>
                <a:gd name="connsiteY6" fmla="*/ 79142 h 170078"/>
                <a:gd name="connsiteX7" fmla="*/ 54195 w 66857"/>
                <a:gd name="connsiteY7" fmla="*/ 92553 h 170078"/>
                <a:gd name="connsiteX8" fmla="*/ 33429 w 66857"/>
                <a:gd name="connsiteY8" fmla="*/ 113308 h 170078"/>
                <a:gd name="connsiteX9" fmla="*/ 0 w 66857"/>
                <a:gd name="connsiteY9" fmla="*/ 74330 h 170078"/>
                <a:gd name="connsiteX10" fmla="*/ 3043 w 66857"/>
                <a:gd name="connsiteY10" fmla="*/ 71805 h 170078"/>
                <a:gd name="connsiteX11" fmla="*/ 7094 w 66857"/>
                <a:gd name="connsiteY11" fmla="*/ 76355 h 170078"/>
                <a:gd name="connsiteX12" fmla="*/ 32666 w 66857"/>
                <a:gd name="connsiteY12" fmla="*/ 107741 h 170078"/>
                <a:gd name="connsiteX13" fmla="*/ 38998 w 66857"/>
                <a:gd name="connsiteY13" fmla="*/ 99643 h 170078"/>
                <a:gd name="connsiteX14" fmla="*/ 36217 w 66857"/>
                <a:gd name="connsiteY14" fmla="*/ 86478 h 170078"/>
                <a:gd name="connsiteX15" fmla="*/ 18740 w 66857"/>
                <a:gd name="connsiteY15" fmla="*/ 39658 h 170078"/>
                <a:gd name="connsiteX16" fmla="*/ 12917 w 66857"/>
                <a:gd name="connsiteY16" fmla="*/ 19411 h 170078"/>
                <a:gd name="connsiteX17" fmla="*/ 33683 w 66857"/>
                <a:gd name="connsiteY17" fmla="*/ -1344 h 170078"/>
                <a:gd name="connsiteX18" fmla="*/ 66858 w 66857"/>
                <a:gd name="connsiteY18" fmla="*/ 37633 h 170078"/>
                <a:gd name="connsiteX19" fmla="*/ 63815 w 66857"/>
                <a:gd name="connsiteY19" fmla="*/ 40165 h 170078"/>
                <a:gd name="connsiteX20" fmla="*/ 60018 w 66857"/>
                <a:gd name="connsiteY20" fmla="*/ 35608 h 170078"/>
                <a:gd name="connsiteX21" fmla="*/ 34192 w 66857"/>
                <a:gd name="connsiteY21" fmla="*/ 4230 h 170078"/>
                <a:gd name="connsiteX22" fmla="*/ 28114 w 66857"/>
                <a:gd name="connsiteY22" fmla="*/ 12582 h 170078"/>
                <a:gd name="connsiteX23" fmla="*/ 35455 w 66857"/>
                <a:gd name="connsiteY23" fmla="*/ 37887 h 170078"/>
                <a:gd name="connsiteX24" fmla="*/ 45329 w 66857"/>
                <a:gd name="connsiteY24" fmla="*/ 64461 h 170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66857" h="170078">
                  <a:moveTo>
                    <a:pt x="64577" y="159621"/>
                  </a:moveTo>
                  <a:cubicBezTo>
                    <a:pt x="64577" y="164686"/>
                    <a:pt x="61027" y="168735"/>
                    <a:pt x="55203" y="168735"/>
                  </a:cubicBezTo>
                  <a:cubicBezTo>
                    <a:pt x="48372" y="168735"/>
                    <a:pt x="41532" y="162154"/>
                    <a:pt x="41532" y="155326"/>
                  </a:cubicBezTo>
                  <a:cubicBezTo>
                    <a:pt x="41532" y="150514"/>
                    <a:pt x="45075" y="146210"/>
                    <a:pt x="51152" y="146210"/>
                  </a:cubicBezTo>
                  <a:cubicBezTo>
                    <a:pt x="56975" y="146210"/>
                    <a:pt x="64577" y="152030"/>
                    <a:pt x="64577" y="159621"/>
                  </a:cubicBezTo>
                  <a:close/>
                  <a:moveTo>
                    <a:pt x="45329" y="64461"/>
                  </a:moveTo>
                  <a:cubicBezTo>
                    <a:pt x="48372" y="71805"/>
                    <a:pt x="48372" y="72306"/>
                    <a:pt x="50898" y="79142"/>
                  </a:cubicBezTo>
                  <a:cubicBezTo>
                    <a:pt x="52924" y="84200"/>
                    <a:pt x="54195" y="87749"/>
                    <a:pt x="54195" y="92553"/>
                  </a:cubicBezTo>
                  <a:cubicBezTo>
                    <a:pt x="54195" y="103946"/>
                    <a:pt x="46092" y="113308"/>
                    <a:pt x="33429" y="113308"/>
                  </a:cubicBezTo>
                  <a:cubicBezTo>
                    <a:pt x="9628" y="113308"/>
                    <a:pt x="0" y="76609"/>
                    <a:pt x="0" y="74330"/>
                  </a:cubicBezTo>
                  <a:cubicBezTo>
                    <a:pt x="0" y="71805"/>
                    <a:pt x="2534" y="71805"/>
                    <a:pt x="3043" y="71805"/>
                  </a:cubicBezTo>
                  <a:cubicBezTo>
                    <a:pt x="5576" y="71805"/>
                    <a:pt x="5831" y="72306"/>
                    <a:pt x="7094" y="76355"/>
                  </a:cubicBezTo>
                  <a:cubicBezTo>
                    <a:pt x="13934" y="100151"/>
                    <a:pt x="24062" y="107741"/>
                    <a:pt x="32666" y="107741"/>
                  </a:cubicBezTo>
                  <a:cubicBezTo>
                    <a:pt x="34692" y="107741"/>
                    <a:pt x="38998" y="107741"/>
                    <a:pt x="38998" y="99643"/>
                  </a:cubicBezTo>
                  <a:cubicBezTo>
                    <a:pt x="38998" y="94324"/>
                    <a:pt x="37226" y="89012"/>
                    <a:pt x="36217" y="86478"/>
                  </a:cubicBezTo>
                  <a:cubicBezTo>
                    <a:pt x="34192" y="79905"/>
                    <a:pt x="22791" y="50543"/>
                    <a:pt x="18740" y="39658"/>
                  </a:cubicBezTo>
                  <a:cubicBezTo>
                    <a:pt x="16206" y="33075"/>
                    <a:pt x="12917" y="24731"/>
                    <a:pt x="12917" y="19411"/>
                  </a:cubicBezTo>
                  <a:cubicBezTo>
                    <a:pt x="12917" y="7517"/>
                    <a:pt x="21528" y="-1344"/>
                    <a:pt x="33683" y="-1344"/>
                  </a:cubicBezTo>
                  <a:cubicBezTo>
                    <a:pt x="57484" y="-1344"/>
                    <a:pt x="66858" y="35353"/>
                    <a:pt x="66858" y="37633"/>
                  </a:cubicBezTo>
                  <a:cubicBezTo>
                    <a:pt x="66858" y="40165"/>
                    <a:pt x="64577" y="40165"/>
                    <a:pt x="63815" y="40165"/>
                  </a:cubicBezTo>
                  <a:cubicBezTo>
                    <a:pt x="61281" y="40165"/>
                    <a:pt x="61281" y="39404"/>
                    <a:pt x="60018" y="35608"/>
                  </a:cubicBezTo>
                  <a:cubicBezTo>
                    <a:pt x="55458" y="19664"/>
                    <a:pt x="47100" y="4230"/>
                    <a:pt x="34192" y="4230"/>
                  </a:cubicBezTo>
                  <a:cubicBezTo>
                    <a:pt x="29886" y="4230"/>
                    <a:pt x="28114" y="6754"/>
                    <a:pt x="28114" y="12582"/>
                  </a:cubicBezTo>
                  <a:cubicBezTo>
                    <a:pt x="28114" y="18903"/>
                    <a:pt x="29632" y="22452"/>
                    <a:pt x="35455" y="37887"/>
                  </a:cubicBezTo>
                  <a:lnTo>
                    <a:pt x="45329" y="64461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42" name="任意多边形: 形状 341">
              <a:extLst>
                <a:ext uri="{FF2B5EF4-FFF2-40B4-BE49-F238E27FC236}">
                  <a16:creationId xmlns:a16="http://schemas.microsoft.com/office/drawing/2014/main" id="{B58EF711-760E-BA54-7EA5-823DD2022D3E}"/>
                </a:ext>
              </a:extLst>
            </p:cNvPr>
            <p:cNvSpPr/>
            <p:nvPr/>
          </p:nvSpPr>
          <p:spPr>
            <a:xfrm flipV="1">
              <a:off x="8871766" y="-13915008"/>
              <a:ext cx="179002" cy="124758"/>
            </a:xfrm>
            <a:custGeom>
              <a:avLst/>
              <a:gdLst>
                <a:gd name="connsiteX0" fmla="*/ 36178 w 179002"/>
                <a:gd name="connsiteY0" fmla="*/ 70417 h 124758"/>
                <a:gd name="connsiteX1" fmla="*/ 54259 w 179002"/>
                <a:gd name="connsiteY1" fmla="*/ 70417 h 124758"/>
                <a:gd name="connsiteX2" fmla="*/ 59939 w 179002"/>
                <a:gd name="connsiteY2" fmla="*/ 74316 h 124758"/>
                <a:gd name="connsiteX3" fmla="*/ 54616 w 179002"/>
                <a:gd name="connsiteY3" fmla="*/ 76801 h 124758"/>
                <a:gd name="connsiteX4" fmla="*/ 37774 w 179002"/>
                <a:gd name="connsiteY4" fmla="*/ 76801 h 124758"/>
                <a:gd name="connsiteX5" fmla="*/ 44328 w 179002"/>
                <a:gd name="connsiteY5" fmla="*/ 103026 h 124758"/>
                <a:gd name="connsiteX6" fmla="*/ 44861 w 179002"/>
                <a:gd name="connsiteY6" fmla="*/ 105512 h 124758"/>
                <a:gd name="connsiteX7" fmla="*/ 38839 w 179002"/>
                <a:gd name="connsiteY7" fmla="*/ 111182 h 124758"/>
                <a:gd name="connsiteX8" fmla="*/ 30497 w 179002"/>
                <a:gd name="connsiteY8" fmla="*/ 103558 h 124758"/>
                <a:gd name="connsiteX9" fmla="*/ 23761 w 179002"/>
                <a:gd name="connsiteY9" fmla="*/ 76801 h 124758"/>
                <a:gd name="connsiteX10" fmla="*/ 5680 w 179002"/>
                <a:gd name="connsiteY10" fmla="*/ 76801 h 124758"/>
                <a:gd name="connsiteX11" fmla="*/ 0 w 179002"/>
                <a:gd name="connsiteY11" fmla="*/ 72903 h 124758"/>
                <a:gd name="connsiteX12" fmla="*/ 5323 w 179002"/>
                <a:gd name="connsiteY12" fmla="*/ 70417 h 124758"/>
                <a:gd name="connsiteX13" fmla="*/ 22165 w 179002"/>
                <a:gd name="connsiteY13" fmla="*/ 70417 h 124758"/>
                <a:gd name="connsiteX14" fmla="*/ 11710 w 179002"/>
                <a:gd name="connsiteY14" fmla="*/ 28598 h 124758"/>
                <a:gd name="connsiteX15" fmla="*/ 9048 w 179002"/>
                <a:gd name="connsiteY15" fmla="*/ 15482 h 124758"/>
                <a:gd name="connsiteX16" fmla="*/ 28019 w 179002"/>
                <a:gd name="connsiteY16" fmla="*/ -1350 h 124758"/>
                <a:gd name="connsiteX17" fmla="*/ 58874 w 179002"/>
                <a:gd name="connsiteY17" fmla="*/ 25765 h 124758"/>
                <a:gd name="connsiteX18" fmla="*/ 56038 w 179002"/>
                <a:gd name="connsiteY18" fmla="*/ 28066 h 124758"/>
                <a:gd name="connsiteX19" fmla="*/ 52312 w 179002"/>
                <a:gd name="connsiteY19" fmla="*/ 24699 h 124758"/>
                <a:gd name="connsiteX20" fmla="*/ 28551 w 179002"/>
                <a:gd name="connsiteY20" fmla="*/ 3612 h 124758"/>
                <a:gd name="connsiteX21" fmla="*/ 22347 w 179002"/>
                <a:gd name="connsiteY21" fmla="*/ 12290 h 124758"/>
                <a:gd name="connsiteX22" fmla="*/ 23411 w 179002"/>
                <a:gd name="connsiteY22" fmla="*/ 19563 h 124758"/>
                <a:gd name="connsiteX23" fmla="*/ 36178 w 179002"/>
                <a:gd name="connsiteY23" fmla="*/ 70417 h 124758"/>
                <a:gd name="connsiteX24" fmla="*/ 124568 w 179002"/>
                <a:gd name="connsiteY24" fmla="*/ 118089 h 124758"/>
                <a:gd name="connsiteX25" fmla="*/ 125276 w 179002"/>
                <a:gd name="connsiteY25" fmla="*/ 120931 h 124758"/>
                <a:gd name="connsiteX26" fmla="*/ 122440 w 179002"/>
                <a:gd name="connsiteY26" fmla="*/ 123408 h 124758"/>
                <a:gd name="connsiteX27" fmla="*/ 99743 w 179002"/>
                <a:gd name="connsiteY27" fmla="*/ 121638 h 124758"/>
                <a:gd name="connsiteX28" fmla="*/ 95842 w 179002"/>
                <a:gd name="connsiteY28" fmla="*/ 117565 h 124758"/>
                <a:gd name="connsiteX29" fmla="*/ 100458 w 179002"/>
                <a:gd name="connsiteY29" fmla="*/ 115079 h 124758"/>
                <a:gd name="connsiteX30" fmla="*/ 108966 w 179002"/>
                <a:gd name="connsiteY30" fmla="*/ 112419 h 124758"/>
                <a:gd name="connsiteX31" fmla="*/ 108260 w 179002"/>
                <a:gd name="connsiteY31" fmla="*/ 108521 h 124758"/>
                <a:gd name="connsiteX32" fmla="*/ 83259 w 179002"/>
                <a:gd name="connsiteY32" fmla="*/ 8216 h 124758"/>
                <a:gd name="connsiteX33" fmla="*/ 82369 w 179002"/>
                <a:gd name="connsiteY33" fmla="*/ 4318 h 124758"/>
                <a:gd name="connsiteX34" fmla="*/ 88399 w 179002"/>
                <a:gd name="connsiteY34" fmla="*/ -1350 h 124758"/>
                <a:gd name="connsiteX35" fmla="*/ 95668 w 179002"/>
                <a:gd name="connsiteY35" fmla="*/ 3254 h 124758"/>
                <a:gd name="connsiteX36" fmla="*/ 98678 w 179002"/>
                <a:gd name="connsiteY36" fmla="*/ 14418 h 124758"/>
                <a:gd name="connsiteX37" fmla="*/ 102761 w 179002"/>
                <a:gd name="connsiteY37" fmla="*/ 30195 h 124758"/>
                <a:gd name="connsiteX38" fmla="*/ 105598 w 179002"/>
                <a:gd name="connsiteY38" fmla="*/ 42248 h 124758"/>
                <a:gd name="connsiteX39" fmla="*/ 110921 w 179002"/>
                <a:gd name="connsiteY39" fmla="*/ 54824 h 124758"/>
                <a:gd name="connsiteX40" fmla="*/ 139289 w 179002"/>
                <a:gd name="connsiteY40" fmla="*/ 73610 h 124758"/>
                <a:gd name="connsiteX41" fmla="*/ 149752 w 179002"/>
                <a:gd name="connsiteY41" fmla="*/ 61207 h 124758"/>
                <a:gd name="connsiteX42" fmla="*/ 139289 w 179002"/>
                <a:gd name="connsiteY42" fmla="*/ 23462 h 124758"/>
                <a:gd name="connsiteX43" fmla="*/ 136628 w 179002"/>
                <a:gd name="connsiteY43" fmla="*/ 13886 h 124758"/>
                <a:gd name="connsiteX44" fmla="*/ 153469 w 179002"/>
                <a:gd name="connsiteY44" fmla="*/ -1350 h 124758"/>
                <a:gd name="connsiteX45" fmla="*/ 179002 w 179002"/>
                <a:gd name="connsiteY45" fmla="*/ 25765 h 124758"/>
                <a:gd name="connsiteX46" fmla="*/ 176166 w 179002"/>
                <a:gd name="connsiteY46" fmla="*/ 28066 h 124758"/>
                <a:gd name="connsiteX47" fmla="*/ 172797 w 179002"/>
                <a:gd name="connsiteY47" fmla="*/ 25050 h 124758"/>
                <a:gd name="connsiteX48" fmla="*/ 154002 w 179002"/>
                <a:gd name="connsiteY48" fmla="*/ 3612 h 124758"/>
                <a:gd name="connsiteX49" fmla="*/ 149569 w 179002"/>
                <a:gd name="connsiteY49" fmla="*/ 9812 h 124758"/>
                <a:gd name="connsiteX50" fmla="*/ 153652 w 179002"/>
                <a:gd name="connsiteY50" fmla="*/ 24167 h 124758"/>
                <a:gd name="connsiteX51" fmla="*/ 163050 w 179002"/>
                <a:gd name="connsiteY51" fmla="*/ 58372 h 124758"/>
                <a:gd name="connsiteX52" fmla="*/ 156489 w 179002"/>
                <a:gd name="connsiteY52" fmla="*/ 73784 h 124758"/>
                <a:gd name="connsiteX53" fmla="*/ 139996 w 179002"/>
                <a:gd name="connsiteY53" fmla="*/ 78572 h 124758"/>
                <a:gd name="connsiteX54" fmla="*/ 111095 w 179002"/>
                <a:gd name="connsiteY54" fmla="*/ 63867 h 124758"/>
                <a:gd name="connsiteX55" fmla="*/ 124568 w 179002"/>
                <a:gd name="connsiteY55" fmla="*/ 118089 h 124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79002" h="124758">
                  <a:moveTo>
                    <a:pt x="36178" y="70417"/>
                  </a:moveTo>
                  <a:lnTo>
                    <a:pt x="54259" y="70417"/>
                  </a:lnTo>
                  <a:cubicBezTo>
                    <a:pt x="57627" y="70417"/>
                    <a:pt x="59939" y="70417"/>
                    <a:pt x="59939" y="74316"/>
                  </a:cubicBezTo>
                  <a:cubicBezTo>
                    <a:pt x="59939" y="76801"/>
                    <a:pt x="57627" y="76801"/>
                    <a:pt x="54616" y="76801"/>
                  </a:cubicBezTo>
                  <a:lnTo>
                    <a:pt x="37774" y="76801"/>
                  </a:lnTo>
                  <a:lnTo>
                    <a:pt x="44328" y="103026"/>
                  </a:lnTo>
                  <a:cubicBezTo>
                    <a:pt x="44511" y="103916"/>
                    <a:pt x="44861" y="104797"/>
                    <a:pt x="44861" y="105512"/>
                  </a:cubicBezTo>
                  <a:cubicBezTo>
                    <a:pt x="44861" y="108704"/>
                    <a:pt x="42382" y="111182"/>
                    <a:pt x="38839" y="111182"/>
                  </a:cubicBezTo>
                  <a:cubicBezTo>
                    <a:pt x="34406" y="111182"/>
                    <a:pt x="31745" y="108172"/>
                    <a:pt x="30497" y="103558"/>
                  </a:cubicBezTo>
                  <a:cubicBezTo>
                    <a:pt x="29258" y="99128"/>
                    <a:pt x="31563" y="107640"/>
                    <a:pt x="23761" y="76801"/>
                  </a:cubicBezTo>
                  <a:lnTo>
                    <a:pt x="5680" y="76801"/>
                  </a:lnTo>
                  <a:cubicBezTo>
                    <a:pt x="2312" y="76801"/>
                    <a:pt x="0" y="76801"/>
                    <a:pt x="0" y="72903"/>
                  </a:cubicBezTo>
                  <a:cubicBezTo>
                    <a:pt x="0" y="70417"/>
                    <a:pt x="2129" y="70417"/>
                    <a:pt x="5323" y="70417"/>
                  </a:cubicBezTo>
                  <a:lnTo>
                    <a:pt x="22165" y="70417"/>
                  </a:lnTo>
                  <a:lnTo>
                    <a:pt x="11710" y="28598"/>
                  </a:lnTo>
                  <a:cubicBezTo>
                    <a:pt x="10646" y="24167"/>
                    <a:pt x="9048" y="17784"/>
                    <a:pt x="9048" y="15482"/>
                  </a:cubicBezTo>
                  <a:cubicBezTo>
                    <a:pt x="9048" y="5025"/>
                    <a:pt x="17914" y="-1350"/>
                    <a:pt x="28019" y="-1350"/>
                  </a:cubicBezTo>
                  <a:cubicBezTo>
                    <a:pt x="47705" y="-1350"/>
                    <a:pt x="58874" y="23462"/>
                    <a:pt x="58874" y="25765"/>
                  </a:cubicBezTo>
                  <a:cubicBezTo>
                    <a:pt x="58874" y="28066"/>
                    <a:pt x="56570" y="28066"/>
                    <a:pt x="56038" y="28066"/>
                  </a:cubicBezTo>
                  <a:cubicBezTo>
                    <a:pt x="53909" y="28066"/>
                    <a:pt x="53726" y="27709"/>
                    <a:pt x="52312" y="24699"/>
                  </a:cubicBezTo>
                  <a:cubicBezTo>
                    <a:pt x="47347" y="13537"/>
                    <a:pt x="38307" y="3612"/>
                    <a:pt x="28551" y="3612"/>
                  </a:cubicBezTo>
                  <a:cubicBezTo>
                    <a:pt x="24826" y="3612"/>
                    <a:pt x="22347" y="5915"/>
                    <a:pt x="22347" y="12290"/>
                  </a:cubicBezTo>
                  <a:cubicBezTo>
                    <a:pt x="22347" y="14069"/>
                    <a:pt x="23054" y="17784"/>
                    <a:pt x="23411" y="19563"/>
                  </a:cubicBezTo>
                  <a:lnTo>
                    <a:pt x="36178" y="70417"/>
                  </a:lnTo>
                  <a:close/>
                  <a:moveTo>
                    <a:pt x="124568" y="118089"/>
                  </a:moveTo>
                  <a:cubicBezTo>
                    <a:pt x="124744" y="118445"/>
                    <a:pt x="125276" y="120748"/>
                    <a:pt x="125276" y="120931"/>
                  </a:cubicBezTo>
                  <a:cubicBezTo>
                    <a:pt x="125276" y="121812"/>
                    <a:pt x="124568" y="123408"/>
                    <a:pt x="122440" y="123408"/>
                  </a:cubicBezTo>
                  <a:cubicBezTo>
                    <a:pt x="118896" y="123408"/>
                    <a:pt x="104176" y="121995"/>
                    <a:pt x="99743" y="121638"/>
                  </a:cubicBezTo>
                  <a:cubicBezTo>
                    <a:pt x="98329" y="121463"/>
                    <a:pt x="95842" y="121280"/>
                    <a:pt x="95842" y="117565"/>
                  </a:cubicBezTo>
                  <a:cubicBezTo>
                    <a:pt x="95842" y="115079"/>
                    <a:pt x="98329" y="115079"/>
                    <a:pt x="100458" y="115079"/>
                  </a:cubicBezTo>
                  <a:cubicBezTo>
                    <a:pt x="108966" y="115079"/>
                    <a:pt x="108966" y="113841"/>
                    <a:pt x="108966" y="112419"/>
                  </a:cubicBezTo>
                  <a:cubicBezTo>
                    <a:pt x="108966" y="111182"/>
                    <a:pt x="108609" y="110116"/>
                    <a:pt x="108260" y="108521"/>
                  </a:cubicBezTo>
                  <a:lnTo>
                    <a:pt x="83259" y="8216"/>
                  </a:lnTo>
                  <a:cubicBezTo>
                    <a:pt x="82369" y="5025"/>
                    <a:pt x="82369" y="4676"/>
                    <a:pt x="82369" y="4318"/>
                  </a:cubicBezTo>
                  <a:cubicBezTo>
                    <a:pt x="82369" y="1658"/>
                    <a:pt x="84498" y="-1350"/>
                    <a:pt x="88399" y="-1350"/>
                  </a:cubicBezTo>
                  <a:cubicBezTo>
                    <a:pt x="90345" y="-1350"/>
                    <a:pt x="93713" y="-470"/>
                    <a:pt x="95668" y="3254"/>
                  </a:cubicBezTo>
                  <a:cubicBezTo>
                    <a:pt x="96200" y="4318"/>
                    <a:pt x="97797" y="10702"/>
                    <a:pt x="98678" y="14418"/>
                  </a:cubicBezTo>
                  <a:lnTo>
                    <a:pt x="102761" y="30195"/>
                  </a:lnTo>
                  <a:cubicBezTo>
                    <a:pt x="103294" y="32855"/>
                    <a:pt x="105066" y="39586"/>
                    <a:pt x="105598" y="42248"/>
                  </a:cubicBezTo>
                  <a:cubicBezTo>
                    <a:pt x="107370" y="48979"/>
                    <a:pt x="107370" y="49155"/>
                    <a:pt x="110921" y="54824"/>
                  </a:cubicBezTo>
                  <a:cubicBezTo>
                    <a:pt x="116592" y="63510"/>
                    <a:pt x="125458" y="73610"/>
                    <a:pt x="139289" y="73610"/>
                  </a:cubicBezTo>
                  <a:cubicBezTo>
                    <a:pt x="149219" y="73610"/>
                    <a:pt x="149752" y="65455"/>
                    <a:pt x="149752" y="61207"/>
                  </a:cubicBezTo>
                  <a:cubicBezTo>
                    <a:pt x="149752" y="50577"/>
                    <a:pt x="142125" y="30901"/>
                    <a:pt x="139289" y="23462"/>
                  </a:cubicBezTo>
                  <a:cubicBezTo>
                    <a:pt x="137335" y="18499"/>
                    <a:pt x="136628" y="16904"/>
                    <a:pt x="136628" y="13886"/>
                  </a:cubicBezTo>
                  <a:cubicBezTo>
                    <a:pt x="136628" y="4493"/>
                    <a:pt x="144429" y="-1350"/>
                    <a:pt x="153469" y="-1350"/>
                  </a:cubicBezTo>
                  <a:cubicBezTo>
                    <a:pt x="171201" y="-1350"/>
                    <a:pt x="179002" y="23103"/>
                    <a:pt x="179002" y="25765"/>
                  </a:cubicBezTo>
                  <a:cubicBezTo>
                    <a:pt x="179002" y="28066"/>
                    <a:pt x="176698" y="28066"/>
                    <a:pt x="176166" y="28066"/>
                  </a:cubicBezTo>
                  <a:cubicBezTo>
                    <a:pt x="173687" y="28066"/>
                    <a:pt x="173505" y="27002"/>
                    <a:pt x="172797" y="25050"/>
                  </a:cubicBezTo>
                  <a:cubicBezTo>
                    <a:pt x="168722" y="10877"/>
                    <a:pt x="160921" y="3612"/>
                    <a:pt x="154002" y="3612"/>
                  </a:cubicBezTo>
                  <a:cubicBezTo>
                    <a:pt x="150284" y="3612"/>
                    <a:pt x="149569" y="6089"/>
                    <a:pt x="149569" y="9812"/>
                  </a:cubicBezTo>
                  <a:cubicBezTo>
                    <a:pt x="149569" y="13886"/>
                    <a:pt x="150458" y="16189"/>
                    <a:pt x="153652" y="24167"/>
                  </a:cubicBezTo>
                  <a:cubicBezTo>
                    <a:pt x="155773" y="29663"/>
                    <a:pt x="163050" y="48447"/>
                    <a:pt x="163050" y="58372"/>
                  </a:cubicBezTo>
                  <a:cubicBezTo>
                    <a:pt x="163050" y="61207"/>
                    <a:pt x="163050" y="68648"/>
                    <a:pt x="156489" y="73784"/>
                  </a:cubicBezTo>
                  <a:cubicBezTo>
                    <a:pt x="153469" y="76094"/>
                    <a:pt x="148330" y="78572"/>
                    <a:pt x="139996" y="78572"/>
                  </a:cubicBezTo>
                  <a:cubicBezTo>
                    <a:pt x="127056" y="78572"/>
                    <a:pt x="117658" y="71482"/>
                    <a:pt x="111095" y="63867"/>
                  </a:cubicBezTo>
                  <a:lnTo>
                    <a:pt x="124568" y="118089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43" name="任意多边形: 形状 342">
              <a:extLst>
                <a:ext uri="{FF2B5EF4-FFF2-40B4-BE49-F238E27FC236}">
                  <a16:creationId xmlns:a16="http://schemas.microsoft.com/office/drawing/2014/main" id="{EAECC35C-A420-AA7B-9526-44DE95B4B60B}"/>
                </a:ext>
              </a:extLst>
            </p:cNvPr>
            <p:cNvSpPr/>
            <p:nvPr/>
          </p:nvSpPr>
          <p:spPr>
            <a:xfrm flipV="1">
              <a:off x="9336485" y="-13863139"/>
              <a:ext cx="54187" cy="178432"/>
            </a:xfrm>
            <a:custGeom>
              <a:avLst/>
              <a:gdLst>
                <a:gd name="connsiteX0" fmla="*/ 54187 w 54187"/>
                <a:gd name="connsiteY0" fmla="*/ 174300 h 178432"/>
                <a:gd name="connsiteX1" fmla="*/ 50898 w 54187"/>
                <a:gd name="connsiteY1" fmla="*/ 177089 h 178432"/>
                <a:gd name="connsiteX2" fmla="*/ 20003 w 54187"/>
                <a:gd name="connsiteY2" fmla="*/ 174555 h 178432"/>
                <a:gd name="connsiteX3" fmla="*/ 15189 w 54187"/>
                <a:gd name="connsiteY3" fmla="*/ 169243 h 178432"/>
                <a:gd name="connsiteX4" fmla="*/ 21521 w 54187"/>
                <a:gd name="connsiteY4" fmla="*/ 166457 h 178432"/>
                <a:gd name="connsiteX5" fmla="*/ 33930 w 54187"/>
                <a:gd name="connsiteY5" fmla="*/ 162153 h 178432"/>
                <a:gd name="connsiteX6" fmla="*/ 33167 w 54187"/>
                <a:gd name="connsiteY6" fmla="*/ 157095 h 178432"/>
                <a:gd name="connsiteX7" fmla="*/ 1263 w 54187"/>
                <a:gd name="connsiteY7" fmla="*/ 30550 h 178432"/>
                <a:gd name="connsiteX8" fmla="*/ 0 w 54187"/>
                <a:gd name="connsiteY8" fmla="*/ 21944 h 178432"/>
                <a:gd name="connsiteX9" fmla="*/ 23038 w 54187"/>
                <a:gd name="connsiteY9" fmla="*/ -1344 h 178432"/>
                <a:gd name="connsiteX10" fmla="*/ 42032 w 54187"/>
                <a:gd name="connsiteY10" fmla="*/ 12828 h 178432"/>
                <a:gd name="connsiteX11" fmla="*/ 49627 w 54187"/>
                <a:gd name="connsiteY11" fmla="*/ 37632 h 178432"/>
                <a:gd name="connsiteX12" fmla="*/ 46592 w 54187"/>
                <a:gd name="connsiteY12" fmla="*/ 40165 h 178432"/>
                <a:gd name="connsiteX13" fmla="*/ 43041 w 54187"/>
                <a:gd name="connsiteY13" fmla="*/ 35607 h 178432"/>
                <a:gd name="connsiteX14" fmla="*/ 23801 w 54187"/>
                <a:gd name="connsiteY14" fmla="*/ 4229 h 178432"/>
                <a:gd name="connsiteX15" fmla="*/ 16206 w 54187"/>
                <a:gd name="connsiteY15" fmla="*/ 15869 h 178432"/>
                <a:gd name="connsiteX16" fmla="*/ 17723 w 54187"/>
                <a:gd name="connsiteY16" fmla="*/ 28018 h 178432"/>
                <a:gd name="connsiteX17" fmla="*/ 54187 w 54187"/>
                <a:gd name="connsiteY17" fmla="*/ 174300 h 17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4187" h="178432">
                  <a:moveTo>
                    <a:pt x="54187" y="174300"/>
                  </a:moveTo>
                  <a:cubicBezTo>
                    <a:pt x="54187" y="174555"/>
                    <a:pt x="54187" y="177089"/>
                    <a:pt x="50898" y="177089"/>
                  </a:cubicBezTo>
                  <a:cubicBezTo>
                    <a:pt x="45067" y="177089"/>
                    <a:pt x="26589" y="175063"/>
                    <a:pt x="20003" y="174555"/>
                  </a:cubicBezTo>
                  <a:cubicBezTo>
                    <a:pt x="17978" y="174300"/>
                    <a:pt x="15189" y="174048"/>
                    <a:pt x="15189" y="169243"/>
                  </a:cubicBezTo>
                  <a:cubicBezTo>
                    <a:pt x="15189" y="166457"/>
                    <a:pt x="17723" y="166457"/>
                    <a:pt x="21521" y="166457"/>
                  </a:cubicBezTo>
                  <a:cubicBezTo>
                    <a:pt x="33675" y="166457"/>
                    <a:pt x="33930" y="164177"/>
                    <a:pt x="33930" y="162153"/>
                  </a:cubicBezTo>
                  <a:lnTo>
                    <a:pt x="33167" y="157095"/>
                  </a:lnTo>
                  <a:lnTo>
                    <a:pt x="1263" y="30550"/>
                  </a:lnTo>
                  <a:cubicBezTo>
                    <a:pt x="500" y="27763"/>
                    <a:pt x="0" y="25993"/>
                    <a:pt x="0" y="21944"/>
                  </a:cubicBezTo>
                  <a:cubicBezTo>
                    <a:pt x="0" y="7517"/>
                    <a:pt x="11137" y="-1344"/>
                    <a:pt x="23038" y="-1344"/>
                  </a:cubicBezTo>
                  <a:cubicBezTo>
                    <a:pt x="31395" y="-1344"/>
                    <a:pt x="37726" y="3721"/>
                    <a:pt x="42032" y="12828"/>
                  </a:cubicBezTo>
                  <a:cubicBezTo>
                    <a:pt x="46592" y="22452"/>
                    <a:pt x="49627" y="37132"/>
                    <a:pt x="49627" y="37632"/>
                  </a:cubicBezTo>
                  <a:cubicBezTo>
                    <a:pt x="49627" y="40165"/>
                    <a:pt x="47347" y="40165"/>
                    <a:pt x="46592" y="40165"/>
                  </a:cubicBezTo>
                  <a:cubicBezTo>
                    <a:pt x="44058" y="40165"/>
                    <a:pt x="43804" y="39157"/>
                    <a:pt x="43041" y="35607"/>
                  </a:cubicBezTo>
                  <a:cubicBezTo>
                    <a:pt x="38743" y="19157"/>
                    <a:pt x="33930" y="4229"/>
                    <a:pt x="23801" y="4229"/>
                  </a:cubicBezTo>
                  <a:cubicBezTo>
                    <a:pt x="16206" y="4229"/>
                    <a:pt x="16206" y="12327"/>
                    <a:pt x="16206" y="15869"/>
                  </a:cubicBezTo>
                  <a:cubicBezTo>
                    <a:pt x="16206" y="21944"/>
                    <a:pt x="16452" y="23206"/>
                    <a:pt x="17723" y="28018"/>
                  </a:cubicBezTo>
                  <a:lnTo>
                    <a:pt x="54187" y="174300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44" name="任意多边形: 形状 343">
              <a:extLst>
                <a:ext uri="{FF2B5EF4-FFF2-40B4-BE49-F238E27FC236}">
                  <a16:creationId xmlns:a16="http://schemas.microsoft.com/office/drawing/2014/main" id="{3EE1642E-42D7-8220-B048-00DA1760339E}"/>
                </a:ext>
              </a:extLst>
            </p:cNvPr>
            <p:cNvSpPr/>
            <p:nvPr/>
          </p:nvSpPr>
          <p:spPr>
            <a:xfrm flipV="1">
              <a:off x="9416102" y="-13799359"/>
              <a:ext cx="247824" cy="163751"/>
            </a:xfrm>
            <a:custGeom>
              <a:avLst/>
              <a:gdLst>
                <a:gd name="connsiteX0" fmla="*/ 84328 w 247824"/>
                <a:gd name="connsiteY0" fmla="*/ 146214 h 163751"/>
                <a:gd name="connsiteX1" fmla="*/ 61027 w 247824"/>
                <a:gd name="connsiteY1" fmla="*/ 162412 h 163751"/>
                <a:gd name="connsiteX2" fmla="*/ 0 w 247824"/>
                <a:gd name="connsiteY2" fmla="*/ 88261 h 163751"/>
                <a:gd name="connsiteX3" fmla="*/ 33683 w 247824"/>
                <a:gd name="connsiteY3" fmla="*/ 47760 h 163751"/>
                <a:gd name="connsiteX4" fmla="*/ 66596 w 247824"/>
                <a:gd name="connsiteY4" fmla="*/ 66745 h 163751"/>
                <a:gd name="connsiteX5" fmla="*/ 89642 w 247824"/>
                <a:gd name="connsiteY5" fmla="*/ 47760 h 163751"/>
                <a:gd name="connsiteX6" fmla="*/ 108382 w 247824"/>
                <a:gd name="connsiteY6" fmla="*/ 61686 h 163751"/>
                <a:gd name="connsiteX7" fmla="*/ 115977 w 247824"/>
                <a:gd name="connsiteY7" fmla="*/ 86737 h 163751"/>
                <a:gd name="connsiteX8" fmla="*/ 112942 w 247824"/>
                <a:gd name="connsiteY8" fmla="*/ 89269 h 163751"/>
                <a:gd name="connsiteX9" fmla="*/ 109391 w 247824"/>
                <a:gd name="connsiteY9" fmla="*/ 84712 h 163751"/>
                <a:gd name="connsiteX10" fmla="*/ 90150 w 247824"/>
                <a:gd name="connsiteY10" fmla="*/ 53334 h 163751"/>
                <a:gd name="connsiteX11" fmla="*/ 82556 w 247824"/>
                <a:gd name="connsiteY11" fmla="*/ 64974 h 163751"/>
                <a:gd name="connsiteX12" fmla="*/ 85844 w 247824"/>
                <a:gd name="connsiteY12" fmla="*/ 83704 h 163751"/>
                <a:gd name="connsiteX13" fmla="*/ 91414 w 247824"/>
                <a:gd name="connsiteY13" fmla="*/ 106483 h 163751"/>
                <a:gd name="connsiteX14" fmla="*/ 100533 w 247824"/>
                <a:gd name="connsiteY14" fmla="*/ 141911 h 163751"/>
                <a:gd name="connsiteX15" fmla="*/ 102305 w 247824"/>
                <a:gd name="connsiteY15" fmla="*/ 150518 h 163751"/>
                <a:gd name="connsiteX16" fmla="*/ 94957 w 247824"/>
                <a:gd name="connsiteY16" fmla="*/ 157354 h 163751"/>
                <a:gd name="connsiteX17" fmla="*/ 84328 w 247824"/>
                <a:gd name="connsiteY17" fmla="*/ 146214 h 163751"/>
                <a:gd name="connsiteX18" fmla="*/ 67867 w 247824"/>
                <a:gd name="connsiteY18" fmla="*/ 80663 h 163751"/>
                <a:gd name="connsiteX19" fmla="*/ 62799 w 247824"/>
                <a:gd name="connsiteY19" fmla="*/ 71302 h 163751"/>
                <a:gd name="connsiteX20" fmla="*/ 34184 w 247824"/>
                <a:gd name="connsiteY20" fmla="*/ 53334 h 163751"/>
                <a:gd name="connsiteX21" fmla="*/ 17978 w 247824"/>
                <a:gd name="connsiteY21" fmla="*/ 77122 h 163751"/>
                <a:gd name="connsiteX22" fmla="*/ 31904 w 247824"/>
                <a:gd name="connsiteY22" fmla="*/ 132549 h 163751"/>
                <a:gd name="connsiteX23" fmla="*/ 61281 w 247824"/>
                <a:gd name="connsiteY23" fmla="*/ 156845 h 163751"/>
                <a:gd name="connsiteX24" fmla="*/ 81285 w 247824"/>
                <a:gd name="connsiteY24" fmla="*/ 134575 h 163751"/>
                <a:gd name="connsiteX25" fmla="*/ 80530 w 247824"/>
                <a:gd name="connsiteY25" fmla="*/ 130271 h 163751"/>
                <a:gd name="connsiteX26" fmla="*/ 67867 w 247824"/>
                <a:gd name="connsiteY26" fmla="*/ 80663 h 163751"/>
                <a:gd name="connsiteX27" fmla="*/ 246815 w 247824"/>
                <a:gd name="connsiteY27" fmla="*/ 146976 h 163751"/>
                <a:gd name="connsiteX28" fmla="*/ 247824 w 247824"/>
                <a:gd name="connsiteY28" fmla="*/ 152796 h 163751"/>
                <a:gd name="connsiteX29" fmla="*/ 240485 w 247824"/>
                <a:gd name="connsiteY29" fmla="*/ 159633 h 163751"/>
                <a:gd name="connsiteX30" fmla="*/ 231618 w 247824"/>
                <a:gd name="connsiteY30" fmla="*/ 154313 h 163751"/>
                <a:gd name="connsiteX31" fmla="*/ 228075 w 247824"/>
                <a:gd name="connsiteY31" fmla="*/ 140649 h 163751"/>
                <a:gd name="connsiteX32" fmla="*/ 223008 w 247824"/>
                <a:gd name="connsiteY32" fmla="*/ 120402 h 163751"/>
                <a:gd name="connsiteX33" fmla="*/ 211614 w 247824"/>
                <a:gd name="connsiteY33" fmla="*/ 74843 h 163751"/>
                <a:gd name="connsiteX34" fmla="*/ 183000 w 247824"/>
                <a:gd name="connsiteY34" fmla="*/ 53334 h 163751"/>
                <a:gd name="connsiteX35" fmla="*/ 167302 w 247824"/>
                <a:gd name="connsiteY35" fmla="*/ 73835 h 163751"/>
                <a:gd name="connsiteX36" fmla="*/ 180211 w 247824"/>
                <a:gd name="connsiteY36" fmla="*/ 123434 h 163751"/>
                <a:gd name="connsiteX37" fmla="*/ 185280 w 247824"/>
                <a:gd name="connsiteY37" fmla="*/ 141657 h 163751"/>
                <a:gd name="connsiteX38" fmla="*/ 164513 w 247824"/>
                <a:gd name="connsiteY38" fmla="*/ 162412 h 163751"/>
                <a:gd name="connsiteX39" fmla="*/ 131085 w 247824"/>
                <a:gd name="connsiteY39" fmla="*/ 123434 h 163751"/>
                <a:gd name="connsiteX40" fmla="*/ 134127 w 247824"/>
                <a:gd name="connsiteY40" fmla="*/ 120909 h 163751"/>
                <a:gd name="connsiteX41" fmla="*/ 138179 w 247824"/>
                <a:gd name="connsiteY41" fmla="*/ 125459 h 163751"/>
                <a:gd name="connsiteX42" fmla="*/ 163751 w 247824"/>
                <a:gd name="connsiteY42" fmla="*/ 156845 h 163751"/>
                <a:gd name="connsiteX43" fmla="*/ 170083 w 247824"/>
                <a:gd name="connsiteY43" fmla="*/ 148747 h 163751"/>
                <a:gd name="connsiteX44" fmla="*/ 165777 w 247824"/>
                <a:gd name="connsiteY44" fmla="*/ 131033 h 163751"/>
                <a:gd name="connsiteX45" fmla="*/ 151096 w 247824"/>
                <a:gd name="connsiteY45" fmla="*/ 77884 h 163751"/>
                <a:gd name="connsiteX46" fmla="*/ 181983 w 247824"/>
                <a:gd name="connsiteY46" fmla="*/ 47760 h 163751"/>
                <a:gd name="connsiteX47" fmla="*/ 207565 w 247824"/>
                <a:gd name="connsiteY47" fmla="*/ 59154 h 163751"/>
                <a:gd name="connsiteX48" fmla="*/ 191104 w 247824"/>
                <a:gd name="connsiteY48" fmla="*/ 20177 h 163751"/>
                <a:gd name="connsiteX49" fmla="*/ 163250 w 247824"/>
                <a:gd name="connsiteY49" fmla="*/ 4234 h 163751"/>
                <a:gd name="connsiteX50" fmla="*/ 144002 w 247824"/>
                <a:gd name="connsiteY50" fmla="*/ 14858 h 163751"/>
                <a:gd name="connsiteX51" fmla="*/ 154894 w 247824"/>
                <a:gd name="connsiteY51" fmla="*/ 17897 h 163751"/>
                <a:gd name="connsiteX52" fmla="*/ 159954 w 247824"/>
                <a:gd name="connsiteY52" fmla="*/ 28275 h 163751"/>
                <a:gd name="connsiteX53" fmla="*/ 150588 w 247824"/>
                <a:gd name="connsiteY53" fmla="*/ 37136 h 163751"/>
                <a:gd name="connsiteX54" fmla="*/ 136407 w 247824"/>
                <a:gd name="connsiteY54" fmla="*/ 20686 h 163751"/>
                <a:gd name="connsiteX55" fmla="*/ 163250 w 247824"/>
                <a:gd name="connsiteY55" fmla="*/ -1340 h 163751"/>
                <a:gd name="connsiteX56" fmla="*/ 222507 w 247824"/>
                <a:gd name="connsiteY56" fmla="*/ 50293 h 163751"/>
                <a:gd name="connsiteX57" fmla="*/ 246815 w 247824"/>
                <a:gd name="connsiteY57" fmla="*/ 146976 h 163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247824" h="163751">
                  <a:moveTo>
                    <a:pt x="84328" y="146214"/>
                  </a:moveTo>
                  <a:cubicBezTo>
                    <a:pt x="79768" y="155575"/>
                    <a:pt x="72427" y="162412"/>
                    <a:pt x="61027" y="162412"/>
                  </a:cubicBezTo>
                  <a:cubicBezTo>
                    <a:pt x="31404" y="162412"/>
                    <a:pt x="0" y="125205"/>
                    <a:pt x="0" y="88261"/>
                  </a:cubicBezTo>
                  <a:cubicBezTo>
                    <a:pt x="0" y="64465"/>
                    <a:pt x="13926" y="47760"/>
                    <a:pt x="33683" y="47760"/>
                  </a:cubicBezTo>
                  <a:cubicBezTo>
                    <a:pt x="38743" y="47760"/>
                    <a:pt x="51407" y="48776"/>
                    <a:pt x="66596" y="66745"/>
                  </a:cubicBezTo>
                  <a:cubicBezTo>
                    <a:pt x="68622" y="56113"/>
                    <a:pt x="77487" y="47760"/>
                    <a:pt x="89642" y="47760"/>
                  </a:cubicBezTo>
                  <a:cubicBezTo>
                    <a:pt x="98508" y="47760"/>
                    <a:pt x="104331" y="53588"/>
                    <a:pt x="108382" y="61686"/>
                  </a:cubicBezTo>
                  <a:cubicBezTo>
                    <a:pt x="112688" y="70794"/>
                    <a:pt x="115977" y="86236"/>
                    <a:pt x="115977" y="86737"/>
                  </a:cubicBezTo>
                  <a:cubicBezTo>
                    <a:pt x="115977" y="89269"/>
                    <a:pt x="113697" y="89269"/>
                    <a:pt x="112942" y="89269"/>
                  </a:cubicBezTo>
                  <a:cubicBezTo>
                    <a:pt x="110408" y="89269"/>
                    <a:pt x="110154" y="88261"/>
                    <a:pt x="109391" y="84712"/>
                  </a:cubicBezTo>
                  <a:cubicBezTo>
                    <a:pt x="105093" y="68261"/>
                    <a:pt x="100533" y="53334"/>
                    <a:pt x="90150" y="53334"/>
                  </a:cubicBezTo>
                  <a:cubicBezTo>
                    <a:pt x="83311" y="53334"/>
                    <a:pt x="82556" y="59907"/>
                    <a:pt x="82556" y="64974"/>
                  </a:cubicBezTo>
                  <a:cubicBezTo>
                    <a:pt x="82556" y="70539"/>
                    <a:pt x="83056" y="72565"/>
                    <a:pt x="85844" y="83704"/>
                  </a:cubicBezTo>
                  <a:cubicBezTo>
                    <a:pt x="88633" y="94336"/>
                    <a:pt x="89134" y="96860"/>
                    <a:pt x="91414" y="106483"/>
                  </a:cubicBezTo>
                  <a:lnTo>
                    <a:pt x="100533" y="141911"/>
                  </a:lnTo>
                  <a:cubicBezTo>
                    <a:pt x="102305" y="149001"/>
                    <a:pt x="102305" y="149502"/>
                    <a:pt x="102305" y="150518"/>
                  </a:cubicBezTo>
                  <a:cubicBezTo>
                    <a:pt x="102305" y="154821"/>
                    <a:pt x="99263" y="157354"/>
                    <a:pt x="94957" y="157354"/>
                  </a:cubicBezTo>
                  <a:cubicBezTo>
                    <a:pt x="88879" y="157354"/>
                    <a:pt x="85082" y="151780"/>
                    <a:pt x="84328" y="146214"/>
                  </a:cubicBezTo>
                  <a:close/>
                  <a:moveTo>
                    <a:pt x="67867" y="80663"/>
                  </a:moveTo>
                  <a:cubicBezTo>
                    <a:pt x="66596" y="76105"/>
                    <a:pt x="66596" y="75606"/>
                    <a:pt x="62799" y="71302"/>
                  </a:cubicBezTo>
                  <a:cubicBezTo>
                    <a:pt x="51661" y="57383"/>
                    <a:pt x="41278" y="53334"/>
                    <a:pt x="34184" y="53334"/>
                  </a:cubicBezTo>
                  <a:cubicBezTo>
                    <a:pt x="21521" y="53334"/>
                    <a:pt x="17978" y="67252"/>
                    <a:pt x="17978" y="77122"/>
                  </a:cubicBezTo>
                  <a:cubicBezTo>
                    <a:pt x="17978" y="89778"/>
                    <a:pt x="26081" y="120909"/>
                    <a:pt x="31904" y="132549"/>
                  </a:cubicBezTo>
                  <a:cubicBezTo>
                    <a:pt x="39760" y="147477"/>
                    <a:pt x="51152" y="156845"/>
                    <a:pt x="61281" y="156845"/>
                  </a:cubicBezTo>
                  <a:cubicBezTo>
                    <a:pt x="77742" y="156845"/>
                    <a:pt x="81285" y="136091"/>
                    <a:pt x="81285" y="134575"/>
                  </a:cubicBezTo>
                  <a:cubicBezTo>
                    <a:pt x="81285" y="133058"/>
                    <a:pt x="80776" y="131534"/>
                    <a:pt x="80530" y="130271"/>
                  </a:cubicBezTo>
                  <a:lnTo>
                    <a:pt x="67867" y="80663"/>
                  </a:lnTo>
                  <a:close/>
                  <a:moveTo>
                    <a:pt x="246815" y="146976"/>
                  </a:moveTo>
                  <a:cubicBezTo>
                    <a:pt x="247824" y="150518"/>
                    <a:pt x="247824" y="151026"/>
                    <a:pt x="247824" y="152796"/>
                  </a:cubicBezTo>
                  <a:cubicBezTo>
                    <a:pt x="247824" y="157354"/>
                    <a:pt x="244280" y="159633"/>
                    <a:pt x="240485" y="159633"/>
                  </a:cubicBezTo>
                  <a:cubicBezTo>
                    <a:pt x="237950" y="159633"/>
                    <a:pt x="233898" y="158109"/>
                    <a:pt x="231618" y="154313"/>
                  </a:cubicBezTo>
                  <a:cubicBezTo>
                    <a:pt x="231109" y="153050"/>
                    <a:pt x="229084" y="145207"/>
                    <a:pt x="228075" y="140649"/>
                  </a:cubicBezTo>
                  <a:cubicBezTo>
                    <a:pt x="226303" y="134066"/>
                    <a:pt x="224533" y="127230"/>
                    <a:pt x="223008" y="120402"/>
                  </a:cubicBezTo>
                  <a:lnTo>
                    <a:pt x="211614" y="74843"/>
                  </a:lnTo>
                  <a:cubicBezTo>
                    <a:pt x="210597" y="71048"/>
                    <a:pt x="199714" y="53334"/>
                    <a:pt x="183000" y="53334"/>
                  </a:cubicBezTo>
                  <a:cubicBezTo>
                    <a:pt x="170083" y="53334"/>
                    <a:pt x="167302" y="64465"/>
                    <a:pt x="167302" y="73835"/>
                  </a:cubicBezTo>
                  <a:cubicBezTo>
                    <a:pt x="167302" y="85475"/>
                    <a:pt x="171609" y="101164"/>
                    <a:pt x="180211" y="123434"/>
                  </a:cubicBezTo>
                  <a:cubicBezTo>
                    <a:pt x="184263" y="133812"/>
                    <a:pt x="185280" y="136600"/>
                    <a:pt x="185280" y="141657"/>
                  </a:cubicBezTo>
                  <a:cubicBezTo>
                    <a:pt x="185280" y="153050"/>
                    <a:pt x="177176" y="162412"/>
                    <a:pt x="164513" y="162412"/>
                  </a:cubicBezTo>
                  <a:cubicBezTo>
                    <a:pt x="140459" y="162412"/>
                    <a:pt x="131085" y="125714"/>
                    <a:pt x="131085" y="123434"/>
                  </a:cubicBezTo>
                  <a:cubicBezTo>
                    <a:pt x="131085" y="120909"/>
                    <a:pt x="133619" y="120909"/>
                    <a:pt x="134127" y="120909"/>
                  </a:cubicBezTo>
                  <a:cubicBezTo>
                    <a:pt x="136662" y="120909"/>
                    <a:pt x="136916" y="121410"/>
                    <a:pt x="138179" y="125459"/>
                  </a:cubicBezTo>
                  <a:cubicBezTo>
                    <a:pt x="145019" y="149256"/>
                    <a:pt x="155148" y="156845"/>
                    <a:pt x="163751" y="156845"/>
                  </a:cubicBezTo>
                  <a:cubicBezTo>
                    <a:pt x="165777" y="156845"/>
                    <a:pt x="170083" y="156845"/>
                    <a:pt x="170083" y="148747"/>
                  </a:cubicBezTo>
                  <a:cubicBezTo>
                    <a:pt x="170083" y="142418"/>
                    <a:pt x="167556" y="135837"/>
                    <a:pt x="165777" y="131033"/>
                  </a:cubicBezTo>
                  <a:cubicBezTo>
                    <a:pt x="155648" y="104205"/>
                    <a:pt x="151096" y="89778"/>
                    <a:pt x="151096" y="77884"/>
                  </a:cubicBezTo>
                  <a:cubicBezTo>
                    <a:pt x="151096" y="55359"/>
                    <a:pt x="167048" y="47760"/>
                    <a:pt x="181983" y="47760"/>
                  </a:cubicBezTo>
                  <a:cubicBezTo>
                    <a:pt x="191867" y="47760"/>
                    <a:pt x="200469" y="52064"/>
                    <a:pt x="207565" y="59154"/>
                  </a:cubicBezTo>
                  <a:cubicBezTo>
                    <a:pt x="204275" y="45989"/>
                    <a:pt x="201232" y="33588"/>
                    <a:pt x="191104" y="20177"/>
                  </a:cubicBezTo>
                  <a:cubicBezTo>
                    <a:pt x="184517" y="11570"/>
                    <a:pt x="174898" y="4234"/>
                    <a:pt x="163250" y="4234"/>
                  </a:cubicBezTo>
                  <a:cubicBezTo>
                    <a:pt x="159700" y="4234"/>
                    <a:pt x="148308" y="4987"/>
                    <a:pt x="144002" y="14858"/>
                  </a:cubicBezTo>
                  <a:cubicBezTo>
                    <a:pt x="148053" y="14858"/>
                    <a:pt x="151343" y="14858"/>
                    <a:pt x="154894" y="17897"/>
                  </a:cubicBezTo>
                  <a:cubicBezTo>
                    <a:pt x="157420" y="20177"/>
                    <a:pt x="159954" y="23465"/>
                    <a:pt x="159954" y="28275"/>
                  </a:cubicBezTo>
                  <a:cubicBezTo>
                    <a:pt x="159954" y="36120"/>
                    <a:pt x="153122" y="37136"/>
                    <a:pt x="150588" y="37136"/>
                  </a:cubicBezTo>
                  <a:cubicBezTo>
                    <a:pt x="144765" y="37136"/>
                    <a:pt x="136407" y="33087"/>
                    <a:pt x="136407" y="20686"/>
                  </a:cubicBezTo>
                  <a:cubicBezTo>
                    <a:pt x="136407" y="8028"/>
                    <a:pt x="147545" y="-1340"/>
                    <a:pt x="163250" y="-1340"/>
                  </a:cubicBezTo>
                  <a:cubicBezTo>
                    <a:pt x="189332" y="-1340"/>
                    <a:pt x="215412" y="21694"/>
                    <a:pt x="222507" y="50293"/>
                  </a:cubicBezTo>
                  <a:lnTo>
                    <a:pt x="246815" y="146976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45" name="任意多边形: 形状 344">
              <a:extLst>
                <a:ext uri="{FF2B5EF4-FFF2-40B4-BE49-F238E27FC236}">
                  <a16:creationId xmlns:a16="http://schemas.microsoft.com/office/drawing/2014/main" id="{F08FDC11-CB91-9B84-7D2A-817E5A8FE2CC}"/>
                </a:ext>
              </a:extLst>
            </p:cNvPr>
            <p:cNvSpPr/>
            <p:nvPr/>
          </p:nvSpPr>
          <p:spPr>
            <a:xfrm flipV="1">
              <a:off x="9684469" y="-13799359"/>
              <a:ext cx="97244" cy="114651"/>
            </a:xfrm>
            <a:custGeom>
              <a:avLst/>
              <a:gdLst>
                <a:gd name="connsiteX0" fmla="*/ 35709 w 97244"/>
                <a:gd name="connsiteY0" fmla="*/ 59907 h 114651"/>
                <a:gd name="connsiteX1" fmla="*/ 74454 w 97244"/>
                <a:gd name="connsiteY1" fmla="*/ 65725 h 114651"/>
                <a:gd name="connsiteX2" fmla="*/ 93441 w 97244"/>
                <a:gd name="connsiteY2" fmla="*/ 91800 h 114651"/>
                <a:gd name="connsiteX3" fmla="*/ 66350 w 97244"/>
                <a:gd name="connsiteY3" fmla="*/ 113310 h 114651"/>
                <a:gd name="connsiteX4" fmla="*/ 0 w 97244"/>
                <a:gd name="connsiteY4" fmla="*/ 44471 h 114651"/>
                <a:gd name="connsiteX5" fmla="*/ 39762 w 97244"/>
                <a:gd name="connsiteY5" fmla="*/ -1342 h 114651"/>
                <a:gd name="connsiteX6" fmla="*/ 97245 w 97244"/>
                <a:gd name="connsiteY6" fmla="*/ 28527 h 114651"/>
                <a:gd name="connsiteX7" fmla="*/ 94204 w 97244"/>
                <a:gd name="connsiteY7" fmla="*/ 31815 h 114651"/>
                <a:gd name="connsiteX8" fmla="*/ 90914 w 97244"/>
                <a:gd name="connsiteY8" fmla="*/ 29283 h 114651"/>
                <a:gd name="connsiteX9" fmla="*/ 40270 w 97244"/>
                <a:gd name="connsiteY9" fmla="*/ 4232 h 114651"/>
                <a:gd name="connsiteX10" fmla="*/ 18232 w 97244"/>
                <a:gd name="connsiteY10" fmla="*/ 33586 h 114651"/>
                <a:gd name="connsiteX11" fmla="*/ 22285 w 97244"/>
                <a:gd name="connsiteY11" fmla="*/ 59907 h 114651"/>
                <a:gd name="connsiteX12" fmla="*/ 35709 w 97244"/>
                <a:gd name="connsiteY12" fmla="*/ 59907 h 114651"/>
                <a:gd name="connsiteX13" fmla="*/ 23810 w 97244"/>
                <a:gd name="connsiteY13" fmla="*/ 65480 h 114651"/>
                <a:gd name="connsiteX14" fmla="*/ 66350 w 97244"/>
                <a:gd name="connsiteY14" fmla="*/ 107743 h 114651"/>
                <a:gd name="connsiteX15" fmla="*/ 85090 w 97244"/>
                <a:gd name="connsiteY15" fmla="*/ 91800 h 114651"/>
                <a:gd name="connsiteX16" fmla="*/ 34192 w 97244"/>
                <a:gd name="connsiteY16" fmla="*/ 65480 h 114651"/>
                <a:gd name="connsiteX17" fmla="*/ 23810 w 97244"/>
                <a:gd name="connsiteY17" fmla="*/ 65480 h 114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97244" h="114651">
                  <a:moveTo>
                    <a:pt x="35709" y="59907"/>
                  </a:moveTo>
                  <a:cubicBezTo>
                    <a:pt x="43051" y="59907"/>
                    <a:pt x="61792" y="60414"/>
                    <a:pt x="74454" y="65725"/>
                  </a:cubicBezTo>
                  <a:cubicBezTo>
                    <a:pt x="92178" y="73324"/>
                    <a:pt x="93441" y="88252"/>
                    <a:pt x="93441" y="91800"/>
                  </a:cubicBezTo>
                  <a:cubicBezTo>
                    <a:pt x="93441" y="102933"/>
                    <a:pt x="83820" y="113310"/>
                    <a:pt x="66350" y="113310"/>
                  </a:cubicBezTo>
                  <a:cubicBezTo>
                    <a:pt x="38244" y="113310"/>
                    <a:pt x="0" y="88760"/>
                    <a:pt x="0" y="44471"/>
                  </a:cubicBezTo>
                  <a:cubicBezTo>
                    <a:pt x="0" y="18658"/>
                    <a:pt x="14943" y="-1342"/>
                    <a:pt x="39762" y="-1342"/>
                  </a:cubicBezTo>
                  <a:cubicBezTo>
                    <a:pt x="75972" y="-1342"/>
                    <a:pt x="97245" y="25486"/>
                    <a:pt x="97245" y="28527"/>
                  </a:cubicBezTo>
                  <a:cubicBezTo>
                    <a:pt x="97245" y="30044"/>
                    <a:pt x="95719" y="31815"/>
                    <a:pt x="94204" y="31815"/>
                  </a:cubicBezTo>
                  <a:cubicBezTo>
                    <a:pt x="92941" y="31815"/>
                    <a:pt x="92432" y="31306"/>
                    <a:pt x="90914" y="29283"/>
                  </a:cubicBezTo>
                  <a:cubicBezTo>
                    <a:pt x="70910" y="4232"/>
                    <a:pt x="43305" y="4232"/>
                    <a:pt x="40270" y="4232"/>
                  </a:cubicBezTo>
                  <a:cubicBezTo>
                    <a:pt x="20513" y="4232"/>
                    <a:pt x="18232" y="25486"/>
                    <a:pt x="18232" y="33586"/>
                  </a:cubicBezTo>
                  <a:cubicBezTo>
                    <a:pt x="18232" y="36627"/>
                    <a:pt x="18486" y="44471"/>
                    <a:pt x="22285" y="59907"/>
                  </a:cubicBezTo>
                  <a:lnTo>
                    <a:pt x="35709" y="59907"/>
                  </a:lnTo>
                  <a:close/>
                  <a:moveTo>
                    <a:pt x="23810" y="65480"/>
                  </a:moveTo>
                  <a:cubicBezTo>
                    <a:pt x="33684" y="103948"/>
                    <a:pt x="59766" y="107743"/>
                    <a:pt x="66350" y="107743"/>
                  </a:cubicBezTo>
                  <a:cubicBezTo>
                    <a:pt x="78252" y="107743"/>
                    <a:pt x="85090" y="100400"/>
                    <a:pt x="85090" y="91800"/>
                  </a:cubicBezTo>
                  <a:cubicBezTo>
                    <a:pt x="85090" y="65480"/>
                    <a:pt x="44569" y="65480"/>
                    <a:pt x="34192" y="65480"/>
                  </a:cubicBezTo>
                  <a:lnTo>
                    <a:pt x="23810" y="65480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46" name="任意多边形: 形状 345">
              <a:extLst>
                <a:ext uri="{FF2B5EF4-FFF2-40B4-BE49-F238E27FC236}">
                  <a16:creationId xmlns:a16="http://schemas.microsoft.com/office/drawing/2014/main" id="{9AE79984-E07E-D2A9-451C-987F58A3BDD8}"/>
                </a:ext>
              </a:extLst>
            </p:cNvPr>
            <p:cNvSpPr/>
            <p:nvPr/>
          </p:nvSpPr>
          <p:spPr>
            <a:xfrm flipV="1">
              <a:off x="9798291" y="-13799359"/>
              <a:ext cx="103065" cy="114651"/>
            </a:xfrm>
            <a:custGeom>
              <a:avLst/>
              <a:gdLst>
                <a:gd name="connsiteX0" fmla="*/ 14943 w 103065"/>
                <a:gd name="connsiteY0" fmla="*/ 16380 h 114651"/>
                <a:gd name="connsiteX1" fmla="*/ 12662 w 103065"/>
                <a:gd name="connsiteY1" fmla="*/ 5494 h 114651"/>
                <a:gd name="connsiteX2" fmla="*/ 20012 w 103065"/>
                <a:gd name="connsiteY2" fmla="*/ -1342 h 114651"/>
                <a:gd name="connsiteX3" fmla="*/ 29376 w 103065"/>
                <a:gd name="connsiteY3" fmla="*/ 5748 h 114651"/>
                <a:gd name="connsiteX4" fmla="*/ 39504 w 103065"/>
                <a:gd name="connsiteY4" fmla="*/ 45733 h 114651"/>
                <a:gd name="connsiteX5" fmla="*/ 47608 w 103065"/>
                <a:gd name="connsiteY5" fmla="*/ 78637 h 114651"/>
                <a:gd name="connsiteX6" fmla="*/ 61788 w 103065"/>
                <a:gd name="connsiteY6" fmla="*/ 99391 h 114651"/>
                <a:gd name="connsiteX7" fmla="*/ 82047 w 103065"/>
                <a:gd name="connsiteY7" fmla="*/ 107743 h 114651"/>
                <a:gd name="connsiteX8" fmla="*/ 92683 w 103065"/>
                <a:gd name="connsiteY8" fmla="*/ 104704 h 114651"/>
                <a:gd name="connsiteX9" fmla="*/ 79512 w 103065"/>
                <a:gd name="connsiteY9" fmla="*/ 90784 h 114651"/>
                <a:gd name="connsiteX10" fmla="*/ 89140 w 103065"/>
                <a:gd name="connsiteY10" fmla="*/ 81931 h 114651"/>
                <a:gd name="connsiteX11" fmla="*/ 103066 w 103065"/>
                <a:gd name="connsiteY11" fmla="*/ 96858 h 114651"/>
                <a:gd name="connsiteX12" fmla="*/ 82047 w 103065"/>
                <a:gd name="connsiteY12" fmla="*/ 113310 h 114651"/>
                <a:gd name="connsiteX13" fmla="*/ 49635 w 103065"/>
                <a:gd name="connsiteY13" fmla="*/ 93825 h 114651"/>
                <a:gd name="connsiteX14" fmla="*/ 26588 w 103065"/>
                <a:gd name="connsiteY14" fmla="*/ 113310 h 114651"/>
                <a:gd name="connsiteX15" fmla="*/ 7855 w 103065"/>
                <a:gd name="connsiteY15" fmla="*/ 98884 h 114651"/>
                <a:gd name="connsiteX16" fmla="*/ 0 w 103065"/>
                <a:gd name="connsiteY16" fmla="*/ 74332 h 114651"/>
                <a:gd name="connsiteX17" fmla="*/ 3043 w 103065"/>
                <a:gd name="connsiteY17" fmla="*/ 71807 h 114651"/>
                <a:gd name="connsiteX18" fmla="*/ 7347 w 103065"/>
                <a:gd name="connsiteY18" fmla="*/ 77627 h 114651"/>
                <a:gd name="connsiteX19" fmla="*/ 25833 w 103065"/>
                <a:gd name="connsiteY19" fmla="*/ 107743 h 114651"/>
                <a:gd name="connsiteX20" fmla="*/ 33683 w 103065"/>
                <a:gd name="connsiteY20" fmla="*/ 96105 h 114651"/>
                <a:gd name="connsiteX21" fmla="*/ 29631 w 103065"/>
                <a:gd name="connsiteY21" fmla="*/ 74841 h 114651"/>
                <a:gd name="connsiteX22" fmla="*/ 14943 w 103065"/>
                <a:gd name="connsiteY22" fmla="*/ 16380 h 114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03065" h="114651">
                  <a:moveTo>
                    <a:pt x="14943" y="16380"/>
                  </a:moveTo>
                  <a:cubicBezTo>
                    <a:pt x="14180" y="12584"/>
                    <a:pt x="12662" y="6756"/>
                    <a:pt x="12662" y="5494"/>
                  </a:cubicBezTo>
                  <a:cubicBezTo>
                    <a:pt x="12662" y="936"/>
                    <a:pt x="16206" y="-1342"/>
                    <a:pt x="20012" y="-1342"/>
                  </a:cubicBezTo>
                  <a:cubicBezTo>
                    <a:pt x="23044" y="-1342"/>
                    <a:pt x="27604" y="682"/>
                    <a:pt x="29376" y="5748"/>
                  </a:cubicBezTo>
                  <a:cubicBezTo>
                    <a:pt x="29885" y="6756"/>
                    <a:pt x="38495" y="41185"/>
                    <a:pt x="39504" y="45733"/>
                  </a:cubicBezTo>
                  <a:cubicBezTo>
                    <a:pt x="41531" y="54087"/>
                    <a:pt x="46091" y="71807"/>
                    <a:pt x="47608" y="78637"/>
                  </a:cubicBezTo>
                  <a:cubicBezTo>
                    <a:pt x="48625" y="81931"/>
                    <a:pt x="55711" y="93825"/>
                    <a:pt x="61788" y="99391"/>
                  </a:cubicBezTo>
                  <a:cubicBezTo>
                    <a:pt x="63815" y="101162"/>
                    <a:pt x="71162" y="107743"/>
                    <a:pt x="82047" y="107743"/>
                  </a:cubicBezTo>
                  <a:cubicBezTo>
                    <a:pt x="88631" y="107743"/>
                    <a:pt x="92429" y="104704"/>
                    <a:pt x="92683" y="104704"/>
                  </a:cubicBezTo>
                  <a:cubicBezTo>
                    <a:pt x="85090" y="103441"/>
                    <a:pt x="79512" y="97367"/>
                    <a:pt x="79512" y="90784"/>
                  </a:cubicBezTo>
                  <a:cubicBezTo>
                    <a:pt x="79512" y="86735"/>
                    <a:pt x="82301" y="81931"/>
                    <a:pt x="89140" y="81931"/>
                  </a:cubicBezTo>
                  <a:cubicBezTo>
                    <a:pt x="95973" y="81931"/>
                    <a:pt x="103066" y="87751"/>
                    <a:pt x="103066" y="96858"/>
                  </a:cubicBezTo>
                  <a:cubicBezTo>
                    <a:pt x="103066" y="105719"/>
                    <a:pt x="94964" y="113310"/>
                    <a:pt x="82047" y="113310"/>
                  </a:cubicBezTo>
                  <a:cubicBezTo>
                    <a:pt x="65587" y="113310"/>
                    <a:pt x="54447" y="100907"/>
                    <a:pt x="49635" y="93825"/>
                  </a:cubicBezTo>
                  <a:cubicBezTo>
                    <a:pt x="47608" y="105211"/>
                    <a:pt x="38495" y="113310"/>
                    <a:pt x="26588" y="113310"/>
                  </a:cubicBezTo>
                  <a:cubicBezTo>
                    <a:pt x="14943" y="113310"/>
                    <a:pt x="10127" y="103441"/>
                    <a:pt x="7855" y="98884"/>
                  </a:cubicBezTo>
                  <a:cubicBezTo>
                    <a:pt x="3297" y="90275"/>
                    <a:pt x="0" y="75095"/>
                    <a:pt x="0" y="74332"/>
                  </a:cubicBezTo>
                  <a:cubicBezTo>
                    <a:pt x="0" y="71807"/>
                    <a:pt x="2535" y="71807"/>
                    <a:pt x="3043" y="71807"/>
                  </a:cubicBezTo>
                  <a:cubicBezTo>
                    <a:pt x="5575" y="71807"/>
                    <a:pt x="5829" y="72054"/>
                    <a:pt x="7347" y="77627"/>
                  </a:cubicBezTo>
                  <a:cubicBezTo>
                    <a:pt x="11652" y="95596"/>
                    <a:pt x="16715" y="107743"/>
                    <a:pt x="25833" y="107743"/>
                  </a:cubicBezTo>
                  <a:cubicBezTo>
                    <a:pt x="30139" y="107743"/>
                    <a:pt x="33683" y="105719"/>
                    <a:pt x="33683" y="96105"/>
                  </a:cubicBezTo>
                  <a:cubicBezTo>
                    <a:pt x="33683" y="90784"/>
                    <a:pt x="32920" y="88005"/>
                    <a:pt x="29631" y="74841"/>
                  </a:cubicBezTo>
                  <a:lnTo>
                    <a:pt x="14943" y="16380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47" name="任意多边形: 形状 346">
              <a:extLst>
                <a:ext uri="{FF2B5EF4-FFF2-40B4-BE49-F238E27FC236}">
                  <a16:creationId xmlns:a16="http://schemas.microsoft.com/office/drawing/2014/main" id="{EC310C75-4B59-D9B0-7504-EBEDF1550940}"/>
                </a:ext>
              </a:extLst>
            </p:cNvPr>
            <p:cNvSpPr/>
            <p:nvPr/>
          </p:nvSpPr>
          <p:spPr>
            <a:xfrm flipV="1">
              <a:off x="4832838" y="-13481423"/>
              <a:ext cx="207899" cy="173620"/>
            </a:xfrm>
            <a:custGeom>
              <a:avLst/>
              <a:gdLst>
                <a:gd name="connsiteX0" fmla="*/ 180555 w 207899"/>
                <a:gd name="connsiteY0" fmla="*/ 160412 h 173620"/>
                <a:gd name="connsiteX1" fmla="*/ 207899 w 207899"/>
                <a:gd name="connsiteY1" fmla="*/ 160412 h 173620"/>
                <a:gd name="connsiteX2" fmla="*/ 207899 w 207899"/>
                <a:gd name="connsiteY2" fmla="*/ 172307 h 173620"/>
                <a:gd name="connsiteX3" fmla="*/ 162570 w 207899"/>
                <a:gd name="connsiteY3" fmla="*/ 171545 h 173620"/>
                <a:gd name="connsiteX4" fmla="*/ 117248 w 207899"/>
                <a:gd name="connsiteY4" fmla="*/ 172307 h 173620"/>
                <a:gd name="connsiteX5" fmla="*/ 117248 w 207899"/>
                <a:gd name="connsiteY5" fmla="*/ 160412 h 173620"/>
                <a:gd name="connsiteX6" fmla="*/ 144592 w 207899"/>
                <a:gd name="connsiteY6" fmla="*/ 160412 h 173620"/>
                <a:gd name="connsiteX7" fmla="*/ 144592 w 207899"/>
                <a:gd name="connsiteY7" fmla="*/ 94862 h 173620"/>
                <a:gd name="connsiteX8" fmla="*/ 63307 w 207899"/>
                <a:gd name="connsiteY8" fmla="*/ 94862 h 173620"/>
                <a:gd name="connsiteX9" fmla="*/ 63307 w 207899"/>
                <a:gd name="connsiteY9" fmla="*/ 160412 h 173620"/>
                <a:gd name="connsiteX10" fmla="*/ 90659 w 207899"/>
                <a:gd name="connsiteY10" fmla="*/ 160412 h 173620"/>
                <a:gd name="connsiteX11" fmla="*/ 90659 w 207899"/>
                <a:gd name="connsiteY11" fmla="*/ 172307 h 173620"/>
                <a:gd name="connsiteX12" fmla="*/ 45329 w 207899"/>
                <a:gd name="connsiteY12" fmla="*/ 171545 h 173620"/>
                <a:gd name="connsiteX13" fmla="*/ 0 w 207899"/>
                <a:gd name="connsiteY13" fmla="*/ 172307 h 173620"/>
                <a:gd name="connsiteX14" fmla="*/ 0 w 207899"/>
                <a:gd name="connsiteY14" fmla="*/ 160412 h 173620"/>
                <a:gd name="connsiteX15" fmla="*/ 27352 w 207899"/>
                <a:gd name="connsiteY15" fmla="*/ 160412 h 173620"/>
                <a:gd name="connsiteX16" fmla="*/ 27352 w 207899"/>
                <a:gd name="connsiteY16" fmla="*/ 10580 h 173620"/>
                <a:gd name="connsiteX17" fmla="*/ 0 w 207899"/>
                <a:gd name="connsiteY17" fmla="*/ 10580 h 173620"/>
                <a:gd name="connsiteX18" fmla="*/ 0 w 207899"/>
                <a:gd name="connsiteY18" fmla="*/ -1314 h 173620"/>
                <a:gd name="connsiteX19" fmla="*/ 45329 w 207899"/>
                <a:gd name="connsiteY19" fmla="*/ -551 h 173620"/>
                <a:gd name="connsiteX20" fmla="*/ 90659 w 207899"/>
                <a:gd name="connsiteY20" fmla="*/ -1314 h 173620"/>
                <a:gd name="connsiteX21" fmla="*/ 90659 w 207899"/>
                <a:gd name="connsiteY21" fmla="*/ 10580 h 173620"/>
                <a:gd name="connsiteX22" fmla="*/ 63307 w 207899"/>
                <a:gd name="connsiteY22" fmla="*/ 10580 h 173620"/>
                <a:gd name="connsiteX23" fmla="*/ 63307 w 207899"/>
                <a:gd name="connsiteY23" fmla="*/ 82968 h 173620"/>
                <a:gd name="connsiteX24" fmla="*/ 144592 w 207899"/>
                <a:gd name="connsiteY24" fmla="*/ 82968 h 173620"/>
                <a:gd name="connsiteX25" fmla="*/ 144592 w 207899"/>
                <a:gd name="connsiteY25" fmla="*/ 10580 h 173620"/>
                <a:gd name="connsiteX26" fmla="*/ 117248 w 207899"/>
                <a:gd name="connsiteY26" fmla="*/ 10580 h 173620"/>
                <a:gd name="connsiteX27" fmla="*/ 117248 w 207899"/>
                <a:gd name="connsiteY27" fmla="*/ -1314 h 173620"/>
                <a:gd name="connsiteX28" fmla="*/ 162570 w 207899"/>
                <a:gd name="connsiteY28" fmla="*/ -551 h 173620"/>
                <a:gd name="connsiteX29" fmla="*/ 207899 w 207899"/>
                <a:gd name="connsiteY29" fmla="*/ -1314 h 173620"/>
                <a:gd name="connsiteX30" fmla="*/ 207899 w 207899"/>
                <a:gd name="connsiteY30" fmla="*/ 10580 h 173620"/>
                <a:gd name="connsiteX31" fmla="*/ 180555 w 207899"/>
                <a:gd name="connsiteY31" fmla="*/ 10580 h 173620"/>
                <a:gd name="connsiteX32" fmla="*/ 180555 w 207899"/>
                <a:gd name="connsiteY32" fmla="*/ 160412 h 173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07899" h="173620">
                  <a:moveTo>
                    <a:pt x="180555" y="160412"/>
                  </a:moveTo>
                  <a:lnTo>
                    <a:pt x="207899" y="160412"/>
                  </a:lnTo>
                  <a:lnTo>
                    <a:pt x="207899" y="172307"/>
                  </a:lnTo>
                  <a:cubicBezTo>
                    <a:pt x="198279" y="171545"/>
                    <a:pt x="173461" y="171545"/>
                    <a:pt x="162570" y="171545"/>
                  </a:cubicBezTo>
                  <a:cubicBezTo>
                    <a:pt x="151686" y="171545"/>
                    <a:pt x="126869" y="171545"/>
                    <a:pt x="117248" y="172307"/>
                  </a:cubicBezTo>
                  <a:lnTo>
                    <a:pt x="117248" y="160412"/>
                  </a:lnTo>
                  <a:lnTo>
                    <a:pt x="144592" y="160412"/>
                  </a:lnTo>
                  <a:lnTo>
                    <a:pt x="144592" y="94862"/>
                  </a:lnTo>
                  <a:lnTo>
                    <a:pt x="63307" y="94862"/>
                  </a:lnTo>
                  <a:lnTo>
                    <a:pt x="63307" y="160412"/>
                  </a:lnTo>
                  <a:lnTo>
                    <a:pt x="90659" y="160412"/>
                  </a:lnTo>
                  <a:lnTo>
                    <a:pt x="90659" y="172307"/>
                  </a:lnTo>
                  <a:cubicBezTo>
                    <a:pt x="81031" y="171545"/>
                    <a:pt x="56221" y="171545"/>
                    <a:pt x="45329" y="171545"/>
                  </a:cubicBezTo>
                  <a:cubicBezTo>
                    <a:pt x="34438" y="171545"/>
                    <a:pt x="9621" y="171545"/>
                    <a:pt x="0" y="172307"/>
                  </a:cubicBezTo>
                  <a:lnTo>
                    <a:pt x="0" y="160412"/>
                  </a:lnTo>
                  <a:lnTo>
                    <a:pt x="27352" y="160412"/>
                  </a:lnTo>
                  <a:lnTo>
                    <a:pt x="27352" y="10580"/>
                  </a:lnTo>
                  <a:lnTo>
                    <a:pt x="0" y="10580"/>
                  </a:lnTo>
                  <a:lnTo>
                    <a:pt x="0" y="-1314"/>
                  </a:lnTo>
                  <a:cubicBezTo>
                    <a:pt x="9621" y="-551"/>
                    <a:pt x="34438" y="-551"/>
                    <a:pt x="45329" y="-551"/>
                  </a:cubicBezTo>
                  <a:cubicBezTo>
                    <a:pt x="56221" y="-551"/>
                    <a:pt x="81031" y="-551"/>
                    <a:pt x="90659" y="-1314"/>
                  </a:cubicBezTo>
                  <a:lnTo>
                    <a:pt x="90659" y="10580"/>
                  </a:lnTo>
                  <a:lnTo>
                    <a:pt x="63307" y="10580"/>
                  </a:lnTo>
                  <a:lnTo>
                    <a:pt x="63307" y="82968"/>
                  </a:lnTo>
                  <a:lnTo>
                    <a:pt x="144592" y="82968"/>
                  </a:lnTo>
                  <a:lnTo>
                    <a:pt x="144592" y="10580"/>
                  </a:lnTo>
                  <a:lnTo>
                    <a:pt x="117248" y="10580"/>
                  </a:lnTo>
                  <a:lnTo>
                    <a:pt x="117248" y="-1314"/>
                  </a:lnTo>
                  <a:cubicBezTo>
                    <a:pt x="126869" y="-551"/>
                    <a:pt x="151686" y="-551"/>
                    <a:pt x="162570" y="-551"/>
                  </a:cubicBezTo>
                  <a:cubicBezTo>
                    <a:pt x="173461" y="-551"/>
                    <a:pt x="198279" y="-551"/>
                    <a:pt x="207899" y="-1314"/>
                  </a:cubicBezTo>
                  <a:lnTo>
                    <a:pt x="207899" y="10580"/>
                  </a:lnTo>
                  <a:lnTo>
                    <a:pt x="180555" y="10580"/>
                  </a:lnTo>
                  <a:lnTo>
                    <a:pt x="180555" y="160412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48" name="任意多边形: 形状 347">
              <a:extLst>
                <a:ext uri="{FF2B5EF4-FFF2-40B4-BE49-F238E27FC236}">
                  <a16:creationId xmlns:a16="http://schemas.microsoft.com/office/drawing/2014/main" id="{86F1AF46-FBEE-0AEC-1D0A-3866A6BA2D10}"/>
                </a:ext>
              </a:extLst>
            </p:cNvPr>
            <p:cNvSpPr/>
            <p:nvPr/>
          </p:nvSpPr>
          <p:spPr>
            <a:xfrm flipV="1">
              <a:off x="5062793" y="-13490481"/>
              <a:ext cx="297173" cy="79922"/>
            </a:xfrm>
            <a:custGeom>
              <a:avLst/>
              <a:gdLst>
                <a:gd name="connsiteX0" fmla="*/ 27844 w 297173"/>
                <a:gd name="connsiteY0" fmla="*/ 40857 h 79922"/>
                <a:gd name="connsiteX1" fmla="*/ 56388 w 297173"/>
                <a:gd name="connsiteY1" fmla="*/ 44582 h 79922"/>
                <a:gd name="connsiteX2" fmla="*/ 71990 w 297173"/>
                <a:gd name="connsiteY2" fmla="*/ 63010 h 79922"/>
                <a:gd name="connsiteX3" fmla="*/ 50008 w 297173"/>
                <a:gd name="connsiteY3" fmla="*/ 78604 h 79922"/>
                <a:gd name="connsiteX4" fmla="*/ 0 w 297173"/>
                <a:gd name="connsiteY4" fmla="*/ 31996 h 79922"/>
                <a:gd name="connsiteX5" fmla="*/ 31919 w 297173"/>
                <a:gd name="connsiteY5" fmla="*/ -1319 h 79922"/>
                <a:gd name="connsiteX6" fmla="*/ 75891 w 297173"/>
                <a:gd name="connsiteY6" fmla="*/ 18705 h 79922"/>
                <a:gd name="connsiteX7" fmla="*/ 72880 w 297173"/>
                <a:gd name="connsiteY7" fmla="*/ 21715 h 79922"/>
                <a:gd name="connsiteX8" fmla="*/ 70044 w 297173"/>
                <a:gd name="connsiteY8" fmla="*/ 19944 h 79922"/>
                <a:gd name="connsiteX9" fmla="*/ 32277 w 297173"/>
                <a:gd name="connsiteY9" fmla="*/ 3644 h 79922"/>
                <a:gd name="connsiteX10" fmla="*/ 14545 w 297173"/>
                <a:gd name="connsiteY10" fmla="*/ 25081 h 79922"/>
                <a:gd name="connsiteX11" fmla="*/ 16675 w 297173"/>
                <a:gd name="connsiteY11" fmla="*/ 40857 h 79922"/>
                <a:gd name="connsiteX12" fmla="*/ 27844 w 297173"/>
                <a:gd name="connsiteY12" fmla="*/ 40857 h 79922"/>
                <a:gd name="connsiteX13" fmla="*/ 18089 w 297173"/>
                <a:gd name="connsiteY13" fmla="*/ 45820 h 79922"/>
                <a:gd name="connsiteX14" fmla="*/ 50008 w 297173"/>
                <a:gd name="connsiteY14" fmla="*/ 73642 h 79922"/>
                <a:gd name="connsiteX15" fmla="*/ 64371 w 297173"/>
                <a:gd name="connsiteY15" fmla="*/ 63010 h 79922"/>
                <a:gd name="connsiteX16" fmla="*/ 26780 w 297173"/>
                <a:gd name="connsiteY16" fmla="*/ 45820 h 79922"/>
                <a:gd name="connsiteX17" fmla="*/ 18089 w 297173"/>
                <a:gd name="connsiteY17" fmla="*/ 45820 h 79922"/>
                <a:gd name="connsiteX18" fmla="*/ 105842 w 297173"/>
                <a:gd name="connsiteY18" fmla="*/ 11615 h 79922"/>
                <a:gd name="connsiteX19" fmla="*/ 104071 w 297173"/>
                <a:gd name="connsiteY19" fmla="*/ 4351 h 79922"/>
                <a:gd name="connsiteX20" fmla="*/ 110100 w 297173"/>
                <a:gd name="connsiteY20" fmla="*/ -1319 h 79922"/>
                <a:gd name="connsiteX21" fmla="*/ 117012 w 297173"/>
                <a:gd name="connsiteY21" fmla="*/ 2580 h 79922"/>
                <a:gd name="connsiteX22" fmla="*/ 120205 w 297173"/>
                <a:gd name="connsiteY22" fmla="*/ 13569 h 79922"/>
                <a:gd name="connsiteX23" fmla="*/ 124106 w 297173"/>
                <a:gd name="connsiteY23" fmla="*/ 29512 h 79922"/>
                <a:gd name="connsiteX24" fmla="*/ 127117 w 297173"/>
                <a:gd name="connsiteY24" fmla="*/ 41389 h 79922"/>
                <a:gd name="connsiteX25" fmla="*/ 134568 w 297173"/>
                <a:gd name="connsiteY25" fmla="*/ 57340 h 79922"/>
                <a:gd name="connsiteX26" fmla="*/ 161165 w 297173"/>
                <a:gd name="connsiteY26" fmla="*/ 73642 h 79922"/>
                <a:gd name="connsiteX27" fmla="*/ 171628 w 297173"/>
                <a:gd name="connsiteY27" fmla="*/ 61239 h 79922"/>
                <a:gd name="connsiteX28" fmla="*/ 161165 w 297173"/>
                <a:gd name="connsiteY28" fmla="*/ 23493 h 79922"/>
                <a:gd name="connsiteX29" fmla="*/ 158504 w 297173"/>
                <a:gd name="connsiteY29" fmla="*/ 13917 h 79922"/>
                <a:gd name="connsiteX30" fmla="*/ 175346 w 297173"/>
                <a:gd name="connsiteY30" fmla="*/ -1319 h 79922"/>
                <a:gd name="connsiteX31" fmla="*/ 200886 w 297173"/>
                <a:gd name="connsiteY31" fmla="*/ 25796 h 79922"/>
                <a:gd name="connsiteX32" fmla="*/ 198042 w 297173"/>
                <a:gd name="connsiteY32" fmla="*/ 28098 h 79922"/>
                <a:gd name="connsiteX33" fmla="*/ 194674 w 297173"/>
                <a:gd name="connsiteY33" fmla="*/ 25081 h 79922"/>
                <a:gd name="connsiteX34" fmla="*/ 175878 w 297173"/>
                <a:gd name="connsiteY34" fmla="*/ 3644 h 79922"/>
                <a:gd name="connsiteX35" fmla="*/ 171445 w 297173"/>
                <a:gd name="connsiteY35" fmla="*/ 9845 h 79922"/>
                <a:gd name="connsiteX36" fmla="*/ 175528 w 297173"/>
                <a:gd name="connsiteY36" fmla="*/ 24200 h 79922"/>
                <a:gd name="connsiteX37" fmla="*/ 184926 w 297173"/>
                <a:gd name="connsiteY37" fmla="*/ 58404 h 79922"/>
                <a:gd name="connsiteX38" fmla="*/ 161872 w 297173"/>
                <a:gd name="connsiteY38" fmla="*/ 78604 h 79922"/>
                <a:gd name="connsiteX39" fmla="*/ 131907 w 297173"/>
                <a:gd name="connsiteY39" fmla="*/ 62478 h 79922"/>
                <a:gd name="connsiteX40" fmla="*/ 112936 w 297173"/>
                <a:gd name="connsiteY40" fmla="*/ 78604 h 79922"/>
                <a:gd name="connsiteX41" fmla="*/ 98931 w 297173"/>
                <a:gd name="connsiteY41" fmla="*/ 69036 h 79922"/>
                <a:gd name="connsiteX42" fmla="*/ 92544 w 297173"/>
                <a:gd name="connsiteY42" fmla="*/ 51489 h 79922"/>
                <a:gd name="connsiteX43" fmla="*/ 95554 w 297173"/>
                <a:gd name="connsiteY43" fmla="*/ 49186 h 79922"/>
                <a:gd name="connsiteX44" fmla="*/ 99463 w 297173"/>
                <a:gd name="connsiteY44" fmla="*/ 54505 h 79922"/>
                <a:gd name="connsiteX45" fmla="*/ 112404 w 297173"/>
                <a:gd name="connsiteY45" fmla="*/ 73642 h 79922"/>
                <a:gd name="connsiteX46" fmla="*/ 118251 w 297173"/>
                <a:gd name="connsiteY46" fmla="*/ 64954 h 79922"/>
                <a:gd name="connsiteX47" fmla="*/ 115415 w 297173"/>
                <a:gd name="connsiteY47" fmla="*/ 50250 h 79922"/>
                <a:gd name="connsiteX48" fmla="*/ 111514 w 297173"/>
                <a:gd name="connsiteY48" fmla="*/ 34299 h 79922"/>
                <a:gd name="connsiteX49" fmla="*/ 105842 w 297173"/>
                <a:gd name="connsiteY49" fmla="*/ 11615 h 79922"/>
                <a:gd name="connsiteX50" fmla="*/ 287069 w 297173"/>
                <a:gd name="connsiteY50" fmla="*/ 68330 h 79922"/>
                <a:gd name="connsiteX51" fmla="*/ 278029 w 297173"/>
                <a:gd name="connsiteY51" fmla="*/ 58404 h 79922"/>
                <a:gd name="connsiteX52" fmla="*/ 284938 w 297173"/>
                <a:gd name="connsiteY52" fmla="*/ 51846 h 79922"/>
                <a:gd name="connsiteX53" fmla="*/ 295053 w 297173"/>
                <a:gd name="connsiteY53" fmla="*/ 63185 h 79922"/>
                <a:gd name="connsiteX54" fmla="*/ 271640 w 297173"/>
                <a:gd name="connsiteY54" fmla="*/ 78604 h 79922"/>
                <a:gd name="connsiteX55" fmla="*/ 220401 w 297173"/>
                <a:gd name="connsiteY55" fmla="*/ 29512 h 79922"/>
                <a:gd name="connsiteX56" fmla="*/ 253202 w 297173"/>
                <a:gd name="connsiteY56" fmla="*/ -1319 h 79922"/>
                <a:gd name="connsiteX57" fmla="*/ 297174 w 297173"/>
                <a:gd name="connsiteY57" fmla="*/ 18705 h 79922"/>
                <a:gd name="connsiteX58" fmla="*/ 294164 w 297173"/>
                <a:gd name="connsiteY58" fmla="*/ 21715 h 79922"/>
                <a:gd name="connsiteX59" fmla="*/ 291327 w 297173"/>
                <a:gd name="connsiteY59" fmla="*/ 19944 h 79922"/>
                <a:gd name="connsiteX60" fmla="*/ 253561 w 297173"/>
                <a:gd name="connsiteY60" fmla="*/ 3644 h 79922"/>
                <a:gd name="connsiteX61" fmla="*/ 235114 w 297173"/>
                <a:gd name="connsiteY61" fmla="*/ 23310 h 79922"/>
                <a:gd name="connsiteX62" fmla="*/ 246824 w 297173"/>
                <a:gd name="connsiteY62" fmla="*/ 60001 h 79922"/>
                <a:gd name="connsiteX63" fmla="*/ 271640 w 297173"/>
                <a:gd name="connsiteY63" fmla="*/ 73642 h 79922"/>
                <a:gd name="connsiteX64" fmla="*/ 287069 w 297173"/>
                <a:gd name="connsiteY64" fmla="*/ 68330 h 79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297173" h="79922">
                  <a:moveTo>
                    <a:pt x="27844" y="40857"/>
                  </a:moveTo>
                  <a:cubicBezTo>
                    <a:pt x="32809" y="40857"/>
                    <a:pt x="46815" y="41215"/>
                    <a:pt x="56388" y="44582"/>
                  </a:cubicBezTo>
                  <a:cubicBezTo>
                    <a:pt x="69512" y="49186"/>
                    <a:pt x="71990" y="57691"/>
                    <a:pt x="71990" y="63010"/>
                  </a:cubicBezTo>
                  <a:cubicBezTo>
                    <a:pt x="71990" y="72759"/>
                    <a:pt x="62242" y="78604"/>
                    <a:pt x="50008" y="78604"/>
                  </a:cubicBezTo>
                  <a:cubicBezTo>
                    <a:pt x="28726" y="78604"/>
                    <a:pt x="0" y="62303"/>
                    <a:pt x="0" y="31996"/>
                  </a:cubicBezTo>
                  <a:cubicBezTo>
                    <a:pt x="0" y="14100"/>
                    <a:pt x="11177" y="-1319"/>
                    <a:pt x="31919" y="-1319"/>
                  </a:cubicBezTo>
                  <a:cubicBezTo>
                    <a:pt x="61885" y="-1319"/>
                    <a:pt x="75891" y="16220"/>
                    <a:pt x="75891" y="18705"/>
                  </a:cubicBezTo>
                  <a:cubicBezTo>
                    <a:pt x="75891" y="19770"/>
                    <a:pt x="74302" y="21715"/>
                    <a:pt x="72880" y="21715"/>
                  </a:cubicBezTo>
                  <a:cubicBezTo>
                    <a:pt x="71815" y="21715"/>
                    <a:pt x="71458" y="21366"/>
                    <a:pt x="70044" y="19944"/>
                  </a:cubicBezTo>
                  <a:cubicBezTo>
                    <a:pt x="56213" y="3644"/>
                    <a:pt x="35463" y="3644"/>
                    <a:pt x="32277" y="3644"/>
                  </a:cubicBezTo>
                  <a:cubicBezTo>
                    <a:pt x="21632" y="3644"/>
                    <a:pt x="14545" y="10734"/>
                    <a:pt x="14545" y="25081"/>
                  </a:cubicBezTo>
                  <a:cubicBezTo>
                    <a:pt x="14545" y="27566"/>
                    <a:pt x="14545" y="31108"/>
                    <a:pt x="16675" y="40857"/>
                  </a:cubicBezTo>
                  <a:lnTo>
                    <a:pt x="27844" y="40857"/>
                  </a:lnTo>
                  <a:close/>
                  <a:moveTo>
                    <a:pt x="18089" y="45820"/>
                  </a:moveTo>
                  <a:cubicBezTo>
                    <a:pt x="25358" y="71514"/>
                    <a:pt x="45043" y="73642"/>
                    <a:pt x="50008" y="73642"/>
                  </a:cubicBezTo>
                  <a:cubicBezTo>
                    <a:pt x="57810" y="73642"/>
                    <a:pt x="64371" y="69743"/>
                    <a:pt x="64371" y="63010"/>
                  </a:cubicBezTo>
                  <a:cubicBezTo>
                    <a:pt x="64371" y="45820"/>
                    <a:pt x="34406" y="45820"/>
                    <a:pt x="26780" y="45820"/>
                  </a:cubicBezTo>
                  <a:lnTo>
                    <a:pt x="18089" y="45820"/>
                  </a:lnTo>
                  <a:close/>
                  <a:moveTo>
                    <a:pt x="105842" y="11615"/>
                  </a:moveTo>
                  <a:cubicBezTo>
                    <a:pt x="105135" y="9312"/>
                    <a:pt x="104071" y="4883"/>
                    <a:pt x="104071" y="4351"/>
                  </a:cubicBezTo>
                  <a:cubicBezTo>
                    <a:pt x="104071" y="452"/>
                    <a:pt x="107264" y="-1319"/>
                    <a:pt x="110100" y="-1319"/>
                  </a:cubicBezTo>
                  <a:cubicBezTo>
                    <a:pt x="113286" y="-1319"/>
                    <a:pt x="116130" y="984"/>
                    <a:pt x="117012" y="2580"/>
                  </a:cubicBezTo>
                  <a:cubicBezTo>
                    <a:pt x="117902" y="4176"/>
                    <a:pt x="119315" y="9845"/>
                    <a:pt x="120205" y="13569"/>
                  </a:cubicBezTo>
                  <a:cubicBezTo>
                    <a:pt x="121095" y="16935"/>
                    <a:pt x="123041" y="25081"/>
                    <a:pt x="124106" y="29512"/>
                  </a:cubicBezTo>
                  <a:cubicBezTo>
                    <a:pt x="125170" y="33418"/>
                    <a:pt x="126235" y="37317"/>
                    <a:pt x="127117" y="41389"/>
                  </a:cubicBezTo>
                  <a:cubicBezTo>
                    <a:pt x="129071" y="48654"/>
                    <a:pt x="129428" y="50076"/>
                    <a:pt x="134568" y="57340"/>
                  </a:cubicBezTo>
                  <a:cubicBezTo>
                    <a:pt x="139533" y="64432"/>
                    <a:pt x="147867" y="73642"/>
                    <a:pt x="161165" y="73642"/>
                  </a:cubicBezTo>
                  <a:cubicBezTo>
                    <a:pt x="171445" y="73642"/>
                    <a:pt x="171628" y="64605"/>
                    <a:pt x="171628" y="61239"/>
                  </a:cubicBezTo>
                  <a:cubicBezTo>
                    <a:pt x="171628" y="50608"/>
                    <a:pt x="164001" y="30932"/>
                    <a:pt x="161165" y="23493"/>
                  </a:cubicBezTo>
                  <a:cubicBezTo>
                    <a:pt x="159211" y="18531"/>
                    <a:pt x="158504" y="16935"/>
                    <a:pt x="158504" y="13917"/>
                  </a:cubicBezTo>
                  <a:cubicBezTo>
                    <a:pt x="158504" y="4525"/>
                    <a:pt x="166305" y="-1319"/>
                    <a:pt x="175346" y="-1319"/>
                  </a:cubicBezTo>
                  <a:cubicBezTo>
                    <a:pt x="193077" y="-1319"/>
                    <a:pt x="200886" y="23135"/>
                    <a:pt x="200886" y="25796"/>
                  </a:cubicBezTo>
                  <a:cubicBezTo>
                    <a:pt x="200886" y="28098"/>
                    <a:pt x="198574" y="28098"/>
                    <a:pt x="198042" y="28098"/>
                  </a:cubicBezTo>
                  <a:cubicBezTo>
                    <a:pt x="195564" y="28098"/>
                    <a:pt x="195389" y="27034"/>
                    <a:pt x="194674" y="25081"/>
                  </a:cubicBezTo>
                  <a:cubicBezTo>
                    <a:pt x="190598" y="10909"/>
                    <a:pt x="182972" y="3644"/>
                    <a:pt x="175878" y="3644"/>
                  </a:cubicBezTo>
                  <a:cubicBezTo>
                    <a:pt x="172160" y="3644"/>
                    <a:pt x="171445" y="6120"/>
                    <a:pt x="171445" y="9845"/>
                  </a:cubicBezTo>
                  <a:cubicBezTo>
                    <a:pt x="171445" y="13917"/>
                    <a:pt x="172335" y="16220"/>
                    <a:pt x="175528" y="24200"/>
                  </a:cubicBezTo>
                  <a:cubicBezTo>
                    <a:pt x="177657" y="29695"/>
                    <a:pt x="184926" y="48481"/>
                    <a:pt x="184926" y="58404"/>
                  </a:cubicBezTo>
                  <a:cubicBezTo>
                    <a:pt x="184926" y="75594"/>
                    <a:pt x="171270" y="78604"/>
                    <a:pt x="161872" y="78604"/>
                  </a:cubicBezTo>
                  <a:cubicBezTo>
                    <a:pt x="147160" y="78604"/>
                    <a:pt x="137230" y="69568"/>
                    <a:pt x="131907" y="62478"/>
                  </a:cubicBezTo>
                  <a:cubicBezTo>
                    <a:pt x="130668" y="74705"/>
                    <a:pt x="120205" y="78604"/>
                    <a:pt x="112936" y="78604"/>
                  </a:cubicBezTo>
                  <a:cubicBezTo>
                    <a:pt x="105310" y="78604"/>
                    <a:pt x="101234" y="73110"/>
                    <a:pt x="98931" y="69036"/>
                  </a:cubicBezTo>
                  <a:cubicBezTo>
                    <a:pt x="95030" y="62478"/>
                    <a:pt x="92544" y="52378"/>
                    <a:pt x="92544" y="51489"/>
                  </a:cubicBezTo>
                  <a:cubicBezTo>
                    <a:pt x="92544" y="49186"/>
                    <a:pt x="95030" y="49186"/>
                    <a:pt x="95554" y="49186"/>
                  </a:cubicBezTo>
                  <a:cubicBezTo>
                    <a:pt x="98041" y="49186"/>
                    <a:pt x="98216" y="49718"/>
                    <a:pt x="99463" y="54505"/>
                  </a:cubicBezTo>
                  <a:cubicBezTo>
                    <a:pt x="102116" y="64954"/>
                    <a:pt x="105484" y="73642"/>
                    <a:pt x="112404" y="73642"/>
                  </a:cubicBezTo>
                  <a:cubicBezTo>
                    <a:pt x="117012" y="73642"/>
                    <a:pt x="118251" y="69743"/>
                    <a:pt x="118251" y="64954"/>
                  </a:cubicBezTo>
                  <a:cubicBezTo>
                    <a:pt x="118251" y="61589"/>
                    <a:pt x="116662" y="55039"/>
                    <a:pt x="115415" y="50250"/>
                  </a:cubicBezTo>
                  <a:cubicBezTo>
                    <a:pt x="114175" y="45463"/>
                    <a:pt x="112404" y="38198"/>
                    <a:pt x="111514" y="34299"/>
                  </a:cubicBezTo>
                  <a:lnTo>
                    <a:pt x="105842" y="11615"/>
                  </a:lnTo>
                  <a:close/>
                  <a:moveTo>
                    <a:pt x="287069" y="68330"/>
                  </a:moveTo>
                  <a:cubicBezTo>
                    <a:pt x="280690" y="67265"/>
                    <a:pt x="278029" y="62303"/>
                    <a:pt x="278029" y="58404"/>
                  </a:cubicBezTo>
                  <a:cubicBezTo>
                    <a:pt x="278029" y="53617"/>
                    <a:pt x="281753" y="51846"/>
                    <a:pt x="284938" y="51846"/>
                  </a:cubicBezTo>
                  <a:cubicBezTo>
                    <a:pt x="288841" y="51846"/>
                    <a:pt x="295053" y="54681"/>
                    <a:pt x="295053" y="63185"/>
                  </a:cubicBezTo>
                  <a:cubicBezTo>
                    <a:pt x="295053" y="75237"/>
                    <a:pt x="281222" y="78604"/>
                    <a:pt x="271640" y="78604"/>
                  </a:cubicBezTo>
                  <a:cubicBezTo>
                    <a:pt x="245045" y="78604"/>
                    <a:pt x="220401" y="54149"/>
                    <a:pt x="220401" y="29512"/>
                  </a:cubicBezTo>
                  <a:cubicBezTo>
                    <a:pt x="220401" y="14276"/>
                    <a:pt x="231038" y="-1319"/>
                    <a:pt x="253202" y="-1319"/>
                  </a:cubicBezTo>
                  <a:cubicBezTo>
                    <a:pt x="283169" y="-1319"/>
                    <a:pt x="297174" y="16220"/>
                    <a:pt x="297174" y="18705"/>
                  </a:cubicBezTo>
                  <a:cubicBezTo>
                    <a:pt x="297174" y="19770"/>
                    <a:pt x="295585" y="21715"/>
                    <a:pt x="294164" y="21715"/>
                  </a:cubicBezTo>
                  <a:cubicBezTo>
                    <a:pt x="293098" y="21715"/>
                    <a:pt x="292740" y="21366"/>
                    <a:pt x="291327" y="19944"/>
                  </a:cubicBezTo>
                  <a:cubicBezTo>
                    <a:pt x="277495" y="3644"/>
                    <a:pt x="256746" y="3644"/>
                    <a:pt x="253561" y="3644"/>
                  </a:cubicBezTo>
                  <a:cubicBezTo>
                    <a:pt x="240794" y="3644"/>
                    <a:pt x="235114" y="12322"/>
                    <a:pt x="235114" y="23310"/>
                  </a:cubicBezTo>
                  <a:cubicBezTo>
                    <a:pt x="235114" y="28456"/>
                    <a:pt x="237600" y="47766"/>
                    <a:pt x="246824" y="60001"/>
                  </a:cubicBezTo>
                  <a:cubicBezTo>
                    <a:pt x="253561" y="68679"/>
                    <a:pt x="262776" y="73642"/>
                    <a:pt x="271640" y="73642"/>
                  </a:cubicBezTo>
                  <a:cubicBezTo>
                    <a:pt x="274127" y="73642"/>
                    <a:pt x="282635" y="73291"/>
                    <a:pt x="287069" y="68330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49" name="任意多边形: 形状 348">
              <a:extLst>
                <a:ext uri="{FF2B5EF4-FFF2-40B4-BE49-F238E27FC236}">
                  <a16:creationId xmlns:a16="http://schemas.microsoft.com/office/drawing/2014/main" id="{44287F31-8D1A-7658-B693-84196E762EA5}"/>
                </a:ext>
              </a:extLst>
            </p:cNvPr>
            <p:cNvSpPr/>
            <p:nvPr/>
          </p:nvSpPr>
          <p:spPr>
            <a:xfrm flipV="1">
              <a:off x="5459891" y="-13400683"/>
              <a:ext cx="168400" cy="59223"/>
            </a:xfrm>
            <a:custGeom>
              <a:avLst/>
              <a:gdLst>
                <a:gd name="connsiteX0" fmla="*/ 159789 w 168400"/>
                <a:gd name="connsiteY0" fmla="*/ 47788 h 59223"/>
                <a:gd name="connsiteX1" fmla="*/ 168401 w 168400"/>
                <a:gd name="connsiteY1" fmla="*/ 52852 h 59223"/>
                <a:gd name="connsiteX2" fmla="*/ 160043 w 168400"/>
                <a:gd name="connsiteY2" fmla="*/ 57911 h 59223"/>
                <a:gd name="connsiteX3" fmla="*/ 8357 w 168400"/>
                <a:gd name="connsiteY3" fmla="*/ 57911 h 59223"/>
                <a:gd name="connsiteX4" fmla="*/ 0 w 168400"/>
                <a:gd name="connsiteY4" fmla="*/ 52852 h 59223"/>
                <a:gd name="connsiteX5" fmla="*/ 8611 w 168400"/>
                <a:gd name="connsiteY5" fmla="*/ 47788 h 59223"/>
                <a:gd name="connsiteX6" fmla="*/ 159789 w 168400"/>
                <a:gd name="connsiteY6" fmla="*/ 47788 h 59223"/>
                <a:gd name="connsiteX7" fmla="*/ 160043 w 168400"/>
                <a:gd name="connsiteY7" fmla="*/ -1312 h 59223"/>
                <a:gd name="connsiteX8" fmla="*/ 168401 w 168400"/>
                <a:gd name="connsiteY8" fmla="*/ 3752 h 59223"/>
                <a:gd name="connsiteX9" fmla="*/ 159789 w 168400"/>
                <a:gd name="connsiteY9" fmla="*/ 8819 h 59223"/>
                <a:gd name="connsiteX10" fmla="*/ 8611 w 168400"/>
                <a:gd name="connsiteY10" fmla="*/ 8819 h 59223"/>
                <a:gd name="connsiteX11" fmla="*/ 0 w 168400"/>
                <a:gd name="connsiteY11" fmla="*/ 3752 h 59223"/>
                <a:gd name="connsiteX12" fmla="*/ 8357 w 168400"/>
                <a:gd name="connsiteY12" fmla="*/ -1312 h 59223"/>
                <a:gd name="connsiteX13" fmla="*/ 160043 w 168400"/>
                <a:gd name="connsiteY13" fmla="*/ -1312 h 59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8400" h="59223">
                  <a:moveTo>
                    <a:pt x="159789" y="47788"/>
                  </a:moveTo>
                  <a:cubicBezTo>
                    <a:pt x="163586" y="47788"/>
                    <a:pt x="168401" y="47788"/>
                    <a:pt x="168401" y="52852"/>
                  </a:cubicBezTo>
                  <a:cubicBezTo>
                    <a:pt x="168401" y="57911"/>
                    <a:pt x="163586" y="57911"/>
                    <a:pt x="160043" y="57911"/>
                  </a:cubicBezTo>
                  <a:lnTo>
                    <a:pt x="8357" y="57911"/>
                  </a:lnTo>
                  <a:cubicBezTo>
                    <a:pt x="4814" y="57911"/>
                    <a:pt x="0" y="57911"/>
                    <a:pt x="0" y="52852"/>
                  </a:cubicBezTo>
                  <a:cubicBezTo>
                    <a:pt x="0" y="47788"/>
                    <a:pt x="4814" y="47788"/>
                    <a:pt x="8611" y="47788"/>
                  </a:cubicBezTo>
                  <a:lnTo>
                    <a:pt x="159789" y="47788"/>
                  </a:lnTo>
                  <a:close/>
                  <a:moveTo>
                    <a:pt x="160043" y="-1312"/>
                  </a:moveTo>
                  <a:cubicBezTo>
                    <a:pt x="163586" y="-1312"/>
                    <a:pt x="168401" y="-1312"/>
                    <a:pt x="168401" y="3752"/>
                  </a:cubicBezTo>
                  <a:cubicBezTo>
                    <a:pt x="168401" y="8819"/>
                    <a:pt x="163586" y="8819"/>
                    <a:pt x="159789" y="8819"/>
                  </a:cubicBezTo>
                  <a:lnTo>
                    <a:pt x="8611" y="8819"/>
                  </a:lnTo>
                  <a:cubicBezTo>
                    <a:pt x="4814" y="8819"/>
                    <a:pt x="0" y="8819"/>
                    <a:pt x="0" y="3752"/>
                  </a:cubicBezTo>
                  <a:cubicBezTo>
                    <a:pt x="0" y="-1312"/>
                    <a:pt x="4814" y="-1312"/>
                    <a:pt x="8357" y="-1312"/>
                  </a:cubicBezTo>
                  <a:lnTo>
                    <a:pt x="160043" y="-1312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50" name="任意多边形: 形状 349">
              <a:extLst>
                <a:ext uri="{FF2B5EF4-FFF2-40B4-BE49-F238E27FC236}">
                  <a16:creationId xmlns:a16="http://schemas.microsoft.com/office/drawing/2014/main" id="{FBB30C79-9B60-B0B6-6CA8-5D4B2D9A7F9E}"/>
                </a:ext>
              </a:extLst>
            </p:cNvPr>
            <p:cNvSpPr/>
            <p:nvPr/>
          </p:nvSpPr>
          <p:spPr>
            <a:xfrm flipV="1">
              <a:off x="5722916" y="-13481423"/>
              <a:ext cx="207898" cy="173620"/>
            </a:xfrm>
            <a:custGeom>
              <a:avLst/>
              <a:gdLst>
                <a:gd name="connsiteX0" fmla="*/ 180555 w 207898"/>
                <a:gd name="connsiteY0" fmla="*/ 160412 h 173620"/>
                <a:gd name="connsiteX1" fmla="*/ 207899 w 207898"/>
                <a:gd name="connsiteY1" fmla="*/ 160412 h 173620"/>
                <a:gd name="connsiteX2" fmla="*/ 207899 w 207898"/>
                <a:gd name="connsiteY2" fmla="*/ 172307 h 173620"/>
                <a:gd name="connsiteX3" fmla="*/ 162569 w 207898"/>
                <a:gd name="connsiteY3" fmla="*/ 171545 h 173620"/>
                <a:gd name="connsiteX4" fmla="*/ 117248 w 207898"/>
                <a:gd name="connsiteY4" fmla="*/ 172307 h 173620"/>
                <a:gd name="connsiteX5" fmla="*/ 117248 w 207898"/>
                <a:gd name="connsiteY5" fmla="*/ 160412 h 173620"/>
                <a:gd name="connsiteX6" fmla="*/ 144592 w 207898"/>
                <a:gd name="connsiteY6" fmla="*/ 160412 h 173620"/>
                <a:gd name="connsiteX7" fmla="*/ 144592 w 207898"/>
                <a:gd name="connsiteY7" fmla="*/ 94862 h 173620"/>
                <a:gd name="connsiteX8" fmla="*/ 63307 w 207898"/>
                <a:gd name="connsiteY8" fmla="*/ 94862 h 173620"/>
                <a:gd name="connsiteX9" fmla="*/ 63307 w 207898"/>
                <a:gd name="connsiteY9" fmla="*/ 160412 h 173620"/>
                <a:gd name="connsiteX10" fmla="*/ 90659 w 207898"/>
                <a:gd name="connsiteY10" fmla="*/ 160412 h 173620"/>
                <a:gd name="connsiteX11" fmla="*/ 90659 w 207898"/>
                <a:gd name="connsiteY11" fmla="*/ 172307 h 173620"/>
                <a:gd name="connsiteX12" fmla="*/ 45329 w 207898"/>
                <a:gd name="connsiteY12" fmla="*/ 171545 h 173620"/>
                <a:gd name="connsiteX13" fmla="*/ 0 w 207898"/>
                <a:gd name="connsiteY13" fmla="*/ 172307 h 173620"/>
                <a:gd name="connsiteX14" fmla="*/ 0 w 207898"/>
                <a:gd name="connsiteY14" fmla="*/ 160412 h 173620"/>
                <a:gd name="connsiteX15" fmla="*/ 27352 w 207898"/>
                <a:gd name="connsiteY15" fmla="*/ 160412 h 173620"/>
                <a:gd name="connsiteX16" fmla="*/ 27352 w 207898"/>
                <a:gd name="connsiteY16" fmla="*/ 10580 h 173620"/>
                <a:gd name="connsiteX17" fmla="*/ 0 w 207898"/>
                <a:gd name="connsiteY17" fmla="*/ 10580 h 173620"/>
                <a:gd name="connsiteX18" fmla="*/ 0 w 207898"/>
                <a:gd name="connsiteY18" fmla="*/ -1314 h 173620"/>
                <a:gd name="connsiteX19" fmla="*/ 45329 w 207898"/>
                <a:gd name="connsiteY19" fmla="*/ -551 h 173620"/>
                <a:gd name="connsiteX20" fmla="*/ 90659 w 207898"/>
                <a:gd name="connsiteY20" fmla="*/ -1314 h 173620"/>
                <a:gd name="connsiteX21" fmla="*/ 90659 w 207898"/>
                <a:gd name="connsiteY21" fmla="*/ 10580 h 173620"/>
                <a:gd name="connsiteX22" fmla="*/ 63307 w 207898"/>
                <a:gd name="connsiteY22" fmla="*/ 10580 h 173620"/>
                <a:gd name="connsiteX23" fmla="*/ 63307 w 207898"/>
                <a:gd name="connsiteY23" fmla="*/ 82968 h 173620"/>
                <a:gd name="connsiteX24" fmla="*/ 144592 w 207898"/>
                <a:gd name="connsiteY24" fmla="*/ 82968 h 173620"/>
                <a:gd name="connsiteX25" fmla="*/ 144592 w 207898"/>
                <a:gd name="connsiteY25" fmla="*/ 10580 h 173620"/>
                <a:gd name="connsiteX26" fmla="*/ 117248 w 207898"/>
                <a:gd name="connsiteY26" fmla="*/ 10580 h 173620"/>
                <a:gd name="connsiteX27" fmla="*/ 117248 w 207898"/>
                <a:gd name="connsiteY27" fmla="*/ -1314 h 173620"/>
                <a:gd name="connsiteX28" fmla="*/ 162569 w 207898"/>
                <a:gd name="connsiteY28" fmla="*/ -551 h 173620"/>
                <a:gd name="connsiteX29" fmla="*/ 207899 w 207898"/>
                <a:gd name="connsiteY29" fmla="*/ -1314 h 173620"/>
                <a:gd name="connsiteX30" fmla="*/ 207899 w 207898"/>
                <a:gd name="connsiteY30" fmla="*/ 10580 h 173620"/>
                <a:gd name="connsiteX31" fmla="*/ 180555 w 207898"/>
                <a:gd name="connsiteY31" fmla="*/ 10580 h 173620"/>
                <a:gd name="connsiteX32" fmla="*/ 180555 w 207898"/>
                <a:gd name="connsiteY32" fmla="*/ 160412 h 173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07898" h="173620">
                  <a:moveTo>
                    <a:pt x="180555" y="160412"/>
                  </a:moveTo>
                  <a:lnTo>
                    <a:pt x="207899" y="160412"/>
                  </a:lnTo>
                  <a:lnTo>
                    <a:pt x="207899" y="172307"/>
                  </a:lnTo>
                  <a:cubicBezTo>
                    <a:pt x="198278" y="171545"/>
                    <a:pt x="173461" y="171545"/>
                    <a:pt x="162569" y="171545"/>
                  </a:cubicBezTo>
                  <a:cubicBezTo>
                    <a:pt x="151686" y="171545"/>
                    <a:pt x="126868" y="171545"/>
                    <a:pt x="117248" y="172307"/>
                  </a:cubicBezTo>
                  <a:lnTo>
                    <a:pt x="117248" y="160412"/>
                  </a:lnTo>
                  <a:lnTo>
                    <a:pt x="144592" y="160412"/>
                  </a:lnTo>
                  <a:lnTo>
                    <a:pt x="144592" y="94862"/>
                  </a:lnTo>
                  <a:lnTo>
                    <a:pt x="63307" y="94862"/>
                  </a:lnTo>
                  <a:lnTo>
                    <a:pt x="63307" y="160412"/>
                  </a:lnTo>
                  <a:lnTo>
                    <a:pt x="90659" y="160412"/>
                  </a:lnTo>
                  <a:lnTo>
                    <a:pt x="90659" y="172307"/>
                  </a:lnTo>
                  <a:cubicBezTo>
                    <a:pt x="81030" y="171545"/>
                    <a:pt x="56221" y="171545"/>
                    <a:pt x="45329" y="171545"/>
                  </a:cubicBezTo>
                  <a:cubicBezTo>
                    <a:pt x="34438" y="171545"/>
                    <a:pt x="9620" y="171545"/>
                    <a:pt x="0" y="172307"/>
                  </a:cubicBezTo>
                  <a:lnTo>
                    <a:pt x="0" y="160412"/>
                  </a:lnTo>
                  <a:lnTo>
                    <a:pt x="27352" y="160412"/>
                  </a:lnTo>
                  <a:lnTo>
                    <a:pt x="27352" y="10580"/>
                  </a:lnTo>
                  <a:lnTo>
                    <a:pt x="0" y="10580"/>
                  </a:lnTo>
                  <a:lnTo>
                    <a:pt x="0" y="-1314"/>
                  </a:lnTo>
                  <a:cubicBezTo>
                    <a:pt x="9620" y="-551"/>
                    <a:pt x="34438" y="-551"/>
                    <a:pt x="45329" y="-551"/>
                  </a:cubicBezTo>
                  <a:cubicBezTo>
                    <a:pt x="56221" y="-551"/>
                    <a:pt x="81030" y="-551"/>
                    <a:pt x="90659" y="-1314"/>
                  </a:cubicBezTo>
                  <a:lnTo>
                    <a:pt x="90659" y="10580"/>
                  </a:lnTo>
                  <a:lnTo>
                    <a:pt x="63307" y="10580"/>
                  </a:lnTo>
                  <a:lnTo>
                    <a:pt x="63307" y="82968"/>
                  </a:lnTo>
                  <a:lnTo>
                    <a:pt x="144592" y="82968"/>
                  </a:lnTo>
                  <a:lnTo>
                    <a:pt x="144592" y="10580"/>
                  </a:lnTo>
                  <a:lnTo>
                    <a:pt x="117248" y="10580"/>
                  </a:lnTo>
                  <a:lnTo>
                    <a:pt x="117248" y="-1314"/>
                  </a:lnTo>
                  <a:cubicBezTo>
                    <a:pt x="126868" y="-551"/>
                    <a:pt x="151686" y="-551"/>
                    <a:pt x="162569" y="-551"/>
                  </a:cubicBezTo>
                  <a:cubicBezTo>
                    <a:pt x="173461" y="-551"/>
                    <a:pt x="198278" y="-551"/>
                    <a:pt x="207899" y="-1314"/>
                  </a:cubicBezTo>
                  <a:lnTo>
                    <a:pt x="207899" y="10580"/>
                  </a:lnTo>
                  <a:lnTo>
                    <a:pt x="180555" y="10580"/>
                  </a:lnTo>
                  <a:lnTo>
                    <a:pt x="180555" y="160412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51" name="任意多边形: 形状 350">
              <a:extLst>
                <a:ext uri="{FF2B5EF4-FFF2-40B4-BE49-F238E27FC236}">
                  <a16:creationId xmlns:a16="http://schemas.microsoft.com/office/drawing/2014/main" id="{5755558A-391D-8F7C-C605-90779442102F}"/>
                </a:ext>
              </a:extLst>
            </p:cNvPr>
            <p:cNvSpPr/>
            <p:nvPr/>
          </p:nvSpPr>
          <p:spPr>
            <a:xfrm flipV="1">
              <a:off x="5952870" y="-13490481"/>
              <a:ext cx="297174" cy="79922"/>
            </a:xfrm>
            <a:custGeom>
              <a:avLst/>
              <a:gdLst>
                <a:gd name="connsiteX0" fmla="*/ 27844 w 297174"/>
                <a:gd name="connsiteY0" fmla="*/ 40857 h 79922"/>
                <a:gd name="connsiteX1" fmla="*/ 56388 w 297174"/>
                <a:gd name="connsiteY1" fmla="*/ 44582 h 79922"/>
                <a:gd name="connsiteX2" fmla="*/ 71990 w 297174"/>
                <a:gd name="connsiteY2" fmla="*/ 63010 h 79922"/>
                <a:gd name="connsiteX3" fmla="*/ 50009 w 297174"/>
                <a:gd name="connsiteY3" fmla="*/ 78604 h 79922"/>
                <a:gd name="connsiteX4" fmla="*/ 0 w 297174"/>
                <a:gd name="connsiteY4" fmla="*/ 31996 h 79922"/>
                <a:gd name="connsiteX5" fmla="*/ 31919 w 297174"/>
                <a:gd name="connsiteY5" fmla="*/ -1319 h 79922"/>
                <a:gd name="connsiteX6" fmla="*/ 75891 w 297174"/>
                <a:gd name="connsiteY6" fmla="*/ 18705 h 79922"/>
                <a:gd name="connsiteX7" fmla="*/ 72880 w 297174"/>
                <a:gd name="connsiteY7" fmla="*/ 21715 h 79922"/>
                <a:gd name="connsiteX8" fmla="*/ 70044 w 297174"/>
                <a:gd name="connsiteY8" fmla="*/ 19944 h 79922"/>
                <a:gd name="connsiteX9" fmla="*/ 32277 w 297174"/>
                <a:gd name="connsiteY9" fmla="*/ 3644 h 79922"/>
                <a:gd name="connsiteX10" fmla="*/ 14546 w 297174"/>
                <a:gd name="connsiteY10" fmla="*/ 25081 h 79922"/>
                <a:gd name="connsiteX11" fmla="*/ 16675 w 297174"/>
                <a:gd name="connsiteY11" fmla="*/ 40857 h 79922"/>
                <a:gd name="connsiteX12" fmla="*/ 27844 w 297174"/>
                <a:gd name="connsiteY12" fmla="*/ 40857 h 79922"/>
                <a:gd name="connsiteX13" fmla="*/ 18089 w 297174"/>
                <a:gd name="connsiteY13" fmla="*/ 45820 h 79922"/>
                <a:gd name="connsiteX14" fmla="*/ 50009 w 297174"/>
                <a:gd name="connsiteY14" fmla="*/ 73642 h 79922"/>
                <a:gd name="connsiteX15" fmla="*/ 64372 w 297174"/>
                <a:gd name="connsiteY15" fmla="*/ 63010 h 79922"/>
                <a:gd name="connsiteX16" fmla="*/ 26780 w 297174"/>
                <a:gd name="connsiteY16" fmla="*/ 45820 h 79922"/>
                <a:gd name="connsiteX17" fmla="*/ 18089 w 297174"/>
                <a:gd name="connsiteY17" fmla="*/ 45820 h 79922"/>
                <a:gd name="connsiteX18" fmla="*/ 105843 w 297174"/>
                <a:gd name="connsiteY18" fmla="*/ 11615 h 79922"/>
                <a:gd name="connsiteX19" fmla="*/ 104071 w 297174"/>
                <a:gd name="connsiteY19" fmla="*/ 4351 h 79922"/>
                <a:gd name="connsiteX20" fmla="*/ 110100 w 297174"/>
                <a:gd name="connsiteY20" fmla="*/ -1319 h 79922"/>
                <a:gd name="connsiteX21" fmla="*/ 117012 w 297174"/>
                <a:gd name="connsiteY21" fmla="*/ 2580 h 79922"/>
                <a:gd name="connsiteX22" fmla="*/ 120205 w 297174"/>
                <a:gd name="connsiteY22" fmla="*/ 13569 h 79922"/>
                <a:gd name="connsiteX23" fmla="*/ 124106 w 297174"/>
                <a:gd name="connsiteY23" fmla="*/ 29512 h 79922"/>
                <a:gd name="connsiteX24" fmla="*/ 127117 w 297174"/>
                <a:gd name="connsiteY24" fmla="*/ 41389 h 79922"/>
                <a:gd name="connsiteX25" fmla="*/ 134568 w 297174"/>
                <a:gd name="connsiteY25" fmla="*/ 57340 h 79922"/>
                <a:gd name="connsiteX26" fmla="*/ 161165 w 297174"/>
                <a:gd name="connsiteY26" fmla="*/ 73642 h 79922"/>
                <a:gd name="connsiteX27" fmla="*/ 171628 w 297174"/>
                <a:gd name="connsiteY27" fmla="*/ 61239 h 79922"/>
                <a:gd name="connsiteX28" fmla="*/ 161165 w 297174"/>
                <a:gd name="connsiteY28" fmla="*/ 23493 h 79922"/>
                <a:gd name="connsiteX29" fmla="*/ 158504 w 297174"/>
                <a:gd name="connsiteY29" fmla="*/ 13917 h 79922"/>
                <a:gd name="connsiteX30" fmla="*/ 175346 w 297174"/>
                <a:gd name="connsiteY30" fmla="*/ -1319 h 79922"/>
                <a:gd name="connsiteX31" fmla="*/ 200886 w 297174"/>
                <a:gd name="connsiteY31" fmla="*/ 25796 h 79922"/>
                <a:gd name="connsiteX32" fmla="*/ 198042 w 297174"/>
                <a:gd name="connsiteY32" fmla="*/ 28098 h 79922"/>
                <a:gd name="connsiteX33" fmla="*/ 194674 w 297174"/>
                <a:gd name="connsiteY33" fmla="*/ 25081 h 79922"/>
                <a:gd name="connsiteX34" fmla="*/ 175878 w 297174"/>
                <a:gd name="connsiteY34" fmla="*/ 3644 h 79922"/>
                <a:gd name="connsiteX35" fmla="*/ 171445 w 297174"/>
                <a:gd name="connsiteY35" fmla="*/ 9845 h 79922"/>
                <a:gd name="connsiteX36" fmla="*/ 175529 w 297174"/>
                <a:gd name="connsiteY36" fmla="*/ 24200 h 79922"/>
                <a:gd name="connsiteX37" fmla="*/ 184926 w 297174"/>
                <a:gd name="connsiteY37" fmla="*/ 58404 h 79922"/>
                <a:gd name="connsiteX38" fmla="*/ 161873 w 297174"/>
                <a:gd name="connsiteY38" fmla="*/ 78604 h 79922"/>
                <a:gd name="connsiteX39" fmla="*/ 131907 w 297174"/>
                <a:gd name="connsiteY39" fmla="*/ 62478 h 79922"/>
                <a:gd name="connsiteX40" fmla="*/ 112936 w 297174"/>
                <a:gd name="connsiteY40" fmla="*/ 78604 h 79922"/>
                <a:gd name="connsiteX41" fmla="*/ 98931 w 297174"/>
                <a:gd name="connsiteY41" fmla="*/ 69036 h 79922"/>
                <a:gd name="connsiteX42" fmla="*/ 92544 w 297174"/>
                <a:gd name="connsiteY42" fmla="*/ 51489 h 79922"/>
                <a:gd name="connsiteX43" fmla="*/ 95555 w 297174"/>
                <a:gd name="connsiteY43" fmla="*/ 49186 h 79922"/>
                <a:gd name="connsiteX44" fmla="*/ 99463 w 297174"/>
                <a:gd name="connsiteY44" fmla="*/ 54505 h 79922"/>
                <a:gd name="connsiteX45" fmla="*/ 112404 w 297174"/>
                <a:gd name="connsiteY45" fmla="*/ 73642 h 79922"/>
                <a:gd name="connsiteX46" fmla="*/ 118251 w 297174"/>
                <a:gd name="connsiteY46" fmla="*/ 64954 h 79922"/>
                <a:gd name="connsiteX47" fmla="*/ 115415 w 297174"/>
                <a:gd name="connsiteY47" fmla="*/ 50250 h 79922"/>
                <a:gd name="connsiteX48" fmla="*/ 111514 w 297174"/>
                <a:gd name="connsiteY48" fmla="*/ 34299 h 79922"/>
                <a:gd name="connsiteX49" fmla="*/ 105843 w 297174"/>
                <a:gd name="connsiteY49" fmla="*/ 11615 h 79922"/>
                <a:gd name="connsiteX50" fmla="*/ 287069 w 297174"/>
                <a:gd name="connsiteY50" fmla="*/ 68330 h 79922"/>
                <a:gd name="connsiteX51" fmla="*/ 278027 w 297174"/>
                <a:gd name="connsiteY51" fmla="*/ 58404 h 79922"/>
                <a:gd name="connsiteX52" fmla="*/ 284939 w 297174"/>
                <a:gd name="connsiteY52" fmla="*/ 51846 h 79922"/>
                <a:gd name="connsiteX53" fmla="*/ 295052 w 297174"/>
                <a:gd name="connsiteY53" fmla="*/ 63185 h 79922"/>
                <a:gd name="connsiteX54" fmla="*/ 271641 w 297174"/>
                <a:gd name="connsiteY54" fmla="*/ 78604 h 79922"/>
                <a:gd name="connsiteX55" fmla="*/ 220401 w 297174"/>
                <a:gd name="connsiteY55" fmla="*/ 29512 h 79922"/>
                <a:gd name="connsiteX56" fmla="*/ 253203 w 297174"/>
                <a:gd name="connsiteY56" fmla="*/ -1319 h 79922"/>
                <a:gd name="connsiteX57" fmla="*/ 297175 w 297174"/>
                <a:gd name="connsiteY57" fmla="*/ 18705 h 79922"/>
                <a:gd name="connsiteX58" fmla="*/ 294162 w 297174"/>
                <a:gd name="connsiteY58" fmla="*/ 21715 h 79922"/>
                <a:gd name="connsiteX59" fmla="*/ 291327 w 297174"/>
                <a:gd name="connsiteY59" fmla="*/ 19944 h 79922"/>
                <a:gd name="connsiteX60" fmla="*/ 253559 w 297174"/>
                <a:gd name="connsiteY60" fmla="*/ 3644 h 79922"/>
                <a:gd name="connsiteX61" fmla="*/ 235114 w 297174"/>
                <a:gd name="connsiteY61" fmla="*/ 23310 h 79922"/>
                <a:gd name="connsiteX62" fmla="*/ 246822 w 297174"/>
                <a:gd name="connsiteY62" fmla="*/ 60001 h 79922"/>
                <a:gd name="connsiteX63" fmla="*/ 271641 w 297174"/>
                <a:gd name="connsiteY63" fmla="*/ 73642 h 79922"/>
                <a:gd name="connsiteX64" fmla="*/ 287069 w 297174"/>
                <a:gd name="connsiteY64" fmla="*/ 68330 h 79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297174" h="79922">
                  <a:moveTo>
                    <a:pt x="27844" y="40857"/>
                  </a:moveTo>
                  <a:cubicBezTo>
                    <a:pt x="32809" y="40857"/>
                    <a:pt x="46815" y="41215"/>
                    <a:pt x="56388" y="44582"/>
                  </a:cubicBezTo>
                  <a:cubicBezTo>
                    <a:pt x="69512" y="49186"/>
                    <a:pt x="71990" y="57691"/>
                    <a:pt x="71990" y="63010"/>
                  </a:cubicBezTo>
                  <a:cubicBezTo>
                    <a:pt x="71990" y="72759"/>
                    <a:pt x="62243" y="78604"/>
                    <a:pt x="50009" y="78604"/>
                  </a:cubicBezTo>
                  <a:cubicBezTo>
                    <a:pt x="28726" y="78604"/>
                    <a:pt x="0" y="62303"/>
                    <a:pt x="0" y="31996"/>
                  </a:cubicBezTo>
                  <a:cubicBezTo>
                    <a:pt x="0" y="14100"/>
                    <a:pt x="11177" y="-1319"/>
                    <a:pt x="31919" y="-1319"/>
                  </a:cubicBezTo>
                  <a:cubicBezTo>
                    <a:pt x="61885" y="-1319"/>
                    <a:pt x="75891" y="16220"/>
                    <a:pt x="75891" y="18705"/>
                  </a:cubicBezTo>
                  <a:cubicBezTo>
                    <a:pt x="75891" y="19770"/>
                    <a:pt x="74302" y="21715"/>
                    <a:pt x="72880" y="21715"/>
                  </a:cubicBezTo>
                  <a:cubicBezTo>
                    <a:pt x="71815" y="21715"/>
                    <a:pt x="71458" y="21366"/>
                    <a:pt x="70044" y="19944"/>
                  </a:cubicBezTo>
                  <a:cubicBezTo>
                    <a:pt x="56213" y="3644"/>
                    <a:pt x="35463" y="3644"/>
                    <a:pt x="32277" y="3644"/>
                  </a:cubicBezTo>
                  <a:cubicBezTo>
                    <a:pt x="21632" y="3644"/>
                    <a:pt x="14546" y="10734"/>
                    <a:pt x="14546" y="25081"/>
                  </a:cubicBezTo>
                  <a:cubicBezTo>
                    <a:pt x="14546" y="27566"/>
                    <a:pt x="14546" y="31108"/>
                    <a:pt x="16675" y="40857"/>
                  </a:cubicBezTo>
                  <a:lnTo>
                    <a:pt x="27844" y="40857"/>
                  </a:lnTo>
                  <a:close/>
                  <a:moveTo>
                    <a:pt x="18089" y="45820"/>
                  </a:moveTo>
                  <a:cubicBezTo>
                    <a:pt x="25358" y="71514"/>
                    <a:pt x="45043" y="73642"/>
                    <a:pt x="50009" y="73642"/>
                  </a:cubicBezTo>
                  <a:cubicBezTo>
                    <a:pt x="57810" y="73642"/>
                    <a:pt x="64372" y="69743"/>
                    <a:pt x="64372" y="63010"/>
                  </a:cubicBezTo>
                  <a:cubicBezTo>
                    <a:pt x="64372" y="45820"/>
                    <a:pt x="34406" y="45820"/>
                    <a:pt x="26780" y="45820"/>
                  </a:cubicBezTo>
                  <a:lnTo>
                    <a:pt x="18089" y="45820"/>
                  </a:lnTo>
                  <a:close/>
                  <a:moveTo>
                    <a:pt x="105843" y="11615"/>
                  </a:moveTo>
                  <a:cubicBezTo>
                    <a:pt x="105135" y="9312"/>
                    <a:pt x="104071" y="4883"/>
                    <a:pt x="104071" y="4351"/>
                  </a:cubicBezTo>
                  <a:cubicBezTo>
                    <a:pt x="104071" y="452"/>
                    <a:pt x="107264" y="-1319"/>
                    <a:pt x="110100" y="-1319"/>
                  </a:cubicBezTo>
                  <a:cubicBezTo>
                    <a:pt x="113286" y="-1319"/>
                    <a:pt x="116130" y="984"/>
                    <a:pt x="117012" y="2580"/>
                  </a:cubicBezTo>
                  <a:cubicBezTo>
                    <a:pt x="117902" y="4176"/>
                    <a:pt x="119316" y="9845"/>
                    <a:pt x="120205" y="13569"/>
                  </a:cubicBezTo>
                  <a:cubicBezTo>
                    <a:pt x="121095" y="16935"/>
                    <a:pt x="123042" y="25081"/>
                    <a:pt x="124106" y="29512"/>
                  </a:cubicBezTo>
                  <a:cubicBezTo>
                    <a:pt x="125170" y="33418"/>
                    <a:pt x="126235" y="37317"/>
                    <a:pt x="127117" y="41389"/>
                  </a:cubicBezTo>
                  <a:cubicBezTo>
                    <a:pt x="129071" y="48654"/>
                    <a:pt x="129428" y="50076"/>
                    <a:pt x="134568" y="57340"/>
                  </a:cubicBezTo>
                  <a:cubicBezTo>
                    <a:pt x="139534" y="64432"/>
                    <a:pt x="147867" y="73642"/>
                    <a:pt x="161165" y="73642"/>
                  </a:cubicBezTo>
                  <a:cubicBezTo>
                    <a:pt x="171445" y="73642"/>
                    <a:pt x="171628" y="64605"/>
                    <a:pt x="171628" y="61239"/>
                  </a:cubicBezTo>
                  <a:cubicBezTo>
                    <a:pt x="171628" y="50608"/>
                    <a:pt x="164001" y="30932"/>
                    <a:pt x="161165" y="23493"/>
                  </a:cubicBezTo>
                  <a:cubicBezTo>
                    <a:pt x="159211" y="18531"/>
                    <a:pt x="158504" y="16935"/>
                    <a:pt x="158504" y="13917"/>
                  </a:cubicBezTo>
                  <a:cubicBezTo>
                    <a:pt x="158504" y="4525"/>
                    <a:pt x="166305" y="-1319"/>
                    <a:pt x="175346" y="-1319"/>
                  </a:cubicBezTo>
                  <a:cubicBezTo>
                    <a:pt x="193077" y="-1319"/>
                    <a:pt x="200886" y="23135"/>
                    <a:pt x="200886" y="25796"/>
                  </a:cubicBezTo>
                  <a:cubicBezTo>
                    <a:pt x="200886" y="28098"/>
                    <a:pt x="198574" y="28098"/>
                    <a:pt x="198042" y="28098"/>
                  </a:cubicBezTo>
                  <a:cubicBezTo>
                    <a:pt x="195564" y="28098"/>
                    <a:pt x="195389" y="27034"/>
                    <a:pt x="194674" y="25081"/>
                  </a:cubicBezTo>
                  <a:cubicBezTo>
                    <a:pt x="190598" y="10909"/>
                    <a:pt x="182972" y="3644"/>
                    <a:pt x="175878" y="3644"/>
                  </a:cubicBezTo>
                  <a:cubicBezTo>
                    <a:pt x="172160" y="3644"/>
                    <a:pt x="171445" y="6120"/>
                    <a:pt x="171445" y="9845"/>
                  </a:cubicBezTo>
                  <a:cubicBezTo>
                    <a:pt x="171445" y="13917"/>
                    <a:pt x="172335" y="16220"/>
                    <a:pt x="175529" y="24200"/>
                  </a:cubicBezTo>
                  <a:cubicBezTo>
                    <a:pt x="177658" y="29695"/>
                    <a:pt x="184926" y="48481"/>
                    <a:pt x="184926" y="58404"/>
                  </a:cubicBezTo>
                  <a:cubicBezTo>
                    <a:pt x="184926" y="75594"/>
                    <a:pt x="171271" y="78604"/>
                    <a:pt x="161873" y="78604"/>
                  </a:cubicBezTo>
                  <a:cubicBezTo>
                    <a:pt x="147160" y="78604"/>
                    <a:pt x="137230" y="69568"/>
                    <a:pt x="131907" y="62478"/>
                  </a:cubicBezTo>
                  <a:cubicBezTo>
                    <a:pt x="130668" y="74705"/>
                    <a:pt x="120205" y="78604"/>
                    <a:pt x="112936" y="78604"/>
                  </a:cubicBezTo>
                  <a:cubicBezTo>
                    <a:pt x="105310" y="78604"/>
                    <a:pt x="101235" y="73110"/>
                    <a:pt x="98931" y="69036"/>
                  </a:cubicBezTo>
                  <a:cubicBezTo>
                    <a:pt x="95030" y="62478"/>
                    <a:pt x="92544" y="52378"/>
                    <a:pt x="92544" y="51489"/>
                  </a:cubicBezTo>
                  <a:cubicBezTo>
                    <a:pt x="92544" y="49186"/>
                    <a:pt x="95030" y="49186"/>
                    <a:pt x="95555" y="49186"/>
                  </a:cubicBezTo>
                  <a:cubicBezTo>
                    <a:pt x="98041" y="49186"/>
                    <a:pt x="98216" y="49718"/>
                    <a:pt x="99463" y="54505"/>
                  </a:cubicBezTo>
                  <a:cubicBezTo>
                    <a:pt x="102116" y="64954"/>
                    <a:pt x="105484" y="73642"/>
                    <a:pt x="112404" y="73642"/>
                  </a:cubicBezTo>
                  <a:cubicBezTo>
                    <a:pt x="117012" y="73642"/>
                    <a:pt x="118251" y="69743"/>
                    <a:pt x="118251" y="64954"/>
                  </a:cubicBezTo>
                  <a:cubicBezTo>
                    <a:pt x="118251" y="61589"/>
                    <a:pt x="116662" y="55039"/>
                    <a:pt x="115415" y="50250"/>
                  </a:cubicBezTo>
                  <a:cubicBezTo>
                    <a:pt x="114176" y="45463"/>
                    <a:pt x="112404" y="38198"/>
                    <a:pt x="111514" y="34299"/>
                  </a:cubicBezTo>
                  <a:lnTo>
                    <a:pt x="105843" y="11615"/>
                  </a:lnTo>
                  <a:close/>
                  <a:moveTo>
                    <a:pt x="287069" y="68330"/>
                  </a:moveTo>
                  <a:cubicBezTo>
                    <a:pt x="280689" y="67265"/>
                    <a:pt x="278027" y="62303"/>
                    <a:pt x="278027" y="58404"/>
                  </a:cubicBezTo>
                  <a:cubicBezTo>
                    <a:pt x="278027" y="53617"/>
                    <a:pt x="281754" y="51846"/>
                    <a:pt x="284939" y="51846"/>
                  </a:cubicBezTo>
                  <a:cubicBezTo>
                    <a:pt x="288841" y="51846"/>
                    <a:pt x="295052" y="54681"/>
                    <a:pt x="295052" y="63185"/>
                  </a:cubicBezTo>
                  <a:cubicBezTo>
                    <a:pt x="295052" y="75237"/>
                    <a:pt x="281223" y="78604"/>
                    <a:pt x="271641" y="78604"/>
                  </a:cubicBezTo>
                  <a:cubicBezTo>
                    <a:pt x="245043" y="78604"/>
                    <a:pt x="220401" y="54149"/>
                    <a:pt x="220401" y="29512"/>
                  </a:cubicBezTo>
                  <a:cubicBezTo>
                    <a:pt x="220401" y="14276"/>
                    <a:pt x="231039" y="-1319"/>
                    <a:pt x="253203" y="-1319"/>
                  </a:cubicBezTo>
                  <a:cubicBezTo>
                    <a:pt x="283167" y="-1319"/>
                    <a:pt x="297175" y="16220"/>
                    <a:pt x="297175" y="18705"/>
                  </a:cubicBezTo>
                  <a:cubicBezTo>
                    <a:pt x="297175" y="19770"/>
                    <a:pt x="295586" y="21715"/>
                    <a:pt x="294162" y="21715"/>
                  </a:cubicBezTo>
                  <a:cubicBezTo>
                    <a:pt x="293099" y="21715"/>
                    <a:pt x="292741" y="21366"/>
                    <a:pt x="291327" y="19944"/>
                  </a:cubicBezTo>
                  <a:cubicBezTo>
                    <a:pt x="277496" y="3644"/>
                    <a:pt x="256747" y="3644"/>
                    <a:pt x="253559" y="3644"/>
                  </a:cubicBezTo>
                  <a:cubicBezTo>
                    <a:pt x="240794" y="3644"/>
                    <a:pt x="235114" y="12322"/>
                    <a:pt x="235114" y="23310"/>
                  </a:cubicBezTo>
                  <a:cubicBezTo>
                    <a:pt x="235114" y="28456"/>
                    <a:pt x="237600" y="47766"/>
                    <a:pt x="246822" y="60001"/>
                  </a:cubicBezTo>
                  <a:cubicBezTo>
                    <a:pt x="253559" y="68679"/>
                    <a:pt x="262774" y="73642"/>
                    <a:pt x="271641" y="73642"/>
                  </a:cubicBezTo>
                  <a:cubicBezTo>
                    <a:pt x="274128" y="73642"/>
                    <a:pt x="282636" y="73291"/>
                    <a:pt x="287069" y="68330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52" name="任意多边形: 形状 351">
              <a:extLst>
                <a:ext uri="{FF2B5EF4-FFF2-40B4-BE49-F238E27FC236}">
                  <a16:creationId xmlns:a16="http://schemas.microsoft.com/office/drawing/2014/main" id="{5F9F6B76-0185-AEE7-2F03-476E82288509}"/>
                </a:ext>
              </a:extLst>
            </p:cNvPr>
            <p:cNvSpPr/>
            <p:nvPr/>
          </p:nvSpPr>
          <p:spPr>
            <a:xfrm flipV="1">
              <a:off x="5953227" y="-13366267"/>
              <a:ext cx="161353" cy="121042"/>
            </a:xfrm>
            <a:custGeom>
              <a:avLst/>
              <a:gdLst>
                <a:gd name="connsiteX0" fmla="*/ 89189 w 161353"/>
                <a:gd name="connsiteY0" fmla="*/ 69937 h 121042"/>
                <a:gd name="connsiteX1" fmla="*/ 88124 w 161353"/>
                <a:gd name="connsiteY1" fmla="*/ 72057 h 121042"/>
                <a:gd name="connsiteX2" fmla="*/ 92382 w 161353"/>
                <a:gd name="connsiteY2" fmla="*/ 75432 h 121042"/>
                <a:gd name="connsiteX3" fmla="*/ 110289 w 161353"/>
                <a:gd name="connsiteY3" fmla="*/ 88008 h 121042"/>
                <a:gd name="connsiteX4" fmla="*/ 157279 w 161353"/>
                <a:gd name="connsiteY4" fmla="*/ 113352 h 121042"/>
                <a:gd name="connsiteX5" fmla="*/ 161354 w 161353"/>
                <a:gd name="connsiteY5" fmla="*/ 117251 h 121042"/>
                <a:gd name="connsiteX6" fmla="*/ 159050 w 161353"/>
                <a:gd name="connsiteY6" fmla="*/ 119552 h 121042"/>
                <a:gd name="connsiteX7" fmla="*/ 146816 w 161353"/>
                <a:gd name="connsiteY7" fmla="*/ 119022 h 121042"/>
                <a:gd name="connsiteX8" fmla="*/ 125359 w 161353"/>
                <a:gd name="connsiteY8" fmla="*/ 119735 h 121042"/>
                <a:gd name="connsiteX9" fmla="*/ 121641 w 161353"/>
                <a:gd name="connsiteY9" fmla="*/ 115837 h 121042"/>
                <a:gd name="connsiteX10" fmla="*/ 124295 w 161353"/>
                <a:gd name="connsiteY10" fmla="*/ 113352 h 121042"/>
                <a:gd name="connsiteX11" fmla="*/ 128727 w 161353"/>
                <a:gd name="connsiteY11" fmla="*/ 110874 h 121042"/>
                <a:gd name="connsiteX12" fmla="*/ 120926 w 161353"/>
                <a:gd name="connsiteY12" fmla="*/ 102188 h 121042"/>
                <a:gd name="connsiteX13" fmla="*/ 46990 w 161353"/>
                <a:gd name="connsiteY13" fmla="*/ 50088 h 121042"/>
                <a:gd name="connsiteX14" fmla="*/ 60995 w 161353"/>
                <a:gd name="connsiteY14" fmla="*/ 105912 h 121042"/>
                <a:gd name="connsiteX15" fmla="*/ 76598 w 161353"/>
                <a:gd name="connsiteY15" fmla="*/ 113352 h 121042"/>
                <a:gd name="connsiteX16" fmla="*/ 81920 w 161353"/>
                <a:gd name="connsiteY16" fmla="*/ 117076 h 121042"/>
                <a:gd name="connsiteX17" fmla="*/ 79084 w 161353"/>
                <a:gd name="connsiteY17" fmla="*/ 119735 h 121042"/>
                <a:gd name="connsiteX18" fmla="*/ 55856 w 161353"/>
                <a:gd name="connsiteY18" fmla="*/ 119022 h 121042"/>
                <a:gd name="connsiteX19" fmla="*/ 43621 w 161353"/>
                <a:gd name="connsiteY19" fmla="*/ 119203 h 121042"/>
                <a:gd name="connsiteX20" fmla="*/ 32452 w 161353"/>
                <a:gd name="connsiteY20" fmla="*/ 119735 h 121042"/>
                <a:gd name="connsiteX21" fmla="*/ 28726 w 161353"/>
                <a:gd name="connsiteY21" fmla="*/ 115837 h 121042"/>
                <a:gd name="connsiteX22" fmla="*/ 34573 w 161353"/>
                <a:gd name="connsiteY22" fmla="*/ 113352 h 121042"/>
                <a:gd name="connsiteX23" fmla="*/ 41317 w 161353"/>
                <a:gd name="connsiteY23" fmla="*/ 112994 h 121042"/>
                <a:gd name="connsiteX24" fmla="*/ 45218 w 161353"/>
                <a:gd name="connsiteY24" fmla="*/ 110518 h 121042"/>
                <a:gd name="connsiteX25" fmla="*/ 44503 w 161353"/>
                <a:gd name="connsiteY25" fmla="*/ 106619 h 121042"/>
                <a:gd name="connsiteX26" fmla="*/ 20925 w 161353"/>
                <a:gd name="connsiteY26" fmla="*/ 12516 h 121042"/>
                <a:gd name="connsiteX27" fmla="*/ 5322 w 161353"/>
                <a:gd name="connsiteY27" fmla="*/ 5076 h 121042"/>
                <a:gd name="connsiteX28" fmla="*/ 0 w 161353"/>
                <a:gd name="connsiteY28" fmla="*/ 1169 h 121042"/>
                <a:gd name="connsiteX29" fmla="*/ 2836 w 161353"/>
                <a:gd name="connsiteY29" fmla="*/ -1307 h 121042"/>
                <a:gd name="connsiteX30" fmla="*/ 25890 w 161353"/>
                <a:gd name="connsiteY30" fmla="*/ -600 h 121042"/>
                <a:gd name="connsiteX31" fmla="*/ 38124 w 161353"/>
                <a:gd name="connsiteY31" fmla="*/ -775 h 121042"/>
                <a:gd name="connsiteX32" fmla="*/ 49468 w 161353"/>
                <a:gd name="connsiteY32" fmla="*/ -1307 h 121042"/>
                <a:gd name="connsiteX33" fmla="*/ 53194 w 161353"/>
                <a:gd name="connsiteY33" fmla="*/ 2591 h 121042"/>
                <a:gd name="connsiteX34" fmla="*/ 47522 w 161353"/>
                <a:gd name="connsiteY34" fmla="*/ 5076 h 121042"/>
                <a:gd name="connsiteX35" fmla="*/ 40785 w 161353"/>
                <a:gd name="connsiteY35" fmla="*/ 5426 h 121042"/>
                <a:gd name="connsiteX36" fmla="*/ 36702 w 161353"/>
                <a:gd name="connsiteY36" fmla="*/ 8086 h 121042"/>
                <a:gd name="connsiteX37" fmla="*/ 45035 w 161353"/>
                <a:gd name="connsiteY37" fmla="*/ 42108 h 121042"/>
                <a:gd name="connsiteX38" fmla="*/ 74468 w 161353"/>
                <a:gd name="connsiteY38" fmla="*/ 62847 h 121042"/>
                <a:gd name="connsiteX39" fmla="*/ 100184 w 161353"/>
                <a:gd name="connsiteY39" fmla="*/ 13048 h 121042"/>
                <a:gd name="connsiteX40" fmla="*/ 101423 w 161353"/>
                <a:gd name="connsiteY40" fmla="*/ 9681 h 121042"/>
                <a:gd name="connsiteX41" fmla="*/ 93265 w 161353"/>
                <a:gd name="connsiteY41" fmla="*/ 5076 h 121042"/>
                <a:gd name="connsiteX42" fmla="*/ 88657 w 161353"/>
                <a:gd name="connsiteY42" fmla="*/ 1169 h 121042"/>
                <a:gd name="connsiteX43" fmla="*/ 91676 w 161353"/>
                <a:gd name="connsiteY43" fmla="*/ -1307 h 121042"/>
                <a:gd name="connsiteX44" fmla="*/ 114364 w 161353"/>
                <a:gd name="connsiteY44" fmla="*/ -600 h 121042"/>
                <a:gd name="connsiteX45" fmla="*/ 131746 w 161353"/>
                <a:gd name="connsiteY45" fmla="*/ -1307 h 121042"/>
                <a:gd name="connsiteX46" fmla="*/ 135289 w 161353"/>
                <a:gd name="connsiteY46" fmla="*/ 2416 h 121042"/>
                <a:gd name="connsiteX47" fmla="*/ 131214 w 161353"/>
                <a:gd name="connsiteY47" fmla="*/ 5076 h 121042"/>
                <a:gd name="connsiteX48" fmla="*/ 119512 w 161353"/>
                <a:gd name="connsiteY48" fmla="*/ 10920 h 121042"/>
                <a:gd name="connsiteX49" fmla="*/ 89189 w 161353"/>
                <a:gd name="connsiteY49" fmla="*/ 69937 h 121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61353" h="121042">
                  <a:moveTo>
                    <a:pt x="89189" y="69937"/>
                  </a:moveTo>
                  <a:cubicBezTo>
                    <a:pt x="88482" y="71350"/>
                    <a:pt x="88124" y="71882"/>
                    <a:pt x="88124" y="72057"/>
                  </a:cubicBezTo>
                  <a:cubicBezTo>
                    <a:pt x="88124" y="72414"/>
                    <a:pt x="88299" y="72589"/>
                    <a:pt x="92382" y="75432"/>
                  </a:cubicBezTo>
                  <a:lnTo>
                    <a:pt x="110289" y="88008"/>
                  </a:lnTo>
                  <a:cubicBezTo>
                    <a:pt x="133692" y="104491"/>
                    <a:pt x="144687" y="112289"/>
                    <a:pt x="157279" y="113352"/>
                  </a:cubicBezTo>
                  <a:cubicBezTo>
                    <a:pt x="159225" y="113528"/>
                    <a:pt x="161354" y="113709"/>
                    <a:pt x="161354" y="117251"/>
                  </a:cubicBezTo>
                  <a:cubicBezTo>
                    <a:pt x="161354" y="118671"/>
                    <a:pt x="160115" y="119552"/>
                    <a:pt x="159050" y="119552"/>
                  </a:cubicBezTo>
                  <a:cubicBezTo>
                    <a:pt x="155324" y="119552"/>
                    <a:pt x="150717" y="119022"/>
                    <a:pt x="146816" y="119022"/>
                  </a:cubicBezTo>
                  <a:cubicBezTo>
                    <a:pt x="142026" y="119022"/>
                    <a:pt x="130149" y="119735"/>
                    <a:pt x="125359" y="119735"/>
                  </a:cubicBezTo>
                  <a:cubicBezTo>
                    <a:pt x="124295" y="119735"/>
                    <a:pt x="121641" y="119735"/>
                    <a:pt x="121641" y="115837"/>
                  </a:cubicBezTo>
                  <a:cubicBezTo>
                    <a:pt x="121641" y="115655"/>
                    <a:pt x="121641" y="113528"/>
                    <a:pt x="124295" y="113352"/>
                  </a:cubicBezTo>
                  <a:cubicBezTo>
                    <a:pt x="126424" y="113177"/>
                    <a:pt x="128727" y="112820"/>
                    <a:pt x="128727" y="110874"/>
                  </a:cubicBezTo>
                  <a:cubicBezTo>
                    <a:pt x="128727" y="107683"/>
                    <a:pt x="123230" y="103784"/>
                    <a:pt x="120926" y="102188"/>
                  </a:cubicBezTo>
                  <a:lnTo>
                    <a:pt x="46990" y="50088"/>
                  </a:lnTo>
                  <a:lnTo>
                    <a:pt x="60995" y="105912"/>
                  </a:lnTo>
                  <a:cubicBezTo>
                    <a:pt x="62592" y="111930"/>
                    <a:pt x="62767" y="113352"/>
                    <a:pt x="76598" y="113352"/>
                  </a:cubicBezTo>
                  <a:cubicBezTo>
                    <a:pt x="79434" y="113352"/>
                    <a:pt x="81920" y="113352"/>
                    <a:pt x="81920" y="117076"/>
                  </a:cubicBezTo>
                  <a:cubicBezTo>
                    <a:pt x="81920" y="118671"/>
                    <a:pt x="80856" y="119735"/>
                    <a:pt x="79084" y="119735"/>
                  </a:cubicBezTo>
                  <a:cubicBezTo>
                    <a:pt x="73944" y="119735"/>
                    <a:pt x="60995" y="119022"/>
                    <a:pt x="55856" y="119022"/>
                  </a:cubicBezTo>
                  <a:cubicBezTo>
                    <a:pt x="52837" y="119022"/>
                    <a:pt x="46632" y="119022"/>
                    <a:pt x="43621" y="119203"/>
                  </a:cubicBezTo>
                  <a:cubicBezTo>
                    <a:pt x="40070" y="119379"/>
                    <a:pt x="35820" y="119735"/>
                    <a:pt x="32452" y="119735"/>
                  </a:cubicBezTo>
                  <a:cubicBezTo>
                    <a:pt x="31387" y="119735"/>
                    <a:pt x="28726" y="119735"/>
                    <a:pt x="28726" y="115837"/>
                  </a:cubicBezTo>
                  <a:cubicBezTo>
                    <a:pt x="28726" y="113352"/>
                    <a:pt x="30672" y="113352"/>
                    <a:pt x="34573" y="113352"/>
                  </a:cubicBezTo>
                  <a:cubicBezTo>
                    <a:pt x="37417" y="113352"/>
                    <a:pt x="38124" y="113352"/>
                    <a:pt x="41317" y="112994"/>
                  </a:cubicBezTo>
                  <a:cubicBezTo>
                    <a:pt x="44861" y="112645"/>
                    <a:pt x="45218" y="112289"/>
                    <a:pt x="45218" y="110518"/>
                  </a:cubicBezTo>
                  <a:cubicBezTo>
                    <a:pt x="45218" y="110161"/>
                    <a:pt x="45218" y="109278"/>
                    <a:pt x="44503" y="106619"/>
                  </a:cubicBezTo>
                  <a:lnTo>
                    <a:pt x="20925" y="12516"/>
                  </a:lnTo>
                  <a:cubicBezTo>
                    <a:pt x="19503" y="6490"/>
                    <a:pt x="19153" y="5076"/>
                    <a:pt x="5322" y="5076"/>
                  </a:cubicBezTo>
                  <a:cubicBezTo>
                    <a:pt x="2129" y="5076"/>
                    <a:pt x="0" y="5076"/>
                    <a:pt x="0" y="1169"/>
                  </a:cubicBezTo>
                  <a:cubicBezTo>
                    <a:pt x="0" y="996"/>
                    <a:pt x="0" y="-1307"/>
                    <a:pt x="2836" y="-1307"/>
                  </a:cubicBezTo>
                  <a:cubicBezTo>
                    <a:pt x="7976" y="-1307"/>
                    <a:pt x="20750" y="-600"/>
                    <a:pt x="25890" y="-600"/>
                  </a:cubicBezTo>
                  <a:cubicBezTo>
                    <a:pt x="28901" y="-600"/>
                    <a:pt x="35105" y="-600"/>
                    <a:pt x="38124" y="-775"/>
                  </a:cubicBezTo>
                  <a:cubicBezTo>
                    <a:pt x="41667" y="-951"/>
                    <a:pt x="46100" y="-1307"/>
                    <a:pt x="49468" y="-1307"/>
                  </a:cubicBezTo>
                  <a:cubicBezTo>
                    <a:pt x="50533" y="-1307"/>
                    <a:pt x="53194" y="-1307"/>
                    <a:pt x="53194" y="2591"/>
                  </a:cubicBezTo>
                  <a:cubicBezTo>
                    <a:pt x="53194" y="5076"/>
                    <a:pt x="51065" y="5076"/>
                    <a:pt x="47522" y="5076"/>
                  </a:cubicBezTo>
                  <a:cubicBezTo>
                    <a:pt x="47347" y="5076"/>
                    <a:pt x="43971" y="5076"/>
                    <a:pt x="40785" y="5426"/>
                  </a:cubicBezTo>
                  <a:cubicBezTo>
                    <a:pt x="36702" y="5783"/>
                    <a:pt x="36702" y="6315"/>
                    <a:pt x="36702" y="8086"/>
                  </a:cubicBezTo>
                  <a:cubicBezTo>
                    <a:pt x="36702" y="9506"/>
                    <a:pt x="38482" y="16056"/>
                    <a:pt x="45035" y="42108"/>
                  </a:cubicBezTo>
                  <a:lnTo>
                    <a:pt x="74468" y="62847"/>
                  </a:lnTo>
                  <a:lnTo>
                    <a:pt x="100184" y="13048"/>
                  </a:lnTo>
                  <a:cubicBezTo>
                    <a:pt x="101423" y="10745"/>
                    <a:pt x="101423" y="10562"/>
                    <a:pt x="101423" y="9681"/>
                  </a:cubicBezTo>
                  <a:cubicBezTo>
                    <a:pt x="101423" y="5600"/>
                    <a:pt x="96458" y="5076"/>
                    <a:pt x="93265" y="5076"/>
                  </a:cubicBezTo>
                  <a:cubicBezTo>
                    <a:pt x="91143" y="5076"/>
                    <a:pt x="88657" y="5076"/>
                    <a:pt x="88657" y="1169"/>
                  </a:cubicBezTo>
                  <a:cubicBezTo>
                    <a:pt x="88657" y="996"/>
                    <a:pt x="88832" y="-1307"/>
                    <a:pt x="91676" y="-1307"/>
                  </a:cubicBezTo>
                  <a:cubicBezTo>
                    <a:pt x="96633" y="-1307"/>
                    <a:pt x="109407" y="-600"/>
                    <a:pt x="114364" y="-600"/>
                  </a:cubicBezTo>
                  <a:cubicBezTo>
                    <a:pt x="119687" y="-600"/>
                    <a:pt x="126781" y="-1307"/>
                    <a:pt x="131746" y="-1307"/>
                  </a:cubicBezTo>
                  <a:cubicBezTo>
                    <a:pt x="134050" y="-1307"/>
                    <a:pt x="135289" y="-68"/>
                    <a:pt x="135289" y="2416"/>
                  </a:cubicBezTo>
                  <a:cubicBezTo>
                    <a:pt x="135289" y="5076"/>
                    <a:pt x="132985" y="5076"/>
                    <a:pt x="131214" y="5076"/>
                  </a:cubicBezTo>
                  <a:cubicBezTo>
                    <a:pt x="128020" y="5076"/>
                    <a:pt x="122523" y="5251"/>
                    <a:pt x="119512" y="10920"/>
                  </a:cubicBezTo>
                  <a:lnTo>
                    <a:pt x="89189" y="69937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53" name="任意多边形: 形状 352">
              <a:extLst>
                <a:ext uri="{FF2B5EF4-FFF2-40B4-BE49-F238E27FC236}">
                  <a16:creationId xmlns:a16="http://schemas.microsoft.com/office/drawing/2014/main" id="{77E4AD18-DDB1-E877-8323-51F9E78B704A}"/>
                </a:ext>
              </a:extLst>
            </p:cNvPr>
            <p:cNvSpPr/>
            <p:nvPr/>
          </p:nvSpPr>
          <p:spPr>
            <a:xfrm flipV="1">
              <a:off x="6125353" y="-13275871"/>
              <a:ext cx="61297" cy="57342"/>
            </a:xfrm>
            <a:custGeom>
              <a:avLst/>
              <a:gdLst>
                <a:gd name="connsiteX0" fmla="*/ 21910 w 61297"/>
                <a:gd name="connsiteY0" fmla="*/ 28568 h 57342"/>
                <a:gd name="connsiteX1" fmla="*/ 57373 w 61297"/>
                <a:gd name="connsiteY1" fmla="*/ 44646 h 57342"/>
                <a:gd name="connsiteX2" fmla="*/ 39133 w 61297"/>
                <a:gd name="connsiteY2" fmla="*/ 56040 h 57342"/>
                <a:gd name="connsiteX3" fmla="*/ 0 w 61297"/>
                <a:gd name="connsiteY3" fmla="*/ 23502 h 57342"/>
                <a:gd name="connsiteX4" fmla="*/ 26724 w 61297"/>
                <a:gd name="connsiteY4" fmla="*/ -1303 h 57342"/>
                <a:gd name="connsiteX5" fmla="*/ 47745 w 61297"/>
                <a:gd name="connsiteY5" fmla="*/ 1985 h 57342"/>
                <a:gd name="connsiteX6" fmla="*/ 61297 w 61297"/>
                <a:gd name="connsiteY6" fmla="*/ 12490 h 57342"/>
                <a:gd name="connsiteX7" fmla="*/ 58509 w 61297"/>
                <a:gd name="connsiteY7" fmla="*/ 15404 h 57342"/>
                <a:gd name="connsiteX8" fmla="*/ 55721 w 61297"/>
                <a:gd name="connsiteY8" fmla="*/ 13251 h 57342"/>
                <a:gd name="connsiteX9" fmla="*/ 26843 w 61297"/>
                <a:gd name="connsiteY9" fmla="*/ 3001 h 57342"/>
                <a:gd name="connsiteX10" fmla="*/ 11519 w 61297"/>
                <a:gd name="connsiteY10" fmla="*/ 18944 h 57342"/>
                <a:gd name="connsiteX11" fmla="*/ 12790 w 61297"/>
                <a:gd name="connsiteY11" fmla="*/ 28568 h 57342"/>
                <a:gd name="connsiteX12" fmla="*/ 21910 w 61297"/>
                <a:gd name="connsiteY12" fmla="*/ 28568 h 57342"/>
                <a:gd name="connsiteX13" fmla="*/ 13926 w 61297"/>
                <a:gd name="connsiteY13" fmla="*/ 32871 h 57342"/>
                <a:gd name="connsiteX14" fmla="*/ 39006 w 61297"/>
                <a:gd name="connsiteY14" fmla="*/ 51736 h 57342"/>
                <a:gd name="connsiteX15" fmla="*/ 50914 w 61297"/>
                <a:gd name="connsiteY15" fmla="*/ 44519 h 57342"/>
                <a:gd name="connsiteX16" fmla="*/ 21275 w 61297"/>
                <a:gd name="connsiteY16" fmla="*/ 32871 h 57342"/>
                <a:gd name="connsiteX17" fmla="*/ 13926 w 61297"/>
                <a:gd name="connsiteY17" fmla="*/ 32871 h 57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1297" h="57342">
                  <a:moveTo>
                    <a:pt x="21910" y="28568"/>
                  </a:moveTo>
                  <a:cubicBezTo>
                    <a:pt x="34700" y="28568"/>
                    <a:pt x="57373" y="30085"/>
                    <a:pt x="57373" y="44646"/>
                  </a:cubicBezTo>
                  <a:cubicBezTo>
                    <a:pt x="57373" y="51100"/>
                    <a:pt x="50787" y="56040"/>
                    <a:pt x="39133" y="56040"/>
                  </a:cubicBezTo>
                  <a:cubicBezTo>
                    <a:pt x="21910" y="56040"/>
                    <a:pt x="0" y="44519"/>
                    <a:pt x="0" y="23502"/>
                  </a:cubicBezTo>
                  <a:cubicBezTo>
                    <a:pt x="0" y="11989"/>
                    <a:pt x="7468" y="-1303"/>
                    <a:pt x="26724" y="-1303"/>
                  </a:cubicBezTo>
                  <a:cubicBezTo>
                    <a:pt x="29123" y="-1303"/>
                    <a:pt x="39260" y="-1303"/>
                    <a:pt x="47745" y="1985"/>
                  </a:cubicBezTo>
                  <a:cubicBezTo>
                    <a:pt x="56229" y="5280"/>
                    <a:pt x="61297" y="11100"/>
                    <a:pt x="61297" y="12490"/>
                  </a:cubicBezTo>
                  <a:cubicBezTo>
                    <a:pt x="61297" y="13505"/>
                    <a:pt x="59653" y="15404"/>
                    <a:pt x="58509" y="15404"/>
                  </a:cubicBezTo>
                  <a:cubicBezTo>
                    <a:pt x="57874" y="15404"/>
                    <a:pt x="57754" y="15276"/>
                    <a:pt x="55721" y="13251"/>
                  </a:cubicBezTo>
                  <a:cubicBezTo>
                    <a:pt x="49516" y="6288"/>
                    <a:pt x="38243" y="3001"/>
                    <a:pt x="26843" y="3001"/>
                  </a:cubicBezTo>
                  <a:cubicBezTo>
                    <a:pt x="16460" y="3001"/>
                    <a:pt x="11519" y="9456"/>
                    <a:pt x="11519" y="18944"/>
                  </a:cubicBezTo>
                  <a:cubicBezTo>
                    <a:pt x="11519" y="20216"/>
                    <a:pt x="11519" y="23502"/>
                    <a:pt x="12790" y="28568"/>
                  </a:cubicBezTo>
                  <a:lnTo>
                    <a:pt x="21910" y="28568"/>
                  </a:lnTo>
                  <a:close/>
                  <a:moveTo>
                    <a:pt x="13926" y="32871"/>
                  </a:moveTo>
                  <a:cubicBezTo>
                    <a:pt x="19630" y="50466"/>
                    <a:pt x="35209" y="51736"/>
                    <a:pt x="39006" y="51736"/>
                  </a:cubicBezTo>
                  <a:cubicBezTo>
                    <a:pt x="45338" y="51736"/>
                    <a:pt x="50914" y="49204"/>
                    <a:pt x="50914" y="44519"/>
                  </a:cubicBezTo>
                  <a:cubicBezTo>
                    <a:pt x="50914" y="32871"/>
                    <a:pt x="27225" y="32871"/>
                    <a:pt x="21275" y="32871"/>
                  </a:cubicBezTo>
                  <a:lnTo>
                    <a:pt x="13926" y="32871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pic>
        <p:nvPicPr>
          <p:cNvPr id="391" name="图形 390">
            <a:extLst>
              <a:ext uri="{FF2B5EF4-FFF2-40B4-BE49-F238E27FC236}">
                <a16:creationId xmlns:a16="http://schemas.microsoft.com/office/drawing/2014/main" id="{FE08A580-8930-EE6F-9739-2608DFC04FE7}"/>
              </a:ext>
            </a:extLst>
          </p:cNvPr>
          <p:cNvPicPr>
            <a:picLocks noChangeAspect="1"/>
          </p:cNvPicPr>
          <p:nvPr/>
        </p:nvPicPr>
        <p:blipFill>
          <a:blip r:embed="rId49">
            <a:extLst>
              <a:ext uri="{96DAC541-7B7A-43D3-8B79-37D633B846F1}">
                <asvg:svgBlip xmlns:asvg="http://schemas.microsoft.com/office/drawing/2016/SVG/main" r:embed="rId50"/>
              </a:ext>
            </a:extLst>
          </a:blip>
          <a:stretch>
            <a:fillRect/>
          </a:stretch>
        </p:blipFill>
        <p:spPr>
          <a:xfrm>
            <a:off x="6665933" y="873109"/>
            <a:ext cx="4473553" cy="584217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19236077"/>
      </p:ext>
    </p:extLst>
  </p:cSld>
  <p:clrMapOvr>
    <a:masterClrMapping/>
  </p:clrMapOvr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072F2E2-2721-8CE9-E076-476F9C8ECF8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80" name="椭圆 2679">
            <a:extLst>
              <a:ext uri="{FF2B5EF4-FFF2-40B4-BE49-F238E27FC236}">
                <a16:creationId xmlns:a16="http://schemas.microsoft.com/office/drawing/2014/main" id="{E0AC6C5B-00AD-9198-5D35-3013F0FE648F}"/>
              </a:ext>
            </a:extLst>
          </p:cNvPr>
          <p:cNvSpPr/>
          <p:nvPr/>
        </p:nvSpPr>
        <p:spPr>
          <a:xfrm>
            <a:off x="8057394" y="3280611"/>
            <a:ext cx="2896353" cy="1285702"/>
          </a:xfrm>
          <a:prstGeom prst="ellipse">
            <a:avLst/>
          </a:prstGeom>
          <a:solidFill>
            <a:schemeClr val="bg1"/>
          </a:solidFill>
          <a:ln>
            <a:solidFill>
              <a:srgbClr val="C00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" name="灯片编号占位符 1">
            <a:extLst>
              <a:ext uri="{FF2B5EF4-FFF2-40B4-BE49-F238E27FC236}">
                <a16:creationId xmlns:a16="http://schemas.microsoft.com/office/drawing/2014/main" id="{C9A8723B-4737-1340-C9D3-603A1716B076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1D8FA19-E13B-4121-8BBF-5D41F5A04330}" type="slidenum">
              <a:rPr lang="zh-CN" altLang="en-US" smtClean="0"/>
              <a:t>66</a:t>
            </a:fld>
            <a:endParaRPr lang="zh-CN" altLang="en-US" dirty="0"/>
          </a:p>
        </p:txBody>
      </p:sp>
      <p:sp>
        <p:nvSpPr>
          <p:cNvPr id="9" name="文本框 46">
            <a:extLst>
              <a:ext uri="{FF2B5EF4-FFF2-40B4-BE49-F238E27FC236}">
                <a16:creationId xmlns:a16="http://schemas.microsoft.com/office/drawing/2014/main" id="{CA350E74-EE3A-457C-DD11-73325D482C71}"/>
              </a:ext>
            </a:extLst>
          </p:cNvPr>
          <p:cNvSpPr txBox="1"/>
          <p:nvPr/>
        </p:nvSpPr>
        <p:spPr>
          <a:xfrm>
            <a:off x="347240" y="182271"/>
            <a:ext cx="799106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3600" b="1" dirty="0">
                <a:latin typeface="Palatino" pitchFamily="2" charset="77"/>
                <a:ea typeface="Palatino" pitchFamily="2" charset="77"/>
                <a:cs typeface="Calibri Light" panose="020F0302020204030204" pitchFamily="34" charset="0"/>
              </a:rPr>
              <a:t>Transformer</a:t>
            </a:r>
            <a:r>
              <a:rPr lang="en-US" altLang="zh-CN" sz="3600" dirty="0">
                <a:latin typeface="Palatino" pitchFamily="2" charset="77"/>
                <a:ea typeface="Palatino" pitchFamily="2" charset="77"/>
                <a:cs typeface="Calibri Light" panose="020F0302020204030204" pitchFamily="34" charset="0"/>
              </a:rPr>
              <a:t>	</a:t>
            </a:r>
            <a:r>
              <a:rPr lang="en-US" altLang="zh-CN" sz="3600" b="1" dirty="0">
                <a:latin typeface="Palatino" pitchFamily="2" charset="77"/>
                <a:ea typeface="Palatino" pitchFamily="2" charset="77"/>
                <a:cs typeface="Calibri Light" panose="020F0302020204030204" pitchFamily="34" charset="0"/>
              </a:rPr>
              <a:t>Encoder</a:t>
            </a:r>
          </a:p>
        </p:txBody>
      </p:sp>
      <p:grpSp>
        <p:nvGrpSpPr>
          <p:cNvPr id="793" name="图形 791">
            <a:extLst>
              <a:ext uri="{FF2B5EF4-FFF2-40B4-BE49-F238E27FC236}">
                <a16:creationId xmlns:a16="http://schemas.microsoft.com/office/drawing/2014/main" id="{4FDEC762-34D1-8E73-5835-206B96EF8B6E}"/>
              </a:ext>
            </a:extLst>
          </p:cNvPr>
          <p:cNvGrpSpPr/>
          <p:nvPr/>
        </p:nvGrpSpPr>
        <p:grpSpPr>
          <a:xfrm>
            <a:off x="13694124" y="-15026376"/>
            <a:ext cx="2103742" cy="655610"/>
            <a:chOff x="13694124" y="-15026376"/>
            <a:chExt cx="2103742" cy="655610"/>
          </a:xfrm>
          <a:solidFill>
            <a:srgbClr val="000000"/>
          </a:solidFill>
        </p:grpSpPr>
        <p:sp>
          <p:nvSpPr>
            <p:cNvPr id="794" name="任意多边形: 形状 793">
              <a:extLst>
                <a:ext uri="{FF2B5EF4-FFF2-40B4-BE49-F238E27FC236}">
                  <a16:creationId xmlns:a16="http://schemas.microsoft.com/office/drawing/2014/main" id="{C318E1D6-8512-AB07-D88B-F89CBEB88E05}"/>
                </a:ext>
              </a:extLst>
            </p:cNvPr>
            <p:cNvSpPr/>
            <p:nvPr/>
          </p:nvSpPr>
          <p:spPr>
            <a:xfrm flipV="1">
              <a:off x="13749643" y="-14935158"/>
              <a:ext cx="141302" cy="162990"/>
            </a:xfrm>
            <a:custGeom>
              <a:avLst/>
              <a:gdLst>
                <a:gd name="connsiteX0" fmla="*/ 122563 w 141302"/>
                <a:gd name="connsiteY0" fmla="*/ 144404 h 162990"/>
                <a:gd name="connsiteX1" fmla="*/ 141303 w 141302"/>
                <a:gd name="connsiteY1" fmla="*/ 149723 h 162990"/>
                <a:gd name="connsiteX2" fmla="*/ 141303 w 141302"/>
                <a:gd name="connsiteY2" fmla="*/ 161618 h 162990"/>
                <a:gd name="connsiteX3" fmla="*/ 121300 w 141302"/>
                <a:gd name="connsiteY3" fmla="*/ 160855 h 162990"/>
                <a:gd name="connsiteX4" fmla="*/ 98254 w 141302"/>
                <a:gd name="connsiteY4" fmla="*/ 161618 h 162990"/>
                <a:gd name="connsiteX5" fmla="*/ 98254 w 141302"/>
                <a:gd name="connsiteY5" fmla="*/ 149723 h 162990"/>
                <a:gd name="connsiteX6" fmla="*/ 110154 w 141302"/>
                <a:gd name="connsiteY6" fmla="*/ 146682 h 162990"/>
                <a:gd name="connsiteX7" fmla="*/ 108891 w 141302"/>
                <a:gd name="connsiteY7" fmla="*/ 143649 h 162990"/>
                <a:gd name="connsiteX8" fmla="*/ 79768 w 141302"/>
                <a:gd name="connsiteY8" fmla="*/ 81385 h 162990"/>
                <a:gd name="connsiteX9" fmla="*/ 47610 w 141302"/>
                <a:gd name="connsiteY9" fmla="*/ 149723 h 162990"/>
                <a:gd name="connsiteX10" fmla="*/ 61282 w 141302"/>
                <a:gd name="connsiteY10" fmla="*/ 149723 h 162990"/>
                <a:gd name="connsiteX11" fmla="*/ 61282 w 141302"/>
                <a:gd name="connsiteY11" fmla="*/ 161618 h 162990"/>
                <a:gd name="connsiteX12" fmla="*/ 29886 w 141302"/>
                <a:gd name="connsiteY12" fmla="*/ 160855 h 162990"/>
                <a:gd name="connsiteX13" fmla="*/ 1017 w 141302"/>
                <a:gd name="connsiteY13" fmla="*/ 161618 h 162990"/>
                <a:gd name="connsiteX14" fmla="*/ 1017 w 141302"/>
                <a:gd name="connsiteY14" fmla="*/ 149723 h 162990"/>
                <a:gd name="connsiteX15" fmla="*/ 17223 w 141302"/>
                <a:gd name="connsiteY15" fmla="*/ 149723 h 162990"/>
                <a:gd name="connsiteX16" fmla="*/ 64578 w 141302"/>
                <a:gd name="connsiteY16" fmla="*/ 49245 h 162990"/>
                <a:gd name="connsiteX17" fmla="*/ 58747 w 141302"/>
                <a:gd name="connsiteY17" fmla="*/ 37097 h 162990"/>
                <a:gd name="connsiteX18" fmla="*/ 27098 w 141302"/>
                <a:gd name="connsiteY18" fmla="*/ 7735 h 162990"/>
                <a:gd name="connsiteX19" fmla="*/ 21021 w 141302"/>
                <a:gd name="connsiteY19" fmla="*/ 8750 h 162990"/>
                <a:gd name="connsiteX20" fmla="*/ 29123 w 141302"/>
                <a:gd name="connsiteY20" fmla="*/ 22161 h 162990"/>
                <a:gd name="connsiteX21" fmla="*/ 14435 w 141302"/>
                <a:gd name="connsiteY21" fmla="*/ 36588 h 162990"/>
                <a:gd name="connsiteX22" fmla="*/ 0 w 141302"/>
                <a:gd name="connsiteY22" fmla="*/ 21907 h 162990"/>
                <a:gd name="connsiteX23" fmla="*/ 27098 w 141302"/>
                <a:gd name="connsiteY23" fmla="*/ -1373 h 162990"/>
                <a:gd name="connsiteX24" fmla="*/ 68122 w 141302"/>
                <a:gd name="connsiteY24" fmla="*/ 28744 h 162990"/>
                <a:gd name="connsiteX25" fmla="*/ 122563 w 141302"/>
                <a:gd name="connsiteY25" fmla="*/ 144404 h 162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41302" h="162990">
                  <a:moveTo>
                    <a:pt x="122563" y="144404"/>
                  </a:moveTo>
                  <a:cubicBezTo>
                    <a:pt x="124335" y="147952"/>
                    <a:pt x="125097" y="149723"/>
                    <a:pt x="141303" y="149723"/>
                  </a:cubicBezTo>
                  <a:lnTo>
                    <a:pt x="141303" y="161618"/>
                  </a:lnTo>
                  <a:cubicBezTo>
                    <a:pt x="135226" y="161109"/>
                    <a:pt x="127631" y="160855"/>
                    <a:pt x="121300" y="160855"/>
                  </a:cubicBezTo>
                  <a:cubicBezTo>
                    <a:pt x="114969" y="160855"/>
                    <a:pt x="103577" y="161363"/>
                    <a:pt x="98254" y="161618"/>
                  </a:cubicBezTo>
                  <a:lnTo>
                    <a:pt x="98254" y="149723"/>
                  </a:lnTo>
                  <a:cubicBezTo>
                    <a:pt x="98762" y="149723"/>
                    <a:pt x="110154" y="149723"/>
                    <a:pt x="110154" y="146682"/>
                  </a:cubicBezTo>
                  <a:cubicBezTo>
                    <a:pt x="110154" y="146428"/>
                    <a:pt x="109145" y="143903"/>
                    <a:pt x="108891" y="143649"/>
                  </a:cubicBezTo>
                  <a:lnTo>
                    <a:pt x="79768" y="81385"/>
                  </a:lnTo>
                  <a:lnTo>
                    <a:pt x="47610" y="149723"/>
                  </a:lnTo>
                  <a:lnTo>
                    <a:pt x="61282" y="149723"/>
                  </a:lnTo>
                  <a:lnTo>
                    <a:pt x="61282" y="161618"/>
                  </a:lnTo>
                  <a:cubicBezTo>
                    <a:pt x="52924" y="161109"/>
                    <a:pt x="30141" y="160855"/>
                    <a:pt x="29886" y="160855"/>
                  </a:cubicBezTo>
                  <a:cubicBezTo>
                    <a:pt x="22792" y="160855"/>
                    <a:pt x="11400" y="161363"/>
                    <a:pt x="1017" y="161618"/>
                  </a:cubicBezTo>
                  <a:lnTo>
                    <a:pt x="1017" y="149723"/>
                  </a:lnTo>
                  <a:lnTo>
                    <a:pt x="17223" y="149723"/>
                  </a:lnTo>
                  <a:lnTo>
                    <a:pt x="64578" y="49245"/>
                  </a:lnTo>
                  <a:lnTo>
                    <a:pt x="58747" y="37097"/>
                  </a:lnTo>
                  <a:cubicBezTo>
                    <a:pt x="53179" y="24948"/>
                    <a:pt x="45075" y="7735"/>
                    <a:pt x="27098" y="7735"/>
                  </a:cubicBezTo>
                  <a:cubicBezTo>
                    <a:pt x="23555" y="7735"/>
                    <a:pt x="23047" y="7989"/>
                    <a:pt x="21021" y="8750"/>
                  </a:cubicBezTo>
                  <a:cubicBezTo>
                    <a:pt x="23300" y="9760"/>
                    <a:pt x="29123" y="13308"/>
                    <a:pt x="29123" y="22161"/>
                  </a:cubicBezTo>
                  <a:cubicBezTo>
                    <a:pt x="29123" y="30514"/>
                    <a:pt x="23047" y="36588"/>
                    <a:pt x="14435" y="36588"/>
                  </a:cubicBezTo>
                  <a:cubicBezTo>
                    <a:pt x="7348" y="36588"/>
                    <a:pt x="0" y="31785"/>
                    <a:pt x="0" y="21907"/>
                  </a:cubicBezTo>
                  <a:cubicBezTo>
                    <a:pt x="0" y="9005"/>
                    <a:pt x="11901" y="-1373"/>
                    <a:pt x="27098" y="-1373"/>
                  </a:cubicBezTo>
                  <a:cubicBezTo>
                    <a:pt x="46593" y="-1373"/>
                    <a:pt x="61282" y="14318"/>
                    <a:pt x="68122" y="28744"/>
                  </a:cubicBezTo>
                  <a:lnTo>
                    <a:pt x="122563" y="144404"/>
                  </a:lnTo>
                  <a:close/>
                </a:path>
              </a:pathLst>
            </a:custGeom>
            <a:solidFill>
              <a:srgbClr val="000000"/>
            </a:solidFill>
            <a:ln w="254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95" name="任意多边形: 形状 794">
              <a:extLst>
                <a:ext uri="{FF2B5EF4-FFF2-40B4-BE49-F238E27FC236}">
                  <a16:creationId xmlns:a16="http://schemas.microsoft.com/office/drawing/2014/main" id="{D21A8E76-F353-6492-6192-897127491B95}"/>
                </a:ext>
              </a:extLst>
            </p:cNvPr>
            <p:cNvSpPr/>
            <p:nvPr/>
          </p:nvSpPr>
          <p:spPr>
            <a:xfrm flipV="1">
              <a:off x="13906131" y="-14902321"/>
              <a:ext cx="53726" cy="119263"/>
            </a:xfrm>
            <a:custGeom>
              <a:avLst/>
              <a:gdLst>
                <a:gd name="connsiteX0" fmla="*/ 49119 w 53726"/>
                <a:gd name="connsiteY0" fmla="*/ 111158 h 119263"/>
                <a:gd name="connsiteX1" fmla="*/ 42024 w 53726"/>
                <a:gd name="connsiteY1" fmla="*/ 117892 h 119263"/>
                <a:gd name="connsiteX2" fmla="*/ 32095 w 53726"/>
                <a:gd name="connsiteY2" fmla="*/ 108150 h 119263"/>
                <a:gd name="connsiteX3" fmla="*/ 39189 w 53726"/>
                <a:gd name="connsiteY3" fmla="*/ 101409 h 119263"/>
                <a:gd name="connsiteX4" fmla="*/ 49119 w 53726"/>
                <a:gd name="connsiteY4" fmla="*/ 111158 h 119263"/>
                <a:gd name="connsiteX5" fmla="*/ 12941 w 53726"/>
                <a:gd name="connsiteY5" fmla="*/ 21129 h 119263"/>
                <a:gd name="connsiteX6" fmla="*/ 11352 w 53726"/>
                <a:gd name="connsiteY6" fmla="*/ 13689 h 119263"/>
                <a:gd name="connsiteX7" fmla="*/ 28194 w 53726"/>
                <a:gd name="connsiteY7" fmla="*/ -1372 h 119263"/>
                <a:gd name="connsiteX8" fmla="*/ 53726 w 53726"/>
                <a:gd name="connsiteY8" fmla="*/ 25741 h 119263"/>
                <a:gd name="connsiteX9" fmla="*/ 50890 w 53726"/>
                <a:gd name="connsiteY9" fmla="*/ 28044 h 119263"/>
                <a:gd name="connsiteX10" fmla="*/ 47522 w 53726"/>
                <a:gd name="connsiteY10" fmla="*/ 25028 h 119263"/>
                <a:gd name="connsiteX11" fmla="*/ 28726 w 53726"/>
                <a:gd name="connsiteY11" fmla="*/ 3590 h 119263"/>
                <a:gd name="connsiteX12" fmla="*/ 24293 w 53726"/>
                <a:gd name="connsiteY12" fmla="*/ 9790 h 119263"/>
                <a:gd name="connsiteX13" fmla="*/ 27130 w 53726"/>
                <a:gd name="connsiteY13" fmla="*/ 21129 h 119263"/>
                <a:gd name="connsiteX14" fmla="*/ 32801 w 53726"/>
                <a:gd name="connsiteY14" fmla="*/ 35310 h 119263"/>
                <a:gd name="connsiteX15" fmla="*/ 41493 w 53726"/>
                <a:gd name="connsiteY15" fmla="*/ 57819 h 119263"/>
                <a:gd name="connsiteX16" fmla="*/ 42557 w 53726"/>
                <a:gd name="connsiteY16" fmla="*/ 63488 h 119263"/>
                <a:gd name="connsiteX17" fmla="*/ 25708 w 53726"/>
                <a:gd name="connsiteY17" fmla="*/ 78551 h 119263"/>
                <a:gd name="connsiteX18" fmla="*/ 0 w 53726"/>
                <a:gd name="connsiteY18" fmla="*/ 51436 h 119263"/>
                <a:gd name="connsiteX19" fmla="*/ 3011 w 53726"/>
                <a:gd name="connsiteY19" fmla="*/ 49133 h 119263"/>
                <a:gd name="connsiteX20" fmla="*/ 6204 w 53726"/>
                <a:gd name="connsiteY20" fmla="*/ 51968 h 119263"/>
                <a:gd name="connsiteX21" fmla="*/ 25175 w 53726"/>
                <a:gd name="connsiteY21" fmla="*/ 73588 h 119263"/>
                <a:gd name="connsiteX22" fmla="*/ 29608 w 53726"/>
                <a:gd name="connsiteY22" fmla="*/ 67387 h 119263"/>
                <a:gd name="connsiteX23" fmla="*/ 24119 w 53726"/>
                <a:gd name="connsiteY23" fmla="*/ 49665 h 119263"/>
                <a:gd name="connsiteX24" fmla="*/ 12941 w 53726"/>
                <a:gd name="connsiteY24" fmla="*/ 21129 h 119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3726" h="119263">
                  <a:moveTo>
                    <a:pt x="49119" y="111158"/>
                  </a:moveTo>
                  <a:cubicBezTo>
                    <a:pt x="49119" y="113993"/>
                    <a:pt x="46990" y="117892"/>
                    <a:pt x="42024" y="117892"/>
                  </a:cubicBezTo>
                  <a:cubicBezTo>
                    <a:pt x="37234" y="117892"/>
                    <a:pt x="32095" y="113288"/>
                    <a:pt x="32095" y="108150"/>
                  </a:cubicBezTo>
                  <a:cubicBezTo>
                    <a:pt x="32095" y="105132"/>
                    <a:pt x="34398" y="101409"/>
                    <a:pt x="39189" y="101409"/>
                  </a:cubicBezTo>
                  <a:cubicBezTo>
                    <a:pt x="44328" y="101409"/>
                    <a:pt x="49119" y="106371"/>
                    <a:pt x="49119" y="111158"/>
                  </a:cubicBezTo>
                  <a:close/>
                  <a:moveTo>
                    <a:pt x="12941" y="21129"/>
                  </a:moveTo>
                  <a:cubicBezTo>
                    <a:pt x="12234" y="18827"/>
                    <a:pt x="11352" y="16699"/>
                    <a:pt x="11352" y="13689"/>
                  </a:cubicBezTo>
                  <a:cubicBezTo>
                    <a:pt x="11352" y="5360"/>
                    <a:pt x="18438" y="-1372"/>
                    <a:pt x="28194" y="-1372"/>
                  </a:cubicBezTo>
                  <a:cubicBezTo>
                    <a:pt x="45925" y="-1372"/>
                    <a:pt x="53726" y="23082"/>
                    <a:pt x="53726" y="25741"/>
                  </a:cubicBezTo>
                  <a:cubicBezTo>
                    <a:pt x="53726" y="28044"/>
                    <a:pt x="51422" y="28044"/>
                    <a:pt x="50890" y="28044"/>
                  </a:cubicBezTo>
                  <a:cubicBezTo>
                    <a:pt x="48404" y="28044"/>
                    <a:pt x="48229" y="26980"/>
                    <a:pt x="47522" y="25028"/>
                  </a:cubicBezTo>
                  <a:cubicBezTo>
                    <a:pt x="43438" y="10854"/>
                    <a:pt x="35638" y="3590"/>
                    <a:pt x="28726" y="3590"/>
                  </a:cubicBezTo>
                  <a:cubicBezTo>
                    <a:pt x="25175" y="3590"/>
                    <a:pt x="24293" y="5892"/>
                    <a:pt x="24293" y="9790"/>
                  </a:cubicBezTo>
                  <a:cubicBezTo>
                    <a:pt x="24293" y="13864"/>
                    <a:pt x="25532" y="17231"/>
                    <a:pt x="27130" y="21129"/>
                  </a:cubicBezTo>
                  <a:cubicBezTo>
                    <a:pt x="28901" y="25917"/>
                    <a:pt x="30855" y="30704"/>
                    <a:pt x="32801" y="35310"/>
                  </a:cubicBezTo>
                  <a:cubicBezTo>
                    <a:pt x="34398" y="39565"/>
                    <a:pt x="40785" y="55691"/>
                    <a:pt x="41493" y="57819"/>
                  </a:cubicBezTo>
                  <a:cubicBezTo>
                    <a:pt x="42024" y="59590"/>
                    <a:pt x="42557" y="61717"/>
                    <a:pt x="42557" y="63488"/>
                  </a:cubicBezTo>
                  <a:cubicBezTo>
                    <a:pt x="42557" y="71817"/>
                    <a:pt x="35462" y="78551"/>
                    <a:pt x="25708" y="78551"/>
                  </a:cubicBezTo>
                  <a:cubicBezTo>
                    <a:pt x="8158" y="78551"/>
                    <a:pt x="0" y="54452"/>
                    <a:pt x="0" y="51436"/>
                  </a:cubicBezTo>
                  <a:cubicBezTo>
                    <a:pt x="0" y="49133"/>
                    <a:pt x="2486" y="49133"/>
                    <a:pt x="3011" y="49133"/>
                  </a:cubicBezTo>
                  <a:cubicBezTo>
                    <a:pt x="5497" y="49133"/>
                    <a:pt x="5672" y="50022"/>
                    <a:pt x="6204" y="51968"/>
                  </a:cubicBezTo>
                  <a:cubicBezTo>
                    <a:pt x="10820" y="67212"/>
                    <a:pt x="18621" y="73588"/>
                    <a:pt x="25175" y="73588"/>
                  </a:cubicBezTo>
                  <a:cubicBezTo>
                    <a:pt x="28019" y="73588"/>
                    <a:pt x="29608" y="72174"/>
                    <a:pt x="29608" y="67387"/>
                  </a:cubicBezTo>
                  <a:cubicBezTo>
                    <a:pt x="29608" y="63313"/>
                    <a:pt x="28551" y="60654"/>
                    <a:pt x="24119" y="49665"/>
                  </a:cubicBezTo>
                  <a:lnTo>
                    <a:pt x="12941" y="21129"/>
                  </a:lnTo>
                  <a:close/>
                </a:path>
              </a:pathLst>
            </a:custGeom>
            <a:solidFill>
              <a:srgbClr val="000000"/>
            </a:solidFill>
            <a:ln w="254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96" name="任意多边形: 形状 795">
              <a:extLst>
                <a:ext uri="{FF2B5EF4-FFF2-40B4-BE49-F238E27FC236}">
                  <a16:creationId xmlns:a16="http://schemas.microsoft.com/office/drawing/2014/main" id="{C5BDE016-5839-8689-1590-7DCD8D566135}"/>
                </a:ext>
              </a:extLst>
            </p:cNvPr>
            <p:cNvSpPr/>
            <p:nvPr/>
          </p:nvSpPr>
          <p:spPr>
            <a:xfrm flipV="1">
              <a:off x="13988590" y="-14833562"/>
              <a:ext cx="119861" cy="8685"/>
            </a:xfrm>
            <a:custGeom>
              <a:avLst/>
              <a:gdLst>
                <a:gd name="connsiteX0" fmla="*/ 112767 w 119861"/>
                <a:gd name="connsiteY0" fmla="*/ -1371 h 8685"/>
                <a:gd name="connsiteX1" fmla="*/ 119861 w 119861"/>
                <a:gd name="connsiteY1" fmla="*/ 2884 h 8685"/>
                <a:gd name="connsiteX2" fmla="*/ 112767 w 119861"/>
                <a:gd name="connsiteY2" fmla="*/ 7315 h 8685"/>
                <a:gd name="connsiteX3" fmla="*/ 7086 w 119861"/>
                <a:gd name="connsiteY3" fmla="*/ 7315 h 8685"/>
                <a:gd name="connsiteX4" fmla="*/ 0 w 119861"/>
                <a:gd name="connsiteY4" fmla="*/ 3060 h 8685"/>
                <a:gd name="connsiteX5" fmla="*/ 7086 w 119861"/>
                <a:gd name="connsiteY5" fmla="*/ -1371 h 8685"/>
                <a:gd name="connsiteX6" fmla="*/ 112767 w 119861"/>
                <a:gd name="connsiteY6" fmla="*/ -1371 h 86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9861" h="8685">
                  <a:moveTo>
                    <a:pt x="112767" y="-1371"/>
                  </a:moveTo>
                  <a:cubicBezTo>
                    <a:pt x="115603" y="-1371"/>
                    <a:pt x="119861" y="-1371"/>
                    <a:pt x="119861" y="2884"/>
                  </a:cubicBezTo>
                  <a:cubicBezTo>
                    <a:pt x="119861" y="7315"/>
                    <a:pt x="115786" y="7315"/>
                    <a:pt x="112767" y="7315"/>
                  </a:cubicBezTo>
                  <a:lnTo>
                    <a:pt x="7086" y="7315"/>
                  </a:lnTo>
                  <a:cubicBezTo>
                    <a:pt x="4250" y="7315"/>
                    <a:pt x="0" y="7315"/>
                    <a:pt x="0" y="3060"/>
                  </a:cubicBezTo>
                  <a:cubicBezTo>
                    <a:pt x="0" y="-1371"/>
                    <a:pt x="4075" y="-1371"/>
                    <a:pt x="7086" y="-1371"/>
                  </a:cubicBezTo>
                  <a:lnTo>
                    <a:pt x="112767" y="-1371"/>
                  </a:lnTo>
                  <a:close/>
                </a:path>
              </a:pathLst>
            </a:custGeom>
            <a:solidFill>
              <a:srgbClr val="000000"/>
            </a:solidFill>
            <a:ln w="254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97" name="任意多边形: 形状 796">
              <a:extLst>
                <a:ext uri="{FF2B5EF4-FFF2-40B4-BE49-F238E27FC236}">
                  <a16:creationId xmlns:a16="http://schemas.microsoft.com/office/drawing/2014/main" id="{76635E36-9DDE-6A54-E509-BA54A430EAF9}"/>
                </a:ext>
              </a:extLst>
            </p:cNvPr>
            <p:cNvSpPr/>
            <p:nvPr/>
          </p:nvSpPr>
          <p:spPr>
            <a:xfrm flipV="1">
              <a:off x="14147063" y="-14902496"/>
              <a:ext cx="64538" cy="117669"/>
            </a:xfrm>
            <a:custGeom>
              <a:avLst/>
              <a:gdLst>
                <a:gd name="connsiteX0" fmla="*/ 40071 w 64538"/>
                <a:gd name="connsiteY0" fmla="*/ 111343 h 117669"/>
                <a:gd name="connsiteX1" fmla="*/ 34756 w 64538"/>
                <a:gd name="connsiteY1" fmla="*/ 116298 h 117669"/>
                <a:gd name="connsiteX2" fmla="*/ 0 w 64538"/>
                <a:gd name="connsiteY2" fmla="*/ 104958 h 117669"/>
                <a:gd name="connsiteX3" fmla="*/ 0 w 64538"/>
                <a:gd name="connsiteY3" fmla="*/ 98576 h 117669"/>
                <a:gd name="connsiteX4" fmla="*/ 25708 w 64538"/>
                <a:gd name="connsiteY4" fmla="*/ 103538 h 117669"/>
                <a:gd name="connsiteX5" fmla="*/ 25708 w 64538"/>
                <a:gd name="connsiteY5" fmla="*/ 13159 h 117669"/>
                <a:gd name="connsiteX6" fmla="*/ 7976 w 64538"/>
                <a:gd name="connsiteY6" fmla="*/ 5012 h 117669"/>
                <a:gd name="connsiteX7" fmla="*/ 1239 w 64538"/>
                <a:gd name="connsiteY7" fmla="*/ 5012 h 117669"/>
                <a:gd name="connsiteX8" fmla="*/ 1239 w 64538"/>
                <a:gd name="connsiteY8" fmla="*/ -1372 h 117669"/>
                <a:gd name="connsiteX9" fmla="*/ 32801 w 64538"/>
                <a:gd name="connsiteY9" fmla="*/ -665 h 117669"/>
                <a:gd name="connsiteX10" fmla="*/ 64539 w 64538"/>
                <a:gd name="connsiteY10" fmla="*/ -1372 h 117669"/>
                <a:gd name="connsiteX11" fmla="*/ 64539 w 64538"/>
                <a:gd name="connsiteY11" fmla="*/ 5012 h 117669"/>
                <a:gd name="connsiteX12" fmla="*/ 57802 w 64538"/>
                <a:gd name="connsiteY12" fmla="*/ 5012 h 117669"/>
                <a:gd name="connsiteX13" fmla="*/ 40071 w 64538"/>
                <a:gd name="connsiteY13" fmla="*/ 13159 h 117669"/>
                <a:gd name="connsiteX14" fmla="*/ 40071 w 64538"/>
                <a:gd name="connsiteY14" fmla="*/ 111343 h 117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4538" h="117669">
                  <a:moveTo>
                    <a:pt x="40071" y="111343"/>
                  </a:moveTo>
                  <a:cubicBezTo>
                    <a:pt x="40071" y="116122"/>
                    <a:pt x="39721" y="116298"/>
                    <a:pt x="34756" y="116298"/>
                  </a:cubicBezTo>
                  <a:cubicBezTo>
                    <a:pt x="23403" y="105134"/>
                    <a:pt x="7268" y="104958"/>
                    <a:pt x="0" y="104958"/>
                  </a:cubicBezTo>
                  <a:lnTo>
                    <a:pt x="0" y="98576"/>
                  </a:lnTo>
                  <a:cubicBezTo>
                    <a:pt x="4258" y="98576"/>
                    <a:pt x="15960" y="98576"/>
                    <a:pt x="25708" y="103538"/>
                  </a:cubicBezTo>
                  <a:lnTo>
                    <a:pt x="25708" y="13159"/>
                  </a:lnTo>
                  <a:cubicBezTo>
                    <a:pt x="25708" y="7315"/>
                    <a:pt x="25708" y="5012"/>
                    <a:pt x="7976" y="5012"/>
                  </a:cubicBezTo>
                  <a:lnTo>
                    <a:pt x="1239" y="5012"/>
                  </a:lnTo>
                  <a:lnTo>
                    <a:pt x="1239" y="-1372"/>
                  </a:lnTo>
                  <a:cubicBezTo>
                    <a:pt x="4433" y="-1197"/>
                    <a:pt x="26240" y="-665"/>
                    <a:pt x="32801" y="-665"/>
                  </a:cubicBezTo>
                  <a:cubicBezTo>
                    <a:pt x="38299" y="-665"/>
                    <a:pt x="60638" y="-1197"/>
                    <a:pt x="64539" y="-1372"/>
                  </a:cubicBezTo>
                  <a:lnTo>
                    <a:pt x="64539" y="5012"/>
                  </a:lnTo>
                  <a:lnTo>
                    <a:pt x="57802" y="5012"/>
                  </a:lnTo>
                  <a:cubicBezTo>
                    <a:pt x="40071" y="5012"/>
                    <a:pt x="40071" y="7315"/>
                    <a:pt x="40071" y="13159"/>
                  </a:cubicBezTo>
                  <a:lnTo>
                    <a:pt x="40071" y="111343"/>
                  </a:lnTo>
                  <a:close/>
                </a:path>
              </a:pathLst>
            </a:custGeom>
            <a:solidFill>
              <a:srgbClr val="000000"/>
            </a:solidFill>
            <a:ln w="254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98" name="任意多边形: 形状 797">
              <a:extLst>
                <a:ext uri="{FF2B5EF4-FFF2-40B4-BE49-F238E27FC236}">
                  <a16:creationId xmlns:a16="http://schemas.microsoft.com/office/drawing/2014/main" id="{A48B4FAB-2460-A43F-047B-65A8B4C925BA}"/>
                </a:ext>
              </a:extLst>
            </p:cNvPr>
            <p:cNvSpPr/>
            <p:nvPr/>
          </p:nvSpPr>
          <p:spPr>
            <a:xfrm flipV="1">
              <a:off x="14325890" y="-14915665"/>
              <a:ext cx="168400" cy="59223"/>
            </a:xfrm>
            <a:custGeom>
              <a:avLst/>
              <a:gdLst>
                <a:gd name="connsiteX0" fmla="*/ 159789 w 168400"/>
                <a:gd name="connsiteY0" fmla="*/ 47725 h 59223"/>
                <a:gd name="connsiteX1" fmla="*/ 168401 w 168400"/>
                <a:gd name="connsiteY1" fmla="*/ 52791 h 59223"/>
                <a:gd name="connsiteX2" fmla="*/ 160043 w 168400"/>
                <a:gd name="connsiteY2" fmla="*/ 57848 h 59223"/>
                <a:gd name="connsiteX3" fmla="*/ 8358 w 168400"/>
                <a:gd name="connsiteY3" fmla="*/ 57848 h 59223"/>
                <a:gd name="connsiteX4" fmla="*/ 0 w 168400"/>
                <a:gd name="connsiteY4" fmla="*/ 52791 h 59223"/>
                <a:gd name="connsiteX5" fmla="*/ 8611 w 168400"/>
                <a:gd name="connsiteY5" fmla="*/ 47725 h 59223"/>
                <a:gd name="connsiteX6" fmla="*/ 159789 w 168400"/>
                <a:gd name="connsiteY6" fmla="*/ 47725 h 59223"/>
                <a:gd name="connsiteX7" fmla="*/ 160043 w 168400"/>
                <a:gd name="connsiteY7" fmla="*/ -1375 h 59223"/>
                <a:gd name="connsiteX8" fmla="*/ 168401 w 168400"/>
                <a:gd name="connsiteY8" fmla="*/ 3691 h 59223"/>
                <a:gd name="connsiteX9" fmla="*/ 159789 w 168400"/>
                <a:gd name="connsiteY9" fmla="*/ 8756 h 59223"/>
                <a:gd name="connsiteX10" fmla="*/ 8611 w 168400"/>
                <a:gd name="connsiteY10" fmla="*/ 8756 h 59223"/>
                <a:gd name="connsiteX11" fmla="*/ 0 w 168400"/>
                <a:gd name="connsiteY11" fmla="*/ 3691 h 59223"/>
                <a:gd name="connsiteX12" fmla="*/ 8358 w 168400"/>
                <a:gd name="connsiteY12" fmla="*/ -1375 h 59223"/>
                <a:gd name="connsiteX13" fmla="*/ 160043 w 168400"/>
                <a:gd name="connsiteY13" fmla="*/ -1375 h 59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8400" h="59223">
                  <a:moveTo>
                    <a:pt x="159789" y="47725"/>
                  </a:moveTo>
                  <a:cubicBezTo>
                    <a:pt x="163586" y="47725"/>
                    <a:pt x="168401" y="47725"/>
                    <a:pt x="168401" y="52791"/>
                  </a:cubicBezTo>
                  <a:cubicBezTo>
                    <a:pt x="168401" y="57848"/>
                    <a:pt x="163586" y="57848"/>
                    <a:pt x="160043" y="57848"/>
                  </a:cubicBezTo>
                  <a:lnTo>
                    <a:pt x="8358" y="57848"/>
                  </a:lnTo>
                  <a:cubicBezTo>
                    <a:pt x="4815" y="57848"/>
                    <a:pt x="0" y="57848"/>
                    <a:pt x="0" y="52791"/>
                  </a:cubicBezTo>
                  <a:cubicBezTo>
                    <a:pt x="0" y="47725"/>
                    <a:pt x="4815" y="47725"/>
                    <a:pt x="8611" y="47725"/>
                  </a:cubicBezTo>
                  <a:lnTo>
                    <a:pt x="159789" y="47725"/>
                  </a:lnTo>
                  <a:close/>
                  <a:moveTo>
                    <a:pt x="160043" y="-1375"/>
                  </a:moveTo>
                  <a:cubicBezTo>
                    <a:pt x="163586" y="-1375"/>
                    <a:pt x="168401" y="-1375"/>
                    <a:pt x="168401" y="3691"/>
                  </a:cubicBezTo>
                  <a:cubicBezTo>
                    <a:pt x="168401" y="8756"/>
                    <a:pt x="163586" y="8756"/>
                    <a:pt x="159789" y="8756"/>
                  </a:cubicBezTo>
                  <a:lnTo>
                    <a:pt x="8611" y="8756"/>
                  </a:lnTo>
                  <a:cubicBezTo>
                    <a:pt x="4815" y="8756"/>
                    <a:pt x="0" y="8756"/>
                    <a:pt x="0" y="3691"/>
                  </a:cubicBezTo>
                  <a:cubicBezTo>
                    <a:pt x="0" y="-1375"/>
                    <a:pt x="4815" y="-1375"/>
                    <a:pt x="8358" y="-1375"/>
                  </a:cubicBezTo>
                  <a:lnTo>
                    <a:pt x="160043" y="-1375"/>
                  </a:lnTo>
                  <a:close/>
                </a:path>
              </a:pathLst>
            </a:custGeom>
            <a:solidFill>
              <a:srgbClr val="000000"/>
            </a:solidFill>
            <a:ln w="254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99" name="任意多边形: 形状 798">
              <a:extLst>
                <a:ext uri="{FF2B5EF4-FFF2-40B4-BE49-F238E27FC236}">
                  <a16:creationId xmlns:a16="http://schemas.microsoft.com/office/drawing/2014/main" id="{A24EA9BA-DFAA-70F9-0AD7-49E9A4B6916A}"/>
                </a:ext>
              </a:extLst>
            </p:cNvPr>
            <p:cNvSpPr/>
            <p:nvPr/>
          </p:nvSpPr>
          <p:spPr>
            <a:xfrm flipV="1">
              <a:off x="14586127" y="-14936166"/>
              <a:ext cx="311327" cy="116168"/>
            </a:xfrm>
            <a:custGeom>
              <a:avLst/>
              <a:gdLst>
                <a:gd name="connsiteX0" fmla="*/ 21268 w 311327"/>
                <a:gd name="connsiteY0" fmla="*/ 65193 h 116168"/>
                <a:gd name="connsiteX1" fmla="*/ 52670 w 311327"/>
                <a:gd name="connsiteY1" fmla="*/ 109228 h 116168"/>
                <a:gd name="connsiteX2" fmla="*/ 81285 w 311327"/>
                <a:gd name="connsiteY2" fmla="*/ 65193 h 116168"/>
                <a:gd name="connsiteX3" fmla="*/ 21268 w 311327"/>
                <a:gd name="connsiteY3" fmla="*/ 65193 h 116168"/>
                <a:gd name="connsiteX4" fmla="*/ 21013 w 311327"/>
                <a:gd name="connsiteY4" fmla="*/ 59874 h 116168"/>
                <a:gd name="connsiteX5" fmla="*/ 91667 w 311327"/>
                <a:gd name="connsiteY5" fmla="*/ 59874 h 116168"/>
                <a:gd name="connsiteX6" fmla="*/ 97992 w 311327"/>
                <a:gd name="connsiteY6" fmla="*/ 65193 h 116168"/>
                <a:gd name="connsiteX7" fmla="*/ 52670 w 311327"/>
                <a:gd name="connsiteY7" fmla="*/ 114794 h 116168"/>
                <a:gd name="connsiteX8" fmla="*/ 0 w 311327"/>
                <a:gd name="connsiteY8" fmla="*/ 57095 h 116168"/>
                <a:gd name="connsiteX9" fmla="*/ 55703 w 311327"/>
                <a:gd name="connsiteY9" fmla="*/ -1375 h 116168"/>
                <a:gd name="connsiteX10" fmla="*/ 97992 w 311327"/>
                <a:gd name="connsiteY10" fmla="*/ 31529 h 116168"/>
                <a:gd name="connsiteX11" fmla="*/ 94702 w 311327"/>
                <a:gd name="connsiteY11" fmla="*/ 34570 h 116168"/>
                <a:gd name="connsiteX12" fmla="*/ 91412 w 311327"/>
                <a:gd name="connsiteY12" fmla="*/ 31020 h 116168"/>
                <a:gd name="connsiteX13" fmla="*/ 57220 w 311327"/>
                <a:gd name="connsiteY13" fmla="*/ 4954 h 116168"/>
                <a:gd name="connsiteX14" fmla="*/ 28615 w 311327"/>
                <a:gd name="connsiteY14" fmla="*/ 21913 h 116168"/>
                <a:gd name="connsiteX15" fmla="*/ 21013 w 311327"/>
                <a:gd name="connsiteY15" fmla="*/ 59874 h 116168"/>
                <a:gd name="connsiteX16" fmla="*/ 133307 w 311327"/>
                <a:gd name="connsiteY16" fmla="*/ 88473 h 116168"/>
                <a:gd name="connsiteX17" fmla="*/ 133307 w 311327"/>
                <a:gd name="connsiteY17" fmla="*/ 20651 h 116168"/>
                <a:gd name="connsiteX18" fmla="*/ 113557 w 311327"/>
                <a:gd name="connsiteY18" fmla="*/ 9257 h 116168"/>
                <a:gd name="connsiteX19" fmla="*/ 113557 w 311327"/>
                <a:gd name="connsiteY19" fmla="*/ 1413 h 116168"/>
                <a:gd name="connsiteX20" fmla="*/ 142174 w 311327"/>
                <a:gd name="connsiteY20" fmla="*/ 2175 h 116168"/>
                <a:gd name="connsiteX21" fmla="*/ 170534 w 311327"/>
                <a:gd name="connsiteY21" fmla="*/ 1413 h 116168"/>
                <a:gd name="connsiteX22" fmla="*/ 170534 w 311327"/>
                <a:gd name="connsiteY22" fmla="*/ 9257 h 116168"/>
                <a:gd name="connsiteX23" fmla="*/ 150784 w 311327"/>
                <a:gd name="connsiteY23" fmla="*/ 20651 h 116168"/>
                <a:gd name="connsiteX24" fmla="*/ 150784 w 311327"/>
                <a:gd name="connsiteY24" fmla="*/ 67218 h 116168"/>
                <a:gd name="connsiteX25" fmla="*/ 184968 w 311327"/>
                <a:gd name="connsiteY25" fmla="*/ 107711 h 116168"/>
                <a:gd name="connsiteX26" fmla="*/ 203709 w 311327"/>
                <a:gd name="connsiteY26" fmla="*/ 79621 h 116168"/>
                <a:gd name="connsiteX27" fmla="*/ 203709 w 311327"/>
                <a:gd name="connsiteY27" fmla="*/ 20651 h 116168"/>
                <a:gd name="connsiteX28" fmla="*/ 183959 w 311327"/>
                <a:gd name="connsiteY28" fmla="*/ 9257 h 116168"/>
                <a:gd name="connsiteX29" fmla="*/ 183959 w 311327"/>
                <a:gd name="connsiteY29" fmla="*/ 1413 h 116168"/>
                <a:gd name="connsiteX30" fmla="*/ 212573 w 311327"/>
                <a:gd name="connsiteY30" fmla="*/ 2175 h 116168"/>
                <a:gd name="connsiteX31" fmla="*/ 240936 w 311327"/>
                <a:gd name="connsiteY31" fmla="*/ 1413 h 116168"/>
                <a:gd name="connsiteX32" fmla="*/ 240936 w 311327"/>
                <a:gd name="connsiteY32" fmla="*/ 9257 h 116168"/>
                <a:gd name="connsiteX33" fmla="*/ 221178 w 311327"/>
                <a:gd name="connsiteY33" fmla="*/ 20651 h 116168"/>
                <a:gd name="connsiteX34" fmla="*/ 221178 w 311327"/>
                <a:gd name="connsiteY34" fmla="*/ 67218 h 116168"/>
                <a:gd name="connsiteX35" fmla="*/ 255370 w 311327"/>
                <a:gd name="connsiteY35" fmla="*/ 107711 h 116168"/>
                <a:gd name="connsiteX36" fmla="*/ 274100 w 311327"/>
                <a:gd name="connsiteY36" fmla="*/ 79621 h 116168"/>
                <a:gd name="connsiteX37" fmla="*/ 274100 w 311327"/>
                <a:gd name="connsiteY37" fmla="*/ 20651 h 116168"/>
                <a:gd name="connsiteX38" fmla="*/ 254353 w 311327"/>
                <a:gd name="connsiteY38" fmla="*/ 9257 h 116168"/>
                <a:gd name="connsiteX39" fmla="*/ 254353 w 311327"/>
                <a:gd name="connsiteY39" fmla="*/ 1413 h 116168"/>
                <a:gd name="connsiteX40" fmla="*/ 282968 w 311327"/>
                <a:gd name="connsiteY40" fmla="*/ 2175 h 116168"/>
                <a:gd name="connsiteX41" fmla="*/ 311328 w 311327"/>
                <a:gd name="connsiteY41" fmla="*/ 1413 h 116168"/>
                <a:gd name="connsiteX42" fmla="*/ 311328 w 311327"/>
                <a:gd name="connsiteY42" fmla="*/ 9257 h 116168"/>
                <a:gd name="connsiteX43" fmla="*/ 291577 w 311327"/>
                <a:gd name="connsiteY43" fmla="*/ 16848 h 116168"/>
                <a:gd name="connsiteX44" fmla="*/ 291577 w 311327"/>
                <a:gd name="connsiteY44" fmla="*/ 65193 h 116168"/>
                <a:gd name="connsiteX45" fmla="*/ 283730 w 311327"/>
                <a:gd name="connsiteY45" fmla="*/ 103917 h 116168"/>
                <a:gd name="connsiteX46" fmla="*/ 257142 w 311327"/>
                <a:gd name="connsiteY46" fmla="*/ 113277 h 116168"/>
                <a:gd name="connsiteX47" fmla="*/ 220423 w 311327"/>
                <a:gd name="connsiteY47" fmla="*/ 88473 h 116168"/>
                <a:gd name="connsiteX48" fmla="*/ 186740 w 311327"/>
                <a:gd name="connsiteY48" fmla="*/ 113277 h 116168"/>
                <a:gd name="connsiteX49" fmla="*/ 149267 w 311327"/>
                <a:gd name="connsiteY49" fmla="*/ 86703 h 116168"/>
                <a:gd name="connsiteX50" fmla="*/ 149267 w 311327"/>
                <a:gd name="connsiteY50" fmla="*/ 113277 h 116168"/>
                <a:gd name="connsiteX51" fmla="*/ 113557 w 311327"/>
                <a:gd name="connsiteY51" fmla="*/ 110498 h 116168"/>
                <a:gd name="connsiteX52" fmla="*/ 113557 w 311327"/>
                <a:gd name="connsiteY52" fmla="*/ 102647 h 116168"/>
                <a:gd name="connsiteX53" fmla="*/ 133307 w 311327"/>
                <a:gd name="connsiteY53" fmla="*/ 88473 h 116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311327" h="116168">
                  <a:moveTo>
                    <a:pt x="21268" y="65193"/>
                  </a:moveTo>
                  <a:cubicBezTo>
                    <a:pt x="22783" y="102899"/>
                    <a:pt x="44058" y="109228"/>
                    <a:pt x="52670" y="109228"/>
                  </a:cubicBezTo>
                  <a:cubicBezTo>
                    <a:pt x="78750" y="109228"/>
                    <a:pt x="81285" y="75063"/>
                    <a:pt x="81285" y="65193"/>
                  </a:cubicBezTo>
                  <a:lnTo>
                    <a:pt x="21268" y="65193"/>
                  </a:lnTo>
                  <a:close/>
                  <a:moveTo>
                    <a:pt x="21013" y="59874"/>
                  </a:moveTo>
                  <a:lnTo>
                    <a:pt x="91667" y="59874"/>
                  </a:lnTo>
                  <a:cubicBezTo>
                    <a:pt x="97237" y="59874"/>
                    <a:pt x="97992" y="59874"/>
                    <a:pt x="97992" y="65193"/>
                  </a:cubicBezTo>
                  <a:cubicBezTo>
                    <a:pt x="97992" y="90244"/>
                    <a:pt x="84320" y="114794"/>
                    <a:pt x="52670" y="114794"/>
                  </a:cubicBezTo>
                  <a:cubicBezTo>
                    <a:pt x="23291" y="114794"/>
                    <a:pt x="0" y="88727"/>
                    <a:pt x="0" y="57095"/>
                  </a:cubicBezTo>
                  <a:cubicBezTo>
                    <a:pt x="0" y="23175"/>
                    <a:pt x="26580" y="-1375"/>
                    <a:pt x="55703" y="-1375"/>
                  </a:cubicBezTo>
                  <a:cubicBezTo>
                    <a:pt x="86600" y="-1375"/>
                    <a:pt x="97992" y="26725"/>
                    <a:pt x="97992" y="31529"/>
                  </a:cubicBezTo>
                  <a:cubicBezTo>
                    <a:pt x="97992" y="34062"/>
                    <a:pt x="95965" y="34570"/>
                    <a:pt x="94702" y="34570"/>
                  </a:cubicBezTo>
                  <a:cubicBezTo>
                    <a:pt x="92422" y="34570"/>
                    <a:pt x="91913" y="33046"/>
                    <a:pt x="91412" y="31020"/>
                  </a:cubicBezTo>
                  <a:cubicBezTo>
                    <a:pt x="82548" y="4954"/>
                    <a:pt x="59755" y="4954"/>
                    <a:pt x="57220" y="4954"/>
                  </a:cubicBezTo>
                  <a:cubicBezTo>
                    <a:pt x="44566" y="4954"/>
                    <a:pt x="34438" y="12553"/>
                    <a:pt x="28615" y="21913"/>
                  </a:cubicBezTo>
                  <a:cubicBezTo>
                    <a:pt x="21013" y="34062"/>
                    <a:pt x="21013" y="50766"/>
                    <a:pt x="21013" y="59874"/>
                  </a:cubicBezTo>
                  <a:close/>
                  <a:moveTo>
                    <a:pt x="133307" y="88473"/>
                  </a:moveTo>
                  <a:lnTo>
                    <a:pt x="133307" y="20651"/>
                  </a:lnTo>
                  <a:cubicBezTo>
                    <a:pt x="133307" y="9257"/>
                    <a:pt x="130526" y="9257"/>
                    <a:pt x="113557" y="9257"/>
                  </a:cubicBezTo>
                  <a:lnTo>
                    <a:pt x="113557" y="1413"/>
                  </a:lnTo>
                  <a:cubicBezTo>
                    <a:pt x="122424" y="1666"/>
                    <a:pt x="135333" y="2175"/>
                    <a:pt x="142174" y="2175"/>
                  </a:cubicBezTo>
                  <a:cubicBezTo>
                    <a:pt x="148758" y="2175"/>
                    <a:pt x="161921" y="1666"/>
                    <a:pt x="170534" y="1413"/>
                  </a:cubicBezTo>
                  <a:lnTo>
                    <a:pt x="170534" y="9257"/>
                  </a:lnTo>
                  <a:cubicBezTo>
                    <a:pt x="153565" y="9257"/>
                    <a:pt x="150784" y="9257"/>
                    <a:pt x="150784" y="20651"/>
                  </a:cubicBezTo>
                  <a:lnTo>
                    <a:pt x="150784" y="67218"/>
                  </a:lnTo>
                  <a:cubicBezTo>
                    <a:pt x="150784" y="93539"/>
                    <a:pt x="168762" y="107711"/>
                    <a:pt x="184968" y="107711"/>
                  </a:cubicBezTo>
                  <a:cubicBezTo>
                    <a:pt x="200920" y="107711"/>
                    <a:pt x="203709" y="94048"/>
                    <a:pt x="203709" y="79621"/>
                  </a:cubicBezTo>
                  <a:lnTo>
                    <a:pt x="203709" y="20651"/>
                  </a:lnTo>
                  <a:cubicBezTo>
                    <a:pt x="203709" y="9257"/>
                    <a:pt x="200920" y="9257"/>
                    <a:pt x="183959" y="9257"/>
                  </a:cubicBezTo>
                  <a:lnTo>
                    <a:pt x="183959" y="1413"/>
                  </a:lnTo>
                  <a:cubicBezTo>
                    <a:pt x="192816" y="1666"/>
                    <a:pt x="205735" y="2175"/>
                    <a:pt x="212573" y="2175"/>
                  </a:cubicBezTo>
                  <a:cubicBezTo>
                    <a:pt x="219152" y="2175"/>
                    <a:pt x="232323" y="1666"/>
                    <a:pt x="240936" y="1413"/>
                  </a:cubicBezTo>
                  <a:lnTo>
                    <a:pt x="240936" y="9257"/>
                  </a:lnTo>
                  <a:cubicBezTo>
                    <a:pt x="223964" y="9257"/>
                    <a:pt x="221178" y="9257"/>
                    <a:pt x="221178" y="20651"/>
                  </a:cubicBezTo>
                  <a:lnTo>
                    <a:pt x="221178" y="67218"/>
                  </a:lnTo>
                  <a:cubicBezTo>
                    <a:pt x="221178" y="93539"/>
                    <a:pt x="239154" y="107711"/>
                    <a:pt x="255370" y="107711"/>
                  </a:cubicBezTo>
                  <a:cubicBezTo>
                    <a:pt x="271322" y="107711"/>
                    <a:pt x="274100" y="94048"/>
                    <a:pt x="274100" y="79621"/>
                  </a:cubicBezTo>
                  <a:lnTo>
                    <a:pt x="274100" y="20651"/>
                  </a:lnTo>
                  <a:cubicBezTo>
                    <a:pt x="274100" y="9257"/>
                    <a:pt x="271322" y="9257"/>
                    <a:pt x="254353" y="9257"/>
                  </a:cubicBezTo>
                  <a:lnTo>
                    <a:pt x="254353" y="1413"/>
                  </a:lnTo>
                  <a:cubicBezTo>
                    <a:pt x="263217" y="1666"/>
                    <a:pt x="276127" y="2175"/>
                    <a:pt x="282968" y="2175"/>
                  </a:cubicBezTo>
                  <a:cubicBezTo>
                    <a:pt x="289552" y="2175"/>
                    <a:pt x="302717" y="1666"/>
                    <a:pt x="311328" y="1413"/>
                  </a:cubicBezTo>
                  <a:lnTo>
                    <a:pt x="311328" y="9257"/>
                  </a:lnTo>
                  <a:cubicBezTo>
                    <a:pt x="298165" y="9257"/>
                    <a:pt x="291832" y="9257"/>
                    <a:pt x="291577" y="16848"/>
                  </a:cubicBezTo>
                  <a:lnTo>
                    <a:pt x="291577" y="65193"/>
                  </a:lnTo>
                  <a:cubicBezTo>
                    <a:pt x="291577" y="86956"/>
                    <a:pt x="291577" y="94801"/>
                    <a:pt x="283730" y="103917"/>
                  </a:cubicBezTo>
                  <a:cubicBezTo>
                    <a:pt x="280179" y="108220"/>
                    <a:pt x="271820" y="113277"/>
                    <a:pt x="257142" y="113277"/>
                  </a:cubicBezTo>
                  <a:cubicBezTo>
                    <a:pt x="235867" y="113277"/>
                    <a:pt x="224730" y="98097"/>
                    <a:pt x="220423" y="88473"/>
                  </a:cubicBezTo>
                  <a:cubicBezTo>
                    <a:pt x="216872" y="110498"/>
                    <a:pt x="198139" y="113277"/>
                    <a:pt x="186740" y="113277"/>
                  </a:cubicBezTo>
                  <a:cubicBezTo>
                    <a:pt x="168253" y="113277"/>
                    <a:pt x="156354" y="102392"/>
                    <a:pt x="149267" y="86703"/>
                  </a:cubicBezTo>
                  <a:lnTo>
                    <a:pt x="149267" y="113277"/>
                  </a:lnTo>
                  <a:lnTo>
                    <a:pt x="113557" y="110498"/>
                  </a:lnTo>
                  <a:lnTo>
                    <a:pt x="113557" y="102647"/>
                  </a:lnTo>
                  <a:cubicBezTo>
                    <a:pt x="131280" y="102647"/>
                    <a:pt x="133307" y="100876"/>
                    <a:pt x="133307" y="88473"/>
                  </a:cubicBezTo>
                  <a:close/>
                </a:path>
              </a:pathLst>
            </a:custGeom>
            <a:solidFill>
              <a:srgbClr val="000000"/>
            </a:solidFill>
            <a:ln w="254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00" name="任意多边形: 形状 799">
              <a:extLst>
                <a:ext uri="{FF2B5EF4-FFF2-40B4-BE49-F238E27FC236}">
                  <a16:creationId xmlns:a16="http://schemas.microsoft.com/office/drawing/2014/main" id="{2AF8DCF9-CC96-9898-4D53-FE2AF15D0C47}"/>
                </a:ext>
              </a:extLst>
            </p:cNvPr>
            <p:cNvSpPr/>
            <p:nvPr/>
          </p:nvSpPr>
          <p:spPr>
            <a:xfrm flipV="1">
              <a:off x="14902562" y="-14998430"/>
              <a:ext cx="124833" cy="178432"/>
            </a:xfrm>
            <a:custGeom>
              <a:avLst/>
              <a:gdLst>
                <a:gd name="connsiteX0" fmla="*/ 36462 w 124833"/>
                <a:gd name="connsiteY0" fmla="*/ 96823 h 178432"/>
                <a:gd name="connsiteX1" fmla="*/ 36462 w 124833"/>
                <a:gd name="connsiteY1" fmla="*/ 177056 h 178432"/>
                <a:gd name="connsiteX2" fmla="*/ 0 w 124833"/>
                <a:gd name="connsiteY2" fmla="*/ 174269 h 178432"/>
                <a:gd name="connsiteX3" fmla="*/ 0 w 124833"/>
                <a:gd name="connsiteY3" fmla="*/ 166424 h 178432"/>
                <a:gd name="connsiteX4" fmla="*/ 19747 w 124833"/>
                <a:gd name="connsiteY4" fmla="*/ 152251 h 178432"/>
                <a:gd name="connsiteX5" fmla="*/ 19747 w 124833"/>
                <a:gd name="connsiteY5" fmla="*/ 1411 h 178432"/>
                <a:gd name="connsiteX6" fmla="*/ 26080 w 124833"/>
                <a:gd name="connsiteY6" fmla="*/ 1411 h 178432"/>
                <a:gd name="connsiteX7" fmla="*/ 35191 w 124833"/>
                <a:gd name="connsiteY7" fmla="*/ 17100 h 178432"/>
                <a:gd name="connsiteX8" fmla="*/ 68366 w 124833"/>
                <a:gd name="connsiteY8" fmla="*/ -1377 h 178432"/>
                <a:gd name="connsiteX9" fmla="*/ 124834 w 124833"/>
                <a:gd name="connsiteY9" fmla="*/ 56077 h 178432"/>
                <a:gd name="connsiteX10" fmla="*/ 71155 w 124833"/>
                <a:gd name="connsiteY10" fmla="*/ 113275 h 178432"/>
                <a:gd name="connsiteX11" fmla="*/ 36462 w 124833"/>
                <a:gd name="connsiteY11" fmla="*/ 96823 h 178432"/>
                <a:gd name="connsiteX12" fmla="*/ 37217 w 124833"/>
                <a:gd name="connsiteY12" fmla="*/ 30264 h 178432"/>
                <a:gd name="connsiteX13" fmla="*/ 37217 w 124833"/>
                <a:gd name="connsiteY13" fmla="*/ 82396 h 178432"/>
                <a:gd name="connsiteX14" fmla="*/ 40006 w 124833"/>
                <a:gd name="connsiteY14" fmla="*/ 91511 h 178432"/>
                <a:gd name="connsiteX15" fmla="*/ 69883 w 124833"/>
                <a:gd name="connsiteY15" fmla="*/ 107709 h 178432"/>
                <a:gd name="connsiteX16" fmla="*/ 96474 w 124833"/>
                <a:gd name="connsiteY16" fmla="*/ 91511 h 178432"/>
                <a:gd name="connsiteX17" fmla="*/ 103820 w 124833"/>
                <a:gd name="connsiteY17" fmla="*/ 56329 h 178432"/>
                <a:gd name="connsiteX18" fmla="*/ 95965 w 124833"/>
                <a:gd name="connsiteY18" fmla="*/ 20394 h 178432"/>
                <a:gd name="connsiteX19" fmla="*/ 67359 w 124833"/>
                <a:gd name="connsiteY19" fmla="*/ 4198 h 178432"/>
                <a:gd name="connsiteX20" fmla="*/ 40768 w 124833"/>
                <a:gd name="connsiteY20" fmla="*/ 19632 h 178432"/>
                <a:gd name="connsiteX21" fmla="*/ 37217 w 124833"/>
                <a:gd name="connsiteY21" fmla="*/ 30264 h 17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24833" h="178432">
                  <a:moveTo>
                    <a:pt x="36462" y="96823"/>
                  </a:moveTo>
                  <a:lnTo>
                    <a:pt x="36462" y="177056"/>
                  </a:lnTo>
                  <a:lnTo>
                    <a:pt x="0" y="174269"/>
                  </a:lnTo>
                  <a:lnTo>
                    <a:pt x="0" y="166424"/>
                  </a:lnTo>
                  <a:cubicBezTo>
                    <a:pt x="17724" y="166424"/>
                    <a:pt x="19747" y="164654"/>
                    <a:pt x="19747" y="152251"/>
                  </a:cubicBezTo>
                  <a:lnTo>
                    <a:pt x="19747" y="1411"/>
                  </a:lnTo>
                  <a:lnTo>
                    <a:pt x="26080" y="1411"/>
                  </a:lnTo>
                  <a:cubicBezTo>
                    <a:pt x="26334" y="1664"/>
                    <a:pt x="28360" y="5206"/>
                    <a:pt x="35191" y="17100"/>
                  </a:cubicBezTo>
                  <a:cubicBezTo>
                    <a:pt x="38988" y="11280"/>
                    <a:pt x="49628" y="-1377"/>
                    <a:pt x="68366" y="-1377"/>
                  </a:cubicBezTo>
                  <a:cubicBezTo>
                    <a:pt x="98500" y="-1377"/>
                    <a:pt x="124834" y="23427"/>
                    <a:pt x="124834" y="56077"/>
                  </a:cubicBezTo>
                  <a:cubicBezTo>
                    <a:pt x="124834" y="88216"/>
                    <a:pt x="100025" y="113275"/>
                    <a:pt x="71155" y="113275"/>
                  </a:cubicBezTo>
                  <a:cubicBezTo>
                    <a:pt x="51397" y="113275"/>
                    <a:pt x="40514" y="101380"/>
                    <a:pt x="36462" y="96823"/>
                  </a:cubicBezTo>
                  <a:close/>
                  <a:moveTo>
                    <a:pt x="37217" y="30264"/>
                  </a:moveTo>
                  <a:lnTo>
                    <a:pt x="37217" y="82396"/>
                  </a:lnTo>
                  <a:cubicBezTo>
                    <a:pt x="37217" y="87208"/>
                    <a:pt x="37217" y="87462"/>
                    <a:pt x="40006" y="91511"/>
                  </a:cubicBezTo>
                  <a:cubicBezTo>
                    <a:pt x="49881" y="105684"/>
                    <a:pt x="63808" y="107709"/>
                    <a:pt x="69883" y="107709"/>
                  </a:cubicBezTo>
                  <a:cubicBezTo>
                    <a:pt x="81285" y="107709"/>
                    <a:pt x="90396" y="101128"/>
                    <a:pt x="96474" y="91511"/>
                  </a:cubicBezTo>
                  <a:cubicBezTo>
                    <a:pt x="103058" y="81134"/>
                    <a:pt x="103820" y="66707"/>
                    <a:pt x="103820" y="56329"/>
                  </a:cubicBezTo>
                  <a:cubicBezTo>
                    <a:pt x="103820" y="46969"/>
                    <a:pt x="103312" y="31779"/>
                    <a:pt x="95965" y="20394"/>
                  </a:cubicBezTo>
                  <a:cubicBezTo>
                    <a:pt x="90650" y="12550"/>
                    <a:pt x="81031" y="4198"/>
                    <a:pt x="67359" y="4198"/>
                  </a:cubicBezTo>
                  <a:cubicBezTo>
                    <a:pt x="55958" y="4198"/>
                    <a:pt x="46847" y="10270"/>
                    <a:pt x="40768" y="19632"/>
                  </a:cubicBezTo>
                  <a:cubicBezTo>
                    <a:pt x="37217" y="24944"/>
                    <a:pt x="37217" y="25707"/>
                    <a:pt x="37217" y="30264"/>
                  </a:cubicBezTo>
                  <a:close/>
                </a:path>
              </a:pathLst>
            </a:custGeom>
            <a:solidFill>
              <a:srgbClr val="000000"/>
            </a:solidFill>
            <a:ln w="254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01" name="任意多边形: 形状 800">
              <a:extLst>
                <a:ext uri="{FF2B5EF4-FFF2-40B4-BE49-F238E27FC236}">
                  <a16:creationId xmlns:a16="http://schemas.microsoft.com/office/drawing/2014/main" id="{9EDB1DB0-A118-0ADB-6682-921A0D631EA7}"/>
                </a:ext>
              </a:extLst>
            </p:cNvPr>
            <p:cNvSpPr/>
            <p:nvPr/>
          </p:nvSpPr>
          <p:spPr>
            <a:xfrm flipV="1">
              <a:off x="15044827" y="-15026376"/>
              <a:ext cx="44511" cy="91799"/>
            </a:xfrm>
            <a:custGeom>
              <a:avLst/>
              <a:gdLst>
                <a:gd name="connsiteX0" fmla="*/ 42914 w 44511"/>
                <a:gd name="connsiteY0" fmla="*/ 74998 h 91799"/>
                <a:gd name="connsiteX1" fmla="*/ 44511 w 44511"/>
                <a:gd name="connsiteY1" fmla="*/ 80668 h 91799"/>
                <a:gd name="connsiteX2" fmla="*/ 34049 w 44511"/>
                <a:gd name="connsiteY2" fmla="*/ 90417 h 91799"/>
                <a:gd name="connsiteX3" fmla="*/ 24293 w 44511"/>
                <a:gd name="connsiteY3" fmla="*/ 82088 h 91799"/>
                <a:gd name="connsiteX4" fmla="*/ 890 w 44511"/>
                <a:gd name="connsiteY4" fmla="*/ 5351 h 91799"/>
                <a:gd name="connsiteX5" fmla="*/ 0 w 44511"/>
                <a:gd name="connsiteY5" fmla="*/ 2516 h 91799"/>
                <a:gd name="connsiteX6" fmla="*/ 6919 w 44511"/>
                <a:gd name="connsiteY6" fmla="*/ -1383 h 91799"/>
                <a:gd name="connsiteX7" fmla="*/ 9580 w 44511"/>
                <a:gd name="connsiteY7" fmla="*/ 1633 h 91799"/>
                <a:gd name="connsiteX8" fmla="*/ 42914 w 44511"/>
                <a:gd name="connsiteY8" fmla="*/ 74998 h 917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4511" h="91799">
                  <a:moveTo>
                    <a:pt x="42914" y="74998"/>
                  </a:moveTo>
                  <a:cubicBezTo>
                    <a:pt x="44328" y="78008"/>
                    <a:pt x="44511" y="79428"/>
                    <a:pt x="44511" y="80668"/>
                  </a:cubicBezTo>
                  <a:cubicBezTo>
                    <a:pt x="44511" y="86162"/>
                    <a:pt x="39546" y="90417"/>
                    <a:pt x="34049" y="90417"/>
                  </a:cubicBezTo>
                  <a:cubicBezTo>
                    <a:pt x="27312" y="90417"/>
                    <a:pt x="25183" y="84923"/>
                    <a:pt x="24293" y="82088"/>
                  </a:cubicBezTo>
                  <a:lnTo>
                    <a:pt x="890" y="5351"/>
                  </a:lnTo>
                  <a:cubicBezTo>
                    <a:pt x="715" y="5000"/>
                    <a:pt x="0" y="2689"/>
                    <a:pt x="0" y="2516"/>
                  </a:cubicBezTo>
                  <a:cubicBezTo>
                    <a:pt x="0" y="388"/>
                    <a:pt x="5497" y="-1383"/>
                    <a:pt x="6919" y="-1383"/>
                  </a:cubicBezTo>
                  <a:cubicBezTo>
                    <a:pt x="8158" y="-1383"/>
                    <a:pt x="8334" y="-1026"/>
                    <a:pt x="9580" y="1633"/>
                  </a:cubicBezTo>
                  <a:lnTo>
                    <a:pt x="42914" y="74998"/>
                  </a:lnTo>
                  <a:close/>
                </a:path>
              </a:pathLst>
            </a:custGeom>
            <a:solidFill>
              <a:srgbClr val="000000"/>
            </a:solidFill>
            <a:ln w="254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02" name="任意多边形: 形状 801">
              <a:extLst>
                <a:ext uri="{FF2B5EF4-FFF2-40B4-BE49-F238E27FC236}">
                  <a16:creationId xmlns:a16="http://schemas.microsoft.com/office/drawing/2014/main" id="{5ADCF22D-28F0-8E44-AE92-BF4FDFF5A804}"/>
                </a:ext>
              </a:extLst>
            </p:cNvPr>
            <p:cNvSpPr/>
            <p:nvPr/>
          </p:nvSpPr>
          <p:spPr>
            <a:xfrm flipV="1">
              <a:off x="15132443" y="-15012603"/>
              <a:ext cx="58746" cy="253090"/>
            </a:xfrm>
            <a:custGeom>
              <a:avLst/>
              <a:gdLst>
                <a:gd name="connsiteX0" fmla="*/ 58746 w 58746"/>
                <a:gd name="connsiteY0" fmla="*/ 1159 h 253090"/>
                <a:gd name="connsiteX1" fmla="*/ 54441 w 58746"/>
                <a:gd name="connsiteY1" fmla="*/ 6724 h 253090"/>
                <a:gd name="connsiteX2" fmla="*/ 14688 w 58746"/>
                <a:gd name="connsiteY2" fmla="*/ 125171 h 253090"/>
                <a:gd name="connsiteX3" fmla="*/ 55458 w 58746"/>
                <a:gd name="connsiteY3" fmla="*/ 244880 h 253090"/>
                <a:gd name="connsiteX4" fmla="*/ 58746 w 58746"/>
                <a:gd name="connsiteY4" fmla="*/ 249183 h 253090"/>
                <a:gd name="connsiteX5" fmla="*/ 56213 w 58746"/>
                <a:gd name="connsiteY5" fmla="*/ 251715 h 253090"/>
                <a:gd name="connsiteX6" fmla="*/ 15952 w 58746"/>
                <a:gd name="connsiteY6" fmla="*/ 202361 h 253090"/>
                <a:gd name="connsiteX7" fmla="*/ 0 w 58746"/>
                <a:gd name="connsiteY7" fmla="*/ 125171 h 253090"/>
                <a:gd name="connsiteX8" fmla="*/ 16715 w 58746"/>
                <a:gd name="connsiteY8" fmla="*/ 46208 h 253090"/>
                <a:gd name="connsiteX9" fmla="*/ 56213 w 58746"/>
                <a:gd name="connsiteY9" fmla="*/ -1375 h 253090"/>
                <a:gd name="connsiteX10" fmla="*/ 58746 w 58746"/>
                <a:gd name="connsiteY10" fmla="*/ 1159 h 253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8746" h="253090">
                  <a:moveTo>
                    <a:pt x="58746" y="1159"/>
                  </a:moveTo>
                  <a:cubicBezTo>
                    <a:pt x="58746" y="1912"/>
                    <a:pt x="58746" y="2421"/>
                    <a:pt x="54441" y="6724"/>
                  </a:cubicBezTo>
                  <a:cubicBezTo>
                    <a:pt x="22791" y="38611"/>
                    <a:pt x="14688" y="86448"/>
                    <a:pt x="14688" y="125171"/>
                  </a:cubicBezTo>
                  <a:cubicBezTo>
                    <a:pt x="14688" y="169204"/>
                    <a:pt x="24309" y="213247"/>
                    <a:pt x="55458" y="244880"/>
                  </a:cubicBezTo>
                  <a:cubicBezTo>
                    <a:pt x="58746" y="247921"/>
                    <a:pt x="58746" y="248429"/>
                    <a:pt x="58746" y="249183"/>
                  </a:cubicBezTo>
                  <a:cubicBezTo>
                    <a:pt x="58746" y="250954"/>
                    <a:pt x="57729" y="251715"/>
                    <a:pt x="56213" y="251715"/>
                  </a:cubicBezTo>
                  <a:cubicBezTo>
                    <a:pt x="53678" y="251715"/>
                    <a:pt x="30895" y="234502"/>
                    <a:pt x="15952" y="202361"/>
                  </a:cubicBezTo>
                  <a:cubicBezTo>
                    <a:pt x="3034" y="174525"/>
                    <a:pt x="0" y="146433"/>
                    <a:pt x="0" y="125171"/>
                  </a:cubicBezTo>
                  <a:cubicBezTo>
                    <a:pt x="0" y="105431"/>
                    <a:pt x="2780" y="74808"/>
                    <a:pt x="16715" y="46208"/>
                  </a:cubicBezTo>
                  <a:cubicBezTo>
                    <a:pt x="31904" y="15077"/>
                    <a:pt x="53678" y="-1375"/>
                    <a:pt x="56213" y="-1375"/>
                  </a:cubicBezTo>
                  <a:cubicBezTo>
                    <a:pt x="57729" y="-1375"/>
                    <a:pt x="58746" y="-612"/>
                    <a:pt x="58746" y="1159"/>
                  </a:cubicBezTo>
                  <a:close/>
                </a:path>
              </a:pathLst>
            </a:custGeom>
            <a:solidFill>
              <a:srgbClr val="000000"/>
            </a:solidFill>
            <a:ln w="254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03" name="任意多边形: 形状 802">
              <a:extLst>
                <a:ext uri="{FF2B5EF4-FFF2-40B4-BE49-F238E27FC236}">
                  <a16:creationId xmlns:a16="http://schemas.microsoft.com/office/drawing/2014/main" id="{7651B317-0FB1-7BE6-C7B5-E5540BEE64CA}"/>
                </a:ext>
              </a:extLst>
            </p:cNvPr>
            <p:cNvSpPr/>
            <p:nvPr/>
          </p:nvSpPr>
          <p:spPr>
            <a:xfrm flipV="1">
              <a:off x="15213194" y="-14934649"/>
              <a:ext cx="116738" cy="163751"/>
            </a:xfrm>
            <a:custGeom>
              <a:avLst/>
              <a:gdLst>
                <a:gd name="connsiteX0" fmla="*/ 115730 w 116738"/>
                <a:gd name="connsiteY0" fmla="*/ 146944 h 163751"/>
                <a:gd name="connsiteX1" fmla="*/ 116739 w 116738"/>
                <a:gd name="connsiteY1" fmla="*/ 152764 h 163751"/>
                <a:gd name="connsiteX2" fmla="*/ 109399 w 116738"/>
                <a:gd name="connsiteY2" fmla="*/ 159600 h 163751"/>
                <a:gd name="connsiteX3" fmla="*/ 100533 w 116738"/>
                <a:gd name="connsiteY3" fmla="*/ 154281 h 163751"/>
                <a:gd name="connsiteX4" fmla="*/ 96990 w 116738"/>
                <a:gd name="connsiteY4" fmla="*/ 140616 h 163751"/>
                <a:gd name="connsiteX5" fmla="*/ 91922 w 116738"/>
                <a:gd name="connsiteY5" fmla="*/ 120369 h 163751"/>
                <a:gd name="connsiteX6" fmla="*/ 80530 w 116738"/>
                <a:gd name="connsiteY6" fmla="*/ 74811 h 163751"/>
                <a:gd name="connsiteX7" fmla="*/ 51915 w 116738"/>
                <a:gd name="connsiteY7" fmla="*/ 53302 h 163751"/>
                <a:gd name="connsiteX8" fmla="*/ 36217 w 116738"/>
                <a:gd name="connsiteY8" fmla="*/ 73802 h 163751"/>
                <a:gd name="connsiteX9" fmla="*/ 49127 w 116738"/>
                <a:gd name="connsiteY9" fmla="*/ 123402 h 163751"/>
                <a:gd name="connsiteX10" fmla="*/ 54195 w 116738"/>
                <a:gd name="connsiteY10" fmla="*/ 141625 h 163751"/>
                <a:gd name="connsiteX11" fmla="*/ 33429 w 116738"/>
                <a:gd name="connsiteY11" fmla="*/ 162379 h 163751"/>
                <a:gd name="connsiteX12" fmla="*/ 0 w 116738"/>
                <a:gd name="connsiteY12" fmla="*/ 123402 h 163751"/>
                <a:gd name="connsiteX13" fmla="*/ 3043 w 116738"/>
                <a:gd name="connsiteY13" fmla="*/ 120878 h 163751"/>
                <a:gd name="connsiteX14" fmla="*/ 7094 w 116738"/>
                <a:gd name="connsiteY14" fmla="*/ 125428 h 163751"/>
                <a:gd name="connsiteX15" fmla="*/ 32667 w 116738"/>
                <a:gd name="connsiteY15" fmla="*/ 156813 h 163751"/>
                <a:gd name="connsiteX16" fmla="*/ 38998 w 116738"/>
                <a:gd name="connsiteY16" fmla="*/ 148715 h 163751"/>
                <a:gd name="connsiteX17" fmla="*/ 34692 w 116738"/>
                <a:gd name="connsiteY17" fmla="*/ 131001 h 163751"/>
                <a:gd name="connsiteX18" fmla="*/ 20011 w 116738"/>
                <a:gd name="connsiteY18" fmla="*/ 77852 h 163751"/>
                <a:gd name="connsiteX19" fmla="*/ 50898 w 116738"/>
                <a:gd name="connsiteY19" fmla="*/ 47727 h 163751"/>
                <a:gd name="connsiteX20" fmla="*/ 76478 w 116738"/>
                <a:gd name="connsiteY20" fmla="*/ 59122 h 163751"/>
                <a:gd name="connsiteX21" fmla="*/ 60018 w 116738"/>
                <a:gd name="connsiteY21" fmla="*/ 20145 h 163751"/>
                <a:gd name="connsiteX22" fmla="*/ 32166 w 116738"/>
                <a:gd name="connsiteY22" fmla="*/ 4202 h 163751"/>
                <a:gd name="connsiteX23" fmla="*/ 12917 w 116738"/>
                <a:gd name="connsiteY23" fmla="*/ 14825 h 163751"/>
                <a:gd name="connsiteX24" fmla="*/ 23808 w 116738"/>
                <a:gd name="connsiteY24" fmla="*/ 17866 h 163751"/>
                <a:gd name="connsiteX25" fmla="*/ 28869 w 116738"/>
                <a:gd name="connsiteY25" fmla="*/ 28244 h 163751"/>
                <a:gd name="connsiteX26" fmla="*/ 19503 w 116738"/>
                <a:gd name="connsiteY26" fmla="*/ 37105 h 163751"/>
                <a:gd name="connsiteX27" fmla="*/ 5323 w 116738"/>
                <a:gd name="connsiteY27" fmla="*/ 20653 h 163751"/>
                <a:gd name="connsiteX28" fmla="*/ 32166 w 116738"/>
                <a:gd name="connsiteY28" fmla="*/ -1373 h 163751"/>
                <a:gd name="connsiteX29" fmla="*/ 91422 w 116738"/>
                <a:gd name="connsiteY29" fmla="*/ 50261 h 163751"/>
                <a:gd name="connsiteX30" fmla="*/ 115730 w 116738"/>
                <a:gd name="connsiteY30" fmla="*/ 146944 h 163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16738" h="163751">
                  <a:moveTo>
                    <a:pt x="115730" y="146944"/>
                  </a:moveTo>
                  <a:cubicBezTo>
                    <a:pt x="116739" y="150485"/>
                    <a:pt x="116739" y="150993"/>
                    <a:pt x="116739" y="152764"/>
                  </a:cubicBezTo>
                  <a:cubicBezTo>
                    <a:pt x="116739" y="157322"/>
                    <a:pt x="113197" y="159600"/>
                    <a:pt x="109399" y="159600"/>
                  </a:cubicBezTo>
                  <a:cubicBezTo>
                    <a:pt x="106865" y="159600"/>
                    <a:pt x="102813" y="158076"/>
                    <a:pt x="100533" y="154281"/>
                  </a:cubicBezTo>
                  <a:cubicBezTo>
                    <a:pt x="100024" y="153019"/>
                    <a:pt x="98000" y="145173"/>
                    <a:pt x="96990" y="140616"/>
                  </a:cubicBezTo>
                  <a:cubicBezTo>
                    <a:pt x="95218" y="134034"/>
                    <a:pt x="93447" y="127199"/>
                    <a:pt x="91922" y="120369"/>
                  </a:cubicBezTo>
                  <a:lnTo>
                    <a:pt x="80530" y="74811"/>
                  </a:lnTo>
                  <a:cubicBezTo>
                    <a:pt x="79513" y="71015"/>
                    <a:pt x="68629" y="53302"/>
                    <a:pt x="51915" y="53302"/>
                  </a:cubicBezTo>
                  <a:cubicBezTo>
                    <a:pt x="38998" y="53302"/>
                    <a:pt x="36217" y="64433"/>
                    <a:pt x="36217" y="73802"/>
                  </a:cubicBezTo>
                  <a:cubicBezTo>
                    <a:pt x="36217" y="85442"/>
                    <a:pt x="40523" y="101132"/>
                    <a:pt x="49127" y="123402"/>
                  </a:cubicBezTo>
                  <a:cubicBezTo>
                    <a:pt x="53178" y="133780"/>
                    <a:pt x="54195" y="136567"/>
                    <a:pt x="54195" y="141625"/>
                  </a:cubicBezTo>
                  <a:cubicBezTo>
                    <a:pt x="54195" y="153019"/>
                    <a:pt x="46092" y="162379"/>
                    <a:pt x="33429" y="162379"/>
                  </a:cubicBezTo>
                  <a:cubicBezTo>
                    <a:pt x="9374" y="162379"/>
                    <a:pt x="0" y="125682"/>
                    <a:pt x="0" y="123402"/>
                  </a:cubicBezTo>
                  <a:cubicBezTo>
                    <a:pt x="0" y="120878"/>
                    <a:pt x="2534" y="120878"/>
                    <a:pt x="3043" y="120878"/>
                  </a:cubicBezTo>
                  <a:cubicBezTo>
                    <a:pt x="5576" y="120878"/>
                    <a:pt x="5831" y="121377"/>
                    <a:pt x="7094" y="125428"/>
                  </a:cubicBezTo>
                  <a:cubicBezTo>
                    <a:pt x="13934" y="149222"/>
                    <a:pt x="24063" y="156813"/>
                    <a:pt x="32667" y="156813"/>
                  </a:cubicBezTo>
                  <a:cubicBezTo>
                    <a:pt x="34692" y="156813"/>
                    <a:pt x="38998" y="156813"/>
                    <a:pt x="38998" y="148715"/>
                  </a:cubicBezTo>
                  <a:cubicBezTo>
                    <a:pt x="38998" y="142387"/>
                    <a:pt x="36471" y="135805"/>
                    <a:pt x="34692" y="131001"/>
                  </a:cubicBezTo>
                  <a:cubicBezTo>
                    <a:pt x="24563" y="104173"/>
                    <a:pt x="20011" y="89745"/>
                    <a:pt x="20011" y="77852"/>
                  </a:cubicBezTo>
                  <a:cubicBezTo>
                    <a:pt x="20011" y="55326"/>
                    <a:pt x="35963" y="47727"/>
                    <a:pt x="50898" y="47727"/>
                  </a:cubicBezTo>
                  <a:cubicBezTo>
                    <a:pt x="60781" y="47727"/>
                    <a:pt x="69384" y="52031"/>
                    <a:pt x="76478" y="59122"/>
                  </a:cubicBezTo>
                  <a:cubicBezTo>
                    <a:pt x="73190" y="45958"/>
                    <a:pt x="70147" y="33555"/>
                    <a:pt x="60018" y="20145"/>
                  </a:cubicBezTo>
                  <a:cubicBezTo>
                    <a:pt x="53432" y="11537"/>
                    <a:pt x="43812" y="4202"/>
                    <a:pt x="32166" y="4202"/>
                  </a:cubicBezTo>
                  <a:cubicBezTo>
                    <a:pt x="28615" y="4202"/>
                    <a:pt x="17223" y="4956"/>
                    <a:pt x="12917" y="14825"/>
                  </a:cubicBezTo>
                  <a:cubicBezTo>
                    <a:pt x="16968" y="14825"/>
                    <a:pt x="20258" y="14825"/>
                    <a:pt x="23808" y="17866"/>
                  </a:cubicBezTo>
                  <a:cubicBezTo>
                    <a:pt x="26334" y="20145"/>
                    <a:pt x="28869" y="23432"/>
                    <a:pt x="28869" y="28244"/>
                  </a:cubicBezTo>
                  <a:cubicBezTo>
                    <a:pt x="28869" y="36087"/>
                    <a:pt x="22037" y="37105"/>
                    <a:pt x="19503" y="37105"/>
                  </a:cubicBezTo>
                  <a:cubicBezTo>
                    <a:pt x="13680" y="37105"/>
                    <a:pt x="5323" y="33056"/>
                    <a:pt x="5323" y="20653"/>
                  </a:cubicBezTo>
                  <a:cubicBezTo>
                    <a:pt x="5323" y="7997"/>
                    <a:pt x="16460" y="-1373"/>
                    <a:pt x="32166" y="-1373"/>
                  </a:cubicBezTo>
                  <a:cubicBezTo>
                    <a:pt x="58247" y="-1373"/>
                    <a:pt x="84327" y="21661"/>
                    <a:pt x="91422" y="50261"/>
                  </a:cubicBezTo>
                  <a:lnTo>
                    <a:pt x="115730" y="146944"/>
                  </a:lnTo>
                  <a:close/>
                </a:path>
              </a:pathLst>
            </a:custGeom>
            <a:solidFill>
              <a:srgbClr val="000000"/>
            </a:solidFill>
            <a:ln w="254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04" name="任意多边形: 形状 803">
              <a:extLst>
                <a:ext uri="{FF2B5EF4-FFF2-40B4-BE49-F238E27FC236}">
                  <a16:creationId xmlns:a16="http://schemas.microsoft.com/office/drawing/2014/main" id="{E39B6F58-226C-563F-527F-A3FCE31DC10E}"/>
                </a:ext>
              </a:extLst>
            </p:cNvPr>
            <p:cNvSpPr/>
            <p:nvPr/>
          </p:nvSpPr>
          <p:spPr>
            <a:xfrm flipV="1">
              <a:off x="15338369" y="-14902321"/>
              <a:ext cx="53726" cy="119263"/>
            </a:xfrm>
            <a:custGeom>
              <a:avLst/>
              <a:gdLst>
                <a:gd name="connsiteX0" fmla="*/ 49119 w 53726"/>
                <a:gd name="connsiteY0" fmla="*/ 111158 h 119263"/>
                <a:gd name="connsiteX1" fmla="*/ 42025 w 53726"/>
                <a:gd name="connsiteY1" fmla="*/ 117892 h 119263"/>
                <a:gd name="connsiteX2" fmla="*/ 32094 w 53726"/>
                <a:gd name="connsiteY2" fmla="*/ 108150 h 119263"/>
                <a:gd name="connsiteX3" fmla="*/ 39189 w 53726"/>
                <a:gd name="connsiteY3" fmla="*/ 101409 h 119263"/>
                <a:gd name="connsiteX4" fmla="*/ 49119 w 53726"/>
                <a:gd name="connsiteY4" fmla="*/ 111158 h 119263"/>
                <a:gd name="connsiteX5" fmla="*/ 12941 w 53726"/>
                <a:gd name="connsiteY5" fmla="*/ 21129 h 119263"/>
                <a:gd name="connsiteX6" fmla="*/ 11352 w 53726"/>
                <a:gd name="connsiteY6" fmla="*/ 13689 h 119263"/>
                <a:gd name="connsiteX7" fmla="*/ 28194 w 53726"/>
                <a:gd name="connsiteY7" fmla="*/ -1372 h 119263"/>
                <a:gd name="connsiteX8" fmla="*/ 53726 w 53726"/>
                <a:gd name="connsiteY8" fmla="*/ 25741 h 119263"/>
                <a:gd name="connsiteX9" fmla="*/ 50890 w 53726"/>
                <a:gd name="connsiteY9" fmla="*/ 28044 h 119263"/>
                <a:gd name="connsiteX10" fmla="*/ 47522 w 53726"/>
                <a:gd name="connsiteY10" fmla="*/ 25028 h 119263"/>
                <a:gd name="connsiteX11" fmla="*/ 28726 w 53726"/>
                <a:gd name="connsiteY11" fmla="*/ 3590 h 119263"/>
                <a:gd name="connsiteX12" fmla="*/ 24293 w 53726"/>
                <a:gd name="connsiteY12" fmla="*/ 9790 h 119263"/>
                <a:gd name="connsiteX13" fmla="*/ 27130 w 53726"/>
                <a:gd name="connsiteY13" fmla="*/ 21129 h 119263"/>
                <a:gd name="connsiteX14" fmla="*/ 32801 w 53726"/>
                <a:gd name="connsiteY14" fmla="*/ 35310 h 119263"/>
                <a:gd name="connsiteX15" fmla="*/ 41492 w 53726"/>
                <a:gd name="connsiteY15" fmla="*/ 57819 h 119263"/>
                <a:gd name="connsiteX16" fmla="*/ 42557 w 53726"/>
                <a:gd name="connsiteY16" fmla="*/ 63488 h 119263"/>
                <a:gd name="connsiteX17" fmla="*/ 25707 w 53726"/>
                <a:gd name="connsiteY17" fmla="*/ 78551 h 119263"/>
                <a:gd name="connsiteX18" fmla="*/ 0 w 53726"/>
                <a:gd name="connsiteY18" fmla="*/ 51436 h 119263"/>
                <a:gd name="connsiteX19" fmla="*/ 3011 w 53726"/>
                <a:gd name="connsiteY19" fmla="*/ 49133 h 119263"/>
                <a:gd name="connsiteX20" fmla="*/ 6204 w 53726"/>
                <a:gd name="connsiteY20" fmla="*/ 51968 h 119263"/>
                <a:gd name="connsiteX21" fmla="*/ 25175 w 53726"/>
                <a:gd name="connsiteY21" fmla="*/ 73588 h 119263"/>
                <a:gd name="connsiteX22" fmla="*/ 29608 w 53726"/>
                <a:gd name="connsiteY22" fmla="*/ 67387 h 119263"/>
                <a:gd name="connsiteX23" fmla="*/ 24118 w 53726"/>
                <a:gd name="connsiteY23" fmla="*/ 49665 h 119263"/>
                <a:gd name="connsiteX24" fmla="*/ 12941 w 53726"/>
                <a:gd name="connsiteY24" fmla="*/ 21129 h 119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3726" h="119263">
                  <a:moveTo>
                    <a:pt x="49119" y="111158"/>
                  </a:moveTo>
                  <a:cubicBezTo>
                    <a:pt x="49119" y="113993"/>
                    <a:pt x="46990" y="117892"/>
                    <a:pt x="42025" y="117892"/>
                  </a:cubicBezTo>
                  <a:cubicBezTo>
                    <a:pt x="37234" y="117892"/>
                    <a:pt x="32094" y="113288"/>
                    <a:pt x="32094" y="108150"/>
                  </a:cubicBezTo>
                  <a:cubicBezTo>
                    <a:pt x="32094" y="105132"/>
                    <a:pt x="34398" y="101409"/>
                    <a:pt x="39189" y="101409"/>
                  </a:cubicBezTo>
                  <a:cubicBezTo>
                    <a:pt x="44328" y="101409"/>
                    <a:pt x="49119" y="106371"/>
                    <a:pt x="49119" y="111158"/>
                  </a:cubicBezTo>
                  <a:close/>
                  <a:moveTo>
                    <a:pt x="12941" y="21129"/>
                  </a:moveTo>
                  <a:cubicBezTo>
                    <a:pt x="12234" y="18827"/>
                    <a:pt x="11352" y="16699"/>
                    <a:pt x="11352" y="13689"/>
                  </a:cubicBezTo>
                  <a:cubicBezTo>
                    <a:pt x="11352" y="5360"/>
                    <a:pt x="18438" y="-1372"/>
                    <a:pt x="28194" y="-1372"/>
                  </a:cubicBezTo>
                  <a:cubicBezTo>
                    <a:pt x="45926" y="-1372"/>
                    <a:pt x="53726" y="23082"/>
                    <a:pt x="53726" y="25741"/>
                  </a:cubicBezTo>
                  <a:cubicBezTo>
                    <a:pt x="53726" y="28044"/>
                    <a:pt x="51423" y="28044"/>
                    <a:pt x="50890" y="28044"/>
                  </a:cubicBezTo>
                  <a:cubicBezTo>
                    <a:pt x="48404" y="28044"/>
                    <a:pt x="48229" y="26980"/>
                    <a:pt x="47522" y="25028"/>
                  </a:cubicBezTo>
                  <a:cubicBezTo>
                    <a:pt x="43438" y="10854"/>
                    <a:pt x="35638" y="3590"/>
                    <a:pt x="28726" y="3590"/>
                  </a:cubicBezTo>
                  <a:cubicBezTo>
                    <a:pt x="25175" y="3590"/>
                    <a:pt x="24293" y="5892"/>
                    <a:pt x="24293" y="9790"/>
                  </a:cubicBezTo>
                  <a:cubicBezTo>
                    <a:pt x="24293" y="13864"/>
                    <a:pt x="25532" y="17231"/>
                    <a:pt x="27130" y="21129"/>
                  </a:cubicBezTo>
                  <a:cubicBezTo>
                    <a:pt x="28901" y="25917"/>
                    <a:pt x="30855" y="30704"/>
                    <a:pt x="32801" y="35310"/>
                  </a:cubicBezTo>
                  <a:cubicBezTo>
                    <a:pt x="34398" y="39565"/>
                    <a:pt x="40785" y="55691"/>
                    <a:pt x="41492" y="57819"/>
                  </a:cubicBezTo>
                  <a:cubicBezTo>
                    <a:pt x="42025" y="59590"/>
                    <a:pt x="42557" y="61717"/>
                    <a:pt x="42557" y="63488"/>
                  </a:cubicBezTo>
                  <a:cubicBezTo>
                    <a:pt x="42557" y="71817"/>
                    <a:pt x="35462" y="78551"/>
                    <a:pt x="25707" y="78551"/>
                  </a:cubicBezTo>
                  <a:cubicBezTo>
                    <a:pt x="8158" y="78551"/>
                    <a:pt x="0" y="54452"/>
                    <a:pt x="0" y="51436"/>
                  </a:cubicBezTo>
                  <a:cubicBezTo>
                    <a:pt x="0" y="49133"/>
                    <a:pt x="2486" y="49133"/>
                    <a:pt x="3011" y="49133"/>
                  </a:cubicBezTo>
                  <a:cubicBezTo>
                    <a:pt x="5497" y="49133"/>
                    <a:pt x="5672" y="50022"/>
                    <a:pt x="6204" y="51968"/>
                  </a:cubicBezTo>
                  <a:cubicBezTo>
                    <a:pt x="10820" y="67212"/>
                    <a:pt x="18621" y="73588"/>
                    <a:pt x="25175" y="73588"/>
                  </a:cubicBezTo>
                  <a:cubicBezTo>
                    <a:pt x="28019" y="73588"/>
                    <a:pt x="29608" y="72174"/>
                    <a:pt x="29608" y="67387"/>
                  </a:cubicBezTo>
                  <a:cubicBezTo>
                    <a:pt x="29608" y="63313"/>
                    <a:pt x="28552" y="60654"/>
                    <a:pt x="24118" y="49665"/>
                  </a:cubicBezTo>
                  <a:lnTo>
                    <a:pt x="12941" y="21129"/>
                  </a:lnTo>
                  <a:close/>
                </a:path>
              </a:pathLst>
            </a:custGeom>
            <a:solidFill>
              <a:srgbClr val="000000"/>
            </a:solidFill>
            <a:ln w="254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05" name="任意多边形: 形状 804">
              <a:extLst>
                <a:ext uri="{FF2B5EF4-FFF2-40B4-BE49-F238E27FC236}">
                  <a16:creationId xmlns:a16="http://schemas.microsoft.com/office/drawing/2014/main" id="{309E958E-D4B6-F2E1-DB69-4C40DFEA90B3}"/>
                </a:ext>
              </a:extLst>
            </p:cNvPr>
            <p:cNvSpPr/>
            <p:nvPr/>
          </p:nvSpPr>
          <p:spPr>
            <a:xfrm flipV="1">
              <a:off x="15420853" y="-14833562"/>
              <a:ext cx="119861" cy="8685"/>
            </a:xfrm>
            <a:custGeom>
              <a:avLst/>
              <a:gdLst>
                <a:gd name="connsiteX0" fmla="*/ 112767 w 119861"/>
                <a:gd name="connsiteY0" fmla="*/ -1371 h 8685"/>
                <a:gd name="connsiteX1" fmla="*/ 119861 w 119861"/>
                <a:gd name="connsiteY1" fmla="*/ 2884 h 8685"/>
                <a:gd name="connsiteX2" fmla="*/ 112767 w 119861"/>
                <a:gd name="connsiteY2" fmla="*/ 7315 h 8685"/>
                <a:gd name="connsiteX3" fmla="*/ 7086 w 119861"/>
                <a:gd name="connsiteY3" fmla="*/ 7315 h 8685"/>
                <a:gd name="connsiteX4" fmla="*/ 0 w 119861"/>
                <a:gd name="connsiteY4" fmla="*/ 3060 h 8685"/>
                <a:gd name="connsiteX5" fmla="*/ 7086 w 119861"/>
                <a:gd name="connsiteY5" fmla="*/ -1371 h 8685"/>
                <a:gd name="connsiteX6" fmla="*/ 112767 w 119861"/>
                <a:gd name="connsiteY6" fmla="*/ -1371 h 86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9861" h="8685">
                  <a:moveTo>
                    <a:pt x="112767" y="-1371"/>
                  </a:moveTo>
                  <a:cubicBezTo>
                    <a:pt x="115603" y="-1371"/>
                    <a:pt x="119861" y="-1371"/>
                    <a:pt x="119861" y="2884"/>
                  </a:cubicBezTo>
                  <a:cubicBezTo>
                    <a:pt x="119861" y="7315"/>
                    <a:pt x="115786" y="7315"/>
                    <a:pt x="112767" y="7315"/>
                  </a:cubicBezTo>
                  <a:lnTo>
                    <a:pt x="7086" y="7315"/>
                  </a:lnTo>
                  <a:cubicBezTo>
                    <a:pt x="4250" y="7315"/>
                    <a:pt x="0" y="7315"/>
                    <a:pt x="0" y="3060"/>
                  </a:cubicBezTo>
                  <a:cubicBezTo>
                    <a:pt x="0" y="-1371"/>
                    <a:pt x="4075" y="-1371"/>
                    <a:pt x="7086" y="-1371"/>
                  </a:cubicBezTo>
                  <a:lnTo>
                    <a:pt x="112767" y="-1371"/>
                  </a:lnTo>
                  <a:close/>
                </a:path>
              </a:pathLst>
            </a:custGeom>
            <a:solidFill>
              <a:srgbClr val="000000"/>
            </a:solidFill>
            <a:ln w="254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06" name="任意多边形: 形状 805">
              <a:extLst>
                <a:ext uri="{FF2B5EF4-FFF2-40B4-BE49-F238E27FC236}">
                  <a16:creationId xmlns:a16="http://schemas.microsoft.com/office/drawing/2014/main" id="{2F8A6639-D014-0F35-925E-3CC105633023}"/>
                </a:ext>
              </a:extLst>
            </p:cNvPr>
            <p:cNvSpPr/>
            <p:nvPr/>
          </p:nvSpPr>
          <p:spPr>
            <a:xfrm flipV="1">
              <a:off x="15579301" y="-14902496"/>
              <a:ext cx="64538" cy="117669"/>
            </a:xfrm>
            <a:custGeom>
              <a:avLst/>
              <a:gdLst>
                <a:gd name="connsiteX0" fmla="*/ 40070 w 64538"/>
                <a:gd name="connsiteY0" fmla="*/ 111343 h 117669"/>
                <a:gd name="connsiteX1" fmla="*/ 34756 w 64538"/>
                <a:gd name="connsiteY1" fmla="*/ 116298 h 117669"/>
                <a:gd name="connsiteX2" fmla="*/ 0 w 64538"/>
                <a:gd name="connsiteY2" fmla="*/ 104958 h 117669"/>
                <a:gd name="connsiteX3" fmla="*/ 0 w 64538"/>
                <a:gd name="connsiteY3" fmla="*/ 98576 h 117669"/>
                <a:gd name="connsiteX4" fmla="*/ 25708 w 64538"/>
                <a:gd name="connsiteY4" fmla="*/ 103538 h 117669"/>
                <a:gd name="connsiteX5" fmla="*/ 25708 w 64538"/>
                <a:gd name="connsiteY5" fmla="*/ 13159 h 117669"/>
                <a:gd name="connsiteX6" fmla="*/ 7976 w 64538"/>
                <a:gd name="connsiteY6" fmla="*/ 5012 h 117669"/>
                <a:gd name="connsiteX7" fmla="*/ 1239 w 64538"/>
                <a:gd name="connsiteY7" fmla="*/ 5012 h 117669"/>
                <a:gd name="connsiteX8" fmla="*/ 1239 w 64538"/>
                <a:gd name="connsiteY8" fmla="*/ -1372 h 117669"/>
                <a:gd name="connsiteX9" fmla="*/ 32801 w 64538"/>
                <a:gd name="connsiteY9" fmla="*/ -665 h 117669"/>
                <a:gd name="connsiteX10" fmla="*/ 64539 w 64538"/>
                <a:gd name="connsiteY10" fmla="*/ -1372 h 117669"/>
                <a:gd name="connsiteX11" fmla="*/ 64539 w 64538"/>
                <a:gd name="connsiteY11" fmla="*/ 5012 h 117669"/>
                <a:gd name="connsiteX12" fmla="*/ 57802 w 64538"/>
                <a:gd name="connsiteY12" fmla="*/ 5012 h 117669"/>
                <a:gd name="connsiteX13" fmla="*/ 40070 w 64538"/>
                <a:gd name="connsiteY13" fmla="*/ 13159 h 117669"/>
                <a:gd name="connsiteX14" fmla="*/ 40070 w 64538"/>
                <a:gd name="connsiteY14" fmla="*/ 111343 h 117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4538" h="117669">
                  <a:moveTo>
                    <a:pt x="40070" y="111343"/>
                  </a:moveTo>
                  <a:cubicBezTo>
                    <a:pt x="40070" y="116122"/>
                    <a:pt x="39721" y="116298"/>
                    <a:pt x="34756" y="116298"/>
                  </a:cubicBezTo>
                  <a:cubicBezTo>
                    <a:pt x="23403" y="105134"/>
                    <a:pt x="7269" y="104958"/>
                    <a:pt x="0" y="104958"/>
                  </a:cubicBezTo>
                  <a:lnTo>
                    <a:pt x="0" y="98576"/>
                  </a:lnTo>
                  <a:cubicBezTo>
                    <a:pt x="4258" y="98576"/>
                    <a:pt x="15960" y="98576"/>
                    <a:pt x="25708" y="103538"/>
                  </a:cubicBezTo>
                  <a:lnTo>
                    <a:pt x="25708" y="13159"/>
                  </a:lnTo>
                  <a:cubicBezTo>
                    <a:pt x="25708" y="7315"/>
                    <a:pt x="25708" y="5012"/>
                    <a:pt x="7976" y="5012"/>
                  </a:cubicBezTo>
                  <a:lnTo>
                    <a:pt x="1239" y="5012"/>
                  </a:lnTo>
                  <a:lnTo>
                    <a:pt x="1239" y="-1372"/>
                  </a:lnTo>
                  <a:cubicBezTo>
                    <a:pt x="4433" y="-1197"/>
                    <a:pt x="26240" y="-665"/>
                    <a:pt x="32801" y="-665"/>
                  </a:cubicBezTo>
                  <a:cubicBezTo>
                    <a:pt x="38299" y="-665"/>
                    <a:pt x="60638" y="-1197"/>
                    <a:pt x="64539" y="-1372"/>
                  </a:cubicBezTo>
                  <a:lnTo>
                    <a:pt x="64539" y="5012"/>
                  </a:lnTo>
                  <a:lnTo>
                    <a:pt x="57802" y="5012"/>
                  </a:lnTo>
                  <a:cubicBezTo>
                    <a:pt x="40070" y="5012"/>
                    <a:pt x="40070" y="7315"/>
                    <a:pt x="40070" y="13159"/>
                  </a:cubicBezTo>
                  <a:lnTo>
                    <a:pt x="40070" y="111343"/>
                  </a:lnTo>
                  <a:close/>
                </a:path>
              </a:pathLst>
            </a:custGeom>
            <a:solidFill>
              <a:srgbClr val="000000"/>
            </a:solidFill>
            <a:ln w="254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07" name="任意多边形: 形状 806">
              <a:extLst>
                <a:ext uri="{FF2B5EF4-FFF2-40B4-BE49-F238E27FC236}">
                  <a16:creationId xmlns:a16="http://schemas.microsoft.com/office/drawing/2014/main" id="{A6DC9FD8-6E79-F8F2-2C0B-118BB8C2A7B5}"/>
                </a:ext>
              </a:extLst>
            </p:cNvPr>
            <p:cNvSpPr/>
            <p:nvPr/>
          </p:nvSpPr>
          <p:spPr>
            <a:xfrm flipV="1">
              <a:off x="15688040" y="-15012603"/>
              <a:ext cx="58747" cy="253090"/>
            </a:xfrm>
            <a:custGeom>
              <a:avLst/>
              <a:gdLst>
                <a:gd name="connsiteX0" fmla="*/ 58747 w 58747"/>
                <a:gd name="connsiteY0" fmla="*/ 125171 h 253090"/>
                <a:gd name="connsiteX1" fmla="*/ 42033 w 58747"/>
                <a:gd name="connsiteY1" fmla="*/ 204132 h 253090"/>
                <a:gd name="connsiteX2" fmla="*/ 2535 w 58747"/>
                <a:gd name="connsiteY2" fmla="*/ 251715 h 253090"/>
                <a:gd name="connsiteX3" fmla="*/ 0 w 58747"/>
                <a:gd name="connsiteY3" fmla="*/ 249183 h 253090"/>
                <a:gd name="connsiteX4" fmla="*/ 4815 w 58747"/>
                <a:gd name="connsiteY4" fmla="*/ 243363 h 253090"/>
                <a:gd name="connsiteX5" fmla="*/ 44058 w 58747"/>
                <a:gd name="connsiteY5" fmla="*/ 125171 h 253090"/>
                <a:gd name="connsiteX6" fmla="*/ 3289 w 58747"/>
                <a:gd name="connsiteY6" fmla="*/ 5462 h 253090"/>
                <a:gd name="connsiteX7" fmla="*/ 0 w 58747"/>
                <a:gd name="connsiteY7" fmla="*/ 1159 h 253090"/>
                <a:gd name="connsiteX8" fmla="*/ 2535 w 58747"/>
                <a:gd name="connsiteY8" fmla="*/ -1375 h 253090"/>
                <a:gd name="connsiteX9" fmla="*/ 42795 w 58747"/>
                <a:gd name="connsiteY9" fmla="*/ 47979 h 253090"/>
                <a:gd name="connsiteX10" fmla="*/ 58747 w 58747"/>
                <a:gd name="connsiteY10" fmla="*/ 125171 h 253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8747" h="253090">
                  <a:moveTo>
                    <a:pt x="58747" y="125171"/>
                  </a:moveTo>
                  <a:cubicBezTo>
                    <a:pt x="58747" y="144909"/>
                    <a:pt x="55967" y="175533"/>
                    <a:pt x="42033" y="204132"/>
                  </a:cubicBezTo>
                  <a:cubicBezTo>
                    <a:pt x="26843" y="235265"/>
                    <a:pt x="5061" y="251715"/>
                    <a:pt x="2535" y="251715"/>
                  </a:cubicBezTo>
                  <a:cubicBezTo>
                    <a:pt x="1009" y="251715"/>
                    <a:pt x="0" y="250700"/>
                    <a:pt x="0" y="249183"/>
                  </a:cubicBezTo>
                  <a:cubicBezTo>
                    <a:pt x="0" y="248429"/>
                    <a:pt x="0" y="247921"/>
                    <a:pt x="4815" y="243363"/>
                  </a:cubicBezTo>
                  <a:cubicBezTo>
                    <a:pt x="29624" y="218304"/>
                    <a:pt x="44058" y="178065"/>
                    <a:pt x="44058" y="125171"/>
                  </a:cubicBezTo>
                  <a:cubicBezTo>
                    <a:pt x="44058" y="81891"/>
                    <a:pt x="34692" y="37347"/>
                    <a:pt x="3289" y="5462"/>
                  </a:cubicBezTo>
                  <a:cubicBezTo>
                    <a:pt x="0" y="2421"/>
                    <a:pt x="0" y="1912"/>
                    <a:pt x="0" y="1159"/>
                  </a:cubicBezTo>
                  <a:cubicBezTo>
                    <a:pt x="0" y="-358"/>
                    <a:pt x="1009" y="-1375"/>
                    <a:pt x="2535" y="-1375"/>
                  </a:cubicBezTo>
                  <a:cubicBezTo>
                    <a:pt x="5061" y="-1375"/>
                    <a:pt x="27853" y="15838"/>
                    <a:pt x="42795" y="47979"/>
                  </a:cubicBezTo>
                  <a:cubicBezTo>
                    <a:pt x="55712" y="75816"/>
                    <a:pt x="58747" y="103907"/>
                    <a:pt x="58747" y="125171"/>
                  </a:cubicBezTo>
                  <a:close/>
                </a:path>
              </a:pathLst>
            </a:custGeom>
            <a:solidFill>
              <a:srgbClr val="000000"/>
            </a:solidFill>
            <a:ln w="254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08" name="任意多边形: 形状 807">
              <a:extLst>
                <a:ext uri="{FF2B5EF4-FFF2-40B4-BE49-F238E27FC236}">
                  <a16:creationId xmlns:a16="http://schemas.microsoft.com/office/drawing/2014/main" id="{734AAE7F-87EF-AA55-1E77-E0C9AEBACEE2}"/>
                </a:ext>
              </a:extLst>
            </p:cNvPr>
            <p:cNvSpPr/>
            <p:nvPr/>
          </p:nvSpPr>
          <p:spPr>
            <a:xfrm flipV="1">
              <a:off x="13733491" y="-14622272"/>
              <a:ext cx="67604" cy="38976"/>
            </a:xfrm>
            <a:custGeom>
              <a:avLst/>
              <a:gdLst>
                <a:gd name="connsiteX0" fmla="*/ 33929 w 67604"/>
                <a:gd name="connsiteY0" fmla="*/ 37624 h 38976"/>
                <a:gd name="connsiteX1" fmla="*/ 0 w 67604"/>
                <a:gd name="connsiteY1" fmla="*/ 3205 h 38976"/>
                <a:gd name="connsiteX2" fmla="*/ 4552 w 67604"/>
                <a:gd name="connsiteY2" fmla="*/ -1353 h 38976"/>
                <a:gd name="connsiteX3" fmla="*/ 33929 w 67604"/>
                <a:gd name="connsiteY3" fmla="*/ 24459 h 38976"/>
                <a:gd name="connsiteX4" fmla="*/ 63052 w 67604"/>
                <a:gd name="connsiteY4" fmla="*/ -1353 h 38976"/>
                <a:gd name="connsiteX5" fmla="*/ 67605 w 67604"/>
                <a:gd name="connsiteY5" fmla="*/ 3205 h 38976"/>
                <a:gd name="connsiteX6" fmla="*/ 33929 w 67604"/>
                <a:gd name="connsiteY6" fmla="*/ 37624 h 38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604" h="38976">
                  <a:moveTo>
                    <a:pt x="33929" y="37624"/>
                  </a:moveTo>
                  <a:lnTo>
                    <a:pt x="0" y="3205"/>
                  </a:lnTo>
                  <a:lnTo>
                    <a:pt x="4552" y="-1353"/>
                  </a:lnTo>
                  <a:lnTo>
                    <a:pt x="33929" y="24459"/>
                  </a:lnTo>
                  <a:lnTo>
                    <a:pt x="63052" y="-1353"/>
                  </a:lnTo>
                  <a:lnTo>
                    <a:pt x="67605" y="3205"/>
                  </a:lnTo>
                  <a:lnTo>
                    <a:pt x="33929" y="37624"/>
                  </a:lnTo>
                  <a:close/>
                </a:path>
              </a:pathLst>
            </a:custGeom>
            <a:solidFill>
              <a:srgbClr val="000000"/>
            </a:solidFill>
            <a:ln w="254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09" name="任意多边形: 形状 808">
              <a:extLst>
                <a:ext uri="{FF2B5EF4-FFF2-40B4-BE49-F238E27FC236}">
                  <a16:creationId xmlns:a16="http://schemas.microsoft.com/office/drawing/2014/main" id="{8E4843D2-6741-23E4-77BA-9174602D67D5}"/>
                </a:ext>
              </a:extLst>
            </p:cNvPr>
            <p:cNvSpPr/>
            <p:nvPr/>
          </p:nvSpPr>
          <p:spPr>
            <a:xfrm flipV="1">
              <a:off x="13694124" y="-14555467"/>
              <a:ext cx="141302" cy="162988"/>
            </a:xfrm>
            <a:custGeom>
              <a:avLst/>
              <a:gdLst>
                <a:gd name="connsiteX0" fmla="*/ 122563 w 141302"/>
                <a:gd name="connsiteY0" fmla="*/ 144433 h 162988"/>
                <a:gd name="connsiteX1" fmla="*/ 141303 w 141302"/>
                <a:gd name="connsiteY1" fmla="*/ 149752 h 162988"/>
                <a:gd name="connsiteX2" fmla="*/ 141303 w 141302"/>
                <a:gd name="connsiteY2" fmla="*/ 161646 h 162988"/>
                <a:gd name="connsiteX3" fmla="*/ 121300 w 141302"/>
                <a:gd name="connsiteY3" fmla="*/ 160883 h 162988"/>
                <a:gd name="connsiteX4" fmla="*/ 98254 w 141302"/>
                <a:gd name="connsiteY4" fmla="*/ 161646 h 162988"/>
                <a:gd name="connsiteX5" fmla="*/ 98254 w 141302"/>
                <a:gd name="connsiteY5" fmla="*/ 149752 h 162988"/>
                <a:gd name="connsiteX6" fmla="*/ 110154 w 141302"/>
                <a:gd name="connsiteY6" fmla="*/ 146711 h 162988"/>
                <a:gd name="connsiteX7" fmla="*/ 108891 w 141302"/>
                <a:gd name="connsiteY7" fmla="*/ 143677 h 162988"/>
                <a:gd name="connsiteX8" fmla="*/ 79768 w 141302"/>
                <a:gd name="connsiteY8" fmla="*/ 81413 h 162988"/>
                <a:gd name="connsiteX9" fmla="*/ 47610 w 141302"/>
                <a:gd name="connsiteY9" fmla="*/ 149752 h 162988"/>
                <a:gd name="connsiteX10" fmla="*/ 61282 w 141302"/>
                <a:gd name="connsiteY10" fmla="*/ 149752 h 162988"/>
                <a:gd name="connsiteX11" fmla="*/ 61282 w 141302"/>
                <a:gd name="connsiteY11" fmla="*/ 161646 h 162988"/>
                <a:gd name="connsiteX12" fmla="*/ 29886 w 141302"/>
                <a:gd name="connsiteY12" fmla="*/ 160883 h 162988"/>
                <a:gd name="connsiteX13" fmla="*/ 1017 w 141302"/>
                <a:gd name="connsiteY13" fmla="*/ 161646 h 162988"/>
                <a:gd name="connsiteX14" fmla="*/ 1017 w 141302"/>
                <a:gd name="connsiteY14" fmla="*/ 149752 h 162988"/>
                <a:gd name="connsiteX15" fmla="*/ 17223 w 141302"/>
                <a:gd name="connsiteY15" fmla="*/ 149752 h 162988"/>
                <a:gd name="connsiteX16" fmla="*/ 64578 w 141302"/>
                <a:gd name="connsiteY16" fmla="*/ 49274 h 162988"/>
                <a:gd name="connsiteX17" fmla="*/ 58747 w 141302"/>
                <a:gd name="connsiteY17" fmla="*/ 37125 h 162988"/>
                <a:gd name="connsiteX18" fmla="*/ 27098 w 141302"/>
                <a:gd name="connsiteY18" fmla="*/ 7763 h 162988"/>
                <a:gd name="connsiteX19" fmla="*/ 21020 w 141302"/>
                <a:gd name="connsiteY19" fmla="*/ 8780 h 162988"/>
                <a:gd name="connsiteX20" fmla="*/ 29123 w 141302"/>
                <a:gd name="connsiteY20" fmla="*/ 22190 h 162988"/>
                <a:gd name="connsiteX21" fmla="*/ 14434 w 141302"/>
                <a:gd name="connsiteY21" fmla="*/ 36616 h 162988"/>
                <a:gd name="connsiteX22" fmla="*/ 0 w 141302"/>
                <a:gd name="connsiteY22" fmla="*/ 21935 h 162988"/>
                <a:gd name="connsiteX23" fmla="*/ 27098 w 141302"/>
                <a:gd name="connsiteY23" fmla="*/ -1343 h 162988"/>
                <a:gd name="connsiteX24" fmla="*/ 68122 w 141302"/>
                <a:gd name="connsiteY24" fmla="*/ 28773 h 162988"/>
                <a:gd name="connsiteX25" fmla="*/ 122563 w 141302"/>
                <a:gd name="connsiteY25" fmla="*/ 144433 h 162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41302" h="162988">
                  <a:moveTo>
                    <a:pt x="122563" y="144433"/>
                  </a:moveTo>
                  <a:cubicBezTo>
                    <a:pt x="124335" y="147981"/>
                    <a:pt x="125097" y="149752"/>
                    <a:pt x="141303" y="149752"/>
                  </a:cubicBezTo>
                  <a:lnTo>
                    <a:pt x="141303" y="161646"/>
                  </a:lnTo>
                  <a:cubicBezTo>
                    <a:pt x="135226" y="161137"/>
                    <a:pt x="127631" y="160883"/>
                    <a:pt x="121300" y="160883"/>
                  </a:cubicBezTo>
                  <a:cubicBezTo>
                    <a:pt x="114969" y="160883"/>
                    <a:pt x="103576" y="161392"/>
                    <a:pt x="98254" y="161646"/>
                  </a:cubicBezTo>
                  <a:lnTo>
                    <a:pt x="98254" y="149752"/>
                  </a:lnTo>
                  <a:cubicBezTo>
                    <a:pt x="98762" y="149752"/>
                    <a:pt x="110154" y="149752"/>
                    <a:pt x="110154" y="146711"/>
                  </a:cubicBezTo>
                  <a:cubicBezTo>
                    <a:pt x="110154" y="146456"/>
                    <a:pt x="109145" y="143932"/>
                    <a:pt x="108891" y="143677"/>
                  </a:cubicBezTo>
                  <a:lnTo>
                    <a:pt x="79768" y="81413"/>
                  </a:lnTo>
                  <a:lnTo>
                    <a:pt x="47610" y="149752"/>
                  </a:lnTo>
                  <a:lnTo>
                    <a:pt x="61282" y="149752"/>
                  </a:lnTo>
                  <a:lnTo>
                    <a:pt x="61282" y="161646"/>
                  </a:lnTo>
                  <a:cubicBezTo>
                    <a:pt x="52924" y="161137"/>
                    <a:pt x="30141" y="160883"/>
                    <a:pt x="29886" y="160883"/>
                  </a:cubicBezTo>
                  <a:cubicBezTo>
                    <a:pt x="22792" y="160883"/>
                    <a:pt x="11400" y="161392"/>
                    <a:pt x="1017" y="161646"/>
                  </a:cubicBezTo>
                  <a:lnTo>
                    <a:pt x="1017" y="149752"/>
                  </a:lnTo>
                  <a:lnTo>
                    <a:pt x="17223" y="149752"/>
                  </a:lnTo>
                  <a:lnTo>
                    <a:pt x="64578" y="49274"/>
                  </a:lnTo>
                  <a:lnTo>
                    <a:pt x="58747" y="37125"/>
                  </a:lnTo>
                  <a:cubicBezTo>
                    <a:pt x="53179" y="24976"/>
                    <a:pt x="45075" y="7763"/>
                    <a:pt x="27098" y="7763"/>
                  </a:cubicBezTo>
                  <a:cubicBezTo>
                    <a:pt x="23555" y="7763"/>
                    <a:pt x="23047" y="8017"/>
                    <a:pt x="21020" y="8780"/>
                  </a:cubicBezTo>
                  <a:cubicBezTo>
                    <a:pt x="23300" y="9788"/>
                    <a:pt x="29123" y="13336"/>
                    <a:pt x="29123" y="22190"/>
                  </a:cubicBezTo>
                  <a:cubicBezTo>
                    <a:pt x="29123" y="30542"/>
                    <a:pt x="23047" y="36616"/>
                    <a:pt x="14434" y="36616"/>
                  </a:cubicBezTo>
                  <a:cubicBezTo>
                    <a:pt x="7348" y="36616"/>
                    <a:pt x="0" y="31814"/>
                    <a:pt x="0" y="21935"/>
                  </a:cubicBezTo>
                  <a:cubicBezTo>
                    <a:pt x="0" y="9033"/>
                    <a:pt x="11901" y="-1343"/>
                    <a:pt x="27098" y="-1343"/>
                  </a:cubicBezTo>
                  <a:cubicBezTo>
                    <a:pt x="46593" y="-1343"/>
                    <a:pt x="61282" y="14346"/>
                    <a:pt x="68122" y="28773"/>
                  </a:cubicBezTo>
                  <a:lnTo>
                    <a:pt x="122563" y="144433"/>
                  </a:lnTo>
                  <a:close/>
                </a:path>
              </a:pathLst>
            </a:custGeom>
            <a:solidFill>
              <a:srgbClr val="000000"/>
            </a:solidFill>
            <a:ln w="254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10" name="任意多边形: 形状 809">
              <a:extLst>
                <a:ext uri="{FF2B5EF4-FFF2-40B4-BE49-F238E27FC236}">
                  <a16:creationId xmlns:a16="http://schemas.microsoft.com/office/drawing/2014/main" id="{37D69CE9-94DF-0D73-6283-52A2D40491C7}"/>
                </a:ext>
              </a:extLst>
            </p:cNvPr>
            <p:cNvSpPr/>
            <p:nvPr/>
          </p:nvSpPr>
          <p:spPr>
            <a:xfrm flipV="1">
              <a:off x="13850611" y="-14522630"/>
              <a:ext cx="53726" cy="119263"/>
            </a:xfrm>
            <a:custGeom>
              <a:avLst/>
              <a:gdLst>
                <a:gd name="connsiteX0" fmla="*/ 49119 w 53726"/>
                <a:gd name="connsiteY0" fmla="*/ 111190 h 119263"/>
                <a:gd name="connsiteX1" fmla="*/ 42024 w 53726"/>
                <a:gd name="connsiteY1" fmla="*/ 117922 h 119263"/>
                <a:gd name="connsiteX2" fmla="*/ 32095 w 53726"/>
                <a:gd name="connsiteY2" fmla="*/ 108180 h 119263"/>
                <a:gd name="connsiteX3" fmla="*/ 39189 w 53726"/>
                <a:gd name="connsiteY3" fmla="*/ 101439 h 119263"/>
                <a:gd name="connsiteX4" fmla="*/ 49119 w 53726"/>
                <a:gd name="connsiteY4" fmla="*/ 111190 h 119263"/>
                <a:gd name="connsiteX5" fmla="*/ 12941 w 53726"/>
                <a:gd name="connsiteY5" fmla="*/ 21159 h 119263"/>
                <a:gd name="connsiteX6" fmla="*/ 11352 w 53726"/>
                <a:gd name="connsiteY6" fmla="*/ 13719 h 119263"/>
                <a:gd name="connsiteX7" fmla="*/ 28194 w 53726"/>
                <a:gd name="connsiteY7" fmla="*/ -1342 h 119263"/>
                <a:gd name="connsiteX8" fmla="*/ 53726 w 53726"/>
                <a:gd name="connsiteY8" fmla="*/ 25773 h 119263"/>
                <a:gd name="connsiteX9" fmla="*/ 50890 w 53726"/>
                <a:gd name="connsiteY9" fmla="*/ 28074 h 119263"/>
                <a:gd name="connsiteX10" fmla="*/ 47522 w 53726"/>
                <a:gd name="connsiteY10" fmla="*/ 25058 h 119263"/>
                <a:gd name="connsiteX11" fmla="*/ 28726 w 53726"/>
                <a:gd name="connsiteY11" fmla="*/ 3620 h 119263"/>
                <a:gd name="connsiteX12" fmla="*/ 24293 w 53726"/>
                <a:gd name="connsiteY12" fmla="*/ 9820 h 119263"/>
                <a:gd name="connsiteX13" fmla="*/ 27129 w 53726"/>
                <a:gd name="connsiteY13" fmla="*/ 21159 h 119263"/>
                <a:gd name="connsiteX14" fmla="*/ 32801 w 53726"/>
                <a:gd name="connsiteY14" fmla="*/ 35339 h 119263"/>
                <a:gd name="connsiteX15" fmla="*/ 41492 w 53726"/>
                <a:gd name="connsiteY15" fmla="*/ 57849 h 119263"/>
                <a:gd name="connsiteX16" fmla="*/ 42557 w 53726"/>
                <a:gd name="connsiteY16" fmla="*/ 63518 h 119263"/>
                <a:gd name="connsiteX17" fmla="*/ 25708 w 53726"/>
                <a:gd name="connsiteY17" fmla="*/ 78581 h 119263"/>
                <a:gd name="connsiteX18" fmla="*/ 0 w 53726"/>
                <a:gd name="connsiteY18" fmla="*/ 51466 h 119263"/>
                <a:gd name="connsiteX19" fmla="*/ 3011 w 53726"/>
                <a:gd name="connsiteY19" fmla="*/ 49163 h 119263"/>
                <a:gd name="connsiteX20" fmla="*/ 6204 w 53726"/>
                <a:gd name="connsiteY20" fmla="*/ 51998 h 119263"/>
                <a:gd name="connsiteX21" fmla="*/ 25175 w 53726"/>
                <a:gd name="connsiteY21" fmla="*/ 73618 h 119263"/>
                <a:gd name="connsiteX22" fmla="*/ 29608 w 53726"/>
                <a:gd name="connsiteY22" fmla="*/ 67417 h 119263"/>
                <a:gd name="connsiteX23" fmla="*/ 24119 w 53726"/>
                <a:gd name="connsiteY23" fmla="*/ 49695 h 119263"/>
                <a:gd name="connsiteX24" fmla="*/ 12941 w 53726"/>
                <a:gd name="connsiteY24" fmla="*/ 21159 h 119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3726" h="119263">
                  <a:moveTo>
                    <a:pt x="49119" y="111190"/>
                  </a:moveTo>
                  <a:cubicBezTo>
                    <a:pt x="49119" y="114023"/>
                    <a:pt x="46989" y="117922"/>
                    <a:pt x="42024" y="117922"/>
                  </a:cubicBezTo>
                  <a:cubicBezTo>
                    <a:pt x="37234" y="117922"/>
                    <a:pt x="32095" y="113318"/>
                    <a:pt x="32095" y="108180"/>
                  </a:cubicBezTo>
                  <a:cubicBezTo>
                    <a:pt x="32095" y="105162"/>
                    <a:pt x="34398" y="101439"/>
                    <a:pt x="39189" y="101439"/>
                  </a:cubicBezTo>
                  <a:cubicBezTo>
                    <a:pt x="44328" y="101439"/>
                    <a:pt x="49119" y="106401"/>
                    <a:pt x="49119" y="111190"/>
                  </a:cubicBezTo>
                  <a:close/>
                  <a:moveTo>
                    <a:pt x="12941" y="21159"/>
                  </a:moveTo>
                  <a:cubicBezTo>
                    <a:pt x="12234" y="18856"/>
                    <a:pt x="11352" y="16729"/>
                    <a:pt x="11352" y="13719"/>
                  </a:cubicBezTo>
                  <a:cubicBezTo>
                    <a:pt x="11352" y="5390"/>
                    <a:pt x="18438" y="-1342"/>
                    <a:pt x="28194" y="-1342"/>
                  </a:cubicBezTo>
                  <a:cubicBezTo>
                    <a:pt x="45925" y="-1342"/>
                    <a:pt x="53726" y="23112"/>
                    <a:pt x="53726" y="25773"/>
                  </a:cubicBezTo>
                  <a:cubicBezTo>
                    <a:pt x="53726" y="28074"/>
                    <a:pt x="51422" y="28074"/>
                    <a:pt x="50890" y="28074"/>
                  </a:cubicBezTo>
                  <a:cubicBezTo>
                    <a:pt x="48404" y="28074"/>
                    <a:pt x="48229" y="27010"/>
                    <a:pt x="47522" y="25058"/>
                  </a:cubicBezTo>
                  <a:cubicBezTo>
                    <a:pt x="43438" y="10886"/>
                    <a:pt x="35638" y="3620"/>
                    <a:pt x="28726" y="3620"/>
                  </a:cubicBezTo>
                  <a:cubicBezTo>
                    <a:pt x="25175" y="3620"/>
                    <a:pt x="24293" y="5923"/>
                    <a:pt x="24293" y="9820"/>
                  </a:cubicBezTo>
                  <a:cubicBezTo>
                    <a:pt x="24293" y="13894"/>
                    <a:pt x="25532" y="17261"/>
                    <a:pt x="27129" y="21159"/>
                  </a:cubicBezTo>
                  <a:cubicBezTo>
                    <a:pt x="28901" y="25947"/>
                    <a:pt x="30855" y="30734"/>
                    <a:pt x="32801" y="35339"/>
                  </a:cubicBezTo>
                  <a:cubicBezTo>
                    <a:pt x="34398" y="39595"/>
                    <a:pt x="40785" y="55721"/>
                    <a:pt x="41492" y="57849"/>
                  </a:cubicBezTo>
                  <a:cubicBezTo>
                    <a:pt x="42024" y="59620"/>
                    <a:pt x="42557" y="61747"/>
                    <a:pt x="42557" y="63518"/>
                  </a:cubicBezTo>
                  <a:cubicBezTo>
                    <a:pt x="42557" y="71847"/>
                    <a:pt x="35462" y="78581"/>
                    <a:pt x="25708" y="78581"/>
                  </a:cubicBezTo>
                  <a:cubicBezTo>
                    <a:pt x="8158" y="78581"/>
                    <a:pt x="0" y="54482"/>
                    <a:pt x="0" y="51466"/>
                  </a:cubicBezTo>
                  <a:cubicBezTo>
                    <a:pt x="0" y="49163"/>
                    <a:pt x="2486" y="49163"/>
                    <a:pt x="3011" y="49163"/>
                  </a:cubicBezTo>
                  <a:cubicBezTo>
                    <a:pt x="5497" y="49163"/>
                    <a:pt x="5672" y="50053"/>
                    <a:pt x="6204" y="51998"/>
                  </a:cubicBezTo>
                  <a:cubicBezTo>
                    <a:pt x="10820" y="67242"/>
                    <a:pt x="18621" y="73618"/>
                    <a:pt x="25175" y="73618"/>
                  </a:cubicBezTo>
                  <a:cubicBezTo>
                    <a:pt x="28019" y="73618"/>
                    <a:pt x="29608" y="72204"/>
                    <a:pt x="29608" y="67417"/>
                  </a:cubicBezTo>
                  <a:cubicBezTo>
                    <a:pt x="29608" y="63343"/>
                    <a:pt x="28551" y="60683"/>
                    <a:pt x="24119" y="49695"/>
                  </a:cubicBezTo>
                  <a:lnTo>
                    <a:pt x="12941" y="21159"/>
                  </a:lnTo>
                  <a:close/>
                </a:path>
              </a:pathLst>
            </a:custGeom>
            <a:solidFill>
              <a:srgbClr val="000000"/>
            </a:solidFill>
            <a:ln w="254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11" name="任意多边形: 形状 810">
              <a:extLst>
                <a:ext uri="{FF2B5EF4-FFF2-40B4-BE49-F238E27FC236}">
                  <a16:creationId xmlns:a16="http://schemas.microsoft.com/office/drawing/2014/main" id="{15C1E4F8-E7CF-6ECE-5723-525D2E5BF333}"/>
                </a:ext>
              </a:extLst>
            </p:cNvPr>
            <p:cNvSpPr/>
            <p:nvPr/>
          </p:nvSpPr>
          <p:spPr>
            <a:xfrm flipV="1">
              <a:off x="13933070" y="-14453871"/>
              <a:ext cx="119861" cy="8685"/>
            </a:xfrm>
            <a:custGeom>
              <a:avLst/>
              <a:gdLst>
                <a:gd name="connsiteX0" fmla="*/ 112767 w 119861"/>
                <a:gd name="connsiteY0" fmla="*/ -1341 h 8685"/>
                <a:gd name="connsiteX1" fmla="*/ 119861 w 119861"/>
                <a:gd name="connsiteY1" fmla="*/ 2914 h 8685"/>
                <a:gd name="connsiteX2" fmla="*/ 112767 w 119861"/>
                <a:gd name="connsiteY2" fmla="*/ 7345 h 8685"/>
                <a:gd name="connsiteX3" fmla="*/ 7086 w 119861"/>
                <a:gd name="connsiteY3" fmla="*/ 7345 h 8685"/>
                <a:gd name="connsiteX4" fmla="*/ 0 w 119861"/>
                <a:gd name="connsiteY4" fmla="*/ 3089 h 8685"/>
                <a:gd name="connsiteX5" fmla="*/ 7086 w 119861"/>
                <a:gd name="connsiteY5" fmla="*/ -1341 h 8685"/>
                <a:gd name="connsiteX6" fmla="*/ 112767 w 119861"/>
                <a:gd name="connsiteY6" fmla="*/ -1341 h 86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9861" h="8685">
                  <a:moveTo>
                    <a:pt x="112767" y="-1341"/>
                  </a:moveTo>
                  <a:cubicBezTo>
                    <a:pt x="115603" y="-1341"/>
                    <a:pt x="119861" y="-1341"/>
                    <a:pt x="119861" y="2914"/>
                  </a:cubicBezTo>
                  <a:cubicBezTo>
                    <a:pt x="119861" y="7345"/>
                    <a:pt x="115785" y="7345"/>
                    <a:pt x="112767" y="7345"/>
                  </a:cubicBezTo>
                  <a:lnTo>
                    <a:pt x="7086" y="7345"/>
                  </a:lnTo>
                  <a:cubicBezTo>
                    <a:pt x="4250" y="7345"/>
                    <a:pt x="0" y="7345"/>
                    <a:pt x="0" y="3089"/>
                  </a:cubicBezTo>
                  <a:cubicBezTo>
                    <a:pt x="0" y="-1341"/>
                    <a:pt x="4075" y="-1341"/>
                    <a:pt x="7086" y="-1341"/>
                  </a:cubicBezTo>
                  <a:lnTo>
                    <a:pt x="112767" y="-1341"/>
                  </a:lnTo>
                  <a:close/>
                </a:path>
              </a:pathLst>
            </a:custGeom>
            <a:solidFill>
              <a:srgbClr val="000000"/>
            </a:solidFill>
            <a:ln w="254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12" name="任意多边形: 形状 811">
              <a:extLst>
                <a:ext uri="{FF2B5EF4-FFF2-40B4-BE49-F238E27FC236}">
                  <a16:creationId xmlns:a16="http://schemas.microsoft.com/office/drawing/2014/main" id="{CD54719E-569D-7723-7302-7424D5BE6841}"/>
                </a:ext>
              </a:extLst>
            </p:cNvPr>
            <p:cNvSpPr/>
            <p:nvPr/>
          </p:nvSpPr>
          <p:spPr>
            <a:xfrm flipV="1">
              <a:off x="14091543" y="-14522805"/>
              <a:ext cx="64538" cy="117669"/>
            </a:xfrm>
            <a:custGeom>
              <a:avLst/>
              <a:gdLst>
                <a:gd name="connsiteX0" fmla="*/ 40070 w 64538"/>
                <a:gd name="connsiteY0" fmla="*/ 111373 h 117669"/>
                <a:gd name="connsiteX1" fmla="*/ 34756 w 64538"/>
                <a:gd name="connsiteY1" fmla="*/ 116327 h 117669"/>
                <a:gd name="connsiteX2" fmla="*/ 0 w 64538"/>
                <a:gd name="connsiteY2" fmla="*/ 104988 h 117669"/>
                <a:gd name="connsiteX3" fmla="*/ 0 w 64538"/>
                <a:gd name="connsiteY3" fmla="*/ 98605 h 117669"/>
                <a:gd name="connsiteX4" fmla="*/ 25707 w 64538"/>
                <a:gd name="connsiteY4" fmla="*/ 103568 h 117669"/>
                <a:gd name="connsiteX5" fmla="*/ 25707 w 64538"/>
                <a:gd name="connsiteY5" fmla="*/ 13188 h 117669"/>
                <a:gd name="connsiteX6" fmla="*/ 7976 w 64538"/>
                <a:gd name="connsiteY6" fmla="*/ 5042 h 117669"/>
                <a:gd name="connsiteX7" fmla="*/ 1239 w 64538"/>
                <a:gd name="connsiteY7" fmla="*/ 5042 h 117669"/>
                <a:gd name="connsiteX8" fmla="*/ 1239 w 64538"/>
                <a:gd name="connsiteY8" fmla="*/ -1342 h 117669"/>
                <a:gd name="connsiteX9" fmla="*/ 32801 w 64538"/>
                <a:gd name="connsiteY9" fmla="*/ -635 h 117669"/>
                <a:gd name="connsiteX10" fmla="*/ 64539 w 64538"/>
                <a:gd name="connsiteY10" fmla="*/ -1342 h 117669"/>
                <a:gd name="connsiteX11" fmla="*/ 64539 w 64538"/>
                <a:gd name="connsiteY11" fmla="*/ 5042 h 117669"/>
                <a:gd name="connsiteX12" fmla="*/ 57802 w 64538"/>
                <a:gd name="connsiteY12" fmla="*/ 5042 h 117669"/>
                <a:gd name="connsiteX13" fmla="*/ 40070 w 64538"/>
                <a:gd name="connsiteY13" fmla="*/ 13188 h 117669"/>
                <a:gd name="connsiteX14" fmla="*/ 40070 w 64538"/>
                <a:gd name="connsiteY14" fmla="*/ 111373 h 117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4538" h="117669">
                  <a:moveTo>
                    <a:pt x="40070" y="111373"/>
                  </a:moveTo>
                  <a:cubicBezTo>
                    <a:pt x="40070" y="116152"/>
                    <a:pt x="39721" y="116327"/>
                    <a:pt x="34756" y="116327"/>
                  </a:cubicBezTo>
                  <a:cubicBezTo>
                    <a:pt x="23403" y="105164"/>
                    <a:pt x="7268" y="104988"/>
                    <a:pt x="0" y="104988"/>
                  </a:cubicBezTo>
                  <a:lnTo>
                    <a:pt x="0" y="98605"/>
                  </a:lnTo>
                  <a:cubicBezTo>
                    <a:pt x="4258" y="98605"/>
                    <a:pt x="15960" y="98605"/>
                    <a:pt x="25707" y="103568"/>
                  </a:cubicBezTo>
                  <a:lnTo>
                    <a:pt x="25707" y="13188"/>
                  </a:lnTo>
                  <a:cubicBezTo>
                    <a:pt x="25707" y="7345"/>
                    <a:pt x="25707" y="5042"/>
                    <a:pt x="7976" y="5042"/>
                  </a:cubicBezTo>
                  <a:lnTo>
                    <a:pt x="1239" y="5042"/>
                  </a:lnTo>
                  <a:lnTo>
                    <a:pt x="1239" y="-1342"/>
                  </a:lnTo>
                  <a:cubicBezTo>
                    <a:pt x="4433" y="-1167"/>
                    <a:pt x="26240" y="-635"/>
                    <a:pt x="32801" y="-635"/>
                  </a:cubicBezTo>
                  <a:cubicBezTo>
                    <a:pt x="38299" y="-635"/>
                    <a:pt x="60638" y="-1167"/>
                    <a:pt x="64539" y="-1342"/>
                  </a:cubicBezTo>
                  <a:lnTo>
                    <a:pt x="64539" y="5042"/>
                  </a:lnTo>
                  <a:lnTo>
                    <a:pt x="57802" y="5042"/>
                  </a:lnTo>
                  <a:cubicBezTo>
                    <a:pt x="40070" y="5042"/>
                    <a:pt x="40070" y="7345"/>
                    <a:pt x="40070" y="13188"/>
                  </a:cubicBezTo>
                  <a:lnTo>
                    <a:pt x="40070" y="111373"/>
                  </a:lnTo>
                  <a:close/>
                </a:path>
              </a:pathLst>
            </a:custGeom>
            <a:solidFill>
              <a:srgbClr val="000000"/>
            </a:solidFill>
            <a:ln w="254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13" name="任意多边形: 形状 812">
              <a:extLst>
                <a:ext uri="{FF2B5EF4-FFF2-40B4-BE49-F238E27FC236}">
                  <a16:creationId xmlns:a16="http://schemas.microsoft.com/office/drawing/2014/main" id="{8B3FA37C-5706-4567-19ED-CDCE07C4F77A}"/>
                </a:ext>
              </a:extLst>
            </p:cNvPr>
            <p:cNvSpPr/>
            <p:nvPr/>
          </p:nvSpPr>
          <p:spPr>
            <a:xfrm flipV="1">
              <a:off x="14270370" y="-14535974"/>
              <a:ext cx="168400" cy="59223"/>
            </a:xfrm>
            <a:custGeom>
              <a:avLst/>
              <a:gdLst>
                <a:gd name="connsiteX0" fmla="*/ 159789 w 168400"/>
                <a:gd name="connsiteY0" fmla="*/ 47754 h 59223"/>
                <a:gd name="connsiteX1" fmla="*/ 168401 w 168400"/>
                <a:gd name="connsiteY1" fmla="*/ 52821 h 59223"/>
                <a:gd name="connsiteX2" fmla="*/ 160043 w 168400"/>
                <a:gd name="connsiteY2" fmla="*/ 57878 h 59223"/>
                <a:gd name="connsiteX3" fmla="*/ 8358 w 168400"/>
                <a:gd name="connsiteY3" fmla="*/ 57878 h 59223"/>
                <a:gd name="connsiteX4" fmla="*/ 0 w 168400"/>
                <a:gd name="connsiteY4" fmla="*/ 52821 h 59223"/>
                <a:gd name="connsiteX5" fmla="*/ 8611 w 168400"/>
                <a:gd name="connsiteY5" fmla="*/ 47754 h 59223"/>
                <a:gd name="connsiteX6" fmla="*/ 159789 w 168400"/>
                <a:gd name="connsiteY6" fmla="*/ 47754 h 59223"/>
                <a:gd name="connsiteX7" fmla="*/ 160043 w 168400"/>
                <a:gd name="connsiteY7" fmla="*/ -1346 h 59223"/>
                <a:gd name="connsiteX8" fmla="*/ 168401 w 168400"/>
                <a:gd name="connsiteY8" fmla="*/ 3721 h 59223"/>
                <a:gd name="connsiteX9" fmla="*/ 159789 w 168400"/>
                <a:gd name="connsiteY9" fmla="*/ 8786 h 59223"/>
                <a:gd name="connsiteX10" fmla="*/ 8611 w 168400"/>
                <a:gd name="connsiteY10" fmla="*/ 8786 h 59223"/>
                <a:gd name="connsiteX11" fmla="*/ 0 w 168400"/>
                <a:gd name="connsiteY11" fmla="*/ 3721 h 59223"/>
                <a:gd name="connsiteX12" fmla="*/ 8358 w 168400"/>
                <a:gd name="connsiteY12" fmla="*/ -1346 h 59223"/>
                <a:gd name="connsiteX13" fmla="*/ 160043 w 168400"/>
                <a:gd name="connsiteY13" fmla="*/ -1346 h 59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8400" h="59223">
                  <a:moveTo>
                    <a:pt x="159789" y="47754"/>
                  </a:moveTo>
                  <a:cubicBezTo>
                    <a:pt x="163586" y="47754"/>
                    <a:pt x="168401" y="47754"/>
                    <a:pt x="168401" y="52821"/>
                  </a:cubicBezTo>
                  <a:cubicBezTo>
                    <a:pt x="168401" y="57878"/>
                    <a:pt x="163586" y="57878"/>
                    <a:pt x="160043" y="57878"/>
                  </a:cubicBezTo>
                  <a:lnTo>
                    <a:pt x="8358" y="57878"/>
                  </a:lnTo>
                  <a:cubicBezTo>
                    <a:pt x="4815" y="57878"/>
                    <a:pt x="0" y="57878"/>
                    <a:pt x="0" y="52821"/>
                  </a:cubicBezTo>
                  <a:cubicBezTo>
                    <a:pt x="0" y="47754"/>
                    <a:pt x="4815" y="47754"/>
                    <a:pt x="8611" y="47754"/>
                  </a:cubicBezTo>
                  <a:lnTo>
                    <a:pt x="159789" y="47754"/>
                  </a:lnTo>
                  <a:close/>
                  <a:moveTo>
                    <a:pt x="160043" y="-1346"/>
                  </a:moveTo>
                  <a:cubicBezTo>
                    <a:pt x="163586" y="-1346"/>
                    <a:pt x="168401" y="-1346"/>
                    <a:pt x="168401" y="3721"/>
                  </a:cubicBezTo>
                  <a:cubicBezTo>
                    <a:pt x="168401" y="8786"/>
                    <a:pt x="163586" y="8786"/>
                    <a:pt x="159789" y="8786"/>
                  </a:cubicBezTo>
                  <a:lnTo>
                    <a:pt x="8611" y="8786"/>
                  </a:lnTo>
                  <a:cubicBezTo>
                    <a:pt x="4815" y="8786"/>
                    <a:pt x="0" y="8786"/>
                    <a:pt x="0" y="3721"/>
                  </a:cubicBezTo>
                  <a:cubicBezTo>
                    <a:pt x="0" y="-1346"/>
                    <a:pt x="4815" y="-1346"/>
                    <a:pt x="8358" y="-1346"/>
                  </a:cubicBezTo>
                  <a:lnTo>
                    <a:pt x="160043" y="-1346"/>
                  </a:lnTo>
                  <a:close/>
                </a:path>
              </a:pathLst>
            </a:custGeom>
            <a:solidFill>
              <a:srgbClr val="000000"/>
            </a:solidFill>
            <a:ln w="254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14" name="任意多边形: 形状 813">
              <a:extLst>
                <a:ext uri="{FF2B5EF4-FFF2-40B4-BE49-F238E27FC236}">
                  <a16:creationId xmlns:a16="http://schemas.microsoft.com/office/drawing/2014/main" id="{11080D8B-7D5A-56F6-70A7-0C9B5954D475}"/>
                </a:ext>
              </a:extLst>
            </p:cNvPr>
            <p:cNvSpPr/>
            <p:nvPr/>
          </p:nvSpPr>
          <p:spPr>
            <a:xfrm flipV="1">
              <a:off x="14529089" y="-14555467"/>
              <a:ext cx="141302" cy="162988"/>
            </a:xfrm>
            <a:custGeom>
              <a:avLst/>
              <a:gdLst>
                <a:gd name="connsiteX0" fmla="*/ 122563 w 141302"/>
                <a:gd name="connsiteY0" fmla="*/ 144433 h 162988"/>
                <a:gd name="connsiteX1" fmla="*/ 141303 w 141302"/>
                <a:gd name="connsiteY1" fmla="*/ 149752 h 162988"/>
                <a:gd name="connsiteX2" fmla="*/ 141303 w 141302"/>
                <a:gd name="connsiteY2" fmla="*/ 161646 h 162988"/>
                <a:gd name="connsiteX3" fmla="*/ 121300 w 141302"/>
                <a:gd name="connsiteY3" fmla="*/ 160883 h 162988"/>
                <a:gd name="connsiteX4" fmla="*/ 98253 w 141302"/>
                <a:gd name="connsiteY4" fmla="*/ 161646 h 162988"/>
                <a:gd name="connsiteX5" fmla="*/ 98253 w 141302"/>
                <a:gd name="connsiteY5" fmla="*/ 149752 h 162988"/>
                <a:gd name="connsiteX6" fmla="*/ 110154 w 141302"/>
                <a:gd name="connsiteY6" fmla="*/ 146711 h 162988"/>
                <a:gd name="connsiteX7" fmla="*/ 108891 w 141302"/>
                <a:gd name="connsiteY7" fmla="*/ 143677 h 162988"/>
                <a:gd name="connsiteX8" fmla="*/ 79768 w 141302"/>
                <a:gd name="connsiteY8" fmla="*/ 81413 h 162988"/>
                <a:gd name="connsiteX9" fmla="*/ 47609 w 141302"/>
                <a:gd name="connsiteY9" fmla="*/ 149752 h 162988"/>
                <a:gd name="connsiteX10" fmla="*/ 61282 w 141302"/>
                <a:gd name="connsiteY10" fmla="*/ 149752 h 162988"/>
                <a:gd name="connsiteX11" fmla="*/ 61282 w 141302"/>
                <a:gd name="connsiteY11" fmla="*/ 161646 h 162988"/>
                <a:gd name="connsiteX12" fmla="*/ 29886 w 141302"/>
                <a:gd name="connsiteY12" fmla="*/ 160883 h 162988"/>
                <a:gd name="connsiteX13" fmla="*/ 1017 w 141302"/>
                <a:gd name="connsiteY13" fmla="*/ 161646 h 162988"/>
                <a:gd name="connsiteX14" fmla="*/ 1017 w 141302"/>
                <a:gd name="connsiteY14" fmla="*/ 149752 h 162988"/>
                <a:gd name="connsiteX15" fmla="*/ 17223 w 141302"/>
                <a:gd name="connsiteY15" fmla="*/ 149752 h 162988"/>
                <a:gd name="connsiteX16" fmla="*/ 64578 w 141302"/>
                <a:gd name="connsiteY16" fmla="*/ 49274 h 162988"/>
                <a:gd name="connsiteX17" fmla="*/ 58747 w 141302"/>
                <a:gd name="connsiteY17" fmla="*/ 37125 h 162988"/>
                <a:gd name="connsiteX18" fmla="*/ 27098 w 141302"/>
                <a:gd name="connsiteY18" fmla="*/ 7763 h 162988"/>
                <a:gd name="connsiteX19" fmla="*/ 21020 w 141302"/>
                <a:gd name="connsiteY19" fmla="*/ 8780 h 162988"/>
                <a:gd name="connsiteX20" fmla="*/ 29123 w 141302"/>
                <a:gd name="connsiteY20" fmla="*/ 22190 h 162988"/>
                <a:gd name="connsiteX21" fmla="*/ 14434 w 141302"/>
                <a:gd name="connsiteY21" fmla="*/ 36616 h 162988"/>
                <a:gd name="connsiteX22" fmla="*/ 0 w 141302"/>
                <a:gd name="connsiteY22" fmla="*/ 21935 h 162988"/>
                <a:gd name="connsiteX23" fmla="*/ 27098 w 141302"/>
                <a:gd name="connsiteY23" fmla="*/ -1343 h 162988"/>
                <a:gd name="connsiteX24" fmla="*/ 68121 w 141302"/>
                <a:gd name="connsiteY24" fmla="*/ 28773 h 162988"/>
                <a:gd name="connsiteX25" fmla="*/ 122563 w 141302"/>
                <a:gd name="connsiteY25" fmla="*/ 144433 h 162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41302" h="162988">
                  <a:moveTo>
                    <a:pt x="122563" y="144433"/>
                  </a:moveTo>
                  <a:cubicBezTo>
                    <a:pt x="124334" y="147981"/>
                    <a:pt x="125097" y="149752"/>
                    <a:pt x="141303" y="149752"/>
                  </a:cubicBezTo>
                  <a:lnTo>
                    <a:pt x="141303" y="161646"/>
                  </a:lnTo>
                  <a:cubicBezTo>
                    <a:pt x="135225" y="161137"/>
                    <a:pt x="127631" y="160883"/>
                    <a:pt x="121300" y="160883"/>
                  </a:cubicBezTo>
                  <a:cubicBezTo>
                    <a:pt x="114968" y="160883"/>
                    <a:pt x="103576" y="161392"/>
                    <a:pt x="98253" y="161646"/>
                  </a:cubicBezTo>
                  <a:lnTo>
                    <a:pt x="98253" y="149752"/>
                  </a:lnTo>
                  <a:cubicBezTo>
                    <a:pt x="98762" y="149752"/>
                    <a:pt x="110154" y="149752"/>
                    <a:pt x="110154" y="146711"/>
                  </a:cubicBezTo>
                  <a:cubicBezTo>
                    <a:pt x="110154" y="146456"/>
                    <a:pt x="109145" y="143932"/>
                    <a:pt x="108891" y="143677"/>
                  </a:cubicBezTo>
                  <a:lnTo>
                    <a:pt x="79768" y="81413"/>
                  </a:lnTo>
                  <a:lnTo>
                    <a:pt x="47609" y="149752"/>
                  </a:lnTo>
                  <a:lnTo>
                    <a:pt x="61282" y="149752"/>
                  </a:lnTo>
                  <a:lnTo>
                    <a:pt x="61282" y="161646"/>
                  </a:lnTo>
                  <a:cubicBezTo>
                    <a:pt x="52924" y="161137"/>
                    <a:pt x="30141" y="160883"/>
                    <a:pt x="29886" y="160883"/>
                  </a:cubicBezTo>
                  <a:cubicBezTo>
                    <a:pt x="22792" y="160883"/>
                    <a:pt x="11400" y="161392"/>
                    <a:pt x="1017" y="161646"/>
                  </a:cubicBezTo>
                  <a:lnTo>
                    <a:pt x="1017" y="149752"/>
                  </a:lnTo>
                  <a:lnTo>
                    <a:pt x="17223" y="149752"/>
                  </a:lnTo>
                  <a:lnTo>
                    <a:pt x="64578" y="49274"/>
                  </a:lnTo>
                  <a:lnTo>
                    <a:pt x="58747" y="37125"/>
                  </a:lnTo>
                  <a:cubicBezTo>
                    <a:pt x="53179" y="24976"/>
                    <a:pt x="45075" y="7763"/>
                    <a:pt x="27098" y="7763"/>
                  </a:cubicBezTo>
                  <a:cubicBezTo>
                    <a:pt x="23555" y="7763"/>
                    <a:pt x="23046" y="8017"/>
                    <a:pt x="21020" y="8780"/>
                  </a:cubicBezTo>
                  <a:cubicBezTo>
                    <a:pt x="23300" y="9788"/>
                    <a:pt x="29123" y="13336"/>
                    <a:pt x="29123" y="22190"/>
                  </a:cubicBezTo>
                  <a:cubicBezTo>
                    <a:pt x="29123" y="30542"/>
                    <a:pt x="23046" y="36616"/>
                    <a:pt x="14434" y="36616"/>
                  </a:cubicBezTo>
                  <a:cubicBezTo>
                    <a:pt x="7348" y="36616"/>
                    <a:pt x="0" y="31814"/>
                    <a:pt x="0" y="21935"/>
                  </a:cubicBezTo>
                  <a:cubicBezTo>
                    <a:pt x="0" y="9033"/>
                    <a:pt x="11901" y="-1343"/>
                    <a:pt x="27098" y="-1343"/>
                  </a:cubicBezTo>
                  <a:cubicBezTo>
                    <a:pt x="46593" y="-1343"/>
                    <a:pt x="61282" y="14346"/>
                    <a:pt x="68121" y="28773"/>
                  </a:cubicBezTo>
                  <a:lnTo>
                    <a:pt x="122563" y="144433"/>
                  </a:lnTo>
                  <a:close/>
                </a:path>
              </a:pathLst>
            </a:custGeom>
            <a:solidFill>
              <a:srgbClr val="000000"/>
            </a:solidFill>
            <a:ln w="254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15" name="任意多边形: 形状 814">
              <a:extLst>
                <a:ext uri="{FF2B5EF4-FFF2-40B4-BE49-F238E27FC236}">
                  <a16:creationId xmlns:a16="http://schemas.microsoft.com/office/drawing/2014/main" id="{6F4CC51E-BB05-9CB9-9315-F3C29CD68699}"/>
                </a:ext>
              </a:extLst>
            </p:cNvPr>
            <p:cNvSpPr/>
            <p:nvPr/>
          </p:nvSpPr>
          <p:spPr>
            <a:xfrm flipV="1">
              <a:off x="14685549" y="-14522630"/>
              <a:ext cx="53726" cy="119263"/>
            </a:xfrm>
            <a:custGeom>
              <a:avLst/>
              <a:gdLst>
                <a:gd name="connsiteX0" fmla="*/ 49119 w 53726"/>
                <a:gd name="connsiteY0" fmla="*/ 111190 h 119263"/>
                <a:gd name="connsiteX1" fmla="*/ 42025 w 53726"/>
                <a:gd name="connsiteY1" fmla="*/ 117922 h 119263"/>
                <a:gd name="connsiteX2" fmla="*/ 32095 w 53726"/>
                <a:gd name="connsiteY2" fmla="*/ 108180 h 119263"/>
                <a:gd name="connsiteX3" fmla="*/ 39189 w 53726"/>
                <a:gd name="connsiteY3" fmla="*/ 101439 h 119263"/>
                <a:gd name="connsiteX4" fmla="*/ 49119 w 53726"/>
                <a:gd name="connsiteY4" fmla="*/ 111190 h 119263"/>
                <a:gd name="connsiteX5" fmla="*/ 12941 w 53726"/>
                <a:gd name="connsiteY5" fmla="*/ 21159 h 119263"/>
                <a:gd name="connsiteX6" fmla="*/ 11352 w 53726"/>
                <a:gd name="connsiteY6" fmla="*/ 13719 h 119263"/>
                <a:gd name="connsiteX7" fmla="*/ 28194 w 53726"/>
                <a:gd name="connsiteY7" fmla="*/ -1342 h 119263"/>
                <a:gd name="connsiteX8" fmla="*/ 53726 w 53726"/>
                <a:gd name="connsiteY8" fmla="*/ 25773 h 119263"/>
                <a:gd name="connsiteX9" fmla="*/ 50891 w 53726"/>
                <a:gd name="connsiteY9" fmla="*/ 28074 h 119263"/>
                <a:gd name="connsiteX10" fmla="*/ 47522 w 53726"/>
                <a:gd name="connsiteY10" fmla="*/ 25058 h 119263"/>
                <a:gd name="connsiteX11" fmla="*/ 28726 w 53726"/>
                <a:gd name="connsiteY11" fmla="*/ 3620 h 119263"/>
                <a:gd name="connsiteX12" fmla="*/ 24293 w 53726"/>
                <a:gd name="connsiteY12" fmla="*/ 9820 h 119263"/>
                <a:gd name="connsiteX13" fmla="*/ 27130 w 53726"/>
                <a:gd name="connsiteY13" fmla="*/ 21159 h 119263"/>
                <a:gd name="connsiteX14" fmla="*/ 32801 w 53726"/>
                <a:gd name="connsiteY14" fmla="*/ 35339 h 119263"/>
                <a:gd name="connsiteX15" fmla="*/ 41493 w 53726"/>
                <a:gd name="connsiteY15" fmla="*/ 57849 h 119263"/>
                <a:gd name="connsiteX16" fmla="*/ 42557 w 53726"/>
                <a:gd name="connsiteY16" fmla="*/ 63518 h 119263"/>
                <a:gd name="connsiteX17" fmla="*/ 25708 w 53726"/>
                <a:gd name="connsiteY17" fmla="*/ 78581 h 119263"/>
                <a:gd name="connsiteX18" fmla="*/ 0 w 53726"/>
                <a:gd name="connsiteY18" fmla="*/ 51466 h 119263"/>
                <a:gd name="connsiteX19" fmla="*/ 3011 w 53726"/>
                <a:gd name="connsiteY19" fmla="*/ 49163 h 119263"/>
                <a:gd name="connsiteX20" fmla="*/ 6204 w 53726"/>
                <a:gd name="connsiteY20" fmla="*/ 51998 h 119263"/>
                <a:gd name="connsiteX21" fmla="*/ 25175 w 53726"/>
                <a:gd name="connsiteY21" fmla="*/ 73618 h 119263"/>
                <a:gd name="connsiteX22" fmla="*/ 29608 w 53726"/>
                <a:gd name="connsiteY22" fmla="*/ 67417 h 119263"/>
                <a:gd name="connsiteX23" fmla="*/ 24119 w 53726"/>
                <a:gd name="connsiteY23" fmla="*/ 49695 h 119263"/>
                <a:gd name="connsiteX24" fmla="*/ 12941 w 53726"/>
                <a:gd name="connsiteY24" fmla="*/ 21159 h 119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3726" h="119263">
                  <a:moveTo>
                    <a:pt x="49119" y="111190"/>
                  </a:moveTo>
                  <a:cubicBezTo>
                    <a:pt x="49119" y="114023"/>
                    <a:pt x="46990" y="117922"/>
                    <a:pt x="42025" y="117922"/>
                  </a:cubicBezTo>
                  <a:cubicBezTo>
                    <a:pt x="37234" y="117922"/>
                    <a:pt x="32095" y="113318"/>
                    <a:pt x="32095" y="108180"/>
                  </a:cubicBezTo>
                  <a:cubicBezTo>
                    <a:pt x="32095" y="105162"/>
                    <a:pt x="34398" y="101439"/>
                    <a:pt x="39189" y="101439"/>
                  </a:cubicBezTo>
                  <a:cubicBezTo>
                    <a:pt x="44328" y="101439"/>
                    <a:pt x="49119" y="106401"/>
                    <a:pt x="49119" y="111190"/>
                  </a:cubicBezTo>
                  <a:close/>
                  <a:moveTo>
                    <a:pt x="12941" y="21159"/>
                  </a:moveTo>
                  <a:cubicBezTo>
                    <a:pt x="12234" y="18856"/>
                    <a:pt x="11352" y="16729"/>
                    <a:pt x="11352" y="13719"/>
                  </a:cubicBezTo>
                  <a:cubicBezTo>
                    <a:pt x="11352" y="5390"/>
                    <a:pt x="18438" y="-1342"/>
                    <a:pt x="28194" y="-1342"/>
                  </a:cubicBezTo>
                  <a:cubicBezTo>
                    <a:pt x="45925" y="-1342"/>
                    <a:pt x="53726" y="23112"/>
                    <a:pt x="53726" y="25773"/>
                  </a:cubicBezTo>
                  <a:cubicBezTo>
                    <a:pt x="53726" y="28074"/>
                    <a:pt x="51422" y="28074"/>
                    <a:pt x="50891" y="28074"/>
                  </a:cubicBezTo>
                  <a:cubicBezTo>
                    <a:pt x="48404" y="28074"/>
                    <a:pt x="48229" y="27010"/>
                    <a:pt x="47522" y="25058"/>
                  </a:cubicBezTo>
                  <a:cubicBezTo>
                    <a:pt x="43438" y="10886"/>
                    <a:pt x="35638" y="3620"/>
                    <a:pt x="28726" y="3620"/>
                  </a:cubicBezTo>
                  <a:cubicBezTo>
                    <a:pt x="25175" y="3620"/>
                    <a:pt x="24293" y="5923"/>
                    <a:pt x="24293" y="9820"/>
                  </a:cubicBezTo>
                  <a:cubicBezTo>
                    <a:pt x="24293" y="13894"/>
                    <a:pt x="25532" y="17261"/>
                    <a:pt x="27130" y="21159"/>
                  </a:cubicBezTo>
                  <a:cubicBezTo>
                    <a:pt x="28901" y="25947"/>
                    <a:pt x="30855" y="30734"/>
                    <a:pt x="32801" y="35339"/>
                  </a:cubicBezTo>
                  <a:cubicBezTo>
                    <a:pt x="34398" y="39595"/>
                    <a:pt x="40785" y="55721"/>
                    <a:pt x="41493" y="57849"/>
                  </a:cubicBezTo>
                  <a:cubicBezTo>
                    <a:pt x="42025" y="59620"/>
                    <a:pt x="42557" y="61747"/>
                    <a:pt x="42557" y="63518"/>
                  </a:cubicBezTo>
                  <a:cubicBezTo>
                    <a:pt x="42557" y="71847"/>
                    <a:pt x="35462" y="78581"/>
                    <a:pt x="25708" y="78581"/>
                  </a:cubicBezTo>
                  <a:cubicBezTo>
                    <a:pt x="8158" y="78581"/>
                    <a:pt x="0" y="54482"/>
                    <a:pt x="0" y="51466"/>
                  </a:cubicBezTo>
                  <a:cubicBezTo>
                    <a:pt x="0" y="49163"/>
                    <a:pt x="2486" y="49163"/>
                    <a:pt x="3011" y="49163"/>
                  </a:cubicBezTo>
                  <a:cubicBezTo>
                    <a:pt x="5497" y="49163"/>
                    <a:pt x="5672" y="50053"/>
                    <a:pt x="6204" y="51998"/>
                  </a:cubicBezTo>
                  <a:cubicBezTo>
                    <a:pt x="10820" y="67242"/>
                    <a:pt x="18621" y="73618"/>
                    <a:pt x="25175" y="73618"/>
                  </a:cubicBezTo>
                  <a:cubicBezTo>
                    <a:pt x="28019" y="73618"/>
                    <a:pt x="29608" y="72204"/>
                    <a:pt x="29608" y="67417"/>
                  </a:cubicBezTo>
                  <a:cubicBezTo>
                    <a:pt x="29608" y="63343"/>
                    <a:pt x="28552" y="60683"/>
                    <a:pt x="24119" y="49695"/>
                  </a:cubicBezTo>
                  <a:lnTo>
                    <a:pt x="12941" y="21159"/>
                  </a:lnTo>
                  <a:close/>
                </a:path>
              </a:pathLst>
            </a:custGeom>
            <a:solidFill>
              <a:srgbClr val="000000"/>
            </a:solidFill>
            <a:ln w="254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16" name="任意多边形: 形状 815">
              <a:extLst>
                <a:ext uri="{FF2B5EF4-FFF2-40B4-BE49-F238E27FC236}">
                  <a16:creationId xmlns:a16="http://schemas.microsoft.com/office/drawing/2014/main" id="{A5C39F67-783A-8266-E0E1-0F569E5BEE68}"/>
                </a:ext>
              </a:extLst>
            </p:cNvPr>
            <p:cNvSpPr/>
            <p:nvPr/>
          </p:nvSpPr>
          <p:spPr>
            <a:xfrm flipV="1">
              <a:off x="14768033" y="-14453871"/>
              <a:ext cx="119861" cy="8685"/>
            </a:xfrm>
            <a:custGeom>
              <a:avLst/>
              <a:gdLst>
                <a:gd name="connsiteX0" fmla="*/ 112767 w 119861"/>
                <a:gd name="connsiteY0" fmla="*/ -1341 h 8685"/>
                <a:gd name="connsiteX1" fmla="*/ 119861 w 119861"/>
                <a:gd name="connsiteY1" fmla="*/ 2914 h 8685"/>
                <a:gd name="connsiteX2" fmla="*/ 112767 w 119861"/>
                <a:gd name="connsiteY2" fmla="*/ 7345 h 8685"/>
                <a:gd name="connsiteX3" fmla="*/ 7086 w 119861"/>
                <a:gd name="connsiteY3" fmla="*/ 7345 h 8685"/>
                <a:gd name="connsiteX4" fmla="*/ 0 w 119861"/>
                <a:gd name="connsiteY4" fmla="*/ 3089 h 8685"/>
                <a:gd name="connsiteX5" fmla="*/ 7086 w 119861"/>
                <a:gd name="connsiteY5" fmla="*/ -1341 h 8685"/>
                <a:gd name="connsiteX6" fmla="*/ 112767 w 119861"/>
                <a:gd name="connsiteY6" fmla="*/ -1341 h 86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9861" h="8685">
                  <a:moveTo>
                    <a:pt x="112767" y="-1341"/>
                  </a:moveTo>
                  <a:cubicBezTo>
                    <a:pt x="115603" y="-1341"/>
                    <a:pt x="119861" y="-1341"/>
                    <a:pt x="119861" y="2914"/>
                  </a:cubicBezTo>
                  <a:cubicBezTo>
                    <a:pt x="119861" y="7345"/>
                    <a:pt x="115786" y="7345"/>
                    <a:pt x="112767" y="7345"/>
                  </a:cubicBezTo>
                  <a:lnTo>
                    <a:pt x="7086" y="7345"/>
                  </a:lnTo>
                  <a:cubicBezTo>
                    <a:pt x="4250" y="7345"/>
                    <a:pt x="0" y="7345"/>
                    <a:pt x="0" y="3089"/>
                  </a:cubicBezTo>
                  <a:cubicBezTo>
                    <a:pt x="0" y="-1341"/>
                    <a:pt x="4075" y="-1341"/>
                    <a:pt x="7086" y="-1341"/>
                  </a:cubicBezTo>
                  <a:lnTo>
                    <a:pt x="112767" y="-1341"/>
                  </a:lnTo>
                  <a:close/>
                </a:path>
              </a:pathLst>
            </a:custGeom>
            <a:solidFill>
              <a:srgbClr val="000000"/>
            </a:solidFill>
            <a:ln w="254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17" name="任意多边形: 形状 816">
              <a:extLst>
                <a:ext uri="{FF2B5EF4-FFF2-40B4-BE49-F238E27FC236}">
                  <a16:creationId xmlns:a16="http://schemas.microsoft.com/office/drawing/2014/main" id="{FAAF6162-4B96-33B1-8B27-DE5050C57F55}"/>
                </a:ext>
              </a:extLst>
            </p:cNvPr>
            <p:cNvSpPr/>
            <p:nvPr/>
          </p:nvSpPr>
          <p:spPr>
            <a:xfrm flipV="1">
              <a:off x="14926506" y="-14522805"/>
              <a:ext cx="64538" cy="117669"/>
            </a:xfrm>
            <a:custGeom>
              <a:avLst/>
              <a:gdLst>
                <a:gd name="connsiteX0" fmla="*/ 40071 w 64538"/>
                <a:gd name="connsiteY0" fmla="*/ 111373 h 117669"/>
                <a:gd name="connsiteX1" fmla="*/ 34756 w 64538"/>
                <a:gd name="connsiteY1" fmla="*/ 116327 h 117669"/>
                <a:gd name="connsiteX2" fmla="*/ 0 w 64538"/>
                <a:gd name="connsiteY2" fmla="*/ 104988 h 117669"/>
                <a:gd name="connsiteX3" fmla="*/ 0 w 64538"/>
                <a:gd name="connsiteY3" fmla="*/ 98605 h 117669"/>
                <a:gd name="connsiteX4" fmla="*/ 25708 w 64538"/>
                <a:gd name="connsiteY4" fmla="*/ 103568 h 117669"/>
                <a:gd name="connsiteX5" fmla="*/ 25708 w 64538"/>
                <a:gd name="connsiteY5" fmla="*/ 13188 h 117669"/>
                <a:gd name="connsiteX6" fmla="*/ 7976 w 64538"/>
                <a:gd name="connsiteY6" fmla="*/ 5042 h 117669"/>
                <a:gd name="connsiteX7" fmla="*/ 1239 w 64538"/>
                <a:gd name="connsiteY7" fmla="*/ 5042 h 117669"/>
                <a:gd name="connsiteX8" fmla="*/ 1239 w 64538"/>
                <a:gd name="connsiteY8" fmla="*/ -1342 h 117669"/>
                <a:gd name="connsiteX9" fmla="*/ 32801 w 64538"/>
                <a:gd name="connsiteY9" fmla="*/ -635 h 117669"/>
                <a:gd name="connsiteX10" fmla="*/ 64539 w 64538"/>
                <a:gd name="connsiteY10" fmla="*/ -1342 h 117669"/>
                <a:gd name="connsiteX11" fmla="*/ 64539 w 64538"/>
                <a:gd name="connsiteY11" fmla="*/ 5042 h 117669"/>
                <a:gd name="connsiteX12" fmla="*/ 57802 w 64538"/>
                <a:gd name="connsiteY12" fmla="*/ 5042 h 117669"/>
                <a:gd name="connsiteX13" fmla="*/ 40071 w 64538"/>
                <a:gd name="connsiteY13" fmla="*/ 13188 h 117669"/>
                <a:gd name="connsiteX14" fmla="*/ 40071 w 64538"/>
                <a:gd name="connsiteY14" fmla="*/ 111373 h 117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4538" h="117669">
                  <a:moveTo>
                    <a:pt x="40071" y="111373"/>
                  </a:moveTo>
                  <a:cubicBezTo>
                    <a:pt x="40071" y="116152"/>
                    <a:pt x="39721" y="116327"/>
                    <a:pt x="34756" y="116327"/>
                  </a:cubicBezTo>
                  <a:cubicBezTo>
                    <a:pt x="23403" y="105164"/>
                    <a:pt x="7269" y="104988"/>
                    <a:pt x="0" y="104988"/>
                  </a:cubicBezTo>
                  <a:lnTo>
                    <a:pt x="0" y="98605"/>
                  </a:lnTo>
                  <a:cubicBezTo>
                    <a:pt x="4258" y="98605"/>
                    <a:pt x="15960" y="98605"/>
                    <a:pt x="25708" y="103568"/>
                  </a:cubicBezTo>
                  <a:lnTo>
                    <a:pt x="25708" y="13188"/>
                  </a:lnTo>
                  <a:cubicBezTo>
                    <a:pt x="25708" y="7345"/>
                    <a:pt x="25708" y="5042"/>
                    <a:pt x="7976" y="5042"/>
                  </a:cubicBezTo>
                  <a:lnTo>
                    <a:pt x="1239" y="5042"/>
                  </a:lnTo>
                  <a:lnTo>
                    <a:pt x="1239" y="-1342"/>
                  </a:lnTo>
                  <a:cubicBezTo>
                    <a:pt x="4433" y="-1167"/>
                    <a:pt x="26240" y="-635"/>
                    <a:pt x="32801" y="-635"/>
                  </a:cubicBezTo>
                  <a:cubicBezTo>
                    <a:pt x="38299" y="-635"/>
                    <a:pt x="60638" y="-1167"/>
                    <a:pt x="64539" y="-1342"/>
                  </a:cubicBezTo>
                  <a:lnTo>
                    <a:pt x="64539" y="5042"/>
                  </a:lnTo>
                  <a:lnTo>
                    <a:pt x="57802" y="5042"/>
                  </a:lnTo>
                  <a:cubicBezTo>
                    <a:pt x="40071" y="5042"/>
                    <a:pt x="40071" y="7345"/>
                    <a:pt x="40071" y="13188"/>
                  </a:cubicBezTo>
                  <a:lnTo>
                    <a:pt x="40071" y="111373"/>
                  </a:lnTo>
                  <a:close/>
                </a:path>
              </a:pathLst>
            </a:custGeom>
            <a:solidFill>
              <a:srgbClr val="000000"/>
            </a:solidFill>
            <a:ln w="254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18" name="任意多边形: 形状 817">
              <a:extLst>
                <a:ext uri="{FF2B5EF4-FFF2-40B4-BE49-F238E27FC236}">
                  <a16:creationId xmlns:a16="http://schemas.microsoft.com/office/drawing/2014/main" id="{E1C09E1B-8501-21ED-B006-8A38CC854057}"/>
                </a:ext>
              </a:extLst>
            </p:cNvPr>
            <p:cNvSpPr/>
            <p:nvPr/>
          </p:nvSpPr>
          <p:spPr>
            <a:xfrm flipV="1">
              <a:off x="15091249" y="-14590649"/>
              <a:ext cx="168400" cy="168563"/>
            </a:xfrm>
            <a:custGeom>
              <a:avLst/>
              <a:gdLst>
                <a:gd name="connsiteX0" fmla="*/ 89388 w 168400"/>
                <a:gd name="connsiteY0" fmla="*/ 77870 h 168563"/>
                <a:gd name="connsiteX1" fmla="*/ 160044 w 168400"/>
                <a:gd name="connsiteY1" fmla="*/ 77870 h 168563"/>
                <a:gd name="connsiteX2" fmla="*/ 168401 w 168400"/>
                <a:gd name="connsiteY2" fmla="*/ 82936 h 168563"/>
                <a:gd name="connsiteX3" fmla="*/ 160044 w 168400"/>
                <a:gd name="connsiteY3" fmla="*/ 87993 h 168563"/>
                <a:gd name="connsiteX4" fmla="*/ 89388 w 168400"/>
                <a:gd name="connsiteY4" fmla="*/ 87993 h 168563"/>
                <a:gd name="connsiteX5" fmla="*/ 89388 w 168400"/>
                <a:gd name="connsiteY5" fmla="*/ 158864 h 168563"/>
                <a:gd name="connsiteX6" fmla="*/ 84328 w 168400"/>
                <a:gd name="connsiteY6" fmla="*/ 167218 h 168563"/>
                <a:gd name="connsiteX7" fmla="*/ 79259 w 168400"/>
                <a:gd name="connsiteY7" fmla="*/ 158864 h 168563"/>
                <a:gd name="connsiteX8" fmla="*/ 79259 w 168400"/>
                <a:gd name="connsiteY8" fmla="*/ 87993 h 168563"/>
                <a:gd name="connsiteX9" fmla="*/ 8358 w 168400"/>
                <a:gd name="connsiteY9" fmla="*/ 87993 h 168563"/>
                <a:gd name="connsiteX10" fmla="*/ 0 w 168400"/>
                <a:gd name="connsiteY10" fmla="*/ 82936 h 168563"/>
                <a:gd name="connsiteX11" fmla="*/ 8358 w 168400"/>
                <a:gd name="connsiteY11" fmla="*/ 77870 h 168563"/>
                <a:gd name="connsiteX12" fmla="*/ 79259 w 168400"/>
                <a:gd name="connsiteY12" fmla="*/ 77870 h 168563"/>
                <a:gd name="connsiteX13" fmla="*/ 79259 w 168400"/>
                <a:gd name="connsiteY13" fmla="*/ 7007 h 168563"/>
                <a:gd name="connsiteX14" fmla="*/ 84328 w 168400"/>
                <a:gd name="connsiteY14" fmla="*/ -1346 h 168563"/>
                <a:gd name="connsiteX15" fmla="*/ 89388 w 168400"/>
                <a:gd name="connsiteY15" fmla="*/ 7007 h 168563"/>
                <a:gd name="connsiteX16" fmla="*/ 89388 w 168400"/>
                <a:gd name="connsiteY16" fmla="*/ 77870 h 168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68400" h="168563">
                  <a:moveTo>
                    <a:pt x="89388" y="77870"/>
                  </a:moveTo>
                  <a:lnTo>
                    <a:pt x="160044" y="77870"/>
                  </a:lnTo>
                  <a:cubicBezTo>
                    <a:pt x="163586" y="77870"/>
                    <a:pt x="168401" y="77870"/>
                    <a:pt x="168401" y="82936"/>
                  </a:cubicBezTo>
                  <a:cubicBezTo>
                    <a:pt x="168401" y="87993"/>
                    <a:pt x="163586" y="87993"/>
                    <a:pt x="160044" y="87993"/>
                  </a:cubicBezTo>
                  <a:lnTo>
                    <a:pt x="89388" y="87993"/>
                  </a:lnTo>
                  <a:lnTo>
                    <a:pt x="89388" y="158864"/>
                  </a:lnTo>
                  <a:cubicBezTo>
                    <a:pt x="89388" y="162406"/>
                    <a:pt x="89388" y="167218"/>
                    <a:pt x="84328" y="167218"/>
                  </a:cubicBezTo>
                  <a:cubicBezTo>
                    <a:pt x="79259" y="167218"/>
                    <a:pt x="79259" y="162406"/>
                    <a:pt x="79259" y="158864"/>
                  </a:cubicBezTo>
                  <a:lnTo>
                    <a:pt x="79259" y="87993"/>
                  </a:lnTo>
                  <a:lnTo>
                    <a:pt x="8358" y="87993"/>
                  </a:lnTo>
                  <a:cubicBezTo>
                    <a:pt x="4815" y="87993"/>
                    <a:pt x="0" y="87993"/>
                    <a:pt x="0" y="82936"/>
                  </a:cubicBezTo>
                  <a:cubicBezTo>
                    <a:pt x="0" y="77870"/>
                    <a:pt x="4815" y="77870"/>
                    <a:pt x="8358" y="77870"/>
                  </a:cubicBezTo>
                  <a:lnTo>
                    <a:pt x="79259" y="77870"/>
                  </a:lnTo>
                  <a:lnTo>
                    <a:pt x="79259" y="7007"/>
                  </a:lnTo>
                  <a:cubicBezTo>
                    <a:pt x="79259" y="3466"/>
                    <a:pt x="79259" y="-1346"/>
                    <a:pt x="84328" y="-1346"/>
                  </a:cubicBezTo>
                  <a:cubicBezTo>
                    <a:pt x="89388" y="-1346"/>
                    <a:pt x="89388" y="3466"/>
                    <a:pt x="89388" y="7007"/>
                  </a:cubicBezTo>
                  <a:lnTo>
                    <a:pt x="89388" y="77870"/>
                  </a:lnTo>
                  <a:close/>
                </a:path>
              </a:pathLst>
            </a:custGeom>
            <a:solidFill>
              <a:srgbClr val="000000"/>
            </a:solidFill>
            <a:ln w="254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19" name="任意多边形: 形状 818">
              <a:extLst>
                <a:ext uri="{FF2B5EF4-FFF2-40B4-BE49-F238E27FC236}">
                  <a16:creationId xmlns:a16="http://schemas.microsoft.com/office/drawing/2014/main" id="{B5400993-0EFE-6EAF-A07E-A7597E139357}"/>
                </a:ext>
              </a:extLst>
            </p:cNvPr>
            <p:cNvSpPr/>
            <p:nvPr/>
          </p:nvSpPr>
          <p:spPr>
            <a:xfrm flipV="1">
              <a:off x="15336928" y="-14555467"/>
              <a:ext cx="140285" cy="113389"/>
            </a:xfrm>
            <a:custGeom>
              <a:avLst/>
              <a:gdLst>
                <a:gd name="connsiteX0" fmla="*/ 121546 w 140285"/>
                <a:gd name="connsiteY0" fmla="*/ 94831 h 113389"/>
                <a:gd name="connsiteX1" fmla="*/ 140286 w 140285"/>
                <a:gd name="connsiteY1" fmla="*/ 100150 h 113389"/>
                <a:gd name="connsiteX2" fmla="*/ 140286 w 140285"/>
                <a:gd name="connsiteY2" fmla="*/ 112045 h 113389"/>
                <a:gd name="connsiteX3" fmla="*/ 120283 w 140285"/>
                <a:gd name="connsiteY3" fmla="*/ 111282 h 113389"/>
                <a:gd name="connsiteX4" fmla="*/ 97236 w 140285"/>
                <a:gd name="connsiteY4" fmla="*/ 112045 h 113389"/>
                <a:gd name="connsiteX5" fmla="*/ 97236 w 140285"/>
                <a:gd name="connsiteY5" fmla="*/ 100150 h 113389"/>
                <a:gd name="connsiteX6" fmla="*/ 109391 w 140285"/>
                <a:gd name="connsiteY6" fmla="*/ 97364 h 113389"/>
                <a:gd name="connsiteX7" fmla="*/ 108128 w 140285"/>
                <a:gd name="connsiteY7" fmla="*/ 94330 h 113389"/>
                <a:gd name="connsiteX8" fmla="*/ 78750 w 140285"/>
                <a:gd name="connsiteY8" fmla="*/ 31058 h 113389"/>
                <a:gd name="connsiteX9" fmla="*/ 46592 w 140285"/>
                <a:gd name="connsiteY9" fmla="*/ 100150 h 113389"/>
                <a:gd name="connsiteX10" fmla="*/ 60264 w 140285"/>
                <a:gd name="connsiteY10" fmla="*/ 100150 h 113389"/>
                <a:gd name="connsiteX11" fmla="*/ 60264 w 140285"/>
                <a:gd name="connsiteY11" fmla="*/ 112045 h 113389"/>
                <a:gd name="connsiteX12" fmla="*/ 28869 w 140285"/>
                <a:gd name="connsiteY12" fmla="*/ 111282 h 113389"/>
                <a:gd name="connsiteX13" fmla="*/ 0 w 140285"/>
                <a:gd name="connsiteY13" fmla="*/ 112045 h 113389"/>
                <a:gd name="connsiteX14" fmla="*/ 0 w 140285"/>
                <a:gd name="connsiteY14" fmla="*/ 100150 h 113389"/>
                <a:gd name="connsiteX15" fmla="*/ 16206 w 140285"/>
                <a:gd name="connsiteY15" fmla="*/ 100150 h 113389"/>
                <a:gd name="connsiteX16" fmla="*/ 60518 w 140285"/>
                <a:gd name="connsiteY16" fmla="*/ 4984 h 113389"/>
                <a:gd name="connsiteX17" fmla="*/ 70139 w 140285"/>
                <a:gd name="connsiteY17" fmla="*/ -1345 h 113389"/>
                <a:gd name="connsiteX18" fmla="*/ 79513 w 140285"/>
                <a:gd name="connsiteY18" fmla="*/ 4737 h 113389"/>
                <a:gd name="connsiteX19" fmla="*/ 121546 w 140285"/>
                <a:gd name="connsiteY19" fmla="*/ 94831 h 113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40285" h="113389">
                  <a:moveTo>
                    <a:pt x="121546" y="94831"/>
                  </a:moveTo>
                  <a:cubicBezTo>
                    <a:pt x="123062" y="98379"/>
                    <a:pt x="124080" y="100150"/>
                    <a:pt x="140286" y="100150"/>
                  </a:cubicBezTo>
                  <a:lnTo>
                    <a:pt x="140286" y="112045"/>
                  </a:lnTo>
                  <a:cubicBezTo>
                    <a:pt x="133955" y="111536"/>
                    <a:pt x="126614" y="111282"/>
                    <a:pt x="120283" y="111282"/>
                  </a:cubicBezTo>
                  <a:cubicBezTo>
                    <a:pt x="113951" y="111282"/>
                    <a:pt x="102559" y="111790"/>
                    <a:pt x="97236" y="112045"/>
                  </a:cubicBezTo>
                  <a:lnTo>
                    <a:pt x="97236" y="100150"/>
                  </a:lnTo>
                  <a:cubicBezTo>
                    <a:pt x="102051" y="100150"/>
                    <a:pt x="109391" y="99389"/>
                    <a:pt x="109391" y="97364"/>
                  </a:cubicBezTo>
                  <a:cubicBezTo>
                    <a:pt x="109391" y="97109"/>
                    <a:pt x="109137" y="96601"/>
                    <a:pt x="108128" y="94330"/>
                  </a:cubicBezTo>
                  <a:lnTo>
                    <a:pt x="78750" y="31058"/>
                  </a:lnTo>
                  <a:lnTo>
                    <a:pt x="46592" y="100150"/>
                  </a:lnTo>
                  <a:lnTo>
                    <a:pt x="60264" y="100150"/>
                  </a:lnTo>
                  <a:lnTo>
                    <a:pt x="60264" y="112045"/>
                  </a:lnTo>
                  <a:cubicBezTo>
                    <a:pt x="51907" y="111536"/>
                    <a:pt x="29123" y="111282"/>
                    <a:pt x="28869" y="111282"/>
                  </a:cubicBezTo>
                  <a:cubicBezTo>
                    <a:pt x="21775" y="111282"/>
                    <a:pt x="10382" y="111790"/>
                    <a:pt x="0" y="112045"/>
                  </a:cubicBezTo>
                  <a:lnTo>
                    <a:pt x="0" y="100150"/>
                  </a:lnTo>
                  <a:lnTo>
                    <a:pt x="16206" y="100150"/>
                  </a:lnTo>
                  <a:lnTo>
                    <a:pt x="60518" y="4984"/>
                  </a:lnTo>
                  <a:cubicBezTo>
                    <a:pt x="63561" y="-1345"/>
                    <a:pt x="66850" y="-1345"/>
                    <a:pt x="70139" y="-1345"/>
                  </a:cubicBezTo>
                  <a:cubicBezTo>
                    <a:pt x="74445" y="-1345"/>
                    <a:pt x="76979" y="-582"/>
                    <a:pt x="79513" y="4737"/>
                  </a:cubicBezTo>
                  <a:lnTo>
                    <a:pt x="121546" y="94831"/>
                  </a:lnTo>
                  <a:close/>
                </a:path>
              </a:pathLst>
            </a:custGeom>
            <a:solidFill>
              <a:srgbClr val="000000"/>
            </a:solidFill>
            <a:ln w="254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20" name="任意多边形: 形状 819">
              <a:extLst>
                <a:ext uri="{FF2B5EF4-FFF2-40B4-BE49-F238E27FC236}">
                  <a16:creationId xmlns:a16="http://schemas.microsoft.com/office/drawing/2014/main" id="{D66B954C-8ACF-ED0A-29F4-8F176D09F668}"/>
                </a:ext>
              </a:extLst>
            </p:cNvPr>
            <p:cNvSpPr/>
            <p:nvPr/>
          </p:nvSpPr>
          <p:spPr>
            <a:xfrm flipV="1">
              <a:off x="15487931" y="-14642898"/>
              <a:ext cx="98936" cy="112531"/>
            </a:xfrm>
            <a:custGeom>
              <a:avLst/>
              <a:gdLst>
                <a:gd name="connsiteX0" fmla="*/ 13473 w 98936"/>
                <a:gd name="connsiteY0" fmla="*/ 11408 h 112531"/>
                <a:gd name="connsiteX1" fmla="*/ 4782 w 98936"/>
                <a:gd name="connsiteY1" fmla="*/ 5023 h 112531"/>
                <a:gd name="connsiteX2" fmla="*/ 0 w 98936"/>
                <a:gd name="connsiteY2" fmla="*/ 1308 h 112531"/>
                <a:gd name="connsiteX3" fmla="*/ 2479 w 98936"/>
                <a:gd name="connsiteY3" fmla="*/ -1352 h 112531"/>
                <a:gd name="connsiteX4" fmla="*/ 17732 w 98936"/>
                <a:gd name="connsiteY4" fmla="*/ -645 h 112531"/>
                <a:gd name="connsiteX5" fmla="*/ 36345 w 98936"/>
                <a:gd name="connsiteY5" fmla="*/ -1352 h 112531"/>
                <a:gd name="connsiteX6" fmla="*/ 39895 w 98936"/>
                <a:gd name="connsiteY6" fmla="*/ 2547 h 112531"/>
                <a:gd name="connsiteX7" fmla="*/ 35280 w 98936"/>
                <a:gd name="connsiteY7" fmla="*/ 5023 h 112531"/>
                <a:gd name="connsiteX8" fmla="*/ 26597 w 98936"/>
                <a:gd name="connsiteY8" fmla="*/ 7151 h 112531"/>
                <a:gd name="connsiteX9" fmla="*/ 28543 w 98936"/>
                <a:gd name="connsiteY9" fmla="*/ 15306 h 112531"/>
                <a:gd name="connsiteX10" fmla="*/ 35105 w 98936"/>
                <a:gd name="connsiteY10" fmla="*/ 41714 h 112531"/>
                <a:gd name="connsiteX11" fmla="*/ 53369 w 98936"/>
                <a:gd name="connsiteY11" fmla="*/ 31257 h 112531"/>
                <a:gd name="connsiteX12" fmla="*/ 98937 w 98936"/>
                <a:gd name="connsiteY12" fmla="*/ 81589 h 112531"/>
                <a:gd name="connsiteX13" fmla="*/ 72339 w 98936"/>
                <a:gd name="connsiteY13" fmla="*/ 111180 h 112531"/>
                <a:gd name="connsiteX14" fmla="*/ 47165 w 98936"/>
                <a:gd name="connsiteY14" fmla="*/ 98777 h 112531"/>
                <a:gd name="connsiteX15" fmla="*/ 28901 w 98936"/>
                <a:gd name="connsiteY15" fmla="*/ 111180 h 112531"/>
                <a:gd name="connsiteX16" fmla="*/ 14895 w 98936"/>
                <a:gd name="connsiteY16" fmla="*/ 101787 h 112531"/>
                <a:gd name="connsiteX17" fmla="*/ 8508 w 98936"/>
                <a:gd name="connsiteY17" fmla="*/ 84065 h 112531"/>
                <a:gd name="connsiteX18" fmla="*/ 11519 w 98936"/>
                <a:gd name="connsiteY18" fmla="*/ 81762 h 112531"/>
                <a:gd name="connsiteX19" fmla="*/ 15428 w 98936"/>
                <a:gd name="connsiteY19" fmla="*/ 87083 h 112531"/>
                <a:gd name="connsiteX20" fmla="*/ 28369 w 98936"/>
                <a:gd name="connsiteY20" fmla="*/ 106218 h 112531"/>
                <a:gd name="connsiteX21" fmla="*/ 34216 w 98936"/>
                <a:gd name="connsiteY21" fmla="*/ 97530 h 112531"/>
                <a:gd name="connsiteX22" fmla="*/ 33683 w 98936"/>
                <a:gd name="connsiteY22" fmla="*/ 92219 h 112531"/>
                <a:gd name="connsiteX23" fmla="*/ 13473 w 98936"/>
                <a:gd name="connsiteY23" fmla="*/ 11408 h 112531"/>
                <a:gd name="connsiteX24" fmla="*/ 46982 w 98936"/>
                <a:gd name="connsiteY24" fmla="*/ 89916 h 112531"/>
                <a:gd name="connsiteX25" fmla="*/ 71807 w 98936"/>
                <a:gd name="connsiteY25" fmla="*/ 106218 h 112531"/>
                <a:gd name="connsiteX26" fmla="*/ 84756 w 98936"/>
                <a:gd name="connsiteY26" fmla="*/ 89028 h 112531"/>
                <a:gd name="connsiteX27" fmla="*/ 75533 w 98936"/>
                <a:gd name="connsiteY27" fmla="*/ 53410 h 112531"/>
                <a:gd name="connsiteX28" fmla="*/ 53369 w 98936"/>
                <a:gd name="connsiteY28" fmla="*/ 36220 h 112531"/>
                <a:gd name="connsiteX29" fmla="*/ 37591 w 98936"/>
                <a:gd name="connsiteY29" fmla="*/ 51639 h 112531"/>
                <a:gd name="connsiteX30" fmla="*/ 38116 w 98936"/>
                <a:gd name="connsiteY30" fmla="*/ 54291 h 112531"/>
                <a:gd name="connsiteX31" fmla="*/ 46982 w 98936"/>
                <a:gd name="connsiteY31" fmla="*/ 89916 h 112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98936" h="112531">
                  <a:moveTo>
                    <a:pt x="13473" y="11408"/>
                  </a:moveTo>
                  <a:cubicBezTo>
                    <a:pt x="12234" y="6445"/>
                    <a:pt x="11877" y="5023"/>
                    <a:pt x="4782" y="5023"/>
                  </a:cubicBezTo>
                  <a:cubicBezTo>
                    <a:pt x="2479" y="5023"/>
                    <a:pt x="0" y="5023"/>
                    <a:pt x="0" y="1308"/>
                  </a:cubicBezTo>
                  <a:cubicBezTo>
                    <a:pt x="0" y="-645"/>
                    <a:pt x="1597" y="-1352"/>
                    <a:pt x="2479" y="-1352"/>
                  </a:cubicBezTo>
                  <a:cubicBezTo>
                    <a:pt x="7086" y="-1352"/>
                    <a:pt x="12941" y="-645"/>
                    <a:pt x="17732" y="-645"/>
                  </a:cubicBezTo>
                  <a:cubicBezTo>
                    <a:pt x="23761" y="-645"/>
                    <a:pt x="30497" y="-1352"/>
                    <a:pt x="36345" y="-1352"/>
                  </a:cubicBezTo>
                  <a:cubicBezTo>
                    <a:pt x="37941" y="-1352"/>
                    <a:pt x="39895" y="-820"/>
                    <a:pt x="39895" y="2547"/>
                  </a:cubicBezTo>
                  <a:cubicBezTo>
                    <a:pt x="39895" y="5023"/>
                    <a:pt x="37409" y="5023"/>
                    <a:pt x="35280" y="5023"/>
                  </a:cubicBezTo>
                  <a:cubicBezTo>
                    <a:pt x="31379" y="5023"/>
                    <a:pt x="26597" y="5023"/>
                    <a:pt x="26597" y="7151"/>
                  </a:cubicBezTo>
                  <a:cubicBezTo>
                    <a:pt x="26597" y="8041"/>
                    <a:pt x="27836" y="12645"/>
                    <a:pt x="28543" y="15306"/>
                  </a:cubicBezTo>
                  <a:cubicBezTo>
                    <a:pt x="30672" y="24699"/>
                    <a:pt x="33159" y="34266"/>
                    <a:pt x="35105" y="41714"/>
                  </a:cubicBezTo>
                  <a:cubicBezTo>
                    <a:pt x="37234" y="38164"/>
                    <a:pt x="42732" y="31257"/>
                    <a:pt x="53369" y="31257"/>
                  </a:cubicBezTo>
                  <a:cubicBezTo>
                    <a:pt x="75001" y="31257"/>
                    <a:pt x="98937" y="55179"/>
                    <a:pt x="98937" y="81589"/>
                  </a:cubicBezTo>
                  <a:cubicBezTo>
                    <a:pt x="98937" y="102319"/>
                    <a:pt x="84574" y="111180"/>
                    <a:pt x="72339" y="111180"/>
                  </a:cubicBezTo>
                  <a:cubicBezTo>
                    <a:pt x="61345" y="111180"/>
                    <a:pt x="51947" y="103740"/>
                    <a:pt x="47165" y="98777"/>
                  </a:cubicBezTo>
                  <a:cubicBezTo>
                    <a:pt x="44145" y="108877"/>
                    <a:pt x="34216" y="111180"/>
                    <a:pt x="28901" y="111180"/>
                  </a:cubicBezTo>
                  <a:cubicBezTo>
                    <a:pt x="21981" y="111180"/>
                    <a:pt x="17732" y="106574"/>
                    <a:pt x="14895" y="101787"/>
                  </a:cubicBezTo>
                  <a:cubicBezTo>
                    <a:pt x="11344" y="95761"/>
                    <a:pt x="8508" y="85129"/>
                    <a:pt x="8508" y="84065"/>
                  </a:cubicBezTo>
                  <a:cubicBezTo>
                    <a:pt x="8508" y="81762"/>
                    <a:pt x="10995" y="81762"/>
                    <a:pt x="11519" y="81762"/>
                  </a:cubicBezTo>
                  <a:cubicBezTo>
                    <a:pt x="14005" y="81762"/>
                    <a:pt x="14180" y="82294"/>
                    <a:pt x="15428" y="87083"/>
                  </a:cubicBezTo>
                  <a:cubicBezTo>
                    <a:pt x="18081" y="97357"/>
                    <a:pt x="21449" y="106218"/>
                    <a:pt x="28369" y="106218"/>
                  </a:cubicBezTo>
                  <a:cubicBezTo>
                    <a:pt x="32976" y="106218"/>
                    <a:pt x="34216" y="102319"/>
                    <a:pt x="34216" y="97530"/>
                  </a:cubicBezTo>
                  <a:cubicBezTo>
                    <a:pt x="34216" y="95586"/>
                    <a:pt x="33866" y="93283"/>
                    <a:pt x="33683" y="92219"/>
                  </a:cubicBezTo>
                  <a:lnTo>
                    <a:pt x="13473" y="11408"/>
                  </a:lnTo>
                  <a:close/>
                  <a:moveTo>
                    <a:pt x="46982" y="89916"/>
                  </a:moveTo>
                  <a:cubicBezTo>
                    <a:pt x="57269" y="103557"/>
                    <a:pt x="66135" y="106218"/>
                    <a:pt x="71807" y="106218"/>
                  </a:cubicBezTo>
                  <a:cubicBezTo>
                    <a:pt x="78726" y="106218"/>
                    <a:pt x="84756" y="101080"/>
                    <a:pt x="84756" y="89028"/>
                  </a:cubicBezTo>
                  <a:cubicBezTo>
                    <a:pt x="84756" y="81762"/>
                    <a:pt x="80856" y="63684"/>
                    <a:pt x="75533" y="53410"/>
                  </a:cubicBezTo>
                  <a:cubicBezTo>
                    <a:pt x="71100" y="44723"/>
                    <a:pt x="62409" y="36220"/>
                    <a:pt x="53369" y="36220"/>
                  </a:cubicBezTo>
                  <a:cubicBezTo>
                    <a:pt x="40777" y="36220"/>
                    <a:pt x="37591" y="49860"/>
                    <a:pt x="37591" y="51639"/>
                  </a:cubicBezTo>
                  <a:cubicBezTo>
                    <a:pt x="37591" y="52345"/>
                    <a:pt x="37941" y="53584"/>
                    <a:pt x="38116" y="54291"/>
                  </a:cubicBezTo>
                  <a:lnTo>
                    <a:pt x="46982" y="89916"/>
                  </a:lnTo>
                  <a:close/>
                </a:path>
              </a:pathLst>
            </a:custGeom>
            <a:solidFill>
              <a:srgbClr val="000000"/>
            </a:solidFill>
            <a:ln w="254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21" name="任意多边形: 形状 820">
              <a:extLst>
                <a:ext uri="{FF2B5EF4-FFF2-40B4-BE49-F238E27FC236}">
                  <a16:creationId xmlns:a16="http://schemas.microsoft.com/office/drawing/2014/main" id="{39C399B5-88E0-3E78-F6FB-4CFAA92B6126}"/>
                </a:ext>
              </a:extLst>
            </p:cNvPr>
            <p:cNvSpPr/>
            <p:nvPr/>
          </p:nvSpPr>
          <p:spPr>
            <a:xfrm flipV="1">
              <a:off x="15492372" y="-14490031"/>
              <a:ext cx="53726" cy="119265"/>
            </a:xfrm>
            <a:custGeom>
              <a:avLst/>
              <a:gdLst>
                <a:gd name="connsiteX0" fmla="*/ 49119 w 53726"/>
                <a:gd name="connsiteY0" fmla="*/ 111192 h 119265"/>
                <a:gd name="connsiteX1" fmla="*/ 42024 w 53726"/>
                <a:gd name="connsiteY1" fmla="*/ 117926 h 119265"/>
                <a:gd name="connsiteX2" fmla="*/ 32095 w 53726"/>
                <a:gd name="connsiteY2" fmla="*/ 108184 h 119265"/>
                <a:gd name="connsiteX3" fmla="*/ 39189 w 53726"/>
                <a:gd name="connsiteY3" fmla="*/ 101443 h 119265"/>
                <a:gd name="connsiteX4" fmla="*/ 49119 w 53726"/>
                <a:gd name="connsiteY4" fmla="*/ 111192 h 119265"/>
                <a:gd name="connsiteX5" fmla="*/ 12941 w 53726"/>
                <a:gd name="connsiteY5" fmla="*/ 21162 h 119265"/>
                <a:gd name="connsiteX6" fmla="*/ 11352 w 53726"/>
                <a:gd name="connsiteY6" fmla="*/ 13723 h 119265"/>
                <a:gd name="connsiteX7" fmla="*/ 28194 w 53726"/>
                <a:gd name="connsiteY7" fmla="*/ -1340 h 119265"/>
                <a:gd name="connsiteX8" fmla="*/ 53726 w 53726"/>
                <a:gd name="connsiteY8" fmla="*/ 25775 h 119265"/>
                <a:gd name="connsiteX9" fmla="*/ 50890 w 53726"/>
                <a:gd name="connsiteY9" fmla="*/ 28078 h 119265"/>
                <a:gd name="connsiteX10" fmla="*/ 47522 w 53726"/>
                <a:gd name="connsiteY10" fmla="*/ 25061 h 119265"/>
                <a:gd name="connsiteX11" fmla="*/ 28726 w 53726"/>
                <a:gd name="connsiteY11" fmla="*/ 3623 h 119265"/>
                <a:gd name="connsiteX12" fmla="*/ 24293 w 53726"/>
                <a:gd name="connsiteY12" fmla="*/ 9824 h 119265"/>
                <a:gd name="connsiteX13" fmla="*/ 27129 w 53726"/>
                <a:gd name="connsiteY13" fmla="*/ 21162 h 119265"/>
                <a:gd name="connsiteX14" fmla="*/ 32801 w 53726"/>
                <a:gd name="connsiteY14" fmla="*/ 35344 h 119265"/>
                <a:gd name="connsiteX15" fmla="*/ 41492 w 53726"/>
                <a:gd name="connsiteY15" fmla="*/ 57853 h 119265"/>
                <a:gd name="connsiteX16" fmla="*/ 42557 w 53726"/>
                <a:gd name="connsiteY16" fmla="*/ 63522 h 119265"/>
                <a:gd name="connsiteX17" fmla="*/ 25708 w 53726"/>
                <a:gd name="connsiteY17" fmla="*/ 78583 h 119265"/>
                <a:gd name="connsiteX18" fmla="*/ 0 w 53726"/>
                <a:gd name="connsiteY18" fmla="*/ 51468 h 119265"/>
                <a:gd name="connsiteX19" fmla="*/ 3011 w 53726"/>
                <a:gd name="connsiteY19" fmla="*/ 49167 h 119265"/>
                <a:gd name="connsiteX20" fmla="*/ 6204 w 53726"/>
                <a:gd name="connsiteY20" fmla="*/ 52000 h 119265"/>
                <a:gd name="connsiteX21" fmla="*/ 25175 w 53726"/>
                <a:gd name="connsiteY21" fmla="*/ 73621 h 119265"/>
                <a:gd name="connsiteX22" fmla="*/ 29608 w 53726"/>
                <a:gd name="connsiteY22" fmla="*/ 67421 h 119265"/>
                <a:gd name="connsiteX23" fmla="*/ 24119 w 53726"/>
                <a:gd name="connsiteY23" fmla="*/ 49699 h 119265"/>
                <a:gd name="connsiteX24" fmla="*/ 12941 w 53726"/>
                <a:gd name="connsiteY24" fmla="*/ 21162 h 119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3726" h="119265">
                  <a:moveTo>
                    <a:pt x="49119" y="111192"/>
                  </a:moveTo>
                  <a:cubicBezTo>
                    <a:pt x="49119" y="114027"/>
                    <a:pt x="46989" y="117926"/>
                    <a:pt x="42024" y="117926"/>
                  </a:cubicBezTo>
                  <a:cubicBezTo>
                    <a:pt x="37234" y="117926"/>
                    <a:pt x="32095" y="113320"/>
                    <a:pt x="32095" y="108184"/>
                  </a:cubicBezTo>
                  <a:cubicBezTo>
                    <a:pt x="32095" y="105166"/>
                    <a:pt x="34398" y="101443"/>
                    <a:pt x="39189" y="101443"/>
                  </a:cubicBezTo>
                  <a:cubicBezTo>
                    <a:pt x="44328" y="101443"/>
                    <a:pt x="49119" y="106405"/>
                    <a:pt x="49119" y="111192"/>
                  </a:cubicBezTo>
                  <a:close/>
                  <a:moveTo>
                    <a:pt x="12941" y="21162"/>
                  </a:moveTo>
                  <a:cubicBezTo>
                    <a:pt x="12234" y="18861"/>
                    <a:pt x="11352" y="16731"/>
                    <a:pt x="11352" y="13723"/>
                  </a:cubicBezTo>
                  <a:cubicBezTo>
                    <a:pt x="11352" y="5394"/>
                    <a:pt x="18438" y="-1340"/>
                    <a:pt x="28194" y="-1340"/>
                  </a:cubicBezTo>
                  <a:cubicBezTo>
                    <a:pt x="45925" y="-1340"/>
                    <a:pt x="53726" y="23116"/>
                    <a:pt x="53726" y="25775"/>
                  </a:cubicBezTo>
                  <a:cubicBezTo>
                    <a:pt x="53726" y="28078"/>
                    <a:pt x="51422" y="28078"/>
                    <a:pt x="50890" y="28078"/>
                  </a:cubicBezTo>
                  <a:cubicBezTo>
                    <a:pt x="48404" y="28078"/>
                    <a:pt x="48229" y="27014"/>
                    <a:pt x="47522" y="25061"/>
                  </a:cubicBezTo>
                  <a:cubicBezTo>
                    <a:pt x="43438" y="10888"/>
                    <a:pt x="35638" y="3623"/>
                    <a:pt x="28726" y="3623"/>
                  </a:cubicBezTo>
                  <a:cubicBezTo>
                    <a:pt x="25175" y="3623"/>
                    <a:pt x="24293" y="5926"/>
                    <a:pt x="24293" y="9824"/>
                  </a:cubicBezTo>
                  <a:cubicBezTo>
                    <a:pt x="24293" y="13898"/>
                    <a:pt x="25532" y="17263"/>
                    <a:pt x="27129" y="21162"/>
                  </a:cubicBezTo>
                  <a:cubicBezTo>
                    <a:pt x="28901" y="25951"/>
                    <a:pt x="30855" y="30738"/>
                    <a:pt x="32801" y="35344"/>
                  </a:cubicBezTo>
                  <a:cubicBezTo>
                    <a:pt x="34398" y="39599"/>
                    <a:pt x="40785" y="55725"/>
                    <a:pt x="41492" y="57853"/>
                  </a:cubicBezTo>
                  <a:cubicBezTo>
                    <a:pt x="42024" y="59624"/>
                    <a:pt x="42557" y="61751"/>
                    <a:pt x="42557" y="63522"/>
                  </a:cubicBezTo>
                  <a:cubicBezTo>
                    <a:pt x="42557" y="71850"/>
                    <a:pt x="35462" y="78583"/>
                    <a:pt x="25708" y="78583"/>
                  </a:cubicBezTo>
                  <a:cubicBezTo>
                    <a:pt x="8158" y="78583"/>
                    <a:pt x="0" y="54486"/>
                    <a:pt x="0" y="51468"/>
                  </a:cubicBezTo>
                  <a:cubicBezTo>
                    <a:pt x="0" y="49167"/>
                    <a:pt x="2486" y="49167"/>
                    <a:pt x="3011" y="49167"/>
                  </a:cubicBezTo>
                  <a:cubicBezTo>
                    <a:pt x="5497" y="49167"/>
                    <a:pt x="5672" y="50056"/>
                    <a:pt x="6204" y="52000"/>
                  </a:cubicBezTo>
                  <a:cubicBezTo>
                    <a:pt x="10820" y="67246"/>
                    <a:pt x="18621" y="73621"/>
                    <a:pt x="25175" y="73621"/>
                  </a:cubicBezTo>
                  <a:cubicBezTo>
                    <a:pt x="28019" y="73621"/>
                    <a:pt x="29608" y="72208"/>
                    <a:pt x="29608" y="67421"/>
                  </a:cubicBezTo>
                  <a:cubicBezTo>
                    <a:pt x="29608" y="63347"/>
                    <a:pt x="28551" y="60688"/>
                    <a:pt x="24119" y="49699"/>
                  </a:cubicBezTo>
                  <a:lnTo>
                    <a:pt x="12941" y="21162"/>
                  </a:lnTo>
                  <a:close/>
                </a:path>
              </a:pathLst>
            </a:custGeom>
            <a:solidFill>
              <a:srgbClr val="000000"/>
            </a:solidFill>
            <a:ln w="254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22" name="任意多边形: 形状 821">
              <a:extLst>
                <a:ext uri="{FF2B5EF4-FFF2-40B4-BE49-F238E27FC236}">
                  <a16:creationId xmlns:a16="http://schemas.microsoft.com/office/drawing/2014/main" id="{8DA4850F-517C-8E93-521D-9CA25ACC1E99}"/>
                </a:ext>
              </a:extLst>
            </p:cNvPr>
            <p:cNvSpPr/>
            <p:nvPr/>
          </p:nvSpPr>
          <p:spPr>
            <a:xfrm flipV="1">
              <a:off x="15574855" y="-14421272"/>
              <a:ext cx="119861" cy="8687"/>
            </a:xfrm>
            <a:custGeom>
              <a:avLst/>
              <a:gdLst>
                <a:gd name="connsiteX0" fmla="*/ 112768 w 119861"/>
                <a:gd name="connsiteY0" fmla="*/ -1338 h 8687"/>
                <a:gd name="connsiteX1" fmla="*/ 119861 w 119861"/>
                <a:gd name="connsiteY1" fmla="*/ 2918 h 8687"/>
                <a:gd name="connsiteX2" fmla="*/ 112768 w 119861"/>
                <a:gd name="connsiteY2" fmla="*/ 7349 h 8687"/>
                <a:gd name="connsiteX3" fmla="*/ 7086 w 119861"/>
                <a:gd name="connsiteY3" fmla="*/ 7349 h 8687"/>
                <a:gd name="connsiteX4" fmla="*/ 0 w 119861"/>
                <a:gd name="connsiteY4" fmla="*/ 3092 h 8687"/>
                <a:gd name="connsiteX5" fmla="*/ 7086 w 119861"/>
                <a:gd name="connsiteY5" fmla="*/ -1338 h 8687"/>
                <a:gd name="connsiteX6" fmla="*/ 112768 w 119861"/>
                <a:gd name="connsiteY6" fmla="*/ -1338 h 8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9861" h="8687">
                  <a:moveTo>
                    <a:pt x="112768" y="-1338"/>
                  </a:moveTo>
                  <a:cubicBezTo>
                    <a:pt x="115603" y="-1338"/>
                    <a:pt x="119861" y="-1338"/>
                    <a:pt x="119861" y="2918"/>
                  </a:cubicBezTo>
                  <a:cubicBezTo>
                    <a:pt x="119861" y="7349"/>
                    <a:pt x="115786" y="7349"/>
                    <a:pt x="112768" y="7349"/>
                  </a:cubicBezTo>
                  <a:lnTo>
                    <a:pt x="7086" y="7349"/>
                  </a:lnTo>
                  <a:cubicBezTo>
                    <a:pt x="4250" y="7349"/>
                    <a:pt x="0" y="7349"/>
                    <a:pt x="0" y="3092"/>
                  </a:cubicBezTo>
                  <a:cubicBezTo>
                    <a:pt x="0" y="-1338"/>
                    <a:pt x="4075" y="-1338"/>
                    <a:pt x="7086" y="-1338"/>
                  </a:cubicBezTo>
                  <a:lnTo>
                    <a:pt x="112768" y="-1338"/>
                  </a:lnTo>
                  <a:close/>
                </a:path>
              </a:pathLst>
            </a:custGeom>
            <a:solidFill>
              <a:srgbClr val="000000"/>
            </a:solidFill>
            <a:ln w="254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23" name="任意多边形: 形状 822">
              <a:extLst>
                <a:ext uri="{FF2B5EF4-FFF2-40B4-BE49-F238E27FC236}">
                  <a16:creationId xmlns:a16="http://schemas.microsoft.com/office/drawing/2014/main" id="{F2E8941B-6070-2E7A-7894-D4949A2D09CB}"/>
                </a:ext>
              </a:extLst>
            </p:cNvPr>
            <p:cNvSpPr/>
            <p:nvPr/>
          </p:nvSpPr>
          <p:spPr>
            <a:xfrm flipV="1">
              <a:off x="15733328" y="-14490206"/>
              <a:ext cx="64538" cy="117669"/>
            </a:xfrm>
            <a:custGeom>
              <a:avLst/>
              <a:gdLst>
                <a:gd name="connsiteX0" fmla="*/ 40070 w 64538"/>
                <a:gd name="connsiteY0" fmla="*/ 111375 h 117669"/>
                <a:gd name="connsiteX1" fmla="*/ 34756 w 64538"/>
                <a:gd name="connsiteY1" fmla="*/ 116330 h 117669"/>
                <a:gd name="connsiteX2" fmla="*/ 0 w 64538"/>
                <a:gd name="connsiteY2" fmla="*/ 104991 h 117669"/>
                <a:gd name="connsiteX3" fmla="*/ 0 w 64538"/>
                <a:gd name="connsiteY3" fmla="*/ 98608 h 117669"/>
                <a:gd name="connsiteX4" fmla="*/ 25707 w 64538"/>
                <a:gd name="connsiteY4" fmla="*/ 103570 h 117669"/>
                <a:gd name="connsiteX5" fmla="*/ 25707 w 64538"/>
                <a:gd name="connsiteY5" fmla="*/ 13191 h 117669"/>
                <a:gd name="connsiteX6" fmla="*/ 7976 w 64538"/>
                <a:gd name="connsiteY6" fmla="*/ 5045 h 117669"/>
                <a:gd name="connsiteX7" fmla="*/ 1239 w 64538"/>
                <a:gd name="connsiteY7" fmla="*/ 5045 h 117669"/>
                <a:gd name="connsiteX8" fmla="*/ 1239 w 64538"/>
                <a:gd name="connsiteY8" fmla="*/ -1340 h 117669"/>
                <a:gd name="connsiteX9" fmla="*/ 32801 w 64538"/>
                <a:gd name="connsiteY9" fmla="*/ -632 h 117669"/>
                <a:gd name="connsiteX10" fmla="*/ 64539 w 64538"/>
                <a:gd name="connsiteY10" fmla="*/ -1340 h 117669"/>
                <a:gd name="connsiteX11" fmla="*/ 64539 w 64538"/>
                <a:gd name="connsiteY11" fmla="*/ 5045 h 117669"/>
                <a:gd name="connsiteX12" fmla="*/ 57802 w 64538"/>
                <a:gd name="connsiteY12" fmla="*/ 5045 h 117669"/>
                <a:gd name="connsiteX13" fmla="*/ 40070 w 64538"/>
                <a:gd name="connsiteY13" fmla="*/ 13191 h 117669"/>
                <a:gd name="connsiteX14" fmla="*/ 40070 w 64538"/>
                <a:gd name="connsiteY14" fmla="*/ 111375 h 117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4538" h="117669">
                  <a:moveTo>
                    <a:pt x="40070" y="111375"/>
                  </a:moveTo>
                  <a:cubicBezTo>
                    <a:pt x="40070" y="116155"/>
                    <a:pt x="39721" y="116330"/>
                    <a:pt x="34756" y="116330"/>
                  </a:cubicBezTo>
                  <a:cubicBezTo>
                    <a:pt x="23403" y="105166"/>
                    <a:pt x="7269" y="104991"/>
                    <a:pt x="0" y="104991"/>
                  </a:cubicBezTo>
                  <a:lnTo>
                    <a:pt x="0" y="98608"/>
                  </a:lnTo>
                  <a:cubicBezTo>
                    <a:pt x="4258" y="98608"/>
                    <a:pt x="15960" y="98608"/>
                    <a:pt x="25707" y="103570"/>
                  </a:cubicBezTo>
                  <a:lnTo>
                    <a:pt x="25707" y="13191"/>
                  </a:lnTo>
                  <a:cubicBezTo>
                    <a:pt x="25707" y="7346"/>
                    <a:pt x="25707" y="5045"/>
                    <a:pt x="7976" y="5045"/>
                  </a:cubicBezTo>
                  <a:lnTo>
                    <a:pt x="1239" y="5045"/>
                  </a:lnTo>
                  <a:lnTo>
                    <a:pt x="1239" y="-1340"/>
                  </a:lnTo>
                  <a:cubicBezTo>
                    <a:pt x="4433" y="-1164"/>
                    <a:pt x="26240" y="-632"/>
                    <a:pt x="32801" y="-632"/>
                  </a:cubicBezTo>
                  <a:cubicBezTo>
                    <a:pt x="38299" y="-632"/>
                    <a:pt x="60638" y="-1164"/>
                    <a:pt x="64539" y="-1340"/>
                  </a:cubicBezTo>
                  <a:lnTo>
                    <a:pt x="64539" y="5045"/>
                  </a:lnTo>
                  <a:lnTo>
                    <a:pt x="57802" y="5045"/>
                  </a:lnTo>
                  <a:cubicBezTo>
                    <a:pt x="40070" y="5045"/>
                    <a:pt x="40070" y="7346"/>
                    <a:pt x="40070" y="13191"/>
                  </a:cubicBezTo>
                  <a:lnTo>
                    <a:pt x="40070" y="111375"/>
                  </a:lnTo>
                  <a:close/>
                </a:path>
              </a:pathLst>
            </a:custGeom>
            <a:solidFill>
              <a:srgbClr val="000000"/>
            </a:solidFill>
            <a:ln w="254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sp>
        <p:nvSpPr>
          <p:cNvPr id="1003" name="矩形 1002">
            <a:extLst>
              <a:ext uri="{FF2B5EF4-FFF2-40B4-BE49-F238E27FC236}">
                <a16:creationId xmlns:a16="http://schemas.microsoft.com/office/drawing/2014/main" id="{FC85428E-D24B-6F34-A1E4-9A20122AED05}"/>
              </a:ext>
            </a:extLst>
          </p:cNvPr>
          <p:cNvSpPr/>
          <p:nvPr/>
        </p:nvSpPr>
        <p:spPr>
          <a:xfrm>
            <a:off x="276110" y="1043046"/>
            <a:ext cx="6517323" cy="492442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342900" indent="-342900">
              <a:spcAft>
                <a:spcPts val="1200"/>
              </a:spcAft>
              <a:buFont typeface="Arial" panose="020B0604020202020204" pitchFamily="34" charset="0"/>
              <a:buChar char="•"/>
            </a:pPr>
            <a:r>
              <a:rPr lang="en-US" altLang="zh-CN" sz="2400" dirty="0">
                <a:latin typeface="Palatino"/>
              </a:rPr>
              <a:t>The encoder</a:t>
            </a:r>
          </a:p>
          <a:p>
            <a:pPr>
              <a:spcAft>
                <a:spcPts val="1200"/>
              </a:spcAft>
            </a:pPr>
            <a:endParaRPr lang="en-US" altLang="zh-CN" sz="2400" dirty="0">
              <a:latin typeface="Palatino"/>
            </a:endParaRPr>
          </a:p>
          <a:p>
            <a:pPr marL="342900" indent="-342900">
              <a:spcAft>
                <a:spcPts val="1200"/>
              </a:spcAft>
              <a:buFont typeface="Arial" panose="020B0604020202020204" pitchFamily="34" charset="0"/>
              <a:buChar char="•"/>
            </a:pPr>
            <a:r>
              <a:rPr lang="en-US" altLang="zh-CN" sz="2400" dirty="0">
                <a:latin typeface="Palatino"/>
              </a:rPr>
              <a:t>Each encoder layer</a:t>
            </a:r>
          </a:p>
          <a:p>
            <a:pPr>
              <a:spcAft>
                <a:spcPts val="1200"/>
              </a:spcAft>
            </a:pPr>
            <a:endParaRPr lang="en-US" altLang="zh-CN" sz="2400" dirty="0">
              <a:latin typeface="Palatino"/>
            </a:endParaRPr>
          </a:p>
          <a:p>
            <a:pPr marL="342900" indent="-342900">
              <a:spcAft>
                <a:spcPts val="1200"/>
              </a:spcAft>
              <a:buFont typeface="Arial" panose="020B0604020202020204" pitchFamily="34" charset="0"/>
              <a:buChar char="•"/>
            </a:pPr>
            <a:r>
              <a:rPr lang="en-US" altLang="zh-CN" sz="2400" dirty="0">
                <a:latin typeface="Palatino"/>
              </a:rPr>
              <a:t>Each layer has two </a:t>
            </a:r>
            <a:r>
              <a:rPr lang="en-US" altLang="zh-CN" sz="2400" dirty="0">
                <a:solidFill>
                  <a:srgbClr val="C00000"/>
                </a:solidFill>
                <a:latin typeface="Palatino"/>
              </a:rPr>
              <a:t>sub-layers</a:t>
            </a:r>
          </a:p>
          <a:p>
            <a:pPr marL="742950" lvl="1" indent="-285750">
              <a:buFont typeface="Arial" panose="020B0604020202020204" pitchFamily="34" charset="0"/>
              <a:buChar char="•"/>
            </a:pPr>
            <a:r>
              <a:rPr lang="en-US" altLang="zh-CN" sz="2400" dirty="0">
                <a:solidFill>
                  <a:srgbClr val="C00000"/>
                </a:solidFill>
                <a:latin typeface="Palatino"/>
              </a:rPr>
              <a:t>Multi-head attention</a:t>
            </a:r>
            <a:r>
              <a:rPr lang="en-US" altLang="zh-CN" sz="2400" dirty="0">
                <a:latin typeface="Palatino"/>
              </a:rPr>
              <a:t> (extension to SAN)</a:t>
            </a:r>
          </a:p>
          <a:p>
            <a:pPr marL="742950" lvl="1" indent="-285750">
              <a:buFont typeface="Arial" panose="020B0604020202020204" pitchFamily="34" charset="0"/>
              <a:buChar char="•"/>
            </a:pPr>
            <a:endParaRPr lang="en-US" altLang="zh-CN" sz="2400" dirty="0">
              <a:latin typeface="Palatino"/>
            </a:endParaRPr>
          </a:p>
          <a:p>
            <a:pPr marL="742950" lvl="1" indent="-285750">
              <a:buFont typeface="Arial" panose="020B0604020202020204" pitchFamily="34" charset="0"/>
              <a:buChar char="•"/>
            </a:pPr>
            <a:endParaRPr lang="en-US" altLang="zh-CN" sz="2400" dirty="0">
              <a:latin typeface="Palatino"/>
            </a:endParaRPr>
          </a:p>
          <a:p>
            <a:pPr marL="742950" lvl="1" indent="-285750">
              <a:buFont typeface="Arial" panose="020B0604020202020204" pitchFamily="34" charset="0"/>
              <a:buChar char="•"/>
            </a:pPr>
            <a:endParaRPr lang="en-US" altLang="zh-CN" sz="2400" dirty="0">
              <a:latin typeface="Palatino"/>
            </a:endParaRPr>
          </a:p>
          <a:p>
            <a:pPr marL="742950" lvl="1" indent="-285750">
              <a:buFont typeface="Arial" panose="020B0604020202020204" pitchFamily="34" charset="0"/>
              <a:buChar char="•"/>
            </a:pPr>
            <a:r>
              <a:rPr lang="en-US" altLang="zh-CN" sz="2400" dirty="0">
                <a:latin typeface="Palatino"/>
              </a:rPr>
              <a:t>Feed-forward (adding non-linearity)</a:t>
            </a:r>
          </a:p>
          <a:p>
            <a:pPr lvl="1">
              <a:spcAft>
                <a:spcPts val="1200"/>
              </a:spcAft>
            </a:pPr>
            <a:endParaRPr lang="en-US" altLang="zh-CN" sz="2400" dirty="0">
              <a:latin typeface="Palatino"/>
            </a:endParaRPr>
          </a:p>
        </p:txBody>
      </p:sp>
      <p:grpSp>
        <p:nvGrpSpPr>
          <p:cNvPr id="18" name="组合 17" descr="\documentclass{article}&#10;\usepackage{amsmath}&#10;\pagestyle{empty}&#10;\begin{document}&#10;&#10;\begin{gather*}&#10;\mathbf{H}^{enc} = \textsc{Encoder}(\hat{\mathbf{X}}_{1:n})&#10;\end{gather*}&#10;&#10;\end{document}" title="IguanaTex Shape Display">
            <a:extLst>
              <a:ext uri="{FF2B5EF4-FFF2-40B4-BE49-F238E27FC236}">
                <a16:creationId xmlns:a16="http://schemas.microsoft.com/office/drawing/2014/main" id="{F7BFBB52-DD33-45ED-689D-10A41A28F73F}"/>
              </a:ext>
            </a:extLst>
          </p:cNvPr>
          <p:cNvGrpSpPr>
            <a:grpSpLocks noChangeAspect="1"/>
          </p:cNvGrpSpPr>
          <p:nvPr>
            <p:custDataLst>
              <p:tags r:id="rId1"/>
            </p:custDataLst>
          </p:nvPr>
        </p:nvGrpSpPr>
        <p:grpSpPr>
          <a:xfrm>
            <a:off x="749300" y="1625600"/>
            <a:ext cx="2674001" cy="303605"/>
            <a:chOff x="7173944" y="-16024162"/>
            <a:chExt cx="2674001" cy="303605"/>
          </a:xfrm>
        </p:grpSpPr>
        <p:sp>
          <p:nvSpPr>
            <p:cNvPr id="7" name="任意多边形: 形状 6">
              <a:extLst>
                <a:ext uri="{FF2B5EF4-FFF2-40B4-BE49-F238E27FC236}">
                  <a16:creationId xmlns:a16="http://schemas.microsoft.com/office/drawing/2014/main" id="{2BDEB9BF-D3F7-283A-7CF3-F94251247560}"/>
                </a:ext>
              </a:extLst>
            </p:cNvPr>
            <p:cNvSpPr/>
            <p:nvPr>
              <p:custDataLst>
                <p:tags r:id="rId79"/>
              </p:custDataLst>
            </p:nvPr>
          </p:nvSpPr>
          <p:spPr>
            <a:xfrm flipV="1">
              <a:off x="7173944" y="-15957451"/>
              <a:ext cx="207899" cy="173620"/>
            </a:xfrm>
            <a:custGeom>
              <a:avLst/>
              <a:gdLst>
                <a:gd name="connsiteX0" fmla="*/ 180555 w 207899"/>
                <a:gd name="connsiteY0" fmla="*/ 160349 h 173620"/>
                <a:gd name="connsiteX1" fmla="*/ 207899 w 207899"/>
                <a:gd name="connsiteY1" fmla="*/ 160349 h 173620"/>
                <a:gd name="connsiteX2" fmla="*/ 207899 w 207899"/>
                <a:gd name="connsiteY2" fmla="*/ 172244 h 173620"/>
                <a:gd name="connsiteX3" fmla="*/ 162569 w 207899"/>
                <a:gd name="connsiteY3" fmla="*/ 171481 h 173620"/>
                <a:gd name="connsiteX4" fmla="*/ 117248 w 207899"/>
                <a:gd name="connsiteY4" fmla="*/ 172244 h 173620"/>
                <a:gd name="connsiteX5" fmla="*/ 117248 w 207899"/>
                <a:gd name="connsiteY5" fmla="*/ 160349 h 173620"/>
                <a:gd name="connsiteX6" fmla="*/ 144592 w 207899"/>
                <a:gd name="connsiteY6" fmla="*/ 160349 h 173620"/>
                <a:gd name="connsiteX7" fmla="*/ 144592 w 207899"/>
                <a:gd name="connsiteY7" fmla="*/ 94797 h 173620"/>
                <a:gd name="connsiteX8" fmla="*/ 63307 w 207899"/>
                <a:gd name="connsiteY8" fmla="*/ 94797 h 173620"/>
                <a:gd name="connsiteX9" fmla="*/ 63307 w 207899"/>
                <a:gd name="connsiteY9" fmla="*/ 160349 h 173620"/>
                <a:gd name="connsiteX10" fmla="*/ 90659 w 207899"/>
                <a:gd name="connsiteY10" fmla="*/ 160349 h 173620"/>
                <a:gd name="connsiteX11" fmla="*/ 90659 w 207899"/>
                <a:gd name="connsiteY11" fmla="*/ 172244 h 173620"/>
                <a:gd name="connsiteX12" fmla="*/ 45329 w 207899"/>
                <a:gd name="connsiteY12" fmla="*/ 171481 h 173620"/>
                <a:gd name="connsiteX13" fmla="*/ 0 w 207899"/>
                <a:gd name="connsiteY13" fmla="*/ 172244 h 173620"/>
                <a:gd name="connsiteX14" fmla="*/ 0 w 207899"/>
                <a:gd name="connsiteY14" fmla="*/ 160349 h 173620"/>
                <a:gd name="connsiteX15" fmla="*/ 27352 w 207899"/>
                <a:gd name="connsiteY15" fmla="*/ 160349 h 173620"/>
                <a:gd name="connsiteX16" fmla="*/ 27352 w 207899"/>
                <a:gd name="connsiteY16" fmla="*/ 10515 h 173620"/>
                <a:gd name="connsiteX17" fmla="*/ 0 w 207899"/>
                <a:gd name="connsiteY17" fmla="*/ 10515 h 173620"/>
                <a:gd name="connsiteX18" fmla="*/ 0 w 207899"/>
                <a:gd name="connsiteY18" fmla="*/ -1377 h 173620"/>
                <a:gd name="connsiteX19" fmla="*/ 45329 w 207899"/>
                <a:gd name="connsiteY19" fmla="*/ -616 h 173620"/>
                <a:gd name="connsiteX20" fmla="*/ 90659 w 207899"/>
                <a:gd name="connsiteY20" fmla="*/ -1377 h 173620"/>
                <a:gd name="connsiteX21" fmla="*/ 90659 w 207899"/>
                <a:gd name="connsiteY21" fmla="*/ 10515 h 173620"/>
                <a:gd name="connsiteX22" fmla="*/ 63307 w 207899"/>
                <a:gd name="connsiteY22" fmla="*/ 10515 h 173620"/>
                <a:gd name="connsiteX23" fmla="*/ 63307 w 207899"/>
                <a:gd name="connsiteY23" fmla="*/ 82903 h 173620"/>
                <a:gd name="connsiteX24" fmla="*/ 144592 w 207899"/>
                <a:gd name="connsiteY24" fmla="*/ 82903 h 173620"/>
                <a:gd name="connsiteX25" fmla="*/ 144592 w 207899"/>
                <a:gd name="connsiteY25" fmla="*/ 10515 h 173620"/>
                <a:gd name="connsiteX26" fmla="*/ 117248 w 207899"/>
                <a:gd name="connsiteY26" fmla="*/ 10515 h 173620"/>
                <a:gd name="connsiteX27" fmla="*/ 117248 w 207899"/>
                <a:gd name="connsiteY27" fmla="*/ -1377 h 173620"/>
                <a:gd name="connsiteX28" fmla="*/ 162569 w 207899"/>
                <a:gd name="connsiteY28" fmla="*/ -616 h 173620"/>
                <a:gd name="connsiteX29" fmla="*/ 207899 w 207899"/>
                <a:gd name="connsiteY29" fmla="*/ -1377 h 173620"/>
                <a:gd name="connsiteX30" fmla="*/ 207899 w 207899"/>
                <a:gd name="connsiteY30" fmla="*/ 10515 h 173620"/>
                <a:gd name="connsiteX31" fmla="*/ 180555 w 207899"/>
                <a:gd name="connsiteY31" fmla="*/ 10515 h 173620"/>
                <a:gd name="connsiteX32" fmla="*/ 180555 w 207899"/>
                <a:gd name="connsiteY32" fmla="*/ 160349 h 173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07899" h="173620">
                  <a:moveTo>
                    <a:pt x="180555" y="160349"/>
                  </a:moveTo>
                  <a:lnTo>
                    <a:pt x="207899" y="160349"/>
                  </a:lnTo>
                  <a:lnTo>
                    <a:pt x="207899" y="172244"/>
                  </a:lnTo>
                  <a:cubicBezTo>
                    <a:pt x="198278" y="171481"/>
                    <a:pt x="173461" y="171481"/>
                    <a:pt x="162569" y="171481"/>
                  </a:cubicBezTo>
                  <a:cubicBezTo>
                    <a:pt x="151686" y="171481"/>
                    <a:pt x="126869" y="171481"/>
                    <a:pt x="117248" y="172244"/>
                  </a:cubicBezTo>
                  <a:lnTo>
                    <a:pt x="117248" y="160349"/>
                  </a:lnTo>
                  <a:lnTo>
                    <a:pt x="144592" y="160349"/>
                  </a:lnTo>
                  <a:lnTo>
                    <a:pt x="144592" y="94797"/>
                  </a:lnTo>
                  <a:lnTo>
                    <a:pt x="63307" y="94797"/>
                  </a:lnTo>
                  <a:lnTo>
                    <a:pt x="63307" y="160349"/>
                  </a:lnTo>
                  <a:lnTo>
                    <a:pt x="90659" y="160349"/>
                  </a:lnTo>
                  <a:lnTo>
                    <a:pt x="90659" y="172244"/>
                  </a:lnTo>
                  <a:cubicBezTo>
                    <a:pt x="81031" y="171481"/>
                    <a:pt x="56221" y="171481"/>
                    <a:pt x="45329" y="171481"/>
                  </a:cubicBezTo>
                  <a:cubicBezTo>
                    <a:pt x="34438" y="171481"/>
                    <a:pt x="9621" y="171481"/>
                    <a:pt x="0" y="172244"/>
                  </a:cubicBezTo>
                  <a:lnTo>
                    <a:pt x="0" y="160349"/>
                  </a:lnTo>
                  <a:lnTo>
                    <a:pt x="27352" y="160349"/>
                  </a:lnTo>
                  <a:lnTo>
                    <a:pt x="27352" y="10515"/>
                  </a:lnTo>
                  <a:lnTo>
                    <a:pt x="0" y="10515"/>
                  </a:lnTo>
                  <a:lnTo>
                    <a:pt x="0" y="-1377"/>
                  </a:lnTo>
                  <a:cubicBezTo>
                    <a:pt x="9621" y="-616"/>
                    <a:pt x="34438" y="-616"/>
                    <a:pt x="45329" y="-616"/>
                  </a:cubicBezTo>
                  <a:cubicBezTo>
                    <a:pt x="56221" y="-616"/>
                    <a:pt x="81031" y="-616"/>
                    <a:pt x="90659" y="-1377"/>
                  </a:cubicBezTo>
                  <a:lnTo>
                    <a:pt x="90659" y="10515"/>
                  </a:lnTo>
                  <a:lnTo>
                    <a:pt x="63307" y="10515"/>
                  </a:lnTo>
                  <a:lnTo>
                    <a:pt x="63307" y="82903"/>
                  </a:lnTo>
                  <a:lnTo>
                    <a:pt x="144592" y="82903"/>
                  </a:lnTo>
                  <a:lnTo>
                    <a:pt x="144592" y="10515"/>
                  </a:lnTo>
                  <a:lnTo>
                    <a:pt x="117248" y="10515"/>
                  </a:lnTo>
                  <a:lnTo>
                    <a:pt x="117248" y="-1377"/>
                  </a:lnTo>
                  <a:cubicBezTo>
                    <a:pt x="126869" y="-616"/>
                    <a:pt x="151686" y="-616"/>
                    <a:pt x="162569" y="-616"/>
                  </a:cubicBezTo>
                  <a:cubicBezTo>
                    <a:pt x="173461" y="-616"/>
                    <a:pt x="198278" y="-616"/>
                    <a:pt x="207899" y="-1377"/>
                  </a:cubicBezTo>
                  <a:lnTo>
                    <a:pt x="207899" y="10515"/>
                  </a:lnTo>
                  <a:lnTo>
                    <a:pt x="180555" y="10515"/>
                  </a:lnTo>
                  <a:lnTo>
                    <a:pt x="180555" y="160349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8" name="任意多边形: 形状 7">
              <a:extLst>
                <a:ext uri="{FF2B5EF4-FFF2-40B4-BE49-F238E27FC236}">
                  <a16:creationId xmlns:a16="http://schemas.microsoft.com/office/drawing/2014/main" id="{C9F6CBE8-6941-3374-440D-DC4415F32AF2}"/>
                </a:ext>
              </a:extLst>
            </p:cNvPr>
            <p:cNvSpPr/>
            <p:nvPr>
              <p:custDataLst>
                <p:tags r:id="rId80"/>
              </p:custDataLst>
            </p:nvPr>
          </p:nvSpPr>
          <p:spPr>
            <a:xfrm flipV="1">
              <a:off x="7403898" y="-15966507"/>
              <a:ext cx="297173" cy="79922"/>
            </a:xfrm>
            <a:custGeom>
              <a:avLst/>
              <a:gdLst>
                <a:gd name="connsiteX0" fmla="*/ 27844 w 297173"/>
                <a:gd name="connsiteY0" fmla="*/ 40796 h 79922"/>
                <a:gd name="connsiteX1" fmla="*/ 56387 w 297173"/>
                <a:gd name="connsiteY1" fmla="*/ 44519 h 79922"/>
                <a:gd name="connsiteX2" fmla="*/ 71990 w 297173"/>
                <a:gd name="connsiteY2" fmla="*/ 62947 h 79922"/>
                <a:gd name="connsiteX3" fmla="*/ 50009 w 297173"/>
                <a:gd name="connsiteY3" fmla="*/ 78541 h 79922"/>
                <a:gd name="connsiteX4" fmla="*/ 0 w 297173"/>
                <a:gd name="connsiteY4" fmla="*/ 31935 h 79922"/>
                <a:gd name="connsiteX5" fmla="*/ 31919 w 297173"/>
                <a:gd name="connsiteY5" fmla="*/ -1382 h 79922"/>
                <a:gd name="connsiteX6" fmla="*/ 75890 w 297173"/>
                <a:gd name="connsiteY6" fmla="*/ 18643 h 79922"/>
                <a:gd name="connsiteX7" fmla="*/ 72880 w 297173"/>
                <a:gd name="connsiteY7" fmla="*/ 21652 h 79922"/>
                <a:gd name="connsiteX8" fmla="*/ 70044 w 297173"/>
                <a:gd name="connsiteY8" fmla="*/ 19882 h 79922"/>
                <a:gd name="connsiteX9" fmla="*/ 32277 w 297173"/>
                <a:gd name="connsiteY9" fmla="*/ 3581 h 79922"/>
                <a:gd name="connsiteX10" fmla="*/ 14545 w 297173"/>
                <a:gd name="connsiteY10" fmla="*/ 25018 h 79922"/>
                <a:gd name="connsiteX11" fmla="*/ 16675 w 297173"/>
                <a:gd name="connsiteY11" fmla="*/ 40796 h 79922"/>
                <a:gd name="connsiteX12" fmla="*/ 27844 w 297173"/>
                <a:gd name="connsiteY12" fmla="*/ 40796 h 79922"/>
                <a:gd name="connsiteX13" fmla="*/ 18088 w 297173"/>
                <a:gd name="connsiteY13" fmla="*/ 45758 h 79922"/>
                <a:gd name="connsiteX14" fmla="*/ 50009 w 297173"/>
                <a:gd name="connsiteY14" fmla="*/ 73579 h 79922"/>
                <a:gd name="connsiteX15" fmla="*/ 64372 w 297173"/>
                <a:gd name="connsiteY15" fmla="*/ 62947 h 79922"/>
                <a:gd name="connsiteX16" fmla="*/ 26780 w 297173"/>
                <a:gd name="connsiteY16" fmla="*/ 45758 h 79922"/>
                <a:gd name="connsiteX17" fmla="*/ 18088 w 297173"/>
                <a:gd name="connsiteY17" fmla="*/ 45758 h 79922"/>
                <a:gd name="connsiteX18" fmla="*/ 105842 w 297173"/>
                <a:gd name="connsiteY18" fmla="*/ 11553 h 79922"/>
                <a:gd name="connsiteX19" fmla="*/ 104070 w 297173"/>
                <a:gd name="connsiteY19" fmla="*/ 4288 h 79922"/>
                <a:gd name="connsiteX20" fmla="*/ 110100 w 297173"/>
                <a:gd name="connsiteY20" fmla="*/ -1382 h 79922"/>
                <a:gd name="connsiteX21" fmla="*/ 117011 w 297173"/>
                <a:gd name="connsiteY21" fmla="*/ 2517 h 79922"/>
                <a:gd name="connsiteX22" fmla="*/ 120205 w 297173"/>
                <a:gd name="connsiteY22" fmla="*/ 13506 h 79922"/>
                <a:gd name="connsiteX23" fmla="*/ 124106 w 297173"/>
                <a:gd name="connsiteY23" fmla="*/ 29449 h 79922"/>
                <a:gd name="connsiteX24" fmla="*/ 127117 w 297173"/>
                <a:gd name="connsiteY24" fmla="*/ 41328 h 79922"/>
                <a:gd name="connsiteX25" fmla="*/ 134568 w 297173"/>
                <a:gd name="connsiteY25" fmla="*/ 57279 h 79922"/>
                <a:gd name="connsiteX26" fmla="*/ 161165 w 297173"/>
                <a:gd name="connsiteY26" fmla="*/ 73579 h 79922"/>
                <a:gd name="connsiteX27" fmla="*/ 171627 w 297173"/>
                <a:gd name="connsiteY27" fmla="*/ 61177 h 79922"/>
                <a:gd name="connsiteX28" fmla="*/ 161165 w 297173"/>
                <a:gd name="connsiteY28" fmla="*/ 23430 h 79922"/>
                <a:gd name="connsiteX29" fmla="*/ 158504 w 297173"/>
                <a:gd name="connsiteY29" fmla="*/ 13856 h 79922"/>
                <a:gd name="connsiteX30" fmla="*/ 175346 w 297173"/>
                <a:gd name="connsiteY30" fmla="*/ -1382 h 79922"/>
                <a:gd name="connsiteX31" fmla="*/ 200886 w 297173"/>
                <a:gd name="connsiteY31" fmla="*/ 25733 h 79922"/>
                <a:gd name="connsiteX32" fmla="*/ 198042 w 297173"/>
                <a:gd name="connsiteY32" fmla="*/ 28036 h 79922"/>
                <a:gd name="connsiteX33" fmla="*/ 194674 w 297173"/>
                <a:gd name="connsiteY33" fmla="*/ 25018 h 79922"/>
                <a:gd name="connsiteX34" fmla="*/ 175878 w 297173"/>
                <a:gd name="connsiteY34" fmla="*/ 3581 h 79922"/>
                <a:gd name="connsiteX35" fmla="*/ 171445 w 297173"/>
                <a:gd name="connsiteY35" fmla="*/ 9782 h 79922"/>
                <a:gd name="connsiteX36" fmla="*/ 175528 w 297173"/>
                <a:gd name="connsiteY36" fmla="*/ 24138 h 79922"/>
                <a:gd name="connsiteX37" fmla="*/ 184926 w 297173"/>
                <a:gd name="connsiteY37" fmla="*/ 58343 h 79922"/>
                <a:gd name="connsiteX38" fmla="*/ 161873 w 297173"/>
                <a:gd name="connsiteY38" fmla="*/ 78541 h 79922"/>
                <a:gd name="connsiteX39" fmla="*/ 131907 w 297173"/>
                <a:gd name="connsiteY39" fmla="*/ 62416 h 79922"/>
                <a:gd name="connsiteX40" fmla="*/ 112936 w 297173"/>
                <a:gd name="connsiteY40" fmla="*/ 78541 h 79922"/>
                <a:gd name="connsiteX41" fmla="*/ 98930 w 297173"/>
                <a:gd name="connsiteY41" fmla="*/ 68974 h 79922"/>
                <a:gd name="connsiteX42" fmla="*/ 92543 w 297173"/>
                <a:gd name="connsiteY42" fmla="*/ 51426 h 79922"/>
                <a:gd name="connsiteX43" fmla="*/ 95554 w 297173"/>
                <a:gd name="connsiteY43" fmla="*/ 49125 h 79922"/>
                <a:gd name="connsiteX44" fmla="*/ 99463 w 297173"/>
                <a:gd name="connsiteY44" fmla="*/ 54444 h 79922"/>
                <a:gd name="connsiteX45" fmla="*/ 112404 w 297173"/>
                <a:gd name="connsiteY45" fmla="*/ 73579 h 79922"/>
                <a:gd name="connsiteX46" fmla="*/ 118251 w 297173"/>
                <a:gd name="connsiteY46" fmla="*/ 64893 h 79922"/>
                <a:gd name="connsiteX47" fmla="*/ 115415 w 297173"/>
                <a:gd name="connsiteY47" fmla="*/ 50189 h 79922"/>
                <a:gd name="connsiteX48" fmla="*/ 111514 w 297173"/>
                <a:gd name="connsiteY48" fmla="*/ 34238 h 79922"/>
                <a:gd name="connsiteX49" fmla="*/ 105842 w 297173"/>
                <a:gd name="connsiteY49" fmla="*/ 11553 h 79922"/>
                <a:gd name="connsiteX50" fmla="*/ 287068 w 297173"/>
                <a:gd name="connsiteY50" fmla="*/ 68267 h 79922"/>
                <a:gd name="connsiteX51" fmla="*/ 278029 w 297173"/>
                <a:gd name="connsiteY51" fmla="*/ 58343 h 79922"/>
                <a:gd name="connsiteX52" fmla="*/ 284940 w 297173"/>
                <a:gd name="connsiteY52" fmla="*/ 51784 h 79922"/>
                <a:gd name="connsiteX53" fmla="*/ 295053 w 297173"/>
                <a:gd name="connsiteY53" fmla="*/ 63122 h 79922"/>
                <a:gd name="connsiteX54" fmla="*/ 271640 w 297173"/>
                <a:gd name="connsiteY54" fmla="*/ 78541 h 79922"/>
                <a:gd name="connsiteX55" fmla="*/ 220401 w 297173"/>
                <a:gd name="connsiteY55" fmla="*/ 29449 h 79922"/>
                <a:gd name="connsiteX56" fmla="*/ 253202 w 297173"/>
                <a:gd name="connsiteY56" fmla="*/ -1382 h 79922"/>
                <a:gd name="connsiteX57" fmla="*/ 297173 w 297173"/>
                <a:gd name="connsiteY57" fmla="*/ 18643 h 79922"/>
                <a:gd name="connsiteX58" fmla="*/ 294163 w 297173"/>
                <a:gd name="connsiteY58" fmla="*/ 21652 h 79922"/>
                <a:gd name="connsiteX59" fmla="*/ 291326 w 297173"/>
                <a:gd name="connsiteY59" fmla="*/ 19882 h 79922"/>
                <a:gd name="connsiteX60" fmla="*/ 253560 w 297173"/>
                <a:gd name="connsiteY60" fmla="*/ 3581 h 79922"/>
                <a:gd name="connsiteX61" fmla="*/ 235113 w 297173"/>
                <a:gd name="connsiteY61" fmla="*/ 23249 h 79922"/>
                <a:gd name="connsiteX62" fmla="*/ 246824 w 297173"/>
                <a:gd name="connsiteY62" fmla="*/ 59938 h 79922"/>
                <a:gd name="connsiteX63" fmla="*/ 271640 w 297173"/>
                <a:gd name="connsiteY63" fmla="*/ 73579 h 79922"/>
                <a:gd name="connsiteX64" fmla="*/ 287068 w 297173"/>
                <a:gd name="connsiteY64" fmla="*/ 68267 h 79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297173" h="79922">
                  <a:moveTo>
                    <a:pt x="27844" y="40796"/>
                  </a:moveTo>
                  <a:cubicBezTo>
                    <a:pt x="32809" y="40796"/>
                    <a:pt x="46815" y="41152"/>
                    <a:pt x="56387" y="44519"/>
                  </a:cubicBezTo>
                  <a:cubicBezTo>
                    <a:pt x="69511" y="49125"/>
                    <a:pt x="71990" y="57628"/>
                    <a:pt x="71990" y="62947"/>
                  </a:cubicBezTo>
                  <a:cubicBezTo>
                    <a:pt x="71990" y="72698"/>
                    <a:pt x="62242" y="78541"/>
                    <a:pt x="50009" y="78541"/>
                  </a:cubicBezTo>
                  <a:cubicBezTo>
                    <a:pt x="28726" y="78541"/>
                    <a:pt x="0" y="62241"/>
                    <a:pt x="0" y="31935"/>
                  </a:cubicBezTo>
                  <a:cubicBezTo>
                    <a:pt x="0" y="14037"/>
                    <a:pt x="11178" y="-1382"/>
                    <a:pt x="31919" y="-1382"/>
                  </a:cubicBezTo>
                  <a:cubicBezTo>
                    <a:pt x="61885" y="-1382"/>
                    <a:pt x="75890" y="16157"/>
                    <a:pt x="75890" y="18643"/>
                  </a:cubicBezTo>
                  <a:cubicBezTo>
                    <a:pt x="75890" y="19707"/>
                    <a:pt x="74301" y="21652"/>
                    <a:pt x="72880" y="21652"/>
                  </a:cubicBezTo>
                  <a:cubicBezTo>
                    <a:pt x="71815" y="21652"/>
                    <a:pt x="71458" y="21303"/>
                    <a:pt x="70044" y="19882"/>
                  </a:cubicBezTo>
                  <a:cubicBezTo>
                    <a:pt x="56213" y="3581"/>
                    <a:pt x="35462" y="3581"/>
                    <a:pt x="32277" y="3581"/>
                  </a:cubicBezTo>
                  <a:cubicBezTo>
                    <a:pt x="21632" y="3581"/>
                    <a:pt x="14545" y="10671"/>
                    <a:pt x="14545" y="25018"/>
                  </a:cubicBezTo>
                  <a:cubicBezTo>
                    <a:pt x="14545" y="27504"/>
                    <a:pt x="14545" y="31045"/>
                    <a:pt x="16675" y="40796"/>
                  </a:cubicBezTo>
                  <a:lnTo>
                    <a:pt x="27844" y="40796"/>
                  </a:lnTo>
                  <a:close/>
                  <a:moveTo>
                    <a:pt x="18088" y="45758"/>
                  </a:moveTo>
                  <a:cubicBezTo>
                    <a:pt x="25358" y="71451"/>
                    <a:pt x="45044" y="73579"/>
                    <a:pt x="50009" y="73579"/>
                  </a:cubicBezTo>
                  <a:cubicBezTo>
                    <a:pt x="57809" y="73579"/>
                    <a:pt x="64372" y="69680"/>
                    <a:pt x="64372" y="62947"/>
                  </a:cubicBezTo>
                  <a:cubicBezTo>
                    <a:pt x="64372" y="45758"/>
                    <a:pt x="34406" y="45758"/>
                    <a:pt x="26780" y="45758"/>
                  </a:cubicBezTo>
                  <a:lnTo>
                    <a:pt x="18088" y="45758"/>
                  </a:lnTo>
                  <a:close/>
                  <a:moveTo>
                    <a:pt x="105842" y="11553"/>
                  </a:moveTo>
                  <a:cubicBezTo>
                    <a:pt x="105135" y="9250"/>
                    <a:pt x="104070" y="4820"/>
                    <a:pt x="104070" y="4288"/>
                  </a:cubicBezTo>
                  <a:cubicBezTo>
                    <a:pt x="104070" y="389"/>
                    <a:pt x="107264" y="-1382"/>
                    <a:pt x="110100" y="-1382"/>
                  </a:cubicBezTo>
                  <a:cubicBezTo>
                    <a:pt x="113286" y="-1382"/>
                    <a:pt x="116130" y="921"/>
                    <a:pt x="117011" y="2517"/>
                  </a:cubicBezTo>
                  <a:cubicBezTo>
                    <a:pt x="117901" y="4113"/>
                    <a:pt x="119315" y="9782"/>
                    <a:pt x="120205" y="13506"/>
                  </a:cubicBezTo>
                  <a:cubicBezTo>
                    <a:pt x="121095" y="16872"/>
                    <a:pt x="123042" y="25018"/>
                    <a:pt x="124106" y="29449"/>
                  </a:cubicBezTo>
                  <a:cubicBezTo>
                    <a:pt x="125170" y="33355"/>
                    <a:pt x="126235" y="37254"/>
                    <a:pt x="127117" y="41328"/>
                  </a:cubicBezTo>
                  <a:cubicBezTo>
                    <a:pt x="129071" y="48591"/>
                    <a:pt x="129428" y="50013"/>
                    <a:pt x="134568" y="57279"/>
                  </a:cubicBezTo>
                  <a:cubicBezTo>
                    <a:pt x="139533" y="64369"/>
                    <a:pt x="147866" y="73579"/>
                    <a:pt x="161165" y="73579"/>
                  </a:cubicBezTo>
                  <a:cubicBezTo>
                    <a:pt x="171445" y="73579"/>
                    <a:pt x="171627" y="64544"/>
                    <a:pt x="171627" y="61177"/>
                  </a:cubicBezTo>
                  <a:cubicBezTo>
                    <a:pt x="171627" y="50545"/>
                    <a:pt x="164001" y="30871"/>
                    <a:pt x="161165" y="23430"/>
                  </a:cubicBezTo>
                  <a:cubicBezTo>
                    <a:pt x="159211" y="18468"/>
                    <a:pt x="158504" y="16872"/>
                    <a:pt x="158504" y="13856"/>
                  </a:cubicBezTo>
                  <a:cubicBezTo>
                    <a:pt x="158504" y="4463"/>
                    <a:pt x="166305" y="-1382"/>
                    <a:pt x="175346" y="-1382"/>
                  </a:cubicBezTo>
                  <a:cubicBezTo>
                    <a:pt x="193077" y="-1382"/>
                    <a:pt x="200886" y="23074"/>
                    <a:pt x="200886" y="25733"/>
                  </a:cubicBezTo>
                  <a:cubicBezTo>
                    <a:pt x="200886" y="28036"/>
                    <a:pt x="198574" y="28036"/>
                    <a:pt x="198042" y="28036"/>
                  </a:cubicBezTo>
                  <a:cubicBezTo>
                    <a:pt x="195563" y="28036"/>
                    <a:pt x="195389" y="26972"/>
                    <a:pt x="194674" y="25018"/>
                  </a:cubicBezTo>
                  <a:cubicBezTo>
                    <a:pt x="190598" y="10846"/>
                    <a:pt x="182972" y="3581"/>
                    <a:pt x="175878" y="3581"/>
                  </a:cubicBezTo>
                  <a:cubicBezTo>
                    <a:pt x="172160" y="3581"/>
                    <a:pt x="171445" y="6059"/>
                    <a:pt x="171445" y="9782"/>
                  </a:cubicBezTo>
                  <a:cubicBezTo>
                    <a:pt x="171445" y="13856"/>
                    <a:pt x="172335" y="16157"/>
                    <a:pt x="175528" y="24138"/>
                  </a:cubicBezTo>
                  <a:cubicBezTo>
                    <a:pt x="177658" y="29632"/>
                    <a:pt x="184926" y="48418"/>
                    <a:pt x="184926" y="58343"/>
                  </a:cubicBezTo>
                  <a:cubicBezTo>
                    <a:pt x="184926" y="75533"/>
                    <a:pt x="171271" y="78541"/>
                    <a:pt x="161873" y="78541"/>
                  </a:cubicBezTo>
                  <a:cubicBezTo>
                    <a:pt x="147160" y="78541"/>
                    <a:pt x="137229" y="69506"/>
                    <a:pt x="131907" y="62416"/>
                  </a:cubicBezTo>
                  <a:cubicBezTo>
                    <a:pt x="130668" y="74643"/>
                    <a:pt x="120205" y="78541"/>
                    <a:pt x="112936" y="78541"/>
                  </a:cubicBezTo>
                  <a:cubicBezTo>
                    <a:pt x="105310" y="78541"/>
                    <a:pt x="101235" y="73047"/>
                    <a:pt x="98930" y="68974"/>
                  </a:cubicBezTo>
                  <a:cubicBezTo>
                    <a:pt x="95030" y="62416"/>
                    <a:pt x="92543" y="52316"/>
                    <a:pt x="92543" y="51426"/>
                  </a:cubicBezTo>
                  <a:cubicBezTo>
                    <a:pt x="92543" y="49125"/>
                    <a:pt x="95030" y="49125"/>
                    <a:pt x="95554" y="49125"/>
                  </a:cubicBezTo>
                  <a:cubicBezTo>
                    <a:pt x="98041" y="49125"/>
                    <a:pt x="98216" y="49657"/>
                    <a:pt x="99463" y="54444"/>
                  </a:cubicBezTo>
                  <a:cubicBezTo>
                    <a:pt x="102116" y="64893"/>
                    <a:pt x="105484" y="73579"/>
                    <a:pt x="112404" y="73579"/>
                  </a:cubicBezTo>
                  <a:cubicBezTo>
                    <a:pt x="117011" y="73579"/>
                    <a:pt x="118251" y="69680"/>
                    <a:pt x="118251" y="64893"/>
                  </a:cubicBezTo>
                  <a:cubicBezTo>
                    <a:pt x="118251" y="61526"/>
                    <a:pt x="116662" y="54976"/>
                    <a:pt x="115415" y="50189"/>
                  </a:cubicBezTo>
                  <a:cubicBezTo>
                    <a:pt x="114176" y="45400"/>
                    <a:pt x="112404" y="38135"/>
                    <a:pt x="111514" y="34238"/>
                  </a:cubicBezTo>
                  <a:lnTo>
                    <a:pt x="105842" y="11553"/>
                  </a:lnTo>
                  <a:close/>
                  <a:moveTo>
                    <a:pt x="287068" y="68267"/>
                  </a:moveTo>
                  <a:cubicBezTo>
                    <a:pt x="280690" y="67204"/>
                    <a:pt x="278029" y="62241"/>
                    <a:pt x="278029" y="58343"/>
                  </a:cubicBezTo>
                  <a:cubicBezTo>
                    <a:pt x="278029" y="53555"/>
                    <a:pt x="281753" y="51784"/>
                    <a:pt x="284940" y="51784"/>
                  </a:cubicBezTo>
                  <a:cubicBezTo>
                    <a:pt x="288840" y="51784"/>
                    <a:pt x="295053" y="54619"/>
                    <a:pt x="295053" y="63122"/>
                  </a:cubicBezTo>
                  <a:cubicBezTo>
                    <a:pt x="295053" y="75174"/>
                    <a:pt x="281221" y="78541"/>
                    <a:pt x="271640" y="78541"/>
                  </a:cubicBezTo>
                  <a:cubicBezTo>
                    <a:pt x="245044" y="78541"/>
                    <a:pt x="220401" y="54087"/>
                    <a:pt x="220401" y="29449"/>
                  </a:cubicBezTo>
                  <a:cubicBezTo>
                    <a:pt x="220401" y="14213"/>
                    <a:pt x="231038" y="-1382"/>
                    <a:pt x="253202" y="-1382"/>
                  </a:cubicBezTo>
                  <a:cubicBezTo>
                    <a:pt x="283168" y="-1382"/>
                    <a:pt x="297173" y="16157"/>
                    <a:pt x="297173" y="18643"/>
                  </a:cubicBezTo>
                  <a:cubicBezTo>
                    <a:pt x="297173" y="19707"/>
                    <a:pt x="295584" y="21652"/>
                    <a:pt x="294163" y="21652"/>
                  </a:cubicBezTo>
                  <a:cubicBezTo>
                    <a:pt x="293098" y="21652"/>
                    <a:pt x="292739" y="21303"/>
                    <a:pt x="291326" y="19882"/>
                  </a:cubicBezTo>
                  <a:cubicBezTo>
                    <a:pt x="277494" y="3581"/>
                    <a:pt x="256746" y="3581"/>
                    <a:pt x="253560" y="3581"/>
                  </a:cubicBezTo>
                  <a:cubicBezTo>
                    <a:pt x="240794" y="3581"/>
                    <a:pt x="235113" y="12259"/>
                    <a:pt x="235113" y="23249"/>
                  </a:cubicBezTo>
                  <a:cubicBezTo>
                    <a:pt x="235113" y="28393"/>
                    <a:pt x="237600" y="47703"/>
                    <a:pt x="246824" y="59938"/>
                  </a:cubicBezTo>
                  <a:cubicBezTo>
                    <a:pt x="253560" y="68616"/>
                    <a:pt x="262776" y="73579"/>
                    <a:pt x="271640" y="73579"/>
                  </a:cubicBezTo>
                  <a:cubicBezTo>
                    <a:pt x="274127" y="73579"/>
                    <a:pt x="282635" y="73230"/>
                    <a:pt x="287068" y="68267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0" name="任意多边形: 形状 9">
              <a:extLst>
                <a:ext uri="{FF2B5EF4-FFF2-40B4-BE49-F238E27FC236}">
                  <a16:creationId xmlns:a16="http://schemas.microsoft.com/office/drawing/2014/main" id="{6D91A52A-9DC7-1CAC-63DA-4048497577E4}"/>
                </a:ext>
              </a:extLst>
            </p:cNvPr>
            <p:cNvSpPr/>
            <p:nvPr>
              <p:custDataLst>
                <p:tags r:id="rId81"/>
              </p:custDataLst>
            </p:nvPr>
          </p:nvSpPr>
          <p:spPr>
            <a:xfrm flipV="1">
              <a:off x="7800996" y="-15876709"/>
              <a:ext cx="168400" cy="59223"/>
            </a:xfrm>
            <a:custGeom>
              <a:avLst/>
              <a:gdLst>
                <a:gd name="connsiteX0" fmla="*/ 159789 w 168400"/>
                <a:gd name="connsiteY0" fmla="*/ 47725 h 59223"/>
                <a:gd name="connsiteX1" fmla="*/ 168401 w 168400"/>
                <a:gd name="connsiteY1" fmla="*/ 52791 h 59223"/>
                <a:gd name="connsiteX2" fmla="*/ 160043 w 168400"/>
                <a:gd name="connsiteY2" fmla="*/ 57848 h 59223"/>
                <a:gd name="connsiteX3" fmla="*/ 8358 w 168400"/>
                <a:gd name="connsiteY3" fmla="*/ 57848 h 59223"/>
                <a:gd name="connsiteX4" fmla="*/ 0 w 168400"/>
                <a:gd name="connsiteY4" fmla="*/ 52791 h 59223"/>
                <a:gd name="connsiteX5" fmla="*/ 8611 w 168400"/>
                <a:gd name="connsiteY5" fmla="*/ 47725 h 59223"/>
                <a:gd name="connsiteX6" fmla="*/ 159789 w 168400"/>
                <a:gd name="connsiteY6" fmla="*/ 47725 h 59223"/>
                <a:gd name="connsiteX7" fmla="*/ 160043 w 168400"/>
                <a:gd name="connsiteY7" fmla="*/ -1375 h 59223"/>
                <a:gd name="connsiteX8" fmla="*/ 168401 w 168400"/>
                <a:gd name="connsiteY8" fmla="*/ 3691 h 59223"/>
                <a:gd name="connsiteX9" fmla="*/ 159789 w 168400"/>
                <a:gd name="connsiteY9" fmla="*/ 8756 h 59223"/>
                <a:gd name="connsiteX10" fmla="*/ 8611 w 168400"/>
                <a:gd name="connsiteY10" fmla="*/ 8756 h 59223"/>
                <a:gd name="connsiteX11" fmla="*/ 0 w 168400"/>
                <a:gd name="connsiteY11" fmla="*/ 3691 h 59223"/>
                <a:gd name="connsiteX12" fmla="*/ 8358 w 168400"/>
                <a:gd name="connsiteY12" fmla="*/ -1375 h 59223"/>
                <a:gd name="connsiteX13" fmla="*/ 160043 w 168400"/>
                <a:gd name="connsiteY13" fmla="*/ -1375 h 59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8400" h="59223">
                  <a:moveTo>
                    <a:pt x="159789" y="47725"/>
                  </a:moveTo>
                  <a:cubicBezTo>
                    <a:pt x="163586" y="47725"/>
                    <a:pt x="168401" y="47725"/>
                    <a:pt x="168401" y="52791"/>
                  </a:cubicBezTo>
                  <a:cubicBezTo>
                    <a:pt x="168401" y="57848"/>
                    <a:pt x="163586" y="57848"/>
                    <a:pt x="160043" y="57848"/>
                  </a:cubicBezTo>
                  <a:lnTo>
                    <a:pt x="8358" y="57848"/>
                  </a:lnTo>
                  <a:cubicBezTo>
                    <a:pt x="4815" y="57848"/>
                    <a:pt x="0" y="57848"/>
                    <a:pt x="0" y="52791"/>
                  </a:cubicBezTo>
                  <a:cubicBezTo>
                    <a:pt x="0" y="47725"/>
                    <a:pt x="4815" y="47725"/>
                    <a:pt x="8611" y="47725"/>
                  </a:cubicBezTo>
                  <a:lnTo>
                    <a:pt x="159789" y="47725"/>
                  </a:lnTo>
                  <a:close/>
                  <a:moveTo>
                    <a:pt x="160043" y="-1375"/>
                  </a:moveTo>
                  <a:cubicBezTo>
                    <a:pt x="163586" y="-1375"/>
                    <a:pt x="168401" y="-1375"/>
                    <a:pt x="168401" y="3691"/>
                  </a:cubicBezTo>
                  <a:cubicBezTo>
                    <a:pt x="168401" y="8756"/>
                    <a:pt x="163586" y="8756"/>
                    <a:pt x="159789" y="8756"/>
                  </a:cubicBezTo>
                  <a:lnTo>
                    <a:pt x="8611" y="8756"/>
                  </a:lnTo>
                  <a:cubicBezTo>
                    <a:pt x="4815" y="8756"/>
                    <a:pt x="0" y="8756"/>
                    <a:pt x="0" y="3691"/>
                  </a:cubicBezTo>
                  <a:cubicBezTo>
                    <a:pt x="0" y="-1375"/>
                    <a:pt x="4815" y="-1375"/>
                    <a:pt x="8358" y="-1375"/>
                  </a:cubicBezTo>
                  <a:lnTo>
                    <a:pt x="160043" y="-1375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1" name="任意多边形: 形状 10">
              <a:extLst>
                <a:ext uri="{FF2B5EF4-FFF2-40B4-BE49-F238E27FC236}">
                  <a16:creationId xmlns:a16="http://schemas.microsoft.com/office/drawing/2014/main" id="{64115F69-0C0A-A87A-E6DF-1DAA9E93C7C4}"/>
                </a:ext>
              </a:extLst>
            </p:cNvPr>
            <p:cNvSpPr/>
            <p:nvPr>
              <p:custDataLst>
                <p:tags r:id="rId82"/>
              </p:custDataLst>
            </p:nvPr>
          </p:nvSpPr>
          <p:spPr>
            <a:xfrm flipV="1">
              <a:off x="8068073" y="-15955934"/>
              <a:ext cx="1089483" cy="175646"/>
            </a:xfrm>
            <a:custGeom>
              <a:avLst/>
              <a:gdLst>
                <a:gd name="connsiteX0" fmla="*/ 148389 w 1089483"/>
                <a:gd name="connsiteY0" fmla="*/ 174269 h 175646"/>
                <a:gd name="connsiteX1" fmla="*/ 0 w 1089483"/>
                <a:gd name="connsiteY1" fmla="*/ 174269 h 175646"/>
                <a:gd name="connsiteX2" fmla="*/ 0 w 1089483"/>
                <a:gd name="connsiteY2" fmla="*/ 166416 h 175646"/>
                <a:gd name="connsiteX3" fmla="*/ 6077 w 1089483"/>
                <a:gd name="connsiteY3" fmla="*/ 166416 h 175646"/>
                <a:gd name="connsiteX4" fmla="*/ 26081 w 1089483"/>
                <a:gd name="connsiteY4" fmla="*/ 154522 h 175646"/>
                <a:gd name="connsiteX5" fmla="*/ 26081 w 1089483"/>
                <a:gd name="connsiteY5" fmla="*/ 21903 h 175646"/>
                <a:gd name="connsiteX6" fmla="*/ 6077 w 1089483"/>
                <a:gd name="connsiteY6" fmla="*/ 10009 h 175646"/>
                <a:gd name="connsiteX7" fmla="*/ 0 w 1089483"/>
                <a:gd name="connsiteY7" fmla="*/ 10009 h 175646"/>
                <a:gd name="connsiteX8" fmla="*/ 0 w 1089483"/>
                <a:gd name="connsiteY8" fmla="*/ 2165 h 175646"/>
                <a:gd name="connsiteX9" fmla="*/ 152194 w 1089483"/>
                <a:gd name="connsiteY9" fmla="*/ 2165 h 175646"/>
                <a:gd name="connsiteX10" fmla="*/ 162824 w 1089483"/>
                <a:gd name="connsiteY10" fmla="*/ 67461 h 175646"/>
                <a:gd name="connsiteX11" fmla="*/ 156492 w 1089483"/>
                <a:gd name="connsiteY11" fmla="*/ 67461 h 175646"/>
                <a:gd name="connsiteX12" fmla="*/ 99270 w 1089483"/>
                <a:gd name="connsiteY12" fmla="*/ 10009 h 175646"/>
                <a:gd name="connsiteX13" fmla="*/ 61027 w 1089483"/>
                <a:gd name="connsiteY13" fmla="*/ 10009 h 175646"/>
                <a:gd name="connsiteX14" fmla="*/ 48618 w 1089483"/>
                <a:gd name="connsiteY14" fmla="*/ 20132 h 175646"/>
                <a:gd name="connsiteX15" fmla="*/ 48618 w 1089483"/>
                <a:gd name="connsiteY15" fmla="*/ 87708 h 175646"/>
                <a:gd name="connsiteX16" fmla="*/ 73435 w 1089483"/>
                <a:gd name="connsiteY16" fmla="*/ 87708 h 175646"/>
                <a:gd name="connsiteX17" fmla="*/ 102051 w 1089483"/>
                <a:gd name="connsiteY17" fmla="*/ 58101 h 175646"/>
                <a:gd name="connsiteX18" fmla="*/ 108382 w 1089483"/>
                <a:gd name="connsiteY18" fmla="*/ 58101 h 175646"/>
                <a:gd name="connsiteX19" fmla="*/ 108382 w 1089483"/>
                <a:gd name="connsiteY19" fmla="*/ 125169 h 175646"/>
                <a:gd name="connsiteX20" fmla="*/ 102051 w 1089483"/>
                <a:gd name="connsiteY20" fmla="*/ 125169 h 175646"/>
                <a:gd name="connsiteX21" fmla="*/ 73435 w 1089483"/>
                <a:gd name="connsiteY21" fmla="*/ 95553 h 175646"/>
                <a:gd name="connsiteX22" fmla="*/ 48618 w 1089483"/>
                <a:gd name="connsiteY22" fmla="*/ 95553 h 175646"/>
                <a:gd name="connsiteX23" fmla="*/ 48618 w 1089483"/>
                <a:gd name="connsiteY23" fmla="*/ 156293 h 175646"/>
                <a:gd name="connsiteX24" fmla="*/ 61027 w 1089483"/>
                <a:gd name="connsiteY24" fmla="*/ 166416 h 175646"/>
                <a:gd name="connsiteX25" fmla="*/ 97245 w 1089483"/>
                <a:gd name="connsiteY25" fmla="*/ 166416 h 175646"/>
                <a:gd name="connsiteX26" fmla="*/ 149152 w 1089483"/>
                <a:gd name="connsiteY26" fmla="*/ 117324 h 175646"/>
                <a:gd name="connsiteX27" fmla="*/ 155483 w 1089483"/>
                <a:gd name="connsiteY27" fmla="*/ 117324 h 175646"/>
                <a:gd name="connsiteX28" fmla="*/ 148389 w 1089483"/>
                <a:gd name="connsiteY28" fmla="*/ 174269 h 175646"/>
                <a:gd name="connsiteX29" fmla="*/ 222790 w 1089483"/>
                <a:gd name="connsiteY29" fmla="*/ 128964 h 175646"/>
                <a:gd name="connsiteX30" fmla="*/ 215195 w 1089483"/>
                <a:gd name="connsiteY30" fmla="*/ 132251 h 175646"/>
                <a:gd name="connsiteX31" fmla="*/ 184809 w 1089483"/>
                <a:gd name="connsiteY31" fmla="*/ 132251 h 175646"/>
                <a:gd name="connsiteX32" fmla="*/ 184809 w 1089483"/>
                <a:gd name="connsiteY32" fmla="*/ 125923 h 175646"/>
                <a:gd name="connsiteX33" fmla="*/ 203041 w 1089483"/>
                <a:gd name="connsiteY33" fmla="*/ 124152 h 175646"/>
                <a:gd name="connsiteX34" fmla="*/ 203041 w 1089483"/>
                <a:gd name="connsiteY34" fmla="*/ 27723 h 175646"/>
                <a:gd name="connsiteX35" fmla="*/ 184809 w 1089483"/>
                <a:gd name="connsiteY35" fmla="*/ 8492 h 175646"/>
                <a:gd name="connsiteX36" fmla="*/ 184809 w 1089483"/>
                <a:gd name="connsiteY36" fmla="*/ 2165 h 175646"/>
                <a:gd name="connsiteX37" fmla="*/ 206584 w 1089483"/>
                <a:gd name="connsiteY37" fmla="*/ 2926 h 175646"/>
                <a:gd name="connsiteX38" fmla="*/ 228358 w 1089483"/>
                <a:gd name="connsiteY38" fmla="*/ 2165 h 175646"/>
                <a:gd name="connsiteX39" fmla="*/ 228358 w 1089483"/>
                <a:gd name="connsiteY39" fmla="*/ 8492 h 175646"/>
                <a:gd name="connsiteX40" fmla="*/ 210127 w 1089483"/>
                <a:gd name="connsiteY40" fmla="*/ 27723 h 175646"/>
                <a:gd name="connsiteX41" fmla="*/ 210127 w 1089483"/>
                <a:gd name="connsiteY41" fmla="*/ 118332 h 175646"/>
                <a:gd name="connsiteX42" fmla="*/ 212661 w 1089483"/>
                <a:gd name="connsiteY42" fmla="*/ 115299 h 175646"/>
                <a:gd name="connsiteX43" fmla="*/ 292174 w 1089483"/>
                <a:gd name="connsiteY43" fmla="*/ 4952 h 175646"/>
                <a:gd name="connsiteX44" fmla="*/ 296480 w 1089483"/>
                <a:gd name="connsiteY44" fmla="*/ 2165 h 175646"/>
                <a:gd name="connsiteX45" fmla="*/ 300024 w 1089483"/>
                <a:gd name="connsiteY45" fmla="*/ 8746 h 175646"/>
                <a:gd name="connsiteX46" fmla="*/ 300024 w 1089483"/>
                <a:gd name="connsiteY46" fmla="*/ 106692 h 175646"/>
                <a:gd name="connsiteX47" fmla="*/ 318254 w 1089483"/>
                <a:gd name="connsiteY47" fmla="*/ 125923 h 175646"/>
                <a:gd name="connsiteX48" fmla="*/ 318254 w 1089483"/>
                <a:gd name="connsiteY48" fmla="*/ 132251 h 175646"/>
                <a:gd name="connsiteX49" fmla="*/ 296480 w 1089483"/>
                <a:gd name="connsiteY49" fmla="*/ 131496 h 175646"/>
                <a:gd name="connsiteX50" fmla="*/ 274705 w 1089483"/>
                <a:gd name="connsiteY50" fmla="*/ 132251 h 175646"/>
                <a:gd name="connsiteX51" fmla="*/ 274705 w 1089483"/>
                <a:gd name="connsiteY51" fmla="*/ 125923 h 175646"/>
                <a:gd name="connsiteX52" fmla="*/ 292937 w 1089483"/>
                <a:gd name="connsiteY52" fmla="*/ 106692 h 175646"/>
                <a:gd name="connsiteX53" fmla="*/ 292937 w 1089483"/>
                <a:gd name="connsiteY53" fmla="*/ 31525 h 175646"/>
                <a:gd name="connsiteX54" fmla="*/ 222790 w 1089483"/>
                <a:gd name="connsiteY54" fmla="*/ 128964 h 175646"/>
                <a:gd name="connsiteX55" fmla="*/ 449779 w 1089483"/>
                <a:gd name="connsiteY55" fmla="*/ 119848 h 175646"/>
                <a:gd name="connsiteX56" fmla="*/ 413060 w 1089483"/>
                <a:gd name="connsiteY56" fmla="*/ 135792 h 175646"/>
                <a:gd name="connsiteX57" fmla="*/ 342160 w 1089483"/>
                <a:gd name="connsiteY57" fmla="*/ 67208 h 175646"/>
                <a:gd name="connsiteX58" fmla="*/ 413060 w 1089483"/>
                <a:gd name="connsiteY58" fmla="*/ -1377 h 175646"/>
                <a:gd name="connsiteX59" fmla="*/ 465985 w 1089483"/>
                <a:gd name="connsiteY59" fmla="*/ 46961 h 175646"/>
                <a:gd name="connsiteX60" fmla="*/ 462696 w 1089483"/>
                <a:gd name="connsiteY60" fmla="*/ 51011 h 175646"/>
                <a:gd name="connsiteX61" fmla="*/ 459652 w 1089483"/>
                <a:gd name="connsiteY61" fmla="*/ 46961 h 175646"/>
                <a:gd name="connsiteX62" fmla="*/ 414832 w 1089483"/>
                <a:gd name="connsiteY62" fmla="*/ 4952 h 175646"/>
                <a:gd name="connsiteX63" fmla="*/ 363934 w 1089483"/>
                <a:gd name="connsiteY63" fmla="*/ 67208 h 175646"/>
                <a:gd name="connsiteX64" fmla="*/ 414578 w 1089483"/>
                <a:gd name="connsiteY64" fmla="*/ 129472 h 175646"/>
                <a:gd name="connsiteX65" fmla="*/ 459399 w 1089483"/>
                <a:gd name="connsiteY65" fmla="*/ 84167 h 175646"/>
                <a:gd name="connsiteX66" fmla="*/ 462696 w 1089483"/>
                <a:gd name="connsiteY66" fmla="*/ 80872 h 175646"/>
                <a:gd name="connsiteX67" fmla="*/ 465985 w 1089483"/>
                <a:gd name="connsiteY67" fmla="*/ 86946 h 175646"/>
                <a:gd name="connsiteX68" fmla="*/ 465985 w 1089483"/>
                <a:gd name="connsiteY68" fmla="*/ 129717 h 175646"/>
                <a:gd name="connsiteX69" fmla="*/ 463451 w 1089483"/>
                <a:gd name="connsiteY69" fmla="*/ 135792 h 175646"/>
                <a:gd name="connsiteX70" fmla="*/ 459652 w 1089483"/>
                <a:gd name="connsiteY70" fmla="*/ 132758 h 175646"/>
                <a:gd name="connsiteX71" fmla="*/ 449779 w 1089483"/>
                <a:gd name="connsiteY71" fmla="*/ 119848 h 175646"/>
                <a:gd name="connsiteX72" fmla="*/ 627077 w 1089483"/>
                <a:gd name="connsiteY72" fmla="*/ 66699 h 175646"/>
                <a:gd name="connsiteX73" fmla="*/ 559474 w 1089483"/>
                <a:gd name="connsiteY73" fmla="*/ 135792 h 175646"/>
                <a:gd name="connsiteX74" fmla="*/ 491861 w 1089483"/>
                <a:gd name="connsiteY74" fmla="*/ 66699 h 175646"/>
                <a:gd name="connsiteX75" fmla="*/ 559474 w 1089483"/>
                <a:gd name="connsiteY75" fmla="*/ -1377 h 175646"/>
                <a:gd name="connsiteX76" fmla="*/ 627077 w 1089483"/>
                <a:gd name="connsiteY76" fmla="*/ 66699 h 175646"/>
                <a:gd name="connsiteX77" fmla="*/ 559474 w 1089483"/>
                <a:gd name="connsiteY77" fmla="*/ 5204 h 175646"/>
                <a:gd name="connsiteX78" fmla="*/ 513635 w 1089483"/>
                <a:gd name="connsiteY78" fmla="*/ 69486 h 175646"/>
                <a:gd name="connsiteX79" fmla="*/ 559474 w 1089483"/>
                <a:gd name="connsiteY79" fmla="*/ 129472 h 175646"/>
                <a:gd name="connsiteX80" fmla="*/ 605304 w 1089483"/>
                <a:gd name="connsiteY80" fmla="*/ 69486 h 175646"/>
                <a:gd name="connsiteX81" fmla="*/ 559474 w 1089483"/>
                <a:gd name="connsiteY81" fmla="*/ 5204 h 175646"/>
                <a:gd name="connsiteX82" fmla="*/ 669541 w 1089483"/>
                <a:gd name="connsiteY82" fmla="*/ 20386 h 175646"/>
                <a:gd name="connsiteX83" fmla="*/ 651309 w 1089483"/>
                <a:gd name="connsiteY83" fmla="*/ 8492 h 175646"/>
                <a:gd name="connsiteX84" fmla="*/ 651309 w 1089483"/>
                <a:gd name="connsiteY84" fmla="*/ 2165 h 175646"/>
                <a:gd name="connsiteX85" fmla="*/ 722471 w 1089483"/>
                <a:gd name="connsiteY85" fmla="*/ 2165 h 175646"/>
                <a:gd name="connsiteX86" fmla="*/ 785018 w 1089483"/>
                <a:gd name="connsiteY86" fmla="*/ 66199 h 175646"/>
                <a:gd name="connsiteX87" fmla="*/ 722471 w 1089483"/>
                <a:gd name="connsiteY87" fmla="*/ 132251 h 175646"/>
                <a:gd name="connsiteX88" fmla="*/ 651309 w 1089483"/>
                <a:gd name="connsiteY88" fmla="*/ 132251 h 175646"/>
                <a:gd name="connsiteX89" fmla="*/ 651309 w 1089483"/>
                <a:gd name="connsiteY89" fmla="*/ 125923 h 175646"/>
                <a:gd name="connsiteX90" fmla="*/ 669541 w 1089483"/>
                <a:gd name="connsiteY90" fmla="*/ 114028 h 175646"/>
                <a:gd name="connsiteX91" fmla="*/ 669541 w 1089483"/>
                <a:gd name="connsiteY91" fmla="*/ 20386 h 175646"/>
                <a:gd name="connsiteX92" fmla="*/ 697147 w 1089483"/>
                <a:gd name="connsiteY92" fmla="*/ 8492 h 175646"/>
                <a:gd name="connsiteX93" fmla="*/ 687018 w 1089483"/>
                <a:gd name="connsiteY93" fmla="*/ 19378 h 175646"/>
                <a:gd name="connsiteX94" fmla="*/ 687018 w 1089483"/>
                <a:gd name="connsiteY94" fmla="*/ 115044 h 175646"/>
                <a:gd name="connsiteX95" fmla="*/ 697147 w 1089483"/>
                <a:gd name="connsiteY95" fmla="*/ 125923 h 175646"/>
                <a:gd name="connsiteX96" fmla="*/ 716642 w 1089483"/>
                <a:gd name="connsiteY96" fmla="*/ 125923 h 175646"/>
                <a:gd name="connsiteX97" fmla="*/ 752860 w 1089483"/>
                <a:gd name="connsiteY97" fmla="*/ 109471 h 175646"/>
                <a:gd name="connsiteX98" fmla="*/ 763997 w 1089483"/>
                <a:gd name="connsiteY98" fmla="*/ 66199 h 175646"/>
                <a:gd name="connsiteX99" fmla="*/ 754883 w 1089483"/>
                <a:gd name="connsiteY99" fmla="*/ 26715 h 175646"/>
                <a:gd name="connsiteX100" fmla="*/ 716642 w 1089483"/>
                <a:gd name="connsiteY100" fmla="*/ 8492 h 175646"/>
                <a:gd name="connsiteX101" fmla="*/ 697147 w 1089483"/>
                <a:gd name="connsiteY101" fmla="*/ 8492 h 175646"/>
                <a:gd name="connsiteX102" fmla="*/ 921624 w 1089483"/>
                <a:gd name="connsiteY102" fmla="*/ 131496 h 175646"/>
                <a:gd name="connsiteX103" fmla="*/ 808944 w 1089483"/>
                <a:gd name="connsiteY103" fmla="*/ 131496 h 175646"/>
                <a:gd name="connsiteX104" fmla="*/ 808944 w 1089483"/>
                <a:gd name="connsiteY104" fmla="*/ 125169 h 175646"/>
                <a:gd name="connsiteX105" fmla="*/ 827176 w 1089483"/>
                <a:gd name="connsiteY105" fmla="*/ 113275 h 175646"/>
                <a:gd name="connsiteX106" fmla="*/ 827176 w 1089483"/>
                <a:gd name="connsiteY106" fmla="*/ 20386 h 175646"/>
                <a:gd name="connsiteX107" fmla="*/ 808944 w 1089483"/>
                <a:gd name="connsiteY107" fmla="*/ 8492 h 175646"/>
                <a:gd name="connsiteX108" fmla="*/ 808944 w 1089483"/>
                <a:gd name="connsiteY108" fmla="*/ 2165 h 175646"/>
                <a:gd name="connsiteX109" fmla="*/ 924667 w 1089483"/>
                <a:gd name="connsiteY109" fmla="*/ 2165 h 175646"/>
                <a:gd name="connsiteX110" fmla="*/ 932006 w 1089483"/>
                <a:gd name="connsiteY110" fmla="*/ 51265 h 175646"/>
                <a:gd name="connsiteX111" fmla="*/ 925676 w 1089483"/>
                <a:gd name="connsiteY111" fmla="*/ 51265 h 175646"/>
                <a:gd name="connsiteX112" fmla="*/ 882879 w 1089483"/>
                <a:gd name="connsiteY112" fmla="*/ 8492 h 175646"/>
                <a:gd name="connsiteX113" fmla="*/ 855536 w 1089483"/>
                <a:gd name="connsiteY113" fmla="*/ 8492 h 175646"/>
                <a:gd name="connsiteX114" fmla="*/ 845408 w 1089483"/>
                <a:gd name="connsiteY114" fmla="*/ 19378 h 175646"/>
                <a:gd name="connsiteX115" fmla="*/ 845408 w 1089483"/>
                <a:gd name="connsiteY115" fmla="*/ 66199 h 175646"/>
                <a:gd name="connsiteX116" fmla="*/ 863132 w 1089483"/>
                <a:gd name="connsiteY116" fmla="*/ 66199 h 175646"/>
                <a:gd name="connsiteX117" fmla="*/ 884906 w 1089483"/>
                <a:gd name="connsiteY117" fmla="*/ 44173 h 175646"/>
                <a:gd name="connsiteX118" fmla="*/ 891238 w 1089483"/>
                <a:gd name="connsiteY118" fmla="*/ 44173 h 175646"/>
                <a:gd name="connsiteX119" fmla="*/ 891238 w 1089483"/>
                <a:gd name="connsiteY119" fmla="*/ 94545 h 175646"/>
                <a:gd name="connsiteX120" fmla="*/ 884906 w 1089483"/>
                <a:gd name="connsiteY120" fmla="*/ 94545 h 175646"/>
                <a:gd name="connsiteX121" fmla="*/ 863132 w 1089483"/>
                <a:gd name="connsiteY121" fmla="*/ 72527 h 175646"/>
                <a:gd name="connsiteX122" fmla="*/ 845408 w 1089483"/>
                <a:gd name="connsiteY122" fmla="*/ 72527 h 175646"/>
                <a:gd name="connsiteX123" fmla="*/ 845408 w 1089483"/>
                <a:gd name="connsiteY123" fmla="*/ 114283 h 175646"/>
                <a:gd name="connsiteX124" fmla="*/ 855536 w 1089483"/>
                <a:gd name="connsiteY124" fmla="*/ 125169 h 175646"/>
                <a:gd name="connsiteX125" fmla="*/ 881364 w 1089483"/>
                <a:gd name="connsiteY125" fmla="*/ 125169 h 175646"/>
                <a:gd name="connsiteX126" fmla="*/ 920107 w 1089483"/>
                <a:gd name="connsiteY126" fmla="*/ 88725 h 175646"/>
                <a:gd name="connsiteX127" fmla="*/ 926439 w 1089483"/>
                <a:gd name="connsiteY127" fmla="*/ 88725 h 175646"/>
                <a:gd name="connsiteX128" fmla="*/ 921624 w 1089483"/>
                <a:gd name="connsiteY128" fmla="*/ 131496 h 175646"/>
                <a:gd name="connsiteX129" fmla="*/ 986424 w 1089483"/>
                <a:gd name="connsiteY129" fmla="*/ 115044 h 175646"/>
                <a:gd name="connsiteX130" fmla="*/ 989459 w 1089483"/>
                <a:gd name="connsiteY130" fmla="*/ 125169 h 175646"/>
                <a:gd name="connsiteX131" fmla="*/ 1002629 w 1089483"/>
                <a:gd name="connsiteY131" fmla="*/ 125923 h 175646"/>
                <a:gd name="connsiteX132" fmla="*/ 1042889 w 1089483"/>
                <a:gd name="connsiteY132" fmla="*/ 98085 h 175646"/>
                <a:gd name="connsiteX133" fmla="*/ 1008708 w 1089483"/>
                <a:gd name="connsiteY133" fmla="*/ 69995 h 175646"/>
                <a:gd name="connsiteX134" fmla="*/ 986424 w 1089483"/>
                <a:gd name="connsiteY134" fmla="*/ 69995 h 175646"/>
                <a:gd name="connsiteX135" fmla="*/ 986424 w 1089483"/>
                <a:gd name="connsiteY135" fmla="*/ 115044 h 175646"/>
                <a:gd name="connsiteX136" fmla="*/ 1031244 w 1089483"/>
                <a:gd name="connsiteY136" fmla="*/ 66699 h 175646"/>
                <a:gd name="connsiteX137" fmla="*/ 1064673 w 1089483"/>
                <a:gd name="connsiteY137" fmla="*/ 98085 h 175646"/>
                <a:gd name="connsiteX138" fmla="*/ 1011493 w 1089483"/>
                <a:gd name="connsiteY138" fmla="*/ 132251 h 175646"/>
                <a:gd name="connsiteX139" fmla="*/ 950714 w 1089483"/>
                <a:gd name="connsiteY139" fmla="*/ 132251 h 175646"/>
                <a:gd name="connsiteX140" fmla="*/ 950714 w 1089483"/>
                <a:gd name="connsiteY140" fmla="*/ 125923 h 175646"/>
                <a:gd name="connsiteX141" fmla="*/ 968946 w 1089483"/>
                <a:gd name="connsiteY141" fmla="*/ 114028 h 175646"/>
                <a:gd name="connsiteX142" fmla="*/ 968946 w 1089483"/>
                <a:gd name="connsiteY142" fmla="*/ 20386 h 175646"/>
                <a:gd name="connsiteX143" fmla="*/ 950714 w 1089483"/>
                <a:gd name="connsiteY143" fmla="*/ 8492 h 175646"/>
                <a:gd name="connsiteX144" fmla="*/ 950714 w 1089483"/>
                <a:gd name="connsiteY144" fmla="*/ 2165 h 175646"/>
                <a:gd name="connsiteX145" fmla="*/ 977556 w 1089483"/>
                <a:gd name="connsiteY145" fmla="*/ 2926 h 175646"/>
                <a:gd name="connsiteX146" fmla="*/ 1004656 w 1089483"/>
                <a:gd name="connsiteY146" fmla="*/ 2165 h 175646"/>
                <a:gd name="connsiteX147" fmla="*/ 1004656 w 1089483"/>
                <a:gd name="connsiteY147" fmla="*/ 8492 h 175646"/>
                <a:gd name="connsiteX148" fmla="*/ 986424 w 1089483"/>
                <a:gd name="connsiteY148" fmla="*/ 20386 h 175646"/>
                <a:gd name="connsiteX149" fmla="*/ 986424 w 1089483"/>
                <a:gd name="connsiteY149" fmla="*/ 64420 h 175646"/>
                <a:gd name="connsiteX150" fmla="*/ 1009216 w 1089483"/>
                <a:gd name="connsiteY150" fmla="*/ 64420 h 175646"/>
                <a:gd name="connsiteX151" fmla="*/ 1029980 w 1089483"/>
                <a:gd name="connsiteY151" fmla="*/ 56322 h 175646"/>
                <a:gd name="connsiteX152" fmla="*/ 1035296 w 1089483"/>
                <a:gd name="connsiteY152" fmla="*/ 33551 h 175646"/>
                <a:gd name="connsiteX153" fmla="*/ 1043397 w 1089483"/>
                <a:gd name="connsiteY153" fmla="*/ 6975 h 175646"/>
                <a:gd name="connsiteX154" fmla="*/ 1069480 w 1089483"/>
                <a:gd name="connsiteY154" fmla="*/ -1377 h 175646"/>
                <a:gd name="connsiteX155" fmla="*/ 1089484 w 1089483"/>
                <a:gd name="connsiteY155" fmla="*/ 19378 h 175646"/>
                <a:gd name="connsiteX156" fmla="*/ 1086194 w 1089483"/>
                <a:gd name="connsiteY156" fmla="*/ 23173 h 175646"/>
                <a:gd name="connsiteX157" fmla="*/ 1083159 w 1089483"/>
                <a:gd name="connsiteY157" fmla="*/ 19878 h 175646"/>
                <a:gd name="connsiteX158" fmla="*/ 1070497 w 1089483"/>
                <a:gd name="connsiteY158" fmla="*/ 4189 h 175646"/>
                <a:gd name="connsiteX159" fmla="*/ 1061629 w 1089483"/>
                <a:gd name="connsiteY159" fmla="*/ 10263 h 175646"/>
                <a:gd name="connsiteX160" fmla="*/ 1054792 w 1089483"/>
                <a:gd name="connsiteY160" fmla="*/ 37600 h 175646"/>
                <a:gd name="connsiteX161" fmla="*/ 1031244 w 1089483"/>
                <a:gd name="connsiteY161" fmla="*/ 66699 h 175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</a:cxnLst>
              <a:rect l="l" t="t" r="r" b="b"/>
              <a:pathLst>
                <a:path w="1089483" h="175646">
                  <a:moveTo>
                    <a:pt x="148389" y="174269"/>
                  </a:moveTo>
                  <a:lnTo>
                    <a:pt x="0" y="174269"/>
                  </a:lnTo>
                  <a:lnTo>
                    <a:pt x="0" y="166416"/>
                  </a:lnTo>
                  <a:lnTo>
                    <a:pt x="6077" y="166416"/>
                  </a:lnTo>
                  <a:cubicBezTo>
                    <a:pt x="25580" y="166416"/>
                    <a:pt x="26081" y="163637"/>
                    <a:pt x="26081" y="154522"/>
                  </a:cubicBezTo>
                  <a:lnTo>
                    <a:pt x="26081" y="21903"/>
                  </a:lnTo>
                  <a:cubicBezTo>
                    <a:pt x="26081" y="12795"/>
                    <a:pt x="25580" y="10009"/>
                    <a:pt x="6077" y="10009"/>
                  </a:cubicBezTo>
                  <a:lnTo>
                    <a:pt x="0" y="10009"/>
                  </a:lnTo>
                  <a:lnTo>
                    <a:pt x="0" y="2165"/>
                  </a:lnTo>
                  <a:lnTo>
                    <a:pt x="152194" y="2165"/>
                  </a:lnTo>
                  <a:lnTo>
                    <a:pt x="162824" y="67461"/>
                  </a:lnTo>
                  <a:lnTo>
                    <a:pt x="156492" y="67461"/>
                  </a:lnTo>
                  <a:cubicBezTo>
                    <a:pt x="150168" y="28739"/>
                    <a:pt x="144091" y="10009"/>
                    <a:pt x="99270" y="10009"/>
                  </a:cubicBezTo>
                  <a:lnTo>
                    <a:pt x="61027" y="10009"/>
                  </a:lnTo>
                  <a:cubicBezTo>
                    <a:pt x="49127" y="10009"/>
                    <a:pt x="48618" y="11780"/>
                    <a:pt x="48618" y="20132"/>
                  </a:cubicBezTo>
                  <a:lnTo>
                    <a:pt x="48618" y="87708"/>
                  </a:lnTo>
                  <a:lnTo>
                    <a:pt x="73435" y="87708"/>
                  </a:lnTo>
                  <a:cubicBezTo>
                    <a:pt x="98508" y="87708"/>
                    <a:pt x="102051" y="80118"/>
                    <a:pt x="102051" y="58101"/>
                  </a:cubicBezTo>
                  <a:lnTo>
                    <a:pt x="108382" y="58101"/>
                  </a:lnTo>
                  <a:lnTo>
                    <a:pt x="108382" y="125169"/>
                  </a:lnTo>
                  <a:lnTo>
                    <a:pt x="102051" y="125169"/>
                  </a:lnTo>
                  <a:cubicBezTo>
                    <a:pt x="102051" y="103144"/>
                    <a:pt x="98508" y="95553"/>
                    <a:pt x="73435" y="95553"/>
                  </a:cubicBezTo>
                  <a:lnTo>
                    <a:pt x="48618" y="95553"/>
                  </a:lnTo>
                  <a:lnTo>
                    <a:pt x="48618" y="156293"/>
                  </a:lnTo>
                  <a:cubicBezTo>
                    <a:pt x="48618" y="164645"/>
                    <a:pt x="49127" y="166416"/>
                    <a:pt x="61027" y="166416"/>
                  </a:cubicBezTo>
                  <a:lnTo>
                    <a:pt x="97245" y="166416"/>
                  </a:lnTo>
                  <a:cubicBezTo>
                    <a:pt x="136997" y="166416"/>
                    <a:pt x="145100" y="153514"/>
                    <a:pt x="149152" y="117324"/>
                  </a:cubicBezTo>
                  <a:lnTo>
                    <a:pt x="155483" y="117324"/>
                  </a:lnTo>
                  <a:lnTo>
                    <a:pt x="148389" y="174269"/>
                  </a:lnTo>
                  <a:close/>
                  <a:moveTo>
                    <a:pt x="222790" y="128964"/>
                  </a:moveTo>
                  <a:cubicBezTo>
                    <a:pt x="220510" y="132251"/>
                    <a:pt x="220001" y="132251"/>
                    <a:pt x="215195" y="132251"/>
                  </a:cubicBezTo>
                  <a:lnTo>
                    <a:pt x="184809" y="132251"/>
                  </a:lnTo>
                  <a:lnTo>
                    <a:pt x="184809" y="125923"/>
                  </a:lnTo>
                  <a:cubicBezTo>
                    <a:pt x="190886" y="125923"/>
                    <a:pt x="197973" y="125923"/>
                    <a:pt x="203041" y="124152"/>
                  </a:cubicBezTo>
                  <a:lnTo>
                    <a:pt x="203041" y="27723"/>
                  </a:lnTo>
                  <a:cubicBezTo>
                    <a:pt x="203041" y="21903"/>
                    <a:pt x="203041" y="8492"/>
                    <a:pt x="184809" y="8492"/>
                  </a:cubicBezTo>
                  <a:lnTo>
                    <a:pt x="184809" y="2165"/>
                  </a:lnTo>
                  <a:cubicBezTo>
                    <a:pt x="190123" y="2418"/>
                    <a:pt x="201516" y="2926"/>
                    <a:pt x="206584" y="2926"/>
                  </a:cubicBezTo>
                  <a:cubicBezTo>
                    <a:pt x="210382" y="2926"/>
                    <a:pt x="222027" y="2672"/>
                    <a:pt x="228358" y="2165"/>
                  </a:cubicBezTo>
                  <a:lnTo>
                    <a:pt x="228358" y="8492"/>
                  </a:lnTo>
                  <a:cubicBezTo>
                    <a:pt x="210127" y="8492"/>
                    <a:pt x="210127" y="21903"/>
                    <a:pt x="210127" y="27723"/>
                  </a:cubicBezTo>
                  <a:lnTo>
                    <a:pt x="210127" y="118332"/>
                  </a:lnTo>
                  <a:lnTo>
                    <a:pt x="212661" y="115299"/>
                  </a:lnTo>
                  <a:lnTo>
                    <a:pt x="292174" y="4952"/>
                  </a:lnTo>
                  <a:cubicBezTo>
                    <a:pt x="294200" y="2165"/>
                    <a:pt x="294963" y="2165"/>
                    <a:pt x="296480" y="2165"/>
                  </a:cubicBezTo>
                  <a:cubicBezTo>
                    <a:pt x="300024" y="2165"/>
                    <a:pt x="300024" y="3934"/>
                    <a:pt x="300024" y="8746"/>
                  </a:cubicBezTo>
                  <a:lnTo>
                    <a:pt x="300024" y="106692"/>
                  </a:lnTo>
                  <a:cubicBezTo>
                    <a:pt x="300024" y="112512"/>
                    <a:pt x="300024" y="125923"/>
                    <a:pt x="318254" y="125923"/>
                  </a:cubicBezTo>
                  <a:lnTo>
                    <a:pt x="318254" y="132251"/>
                  </a:lnTo>
                  <a:cubicBezTo>
                    <a:pt x="312941" y="131997"/>
                    <a:pt x="301539" y="131496"/>
                    <a:pt x="296480" y="131496"/>
                  </a:cubicBezTo>
                  <a:cubicBezTo>
                    <a:pt x="292683" y="131496"/>
                    <a:pt x="281037" y="131743"/>
                    <a:pt x="274705" y="132251"/>
                  </a:cubicBezTo>
                  <a:lnTo>
                    <a:pt x="274705" y="125923"/>
                  </a:lnTo>
                  <a:cubicBezTo>
                    <a:pt x="292937" y="125923"/>
                    <a:pt x="292937" y="112512"/>
                    <a:pt x="292937" y="106692"/>
                  </a:cubicBezTo>
                  <a:lnTo>
                    <a:pt x="292937" y="31525"/>
                  </a:lnTo>
                  <a:lnTo>
                    <a:pt x="222790" y="128964"/>
                  </a:lnTo>
                  <a:close/>
                  <a:moveTo>
                    <a:pt x="449779" y="119848"/>
                  </a:moveTo>
                  <a:cubicBezTo>
                    <a:pt x="444463" y="125422"/>
                    <a:pt x="432055" y="135792"/>
                    <a:pt x="413060" y="135792"/>
                  </a:cubicBezTo>
                  <a:cubicBezTo>
                    <a:pt x="374827" y="135792"/>
                    <a:pt x="342160" y="105676"/>
                    <a:pt x="342160" y="67208"/>
                  </a:cubicBezTo>
                  <a:cubicBezTo>
                    <a:pt x="342160" y="28739"/>
                    <a:pt x="374827" y="-1377"/>
                    <a:pt x="413060" y="-1377"/>
                  </a:cubicBezTo>
                  <a:cubicBezTo>
                    <a:pt x="445981" y="-1377"/>
                    <a:pt x="465985" y="24944"/>
                    <a:pt x="465985" y="46961"/>
                  </a:cubicBezTo>
                  <a:cubicBezTo>
                    <a:pt x="465985" y="49240"/>
                    <a:pt x="465985" y="51011"/>
                    <a:pt x="462696" y="51011"/>
                  </a:cubicBezTo>
                  <a:cubicBezTo>
                    <a:pt x="459907" y="51011"/>
                    <a:pt x="459907" y="49494"/>
                    <a:pt x="459652" y="46961"/>
                  </a:cubicBezTo>
                  <a:cubicBezTo>
                    <a:pt x="457880" y="20132"/>
                    <a:pt x="436107" y="4952"/>
                    <a:pt x="414832" y="4952"/>
                  </a:cubicBezTo>
                  <a:cubicBezTo>
                    <a:pt x="402170" y="4952"/>
                    <a:pt x="363934" y="11780"/>
                    <a:pt x="363934" y="67208"/>
                  </a:cubicBezTo>
                  <a:cubicBezTo>
                    <a:pt x="363934" y="123398"/>
                    <a:pt x="403187" y="129472"/>
                    <a:pt x="414578" y="129472"/>
                  </a:cubicBezTo>
                  <a:cubicBezTo>
                    <a:pt x="433064" y="129472"/>
                    <a:pt x="454593" y="116308"/>
                    <a:pt x="459399" y="84167"/>
                  </a:cubicBezTo>
                  <a:cubicBezTo>
                    <a:pt x="459907" y="82396"/>
                    <a:pt x="460161" y="80872"/>
                    <a:pt x="462696" y="80872"/>
                  </a:cubicBezTo>
                  <a:cubicBezTo>
                    <a:pt x="465985" y="80872"/>
                    <a:pt x="465985" y="82142"/>
                    <a:pt x="465985" y="86946"/>
                  </a:cubicBezTo>
                  <a:lnTo>
                    <a:pt x="465985" y="129717"/>
                  </a:lnTo>
                  <a:cubicBezTo>
                    <a:pt x="465985" y="133768"/>
                    <a:pt x="465985" y="135792"/>
                    <a:pt x="463451" y="135792"/>
                  </a:cubicBezTo>
                  <a:cubicBezTo>
                    <a:pt x="461932" y="135792"/>
                    <a:pt x="461679" y="135292"/>
                    <a:pt x="459652" y="132758"/>
                  </a:cubicBezTo>
                  <a:lnTo>
                    <a:pt x="449779" y="119848"/>
                  </a:lnTo>
                  <a:close/>
                  <a:moveTo>
                    <a:pt x="627077" y="66699"/>
                  </a:moveTo>
                  <a:cubicBezTo>
                    <a:pt x="627077" y="104414"/>
                    <a:pt x="596945" y="135792"/>
                    <a:pt x="559474" y="135792"/>
                  </a:cubicBezTo>
                  <a:cubicBezTo>
                    <a:pt x="521739" y="135792"/>
                    <a:pt x="491861" y="104414"/>
                    <a:pt x="491861" y="66699"/>
                  </a:cubicBezTo>
                  <a:cubicBezTo>
                    <a:pt x="491861" y="28484"/>
                    <a:pt x="522502" y="-1377"/>
                    <a:pt x="559474" y="-1377"/>
                  </a:cubicBezTo>
                  <a:cubicBezTo>
                    <a:pt x="596437" y="-1377"/>
                    <a:pt x="627077" y="28484"/>
                    <a:pt x="627077" y="66699"/>
                  </a:cubicBezTo>
                  <a:close/>
                  <a:moveTo>
                    <a:pt x="559474" y="5204"/>
                  </a:moveTo>
                  <a:cubicBezTo>
                    <a:pt x="541489" y="5204"/>
                    <a:pt x="513635" y="19623"/>
                    <a:pt x="513635" y="69486"/>
                  </a:cubicBezTo>
                  <a:cubicBezTo>
                    <a:pt x="513635" y="117070"/>
                    <a:pt x="542506" y="129472"/>
                    <a:pt x="559474" y="129472"/>
                  </a:cubicBezTo>
                  <a:cubicBezTo>
                    <a:pt x="576690" y="129472"/>
                    <a:pt x="605304" y="116815"/>
                    <a:pt x="605304" y="69486"/>
                  </a:cubicBezTo>
                  <a:cubicBezTo>
                    <a:pt x="605304" y="19623"/>
                    <a:pt x="577453" y="5204"/>
                    <a:pt x="559474" y="5204"/>
                  </a:cubicBezTo>
                  <a:close/>
                  <a:moveTo>
                    <a:pt x="669541" y="20386"/>
                  </a:moveTo>
                  <a:cubicBezTo>
                    <a:pt x="669541" y="10009"/>
                    <a:pt x="668278" y="8492"/>
                    <a:pt x="651309" y="8492"/>
                  </a:cubicBezTo>
                  <a:lnTo>
                    <a:pt x="651309" y="2165"/>
                  </a:lnTo>
                  <a:lnTo>
                    <a:pt x="722471" y="2165"/>
                  </a:lnTo>
                  <a:cubicBezTo>
                    <a:pt x="758173" y="2165"/>
                    <a:pt x="785018" y="31525"/>
                    <a:pt x="785018" y="66199"/>
                  </a:cubicBezTo>
                  <a:cubicBezTo>
                    <a:pt x="785018" y="101118"/>
                    <a:pt x="758936" y="132251"/>
                    <a:pt x="722471" y="132251"/>
                  </a:cubicBezTo>
                  <a:lnTo>
                    <a:pt x="651309" y="132251"/>
                  </a:lnTo>
                  <a:lnTo>
                    <a:pt x="651309" y="125923"/>
                  </a:lnTo>
                  <a:cubicBezTo>
                    <a:pt x="668278" y="125923"/>
                    <a:pt x="669541" y="124406"/>
                    <a:pt x="669541" y="114028"/>
                  </a:cubicBezTo>
                  <a:lnTo>
                    <a:pt x="669541" y="20386"/>
                  </a:lnTo>
                  <a:close/>
                  <a:moveTo>
                    <a:pt x="697147" y="8492"/>
                  </a:moveTo>
                  <a:cubicBezTo>
                    <a:pt x="688279" y="8492"/>
                    <a:pt x="687018" y="9255"/>
                    <a:pt x="687018" y="19378"/>
                  </a:cubicBezTo>
                  <a:lnTo>
                    <a:pt x="687018" y="115044"/>
                  </a:lnTo>
                  <a:cubicBezTo>
                    <a:pt x="687018" y="125169"/>
                    <a:pt x="688279" y="125923"/>
                    <a:pt x="697147" y="125923"/>
                  </a:cubicBezTo>
                  <a:lnTo>
                    <a:pt x="716642" y="125923"/>
                  </a:lnTo>
                  <a:cubicBezTo>
                    <a:pt x="738423" y="125923"/>
                    <a:pt x="749308" y="114028"/>
                    <a:pt x="752860" y="109471"/>
                  </a:cubicBezTo>
                  <a:cubicBezTo>
                    <a:pt x="758427" y="102389"/>
                    <a:pt x="763997" y="91758"/>
                    <a:pt x="763997" y="66199"/>
                  </a:cubicBezTo>
                  <a:cubicBezTo>
                    <a:pt x="763997" y="45445"/>
                    <a:pt x="760199" y="34813"/>
                    <a:pt x="754883" y="26715"/>
                  </a:cubicBezTo>
                  <a:cubicBezTo>
                    <a:pt x="750833" y="21148"/>
                    <a:pt x="739940" y="8492"/>
                    <a:pt x="716642" y="8492"/>
                  </a:cubicBezTo>
                  <a:lnTo>
                    <a:pt x="697147" y="8492"/>
                  </a:lnTo>
                  <a:close/>
                  <a:moveTo>
                    <a:pt x="921624" y="131496"/>
                  </a:moveTo>
                  <a:lnTo>
                    <a:pt x="808944" y="131496"/>
                  </a:lnTo>
                  <a:lnTo>
                    <a:pt x="808944" y="125169"/>
                  </a:lnTo>
                  <a:cubicBezTo>
                    <a:pt x="825906" y="125169"/>
                    <a:pt x="827176" y="123643"/>
                    <a:pt x="827176" y="113275"/>
                  </a:cubicBezTo>
                  <a:lnTo>
                    <a:pt x="827176" y="20386"/>
                  </a:lnTo>
                  <a:cubicBezTo>
                    <a:pt x="827176" y="10009"/>
                    <a:pt x="825906" y="8492"/>
                    <a:pt x="808944" y="8492"/>
                  </a:cubicBezTo>
                  <a:lnTo>
                    <a:pt x="808944" y="2165"/>
                  </a:lnTo>
                  <a:lnTo>
                    <a:pt x="924667" y="2165"/>
                  </a:lnTo>
                  <a:lnTo>
                    <a:pt x="932006" y="51265"/>
                  </a:lnTo>
                  <a:lnTo>
                    <a:pt x="925676" y="51265"/>
                  </a:lnTo>
                  <a:cubicBezTo>
                    <a:pt x="921378" y="20641"/>
                    <a:pt x="915302" y="8492"/>
                    <a:pt x="882879" y="8492"/>
                  </a:cubicBezTo>
                  <a:lnTo>
                    <a:pt x="855536" y="8492"/>
                  </a:lnTo>
                  <a:cubicBezTo>
                    <a:pt x="846672" y="8492"/>
                    <a:pt x="845408" y="9255"/>
                    <a:pt x="845408" y="19378"/>
                  </a:cubicBezTo>
                  <a:lnTo>
                    <a:pt x="845408" y="66199"/>
                  </a:lnTo>
                  <a:lnTo>
                    <a:pt x="863132" y="66199"/>
                  </a:lnTo>
                  <a:cubicBezTo>
                    <a:pt x="881873" y="66199"/>
                    <a:pt x="884906" y="61134"/>
                    <a:pt x="884906" y="44173"/>
                  </a:cubicBezTo>
                  <a:lnTo>
                    <a:pt x="891238" y="44173"/>
                  </a:lnTo>
                  <a:lnTo>
                    <a:pt x="891238" y="94545"/>
                  </a:lnTo>
                  <a:lnTo>
                    <a:pt x="884906" y="94545"/>
                  </a:lnTo>
                  <a:cubicBezTo>
                    <a:pt x="884906" y="77584"/>
                    <a:pt x="881873" y="72527"/>
                    <a:pt x="863132" y="72527"/>
                  </a:cubicBezTo>
                  <a:lnTo>
                    <a:pt x="845408" y="72527"/>
                  </a:lnTo>
                  <a:lnTo>
                    <a:pt x="845408" y="114283"/>
                  </a:lnTo>
                  <a:cubicBezTo>
                    <a:pt x="845408" y="124406"/>
                    <a:pt x="846672" y="125169"/>
                    <a:pt x="855536" y="125169"/>
                  </a:cubicBezTo>
                  <a:lnTo>
                    <a:pt x="881364" y="125169"/>
                  </a:lnTo>
                  <a:cubicBezTo>
                    <a:pt x="910741" y="125169"/>
                    <a:pt x="917326" y="116308"/>
                    <a:pt x="920107" y="88725"/>
                  </a:cubicBezTo>
                  <a:lnTo>
                    <a:pt x="926439" y="88725"/>
                  </a:lnTo>
                  <a:lnTo>
                    <a:pt x="921624" y="131496"/>
                  </a:lnTo>
                  <a:close/>
                  <a:moveTo>
                    <a:pt x="986424" y="115044"/>
                  </a:moveTo>
                  <a:cubicBezTo>
                    <a:pt x="986424" y="121373"/>
                    <a:pt x="986932" y="123897"/>
                    <a:pt x="989459" y="125169"/>
                  </a:cubicBezTo>
                  <a:cubicBezTo>
                    <a:pt x="991238" y="125923"/>
                    <a:pt x="998069" y="125923"/>
                    <a:pt x="1002629" y="125923"/>
                  </a:cubicBezTo>
                  <a:cubicBezTo>
                    <a:pt x="1021370" y="125923"/>
                    <a:pt x="1042889" y="125169"/>
                    <a:pt x="1042889" y="98085"/>
                  </a:cubicBezTo>
                  <a:cubicBezTo>
                    <a:pt x="1042889" y="88216"/>
                    <a:pt x="1041629" y="69995"/>
                    <a:pt x="1008708" y="69995"/>
                  </a:cubicBezTo>
                  <a:lnTo>
                    <a:pt x="986424" y="69995"/>
                  </a:lnTo>
                  <a:lnTo>
                    <a:pt x="986424" y="115044"/>
                  </a:lnTo>
                  <a:close/>
                  <a:moveTo>
                    <a:pt x="1031244" y="66699"/>
                  </a:moveTo>
                  <a:cubicBezTo>
                    <a:pt x="1048968" y="71257"/>
                    <a:pt x="1064673" y="82651"/>
                    <a:pt x="1064673" y="98085"/>
                  </a:cubicBezTo>
                  <a:cubicBezTo>
                    <a:pt x="1064673" y="115799"/>
                    <a:pt x="1042137" y="132251"/>
                    <a:pt x="1011493" y="132251"/>
                  </a:cubicBezTo>
                  <a:lnTo>
                    <a:pt x="950714" y="132251"/>
                  </a:lnTo>
                  <a:lnTo>
                    <a:pt x="950714" y="125923"/>
                  </a:lnTo>
                  <a:cubicBezTo>
                    <a:pt x="967683" y="125923"/>
                    <a:pt x="968946" y="124406"/>
                    <a:pt x="968946" y="114028"/>
                  </a:cubicBezTo>
                  <a:lnTo>
                    <a:pt x="968946" y="20386"/>
                  </a:lnTo>
                  <a:cubicBezTo>
                    <a:pt x="968946" y="10009"/>
                    <a:pt x="967683" y="8492"/>
                    <a:pt x="950714" y="8492"/>
                  </a:cubicBezTo>
                  <a:lnTo>
                    <a:pt x="950714" y="2165"/>
                  </a:lnTo>
                  <a:cubicBezTo>
                    <a:pt x="958317" y="2418"/>
                    <a:pt x="970472" y="2926"/>
                    <a:pt x="977556" y="2926"/>
                  </a:cubicBezTo>
                  <a:cubicBezTo>
                    <a:pt x="984905" y="2926"/>
                    <a:pt x="998069" y="2418"/>
                    <a:pt x="1004656" y="2165"/>
                  </a:cubicBezTo>
                  <a:lnTo>
                    <a:pt x="1004656" y="8492"/>
                  </a:lnTo>
                  <a:cubicBezTo>
                    <a:pt x="987687" y="8492"/>
                    <a:pt x="986424" y="10009"/>
                    <a:pt x="986424" y="20386"/>
                  </a:cubicBezTo>
                  <a:lnTo>
                    <a:pt x="986424" y="64420"/>
                  </a:lnTo>
                  <a:lnTo>
                    <a:pt x="1009216" y="64420"/>
                  </a:lnTo>
                  <a:cubicBezTo>
                    <a:pt x="1015546" y="64420"/>
                    <a:pt x="1022125" y="64175"/>
                    <a:pt x="1029980" y="56322"/>
                  </a:cubicBezTo>
                  <a:cubicBezTo>
                    <a:pt x="1035296" y="50756"/>
                    <a:pt x="1035296" y="44682"/>
                    <a:pt x="1035296" y="33551"/>
                  </a:cubicBezTo>
                  <a:cubicBezTo>
                    <a:pt x="1035296" y="19378"/>
                    <a:pt x="1035296" y="14821"/>
                    <a:pt x="1043397" y="6975"/>
                  </a:cubicBezTo>
                  <a:cubicBezTo>
                    <a:pt x="1047958" y="2418"/>
                    <a:pt x="1058089" y="-1377"/>
                    <a:pt x="1069480" y="-1377"/>
                  </a:cubicBezTo>
                  <a:cubicBezTo>
                    <a:pt x="1085686" y="-1377"/>
                    <a:pt x="1089484" y="14312"/>
                    <a:pt x="1089484" y="19378"/>
                  </a:cubicBezTo>
                  <a:cubicBezTo>
                    <a:pt x="1089484" y="20641"/>
                    <a:pt x="1089484" y="23173"/>
                    <a:pt x="1086194" y="23173"/>
                  </a:cubicBezTo>
                  <a:cubicBezTo>
                    <a:pt x="1083406" y="23173"/>
                    <a:pt x="1083159" y="20895"/>
                    <a:pt x="1083159" y="19878"/>
                  </a:cubicBezTo>
                  <a:cubicBezTo>
                    <a:pt x="1081380" y="4443"/>
                    <a:pt x="1072269" y="4189"/>
                    <a:pt x="1070497" y="4189"/>
                  </a:cubicBezTo>
                  <a:cubicBezTo>
                    <a:pt x="1065428" y="4189"/>
                    <a:pt x="1063148" y="7476"/>
                    <a:pt x="1061629" y="10263"/>
                  </a:cubicBezTo>
                  <a:cubicBezTo>
                    <a:pt x="1059604" y="14312"/>
                    <a:pt x="1058089" y="21402"/>
                    <a:pt x="1054792" y="37600"/>
                  </a:cubicBezTo>
                  <a:cubicBezTo>
                    <a:pt x="1052765" y="46453"/>
                    <a:pt x="1050238" y="59363"/>
                    <a:pt x="1031244" y="66699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2" name="任意多边形: 形状 11">
              <a:extLst>
                <a:ext uri="{FF2B5EF4-FFF2-40B4-BE49-F238E27FC236}">
                  <a16:creationId xmlns:a16="http://schemas.microsoft.com/office/drawing/2014/main" id="{82902A08-7148-70E0-A8BA-FB536FEF978F}"/>
                </a:ext>
              </a:extLst>
            </p:cNvPr>
            <p:cNvSpPr/>
            <p:nvPr>
              <p:custDataLst>
                <p:tags r:id="rId83"/>
              </p:custDataLst>
            </p:nvPr>
          </p:nvSpPr>
          <p:spPr>
            <a:xfrm flipV="1">
              <a:off x="9184995" y="-15973647"/>
              <a:ext cx="58746" cy="253090"/>
            </a:xfrm>
            <a:custGeom>
              <a:avLst/>
              <a:gdLst>
                <a:gd name="connsiteX0" fmla="*/ 58747 w 58746"/>
                <a:gd name="connsiteY0" fmla="*/ 1159 h 253090"/>
                <a:gd name="connsiteX1" fmla="*/ 54441 w 58746"/>
                <a:gd name="connsiteY1" fmla="*/ 6724 h 253090"/>
                <a:gd name="connsiteX2" fmla="*/ 14688 w 58746"/>
                <a:gd name="connsiteY2" fmla="*/ 125171 h 253090"/>
                <a:gd name="connsiteX3" fmla="*/ 55458 w 58746"/>
                <a:gd name="connsiteY3" fmla="*/ 244880 h 253090"/>
                <a:gd name="connsiteX4" fmla="*/ 58747 w 58746"/>
                <a:gd name="connsiteY4" fmla="*/ 249183 h 253090"/>
                <a:gd name="connsiteX5" fmla="*/ 56213 w 58746"/>
                <a:gd name="connsiteY5" fmla="*/ 251715 h 253090"/>
                <a:gd name="connsiteX6" fmla="*/ 15951 w 58746"/>
                <a:gd name="connsiteY6" fmla="*/ 202361 h 253090"/>
                <a:gd name="connsiteX7" fmla="*/ 0 w 58746"/>
                <a:gd name="connsiteY7" fmla="*/ 125171 h 253090"/>
                <a:gd name="connsiteX8" fmla="*/ 16714 w 58746"/>
                <a:gd name="connsiteY8" fmla="*/ 46208 h 253090"/>
                <a:gd name="connsiteX9" fmla="*/ 56213 w 58746"/>
                <a:gd name="connsiteY9" fmla="*/ -1375 h 253090"/>
                <a:gd name="connsiteX10" fmla="*/ 58747 w 58746"/>
                <a:gd name="connsiteY10" fmla="*/ 1159 h 253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8746" h="253090">
                  <a:moveTo>
                    <a:pt x="58747" y="1159"/>
                  </a:moveTo>
                  <a:cubicBezTo>
                    <a:pt x="58747" y="1912"/>
                    <a:pt x="58747" y="2421"/>
                    <a:pt x="54441" y="6724"/>
                  </a:cubicBezTo>
                  <a:cubicBezTo>
                    <a:pt x="22791" y="38611"/>
                    <a:pt x="14688" y="86448"/>
                    <a:pt x="14688" y="125171"/>
                  </a:cubicBezTo>
                  <a:cubicBezTo>
                    <a:pt x="14688" y="169204"/>
                    <a:pt x="24309" y="213247"/>
                    <a:pt x="55458" y="244880"/>
                  </a:cubicBezTo>
                  <a:cubicBezTo>
                    <a:pt x="58747" y="247921"/>
                    <a:pt x="58747" y="248429"/>
                    <a:pt x="58747" y="249183"/>
                  </a:cubicBezTo>
                  <a:cubicBezTo>
                    <a:pt x="58747" y="250954"/>
                    <a:pt x="57730" y="251715"/>
                    <a:pt x="56213" y="251715"/>
                  </a:cubicBezTo>
                  <a:cubicBezTo>
                    <a:pt x="53678" y="251715"/>
                    <a:pt x="30895" y="234502"/>
                    <a:pt x="15951" y="202361"/>
                  </a:cubicBezTo>
                  <a:cubicBezTo>
                    <a:pt x="3034" y="174525"/>
                    <a:pt x="0" y="146433"/>
                    <a:pt x="0" y="125171"/>
                  </a:cubicBezTo>
                  <a:cubicBezTo>
                    <a:pt x="0" y="105431"/>
                    <a:pt x="2780" y="74808"/>
                    <a:pt x="16714" y="46208"/>
                  </a:cubicBezTo>
                  <a:cubicBezTo>
                    <a:pt x="31903" y="15077"/>
                    <a:pt x="53678" y="-1375"/>
                    <a:pt x="56213" y="-1375"/>
                  </a:cubicBezTo>
                  <a:cubicBezTo>
                    <a:pt x="57730" y="-1375"/>
                    <a:pt x="58747" y="-612"/>
                    <a:pt x="58747" y="1159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3" name="任意多边形: 形状 12">
              <a:extLst>
                <a:ext uri="{FF2B5EF4-FFF2-40B4-BE49-F238E27FC236}">
                  <a16:creationId xmlns:a16="http://schemas.microsoft.com/office/drawing/2014/main" id="{D82A84D0-C7A2-9D51-09B8-6503D14A5A56}"/>
                </a:ext>
              </a:extLst>
            </p:cNvPr>
            <p:cNvSpPr/>
            <p:nvPr>
              <p:custDataLst>
                <p:tags r:id="rId84"/>
              </p:custDataLst>
            </p:nvPr>
          </p:nvSpPr>
          <p:spPr>
            <a:xfrm flipV="1">
              <a:off x="9334583" y="-16024162"/>
              <a:ext cx="67604" cy="38976"/>
            </a:xfrm>
            <a:custGeom>
              <a:avLst/>
              <a:gdLst>
                <a:gd name="connsiteX0" fmla="*/ 33930 w 67604"/>
                <a:gd name="connsiteY0" fmla="*/ 37589 h 38976"/>
                <a:gd name="connsiteX1" fmla="*/ 0 w 67604"/>
                <a:gd name="connsiteY1" fmla="*/ 3170 h 38976"/>
                <a:gd name="connsiteX2" fmla="*/ 4552 w 67604"/>
                <a:gd name="connsiteY2" fmla="*/ -1388 h 38976"/>
                <a:gd name="connsiteX3" fmla="*/ 33930 w 67604"/>
                <a:gd name="connsiteY3" fmla="*/ 24424 h 38976"/>
                <a:gd name="connsiteX4" fmla="*/ 63053 w 67604"/>
                <a:gd name="connsiteY4" fmla="*/ -1388 h 38976"/>
                <a:gd name="connsiteX5" fmla="*/ 67605 w 67604"/>
                <a:gd name="connsiteY5" fmla="*/ 3170 h 38976"/>
                <a:gd name="connsiteX6" fmla="*/ 33930 w 67604"/>
                <a:gd name="connsiteY6" fmla="*/ 37589 h 38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604" h="38976">
                  <a:moveTo>
                    <a:pt x="33930" y="37589"/>
                  </a:moveTo>
                  <a:lnTo>
                    <a:pt x="0" y="3170"/>
                  </a:lnTo>
                  <a:lnTo>
                    <a:pt x="4552" y="-1388"/>
                  </a:lnTo>
                  <a:lnTo>
                    <a:pt x="33930" y="24424"/>
                  </a:lnTo>
                  <a:lnTo>
                    <a:pt x="63053" y="-1388"/>
                  </a:lnTo>
                  <a:lnTo>
                    <a:pt x="67605" y="3170"/>
                  </a:lnTo>
                  <a:lnTo>
                    <a:pt x="33930" y="37589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4" name="任意多边形: 形状 13">
              <a:extLst>
                <a:ext uri="{FF2B5EF4-FFF2-40B4-BE49-F238E27FC236}">
                  <a16:creationId xmlns:a16="http://schemas.microsoft.com/office/drawing/2014/main" id="{6EC1CD6F-201B-7C13-F594-B10A28FDC616}"/>
                </a:ext>
              </a:extLst>
            </p:cNvPr>
            <p:cNvSpPr/>
            <p:nvPr>
              <p:custDataLst>
                <p:tags r:id="rId85"/>
              </p:custDataLst>
            </p:nvPr>
          </p:nvSpPr>
          <p:spPr>
            <a:xfrm flipV="1">
              <a:off x="9267041" y="-15957451"/>
              <a:ext cx="202830" cy="173620"/>
            </a:xfrm>
            <a:custGeom>
              <a:avLst/>
              <a:gdLst>
                <a:gd name="connsiteX0" fmla="*/ 113951 w 202830"/>
                <a:gd name="connsiteY0" fmla="*/ 99101 h 173620"/>
                <a:gd name="connsiteX1" fmla="*/ 156492 w 202830"/>
                <a:gd name="connsiteY1" fmla="*/ 155029 h 173620"/>
                <a:gd name="connsiteX2" fmla="*/ 168393 w 202830"/>
                <a:gd name="connsiteY2" fmla="*/ 159586 h 173620"/>
                <a:gd name="connsiteX3" fmla="*/ 183081 w 202830"/>
                <a:gd name="connsiteY3" fmla="*/ 160349 h 173620"/>
                <a:gd name="connsiteX4" fmla="*/ 190422 w 202830"/>
                <a:gd name="connsiteY4" fmla="*/ 160349 h 173620"/>
                <a:gd name="connsiteX5" fmla="*/ 190422 w 202830"/>
                <a:gd name="connsiteY5" fmla="*/ 172244 h 173620"/>
                <a:gd name="connsiteX6" fmla="*/ 156492 w 202830"/>
                <a:gd name="connsiteY6" fmla="*/ 171481 h 173620"/>
                <a:gd name="connsiteX7" fmla="*/ 118003 w 202830"/>
                <a:gd name="connsiteY7" fmla="*/ 172244 h 173620"/>
                <a:gd name="connsiteX8" fmla="*/ 118003 w 202830"/>
                <a:gd name="connsiteY8" fmla="*/ 160349 h 173620"/>
                <a:gd name="connsiteX9" fmla="*/ 141303 w 202830"/>
                <a:gd name="connsiteY9" fmla="*/ 157563 h 173620"/>
                <a:gd name="connsiteX10" fmla="*/ 139277 w 202830"/>
                <a:gd name="connsiteY10" fmla="*/ 154776 h 173620"/>
                <a:gd name="connsiteX11" fmla="*/ 105848 w 202830"/>
                <a:gd name="connsiteY11" fmla="*/ 110486 h 173620"/>
                <a:gd name="connsiteX12" fmla="*/ 69639 w 202830"/>
                <a:gd name="connsiteY12" fmla="*/ 160349 h 173620"/>
                <a:gd name="connsiteX13" fmla="*/ 90651 w 202830"/>
                <a:gd name="connsiteY13" fmla="*/ 160349 h 173620"/>
                <a:gd name="connsiteX14" fmla="*/ 90651 w 202830"/>
                <a:gd name="connsiteY14" fmla="*/ 172244 h 173620"/>
                <a:gd name="connsiteX15" fmla="*/ 44821 w 202830"/>
                <a:gd name="connsiteY15" fmla="*/ 171481 h 173620"/>
                <a:gd name="connsiteX16" fmla="*/ 3798 w 202830"/>
                <a:gd name="connsiteY16" fmla="*/ 172244 h 173620"/>
                <a:gd name="connsiteX17" fmla="*/ 3798 w 202830"/>
                <a:gd name="connsiteY17" fmla="*/ 160349 h 173620"/>
                <a:gd name="connsiteX18" fmla="*/ 28615 w 202830"/>
                <a:gd name="connsiteY18" fmla="*/ 160349 h 173620"/>
                <a:gd name="connsiteX19" fmla="*/ 84828 w 202830"/>
                <a:gd name="connsiteY19" fmla="*/ 82649 h 173620"/>
                <a:gd name="connsiteX20" fmla="*/ 33676 w 202830"/>
                <a:gd name="connsiteY20" fmla="*/ 15582 h 173620"/>
                <a:gd name="connsiteX21" fmla="*/ 22792 w 202830"/>
                <a:gd name="connsiteY21" fmla="*/ 11278 h 173620"/>
                <a:gd name="connsiteX22" fmla="*/ 7341 w 202830"/>
                <a:gd name="connsiteY22" fmla="*/ 10515 h 173620"/>
                <a:gd name="connsiteX23" fmla="*/ 0 w 202830"/>
                <a:gd name="connsiteY23" fmla="*/ 10515 h 173620"/>
                <a:gd name="connsiteX24" fmla="*/ 0 w 202830"/>
                <a:gd name="connsiteY24" fmla="*/ -1377 h 173620"/>
                <a:gd name="connsiteX25" fmla="*/ 33930 w 202830"/>
                <a:gd name="connsiteY25" fmla="*/ -616 h 173620"/>
                <a:gd name="connsiteX26" fmla="*/ 72419 w 202830"/>
                <a:gd name="connsiteY26" fmla="*/ -1377 h 173620"/>
                <a:gd name="connsiteX27" fmla="*/ 72419 w 202830"/>
                <a:gd name="connsiteY27" fmla="*/ 10515 h 173620"/>
                <a:gd name="connsiteX28" fmla="*/ 49127 w 202830"/>
                <a:gd name="connsiteY28" fmla="*/ 13302 h 173620"/>
                <a:gd name="connsiteX29" fmla="*/ 51153 w 202830"/>
                <a:gd name="connsiteY29" fmla="*/ 16081 h 173620"/>
                <a:gd name="connsiteX30" fmla="*/ 92931 w 202830"/>
                <a:gd name="connsiteY30" fmla="*/ 71510 h 173620"/>
                <a:gd name="connsiteX31" fmla="*/ 136997 w 202830"/>
                <a:gd name="connsiteY31" fmla="*/ 10515 h 173620"/>
                <a:gd name="connsiteX32" fmla="*/ 115977 w 202830"/>
                <a:gd name="connsiteY32" fmla="*/ 10515 h 173620"/>
                <a:gd name="connsiteX33" fmla="*/ 115977 w 202830"/>
                <a:gd name="connsiteY33" fmla="*/ -1377 h 173620"/>
                <a:gd name="connsiteX34" fmla="*/ 161807 w 202830"/>
                <a:gd name="connsiteY34" fmla="*/ -616 h 173620"/>
                <a:gd name="connsiteX35" fmla="*/ 202831 w 202830"/>
                <a:gd name="connsiteY35" fmla="*/ -1377 h 173620"/>
                <a:gd name="connsiteX36" fmla="*/ 202831 w 202830"/>
                <a:gd name="connsiteY36" fmla="*/ 10515 h 173620"/>
                <a:gd name="connsiteX37" fmla="*/ 178022 w 202830"/>
                <a:gd name="connsiteY37" fmla="*/ 10515 h 173620"/>
                <a:gd name="connsiteX38" fmla="*/ 113951 w 202830"/>
                <a:gd name="connsiteY38" fmla="*/ 99101 h 173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202830" h="173620">
                  <a:moveTo>
                    <a:pt x="113951" y="99101"/>
                  </a:moveTo>
                  <a:lnTo>
                    <a:pt x="156492" y="155029"/>
                  </a:lnTo>
                  <a:cubicBezTo>
                    <a:pt x="159281" y="158578"/>
                    <a:pt x="159535" y="158825"/>
                    <a:pt x="168393" y="159586"/>
                  </a:cubicBezTo>
                  <a:cubicBezTo>
                    <a:pt x="174470" y="160349"/>
                    <a:pt x="175995" y="160349"/>
                    <a:pt x="183081" y="160349"/>
                  </a:cubicBezTo>
                  <a:lnTo>
                    <a:pt x="190422" y="160349"/>
                  </a:lnTo>
                  <a:lnTo>
                    <a:pt x="190422" y="172244"/>
                  </a:lnTo>
                  <a:cubicBezTo>
                    <a:pt x="179793" y="171481"/>
                    <a:pt x="167384" y="171481"/>
                    <a:pt x="156492" y="171481"/>
                  </a:cubicBezTo>
                  <a:cubicBezTo>
                    <a:pt x="146618" y="171481"/>
                    <a:pt x="127115" y="171481"/>
                    <a:pt x="118003" y="172244"/>
                  </a:cubicBezTo>
                  <a:lnTo>
                    <a:pt x="118003" y="160349"/>
                  </a:lnTo>
                  <a:cubicBezTo>
                    <a:pt x="122563" y="160349"/>
                    <a:pt x="132437" y="160349"/>
                    <a:pt x="141303" y="157563"/>
                  </a:cubicBezTo>
                  <a:cubicBezTo>
                    <a:pt x="141049" y="157054"/>
                    <a:pt x="139778" y="155537"/>
                    <a:pt x="139277" y="154776"/>
                  </a:cubicBezTo>
                  <a:lnTo>
                    <a:pt x="105848" y="110486"/>
                  </a:lnTo>
                  <a:lnTo>
                    <a:pt x="69639" y="160349"/>
                  </a:lnTo>
                  <a:lnTo>
                    <a:pt x="90651" y="160349"/>
                  </a:lnTo>
                  <a:lnTo>
                    <a:pt x="90651" y="172244"/>
                  </a:lnTo>
                  <a:cubicBezTo>
                    <a:pt x="80268" y="171481"/>
                    <a:pt x="56213" y="171481"/>
                    <a:pt x="44821" y="171481"/>
                  </a:cubicBezTo>
                  <a:cubicBezTo>
                    <a:pt x="34692" y="171481"/>
                    <a:pt x="12663" y="171481"/>
                    <a:pt x="3798" y="172244"/>
                  </a:cubicBezTo>
                  <a:lnTo>
                    <a:pt x="3798" y="160349"/>
                  </a:lnTo>
                  <a:lnTo>
                    <a:pt x="28615" y="160349"/>
                  </a:lnTo>
                  <a:lnTo>
                    <a:pt x="84828" y="82649"/>
                  </a:lnTo>
                  <a:lnTo>
                    <a:pt x="33676" y="15582"/>
                  </a:lnTo>
                  <a:cubicBezTo>
                    <a:pt x="31396" y="12541"/>
                    <a:pt x="30895" y="12032"/>
                    <a:pt x="22792" y="11278"/>
                  </a:cubicBezTo>
                  <a:cubicBezTo>
                    <a:pt x="17724" y="10770"/>
                    <a:pt x="12409" y="10515"/>
                    <a:pt x="7341" y="10515"/>
                  </a:cubicBezTo>
                  <a:lnTo>
                    <a:pt x="0" y="10515"/>
                  </a:lnTo>
                  <a:lnTo>
                    <a:pt x="0" y="-1377"/>
                  </a:lnTo>
                  <a:cubicBezTo>
                    <a:pt x="10638" y="-616"/>
                    <a:pt x="23038" y="-616"/>
                    <a:pt x="33930" y="-616"/>
                  </a:cubicBezTo>
                  <a:cubicBezTo>
                    <a:pt x="43805" y="-616"/>
                    <a:pt x="63307" y="-616"/>
                    <a:pt x="72419" y="-1377"/>
                  </a:cubicBezTo>
                  <a:lnTo>
                    <a:pt x="72419" y="10515"/>
                  </a:lnTo>
                  <a:cubicBezTo>
                    <a:pt x="67868" y="10515"/>
                    <a:pt x="57985" y="10515"/>
                    <a:pt x="49127" y="13302"/>
                  </a:cubicBezTo>
                  <a:cubicBezTo>
                    <a:pt x="49381" y="13811"/>
                    <a:pt x="50644" y="15327"/>
                    <a:pt x="51153" y="16081"/>
                  </a:cubicBezTo>
                  <a:lnTo>
                    <a:pt x="92931" y="71510"/>
                  </a:lnTo>
                  <a:lnTo>
                    <a:pt x="136997" y="10515"/>
                  </a:lnTo>
                  <a:lnTo>
                    <a:pt x="115977" y="10515"/>
                  </a:lnTo>
                  <a:lnTo>
                    <a:pt x="115977" y="-1377"/>
                  </a:lnTo>
                  <a:cubicBezTo>
                    <a:pt x="126360" y="-616"/>
                    <a:pt x="150416" y="-616"/>
                    <a:pt x="161807" y="-616"/>
                  </a:cubicBezTo>
                  <a:cubicBezTo>
                    <a:pt x="171944" y="-616"/>
                    <a:pt x="193973" y="-616"/>
                    <a:pt x="202831" y="-1377"/>
                  </a:cubicBezTo>
                  <a:lnTo>
                    <a:pt x="202831" y="10515"/>
                  </a:lnTo>
                  <a:lnTo>
                    <a:pt x="178022" y="10515"/>
                  </a:lnTo>
                  <a:lnTo>
                    <a:pt x="113951" y="99101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5" name="任意多边形: 形状 14">
              <a:extLst>
                <a:ext uri="{FF2B5EF4-FFF2-40B4-BE49-F238E27FC236}">
                  <a16:creationId xmlns:a16="http://schemas.microsoft.com/office/drawing/2014/main" id="{14F0BB39-403A-9424-5D42-359200975826}"/>
                </a:ext>
              </a:extLst>
            </p:cNvPr>
            <p:cNvSpPr/>
            <p:nvPr>
              <p:custDataLst>
                <p:tags r:id="rId86"/>
              </p:custDataLst>
            </p:nvPr>
          </p:nvSpPr>
          <p:spPr>
            <a:xfrm flipV="1">
              <a:off x="9497934" y="-15863540"/>
              <a:ext cx="120465" cy="117669"/>
            </a:xfrm>
            <a:custGeom>
              <a:avLst/>
              <a:gdLst>
                <a:gd name="connsiteX0" fmla="*/ 40070 w 120465"/>
                <a:gd name="connsiteY0" fmla="*/ 111343 h 117669"/>
                <a:gd name="connsiteX1" fmla="*/ 34756 w 120465"/>
                <a:gd name="connsiteY1" fmla="*/ 116298 h 117669"/>
                <a:gd name="connsiteX2" fmla="*/ 0 w 120465"/>
                <a:gd name="connsiteY2" fmla="*/ 104958 h 117669"/>
                <a:gd name="connsiteX3" fmla="*/ 0 w 120465"/>
                <a:gd name="connsiteY3" fmla="*/ 98576 h 117669"/>
                <a:gd name="connsiteX4" fmla="*/ 25707 w 120465"/>
                <a:gd name="connsiteY4" fmla="*/ 103538 h 117669"/>
                <a:gd name="connsiteX5" fmla="*/ 25707 w 120465"/>
                <a:gd name="connsiteY5" fmla="*/ 13159 h 117669"/>
                <a:gd name="connsiteX6" fmla="*/ 7976 w 120465"/>
                <a:gd name="connsiteY6" fmla="*/ 5012 h 117669"/>
                <a:gd name="connsiteX7" fmla="*/ 1239 w 120465"/>
                <a:gd name="connsiteY7" fmla="*/ 5012 h 117669"/>
                <a:gd name="connsiteX8" fmla="*/ 1239 w 120465"/>
                <a:gd name="connsiteY8" fmla="*/ -1372 h 117669"/>
                <a:gd name="connsiteX9" fmla="*/ 32802 w 120465"/>
                <a:gd name="connsiteY9" fmla="*/ -665 h 117669"/>
                <a:gd name="connsiteX10" fmla="*/ 64539 w 120465"/>
                <a:gd name="connsiteY10" fmla="*/ -1372 h 117669"/>
                <a:gd name="connsiteX11" fmla="*/ 64539 w 120465"/>
                <a:gd name="connsiteY11" fmla="*/ 5012 h 117669"/>
                <a:gd name="connsiteX12" fmla="*/ 57802 w 120465"/>
                <a:gd name="connsiteY12" fmla="*/ 5012 h 117669"/>
                <a:gd name="connsiteX13" fmla="*/ 40070 w 120465"/>
                <a:gd name="connsiteY13" fmla="*/ 13159 h 117669"/>
                <a:gd name="connsiteX14" fmla="*/ 40070 w 120465"/>
                <a:gd name="connsiteY14" fmla="*/ 111343 h 117669"/>
                <a:gd name="connsiteX15" fmla="*/ 120465 w 120465"/>
                <a:gd name="connsiteY15" fmla="*/ 64727 h 117669"/>
                <a:gd name="connsiteX16" fmla="*/ 110360 w 120465"/>
                <a:gd name="connsiteY16" fmla="*/ 75010 h 117669"/>
                <a:gd name="connsiteX17" fmla="*/ 100072 w 120465"/>
                <a:gd name="connsiteY17" fmla="*/ 64910 h 117669"/>
                <a:gd name="connsiteX18" fmla="*/ 110185 w 120465"/>
                <a:gd name="connsiteY18" fmla="*/ 54629 h 117669"/>
                <a:gd name="connsiteX19" fmla="*/ 120465 w 120465"/>
                <a:gd name="connsiteY19" fmla="*/ 64727 h 117669"/>
                <a:gd name="connsiteX20" fmla="*/ 120465 w 120465"/>
                <a:gd name="connsiteY20" fmla="*/ 8728 h 117669"/>
                <a:gd name="connsiteX21" fmla="*/ 110360 w 120465"/>
                <a:gd name="connsiteY21" fmla="*/ 19009 h 117669"/>
                <a:gd name="connsiteX22" fmla="*/ 100072 w 120465"/>
                <a:gd name="connsiteY22" fmla="*/ 8911 h 117669"/>
                <a:gd name="connsiteX23" fmla="*/ 110185 w 120465"/>
                <a:gd name="connsiteY23" fmla="*/ -1372 h 117669"/>
                <a:gd name="connsiteX24" fmla="*/ 120465 w 120465"/>
                <a:gd name="connsiteY24" fmla="*/ 8728 h 117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20465" h="117669">
                  <a:moveTo>
                    <a:pt x="40070" y="111343"/>
                  </a:moveTo>
                  <a:cubicBezTo>
                    <a:pt x="40070" y="116122"/>
                    <a:pt x="39721" y="116298"/>
                    <a:pt x="34756" y="116298"/>
                  </a:cubicBezTo>
                  <a:cubicBezTo>
                    <a:pt x="23403" y="105134"/>
                    <a:pt x="7268" y="104958"/>
                    <a:pt x="0" y="104958"/>
                  </a:cubicBezTo>
                  <a:lnTo>
                    <a:pt x="0" y="98576"/>
                  </a:lnTo>
                  <a:cubicBezTo>
                    <a:pt x="4258" y="98576"/>
                    <a:pt x="15960" y="98576"/>
                    <a:pt x="25707" y="103538"/>
                  </a:cubicBezTo>
                  <a:lnTo>
                    <a:pt x="25707" y="13159"/>
                  </a:lnTo>
                  <a:cubicBezTo>
                    <a:pt x="25707" y="7315"/>
                    <a:pt x="25707" y="5012"/>
                    <a:pt x="7976" y="5012"/>
                  </a:cubicBezTo>
                  <a:lnTo>
                    <a:pt x="1239" y="5012"/>
                  </a:lnTo>
                  <a:lnTo>
                    <a:pt x="1239" y="-1372"/>
                  </a:lnTo>
                  <a:cubicBezTo>
                    <a:pt x="4433" y="-1197"/>
                    <a:pt x="26239" y="-665"/>
                    <a:pt x="32802" y="-665"/>
                  </a:cubicBezTo>
                  <a:cubicBezTo>
                    <a:pt x="38299" y="-665"/>
                    <a:pt x="60638" y="-1197"/>
                    <a:pt x="64539" y="-1372"/>
                  </a:cubicBezTo>
                  <a:lnTo>
                    <a:pt x="64539" y="5012"/>
                  </a:lnTo>
                  <a:lnTo>
                    <a:pt x="57802" y="5012"/>
                  </a:lnTo>
                  <a:cubicBezTo>
                    <a:pt x="40070" y="5012"/>
                    <a:pt x="40070" y="7315"/>
                    <a:pt x="40070" y="13159"/>
                  </a:cubicBezTo>
                  <a:lnTo>
                    <a:pt x="40070" y="111343"/>
                  </a:lnTo>
                  <a:close/>
                  <a:moveTo>
                    <a:pt x="120465" y="64727"/>
                  </a:moveTo>
                  <a:cubicBezTo>
                    <a:pt x="120465" y="70936"/>
                    <a:pt x="115500" y="75010"/>
                    <a:pt x="110360" y="75010"/>
                  </a:cubicBezTo>
                  <a:cubicBezTo>
                    <a:pt x="104155" y="75010"/>
                    <a:pt x="100072" y="70048"/>
                    <a:pt x="100072" y="64910"/>
                  </a:cubicBezTo>
                  <a:cubicBezTo>
                    <a:pt x="100072" y="58701"/>
                    <a:pt x="105038" y="54629"/>
                    <a:pt x="110185" y="54629"/>
                  </a:cubicBezTo>
                  <a:cubicBezTo>
                    <a:pt x="116390" y="54629"/>
                    <a:pt x="120465" y="59591"/>
                    <a:pt x="120465" y="64727"/>
                  </a:cubicBezTo>
                  <a:close/>
                  <a:moveTo>
                    <a:pt x="120465" y="8728"/>
                  </a:moveTo>
                  <a:cubicBezTo>
                    <a:pt x="120465" y="14929"/>
                    <a:pt x="115500" y="19009"/>
                    <a:pt x="110360" y="19009"/>
                  </a:cubicBezTo>
                  <a:cubicBezTo>
                    <a:pt x="104155" y="19009"/>
                    <a:pt x="100072" y="14047"/>
                    <a:pt x="100072" y="8911"/>
                  </a:cubicBezTo>
                  <a:cubicBezTo>
                    <a:pt x="100072" y="2702"/>
                    <a:pt x="105038" y="-1372"/>
                    <a:pt x="110185" y="-1372"/>
                  </a:cubicBezTo>
                  <a:cubicBezTo>
                    <a:pt x="116390" y="-1372"/>
                    <a:pt x="120465" y="3590"/>
                    <a:pt x="120465" y="8728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6" name="任意多边形: 形状 15">
              <a:extLst>
                <a:ext uri="{FF2B5EF4-FFF2-40B4-BE49-F238E27FC236}">
                  <a16:creationId xmlns:a16="http://schemas.microsoft.com/office/drawing/2014/main" id="{8EF2845D-D00A-B254-118A-FB664ADD50ED}"/>
                </a:ext>
              </a:extLst>
            </p:cNvPr>
            <p:cNvSpPr/>
            <p:nvPr>
              <p:custDataLst>
                <p:tags r:id="rId87"/>
              </p:custDataLst>
            </p:nvPr>
          </p:nvSpPr>
          <p:spPr>
            <a:xfrm flipV="1">
              <a:off x="9645238" y="-15824024"/>
              <a:ext cx="108342" cy="79922"/>
            </a:xfrm>
            <a:custGeom>
              <a:avLst/>
              <a:gdLst>
                <a:gd name="connsiteX0" fmla="*/ 13298 w 108342"/>
                <a:gd name="connsiteY0" fmla="*/ 11563 h 79922"/>
                <a:gd name="connsiteX1" fmla="*/ 11527 w 108342"/>
                <a:gd name="connsiteY1" fmla="*/ 4298 h 79922"/>
                <a:gd name="connsiteX2" fmla="*/ 17556 w 108342"/>
                <a:gd name="connsiteY2" fmla="*/ -1370 h 79922"/>
                <a:gd name="connsiteX3" fmla="*/ 24468 w 108342"/>
                <a:gd name="connsiteY3" fmla="*/ 2528 h 79922"/>
                <a:gd name="connsiteX4" fmla="*/ 27661 w 108342"/>
                <a:gd name="connsiteY4" fmla="*/ 13517 h 79922"/>
                <a:gd name="connsiteX5" fmla="*/ 31562 w 108342"/>
                <a:gd name="connsiteY5" fmla="*/ 29460 h 79922"/>
                <a:gd name="connsiteX6" fmla="*/ 34573 w 108342"/>
                <a:gd name="connsiteY6" fmla="*/ 41337 h 79922"/>
                <a:gd name="connsiteX7" fmla="*/ 42024 w 108342"/>
                <a:gd name="connsiteY7" fmla="*/ 57288 h 79922"/>
                <a:gd name="connsiteX8" fmla="*/ 68622 w 108342"/>
                <a:gd name="connsiteY8" fmla="*/ 73590 h 79922"/>
                <a:gd name="connsiteX9" fmla="*/ 79084 w 108342"/>
                <a:gd name="connsiteY9" fmla="*/ 61187 h 79922"/>
                <a:gd name="connsiteX10" fmla="*/ 68622 w 108342"/>
                <a:gd name="connsiteY10" fmla="*/ 23442 h 79922"/>
                <a:gd name="connsiteX11" fmla="*/ 65960 w 108342"/>
                <a:gd name="connsiteY11" fmla="*/ 13866 h 79922"/>
                <a:gd name="connsiteX12" fmla="*/ 82802 w 108342"/>
                <a:gd name="connsiteY12" fmla="*/ -1370 h 79922"/>
                <a:gd name="connsiteX13" fmla="*/ 108342 w 108342"/>
                <a:gd name="connsiteY13" fmla="*/ 25743 h 79922"/>
                <a:gd name="connsiteX14" fmla="*/ 105498 w 108342"/>
                <a:gd name="connsiteY14" fmla="*/ 28046 h 79922"/>
                <a:gd name="connsiteX15" fmla="*/ 102130 w 108342"/>
                <a:gd name="connsiteY15" fmla="*/ 25030 h 79922"/>
                <a:gd name="connsiteX16" fmla="*/ 83334 w 108342"/>
                <a:gd name="connsiteY16" fmla="*/ 3592 h 79922"/>
                <a:gd name="connsiteX17" fmla="*/ 78901 w 108342"/>
                <a:gd name="connsiteY17" fmla="*/ 9792 h 79922"/>
                <a:gd name="connsiteX18" fmla="*/ 82985 w 108342"/>
                <a:gd name="connsiteY18" fmla="*/ 24147 h 79922"/>
                <a:gd name="connsiteX19" fmla="*/ 92383 w 108342"/>
                <a:gd name="connsiteY19" fmla="*/ 58352 h 79922"/>
                <a:gd name="connsiteX20" fmla="*/ 69328 w 108342"/>
                <a:gd name="connsiteY20" fmla="*/ 78552 h 79922"/>
                <a:gd name="connsiteX21" fmla="*/ 39363 w 108342"/>
                <a:gd name="connsiteY21" fmla="*/ 62426 h 79922"/>
                <a:gd name="connsiteX22" fmla="*/ 20393 w 108342"/>
                <a:gd name="connsiteY22" fmla="*/ 78552 h 79922"/>
                <a:gd name="connsiteX23" fmla="*/ 6387 w 108342"/>
                <a:gd name="connsiteY23" fmla="*/ 68984 h 79922"/>
                <a:gd name="connsiteX24" fmla="*/ 0 w 108342"/>
                <a:gd name="connsiteY24" fmla="*/ 51437 h 79922"/>
                <a:gd name="connsiteX25" fmla="*/ 3011 w 108342"/>
                <a:gd name="connsiteY25" fmla="*/ 49135 h 79922"/>
                <a:gd name="connsiteX26" fmla="*/ 6919 w 108342"/>
                <a:gd name="connsiteY26" fmla="*/ 54454 h 79922"/>
                <a:gd name="connsiteX27" fmla="*/ 19860 w 108342"/>
                <a:gd name="connsiteY27" fmla="*/ 73590 h 79922"/>
                <a:gd name="connsiteX28" fmla="*/ 25707 w 108342"/>
                <a:gd name="connsiteY28" fmla="*/ 64903 h 79922"/>
                <a:gd name="connsiteX29" fmla="*/ 22871 w 108342"/>
                <a:gd name="connsiteY29" fmla="*/ 50198 h 79922"/>
                <a:gd name="connsiteX30" fmla="*/ 18971 w 108342"/>
                <a:gd name="connsiteY30" fmla="*/ 34247 h 79922"/>
                <a:gd name="connsiteX31" fmla="*/ 13298 w 108342"/>
                <a:gd name="connsiteY31" fmla="*/ 11563 h 79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08342" h="79922">
                  <a:moveTo>
                    <a:pt x="13298" y="11563"/>
                  </a:moveTo>
                  <a:cubicBezTo>
                    <a:pt x="12591" y="9260"/>
                    <a:pt x="11527" y="4829"/>
                    <a:pt x="11527" y="4298"/>
                  </a:cubicBezTo>
                  <a:cubicBezTo>
                    <a:pt x="11527" y="399"/>
                    <a:pt x="14720" y="-1370"/>
                    <a:pt x="17556" y="-1370"/>
                  </a:cubicBezTo>
                  <a:cubicBezTo>
                    <a:pt x="20742" y="-1370"/>
                    <a:pt x="23586" y="931"/>
                    <a:pt x="24468" y="2528"/>
                  </a:cubicBezTo>
                  <a:cubicBezTo>
                    <a:pt x="25358" y="4124"/>
                    <a:pt x="26771" y="9792"/>
                    <a:pt x="27661" y="13517"/>
                  </a:cubicBezTo>
                  <a:cubicBezTo>
                    <a:pt x="28551" y="16883"/>
                    <a:pt x="30497" y="25030"/>
                    <a:pt x="31562" y="29460"/>
                  </a:cubicBezTo>
                  <a:cubicBezTo>
                    <a:pt x="32626" y="33366"/>
                    <a:pt x="33691" y="37265"/>
                    <a:pt x="34573" y="41337"/>
                  </a:cubicBezTo>
                  <a:cubicBezTo>
                    <a:pt x="36527" y="48603"/>
                    <a:pt x="36885" y="50023"/>
                    <a:pt x="42024" y="57288"/>
                  </a:cubicBezTo>
                  <a:cubicBezTo>
                    <a:pt x="46989" y="64378"/>
                    <a:pt x="55323" y="73590"/>
                    <a:pt x="68622" y="73590"/>
                  </a:cubicBezTo>
                  <a:cubicBezTo>
                    <a:pt x="78901" y="73590"/>
                    <a:pt x="79084" y="64554"/>
                    <a:pt x="79084" y="61187"/>
                  </a:cubicBezTo>
                  <a:cubicBezTo>
                    <a:pt x="79084" y="50555"/>
                    <a:pt x="71458" y="30881"/>
                    <a:pt x="68622" y="23442"/>
                  </a:cubicBezTo>
                  <a:cubicBezTo>
                    <a:pt x="66667" y="18479"/>
                    <a:pt x="65960" y="16883"/>
                    <a:pt x="65960" y="13866"/>
                  </a:cubicBezTo>
                  <a:cubicBezTo>
                    <a:pt x="65960" y="4473"/>
                    <a:pt x="73761" y="-1370"/>
                    <a:pt x="82802" y="-1370"/>
                  </a:cubicBezTo>
                  <a:cubicBezTo>
                    <a:pt x="100533" y="-1370"/>
                    <a:pt x="108342" y="23083"/>
                    <a:pt x="108342" y="25743"/>
                  </a:cubicBezTo>
                  <a:cubicBezTo>
                    <a:pt x="108342" y="28046"/>
                    <a:pt x="106031" y="28046"/>
                    <a:pt x="105498" y="28046"/>
                  </a:cubicBezTo>
                  <a:cubicBezTo>
                    <a:pt x="103020" y="28046"/>
                    <a:pt x="102845" y="26982"/>
                    <a:pt x="102130" y="25030"/>
                  </a:cubicBezTo>
                  <a:cubicBezTo>
                    <a:pt x="98055" y="10856"/>
                    <a:pt x="90429" y="3592"/>
                    <a:pt x="83334" y="3592"/>
                  </a:cubicBezTo>
                  <a:cubicBezTo>
                    <a:pt x="79616" y="3592"/>
                    <a:pt x="78901" y="6069"/>
                    <a:pt x="78901" y="9792"/>
                  </a:cubicBezTo>
                  <a:cubicBezTo>
                    <a:pt x="78901" y="13866"/>
                    <a:pt x="79791" y="16169"/>
                    <a:pt x="82985" y="24147"/>
                  </a:cubicBezTo>
                  <a:cubicBezTo>
                    <a:pt x="85114" y="29642"/>
                    <a:pt x="92383" y="48427"/>
                    <a:pt x="92383" y="58352"/>
                  </a:cubicBezTo>
                  <a:cubicBezTo>
                    <a:pt x="92383" y="75542"/>
                    <a:pt x="78726" y="78552"/>
                    <a:pt x="69328" y="78552"/>
                  </a:cubicBezTo>
                  <a:cubicBezTo>
                    <a:pt x="54616" y="78552"/>
                    <a:pt x="44686" y="69516"/>
                    <a:pt x="39363" y="62426"/>
                  </a:cubicBezTo>
                  <a:cubicBezTo>
                    <a:pt x="38124" y="74654"/>
                    <a:pt x="27661" y="78552"/>
                    <a:pt x="20393" y="78552"/>
                  </a:cubicBezTo>
                  <a:cubicBezTo>
                    <a:pt x="12766" y="78552"/>
                    <a:pt x="8690" y="73058"/>
                    <a:pt x="6387" y="68984"/>
                  </a:cubicBezTo>
                  <a:cubicBezTo>
                    <a:pt x="2486" y="62426"/>
                    <a:pt x="0" y="52326"/>
                    <a:pt x="0" y="51437"/>
                  </a:cubicBezTo>
                  <a:cubicBezTo>
                    <a:pt x="0" y="49135"/>
                    <a:pt x="2486" y="49135"/>
                    <a:pt x="3011" y="49135"/>
                  </a:cubicBezTo>
                  <a:cubicBezTo>
                    <a:pt x="5497" y="49135"/>
                    <a:pt x="5672" y="49666"/>
                    <a:pt x="6919" y="54454"/>
                  </a:cubicBezTo>
                  <a:cubicBezTo>
                    <a:pt x="9573" y="64903"/>
                    <a:pt x="12941" y="73590"/>
                    <a:pt x="19860" y="73590"/>
                  </a:cubicBezTo>
                  <a:cubicBezTo>
                    <a:pt x="24468" y="73590"/>
                    <a:pt x="25707" y="69691"/>
                    <a:pt x="25707" y="64903"/>
                  </a:cubicBezTo>
                  <a:cubicBezTo>
                    <a:pt x="25707" y="61536"/>
                    <a:pt x="24118" y="54986"/>
                    <a:pt x="22871" y="50198"/>
                  </a:cubicBezTo>
                  <a:cubicBezTo>
                    <a:pt x="21632" y="45411"/>
                    <a:pt x="19860" y="38146"/>
                    <a:pt x="18971" y="34247"/>
                  </a:cubicBezTo>
                  <a:lnTo>
                    <a:pt x="13298" y="11563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7" name="任意多边形: 形状 16">
              <a:extLst>
                <a:ext uri="{FF2B5EF4-FFF2-40B4-BE49-F238E27FC236}">
                  <a16:creationId xmlns:a16="http://schemas.microsoft.com/office/drawing/2014/main" id="{75158798-50BA-897A-C5E2-C5CABE76C00A}"/>
                </a:ext>
              </a:extLst>
            </p:cNvPr>
            <p:cNvSpPr/>
            <p:nvPr>
              <p:custDataLst>
                <p:tags r:id="rId88"/>
              </p:custDataLst>
            </p:nvPr>
          </p:nvSpPr>
          <p:spPr>
            <a:xfrm flipV="1">
              <a:off x="9789198" y="-15973647"/>
              <a:ext cx="58747" cy="253090"/>
            </a:xfrm>
            <a:custGeom>
              <a:avLst/>
              <a:gdLst>
                <a:gd name="connsiteX0" fmla="*/ 58747 w 58747"/>
                <a:gd name="connsiteY0" fmla="*/ 125171 h 253090"/>
                <a:gd name="connsiteX1" fmla="*/ 42033 w 58747"/>
                <a:gd name="connsiteY1" fmla="*/ 204132 h 253090"/>
                <a:gd name="connsiteX2" fmla="*/ 2535 w 58747"/>
                <a:gd name="connsiteY2" fmla="*/ 251715 h 253090"/>
                <a:gd name="connsiteX3" fmla="*/ 0 w 58747"/>
                <a:gd name="connsiteY3" fmla="*/ 249183 h 253090"/>
                <a:gd name="connsiteX4" fmla="*/ 4815 w 58747"/>
                <a:gd name="connsiteY4" fmla="*/ 243363 h 253090"/>
                <a:gd name="connsiteX5" fmla="*/ 44058 w 58747"/>
                <a:gd name="connsiteY5" fmla="*/ 125171 h 253090"/>
                <a:gd name="connsiteX6" fmla="*/ 3289 w 58747"/>
                <a:gd name="connsiteY6" fmla="*/ 5462 h 253090"/>
                <a:gd name="connsiteX7" fmla="*/ 0 w 58747"/>
                <a:gd name="connsiteY7" fmla="*/ 1159 h 253090"/>
                <a:gd name="connsiteX8" fmla="*/ 2535 w 58747"/>
                <a:gd name="connsiteY8" fmla="*/ -1375 h 253090"/>
                <a:gd name="connsiteX9" fmla="*/ 42795 w 58747"/>
                <a:gd name="connsiteY9" fmla="*/ 47979 h 253090"/>
                <a:gd name="connsiteX10" fmla="*/ 58747 w 58747"/>
                <a:gd name="connsiteY10" fmla="*/ 125171 h 253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8747" h="253090">
                  <a:moveTo>
                    <a:pt x="58747" y="125171"/>
                  </a:moveTo>
                  <a:cubicBezTo>
                    <a:pt x="58747" y="144909"/>
                    <a:pt x="55967" y="175533"/>
                    <a:pt x="42033" y="204132"/>
                  </a:cubicBezTo>
                  <a:cubicBezTo>
                    <a:pt x="26843" y="235265"/>
                    <a:pt x="5061" y="251715"/>
                    <a:pt x="2535" y="251715"/>
                  </a:cubicBezTo>
                  <a:cubicBezTo>
                    <a:pt x="1009" y="251715"/>
                    <a:pt x="0" y="250700"/>
                    <a:pt x="0" y="249183"/>
                  </a:cubicBezTo>
                  <a:cubicBezTo>
                    <a:pt x="0" y="248429"/>
                    <a:pt x="0" y="247921"/>
                    <a:pt x="4815" y="243363"/>
                  </a:cubicBezTo>
                  <a:cubicBezTo>
                    <a:pt x="29624" y="218304"/>
                    <a:pt x="44058" y="178065"/>
                    <a:pt x="44058" y="125171"/>
                  </a:cubicBezTo>
                  <a:cubicBezTo>
                    <a:pt x="44058" y="81891"/>
                    <a:pt x="34692" y="37347"/>
                    <a:pt x="3289" y="5462"/>
                  </a:cubicBezTo>
                  <a:cubicBezTo>
                    <a:pt x="0" y="2421"/>
                    <a:pt x="0" y="1912"/>
                    <a:pt x="0" y="1159"/>
                  </a:cubicBezTo>
                  <a:cubicBezTo>
                    <a:pt x="0" y="-358"/>
                    <a:pt x="1009" y="-1375"/>
                    <a:pt x="2535" y="-1375"/>
                  </a:cubicBezTo>
                  <a:cubicBezTo>
                    <a:pt x="5061" y="-1375"/>
                    <a:pt x="27852" y="15838"/>
                    <a:pt x="42795" y="47979"/>
                  </a:cubicBezTo>
                  <a:cubicBezTo>
                    <a:pt x="55712" y="75816"/>
                    <a:pt x="58747" y="103907"/>
                    <a:pt x="58747" y="125171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</p:grpSp>
      <p:grpSp>
        <p:nvGrpSpPr>
          <p:cNvPr id="1087" name="组合 1086" descr="\documentclass{article}&#10;\usepackage{amsmath}&#10;\pagestyle{empty}&#10;\begin{document}&#10;&#10;\begin{gather*}&#10;\mathbf{H}^{out} = \textsc{EncoderLayer}(\mathbf{H}^{in})&#10;\end{gather*}&#10;&#10;\end{document}" title="IguanaTex Shape Display">
            <a:extLst>
              <a:ext uri="{FF2B5EF4-FFF2-40B4-BE49-F238E27FC236}">
                <a16:creationId xmlns:a16="http://schemas.microsoft.com/office/drawing/2014/main" id="{ED6E81A4-1AA7-7F5F-9CE7-78B786459840}"/>
              </a:ext>
            </a:extLst>
          </p:cNvPr>
          <p:cNvGrpSpPr>
            <a:grpSpLocks noChangeAspect="1"/>
          </p:cNvGrpSpPr>
          <p:nvPr>
            <p:custDataLst>
              <p:tags r:id="rId2"/>
            </p:custDataLst>
          </p:nvPr>
        </p:nvGrpSpPr>
        <p:grpSpPr>
          <a:xfrm>
            <a:off x="749300" y="2683087"/>
            <a:ext cx="3340142" cy="285293"/>
            <a:chOff x="6840869" y="-14596143"/>
            <a:chExt cx="3340142" cy="285293"/>
          </a:xfrm>
        </p:grpSpPr>
        <p:sp>
          <p:nvSpPr>
            <p:cNvPr id="1078" name="任意多边形: 形状 1077">
              <a:extLst>
                <a:ext uri="{FF2B5EF4-FFF2-40B4-BE49-F238E27FC236}">
                  <a16:creationId xmlns:a16="http://schemas.microsoft.com/office/drawing/2014/main" id="{15F82BEC-6899-450C-6C2A-FBD746F51AEB}"/>
                </a:ext>
              </a:extLst>
            </p:cNvPr>
            <p:cNvSpPr/>
            <p:nvPr>
              <p:custDataLst>
                <p:tags r:id="rId70"/>
              </p:custDataLst>
            </p:nvPr>
          </p:nvSpPr>
          <p:spPr>
            <a:xfrm flipV="1">
              <a:off x="6840869" y="-14547744"/>
              <a:ext cx="207898" cy="173620"/>
            </a:xfrm>
            <a:custGeom>
              <a:avLst/>
              <a:gdLst>
                <a:gd name="connsiteX0" fmla="*/ 180555 w 207898"/>
                <a:gd name="connsiteY0" fmla="*/ 160349 h 173620"/>
                <a:gd name="connsiteX1" fmla="*/ 207899 w 207898"/>
                <a:gd name="connsiteY1" fmla="*/ 160349 h 173620"/>
                <a:gd name="connsiteX2" fmla="*/ 207899 w 207898"/>
                <a:gd name="connsiteY2" fmla="*/ 172244 h 173620"/>
                <a:gd name="connsiteX3" fmla="*/ 162569 w 207898"/>
                <a:gd name="connsiteY3" fmla="*/ 171481 h 173620"/>
                <a:gd name="connsiteX4" fmla="*/ 117248 w 207898"/>
                <a:gd name="connsiteY4" fmla="*/ 172244 h 173620"/>
                <a:gd name="connsiteX5" fmla="*/ 117248 w 207898"/>
                <a:gd name="connsiteY5" fmla="*/ 160349 h 173620"/>
                <a:gd name="connsiteX6" fmla="*/ 144592 w 207898"/>
                <a:gd name="connsiteY6" fmla="*/ 160349 h 173620"/>
                <a:gd name="connsiteX7" fmla="*/ 144592 w 207898"/>
                <a:gd name="connsiteY7" fmla="*/ 94797 h 173620"/>
                <a:gd name="connsiteX8" fmla="*/ 63307 w 207898"/>
                <a:gd name="connsiteY8" fmla="*/ 94797 h 173620"/>
                <a:gd name="connsiteX9" fmla="*/ 63307 w 207898"/>
                <a:gd name="connsiteY9" fmla="*/ 160349 h 173620"/>
                <a:gd name="connsiteX10" fmla="*/ 90659 w 207898"/>
                <a:gd name="connsiteY10" fmla="*/ 160349 h 173620"/>
                <a:gd name="connsiteX11" fmla="*/ 90659 w 207898"/>
                <a:gd name="connsiteY11" fmla="*/ 172244 h 173620"/>
                <a:gd name="connsiteX12" fmla="*/ 45329 w 207898"/>
                <a:gd name="connsiteY12" fmla="*/ 171481 h 173620"/>
                <a:gd name="connsiteX13" fmla="*/ 0 w 207898"/>
                <a:gd name="connsiteY13" fmla="*/ 172244 h 173620"/>
                <a:gd name="connsiteX14" fmla="*/ 0 w 207898"/>
                <a:gd name="connsiteY14" fmla="*/ 160349 h 173620"/>
                <a:gd name="connsiteX15" fmla="*/ 27352 w 207898"/>
                <a:gd name="connsiteY15" fmla="*/ 160349 h 173620"/>
                <a:gd name="connsiteX16" fmla="*/ 27352 w 207898"/>
                <a:gd name="connsiteY16" fmla="*/ 10515 h 173620"/>
                <a:gd name="connsiteX17" fmla="*/ 0 w 207898"/>
                <a:gd name="connsiteY17" fmla="*/ 10515 h 173620"/>
                <a:gd name="connsiteX18" fmla="*/ 0 w 207898"/>
                <a:gd name="connsiteY18" fmla="*/ -1377 h 173620"/>
                <a:gd name="connsiteX19" fmla="*/ 45329 w 207898"/>
                <a:gd name="connsiteY19" fmla="*/ -616 h 173620"/>
                <a:gd name="connsiteX20" fmla="*/ 90659 w 207898"/>
                <a:gd name="connsiteY20" fmla="*/ -1377 h 173620"/>
                <a:gd name="connsiteX21" fmla="*/ 90659 w 207898"/>
                <a:gd name="connsiteY21" fmla="*/ 10515 h 173620"/>
                <a:gd name="connsiteX22" fmla="*/ 63307 w 207898"/>
                <a:gd name="connsiteY22" fmla="*/ 10515 h 173620"/>
                <a:gd name="connsiteX23" fmla="*/ 63307 w 207898"/>
                <a:gd name="connsiteY23" fmla="*/ 82903 h 173620"/>
                <a:gd name="connsiteX24" fmla="*/ 144592 w 207898"/>
                <a:gd name="connsiteY24" fmla="*/ 82903 h 173620"/>
                <a:gd name="connsiteX25" fmla="*/ 144592 w 207898"/>
                <a:gd name="connsiteY25" fmla="*/ 10515 h 173620"/>
                <a:gd name="connsiteX26" fmla="*/ 117248 w 207898"/>
                <a:gd name="connsiteY26" fmla="*/ 10515 h 173620"/>
                <a:gd name="connsiteX27" fmla="*/ 117248 w 207898"/>
                <a:gd name="connsiteY27" fmla="*/ -1377 h 173620"/>
                <a:gd name="connsiteX28" fmla="*/ 162569 w 207898"/>
                <a:gd name="connsiteY28" fmla="*/ -616 h 173620"/>
                <a:gd name="connsiteX29" fmla="*/ 207899 w 207898"/>
                <a:gd name="connsiteY29" fmla="*/ -1377 h 173620"/>
                <a:gd name="connsiteX30" fmla="*/ 207899 w 207898"/>
                <a:gd name="connsiteY30" fmla="*/ 10515 h 173620"/>
                <a:gd name="connsiteX31" fmla="*/ 180555 w 207898"/>
                <a:gd name="connsiteY31" fmla="*/ 10515 h 173620"/>
                <a:gd name="connsiteX32" fmla="*/ 180555 w 207898"/>
                <a:gd name="connsiteY32" fmla="*/ 160349 h 173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07898" h="173620">
                  <a:moveTo>
                    <a:pt x="180555" y="160349"/>
                  </a:moveTo>
                  <a:lnTo>
                    <a:pt x="207899" y="160349"/>
                  </a:lnTo>
                  <a:lnTo>
                    <a:pt x="207899" y="172244"/>
                  </a:lnTo>
                  <a:cubicBezTo>
                    <a:pt x="198278" y="171481"/>
                    <a:pt x="173461" y="171481"/>
                    <a:pt x="162569" y="171481"/>
                  </a:cubicBezTo>
                  <a:cubicBezTo>
                    <a:pt x="151686" y="171481"/>
                    <a:pt x="126868" y="171481"/>
                    <a:pt x="117248" y="172244"/>
                  </a:cubicBezTo>
                  <a:lnTo>
                    <a:pt x="117248" y="160349"/>
                  </a:lnTo>
                  <a:lnTo>
                    <a:pt x="144592" y="160349"/>
                  </a:lnTo>
                  <a:lnTo>
                    <a:pt x="144592" y="94797"/>
                  </a:lnTo>
                  <a:lnTo>
                    <a:pt x="63307" y="94797"/>
                  </a:lnTo>
                  <a:lnTo>
                    <a:pt x="63307" y="160349"/>
                  </a:lnTo>
                  <a:lnTo>
                    <a:pt x="90659" y="160349"/>
                  </a:lnTo>
                  <a:lnTo>
                    <a:pt x="90659" y="172244"/>
                  </a:lnTo>
                  <a:cubicBezTo>
                    <a:pt x="81030" y="171481"/>
                    <a:pt x="56221" y="171481"/>
                    <a:pt x="45329" y="171481"/>
                  </a:cubicBezTo>
                  <a:cubicBezTo>
                    <a:pt x="34438" y="171481"/>
                    <a:pt x="9620" y="171481"/>
                    <a:pt x="0" y="172244"/>
                  </a:cubicBezTo>
                  <a:lnTo>
                    <a:pt x="0" y="160349"/>
                  </a:lnTo>
                  <a:lnTo>
                    <a:pt x="27352" y="160349"/>
                  </a:lnTo>
                  <a:lnTo>
                    <a:pt x="27352" y="10515"/>
                  </a:lnTo>
                  <a:lnTo>
                    <a:pt x="0" y="10515"/>
                  </a:lnTo>
                  <a:lnTo>
                    <a:pt x="0" y="-1377"/>
                  </a:lnTo>
                  <a:cubicBezTo>
                    <a:pt x="9620" y="-616"/>
                    <a:pt x="34438" y="-616"/>
                    <a:pt x="45329" y="-616"/>
                  </a:cubicBezTo>
                  <a:cubicBezTo>
                    <a:pt x="56221" y="-616"/>
                    <a:pt x="81030" y="-616"/>
                    <a:pt x="90659" y="-1377"/>
                  </a:cubicBezTo>
                  <a:lnTo>
                    <a:pt x="90659" y="10515"/>
                  </a:lnTo>
                  <a:lnTo>
                    <a:pt x="63307" y="10515"/>
                  </a:lnTo>
                  <a:lnTo>
                    <a:pt x="63307" y="82903"/>
                  </a:lnTo>
                  <a:lnTo>
                    <a:pt x="144592" y="82903"/>
                  </a:lnTo>
                  <a:lnTo>
                    <a:pt x="144592" y="10515"/>
                  </a:lnTo>
                  <a:lnTo>
                    <a:pt x="117248" y="10515"/>
                  </a:lnTo>
                  <a:lnTo>
                    <a:pt x="117248" y="-1377"/>
                  </a:lnTo>
                  <a:cubicBezTo>
                    <a:pt x="126868" y="-616"/>
                    <a:pt x="151686" y="-616"/>
                    <a:pt x="162569" y="-616"/>
                  </a:cubicBezTo>
                  <a:cubicBezTo>
                    <a:pt x="173461" y="-616"/>
                    <a:pt x="198278" y="-616"/>
                    <a:pt x="207899" y="-1377"/>
                  </a:cubicBezTo>
                  <a:lnTo>
                    <a:pt x="207899" y="10515"/>
                  </a:lnTo>
                  <a:lnTo>
                    <a:pt x="180555" y="10515"/>
                  </a:lnTo>
                  <a:lnTo>
                    <a:pt x="180555" y="160349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079" name="任意多边形: 形状 1078">
              <a:extLst>
                <a:ext uri="{FF2B5EF4-FFF2-40B4-BE49-F238E27FC236}">
                  <a16:creationId xmlns:a16="http://schemas.microsoft.com/office/drawing/2014/main" id="{EAFD4B4C-FF1A-ED26-76D3-6074532AC072}"/>
                </a:ext>
              </a:extLst>
            </p:cNvPr>
            <p:cNvSpPr/>
            <p:nvPr>
              <p:custDataLst>
                <p:tags r:id="rId71"/>
              </p:custDataLst>
            </p:nvPr>
          </p:nvSpPr>
          <p:spPr>
            <a:xfrm flipV="1">
              <a:off x="7069918" y="-14589410"/>
              <a:ext cx="276093" cy="112531"/>
            </a:xfrm>
            <a:custGeom>
              <a:avLst/>
              <a:gdLst>
                <a:gd name="connsiteX0" fmla="*/ 83160 w 276093"/>
                <a:gd name="connsiteY0" fmla="*/ 47526 h 112531"/>
                <a:gd name="connsiteX1" fmla="*/ 51065 w 276093"/>
                <a:gd name="connsiteY1" fmla="*/ 78540 h 112531"/>
                <a:gd name="connsiteX2" fmla="*/ 0 w 276093"/>
                <a:gd name="connsiteY2" fmla="*/ 29631 h 112531"/>
                <a:gd name="connsiteX3" fmla="*/ 32269 w 276093"/>
                <a:gd name="connsiteY3" fmla="*/ -1383 h 112531"/>
                <a:gd name="connsiteX4" fmla="*/ 83160 w 276093"/>
                <a:gd name="connsiteY4" fmla="*/ 47526 h 112531"/>
                <a:gd name="connsiteX5" fmla="*/ 32444 w 276093"/>
                <a:gd name="connsiteY5" fmla="*/ 3579 h 112531"/>
                <a:gd name="connsiteX6" fmla="*/ 14713 w 276093"/>
                <a:gd name="connsiteY6" fmla="*/ 23248 h 112531"/>
                <a:gd name="connsiteX7" fmla="*/ 25000 w 276093"/>
                <a:gd name="connsiteY7" fmla="*/ 57983 h 112531"/>
                <a:gd name="connsiteX8" fmla="*/ 50890 w 276093"/>
                <a:gd name="connsiteY8" fmla="*/ 73577 h 112531"/>
                <a:gd name="connsiteX9" fmla="*/ 68622 w 276093"/>
                <a:gd name="connsiteY9" fmla="*/ 53911 h 112531"/>
                <a:gd name="connsiteX10" fmla="*/ 58691 w 276093"/>
                <a:gd name="connsiteY10" fmla="*/ 19706 h 112531"/>
                <a:gd name="connsiteX11" fmla="*/ 32444 w 276093"/>
                <a:gd name="connsiteY11" fmla="*/ 3579 h 112531"/>
                <a:gd name="connsiteX12" fmla="*/ 163975 w 276093"/>
                <a:gd name="connsiteY12" fmla="*/ 29099 h 112531"/>
                <a:gd name="connsiteX13" fmla="*/ 161139 w 276093"/>
                <a:gd name="connsiteY13" fmla="*/ 18642 h 112531"/>
                <a:gd name="connsiteX14" fmla="*/ 139690 w 276093"/>
                <a:gd name="connsiteY14" fmla="*/ 3579 h 112531"/>
                <a:gd name="connsiteX15" fmla="*/ 127448 w 276093"/>
                <a:gd name="connsiteY15" fmla="*/ 18285 h 112531"/>
                <a:gd name="connsiteX16" fmla="*/ 137379 w 276093"/>
                <a:gd name="connsiteY16" fmla="*/ 54260 h 112531"/>
                <a:gd name="connsiteX17" fmla="*/ 139865 w 276093"/>
                <a:gd name="connsiteY17" fmla="*/ 63304 h 112531"/>
                <a:gd name="connsiteX18" fmla="*/ 123015 w 276093"/>
                <a:gd name="connsiteY18" fmla="*/ 78540 h 112531"/>
                <a:gd name="connsiteX19" fmla="*/ 97308 w 276093"/>
                <a:gd name="connsiteY19" fmla="*/ 51425 h 112531"/>
                <a:gd name="connsiteX20" fmla="*/ 100319 w 276093"/>
                <a:gd name="connsiteY20" fmla="*/ 49124 h 112531"/>
                <a:gd name="connsiteX21" fmla="*/ 103513 w 276093"/>
                <a:gd name="connsiteY21" fmla="*/ 51957 h 112531"/>
                <a:gd name="connsiteX22" fmla="*/ 122483 w 276093"/>
                <a:gd name="connsiteY22" fmla="*/ 73577 h 112531"/>
                <a:gd name="connsiteX23" fmla="*/ 126916 w 276093"/>
                <a:gd name="connsiteY23" fmla="*/ 67376 h 112531"/>
                <a:gd name="connsiteX24" fmla="*/ 123730 w 276093"/>
                <a:gd name="connsiteY24" fmla="*/ 55506 h 112531"/>
                <a:gd name="connsiteX25" fmla="*/ 114150 w 276093"/>
                <a:gd name="connsiteY25" fmla="*/ 21118 h 112531"/>
                <a:gd name="connsiteX26" fmla="*/ 120712 w 276093"/>
                <a:gd name="connsiteY26" fmla="*/ 4287 h 112531"/>
                <a:gd name="connsiteX27" fmla="*/ 138975 w 276093"/>
                <a:gd name="connsiteY27" fmla="*/ -1383 h 112531"/>
                <a:gd name="connsiteX28" fmla="*/ 162029 w 276093"/>
                <a:gd name="connsiteY28" fmla="*/ 10313 h 112531"/>
                <a:gd name="connsiteX29" fmla="*/ 179935 w 276093"/>
                <a:gd name="connsiteY29" fmla="*/ -1383 h 112531"/>
                <a:gd name="connsiteX30" fmla="*/ 193941 w 276093"/>
                <a:gd name="connsiteY30" fmla="*/ 8010 h 112531"/>
                <a:gd name="connsiteX31" fmla="*/ 200328 w 276093"/>
                <a:gd name="connsiteY31" fmla="*/ 25732 h 112531"/>
                <a:gd name="connsiteX32" fmla="*/ 197317 w 276093"/>
                <a:gd name="connsiteY32" fmla="*/ 28035 h 112531"/>
                <a:gd name="connsiteX33" fmla="*/ 193409 w 276093"/>
                <a:gd name="connsiteY33" fmla="*/ 22541 h 112531"/>
                <a:gd name="connsiteX34" fmla="*/ 180468 w 276093"/>
                <a:gd name="connsiteY34" fmla="*/ 3579 h 112531"/>
                <a:gd name="connsiteX35" fmla="*/ 174621 w 276093"/>
                <a:gd name="connsiteY35" fmla="*/ 12257 h 112531"/>
                <a:gd name="connsiteX36" fmla="*/ 177274 w 276093"/>
                <a:gd name="connsiteY36" fmla="*/ 26264 h 112531"/>
                <a:gd name="connsiteX37" fmla="*/ 181175 w 276093"/>
                <a:gd name="connsiteY37" fmla="*/ 42215 h 112531"/>
                <a:gd name="connsiteX38" fmla="*/ 185258 w 276093"/>
                <a:gd name="connsiteY38" fmla="*/ 57983 h 112531"/>
                <a:gd name="connsiteX39" fmla="*/ 188269 w 276093"/>
                <a:gd name="connsiteY39" fmla="*/ 71101 h 112531"/>
                <a:gd name="connsiteX40" fmla="*/ 182422 w 276093"/>
                <a:gd name="connsiteY40" fmla="*/ 76770 h 112531"/>
                <a:gd name="connsiteX41" fmla="*/ 173199 w 276093"/>
                <a:gd name="connsiteY41" fmla="*/ 65955 h 112531"/>
                <a:gd name="connsiteX42" fmla="*/ 163975 w 276093"/>
                <a:gd name="connsiteY42" fmla="*/ 29099 h 112531"/>
                <a:gd name="connsiteX43" fmla="*/ 252331 w 276093"/>
                <a:gd name="connsiteY43" fmla="*/ 70386 h 112531"/>
                <a:gd name="connsiteX44" fmla="*/ 270413 w 276093"/>
                <a:gd name="connsiteY44" fmla="*/ 70386 h 112531"/>
                <a:gd name="connsiteX45" fmla="*/ 276093 w 276093"/>
                <a:gd name="connsiteY45" fmla="*/ 74285 h 112531"/>
                <a:gd name="connsiteX46" fmla="*/ 270772 w 276093"/>
                <a:gd name="connsiteY46" fmla="*/ 76770 h 112531"/>
                <a:gd name="connsiteX47" fmla="*/ 253931 w 276093"/>
                <a:gd name="connsiteY47" fmla="*/ 76770 h 112531"/>
                <a:gd name="connsiteX48" fmla="*/ 260484 w 276093"/>
                <a:gd name="connsiteY48" fmla="*/ 102995 h 112531"/>
                <a:gd name="connsiteX49" fmla="*/ 261015 w 276093"/>
                <a:gd name="connsiteY49" fmla="*/ 105479 h 112531"/>
                <a:gd name="connsiteX50" fmla="*/ 254993 w 276093"/>
                <a:gd name="connsiteY50" fmla="*/ 111149 h 112531"/>
                <a:gd name="connsiteX51" fmla="*/ 246652 w 276093"/>
                <a:gd name="connsiteY51" fmla="*/ 103527 h 112531"/>
                <a:gd name="connsiteX52" fmla="*/ 239916 w 276093"/>
                <a:gd name="connsiteY52" fmla="*/ 76770 h 112531"/>
                <a:gd name="connsiteX53" fmla="*/ 221835 w 276093"/>
                <a:gd name="connsiteY53" fmla="*/ 76770 h 112531"/>
                <a:gd name="connsiteX54" fmla="*/ 216155 w 276093"/>
                <a:gd name="connsiteY54" fmla="*/ 72872 h 112531"/>
                <a:gd name="connsiteX55" fmla="*/ 221478 w 276093"/>
                <a:gd name="connsiteY55" fmla="*/ 70386 h 112531"/>
                <a:gd name="connsiteX56" fmla="*/ 238319 w 276093"/>
                <a:gd name="connsiteY56" fmla="*/ 70386 h 112531"/>
                <a:gd name="connsiteX57" fmla="*/ 227865 w 276093"/>
                <a:gd name="connsiteY57" fmla="*/ 28567 h 112531"/>
                <a:gd name="connsiteX58" fmla="*/ 225203 w 276093"/>
                <a:gd name="connsiteY58" fmla="*/ 15450 h 112531"/>
                <a:gd name="connsiteX59" fmla="*/ 244174 w 276093"/>
                <a:gd name="connsiteY59" fmla="*/ -1383 h 112531"/>
                <a:gd name="connsiteX60" fmla="*/ 275030 w 276093"/>
                <a:gd name="connsiteY60" fmla="*/ 25732 h 112531"/>
                <a:gd name="connsiteX61" fmla="*/ 272193 w 276093"/>
                <a:gd name="connsiteY61" fmla="*/ 28035 h 112531"/>
                <a:gd name="connsiteX62" fmla="*/ 268466 w 276093"/>
                <a:gd name="connsiteY62" fmla="*/ 24668 h 112531"/>
                <a:gd name="connsiteX63" fmla="*/ 244705 w 276093"/>
                <a:gd name="connsiteY63" fmla="*/ 3579 h 112531"/>
                <a:gd name="connsiteX64" fmla="*/ 238502 w 276093"/>
                <a:gd name="connsiteY64" fmla="*/ 12257 h 112531"/>
                <a:gd name="connsiteX65" fmla="*/ 239566 w 276093"/>
                <a:gd name="connsiteY65" fmla="*/ 19531 h 112531"/>
                <a:gd name="connsiteX66" fmla="*/ 252331 w 276093"/>
                <a:gd name="connsiteY66" fmla="*/ 70386 h 112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276093" h="112531">
                  <a:moveTo>
                    <a:pt x="83160" y="47526"/>
                  </a:moveTo>
                  <a:cubicBezTo>
                    <a:pt x="83160" y="67202"/>
                    <a:pt x="68439" y="78540"/>
                    <a:pt x="51065" y="78540"/>
                  </a:cubicBezTo>
                  <a:cubicBezTo>
                    <a:pt x="24826" y="78540"/>
                    <a:pt x="0" y="53911"/>
                    <a:pt x="0" y="29631"/>
                  </a:cubicBezTo>
                  <a:cubicBezTo>
                    <a:pt x="0" y="11909"/>
                    <a:pt x="12941" y="-1383"/>
                    <a:pt x="32269" y="-1383"/>
                  </a:cubicBezTo>
                  <a:cubicBezTo>
                    <a:pt x="57627" y="-1383"/>
                    <a:pt x="83160" y="22009"/>
                    <a:pt x="83160" y="47526"/>
                  </a:cubicBezTo>
                  <a:close/>
                  <a:moveTo>
                    <a:pt x="32444" y="3579"/>
                  </a:moveTo>
                  <a:cubicBezTo>
                    <a:pt x="23578" y="3579"/>
                    <a:pt x="14713" y="9249"/>
                    <a:pt x="14713" y="23248"/>
                  </a:cubicBezTo>
                  <a:cubicBezTo>
                    <a:pt x="14713" y="30511"/>
                    <a:pt x="18081" y="47884"/>
                    <a:pt x="25000" y="57983"/>
                  </a:cubicBezTo>
                  <a:cubicBezTo>
                    <a:pt x="32627" y="68973"/>
                    <a:pt x="42907" y="73577"/>
                    <a:pt x="50890" y="73577"/>
                  </a:cubicBezTo>
                  <a:cubicBezTo>
                    <a:pt x="60463" y="73577"/>
                    <a:pt x="68622" y="67019"/>
                    <a:pt x="68622" y="53911"/>
                  </a:cubicBezTo>
                  <a:cubicBezTo>
                    <a:pt x="68622" y="49655"/>
                    <a:pt x="66493" y="32107"/>
                    <a:pt x="58691" y="19706"/>
                  </a:cubicBezTo>
                  <a:cubicBezTo>
                    <a:pt x="51955" y="9249"/>
                    <a:pt x="41310" y="3579"/>
                    <a:pt x="32444" y="3579"/>
                  </a:cubicBezTo>
                  <a:close/>
                  <a:moveTo>
                    <a:pt x="163975" y="29099"/>
                  </a:moveTo>
                  <a:cubicBezTo>
                    <a:pt x="163094" y="25549"/>
                    <a:pt x="161497" y="18817"/>
                    <a:pt x="161139" y="18642"/>
                  </a:cubicBezTo>
                  <a:cubicBezTo>
                    <a:pt x="157771" y="13148"/>
                    <a:pt x="150677" y="3579"/>
                    <a:pt x="139690" y="3579"/>
                  </a:cubicBezTo>
                  <a:cubicBezTo>
                    <a:pt x="127448" y="3579"/>
                    <a:pt x="127448" y="15100"/>
                    <a:pt x="127448" y="18285"/>
                  </a:cubicBezTo>
                  <a:cubicBezTo>
                    <a:pt x="127448" y="28740"/>
                    <a:pt x="132413" y="41326"/>
                    <a:pt x="137379" y="54260"/>
                  </a:cubicBezTo>
                  <a:cubicBezTo>
                    <a:pt x="138800" y="57809"/>
                    <a:pt x="139865" y="60461"/>
                    <a:pt x="139865" y="63304"/>
                  </a:cubicBezTo>
                  <a:cubicBezTo>
                    <a:pt x="139865" y="72514"/>
                    <a:pt x="132064" y="78540"/>
                    <a:pt x="123015" y="78540"/>
                  </a:cubicBezTo>
                  <a:cubicBezTo>
                    <a:pt x="105284" y="78540"/>
                    <a:pt x="97308" y="54260"/>
                    <a:pt x="97308" y="51425"/>
                  </a:cubicBezTo>
                  <a:cubicBezTo>
                    <a:pt x="97308" y="49124"/>
                    <a:pt x="99795" y="49124"/>
                    <a:pt x="100319" y="49124"/>
                  </a:cubicBezTo>
                  <a:cubicBezTo>
                    <a:pt x="102805" y="49124"/>
                    <a:pt x="102980" y="50012"/>
                    <a:pt x="103513" y="51957"/>
                  </a:cubicBezTo>
                  <a:cubicBezTo>
                    <a:pt x="107771" y="66487"/>
                    <a:pt x="115572" y="73577"/>
                    <a:pt x="122483" y="73577"/>
                  </a:cubicBezTo>
                  <a:cubicBezTo>
                    <a:pt x="125502" y="73577"/>
                    <a:pt x="126916" y="71633"/>
                    <a:pt x="126916" y="67376"/>
                  </a:cubicBezTo>
                  <a:cubicBezTo>
                    <a:pt x="126916" y="63304"/>
                    <a:pt x="125502" y="59580"/>
                    <a:pt x="123730" y="55506"/>
                  </a:cubicBezTo>
                  <a:cubicBezTo>
                    <a:pt x="114150" y="31043"/>
                    <a:pt x="114150" y="25907"/>
                    <a:pt x="114150" y="21118"/>
                  </a:cubicBezTo>
                  <a:cubicBezTo>
                    <a:pt x="114150" y="18110"/>
                    <a:pt x="114150" y="9956"/>
                    <a:pt x="120712" y="4287"/>
                  </a:cubicBezTo>
                  <a:cubicBezTo>
                    <a:pt x="125860" y="31"/>
                    <a:pt x="132771" y="-1383"/>
                    <a:pt x="138975" y="-1383"/>
                  </a:cubicBezTo>
                  <a:cubicBezTo>
                    <a:pt x="150145" y="-1383"/>
                    <a:pt x="156174" y="4643"/>
                    <a:pt x="162029" y="10313"/>
                  </a:cubicBezTo>
                  <a:cubicBezTo>
                    <a:pt x="165930" y="-1032"/>
                    <a:pt x="177807" y="-1383"/>
                    <a:pt x="179935" y="-1383"/>
                  </a:cubicBezTo>
                  <a:cubicBezTo>
                    <a:pt x="185965" y="-1383"/>
                    <a:pt x="190573" y="2159"/>
                    <a:pt x="193941" y="8010"/>
                  </a:cubicBezTo>
                  <a:cubicBezTo>
                    <a:pt x="197841" y="14919"/>
                    <a:pt x="200328" y="25200"/>
                    <a:pt x="200328" y="25732"/>
                  </a:cubicBezTo>
                  <a:cubicBezTo>
                    <a:pt x="200328" y="28035"/>
                    <a:pt x="197841" y="28035"/>
                    <a:pt x="197317" y="28035"/>
                  </a:cubicBezTo>
                  <a:cubicBezTo>
                    <a:pt x="194831" y="28035"/>
                    <a:pt x="194656" y="27328"/>
                    <a:pt x="193409" y="22541"/>
                  </a:cubicBezTo>
                  <a:cubicBezTo>
                    <a:pt x="191288" y="14211"/>
                    <a:pt x="187919" y="3579"/>
                    <a:pt x="180468" y="3579"/>
                  </a:cubicBezTo>
                  <a:cubicBezTo>
                    <a:pt x="175860" y="3579"/>
                    <a:pt x="174621" y="7653"/>
                    <a:pt x="174621" y="12257"/>
                  </a:cubicBezTo>
                  <a:cubicBezTo>
                    <a:pt x="174621" y="15275"/>
                    <a:pt x="176035" y="21650"/>
                    <a:pt x="177274" y="26264"/>
                  </a:cubicBezTo>
                  <a:cubicBezTo>
                    <a:pt x="178521" y="31043"/>
                    <a:pt x="180293" y="38309"/>
                    <a:pt x="181175" y="42215"/>
                  </a:cubicBezTo>
                  <a:lnTo>
                    <a:pt x="185258" y="57983"/>
                  </a:lnTo>
                  <a:cubicBezTo>
                    <a:pt x="186322" y="62415"/>
                    <a:pt x="188269" y="70211"/>
                    <a:pt x="188269" y="71101"/>
                  </a:cubicBezTo>
                  <a:cubicBezTo>
                    <a:pt x="188269" y="74641"/>
                    <a:pt x="185433" y="76770"/>
                    <a:pt x="182422" y="76770"/>
                  </a:cubicBezTo>
                  <a:cubicBezTo>
                    <a:pt x="175860" y="76770"/>
                    <a:pt x="174621" y="71633"/>
                    <a:pt x="173199" y="65955"/>
                  </a:cubicBezTo>
                  <a:lnTo>
                    <a:pt x="163975" y="29099"/>
                  </a:lnTo>
                  <a:close/>
                  <a:moveTo>
                    <a:pt x="252331" y="70386"/>
                  </a:moveTo>
                  <a:lnTo>
                    <a:pt x="270413" y="70386"/>
                  </a:lnTo>
                  <a:cubicBezTo>
                    <a:pt x="273782" y="70386"/>
                    <a:pt x="276093" y="70386"/>
                    <a:pt x="276093" y="74285"/>
                  </a:cubicBezTo>
                  <a:cubicBezTo>
                    <a:pt x="276093" y="76770"/>
                    <a:pt x="273782" y="76770"/>
                    <a:pt x="270772" y="76770"/>
                  </a:cubicBezTo>
                  <a:lnTo>
                    <a:pt x="253931" y="76770"/>
                  </a:lnTo>
                  <a:lnTo>
                    <a:pt x="260484" y="102995"/>
                  </a:lnTo>
                  <a:cubicBezTo>
                    <a:pt x="260667" y="103884"/>
                    <a:pt x="261015" y="104766"/>
                    <a:pt x="261015" y="105479"/>
                  </a:cubicBezTo>
                  <a:cubicBezTo>
                    <a:pt x="261015" y="108672"/>
                    <a:pt x="258537" y="111149"/>
                    <a:pt x="254993" y="111149"/>
                  </a:cubicBezTo>
                  <a:cubicBezTo>
                    <a:pt x="250562" y="111149"/>
                    <a:pt x="247901" y="108139"/>
                    <a:pt x="246652" y="103527"/>
                  </a:cubicBezTo>
                  <a:cubicBezTo>
                    <a:pt x="245414" y="99097"/>
                    <a:pt x="247718" y="107609"/>
                    <a:pt x="239916" y="76770"/>
                  </a:cubicBezTo>
                  <a:lnTo>
                    <a:pt x="221835" y="76770"/>
                  </a:lnTo>
                  <a:cubicBezTo>
                    <a:pt x="218467" y="76770"/>
                    <a:pt x="216155" y="76770"/>
                    <a:pt x="216155" y="72872"/>
                  </a:cubicBezTo>
                  <a:cubicBezTo>
                    <a:pt x="216155" y="70386"/>
                    <a:pt x="218284" y="70386"/>
                    <a:pt x="221478" y="70386"/>
                  </a:cubicBezTo>
                  <a:lnTo>
                    <a:pt x="238319" y="70386"/>
                  </a:lnTo>
                  <a:lnTo>
                    <a:pt x="227865" y="28567"/>
                  </a:lnTo>
                  <a:cubicBezTo>
                    <a:pt x="226800" y="24136"/>
                    <a:pt x="225203" y="17752"/>
                    <a:pt x="225203" y="15450"/>
                  </a:cubicBezTo>
                  <a:cubicBezTo>
                    <a:pt x="225203" y="4994"/>
                    <a:pt x="234069" y="-1383"/>
                    <a:pt x="244174" y="-1383"/>
                  </a:cubicBezTo>
                  <a:cubicBezTo>
                    <a:pt x="263860" y="-1383"/>
                    <a:pt x="275030" y="23429"/>
                    <a:pt x="275030" y="25732"/>
                  </a:cubicBezTo>
                  <a:cubicBezTo>
                    <a:pt x="275030" y="28035"/>
                    <a:pt x="272725" y="28035"/>
                    <a:pt x="272193" y="28035"/>
                  </a:cubicBezTo>
                  <a:cubicBezTo>
                    <a:pt x="270063" y="28035"/>
                    <a:pt x="269882" y="27677"/>
                    <a:pt x="268466" y="24668"/>
                  </a:cubicBezTo>
                  <a:cubicBezTo>
                    <a:pt x="263502" y="13504"/>
                    <a:pt x="254462" y="3579"/>
                    <a:pt x="244705" y="3579"/>
                  </a:cubicBezTo>
                  <a:cubicBezTo>
                    <a:pt x="240980" y="3579"/>
                    <a:pt x="238502" y="5882"/>
                    <a:pt x="238502" y="12257"/>
                  </a:cubicBezTo>
                  <a:cubicBezTo>
                    <a:pt x="238502" y="14036"/>
                    <a:pt x="239209" y="17752"/>
                    <a:pt x="239566" y="19531"/>
                  </a:cubicBezTo>
                  <a:lnTo>
                    <a:pt x="252331" y="70386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080" name="任意多边形: 形状 1079">
              <a:extLst>
                <a:ext uri="{FF2B5EF4-FFF2-40B4-BE49-F238E27FC236}">
                  <a16:creationId xmlns:a16="http://schemas.microsoft.com/office/drawing/2014/main" id="{F3322623-DCCF-363F-65A2-20FD3AA82A4F}"/>
                </a:ext>
              </a:extLst>
            </p:cNvPr>
            <p:cNvSpPr/>
            <p:nvPr>
              <p:custDataLst>
                <p:tags r:id="rId72"/>
              </p:custDataLst>
            </p:nvPr>
          </p:nvSpPr>
          <p:spPr>
            <a:xfrm flipV="1">
              <a:off x="7452339" y="-14467003"/>
              <a:ext cx="168400" cy="59223"/>
            </a:xfrm>
            <a:custGeom>
              <a:avLst/>
              <a:gdLst>
                <a:gd name="connsiteX0" fmla="*/ 159789 w 168400"/>
                <a:gd name="connsiteY0" fmla="*/ 47725 h 59223"/>
                <a:gd name="connsiteX1" fmla="*/ 168401 w 168400"/>
                <a:gd name="connsiteY1" fmla="*/ 52791 h 59223"/>
                <a:gd name="connsiteX2" fmla="*/ 160043 w 168400"/>
                <a:gd name="connsiteY2" fmla="*/ 57848 h 59223"/>
                <a:gd name="connsiteX3" fmla="*/ 8358 w 168400"/>
                <a:gd name="connsiteY3" fmla="*/ 57848 h 59223"/>
                <a:gd name="connsiteX4" fmla="*/ 0 w 168400"/>
                <a:gd name="connsiteY4" fmla="*/ 52791 h 59223"/>
                <a:gd name="connsiteX5" fmla="*/ 8611 w 168400"/>
                <a:gd name="connsiteY5" fmla="*/ 47725 h 59223"/>
                <a:gd name="connsiteX6" fmla="*/ 159789 w 168400"/>
                <a:gd name="connsiteY6" fmla="*/ 47725 h 59223"/>
                <a:gd name="connsiteX7" fmla="*/ 160043 w 168400"/>
                <a:gd name="connsiteY7" fmla="*/ -1375 h 59223"/>
                <a:gd name="connsiteX8" fmla="*/ 168401 w 168400"/>
                <a:gd name="connsiteY8" fmla="*/ 3691 h 59223"/>
                <a:gd name="connsiteX9" fmla="*/ 159789 w 168400"/>
                <a:gd name="connsiteY9" fmla="*/ 8756 h 59223"/>
                <a:gd name="connsiteX10" fmla="*/ 8611 w 168400"/>
                <a:gd name="connsiteY10" fmla="*/ 8756 h 59223"/>
                <a:gd name="connsiteX11" fmla="*/ 0 w 168400"/>
                <a:gd name="connsiteY11" fmla="*/ 3691 h 59223"/>
                <a:gd name="connsiteX12" fmla="*/ 8358 w 168400"/>
                <a:gd name="connsiteY12" fmla="*/ -1375 h 59223"/>
                <a:gd name="connsiteX13" fmla="*/ 160043 w 168400"/>
                <a:gd name="connsiteY13" fmla="*/ -1375 h 59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8400" h="59223">
                  <a:moveTo>
                    <a:pt x="159789" y="47725"/>
                  </a:moveTo>
                  <a:cubicBezTo>
                    <a:pt x="163586" y="47725"/>
                    <a:pt x="168401" y="47725"/>
                    <a:pt x="168401" y="52791"/>
                  </a:cubicBezTo>
                  <a:cubicBezTo>
                    <a:pt x="168401" y="57848"/>
                    <a:pt x="163586" y="57848"/>
                    <a:pt x="160043" y="57848"/>
                  </a:cubicBezTo>
                  <a:lnTo>
                    <a:pt x="8358" y="57848"/>
                  </a:lnTo>
                  <a:cubicBezTo>
                    <a:pt x="4815" y="57848"/>
                    <a:pt x="0" y="57848"/>
                    <a:pt x="0" y="52791"/>
                  </a:cubicBezTo>
                  <a:cubicBezTo>
                    <a:pt x="0" y="47725"/>
                    <a:pt x="4815" y="47725"/>
                    <a:pt x="8611" y="47725"/>
                  </a:cubicBezTo>
                  <a:lnTo>
                    <a:pt x="159789" y="47725"/>
                  </a:lnTo>
                  <a:close/>
                  <a:moveTo>
                    <a:pt x="160043" y="-1375"/>
                  </a:moveTo>
                  <a:cubicBezTo>
                    <a:pt x="163586" y="-1375"/>
                    <a:pt x="168401" y="-1375"/>
                    <a:pt x="168401" y="3691"/>
                  </a:cubicBezTo>
                  <a:cubicBezTo>
                    <a:pt x="168401" y="8756"/>
                    <a:pt x="163586" y="8756"/>
                    <a:pt x="159789" y="8756"/>
                  </a:cubicBezTo>
                  <a:lnTo>
                    <a:pt x="8611" y="8756"/>
                  </a:lnTo>
                  <a:cubicBezTo>
                    <a:pt x="4815" y="8756"/>
                    <a:pt x="0" y="8756"/>
                    <a:pt x="0" y="3691"/>
                  </a:cubicBezTo>
                  <a:cubicBezTo>
                    <a:pt x="0" y="-1375"/>
                    <a:pt x="4815" y="-1375"/>
                    <a:pt x="8358" y="-1375"/>
                  </a:cubicBezTo>
                  <a:lnTo>
                    <a:pt x="160043" y="-1375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081" name="任意多边形: 形状 1080">
              <a:extLst>
                <a:ext uri="{FF2B5EF4-FFF2-40B4-BE49-F238E27FC236}">
                  <a16:creationId xmlns:a16="http://schemas.microsoft.com/office/drawing/2014/main" id="{7A216194-E276-E40E-F8F5-B39FB4E4C04E}"/>
                </a:ext>
              </a:extLst>
            </p:cNvPr>
            <p:cNvSpPr/>
            <p:nvPr>
              <p:custDataLst>
                <p:tags r:id="rId73"/>
              </p:custDataLst>
            </p:nvPr>
          </p:nvSpPr>
          <p:spPr>
            <a:xfrm flipV="1">
              <a:off x="7719416" y="-14546981"/>
              <a:ext cx="1411508" cy="176399"/>
            </a:xfrm>
            <a:custGeom>
              <a:avLst/>
              <a:gdLst>
                <a:gd name="connsiteX0" fmla="*/ 148388 w 1411508"/>
                <a:gd name="connsiteY0" fmla="*/ 174269 h 176399"/>
                <a:gd name="connsiteX1" fmla="*/ 0 w 1411508"/>
                <a:gd name="connsiteY1" fmla="*/ 174269 h 176399"/>
                <a:gd name="connsiteX2" fmla="*/ 0 w 1411508"/>
                <a:gd name="connsiteY2" fmla="*/ 166416 h 176399"/>
                <a:gd name="connsiteX3" fmla="*/ 6077 w 1411508"/>
                <a:gd name="connsiteY3" fmla="*/ 166416 h 176399"/>
                <a:gd name="connsiteX4" fmla="*/ 26080 w 1411508"/>
                <a:gd name="connsiteY4" fmla="*/ 154522 h 176399"/>
                <a:gd name="connsiteX5" fmla="*/ 26080 w 1411508"/>
                <a:gd name="connsiteY5" fmla="*/ 21903 h 176399"/>
                <a:gd name="connsiteX6" fmla="*/ 6077 w 1411508"/>
                <a:gd name="connsiteY6" fmla="*/ 10009 h 176399"/>
                <a:gd name="connsiteX7" fmla="*/ 0 w 1411508"/>
                <a:gd name="connsiteY7" fmla="*/ 10009 h 176399"/>
                <a:gd name="connsiteX8" fmla="*/ 0 w 1411508"/>
                <a:gd name="connsiteY8" fmla="*/ 2165 h 176399"/>
                <a:gd name="connsiteX9" fmla="*/ 152194 w 1411508"/>
                <a:gd name="connsiteY9" fmla="*/ 2165 h 176399"/>
                <a:gd name="connsiteX10" fmla="*/ 162824 w 1411508"/>
                <a:gd name="connsiteY10" fmla="*/ 67461 h 176399"/>
                <a:gd name="connsiteX11" fmla="*/ 156492 w 1411508"/>
                <a:gd name="connsiteY11" fmla="*/ 67461 h 176399"/>
                <a:gd name="connsiteX12" fmla="*/ 99270 w 1411508"/>
                <a:gd name="connsiteY12" fmla="*/ 10009 h 176399"/>
                <a:gd name="connsiteX13" fmla="*/ 61027 w 1411508"/>
                <a:gd name="connsiteY13" fmla="*/ 10009 h 176399"/>
                <a:gd name="connsiteX14" fmla="*/ 48618 w 1411508"/>
                <a:gd name="connsiteY14" fmla="*/ 20132 h 176399"/>
                <a:gd name="connsiteX15" fmla="*/ 48618 w 1411508"/>
                <a:gd name="connsiteY15" fmla="*/ 87707 h 176399"/>
                <a:gd name="connsiteX16" fmla="*/ 73435 w 1411508"/>
                <a:gd name="connsiteY16" fmla="*/ 87707 h 176399"/>
                <a:gd name="connsiteX17" fmla="*/ 102051 w 1411508"/>
                <a:gd name="connsiteY17" fmla="*/ 58101 h 176399"/>
                <a:gd name="connsiteX18" fmla="*/ 108382 w 1411508"/>
                <a:gd name="connsiteY18" fmla="*/ 58101 h 176399"/>
                <a:gd name="connsiteX19" fmla="*/ 108382 w 1411508"/>
                <a:gd name="connsiteY19" fmla="*/ 125169 h 176399"/>
                <a:gd name="connsiteX20" fmla="*/ 102051 w 1411508"/>
                <a:gd name="connsiteY20" fmla="*/ 125169 h 176399"/>
                <a:gd name="connsiteX21" fmla="*/ 73435 w 1411508"/>
                <a:gd name="connsiteY21" fmla="*/ 95553 h 176399"/>
                <a:gd name="connsiteX22" fmla="*/ 48618 w 1411508"/>
                <a:gd name="connsiteY22" fmla="*/ 95553 h 176399"/>
                <a:gd name="connsiteX23" fmla="*/ 48618 w 1411508"/>
                <a:gd name="connsiteY23" fmla="*/ 156293 h 176399"/>
                <a:gd name="connsiteX24" fmla="*/ 61027 w 1411508"/>
                <a:gd name="connsiteY24" fmla="*/ 166416 h 176399"/>
                <a:gd name="connsiteX25" fmla="*/ 97244 w 1411508"/>
                <a:gd name="connsiteY25" fmla="*/ 166416 h 176399"/>
                <a:gd name="connsiteX26" fmla="*/ 149151 w 1411508"/>
                <a:gd name="connsiteY26" fmla="*/ 117324 h 176399"/>
                <a:gd name="connsiteX27" fmla="*/ 155483 w 1411508"/>
                <a:gd name="connsiteY27" fmla="*/ 117324 h 176399"/>
                <a:gd name="connsiteX28" fmla="*/ 148388 w 1411508"/>
                <a:gd name="connsiteY28" fmla="*/ 174269 h 176399"/>
                <a:gd name="connsiteX29" fmla="*/ 222790 w 1411508"/>
                <a:gd name="connsiteY29" fmla="*/ 128964 h 176399"/>
                <a:gd name="connsiteX30" fmla="*/ 215195 w 1411508"/>
                <a:gd name="connsiteY30" fmla="*/ 132251 h 176399"/>
                <a:gd name="connsiteX31" fmla="*/ 184809 w 1411508"/>
                <a:gd name="connsiteY31" fmla="*/ 132251 h 176399"/>
                <a:gd name="connsiteX32" fmla="*/ 184809 w 1411508"/>
                <a:gd name="connsiteY32" fmla="*/ 125923 h 176399"/>
                <a:gd name="connsiteX33" fmla="*/ 203041 w 1411508"/>
                <a:gd name="connsiteY33" fmla="*/ 124152 h 176399"/>
                <a:gd name="connsiteX34" fmla="*/ 203041 w 1411508"/>
                <a:gd name="connsiteY34" fmla="*/ 27723 h 176399"/>
                <a:gd name="connsiteX35" fmla="*/ 184809 w 1411508"/>
                <a:gd name="connsiteY35" fmla="*/ 8492 h 176399"/>
                <a:gd name="connsiteX36" fmla="*/ 184809 w 1411508"/>
                <a:gd name="connsiteY36" fmla="*/ 2165 h 176399"/>
                <a:gd name="connsiteX37" fmla="*/ 206584 w 1411508"/>
                <a:gd name="connsiteY37" fmla="*/ 2926 h 176399"/>
                <a:gd name="connsiteX38" fmla="*/ 228359 w 1411508"/>
                <a:gd name="connsiteY38" fmla="*/ 2165 h 176399"/>
                <a:gd name="connsiteX39" fmla="*/ 228359 w 1411508"/>
                <a:gd name="connsiteY39" fmla="*/ 8492 h 176399"/>
                <a:gd name="connsiteX40" fmla="*/ 210127 w 1411508"/>
                <a:gd name="connsiteY40" fmla="*/ 27723 h 176399"/>
                <a:gd name="connsiteX41" fmla="*/ 210127 w 1411508"/>
                <a:gd name="connsiteY41" fmla="*/ 118332 h 176399"/>
                <a:gd name="connsiteX42" fmla="*/ 212661 w 1411508"/>
                <a:gd name="connsiteY42" fmla="*/ 115298 h 176399"/>
                <a:gd name="connsiteX43" fmla="*/ 292174 w 1411508"/>
                <a:gd name="connsiteY43" fmla="*/ 4952 h 176399"/>
                <a:gd name="connsiteX44" fmla="*/ 296480 w 1411508"/>
                <a:gd name="connsiteY44" fmla="*/ 2165 h 176399"/>
                <a:gd name="connsiteX45" fmla="*/ 300024 w 1411508"/>
                <a:gd name="connsiteY45" fmla="*/ 8746 h 176399"/>
                <a:gd name="connsiteX46" fmla="*/ 300024 w 1411508"/>
                <a:gd name="connsiteY46" fmla="*/ 106692 h 176399"/>
                <a:gd name="connsiteX47" fmla="*/ 318254 w 1411508"/>
                <a:gd name="connsiteY47" fmla="*/ 125923 h 176399"/>
                <a:gd name="connsiteX48" fmla="*/ 318254 w 1411508"/>
                <a:gd name="connsiteY48" fmla="*/ 132251 h 176399"/>
                <a:gd name="connsiteX49" fmla="*/ 296480 w 1411508"/>
                <a:gd name="connsiteY49" fmla="*/ 131496 h 176399"/>
                <a:gd name="connsiteX50" fmla="*/ 274704 w 1411508"/>
                <a:gd name="connsiteY50" fmla="*/ 132251 h 176399"/>
                <a:gd name="connsiteX51" fmla="*/ 274704 w 1411508"/>
                <a:gd name="connsiteY51" fmla="*/ 125923 h 176399"/>
                <a:gd name="connsiteX52" fmla="*/ 292936 w 1411508"/>
                <a:gd name="connsiteY52" fmla="*/ 106692 h 176399"/>
                <a:gd name="connsiteX53" fmla="*/ 292936 w 1411508"/>
                <a:gd name="connsiteY53" fmla="*/ 31525 h 176399"/>
                <a:gd name="connsiteX54" fmla="*/ 222790 w 1411508"/>
                <a:gd name="connsiteY54" fmla="*/ 128964 h 176399"/>
                <a:gd name="connsiteX55" fmla="*/ 449779 w 1411508"/>
                <a:gd name="connsiteY55" fmla="*/ 119848 h 176399"/>
                <a:gd name="connsiteX56" fmla="*/ 413060 w 1411508"/>
                <a:gd name="connsiteY56" fmla="*/ 135792 h 176399"/>
                <a:gd name="connsiteX57" fmla="*/ 342160 w 1411508"/>
                <a:gd name="connsiteY57" fmla="*/ 67208 h 176399"/>
                <a:gd name="connsiteX58" fmla="*/ 413060 w 1411508"/>
                <a:gd name="connsiteY58" fmla="*/ -1377 h 176399"/>
                <a:gd name="connsiteX59" fmla="*/ 465985 w 1411508"/>
                <a:gd name="connsiteY59" fmla="*/ 46961 h 176399"/>
                <a:gd name="connsiteX60" fmla="*/ 462695 w 1411508"/>
                <a:gd name="connsiteY60" fmla="*/ 51010 h 176399"/>
                <a:gd name="connsiteX61" fmla="*/ 459652 w 1411508"/>
                <a:gd name="connsiteY61" fmla="*/ 46961 h 176399"/>
                <a:gd name="connsiteX62" fmla="*/ 414832 w 1411508"/>
                <a:gd name="connsiteY62" fmla="*/ 4952 h 176399"/>
                <a:gd name="connsiteX63" fmla="*/ 363933 w 1411508"/>
                <a:gd name="connsiteY63" fmla="*/ 67208 h 176399"/>
                <a:gd name="connsiteX64" fmla="*/ 414578 w 1411508"/>
                <a:gd name="connsiteY64" fmla="*/ 129472 h 176399"/>
                <a:gd name="connsiteX65" fmla="*/ 459398 w 1411508"/>
                <a:gd name="connsiteY65" fmla="*/ 84167 h 176399"/>
                <a:gd name="connsiteX66" fmla="*/ 462695 w 1411508"/>
                <a:gd name="connsiteY66" fmla="*/ 80872 h 176399"/>
                <a:gd name="connsiteX67" fmla="*/ 465985 w 1411508"/>
                <a:gd name="connsiteY67" fmla="*/ 86946 h 176399"/>
                <a:gd name="connsiteX68" fmla="*/ 465985 w 1411508"/>
                <a:gd name="connsiteY68" fmla="*/ 129717 h 176399"/>
                <a:gd name="connsiteX69" fmla="*/ 463450 w 1411508"/>
                <a:gd name="connsiteY69" fmla="*/ 135792 h 176399"/>
                <a:gd name="connsiteX70" fmla="*/ 459652 w 1411508"/>
                <a:gd name="connsiteY70" fmla="*/ 132758 h 176399"/>
                <a:gd name="connsiteX71" fmla="*/ 449779 w 1411508"/>
                <a:gd name="connsiteY71" fmla="*/ 119848 h 176399"/>
                <a:gd name="connsiteX72" fmla="*/ 627077 w 1411508"/>
                <a:gd name="connsiteY72" fmla="*/ 66699 h 176399"/>
                <a:gd name="connsiteX73" fmla="*/ 559474 w 1411508"/>
                <a:gd name="connsiteY73" fmla="*/ 135792 h 176399"/>
                <a:gd name="connsiteX74" fmla="*/ 491861 w 1411508"/>
                <a:gd name="connsiteY74" fmla="*/ 66699 h 176399"/>
                <a:gd name="connsiteX75" fmla="*/ 559474 w 1411508"/>
                <a:gd name="connsiteY75" fmla="*/ -1377 h 176399"/>
                <a:gd name="connsiteX76" fmla="*/ 627077 w 1411508"/>
                <a:gd name="connsiteY76" fmla="*/ 66699 h 176399"/>
                <a:gd name="connsiteX77" fmla="*/ 559474 w 1411508"/>
                <a:gd name="connsiteY77" fmla="*/ 5204 h 176399"/>
                <a:gd name="connsiteX78" fmla="*/ 513634 w 1411508"/>
                <a:gd name="connsiteY78" fmla="*/ 69486 h 176399"/>
                <a:gd name="connsiteX79" fmla="*/ 559474 w 1411508"/>
                <a:gd name="connsiteY79" fmla="*/ 129472 h 176399"/>
                <a:gd name="connsiteX80" fmla="*/ 605303 w 1411508"/>
                <a:gd name="connsiteY80" fmla="*/ 69486 h 176399"/>
                <a:gd name="connsiteX81" fmla="*/ 559474 w 1411508"/>
                <a:gd name="connsiteY81" fmla="*/ 5204 h 176399"/>
                <a:gd name="connsiteX82" fmla="*/ 669541 w 1411508"/>
                <a:gd name="connsiteY82" fmla="*/ 20386 h 176399"/>
                <a:gd name="connsiteX83" fmla="*/ 651309 w 1411508"/>
                <a:gd name="connsiteY83" fmla="*/ 8492 h 176399"/>
                <a:gd name="connsiteX84" fmla="*/ 651309 w 1411508"/>
                <a:gd name="connsiteY84" fmla="*/ 2165 h 176399"/>
                <a:gd name="connsiteX85" fmla="*/ 722471 w 1411508"/>
                <a:gd name="connsiteY85" fmla="*/ 2165 h 176399"/>
                <a:gd name="connsiteX86" fmla="*/ 785017 w 1411508"/>
                <a:gd name="connsiteY86" fmla="*/ 66199 h 176399"/>
                <a:gd name="connsiteX87" fmla="*/ 722471 w 1411508"/>
                <a:gd name="connsiteY87" fmla="*/ 132251 h 176399"/>
                <a:gd name="connsiteX88" fmla="*/ 651309 w 1411508"/>
                <a:gd name="connsiteY88" fmla="*/ 132251 h 176399"/>
                <a:gd name="connsiteX89" fmla="*/ 651309 w 1411508"/>
                <a:gd name="connsiteY89" fmla="*/ 125923 h 176399"/>
                <a:gd name="connsiteX90" fmla="*/ 669541 w 1411508"/>
                <a:gd name="connsiteY90" fmla="*/ 114028 h 176399"/>
                <a:gd name="connsiteX91" fmla="*/ 669541 w 1411508"/>
                <a:gd name="connsiteY91" fmla="*/ 20386 h 176399"/>
                <a:gd name="connsiteX92" fmla="*/ 697146 w 1411508"/>
                <a:gd name="connsiteY92" fmla="*/ 8492 h 176399"/>
                <a:gd name="connsiteX93" fmla="*/ 687018 w 1411508"/>
                <a:gd name="connsiteY93" fmla="*/ 19378 h 176399"/>
                <a:gd name="connsiteX94" fmla="*/ 687018 w 1411508"/>
                <a:gd name="connsiteY94" fmla="*/ 115044 h 176399"/>
                <a:gd name="connsiteX95" fmla="*/ 697146 w 1411508"/>
                <a:gd name="connsiteY95" fmla="*/ 125923 h 176399"/>
                <a:gd name="connsiteX96" fmla="*/ 716641 w 1411508"/>
                <a:gd name="connsiteY96" fmla="*/ 125923 h 176399"/>
                <a:gd name="connsiteX97" fmla="*/ 752859 w 1411508"/>
                <a:gd name="connsiteY97" fmla="*/ 109471 h 176399"/>
                <a:gd name="connsiteX98" fmla="*/ 763997 w 1411508"/>
                <a:gd name="connsiteY98" fmla="*/ 66199 h 176399"/>
                <a:gd name="connsiteX99" fmla="*/ 754883 w 1411508"/>
                <a:gd name="connsiteY99" fmla="*/ 26715 h 176399"/>
                <a:gd name="connsiteX100" fmla="*/ 716641 w 1411508"/>
                <a:gd name="connsiteY100" fmla="*/ 8492 h 176399"/>
                <a:gd name="connsiteX101" fmla="*/ 697146 w 1411508"/>
                <a:gd name="connsiteY101" fmla="*/ 8492 h 176399"/>
                <a:gd name="connsiteX102" fmla="*/ 921624 w 1411508"/>
                <a:gd name="connsiteY102" fmla="*/ 131496 h 176399"/>
                <a:gd name="connsiteX103" fmla="*/ 808944 w 1411508"/>
                <a:gd name="connsiteY103" fmla="*/ 131496 h 176399"/>
                <a:gd name="connsiteX104" fmla="*/ 808944 w 1411508"/>
                <a:gd name="connsiteY104" fmla="*/ 125169 h 176399"/>
                <a:gd name="connsiteX105" fmla="*/ 827176 w 1411508"/>
                <a:gd name="connsiteY105" fmla="*/ 113275 h 176399"/>
                <a:gd name="connsiteX106" fmla="*/ 827176 w 1411508"/>
                <a:gd name="connsiteY106" fmla="*/ 20386 h 176399"/>
                <a:gd name="connsiteX107" fmla="*/ 808944 w 1411508"/>
                <a:gd name="connsiteY107" fmla="*/ 8492 h 176399"/>
                <a:gd name="connsiteX108" fmla="*/ 808944 w 1411508"/>
                <a:gd name="connsiteY108" fmla="*/ 2165 h 176399"/>
                <a:gd name="connsiteX109" fmla="*/ 924667 w 1411508"/>
                <a:gd name="connsiteY109" fmla="*/ 2165 h 176399"/>
                <a:gd name="connsiteX110" fmla="*/ 932009 w 1411508"/>
                <a:gd name="connsiteY110" fmla="*/ 51265 h 176399"/>
                <a:gd name="connsiteX111" fmla="*/ 925676 w 1411508"/>
                <a:gd name="connsiteY111" fmla="*/ 51265 h 176399"/>
                <a:gd name="connsiteX112" fmla="*/ 882879 w 1411508"/>
                <a:gd name="connsiteY112" fmla="*/ 8492 h 176399"/>
                <a:gd name="connsiteX113" fmla="*/ 855536 w 1411508"/>
                <a:gd name="connsiteY113" fmla="*/ 8492 h 176399"/>
                <a:gd name="connsiteX114" fmla="*/ 845408 w 1411508"/>
                <a:gd name="connsiteY114" fmla="*/ 19378 h 176399"/>
                <a:gd name="connsiteX115" fmla="*/ 845408 w 1411508"/>
                <a:gd name="connsiteY115" fmla="*/ 66199 h 176399"/>
                <a:gd name="connsiteX116" fmla="*/ 863132 w 1411508"/>
                <a:gd name="connsiteY116" fmla="*/ 66199 h 176399"/>
                <a:gd name="connsiteX117" fmla="*/ 884905 w 1411508"/>
                <a:gd name="connsiteY117" fmla="*/ 44173 h 176399"/>
                <a:gd name="connsiteX118" fmla="*/ 891237 w 1411508"/>
                <a:gd name="connsiteY118" fmla="*/ 44173 h 176399"/>
                <a:gd name="connsiteX119" fmla="*/ 891237 w 1411508"/>
                <a:gd name="connsiteY119" fmla="*/ 94545 h 176399"/>
                <a:gd name="connsiteX120" fmla="*/ 884905 w 1411508"/>
                <a:gd name="connsiteY120" fmla="*/ 94545 h 176399"/>
                <a:gd name="connsiteX121" fmla="*/ 863132 w 1411508"/>
                <a:gd name="connsiteY121" fmla="*/ 72527 h 176399"/>
                <a:gd name="connsiteX122" fmla="*/ 845408 w 1411508"/>
                <a:gd name="connsiteY122" fmla="*/ 72527 h 176399"/>
                <a:gd name="connsiteX123" fmla="*/ 845408 w 1411508"/>
                <a:gd name="connsiteY123" fmla="*/ 114283 h 176399"/>
                <a:gd name="connsiteX124" fmla="*/ 855536 w 1411508"/>
                <a:gd name="connsiteY124" fmla="*/ 125169 h 176399"/>
                <a:gd name="connsiteX125" fmla="*/ 881364 w 1411508"/>
                <a:gd name="connsiteY125" fmla="*/ 125169 h 176399"/>
                <a:gd name="connsiteX126" fmla="*/ 920106 w 1411508"/>
                <a:gd name="connsiteY126" fmla="*/ 88725 h 176399"/>
                <a:gd name="connsiteX127" fmla="*/ 926438 w 1411508"/>
                <a:gd name="connsiteY127" fmla="*/ 88725 h 176399"/>
                <a:gd name="connsiteX128" fmla="*/ 921624 w 1411508"/>
                <a:gd name="connsiteY128" fmla="*/ 131496 h 176399"/>
                <a:gd name="connsiteX129" fmla="*/ 986422 w 1411508"/>
                <a:gd name="connsiteY129" fmla="*/ 115044 h 176399"/>
                <a:gd name="connsiteX130" fmla="*/ 989458 w 1411508"/>
                <a:gd name="connsiteY130" fmla="*/ 125169 h 176399"/>
                <a:gd name="connsiteX131" fmla="*/ 1002629 w 1411508"/>
                <a:gd name="connsiteY131" fmla="*/ 125923 h 176399"/>
                <a:gd name="connsiteX132" fmla="*/ 1042889 w 1411508"/>
                <a:gd name="connsiteY132" fmla="*/ 98085 h 176399"/>
                <a:gd name="connsiteX133" fmla="*/ 1008707 w 1411508"/>
                <a:gd name="connsiteY133" fmla="*/ 69995 h 176399"/>
                <a:gd name="connsiteX134" fmla="*/ 986422 w 1411508"/>
                <a:gd name="connsiteY134" fmla="*/ 69995 h 176399"/>
                <a:gd name="connsiteX135" fmla="*/ 986422 w 1411508"/>
                <a:gd name="connsiteY135" fmla="*/ 115044 h 176399"/>
                <a:gd name="connsiteX136" fmla="*/ 1031243 w 1411508"/>
                <a:gd name="connsiteY136" fmla="*/ 66699 h 176399"/>
                <a:gd name="connsiteX137" fmla="*/ 1064672 w 1411508"/>
                <a:gd name="connsiteY137" fmla="*/ 98085 h 176399"/>
                <a:gd name="connsiteX138" fmla="*/ 1011493 w 1411508"/>
                <a:gd name="connsiteY138" fmla="*/ 132251 h 176399"/>
                <a:gd name="connsiteX139" fmla="*/ 950713 w 1411508"/>
                <a:gd name="connsiteY139" fmla="*/ 132251 h 176399"/>
                <a:gd name="connsiteX140" fmla="*/ 950713 w 1411508"/>
                <a:gd name="connsiteY140" fmla="*/ 125923 h 176399"/>
                <a:gd name="connsiteX141" fmla="*/ 968945 w 1411508"/>
                <a:gd name="connsiteY141" fmla="*/ 114028 h 176399"/>
                <a:gd name="connsiteX142" fmla="*/ 968945 w 1411508"/>
                <a:gd name="connsiteY142" fmla="*/ 20386 h 176399"/>
                <a:gd name="connsiteX143" fmla="*/ 950713 w 1411508"/>
                <a:gd name="connsiteY143" fmla="*/ 8492 h 176399"/>
                <a:gd name="connsiteX144" fmla="*/ 950713 w 1411508"/>
                <a:gd name="connsiteY144" fmla="*/ 2165 h 176399"/>
                <a:gd name="connsiteX145" fmla="*/ 977556 w 1411508"/>
                <a:gd name="connsiteY145" fmla="*/ 2926 h 176399"/>
                <a:gd name="connsiteX146" fmla="*/ 1004655 w 1411508"/>
                <a:gd name="connsiteY146" fmla="*/ 2165 h 176399"/>
                <a:gd name="connsiteX147" fmla="*/ 1004655 w 1411508"/>
                <a:gd name="connsiteY147" fmla="*/ 8492 h 176399"/>
                <a:gd name="connsiteX148" fmla="*/ 986422 w 1411508"/>
                <a:gd name="connsiteY148" fmla="*/ 20386 h 176399"/>
                <a:gd name="connsiteX149" fmla="*/ 986422 w 1411508"/>
                <a:gd name="connsiteY149" fmla="*/ 64420 h 176399"/>
                <a:gd name="connsiteX150" fmla="*/ 1009215 w 1411508"/>
                <a:gd name="connsiteY150" fmla="*/ 64420 h 176399"/>
                <a:gd name="connsiteX151" fmla="*/ 1029979 w 1411508"/>
                <a:gd name="connsiteY151" fmla="*/ 56322 h 176399"/>
                <a:gd name="connsiteX152" fmla="*/ 1035295 w 1411508"/>
                <a:gd name="connsiteY152" fmla="*/ 33551 h 176399"/>
                <a:gd name="connsiteX153" fmla="*/ 1043397 w 1411508"/>
                <a:gd name="connsiteY153" fmla="*/ 6975 h 176399"/>
                <a:gd name="connsiteX154" fmla="*/ 1069479 w 1411508"/>
                <a:gd name="connsiteY154" fmla="*/ -1377 h 176399"/>
                <a:gd name="connsiteX155" fmla="*/ 1089483 w 1411508"/>
                <a:gd name="connsiteY155" fmla="*/ 19378 h 176399"/>
                <a:gd name="connsiteX156" fmla="*/ 1086194 w 1411508"/>
                <a:gd name="connsiteY156" fmla="*/ 23173 h 176399"/>
                <a:gd name="connsiteX157" fmla="*/ 1083159 w 1411508"/>
                <a:gd name="connsiteY157" fmla="*/ 19878 h 176399"/>
                <a:gd name="connsiteX158" fmla="*/ 1070496 w 1411508"/>
                <a:gd name="connsiteY158" fmla="*/ 4189 h 176399"/>
                <a:gd name="connsiteX159" fmla="*/ 1061629 w 1411508"/>
                <a:gd name="connsiteY159" fmla="*/ 10263 h 176399"/>
                <a:gd name="connsiteX160" fmla="*/ 1054791 w 1411508"/>
                <a:gd name="connsiteY160" fmla="*/ 37600 h 176399"/>
                <a:gd name="connsiteX161" fmla="*/ 1031243 w 1411508"/>
                <a:gd name="connsiteY161" fmla="*/ 66699 h 176399"/>
                <a:gd name="connsiteX162" fmla="*/ 1249854 w 1411508"/>
                <a:gd name="connsiteY162" fmla="*/ 67461 h 176399"/>
                <a:gd name="connsiteX163" fmla="*/ 1243522 w 1411508"/>
                <a:gd name="connsiteY163" fmla="*/ 67461 h 176399"/>
                <a:gd name="connsiteX164" fmla="*/ 1190597 w 1411508"/>
                <a:gd name="connsiteY164" fmla="*/ 10009 h 176399"/>
                <a:gd name="connsiteX165" fmla="*/ 1166790 w 1411508"/>
                <a:gd name="connsiteY165" fmla="*/ 10009 h 176399"/>
                <a:gd name="connsiteX166" fmla="*/ 1154379 w 1411508"/>
                <a:gd name="connsiteY166" fmla="*/ 20132 h 176399"/>
                <a:gd name="connsiteX167" fmla="*/ 1154379 w 1411508"/>
                <a:gd name="connsiteY167" fmla="*/ 155030 h 176399"/>
                <a:gd name="connsiteX168" fmla="*/ 1178443 w 1411508"/>
                <a:gd name="connsiteY168" fmla="*/ 167177 h 176399"/>
                <a:gd name="connsiteX169" fmla="*/ 1186791 w 1411508"/>
                <a:gd name="connsiteY169" fmla="*/ 167177 h 176399"/>
                <a:gd name="connsiteX170" fmla="*/ 1186791 w 1411508"/>
                <a:gd name="connsiteY170" fmla="*/ 175023 h 176399"/>
                <a:gd name="connsiteX171" fmla="*/ 1144251 w 1411508"/>
                <a:gd name="connsiteY171" fmla="*/ 174269 h 176399"/>
                <a:gd name="connsiteX172" fmla="*/ 1105761 w 1411508"/>
                <a:gd name="connsiteY172" fmla="*/ 175023 h 176399"/>
                <a:gd name="connsiteX173" fmla="*/ 1105761 w 1411508"/>
                <a:gd name="connsiteY173" fmla="*/ 167177 h 176399"/>
                <a:gd name="connsiteX174" fmla="*/ 1111839 w 1411508"/>
                <a:gd name="connsiteY174" fmla="*/ 167177 h 176399"/>
                <a:gd name="connsiteX175" fmla="*/ 1131843 w 1411508"/>
                <a:gd name="connsiteY175" fmla="*/ 155285 h 176399"/>
                <a:gd name="connsiteX176" fmla="*/ 1131843 w 1411508"/>
                <a:gd name="connsiteY176" fmla="*/ 21903 h 176399"/>
                <a:gd name="connsiteX177" fmla="*/ 1111839 w 1411508"/>
                <a:gd name="connsiteY177" fmla="*/ 10009 h 176399"/>
                <a:gd name="connsiteX178" fmla="*/ 1105761 w 1411508"/>
                <a:gd name="connsiteY178" fmla="*/ 10009 h 176399"/>
                <a:gd name="connsiteX179" fmla="*/ 1105761 w 1411508"/>
                <a:gd name="connsiteY179" fmla="*/ 2165 h 176399"/>
                <a:gd name="connsiteX180" fmla="*/ 1242759 w 1411508"/>
                <a:gd name="connsiteY180" fmla="*/ 2165 h 176399"/>
                <a:gd name="connsiteX181" fmla="*/ 1249854 w 1411508"/>
                <a:gd name="connsiteY181" fmla="*/ 67461 h 176399"/>
                <a:gd name="connsiteX182" fmla="*/ 1348198 w 1411508"/>
                <a:gd name="connsiteY182" fmla="*/ 130987 h 176399"/>
                <a:gd name="connsiteX183" fmla="*/ 1342631 w 1411508"/>
                <a:gd name="connsiteY183" fmla="*/ 136555 h 176399"/>
                <a:gd name="connsiteX184" fmla="*/ 1337315 w 1411508"/>
                <a:gd name="connsiteY184" fmla="*/ 131743 h 176399"/>
                <a:gd name="connsiteX185" fmla="*/ 1296540 w 1411508"/>
                <a:gd name="connsiteY185" fmla="*/ 27222 h 176399"/>
                <a:gd name="connsiteX186" fmla="*/ 1273501 w 1411508"/>
                <a:gd name="connsiteY186" fmla="*/ 8492 h 176399"/>
                <a:gd name="connsiteX187" fmla="*/ 1273501 w 1411508"/>
                <a:gd name="connsiteY187" fmla="*/ 2165 h 176399"/>
                <a:gd name="connsiteX188" fmla="*/ 1291987 w 1411508"/>
                <a:gd name="connsiteY188" fmla="*/ 2926 h 176399"/>
                <a:gd name="connsiteX189" fmla="*/ 1313000 w 1411508"/>
                <a:gd name="connsiteY189" fmla="*/ 2165 h 176399"/>
                <a:gd name="connsiteX190" fmla="*/ 1313000 w 1411508"/>
                <a:gd name="connsiteY190" fmla="*/ 8492 h 176399"/>
                <a:gd name="connsiteX191" fmla="*/ 1301606 w 1411508"/>
                <a:gd name="connsiteY191" fmla="*/ 19878 h 176399"/>
                <a:gd name="connsiteX192" fmla="*/ 1310219 w 1411508"/>
                <a:gd name="connsiteY192" fmla="*/ 44936 h 176399"/>
                <a:gd name="connsiteX193" fmla="*/ 1362635 w 1411508"/>
                <a:gd name="connsiteY193" fmla="*/ 44936 h 176399"/>
                <a:gd name="connsiteX194" fmla="*/ 1368203 w 1411508"/>
                <a:gd name="connsiteY194" fmla="*/ 30764 h 176399"/>
                <a:gd name="connsiteX195" fmla="*/ 1373526 w 1411508"/>
                <a:gd name="connsiteY195" fmla="*/ 15574 h 176399"/>
                <a:gd name="connsiteX196" fmla="*/ 1360101 w 1411508"/>
                <a:gd name="connsiteY196" fmla="*/ 8492 h 176399"/>
                <a:gd name="connsiteX197" fmla="*/ 1360101 w 1411508"/>
                <a:gd name="connsiteY197" fmla="*/ 2165 h 176399"/>
                <a:gd name="connsiteX198" fmla="*/ 1386943 w 1411508"/>
                <a:gd name="connsiteY198" fmla="*/ 2926 h 176399"/>
                <a:gd name="connsiteX199" fmla="*/ 1411508 w 1411508"/>
                <a:gd name="connsiteY199" fmla="*/ 2165 h 176399"/>
                <a:gd name="connsiteX200" fmla="*/ 1411508 w 1411508"/>
                <a:gd name="connsiteY200" fmla="*/ 8492 h 176399"/>
                <a:gd name="connsiteX201" fmla="*/ 1391758 w 1411508"/>
                <a:gd name="connsiteY201" fmla="*/ 18615 h 176399"/>
                <a:gd name="connsiteX202" fmla="*/ 1348198 w 1411508"/>
                <a:gd name="connsiteY202" fmla="*/ 130987 h 176399"/>
                <a:gd name="connsiteX203" fmla="*/ 1360101 w 1411508"/>
                <a:gd name="connsiteY203" fmla="*/ 51265 h 176399"/>
                <a:gd name="connsiteX204" fmla="*/ 1312754 w 1411508"/>
                <a:gd name="connsiteY204" fmla="*/ 51265 h 176399"/>
                <a:gd name="connsiteX205" fmla="*/ 1336553 w 1411508"/>
                <a:gd name="connsiteY205" fmla="*/ 112257 h 176399"/>
                <a:gd name="connsiteX206" fmla="*/ 1360101 w 1411508"/>
                <a:gd name="connsiteY206" fmla="*/ 51265 h 176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</a:cxnLst>
              <a:rect l="l" t="t" r="r" b="b"/>
              <a:pathLst>
                <a:path w="1411508" h="176399">
                  <a:moveTo>
                    <a:pt x="148388" y="174269"/>
                  </a:moveTo>
                  <a:lnTo>
                    <a:pt x="0" y="174269"/>
                  </a:lnTo>
                  <a:lnTo>
                    <a:pt x="0" y="166416"/>
                  </a:lnTo>
                  <a:lnTo>
                    <a:pt x="6077" y="166416"/>
                  </a:lnTo>
                  <a:cubicBezTo>
                    <a:pt x="25580" y="166416"/>
                    <a:pt x="26080" y="163637"/>
                    <a:pt x="26080" y="154522"/>
                  </a:cubicBezTo>
                  <a:lnTo>
                    <a:pt x="26080" y="21903"/>
                  </a:lnTo>
                  <a:cubicBezTo>
                    <a:pt x="26080" y="12795"/>
                    <a:pt x="25580" y="10009"/>
                    <a:pt x="6077" y="10009"/>
                  </a:cubicBezTo>
                  <a:lnTo>
                    <a:pt x="0" y="10009"/>
                  </a:lnTo>
                  <a:lnTo>
                    <a:pt x="0" y="2165"/>
                  </a:lnTo>
                  <a:lnTo>
                    <a:pt x="152194" y="2165"/>
                  </a:lnTo>
                  <a:lnTo>
                    <a:pt x="162824" y="67461"/>
                  </a:lnTo>
                  <a:lnTo>
                    <a:pt x="156492" y="67461"/>
                  </a:lnTo>
                  <a:cubicBezTo>
                    <a:pt x="150168" y="28739"/>
                    <a:pt x="144091" y="10009"/>
                    <a:pt x="99270" y="10009"/>
                  </a:cubicBezTo>
                  <a:lnTo>
                    <a:pt x="61027" y="10009"/>
                  </a:lnTo>
                  <a:cubicBezTo>
                    <a:pt x="49127" y="10009"/>
                    <a:pt x="48618" y="11780"/>
                    <a:pt x="48618" y="20132"/>
                  </a:cubicBezTo>
                  <a:lnTo>
                    <a:pt x="48618" y="87707"/>
                  </a:lnTo>
                  <a:lnTo>
                    <a:pt x="73435" y="87707"/>
                  </a:lnTo>
                  <a:cubicBezTo>
                    <a:pt x="98508" y="87707"/>
                    <a:pt x="102051" y="80118"/>
                    <a:pt x="102051" y="58101"/>
                  </a:cubicBezTo>
                  <a:lnTo>
                    <a:pt x="108382" y="58101"/>
                  </a:lnTo>
                  <a:lnTo>
                    <a:pt x="108382" y="125169"/>
                  </a:lnTo>
                  <a:lnTo>
                    <a:pt x="102051" y="125169"/>
                  </a:lnTo>
                  <a:cubicBezTo>
                    <a:pt x="102051" y="103144"/>
                    <a:pt x="98508" y="95553"/>
                    <a:pt x="73435" y="95553"/>
                  </a:cubicBezTo>
                  <a:lnTo>
                    <a:pt x="48618" y="95553"/>
                  </a:lnTo>
                  <a:lnTo>
                    <a:pt x="48618" y="156293"/>
                  </a:lnTo>
                  <a:cubicBezTo>
                    <a:pt x="48618" y="164645"/>
                    <a:pt x="49127" y="166416"/>
                    <a:pt x="61027" y="166416"/>
                  </a:cubicBezTo>
                  <a:lnTo>
                    <a:pt x="97244" y="166416"/>
                  </a:lnTo>
                  <a:cubicBezTo>
                    <a:pt x="136996" y="166416"/>
                    <a:pt x="145100" y="153514"/>
                    <a:pt x="149151" y="117324"/>
                  </a:cubicBezTo>
                  <a:lnTo>
                    <a:pt x="155483" y="117324"/>
                  </a:lnTo>
                  <a:lnTo>
                    <a:pt x="148388" y="174269"/>
                  </a:lnTo>
                  <a:close/>
                  <a:moveTo>
                    <a:pt x="222790" y="128964"/>
                  </a:moveTo>
                  <a:cubicBezTo>
                    <a:pt x="220510" y="132251"/>
                    <a:pt x="220001" y="132251"/>
                    <a:pt x="215195" y="132251"/>
                  </a:cubicBezTo>
                  <a:lnTo>
                    <a:pt x="184809" y="132251"/>
                  </a:lnTo>
                  <a:lnTo>
                    <a:pt x="184809" y="125923"/>
                  </a:lnTo>
                  <a:cubicBezTo>
                    <a:pt x="190886" y="125923"/>
                    <a:pt x="197972" y="125923"/>
                    <a:pt x="203041" y="124152"/>
                  </a:cubicBezTo>
                  <a:lnTo>
                    <a:pt x="203041" y="27723"/>
                  </a:lnTo>
                  <a:cubicBezTo>
                    <a:pt x="203041" y="21903"/>
                    <a:pt x="203041" y="8492"/>
                    <a:pt x="184809" y="8492"/>
                  </a:cubicBezTo>
                  <a:lnTo>
                    <a:pt x="184809" y="2165"/>
                  </a:lnTo>
                  <a:cubicBezTo>
                    <a:pt x="190123" y="2418"/>
                    <a:pt x="201516" y="2926"/>
                    <a:pt x="206584" y="2926"/>
                  </a:cubicBezTo>
                  <a:cubicBezTo>
                    <a:pt x="210381" y="2926"/>
                    <a:pt x="222027" y="2672"/>
                    <a:pt x="228359" y="2165"/>
                  </a:cubicBezTo>
                  <a:lnTo>
                    <a:pt x="228359" y="8492"/>
                  </a:lnTo>
                  <a:cubicBezTo>
                    <a:pt x="210127" y="8492"/>
                    <a:pt x="210127" y="21903"/>
                    <a:pt x="210127" y="27723"/>
                  </a:cubicBezTo>
                  <a:lnTo>
                    <a:pt x="210127" y="118332"/>
                  </a:lnTo>
                  <a:lnTo>
                    <a:pt x="212661" y="115298"/>
                  </a:lnTo>
                  <a:lnTo>
                    <a:pt x="292174" y="4952"/>
                  </a:lnTo>
                  <a:cubicBezTo>
                    <a:pt x="294200" y="2165"/>
                    <a:pt x="294963" y="2165"/>
                    <a:pt x="296480" y="2165"/>
                  </a:cubicBezTo>
                  <a:cubicBezTo>
                    <a:pt x="300024" y="2165"/>
                    <a:pt x="300024" y="3934"/>
                    <a:pt x="300024" y="8746"/>
                  </a:cubicBezTo>
                  <a:lnTo>
                    <a:pt x="300024" y="106692"/>
                  </a:lnTo>
                  <a:cubicBezTo>
                    <a:pt x="300024" y="112512"/>
                    <a:pt x="300024" y="125923"/>
                    <a:pt x="318254" y="125923"/>
                  </a:cubicBezTo>
                  <a:lnTo>
                    <a:pt x="318254" y="132251"/>
                  </a:lnTo>
                  <a:cubicBezTo>
                    <a:pt x="312940" y="131997"/>
                    <a:pt x="301539" y="131496"/>
                    <a:pt x="296480" y="131496"/>
                  </a:cubicBezTo>
                  <a:cubicBezTo>
                    <a:pt x="292683" y="131496"/>
                    <a:pt x="281037" y="131743"/>
                    <a:pt x="274704" y="132251"/>
                  </a:cubicBezTo>
                  <a:lnTo>
                    <a:pt x="274704" y="125923"/>
                  </a:lnTo>
                  <a:cubicBezTo>
                    <a:pt x="292936" y="125923"/>
                    <a:pt x="292936" y="112512"/>
                    <a:pt x="292936" y="106692"/>
                  </a:cubicBezTo>
                  <a:lnTo>
                    <a:pt x="292936" y="31525"/>
                  </a:lnTo>
                  <a:lnTo>
                    <a:pt x="222790" y="128964"/>
                  </a:lnTo>
                  <a:close/>
                  <a:moveTo>
                    <a:pt x="449779" y="119848"/>
                  </a:moveTo>
                  <a:cubicBezTo>
                    <a:pt x="444463" y="125422"/>
                    <a:pt x="432055" y="135792"/>
                    <a:pt x="413060" y="135792"/>
                  </a:cubicBezTo>
                  <a:cubicBezTo>
                    <a:pt x="374826" y="135792"/>
                    <a:pt x="342160" y="105676"/>
                    <a:pt x="342160" y="67208"/>
                  </a:cubicBezTo>
                  <a:cubicBezTo>
                    <a:pt x="342160" y="28739"/>
                    <a:pt x="374826" y="-1377"/>
                    <a:pt x="413060" y="-1377"/>
                  </a:cubicBezTo>
                  <a:cubicBezTo>
                    <a:pt x="445980" y="-1377"/>
                    <a:pt x="465985" y="24944"/>
                    <a:pt x="465985" y="46961"/>
                  </a:cubicBezTo>
                  <a:cubicBezTo>
                    <a:pt x="465985" y="49240"/>
                    <a:pt x="465985" y="51010"/>
                    <a:pt x="462695" y="51010"/>
                  </a:cubicBezTo>
                  <a:cubicBezTo>
                    <a:pt x="459907" y="51010"/>
                    <a:pt x="459907" y="49494"/>
                    <a:pt x="459652" y="46961"/>
                  </a:cubicBezTo>
                  <a:cubicBezTo>
                    <a:pt x="457880" y="20132"/>
                    <a:pt x="436107" y="4952"/>
                    <a:pt x="414832" y="4952"/>
                  </a:cubicBezTo>
                  <a:cubicBezTo>
                    <a:pt x="402169" y="4952"/>
                    <a:pt x="363933" y="11780"/>
                    <a:pt x="363933" y="67208"/>
                  </a:cubicBezTo>
                  <a:cubicBezTo>
                    <a:pt x="363933" y="123398"/>
                    <a:pt x="403187" y="129472"/>
                    <a:pt x="414578" y="129472"/>
                  </a:cubicBezTo>
                  <a:cubicBezTo>
                    <a:pt x="433064" y="129472"/>
                    <a:pt x="454593" y="116308"/>
                    <a:pt x="459398" y="84167"/>
                  </a:cubicBezTo>
                  <a:cubicBezTo>
                    <a:pt x="459907" y="82396"/>
                    <a:pt x="460160" y="80872"/>
                    <a:pt x="462695" y="80872"/>
                  </a:cubicBezTo>
                  <a:cubicBezTo>
                    <a:pt x="465985" y="80872"/>
                    <a:pt x="465985" y="82142"/>
                    <a:pt x="465985" y="86946"/>
                  </a:cubicBezTo>
                  <a:lnTo>
                    <a:pt x="465985" y="129717"/>
                  </a:lnTo>
                  <a:cubicBezTo>
                    <a:pt x="465985" y="133768"/>
                    <a:pt x="465985" y="135792"/>
                    <a:pt x="463450" y="135792"/>
                  </a:cubicBezTo>
                  <a:cubicBezTo>
                    <a:pt x="461932" y="135792"/>
                    <a:pt x="461679" y="135292"/>
                    <a:pt x="459652" y="132758"/>
                  </a:cubicBezTo>
                  <a:lnTo>
                    <a:pt x="449779" y="119848"/>
                  </a:lnTo>
                  <a:close/>
                  <a:moveTo>
                    <a:pt x="627077" y="66699"/>
                  </a:moveTo>
                  <a:cubicBezTo>
                    <a:pt x="627077" y="104414"/>
                    <a:pt x="596945" y="135792"/>
                    <a:pt x="559474" y="135792"/>
                  </a:cubicBezTo>
                  <a:cubicBezTo>
                    <a:pt x="521738" y="135792"/>
                    <a:pt x="491861" y="104414"/>
                    <a:pt x="491861" y="66699"/>
                  </a:cubicBezTo>
                  <a:cubicBezTo>
                    <a:pt x="491861" y="28484"/>
                    <a:pt x="522501" y="-1377"/>
                    <a:pt x="559474" y="-1377"/>
                  </a:cubicBezTo>
                  <a:cubicBezTo>
                    <a:pt x="596437" y="-1377"/>
                    <a:pt x="627077" y="28484"/>
                    <a:pt x="627077" y="66699"/>
                  </a:cubicBezTo>
                  <a:close/>
                  <a:moveTo>
                    <a:pt x="559474" y="5204"/>
                  </a:moveTo>
                  <a:cubicBezTo>
                    <a:pt x="541489" y="5204"/>
                    <a:pt x="513634" y="19623"/>
                    <a:pt x="513634" y="69486"/>
                  </a:cubicBezTo>
                  <a:cubicBezTo>
                    <a:pt x="513634" y="117069"/>
                    <a:pt x="542506" y="129472"/>
                    <a:pt x="559474" y="129472"/>
                  </a:cubicBezTo>
                  <a:cubicBezTo>
                    <a:pt x="576690" y="129472"/>
                    <a:pt x="605303" y="116815"/>
                    <a:pt x="605303" y="69486"/>
                  </a:cubicBezTo>
                  <a:cubicBezTo>
                    <a:pt x="605303" y="19623"/>
                    <a:pt x="577452" y="5204"/>
                    <a:pt x="559474" y="5204"/>
                  </a:cubicBezTo>
                  <a:close/>
                  <a:moveTo>
                    <a:pt x="669541" y="20386"/>
                  </a:moveTo>
                  <a:cubicBezTo>
                    <a:pt x="669541" y="10009"/>
                    <a:pt x="668277" y="8492"/>
                    <a:pt x="651309" y="8492"/>
                  </a:cubicBezTo>
                  <a:lnTo>
                    <a:pt x="651309" y="2165"/>
                  </a:lnTo>
                  <a:lnTo>
                    <a:pt x="722471" y="2165"/>
                  </a:lnTo>
                  <a:cubicBezTo>
                    <a:pt x="758172" y="2165"/>
                    <a:pt x="785017" y="31525"/>
                    <a:pt x="785017" y="66199"/>
                  </a:cubicBezTo>
                  <a:cubicBezTo>
                    <a:pt x="785017" y="101118"/>
                    <a:pt x="758935" y="132251"/>
                    <a:pt x="722471" y="132251"/>
                  </a:cubicBezTo>
                  <a:lnTo>
                    <a:pt x="651309" y="132251"/>
                  </a:lnTo>
                  <a:lnTo>
                    <a:pt x="651309" y="125923"/>
                  </a:lnTo>
                  <a:cubicBezTo>
                    <a:pt x="668277" y="125923"/>
                    <a:pt x="669541" y="124406"/>
                    <a:pt x="669541" y="114028"/>
                  </a:cubicBezTo>
                  <a:lnTo>
                    <a:pt x="669541" y="20386"/>
                  </a:lnTo>
                  <a:close/>
                  <a:moveTo>
                    <a:pt x="697146" y="8492"/>
                  </a:moveTo>
                  <a:cubicBezTo>
                    <a:pt x="688279" y="8492"/>
                    <a:pt x="687018" y="9255"/>
                    <a:pt x="687018" y="19378"/>
                  </a:cubicBezTo>
                  <a:lnTo>
                    <a:pt x="687018" y="115044"/>
                  </a:lnTo>
                  <a:cubicBezTo>
                    <a:pt x="687018" y="125169"/>
                    <a:pt x="688279" y="125923"/>
                    <a:pt x="697146" y="125923"/>
                  </a:cubicBezTo>
                  <a:lnTo>
                    <a:pt x="716641" y="125923"/>
                  </a:lnTo>
                  <a:cubicBezTo>
                    <a:pt x="738422" y="125923"/>
                    <a:pt x="749308" y="114028"/>
                    <a:pt x="752859" y="109471"/>
                  </a:cubicBezTo>
                  <a:cubicBezTo>
                    <a:pt x="758426" y="102388"/>
                    <a:pt x="763997" y="91758"/>
                    <a:pt x="763997" y="66199"/>
                  </a:cubicBezTo>
                  <a:cubicBezTo>
                    <a:pt x="763997" y="45445"/>
                    <a:pt x="760198" y="34813"/>
                    <a:pt x="754883" y="26715"/>
                  </a:cubicBezTo>
                  <a:cubicBezTo>
                    <a:pt x="750833" y="21148"/>
                    <a:pt x="739940" y="8492"/>
                    <a:pt x="716641" y="8492"/>
                  </a:cubicBezTo>
                  <a:lnTo>
                    <a:pt x="697146" y="8492"/>
                  </a:lnTo>
                  <a:close/>
                  <a:moveTo>
                    <a:pt x="921624" y="131496"/>
                  </a:moveTo>
                  <a:lnTo>
                    <a:pt x="808944" y="131496"/>
                  </a:lnTo>
                  <a:lnTo>
                    <a:pt x="808944" y="125169"/>
                  </a:lnTo>
                  <a:cubicBezTo>
                    <a:pt x="825904" y="125169"/>
                    <a:pt x="827176" y="123643"/>
                    <a:pt x="827176" y="113275"/>
                  </a:cubicBezTo>
                  <a:lnTo>
                    <a:pt x="827176" y="20386"/>
                  </a:lnTo>
                  <a:cubicBezTo>
                    <a:pt x="827176" y="10009"/>
                    <a:pt x="825904" y="8492"/>
                    <a:pt x="808944" y="8492"/>
                  </a:cubicBezTo>
                  <a:lnTo>
                    <a:pt x="808944" y="2165"/>
                  </a:lnTo>
                  <a:lnTo>
                    <a:pt x="924667" y="2165"/>
                  </a:lnTo>
                  <a:lnTo>
                    <a:pt x="932009" y="51265"/>
                  </a:lnTo>
                  <a:lnTo>
                    <a:pt x="925676" y="51265"/>
                  </a:lnTo>
                  <a:cubicBezTo>
                    <a:pt x="921377" y="20641"/>
                    <a:pt x="915301" y="8492"/>
                    <a:pt x="882879" y="8492"/>
                  </a:cubicBezTo>
                  <a:lnTo>
                    <a:pt x="855536" y="8492"/>
                  </a:lnTo>
                  <a:cubicBezTo>
                    <a:pt x="846672" y="8492"/>
                    <a:pt x="845408" y="9255"/>
                    <a:pt x="845408" y="19378"/>
                  </a:cubicBezTo>
                  <a:lnTo>
                    <a:pt x="845408" y="66199"/>
                  </a:lnTo>
                  <a:lnTo>
                    <a:pt x="863132" y="66199"/>
                  </a:lnTo>
                  <a:cubicBezTo>
                    <a:pt x="881873" y="66199"/>
                    <a:pt x="884905" y="61134"/>
                    <a:pt x="884905" y="44173"/>
                  </a:cubicBezTo>
                  <a:lnTo>
                    <a:pt x="891237" y="44173"/>
                  </a:lnTo>
                  <a:lnTo>
                    <a:pt x="891237" y="94545"/>
                  </a:lnTo>
                  <a:lnTo>
                    <a:pt x="884905" y="94545"/>
                  </a:lnTo>
                  <a:cubicBezTo>
                    <a:pt x="884905" y="77584"/>
                    <a:pt x="881873" y="72527"/>
                    <a:pt x="863132" y="72527"/>
                  </a:cubicBezTo>
                  <a:lnTo>
                    <a:pt x="845408" y="72527"/>
                  </a:lnTo>
                  <a:lnTo>
                    <a:pt x="845408" y="114283"/>
                  </a:lnTo>
                  <a:cubicBezTo>
                    <a:pt x="845408" y="124406"/>
                    <a:pt x="846672" y="125169"/>
                    <a:pt x="855536" y="125169"/>
                  </a:cubicBezTo>
                  <a:lnTo>
                    <a:pt x="881364" y="125169"/>
                  </a:lnTo>
                  <a:cubicBezTo>
                    <a:pt x="910741" y="125169"/>
                    <a:pt x="917325" y="116308"/>
                    <a:pt x="920106" y="88725"/>
                  </a:cubicBezTo>
                  <a:lnTo>
                    <a:pt x="926438" y="88725"/>
                  </a:lnTo>
                  <a:lnTo>
                    <a:pt x="921624" y="131496"/>
                  </a:lnTo>
                  <a:close/>
                  <a:moveTo>
                    <a:pt x="986422" y="115044"/>
                  </a:moveTo>
                  <a:cubicBezTo>
                    <a:pt x="986422" y="121373"/>
                    <a:pt x="986931" y="123897"/>
                    <a:pt x="989458" y="125169"/>
                  </a:cubicBezTo>
                  <a:cubicBezTo>
                    <a:pt x="991238" y="125923"/>
                    <a:pt x="998068" y="125923"/>
                    <a:pt x="1002629" y="125923"/>
                  </a:cubicBezTo>
                  <a:cubicBezTo>
                    <a:pt x="1021370" y="125923"/>
                    <a:pt x="1042889" y="125169"/>
                    <a:pt x="1042889" y="98085"/>
                  </a:cubicBezTo>
                  <a:cubicBezTo>
                    <a:pt x="1042889" y="88216"/>
                    <a:pt x="1041627" y="69995"/>
                    <a:pt x="1008707" y="69995"/>
                  </a:cubicBezTo>
                  <a:lnTo>
                    <a:pt x="986422" y="69995"/>
                  </a:lnTo>
                  <a:lnTo>
                    <a:pt x="986422" y="115044"/>
                  </a:lnTo>
                  <a:close/>
                  <a:moveTo>
                    <a:pt x="1031243" y="66699"/>
                  </a:moveTo>
                  <a:cubicBezTo>
                    <a:pt x="1048967" y="71257"/>
                    <a:pt x="1064672" y="82650"/>
                    <a:pt x="1064672" y="98085"/>
                  </a:cubicBezTo>
                  <a:cubicBezTo>
                    <a:pt x="1064672" y="115799"/>
                    <a:pt x="1042136" y="132251"/>
                    <a:pt x="1011493" y="132251"/>
                  </a:cubicBezTo>
                  <a:lnTo>
                    <a:pt x="950713" y="132251"/>
                  </a:lnTo>
                  <a:lnTo>
                    <a:pt x="950713" y="125923"/>
                  </a:lnTo>
                  <a:cubicBezTo>
                    <a:pt x="967682" y="125923"/>
                    <a:pt x="968945" y="124406"/>
                    <a:pt x="968945" y="114028"/>
                  </a:cubicBezTo>
                  <a:lnTo>
                    <a:pt x="968945" y="20386"/>
                  </a:lnTo>
                  <a:cubicBezTo>
                    <a:pt x="968945" y="10009"/>
                    <a:pt x="967682" y="8492"/>
                    <a:pt x="950713" y="8492"/>
                  </a:cubicBezTo>
                  <a:lnTo>
                    <a:pt x="950713" y="2165"/>
                  </a:lnTo>
                  <a:cubicBezTo>
                    <a:pt x="958317" y="2418"/>
                    <a:pt x="970471" y="2926"/>
                    <a:pt x="977556" y="2926"/>
                  </a:cubicBezTo>
                  <a:cubicBezTo>
                    <a:pt x="984905" y="2926"/>
                    <a:pt x="998068" y="2418"/>
                    <a:pt x="1004655" y="2165"/>
                  </a:cubicBezTo>
                  <a:lnTo>
                    <a:pt x="1004655" y="8492"/>
                  </a:lnTo>
                  <a:cubicBezTo>
                    <a:pt x="987686" y="8492"/>
                    <a:pt x="986422" y="10009"/>
                    <a:pt x="986422" y="20386"/>
                  </a:cubicBezTo>
                  <a:lnTo>
                    <a:pt x="986422" y="64420"/>
                  </a:lnTo>
                  <a:lnTo>
                    <a:pt x="1009215" y="64420"/>
                  </a:lnTo>
                  <a:cubicBezTo>
                    <a:pt x="1015545" y="64420"/>
                    <a:pt x="1022125" y="64175"/>
                    <a:pt x="1029979" y="56322"/>
                  </a:cubicBezTo>
                  <a:cubicBezTo>
                    <a:pt x="1035295" y="50756"/>
                    <a:pt x="1035295" y="44682"/>
                    <a:pt x="1035295" y="33551"/>
                  </a:cubicBezTo>
                  <a:cubicBezTo>
                    <a:pt x="1035295" y="19378"/>
                    <a:pt x="1035295" y="14821"/>
                    <a:pt x="1043397" y="6975"/>
                  </a:cubicBezTo>
                  <a:cubicBezTo>
                    <a:pt x="1047958" y="2418"/>
                    <a:pt x="1058088" y="-1377"/>
                    <a:pt x="1069479" y="-1377"/>
                  </a:cubicBezTo>
                  <a:cubicBezTo>
                    <a:pt x="1085686" y="-1377"/>
                    <a:pt x="1089483" y="14312"/>
                    <a:pt x="1089483" y="19378"/>
                  </a:cubicBezTo>
                  <a:cubicBezTo>
                    <a:pt x="1089483" y="20641"/>
                    <a:pt x="1089483" y="23173"/>
                    <a:pt x="1086194" y="23173"/>
                  </a:cubicBezTo>
                  <a:cubicBezTo>
                    <a:pt x="1083405" y="23173"/>
                    <a:pt x="1083159" y="20895"/>
                    <a:pt x="1083159" y="19878"/>
                  </a:cubicBezTo>
                  <a:cubicBezTo>
                    <a:pt x="1081379" y="4443"/>
                    <a:pt x="1072268" y="4189"/>
                    <a:pt x="1070496" y="4189"/>
                  </a:cubicBezTo>
                  <a:cubicBezTo>
                    <a:pt x="1065427" y="4189"/>
                    <a:pt x="1063147" y="7476"/>
                    <a:pt x="1061629" y="10263"/>
                  </a:cubicBezTo>
                  <a:cubicBezTo>
                    <a:pt x="1059603" y="14312"/>
                    <a:pt x="1058088" y="21402"/>
                    <a:pt x="1054791" y="37600"/>
                  </a:cubicBezTo>
                  <a:cubicBezTo>
                    <a:pt x="1052765" y="46453"/>
                    <a:pt x="1050238" y="59363"/>
                    <a:pt x="1031243" y="66699"/>
                  </a:cubicBezTo>
                  <a:close/>
                  <a:moveTo>
                    <a:pt x="1249854" y="67461"/>
                  </a:moveTo>
                  <a:lnTo>
                    <a:pt x="1243522" y="67461"/>
                  </a:lnTo>
                  <a:cubicBezTo>
                    <a:pt x="1240733" y="42149"/>
                    <a:pt x="1237189" y="10009"/>
                    <a:pt x="1190597" y="10009"/>
                  </a:cubicBezTo>
                  <a:lnTo>
                    <a:pt x="1166790" y="10009"/>
                  </a:lnTo>
                  <a:cubicBezTo>
                    <a:pt x="1154888" y="10009"/>
                    <a:pt x="1154379" y="11780"/>
                    <a:pt x="1154379" y="20132"/>
                  </a:cubicBezTo>
                  <a:lnTo>
                    <a:pt x="1154379" y="155030"/>
                  </a:lnTo>
                  <a:cubicBezTo>
                    <a:pt x="1154379" y="163637"/>
                    <a:pt x="1154379" y="167177"/>
                    <a:pt x="1178443" y="167177"/>
                  </a:cubicBezTo>
                  <a:lnTo>
                    <a:pt x="1186791" y="167177"/>
                  </a:lnTo>
                  <a:lnTo>
                    <a:pt x="1186791" y="175023"/>
                  </a:lnTo>
                  <a:cubicBezTo>
                    <a:pt x="1177680" y="174269"/>
                    <a:pt x="1154635" y="174269"/>
                    <a:pt x="1144251" y="174269"/>
                  </a:cubicBezTo>
                  <a:cubicBezTo>
                    <a:pt x="1134377" y="174269"/>
                    <a:pt x="1114628" y="174269"/>
                    <a:pt x="1105761" y="175023"/>
                  </a:cubicBezTo>
                  <a:lnTo>
                    <a:pt x="1105761" y="167177"/>
                  </a:lnTo>
                  <a:lnTo>
                    <a:pt x="1111839" y="167177"/>
                  </a:lnTo>
                  <a:cubicBezTo>
                    <a:pt x="1131342" y="167177"/>
                    <a:pt x="1131843" y="164391"/>
                    <a:pt x="1131843" y="155285"/>
                  </a:cubicBezTo>
                  <a:lnTo>
                    <a:pt x="1131843" y="21903"/>
                  </a:lnTo>
                  <a:cubicBezTo>
                    <a:pt x="1131843" y="12795"/>
                    <a:pt x="1131342" y="10009"/>
                    <a:pt x="1111839" y="10009"/>
                  </a:cubicBezTo>
                  <a:lnTo>
                    <a:pt x="1105761" y="10009"/>
                  </a:lnTo>
                  <a:lnTo>
                    <a:pt x="1105761" y="2165"/>
                  </a:lnTo>
                  <a:lnTo>
                    <a:pt x="1242759" y="2165"/>
                  </a:lnTo>
                  <a:lnTo>
                    <a:pt x="1249854" y="67461"/>
                  </a:lnTo>
                  <a:close/>
                  <a:moveTo>
                    <a:pt x="1348198" y="130987"/>
                  </a:moveTo>
                  <a:cubicBezTo>
                    <a:pt x="1346683" y="135038"/>
                    <a:pt x="1345420" y="136555"/>
                    <a:pt x="1342631" y="136555"/>
                  </a:cubicBezTo>
                  <a:cubicBezTo>
                    <a:pt x="1339087" y="136555"/>
                    <a:pt x="1338579" y="135038"/>
                    <a:pt x="1337315" y="131743"/>
                  </a:cubicBezTo>
                  <a:lnTo>
                    <a:pt x="1296540" y="27222"/>
                  </a:lnTo>
                  <a:cubicBezTo>
                    <a:pt x="1293759" y="20386"/>
                    <a:pt x="1289453" y="9001"/>
                    <a:pt x="1273501" y="8492"/>
                  </a:cubicBezTo>
                  <a:lnTo>
                    <a:pt x="1273501" y="2165"/>
                  </a:lnTo>
                  <a:cubicBezTo>
                    <a:pt x="1279070" y="2672"/>
                    <a:pt x="1286410" y="2926"/>
                    <a:pt x="1291987" y="2926"/>
                  </a:cubicBezTo>
                  <a:cubicBezTo>
                    <a:pt x="1296294" y="2926"/>
                    <a:pt x="1307939" y="2418"/>
                    <a:pt x="1313000" y="2165"/>
                  </a:cubicBezTo>
                  <a:lnTo>
                    <a:pt x="1313000" y="8492"/>
                  </a:lnTo>
                  <a:cubicBezTo>
                    <a:pt x="1302369" y="9001"/>
                    <a:pt x="1301606" y="17599"/>
                    <a:pt x="1301606" y="19878"/>
                  </a:cubicBezTo>
                  <a:cubicBezTo>
                    <a:pt x="1301606" y="21903"/>
                    <a:pt x="1301606" y="22411"/>
                    <a:pt x="1310219" y="44936"/>
                  </a:cubicBezTo>
                  <a:lnTo>
                    <a:pt x="1362635" y="44936"/>
                  </a:lnTo>
                  <a:lnTo>
                    <a:pt x="1368203" y="30764"/>
                  </a:lnTo>
                  <a:cubicBezTo>
                    <a:pt x="1370229" y="25698"/>
                    <a:pt x="1373526" y="17099"/>
                    <a:pt x="1373526" y="15574"/>
                  </a:cubicBezTo>
                  <a:cubicBezTo>
                    <a:pt x="1373526" y="8492"/>
                    <a:pt x="1364405" y="8492"/>
                    <a:pt x="1360101" y="8492"/>
                  </a:cubicBezTo>
                  <a:lnTo>
                    <a:pt x="1360101" y="2165"/>
                  </a:lnTo>
                  <a:cubicBezTo>
                    <a:pt x="1366939" y="2418"/>
                    <a:pt x="1381882" y="2926"/>
                    <a:pt x="1386943" y="2926"/>
                  </a:cubicBezTo>
                  <a:cubicBezTo>
                    <a:pt x="1395556" y="2926"/>
                    <a:pt x="1405430" y="2418"/>
                    <a:pt x="1411508" y="2165"/>
                  </a:cubicBezTo>
                  <a:lnTo>
                    <a:pt x="1411508" y="8492"/>
                  </a:lnTo>
                  <a:cubicBezTo>
                    <a:pt x="1397326" y="8492"/>
                    <a:pt x="1395048" y="9754"/>
                    <a:pt x="1391758" y="18615"/>
                  </a:cubicBezTo>
                  <a:lnTo>
                    <a:pt x="1348198" y="130987"/>
                  </a:lnTo>
                  <a:close/>
                  <a:moveTo>
                    <a:pt x="1360101" y="51265"/>
                  </a:moveTo>
                  <a:lnTo>
                    <a:pt x="1312754" y="51265"/>
                  </a:lnTo>
                  <a:lnTo>
                    <a:pt x="1336553" y="112257"/>
                  </a:lnTo>
                  <a:lnTo>
                    <a:pt x="1360101" y="51265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082" name="任意多边形: 形状 1081">
              <a:extLst>
                <a:ext uri="{FF2B5EF4-FFF2-40B4-BE49-F238E27FC236}">
                  <a16:creationId xmlns:a16="http://schemas.microsoft.com/office/drawing/2014/main" id="{00A84FCA-00A7-61C4-C3D9-3149DE4CD456}"/>
                </a:ext>
              </a:extLst>
            </p:cNvPr>
            <p:cNvSpPr/>
            <p:nvPr>
              <p:custDataLst>
                <p:tags r:id="rId74"/>
              </p:custDataLst>
            </p:nvPr>
          </p:nvSpPr>
          <p:spPr>
            <a:xfrm flipV="1">
              <a:off x="9127057" y="-14504210"/>
              <a:ext cx="441939" cy="133628"/>
            </a:xfrm>
            <a:custGeom>
              <a:avLst/>
              <a:gdLst>
                <a:gd name="connsiteX0" fmla="*/ 79513 w 441939"/>
                <a:gd name="connsiteY0" fmla="*/ 62652 h 133628"/>
                <a:gd name="connsiteX1" fmla="*/ 44569 w 441939"/>
                <a:gd name="connsiteY1" fmla="*/ 114030 h 133628"/>
                <a:gd name="connsiteX2" fmla="*/ 41525 w 441939"/>
                <a:gd name="connsiteY2" fmla="*/ 120867 h 133628"/>
                <a:gd name="connsiteX3" fmla="*/ 51908 w 441939"/>
                <a:gd name="connsiteY3" fmla="*/ 125924 h 133628"/>
                <a:gd name="connsiteX4" fmla="*/ 51908 w 441939"/>
                <a:gd name="connsiteY4" fmla="*/ 132253 h 133628"/>
                <a:gd name="connsiteX5" fmla="*/ 24565 w 441939"/>
                <a:gd name="connsiteY5" fmla="*/ 131498 h 133628"/>
                <a:gd name="connsiteX6" fmla="*/ 0 w 441939"/>
                <a:gd name="connsiteY6" fmla="*/ 132253 h 133628"/>
                <a:gd name="connsiteX7" fmla="*/ 0 w 441939"/>
                <a:gd name="connsiteY7" fmla="*/ 125924 h 133628"/>
                <a:gd name="connsiteX8" fmla="*/ 20759 w 441939"/>
                <a:gd name="connsiteY8" fmla="*/ 117826 h 133628"/>
                <a:gd name="connsiteX9" fmla="*/ 64061 w 441939"/>
                <a:gd name="connsiteY9" fmla="*/ 54298 h 133628"/>
                <a:gd name="connsiteX10" fmla="*/ 64061 w 441939"/>
                <a:gd name="connsiteY10" fmla="*/ 20388 h 133628"/>
                <a:gd name="connsiteX11" fmla="*/ 45829 w 441939"/>
                <a:gd name="connsiteY11" fmla="*/ 8494 h 133628"/>
                <a:gd name="connsiteX12" fmla="*/ 45829 w 441939"/>
                <a:gd name="connsiteY12" fmla="*/ 2167 h 133628"/>
                <a:gd name="connsiteX13" fmla="*/ 72674 w 441939"/>
                <a:gd name="connsiteY13" fmla="*/ 2928 h 133628"/>
                <a:gd name="connsiteX14" fmla="*/ 99771 w 441939"/>
                <a:gd name="connsiteY14" fmla="*/ 2167 h 133628"/>
                <a:gd name="connsiteX15" fmla="*/ 99771 w 441939"/>
                <a:gd name="connsiteY15" fmla="*/ 8494 h 133628"/>
                <a:gd name="connsiteX16" fmla="*/ 81539 w 441939"/>
                <a:gd name="connsiteY16" fmla="*/ 21149 h 133628"/>
                <a:gd name="connsiteX17" fmla="*/ 81539 w 441939"/>
                <a:gd name="connsiteY17" fmla="*/ 54053 h 133628"/>
                <a:gd name="connsiteX18" fmla="*/ 118257 w 441939"/>
                <a:gd name="connsiteY18" fmla="*/ 108210 h 133628"/>
                <a:gd name="connsiteX19" fmla="*/ 145601 w 441939"/>
                <a:gd name="connsiteY19" fmla="*/ 125924 h 133628"/>
                <a:gd name="connsiteX20" fmla="*/ 145601 w 441939"/>
                <a:gd name="connsiteY20" fmla="*/ 132253 h 133628"/>
                <a:gd name="connsiteX21" fmla="*/ 127877 w 441939"/>
                <a:gd name="connsiteY21" fmla="*/ 131498 h 133628"/>
                <a:gd name="connsiteX22" fmla="*/ 107113 w 441939"/>
                <a:gd name="connsiteY22" fmla="*/ 132253 h 133628"/>
                <a:gd name="connsiteX23" fmla="*/ 107113 w 441939"/>
                <a:gd name="connsiteY23" fmla="*/ 125924 h 133628"/>
                <a:gd name="connsiteX24" fmla="*/ 114460 w 441939"/>
                <a:gd name="connsiteY24" fmla="*/ 118333 h 133628"/>
                <a:gd name="connsiteX25" fmla="*/ 110654 w 441939"/>
                <a:gd name="connsiteY25" fmla="*/ 108719 h 133628"/>
                <a:gd name="connsiteX26" fmla="*/ 79513 w 441939"/>
                <a:gd name="connsiteY26" fmla="*/ 62652 h 133628"/>
                <a:gd name="connsiteX27" fmla="*/ 274082 w 441939"/>
                <a:gd name="connsiteY27" fmla="*/ 131498 h 133628"/>
                <a:gd name="connsiteX28" fmla="*/ 161402 w 441939"/>
                <a:gd name="connsiteY28" fmla="*/ 131498 h 133628"/>
                <a:gd name="connsiteX29" fmla="*/ 161402 w 441939"/>
                <a:gd name="connsiteY29" fmla="*/ 125171 h 133628"/>
                <a:gd name="connsiteX30" fmla="*/ 179634 w 441939"/>
                <a:gd name="connsiteY30" fmla="*/ 113276 h 133628"/>
                <a:gd name="connsiteX31" fmla="*/ 179634 w 441939"/>
                <a:gd name="connsiteY31" fmla="*/ 20388 h 133628"/>
                <a:gd name="connsiteX32" fmla="*/ 161402 w 441939"/>
                <a:gd name="connsiteY32" fmla="*/ 8494 h 133628"/>
                <a:gd name="connsiteX33" fmla="*/ 161402 w 441939"/>
                <a:gd name="connsiteY33" fmla="*/ 2167 h 133628"/>
                <a:gd name="connsiteX34" fmla="*/ 277126 w 441939"/>
                <a:gd name="connsiteY34" fmla="*/ 2167 h 133628"/>
                <a:gd name="connsiteX35" fmla="*/ 284465 w 441939"/>
                <a:gd name="connsiteY35" fmla="*/ 51266 h 133628"/>
                <a:gd name="connsiteX36" fmla="*/ 278135 w 441939"/>
                <a:gd name="connsiteY36" fmla="*/ 51266 h 133628"/>
                <a:gd name="connsiteX37" fmla="*/ 235338 w 441939"/>
                <a:gd name="connsiteY37" fmla="*/ 8494 h 133628"/>
                <a:gd name="connsiteX38" fmla="*/ 207994 w 441939"/>
                <a:gd name="connsiteY38" fmla="*/ 8494 h 133628"/>
                <a:gd name="connsiteX39" fmla="*/ 197867 w 441939"/>
                <a:gd name="connsiteY39" fmla="*/ 19380 h 133628"/>
                <a:gd name="connsiteX40" fmla="*/ 197867 w 441939"/>
                <a:gd name="connsiteY40" fmla="*/ 66200 h 133628"/>
                <a:gd name="connsiteX41" fmla="*/ 215590 w 441939"/>
                <a:gd name="connsiteY41" fmla="*/ 66200 h 133628"/>
                <a:gd name="connsiteX42" fmla="*/ 237364 w 441939"/>
                <a:gd name="connsiteY42" fmla="*/ 44175 h 133628"/>
                <a:gd name="connsiteX43" fmla="*/ 243697 w 441939"/>
                <a:gd name="connsiteY43" fmla="*/ 44175 h 133628"/>
                <a:gd name="connsiteX44" fmla="*/ 243697 w 441939"/>
                <a:gd name="connsiteY44" fmla="*/ 94546 h 133628"/>
                <a:gd name="connsiteX45" fmla="*/ 237364 w 441939"/>
                <a:gd name="connsiteY45" fmla="*/ 94546 h 133628"/>
                <a:gd name="connsiteX46" fmla="*/ 215590 w 441939"/>
                <a:gd name="connsiteY46" fmla="*/ 72529 h 133628"/>
                <a:gd name="connsiteX47" fmla="*/ 197867 w 441939"/>
                <a:gd name="connsiteY47" fmla="*/ 72529 h 133628"/>
                <a:gd name="connsiteX48" fmla="*/ 197867 w 441939"/>
                <a:gd name="connsiteY48" fmla="*/ 114284 h 133628"/>
                <a:gd name="connsiteX49" fmla="*/ 207994 w 441939"/>
                <a:gd name="connsiteY49" fmla="*/ 125171 h 133628"/>
                <a:gd name="connsiteX50" fmla="*/ 233820 w 441939"/>
                <a:gd name="connsiteY50" fmla="*/ 125171 h 133628"/>
                <a:gd name="connsiteX51" fmla="*/ 272565 w 441939"/>
                <a:gd name="connsiteY51" fmla="*/ 88726 h 133628"/>
                <a:gd name="connsiteX52" fmla="*/ 278898 w 441939"/>
                <a:gd name="connsiteY52" fmla="*/ 88726 h 133628"/>
                <a:gd name="connsiteX53" fmla="*/ 274082 w 441939"/>
                <a:gd name="connsiteY53" fmla="*/ 131498 h 133628"/>
                <a:gd name="connsiteX54" fmla="*/ 338881 w 441939"/>
                <a:gd name="connsiteY54" fmla="*/ 115046 h 133628"/>
                <a:gd name="connsiteX55" fmla="*/ 341914 w 441939"/>
                <a:gd name="connsiteY55" fmla="*/ 125171 h 133628"/>
                <a:gd name="connsiteX56" fmla="*/ 355088 w 441939"/>
                <a:gd name="connsiteY56" fmla="*/ 125924 h 133628"/>
                <a:gd name="connsiteX57" fmla="*/ 395347 w 441939"/>
                <a:gd name="connsiteY57" fmla="*/ 98087 h 133628"/>
                <a:gd name="connsiteX58" fmla="*/ 361163 w 441939"/>
                <a:gd name="connsiteY58" fmla="*/ 69996 h 133628"/>
                <a:gd name="connsiteX59" fmla="*/ 338881 w 441939"/>
                <a:gd name="connsiteY59" fmla="*/ 69996 h 133628"/>
                <a:gd name="connsiteX60" fmla="*/ 338881 w 441939"/>
                <a:gd name="connsiteY60" fmla="*/ 115046 h 133628"/>
                <a:gd name="connsiteX61" fmla="*/ 383702 w 441939"/>
                <a:gd name="connsiteY61" fmla="*/ 66701 h 133628"/>
                <a:gd name="connsiteX62" fmla="*/ 417131 w 441939"/>
                <a:gd name="connsiteY62" fmla="*/ 98087 h 133628"/>
                <a:gd name="connsiteX63" fmla="*/ 363952 w 441939"/>
                <a:gd name="connsiteY63" fmla="*/ 132253 h 133628"/>
                <a:gd name="connsiteX64" fmla="*/ 303172 w 441939"/>
                <a:gd name="connsiteY64" fmla="*/ 132253 h 133628"/>
                <a:gd name="connsiteX65" fmla="*/ 303172 w 441939"/>
                <a:gd name="connsiteY65" fmla="*/ 125924 h 133628"/>
                <a:gd name="connsiteX66" fmla="*/ 321404 w 441939"/>
                <a:gd name="connsiteY66" fmla="*/ 114030 h 133628"/>
                <a:gd name="connsiteX67" fmla="*/ 321404 w 441939"/>
                <a:gd name="connsiteY67" fmla="*/ 20388 h 133628"/>
                <a:gd name="connsiteX68" fmla="*/ 303172 w 441939"/>
                <a:gd name="connsiteY68" fmla="*/ 8494 h 133628"/>
                <a:gd name="connsiteX69" fmla="*/ 303172 w 441939"/>
                <a:gd name="connsiteY69" fmla="*/ 2167 h 133628"/>
                <a:gd name="connsiteX70" fmla="*/ 330014 w 441939"/>
                <a:gd name="connsiteY70" fmla="*/ 2928 h 133628"/>
                <a:gd name="connsiteX71" fmla="*/ 357113 w 441939"/>
                <a:gd name="connsiteY71" fmla="*/ 2167 h 133628"/>
                <a:gd name="connsiteX72" fmla="*/ 357113 w 441939"/>
                <a:gd name="connsiteY72" fmla="*/ 8494 h 133628"/>
                <a:gd name="connsiteX73" fmla="*/ 338881 w 441939"/>
                <a:gd name="connsiteY73" fmla="*/ 20388 h 133628"/>
                <a:gd name="connsiteX74" fmla="*/ 338881 w 441939"/>
                <a:gd name="connsiteY74" fmla="*/ 64422 h 133628"/>
                <a:gd name="connsiteX75" fmla="*/ 361671 w 441939"/>
                <a:gd name="connsiteY75" fmla="*/ 64422 h 133628"/>
                <a:gd name="connsiteX76" fmla="*/ 382439 w 441939"/>
                <a:gd name="connsiteY76" fmla="*/ 56323 h 133628"/>
                <a:gd name="connsiteX77" fmla="*/ 387754 w 441939"/>
                <a:gd name="connsiteY77" fmla="*/ 33552 h 133628"/>
                <a:gd name="connsiteX78" fmla="*/ 395856 w 441939"/>
                <a:gd name="connsiteY78" fmla="*/ 6977 h 133628"/>
                <a:gd name="connsiteX79" fmla="*/ 421938 w 441939"/>
                <a:gd name="connsiteY79" fmla="*/ -1375 h 133628"/>
                <a:gd name="connsiteX80" fmla="*/ 441939 w 441939"/>
                <a:gd name="connsiteY80" fmla="*/ 19380 h 133628"/>
                <a:gd name="connsiteX81" fmla="*/ 438653 w 441939"/>
                <a:gd name="connsiteY81" fmla="*/ 23175 h 133628"/>
                <a:gd name="connsiteX82" fmla="*/ 435617 w 441939"/>
                <a:gd name="connsiteY82" fmla="*/ 19879 h 133628"/>
                <a:gd name="connsiteX83" fmla="*/ 422955 w 441939"/>
                <a:gd name="connsiteY83" fmla="*/ 4190 h 133628"/>
                <a:gd name="connsiteX84" fmla="*/ 414088 w 441939"/>
                <a:gd name="connsiteY84" fmla="*/ 10265 h 133628"/>
                <a:gd name="connsiteX85" fmla="*/ 407247 w 441939"/>
                <a:gd name="connsiteY85" fmla="*/ 37601 h 133628"/>
                <a:gd name="connsiteX86" fmla="*/ 383702 w 441939"/>
                <a:gd name="connsiteY86" fmla="*/ 66701 h 133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</a:cxnLst>
              <a:rect l="l" t="t" r="r" b="b"/>
              <a:pathLst>
                <a:path w="441939" h="133628">
                  <a:moveTo>
                    <a:pt x="79513" y="62652"/>
                  </a:moveTo>
                  <a:lnTo>
                    <a:pt x="44569" y="114030"/>
                  </a:lnTo>
                  <a:cubicBezTo>
                    <a:pt x="43297" y="115801"/>
                    <a:pt x="41525" y="118333"/>
                    <a:pt x="41525" y="120867"/>
                  </a:cubicBezTo>
                  <a:cubicBezTo>
                    <a:pt x="41525" y="125924"/>
                    <a:pt x="48872" y="125924"/>
                    <a:pt x="51908" y="125924"/>
                  </a:cubicBezTo>
                  <a:lnTo>
                    <a:pt x="51908" y="132253"/>
                  </a:lnTo>
                  <a:cubicBezTo>
                    <a:pt x="45321" y="131999"/>
                    <a:pt x="28617" y="131498"/>
                    <a:pt x="24565" y="131498"/>
                  </a:cubicBezTo>
                  <a:cubicBezTo>
                    <a:pt x="17724" y="131498"/>
                    <a:pt x="7596" y="131744"/>
                    <a:pt x="0" y="132253"/>
                  </a:cubicBezTo>
                  <a:lnTo>
                    <a:pt x="0" y="125924"/>
                  </a:lnTo>
                  <a:cubicBezTo>
                    <a:pt x="13163" y="125924"/>
                    <a:pt x="16206" y="124408"/>
                    <a:pt x="20759" y="117826"/>
                  </a:cubicBezTo>
                  <a:lnTo>
                    <a:pt x="64061" y="54298"/>
                  </a:lnTo>
                  <a:lnTo>
                    <a:pt x="64061" y="20388"/>
                  </a:lnTo>
                  <a:cubicBezTo>
                    <a:pt x="64061" y="10010"/>
                    <a:pt x="62798" y="8494"/>
                    <a:pt x="45829" y="8494"/>
                  </a:cubicBezTo>
                  <a:lnTo>
                    <a:pt x="45829" y="2167"/>
                  </a:lnTo>
                  <a:cubicBezTo>
                    <a:pt x="53425" y="2419"/>
                    <a:pt x="65587" y="2928"/>
                    <a:pt x="72674" y="2928"/>
                  </a:cubicBezTo>
                  <a:cubicBezTo>
                    <a:pt x="80013" y="2928"/>
                    <a:pt x="93186" y="2419"/>
                    <a:pt x="99771" y="2167"/>
                  </a:cubicBezTo>
                  <a:lnTo>
                    <a:pt x="99771" y="8494"/>
                  </a:lnTo>
                  <a:cubicBezTo>
                    <a:pt x="82548" y="8494"/>
                    <a:pt x="81539" y="10010"/>
                    <a:pt x="81539" y="21149"/>
                  </a:cubicBezTo>
                  <a:lnTo>
                    <a:pt x="81539" y="54053"/>
                  </a:lnTo>
                  <a:lnTo>
                    <a:pt x="118257" y="108210"/>
                  </a:lnTo>
                  <a:cubicBezTo>
                    <a:pt x="127368" y="121875"/>
                    <a:pt x="135727" y="125423"/>
                    <a:pt x="145601" y="125924"/>
                  </a:cubicBezTo>
                  <a:lnTo>
                    <a:pt x="145601" y="132253"/>
                  </a:lnTo>
                  <a:cubicBezTo>
                    <a:pt x="140287" y="131744"/>
                    <a:pt x="133192" y="131498"/>
                    <a:pt x="127877" y="131498"/>
                  </a:cubicBezTo>
                  <a:cubicBezTo>
                    <a:pt x="121038" y="131498"/>
                    <a:pt x="113951" y="131744"/>
                    <a:pt x="107113" y="132253"/>
                  </a:cubicBezTo>
                  <a:lnTo>
                    <a:pt x="107113" y="125924"/>
                  </a:lnTo>
                  <a:cubicBezTo>
                    <a:pt x="112680" y="125423"/>
                    <a:pt x="114460" y="122382"/>
                    <a:pt x="114460" y="118333"/>
                  </a:cubicBezTo>
                  <a:cubicBezTo>
                    <a:pt x="114460" y="114539"/>
                    <a:pt x="112433" y="111498"/>
                    <a:pt x="110654" y="108719"/>
                  </a:cubicBezTo>
                  <a:lnTo>
                    <a:pt x="79513" y="62652"/>
                  </a:lnTo>
                  <a:close/>
                  <a:moveTo>
                    <a:pt x="274082" y="131498"/>
                  </a:moveTo>
                  <a:lnTo>
                    <a:pt x="161402" y="131498"/>
                  </a:lnTo>
                  <a:lnTo>
                    <a:pt x="161402" y="125171"/>
                  </a:lnTo>
                  <a:cubicBezTo>
                    <a:pt x="178364" y="125171"/>
                    <a:pt x="179634" y="123645"/>
                    <a:pt x="179634" y="113276"/>
                  </a:cubicBezTo>
                  <a:lnTo>
                    <a:pt x="179634" y="20388"/>
                  </a:lnTo>
                  <a:cubicBezTo>
                    <a:pt x="179634" y="10010"/>
                    <a:pt x="178364" y="8494"/>
                    <a:pt x="161402" y="8494"/>
                  </a:cubicBezTo>
                  <a:lnTo>
                    <a:pt x="161402" y="2167"/>
                  </a:lnTo>
                  <a:lnTo>
                    <a:pt x="277126" y="2167"/>
                  </a:lnTo>
                  <a:lnTo>
                    <a:pt x="284465" y="51266"/>
                  </a:lnTo>
                  <a:lnTo>
                    <a:pt x="278135" y="51266"/>
                  </a:lnTo>
                  <a:cubicBezTo>
                    <a:pt x="273835" y="20642"/>
                    <a:pt x="267758" y="8494"/>
                    <a:pt x="235338" y="8494"/>
                  </a:cubicBezTo>
                  <a:lnTo>
                    <a:pt x="207994" y="8494"/>
                  </a:lnTo>
                  <a:cubicBezTo>
                    <a:pt x="199130" y="8494"/>
                    <a:pt x="197867" y="9257"/>
                    <a:pt x="197867" y="19380"/>
                  </a:cubicBezTo>
                  <a:lnTo>
                    <a:pt x="197867" y="66200"/>
                  </a:lnTo>
                  <a:lnTo>
                    <a:pt x="215590" y="66200"/>
                  </a:lnTo>
                  <a:cubicBezTo>
                    <a:pt x="234329" y="66200"/>
                    <a:pt x="237364" y="61135"/>
                    <a:pt x="237364" y="44175"/>
                  </a:cubicBezTo>
                  <a:lnTo>
                    <a:pt x="243697" y="44175"/>
                  </a:lnTo>
                  <a:lnTo>
                    <a:pt x="243697" y="94546"/>
                  </a:lnTo>
                  <a:lnTo>
                    <a:pt x="237364" y="94546"/>
                  </a:lnTo>
                  <a:cubicBezTo>
                    <a:pt x="237364" y="77586"/>
                    <a:pt x="234329" y="72529"/>
                    <a:pt x="215590" y="72529"/>
                  </a:cubicBezTo>
                  <a:lnTo>
                    <a:pt x="197867" y="72529"/>
                  </a:lnTo>
                  <a:lnTo>
                    <a:pt x="197867" y="114284"/>
                  </a:lnTo>
                  <a:cubicBezTo>
                    <a:pt x="197867" y="124408"/>
                    <a:pt x="199130" y="125171"/>
                    <a:pt x="207994" y="125171"/>
                  </a:cubicBezTo>
                  <a:lnTo>
                    <a:pt x="233820" y="125171"/>
                  </a:lnTo>
                  <a:cubicBezTo>
                    <a:pt x="263199" y="125171"/>
                    <a:pt x="269784" y="116310"/>
                    <a:pt x="272565" y="88726"/>
                  </a:cubicBezTo>
                  <a:lnTo>
                    <a:pt x="278898" y="88726"/>
                  </a:lnTo>
                  <a:lnTo>
                    <a:pt x="274082" y="131498"/>
                  </a:lnTo>
                  <a:close/>
                  <a:moveTo>
                    <a:pt x="338881" y="115046"/>
                  </a:moveTo>
                  <a:cubicBezTo>
                    <a:pt x="338881" y="121374"/>
                    <a:pt x="339390" y="123899"/>
                    <a:pt x="341914" y="125171"/>
                  </a:cubicBezTo>
                  <a:cubicBezTo>
                    <a:pt x="343694" y="125924"/>
                    <a:pt x="350527" y="125924"/>
                    <a:pt x="355088" y="125924"/>
                  </a:cubicBezTo>
                  <a:cubicBezTo>
                    <a:pt x="373828" y="125924"/>
                    <a:pt x="395347" y="125171"/>
                    <a:pt x="395347" y="98087"/>
                  </a:cubicBezTo>
                  <a:cubicBezTo>
                    <a:pt x="395347" y="88218"/>
                    <a:pt x="394084" y="69996"/>
                    <a:pt x="361163" y="69996"/>
                  </a:cubicBezTo>
                  <a:lnTo>
                    <a:pt x="338881" y="69996"/>
                  </a:lnTo>
                  <a:lnTo>
                    <a:pt x="338881" y="115046"/>
                  </a:lnTo>
                  <a:close/>
                  <a:moveTo>
                    <a:pt x="383702" y="66701"/>
                  </a:moveTo>
                  <a:cubicBezTo>
                    <a:pt x="401425" y="71259"/>
                    <a:pt x="417131" y="82652"/>
                    <a:pt x="417131" y="98087"/>
                  </a:cubicBezTo>
                  <a:cubicBezTo>
                    <a:pt x="417131" y="115801"/>
                    <a:pt x="394592" y="132253"/>
                    <a:pt x="363952" y="132253"/>
                  </a:cubicBezTo>
                  <a:lnTo>
                    <a:pt x="303172" y="132253"/>
                  </a:lnTo>
                  <a:lnTo>
                    <a:pt x="303172" y="125924"/>
                  </a:lnTo>
                  <a:cubicBezTo>
                    <a:pt x="320141" y="125924"/>
                    <a:pt x="321404" y="124408"/>
                    <a:pt x="321404" y="114030"/>
                  </a:cubicBezTo>
                  <a:lnTo>
                    <a:pt x="321404" y="20388"/>
                  </a:lnTo>
                  <a:cubicBezTo>
                    <a:pt x="321404" y="10010"/>
                    <a:pt x="320141" y="8494"/>
                    <a:pt x="303172" y="8494"/>
                  </a:cubicBezTo>
                  <a:lnTo>
                    <a:pt x="303172" y="2167"/>
                  </a:lnTo>
                  <a:cubicBezTo>
                    <a:pt x="310773" y="2419"/>
                    <a:pt x="322930" y="2928"/>
                    <a:pt x="330014" y="2928"/>
                  </a:cubicBezTo>
                  <a:cubicBezTo>
                    <a:pt x="337364" y="2928"/>
                    <a:pt x="350527" y="2419"/>
                    <a:pt x="357113" y="2167"/>
                  </a:cubicBezTo>
                  <a:lnTo>
                    <a:pt x="357113" y="8494"/>
                  </a:lnTo>
                  <a:cubicBezTo>
                    <a:pt x="340145" y="8494"/>
                    <a:pt x="338881" y="10010"/>
                    <a:pt x="338881" y="20388"/>
                  </a:cubicBezTo>
                  <a:lnTo>
                    <a:pt x="338881" y="64422"/>
                  </a:lnTo>
                  <a:lnTo>
                    <a:pt x="361671" y="64422"/>
                  </a:lnTo>
                  <a:cubicBezTo>
                    <a:pt x="368004" y="64422"/>
                    <a:pt x="374583" y="64176"/>
                    <a:pt x="382439" y="56323"/>
                  </a:cubicBezTo>
                  <a:cubicBezTo>
                    <a:pt x="387754" y="50758"/>
                    <a:pt x="387754" y="44684"/>
                    <a:pt x="387754" y="33552"/>
                  </a:cubicBezTo>
                  <a:cubicBezTo>
                    <a:pt x="387754" y="19380"/>
                    <a:pt x="387754" y="14822"/>
                    <a:pt x="395856" y="6977"/>
                  </a:cubicBezTo>
                  <a:cubicBezTo>
                    <a:pt x="400416" y="2419"/>
                    <a:pt x="410544" y="-1375"/>
                    <a:pt x="421938" y="-1375"/>
                  </a:cubicBezTo>
                  <a:cubicBezTo>
                    <a:pt x="438144" y="-1375"/>
                    <a:pt x="441939" y="14314"/>
                    <a:pt x="441939" y="19380"/>
                  </a:cubicBezTo>
                  <a:cubicBezTo>
                    <a:pt x="441939" y="20642"/>
                    <a:pt x="441939" y="23175"/>
                    <a:pt x="438653" y="23175"/>
                  </a:cubicBezTo>
                  <a:cubicBezTo>
                    <a:pt x="435864" y="23175"/>
                    <a:pt x="435617" y="20897"/>
                    <a:pt x="435617" y="19879"/>
                  </a:cubicBezTo>
                  <a:cubicBezTo>
                    <a:pt x="433837" y="4445"/>
                    <a:pt x="424724" y="4190"/>
                    <a:pt x="422955" y="4190"/>
                  </a:cubicBezTo>
                  <a:cubicBezTo>
                    <a:pt x="417886" y="4190"/>
                    <a:pt x="415605" y="7478"/>
                    <a:pt x="414088" y="10265"/>
                  </a:cubicBezTo>
                  <a:cubicBezTo>
                    <a:pt x="412062" y="14314"/>
                    <a:pt x="410544" y="21404"/>
                    <a:pt x="407247" y="37601"/>
                  </a:cubicBezTo>
                  <a:cubicBezTo>
                    <a:pt x="405224" y="46454"/>
                    <a:pt x="402696" y="59365"/>
                    <a:pt x="383702" y="66701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083" name="任意多边形: 形状 1082">
              <a:extLst>
                <a:ext uri="{FF2B5EF4-FFF2-40B4-BE49-F238E27FC236}">
                  <a16:creationId xmlns:a16="http://schemas.microsoft.com/office/drawing/2014/main" id="{7C4503A5-C02E-083F-0327-EEC903A23C73}"/>
                </a:ext>
              </a:extLst>
            </p:cNvPr>
            <p:cNvSpPr/>
            <p:nvPr>
              <p:custDataLst>
                <p:tags r:id="rId75"/>
              </p:custDataLst>
            </p:nvPr>
          </p:nvSpPr>
          <p:spPr>
            <a:xfrm flipV="1">
              <a:off x="9596968" y="-14563940"/>
              <a:ext cx="58747" cy="253090"/>
            </a:xfrm>
            <a:custGeom>
              <a:avLst/>
              <a:gdLst>
                <a:gd name="connsiteX0" fmla="*/ 58747 w 58747"/>
                <a:gd name="connsiteY0" fmla="*/ 1159 h 253090"/>
                <a:gd name="connsiteX1" fmla="*/ 54442 w 58747"/>
                <a:gd name="connsiteY1" fmla="*/ 6724 h 253090"/>
                <a:gd name="connsiteX2" fmla="*/ 14689 w 58747"/>
                <a:gd name="connsiteY2" fmla="*/ 125171 h 253090"/>
                <a:gd name="connsiteX3" fmla="*/ 55459 w 58747"/>
                <a:gd name="connsiteY3" fmla="*/ 244880 h 253090"/>
                <a:gd name="connsiteX4" fmla="*/ 58747 w 58747"/>
                <a:gd name="connsiteY4" fmla="*/ 249183 h 253090"/>
                <a:gd name="connsiteX5" fmla="*/ 56213 w 58747"/>
                <a:gd name="connsiteY5" fmla="*/ 251715 h 253090"/>
                <a:gd name="connsiteX6" fmla="*/ 15952 w 58747"/>
                <a:gd name="connsiteY6" fmla="*/ 202361 h 253090"/>
                <a:gd name="connsiteX7" fmla="*/ 0 w 58747"/>
                <a:gd name="connsiteY7" fmla="*/ 125171 h 253090"/>
                <a:gd name="connsiteX8" fmla="*/ 16715 w 58747"/>
                <a:gd name="connsiteY8" fmla="*/ 46208 h 253090"/>
                <a:gd name="connsiteX9" fmla="*/ 56213 w 58747"/>
                <a:gd name="connsiteY9" fmla="*/ -1375 h 253090"/>
                <a:gd name="connsiteX10" fmla="*/ 58747 w 58747"/>
                <a:gd name="connsiteY10" fmla="*/ 1159 h 253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8747" h="253090">
                  <a:moveTo>
                    <a:pt x="58747" y="1159"/>
                  </a:moveTo>
                  <a:cubicBezTo>
                    <a:pt x="58747" y="1912"/>
                    <a:pt x="58747" y="2421"/>
                    <a:pt x="54442" y="6724"/>
                  </a:cubicBezTo>
                  <a:cubicBezTo>
                    <a:pt x="22792" y="38611"/>
                    <a:pt x="14689" y="86448"/>
                    <a:pt x="14689" y="125171"/>
                  </a:cubicBezTo>
                  <a:cubicBezTo>
                    <a:pt x="14689" y="169204"/>
                    <a:pt x="24310" y="213247"/>
                    <a:pt x="55459" y="244880"/>
                  </a:cubicBezTo>
                  <a:cubicBezTo>
                    <a:pt x="58747" y="247921"/>
                    <a:pt x="58747" y="248429"/>
                    <a:pt x="58747" y="249183"/>
                  </a:cubicBezTo>
                  <a:cubicBezTo>
                    <a:pt x="58747" y="250954"/>
                    <a:pt x="57731" y="251715"/>
                    <a:pt x="56213" y="251715"/>
                  </a:cubicBezTo>
                  <a:cubicBezTo>
                    <a:pt x="53679" y="251715"/>
                    <a:pt x="30895" y="234502"/>
                    <a:pt x="15952" y="202361"/>
                  </a:cubicBezTo>
                  <a:cubicBezTo>
                    <a:pt x="3035" y="174525"/>
                    <a:pt x="0" y="146433"/>
                    <a:pt x="0" y="125171"/>
                  </a:cubicBezTo>
                  <a:cubicBezTo>
                    <a:pt x="0" y="105431"/>
                    <a:pt x="2781" y="74808"/>
                    <a:pt x="16715" y="46208"/>
                  </a:cubicBezTo>
                  <a:cubicBezTo>
                    <a:pt x="31904" y="15077"/>
                    <a:pt x="53679" y="-1375"/>
                    <a:pt x="56213" y="-1375"/>
                  </a:cubicBezTo>
                  <a:cubicBezTo>
                    <a:pt x="57731" y="-1375"/>
                    <a:pt x="58747" y="-612"/>
                    <a:pt x="58747" y="1159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084" name="任意多边形: 形状 1083">
              <a:extLst>
                <a:ext uri="{FF2B5EF4-FFF2-40B4-BE49-F238E27FC236}">
                  <a16:creationId xmlns:a16="http://schemas.microsoft.com/office/drawing/2014/main" id="{FB4B8BD5-E4A5-F47A-CC1E-EFA07D931733}"/>
                </a:ext>
              </a:extLst>
            </p:cNvPr>
            <p:cNvSpPr/>
            <p:nvPr>
              <p:custDataLst>
                <p:tags r:id="rId76"/>
              </p:custDataLst>
            </p:nvPr>
          </p:nvSpPr>
          <p:spPr>
            <a:xfrm flipV="1">
              <a:off x="9680254" y="-14547744"/>
              <a:ext cx="207898" cy="173620"/>
            </a:xfrm>
            <a:custGeom>
              <a:avLst/>
              <a:gdLst>
                <a:gd name="connsiteX0" fmla="*/ 180555 w 207898"/>
                <a:gd name="connsiteY0" fmla="*/ 160349 h 173620"/>
                <a:gd name="connsiteX1" fmla="*/ 207899 w 207898"/>
                <a:gd name="connsiteY1" fmla="*/ 160349 h 173620"/>
                <a:gd name="connsiteX2" fmla="*/ 207899 w 207898"/>
                <a:gd name="connsiteY2" fmla="*/ 172244 h 173620"/>
                <a:gd name="connsiteX3" fmla="*/ 162570 w 207898"/>
                <a:gd name="connsiteY3" fmla="*/ 171481 h 173620"/>
                <a:gd name="connsiteX4" fmla="*/ 117248 w 207898"/>
                <a:gd name="connsiteY4" fmla="*/ 172244 h 173620"/>
                <a:gd name="connsiteX5" fmla="*/ 117248 w 207898"/>
                <a:gd name="connsiteY5" fmla="*/ 160349 h 173620"/>
                <a:gd name="connsiteX6" fmla="*/ 144592 w 207898"/>
                <a:gd name="connsiteY6" fmla="*/ 160349 h 173620"/>
                <a:gd name="connsiteX7" fmla="*/ 144592 w 207898"/>
                <a:gd name="connsiteY7" fmla="*/ 94797 h 173620"/>
                <a:gd name="connsiteX8" fmla="*/ 63307 w 207898"/>
                <a:gd name="connsiteY8" fmla="*/ 94797 h 173620"/>
                <a:gd name="connsiteX9" fmla="*/ 63307 w 207898"/>
                <a:gd name="connsiteY9" fmla="*/ 160349 h 173620"/>
                <a:gd name="connsiteX10" fmla="*/ 90659 w 207898"/>
                <a:gd name="connsiteY10" fmla="*/ 160349 h 173620"/>
                <a:gd name="connsiteX11" fmla="*/ 90659 w 207898"/>
                <a:gd name="connsiteY11" fmla="*/ 172244 h 173620"/>
                <a:gd name="connsiteX12" fmla="*/ 45330 w 207898"/>
                <a:gd name="connsiteY12" fmla="*/ 171481 h 173620"/>
                <a:gd name="connsiteX13" fmla="*/ 0 w 207898"/>
                <a:gd name="connsiteY13" fmla="*/ 172244 h 173620"/>
                <a:gd name="connsiteX14" fmla="*/ 0 w 207898"/>
                <a:gd name="connsiteY14" fmla="*/ 160349 h 173620"/>
                <a:gd name="connsiteX15" fmla="*/ 27352 w 207898"/>
                <a:gd name="connsiteY15" fmla="*/ 160349 h 173620"/>
                <a:gd name="connsiteX16" fmla="*/ 27352 w 207898"/>
                <a:gd name="connsiteY16" fmla="*/ 10515 h 173620"/>
                <a:gd name="connsiteX17" fmla="*/ 0 w 207898"/>
                <a:gd name="connsiteY17" fmla="*/ 10515 h 173620"/>
                <a:gd name="connsiteX18" fmla="*/ 0 w 207898"/>
                <a:gd name="connsiteY18" fmla="*/ -1377 h 173620"/>
                <a:gd name="connsiteX19" fmla="*/ 45330 w 207898"/>
                <a:gd name="connsiteY19" fmla="*/ -616 h 173620"/>
                <a:gd name="connsiteX20" fmla="*/ 90659 w 207898"/>
                <a:gd name="connsiteY20" fmla="*/ -1377 h 173620"/>
                <a:gd name="connsiteX21" fmla="*/ 90659 w 207898"/>
                <a:gd name="connsiteY21" fmla="*/ 10515 h 173620"/>
                <a:gd name="connsiteX22" fmla="*/ 63307 w 207898"/>
                <a:gd name="connsiteY22" fmla="*/ 10515 h 173620"/>
                <a:gd name="connsiteX23" fmla="*/ 63307 w 207898"/>
                <a:gd name="connsiteY23" fmla="*/ 82903 h 173620"/>
                <a:gd name="connsiteX24" fmla="*/ 144592 w 207898"/>
                <a:gd name="connsiteY24" fmla="*/ 82903 h 173620"/>
                <a:gd name="connsiteX25" fmla="*/ 144592 w 207898"/>
                <a:gd name="connsiteY25" fmla="*/ 10515 h 173620"/>
                <a:gd name="connsiteX26" fmla="*/ 117248 w 207898"/>
                <a:gd name="connsiteY26" fmla="*/ 10515 h 173620"/>
                <a:gd name="connsiteX27" fmla="*/ 117248 w 207898"/>
                <a:gd name="connsiteY27" fmla="*/ -1377 h 173620"/>
                <a:gd name="connsiteX28" fmla="*/ 162570 w 207898"/>
                <a:gd name="connsiteY28" fmla="*/ -616 h 173620"/>
                <a:gd name="connsiteX29" fmla="*/ 207899 w 207898"/>
                <a:gd name="connsiteY29" fmla="*/ -1377 h 173620"/>
                <a:gd name="connsiteX30" fmla="*/ 207899 w 207898"/>
                <a:gd name="connsiteY30" fmla="*/ 10515 h 173620"/>
                <a:gd name="connsiteX31" fmla="*/ 180555 w 207898"/>
                <a:gd name="connsiteY31" fmla="*/ 10515 h 173620"/>
                <a:gd name="connsiteX32" fmla="*/ 180555 w 207898"/>
                <a:gd name="connsiteY32" fmla="*/ 160349 h 173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07898" h="173620">
                  <a:moveTo>
                    <a:pt x="180555" y="160349"/>
                  </a:moveTo>
                  <a:lnTo>
                    <a:pt x="207899" y="160349"/>
                  </a:lnTo>
                  <a:lnTo>
                    <a:pt x="207899" y="172244"/>
                  </a:lnTo>
                  <a:cubicBezTo>
                    <a:pt x="198278" y="171481"/>
                    <a:pt x="173461" y="171481"/>
                    <a:pt x="162570" y="171481"/>
                  </a:cubicBezTo>
                  <a:cubicBezTo>
                    <a:pt x="151686" y="171481"/>
                    <a:pt x="126868" y="171481"/>
                    <a:pt x="117248" y="172244"/>
                  </a:cubicBezTo>
                  <a:lnTo>
                    <a:pt x="117248" y="160349"/>
                  </a:lnTo>
                  <a:lnTo>
                    <a:pt x="144592" y="160349"/>
                  </a:lnTo>
                  <a:lnTo>
                    <a:pt x="144592" y="94797"/>
                  </a:lnTo>
                  <a:lnTo>
                    <a:pt x="63307" y="94797"/>
                  </a:lnTo>
                  <a:lnTo>
                    <a:pt x="63307" y="160349"/>
                  </a:lnTo>
                  <a:lnTo>
                    <a:pt x="90659" y="160349"/>
                  </a:lnTo>
                  <a:lnTo>
                    <a:pt x="90659" y="172244"/>
                  </a:lnTo>
                  <a:cubicBezTo>
                    <a:pt x="81030" y="171481"/>
                    <a:pt x="56221" y="171481"/>
                    <a:pt x="45330" y="171481"/>
                  </a:cubicBezTo>
                  <a:cubicBezTo>
                    <a:pt x="34438" y="171481"/>
                    <a:pt x="9621" y="171481"/>
                    <a:pt x="0" y="172244"/>
                  </a:cubicBezTo>
                  <a:lnTo>
                    <a:pt x="0" y="160349"/>
                  </a:lnTo>
                  <a:lnTo>
                    <a:pt x="27352" y="160349"/>
                  </a:lnTo>
                  <a:lnTo>
                    <a:pt x="27352" y="10515"/>
                  </a:lnTo>
                  <a:lnTo>
                    <a:pt x="0" y="10515"/>
                  </a:lnTo>
                  <a:lnTo>
                    <a:pt x="0" y="-1377"/>
                  </a:lnTo>
                  <a:cubicBezTo>
                    <a:pt x="9621" y="-616"/>
                    <a:pt x="34438" y="-616"/>
                    <a:pt x="45330" y="-616"/>
                  </a:cubicBezTo>
                  <a:cubicBezTo>
                    <a:pt x="56221" y="-616"/>
                    <a:pt x="81030" y="-616"/>
                    <a:pt x="90659" y="-1377"/>
                  </a:cubicBezTo>
                  <a:lnTo>
                    <a:pt x="90659" y="10515"/>
                  </a:lnTo>
                  <a:lnTo>
                    <a:pt x="63307" y="10515"/>
                  </a:lnTo>
                  <a:lnTo>
                    <a:pt x="63307" y="82903"/>
                  </a:lnTo>
                  <a:lnTo>
                    <a:pt x="144592" y="82903"/>
                  </a:lnTo>
                  <a:lnTo>
                    <a:pt x="144592" y="10515"/>
                  </a:lnTo>
                  <a:lnTo>
                    <a:pt x="117248" y="10515"/>
                  </a:lnTo>
                  <a:lnTo>
                    <a:pt x="117248" y="-1377"/>
                  </a:lnTo>
                  <a:cubicBezTo>
                    <a:pt x="126868" y="-616"/>
                    <a:pt x="151686" y="-616"/>
                    <a:pt x="162570" y="-616"/>
                  </a:cubicBezTo>
                  <a:cubicBezTo>
                    <a:pt x="173461" y="-616"/>
                    <a:pt x="198278" y="-616"/>
                    <a:pt x="207899" y="-1377"/>
                  </a:cubicBezTo>
                  <a:lnTo>
                    <a:pt x="207899" y="10515"/>
                  </a:lnTo>
                  <a:lnTo>
                    <a:pt x="180555" y="10515"/>
                  </a:lnTo>
                  <a:lnTo>
                    <a:pt x="180555" y="160349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085" name="任意多边形: 形状 1084">
              <a:extLst>
                <a:ext uri="{FF2B5EF4-FFF2-40B4-BE49-F238E27FC236}">
                  <a16:creationId xmlns:a16="http://schemas.microsoft.com/office/drawing/2014/main" id="{FC9EE7FD-85DC-9CF2-33B5-42AF8173D267}"/>
                </a:ext>
              </a:extLst>
            </p:cNvPr>
            <p:cNvSpPr/>
            <p:nvPr>
              <p:custDataLst>
                <p:tags r:id="rId77"/>
              </p:custDataLst>
            </p:nvPr>
          </p:nvSpPr>
          <p:spPr>
            <a:xfrm flipV="1">
              <a:off x="9906665" y="-14596143"/>
              <a:ext cx="179998" cy="119265"/>
            </a:xfrm>
            <a:custGeom>
              <a:avLst/>
              <a:gdLst>
                <a:gd name="connsiteX0" fmla="*/ 49119 w 179998"/>
                <a:gd name="connsiteY0" fmla="*/ 111149 h 119265"/>
                <a:gd name="connsiteX1" fmla="*/ 42025 w 179998"/>
                <a:gd name="connsiteY1" fmla="*/ 117882 h 119265"/>
                <a:gd name="connsiteX2" fmla="*/ 32094 w 179998"/>
                <a:gd name="connsiteY2" fmla="*/ 108139 h 119265"/>
                <a:gd name="connsiteX3" fmla="*/ 39189 w 179998"/>
                <a:gd name="connsiteY3" fmla="*/ 101399 h 119265"/>
                <a:gd name="connsiteX4" fmla="*/ 49119 w 179998"/>
                <a:gd name="connsiteY4" fmla="*/ 111149 h 119265"/>
                <a:gd name="connsiteX5" fmla="*/ 12941 w 179998"/>
                <a:gd name="connsiteY5" fmla="*/ 21118 h 119265"/>
                <a:gd name="connsiteX6" fmla="*/ 11352 w 179998"/>
                <a:gd name="connsiteY6" fmla="*/ 13679 h 119265"/>
                <a:gd name="connsiteX7" fmla="*/ 28194 w 179998"/>
                <a:gd name="connsiteY7" fmla="*/ -1383 h 119265"/>
                <a:gd name="connsiteX8" fmla="*/ 53726 w 179998"/>
                <a:gd name="connsiteY8" fmla="*/ 25732 h 119265"/>
                <a:gd name="connsiteX9" fmla="*/ 50890 w 179998"/>
                <a:gd name="connsiteY9" fmla="*/ 28035 h 119265"/>
                <a:gd name="connsiteX10" fmla="*/ 47522 w 179998"/>
                <a:gd name="connsiteY10" fmla="*/ 25017 h 119265"/>
                <a:gd name="connsiteX11" fmla="*/ 28726 w 179998"/>
                <a:gd name="connsiteY11" fmla="*/ 3579 h 119265"/>
                <a:gd name="connsiteX12" fmla="*/ 24293 w 179998"/>
                <a:gd name="connsiteY12" fmla="*/ 9781 h 119265"/>
                <a:gd name="connsiteX13" fmla="*/ 27130 w 179998"/>
                <a:gd name="connsiteY13" fmla="*/ 21118 h 119265"/>
                <a:gd name="connsiteX14" fmla="*/ 32801 w 179998"/>
                <a:gd name="connsiteY14" fmla="*/ 35300 h 119265"/>
                <a:gd name="connsiteX15" fmla="*/ 41492 w 179998"/>
                <a:gd name="connsiteY15" fmla="*/ 57809 h 119265"/>
                <a:gd name="connsiteX16" fmla="*/ 42557 w 179998"/>
                <a:gd name="connsiteY16" fmla="*/ 63479 h 119265"/>
                <a:gd name="connsiteX17" fmla="*/ 25707 w 179998"/>
                <a:gd name="connsiteY17" fmla="*/ 78540 h 119265"/>
                <a:gd name="connsiteX18" fmla="*/ 0 w 179998"/>
                <a:gd name="connsiteY18" fmla="*/ 51425 h 119265"/>
                <a:gd name="connsiteX19" fmla="*/ 3011 w 179998"/>
                <a:gd name="connsiteY19" fmla="*/ 49123 h 119265"/>
                <a:gd name="connsiteX20" fmla="*/ 6204 w 179998"/>
                <a:gd name="connsiteY20" fmla="*/ 51957 h 119265"/>
                <a:gd name="connsiteX21" fmla="*/ 25175 w 179998"/>
                <a:gd name="connsiteY21" fmla="*/ 73577 h 119265"/>
                <a:gd name="connsiteX22" fmla="*/ 29608 w 179998"/>
                <a:gd name="connsiteY22" fmla="*/ 67376 h 119265"/>
                <a:gd name="connsiteX23" fmla="*/ 24118 w 179998"/>
                <a:gd name="connsiteY23" fmla="*/ 49655 h 119265"/>
                <a:gd name="connsiteX24" fmla="*/ 12941 w 179998"/>
                <a:gd name="connsiteY24" fmla="*/ 21118 h 119265"/>
                <a:gd name="connsiteX25" fmla="*/ 84955 w 179998"/>
                <a:gd name="connsiteY25" fmla="*/ 11552 h 119265"/>
                <a:gd name="connsiteX26" fmla="*/ 83183 w 179998"/>
                <a:gd name="connsiteY26" fmla="*/ 4286 h 119265"/>
                <a:gd name="connsiteX27" fmla="*/ 89213 w 179998"/>
                <a:gd name="connsiteY27" fmla="*/ -1383 h 119265"/>
                <a:gd name="connsiteX28" fmla="*/ 96124 w 179998"/>
                <a:gd name="connsiteY28" fmla="*/ 2515 h 119265"/>
                <a:gd name="connsiteX29" fmla="*/ 99318 w 179998"/>
                <a:gd name="connsiteY29" fmla="*/ 13504 h 119265"/>
                <a:gd name="connsiteX30" fmla="*/ 103218 w 179998"/>
                <a:gd name="connsiteY30" fmla="*/ 29447 h 119265"/>
                <a:gd name="connsiteX31" fmla="*/ 106229 w 179998"/>
                <a:gd name="connsiteY31" fmla="*/ 41326 h 119265"/>
                <a:gd name="connsiteX32" fmla="*/ 113681 w 179998"/>
                <a:gd name="connsiteY32" fmla="*/ 57277 h 119265"/>
                <a:gd name="connsiteX33" fmla="*/ 140278 w 179998"/>
                <a:gd name="connsiteY33" fmla="*/ 73577 h 119265"/>
                <a:gd name="connsiteX34" fmla="*/ 150741 w 179998"/>
                <a:gd name="connsiteY34" fmla="*/ 61176 h 119265"/>
                <a:gd name="connsiteX35" fmla="*/ 140278 w 179998"/>
                <a:gd name="connsiteY35" fmla="*/ 23429 h 119265"/>
                <a:gd name="connsiteX36" fmla="*/ 137616 w 179998"/>
                <a:gd name="connsiteY36" fmla="*/ 13855 h 119265"/>
                <a:gd name="connsiteX37" fmla="*/ 154458 w 179998"/>
                <a:gd name="connsiteY37" fmla="*/ -1383 h 119265"/>
                <a:gd name="connsiteX38" fmla="*/ 179999 w 179998"/>
                <a:gd name="connsiteY38" fmla="*/ 25732 h 119265"/>
                <a:gd name="connsiteX39" fmla="*/ 177155 w 179998"/>
                <a:gd name="connsiteY39" fmla="*/ 28035 h 119265"/>
                <a:gd name="connsiteX40" fmla="*/ 173786 w 179998"/>
                <a:gd name="connsiteY40" fmla="*/ 25017 h 119265"/>
                <a:gd name="connsiteX41" fmla="*/ 154990 w 179998"/>
                <a:gd name="connsiteY41" fmla="*/ 3579 h 119265"/>
                <a:gd name="connsiteX42" fmla="*/ 150557 w 179998"/>
                <a:gd name="connsiteY42" fmla="*/ 9781 h 119265"/>
                <a:gd name="connsiteX43" fmla="*/ 154641 w 179998"/>
                <a:gd name="connsiteY43" fmla="*/ 24136 h 119265"/>
                <a:gd name="connsiteX44" fmla="*/ 164039 w 179998"/>
                <a:gd name="connsiteY44" fmla="*/ 58341 h 119265"/>
                <a:gd name="connsiteX45" fmla="*/ 140985 w 179998"/>
                <a:gd name="connsiteY45" fmla="*/ 78540 h 119265"/>
                <a:gd name="connsiteX46" fmla="*/ 111020 w 179998"/>
                <a:gd name="connsiteY46" fmla="*/ 62415 h 119265"/>
                <a:gd name="connsiteX47" fmla="*/ 92049 w 179998"/>
                <a:gd name="connsiteY47" fmla="*/ 78540 h 119265"/>
                <a:gd name="connsiteX48" fmla="*/ 78044 w 179998"/>
                <a:gd name="connsiteY48" fmla="*/ 68973 h 119265"/>
                <a:gd name="connsiteX49" fmla="*/ 71657 w 179998"/>
                <a:gd name="connsiteY49" fmla="*/ 51425 h 119265"/>
                <a:gd name="connsiteX50" fmla="*/ 74667 w 179998"/>
                <a:gd name="connsiteY50" fmla="*/ 49123 h 119265"/>
                <a:gd name="connsiteX51" fmla="*/ 78576 w 179998"/>
                <a:gd name="connsiteY51" fmla="*/ 54442 h 119265"/>
                <a:gd name="connsiteX52" fmla="*/ 91517 w 179998"/>
                <a:gd name="connsiteY52" fmla="*/ 73577 h 119265"/>
                <a:gd name="connsiteX53" fmla="*/ 97363 w 179998"/>
                <a:gd name="connsiteY53" fmla="*/ 64891 h 119265"/>
                <a:gd name="connsiteX54" fmla="*/ 94528 w 179998"/>
                <a:gd name="connsiteY54" fmla="*/ 50187 h 119265"/>
                <a:gd name="connsiteX55" fmla="*/ 90627 w 179998"/>
                <a:gd name="connsiteY55" fmla="*/ 34236 h 119265"/>
                <a:gd name="connsiteX56" fmla="*/ 84955 w 179998"/>
                <a:gd name="connsiteY56" fmla="*/ 11552 h 119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79998" h="119265">
                  <a:moveTo>
                    <a:pt x="49119" y="111149"/>
                  </a:moveTo>
                  <a:cubicBezTo>
                    <a:pt x="49119" y="113984"/>
                    <a:pt x="46990" y="117882"/>
                    <a:pt x="42025" y="117882"/>
                  </a:cubicBezTo>
                  <a:cubicBezTo>
                    <a:pt x="37234" y="117882"/>
                    <a:pt x="32094" y="113276"/>
                    <a:pt x="32094" y="108139"/>
                  </a:cubicBezTo>
                  <a:cubicBezTo>
                    <a:pt x="32094" y="105123"/>
                    <a:pt x="34398" y="101399"/>
                    <a:pt x="39189" y="101399"/>
                  </a:cubicBezTo>
                  <a:cubicBezTo>
                    <a:pt x="44328" y="101399"/>
                    <a:pt x="49119" y="106362"/>
                    <a:pt x="49119" y="111149"/>
                  </a:cubicBezTo>
                  <a:close/>
                  <a:moveTo>
                    <a:pt x="12941" y="21118"/>
                  </a:moveTo>
                  <a:cubicBezTo>
                    <a:pt x="12234" y="18817"/>
                    <a:pt x="11352" y="16688"/>
                    <a:pt x="11352" y="13679"/>
                  </a:cubicBezTo>
                  <a:cubicBezTo>
                    <a:pt x="11352" y="5350"/>
                    <a:pt x="18438" y="-1383"/>
                    <a:pt x="28194" y="-1383"/>
                  </a:cubicBezTo>
                  <a:cubicBezTo>
                    <a:pt x="45926" y="-1383"/>
                    <a:pt x="53726" y="23072"/>
                    <a:pt x="53726" y="25732"/>
                  </a:cubicBezTo>
                  <a:cubicBezTo>
                    <a:pt x="53726" y="28035"/>
                    <a:pt x="51423" y="28035"/>
                    <a:pt x="50890" y="28035"/>
                  </a:cubicBezTo>
                  <a:cubicBezTo>
                    <a:pt x="48404" y="28035"/>
                    <a:pt x="48229" y="26971"/>
                    <a:pt x="47522" y="25017"/>
                  </a:cubicBezTo>
                  <a:cubicBezTo>
                    <a:pt x="43438" y="10844"/>
                    <a:pt x="35638" y="3579"/>
                    <a:pt x="28726" y="3579"/>
                  </a:cubicBezTo>
                  <a:cubicBezTo>
                    <a:pt x="25175" y="3579"/>
                    <a:pt x="24293" y="5882"/>
                    <a:pt x="24293" y="9781"/>
                  </a:cubicBezTo>
                  <a:cubicBezTo>
                    <a:pt x="24293" y="13855"/>
                    <a:pt x="25532" y="17220"/>
                    <a:pt x="27130" y="21118"/>
                  </a:cubicBezTo>
                  <a:cubicBezTo>
                    <a:pt x="28901" y="25907"/>
                    <a:pt x="30855" y="30694"/>
                    <a:pt x="32801" y="35300"/>
                  </a:cubicBezTo>
                  <a:cubicBezTo>
                    <a:pt x="34398" y="39555"/>
                    <a:pt x="40785" y="55681"/>
                    <a:pt x="41492" y="57809"/>
                  </a:cubicBezTo>
                  <a:cubicBezTo>
                    <a:pt x="42025" y="59580"/>
                    <a:pt x="42557" y="61708"/>
                    <a:pt x="42557" y="63479"/>
                  </a:cubicBezTo>
                  <a:cubicBezTo>
                    <a:pt x="42557" y="71806"/>
                    <a:pt x="35462" y="78540"/>
                    <a:pt x="25707" y="78540"/>
                  </a:cubicBezTo>
                  <a:cubicBezTo>
                    <a:pt x="8158" y="78540"/>
                    <a:pt x="0" y="54442"/>
                    <a:pt x="0" y="51425"/>
                  </a:cubicBezTo>
                  <a:cubicBezTo>
                    <a:pt x="0" y="49123"/>
                    <a:pt x="2486" y="49123"/>
                    <a:pt x="3011" y="49123"/>
                  </a:cubicBezTo>
                  <a:cubicBezTo>
                    <a:pt x="5497" y="49123"/>
                    <a:pt x="5672" y="50012"/>
                    <a:pt x="6204" y="51957"/>
                  </a:cubicBezTo>
                  <a:cubicBezTo>
                    <a:pt x="10820" y="67202"/>
                    <a:pt x="18621" y="73577"/>
                    <a:pt x="25175" y="73577"/>
                  </a:cubicBezTo>
                  <a:cubicBezTo>
                    <a:pt x="28019" y="73577"/>
                    <a:pt x="29608" y="72164"/>
                    <a:pt x="29608" y="67376"/>
                  </a:cubicBezTo>
                  <a:cubicBezTo>
                    <a:pt x="29608" y="63303"/>
                    <a:pt x="28552" y="60644"/>
                    <a:pt x="24118" y="49655"/>
                  </a:cubicBezTo>
                  <a:lnTo>
                    <a:pt x="12941" y="21118"/>
                  </a:lnTo>
                  <a:close/>
                  <a:moveTo>
                    <a:pt x="84955" y="11552"/>
                  </a:moveTo>
                  <a:cubicBezTo>
                    <a:pt x="84248" y="9249"/>
                    <a:pt x="83183" y="4818"/>
                    <a:pt x="83183" y="4286"/>
                  </a:cubicBezTo>
                  <a:cubicBezTo>
                    <a:pt x="83183" y="388"/>
                    <a:pt x="86377" y="-1383"/>
                    <a:pt x="89213" y="-1383"/>
                  </a:cubicBezTo>
                  <a:cubicBezTo>
                    <a:pt x="92398" y="-1383"/>
                    <a:pt x="95242" y="920"/>
                    <a:pt x="96124" y="2515"/>
                  </a:cubicBezTo>
                  <a:cubicBezTo>
                    <a:pt x="97014" y="4111"/>
                    <a:pt x="98429" y="9781"/>
                    <a:pt x="99318" y="13504"/>
                  </a:cubicBezTo>
                  <a:cubicBezTo>
                    <a:pt x="100207" y="16871"/>
                    <a:pt x="102154" y="25017"/>
                    <a:pt x="103218" y="29447"/>
                  </a:cubicBezTo>
                  <a:cubicBezTo>
                    <a:pt x="104283" y="33354"/>
                    <a:pt x="105348" y="37252"/>
                    <a:pt x="106229" y="41326"/>
                  </a:cubicBezTo>
                  <a:cubicBezTo>
                    <a:pt x="108183" y="48590"/>
                    <a:pt x="108541" y="50012"/>
                    <a:pt x="113681" y="57277"/>
                  </a:cubicBezTo>
                  <a:cubicBezTo>
                    <a:pt x="118646" y="64367"/>
                    <a:pt x="126979" y="73577"/>
                    <a:pt x="140278" y="73577"/>
                  </a:cubicBezTo>
                  <a:cubicBezTo>
                    <a:pt x="150557" y="73577"/>
                    <a:pt x="150741" y="64542"/>
                    <a:pt x="150741" y="61176"/>
                  </a:cubicBezTo>
                  <a:cubicBezTo>
                    <a:pt x="150741" y="50544"/>
                    <a:pt x="143114" y="30869"/>
                    <a:pt x="140278" y="23429"/>
                  </a:cubicBezTo>
                  <a:cubicBezTo>
                    <a:pt x="138324" y="18466"/>
                    <a:pt x="137616" y="16871"/>
                    <a:pt x="137616" y="13855"/>
                  </a:cubicBezTo>
                  <a:cubicBezTo>
                    <a:pt x="137616" y="4462"/>
                    <a:pt x="145418" y="-1383"/>
                    <a:pt x="154458" y="-1383"/>
                  </a:cubicBezTo>
                  <a:cubicBezTo>
                    <a:pt x="172190" y="-1383"/>
                    <a:pt x="179999" y="23072"/>
                    <a:pt x="179999" y="25732"/>
                  </a:cubicBezTo>
                  <a:cubicBezTo>
                    <a:pt x="179999" y="28035"/>
                    <a:pt x="177687" y="28035"/>
                    <a:pt x="177155" y="28035"/>
                  </a:cubicBezTo>
                  <a:cubicBezTo>
                    <a:pt x="174676" y="28035"/>
                    <a:pt x="174502" y="26971"/>
                    <a:pt x="173786" y="25017"/>
                  </a:cubicBezTo>
                  <a:cubicBezTo>
                    <a:pt x="169711" y="10844"/>
                    <a:pt x="162085" y="3579"/>
                    <a:pt x="154990" y="3579"/>
                  </a:cubicBezTo>
                  <a:cubicBezTo>
                    <a:pt x="151273" y="3579"/>
                    <a:pt x="150557" y="6057"/>
                    <a:pt x="150557" y="9781"/>
                  </a:cubicBezTo>
                  <a:cubicBezTo>
                    <a:pt x="150557" y="13855"/>
                    <a:pt x="151447" y="16156"/>
                    <a:pt x="154641" y="24136"/>
                  </a:cubicBezTo>
                  <a:cubicBezTo>
                    <a:pt x="156770" y="29630"/>
                    <a:pt x="164039" y="48416"/>
                    <a:pt x="164039" y="58341"/>
                  </a:cubicBezTo>
                  <a:cubicBezTo>
                    <a:pt x="164039" y="75531"/>
                    <a:pt x="150383" y="78540"/>
                    <a:pt x="140985" y="78540"/>
                  </a:cubicBezTo>
                  <a:cubicBezTo>
                    <a:pt x="126273" y="78540"/>
                    <a:pt x="116342" y="69505"/>
                    <a:pt x="111020" y="62415"/>
                  </a:cubicBezTo>
                  <a:cubicBezTo>
                    <a:pt x="109780" y="74641"/>
                    <a:pt x="99318" y="78540"/>
                    <a:pt x="92049" y="78540"/>
                  </a:cubicBezTo>
                  <a:cubicBezTo>
                    <a:pt x="84422" y="78540"/>
                    <a:pt x="80347" y="73045"/>
                    <a:pt x="78044" y="68973"/>
                  </a:cubicBezTo>
                  <a:cubicBezTo>
                    <a:pt x="74143" y="62415"/>
                    <a:pt x="71657" y="52315"/>
                    <a:pt x="71657" y="51425"/>
                  </a:cubicBezTo>
                  <a:cubicBezTo>
                    <a:pt x="71657" y="49123"/>
                    <a:pt x="74143" y="49123"/>
                    <a:pt x="74667" y="49123"/>
                  </a:cubicBezTo>
                  <a:cubicBezTo>
                    <a:pt x="77154" y="49123"/>
                    <a:pt x="77328" y="49655"/>
                    <a:pt x="78576" y="54442"/>
                  </a:cubicBezTo>
                  <a:cubicBezTo>
                    <a:pt x="81229" y="64891"/>
                    <a:pt x="84598" y="73577"/>
                    <a:pt x="91517" y="73577"/>
                  </a:cubicBezTo>
                  <a:cubicBezTo>
                    <a:pt x="96124" y="73577"/>
                    <a:pt x="97363" y="69679"/>
                    <a:pt x="97363" y="64891"/>
                  </a:cubicBezTo>
                  <a:cubicBezTo>
                    <a:pt x="97363" y="61525"/>
                    <a:pt x="95775" y="54974"/>
                    <a:pt x="94528" y="50187"/>
                  </a:cubicBezTo>
                  <a:cubicBezTo>
                    <a:pt x="93288" y="45398"/>
                    <a:pt x="91517" y="38133"/>
                    <a:pt x="90627" y="34236"/>
                  </a:cubicBezTo>
                  <a:lnTo>
                    <a:pt x="84955" y="11552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086" name="任意多边形: 形状 1085">
              <a:extLst>
                <a:ext uri="{FF2B5EF4-FFF2-40B4-BE49-F238E27FC236}">
                  <a16:creationId xmlns:a16="http://schemas.microsoft.com/office/drawing/2014/main" id="{C503A870-5777-EBC6-085B-F4001E4DDC68}"/>
                </a:ext>
              </a:extLst>
            </p:cNvPr>
            <p:cNvSpPr/>
            <p:nvPr>
              <p:custDataLst>
                <p:tags r:id="rId78"/>
              </p:custDataLst>
            </p:nvPr>
          </p:nvSpPr>
          <p:spPr>
            <a:xfrm flipV="1">
              <a:off x="10122264" y="-14563940"/>
              <a:ext cx="58747" cy="253090"/>
            </a:xfrm>
            <a:custGeom>
              <a:avLst/>
              <a:gdLst>
                <a:gd name="connsiteX0" fmla="*/ 58747 w 58747"/>
                <a:gd name="connsiteY0" fmla="*/ 125171 h 253090"/>
                <a:gd name="connsiteX1" fmla="*/ 42033 w 58747"/>
                <a:gd name="connsiteY1" fmla="*/ 204132 h 253090"/>
                <a:gd name="connsiteX2" fmla="*/ 2535 w 58747"/>
                <a:gd name="connsiteY2" fmla="*/ 251715 h 253090"/>
                <a:gd name="connsiteX3" fmla="*/ 0 w 58747"/>
                <a:gd name="connsiteY3" fmla="*/ 249183 h 253090"/>
                <a:gd name="connsiteX4" fmla="*/ 4815 w 58747"/>
                <a:gd name="connsiteY4" fmla="*/ 243363 h 253090"/>
                <a:gd name="connsiteX5" fmla="*/ 44058 w 58747"/>
                <a:gd name="connsiteY5" fmla="*/ 125171 h 253090"/>
                <a:gd name="connsiteX6" fmla="*/ 3289 w 58747"/>
                <a:gd name="connsiteY6" fmla="*/ 5462 h 253090"/>
                <a:gd name="connsiteX7" fmla="*/ 0 w 58747"/>
                <a:gd name="connsiteY7" fmla="*/ 1159 h 253090"/>
                <a:gd name="connsiteX8" fmla="*/ 2535 w 58747"/>
                <a:gd name="connsiteY8" fmla="*/ -1375 h 253090"/>
                <a:gd name="connsiteX9" fmla="*/ 42795 w 58747"/>
                <a:gd name="connsiteY9" fmla="*/ 47979 h 253090"/>
                <a:gd name="connsiteX10" fmla="*/ 58747 w 58747"/>
                <a:gd name="connsiteY10" fmla="*/ 125171 h 253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8747" h="253090">
                  <a:moveTo>
                    <a:pt x="58747" y="125171"/>
                  </a:moveTo>
                  <a:cubicBezTo>
                    <a:pt x="58747" y="144909"/>
                    <a:pt x="55967" y="175533"/>
                    <a:pt x="42033" y="204132"/>
                  </a:cubicBezTo>
                  <a:cubicBezTo>
                    <a:pt x="26843" y="235265"/>
                    <a:pt x="5061" y="251715"/>
                    <a:pt x="2535" y="251715"/>
                  </a:cubicBezTo>
                  <a:cubicBezTo>
                    <a:pt x="1009" y="251715"/>
                    <a:pt x="0" y="250700"/>
                    <a:pt x="0" y="249183"/>
                  </a:cubicBezTo>
                  <a:cubicBezTo>
                    <a:pt x="0" y="248429"/>
                    <a:pt x="0" y="247921"/>
                    <a:pt x="4815" y="243363"/>
                  </a:cubicBezTo>
                  <a:cubicBezTo>
                    <a:pt x="29624" y="218304"/>
                    <a:pt x="44058" y="178065"/>
                    <a:pt x="44058" y="125171"/>
                  </a:cubicBezTo>
                  <a:cubicBezTo>
                    <a:pt x="44058" y="81891"/>
                    <a:pt x="34692" y="37347"/>
                    <a:pt x="3289" y="5462"/>
                  </a:cubicBezTo>
                  <a:cubicBezTo>
                    <a:pt x="0" y="2421"/>
                    <a:pt x="0" y="1912"/>
                    <a:pt x="0" y="1159"/>
                  </a:cubicBezTo>
                  <a:cubicBezTo>
                    <a:pt x="0" y="-358"/>
                    <a:pt x="1009" y="-1375"/>
                    <a:pt x="2535" y="-1375"/>
                  </a:cubicBezTo>
                  <a:cubicBezTo>
                    <a:pt x="5061" y="-1375"/>
                    <a:pt x="27852" y="15838"/>
                    <a:pt x="42795" y="47979"/>
                  </a:cubicBezTo>
                  <a:cubicBezTo>
                    <a:pt x="55712" y="75816"/>
                    <a:pt x="58747" y="103907"/>
                    <a:pt x="58747" y="125171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</p:grpSp>
      <p:grpSp>
        <p:nvGrpSpPr>
          <p:cNvPr id="992" name="组合 991" descr="\documentclass{article}&#10;\usepackage{amsmath}&#10;\pagestyle{empty}&#10;\begin{document}&#10;&#10;\begin{align*}&#10;\mathbf{H}^{enc\texttt{\_}mh} = \textit{MHA}(\mathbf{H}^{in})&#10;\end{align*}&#10;\end{document}" title="IguanaTex Shape Display">
            <a:extLst>
              <a:ext uri="{FF2B5EF4-FFF2-40B4-BE49-F238E27FC236}">
                <a16:creationId xmlns:a16="http://schemas.microsoft.com/office/drawing/2014/main" id="{BC0EC0BC-9E4D-C39C-F261-FDEFC8D486B8}"/>
              </a:ext>
            </a:extLst>
          </p:cNvPr>
          <p:cNvGrpSpPr>
            <a:grpSpLocks noChangeAspect="1"/>
          </p:cNvGrpSpPr>
          <p:nvPr>
            <p:custDataLst>
              <p:tags r:id="rId3"/>
            </p:custDataLst>
          </p:nvPr>
        </p:nvGrpSpPr>
        <p:grpSpPr>
          <a:xfrm>
            <a:off x="812800" y="4140200"/>
            <a:ext cx="2485276" cy="290763"/>
            <a:chOff x="7331810" y="-13496744"/>
            <a:chExt cx="2485276" cy="290763"/>
          </a:xfrm>
        </p:grpSpPr>
        <p:sp>
          <p:nvSpPr>
            <p:cNvPr id="982" name="任意多边形: 形状 981">
              <a:extLst>
                <a:ext uri="{FF2B5EF4-FFF2-40B4-BE49-F238E27FC236}">
                  <a16:creationId xmlns:a16="http://schemas.microsoft.com/office/drawing/2014/main" id="{EB3E5967-8202-51A0-DA57-73DEBE0E58D3}"/>
                </a:ext>
              </a:extLst>
            </p:cNvPr>
            <p:cNvSpPr/>
            <p:nvPr>
              <p:custDataLst>
                <p:tags r:id="rId60"/>
              </p:custDataLst>
            </p:nvPr>
          </p:nvSpPr>
          <p:spPr>
            <a:xfrm flipV="1">
              <a:off x="7331810" y="-13442875"/>
              <a:ext cx="207899" cy="173620"/>
            </a:xfrm>
            <a:custGeom>
              <a:avLst/>
              <a:gdLst>
                <a:gd name="connsiteX0" fmla="*/ 180555 w 207899"/>
                <a:gd name="connsiteY0" fmla="*/ 160349 h 173620"/>
                <a:gd name="connsiteX1" fmla="*/ 207899 w 207899"/>
                <a:gd name="connsiteY1" fmla="*/ 160349 h 173620"/>
                <a:gd name="connsiteX2" fmla="*/ 207899 w 207899"/>
                <a:gd name="connsiteY2" fmla="*/ 172244 h 173620"/>
                <a:gd name="connsiteX3" fmla="*/ 162569 w 207899"/>
                <a:gd name="connsiteY3" fmla="*/ 171481 h 173620"/>
                <a:gd name="connsiteX4" fmla="*/ 117248 w 207899"/>
                <a:gd name="connsiteY4" fmla="*/ 172244 h 173620"/>
                <a:gd name="connsiteX5" fmla="*/ 117248 w 207899"/>
                <a:gd name="connsiteY5" fmla="*/ 160349 h 173620"/>
                <a:gd name="connsiteX6" fmla="*/ 144592 w 207899"/>
                <a:gd name="connsiteY6" fmla="*/ 160349 h 173620"/>
                <a:gd name="connsiteX7" fmla="*/ 144592 w 207899"/>
                <a:gd name="connsiteY7" fmla="*/ 94797 h 173620"/>
                <a:gd name="connsiteX8" fmla="*/ 63307 w 207899"/>
                <a:gd name="connsiteY8" fmla="*/ 94797 h 173620"/>
                <a:gd name="connsiteX9" fmla="*/ 63307 w 207899"/>
                <a:gd name="connsiteY9" fmla="*/ 160349 h 173620"/>
                <a:gd name="connsiteX10" fmla="*/ 90659 w 207899"/>
                <a:gd name="connsiteY10" fmla="*/ 160349 h 173620"/>
                <a:gd name="connsiteX11" fmla="*/ 90659 w 207899"/>
                <a:gd name="connsiteY11" fmla="*/ 172244 h 173620"/>
                <a:gd name="connsiteX12" fmla="*/ 45330 w 207899"/>
                <a:gd name="connsiteY12" fmla="*/ 171481 h 173620"/>
                <a:gd name="connsiteX13" fmla="*/ 0 w 207899"/>
                <a:gd name="connsiteY13" fmla="*/ 172244 h 173620"/>
                <a:gd name="connsiteX14" fmla="*/ 0 w 207899"/>
                <a:gd name="connsiteY14" fmla="*/ 160349 h 173620"/>
                <a:gd name="connsiteX15" fmla="*/ 27352 w 207899"/>
                <a:gd name="connsiteY15" fmla="*/ 160349 h 173620"/>
                <a:gd name="connsiteX16" fmla="*/ 27352 w 207899"/>
                <a:gd name="connsiteY16" fmla="*/ 10515 h 173620"/>
                <a:gd name="connsiteX17" fmla="*/ 0 w 207899"/>
                <a:gd name="connsiteY17" fmla="*/ 10515 h 173620"/>
                <a:gd name="connsiteX18" fmla="*/ 0 w 207899"/>
                <a:gd name="connsiteY18" fmla="*/ -1377 h 173620"/>
                <a:gd name="connsiteX19" fmla="*/ 45330 w 207899"/>
                <a:gd name="connsiteY19" fmla="*/ -616 h 173620"/>
                <a:gd name="connsiteX20" fmla="*/ 90659 w 207899"/>
                <a:gd name="connsiteY20" fmla="*/ -1377 h 173620"/>
                <a:gd name="connsiteX21" fmla="*/ 90659 w 207899"/>
                <a:gd name="connsiteY21" fmla="*/ 10515 h 173620"/>
                <a:gd name="connsiteX22" fmla="*/ 63307 w 207899"/>
                <a:gd name="connsiteY22" fmla="*/ 10515 h 173620"/>
                <a:gd name="connsiteX23" fmla="*/ 63307 w 207899"/>
                <a:gd name="connsiteY23" fmla="*/ 82903 h 173620"/>
                <a:gd name="connsiteX24" fmla="*/ 144592 w 207899"/>
                <a:gd name="connsiteY24" fmla="*/ 82903 h 173620"/>
                <a:gd name="connsiteX25" fmla="*/ 144592 w 207899"/>
                <a:gd name="connsiteY25" fmla="*/ 10515 h 173620"/>
                <a:gd name="connsiteX26" fmla="*/ 117248 w 207899"/>
                <a:gd name="connsiteY26" fmla="*/ 10515 h 173620"/>
                <a:gd name="connsiteX27" fmla="*/ 117248 w 207899"/>
                <a:gd name="connsiteY27" fmla="*/ -1377 h 173620"/>
                <a:gd name="connsiteX28" fmla="*/ 162569 w 207899"/>
                <a:gd name="connsiteY28" fmla="*/ -616 h 173620"/>
                <a:gd name="connsiteX29" fmla="*/ 207899 w 207899"/>
                <a:gd name="connsiteY29" fmla="*/ -1377 h 173620"/>
                <a:gd name="connsiteX30" fmla="*/ 207899 w 207899"/>
                <a:gd name="connsiteY30" fmla="*/ 10515 h 173620"/>
                <a:gd name="connsiteX31" fmla="*/ 180555 w 207899"/>
                <a:gd name="connsiteY31" fmla="*/ 10515 h 173620"/>
                <a:gd name="connsiteX32" fmla="*/ 180555 w 207899"/>
                <a:gd name="connsiteY32" fmla="*/ 160349 h 173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07899" h="173620">
                  <a:moveTo>
                    <a:pt x="180555" y="160349"/>
                  </a:moveTo>
                  <a:lnTo>
                    <a:pt x="207899" y="160349"/>
                  </a:lnTo>
                  <a:lnTo>
                    <a:pt x="207899" y="172244"/>
                  </a:lnTo>
                  <a:cubicBezTo>
                    <a:pt x="198278" y="171481"/>
                    <a:pt x="173461" y="171481"/>
                    <a:pt x="162569" y="171481"/>
                  </a:cubicBezTo>
                  <a:cubicBezTo>
                    <a:pt x="151686" y="171481"/>
                    <a:pt x="126869" y="171481"/>
                    <a:pt x="117248" y="172244"/>
                  </a:cubicBezTo>
                  <a:lnTo>
                    <a:pt x="117248" y="160349"/>
                  </a:lnTo>
                  <a:lnTo>
                    <a:pt x="144592" y="160349"/>
                  </a:lnTo>
                  <a:lnTo>
                    <a:pt x="144592" y="94797"/>
                  </a:lnTo>
                  <a:lnTo>
                    <a:pt x="63307" y="94797"/>
                  </a:lnTo>
                  <a:lnTo>
                    <a:pt x="63307" y="160349"/>
                  </a:lnTo>
                  <a:lnTo>
                    <a:pt x="90659" y="160349"/>
                  </a:lnTo>
                  <a:lnTo>
                    <a:pt x="90659" y="172244"/>
                  </a:lnTo>
                  <a:cubicBezTo>
                    <a:pt x="81031" y="171481"/>
                    <a:pt x="56221" y="171481"/>
                    <a:pt x="45330" y="171481"/>
                  </a:cubicBezTo>
                  <a:cubicBezTo>
                    <a:pt x="34438" y="171481"/>
                    <a:pt x="9621" y="171481"/>
                    <a:pt x="0" y="172244"/>
                  </a:cubicBezTo>
                  <a:lnTo>
                    <a:pt x="0" y="160349"/>
                  </a:lnTo>
                  <a:lnTo>
                    <a:pt x="27352" y="160349"/>
                  </a:lnTo>
                  <a:lnTo>
                    <a:pt x="27352" y="10515"/>
                  </a:lnTo>
                  <a:lnTo>
                    <a:pt x="0" y="10515"/>
                  </a:lnTo>
                  <a:lnTo>
                    <a:pt x="0" y="-1377"/>
                  </a:lnTo>
                  <a:cubicBezTo>
                    <a:pt x="9621" y="-616"/>
                    <a:pt x="34438" y="-616"/>
                    <a:pt x="45330" y="-616"/>
                  </a:cubicBezTo>
                  <a:cubicBezTo>
                    <a:pt x="56221" y="-616"/>
                    <a:pt x="81031" y="-616"/>
                    <a:pt x="90659" y="-1377"/>
                  </a:cubicBezTo>
                  <a:lnTo>
                    <a:pt x="90659" y="10515"/>
                  </a:lnTo>
                  <a:lnTo>
                    <a:pt x="63307" y="10515"/>
                  </a:lnTo>
                  <a:lnTo>
                    <a:pt x="63307" y="82903"/>
                  </a:lnTo>
                  <a:lnTo>
                    <a:pt x="144592" y="82903"/>
                  </a:lnTo>
                  <a:lnTo>
                    <a:pt x="144592" y="10515"/>
                  </a:lnTo>
                  <a:lnTo>
                    <a:pt x="117248" y="10515"/>
                  </a:lnTo>
                  <a:lnTo>
                    <a:pt x="117248" y="-1377"/>
                  </a:lnTo>
                  <a:cubicBezTo>
                    <a:pt x="126869" y="-616"/>
                    <a:pt x="151686" y="-616"/>
                    <a:pt x="162569" y="-616"/>
                  </a:cubicBezTo>
                  <a:cubicBezTo>
                    <a:pt x="173461" y="-616"/>
                    <a:pt x="198278" y="-616"/>
                    <a:pt x="207899" y="-1377"/>
                  </a:cubicBezTo>
                  <a:lnTo>
                    <a:pt x="207899" y="10515"/>
                  </a:lnTo>
                  <a:lnTo>
                    <a:pt x="180555" y="10515"/>
                  </a:lnTo>
                  <a:lnTo>
                    <a:pt x="180555" y="160349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983" name="任意多边形: 形状 982">
              <a:extLst>
                <a:ext uri="{FF2B5EF4-FFF2-40B4-BE49-F238E27FC236}">
                  <a16:creationId xmlns:a16="http://schemas.microsoft.com/office/drawing/2014/main" id="{05C76CFE-AE29-7256-D7C6-BDAE48D36824}"/>
                </a:ext>
              </a:extLst>
            </p:cNvPr>
            <p:cNvSpPr/>
            <p:nvPr>
              <p:custDataLst>
                <p:tags r:id="rId61"/>
              </p:custDataLst>
            </p:nvPr>
          </p:nvSpPr>
          <p:spPr>
            <a:xfrm flipV="1">
              <a:off x="7561740" y="-13451907"/>
              <a:ext cx="297137" cy="79922"/>
            </a:xfrm>
            <a:custGeom>
              <a:avLst/>
              <a:gdLst>
                <a:gd name="connsiteX0" fmla="*/ 27844 w 297137"/>
                <a:gd name="connsiteY0" fmla="*/ 40796 h 79922"/>
                <a:gd name="connsiteX1" fmla="*/ 56388 w 297137"/>
                <a:gd name="connsiteY1" fmla="*/ 44519 h 79922"/>
                <a:gd name="connsiteX2" fmla="*/ 71990 w 297137"/>
                <a:gd name="connsiteY2" fmla="*/ 62947 h 79922"/>
                <a:gd name="connsiteX3" fmla="*/ 50009 w 297137"/>
                <a:gd name="connsiteY3" fmla="*/ 78541 h 79922"/>
                <a:gd name="connsiteX4" fmla="*/ 0 w 297137"/>
                <a:gd name="connsiteY4" fmla="*/ 31935 h 79922"/>
                <a:gd name="connsiteX5" fmla="*/ 31919 w 297137"/>
                <a:gd name="connsiteY5" fmla="*/ -1382 h 79922"/>
                <a:gd name="connsiteX6" fmla="*/ 75890 w 297137"/>
                <a:gd name="connsiteY6" fmla="*/ 18643 h 79922"/>
                <a:gd name="connsiteX7" fmla="*/ 72880 w 297137"/>
                <a:gd name="connsiteY7" fmla="*/ 21652 h 79922"/>
                <a:gd name="connsiteX8" fmla="*/ 70044 w 297137"/>
                <a:gd name="connsiteY8" fmla="*/ 19882 h 79922"/>
                <a:gd name="connsiteX9" fmla="*/ 32277 w 297137"/>
                <a:gd name="connsiteY9" fmla="*/ 3581 h 79922"/>
                <a:gd name="connsiteX10" fmla="*/ 14545 w 297137"/>
                <a:gd name="connsiteY10" fmla="*/ 25018 h 79922"/>
                <a:gd name="connsiteX11" fmla="*/ 16675 w 297137"/>
                <a:gd name="connsiteY11" fmla="*/ 40796 h 79922"/>
                <a:gd name="connsiteX12" fmla="*/ 27844 w 297137"/>
                <a:gd name="connsiteY12" fmla="*/ 40796 h 79922"/>
                <a:gd name="connsiteX13" fmla="*/ 18089 w 297137"/>
                <a:gd name="connsiteY13" fmla="*/ 45758 h 79922"/>
                <a:gd name="connsiteX14" fmla="*/ 50009 w 297137"/>
                <a:gd name="connsiteY14" fmla="*/ 73579 h 79922"/>
                <a:gd name="connsiteX15" fmla="*/ 64372 w 297137"/>
                <a:gd name="connsiteY15" fmla="*/ 62947 h 79922"/>
                <a:gd name="connsiteX16" fmla="*/ 26780 w 297137"/>
                <a:gd name="connsiteY16" fmla="*/ 45758 h 79922"/>
                <a:gd name="connsiteX17" fmla="*/ 18089 w 297137"/>
                <a:gd name="connsiteY17" fmla="*/ 45758 h 79922"/>
                <a:gd name="connsiteX18" fmla="*/ 105842 w 297137"/>
                <a:gd name="connsiteY18" fmla="*/ 11553 h 79922"/>
                <a:gd name="connsiteX19" fmla="*/ 104070 w 297137"/>
                <a:gd name="connsiteY19" fmla="*/ 4288 h 79922"/>
                <a:gd name="connsiteX20" fmla="*/ 110100 w 297137"/>
                <a:gd name="connsiteY20" fmla="*/ -1382 h 79922"/>
                <a:gd name="connsiteX21" fmla="*/ 117011 w 297137"/>
                <a:gd name="connsiteY21" fmla="*/ 2517 h 79922"/>
                <a:gd name="connsiteX22" fmla="*/ 120205 w 297137"/>
                <a:gd name="connsiteY22" fmla="*/ 13506 h 79922"/>
                <a:gd name="connsiteX23" fmla="*/ 124106 w 297137"/>
                <a:gd name="connsiteY23" fmla="*/ 29449 h 79922"/>
                <a:gd name="connsiteX24" fmla="*/ 127117 w 297137"/>
                <a:gd name="connsiteY24" fmla="*/ 41328 h 79922"/>
                <a:gd name="connsiteX25" fmla="*/ 134568 w 297137"/>
                <a:gd name="connsiteY25" fmla="*/ 57279 h 79922"/>
                <a:gd name="connsiteX26" fmla="*/ 161165 w 297137"/>
                <a:gd name="connsiteY26" fmla="*/ 73579 h 79922"/>
                <a:gd name="connsiteX27" fmla="*/ 171627 w 297137"/>
                <a:gd name="connsiteY27" fmla="*/ 61177 h 79922"/>
                <a:gd name="connsiteX28" fmla="*/ 161165 w 297137"/>
                <a:gd name="connsiteY28" fmla="*/ 23430 h 79922"/>
                <a:gd name="connsiteX29" fmla="*/ 158504 w 297137"/>
                <a:gd name="connsiteY29" fmla="*/ 13856 h 79922"/>
                <a:gd name="connsiteX30" fmla="*/ 175346 w 297137"/>
                <a:gd name="connsiteY30" fmla="*/ -1382 h 79922"/>
                <a:gd name="connsiteX31" fmla="*/ 200886 w 297137"/>
                <a:gd name="connsiteY31" fmla="*/ 25733 h 79922"/>
                <a:gd name="connsiteX32" fmla="*/ 198042 w 297137"/>
                <a:gd name="connsiteY32" fmla="*/ 28036 h 79922"/>
                <a:gd name="connsiteX33" fmla="*/ 194674 w 297137"/>
                <a:gd name="connsiteY33" fmla="*/ 25018 h 79922"/>
                <a:gd name="connsiteX34" fmla="*/ 175878 w 297137"/>
                <a:gd name="connsiteY34" fmla="*/ 3581 h 79922"/>
                <a:gd name="connsiteX35" fmla="*/ 171445 w 297137"/>
                <a:gd name="connsiteY35" fmla="*/ 9782 h 79922"/>
                <a:gd name="connsiteX36" fmla="*/ 175528 w 297137"/>
                <a:gd name="connsiteY36" fmla="*/ 24138 h 79922"/>
                <a:gd name="connsiteX37" fmla="*/ 184926 w 297137"/>
                <a:gd name="connsiteY37" fmla="*/ 58343 h 79922"/>
                <a:gd name="connsiteX38" fmla="*/ 161873 w 297137"/>
                <a:gd name="connsiteY38" fmla="*/ 78541 h 79922"/>
                <a:gd name="connsiteX39" fmla="*/ 131907 w 297137"/>
                <a:gd name="connsiteY39" fmla="*/ 62416 h 79922"/>
                <a:gd name="connsiteX40" fmla="*/ 112936 w 297137"/>
                <a:gd name="connsiteY40" fmla="*/ 78541 h 79922"/>
                <a:gd name="connsiteX41" fmla="*/ 98931 w 297137"/>
                <a:gd name="connsiteY41" fmla="*/ 68974 h 79922"/>
                <a:gd name="connsiteX42" fmla="*/ 92543 w 297137"/>
                <a:gd name="connsiteY42" fmla="*/ 51426 h 79922"/>
                <a:gd name="connsiteX43" fmla="*/ 95554 w 297137"/>
                <a:gd name="connsiteY43" fmla="*/ 49125 h 79922"/>
                <a:gd name="connsiteX44" fmla="*/ 99463 w 297137"/>
                <a:gd name="connsiteY44" fmla="*/ 54444 h 79922"/>
                <a:gd name="connsiteX45" fmla="*/ 112404 w 297137"/>
                <a:gd name="connsiteY45" fmla="*/ 73579 h 79922"/>
                <a:gd name="connsiteX46" fmla="*/ 118251 w 297137"/>
                <a:gd name="connsiteY46" fmla="*/ 64893 h 79922"/>
                <a:gd name="connsiteX47" fmla="*/ 115415 w 297137"/>
                <a:gd name="connsiteY47" fmla="*/ 50189 h 79922"/>
                <a:gd name="connsiteX48" fmla="*/ 111514 w 297137"/>
                <a:gd name="connsiteY48" fmla="*/ 34238 h 79922"/>
                <a:gd name="connsiteX49" fmla="*/ 105842 w 297137"/>
                <a:gd name="connsiteY49" fmla="*/ 11553 h 79922"/>
                <a:gd name="connsiteX50" fmla="*/ 287033 w 297137"/>
                <a:gd name="connsiteY50" fmla="*/ 68267 h 79922"/>
                <a:gd name="connsiteX51" fmla="*/ 277993 w 297137"/>
                <a:gd name="connsiteY51" fmla="*/ 58343 h 79922"/>
                <a:gd name="connsiteX52" fmla="*/ 284903 w 297137"/>
                <a:gd name="connsiteY52" fmla="*/ 51784 h 79922"/>
                <a:gd name="connsiteX53" fmla="*/ 295017 w 297137"/>
                <a:gd name="connsiteY53" fmla="*/ 63122 h 79922"/>
                <a:gd name="connsiteX54" fmla="*/ 271605 w 297137"/>
                <a:gd name="connsiteY54" fmla="*/ 78541 h 79922"/>
                <a:gd name="connsiteX55" fmla="*/ 220365 w 297137"/>
                <a:gd name="connsiteY55" fmla="*/ 29449 h 79922"/>
                <a:gd name="connsiteX56" fmla="*/ 253166 w 297137"/>
                <a:gd name="connsiteY56" fmla="*/ -1382 h 79922"/>
                <a:gd name="connsiteX57" fmla="*/ 297138 w 297137"/>
                <a:gd name="connsiteY57" fmla="*/ 18643 h 79922"/>
                <a:gd name="connsiteX58" fmla="*/ 294128 w 297137"/>
                <a:gd name="connsiteY58" fmla="*/ 21652 h 79922"/>
                <a:gd name="connsiteX59" fmla="*/ 291291 w 297137"/>
                <a:gd name="connsiteY59" fmla="*/ 19882 h 79922"/>
                <a:gd name="connsiteX60" fmla="*/ 253525 w 297137"/>
                <a:gd name="connsiteY60" fmla="*/ 3581 h 79922"/>
                <a:gd name="connsiteX61" fmla="*/ 235078 w 297137"/>
                <a:gd name="connsiteY61" fmla="*/ 23249 h 79922"/>
                <a:gd name="connsiteX62" fmla="*/ 246788 w 297137"/>
                <a:gd name="connsiteY62" fmla="*/ 59938 h 79922"/>
                <a:gd name="connsiteX63" fmla="*/ 271605 w 297137"/>
                <a:gd name="connsiteY63" fmla="*/ 73579 h 79922"/>
                <a:gd name="connsiteX64" fmla="*/ 287033 w 297137"/>
                <a:gd name="connsiteY64" fmla="*/ 68267 h 79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297137" h="79922">
                  <a:moveTo>
                    <a:pt x="27844" y="40796"/>
                  </a:moveTo>
                  <a:cubicBezTo>
                    <a:pt x="32809" y="40796"/>
                    <a:pt x="46815" y="41152"/>
                    <a:pt x="56388" y="44519"/>
                  </a:cubicBezTo>
                  <a:cubicBezTo>
                    <a:pt x="69512" y="49125"/>
                    <a:pt x="71990" y="57628"/>
                    <a:pt x="71990" y="62947"/>
                  </a:cubicBezTo>
                  <a:cubicBezTo>
                    <a:pt x="71990" y="72698"/>
                    <a:pt x="62242" y="78541"/>
                    <a:pt x="50009" y="78541"/>
                  </a:cubicBezTo>
                  <a:cubicBezTo>
                    <a:pt x="28726" y="78541"/>
                    <a:pt x="0" y="62241"/>
                    <a:pt x="0" y="31935"/>
                  </a:cubicBezTo>
                  <a:cubicBezTo>
                    <a:pt x="0" y="14037"/>
                    <a:pt x="11178" y="-1382"/>
                    <a:pt x="31919" y="-1382"/>
                  </a:cubicBezTo>
                  <a:cubicBezTo>
                    <a:pt x="61885" y="-1382"/>
                    <a:pt x="75890" y="16157"/>
                    <a:pt x="75890" y="18643"/>
                  </a:cubicBezTo>
                  <a:cubicBezTo>
                    <a:pt x="75890" y="19707"/>
                    <a:pt x="74301" y="21652"/>
                    <a:pt x="72880" y="21652"/>
                  </a:cubicBezTo>
                  <a:cubicBezTo>
                    <a:pt x="71815" y="21652"/>
                    <a:pt x="71458" y="21303"/>
                    <a:pt x="70044" y="19882"/>
                  </a:cubicBezTo>
                  <a:cubicBezTo>
                    <a:pt x="56213" y="3581"/>
                    <a:pt x="35463" y="3581"/>
                    <a:pt x="32277" y="3581"/>
                  </a:cubicBezTo>
                  <a:cubicBezTo>
                    <a:pt x="21632" y="3581"/>
                    <a:pt x="14545" y="10671"/>
                    <a:pt x="14545" y="25018"/>
                  </a:cubicBezTo>
                  <a:cubicBezTo>
                    <a:pt x="14545" y="27504"/>
                    <a:pt x="14545" y="31045"/>
                    <a:pt x="16675" y="40796"/>
                  </a:cubicBezTo>
                  <a:lnTo>
                    <a:pt x="27844" y="40796"/>
                  </a:lnTo>
                  <a:close/>
                  <a:moveTo>
                    <a:pt x="18089" y="45758"/>
                  </a:moveTo>
                  <a:cubicBezTo>
                    <a:pt x="25358" y="71451"/>
                    <a:pt x="45044" y="73579"/>
                    <a:pt x="50009" y="73579"/>
                  </a:cubicBezTo>
                  <a:cubicBezTo>
                    <a:pt x="57809" y="73579"/>
                    <a:pt x="64372" y="69680"/>
                    <a:pt x="64372" y="62947"/>
                  </a:cubicBezTo>
                  <a:cubicBezTo>
                    <a:pt x="64372" y="45758"/>
                    <a:pt x="34406" y="45758"/>
                    <a:pt x="26780" y="45758"/>
                  </a:cubicBezTo>
                  <a:lnTo>
                    <a:pt x="18089" y="45758"/>
                  </a:lnTo>
                  <a:close/>
                  <a:moveTo>
                    <a:pt x="105842" y="11553"/>
                  </a:moveTo>
                  <a:cubicBezTo>
                    <a:pt x="105135" y="9250"/>
                    <a:pt x="104070" y="4820"/>
                    <a:pt x="104070" y="4288"/>
                  </a:cubicBezTo>
                  <a:cubicBezTo>
                    <a:pt x="104070" y="389"/>
                    <a:pt x="107264" y="-1382"/>
                    <a:pt x="110100" y="-1382"/>
                  </a:cubicBezTo>
                  <a:cubicBezTo>
                    <a:pt x="113286" y="-1382"/>
                    <a:pt x="116130" y="921"/>
                    <a:pt x="117011" y="2517"/>
                  </a:cubicBezTo>
                  <a:cubicBezTo>
                    <a:pt x="117901" y="4113"/>
                    <a:pt x="119315" y="9782"/>
                    <a:pt x="120205" y="13506"/>
                  </a:cubicBezTo>
                  <a:cubicBezTo>
                    <a:pt x="121095" y="16872"/>
                    <a:pt x="123042" y="25018"/>
                    <a:pt x="124106" y="29449"/>
                  </a:cubicBezTo>
                  <a:cubicBezTo>
                    <a:pt x="125170" y="33355"/>
                    <a:pt x="126235" y="37254"/>
                    <a:pt x="127117" y="41328"/>
                  </a:cubicBezTo>
                  <a:cubicBezTo>
                    <a:pt x="129071" y="48591"/>
                    <a:pt x="129429" y="50013"/>
                    <a:pt x="134568" y="57279"/>
                  </a:cubicBezTo>
                  <a:cubicBezTo>
                    <a:pt x="139533" y="64369"/>
                    <a:pt x="147867" y="73579"/>
                    <a:pt x="161165" y="73579"/>
                  </a:cubicBezTo>
                  <a:cubicBezTo>
                    <a:pt x="171445" y="73579"/>
                    <a:pt x="171627" y="64544"/>
                    <a:pt x="171627" y="61177"/>
                  </a:cubicBezTo>
                  <a:cubicBezTo>
                    <a:pt x="171627" y="50545"/>
                    <a:pt x="164001" y="30871"/>
                    <a:pt x="161165" y="23430"/>
                  </a:cubicBezTo>
                  <a:cubicBezTo>
                    <a:pt x="159211" y="18468"/>
                    <a:pt x="158504" y="16872"/>
                    <a:pt x="158504" y="13856"/>
                  </a:cubicBezTo>
                  <a:cubicBezTo>
                    <a:pt x="158504" y="4463"/>
                    <a:pt x="166305" y="-1382"/>
                    <a:pt x="175346" y="-1382"/>
                  </a:cubicBezTo>
                  <a:cubicBezTo>
                    <a:pt x="193077" y="-1382"/>
                    <a:pt x="200886" y="23074"/>
                    <a:pt x="200886" y="25733"/>
                  </a:cubicBezTo>
                  <a:cubicBezTo>
                    <a:pt x="200886" y="28036"/>
                    <a:pt x="198575" y="28036"/>
                    <a:pt x="198042" y="28036"/>
                  </a:cubicBezTo>
                  <a:cubicBezTo>
                    <a:pt x="195563" y="28036"/>
                    <a:pt x="195389" y="26972"/>
                    <a:pt x="194674" y="25018"/>
                  </a:cubicBezTo>
                  <a:cubicBezTo>
                    <a:pt x="190599" y="10846"/>
                    <a:pt x="182972" y="3581"/>
                    <a:pt x="175878" y="3581"/>
                  </a:cubicBezTo>
                  <a:cubicBezTo>
                    <a:pt x="172160" y="3581"/>
                    <a:pt x="171445" y="6059"/>
                    <a:pt x="171445" y="9782"/>
                  </a:cubicBezTo>
                  <a:cubicBezTo>
                    <a:pt x="171445" y="13856"/>
                    <a:pt x="172335" y="16157"/>
                    <a:pt x="175528" y="24138"/>
                  </a:cubicBezTo>
                  <a:cubicBezTo>
                    <a:pt x="177658" y="29632"/>
                    <a:pt x="184926" y="48418"/>
                    <a:pt x="184926" y="58343"/>
                  </a:cubicBezTo>
                  <a:cubicBezTo>
                    <a:pt x="184926" y="75533"/>
                    <a:pt x="171271" y="78541"/>
                    <a:pt x="161873" y="78541"/>
                  </a:cubicBezTo>
                  <a:cubicBezTo>
                    <a:pt x="147160" y="78541"/>
                    <a:pt x="137229" y="69506"/>
                    <a:pt x="131907" y="62416"/>
                  </a:cubicBezTo>
                  <a:cubicBezTo>
                    <a:pt x="130668" y="74643"/>
                    <a:pt x="120205" y="78541"/>
                    <a:pt x="112936" y="78541"/>
                  </a:cubicBezTo>
                  <a:cubicBezTo>
                    <a:pt x="105310" y="78541"/>
                    <a:pt x="101235" y="73047"/>
                    <a:pt x="98931" y="68974"/>
                  </a:cubicBezTo>
                  <a:cubicBezTo>
                    <a:pt x="95030" y="62416"/>
                    <a:pt x="92543" y="52316"/>
                    <a:pt x="92543" y="51426"/>
                  </a:cubicBezTo>
                  <a:cubicBezTo>
                    <a:pt x="92543" y="49125"/>
                    <a:pt x="95030" y="49125"/>
                    <a:pt x="95554" y="49125"/>
                  </a:cubicBezTo>
                  <a:cubicBezTo>
                    <a:pt x="98041" y="49125"/>
                    <a:pt x="98216" y="49657"/>
                    <a:pt x="99463" y="54444"/>
                  </a:cubicBezTo>
                  <a:cubicBezTo>
                    <a:pt x="102116" y="64893"/>
                    <a:pt x="105484" y="73579"/>
                    <a:pt x="112404" y="73579"/>
                  </a:cubicBezTo>
                  <a:cubicBezTo>
                    <a:pt x="117011" y="73579"/>
                    <a:pt x="118251" y="69680"/>
                    <a:pt x="118251" y="64893"/>
                  </a:cubicBezTo>
                  <a:cubicBezTo>
                    <a:pt x="118251" y="61526"/>
                    <a:pt x="116662" y="54976"/>
                    <a:pt x="115415" y="50189"/>
                  </a:cubicBezTo>
                  <a:cubicBezTo>
                    <a:pt x="114176" y="45400"/>
                    <a:pt x="112404" y="38135"/>
                    <a:pt x="111514" y="34238"/>
                  </a:cubicBezTo>
                  <a:lnTo>
                    <a:pt x="105842" y="11553"/>
                  </a:lnTo>
                  <a:close/>
                  <a:moveTo>
                    <a:pt x="287033" y="68267"/>
                  </a:moveTo>
                  <a:cubicBezTo>
                    <a:pt x="280654" y="67204"/>
                    <a:pt x="277993" y="62241"/>
                    <a:pt x="277993" y="58343"/>
                  </a:cubicBezTo>
                  <a:cubicBezTo>
                    <a:pt x="277993" y="53555"/>
                    <a:pt x="281717" y="51784"/>
                    <a:pt x="284903" y="51784"/>
                  </a:cubicBezTo>
                  <a:cubicBezTo>
                    <a:pt x="288805" y="51784"/>
                    <a:pt x="295017" y="54619"/>
                    <a:pt x="295017" y="63122"/>
                  </a:cubicBezTo>
                  <a:cubicBezTo>
                    <a:pt x="295017" y="75174"/>
                    <a:pt x="281186" y="78541"/>
                    <a:pt x="271605" y="78541"/>
                  </a:cubicBezTo>
                  <a:cubicBezTo>
                    <a:pt x="245009" y="78541"/>
                    <a:pt x="220365" y="54087"/>
                    <a:pt x="220365" y="29449"/>
                  </a:cubicBezTo>
                  <a:cubicBezTo>
                    <a:pt x="220365" y="14213"/>
                    <a:pt x="231002" y="-1382"/>
                    <a:pt x="253166" y="-1382"/>
                  </a:cubicBezTo>
                  <a:cubicBezTo>
                    <a:pt x="283133" y="-1382"/>
                    <a:pt x="297138" y="16157"/>
                    <a:pt x="297138" y="18643"/>
                  </a:cubicBezTo>
                  <a:cubicBezTo>
                    <a:pt x="297138" y="19707"/>
                    <a:pt x="295549" y="21652"/>
                    <a:pt x="294128" y="21652"/>
                  </a:cubicBezTo>
                  <a:cubicBezTo>
                    <a:pt x="293063" y="21652"/>
                    <a:pt x="292705" y="21303"/>
                    <a:pt x="291291" y="19882"/>
                  </a:cubicBezTo>
                  <a:cubicBezTo>
                    <a:pt x="277460" y="3581"/>
                    <a:pt x="256710" y="3581"/>
                    <a:pt x="253525" y="3581"/>
                  </a:cubicBezTo>
                  <a:cubicBezTo>
                    <a:pt x="240758" y="3581"/>
                    <a:pt x="235078" y="12259"/>
                    <a:pt x="235078" y="23249"/>
                  </a:cubicBezTo>
                  <a:cubicBezTo>
                    <a:pt x="235078" y="28393"/>
                    <a:pt x="237564" y="47703"/>
                    <a:pt x="246788" y="59938"/>
                  </a:cubicBezTo>
                  <a:cubicBezTo>
                    <a:pt x="253525" y="68616"/>
                    <a:pt x="262740" y="73579"/>
                    <a:pt x="271605" y="73579"/>
                  </a:cubicBezTo>
                  <a:cubicBezTo>
                    <a:pt x="274091" y="73579"/>
                    <a:pt x="282599" y="73230"/>
                    <a:pt x="287033" y="68267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984" name="任意多边形: 形状 983">
              <a:extLst>
                <a:ext uri="{FF2B5EF4-FFF2-40B4-BE49-F238E27FC236}">
                  <a16:creationId xmlns:a16="http://schemas.microsoft.com/office/drawing/2014/main" id="{3F692601-83A5-77EA-9021-9356135083F5}"/>
                </a:ext>
              </a:extLst>
            </p:cNvPr>
            <p:cNvSpPr/>
            <p:nvPr>
              <p:custDataLst>
                <p:tags r:id="rId62"/>
              </p:custDataLst>
            </p:nvPr>
          </p:nvSpPr>
          <p:spPr>
            <a:xfrm flipV="1">
              <a:off x="7871786" y="-13363830"/>
              <a:ext cx="73762" cy="13648"/>
            </a:xfrm>
            <a:custGeom>
              <a:avLst/>
              <a:gdLst>
                <a:gd name="connsiteX0" fmla="*/ 73762 w 73762"/>
                <a:gd name="connsiteY0" fmla="*/ 5364 h 13648"/>
                <a:gd name="connsiteX1" fmla="*/ 64896 w 73762"/>
                <a:gd name="connsiteY1" fmla="*/ 12271 h 13648"/>
                <a:gd name="connsiteX2" fmla="*/ 8866 w 73762"/>
                <a:gd name="connsiteY2" fmla="*/ 12271 h 13648"/>
                <a:gd name="connsiteX3" fmla="*/ 0 w 73762"/>
                <a:gd name="connsiteY3" fmla="*/ 5537 h 13648"/>
                <a:gd name="connsiteX4" fmla="*/ 8866 w 73762"/>
                <a:gd name="connsiteY4" fmla="*/ -1377 h 13648"/>
                <a:gd name="connsiteX5" fmla="*/ 64896 w 73762"/>
                <a:gd name="connsiteY5" fmla="*/ -1377 h 13648"/>
                <a:gd name="connsiteX6" fmla="*/ 73762 w 73762"/>
                <a:gd name="connsiteY6" fmla="*/ 5364 h 13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762" h="13648">
                  <a:moveTo>
                    <a:pt x="73762" y="5364"/>
                  </a:moveTo>
                  <a:cubicBezTo>
                    <a:pt x="73762" y="12271"/>
                    <a:pt x="67025" y="12271"/>
                    <a:pt x="64896" y="12271"/>
                  </a:cubicBezTo>
                  <a:lnTo>
                    <a:pt x="8866" y="12271"/>
                  </a:lnTo>
                  <a:cubicBezTo>
                    <a:pt x="6919" y="12271"/>
                    <a:pt x="0" y="12271"/>
                    <a:pt x="0" y="5537"/>
                  </a:cubicBezTo>
                  <a:cubicBezTo>
                    <a:pt x="0" y="-1377"/>
                    <a:pt x="6737" y="-1377"/>
                    <a:pt x="8866" y="-1377"/>
                  </a:cubicBezTo>
                  <a:lnTo>
                    <a:pt x="64896" y="-1377"/>
                  </a:lnTo>
                  <a:cubicBezTo>
                    <a:pt x="66851" y="-1377"/>
                    <a:pt x="73762" y="-1377"/>
                    <a:pt x="73762" y="5364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985" name="任意多边形: 形状 984">
              <a:extLst>
                <a:ext uri="{FF2B5EF4-FFF2-40B4-BE49-F238E27FC236}">
                  <a16:creationId xmlns:a16="http://schemas.microsoft.com/office/drawing/2014/main" id="{D5281F4C-EDCC-6667-6F02-6FDCACDB2FB2}"/>
                </a:ext>
              </a:extLst>
            </p:cNvPr>
            <p:cNvSpPr/>
            <p:nvPr>
              <p:custDataLst>
                <p:tags r:id="rId63"/>
              </p:custDataLst>
            </p:nvPr>
          </p:nvSpPr>
          <p:spPr>
            <a:xfrm flipV="1">
              <a:off x="7964150" y="-13496744"/>
              <a:ext cx="281185" cy="124759"/>
            </a:xfrm>
            <a:custGeom>
              <a:avLst/>
              <a:gdLst>
                <a:gd name="connsiteX0" fmla="*/ 68622 w 281185"/>
                <a:gd name="connsiteY0" fmla="*/ 14743 h 124759"/>
                <a:gd name="connsiteX1" fmla="*/ 66135 w 281185"/>
                <a:gd name="connsiteY1" fmla="*/ 4286 h 124759"/>
                <a:gd name="connsiteX2" fmla="*/ 72165 w 281185"/>
                <a:gd name="connsiteY2" fmla="*/ -1383 h 124759"/>
                <a:gd name="connsiteX3" fmla="*/ 79084 w 281185"/>
                <a:gd name="connsiteY3" fmla="*/ 2515 h 124759"/>
                <a:gd name="connsiteX4" fmla="*/ 82277 w 281185"/>
                <a:gd name="connsiteY4" fmla="*/ 13504 h 124759"/>
                <a:gd name="connsiteX5" fmla="*/ 86178 w 281185"/>
                <a:gd name="connsiteY5" fmla="*/ 29447 h 124759"/>
                <a:gd name="connsiteX6" fmla="*/ 89189 w 281185"/>
                <a:gd name="connsiteY6" fmla="*/ 41326 h 124759"/>
                <a:gd name="connsiteX7" fmla="*/ 94686 w 281185"/>
                <a:gd name="connsiteY7" fmla="*/ 54791 h 124759"/>
                <a:gd name="connsiteX8" fmla="*/ 123055 w 281185"/>
                <a:gd name="connsiteY8" fmla="*/ 73577 h 124759"/>
                <a:gd name="connsiteX9" fmla="*/ 133518 w 281185"/>
                <a:gd name="connsiteY9" fmla="*/ 61176 h 124759"/>
                <a:gd name="connsiteX10" fmla="*/ 123055 w 281185"/>
                <a:gd name="connsiteY10" fmla="*/ 23429 h 124759"/>
                <a:gd name="connsiteX11" fmla="*/ 120394 w 281185"/>
                <a:gd name="connsiteY11" fmla="*/ 13854 h 124759"/>
                <a:gd name="connsiteX12" fmla="*/ 137243 w 281185"/>
                <a:gd name="connsiteY12" fmla="*/ -1383 h 124759"/>
                <a:gd name="connsiteX13" fmla="*/ 162776 w 281185"/>
                <a:gd name="connsiteY13" fmla="*/ 25732 h 124759"/>
                <a:gd name="connsiteX14" fmla="*/ 159940 w 281185"/>
                <a:gd name="connsiteY14" fmla="*/ 28034 h 124759"/>
                <a:gd name="connsiteX15" fmla="*/ 156572 w 281185"/>
                <a:gd name="connsiteY15" fmla="*/ 25017 h 124759"/>
                <a:gd name="connsiteX16" fmla="*/ 137776 w 281185"/>
                <a:gd name="connsiteY16" fmla="*/ 3579 h 124759"/>
                <a:gd name="connsiteX17" fmla="*/ 133343 w 281185"/>
                <a:gd name="connsiteY17" fmla="*/ 9780 h 124759"/>
                <a:gd name="connsiteX18" fmla="*/ 137418 w 281185"/>
                <a:gd name="connsiteY18" fmla="*/ 24136 h 124759"/>
                <a:gd name="connsiteX19" fmla="*/ 146816 w 281185"/>
                <a:gd name="connsiteY19" fmla="*/ 58341 h 124759"/>
                <a:gd name="connsiteX20" fmla="*/ 140254 w 281185"/>
                <a:gd name="connsiteY20" fmla="*/ 73752 h 124759"/>
                <a:gd name="connsiteX21" fmla="*/ 123762 w 281185"/>
                <a:gd name="connsiteY21" fmla="*/ 78539 h 124759"/>
                <a:gd name="connsiteX22" fmla="*/ 92383 w 281185"/>
                <a:gd name="connsiteY22" fmla="*/ 60644 h 124759"/>
                <a:gd name="connsiteX23" fmla="*/ 69328 w 281185"/>
                <a:gd name="connsiteY23" fmla="*/ 78539 h 124759"/>
                <a:gd name="connsiteX24" fmla="*/ 39363 w 281185"/>
                <a:gd name="connsiteY24" fmla="*/ 62415 h 124759"/>
                <a:gd name="connsiteX25" fmla="*/ 20393 w 281185"/>
                <a:gd name="connsiteY25" fmla="*/ 78539 h 124759"/>
                <a:gd name="connsiteX26" fmla="*/ 6387 w 281185"/>
                <a:gd name="connsiteY26" fmla="*/ 68973 h 124759"/>
                <a:gd name="connsiteX27" fmla="*/ 0 w 281185"/>
                <a:gd name="connsiteY27" fmla="*/ 51424 h 124759"/>
                <a:gd name="connsiteX28" fmla="*/ 3011 w 281185"/>
                <a:gd name="connsiteY28" fmla="*/ 49123 h 124759"/>
                <a:gd name="connsiteX29" fmla="*/ 6919 w 281185"/>
                <a:gd name="connsiteY29" fmla="*/ 54442 h 124759"/>
                <a:gd name="connsiteX30" fmla="*/ 19860 w 281185"/>
                <a:gd name="connsiteY30" fmla="*/ 73577 h 124759"/>
                <a:gd name="connsiteX31" fmla="*/ 25707 w 281185"/>
                <a:gd name="connsiteY31" fmla="*/ 64891 h 124759"/>
                <a:gd name="connsiteX32" fmla="*/ 22871 w 281185"/>
                <a:gd name="connsiteY32" fmla="*/ 50187 h 124759"/>
                <a:gd name="connsiteX33" fmla="*/ 18971 w 281185"/>
                <a:gd name="connsiteY33" fmla="*/ 34236 h 124759"/>
                <a:gd name="connsiteX34" fmla="*/ 13299 w 281185"/>
                <a:gd name="connsiteY34" fmla="*/ 11551 h 124759"/>
                <a:gd name="connsiteX35" fmla="*/ 11527 w 281185"/>
                <a:gd name="connsiteY35" fmla="*/ 4286 h 124759"/>
                <a:gd name="connsiteX36" fmla="*/ 17556 w 281185"/>
                <a:gd name="connsiteY36" fmla="*/ -1383 h 124759"/>
                <a:gd name="connsiteX37" fmla="*/ 24468 w 281185"/>
                <a:gd name="connsiteY37" fmla="*/ 2515 h 124759"/>
                <a:gd name="connsiteX38" fmla="*/ 27661 w 281185"/>
                <a:gd name="connsiteY38" fmla="*/ 13504 h 124759"/>
                <a:gd name="connsiteX39" fmla="*/ 31562 w 281185"/>
                <a:gd name="connsiteY39" fmla="*/ 29447 h 124759"/>
                <a:gd name="connsiteX40" fmla="*/ 34573 w 281185"/>
                <a:gd name="connsiteY40" fmla="*/ 41326 h 124759"/>
                <a:gd name="connsiteX41" fmla="*/ 42024 w 281185"/>
                <a:gd name="connsiteY41" fmla="*/ 57277 h 124759"/>
                <a:gd name="connsiteX42" fmla="*/ 68622 w 281185"/>
                <a:gd name="connsiteY42" fmla="*/ 73577 h 124759"/>
                <a:gd name="connsiteX43" fmla="*/ 79084 w 281185"/>
                <a:gd name="connsiteY43" fmla="*/ 61176 h 124759"/>
                <a:gd name="connsiteX44" fmla="*/ 76065 w 281185"/>
                <a:gd name="connsiteY44" fmla="*/ 44517 h 124759"/>
                <a:gd name="connsiteX45" fmla="*/ 68622 w 281185"/>
                <a:gd name="connsiteY45" fmla="*/ 14743 h 124759"/>
                <a:gd name="connsiteX46" fmla="*/ 226753 w 281185"/>
                <a:gd name="connsiteY46" fmla="*/ 118057 h 124759"/>
                <a:gd name="connsiteX47" fmla="*/ 227459 w 281185"/>
                <a:gd name="connsiteY47" fmla="*/ 120898 h 124759"/>
                <a:gd name="connsiteX48" fmla="*/ 224624 w 281185"/>
                <a:gd name="connsiteY48" fmla="*/ 123376 h 124759"/>
                <a:gd name="connsiteX49" fmla="*/ 201927 w 281185"/>
                <a:gd name="connsiteY49" fmla="*/ 121605 h 124759"/>
                <a:gd name="connsiteX50" fmla="*/ 198026 w 281185"/>
                <a:gd name="connsiteY50" fmla="*/ 117531 h 124759"/>
                <a:gd name="connsiteX51" fmla="*/ 202642 w 281185"/>
                <a:gd name="connsiteY51" fmla="*/ 115047 h 124759"/>
                <a:gd name="connsiteX52" fmla="*/ 211150 w 281185"/>
                <a:gd name="connsiteY52" fmla="*/ 112388 h 124759"/>
                <a:gd name="connsiteX53" fmla="*/ 210443 w 281185"/>
                <a:gd name="connsiteY53" fmla="*/ 108489 h 124759"/>
                <a:gd name="connsiteX54" fmla="*/ 185443 w 281185"/>
                <a:gd name="connsiteY54" fmla="*/ 8185 h 124759"/>
                <a:gd name="connsiteX55" fmla="*/ 184553 w 281185"/>
                <a:gd name="connsiteY55" fmla="*/ 4286 h 124759"/>
                <a:gd name="connsiteX56" fmla="*/ 190583 w 281185"/>
                <a:gd name="connsiteY56" fmla="*/ -1383 h 124759"/>
                <a:gd name="connsiteX57" fmla="*/ 197852 w 281185"/>
                <a:gd name="connsiteY57" fmla="*/ 3222 h 124759"/>
                <a:gd name="connsiteX58" fmla="*/ 200863 w 281185"/>
                <a:gd name="connsiteY58" fmla="*/ 14386 h 124759"/>
                <a:gd name="connsiteX59" fmla="*/ 204946 w 281185"/>
                <a:gd name="connsiteY59" fmla="*/ 30162 h 124759"/>
                <a:gd name="connsiteX60" fmla="*/ 207782 w 281185"/>
                <a:gd name="connsiteY60" fmla="*/ 42214 h 124759"/>
                <a:gd name="connsiteX61" fmla="*/ 213104 w 281185"/>
                <a:gd name="connsiteY61" fmla="*/ 54791 h 124759"/>
                <a:gd name="connsiteX62" fmla="*/ 241473 w 281185"/>
                <a:gd name="connsiteY62" fmla="*/ 73577 h 124759"/>
                <a:gd name="connsiteX63" fmla="*/ 251936 w 281185"/>
                <a:gd name="connsiteY63" fmla="*/ 61176 h 124759"/>
                <a:gd name="connsiteX64" fmla="*/ 241473 w 281185"/>
                <a:gd name="connsiteY64" fmla="*/ 23429 h 124759"/>
                <a:gd name="connsiteX65" fmla="*/ 238812 w 281185"/>
                <a:gd name="connsiteY65" fmla="*/ 13854 h 124759"/>
                <a:gd name="connsiteX66" fmla="*/ 255652 w 281185"/>
                <a:gd name="connsiteY66" fmla="*/ -1383 h 124759"/>
                <a:gd name="connsiteX67" fmla="*/ 281186 w 281185"/>
                <a:gd name="connsiteY67" fmla="*/ 25732 h 124759"/>
                <a:gd name="connsiteX68" fmla="*/ 278351 w 281185"/>
                <a:gd name="connsiteY68" fmla="*/ 28034 h 124759"/>
                <a:gd name="connsiteX69" fmla="*/ 274982 w 281185"/>
                <a:gd name="connsiteY69" fmla="*/ 25017 h 124759"/>
                <a:gd name="connsiteX70" fmla="*/ 256186 w 281185"/>
                <a:gd name="connsiteY70" fmla="*/ 3579 h 124759"/>
                <a:gd name="connsiteX71" fmla="*/ 251753 w 281185"/>
                <a:gd name="connsiteY71" fmla="*/ 9780 h 124759"/>
                <a:gd name="connsiteX72" fmla="*/ 255835 w 281185"/>
                <a:gd name="connsiteY72" fmla="*/ 24136 h 124759"/>
                <a:gd name="connsiteX73" fmla="*/ 265234 w 281185"/>
                <a:gd name="connsiteY73" fmla="*/ 58341 h 124759"/>
                <a:gd name="connsiteX74" fmla="*/ 258672 w 281185"/>
                <a:gd name="connsiteY74" fmla="*/ 73752 h 124759"/>
                <a:gd name="connsiteX75" fmla="*/ 242180 w 281185"/>
                <a:gd name="connsiteY75" fmla="*/ 78539 h 124759"/>
                <a:gd name="connsiteX76" fmla="*/ 213279 w 281185"/>
                <a:gd name="connsiteY76" fmla="*/ 63835 h 124759"/>
                <a:gd name="connsiteX77" fmla="*/ 226753 w 281185"/>
                <a:gd name="connsiteY77" fmla="*/ 118057 h 124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</a:cxnLst>
              <a:rect l="l" t="t" r="r" b="b"/>
              <a:pathLst>
                <a:path w="281185" h="124759">
                  <a:moveTo>
                    <a:pt x="68622" y="14743"/>
                  </a:moveTo>
                  <a:cubicBezTo>
                    <a:pt x="67732" y="11201"/>
                    <a:pt x="66135" y="5175"/>
                    <a:pt x="66135" y="4286"/>
                  </a:cubicBezTo>
                  <a:cubicBezTo>
                    <a:pt x="66135" y="388"/>
                    <a:pt x="69328" y="-1383"/>
                    <a:pt x="72165" y="-1383"/>
                  </a:cubicBezTo>
                  <a:cubicBezTo>
                    <a:pt x="75358" y="-1383"/>
                    <a:pt x="78194" y="919"/>
                    <a:pt x="79084" y="2515"/>
                  </a:cubicBezTo>
                  <a:cubicBezTo>
                    <a:pt x="79966" y="4111"/>
                    <a:pt x="81388" y="9780"/>
                    <a:pt x="82277" y="13504"/>
                  </a:cubicBezTo>
                  <a:cubicBezTo>
                    <a:pt x="83159" y="16871"/>
                    <a:pt x="85114" y="25017"/>
                    <a:pt x="86178" y="29447"/>
                  </a:cubicBezTo>
                  <a:cubicBezTo>
                    <a:pt x="87235" y="33353"/>
                    <a:pt x="88300" y="37252"/>
                    <a:pt x="89189" y="41326"/>
                  </a:cubicBezTo>
                  <a:cubicBezTo>
                    <a:pt x="91143" y="48948"/>
                    <a:pt x="91143" y="49297"/>
                    <a:pt x="94686" y="54791"/>
                  </a:cubicBezTo>
                  <a:cubicBezTo>
                    <a:pt x="100359" y="63478"/>
                    <a:pt x="109225" y="73577"/>
                    <a:pt x="123055" y="73577"/>
                  </a:cubicBezTo>
                  <a:cubicBezTo>
                    <a:pt x="132985" y="73577"/>
                    <a:pt x="133518" y="65423"/>
                    <a:pt x="133518" y="61176"/>
                  </a:cubicBezTo>
                  <a:cubicBezTo>
                    <a:pt x="133518" y="50544"/>
                    <a:pt x="125891" y="30869"/>
                    <a:pt x="123055" y="23429"/>
                  </a:cubicBezTo>
                  <a:cubicBezTo>
                    <a:pt x="121109" y="18466"/>
                    <a:pt x="120394" y="16871"/>
                    <a:pt x="120394" y="13854"/>
                  </a:cubicBezTo>
                  <a:cubicBezTo>
                    <a:pt x="120394" y="4461"/>
                    <a:pt x="128195" y="-1383"/>
                    <a:pt x="137243" y="-1383"/>
                  </a:cubicBezTo>
                  <a:cubicBezTo>
                    <a:pt x="154975" y="-1383"/>
                    <a:pt x="162776" y="23072"/>
                    <a:pt x="162776" y="25732"/>
                  </a:cubicBezTo>
                  <a:cubicBezTo>
                    <a:pt x="162776" y="28034"/>
                    <a:pt x="160472" y="28034"/>
                    <a:pt x="159940" y="28034"/>
                  </a:cubicBezTo>
                  <a:cubicBezTo>
                    <a:pt x="157454" y="28034"/>
                    <a:pt x="157278" y="26971"/>
                    <a:pt x="156572" y="25017"/>
                  </a:cubicBezTo>
                  <a:cubicBezTo>
                    <a:pt x="152489" y="10844"/>
                    <a:pt x="144862" y="3579"/>
                    <a:pt x="137776" y="3579"/>
                  </a:cubicBezTo>
                  <a:cubicBezTo>
                    <a:pt x="134049" y="3579"/>
                    <a:pt x="133343" y="6057"/>
                    <a:pt x="133343" y="9780"/>
                  </a:cubicBezTo>
                  <a:cubicBezTo>
                    <a:pt x="133343" y="13854"/>
                    <a:pt x="134225" y="16156"/>
                    <a:pt x="137418" y="24136"/>
                  </a:cubicBezTo>
                  <a:cubicBezTo>
                    <a:pt x="139547" y="29630"/>
                    <a:pt x="146816" y="48416"/>
                    <a:pt x="146816" y="58341"/>
                  </a:cubicBezTo>
                  <a:cubicBezTo>
                    <a:pt x="146816" y="61176"/>
                    <a:pt x="146816" y="68615"/>
                    <a:pt x="140254" y="73752"/>
                  </a:cubicBezTo>
                  <a:cubicBezTo>
                    <a:pt x="137243" y="76063"/>
                    <a:pt x="132096" y="78539"/>
                    <a:pt x="123762" y="78539"/>
                  </a:cubicBezTo>
                  <a:cubicBezTo>
                    <a:pt x="107810" y="78539"/>
                    <a:pt x="98055" y="68083"/>
                    <a:pt x="92383" y="60644"/>
                  </a:cubicBezTo>
                  <a:cubicBezTo>
                    <a:pt x="90961" y="75705"/>
                    <a:pt x="78369" y="78539"/>
                    <a:pt x="69328" y="78539"/>
                  </a:cubicBezTo>
                  <a:cubicBezTo>
                    <a:pt x="54616" y="78539"/>
                    <a:pt x="44686" y="69505"/>
                    <a:pt x="39363" y="62415"/>
                  </a:cubicBezTo>
                  <a:cubicBezTo>
                    <a:pt x="38124" y="74641"/>
                    <a:pt x="27661" y="78539"/>
                    <a:pt x="20393" y="78539"/>
                  </a:cubicBezTo>
                  <a:cubicBezTo>
                    <a:pt x="12766" y="78539"/>
                    <a:pt x="8690" y="73045"/>
                    <a:pt x="6387" y="68973"/>
                  </a:cubicBezTo>
                  <a:cubicBezTo>
                    <a:pt x="2486" y="62415"/>
                    <a:pt x="0" y="52315"/>
                    <a:pt x="0" y="51424"/>
                  </a:cubicBezTo>
                  <a:cubicBezTo>
                    <a:pt x="0" y="49123"/>
                    <a:pt x="2486" y="49123"/>
                    <a:pt x="3011" y="49123"/>
                  </a:cubicBezTo>
                  <a:cubicBezTo>
                    <a:pt x="5497" y="49123"/>
                    <a:pt x="5672" y="49655"/>
                    <a:pt x="6919" y="54442"/>
                  </a:cubicBezTo>
                  <a:cubicBezTo>
                    <a:pt x="9573" y="64891"/>
                    <a:pt x="12941" y="73577"/>
                    <a:pt x="19860" y="73577"/>
                  </a:cubicBezTo>
                  <a:cubicBezTo>
                    <a:pt x="24468" y="73577"/>
                    <a:pt x="25707" y="69678"/>
                    <a:pt x="25707" y="64891"/>
                  </a:cubicBezTo>
                  <a:cubicBezTo>
                    <a:pt x="25707" y="61524"/>
                    <a:pt x="24118" y="54974"/>
                    <a:pt x="22871" y="50187"/>
                  </a:cubicBezTo>
                  <a:cubicBezTo>
                    <a:pt x="21632" y="45398"/>
                    <a:pt x="19860" y="38133"/>
                    <a:pt x="18971" y="34236"/>
                  </a:cubicBezTo>
                  <a:lnTo>
                    <a:pt x="13299" y="11551"/>
                  </a:lnTo>
                  <a:cubicBezTo>
                    <a:pt x="12591" y="9249"/>
                    <a:pt x="11527" y="4818"/>
                    <a:pt x="11527" y="4286"/>
                  </a:cubicBezTo>
                  <a:cubicBezTo>
                    <a:pt x="11527" y="388"/>
                    <a:pt x="14721" y="-1383"/>
                    <a:pt x="17556" y="-1383"/>
                  </a:cubicBezTo>
                  <a:cubicBezTo>
                    <a:pt x="20743" y="-1383"/>
                    <a:pt x="23586" y="919"/>
                    <a:pt x="24468" y="2515"/>
                  </a:cubicBezTo>
                  <a:cubicBezTo>
                    <a:pt x="25358" y="4111"/>
                    <a:pt x="26771" y="9780"/>
                    <a:pt x="27661" y="13504"/>
                  </a:cubicBezTo>
                  <a:cubicBezTo>
                    <a:pt x="28551" y="16871"/>
                    <a:pt x="30497" y="25017"/>
                    <a:pt x="31562" y="29447"/>
                  </a:cubicBezTo>
                  <a:cubicBezTo>
                    <a:pt x="32627" y="33353"/>
                    <a:pt x="33691" y="37252"/>
                    <a:pt x="34573" y="41326"/>
                  </a:cubicBezTo>
                  <a:cubicBezTo>
                    <a:pt x="36527" y="48590"/>
                    <a:pt x="36885" y="50012"/>
                    <a:pt x="42024" y="57277"/>
                  </a:cubicBezTo>
                  <a:cubicBezTo>
                    <a:pt x="46990" y="64367"/>
                    <a:pt x="55323" y="73577"/>
                    <a:pt x="68622" y="73577"/>
                  </a:cubicBezTo>
                  <a:cubicBezTo>
                    <a:pt x="78902" y="73577"/>
                    <a:pt x="79084" y="64542"/>
                    <a:pt x="79084" y="61176"/>
                  </a:cubicBezTo>
                  <a:cubicBezTo>
                    <a:pt x="79084" y="56745"/>
                    <a:pt x="78552" y="54442"/>
                    <a:pt x="76065" y="44517"/>
                  </a:cubicBezTo>
                  <a:lnTo>
                    <a:pt x="68622" y="14743"/>
                  </a:lnTo>
                  <a:close/>
                  <a:moveTo>
                    <a:pt x="226753" y="118057"/>
                  </a:moveTo>
                  <a:cubicBezTo>
                    <a:pt x="226927" y="118414"/>
                    <a:pt x="227459" y="120717"/>
                    <a:pt x="227459" y="120898"/>
                  </a:cubicBezTo>
                  <a:cubicBezTo>
                    <a:pt x="227459" y="121781"/>
                    <a:pt x="226753" y="123376"/>
                    <a:pt x="224624" y="123376"/>
                  </a:cubicBezTo>
                  <a:cubicBezTo>
                    <a:pt x="221080" y="123376"/>
                    <a:pt x="206360" y="121964"/>
                    <a:pt x="201927" y="121605"/>
                  </a:cubicBezTo>
                  <a:cubicBezTo>
                    <a:pt x="200513" y="121430"/>
                    <a:pt x="198026" y="121249"/>
                    <a:pt x="198026" y="117531"/>
                  </a:cubicBezTo>
                  <a:cubicBezTo>
                    <a:pt x="198026" y="115047"/>
                    <a:pt x="200513" y="115047"/>
                    <a:pt x="202642" y="115047"/>
                  </a:cubicBezTo>
                  <a:cubicBezTo>
                    <a:pt x="211150" y="115047"/>
                    <a:pt x="211150" y="113808"/>
                    <a:pt x="211150" y="112388"/>
                  </a:cubicBezTo>
                  <a:cubicBezTo>
                    <a:pt x="211150" y="111149"/>
                    <a:pt x="210792" y="110085"/>
                    <a:pt x="210443" y="108489"/>
                  </a:cubicBezTo>
                  <a:lnTo>
                    <a:pt x="185443" y="8185"/>
                  </a:lnTo>
                  <a:cubicBezTo>
                    <a:pt x="184553" y="4993"/>
                    <a:pt x="184553" y="4643"/>
                    <a:pt x="184553" y="4286"/>
                  </a:cubicBezTo>
                  <a:cubicBezTo>
                    <a:pt x="184553" y="1627"/>
                    <a:pt x="186682" y="-1383"/>
                    <a:pt x="190583" y="-1383"/>
                  </a:cubicBezTo>
                  <a:cubicBezTo>
                    <a:pt x="192529" y="-1383"/>
                    <a:pt x="195898" y="-501"/>
                    <a:pt x="197852" y="3222"/>
                  </a:cubicBezTo>
                  <a:cubicBezTo>
                    <a:pt x="198384" y="4286"/>
                    <a:pt x="199981" y="10669"/>
                    <a:pt x="200863" y="14386"/>
                  </a:cubicBezTo>
                  <a:lnTo>
                    <a:pt x="204946" y="30162"/>
                  </a:lnTo>
                  <a:cubicBezTo>
                    <a:pt x="205478" y="32822"/>
                    <a:pt x="207250" y="39555"/>
                    <a:pt x="207782" y="42214"/>
                  </a:cubicBezTo>
                  <a:cubicBezTo>
                    <a:pt x="209553" y="48948"/>
                    <a:pt x="209553" y="49123"/>
                    <a:pt x="213104" y="54791"/>
                  </a:cubicBezTo>
                  <a:cubicBezTo>
                    <a:pt x="218777" y="63478"/>
                    <a:pt x="227642" y="73577"/>
                    <a:pt x="241473" y="73577"/>
                  </a:cubicBezTo>
                  <a:cubicBezTo>
                    <a:pt x="251404" y="73577"/>
                    <a:pt x="251936" y="65423"/>
                    <a:pt x="251936" y="61176"/>
                  </a:cubicBezTo>
                  <a:cubicBezTo>
                    <a:pt x="251936" y="50544"/>
                    <a:pt x="244309" y="30869"/>
                    <a:pt x="241473" y="23429"/>
                  </a:cubicBezTo>
                  <a:cubicBezTo>
                    <a:pt x="239518" y="18466"/>
                    <a:pt x="238812" y="16871"/>
                    <a:pt x="238812" y="13854"/>
                  </a:cubicBezTo>
                  <a:cubicBezTo>
                    <a:pt x="238812" y="4461"/>
                    <a:pt x="246612" y="-1383"/>
                    <a:pt x="255652" y="-1383"/>
                  </a:cubicBezTo>
                  <a:cubicBezTo>
                    <a:pt x="273383" y="-1383"/>
                    <a:pt x="281186" y="23072"/>
                    <a:pt x="281186" y="25732"/>
                  </a:cubicBezTo>
                  <a:cubicBezTo>
                    <a:pt x="281186" y="28034"/>
                    <a:pt x="278882" y="28034"/>
                    <a:pt x="278351" y="28034"/>
                  </a:cubicBezTo>
                  <a:cubicBezTo>
                    <a:pt x="275872" y="28034"/>
                    <a:pt x="275689" y="26971"/>
                    <a:pt x="274982" y="25017"/>
                  </a:cubicBezTo>
                  <a:cubicBezTo>
                    <a:pt x="270905" y="10844"/>
                    <a:pt x="263106" y="3579"/>
                    <a:pt x="256186" y="3579"/>
                  </a:cubicBezTo>
                  <a:cubicBezTo>
                    <a:pt x="252467" y="3579"/>
                    <a:pt x="251753" y="6057"/>
                    <a:pt x="251753" y="9780"/>
                  </a:cubicBezTo>
                  <a:cubicBezTo>
                    <a:pt x="251753" y="13854"/>
                    <a:pt x="252642" y="16156"/>
                    <a:pt x="255835" y="24136"/>
                  </a:cubicBezTo>
                  <a:cubicBezTo>
                    <a:pt x="257958" y="29630"/>
                    <a:pt x="265234" y="48416"/>
                    <a:pt x="265234" y="58341"/>
                  </a:cubicBezTo>
                  <a:cubicBezTo>
                    <a:pt x="265234" y="61176"/>
                    <a:pt x="265234" y="68615"/>
                    <a:pt x="258672" y="73752"/>
                  </a:cubicBezTo>
                  <a:cubicBezTo>
                    <a:pt x="255652" y="76063"/>
                    <a:pt x="250514" y="78539"/>
                    <a:pt x="242180" y="78539"/>
                  </a:cubicBezTo>
                  <a:cubicBezTo>
                    <a:pt x="229239" y="78539"/>
                    <a:pt x="219841" y="71449"/>
                    <a:pt x="213279" y="63835"/>
                  </a:cubicBezTo>
                  <a:lnTo>
                    <a:pt x="226753" y="118057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986" name="任意多边形: 形状 985">
              <a:extLst>
                <a:ext uri="{FF2B5EF4-FFF2-40B4-BE49-F238E27FC236}">
                  <a16:creationId xmlns:a16="http://schemas.microsoft.com/office/drawing/2014/main" id="{BACABA63-F0A4-90C0-A436-434C9B9A9BEE}"/>
                </a:ext>
              </a:extLst>
            </p:cNvPr>
            <p:cNvSpPr/>
            <p:nvPr>
              <p:custDataLst>
                <p:tags r:id="rId64"/>
              </p:custDataLst>
            </p:nvPr>
          </p:nvSpPr>
          <p:spPr>
            <a:xfrm flipV="1">
              <a:off x="8351292" y="-13362134"/>
              <a:ext cx="168400" cy="59223"/>
            </a:xfrm>
            <a:custGeom>
              <a:avLst/>
              <a:gdLst>
                <a:gd name="connsiteX0" fmla="*/ 159790 w 168400"/>
                <a:gd name="connsiteY0" fmla="*/ 47725 h 59223"/>
                <a:gd name="connsiteX1" fmla="*/ 168401 w 168400"/>
                <a:gd name="connsiteY1" fmla="*/ 52791 h 59223"/>
                <a:gd name="connsiteX2" fmla="*/ 160044 w 168400"/>
                <a:gd name="connsiteY2" fmla="*/ 57848 h 59223"/>
                <a:gd name="connsiteX3" fmla="*/ 8358 w 168400"/>
                <a:gd name="connsiteY3" fmla="*/ 57848 h 59223"/>
                <a:gd name="connsiteX4" fmla="*/ 0 w 168400"/>
                <a:gd name="connsiteY4" fmla="*/ 52791 h 59223"/>
                <a:gd name="connsiteX5" fmla="*/ 8612 w 168400"/>
                <a:gd name="connsiteY5" fmla="*/ 47725 h 59223"/>
                <a:gd name="connsiteX6" fmla="*/ 159790 w 168400"/>
                <a:gd name="connsiteY6" fmla="*/ 47725 h 59223"/>
                <a:gd name="connsiteX7" fmla="*/ 160044 w 168400"/>
                <a:gd name="connsiteY7" fmla="*/ -1375 h 59223"/>
                <a:gd name="connsiteX8" fmla="*/ 168401 w 168400"/>
                <a:gd name="connsiteY8" fmla="*/ 3691 h 59223"/>
                <a:gd name="connsiteX9" fmla="*/ 159790 w 168400"/>
                <a:gd name="connsiteY9" fmla="*/ 8756 h 59223"/>
                <a:gd name="connsiteX10" fmla="*/ 8612 w 168400"/>
                <a:gd name="connsiteY10" fmla="*/ 8756 h 59223"/>
                <a:gd name="connsiteX11" fmla="*/ 0 w 168400"/>
                <a:gd name="connsiteY11" fmla="*/ 3691 h 59223"/>
                <a:gd name="connsiteX12" fmla="*/ 8358 w 168400"/>
                <a:gd name="connsiteY12" fmla="*/ -1375 h 59223"/>
                <a:gd name="connsiteX13" fmla="*/ 160044 w 168400"/>
                <a:gd name="connsiteY13" fmla="*/ -1375 h 59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8400" h="59223">
                  <a:moveTo>
                    <a:pt x="159790" y="47725"/>
                  </a:moveTo>
                  <a:cubicBezTo>
                    <a:pt x="163586" y="47725"/>
                    <a:pt x="168401" y="47725"/>
                    <a:pt x="168401" y="52791"/>
                  </a:cubicBezTo>
                  <a:cubicBezTo>
                    <a:pt x="168401" y="57848"/>
                    <a:pt x="163586" y="57848"/>
                    <a:pt x="160044" y="57848"/>
                  </a:cubicBezTo>
                  <a:lnTo>
                    <a:pt x="8358" y="57848"/>
                  </a:lnTo>
                  <a:cubicBezTo>
                    <a:pt x="4815" y="57848"/>
                    <a:pt x="0" y="57848"/>
                    <a:pt x="0" y="52791"/>
                  </a:cubicBezTo>
                  <a:cubicBezTo>
                    <a:pt x="0" y="47725"/>
                    <a:pt x="4815" y="47725"/>
                    <a:pt x="8612" y="47725"/>
                  </a:cubicBezTo>
                  <a:lnTo>
                    <a:pt x="159790" y="47725"/>
                  </a:lnTo>
                  <a:close/>
                  <a:moveTo>
                    <a:pt x="160044" y="-1375"/>
                  </a:moveTo>
                  <a:cubicBezTo>
                    <a:pt x="163586" y="-1375"/>
                    <a:pt x="168401" y="-1375"/>
                    <a:pt x="168401" y="3691"/>
                  </a:cubicBezTo>
                  <a:cubicBezTo>
                    <a:pt x="168401" y="8756"/>
                    <a:pt x="163586" y="8756"/>
                    <a:pt x="159790" y="8756"/>
                  </a:cubicBezTo>
                  <a:lnTo>
                    <a:pt x="8612" y="8756"/>
                  </a:lnTo>
                  <a:cubicBezTo>
                    <a:pt x="4815" y="8756"/>
                    <a:pt x="0" y="8756"/>
                    <a:pt x="0" y="3691"/>
                  </a:cubicBezTo>
                  <a:cubicBezTo>
                    <a:pt x="0" y="-1375"/>
                    <a:pt x="4815" y="-1375"/>
                    <a:pt x="8358" y="-1375"/>
                  </a:cubicBezTo>
                  <a:lnTo>
                    <a:pt x="160044" y="-1375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987" name="任意多边形: 形状 986">
              <a:extLst>
                <a:ext uri="{FF2B5EF4-FFF2-40B4-BE49-F238E27FC236}">
                  <a16:creationId xmlns:a16="http://schemas.microsoft.com/office/drawing/2014/main" id="{CBC1969C-5E1D-AEBE-4E9C-A4A31C034E2D}"/>
                </a:ext>
              </a:extLst>
            </p:cNvPr>
            <p:cNvSpPr/>
            <p:nvPr>
              <p:custDataLst>
                <p:tags r:id="rId65"/>
              </p:custDataLst>
            </p:nvPr>
          </p:nvSpPr>
          <p:spPr>
            <a:xfrm flipV="1">
              <a:off x="8621157" y="-13450465"/>
              <a:ext cx="573866" cy="181210"/>
            </a:xfrm>
            <a:custGeom>
              <a:avLst/>
              <a:gdLst>
                <a:gd name="connsiteX0" fmla="*/ 195745 w 573866"/>
                <a:gd name="connsiteY0" fmla="*/ 3179 h 181210"/>
                <a:gd name="connsiteX1" fmla="*/ 188904 w 573866"/>
                <a:gd name="connsiteY1" fmla="*/ 6466 h 181210"/>
                <a:gd name="connsiteX2" fmla="*/ 174216 w 573866"/>
                <a:gd name="connsiteY2" fmla="*/ 10770 h 181210"/>
                <a:gd name="connsiteX3" fmla="*/ 175233 w 573866"/>
                <a:gd name="connsiteY3" fmla="*/ 16589 h 181210"/>
                <a:gd name="connsiteX4" fmla="*/ 209417 w 573866"/>
                <a:gd name="connsiteY4" fmla="*/ 153513 h 181210"/>
                <a:gd name="connsiteX5" fmla="*/ 229420 w 573866"/>
                <a:gd name="connsiteY5" fmla="*/ 163637 h 181210"/>
                <a:gd name="connsiteX6" fmla="*/ 237023 w 573866"/>
                <a:gd name="connsiteY6" fmla="*/ 168193 h 181210"/>
                <a:gd name="connsiteX7" fmla="*/ 230691 w 573866"/>
                <a:gd name="connsiteY7" fmla="*/ 171480 h 181210"/>
                <a:gd name="connsiteX8" fmla="*/ 198278 w 573866"/>
                <a:gd name="connsiteY8" fmla="*/ 171480 h 181210"/>
                <a:gd name="connsiteX9" fmla="*/ 189159 w 573866"/>
                <a:gd name="connsiteY9" fmla="*/ 166923 h 181210"/>
                <a:gd name="connsiteX10" fmla="*/ 103059 w 573866"/>
                <a:gd name="connsiteY10" fmla="*/ 23934 h 181210"/>
                <a:gd name="connsiteX11" fmla="*/ 88879 w 573866"/>
                <a:gd name="connsiteY11" fmla="*/ 165915 h 181210"/>
                <a:gd name="connsiteX12" fmla="*/ 81793 w 573866"/>
                <a:gd name="connsiteY12" fmla="*/ 171480 h 181210"/>
                <a:gd name="connsiteX13" fmla="*/ 48110 w 573866"/>
                <a:gd name="connsiteY13" fmla="*/ 171480 h 181210"/>
                <a:gd name="connsiteX14" fmla="*/ 41278 w 573866"/>
                <a:gd name="connsiteY14" fmla="*/ 166678 h 181210"/>
                <a:gd name="connsiteX15" fmla="*/ 48110 w 573866"/>
                <a:gd name="connsiteY15" fmla="*/ 163637 h 181210"/>
                <a:gd name="connsiteX16" fmla="*/ 62799 w 573866"/>
                <a:gd name="connsiteY16" fmla="*/ 159332 h 181210"/>
                <a:gd name="connsiteX17" fmla="*/ 61790 w 573866"/>
                <a:gd name="connsiteY17" fmla="*/ 154529 h 181210"/>
                <a:gd name="connsiteX18" fmla="*/ 29369 w 573866"/>
                <a:gd name="connsiteY18" fmla="*/ 24180 h 181210"/>
                <a:gd name="connsiteX19" fmla="*/ 4806 w 573866"/>
                <a:gd name="connsiteY19" fmla="*/ 6466 h 181210"/>
                <a:gd name="connsiteX20" fmla="*/ 0 w 573866"/>
                <a:gd name="connsiteY20" fmla="*/ 1663 h 181210"/>
                <a:gd name="connsiteX21" fmla="*/ 3289 w 573866"/>
                <a:gd name="connsiteY21" fmla="*/ -1378 h 181210"/>
                <a:gd name="connsiteX22" fmla="*/ 27344 w 573866"/>
                <a:gd name="connsiteY22" fmla="*/ -616 h 181210"/>
                <a:gd name="connsiteX23" fmla="*/ 52162 w 573866"/>
                <a:gd name="connsiteY23" fmla="*/ -1378 h 181210"/>
                <a:gd name="connsiteX24" fmla="*/ 56722 w 573866"/>
                <a:gd name="connsiteY24" fmla="*/ 3179 h 181210"/>
                <a:gd name="connsiteX25" fmla="*/ 51907 w 573866"/>
                <a:gd name="connsiteY25" fmla="*/ 6466 h 181210"/>
                <a:gd name="connsiteX26" fmla="*/ 36972 w 573866"/>
                <a:gd name="connsiteY26" fmla="*/ 17352 h 181210"/>
                <a:gd name="connsiteX27" fmla="*/ 37981 w 573866"/>
                <a:gd name="connsiteY27" fmla="*/ 23680 h 181210"/>
                <a:gd name="connsiteX28" fmla="*/ 71664 w 573866"/>
                <a:gd name="connsiteY28" fmla="*/ 158069 h 181210"/>
                <a:gd name="connsiteX29" fmla="*/ 71919 w 573866"/>
                <a:gd name="connsiteY29" fmla="*/ 158069 h 181210"/>
                <a:gd name="connsiteX30" fmla="*/ 87362 w 573866"/>
                <a:gd name="connsiteY30" fmla="*/ 4695 h 181210"/>
                <a:gd name="connsiteX31" fmla="*/ 91668 w 573866"/>
                <a:gd name="connsiteY31" fmla="*/ -1378 h 181210"/>
                <a:gd name="connsiteX32" fmla="*/ 97745 w 573866"/>
                <a:gd name="connsiteY32" fmla="*/ 3179 h 181210"/>
                <a:gd name="connsiteX33" fmla="*/ 192202 w 573866"/>
                <a:gd name="connsiteY33" fmla="*/ 160349 h 181210"/>
                <a:gd name="connsiteX34" fmla="*/ 192448 w 573866"/>
                <a:gd name="connsiteY34" fmla="*/ 160349 h 181210"/>
                <a:gd name="connsiteX35" fmla="*/ 156746 w 573866"/>
                <a:gd name="connsiteY35" fmla="*/ 17098 h 181210"/>
                <a:gd name="connsiteX36" fmla="*/ 135980 w 573866"/>
                <a:gd name="connsiteY36" fmla="*/ 6466 h 181210"/>
                <a:gd name="connsiteX37" fmla="*/ 129149 w 573866"/>
                <a:gd name="connsiteY37" fmla="*/ 1663 h 181210"/>
                <a:gd name="connsiteX38" fmla="*/ 132692 w 573866"/>
                <a:gd name="connsiteY38" fmla="*/ -1378 h 181210"/>
                <a:gd name="connsiteX39" fmla="*/ 161561 w 573866"/>
                <a:gd name="connsiteY39" fmla="*/ -616 h 181210"/>
                <a:gd name="connsiteX40" fmla="*/ 190930 w 573866"/>
                <a:gd name="connsiteY40" fmla="*/ -1378 h 181210"/>
                <a:gd name="connsiteX41" fmla="*/ 195745 w 573866"/>
                <a:gd name="connsiteY41" fmla="*/ 3179 h 181210"/>
                <a:gd name="connsiteX42" fmla="*/ 384930 w 573866"/>
                <a:gd name="connsiteY42" fmla="*/ 3179 h 181210"/>
                <a:gd name="connsiteX43" fmla="*/ 378099 w 573866"/>
                <a:gd name="connsiteY43" fmla="*/ 6466 h 181210"/>
                <a:gd name="connsiteX44" fmla="*/ 363411 w 573866"/>
                <a:gd name="connsiteY44" fmla="*/ 10770 h 181210"/>
                <a:gd name="connsiteX45" fmla="*/ 364428 w 573866"/>
                <a:gd name="connsiteY45" fmla="*/ 16589 h 181210"/>
                <a:gd name="connsiteX46" fmla="*/ 398612 w 573866"/>
                <a:gd name="connsiteY46" fmla="*/ 153513 h 181210"/>
                <a:gd name="connsiteX47" fmla="*/ 418614 w 573866"/>
                <a:gd name="connsiteY47" fmla="*/ 163637 h 181210"/>
                <a:gd name="connsiteX48" fmla="*/ 426209 w 573866"/>
                <a:gd name="connsiteY48" fmla="*/ 168193 h 181210"/>
                <a:gd name="connsiteX49" fmla="*/ 422666 w 573866"/>
                <a:gd name="connsiteY49" fmla="*/ 171480 h 181210"/>
                <a:gd name="connsiteX50" fmla="*/ 392788 w 573866"/>
                <a:gd name="connsiteY50" fmla="*/ 170727 h 181210"/>
                <a:gd name="connsiteX51" fmla="*/ 362402 w 573866"/>
                <a:gd name="connsiteY51" fmla="*/ 171480 h 181210"/>
                <a:gd name="connsiteX52" fmla="*/ 357587 w 573866"/>
                <a:gd name="connsiteY52" fmla="*/ 166678 h 181210"/>
                <a:gd name="connsiteX53" fmla="*/ 364428 w 573866"/>
                <a:gd name="connsiteY53" fmla="*/ 163637 h 181210"/>
                <a:gd name="connsiteX54" fmla="*/ 379108 w 573866"/>
                <a:gd name="connsiteY54" fmla="*/ 159332 h 181210"/>
                <a:gd name="connsiteX55" fmla="*/ 378099 w 573866"/>
                <a:gd name="connsiteY55" fmla="*/ 154529 h 181210"/>
                <a:gd name="connsiteX56" fmla="*/ 362648 w 573866"/>
                <a:gd name="connsiteY56" fmla="*/ 92519 h 181210"/>
                <a:gd name="connsiteX57" fmla="*/ 293263 w 573866"/>
                <a:gd name="connsiteY57" fmla="*/ 92519 h 181210"/>
                <a:gd name="connsiteX58" fmla="*/ 308460 w 573866"/>
                <a:gd name="connsiteY58" fmla="*/ 153513 h 181210"/>
                <a:gd name="connsiteX59" fmla="*/ 328464 w 573866"/>
                <a:gd name="connsiteY59" fmla="*/ 163637 h 181210"/>
                <a:gd name="connsiteX60" fmla="*/ 336058 w 573866"/>
                <a:gd name="connsiteY60" fmla="*/ 168193 h 181210"/>
                <a:gd name="connsiteX61" fmla="*/ 332516 w 573866"/>
                <a:gd name="connsiteY61" fmla="*/ 171480 h 181210"/>
                <a:gd name="connsiteX62" fmla="*/ 302636 w 573866"/>
                <a:gd name="connsiteY62" fmla="*/ 170727 h 181210"/>
                <a:gd name="connsiteX63" fmla="*/ 272250 w 573866"/>
                <a:gd name="connsiteY63" fmla="*/ 171480 h 181210"/>
                <a:gd name="connsiteX64" fmla="*/ 267438 w 573866"/>
                <a:gd name="connsiteY64" fmla="*/ 166678 h 181210"/>
                <a:gd name="connsiteX65" fmla="*/ 274276 w 573866"/>
                <a:gd name="connsiteY65" fmla="*/ 163637 h 181210"/>
                <a:gd name="connsiteX66" fmla="*/ 288965 w 573866"/>
                <a:gd name="connsiteY66" fmla="*/ 159332 h 181210"/>
                <a:gd name="connsiteX67" fmla="*/ 287948 w 573866"/>
                <a:gd name="connsiteY67" fmla="*/ 154529 h 181210"/>
                <a:gd name="connsiteX68" fmla="*/ 253764 w 573866"/>
                <a:gd name="connsiteY68" fmla="*/ 17098 h 181210"/>
                <a:gd name="connsiteX69" fmla="*/ 232999 w 573866"/>
                <a:gd name="connsiteY69" fmla="*/ 6466 h 181210"/>
                <a:gd name="connsiteX70" fmla="*/ 226159 w 573866"/>
                <a:gd name="connsiteY70" fmla="*/ 1663 h 181210"/>
                <a:gd name="connsiteX71" fmla="*/ 229710 w 573866"/>
                <a:gd name="connsiteY71" fmla="*/ -1378 h 181210"/>
                <a:gd name="connsiteX72" fmla="*/ 259587 w 573866"/>
                <a:gd name="connsiteY72" fmla="*/ -616 h 181210"/>
                <a:gd name="connsiteX73" fmla="*/ 289974 w 573866"/>
                <a:gd name="connsiteY73" fmla="*/ -1378 h 181210"/>
                <a:gd name="connsiteX74" fmla="*/ 294789 w 573866"/>
                <a:gd name="connsiteY74" fmla="*/ 3179 h 181210"/>
                <a:gd name="connsiteX75" fmla="*/ 287948 w 573866"/>
                <a:gd name="connsiteY75" fmla="*/ 6466 h 181210"/>
                <a:gd name="connsiteX76" fmla="*/ 273259 w 573866"/>
                <a:gd name="connsiteY76" fmla="*/ 10770 h 181210"/>
                <a:gd name="connsiteX77" fmla="*/ 274276 w 573866"/>
                <a:gd name="connsiteY77" fmla="*/ 15836 h 181210"/>
                <a:gd name="connsiteX78" fmla="*/ 291237 w 573866"/>
                <a:gd name="connsiteY78" fmla="*/ 84674 h 181210"/>
                <a:gd name="connsiteX79" fmla="*/ 360622 w 573866"/>
                <a:gd name="connsiteY79" fmla="*/ 84674 h 181210"/>
                <a:gd name="connsiteX80" fmla="*/ 343915 w 573866"/>
                <a:gd name="connsiteY80" fmla="*/ 17098 h 181210"/>
                <a:gd name="connsiteX81" fmla="*/ 323149 w 573866"/>
                <a:gd name="connsiteY81" fmla="*/ 6466 h 181210"/>
                <a:gd name="connsiteX82" fmla="*/ 316310 w 573866"/>
                <a:gd name="connsiteY82" fmla="*/ 1663 h 181210"/>
                <a:gd name="connsiteX83" fmla="*/ 319851 w 573866"/>
                <a:gd name="connsiteY83" fmla="*/ -1378 h 181210"/>
                <a:gd name="connsiteX84" fmla="*/ 349739 w 573866"/>
                <a:gd name="connsiteY84" fmla="*/ -616 h 181210"/>
                <a:gd name="connsiteX85" fmla="*/ 380126 w 573866"/>
                <a:gd name="connsiteY85" fmla="*/ -1378 h 181210"/>
                <a:gd name="connsiteX86" fmla="*/ 384930 w 573866"/>
                <a:gd name="connsiteY86" fmla="*/ 3179 h 181210"/>
                <a:gd name="connsiteX87" fmla="*/ 573866 w 573866"/>
                <a:gd name="connsiteY87" fmla="*/ 3179 h 181210"/>
                <a:gd name="connsiteX88" fmla="*/ 567791 w 573866"/>
                <a:gd name="connsiteY88" fmla="*/ 6466 h 181210"/>
                <a:gd name="connsiteX89" fmla="*/ 553354 w 573866"/>
                <a:gd name="connsiteY89" fmla="*/ 15073 h 181210"/>
                <a:gd name="connsiteX90" fmla="*/ 542471 w 573866"/>
                <a:gd name="connsiteY90" fmla="*/ 173506 h 181210"/>
                <a:gd name="connsiteX91" fmla="*/ 537910 w 573866"/>
                <a:gd name="connsiteY91" fmla="*/ 179833 h 181210"/>
                <a:gd name="connsiteX92" fmla="*/ 531326 w 573866"/>
                <a:gd name="connsiteY92" fmla="*/ 175275 h 181210"/>
                <a:gd name="connsiteX93" fmla="*/ 447253 w 573866"/>
                <a:gd name="connsiteY93" fmla="*/ 27221 h 181210"/>
                <a:gd name="connsiteX94" fmla="*/ 416613 w 573866"/>
                <a:gd name="connsiteY94" fmla="*/ 6466 h 181210"/>
                <a:gd name="connsiteX95" fmla="*/ 413577 w 573866"/>
                <a:gd name="connsiteY95" fmla="*/ 1663 h 181210"/>
                <a:gd name="connsiteX96" fmla="*/ 416613 w 573866"/>
                <a:gd name="connsiteY96" fmla="*/ -1378 h 181210"/>
                <a:gd name="connsiteX97" fmla="*/ 436871 w 573866"/>
                <a:gd name="connsiteY97" fmla="*/ -616 h 181210"/>
                <a:gd name="connsiteX98" fmla="*/ 460424 w 573866"/>
                <a:gd name="connsiteY98" fmla="*/ -1378 h 181210"/>
                <a:gd name="connsiteX99" fmla="*/ 464977 w 573866"/>
                <a:gd name="connsiteY99" fmla="*/ 3433 h 181210"/>
                <a:gd name="connsiteX100" fmla="*/ 460925 w 573866"/>
                <a:gd name="connsiteY100" fmla="*/ 6466 h 181210"/>
                <a:gd name="connsiteX101" fmla="*/ 450296 w 573866"/>
                <a:gd name="connsiteY101" fmla="*/ 15073 h 181210"/>
                <a:gd name="connsiteX102" fmla="*/ 453840 w 573866"/>
                <a:gd name="connsiteY102" fmla="*/ 24689 h 181210"/>
                <a:gd name="connsiteX103" fmla="*/ 472069 w 573866"/>
                <a:gd name="connsiteY103" fmla="*/ 56583 h 181210"/>
                <a:gd name="connsiteX104" fmla="*/ 529809 w 573866"/>
                <a:gd name="connsiteY104" fmla="*/ 56583 h 181210"/>
                <a:gd name="connsiteX105" fmla="*/ 532590 w 573866"/>
                <a:gd name="connsiteY105" fmla="*/ 14566 h 181210"/>
                <a:gd name="connsiteX106" fmla="*/ 515629 w 573866"/>
                <a:gd name="connsiteY106" fmla="*/ 6466 h 181210"/>
                <a:gd name="connsiteX107" fmla="*/ 509805 w 573866"/>
                <a:gd name="connsiteY107" fmla="*/ 1663 h 181210"/>
                <a:gd name="connsiteX108" fmla="*/ 513603 w 573866"/>
                <a:gd name="connsiteY108" fmla="*/ -1378 h 181210"/>
                <a:gd name="connsiteX109" fmla="*/ 542718 w 573866"/>
                <a:gd name="connsiteY109" fmla="*/ -616 h 181210"/>
                <a:gd name="connsiteX110" fmla="*/ 569306 w 573866"/>
                <a:gd name="connsiteY110" fmla="*/ -1378 h 181210"/>
                <a:gd name="connsiteX111" fmla="*/ 573866 w 573866"/>
                <a:gd name="connsiteY111" fmla="*/ 3179 h 181210"/>
                <a:gd name="connsiteX112" fmla="*/ 529301 w 573866"/>
                <a:gd name="connsiteY112" fmla="*/ 64427 h 181210"/>
                <a:gd name="connsiteX113" fmla="*/ 476376 w 573866"/>
                <a:gd name="connsiteY113" fmla="*/ 64427 h 181210"/>
                <a:gd name="connsiteX114" fmla="*/ 523477 w 573866"/>
                <a:gd name="connsiteY114" fmla="*/ 147185 h 181210"/>
                <a:gd name="connsiteX115" fmla="*/ 529301 w 573866"/>
                <a:gd name="connsiteY115" fmla="*/ 64427 h 1812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</a:cxnLst>
              <a:rect l="l" t="t" r="r" b="b"/>
              <a:pathLst>
                <a:path w="573866" h="181210">
                  <a:moveTo>
                    <a:pt x="195745" y="3179"/>
                  </a:moveTo>
                  <a:cubicBezTo>
                    <a:pt x="195745" y="6466"/>
                    <a:pt x="193973" y="6466"/>
                    <a:pt x="188904" y="6466"/>
                  </a:cubicBezTo>
                  <a:cubicBezTo>
                    <a:pt x="174216" y="6466"/>
                    <a:pt x="174216" y="8491"/>
                    <a:pt x="174216" y="10770"/>
                  </a:cubicBezTo>
                  <a:cubicBezTo>
                    <a:pt x="174216" y="10770"/>
                    <a:pt x="174216" y="12795"/>
                    <a:pt x="175233" y="16589"/>
                  </a:cubicBezTo>
                  <a:lnTo>
                    <a:pt x="209417" y="153513"/>
                  </a:lnTo>
                  <a:cubicBezTo>
                    <a:pt x="211442" y="161611"/>
                    <a:pt x="213468" y="163637"/>
                    <a:pt x="229420" y="163637"/>
                  </a:cubicBezTo>
                  <a:cubicBezTo>
                    <a:pt x="234743" y="163637"/>
                    <a:pt x="237023" y="163637"/>
                    <a:pt x="237023" y="168193"/>
                  </a:cubicBezTo>
                  <a:cubicBezTo>
                    <a:pt x="237023" y="171480"/>
                    <a:pt x="234996" y="171480"/>
                    <a:pt x="230691" y="171480"/>
                  </a:cubicBezTo>
                  <a:lnTo>
                    <a:pt x="198278" y="171480"/>
                  </a:lnTo>
                  <a:cubicBezTo>
                    <a:pt x="192702" y="171480"/>
                    <a:pt x="191947" y="171480"/>
                    <a:pt x="189159" y="166923"/>
                  </a:cubicBezTo>
                  <a:lnTo>
                    <a:pt x="103059" y="23934"/>
                  </a:lnTo>
                  <a:lnTo>
                    <a:pt x="88879" y="165915"/>
                  </a:lnTo>
                  <a:cubicBezTo>
                    <a:pt x="88371" y="171480"/>
                    <a:pt x="87871" y="171480"/>
                    <a:pt x="81793" y="171480"/>
                  </a:cubicBezTo>
                  <a:lnTo>
                    <a:pt x="48110" y="171480"/>
                  </a:lnTo>
                  <a:cubicBezTo>
                    <a:pt x="44058" y="171480"/>
                    <a:pt x="41278" y="171480"/>
                    <a:pt x="41278" y="166678"/>
                  </a:cubicBezTo>
                  <a:cubicBezTo>
                    <a:pt x="41278" y="163637"/>
                    <a:pt x="43303" y="163637"/>
                    <a:pt x="48110" y="163637"/>
                  </a:cubicBezTo>
                  <a:cubicBezTo>
                    <a:pt x="55959" y="163637"/>
                    <a:pt x="62799" y="163637"/>
                    <a:pt x="62799" y="159332"/>
                  </a:cubicBezTo>
                  <a:cubicBezTo>
                    <a:pt x="62799" y="158578"/>
                    <a:pt x="62799" y="158069"/>
                    <a:pt x="61790" y="154529"/>
                  </a:cubicBezTo>
                  <a:lnTo>
                    <a:pt x="29369" y="24180"/>
                  </a:lnTo>
                  <a:cubicBezTo>
                    <a:pt x="25826" y="10008"/>
                    <a:pt x="16206" y="6975"/>
                    <a:pt x="4806" y="6466"/>
                  </a:cubicBezTo>
                  <a:cubicBezTo>
                    <a:pt x="2780" y="6466"/>
                    <a:pt x="0" y="6212"/>
                    <a:pt x="0" y="1663"/>
                  </a:cubicBezTo>
                  <a:cubicBezTo>
                    <a:pt x="0" y="-616"/>
                    <a:pt x="1517" y="-1378"/>
                    <a:pt x="3289" y="-1378"/>
                  </a:cubicBezTo>
                  <a:cubicBezTo>
                    <a:pt x="10884" y="-1378"/>
                    <a:pt x="19495" y="-616"/>
                    <a:pt x="27344" y="-616"/>
                  </a:cubicBezTo>
                  <a:cubicBezTo>
                    <a:pt x="35447" y="-616"/>
                    <a:pt x="44313" y="-1378"/>
                    <a:pt x="52162" y="-1378"/>
                  </a:cubicBezTo>
                  <a:cubicBezTo>
                    <a:pt x="53687" y="-1378"/>
                    <a:pt x="56722" y="-1378"/>
                    <a:pt x="56722" y="3179"/>
                  </a:cubicBezTo>
                  <a:cubicBezTo>
                    <a:pt x="56722" y="6212"/>
                    <a:pt x="54950" y="6466"/>
                    <a:pt x="51907" y="6466"/>
                  </a:cubicBezTo>
                  <a:cubicBezTo>
                    <a:pt x="37473" y="6975"/>
                    <a:pt x="36972" y="13556"/>
                    <a:pt x="36972" y="17352"/>
                  </a:cubicBezTo>
                  <a:cubicBezTo>
                    <a:pt x="36972" y="18106"/>
                    <a:pt x="36972" y="19631"/>
                    <a:pt x="37981" y="23680"/>
                  </a:cubicBezTo>
                  <a:lnTo>
                    <a:pt x="71664" y="158069"/>
                  </a:lnTo>
                  <a:lnTo>
                    <a:pt x="71919" y="158069"/>
                  </a:lnTo>
                  <a:lnTo>
                    <a:pt x="87362" y="4695"/>
                  </a:lnTo>
                  <a:cubicBezTo>
                    <a:pt x="87871" y="392"/>
                    <a:pt x="87871" y="-1378"/>
                    <a:pt x="91668" y="-1378"/>
                  </a:cubicBezTo>
                  <a:cubicBezTo>
                    <a:pt x="94957" y="-1378"/>
                    <a:pt x="96228" y="392"/>
                    <a:pt x="97745" y="3179"/>
                  </a:cubicBezTo>
                  <a:lnTo>
                    <a:pt x="192202" y="160349"/>
                  </a:lnTo>
                  <a:lnTo>
                    <a:pt x="192448" y="160349"/>
                  </a:lnTo>
                  <a:lnTo>
                    <a:pt x="156746" y="17098"/>
                  </a:lnTo>
                  <a:cubicBezTo>
                    <a:pt x="154721" y="8491"/>
                    <a:pt x="153203" y="6466"/>
                    <a:pt x="135980" y="6466"/>
                  </a:cubicBezTo>
                  <a:cubicBezTo>
                    <a:pt x="131929" y="6466"/>
                    <a:pt x="129149" y="6466"/>
                    <a:pt x="129149" y="1663"/>
                  </a:cubicBezTo>
                  <a:cubicBezTo>
                    <a:pt x="129149" y="-1378"/>
                    <a:pt x="131929" y="-1378"/>
                    <a:pt x="132692" y="-1378"/>
                  </a:cubicBezTo>
                  <a:cubicBezTo>
                    <a:pt x="142058" y="-1378"/>
                    <a:pt x="151932" y="-616"/>
                    <a:pt x="161561" y="-616"/>
                  </a:cubicBezTo>
                  <a:cubicBezTo>
                    <a:pt x="171181" y="-616"/>
                    <a:pt x="181564" y="-1378"/>
                    <a:pt x="190930" y="-1378"/>
                  </a:cubicBezTo>
                  <a:cubicBezTo>
                    <a:pt x="192702" y="-1378"/>
                    <a:pt x="195745" y="-1378"/>
                    <a:pt x="195745" y="3179"/>
                  </a:cubicBezTo>
                  <a:close/>
                  <a:moveTo>
                    <a:pt x="384930" y="3179"/>
                  </a:moveTo>
                  <a:cubicBezTo>
                    <a:pt x="384930" y="6466"/>
                    <a:pt x="383158" y="6466"/>
                    <a:pt x="378099" y="6466"/>
                  </a:cubicBezTo>
                  <a:cubicBezTo>
                    <a:pt x="363411" y="6466"/>
                    <a:pt x="363411" y="8491"/>
                    <a:pt x="363411" y="10770"/>
                  </a:cubicBezTo>
                  <a:cubicBezTo>
                    <a:pt x="363411" y="10770"/>
                    <a:pt x="363411" y="12795"/>
                    <a:pt x="364428" y="16589"/>
                  </a:cubicBezTo>
                  <a:lnTo>
                    <a:pt x="398612" y="153513"/>
                  </a:lnTo>
                  <a:cubicBezTo>
                    <a:pt x="400635" y="161611"/>
                    <a:pt x="402662" y="163637"/>
                    <a:pt x="418614" y="163637"/>
                  </a:cubicBezTo>
                  <a:cubicBezTo>
                    <a:pt x="423929" y="163637"/>
                    <a:pt x="426209" y="163637"/>
                    <a:pt x="426209" y="168193"/>
                  </a:cubicBezTo>
                  <a:cubicBezTo>
                    <a:pt x="426209" y="170972"/>
                    <a:pt x="424438" y="171480"/>
                    <a:pt x="422666" y="171480"/>
                  </a:cubicBezTo>
                  <a:cubicBezTo>
                    <a:pt x="413046" y="171480"/>
                    <a:pt x="402662" y="170727"/>
                    <a:pt x="392788" y="170727"/>
                  </a:cubicBezTo>
                  <a:cubicBezTo>
                    <a:pt x="382660" y="170727"/>
                    <a:pt x="372275" y="171480"/>
                    <a:pt x="362402" y="171480"/>
                  </a:cubicBezTo>
                  <a:cubicBezTo>
                    <a:pt x="360876" y="171480"/>
                    <a:pt x="357587" y="171480"/>
                    <a:pt x="357587" y="166678"/>
                  </a:cubicBezTo>
                  <a:cubicBezTo>
                    <a:pt x="357587" y="163637"/>
                    <a:pt x="359613" y="163637"/>
                    <a:pt x="364428" y="163637"/>
                  </a:cubicBezTo>
                  <a:cubicBezTo>
                    <a:pt x="372275" y="163637"/>
                    <a:pt x="379108" y="163637"/>
                    <a:pt x="379108" y="159332"/>
                  </a:cubicBezTo>
                  <a:cubicBezTo>
                    <a:pt x="379108" y="158578"/>
                    <a:pt x="379108" y="158069"/>
                    <a:pt x="378099" y="154529"/>
                  </a:cubicBezTo>
                  <a:lnTo>
                    <a:pt x="362648" y="92519"/>
                  </a:lnTo>
                  <a:lnTo>
                    <a:pt x="293263" y="92519"/>
                  </a:lnTo>
                  <a:lnTo>
                    <a:pt x="308460" y="153513"/>
                  </a:lnTo>
                  <a:cubicBezTo>
                    <a:pt x="310486" y="161611"/>
                    <a:pt x="312512" y="163637"/>
                    <a:pt x="328464" y="163637"/>
                  </a:cubicBezTo>
                  <a:cubicBezTo>
                    <a:pt x="333787" y="163637"/>
                    <a:pt x="336058" y="163637"/>
                    <a:pt x="336058" y="168193"/>
                  </a:cubicBezTo>
                  <a:cubicBezTo>
                    <a:pt x="336058" y="170972"/>
                    <a:pt x="334286" y="171480"/>
                    <a:pt x="332516" y="171480"/>
                  </a:cubicBezTo>
                  <a:cubicBezTo>
                    <a:pt x="322894" y="171480"/>
                    <a:pt x="312512" y="170727"/>
                    <a:pt x="302636" y="170727"/>
                  </a:cubicBezTo>
                  <a:cubicBezTo>
                    <a:pt x="292508" y="170727"/>
                    <a:pt x="282126" y="171480"/>
                    <a:pt x="272250" y="171480"/>
                  </a:cubicBezTo>
                  <a:cubicBezTo>
                    <a:pt x="270725" y="171480"/>
                    <a:pt x="267438" y="171480"/>
                    <a:pt x="267438" y="166678"/>
                  </a:cubicBezTo>
                  <a:cubicBezTo>
                    <a:pt x="267438" y="163637"/>
                    <a:pt x="269461" y="163637"/>
                    <a:pt x="274276" y="163637"/>
                  </a:cubicBezTo>
                  <a:cubicBezTo>
                    <a:pt x="282126" y="163637"/>
                    <a:pt x="288965" y="163637"/>
                    <a:pt x="288965" y="159332"/>
                  </a:cubicBezTo>
                  <a:cubicBezTo>
                    <a:pt x="288965" y="158578"/>
                    <a:pt x="288965" y="158069"/>
                    <a:pt x="287948" y="154529"/>
                  </a:cubicBezTo>
                  <a:lnTo>
                    <a:pt x="253764" y="17098"/>
                  </a:lnTo>
                  <a:cubicBezTo>
                    <a:pt x="251740" y="8491"/>
                    <a:pt x="250222" y="6466"/>
                    <a:pt x="232999" y="6466"/>
                  </a:cubicBezTo>
                  <a:cubicBezTo>
                    <a:pt x="228947" y="6466"/>
                    <a:pt x="226159" y="6466"/>
                    <a:pt x="226159" y="1663"/>
                  </a:cubicBezTo>
                  <a:cubicBezTo>
                    <a:pt x="226159" y="-1378"/>
                    <a:pt x="228947" y="-1378"/>
                    <a:pt x="229710" y="-1378"/>
                  </a:cubicBezTo>
                  <a:cubicBezTo>
                    <a:pt x="239329" y="-1378"/>
                    <a:pt x="249714" y="-616"/>
                    <a:pt x="259587" y="-616"/>
                  </a:cubicBezTo>
                  <a:cubicBezTo>
                    <a:pt x="269715" y="-616"/>
                    <a:pt x="280100" y="-1378"/>
                    <a:pt x="289974" y="-1378"/>
                  </a:cubicBezTo>
                  <a:cubicBezTo>
                    <a:pt x="291746" y="-1378"/>
                    <a:pt x="294789" y="-1378"/>
                    <a:pt x="294789" y="3179"/>
                  </a:cubicBezTo>
                  <a:cubicBezTo>
                    <a:pt x="294789" y="6466"/>
                    <a:pt x="293017" y="6466"/>
                    <a:pt x="287948" y="6466"/>
                  </a:cubicBezTo>
                  <a:cubicBezTo>
                    <a:pt x="273259" y="6466"/>
                    <a:pt x="273259" y="8491"/>
                    <a:pt x="273259" y="10770"/>
                  </a:cubicBezTo>
                  <a:cubicBezTo>
                    <a:pt x="273259" y="11787"/>
                    <a:pt x="273259" y="12286"/>
                    <a:pt x="274276" y="15836"/>
                  </a:cubicBezTo>
                  <a:lnTo>
                    <a:pt x="291237" y="84674"/>
                  </a:lnTo>
                  <a:lnTo>
                    <a:pt x="360622" y="84674"/>
                  </a:lnTo>
                  <a:lnTo>
                    <a:pt x="343915" y="17098"/>
                  </a:lnTo>
                  <a:cubicBezTo>
                    <a:pt x="341890" y="8491"/>
                    <a:pt x="340364" y="6466"/>
                    <a:pt x="323149" y="6466"/>
                  </a:cubicBezTo>
                  <a:cubicBezTo>
                    <a:pt x="319097" y="6466"/>
                    <a:pt x="316310" y="6466"/>
                    <a:pt x="316310" y="1663"/>
                  </a:cubicBezTo>
                  <a:cubicBezTo>
                    <a:pt x="316310" y="-1378"/>
                    <a:pt x="319097" y="-1378"/>
                    <a:pt x="319851" y="-1378"/>
                  </a:cubicBezTo>
                  <a:cubicBezTo>
                    <a:pt x="329481" y="-1378"/>
                    <a:pt x="339863" y="-616"/>
                    <a:pt x="349739" y="-616"/>
                  </a:cubicBezTo>
                  <a:cubicBezTo>
                    <a:pt x="359867" y="-616"/>
                    <a:pt x="370249" y="-1378"/>
                    <a:pt x="380126" y="-1378"/>
                  </a:cubicBezTo>
                  <a:cubicBezTo>
                    <a:pt x="381897" y="-1378"/>
                    <a:pt x="384930" y="-1378"/>
                    <a:pt x="384930" y="3179"/>
                  </a:cubicBezTo>
                  <a:close/>
                  <a:moveTo>
                    <a:pt x="573866" y="3179"/>
                  </a:moveTo>
                  <a:cubicBezTo>
                    <a:pt x="573866" y="6466"/>
                    <a:pt x="571841" y="6466"/>
                    <a:pt x="567791" y="6466"/>
                  </a:cubicBezTo>
                  <a:cubicBezTo>
                    <a:pt x="554625" y="6466"/>
                    <a:pt x="553862" y="8491"/>
                    <a:pt x="553354" y="15073"/>
                  </a:cubicBezTo>
                  <a:lnTo>
                    <a:pt x="542471" y="173506"/>
                  </a:lnTo>
                  <a:cubicBezTo>
                    <a:pt x="542217" y="179079"/>
                    <a:pt x="541963" y="179833"/>
                    <a:pt x="537910" y="179833"/>
                  </a:cubicBezTo>
                  <a:cubicBezTo>
                    <a:pt x="533861" y="179833"/>
                    <a:pt x="532844" y="178063"/>
                    <a:pt x="531326" y="175275"/>
                  </a:cubicBezTo>
                  <a:lnTo>
                    <a:pt x="447253" y="27221"/>
                  </a:lnTo>
                  <a:cubicBezTo>
                    <a:pt x="436370" y="7983"/>
                    <a:pt x="425477" y="6975"/>
                    <a:pt x="416613" y="6466"/>
                  </a:cubicBezTo>
                  <a:cubicBezTo>
                    <a:pt x="413832" y="6212"/>
                    <a:pt x="413577" y="1663"/>
                    <a:pt x="413577" y="1663"/>
                  </a:cubicBezTo>
                  <a:cubicBezTo>
                    <a:pt x="413577" y="901"/>
                    <a:pt x="413832" y="-1378"/>
                    <a:pt x="416613" y="-1378"/>
                  </a:cubicBezTo>
                  <a:cubicBezTo>
                    <a:pt x="422943" y="-1378"/>
                    <a:pt x="430284" y="-616"/>
                    <a:pt x="436871" y="-616"/>
                  </a:cubicBezTo>
                  <a:cubicBezTo>
                    <a:pt x="444718" y="-616"/>
                    <a:pt x="452823" y="-1378"/>
                    <a:pt x="460424" y="-1378"/>
                  </a:cubicBezTo>
                  <a:cubicBezTo>
                    <a:pt x="461687" y="-1378"/>
                    <a:pt x="464977" y="-1378"/>
                    <a:pt x="464977" y="3433"/>
                  </a:cubicBezTo>
                  <a:cubicBezTo>
                    <a:pt x="464977" y="6212"/>
                    <a:pt x="462950" y="6212"/>
                    <a:pt x="460925" y="6466"/>
                  </a:cubicBezTo>
                  <a:cubicBezTo>
                    <a:pt x="459407" y="6720"/>
                    <a:pt x="450296" y="7229"/>
                    <a:pt x="450296" y="15073"/>
                  </a:cubicBezTo>
                  <a:cubicBezTo>
                    <a:pt x="450296" y="17352"/>
                    <a:pt x="451559" y="20384"/>
                    <a:pt x="453840" y="24689"/>
                  </a:cubicBezTo>
                  <a:lnTo>
                    <a:pt x="472069" y="56583"/>
                  </a:lnTo>
                  <a:lnTo>
                    <a:pt x="529809" y="56583"/>
                  </a:lnTo>
                  <a:lnTo>
                    <a:pt x="532590" y="14566"/>
                  </a:lnTo>
                  <a:cubicBezTo>
                    <a:pt x="532590" y="9507"/>
                    <a:pt x="526512" y="6466"/>
                    <a:pt x="515629" y="6466"/>
                  </a:cubicBezTo>
                  <a:cubicBezTo>
                    <a:pt x="512840" y="6466"/>
                    <a:pt x="509805" y="6466"/>
                    <a:pt x="509805" y="1663"/>
                  </a:cubicBezTo>
                  <a:cubicBezTo>
                    <a:pt x="509805" y="-1378"/>
                    <a:pt x="512840" y="-1378"/>
                    <a:pt x="513603" y="-1378"/>
                  </a:cubicBezTo>
                  <a:cubicBezTo>
                    <a:pt x="522968" y="-1378"/>
                    <a:pt x="533098" y="-616"/>
                    <a:pt x="542718" y="-616"/>
                  </a:cubicBezTo>
                  <a:cubicBezTo>
                    <a:pt x="551585" y="-616"/>
                    <a:pt x="560703" y="-1378"/>
                    <a:pt x="569306" y="-1378"/>
                  </a:cubicBezTo>
                  <a:cubicBezTo>
                    <a:pt x="570831" y="-1378"/>
                    <a:pt x="573866" y="-1378"/>
                    <a:pt x="573866" y="3179"/>
                  </a:cubicBezTo>
                  <a:close/>
                  <a:moveTo>
                    <a:pt x="529301" y="64427"/>
                  </a:moveTo>
                  <a:lnTo>
                    <a:pt x="476376" y="64427"/>
                  </a:lnTo>
                  <a:lnTo>
                    <a:pt x="523477" y="147185"/>
                  </a:lnTo>
                  <a:lnTo>
                    <a:pt x="529301" y="64427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988" name="任意多边形: 形状 987">
              <a:extLst>
                <a:ext uri="{FF2B5EF4-FFF2-40B4-BE49-F238E27FC236}">
                  <a16:creationId xmlns:a16="http://schemas.microsoft.com/office/drawing/2014/main" id="{D16342E4-6080-DBF7-C606-EE93F5EB3F85}"/>
                </a:ext>
              </a:extLst>
            </p:cNvPr>
            <p:cNvSpPr/>
            <p:nvPr>
              <p:custDataLst>
                <p:tags r:id="rId66"/>
              </p:custDataLst>
            </p:nvPr>
          </p:nvSpPr>
          <p:spPr>
            <a:xfrm flipV="1">
              <a:off x="9233043" y="-13459071"/>
              <a:ext cx="58747" cy="253090"/>
            </a:xfrm>
            <a:custGeom>
              <a:avLst/>
              <a:gdLst>
                <a:gd name="connsiteX0" fmla="*/ 58747 w 58747"/>
                <a:gd name="connsiteY0" fmla="*/ 1159 h 253090"/>
                <a:gd name="connsiteX1" fmla="*/ 54442 w 58747"/>
                <a:gd name="connsiteY1" fmla="*/ 6724 h 253090"/>
                <a:gd name="connsiteX2" fmla="*/ 14689 w 58747"/>
                <a:gd name="connsiteY2" fmla="*/ 125171 h 253090"/>
                <a:gd name="connsiteX3" fmla="*/ 55459 w 58747"/>
                <a:gd name="connsiteY3" fmla="*/ 244880 h 253090"/>
                <a:gd name="connsiteX4" fmla="*/ 58747 w 58747"/>
                <a:gd name="connsiteY4" fmla="*/ 249183 h 253090"/>
                <a:gd name="connsiteX5" fmla="*/ 56213 w 58747"/>
                <a:gd name="connsiteY5" fmla="*/ 251715 h 253090"/>
                <a:gd name="connsiteX6" fmla="*/ 15952 w 58747"/>
                <a:gd name="connsiteY6" fmla="*/ 202363 h 253090"/>
                <a:gd name="connsiteX7" fmla="*/ 0 w 58747"/>
                <a:gd name="connsiteY7" fmla="*/ 125171 h 253090"/>
                <a:gd name="connsiteX8" fmla="*/ 16715 w 58747"/>
                <a:gd name="connsiteY8" fmla="*/ 46208 h 253090"/>
                <a:gd name="connsiteX9" fmla="*/ 56213 w 58747"/>
                <a:gd name="connsiteY9" fmla="*/ -1375 h 253090"/>
                <a:gd name="connsiteX10" fmla="*/ 58747 w 58747"/>
                <a:gd name="connsiteY10" fmla="*/ 1159 h 253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8747" h="253090">
                  <a:moveTo>
                    <a:pt x="58747" y="1159"/>
                  </a:moveTo>
                  <a:cubicBezTo>
                    <a:pt x="58747" y="1912"/>
                    <a:pt x="58747" y="2421"/>
                    <a:pt x="54442" y="6724"/>
                  </a:cubicBezTo>
                  <a:cubicBezTo>
                    <a:pt x="22792" y="38611"/>
                    <a:pt x="14689" y="86448"/>
                    <a:pt x="14689" y="125171"/>
                  </a:cubicBezTo>
                  <a:cubicBezTo>
                    <a:pt x="14689" y="169204"/>
                    <a:pt x="24310" y="213247"/>
                    <a:pt x="55459" y="244880"/>
                  </a:cubicBezTo>
                  <a:cubicBezTo>
                    <a:pt x="58747" y="247921"/>
                    <a:pt x="58747" y="248429"/>
                    <a:pt x="58747" y="249183"/>
                  </a:cubicBezTo>
                  <a:cubicBezTo>
                    <a:pt x="58747" y="250954"/>
                    <a:pt x="57730" y="251715"/>
                    <a:pt x="56213" y="251715"/>
                  </a:cubicBezTo>
                  <a:cubicBezTo>
                    <a:pt x="53679" y="251715"/>
                    <a:pt x="30895" y="234502"/>
                    <a:pt x="15952" y="202363"/>
                  </a:cubicBezTo>
                  <a:cubicBezTo>
                    <a:pt x="3035" y="174525"/>
                    <a:pt x="0" y="146433"/>
                    <a:pt x="0" y="125171"/>
                  </a:cubicBezTo>
                  <a:cubicBezTo>
                    <a:pt x="0" y="105433"/>
                    <a:pt x="2780" y="74808"/>
                    <a:pt x="16715" y="46208"/>
                  </a:cubicBezTo>
                  <a:cubicBezTo>
                    <a:pt x="31904" y="15077"/>
                    <a:pt x="53679" y="-1375"/>
                    <a:pt x="56213" y="-1375"/>
                  </a:cubicBezTo>
                  <a:cubicBezTo>
                    <a:pt x="57730" y="-1375"/>
                    <a:pt x="58747" y="-612"/>
                    <a:pt x="58747" y="1159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989" name="任意多边形: 形状 988">
              <a:extLst>
                <a:ext uri="{FF2B5EF4-FFF2-40B4-BE49-F238E27FC236}">
                  <a16:creationId xmlns:a16="http://schemas.microsoft.com/office/drawing/2014/main" id="{EA7D2A6B-D84E-7927-5D46-7A7CF61F3892}"/>
                </a:ext>
              </a:extLst>
            </p:cNvPr>
            <p:cNvSpPr/>
            <p:nvPr>
              <p:custDataLst>
                <p:tags r:id="rId67"/>
              </p:custDataLst>
            </p:nvPr>
          </p:nvSpPr>
          <p:spPr>
            <a:xfrm flipV="1">
              <a:off x="9316327" y="-13442875"/>
              <a:ext cx="207898" cy="173620"/>
            </a:xfrm>
            <a:custGeom>
              <a:avLst/>
              <a:gdLst>
                <a:gd name="connsiteX0" fmla="*/ 180555 w 207898"/>
                <a:gd name="connsiteY0" fmla="*/ 160349 h 173620"/>
                <a:gd name="connsiteX1" fmla="*/ 207898 w 207898"/>
                <a:gd name="connsiteY1" fmla="*/ 160349 h 173620"/>
                <a:gd name="connsiteX2" fmla="*/ 207898 w 207898"/>
                <a:gd name="connsiteY2" fmla="*/ 172244 h 173620"/>
                <a:gd name="connsiteX3" fmla="*/ 162569 w 207898"/>
                <a:gd name="connsiteY3" fmla="*/ 171481 h 173620"/>
                <a:gd name="connsiteX4" fmla="*/ 117248 w 207898"/>
                <a:gd name="connsiteY4" fmla="*/ 172244 h 173620"/>
                <a:gd name="connsiteX5" fmla="*/ 117248 w 207898"/>
                <a:gd name="connsiteY5" fmla="*/ 160349 h 173620"/>
                <a:gd name="connsiteX6" fmla="*/ 144592 w 207898"/>
                <a:gd name="connsiteY6" fmla="*/ 160349 h 173620"/>
                <a:gd name="connsiteX7" fmla="*/ 144592 w 207898"/>
                <a:gd name="connsiteY7" fmla="*/ 94797 h 173620"/>
                <a:gd name="connsiteX8" fmla="*/ 63307 w 207898"/>
                <a:gd name="connsiteY8" fmla="*/ 94797 h 173620"/>
                <a:gd name="connsiteX9" fmla="*/ 63307 w 207898"/>
                <a:gd name="connsiteY9" fmla="*/ 160349 h 173620"/>
                <a:gd name="connsiteX10" fmla="*/ 90658 w 207898"/>
                <a:gd name="connsiteY10" fmla="*/ 160349 h 173620"/>
                <a:gd name="connsiteX11" fmla="*/ 90658 w 207898"/>
                <a:gd name="connsiteY11" fmla="*/ 172244 h 173620"/>
                <a:gd name="connsiteX12" fmla="*/ 45329 w 207898"/>
                <a:gd name="connsiteY12" fmla="*/ 171481 h 173620"/>
                <a:gd name="connsiteX13" fmla="*/ 0 w 207898"/>
                <a:gd name="connsiteY13" fmla="*/ 172244 h 173620"/>
                <a:gd name="connsiteX14" fmla="*/ 0 w 207898"/>
                <a:gd name="connsiteY14" fmla="*/ 160349 h 173620"/>
                <a:gd name="connsiteX15" fmla="*/ 27352 w 207898"/>
                <a:gd name="connsiteY15" fmla="*/ 160349 h 173620"/>
                <a:gd name="connsiteX16" fmla="*/ 27352 w 207898"/>
                <a:gd name="connsiteY16" fmla="*/ 10515 h 173620"/>
                <a:gd name="connsiteX17" fmla="*/ 0 w 207898"/>
                <a:gd name="connsiteY17" fmla="*/ 10515 h 173620"/>
                <a:gd name="connsiteX18" fmla="*/ 0 w 207898"/>
                <a:gd name="connsiteY18" fmla="*/ -1377 h 173620"/>
                <a:gd name="connsiteX19" fmla="*/ 45329 w 207898"/>
                <a:gd name="connsiteY19" fmla="*/ -616 h 173620"/>
                <a:gd name="connsiteX20" fmla="*/ 90658 w 207898"/>
                <a:gd name="connsiteY20" fmla="*/ -1377 h 173620"/>
                <a:gd name="connsiteX21" fmla="*/ 90658 w 207898"/>
                <a:gd name="connsiteY21" fmla="*/ 10515 h 173620"/>
                <a:gd name="connsiteX22" fmla="*/ 63307 w 207898"/>
                <a:gd name="connsiteY22" fmla="*/ 10515 h 173620"/>
                <a:gd name="connsiteX23" fmla="*/ 63307 w 207898"/>
                <a:gd name="connsiteY23" fmla="*/ 82903 h 173620"/>
                <a:gd name="connsiteX24" fmla="*/ 144592 w 207898"/>
                <a:gd name="connsiteY24" fmla="*/ 82903 h 173620"/>
                <a:gd name="connsiteX25" fmla="*/ 144592 w 207898"/>
                <a:gd name="connsiteY25" fmla="*/ 10515 h 173620"/>
                <a:gd name="connsiteX26" fmla="*/ 117248 w 207898"/>
                <a:gd name="connsiteY26" fmla="*/ 10515 h 173620"/>
                <a:gd name="connsiteX27" fmla="*/ 117248 w 207898"/>
                <a:gd name="connsiteY27" fmla="*/ -1377 h 173620"/>
                <a:gd name="connsiteX28" fmla="*/ 162569 w 207898"/>
                <a:gd name="connsiteY28" fmla="*/ -616 h 173620"/>
                <a:gd name="connsiteX29" fmla="*/ 207898 w 207898"/>
                <a:gd name="connsiteY29" fmla="*/ -1377 h 173620"/>
                <a:gd name="connsiteX30" fmla="*/ 207898 w 207898"/>
                <a:gd name="connsiteY30" fmla="*/ 10515 h 173620"/>
                <a:gd name="connsiteX31" fmla="*/ 180555 w 207898"/>
                <a:gd name="connsiteY31" fmla="*/ 10515 h 173620"/>
                <a:gd name="connsiteX32" fmla="*/ 180555 w 207898"/>
                <a:gd name="connsiteY32" fmla="*/ 160349 h 173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07898" h="173620">
                  <a:moveTo>
                    <a:pt x="180555" y="160349"/>
                  </a:moveTo>
                  <a:lnTo>
                    <a:pt x="207898" y="160349"/>
                  </a:lnTo>
                  <a:lnTo>
                    <a:pt x="207898" y="172244"/>
                  </a:lnTo>
                  <a:cubicBezTo>
                    <a:pt x="198278" y="171481"/>
                    <a:pt x="173461" y="171481"/>
                    <a:pt x="162569" y="171481"/>
                  </a:cubicBezTo>
                  <a:cubicBezTo>
                    <a:pt x="151686" y="171481"/>
                    <a:pt x="126868" y="171481"/>
                    <a:pt x="117248" y="172244"/>
                  </a:cubicBezTo>
                  <a:lnTo>
                    <a:pt x="117248" y="160349"/>
                  </a:lnTo>
                  <a:lnTo>
                    <a:pt x="144592" y="160349"/>
                  </a:lnTo>
                  <a:lnTo>
                    <a:pt x="144592" y="94797"/>
                  </a:lnTo>
                  <a:lnTo>
                    <a:pt x="63307" y="94797"/>
                  </a:lnTo>
                  <a:lnTo>
                    <a:pt x="63307" y="160349"/>
                  </a:lnTo>
                  <a:lnTo>
                    <a:pt x="90658" y="160349"/>
                  </a:lnTo>
                  <a:lnTo>
                    <a:pt x="90658" y="172244"/>
                  </a:lnTo>
                  <a:cubicBezTo>
                    <a:pt x="81030" y="171481"/>
                    <a:pt x="56221" y="171481"/>
                    <a:pt x="45329" y="171481"/>
                  </a:cubicBezTo>
                  <a:cubicBezTo>
                    <a:pt x="34438" y="171481"/>
                    <a:pt x="9620" y="171481"/>
                    <a:pt x="0" y="172244"/>
                  </a:cubicBezTo>
                  <a:lnTo>
                    <a:pt x="0" y="160349"/>
                  </a:lnTo>
                  <a:lnTo>
                    <a:pt x="27352" y="160349"/>
                  </a:lnTo>
                  <a:lnTo>
                    <a:pt x="27352" y="10515"/>
                  </a:lnTo>
                  <a:lnTo>
                    <a:pt x="0" y="10515"/>
                  </a:lnTo>
                  <a:lnTo>
                    <a:pt x="0" y="-1377"/>
                  </a:lnTo>
                  <a:cubicBezTo>
                    <a:pt x="9620" y="-616"/>
                    <a:pt x="34438" y="-616"/>
                    <a:pt x="45329" y="-616"/>
                  </a:cubicBezTo>
                  <a:cubicBezTo>
                    <a:pt x="56221" y="-616"/>
                    <a:pt x="81030" y="-616"/>
                    <a:pt x="90658" y="-1377"/>
                  </a:cubicBezTo>
                  <a:lnTo>
                    <a:pt x="90658" y="10515"/>
                  </a:lnTo>
                  <a:lnTo>
                    <a:pt x="63307" y="10515"/>
                  </a:lnTo>
                  <a:lnTo>
                    <a:pt x="63307" y="82903"/>
                  </a:lnTo>
                  <a:lnTo>
                    <a:pt x="144592" y="82903"/>
                  </a:lnTo>
                  <a:lnTo>
                    <a:pt x="144592" y="10515"/>
                  </a:lnTo>
                  <a:lnTo>
                    <a:pt x="117248" y="10515"/>
                  </a:lnTo>
                  <a:lnTo>
                    <a:pt x="117248" y="-1377"/>
                  </a:lnTo>
                  <a:cubicBezTo>
                    <a:pt x="126868" y="-616"/>
                    <a:pt x="151686" y="-616"/>
                    <a:pt x="162569" y="-616"/>
                  </a:cubicBezTo>
                  <a:cubicBezTo>
                    <a:pt x="173461" y="-616"/>
                    <a:pt x="198278" y="-616"/>
                    <a:pt x="207898" y="-1377"/>
                  </a:cubicBezTo>
                  <a:lnTo>
                    <a:pt x="207898" y="10515"/>
                  </a:lnTo>
                  <a:lnTo>
                    <a:pt x="180555" y="10515"/>
                  </a:lnTo>
                  <a:lnTo>
                    <a:pt x="180555" y="160349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990" name="任意多边形: 形状 989">
              <a:extLst>
                <a:ext uri="{FF2B5EF4-FFF2-40B4-BE49-F238E27FC236}">
                  <a16:creationId xmlns:a16="http://schemas.microsoft.com/office/drawing/2014/main" id="{AB336FF2-5F31-A0B1-C87E-11E46F750BDD}"/>
                </a:ext>
              </a:extLst>
            </p:cNvPr>
            <p:cNvSpPr/>
            <p:nvPr>
              <p:custDataLst>
                <p:tags r:id="rId68"/>
              </p:custDataLst>
            </p:nvPr>
          </p:nvSpPr>
          <p:spPr>
            <a:xfrm flipV="1">
              <a:off x="9542740" y="-13491250"/>
              <a:ext cx="179963" cy="119265"/>
            </a:xfrm>
            <a:custGeom>
              <a:avLst/>
              <a:gdLst>
                <a:gd name="connsiteX0" fmla="*/ 49119 w 179963"/>
                <a:gd name="connsiteY0" fmla="*/ 111149 h 119265"/>
                <a:gd name="connsiteX1" fmla="*/ 42024 w 179963"/>
                <a:gd name="connsiteY1" fmla="*/ 117882 h 119265"/>
                <a:gd name="connsiteX2" fmla="*/ 32094 w 179963"/>
                <a:gd name="connsiteY2" fmla="*/ 108139 h 119265"/>
                <a:gd name="connsiteX3" fmla="*/ 39188 w 179963"/>
                <a:gd name="connsiteY3" fmla="*/ 101399 h 119265"/>
                <a:gd name="connsiteX4" fmla="*/ 49119 w 179963"/>
                <a:gd name="connsiteY4" fmla="*/ 111149 h 119265"/>
                <a:gd name="connsiteX5" fmla="*/ 12941 w 179963"/>
                <a:gd name="connsiteY5" fmla="*/ 21118 h 119265"/>
                <a:gd name="connsiteX6" fmla="*/ 11352 w 179963"/>
                <a:gd name="connsiteY6" fmla="*/ 13679 h 119265"/>
                <a:gd name="connsiteX7" fmla="*/ 28193 w 179963"/>
                <a:gd name="connsiteY7" fmla="*/ -1383 h 119265"/>
                <a:gd name="connsiteX8" fmla="*/ 53726 w 179963"/>
                <a:gd name="connsiteY8" fmla="*/ 25732 h 119265"/>
                <a:gd name="connsiteX9" fmla="*/ 50890 w 179963"/>
                <a:gd name="connsiteY9" fmla="*/ 28035 h 119265"/>
                <a:gd name="connsiteX10" fmla="*/ 47522 w 179963"/>
                <a:gd name="connsiteY10" fmla="*/ 25017 h 119265"/>
                <a:gd name="connsiteX11" fmla="*/ 28725 w 179963"/>
                <a:gd name="connsiteY11" fmla="*/ 3579 h 119265"/>
                <a:gd name="connsiteX12" fmla="*/ 24293 w 179963"/>
                <a:gd name="connsiteY12" fmla="*/ 9781 h 119265"/>
                <a:gd name="connsiteX13" fmla="*/ 27129 w 179963"/>
                <a:gd name="connsiteY13" fmla="*/ 21118 h 119265"/>
                <a:gd name="connsiteX14" fmla="*/ 32802 w 179963"/>
                <a:gd name="connsiteY14" fmla="*/ 35300 h 119265"/>
                <a:gd name="connsiteX15" fmla="*/ 41492 w 179963"/>
                <a:gd name="connsiteY15" fmla="*/ 57809 h 119265"/>
                <a:gd name="connsiteX16" fmla="*/ 42556 w 179963"/>
                <a:gd name="connsiteY16" fmla="*/ 63479 h 119265"/>
                <a:gd name="connsiteX17" fmla="*/ 25707 w 179963"/>
                <a:gd name="connsiteY17" fmla="*/ 78540 h 119265"/>
                <a:gd name="connsiteX18" fmla="*/ 0 w 179963"/>
                <a:gd name="connsiteY18" fmla="*/ 51425 h 119265"/>
                <a:gd name="connsiteX19" fmla="*/ 3011 w 179963"/>
                <a:gd name="connsiteY19" fmla="*/ 49123 h 119265"/>
                <a:gd name="connsiteX20" fmla="*/ 6204 w 179963"/>
                <a:gd name="connsiteY20" fmla="*/ 51957 h 119265"/>
                <a:gd name="connsiteX21" fmla="*/ 25175 w 179963"/>
                <a:gd name="connsiteY21" fmla="*/ 73577 h 119265"/>
                <a:gd name="connsiteX22" fmla="*/ 29608 w 179963"/>
                <a:gd name="connsiteY22" fmla="*/ 67376 h 119265"/>
                <a:gd name="connsiteX23" fmla="*/ 24118 w 179963"/>
                <a:gd name="connsiteY23" fmla="*/ 49655 h 119265"/>
                <a:gd name="connsiteX24" fmla="*/ 12941 w 179963"/>
                <a:gd name="connsiteY24" fmla="*/ 21118 h 119265"/>
                <a:gd name="connsiteX25" fmla="*/ 84919 w 179963"/>
                <a:gd name="connsiteY25" fmla="*/ 11552 h 119265"/>
                <a:gd name="connsiteX26" fmla="*/ 83148 w 179963"/>
                <a:gd name="connsiteY26" fmla="*/ 4286 h 119265"/>
                <a:gd name="connsiteX27" fmla="*/ 89177 w 179963"/>
                <a:gd name="connsiteY27" fmla="*/ -1383 h 119265"/>
                <a:gd name="connsiteX28" fmla="*/ 96089 w 179963"/>
                <a:gd name="connsiteY28" fmla="*/ 2515 h 119265"/>
                <a:gd name="connsiteX29" fmla="*/ 99282 w 179963"/>
                <a:gd name="connsiteY29" fmla="*/ 13504 h 119265"/>
                <a:gd name="connsiteX30" fmla="*/ 103183 w 179963"/>
                <a:gd name="connsiteY30" fmla="*/ 29447 h 119265"/>
                <a:gd name="connsiteX31" fmla="*/ 106194 w 179963"/>
                <a:gd name="connsiteY31" fmla="*/ 41326 h 119265"/>
                <a:gd name="connsiteX32" fmla="*/ 113645 w 179963"/>
                <a:gd name="connsiteY32" fmla="*/ 57277 h 119265"/>
                <a:gd name="connsiteX33" fmla="*/ 140243 w 179963"/>
                <a:gd name="connsiteY33" fmla="*/ 73577 h 119265"/>
                <a:gd name="connsiteX34" fmla="*/ 150705 w 179963"/>
                <a:gd name="connsiteY34" fmla="*/ 61176 h 119265"/>
                <a:gd name="connsiteX35" fmla="*/ 140243 w 179963"/>
                <a:gd name="connsiteY35" fmla="*/ 23429 h 119265"/>
                <a:gd name="connsiteX36" fmla="*/ 137581 w 179963"/>
                <a:gd name="connsiteY36" fmla="*/ 13855 h 119265"/>
                <a:gd name="connsiteX37" fmla="*/ 154423 w 179963"/>
                <a:gd name="connsiteY37" fmla="*/ -1383 h 119265"/>
                <a:gd name="connsiteX38" fmla="*/ 179963 w 179963"/>
                <a:gd name="connsiteY38" fmla="*/ 25732 h 119265"/>
                <a:gd name="connsiteX39" fmla="*/ 177119 w 179963"/>
                <a:gd name="connsiteY39" fmla="*/ 28035 h 119265"/>
                <a:gd name="connsiteX40" fmla="*/ 173751 w 179963"/>
                <a:gd name="connsiteY40" fmla="*/ 25017 h 119265"/>
                <a:gd name="connsiteX41" fmla="*/ 154955 w 179963"/>
                <a:gd name="connsiteY41" fmla="*/ 3579 h 119265"/>
                <a:gd name="connsiteX42" fmla="*/ 150522 w 179963"/>
                <a:gd name="connsiteY42" fmla="*/ 9781 h 119265"/>
                <a:gd name="connsiteX43" fmla="*/ 154605 w 179963"/>
                <a:gd name="connsiteY43" fmla="*/ 24136 h 119265"/>
                <a:gd name="connsiteX44" fmla="*/ 164003 w 179963"/>
                <a:gd name="connsiteY44" fmla="*/ 58341 h 119265"/>
                <a:gd name="connsiteX45" fmla="*/ 140949 w 179963"/>
                <a:gd name="connsiteY45" fmla="*/ 78540 h 119265"/>
                <a:gd name="connsiteX46" fmla="*/ 110984 w 179963"/>
                <a:gd name="connsiteY46" fmla="*/ 62415 h 119265"/>
                <a:gd name="connsiteX47" fmla="*/ 92013 w 179963"/>
                <a:gd name="connsiteY47" fmla="*/ 78540 h 119265"/>
                <a:gd name="connsiteX48" fmla="*/ 78008 w 179963"/>
                <a:gd name="connsiteY48" fmla="*/ 68973 h 119265"/>
                <a:gd name="connsiteX49" fmla="*/ 71621 w 179963"/>
                <a:gd name="connsiteY49" fmla="*/ 51425 h 119265"/>
                <a:gd name="connsiteX50" fmla="*/ 74631 w 179963"/>
                <a:gd name="connsiteY50" fmla="*/ 49123 h 119265"/>
                <a:gd name="connsiteX51" fmla="*/ 78539 w 179963"/>
                <a:gd name="connsiteY51" fmla="*/ 54442 h 119265"/>
                <a:gd name="connsiteX52" fmla="*/ 91481 w 179963"/>
                <a:gd name="connsiteY52" fmla="*/ 73577 h 119265"/>
                <a:gd name="connsiteX53" fmla="*/ 97328 w 179963"/>
                <a:gd name="connsiteY53" fmla="*/ 64891 h 119265"/>
                <a:gd name="connsiteX54" fmla="*/ 94491 w 179963"/>
                <a:gd name="connsiteY54" fmla="*/ 50187 h 119265"/>
                <a:gd name="connsiteX55" fmla="*/ 90591 w 179963"/>
                <a:gd name="connsiteY55" fmla="*/ 34236 h 119265"/>
                <a:gd name="connsiteX56" fmla="*/ 84919 w 179963"/>
                <a:gd name="connsiteY56" fmla="*/ 11552 h 119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79963" h="119265">
                  <a:moveTo>
                    <a:pt x="49119" y="111149"/>
                  </a:moveTo>
                  <a:cubicBezTo>
                    <a:pt x="49119" y="113984"/>
                    <a:pt x="46989" y="117882"/>
                    <a:pt x="42024" y="117882"/>
                  </a:cubicBezTo>
                  <a:cubicBezTo>
                    <a:pt x="37234" y="117882"/>
                    <a:pt x="32094" y="113276"/>
                    <a:pt x="32094" y="108139"/>
                  </a:cubicBezTo>
                  <a:cubicBezTo>
                    <a:pt x="32094" y="105123"/>
                    <a:pt x="34398" y="101399"/>
                    <a:pt x="39188" y="101399"/>
                  </a:cubicBezTo>
                  <a:cubicBezTo>
                    <a:pt x="44328" y="101399"/>
                    <a:pt x="49119" y="106362"/>
                    <a:pt x="49119" y="111149"/>
                  </a:cubicBezTo>
                  <a:close/>
                  <a:moveTo>
                    <a:pt x="12941" y="21118"/>
                  </a:moveTo>
                  <a:cubicBezTo>
                    <a:pt x="12234" y="18817"/>
                    <a:pt x="11352" y="16688"/>
                    <a:pt x="11352" y="13679"/>
                  </a:cubicBezTo>
                  <a:cubicBezTo>
                    <a:pt x="11352" y="5350"/>
                    <a:pt x="18438" y="-1383"/>
                    <a:pt x="28193" y="-1383"/>
                  </a:cubicBezTo>
                  <a:cubicBezTo>
                    <a:pt x="45925" y="-1383"/>
                    <a:pt x="53726" y="23072"/>
                    <a:pt x="53726" y="25732"/>
                  </a:cubicBezTo>
                  <a:cubicBezTo>
                    <a:pt x="53726" y="28035"/>
                    <a:pt x="51422" y="28035"/>
                    <a:pt x="50890" y="28035"/>
                  </a:cubicBezTo>
                  <a:cubicBezTo>
                    <a:pt x="48404" y="28035"/>
                    <a:pt x="48229" y="26971"/>
                    <a:pt x="47522" y="25017"/>
                  </a:cubicBezTo>
                  <a:cubicBezTo>
                    <a:pt x="43438" y="10844"/>
                    <a:pt x="35637" y="3579"/>
                    <a:pt x="28725" y="3579"/>
                  </a:cubicBezTo>
                  <a:cubicBezTo>
                    <a:pt x="25175" y="3579"/>
                    <a:pt x="24293" y="5882"/>
                    <a:pt x="24293" y="9781"/>
                  </a:cubicBezTo>
                  <a:cubicBezTo>
                    <a:pt x="24293" y="13855"/>
                    <a:pt x="25532" y="17220"/>
                    <a:pt x="27129" y="21118"/>
                  </a:cubicBezTo>
                  <a:cubicBezTo>
                    <a:pt x="28901" y="25907"/>
                    <a:pt x="30855" y="30694"/>
                    <a:pt x="32802" y="35300"/>
                  </a:cubicBezTo>
                  <a:cubicBezTo>
                    <a:pt x="34398" y="39555"/>
                    <a:pt x="40785" y="55681"/>
                    <a:pt x="41492" y="57809"/>
                  </a:cubicBezTo>
                  <a:cubicBezTo>
                    <a:pt x="42024" y="59580"/>
                    <a:pt x="42556" y="61708"/>
                    <a:pt x="42556" y="63479"/>
                  </a:cubicBezTo>
                  <a:cubicBezTo>
                    <a:pt x="42556" y="71806"/>
                    <a:pt x="35463" y="78540"/>
                    <a:pt x="25707" y="78540"/>
                  </a:cubicBezTo>
                  <a:cubicBezTo>
                    <a:pt x="8158" y="78540"/>
                    <a:pt x="0" y="54442"/>
                    <a:pt x="0" y="51425"/>
                  </a:cubicBezTo>
                  <a:cubicBezTo>
                    <a:pt x="0" y="49123"/>
                    <a:pt x="2486" y="49123"/>
                    <a:pt x="3011" y="49123"/>
                  </a:cubicBezTo>
                  <a:cubicBezTo>
                    <a:pt x="5497" y="49123"/>
                    <a:pt x="5672" y="50012"/>
                    <a:pt x="6204" y="51957"/>
                  </a:cubicBezTo>
                  <a:cubicBezTo>
                    <a:pt x="10820" y="67202"/>
                    <a:pt x="18621" y="73577"/>
                    <a:pt x="25175" y="73577"/>
                  </a:cubicBezTo>
                  <a:cubicBezTo>
                    <a:pt x="28019" y="73577"/>
                    <a:pt x="29608" y="72164"/>
                    <a:pt x="29608" y="67376"/>
                  </a:cubicBezTo>
                  <a:cubicBezTo>
                    <a:pt x="29608" y="63303"/>
                    <a:pt x="28551" y="60644"/>
                    <a:pt x="24118" y="49655"/>
                  </a:cubicBezTo>
                  <a:lnTo>
                    <a:pt x="12941" y="21118"/>
                  </a:lnTo>
                  <a:close/>
                  <a:moveTo>
                    <a:pt x="84919" y="11552"/>
                  </a:moveTo>
                  <a:cubicBezTo>
                    <a:pt x="84212" y="9249"/>
                    <a:pt x="83148" y="4818"/>
                    <a:pt x="83148" y="4286"/>
                  </a:cubicBezTo>
                  <a:cubicBezTo>
                    <a:pt x="83148" y="388"/>
                    <a:pt x="86341" y="-1383"/>
                    <a:pt x="89177" y="-1383"/>
                  </a:cubicBezTo>
                  <a:cubicBezTo>
                    <a:pt x="92363" y="-1383"/>
                    <a:pt x="95207" y="920"/>
                    <a:pt x="96089" y="2515"/>
                  </a:cubicBezTo>
                  <a:cubicBezTo>
                    <a:pt x="96979" y="4111"/>
                    <a:pt x="98392" y="9781"/>
                    <a:pt x="99282" y="13504"/>
                  </a:cubicBezTo>
                  <a:cubicBezTo>
                    <a:pt x="100172" y="16871"/>
                    <a:pt x="102118" y="25017"/>
                    <a:pt x="103183" y="29447"/>
                  </a:cubicBezTo>
                  <a:cubicBezTo>
                    <a:pt x="104247" y="33354"/>
                    <a:pt x="105311" y="37252"/>
                    <a:pt x="106194" y="41326"/>
                  </a:cubicBezTo>
                  <a:cubicBezTo>
                    <a:pt x="108148" y="48590"/>
                    <a:pt x="108505" y="50012"/>
                    <a:pt x="113645" y="57277"/>
                  </a:cubicBezTo>
                  <a:cubicBezTo>
                    <a:pt x="118610" y="64367"/>
                    <a:pt x="126944" y="73577"/>
                    <a:pt x="140243" y="73577"/>
                  </a:cubicBezTo>
                  <a:cubicBezTo>
                    <a:pt x="150522" y="73577"/>
                    <a:pt x="150705" y="64542"/>
                    <a:pt x="150705" y="61176"/>
                  </a:cubicBezTo>
                  <a:cubicBezTo>
                    <a:pt x="150705" y="50544"/>
                    <a:pt x="143078" y="30869"/>
                    <a:pt x="140243" y="23429"/>
                  </a:cubicBezTo>
                  <a:cubicBezTo>
                    <a:pt x="138288" y="18466"/>
                    <a:pt x="137581" y="16871"/>
                    <a:pt x="137581" y="13855"/>
                  </a:cubicBezTo>
                  <a:cubicBezTo>
                    <a:pt x="137581" y="4462"/>
                    <a:pt x="145382" y="-1383"/>
                    <a:pt x="154423" y="-1383"/>
                  </a:cubicBezTo>
                  <a:cubicBezTo>
                    <a:pt x="172154" y="-1383"/>
                    <a:pt x="179963" y="23072"/>
                    <a:pt x="179963" y="25732"/>
                  </a:cubicBezTo>
                  <a:cubicBezTo>
                    <a:pt x="179963" y="28035"/>
                    <a:pt x="177652" y="28035"/>
                    <a:pt x="177119" y="28035"/>
                  </a:cubicBezTo>
                  <a:cubicBezTo>
                    <a:pt x="174641" y="28035"/>
                    <a:pt x="174465" y="26971"/>
                    <a:pt x="173751" y="25017"/>
                  </a:cubicBezTo>
                  <a:cubicBezTo>
                    <a:pt x="169676" y="10844"/>
                    <a:pt x="162049" y="3579"/>
                    <a:pt x="154955" y="3579"/>
                  </a:cubicBezTo>
                  <a:cubicBezTo>
                    <a:pt x="151237" y="3579"/>
                    <a:pt x="150522" y="6057"/>
                    <a:pt x="150522" y="9781"/>
                  </a:cubicBezTo>
                  <a:cubicBezTo>
                    <a:pt x="150522" y="13855"/>
                    <a:pt x="151412" y="16156"/>
                    <a:pt x="154605" y="24136"/>
                  </a:cubicBezTo>
                  <a:cubicBezTo>
                    <a:pt x="156734" y="29630"/>
                    <a:pt x="164003" y="48416"/>
                    <a:pt x="164003" y="58341"/>
                  </a:cubicBezTo>
                  <a:cubicBezTo>
                    <a:pt x="164003" y="75531"/>
                    <a:pt x="150347" y="78540"/>
                    <a:pt x="140949" y="78540"/>
                  </a:cubicBezTo>
                  <a:cubicBezTo>
                    <a:pt x="126236" y="78540"/>
                    <a:pt x="116306" y="69505"/>
                    <a:pt x="110984" y="62415"/>
                  </a:cubicBezTo>
                  <a:cubicBezTo>
                    <a:pt x="109744" y="74641"/>
                    <a:pt x="99282" y="78540"/>
                    <a:pt x="92013" y="78540"/>
                  </a:cubicBezTo>
                  <a:cubicBezTo>
                    <a:pt x="84387" y="78540"/>
                    <a:pt x="80311" y="73045"/>
                    <a:pt x="78008" y="68973"/>
                  </a:cubicBezTo>
                  <a:cubicBezTo>
                    <a:pt x="74107" y="62415"/>
                    <a:pt x="71621" y="52315"/>
                    <a:pt x="71621" y="51425"/>
                  </a:cubicBezTo>
                  <a:cubicBezTo>
                    <a:pt x="71621" y="49123"/>
                    <a:pt x="74107" y="49123"/>
                    <a:pt x="74631" y="49123"/>
                  </a:cubicBezTo>
                  <a:cubicBezTo>
                    <a:pt x="77118" y="49123"/>
                    <a:pt x="77293" y="49655"/>
                    <a:pt x="78539" y="54442"/>
                  </a:cubicBezTo>
                  <a:cubicBezTo>
                    <a:pt x="81193" y="64891"/>
                    <a:pt x="84561" y="73577"/>
                    <a:pt x="91481" y="73577"/>
                  </a:cubicBezTo>
                  <a:cubicBezTo>
                    <a:pt x="96089" y="73577"/>
                    <a:pt x="97328" y="69679"/>
                    <a:pt x="97328" y="64891"/>
                  </a:cubicBezTo>
                  <a:cubicBezTo>
                    <a:pt x="97328" y="61525"/>
                    <a:pt x="95739" y="54974"/>
                    <a:pt x="94491" y="50187"/>
                  </a:cubicBezTo>
                  <a:cubicBezTo>
                    <a:pt x="93252" y="45398"/>
                    <a:pt x="91481" y="38133"/>
                    <a:pt x="90591" y="34236"/>
                  </a:cubicBezTo>
                  <a:lnTo>
                    <a:pt x="84919" y="11552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991" name="任意多边形: 形状 990">
              <a:extLst>
                <a:ext uri="{FF2B5EF4-FFF2-40B4-BE49-F238E27FC236}">
                  <a16:creationId xmlns:a16="http://schemas.microsoft.com/office/drawing/2014/main" id="{772ED9C6-B3CF-C99A-AA11-55E8854B55A4}"/>
                </a:ext>
              </a:extLst>
            </p:cNvPr>
            <p:cNvSpPr/>
            <p:nvPr>
              <p:custDataLst>
                <p:tags r:id="rId69"/>
              </p:custDataLst>
            </p:nvPr>
          </p:nvSpPr>
          <p:spPr>
            <a:xfrm flipV="1">
              <a:off x="9758339" y="-13459071"/>
              <a:ext cx="58747" cy="253090"/>
            </a:xfrm>
            <a:custGeom>
              <a:avLst/>
              <a:gdLst>
                <a:gd name="connsiteX0" fmla="*/ 58747 w 58747"/>
                <a:gd name="connsiteY0" fmla="*/ 125171 h 253090"/>
                <a:gd name="connsiteX1" fmla="*/ 42033 w 58747"/>
                <a:gd name="connsiteY1" fmla="*/ 204132 h 253090"/>
                <a:gd name="connsiteX2" fmla="*/ 2534 w 58747"/>
                <a:gd name="connsiteY2" fmla="*/ 251715 h 253090"/>
                <a:gd name="connsiteX3" fmla="*/ 0 w 58747"/>
                <a:gd name="connsiteY3" fmla="*/ 249183 h 253090"/>
                <a:gd name="connsiteX4" fmla="*/ 4814 w 58747"/>
                <a:gd name="connsiteY4" fmla="*/ 243363 h 253090"/>
                <a:gd name="connsiteX5" fmla="*/ 44058 w 58747"/>
                <a:gd name="connsiteY5" fmla="*/ 125171 h 253090"/>
                <a:gd name="connsiteX6" fmla="*/ 3289 w 58747"/>
                <a:gd name="connsiteY6" fmla="*/ 5462 h 253090"/>
                <a:gd name="connsiteX7" fmla="*/ 0 w 58747"/>
                <a:gd name="connsiteY7" fmla="*/ 1159 h 253090"/>
                <a:gd name="connsiteX8" fmla="*/ 2534 w 58747"/>
                <a:gd name="connsiteY8" fmla="*/ -1375 h 253090"/>
                <a:gd name="connsiteX9" fmla="*/ 42795 w 58747"/>
                <a:gd name="connsiteY9" fmla="*/ 47979 h 253090"/>
                <a:gd name="connsiteX10" fmla="*/ 58747 w 58747"/>
                <a:gd name="connsiteY10" fmla="*/ 125171 h 253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8747" h="253090">
                  <a:moveTo>
                    <a:pt x="58747" y="125171"/>
                  </a:moveTo>
                  <a:cubicBezTo>
                    <a:pt x="58747" y="144909"/>
                    <a:pt x="55967" y="175533"/>
                    <a:pt x="42033" y="204132"/>
                  </a:cubicBezTo>
                  <a:cubicBezTo>
                    <a:pt x="26843" y="235265"/>
                    <a:pt x="5061" y="251715"/>
                    <a:pt x="2534" y="251715"/>
                  </a:cubicBezTo>
                  <a:cubicBezTo>
                    <a:pt x="1009" y="251715"/>
                    <a:pt x="0" y="250700"/>
                    <a:pt x="0" y="249183"/>
                  </a:cubicBezTo>
                  <a:cubicBezTo>
                    <a:pt x="0" y="248429"/>
                    <a:pt x="0" y="247921"/>
                    <a:pt x="4814" y="243363"/>
                  </a:cubicBezTo>
                  <a:cubicBezTo>
                    <a:pt x="29624" y="218304"/>
                    <a:pt x="44058" y="178065"/>
                    <a:pt x="44058" y="125171"/>
                  </a:cubicBezTo>
                  <a:cubicBezTo>
                    <a:pt x="44058" y="81891"/>
                    <a:pt x="34692" y="37348"/>
                    <a:pt x="3289" y="5462"/>
                  </a:cubicBezTo>
                  <a:cubicBezTo>
                    <a:pt x="0" y="2421"/>
                    <a:pt x="0" y="1912"/>
                    <a:pt x="0" y="1159"/>
                  </a:cubicBezTo>
                  <a:cubicBezTo>
                    <a:pt x="0" y="-358"/>
                    <a:pt x="1009" y="-1375"/>
                    <a:pt x="2534" y="-1375"/>
                  </a:cubicBezTo>
                  <a:cubicBezTo>
                    <a:pt x="5061" y="-1375"/>
                    <a:pt x="27852" y="15838"/>
                    <a:pt x="42795" y="47979"/>
                  </a:cubicBezTo>
                  <a:cubicBezTo>
                    <a:pt x="55712" y="75816"/>
                    <a:pt x="58747" y="103908"/>
                    <a:pt x="58747" y="125171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</p:grpSp>
      <p:grpSp>
        <p:nvGrpSpPr>
          <p:cNvPr id="967" name="组合 966" descr="\documentclass{article}&#10;\usepackage{amsmath}&#10;\pagestyle{empty}&#10;\begin{document}&#10;&#10;\begin{gather*}&#10;\mathbf{H}^{enc\texttt{\_}mh\texttt{\_}ln} = \mathit{LayerNorm}(\mathbf{H}^{enc\texttt{\_}mh}+\mathbf{H}^{in})&#10;\end{gather*}&#10;&#10;\end{document}" title="IguanaTex Shape Display">
            <a:extLst>
              <a:ext uri="{FF2B5EF4-FFF2-40B4-BE49-F238E27FC236}">
                <a16:creationId xmlns:a16="http://schemas.microsoft.com/office/drawing/2014/main" id="{F784ACB3-8595-C440-12DE-5318AD34E258}"/>
              </a:ext>
            </a:extLst>
          </p:cNvPr>
          <p:cNvGrpSpPr>
            <a:grpSpLocks noChangeAspect="1"/>
          </p:cNvGrpSpPr>
          <p:nvPr>
            <p:custDataLst>
              <p:tags r:id="rId4"/>
            </p:custDataLst>
          </p:nvPr>
        </p:nvGrpSpPr>
        <p:grpSpPr>
          <a:xfrm>
            <a:off x="812800" y="4660900"/>
            <a:ext cx="4693195" cy="290762"/>
            <a:chOff x="6227863" y="-12976029"/>
            <a:chExt cx="4693195" cy="290762"/>
          </a:xfrm>
        </p:grpSpPr>
        <p:sp>
          <p:nvSpPr>
            <p:cNvPr id="52" name="任意多边形: 形状 51">
              <a:extLst>
                <a:ext uri="{FF2B5EF4-FFF2-40B4-BE49-F238E27FC236}">
                  <a16:creationId xmlns:a16="http://schemas.microsoft.com/office/drawing/2014/main" id="{0D0D59B5-AE5E-1A98-486D-0F73F411A531}"/>
                </a:ext>
              </a:extLst>
            </p:cNvPr>
            <p:cNvSpPr/>
            <p:nvPr>
              <p:custDataLst>
                <p:tags r:id="rId41"/>
              </p:custDataLst>
            </p:nvPr>
          </p:nvSpPr>
          <p:spPr>
            <a:xfrm flipV="1">
              <a:off x="6227863" y="-12922161"/>
              <a:ext cx="207899" cy="173620"/>
            </a:xfrm>
            <a:custGeom>
              <a:avLst/>
              <a:gdLst>
                <a:gd name="connsiteX0" fmla="*/ 180555 w 207899"/>
                <a:gd name="connsiteY0" fmla="*/ 160349 h 173620"/>
                <a:gd name="connsiteX1" fmla="*/ 207899 w 207899"/>
                <a:gd name="connsiteY1" fmla="*/ 160349 h 173620"/>
                <a:gd name="connsiteX2" fmla="*/ 207899 w 207899"/>
                <a:gd name="connsiteY2" fmla="*/ 172243 h 173620"/>
                <a:gd name="connsiteX3" fmla="*/ 162570 w 207899"/>
                <a:gd name="connsiteY3" fmla="*/ 171480 h 173620"/>
                <a:gd name="connsiteX4" fmla="*/ 117248 w 207899"/>
                <a:gd name="connsiteY4" fmla="*/ 172243 h 173620"/>
                <a:gd name="connsiteX5" fmla="*/ 117248 w 207899"/>
                <a:gd name="connsiteY5" fmla="*/ 160349 h 173620"/>
                <a:gd name="connsiteX6" fmla="*/ 144592 w 207899"/>
                <a:gd name="connsiteY6" fmla="*/ 160349 h 173620"/>
                <a:gd name="connsiteX7" fmla="*/ 144592 w 207899"/>
                <a:gd name="connsiteY7" fmla="*/ 94797 h 173620"/>
                <a:gd name="connsiteX8" fmla="*/ 63307 w 207899"/>
                <a:gd name="connsiteY8" fmla="*/ 94797 h 173620"/>
                <a:gd name="connsiteX9" fmla="*/ 63307 w 207899"/>
                <a:gd name="connsiteY9" fmla="*/ 160349 h 173620"/>
                <a:gd name="connsiteX10" fmla="*/ 90659 w 207899"/>
                <a:gd name="connsiteY10" fmla="*/ 160349 h 173620"/>
                <a:gd name="connsiteX11" fmla="*/ 90659 w 207899"/>
                <a:gd name="connsiteY11" fmla="*/ 172243 h 173620"/>
                <a:gd name="connsiteX12" fmla="*/ 45329 w 207899"/>
                <a:gd name="connsiteY12" fmla="*/ 171480 h 173620"/>
                <a:gd name="connsiteX13" fmla="*/ 0 w 207899"/>
                <a:gd name="connsiteY13" fmla="*/ 172243 h 173620"/>
                <a:gd name="connsiteX14" fmla="*/ 0 w 207899"/>
                <a:gd name="connsiteY14" fmla="*/ 160349 h 173620"/>
                <a:gd name="connsiteX15" fmla="*/ 27352 w 207899"/>
                <a:gd name="connsiteY15" fmla="*/ 160349 h 173620"/>
                <a:gd name="connsiteX16" fmla="*/ 27352 w 207899"/>
                <a:gd name="connsiteY16" fmla="*/ 10515 h 173620"/>
                <a:gd name="connsiteX17" fmla="*/ 0 w 207899"/>
                <a:gd name="connsiteY17" fmla="*/ 10515 h 173620"/>
                <a:gd name="connsiteX18" fmla="*/ 0 w 207899"/>
                <a:gd name="connsiteY18" fmla="*/ -1377 h 173620"/>
                <a:gd name="connsiteX19" fmla="*/ 45329 w 207899"/>
                <a:gd name="connsiteY19" fmla="*/ -616 h 173620"/>
                <a:gd name="connsiteX20" fmla="*/ 90659 w 207899"/>
                <a:gd name="connsiteY20" fmla="*/ -1377 h 173620"/>
                <a:gd name="connsiteX21" fmla="*/ 90659 w 207899"/>
                <a:gd name="connsiteY21" fmla="*/ 10515 h 173620"/>
                <a:gd name="connsiteX22" fmla="*/ 63307 w 207899"/>
                <a:gd name="connsiteY22" fmla="*/ 10515 h 173620"/>
                <a:gd name="connsiteX23" fmla="*/ 63307 w 207899"/>
                <a:gd name="connsiteY23" fmla="*/ 82903 h 173620"/>
                <a:gd name="connsiteX24" fmla="*/ 144592 w 207899"/>
                <a:gd name="connsiteY24" fmla="*/ 82903 h 173620"/>
                <a:gd name="connsiteX25" fmla="*/ 144592 w 207899"/>
                <a:gd name="connsiteY25" fmla="*/ 10515 h 173620"/>
                <a:gd name="connsiteX26" fmla="*/ 117248 w 207899"/>
                <a:gd name="connsiteY26" fmla="*/ 10515 h 173620"/>
                <a:gd name="connsiteX27" fmla="*/ 117248 w 207899"/>
                <a:gd name="connsiteY27" fmla="*/ -1377 h 173620"/>
                <a:gd name="connsiteX28" fmla="*/ 162570 w 207899"/>
                <a:gd name="connsiteY28" fmla="*/ -616 h 173620"/>
                <a:gd name="connsiteX29" fmla="*/ 207899 w 207899"/>
                <a:gd name="connsiteY29" fmla="*/ -1377 h 173620"/>
                <a:gd name="connsiteX30" fmla="*/ 207899 w 207899"/>
                <a:gd name="connsiteY30" fmla="*/ 10515 h 173620"/>
                <a:gd name="connsiteX31" fmla="*/ 180555 w 207899"/>
                <a:gd name="connsiteY31" fmla="*/ 10515 h 173620"/>
                <a:gd name="connsiteX32" fmla="*/ 180555 w 207899"/>
                <a:gd name="connsiteY32" fmla="*/ 160349 h 173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07899" h="173620">
                  <a:moveTo>
                    <a:pt x="180555" y="160349"/>
                  </a:moveTo>
                  <a:lnTo>
                    <a:pt x="207899" y="160349"/>
                  </a:lnTo>
                  <a:lnTo>
                    <a:pt x="207899" y="172243"/>
                  </a:lnTo>
                  <a:cubicBezTo>
                    <a:pt x="198278" y="171480"/>
                    <a:pt x="173461" y="171480"/>
                    <a:pt x="162570" y="171480"/>
                  </a:cubicBezTo>
                  <a:cubicBezTo>
                    <a:pt x="151686" y="171480"/>
                    <a:pt x="126869" y="171480"/>
                    <a:pt x="117248" y="172243"/>
                  </a:cubicBezTo>
                  <a:lnTo>
                    <a:pt x="117248" y="160349"/>
                  </a:lnTo>
                  <a:lnTo>
                    <a:pt x="144592" y="160349"/>
                  </a:lnTo>
                  <a:lnTo>
                    <a:pt x="144592" y="94797"/>
                  </a:lnTo>
                  <a:lnTo>
                    <a:pt x="63307" y="94797"/>
                  </a:lnTo>
                  <a:lnTo>
                    <a:pt x="63307" y="160349"/>
                  </a:lnTo>
                  <a:lnTo>
                    <a:pt x="90659" y="160349"/>
                  </a:lnTo>
                  <a:lnTo>
                    <a:pt x="90659" y="172243"/>
                  </a:lnTo>
                  <a:cubicBezTo>
                    <a:pt x="81031" y="171480"/>
                    <a:pt x="56221" y="171480"/>
                    <a:pt x="45329" y="171480"/>
                  </a:cubicBezTo>
                  <a:cubicBezTo>
                    <a:pt x="34438" y="171480"/>
                    <a:pt x="9621" y="171480"/>
                    <a:pt x="0" y="172243"/>
                  </a:cubicBezTo>
                  <a:lnTo>
                    <a:pt x="0" y="160349"/>
                  </a:lnTo>
                  <a:lnTo>
                    <a:pt x="27352" y="160349"/>
                  </a:lnTo>
                  <a:lnTo>
                    <a:pt x="27352" y="10515"/>
                  </a:lnTo>
                  <a:lnTo>
                    <a:pt x="0" y="10515"/>
                  </a:lnTo>
                  <a:lnTo>
                    <a:pt x="0" y="-1377"/>
                  </a:lnTo>
                  <a:cubicBezTo>
                    <a:pt x="9621" y="-616"/>
                    <a:pt x="34438" y="-616"/>
                    <a:pt x="45329" y="-616"/>
                  </a:cubicBezTo>
                  <a:cubicBezTo>
                    <a:pt x="56221" y="-616"/>
                    <a:pt x="81031" y="-616"/>
                    <a:pt x="90659" y="-1377"/>
                  </a:cubicBezTo>
                  <a:lnTo>
                    <a:pt x="90659" y="10515"/>
                  </a:lnTo>
                  <a:lnTo>
                    <a:pt x="63307" y="10515"/>
                  </a:lnTo>
                  <a:lnTo>
                    <a:pt x="63307" y="82903"/>
                  </a:lnTo>
                  <a:lnTo>
                    <a:pt x="144592" y="82903"/>
                  </a:lnTo>
                  <a:lnTo>
                    <a:pt x="144592" y="10515"/>
                  </a:lnTo>
                  <a:lnTo>
                    <a:pt x="117248" y="10515"/>
                  </a:lnTo>
                  <a:lnTo>
                    <a:pt x="117248" y="-1377"/>
                  </a:lnTo>
                  <a:cubicBezTo>
                    <a:pt x="126869" y="-616"/>
                    <a:pt x="151686" y="-616"/>
                    <a:pt x="162570" y="-616"/>
                  </a:cubicBezTo>
                  <a:cubicBezTo>
                    <a:pt x="173461" y="-616"/>
                    <a:pt x="198278" y="-616"/>
                    <a:pt x="207899" y="-1377"/>
                  </a:cubicBezTo>
                  <a:lnTo>
                    <a:pt x="207899" y="10515"/>
                  </a:lnTo>
                  <a:lnTo>
                    <a:pt x="180555" y="10515"/>
                  </a:lnTo>
                  <a:lnTo>
                    <a:pt x="180555" y="160349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53" name="任意多边形: 形状 52">
              <a:extLst>
                <a:ext uri="{FF2B5EF4-FFF2-40B4-BE49-F238E27FC236}">
                  <a16:creationId xmlns:a16="http://schemas.microsoft.com/office/drawing/2014/main" id="{63080522-E872-F6BC-221E-922F8D4B0B32}"/>
                </a:ext>
              </a:extLst>
            </p:cNvPr>
            <p:cNvSpPr/>
            <p:nvPr>
              <p:custDataLst>
                <p:tags r:id="rId42"/>
              </p:custDataLst>
            </p:nvPr>
          </p:nvSpPr>
          <p:spPr>
            <a:xfrm flipV="1">
              <a:off x="6457793" y="-12931192"/>
              <a:ext cx="297137" cy="79922"/>
            </a:xfrm>
            <a:custGeom>
              <a:avLst/>
              <a:gdLst>
                <a:gd name="connsiteX0" fmla="*/ 27844 w 297137"/>
                <a:gd name="connsiteY0" fmla="*/ 40796 h 79922"/>
                <a:gd name="connsiteX1" fmla="*/ 56388 w 297137"/>
                <a:gd name="connsiteY1" fmla="*/ 44519 h 79922"/>
                <a:gd name="connsiteX2" fmla="*/ 71990 w 297137"/>
                <a:gd name="connsiteY2" fmla="*/ 62947 h 79922"/>
                <a:gd name="connsiteX3" fmla="*/ 50008 w 297137"/>
                <a:gd name="connsiteY3" fmla="*/ 78541 h 79922"/>
                <a:gd name="connsiteX4" fmla="*/ 0 w 297137"/>
                <a:gd name="connsiteY4" fmla="*/ 31935 h 79922"/>
                <a:gd name="connsiteX5" fmla="*/ 31919 w 297137"/>
                <a:gd name="connsiteY5" fmla="*/ -1382 h 79922"/>
                <a:gd name="connsiteX6" fmla="*/ 75891 w 297137"/>
                <a:gd name="connsiteY6" fmla="*/ 18643 h 79922"/>
                <a:gd name="connsiteX7" fmla="*/ 72880 w 297137"/>
                <a:gd name="connsiteY7" fmla="*/ 21652 h 79922"/>
                <a:gd name="connsiteX8" fmla="*/ 70044 w 297137"/>
                <a:gd name="connsiteY8" fmla="*/ 19882 h 79922"/>
                <a:gd name="connsiteX9" fmla="*/ 32277 w 297137"/>
                <a:gd name="connsiteY9" fmla="*/ 3581 h 79922"/>
                <a:gd name="connsiteX10" fmla="*/ 14545 w 297137"/>
                <a:gd name="connsiteY10" fmla="*/ 25018 h 79922"/>
                <a:gd name="connsiteX11" fmla="*/ 16675 w 297137"/>
                <a:gd name="connsiteY11" fmla="*/ 40796 h 79922"/>
                <a:gd name="connsiteX12" fmla="*/ 27844 w 297137"/>
                <a:gd name="connsiteY12" fmla="*/ 40796 h 79922"/>
                <a:gd name="connsiteX13" fmla="*/ 18089 w 297137"/>
                <a:gd name="connsiteY13" fmla="*/ 45758 h 79922"/>
                <a:gd name="connsiteX14" fmla="*/ 50008 w 297137"/>
                <a:gd name="connsiteY14" fmla="*/ 73579 h 79922"/>
                <a:gd name="connsiteX15" fmla="*/ 64371 w 297137"/>
                <a:gd name="connsiteY15" fmla="*/ 62947 h 79922"/>
                <a:gd name="connsiteX16" fmla="*/ 26780 w 297137"/>
                <a:gd name="connsiteY16" fmla="*/ 45758 h 79922"/>
                <a:gd name="connsiteX17" fmla="*/ 18089 w 297137"/>
                <a:gd name="connsiteY17" fmla="*/ 45758 h 79922"/>
                <a:gd name="connsiteX18" fmla="*/ 105842 w 297137"/>
                <a:gd name="connsiteY18" fmla="*/ 11553 h 79922"/>
                <a:gd name="connsiteX19" fmla="*/ 104071 w 297137"/>
                <a:gd name="connsiteY19" fmla="*/ 4288 h 79922"/>
                <a:gd name="connsiteX20" fmla="*/ 110100 w 297137"/>
                <a:gd name="connsiteY20" fmla="*/ -1382 h 79922"/>
                <a:gd name="connsiteX21" fmla="*/ 117012 w 297137"/>
                <a:gd name="connsiteY21" fmla="*/ 2517 h 79922"/>
                <a:gd name="connsiteX22" fmla="*/ 120205 w 297137"/>
                <a:gd name="connsiteY22" fmla="*/ 13506 h 79922"/>
                <a:gd name="connsiteX23" fmla="*/ 124106 w 297137"/>
                <a:gd name="connsiteY23" fmla="*/ 29449 h 79922"/>
                <a:gd name="connsiteX24" fmla="*/ 127117 w 297137"/>
                <a:gd name="connsiteY24" fmla="*/ 41328 h 79922"/>
                <a:gd name="connsiteX25" fmla="*/ 134568 w 297137"/>
                <a:gd name="connsiteY25" fmla="*/ 57279 h 79922"/>
                <a:gd name="connsiteX26" fmla="*/ 161165 w 297137"/>
                <a:gd name="connsiteY26" fmla="*/ 73579 h 79922"/>
                <a:gd name="connsiteX27" fmla="*/ 171628 w 297137"/>
                <a:gd name="connsiteY27" fmla="*/ 61177 h 79922"/>
                <a:gd name="connsiteX28" fmla="*/ 161165 w 297137"/>
                <a:gd name="connsiteY28" fmla="*/ 23430 h 79922"/>
                <a:gd name="connsiteX29" fmla="*/ 158504 w 297137"/>
                <a:gd name="connsiteY29" fmla="*/ 13856 h 79922"/>
                <a:gd name="connsiteX30" fmla="*/ 175345 w 297137"/>
                <a:gd name="connsiteY30" fmla="*/ -1382 h 79922"/>
                <a:gd name="connsiteX31" fmla="*/ 200886 w 297137"/>
                <a:gd name="connsiteY31" fmla="*/ 25733 h 79922"/>
                <a:gd name="connsiteX32" fmla="*/ 198042 w 297137"/>
                <a:gd name="connsiteY32" fmla="*/ 28036 h 79922"/>
                <a:gd name="connsiteX33" fmla="*/ 194674 w 297137"/>
                <a:gd name="connsiteY33" fmla="*/ 25018 h 79922"/>
                <a:gd name="connsiteX34" fmla="*/ 175878 w 297137"/>
                <a:gd name="connsiteY34" fmla="*/ 3581 h 79922"/>
                <a:gd name="connsiteX35" fmla="*/ 171445 w 297137"/>
                <a:gd name="connsiteY35" fmla="*/ 9782 h 79922"/>
                <a:gd name="connsiteX36" fmla="*/ 175528 w 297137"/>
                <a:gd name="connsiteY36" fmla="*/ 24138 h 79922"/>
                <a:gd name="connsiteX37" fmla="*/ 184926 w 297137"/>
                <a:gd name="connsiteY37" fmla="*/ 58342 h 79922"/>
                <a:gd name="connsiteX38" fmla="*/ 161872 w 297137"/>
                <a:gd name="connsiteY38" fmla="*/ 78541 h 79922"/>
                <a:gd name="connsiteX39" fmla="*/ 131907 w 297137"/>
                <a:gd name="connsiteY39" fmla="*/ 62416 h 79922"/>
                <a:gd name="connsiteX40" fmla="*/ 112936 w 297137"/>
                <a:gd name="connsiteY40" fmla="*/ 78541 h 79922"/>
                <a:gd name="connsiteX41" fmla="*/ 98931 w 297137"/>
                <a:gd name="connsiteY41" fmla="*/ 68974 h 79922"/>
                <a:gd name="connsiteX42" fmla="*/ 92543 w 297137"/>
                <a:gd name="connsiteY42" fmla="*/ 51426 h 79922"/>
                <a:gd name="connsiteX43" fmla="*/ 95554 w 297137"/>
                <a:gd name="connsiteY43" fmla="*/ 49125 h 79922"/>
                <a:gd name="connsiteX44" fmla="*/ 99463 w 297137"/>
                <a:gd name="connsiteY44" fmla="*/ 54444 h 79922"/>
                <a:gd name="connsiteX45" fmla="*/ 112404 w 297137"/>
                <a:gd name="connsiteY45" fmla="*/ 73579 h 79922"/>
                <a:gd name="connsiteX46" fmla="*/ 118251 w 297137"/>
                <a:gd name="connsiteY46" fmla="*/ 64893 h 79922"/>
                <a:gd name="connsiteX47" fmla="*/ 115415 w 297137"/>
                <a:gd name="connsiteY47" fmla="*/ 50189 h 79922"/>
                <a:gd name="connsiteX48" fmla="*/ 111514 w 297137"/>
                <a:gd name="connsiteY48" fmla="*/ 34238 h 79922"/>
                <a:gd name="connsiteX49" fmla="*/ 105842 w 297137"/>
                <a:gd name="connsiteY49" fmla="*/ 11553 h 79922"/>
                <a:gd name="connsiteX50" fmla="*/ 287033 w 297137"/>
                <a:gd name="connsiteY50" fmla="*/ 68267 h 79922"/>
                <a:gd name="connsiteX51" fmla="*/ 277993 w 297137"/>
                <a:gd name="connsiteY51" fmla="*/ 58342 h 79922"/>
                <a:gd name="connsiteX52" fmla="*/ 284903 w 297137"/>
                <a:gd name="connsiteY52" fmla="*/ 51784 h 79922"/>
                <a:gd name="connsiteX53" fmla="*/ 295017 w 297137"/>
                <a:gd name="connsiteY53" fmla="*/ 63122 h 79922"/>
                <a:gd name="connsiteX54" fmla="*/ 271605 w 297137"/>
                <a:gd name="connsiteY54" fmla="*/ 78541 h 79922"/>
                <a:gd name="connsiteX55" fmla="*/ 220365 w 297137"/>
                <a:gd name="connsiteY55" fmla="*/ 29449 h 79922"/>
                <a:gd name="connsiteX56" fmla="*/ 253167 w 297137"/>
                <a:gd name="connsiteY56" fmla="*/ -1382 h 79922"/>
                <a:gd name="connsiteX57" fmla="*/ 297138 w 297137"/>
                <a:gd name="connsiteY57" fmla="*/ 18643 h 79922"/>
                <a:gd name="connsiteX58" fmla="*/ 294128 w 297137"/>
                <a:gd name="connsiteY58" fmla="*/ 21652 h 79922"/>
                <a:gd name="connsiteX59" fmla="*/ 291291 w 297137"/>
                <a:gd name="connsiteY59" fmla="*/ 19882 h 79922"/>
                <a:gd name="connsiteX60" fmla="*/ 253525 w 297137"/>
                <a:gd name="connsiteY60" fmla="*/ 3581 h 79922"/>
                <a:gd name="connsiteX61" fmla="*/ 235078 w 297137"/>
                <a:gd name="connsiteY61" fmla="*/ 23249 h 79922"/>
                <a:gd name="connsiteX62" fmla="*/ 246788 w 297137"/>
                <a:gd name="connsiteY62" fmla="*/ 59938 h 79922"/>
                <a:gd name="connsiteX63" fmla="*/ 271605 w 297137"/>
                <a:gd name="connsiteY63" fmla="*/ 73579 h 79922"/>
                <a:gd name="connsiteX64" fmla="*/ 287033 w 297137"/>
                <a:gd name="connsiteY64" fmla="*/ 68267 h 79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297137" h="79922">
                  <a:moveTo>
                    <a:pt x="27844" y="40796"/>
                  </a:moveTo>
                  <a:cubicBezTo>
                    <a:pt x="32809" y="40796"/>
                    <a:pt x="46815" y="41152"/>
                    <a:pt x="56388" y="44519"/>
                  </a:cubicBezTo>
                  <a:cubicBezTo>
                    <a:pt x="69512" y="49125"/>
                    <a:pt x="71990" y="57628"/>
                    <a:pt x="71990" y="62947"/>
                  </a:cubicBezTo>
                  <a:cubicBezTo>
                    <a:pt x="71990" y="72698"/>
                    <a:pt x="62242" y="78541"/>
                    <a:pt x="50008" y="78541"/>
                  </a:cubicBezTo>
                  <a:cubicBezTo>
                    <a:pt x="28726" y="78541"/>
                    <a:pt x="0" y="62241"/>
                    <a:pt x="0" y="31935"/>
                  </a:cubicBezTo>
                  <a:cubicBezTo>
                    <a:pt x="0" y="14037"/>
                    <a:pt x="11177" y="-1382"/>
                    <a:pt x="31919" y="-1382"/>
                  </a:cubicBezTo>
                  <a:cubicBezTo>
                    <a:pt x="61885" y="-1382"/>
                    <a:pt x="75891" y="16157"/>
                    <a:pt x="75891" y="18643"/>
                  </a:cubicBezTo>
                  <a:cubicBezTo>
                    <a:pt x="75891" y="19707"/>
                    <a:pt x="74302" y="21652"/>
                    <a:pt x="72880" y="21652"/>
                  </a:cubicBezTo>
                  <a:cubicBezTo>
                    <a:pt x="71815" y="21652"/>
                    <a:pt x="71458" y="21303"/>
                    <a:pt x="70044" y="19882"/>
                  </a:cubicBezTo>
                  <a:cubicBezTo>
                    <a:pt x="56213" y="3581"/>
                    <a:pt x="35463" y="3581"/>
                    <a:pt x="32277" y="3581"/>
                  </a:cubicBezTo>
                  <a:cubicBezTo>
                    <a:pt x="21632" y="3581"/>
                    <a:pt x="14545" y="10671"/>
                    <a:pt x="14545" y="25018"/>
                  </a:cubicBezTo>
                  <a:cubicBezTo>
                    <a:pt x="14545" y="27504"/>
                    <a:pt x="14545" y="31045"/>
                    <a:pt x="16675" y="40796"/>
                  </a:cubicBezTo>
                  <a:lnTo>
                    <a:pt x="27844" y="40796"/>
                  </a:lnTo>
                  <a:close/>
                  <a:moveTo>
                    <a:pt x="18089" y="45758"/>
                  </a:moveTo>
                  <a:cubicBezTo>
                    <a:pt x="25358" y="71451"/>
                    <a:pt x="45043" y="73579"/>
                    <a:pt x="50008" y="73579"/>
                  </a:cubicBezTo>
                  <a:cubicBezTo>
                    <a:pt x="57810" y="73579"/>
                    <a:pt x="64371" y="69680"/>
                    <a:pt x="64371" y="62947"/>
                  </a:cubicBezTo>
                  <a:cubicBezTo>
                    <a:pt x="64371" y="45758"/>
                    <a:pt x="34406" y="45758"/>
                    <a:pt x="26780" y="45758"/>
                  </a:cubicBezTo>
                  <a:lnTo>
                    <a:pt x="18089" y="45758"/>
                  </a:lnTo>
                  <a:close/>
                  <a:moveTo>
                    <a:pt x="105842" y="11553"/>
                  </a:moveTo>
                  <a:cubicBezTo>
                    <a:pt x="105135" y="9250"/>
                    <a:pt x="104071" y="4820"/>
                    <a:pt x="104071" y="4288"/>
                  </a:cubicBezTo>
                  <a:cubicBezTo>
                    <a:pt x="104071" y="389"/>
                    <a:pt x="107264" y="-1382"/>
                    <a:pt x="110100" y="-1382"/>
                  </a:cubicBezTo>
                  <a:cubicBezTo>
                    <a:pt x="113286" y="-1382"/>
                    <a:pt x="116130" y="921"/>
                    <a:pt x="117012" y="2517"/>
                  </a:cubicBezTo>
                  <a:cubicBezTo>
                    <a:pt x="117901" y="4113"/>
                    <a:pt x="119315" y="9782"/>
                    <a:pt x="120205" y="13506"/>
                  </a:cubicBezTo>
                  <a:cubicBezTo>
                    <a:pt x="121095" y="16872"/>
                    <a:pt x="123041" y="25018"/>
                    <a:pt x="124106" y="29449"/>
                  </a:cubicBezTo>
                  <a:cubicBezTo>
                    <a:pt x="125170" y="33355"/>
                    <a:pt x="126235" y="37254"/>
                    <a:pt x="127117" y="41328"/>
                  </a:cubicBezTo>
                  <a:cubicBezTo>
                    <a:pt x="129071" y="48591"/>
                    <a:pt x="129428" y="50013"/>
                    <a:pt x="134568" y="57279"/>
                  </a:cubicBezTo>
                  <a:cubicBezTo>
                    <a:pt x="139533" y="64369"/>
                    <a:pt x="147867" y="73579"/>
                    <a:pt x="161165" y="73579"/>
                  </a:cubicBezTo>
                  <a:cubicBezTo>
                    <a:pt x="171445" y="73579"/>
                    <a:pt x="171628" y="64544"/>
                    <a:pt x="171628" y="61177"/>
                  </a:cubicBezTo>
                  <a:cubicBezTo>
                    <a:pt x="171628" y="50545"/>
                    <a:pt x="164001" y="30871"/>
                    <a:pt x="161165" y="23430"/>
                  </a:cubicBezTo>
                  <a:cubicBezTo>
                    <a:pt x="159211" y="18468"/>
                    <a:pt x="158504" y="16872"/>
                    <a:pt x="158504" y="13856"/>
                  </a:cubicBezTo>
                  <a:cubicBezTo>
                    <a:pt x="158504" y="4463"/>
                    <a:pt x="166305" y="-1382"/>
                    <a:pt x="175345" y="-1382"/>
                  </a:cubicBezTo>
                  <a:cubicBezTo>
                    <a:pt x="193077" y="-1382"/>
                    <a:pt x="200886" y="23074"/>
                    <a:pt x="200886" y="25733"/>
                  </a:cubicBezTo>
                  <a:cubicBezTo>
                    <a:pt x="200886" y="28036"/>
                    <a:pt x="198574" y="28036"/>
                    <a:pt x="198042" y="28036"/>
                  </a:cubicBezTo>
                  <a:cubicBezTo>
                    <a:pt x="195564" y="28036"/>
                    <a:pt x="195389" y="26972"/>
                    <a:pt x="194674" y="25018"/>
                  </a:cubicBezTo>
                  <a:cubicBezTo>
                    <a:pt x="190598" y="10846"/>
                    <a:pt x="182972" y="3581"/>
                    <a:pt x="175878" y="3581"/>
                  </a:cubicBezTo>
                  <a:cubicBezTo>
                    <a:pt x="172160" y="3581"/>
                    <a:pt x="171445" y="6059"/>
                    <a:pt x="171445" y="9782"/>
                  </a:cubicBezTo>
                  <a:cubicBezTo>
                    <a:pt x="171445" y="13856"/>
                    <a:pt x="172335" y="16157"/>
                    <a:pt x="175528" y="24138"/>
                  </a:cubicBezTo>
                  <a:cubicBezTo>
                    <a:pt x="177657" y="29632"/>
                    <a:pt x="184926" y="48418"/>
                    <a:pt x="184926" y="58342"/>
                  </a:cubicBezTo>
                  <a:cubicBezTo>
                    <a:pt x="184926" y="75533"/>
                    <a:pt x="171270" y="78541"/>
                    <a:pt x="161872" y="78541"/>
                  </a:cubicBezTo>
                  <a:cubicBezTo>
                    <a:pt x="147160" y="78541"/>
                    <a:pt x="137229" y="69506"/>
                    <a:pt x="131907" y="62416"/>
                  </a:cubicBezTo>
                  <a:cubicBezTo>
                    <a:pt x="130668" y="74642"/>
                    <a:pt x="120205" y="78541"/>
                    <a:pt x="112936" y="78541"/>
                  </a:cubicBezTo>
                  <a:cubicBezTo>
                    <a:pt x="105310" y="78541"/>
                    <a:pt x="101234" y="73047"/>
                    <a:pt x="98931" y="68974"/>
                  </a:cubicBezTo>
                  <a:cubicBezTo>
                    <a:pt x="95030" y="62416"/>
                    <a:pt x="92543" y="52316"/>
                    <a:pt x="92543" y="51426"/>
                  </a:cubicBezTo>
                  <a:cubicBezTo>
                    <a:pt x="92543" y="49125"/>
                    <a:pt x="95030" y="49125"/>
                    <a:pt x="95554" y="49125"/>
                  </a:cubicBezTo>
                  <a:cubicBezTo>
                    <a:pt x="98041" y="49125"/>
                    <a:pt x="98216" y="49657"/>
                    <a:pt x="99463" y="54444"/>
                  </a:cubicBezTo>
                  <a:cubicBezTo>
                    <a:pt x="102116" y="64893"/>
                    <a:pt x="105484" y="73579"/>
                    <a:pt x="112404" y="73579"/>
                  </a:cubicBezTo>
                  <a:cubicBezTo>
                    <a:pt x="117012" y="73579"/>
                    <a:pt x="118251" y="69680"/>
                    <a:pt x="118251" y="64893"/>
                  </a:cubicBezTo>
                  <a:cubicBezTo>
                    <a:pt x="118251" y="61526"/>
                    <a:pt x="116662" y="54976"/>
                    <a:pt x="115415" y="50189"/>
                  </a:cubicBezTo>
                  <a:cubicBezTo>
                    <a:pt x="114175" y="45400"/>
                    <a:pt x="112404" y="38135"/>
                    <a:pt x="111514" y="34238"/>
                  </a:cubicBezTo>
                  <a:lnTo>
                    <a:pt x="105842" y="11553"/>
                  </a:lnTo>
                  <a:close/>
                  <a:moveTo>
                    <a:pt x="287033" y="68267"/>
                  </a:moveTo>
                  <a:cubicBezTo>
                    <a:pt x="280655" y="67203"/>
                    <a:pt x="277993" y="62241"/>
                    <a:pt x="277993" y="58342"/>
                  </a:cubicBezTo>
                  <a:cubicBezTo>
                    <a:pt x="277993" y="53555"/>
                    <a:pt x="281717" y="51784"/>
                    <a:pt x="284903" y="51784"/>
                  </a:cubicBezTo>
                  <a:cubicBezTo>
                    <a:pt x="288804" y="51784"/>
                    <a:pt x="295017" y="54619"/>
                    <a:pt x="295017" y="63122"/>
                  </a:cubicBezTo>
                  <a:cubicBezTo>
                    <a:pt x="295017" y="75174"/>
                    <a:pt x="281186" y="78541"/>
                    <a:pt x="271605" y="78541"/>
                  </a:cubicBezTo>
                  <a:cubicBezTo>
                    <a:pt x="245009" y="78541"/>
                    <a:pt x="220365" y="54087"/>
                    <a:pt x="220365" y="29449"/>
                  </a:cubicBezTo>
                  <a:cubicBezTo>
                    <a:pt x="220365" y="14213"/>
                    <a:pt x="231002" y="-1382"/>
                    <a:pt x="253167" y="-1382"/>
                  </a:cubicBezTo>
                  <a:cubicBezTo>
                    <a:pt x="283133" y="-1382"/>
                    <a:pt x="297138" y="16157"/>
                    <a:pt x="297138" y="18643"/>
                  </a:cubicBezTo>
                  <a:cubicBezTo>
                    <a:pt x="297138" y="19707"/>
                    <a:pt x="295549" y="21652"/>
                    <a:pt x="294128" y="21652"/>
                  </a:cubicBezTo>
                  <a:cubicBezTo>
                    <a:pt x="293063" y="21652"/>
                    <a:pt x="292704" y="21303"/>
                    <a:pt x="291291" y="19882"/>
                  </a:cubicBezTo>
                  <a:cubicBezTo>
                    <a:pt x="277459" y="3581"/>
                    <a:pt x="256710" y="3581"/>
                    <a:pt x="253525" y="3581"/>
                  </a:cubicBezTo>
                  <a:cubicBezTo>
                    <a:pt x="240758" y="3581"/>
                    <a:pt x="235078" y="12259"/>
                    <a:pt x="235078" y="23249"/>
                  </a:cubicBezTo>
                  <a:cubicBezTo>
                    <a:pt x="235078" y="28393"/>
                    <a:pt x="237564" y="47703"/>
                    <a:pt x="246788" y="59938"/>
                  </a:cubicBezTo>
                  <a:cubicBezTo>
                    <a:pt x="253525" y="68616"/>
                    <a:pt x="262740" y="73579"/>
                    <a:pt x="271605" y="73579"/>
                  </a:cubicBezTo>
                  <a:cubicBezTo>
                    <a:pt x="274091" y="73579"/>
                    <a:pt x="282599" y="73230"/>
                    <a:pt x="287033" y="68267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54" name="任意多边形: 形状 53">
              <a:extLst>
                <a:ext uri="{FF2B5EF4-FFF2-40B4-BE49-F238E27FC236}">
                  <a16:creationId xmlns:a16="http://schemas.microsoft.com/office/drawing/2014/main" id="{CCA694B9-9448-E829-F646-5055078D56E4}"/>
                </a:ext>
              </a:extLst>
            </p:cNvPr>
            <p:cNvSpPr/>
            <p:nvPr>
              <p:custDataLst>
                <p:tags r:id="rId43"/>
              </p:custDataLst>
            </p:nvPr>
          </p:nvSpPr>
          <p:spPr>
            <a:xfrm flipV="1">
              <a:off x="6767814" y="-12843116"/>
              <a:ext cx="73761" cy="13648"/>
            </a:xfrm>
            <a:custGeom>
              <a:avLst/>
              <a:gdLst>
                <a:gd name="connsiteX0" fmla="*/ 73762 w 73761"/>
                <a:gd name="connsiteY0" fmla="*/ 5364 h 13648"/>
                <a:gd name="connsiteX1" fmla="*/ 64896 w 73761"/>
                <a:gd name="connsiteY1" fmla="*/ 12271 h 13648"/>
                <a:gd name="connsiteX2" fmla="*/ 8866 w 73761"/>
                <a:gd name="connsiteY2" fmla="*/ 12271 h 13648"/>
                <a:gd name="connsiteX3" fmla="*/ 0 w 73761"/>
                <a:gd name="connsiteY3" fmla="*/ 5537 h 13648"/>
                <a:gd name="connsiteX4" fmla="*/ 8866 w 73761"/>
                <a:gd name="connsiteY4" fmla="*/ -1377 h 13648"/>
                <a:gd name="connsiteX5" fmla="*/ 64896 w 73761"/>
                <a:gd name="connsiteY5" fmla="*/ -1377 h 13648"/>
                <a:gd name="connsiteX6" fmla="*/ 73762 w 73761"/>
                <a:gd name="connsiteY6" fmla="*/ 5364 h 13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761" h="13648">
                  <a:moveTo>
                    <a:pt x="73762" y="5364"/>
                  </a:moveTo>
                  <a:cubicBezTo>
                    <a:pt x="73762" y="12271"/>
                    <a:pt x="67025" y="12271"/>
                    <a:pt x="64896" y="12271"/>
                  </a:cubicBezTo>
                  <a:lnTo>
                    <a:pt x="8866" y="12271"/>
                  </a:lnTo>
                  <a:cubicBezTo>
                    <a:pt x="6920" y="12271"/>
                    <a:pt x="0" y="12271"/>
                    <a:pt x="0" y="5537"/>
                  </a:cubicBezTo>
                  <a:cubicBezTo>
                    <a:pt x="0" y="-1377"/>
                    <a:pt x="6737" y="-1377"/>
                    <a:pt x="8866" y="-1377"/>
                  </a:cubicBezTo>
                  <a:lnTo>
                    <a:pt x="64896" y="-1377"/>
                  </a:lnTo>
                  <a:cubicBezTo>
                    <a:pt x="66851" y="-1377"/>
                    <a:pt x="73762" y="-1377"/>
                    <a:pt x="73762" y="5364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55" name="任意多边形: 形状 54">
              <a:extLst>
                <a:ext uri="{FF2B5EF4-FFF2-40B4-BE49-F238E27FC236}">
                  <a16:creationId xmlns:a16="http://schemas.microsoft.com/office/drawing/2014/main" id="{290F5EB5-6F6C-58B5-DF09-4A393DF2AC42}"/>
                </a:ext>
              </a:extLst>
            </p:cNvPr>
            <p:cNvSpPr/>
            <p:nvPr>
              <p:custDataLst>
                <p:tags r:id="rId44"/>
              </p:custDataLst>
            </p:nvPr>
          </p:nvSpPr>
          <p:spPr>
            <a:xfrm flipV="1">
              <a:off x="6860203" y="-12976029"/>
              <a:ext cx="281185" cy="124759"/>
            </a:xfrm>
            <a:custGeom>
              <a:avLst/>
              <a:gdLst>
                <a:gd name="connsiteX0" fmla="*/ 68622 w 281185"/>
                <a:gd name="connsiteY0" fmla="*/ 14743 h 124759"/>
                <a:gd name="connsiteX1" fmla="*/ 66135 w 281185"/>
                <a:gd name="connsiteY1" fmla="*/ 4286 h 124759"/>
                <a:gd name="connsiteX2" fmla="*/ 72165 w 281185"/>
                <a:gd name="connsiteY2" fmla="*/ -1383 h 124759"/>
                <a:gd name="connsiteX3" fmla="*/ 79084 w 281185"/>
                <a:gd name="connsiteY3" fmla="*/ 2515 h 124759"/>
                <a:gd name="connsiteX4" fmla="*/ 82278 w 281185"/>
                <a:gd name="connsiteY4" fmla="*/ 13504 h 124759"/>
                <a:gd name="connsiteX5" fmla="*/ 86178 w 281185"/>
                <a:gd name="connsiteY5" fmla="*/ 29447 h 124759"/>
                <a:gd name="connsiteX6" fmla="*/ 89189 w 281185"/>
                <a:gd name="connsiteY6" fmla="*/ 41326 h 124759"/>
                <a:gd name="connsiteX7" fmla="*/ 94687 w 281185"/>
                <a:gd name="connsiteY7" fmla="*/ 54791 h 124759"/>
                <a:gd name="connsiteX8" fmla="*/ 123055 w 281185"/>
                <a:gd name="connsiteY8" fmla="*/ 73577 h 124759"/>
                <a:gd name="connsiteX9" fmla="*/ 133518 w 281185"/>
                <a:gd name="connsiteY9" fmla="*/ 61175 h 124759"/>
                <a:gd name="connsiteX10" fmla="*/ 123055 w 281185"/>
                <a:gd name="connsiteY10" fmla="*/ 23429 h 124759"/>
                <a:gd name="connsiteX11" fmla="*/ 120394 w 281185"/>
                <a:gd name="connsiteY11" fmla="*/ 13854 h 124759"/>
                <a:gd name="connsiteX12" fmla="*/ 137243 w 281185"/>
                <a:gd name="connsiteY12" fmla="*/ -1383 h 124759"/>
                <a:gd name="connsiteX13" fmla="*/ 162776 w 281185"/>
                <a:gd name="connsiteY13" fmla="*/ 25731 h 124759"/>
                <a:gd name="connsiteX14" fmla="*/ 159940 w 281185"/>
                <a:gd name="connsiteY14" fmla="*/ 28034 h 124759"/>
                <a:gd name="connsiteX15" fmla="*/ 156572 w 281185"/>
                <a:gd name="connsiteY15" fmla="*/ 25017 h 124759"/>
                <a:gd name="connsiteX16" fmla="*/ 137776 w 281185"/>
                <a:gd name="connsiteY16" fmla="*/ 3579 h 124759"/>
                <a:gd name="connsiteX17" fmla="*/ 133343 w 281185"/>
                <a:gd name="connsiteY17" fmla="*/ 9780 h 124759"/>
                <a:gd name="connsiteX18" fmla="*/ 137418 w 281185"/>
                <a:gd name="connsiteY18" fmla="*/ 24136 h 124759"/>
                <a:gd name="connsiteX19" fmla="*/ 146816 w 281185"/>
                <a:gd name="connsiteY19" fmla="*/ 58341 h 124759"/>
                <a:gd name="connsiteX20" fmla="*/ 140254 w 281185"/>
                <a:gd name="connsiteY20" fmla="*/ 73752 h 124759"/>
                <a:gd name="connsiteX21" fmla="*/ 123762 w 281185"/>
                <a:gd name="connsiteY21" fmla="*/ 78539 h 124759"/>
                <a:gd name="connsiteX22" fmla="*/ 92383 w 281185"/>
                <a:gd name="connsiteY22" fmla="*/ 60644 h 124759"/>
                <a:gd name="connsiteX23" fmla="*/ 69328 w 281185"/>
                <a:gd name="connsiteY23" fmla="*/ 78539 h 124759"/>
                <a:gd name="connsiteX24" fmla="*/ 39363 w 281185"/>
                <a:gd name="connsiteY24" fmla="*/ 62415 h 124759"/>
                <a:gd name="connsiteX25" fmla="*/ 20393 w 281185"/>
                <a:gd name="connsiteY25" fmla="*/ 78539 h 124759"/>
                <a:gd name="connsiteX26" fmla="*/ 6387 w 281185"/>
                <a:gd name="connsiteY26" fmla="*/ 68973 h 124759"/>
                <a:gd name="connsiteX27" fmla="*/ 0 w 281185"/>
                <a:gd name="connsiteY27" fmla="*/ 51424 h 124759"/>
                <a:gd name="connsiteX28" fmla="*/ 3011 w 281185"/>
                <a:gd name="connsiteY28" fmla="*/ 49123 h 124759"/>
                <a:gd name="connsiteX29" fmla="*/ 6919 w 281185"/>
                <a:gd name="connsiteY29" fmla="*/ 54442 h 124759"/>
                <a:gd name="connsiteX30" fmla="*/ 19860 w 281185"/>
                <a:gd name="connsiteY30" fmla="*/ 73577 h 124759"/>
                <a:gd name="connsiteX31" fmla="*/ 25707 w 281185"/>
                <a:gd name="connsiteY31" fmla="*/ 64891 h 124759"/>
                <a:gd name="connsiteX32" fmla="*/ 22871 w 281185"/>
                <a:gd name="connsiteY32" fmla="*/ 50187 h 124759"/>
                <a:gd name="connsiteX33" fmla="*/ 18971 w 281185"/>
                <a:gd name="connsiteY33" fmla="*/ 34236 h 124759"/>
                <a:gd name="connsiteX34" fmla="*/ 13298 w 281185"/>
                <a:gd name="connsiteY34" fmla="*/ 11551 h 124759"/>
                <a:gd name="connsiteX35" fmla="*/ 11527 w 281185"/>
                <a:gd name="connsiteY35" fmla="*/ 4286 h 124759"/>
                <a:gd name="connsiteX36" fmla="*/ 17556 w 281185"/>
                <a:gd name="connsiteY36" fmla="*/ -1383 h 124759"/>
                <a:gd name="connsiteX37" fmla="*/ 24468 w 281185"/>
                <a:gd name="connsiteY37" fmla="*/ 2515 h 124759"/>
                <a:gd name="connsiteX38" fmla="*/ 27661 w 281185"/>
                <a:gd name="connsiteY38" fmla="*/ 13504 h 124759"/>
                <a:gd name="connsiteX39" fmla="*/ 31562 w 281185"/>
                <a:gd name="connsiteY39" fmla="*/ 29447 h 124759"/>
                <a:gd name="connsiteX40" fmla="*/ 34573 w 281185"/>
                <a:gd name="connsiteY40" fmla="*/ 41326 h 124759"/>
                <a:gd name="connsiteX41" fmla="*/ 42025 w 281185"/>
                <a:gd name="connsiteY41" fmla="*/ 57277 h 124759"/>
                <a:gd name="connsiteX42" fmla="*/ 68622 w 281185"/>
                <a:gd name="connsiteY42" fmla="*/ 73577 h 124759"/>
                <a:gd name="connsiteX43" fmla="*/ 79084 w 281185"/>
                <a:gd name="connsiteY43" fmla="*/ 61175 h 124759"/>
                <a:gd name="connsiteX44" fmla="*/ 76065 w 281185"/>
                <a:gd name="connsiteY44" fmla="*/ 44517 h 124759"/>
                <a:gd name="connsiteX45" fmla="*/ 68622 w 281185"/>
                <a:gd name="connsiteY45" fmla="*/ 14743 h 124759"/>
                <a:gd name="connsiteX46" fmla="*/ 226752 w 281185"/>
                <a:gd name="connsiteY46" fmla="*/ 118057 h 124759"/>
                <a:gd name="connsiteX47" fmla="*/ 227459 w 281185"/>
                <a:gd name="connsiteY47" fmla="*/ 120898 h 124759"/>
                <a:gd name="connsiteX48" fmla="*/ 224623 w 281185"/>
                <a:gd name="connsiteY48" fmla="*/ 123376 h 124759"/>
                <a:gd name="connsiteX49" fmla="*/ 201927 w 281185"/>
                <a:gd name="connsiteY49" fmla="*/ 121605 h 124759"/>
                <a:gd name="connsiteX50" fmla="*/ 198026 w 281185"/>
                <a:gd name="connsiteY50" fmla="*/ 117531 h 124759"/>
                <a:gd name="connsiteX51" fmla="*/ 202642 w 281185"/>
                <a:gd name="connsiteY51" fmla="*/ 115047 h 124759"/>
                <a:gd name="connsiteX52" fmla="*/ 211150 w 281185"/>
                <a:gd name="connsiteY52" fmla="*/ 112388 h 124759"/>
                <a:gd name="connsiteX53" fmla="*/ 210443 w 281185"/>
                <a:gd name="connsiteY53" fmla="*/ 108489 h 124759"/>
                <a:gd name="connsiteX54" fmla="*/ 185442 w 281185"/>
                <a:gd name="connsiteY54" fmla="*/ 8185 h 124759"/>
                <a:gd name="connsiteX55" fmla="*/ 184553 w 281185"/>
                <a:gd name="connsiteY55" fmla="*/ 4286 h 124759"/>
                <a:gd name="connsiteX56" fmla="*/ 190583 w 281185"/>
                <a:gd name="connsiteY56" fmla="*/ -1383 h 124759"/>
                <a:gd name="connsiteX57" fmla="*/ 197851 w 281185"/>
                <a:gd name="connsiteY57" fmla="*/ 3222 h 124759"/>
                <a:gd name="connsiteX58" fmla="*/ 200862 w 281185"/>
                <a:gd name="connsiteY58" fmla="*/ 14386 h 124759"/>
                <a:gd name="connsiteX59" fmla="*/ 204946 w 281185"/>
                <a:gd name="connsiteY59" fmla="*/ 30162 h 124759"/>
                <a:gd name="connsiteX60" fmla="*/ 207782 w 281185"/>
                <a:gd name="connsiteY60" fmla="*/ 42214 h 124759"/>
                <a:gd name="connsiteX61" fmla="*/ 213104 w 281185"/>
                <a:gd name="connsiteY61" fmla="*/ 54791 h 124759"/>
                <a:gd name="connsiteX62" fmla="*/ 241473 w 281185"/>
                <a:gd name="connsiteY62" fmla="*/ 73577 h 124759"/>
                <a:gd name="connsiteX63" fmla="*/ 251935 w 281185"/>
                <a:gd name="connsiteY63" fmla="*/ 61175 h 124759"/>
                <a:gd name="connsiteX64" fmla="*/ 241473 w 281185"/>
                <a:gd name="connsiteY64" fmla="*/ 23429 h 124759"/>
                <a:gd name="connsiteX65" fmla="*/ 238812 w 281185"/>
                <a:gd name="connsiteY65" fmla="*/ 13854 h 124759"/>
                <a:gd name="connsiteX66" fmla="*/ 255652 w 281185"/>
                <a:gd name="connsiteY66" fmla="*/ -1383 h 124759"/>
                <a:gd name="connsiteX67" fmla="*/ 281185 w 281185"/>
                <a:gd name="connsiteY67" fmla="*/ 25731 h 124759"/>
                <a:gd name="connsiteX68" fmla="*/ 278351 w 281185"/>
                <a:gd name="connsiteY68" fmla="*/ 28034 h 124759"/>
                <a:gd name="connsiteX69" fmla="*/ 274982 w 281185"/>
                <a:gd name="connsiteY69" fmla="*/ 25017 h 124759"/>
                <a:gd name="connsiteX70" fmla="*/ 256186 w 281185"/>
                <a:gd name="connsiteY70" fmla="*/ 3579 h 124759"/>
                <a:gd name="connsiteX71" fmla="*/ 251752 w 281185"/>
                <a:gd name="connsiteY71" fmla="*/ 9780 h 124759"/>
                <a:gd name="connsiteX72" fmla="*/ 255835 w 281185"/>
                <a:gd name="connsiteY72" fmla="*/ 24136 h 124759"/>
                <a:gd name="connsiteX73" fmla="*/ 265233 w 281185"/>
                <a:gd name="connsiteY73" fmla="*/ 58341 h 124759"/>
                <a:gd name="connsiteX74" fmla="*/ 258672 w 281185"/>
                <a:gd name="connsiteY74" fmla="*/ 73752 h 124759"/>
                <a:gd name="connsiteX75" fmla="*/ 242180 w 281185"/>
                <a:gd name="connsiteY75" fmla="*/ 78539 h 124759"/>
                <a:gd name="connsiteX76" fmla="*/ 213279 w 281185"/>
                <a:gd name="connsiteY76" fmla="*/ 63835 h 124759"/>
                <a:gd name="connsiteX77" fmla="*/ 226752 w 281185"/>
                <a:gd name="connsiteY77" fmla="*/ 118057 h 124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</a:cxnLst>
              <a:rect l="l" t="t" r="r" b="b"/>
              <a:pathLst>
                <a:path w="281185" h="124759">
                  <a:moveTo>
                    <a:pt x="68622" y="14743"/>
                  </a:moveTo>
                  <a:cubicBezTo>
                    <a:pt x="67732" y="11201"/>
                    <a:pt x="66135" y="5175"/>
                    <a:pt x="66135" y="4286"/>
                  </a:cubicBezTo>
                  <a:cubicBezTo>
                    <a:pt x="66135" y="388"/>
                    <a:pt x="69328" y="-1383"/>
                    <a:pt x="72165" y="-1383"/>
                  </a:cubicBezTo>
                  <a:cubicBezTo>
                    <a:pt x="75358" y="-1383"/>
                    <a:pt x="78194" y="919"/>
                    <a:pt x="79084" y="2515"/>
                  </a:cubicBezTo>
                  <a:cubicBezTo>
                    <a:pt x="79966" y="4111"/>
                    <a:pt x="81388" y="9780"/>
                    <a:pt x="82278" y="13504"/>
                  </a:cubicBezTo>
                  <a:cubicBezTo>
                    <a:pt x="83159" y="16870"/>
                    <a:pt x="85114" y="25017"/>
                    <a:pt x="86178" y="29447"/>
                  </a:cubicBezTo>
                  <a:cubicBezTo>
                    <a:pt x="87235" y="33353"/>
                    <a:pt x="88299" y="37252"/>
                    <a:pt x="89189" y="41326"/>
                  </a:cubicBezTo>
                  <a:cubicBezTo>
                    <a:pt x="91143" y="48948"/>
                    <a:pt x="91143" y="49297"/>
                    <a:pt x="94687" y="54791"/>
                  </a:cubicBezTo>
                  <a:cubicBezTo>
                    <a:pt x="100359" y="63478"/>
                    <a:pt x="109224" y="73577"/>
                    <a:pt x="123055" y="73577"/>
                  </a:cubicBezTo>
                  <a:cubicBezTo>
                    <a:pt x="132985" y="73577"/>
                    <a:pt x="133518" y="65423"/>
                    <a:pt x="133518" y="61175"/>
                  </a:cubicBezTo>
                  <a:cubicBezTo>
                    <a:pt x="133518" y="50544"/>
                    <a:pt x="125891" y="30869"/>
                    <a:pt x="123055" y="23429"/>
                  </a:cubicBezTo>
                  <a:cubicBezTo>
                    <a:pt x="121109" y="18466"/>
                    <a:pt x="120394" y="16870"/>
                    <a:pt x="120394" y="13854"/>
                  </a:cubicBezTo>
                  <a:cubicBezTo>
                    <a:pt x="120394" y="4461"/>
                    <a:pt x="128195" y="-1383"/>
                    <a:pt x="137243" y="-1383"/>
                  </a:cubicBezTo>
                  <a:cubicBezTo>
                    <a:pt x="154975" y="-1383"/>
                    <a:pt x="162776" y="23072"/>
                    <a:pt x="162776" y="25731"/>
                  </a:cubicBezTo>
                  <a:cubicBezTo>
                    <a:pt x="162776" y="28034"/>
                    <a:pt x="160472" y="28034"/>
                    <a:pt x="159940" y="28034"/>
                  </a:cubicBezTo>
                  <a:cubicBezTo>
                    <a:pt x="157453" y="28034"/>
                    <a:pt x="157279" y="26971"/>
                    <a:pt x="156572" y="25017"/>
                  </a:cubicBezTo>
                  <a:cubicBezTo>
                    <a:pt x="152488" y="10844"/>
                    <a:pt x="144862" y="3579"/>
                    <a:pt x="137776" y="3579"/>
                  </a:cubicBezTo>
                  <a:cubicBezTo>
                    <a:pt x="134050" y="3579"/>
                    <a:pt x="133343" y="6057"/>
                    <a:pt x="133343" y="9780"/>
                  </a:cubicBezTo>
                  <a:cubicBezTo>
                    <a:pt x="133343" y="13854"/>
                    <a:pt x="134224" y="16156"/>
                    <a:pt x="137418" y="24136"/>
                  </a:cubicBezTo>
                  <a:cubicBezTo>
                    <a:pt x="139547" y="29630"/>
                    <a:pt x="146816" y="48416"/>
                    <a:pt x="146816" y="58341"/>
                  </a:cubicBezTo>
                  <a:cubicBezTo>
                    <a:pt x="146816" y="61175"/>
                    <a:pt x="146816" y="68614"/>
                    <a:pt x="140254" y="73752"/>
                  </a:cubicBezTo>
                  <a:cubicBezTo>
                    <a:pt x="137243" y="76063"/>
                    <a:pt x="132096" y="78539"/>
                    <a:pt x="123762" y="78539"/>
                  </a:cubicBezTo>
                  <a:cubicBezTo>
                    <a:pt x="107810" y="78539"/>
                    <a:pt x="98055" y="68083"/>
                    <a:pt x="92383" y="60644"/>
                  </a:cubicBezTo>
                  <a:cubicBezTo>
                    <a:pt x="90961" y="75704"/>
                    <a:pt x="78369" y="78539"/>
                    <a:pt x="69328" y="78539"/>
                  </a:cubicBezTo>
                  <a:cubicBezTo>
                    <a:pt x="54616" y="78539"/>
                    <a:pt x="44686" y="69505"/>
                    <a:pt x="39363" y="62415"/>
                  </a:cubicBezTo>
                  <a:cubicBezTo>
                    <a:pt x="38124" y="74641"/>
                    <a:pt x="27661" y="78539"/>
                    <a:pt x="20393" y="78539"/>
                  </a:cubicBezTo>
                  <a:cubicBezTo>
                    <a:pt x="12766" y="78539"/>
                    <a:pt x="8691" y="73045"/>
                    <a:pt x="6387" y="68973"/>
                  </a:cubicBezTo>
                  <a:cubicBezTo>
                    <a:pt x="2486" y="62415"/>
                    <a:pt x="0" y="52314"/>
                    <a:pt x="0" y="51424"/>
                  </a:cubicBezTo>
                  <a:cubicBezTo>
                    <a:pt x="0" y="49123"/>
                    <a:pt x="2486" y="49123"/>
                    <a:pt x="3011" y="49123"/>
                  </a:cubicBezTo>
                  <a:cubicBezTo>
                    <a:pt x="5497" y="49123"/>
                    <a:pt x="5672" y="49655"/>
                    <a:pt x="6919" y="54442"/>
                  </a:cubicBezTo>
                  <a:cubicBezTo>
                    <a:pt x="9573" y="64891"/>
                    <a:pt x="12941" y="73577"/>
                    <a:pt x="19860" y="73577"/>
                  </a:cubicBezTo>
                  <a:cubicBezTo>
                    <a:pt x="24468" y="73577"/>
                    <a:pt x="25707" y="69678"/>
                    <a:pt x="25707" y="64891"/>
                  </a:cubicBezTo>
                  <a:cubicBezTo>
                    <a:pt x="25707" y="61524"/>
                    <a:pt x="24118" y="54974"/>
                    <a:pt x="22871" y="50187"/>
                  </a:cubicBezTo>
                  <a:cubicBezTo>
                    <a:pt x="21632" y="45398"/>
                    <a:pt x="19860" y="38133"/>
                    <a:pt x="18971" y="34236"/>
                  </a:cubicBezTo>
                  <a:lnTo>
                    <a:pt x="13298" y="11551"/>
                  </a:lnTo>
                  <a:cubicBezTo>
                    <a:pt x="12591" y="9249"/>
                    <a:pt x="11527" y="4818"/>
                    <a:pt x="11527" y="4286"/>
                  </a:cubicBezTo>
                  <a:cubicBezTo>
                    <a:pt x="11527" y="388"/>
                    <a:pt x="14720" y="-1383"/>
                    <a:pt x="17556" y="-1383"/>
                  </a:cubicBezTo>
                  <a:cubicBezTo>
                    <a:pt x="20742" y="-1383"/>
                    <a:pt x="23586" y="919"/>
                    <a:pt x="24468" y="2515"/>
                  </a:cubicBezTo>
                  <a:cubicBezTo>
                    <a:pt x="25357" y="4111"/>
                    <a:pt x="26772" y="9780"/>
                    <a:pt x="27661" y="13504"/>
                  </a:cubicBezTo>
                  <a:cubicBezTo>
                    <a:pt x="28551" y="16870"/>
                    <a:pt x="30497" y="25017"/>
                    <a:pt x="31562" y="29447"/>
                  </a:cubicBezTo>
                  <a:cubicBezTo>
                    <a:pt x="32627" y="33353"/>
                    <a:pt x="33691" y="37252"/>
                    <a:pt x="34573" y="41326"/>
                  </a:cubicBezTo>
                  <a:cubicBezTo>
                    <a:pt x="36527" y="48590"/>
                    <a:pt x="36885" y="50012"/>
                    <a:pt x="42025" y="57277"/>
                  </a:cubicBezTo>
                  <a:cubicBezTo>
                    <a:pt x="46990" y="64367"/>
                    <a:pt x="55323" y="73577"/>
                    <a:pt x="68622" y="73577"/>
                  </a:cubicBezTo>
                  <a:cubicBezTo>
                    <a:pt x="78901" y="73577"/>
                    <a:pt x="79084" y="64542"/>
                    <a:pt x="79084" y="61175"/>
                  </a:cubicBezTo>
                  <a:cubicBezTo>
                    <a:pt x="79084" y="56745"/>
                    <a:pt x="78552" y="54442"/>
                    <a:pt x="76065" y="44517"/>
                  </a:cubicBezTo>
                  <a:lnTo>
                    <a:pt x="68622" y="14743"/>
                  </a:lnTo>
                  <a:close/>
                  <a:moveTo>
                    <a:pt x="226752" y="118057"/>
                  </a:moveTo>
                  <a:cubicBezTo>
                    <a:pt x="226927" y="118414"/>
                    <a:pt x="227459" y="120717"/>
                    <a:pt x="227459" y="120898"/>
                  </a:cubicBezTo>
                  <a:cubicBezTo>
                    <a:pt x="227459" y="121780"/>
                    <a:pt x="226752" y="123376"/>
                    <a:pt x="224623" y="123376"/>
                  </a:cubicBezTo>
                  <a:cubicBezTo>
                    <a:pt x="221080" y="123376"/>
                    <a:pt x="206360" y="121963"/>
                    <a:pt x="201927" y="121605"/>
                  </a:cubicBezTo>
                  <a:cubicBezTo>
                    <a:pt x="200513" y="121430"/>
                    <a:pt x="198026" y="121249"/>
                    <a:pt x="198026" y="117531"/>
                  </a:cubicBezTo>
                  <a:cubicBezTo>
                    <a:pt x="198026" y="115047"/>
                    <a:pt x="200513" y="115047"/>
                    <a:pt x="202642" y="115047"/>
                  </a:cubicBezTo>
                  <a:cubicBezTo>
                    <a:pt x="211150" y="115047"/>
                    <a:pt x="211150" y="113808"/>
                    <a:pt x="211150" y="112388"/>
                  </a:cubicBezTo>
                  <a:cubicBezTo>
                    <a:pt x="211150" y="111148"/>
                    <a:pt x="210792" y="110085"/>
                    <a:pt x="210443" y="108489"/>
                  </a:cubicBezTo>
                  <a:lnTo>
                    <a:pt x="185442" y="8185"/>
                  </a:lnTo>
                  <a:cubicBezTo>
                    <a:pt x="184553" y="4993"/>
                    <a:pt x="184553" y="4643"/>
                    <a:pt x="184553" y="4286"/>
                  </a:cubicBezTo>
                  <a:cubicBezTo>
                    <a:pt x="184553" y="1627"/>
                    <a:pt x="186682" y="-1383"/>
                    <a:pt x="190583" y="-1383"/>
                  </a:cubicBezTo>
                  <a:cubicBezTo>
                    <a:pt x="192529" y="-1383"/>
                    <a:pt x="195897" y="-501"/>
                    <a:pt x="197851" y="3222"/>
                  </a:cubicBezTo>
                  <a:cubicBezTo>
                    <a:pt x="198384" y="4286"/>
                    <a:pt x="199981" y="10669"/>
                    <a:pt x="200862" y="14386"/>
                  </a:cubicBezTo>
                  <a:lnTo>
                    <a:pt x="204946" y="30162"/>
                  </a:lnTo>
                  <a:cubicBezTo>
                    <a:pt x="205478" y="32822"/>
                    <a:pt x="207249" y="39555"/>
                    <a:pt x="207782" y="42214"/>
                  </a:cubicBezTo>
                  <a:cubicBezTo>
                    <a:pt x="209553" y="48948"/>
                    <a:pt x="209553" y="49123"/>
                    <a:pt x="213104" y="54791"/>
                  </a:cubicBezTo>
                  <a:cubicBezTo>
                    <a:pt x="218776" y="63478"/>
                    <a:pt x="227642" y="73577"/>
                    <a:pt x="241473" y="73577"/>
                  </a:cubicBezTo>
                  <a:cubicBezTo>
                    <a:pt x="251404" y="73577"/>
                    <a:pt x="251935" y="65423"/>
                    <a:pt x="251935" y="61175"/>
                  </a:cubicBezTo>
                  <a:cubicBezTo>
                    <a:pt x="251935" y="50544"/>
                    <a:pt x="244309" y="30869"/>
                    <a:pt x="241473" y="23429"/>
                  </a:cubicBezTo>
                  <a:cubicBezTo>
                    <a:pt x="239519" y="18466"/>
                    <a:pt x="238812" y="16870"/>
                    <a:pt x="238812" y="13854"/>
                  </a:cubicBezTo>
                  <a:cubicBezTo>
                    <a:pt x="238812" y="4461"/>
                    <a:pt x="246612" y="-1383"/>
                    <a:pt x="255652" y="-1383"/>
                  </a:cubicBezTo>
                  <a:cubicBezTo>
                    <a:pt x="273383" y="-1383"/>
                    <a:pt x="281185" y="23072"/>
                    <a:pt x="281185" y="25731"/>
                  </a:cubicBezTo>
                  <a:cubicBezTo>
                    <a:pt x="281185" y="28034"/>
                    <a:pt x="278882" y="28034"/>
                    <a:pt x="278351" y="28034"/>
                  </a:cubicBezTo>
                  <a:cubicBezTo>
                    <a:pt x="275872" y="28034"/>
                    <a:pt x="275689" y="26971"/>
                    <a:pt x="274982" y="25017"/>
                  </a:cubicBezTo>
                  <a:cubicBezTo>
                    <a:pt x="270905" y="10844"/>
                    <a:pt x="263106" y="3579"/>
                    <a:pt x="256186" y="3579"/>
                  </a:cubicBezTo>
                  <a:cubicBezTo>
                    <a:pt x="252467" y="3579"/>
                    <a:pt x="251752" y="6057"/>
                    <a:pt x="251752" y="9780"/>
                  </a:cubicBezTo>
                  <a:cubicBezTo>
                    <a:pt x="251752" y="13854"/>
                    <a:pt x="252642" y="16156"/>
                    <a:pt x="255835" y="24136"/>
                  </a:cubicBezTo>
                  <a:cubicBezTo>
                    <a:pt x="257958" y="29630"/>
                    <a:pt x="265233" y="48416"/>
                    <a:pt x="265233" y="58341"/>
                  </a:cubicBezTo>
                  <a:cubicBezTo>
                    <a:pt x="265233" y="61175"/>
                    <a:pt x="265233" y="68614"/>
                    <a:pt x="258672" y="73752"/>
                  </a:cubicBezTo>
                  <a:cubicBezTo>
                    <a:pt x="255652" y="76063"/>
                    <a:pt x="250514" y="78539"/>
                    <a:pt x="242180" y="78539"/>
                  </a:cubicBezTo>
                  <a:cubicBezTo>
                    <a:pt x="229239" y="78539"/>
                    <a:pt x="219841" y="71449"/>
                    <a:pt x="213279" y="63835"/>
                  </a:cubicBezTo>
                  <a:lnTo>
                    <a:pt x="226752" y="118057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56" name="任意多边形: 形状 55">
              <a:extLst>
                <a:ext uri="{FF2B5EF4-FFF2-40B4-BE49-F238E27FC236}">
                  <a16:creationId xmlns:a16="http://schemas.microsoft.com/office/drawing/2014/main" id="{BC26D254-3FB9-8C4E-136C-0846DA7981D7}"/>
                </a:ext>
              </a:extLst>
            </p:cNvPr>
            <p:cNvSpPr/>
            <p:nvPr>
              <p:custDataLst>
                <p:tags r:id="rId45"/>
              </p:custDataLst>
            </p:nvPr>
          </p:nvSpPr>
          <p:spPr>
            <a:xfrm flipV="1">
              <a:off x="7160244" y="-12843116"/>
              <a:ext cx="73761" cy="13648"/>
            </a:xfrm>
            <a:custGeom>
              <a:avLst/>
              <a:gdLst>
                <a:gd name="connsiteX0" fmla="*/ 73762 w 73761"/>
                <a:gd name="connsiteY0" fmla="*/ 5364 h 13648"/>
                <a:gd name="connsiteX1" fmla="*/ 64896 w 73761"/>
                <a:gd name="connsiteY1" fmla="*/ 12271 h 13648"/>
                <a:gd name="connsiteX2" fmla="*/ 8866 w 73761"/>
                <a:gd name="connsiteY2" fmla="*/ 12271 h 13648"/>
                <a:gd name="connsiteX3" fmla="*/ 0 w 73761"/>
                <a:gd name="connsiteY3" fmla="*/ 5537 h 13648"/>
                <a:gd name="connsiteX4" fmla="*/ 8866 w 73761"/>
                <a:gd name="connsiteY4" fmla="*/ -1377 h 13648"/>
                <a:gd name="connsiteX5" fmla="*/ 64896 w 73761"/>
                <a:gd name="connsiteY5" fmla="*/ -1377 h 13648"/>
                <a:gd name="connsiteX6" fmla="*/ 73762 w 73761"/>
                <a:gd name="connsiteY6" fmla="*/ 5364 h 13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761" h="13648">
                  <a:moveTo>
                    <a:pt x="73762" y="5364"/>
                  </a:moveTo>
                  <a:cubicBezTo>
                    <a:pt x="73762" y="12271"/>
                    <a:pt x="67025" y="12271"/>
                    <a:pt x="64896" y="12271"/>
                  </a:cubicBezTo>
                  <a:lnTo>
                    <a:pt x="8866" y="12271"/>
                  </a:lnTo>
                  <a:cubicBezTo>
                    <a:pt x="6919" y="12271"/>
                    <a:pt x="0" y="12271"/>
                    <a:pt x="0" y="5537"/>
                  </a:cubicBezTo>
                  <a:cubicBezTo>
                    <a:pt x="0" y="-1377"/>
                    <a:pt x="6737" y="-1377"/>
                    <a:pt x="8866" y="-1377"/>
                  </a:cubicBezTo>
                  <a:lnTo>
                    <a:pt x="64896" y="-1377"/>
                  </a:lnTo>
                  <a:cubicBezTo>
                    <a:pt x="66851" y="-1377"/>
                    <a:pt x="73762" y="-1377"/>
                    <a:pt x="73762" y="5364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57" name="任意多边形: 形状 56">
              <a:extLst>
                <a:ext uri="{FF2B5EF4-FFF2-40B4-BE49-F238E27FC236}">
                  <a16:creationId xmlns:a16="http://schemas.microsoft.com/office/drawing/2014/main" id="{D00E1BB7-63EE-8B72-0C92-330F7E0C3504}"/>
                </a:ext>
              </a:extLst>
            </p:cNvPr>
            <p:cNvSpPr/>
            <p:nvPr>
              <p:custDataLst>
                <p:tags r:id="rId46"/>
              </p:custDataLst>
            </p:nvPr>
          </p:nvSpPr>
          <p:spPr>
            <a:xfrm flipV="1">
              <a:off x="7255269" y="-12976029"/>
              <a:ext cx="39720" cy="124759"/>
            </a:xfrm>
            <a:custGeom>
              <a:avLst/>
              <a:gdLst>
                <a:gd name="connsiteX0" fmla="*/ 39006 w 39720"/>
                <a:gd name="connsiteY0" fmla="*/ 118057 h 124759"/>
                <a:gd name="connsiteX1" fmla="*/ 39721 w 39720"/>
                <a:gd name="connsiteY1" fmla="*/ 120898 h 124759"/>
                <a:gd name="connsiteX2" fmla="*/ 36877 w 39720"/>
                <a:gd name="connsiteY2" fmla="*/ 123376 h 124759"/>
                <a:gd name="connsiteX3" fmla="*/ 14180 w 39720"/>
                <a:gd name="connsiteY3" fmla="*/ 121605 h 124759"/>
                <a:gd name="connsiteX4" fmla="*/ 10462 w 39720"/>
                <a:gd name="connsiteY4" fmla="*/ 117531 h 124759"/>
                <a:gd name="connsiteX5" fmla="*/ 14895 w 39720"/>
                <a:gd name="connsiteY5" fmla="*/ 115047 h 124759"/>
                <a:gd name="connsiteX6" fmla="*/ 23403 w 39720"/>
                <a:gd name="connsiteY6" fmla="*/ 112388 h 124759"/>
                <a:gd name="connsiteX7" fmla="*/ 22696 w 39720"/>
                <a:gd name="connsiteY7" fmla="*/ 108489 h 124759"/>
                <a:gd name="connsiteX8" fmla="*/ 707 w 39720"/>
                <a:gd name="connsiteY8" fmla="*/ 20944 h 124759"/>
                <a:gd name="connsiteX9" fmla="*/ 0 w 39720"/>
                <a:gd name="connsiteY9" fmla="*/ 15450 h 124759"/>
                <a:gd name="connsiteX10" fmla="*/ 18613 w 39720"/>
                <a:gd name="connsiteY10" fmla="*/ -1383 h 124759"/>
                <a:gd name="connsiteX11" fmla="*/ 32802 w 39720"/>
                <a:gd name="connsiteY11" fmla="*/ 8009 h 124759"/>
                <a:gd name="connsiteX12" fmla="*/ 39006 w 39720"/>
                <a:gd name="connsiteY12" fmla="*/ 25731 h 124759"/>
                <a:gd name="connsiteX13" fmla="*/ 36170 w 39720"/>
                <a:gd name="connsiteY13" fmla="*/ 28034 h 124759"/>
                <a:gd name="connsiteX14" fmla="*/ 32627 w 39720"/>
                <a:gd name="connsiteY14" fmla="*/ 23779 h 124759"/>
                <a:gd name="connsiteX15" fmla="*/ 19328 w 39720"/>
                <a:gd name="connsiteY15" fmla="*/ 3579 h 124759"/>
                <a:gd name="connsiteX16" fmla="*/ 13299 w 39720"/>
                <a:gd name="connsiteY16" fmla="*/ 12257 h 124759"/>
                <a:gd name="connsiteX17" fmla="*/ 14363 w 39720"/>
                <a:gd name="connsiteY17" fmla="*/ 19530 h 124759"/>
                <a:gd name="connsiteX18" fmla="*/ 39006 w 39720"/>
                <a:gd name="connsiteY18" fmla="*/ 118057 h 124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9720" h="124759">
                  <a:moveTo>
                    <a:pt x="39006" y="118057"/>
                  </a:moveTo>
                  <a:cubicBezTo>
                    <a:pt x="39189" y="118414"/>
                    <a:pt x="39721" y="120717"/>
                    <a:pt x="39721" y="120898"/>
                  </a:cubicBezTo>
                  <a:cubicBezTo>
                    <a:pt x="39721" y="121780"/>
                    <a:pt x="39006" y="123376"/>
                    <a:pt x="36877" y="123376"/>
                  </a:cubicBezTo>
                  <a:cubicBezTo>
                    <a:pt x="33334" y="123376"/>
                    <a:pt x="18613" y="121963"/>
                    <a:pt x="14180" y="121605"/>
                  </a:cubicBezTo>
                  <a:cubicBezTo>
                    <a:pt x="12941" y="121430"/>
                    <a:pt x="10462" y="121249"/>
                    <a:pt x="10462" y="117531"/>
                  </a:cubicBezTo>
                  <a:cubicBezTo>
                    <a:pt x="10462" y="115047"/>
                    <a:pt x="12941" y="115047"/>
                    <a:pt x="14895" y="115047"/>
                  </a:cubicBezTo>
                  <a:cubicBezTo>
                    <a:pt x="23403" y="115047"/>
                    <a:pt x="23403" y="113808"/>
                    <a:pt x="23403" y="112388"/>
                  </a:cubicBezTo>
                  <a:cubicBezTo>
                    <a:pt x="23403" y="111148"/>
                    <a:pt x="23046" y="110085"/>
                    <a:pt x="22696" y="108489"/>
                  </a:cubicBezTo>
                  <a:lnTo>
                    <a:pt x="707" y="20944"/>
                  </a:lnTo>
                  <a:cubicBezTo>
                    <a:pt x="175" y="19173"/>
                    <a:pt x="0" y="17219"/>
                    <a:pt x="0" y="15450"/>
                  </a:cubicBezTo>
                  <a:cubicBezTo>
                    <a:pt x="0" y="4111"/>
                    <a:pt x="10105" y="-1383"/>
                    <a:pt x="18613" y="-1383"/>
                  </a:cubicBezTo>
                  <a:cubicBezTo>
                    <a:pt x="22871" y="-1383"/>
                    <a:pt x="28194" y="31"/>
                    <a:pt x="32802" y="8009"/>
                  </a:cubicBezTo>
                  <a:cubicBezTo>
                    <a:pt x="36527" y="14568"/>
                    <a:pt x="39006" y="25017"/>
                    <a:pt x="39006" y="25731"/>
                  </a:cubicBezTo>
                  <a:cubicBezTo>
                    <a:pt x="39006" y="28034"/>
                    <a:pt x="36702" y="28034"/>
                    <a:pt x="36170" y="28034"/>
                  </a:cubicBezTo>
                  <a:cubicBezTo>
                    <a:pt x="33691" y="28034"/>
                    <a:pt x="33334" y="26971"/>
                    <a:pt x="32627" y="23779"/>
                  </a:cubicBezTo>
                  <a:cubicBezTo>
                    <a:pt x="30323" y="14918"/>
                    <a:pt x="26947" y="3579"/>
                    <a:pt x="19328" y="3579"/>
                  </a:cubicBezTo>
                  <a:cubicBezTo>
                    <a:pt x="14538" y="3579"/>
                    <a:pt x="13299" y="8009"/>
                    <a:pt x="13299" y="12257"/>
                  </a:cubicBezTo>
                  <a:cubicBezTo>
                    <a:pt x="13299" y="14211"/>
                    <a:pt x="13831" y="17578"/>
                    <a:pt x="14363" y="19530"/>
                  </a:cubicBezTo>
                  <a:lnTo>
                    <a:pt x="39006" y="118057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58" name="任意多边形: 形状 57">
              <a:extLst>
                <a:ext uri="{FF2B5EF4-FFF2-40B4-BE49-F238E27FC236}">
                  <a16:creationId xmlns:a16="http://schemas.microsoft.com/office/drawing/2014/main" id="{E68F5570-CE9D-C15D-BB54-A32503951828}"/>
                </a:ext>
              </a:extLst>
            </p:cNvPr>
            <p:cNvSpPr/>
            <p:nvPr>
              <p:custDataLst>
                <p:tags r:id="rId47"/>
              </p:custDataLst>
            </p:nvPr>
          </p:nvSpPr>
          <p:spPr>
            <a:xfrm flipV="1">
              <a:off x="7317444" y="-12931192"/>
              <a:ext cx="108342" cy="79922"/>
            </a:xfrm>
            <a:custGeom>
              <a:avLst/>
              <a:gdLst>
                <a:gd name="connsiteX0" fmla="*/ 13298 w 108342"/>
                <a:gd name="connsiteY0" fmla="*/ 11553 h 79922"/>
                <a:gd name="connsiteX1" fmla="*/ 11527 w 108342"/>
                <a:gd name="connsiteY1" fmla="*/ 4288 h 79922"/>
                <a:gd name="connsiteX2" fmla="*/ 17557 w 108342"/>
                <a:gd name="connsiteY2" fmla="*/ -1382 h 79922"/>
                <a:gd name="connsiteX3" fmla="*/ 24468 w 108342"/>
                <a:gd name="connsiteY3" fmla="*/ 2517 h 79922"/>
                <a:gd name="connsiteX4" fmla="*/ 27661 w 108342"/>
                <a:gd name="connsiteY4" fmla="*/ 13506 h 79922"/>
                <a:gd name="connsiteX5" fmla="*/ 31562 w 108342"/>
                <a:gd name="connsiteY5" fmla="*/ 29449 h 79922"/>
                <a:gd name="connsiteX6" fmla="*/ 34573 w 108342"/>
                <a:gd name="connsiteY6" fmla="*/ 41328 h 79922"/>
                <a:gd name="connsiteX7" fmla="*/ 42025 w 108342"/>
                <a:gd name="connsiteY7" fmla="*/ 57279 h 79922"/>
                <a:gd name="connsiteX8" fmla="*/ 68622 w 108342"/>
                <a:gd name="connsiteY8" fmla="*/ 73579 h 79922"/>
                <a:gd name="connsiteX9" fmla="*/ 79084 w 108342"/>
                <a:gd name="connsiteY9" fmla="*/ 61177 h 79922"/>
                <a:gd name="connsiteX10" fmla="*/ 68622 w 108342"/>
                <a:gd name="connsiteY10" fmla="*/ 23430 h 79922"/>
                <a:gd name="connsiteX11" fmla="*/ 65960 w 108342"/>
                <a:gd name="connsiteY11" fmla="*/ 13856 h 79922"/>
                <a:gd name="connsiteX12" fmla="*/ 82802 w 108342"/>
                <a:gd name="connsiteY12" fmla="*/ -1382 h 79922"/>
                <a:gd name="connsiteX13" fmla="*/ 108343 w 108342"/>
                <a:gd name="connsiteY13" fmla="*/ 25733 h 79922"/>
                <a:gd name="connsiteX14" fmla="*/ 105498 w 108342"/>
                <a:gd name="connsiteY14" fmla="*/ 28036 h 79922"/>
                <a:gd name="connsiteX15" fmla="*/ 102130 w 108342"/>
                <a:gd name="connsiteY15" fmla="*/ 25018 h 79922"/>
                <a:gd name="connsiteX16" fmla="*/ 83334 w 108342"/>
                <a:gd name="connsiteY16" fmla="*/ 3581 h 79922"/>
                <a:gd name="connsiteX17" fmla="*/ 78901 w 108342"/>
                <a:gd name="connsiteY17" fmla="*/ 9782 h 79922"/>
                <a:gd name="connsiteX18" fmla="*/ 82984 w 108342"/>
                <a:gd name="connsiteY18" fmla="*/ 24138 h 79922"/>
                <a:gd name="connsiteX19" fmla="*/ 92383 w 108342"/>
                <a:gd name="connsiteY19" fmla="*/ 58342 h 79922"/>
                <a:gd name="connsiteX20" fmla="*/ 69329 w 108342"/>
                <a:gd name="connsiteY20" fmla="*/ 78541 h 79922"/>
                <a:gd name="connsiteX21" fmla="*/ 39364 w 108342"/>
                <a:gd name="connsiteY21" fmla="*/ 62416 h 79922"/>
                <a:gd name="connsiteX22" fmla="*/ 20392 w 108342"/>
                <a:gd name="connsiteY22" fmla="*/ 78541 h 79922"/>
                <a:gd name="connsiteX23" fmla="*/ 6387 w 108342"/>
                <a:gd name="connsiteY23" fmla="*/ 68974 h 79922"/>
                <a:gd name="connsiteX24" fmla="*/ 0 w 108342"/>
                <a:gd name="connsiteY24" fmla="*/ 51426 h 79922"/>
                <a:gd name="connsiteX25" fmla="*/ 3011 w 108342"/>
                <a:gd name="connsiteY25" fmla="*/ 49125 h 79922"/>
                <a:gd name="connsiteX26" fmla="*/ 6919 w 108342"/>
                <a:gd name="connsiteY26" fmla="*/ 54444 h 79922"/>
                <a:gd name="connsiteX27" fmla="*/ 19860 w 108342"/>
                <a:gd name="connsiteY27" fmla="*/ 73579 h 79922"/>
                <a:gd name="connsiteX28" fmla="*/ 25707 w 108342"/>
                <a:gd name="connsiteY28" fmla="*/ 64893 h 79922"/>
                <a:gd name="connsiteX29" fmla="*/ 22871 w 108342"/>
                <a:gd name="connsiteY29" fmla="*/ 50189 h 79922"/>
                <a:gd name="connsiteX30" fmla="*/ 18970 w 108342"/>
                <a:gd name="connsiteY30" fmla="*/ 34238 h 79922"/>
                <a:gd name="connsiteX31" fmla="*/ 13298 w 108342"/>
                <a:gd name="connsiteY31" fmla="*/ 11553 h 79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08342" h="79922">
                  <a:moveTo>
                    <a:pt x="13298" y="11553"/>
                  </a:moveTo>
                  <a:cubicBezTo>
                    <a:pt x="12592" y="9250"/>
                    <a:pt x="11527" y="4820"/>
                    <a:pt x="11527" y="4288"/>
                  </a:cubicBezTo>
                  <a:cubicBezTo>
                    <a:pt x="11527" y="389"/>
                    <a:pt x="14720" y="-1382"/>
                    <a:pt x="17557" y="-1382"/>
                  </a:cubicBezTo>
                  <a:cubicBezTo>
                    <a:pt x="20742" y="-1382"/>
                    <a:pt x="23586" y="921"/>
                    <a:pt x="24468" y="2517"/>
                  </a:cubicBezTo>
                  <a:cubicBezTo>
                    <a:pt x="25357" y="4113"/>
                    <a:pt x="26772" y="9782"/>
                    <a:pt x="27661" y="13506"/>
                  </a:cubicBezTo>
                  <a:cubicBezTo>
                    <a:pt x="28551" y="16872"/>
                    <a:pt x="30498" y="25018"/>
                    <a:pt x="31562" y="29449"/>
                  </a:cubicBezTo>
                  <a:cubicBezTo>
                    <a:pt x="32627" y="33355"/>
                    <a:pt x="33691" y="37254"/>
                    <a:pt x="34573" y="41328"/>
                  </a:cubicBezTo>
                  <a:cubicBezTo>
                    <a:pt x="36527" y="48591"/>
                    <a:pt x="36885" y="50013"/>
                    <a:pt x="42025" y="57279"/>
                  </a:cubicBezTo>
                  <a:cubicBezTo>
                    <a:pt x="46990" y="64369"/>
                    <a:pt x="55323" y="73579"/>
                    <a:pt x="68622" y="73579"/>
                  </a:cubicBezTo>
                  <a:cubicBezTo>
                    <a:pt x="78901" y="73579"/>
                    <a:pt x="79084" y="64544"/>
                    <a:pt x="79084" y="61177"/>
                  </a:cubicBezTo>
                  <a:cubicBezTo>
                    <a:pt x="79084" y="50545"/>
                    <a:pt x="71458" y="30871"/>
                    <a:pt x="68622" y="23430"/>
                  </a:cubicBezTo>
                  <a:cubicBezTo>
                    <a:pt x="66667" y="18468"/>
                    <a:pt x="65960" y="16872"/>
                    <a:pt x="65960" y="13856"/>
                  </a:cubicBezTo>
                  <a:cubicBezTo>
                    <a:pt x="65960" y="4463"/>
                    <a:pt x="73762" y="-1382"/>
                    <a:pt x="82802" y="-1382"/>
                  </a:cubicBezTo>
                  <a:cubicBezTo>
                    <a:pt x="100534" y="-1382"/>
                    <a:pt x="108343" y="23074"/>
                    <a:pt x="108343" y="25733"/>
                  </a:cubicBezTo>
                  <a:cubicBezTo>
                    <a:pt x="108343" y="28036"/>
                    <a:pt x="106031" y="28036"/>
                    <a:pt x="105498" y="28036"/>
                  </a:cubicBezTo>
                  <a:cubicBezTo>
                    <a:pt x="103020" y="28036"/>
                    <a:pt x="102845" y="26972"/>
                    <a:pt x="102130" y="25018"/>
                  </a:cubicBezTo>
                  <a:cubicBezTo>
                    <a:pt x="98055" y="10846"/>
                    <a:pt x="90428" y="3581"/>
                    <a:pt x="83334" y="3581"/>
                  </a:cubicBezTo>
                  <a:cubicBezTo>
                    <a:pt x="79617" y="3581"/>
                    <a:pt x="78901" y="6059"/>
                    <a:pt x="78901" y="9782"/>
                  </a:cubicBezTo>
                  <a:cubicBezTo>
                    <a:pt x="78901" y="13856"/>
                    <a:pt x="79791" y="16157"/>
                    <a:pt x="82984" y="24138"/>
                  </a:cubicBezTo>
                  <a:cubicBezTo>
                    <a:pt x="85114" y="29632"/>
                    <a:pt x="92383" y="48418"/>
                    <a:pt x="92383" y="58342"/>
                  </a:cubicBezTo>
                  <a:cubicBezTo>
                    <a:pt x="92383" y="75533"/>
                    <a:pt x="78727" y="78541"/>
                    <a:pt x="69329" y="78541"/>
                  </a:cubicBezTo>
                  <a:cubicBezTo>
                    <a:pt x="54616" y="78541"/>
                    <a:pt x="44686" y="69506"/>
                    <a:pt x="39364" y="62416"/>
                  </a:cubicBezTo>
                  <a:cubicBezTo>
                    <a:pt x="38124" y="74642"/>
                    <a:pt x="27661" y="78541"/>
                    <a:pt x="20392" y="78541"/>
                  </a:cubicBezTo>
                  <a:cubicBezTo>
                    <a:pt x="12766" y="78541"/>
                    <a:pt x="8691" y="73047"/>
                    <a:pt x="6387" y="68974"/>
                  </a:cubicBezTo>
                  <a:cubicBezTo>
                    <a:pt x="2486" y="62416"/>
                    <a:pt x="0" y="52316"/>
                    <a:pt x="0" y="51426"/>
                  </a:cubicBezTo>
                  <a:cubicBezTo>
                    <a:pt x="0" y="49125"/>
                    <a:pt x="2486" y="49125"/>
                    <a:pt x="3011" y="49125"/>
                  </a:cubicBezTo>
                  <a:cubicBezTo>
                    <a:pt x="5497" y="49125"/>
                    <a:pt x="5672" y="49657"/>
                    <a:pt x="6919" y="54444"/>
                  </a:cubicBezTo>
                  <a:cubicBezTo>
                    <a:pt x="9573" y="64893"/>
                    <a:pt x="12941" y="73579"/>
                    <a:pt x="19860" y="73579"/>
                  </a:cubicBezTo>
                  <a:cubicBezTo>
                    <a:pt x="24468" y="73579"/>
                    <a:pt x="25707" y="69680"/>
                    <a:pt x="25707" y="64893"/>
                  </a:cubicBezTo>
                  <a:cubicBezTo>
                    <a:pt x="25707" y="61526"/>
                    <a:pt x="24118" y="54976"/>
                    <a:pt x="22871" y="50189"/>
                  </a:cubicBezTo>
                  <a:cubicBezTo>
                    <a:pt x="21632" y="45400"/>
                    <a:pt x="19860" y="38135"/>
                    <a:pt x="18970" y="34238"/>
                  </a:cubicBezTo>
                  <a:lnTo>
                    <a:pt x="13298" y="11553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59" name="任意多边形: 形状 58">
              <a:extLst>
                <a:ext uri="{FF2B5EF4-FFF2-40B4-BE49-F238E27FC236}">
                  <a16:creationId xmlns:a16="http://schemas.microsoft.com/office/drawing/2014/main" id="{7142909B-ADCE-07FC-7F12-1B9B031831CF}"/>
                </a:ext>
              </a:extLst>
            </p:cNvPr>
            <p:cNvSpPr/>
            <p:nvPr>
              <p:custDataLst>
                <p:tags r:id="rId48"/>
              </p:custDataLst>
            </p:nvPr>
          </p:nvSpPr>
          <p:spPr>
            <a:xfrm flipV="1">
              <a:off x="7531758" y="-12841419"/>
              <a:ext cx="168400" cy="59223"/>
            </a:xfrm>
            <a:custGeom>
              <a:avLst/>
              <a:gdLst>
                <a:gd name="connsiteX0" fmla="*/ 159790 w 168400"/>
                <a:gd name="connsiteY0" fmla="*/ 47725 h 59223"/>
                <a:gd name="connsiteX1" fmla="*/ 168401 w 168400"/>
                <a:gd name="connsiteY1" fmla="*/ 52791 h 59223"/>
                <a:gd name="connsiteX2" fmla="*/ 160043 w 168400"/>
                <a:gd name="connsiteY2" fmla="*/ 57848 h 59223"/>
                <a:gd name="connsiteX3" fmla="*/ 8358 w 168400"/>
                <a:gd name="connsiteY3" fmla="*/ 57848 h 59223"/>
                <a:gd name="connsiteX4" fmla="*/ 0 w 168400"/>
                <a:gd name="connsiteY4" fmla="*/ 52791 h 59223"/>
                <a:gd name="connsiteX5" fmla="*/ 8612 w 168400"/>
                <a:gd name="connsiteY5" fmla="*/ 47725 h 59223"/>
                <a:gd name="connsiteX6" fmla="*/ 159790 w 168400"/>
                <a:gd name="connsiteY6" fmla="*/ 47725 h 59223"/>
                <a:gd name="connsiteX7" fmla="*/ 160043 w 168400"/>
                <a:gd name="connsiteY7" fmla="*/ -1375 h 59223"/>
                <a:gd name="connsiteX8" fmla="*/ 168401 w 168400"/>
                <a:gd name="connsiteY8" fmla="*/ 3691 h 59223"/>
                <a:gd name="connsiteX9" fmla="*/ 159790 w 168400"/>
                <a:gd name="connsiteY9" fmla="*/ 8756 h 59223"/>
                <a:gd name="connsiteX10" fmla="*/ 8612 w 168400"/>
                <a:gd name="connsiteY10" fmla="*/ 8756 h 59223"/>
                <a:gd name="connsiteX11" fmla="*/ 0 w 168400"/>
                <a:gd name="connsiteY11" fmla="*/ 3691 h 59223"/>
                <a:gd name="connsiteX12" fmla="*/ 8358 w 168400"/>
                <a:gd name="connsiteY12" fmla="*/ -1375 h 59223"/>
                <a:gd name="connsiteX13" fmla="*/ 160043 w 168400"/>
                <a:gd name="connsiteY13" fmla="*/ -1375 h 59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8400" h="59223">
                  <a:moveTo>
                    <a:pt x="159790" y="47725"/>
                  </a:moveTo>
                  <a:cubicBezTo>
                    <a:pt x="163586" y="47725"/>
                    <a:pt x="168401" y="47725"/>
                    <a:pt x="168401" y="52791"/>
                  </a:cubicBezTo>
                  <a:cubicBezTo>
                    <a:pt x="168401" y="57848"/>
                    <a:pt x="163586" y="57848"/>
                    <a:pt x="160043" y="57848"/>
                  </a:cubicBezTo>
                  <a:lnTo>
                    <a:pt x="8358" y="57848"/>
                  </a:lnTo>
                  <a:cubicBezTo>
                    <a:pt x="4815" y="57848"/>
                    <a:pt x="0" y="57848"/>
                    <a:pt x="0" y="52791"/>
                  </a:cubicBezTo>
                  <a:cubicBezTo>
                    <a:pt x="0" y="47725"/>
                    <a:pt x="4815" y="47725"/>
                    <a:pt x="8612" y="47725"/>
                  </a:cubicBezTo>
                  <a:lnTo>
                    <a:pt x="159790" y="47725"/>
                  </a:lnTo>
                  <a:close/>
                  <a:moveTo>
                    <a:pt x="160043" y="-1375"/>
                  </a:moveTo>
                  <a:cubicBezTo>
                    <a:pt x="163586" y="-1375"/>
                    <a:pt x="168401" y="-1375"/>
                    <a:pt x="168401" y="3691"/>
                  </a:cubicBezTo>
                  <a:cubicBezTo>
                    <a:pt x="168401" y="8756"/>
                    <a:pt x="163586" y="8756"/>
                    <a:pt x="159790" y="8756"/>
                  </a:cubicBezTo>
                  <a:lnTo>
                    <a:pt x="8612" y="8756"/>
                  </a:lnTo>
                  <a:cubicBezTo>
                    <a:pt x="4815" y="8756"/>
                    <a:pt x="0" y="8756"/>
                    <a:pt x="0" y="3691"/>
                  </a:cubicBezTo>
                  <a:cubicBezTo>
                    <a:pt x="0" y="-1375"/>
                    <a:pt x="4815" y="-1375"/>
                    <a:pt x="8358" y="-1375"/>
                  </a:cubicBezTo>
                  <a:lnTo>
                    <a:pt x="160043" y="-1375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60" name="任意多边形: 形状 59">
              <a:extLst>
                <a:ext uri="{FF2B5EF4-FFF2-40B4-BE49-F238E27FC236}">
                  <a16:creationId xmlns:a16="http://schemas.microsoft.com/office/drawing/2014/main" id="{90238426-AFAD-E7A4-E3EF-787B70B83463}"/>
                </a:ext>
              </a:extLst>
            </p:cNvPr>
            <p:cNvSpPr/>
            <p:nvPr>
              <p:custDataLst>
                <p:tags r:id="rId49"/>
              </p:custDataLst>
            </p:nvPr>
          </p:nvSpPr>
          <p:spPr>
            <a:xfrm flipV="1">
              <a:off x="7800607" y="-12921398"/>
              <a:ext cx="142320" cy="172857"/>
            </a:xfrm>
            <a:custGeom>
              <a:avLst/>
              <a:gdLst>
                <a:gd name="connsiteX0" fmla="*/ 82048 w 142320"/>
                <a:gd name="connsiteY0" fmla="*/ 152250 h 172857"/>
                <a:gd name="connsiteX1" fmla="*/ 106356 w 142320"/>
                <a:gd name="connsiteY1" fmla="*/ 163637 h 172857"/>
                <a:gd name="connsiteX2" fmla="*/ 108891 w 142320"/>
                <a:gd name="connsiteY2" fmla="*/ 163637 h 172857"/>
                <a:gd name="connsiteX3" fmla="*/ 115977 w 142320"/>
                <a:gd name="connsiteY3" fmla="*/ 168447 h 172857"/>
                <a:gd name="connsiteX4" fmla="*/ 112180 w 142320"/>
                <a:gd name="connsiteY4" fmla="*/ 171480 h 172857"/>
                <a:gd name="connsiteX5" fmla="*/ 77234 w 142320"/>
                <a:gd name="connsiteY5" fmla="*/ 170727 h 172857"/>
                <a:gd name="connsiteX6" fmla="*/ 46092 w 142320"/>
                <a:gd name="connsiteY6" fmla="*/ 171480 h 172857"/>
                <a:gd name="connsiteX7" fmla="*/ 41278 w 142320"/>
                <a:gd name="connsiteY7" fmla="*/ 166678 h 172857"/>
                <a:gd name="connsiteX8" fmla="*/ 48118 w 142320"/>
                <a:gd name="connsiteY8" fmla="*/ 163637 h 172857"/>
                <a:gd name="connsiteX9" fmla="*/ 62807 w 142320"/>
                <a:gd name="connsiteY9" fmla="*/ 159332 h 172857"/>
                <a:gd name="connsiteX10" fmla="*/ 61790 w 142320"/>
                <a:gd name="connsiteY10" fmla="*/ 154529 h 172857"/>
                <a:gd name="connsiteX11" fmla="*/ 27606 w 142320"/>
                <a:gd name="connsiteY11" fmla="*/ 17098 h 172857"/>
                <a:gd name="connsiteX12" fmla="*/ 6840 w 142320"/>
                <a:gd name="connsiteY12" fmla="*/ 6466 h 172857"/>
                <a:gd name="connsiteX13" fmla="*/ 0 w 142320"/>
                <a:gd name="connsiteY13" fmla="*/ 1664 h 172857"/>
                <a:gd name="connsiteX14" fmla="*/ 6332 w 142320"/>
                <a:gd name="connsiteY14" fmla="*/ -1377 h 172857"/>
                <a:gd name="connsiteX15" fmla="*/ 114714 w 142320"/>
                <a:gd name="connsiteY15" fmla="*/ -1377 h 172857"/>
                <a:gd name="connsiteX16" fmla="*/ 122054 w 142320"/>
                <a:gd name="connsiteY16" fmla="*/ 3179 h 172857"/>
                <a:gd name="connsiteX17" fmla="*/ 141303 w 142320"/>
                <a:gd name="connsiteY17" fmla="*/ 57592 h 172857"/>
                <a:gd name="connsiteX18" fmla="*/ 142320 w 142320"/>
                <a:gd name="connsiteY18" fmla="*/ 60878 h 172857"/>
                <a:gd name="connsiteX19" fmla="*/ 138515 w 142320"/>
                <a:gd name="connsiteY19" fmla="*/ 63919 h 172857"/>
                <a:gd name="connsiteX20" fmla="*/ 133454 w 142320"/>
                <a:gd name="connsiteY20" fmla="*/ 58353 h 172857"/>
                <a:gd name="connsiteX21" fmla="*/ 74961 w 142320"/>
                <a:gd name="connsiteY21" fmla="*/ 6466 h 172857"/>
                <a:gd name="connsiteX22" fmla="*/ 54449 w 142320"/>
                <a:gd name="connsiteY22" fmla="*/ 6466 h 172857"/>
                <a:gd name="connsiteX23" fmla="*/ 46593 w 142320"/>
                <a:gd name="connsiteY23" fmla="*/ 8999 h 172857"/>
                <a:gd name="connsiteX24" fmla="*/ 47610 w 142320"/>
                <a:gd name="connsiteY24" fmla="*/ 14566 h 172857"/>
                <a:gd name="connsiteX25" fmla="*/ 82048 w 142320"/>
                <a:gd name="connsiteY25" fmla="*/ 152250 h 172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42320" h="172857">
                  <a:moveTo>
                    <a:pt x="82048" y="152250"/>
                  </a:moveTo>
                  <a:cubicBezTo>
                    <a:pt x="84328" y="161103"/>
                    <a:pt x="85845" y="163637"/>
                    <a:pt x="106356" y="163637"/>
                  </a:cubicBezTo>
                  <a:lnTo>
                    <a:pt x="108891" y="163637"/>
                  </a:lnTo>
                  <a:cubicBezTo>
                    <a:pt x="113197" y="163637"/>
                    <a:pt x="115977" y="163637"/>
                    <a:pt x="115977" y="168447"/>
                  </a:cubicBezTo>
                  <a:cubicBezTo>
                    <a:pt x="115977" y="171480"/>
                    <a:pt x="113197" y="171480"/>
                    <a:pt x="112180" y="171480"/>
                  </a:cubicBezTo>
                  <a:cubicBezTo>
                    <a:pt x="100788" y="171480"/>
                    <a:pt x="88888" y="170727"/>
                    <a:pt x="77234" y="170727"/>
                  </a:cubicBezTo>
                  <a:cubicBezTo>
                    <a:pt x="66858" y="170727"/>
                    <a:pt x="56221" y="171480"/>
                    <a:pt x="46092" y="171480"/>
                  </a:cubicBezTo>
                  <a:cubicBezTo>
                    <a:pt x="44567" y="171480"/>
                    <a:pt x="41278" y="171480"/>
                    <a:pt x="41278" y="166678"/>
                  </a:cubicBezTo>
                  <a:cubicBezTo>
                    <a:pt x="41278" y="163637"/>
                    <a:pt x="43303" y="163637"/>
                    <a:pt x="48118" y="163637"/>
                  </a:cubicBezTo>
                  <a:cubicBezTo>
                    <a:pt x="55967" y="163637"/>
                    <a:pt x="62807" y="163637"/>
                    <a:pt x="62807" y="159332"/>
                  </a:cubicBezTo>
                  <a:cubicBezTo>
                    <a:pt x="62807" y="158578"/>
                    <a:pt x="62807" y="158070"/>
                    <a:pt x="61790" y="154529"/>
                  </a:cubicBezTo>
                  <a:lnTo>
                    <a:pt x="27606" y="17098"/>
                  </a:lnTo>
                  <a:cubicBezTo>
                    <a:pt x="25580" y="8492"/>
                    <a:pt x="24063" y="6466"/>
                    <a:pt x="6840" y="6466"/>
                  </a:cubicBezTo>
                  <a:cubicBezTo>
                    <a:pt x="2788" y="6466"/>
                    <a:pt x="0" y="6466"/>
                    <a:pt x="0" y="1664"/>
                  </a:cubicBezTo>
                  <a:cubicBezTo>
                    <a:pt x="0" y="-1377"/>
                    <a:pt x="2280" y="-1377"/>
                    <a:pt x="6332" y="-1377"/>
                  </a:cubicBezTo>
                  <a:lnTo>
                    <a:pt x="114714" y="-1377"/>
                  </a:lnTo>
                  <a:cubicBezTo>
                    <a:pt x="120283" y="-1377"/>
                    <a:pt x="120537" y="-1124"/>
                    <a:pt x="122054" y="3179"/>
                  </a:cubicBezTo>
                  <a:lnTo>
                    <a:pt x="141303" y="57592"/>
                  </a:lnTo>
                  <a:cubicBezTo>
                    <a:pt x="141303" y="57846"/>
                    <a:pt x="142320" y="60633"/>
                    <a:pt x="142320" y="60878"/>
                  </a:cubicBezTo>
                  <a:cubicBezTo>
                    <a:pt x="142320" y="63919"/>
                    <a:pt x="139277" y="63919"/>
                    <a:pt x="138515" y="63919"/>
                  </a:cubicBezTo>
                  <a:cubicBezTo>
                    <a:pt x="135480" y="63919"/>
                    <a:pt x="135226" y="63157"/>
                    <a:pt x="133454" y="58353"/>
                  </a:cubicBezTo>
                  <a:cubicBezTo>
                    <a:pt x="125351" y="35828"/>
                    <a:pt x="114460" y="6466"/>
                    <a:pt x="74961" y="6466"/>
                  </a:cubicBezTo>
                  <a:lnTo>
                    <a:pt x="54449" y="6466"/>
                  </a:lnTo>
                  <a:cubicBezTo>
                    <a:pt x="46593" y="6466"/>
                    <a:pt x="46593" y="7229"/>
                    <a:pt x="46593" y="8999"/>
                  </a:cubicBezTo>
                  <a:cubicBezTo>
                    <a:pt x="46593" y="10516"/>
                    <a:pt x="47355" y="13049"/>
                    <a:pt x="47610" y="14566"/>
                  </a:cubicBezTo>
                  <a:lnTo>
                    <a:pt x="82048" y="152250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61" name="任意多边形: 形状 60">
              <a:extLst>
                <a:ext uri="{FF2B5EF4-FFF2-40B4-BE49-F238E27FC236}">
                  <a16:creationId xmlns:a16="http://schemas.microsoft.com/office/drawing/2014/main" id="{7D6AC57B-6993-716E-2879-E02E397B4219}"/>
                </a:ext>
              </a:extLst>
            </p:cNvPr>
            <p:cNvSpPr/>
            <p:nvPr>
              <p:custDataLst>
                <p:tags r:id="rId50"/>
              </p:custDataLst>
            </p:nvPr>
          </p:nvSpPr>
          <p:spPr>
            <a:xfrm flipV="1">
              <a:off x="7958130" y="-12921398"/>
              <a:ext cx="1085451" cy="224745"/>
            </a:xfrm>
            <a:custGeom>
              <a:avLst/>
              <a:gdLst>
                <a:gd name="connsiteX0" fmla="*/ 61027 w 1085451"/>
                <a:gd name="connsiteY0" fmla="*/ 65447 h 224745"/>
                <a:gd name="connsiteX1" fmla="*/ 82040 w 1085451"/>
                <a:gd name="connsiteY1" fmla="*/ 47725 h 224745"/>
                <a:gd name="connsiteX2" fmla="*/ 100526 w 1085451"/>
                <a:gd name="connsiteY2" fmla="*/ 61899 h 224745"/>
                <a:gd name="connsiteX3" fmla="*/ 108128 w 1085451"/>
                <a:gd name="connsiteY3" fmla="*/ 86703 h 224745"/>
                <a:gd name="connsiteX4" fmla="*/ 104322 w 1085451"/>
                <a:gd name="connsiteY4" fmla="*/ 89235 h 224745"/>
                <a:gd name="connsiteX5" fmla="*/ 99517 w 1085451"/>
                <a:gd name="connsiteY5" fmla="*/ 83415 h 224745"/>
                <a:gd name="connsiteX6" fmla="*/ 82549 w 1085451"/>
                <a:gd name="connsiteY6" fmla="*/ 53300 h 224745"/>
                <a:gd name="connsiteX7" fmla="*/ 75961 w 1085451"/>
                <a:gd name="connsiteY7" fmla="*/ 63677 h 224745"/>
                <a:gd name="connsiteX8" fmla="*/ 77733 w 1085451"/>
                <a:gd name="connsiteY8" fmla="*/ 76580 h 224745"/>
                <a:gd name="connsiteX9" fmla="*/ 94957 w 1085451"/>
                <a:gd name="connsiteY9" fmla="*/ 145417 h 224745"/>
                <a:gd name="connsiteX10" fmla="*/ 95973 w 1085451"/>
                <a:gd name="connsiteY10" fmla="*/ 150737 h 224745"/>
                <a:gd name="connsiteX11" fmla="*/ 89133 w 1085451"/>
                <a:gd name="connsiteY11" fmla="*/ 157320 h 224745"/>
                <a:gd name="connsiteX12" fmla="*/ 79004 w 1085451"/>
                <a:gd name="connsiteY12" fmla="*/ 147443 h 224745"/>
                <a:gd name="connsiteX13" fmla="*/ 57985 w 1085451"/>
                <a:gd name="connsiteY13" fmla="*/ 162377 h 224745"/>
                <a:gd name="connsiteX14" fmla="*/ 0 w 1085451"/>
                <a:gd name="connsiteY14" fmla="*/ 86956 h 224745"/>
                <a:gd name="connsiteX15" fmla="*/ 30640 w 1085451"/>
                <a:gd name="connsiteY15" fmla="*/ 47725 h 224745"/>
                <a:gd name="connsiteX16" fmla="*/ 61027 w 1085451"/>
                <a:gd name="connsiteY16" fmla="*/ 65447 h 224745"/>
                <a:gd name="connsiteX17" fmla="*/ 74699 w 1085451"/>
                <a:gd name="connsiteY17" fmla="*/ 129729 h 224745"/>
                <a:gd name="connsiteX18" fmla="*/ 62799 w 1085451"/>
                <a:gd name="connsiteY18" fmla="*/ 81899 h 224745"/>
                <a:gd name="connsiteX19" fmla="*/ 31141 w 1085451"/>
                <a:gd name="connsiteY19" fmla="*/ 53300 h 224745"/>
                <a:gd name="connsiteX20" fmla="*/ 17215 w 1085451"/>
                <a:gd name="connsiteY20" fmla="*/ 75824 h 224745"/>
                <a:gd name="connsiteX21" fmla="*/ 29624 w 1085451"/>
                <a:gd name="connsiteY21" fmla="*/ 128721 h 224745"/>
                <a:gd name="connsiteX22" fmla="*/ 57985 w 1085451"/>
                <a:gd name="connsiteY22" fmla="*/ 156811 h 224745"/>
                <a:gd name="connsiteX23" fmla="*/ 75462 w 1085451"/>
                <a:gd name="connsiteY23" fmla="*/ 133024 h 224745"/>
                <a:gd name="connsiteX24" fmla="*/ 74699 w 1085451"/>
                <a:gd name="connsiteY24" fmla="*/ 129729 h 224745"/>
                <a:gd name="connsiteX25" fmla="*/ 192468 w 1085451"/>
                <a:gd name="connsiteY25" fmla="*/ 57094 h 224745"/>
                <a:gd name="connsiteX26" fmla="*/ 151445 w 1085451"/>
                <a:gd name="connsiteY26" fmla="*/ 4200 h 224745"/>
                <a:gd name="connsiteX27" fmla="*/ 135740 w 1085451"/>
                <a:gd name="connsiteY27" fmla="*/ 15077 h 224745"/>
                <a:gd name="connsiteX28" fmla="*/ 137774 w 1085451"/>
                <a:gd name="connsiteY28" fmla="*/ 15838 h 224745"/>
                <a:gd name="connsiteX29" fmla="*/ 148657 w 1085451"/>
                <a:gd name="connsiteY29" fmla="*/ 27987 h 224745"/>
                <a:gd name="connsiteX30" fmla="*/ 140046 w 1085451"/>
                <a:gd name="connsiteY30" fmla="*/ 36086 h 224745"/>
                <a:gd name="connsiteX31" fmla="*/ 127138 w 1085451"/>
                <a:gd name="connsiteY31" fmla="*/ 20396 h 224745"/>
                <a:gd name="connsiteX32" fmla="*/ 151445 w 1085451"/>
                <a:gd name="connsiteY32" fmla="*/ -1375 h 224745"/>
                <a:gd name="connsiteX33" fmla="*/ 207151 w 1085451"/>
                <a:gd name="connsiteY33" fmla="*/ 49750 h 224745"/>
                <a:gd name="connsiteX34" fmla="*/ 231967 w 1085451"/>
                <a:gd name="connsiteY34" fmla="*/ 149467 h 224745"/>
                <a:gd name="connsiteX35" fmla="*/ 232730 w 1085451"/>
                <a:gd name="connsiteY35" fmla="*/ 153016 h 224745"/>
                <a:gd name="connsiteX36" fmla="*/ 225635 w 1085451"/>
                <a:gd name="connsiteY36" fmla="*/ 159598 h 224745"/>
                <a:gd name="connsiteX37" fmla="*/ 215761 w 1085451"/>
                <a:gd name="connsiteY37" fmla="*/ 150229 h 224745"/>
                <a:gd name="connsiteX38" fmla="*/ 197275 w 1085451"/>
                <a:gd name="connsiteY38" fmla="*/ 75824 h 224745"/>
                <a:gd name="connsiteX39" fmla="*/ 170433 w 1085451"/>
                <a:gd name="connsiteY39" fmla="*/ 53300 h 224745"/>
                <a:gd name="connsiteX40" fmla="*/ 156761 w 1085451"/>
                <a:gd name="connsiteY40" fmla="*/ 72783 h 224745"/>
                <a:gd name="connsiteX41" fmla="*/ 171450 w 1085451"/>
                <a:gd name="connsiteY41" fmla="*/ 128212 h 224745"/>
                <a:gd name="connsiteX42" fmla="*/ 174736 w 1085451"/>
                <a:gd name="connsiteY42" fmla="*/ 141876 h 224745"/>
                <a:gd name="connsiteX43" fmla="*/ 155498 w 1085451"/>
                <a:gd name="connsiteY43" fmla="*/ 162377 h 224745"/>
                <a:gd name="connsiteX44" fmla="*/ 123085 w 1085451"/>
                <a:gd name="connsiteY44" fmla="*/ 123400 h 224745"/>
                <a:gd name="connsiteX45" fmla="*/ 126883 w 1085451"/>
                <a:gd name="connsiteY45" fmla="*/ 120875 h 224745"/>
                <a:gd name="connsiteX46" fmla="*/ 131441 w 1085451"/>
                <a:gd name="connsiteY46" fmla="*/ 124924 h 224745"/>
                <a:gd name="connsiteX47" fmla="*/ 154989 w 1085451"/>
                <a:gd name="connsiteY47" fmla="*/ 156811 h 224745"/>
                <a:gd name="connsiteX48" fmla="*/ 160557 w 1085451"/>
                <a:gd name="connsiteY48" fmla="*/ 149467 h 224745"/>
                <a:gd name="connsiteX49" fmla="*/ 154481 w 1085451"/>
                <a:gd name="connsiteY49" fmla="*/ 126695 h 224745"/>
                <a:gd name="connsiteX50" fmla="*/ 141318 w 1085451"/>
                <a:gd name="connsiteY50" fmla="*/ 77087 h 224745"/>
                <a:gd name="connsiteX51" fmla="*/ 169678 w 1085451"/>
                <a:gd name="connsiteY51" fmla="*/ 47725 h 224745"/>
                <a:gd name="connsiteX52" fmla="*/ 192468 w 1085451"/>
                <a:gd name="connsiteY52" fmla="*/ 57094 h 224745"/>
                <a:gd name="connsiteX53" fmla="*/ 285414 w 1085451"/>
                <a:gd name="connsiteY53" fmla="*/ 108973 h 224745"/>
                <a:gd name="connsiteX54" fmla="*/ 322132 w 1085451"/>
                <a:gd name="connsiteY54" fmla="*/ 114547 h 224745"/>
                <a:gd name="connsiteX55" fmla="*/ 342144 w 1085451"/>
                <a:gd name="connsiteY55" fmla="*/ 140868 h 224745"/>
                <a:gd name="connsiteX56" fmla="*/ 316562 w 1085451"/>
                <a:gd name="connsiteY56" fmla="*/ 162377 h 224745"/>
                <a:gd name="connsiteX57" fmla="*/ 253764 w 1085451"/>
                <a:gd name="connsiteY57" fmla="*/ 92022 h 224745"/>
                <a:gd name="connsiteX58" fmla="*/ 289974 w 1085451"/>
                <a:gd name="connsiteY58" fmla="*/ 47725 h 224745"/>
                <a:gd name="connsiteX59" fmla="*/ 343407 w 1085451"/>
                <a:gd name="connsiteY59" fmla="*/ 76832 h 224745"/>
                <a:gd name="connsiteX60" fmla="*/ 339355 w 1085451"/>
                <a:gd name="connsiteY60" fmla="*/ 80883 h 224745"/>
                <a:gd name="connsiteX61" fmla="*/ 336066 w 1085451"/>
                <a:gd name="connsiteY61" fmla="*/ 78096 h 224745"/>
                <a:gd name="connsiteX62" fmla="*/ 290482 w 1085451"/>
                <a:gd name="connsiteY62" fmla="*/ 53300 h 224745"/>
                <a:gd name="connsiteX63" fmla="*/ 271234 w 1085451"/>
                <a:gd name="connsiteY63" fmla="*/ 81136 h 224745"/>
                <a:gd name="connsiteX64" fmla="*/ 275539 w 1085451"/>
                <a:gd name="connsiteY64" fmla="*/ 108973 h 224745"/>
                <a:gd name="connsiteX65" fmla="*/ 285414 w 1085451"/>
                <a:gd name="connsiteY65" fmla="*/ 108973 h 224745"/>
                <a:gd name="connsiteX66" fmla="*/ 277058 w 1085451"/>
                <a:gd name="connsiteY66" fmla="*/ 114547 h 224745"/>
                <a:gd name="connsiteX67" fmla="*/ 316562 w 1085451"/>
                <a:gd name="connsiteY67" fmla="*/ 156811 h 224745"/>
                <a:gd name="connsiteX68" fmla="*/ 332514 w 1085451"/>
                <a:gd name="connsiteY68" fmla="*/ 141368 h 224745"/>
                <a:gd name="connsiteX69" fmla="*/ 282378 w 1085451"/>
                <a:gd name="connsiteY69" fmla="*/ 114547 h 224745"/>
                <a:gd name="connsiteX70" fmla="*/ 277058 w 1085451"/>
                <a:gd name="connsiteY70" fmla="*/ 114547 h 224745"/>
                <a:gd name="connsiteX71" fmla="*/ 406727 w 1085451"/>
                <a:gd name="connsiteY71" fmla="*/ 123400 h 224745"/>
                <a:gd name="connsiteX72" fmla="*/ 440156 w 1085451"/>
                <a:gd name="connsiteY72" fmla="*/ 156811 h 224745"/>
                <a:gd name="connsiteX73" fmla="*/ 453573 w 1085451"/>
                <a:gd name="connsiteY73" fmla="*/ 153270 h 224745"/>
                <a:gd name="connsiteX74" fmla="*/ 443954 w 1085451"/>
                <a:gd name="connsiteY74" fmla="*/ 141122 h 224745"/>
                <a:gd name="connsiteX75" fmla="*/ 452811 w 1085451"/>
                <a:gd name="connsiteY75" fmla="*/ 133024 h 224745"/>
                <a:gd name="connsiteX76" fmla="*/ 465221 w 1085451"/>
                <a:gd name="connsiteY76" fmla="*/ 146433 h 224745"/>
                <a:gd name="connsiteX77" fmla="*/ 440402 w 1085451"/>
                <a:gd name="connsiteY77" fmla="*/ 162377 h 224745"/>
                <a:gd name="connsiteX78" fmla="*/ 409762 w 1085451"/>
                <a:gd name="connsiteY78" fmla="*/ 144155 h 224745"/>
                <a:gd name="connsiteX79" fmla="*/ 388748 w 1085451"/>
                <a:gd name="connsiteY79" fmla="*/ 162377 h 224745"/>
                <a:gd name="connsiteX80" fmla="*/ 370519 w 1085451"/>
                <a:gd name="connsiteY80" fmla="*/ 148967 h 224745"/>
                <a:gd name="connsiteX81" fmla="*/ 362415 w 1085451"/>
                <a:gd name="connsiteY81" fmla="*/ 123400 h 224745"/>
                <a:gd name="connsiteX82" fmla="*/ 366212 w 1085451"/>
                <a:gd name="connsiteY82" fmla="*/ 120875 h 224745"/>
                <a:gd name="connsiteX83" fmla="*/ 371017 w 1085451"/>
                <a:gd name="connsiteY83" fmla="*/ 126695 h 224745"/>
                <a:gd name="connsiteX84" fmla="*/ 388240 w 1085451"/>
                <a:gd name="connsiteY84" fmla="*/ 156811 h 224745"/>
                <a:gd name="connsiteX85" fmla="*/ 394827 w 1085451"/>
                <a:gd name="connsiteY85" fmla="*/ 146688 h 224745"/>
                <a:gd name="connsiteX86" fmla="*/ 393055 w 1085451"/>
                <a:gd name="connsiteY86" fmla="*/ 133778 h 224745"/>
                <a:gd name="connsiteX87" fmla="*/ 374060 w 1085451"/>
                <a:gd name="connsiteY87" fmla="*/ 57848 h 224745"/>
                <a:gd name="connsiteX88" fmla="*/ 373298 w 1085451"/>
                <a:gd name="connsiteY88" fmla="*/ 54308 h 224745"/>
                <a:gd name="connsiteX89" fmla="*/ 380392 w 1085451"/>
                <a:gd name="connsiteY89" fmla="*/ 47725 h 224745"/>
                <a:gd name="connsiteX90" fmla="*/ 390266 w 1085451"/>
                <a:gd name="connsiteY90" fmla="*/ 57094 h 224745"/>
                <a:gd name="connsiteX91" fmla="*/ 406727 w 1085451"/>
                <a:gd name="connsiteY91" fmla="*/ 123400 h 224745"/>
                <a:gd name="connsiteX92" fmla="*/ 634395 w 1085451"/>
                <a:gd name="connsiteY92" fmla="*/ 198320 h 224745"/>
                <a:gd name="connsiteX93" fmla="*/ 659969 w 1085451"/>
                <a:gd name="connsiteY93" fmla="*/ 215527 h 224745"/>
                <a:gd name="connsiteX94" fmla="*/ 663764 w 1085451"/>
                <a:gd name="connsiteY94" fmla="*/ 220083 h 224745"/>
                <a:gd name="connsiteX95" fmla="*/ 660477 w 1085451"/>
                <a:gd name="connsiteY95" fmla="*/ 223371 h 224745"/>
                <a:gd name="connsiteX96" fmla="*/ 636167 w 1085451"/>
                <a:gd name="connsiteY96" fmla="*/ 222617 h 224745"/>
                <a:gd name="connsiteX97" fmla="*/ 611605 w 1085451"/>
                <a:gd name="connsiteY97" fmla="*/ 223371 h 224745"/>
                <a:gd name="connsiteX98" fmla="*/ 607044 w 1085451"/>
                <a:gd name="connsiteY98" fmla="*/ 218568 h 224745"/>
                <a:gd name="connsiteX99" fmla="*/ 611605 w 1085451"/>
                <a:gd name="connsiteY99" fmla="*/ 215527 h 224745"/>
                <a:gd name="connsiteX100" fmla="*/ 626791 w 1085451"/>
                <a:gd name="connsiteY100" fmla="*/ 204641 h 224745"/>
                <a:gd name="connsiteX101" fmla="*/ 625785 w 1085451"/>
                <a:gd name="connsiteY101" fmla="*/ 198566 h 224745"/>
                <a:gd name="connsiteX102" fmla="*/ 597931 w 1085451"/>
                <a:gd name="connsiteY102" fmla="*/ 87464 h 224745"/>
                <a:gd name="connsiteX103" fmla="*/ 550576 w 1085451"/>
                <a:gd name="connsiteY103" fmla="*/ 219067 h 224745"/>
                <a:gd name="connsiteX104" fmla="*/ 543483 w 1085451"/>
                <a:gd name="connsiteY104" fmla="*/ 223371 h 224745"/>
                <a:gd name="connsiteX105" fmla="*/ 511834 w 1085451"/>
                <a:gd name="connsiteY105" fmla="*/ 223371 h 224745"/>
                <a:gd name="connsiteX106" fmla="*/ 504993 w 1085451"/>
                <a:gd name="connsiteY106" fmla="*/ 218568 h 224745"/>
                <a:gd name="connsiteX107" fmla="*/ 511834 w 1085451"/>
                <a:gd name="connsiteY107" fmla="*/ 215527 h 224745"/>
                <a:gd name="connsiteX108" fmla="*/ 527277 w 1085451"/>
                <a:gd name="connsiteY108" fmla="*/ 213502 h 224745"/>
                <a:gd name="connsiteX109" fmla="*/ 526522 w 1085451"/>
                <a:gd name="connsiteY109" fmla="*/ 210214 h 224745"/>
                <a:gd name="connsiteX110" fmla="*/ 493093 w 1085451"/>
                <a:gd name="connsiteY110" fmla="*/ 76071 h 224745"/>
                <a:gd name="connsiteX111" fmla="*/ 468528 w 1085451"/>
                <a:gd name="connsiteY111" fmla="*/ 58357 h 224745"/>
                <a:gd name="connsiteX112" fmla="*/ 463716 w 1085451"/>
                <a:gd name="connsiteY112" fmla="*/ 53554 h 224745"/>
                <a:gd name="connsiteX113" fmla="*/ 467011 w 1085451"/>
                <a:gd name="connsiteY113" fmla="*/ 50513 h 224745"/>
                <a:gd name="connsiteX114" fmla="*/ 491067 w 1085451"/>
                <a:gd name="connsiteY114" fmla="*/ 51274 h 224745"/>
                <a:gd name="connsiteX115" fmla="*/ 515883 w 1085451"/>
                <a:gd name="connsiteY115" fmla="*/ 50513 h 224745"/>
                <a:gd name="connsiteX116" fmla="*/ 520444 w 1085451"/>
                <a:gd name="connsiteY116" fmla="*/ 55069 h 224745"/>
                <a:gd name="connsiteX117" fmla="*/ 515629 w 1085451"/>
                <a:gd name="connsiteY117" fmla="*/ 58357 h 224745"/>
                <a:gd name="connsiteX118" fmla="*/ 500687 w 1085451"/>
                <a:gd name="connsiteY118" fmla="*/ 69243 h 224745"/>
                <a:gd name="connsiteX119" fmla="*/ 501703 w 1085451"/>
                <a:gd name="connsiteY119" fmla="*/ 75570 h 224745"/>
                <a:gd name="connsiteX120" fmla="*/ 534370 w 1085451"/>
                <a:gd name="connsiteY120" fmla="*/ 205911 h 224745"/>
                <a:gd name="connsiteX121" fmla="*/ 588812 w 1085451"/>
                <a:gd name="connsiteY121" fmla="*/ 54816 h 224745"/>
                <a:gd name="connsiteX122" fmla="*/ 593881 w 1085451"/>
                <a:gd name="connsiteY122" fmla="*/ 50513 h 224745"/>
                <a:gd name="connsiteX123" fmla="*/ 598940 w 1085451"/>
                <a:gd name="connsiteY123" fmla="*/ 55578 h 224745"/>
                <a:gd name="connsiteX124" fmla="*/ 634395 w 1085451"/>
                <a:gd name="connsiteY124" fmla="*/ 198320 h 224745"/>
                <a:gd name="connsiteX125" fmla="*/ 765083 w 1085451"/>
                <a:gd name="connsiteY125" fmla="*/ 120875 h 224745"/>
                <a:gd name="connsiteX126" fmla="*/ 728114 w 1085451"/>
                <a:gd name="connsiteY126" fmla="*/ 162377 h 224745"/>
                <a:gd name="connsiteX127" fmla="*/ 664044 w 1085451"/>
                <a:gd name="connsiteY127" fmla="*/ 89490 h 224745"/>
                <a:gd name="connsiteX128" fmla="*/ 701014 w 1085451"/>
                <a:gd name="connsiteY128" fmla="*/ 47725 h 224745"/>
                <a:gd name="connsiteX129" fmla="*/ 765083 w 1085451"/>
                <a:gd name="connsiteY129" fmla="*/ 120875 h 224745"/>
                <a:gd name="connsiteX130" fmla="*/ 701014 w 1085451"/>
                <a:gd name="connsiteY130" fmla="*/ 53300 h 224745"/>
                <a:gd name="connsiteX131" fmla="*/ 681775 w 1085451"/>
                <a:gd name="connsiteY131" fmla="*/ 79366 h 224745"/>
                <a:gd name="connsiteX132" fmla="*/ 696456 w 1085451"/>
                <a:gd name="connsiteY132" fmla="*/ 133778 h 224745"/>
                <a:gd name="connsiteX133" fmla="*/ 727859 w 1085451"/>
                <a:gd name="connsiteY133" fmla="*/ 156811 h 224745"/>
                <a:gd name="connsiteX134" fmla="*/ 747363 w 1085451"/>
                <a:gd name="connsiteY134" fmla="*/ 130744 h 224745"/>
                <a:gd name="connsiteX135" fmla="*/ 733681 w 1085451"/>
                <a:gd name="connsiteY135" fmla="*/ 78603 h 224745"/>
                <a:gd name="connsiteX136" fmla="*/ 701014 w 1085451"/>
                <a:gd name="connsiteY136" fmla="*/ 53300 h 224745"/>
                <a:gd name="connsiteX137" fmla="*/ 830940 w 1085451"/>
                <a:gd name="connsiteY137" fmla="*/ 123400 h 224745"/>
                <a:gd name="connsiteX138" fmla="*/ 864369 w 1085451"/>
                <a:gd name="connsiteY138" fmla="*/ 156811 h 224745"/>
                <a:gd name="connsiteX139" fmla="*/ 877787 w 1085451"/>
                <a:gd name="connsiteY139" fmla="*/ 153270 h 224745"/>
                <a:gd name="connsiteX140" fmla="*/ 868168 w 1085451"/>
                <a:gd name="connsiteY140" fmla="*/ 141122 h 224745"/>
                <a:gd name="connsiteX141" fmla="*/ 877024 w 1085451"/>
                <a:gd name="connsiteY141" fmla="*/ 133024 h 224745"/>
                <a:gd name="connsiteX142" fmla="*/ 889432 w 1085451"/>
                <a:gd name="connsiteY142" fmla="*/ 146433 h 224745"/>
                <a:gd name="connsiteX143" fmla="*/ 864616 w 1085451"/>
                <a:gd name="connsiteY143" fmla="*/ 162377 h 224745"/>
                <a:gd name="connsiteX144" fmla="*/ 833976 w 1085451"/>
                <a:gd name="connsiteY144" fmla="*/ 144155 h 224745"/>
                <a:gd name="connsiteX145" fmla="*/ 812963 w 1085451"/>
                <a:gd name="connsiteY145" fmla="*/ 162377 h 224745"/>
                <a:gd name="connsiteX146" fmla="*/ 794730 w 1085451"/>
                <a:gd name="connsiteY146" fmla="*/ 148967 h 224745"/>
                <a:gd name="connsiteX147" fmla="*/ 786628 w 1085451"/>
                <a:gd name="connsiteY147" fmla="*/ 123400 h 224745"/>
                <a:gd name="connsiteX148" fmla="*/ 790424 w 1085451"/>
                <a:gd name="connsiteY148" fmla="*/ 120875 h 224745"/>
                <a:gd name="connsiteX149" fmla="*/ 795231 w 1085451"/>
                <a:gd name="connsiteY149" fmla="*/ 126695 h 224745"/>
                <a:gd name="connsiteX150" fmla="*/ 812454 w 1085451"/>
                <a:gd name="connsiteY150" fmla="*/ 156811 h 224745"/>
                <a:gd name="connsiteX151" fmla="*/ 819040 w 1085451"/>
                <a:gd name="connsiteY151" fmla="*/ 146688 h 224745"/>
                <a:gd name="connsiteX152" fmla="*/ 817269 w 1085451"/>
                <a:gd name="connsiteY152" fmla="*/ 133778 h 224745"/>
                <a:gd name="connsiteX153" fmla="*/ 798274 w 1085451"/>
                <a:gd name="connsiteY153" fmla="*/ 57848 h 224745"/>
                <a:gd name="connsiteX154" fmla="*/ 797511 w 1085451"/>
                <a:gd name="connsiteY154" fmla="*/ 54308 h 224745"/>
                <a:gd name="connsiteX155" fmla="*/ 804606 w 1085451"/>
                <a:gd name="connsiteY155" fmla="*/ 47725 h 224745"/>
                <a:gd name="connsiteX156" fmla="*/ 814480 w 1085451"/>
                <a:gd name="connsiteY156" fmla="*/ 57094 h 224745"/>
                <a:gd name="connsiteX157" fmla="*/ 830940 w 1085451"/>
                <a:gd name="connsiteY157" fmla="*/ 123400 h 224745"/>
                <a:gd name="connsiteX158" fmla="*/ 930470 w 1085451"/>
                <a:gd name="connsiteY158" fmla="*/ 94801 h 224745"/>
                <a:gd name="connsiteX159" fmla="*/ 934519 w 1085451"/>
                <a:gd name="connsiteY159" fmla="*/ 111253 h 224745"/>
                <a:gd name="connsiteX160" fmla="*/ 940852 w 1085451"/>
                <a:gd name="connsiteY160" fmla="*/ 129474 h 224745"/>
                <a:gd name="connsiteX161" fmla="*/ 976561 w 1085451"/>
                <a:gd name="connsiteY161" fmla="*/ 156811 h 224745"/>
                <a:gd name="connsiteX162" fmla="*/ 988207 w 1085451"/>
                <a:gd name="connsiteY162" fmla="*/ 140106 h 224745"/>
                <a:gd name="connsiteX163" fmla="*/ 985927 w 1085451"/>
                <a:gd name="connsiteY163" fmla="*/ 123654 h 224745"/>
                <a:gd name="connsiteX164" fmla="*/ 969467 w 1085451"/>
                <a:gd name="connsiteY164" fmla="*/ 57848 h 224745"/>
                <a:gd name="connsiteX165" fmla="*/ 968711 w 1085451"/>
                <a:gd name="connsiteY165" fmla="*/ 54308 h 224745"/>
                <a:gd name="connsiteX166" fmla="*/ 975799 w 1085451"/>
                <a:gd name="connsiteY166" fmla="*/ 47725 h 224745"/>
                <a:gd name="connsiteX167" fmla="*/ 984917 w 1085451"/>
                <a:gd name="connsiteY167" fmla="*/ 54308 h 224745"/>
                <a:gd name="connsiteX168" fmla="*/ 995048 w 1085451"/>
                <a:gd name="connsiteY168" fmla="*/ 94801 h 224745"/>
                <a:gd name="connsiteX169" fmla="*/ 999097 w 1085451"/>
                <a:gd name="connsiteY169" fmla="*/ 111253 h 224745"/>
                <a:gd name="connsiteX170" fmla="*/ 1005430 w 1085451"/>
                <a:gd name="connsiteY170" fmla="*/ 129474 h 224745"/>
                <a:gd name="connsiteX171" fmla="*/ 1041132 w 1085451"/>
                <a:gd name="connsiteY171" fmla="*/ 156811 h 224745"/>
                <a:gd name="connsiteX172" fmla="*/ 1052785 w 1085451"/>
                <a:gd name="connsiteY172" fmla="*/ 140106 h 224745"/>
                <a:gd name="connsiteX173" fmla="*/ 1038096 w 1085451"/>
                <a:gd name="connsiteY173" fmla="*/ 84169 h 224745"/>
                <a:gd name="connsiteX174" fmla="*/ 1034044 w 1085451"/>
                <a:gd name="connsiteY174" fmla="*/ 67971 h 224745"/>
                <a:gd name="connsiteX175" fmla="*/ 1053285 w 1085451"/>
                <a:gd name="connsiteY175" fmla="*/ 47725 h 224745"/>
                <a:gd name="connsiteX176" fmla="*/ 1085452 w 1085451"/>
                <a:gd name="connsiteY176" fmla="*/ 86703 h 224745"/>
                <a:gd name="connsiteX177" fmla="*/ 1081646 w 1085451"/>
                <a:gd name="connsiteY177" fmla="*/ 89235 h 224745"/>
                <a:gd name="connsiteX178" fmla="*/ 1077342 w 1085451"/>
                <a:gd name="connsiteY178" fmla="*/ 84932 h 224745"/>
                <a:gd name="connsiteX179" fmla="*/ 1053794 w 1085451"/>
                <a:gd name="connsiteY179" fmla="*/ 53300 h 224745"/>
                <a:gd name="connsiteX180" fmla="*/ 1048224 w 1085451"/>
                <a:gd name="connsiteY180" fmla="*/ 60636 h 224745"/>
                <a:gd name="connsiteX181" fmla="*/ 1052785 w 1085451"/>
                <a:gd name="connsiteY181" fmla="*/ 79621 h 224745"/>
                <a:gd name="connsiteX182" fmla="*/ 1068228 w 1085451"/>
                <a:gd name="connsiteY182" fmla="*/ 136057 h 224745"/>
                <a:gd name="connsiteX183" fmla="*/ 1041640 w 1085451"/>
                <a:gd name="connsiteY183" fmla="*/ 162377 h 224745"/>
                <a:gd name="connsiteX184" fmla="*/ 1003658 w 1085451"/>
                <a:gd name="connsiteY184" fmla="*/ 140106 h 224745"/>
                <a:gd name="connsiteX185" fmla="*/ 977069 w 1085451"/>
                <a:gd name="connsiteY185" fmla="*/ 162377 h 224745"/>
                <a:gd name="connsiteX186" fmla="*/ 940852 w 1085451"/>
                <a:gd name="connsiteY186" fmla="*/ 142384 h 224745"/>
                <a:gd name="connsiteX187" fmla="*/ 919584 w 1085451"/>
                <a:gd name="connsiteY187" fmla="*/ 162377 h 224745"/>
                <a:gd name="connsiteX188" fmla="*/ 901352 w 1085451"/>
                <a:gd name="connsiteY188" fmla="*/ 148967 h 224745"/>
                <a:gd name="connsiteX189" fmla="*/ 893251 w 1085451"/>
                <a:gd name="connsiteY189" fmla="*/ 123400 h 224745"/>
                <a:gd name="connsiteX190" fmla="*/ 897048 w 1085451"/>
                <a:gd name="connsiteY190" fmla="*/ 120875 h 224745"/>
                <a:gd name="connsiteX191" fmla="*/ 901853 w 1085451"/>
                <a:gd name="connsiteY191" fmla="*/ 126695 h 224745"/>
                <a:gd name="connsiteX192" fmla="*/ 919076 w 1085451"/>
                <a:gd name="connsiteY192" fmla="*/ 156811 h 224745"/>
                <a:gd name="connsiteX193" fmla="*/ 925663 w 1085451"/>
                <a:gd name="connsiteY193" fmla="*/ 146688 h 224745"/>
                <a:gd name="connsiteX194" fmla="*/ 923891 w 1085451"/>
                <a:gd name="connsiteY194" fmla="*/ 133778 h 224745"/>
                <a:gd name="connsiteX195" fmla="*/ 904896 w 1085451"/>
                <a:gd name="connsiteY195" fmla="*/ 57848 h 224745"/>
                <a:gd name="connsiteX196" fmla="*/ 904134 w 1085451"/>
                <a:gd name="connsiteY196" fmla="*/ 54308 h 224745"/>
                <a:gd name="connsiteX197" fmla="*/ 911228 w 1085451"/>
                <a:gd name="connsiteY197" fmla="*/ 47725 h 224745"/>
                <a:gd name="connsiteX198" fmla="*/ 920339 w 1085451"/>
                <a:gd name="connsiteY198" fmla="*/ 54308 h 224745"/>
                <a:gd name="connsiteX199" fmla="*/ 930470 w 1085451"/>
                <a:gd name="connsiteY199" fmla="*/ 94801 h 224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</a:cxnLst>
              <a:rect l="l" t="t" r="r" b="b"/>
              <a:pathLst>
                <a:path w="1085451" h="224745">
                  <a:moveTo>
                    <a:pt x="61027" y="65447"/>
                  </a:moveTo>
                  <a:cubicBezTo>
                    <a:pt x="63807" y="53045"/>
                    <a:pt x="73182" y="47725"/>
                    <a:pt x="82040" y="47725"/>
                  </a:cubicBezTo>
                  <a:cubicBezTo>
                    <a:pt x="91413" y="47725"/>
                    <a:pt x="96729" y="54053"/>
                    <a:pt x="100526" y="61899"/>
                  </a:cubicBezTo>
                  <a:cubicBezTo>
                    <a:pt x="105084" y="71521"/>
                    <a:pt x="108128" y="86202"/>
                    <a:pt x="108128" y="86703"/>
                  </a:cubicBezTo>
                  <a:cubicBezTo>
                    <a:pt x="108128" y="89235"/>
                    <a:pt x="106101" y="89235"/>
                    <a:pt x="104322" y="89235"/>
                  </a:cubicBezTo>
                  <a:cubicBezTo>
                    <a:pt x="101289" y="89235"/>
                    <a:pt x="101035" y="88981"/>
                    <a:pt x="99517" y="83415"/>
                  </a:cubicBezTo>
                  <a:cubicBezTo>
                    <a:pt x="95973" y="69243"/>
                    <a:pt x="91159" y="53300"/>
                    <a:pt x="82549" y="53300"/>
                  </a:cubicBezTo>
                  <a:cubicBezTo>
                    <a:pt x="75961" y="53300"/>
                    <a:pt x="75961" y="60128"/>
                    <a:pt x="75961" y="63677"/>
                  </a:cubicBezTo>
                  <a:cubicBezTo>
                    <a:pt x="75961" y="65447"/>
                    <a:pt x="75961" y="69496"/>
                    <a:pt x="77733" y="76580"/>
                  </a:cubicBezTo>
                  <a:lnTo>
                    <a:pt x="94957" y="145417"/>
                  </a:lnTo>
                  <a:cubicBezTo>
                    <a:pt x="95973" y="148967"/>
                    <a:pt x="95973" y="149467"/>
                    <a:pt x="95973" y="150737"/>
                  </a:cubicBezTo>
                  <a:cubicBezTo>
                    <a:pt x="95973" y="156049"/>
                    <a:pt x="91667" y="157320"/>
                    <a:pt x="89133" y="157320"/>
                  </a:cubicBezTo>
                  <a:cubicBezTo>
                    <a:pt x="81031" y="157320"/>
                    <a:pt x="79259" y="148713"/>
                    <a:pt x="79004" y="147443"/>
                  </a:cubicBezTo>
                  <a:cubicBezTo>
                    <a:pt x="74190" y="158328"/>
                    <a:pt x="66087" y="162377"/>
                    <a:pt x="57985" y="162377"/>
                  </a:cubicBezTo>
                  <a:cubicBezTo>
                    <a:pt x="29878" y="162377"/>
                    <a:pt x="0" y="123909"/>
                    <a:pt x="0" y="86956"/>
                  </a:cubicBezTo>
                  <a:cubicBezTo>
                    <a:pt x="0" y="65447"/>
                    <a:pt x="11646" y="47725"/>
                    <a:pt x="30640" y="47725"/>
                  </a:cubicBezTo>
                  <a:cubicBezTo>
                    <a:pt x="39753" y="47725"/>
                    <a:pt x="50898" y="53045"/>
                    <a:pt x="61027" y="65447"/>
                  </a:cubicBezTo>
                  <a:close/>
                  <a:moveTo>
                    <a:pt x="74699" y="129729"/>
                  </a:moveTo>
                  <a:lnTo>
                    <a:pt x="62799" y="81899"/>
                  </a:lnTo>
                  <a:cubicBezTo>
                    <a:pt x="60773" y="73801"/>
                    <a:pt x="45075" y="53300"/>
                    <a:pt x="31141" y="53300"/>
                  </a:cubicBezTo>
                  <a:cubicBezTo>
                    <a:pt x="19241" y="53300"/>
                    <a:pt x="17215" y="68226"/>
                    <a:pt x="17215" y="75824"/>
                  </a:cubicBezTo>
                  <a:cubicBezTo>
                    <a:pt x="17215" y="88472"/>
                    <a:pt x="25064" y="118089"/>
                    <a:pt x="29624" y="128721"/>
                  </a:cubicBezTo>
                  <a:cubicBezTo>
                    <a:pt x="35955" y="144155"/>
                    <a:pt x="47601" y="156811"/>
                    <a:pt x="57985" y="156811"/>
                  </a:cubicBezTo>
                  <a:cubicBezTo>
                    <a:pt x="69130" y="156811"/>
                    <a:pt x="75462" y="143647"/>
                    <a:pt x="75462" y="133024"/>
                  </a:cubicBezTo>
                  <a:cubicBezTo>
                    <a:pt x="75462" y="132515"/>
                    <a:pt x="75207" y="131245"/>
                    <a:pt x="74699" y="129729"/>
                  </a:cubicBezTo>
                  <a:close/>
                  <a:moveTo>
                    <a:pt x="192468" y="57094"/>
                  </a:moveTo>
                  <a:cubicBezTo>
                    <a:pt x="182841" y="15331"/>
                    <a:pt x="164108" y="4200"/>
                    <a:pt x="151445" y="4200"/>
                  </a:cubicBezTo>
                  <a:cubicBezTo>
                    <a:pt x="139291" y="4200"/>
                    <a:pt x="135740" y="13814"/>
                    <a:pt x="135740" y="15077"/>
                  </a:cubicBezTo>
                  <a:cubicBezTo>
                    <a:pt x="135740" y="15331"/>
                    <a:pt x="135994" y="15585"/>
                    <a:pt x="137774" y="15838"/>
                  </a:cubicBezTo>
                  <a:cubicBezTo>
                    <a:pt x="145621" y="17102"/>
                    <a:pt x="148657" y="23938"/>
                    <a:pt x="148657" y="27987"/>
                  </a:cubicBezTo>
                  <a:cubicBezTo>
                    <a:pt x="148657" y="33298"/>
                    <a:pt x="144605" y="36086"/>
                    <a:pt x="140046" y="36086"/>
                  </a:cubicBezTo>
                  <a:cubicBezTo>
                    <a:pt x="137011" y="36086"/>
                    <a:pt x="127138" y="34570"/>
                    <a:pt x="127138" y="20396"/>
                  </a:cubicBezTo>
                  <a:cubicBezTo>
                    <a:pt x="127138" y="7231"/>
                    <a:pt x="137520" y="-1375"/>
                    <a:pt x="151445" y="-1375"/>
                  </a:cubicBezTo>
                  <a:cubicBezTo>
                    <a:pt x="177780" y="-1375"/>
                    <a:pt x="200826" y="24699"/>
                    <a:pt x="207151" y="49750"/>
                  </a:cubicBezTo>
                  <a:lnTo>
                    <a:pt x="231967" y="149467"/>
                  </a:lnTo>
                  <a:cubicBezTo>
                    <a:pt x="232222" y="150991"/>
                    <a:pt x="232730" y="152253"/>
                    <a:pt x="232730" y="153016"/>
                  </a:cubicBezTo>
                  <a:cubicBezTo>
                    <a:pt x="232730" y="155795"/>
                    <a:pt x="230704" y="159598"/>
                    <a:pt x="225635" y="159598"/>
                  </a:cubicBezTo>
                  <a:cubicBezTo>
                    <a:pt x="218042" y="159598"/>
                    <a:pt x="216270" y="152253"/>
                    <a:pt x="215761" y="150229"/>
                  </a:cubicBezTo>
                  <a:lnTo>
                    <a:pt x="197275" y="75824"/>
                  </a:lnTo>
                  <a:cubicBezTo>
                    <a:pt x="195503" y="68480"/>
                    <a:pt x="185375" y="53300"/>
                    <a:pt x="170433" y="53300"/>
                  </a:cubicBezTo>
                  <a:cubicBezTo>
                    <a:pt x="159042" y="53300"/>
                    <a:pt x="156761" y="64431"/>
                    <a:pt x="156761" y="72783"/>
                  </a:cubicBezTo>
                  <a:cubicBezTo>
                    <a:pt x="156761" y="88227"/>
                    <a:pt x="165117" y="110999"/>
                    <a:pt x="171450" y="128212"/>
                  </a:cubicBezTo>
                  <a:cubicBezTo>
                    <a:pt x="173475" y="133523"/>
                    <a:pt x="174736" y="137073"/>
                    <a:pt x="174736" y="141876"/>
                  </a:cubicBezTo>
                  <a:cubicBezTo>
                    <a:pt x="174736" y="154533"/>
                    <a:pt x="166381" y="162377"/>
                    <a:pt x="155498" y="162377"/>
                  </a:cubicBezTo>
                  <a:cubicBezTo>
                    <a:pt x="131942" y="162377"/>
                    <a:pt x="123085" y="124924"/>
                    <a:pt x="123085" y="123400"/>
                  </a:cubicBezTo>
                  <a:cubicBezTo>
                    <a:pt x="123085" y="120875"/>
                    <a:pt x="125609" y="120875"/>
                    <a:pt x="126883" y="120875"/>
                  </a:cubicBezTo>
                  <a:cubicBezTo>
                    <a:pt x="130170" y="120875"/>
                    <a:pt x="130425" y="121376"/>
                    <a:pt x="131441" y="124924"/>
                  </a:cubicBezTo>
                  <a:cubicBezTo>
                    <a:pt x="133468" y="132770"/>
                    <a:pt x="140301" y="156811"/>
                    <a:pt x="154989" y="156811"/>
                  </a:cubicBezTo>
                  <a:cubicBezTo>
                    <a:pt x="157778" y="156811"/>
                    <a:pt x="160557" y="156049"/>
                    <a:pt x="160557" y="149467"/>
                  </a:cubicBezTo>
                  <a:cubicBezTo>
                    <a:pt x="160557" y="143392"/>
                    <a:pt x="158032" y="136564"/>
                    <a:pt x="154481" y="126695"/>
                  </a:cubicBezTo>
                  <a:cubicBezTo>
                    <a:pt x="147902" y="108973"/>
                    <a:pt x="141318" y="90251"/>
                    <a:pt x="141318" y="77087"/>
                  </a:cubicBezTo>
                  <a:cubicBezTo>
                    <a:pt x="141318" y="55069"/>
                    <a:pt x="156006" y="47725"/>
                    <a:pt x="169678" y="47725"/>
                  </a:cubicBezTo>
                  <a:cubicBezTo>
                    <a:pt x="181323" y="47725"/>
                    <a:pt x="189173" y="53799"/>
                    <a:pt x="192468" y="57094"/>
                  </a:cubicBezTo>
                  <a:close/>
                  <a:moveTo>
                    <a:pt x="285414" y="108973"/>
                  </a:moveTo>
                  <a:cubicBezTo>
                    <a:pt x="293017" y="108973"/>
                    <a:pt x="309978" y="109736"/>
                    <a:pt x="322132" y="114547"/>
                  </a:cubicBezTo>
                  <a:cubicBezTo>
                    <a:pt x="342144" y="122646"/>
                    <a:pt x="342144" y="139097"/>
                    <a:pt x="342144" y="140868"/>
                  </a:cubicBezTo>
                  <a:cubicBezTo>
                    <a:pt x="342144" y="152508"/>
                    <a:pt x="332768" y="162377"/>
                    <a:pt x="316562" y="162377"/>
                  </a:cubicBezTo>
                  <a:cubicBezTo>
                    <a:pt x="289974" y="162377"/>
                    <a:pt x="253764" y="136819"/>
                    <a:pt x="253764" y="92022"/>
                  </a:cubicBezTo>
                  <a:cubicBezTo>
                    <a:pt x="253764" y="69243"/>
                    <a:pt x="265918" y="47725"/>
                    <a:pt x="289974" y="47725"/>
                  </a:cubicBezTo>
                  <a:cubicBezTo>
                    <a:pt x="322386" y="47725"/>
                    <a:pt x="343407" y="73038"/>
                    <a:pt x="343407" y="76832"/>
                  </a:cubicBezTo>
                  <a:cubicBezTo>
                    <a:pt x="343407" y="78096"/>
                    <a:pt x="341381" y="80883"/>
                    <a:pt x="339355" y="80883"/>
                  </a:cubicBezTo>
                  <a:cubicBezTo>
                    <a:pt x="338338" y="80883"/>
                    <a:pt x="338091" y="80629"/>
                    <a:pt x="336066" y="78096"/>
                  </a:cubicBezTo>
                  <a:cubicBezTo>
                    <a:pt x="317325" y="54308"/>
                    <a:pt x="294789" y="53300"/>
                    <a:pt x="290482" y="53300"/>
                  </a:cubicBezTo>
                  <a:cubicBezTo>
                    <a:pt x="274022" y="53300"/>
                    <a:pt x="271234" y="71267"/>
                    <a:pt x="271234" y="81136"/>
                  </a:cubicBezTo>
                  <a:cubicBezTo>
                    <a:pt x="271234" y="90752"/>
                    <a:pt x="273768" y="102145"/>
                    <a:pt x="275539" y="108973"/>
                  </a:cubicBezTo>
                  <a:lnTo>
                    <a:pt x="285414" y="108973"/>
                  </a:lnTo>
                  <a:close/>
                  <a:moveTo>
                    <a:pt x="277058" y="114547"/>
                  </a:moveTo>
                  <a:cubicBezTo>
                    <a:pt x="287948" y="156049"/>
                    <a:pt x="314028" y="156811"/>
                    <a:pt x="316562" y="156811"/>
                  </a:cubicBezTo>
                  <a:cubicBezTo>
                    <a:pt x="326692" y="156811"/>
                    <a:pt x="332514" y="149975"/>
                    <a:pt x="332514" y="141368"/>
                  </a:cubicBezTo>
                  <a:cubicBezTo>
                    <a:pt x="332514" y="114547"/>
                    <a:pt x="290737" y="114547"/>
                    <a:pt x="282378" y="114547"/>
                  </a:cubicBezTo>
                  <a:lnTo>
                    <a:pt x="277058" y="114547"/>
                  </a:lnTo>
                  <a:close/>
                  <a:moveTo>
                    <a:pt x="406727" y="123400"/>
                  </a:moveTo>
                  <a:cubicBezTo>
                    <a:pt x="406981" y="124163"/>
                    <a:pt x="418375" y="156811"/>
                    <a:pt x="440156" y="156811"/>
                  </a:cubicBezTo>
                  <a:cubicBezTo>
                    <a:pt x="441419" y="156811"/>
                    <a:pt x="448514" y="156811"/>
                    <a:pt x="453573" y="153270"/>
                  </a:cubicBezTo>
                  <a:cubicBezTo>
                    <a:pt x="444708" y="150484"/>
                    <a:pt x="443954" y="142384"/>
                    <a:pt x="443954" y="141122"/>
                  </a:cubicBezTo>
                  <a:cubicBezTo>
                    <a:pt x="443954" y="137827"/>
                    <a:pt x="446234" y="133024"/>
                    <a:pt x="452811" y="133024"/>
                  </a:cubicBezTo>
                  <a:cubicBezTo>
                    <a:pt x="457371" y="133024"/>
                    <a:pt x="465221" y="136564"/>
                    <a:pt x="465221" y="146433"/>
                  </a:cubicBezTo>
                  <a:cubicBezTo>
                    <a:pt x="465221" y="159598"/>
                    <a:pt x="448761" y="162377"/>
                    <a:pt x="440402" y="162377"/>
                  </a:cubicBezTo>
                  <a:cubicBezTo>
                    <a:pt x="422932" y="162377"/>
                    <a:pt x="413822" y="149721"/>
                    <a:pt x="409762" y="144155"/>
                  </a:cubicBezTo>
                  <a:cubicBezTo>
                    <a:pt x="406981" y="157574"/>
                    <a:pt x="397107" y="162377"/>
                    <a:pt x="388748" y="162377"/>
                  </a:cubicBezTo>
                  <a:cubicBezTo>
                    <a:pt x="379630" y="162377"/>
                    <a:pt x="374568" y="156557"/>
                    <a:pt x="370519" y="148967"/>
                  </a:cubicBezTo>
                  <a:cubicBezTo>
                    <a:pt x="365704" y="138844"/>
                    <a:pt x="362415" y="123909"/>
                    <a:pt x="362415" y="123400"/>
                  </a:cubicBezTo>
                  <a:cubicBezTo>
                    <a:pt x="362415" y="120875"/>
                    <a:pt x="364942" y="120875"/>
                    <a:pt x="366212" y="120875"/>
                  </a:cubicBezTo>
                  <a:cubicBezTo>
                    <a:pt x="369503" y="120875"/>
                    <a:pt x="369756" y="121122"/>
                    <a:pt x="371017" y="126695"/>
                  </a:cubicBezTo>
                  <a:cubicBezTo>
                    <a:pt x="375578" y="144409"/>
                    <a:pt x="380392" y="156811"/>
                    <a:pt x="388240" y="156811"/>
                  </a:cubicBezTo>
                  <a:cubicBezTo>
                    <a:pt x="394827" y="156811"/>
                    <a:pt x="394827" y="149467"/>
                    <a:pt x="394827" y="146688"/>
                  </a:cubicBezTo>
                  <a:cubicBezTo>
                    <a:pt x="394827" y="142639"/>
                    <a:pt x="394064" y="137827"/>
                    <a:pt x="393055" y="133778"/>
                  </a:cubicBezTo>
                  <a:lnTo>
                    <a:pt x="374060" y="57848"/>
                  </a:lnTo>
                  <a:cubicBezTo>
                    <a:pt x="373551" y="56333"/>
                    <a:pt x="373298" y="55069"/>
                    <a:pt x="373298" y="54308"/>
                  </a:cubicBezTo>
                  <a:cubicBezTo>
                    <a:pt x="373298" y="51529"/>
                    <a:pt x="375323" y="47725"/>
                    <a:pt x="380392" y="47725"/>
                  </a:cubicBezTo>
                  <a:cubicBezTo>
                    <a:pt x="387986" y="47725"/>
                    <a:pt x="389758" y="55069"/>
                    <a:pt x="390266" y="57094"/>
                  </a:cubicBezTo>
                  <a:lnTo>
                    <a:pt x="406727" y="123400"/>
                  </a:lnTo>
                  <a:close/>
                  <a:moveTo>
                    <a:pt x="634395" y="198320"/>
                  </a:moveTo>
                  <a:cubicBezTo>
                    <a:pt x="638448" y="214517"/>
                    <a:pt x="652628" y="215273"/>
                    <a:pt x="659969" y="215527"/>
                  </a:cubicBezTo>
                  <a:cubicBezTo>
                    <a:pt x="660729" y="215527"/>
                    <a:pt x="663764" y="215780"/>
                    <a:pt x="663764" y="220083"/>
                  </a:cubicBezTo>
                  <a:cubicBezTo>
                    <a:pt x="663764" y="222108"/>
                    <a:pt x="662755" y="223371"/>
                    <a:pt x="660477" y="223371"/>
                  </a:cubicBezTo>
                  <a:cubicBezTo>
                    <a:pt x="652628" y="223371"/>
                    <a:pt x="644268" y="222617"/>
                    <a:pt x="636167" y="222617"/>
                  </a:cubicBezTo>
                  <a:cubicBezTo>
                    <a:pt x="628063" y="222617"/>
                    <a:pt x="619452" y="223371"/>
                    <a:pt x="611605" y="223371"/>
                  </a:cubicBezTo>
                  <a:cubicBezTo>
                    <a:pt x="610333" y="223371"/>
                    <a:pt x="607044" y="223371"/>
                    <a:pt x="607044" y="218568"/>
                  </a:cubicBezTo>
                  <a:cubicBezTo>
                    <a:pt x="607044" y="215780"/>
                    <a:pt x="609325" y="215527"/>
                    <a:pt x="611605" y="215527"/>
                  </a:cubicBezTo>
                  <a:cubicBezTo>
                    <a:pt x="624768" y="215018"/>
                    <a:pt x="626791" y="209960"/>
                    <a:pt x="626791" y="204641"/>
                  </a:cubicBezTo>
                  <a:cubicBezTo>
                    <a:pt x="626791" y="202370"/>
                    <a:pt x="626293" y="200592"/>
                    <a:pt x="625785" y="198566"/>
                  </a:cubicBezTo>
                  <a:lnTo>
                    <a:pt x="597931" y="87464"/>
                  </a:lnTo>
                  <a:lnTo>
                    <a:pt x="550576" y="219067"/>
                  </a:lnTo>
                  <a:cubicBezTo>
                    <a:pt x="549051" y="223116"/>
                    <a:pt x="548804" y="223371"/>
                    <a:pt x="543483" y="223371"/>
                  </a:cubicBezTo>
                  <a:lnTo>
                    <a:pt x="511834" y="223371"/>
                  </a:lnTo>
                  <a:cubicBezTo>
                    <a:pt x="507782" y="223371"/>
                    <a:pt x="504993" y="223371"/>
                    <a:pt x="504993" y="218568"/>
                  </a:cubicBezTo>
                  <a:cubicBezTo>
                    <a:pt x="504993" y="215527"/>
                    <a:pt x="507019" y="215527"/>
                    <a:pt x="511834" y="215527"/>
                  </a:cubicBezTo>
                  <a:cubicBezTo>
                    <a:pt x="513605" y="215527"/>
                    <a:pt x="527277" y="215527"/>
                    <a:pt x="527277" y="213502"/>
                  </a:cubicBezTo>
                  <a:cubicBezTo>
                    <a:pt x="527277" y="213247"/>
                    <a:pt x="527277" y="212739"/>
                    <a:pt x="526522" y="210214"/>
                  </a:cubicBezTo>
                  <a:lnTo>
                    <a:pt x="493093" y="76071"/>
                  </a:lnTo>
                  <a:cubicBezTo>
                    <a:pt x="489549" y="62151"/>
                    <a:pt x="480176" y="58865"/>
                    <a:pt x="468528" y="58357"/>
                  </a:cubicBezTo>
                  <a:cubicBezTo>
                    <a:pt x="466502" y="58357"/>
                    <a:pt x="463716" y="58102"/>
                    <a:pt x="463716" y="53554"/>
                  </a:cubicBezTo>
                  <a:cubicBezTo>
                    <a:pt x="463716" y="51274"/>
                    <a:pt x="465241" y="50513"/>
                    <a:pt x="467011" y="50513"/>
                  </a:cubicBezTo>
                  <a:cubicBezTo>
                    <a:pt x="474607" y="50513"/>
                    <a:pt x="483217" y="51274"/>
                    <a:pt x="491067" y="51274"/>
                  </a:cubicBezTo>
                  <a:cubicBezTo>
                    <a:pt x="499169" y="51274"/>
                    <a:pt x="508036" y="50513"/>
                    <a:pt x="515883" y="50513"/>
                  </a:cubicBezTo>
                  <a:cubicBezTo>
                    <a:pt x="517401" y="50513"/>
                    <a:pt x="520444" y="50513"/>
                    <a:pt x="520444" y="55069"/>
                  </a:cubicBezTo>
                  <a:cubicBezTo>
                    <a:pt x="520444" y="58102"/>
                    <a:pt x="518664" y="58357"/>
                    <a:pt x="515629" y="58357"/>
                  </a:cubicBezTo>
                  <a:cubicBezTo>
                    <a:pt x="501195" y="58865"/>
                    <a:pt x="500687" y="65447"/>
                    <a:pt x="500687" y="69243"/>
                  </a:cubicBezTo>
                  <a:cubicBezTo>
                    <a:pt x="500687" y="69997"/>
                    <a:pt x="500687" y="71521"/>
                    <a:pt x="501703" y="75570"/>
                  </a:cubicBezTo>
                  <a:lnTo>
                    <a:pt x="534370" y="205911"/>
                  </a:lnTo>
                  <a:lnTo>
                    <a:pt x="588812" y="54816"/>
                  </a:lnTo>
                  <a:cubicBezTo>
                    <a:pt x="590076" y="51020"/>
                    <a:pt x="590330" y="50513"/>
                    <a:pt x="593881" y="50513"/>
                  </a:cubicBezTo>
                  <a:cubicBezTo>
                    <a:pt x="596660" y="50513"/>
                    <a:pt x="597676" y="50766"/>
                    <a:pt x="598940" y="55578"/>
                  </a:cubicBezTo>
                  <a:lnTo>
                    <a:pt x="634395" y="198320"/>
                  </a:lnTo>
                  <a:close/>
                  <a:moveTo>
                    <a:pt x="765083" y="120875"/>
                  </a:moveTo>
                  <a:cubicBezTo>
                    <a:pt x="765083" y="144917"/>
                    <a:pt x="750141" y="162377"/>
                    <a:pt x="728114" y="162377"/>
                  </a:cubicBezTo>
                  <a:cubicBezTo>
                    <a:pt x="696711" y="162377"/>
                    <a:pt x="664044" y="126441"/>
                    <a:pt x="664044" y="89490"/>
                  </a:cubicBezTo>
                  <a:cubicBezTo>
                    <a:pt x="664044" y="63423"/>
                    <a:pt x="680003" y="47725"/>
                    <a:pt x="701014" y="47725"/>
                  </a:cubicBezTo>
                  <a:cubicBezTo>
                    <a:pt x="732417" y="47725"/>
                    <a:pt x="765083" y="83670"/>
                    <a:pt x="765083" y="120875"/>
                  </a:cubicBezTo>
                  <a:close/>
                  <a:moveTo>
                    <a:pt x="701014" y="53300"/>
                  </a:moveTo>
                  <a:cubicBezTo>
                    <a:pt x="691141" y="53300"/>
                    <a:pt x="681775" y="61143"/>
                    <a:pt x="681775" y="79366"/>
                  </a:cubicBezTo>
                  <a:cubicBezTo>
                    <a:pt x="681775" y="92022"/>
                    <a:pt x="688352" y="120114"/>
                    <a:pt x="696456" y="133778"/>
                  </a:cubicBezTo>
                  <a:cubicBezTo>
                    <a:pt x="705829" y="149220"/>
                    <a:pt x="717983" y="156811"/>
                    <a:pt x="727859" y="156811"/>
                  </a:cubicBezTo>
                  <a:cubicBezTo>
                    <a:pt x="740267" y="156811"/>
                    <a:pt x="747363" y="145672"/>
                    <a:pt x="747363" y="130744"/>
                  </a:cubicBezTo>
                  <a:cubicBezTo>
                    <a:pt x="747363" y="119860"/>
                    <a:pt x="741785" y="93793"/>
                    <a:pt x="733681" y="78603"/>
                  </a:cubicBezTo>
                  <a:cubicBezTo>
                    <a:pt x="726342" y="64685"/>
                    <a:pt x="713425" y="53300"/>
                    <a:pt x="701014" y="53300"/>
                  </a:cubicBezTo>
                  <a:close/>
                  <a:moveTo>
                    <a:pt x="830940" y="123400"/>
                  </a:moveTo>
                  <a:cubicBezTo>
                    <a:pt x="831195" y="124163"/>
                    <a:pt x="842586" y="156811"/>
                    <a:pt x="864369" y="156811"/>
                  </a:cubicBezTo>
                  <a:cubicBezTo>
                    <a:pt x="865633" y="156811"/>
                    <a:pt x="872725" y="156811"/>
                    <a:pt x="877787" y="153270"/>
                  </a:cubicBezTo>
                  <a:cubicBezTo>
                    <a:pt x="868922" y="150484"/>
                    <a:pt x="868168" y="142384"/>
                    <a:pt x="868168" y="141122"/>
                  </a:cubicBezTo>
                  <a:cubicBezTo>
                    <a:pt x="868168" y="137827"/>
                    <a:pt x="870448" y="133024"/>
                    <a:pt x="877024" y="133024"/>
                  </a:cubicBezTo>
                  <a:cubicBezTo>
                    <a:pt x="881585" y="133024"/>
                    <a:pt x="889432" y="136564"/>
                    <a:pt x="889432" y="146433"/>
                  </a:cubicBezTo>
                  <a:cubicBezTo>
                    <a:pt x="889432" y="159598"/>
                    <a:pt x="872972" y="162377"/>
                    <a:pt x="864616" y="162377"/>
                  </a:cubicBezTo>
                  <a:cubicBezTo>
                    <a:pt x="847147" y="162377"/>
                    <a:pt x="838036" y="149721"/>
                    <a:pt x="833976" y="144155"/>
                  </a:cubicBezTo>
                  <a:cubicBezTo>
                    <a:pt x="831195" y="157574"/>
                    <a:pt x="821321" y="162377"/>
                    <a:pt x="812963" y="162377"/>
                  </a:cubicBezTo>
                  <a:cubicBezTo>
                    <a:pt x="803844" y="162377"/>
                    <a:pt x="798783" y="156557"/>
                    <a:pt x="794730" y="148967"/>
                  </a:cubicBezTo>
                  <a:cubicBezTo>
                    <a:pt x="789915" y="138844"/>
                    <a:pt x="786628" y="123909"/>
                    <a:pt x="786628" y="123400"/>
                  </a:cubicBezTo>
                  <a:cubicBezTo>
                    <a:pt x="786628" y="120875"/>
                    <a:pt x="789153" y="120875"/>
                    <a:pt x="790424" y="120875"/>
                  </a:cubicBezTo>
                  <a:cubicBezTo>
                    <a:pt x="793714" y="120875"/>
                    <a:pt x="793967" y="121122"/>
                    <a:pt x="795231" y="126695"/>
                  </a:cubicBezTo>
                  <a:cubicBezTo>
                    <a:pt x="799792" y="144409"/>
                    <a:pt x="804606" y="156811"/>
                    <a:pt x="812454" y="156811"/>
                  </a:cubicBezTo>
                  <a:cubicBezTo>
                    <a:pt x="819040" y="156811"/>
                    <a:pt x="819040" y="149467"/>
                    <a:pt x="819040" y="146688"/>
                  </a:cubicBezTo>
                  <a:cubicBezTo>
                    <a:pt x="819040" y="142639"/>
                    <a:pt x="818278" y="137827"/>
                    <a:pt x="817269" y="133778"/>
                  </a:cubicBezTo>
                  <a:lnTo>
                    <a:pt x="798274" y="57848"/>
                  </a:lnTo>
                  <a:cubicBezTo>
                    <a:pt x="797765" y="56333"/>
                    <a:pt x="797511" y="55069"/>
                    <a:pt x="797511" y="54308"/>
                  </a:cubicBezTo>
                  <a:cubicBezTo>
                    <a:pt x="797511" y="51529"/>
                    <a:pt x="799537" y="47725"/>
                    <a:pt x="804606" y="47725"/>
                  </a:cubicBezTo>
                  <a:cubicBezTo>
                    <a:pt x="812200" y="47725"/>
                    <a:pt x="813972" y="55069"/>
                    <a:pt x="814480" y="57094"/>
                  </a:cubicBezTo>
                  <a:lnTo>
                    <a:pt x="830940" y="123400"/>
                  </a:lnTo>
                  <a:close/>
                  <a:moveTo>
                    <a:pt x="930470" y="94801"/>
                  </a:moveTo>
                  <a:cubicBezTo>
                    <a:pt x="931741" y="100374"/>
                    <a:pt x="933256" y="105686"/>
                    <a:pt x="934519" y="111253"/>
                  </a:cubicBezTo>
                  <a:cubicBezTo>
                    <a:pt x="937816" y="123654"/>
                    <a:pt x="937816" y="124163"/>
                    <a:pt x="940852" y="129474"/>
                  </a:cubicBezTo>
                  <a:cubicBezTo>
                    <a:pt x="948201" y="142130"/>
                    <a:pt x="959084" y="156811"/>
                    <a:pt x="976561" y="156811"/>
                  </a:cubicBezTo>
                  <a:cubicBezTo>
                    <a:pt x="988207" y="156811"/>
                    <a:pt x="988207" y="143901"/>
                    <a:pt x="988207" y="140106"/>
                  </a:cubicBezTo>
                  <a:cubicBezTo>
                    <a:pt x="988207" y="133269"/>
                    <a:pt x="986435" y="125932"/>
                    <a:pt x="985927" y="123654"/>
                  </a:cubicBezTo>
                  <a:lnTo>
                    <a:pt x="969467" y="57848"/>
                  </a:lnTo>
                  <a:cubicBezTo>
                    <a:pt x="968965" y="56333"/>
                    <a:pt x="968711" y="55069"/>
                    <a:pt x="968711" y="54308"/>
                  </a:cubicBezTo>
                  <a:cubicBezTo>
                    <a:pt x="968711" y="51529"/>
                    <a:pt x="970737" y="47725"/>
                    <a:pt x="975799" y="47725"/>
                  </a:cubicBezTo>
                  <a:cubicBezTo>
                    <a:pt x="978841" y="47725"/>
                    <a:pt x="983146" y="49496"/>
                    <a:pt x="984917" y="54308"/>
                  </a:cubicBezTo>
                  <a:lnTo>
                    <a:pt x="995048" y="94801"/>
                  </a:lnTo>
                  <a:cubicBezTo>
                    <a:pt x="996312" y="100374"/>
                    <a:pt x="997827" y="105686"/>
                    <a:pt x="999097" y="111253"/>
                  </a:cubicBezTo>
                  <a:cubicBezTo>
                    <a:pt x="1002387" y="123654"/>
                    <a:pt x="1002387" y="124163"/>
                    <a:pt x="1005430" y="129474"/>
                  </a:cubicBezTo>
                  <a:cubicBezTo>
                    <a:pt x="1012772" y="142130"/>
                    <a:pt x="1023662" y="156811"/>
                    <a:pt x="1041132" y="156811"/>
                  </a:cubicBezTo>
                  <a:cubicBezTo>
                    <a:pt x="1052785" y="156811"/>
                    <a:pt x="1052785" y="143901"/>
                    <a:pt x="1052785" y="140106"/>
                  </a:cubicBezTo>
                  <a:cubicBezTo>
                    <a:pt x="1052785" y="124417"/>
                    <a:pt x="1041640" y="94300"/>
                    <a:pt x="1038096" y="84169"/>
                  </a:cubicBezTo>
                  <a:cubicBezTo>
                    <a:pt x="1034799" y="75570"/>
                    <a:pt x="1034044" y="73292"/>
                    <a:pt x="1034044" y="67971"/>
                  </a:cubicBezTo>
                  <a:cubicBezTo>
                    <a:pt x="1034044" y="56840"/>
                    <a:pt x="1041132" y="47725"/>
                    <a:pt x="1053285" y="47725"/>
                  </a:cubicBezTo>
                  <a:cubicBezTo>
                    <a:pt x="1076841" y="47725"/>
                    <a:pt x="1085452" y="85439"/>
                    <a:pt x="1085452" y="86703"/>
                  </a:cubicBezTo>
                  <a:cubicBezTo>
                    <a:pt x="1085452" y="89235"/>
                    <a:pt x="1083425" y="89235"/>
                    <a:pt x="1081646" y="89235"/>
                  </a:cubicBezTo>
                  <a:cubicBezTo>
                    <a:pt x="1078358" y="89235"/>
                    <a:pt x="1078358" y="88727"/>
                    <a:pt x="1077342" y="84932"/>
                  </a:cubicBezTo>
                  <a:cubicBezTo>
                    <a:pt x="1075316" y="78096"/>
                    <a:pt x="1068483" y="53300"/>
                    <a:pt x="1053794" y="53300"/>
                  </a:cubicBezTo>
                  <a:cubicBezTo>
                    <a:pt x="1048479" y="53300"/>
                    <a:pt x="1048224" y="57094"/>
                    <a:pt x="1048224" y="60636"/>
                  </a:cubicBezTo>
                  <a:cubicBezTo>
                    <a:pt x="1048224" y="66963"/>
                    <a:pt x="1050759" y="73546"/>
                    <a:pt x="1052785" y="79621"/>
                  </a:cubicBezTo>
                  <a:cubicBezTo>
                    <a:pt x="1057846" y="93030"/>
                    <a:pt x="1068228" y="121376"/>
                    <a:pt x="1068228" y="136057"/>
                  </a:cubicBezTo>
                  <a:cubicBezTo>
                    <a:pt x="1068228" y="157320"/>
                    <a:pt x="1053540" y="162377"/>
                    <a:pt x="1041640" y="162377"/>
                  </a:cubicBezTo>
                  <a:cubicBezTo>
                    <a:pt x="1023916" y="162377"/>
                    <a:pt x="1011254" y="151245"/>
                    <a:pt x="1003658" y="140106"/>
                  </a:cubicBezTo>
                  <a:cubicBezTo>
                    <a:pt x="1001632" y="157574"/>
                    <a:pt x="988461" y="162377"/>
                    <a:pt x="977069" y="162377"/>
                  </a:cubicBezTo>
                  <a:cubicBezTo>
                    <a:pt x="961873" y="162377"/>
                    <a:pt x="949462" y="154024"/>
                    <a:pt x="940852" y="142384"/>
                  </a:cubicBezTo>
                  <a:cubicBezTo>
                    <a:pt x="939080" y="154786"/>
                    <a:pt x="930470" y="162377"/>
                    <a:pt x="919584" y="162377"/>
                  </a:cubicBezTo>
                  <a:cubicBezTo>
                    <a:pt x="910466" y="162377"/>
                    <a:pt x="905404" y="156557"/>
                    <a:pt x="901352" y="148967"/>
                  </a:cubicBezTo>
                  <a:cubicBezTo>
                    <a:pt x="896540" y="138844"/>
                    <a:pt x="893251" y="123909"/>
                    <a:pt x="893251" y="123400"/>
                  </a:cubicBezTo>
                  <a:cubicBezTo>
                    <a:pt x="893251" y="120875"/>
                    <a:pt x="895777" y="120875"/>
                    <a:pt x="897048" y="120875"/>
                  </a:cubicBezTo>
                  <a:cubicBezTo>
                    <a:pt x="900335" y="120875"/>
                    <a:pt x="900590" y="121122"/>
                    <a:pt x="901853" y="126695"/>
                  </a:cubicBezTo>
                  <a:cubicBezTo>
                    <a:pt x="906414" y="144409"/>
                    <a:pt x="911228" y="156811"/>
                    <a:pt x="919076" y="156811"/>
                  </a:cubicBezTo>
                  <a:cubicBezTo>
                    <a:pt x="925663" y="156811"/>
                    <a:pt x="925663" y="149467"/>
                    <a:pt x="925663" y="146688"/>
                  </a:cubicBezTo>
                  <a:cubicBezTo>
                    <a:pt x="925663" y="142639"/>
                    <a:pt x="924900" y="137827"/>
                    <a:pt x="923891" y="133778"/>
                  </a:cubicBezTo>
                  <a:lnTo>
                    <a:pt x="904896" y="57848"/>
                  </a:lnTo>
                  <a:cubicBezTo>
                    <a:pt x="904387" y="56333"/>
                    <a:pt x="904134" y="55069"/>
                    <a:pt x="904134" y="54308"/>
                  </a:cubicBezTo>
                  <a:cubicBezTo>
                    <a:pt x="904134" y="51529"/>
                    <a:pt x="906159" y="47725"/>
                    <a:pt x="911228" y="47725"/>
                  </a:cubicBezTo>
                  <a:cubicBezTo>
                    <a:pt x="914264" y="47725"/>
                    <a:pt x="918567" y="49496"/>
                    <a:pt x="920339" y="54308"/>
                  </a:cubicBezTo>
                  <a:lnTo>
                    <a:pt x="930470" y="94801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62" name="任意多边形: 形状 61">
              <a:extLst>
                <a:ext uri="{FF2B5EF4-FFF2-40B4-BE49-F238E27FC236}">
                  <a16:creationId xmlns:a16="http://schemas.microsoft.com/office/drawing/2014/main" id="{7AFBAA10-CF2B-25A7-409A-E4EDB2489B1B}"/>
                </a:ext>
              </a:extLst>
            </p:cNvPr>
            <p:cNvSpPr/>
            <p:nvPr>
              <p:custDataLst>
                <p:tags r:id="rId51"/>
              </p:custDataLst>
            </p:nvPr>
          </p:nvSpPr>
          <p:spPr>
            <a:xfrm flipV="1">
              <a:off x="9082624" y="-12938357"/>
              <a:ext cx="58747" cy="253090"/>
            </a:xfrm>
            <a:custGeom>
              <a:avLst/>
              <a:gdLst>
                <a:gd name="connsiteX0" fmla="*/ 58747 w 58747"/>
                <a:gd name="connsiteY0" fmla="*/ 1159 h 253090"/>
                <a:gd name="connsiteX1" fmla="*/ 54442 w 58747"/>
                <a:gd name="connsiteY1" fmla="*/ 6724 h 253090"/>
                <a:gd name="connsiteX2" fmla="*/ 14689 w 58747"/>
                <a:gd name="connsiteY2" fmla="*/ 125171 h 253090"/>
                <a:gd name="connsiteX3" fmla="*/ 55459 w 58747"/>
                <a:gd name="connsiteY3" fmla="*/ 244879 h 253090"/>
                <a:gd name="connsiteX4" fmla="*/ 58747 w 58747"/>
                <a:gd name="connsiteY4" fmla="*/ 249183 h 253090"/>
                <a:gd name="connsiteX5" fmla="*/ 56214 w 58747"/>
                <a:gd name="connsiteY5" fmla="*/ 251715 h 253090"/>
                <a:gd name="connsiteX6" fmla="*/ 15952 w 58747"/>
                <a:gd name="connsiteY6" fmla="*/ 202362 h 253090"/>
                <a:gd name="connsiteX7" fmla="*/ 0 w 58747"/>
                <a:gd name="connsiteY7" fmla="*/ 125171 h 253090"/>
                <a:gd name="connsiteX8" fmla="*/ 16715 w 58747"/>
                <a:gd name="connsiteY8" fmla="*/ 46208 h 253090"/>
                <a:gd name="connsiteX9" fmla="*/ 56214 w 58747"/>
                <a:gd name="connsiteY9" fmla="*/ -1375 h 253090"/>
                <a:gd name="connsiteX10" fmla="*/ 58747 w 58747"/>
                <a:gd name="connsiteY10" fmla="*/ 1159 h 253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8747" h="253090">
                  <a:moveTo>
                    <a:pt x="58747" y="1159"/>
                  </a:moveTo>
                  <a:cubicBezTo>
                    <a:pt x="58747" y="1912"/>
                    <a:pt x="58747" y="2421"/>
                    <a:pt x="54442" y="6724"/>
                  </a:cubicBezTo>
                  <a:cubicBezTo>
                    <a:pt x="22792" y="38611"/>
                    <a:pt x="14689" y="86448"/>
                    <a:pt x="14689" y="125171"/>
                  </a:cubicBezTo>
                  <a:cubicBezTo>
                    <a:pt x="14689" y="169204"/>
                    <a:pt x="24310" y="213247"/>
                    <a:pt x="55459" y="244879"/>
                  </a:cubicBezTo>
                  <a:cubicBezTo>
                    <a:pt x="58747" y="247920"/>
                    <a:pt x="58747" y="248429"/>
                    <a:pt x="58747" y="249183"/>
                  </a:cubicBezTo>
                  <a:cubicBezTo>
                    <a:pt x="58747" y="250954"/>
                    <a:pt x="57730" y="251715"/>
                    <a:pt x="56214" y="251715"/>
                  </a:cubicBezTo>
                  <a:cubicBezTo>
                    <a:pt x="53679" y="251715"/>
                    <a:pt x="30895" y="234502"/>
                    <a:pt x="15952" y="202362"/>
                  </a:cubicBezTo>
                  <a:cubicBezTo>
                    <a:pt x="3035" y="174525"/>
                    <a:pt x="0" y="146433"/>
                    <a:pt x="0" y="125171"/>
                  </a:cubicBezTo>
                  <a:cubicBezTo>
                    <a:pt x="0" y="105433"/>
                    <a:pt x="2780" y="74808"/>
                    <a:pt x="16715" y="46208"/>
                  </a:cubicBezTo>
                  <a:cubicBezTo>
                    <a:pt x="31904" y="15077"/>
                    <a:pt x="53679" y="-1375"/>
                    <a:pt x="56214" y="-1375"/>
                  </a:cubicBezTo>
                  <a:cubicBezTo>
                    <a:pt x="57730" y="-1375"/>
                    <a:pt x="58747" y="-612"/>
                    <a:pt x="58747" y="1159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63" name="任意多边形: 形状 62">
              <a:extLst>
                <a:ext uri="{FF2B5EF4-FFF2-40B4-BE49-F238E27FC236}">
                  <a16:creationId xmlns:a16="http://schemas.microsoft.com/office/drawing/2014/main" id="{F322D8F2-603C-2ECC-F8A3-0E66F0FDB77B}"/>
                </a:ext>
              </a:extLst>
            </p:cNvPr>
            <p:cNvSpPr/>
            <p:nvPr>
              <p:custDataLst>
                <p:tags r:id="rId52"/>
              </p:custDataLst>
            </p:nvPr>
          </p:nvSpPr>
          <p:spPr>
            <a:xfrm flipV="1">
              <a:off x="9165910" y="-12922161"/>
              <a:ext cx="207899" cy="173620"/>
            </a:xfrm>
            <a:custGeom>
              <a:avLst/>
              <a:gdLst>
                <a:gd name="connsiteX0" fmla="*/ 180555 w 207899"/>
                <a:gd name="connsiteY0" fmla="*/ 160349 h 173620"/>
                <a:gd name="connsiteX1" fmla="*/ 207899 w 207899"/>
                <a:gd name="connsiteY1" fmla="*/ 160349 h 173620"/>
                <a:gd name="connsiteX2" fmla="*/ 207899 w 207899"/>
                <a:gd name="connsiteY2" fmla="*/ 172243 h 173620"/>
                <a:gd name="connsiteX3" fmla="*/ 162569 w 207899"/>
                <a:gd name="connsiteY3" fmla="*/ 171480 h 173620"/>
                <a:gd name="connsiteX4" fmla="*/ 117248 w 207899"/>
                <a:gd name="connsiteY4" fmla="*/ 172243 h 173620"/>
                <a:gd name="connsiteX5" fmla="*/ 117248 w 207899"/>
                <a:gd name="connsiteY5" fmla="*/ 160349 h 173620"/>
                <a:gd name="connsiteX6" fmla="*/ 144592 w 207899"/>
                <a:gd name="connsiteY6" fmla="*/ 160349 h 173620"/>
                <a:gd name="connsiteX7" fmla="*/ 144592 w 207899"/>
                <a:gd name="connsiteY7" fmla="*/ 94797 h 173620"/>
                <a:gd name="connsiteX8" fmla="*/ 63307 w 207899"/>
                <a:gd name="connsiteY8" fmla="*/ 94797 h 173620"/>
                <a:gd name="connsiteX9" fmla="*/ 63307 w 207899"/>
                <a:gd name="connsiteY9" fmla="*/ 160349 h 173620"/>
                <a:gd name="connsiteX10" fmla="*/ 90659 w 207899"/>
                <a:gd name="connsiteY10" fmla="*/ 160349 h 173620"/>
                <a:gd name="connsiteX11" fmla="*/ 90659 w 207899"/>
                <a:gd name="connsiteY11" fmla="*/ 172243 h 173620"/>
                <a:gd name="connsiteX12" fmla="*/ 45330 w 207899"/>
                <a:gd name="connsiteY12" fmla="*/ 171480 h 173620"/>
                <a:gd name="connsiteX13" fmla="*/ 0 w 207899"/>
                <a:gd name="connsiteY13" fmla="*/ 172243 h 173620"/>
                <a:gd name="connsiteX14" fmla="*/ 0 w 207899"/>
                <a:gd name="connsiteY14" fmla="*/ 160349 h 173620"/>
                <a:gd name="connsiteX15" fmla="*/ 27352 w 207899"/>
                <a:gd name="connsiteY15" fmla="*/ 160349 h 173620"/>
                <a:gd name="connsiteX16" fmla="*/ 27352 w 207899"/>
                <a:gd name="connsiteY16" fmla="*/ 10515 h 173620"/>
                <a:gd name="connsiteX17" fmla="*/ 0 w 207899"/>
                <a:gd name="connsiteY17" fmla="*/ 10515 h 173620"/>
                <a:gd name="connsiteX18" fmla="*/ 0 w 207899"/>
                <a:gd name="connsiteY18" fmla="*/ -1377 h 173620"/>
                <a:gd name="connsiteX19" fmla="*/ 45330 w 207899"/>
                <a:gd name="connsiteY19" fmla="*/ -616 h 173620"/>
                <a:gd name="connsiteX20" fmla="*/ 90659 w 207899"/>
                <a:gd name="connsiteY20" fmla="*/ -1377 h 173620"/>
                <a:gd name="connsiteX21" fmla="*/ 90659 w 207899"/>
                <a:gd name="connsiteY21" fmla="*/ 10515 h 173620"/>
                <a:gd name="connsiteX22" fmla="*/ 63307 w 207899"/>
                <a:gd name="connsiteY22" fmla="*/ 10515 h 173620"/>
                <a:gd name="connsiteX23" fmla="*/ 63307 w 207899"/>
                <a:gd name="connsiteY23" fmla="*/ 82903 h 173620"/>
                <a:gd name="connsiteX24" fmla="*/ 144592 w 207899"/>
                <a:gd name="connsiteY24" fmla="*/ 82903 h 173620"/>
                <a:gd name="connsiteX25" fmla="*/ 144592 w 207899"/>
                <a:gd name="connsiteY25" fmla="*/ 10515 h 173620"/>
                <a:gd name="connsiteX26" fmla="*/ 117248 w 207899"/>
                <a:gd name="connsiteY26" fmla="*/ 10515 h 173620"/>
                <a:gd name="connsiteX27" fmla="*/ 117248 w 207899"/>
                <a:gd name="connsiteY27" fmla="*/ -1377 h 173620"/>
                <a:gd name="connsiteX28" fmla="*/ 162569 w 207899"/>
                <a:gd name="connsiteY28" fmla="*/ -616 h 173620"/>
                <a:gd name="connsiteX29" fmla="*/ 207899 w 207899"/>
                <a:gd name="connsiteY29" fmla="*/ -1377 h 173620"/>
                <a:gd name="connsiteX30" fmla="*/ 207899 w 207899"/>
                <a:gd name="connsiteY30" fmla="*/ 10515 h 173620"/>
                <a:gd name="connsiteX31" fmla="*/ 180555 w 207899"/>
                <a:gd name="connsiteY31" fmla="*/ 10515 h 173620"/>
                <a:gd name="connsiteX32" fmla="*/ 180555 w 207899"/>
                <a:gd name="connsiteY32" fmla="*/ 160349 h 173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07899" h="173620">
                  <a:moveTo>
                    <a:pt x="180555" y="160349"/>
                  </a:moveTo>
                  <a:lnTo>
                    <a:pt x="207899" y="160349"/>
                  </a:lnTo>
                  <a:lnTo>
                    <a:pt x="207899" y="172243"/>
                  </a:lnTo>
                  <a:cubicBezTo>
                    <a:pt x="198278" y="171480"/>
                    <a:pt x="173461" y="171480"/>
                    <a:pt x="162569" y="171480"/>
                  </a:cubicBezTo>
                  <a:cubicBezTo>
                    <a:pt x="151686" y="171480"/>
                    <a:pt x="126869" y="171480"/>
                    <a:pt x="117248" y="172243"/>
                  </a:cubicBezTo>
                  <a:lnTo>
                    <a:pt x="117248" y="160349"/>
                  </a:lnTo>
                  <a:lnTo>
                    <a:pt x="144592" y="160349"/>
                  </a:lnTo>
                  <a:lnTo>
                    <a:pt x="144592" y="94797"/>
                  </a:lnTo>
                  <a:lnTo>
                    <a:pt x="63307" y="94797"/>
                  </a:lnTo>
                  <a:lnTo>
                    <a:pt x="63307" y="160349"/>
                  </a:lnTo>
                  <a:lnTo>
                    <a:pt x="90659" y="160349"/>
                  </a:lnTo>
                  <a:lnTo>
                    <a:pt x="90659" y="172243"/>
                  </a:lnTo>
                  <a:cubicBezTo>
                    <a:pt x="81031" y="171480"/>
                    <a:pt x="56221" y="171480"/>
                    <a:pt x="45330" y="171480"/>
                  </a:cubicBezTo>
                  <a:cubicBezTo>
                    <a:pt x="34438" y="171480"/>
                    <a:pt x="9621" y="171480"/>
                    <a:pt x="0" y="172243"/>
                  </a:cubicBezTo>
                  <a:lnTo>
                    <a:pt x="0" y="160349"/>
                  </a:lnTo>
                  <a:lnTo>
                    <a:pt x="27352" y="160349"/>
                  </a:lnTo>
                  <a:lnTo>
                    <a:pt x="27352" y="10515"/>
                  </a:lnTo>
                  <a:lnTo>
                    <a:pt x="0" y="10515"/>
                  </a:lnTo>
                  <a:lnTo>
                    <a:pt x="0" y="-1377"/>
                  </a:lnTo>
                  <a:cubicBezTo>
                    <a:pt x="9621" y="-616"/>
                    <a:pt x="34438" y="-616"/>
                    <a:pt x="45330" y="-616"/>
                  </a:cubicBezTo>
                  <a:cubicBezTo>
                    <a:pt x="56221" y="-616"/>
                    <a:pt x="81031" y="-616"/>
                    <a:pt x="90659" y="-1377"/>
                  </a:cubicBezTo>
                  <a:lnTo>
                    <a:pt x="90659" y="10515"/>
                  </a:lnTo>
                  <a:lnTo>
                    <a:pt x="63307" y="10515"/>
                  </a:lnTo>
                  <a:lnTo>
                    <a:pt x="63307" y="82903"/>
                  </a:lnTo>
                  <a:lnTo>
                    <a:pt x="144592" y="82903"/>
                  </a:lnTo>
                  <a:lnTo>
                    <a:pt x="144592" y="10515"/>
                  </a:lnTo>
                  <a:lnTo>
                    <a:pt x="117248" y="10515"/>
                  </a:lnTo>
                  <a:lnTo>
                    <a:pt x="117248" y="-1377"/>
                  </a:lnTo>
                  <a:cubicBezTo>
                    <a:pt x="126869" y="-616"/>
                    <a:pt x="151686" y="-616"/>
                    <a:pt x="162569" y="-616"/>
                  </a:cubicBezTo>
                  <a:cubicBezTo>
                    <a:pt x="173461" y="-616"/>
                    <a:pt x="198278" y="-616"/>
                    <a:pt x="207899" y="-1377"/>
                  </a:cubicBezTo>
                  <a:lnTo>
                    <a:pt x="207899" y="10515"/>
                  </a:lnTo>
                  <a:lnTo>
                    <a:pt x="180555" y="10515"/>
                  </a:lnTo>
                  <a:lnTo>
                    <a:pt x="180555" y="160349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960" name="任意多边形: 形状 959">
              <a:extLst>
                <a:ext uri="{FF2B5EF4-FFF2-40B4-BE49-F238E27FC236}">
                  <a16:creationId xmlns:a16="http://schemas.microsoft.com/office/drawing/2014/main" id="{6415C43D-3F81-9684-9A71-546618B39EC8}"/>
                </a:ext>
              </a:extLst>
            </p:cNvPr>
            <p:cNvSpPr/>
            <p:nvPr>
              <p:custDataLst>
                <p:tags r:id="rId53"/>
              </p:custDataLst>
            </p:nvPr>
          </p:nvSpPr>
          <p:spPr>
            <a:xfrm flipV="1">
              <a:off x="9395864" y="-12931192"/>
              <a:ext cx="297138" cy="79922"/>
            </a:xfrm>
            <a:custGeom>
              <a:avLst/>
              <a:gdLst>
                <a:gd name="connsiteX0" fmla="*/ 27844 w 297138"/>
                <a:gd name="connsiteY0" fmla="*/ 40796 h 79922"/>
                <a:gd name="connsiteX1" fmla="*/ 56387 w 297138"/>
                <a:gd name="connsiteY1" fmla="*/ 44519 h 79922"/>
                <a:gd name="connsiteX2" fmla="*/ 71990 w 297138"/>
                <a:gd name="connsiteY2" fmla="*/ 62947 h 79922"/>
                <a:gd name="connsiteX3" fmla="*/ 50009 w 297138"/>
                <a:gd name="connsiteY3" fmla="*/ 78541 h 79922"/>
                <a:gd name="connsiteX4" fmla="*/ 0 w 297138"/>
                <a:gd name="connsiteY4" fmla="*/ 31935 h 79922"/>
                <a:gd name="connsiteX5" fmla="*/ 31919 w 297138"/>
                <a:gd name="connsiteY5" fmla="*/ -1382 h 79922"/>
                <a:gd name="connsiteX6" fmla="*/ 75891 w 297138"/>
                <a:gd name="connsiteY6" fmla="*/ 18643 h 79922"/>
                <a:gd name="connsiteX7" fmla="*/ 72880 w 297138"/>
                <a:gd name="connsiteY7" fmla="*/ 21652 h 79922"/>
                <a:gd name="connsiteX8" fmla="*/ 70044 w 297138"/>
                <a:gd name="connsiteY8" fmla="*/ 19882 h 79922"/>
                <a:gd name="connsiteX9" fmla="*/ 32277 w 297138"/>
                <a:gd name="connsiteY9" fmla="*/ 3581 h 79922"/>
                <a:gd name="connsiteX10" fmla="*/ 14545 w 297138"/>
                <a:gd name="connsiteY10" fmla="*/ 25018 h 79922"/>
                <a:gd name="connsiteX11" fmla="*/ 16675 w 297138"/>
                <a:gd name="connsiteY11" fmla="*/ 40796 h 79922"/>
                <a:gd name="connsiteX12" fmla="*/ 27844 w 297138"/>
                <a:gd name="connsiteY12" fmla="*/ 40796 h 79922"/>
                <a:gd name="connsiteX13" fmla="*/ 18089 w 297138"/>
                <a:gd name="connsiteY13" fmla="*/ 45758 h 79922"/>
                <a:gd name="connsiteX14" fmla="*/ 50009 w 297138"/>
                <a:gd name="connsiteY14" fmla="*/ 73579 h 79922"/>
                <a:gd name="connsiteX15" fmla="*/ 64372 w 297138"/>
                <a:gd name="connsiteY15" fmla="*/ 62947 h 79922"/>
                <a:gd name="connsiteX16" fmla="*/ 26780 w 297138"/>
                <a:gd name="connsiteY16" fmla="*/ 45758 h 79922"/>
                <a:gd name="connsiteX17" fmla="*/ 18089 w 297138"/>
                <a:gd name="connsiteY17" fmla="*/ 45758 h 79922"/>
                <a:gd name="connsiteX18" fmla="*/ 105842 w 297138"/>
                <a:gd name="connsiteY18" fmla="*/ 11553 h 79922"/>
                <a:gd name="connsiteX19" fmla="*/ 104071 w 297138"/>
                <a:gd name="connsiteY19" fmla="*/ 4288 h 79922"/>
                <a:gd name="connsiteX20" fmla="*/ 110100 w 297138"/>
                <a:gd name="connsiteY20" fmla="*/ -1382 h 79922"/>
                <a:gd name="connsiteX21" fmla="*/ 117011 w 297138"/>
                <a:gd name="connsiteY21" fmla="*/ 2517 h 79922"/>
                <a:gd name="connsiteX22" fmla="*/ 120205 w 297138"/>
                <a:gd name="connsiteY22" fmla="*/ 13506 h 79922"/>
                <a:gd name="connsiteX23" fmla="*/ 124106 w 297138"/>
                <a:gd name="connsiteY23" fmla="*/ 29449 h 79922"/>
                <a:gd name="connsiteX24" fmla="*/ 127117 w 297138"/>
                <a:gd name="connsiteY24" fmla="*/ 41328 h 79922"/>
                <a:gd name="connsiteX25" fmla="*/ 134568 w 297138"/>
                <a:gd name="connsiteY25" fmla="*/ 57279 h 79922"/>
                <a:gd name="connsiteX26" fmla="*/ 161165 w 297138"/>
                <a:gd name="connsiteY26" fmla="*/ 73579 h 79922"/>
                <a:gd name="connsiteX27" fmla="*/ 171628 w 297138"/>
                <a:gd name="connsiteY27" fmla="*/ 61177 h 79922"/>
                <a:gd name="connsiteX28" fmla="*/ 161165 w 297138"/>
                <a:gd name="connsiteY28" fmla="*/ 23430 h 79922"/>
                <a:gd name="connsiteX29" fmla="*/ 158504 w 297138"/>
                <a:gd name="connsiteY29" fmla="*/ 13856 h 79922"/>
                <a:gd name="connsiteX30" fmla="*/ 175346 w 297138"/>
                <a:gd name="connsiteY30" fmla="*/ -1382 h 79922"/>
                <a:gd name="connsiteX31" fmla="*/ 200886 w 297138"/>
                <a:gd name="connsiteY31" fmla="*/ 25733 h 79922"/>
                <a:gd name="connsiteX32" fmla="*/ 198042 w 297138"/>
                <a:gd name="connsiteY32" fmla="*/ 28036 h 79922"/>
                <a:gd name="connsiteX33" fmla="*/ 194674 w 297138"/>
                <a:gd name="connsiteY33" fmla="*/ 25018 h 79922"/>
                <a:gd name="connsiteX34" fmla="*/ 175878 w 297138"/>
                <a:gd name="connsiteY34" fmla="*/ 3581 h 79922"/>
                <a:gd name="connsiteX35" fmla="*/ 171445 w 297138"/>
                <a:gd name="connsiteY35" fmla="*/ 9782 h 79922"/>
                <a:gd name="connsiteX36" fmla="*/ 175528 w 297138"/>
                <a:gd name="connsiteY36" fmla="*/ 24138 h 79922"/>
                <a:gd name="connsiteX37" fmla="*/ 184926 w 297138"/>
                <a:gd name="connsiteY37" fmla="*/ 58342 h 79922"/>
                <a:gd name="connsiteX38" fmla="*/ 161873 w 297138"/>
                <a:gd name="connsiteY38" fmla="*/ 78541 h 79922"/>
                <a:gd name="connsiteX39" fmla="*/ 131907 w 297138"/>
                <a:gd name="connsiteY39" fmla="*/ 62416 h 79922"/>
                <a:gd name="connsiteX40" fmla="*/ 112936 w 297138"/>
                <a:gd name="connsiteY40" fmla="*/ 78541 h 79922"/>
                <a:gd name="connsiteX41" fmla="*/ 98931 w 297138"/>
                <a:gd name="connsiteY41" fmla="*/ 68974 h 79922"/>
                <a:gd name="connsiteX42" fmla="*/ 92543 w 297138"/>
                <a:gd name="connsiteY42" fmla="*/ 51426 h 79922"/>
                <a:gd name="connsiteX43" fmla="*/ 95554 w 297138"/>
                <a:gd name="connsiteY43" fmla="*/ 49125 h 79922"/>
                <a:gd name="connsiteX44" fmla="*/ 99463 w 297138"/>
                <a:gd name="connsiteY44" fmla="*/ 54444 h 79922"/>
                <a:gd name="connsiteX45" fmla="*/ 112404 w 297138"/>
                <a:gd name="connsiteY45" fmla="*/ 73579 h 79922"/>
                <a:gd name="connsiteX46" fmla="*/ 118251 w 297138"/>
                <a:gd name="connsiteY46" fmla="*/ 64893 h 79922"/>
                <a:gd name="connsiteX47" fmla="*/ 115415 w 297138"/>
                <a:gd name="connsiteY47" fmla="*/ 50189 h 79922"/>
                <a:gd name="connsiteX48" fmla="*/ 111514 w 297138"/>
                <a:gd name="connsiteY48" fmla="*/ 34238 h 79922"/>
                <a:gd name="connsiteX49" fmla="*/ 105842 w 297138"/>
                <a:gd name="connsiteY49" fmla="*/ 11553 h 79922"/>
                <a:gd name="connsiteX50" fmla="*/ 287033 w 297138"/>
                <a:gd name="connsiteY50" fmla="*/ 68267 h 79922"/>
                <a:gd name="connsiteX51" fmla="*/ 277993 w 297138"/>
                <a:gd name="connsiteY51" fmla="*/ 58342 h 79922"/>
                <a:gd name="connsiteX52" fmla="*/ 284903 w 297138"/>
                <a:gd name="connsiteY52" fmla="*/ 51784 h 79922"/>
                <a:gd name="connsiteX53" fmla="*/ 295016 w 297138"/>
                <a:gd name="connsiteY53" fmla="*/ 63122 h 79922"/>
                <a:gd name="connsiteX54" fmla="*/ 271605 w 297138"/>
                <a:gd name="connsiteY54" fmla="*/ 78541 h 79922"/>
                <a:gd name="connsiteX55" fmla="*/ 220365 w 297138"/>
                <a:gd name="connsiteY55" fmla="*/ 29449 h 79922"/>
                <a:gd name="connsiteX56" fmla="*/ 253167 w 297138"/>
                <a:gd name="connsiteY56" fmla="*/ -1382 h 79922"/>
                <a:gd name="connsiteX57" fmla="*/ 297138 w 297138"/>
                <a:gd name="connsiteY57" fmla="*/ 18643 h 79922"/>
                <a:gd name="connsiteX58" fmla="*/ 294126 w 297138"/>
                <a:gd name="connsiteY58" fmla="*/ 21652 h 79922"/>
                <a:gd name="connsiteX59" fmla="*/ 291291 w 297138"/>
                <a:gd name="connsiteY59" fmla="*/ 19882 h 79922"/>
                <a:gd name="connsiteX60" fmla="*/ 253525 w 297138"/>
                <a:gd name="connsiteY60" fmla="*/ 3581 h 79922"/>
                <a:gd name="connsiteX61" fmla="*/ 235078 w 297138"/>
                <a:gd name="connsiteY61" fmla="*/ 23249 h 79922"/>
                <a:gd name="connsiteX62" fmla="*/ 246788 w 297138"/>
                <a:gd name="connsiteY62" fmla="*/ 59938 h 79922"/>
                <a:gd name="connsiteX63" fmla="*/ 271605 w 297138"/>
                <a:gd name="connsiteY63" fmla="*/ 73579 h 79922"/>
                <a:gd name="connsiteX64" fmla="*/ 287033 w 297138"/>
                <a:gd name="connsiteY64" fmla="*/ 68267 h 79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297138" h="79922">
                  <a:moveTo>
                    <a:pt x="27844" y="40796"/>
                  </a:moveTo>
                  <a:cubicBezTo>
                    <a:pt x="32809" y="40796"/>
                    <a:pt x="46815" y="41152"/>
                    <a:pt x="56387" y="44519"/>
                  </a:cubicBezTo>
                  <a:cubicBezTo>
                    <a:pt x="69512" y="49125"/>
                    <a:pt x="71990" y="57628"/>
                    <a:pt x="71990" y="62947"/>
                  </a:cubicBezTo>
                  <a:cubicBezTo>
                    <a:pt x="71990" y="72698"/>
                    <a:pt x="62242" y="78541"/>
                    <a:pt x="50009" y="78541"/>
                  </a:cubicBezTo>
                  <a:cubicBezTo>
                    <a:pt x="28726" y="78541"/>
                    <a:pt x="0" y="62241"/>
                    <a:pt x="0" y="31935"/>
                  </a:cubicBezTo>
                  <a:cubicBezTo>
                    <a:pt x="0" y="14037"/>
                    <a:pt x="11178" y="-1382"/>
                    <a:pt x="31919" y="-1382"/>
                  </a:cubicBezTo>
                  <a:cubicBezTo>
                    <a:pt x="61885" y="-1382"/>
                    <a:pt x="75891" y="16157"/>
                    <a:pt x="75891" y="18643"/>
                  </a:cubicBezTo>
                  <a:cubicBezTo>
                    <a:pt x="75891" y="19707"/>
                    <a:pt x="74302" y="21652"/>
                    <a:pt x="72880" y="21652"/>
                  </a:cubicBezTo>
                  <a:cubicBezTo>
                    <a:pt x="71816" y="21652"/>
                    <a:pt x="71458" y="21303"/>
                    <a:pt x="70044" y="19882"/>
                  </a:cubicBezTo>
                  <a:cubicBezTo>
                    <a:pt x="56213" y="3581"/>
                    <a:pt x="35463" y="3581"/>
                    <a:pt x="32277" y="3581"/>
                  </a:cubicBezTo>
                  <a:cubicBezTo>
                    <a:pt x="21632" y="3581"/>
                    <a:pt x="14545" y="10671"/>
                    <a:pt x="14545" y="25018"/>
                  </a:cubicBezTo>
                  <a:cubicBezTo>
                    <a:pt x="14545" y="27504"/>
                    <a:pt x="14545" y="31045"/>
                    <a:pt x="16675" y="40796"/>
                  </a:cubicBezTo>
                  <a:lnTo>
                    <a:pt x="27844" y="40796"/>
                  </a:lnTo>
                  <a:close/>
                  <a:moveTo>
                    <a:pt x="18089" y="45758"/>
                  </a:moveTo>
                  <a:cubicBezTo>
                    <a:pt x="25358" y="71451"/>
                    <a:pt x="45044" y="73579"/>
                    <a:pt x="50009" y="73579"/>
                  </a:cubicBezTo>
                  <a:cubicBezTo>
                    <a:pt x="57809" y="73579"/>
                    <a:pt x="64372" y="69680"/>
                    <a:pt x="64372" y="62947"/>
                  </a:cubicBezTo>
                  <a:cubicBezTo>
                    <a:pt x="64372" y="45758"/>
                    <a:pt x="34406" y="45758"/>
                    <a:pt x="26780" y="45758"/>
                  </a:cubicBezTo>
                  <a:lnTo>
                    <a:pt x="18089" y="45758"/>
                  </a:lnTo>
                  <a:close/>
                  <a:moveTo>
                    <a:pt x="105842" y="11553"/>
                  </a:moveTo>
                  <a:cubicBezTo>
                    <a:pt x="105135" y="9250"/>
                    <a:pt x="104071" y="4820"/>
                    <a:pt x="104071" y="4288"/>
                  </a:cubicBezTo>
                  <a:cubicBezTo>
                    <a:pt x="104071" y="389"/>
                    <a:pt x="107264" y="-1382"/>
                    <a:pt x="110100" y="-1382"/>
                  </a:cubicBezTo>
                  <a:cubicBezTo>
                    <a:pt x="113286" y="-1382"/>
                    <a:pt x="116130" y="921"/>
                    <a:pt x="117011" y="2517"/>
                  </a:cubicBezTo>
                  <a:cubicBezTo>
                    <a:pt x="117901" y="4113"/>
                    <a:pt x="119315" y="9782"/>
                    <a:pt x="120205" y="13506"/>
                  </a:cubicBezTo>
                  <a:cubicBezTo>
                    <a:pt x="121095" y="16872"/>
                    <a:pt x="123042" y="25018"/>
                    <a:pt x="124106" y="29449"/>
                  </a:cubicBezTo>
                  <a:cubicBezTo>
                    <a:pt x="125170" y="33355"/>
                    <a:pt x="126235" y="37254"/>
                    <a:pt x="127117" y="41328"/>
                  </a:cubicBezTo>
                  <a:cubicBezTo>
                    <a:pt x="129071" y="48591"/>
                    <a:pt x="129429" y="50013"/>
                    <a:pt x="134568" y="57279"/>
                  </a:cubicBezTo>
                  <a:cubicBezTo>
                    <a:pt x="139533" y="64369"/>
                    <a:pt x="147867" y="73579"/>
                    <a:pt x="161165" y="73579"/>
                  </a:cubicBezTo>
                  <a:cubicBezTo>
                    <a:pt x="171445" y="73579"/>
                    <a:pt x="171628" y="64544"/>
                    <a:pt x="171628" y="61177"/>
                  </a:cubicBezTo>
                  <a:cubicBezTo>
                    <a:pt x="171628" y="50545"/>
                    <a:pt x="164001" y="30871"/>
                    <a:pt x="161165" y="23430"/>
                  </a:cubicBezTo>
                  <a:cubicBezTo>
                    <a:pt x="159211" y="18468"/>
                    <a:pt x="158504" y="16872"/>
                    <a:pt x="158504" y="13856"/>
                  </a:cubicBezTo>
                  <a:cubicBezTo>
                    <a:pt x="158504" y="4463"/>
                    <a:pt x="166305" y="-1382"/>
                    <a:pt x="175346" y="-1382"/>
                  </a:cubicBezTo>
                  <a:cubicBezTo>
                    <a:pt x="193078" y="-1382"/>
                    <a:pt x="200886" y="23074"/>
                    <a:pt x="200886" y="25733"/>
                  </a:cubicBezTo>
                  <a:cubicBezTo>
                    <a:pt x="200886" y="28036"/>
                    <a:pt x="198575" y="28036"/>
                    <a:pt x="198042" y="28036"/>
                  </a:cubicBezTo>
                  <a:cubicBezTo>
                    <a:pt x="195564" y="28036"/>
                    <a:pt x="195389" y="26972"/>
                    <a:pt x="194674" y="25018"/>
                  </a:cubicBezTo>
                  <a:cubicBezTo>
                    <a:pt x="190599" y="10846"/>
                    <a:pt x="182972" y="3581"/>
                    <a:pt x="175878" y="3581"/>
                  </a:cubicBezTo>
                  <a:cubicBezTo>
                    <a:pt x="172160" y="3581"/>
                    <a:pt x="171445" y="6059"/>
                    <a:pt x="171445" y="9782"/>
                  </a:cubicBezTo>
                  <a:cubicBezTo>
                    <a:pt x="171445" y="13856"/>
                    <a:pt x="172335" y="16157"/>
                    <a:pt x="175528" y="24138"/>
                  </a:cubicBezTo>
                  <a:cubicBezTo>
                    <a:pt x="177657" y="29632"/>
                    <a:pt x="184926" y="48418"/>
                    <a:pt x="184926" y="58342"/>
                  </a:cubicBezTo>
                  <a:cubicBezTo>
                    <a:pt x="184926" y="75533"/>
                    <a:pt x="171270" y="78541"/>
                    <a:pt x="161873" y="78541"/>
                  </a:cubicBezTo>
                  <a:cubicBezTo>
                    <a:pt x="147160" y="78541"/>
                    <a:pt x="137229" y="69506"/>
                    <a:pt x="131907" y="62416"/>
                  </a:cubicBezTo>
                  <a:cubicBezTo>
                    <a:pt x="130668" y="74642"/>
                    <a:pt x="120205" y="78541"/>
                    <a:pt x="112936" y="78541"/>
                  </a:cubicBezTo>
                  <a:cubicBezTo>
                    <a:pt x="105310" y="78541"/>
                    <a:pt x="101235" y="73047"/>
                    <a:pt x="98931" y="68974"/>
                  </a:cubicBezTo>
                  <a:cubicBezTo>
                    <a:pt x="95030" y="62416"/>
                    <a:pt x="92543" y="52316"/>
                    <a:pt x="92543" y="51426"/>
                  </a:cubicBezTo>
                  <a:cubicBezTo>
                    <a:pt x="92543" y="49125"/>
                    <a:pt x="95030" y="49125"/>
                    <a:pt x="95554" y="49125"/>
                  </a:cubicBezTo>
                  <a:cubicBezTo>
                    <a:pt x="98041" y="49125"/>
                    <a:pt x="98215" y="49657"/>
                    <a:pt x="99463" y="54444"/>
                  </a:cubicBezTo>
                  <a:cubicBezTo>
                    <a:pt x="102116" y="64893"/>
                    <a:pt x="105484" y="73579"/>
                    <a:pt x="112404" y="73579"/>
                  </a:cubicBezTo>
                  <a:cubicBezTo>
                    <a:pt x="117011" y="73579"/>
                    <a:pt x="118251" y="69680"/>
                    <a:pt x="118251" y="64893"/>
                  </a:cubicBezTo>
                  <a:cubicBezTo>
                    <a:pt x="118251" y="61526"/>
                    <a:pt x="116662" y="54976"/>
                    <a:pt x="115415" y="50189"/>
                  </a:cubicBezTo>
                  <a:cubicBezTo>
                    <a:pt x="114176" y="45400"/>
                    <a:pt x="112404" y="38135"/>
                    <a:pt x="111514" y="34238"/>
                  </a:cubicBezTo>
                  <a:lnTo>
                    <a:pt x="105842" y="11553"/>
                  </a:lnTo>
                  <a:close/>
                  <a:moveTo>
                    <a:pt x="287033" y="68267"/>
                  </a:moveTo>
                  <a:cubicBezTo>
                    <a:pt x="280653" y="67203"/>
                    <a:pt x="277993" y="62241"/>
                    <a:pt x="277993" y="58342"/>
                  </a:cubicBezTo>
                  <a:cubicBezTo>
                    <a:pt x="277993" y="53555"/>
                    <a:pt x="281718" y="51784"/>
                    <a:pt x="284903" y="51784"/>
                  </a:cubicBezTo>
                  <a:cubicBezTo>
                    <a:pt x="288805" y="51784"/>
                    <a:pt x="295016" y="54619"/>
                    <a:pt x="295016" y="63122"/>
                  </a:cubicBezTo>
                  <a:cubicBezTo>
                    <a:pt x="295016" y="75174"/>
                    <a:pt x="281186" y="78541"/>
                    <a:pt x="271605" y="78541"/>
                  </a:cubicBezTo>
                  <a:cubicBezTo>
                    <a:pt x="245009" y="78541"/>
                    <a:pt x="220365" y="54087"/>
                    <a:pt x="220365" y="29449"/>
                  </a:cubicBezTo>
                  <a:cubicBezTo>
                    <a:pt x="220365" y="14213"/>
                    <a:pt x="231002" y="-1382"/>
                    <a:pt x="253167" y="-1382"/>
                  </a:cubicBezTo>
                  <a:cubicBezTo>
                    <a:pt x="283131" y="-1382"/>
                    <a:pt x="297138" y="16157"/>
                    <a:pt x="297138" y="18643"/>
                  </a:cubicBezTo>
                  <a:cubicBezTo>
                    <a:pt x="297138" y="19707"/>
                    <a:pt x="295550" y="21652"/>
                    <a:pt x="294126" y="21652"/>
                  </a:cubicBezTo>
                  <a:cubicBezTo>
                    <a:pt x="293063" y="21652"/>
                    <a:pt x="292705" y="21303"/>
                    <a:pt x="291291" y="19882"/>
                  </a:cubicBezTo>
                  <a:cubicBezTo>
                    <a:pt x="277460" y="3581"/>
                    <a:pt x="256711" y="3581"/>
                    <a:pt x="253525" y="3581"/>
                  </a:cubicBezTo>
                  <a:cubicBezTo>
                    <a:pt x="240758" y="3581"/>
                    <a:pt x="235078" y="12259"/>
                    <a:pt x="235078" y="23249"/>
                  </a:cubicBezTo>
                  <a:cubicBezTo>
                    <a:pt x="235078" y="28393"/>
                    <a:pt x="237565" y="47703"/>
                    <a:pt x="246788" y="59938"/>
                  </a:cubicBezTo>
                  <a:cubicBezTo>
                    <a:pt x="253525" y="68616"/>
                    <a:pt x="262740" y="73579"/>
                    <a:pt x="271605" y="73579"/>
                  </a:cubicBezTo>
                  <a:cubicBezTo>
                    <a:pt x="274091" y="73579"/>
                    <a:pt x="282600" y="73230"/>
                    <a:pt x="287033" y="68267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961" name="任意多边形: 形状 960">
              <a:extLst>
                <a:ext uri="{FF2B5EF4-FFF2-40B4-BE49-F238E27FC236}">
                  <a16:creationId xmlns:a16="http://schemas.microsoft.com/office/drawing/2014/main" id="{8827DCF5-7F64-AFCC-60B6-D7BDB8C83EDD}"/>
                </a:ext>
              </a:extLst>
            </p:cNvPr>
            <p:cNvSpPr/>
            <p:nvPr>
              <p:custDataLst>
                <p:tags r:id="rId54"/>
              </p:custDataLst>
            </p:nvPr>
          </p:nvSpPr>
          <p:spPr>
            <a:xfrm flipV="1">
              <a:off x="9705886" y="-12843116"/>
              <a:ext cx="73762" cy="13648"/>
            </a:xfrm>
            <a:custGeom>
              <a:avLst/>
              <a:gdLst>
                <a:gd name="connsiteX0" fmla="*/ 73762 w 73762"/>
                <a:gd name="connsiteY0" fmla="*/ 5364 h 13648"/>
                <a:gd name="connsiteX1" fmla="*/ 64896 w 73762"/>
                <a:gd name="connsiteY1" fmla="*/ 12271 h 13648"/>
                <a:gd name="connsiteX2" fmla="*/ 8866 w 73762"/>
                <a:gd name="connsiteY2" fmla="*/ 12271 h 13648"/>
                <a:gd name="connsiteX3" fmla="*/ 0 w 73762"/>
                <a:gd name="connsiteY3" fmla="*/ 5537 h 13648"/>
                <a:gd name="connsiteX4" fmla="*/ 8866 w 73762"/>
                <a:gd name="connsiteY4" fmla="*/ -1377 h 13648"/>
                <a:gd name="connsiteX5" fmla="*/ 64896 w 73762"/>
                <a:gd name="connsiteY5" fmla="*/ -1377 h 13648"/>
                <a:gd name="connsiteX6" fmla="*/ 73762 w 73762"/>
                <a:gd name="connsiteY6" fmla="*/ 5364 h 13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762" h="13648">
                  <a:moveTo>
                    <a:pt x="73762" y="5364"/>
                  </a:moveTo>
                  <a:cubicBezTo>
                    <a:pt x="73762" y="12271"/>
                    <a:pt x="67025" y="12271"/>
                    <a:pt x="64896" y="12271"/>
                  </a:cubicBezTo>
                  <a:lnTo>
                    <a:pt x="8866" y="12271"/>
                  </a:lnTo>
                  <a:cubicBezTo>
                    <a:pt x="6919" y="12271"/>
                    <a:pt x="0" y="12271"/>
                    <a:pt x="0" y="5537"/>
                  </a:cubicBezTo>
                  <a:cubicBezTo>
                    <a:pt x="0" y="-1377"/>
                    <a:pt x="6737" y="-1377"/>
                    <a:pt x="8866" y="-1377"/>
                  </a:cubicBezTo>
                  <a:lnTo>
                    <a:pt x="64896" y="-1377"/>
                  </a:lnTo>
                  <a:cubicBezTo>
                    <a:pt x="66851" y="-1377"/>
                    <a:pt x="73762" y="-1377"/>
                    <a:pt x="73762" y="5364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962" name="任意多边形: 形状 961">
              <a:extLst>
                <a:ext uri="{FF2B5EF4-FFF2-40B4-BE49-F238E27FC236}">
                  <a16:creationId xmlns:a16="http://schemas.microsoft.com/office/drawing/2014/main" id="{D00E30D2-747C-4B1F-6A24-47F357B25DF5}"/>
                </a:ext>
              </a:extLst>
            </p:cNvPr>
            <p:cNvSpPr/>
            <p:nvPr>
              <p:custDataLst>
                <p:tags r:id="rId55"/>
              </p:custDataLst>
            </p:nvPr>
          </p:nvSpPr>
          <p:spPr>
            <a:xfrm flipV="1">
              <a:off x="9798250" y="-12976029"/>
              <a:ext cx="281184" cy="124759"/>
            </a:xfrm>
            <a:custGeom>
              <a:avLst/>
              <a:gdLst>
                <a:gd name="connsiteX0" fmla="*/ 68622 w 281184"/>
                <a:gd name="connsiteY0" fmla="*/ 14743 h 124759"/>
                <a:gd name="connsiteX1" fmla="*/ 66135 w 281184"/>
                <a:gd name="connsiteY1" fmla="*/ 4286 h 124759"/>
                <a:gd name="connsiteX2" fmla="*/ 72165 w 281184"/>
                <a:gd name="connsiteY2" fmla="*/ -1383 h 124759"/>
                <a:gd name="connsiteX3" fmla="*/ 79084 w 281184"/>
                <a:gd name="connsiteY3" fmla="*/ 2515 h 124759"/>
                <a:gd name="connsiteX4" fmla="*/ 82277 w 281184"/>
                <a:gd name="connsiteY4" fmla="*/ 13504 h 124759"/>
                <a:gd name="connsiteX5" fmla="*/ 86178 w 281184"/>
                <a:gd name="connsiteY5" fmla="*/ 29447 h 124759"/>
                <a:gd name="connsiteX6" fmla="*/ 89189 w 281184"/>
                <a:gd name="connsiteY6" fmla="*/ 41326 h 124759"/>
                <a:gd name="connsiteX7" fmla="*/ 94686 w 281184"/>
                <a:gd name="connsiteY7" fmla="*/ 54791 h 124759"/>
                <a:gd name="connsiteX8" fmla="*/ 123055 w 281184"/>
                <a:gd name="connsiteY8" fmla="*/ 73577 h 124759"/>
                <a:gd name="connsiteX9" fmla="*/ 133518 w 281184"/>
                <a:gd name="connsiteY9" fmla="*/ 61175 h 124759"/>
                <a:gd name="connsiteX10" fmla="*/ 123055 w 281184"/>
                <a:gd name="connsiteY10" fmla="*/ 23429 h 124759"/>
                <a:gd name="connsiteX11" fmla="*/ 120394 w 281184"/>
                <a:gd name="connsiteY11" fmla="*/ 13854 h 124759"/>
                <a:gd name="connsiteX12" fmla="*/ 137243 w 281184"/>
                <a:gd name="connsiteY12" fmla="*/ -1383 h 124759"/>
                <a:gd name="connsiteX13" fmla="*/ 162776 w 281184"/>
                <a:gd name="connsiteY13" fmla="*/ 25731 h 124759"/>
                <a:gd name="connsiteX14" fmla="*/ 159940 w 281184"/>
                <a:gd name="connsiteY14" fmla="*/ 28034 h 124759"/>
                <a:gd name="connsiteX15" fmla="*/ 156572 w 281184"/>
                <a:gd name="connsiteY15" fmla="*/ 25017 h 124759"/>
                <a:gd name="connsiteX16" fmla="*/ 137776 w 281184"/>
                <a:gd name="connsiteY16" fmla="*/ 3579 h 124759"/>
                <a:gd name="connsiteX17" fmla="*/ 133343 w 281184"/>
                <a:gd name="connsiteY17" fmla="*/ 9780 h 124759"/>
                <a:gd name="connsiteX18" fmla="*/ 137418 w 281184"/>
                <a:gd name="connsiteY18" fmla="*/ 24136 h 124759"/>
                <a:gd name="connsiteX19" fmla="*/ 146816 w 281184"/>
                <a:gd name="connsiteY19" fmla="*/ 58341 h 124759"/>
                <a:gd name="connsiteX20" fmla="*/ 140254 w 281184"/>
                <a:gd name="connsiteY20" fmla="*/ 73752 h 124759"/>
                <a:gd name="connsiteX21" fmla="*/ 123762 w 281184"/>
                <a:gd name="connsiteY21" fmla="*/ 78539 h 124759"/>
                <a:gd name="connsiteX22" fmla="*/ 92383 w 281184"/>
                <a:gd name="connsiteY22" fmla="*/ 60644 h 124759"/>
                <a:gd name="connsiteX23" fmla="*/ 69328 w 281184"/>
                <a:gd name="connsiteY23" fmla="*/ 78539 h 124759"/>
                <a:gd name="connsiteX24" fmla="*/ 39363 w 281184"/>
                <a:gd name="connsiteY24" fmla="*/ 62415 h 124759"/>
                <a:gd name="connsiteX25" fmla="*/ 20393 w 281184"/>
                <a:gd name="connsiteY25" fmla="*/ 78539 h 124759"/>
                <a:gd name="connsiteX26" fmla="*/ 6387 w 281184"/>
                <a:gd name="connsiteY26" fmla="*/ 68973 h 124759"/>
                <a:gd name="connsiteX27" fmla="*/ 0 w 281184"/>
                <a:gd name="connsiteY27" fmla="*/ 51424 h 124759"/>
                <a:gd name="connsiteX28" fmla="*/ 3011 w 281184"/>
                <a:gd name="connsiteY28" fmla="*/ 49123 h 124759"/>
                <a:gd name="connsiteX29" fmla="*/ 6919 w 281184"/>
                <a:gd name="connsiteY29" fmla="*/ 54442 h 124759"/>
                <a:gd name="connsiteX30" fmla="*/ 19860 w 281184"/>
                <a:gd name="connsiteY30" fmla="*/ 73577 h 124759"/>
                <a:gd name="connsiteX31" fmla="*/ 25707 w 281184"/>
                <a:gd name="connsiteY31" fmla="*/ 64891 h 124759"/>
                <a:gd name="connsiteX32" fmla="*/ 22871 w 281184"/>
                <a:gd name="connsiteY32" fmla="*/ 50187 h 124759"/>
                <a:gd name="connsiteX33" fmla="*/ 18971 w 281184"/>
                <a:gd name="connsiteY33" fmla="*/ 34236 h 124759"/>
                <a:gd name="connsiteX34" fmla="*/ 13299 w 281184"/>
                <a:gd name="connsiteY34" fmla="*/ 11551 h 124759"/>
                <a:gd name="connsiteX35" fmla="*/ 11527 w 281184"/>
                <a:gd name="connsiteY35" fmla="*/ 4286 h 124759"/>
                <a:gd name="connsiteX36" fmla="*/ 17556 w 281184"/>
                <a:gd name="connsiteY36" fmla="*/ -1383 h 124759"/>
                <a:gd name="connsiteX37" fmla="*/ 24468 w 281184"/>
                <a:gd name="connsiteY37" fmla="*/ 2515 h 124759"/>
                <a:gd name="connsiteX38" fmla="*/ 27661 w 281184"/>
                <a:gd name="connsiteY38" fmla="*/ 13504 h 124759"/>
                <a:gd name="connsiteX39" fmla="*/ 31562 w 281184"/>
                <a:gd name="connsiteY39" fmla="*/ 29447 h 124759"/>
                <a:gd name="connsiteX40" fmla="*/ 34573 w 281184"/>
                <a:gd name="connsiteY40" fmla="*/ 41326 h 124759"/>
                <a:gd name="connsiteX41" fmla="*/ 42024 w 281184"/>
                <a:gd name="connsiteY41" fmla="*/ 57277 h 124759"/>
                <a:gd name="connsiteX42" fmla="*/ 68622 w 281184"/>
                <a:gd name="connsiteY42" fmla="*/ 73577 h 124759"/>
                <a:gd name="connsiteX43" fmla="*/ 79084 w 281184"/>
                <a:gd name="connsiteY43" fmla="*/ 61175 h 124759"/>
                <a:gd name="connsiteX44" fmla="*/ 76065 w 281184"/>
                <a:gd name="connsiteY44" fmla="*/ 44517 h 124759"/>
                <a:gd name="connsiteX45" fmla="*/ 68622 w 281184"/>
                <a:gd name="connsiteY45" fmla="*/ 14743 h 124759"/>
                <a:gd name="connsiteX46" fmla="*/ 226753 w 281184"/>
                <a:gd name="connsiteY46" fmla="*/ 118057 h 124759"/>
                <a:gd name="connsiteX47" fmla="*/ 227459 w 281184"/>
                <a:gd name="connsiteY47" fmla="*/ 120898 h 124759"/>
                <a:gd name="connsiteX48" fmla="*/ 224623 w 281184"/>
                <a:gd name="connsiteY48" fmla="*/ 123376 h 124759"/>
                <a:gd name="connsiteX49" fmla="*/ 201927 w 281184"/>
                <a:gd name="connsiteY49" fmla="*/ 121605 h 124759"/>
                <a:gd name="connsiteX50" fmla="*/ 198026 w 281184"/>
                <a:gd name="connsiteY50" fmla="*/ 117531 h 124759"/>
                <a:gd name="connsiteX51" fmla="*/ 202642 w 281184"/>
                <a:gd name="connsiteY51" fmla="*/ 115047 h 124759"/>
                <a:gd name="connsiteX52" fmla="*/ 211150 w 281184"/>
                <a:gd name="connsiteY52" fmla="*/ 112388 h 124759"/>
                <a:gd name="connsiteX53" fmla="*/ 210443 w 281184"/>
                <a:gd name="connsiteY53" fmla="*/ 108489 h 124759"/>
                <a:gd name="connsiteX54" fmla="*/ 185443 w 281184"/>
                <a:gd name="connsiteY54" fmla="*/ 8185 h 124759"/>
                <a:gd name="connsiteX55" fmla="*/ 184553 w 281184"/>
                <a:gd name="connsiteY55" fmla="*/ 4286 h 124759"/>
                <a:gd name="connsiteX56" fmla="*/ 190583 w 281184"/>
                <a:gd name="connsiteY56" fmla="*/ -1383 h 124759"/>
                <a:gd name="connsiteX57" fmla="*/ 197852 w 281184"/>
                <a:gd name="connsiteY57" fmla="*/ 3222 h 124759"/>
                <a:gd name="connsiteX58" fmla="*/ 200863 w 281184"/>
                <a:gd name="connsiteY58" fmla="*/ 14386 h 124759"/>
                <a:gd name="connsiteX59" fmla="*/ 204946 w 281184"/>
                <a:gd name="connsiteY59" fmla="*/ 30162 h 124759"/>
                <a:gd name="connsiteX60" fmla="*/ 207781 w 281184"/>
                <a:gd name="connsiteY60" fmla="*/ 42214 h 124759"/>
                <a:gd name="connsiteX61" fmla="*/ 213104 w 281184"/>
                <a:gd name="connsiteY61" fmla="*/ 54791 h 124759"/>
                <a:gd name="connsiteX62" fmla="*/ 241473 w 281184"/>
                <a:gd name="connsiteY62" fmla="*/ 73577 h 124759"/>
                <a:gd name="connsiteX63" fmla="*/ 251935 w 281184"/>
                <a:gd name="connsiteY63" fmla="*/ 61175 h 124759"/>
                <a:gd name="connsiteX64" fmla="*/ 241473 w 281184"/>
                <a:gd name="connsiteY64" fmla="*/ 23429 h 124759"/>
                <a:gd name="connsiteX65" fmla="*/ 238812 w 281184"/>
                <a:gd name="connsiteY65" fmla="*/ 13854 h 124759"/>
                <a:gd name="connsiteX66" fmla="*/ 255652 w 281184"/>
                <a:gd name="connsiteY66" fmla="*/ -1383 h 124759"/>
                <a:gd name="connsiteX67" fmla="*/ 281185 w 281184"/>
                <a:gd name="connsiteY67" fmla="*/ 25731 h 124759"/>
                <a:gd name="connsiteX68" fmla="*/ 278351 w 281184"/>
                <a:gd name="connsiteY68" fmla="*/ 28034 h 124759"/>
                <a:gd name="connsiteX69" fmla="*/ 274982 w 281184"/>
                <a:gd name="connsiteY69" fmla="*/ 25017 h 124759"/>
                <a:gd name="connsiteX70" fmla="*/ 256186 w 281184"/>
                <a:gd name="connsiteY70" fmla="*/ 3579 h 124759"/>
                <a:gd name="connsiteX71" fmla="*/ 251753 w 281184"/>
                <a:gd name="connsiteY71" fmla="*/ 9780 h 124759"/>
                <a:gd name="connsiteX72" fmla="*/ 255835 w 281184"/>
                <a:gd name="connsiteY72" fmla="*/ 24136 h 124759"/>
                <a:gd name="connsiteX73" fmla="*/ 265233 w 281184"/>
                <a:gd name="connsiteY73" fmla="*/ 58341 h 124759"/>
                <a:gd name="connsiteX74" fmla="*/ 258672 w 281184"/>
                <a:gd name="connsiteY74" fmla="*/ 73752 h 124759"/>
                <a:gd name="connsiteX75" fmla="*/ 242180 w 281184"/>
                <a:gd name="connsiteY75" fmla="*/ 78539 h 124759"/>
                <a:gd name="connsiteX76" fmla="*/ 213279 w 281184"/>
                <a:gd name="connsiteY76" fmla="*/ 63835 h 124759"/>
                <a:gd name="connsiteX77" fmla="*/ 226753 w 281184"/>
                <a:gd name="connsiteY77" fmla="*/ 118057 h 124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</a:cxnLst>
              <a:rect l="l" t="t" r="r" b="b"/>
              <a:pathLst>
                <a:path w="281184" h="124759">
                  <a:moveTo>
                    <a:pt x="68622" y="14743"/>
                  </a:moveTo>
                  <a:cubicBezTo>
                    <a:pt x="67732" y="11201"/>
                    <a:pt x="66135" y="5175"/>
                    <a:pt x="66135" y="4286"/>
                  </a:cubicBezTo>
                  <a:cubicBezTo>
                    <a:pt x="66135" y="388"/>
                    <a:pt x="69328" y="-1383"/>
                    <a:pt x="72165" y="-1383"/>
                  </a:cubicBezTo>
                  <a:cubicBezTo>
                    <a:pt x="75358" y="-1383"/>
                    <a:pt x="78194" y="919"/>
                    <a:pt x="79084" y="2515"/>
                  </a:cubicBezTo>
                  <a:cubicBezTo>
                    <a:pt x="79965" y="4111"/>
                    <a:pt x="81388" y="9780"/>
                    <a:pt x="82277" y="13504"/>
                  </a:cubicBezTo>
                  <a:cubicBezTo>
                    <a:pt x="83159" y="16870"/>
                    <a:pt x="85114" y="25017"/>
                    <a:pt x="86178" y="29447"/>
                  </a:cubicBezTo>
                  <a:cubicBezTo>
                    <a:pt x="87235" y="33353"/>
                    <a:pt x="88300" y="37252"/>
                    <a:pt x="89189" y="41326"/>
                  </a:cubicBezTo>
                  <a:cubicBezTo>
                    <a:pt x="91143" y="48948"/>
                    <a:pt x="91143" y="49297"/>
                    <a:pt x="94686" y="54791"/>
                  </a:cubicBezTo>
                  <a:cubicBezTo>
                    <a:pt x="100359" y="63478"/>
                    <a:pt x="109225" y="73577"/>
                    <a:pt x="123055" y="73577"/>
                  </a:cubicBezTo>
                  <a:cubicBezTo>
                    <a:pt x="132985" y="73577"/>
                    <a:pt x="133518" y="65423"/>
                    <a:pt x="133518" y="61175"/>
                  </a:cubicBezTo>
                  <a:cubicBezTo>
                    <a:pt x="133518" y="50544"/>
                    <a:pt x="125891" y="30869"/>
                    <a:pt x="123055" y="23429"/>
                  </a:cubicBezTo>
                  <a:cubicBezTo>
                    <a:pt x="121109" y="18466"/>
                    <a:pt x="120394" y="16870"/>
                    <a:pt x="120394" y="13854"/>
                  </a:cubicBezTo>
                  <a:cubicBezTo>
                    <a:pt x="120394" y="4461"/>
                    <a:pt x="128195" y="-1383"/>
                    <a:pt x="137243" y="-1383"/>
                  </a:cubicBezTo>
                  <a:cubicBezTo>
                    <a:pt x="154975" y="-1383"/>
                    <a:pt x="162776" y="23072"/>
                    <a:pt x="162776" y="25731"/>
                  </a:cubicBezTo>
                  <a:cubicBezTo>
                    <a:pt x="162776" y="28034"/>
                    <a:pt x="160472" y="28034"/>
                    <a:pt x="159940" y="28034"/>
                  </a:cubicBezTo>
                  <a:cubicBezTo>
                    <a:pt x="157454" y="28034"/>
                    <a:pt x="157278" y="26971"/>
                    <a:pt x="156572" y="25017"/>
                  </a:cubicBezTo>
                  <a:cubicBezTo>
                    <a:pt x="152489" y="10844"/>
                    <a:pt x="144862" y="3579"/>
                    <a:pt x="137776" y="3579"/>
                  </a:cubicBezTo>
                  <a:cubicBezTo>
                    <a:pt x="134049" y="3579"/>
                    <a:pt x="133343" y="6057"/>
                    <a:pt x="133343" y="9780"/>
                  </a:cubicBezTo>
                  <a:cubicBezTo>
                    <a:pt x="133343" y="13854"/>
                    <a:pt x="134225" y="16156"/>
                    <a:pt x="137418" y="24136"/>
                  </a:cubicBezTo>
                  <a:cubicBezTo>
                    <a:pt x="139547" y="29630"/>
                    <a:pt x="146816" y="48416"/>
                    <a:pt x="146816" y="58341"/>
                  </a:cubicBezTo>
                  <a:cubicBezTo>
                    <a:pt x="146816" y="61175"/>
                    <a:pt x="146816" y="68614"/>
                    <a:pt x="140254" y="73752"/>
                  </a:cubicBezTo>
                  <a:cubicBezTo>
                    <a:pt x="137243" y="76063"/>
                    <a:pt x="132096" y="78539"/>
                    <a:pt x="123762" y="78539"/>
                  </a:cubicBezTo>
                  <a:cubicBezTo>
                    <a:pt x="107810" y="78539"/>
                    <a:pt x="98055" y="68083"/>
                    <a:pt x="92383" y="60644"/>
                  </a:cubicBezTo>
                  <a:cubicBezTo>
                    <a:pt x="90961" y="75704"/>
                    <a:pt x="78369" y="78539"/>
                    <a:pt x="69328" y="78539"/>
                  </a:cubicBezTo>
                  <a:cubicBezTo>
                    <a:pt x="54616" y="78539"/>
                    <a:pt x="44686" y="69505"/>
                    <a:pt x="39363" y="62415"/>
                  </a:cubicBezTo>
                  <a:cubicBezTo>
                    <a:pt x="38124" y="74641"/>
                    <a:pt x="27661" y="78539"/>
                    <a:pt x="20393" y="78539"/>
                  </a:cubicBezTo>
                  <a:cubicBezTo>
                    <a:pt x="12766" y="78539"/>
                    <a:pt x="8690" y="73045"/>
                    <a:pt x="6387" y="68973"/>
                  </a:cubicBezTo>
                  <a:cubicBezTo>
                    <a:pt x="2486" y="62415"/>
                    <a:pt x="0" y="52314"/>
                    <a:pt x="0" y="51424"/>
                  </a:cubicBezTo>
                  <a:cubicBezTo>
                    <a:pt x="0" y="49123"/>
                    <a:pt x="2486" y="49123"/>
                    <a:pt x="3011" y="49123"/>
                  </a:cubicBezTo>
                  <a:cubicBezTo>
                    <a:pt x="5497" y="49123"/>
                    <a:pt x="5672" y="49655"/>
                    <a:pt x="6919" y="54442"/>
                  </a:cubicBezTo>
                  <a:cubicBezTo>
                    <a:pt x="9573" y="64891"/>
                    <a:pt x="12941" y="73577"/>
                    <a:pt x="19860" y="73577"/>
                  </a:cubicBezTo>
                  <a:cubicBezTo>
                    <a:pt x="24468" y="73577"/>
                    <a:pt x="25707" y="69678"/>
                    <a:pt x="25707" y="64891"/>
                  </a:cubicBezTo>
                  <a:cubicBezTo>
                    <a:pt x="25707" y="61524"/>
                    <a:pt x="24118" y="54974"/>
                    <a:pt x="22871" y="50187"/>
                  </a:cubicBezTo>
                  <a:cubicBezTo>
                    <a:pt x="21632" y="45398"/>
                    <a:pt x="19860" y="38133"/>
                    <a:pt x="18971" y="34236"/>
                  </a:cubicBezTo>
                  <a:lnTo>
                    <a:pt x="13299" y="11551"/>
                  </a:lnTo>
                  <a:cubicBezTo>
                    <a:pt x="12591" y="9249"/>
                    <a:pt x="11527" y="4818"/>
                    <a:pt x="11527" y="4286"/>
                  </a:cubicBezTo>
                  <a:cubicBezTo>
                    <a:pt x="11527" y="388"/>
                    <a:pt x="14720" y="-1383"/>
                    <a:pt x="17556" y="-1383"/>
                  </a:cubicBezTo>
                  <a:cubicBezTo>
                    <a:pt x="20743" y="-1383"/>
                    <a:pt x="23586" y="919"/>
                    <a:pt x="24468" y="2515"/>
                  </a:cubicBezTo>
                  <a:cubicBezTo>
                    <a:pt x="25358" y="4111"/>
                    <a:pt x="26771" y="9780"/>
                    <a:pt x="27661" y="13504"/>
                  </a:cubicBezTo>
                  <a:cubicBezTo>
                    <a:pt x="28551" y="16870"/>
                    <a:pt x="30497" y="25017"/>
                    <a:pt x="31562" y="29447"/>
                  </a:cubicBezTo>
                  <a:cubicBezTo>
                    <a:pt x="32627" y="33353"/>
                    <a:pt x="33691" y="37252"/>
                    <a:pt x="34573" y="41326"/>
                  </a:cubicBezTo>
                  <a:cubicBezTo>
                    <a:pt x="36527" y="48590"/>
                    <a:pt x="36885" y="50012"/>
                    <a:pt x="42024" y="57277"/>
                  </a:cubicBezTo>
                  <a:cubicBezTo>
                    <a:pt x="46990" y="64367"/>
                    <a:pt x="55323" y="73577"/>
                    <a:pt x="68622" y="73577"/>
                  </a:cubicBezTo>
                  <a:cubicBezTo>
                    <a:pt x="78902" y="73577"/>
                    <a:pt x="79084" y="64542"/>
                    <a:pt x="79084" y="61175"/>
                  </a:cubicBezTo>
                  <a:cubicBezTo>
                    <a:pt x="79084" y="56745"/>
                    <a:pt x="78552" y="54442"/>
                    <a:pt x="76065" y="44517"/>
                  </a:cubicBezTo>
                  <a:lnTo>
                    <a:pt x="68622" y="14743"/>
                  </a:lnTo>
                  <a:close/>
                  <a:moveTo>
                    <a:pt x="226753" y="118057"/>
                  </a:moveTo>
                  <a:cubicBezTo>
                    <a:pt x="226927" y="118414"/>
                    <a:pt x="227459" y="120717"/>
                    <a:pt x="227459" y="120898"/>
                  </a:cubicBezTo>
                  <a:cubicBezTo>
                    <a:pt x="227459" y="121780"/>
                    <a:pt x="226753" y="123376"/>
                    <a:pt x="224623" y="123376"/>
                  </a:cubicBezTo>
                  <a:cubicBezTo>
                    <a:pt x="221080" y="123376"/>
                    <a:pt x="206360" y="121963"/>
                    <a:pt x="201927" y="121605"/>
                  </a:cubicBezTo>
                  <a:cubicBezTo>
                    <a:pt x="200513" y="121430"/>
                    <a:pt x="198026" y="121249"/>
                    <a:pt x="198026" y="117531"/>
                  </a:cubicBezTo>
                  <a:cubicBezTo>
                    <a:pt x="198026" y="115047"/>
                    <a:pt x="200513" y="115047"/>
                    <a:pt x="202642" y="115047"/>
                  </a:cubicBezTo>
                  <a:cubicBezTo>
                    <a:pt x="211150" y="115047"/>
                    <a:pt x="211150" y="113808"/>
                    <a:pt x="211150" y="112388"/>
                  </a:cubicBezTo>
                  <a:cubicBezTo>
                    <a:pt x="211150" y="111148"/>
                    <a:pt x="210792" y="110085"/>
                    <a:pt x="210443" y="108489"/>
                  </a:cubicBezTo>
                  <a:lnTo>
                    <a:pt x="185443" y="8185"/>
                  </a:lnTo>
                  <a:cubicBezTo>
                    <a:pt x="184553" y="4993"/>
                    <a:pt x="184553" y="4643"/>
                    <a:pt x="184553" y="4286"/>
                  </a:cubicBezTo>
                  <a:cubicBezTo>
                    <a:pt x="184553" y="1627"/>
                    <a:pt x="186682" y="-1383"/>
                    <a:pt x="190583" y="-1383"/>
                  </a:cubicBezTo>
                  <a:cubicBezTo>
                    <a:pt x="192529" y="-1383"/>
                    <a:pt x="195897" y="-501"/>
                    <a:pt x="197852" y="3222"/>
                  </a:cubicBezTo>
                  <a:cubicBezTo>
                    <a:pt x="198384" y="4286"/>
                    <a:pt x="199981" y="10669"/>
                    <a:pt x="200863" y="14386"/>
                  </a:cubicBezTo>
                  <a:lnTo>
                    <a:pt x="204946" y="30162"/>
                  </a:lnTo>
                  <a:cubicBezTo>
                    <a:pt x="205478" y="32822"/>
                    <a:pt x="207250" y="39555"/>
                    <a:pt x="207781" y="42214"/>
                  </a:cubicBezTo>
                  <a:cubicBezTo>
                    <a:pt x="209553" y="48948"/>
                    <a:pt x="209553" y="49123"/>
                    <a:pt x="213104" y="54791"/>
                  </a:cubicBezTo>
                  <a:cubicBezTo>
                    <a:pt x="218777" y="63478"/>
                    <a:pt x="227642" y="73577"/>
                    <a:pt x="241473" y="73577"/>
                  </a:cubicBezTo>
                  <a:cubicBezTo>
                    <a:pt x="251404" y="73577"/>
                    <a:pt x="251935" y="65423"/>
                    <a:pt x="251935" y="61175"/>
                  </a:cubicBezTo>
                  <a:cubicBezTo>
                    <a:pt x="251935" y="50544"/>
                    <a:pt x="244309" y="30869"/>
                    <a:pt x="241473" y="23429"/>
                  </a:cubicBezTo>
                  <a:cubicBezTo>
                    <a:pt x="239518" y="18466"/>
                    <a:pt x="238812" y="16870"/>
                    <a:pt x="238812" y="13854"/>
                  </a:cubicBezTo>
                  <a:cubicBezTo>
                    <a:pt x="238812" y="4461"/>
                    <a:pt x="246612" y="-1383"/>
                    <a:pt x="255652" y="-1383"/>
                  </a:cubicBezTo>
                  <a:cubicBezTo>
                    <a:pt x="273383" y="-1383"/>
                    <a:pt x="281185" y="23072"/>
                    <a:pt x="281185" y="25731"/>
                  </a:cubicBezTo>
                  <a:cubicBezTo>
                    <a:pt x="281185" y="28034"/>
                    <a:pt x="278882" y="28034"/>
                    <a:pt x="278351" y="28034"/>
                  </a:cubicBezTo>
                  <a:cubicBezTo>
                    <a:pt x="275872" y="28034"/>
                    <a:pt x="275689" y="26971"/>
                    <a:pt x="274982" y="25017"/>
                  </a:cubicBezTo>
                  <a:cubicBezTo>
                    <a:pt x="270905" y="10844"/>
                    <a:pt x="263106" y="3579"/>
                    <a:pt x="256186" y="3579"/>
                  </a:cubicBezTo>
                  <a:cubicBezTo>
                    <a:pt x="252466" y="3579"/>
                    <a:pt x="251753" y="6057"/>
                    <a:pt x="251753" y="9780"/>
                  </a:cubicBezTo>
                  <a:cubicBezTo>
                    <a:pt x="251753" y="13854"/>
                    <a:pt x="252642" y="16156"/>
                    <a:pt x="255835" y="24136"/>
                  </a:cubicBezTo>
                  <a:cubicBezTo>
                    <a:pt x="257957" y="29630"/>
                    <a:pt x="265233" y="48416"/>
                    <a:pt x="265233" y="58341"/>
                  </a:cubicBezTo>
                  <a:cubicBezTo>
                    <a:pt x="265233" y="61175"/>
                    <a:pt x="265233" y="68614"/>
                    <a:pt x="258672" y="73752"/>
                  </a:cubicBezTo>
                  <a:cubicBezTo>
                    <a:pt x="255652" y="76063"/>
                    <a:pt x="250514" y="78539"/>
                    <a:pt x="242180" y="78539"/>
                  </a:cubicBezTo>
                  <a:cubicBezTo>
                    <a:pt x="229239" y="78539"/>
                    <a:pt x="219841" y="71449"/>
                    <a:pt x="213279" y="63835"/>
                  </a:cubicBezTo>
                  <a:lnTo>
                    <a:pt x="226753" y="118057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963" name="任意多边形: 形状 962">
              <a:extLst>
                <a:ext uri="{FF2B5EF4-FFF2-40B4-BE49-F238E27FC236}">
                  <a16:creationId xmlns:a16="http://schemas.microsoft.com/office/drawing/2014/main" id="{67F186AE-6922-4488-620B-512FDAF91153}"/>
                </a:ext>
              </a:extLst>
            </p:cNvPr>
            <p:cNvSpPr/>
            <p:nvPr>
              <p:custDataLst>
                <p:tags r:id="rId56"/>
              </p:custDataLst>
            </p:nvPr>
          </p:nvSpPr>
          <p:spPr>
            <a:xfrm flipV="1">
              <a:off x="10171333" y="-12896094"/>
              <a:ext cx="168400" cy="168563"/>
            </a:xfrm>
            <a:custGeom>
              <a:avLst/>
              <a:gdLst>
                <a:gd name="connsiteX0" fmla="*/ 89388 w 168400"/>
                <a:gd name="connsiteY0" fmla="*/ 77840 h 168563"/>
                <a:gd name="connsiteX1" fmla="*/ 160044 w 168400"/>
                <a:gd name="connsiteY1" fmla="*/ 77840 h 168563"/>
                <a:gd name="connsiteX2" fmla="*/ 168401 w 168400"/>
                <a:gd name="connsiteY2" fmla="*/ 82906 h 168563"/>
                <a:gd name="connsiteX3" fmla="*/ 160044 w 168400"/>
                <a:gd name="connsiteY3" fmla="*/ 87963 h 168563"/>
                <a:gd name="connsiteX4" fmla="*/ 89388 w 168400"/>
                <a:gd name="connsiteY4" fmla="*/ 87963 h 168563"/>
                <a:gd name="connsiteX5" fmla="*/ 89388 w 168400"/>
                <a:gd name="connsiteY5" fmla="*/ 158834 h 168563"/>
                <a:gd name="connsiteX6" fmla="*/ 84328 w 168400"/>
                <a:gd name="connsiteY6" fmla="*/ 167188 h 168563"/>
                <a:gd name="connsiteX7" fmla="*/ 79259 w 168400"/>
                <a:gd name="connsiteY7" fmla="*/ 158834 h 168563"/>
                <a:gd name="connsiteX8" fmla="*/ 79259 w 168400"/>
                <a:gd name="connsiteY8" fmla="*/ 87963 h 168563"/>
                <a:gd name="connsiteX9" fmla="*/ 8358 w 168400"/>
                <a:gd name="connsiteY9" fmla="*/ 87963 h 168563"/>
                <a:gd name="connsiteX10" fmla="*/ 0 w 168400"/>
                <a:gd name="connsiteY10" fmla="*/ 82906 h 168563"/>
                <a:gd name="connsiteX11" fmla="*/ 8358 w 168400"/>
                <a:gd name="connsiteY11" fmla="*/ 77840 h 168563"/>
                <a:gd name="connsiteX12" fmla="*/ 79259 w 168400"/>
                <a:gd name="connsiteY12" fmla="*/ 77840 h 168563"/>
                <a:gd name="connsiteX13" fmla="*/ 79259 w 168400"/>
                <a:gd name="connsiteY13" fmla="*/ 6977 h 168563"/>
                <a:gd name="connsiteX14" fmla="*/ 84328 w 168400"/>
                <a:gd name="connsiteY14" fmla="*/ -1375 h 168563"/>
                <a:gd name="connsiteX15" fmla="*/ 89388 w 168400"/>
                <a:gd name="connsiteY15" fmla="*/ 6977 h 168563"/>
                <a:gd name="connsiteX16" fmla="*/ 89388 w 168400"/>
                <a:gd name="connsiteY16" fmla="*/ 77840 h 168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68400" h="168563">
                  <a:moveTo>
                    <a:pt x="89388" y="77840"/>
                  </a:moveTo>
                  <a:lnTo>
                    <a:pt x="160044" y="77840"/>
                  </a:lnTo>
                  <a:cubicBezTo>
                    <a:pt x="163586" y="77840"/>
                    <a:pt x="168401" y="77840"/>
                    <a:pt x="168401" y="82906"/>
                  </a:cubicBezTo>
                  <a:cubicBezTo>
                    <a:pt x="168401" y="87963"/>
                    <a:pt x="163586" y="87963"/>
                    <a:pt x="160044" y="87963"/>
                  </a:cubicBezTo>
                  <a:lnTo>
                    <a:pt x="89388" y="87963"/>
                  </a:lnTo>
                  <a:lnTo>
                    <a:pt x="89388" y="158834"/>
                  </a:lnTo>
                  <a:cubicBezTo>
                    <a:pt x="89388" y="162376"/>
                    <a:pt x="89388" y="167188"/>
                    <a:pt x="84328" y="167188"/>
                  </a:cubicBezTo>
                  <a:cubicBezTo>
                    <a:pt x="79259" y="167188"/>
                    <a:pt x="79259" y="162376"/>
                    <a:pt x="79259" y="158834"/>
                  </a:cubicBezTo>
                  <a:lnTo>
                    <a:pt x="79259" y="87963"/>
                  </a:lnTo>
                  <a:lnTo>
                    <a:pt x="8358" y="87963"/>
                  </a:lnTo>
                  <a:cubicBezTo>
                    <a:pt x="4815" y="87963"/>
                    <a:pt x="0" y="87963"/>
                    <a:pt x="0" y="82906"/>
                  </a:cubicBezTo>
                  <a:cubicBezTo>
                    <a:pt x="0" y="77840"/>
                    <a:pt x="4815" y="77840"/>
                    <a:pt x="8358" y="77840"/>
                  </a:cubicBezTo>
                  <a:lnTo>
                    <a:pt x="79259" y="77840"/>
                  </a:lnTo>
                  <a:lnTo>
                    <a:pt x="79259" y="6977"/>
                  </a:lnTo>
                  <a:cubicBezTo>
                    <a:pt x="79259" y="3437"/>
                    <a:pt x="79259" y="-1375"/>
                    <a:pt x="84328" y="-1375"/>
                  </a:cubicBezTo>
                  <a:cubicBezTo>
                    <a:pt x="89388" y="-1375"/>
                    <a:pt x="89388" y="3437"/>
                    <a:pt x="89388" y="6977"/>
                  </a:cubicBezTo>
                  <a:lnTo>
                    <a:pt x="89388" y="77840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964" name="任意多边形: 形状 963">
              <a:extLst>
                <a:ext uri="{FF2B5EF4-FFF2-40B4-BE49-F238E27FC236}">
                  <a16:creationId xmlns:a16="http://schemas.microsoft.com/office/drawing/2014/main" id="{F10C8D42-D406-4DED-BFBB-A6F3325AED8D}"/>
                </a:ext>
              </a:extLst>
            </p:cNvPr>
            <p:cNvSpPr/>
            <p:nvPr>
              <p:custDataLst>
                <p:tags r:id="rId57"/>
              </p:custDataLst>
            </p:nvPr>
          </p:nvSpPr>
          <p:spPr>
            <a:xfrm flipV="1">
              <a:off x="10420301" y="-12922161"/>
              <a:ext cx="207899" cy="173620"/>
            </a:xfrm>
            <a:custGeom>
              <a:avLst/>
              <a:gdLst>
                <a:gd name="connsiteX0" fmla="*/ 180555 w 207899"/>
                <a:gd name="connsiteY0" fmla="*/ 160349 h 173620"/>
                <a:gd name="connsiteX1" fmla="*/ 207899 w 207899"/>
                <a:gd name="connsiteY1" fmla="*/ 160349 h 173620"/>
                <a:gd name="connsiteX2" fmla="*/ 207899 w 207899"/>
                <a:gd name="connsiteY2" fmla="*/ 172243 h 173620"/>
                <a:gd name="connsiteX3" fmla="*/ 162570 w 207899"/>
                <a:gd name="connsiteY3" fmla="*/ 171480 h 173620"/>
                <a:gd name="connsiteX4" fmla="*/ 117248 w 207899"/>
                <a:gd name="connsiteY4" fmla="*/ 172243 h 173620"/>
                <a:gd name="connsiteX5" fmla="*/ 117248 w 207899"/>
                <a:gd name="connsiteY5" fmla="*/ 160349 h 173620"/>
                <a:gd name="connsiteX6" fmla="*/ 144592 w 207899"/>
                <a:gd name="connsiteY6" fmla="*/ 160349 h 173620"/>
                <a:gd name="connsiteX7" fmla="*/ 144592 w 207899"/>
                <a:gd name="connsiteY7" fmla="*/ 94797 h 173620"/>
                <a:gd name="connsiteX8" fmla="*/ 63307 w 207899"/>
                <a:gd name="connsiteY8" fmla="*/ 94797 h 173620"/>
                <a:gd name="connsiteX9" fmla="*/ 63307 w 207899"/>
                <a:gd name="connsiteY9" fmla="*/ 160349 h 173620"/>
                <a:gd name="connsiteX10" fmla="*/ 90659 w 207899"/>
                <a:gd name="connsiteY10" fmla="*/ 160349 h 173620"/>
                <a:gd name="connsiteX11" fmla="*/ 90659 w 207899"/>
                <a:gd name="connsiteY11" fmla="*/ 172243 h 173620"/>
                <a:gd name="connsiteX12" fmla="*/ 45330 w 207899"/>
                <a:gd name="connsiteY12" fmla="*/ 171480 h 173620"/>
                <a:gd name="connsiteX13" fmla="*/ 0 w 207899"/>
                <a:gd name="connsiteY13" fmla="*/ 172243 h 173620"/>
                <a:gd name="connsiteX14" fmla="*/ 0 w 207899"/>
                <a:gd name="connsiteY14" fmla="*/ 160349 h 173620"/>
                <a:gd name="connsiteX15" fmla="*/ 27352 w 207899"/>
                <a:gd name="connsiteY15" fmla="*/ 160349 h 173620"/>
                <a:gd name="connsiteX16" fmla="*/ 27352 w 207899"/>
                <a:gd name="connsiteY16" fmla="*/ 10515 h 173620"/>
                <a:gd name="connsiteX17" fmla="*/ 0 w 207899"/>
                <a:gd name="connsiteY17" fmla="*/ 10515 h 173620"/>
                <a:gd name="connsiteX18" fmla="*/ 0 w 207899"/>
                <a:gd name="connsiteY18" fmla="*/ -1377 h 173620"/>
                <a:gd name="connsiteX19" fmla="*/ 45330 w 207899"/>
                <a:gd name="connsiteY19" fmla="*/ -616 h 173620"/>
                <a:gd name="connsiteX20" fmla="*/ 90659 w 207899"/>
                <a:gd name="connsiteY20" fmla="*/ -1377 h 173620"/>
                <a:gd name="connsiteX21" fmla="*/ 90659 w 207899"/>
                <a:gd name="connsiteY21" fmla="*/ 10515 h 173620"/>
                <a:gd name="connsiteX22" fmla="*/ 63307 w 207899"/>
                <a:gd name="connsiteY22" fmla="*/ 10515 h 173620"/>
                <a:gd name="connsiteX23" fmla="*/ 63307 w 207899"/>
                <a:gd name="connsiteY23" fmla="*/ 82903 h 173620"/>
                <a:gd name="connsiteX24" fmla="*/ 144592 w 207899"/>
                <a:gd name="connsiteY24" fmla="*/ 82903 h 173620"/>
                <a:gd name="connsiteX25" fmla="*/ 144592 w 207899"/>
                <a:gd name="connsiteY25" fmla="*/ 10515 h 173620"/>
                <a:gd name="connsiteX26" fmla="*/ 117248 w 207899"/>
                <a:gd name="connsiteY26" fmla="*/ 10515 h 173620"/>
                <a:gd name="connsiteX27" fmla="*/ 117248 w 207899"/>
                <a:gd name="connsiteY27" fmla="*/ -1377 h 173620"/>
                <a:gd name="connsiteX28" fmla="*/ 162570 w 207899"/>
                <a:gd name="connsiteY28" fmla="*/ -616 h 173620"/>
                <a:gd name="connsiteX29" fmla="*/ 207899 w 207899"/>
                <a:gd name="connsiteY29" fmla="*/ -1377 h 173620"/>
                <a:gd name="connsiteX30" fmla="*/ 207899 w 207899"/>
                <a:gd name="connsiteY30" fmla="*/ 10515 h 173620"/>
                <a:gd name="connsiteX31" fmla="*/ 180555 w 207899"/>
                <a:gd name="connsiteY31" fmla="*/ 10515 h 173620"/>
                <a:gd name="connsiteX32" fmla="*/ 180555 w 207899"/>
                <a:gd name="connsiteY32" fmla="*/ 160349 h 173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07899" h="173620">
                  <a:moveTo>
                    <a:pt x="180555" y="160349"/>
                  </a:moveTo>
                  <a:lnTo>
                    <a:pt x="207899" y="160349"/>
                  </a:lnTo>
                  <a:lnTo>
                    <a:pt x="207899" y="172243"/>
                  </a:lnTo>
                  <a:cubicBezTo>
                    <a:pt x="198278" y="171480"/>
                    <a:pt x="173461" y="171480"/>
                    <a:pt x="162570" y="171480"/>
                  </a:cubicBezTo>
                  <a:cubicBezTo>
                    <a:pt x="151686" y="171480"/>
                    <a:pt x="126869" y="171480"/>
                    <a:pt x="117248" y="172243"/>
                  </a:cubicBezTo>
                  <a:lnTo>
                    <a:pt x="117248" y="160349"/>
                  </a:lnTo>
                  <a:lnTo>
                    <a:pt x="144592" y="160349"/>
                  </a:lnTo>
                  <a:lnTo>
                    <a:pt x="144592" y="94797"/>
                  </a:lnTo>
                  <a:lnTo>
                    <a:pt x="63307" y="94797"/>
                  </a:lnTo>
                  <a:lnTo>
                    <a:pt x="63307" y="160349"/>
                  </a:lnTo>
                  <a:lnTo>
                    <a:pt x="90659" y="160349"/>
                  </a:lnTo>
                  <a:lnTo>
                    <a:pt x="90659" y="172243"/>
                  </a:lnTo>
                  <a:cubicBezTo>
                    <a:pt x="81031" y="171480"/>
                    <a:pt x="56221" y="171480"/>
                    <a:pt x="45330" y="171480"/>
                  </a:cubicBezTo>
                  <a:cubicBezTo>
                    <a:pt x="34438" y="171480"/>
                    <a:pt x="9621" y="171480"/>
                    <a:pt x="0" y="172243"/>
                  </a:cubicBezTo>
                  <a:lnTo>
                    <a:pt x="0" y="160349"/>
                  </a:lnTo>
                  <a:lnTo>
                    <a:pt x="27352" y="160349"/>
                  </a:lnTo>
                  <a:lnTo>
                    <a:pt x="27352" y="10515"/>
                  </a:lnTo>
                  <a:lnTo>
                    <a:pt x="0" y="10515"/>
                  </a:lnTo>
                  <a:lnTo>
                    <a:pt x="0" y="-1377"/>
                  </a:lnTo>
                  <a:cubicBezTo>
                    <a:pt x="9621" y="-616"/>
                    <a:pt x="34438" y="-616"/>
                    <a:pt x="45330" y="-616"/>
                  </a:cubicBezTo>
                  <a:cubicBezTo>
                    <a:pt x="56221" y="-616"/>
                    <a:pt x="81031" y="-616"/>
                    <a:pt x="90659" y="-1377"/>
                  </a:cubicBezTo>
                  <a:lnTo>
                    <a:pt x="90659" y="10515"/>
                  </a:lnTo>
                  <a:lnTo>
                    <a:pt x="63307" y="10515"/>
                  </a:lnTo>
                  <a:lnTo>
                    <a:pt x="63307" y="82903"/>
                  </a:lnTo>
                  <a:lnTo>
                    <a:pt x="144592" y="82903"/>
                  </a:lnTo>
                  <a:lnTo>
                    <a:pt x="144592" y="10515"/>
                  </a:lnTo>
                  <a:lnTo>
                    <a:pt x="117248" y="10515"/>
                  </a:lnTo>
                  <a:lnTo>
                    <a:pt x="117248" y="-1377"/>
                  </a:lnTo>
                  <a:cubicBezTo>
                    <a:pt x="126869" y="-616"/>
                    <a:pt x="151686" y="-616"/>
                    <a:pt x="162570" y="-616"/>
                  </a:cubicBezTo>
                  <a:cubicBezTo>
                    <a:pt x="173461" y="-616"/>
                    <a:pt x="198278" y="-616"/>
                    <a:pt x="207899" y="-1377"/>
                  </a:cubicBezTo>
                  <a:lnTo>
                    <a:pt x="207899" y="10515"/>
                  </a:lnTo>
                  <a:lnTo>
                    <a:pt x="180555" y="10515"/>
                  </a:lnTo>
                  <a:lnTo>
                    <a:pt x="180555" y="160349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965" name="任意多边形: 形状 964">
              <a:extLst>
                <a:ext uri="{FF2B5EF4-FFF2-40B4-BE49-F238E27FC236}">
                  <a16:creationId xmlns:a16="http://schemas.microsoft.com/office/drawing/2014/main" id="{0134347D-4980-1273-0702-F89148EE00E6}"/>
                </a:ext>
              </a:extLst>
            </p:cNvPr>
            <p:cNvSpPr/>
            <p:nvPr>
              <p:custDataLst>
                <p:tags r:id="rId58"/>
              </p:custDataLst>
            </p:nvPr>
          </p:nvSpPr>
          <p:spPr>
            <a:xfrm flipV="1">
              <a:off x="10646687" y="-12970535"/>
              <a:ext cx="179963" cy="119265"/>
            </a:xfrm>
            <a:custGeom>
              <a:avLst/>
              <a:gdLst>
                <a:gd name="connsiteX0" fmla="*/ 49119 w 179963"/>
                <a:gd name="connsiteY0" fmla="*/ 111149 h 119265"/>
                <a:gd name="connsiteX1" fmla="*/ 42024 w 179963"/>
                <a:gd name="connsiteY1" fmla="*/ 117882 h 119265"/>
                <a:gd name="connsiteX2" fmla="*/ 32094 w 179963"/>
                <a:gd name="connsiteY2" fmla="*/ 108139 h 119265"/>
                <a:gd name="connsiteX3" fmla="*/ 39189 w 179963"/>
                <a:gd name="connsiteY3" fmla="*/ 101399 h 119265"/>
                <a:gd name="connsiteX4" fmla="*/ 49119 w 179963"/>
                <a:gd name="connsiteY4" fmla="*/ 111149 h 119265"/>
                <a:gd name="connsiteX5" fmla="*/ 12941 w 179963"/>
                <a:gd name="connsiteY5" fmla="*/ 21118 h 119265"/>
                <a:gd name="connsiteX6" fmla="*/ 11352 w 179963"/>
                <a:gd name="connsiteY6" fmla="*/ 13679 h 119265"/>
                <a:gd name="connsiteX7" fmla="*/ 28194 w 179963"/>
                <a:gd name="connsiteY7" fmla="*/ -1383 h 119265"/>
                <a:gd name="connsiteX8" fmla="*/ 53726 w 179963"/>
                <a:gd name="connsiteY8" fmla="*/ 25732 h 119265"/>
                <a:gd name="connsiteX9" fmla="*/ 50890 w 179963"/>
                <a:gd name="connsiteY9" fmla="*/ 28035 h 119265"/>
                <a:gd name="connsiteX10" fmla="*/ 47522 w 179963"/>
                <a:gd name="connsiteY10" fmla="*/ 25017 h 119265"/>
                <a:gd name="connsiteX11" fmla="*/ 28726 w 179963"/>
                <a:gd name="connsiteY11" fmla="*/ 3579 h 119265"/>
                <a:gd name="connsiteX12" fmla="*/ 24293 w 179963"/>
                <a:gd name="connsiteY12" fmla="*/ 9781 h 119265"/>
                <a:gd name="connsiteX13" fmla="*/ 27130 w 179963"/>
                <a:gd name="connsiteY13" fmla="*/ 21118 h 119265"/>
                <a:gd name="connsiteX14" fmla="*/ 32802 w 179963"/>
                <a:gd name="connsiteY14" fmla="*/ 35300 h 119265"/>
                <a:gd name="connsiteX15" fmla="*/ 41492 w 179963"/>
                <a:gd name="connsiteY15" fmla="*/ 57809 h 119265"/>
                <a:gd name="connsiteX16" fmla="*/ 42556 w 179963"/>
                <a:gd name="connsiteY16" fmla="*/ 63479 h 119265"/>
                <a:gd name="connsiteX17" fmla="*/ 25707 w 179963"/>
                <a:gd name="connsiteY17" fmla="*/ 78539 h 119265"/>
                <a:gd name="connsiteX18" fmla="*/ 0 w 179963"/>
                <a:gd name="connsiteY18" fmla="*/ 51425 h 119265"/>
                <a:gd name="connsiteX19" fmla="*/ 3011 w 179963"/>
                <a:gd name="connsiteY19" fmla="*/ 49123 h 119265"/>
                <a:gd name="connsiteX20" fmla="*/ 6204 w 179963"/>
                <a:gd name="connsiteY20" fmla="*/ 51956 h 119265"/>
                <a:gd name="connsiteX21" fmla="*/ 25175 w 179963"/>
                <a:gd name="connsiteY21" fmla="*/ 73577 h 119265"/>
                <a:gd name="connsiteX22" fmla="*/ 29608 w 179963"/>
                <a:gd name="connsiteY22" fmla="*/ 67376 h 119265"/>
                <a:gd name="connsiteX23" fmla="*/ 24118 w 179963"/>
                <a:gd name="connsiteY23" fmla="*/ 49655 h 119265"/>
                <a:gd name="connsiteX24" fmla="*/ 12941 w 179963"/>
                <a:gd name="connsiteY24" fmla="*/ 21118 h 119265"/>
                <a:gd name="connsiteX25" fmla="*/ 84919 w 179963"/>
                <a:gd name="connsiteY25" fmla="*/ 11552 h 119265"/>
                <a:gd name="connsiteX26" fmla="*/ 83148 w 179963"/>
                <a:gd name="connsiteY26" fmla="*/ 4286 h 119265"/>
                <a:gd name="connsiteX27" fmla="*/ 89177 w 179963"/>
                <a:gd name="connsiteY27" fmla="*/ -1383 h 119265"/>
                <a:gd name="connsiteX28" fmla="*/ 96089 w 179963"/>
                <a:gd name="connsiteY28" fmla="*/ 2515 h 119265"/>
                <a:gd name="connsiteX29" fmla="*/ 99282 w 179963"/>
                <a:gd name="connsiteY29" fmla="*/ 13504 h 119265"/>
                <a:gd name="connsiteX30" fmla="*/ 103183 w 179963"/>
                <a:gd name="connsiteY30" fmla="*/ 29447 h 119265"/>
                <a:gd name="connsiteX31" fmla="*/ 106194 w 179963"/>
                <a:gd name="connsiteY31" fmla="*/ 41326 h 119265"/>
                <a:gd name="connsiteX32" fmla="*/ 113645 w 179963"/>
                <a:gd name="connsiteY32" fmla="*/ 57277 h 119265"/>
                <a:gd name="connsiteX33" fmla="*/ 140243 w 179963"/>
                <a:gd name="connsiteY33" fmla="*/ 73577 h 119265"/>
                <a:gd name="connsiteX34" fmla="*/ 150705 w 179963"/>
                <a:gd name="connsiteY34" fmla="*/ 61176 h 119265"/>
                <a:gd name="connsiteX35" fmla="*/ 140243 w 179963"/>
                <a:gd name="connsiteY35" fmla="*/ 23429 h 119265"/>
                <a:gd name="connsiteX36" fmla="*/ 137581 w 179963"/>
                <a:gd name="connsiteY36" fmla="*/ 13854 h 119265"/>
                <a:gd name="connsiteX37" fmla="*/ 154423 w 179963"/>
                <a:gd name="connsiteY37" fmla="*/ -1383 h 119265"/>
                <a:gd name="connsiteX38" fmla="*/ 179963 w 179963"/>
                <a:gd name="connsiteY38" fmla="*/ 25732 h 119265"/>
                <a:gd name="connsiteX39" fmla="*/ 177119 w 179963"/>
                <a:gd name="connsiteY39" fmla="*/ 28035 h 119265"/>
                <a:gd name="connsiteX40" fmla="*/ 173751 w 179963"/>
                <a:gd name="connsiteY40" fmla="*/ 25017 h 119265"/>
                <a:gd name="connsiteX41" fmla="*/ 154955 w 179963"/>
                <a:gd name="connsiteY41" fmla="*/ 3579 h 119265"/>
                <a:gd name="connsiteX42" fmla="*/ 150522 w 179963"/>
                <a:gd name="connsiteY42" fmla="*/ 9781 h 119265"/>
                <a:gd name="connsiteX43" fmla="*/ 154606 w 179963"/>
                <a:gd name="connsiteY43" fmla="*/ 24136 h 119265"/>
                <a:gd name="connsiteX44" fmla="*/ 164003 w 179963"/>
                <a:gd name="connsiteY44" fmla="*/ 58341 h 119265"/>
                <a:gd name="connsiteX45" fmla="*/ 140949 w 179963"/>
                <a:gd name="connsiteY45" fmla="*/ 78539 h 119265"/>
                <a:gd name="connsiteX46" fmla="*/ 110984 w 179963"/>
                <a:gd name="connsiteY46" fmla="*/ 62415 h 119265"/>
                <a:gd name="connsiteX47" fmla="*/ 92014 w 179963"/>
                <a:gd name="connsiteY47" fmla="*/ 78539 h 119265"/>
                <a:gd name="connsiteX48" fmla="*/ 78007 w 179963"/>
                <a:gd name="connsiteY48" fmla="*/ 68973 h 119265"/>
                <a:gd name="connsiteX49" fmla="*/ 71620 w 179963"/>
                <a:gd name="connsiteY49" fmla="*/ 51425 h 119265"/>
                <a:gd name="connsiteX50" fmla="*/ 74631 w 179963"/>
                <a:gd name="connsiteY50" fmla="*/ 49123 h 119265"/>
                <a:gd name="connsiteX51" fmla="*/ 78540 w 179963"/>
                <a:gd name="connsiteY51" fmla="*/ 54442 h 119265"/>
                <a:gd name="connsiteX52" fmla="*/ 91481 w 179963"/>
                <a:gd name="connsiteY52" fmla="*/ 73577 h 119265"/>
                <a:gd name="connsiteX53" fmla="*/ 97328 w 179963"/>
                <a:gd name="connsiteY53" fmla="*/ 64891 h 119265"/>
                <a:gd name="connsiteX54" fmla="*/ 94491 w 179963"/>
                <a:gd name="connsiteY54" fmla="*/ 50187 h 119265"/>
                <a:gd name="connsiteX55" fmla="*/ 90591 w 179963"/>
                <a:gd name="connsiteY55" fmla="*/ 34236 h 119265"/>
                <a:gd name="connsiteX56" fmla="*/ 84919 w 179963"/>
                <a:gd name="connsiteY56" fmla="*/ 11552 h 119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79963" h="119265">
                  <a:moveTo>
                    <a:pt x="49119" y="111149"/>
                  </a:moveTo>
                  <a:cubicBezTo>
                    <a:pt x="49119" y="113983"/>
                    <a:pt x="46990" y="117882"/>
                    <a:pt x="42024" y="117882"/>
                  </a:cubicBezTo>
                  <a:cubicBezTo>
                    <a:pt x="37234" y="117882"/>
                    <a:pt x="32094" y="113276"/>
                    <a:pt x="32094" y="108139"/>
                  </a:cubicBezTo>
                  <a:cubicBezTo>
                    <a:pt x="32094" y="105122"/>
                    <a:pt x="34398" y="101399"/>
                    <a:pt x="39189" y="101399"/>
                  </a:cubicBezTo>
                  <a:cubicBezTo>
                    <a:pt x="44328" y="101399"/>
                    <a:pt x="49119" y="106362"/>
                    <a:pt x="49119" y="111149"/>
                  </a:cubicBezTo>
                  <a:close/>
                  <a:moveTo>
                    <a:pt x="12941" y="21118"/>
                  </a:moveTo>
                  <a:cubicBezTo>
                    <a:pt x="12234" y="18817"/>
                    <a:pt x="11352" y="16688"/>
                    <a:pt x="11352" y="13679"/>
                  </a:cubicBezTo>
                  <a:cubicBezTo>
                    <a:pt x="11352" y="5350"/>
                    <a:pt x="18438" y="-1383"/>
                    <a:pt x="28194" y="-1383"/>
                  </a:cubicBezTo>
                  <a:cubicBezTo>
                    <a:pt x="45925" y="-1383"/>
                    <a:pt x="53726" y="23072"/>
                    <a:pt x="53726" y="25732"/>
                  </a:cubicBezTo>
                  <a:cubicBezTo>
                    <a:pt x="53726" y="28035"/>
                    <a:pt x="51422" y="28035"/>
                    <a:pt x="50890" y="28035"/>
                  </a:cubicBezTo>
                  <a:cubicBezTo>
                    <a:pt x="48404" y="28035"/>
                    <a:pt x="48229" y="26971"/>
                    <a:pt x="47522" y="25017"/>
                  </a:cubicBezTo>
                  <a:cubicBezTo>
                    <a:pt x="43438" y="10844"/>
                    <a:pt x="35637" y="3579"/>
                    <a:pt x="28726" y="3579"/>
                  </a:cubicBezTo>
                  <a:cubicBezTo>
                    <a:pt x="25175" y="3579"/>
                    <a:pt x="24293" y="5882"/>
                    <a:pt x="24293" y="9781"/>
                  </a:cubicBezTo>
                  <a:cubicBezTo>
                    <a:pt x="24293" y="13854"/>
                    <a:pt x="25532" y="17220"/>
                    <a:pt x="27130" y="21118"/>
                  </a:cubicBezTo>
                  <a:cubicBezTo>
                    <a:pt x="28901" y="25907"/>
                    <a:pt x="30855" y="30694"/>
                    <a:pt x="32802" y="35300"/>
                  </a:cubicBezTo>
                  <a:cubicBezTo>
                    <a:pt x="34398" y="39555"/>
                    <a:pt x="40785" y="55681"/>
                    <a:pt x="41492" y="57809"/>
                  </a:cubicBezTo>
                  <a:cubicBezTo>
                    <a:pt x="42024" y="59580"/>
                    <a:pt x="42556" y="61708"/>
                    <a:pt x="42556" y="63479"/>
                  </a:cubicBezTo>
                  <a:cubicBezTo>
                    <a:pt x="42556" y="71806"/>
                    <a:pt x="35463" y="78539"/>
                    <a:pt x="25707" y="78539"/>
                  </a:cubicBezTo>
                  <a:cubicBezTo>
                    <a:pt x="8158" y="78539"/>
                    <a:pt x="0" y="54442"/>
                    <a:pt x="0" y="51425"/>
                  </a:cubicBezTo>
                  <a:cubicBezTo>
                    <a:pt x="0" y="49123"/>
                    <a:pt x="2486" y="49123"/>
                    <a:pt x="3011" y="49123"/>
                  </a:cubicBezTo>
                  <a:cubicBezTo>
                    <a:pt x="5497" y="49123"/>
                    <a:pt x="5672" y="50012"/>
                    <a:pt x="6204" y="51956"/>
                  </a:cubicBezTo>
                  <a:cubicBezTo>
                    <a:pt x="10820" y="67202"/>
                    <a:pt x="18621" y="73577"/>
                    <a:pt x="25175" y="73577"/>
                  </a:cubicBezTo>
                  <a:cubicBezTo>
                    <a:pt x="28019" y="73577"/>
                    <a:pt x="29608" y="72164"/>
                    <a:pt x="29608" y="67376"/>
                  </a:cubicBezTo>
                  <a:cubicBezTo>
                    <a:pt x="29608" y="63303"/>
                    <a:pt x="28551" y="60644"/>
                    <a:pt x="24118" y="49655"/>
                  </a:cubicBezTo>
                  <a:lnTo>
                    <a:pt x="12941" y="21118"/>
                  </a:lnTo>
                  <a:close/>
                  <a:moveTo>
                    <a:pt x="84919" y="11552"/>
                  </a:moveTo>
                  <a:cubicBezTo>
                    <a:pt x="84212" y="9249"/>
                    <a:pt x="83148" y="4818"/>
                    <a:pt x="83148" y="4286"/>
                  </a:cubicBezTo>
                  <a:cubicBezTo>
                    <a:pt x="83148" y="388"/>
                    <a:pt x="86341" y="-1383"/>
                    <a:pt x="89177" y="-1383"/>
                  </a:cubicBezTo>
                  <a:cubicBezTo>
                    <a:pt x="92363" y="-1383"/>
                    <a:pt x="95207" y="920"/>
                    <a:pt x="96089" y="2515"/>
                  </a:cubicBezTo>
                  <a:cubicBezTo>
                    <a:pt x="96978" y="4111"/>
                    <a:pt x="98392" y="9781"/>
                    <a:pt x="99282" y="13504"/>
                  </a:cubicBezTo>
                  <a:cubicBezTo>
                    <a:pt x="100172" y="16871"/>
                    <a:pt x="102118" y="25017"/>
                    <a:pt x="103183" y="29447"/>
                  </a:cubicBezTo>
                  <a:cubicBezTo>
                    <a:pt x="104247" y="33354"/>
                    <a:pt x="105311" y="37252"/>
                    <a:pt x="106194" y="41326"/>
                  </a:cubicBezTo>
                  <a:cubicBezTo>
                    <a:pt x="108148" y="48590"/>
                    <a:pt x="108505" y="50012"/>
                    <a:pt x="113645" y="57277"/>
                  </a:cubicBezTo>
                  <a:cubicBezTo>
                    <a:pt x="118610" y="64367"/>
                    <a:pt x="126944" y="73577"/>
                    <a:pt x="140243" y="73577"/>
                  </a:cubicBezTo>
                  <a:cubicBezTo>
                    <a:pt x="150522" y="73577"/>
                    <a:pt x="150705" y="64542"/>
                    <a:pt x="150705" y="61176"/>
                  </a:cubicBezTo>
                  <a:cubicBezTo>
                    <a:pt x="150705" y="50544"/>
                    <a:pt x="143078" y="30869"/>
                    <a:pt x="140243" y="23429"/>
                  </a:cubicBezTo>
                  <a:cubicBezTo>
                    <a:pt x="138288" y="18466"/>
                    <a:pt x="137581" y="16871"/>
                    <a:pt x="137581" y="13854"/>
                  </a:cubicBezTo>
                  <a:cubicBezTo>
                    <a:pt x="137581" y="4462"/>
                    <a:pt x="145382" y="-1383"/>
                    <a:pt x="154423" y="-1383"/>
                  </a:cubicBezTo>
                  <a:cubicBezTo>
                    <a:pt x="172154" y="-1383"/>
                    <a:pt x="179963" y="23072"/>
                    <a:pt x="179963" y="25732"/>
                  </a:cubicBezTo>
                  <a:cubicBezTo>
                    <a:pt x="179963" y="28035"/>
                    <a:pt x="177652" y="28035"/>
                    <a:pt x="177119" y="28035"/>
                  </a:cubicBezTo>
                  <a:cubicBezTo>
                    <a:pt x="174641" y="28035"/>
                    <a:pt x="174466" y="26971"/>
                    <a:pt x="173751" y="25017"/>
                  </a:cubicBezTo>
                  <a:cubicBezTo>
                    <a:pt x="169676" y="10844"/>
                    <a:pt x="162049" y="3579"/>
                    <a:pt x="154955" y="3579"/>
                  </a:cubicBezTo>
                  <a:cubicBezTo>
                    <a:pt x="151237" y="3579"/>
                    <a:pt x="150522" y="6057"/>
                    <a:pt x="150522" y="9781"/>
                  </a:cubicBezTo>
                  <a:cubicBezTo>
                    <a:pt x="150522" y="13854"/>
                    <a:pt x="151412" y="16156"/>
                    <a:pt x="154606" y="24136"/>
                  </a:cubicBezTo>
                  <a:cubicBezTo>
                    <a:pt x="156734" y="29630"/>
                    <a:pt x="164003" y="48416"/>
                    <a:pt x="164003" y="58341"/>
                  </a:cubicBezTo>
                  <a:cubicBezTo>
                    <a:pt x="164003" y="75531"/>
                    <a:pt x="150347" y="78539"/>
                    <a:pt x="140949" y="78539"/>
                  </a:cubicBezTo>
                  <a:cubicBezTo>
                    <a:pt x="126237" y="78539"/>
                    <a:pt x="116306" y="69505"/>
                    <a:pt x="110984" y="62415"/>
                  </a:cubicBezTo>
                  <a:cubicBezTo>
                    <a:pt x="109744" y="74641"/>
                    <a:pt x="99282" y="78539"/>
                    <a:pt x="92014" y="78539"/>
                  </a:cubicBezTo>
                  <a:cubicBezTo>
                    <a:pt x="84387" y="78539"/>
                    <a:pt x="80311" y="73045"/>
                    <a:pt x="78007" y="68973"/>
                  </a:cubicBezTo>
                  <a:cubicBezTo>
                    <a:pt x="74107" y="62415"/>
                    <a:pt x="71620" y="52315"/>
                    <a:pt x="71620" y="51425"/>
                  </a:cubicBezTo>
                  <a:cubicBezTo>
                    <a:pt x="71620" y="49123"/>
                    <a:pt x="74107" y="49123"/>
                    <a:pt x="74631" y="49123"/>
                  </a:cubicBezTo>
                  <a:cubicBezTo>
                    <a:pt x="77117" y="49123"/>
                    <a:pt x="77293" y="49655"/>
                    <a:pt x="78540" y="54442"/>
                  </a:cubicBezTo>
                  <a:cubicBezTo>
                    <a:pt x="81193" y="64891"/>
                    <a:pt x="84561" y="73577"/>
                    <a:pt x="91481" y="73577"/>
                  </a:cubicBezTo>
                  <a:cubicBezTo>
                    <a:pt x="96089" y="73577"/>
                    <a:pt x="97328" y="69678"/>
                    <a:pt x="97328" y="64891"/>
                  </a:cubicBezTo>
                  <a:cubicBezTo>
                    <a:pt x="97328" y="61525"/>
                    <a:pt x="95739" y="54974"/>
                    <a:pt x="94491" y="50187"/>
                  </a:cubicBezTo>
                  <a:cubicBezTo>
                    <a:pt x="93252" y="45398"/>
                    <a:pt x="91481" y="38133"/>
                    <a:pt x="90591" y="34236"/>
                  </a:cubicBezTo>
                  <a:lnTo>
                    <a:pt x="84919" y="11552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966" name="任意多边形: 形状 965">
              <a:extLst>
                <a:ext uri="{FF2B5EF4-FFF2-40B4-BE49-F238E27FC236}">
                  <a16:creationId xmlns:a16="http://schemas.microsoft.com/office/drawing/2014/main" id="{610E51E1-B000-BA1B-6019-8E099C5AD8AD}"/>
                </a:ext>
              </a:extLst>
            </p:cNvPr>
            <p:cNvSpPr/>
            <p:nvPr>
              <p:custDataLst>
                <p:tags r:id="rId59"/>
              </p:custDataLst>
            </p:nvPr>
          </p:nvSpPr>
          <p:spPr>
            <a:xfrm flipV="1">
              <a:off x="10862311" y="-12938357"/>
              <a:ext cx="58747" cy="253090"/>
            </a:xfrm>
            <a:custGeom>
              <a:avLst/>
              <a:gdLst>
                <a:gd name="connsiteX0" fmla="*/ 58747 w 58747"/>
                <a:gd name="connsiteY0" fmla="*/ 125171 h 253090"/>
                <a:gd name="connsiteX1" fmla="*/ 42033 w 58747"/>
                <a:gd name="connsiteY1" fmla="*/ 204132 h 253090"/>
                <a:gd name="connsiteX2" fmla="*/ 2535 w 58747"/>
                <a:gd name="connsiteY2" fmla="*/ 251715 h 253090"/>
                <a:gd name="connsiteX3" fmla="*/ 0 w 58747"/>
                <a:gd name="connsiteY3" fmla="*/ 249183 h 253090"/>
                <a:gd name="connsiteX4" fmla="*/ 4814 w 58747"/>
                <a:gd name="connsiteY4" fmla="*/ 243363 h 253090"/>
                <a:gd name="connsiteX5" fmla="*/ 44058 w 58747"/>
                <a:gd name="connsiteY5" fmla="*/ 125171 h 253090"/>
                <a:gd name="connsiteX6" fmla="*/ 3289 w 58747"/>
                <a:gd name="connsiteY6" fmla="*/ 5462 h 253090"/>
                <a:gd name="connsiteX7" fmla="*/ 0 w 58747"/>
                <a:gd name="connsiteY7" fmla="*/ 1159 h 253090"/>
                <a:gd name="connsiteX8" fmla="*/ 2535 w 58747"/>
                <a:gd name="connsiteY8" fmla="*/ -1375 h 253090"/>
                <a:gd name="connsiteX9" fmla="*/ 42795 w 58747"/>
                <a:gd name="connsiteY9" fmla="*/ 47979 h 253090"/>
                <a:gd name="connsiteX10" fmla="*/ 58747 w 58747"/>
                <a:gd name="connsiteY10" fmla="*/ 125171 h 253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8747" h="253090">
                  <a:moveTo>
                    <a:pt x="58747" y="125171"/>
                  </a:moveTo>
                  <a:cubicBezTo>
                    <a:pt x="58747" y="144909"/>
                    <a:pt x="55967" y="175533"/>
                    <a:pt x="42033" y="204132"/>
                  </a:cubicBezTo>
                  <a:cubicBezTo>
                    <a:pt x="26843" y="235265"/>
                    <a:pt x="5061" y="251715"/>
                    <a:pt x="2535" y="251715"/>
                  </a:cubicBezTo>
                  <a:cubicBezTo>
                    <a:pt x="1009" y="251715"/>
                    <a:pt x="0" y="250699"/>
                    <a:pt x="0" y="249183"/>
                  </a:cubicBezTo>
                  <a:cubicBezTo>
                    <a:pt x="0" y="248429"/>
                    <a:pt x="0" y="247920"/>
                    <a:pt x="4814" y="243363"/>
                  </a:cubicBezTo>
                  <a:cubicBezTo>
                    <a:pt x="29624" y="218304"/>
                    <a:pt x="44058" y="178065"/>
                    <a:pt x="44058" y="125171"/>
                  </a:cubicBezTo>
                  <a:cubicBezTo>
                    <a:pt x="44058" y="81891"/>
                    <a:pt x="34692" y="37348"/>
                    <a:pt x="3289" y="5462"/>
                  </a:cubicBezTo>
                  <a:cubicBezTo>
                    <a:pt x="0" y="2421"/>
                    <a:pt x="0" y="1912"/>
                    <a:pt x="0" y="1159"/>
                  </a:cubicBezTo>
                  <a:cubicBezTo>
                    <a:pt x="0" y="-358"/>
                    <a:pt x="1009" y="-1375"/>
                    <a:pt x="2535" y="-1375"/>
                  </a:cubicBezTo>
                  <a:cubicBezTo>
                    <a:pt x="5061" y="-1375"/>
                    <a:pt x="27853" y="15838"/>
                    <a:pt x="42795" y="47979"/>
                  </a:cubicBezTo>
                  <a:cubicBezTo>
                    <a:pt x="55712" y="75816"/>
                    <a:pt x="58747" y="103908"/>
                    <a:pt x="58747" y="125171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</p:grpSp>
      <p:grpSp>
        <p:nvGrpSpPr>
          <p:cNvPr id="1039" name="组合 1038" descr="\documentclass{article}&#10;\usepackage{amsmath}&#10;\pagestyle{empty}&#10;\begin{document}&#10;&#10;\begin{gather*}&#10;\mathbf{H}^{\textit{enc\texttt{\_}ffn}} = \textit{FFN}(\mathbf{H}^{enc\texttt{\_}mh\texttt{\_}ln})&#10;\end{gather*}&#10;&#10;\end{document}" title="IguanaTex Shape Display">
            <a:extLst>
              <a:ext uri="{FF2B5EF4-FFF2-40B4-BE49-F238E27FC236}">
                <a16:creationId xmlns:a16="http://schemas.microsoft.com/office/drawing/2014/main" id="{413F293C-138B-2698-C1C1-6DBECBEBE827}"/>
              </a:ext>
            </a:extLst>
          </p:cNvPr>
          <p:cNvGrpSpPr>
            <a:grpSpLocks noChangeAspect="1"/>
          </p:cNvGrpSpPr>
          <p:nvPr>
            <p:custDataLst>
              <p:tags r:id="rId5"/>
            </p:custDataLst>
          </p:nvPr>
        </p:nvGrpSpPr>
        <p:grpSpPr>
          <a:xfrm>
            <a:off x="838200" y="5676900"/>
            <a:ext cx="3139591" cy="292534"/>
            <a:chOff x="7030056" y="-11961807"/>
            <a:chExt cx="3139591" cy="292534"/>
          </a:xfrm>
        </p:grpSpPr>
        <p:sp>
          <p:nvSpPr>
            <p:cNvPr id="1004" name="任意多边形: 形状 1003">
              <a:extLst>
                <a:ext uri="{FF2B5EF4-FFF2-40B4-BE49-F238E27FC236}">
                  <a16:creationId xmlns:a16="http://schemas.microsoft.com/office/drawing/2014/main" id="{6E41A6F7-3F56-ABAC-4322-405EFB9F0156}"/>
                </a:ext>
              </a:extLst>
            </p:cNvPr>
            <p:cNvSpPr/>
            <p:nvPr>
              <p:custDataLst>
                <p:tags r:id="rId26"/>
              </p:custDataLst>
            </p:nvPr>
          </p:nvSpPr>
          <p:spPr>
            <a:xfrm flipV="1">
              <a:off x="7030056" y="-11906167"/>
              <a:ext cx="207898" cy="173620"/>
            </a:xfrm>
            <a:custGeom>
              <a:avLst/>
              <a:gdLst>
                <a:gd name="connsiteX0" fmla="*/ 180555 w 207898"/>
                <a:gd name="connsiteY0" fmla="*/ 160349 h 173620"/>
                <a:gd name="connsiteX1" fmla="*/ 207899 w 207898"/>
                <a:gd name="connsiteY1" fmla="*/ 160349 h 173620"/>
                <a:gd name="connsiteX2" fmla="*/ 207899 w 207898"/>
                <a:gd name="connsiteY2" fmla="*/ 172244 h 173620"/>
                <a:gd name="connsiteX3" fmla="*/ 162569 w 207898"/>
                <a:gd name="connsiteY3" fmla="*/ 171481 h 173620"/>
                <a:gd name="connsiteX4" fmla="*/ 117248 w 207898"/>
                <a:gd name="connsiteY4" fmla="*/ 172244 h 173620"/>
                <a:gd name="connsiteX5" fmla="*/ 117248 w 207898"/>
                <a:gd name="connsiteY5" fmla="*/ 160349 h 173620"/>
                <a:gd name="connsiteX6" fmla="*/ 144592 w 207898"/>
                <a:gd name="connsiteY6" fmla="*/ 160349 h 173620"/>
                <a:gd name="connsiteX7" fmla="*/ 144592 w 207898"/>
                <a:gd name="connsiteY7" fmla="*/ 94797 h 173620"/>
                <a:gd name="connsiteX8" fmla="*/ 63307 w 207898"/>
                <a:gd name="connsiteY8" fmla="*/ 94797 h 173620"/>
                <a:gd name="connsiteX9" fmla="*/ 63307 w 207898"/>
                <a:gd name="connsiteY9" fmla="*/ 160349 h 173620"/>
                <a:gd name="connsiteX10" fmla="*/ 90659 w 207898"/>
                <a:gd name="connsiteY10" fmla="*/ 160349 h 173620"/>
                <a:gd name="connsiteX11" fmla="*/ 90659 w 207898"/>
                <a:gd name="connsiteY11" fmla="*/ 172244 h 173620"/>
                <a:gd name="connsiteX12" fmla="*/ 45329 w 207898"/>
                <a:gd name="connsiteY12" fmla="*/ 171481 h 173620"/>
                <a:gd name="connsiteX13" fmla="*/ 0 w 207898"/>
                <a:gd name="connsiteY13" fmla="*/ 172244 h 173620"/>
                <a:gd name="connsiteX14" fmla="*/ 0 w 207898"/>
                <a:gd name="connsiteY14" fmla="*/ 160349 h 173620"/>
                <a:gd name="connsiteX15" fmla="*/ 27352 w 207898"/>
                <a:gd name="connsiteY15" fmla="*/ 160349 h 173620"/>
                <a:gd name="connsiteX16" fmla="*/ 27352 w 207898"/>
                <a:gd name="connsiteY16" fmla="*/ 10515 h 173620"/>
                <a:gd name="connsiteX17" fmla="*/ 0 w 207898"/>
                <a:gd name="connsiteY17" fmla="*/ 10515 h 173620"/>
                <a:gd name="connsiteX18" fmla="*/ 0 w 207898"/>
                <a:gd name="connsiteY18" fmla="*/ -1377 h 173620"/>
                <a:gd name="connsiteX19" fmla="*/ 45329 w 207898"/>
                <a:gd name="connsiteY19" fmla="*/ -616 h 173620"/>
                <a:gd name="connsiteX20" fmla="*/ 90659 w 207898"/>
                <a:gd name="connsiteY20" fmla="*/ -1377 h 173620"/>
                <a:gd name="connsiteX21" fmla="*/ 90659 w 207898"/>
                <a:gd name="connsiteY21" fmla="*/ 10515 h 173620"/>
                <a:gd name="connsiteX22" fmla="*/ 63307 w 207898"/>
                <a:gd name="connsiteY22" fmla="*/ 10515 h 173620"/>
                <a:gd name="connsiteX23" fmla="*/ 63307 w 207898"/>
                <a:gd name="connsiteY23" fmla="*/ 82903 h 173620"/>
                <a:gd name="connsiteX24" fmla="*/ 144592 w 207898"/>
                <a:gd name="connsiteY24" fmla="*/ 82903 h 173620"/>
                <a:gd name="connsiteX25" fmla="*/ 144592 w 207898"/>
                <a:gd name="connsiteY25" fmla="*/ 10515 h 173620"/>
                <a:gd name="connsiteX26" fmla="*/ 117248 w 207898"/>
                <a:gd name="connsiteY26" fmla="*/ 10515 h 173620"/>
                <a:gd name="connsiteX27" fmla="*/ 117248 w 207898"/>
                <a:gd name="connsiteY27" fmla="*/ -1377 h 173620"/>
                <a:gd name="connsiteX28" fmla="*/ 162569 w 207898"/>
                <a:gd name="connsiteY28" fmla="*/ -616 h 173620"/>
                <a:gd name="connsiteX29" fmla="*/ 207899 w 207898"/>
                <a:gd name="connsiteY29" fmla="*/ -1377 h 173620"/>
                <a:gd name="connsiteX30" fmla="*/ 207899 w 207898"/>
                <a:gd name="connsiteY30" fmla="*/ 10515 h 173620"/>
                <a:gd name="connsiteX31" fmla="*/ 180555 w 207898"/>
                <a:gd name="connsiteY31" fmla="*/ 10515 h 173620"/>
                <a:gd name="connsiteX32" fmla="*/ 180555 w 207898"/>
                <a:gd name="connsiteY32" fmla="*/ 160349 h 173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07898" h="173620">
                  <a:moveTo>
                    <a:pt x="180555" y="160349"/>
                  </a:moveTo>
                  <a:lnTo>
                    <a:pt x="207899" y="160349"/>
                  </a:lnTo>
                  <a:lnTo>
                    <a:pt x="207899" y="172244"/>
                  </a:lnTo>
                  <a:cubicBezTo>
                    <a:pt x="198278" y="171481"/>
                    <a:pt x="173461" y="171481"/>
                    <a:pt x="162569" y="171481"/>
                  </a:cubicBezTo>
                  <a:cubicBezTo>
                    <a:pt x="151686" y="171481"/>
                    <a:pt x="126868" y="171481"/>
                    <a:pt x="117248" y="172244"/>
                  </a:cubicBezTo>
                  <a:lnTo>
                    <a:pt x="117248" y="160349"/>
                  </a:lnTo>
                  <a:lnTo>
                    <a:pt x="144592" y="160349"/>
                  </a:lnTo>
                  <a:lnTo>
                    <a:pt x="144592" y="94797"/>
                  </a:lnTo>
                  <a:lnTo>
                    <a:pt x="63307" y="94797"/>
                  </a:lnTo>
                  <a:lnTo>
                    <a:pt x="63307" y="160349"/>
                  </a:lnTo>
                  <a:lnTo>
                    <a:pt x="90659" y="160349"/>
                  </a:lnTo>
                  <a:lnTo>
                    <a:pt x="90659" y="172244"/>
                  </a:lnTo>
                  <a:cubicBezTo>
                    <a:pt x="81030" y="171481"/>
                    <a:pt x="56221" y="171481"/>
                    <a:pt x="45329" y="171481"/>
                  </a:cubicBezTo>
                  <a:cubicBezTo>
                    <a:pt x="34438" y="171481"/>
                    <a:pt x="9620" y="171481"/>
                    <a:pt x="0" y="172244"/>
                  </a:cubicBezTo>
                  <a:lnTo>
                    <a:pt x="0" y="160349"/>
                  </a:lnTo>
                  <a:lnTo>
                    <a:pt x="27352" y="160349"/>
                  </a:lnTo>
                  <a:lnTo>
                    <a:pt x="27352" y="10515"/>
                  </a:lnTo>
                  <a:lnTo>
                    <a:pt x="0" y="10515"/>
                  </a:lnTo>
                  <a:lnTo>
                    <a:pt x="0" y="-1377"/>
                  </a:lnTo>
                  <a:cubicBezTo>
                    <a:pt x="9620" y="-616"/>
                    <a:pt x="34438" y="-616"/>
                    <a:pt x="45329" y="-616"/>
                  </a:cubicBezTo>
                  <a:cubicBezTo>
                    <a:pt x="56221" y="-616"/>
                    <a:pt x="81030" y="-616"/>
                    <a:pt x="90659" y="-1377"/>
                  </a:cubicBezTo>
                  <a:lnTo>
                    <a:pt x="90659" y="10515"/>
                  </a:lnTo>
                  <a:lnTo>
                    <a:pt x="63307" y="10515"/>
                  </a:lnTo>
                  <a:lnTo>
                    <a:pt x="63307" y="82903"/>
                  </a:lnTo>
                  <a:lnTo>
                    <a:pt x="144592" y="82903"/>
                  </a:lnTo>
                  <a:lnTo>
                    <a:pt x="144592" y="10515"/>
                  </a:lnTo>
                  <a:lnTo>
                    <a:pt x="117248" y="10515"/>
                  </a:lnTo>
                  <a:lnTo>
                    <a:pt x="117248" y="-1377"/>
                  </a:lnTo>
                  <a:cubicBezTo>
                    <a:pt x="126868" y="-616"/>
                    <a:pt x="151686" y="-616"/>
                    <a:pt x="162569" y="-616"/>
                  </a:cubicBezTo>
                  <a:cubicBezTo>
                    <a:pt x="173461" y="-616"/>
                    <a:pt x="198278" y="-616"/>
                    <a:pt x="207899" y="-1377"/>
                  </a:cubicBezTo>
                  <a:lnTo>
                    <a:pt x="207899" y="10515"/>
                  </a:lnTo>
                  <a:lnTo>
                    <a:pt x="180555" y="10515"/>
                  </a:lnTo>
                  <a:lnTo>
                    <a:pt x="180555" y="160349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005" name="任意多边形: 形状 1004">
              <a:extLst>
                <a:ext uri="{FF2B5EF4-FFF2-40B4-BE49-F238E27FC236}">
                  <a16:creationId xmlns:a16="http://schemas.microsoft.com/office/drawing/2014/main" id="{65A16A91-4349-B3CA-37CC-0653504C405C}"/>
                </a:ext>
              </a:extLst>
            </p:cNvPr>
            <p:cNvSpPr/>
            <p:nvPr>
              <p:custDataLst>
                <p:tags r:id="rId27"/>
              </p:custDataLst>
            </p:nvPr>
          </p:nvSpPr>
          <p:spPr>
            <a:xfrm flipV="1">
              <a:off x="7272046" y="-11915199"/>
              <a:ext cx="285792" cy="79922"/>
            </a:xfrm>
            <a:custGeom>
              <a:avLst/>
              <a:gdLst>
                <a:gd name="connsiteX0" fmla="*/ 71990 w 285792"/>
                <a:gd name="connsiteY0" fmla="*/ 17579 h 79922"/>
                <a:gd name="connsiteX1" fmla="*/ 67914 w 285792"/>
                <a:gd name="connsiteY1" fmla="*/ 21835 h 79922"/>
                <a:gd name="connsiteX2" fmla="*/ 65253 w 285792"/>
                <a:gd name="connsiteY2" fmla="*/ 19882 h 79922"/>
                <a:gd name="connsiteX3" fmla="*/ 30148 w 285792"/>
                <a:gd name="connsiteY3" fmla="*/ 3581 h 79922"/>
                <a:gd name="connsiteX4" fmla="*/ 13656 w 285792"/>
                <a:gd name="connsiteY4" fmla="*/ 24494 h 79922"/>
                <a:gd name="connsiteX5" fmla="*/ 15960 w 285792"/>
                <a:gd name="connsiteY5" fmla="*/ 40796 h 79922"/>
                <a:gd name="connsiteX6" fmla="*/ 26954 w 285792"/>
                <a:gd name="connsiteY6" fmla="*/ 40796 h 79922"/>
                <a:gd name="connsiteX7" fmla="*/ 69511 w 285792"/>
                <a:gd name="connsiteY7" fmla="*/ 62947 h 79922"/>
                <a:gd name="connsiteX8" fmla="*/ 48054 w 285792"/>
                <a:gd name="connsiteY8" fmla="*/ 78541 h 79922"/>
                <a:gd name="connsiteX9" fmla="*/ 0 w 285792"/>
                <a:gd name="connsiteY9" fmla="*/ 31403 h 79922"/>
                <a:gd name="connsiteX10" fmla="*/ 30148 w 285792"/>
                <a:gd name="connsiteY10" fmla="*/ -1382 h 79922"/>
                <a:gd name="connsiteX11" fmla="*/ 71990 w 285792"/>
                <a:gd name="connsiteY11" fmla="*/ 17579 h 79922"/>
                <a:gd name="connsiteX12" fmla="*/ 60996 w 285792"/>
                <a:gd name="connsiteY12" fmla="*/ 63122 h 79922"/>
                <a:gd name="connsiteX13" fmla="*/ 25715 w 285792"/>
                <a:gd name="connsiteY13" fmla="*/ 45758 h 79922"/>
                <a:gd name="connsiteX14" fmla="*/ 17382 w 285792"/>
                <a:gd name="connsiteY14" fmla="*/ 45758 h 79922"/>
                <a:gd name="connsiteX15" fmla="*/ 48054 w 285792"/>
                <a:gd name="connsiteY15" fmla="*/ 73579 h 79922"/>
                <a:gd name="connsiteX16" fmla="*/ 60996 w 285792"/>
                <a:gd name="connsiteY16" fmla="*/ 63122 h 79922"/>
                <a:gd name="connsiteX17" fmla="*/ 193081 w 285792"/>
                <a:gd name="connsiteY17" fmla="*/ 25733 h 79922"/>
                <a:gd name="connsiteX18" fmla="*/ 189355 w 285792"/>
                <a:gd name="connsiteY18" fmla="*/ 28036 h 79922"/>
                <a:gd name="connsiteX19" fmla="*/ 185097 w 285792"/>
                <a:gd name="connsiteY19" fmla="*/ 24313 h 79922"/>
                <a:gd name="connsiteX20" fmla="*/ 167898 w 285792"/>
                <a:gd name="connsiteY20" fmla="*/ 3581 h 79922"/>
                <a:gd name="connsiteX21" fmla="*/ 163465 w 285792"/>
                <a:gd name="connsiteY21" fmla="*/ 9607 h 79922"/>
                <a:gd name="connsiteX22" fmla="*/ 166484 w 285792"/>
                <a:gd name="connsiteY22" fmla="*/ 21478 h 79922"/>
                <a:gd name="connsiteX23" fmla="*/ 177121 w 285792"/>
                <a:gd name="connsiteY23" fmla="*/ 58874 h 79922"/>
                <a:gd name="connsiteX24" fmla="*/ 155306 w 285792"/>
                <a:gd name="connsiteY24" fmla="*/ 78541 h 79922"/>
                <a:gd name="connsiteX25" fmla="*/ 126405 w 285792"/>
                <a:gd name="connsiteY25" fmla="*/ 63480 h 79922"/>
                <a:gd name="connsiteX26" fmla="*/ 108857 w 285792"/>
                <a:gd name="connsiteY26" fmla="*/ 78541 h 79922"/>
                <a:gd name="connsiteX27" fmla="*/ 94669 w 285792"/>
                <a:gd name="connsiteY27" fmla="*/ 69148 h 79922"/>
                <a:gd name="connsiteX28" fmla="*/ 88107 w 285792"/>
                <a:gd name="connsiteY28" fmla="*/ 51426 h 79922"/>
                <a:gd name="connsiteX29" fmla="*/ 91833 w 285792"/>
                <a:gd name="connsiteY29" fmla="*/ 49125 h 79922"/>
                <a:gd name="connsiteX30" fmla="*/ 96440 w 285792"/>
                <a:gd name="connsiteY30" fmla="*/ 54261 h 79922"/>
                <a:gd name="connsiteX31" fmla="*/ 108325 w 285792"/>
                <a:gd name="connsiteY31" fmla="*/ 73579 h 79922"/>
                <a:gd name="connsiteX32" fmla="*/ 113822 w 285792"/>
                <a:gd name="connsiteY32" fmla="*/ 65076 h 79922"/>
                <a:gd name="connsiteX33" fmla="*/ 110096 w 285792"/>
                <a:gd name="connsiteY33" fmla="*/ 46464 h 79922"/>
                <a:gd name="connsiteX34" fmla="*/ 105131 w 285792"/>
                <a:gd name="connsiteY34" fmla="*/ 27329 h 79922"/>
                <a:gd name="connsiteX35" fmla="*/ 102112 w 285792"/>
                <a:gd name="connsiteY35" fmla="*/ 15277 h 79922"/>
                <a:gd name="connsiteX36" fmla="*/ 99634 w 285792"/>
                <a:gd name="connsiteY36" fmla="*/ 3931 h 79922"/>
                <a:gd name="connsiteX37" fmla="*/ 105131 w 285792"/>
                <a:gd name="connsiteY37" fmla="*/ -1382 h 79922"/>
                <a:gd name="connsiteX38" fmla="*/ 113107 w 285792"/>
                <a:gd name="connsiteY38" fmla="*/ 6591 h 79922"/>
                <a:gd name="connsiteX39" fmla="*/ 117190 w 285792"/>
                <a:gd name="connsiteY39" fmla="*/ 22367 h 79922"/>
                <a:gd name="connsiteX40" fmla="*/ 120027 w 285792"/>
                <a:gd name="connsiteY40" fmla="*/ 34411 h 79922"/>
                <a:gd name="connsiteX41" fmla="*/ 123037 w 285792"/>
                <a:gd name="connsiteY41" fmla="*/ 46290 h 79922"/>
                <a:gd name="connsiteX42" fmla="*/ 135986 w 285792"/>
                <a:gd name="connsiteY42" fmla="*/ 65781 h 79922"/>
                <a:gd name="connsiteX43" fmla="*/ 154599 w 285792"/>
                <a:gd name="connsiteY43" fmla="*/ 73579 h 79922"/>
                <a:gd name="connsiteX44" fmla="*/ 164704 w 285792"/>
                <a:gd name="connsiteY44" fmla="*/ 61526 h 79922"/>
                <a:gd name="connsiteX45" fmla="*/ 153360 w 285792"/>
                <a:gd name="connsiteY45" fmla="*/ 21478 h 79922"/>
                <a:gd name="connsiteX46" fmla="*/ 151588 w 285792"/>
                <a:gd name="connsiteY46" fmla="*/ 13506 h 79922"/>
                <a:gd name="connsiteX47" fmla="*/ 167366 w 285792"/>
                <a:gd name="connsiteY47" fmla="*/ -1382 h 79922"/>
                <a:gd name="connsiteX48" fmla="*/ 193081 w 285792"/>
                <a:gd name="connsiteY48" fmla="*/ 25733 h 79922"/>
                <a:gd name="connsiteX49" fmla="*/ 285792 w 285792"/>
                <a:gd name="connsiteY49" fmla="*/ 17579 h 79922"/>
                <a:gd name="connsiteX50" fmla="*/ 281717 w 285792"/>
                <a:gd name="connsiteY50" fmla="*/ 21835 h 79922"/>
                <a:gd name="connsiteX51" fmla="*/ 279055 w 285792"/>
                <a:gd name="connsiteY51" fmla="*/ 19882 h 79922"/>
                <a:gd name="connsiteX52" fmla="*/ 243949 w 285792"/>
                <a:gd name="connsiteY52" fmla="*/ 3581 h 79922"/>
                <a:gd name="connsiteX53" fmla="*/ 226925 w 285792"/>
                <a:gd name="connsiteY53" fmla="*/ 23074 h 79922"/>
                <a:gd name="connsiteX54" fmla="*/ 238984 w 285792"/>
                <a:gd name="connsiteY54" fmla="*/ 60462 h 79922"/>
                <a:gd name="connsiteX55" fmla="*/ 262213 w 285792"/>
                <a:gd name="connsiteY55" fmla="*/ 73579 h 79922"/>
                <a:gd name="connsiteX56" fmla="*/ 275862 w 285792"/>
                <a:gd name="connsiteY56" fmla="*/ 67204 h 79922"/>
                <a:gd name="connsiteX57" fmla="*/ 268950 w 285792"/>
                <a:gd name="connsiteY57" fmla="*/ 58518 h 79922"/>
                <a:gd name="connsiteX58" fmla="*/ 275328 w 285792"/>
                <a:gd name="connsiteY58" fmla="*/ 52665 h 79922"/>
                <a:gd name="connsiteX59" fmla="*/ 284195 w 285792"/>
                <a:gd name="connsiteY59" fmla="*/ 63122 h 79922"/>
                <a:gd name="connsiteX60" fmla="*/ 262030 w 285792"/>
                <a:gd name="connsiteY60" fmla="*/ 78541 h 79922"/>
                <a:gd name="connsiteX61" fmla="*/ 212920 w 285792"/>
                <a:gd name="connsiteY61" fmla="*/ 29100 h 79922"/>
                <a:gd name="connsiteX62" fmla="*/ 243768 w 285792"/>
                <a:gd name="connsiteY62" fmla="*/ -1382 h 79922"/>
                <a:gd name="connsiteX63" fmla="*/ 285792 w 285792"/>
                <a:gd name="connsiteY63" fmla="*/ 17579 h 79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285792" h="79922">
                  <a:moveTo>
                    <a:pt x="71990" y="17579"/>
                  </a:moveTo>
                  <a:cubicBezTo>
                    <a:pt x="71990" y="19000"/>
                    <a:pt x="69511" y="21835"/>
                    <a:pt x="67914" y="21835"/>
                  </a:cubicBezTo>
                  <a:cubicBezTo>
                    <a:pt x="67025" y="21835"/>
                    <a:pt x="66493" y="21303"/>
                    <a:pt x="65253" y="19882"/>
                  </a:cubicBezTo>
                  <a:cubicBezTo>
                    <a:pt x="54433" y="6947"/>
                    <a:pt x="39014" y="3581"/>
                    <a:pt x="30148" y="3581"/>
                  </a:cubicBezTo>
                  <a:cubicBezTo>
                    <a:pt x="18621" y="3581"/>
                    <a:pt x="13656" y="13324"/>
                    <a:pt x="13656" y="24494"/>
                  </a:cubicBezTo>
                  <a:cubicBezTo>
                    <a:pt x="13656" y="29981"/>
                    <a:pt x="14720" y="35475"/>
                    <a:pt x="15960" y="40796"/>
                  </a:cubicBezTo>
                  <a:lnTo>
                    <a:pt x="26954" y="40796"/>
                  </a:lnTo>
                  <a:cubicBezTo>
                    <a:pt x="34581" y="40796"/>
                    <a:pt x="69511" y="40796"/>
                    <a:pt x="69511" y="62947"/>
                  </a:cubicBezTo>
                  <a:cubicBezTo>
                    <a:pt x="69511" y="72515"/>
                    <a:pt x="60463" y="78541"/>
                    <a:pt x="48054" y="78541"/>
                  </a:cubicBezTo>
                  <a:cubicBezTo>
                    <a:pt x="28194" y="78541"/>
                    <a:pt x="0" y="62590"/>
                    <a:pt x="0" y="31403"/>
                  </a:cubicBezTo>
                  <a:cubicBezTo>
                    <a:pt x="0" y="12791"/>
                    <a:pt x="10995" y="-1382"/>
                    <a:pt x="30148" y="-1382"/>
                  </a:cubicBezTo>
                  <a:cubicBezTo>
                    <a:pt x="58334" y="-1382"/>
                    <a:pt x="71990" y="15277"/>
                    <a:pt x="71990" y="17579"/>
                  </a:cubicBezTo>
                  <a:close/>
                  <a:moveTo>
                    <a:pt x="60996" y="63122"/>
                  </a:moveTo>
                  <a:cubicBezTo>
                    <a:pt x="60996" y="45758"/>
                    <a:pt x="32627" y="45758"/>
                    <a:pt x="25715" y="45758"/>
                  </a:cubicBezTo>
                  <a:lnTo>
                    <a:pt x="17382" y="45758"/>
                  </a:lnTo>
                  <a:cubicBezTo>
                    <a:pt x="25358" y="73230"/>
                    <a:pt x="45925" y="73579"/>
                    <a:pt x="48054" y="73579"/>
                  </a:cubicBezTo>
                  <a:cubicBezTo>
                    <a:pt x="55498" y="73579"/>
                    <a:pt x="60996" y="69506"/>
                    <a:pt x="60996" y="63122"/>
                  </a:cubicBezTo>
                  <a:close/>
                  <a:moveTo>
                    <a:pt x="193081" y="25733"/>
                  </a:moveTo>
                  <a:cubicBezTo>
                    <a:pt x="193081" y="28036"/>
                    <a:pt x="190769" y="28036"/>
                    <a:pt x="189355" y="28036"/>
                  </a:cubicBezTo>
                  <a:cubicBezTo>
                    <a:pt x="186162" y="28036"/>
                    <a:pt x="185987" y="27504"/>
                    <a:pt x="185097" y="24313"/>
                  </a:cubicBezTo>
                  <a:cubicBezTo>
                    <a:pt x="182087" y="13324"/>
                    <a:pt x="175699" y="3581"/>
                    <a:pt x="167898" y="3581"/>
                  </a:cubicBezTo>
                  <a:cubicBezTo>
                    <a:pt x="165419" y="3581"/>
                    <a:pt x="163465" y="4820"/>
                    <a:pt x="163465" y="9607"/>
                  </a:cubicBezTo>
                  <a:cubicBezTo>
                    <a:pt x="163465" y="13506"/>
                    <a:pt x="165062" y="17404"/>
                    <a:pt x="166484" y="21478"/>
                  </a:cubicBezTo>
                  <a:cubicBezTo>
                    <a:pt x="169669" y="29807"/>
                    <a:pt x="177121" y="49125"/>
                    <a:pt x="177121" y="58874"/>
                  </a:cubicBezTo>
                  <a:cubicBezTo>
                    <a:pt x="177121" y="72698"/>
                    <a:pt x="167548" y="78541"/>
                    <a:pt x="155306" y="78541"/>
                  </a:cubicBezTo>
                  <a:cubicBezTo>
                    <a:pt x="141301" y="78541"/>
                    <a:pt x="131728" y="70212"/>
                    <a:pt x="126405" y="63480"/>
                  </a:cubicBezTo>
                  <a:cubicBezTo>
                    <a:pt x="125166" y="74286"/>
                    <a:pt x="115943" y="78541"/>
                    <a:pt x="108857" y="78541"/>
                  </a:cubicBezTo>
                  <a:cubicBezTo>
                    <a:pt x="101231" y="78541"/>
                    <a:pt x="97330" y="73579"/>
                    <a:pt x="94669" y="69148"/>
                  </a:cubicBezTo>
                  <a:cubicBezTo>
                    <a:pt x="90943" y="63305"/>
                    <a:pt x="88107" y="52490"/>
                    <a:pt x="88107" y="51426"/>
                  </a:cubicBezTo>
                  <a:cubicBezTo>
                    <a:pt x="88107" y="49125"/>
                    <a:pt x="90411" y="49125"/>
                    <a:pt x="91833" y="49125"/>
                  </a:cubicBezTo>
                  <a:cubicBezTo>
                    <a:pt x="95026" y="49125"/>
                    <a:pt x="95200" y="49299"/>
                    <a:pt x="96440" y="54261"/>
                  </a:cubicBezTo>
                  <a:cubicBezTo>
                    <a:pt x="99459" y="66489"/>
                    <a:pt x="102827" y="73579"/>
                    <a:pt x="108325" y="73579"/>
                  </a:cubicBezTo>
                  <a:cubicBezTo>
                    <a:pt x="113822" y="73579"/>
                    <a:pt x="113822" y="67204"/>
                    <a:pt x="113822" y="65076"/>
                  </a:cubicBezTo>
                  <a:cubicBezTo>
                    <a:pt x="113822" y="61709"/>
                    <a:pt x="111510" y="52665"/>
                    <a:pt x="110096" y="46464"/>
                  </a:cubicBezTo>
                  <a:lnTo>
                    <a:pt x="105131" y="27329"/>
                  </a:lnTo>
                  <a:cubicBezTo>
                    <a:pt x="104598" y="24669"/>
                    <a:pt x="102827" y="17936"/>
                    <a:pt x="102112" y="15277"/>
                  </a:cubicBezTo>
                  <a:cubicBezTo>
                    <a:pt x="101231" y="11378"/>
                    <a:pt x="99634" y="5176"/>
                    <a:pt x="99634" y="3931"/>
                  </a:cubicBezTo>
                  <a:cubicBezTo>
                    <a:pt x="99634" y="33"/>
                    <a:pt x="102470" y="-1382"/>
                    <a:pt x="105131" y="-1382"/>
                  </a:cubicBezTo>
                  <a:cubicBezTo>
                    <a:pt x="111161" y="-1382"/>
                    <a:pt x="112400" y="3931"/>
                    <a:pt x="113107" y="6591"/>
                  </a:cubicBezTo>
                  <a:lnTo>
                    <a:pt x="117190" y="22367"/>
                  </a:lnTo>
                  <a:cubicBezTo>
                    <a:pt x="117723" y="25018"/>
                    <a:pt x="119494" y="31759"/>
                    <a:pt x="120027" y="34411"/>
                  </a:cubicBezTo>
                  <a:cubicBezTo>
                    <a:pt x="120559" y="36190"/>
                    <a:pt x="122862" y="45051"/>
                    <a:pt x="123037" y="46290"/>
                  </a:cubicBezTo>
                  <a:cubicBezTo>
                    <a:pt x="123394" y="47354"/>
                    <a:pt x="128709" y="59050"/>
                    <a:pt x="135986" y="65781"/>
                  </a:cubicBezTo>
                  <a:cubicBezTo>
                    <a:pt x="141301" y="70570"/>
                    <a:pt x="147505" y="73579"/>
                    <a:pt x="154599" y="73579"/>
                  </a:cubicBezTo>
                  <a:cubicBezTo>
                    <a:pt x="162758" y="73579"/>
                    <a:pt x="164704" y="67377"/>
                    <a:pt x="164704" y="61526"/>
                  </a:cubicBezTo>
                  <a:cubicBezTo>
                    <a:pt x="164704" y="51077"/>
                    <a:pt x="156370" y="29632"/>
                    <a:pt x="153360" y="21478"/>
                  </a:cubicBezTo>
                  <a:cubicBezTo>
                    <a:pt x="151588" y="17048"/>
                    <a:pt x="151588" y="15808"/>
                    <a:pt x="151588" y="13506"/>
                  </a:cubicBezTo>
                  <a:cubicBezTo>
                    <a:pt x="151588" y="3931"/>
                    <a:pt x="159207" y="-1382"/>
                    <a:pt x="167366" y="-1382"/>
                  </a:cubicBezTo>
                  <a:cubicBezTo>
                    <a:pt x="185097" y="-1382"/>
                    <a:pt x="193081" y="22898"/>
                    <a:pt x="193081" y="25733"/>
                  </a:cubicBezTo>
                  <a:close/>
                  <a:moveTo>
                    <a:pt x="285792" y="17579"/>
                  </a:moveTo>
                  <a:cubicBezTo>
                    <a:pt x="285792" y="19000"/>
                    <a:pt x="283313" y="21835"/>
                    <a:pt x="281717" y="21835"/>
                  </a:cubicBezTo>
                  <a:cubicBezTo>
                    <a:pt x="280827" y="21835"/>
                    <a:pt x="280293" y="21303"/>
                    <a:pt x="279055" y="19882"/>
                  </a:cubicBezTo>
                  <a:cubicBezTo>
                    <a:pt x="268236" y="6947"/>
                    <a:pt x="252815" y="3581"/>
                    <a:pt x="243949" y="3581"/>
                  </a:cubicBezTo>
                  <a:cubicBezTo>
                    <a:pt x="235084" y="3581"/>
                    <a:pt x="226925" y="8718"/>
                    <a:pt x="226925" y="23074"/>
                  </a:cubicBezTo>
                  <a:cubicBezTo>
                    <a:pt x="226925" y="31403"/>
                    <a:pt x="230826" y="50189"/>
                    <a:pt x="238984" y="60462"/>
                  </a:cubicBezTo>
                  <a:cubicBezTo>
                    <a:pt x="246071" y="69506"/>
                    <a:pt x="254587" y="73579"/>
                    <a:pt x="262213" y="73579"/>
                  </a:cubicBezTo>
                  <a:cubicBezTo>
                    <a:pt x="265223" y="73579"/>
                    <a:pt x="272849" y="72698"/>
                    <a:pt x="275862" y="67204"/>
                  </a:cubicBezTo>
                  <a:cubicBezTo>
                    <a:pt x="270722" y="65781"/>
                    <a:pt x="268950" y="61526"/>
                    <a:pt x="268950" y="58518"/>
                  </a:cubicBezTo>
                  <a:cubicBezTo>
                    <a:pt x="268950" y="55683"/>
                    <a:pt x="270895" y="52665"/>
                    <a:pt x="275328" y="52665"/>
                  </a:cubicBezTo>
                  <a:cubicBezTo>
                    <a:pt x="278348" y="52665"/>
                    <a:pt x="284195" y="54619"/>
                    <a:pt x="284195" y="63122"/>
                  </a:cubicBezTo>
                  <a:cubicBezTo>
                    <a:pt x="284195" y="74642"/>
                    <a:pt x="271784" y="78541"/>
                    <a:pt x="262030" y="78541"/>
                  </a:cubicBezTo>
                  <a:cubicBezTo>
                    <a:pt x="237204" y="78541"/>
                    <a:pt x="212920" y="54261"/>
                    <a:pt x="212920" y="29100"/>
                  </a:cubicBezTo>
                  <a:cubicBezTo>
                    <a:pt x="212920" y="12442"/>
                    <a:pt x="224089" y="-1382"/>
                    <a:pt x="243768" y="-1382"/>
                  </a:cubicBezTo>
                  <a:cubicBezTo>
                    <a:pt x="272319" y="-1382"/>
                    <a:pt x="285792" y="15277"/>
                    <a:pt x="285792" y="17579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006" name="任意多边形: 形状 1005">
              <a:extLst>
                <a:ext uri="{FF2B5EF4-FFF2-40B4-BE49-F238E27FC236}">
                  <a16:creationId xmlns:a16="http://schemas.microsoft.com/office/drawing/2014/main" id="{92B2FF58-086C-8EF1-30B5-E914AF156A05}"/>
                </a:ext>
              </a:extLst>
            </p:cNvPr>
            <p:cNvSpPr/>
            <p:nvPr>
              <p:custDataLst>
                <p:tags r:id="rId28"/>
              </p:custDataLst>
            </p:nvPr>
          </p:nvSpPr>
          <p:spPr>
            <a:xfrm flipV="1">
              <a:off x="7562427" y="-11819857"/>
              <a:ext cx="73237" cy="12401"/>
            </a:xfrm>
            <a:custGeom>
              <a:avLst/>
              <a:gdLst>
                <a:gd name="connsiteX0" fmla="*/ 73238 w 73237"/>
                <a:gd name="connsiteY0" fmla="*/ 4823 h 12401"/>
                <a:gd name="connsiteX1" fmla="*/ 64896 w 73237"/>
                <a:gd name="connsiteY1" fmla="*/ 11025 h 12401"/>
                <a:gd name="connsiteX2" fmla="*/ 8334 w 73237"/>
                <a:gd name="connsiteY2" fmla="*/ 11025 h 12401"/>
                <a:gd name="connsiteX3" fmla="*/ 0 w 73237"/>
                <a:gd name="connsiteY3" fmla="*/ 4823 h 12401"/>
                <a:gd name="connsiteX4" fmla="*/ 8334 w 73237"/>
                <a:gd name="connsiteY4" fmla="*/ -1377 h 12401"/>
                <a:gd name="connsiteX5" fmla="*/ 64896 w 73237"/>
                <a:gd name="connsiteY5" fmla="*/ -1377 h 12401"/>
                <a:gd name="connsiteX6" fmla="*/ 73238 w 73237"/>
                <a:gd name="connsiteY6" fmla="*/ 4823 h 12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237" h="12401">
                  <a:moveTo>
                    <a:pt x="73238" y="4823"/>
                  </a:moveTo>
                  <a:cubicBezTo>
                    <a:pt x="73238" y="11025"/>
                    <a:pt x="67025" y="11025"/>
                    <a:pt x="64896" y="11025"/>
                  </a:cubicBezTo>
                  <a:lnTo>
                    <a:pt x="8334" y="11025"/>
                  </a:lnTo>
                  <a:cubicBezTo>
                    <a:pt x="6213" y="11025"/>
                    <a:pt x="0" y="11025"/>
                    <a:pt x="0" y="4823"/>
                  </a:cubicBezTo>
                  <a:cubicBezTo>
                    <a:pt x="0" y="-1377"/>
                    <a:pt x="6213" y="-1377"/>
                    <a:pt x="8334" y="-1377"/>
                  </a:cubicBezTo>
                  <a:lnTo>
                    <a:pt x="64896" y="-1377"/>
                  </a:lnTo>
                  <a:cubicBezTo>
                    <a:pt x="67025" y="-1377"/>
                    <a:pt x="73238" y="-1377"/>
                    <a:pt x="73238" y="4823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007" name="任意多边形: 形状 1006">
              <a:extLst>
                <a:ext uri="{FF2B5EF4-FFF2-40B4-BE49-F238E27FC236}">
                  <a16:creationId xmlns:a16="http://schemas.microsoft.com/office/drawing/2014/main" id="{41D48A49-47BF-523F-618A-CF8DBDF295DD}"/>
                </a:ext>
              </a:extLst>
            </p:cNvPr>
            <p:cNvSpPr/>
            <p:nvPr>
              <p:custDataLst>
                <p:tags r:id="rId29"/>
              </p:custDataLst>
            </p:nvPr>
          </p:nvSpPr>
          <p:spPr>
            <a:xfrm flipV="1">
              <a:off x="7648432" y="-11961807"/>
              <a:ext cx="254245" cy="160909"/>
            </a:xfrm>
            <a:custGeom>
              <a:avLst/>
              <a:gdLst>
                <a:gd name="connsiteX0" fmla="*/ 157453 w 254245"/>
                <a:gd name="connsiteY0" fmla="*/ 147656 h 160909"/>
                <a:gd name="connsiteX1" fmla="*/ 138833 w 254245"/>
                <a:gd name="connsiteY1" fmla="*/ 159527 h 160909"/>
                <a:gd name="connsiteX2" fmla="*/ 113300 w 254245"/>
                <a:gd name="connsiteY2" fmla="*/ 132944 h 160909"/>
                <a:gd name="connsiteX3" fmla="*/ 109041 w 254245"/>
                <a:gd name="connsiteY3" fmla="*/ 111150 h 160909"/>
                <a:gd name="connsiteX4" fmla="*/ 59041 w 254245"/>
                <a:gd name="connsiteY4" fmla="*/ 111150 h 160909"/>
                <a:gd name="connsiteX5" fmla="*/ 61878 w 254245"/>
                <a:gd name="connsiteY5" fmla="*/ 126386 h 160909"/>
                <a:gd name="connsiteX6" fmla="*/ 68614 w 254245"/>
                <a:gd name="connsiteY6" fmla="*/ 148188 h 160909"/>
                <a:gd name="connsiteX7" fmla="*/ 85996 w 254245"/>
                <a:gd name="connsiteY7" fmla="*/ 154565 h 160909"/>
                <a:gd name="connsiteX8" fmla="*/ 99112 w 254245"/>
                <a:gd name="connsiteY8" fmla="*/ 151911 h 160909"/>
                <a:gd name="connsiteX9" fmla="*/ 93972 w 254245"/>
                <a:gd name="connsiteY9" fmla="*/ 143933 h 160909"/>
                <a:gd name="connsiteX10" fmla="*/ 100176 w 254245"/>
                <a:gd name="connsiteY10" fmla="*/ 137907 h 160909"/>
                <a:gd name="connsiteX11" fmla="*/ 109224 w 254245"/>
                <a:gd name="connsiteY11" fmla="*/ 147656 h 160909"/>
                <a:gd name="connsiteX12" fmla="*/ 85813 w 254245"/>
                <a:gd name="connsiteY12" fmla="*/ 159527 h 160909"/>
                <a:gd name="connsiteX13" fmla="*/ 56563 w 254245"/>
                <a:gd name="connsiteY13" fmla="*/ 147831 h 160909"/>
                <a:gd name="connsiteX14" fmla="*/ 46100 w 254245"/>
                <a:gd name="connsiteY14" fmla="*/ 111150 h 160909"/>
                <a:gd name="connsiteX15" fmla="*/ 32444 w 254245"/>
                <a:gd name="connsiteY15" fmla="*/ 111150 h 160909"/>
                <a:gd name="connsiteX16" fmla="*/ 27130 w 254245"/>
                <a:gd name="connsiteY16" fmla="*/ 107251 h 160909"/>
                <a:gd name="connsiteX17" fmla="*/ 32086 w 254245"/>
                <a:gd name="connsiteY17" fmla="*/ 104765 h 160909"/>
                <a:gd name="connsiteX18" fmla="*/ 44860 w 254245"/>
                <a:gd name="connsiteY18" fmla="*/ 104765 h 160909"/>
                <a:gd name="connsiteX19" fmla="*/ 33508 w 254245"/>
                <a:gd name="connsiteY19" fmla="*/ 43097 h 160909"/>
                <a:gd name="connsiteX20" fmla="*/ 28186 w 254245"/>
                <a:gd name="connsiteY20" fmla="*/ 19173 h 160909"/>
                <a:gd name="connsiteX21" fmla="*/ 17199 w 254245"/>
                <a:gd name="connsiteY21" fmla="*/ 3580 h 160909"/>
                <a:gd name="connsiteX22" fmla="*/ 9573 w 254245"/>
                <a:gd name="connsiteY22" fmla="*/ 6232 h 160909"/>
                <a:gd name="connsiteX23" fmla="*/ 15245 w 254245"/>
                <a:gd name="connsiteY23" fmla="*/ 14211 h 160909"/>
                <a:gd name="connsiteX24" fmla="*/ 9040 w 254245"/>
                <a:gd name="connsiteY24" fmla="*/ 20237 h 160909"/>
                <a:gd name="connsiteX25" fmla="*/ 0 w 254245"/>
                <a:gd name="connsiteY25" fmla="*/ 10487 h 160909"/>
                <a:gd name="connsiteX26" fmla="*/ 16842 w 254245"/>
                <a:gd name="connsiteY26" fmla="*/ -1382 h 160909"/>
                <a:gd name="connsiteX27" fmla="*/ 47697 w 254245"/>
                <a:gd name="connsiteY27" fmla="*/ 49123 h 160909"/>
                <a:gd name="connsiteX28" fmla="*/ 57977 w 254245"/>
                <a:gd name="connsiteY28" fmla="*/ 104765 h 160909"/>
                <a:gd name="connsiteX29" fmla="*/ 107977 w 254245"/>
                <a:gd name="connsiteY29" fmla="*/ 104765 h 160909"/>
                <a:gd name="connsiteX30" fmla="*/ 97165 w 254245"/>
                <a:gd name="connsiteY30" fmla="*/ 46105 h 160909"/>
                <a:gd name="connsiteX31" fmla="*/ 92375 w 254245"/>
                <a:gd name="connsiteY31" fmla="*/ 25375 h 160909"/>
                <a:gd name="connsiteX32" fmla="*/ 84574 w 254245"/>
                <a:gd name="connsiteY32" fmla="*/ 10487 h 160909"/>
                <a:gd name="connsiteX33" fmla="*/ 70568 w 254245"/>
                <a:gd name="connsiteY33" fmla="*/ 3580 h 160909"/>
                <a:gd name="connsiteX34" fmla="*/ 59399 w 254245"/>
                <a:gd name="connsiteY34" fmla="*/ 6232 h 160909"/>
                <a:gd name="connsiteX35" fmla="*/ 64539 w 254245"/>
                <a:gd name="connsiteY35" fmla="*/ 14211 h 160909"/>
                <a:gd name="connsiteX36" fmla="*/ 58334 w 254245"/>
                <a:gd name="connsiteY36" fmla="*/ 20237 h 160909"/>
                <a:gd name="connsiteX37" fmla="*/ 49293 w 254245"/>
                <a:gd name="connsiteY37" fmla="*/ 10487 h 160909"/>
                <a:gd name="connsiteX38" fmla="*/ 70210 w 254245"/>
                <a:gd name="connsiteY38" fmla="*/ -1382 h 160909"/>
                <a:gd name="connsiteX39" fmla="*/ 102837 w 254245"/>
                <a:gd name="connsiteY39" fmla="*/ 21119 h 160909"/>
                <a:gd name="connsiteX40" fmla="*/ 110996 w 254245"/>
                <a:gd name="connsiteY40" fmla="*/ 50187 h 160909"/>
                <a:gd name="connsiteX41" fmla="*/ 121101 w 254245"/>
                <a:gd name="connsiteY41" fmla="*/ 104765 h 160909"/>
                <a:gd name="connsiteX42" fmla="*/ 137768 w 254245"/>
                <a:gd name="connsiteY42" fmla="*/ 104765 h 160909"/>
                <a:gd name="connsiteX43" fmla="*/ 143090 w 254245"/>
                <a:gd name="connsiteY43" fmla="*/ 108664 h 160909"/>
                <a:gd name="connsiteX44" fmla="*/ 138125 w 254245"/>
                <a:gd name="connsiteY44" fmla="*/ 111150 h 160909"/>
                <a:gd name="connsiteX45" fmla="*/ 122166 w 254245"/>
                <a:gd name="connsiteY45" fmla="*/ 111150 h 160909"/>
                <a:gd name="connsiteX46" fmla="*/ 126598 w 254245"/>
                <a:gd name="connsiteY46" fmla="*/ 135072 h 160909"/>
                <a:gd name="connsiteX47" fmla="*/ 138833 w 254245"/>
                <a:gd name="connsiteY47" fmla="*/ 154565 h 160909"/>
                <a:gd name="connsiteX48" fmla="*/ 147523 w 254245"/>
                <a:gd name="connsiteY48" fmla="*/ 152087 h 160909"/>
                <a:gd name="connsiteX49" fmla="*/ 142201 w 254245"/>
                <a:gd name="connsiteY49" fmla="*/ 143933 h 160909"/>
                <a:gd name="connsiteX50" fmla="*/ 148405 w 254245"/>
                <a:gd name="connsiteY50" fmla="*/ 137907 h 160909"/>
                <a:gd name="connsiteX51" fmla="*/ 157453 w 254245"/>
                <a:gd name="connsiteY51" fmla="*/ 147656 h 160909"/>
                <a:gd name="connsiteX52" fmla="*/ 254245 w 254245"/>
                <a:gd name="connsiteY52" fmla="*/ 60111 h 160909"/>
                <a:gd name="connsiteX53" fmla="*/ 250519 w 254245"/>
                <a:gd name="connsiteY53" fmla="*/ 62414 h 160909"/>
                <a:gd name="connsiteX54" fmla="*/ 246261 w 254245"/>
                <a:gd name="connsiteY54" fmla="*/ 58691 h 160909"/>
                <a:gd name="connsiteX55" fmla="*/ 229062 w 254245"/>
                <a:gd name="connsiteY55" fmla="*/ 37959 h 160909"/>
                <a:gd name="connsiteX56" fmla="*/ 224630 w 254245"/>
                <a:gd name="connsiteY56" fmla="*/ 43985 h 160909"/>
                <a:gd name="connsiteX57" fmla="*/ 227648 w 254245"/>
                <a:gd name="connsiteY57" fmla="*/ 55856 h 160909"/>
                <a:gd name="connsiteX58" fmla="*/ 238285 w 254245"/>
                <a:gd name="connsiteY58" fmla="*/ 93253 h 160909"/>
                <a:gd name="connsiteX59" fmla="*/ 216471 w 254245"/>
                <a:gd name="connsiteY59" fmla="*/ 112919 h 160909"/>
                <a:gd name="connsiteX60" fmla="*/ 187570 w 254245"/>
                <a:gd name="connsiteY60" fmla="*/ 97858 h 160909"/>
                <a:gd name="connsiteX61" fmla="*/ 170021 w 254245"/>
                <a:gd name="connsiteY61" fmla="*/ 112919 h 160909"/>
                <a:gd name="connsiteX62" fmla="*/ 155833 w 254245"/>
                <a:gd name="connsiteY62" fmla="*/ 103526 h 160909"/>
                <a:gd name="connsiteX63" fmla="*/ 149271 w 254245"/>
                <a:gd name="connsiteY63" fmla="*/ 85804 h 160909"/>
                <a:gd name="connsiteX64" fmla="*/ 152997 w 254245"/>
                <a:gd name="connsiteY64" fmla="*/ 83503 h 160909"/>
                <a:gd name="connsiteX65" fmla="*/ 157604 w 254245"/>
                <a:gd name="connsiteY65" fmla="*/ 88639 h 160909"/>
                <a:gd name="connsiteX66" fmla="*/ 169488 w 254245"/>
                <a:gd name="connsiteY66" fmla="*/ 107957 h 160909"/>
                <a:gd name="connsiteX67" fmla="*/ 174986 w 254245"/>
                <a:gd name="connsiteY67" fmla="*/ 99454 h 160909"/>
                <a:gd name="connsiteX68" fmla="*/ 171260 w 254245"/>
                <a:gd name="connsiteY68" fmla="*/ 80842 h 160909"/>
                <a:gd name="connsiteX69" fmla="*/ 166295 w 254245"/>
                <a:gd name="connsiteY69" fmla="*/ 61707 h 160909"/>
                <a:gd name="connsiteX70" fmla="*/ 163277 w 254245"/>
                <a:gd name="connsiteY70" fmla="*/ 49655 h 160909"/>
                <a:gd name="connsiteX71" fmla="*/ 160798 w 254245"/>
                <a:gd name="connsiteY71" fmla="*/ 38309 h 160909"/>
                <a:gd name="connsiteX72" fmla="*/ 166295 w 254245"/>
                <a:gd name="connsiteY72" fmla="*/ 32997 h 160909"/>
                <a:gd name="connsiteX73" fmla="*/ 174271 w 254245"/>
                <a:gd name="connsiteY73" fmla="*/ 40969 h 160909"/>
                <a:gd name="connsiteX74" fmla="*/ 178354 w 254245"/>
                <a:gd name="connsiteY74" fmla="*/ 56745 h 160909"/>
                <a:gd name="connsiteX75" fmla="*/ 181191 w 254245"/>
                <a:gd name="connsiteY75" fmla="*/ 68789 h 160909"/>
                <a:gd name="connsiteX76" fmla="*/ 184201 w 254245"/>
                <a:gd name="connsiteY76" fmla="*/ 80668 h 160909"/>
                <a:gd name="connsiteX77" fmla="*/ 197150 w 254245"/>
                <a:gd name="connsiteY77" fmla="*/ 100160 h 160909"/>
                <a:gd name="connsiteX78" fmla="*/ 215764 w 254245"/>
                <a:gd name="connsiteY78" fmla="*/ 107957 h 160909"/>
                <a:gd name="connsiteX79" fmla="*/ 225869 w 254245"/>
                <a:gd name="connsiteY79" fmla="*/ 95904 h 160909"/>
                <a:gd name="connsiteX80" fmla="*/ 214524 w 254245"/>
                <a:gd name="connsiteY80" fmla="*/ 55856 h 160909"/>
                <a:gd name="connsiteX81" fmla="*/ 212753 w 254245"/>
                <a:gd name="connsiteY81" fmla="*/ 47884 h 160909"/>
                <a:gd name="connsiteX82" fmla="*/ 228530 w 254245"/>
                <a:gd name="connsiteY82" fmla="*/ 32997 h 160909"/>
                <a:gd name="connsiteX83" fmla="*/ 254245 w 254245"/>
                <a:gd name="connsiteY83" fmla="*/ 60111 h 160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</a:cxnLst>
              <a:rect l="l" t="t" r="r" b="b"/>
              <a:pathLst>
                <a:path w="254245" h="160909">
                  <a:moveTo>
                    <a:pt x="157453" y="147656"/>
                  </a:moveTo>
                  <a:cubicBezTo>
                    <a:pt x="157453" y="155629"/>
                    <a:pt x="148588" y="159527"/>
                    <a:pt x="138833" y="159527"/>
                  </a:cubicBezTo>
                  <a:cubicBezTo>
                    <a:pt x="120219" y="159527"/>
                    <a:pt x="115072" y="141988"/>
                    <a:pt x="113300" y="132944"/>
                  </a:cubicBezTo>
                  <a:lnTo>
                    <a:pt x="109041" y="111150"/>
                  </a:lnTo>
                  <a:lnTo>
                    <a:pt x="59041" y="111150"/>
                  </a:lnTo>
                  <a:lnTo>
                    <a:pt x="61878" y="126386"/>
                  </a:lnTo>
                  <a:cubicBezTo>
                    <a:pt x="62942" y="131530"/>
                    <a:pt x="65428" y="144640"/>
                    <a:pt x="68614" y="148188"/>
                  </a:cubicBezTo>
                  <a:cubicBezTo>
                    <a:pt x="72515" y="152262"/>
                    <a:pt x="77837" y="154565"/>
                    <a:pt x="85996" y="154565"/>
                  </a:cubicBezTo>
                  <a:cubicBezTo>
                    <a:pt x="87060" y="154565"/>
                    <a:pt x="94329" y="154565"/>
                    <a:pt x="99112" y="151911"/>
                  </a:cubicBezTo>
                  <a:cubicBezTo>
                    <a:pt x="98055" y="151379"/>
                    <a:pt x="93972" y="148720"/>
                    <a:pt x="93972" y="143933"/>
                  </a:cubicBezTo>
                  <a:cubicBezTo>
                    <a:pt x="93972" y="138795"/>
                    <a:pt x="98230" y="137907"/>
                    <a:pt x="100176" y="137907"/>
                  </a:cubicBezTo>
                  <a:cubicBezTo>
                    <a:pt x="105324" y="137907"/>
                    <a:pt x="109224" y="142162"/>
                    <a:pt x="109224" y="147656"/>
                  </a:cubicBezTo>
                  <a:cubicBezTo>
                    <a:pt x="109224" y="159527"/>
                    <a:pt x="90603" y="159527"/>
                    <a:pt x="85813" y="159527"/>
                  </a:cubicBezTo>
                  <a:cubicBezTo>
                    <a:pt x="78902" y="159527"/>
                    <a:pt x="64896" y="159177"/>
                    <a:pt x="56563" y="147831"/>
                  </a:cubicBezTo>
                  <a:cubicBezTo>
                    <a:pt x="51415" y="140566"/>
                    <a:pt x="50001" y="132944"/>
                    <a:pt x="46100" y="111150"/>
                  </a:cubicBezTo>
                  <a:lnTo>
                    <a:pt x="32444" y="111150"/>
                  </a:lnTo>
                  <a:cubicBezTo>
                    <a:pt x="29433" y="111150"/>
                    <a:pt x="27130" y="111150"/>
                    <a:pt x="27130" y="107251"/>
                  </a:cubicBezTo>
                  <a:cubicBezTo>
                    <a:pt x="27130" y="104765"/>
                    <a:pt x="29433" y="104765"/>
                    <a:pt x="32086" y="104765"/>
                  </a:cubicBezTo>
                  <a:lnTo>
                    <a:pt x="44860" y="104765"/>
                  </a:lnTo>
                  <a:lnTo>
                    <a:pt x="33508" y="43097"/>
                  </a:lnTo>
                  <a:cubicBezTo>
                    <a:pt x="31379" y="31226"/>
                    <a:pt x="31205" y="30694"/>
                    <a:pt x="28186" y="19173"/>
                  </a:cubicBezTo>
                  <a:cubicBezTo>
                    <a:pt x="27130" y="15093"/>
                    <a:pt x="24111" y="3580"/>
                    <a:pt x="17199" y="3580"/>
                  </a:cubicBezTo>
                  <a:cubicBezTo>
                    <a:pt x="16310" y="3580"/>
                    <a:pt x="12409" y="3580"/>
                    <a:pt x="9573" y="6232"/>
                  </a:cubicBezTo>
                  <a:cubicBezTo>
                    <a:pt x="15245" y="8543"/>
                    <a:pt x="15245" y="13505"/>
                    <a:pt x="15245" y="14211"/>
                  </a:cubicBezTo>
                  <a:cubicBezTo>
                    <a:pt x="15245" y="19348"/>
                    <a:pt x="10987" y="20237"/>
                    <a:pt x="9040" y="20237"/>
                  </a:cubicBezTo>
                  <a:cubicBezTo>
                    <a:pt x="3901" y="20237"/>
                    <a:pt x="0" y="15982"/>
                    <a:pt x="0" y="10487"/>
                  </a:cubicBezTo>
                  <a:cubicBezTo>
                    <a:pt x="0" y="2333"/>
                    <a:pt x="9040" y="-1382"/>
                    <a:pt x="16842" y="-1382"/>
                  </a:cubicBezTo>
                  <a:cubicBezTo>
                    <a:pt x="37583" y="-1382"/>
                    <a:pt x="44504" y="31401"/>
                    <a:pt x="47697" y="49123"/>
                  </a:cubicBezTo>
                  <a:lnTo>
                    <a:pt x="57977" y="104765"/>
                  </a:lnTo>
                  <a:lnTo>
                    <a:pt x="107977" y="104765"/>
                  </a:lnTo>
                  <a:lnTo>
                    <a:pt x="97165" y="46105"/>
                  </a:lnTo>
                  <a:cubicBezTo>
                    <a:pt x="95211" y="35831"/>
                    <a:pt x="95211" y="35475"/>
                    <a:pt x="92375" y="25375"/>
                  </a:cubicBezTo>
                  <a:cubicBezTo>
                    <a:pt x="89714" y="15982"/>
                    <a:pt x="88300" y="14211"/>
                    <a:pt x="84574" y="10487"/>
                  </a:cubicBezTo>
                  <a:cubicBezTo>
                    <a:pt x="80673" y="6589"/>
                    <a:pt x="76240" y="3580"/>
                    <a:pt x="70568" y="3580"/>
                  </a:cubicBezTo>
                  <a:cubicBezTo>
                    <a:pt x="68614" y="3580"/>
                    <a:pt x="63474" y="3754"/>
                    <a:pt x="59399" y="6232"/>
                  </a:cubicBezTo>
                  <a:cubicBezTo>
                    <a:pt x="60463" y="6764"/>
                    <a:pt x="64539" y="9424"/>
                    <a:pt x="64539" y="14211"/>
                  </a:cubicBezTo>
                  <a:cubicBezTo>
                    <a:pt x="64539" y="19348"/>
                    <a:pt x="60280" y="20237"/>
                    <a:pt x="58334" y="20237"/>
                  </a:cubicBezTo>
                  <a:cubicBezTo>
                    <a:pt x="53194" y="20237"/>
                    <a:pt x="49293" y="15982"/>
                    <a:pt x="49293" y="10487"/>
                  </a:cubicBezTo>
                  <a:cubicBezTo>
                    <a:pt x="49293" y="1277"/>
                    <a:pt x="60638" y="-1382"/>
                    <a:pt x="70210" y="-1382"/>
                  </a:cubicBezTo>
                  <a:cubicBezTo>
                    <a:pt x="82802" y="-1382"/>
                    <a:pt x="96808" y="6589"/>
                    <a:pt x="102837" y="21119"/>
                  </a:cubicBezTo>
                  <a:cubicBezTo>
                    <a:pt x="106738" y="30512"/>
                    <a:pt x="109224" y="40262"/>
                    <a:pt x="110996" y="50187"/>
                  </a:cubicBezTo>
                  <a:lnTo>
                    <a:pt x="121101" y="104765"/>
                  </a:lnTo>
                  <a:lnTo>
                    <a:pt x="137768" y="104765"/>
                  </a:lnTo>
                  <a:cubicBezTo>
                    <a:pt x="140786" y="104765"/>
                    <a:pt x="143090" y="104765"/>
                    <a:pt x="143090" y="108664"/>
                  </a:cubicBezTo>
                  <a:cubicBezTo>
                    <a:pt x="143090" y="111150"/>
                    <a:pt x="140786" y="111150"/>
                    <a:pt x="138125" y="111150"/>
                  </a:cubicBezTo>
                  <a:lnTo>
                    <a:pt x="122166" y="111150"/>
                  </a:lnTo>
                  <a:lnTo>
                    <a:pt x="126598" y="135072"/>
                  </a:lnTo>
                  <a:cubicBezTo>
                    <a:pt x="128020" y="142869"/>
                    <a:pt x="130142" y="154565"/>
                    <a:pt x="138833" y="154565"/>
                  </a:cubicBezTo>
                  <a:cubicBezTo>
                    <a:pt x="141494" y="154565"/>
                    <a:pt x="145394" y="153682"/>
                    <a:pt x="147523" y="152087"/>
                  </a:cubicBezTo>
                  <a:cubicBezTo>
                    <a:pt x="144330" y="150491"/>
                    <a:pt x="142201" y="147482"/>
                    <a:pt x="142201" y="143933"/>
                  </a:cubicBezTo>
                  <a:cubicBezTo>
                    <a:pt x="142201" y="138795"/>
                    <a:pt x="146459" y="137907"/>
                    <a:pt x="148405" y="137907"/>
                  </a:cubicBezTo>
                  <a:cubicBezTo>
                    <a:pt x="153553" y="137907"/>
                    <a:pt x="157453" y="142162"/>
                    <a:pt x="157453" y="147656"/>
                  </a:cubicBezTo>
                  <a:close/>
                  <a:moveTo>
                    <a:pt x="254245" y="60111"/>
                  </a:moveTo>
                  <a:cubicBezTo>
                    <a:pt x="254245" y="62414"/>
                    <a:pt x="251933" y="62414"/>
                    <a:pt x="250519" y="62414"/>
                  </a:cubicBezTo>
                  <a:cubicBezTo>
                    <a:pt x="247326" y="62414"/>
                    <a:pt x="247151" y="61882"/>
                    <a:pt x="246261" y="58691"/>
                  </a:cubicBezTo>
                  <a:cubicBezTo>
                    <a:pt x="243250" y="47702"/>
                    <a:pt x="236863" y="37959"/>
                    <a:pt x="229062" y="37959"/>
                  </a:cubicBezTo>
                  <a:cubicBezTo>
                    <a:pt x="226583" y="37959"/>
                    <a:pt x="224630" y="39198"/>
                    <a:pt x="224630" y="43985"/>
                  </a:cubicBezTo>
                  <a:cubicBezTo>
                    <a:pt x="224630" y="47884"/>
                    <a:pt x="226226" y="51782"/>
                    <a:pt x="227648" y="55856"/>
                  </a:cubicBezTo>
                  <a:cubicBezTo>
                    <a:pt x="230834" y="64185"/>
                    <a:pt x="238285" y="83503"/>
                    <a:pt x="238285" y="93253"/>
                  </a:cubicBezTo>
                  <a:cubicBezTo>
                    <a:pt x="238285" y="107076"/>
                    <a:pt x="228713" y="112919"/>
                    <a:pt x="216471" y="112919"/>
                  </a:cubicBezTo>
                  <a:cubicBezTo>
                    <a:pt x="202465" y="112919"/>
                    <a:pt x="192893" y="104590"/>
                    <a:pt x="187570" y="97858"/>
                  </a:cubicBezTo>
                  <a:cubicBezTo>
                    <a:pt x="186330" y="108664"/>
                    <a:pt x="177108" y="112919"/>
                    <a:pt x="170021" y="112919"/>
                  </a:cubicBezTo>
                  <a:cubicBezTo>
                    <a:pt x="162395" y="112919"/>
                    <a:pt x="158494" y="107957"/>
                    <a:pt x="155833" y="103526"/>
                  </a:cubicBezTo>
                  <a:cubicBezTo>
                    <a:pt x="152107" y="97683"/>
                    <a:pt x="149271" y="86868"/>
                    <a:pt x="149271" y="85804"/>
                  </a:cubicBezTo>
                  <a:cubicBezTo>
                    <a:pt x="149271" y="83503"/>
                    <a:pt x="151574" y="83503"/>
                    <a:pt x="152997" y="83503"/>
                  </a:cubicBezTo>
                  <a:cubicBezTo>
                    <a:pt x="156190" y="83503"/>
                    <a:pt x="156365" y="83677"/>
                    <a:pt x="157604" y="88639"/>
                  </a:cubicBezTo>
                  <a:cubicBezTo>
                    <a:pt x="160623" y="100867"/>
                    <a:pt x="163991" y="107957"/>
                    <a:pt x="169488" y="107957"/>
                  </a:cubicBezTo>
                  <a:cubicBezTo>
                    <a:pt x="174986" y="107957"/>
                    <a:pt x="174986" y="101582"/>
                    <a:pt x="174986" y="99454"/>
                  </a:cubicBezTo>
                  <a:cubicBezTo>
                    <a:pt x="174986" y="96087"/>
                    <a:pt x="172675" y="87043"/>
                    <a:pt x="171260" y="80842"/>
                  </a:cubicBezTo>
                  <a:lnTo>
                    <a:pt x="166295" y="61707"/>
                  </a:lnTo>
                  <a:cubicBezTo>
                    <a:pt x="165763" y="59048"/>
                    <a:pt x="163991" y="52314"/>
                    <a:pt x="163277" y="49655"/>
                  </a:cubicBezTo>
                  <a:cubicBezTo>
                    <a:pt x="162395" y="45756"/>
                    <a:pt x="160798" y="39555"/>
                    <a:pt x="160798" y="38309"/>
                  </a:cubicBezTo>
                  <a:cubicBezTo>
                    <a:pt x="160798" y="34411"/>
                    <a:pt x="163634" y="32997"/>
                    <a:pt x="166295" y="32997"/>
                  </a:cubicBezTo>
                  <a:cubicBezTo>
                    <a:pt x="172325" y="32997"/>
                    <a:pt x="173564" y="38309"/>
                    <a:pt x="174271" y="40969"/>
                  </a:cubicBezTo>
                  <a:lnTo>
                    <a:pt x="178354" y="56745"/>
                  </a:lnTo>
                  <a:cubicBezTo>
                    <a:pt x="178886" y="59397"/>
                    <a:pt x="180658" y="66138"/>
                    <a:pt x="181191" y="68789"/>
                  </a:cubicBezTo>
                  <a:cubicBezTo>
                    <a:pt x="181723" y="70568"/>
                    <a:pt x="184027" y="79429"/>
                    <a:pt x="184201" y="80668"/>
                  </a:cubicBezTo>
                  <a:cubicBezTo>
                    <a:pt x="184559" y="81732"/>
                    <a:pt x="189873" y="93428"/>
                    <a:pt x="197150" y="100160"/>
                  </a:cubicBezTo>
                  <a:cubicBezTo>
                    <a:pt x="202465" y="104948"/>
                    <a:pt x="208669" y="107957"/>
                    <a:pt x="215764" y="107957"/>
                  </a:cubicBezTo>
                  <a:cubicBezTo>
                    <a:pt x="223922" y="107957"/>
                    <a:pt x="225869" y="101755"/>
                    <a:pt x="225869" y="95904"/>
                  </a:cubicBezTo>
                  <a:cubicBezTo>
                    <a:pt x="225869" y="85455"/>
                    <a:pt x="217535" y="64010"/>
                    <a:pt x="214524" y="55856"/>
                  </a:cubicBezTo>
                  <a:cubicBezTo>
                    <a:pt x="212753" y="51426"/>
                    <a:pt x="212753" y="50187"/>
                    <a:pt x="212753" y="47884"/>
                  </a:cubicBezTo>
                  <a:cubicBezTo>
                    <a:pt x="212753" y="38309"/>
                    <a:pt x="220371" y="32997"/>
                    <a:pt x="228530" y="32997"/>
                  </a:cubicBezTo>
                  <a:cubicBezTo>
                    <a:pt x="246261" y="32997"/>
                    <a:pt x="254245" y="57277"/>
                    <a:pt x="254245" y="60111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008" name="任意多边形: 形状 1007">
              <a:extLst>
                <a:ext uri="{FF2B5EF4-FFF2-40B4-BE49-F238E27FC236}">
                  <a16:creationId xmlns:a16="http://schemas.microsoft.com/office/drawing/2014/main" id="{1916ADF7-F65D-7F8F-EEB8-7AE79B286E40}"/>
                </a:ext>
              </a:extLst>
            </p:cNvPr>
            <p:cNvSpPr/>
            <p:nvPr>
              <p:custDataLst>
                <p:tags r:id="rId30"/>
              </p:custDataLst>
            </p:nvPr>
          </p:nvSpPr>
          <p:spPr>
            <a:xfrm flipV="1">
              <a:off x="7996636" y="-11825426"/>
              <a:ext cx="168400" cy="59223"/>
            </a:xfrm>
            <a:custGeom>
              <a:avLst/>
              <a:gdLst>
                <a:gd name="connsiteX0" fmla="*/ 159789 w 168400"/>
                <a:gd name="connsiteY0" fmla="*/ 47725 h 59223"/>
                <a:gd name="connsiteX1" fmla="*/ 168401 w 168400"/>
                <a:gd name="connsiteY1" fmla="*/ 52791 h 59223"/>
                <a:gd name="connsiteX2" fmla="*/ 160043 w 168400"/>
                <a:gd name="connsiteY2" fmla="*/ 57848 h 59223"/>
                <a:gd name="connsiteX3" fmla="*/ 8358 w 168400"/>
                <a:gd name="connsiteY3" fmla="*/ 57848 h 59223"/>
                <a:gd name="connsiteX4" fmla="*/ 0 w 168400"/>
                <a:gd name="connsiteY4" fmla="*/ 52791 h 59223"/>
                <a:gd name="connsiteX5" fmla="*/ 8611 w 168400"/>
                <a:gd name="connsiteY5" fmla="*/ 47725 h 59223"/>
                <a:gd name="connsiteX6" fmla="*/ 159789 w 168400"/>
                <a:gd name="connsiteY6" fmla="*/ 47725 h 59223"/>
                <a:gd name="connsiteX7" fmla="*/ 160043 w 168400"/>
                <a:gd name="connsiteY7" fmla="*/ -1375 h 59223"/>
                <a:gd name="connsiteX8" fmla="*/ 168401 w 168400"/>
                <a:gd name="connsiteY8" fmla="*/ 3691 h 59223"/>
                <a:gd name="connsiteX9" fmla="*/ 159789 w 168400"/>
                <a:gd name="connsiteY9" fmla="*/ 8756 h 59223"/>
                <a:gd name="connsiteX10" fmla="*/ 8611 w 168400"/>
                <a:gd name="connsiteY10" fmla="*/ 8756 h 59223"/>
                <a:gd name="connsiteX11" fmla="*/ 0 w 168400"/>
                <a:gd name="connsiteY11" fmla="*/ 3691 h 59223"/>
                <a:gd name="connsiteX12" fmla="*/ 8358 w 168400"/>
                <a:gd name="connsiteY12" fmla="*/ -1375 h 59223"/>
                <a:gd name="connsiteX13" fmla="*/ 160043 w 168400"/>
                <a:gd name="connsiteY13" fmla="*/ -1375 h 59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8400" h="59223">
                  <a:moveTo>
                    <a:pt x="159789" y="47725"/>
                  </a:moveTo>
                  <a:cubicBezTo>
                    <a:pt x="163586" y="47725"/>
                    <a:pt x="168401" y="47725"/>
                    <a:pt x="168401" y="52791"/>
                  </a:cubicBezTo>
                  <a:cubicBezTo>
                    <a:pt x="168401" y="57848"/>
                    <a:pt x="163586" y="57848"/>
                    <a:pt x="160043" y="57848"/>
                  </a:cubicBezTo>
                  <a:lnTo>
                    <a:pt x="8358" y="57848"/>
                  </a:lnTo>
                  <a:cubicBezTo>
                    <a:pt x="4815" y="57848"/>
                    <a:pt x="0" y="57848"/>
                    <a:pt x="0" y="52791"/>
                  </a:cubicBezTo>
                  <a:cubicBezTo>
                    <a:pt x="0" y="47725"/>
                    <a:pt x="4815" y="47725"/>
                    <a:pt x="8611" y="47725"/>
                  </a:cubicBezTo>
                  <a:lnTo>
                    <a:pt x="159789" y="47725"/>
                  </a:lnTo>
                  <a:close/>
                  <a:moveTo>
                    <a:pt x="160043" y="-1375"/>
                  </a:moveTo>
                  <a:cubicBezTo>
                    <a:pt x="163586" y="-1375"/>
                    <a:pt x="168401" y="-1375"/>
                    <a:pt x="168401" y="3691"/>
                  </a:cubicBezTo>
                  <a:cubicBezTo>
                    <a:pt x="168401" y="8756"/>
                    <a:pt x="163586" y="8756"/>
                    <a:pt x="159789" y="8756"/>
                  </a:cubicBezTo>
                  <a:lnTo>
                    <a:pt x="8611" y="8756"/>
                  </a:lnTo>
                  <a:cubicBezTo>
                    <a:pt x="4815" y="8756"/>
                    <a:pt x="0" y="8756"/>
                    <a:pt x="0" y="3691"/>
                  </a:cubicBezTo>
                  <a:cubicBezTo>
                    <a:pt x="0" y="-1375"/>
                    <a:pt x="4815" y="-1375"/>
                    <a:pt x="8358" y="-1375"/>
                  </a:cubicBezTo>
                  <a:lnTo>
                    <a:pt x="160043" y="-1375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009" name="任意多边形: 形状 1008">
              <a:extLst>
                <a:ext uri="{FF2B5EF4-FFF2-40B4-BE49-F238E27FC236}">
                  <a16:creationId xmlns:a16="http://schemas.microsoft.com/office/drawing/2014/main" id="{60222A3A-7C0A-B9B9-C63D-621DBCF25578}"/>
                </a:ext>
              </a:extLst>
            </p:cNvPr>
            <p:cNvSpPr/>
            <p:nvPr>
              <p:custDataLst>
                <p:tags r:id="rId31"/>
              </p:custDataLst>
            </p:nvPr>
          </p:nvSpPr>
          <p:spPr>
            <a:xfrm flipV="1">
              <a:off x="8265484" y="-11905404"/>
              <a:ext cx="530809" cy="172857"/>
            </a:xfrm>
            <a:custGeom>
              <a:avLst/>
              <a:gdLst>
                <a:gd name="connsiteX0" fmla="*/ 163332 w 530809"/>
                <a:gd name="connsiteY0" fmla="*/ 119347 h 172857"/>
                <a:gd name="connsiteX1" fmla="*/ 169156 w 530809"/>
                <a:gd name="connsiteY1" fmla="*/ 164144 h 172857"/>
                <a:gd name="connsiteX2" fmla="*/ 163078 w 530809"/>
                <a:gd name="connsiteY2" fmla="*/ 170727 h 172857"/>
                <a:gd name="connsiteX3" fmla="*/ 47864 w 530809"/>
                <a:gd name="connsiteY3" fmla="*/ 170727 h 172857"/>
                <a:gd name="connsiteX4" fmla="*/ 41024 w 530809"/>
                <a:gd name="connsiteY4" fmla="*/ 166169 h 172857"/>
                <a:gd name="connsiteX5" fmla="*/ 47864 w 530809"/>
                <a:gd name="connsiteY5" fmla="*/ 162874 h 172857"/>
                <a:gd name="connsiteX6" fmla="*/ 62553 w 530809"/>
                <a:gd name="connsiteY6" fmla="*/ 158578 h 172857"/>
                <a:gd name="connsiteX7" fmla="*/ 61535 w 530809"/>
                <a:gd name="connsiteY7" fmla="*/ 152751 h 172857"/>
                <a:gd name="connsiteX8" fmla="*/ 27606 w 530809"/>
                <a:gd name="connsiteY8" fmla="*/ 17098 h 172857"/>
                <a:gd name="connsiteX9" fmla="*/ 6840 w 530809"/>
                <a:gd name="connsiteY9" fmla="*/ 6466 h 172857"/>
                <a:gd name="connsiteX10" fmla="*/ 0 w 530809"/>
                <a:gd name="connsiteY10" fmla="*/ 1664 h 172857"/>
                <a:gd name="connsiteX11" fmla="*/ 3551 w 530809"/>
                <a:gd name="connsiteY11" fmla="*/ -1377 h 172857"/>
                <a:gd name="connsiteX12" fmla="*/ 34438 w 530809"/>
                <a:gd name="connsiteY12" fmla="*/ -616 h 172857"/>
                <a:gd name="connsiteX13" fmla="*/ 69384 w 530809"/>
                <a:gd name="connsiteY13" fmla="*/ -1377 h 172857"/>
                <a:gd name="connsiteX14" fmla="*/ 74707 w 530809"/>
                <a:gd name="connsiteY14" fmla="*/ 3433 h 172857"/>
                <a:gd name="connsiteX15" fmla="*/ 68376 w 530809"/>
                <a:gd name="connsiteY15" fmla="*/ 6466 h 172857"/>
                <a:gd name="connsiteX16" fmla="*/ 65841 w 530809"/>
                <a:gd name="connsiteY16" fmla="*/ 6466 h 172857"/>
                <a:gd name="connsiteX17" fmla="*/ 47355 w 530809"/>
                <a:gd name="connsiteY17" fmla="*/ 11787 h 172857"/>
                <a:gd name="connsiteX18" fmla="*/ 48373 w 530809"/>
                <a:gd name="connsiteY18" fmla="*/ 17098 h 172857"/>
                <a:gd name="connsiteX19" fmla="*/ 64324 w 530809"/>
                <a:gd name="connsiteY19" fmla="*/ 80879 h 172857"/>
                <a:gd name="connsiteX20" fmla="*/ 85336 w 530809"/>
                <a:gd name="connsiteY20" fmla="*/ 80879 h 172857"/>
                <a:gd name="connsiteX21" fmla="*/ 104076 w 530809"/>
                <a:gd name="connsiteY21" fmla="*/ 70247 h 172857"/>
                <a:gd name="connsiteX22" fmla="*/ 102051 w 530809"/>
                <a:gd name="connsiteY22" fmla="*/ 57846 h 172857"/>
                <a:gd name="connsiteX23" fmla="*/ 101296 w 530809"/>
                <a:gd name="connsiteY23" fmla="*/ 54304 h 172857"/>
                <a:gd name="connsiteX24" fmla="*/ 105093 w 530809"/>
                <a:gd name="connsiteY24" fmla="*/ 51263 h 172857"/>
                <a:gd name="connsiteX25" fmla="*/ 109899 w 530809"/>
                <a:gd name="connsiteY25" fmla="*/ 56329 h 172857"/>
                <a:gd name="connsiteX26" fmla="*/ 123834 w 530809"/>
                <a:gd name="connsiteY26" fmla="*/ 112003 h 172857"/>
                <a:gd name="connsiteX27" fmla="*/ 124334 w 530809"/>
                <a:gd name="connsiteY27" fmla="*/ 115553 h 172857"/>
                <a:gd name="connsiteX28" fmla="*/ 120537 w 530809"/>
                <a:gd name="connsiteY28" fmla="*/ 118332 h 172857"/>
                <a:gd name="connsiteX29" fmla="*/ 115731 w 530809"/>
                <a:gd name="connsiteY29" fmla="*/ 113020 h 172857"/>
                <a:gd name="connsiteX30" fmla="*/ 86099 w 530809"/>
                <a:gd name="connsiteY30" fmla="*/ 88723 h 172857"/>
                <a:gd name="connsiteX31" fmla="*/ 66350 w 530809"/>
                <a:gd name="connsiteY31" fmla="*/ 88723 h 172857"/>
                <a:gd name="connsiteX32" fmla="*/ 82556 w 530809"/>
                <a:gd name="connsiteY32" fmla="*/ 154275 h 172857"/>
                <a:gd name="connsiteX33" fmla="*/ 94710 w 530809"/>
                <a:gd name="connsiteY33" fmla="*/ 162874 h 172857"/>
                <a:gd name="connsiteX34" fmla="*/ 124334 w 530809"/>
                <a:gd name="connsiteY34" fmla="*/ 162874 h 172857"/>
                <a:gd name="connsiteX35" fmla="*/ 157000 w 530809"/>
                <a:gd name="connsiteY35" fmla="*/ 137570 h 172857"/>
                <a:gd name="connsiteX36" fmla="*/ 155484 w 530809"/>
                <a:gd name="connsiteY36" fmla="*/ 120864 h 172857"/>
                <a:gd name="connsiteX37" fmla="*/ 155229 w 530809"/>
                <a:gd name="connsiteY37" fmla="*/ 116815 h 172857"/>
                <a:gd name="connsiteX38" fmla="*/ 159026 w 530809"/>
                <a:gd name="connsiteY38" fmla="*/ 113782 h 172857"/>
                <a:gd name="connsiteX39" fmla="*/ 163332 w 530809"/>
                <a:gd name="connsiteY39" fmla="*/ 119347 h 172857"/>
                <a:gd name="connsiteX40" fmla="*/ 328713 w 530809"/>
                <a:gd name="connsiteY40" fmla="*/ 119347 h 172857"/>
                <a:gd name="connsiteX41" fmla="*/ 334534 w 530809"/>
                <a:gd name="connsiteY41" fmla="*/ 164144 h 172857"/>
                <a:gd name="connsiteX42" fmla="*/ 328459 w 530809"/>
                <a:gd name="connsiteY42" fmla="*/ 170727 h 172857"/>
                <a:gd name="connsiteX43" fmla="*/ 213243 w 530809"/>
                <a:gd name="connsiteY43" fmla="*/ 170727 h 172857"/>
                <a:gd name="connsiteX44" fmla="*/ 206403 w 530809"/>
                <a:gd name="connsiteY44" fmla="*/ 166169 h 172857"/>
                <a:gd name="connsiteX45" fmla="*/ 213243 w 530809"/>
                <a:gd name="connsiteY45" fmla="*/ 162874 h 172857"/>
                <a:gd name="connsiteX46" fmla="*/ 227932 w 530809"/>
                <a:gd name="connsiteY46" fmla="*/ 158578 h 172857"/>
                <a:gd name="connsiteX47" fmla="*/ 226915 w 530809"/>
                <a:gd name="connsiteY47" fmla="*/ 152751 h 172857"/>
                <a:gd name="connsiteX48" fmla="*/ 192986 w 530809"/>
                <a:gd name="connsiteY48" fmla="*/ 17098 h 172857"/>
                <a:gd name="connsiteX49" fmla="*/ 172220 w 530809"/>
                <a:gd name="connsiteY49" fmla="*/ 6466 h 172857"/>
                <a:gd name="connsiteX50" fmla="*/ 165380 w 530809"/>
                <a:gd name="connsiteY50" fmla="*/ 1664 h 172857"/>
                <a:gd name="connsiteX51" fmla="*/ 168931 w 530809"/>
                <a:gd name="connsiteY51" fmla="*/ -1377 h 172857"/>
                <a:gd name="connsiteX52" fmla="*/ 199817 w 530809"/>
                <a:gd name="connsiteY52" fmla="*/ -616 h 172857"/>
                <a:gd name="connsiteX53" fmla="*/ 234764 w 530809"/>
                <a:gd name="connsiteY53" fmla="*/ -1377 h 172857"/>
                <a:gd name="connsiteX54" fmla="*/ 240086 w 530809"/>
                <a:gd name="connsiteY54" fmla="*/ 3433 h 172857"/>
                <a:gd name="connsiteX55" fmla="*/ 233755 w 530809"/>
                <a:gd name="connsiteY55" fmla="*/ 6466 h 172857"/>
                <a:gd name="connsiteX56" fmla="*/ 231221 w 530809"/>
                <a:gd name="connsiteY56" fmla="*/ 6466 h 172857"/>
                <a:gd name="connsiteX57" fmla="*/ 212735 w 530809"/>
                <a:gd name="connsiteY57" fmla="*/ 11787 h 172857"/>
                <a:gd name="connsiteX58" fmla="*/ 213752 w 530809"/>
                <a:gd name="connsiteY58" fmla="*/ 17098 h 172857"/>
                <a:gd name="connsiteX59" fmla="*/ 229703 w 530809"/>
                <a:gd name="connsiteY59" fmla="*/ 80879 h 172857"/>
                <a:gd name="connsiteX60" fmla="*/ 250715 w 530809"/>
                <a:gd name="connsiteY60" fmla="*/ 80879 h 172857"/>
                <a:gd name="connsiteX61" fmla="*/ 269455 w 530809"/>
                <a:gd name="connsiteY61" fmla="*/ 70247 h 172857"/>
                <a:gd name="connsiteX62" fmla="*/ 267430 w 530809"/>
                <a:gd name="connsiteY62" fmla="*/ 57846 h 172857"/>
                <a:gd name="connsiteX63" fmla="*/ 266675 w 530809"/>
                <a:gd name="connsiteY63" fmla="*/ 54304 h 172857"/>
                <a:gd name="connsiteX64" fmla="*/ 270472 w 530809"/>
                <a:gd name="connsiteY64" fmla="*/ 51263 h 172857"/>
                <a:gd name="connsiteX65" fmla="*/ 275279 w 530809"/>
                <a:gd name="connsiteY65" fmla="*/ 56329 h 172857"/>
                <a:gd name="connsiteX66" fmla="*/ 289213 w 530809"/>
                <a:gd name="connsiteY66" fmla="*/ 112003 h 172857"/>
                <a:gd name="connsiteX67" fmla="*/ 289714 w 530809"/>
                <a:gd name="connsiteY67" fmla="*/ 115553 h 172857"/>
                <a:gd name="connsiteX68" fmla="*/ 285916 w 530809"/>
                <a:gd name="connsiteY68" fmla="*/ 118332 h 172857"/>
                <a:gd name="connsiteX69" fmla="*/ 281111 w 530809"/>
                <a:gd name="connsiteY69" fmla="*/ 113020 h 172857"/>
                <a:gd name="connsiteX70" fmla="*/ 251478 w 530809"/>
                <a:gd name="connsiteY70" fmla="*/ 88723 h 172857"/>
                <a:gd name="connsiteX71" fmla="*/ 231729 w 530809"/>
                <a:gd name="connsiteY71" fmla="*/ 88723 h 172857"/>
                <a:gd name="connsiteX72" fmla="*/ 247936 w 530809"/>
                <a:gd name="connsiteY72" fmla="*/ 154275 h 172857"/>
                <a:gd name="connsiteX73" fmla="*/ 260091 w 530809"/>
                <a:gd name="connsiteY73" fmla="*/ 162874 h 172857"/>
                <a:gd name="connsiteX74" fmla="*/ 289714 w 530809"/>
                <a:gd name="connsiteY74" fmla="*/ 162874 h 172857"/>
                <a:gd name="connsiteX75" fmla="*/ 322380 w 530809"/>
                <a:gd name="connsiteY75" fmla="*/ 137570 h 172857"/>
                <a:gd name="connsiteX76" fmla="*/ 320863 w 530809"/>
                <a:gd name="connsiteY76" fmla="*/ 120864 h 172857"/>
                <a:gd name="connsiteX77" fmla="*/ 320608 w 530809"/>
                <a:gd name="connsiteY77" fmla="*/ 116815 h 172857"/>
                <a:gd name="connsiteX78" fmla="*/ 324407 w 530809"/>
                <a:gd name="connsiteY78" fmla="*/ 113782 h 172857"/>
                <a:gd name="connsiteX79" fmla="*/ 328713 w 530809"/>
                <a:gd name="connsiteY79" fmla="*/ 119347 h 172857"/>
                <a:gd name="connsiteX80" fmla="*/ 530810 w 530809"/>
                <a:gd name="connsiteY80" fmla="*/ 168193 h 172857"/>
                <a:gd name="connsiteX81" fmla="*/ 527520 w 530809"/>
                <a:gd name="connsiteY81" fmla="*/ 171481 h 172857"/>
                <a:gd name="connsiteX82" fmla="*/ 503212 w 530809"/>
                <a:gd name="connsiteY82" fmla="*/ 170727 h 172857"/>
                <a:gd name="connsiteX83" fmla="*/ 478647 w 530809"/>
                <a:gd name="connsiteY83" fmla="*/ 171481 h 172857"/>
                <a:gd name="connsiteX84" fmla="*/ 474087 w 530809"/>
                <a:gd name="connsiteY84" fmla="*/ 166678 h 172857"/>
                <a:gd name="connsiteX85" fmla="*/ 478647 w 530809"/>
                <a:gd name="connsiteY85" fmla="*/ 163637 h 172857"/>
                <a:gd name="connsiteX86" fmla="*/ 493837 w 530809"/>
                <a:gd name="connsiteY86" fmla="*/ 152751 h 172857"/>
                <a:gd name="connsiteX87" fmla="*/ 492827 w 530809"/>
                <a:gd name="connsiteY87" fmla="*/ 146676 h 172857"/>
                <a:gd name="connsiteX88" fmla="*/ 464976 w 530809"/>
                <a:gd name="connsiteY88" fmla="*/ 35574 h 172857"/>
                <a:gd name="connsiteX89" fmla="*/ 417621 w 530809"/>
                <a:gd name="connsiteY89" fmla="*/ 167177 h 172857"/>
                <a:gd name="connsiteX90" fmla="*/ 410526 w 530809"/>
                <a:gd name="connsiteY90" fmla="*/ 171481 h 172857"/>
                <a:gd name="connsiteX91" fmla="*/ 378877 w 530809"/>
                <a:gd name="connsiteY91" fmla="*/ 171481 h 172857"/>
                <a:gd name="connsiteX92" fmla="*/ 372038 w 530809"/>
                <a:gd name="connsiteY92" fmla="*/ 166678 h 172857"/>
                <a:gd name="connsiteX93" fmla="*/ 378877 w 530809"/>
                <a:gd name="connsiteY93" fmla="*/ 163637 h 172857"/>
                <a:gd name="connsiteX94" fmla="*/ 394320 w 530809"/>
                <a:gd name="connsiteY94" fmla="*/ 161612 h 172857"/>
                <a:gd name="connsiteX95" fmla="*/ 393565 w 530809"/>
                <a:gd name="connsiteY95" fmla="*/ 158324 h 172857"/>
                <a:gd name="connsiteX96" fmla="*/ 360136 w 530809"/>
                <a:gd name="connsiteY96" fmla="*/ 24181 h 172857"/>
                <a:gd name="connsiteX97" fmla="*/ 335574 w 530809"/>
                <a:gd name="connsiteY97" fmla="*/ 6466 h 172857"/>
                <a:gd name="connsiteX98" fmla="*/ 330759 w 530809"/>
                <a:gd name="connsiteY98" fmla="*/ 1664 h 172857"/>
                <a:gd name="connsiteX99" fmla="*/ 334056 w 530809"/>
                <a:gd name="connsiteY99" fmla="*/ -1377 h 172857"/>
                <a:gd name="connsiteX100" fmla="*/ 358110 w 530809"/>
                <a:gd name="connsiteY100" fmla="*/ -616 h 172857"/>
                <a:gd name="connsiteX101" fmla="*/ 382929 w 530809"/>
                <a:gd name="connsiteY101" fmla="*/ -1377 h 172857"/>
                <a:gd name="connsiteX102" fmla="*/ 387489 w 530809"/>
                <a:gd name="connsiteY102" fmla="*/ 3179 h 172857"/>
                <a:gd name="connsiteX103" fmla="*/ 382674 w 530809"/>
                <a:gd name="connsiteY103" fmla="*/ 6466 h 172857"/>
                <a:gd name="connsiteX104" fmla="*/ 367732 w 530809"/>
                <a:gd name="connsiteY104" fmla="*/ 17353 h 172857"/>
                <a:gd name="connsiteX105" fmla="*/ 368749 w 530809"/>
                <a:gd name="connsiteY105" fmla="*/ 23680 h 172857"/>
                <a:gd name="connsiteX106" fmla="*/ 401415 w 530809"/>
                <a:gd name="connsiteY106" fmla="*/ 154021 h 172857"/>
                <a:gd name="connsiteX107" fmla="*/ 455855 w 530809"/>
                <a:gd name="connsiteY107" fmla="*/ 2926 h 172857"/>
                <a:gd name="connsiteX108" fmla="*/ 460924 w 530809"/>
                <a:gd name="connsiteY108" fmla="*/ -1377 h 172857"/>
                <a:gd name="connsiteX109" fmla="*/ 465985 w 530809"/>
                <a:gd name="connsiteY109" fmla="*/ 3688 h 172857"/>
                <a:gd name="connsiteX110" fmla="*/ 501440 w 530809"/>
                <a:gd name="connsiteY110" fmla="*/ 146430 h 172857"/>
                <a:gd name="connsiteX111" fmla="*/ 527011 w 530809"/>
                <a:gd name="connsiteY111" fmla="*/ 163637 h 172857"/>
                <a:gd name="connsiteX112" fmla="*/ 530810 w 530809"/>
                <a:gd name="connsiteY112" fmla="*/ 168193 h 172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</a:cxnLst>
              <a:rect l="l" t="t" r="r" b="b"/>
              <a:pathLst>
                <a:path w="530809" h="172857">
                  <a:moveTo>
                    <a:pt x="163332" y="119347"/>
                  </a:moveTo>
                  <a:lnTo>
                    <a:pt x="169156" y="164144"/>
                  </a:lnTo>
                  <a:cubicBezTo>
                    <a:pt x="169918" y="170727"/>
                    <a:pt x="168401" y="170727"/>
                    <a:pt x="163078" y="170727"/>
                  </a:cubicBezTo>
                  <a:lnTo>
                    <a:pt x="47864" y="170727"/>
                  </a:lnTo>
                  <a:cubicBezTo>
                    <a:pt x="43558" y="170727"/>
                    <a:pt x="41024" y="170727"/>
                    <a:pt x="41024" y="166169"/>
                  </a:cubicBezTo>
                  <a:cubicBezTo>
                    <a:pt x="41024" y="162874"/>
                    <a:pt x="42795" y="162874"/>
                    <a:pt x="47864" y="162874"/>
                  </a:cubicBezTo>
                  <a:cubicBezTo>
                    <a:pt x="62553" y="162874"/>
                    <a:pt x="62553" y="160849"/>
                    <a:pt x="62553" y="158578"/>
                  </a:cubicBezTo>
                  <a:cubicBezTo>
                    <a:pt x="62553" y="158578"/>
                    <a:pt x="62553" y="156555"/>
                    <a:pt x="61535" y="152751"/>
                  </a:cubicBezTo>
                  <a:lnTo>
                    <a:pt x="27606" y="17098"/>
                  </a:lnTo>
                  <a:cubicBezTo>
                    <a:pt x="25580" y="8492"/>
                    <a:pt x="24063" y="6466"/>
                    <a:pt x="6840" y="6466"/>
                  </a:cubicBezTo>
                  <a:cubicBezTo>
                    <a:pt x="2788" y="6466"/>
                    <a:pt x="0" y="6466"/>
                    <a:pt x="0" y="1664"/>
                  </a:cubicBezTo>
                  <a:cubicBezTo>
                    <a:pt x="0" y="-1377"/>
                    <a:pt x="2788" y="-1377"/>
                    <a:pt x="3551" y="-1377"/>
                  </a:cubicBezTo>
                  <a:cubicBezTo>
                    <a:pt x="13680" y="-1377"/>
                    <a:pt x="24310" y="-616"/>
                    <a:pt x="34438" y="-616"/>
                  </a:cubicBezTo>
                  <a:cubicBezTo>
                    <a:pt x="46092" y="-616"/>
                    <a:pt x="57992" y="-1377"/>
                    <a:pt x="69384" y="-1377"/>
                  </a:cubicBezTo>
                  <a:cubicBezTo>
                    <a:pt x="71664" y="-1377"/>
                    <a:pt x="74707" y="-1377"/>
                    <a:pt x="74707" y="3433"/>
                  </a:cubicBezTo>
                  <a:cubicBezTo>
                    <a:pt x="74707" y="6466"/>
                    <a:pt x="72427" y="6466"/>
                    <a:pt x="68376" y="6466"/>
                  </a:cubicBezTo>
                  <a:lnTo>
                    <a:pt x="65841" y="6466"/>
                  </a:lnTo>
                  <a:cubicBezTo>
                    <a:pt x="47355" y="6466"/>
                    <a:pt x="47355" y="8492"/>
                    <a:pt x="47355" y="11787"/>
                  </a:cubicBezTo>
                  <a:cubicBezTo>
                    <a:pt x="47355" y="12795"/>
                    <a:pt x="47355" y="13302"/>
                    <a:pt x="48373" y="17098"/>
                  </a:cubicBezTo>
                  <a:lnTo>
                    <a:pt x="64324" y="80879"/>
                  </a:lnTo>
                  <a:lnTo>
                    <a:pt x="85336" y="80879"/>
                  </a:lnTo>
                  <a:cubicBezTo>
                    <a:pt x="101796" y="80879"/>
                    <a:pt x="104076" y="77083"/>
                    <a:pt x="104076" y="70247"/>
                  </a:cubicBezTo>
                  <a:cubicBezTo>
                    <a:pt x="104076" y="65944"/>
                    <a:pt x="103068" y="61895"/>
                    <a:pt x="102051" y="57846"/>
                  </a:cubicBezTo>
                  <a:cubicBezTo>
                    <a:pt x="101550" y="56075"/>
                    <a:pt x="101296" y="55059"/>
                    <a:pt x="101296" y="54304"/>
                  </a:cubicBezTo>
                  <a:cubicBezTo>
                    <a:pt x="101296" y="51263"/>
                    <a:pt x="104076" y="51263"/>
                    <a:pt x="105093" y="51263"/>
                  </a:cubicBezTo>
                  <a:cubicBezTo>
                    <a:pt x="107874" y="51263"/>
                    <a:pt x="108636" y="51517"/>
                    <a:pt x="109899" y="56329"/>
                  </a:cubicBezTo>
                  <a:lnTo>
                    <a:pt x="123834" y="112003"/>
                  </a:lnTo>
                  <a:cubicBezTo>
                    <a:pt x="124080" y="113020"/>
                    <a:pt x="124334" y="114283"/>
                    <a:pt x="124334" y="115553"/>
                  </a:cubicBezTo>
                  <a:cubicBezTo>
                    <a:pt x="124334" y="118332"/>
                    <a:pt x="121300" y="118332"/>
                    <a:pt x="120537" y="118332"/>
                  </a:cubicBezTo>
                  <a:cubicBezTo>
                    <a:pt x="117248" y="118332"/>
                    <a:pt x="116994" y="117576"/>
                    <a:pt x="115731" y="113020"/>
                  </a:cubicBezTo>
                  <a:cubicBezTo>
                    <a:pt x="111171" y="95052"/>
                    <a:pt x="107119" y="88723"/>
                    <a:pt x="86099" y="88723"/>
                  </a:cubicBezTo>
                  <a:lnTo>
                    <a:pt x="66350" y="88723"/>
                  </a:lnTo>
                  <a:lnTo>
                    <a:pt x="82556" y="154275"/>
                  </a:lnTo>
                  <a:cubicBezTo>
                    <a:pt x="84581" y="162627"/>
                    <a:pt x="86353" y="162874"/>
                    <a:pt x="94710" y="162874"/>
                  </a:cubicBezTo>
                  <a:lnTo>
                    <a:pt x="124334" y="162874"/>
                  </a:lnTo>
                  <a:cubicBezTo>
                    <a:pt x="151432" y="162874"/>
                    <a:pt x="157000" y="155029"/>
                    <a:pt x="157000" y="137570"/>
                  </a:cubicBezTo>
                  <a:cubicBezTo>
                    <a:pt x="157000" y="131496"/>
                    <a:pt x="156246" y="126684"/>
                    <a:pt x="155484" y="120864"/>
                  </a:cubicBezTo>
                  <a:lnTo>
                    <a:pt x="155229" y="116815"/>
                  </a:lnTo>
                  <a:cubicBezTo>
                    <a:pt x="155229" y="113782"/>
                    <a:pt x="158017" y="113782"/>
                    <a:pt x="159026" y="113782"/>
                  </a:cubicBezTo>
                  <a:cubicBezTo>
                    <a:pt x="162578" y="113782"/>
                    <a:pt x="162831" y="114790"/>
                    <a:pt x="163332" y="119347"/>
                  </a:cubicBezTo>
                  <a:close/>
                  <a:moveTo>
                    <a:pt x="328713" y="119347"/>
                  </a:moveTo>
                  <a:lnTo>
                    <a:pt x="334534" y="164144"/>
                  </a:lnTo>
                  <a:cubicBezTo>
                    <a:pt x="335296" y="170727"/>
                    <a:pt x="333779" y="170727"/>
                    <a:pt x="328459" y="170727"/>
                  </a:cubicBezTo>
                  <a:lnTo>
                    <a:pt x="213243" y="170727"/>
                  </a:lnTo>
                  <a:cubicBezTo>
                    <a:pt x="208938" y="170727"/>
                    <a:pt x="206403" y="170727"/>
                    <a:pt x="206403" y="166169"/>
                  </a:cubicBezTo>
                  <a:cubicBezTo>
                    <a:pt x="206403" y="162874"/>
                    <a:pt x="208175" y="162874"/>
                    <a:pt x="213243" y="162874"/>
                  </a:cubicBezTo>
                  <a:cubicBezTo>
                    <a:pt x="227932" y="162874"/>
                    <a:pt x="227932" y="160849"/>
                    <a:pt x="227932" y="158578"/>
                  </a:cubicBezTo>
                  <a:cubicBezTo>
                    <a:pt x="227932" y="158578"/>
                    <a:pt x="227932" y="156555"/>
                    <a:pt x="226915" y="152751"/>
                  </a:cubicBezTo>
                  <a:lnTo>
                    <a:pt x="192986" y="17098"/>
                  </a:lnTo>
                  <a:cubicBezTo>
                    <a:pt x="190960" y="8492"/>
                    <a:pt x="189443" y="6466"/>
                    <a:pt x="172220" y="6466"/>
                  </a:cubicBezTo>
                  <a:cubicBezTo>
                    <a:pt x="168168" y="6466"/>
                    <a:pt x="165380" y="6466"/>
                    <a:pt x="165380" y="1664"/>
                  </a:cubicBezTo>
                  <a:cubicBezTo>
                    <a:pt x="165380" y="-1377"/>
                    <a:pt x="168168" y="-1377"/>
                    <a:pt x="168931" y="-1377"/>
                  </a:cubicBezTo>
                  <a:cubicBezTo>
                    <a:pt x="179059" y="-1377"/>
                    <a:pt x="189689" y="-616"/>
                    <a:pt x="199817" y="-616"/>
                  </a:cubicBezTo>
                  <a:cubicBezTo>
                    <a:pt x="211471" y="-616"/>
                    <a:pt x="223372" y="-1377"/>
                    <a:pt x="234764" y="-1377"/>
                  </a:cubicBezTo>
                  <a:cubicBezTo>
                    <a:pt x="237044" y="-1377"/>
                    <a:pt x="240086" y="-1377"/>
                    <a:pt x="240086" y="3433"/>
                  </a:cubicBezTo>
                  <a:cubicBezTo>
                    <a:pt x="240086" y="6466"/>
                    <a:pt x="237807" y="6466"/>
                    <a:pt x="233755" y="6466"/>
                  </a:cubicBezTo>
                  <a:lnTo>
                    <a:pt x="231221" y="6466"/>
                  </a:lnTo>
                  <a:cubicBezTo>
                    <a:pt x="212735" y="6466"/>
                    <a:pt x="212735" y="8492"/>
                    <a:pt x="212735" y="11787"/>
                  </a:cubicBezTo>
                  <a:cubicBezTo>
                    <a:pt x="212735" y="12795"/>
                    <a:pt x="212735" y="13302"/>
                    <a:pt x="213752" y="17098"/>
                  </a:cubicBezTo>
                  <a:lnTo>
                    <a:pt x="229703" y="80879"/>
                  </a:lnTo>
                  <a:lnTo>
                    <a:pt x="250715" y="80879"/>
                  </a:lnTo>
                  <a:cubicBezTo>
                    <a:pt x="267175" y="80879"/>
                    <a:pt x="269455" y="77083"/>
                    <a:pt x="269455" y="70247"/>
                  </a:cubicBezTo>
                  <a:cubicBezTo>
                    <a:pt x="269455" y="65944"/>
                    <a:pt x="268446" y="61895"/>
                    <a:pt x="267430" y="57846"/>
                  </a:cubicBezTo>
                  <a:cubicBezTo>
                    <a:pt x="266931" y="56075"/>
                    <a:pt x="266675" y="55059"/>
                    <a:pt x="266675" y="54304"/>
                  </a:cubicBezTo>
                  <a:cubicBezTo>
                    <a:pt x="266675" y="51263"/>
                    <a:pt x="269455" y="51263"/>
                    <a:pt x="270472" y="51263"/>
                  </a:cubicBezTo>
                  <a:cubicBezTo>
                    <a:pt x="273254" y="51263"/>
                    <a:pt x="274016" y="51517"/>
                    <a:pt x="275279" y="56329"/>
                  </a:cubicBezTo>
                  <a:lnTo>
                    <a:pt x="289213" y="112003"/>
                  </a:lnTo>
                  <a:cubicBezTo>
                    <a:pt x="289459" y="113020"/>
                    <a:pt x="289714" y="114283"/>
                    <a:pt x="289714" y="115553"/>
                  </a:cubicBezTo>
                  <a:cubicBezTo>
                    <a:pt x="289714" y="118332"/>
                    <a:pt x="286679" y="118332"/>
                    <a:pt x="285916" y="118332"/>
                  </a:cubicBezTo>
                  <a:cubicBezTo>
                    <a:pt x="282629" y="118332"/>
                    <a:pt x="282375" y="117576"/>
                    <a:pt x="281111" y="113020"/>
                  </a:cubicBezTo>
                  <a:cubicBezTo>
                    <a:pt x="276551" y="95052"/>
                    <a:pt x="272499" y="88723"/>
                    <a:pt x="251478" y="88723"/>
                  </a:cubicBezTo>
                  <a:lnTo>
                    <a:pt x="231729" y="88723"/>
                  </a:lnTo>
                  <a:lnTo>
                    <a:pt x="247936" y="154275"/>
                  </a:lnTo>
                  <a:cubicBezTo>
                    <a:pt x="249963" y="162627"/>
                    <a:pt x="251731" y="162874"/>
                    <a:pt x="260091" y="162874"/>
                  </a:cubicBezTo>
                  <a:lnTo>
                    <a:pt x="289714" y="162874"/>
                  </a:lnTo>
                  <a:cubicBezTo>
                    <a:pt x="316811" y="162874"/>
                    <a:pt x="322380" y="155029"/>
                    <a:pt x="322380" y="137570"/>
                  </a:cubicBezTo>
                  <a:cubicBezTo>
                    <a:pt x="322380" y="131496"/>
                    <a:pt x="321625" y="126684"/>
                    <a:pt x="320863" y="120864"/>
                  </a:cubicBezTo>
                  <a:lnTo>
                    <a:pt x="320608" y="116815"/>
                  </a:lnTo>
                  <a:cubicBezTo>
                    <a:pt x="320608" y="113782"/>
                    <a:pt x="323397" y="113782"/>
                    <a:pt x="324407" y="113782"/>
                  </a:cubicBezTo>
                  <a:cubicBezTo>
                    <a:pt x="327957" y="113782"/>
                    <a:pt x="328212" y="114790"/>
                    <a:pt x="328713" y="119347"/>
                  </a:cubicBezTo>
                  <a:close/>
                  <a:moveTo>
                    <a:pt x="530810" y="168193"/>
                  </a:moveTo>
                  <a:cubicBezTo>
                    <a:pt x="530810" y="170218"/>
                    <a:pt x="529800" y="171481"/>
                    <a:pt x="527520" y="171481"/>
                  </a:cubicBezTo>
                  <a:cubicBezTo>
                    <a:pt x="519672" y="171481"/>
                    <a:pt x="511314" y="170727"/>
                    <a:pt x="503212" y="170727"/>
                  </a:cubicBezTo>
                  <a:cubicBezTo>
                    <a:pt x="495108" y="170727"/>
                    <a:pt x="486498" y="171481"/>
                    <a:pt x="478647" y="171481"/>
                  </a:cubicBezTo>
                  <a:cubicBezTo>
                    <a:pt x="477377" y="171481"/>
                    <a:pt x="474087" y="171481"/>
                    <a:pt x="474087" y="166678"/>
                  </a:cubicBezTo>
                  <a:cubicBezTo>
                    <a:pt x="474087" y="163890"/>
                    <a:pt x="476367" y="163637"/>
                    <a:pt x="478647" y="163637"/>
                  </a:cubicBezTo>
                  <a:cubicBezTo>
                    <a:pt x="491810" y="163128"/>
                    <a:pt x="493837" y="158070"/>
                    <a:pt x="493837" y="152751"/>
                  </a:cubicBezTo>
                  <a:cubicBezTo>
                    <a:pt x="493837" y="150480"/>
                    <a:pt x="493336" y="148702"/>
                    <a:pt x="492827" y="146676"/>
                  </a:cubicBezTo>
                  <a:lnTo>
                    <a:pt x="464976" y="35574"/>
                  </a:lnTo>
                  <a:lnTo>
                    <a:pt x="417621" y="167177"/>
                  </a:lnTo>
                  <a:cubicBezTo>
                    <a:pt x="416096" y="171226"/>
                    <a:pt x="415849" y="171481"/>
                    <a:pt x="410526" y="171481"/>
                  </a:cubicBezTo>
                  <a:lnTo>
                    <a:pt x="378877" y="171481"/>
                  </a:lnTo>
                  <a:cubicBezTo>
                    <a:pt x="374824" y="171481"/>
                    <a:pt x="372038" y="171481"/>
                    <a:pt x="372038" y="166678"/>
                  </a:cubicBezTo>
                  <a:cubicBezTo>
                    <a:pt x="372038" y="163637"/>
                    <a:pt x="374061" y="163637"/>
                    <a:pt x="378877" y="163637"/>
                  </a:cubicBezTo>
                  <a:cubicBezTo>
                    <a:pt x="380649" y="163637"/>
                    <a:pt x="394320" y="163637"/>
                    <a:pt x="394320" y="161612"/>
                  </a:cubicBezTo>
                  <a:cubicBezTo>
                    <a:pt x="394320" y="161612"/>
                    <a:pt x="394320" y="160849"/>
                    <a:pt x="393565" y="158324"/>
                  </a:cubicBezTo>
                  <a:lnTo>
                    <a:pt x="360136" y="24181"/>
                  </a:lnTo>
                  <a:cubicBezTo>
                    <a:pt x="356594" y="10261"/>
                    <a:pt x="347220" y="6975"/>
                    <a:pt x="335574" y="6466"/>
                  </a:cubicBezTo>
                  <a:cubicBezTo>
                    <a:pt x="333548" y="6466"/>
                    <a:pt x="330759" y="6212"/>
                    <a:pt x="330759" y="1664"/>
                  </a:cubicBezTo>
                  <a:cubicBezTo>
                    <a:pt x="330759" y="-616"/>
                    <a:pt x="332284" y="-1377"/>
                    <a:pt x="334056" y="-1377"/>
                  </a:cubicBezTo>
                  <a:cubicBezTo>
                    <a:pt x="341649" y="-1377"/>
                    <a:pt x="350262" y="-616"/>
                    <a:pt x="358110" y="-616"/>
                  </a:cubicBezTo>
                  <a:cubicBezTo>
                    <a:pt x="366214" y="-616"/>
                    <a:pt x="375079" y="-1377"/>
                    <a:pt x="382929" y="-1377"/>
                  </a:cubicBezTo>
                  <a:cubicBezTo>
                    <a:pt x="384446" y="-1377"/>
                    <a:pt x="387489" y="-1377"/>
                    <a:pt x="387489" y="3179"/>
                  </a:cubicBezTo>
                  <a:cubicBezTo>
                    <a:pt x="387489" y="6212"/>
                    <a:pt x="385710" y="6466"/>
                    <a:pt x="382674" y="6466"/>
                  </a:cubicBezTo>
                  <a:cubicBezTo>
                    <a:pt x="368241" y="6975"/>
                    <a:pt x="367732" y="13557"/>
                    <a:pt x="367732" y="17353"/>
                  </a:cubicBezTo>
                  <a:cubicBezTo>
                    <a:pt x="367732" y="18106"/>
                    <a:pt x="367732" y="19631"/>
                    <a:pt x="368749" y="23680"/>
                  </a:cubicBezTo>
                  <a:lnTo>
                    <a:pt x="401415" y="154021"/>
                  </a:lnTo>
                  <a:lnTo>
                    <a:pt x="455855" y="2926"/>
                  </a:lnTo>
                  <a:cubicBezTo>
                    <a:pt x="457118" y="-870"/>
                    <a:pt x="457373" y="-1377"/>
                    <a:pt x="460924" y="-1377"/>
                  </a:cubicBezTo>
                  <a:cubicBezTo>
                    <a:pt x="463705" y="-1377"/>
                    <a:pt x="464722" y="-1124"/>
                    <a:pt x="465985" y="3688"/>
                  </a:cubicBezTo>
                  <a:lnTo>
                    <a:pt x="501440" y="146430"/>
                  </a:lnTo>
                  <a:cubicBezTo>
                    <a:pt x="505490" y="162627"/>
                    <a:pt x="519672" y="163383"/>
                    <a:pt x="527011" y="163637"/>
                  </a:cubicBezTo>
                  <a:cubicBezTo>
                    <a:pt x="527774" y="163637"/>
                    <a:pt x="530810" y="163890"/>
                    <a:pt x="530810" y="168193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010" name="任意多边形: 形状 1009">
              <a:extLst>
                <a:ext uri="{FF2B5EF4-FFF2-40B4-BE49-F238E27FC236}">
                  <a16:creationId xmlns:a16="http://schemas.microsoft.com/office/drawing/2014/main" id="{EB41A501-BED9-C991-A2B0-52783CE941DD}"/>
                </a:ext>
              </a:extLst>
            </p:cNvPr>
            <p:cNvSpPr/>
            <p:nvPr>
              <p:custDataLst>
                <p:tags r:id="rId32"/>
              </p:custDataLst>
            </p:nvPr>
          </p:nvSpPr>
          <p:spPr>
            <a:xfrm flipV="1">
              <a:off x="8793808" y="-11922363"/>
              <a:ext cx="58747" cy="253090"/>
            </a:xfrm>
            <a:custGeom>
              <a:avLst/>
              <a:gdLst>
                <a:gd name="connsiteX0" fmla="*/ 58747 w 58747"/>
                <a:gd name="connsiteY0" fmla="*/ 1159 h 253090"/>
                <a:gd name="connsiteX1" fmla="*/ 54442 w 58747"/>
                <a:gd name="connsiteY1" fmla="*/ 6724 h 253090"/>
                <a:gd name="connsiteX2" fmla="*/ 14689 w 58747"/>
                <a:gd name="connsiteY2" fmla="*/ 125171 h 253090"/>
                <a:gd name="connsiteX3" fmla="*/ 55459 w 58747"/>
                <a:gd name="connsiteY3" fmla="*/ 244880 h 253090"/>
                <a:gd name="connsiteX4" fmla="*/ 58747 w 58747"/>
                <a:gd name="connsiteY4" fmla="*/ 249183 h 253090"/>
                <a:gd name="connsiteX5" fmla="*/ 56213 w 58747"/>
                <a:gd name="connsiteY5" fmla="*/ 251715 h 253090"/>
                <a:gd name="connsiteX6" fmla="*/ 15952 w 58747"/>
                <a:gd name="connsiteY6" fmla="*/ 202363 h 253090"/>
                <a:gd name="connsiteX7" fmla="*/ 0 w 58747"/>
                <a:gd name="connsiteY7" fmla="*/ 125171 h 253090"/>
                <a:gd name="connsiteX8" fmla="*/ 16715 w 58747"/>
                <a:gd name="connsiteY8" fmla="*/ 46208 h 253090"/>
                <a:gd name="connsiteX9" fmla="*/ 56213 w 58747"/>
                <a:gd name="connsiteY9" fmla="*/ -1375 h 253090"/>
                <a:gd name="connsiteX10" fmla="*/ 58747 w 58747"/>
                <a:gd name="connsiteY10" fmla="*/ 1159 h 253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8747" h="253090">
                  <a:moveTo>
                    <a:pt x="58747" y="1159"/>
                  </a:moveTo>
                  <a:cubicBezTo>
                    <a:pt x="58747" y="1912"/>
                    <a:pt x="58747" y="2421"/>
                    <a:pt x="54442" y="6724"/>
                  </a:cubicBezTo>
                  <a:cubicBezTo>
                    <a:pt x="22792" y="38611"/>
                    <a:pt x="14689" y="86448"/>
                    <a:pt x="14689" y="125171"/>
                  </a:cubicBezTo>
                  <a:cubicBezTo>
                    <a:pt x="14689" y="169204"/>
                    <a:pt x="24310" y="213247"/>
                    <a:pt x="55459" y="244880"/>
                  </a:cubicBezTo>
                  <a:cubicBezTo>
                    <a:pt x="58747" y="247921"/>
                    <a:pt x="58747" y="248429"/>
                    <a:pt x="58747" y="249183"/>
                  </a:cubicBezTo>
                  <a:cubicBezTo>
                    <a:pt x="58747" y="250954"/>
                    <a:pt x="57730" y="251715"/>
                    <a:pt x="56213" y="251715"/>
                  </a:cubicBezTo>
                  <a:cubicBezTo>
                    <a:pt x="53679" y="251715"/>
                    <a:pt x="30895" y="234502"/>
                    <a:pt x="15952" y="202363"/>
                  </a:cubicBezTo>
                  <a:cubicBezTo>
                    <a:pt x="3035" y="174525"/>
                    <a:pt x="0" y="146433"/>
                    <a:pt x="0" y="125171"/>
                  </a:cubicBezTo>
                  <a:cubicBezTo>
                    <a:pt x="0" y="105433"/>
                    <a:pt x="2780" y="74808"/>
                    <a:pt x="16715" y="46208"/>
                  </a:cubicBezTo>
                  <a:cubicBezTo>
                    <a:pt x="31904" y="15077"/>
                    <a:pt x="53679" y="-1375"/>
                    <a:pt x="56213" y="-1375"/>
                  </a:cubicBezTo>
                  <a:cubicBezTo>
                    <a:pt x="57730" y="-1375"/>
                    <a:pt x="58747" y="-612"/>
                    <a:pt x="58747" y="1159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011" name="任意多边形: 形状 1010">
              <a:extLst>
                <a:ext uri="{FF2B5EF4-FFF2-40B4-BE49-F238E27FC236}">
                  <a16:creationId xmlns:a16="http://schemas.microsoft.com/office/drawing/2014/main" id="{D6E64367-44C9-07EA-C060-38B351759275}"/>
                </a:ext>
              </a:extLst>
            </p:cNvPr>
            <p:cNvSpPr/>
            <p:nvPr>
              <p:custDataLst>
                <p:tags r:id="rId33"/>
              </p:custDataLst>
            </p:nvPr>
          </p:nvSpPr>
          <p:spPr>
            <a:xfrm flipV="1">
              <a:off x="8877094" y="-11906167"/>
              <a:ext cx="207898" cy="173620"/>
            </a:xfrm>
            <a:custGeom>
              <a:avLst/>
              <a:gdLst>
                <a:gd name="connsiteX0" fmla="*/ 180555 w 207898"/>
                <a:gd name="connsiteY0" fmla="*/ 160349 h 173620"/>
                <a:gd name="connsiteX1" fmla="*/ 207899 w 207898"/>
                <a:gd name="connsiteY1" fmla="*/ 160349 h 173620"/>
                <a:gd name="connsiteX2" fmla="*/ 207899 w 207898"/>
                <a:gd name="connsiteY2" fmla="*/ 172244 h 173620"/>
                <a:gd name="connsiteX3" fmla="*/ 162569 w 207898"/>
                <a:gd name="connsiteY3" fmla="*/ 171481 h 173620"/>
                <a:gd name="connsiteX4" fmla="*/ 117248 w 207898"/>
                <a:gd name="connsiteY4" fmla="*/ 172244 h 173620"/>
                <a:gd name="connsiteX5" fmla="*/ 117248 w 207898"/>
                <a:gd name="connsiteY5" fmla="*/ 160349 h 173620"/>
                <a:gd name="connsiteX6" fmla="*/ 144592 w 207898"/>
                <a:gd name="connsiteY6" fmla="*/ 160349 h 173620"/>
                <a:gd name="connsiteX7" fmla="*/ 144592 w 207898"/>
                <a:gd name="connsiteY7" fmla="*/ 94797 h 173620"/>
                <a:gd name="connsiteX8" fmla="*/ 63307 w 207898"/>
                <a:gd name="connsiteY8" fmla="*/ 94797 h 173620"/>
                <a:gd name="connsiteX9" fmla="*/ 63307 w 207898"/>
                <a:gd name="connsiteY9" fmla="*/ 160349 h 173620"/>
                <a:gd name="connsiteX10" fmla="*/ 90659 w 207898"/>
                <a:gd name="connsiteY10" fmla="*/ 160349 h 173620"/>
                <a:gd name="connsiteX11" fmla="*/ 90659 w 207898"/>
                <a:gd name="connsiteY11" fmla="*/ 172244 h 173620"/>
                <a:gd name="connsiteX12" fmla="*/ 45330 w 207898"/>
                <a:gd name="connsiteY12" fmla="*/ 171481 h 173620"/>
                <a:gd name="connsiteX13" fmla="*/ 0 w 207898"/>
                <a:gd name="connsiteY13" fmla="*/ 172244 h 173620"/>
                <a:gd name="connsiteX14" fmla="*/ 0 w 207898"/>
                <a:gd name="connsiteY14" fmla="*/ 160349 h 173620"/>
                <a:gd name="connsiteX15" fmla="*/ 27352 w 207898"/>
                <a:gd name="connsiteY15" fmla="*/ 160349 h 173620"/>
                <a:gd name="connsiteX16" fmla="*/ 27352 w 207898"/>
                <a:gd name="connsiteY16" fmla="*/ 10515 h 173620"/>
                <a:gd name="connsiteX17" fmla="*/ 0 w 207898"/>
                <a:gd name="connsiteY17" fmla="*/ 10515 h 173620"/>
                <a:gd name="connsiteX18" fmla="*/ 0 w 207898"/>
                <a:gd name="connsiteY18" fmla="*/ -1377 h 173620"/>
                <a:gd name="connsiteX19" fmla="*/ 45330 w 207898"/>
                <a:gd name="connsiteY19" fmla="*/ -616 h 173620"/>
                <a:gd name="connsiteX20" fmla="*/ 90659 w 207898"/>
                <a:gd name="connsiteY20" fmla="*/ -1377 h 173620"/>
                <a:gd name="connsiteX21" fmla="*/ 90659 w 207898"/>
                <a:gd name="connsiteY21" fmla="*/ 10515 h 173620"/>
                <a:gd name="connsiteX22" fmla="*/ 63307 w 207898"/>
                <a:gd name="connsiteY22" fmla="*/ 10515 h 173620"/>
                <a:gd name="connsiteX23" fmla="*/ 63307 w 207898"/>
                <a:gd name="connsiteY23" fmla="*/ 82903 h 173620"/>
                <a:gd name="connsiteX24" fmla="*/ 144592 w 207898"/>
                <a:gd name="connsiteY24" fmla="*/ 82903 h 173620"/>
                <a:gd name="connsiteX25" fmla="*/ 144592 w 207898"/>
                <a:gd name="connsiteY25" fmla="*/ 10515 h 173620"/>
                <a:gd name="connsiteX26" fmla="*/ 117248 w 207898"/>
                <a:gd name="connsiteY26" fmla="*/ 10515 h 173620"/>
                <a:gd name="connsiteX27" fmla="*/ 117248 w 207898"/>
                <a:gd name="connsiteY27" fmla="*/ -1377 h 173620"/>
                <a:gd name="connsiteX28" fmla="*/ 162569 w 207898"/>
                <a:gd name="connsiteY28" fmla="*/ -616 h 173620"/>
                <a:gd name="connsiteX29" fmla="*/ 207899 w 207898"/>
                <a:gd name="connsiteY29" fmla="*/ -1377 h 173620"/>
                <a:gd name="connsiteX30" fmla="*/ 207899 w 207898"/>
                <a:gd name="connsiteY30" fmla="*/ 10515 h 173620"/>
                <a:gd name="connsiteX31" fmla="*/ 180555 w 207898"/>
                <a:gd name="connsiteY31" fmla="*/ 10515 h 173620"/>
                <a:gd name="connsiteX32" fmla="*/ 180555 w 207898"/>
                <a:gd name="connsiteY32" fmla="*/ 160349 h 173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07898" h="173620">
                  <a:moveTo>
                    <a:pt x="180555" y="160349"/>
                  </a:moveTo>
                  <a:lnTo>
                    <a:pt x="207899" y="160349"/>
                  </a:lnTo>
                  <a:lnTo>
                    <a:pt x="207899" y="172244"/>
                  </a:lnTo>
                  <a:cubicBezTo>
                    <a:pt x="198278" y="171481"/>
                    <a:pt x="173460" y="171481"/>
                    <a:pt x="162569" y="171481"/>
                  </a:cubicBezTo>
                  <a:cubicBezTo>
                    <a:pt x="151686" y="171481"/>
                    <a:pt x="126868" y="171481"/>
                    <a:pt x="117248" y="172244"/>
                  </a:cubicBezTo>
                  <a:lnTo>
                    <a:pt x="117248" y="160349"/>
                  </a:lnTo>
                  <a:lnTo>
                    <a:pt x="144592" y="160349"/>
                  </a:lnTo>
                  <a:lnTo>
                    <a:pt x="144592" y="94797"/>
                  </a:lnTo>
                  <a:lnTo>
                    <a:pt x="63307" y="94797"/>
                  </a:lnTo>
                  <a:lnTo>
                    <a:pt x="63307" y="160349"/>
                  </a:lnTo>
                  <a:lnTo>
                    <a:pt x="90659" y="160349"/>
                  </a:lnTo>
                  <a:lnTo>
                    <a:pt x="90659" y="172244"/>
                  </a:lnTo>
                  <a:cubicBezTo>
                    <a:pt x="81030" y="171481"/>
                    <a:pt x="56221" y="171481"/>
                    <a:pt x="45330" y="171481"/>
                  </a:cubicBezTo>
                  <a:cubicBezTo>
                    <a:pt x="34438" y="171481"/>
                    <a:pt x="9621" y="171481"/>
                    <a:pt x="0" y="172244"/>
                  </a:cubicBezTo>
                  <a:lnTo>
                    <a:pt x="0" y="160349"/>
                  </a:lnTo>
                  <a:lnTo>
                    <a:pt x="27352" y="160349"/>
                  </a:lnTo>
                  <a:lnTo>
                    <a:pt x="27352" y="10515"/>
                  </a:lnTo>
                  <a:lnTo>
                    <a:pt x="0" y="10515"/>
                  </a:lnTo>
                  <a:lnTo>
                    <a:pt x="0" y="-1377"/>
                  </a:lnTo>
                  <a:cubicBezTo>
                    <a:pt x="9621" y="-616"/>
                    <a:pt x="34438" y="-616"/>
                    <a:pt x="45330" y="-616"/>
                  </a:cubicBezTo>
                  <a:cubicBezTo>
                    <a:pt x="56221" y="-616"/>
                    <a:pt x="81030" y="-616"/>
                    <a:pt x="90659" y="-1377"/>
                  </a:cubicBezTo>
                  <a:lnTo>
                    <a:pt x="90659" y="10515"/>
                  </a:lnTo>
                  <a:lnTo>
                    <a:pt x="63307" y="10515"/>
                  </a:lnTo>
                  <a:lnTo>
                    <a:pt x="63307" y="82903"/>
                  </a:lnTo>
                  <a:lnTo>
                    <a:pt x="144592" y="82903"/>
                  </a:lnTo>
                  <a:lnTo>
                    <a:pt x="144592" y="10515"/>
                  </a:lnTo>
                  <a:lnTo>
                    <a:pt x="117248" y="10515"/>
                  </a:lnTo>
                  <a:lnTo>
                    <a:pt x="117248" y="-1377"/>
                  </a:lnTo>
                  <a:cubicBezTo>
                    <a:pt x="126868" y="-616"/>
                    <a:pt x="151686" y="-616"/>
                    <a:pt x="162569" y="-616"/>
                  </a:cubicBezTo>
                  <a:cubicBezTo>
                    <a:pt x="173460" y="-616"/>
                    <a:pt x="198278" y="-616"/>
                    <a:pt x="207899" y="-1377"/>
                  </a:cubicBezTo>
                  <a:lnTo>
                    <a:pt x="207899" y="10515"/>
                  </a:lnTo>
                  <a:lnTo>
                    <a:pt x="180555" y="10515"/>
                  </a:lnTo>
                  <a:lnTo>
                    <a:pt x="180555" y="160349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012" name="任意多边形: 形状 1011">
              <a:extLst>
                <a:ext uri="{FF2B5EF4-FFF2-40B4-BE49-F238E27FC236}">
                  <a16:creationId xmlns:a16="http://schemas.microsoft.com/office/drawing/2014/main" id="{2EA9274F-E9DF-D41F-2920-16D09A0E0808}"/>
                </a:ext>
              </a:extLst>
            </p:cNvPr>
            <p:cNvSpPr/>
            <p:nvPr>
              <p:custDataLst>
                <p:tags r:id="rId34"/>
              </p:custDataLst>
            </p:nvPr>
          </p:nvSpPr>
          <p:spPr>
            <a:xfrm flipV="1">
              <a:off x="9107048" y="-11915199"/>
              <a:ext cx="297137" cy="79922"/>
            </a:xfrm>
            <a:custGeom>
              <a:avLst/>
              <a:gdLst>
                <a:gd name="connsiteX0" fmla="*/ 27844 w 297137"/>
                <a:gd name="connsiteY0" fmla="*/ 40796 h 79922"/>
                <a:gd name="connsiteX1" fmla="*/ 56387 w 297137"/>
                <a:gd name="connsiteY1" fmla="*/ 44519 h 79922"/>
                <a:gd name="connsiteX2" fmla="*/ 71990 w 297137"/>
                <a:gd name="connsiteY2" fmla="*/ 62947 h 79922"/>
                <a:gd name="connsiteX3" fmla="*/ 50009 w 297137"/>
                <a:gd name="connsiteY3" fmla="*/ 78541 h 79922"/>
                <a:gd name="connsiteX4" fmla="*/ 0 w 297137"/>
                <a:gd name="connsiteY4" fmla="*/ 31935 h 79922"/>
                <a:gd name="connsiteX5" fmla="*/ 31919 w 297137"/>
                <a:gd name="connsiteY5" fmla="*/ -1382 h 79922"/>
                <a:gd name="connsiteX6" fmla="*/ 75890 w 297137"/>
                <a:gd name="connsiteY6" fmla="*/ 18643 h 79922"/>
                <a:gd name="connsiteX7" fmla="*/ 72880 w 297137"/>
                <a:gd name="connsiteY7" fmla="*/ 21652 h 79922"/>
                <a:gd name="connsiteX8" fmla="*/ 70044 w 297137"/>
                <a:gd name="connsiteY8" fmla="*/ 19882 h 79922"/>
                <a:gd name="connsiteX9" fmla="*/ 32277 w 297137"/>
                <a:gd name="connsiteY9" fmla="*/ 3581 h 79922"/>
                <a:gd name="connsiteX10" fmla="*/ 14545 w 297137"/>
                <a:gd name="connsiteY10" fmla="*/ 25018 h 79922"/>
                <a:gd name="connsiteX11" fmla="*/ 16675 w 297137"/>
                <a:gd name="connsiteY11" fmla="*/ 40796 h 79922"/>
                <a:gd name="connsiteX12" fmla="*/ 27844 w 297137"/>
                <a:gd name="connsiteY12" fmla="*/ 40796 h 79922"/>
                <a:gd name="connsiteX13" fmla="*/ 18088 w 297137"/>
                <a:gd name="connsiteY13" fmla="*/ 45758 h 79922"/>
                <a:gd name="connsiteX14" fmla="*/ 50009 w 297137"/>
                <a:gd name="connsiteY14" fmla="*/ 73579 h 79922"/>
                <a:gd name="connsiteX15" fmla="*/ 64372 w 297137"/>
                <a:gd name="connsiteY15" fmla="*/ 62947 h 79922"/>
                <a:gd name="connsiteX16" fmla="*/ 26780 w 297137"/>
                <a:gd name="connsiteY16" fmla="*/ 45758 h 79922"/>
                <a:gd name="connsiteX17" fmla="*/ 18088 w 297137"/>
                <a:gd name="connsiteY17" fmla="*/ 45758 h 79922"/>
                <a:gd name="connsiteX18" fmla="*/ 105842 w 297137"/>
                <a:gd name="connsiteY18" fmla="*/ 11553 h 79922"/>
                <a:gd name="connsiteX19" fmla="*/ 104070 w 297137"/>
                <a:gd name="connsiteY19" fmla="*/ 4288 h 79922"/>
                <a:gd name="connsiteX20" fmla="*/ 110100 w 297137"/>
                <a:gd name="connsiteY20" fmla="*/ -1382 h 79922"/>
                <a:gd name="connsiteX21" fmla="*/ 117011 w 297137"/>
                <a:gd name="connsiteY21" fmla="*/ 2517 h 79922"/>
                <a:gd name="connsiteX22" fmla="*/ 120205 w 297137"/>
                <a:gd name="connsiteY22" fmla="*/ 13506 h 79922"/>
                <a:gd name="connsiteX23" fmla="*/ 124106 w 297137"/>
                <a:gd name="connsiteY23" fmla="*/ 29449 h 79922"/>
                <a:gd name="connsiteX24" fmla="*/ 127117 w 297137"/>
                <a:gd name="connsiteY24" fmla="*/ 41328 h 79922"/>
                <a:gd name="connsiteX25" fmla="*/ 134568 w 297137"/>
                <a:gd name="connsiteY25" fmla="*/ 57279 h 79922"/>
                <a:gd name="connsiteX26" fmla="*/ 161165 w 297137"/>
                <a:gd name="connsiteY26" fmla="*/ 73579 h 79922"/>
                <a:gd name="connsiteX27" fmla="*/ 171627 w 297137"/>
                <a:gd name="connsiteY27" fmla="*/ 61177 h 79922"/>
                <a:gd name="connsiteX28" fmla="*/ 161165 w 297137"/>
                <a:gd name="connsiteY28" fmla="*/ 23430 h 79922"/>
                <a:gd name="connsiteX29" fmla="*/ 158504 w 297137"/>
                <a:gd name="connsiteY29" fmla="*/ 13856 h 79922"/>
                <a:gd name="connsiteX30" fmla="*/ 175346 w 297137"/>
                <a:gd name="connsiteY30" fmla="*/ -1382 h 79922"/>
                <a:gd name="connsiteX31" fmla="*/ 200886 w 297137"/>
                <a:gd name="connsiteY31" fmla="*/ 25733 h 79922"/>
                <a:gd name="connsiteX32" fmla="*/ 198042 w 297137"/>
                <a:gd name="connsiteY32" fmla="*/ 28036 h 79922"/>
                <a:gd name="connsiteX33" fmla="*/ 194674 w 297137"/>
                <a:gd name="connsiteY33" fmla="*/ 25018 h 79922"/>
                <a:gd name="connsiteX34" fmla="*/ 175878 w 297137"/>
                <a:gd name="connsiteY34" fmla="*/ 3581 h 79922"/>
                <a:gd name="connsiteX35" fmla="*/ 171445 w 297137"/>
                <a:gd name="connsiteY35" fmla="*/ 9782 h 79922"/>
                <a:gd name="connsiteX36" fmla="*/ 175528 w 297137"/>
                <a:gd name="connsiteY36" fmla="*/ 24138 h 79922"/>
                <a:gd name="connsiteX37" fmla="*/ 184926 w 297137"/>
                <a:gd name="connsiteY37" fmla="*/ 58343 h 79922"/>
                <a:gd name="connsiteX38" fmla="*/ 161872 w 297137"/>
                <a:gd name="connsiteY38" fmla="*/ 78541 h 79922"/>
                <a:gd name="connsiteX39" fmla="*/ 131906 w 297137"/>
                <a:gd name="connsiteY39" fmla="*/ 62416 h 79922"/>
                <a:gd name="connsiteX40" fmla="*/ 112936 w 297137"/>
                <a:gd name="connsiteY40" fmla="*/ 78541 h 79922"/>
                <a:gd name="connsiteX41" fmla="*/ 98930 w 297137"/>
                <a:gd name="connsiteY41" fmla="*/ 68974 h 79922"/>
                <a:gd name="connsiteX42" fmla="*/ 92543 w 297137"/>
                <a:gd name="connsiteY42" fmla="*/ 51426 h 79922"/>
                <a:gd name="connsiteX43" fmla="*/ 95554 w 297137"/>
                <a:gd name="connsiteY43" fmla="*/ 49125 h 79922"/>
                <a:gd name="connsiteX44" fmla="*/ 99463 w 297137"/>
                <a:gd name="connsiteY44" fmla="*/ 54444 h 79922"/>
                <a:gd name="connsiteX45" fmla="*/ 112404 w 297137"/>
                <a:gd name="connsiteY45" fmla="*/ 73579 h 79922"/>
                <a:gd name="connsiteX46" fmla="*/ 118251 w 297137"/>
                <a:gd name="connsiteY46" fmla="*/ 64893 h 79922"/>
                <a:gd name="connsiteX47" fmla="*/ 115415 w 297137"/>
                <a:gd name="connsiteY47" fmla="*/ 50189 h 79922"/>
                <a:gd name="connsiteX48" fmla="*/ 111514 w 297137"/>
                <a:gd name="connsiteY48" fmla="*/ 34238 h 79922"/>
                <a:gd name="connsiteX49" fmla="*/ 105842 w 297137"/>
                <a:gd name="connsiteY49" fmla="*/ 11553 h 79922"/>
                <a:gd name="connsiteX50" fmla="*/ 287033 w 297137"/>
                <a:gd name="connsiteY50" fmla="*/ 68267 h 79922"/>
                <a:gd name="connsiteX51" fmla="*/ 277993 w 297137"/>
                <a:gd name="connsiteY51" fmla="*/ 58343 h 79922"/>
                <a:gd name="connsiteX52" fmla="*/ 284902 w 297137"/>
                <a:gd name="connsiteY52" fmla="*/ 51784 h 79922"/>
                <a:gd name="connsiteX53" fmla="*/ 295017 w 297137"/>
                <a:gd name="connsiteY53" fmla="*/ 63122 h 79922"/>
                <a:gd name="connsiteX54" fmla="*/ 271604 w 297137"/>
                <a:gd name="connsiteY54" fmla="*/ 78541 h 79922"/>
                <a:gd name="connsiteX55" fmla="*/ 220365 w 297137"/>
                <a:gd name="connsiteY55" fmla="*/ 29449 h 79922"/>
                <a:gd name="connsiteX56" fmla="*/ 253166 w 297137"/>
                <a:gd name="connsiteY56" fmla="*/ -1382 h 79922"/>
                <a:gd name="connsiteX57" fmla="*/ 297137 w 297137"/>
                <a:gd name="connsiteY57" fmla="*/ 18643 h 79922"/>
                <a:gd name="connsiteX58" fmla="*/ 294127 w 297137"/>
                <a:gd name="connsiteY58" fmla="*/ 21652 h 79922"/>
                <a:gd name="connsiteX59" fmla="*/ 291291 w 297137"/>
                <a:gd name="connsiteY59" fmla="*/ 19882 h 79922"/>
                <a:gd name="connsiteX60" fmla="*/ 253524 w 297137"/>
                <a:gd name="connsiteY60" fmla="*/ 3581 h 79922"/>
                <a:gd name="connsiteX61" fmla="*/ 235077 w 297137"/>
                <a:gd name="connsiteY61" fmla="*/ 23249 h 79922"/>
                <a:gd name="connsiteX62" fmla="*/ 246788 w 297137"/>
                <a:gd name="connsiteY62" fmla="*/ 59938 h 79922"/>
                <a:gd name="connsiteX63" fmla="*/ 271604 w 297137"/>
                <a:gd name="connsiteY63" fmla="*/ 73579 h 79922"/>
                <a:gd name="connsiteX64" fmla="*/ 287033 w 297137"/>
                <a:gd name="connsiteY64" fmla="*/ 68267 h 79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297137" h="79922">
                  <a:moveTo>
                    <a:pt x="27844" y="40796"/>
                  </a:moveTo>
                  <a:cubicBezTo>
                    <a:pt x="32809" y="40796"/>
                    <a:pt x="46815" y="41152"/>
                    <a:pt x="56387" y="44519"/>
                  </a:cubicBezTo>
                  <a:cubicBezTo>
                    <a:pt x="69511" y="49125"/>
                    <a:pt x="71990" y="57628"/>
                    <a:pt x="71990" y="62947"/>
                  </a:cubicBezTo>
                  <a:cubicBezTo>
                    <a:pt x="71990" y="72698"/>
                    <a:pt x="62242" y="78541"/>
                    <a:pt x="50009" y="78541"/>
                  </a:cubicBezTo>
                  <a:cubicBezTo>
                    <a:pt x="28726" y="78541"/>
                    <a:pt x="0" y="62241"/>
                    <a:pt x="0" y="31935"/>
                  </a:cubicBezTo>
                  <a:cubicBezTo>
                    <a:pt x="0" y="14037"/>
                    <a:pt x="11178" y="-1382"/>
                    <a:pt x="31919" y="-1382"/>
                  </a:cubicBezTo>
                  <a:cubicBezTo>
                    <a:pt x="61885" y="-1382"/>
                    <a:pt x="75890" y="16157"/>
                    <a:pt x="75890" y="18643"/>
                  </a:cubicBezTo>
                  <a:cubicBezTo>
                    <a:pt x="75890" y="19707"/>
                    <a:pt x="74301" y="21652"/>
                    <a:pt x="72880" y="21652"/>
                  </a:cubicBezTo>
                  <a:cubicBezTo>
                    <a:pt x="71815" y="21652"/>
                    <a:pt x="71458" y="21303"/>
                    <a:pt x="70044" y="19882"/>
                  </a:cubicBezTo>
                  <a:cubicBezTo>
                    <a:pt x="56213" y="3581"/>
                    <a:pt x="35462" y="3581"/>
                    <a:pt x="32277" y="3581"/>
                  </a:cubicBezTo>
                  <a:cubicBezTo>
                    <a:pt x="21632" y="3581"/>
                    <a:pt x="14545" y="10671"/>
                    <a:pt x="14545" y="25018"/>
                  </a:cubicBezTo>
                  <a:cubicBezTo>
                    <a:pt x="14545" y="27504"/>
                    <a:pt x="14545" y="31045"/>
                    <a:pt x="16675" y="40796"/>
                  </a:cubicBezTo>
                  <a:lnTo>
                    <a:pt x="27844" y="40796"/>
                  </a:lnTo>
                  <a:close/>
                  <a:moveTo>
                    <a:pt x="18088" y="45758"/>
                  </a:moveTo>
                  <a:cubicBezTo>
                    <a:pt x="25358" y="71451"/>
                    <a:pt x="45044" y="73579"/>
                    <a:pt x="50009" y="73579"/>
                  </a:cubicBezTo>
                  <a:cubicBezTo>
                    <a:pt x="57809" y="73579"/>
                    <a:pt x="64372" y="69680"/>
                    <a:pt x="64372" y="62947"/>
                  </a:cubicBezTo>
                  <a:cubicBezTo>
                    <a:pt x="64372" y="45758"/>
                    <a:pt x="34406" y="45758"/>
                    <a:pt x="26780" y="45758"/>
                  </a:cubicBezTo>
                  <a:lnTo>
                    <a:pt x="18088" y="45758"/>
                  </a:lnTo>
                  <a:close/>
                  <a:moveTo>
                    <a:pt x="105842" y="11553"/>
                  </a:moveTo>
                  <a:cubicBezTo>
                    <a:pt x="105134" y="9250"/>
                    <a:pt x="104070" y="4820"/>
                    <a:pt x="104070" y="4288"/>
                  </a:cubicBezTo>
                  <a:cubicBezTo>
                    <a:pt x="104070" y="389"/>
                    <a:pt x="107264" y="-1382"/>
                    <a:pt x="110100" y="-1382"/>
                  </a:cubicBezTo>
                  <a:cubicBezTo>
                    <a:pt x="113286" y="-1382"/>
                    <a:pt x="116130" y="921"/>
                    <a:pt x="117011" y="2517"/>
                  </a:cubicBezTo>
                  <a:cubicBezTo>
                    <a:pt x="117901" y="4113"/>
                    <a:pt x="119315" y="9782"/>
                    <a:pt x="120205" y="13506"/>
                  </a:cubicBezTo>
                  <a:cubicBezTo>
                    <a:pt x="121095" y="16872"/>
                    <a:pt x="123041" y="25018"/>
                    <a:pt x="124106" y="29449"/>
                  </a:cubicBezTo>
                  <a:cubicBezTo>
                    <a:pt x="125170" y="33355"/>
                    <a:pt x="126235" y="37254"/>
                    <a:pt x="127117" y="41328"/>
                  </a:cubicBezTo>
                  <a:cubicBezTo>
                    <a:pt x="129071" y="48591"/>
                    <a:pt x="129428" y="50013"/>
                    <a:pt x="134568" y="57279"/>
                  </a:cubicBezTo>
                  <a:cubicBezTo>
                    <a:pt x="139533" y="64369"/>
                    <a:pt x="147866" y="73579"/>
                    <a:pt x="161165" y="73579"/>
                  </a:cubicBezTo>
                  <a:cubicBezTo>
                    <a:pt x="171445" y="73579"/>
                    <a:pt x="171627" y="64544"/>
                    <a:pt x="171627" y="61177"/>
                  </a:cubicBezTo>
                  <a:cubicBezTo>
                    <a:pt x="171627" y="50545"/>
                    <a:pt x="164001" y="30871"/>
                    <a:pt x="161165" y="23430"/>
                  </a:cubicBezTo>
                  <a:cubicBezTo>
                    <a:pt x="159211" y="18468"/>
                    <a:pt x="158504" y="16872"/>
                    <a:pt x="158504" y="13856"/>
                  </a:cubicBezTo>
                  <a:cubicBezTo>
                    <a:pt x="158504" y="4463"/>
                    <a:pt x="166305" y="-1382"/>
                    <a:pt x="175346" y="-1382"/>
                  </a:cubicBezTo>
                  <a:cubicBezTo>
                    <a:pt x="193077" y="-1382"/>
                    <a:pt x="200886" y="23074"/>
                    <a:pt x="200886" y="25733"/>
                  </a:cubicBezTo>
                  <a:cubicBezTo>
                    <a:pt x="200886" y="28036"/>
                    <a:pt x="198574" y="28036"/>
                    <a:pt x="198042" y="28036"/>
                  </a:cubicBezTo>
                  <a:cubicBezTo>
                    <a:pt x="195563" y="28036"/>
                    <a:pt x="195388" y="26972"/>
                    <a:pt x="194674" y="25018"/>
                  </a:cubicBezTo>
                  <a:cubicBezTo>
                    <a:pt x="190598" y="10846"/>
                    <a:pt x="182972" y="3581"/>
                    <a:pt x="175878" y="3581"/>
                  </a:cubicBezTo>
                  <a:cubicBezTo>
                    <a:pt x="172160" y="3581"/>
                    <a:pt x="171445" y="6059"/>
                    <a:pt x="171445" y="9782"/>
                  </a:cubicBezTo>
                  <a:cubicBezTo>
                    <a:pt x="171445" y="13856"/>
                    <a:pt x="172335" y="16157"/>
                    <a:pt x="175528" y="24138"/>
                  </a:cubicBezTo>
                  <a:cubicBezTo>
                    <a:pt x="177658" y="29632"/>
                    <a:pt x="184926" y="48418"/>
                    <a:pt x="184926" y="58343"/>
                  </a:cubicBezTo>
                  <a:cubicBezTo>
                    <a:pt x="184926" y="75533"/>
                    <a:pt x="171270" y="78541"/>
                    <a:pt x="161872" y="78541"/>
                  </a:cubicBezTo>
                  <a:cubicBezTo>
                    <a:pt x="147159" y="78541"/>
                    <a:pt x="137229" y="69506"/>
                    <a:pt x="131906" y="62416"/>
                  </a:cubicBezTo>
                  <a:cubicBezTo>
                    <a:pt x="130668" y="74642"/>
                    <a:pt x="120205" y="78541"/>
                    <a:pt x="112936" y="78541"/>
                  </a:cubicBezTo>
                  <a:cubicBezTo>
                    <a:pt x="105310" y="78541"/>
                    <a:pt x="101235" y="73047"/>
                    <a:pt x="98930" y="68974"/>
                  </a:cubicBezTo>
                  <a:cubicBezTo>
                    <a:pt x="95030" y="62416"/>
                    <a:pt x="92543" y="52316"/>
                    <a:pt x="92543" y="51426"/>
                  </a:cubicBezTo>
                  <a:cubicBezTo>
                    <a:pt x="92543" y="49125"/>
                    <a:pt x="95030" y="49125"/>
                    <a:pt x="95554" y="49125"/>
                  </a:cubicBezTo>
                  <a:cubicBezTo>
                    <a:pt x="98041" y="49125"/>
                    <a:pt x="98216" y="49657"/>
                    <a:pt x="99463" y="54444"/>
                  </a:cubicBezTo>
                  <a:cubicBezTo>
                    <a:pt x="102116" y="64893"/>
                    <a:pt x="105484" y="73579"/>
                    <a:pt x="112404" y="73579"/>
                  </a:cubicBezTo>
                  <a:cubicBezTo>
                    <a:pt x="117011" y="73579"/>
                    <a:pt x="118251" y="69680"/>
                    <a:pt x="118251" y="64893"/>
                  </a:cubicBezTo>
                  <a:cubicBezTo>
                    <a:pt x="118251" y="61526"/>
                    <a:pt x="116662" y="54976"/>
                    <a:pt x="115415" y="50189"/>
                  </a:cubicBezTo>
                  <a:cubicBezTo>
                    <a:pt x="114176" y="45400"/>
                    <a:pt x="112404" y="38135"/>
                    <a:pt x="111514" y="34238"/>
                  </a:cubicBezTo>
                  <a:lnTo>
                    <a:pt x="105842" y="11553"/>
                  </a:lnTo>
                  <a:close/>
                  <a:moveTo>
                    <a:pt x="287033" y="68267"/>
                  </a:moveTo>
                  <a:cubicBezTo>
                    <a:pt x="280654" y="67204"/>
                    <a:pt x="277993" y="62241"/>
                    <a:pt x="277993" y="58343"/>
                  </a:cubicBezTo>
                  <a:cubicBezTo>
                    <a:pt x="277993" y="53555"/>
                    <a:pt x="281717" y="51784"/>
                    <a:pt x="284902" y="51784"/>
                  </a:cubicBezTo>
                  <a:cubicBezTo>
                    <a:pt x="288804" y="51784"/>
                    <a:pt x="295017" y="54619"/>
                    <a:pt x="295017" y="63122"/>
                  </a:cubicBezTo>
                  <a:cubicBezTo>
                    <a:pt x="295017" y="75174"/>
                    <a:pt x="281185" y="78541"/>
                    <a:pt x="271604" y="78541"/>
                  </a:cubicBezTo>
                  <a:cubicBezTo>
                    <a:pt x="245008" y="78541"/>
                    <a:pt x="220365" y="54087"/>
                    <a:pt x="220365" y="29449"/>
                  </a:cubicBezTo>
                  <a:cubicBezTo>
                    <a:pt x="220365" y="14213"/>
                    <a:pt x="231002" y="-1382"/>
                    <a:pt x="253166" y="-1382"/>
                  </a:cubicBezTo>
                  <a:cubicBezTo>
                    <a:pt x="283133" y="-1382"/>
                    <a:pt x="297137" y="16157"/>
                    <a:pt x="297137" y="18643"/>
                  </a:cubicBezTo>
                  <a:cubicBezTo>
                    <a:pt x="297137" y="19707"/>
                    <a:pt x="295548" y="21652"/>
                    <a:pt x="294127" y="21652"/>
                  </a:cubicBezTo>
                  <a:cubicBezTo>
                    <a:pt x="293063" y="21652"/>
                    <a:pt x="292704" y="21303"/>
                    <a:pt x="291291" y="19882"/>
                  </a:cubicBezTo>
                  <a:cubicBezTo>
                    <a:pt x="277459" y="3581"/>
                    <a:pt x="256710" y="3581"/>
                    <a:pt x="253524" y="3581"/>
                  </a:cubicBezTo>
                  <a:cubicBezTo>
                    <a:pt x="240758" y="3581"/>
                    <a:pt x="235077" y="12259"/>
                    <a:pt x="235077" y="23249"/>
                  </a:cubicBezTo>
                  <a:cubicBezTo>
                    <a:pt x="235077" y="28393"/>
                    <a:pt x="237564" y="47703"/>
                    <a:pt x="246788" y="59938"/>
                  </a:cubicBezTo>
                  <a:cubicBezTo>
                    <a:pt x="253524" y="68616"/>
                    <a:pt x="262740" y="73579"/>
                    <a:pt x="271604" y="73579"/>
                  </a:cubicBezTo>
                  <a:cubicBezTo>
                    <a:pt x="274091" y="73579"/>
                    <a:pt x="282599" y="73230"/>
                    <a:pt x="287033" y="68267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013" name="任意多边形: 形状 1012">
              <a:extLst>
                <a:ext uri="{FF2B5EF4-FFF2-40B4-BE49-F238E27FC236}">
                  <a16:creationId xmlns:a16="http://schemas.microsoft.com/office/drawing/2014/main" id="{5B2924B1-11B1-0E05-7410-AF90EFC61A05}"/>
                </a:ext>
              </a:extLst>
            </p:cNvPr>
            <p:cNvSpPr/>
            <p:nvPr>
              <p:custDataLst>
                <p:tags r:id="rId35"/>
              </p:custDataLst>
            </p:nvPr>
          </p:nvSpPr>
          <p:spPr>
            <a:xfrm flipV="1">
              <a:off x="9417069" y="-11827122"/>
              <a:ext cx="73762" cy="13648"/>
            </a:xfrm>
            <a:custGeom>
              <a:avLst/>
              <a:gdLst>
                <a:gd name="connsiteX0" fmla="*/ 73762 w 73762"/>
                <a:gd name="connsiteY0" fmla="*/ 5364 h 13648"/>
                <a:gd name="connsiteX1" fmla="*/ 64896 w 73762"/>
                <a:gd name="connsiteY1" fmla="*/ 12271 h 13648"/>
                <a:gd name="connsiteX2" fmla="*/ 8866 w 73762"/>
                <a:gd name="connsiteY2" fmla="*/ 12271 h 13648"/>
                <a:gd name="connsiteX3" fmla="*/ 0 w 73762"/>
                <a:gd name="connsiteY3" fmla="*/ 5537 h 13648"/>
                <a:gd name="connsiteX4" fmla="*/ 8866 w 73762"/>
                <a:gd name="connsiteY4" fmla="*/ -1377 h 13648"/>
                <a:gd name="connsiteX5" fmla="*/ 64896 w 73762"/>
                <a:gd name="connsiteY5" fmla="*/ -1377 h 13648"/>
                <a:gd name="connsiteX6" fmla="*/ 73762 w 73762"/>
                <a:gd name="connsiteY6" fmla="*/ 5364 h 13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762" h="13648">
                  <a:moveTo>
                    <a:pt x="73762" y="5364"/>
                  </a:moveTo>
                  <a:cubicBezTo>
                    <a:pt x="73762" y="12271"/>
                    <a:pt x="67025" y="12271"/>
                    <a:pt x="64896" y="12271"/>
                  </a:cubicBezTo>
                  <a:lnTo>
                    <a:pt x="8866" y="12271"/>
                  </a:lnTo>
                  <a:cubicBezTo>
                    <a:pt x="6919" y="12271"/>
                    <a:pt x="0" y="12271"/>
                    <a:pt x="0" y="5537"/>
                  </a:cubicBezTo>
                  <a:cubicBezTo>
                    <a:pt x="0" y="-1377"/>
                    <a:pt x="6737" y="-1377"/>
                    <a:pt x="8866" y="-1377"/>
                  </a:cubicBezTo>
                  <a:lnTo>
                    <a:pt x="64896" y="-1377"/>
                  </a:lnTo>
                  <a:cubicBezTo>
                    <a:pt x="66850" y="-1377"/>
                    <a:pt x="73762" y="-1377"/>
                    <a:pt x="73762" y="5364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014" name="任意多边形: 形状 1013">
              <a:extLst>
                <a:ext uri="{FF2B5EF4-FFF2-40B4-BE49-F238E27FC236}">
                  <a16:creationId xmlns:a16="http://schemas.microsoft.com/office/drawing/2014/main" id="{5B903311-CD9E-5387-989B-05ECDB619199}"/>
                </a:ext>
              </a:extLst>
            </p:cNvPr>
            <p:cNvSpPr/>
            <p:nvPr>
              <p:custDataLst>
                <p:tags r:id="rId36"/>
              </p:custDataLst>
            </p:nvPr>
          </p:nvSpPr>
          <p:spPr>
            <a:xfrm flipV="1">
              <a:off x="9509433" y="-11960036"/>
              <a:ext cx="281184" cy="124759"/>
            </a:xfrm>
            <a:custGeom>
              <a:avLst/>
              <a:gdLst>
                <a:gd name="connsiteX0" fmla="*/ 68622 w 281184"/>
                <a:gd name="connsiteY0" fmla="*/ 14743 h 124759"/>
                <a:gd name="connsiteX1" fmla="*/ 66135 w 281184"/>
                <a:gd name="connsiteY1" fmla="*/ 4286 h 124759"/>
                <a:gd name="connsiteX2" fmla="*/ 72165 w 281184"/>
                <a:gd name="connsiteY2" fmla="*/ -1383 h 124759"/>
                <a:gd name="connsiteX3" fmla="*/ 79084 w 281184"/>
                <a:gd name="connsiteY3" fmla="*/ 2515 h 124759"/>
                <a:gd name="connsiteX4" fmla="*/ 82277 w 281184"/>
                <a:gd name="connsiteY4" fmla="*/ 13504 h 124759"/>
                <a:gd name="connsiteX5" fmla="*/ 86178 w 281184"/>
                <a:gd name="connsiteY5" fmla="*/ 29447 h 124759"/>
                <a:gd name="connsiteX6" fmla="*/ 89189 w 281184"/>
                <a:gd name="connsiteY6" fmla="*/ 41326 h 124759"/>
                <a:gd name="connsiteX7" fmla="*/ 94686 w 281184"/>
                <a:gd name="connsiteY7" fmla="*/ 54791 h 124759"/>
                <a:gd name="connsiteX8" fmla="*/ 123055 w 281184"/>
                <a:gd name="connsiteY8" fmla="*/ 73577 h 124759"/>
                <a:gd name="connsiteX9" fmla="*/ 133517 w 281184"/>
                <a:gd name="connsiteY9" fmla="*/ 61176 h 124759"/>
                <a:gd name="connsiteX10" fmla="*/ 123055 w 281184"/>
                <a:gd name="connsiteY10" fmla="*/ 23429 h 124759"/>
                <a:gd name="connsiteX11" fmla="*/ 120394 w 281184"/>
                <a:gd name="connsiteY11" fmla="*/ 13854 h 124759"/>
                <a:gd name="connsiteX12" fmla="*/ 137243 w 281184"/>
                <a:gd name="connsiteY12" fmla="*/ -1383 h 124759"/>
                <a:gd name="connsiteX13" fmla="*/ 162775 w 281184"/>
                <a:gd name="connsiteY13" fmla="*/ 25732 h 124759"/>
                <a:gd name="connsiteX14" fmla="*/ 159940 w 281184"/>
                <a:gd name="connsiteY14" fmla="*/ 28034 h 124759"/>
                <a:gd name="connsiteX15" fmla="*/ 156571 w 281184"/>
                <a:gd name="connsiteY15" fmla="*/ 25017 h 124759"/>
                <a:gd name="connsiteX16" fmla="*/ 137775 w 281184"/>
                <a:gd name="connsiteY16" fmla="*/ 3579 h 124759"/>
                <a:gd name="connsiteX17" fmla="*/ 133342 w 281184"/>
                <a:gd name="connsiteY17" fmla="*/ 9780 h 124759"/>
                <a:gd name="connsiteX18" fmla="*/ 137418 w 281184"/>
                <a:gd name="connsiteY18" fmla="*/ 24136 h 124759"/>
                <a:gd name="connsiteX19" fmla="*/ 146816 w 281184"/>
                <a:gd name="connsiteY19" fmla="*/ 58341 h 124759"/>
                <a:gd name="connsiteX20" fmla="*/ 140254 w 281184"/>
                <a:gd name="connsiteY20" fmla="*/ 73752 h 124759"/>
                <a:gd name="connsiteX21" fmla="*/ 123762 w 281184"/>
                <a:gd name="connsiteY21" fmla="*/ 78539 h 124759"/>
                <a:gd name="connsiteX22" fmla="*/ 92383 w 281184"/>
                <a:gd name="connsiteY22" fmla="*/ 60644 h 124759"/>
                <a:gd name="connsiteX23" fmla="*/ 69328 w 281184"/>
                <a:gd name="connsiteY23" fmla="*/ 78539 h 124759"/>
                <a:gd name="connsiteX24" fmla="*/ 39363 w 281184"/>
                <a:gd name="connsiteY24" fmla="*/ 62415 h 124759"/>
                <a:gd name="connsiteX25" fmla="*/ 20393 w 281184"/>
                <a:gd name="connsiteY25" fmla="*/ 78539 h 124759"/>
                <a:gd name="connsiteX26" fmla="*/ 6387 w 281184"/>
                <a:gd name="connsiteY26" fmla="*/ 68973 h 124759"/>
                <a:gd name="connsiteX27" fmla="*/ 0 w 281184"/>
                <a:gd name="connsiteY27" fmla="*/ 51424 h 124759"/>
                <a:gd name="connsiteX28" fmla="*/ 3011 w 281184"/>
                <a:gd name="connsiteY28" fmla="*/ 49123 h 124759"/>
                <a:gd name="connsiteX29" fmla="*/ 6919 w 281184"/>
                <a:gd name="connsiteY29" fmla="*/ 54442 h 124759"/>
                <a:gd name="connsiteX30" fmla="*/ 19860 w 281184"/>
                <a:gd name="connsiteY30" fmla="*/ 73577 h 124759"/>
                <a:gd name="connsiteX31" fmla="*/ 25707 w 281184"/>
                <a:gd name="connsiteY31" fmla="*/ 64891 h 124759"/>
                <a:gd name="connsiteX32" fmla="*/ 22871 w 281184"/>
                <a:gd name="connsiteY32" fmla="*/ 50187 h 124759"/>
                <a:gd name="connsiteX33" fmla="*/ 18971 w 281184"/>
                <a:gd name="connsiteY33" fmla="*/ 34236 h 124759"/>
                <a:gd name="connsiteX34" fmla="*/ 13298 w 281184"/>
                <a:gd name="connsiteY34" fmla="*/ 11551 h 124759"/>
                <a:gd name="connsiteX35" fmla="*/ 11527 w 281184"/>
                <a:gd name="connsiteY35" fmla="*/ 4286 h 124759"/>
                <a:gd name="connsiteX36" fmla="*/ 17556 w 281184"/>
                <a:gd name="connsiteY36" fmla="*/ -1383 h 124759"/>
                <a:gd name="connsiteX37" fmla="*/ 24468 w 281184"/>
                <a:gd name="connsiteY37" fmla="*/ 2515 h 124759"/>
                <a:gd name="connsiteX38" fmla="*/ 27662 w 281184"/>
                <a:gd name="connsiteY38" fmla="*/ 13504 h 124759"/>
                <a:gd name="connsiteX39" fmla="*/ 31562 w 281184"/>
                <a:gd name="connsiteY39" fmla="*/ 29447 h 124759"/>
                <a:gd name="connsiteX40" fmla="*/ 34573 w 281184"/>
                <a:gd name="connsiteY40" fmla="*/ 41326 h 124759"/>
                <a:gd name="connsiteX41" fmla="*/ 42024 w 281184"/>
                <a:gd name="connsiteY41" fmla="*/ 57277 h 124759"/>
                <a:gd name="connsiteX42" fmla="*/ 68622 w 281184"/>
                <a:gd name="connsiteY42" fmla="*/ 73577 h 124759"/>
                <a:gd name="connsiteX43" fmla="*/ 79084 w 281184"/>
                <a:gd name="connsiteY43" fmla="*/ 61176 h 124759"/>
                <a:gd name="connsiteX44" fmla="*/ 76065 w 281184"/>
                <a:gd name="connsiteY44" fmla="*/ 44517 h 124759"/>
                <a:gd name="connsiteX45" fmla="*/ 68622 w 281184"/>
                <a:gd name="connsiteY45" fmla="*/ 14743 h 124759"/>
                <a:gd name="connsiteX46" fmla="*/ 226752 w 281184"/>
                <a:gd name="connsiteY46" fmla="*/ 118057 h 124759"/>
                <a:gd name="connsiteX47" fmla="*/ 227459 w 281184"/>
                <a:gd name="connsiteY47" fmla="*/ 120898 h 124759"/>
                <a:gd name="connsiteX48" fmla="*/ 224623 w 281184"/>
                <a:gd name="connsiteY48" fmla="*/ 123376 h 124759"/>
                <a:gd name="connsiteX49" fmla="*/ 201926 w 281184"/>
                <a:gd name="connsiteY49" fmla="*/ 121605 h 124759"/>
                <a:gd name="connsiteX50" fmla="*/ 198026 w 281184"/>
                <a:gd name="connsiteY50" fmla="*/ 117531 h 124759"/>
                <a:gd name="connsiteX51" fmla="*/ 202641 w 281184"/>
                <a:gd name="connsiteY51" fmla="*/ 115047 h 124759"/>
                <a:gd name="connsiteX52" fmla="*/ 211149 w 281184"/>
                <a:gd name="connsiteY52" fmla="*/ 112388 h 124759"/>
                <a:gd name="connsiteX53" fmla="*/ 210443 w 281184"/>
                <a:gd name="connsiteY53" fmla="*/ 108489 h 124759"/>
                <a:gd name="connsiteX54" fmla="*/ 185443 w 281184"/>
                <a:gd name="connsiteY54" fmla="*/ 8185 h 124759"/>
                <a:gd name="connsiteX55" fmla="*/ 184553 w 281184"/>
                <a:gd name="connsiteY55" fmla="*/ 4286 h 124759"/>
                <a:gd name="connsiteX56" fmla="*/ 190582 w 281184"/>
                <a:gd name="connsiteY56" fmla="*/ -1383 h 124759"/>
                <a:gd name="connsiteX57" fmla="*/ 197851 w 281184"/>
                <a:gd name="connsiteY57" fmla="*/ 3222 h 124759"/>
                <a:gd name="connsiteX58" fmla="*/ 200862 w 281184"/>
                <a:gd name="connsiteY58" fmla="*/ 14386 h 124759"/>
                <a:gd name="connsiteX59" fmla="*/ 204945 w 281184"/>
                <a:gd name="connsiteY59" fmla="*/ 30162 h 124759"/>
                <a:gd name="connsiteX60" fmla="*/ 207782 w 281184"/>
                <a:gd name="connsiteY60" fmla="*/ 42214 h 124759"/>
                <a:gd name="connsiteX61" fmla="*/ 213104 w 281184"/>
                <a:gd name="connsiteY61" fmla="*/ 54791 h 124759"/>
                <a:gd name="connsiteX62" fmla="*/ 241472 w 281184"/>
                <a:gd name="connsiteY62" fmla="*/ 73577 h 124759"/>
                <a:gd name="connsiteX63" fmla="*/ 251935 w 281184"/>
                <a:gd name="connsiteY63" fmla="*/ 61176 h 124759"/>
                <a:gd name="connsiteX64" fmla="*/ 241472 w 281184"/>
                <a:gd name="connsiteY64" fmla="*/ 23429 h 124759"/>
                <a:gd name="connsiteX65" fmla="*/ 238811 w 281184"/>
                <a:gd name="connsiteY65" fmla="*/ 13854 h 124759"/>
                <a:gd name="connsiteX66" fmla="*/ 255654 w 281184"/>
                <a:gd name="connsiteY66" fmla="*/ -1383 h 124759"/>
                <a:gd name="connsiteX67" fmla="*/ 281185 w 281184"/>
                <a:gd name="connsiteY67" fmla="*/ 25732 h 124759"/>
                <a:gd name="connsiteX68" fmla="*/ 278350 w 281184"/>
                <a:gd name="connsiteY68" fmla="*/ 28034 h 124759"/>
                <a:gd name="connsiteX69" fmla="*/ 274981 w 281184"/>
                <a:gd name="connsiteY69" fmla="*/ 25017 h 124759"/>
                <a:gd name="connsiteX70" fmla="*/ 256185 w 281184"/>
                <a:gd name="connsiteY70" fmla="*/ 3579 h 124759"/>
                <a:gd name="connsiteX71" fmla="*/ 251752 w 281184"/>
                <a:gd name="connsiteY71" fmla="*/ 9780 h 124759"/>
                <a:gd name="connsiteX72" fmla="*/ 255835 w 281184"/>
                <a:gd name="connsiteY72" fmla="*/ 24136 h 124759"/>
                <a:gd name="connsiteX73" fmla="*/ 265233 w 281184"/>
                <a:gd name="connsiteY73" fmla="*/ 58341 h 124759"/>
                <a:gd name="connsiteX74" fmla="*/ 258672 w 281184"/>
                <a:gd name="connsiteY74" fmla="*/ 73752 h 124759"/>
                <a:gd name="connsiteX75" fmla="*/ 242180 w 281184"/>
                <a:gd name="connsiteY75" fmla="*/ 78539 h 124759"/>
                <a:gd name="connsiteX76" fmla="*/ 213279 w 281184"/>
                <a:gd name="connsiteY76" fmla="*/ 63835 h 124759"/>
                <a:gd name="connsiteX77" fmla="*/ 226752 w 281184"/>
                <a:gd name="connsiteY77" fmla="*/ 118057 h 124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</a:cxnLst>
              <a:rect l="l" t="t" r="r" b="b"/>
              <a:pathLst>
                <a:path w="281184" h="124759">
                  <a:moveTo>
                    <a:pt x="68622" y="14743"/>
                  </a:moveTo>
                  <a:cubicBezTo>
                    <a:pt x="67732" y="11201"/>
                    <a:pt x="66135" y="5175"/>
                    <a:pt x="66135" y="4286"/>
                  </a:cubicBezTo>
                  <a:cubicBezTo>
                    <a:pt x="66135" y="388"/>
                    <a:pt x="69328" y="-1383"/>
                    <a:pt x="72165" y="-1383"/>
                  </a:cubicBezTo>
                  <a:cubicBezTo>
                    <a:pt x="75358" y="-1383"/>
                    <a:pt x="78194" y="919"/>
                    <a:pt x="79084" y="2515"/>
                  </a:cubicBezTo>
                  <a:cubicBezTo>
                    <a:pt x="79966" y="4111"/>
                    <a:pt x="81387" y="9780"/>
                    <a:pt x="82277" y="13504"/>
                  </a:cubicBezTo>
                  <a:cubicBezTo>
                    <a:pt x="83159" y="16871"/>
                    <a:pt x="85113" y="25017"/>
                    <a:pt x="86178" y="29447"/>
                  </a:cubicBezTo>
                  <a:cubicBezTo>
                    <a:pt x="87235" y="33353"/>
                    <a:pt x="88299" y="37252"/>
                    <a:pt x="89189" y="41326"/>
                  </a:cubicBezTo>
                  <a:cubicBezTo>
                    <a:pt x="91143" y="48948"/>
                    <a:pt x="91143" y="49297"/>
                    <a:pt x="94686" y="54791"/>
                  </a:cubicBezTo>
                  <a:cubicBezTo>
                    <a:pt x="100359" y="63478"/>
                    <a:pt x="109224" y="73577"/>
                    <a:pt x="123055" y="73577"/>
                  </a:cubicBezTo>
                  <a:cubicBezTo>
                    <a:pt x="132985" y="73577"/>
                    <a:pt x="133517" y="65423"/>
                    <a:pt x="133517" y="61176"/>
                  </a:cubicBezTo>
                  <a:cubicBezTo>
                    <a:pt x="133517" y="50544"/>
                    <a:pt x="125891" y="30869"/>
                    <a:pt x="123055" y="23429"/>
                  </a:cubicBezTo>
                  <a:cubicBezTo>
                    <a:pt x="121108" y="18466"/>
                    <a:pt x="120394" y="16871"/>
                    <a:pt x="120394" y="13854"/>
                  </a:cubicBezTo>
                  <a:cubicBezTo>
                    <a:pt x="120394" y="4461"/>
                    <a:pt x="128194" y="-1383"/>
                    <a:pt x="137243" y="-1383"/>
                  </a:cubicBezTo>
                  <a:cubicBezTo>
                    <a:pt x="154975" y="-1383"/>
                    <a:pt x="162775" y="23072"/>
                    <a:pt x="162775" y="25732"/>
                  </a:cubicBezTo>
                  <a:cubicBezTo>
                    <a:pt x="162775" y="28034"/>
                    <a:pt x="160472" y="28034"/>
                    <a:pt x="159940" y="28034"/>
                  </a:cubicBezTo>
                  <a:cubicBezTo>
                    <a:pt x="157453" y="28034"/>
                    <a:pt x="157278" y="26971"/>
                    <a:pt x="156571" y="25017"/>
                  </a:cubicBezTo>
                  <a:cubicBezTo>
                    <a:pt x="152488" y="10844"/>
                    <a:pt x="144862" y="3579"/>
                    <a:pt x="137775" y="3579"/>
                  </a:cubicBezTo>
                  <a:cubicBezTo>
                    <a:pt x="134050" y="3579"/>
                    <a:pt x="133342" y="6057"/>
                    <a:pt x="133342" y="9780"/>
                  </a:cubicBezTo>
                  <a:cubicBezTo>
                    <a:pt x="133342" y="13854"/>
                    <a:pt x="134225" y="16156"/>
                    <a:pt x="137418" y="24136"/>
                  </a:cubicBezTo>
                  <a:cubicBezTo>
                    <a:pt x="139547" y="29630"/>
                    <a:pt x="146816" y="48416"/>
                    <a:pt x="146816" y="58341"/>
                  </a:cubicBezTo>
                  <a:cubicBezTo>
                    <a:pt x="146816" y="61176"/>
                    <a:pt x="146816" y="68614"/>
                    <a:pt x="140254" y="73752"/>
                  </a:cubicBezTo>
                  <a:cubicBezTo>
                    <a:pt x="137243" y="76063"/>
                    <a:pt x="132095" y="78539"/>
                    <a:pt x="123762" y="78539"/>
                  </a:cubicBezTo>
                  <a:cubicBezTo>
                    <a:pt x="107810" y="78539"/>
                    <a:pt x="98055" y="68083"/>
                    <a:pt x="92383" y="60644"/>
                  </a:cubicBezTo>
                  <a:cubicBezTo>
                    <a:pt x="90961" y="75705"/>
                    <a:pt x="78369" y="78539"/>
                    <a:pt x="69328" y="78539"/>
                  </a:cubicBezTo>
                  <a:cubicBezTo>
                    <a:pt x="54616" y="78539"/>
                    <a:pt x="44686" y="69505"/>
                    <a:pt x="39363" y="62415"/>
                  </a:cubicBezTo>
                  <a:cubicBezTo>
                    <a:pt x="38124" y="74641"/>
                    <a:pt x="27662" y="78539"/>
                    <a:pt x="20393" y="78539"/>
                  </a:cubicBezTo>
                  <a:cubicBezTo>
                    <a:pt x="12766" y="78539"/>
                    <a:pt x="8690" y="73045"/>
                    <a:pt x="6387" y="68973"/>
                  </a:cubicBezTo>
                  <a:cubicBezTo>
                    <a:pt x="2486" y="62415"/>
                    <a:pt x="0" y="52315"/>
                    <a:pt x="0" y="51424"/>
                  </a:cubicBezTo>
                  <a:cubicBezTo>
                    <a:pt x="0" y="49123"/>
                    <a:pt x="2486" y="49123"/>
                    <a:pt x="3011" y="49123"/>
                  </a:cubicBezTo>
                  <a:cubicBezTo>
                    <a:pt x="5497" y="49123"/>
                    <a:pt x="5672" y="49655"/>
                    <a:pt x="6919" y="54442"/>
                  </a:cubicBezTo>
                  <a:cubicBezTo>
                    <a:pt x="9573" y="64891"/>
                    <a:pt x="12941" y="73577"/>
                    <a:pt x="19860" y="73577"/>
                  </a:cubicBezTo>
                  <a:cubicBezTo>
                    <a:pt x="24468" y="73577"/>
                    <a:pt x="25707" y="69678"/>
                    <a:pt x="25707" y="64891"/>
                  </a:cubicBezTo>
                  <a:cubicBezTo>
                    <a:pt x="25707" y="61524"/>
                    <a:pt x="24118" y="54974"/>
                    <a:pt x="22871" y="50187"/>
                  </a:cubicBezTo>
                  <a:cubicBezTo>
                    <a:pt x="21632" y="45398"/>
                    <a:pt x="19860" y="38133"/>
                    <a:pt x="18971" y="34236"/>
                  </a:cubicBezTo>
                  <a:lnTo>
                    <a:pt x="13298" y="11551"/>
                  </a:lnTo>
                  <a:cubicBezTo>
                    <a:pt x="12591" y="9249"/>
                    <a:pt x="11527" y="4818"/>
                    <a:pt x="11527" y="4286"/>
                  </a:cubicBezTo>
                  <a:cubicBezTo>
                    <a:pt x="11527" y="388"/>
                    <a:pt x="14720" y="-1383"/>
                    <a:pt x="17556" y="-1383"/>
                  </a:cubicBezTo>
                  <a:cubicBezTo>
                    <a:pt x="20742" y="-1383"/>
                    <a:pt x="23586" y="919"/>
                    <a:pt x="24468" y="2515"/>
                  </a:cubicBezTo>
                  <a:cubicBezTo>
                    <a:pt x="25358" y="4111"/>
                    <a:pt x="26772" y="9780"/>
                    <a:pt x="27662" y="13504"/>
                  </a:cubicBezTo>
                  <a:cubicBezTo>
                    <a:pt x="28551" y="16871"/>
                    <a:pt x="30497" y="25017"/>
                    <a:pt x="31562" y="29447"/>
                  </a:cubicBezTo>
                  <a:cubicBezTo>
                    <a:pt x="32626" y="33353"/>
                    <a:pt x="33691" y="37252"/>
                    <a:pt x="34573" y="41326"/>
                  </a:cubicBezTo>
                  <a:cubicBezTo>
                    <a:pt x="36527" y="48590"/>
                    <a:pt x="36885" y="50012"/>
                    <a:pt x="42024" y="57277"/>
                  </a:cubicBezTo>
                  <a:cubicBezTo>
                    <a:pt x="46989" y="64367"/>
                    <a:pt x="55323" y="73577"/>
                    <a:pt x="68622" y="73577"/>
                  </a:cubicBezTo>
                  <a:cubicBezTo>
                    <a:pt x="78901" y="73577"/>
                    <a:pt x="79084" y="64542"/>
                    <a:pt x="79084" y="61176"/>
                  </a:cubicBezTo>
                  <a:cubicBezTo>
                    <a:pt x="79084" y="56745"/>
                    <a:pt x="78552" y="54442"/>
                    <a:pt x="76065" y="44517"/>
                  </a:cubicBezTo>
                  <a:lnTo>
                    <a:pt x="68622" y="14743"/>
                  </a:lnTo>
                  <a:close/>
                  <a:moveTo>
                    <a:pt x="226752" y="118057"/>
                  </a:moveTo>
                  <a:cubicBezTo>
                    <a:pt x="226927" y="118414"/>
                    <a:pt x="227459" y="120717"/>
                    <a:pt x="227459" y="120898"/>
                  </a:cubicBezTo>
                  <a:cubicBezTo>
                    <a:pt x="227459" y="121780"/>
                    <a:pt x="226752" y="123376"/>
                    <a:pt x="224623" y="123376"/>
                  </a:cubicBezTo>
                  <a:cubicBezTo>
                    <a:pt x="221080" y="123376"/>
                    <a:pt x="206360" y="121963"/>
                    <a:pt x="201926" y="121605"/>
                  </a:cubicBezTo>
                  <a:cubicBezTo>
                    <a:pt x="200513" y="121430"/>
                    <a:pt x="198026" y="121249"/>
                    <a:pt x="198026" y="117531"/>
                  </a:cubicBezTo>
                  <a:cubicBezTo>
                    <a:pt x="198026" y="115047"/>
                    <a:pt x="200513" y="115047"/>
                    <a:pt x="202641" y="115047"/>
                  </a:cubicBezTo>
                  <a:cubicBezTo>
                    <a:pt x="211149" y="115047"/>
                    <a:pt x="211149" y="113808"/>
                    <a:pt x="211149" y="112388"/>
                  </a:cubicBezTo>
                  <a:cubicBezTo>
                    <a:pt x="211149" y="111149"/>
                    <a:pt x="210792" y="110085"/>
                    <a:pt x="210443" y="108489"/>
                  </a:cubicBezTo>
                  <a:lnTo>
                    <a:pt x="185443" y="8185"/>
                  </a:lnTo>
                  <a:cubicBezTo>
                    <a:pt x="184553" y="4993"/>
                    <a:pt x="184553" y="4643"/>
                    <a:pt x="184553" y="4286"/>
                  </a:cubicBezTo>
                  <a:cubicBezTo>
                    <a:pt x="184553" y="1627"/>
                    <a:pt x="186682" y="-1383"/>
                    <a:pt x="190582" y="-1383"/>
                  </a:cubicBezTo>
                  <a:cubicBezTo>
                    <a:pt x="192529" y="-1383"/>
                    <a:pt x="195897" y="-501"/>
                    <a:pt x="197851" y="3222"/>
                  </a:cubicBezTo>
                  <a:cubicBezTo>
                    <a:pt x="198384" y="4286"/>
                    <a:pt x="199980" y="10669"/>
                    <a:pt x="200862" y="14386"/>
                  </a:cubicBezTo>
                  <a:lnTo>
                    <a:pt x="204945" y="30162"/>
                  </a:lnTo>
                  <a:cubicBezTo>
                    <a:pt x="205478" y="32822"/>
                    <a:pt x="207249" y="39555"/>
                    <a:pt x="207782" y="42214"/>
                  </a:cubicBezTo>
                  <a:cubicBezTo>
                    <a:pt x="209553" y="48948"/>
                    <a:pt x="209553" y="49123"/>
                    <a:pt x="213104" y="54791"/>
                  </a:cubicBezTo>
                  <a:cubicBezTo>
                    <a:pt x="218776" y="63478"/>
                    <a:pt x="227642" y="73577"/>
                    <a:pt x="241472" y="73577"/>
                  </a:cubicBezTo>
                  <a:cubicBezTo>
                    <a:pt x="251403" y="73577"/>
                    <a:pt x="251935" y="65423"/>
                    <a:pt x="251935" y="61176"/>
                  </a:cubicBezTo>
                  <a:cubicBezTo>
                    <a:pt x="251935" y="50544"/>
                    <a:pt x="244309" y="30869"/>
                    <a:pt x="241472" y="23429"/>
                  </a:cubicBezTo>
                  <a:cubicBezTo>
                    <a:pt x="239518" y="18466"/>
                    <a:pt x="238811" y="16871"/>
                    <a:pt x="238811" y="13854"/>
                  </a:cubicBezTo>
                  <a:cubicBezTo>
                    <a:pt x="238811" y="4461"/>
                    <a:pt x="246611" y="-1383"/>
                    <a:pt x="255654" y="-1383"/>
                  </a:cubicBezTo>
                  <a:cubicBezTo>
                    <a:pt x="273386" y="-1383"/>
                    <a:pt x="281185" y="23072"/>
                    <a:pt x="281185" y="25732"/>
                  </a:cubicBezTo>
                  <a:cubicBezTo>
                    <a:pt x="281185" y="28034"/>
                    <a:pt x="278881" y="28034"/>
                    <a:pt x="278350" y="28034"/>
                  </a:cubicBezTo>
                  <a:cubicBezTo>
                    <a:pt x="275871" y="28034"/>
                    <a:pt x="275688" y="26971"/>
                    <a:pt x="274981" y="25017"/>
                  </a:cubicBezTo>
                  <a:cubicBezTo>
                    <a:pt x="270907" y="10844"/>
                    <a:pt x="263105" y="3579"/>
                    <a:pt x="256185" y="3579"/>
                  </a:cubicBezTo>
                  <a:cubicBezTo>
                    <a:pt x="252466" y="3579"/>
                    <a:pt x="251752" y="6057"/>
                    <a:pt x="251752" y="9780"/>
                  </a:cubicBezTo>
                  <a:cubicBezTo>
                    <a:pt x="251752" y="13854"/>
                    <a:pt x="252641" y="16156"/>
                    <a:pt x="255835" y="24136"/>
                  </a:cubicBezTo>
                  <a:cubicBezTo>
                    <a:pt x="257957" y="29630"/>
                    <a:pt x="265233" y="48416"/>
                    <a:pt x="265233" y="58341"/>
                  </a:cubicBezTo>
                  <a:cubicBezTo>
                    <a:pt x="265233" y="61176"/>
                    <a:pt x="265233" y="68614"/>
                    <a:pt x="258672" y="73752"/>
                  </a:cubicBezTo>
                  <a:cubicBezTo>
                    <a:pt x="255654" y="76063"/>
                    <a:pt x="250513" y="78539"/>
                    <a:pt x="242180" y="78539"/>
                  </a:cubicBezTo>
                  <a:cubicBezTo>
                    <a:pt x="229239" y="78539"/>
                    <a:pt x="219841" y="71449"/>
                    <a:pt x="213279" y="63835"/>
                  </a:cubicBezTo>
                  <a:lnTo>
                    <a:pt x="226752" y="118057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015" name="任意多边形: 形状 1014">
              <a:extLst>
                <a:ext uri="{FF2B5EF4-FFF2-40B4-BE49-F238E27FC236}">
                  <a16:creationId xmlns:a16="http://schemas.microsoft.com/office/drawing/2014/main" id="{3FC2E78F-FAB2-E91D-607C-12CD34D45421}"/>
                </a:ext>
              </a:extLst>
            </p:cNvPr>
            <p:cNvSpPr/>
            <p:nvPr>
              <p:custDataLst>
                <p:tags r:id="rId37"/>
              </p:custDataLst>
            </p:nvPr>
          </p:nvSpPr>
          <p:spPr>
            <a:xfrm flipV="1">
              <a:off x="9809498" y="-11827122"/>
              <a:ext cx="73762" cy="13648"/>
            </a:xfrm>
            <a:custGeom>
              <a:avLst/>
              <a:gdLst>
                <a:gd name="connsiteX0" fmla="*/ 73762 w 73762"/>
                <a:gd name="connsiteY0" fmla="*/ 5364 h 13648"/>
                <a:gd name="connsiteX1" fmla="*/ 64896 w 73762"/>
                <a:gd name="connsiteY1" fmla="*/ 12271 h 13648"/>
                <a:gd name="connsiteX2" fmla="*/ 8866 w 73762"/>
                <a:gd name="connsiteY2" fmla="*/ 12271 h 13648"/>
                <a:gd name="connsiteX3" fmla="*/ 0 w 73762"/>
                <a:gd name="connsiteY3" fmla="*/ 5537 h 13648"/>
                <a:gd name="connsiteX4" fmla="*/ 8866 w 73762"/>
                <a:gd name="connsiteY4" fmla="*/ -1377 h 13648"/>
                <a:gd name="connsiteX5" fmla="*/ 64896 w 73762"/>
                <a:gd name="connsiteY5" fmla="*/ -1377 h 13648"/>
                <a:gd name="connsiteX6" fmla="*/ 73762 w 73762"/>
                <a:gd name="connsiteY6" fmla="*/ 5364 h 13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762" h="13648">
                  <a:moveTo>
                    <a:pt x="73762" y="5364"/>
                  </a:moveTo>
                  <a:cubicBezTo>
                    <a:pt x="73762" y="12271"/>
                    <a:pt x="67025" y="12271"/>
                    <a:pt x="64896" y="12271"/>
                  </a:cubicBezTo>
                  <a:lnTo>
                    <a:pt x="8866" y="12271"/>
                  </a:lnTo>
                  <a:cubicBezTo>
                    <a:pt x="6919" y="12271"/>
                    <a:pt x="0" y="12271"/>
                    <a:pt x="0" y="5537"/>
                  </a:cubicBezTo>
                  <a:cubicBezTo>
                    <a:pt x="0" y="-1377"/>
                    <a:pt x="6737" y="-1377"/>
                    <a:pt x="8866" y="-1377"/>
                  </a:cubicBezTo>
                  <a:lnTo>
                    <a:pt x="64896" y="-1377"/>
                  </a:lnTo>
                  <a:cubicBezTo>
                    <a:pt x="66850" y="-1377"/>
                    <a:pt x="73762" y="-1377"/>
                    <a:pt x="73762" y="5364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016" name="任意多边形: 形状 1015">
              <a:extLst>
                <a:ext uri="{FF2B5EF4-FFF2-40B4-BE49-F238E27FC236}">
                  <a16:creationId xmlns:a16="http://schemas.microsoft.com/office/drawing/2014/main" id="{14E12910-3082-95DB-C755-D1367A1C5ADE}"/>
                </a:ext>
              </a:extLst>
            </p:cNvPr>
            <p:cNvSpPr/>
            <p:nvPr>
              <p:custDataLst>
                <p:tags r:id="rId38"/>
              </p:custDataLst>
            </p:nvPr>
          </p:nvSpPr>
          <p:spPr>
            <a:xfrm flipV="1">
              <a:off x="9904523" y="-11960036"/>
              <a:ext cx="39720" cy="124759"/>
            </a:xfrm>
            <a:custGeom>
              <a:avLst/>
              <a:gdLst>
                <a:gd name="connsiteX0" fmla="*/ 39006 w 39720"/>
                <a:gd name="connsiteY0" fmla="*/ 118057 h 124759"/>
                <a:gd name="connsiteX1" fmla="*/ 39721 w 39720"/>
                <a:gd name="connsiteY1" fmla="*/ 120898 h 124759"/>
                <a:gd name="connsiteX2" fmla="*/ 36877 w 39720"/>
                <a:gd name="connsiteY2" fmla="*/ 123376 h 124759"/>
                <a:gd name="connsiteX3" fmla="*/ 14180 w 39720"/>
                <a:gd name="connsiteY3" fmla="*/ 121605 h 124759"/>
                <a:gd name="connsiteX4" fmla="*/ 10462 w 39720"/>
                <a:gd name="connsiteY4" fmla="*/ 117531 h 124759"/>
                <a:gd name="connsiteX5" fmla="*/ 14895 w 39720"/>
                <a:gd name="connsiteY5" fmla="*/ 115047 h 124759"/>
                <a:gd name="connsiteX6" fmla="*/ 23403 w 39720"/>
                <a:gd name="connsiteY6" fmla="*/ 112388 h 124759"/>
                <a:gd name="connsiteX7" fmla="*/ 22697 w 39720"/>
                <a:gd name="connsiteY7" fmla="*/ 108489 h 124759"/>
                <a:gd name="connsiteX8" fmla="*/ 707 w 39720"/>
                <a:gd name="connsiteY8" fmla="*/ 20944 h 124759"/>
                <a:gd name="connsiteX9" fmla="*/ 0 w 39720"/>
                <a:gd name="connsiteY9" fmla="*/ 15450 h 124759"/>
                <a:gd name="connsiteX10" fmla="*/ 18613 w 39720"/>
                <a:gd name="connsiteY10" fmla="*/ -1383 h 124759"/>
                <a:gd name="connsiteX11" fmla="*/ 32801 w 39720"/>
                <a:gd name="connsiteY11" fmla="*/ 8009 h 124759"/>
                <a:gd name="connsiteX12" fmla="*/ 39006 w 39720"/>
                <a:gd name="connsiteY12" fmla="*/ 25732 h 124759"/>
                <a:gd name="connsiteX13" fmla="*/ 36170 w 39720"/>
                <a:gd name="connsiteY13" fmla="*/ 28034 h 124759"/>
                <a:gd name="connsiteX14" fmla="*/ 32627 w 39720"/>
                <a:gd name="connsiteY14" fmla="*/ 23779 h 124759"/>
                <a:gd name="connsiteX15" fmla="*/ 19328 w 39720"/>
                <a:gd name="connsiteY15" fmla="*/ 3579 h 124759"/>
                <a:gd name="connsiteX16" fmla="*/ 13299 w 39720"/>
                <a:gd name="connsiteY16" fmla="*/ 12257 h 124759"/>
                <a:gd name="connsiteX17" fmla="*/ 14363 w 39720"/>
                <a:gd name="connsiteY17" fmla="*/ 19530 h 124759"/>
                <a:gd name="connsiteX18" fmla="*/ 39006 w 39720"/>
                <a:gd name="connsiteY18" fmla="*/ 118057 h 124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9720" h="124759">
                  <a:moveTo>
                    <a:pt x="39006" y="118057"/>
                  </a:moveTo>
                  <a:cubicBezTo>
                    <a:pt x="39189" y="118414"/>
                    <a:pt x="39721" y="120717"/>
                    <a:pt x="39721" y="120898"/>
                  </a:cubicBezTo>
                  <a:cubicBezTo>
                    <a:pt x="39721" y="121780"/>
                    <a:pt x="39006" y="123376"/>
                    <a:pt x="36877" y="123376"/>
                  </a:cubicBezTo>
                  <a:cubicBezTo>
                    <a:pt x="33334" y="123376"/>
                    <a:pt x="18613" y="121963"/>
                    <a:pt x="14180" y="121605"/>
                  </a:cubicBezTo>
                  <a:cubicBezTo>
                    <a:pt x="12941" y="121430"/>
                    <a:pt x="10462" y="121249"/>
                    <a:pt x="10462" y="117531"/>
                  </a:cubicBezTo>
                  <a:cubicBezTo>
                    <a:pt x="10462" y="115047"/>
                    <a:pt x="12941" y="115047"/>
                    <a:pt x="14895" y="115047"/>
                  </a:cubicBezTo>
                  <a:cubicBezTo>
                    <a:pt x="23403" y="115047"/>
                    <a:pt x="23403" y="113808"/>
                    <a:pt x="23403" y="112388"/>
                  </a:cubicBezTo>
                  <a:cubicBezTo>
                    <a:pt x="23403" y="111149"/>
                    <a:pt x="23046" y="110085"/>
                    <a:pt x="22697" y="108489"/>
                  </a:cubicBezTo>
                  <a:lnTo>
                    <a:pt x="707" y="20944"/>
                  </a:lnTo>
                  <a:cubicBezTo>
                    <a:pt x="175" y="19173"/>
                    <a:pt x="0" y="17219"/>
                    <a:pt x="0" y="15450"/>
                  </a:cubicBezTo>
                  <a:cubicBezTo>
                    <a:pt x="0" y="4111"/>
                    <a:pt x="10105" y="-1383"/>
                    <a:pt x="18613" y="-1383"/>
                  </a:cubicBezTo>
                  <a:cubicBezTo>
                    <a:pt x="22871" y="-1383"/>
                    <a:pt x="28194" y="31"/>
                    <a:pt x="32801" y="8009"/>
                  </a:cubicBezTo>
                  <a:cubicBezTo>
                    <a:pt x="36527" y="14568"/>
                    <a:pt x="39006" y="25017"/>
                    <a:pt x="39006" y="25732"/>
                  </a:cubicBezTo>
                  <a:cubicBezTo>
                    <a:pt x="39006" y="28034"/>
                    <a:pt x="36702" y="28034"/>
                    <a:pt x="36170" y="28034"/>
                  </a:cubicBezTo>
                  <a:cubicBezTo>
                    <a:pt x="33691" y="28034"/>
                    <a:pt x="33334" y="26971"/>
                    <a:pt x="32627" y="23779"/>
                  </a:cubicBezTo>
                  <a:cubicBezTo>
                    <a:pt x="30323" y="14918"/>
                    <a:pt x="26947" y="3579"/>
                    <a:pt x="19328" y="3579"/>
                  </a:cubicBezTo>
                  <a:cubicBezTo>
                    <a:pt x="14538" y="3579"/>
                    <a:pt x="13299" y="8009"/>
                    <a:pt x="13299" y="12257"/>
                  </a:cubicBezTo>
                  <a:cubicBezTo>
                    <a:pt x="13299" y="14211"/>
                    <a:pt x="13831" y="17578"/>
                    <a:pt x="14363" y="19530"/>
                  </a:cubicBezTo>
                  <a:lnTo>
                    <a:pt x="39006" y="118057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017" name="任意多边形: 形状 1016">
              <a:extLst>
                <a:ext uri="{FF2B5EF4-FFF2-40B4-BE49-F238E27FC236}">
                  <a16:creationId xmlns:a16="http://schemas.microsoft.com/office/drawing/2014/main" id="{AE51B5EF-E257-8728-591A-7F9301AEFB54}"/>
                </a:ext>
              </a:extLst>
            </p:cNvPr>
            <p:cNvSpPr/>
            <p:nvPr>
              <p:custDataLst>
                <p:tags r:id="rId39"/>
              </p:custDataLst>
            </p:nvPr>
          </p:nvSpPr>
          <p:spPr>
            <a:xfrm flipV="1">
              <a:off x="9966698" y="-11915199"/>
              <a:ext cx="108342" cy="79922"/>
            </a:xfrm>
            <a:custGeom>
              <a:avLst/>
              <a:gdLst>
                <a:gd name="connsiteX0" fmla="*/ 13299 w 108342"/>
                <a:gd name="connsiteY0" fmla="*/ 11553 h 79922"/>
                <a:gd name="connsiteX1" fmla="*/ 11528 w 108342"/>
                <a:gd name="connsiteY1" fmla="*/ 4288 h 79922"/>
                <a:gd name="connsiteX2" fmla="*/ 17557 w 108342"/>
                <a:gd name="connsiteY2" fmla="*/ -1382 h 79922"/>
                <a:gd name="connsiteX3" fmla="*/ 24469 w 108342"/>
                <a:gd name="connsiteY3" fmla="*/ 2517 h 79922"/>
                <a:gd name="connsiteX4" fmla="*/ 27662 w 108342"/>
                <a:gd name="connsiteY4" fmla="*/ 13506 h 79922"/>
                <a:gd name="connsiteX5" fmla="*/ 31563 w 108342"/>
                <a:gd name="connsiteY5" fmla="*/ 29449 h 79922"/>
                <a:gd name="connsiteX6" fmla="*/ 34573 w 108342"/>
                <a:gd name="connsiteY6" fmla="*/ 41328 h 79922"/>
                <a:gd name="connsiteX7" fmla="*/ 42025 w 108342"/>
                <a:gd name="connsiteY7" fmla="*/ 57279 h 79922"/>
                <a:gd name="connsiteX8" fmla="*/ 68622 w 108342"/>
                <a:gd name="connsiteY8" fmla="*/ 73579 h 79922"/>
                <a:gd name="connsiteX9" fmla="*/ 79085 w 108342"/>
                <a:gd name="connsiteY9" fmla="*/ 61177 h 79922"/>
                <a:gd name="connsiteX10" fmla="*/ 68622 w 108342"/>
                <a:gd name="connsiteY10" fmla="*/ 23430 h 79922"/>
                <a:gd name="connsiteX11" fmla="*/ 65961 w 108342"/>
                <a:gd name="connsiteY11" fmla="*/ 13856 h 79922"/>
                <a:gd name="connsiteX12" fmla="*/ 82802 w 108342"/>
                <a:gd name="connsiteY12" fmla="*/ -1382 h 79922"/>
                <a:gd name="connsiteX13" fmla="*/ 108342 w 108342"/>
                <a:gd name="connsiteY13" fmla="*/ 25733 h 79922"/>
                <a:gd name="connsiteX14" fmla="*/ 105499 w 108342"/>
                <a:gd name="connsiteY14" fmla="*/ 28036 h 79922"/>
                <a:gd name="connsiteX15" fmla="*/ 102131 w 108342"/>
                <a:gd name="connsiteY15" fmla="*/ 25018 h 79922"/>
                <a:gd name="connsiteX16" fmla="*/ 83335 w 108342"/>
                <a:gd name="connsiteY16" fmla="*/ 3581 h 79922"/>
                <a:gd name="connsiteX17" fmla="*/ 78902 w 108342"/>
                <a:gd name="connsiteY17" fmla="*/ 9782 h 79922"/>
                <a:gd name="connsiteX18" fmla="*/ 82985 w 108342"/>
                <a:gd name="connsiteY18" fmla="*/ 24138 h 79922"/>
                <a:gd name="connsiteX19" fmla="*/ 92383 w 108342"/>
                <a:gd name="connsiteY19" fmla="*/ 58343 h 79922"/>
                <a:gd name="connsiteX20" fmla="*/ 69329 w 108342"/>
                <a:gd name="connsiteY20" fmla="*/ 78541 h 79922"/>
                <a:gd name="connsiteX21" fmla="*/ 39364 w 108342"/>
                <a:gd name="connsiteY21" fmla="*/ 62416 h 79922"/>
                <a:gd name="connsiteX22" fmla="*/ 20393 w 108342"/>
                <a:gd name="connsiteY22" fmla="*/ 78541 h 79922"/>
                <a:gd name="connsiteX23" fmla="*/ 6387 w 108342"/>
                <a:gd name="connsiteY23" fmla="*/ 68974 h 79922"/>
                <a:gd name="connsiteX24" fmla="*/ 0 w 108342"/>
                <a:gd name="connsiteY24" fmla="*/ 51426 h 79922"/>
                <a:gd name="connsiteX25" fmla="*/ 3011 w 108342"/>
                <a:gd name="connsiteY25" fmla="*/ 49125 h 79922"/>
                <a:gd name="connsiteX26" fmla="*/ 6920 w 108342"/>
                <a:gd name="connsiteY26" fmla="*/ 54444 h 79922"/>
                <a:gd name="connsiteX27" fmla="*/ 19860 w 108342"/>
                <a:gd name="connsiteY27" fmla="*/ 73579 h 79922"/>
                <a:gd name="connsiteX28" fmla="*/ 25708 w 108342"/>
                <a:gd name="connsiteY28" fmla="*/ 64893 h 79922"/>
                <a:gd name="connsiteX29" fmla="*/ 22871 w 108342"/>
                <a:gd name="connsiteY29" fmla="*/ 50189 h 79922"/>
                <a:gd name="connsiteX30" fmla="*/ 18971 w 108342"/>
                <a:gd name="connsiteY30" fmla="*/ 34238 h 79922"/>
                <a:gd name="connsiteX31" fmla="*/ 13299 w 108342"/>
                <a:gd name="connsiteY31" fmla="*/ 11553 h 79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08342" h="79922">
                  <a:moveTo>
                    <a:pt x="13299" y="11553"/>
                  </a:moveTo>
                  <a:cubicBezTo>
                    <a:pt x="12592" y="9250"/>
                    <a:pt x="11528" y="4820"/>
                    <a:pt x="11528" y="4288"/>
                  </a:cubicBezTo>
                  <a:cubicBezTo>
                    <a:pt x="11528" y="389"/>
                    <a:pt x="14721" y="-1382"/>
                    <a:pt x="17557" y="-1382"/>
                  </a:cubicBezTo>
                  <a:cubicBezTo>
                    <a:pt x="20742" y="-1382"/>
                    <a:pt x="23587" y="921"/>
                    <a:pt x="24469" y="2517"/>
                  </a:cubicBezTo>
                  <a:cubicBezTo>
                    <a:pt x="25358" y="4113"/>
                    <a:pt x="26772" y="9782"/>
                    <a:pt x="27662" y="13506"/>
                  </a:cubicBezTo>
                  <a:cubicBezTo>
                    <a:pt x="28552" y="16872"/>
                    <a:pt x="30498" y="25018"/>
                    <a:pt x="31563" y="29449"/>
                  </a:cubicBezTo>
                  <a:cubicBezTo>
                    <a:pt x="32627" y="33355"/>
                    <a:pt x="33691" y="37254"/>
                    <a:pt x="34573" y="41328"/>
                  </a:cubicBezTo>
                  <a:cubicBezTo>
                    <a:pt x="36528" y="48591"/>
                    <a:pt x="36885" y="50013"/>
                    <a:pt x="42025" y="57279"/>
                  </a:cubicBezTo>
                  <a:cubicBezTo>
                    <a:pt x="46990" y="64369"/>
                    <a:pt x="55324" y="73579"/>
                    <a:pt x="68622" y="73579"/>
                  </a:cubicBezTo>
                  <a:cubicBezTo>
                    <a:pt x="78902" y="73579"/>
                    <a:pt x="79085" y="64544"/>
                    <a:pt x="79085" y="61177"/>
                  </a:cubicBezTo>
                  <a:cubicBezTo>
                    <a:pt x="79085" y="50545"/>
                    <a:pt x="71458" y="30871"/>
                    <a:pt x="68622" y="23430"/>
                  </a:cubicBezTo>
                  <a:cubicBezTo>
                    <a:pt x="66667" y="18468"/>
                    <a:pt x="65961" y="16872"/>
                    <a:pt x="65961" y="13856"/>
                  </a:cubicBezTo>
                  <a:cubicBezTo>
                    <a:pt x="65961" y="4463"/>
                    <a:pt x="73762" y="-1382"/>
                    <a:pt x="82802" y="-1382"/>
                  </a:cubicBezTo>
                  <a:cubicBezTo>
                    <a:pt x="100534" y="-1382"/>
                    <a:pt x="108342" y="23074"/>
                    <a:pt x="108342" y="25733"/>
                  </a:cubicBezTo>
                  <a:cubicBezTo>
                    <a:pt x="108342" y="28036"/>
                    <a:pt x="106031" y="28036"/>
                    <a:pt x="105499" y="28036"/>
                  </a:cubicBezTo>
                  <a:cubicBezTo>
                    <a:pt x="103020" y="28036"/>
                    <a:pt x="102845" y="26972"/>
                    <a:pt x="102131" y="25018"/>
                  </a:cubicBezTo>
                  <a:cubicBezTo>
                    <a:pt x="98055" y="10846"/>
                    <a:pt x="90428" y="3581"/>
                    <a:pt x="83335" y="3581"/>
                  </a:cubicBezTo>
                  <a:cubicBezTo>
                    <a:pt x="79617" y="3581"/>
                    <a:pt x="78902" y="6059"/>
                    <a:pt x="78902" y="9782"/>
                  </a:cubicBezTo>
                  <a:cubicBezTo>
                    <a:pt x="78902" y="13856"/>
                    <a:pt x="79792" y="16157"/>
                    <a:pt x="82985" y="24138"/>
                  </a:cubicBezTo>
                  <a:cubicBezTo>
                    <a:pt x="85114" y="29632"/>
                    <a:pt x="92383" y="48418"/>
                    <a:pt x="92383" y="58343"/>
                  </a:cubicBezTo>
                  <a:cubicBezTo>
                    <a:pt x="92383" y="75533"/>
                    <a:pt x="78727" y="78541"/>
                    <a:pt x="69329" y="78541"/>
                  </a:cubicBezTo>
                  <a:cubicBezTo>
                    <a:pt x="54616" y="78541"/>
                    <a:pt x="44686" y="69506"/>
                    <a:pt x="39364" y="62416"/>
                  </a:cubicBezTo>
                  <a:cubicBezTo>
                    <a:pt x="38124" y="74642"/>
                    <a:pt x="27662" y="78541"/>
                    <a:pt x="20393" y="78541"/>
                  </a:cubicBezTo>
                  <a:cubicBezTo>
                    <a:pt x="12767" y="78541"/>
                    <a:pt x="8691" y="73047"/>
                    <a:pt x="6387" y="68974"/>
                  </a:cubicBezTo>
                  <a:cubicBezTo>
                    <a:pt x="2486" y="62416"/>
                    <a:pt x="0" y="52316"/>
                    <a:pt x="0" y="51426"/>
                  </a:cubicBezTo>
                  <a:cubicBezTo>
                    <a:pt x="0" y="49125"/>
                    <a:pt x="2486" y="49125"/>
                    <a:pt x="3011" y="49125"/>
                  </a:cubicBezTo>
                  <a:cubicBezTo>
                    <a:pt x="5497" y="49125"/>
                    <a:pt x="5673" y="49657"/>
                    <a:pt x="6920" y="54444"/>
                  </a:cubicBezTo>
                  <a:cubicBezTo>
                    <a:pt x="9573" y="64893"/>
                    <a:pt x="12941" y="73579"/>
                    <a:pt x="19860" y="73579"/>
                  </a:cubicBezTo>
                  <a:cubicBezTo>
                    <a:pt x="24469" y="73579"/>
                    <a:pt x="25708" y="69680"/>
                    <a:pt x="25708" y="64893"/>
                  </a:cubicBezTo>
                  <a:cubicBezTo>
                    <a:pt x="25708" y="61526"/>
                    <a:pt x="24119" y="54976"/>
                    <a:pt x="22871" y="50189"/>
                  </a:cubicBezTo>
                  <a:cubicBezTo>
                    <a:pt x="21632" y="45400"/>
                    <a:pt x="19860" y="38135"/>
                    <a:pt x="18971" y="34238"/>
                  </a:cubicBezTo>
                  <a:lnTo>
                    <a:pt x="13299" y="11553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038" name="任意多边形: 形状 1037">
              <a:extLst>
                <a:ext uri="{FF2B5EF4-FFF2-40B4-BE49-F238E27FC236}">
                  <a16:creationId xmlns:a16="http://schemas.microsoft.com/office/drawing/2014/main" id="{AC98E6A3-AEFD-8393-339C-D6097D79B21D}"/>
                </a:ext>
              </a:extLst>
            </p:cNvPr>
            <p:cNvSpPr/>
            <p:nvPr>
              <p:custDataLst>
                <p:tags r:id="rId40"/>
              </p:custDataLst>
            </p:nvPr>
          </p:nvSpPr>
          <p:spPr>
            <a:xfrm flipV="1">
              <a:off x="10110900" y="-11922363"/>
              <a:ext cx="58747" cy="253090"/>
            </a:xfrm>
            <a:custGeom>
              <a:avLst/>
              <a:gdLst>
                <a:gd name="connsiteX0" fmla="*/ 58747 w 58747"/>
                <a:gd name="connsiteY0" fmla="*/ 125171 h 253090"/>
                <a:gd name="connsiteX1" fmla="*/ 42033 w 58747"/>
                <a:gd name="connsiteY1" fmla="*/ 204132 h 253090"/>
                <a:gd name="connsiteX2" fmla="*/ 2535 w 58747"/>
                <a:gd name="connsiteY2" fmla="*/ 251715 h 253090"/>
                <a:gd name="connsiteX3" fmla="*/ 0 w 58747"/>
                <a:gd name="connsiteY3" fmla="*/ 249183 h 253090"/>
                <a:gd name="connsiteX4" fmla="*/ 4815 w 58747"/>
                <a:gd name="connsiteY4" fmla="*/ 243363 h 253090"/>
                <a:gd name="connsiteX5" fmla="*/ 44058 w 58747"/>
                <a:gd name="connsiteY5" fmla="*/ 125171 h 253090"/>
                <a:gd name="connsiteX6" fmla="*/ 3289 w 58747"/>
                <a:gd name="connsiteY6" fmla="*/ 5462 h 253090"/>
                <a:gd name="connsiteX7" fmla="*/ 0 w 58747"/>
                <a:gd name="connsiteY7" fmla="*/ 1159 h 253090"/>
                <a:gd name="connsiteX8" fmla="*/ 2535 w 58747"/>
                <a:gd name="connsiteY8" fmla="*/ -1375 h 253090"/>
                <a:gd name="connsiteX9" fmla="*/ 42795 w 58747"/>
                <a:gd name="connsiteY9" fmla="*/ 47979 h 253090"/>
                <a:gd name="connsiteX10" fmla="*/ 58747 w 58747"/>
                <a:gd name="connsiteY10" fmla="*/ 125171 h 253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8747" h="253090">
                  <a:moveTo>
                    <a:pt x="58747" y="125171"/>
                  </a:moveTo>
                  <a:cubicBezTo>
                    <a:pt x="58747" y="144909"/>
                    <a:pt x="55967" y="175533"/>
                    <a:pt x="42033" y="204132"/>
                  </a:cubicBezTo>
                  <a:cubicBezTo>
                    <a:pt x="26843" y="235265"/>
                    <a:pt x="5061" y="251715"/>
                    <a:pt x="2535" y="251715"/>
                  </a:cubicBezTo>
                  <a:cubicBezTo>
                    <a:pt x="1009" y="251715"/>
                    <a:pt x="0" y="250699"/>
                    <a:pt x="0" y="249183"/>
                  </a:cubicBezTo>
                  <a:cubicBezTo>
                    <a:pt x="0" y="248429"/>
                    <a:pt x="0" y="247921"/>
                    <a:pt x="4815" y="243363"/>
                  </a:cubicBezTo>
                  <a:cubicBezTo>
                    <a:pt x="29624" y="218304"/>
                    <a:pt x="44058" y="178065"/>
                    <a:pt x="44058" y="125171"/>
                  </a:cubicBezTo>
                  <a:cubicBezTo>
                    <a:pt x="44058" y="81891"/>
                    <a:pt x="34692" y="37348"/>
                    <a:pt x="3289" y="5462"/>
                  </a:cubicBezTo>
                  <a:cubicBezTo>
                    <a:pt x="0" y="2421"/>
                    <a:pt x="0" y="1912"/>
                    <a:pt x="0" y="1159"/>
                  </a:cubicBezTo>
                  <a:cubicBezTo>
                    <a:pt x="0" y="-358"/>
                    <a:pt x="1009" y="-1375"/>
                    <a:pt x="2535" y="-1375"/>
                  </a:cubicBezTo>
                  <a:cubicBezTo>
                    <a:pt x="5061" y="-1375"/>
                    <a:pt x="27853" y="15838"/>
                    <a:pt x="42795" y="47979"/>
                  </a:cubicBezTo>
                  <a:cubicBezTo>
                    <a:pt x="55712" y="75816"/>
                    <a:pt x="58747" y="103908"/>
                    <a:pt x="58747" y="125171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</p:grpSp>
      <p:grpSp>
        <p:nvGrpSpPr>
          <p:cNvPr id="790" name="组合 789" descr="\documentclass{article}&#10;\usepackage{amsmath}&#10;\pagestyle{empty}&#10;\begin{document}&#10;&#10;\begin{gather*}&#10;\mathbf{H}^{out} = \textit{LayerNorm}(\mathbf{H}^{enc\texttt{\_}mh\texttt{\_}ln} + \mathbf{H}^{\textit{enc\texttt{\_}ffn}})&#10;\end{gather*}&#10;&#10;\end{document}" title="IguanaTex Shape Display">
            <a:extLst>
              <a:ext uri="{FF2B5EF4-FFF2-40B4-BE49-F238E27FC236}">
                <a16:creationId xmlns:a16="http://schemas.microsoft.com/office/drawing/2014/main" id="{8ADAF211-8140-2AFB-C02A-CF0542CFBE21}"/>
              </a:ext>
            </a:extLst>
          </p:cNvPr>
          <p:cNvGrpSpPr>
            <a:grpSpLocks noChangeAspect="1"/>
          </p:cNvGrpSpPr>
          <p:nvPr>
            <p:custDataLst>
              <p:tags r:id="rId6"/>
            </p:custDataLst>
          </p:nvPr>
        </p:nvGrpSpPr>
        <p:grpSpPr>
          <a:xfrm>
            <a:off x="838200" y="6184900"/>
            <a:ext cx="4720413" cy="292533"/>
            <a:chOff x="6239630" y="-11453821"/>
            <a:chExt cx="4720413" cy="292533"/>
          </a:xfrm>
        </p:grpSpPr>
        <p:sp>
          <p:nvSpPr>
            <p:cNvPr id="2552" name="任意多边形: 形状 2551">
              <a:extLst>
                <a:ext uri="{FF2B5EF4-FFF2-40B4-BE49-F238E27FC236}">
                  <a16:creationId xmlns:a16="http://schemas.microsoft.com/office/drawing/2014/main" id="{FAE59694-E33A-6CFD-A790-EDDD676F49F4}"/>
                </a:ext>
              </a:extLst>
            </p:cNvPr>
            <p:cNvSpPr/>
            <p:nvPr>
              <p:custDataLst>
                <p:tags r:id="rId7"/>
              </p:custDataLst>
            </p:nvPr>
          </p:nvSpPr>
          <p:spPr>
            <a:xfrm flipV="1">
              <a:off x="6239630" y="-11398182"/>
              <a:ext cx="207898" cy="173620"/>
            </a:xfrm>
            <a:custGeom>
              <a:avLst/>
              <a:gdLst>
                <a:gd name="connsiteX0" fmla="*/ 180555 w 207898"/>
                <a:gd name="connsiteY0" fmla="*/ 160349 h 173620"/>
                <a:gd name="connsiteX1" fmla="*/ 207899 w 207898"/>
                <a:gd name="connsiteY1" fmla="*/ 160349 h 173620"/>
                <a:gd name="connsiteX2" fmla="*/ 207899 w 207898"/>
                <a:gd name="connsiteY2" fmla="*/ 172244 h 173620"/>
                <a:gd name="connsiteX3" fmla="*/ 162569 w 207898"/>
                <a:gd name="connsiteY3" fmla="*/ 171481 h 173620"/>
                <a:gd name="connsiteX4" fmla="*/ 117248 w 207898"/>
                <a:gd name="connsiteY4" fmla="*/ 172244 h 173620"/>
                <a:gd name="connsiteX5" fmla="*/ 117248 w 207898"/>
                <a:gd name="connsiteY5" fmla="*/ 160349 h 173620"/>
                <a:gd name="connsiteX6" fmla="*/ 144592 w 207898"/>
                <a:gd name="connsiteY6" fmla="*/ 160349 h 173620"/>
                <a:gd name="connsiteX7" fmla="*/ 144592 w 207898"/>
                <a:gd name="connsiteY7" fmla="*/ 94797 h 173620"/>
                <a:gd name="connsiteX8" fmla="*/ 63307 w 207898"/>
                <a:gd name="connsiteY8" fmla="*/ 94797 h 173620"/>
                <a:gd name="connsiteX9" fmla="*/ 63307 w 207898"/>
                <a:gd name="connsiteY9" fmla="*/ 160349 h 173620"/>
                <a:gd name="connsiteX10" fmla="*/ 90659 w 207898"/>
                <a:gd name="connsiteY10" fmla="*/ 160349 h 173620"/>
                <a:gd name="connsiteX11" fmla="*/ 90659 w 207898"/>
                <a:gd name="connsiteY11" fmla="*/ 172244 h 173620"/>
                <a:gd name="connsiteX12" fmla="*/ 45329 w 207898"/>
                <a:gd name="connsiteY12" fmla="*/ 171481 h 173620"/>
                <a:gd name="connsiteX13" fmla="*/ 0 w 207898"/>
                <a:gd name="connsiteY13" fmla="*/ 172244 h 173620"/>
                <a:gd name="connsiteX14" fmla="*/ 0 w 207898"/>
                <a:gd name="connsiteY14" fmla="*/ 160349 h 173620"/>
                <a:gd name="connsiteX15" fmla="*/ 27352 w 207898"/>
                <a:gd name="connsiteY15" fmla="*/ 160349 h 173620"/>
                <a:gd name="connsiteX16" fmla="*/ 27352 w 207898"/>
                <a:gd name="connsiteY16" fmla="*/ 10515 h 173620"/>
                <a:gd name="connsiteX17" fmla="*/ 0 w 207898"/>
                <a:gd name="connsiteY17" fmla="*/ 10515 h 173620"/>
                <a:gd name="connsiteX18" fmla="*/ 0 w 207898"/>
                <a:gd name="connsiteY18" fmla="*/ -1377 h 173620"/>
                <a:gd name="connsiteX19" fmla="*/ 45329 w 207898"/>
                <a:gd name="connsiteY19" fmla="*/ -616 h 173620"/>
                <a:gd name="connsiteX20" fmla="*/ 90659 w 207898"/>
                <a:gd name="connsiteY20" fmla="*/ -1377 h 173620"/>
                <a:gd name="connsiteX21" fmla="*/ 90659 w 207898"/>
                <a:gd name="connsiteY21" fmla="*/ 10515 h 173620"/>
                <a:gd name="connsiteX22" fmla="*/ 63307 w 207898"/>
                <a:gd name="connsiteY22" fmla="*/ 10515 h 173620"/>
                <a:gd name="connsiteX23" fmla="*/ 63307 w 207898"/>
                <a:gd name="connsiteY23" fmla="*/ 82903 h 173620"/>
                <a:gd name="connsiteX24" fmla="*/ 144592 w 207898"/>
                <a:gd name="connsiteY24" fmla="*/ 82903 h 173620"/>
                <a:gd name="connsiteX25" fmla="*/ 144592 w 207898"/>
                <a:gd name="connsiteY25" fmla="*/ 10515 h 173620"/>
                <a:gd name="connsiteX26" fmla="*/ 117248 w 207898"/>
                <a:gd name="connsiteY26" fmla="*/ 10515 h 173620"/>
                <a:gd name="connsiteX27" fmla="*/ 117248 w 207898"/>
                <a:gd name="connsiteY27" fmla="*/ -1377 h 173620"/>
                <a:gd name="connsiteX28" fmla="*/ 162569 w 207898"/>
                <a:gd name="connsiteY28" fmla="*/ -616 h 173620"/>
                <a:gd name="connsiteX29" fmla="*/ 207899 w 207898"/>
                <a:gd name="connsiteY29" fmla="*/ -1377 h 173620"/>
                <a:gd name="connsiteX30" fmla="*/ 207899 w 207898"/>
                <a:gd name="connsiteY30" fmla="*/ 10515 h 173620"/>
                <a:gd name="connsiteX31" fmla="*/ 180555 w 207898"/>
                <a:gd name="connsiteY31" fmla="*/ 10515 h 173620"/>
                <a:gd name="connsiteX32" fmla="*/ 180555 w 207898"/>
                <a:gd name="connsiteY32" fmla="*/ 160349 h 173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07898" h="173620">
                  <a:moveTo>
                    <a:pt x="180555" y="160349"/>
                  </a:moveTo>
                  <a:lnTo>
                    <a:pt x="207899" y="160349"/>
                  </a:lnTo>
                  <a:lnTo>
                    <a:pt x="207899" y="172244"/>
                  </a:lnTo>
                  <a:cubicBezTo>
                    <a:pt x="198278" y="171481"/>
                    <a:pt x="173461" y="171481"/>
                    <a:pt x="162569" y="171481"/>
                  </a:cubicBezTo>
                  <a:cubicBezTo>
                    <a:pt x="151686" y="171481"/>
                    <a:pt x="126868" y="171481"/>
                    <a:pt x="117248" y="172244"/>
                  </a:cubicBezTo>
                  <a:lnTo>
                    <a:pt x="117248" y="160349"/>
                  </a:lnTo>
                  <a:lnTo>
                    <a:pt x="144592" y="160349"/>
                  </a:lnTo>
                  <a:lnTo>
                    <a:pt x="144592" y="94797"/>
                  </a:lnTo>
                  <a:lnTo>
                    <a:pt x="63307" y="94797"/>
                  </a:lnTo>
                  <a:lnTo>
                    <a:pt x="63307" y="160349"/>
                  </a:lnTo>
                  <a:lnTo>
                    <a:pt x="90659" y="160349"/>
                  </a:lnTo>
                  <a:lnTo>
                    <a:pt x="90659" y="172244"/>
                  </a:lnTo>
                  <a:cubicBezTo>
                    <a:pt x="81030" y="171481"/>
                    <a:pt x="56221" y="171481"/>
                    <a:pt x="45329" y="171481"/>
                  </a:cubicBezTo>
                  <a:cubicBezTo>
                    <a:pt x="34438" y="171481"/>
                    <a:pt x="9621" y="171481"/>
                    <a:pt x="0" y="172244"/>
                  </a:cubicBezTo>
                  <a:lnTo>
                    <a:pt x="0" y="160349"/>
                  </a:lnTo>
                  <a:lnTo>
                    <a:pt x="27352" y="160349"/>
                  </a:lnTo>
                  <a:lnTo>
                    <a:pt x="27352" y="10515"/>
                  </a:lnTo>
                  <a:lnTo>
                    <a:pt x="0" y="10515"/>
                  </a:lnTo>
                  <a:lnTo>
                    <a:pt x="0" y="-1377"/>
                  </a:lnTo>
                  <a:cubicBezTo>
                    <a:pt x="9621" y="-616"/>
                    <a:pt x="34438" y="-616"/>
                    <a:pt x="45329" y="-616"/>
                  </a:cubicBezTo>
                  <a:cubicBezTo>
                    <a:pt x="56221" y="-616"/>
                    <a:pt x="81030" y="-616"/>
                    <a:pt x="90659" y="-1377"/>
                  </a:cubicBezTo>
                  <a:lnTo>
                    <a:pt x="90659" y="10515"/>
                  </a:lnTo>
                  <a:lnTo>
                    <a:pt x="63307" y="10515"/>
                  </a:lnTo>
                  <a:lnTo>
                    <a:pt x="63307" y="82903"/>
                  </a:lnTo>
                  <a:lnTo>
                    <a:pt x="144592" y="82903"/>
                  </a:lnTo>
                  <a:lnTo>
                    <a:pt x="144592" y="10515"/>
                  </a:lnTo>
                  <a:lnTo>
                    <a:pt x="117248" y="10515"/>
                  </a:lnTo>
                  <a:lnTo>
                    <a:pt x="117248" y="-1377"/>
                  </a:lnTo>
                  <a:cubicBezTo>
                    <a:pt x="126868" y="-616"/>
                    <a:pt x="151686" y="-616"/>
                    <a:pt x="162569" y="-616"/>
                  </a:cubicBezTo>
                  <a:cubicBezTo>
                    <a:pt x="173461" y="-616"/>
                    <a:pt x="198278" y="-616"/>
                    <a:pt x="207899" y="-1377"/>
                  </a:cubicBezTo>
                  <a:lnTo>
                    <a:pt x="207899" y="10515"/>
                  </a:lnTo>
                  <a:lnTo>
                    <a:pt x="180555" y="10515"/>
                  </a:lnTo>
                  <a:lnTo>
                    <a:pt x="180555" y="160349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2553" name="任意多边形: 形状 2552">
              <a:extLst>
                <a:ext uri="{FF2B5EF4-FFF2-40B4-BE49-F238E27FC236}">
                  <a16:creationId xmlns:a16="http://schemas.microsoft.com/office/drawing/2014/main" id="{F9DE8B11-A965-7377-19BC-B41EB87E6C3D}"/>
                </a:ext>
              </a:extLst>
            </p:cNvPr>
            <p:cNvSpPr/>
            <p:nvPr>
              <p:custDataLst>
                <p:tags r:id="rId8"/>
              </p:custDataLst>
            </p:nvPr>
          </p:nvSpPr>
          <p:spPr>
            <a:xfrm flipV="1">
              <a:off x="6468701" y="-11439823"/>
              <a:ext cx="275862" cy="112532"/>
            </a:xfrm>
            <a:custGeom>
              <a:avLst/>
              <a:gdLst>
                <a:gd name="connsiteX0" fmla="*/ 83160 w 275862"/>
                <a:gd name="connsiteY0" fmla="*/ 47526 h 112532"/>
                <a:gd name="connsiteX1" fmla="*/ 51065 w 275862"/>
                <a:gd name="connsiteY1" fmla="*/ 78540 h 112532"/>
                <a:gd name="connsiteX2" fmla="*/ 0 w 275862"/>
                <a:gd name="connsiteY2" fmla="*/ 29631 h 112532"/>
                <a:gd name="connsiteX3" fmla="*/ 32269 w 275862"/>
                <a:gd name="connsiteY3" fmla="*/ -1383 h 112532"/>
                <a:gd name="connsiteX4" fmla="*/ 83160 w 275862"/>
                <a:gd name="connsiteY4" fmla="*/ 47526 h 112532"/>
                <a:gd name="connsiteX5" fmla="*/ 32444 w 275862"/>
                <a:gd name="connsiteY5" fmla="*/ 3579 h 112532"/>
                <a:gd name="connsiteX6" fmla="*/ 14713 w 275862"/>
                <a:gd name="connsiteY6" fmla="*/ 23248 h 112532"/>
                <a:gd name="connsiteX7" fmla="*/ 25000 w 275862"/>
                <a:gd name="connsiteY7" fmla="*/ 57983 h 112532"/>
                <a:gd name="connsiteX8" fmla="*/ 50890 w 275862"/>
                <a:gd name="connsiteY8" fmla="*/ 73577 h 112532"/>
                <a:gd name="connsiteX9" fmla="*/ 68622 w 275862"/>
                <a:gd name="connsiteY9" fmla="*/ 53911 h 112532"/>
                <a:gd name="connsiteX10" fmla="*/ 58691 w 275862"/>
                <a:gd name="connsiteY10" fmla="*/ 19706 h 112532"/>
                <a:gd name="connsiteX11" fmla="*/ 32444 w 275862"/>
                <a:gd name="connsiteY11" fmla="*/ 3579 h 112532"/>
                <a:gd name="connsiteX12" fmla="*/ 163815 w 275862"/>
                <a:gd name="connsiteY12" fmla="*/ 29099 h 112532"/>
                <a:gd name="connsiteX13" fmla="*/ 160979 w 275862"/>
                <a:gd name="connsiteY13" fmla="*/ 18642 h 112532"/>
                <a:gd name="connsiteX14" fmla="*/ 139529 w 275862"/>
                <a:gd name="connsiteY14" fmla="*/ 3579 h 112532"/>
                <a:gd name="connsiteX15" fmla="*/ 127287 w 275862"/>
                <a:gd name="connsiteY15" fmla="*/ 18284 h 112532"/>
                <a:gd name="connsiteX16" fmla="*/ 137218 w 275862"/>
                <a:gd name="connsiteY16" fmla="*/ 54260 h 112532"/>
                <a:gd name="connsiteX17" fmla="*/ 139704 w 275862"/>
                <a:gd name="connsiteY17" fmla="*/ 63304 h 112532"/>
                <a:gd name="connsiteX18" fmla="*/ 122855 w 275862"/>
                <a:gd name="connsiteY18" fmla="*/ 78540 h 112532"/>
                <a:gd name="connsiteX19" fmla="*/ 97147 w 275862"/>
                <a:gd name="connsiteY19" fmla="*/ 51425 h 112532"/>
                <a:gd name="connsiteX20" fmla="*/ 100158 w 275862"/>
                <a:gd name="connsiteY20" fmla="*/ 49124 h 112532"/>
                <a:gd name="connsiteX21" fmla="*/ 103352 w 275862"/>
                <a:gd name="connsiteY21" fmla="*/ 51957 h 112532"/>
                <a:gd name="connsiteX22" fmla="*/ 122322 w 275862"/>
                <a:gd name="connsiteY22" fmla="*/ 73577 h 112532"/>
                <a:gd name="connsiteX23" fmla="*/ 126755 w 275862"/>
                <a:gd name="connsiteY23" fmla="*/ 67376 h 112532"/>
                <a:gd name="connsiteX24" fmla="*/ 123569 w 275862"/>
                <a:gd name="connsiteY24" fmla="*/ 55506 h 112532"/>
                <a:gd name="connsiteX25" fmla="*/ 113989 w 275862"/>
                <a:gd name="connsiteY25" fmla="*/ 21119 h 112532"/>
                <a:gd name="connsiteX26" fmla="*/ 120551 w 275862"/>
                <a:gd name="connsiteY26" fmla="*/ 4287 h 112532"/>
                <a:gd name="connsiteX27" fmla="*/ 138814 w 275862"/>
                <a:gd name="connsiteY27" fmla="*/ -1383 h 112532"/>
                <a:gd name="connsiteX28" fmla="*/ 161868 w 275862"/>
                <a:gd name="connsiteY28" fmla="*/ 10313 h 112532"/>
                <a:gd name="connsiteX29" fmla="*/ 179775 w 275862"/>
                <a:gd name="connsiteY29" fmla="*/ -1383 h 112532"/>
                <a:gd name="connsiteX30" fmla="*/ 193780 w 275862"/>
                <a:gd name="connsiteY30" fmla="*/ 8010 h 112532"/>
                <a:gd name="connsiteX31" fmla="*/ 200167 w 275862"/>
                <a:gd name="connsiteY31" fmla="*/ 25732 h 112532"/>
                <a:gd name="connsiteX32" fmla="*/ 197156 w 275862"/>
                <a:gd name="connsiteY32" fmla="*/ 28035 h 112532"/>
                <a:gd name="connsiteX33" fmla="*/ 193248 w 275862"/>
                <a:gd name="connsiteY33" fmla="*/ 22541 h 112532"/>
                <a:gd name="connsiteX34" fmla="*/ 180307 w 275862"/>
                <a:gd name="connsiteY34" fmla="*/ 3579 h 112532"/>
                <a:gd name="connsiteX35" fmla="*/ 174460 w 275862"/>
                <a:gd name="connsiteY35" fmla="*/ 12258 h 112532"/>
                <a:gd name="connsiteX36" fmla="*/ 177113 w 275862"/>
                <a:gd name="connsiteY36" fmla="*/ 26264 h 112532"/>
                <a:gd name="connsiteX37" fmla="*/ 181014 w 275862"/>
                <a:gd name="connsiteY37" fmla="*/ 42215 h 112532"/>
                <a:gd name="connsiteX38" fmla="*/ 185097 w 275862"/>
                <a:gd name="connsiteY38" fmla="*/ 57983 h 112532"/>
                <a:gd name="connsiteX39" fmla="*/ 188108 w 275862"/>
                <a:gd name="connsiteY39" fmla="*/ 71101 h 112532"/>
                <a:gd name="connsiteX40" fmla="*/ 182261 w 275862"/>
                <a:gd name="connsiteY40" fmla="*/ 76770 h 112532"/>
                <a:gd name="connsiteX41" fmla="*/ 173038 w 275862"/>
                <a:gd name="connsiteY41" fmla="*/ 65955 h 112532"/>
                <a:gd name="connsiteX42" fmla="*/ 163815 w 275862"/>
                <a:gd name="connsiteY42" fmla="*/ 29099 h 112532"/>
                <a:gd name="connsiteX43" fmla="*/ 252101 w 275862"/>
                <a:gd name="connsiteY43" fmla="*/ 70386 h 112532"/>
                <a:gd name="connsiteX44" fmla="*/ 270181 w 275862"/>
                <a:gd name="connsiteY44" fmla="*/ 70386 h 112532"/>
                <a:gd name="connsiteX45" fmla="*/ 275862 w 275862"/>
                <a:gd name="connsiteY45" fmla="*/ 74285 h 112532"/>
                <a:gd name="connsiteX46" fmla="*/ 270539 w 275862"/>
                <a:gd name="connsiteY46" fmla="*/ 76770 h 112532"/>
                <a:gd name="connsiteX47" fmla="*/ 253697 w 275862"/>
                <a:gd name="connsiteY47" fmla="*/ 76770 h 112532"/>
                <a:gd name="connsiteX48" fmla="*/ 260251 w 275862"/>
                <a:gd name="connsiteY48" fmla="*/ 102995 h 112532"/>
                <a:gd name="connsiteX49" fmla="*/ 260782 w 275862"/>
                <a:gd name="connsiteY49" fmla="*/ 105480 h 112532"/>
                <a:gd name="connsiteX50" fmla="*/ 254762 w 275862"/>
                <a:gd name="connsiteY50" fmla="*/ 111149 h 112532"/>
                <a:gd name="connsiteX51" fmla="*/ 246419 w 275862"/>
                <a:gd name="connsiteY51" fmla="*/ 103527 h 112532"/>
                <a:gd name="connsiteX52" fmla="*/ 239683 w 275862"/>
                <a:gd name="connsiteY52" fmla="*/ 76770 h 112532"/>
                <a:gd name="connsiteX53" fmla="*/ 221602 w 275862"/>
                <a:gd name="connsiteY53" fmla="*/ 76770 h 112532"/>
                <a:gd name="connsiteX54" fmla="*/ 215922 w 275862"/>
                <a:gd name="connsiteY54" fmla="*/ 72872 h 112532"/>
                <a:gd name="connsiteX55" fmla="*/ 221245 w 275862"/>
                <a:gd name="connsiteY55" fmla="*/ 70386 h 112532"/>
                <a:gd name="connsiteX56" fmla="*/ 238087 w 275862"/>
                <a:gd name="connsiteY56" fmla="*/ 70386 h 112532"/>
                <a:gd name="connsiteX57" fmla="*/ 227632 w 275862"/>
                <a:gd name="connsiteY57" fmla="*/ 28567 h 112532"/>
                <a:gd name="connsiteX58" fmla="*/ 224971 w 275862"/>
                <a:gd name="connsiteY58" fmla="*/ 15451 h 112532"/>
                <a:gd name="connsiteX59" fmla="*/ 243941 w 275862"/>
                <a:gd name="connsiteY59" fmla="*/ -1383 h 112532"/>
                <a:gd name="connsiteX60" fmla="*/ 274797 w 275862"/>
                <a:gd name="connsiteY60" fmla="*/ 25732 h 112532"/>
                <a:gd name="connsiteX61" fmla="*/ 271960 w 275862"/>
                <a:gd name="connsiteY61" fmla="*/ 28035 h 112532"/>
                <a:gd name="connsiteX62" fmla="*/ 268236 w 275862"/>
                <a:gd name="connsiteY62" fmla="*/ 24668 h 112532"/>
                <a:gd name="connsiteX63" fmla="*/ 244475 w 275862"/>
                <a:gd name="connsiteY63" fmla="*/ 3579 h 112532"/>
                <a:gd name="connsiteX64" fmla="*/ 238269 w 275862"/>
                <a:gd name="connsiteY64" fmla="*/ 12258 h 112532"/>
                <a:gd name="connsiteX65" fmla="*/ 239334 w 275862"/>
                <a:gd name="connsiteY65" fmla="*/ 19531 h 112532"/>
                <a:gd name="connsiteX66" fmla="*/ 252101 w 275862"/>
                <a:gd name="connsiteY66" fmla="*/ 70386 h 1125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275862" h="112532">
                  <a:moveTo>
                    <a:pt x="83160" y="47526"/>
                  </a:moveTo>
                  <a:cubicBezTo>
                    <a:pt x="83160" y="67202"/>
                    <a:pt x="68439" y="78540"/>
                    <a:pt x="51065" y="78540"/>
                  </a:cubicBezTo>
                  <a:cubicBezTo>
                    <a:pt x="24826" y="78540"/>
                    <a:pt x="0" y="53911"/>
                    <a:pt x="0" y="29631"/>
                  </a:cubicBezTo>
                  <a:cubicBezTo>
                    <a:pt x="0" y="11909"/>
                    <a:pt x="12941" y="-1383"/>
                    <a:pt x="32269" y="-1383"/>
                  </a:cubicBezTo>
                  <a:cubicBezTo>
                    <a:pt x="57627" y="-1383"/>
                    <a:pt x="83160" y="22009"/>
                    <a:pt x="83160" y="47526"/>
                  </a:cubicBezTo>
                  <a:close/>
                  <a:moveTo>
                    <a:pt x="32444" y="3579"/>
                  </a:moveTo>
                  <a:cubicBezTo>
                    <a:pt x="23578" y="3579"/>
                    <a:pt x="14713" y="9249"/>
                    <a:pt x="14713" y="23248"/>
                  </a:cubicBezTo>
                  <a:cubicBezTo>
                    <a:pt x="14713" y="30511"/>
                    <a:pt x="18081" y="47885"/>
                    <a:pt x="25000" y="57983"/>
                  </a:cubicBezTo>
                  <a:cubicBezTo>
                    <a:pt x="32627" y="68973"/>
                    <a:pt x="42907" y="73577"/>
                    <a:pt x="50890" y="73577"/>
                  </a:cubicBezTo>
                  <a:cubicBezTo>
                    <a:pt x="60463" y="73577"/>
                    <a:pt x="68622" y="67019"/>
                    <a:pt x="68622" y="53911"/>
                  </a:cubicBezTo>
                  <a:cubicBezTo>
                    <a:pt x="68622" y="49655"/>
                    <a:pt x="66493" y="32107"/>
                    <a:pt x="58691" y="19706"/>
                  </a:cubicBezTo>
                  <a:cubicBezTo>
                    <a:pt x="51955" y="9249"/>
                    <a:pt x="41310" y="3579"/>
                    <a:pt x="32444" y="3579"/>
                  </a:cubicBezTo>
                  <a:close/>
                  <a:moveTo>
                    <a:pt x="163815" y="29099"/>
                  </a:moveTo>
                  <a:cubicBezTo>
                    <a:pt x="162933" y="25549"/>
                    <a:pt x="161336" y="18817"/>
                    <a:pt x="160979" y="18642"/>
                  </a:cubicBezTo>
                  <a:cubicBezTo>
                    <a:pt x="157610" y="13148"/>
                    <a:pt x="150516" y="3579"/>
                    <a:pt x="139529" y="3579"/>
                  </a:cubicBezTo>
                  <a:cubicBezTo>
                    <a:pt x="127287" y="3579"/>
                    <a:pt x="127287" y="15100"/>
                    <a:pt x="127287" y="18284"/>
                  </a:cubicBezTo>
                  <a:cubicBezTo>
                    <a:pt x="127287" y="28740"/>
                    <a:pt x="132253" y="41326"/>
                    <a:pt x="137218" y="54260"/>
                  </a:cubicBezTo>
                  <a:cubicBezTo>
                    <a:pt x="138640" y="57809"/>
                    <a:pt x="139704" y="60461"/>
                    <a:pt x="139704" y="63304"/>
                  </a:cubicBezTo>
                  <a:cubicBezTo>
                    <a:pt x="139704" y="72514"/>
                    <a:pt x="131903" y="78540"/>
                    <a:pt x="122855" y="78540"/>
                  </a:cubicBezTo>
                  <a:cubicBezTo>
                    <a:pt x="105123" y="78540"/>
                    <a:pt x="97147" y="54260"/>
                    <a:pt x="97147" y="51425"/>
                  </a:cubicBezTo>
                  <a:cubicBezTo>
                    <a:pt x="97147" y="49124"/>
                    <a:pt x="99634" y="49124"/>
                    <a:pt x="100158" y="49124"/>
                  </a:cubicBezTo>
                  <a:cubicBezTo>
                    <a:pt x="102645" y="49124"/>
                    <a:pt x="102819" y="50012"/>
                    <a:pt x="103352" y="51957"/>
                  </a:cubicBezTo>
                  <a:cubicBezTo>
                    <a:pt x="107610" y="66487"/>
                    <a:pt x="115411" y="73577"/>
                    <a:pt x="122322" y="73577"/>
                  </a:cubicBezTo>
                  <a:cubicBezTo>
                    <a:pt x="125341" y="73577"/>
                    <a:pt x="126755" y="71633"/>
                    <a:pt x="126755" y="67376"/>
                  </a:cubicBezTo>
                  <a:cubicBezTo>
                    <a:pt x="126755" y="63304"/>
                    <a:pt x="125341" y="59580"/>
                    <a:pt x="123569" y="55506"/>
                  </a:cubicBezTo>
                  <a:cubicBezTo>
                    <a:pt x="113989" y="31043"/>
                    <a:pt x="113989" y="25907"/>
                    <a:pt x="113989" y="21119"/>
                  </a:cubicBezTo>
                  <a:cubicBezTo>
                    <a:pt x="113989" y="18110"/>
                    <a:pt x="113989" y="9956"/>
                    <a:pt x="120551" y="4287"/>
                  </a:cubicBezTo>
                  <a:cubicBezTo>
                    <a:pt x="125698" y="31"/>
                    <a:pt x="132610" y="-1383"/>
                    <a:pt x="138814" y="-1383"/>
                  </a:cubicBezTo>
                  <a:cubicBezTo>
                    <a:pt x="149984" y="-1383"/>
                    <a:pt x="156014" y="4643"/>
                    <a:pt x="161868" y="10313"/>
                  </a:cubicBezTo>
                  <a:cubicBezTo>
                    <a:pt x="165769" y="-1032"/>
                    <a:pt x="177645" y="-1383"/>
                    <a:pt x="179775" y="-1383"/>
                  </a:cubicBezTo>
                  <a:cubicBezTo>
                    <a:pt x="185804" y="-1383"/>
                    <a:pt x="190412" y="2159"/>
                    <a:pt x="193780" y="8010"/>
                  </a:cubicBezTo>
                  <a:cubicBezTo>
                    <a:pt x="197681" y="14919"/>
                    <a:pt x="200167" y="25200"/>
                    <a:pt x="200167" y="25732"/>
                  </a:cubicBezTo>
                  <a:cubicBezTo>
                    <a:pt x="200167" y="28035"/>
                    <a:pt x="197681" y="28035"/>
                    <a:pt x="197156" y="28035"/>
                  </a:cubicBezTo>
                  <a:cubicBezTo>
                    <a:pt x="194670" y="28035"/>
                    <a:pt x="194495" y="27328"/>
                    <a:pt x="193248" y="22541"/>
                  </a:cubicBezTo>
                  <a:cubicBezTo>
                    <a:pt x="191126" y="14211"/>
                    <a:pt x="187758" y="3579"/>
                    <a:pt x="180307" y="3579"/>
                  </a:cubicBezTo>
                  <a:cubicBezTo>
                    <a:pt x="175699" y="3579"/>
                    <a:pt x="174460" y="7653"/>
                    <a:pt x="174460" y="12258"/>
                  </a:cubicBezTo>
                  <a:cubicBezTo>
                    <a:pt x="174460" y="15275"/>
                    <a:pt x="175874" y="21650"/>
                    <a:pt x="177113" y="26264"/>
                  </a:cubicBezTo>
                  <a:cubicBezTo>
                    <a:pt x="178361" y="31043"/>
                    <a:pt x="180132" y="38309"/>
                    <a:pt x="181014" y="42215"/>
                  </a:cubicBezTo>
                  <a:lnTo>
                    <a:pt x="185097" y="57983"/>
                  </a:lnTo>
                  <a:cubicBezTo>
                    <a:pt x="186162" y="62415"/>
                    <a:pt x="188108" y="70211"/>
                    <a:pt x="188108" y="71101"/>
                  </a:cubicBezTo>
                  <a:cubicBezTo>
                    <a:pt x="188108" y="74641"/>
                    <a:pt x="185272" y="76770"/>
                    <a:pt x="182261" y="76770"/>
                  </a:cubicBezTo>
                  <a:cubicBezTo>
                    <a:pt x="175699" y="76770"/>
                    <a:pt x="174460" y="71633"/>
                    <a:pt x="173038" y="65955"/>
                  </a:cubicBezTo>
                  <a:lnTo>
                    <a:pt x="163815" y="29099"/>
                  </a:lnTo>
                  <a:close/>
                  <a:moveTo>
                    <a:pt x="252101" y="70386"/>
                  </a:moveTo>
                  <a:lnTo>
                    <a:pt x="270181" y="70386"/>
                  </a:lnTo>
                  <a:cubicBezTo>
                    <a:pt x="273549" y="70386"/>
                    <a:pt x="275862" y="70386"/>
                    <a:pt x="275862" y="74285"/>
                  </a:cubicBezTo>
                  <a:cubicBezTo>
                    <a:pt x="275862" y="76770"/>
                    <a:pt x="273549" y="76770"/>
                    <a:pt x="270539" y="76770"/>
                  </a:cubicBezTo>
                  <a:lnTo>
                    <a:pt x="253697" y="76770"/>
                  </a:lnTo>
                  <a:lnTo>
                    <a:pt x="260251" y="102995"/>
                  </a:lnTo>
                  <a:cubicBezTo>
                    <a:pt x="260434" y="103884"/>
                    <a:pt x="260782" y="104766"/>
                    <a:pt x="260782" y="105480"/>
                  </a:cubicBezTo>
                  <a:cubicBezTo>
                    <a:pt x="260782" y="108673"/>
                    <a:pt x="258304" y="111149"/>
                    <a:pt x="254762" y="111149"/>
                  </a:cubicBezTo>
                  <a:cubicBezTo>
                    <a:pt x="250329" y="111149"/>
                    <a:pt x="247667" y="108139"/>
                    <a:pt x="246419" y="103527"/>
                  </a:cubicBezTo>
                  <a:cubicBezTo>
                    <a:pt x="245181" y="99097"/>
                    <a:pt x="247484" y="107609"/>
                    <a:pt x="239683" y="76770"/>
                  </a:cubicBezTo>
                  <a:lnTo>
                    <a:pt x="221602" y="76770"/>
                  </a:lnTo>
                  <a:cubicBezTo>
                    <a:pt x="218234" y="76770"/>
                    <a:pt x="215922" y="76770"/>
                    <a:pt x="215922" y="72872"/>
                  </a:cubicBezTo>
                  <a:cubicBezTo>
                    <a:pt x="215922" y="70386"/>
                    <a:pt x="218051" y="70386"/>
                    <a:pt x="221245" y="70386"/>
                  </a:cubicBezTo>
                  <a:lnTo>
                    <a:pt x="238087" y="70386"/>
                  </a:lnTo>
                  <a:lnTo>
                    <a:pt x="227632" y="28567"/>
                  </a:lnTo>
                  <a:cubicBezTo>
                    <a:pt x="226568" y="24136"/>
                    <a:pt x="224971" y="17752"/>
                    <a:pt x="224971" y="15451"/>
                  </a:cubicBezTo>
                  <a:cubicBezTo>
                    <a:pt x="224971" y="4994"/>
                    <a:pt x="233836" y="-1383"/>
                    <a:pt x="243941" y="-1383"/>
                  </a:cubicBezTo>
                  <a:cubicBezTo>
                    <a:pt x="263627" y="-1383"/>
                    <a:pt x="274797" y="23429"/>
                    <a:pt x="274797" y="25732"/>
                  </a:cubicBezTo>
                  <a:cubicBezTo>
                    <a:pt x="274797" y="28035"/>
                    <a:pt x="272494" y="28035"/>
                    <a:pt x="271960" y="28035"/>
                  </a:cubicBezTo>
                  <a:cubicBezTo>
                    <a:pt x="269832" y="28035"/>
                    <a:pt x="269649" y="27677"/>
                    <a:pt x="268236" y="24668"/>
                  </a:cubicBezTo>
                  <a:cubicBezTo>
                    <a:pt x="263269" y="13504"/>
                    <a:pt x="254229" y="3579"/>
                    <a:pt x="244475" y="3579"/>
                  </a:cubicBezTo>
                  <a:cubicBezTo>
                    <a:pt x="240748" y="3579"/>
                    <a:pt x="238269" y="5882"/>
                    <a:pt x="238269" y="12258"/>
                  </a:cubicBezTo>
                  <a:cubicBezTo>
                    <a:pt x="238269" y="14036"/>
                    <a:pt x="238976" y="17752"/>
                    <a:pt x="239334" y="19531"/>
                  </a:cubicBezTo>
                  <a:lnTo>
                    <a:pt x="252101" y="70386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2554" name="任意多边形: 形状 2553">
              <a:extLst>
                <a:ext uri="{FF2B5EF4-FFF2-40B4-BE49-F238E27FC236}">
                  <a16:creationId xmlns:a16="http://schemas.microsoft.com/office/drawing/2014/main" id="{CE6171C8-2392-8CC8-E9FE-F2479D8B822C}"/>
                </a:ext>
              </a:extLst>
            </p:cNvPr>
            <p:cNvSpPr/>
            <p:nvPr>
              <p:custDataLst>
                <p:tags r:id="rId9"/>
              </p:custDataLst>
            </p:nvPr>
          </p:nvSpPr>
          <p:spPr>
            <a:xfrm flipV="1">
              <a:off x="6851097" y="-11317440"/>
              <a:ext cx="168400" cy="59223"/>
            </a:xfrm>
            <a:custGeom>
              <a:avLst/>
              <a:gdLst>
                <a:gd name="connsiteX0" fmla="*/ 159789 w 168400"/>
                <a:gd name="connsiteY0" fmla="*/ 47725 h 59223"/>
                <a:gd name="connsiteX1" fmla="*/ 168400 w 168400"/>
                <a:gd name="connsiteY1" fmla="*/ 52791 h 59223"/>
                <a:gd name="connsiteX2" fmla="*/ 160043 w 168400"/>
                <a:gd name="connsiteY2" fmla="*/ 57848 h 59223"/>
                <a:gd name="connsiteX3" fmla="*/ 8357 w 168400"/>
                <a:gd name="connsiteY3" fmla="*/ 57848 h 59223"/>
                <a:gd name="connsiteX4" fmla="*/ 0 w 168400"/>
                <a:gd name="connsiteY4" fmla="*/ 52791 h 59223"/>
                <a:gd name="connsiteX5" fmla="*/ 8611 w 168400"/>
                <a:gd name="connsiteY5" fmla="*/ 47725 h 59223"/>
                <a:gd name="connsiteX6" fmla="*/ 159789 w 168400"/>
                <a:gd name="connsiteY6" fmla="*/ 47725 h 59223"/>
                <a:gd name="connsiteX7" fmla="*/ 160043 w 168400"/>
                <a:gd name="connsiteY7" fmla="*/ -1375 h 59223"/>
                <a:gd name="connsiteX8" fmla="*/ 168400 w 168400"/>
                <a:gd name="connsiteY8" fmla="*/ 3691 h 59223"/>
                <a:gd name="connsiteX9" fmla="*/ 159789 w 168400"/>
                <a:gd name="connsiteY9" fmla="*/ 8756 h 59223"/>
                <a:gd name="connsiteX10" fmla="*/ 8611 w 168400"/>
                <a:gd name="connsiteY10" fmla="*/ 8756 h 59223"/>
                <a:gd name="connsiteX11" fmla="*/ 0 w 168400"/>
                <a:gd name="connsiteY11" fmla="*/ 3691 h 59223"/>
                <a:gd name="connsiteX12" fmla="*/ 8357 w 168400"/>
                <a:gd name="connsiteY12" fmla="*/ -1375 h 59223"/>
                <a:gd name="connsiteX13" fmla="*/ 160043 w 168400"/>
                <a:gd name="connsiteY13" fmla="*/ -1375 h 59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8400" h="59223">
                  <a:moveTo>
                    <a:pt x="159789" y="47725"/>
                  </a:moveTo>
                  <a:cubicBezTo>
                    <a:pt x="163586" y="47725"/>
                    <a:pt x="168400" y="47725"/>
                    <a:pt x="168400" y="52791"/>
                  </a:cubicBezTo>
                  <a:cubicBezTo>
                    <a:pt x="168400" y="57848"/>
                    <a:pt x="163586" y="57848"/>
                    <a:pt x="160043" y="57848"/>
                  </a:cubicBezTo>
                  <a:lnTo>
                    <a:pt x="8357" y="57848"/>
                  </a:lnTo>
                  <a:cubicBezTo>
                    <a:pt x="4814" y="57848"/>
                    <a:pt x="0" y="57848"/>
                    <a:pt x="0" y="52791"/>
                  </a:cubicBezTo>
                  <a:cubicBezTo>
                    <a:pt x="0" y="47725"/>
                    <a:pt x="4814" y="47725"/>
                    <a:pt x="8611" y="47725"/>
                  </a:cubicBezTo>
                  <a:lnTo>
                    <a:pt x="159789" y="47725"/>
                  </a:lnTo>
                  <a:close/>
                  <a:moveTo>
                    <a:pt x="160043" y="-1375"/>
                  </a:moveTo>
                  <a:cubicBezTo>
                    <a:pt x="163586" y="-1375"/>
                    <a:pt x="168400" y="-1375"/>
                    <a:pt x="168400" y="3691"/>
                  </a:cubicBezTo>
                  <a:cubicBezTo>
                    <a:pt x="168400" y="8756"/>
                    <a:pt x="163586" y="8756"/>
                    <a:pt x="159789" y="8756"/>
                  </a:cubicBezTo>
                  <a:lnTo>
                    <a:pt x="8611" y="8756"/>
                  </a:lnTo>
                  <a:cubicBezTo>
                    <a:pt x="4814" y="8756"/>
                    <a:pt x="0" y="8756"/>
                    <a:pt x="0" y="3691"/>
                  </a:cubicBezTo>
                  <a:cubicBezTo>
                    <a:pt x="0" y="-1375"/>
                    <a:pt x="4814" y="-1375"/>
                    <a:pt x="8357" y="-1375"/>
                  </a:cubicBezTo>
                  <a:lnTo>
                    <a:pt x="160043" y="-1375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2555" name="任意多边形: 形状 2554">
              <a:extLst>
                <a:ext uri="{FF2B5EF4-FFF2-40B4-BE49-F238E27FC236}">
                  <a16:creationId xmlns:a16="http://schemas.microsoft.com/office/drawing/2014/main" id="{66376F2D-1F53-4407-5A77-BB4BA54EC73E}"/>
                </a:ext>
              </a:extLst>
            </p:cNvPr>
            <p:cNvSpPr/>
            <p:nvPr>
              <p:custDataLst>
                <p:tags r:id="rId10"/>
              </p:custDataLst>
            </p:nvPr>
          </p:nvSpPr>
          <p:spPr>
            <a:xfrm flipV="1">
              <a:off x="7119945" y="-11397419"/>
              <a:ext cx="142319" cy="172857"/>
            </a:xfrm>
            <a:custGeom>
              <a:avLst/>
              <a:gdLst>
                <a:gd name="connsiteX0" fmla="*/ 142320 w 142319"/>
                <a:gd name="connsiteY0" fmla="*/ 60878 h 172857"/>
                <a:gd name="connsiteX1" fmla="*/ 138515 w 142319"/>
                <a:gd name="connsiteY1" fmla="*/ 63919 h 172857"/>
                <a:gd name="connsiteX2" fmla="*/ 133454 w 142319"/>
                <a:gd name="connsiteY2" fmla="*/ 58353 h 172857"/>
                <a:gd name="connsiteX3" fmla="*/ 74961 w 142319"/>
                <a:gd name="connsiteY3" fmla="*/ 6466 h 172857"/>
                <a:gd name="connsiteX4" fmla="*/ 54449 w 142319"/>
                <a:gd name="connsiteY4" fmla="*/ 6466 h 172857"/>
                <a:gd name="connsiteX5" fmla="*/ 46593 w 142319"/>
                <a:gd name="connsiteY5" fmla="*/ 8999 h 172857"/>
                <a:gd name="connsiteX6" fmla="*/ 47609 w 142319"/>
                <a:gd name="connsiteY6" fmla="*/ 14566 h 172857"/>
                <a:gd name="connsiteX7" fmla="*/ 82047 w 142319"/>
                <a:gd name="connsiteY7" fmla="*/ 152250 h 172857"/>
                <a:gd name="connsiteX8" fmla="*/ 106357 w 142319"/>
                <a:gd name="connsiteY8" fmla="*/ 163637 h 172857"/>
                <a:gd name="connsiteX9" fmla="*/ 108891 w 142319"/>
                <a:gd name="connsiteY9" fmla="*/ 163637 h 172857"/>
                <a:gd name="connsiteX10" fmla="*/ 115977 w 142319"/>
                <a:gd name="connsiteY10" fmla="*/ 168447 h 172857"/>
                <a:gd name="connsiteX11" fmla="*/ 112180 w 142319"/>
                <a:gd name="connsiteY11" fmla="*/ 171481 h 172857"/>
                <a:gd name="connsiteX12" fmla="*/ 77233 w 142319"/>
                <a:gd name="connsiteY12" fmla="*/ 170727 h 172857"/>
                <a:gd name="connsiteX13" fmla="*/ 46092 w 142319"/>
                <a:gd name="connsiteY13" fmla="*/ 171481 h 172857"/>
                <a:gd name="connsiteX14" fmla="*/ 41278 w 142319"/>
                <a:gd name="connsiteY14" fmla="*/ 166678 h 172857"/>
                <a:gd name="connsiteX15" fmla="*/ 48118 w 142319"/>
                <a:gd name="connsiteY15" fmla="*/ 163637 h 172857"/>
                <a:gd name="connsiteX16" fmla="*/ 62807 w 142319"/>
                <a:gd name="connsiteY16" fmla="*/ 159332 h 172857"/>
                <a:gd name="connsiteX17" fmla="*/ 61790 w 142319"/>
                <a:gd name="connsiteY17" fmla="*/ 154529 h 172857"/>
                <a:gd name="connsiteX18" fmla="*/ 27606 w 142319"/>
                <a:gd name="connsiteY18" fmla="*/ 17098 h 172857"/>
                <a:gd name="connsiteX19" fmla="*/ 6840 w 142319"/>
                <a:gd name="connsiteY19" fmla="*/ 6466 h 172857"/>
                <a:gd name="connsiteX20" fmla="*/ 0 w 142319"/>
                <a:gd name="connsiteY20" fmla="*/ 1664 h 172857"/>
                <a:gd name="connsiteX21" fmla="*/ 6332 w 142319"/>
                <a:gd name="connsiteY21" fmla="*/ -1377 h 172857"/>
                <a:gd name="connsiteX22" fmla="*/ 114714 w 142319"/>
                <a:gd name="connsiteY22" fmla="*/ -1377 h 172857"/>
                <a:gd name="connsiteX23" fmla="*/ 122054 w 142319"/>
                <a:gd name="connsiteY23" fmla="*/ 3179 h 172857"/>
                <a:gd name="connsiteX24" fmla="*/ 141303 w 142319"/>
                <a:gd name="connsiteY24" fmla="*/ 57592 h 172857"/>
                <a:gd name="connsiteX25" fmla="*/ 142320 w 142319"/>
                <a:gd name="connsiteY25" fmla="*/ 60878 h 172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42319" h="172857">
                  <a:moveTo>
                    <a:pt x="142320" y="60878"/>
                  </a:moveTo>
                  <a:cubicBezTo>
                    <a:pt x="142320" y="63919"/>
                    <a:pt x="139277" y="63919"/>
                    <a:pt x="138515" y="63919"/>
                  </a:cubicBezTo>
                  <a:cubicBezTo>
                    <a:pt x="135480" y="63919"/>
                    <a:pt x="135226" y="63157"/>
                    <a:pt x="133454" y="58353"/>
                  </a:cubicBezTo>
                  <a:cubicBezTo>
                    <a:pt x="125351" y="35828"/>
                    <a:pt x="114460" y="6466"/>
                    <a:pt x="74961" y="6466"/>
                  </a:cubicBezTo>
                  <a:lnTo>
                    <a:pt x="54449" y="6466"/>
                  </a:lnTo>
                  <a:cubicBezTo>
                    <a:pt x="46593" y="6466"/>
                    <a:pt x="46593" y="7229"/>
                    <a:pt x="46593" y="8999"/>
                  </a:cubicBezTo>
                  <a:cubicBezTo>
                    <a:pt x="46593" y="10516"/>
                    <a:pt x="47355" y="13049"/>
                    <a:pt x="47609" y="14566"/>
                  </a:cubicBezTo>
                  <a:lnTo>
                    <a:pt x="82047" y="152250"/>
                  </a:lnTo>
                  <a:cubicBezTo>
                    <a:pt x="84327" y="161103"/>
                    <a:pt x="85845" y="163637"/>
                    <a:pt x="106357" y="163637"/>
                  </a:cubicBezTo>
                  <a:lnTo>
                    <a:pt x="108891" y="163637"/>
                  </a:lnTo>
                  <a:cubicBezTo>
                    <a:pt x="113197" y="163637"/>
                    <a:pt x="115977" y="163637"/>
                    <a:pt x="115977" y="168447"/>
                  </a:cubicBezTo>
                  <a:cubicBezTo>
                    <a:pt x="115977" y="171481"/>
                    <a:pt x="113197" y="171481"/>
                    <a:pt x="112180" y="171481"/>
                  </a:cubicBezTo>
                  <a:cubicBezTo>
                    <a:pt x="100788" y="171481"/>
                    <a:pt x="88887" y="170727"/>
                    <a:pt x="77233" y="170727"/>
                  </a:cubicBezTo>
                  <a:cubicBezTo>
                    <a:pt x="66858" y="170727"/>
                    <a:pt x="56221" y="171481"/>
                    <a:pt x="46092" y="171481"/>
                  </a:cubicBezTo>
                  <a:cubicBezTo>
                    <a:pt x="44567" y="171481"/>
                    <a:pt x="41278" y="171481"/>
                    <a:pt x="41278" y="166678"/>
                  </a:cubicBezTo>
                  <a:cubicBezTo>
                    <a:pt x="41278" y="163637"/>
                    <a:pt x="43304" y="163637"/>
                    <a:pt x="48118" y="163637"/>
                  </a:cubicBezTo>
                  <a:cubicBezTo>
                    <a:pt x="55967" y="163637"/>
                    <a:pt x="62807" y="163637"/>
                    <a:pt x="62807" y="159332"/>
                  </a:cubicBezTo>
                  <a:cubicBezTo>
                    <a:pt x="62807" y="158578"/>
                    <a:pt x="62807" y="158070"/>
                    <a:pt x="61790" y="154529"/>
                  </a:cubicBezTo>
                  <a:lnTo>
                    <a:pt x="27606" y="17098"/>
                  </a:lnTo>
                  <a:cubicBezTo>
                    <a:pt x="25580" y="8492"/>
                    <a:pt x="24063" y="6466"/>
                    <a:pt x="6840" y="6466"/>
                  </a:cubicBezTo>
                  <a:cubicBezTo>
                    <a:pt x="2789" y="6466"/>
                    <a:pt x="0" y="6466"/>
                    <a:pt x="0" y="1664"/>
                  </a:cubicBezTo>
                  <a:cubicBezTo>
                    <a:pt x="0" y="-1377"/>
                    <a:pt x="2280" y="-1377"/>
                    <a:pt x="6332" y="-1377"/>
                  </a:cubicBezTo>
                  <a:lnTo>
                    <a:pt x="114714" y="-1377"/>
                  </a:lnTo>
                  <a:cubicBezTo>
                    <a:pt x="120283" y="-1377"/>
                    <a:pt x="120537" y="-1124"/>
                    <a:pt x="122054" y="3179"/>
                  </a:cubicBezTo>
                  <a:lnTo>
                    <a:pt x="141303" y="57592"/>
                  </a:lnTo>
                  <a:lnTo>
                    <a:pt x="142320" y="60878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2556" name="任意多边形: 形状 2555">
              <a:extLst>
                <a:ext uri="{FF2B5EF4-FFF2-40B4-BE49-F238E27FC236}">
                  <a16:creationId xmlns:a16="http://schemas.microsoft.com/office/drawing/2014/main" id="{CF9FD2A2-015C-C3BA-3F60-4339BADCD8DA}"/>
                </a:ext>
              </a:extLst>
            </p:cNvPr>
            <p:cNvSpPr/>
            <p:nvPr>
              <p:custDataLst>
                <p:tags r:id="rId11"/>
              </p:custDataLst>
            </p:nvPr>
          </p:nvSpPr>
          <p:spPr>
            <a:xfrm flipV="1">
              <a:off x="7275186" y="-11397419"/>
              <a:ext cx="1088743" cy="224746"/>
            </a:xfrm>
            <a:custGeom>
              <a:avLst/>
              <a:gdLst>
                <a:gd name="connsiteX0" fmla="*/ 108129 w 1088743"/>
                <a:gd name="connsiteY0" fmla="*/ 86703 h 224746"/>
                <a:gd name="connsiteX1" fmla="*/ 104331 w 1088743"/>
                <a:gd name="connsiteY1" fmla="*/ 89235 h 224746"/>
                <a:gd name="connsiteX2" fmla="*/ 99516 w 1088743"/>
                <a:gd name="connsiteY2" fmla="*/ 83415 h 224746"/>
                <a:gd name="connsiteX3" fmla="*/ 82548 w 1088743"/>
                <a:gd name="connsiteY3" fmla="*/ 53300 h 224746"/>
                <a:gd name="connsiteX4" fmla="*/ 75970 w 1088743"/>
                <a:gd name="connsiteY4" fmla="*/ 63677 h 224746"/>
                <a:gd name="connsiteX5" fmla="*/ 77742 w 1088743"/>
                <a:gd name="connsiteY5" fmla="*/ 76580 h 224746"/>
                <a:gd name="connsiteX6" fmla="*/ 94956 w 1088743"/>
                <a:gd name="connsiteY6" fmla="*/ 145418 h 224746"/>
                <a:gd name="connsiteX7" fmla="*/ 95972 w 1088743"/>
                <a:gd name="connsiteY7" fmla="*/ 150737 h 224746"/>
                <a:gd name="connsiteX8" fmla="*/ 89134 w 1088743"/>
                <a:gd name="connsiteY8" fmla="*/ 157320 h 224746"/>
                <a:gd name="connsiteX9" fmla="*/ 79005 w 1088743"/>
                <a:gd name="connsiteY9" fmla="*/ 147443 h 224746"/>
                <a:gd name="connsiteX10" fmla="*/ 57985 w 1088743"/>
                <a:gd name="connsiteY10" fmla="*/ 162377 h 224746"/>
                <a:gd name="connsiteX11" fmla="*/ 0 w 1088743"/>
                <a:gd name="connsiteY11" fmla="*/ 86956 h 224746"/>
                <a:gd name="connsiteX12" fmla="*/ 30641 w 1088743"/>
                <a:gd name="connsiteY12" fmla="*/ 47725 h 224746"/>
                <a:gd name="connsiteX13" fmla="*/ 61027 w 1088743"/>
                <a:gd name="connsiteY13" fmla="*/ 65447 h 224746"/>
                <a:gd name="connsiteX14" fmla="*/ 82047 w 1088743"/>
                <a:gd name="connsiteY14" fmla="*/ 47725 h 224746"/>
                <a:gd name="connsiteX15" fmla="*/ 100533 w 1088743"/>
                <a:gd name="connsiteY15" fmla="*/ 61899 h 224746"/>
                <a:gd name="connsiteX16" fmla="*/ 108129 w 1088743"/>
                <a:gd name="connsiteY16" fmla="*/ 86703 h 224746"/>
                <a:gd name="connsiteX17" fmla="*/ 62799 w 1088743"/>
                <a:gd name="connsiteY17" fmla="*/ 81899 h 224746"/>
                <a:gd name="connsiteX18" fmla="*/ 31149 w 1088743"/>
                <a:gd name="connsiteY18" fmla="*/ 53300 h 224746"/>
                <a:gd name="connsiteX19" fmla="*/ 17215 w 1088743"/>
                <a:gd name="connsiteY19" fmla="*/ 75824 h 224746"/>
                <a:gd name="connsiteX20" fmla="*/ 29624 w 1088743"/>
                <a:gd name="connsiteY20" fmla="*/ 128721 h 224746"/>
                <a:gd name="connsiteX21" fmla="*/ 57985 w 1088743"/>
                <a:gd name="connsiteY21" fmla="*/ 156811 h 224746"/>
                <a:gd name="connsiteX22" fmla="*/ 75462 w 1088743"/>
                <a:gd name="connsiteY22" fmla="*/ 133024 h 224746"/>
                <a:gd name="connsiteX23" fmla="*/ 74699 w 1088743"/>
                <a:gd name="connsiteY23" fmla="*/ 129729 h 224746"/>
                <a:gd name="connsiteX24" fmla="*/ 62799 w 1088743"/>
                <a:gd name="connsiteY24" fmla="*/ 81899 h 224746"/>
                <a:gd name="connsiteX25" fmla="*/ 209685 w 1088743"/>
                <a:gd name="connsiteY25" fmla="*/ 49750 h 224746"/>
                <a:gd name="connsiteX26" fmla="*/ 234501 w 1088743"/>
                <a:gd name="connsiteY26" fmla="*/ 149467 h 224746"/>
                <a:gd name="connsiteX27" fmla="*/ 235263 w 1088743"/>
                <a:gd name="connsiteY27" fmla="*/ 153016 h 224746"/>
                <a:gd name="connsiteX28" fmla="*/ 228171 w 1088743"/>
                <a:gd name="connsiteY28" fmla="*/ 159598 h 224746"/>
                <a:gd name="connsiteX29" fmla="*/ 218294 w 1088743"/>
                <a:gd name="connsiteY29" fmla="*/ 150230 h 224746"/>
                <a:gd name="connsiteX30" fmla="*/ 199809 w 1088743"/>
                <a:gd name="connsiteY30" fmla="*/ 75824 h 224746"/>
                <a:gd name="connsiteX31" fmla="*/ 172966 w 1088743"/>
                <a:gd name="connsiteY31" fmla="*/ 53300 h 224746"/>
                <a:gd name="connsiteX32" fmla="*/ 159294 w 1088743"/>
                <a:gd name="connsiteY32" fmla="*/ 72783 h 224746"/>
                <a:gd name="connsiteX33" fmla="*/ 173983 w 1088743"/>
                <a:gd name="connsiteY33" fmla="*/ 128212 h 224746"/>
                <a:gd name="connsiteX34" fmla="*/ 177273 w 1088743"/>
                <a:gd name="connsiteY34" fmla="*/ 141876 h 224746"/>
                <a:gd name="connsiteX35" fmla="*/ 158031 w 1088743"/>
                <a:gd name="connsiteY35" fmla="*/ 162377 h 224746"/>
                <a:gd name="connsiteX36" fmla="*/ 125619 w 1088743"/>
                <a:gd name="connsiteY36" fmla="*/ 123400 h 224746"/>
                <a:gd name="connsiteX37" fmla="*/ 129417 w 1088743"/>
                <a:gd name="connsiteY37" fmla="*/ 120875 h 224746"/>
                <a:gd name="connsiteX38" fmla="*/ 133978 w 1088743"/>
                <a:gd name="connsiteY38" fmla="*/ 124924 h 224746"/>
                <a:gd name="connsiteX39" fmla="*/ 157522 w 1088743"/>
                <a:gd name="connsiteY39" fmla="*/ 156811 h 224746"/>
                <a:gd name="connsiteX40" fmla="*/ 163093 w 1088743"/>
                <a:gd name="connsiteY40" fmla="*/ 149467 h 224746"/>
                <a:gd name="connsiteX41" fmla="*/ 157014 w 1088743"/>
                <a:gd name="connsiteY41" fmla="*/ 126695 h 224746"/>
                <a:gd name="connsiteX42" fmla="*/ 143851 w 1088743"/>
                <a:gd name="connsiteY42" fmla="*/ 77087 h 224746"/>
                <a:gd name="connsiteX43" fmla="*/ 172211 w 1088743"/>
                <a:gd name="connsiteY43" fmla="*/ 47725 h 224746"/>
                <a:gd name="connsiteX44" fmla="*/ 195004 w 1088743"/>
                <a:gd name="connsiteY44" fmla="*/ 57094 h 224746"/>
                <a:gd name="connsiteX45" fmla="*/ 153979 w 1088743"/>
                <a:gd name="connsiteY45" fmla="*/ 4200 h 224746"/>
                <a:gd name="connsiteX46" fmla="*/ 138273 w 1088743"/>
                <a:gd name="connsiteY46" fmla="*/ 15077 h 224746"/>
                <a:gd name="connsiteX47" fmla="*/ 140308 w 1088743"/>
                <a:gd name="connsiteY47" fmla="*/ 15838 h 224746"/>
                <a:gd name="connsiteX48" fmla="*/ 151190 w 1088743"/>
                <a:gd name="connsiteY48" fmla="*/ 27987 h 224746"/>
                <a:gd name="connsiteX49" fmla="*/ 142580 w 1088743"/>
                <a:gd name="connsiteY49" fmla="*/ 36086 h 224746"/>
                <a:gd name="connsiteX50" fmla="*/ 129671 w 1088743"/>
                <a:gd name="connsiteY50" fmla="*/ 20396 h 224746"/>
                <a:gd name="connsiteX51" fmla="*/ 153979 w 1088743"/>
                <a:gd name="connsiteY51" fmla="*/ -1375 h 224746"/>
                <a:gd name="connsiteX52" fmla="*/ 209685 w 1088743"/>
                <a:gd name="connsiteY52" fmla="*/ 49750 h 224746"/>
                <a:gd name="connsiteX53" fmla="*/ 346195 w 1088743"/>
                <a:gd name="connsiteY53" fmla="*/ 76832 h 224746"/>
                <a:gd name="connsiteX54" fmla="*/ 342143 w 1088743"/>
                <a:gd name="connsiteY54" fmla="*/ 80883 h 224746"/>
                <a:gd name="connsiteX55" fmla="*/ 338856 w 1088743"/>
                <a:gd name="connsiteY55" fmla="*/ 78096 h 224746"/>
                <a:gd name="connsiteX56" fmla="*/ 293270 w 1088743"/>
                <a:gd name="connsiteY56" fmla="*/ 53300 h 224746"/>
                <a:gd name="connsiteX57" fmla="*/ 274021 w 1088743"/>
                <a:gd name="connsiteY57" fmla="*/ 81136 h 224746"/>
                <a:gd name="connsiteX58" fmla="*/ 278327 w 1088743"/>
                <a:gd name="connsiteY58" fmla="*/ 108973 h 224746"/>
                <a:gd name="connsiteX59" fmla="*/ 288203 w 1088743"/>
                <a:gd name="connsiteY59" fmla="*/ 108973 h 224746"/>
                <a:gd name="connsiteX60" fmla="*/ 324919 w 1088743"/>
                <a:gd name="connsiteY60" fmla="*/ 114547 h 224746"/>
                <a:gd name="connsiteX61" fmla="*/ 344931 w 1088743"/>
                <a:gd name="connsiteY61" fmla="*/ 140868 h 224746"/>
                <a:gd name="connsiteX62" fmla="*/ 319352 w 1088743"/>
                <a:gd name="connsiteY62" fmla="*/ 162377 h 224746"/>
                <a:gd name="connsiteX63" fmla="*/ 256554 w 1088743"/>
                <a:gd name="connsiteY63" fmla="*/ 92022 h 224746"/>
                <a:gd name="connsiteX64" fmla="*/ 292762 w 1088743"/>
                <a:gd name="connsiteY64" fmla="*/ 47725 h 224746"/>
                <a:gd name="connsiteX65" fmla="*/ 346195 w 1088743"/>
                <a:gd name="connsiteY65" fmla="*/ 76832 h 224746"/>
                <a:gd name="connsiteX66" fmla="*/ 335304 w 1088743"/>
                <a:gd name="connsiteY66" fmla="*/ 141369 h 224746"/>
                <a:gd name="connsiteX67" fmla="*/ 285168 w 1088743"/>
                <a:gd name="connsiteY67" fmla="*/ 114547 h 224746"/>
                <a:gd name="connsiteX68" fmla="*/ 279845 w 1088743"/>
                <a:gd name="connsiteY68" fmla="*/ 114547 h 224746"/>
                <a:gd name="connsiteX69" fmla="*/ 319352 w 1088743"/>
                <a:gd name="connsiteY69" fmla="*/ 156811 h 224746"/>
                <a:gd name="connsiteX70" fmla="*/ 335304 w 1088743"/>
                <a:gd name="connsiteY70" fmla="*/ 141369 h 224746"/>
                <a:gd name="connsiteX71" fmla="*/ 468009 w 1088743"/>
                <a:gd name="connsiteY71" fmla="*/ 146433 h 224746"/>
                <a:gd name="connsiteX72" fmla="*/ 443192 w 1088743"/>
                <a:gd name="connsiteY72" fmla="*/ 162377 h 224746"/>
                <a:gd name="connsiteX73" fmla="*/ 412549 w 1088743"/>
                <a:gd name="connsiteY73" fmla="*/ 144155 h 224746"/>
                <a:gd name="connsiteX74" fmla="*/ 391538 w 1088743"/>
                <a:gd name="connsiteY74" fmla="*/ 162377 h 224746"/>
                <a:gd name="connsiteX75" fmla="*/ 373306 w 1088743"/>
                <a:gd name="connsiteY75" fmla="*/ 148967 h 224746"/>
                <a:gd name="connsiteX76" fmla="*/ 365202 w 1088743"/>
                <a:gd name="connsiteY76" fmla="*/ 123400 h 224746"/>
                <a:gd name="connsiteX77" fmla="*/ 369000 w 1088743"/>
                <a:gd name="connsiteY77" fmla="*/ 120875 h 224746"/>
                <a:gd name="connsiteX78" fmla="*/ 373807 w 1088743"/>
                <a:gd name="connsiteY78" fmla="*/ 126695 h 224746"/>
                <a:gd name="connsiteX79" fmla="*/ 391030 w 1088743"/>
                <a:gd name="connsiteY79" fmla="*/ 156811 h 224746"/>
                <a:gd name="connsiteX80" fmla="*/ 397614 w 1088743"/>
                <a:gd name="connsiteY80" fmla="*/ 146688 h 224746"/>
                <a:gd name="connsiteX81" fmla="*/ 395845 w 1088743"/>
                <a:gd name="connsiteY81" fmla="*/ 133778 h 224746"/>
                <a:gd name="connsiteX82" fmla="*/ 376850 w 1088743"/>
                <a:gd name="connsiteY82" fmla="*/ 57848 h 224746"/>
                <a:gd name="connsiteX83" fmla="*/ 376088 w 1088743"/>
                <a:gd name="connsiteY83" fmla="*/ 54308 h 224746"/>
                <a:gd name="connsiteX84" fmla="*/ 383180 w 1088743"/>
                <a:gd name="connsiteY84" fmla="*/ 47725 h 224746"/>
                <a:gd name="connsiteX85" fmla="*/ 393056 w 1088743"/>
                <a:gd name="connsiteY85" fmla="*/ 57094 h 224746"/>
                <a:gd name="connsiteX86" fmla="*/ 409517 w 1088743"/>
                <a:gd name="connsiteY86" fmla="*/ 123400 h 224746"/>
                <a:gd name="connsiteX87" fmla="*/ 442946 w 1088743"/>
                <a:gd name="connsiteY87" fmla="*/ 156811 h 224746"/>
                <a:gd name="connsiteX88" fmla="*/ 456363 w 1088743"/>
                <a:gd name="connsiteY88" fmla="*/ 153271 h 224746"/>
                <a:gd name="connsiteX89" fmla="*/ 446741 w 1088743"/>
                <a:gd name="connsiteY89" fmla="*/ 141122 h 224746"/>
                <a:gd name="connsiteX90" fmla="*/ 455600 w 1088743"/>
                <a:gd name="connsiteY90" fmla="*/ 133024 h 224746"/>
                <a:gd name="connsiteX91" fmla="*/ 468009 w 1088743"/>
                <a:gd name="connsiteY91" fmla="*/ 146433 h 224746"/>
                <a:gd name="connsiteX92" fmla="*/ 666806 w 1088743"/>
                <a:gd name="connsiteY92" fmla="*/ 220083 h 224746"/>
                <a:gd name="connsiteX93" fmla="*/ 663516 w 1088743"/>
                <a:gd name="connsiteY93" fmla="*/ 223371 h 224746"/>
                <a:gd name="connsiteX94" fmla="*/ 639208 w 1088743"/>
                <a:gd name="connsiteY94" fmla="*/ 222617 h 224746"/>
                <a:gd name="connsiteX95" fmla="*/ 614644 w 1088743"/>
                <a:gd name="connsiteY95" fmla="*/ 223371 h 224746"/>
                <a:gd name="connsiteX96" fmla="*/ 610083 w 1088743"/>
                <a:gd name="connsiteY96" fmla="*/ 218568 h 224746"/>
                <a:gd name="connsiteX97" fmla="*/ 614644 w 1088743"/>
                <a:gd name="connsiteY97" fmla="*/ 215527 h 224746"/>
                <a:gd name="connsiteX98" fmla="*/ 629833 w 1088743"/>
                <a:gd name="connsiteY98" fmla="*/ 204641 h 224746"/>
                <a:gd name="connsiteX99" fmla="*/ 628824 w 1088743"/>
                <a:gd name="connsiteY99" fmla="*/ 198567 h 224746"/>
                <a:gd name="connsiteX100" fmla="*/ 600972 w 1088743"/>
                <a:gd name="connsiteY100" fmla="*/ 87464 h 224746"/>
                <a:gd name="connsiteX101" fmla="*/ 553617 w 1088743"/>
                <a:gd name="connsiteY101" fmla="*/ 219068 h 224746"/>
                <a:gd name="connsiteX102" fmla="*/ 546522 w 1088743"/>
                <a:gd name="connsiteY102" fmla="*/ 223371 h 224746"/>
                <a:gd name="connsiteX103" fmla="*/ 514872 w 1088743"/>
                <a:gd name="connsiteY103" fmla="*/ 223371 h 224746"/>
                <a:gd name="connsiteX104" fmla="*/ 508034 w 1088743"/>
                <a:gd name="connsiteY104" fmla="*/ 218568 h 224746"/>
                <a:gd name="connsiteX105" fmla="*/ 514872 w 1088743"/>
                <a:gd name="connsiteY105" fmla="*/ 215527 h 224746"/>
                <a:gd name="connsiteX106" fmla="*/ 530316 w 1088743"/>
                <a:gd name="connsiteY106" fmla="*/ 213502 h 224746"/>
                <a:gd name="connsiteX107" fmla="*/ 529561 w 1088743"/>
                <a:gd name="connsiteY107" fmla="*/ 210214 h 224746"/>
                <a:gd name="connsiteX108" fmla="*/ 496132 w 1088743"/>
                <a:gd name="connsiteY108" fmla="*/ 76071 h 224746"/>
                <a:gd name="connsiteX109" fmla="*/ 471570 w 1088743"/>
                <a:gd name="connsiteY109" fmla="*/ 58357 h 224746"/>
                <a:gd name="connsiteX110" fmla="*/ 466755 w 1088743"/>
                <a:gd name="connsiteY110" fmla="*/ 53554 h 224746"/>
                <a:gd name="connsiteX111" fmla="*/ 470052 w 1088743"/>
                <a:gd name="connsiteY111" fmla="*/ 50513 h 224746"/>
                <a:gd name="connsiteX112" fmla="*/ 494106 w 1088743"/>
                <a:gd name="connsiteY112" fmla="*/ 51274 h 224746"/>
                <a:gd name="connsiteX113" fmla="*/ 518925 w 1088743"/>
                <a:gd name="connsiteY113" fmla="*/ 50513 h 224746"/>
                <a:gd name="connsiteX114" fmla="*/ 523485 w 1088743"/>
                <a:gd name="connsiteY114" fmla="*/ 55069 h 224746"/>
                <a:gd name="connsiteX115" fmla="*/ 518671 w 1088743"/>
                <a:gd name="connsiteY115" fmla="*/ 58357 h 224746"/>
                <a:gd name="connsiteX116" fmla="*/ 503728 w 1088743"/>
                <a:gd name="connsiteY116" fmla="*/ 69243 h 224746"/>
                <a:gd name="connsiteX117" fmla="*/ 504745 w 1088743"/>
                <a:gd name="connsiteY117" fmla="*/ 75570 h 224746"/>
                <a:gd name="connsiteX118" fmla="*/ 537411 w 1088743"/>
                <a:gd name="connsiteY118" fmla="*/ 205911 h 224746"/>
                <a:gd name="connsiteX119" fmla="*/ 591851 w 1088743"/>
                <a:gd name="connsiteY119" fmla="*/ 54816 h 224746"/>
                <a:gd name="connsiteX120" fmla="*/ 596920 w 1088743"/>
                <a:gd name="connsiteY120" fmla="*/ 50513 h 224746"/>
                <a:gd name="connsiteX121" fmla="*/ 601981 w 1088743"/>
                <a:gd name="connsiteY121" fmla="*/ 55578 h 224746"/>
                <a:gd name="connsiteX122" fmla="*/ 637437 w 1088743"/>
                <a:gd name="connsiteY122" fmla="*/ 198320 h 224746"/>
                <a:gd name="connsiteX123" fmla="*/ 663008 w 1088743"/>
                <a:gd name="connsiteY123" fmla="*/ 215527 h 224746"/>
                <a:gd name="connsiteX124" fmla="*/ 666806 w 1088743"/>
                <a:gd name="connsiteY124" fmla="*/ 220083 h 224746"/>
                <a:gd name="connsiteX125" fmla="*/ 768125 w 1088743"/>
                <a:gd name="connsiteY125" fmla="*/ 120875 h 224746"/>
                <a:gd name="connsiteX126" fmla="*/ 731152 w 1088743"/>
                <a:gd name="connsiteY126" fmla="*/ 162377 h 224746"/>
                <a:gd name="connsiteX127" fmla="*/ 667083 w 1088743"/>
                <a:gd name="connsiteY127" fmla="*/ 89490 h 224746"/>
                <a:gd name="connsiteX128" fmla="*/ 704056 w 1088743"/>
                <a:gd name="connsiteY128" fmla="*/ 47725 h 224746"/>
                <a:gd name="connsiteX129" fmla="*/ 768125 w 1088743"/>
                <a:gd name="connsiteY129" fmla="*/ 120875 h 224746"/>
                <a:gd name="connsiteX130" fmla="*/ 750401 w 1088743"/>
                <a:gd name="connsiteY130" fmla="*/ 130744 h 224746"/>
                <a:gd name="connsiteX131" fmla="*/ 736721 w 1088743"/>
                <a:gd name="connsiteY131" fmla="*/ 78603 h 224746"/>
                <a:gd name="connsiteX132" fmla="*/ 704056 w 1088743"/>
                <a:gd name="connsiteY132" fmla="*/ 53300 h 224746"/>
                <a:gd name="connsiteX133" fmla="*/ 684814 w 1088743"/>
                <a:gd name="connsiteY133" fmla="*/ 79366 h 224746"/>
                <a:gd name="connsiteX134" fmla="*/ 699495 w 1088743"/>
                <a:gd name="connsiteY134" fmla="*/ 133778 h 224746"/>
                <a:gd name="connsiteX135" fmla="*/ 730898 w 1088743"/>
                <a:gd name="connsiteY135" fmla="*/ 156811 h 224746"/>
                <a:gd name="connsiteX136" fmla="*/ 750401 w 1088743"/>
                <a:gd name="connsiteY136" fmla="*/ 130744 h 224746"/>
                <a:gd name="connsiteX137" fmla="*/ 892473 w 1088743"/>
                <a:gd name="connsiteY137" fmla="*/ 146433 h 224746"/>
                <a:gd name="connsiteX138" fmla="*/ 867654 w 1088743"/>
                <a:gd name="connsiteY138" fmla="*/ 162377 h 224746"/>
                <a:gd name="connsiteX139" fmla="*/ 837014 w 1088743"/>
                <a:gd name="connsiteY139" fmla="*/ 144155 h 224746"/>
                <a:gd name="connsiteX140" fmla="*/ 816003 w 1088743"/>
                <a:gd name="connsiteY140" fmla="*/ 162377 h 224746"/>
                <a:gd name="connsiteX141" fmla="*/ 797771 w 1088743"/>
                <a:gd name="connsiteY141" fmla="*/ 148967 h 224746"/>
                <a:gd name="connsiteX142" fmla="*/ 789667 w 1088743"/>
                <a:gd name="connsiteY142" fmla="*/ 123400 h 224746"/>
                <a:gd name="connsiteX143" fmla="*/ 793465 w 1088743"/>
                <a:gd name="connsiteY143" fmla="*/ 120875 h 224746"/>
                <a:gd name="connsiteX144" fmla="*/ 798272 w 1088743"/>
                <a:gd name="connsiteY144" fmla="*/ 126695 h 224746"/>
                <a:gd name="connsiteX145" fmla="*/ 815495 w 1088743"/>
                <a:gd name="connsiteY145" fmla="*/ 156811 h 224746"/>
                <a:gd name="connsiteX146" fmla="*/ 822079 w 1088743"/>
                <a:gd name="connsiteY146" fmla="*/ 146688 h 224746"/>
                <a:gd name="connsiteX147" fmla="*/ 820307 w 1088743"/>
                <a:gd name="connsiteY147" fmla="*/ 133778 h 224746"/>
                <a:gd name="connsiteX148" fmla="*/ 801315 w 1088743"/>
                <a:gd name="connsiteY148" fmla="*/ 57848 h 224746"/>
                <a:gd name="connsiteX149" fmla="*/ 800552 w 1088743"/>
                <a:gd name="connsiteY149" fmla="*/ 54308 h 224746"/>
                <a:gd name="connsiteX150" fmla="*/ 807645 w 1088743"/>
                <a:gd name="connsiteY150" fmla="*/ 47725 h 224746"/>
                <a:gd name="connsiteX151" fmla="*/ 817521 w 1088743"/>
                <a:gd name="connsiteY151" fmla="*/ 57094 h 224746"/>
                <a:gd name="connsiteX152" fmla="*/ 833981 w 1088743"/>
                <a:gd name="connsiteY152" fmla="*/ 123400 h 224746"/>
                <a:gd name="connsiteX153" fmla="*/ 867410 w 1088743"/>
                <a:gd name="connsiteY153" fmla="*/ 156811 h 224746"/>
                <a:gd name="connsiteX154" fmla="*/ 880827 w 1088743"/>
                <a:gd name="connsiteY154" fmla="*/ 153271 h 224746"/>
                <a:gd name="connsiteX155" fmla="*/ 871206 w 1088743"/>
                <a:gd name="connsiteY155" fmla="*/ 141122 h 224746"/>
                <a:gd name="connsiteX156" fmla="*/ 880065 w 1088743"/>
                <a:gd name="connsiteY156" fmla="*/ 133024 h 224746"/>
                <a:gd name="connsiteX157" fmla="*/ 892473 w 1088743"/>
                <a:gd name="connsiteY157" fmla="*/ 146433 h 224746"/>
                <a:gd name="connsiteX158" fmla="*/ 1088743 w 1088743"/>
                <a:gd name="connsiteY158" fmla="*/ 86703 h 224746"/>
                <a:gd name="connsiteX159" fmla="*/ 1084938 w 1088743"/>
                <a:gd name="connsiteY159" fmla="*/ 89235 h 224746"/>
                <a:gd name="connsiteX160" fmla="*/ 1080631 w 1088743"/>
                <a:gd name="connsiteY160" fmla="*/ 84932 h 224746"/>
                <a:gd name="connsiteX161" fmla="*/ 1057086 w 1088743"/>
                <a:gd name="connsiteY161" fmla="*/ 53300 h 224746"/>
                <a:gd name="connsiteX162" fmla="*/ 1051517 w 1088743"/>
                <a:gd name="connsiteY162" fmla="*/ 60636 h 224746"/>
                <a:gd name="connsiteX163" fmla="*/ 1056077 w 1088743"/>
                <a:gd name="connsiteY163" fmla="*/ 79621 h 224746"/>
                <a:gd name="connsiteX164" fmla="*/ 1071521 w 1088743"/>
                <a:gd name="connsiteY164" fmla="*/ 136057 h 224746"/>
                <a:gd name="connsiteX165" fmla="*/ 1044932 w 1088743"/>
                <a:gd name="connsiteY165" fmla="*/ 162377 h 224746"/>
                <a:gd name="connsiteX166" fmla="*/ 1006950 w 1088743"/>
                <a:gd name="connsiteY166" fmla="*/ 140106 h 224746"/>
                <a:gd name="connsiteX167" fmla="*/ 980362 w 1088743"/>
                <a:gd name="connsiteY167" fmla="*/ 162377 h 224746"/>
                <a:gd name="connsiteX168" fmla="*/ 944145 w 1088743"/>
                <a:gd name="connsiteY168" fmla="*/ 142384 h 224746"/>
                <a:gd name="connsiteX169" fmla="*/ 922877 w 1088743"/>
                <a:gd name="connsiteY169" fmla="*/ 162377 h 224746"/>
                <a:gd name="connsiteX170" fmla="*/ 904645 w 1088743"/>
                <a:gd name="connsiteY170" fmla="*/ 148967 h 224746"/>
                <a:gd name="connsiteX171" fmla="*/ 896543 w 1088743"/>
                <a:gd name="connsiteY171" fmla="*/ 123400 h 224746"/>
                <a:gd name="connsiteX172" fmla="*/ 900339 w 1088743"/>
                <a:gd name="connsiteY172" fmla="*/ 120875 h 224746"/>
                <a:gd name="connsiteX173" fmla="*/ 905145 w 1088743"/>
                <a:gd name="connsiteY173" fmla="*/ 126695 h 224746"/>
                <a:gd name="connsiteX174" fmla="*/ 922369 w 1088743"/>
                <a:gd name="connsiteY174" fmla="*/ 156811 h 224746"/>
                <a:gd name="connsiteX175" fmla="*/ 928955 w 1088743"/>
                <a:gd name="connsiteY175" fmla="*/ 146688 h 224746"/>
                <a:gd name="connsiteX176" fmla="*/ 927183 w 1088743"/>
                <a:gd name="connsiteY176" fmla="*/ 133778 h 224746"/>
                <a:gd name="connsiteX177" fmla="*/ 908189 w 1088743"/>
                <a:gd name="connsiteY177" fmla="*/ 57848 h 224746"/>
                <a:gd name="connsiteX178" fmla="*/ 907426 w 1088743"/>
                <a:gd name="connsiteY178" fmla="*/ 54308 h 224746"/>
                <a:gd name="connsiteX179" fmla="*/ 914521 w 1088743"/>
                <a:gd name="connsiteY179" fmla="*/ 47725 h 224746"/>
                <a:gd name="connsiteX180" fmla="*/ 923632 w 1088743"/>
                <a:gd name="connsiteY180" fmla="*/ 54308 h 224746"/>
                <a:gd name="connsiteX181" fmla="*/ 933760 w 1088743"/>
                <a:gd name="connsiteY181" fmla="*/ 94801 h 224746"/>
                <a:gd name="connsiteX182" fmla="*/ 937812 w 1088743"/>
                <a:gd name="connsiteY182" fmla="*/ 111253 h 224746"/>
                <a:gd name="connsiteX183" fmla="*/ 944145 w 1088743"/>
                <a:gd name="connsiteY183" fmla="*/ 129474 h 224746"/>
                <a:gd name="connsiteX184" fmla="*/ 979854 w 1088743"/>
                <a:gd name="connsiteY184" fmla="*/ 156811 h 224746"/>
                <a:gd name="connsiteX185" fmla="*/ 991499 w 1088743"/>
                <a:gd name="connsiteY185" fmla="*/ 140106 h 224746"/>
                <a:gd name="connsiteX186" fmla="*/ 989219 w 1088743"/>
                <a:gd name="connsiteY186" fmla="*/ 123654 h 224746"/>
                <a:gd name="connsiteX187" fmla="*/ 972758 w 1088743"/>
                <a:gd name="connsiteY187" fmla="*/ 57848 h 224746"/>
                <a:gd name="connsiteX188" fmla="*/ 972004 w 1088743"/>
                <a:gd name="connsiteY188" fmla="*/ 54308 h 224746"/>
                <a:gd name="connsiteX189" fmla="*/ 979091 w 1088743"/>
                <a:gd name="connsiteY189" fmla="*/ 47725 h 224746"/>
                <a:gd name="connsiteX190" fmla="*/ 988210 w 1088743"/>
                <a:gd name="connsiteY190" fmla="*/ 54308 h 224746"/>
                <a:gd name="connsiteX191" fmla="*/ 998337 w 1088743"/>
                <a:gd name="connsiteY191" fmla="*/ 94801 h 224746"/>
                <a:gd name="connsiteX192" fmla="*/ 1002390 w 1088743"/>
                <a:gd name="connsiteY192" fmla="*/ 111253 h 224746"/>
                <a:gd name="connsiteX193" fmla="*/ 1008722 w 1088743"/>
                <a:gd name="connsiteY193" fmla="*/ 129474 h 224746"/>
                <a:gd name="connsiteX194" fmla="*/ 1044424 w 1088743"/>
                <a:gd name="connsiteY194" fmla="*/ 156811 h 224746"/>
                <a:gd name="connsiteX195" fmla="*/ 1056077 w 1088743"/>
                <a:gd name="connsiteY195" fmla="*/ 140106 h 224746"/>
                <a:gd name="connsiteX196" fmla="*/ 1041389 w 1088743"/>
                <a:gd name="connsiteY196" fmla="*/ 84169 h 224746"/>
                <a:gd name="connsiteX197" fmla="*/ 1037337 w 1088743"/>
                <a:gd name="connsiteY197" fmla="*/ 67971 h 224746"/>
                <a:gd name="connsiteX198" fmla="*/ 1056578 w 1088743"/>
                <a:gd name="connsiteY198" fmla="*/ 47725 h 224746"/>
                <a:gd name="connsiteX199" fmla="*/ 1088743 w 1088743"/>
                <a:gd name="connsiteY199" fmla="*/ 86703 h 224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</a:cxnLst>
              <a:rect l="l" t="t" r="r" b="b"/>
              <a:pathLst>
                <a:path w="1088743" h="224746">
                  <a:moveTo>
                    <a:pt x="108129" y="86703"/>
                  </a:moveTo>
                  <a:cubicBezTo>
                    <a:pt x="108129" y="89235"/>
                    <a:pt x="106103" y="89235"/>
                    <a:pt x="104331" y="89235"/>
                  </a:cubicBezTo>
                  <a:cubicBezTo>
                    <a:pt x="101288" y="89235"/>
                    <a:pt x="101034" y="88981"/>
                    <a:pt x="99516" y="83415"/>
                  </a:cubicBezTo>
                  <a:cubicBezTo>
                    <a:pt x="95972" y="69243"/>
                    <a:pt x="91160" y="53300"/>
                    <a:pt x="82548" y="53300"/>
                  </a:cubicBezTo>
                  <a:cubicBezTo>
                    <a:pt x="75970" y="53300"/>
                    <a:pt x="75970" y="60128"/>
                    <a:pt x="75970" y="63677"/>
                  </a:cubicBezTo>
                  <a:cubicBezTo>
                    <a:pt x="75970" y="65447"/>
                    <a:pt x="75970" y="69496"/>
                    <a:pt x="77742" y="76580"/>
                  </a:cubicBezTo>
                  <a:lnTo>
                    <a:pt x="94956" y="145418"/>
                  </a:lnTo>
                  <a:cubicBezTo>
                    <a:pt x="95972" y="148967"/>
                    <a:pt x="95972" y="149467"/>
                    <a:pt x="95972" y="150737"/>
                  </a:cubicBezTo>
                  <a:cubicBezTo>
                    <a:pt x="95972" y="156050"/>
                    <a:pt x="91669" y="157320"/>
                    <a:pt x="89134" y="157320"/>
                  </a:cubicBezTo>
                  <a:cubicBezTo>
                    <a:pt x="81030" y="157320"/>
                    <a:pt x="79259" y="148713"/>
                    <a:pt x="79005" y="147443"/>
                  </a:cubicBezTo>
                  <a:cubicBezTo>
                    <a:pt x="74190" y="158328"/>
                    <a:pt x="66087" y="162377"/>
                    <a:pt x="57985" y="162377"/>
                  </a:cubicBezTo>
                  <a:cubicBezTo>
                    <a:pt x="29878" y="162377"/>
                    <a:pt x="0" y="123909"/>
                    <a:pt x="0" y="86956"/>
                  </a:cubicBezTo>
                  <a:cubicBezTo>
                    <a:pt x="0" y="65447"/>
                    <a:pt x="11646" y="47725"/>
                    <a:pt x="30641" y="47725"/>
                  </a:cubicBezTo>
                  <a:cubicBezTo>
                    <a:pt x="39753" y="47725"/>
                    <a:pt x="50898" y="53045"/>
                    <a:pt x="61027" y="65447"/>
                  </a:cubicBezTo>
                  <a:cubicBezTo>
                    <a:pt x="63815" y="53045"/>
                    <a:pt x="73182" y="47725"/>
                    <a:pt x="82047" y="47725"/>
                  </a:cubicBezTo>
                  <a:cubicBezTo>
                    <a:pt x="91414" y="47725"/>
                    <a:pt x="96728" y="54053"/>
                    <a:pt x="100533" y="61899"/>
                  </a:cubicBezTo>
                  <a:cubicBezTo>
                    <a:pt x="105086" y="71521"/>
                    <a:pt x="108129" y="86703"/>
                    <a:pt x="108129" y="86703"/>
                  </a:cubicBezTo>
                  <a:close/>
                  <a:moveTo>
                    <a:pt x="62799" y="81899"/>
                  </a:moveTo>
                  <a:cubicBezTo>
                    <a:pt x="60773" y="73801"/>
                    <a:pt x="45075" y="53300"/>
                    <a:pt x="31149" y="53300"/>
                  </a:cubicBezTo>
                  <a:cubicBezTo>
                    <a:pt x="19241" y="53300"/>
                    <a:pt x="17215" y="68226"/>
                    <a:pt x="17215" y="75824"/>
                  </a:cubicBezTo>
                  <a:cubicBezTo>
                    <a:pt x="17215" y="88472"/>
                    <a:pt x="25072" y="118089"/>
                    <a:pt x="29624" y="128721"/>
                  </a:cubicBezTo>
                  <a:cubicBezTo>
                    <a:pt x="35955" y="144155"/>
                    <a:pt x="47609" y="156811"/>
                    <a:pt x="57985" y="156811"/>
                  </a:cubicBezTo>
                  <a:cubicBezTo>
                    <a:pt x="69130" y="156811"/>
                    <a:pt x="75462" y="143647"/>
                    <a:pt x="75462" y="133024"/>
                  </a:cubicBezTo>
                  <a:cubicBezTo>
                    <a:pt x="75462" y="133024"/>
                    <a:pt x="75207" y="131245"/>
                    <a:pt x="74699" y="129729"/>
                  </a:cubicBezTo>
                  <a:lnTo>
                    <a:pt x="62799" y="81899"/>
                  </a:lnTo>
                  <a:close/>
                  <a:moveTo>
                    <a:pt x="209685" y="49750"/>
                  </a:moveTo>
                  <a:lnTo>
                    <a:pt x="234501" y="149467"/>
                  </a:lnTo>
                  <a:cubicBezTo>
                    <a:pt x="234755" y="150991"/>
                    <a:pt x="235263" y="152253"/>
                    <a:pt x="235263" y="153016"/>
                  </a:cubicBezTo>
                  <a:cubicBezTo>
                    <a:pt x="235263" y="155795"/>
                    <a:pt x="233237" y="159598"/>
                    <a:pt x="228171" y="159598"/>
                  </a:cubicBezTo>
                  <a:cubicBezTo>
                    <a:pt x="220575" y="159598"/>
                    <a:pt x="218803" y="152253"/>
                    <a:pt x="218294" y="150230"/>
                  </a:cubicBezTo>
                  <a:lnTo>
                    <a:pt x="199809" y="75824"/>
                  </a:lnTo>
                  <a:cubicBezTo>
                    <a:pt x="198039" y="68480"/>
                    <a:pt x="187909" y="53300"/>
                    <a:pt x="172966" y="53300"/>
                  </a:cubicBezTo>
                  <a:cubicBezTo>
                    <a:pt x="161575" y="53300"/>
                    <a:pt x="159294" y="64431"/>
                    <a:pt x="159294" y="72783"/>
                  </a:cubicBezTo>
                  <a:cubicBezTo>
                    <a:pt x="159294" y="88227"/>
                    <a:pt x="167650" y="110999"/>
                    <a:pt x="173983" y="128212"/>
                  </a:cubicBezTo>
                  <a:cubicBezTo>
                    <a:pt x="176009" y="133523"/>
                    <a:pt x="177273" y="137073"/>
                    <a:pt x="177273" y="141876"/>
                  </a:cubicBezTo>
                  <a:cubicBezTo>
                    <a:pt x="177273" y="154533"/>
                    <a:pt x="168914" y="162377"/>
                    <a:pt x="158031" y="162377"/>
                  </a:cubicBezTo>
                  <a:cubicBezTo>
                    <a:pt x="134476" y="162377"/>
                    <a:pt x="125619" y="124924"/>
                    <a:pt x="125619" y="123400"/>
                  </a:cubicBezTo>
                  <a:cubicBezTo>
                    <a:pt x="125619" y="120875"/>
                    <a:pt x="128146" y="120875"/>
                    <a:pt x="129417" y="120875"/>
                  </a:cubicBezTo>
                  <a:cubicBezTo>
                    <a:pt x="132706" y="120875"/>
                    <a:pt x="132961" y="121376"/>
                    <a:pt x="133978" y="124924"/>
                  </a:cubicBezTo>
                  <a:cubicBezTo>
                    <a:pt x="136001" y="132770"/>
                    <a:pt x="142834" y="156811"/>
                    <a:pt x="157522" y="156811"/>
                  </a:cubicBezTo>
                  <a:cubicBezTo>
                    <a:pt x="160311" y="156811"/>
                    <a:pt x="163093" y="156050"/>
                    <a:pt x="163093" y="149467"/>
                  </a:cubicBezTo>
                  <a:cubicBezTo>
                    <a:pt x="163093" y="143392"/>
                    <a:pt x="160566" y="136564"/>
                    <a:pt x="157014" y="126695"/>
                  </a:cubicBezTo>
                  <a:cubicBezTo>
                    <a:pt x="150438" y="108973"/>
                    <a:pt x="143851" y="90251"/>
                    <a:pt x="143851" y="77087"/>
                  </a:cubicBezTo>
                  <a:cubicBezTo>
                    <a:pt x="143851" y="55069"/>
                    <a:pt x="158540" y="47725"/>
                    <a:pt x="172211" y="47725"/>
                  </a:cubicBezTo>
                  <a:cubicBezTo>
                    <a:pt x="183857" y="47725"/>
                    <a:pt x="191706" y="53799"/>
                    <a:pt x="195004" y="57094"/>
                  </a:cubicBezTo>
                  <a:cubicBezTo>
                    <a:pt x="185374" y="15331"/>
                    <a:pt x="166643" y="4200"/>
                    <a:pt x="153979" y="4200"/>
                  </a:cubicBezTo>
                  <a:cubicBezTo>
                    <a:pt x="141825" y="4200"/>
                    <a:pt x="138273" y="13814"/>
                    <a:pt x="138273" y="15077"/>
                  </a:cubicBezTo>
                  <a:cubicBezTo>
                    <a:pt x="138273" y="15077"/>
                    <a:pt x="138528" y="15585"/>
                    <a:pt x="140308" y="15838"/>
                  </a:cubicBezTo>
                  <a:cubicBezTo>
                    <a:pt x="148158" y="17102"/>
                    <a:pt x="151190" y="23938"/>
                    <a:pt x="151190" y="27987"/>
                  </a:cubicBezTo>
                  <a:cubicBezTo>
                    <a:pt x="151190" y="33298"/>
                    <a:pt x="147141" y="36086"/>
                    <a:pt x="142580" y="36086"/>
                  </a:cubicBezTo>
                  <a:cubicBezTo>
                    <a:pt x="139545" y="36086"/>
                    <a:pt x="129671" y="34570"/>
                    <a:pt x="129671" y="20396"/>
                  </a:cubicBezTo>
                  <a:cubicBezTo>
                    <a:pt x="129671" y="7232"/>
                    <a:pt x="140053" y="-1375"/>
                    <a:pt x="153979" y="-1375"/>
                  </a:cubicBezTo>
                  <a:cubicBezTo>
                    <a:pt x="180315" y="-1375"/>
                    <a:pt x="203360" y="24699"/>
                    <a:pt x="209685" y="49750"/>
                  </a:cubicBezTo>
                  <a:close/>
                  <a:moveTo>
                    <a:pt x="346195" y="76832"/>
                  </a:moveTo>
                  <a:cubicBezTo>
                    <a:pt x="346195" y="78096"/>
                    <a:pt x="344168" y="80883"/>
                    <a:pt x="342143" y="80883"/>
                  </a:cubicBezTo>
                  <a:cubicBezTo>
                    <a:pt x="341126" y="80883"/>
                    <a:pt x="340879" y="80629"/>
                    <a:pt x="338856" y="78096"/>
                  </a:cubicBezTo>
                  <a:cubicBezTo>
                    <a:pt x="320115" y="54308"/>
                    <a:pt x="297576" y="53300"/>
                    <a:pt x="293270" y="53300"/>
                  </a:cubicBezTo>
                  <a:cubicBezTo>
                    <a:pt x="276810" y="53300"/>
                    <a:pt x="274021" y="71267"/>
                    <a:pt x="274021" y="81136"/>
                  </a:cubicBezTo>
                  <a:cubicBezTo>
                    <a:pt x="274021" y="90752"/>
                    <a:pt x="276555" y="102145"/>
                    <a:pt x="278327" y="108973"/>
                  </a:cubicBezTo>
                  <a:lnTo>
                    <a:pt x="288203" y="108973"/>
                  </a:lnTo>
                  <a:cubicBezTo>
                    <a:pt x="295804" y="108973"/>
                    <a:pt x="312766" y="109736"/>
                    <a:pt x="324919" y="114547"/>
                  </a:cubicBezTo>
                  <a:cubicBezTo>
                    <a:pt x="344931" y="122646"/>
                    <a:pt x="344931" y="139097"/>
                    <a:pt x="344931" y="140868"/>
                  </a:cubicBezTo>
                  <a:cubicBezTo>
                    <a:pt x="344931" y="152508"/>
                    <a:pt x="335559" y="162377"/>
                    <a:pt x="319352" y="162377"/>
                  </a:cubicBezTo>
                  <a:cubicBezTo>
                    <a:pt x="292762" y="162377"/>
                    <a:pt x="256554" y="136819"/>
                    <a:pt x="256554" y="92022"/>
                  </a:cubicBezTo>
                  <a:cubicBezTo>
                    <a:pt x="256554" y="69243"/>
                    <a:pt x="268708" y="47725"/>
                    <a:pt x="292762" y="47725"/>
                  </a:cubicBezTo>
                  <a:cubicBezTo>
                    <a:pt x="325174" y="47725"/>
                    <a:pt x="346195" y="73038"/>
                    <a:pt x="346195" y="76832"/>
                  </a:cubicBezTo>
                  <a:close/>
                  <a:moveTo>
                    <a:pt x="335304" y="141369"/>
                  </a:moveTo>
                  <a:cubicBezTo>
                    <a:pt x="335304" y="114547"/>
                    <a:pt x="293524" y="114547"/>
                    <a:pt x="285168" y="114547"/>
                  </a:cubicBezTo>
                  <a:lnTo>
                    <a:pt x="279845" y="114547"/>
                  </a:lnTo>
                  <a:cubicBezTo>
                    <a:pt x="290735" y="156050"/>
                    <a:pt x="316818" y="156811"/>
                    <a:pt x="319352" y="156811"/>
                  </a:cubicBezTo>
                  <a:cubicBezTo>
                    <a:pt x="329480" y="156811"/>
                    <a:pt x="335304" y="149975"/>
                    <a:pt x="335304" y="141369"/>
                  </a:cubicBezTo>
                  <a:close/>
                  <a:moveTo>
                    <a:pt x="468009" y="146433"/>
                  </a:moveTo>
                  <a:cubicBezTo>
                    <a:pt x="468009" y="159598"/>
                    <a:pt x="451548" y="162377"/>
                    <a:pt x="443192" y="162377"/>
                  </a:cubicBezTo>
                  <a:cubicBezTo>
                    <a:pt x="425722" y="162377"/>
                    <a:pt x="416609" y="149721"/>
                    <a:pt x="412549" y="144155"/>
                  </a:cubicBezTo>
                  <a:cubicBezTo>
                    <a:pt x="409770" y="157574"/>
                    <a:pt x="399895" y="162377"/>
                    <a:pt x="391538" y="162377"/>
                  </a:cubicBezTo>
                  <a:cubicBezTo>
                    <a:pt x="382417" y="162377"/>
                    <a:pt x="377358" y="156557"/>
                    <a:pt x="373306" y="148967"/>
                  </a:cubicBezTo>
                  <a:cubicBezTo>
                    <a:pt x="368492" y="138844"/>
                    <a:pt x="365202" y="123400"/>
                    <a:pt x="365202" y="123400"/>
                  </a:cubicBezTo>
                  <a:cubicBezTo>
                    <a:pt x="365202" y="120875"/>
                    <a:pt x="367729" y="120875"/>
                    <a:pt x="369000" y="120875"/>
                  </a:cubicBezTo>
                  <a:cubicBezTo>
                    <a:pt x="372289" y="120875"/>
                    <a:pt x="372544" y="121122"/>
                    <a:pt x="373807" y="126695"/>
                  </a:cubicBezTo>
                  <a:cubicBezTo>
                    <a:pt x="378368" y="144410"/>
                    <a:pt x="383180" y="156811"/>
                    <a:pt x="391030" y="156811"/>
                  </a:cubicBezTo>
                  <a:cubicBezTo>
                    <a:pt x="397614" y="156811"/>
                    <a:pt x="397614" y="149467"/>
                    <a:pt x="397614" y="146688"/>
                  </a:cubicBezTo>
                  <a:cubicBezTo>
                    <a:pt x="397614" y="142639"/>
                    <a:pt x="396852" y="137827"/>
                    <a:pt x="395845" y="133778"/>
                  </a:cubicBezTo>
                  <a:lnTo>
                    <a:pt x="376850" y="57848"/>
                  </a:lnTo>
                  <a:cubicBezTo>
                    <a:pt x="376341" y="56333"/>
                    <a:pt x="376088" y="55069"/>
                    <a:pt x="376088" y="54308"/>
                  </a:cubicBezTo>
                  <a:cubicBezTo>
                    <a:pt x="376088" y="51529"/>
                    <a:pt x="378113" y="47725"/>
                    <a:pt x="383180" y="47725"/>
                  </a:cubicBezTo>
                  <a:cubicBezTo>
                    <a:pt x="390776" y="47725"/>
                    <a:pt x="392548" y="55069"/>
                    <a:pt x="393056" y="57094"/>
                  </a:cubicBezTo>
                  <a:lnTo>
                    <a:pt x="409517" y="123400"/>
                  </a:lnTo>
                  <a:cubicBezTo>
                    <a:pt x="409770" y="124163"/>
                    <a:pt x="421162" y="156811"/>
                    <a:pt x="442946" y="156811"/>
                  </a:cubicBezTo>
                  <a:cubicBezTo>
                    <a:pt x="444209" y="156811"/>
                    <a:pt x="451301" y="156811"/>
                    <a:pt x="456363" y="153271"/>
                  </a:cubicBezTo>
                  <a:cubicBezTo>
                    <a:pt x="447496" y="150484"/>
                    <a:pt x="446741" y="142384"/>
                    <a:pt x="446741" y="141122"/>
                  </a:cubicBezTo>
                  <a:cubicBezTo>
                    <a:pt x="446741" y="137827"/>
                    <a:pt x="449021" y="133024"/>
                    <a:pt x="455600" y="133024"/>
                  </a:cubicBezTo>
                  <a:cubicBezTo>
                    <a:pt x="460161" y="133024"/>
                    <a:pt x="468009" y="136564"/>
                    <a:pt x="468009" y="146433"/>
                  </a:cubicBezTo>
                  <a:close/>
                  <a:moveTo>
                    <a:pt x="666806" y="220083"/>
                  </a:moveTo>
                  <a:cubicBezTo>
                    <a:pt x="666806" y="222109"/>
                    <a:pt x="665797" y="223371"/>
                    <a:pt x="663516" y="223371"/>
                  </a:cubicBezTo>
                  <a:cubicBezTo>
                    <a:pt x="655669" y="223371"/>
                    <a:pt x="647310" y="222617"/>
                    <a:pt x="639208" y="222617"/>
                  </a:cubicBezTo>
                  <a:cubicBezTo>
                    <a:pt x="631104" y="222617"/>
                    <a:pt x="622494" y="223371"/>
                    <a:pt x="614644" y="223371"/>
                  </a:cubicBezTo>
                  <a:cubicBezTo>
                    <a:pt x="613373" y="223371"/>
                    <a:pt x="610083" y="223371"/>
                    <a:pt x="610083" y="218568"/>
                  </a:cubicBezTo>
                  <a:cubicBezTo>
                    <a:pt x="610083" y="215780"/>
                    <a:pt x="612364" y="215527"/>
                    <a:pt x="614644" y="215527"/>
                  </a:cubicBezTo>
                  <a:cubicBezTo>
                    <a:pt x="627807" y="215019"/>
                    <a:pt x="629833" y="209960"/>
                    <a:pt x="629833" y="204641"/>
                  </a:cubicBezTo>
                  <a:cubicBezTo>
                    <a:pt x="629833" y="202371"/>
                    <a:pt x="629332" y="200592"/>
                    <a:pt x="628824" y="198567"/>
                  </a:cubicBezTo>
                  <a:lnTo>
                    <a:pt x="600972" y="87464"/>
                  </a:lnTo>
                  <a:lnTo>
                    <a:pt x="553617" y="219068"/>
                  </a:lnTo>
                  <a:cubicBezTo>
                    <a:pt x="552092" y="223117"/>
                    <a:pt x="551845" y="223371"/>
                    <a:pt x="546522" y="223371"/>
                  </a:cubicBezTo>
                  <a:lnTo>
                    <a:pt x="514872" y="223371"/>
                  </a:lnTo>
                  <a:cubicBezTo>
                    <a:pt x="510820" y="223371"/>
                    <a:pt x="508034" y="223371"/>
                    <a:pt x="508034" y="218568"/>
                  </a:cubicBezTo>
                  <a:cubicBezTo>
                    <a:pt x="508034" y="215527"/>
                    <a:pt x="510058" y="215527"/>
                    <a:pt x="514872" y="215527"/>
                  </a:cubicBezTo>
                  <a:cubicBezTo>
                    <a:pt x="516644" y="215527"/>
                    <a:pt x="530316" y="215527"/>
                    <a:pt x="530316" y="213502"/>
                  </a:cubicBezTo>
                  <a:cubicBezTo>
                    <a:pt x="530316" y="213502"/>
                    <a:pt x="530316" y="212739"/>
                    <a:pt x="529561" y="210214"/>
                  </a:cubicBezTo>
                  <a:lnTo>
                    <a:pt x="496132" y="76071"/>
                  </a:lnTo>
                  <a:cubicBezTo>
                    <a:pt x="492591" y="62151"/>
                    <a:pt x="483215" y="58865"/>
                    <a:pt x="471570" y="58357"/>
                  </a:cubicBezTo>
                  <a:cubicBezTo>
                    <a:pt x="469544" y="58357"/>
                    <a:pt x="466755" y="58102"/>
                    <a:pt x="466755" y="53554"/>
                  </a:cubicBezTo>
                  <a:cubicBezTo>
                    <a:pt x="466755" y="51274"/>
                    <a:pt x="468280" y="50513"/>
                    <a:pt x="470052" y="50513"/>
                  </a:cubicBezTo>
                  <a:cubicBezTo>
                    <a:pt x="477646" y="50513"/>
                    <a:pt x="486259" y="51274"/>
                    <a:pt x="494106" y="51274"/>
                  </a:cubicBezTo>
                  <a:cubicBezTo>
                    <a:pt x="502211" y="51274"/>
                    <a:pt x="511075" y="50513"/>
                    <a:pt x="518925" y="50513"/>
                  </a:cubicBezTo>
                  <a:cubicBezTo>
                    <a:pt x="520443" y="50513"/>
                    <a:pt x="523485" y="50513"/>
                    <a:pt x="523485" y="55069"/>
                  </a:cubicBezTo>
                  <a:cubicBezTo>
                    <a:pt x="523485" y="58102"/>
                    <a:pt x="521706" y="58357"/>
                    <a:pt x="518671" y="58357"/>
                  </a:cubicBezTo>
                  <a:cubicBezTo>
                    <a:pt x="504236" y="58865"/>
                    <a:pt x="503728" y="65447"/>
                    <a:pt x="503728" y="69243"/>
                  </a:cubicBezTo>
                  <a:cubicBezTo>
                    <a:pt x="503728" y="69997"/>
                    <a:pt x="503728" y="71521"/>
                    <a:pt x="504745" y="75570"/>
                  </a:cubicBezTo>
                  <a:lnTo>
                    <a:pt x="537411" y="205911"/>
                  </a:lnTo>
                  <a:lnTo>
                    <a:pt x="591851" y="54816"/>
                  </a:lnTo>
                  <a:cubicBezTo>
                    <a:pt x="593115" y="51020"/>
                    <a:pt x="593368" y="50513"/>
                    <a:pt x="596920" y="50513"/>
                  </a:cubicBezTo>
                  <a:cubicBezTo>
                    <a:pt x="599701" y="50513"/>
                    <a:pt x="600718" y="50766"/>
                    <a:pt x="601981" y="55578"/>
                  </a:cubicBezTo>
                  <a:lnTo>
                    <a:pt x="637437" y="198320"/>
                  </a:lnTo>
                  <a:cubicBezTo>
                    <a:pt x="641486" y="214518"/>
                    <a:pt x="655669" y="215273"/>
                    <a:pt x="663008" y="215527"/>
                  </a:cubicBezTo>
                  <a:cubicBezTo>
                    <a:pt x="663770" y="215527"/>
                    <a:pt x="666806" y="215780"/>
                    <a:pt x="666806" y="220083"/>
                  </a:cubicBezTo>
                  <a:close/>
                  <a:moveTo>
                    <a:pt x="768125" y="120875"/>
                  </a:moveTo>
                  <a:cubicBezTo>
                    <a:pt x="768125" y="144917"/>
                    <a:pt x="753182" y="162377"/>
                    <a:pt x="731152" y="162377"/>
                  </a:cubicBezTo>
                  <a:cubicBezTo>
                    <a:pt x="699749" y="162377"/>
                    <a:pt x="667083" y="126441"/>
                    <a:pt x="667083" y="89490"/>
                  </a:cubicBezTo>
                  <a:cubicBezTo>
                    <a:pt x="667083" y="63423"/>
                    <a:pt x="683042" y="47725"/>
                    <a:pt x="704056" y="47725"/>
                  </a:cubicBezTo>
                  <a:cubicBezTo>
                    <a:pt x="735458" y="47725"/>
                    <a:pt x="768125" y="83670"/>
                    <a:pt x="768125" y="120875"/>
                  </a:cubicBezTo>
                  <a:close/>
                  <a:moveTo>
                    <a:pt x="750401" y="130744"/>
                  </a:moveTo>
                  <a:cubicBezTo>
                    <a:pt x="750401" y="119860"/>
                    <a:pt x="744824" y="93793"/>
                    <a:pt x="736721" y="78603"/>
                  </a:cubicBezTo>
                  <a:cubicBezTo>
                    <a:pt x="729380" y="64685"/>
                    <a:pt x="716464" y="53300"/>
                    <a:pt x="704056" y="53300"/>
                  </a:cubicBezTo>
                  <a:cubicBezTo>
                    <a:pt x="694181" y="53300"/>
                    <a:pt x="684814" y="61143"/>
                    <a:pt x="684814" y="79366"/>
                  </a:cubicBezTo>
                  <a:cubicBezTo>
                    <a:pt x="684814" y="92022"/>
                    <a:pt x="691393" y="120114"/>
                    <a:pt x="699495" y="133778"/>
                  </a:cubicBezTo>
                  <a:cubicBezTo>
                    <a:pt x="708870" y="149220"/>
                    <a:pt x="721024" y="156811"/>
                    <a:pt x="730898" y="156811"/>
                  </a:cubicBezTo>
                  <a:cubicBezTo>
                    <a:pt x="743309" y="156811"/>
                    <a:pt x="750401" y="145672"/>
                    <a:pt x="750401" y="130744"/>
                  </a:cubicBezTo>
                  <a:close/>
                  <a:moveTo>
                    <a:pt x="892473" y="146433"/>
                  </a:moveTo>
                  <a:cubicBezTo>
                    <a:pt x="892473" y="159598"/>
                    <a:pt x="876013" y="162377"/>
                    <a:pt x="867654" y="162377"/>
                  </a:cubicBezTo>
                  <a:cubicBezTo>
                    <a:pt x="850187" y="162377"/>
                    <a:pt x="841074" y="149721"/>
                    <a:pt x="837014" y="144155"/>
                  </a:cubicBezTo>
                  <a:cubicBezTo>
                    <a:pt x="834235" y="157574"/>
                    <a:pt x="824359" y="162377"/>
                    <a:pt x="816003" y="162377"/>
                  </a:cubicBezTo>
                  <a:cubicBezTo>
                    <a:pt x="806882" y="162377"/>
                    <a:pt x="801823" y="156557"/>
                    <a:pt x="797771" y="148967"/>
                  </a:cubicBezTo>
                  <a:cubicBezTo>
                    <a:pt x="792956" y="138844"/>
                    <a:pt x="789667" y="123400"/>
                    <a:pt x="789667" y="123400"/>
                  </a:cubicBezTo>
                  <a:cubicBezTo>
                    <a:pt x="789667" y="120875"/>
                    <a:pt x="792193" y="120875"/>
                    <a:pt x="793465" y="120875"/>
                  </a:cubicBezTo>
                  <a:cubicBezTo>
                    <a:pt x="796754" y="120875"/>
                    <a:pt x="797009" y="121122"/>
                    <a:pt x="798272" y="126695"/>
                  </a:cubicBezTo>
                  <a:cubicBezTo>
                    <a:pt x="802830" y="144410"/>
                    <a:pt x="807645" y="156811"/>
                    <a:pt x="815495" y="156811"/>
                  </a:cubicBezTo>
                  <a:cubicBezTo>
                    <a:pt x="822079" y="156811"/>
                    <a:pt x="822079" y="149467"/>
                    <a:pt x="822079" y="146688"/>
                  </a:cubicBezTo>
                  <a:cubicBezTo>
                    <a:pt x="822079" y="142639"/>
                    <a:pt x="821316" y="137827"/>
                    <a:pt x="820307" y="133778"/>
                  </a:cubicBezTo>
                  <a:lnTo>
                    <a:pt x="801315" y="57848"/>
                  </a:lnTo>
                  <a:cubicBezTo>
                    <a:pt x="800806" y="56333"/>
                    <a:pt x="800552" y="55069"/>
                    <a:pt x="800552" y="54308"/>
                  </a:cubicBezTo>
                  <a:cubicBezTo>
                    <a:pt x="800552" y="51529"/>
                    <a:pt x="802576" y="47725"/>
                    <a:pt x="807645" y="47725"/>
                  </a:cubicBezTo>
                  <a:cubicBezTo>
                    <a:pt x="815241" y="47725"/>
                    <a:pt x="817013" y="55069"/>
                    <a:pt x="817521" y="57094"/>
                  </a:cubicBezTo>
                  <a:lnTo>
                    <a:pt x="833981" y="123400"/>
                  </a:lnTo>
                  <a:cubicBezTo>
                    <a:pt x="834235" y="124163"/>
                    <a:pt x="845627" y="156811"/>
                    <a:pt x="867410" y="156811"/>
                  </a:cubicBezTo>
                  <a:cubicBezTo>
                    <a:pt x="868671" y="156811"/>
                    <a:pt x="875766" y="156811"/>
                    <a:pt x="880827" y="153271"/>
                  </a:cubicBezTo>
                  <a:cubicBezTo>
                    <a:pt x="871961" y="150484"/>
                    <a:pt x="871206" y="142384"/>
                    <a:pt x="871206" y="141122"/>
                  </a:cubicBezTo>
                  <a:cubicBezTo>
                    <a:pt x="871206" y="137827"/>
                    <a:pt x="873486" y="133024"/>
                    <a:pt x="880065" y="133024"/>
                  </a:cubicBezTo>
                  <a:cubicBezTo>
                    <a:pt x="884623" y="133024"/>
                    <a:pt x="892473" y="136564"/>
                    <a:pt x="892473" y="146433"/>
                  </a:cubicBezTo>
                  <a:close/>
                  <a:moveTo>
                    <a:pt x="1088743" y="86703"/>
                  </a:moveTo>
                  <a:cubicBezTo>
                    <a:pt x="1088743" y="89235"/>
                    <a:pt x="1086718" y="89235"/>
                    <a:pt x="1084938" y="89235"/>
                  </a:cubicBezTo>
                  <a:cubicBezTo>
                    <a:pt x="1081649" y="89235"/>
                    <a:pt x="1081649" y="88727"/>
                    <a:pt x="1080631" y="84932"/>
                  </a:cubicBezTo>
                  <a:cubicBezTo>
                    <a:pt x="1078605" y="78096"/>
                    <a:pt x="1071775" y="53300"/>
                    <a:pt x="1057086" y="53300"/>
                  </a:cubicBezTo>
                  <a:cubicBezTo>
                    <a:pt x="1051770" y="53300"/>
                    <a:pt x="1051517" y="57094"/>
                    <a:pt x="1051517" y="60636"/>
                  </a:cubicBezTo>
                  <a:cubicBezTo>
                    <a:pt x="1051517" y="66963"/>
                    <a:pt x="1054051" y="73546"/>
                    <a:pt x="1056077" y="79621"/>
                  </a:cubicBezTo>
                  <a:cubicBezTo>
                    <a:pt x="1061139" y="93030"/>
                    <a:pt x="1071521" y="121376"/>
                    <a:pt x="1071521" y="136057"/>
                  </a:cubicBezTo>
                  <a:cubicBezTo>
                    <a:pt x="1071521" y="157320"/>
                    <a:pt x="1056832" y="162377"/>
                    <a:pt x="1044932" y="162377"/>
                  </a:cubicBezTo>
                  <a:cubicBezTo>
                    <a:pt x="1027209" y="162377"/>
                    <a:pt x="1014544" y="151245"/>
                    <a:pt x="1006950" y="140106"/>
                  </a:cubicBezTo>
                  <a:cubicBezTo>
                    <a:pt x="1004925" y="157574"/>
                    <a:pt x="991754" y="162377"/>
                    <a:pt x="980362" y="162377"/>
                  </a:cubicBezTo>
                  <a:cubicBezTo>
                    <a:pt x="965163" y="162377"/>
                    <a:pt x="952755" y="154024"/>
                    <a:pt x="944145" y="142384"/>
                  </a:cubicBezTo>
                  <a:cubicBezTo>
                    <a:pt x="942373" y="154786"/>
                    <a:pt x="933760" y="162377"/>
                    <a:pt x="922877" y="162377"/>
                  </a:cubicBezTo>
                  <a:cubicBezTo>
                    <a:pt x="913758" y="162377"/>
                    <a:pt x="908697" y="156557"/>
                    <a:pt x="904645" y="148967"/>
                  </a:cubicBezTo>
                  <a:cubicBezTo>
                    <a:pt x="899830" y="138844"/>
                    <a:pt x="896543" y="123400"/>
                    <a:pt x="896543" y="123400"/>
                  </a:cubicBezTo>
                  <a:cubicBezTo>
                    <a:pt x="896543" y="120875"/>
                    <a:pt x="899067" y="120875"/>
                    <a:pt x="900339" y="120875"/>
                  </a:cubicBezTo>
                  <a:cubicBezTo>
                    <a:pt x="903628" y="120875"/>
                    <a:pt x="903882" y="121122"/>
                    <a:pt x="905145" y="126695"/>
                  </a:cubicBezTo>
                  <a:cubicBezTo>
                    <a:pt x="909706" y="144410"/>
                    <a:pt x="914521" y="156811"/>
                    <a:pt x="922369" y="156811"/>
                  </a:cubicBezTo>
                  <a:cubicBezTo>
                    <a:pt x="928955" y="156811"/>
                    <a:pt x="928955" y="149467"/>
                    <a:pt x="928955" y="146688"/>
                  </a:cubicBezTo>
                  <a:cubicBezTo>
                    <a:pt x="928955" y="142639"/>
                    <a:pt x="928193" y="137827"/>
                    <a:pt x="927183" y="133778"/>
                  </a:cubicBezTo>
                  <a:lnTo>
                    <a:pt x="908189" y="57848"/>
                  </a:lnTo>
                  <a:cubicBezTo>
                    <a:pt x="907680" y="56333"/>
                    <a:pt x="907426" y="55069"/>
                    <a:pt x="907426" y="54308"/>
                  </a:cubicBezTo>
                  <a:cubicBezTo>
                    <a:pt x="907426" y="51529"/>
                    <a:pt x="909452" y="47725"/>
                    <a:pt x="914521" y="47725"/>
                  </a:cubicBezTo>
                  <a:cubicBezTo>
                    <a:pt x="917554" y="47725"/>
                    <a:pt x="921860" y="49496"/>
                    <a:pt x="923632" y="54308"/>
                  </a:cubicBezTo>
                  <a:lnTo>
                    <a:pt x="933760" y="94801"/>
                  </a:lnTo>
                  <a:cubicBezTo>
                    <a:pt x="935031" y="100374"/>
                    <a:pt x="936549" y="105686"/>
                    <a:pt x="937812" y="111253"/>
                  </a:cubicBezTo>
                  <a:cubicBezTo>
                    <a:pt x="941109" y="123654"/>
                    <a:pt x="941109" y="124163"/>
                    <a:pt x="944145" y="129474"/>
                  </a:cubicBezTo>
                  <a:cubicBezTo>
                    <a:pt x="951492" y="142130"/>
                    <a:pt x="962377" y="156811"/>
                    <a:pt x="979854" y="156811"/>
                  </a:cubicBezTo>
                  <a:cubicBezTo>
                    <a:pt x="991499" y="156811"/>
                    <a:pt x="991499" y="143901"/>
                    <a:pt x="991499" y="140106"/>
                  </a:cubicBezTo>
                  <a:cubicBezTo>
                    <a:pt x="991499" y="133269"/>
                    <a:pt x="989727" y="125932"/>
                    <a:pt x="989219" y="123654"/>
                  </a:cubicBezTo>
                  <a:lnTo>
                    <a:pt x="972758" y="57848"/>
                  </a:lnTo>
                  <a:cubicBezTo>
                    <a:pt x="972258" y="56333"/>
                    <a:pt x="972004" y="55069"/>
                    <a:pt x="972004" y="54308"/>
                  </a:cubicBezTo>
                  <a:cubicBezTo>
                    <a:pt x="972004" y="51529"/>
                    <a:pt x="974030" y="47725"/>
                    <a:pt x="979091" y="47725"/>
                  </a:cubicBezTo>
                  <a:cubicBezTo>
                    <a:pt x="982132" y="47725"/>
                    <a:pt x="986438" y="49496"/>
                    <a:pt x="988210" y="54308"/>
                  </a:cubicBezTo>
                  <a:lnTo>
                    <a:pt x="998337" y="94801"/>
                  </a:lnTo>
                  <a:cubicBezTo>
                    <a:pt x="999601" y="100374"/>
                    <a:pt x="1001118" y="105686"/>
                    <a:pt x="1002390" y="111253"/>
                  </a:cubicBezTo>
                  <a:cubicBezTo>
                    <a:pt x="1005679" y="123654"/>
                    <a:pt x="1005679" y="124163"/>
                    <a:pt x="1008722" y="129474"/>
                  </a:cubicBezTo>
                  <a:cubicBezTo>
                    <a:pt x="1016061" y="142130"/>
                    <a:pt x="1026954" y="156811"/>
                    <a:pt x="1044424" y="156811"/>
                  </a:cubicBezTo>
                  <a:cubicBezTo>
                    <a:pt x="1056077" y="156811"/>
                    <a:pt x="1056077" y="143901"/>
                    <a:pt x="1056077" y="140106"/>
                  </a:cubicBezTo>
                  <a:cubicBezTo>
                    <a:pt x="1056077" y="124417"/>
                    <a:pt x="1044932" y="94300"/>
                    <a:pt x="1041389" y="84169"/>
                  </a:cubicBezTo>
                  <a:cubicBezTo>
                    <a:pt x="1038091" y="75570"/>
                    <a:pt x="1037337" y="73292"/>
                    <a:pt x="1037337" y="67971"/>
                  </a:cubicBezTo>
                  <a:cubicBezTo>
                    <a:pt x="1037337" y="56840"/>
                    <a:pt x="1044424" y="47725"/>
                    <a:pt x="1056578" y="47725"/>
                  </a:cubicBezTo>
                  <a:cubicBezTo>
                    <a:pt x="1080130" y="47725"/>
                    <a:pt x="1088743" y="85439"/>
                    <a:pt x="1088743" y="86703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2557" name="任意多边形: 形状 2556">
              <a:extLst>
                <a:ext uri="{FF2B5EF4-FFF2-40B4-BE49-F238E27FC236}">
                  <a16:creationId xmlns:a16="http://schemas.microsoft.com/office/drawing/2014/main" id="{CF20574C-BB2B-6856-93E9-54462F1BB961}"/>
                </a:ext>
              </a:extLst>
            </p:cNvPr>
            <p:cNvSpPr/>
            <p:nvPr>
              <p:custDataLst>
                <p:tags r:id="rId12"/>
              </p:custDataLst>
            </p:nvPr>
          </p:nvSpPr>
          <p:spPr>
            <a:xfrm flipV="1">
              <a:off x="8382742" y="-11414378"/>
              <a:ext cx="58746" cy="253090"/>
            </a:xfrm>
            <a:custGeom>
              <a:avLst/>
              <a:gdLst>
                <a:gd name="connsiteX0" fmla="*/ 58746 w 58746"/>
                <a:gd name="connsiteY0" fmla="*/ 1159 h 253090"/>
                <a:gd name="connsiteX1" fmla="*/ 54441 w 58746"/>
                <a:gd name="connsiteY1" fmla="*/ 6724 h 253090"/>
                <a:gd name="connsiteX2" fmla="*/ 14688 w 58746"/>
                <a:gd name="connsiteY2" fmla="*/ 125171 h 253090"/>
                <a:gd name="connsiteX3" fmla="*/ 55458 w 58746"/>
                <a:gd name="connsiteY3" fmla="*/ 244880 h 253090"/>
                <a:gd name="connsiteX4" fmla="*/ 58746 w 58746"/>
                <a:gd name="connsiteY4" fmla="*/ 249183 h 253090"/>
                <a:gd name="connsiteX5" fmla="*/ 56213 w 58746"/>
                <a:gd name="connsiteY5" fmla="*/ 251715 h 253090"/>
                <a:gd name="connsiteX6" fmla="*/ 15951 w 58746"/>
                <a:gd name="connsiteY6" fmla="*/ 202363 h 253090"/>
                <a:gd name="connsiteX7" fmla="*/ 0 w 58746"/>
                <a:gd name="connsiteY7" fmla="*/ 125171 h 253090"/>
                <a:gd name="connsiteX8" fmla="*/ 16715 w 58746"/>
                <a:gd name="connsiteY8" fmla="*/ 46208 h 253090"/>
                <a:gd name="connsiteX9" fmla="*/ 56213 w 58746"/>
                <a:gd name="connsiteY9" fmla="*/ -1375 h 253090"/>
                <a:gd name="connsiteX10" fmla="*/ 58746 w 58746"/>
                <a:gd name="connsiteY10" fmla="*/ 1159 h 253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8746" h="253090">
                  <a:moveTo>
                    <a:pt x="58746" y="1159"/>
                  </a:moveTo>
                  <a:cubicBezTo>
                    <a:pt x="58746" y="1912"/>
                    <a:pt x="58746" y="2421"/>
                    <a:pt x="54441" y="6724"/>
                  </a:cubicBezTo>
                  <a:cubicBezTo>
                    <a:pt x="22791" y="38611"/>
                    <a:pt x="14688" y="86448"/>
                    <a:pt x="14688" y="125171"/>
                  </a:cubicBezTo>
                  <a:cubicBezTo>
                    <a:pt x="14688" y="169204"/>
                    <a:pt x="24309" y="213247"/>
                    <a:pt x="55458" y="244880"/>
                  </a:cubicBezTo>
                  <a:cubicBezTo>
                    <a:pt x="58746" y="247921"/>
                    <a:pt x="58746" y="248429"/>
                    <a:pt x="58746" y="249183"/>
                  </a:cubicBezTo>
                  <a:cubicBezTo>
                    <a:pt x="58746" y="250954"/>
                    <a:pt x="57730" y="251715"/>
                    <a:pt x="56213" y="251715"/>
                  </a:cubicBezTo>
                  <a:cubicBezTo>
                    <a:pt x="53678" y="251715"/>
                    <a:pt x="30895" y="234502"/>
                    <a:pt x="15951" y="202363"/>
                  </a:cubicBezTo>
                  <a:cubicBezTo>
                    <a:pt x="3034" y="174525"/>
                    <a:pt x="0" y="146433"/>
                    <a:pt x="0" y="125171"/>
                  </a:cubicBezTo>
                  <a:cubicBezTo>
                    <a:pt x="0" y="105433"/>
                    <a:pt x="2780" y="74809"/>
                    <a:pt x="16715" y="46208"/>
                  </a:cubicBezTo>
                  <a:cubicBezTo>
                    <a:pt x="31903" y="15077"/>
                    <a:pt x="53678" y="-1375"/>
                    <a:pt x="56213" y="-1375"/>
                  </a:cubicBezTo>
                  <a:cubicBezTo>
                    <a:pt x="57730" y="-1375"/>
                    <a:pt x="58746" y="-612"/>
                    <a:pt x="58746" y="1159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2558" name="任意多边形: 形状 2557">
              <a:extLst>
                <a:ext uri="{FF2B5EF4-FFF2-40B4-BE49-F238E27FC236}">
                  <a16:creationId xmlns:a16="http://schemas.microsoft.com/office/drawing/2014/main" id="{8ED62FE5-56AF-CF2F-87FC-CD9D0F7E7F55}"/>
                </a:ext>
              </a:extLst>
            </p:cNvPr>
            <p:cNvSpPr/>
            <p:nvPr>
              <p:custDataLst>
                <p:tags r:id="rId13"/>
              </p:custDataLst>
            </p:nvPr>
          </p:nvSpPr>
          <p:spPr>
            <a:xfrm flipV="1">
              <a:off x="8466027" y="-11398182"/>
              <a:ext cx="207898" cy="173620"/>
            </a:xfrm>
            <a:custGeom>
              <a:avLst/>
              <a:gdLst>
                <a:gd name="connsiteX0" fmla="*/ 180555 w 207898"/>
                <a:gd name="connsiteY0" fmla="*/ 160349 h 173620"/>
                <a:gd name="connsiteX1" fmla="*/ 207899 w 207898"/>
                <a:gd name="connsiteY1" fmla="*/ 160349 h 173620"/>
                <a:gd name="connsiteX2" fmla="*/ 207899 w 207898"/>
                <a:gd name="connsiteY2" fmla="*/ 172244 h 173620"/>
                <a:gd name="connsiteX3" fmla="*/ 162570 w 207898"/>
                <a:gd name="connsiteY3" fmla="*/ 171481 h 173620"/>
                <a:gd name="connsiteX4" fmla="*/ 117249 w 207898"/>
                <a:gd name="connsiteY4" fmla="*/ 172244 h 173620"/>
                <a:gd name="connsiteX5" fmla="*/ 117249 w 207898"/>
                <a:gd name="connsiteY5" fmla="*/ 160349 h 173620"/>
                <a:gd name="connsiteX6" fmla="*/ 144592 w 207898"/>
                <a:gd name="connsiteY6" fmla="*/ 160349 h 173620"/>
                <a:gd name="connsiteX7" fmla="*/ 144592 w 207898"/>
                <a:gd name="connsiteY7" fmla="*/ 94797 h 173620"/>
                <a:gd name="connsiteX8" fmla="*/ 63307 w 207898"/>
                <a:gd name="connsiteY8" fmla="*/ 94797 h 173620"/>
                <a:gd name="connsiteX9" fmla="*/ 63307 w 207898"/>
                <a:gd name="connsiteY9" fmla="*/ 160349 h 173620"/>
                <a:gd name="connsiteX10" fmla="*/ 90659 w 207898"/>
                <a:gd name="connsiteY10" fmla="*/ 160349 h 173620"/>
                <a:gd name="connsiteX11" fmla="*/ 90659 w 207898"/>
                <a:gd name="connsiteY11" fmla="*/ 172244 h 173620"/>
                <a:gd name="connsiteX12" fmla="*/ 45330 w 207898"/>
                <a:gd name="connsiteY12" fmla="*/ 171481 h 173620"/>
                <a:gd name="connsiteX13" fmla="*/ 0 w 207898"/>
                <a:gd name="connsiteY13" fmla="*/ 172244 h 173620"/>
                <a:gd name="connsiteX14" fmla="*/ 0 w 207898"/>
                <a:gd name="connsiteY14" fmla="*/ 160349 h 173620"/>
                <a:gd name="connsiteX15" fmla="*/ 27352 w 207898"/>
                <a:gd name="connsiteY15" fmla="*/ 160349 h 173620"/>
                <a:gd name="connsiteX16" fmla="*/ 27352 w 207898"/>
                <a:gd name="connsiteY16" fmla="*/ 10515 h 173620"/>
                <a:gd name="connsiteX17" fmla="*/ 0 w 207898"/>
                <a:gd name="connsiteY17" fmla="*/ 10515 h 173620"/>
                <a:gd name="connsiteX18" fmla="*/ 0 w 207898"/>
                <a:gd name="connsiteY18" fmla="*/ -1377 h 173620"/>
                <a:gd name="connsiteX19" fmla="*/ 45330 w 207898"/>
                <a:gd name="connsiteY19" fmla="*/ -616 h 173620"/>
                <a:gd name="connsiteX20" fmla="*/ 90659 w 207898"/>
                <a:gd name="connsiteY20" fmla="*/ -1377 h 173620"/>
                <a:gd name="connsiteX21" fmla="*/ 90659 w 207898"/>
                <a:gd name="connsiteY21" fmla="*/ 10515 h 173620"/>
                <a:gd name="connsiteX22" fmla="*/ 63307 w 207898"/>
                <a:gd name="connsiteY22" fmla="*/ 10515 h 173620"/>
                <a:gd name="connsiteX23" fmla="*/ 63307 w 207898"/>
                <a:gd name="connsiteY23" fmla="*/ 82903 h 173620"/>
                <a:gd name="connsiteX24" fmla="*/ 144592 w 207898"/>
                <a:gd name="connsiteY24" fmla="*/ 82903 h 173620"/>
                <a:gd name="connsiteX25" fmla="*/ 144592 w 207898"/>
                <a:gd name="connsiteY25" fmla="*/ 10515 h 173620"/>
                <a:gd name="connsiteX26" fmla="*/ 117249 w 207898"/>
                <a:gd name="connsiteY26" fmla="*/ 10515 h 173620"/>
                <a:gd name="connsiteX27" fmla="*/ 117249 w 207898"/>
                <a:gd name="connsiteY27" fmla="*/ -1377 h 173620"/>
                <a:gd name="connsiteX28" fmla="*/ 162570 w 207898"/>
                <a:gd name="connsiteY28" fmla="*/ -616 h 173620"/>
                <a:gd name="connsiteX29" fmla="*/ 207899 w 207898"/>
                <a:gd name="connsiteY29" fmla="*/ -1377 h 173620"/>
                <a:gd name="connsiteX30" fmla="*/ 207899 w 207898"/>
                <a:gd name="connsiteY30" fmla="*/ 10515 h 173620"/>
                <a:gd name="connsiteX31" fmla="*/ 180555 w 207898"/>
                <a:gd name="connsiteY31" fmla="*/ 10515 h 173620"/>
                <a:gd name="connsiteX32" fmla="*/ 180555 w 207898"/>
                <a:gd name="connsiteY32" fmla="*/ 160349 h 173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07898" h="173620">
                  <a:moveTo>
                    <a:pt x="180555" y="160349"/>
                  </a:moveTo>
                  <a:lnTo>
                    <a:pt x="207899" y="160349"/>
                  </a:lnTo>
                  <a:lnTo>
                    <a:pt x="207899" y="172244"/>
                  </a:lnTo>
                  <a:cubicBezTo>
                    <a:pt x="198278" y="171481"/>
                    <a:pt x="173461" y="171481"/>
                    <a:pt x="162570" y="171481"/>
                  </a:cubicBezTo>
                  <a:cubicBezTo>
                    <a:pt x="151686" y="171481"/>
                    <a:pt x="126868" y="171481"/>
                    <a:pt x="117249" y="172244"/>
                  </a:cubicBezTo>
                  <a:lnTo>
                    <a:pt x="117249" y="160349"/>
                  </a:lnTo>
                  <a:lnTo>
                    <a:pt x="144592" y="160349"/>
                  </a:lnTo>
                  <a:lnTo>
                    <a:pt x="144592" y="94797"/>
                  </a:lnTo>
                  <a:lnTo>
                    <a:pt x="63307" y="94797"/>
                  </a:lnTo>
                  <a:lnTo>
                    <a:pt x="63307" y="160349"/>
                  </a:lnTo>
                  <a:lnTo>
                    <a:pt x="90659" y="160349"/>
                  </a:lnTo>
                  <a:lnTo>
                    <a:pt x="90659" y="172244"/>
                  </a:lnTo>
                  <a:cubicBezTo>
                    <a:pt x="81030" y="171481"/>
                    <a:pt x="56221" y="171481"/>
                    <a:pt x="45330" y="171481"/>
                  </a:cubicBezTo>
                  <a:cubicBezTo>
                    <a:pt x="34438" y="171481"/>
                    <a:pt x="9621" y="171481"/>
                    <a:pt x="0" y="172244"/>
                  </a:cubicBezTo>
                  <a:lnTo>
                    <a:pt x="0" y="160349"/>
                  </a:lnTo>
                  <a:lnTo>
                    <a:pt x="27352" y="160349"/>
                  </a:lnTo>
                  <a:lnTo>
                    <a:pt x="27352" y="10515"/>
                  </a:lnTo>
                  <a:lnTo>
                    <a:pt x="0" y="10515"/>
                  </a:lnTo>
                  <a:lnTo>
                    <a:pt x="0" y="-1377"/>
                  </a:lnTo>
                  <a:cubicBezTo>
                    <a:pt x="9621" y="-616"/>
                    <a:pt x="34438" y="-616"/>
                    <a:pt x="45330" y="-616"/>
                  </a:cubicBezTo>
                  <a:cubicBezTo>
                    <a:pt x="56221" y="-616"/>
                    <a:pt x="81030" y="-616"/>
                    <a:pt x="90659" y="-1377"/>
                  </a:cubicBezTo>
                  <a:lnTo>
                    <a:pt x="90659" y="10515"/>
                  </a:lnTo>
                  <a:lnTo>
                    <a:pt x="63307" y="10515"/>
                  </a:lnTo>
                  <a:lnTo>
                    <a:pt x="63307" y="82903"/>
                  </a:lnTo>
                  <a:lnTo>
                    <a:pt x="144592" y="82903"/>
                  </a:lnTo>
                  <a:lnTo>
                    <a:pt x="144592" y="10515"/>
                  </a:lnTo>
                  <a:lnTo>
                    <a:pt x="117249" y="10515"/>
                  </a:lnTo>
                  <a:lnTo>
                    <a:pt x="117249" y="-1377"/>
                  </a:lnTo>
                  <a:cubicBezTo>
                    <a:pt x="126868" y="-616"/>
                    <a:pt x="151686" y="-616"/>
                    <a:pt x="162570" y="-616"/>
                  </a:cubicBezTo>
                  <a:cubicBezTo>
                    <a:pt x="173461" y="-616"/>
                    <a:pt x="198278" y="-616"/>
                    <a:pt x="207899" y="-1377"/>
                  </a:cubicBezTo>
                  <a:lnTo>
                    <a:pt x="207899" y="10515"/>
                  </a:lnTo>
                  <a:lnTo>
                    <a:pt x="180555" y="10515"/>
                  </a:lnTo>
                  <a:lnTo>
                    <a:pt x="180555" y="160349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2559" name="任意多边形: 形状 2558">
              <a:extLst>
                <a:ext uri="{FF2B5EF4-FFF2-40B4-BE49-F238E27FC236}">
                  <a16:creationId xmlns:a16="http://schemas.microsoft.com/office/drawing/2014/main" id="{92886A3E-D5FB-2CA9-1F9C-4042B994C1B4}"/>
                </a:ext>
              </a:extLst>
            </p:cNvPr>
            <p:cNvSpPr/>
            <p:nvPr>
              <p:custDataLst>
                <p:tags r:id="rId14"/>
              </p:custDataLst>
            </p:nvPr>
          </p:nvSpPr>
          <p:spPr>
            <a:xfrm flipV="1">
              <a:off x="8695956" y="-11407214"/>
              <a:ext cx="297137" cy="79922"/>
            </a:xfrm>
            <a:custGeom>
              <a:avLst/>
              <a:gdLst>
                <a:gd name="connsiteX0" fmla="*/ 27844 w 297137"/>
                <a:gd name="connsiteY0" fmla="*/ 40796 h 79922"/>
                <a:gd name="connsiteX1" fmla="*/ 56387 w 297137"/>
                <a:gd name="connsiteY1" fmla="*/ 44519 h 79922"/>
                <a:gd name="connsiteX2" fmla="*/ 71990 w 297137"/>
                <a:gd name="connsiteY2" fmla="*/ 62947 h 79922"/>
                <a:gd name="connsiteX3" fmla="*/ 50009 w 297137"/>
                <a:gd name="connsiteY3" fmla="*/ 78541 h 79922"/>
                <a:gd name="connsiteX4" fmla="*/ 0 w 297137"/>
                <a:gd name="connsiteY4" fmla="*/ 31935 h 79922"/>
                <a:gd name="connsiteX5" fmla="*/ 31919 w 297137"/>
                <a:gd name="connsiteY5" fmla="*/ -1382 h 79922"/>
                <a:gd name="connsiteX6" fmla="*/ 75891 w 297137"/>
                <a:gd name="connsiteY6" fmla="*/ 18643 h 79922"/>
                <a:gd name="connsiteX7" fmla="*/ 72880 w 297137"/>
                <a:gd name="connsiteY7" fmla="*/ 21652 h 79922"/>
                <a:gd name="connsiteX8" fmla="*/ 70044 w 297137"/>
                <a:gd name="connsiteY8" fmla="*/ 19882 h 79922"/>
                <a:gd name="connsiteX9" fmla="*/ 32277 w 297137"/>
                <a:gd name="connsiteY9" fmla="*/ 3581 h 79922"/>
                <a:gd name="connsiteX10" fmla="*/ 14545 w 297137"/>
                <a:gd name="connsiteY10" fmla="*/ 25018 h 79922"/>
                <a:gd name="connsiteX11" fmla="*/ 16675 w 297137"/>
                <a:gd name="connsiteY11" fmla="*/ 40796 h 79922"/>
                <a:gd name="connsiteX12" fmla="*/ 27844 w 297137"/>
                <a:gd name="connsiteY12" fmla="*/ 40796 h 79922"/>
                <a:gd name="connsiteX13" fmla="*/ 18089 w 297137"/>
                <a:gd name="connsiteY13" fmla="*/ 45758 h 79922"/>
                <a:gd name="connsiteX14" fmla="*/ 50009 w 297137"/>
                <a:gd name="connsiteY14" fmla="*/ 73579 h 79922"/>
                <a:gd name="connsiteX15" fmla="*/ 64372 w 297137"/>
                <a:gd name="connsiteY15" fmla="*/ 62947 h 79922"/>
                <a:gd name="connsiteX16" fmla="*/ 26780 w 297137"/>
                <a:gd name="connsiteY16" fmla="*/ 45758 h 79922"/>
                <a:gd name="connsiteX17" fmla="*/ 18089 w 297137"/>
                <a:gd name="connsiteY17" fmla="*/ 45758 h 79922"/>
                <a:gd name="connsiteX18" fmla="*/ 105842 w 297137"/>
                <a:gd name="connsiteY18" fmla="*/ 11553 h 79922"/>
                <a:gd name="connsiteX19" fmla="*/ 104070 w 297137"/>
                <a:gd name="connsiteY19" fmla="*/ 4288 h 79922"/>
                <a:gd name="connsiteX20" fmla="*/ 110100 w 297137"/>
                <a:gd name="connsiteY20" fmla="*/ -1382 h 79922"/>
                <a:gd name="connsiteX21" fmla="*/ 117012 w 297137"/>
                <a:gd name="connsiteY21" fmla="*/ 2517 h 79922"/>
                <a:gd name="connsiteX22" fmla="*/ 120205 w 297137"/>
                <a:gd name="connsiteY22" fmla="*/ 13506 h 79922"/>
                <a:gd name="connsiteX23" fmla="*/ 124106 w 297137"/>
                <a:gd name="connsiteY23" fmla="*/ 29449 h 79922"/>
                <a:gd name="connsiteX24" fmla="*/ 127117 w 297137"/>
                <a:gd name="connsiteY24" fmla="*/ 41328 h 79922"/>
                <a:gd name="connsiteX25" fmla="*/ 134568 w 297137"/>
                <a:gd name="connsiteY25" fmla="*/ 57279 h 79922"/>
                <a:gd name="connsiteX26" fmla="*/ 161165 w 297137"/>
                <a:gd name="connsiteY26" fmla="*/ 73579 h 79922"/>
                <a:gd name="connsiteX27" fmla="*/ 171627 w 297137"/>
                <a:gd name="connsiteY27" fmla="*/ 61177 h 79922"/>
                <a:gd name="connsiteX28" fmla="*/ 161165 w 297137"/>
                <a:gd name="connsiteY28" fmla="*/ 23430 h 79922"/>
                <a:gd name="connsiteX29" fmla="*/ 158504 w 297137"/>
                <a:gd name="connsiteY29" fmla="*/ 13856 h 79922"/>
                <a:gd name="connsiteX30" fmla="*/ 175346 w 297137"/>
                <a:gd name="connsiteY30" fmla="*/ -1382 h 79922"/>
                <a:gd name="connsiteX31" fmla="*/ 200886 w 297137"/>
                <a:gd name="connsiteY31" fmla="*/ 25733 h 79922"/>
                <a:gd name="connsiteX32" fmla="*/ 198042 w 297137"/>
                <a:gd name="connsiteY32" fmla="*/ 28036 h 79922"/>
                <a:gd name="connsiteX33" fmla="*/ 194674 w 297137"/>
                <a:gd name="connsiteY33" fmla="*/ 25018 h 79922"/>
                <a:gd name="connsiteX34" fmla="*/ 175878 w 297137"/>
                <a:gd name="connsiteY34" fmla="*/ 3581 h 79922"/>
                <a:gd name="connsiteX35" fmla="*/ 171445 w 297137"/>
                <a:gd name="connsiteY35" fmla="*/ 9782 h 79922"/>
                <a:gd name="connsiteX36" fmla="*/ 175528 w 297137"/>
                <a:gd name="connsiteY36" fmla="*/ 24138 h 79922"/>
                <a:gd name="connsiteX37" fmla="*/ 184926 w 297137"/>
                <a:gd name="connsiteY37" fmla="*/ 58343 h 79922"/>
                <a:gd name="connsiteX38" fmla="*/ 161872 w 297137"/>
                <a:gd name="connsiteY38" fmla="*/ 78541 h 79922"/>
                <a:gd name="connsiteX39" fmla="*/ 131906 w 297137"/>
                <a:gd name="connsiteY39" fmla="*/ 62416 h 79922"/>
                <a:gd name="connsiteX40" fmla="*/ 112936 w 297137"/>
                <a:gd name="connsiteY40" fmla="*/ 78541 h 79922"/>
                <a:gd name="connsiteX41" fmla="*/ 98930 w 297137"/>
                <a:gd name="connsiteY41" fmla="*/ 68975 h 79922"/>
                <a:gd name="connsiteX42" fmla="*/ 92543 w 297137"/>
                <a:gd name="connsiteY42" fmla="*/ 51426 h 79922"/>
                <a:gd name="connsiteX43" fmla="*/ 95554 w 297137"/>
                <a:gd name="connsiteY43" fmla="*/ 49125 h 79922"/>
                <a:gd name="connsiteX44" fmla="*/ 99463 w 297137"/>
                <a:gd name="connsiteY44" fmla="*/ 54444 h 79922"/>
                <a:gd name="connsiteX45" fmla="*/ 112404 w 297137"/>
                <a:gd name="connsiteY45" fmla="*/ 73579 h 79922"/>
                <a:gd name="connsiteX46" fmla="*/ 118251 w 297137"/>
                <a:gd name="connsiteY46" fmla="*/ 64893 h 79922"/>
                <a:gd name="connsiteX47" fmla="*/ 115415 w 297137"/>
                <a:gd name="connsiteY47" fmla="*/ 50189 h 79922"/>
                <a:gd name="connsiteX48" fmla="*/ 111515 w 297137"/>
                <a:gd name="connsiteY48" fmla="*/ 34238 h 79922"/>
                <a:gd name="connsiteX49" fmla="*/ 105842 w 297137"/>
                <a:gd name="connsiteY49" fmla="*/ 11553 h 79922"/>
                <a:gd name="connsiteX50" fmla="*/ 287033 w 297137"/>
                <a:gd name="connsiteY50" fmla="*/ 68267 h 79922"/>
                <a:gd name="connsiteX51" fmla="*/ 277993 w 297137"/>
                <a:gd name="connsiteY51" fmla="*/ 58343 h 79922"/>
                <a:gd name="connsiteX52" fmla="*/ 284903 w 297137"/>
                <a:gd name="connsiteY52" fmla="*/ 51784 h 79922"/>
                <a:gd name="connsiteX53" fmla="*/ 295015 w 297137"/>
                <a:gd name="connsiteY53" fmla="*/ 63122 h 79922"/>
                <a:gd name="connsiteX54" fmla="*/ 271605 w 297137"/>
                <a:gd name="connsiteY54" fmla="*/ 78541 h 79922"/>
                <a:gd name="connsiteX55" fmla="*/ 220365 w 297137"/>
                <a:gd name="connsiteY55" fmla="*/ 29449 h 79922"/>
                <a:gd name="connsiteX56" fmla="*/ 253167 w 297137"/>
                <a:gd name="connsiteY56" fmla="*/ -1382 h 79922"/>
                <a:gd name="connsiteX57" fmla="*/ 297138 w 297137"/>
                <a:gd name="connsiteY57" fmla="*/ 18643 h 79922"/>
                <a:gd name="connsiteX58" fmla="*/ 294126 w 297137"/>
                <a:gd name="connsiteY58" fmla="*/ 21652 h 79922"/>
                <a:gd name="connsiteX59" fmla="*/ 291291 w 297137"/>
                <a:gd name="connsiteY59" fmla="*/ 19882 h 79922"/>
                <a:gd name="connsiteX60" fmla="*/ 253525 w 297137"/>
                <a:gd name="connsiteY60" fmla="*/ 3581 h 79922"/>
                <a:gd name="connsiteX61" fmla="*/ 235077 w 297137"/>
                <a:gd name="connsiteY61" fmla="*/ 23249 h 79922"/>
                <a:gd name="connsiteX62" fmla="*/ 246789 w 297137"/>
                <a:gd name="connsiteY62" fmla="*/ 59938 h 79922"/>
                <a:gd name="connsiteX63" fmla="*/ 271605 w 297137"/>
                <a:gd name="connsiteY63" fmla="*/ 73579 h 79922"/>
                <a:gd name="connsiteX64" fmla="*/ 287033 w 297137"/>
                <a:gd name="connsiteY64" fmla="*/ 68267 h 79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297137" h="79922">
                  <a:moveTo>
                    <a:pt x="27844" y="40796"/>
                  </a:moveTo>
                  <a:cubicBezTo>
                    <a:pt x="32809" y="40796"/>
                    <a:pt x="46815" y="41152"/>
                    <a:pt x="56387" y="44519"/>
                  </a:cubicBezTo>
                  <a:cubicBezTo>
                    <a:pt x="69511" y="49125"/>
                    <a:pt x="71990" y="57628"/>
                    <a:pt x="71990" y="62947"/>
                  </a:cubicBezTo>
                  <a:cubicBezTo>
                    <a:pt x="71990" y="72698"/>
                    <a:pt x="62242" y="78541"/>
                    <a:pt x="50009" y="78541"/>
                  </a:cubicBezTo>
                  <a:cubicBezTo>
                    <a:pt x="28726" y="78541"/>
                    <a:pt x="0" y="62241"/>
                    <a:pt x="0" y="31935"/>
                  </a:cubicBezTo>
                  <a:cubicBezTo>
                    <a:pt x="0" y="14038"/>
                    <a:pt x="11178" y="-1382"/>
                    <a:pt x="31919" y="-1382"/>
                  </a:cubicBezTo>
                  <a:cubicBezTo>
                    <a:pt x="61885" y="-1382"/>
                    <a:pt x="75891" y="16157"/>
                    <a:pt x="75891" y="18643"/>
                  </a:cubicBezTo>
                  <a:cubicBezTo>
                    <a:pt x="75891" y="19707"/>
                    <a:pt x="74302" y="21652"/>
                    <a:pt x="72880" y="21652"/>
                  </a:cubicBezTo>
                  <a:cubicBezTo>
                    <a:pt x="71815" y="21652"/>
                    <a:pt x="71458" y="21303"/>
                    <a:pt x="70044" y="19882"/>
                  </a:cubicBezTo>
                  <a:cubicBezTo>
                    <a:pt x="56213" y="3581"/>
                    <a:pt x="35462" y="3581"/>
                    <a:pt x="32277" y="3581"/>
                  </a:cubicBezTo>
                  <a:cubicBezTo>
                    <a:pt x="21632" y="3581"/>
                    <a:pt x="14545" y="10671"/>
                    <a:pt x="14545" y="25018"/>
                  </a:cubicBezTo>
                  <a:cubicBezTo>
                    <a:pt x="14545" y="27504"/>
                    <a:pt x="14545" y="31045"/>
                    <a:pt x="16675" y="40796"/>
                  </a:cubicBezTo>
                  <a:lnTo>
                    <a:pt x="27844" y="40796"/>
                  </a:lnTo>
                  <a:close/>
                  <a:moveTo>
                    <a:pt x="18089" y="45758"/>
                  </a:moveTo>
                  <a:cubicBezTo>
                    <a:pt x="25358" y="71451"/>
                    <a:pt x="45044" y="73579"/>
                    <a:pt x="50009" y="73579"/>
                  </a:cubicBezTo>
                  <a:cubicBezTo>
                    <a:pt x="57810" y="73579"/>
                    <a:pt x="64372" y="69680"/>
                    <a:pt x="64372" y="62947"/>
                  </a:cubicBezTo>
                  <a:cubicBezTo>
                    <a:pt x="64372" y="45758"/>
                    <a:pt x="34406" y="45758"/>
                    <a:pt x="26780" y="45758"/>
                  </a:cubicBezTo>
                  <a:lnTo>
                    <a:pt x="18089" y="45758"/>
                  </a:lnTo>
                  <a:close/>
                  <a:moveTo>
                    <a:pt x="105842" y="11553"/>
                  </a:moveTo>
                  <a:cubicBezTo>
                    <a:pt x="105135" y="9250"/>
                    <a:pt x="104070" y="4820"/>
                    <a:pt x="104070" y="4288"/>
                  </a:cubicBezTo>
                  <a:cubicBezTo>
                    <a:pt x="104070" y="389"/>
                    <a:pt x="107264" y="-1382"/>
                    <a:pt x="110100" y="-1382"/>
                  </a:cubicBezTo>
                  <a:cubicBezTo>
                    <a:pt x="113286" y="-1382"/>
                    <a:pt x="116130" y="921"/>
                    <a:pt x="117012" y="2517"/>
                  </a:cubicBezTo>
                  <a:cubicBezTo>
                    <a:pt x="117901" y="4113"/>
                    <a:pt x="119315" y="9782"/>
                    <a:pt x="120205" y="13506"/>
                  </a:cubicBezTo>
                  <a:cubicBezTo>
                    <a:pt x="121095" y="16872"/>
                    <a:pt x="123041" y="25018"/>
                    <a:pt x="124106" y="29449"/>
                  </a:cubicBezTo>
                  <a:cubicBezTo>
                    <a:pt x="125170" y="33355"/>
                    <a:pt x="126235" y="37254"/>
                    <a:pt x="127117" y="41328"/>
                  </a:cubicBezTo>
                  <a:cubicBezTo>
                    <a:pt x="129071" y="48591"/>
                    <a:pt x="129429" y="50013"/>
                    <a:pt x="134568" y="57279"/>
                  </a:cubicBezTo>
                  <a:cubicBezTo>
                    <a:pt x="139533" y="64369"/>
                    <a:pt x="147866" y="73579"/>
                    <a:pt x="161165" y="73579"/>
                  </a:cubicBezTo>
                  <a:cubicBezTo>
                    <a:pt x="171445" y="73579"/>
                    <a:pt x="171627" y="64544"/>
                    <a:pt x="171627" y="61177"/>
                  </a:cubicBezTo>
                  <a:cubicBezTo>
                    <a:pt x="171627" y="50545"/>
                    <a:pt x="164001" y="30871"/>
                    <a:pt x="161165" y="23430"/>
                  </a:cubicBezTo>
                  <a:cubicBezTo>
                    <a:pt x="159211" y="18468"/>
                    <a:pt x="158504" y="16872"/>
                    <a:pt x="158504" y="13856"/>
                  </a:cubicBezTo>
                  <a:cubicBezTo>
                    <a:pt x="158504" y="4463"/>
                    <a:pt x="166305" y="-1382"/>
                    <a:pt x="175346" y="-1382"/>
                  </a:cubicBezTo>
                  <a:cubicBezTo>
                    <a:pt x="193076" y="-1382"/>
                    <a:pt x="200886" y="23074"/>
                    <a:pt x="200886" y="25733"/>
                  </a:cubicBezTo>
                  <a:cubicBezTo>
                    <a:pt x="200886" y="28036"/>
                    <a:pt x="198574" y="28036"/>
                    <a:pt x="198042" y="28036"/>
                  </a:cubicBezTo>
                  <a:cubicBezTo>
                    <a:pt x="195564" y="28036"/>
                    <a:pt x="195388" y="26972"/>
                    <a:pt x="194674" y="25018"/>
                  </a:cubicBezTo>
                  <a:cubicBezTo>
                    <a:pt x="190599" y="10846"/>
                    <a:pt x="182972" y="3581"/>
                    <a:pt x="175878" y="3581"/>
                  </a:cubicBezTo>
                  <a:cubicBezTo>
                    <a:pt x="172160" y="3581"/>
                    <a:pt x="171445" y="6059"/>
                    <a:pt x="171445" y="9782"/>
                  </a:cubicBezTo>
                  <a:cubicBezTo>
                    <a:pt x="171445" y="13856"/>
                    <a:pt x="172335" y="16157"/>
                    <a:pt x="175528" y="24138"/>
                  </a:cubicBezTo>
                  <a:cubicBezTo>
                    <a:pt x="177657" y="29632"/>
                    <a:pt x="184926" y="48418"/>
                    <a:pt x="184926" y="58343"/>
                  </a:cubicBezTo>
                  <a:cubicBezTo>
                    <a:pt x="184926" y="75533"/>
                    <a:pt x="171270" y="78541"/>
                    <a:pt x="161872" y="78541"/>
                  </a:cubicBezTo>
                  <a:cubicBezTo>
                    <a:pt x="147159" y="78541"/>
                    <a:pt x="137229" y="69506"/>
                    <a:pt x="131906" y="62416"/>
                  </a:cubicBezTo>
                  <a:cubicBezTo>
                    <a:pt x="130667" y="74643"/>
                    <a:pt x="120205" y="78541"/>
                    <a:pt x="112936" y="78541"/>
                  </a:cubicBezTo>
                  <a:cubicBezTo>
                    <a:pt x="105310" y="78541"/>
                    <a:pt x="101235" y="73047"/>
                    <a:pt x="98930" y="68975"/>
                  </a:cubicBezTo>
                  <a:cubicBezTo>
                    <a:pt x="95030" y="62416"/>
                    <a:pt x="92543" y="52316"/>
                    <a:pt x="92543" y="51426"/>
                  </a:cubicBezTo>
                  <a:cubicBezTo>
                    <a:pt x="92543" y="49125"/>
                    <a:pt x="95030" y="49125"/>
                    <a:pt x="95554" y="49125"/>
                  </a:cubicBezTo>
                  <a:cubicBezTo>
                    <a:pt x="98041" y="49125"/>
                    <a:pt x="98216" y="49657"/>
                    <a:pt x="99463" y="54444"/>
                  </a:cubicBezTo>
                  <a:cubicBezTo>
                    <a:pt x="102117" y="64893"/>
                    <a:pt x="105484" y="73579"/>
                    <a:pt x="112404" y="73579"/>
                  </a:cubicBezTo>
                  <a:cubicBezTo>
                    <a:pt x="117012" y="73579"/>
                    <a:pt x="118251" y="69680"/>
                    <a:pt x="118251" y="64893"/>
                  </a:cubicBezTo>
                  <a:cubicBezTo>
                    <a:pt x="118251" y="61526"/>
                    <a:pt x="116662" y="54976"/>
                    <a:pt x="115415" y="50189"/>
                  </a:cubicBezTo>
                  <a:cubicBezTo>
                    <a:pt x="114176" y="45400"/>
                    <a:pt x="112404" y="38135"/>
                    <a:pt x="111515" y="34238"/>
                  </a:cubicBezTo>
                  <a:lnTo>
                    <a:pt x="105842" y="11553"/>
                  </a:lnTo>
                  <a:close/>
                  <a:moveTo>
                    <a:pt x="287033" y="68267"/>
                  </a:moveTo>
                  <a:cubicBezTo>
                    <a:pt x="280652" y="67204"/>
                    <a:pt x="277993" y="62241"/>
                    <a:pt x="277993" y="58343"/>
                  </a:cubicBezTo>
                  <a:cubicBezTo>
                    <a:pt x="277993" y="53555"/>
                    <a:pt x="281717" y="51784"/>
                    <a:pt x="284903" y="51784"/>
                  </a:cubicBezTo>
                  <a:cubicBezTo>
                    <a:pt x="288805" y="51784"/>
                    <a:pt x="295015" y="54619"/>
                    <a:pt x="295015" y="63122"/>
                  </a:cubicBezTo>
                  <a:cubicBezTo>
                    <a:pt x="295015" y="75174"/>
                    <a:pt x="281186" y="78541"/>
                    <a:pt x="271605" y="78541"/>
                  </a:cubicBezTo>
                  <a:cubicBezTo>
                    <a:pt x="245009" y="78541"/>
                    <a:pt x="220365" y="54087"/>
                    <a:pt x="220365" y="29449"/>
                  </a:cubicBezTo>
                  <a:cubicBezTo>
                    <a:pt x="220365" y="14213"/>
                    <a:pt x="231002" y="-1382"/>
                    <a:pt x="253167" y="-1382"/>
                  </a:cubicBezTo>
                  <a:cubicBezTo>
                    <a:pt x="283131" y="-1382"/>
                    <a:pt x="297138" y="16157"/>
                    <a:pt x="297138" y="18643"/>
                  </a:cubicBezTo>
                  <a:cubicBezTo>
                    <a:pt x="297138" y="19707"/>
                    <a:pt x="295549" y="21652"/>
                    <a:pt x="294126" y="21652"/>
                  </a:cubicBezTo>
                  <a:cubicBezTo>
                    <a:pt x="293063" y="21652"/>
                    <a:pt x="292704" y="21303"/>
                    <a:pt x="291291" y="19882"/>
                  </a:cubicBezTo>
                  <a:cubicBezTo>
                    <a:pt x="277459" y="3581"/>
                    <a:pt x="256710" y="3581"/>
                    <a:pt x="253525" y="3581"/>
                  </a:cubicBezTo>
                  <a:cubicBezTo>
                    <a:pt x="240758" y="3581"/>
                    <a:pt x="235077" y="12259"/>
                    <a:pt x="235077" y="23249"/>
                  </a:cubicBezTo>
                  <a:cubicBezTo>
                    <a:pt x="235077" y="28393"/>
                    <a:pt x="237564" y="47703"/>
                    <a:pt x="246789" y="59938"/>
                  </a:cubicBezTo>
                  <a:cubicBezTo>
                    <a:pt x="253525" y="68616"/>
                    <a:pt x="262741" y="73579"/>
                    <a:pt x="271605" y="73579"/>
                  </a:cubicBezTo>
                  <a:cubicBezTo>
                    <a:pt x="274091" y="73579"/>
                    <a:pt x="282600" y="73230"/>
                    <a:pt x="287033" y="68267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768" name="任意多边形: 形状 767">
              <a:extLst>
                <a:ext uri="{FF2B5EF4-FFF2-40B4-BE49-F238E27FC236}">
                  <a16:creationId xmlns:a16="http://schemas.microsoft.com/office/drawing/2014/main" id="{7161E9C1-131F-2868-4C6C-EAF044A4E796}"/>
                </a:ext>
              </a:extLst>
            </p:cNvPr>
            <p:cNvSpPr/>
            <p:nvPr>
              <p:custDataLst>
                <p:tags r:id="rId15"/>
              </p:custDataLst>
            </p:nvPr>
          </p:nvSpPr>
          <p:spPr>
            <a:xfrm flipV="1">
              <a:off x="9005977" y="-11319137"/>
              <a:ext cx="73761" cy="13648"/>
            </a:xfrm>
            <a:custGeom>
              <a:avLst/>
              <a:gdLst>
                <a:gd name="connsiteX0" fmla="*/ 73762 w 73761"/>
                <a:gd name="connsiteY0" fmla="*/ 5364 h 13648"/>
                <a:gd name="connsiteX1" fmla="*/ 64896 w 73761"/>
                <a:gd name="connsiteY1" fmla="*/ 12271 h 13648"/>
                <a:gd name="connsiteX2" fmla="*/ 8866 w 73761"/>
                <a:gd name="connsiteY2" fmla="*/ 12271 h 13648"/>
                <a:gd name="connsiteX3" fmla="*/ 0 w 73761"/>
                <a:gd name="connsiteY3" fmla="*/ 5537 h 13648"/>
                <a:gd name="connsiteX4" fmla="*/ 8866 w 73761"/>
                <a:gd name="connsiteY4" fmla="*/ -1377 h 13648"/>
                <a:gd name="connsiteX5" fmla="*/ 64896 w 73761"/>
                <a:gd name="connsiteY5" fmla="*/ -1377 h 13648"/>
                <a:gd name="connsiteX6" fmla="*/ 73762 w 73761"/>
                <a:gd name="connsiteY6" fmla="*/ 5364 h 13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761" h="13648">
                  <a:moveTo>
                    <a:pt x="73762" y="5364"/>
                  </a:moveTo>
                  <a:cubicBezTo>
                    <a:pt x="73762" y="12271"/>
                    <a:pt x="67025" y="12271"/>
                    <a:pt x="64896" y="12271"/>
                  </a:cubicBezTo>
                  <a:lnTo>
                    <a:pt x="8866" y="12271"/>
                  </a:lnTo>
                  <a:cubicBezTo>
                    <a:pt x="6919" y="12271"/>
                    <a:pt x="0" y="12271"/>
                    <a:pt x="0" y="5537"/>
                  </a:cubicBezTo>
                  <a:cubicBezTo>
                    <a:pt x="0" y="-1377"/>
                    <a:pt x="6737" y="-1377"/>
                    <a:pt x="8866" y="-1377"/>
                  </a:cubicBezTo>
                  <a:lnTo>
                    <a:pt x="64896" y="-1377"/>
                  </a:lnTo>
                  <a:cubicBezTo>
                    <a:pt x="66850" y="-1377"/>
                    <a:pt x="73762" y="-1377"/>
                    <a:pt x="73762" y="5364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780" name="任意多边形: 形状 779">
              <a:extLst>
                <a:ext uri="{FF2B5EF4-FFF2-40B4-BE49-F238E27FC236}">
                  <a16:creationId xmlns:a16="http://schemas.microsoft.com/office/drawing/2014/main" id="{447074CC-98BE-27C7-A900-F3CF4F90D09F}"/>
                </a:ext>
              </a:extLst>
            </p:cNvPr>
            <p:cNvSpPr/>
            <p:nvPr>
              <p:custDataLst>
                <p:tags r:id="rId16"/>
              </p:custDataLst>
            </p:nvPr>
          </p:nvSpPr>
          <p:spPr>
            <a:xfrm flipV="1">
              <a:off x="9098365" y="-11452050"/>
              <a:ext cx="281185" cy="124759"/>
            </a:xfrm>
            <a:custGeom>
              <a:avLst/>
              <a:gdLst>
                <a:gd name="connsiteX0" fmla="*/ 68622 w 281185"/>
                <a:gd name="connsiteY0" fmla="*/ 14743 h 124759"/>
                <a:gd name="connsiteX1" fmla="*/ 66135 w 281185"/>
                <a:gd name="connsiteY1" fmla="*/ 4286 h 124759"/>
                <a:gd name="connsiteX2" fmla="*/ 72165 w 281185"/>
                <a:gd name="connsiteY2" fmla="*/ -1383 h 124759"/>
                <a:gd name="connsiteX3" fmla="*/ 79084 w 281185"/>
                <a:gd name="connsiteY3" fmla="*/ 2515 h 124759"/>
                <a:gd name="connsiteX4" fmla="*/ 82278 w 281185"/>
                <a:gd name="connsiteY4" fmla="*/ 13504 h 124759"/>
                <a:gd name="connsiteX5" fmla="*/ 86178 w 281185"/>
                <a:gd name="connsiteY5" fmla="*/ 29447 h 124759"/>
                <a:gd name="connsiteX6" fmla="*/ 89189 w 281185"/>
                <a:gd name="connsiteY6" fmla="*/ 41326 h 124759"/>
                <a:gd name="connsiteX7" fmla="*/ 94686 w 281185"/>
                <a:gd name="connsiteY7" fmla="*/ 54791 h 124759"/>
                <a:gd name="connsiteX8" fmla="*/ 123055 w 281185"/>
                <a:gd name="connsiteY8" fmla="*/ 73577 h 124759"/>
                <a:gd name="connsiteX9" fmla="*/ 133518 w 281185"/>
                <a:gd name="connsiteY9" fmla="*/ 61176 h 124759"/>
                <a:gd name="connsiteX10" fmla="*/ 123055 w 281185"/>
                <a:gd name="connsiteY10" fmla="*/ 23429 h 124759"/>
                <a:gd name="connsiteX11" fmla="*/ 120394 w 281185"/>
                <a:gd name="connsiteY11" fmla="*/ 13854 h 124759"/>
                <a:gd name="connsiteX12" fmla="*/ 137243 w 281185"/>
                <a:gd name="connsiteY12" fmla="*/ -1383 h 124759"/>
                <a:gd name="connsiteX13" fmla="*/ 162776 w 281185"/>
                <a:gd name="connsiteY13" fmla="*/ 25732 h 124759"/>
                <a:gd name="connsiteX14" fmla="*/ 159940 w 281185"/>
                <a:gd name="connsiteY14" fmla="*/ 28034 h 124759"/>
                <a:gd name="connsiteX15" fmla="*/ 156571 w 281185"/>
                <a:gd name="connsiteY15" fmla="*/ 25017 h 124759"/>
                <a:gd name="connsiteX16" fmla="*/ 137775 w 281185"/>
                <a:gd name="connsiteY16" fmla="*/ 3579 h 124759"/>
                <a:gd name="connsiteX17" fmla="*/ 133342 w 281185"/>
                <a:gd name="connsiteY17" fmla="*/ 9780 h 124759"/>
                <a:gd name="connsiteX18" fmla="*/ 137418 w 281185"/>
                <a:gd name="connsiteY18" fmla="*/ 24136 h 124759"/>
                <a:gd name="connsiteX19" fmla="*/ 146816 w 281185"/>
                <a:gd name="connsiteY19" fmla="*/ 58341 h 124759"/>
                <a:gd name="connsiteX20" fmla="*/ 140254 w 281185"/>
                <a:gd name="connsiteY20" fmla="*/ 73752 h 124759"/>
                <a:gd name="connsiteX21" fmla="*/ 123762 w 281185"/>
                <a:gd name="connsiteY21" fmla="*/ 78539 h 124759"/>
                <a:gd name="connsiteX22" fmla="*/ 92383 w 281185"/>
                <a:gd name="connsiteY22" fmla="*/ 60644 h 124759"/>
                <a:gd name="connsiteX23" fmla="*/ 69328 w 281185"/>
                <a:gd name="connsiteY23" fmla="*/ 78539 h 124759"/>
                <a:gd name="connsiteX24" fmla="*/ 39363 w 281185"/>
                <a:gd name="connsiteY24" fmla="*/ 62415 h 124759"/>
                <a:gd name="connsiteX25" fmla="*/ 20393 w 281185"/>
                <a:gd name="connsiteY25" fmla="*/ 78539 h 124759"/>
                <a:gd name="connsiteX26" fmla="*/ 6387 w 281185"/>
                <a:gd name="connsiteY26" fmla="*/ 68973 h 124759"/>
                <a:gd name="connsiteX27" fmla="*/ 0 w 281185"/>
                <a:gd name="connsiteY27" fmla="*/ 51424 h 124759"/>
                <a:gd name="connsiteX28" fmla="*/ 3011 w 281185"/>
                <a:gd name="connsiteY28" fmla="*/ 49123 h 124759"/>
                <a:gd name="connsiteX29" fmla="*/ 6919 w 281185"/>
                <a:gd name="connsiteY29" fmla="*/ 54442 h 124759"/>
                <a:gd name="connsiteX30" fmla="*/ 19860 w 281185"/>
                <a:gd name="connsiteY30" fmla="*/ 73577 h 124759"/>
                <a:gd name="connsiteX31" fmla="*/ 25707 w 281185"/>
                <a:gd name="connsiteY31" fmla="*/ 64891 h 124759"/>
                <a:gd name="connsiteX32" fmla="*/ 22871 w 281185"/>
                <a:gd name="connsiteY32" fmla="*/ 50187 h 124759"/>
                <a:gd name="connsiteX33" fmla="*/ 18971 w 281185"/>
                <a:gd name="connsiteY33" fmla="*/ 34236 h 124759"/>
                <a:gd name="connsiteX34" fmla="*/ 13299 w 281185"/>
                <a:gd name="connsiteY34" fmla="*/ 11551 h 124759"/>
                <a:gd name="connsiteX35" fmla="*/ 11527 w 281185"/>
                <a:gd name="connsiteY35" fmla="*/ 4286 h 124759"/>
                <a:gd name="connsiteX36" fmla="*/ 17556 w 281185"/>
                <a:gd name="connsiteY36" fmla="*/ -1383 h 124759"/>
                <a:gd name="connsiteX37" fmla="*/ 24468 w 281185"/>
                <a:gd name="connsiteY37" fmla="*/ 2515 h 124759"/>
                <a:gd name="connsiteX38" fmla="*/ 27662 w 281185"/>
                <a:gd name="connsiteY38" fmla="*/ 13504 h 124759"/>
                <a:gd name="connsiteX39" fmla="*/ 31563 w 281185"/>
                <a:gd name="connsiteY39" fmla="*/ 29447 h 124759"/>
                <a:gd name="connsiteX40" fmla="*/ 34573 w 281185"/>
                <a:gd name="connsiteY40" fmla="*/ 41326 h 124759"/>
                <a:gd name="connsiteX41" fmla="*/ 42025 w 281185"/>
                <a:gd name="connsiteY41" fmla="*/ 57277 h 124759"/>
                <a:gd name="connsiteX42" fmla="*/ 68622 w 281185"/>
                <a:gd name="connsiteY42" fmla="*/ 73577 h 124759"/>
                <a:gd name="connsiteX43" fmla="*/ 79084 w 281185"/>
                <a:gd name="connsiteY43" fmla="*/ 61176 h 124759"/>
                <a:gd name="connsiteX44" fmla="*/ 76065 w 281185"/>
                <a:gd name="connsiteY44" fmla="*/ 44517 h 124759"/>
                <a:gd name="connsiteX45" fmla="*/ 68622 w 281185"/>
                <a:gd name="connsiteY45" fmla="*/ 14743 h 124759"/>
                <a:gd name="connsiteX46" fmla="*/ 226752 w 281185"/>
                <a:gd name="connsiteY46" fmla="*/ 118057 h 124759"/>
                <a:gd name="connsiteX47" fmla="*/ 227459 w 281185"/>
                <a:gd name="connsiteY47" fmla="*/ 120898 h 124759"/>
                <a:gd name="connsiteX48" fmla="*/ 224623 w 281185"/>
                <a:gd name="connsiteY48" fmla="*/ 123376 h 124759"/>
                <a:gd name="connsiteX49" fmla="*/ 201927 w 281185"/>
                <a:gd name="connsiteY49" fmla="*/ 121605 h 124759"/>
                <a:gd name="connsiteX50" fmla="*/ 198026 w 281185"/>
                <a:gd name="connsiteY50" fmla="*/ 117532 h 124759"/>
                <a:gd name="connsiteX51" fmla="*/ 202641 w 281185"/>
                <a:gd name="connsiteY51" fmla="*/ 115047 h 124759"/>
                <a:gd name="connsiteX52" fmla="*/ 211149 w 281185"/>
                <a:gd name="connsiteY52" fmla="*/ 112388 h 124759"/>
                <a:gd name="connsiteX53" fmla="*/ 210443 w 281185"/>
                <a:gd name="connsiteY53" fmla="*/ 108489 h 124759"/>
                <a:gd name="connsiteX54" fmla="*/ 185443 w 281185"/>
                <a:gd name="connsiteY54" fmla="*/ 8185 h 124759"/>
                <a:gd name="connsiteX55" fmla="*/ 184553 w 281185"/>
                <a:gd name="connsiteY55" fmla="*/ 4286 h 124759"/>
                <a:gd name="connsiteX56" fmla="*/ 190582 w 281185"/>
                <a:gd name="connsiteY56" fmla="*/ -1383 h 124759"/>
                <a:gd name="connsiteX57" fmla="*/ 197851 w 281185"/>
                <a:gd name="connsiteY57" fmla="*/ 3222 h 124759"/>
                <a:gd name="connsiteX58" fmla="*/ 200862 w 281185"/>
                <a:gd name="connsiteY58" fmla="*/ 14386 h 124759"/>
                <a:gd name="connsiteX59" fmla="*/ 204945 w 281185"/>
                <a:gd name="connsiteY59" fmla="*/ 30162 h 124759"/>
                <a:gd name="connsiteX60" fmla="*/ 207782 w 281185"/>
                <a:gd name="connsiteY60" fmla="*/ 42214 h 124759"/>
                <a:gd name="connsiteX61" fmla="*/ 213104 w 281185"/>
                <a:gd name="connsiteY61" fmla="*/ 54791 h 124759"/>
                <a:gd name="connsiteX62" fmla="*/ 241472 w 281185"/>
                <a:gd name="connsiteY62" fmla="*/ 73577 h 124759"/>
                <a:gd name="connsiteX63" fmla="*/ 251935 w 281185"/>
                <a:gd name="connsiteY63" fmla="*/ 61176 h 124759"/>
                <a:gd name="connsiteX64" fmla="*/ 241472 w 281185"/>
                <a:gd name="connsiteY64" fmla="*/ 23429 h 124759"/>
                <a:gd name="connsiteX65" fmla="*/ 238811 w 281185"/>
                <a:gd name="connsiteY65" fmla="*/ 13854 h 124759"/>
                <a:gd name="connsiteX66" fmla="*/ 255652 w 281185"/>
                <a:gd name="connsiteY66" fmla="*/ -1383 h 124759"/>
                <a:gd name="connsiteX67" fmla="*/ 281185 w 281185"/>
                <a:gd name="connsiteY67" fmla="*/ 25732 h 124759"/>
                <a:gd name="connsiteX68" fmla="*/ 278348 w 281185"/>
                <a:gd name="connsiteY68" fmla="*/ 28034 h 124759"/>
                <a:gd name="connsiteX69" fmla="*/ 274980 w 281185"/>
                <a:gd name="connsiteY69" fmla="*/ 25017 h 124759"/>
                <a:gd name="connsiteX70" fmla="*/ 256186 w 281185"/>
                <a:gd name="connsiteY70" fmla="*/ 3579 h 124759"/>
                <a:gd name="connsiteX71" fmla="*/ 251753 w 281185"/>
                <a:gd name="connsiteY71" fmla="*/ 9780 h 124759"/>
                <a:gd name="connsiteX72" fmla="*/ 255835 w 281185"/>
                <a:gd name="connsiteY72" fmla="*/ 24136 h 124759"/>
                <a:gd name="connsiteX73" fmla="*/ 265233 w 281185"/>
                <a:gd name="connsiteY73" fmla="*/ 58341 h 124759"/>
                <a:gd name="connsiteX74" fmla="*/ 258672 w 281185"/>
                <a:gd name="connsiteY74" fmla="*/ 73752 h 124759"/>
                <a:gd name="connsiteX75" fmla="*/ 242180 w 281185"/>
                <a:gd name="connsiteY75" fmla="*/ 78539 h 124759"/>
                <a:gd name="connsiteX76" fmla="*/ 213279 w 281185"/>
                <a:gd name="connsiteY76" fmla="*/ 63835 h 124759"/>
                <a:gd name="connsiteX77" fmla="*/ 226752 w 281185"/>
                <a:gd name="connsiteY77" fmla="*/ 118057 h 124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</a:cxnLst>
              <a:rect l="l" t="t" r="r" b="b"/>
              <a:pathLst>
                <a:path w="281185" h="124759">
                  <a:moveTo>
                    <a:pt x="68622" y="14743"/>
                  </a:moveTo>
                  <a:cubicBezTo>
                    <a:pt x="67732" y="11201"/>
                    <a:pt x="66135" y="5175"/>
                    <a:pt x="66135" y="4286"/>
                  </a:cubicBezTo>
                  <a:cubicBezTo>
                    <a:pt x="66135" y="388"/>
                    <a:pt x="69328" y="-1383"/>
                    <a:pt x="72165" y="-1383"/>
                  </a:cubicBezTo>
                  <a:cubicBezTo>
                    <a:pt x="75359" y="-1383"/>
                    <a:pt x="78194" y="919"/>
                    <a:pt x="79084" y="2515"/>
                  </a:cubicBezTo>
                  <a:cubicBezTo>
                    <a:pt x="79966" y="4111"/>
                    <a:pt x="81388" y="9780"/>
                    <a:pt x="82278" y="13504"/>
                  </a:cubicBezTo>
                  <a:cubicBezTo>
                    <a:pt x="83159" y="16871"/>
                    <a:pt x="85113" y="25017"/>
                    <a:pt x="86178" y="29447"/>
                  </a:cubicBezTo>
                  <a:cubicBezTo>
                    <a:pt x="87234" y="33353"/>
                    <a:pt x="88299" y="37252"/>
                    <a:pt x="89189" y="41326"/>
                  </a:cubicBezTo>
                  <a:cubicBezTo>
                    <a:pt x="91144" y="48948"/>
                    <a:pt x="91144" y="49297"/>
                    <a:pt x="94686" y="54791"/>
                  </a:cubicBezTo>
                  <a:cubicBezTo>
                    <a:pt x="100359" y="63478"/>
                    <a:pt x="109224" y="73577"/>
                    <a:pt x="123055" y="73577"/>
                  </a:cubicBezTo>
                  <a:cubicBezTo>
                    <a:pt x="132985" y="73577"/>
                    <a:pt x="133518" y="65423"/>
                    <a:pt x="133518" y="61176"/>
                  </a:cubicBezTo>
                  <a:cubicBezTo>
                    <a:pt x="133518" y="50544"/>
                    <a:pt x="125891" y="30869"/>
                    <a:pt x="123055" y="23429"/>
                  </a:cubicBezTo>
                  <a:cubicBezTo>
                    <a:pt x="121109" y="18466"/>
                    <a:pt x="120394" y="16871"/>
                    <a:pt x="120394" y="13854"/>
                  </a:cubicBezTo>
                  <a:cubicBezTo>
                    <a:pt x="120394" y="4461"/>
                    <a:pt x="128195" y="-1383"/>
                    <a:pt x="137243" y="-1383"/>
                  </a:cubicBezTo>
                  <a:cubicBezTo>
                    <a:pt x="154975" y="-1383"/>
                    <a:pt x="162776" y="23072"/>
                    <a:pt x="162776" y="25732"/>
                  </a:cubicBezTo>
                  <a:cubicBezTo>
                    <a:pt x="162776" y="28034"/>
                    <a:pt x="160472" y="28034"/>
                    <a:pt x="159940" y="28034"/>
                  </a:cubicBezTo>
                  <a:cubicBezTo>
                    <a:pt x="157453" y="28034"/>
                    <a:pt x="157278" y="26971"/>
                    <a:pt x="156571" y="25017"/>
                  </a:cubicBezTo>
                  <a:cubicBezTo>
                    <a:pt x="152488" y="10844"/>
                    <a:pt x="144861" y="3579"/>
                    <a:pt x="137775" y="3579"/>
                  </a:cubicBezTo>
                  <a:cubicBezTo>
                    <a:pt x="134050" y="3579"/>
                    <a:pt x="133342" y="6057"/>
                    <a:pt x="133342" y="9780"/>
                  </a:cubicBezTo>
                  <a:cubicBezTo>
                    <a:pt x="133342" y="13854"/>
                    <a:pt x="134224" y="16156"/>
                    <a:pt x="137418" y="24136"/>
                  </a:cubicBezTo>
                  <a:cubicBezTo>
                    <a:pt x="139547" y="29630"/>
                    <a:pt x="146816" y="48416"/>
                    <a:pt x="146816" y="58341"/>
                  </a:cubicBezTo>
                  <a:cubicBezTo>
                    <a:pt x="146816" y="61176"/>
                    <a:pt x="146816" y="68615"/>
                    <a:pt x="140254" y="73752"/>
                  </a:cubicBezTo>
                  <a:cubicBezTo>
                    <a:pt x="137243" y="76063"/>
                    <a:pt x="132096" y="78539"/>
                    <a:pt x="123762" y="78539"/>
                  </a:cubicBezTo>
                  <a:cubicBezTo>
                    <a:pt x="107810" y="78539"/>
                    <a:pt x="98055" y="68083"/>
                    <a:pt x="92383" y="60644"/>
                  </a:cubicBezTo>
                  <a:cubicBezTo>
                    <a:pt x="90961" y="75705"/>
                    <a:pt x="78369" y="78539"/>
                    <a:pt x="69328" y="78539"/>
                  </a:cubicBezTo>
                  <a:cubicBezTo>
                    <a:pt x="54616" y="78539"/>
                    <a:pt x="44686" y="69505"/>
                    <a:pt x="39363" y="62415"/>
                  </a:cubicBezTo>
                  <a:cubicBezTo>
                    <a:pt x="38124" y="74641"/>
                    <a:pt x="27662" y="78539"/>
                    <a:pt x="20393" y="78539"/>
                  </a:cubicBezTo>
                  <a:cubicBezTo>
                    <a:pt x="12767" y="78539"/>
                    <a:pt x="8690" y="73045"/>
                    <a:pt x="6387" y="68973"/>
                  </a:cubicBezTo>
                  <a:cubicBezTo>
                    <a:pt x="2486" y="62415"/>
                    <a:pt x="0" y="52315"/>
                    <a:pt x="0" y="51424"/>
                  </a:cubicBezTo>
                  <a:cubicBezTo>
                    <a:pt x="0" y="49123"/>
                    <a:pt x="2486" y="49123"/>
                    <a:pt x="3011" y="49123"/>
                  </a:cubicBezTo>
                  <a:cubicBezTo>
                    <a:pt x="5497" y="49123"/>
                    <a:pt x="5672" y="49655"/>
                    <a:pt x="6919" y="54442"/>
                  </a:cubicBezTo>
                  <a:cubicBezTo>
                    <a:pt x="9573" y="64891"/>
                    <a:pt x="12941" y="73577"/>
                    <a:pt x="19860" y="73577"/>
                  </a:cubicBezTo>
                  <a:cubicBezTo>
                    <a:pt x="24468" y="73577"/>
                    <a:pt x="25707" y="69678"/>
                    <a:pt x="25707" y="64891"/>
                  </a:cubicBezTo>
                  <a:cubicBezTo>
                    <a:pt x="25707" y="61524"/>
                    <a:pt x="24118" y="54974"/>
                    <a:pt x="22871" y="50187"/>
                  </a:cubicBezTo>
                  <a:cubicBezTo>
                    <a:pt x="21632" y="45398"/>
                    <a:pt x="19860" y="38133"/>
                    <a:pt x="18971" y="34236"/>
                  </a:cubicBezTo>
                  <a:lnTo>
                    <a:pt x="13299" y="11551"/>
                  </a:lnTo>
                  <a:cubicBezTo>
                    <a:pt x="12591" y="9249"/>
                    <a:pt x="11527" y="4818"/>
                    <a:pt x="11527" y="4286"/>
                  </a:cubicBezTo>
                  <a:cubicBezTo>
                    <a:pt x="11527" y="388"/>
                    <a:pt x="14721" y="-1383"/>
                    <a:pt x="17556" y="-1383"/>
                  </a:cubicBezTo>
                  <a:cubicBezTo>
                    <a:pt x="20742" y="-1383"/>
                    <a:pt x="23587" y="919"/>
                    <a:pt x="24468" y="2515"/>
                  </a:cubicBezTo>
                  <a:cubicBezTo>
                    <a:pt x="25358" y="4111"/>
                    <a:pt x="26772" y="9780"/>
                    <a:pt x="27662" y="13504"/>
                  </a:cubicBezTo>
                  <a:cubicBezTo>
                    <a:pt x="28552" y="16871"/>
                    <a:pt x="30497" y="25017"/>
                    <a:pt x="31563" y="29447"/>
                  </a:cubicBezTo>
                  <a:cubicBezTo>
                    <a:pt x="32627" y="33353"/>
                    <a:pt x="33691" y="37252"/>
                    <a:pt x="34573" y="41326"/>
                  </a:cubicBezTo>
                  <a:cubicBezTo>
                    <a:pt x="36527" y="48590"/>
                    <a:pt x="36884" y="50012"/>
                    <a:pt x="42025" y="57277"/>
                  </a:cubicBezTo>
                  <a:cubicBezTo>
                    <a:pt x="46989" y="64367"/>
                    <a:pt x="55323" y="73577"/>
                    <a:pt x="68622" y="73577"/>
                  </a:cubicBezTo>
                  <a:cubicBezTo>
                    <a:pt x="78901" y="73577"/>
                    <a:pt x="79084" y="64542"/>
                    <a:pt x="79084" y="61176"/>
                  </a:cubicBezTo>
                  <a:cubicBezTo>
                    <a:pt x="79084" y="56745"/>
                    <a:pt x="78552" y="54442"/>
                    <a:pt x="76065" y="44517"/>
                  </a:cubicBezTo>
                  <a:lnTo>
                    <a:pt x="68622" y="14743"/>
                  </a:lnTo>
                  <a:close/>
                  <a:moveTo>
                    <a:pt x="226752" y="118057"/>
                  </a:moveTo>
                  <a:cubicBezTo>
                    <a:pt x="226927" y="118414"/>
                    <a:pt x="227459" y="120717"/>
                    <a:pt x="227459" y="120898"/>
                  </a:cubicBezTo>
                  <a:cubicBezTo>
                    <a:pt x="227459" y="121781"/>
                    <a:pt x="226752" y="123376"/>
                    <a:pt x="224623" y="123376"/>
                  </a:cubicBezTo>
                  <a:cubicBezTo>
                    <a:pt x="221080" y="123376"/>
                    <a:pt x="206360" y="121964"/>
                    <a:pt x="201927" y="121605"/>
                  </a:cubicBezTo>
                  <a:cubicBezTo>
                    <a:pt x="200512" y="121430"/>
                    <a:pt x="198026" y="121249"/>
                    <a:pt x="198026" y="117532"/>
                  </a:cubicBezTo>
                  <a:cubicBezTo>
                    <a:pt x="198026" y="115047"/>
                    <a:pt x="200512" y="115047"/>
                    <a:pt x="202641" y="115047"/>
                  </a:cubicBezTo>
                  <a:cubicBezTo>
                    <a:pt x="211149" y="115047"/>
                    <a:pt x="211149" y="113808"/>
                    <a:pt x="211149" y="112388"/>
                  </a:cubicBezTo>
                  <a:cubicBezTo>
                    <a:pt x="211149" y="111149"/>
                    <a:pt x="210793" y="110085"/>
                    <a:pt x="210443" y="108489"/>
                  </a:cubicBezTo>
                  <a:lnTo>
                    <a:pt x="185443" y="8185"/>
                  </a:lnTo>
                  <a:cubicBezTo>
                    <a:pt x="184553" y="4993"/>
                    <a:pt x="184553" y="4643"/>
                    <a:pt x="184553" y="4286"/>
                  </a:cubicBezTo>
                  <a:cubicBezTo>
                    <a:pt x="184553" y="1627"/>
                    <a:pt x="186682" y="-1383"/>
                    <a:pt x="190582" y="-1383"/>
                  </a:cubicBezTo>
                  <a:cubicBezTo>
                    <a:pt x="192529" y="-1383"/>
                    <a:pt x="195897" y="-501"/>
                    <a:pt x="197851" y="3222"/>
                  </a:cubicBezTo>
                  <a:cubicBezTo>
                    <a:pt x="198384" y="4286"/>
                    <a:pt x="199980" y="10669"/>
                    <a:pt x="200862" y="14386"/>
                  </a:cubicBezTo>
                  <a:lnTo>
                    <a:pt x="204945" y="30162"/>
                  </a:lnTo>
                  <a:cubicBezTo>
                    <a:pt x="205478" y="32822"/>
                    <a:pt x="207249" y="39555"/>
                    <a:pt x="207782" y="42214"/>
                  </a:cubicBezTo>
                  <a:cubicBezTo>
                    <a:pt x="209553" y="48948"/>
                    <a:pt x="209553" y="49123"/>
                    <a:pt x="213104" y="54791"/>
                  </a:cubicBezTo>
                  <a:cubicBezTo>
                    <a:pt x="218776" y="63478"/>
                    <a:pt x="227642" y="73577"/>
                    <a:pt x="241472" y="73577"/>
                  </a:cubicBezTo>
                  <a:cubicBezTo>
                    <a:pt x="251402" y="73577"/>
                    <a:pt x="251935" y="65423"/>
                    <a:pt x="251935" y="61176"/>
                  </a:cubicBezTo>
                  <a:cubicBezTo>
                    <a:pt x="251935" y="50544"/>
                    <a:pt x="244309" y="30869"/>
                    <a:pt x="241472" y="23429"/>
                  </a:cubicBezTo>
                  <a:cubicBezTo>
                    <a:pt x="239519" y="18466"/>
                    <a:pt x="238811" y="16871"/>
                    <a:pt x="238811" y="13854"/>
                  </a:cubicBezTo>
                  <a:cubicBezTo>
                    <a:pt x="238811" y="4461"/>
                    <a:pt x="246613" y="-1383"/>
                    <a:pt x="255652" y="-1383"/>
                  </a:cubicBezTo>
                  <a:cubicBezTo>
                    <a:pt x="273384" y="-1383"/>
                    <a:pt x="281185" y="23072"/>
                    <a:pt x="281185" y="25732"/>
                  </a:cubicBezTo>
                  <a:cubicBezTo>
                    <a:pt x="281185" y="28034"/>
                    <a:pt x="278883" y="28034"/>
                    <a:pt x="278348" y="28034"/>
                  </a:cubicBezTo>
                  <a:cubicBezTo>
                    <a:pt x="275870" y="28034"/>
                    <a:pt x="275689" y="26971"/>
                    <a:pt x="274980" y="25017"/>
                  </a:cubicBezTo>
                  <a:cubicBezTo>
                    <a:pt x="270905" y="10844"/>
                    <a:pt x="263106" y="3579"/>
                    <a:pt x="256186" y="3579"/>
                  </a:cubicBezTo>
                  <a:cubicBezTo>
                    <a:pt x="252467" y="3579"/>
                    <a:pt x="251753" y="6057"/>
                    <a:pt x="251753" y="9780"/>
                  </a:cubicBezTo>
                  <a:cubicBezTo>
                    <a:pt x="251753" y="13854"/>
                    <a:pt x="252642" y="16156"/>
                    <a:pt x="255835" y="24136"/>
                  </a:cubicBezTo>
                  <a:cubicBezTo>
                    <a:pt x="257956" y="29630"/>
                    <a:pt x="265233" y="48416"/>
                    <a:pt x="265233" y="58341"/>
                  </a:cubicBezTo>
                  <a:cubicBezTo>
                    <a:pt x="265233" y="61176"/>
                    <a:pt x="265233" y="68615"/>
                    <a:pt x="258672" y="73752"/>
                  </a:cubicBezTo>
                  <a:cubicBezTo>
                    <a:pt x="255652" y="76063"/>
                    <a:pt x="250512" y="78539"/>
                    <a:pt x="242180" y="78539"/>
                  </a:cubicBezTo>
                  <a:cubicBezTo>
                    <a:pt x="229239" y="78539"/>
                    <a:pt x="219841" y="71449"/>
                    <a:pt x="213279" y="63835"/>
                  </a:cubicBezTo>
                  <a:lnTo>
                    <a:pt x="226752" y="118057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781" name="任意多边形: 形状 780">
              <a:extLst>
                <a:ext uri="{FF2B5EF4-FFF2-40B4-BE49-F238E27FC236}">
                  <a16:creationId xmlns:a16="http://schemas.microsoft.com/office/drawing/2014/main" id="{C20051A6-6486-E6B8-8AF3-46E24737CCE6}"/>
                </a:ext>
              </a:extLst>
            </p:cNvPr>
            <p:cNvSpPr/>
            <p:nvPr>
              <p:custDataLst>
                <p:tags r:id="rId17"/>
              </p:custDataLst>
            </p:nvPr>
          </p:nvSpPr>
          <p:spPr>
            <a:xfrm flipV="1">
              <a:off x="9398406" y="-11319137"/>
              <a:ext cx="73761" cy="13648"/>
            </a:xfrm>
            <a:custGeom>
              <a:avLst/>
              <a:gdLst>
                <a:gd name="connsiteX0" fmla="*/ 73762 w 73761"/>
                <a:gd name="connsiteY0" fmla="*/ 5364 h 13648"/>
                <a:gd name="connsiteX1" fmla="*/ 64896 w 73761"/>
                <a:gd name="connsiteY1" fmla="*/ 12271 h 13648"/>
                <a:gd name="connsiteX2" fmla="*/ 8866 w 73761"/>
                <a:gd name="connsiteY2" fmla="*/ 12271 h 13648"/>
                <a:gd name="connsiteX3" fmla="*/ 0 w 73761"/>
                <a:gd name="connsiteY3" fmla="*/ 5537 h 13648"/>
                <a:gd name="connsiteX4" fmla="*/ 8866 w 73761"/>
                <a:gd name="connsiteY4" fmla="*/ -1377 h 13648"/>
                <a:gd name="connsiteX5" fmla="*/ 64896 w 73761"/>
                <a:gd name="connsiteY5" fmla="*/ -1377 h 13648"/>
                <a:gd name="connsiteX6" fmla="*/ 73762 w 73761"/>
                <a:gd name="connsiteY6" fmla="*/ 5364 h 13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761" h="13648">
                  <a:moveTo>
                    <a:pt x="73762" y="5364"/>
                  </a:moveTo>
                  <a:cubicBezTo>
                    <a:pt x="73762" y="12271"/>
                    <a:pt x="67025" y="12271"/>
                    <a:pt x="64896" y="12271"/>
                  </a:cubicBezTo>
                  <a:lnTo>
                    <a:pt x="8866" y="12271"/>
                  </a:lnTo>
                  <a:cubicBezTo>
                    <a:pt x="6919" y="12271"/>
                    <a:pt x="0" y="12271"/>
                    <a:pt x="0" y="5537"/>
                  </a:cubicBezTo>
                  <a:cubicBezTo>
                    <a:pt x="0" y="-1377"/>
                    <a:pt x="6737" y="-1377"/>
                    <a:pt x="8866" y="-1377"/>
                  </a:cubicBezTo>
                  <a:lnTo>
                    <a:pt x="64896" y="-1377"/>
                  </a:lnTo>
                  <a:cubicBezTo>
                    <a:pt x="66850" y="-1377"/>
                    <a:pt x="73762" y="-1377"/>
                    <a:pt x="73762" y="5364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782" name="任意多边形: 形状 781">
              <a:extLst>
                <a:ext uri="{FF2B5EF4-FFF2-40B4-BE49-F238E27FC236}">
                  <a16:creationId xmlns:a16="http://schemas.microsoft.com/office/drawing/2014/main" id="{E2FD959D-4F7D-A9D0-85EB-DDCA2619A69D}"/>
                </a:ext>
              </a:extLst>
            </p:cNvPr>
            <p:cNvSpPr/>
            <p:nvPr>
              <p:custDataLst>
                <p:tags r:id="rId18"/>
              </p:custDataLst>
            </p:nvPr>
          </p:nvSpPr>
          <p:spPr>
            <a:xfrm flipV="1">
              <a:off x="9493456" y="-11452050"/>
              <a:ext cx="39720" cy="124759"/>
            </a:xfrm>
            <a:custGeom>
              <a:avLst/>
              <a:gdLst>
                <a:gd name="connsiteX0" fmla="*/ 39006 w 39720"/>
                <a:gd name="connsiteY0" fmla="*/ 118057 h 124759"/>
                <a:gd name="connsiteX1" fmla="*/ 39721 w 39720"/>
                <a:gd name="connsiteY1" fmla="*/ 120898 h 124759"/>
                <a:gd name="connsiteX2" fmla="*/ 36877 w 39720"/>
                <a:gd name="connsiteY2" fmla="*/ 123376 h 124759"/>
                <a:gd name="connsiteX3" fmla="*/ 14181 w 39720"/>
                <a:gd name="connsiteY3" fmla="*/ 121605 h 124759"/>
                <a:gd name="connsiteX4" fmla="*/ 10462 w 39720"/>
                <a:gd name="connsiteY4" fmla="*/ 117532 h 124759"/>
                <a:gd name="connsiteX5" fmla="*/ 14895 w 39720"/>
                <a:gd name="connsiteY5" fmla="*/ 115047 h 124759"/>
                <a:gd name="connsiteX6" fmla="*/ 23403 w 39720"/>
                <a:gd name="connsiteY6" fmla="*/ 112388 h 124759"/>
                <a:gd name="connsiteX7" fmla="*/ 22697 w 39720"/>
                <a:gd name="connsiteY7" fmla="*/ 108489 h 124759"/>
                <a:gd name="connsiteX8" fmla="*/ 708 w 39720"/>
                <a:gd name="connsiteY8" fmla="*/ 20944 h 124759"/>
                <a:gd name="connsiteX9" fmla="*/ 0 w 39720"/>
                <a:gd name="connsiteY9" fmla="*/ 15450 h 124759"/>
                <a:gd name="connsiteX10" fmla="*/ 18614 w 39720"/>
                <a:gd name="connsiteY10" fmla="*/ -1383 h 124759"/>
                <a:gd name="connsiteX11" fmla="*/ 32801 w 39720"/>
                <a:gd name="connsiteY11" fmla="*/ 8010 h 124759"/>
                <a:gd name="connsiteX12" fmla="*/ 39006 w 39720"/>
                <a:gd name="connsiteY12" fmla="*/ 25732 h 124759"/>
                <a:gd name="connsiteX13" fmla="*/ 36170 w 39720"/>
                <a:gd name="connsiteY13" fmla="*/ 28034 h 124759"/>
                <a:gd name="connsiteX14" fmla="*/ 32627 w 39720"/>
                <a:gd name="connsiteY14" fmla="*/ 23779 h 124759"/>
                <a:gd name="connsiteX15" fmla="*/ 19328 w 39720"/>
                <a:gd name="connsiteY15" fmla="*/ 3579 h 124759"/>
                <a:gd name="connsiteX16" fmla="*/ 13299 w 39720"/>
                <a:gd name="connsiteY16" fmla="*/ 12257 h 124759"/>
                <a:gd name="connsiteX17" fmla="*/ 14363 w 39720"/>
                <a:gd name="connsiteY17" fmla="*/ 19530 h 124759"/>
                <a:gd name="connsiteX18" fmla="*/ 39006 w 39720"/>
                <a:gd name="connsiteY18" fmla="*/ 118057 h 124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9720" h="124759">
                  <a:moveTo>
                    <a:pt x="39006" y="118057"/>
                  </a:moveTo>
                  <a:cubicBezTo>
                    <a:pt x="39189" y="118414"/>
                    <a:pt x="39721" y="120717"/>
                    <a:pt x="39721" y="120898"/>
                  </a:cubicBezTo>
                  <a:cubicBezTo>
                    <a:pt x="39721" y="121781"/>
                    <a:pt x="39006" y="123376"/>
                    <a:pt x="36877" y="123376"/>
                  </a:cubicBezTo>
                  <a:cubicBezTo>
                    <a:pt x="33334" y="123376"/>
                    <a:pt x="18614" y="121964"/>
                    <a:pt x="14181" y="121605"/>
                  </a:cubicBezTo>
                  <a:cubicBezTo>
                    <a:pt x="12941" y="121430"/>
                    <a:pt x="10462" y="121249"/>
                    <a:pt x="10462" y="117532"/>
                  </a:cubicBezTo>
                  <a:cubicBezTo>
                    <a:pt x="10462" y="115047"/>
                    <a:pt x="12941" y="115047"/>
                    <a:pt x="14895" y="115047"/>
                  </a:cubicBezTo>
                  <a:cubicBezTo>
                    <a:pt x="23403" y="115047"/>
                    <a:pt x="23403" y="113808"/>
                    <a:pt x="23403" y="112388"/>
                  </a:cubicBezTo>
                  <a:cubicBezTo>
                    <a:pt x="23403" y="111149"/>
                    <a:pt x="23046" y="110085"/>
                    <a:pt x="22697" y="108489"/>
                  </a:cubicBezTo>
                  <a:lnTo>
                    <a:pt x="708" y="20944"/>
                  </a:lnTo>
                  <a:cubicBezTo>
                    <a:pt x="175" y="19173"/>
                    <a:pt x="0" y="17219"/>
                    <a:pt x="0" y="15450"/>
                  </a:cubicBezTo>
                  <a:cubicBezTo>
                    <a:pt x="0" y="4111"/>
                    <a:pt x="10106" y="-1383"/>
                    <a:pt x="18614" y="-1383"/>
                  </a:cubicBezTo>
                  <a:cubicBezTo>
                    <a:pt x="22871" y="-1383"/>
                    <a:pt x="28194" y="31"/>
                    <a:pt x="32801" y="8010"/>
                  </a:cubicBezTo>
                  <a:cubicBezTo>
                    <a:pt x="36528" y="14568"/>
                    <a:pt x="39006" y="25017"/>
                    <a:pt x="39006" y="25732"/>
                  </a:cubicBezTo>
                  <a:cubicBezTo>
                    <a:pt x="39006" y="28034"/>
                    <a:pt x="36702" y="28034"/>
                    <a:pt x="36170" y="28034"/>
                  </a:cubicBezTo>
                  <a:cubicBezTo>
                    <a:pt x="33691" y="28034"/>
                    <a:pt x="33334" y="26971"/>
                    <a:pt x="32627" y="23779"/>
                  </a:cubicBezTo>
                  <a:cubicBezTo>
                    <a:pt x="30323" y="14918"/>
                    <a:pt x="26947" y="3579"/>
                    <a:pt x="19328" y="3579"/>
                  </a:cubicBezTo>
                  <a:cubicBezTo>
                    <a:pt x="14538" y="3579"/>
                    <a:pt x="13299" y="8010"/>
                    <a:pt x="13299" y="12257"/>
                  </a:cubicBezTo>
                  <a:cubicBezTo>
                    <a:pt x="13299" y="14211"/>
                    <a:pt x="13831" y="17578"/>
                    <a:pt x="14363" y="19530"/>
                  </a:cubicBezTo>
                  <a:lnTo>
                    <a:pt x="39006" y="118057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783" name="任意多边形: 形状 782">
              <a:extLst>
                <a:ext uri="{FF2B5EF4-FFF2-40B4-BE49-F238E27FC236}">
                  <a16:creationId xmlns:a16="http://schemas.microsoft.com/office/drawing/2014/main" id="{EF8F67BF-760F-684A-77AC-868B1DDD62BD}"/>
                </a:ext>
              </a:extLst>
            </p:cNvPr>
            <p:cNvSpPr/>
            <p:nvPr>
              <p:custDataLst>
                <p:tags r:id="rId19"/>
              </p:custDataLst>
            </p:nvPr>
          </p:nvSpPr>
          <p:spPr>
            <a:xfrm flipV="1">
              <a:off x="9555633" y="-11407214"/>
              <a:ext cx="108342" cy="79922"/>
            </a:xfrm>
            <a:custGeom>
              <a:avLst/>
              <a:gdLst>
                <a:gd name="connsiteX0" fmla="*/ 13299 w 108342"/>
                <a:gd name="connsiteY0" fmla="*/ 11553 h 79922"/>
                <a:gd name="connsiteX1" fmla="*/ 11527 w 108342"/>
                <a:gd name="connsiteY1" fmla="*/ 4288 h 79922"/>
                <a:gd name="connsiteX2" fmla="*/ 17557 w 108342"/>
                <a:gd name="connsiteY2" fmla="*/ -1382 h 79922"/>
                <a:gd name="connsiteX3" fmla="*/ 24468 w 108342"/>
                <a:gd name="connsiteY3" fmla="*/ 2517 h 79922"/>
                <a:gd name="connsiteX4" fmla="*/ 27662 w 108342"/>
                <a:gd name="connsiteY4" fmla="*/ 13506 h 79922"/>
                <a:gd name="connsiteX5" fmla="*/ 31563 w 108342"/>
                <a:gd name="connsiteY5" fmla="*/ 29449 h 79922"/>
                <a:gd name="connsiteX6" fmla="*/ 34573 w 108342"/>
                <a:gd name="connsiteY6" fmla="*/ 41328 h 79922"/>
                <a:gd name="connsiteX7" fmla="*/ 42025 w 108342"/>
                <a:gd name="connsiteY7" fmla="*/ 57279 h 79922"/>
                <a:gd name="connsiteX8" fmla="*/ 68622 w 108342"/>
                <a:gd name="connsiteY8" fmla="*/ 73579 h 79922"/>
                <a:gd name="connsiteX9" fmla="*/ 79084 w 108342"/>
                <a:gd name="connsiteY9" fmla="*/ 61177 h 79922"/>
                <a:gd name="connsiteX10" fmla="*/ 68622 w 108342"/>
                <a:gd name="connsiteY10" fmla="*/ 23430 h 79922"/>
                <a:gd name="connsiteX11" fmla="*/ 65961 w 108342"/>
                <a:gd name="connsiteY11" fmla="*/ 13856 h 79922"/>
                <a:gd name="connsiteX12" fmla="*/ 82802 w 108342"/>
                <a:gd name="connsiteY12" fmla="*/ -1382 h 79922"/>
                <a:gd name="connsiteX13" fmla="*/ 108342 w 108342"/>
                <a:gd name="connsiteY13" fmla="*/ 25733 h 79922"/>
                <a:gd name="connsiteX14" fmla="*/ 105498 w 108342"/>
                <a:gd name="connsiteY14" fmla="*/ 28036 h 79922"/>
                <a:gd name="connsiteX15" fmla="*/ 102131 w 108342"/>
                <a:gd name="connsiteY15" fmla="*/ 25018 h 79922"/>
                <a:gd name="connsiteX16" fmla="*/ 83335 w 108342"/>
                <a:gd name="connsiteY16" fmla="*/ 3581 h 79922"/>
                <a:gd name="connsiteX17" fmla="*/ 78902 w 108342"/>
                <a:gd name="connsiteY17" fmla="*/ 9782 h 79922"/>
                <a:gd name="connsiteX18" fmla="*/ 82985 w 108342"/>
                <a:gd name="connsiteY18" fmla="*/ 24138 h 79922"/>
                <a:gd name="connsiteX19" fmla="*/ 92383 w 108342"/>
                <a:gd name="connsiteY19" fmla="*/ 58343 h 79922"/>
                <a:gd name="connsiteX20" fmla="*/ 69329 w 108342"/>
                <a:gd name="connsiteY20" fmla="*/ 78541 h 79922"/>
                <a:gd name="connsiteX21" fmla="*/ 39363 w 108342"/>
                <a:gd name="connsiteY21" fmla="*/ 62416 h 79922"/>
                <a:gd name="connsiteX22" fmla="*/ 20393 w 108342"/>
                <a:gd name="connsiteY22" fmla="*/ 78541 h 79922"/>
                <a:gd name="connsiteX23" fmla="*/ 6387 w 108342"/>
                <a:gd name="connsiteY23" fmla="*/ 68975 h 79922"/>
                <a:gd name="connsiteX24" fmla="*/ 0 w 108342"/>
                <a:gd name="connsiteY24" fmla="*/ 51426 h 79922"/>
                <a:gd name="connsiteX25" fmla="*/ 3011 w 108342"/>
                <a:gd name="connsiteY25" fmla="*/ 49125 h 79922"/>
                <a:gd name="connsiteX26" fmla="*/ 6919 w 108342"/>
                <a:gd name="connsiteY26" fmla="*/ 54444 h 79922"/>
                <a:gd name="connsiteX27" fmla="*/ 19860 w 108342"/>
                <a:gd name="connsiteY27" fmla="*/ 73579 h 79922"/>
                <a:gd name="connsiteX28" fmla="*/ 25708 w 108342"/>
                <a:gd name="connsiteY28" fmla="*/ 64893 h 79922"/>
                <a:gd name="connsiteX29" fmla="*/ 22871 w 108342"/>
                <a:gd name="connsiteY29" fmla="*/ 50189 h 79922"/>
                <a:gd name="connsiteX30" fmla="*/ 18971 w 108342"/>
                <a:gd name="connsiteY30" fmla="*/ 34238 h 79922"/>
                <a:gd name="connsiteX31" fmla="*/ 13299 w 108342"/>
                <a:gd name="connsiteY31" fmla="*/ 11553 h 79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08342" h="79922">
                  <a:moveTo>
                    <a:pt x="13299" y="11553"/>
                  </a:moveTo>
                  <a:cubicBezTo>
                    <a:pt x="12591" y="9250"/>
                    <a:pt x="11527" y="4820"/>
                    <a:pt x="11527" y="4288"/>
                  </a:cubicBezTo>
                  <a:cubicBezTo>
                    <a:pt x="11527" y="389"/>
                    <a:pt x="14721" y="-1382"/>
                    <a:pt x="17557" y="-1382"/>
                  </a:cubicBezTo>
                  <a:cubicBezTo>
                    <a:pt x="20742" y="-1382"/>
                    <a:pt x="23587" y="921"/>
                    <a:pt x="24468" y="2517"/>
                  </a:cubicBezTo>
                  <a:cubicBezTo>
                    <a:pt x="25358" y="4113"/>
                    <a:pt x="26772" y="9782"/>
                    <a:pt x="27662" y="13506"/>
                  </a:cubicBezTo>
                  <a:cubicBezTo>
                    <a:pt x="28552" y="16872"/>
                    <a:pt x="30498" y="25018"/>
                    <a:pt x="31563" y="29449"/>
                  </a:cubicBezTo>
                  <a:cubicBezTo>
                    <a:pt x="32627" y="33355"/>
                    <a:pt x="33691" y="37254"/>
                    <a:pt x="34573" y="41328"/>
                  </a:cubicBezTo>
                  <a:cubicBezTo>
                    <a:pt x="36528" y="48591"/>
                    <a:pt x="36885" y="50013"/>
                    <a:pt x="42025" y="57279"/>
                  </a:cubicBezTo>
                  <a:cubicBezTo>
                    <a:pt x="46990" y="64369"/>
                    <a:pt x="55324" y="73579"/>
                    <a:pt x="68622" y="73579"/>
                  </a:cubicBezTo>
                  <a:cubicBezTo>
                    <a:pt x="78902" y="73579"/>
                    <a:pt x="79084" y="64544"/>
                    <a:pt x="79084" y="61177"/>
                  </a:cubicBezTo>
                  <a:cubicBezTo>
                    <a:pt x="79084" y="50545"/>
                    <a:pt x="71458" y="30871"/>
                    <a:pt x="68622" y="23430"/>
                  </a:cubicBezTo>
                  <a:cubicBezTo>
                    <a:pt x="66667" y="18468"/>
                    <a:pt x="65961" y="16872"/>
                    <a:pt x="65961" y="13856"/>
                  </a:cubicBezTo>
                  <a:cubicBezTo>
                    <a:pt x="65961" y="4463"/>
                    <a:pt x="73761" y="-1382"/>
                    <a:pt x="82802" y="-1382"/>
                  </a:cubicBezTo>
                  <a:cubicBezTo>
                    <a:pt x="100533" y="-1382"/>
                    <a:pt x="108342" y="23074"/>
                    <a:pt x="108342" y="25733"/>
                  </a:cubicBezTo>
                  <a:cubicBezTo>
                    <a:pt x="108342" y="28036"/>
                    <a:pt x="106031" y="28036"/>
                    <a:pt x="105498" y="28036"/>
                  </a:cubicBezTo>
                  <a:cubicBezTo>
                    <a:pt x="103020" y="28036"/>
                    <a:pt x="102845" y="26972"/>
                    <a:pt x="102131" y="25018"/>
                  </a:cubicBezTo>
                  <a:cubicBezTo>
                    <a:pt x="98055" y="10846"/>
                    <a:pt x="90428" y="3581"/>
                    <a:pt x="83335" y="3581"/>
                  </a:cubicBezTo>
                  <a:cubicBezTo>
                    <a:pt x="79617" y="3581"/>
                    <a:pt x="78902" y="6059"/>
                    <a:pt x="78902" y="9782"/>
                  </a:cubicBezTo>
                  <a:cubicBezTo>
                    <a:pt x="78902" y="13856"/>
                    <a:pt x="79791" y="16157"/>
                    <a:pt x="82985" y="24138"/>
                  </a:cubicBezTo>
                  <a:cubicBezTo>
                    <a:pt x="85114" y="29632"/>
                    <a:pt x="92383" y="48418"/>
                    <a:pt x="92383" y="58343"/>
                  </a:cubicBezTo>
                  <a:cubicBezTo>
                    <a:pt x="92383" y="75533"/>
                    <a:pt x="78727" y="78541"/>
                    <a:pt x="69329" y="78541"/>
                  </a:cubicBezTo>
                  <a:cubicBezTo>
                    <a:pt x="54616" y="78541"/>
                    <a:pt x="44686" y="69506"/>
                    <a:pt x="39363" y="62416"/>
                  </a:cubicBezTo>
                  <a:cubicBezTo>
                    <a:pt x="38124" y="74643"/>
                    <a:pt x="27662" y="78541"/>
                    <a:pt x="20393" y="78541"/>
                  </a:cubicBezTo>
                  <a:cubicBezTo>
                    <a:pt x="12767" y="78541"/>
                    <a:pt x="8691" y="73047"/>
                    <a:pt x="6387" y="68975"/>
                  </a:cubicBezTo>
                  <a:cubicBezTo>
                    <a:pt x="2486" y="62416"/>
                    <a:pt x="0" y="52316"/>
                    <a:pt x="0" y="51426"/>
                  </a:cubicBezTo>
                  <a:cubicBezTo>
                    <a:pt x="0" y="49125"/>
                    <a:pt x="2486" y="49125"/>
                    <a:pt x="3011" y="49125"/>
                  </a:cubicBezTo>
                  <a:cubicBezTo>
                    <a:pt x="5497" y="49125"/>
                    <a:pt x="5673" y="49657"/>
                    <a:pt x="6919" y="54444"/>
                  </a:cubicBezTo>
                  <a:cubicBezTo>
                    <a:pt x="9573" y="64893"/>
                    <a:pt x="12941" y="73579"/>
                    <a:pt x="19860" y="73579"/>
                  </a:cubicBezTo>
                  <a:cubicBezTo>
                    <a:pt x="24468" y="73579"/>
                    <a:pt x="25708" y="69680"/>
                    <a:pt x="25708" y="64893"/>
                  </a:cubicBezTo>
                  <a:cubicBezTo>
                    <a:pt x="25708" y="61526"/>
                    <a:pt x="24119" y="54976"/>
                    <a:pt x="22871" y="50189"/>
                  </a:cubicBezTo>
                  <a:cubicBezTo>
                    <a:pt x="21632" y="45400"/>
                    <a:pt x="19860" y="38135"/>
                    <a:pt x="18971" y="34238"/>
                  </a:cubicBezTo>
                  <a:lnTo>
                    <a:pt x="13299" y="11553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784" name="任意多边形: 形状 783">
              <a:extLst>
                <a:ext uri="{FF2B5EF4-FFF2-40B4-BE49-F238E27FC236}">
                  <a16:creationId xmlns:a16="http://schemas.microsoft.com/office/drawing/2014/main" id="{224C796C-6E70-3DB5-8F10-5AD1E06AFB03}"/>
                </a:ext>
              </a:extLst>
            </p:cNvPr>
            <p:cNvSpPr/>
            <p:nvPr>
              <p:custDataLst>
                <p:tags r:id="rId20"/>
              </p:custDataLst>
            </p:nvPr>
          </p:nvSpPr>
          <p:spPr>
            <a:xfrm flipV="1">
              <a:off x="9755837" y="-11372115"/>
              <a:ext cx="168399" cy="168563"/>
            </a:xfrm>
            <a:custGeom>
              <a:avLst/>
              <a:gdLst>
                <a:gd name="connsiteX0" fmla="*/ 89387 w 168399"/>
                <a:gd name="connsiteY0" fmla="*/ 77840 h 168563"/>
                <a:gd name="connsiteX1" fmla="*/ 160042 w 168399"/>
                <a:gd name="connsiteY1" fmla="*/ 77840 h 168563"/>
                <a:gd name="connsiteX2" fmla="*/ 168400 w 168399"/>
                <a:gd name="connsiteY2" fmla="*/ 82907 h 168563"/>
                <a:gd name="connsiteX3" fmla="*/ 160042 w 168399"/>
                <a:gd name="connsiteY3" fmla="*/ 87964 h 168563"/>
                <a:gd name="connsiteX4" fmla="*/ 89387 w 168399"/>
                <a:gd name="connsiteY4" fmla="*/ 87964 h 168563"/>
                <a:gd name="connsiteX5" fmla="*/ 89387 w 168399"/>
                <a:gd name="connsiteY5" fmla="*/ 158835 h 168563"/>
                <a:gd name="connsiteX6" fmla="*/ 84327 w 168399"/>
                <a:gd name="connsiteY6" fmla="*/ 167188 h 168563"/>
                <a:gd name="connsiteX7" fmla="*/ 79259 w 168399"/>
                <a:gd name="connsiteY7" fmla="*/ 158835 h 168563"/>
                <a:gd name="connsiteX8" fmla="*/ 79259 w 168399"/>
                <a:gd name="connsiteY8" fmla="*/ 87964 h 168563"/>
                <a:gd name="connsiteX9" fmla="*/ 8357 w 168399"/>
                <a:gd name="connsiteY9" fmla="*/ 87964 h 168563"/>
                <a:gd name="connsiteX10" fmla="*/ 0 w 168399"/>
                <a:gd name="connsiteY10" fmla="*/ 82907 h 168563"/>
                <a:gd name="connsiteX11" fmla="*/ 8357 w 168399"/>
                <a:gd name="connsiteY11" fmla="*/ 77840 h 168563"/>
                <a:gd name="connsiteX12" fmla="*/ 79259 w 168399"/>
                <a:gd name="connsiteY12" fmla="*/ 77840 h 168563"/>
                <a:gd name="connsiteX13" fmla="*/ 79259 w 168399"/>
                <a:gd name="connsiteY13" fmla="*/ 6977 h 168563"/>
                <a:gd name="connsiteX14" fmla="*/ 84327 w 168399"/>
                <a:gd name="connsiteY14" fmla="*/ -1375 h 168563"/>
                <a:gd name="connsiteX15" fmla="*/ 89387 w 168399"/>
                <a:gd name="connsiteY15" fmla="*/ 6977 h 168563"/>
                <a:gd name="connsiteX16" fmla="*/ 89387 w 168399"/>
                <a:gd name="connsiteY16" fmla="*/ 77840 h 168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68399" h="168563">
                  <a:moveTo>
                    <a:pt x="89387" y="77840"/>
                  </a:moveTo>
                  <a:lnTo>
                    <a:pt x="160042" y="77840"/>
                  </a:lnTo>
                  <a:cubicBezTo>
                    <a:pt x="163586" y="77840"/>
                    <a:pt x="168400" y="77840"/>
                    <a:pt x="168400" y="82907"/>
                  </a:cubicBezTo>
                  <a:cubicBezTo>
                    <a:pt x="168400" y="87964"/>
                    <a:pt x="163586" y="87964"/>
                    <a:pt x="160042" y="87964"/>
                  </a:cubicBezTo>
                  <a:lnTo>
                    <a:pt x="89387" y="87964"/>
                  </a:lnTo>
                  <a:lnTo>
                    <a:pt x="89387" y="158835"/>
                  </a:lnTo>
                  <a:cubicBezTo>
                    <a:pt x="89387" y="162377"/>
                    <a:pt x="89387" y="167188"/>
                    <a:pt x="84327" y="167188"/>
                  </a:cubicBezTo>
                  <a:cubicBezTo>
                    <a:pt x="79259" y="167188"/>
                    <a:pt x="79259" y="162377"/>
                    <a:pt x="79259" y="158835"/>
                  </a:cubicBezTo>
                  <a:lnTo>
                    <a:pt x="79259" y="87964"/>
                  </a:lnTo>
                  <a:lnTo>
                    <a:pt x="8357" y="87964"/>
                  </a:lnTo>
                  <a:cubicBezTo>
                    <a:pt x="4814" y="87964"/>
                    <a:pt x="0" y="87964"/>
                    <a:pt x="0" y="82907"/>
                  </a:cubicBezTo>
                  <a:cubicBezTo>
                    <a:pt x="0" y="77840"/>
                    <a:pt x="4814" y="77840"/>
                    <a:pt x="8357" y="77840"/>
                  </a:cubicBezTo>
                  <a:lnTo>
                    <a:pt x="79259" y="77840"/>
                  </a:lnTo>
                  <a:lnTo>
                    <a:pt x="79259" y="6977"/>
                  </a:lnTo>
                  <a:cubicBezTo>
                    <a:pt x="79259" y="3437"/>
                    <a:pt x="79259" y="-1375"/>
                    <a:pt x="84327" y="-1375"/>
                  </a:cubicBezTo>
                  <a:cubicBezTo>
                    <a:pt x="89387" y="-1375"/>
                    <a:pt x="89387" y="3437"/>
                    <a:pt x="89387" y="6977"/>
                  </a:cubicBezTo>
                  <a:lnTo>
                    <a:pt x="89387" y="77840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785" name="任意多边形: 形状 784">
              <a:extLst>
                <a:ext uri="{FF2B5EF4-FFF2-40B4-BE49-F238E27FC236}">
                  <a16:creationId xmlns:a16="http://schemas.microsoft.com/office/drawing/2014/main" id="{B6EEF80C-796A-AC8A-085D-90CBAC2B7840}"/>
                </a:ext>
              </a:extLst>
            </p:cNvPr>
            <p:cNvSpPr/>
            <p:nvPr>
              <p:custDataLst>
                <p:tags r:id="rId21"/>
              </p:custDataLst>
            </p:nvPr>
          </p:nvSpPr>
          <p:spPr>
            <a:xfrm flipV="1">
              <a:off x="10004804" y="-11398182"/>
              <a:ext cx="207898" cy="173620"/>
            </a:xfrm>
            <a:custGeom>
              <a:avLst/>
              <a:gdLst>
                <a:gd name="connsiteX0" fmla="*/ 180555 w 207898"/>
                <a:gd name="connsiteY0" fmla="*/ 160349 h 173620"/>
                <a:gd name="connsiteX1" fmla="*/ 207899 w 207898"/>
                <a:gd name="connsiteY1" fmla="*/ 160349 h 173620"/>
                <a:gd name="connsiteX2" fmla="*/ 207899 w 207898"/>
                <a:gd name="connsiteY2" fmla="*/ 172244 h 173620"/>
                <a:gd name="connsiteX3" fmla="*/ 162570 w 207898"/>
                <a:gd name="connsiteY3" fmla="*/ 171481 h 173620"/>
                <a:gd name="connsiteX4" fmla="*/ 117248 w 207898"/>
                <a:gd name="connsiteY4" fmla="*/ 172244 h 173620"/>
                <a:gd name="connsiteX5" fmla="*/ 117248 w 207898"/>
                <a:gd name="connsiteY5" fmla="*/ 160349 h 173620"/>
                <a:gd name="connsiteX6" fmla="*/ 144591 w 207898"/>
                <a:gd name="connsiteY6" fmla="*/ 160349 h 173620"/>
                <a:gd name="connsiteX7" fmla="*/ 144591 w 207898"/>
                <a:gd name="connsiteY7" fmla="*/ 94797 h 173620"/>
                <a:gd name="connsiteX8" fmla="*/ 63307 w 207898"/>
                <a:gd name="connsiteY8" fmla="*/ 94797 h 173620"/>
                <a:gd name="connsiteX9" fmla="*/ 63307 w 207898"/>
                <a:gd name="connsiteY9" fmla="*/ 160349 h 173620"/>
                <a:gd name="connsiteX10" fmla="*/ 90659 w 207898"/>
                <a:gd name="connsiteY10" fmla="*/ 160349 h 173620"/>
                <a:gd name="connsiteX11" fmla="*/ 90659 w 207898"/>
                <a:gd name="connsiteY11" fmla="*/ 172244 h 173620"/>
                <a:gd name="connsiteX12" fmla="*/ 45330 w 207898"/>
                <a:gd name="connsiteY12" fmla="*/ 171481 h 173620"/>
                <a:gd name="connsiteX13" fmla="*/ 0 w 207898"/>
                <a:gd name="connsiteY13" fmla="*/ 172244 h 173620"/>
                <a:gd name="connsiteX14" fmla="*/ 0 w 207898"/>
                <a:gd name="connsiteY14" fmla="*/ 160349 h 173620"/>
                <a:gd name="connsiteX15" fmla="*/ 27352 w 207898"/>
                <a:gd name="connsiteY15" fmla="*/ 160349 h 173620"/>
                <a:gd name="connsiteX16" fmla="*/ 27352 w 207898"/>
                <a:gd name="connsiteY16" fmla="*/ 10515 h 173620"/>
                <a:gd name="connsiteX17" fmla="*/ 0 w 207898"/>
                <a:gd name="connsiteY17" fmla="*/ 10515 h 173620"/>
                <a:gd name="connsiteX18" fmla="*/ 0 w 207898"/>
                <a:gd name="connsiteY18" fmla="*/ -1377 h 173620"/>
                <a:gd name="connsiteX19" fmla="*/ 45330 w 207898"/>
                <a:gd name="connsiteY19" fmla="*/ -616 h 173620"/>
                <a:gd name="connsiteX20" fmla="*/ 90659 w 207898"/>
                <a:gd name="connsiteY20" fmla="*/ -1377 h 173620"/>
                <a:gd name="connsiteX21" fmla="*/ 90659 w 207898"/>
                <a:gd name="connsiteY21" fmla="*/ 10515 h 173620"/>
                <a:gd name="connsiteX22" fmla="*/ 63307 w 207898"/>
                <a:gd name="connsiteY22" fmla="*/ 10515 h 173620"/>
                <a:gd name="connsiteX23" fmla="*/ 63307 w 207898"/>
                <a:gd name="connsiteY23" fmla="*/ 82903 h 173620"/>
                <a:gd name="connsiteX24" fmla="*/ 144591 w 207898"/>
                <a:gd name="connsiteY24" fmla="*/ 82903 h 173620"/>
                <a:gd name="connsiteX25" fmla="*/ 144591 w 207898"/>
                <a:gd name="connsiteY25" fmla="*/ 10515 h 173620"/>
                <a:gd name="connsiteX26" fmla="*/ 117248 w 207898"/>
                <a:gd name="connsiteY26" fmla="*/ 10515 h 173620"/>
                <a:gd name="connsiteX27" fmla="*/ 117248 w 207898"/>
                <a:gd name="connsiteY27" fmla="*/ -1377 h 173620"/>
                <a:gd name="connsiteX28" fmla="*/ 162570 w 207898"/>
                <a:gd name="connsiteY28" fmla="*/ -616 h 173620"/>
                <a:gd name="connsiteX29" fmla="*/ 207899 w 207898"/>
                <a:gd name="connsiteY29" fmla="*/ -1377 h 173620"/>
                <a:gd name="connsiteX30" fmla="*/ 207899 w 207898"/>
                <a:gd name="connsiteY30" fmla="*/ 10515 h 173620"/>
                <a:gd name="connsiteX31" fmla="*/ 180555 w 207898"/>
                <a:gd name="connsiteY31" fmla="*/ 10515 h 173620"/>
                <a:gd name="connsiteX32" fmla="*/ 180555 w 207898"/>
                <a:gd name="connsiteY32" fmla="*/ 160349 h 173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07898" h="173620">
                  <a:moveTo>
                    <a:pt x="180555" y="160349"/>
                  </a:moveTo>
                  <a:lnTo>
                    <a:pt x="207899" y="160349"/>
                  </a:lnTo>
                  <a:lnTo>
                    <a:pt x="207899" y="172244"/>
                  </a:lnTo>
                  <a:cubicBezTo>
                    <a:pt x="198278" y="171481"/>
                    <a:pt x="173461" y="171481"/>
                    <a:pt x="162570" y="171481"/>
                  </a:cubicBezTo>
                  <a:cubicBezTo>
                    <a:pt x="151686" y="171481"/>
                    <a:pt x="126868" y="171481"/>
                    <a:pt x="117248" y="172244"/>
                  </a:cubicBezTo>
                  <a:lnTo>
                    <a:pt x="117248" y="160349"/>
                  </a:lnTo>
                  <a:lnTo>
                    <a:pt x="144591" y="160349"/>
                  </a:lnTo>
                  <a:lnTo>
                    <a:pt x="144591" y="94797"/>
                  </a:lnTo>
                  <a:lnTo>
                    <a:pt x="63307" y="94797"/>
                  </a:lnTo>
                  <a:lnTo>
                    <a:pt x="63307" y="160349"/>
                  </a:lnTo>
                  <a:lnTo>
                    <a:pt x="90659" y="160349"/>
                  </a:lnTo>
                  <a:lnTo>
                    <a:pt x="90659" y="172244"/>
                  </a:lnTo>
                  <a:cubicBezTo>
                    <a:pt x="81030" y="171481"/>
                    <a:pt x="56221" y="171481"/>
                    <a:pt x="45330" y="171481"/>
                  </a:cubicBezTo>
                  <a:cubicBezTo>
                    <a:pt x="34438" y="171481"/>
                    <a:pt x="9621" y="171481"/>
                    <a:pt x="0" y="172244"/>
                  </a:cubicBezTo>
                  <a:lnTo>
                    <a:pt x="0" y="160349"/>
                  </a:lnTo>
                  <a:lnTo>
                    <a:pt x="27352" y="160349"/>
                  </a:lnTo>
                  <a:lnTo>
                    <a:pt x="27352" y="10515"/>
                  </a:lnTo>
                  <a:lnTo>
                    <a:pt x="0" y="10515"/>
                  </a:lnTo>
                  <a:lnTo>
                    <a:pt x="0" y="-1377"/>
                  </a:lnTo>
                  <a:cubicBezTo>
                    <a:pt x="9621" y="-616"/>
                    <a:pt x="34438" y="-616"/>
                    <a:pt x="45330" y="-616"/>
                  </a:cubicBezTo>
                  <a:cubicBezTo>
                    <a:pt x="56221" y="-616"/>
                    <a:pt x="81030" y="-616"/>
                    <a:pt x="90659" y="-1377"/>
                  </a:cubicBezTo>
                  <a:lnTo>
                    <a:pt x="90659" y="10515"/>
                  </a:lnTo>
                  <a:lnTo>
                    <a:pt x="63307" y="10515"/>
                  </a:lnTo>
                  <a:lnTo>
                    <a:pt x="63307" y="82903"/>
                  </a:lnTo>
                  <a:lnTo>
                    <a:pt x="144591" y="82903"/>
                  </a:lnTo>
                  <a:lnTo>
                    <a:pt x="144591" y="10515"/>
                  </a:lnTo>
                  <a:lnTo>
                    <a:pt x="117248" y="10515"/>
                  </a:lnTo>
                  <a:lnTo>
                    <a:pt x="117248" y="-1377"/>
                  </a:lnTo>
                  <a:cubicBezTo>
                    <a:pt x="126868" y="-616"/>
                    <a:pt x="151686" y="-616"/>
                    <a:pt x="162570" y="-616"/>
                  </a:cubicBezTo>
                  <a:cubicBezTo>
                    <a:pt x="173461" y="-616"/>
                    <a:pt x="198278" y="-616"/>
                    <a:pt x="207899" y="-1377"/>
                  </a:cubicBezTo>
                  <a:lnTo>
                    <a:pt x="207899" y="10515"/>
                  </a:lnTo>
                  <a:lnTo>
                    <a:pt x="180555" y="10515"/>
                  </a:lnTo>
                  <a:lnTo>
                    <a:pt x="180555" y="160349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786" name="任意多边形: 形状 785">
              <a:extLst>
                <a:ext uri="{FF2B5EF4-FFF2-40B4-BE49-F238E27FC236}">
                  <a16:creationId xmlns:a16="http://schemas.microsoft.com/office/drawing/2014/main" id="{0BFC9FF2-E7DD-EDDC-AFC3-5AEDC2802285}"/>
                </a:ext>
              </a:extLst>
            </p:cNvPr>
            <p:cNvSpPr/>
            <p:nvPr>
              <p:custDataLst>
                <p:tags r:id="rId22"/>
              </p:custDataLst>
            </p:nvPr>
          </p:nvSpPr>
          <p:spPr>
            <a:xfrm flipV="1">
              <a:off x="10246792" y="-11407214"/>
              <a:ext cx="285790" cy="79922"/>
            </a:xfrm>
            <a:custGeom>
              <a:avLst/>
              <a:gdLst>
                <a:gd name="connsiteX0" fmla="*/ 71990 w 285790"/>
                <a:gd name="connsiteY0" fmla="*/ 17579 h 79922"/>
                <a:gd name="connsiteX1" fmla="*/ 67915 w 285790"/>
                <a:gd name="connsiteY1" fmla="*/ 21835 h 79922"/>
                <a:gd name="connsiteX2" fmla="*/ 65254 w 285790"/>
                <a:gd name="connsiteY2" fmla="*/ 19882 h 79922"/>
                <a:gd name="connsiteX3" fmla="*/ 30148 w 285790"/>
                <a:gd name="connsiteY3" fmla="*/ 3581 h 79922"/>
                <a:gd name="connsiteX4" fmla="*/ 13656 w 285790"/>
                <a:gd name="connsiteY4" fmla="*/ 24494 h 79922"/>
                <a:gd name="connsiteX5" fmla="*/ 15960 w 285790"/>
                <a:gd name="connsiteY5" fmla="*/ 40796 h 79922"/>
                <a:gd name="connsiteX6" fmla="*/ 26955 w 285790"/>
                <a:gd name="connsiteY6" fmla="*/ 40796 h 79922"/>
                <a:gd name="connsiteX7" fmla="*/ 69511 w 285790"/>
                <a:gd name="connsiteY7" fmla="*/ 62947 h 79922"/>
                <a:gd name="connsiteX8" fmla="*/ 48054 w 285790"/>
                <a:gd name="connsiteY8" fmla="*/ 78541 h 79922"/>
                <a:gd name="connsiteX9" fmla="*/ 0 w 285790"/>
                <a:gd name="connsiteY9" fmla="*/ 31403 h 79922"/>
                <a:gd name="connsiteX10" fmla="*/ 30148 w 285790"/>
                <a:gd name="connsiteY10" fmla="*/ -1382 h 79922"/>
                <a:gd name="connsiteX11" fmla="*/ 71990 w 285790"/>
                <a:gd name="connsiteY11" fmla="*/ 17579 h 79922"/>
                <a:gd name="connsiteX12" fmla="*/ 60995 w 285790"/>
                <a:gd name="connsiteY12" fmla="*/ 63122 h 79922"/>
                <a:gd name="connsiteX13" fmla="*/ 25715 w 285790"/>
                <a:gd name="connsiteY13" fmla="*/ 45758 h 79922"/>
                <a:gd name="connsiteX14" fmla="*/ 17382 w 285790"/>
                <a:gd name="connsiteY14" fmla="*/ 45758 h 79922"/>
                <a:gd name="connsiteX15" fmla="*/ 48054 w 285790"/>
                <a:gd name="connsiteY15" fmla="*/ 73579 h 79922"/>
                <a:gd name="connsiteX16" fmla="*/ 60995 w 285790"/>
                <a:gd name="connsiteY16" fmla="*/ 63122 h 79922"/>
                <a:gd name="connsiteX17" fmla="*/ 193081 w 285790"/>
                <a:gd name="connsiteY17" fmla="*/ 25733 h 79922"/>
                <a:gd name="connsiteX18" fmla="*/ 189355 w 285790"/>
                <a:gd name="connsiteY18" fmla="*/ 28036 h 79922"/>
                <a:gd name="connsiteX19" fmla="*/ 185097 w 285790"/>
                <a:gd name="connsiteY19" fmla="*/ 24313 h 79922"/>
                <a:gd name="connsiteX20" fmla="*/ 167898 w 285790"/>
                <a:gd name="connsiteY20" fmla="*/ 3581 h 79922"/>
                <a:gd name="connsiteX21" fmla="*/ 163465 w 285790"/>
                <a:gd name="connsiteY21" fmla="*/ 9607 h 79922"/>
                <a:gd name="connsiteX22" fmla="*/ 166484 w 285790"/>
                <a:gd name="connsiteY22" fmla="*/ 21478 h 79922"/>
                <a:gd name="connsiteX23" fmla="*/ 177121 w 285790"/>
                <a:gd name="connsiteY23" fmla="*/ 58874 h 79922"/>
                <a:gd name="connsiteX24" fmla="*/ 155307 w 285790"/>
                <a:gd name="connsiteY24" fmla="*/ 78541 h 79922"/>
                <a:gd name="connsiteX25" fmla="*/ 126406 w 285790"/>
                <a:gd name="connsiteY25" fmla="*/ 63480 h 79922"/>
                <a:gd name="connsiteX26" fmla="*/ 108857 w 285790"/>
                <a:gd name="connsiteY26" fmla="*/ 78541 h 79922"/>
                <a:gd name="connsiteX27" fmla="*/ 94669 w 285790"/>
                <a:gd name="connsiteY27" fmla="*/ 69148 h 79922"/>
                <a:gd name="connsiteX28" fmla="*/ 88106 w 285790"/>
                <a:gd name="connsiteY28" fmla="*/ 51426 h 79922"/>
                <a:gd name="connsiteX29" fmla="*/ 91833 w 285790"/>
                <a:gd name="connsiteY29" fmla="*/ 49125 h 79922"/>
                <a:gd name="connsiteX30" fmla="*/ 96440 w 285790"/>
                <a:gd name="connsiteY30" fmla="*/ 54261 h 79922"/>
                <a:gd name="connsiteX31" fmla="*/ 108325 w 285790"/>
                <a:gd name="connsiteY31" fmla="*/ 73579 h 79922"/>
                <a:gd name="connsiteX32" fmla="*/ 113823 w 285790"/>
                <a:gd name="connsiteY32" fmla="*/ 65076 h 79922"/>
                <a:gd name="connsiteX33" fmla="*/ 110096 w 285790"/>
                <a:gd name="connsiteY33" fmla="*/ 46464 h 79922"/>
                <a:gd name="connsiteX34" fmla="*/ 105131 w 285790"/>
                <a:gd name="connsiteY34" fmla="*/ 27329 h 79922"/>
                <a:gd name="connsiteX35" fmla="*/ 102113 w 285790"/>
                <a:gd name="connsiteY35" fmla="*/ 15277 h 79922"/>
                <a:gd name="connsiteX36" fmla="*/ 99634 w 285790"/>
                <a:gd name="connsiteY36" fmla="*/ 3931 h 79922"/>
                <a:gd name="connsiteX37" fmla="*/ 105131 w 285790"/>
                <a:gd name="connsiteY37" fmla="*/ -1382 h 79922"/>
                <a:gd name="connsiteX38" fmla="*/ 113107 w 285790"/>
                <a:gd name="connsiteY38" fmla="*/ 6591 h 79922"/>
                <a:gd name="connsiteX39" fmla="*/ 117190 w 285790"/>
                <a:gd name="connsiteY39" fmla="*/ 22367 h 79922"/>
                <a:gd name="connsiteX40" fmla="*/ 120027 w 285790"/>
                <a:gd name="connsiteY40" fmla="*/ 34411 h 79922"/>
                <a:gd name="connsiteX41" fmla="*/ 123037 w 285790"/>
                <a:gd name="connsiteY41" fmla="*/ 46290 h 79922"/>
                <a:gd name="connsiteX42" fmla="*/ 135986 w 285790"/>
                <a:gd name="connsiteY42" fmla="*/ 65782 h 79922"/>
                <a:gd name="connsiteX43" fmla="*/ 154599 w 285790"/>
                <a:gd name="connsiteY43" fmla="*/ 73579 h 79922"/>
                <a:gd name="connsiteX44" fmla="*/ 164705 w 285790"/>
                <a:gd name="connsiteY44" fmla="*/ 61526 h 79922"/>
                <a:gd name="connsiteX45" fmla="*/ 153360 w 285790"/>
                <a:gd name="connsiteY45" fmla="*/ 21478 h 79922"/>
                <a:gd name="connsiteX46" fmla="*/ 151588 w 285790"/>
                <a:gd name="connsiteY46" fmla="*/ 13506 h 79922"/>
                <a:gd name="connsiteX47" fmla="*/ 167366 w 285790"/>
                <a:gd name="connsiteY47" fmla="*/ -1382 h 79922"/>
                <a:gd name="connsiteX48" fmla="*/ 193081 w 285790"/>
                <a:gd name="connsiteY48" fmla="*/ 25733 h 79922"/>
                <a:gd name="connsiteX49" fmla="*/ 285790 w 285790"/>
                <a:gd name="connsiteY49" fmla="*/ 17579 h 79922"/>
                <a:gd name="connsiteX50" fmla="*/ 281715 w 285790"/>
                <a:gd name="connsiteY50" fmla="*/ 21835 h 79922"/>
                <a:gd name="connsiteX51" fmla="*/ 279054 w 285790"/>
                <a:gd name="connsiteY51" fmla="*/ 19882 h 79922"/>
                <a:gd name="connsiteX52" fmla="*/ 243949 w 285790"/>
                <a:gd name="connsiteY52" fmla="*/ 3581 h 79922"/>
                <a:gd name="connsiteX53" fmla="*/ 226925 w 285790"/>
                <a:gd name="connsiteY53" fmla="*/ 23074 h 79922"/>
                <a:gd name="connsiteX54" fmla="*/ 238985 w 285790"/>
                <a:gd name="connsiteY54" fmla="*/ 60462 h 79922"/>
                <a:gd name="connsiteX55" fmla="*/ 262212 w 285790"/>
                <a:gd name="connsiteY55" fmla="*/ 73579 h 79922"/>
                <a:gd name="connsiteX56" fmla="*/ 275861 w 285790"/>
                <a:gd name="connsiteY56" fmla="*/ 67204 h 79922"/>
                <a:gd name="connsiteX57" fmla="*/ 268949 w 285790"/>
                <a:gd name="connsiteY57" fmla="*/ 58518 h 79922"/>
                <a:gd name="connsiteX58" fmla="*/ 275330 w 285790"/>
                <a:gd name="connsiteY58" fmla="*/ 52665 h 79922"/>
                <a:gd name="connsiteX59" fmla="*/ 284194 w 285790"/>
                <a:gd name="connsiteY59" fmla="*/ 63122 h 79922"/>
                <a:gd name="connsiteX60" fmla="*/ 262029 w 285790"/>
                <a:gd name="connsiteY60" fmla="*/ 78541 h 79922"/>
                <a:gd name="connsiteX61" fmla="*/ 212920 w 285790"/>
                <a:gd name="connsiteY61" fmla="*/ 29100 h 79922"/>
                <a:gd name="connsiteX62" fmla="*/ 243766 w 285790"/>
                <a:gd name="connsiteY62" fmla="*/ -1382 h 79922"/>
                <a:gd name="connsiteX63" fmla="*/ 285790 w 285790"/>
                <a:gd name="connsiteY63" fmla="*/ 17579 h 79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285790" h="79922">
                  <a:moveTo>
                    <a:pt x="71990" y="17579"/>
                  </a:moveTo>
                  <a:cubicBezTo>
                    <a:pt x="71990" y="19000"/>
                    <a:pt x="69511" y="21835"/>
                    <a:pt x="67915" y="21835"/>
                  </a:cubicBezTo>
                  <a:cubicBezTo>
                    <a:pt x="67025" y="21835"/>
                    <a:pt x="66493" y="21303"/>
                    <a:pt x="65254" y="19882"/>
                  </a:cubicBezTo>
                  <a:cubicBezTo>
                    <a:pt x="54434" y="6947"/>
                    <a:pt x="39014" y="3581"/>
                    <a:pt x="30148" y="3581"/>
                  </a:cubicBezTo>
                  <a:cubicBezTo>
                    <a:pt x="18621" y="3581"/>
                    <a:pt x="13656" y="13324"/>
                    <a:pt x="13656" y="24494"/>
                  </a:cubicBezTo>
                  <a:cubicBezTo>
                    <a:pt x="13656" y="29981"/>
                    <a:pt x="14721" y="35475"/>
                    <a:pt x="15960" y="40796"/>
                  </a:cubicBezTo>
                  <a:lnTo>
                    <a:pt x="26955" y="40796"/>
                  </a:lnTo>
                  <a:cubicBezTo>
                    <a:pt x="34581" y="40796"/>
                    <a:pt x="69511" y="40796"/>
                    <a:pt x="69511" y="62947"/>
                  </a:cubicBezTo>
                  <a:cubicBezTo>
                    <a:pt x="69511" y="72515"/>
                    <a:pt x="60463" y="78541"/>
                    <a:pt x="48054" y="78541"/>
                  </a:cubicBezTo>
                  <a:cubicBezTo>
                    <a:pt x="28194" y="78541"/>
                    <a:pt x="0" y="62590"/>
                    <a:pt x="0" y="31403"/>
                  </a:cubicBezTo>
                  <a:cubicBezTo>
                    <a:pt x="0" y="12791"/>
                    <a:pt x="10995" y="-1382"/>
                    <a:pt x="30148" y="-1382"/>
                  </a:cubicBezTo>
                  <a:cubicBezTo>
                    <a:pt x="58334" y="-1382"/>
                    <a:pt x="71990" y="15277"/>
                    <a:pt x="71990" y="17579"/>
                  </a:cubicBezTo>
                  <a:close/>
                  <a:moveTo>
                    <a:pt x="60995" y="63122"/>
                  </a:moveTo>
                  <a:cubicBezTo>
                    <a:pt x="60995" y="45758"/>
                    <a:pt x="32627" y="45758"/>
                    <a:pt x="25715" y="45758"/>
                  </a:cubicBezTo>
                  <a:lnTo>
                    <a:pt x="17382" y="45758"/>
                  </a:lnTo>
                  <a:cubicBezTo>
                    <a:pt x="25358" y="73230"/>
                    <a:pt x="45926" y="73579"/>
                    <a:pt x="48054" y="73579"/>
                  </a:cubicBezTo>
                  <a:cubicBezTo>
                    <a:pt x="55498" y="73579"/>
                    <a:pt x="60995" y="69506"/>
                    <a:pt x="60995" y="63122"/>
                  </a:cubicBezTo>
                  <a:close/>
                  <a:moveTo>
                    <a:pt x="193081" y="25733"/>
                  </a:moveTo>
                  <a:cubicBezTo>
                    <a:pt x="193081" y="28036"/>
                    <a:pt x="190769" y="28036"/>
                    <a:pt x="189355" y="28036"/>
                  </a:cubicBezTo>
                  <a:cubicBezTo>
                    <a:pt x="186162" y="28036"/>
                    <a:pt x="185987" y="27504"/>
                    <a:pt x="185097" y="24313"/>
                  </a:cubicBezTo>
                  <a:cubicBezTo>
                    <a:pt x="182086" y="13324"/>
                    <a:pt x="175699" y="3581"/>
                    <a:pt x="167898" y="3581"/>
                  </a:cubicBezTo>
                  <a:cubicBezTo>
                    <a:pt x="165419" y="3581"/>
                    <a:pt x="163465" y="4820"/>
                    <a:pt x="163465" y="9607"/>
                  </a:cubicBezTo>
                  <a:cubicBezTo>
                    <a:pt x="163465" y="13506"/>
                    <a:pt x="165062" y="17404"/>
                    <a:pt x="166484" y="21478"/>
                  </a:cubicBezTo>
                  <a:cubicBezTo>
                    <a:pt x="169670" y="29807"/>
                    <a:pt x="177121" y="49125"/>
                    <a:pt x="177121" y="58874"/>
                  </a:cubicBezTo>
                  <a:cubicBezTo>
                    <a:pt x="177121" y="72698"/>
                    <a:pt x="167548" y="78541"/>
                    <a:pt x="155307" y="78541"/>
                  </a:cubicBezTo>
                  <a:cubicBezTo>
                    <a:pt x="141301" y="78541"/>
                    <a:pt x="131728" y="70212"/>
                    <a:pt x="126406" y="63480"/>
                  </a:cubicBezTo>
                  <a:cubicBezTo>
                    <a:pt x="125166" y="74286"/>
                    <a:pt x="115943" y="78541"/>
                    <a:pt x="108857" y="78541"/>
                  </a:cubicBezTo>
                  <a:cubicBezTo>
                    <a:pt x="101231" y="78541"/>
                    <a:pt x="97330" y="73579"/>
                    <a:pt x="94669" y="69148"/>
                  </a:cubicBezTo>
                  <a:cubicBezTo>
                    <a:pt x="90943" y="63305"/>
                    <a:pt x="88106" y="52490"/>
                    <a:pt x="88106" y="51426"/>
                  </a:cubicBezTo>
                  <a:cubicBezTo>
                    <a:pt x="88106" y="49125"/>
                    <a:pt x="90411" y="49125"/>
                    <a:pt x="91833" y="49125"/>
                  </a:cubicBezTo>
                  <a:cubicBezTo>
                    <a:pt x="95027" y="49125"/>
                    <a:pt x="95201" y="49299"/>
                    <a:pt x="96440" y="54261"/>
                  </a:cubicBezTo>
                  <a:cubicBezTo>
                    <a:pt x="99459" y="66489"/>
                    <a:pt x="102827" y="73579"/>
                    <a:pt x="108325" y="73579"/>
                  </a:cubicBezTo>
                  <a:cubicBezTo>
                    <a:pt x="113823" y="73579"/>
                    <a:pt x="113823" y="67204"/>
                    <a:pt x="113823" y="65076"/>
                  </a:cubicBezTo>
                  <a:cubicBezTo>
                    <a:pt x="113823" y="61709"/>
                    <a:pt x="111511" y="52665"/>
                    <a:pt x="110096" y="46464"/>
                  </a:cubicBezTo>
                  <a:lnTo>
                    <a:pt x="105131" y="27329"/>
                  </a:lnTo>
                  <a:cubicBezTo>
                    <a:pt x="104599" y="24669"/>
                    <a:pt x="102827" y="17936"/>
                    <a:pt x="102113" y="15277"/>
                  </a:cubicBezTo>
                  <a:cubicBezTo>
                    <a:pt x="101231" y="11378"/>
                    <a:pt x="99634" y="5176"/>
                    <a:pt x="99634" y="3931"/>
                  </a:cubicBezTo>
                  <a:cubicBezTo>
                    <a:pt x="99634" y="33"/>
                    <a:pt x="102470" y="-1382"/>
                    <a:pt x="105131" y="-1382"/>
                  </a:cubicBezTo>
                  <a:cubicBezTo>
                    <a:pt x="111161" y="-1382"/>
                    <a:pt x="112400" y="3931"/>
                    <a:pt x="113107" y="6591"/>
                  </a:cubicBezTo>
                  <a:lnTo>
                    <a:pt x="117190" y="22367"/>
                  </a:lnTo>
                  <a:cubicBezTo>
                    <a:pt x="117723" y="25018"/>
                    <a:pt x="119494" y="31760"/>
                    <a:pt x="120027" y="34411"/>
                  </a:cubicBezTo>
                  <a:cubicBezTo>
                    <a:pt x="120559" y="36190"/>
                    <a:pt x="122862" y="45051"/>
                    <a:pt x="123037" y="46290"/>
                  </a:cubicBezTo>
                  <a:cubicBezTo>
                    <a:pt x="123395" y="47354"/>
                    <a:pt x="128709" y="59050"/>
                    <a:pt x="135986" y="65782"/>
                  </a:cubicBezTo>
                  <a:cubicBezTo>
                    <a:pt x="141301" y="70570"/>
                    <a:pt x="147505" y="73579"/>
                    <a:pt x="154599" y="73579"/>
                  </a:cubicBezTo>
                  <a:cubicBezTo>
                    <a:pt x="162758" y="73579"/>
                    <a:pt x="164705" y="67377"/>
                    <a:pt x="164705" y="61526"/>
                  </a:cubicBezTo>
                  <a:cubicBezTo>
                    <a:pt x="164705" y="51077"/>
                    <a:pt x="156371" y="29632"/>
                    <a:pt x="153360" y="21478"/>
                  </a:cubicBezTo>
                  <a:cubicBezTo>
                    <a:pt x="151588" y="17048"/>
                    <a:pt x="151588" y="15808"/>
                    <a:pt x="151588" y="13506"/>
                  </a:cubicBezTo>
                  <a:cubicBezTo>
                    <a:pt x="151588" y="3931"/>
                    <a:pt x="159207" y="-1382"/>
                    <a:pt x="167366" y="-1382"/>
                  </a:cubicBezTo>
                  <a:cubicBezTo>
                    <a:pt x="185097" y="-1382"/>
                    <a:pt x="193081" y="22899"/>
                    <a:pt x="193081" y="25733"/>
                  </a:cubicBezTo>
                  <a:close/>
                  <a:moveTo>
                    <a:pt x="285790" y="17579"/>
                  </a:moveTo>
                  <a:cubicBezTo>
                    <a:pt x="285790" y="19000"/>
                    <a:pt x="283312" y="21835"/>
                    <a:pt x="281715" y="21835"/>
                  </a:cubicBezTo>
                  <a:cubicBezTo>
                    <a:pt x="280826" y="21835"/>
                    <a:pt x="280295" y="21303"/>
                    <a:pt x="279054" y="19882"/>
                  </a:cubicBezTo>
                  <a:cubicBezTo>
                    <a:pt x="268235" y="6947"/>
                    <a:pt x="252814" y="3581"/>
                    <a:pt x="243949" y="3581"/>
                  </a:cubicBezTo>
                  <a:cubicBezTo>
                    <a:pt x="235083" y="3581"/>
                    <a:pt x="226925" y="8718"/>
                    <a:pt x="226925" y="23074"/>
                  </a:cubicBezTo>
                  <a:cubicBezTo>
                    <a:pt x="226925" y="31403"/>
                    <a:pt x="230824" y="50189"/>
                    <a:pt x="238985" y="60462"/>
                  </a:cubicBezTo>
                  <a:cubicBezTo>
                    <a:pt x="246070" y="69506"/>
                    <a:pt x="254585" y="73579"/>
                    <a:pt x="262212" y="73579"/>
                  </a:cubicBezTo>
                  <a:cubicBezTo>
                    <a:pt x="265225" y="73579"/>
                    <a:pt x="272851" y="72698"/>
                    <a:pt x="275861" y="67204"/>
                  </a:cubicBezTo>
                  <a:cubicBezTo>
                    <a:pt x="270721" y="65782"/>
                    <a:pt x="268949" y="61526"/>
                    <a:pt x="268949" y="58518"/>
                  </a:cubicBezTo>
                  <a:cubicBezTo>
                    <a:pt x="268949" y="55683"/>
                    <a:pt x="270896" y="52665"/>
                    <a:pt x="275330" y="52665"/>
                  </a:cubicBezTo>
                  <a:cubicBezTo>
                    <a:pt x="278347" y="52665"/>
                    <a:pt x="284194" y="54619"/>
                    <a:pt x="284194" y="63122"/>
                  </a:cubicBezTo>
                  <a:cubicBezTo>
                    <a:pt x="284194" y="74643"/>
                    <a:pt x="271786" y="78541"/>
                    <a:pt x="262029" y="78541"/>
                  </a:cubicBezTo>
                  <a:cubicBezTo>
                    <a:pt x="237205" y="78541"/>
                    <a:pt x="212920" y="54261"/>
                    <a:pt x="212920" y="29100"/>
                  </a:cubicBezTo>
                  <a:cubicBezTo>
                    <a:pt x="212920" y="12442"/>
                    <a:pt x="224089" y="-1382"/>
                    <a:pt x="243766" y="-1382"/>
                  </a:cubicBezTo>
                  <a:cubicBezTo>
                    <a:pt x="272317" y="-1382"/>
                    <a:pt x="285790" y="15277"/>
                    <a:pt x="285790" y="17579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787" name="任意多边形: 形状 786">
              <a:extLst>
                <a:ext uri="{FF2B5EF4-FFF2-40B4-BE49-F238E27FC236}">
                  <a16:creationId xmlns:a16="http://schemas.microsoft.com/office/drawing/2014/main" id="{0E5CE26F-AE71-E5A3-3885-048D3E00AD57}"/>
                </a:ext>
              </a:extLst>
            </p:cNvPr>
            <p:cNvSpPr/>
            <p:nvPr>
              <p:custDataLst>
                <p:tags r:id="rId23"/>
              </p:custDataLst>
            </p:nvPr>
          </p:nvSpPr>
          <p:spPr>
            <a:xfrm flipV="1">
              <a:off x="10537173" y="-11311872"/>
              <a:ext cx="73237" cy="12401"/>
            </a:xfrm>
            <a:custGeom>
              <a:avLst/>
              <a:gdLst>
                <a:gd name="connsiteX0" fmla="*/ 73238 w 73237"/>
                <a:gd name="connsiteY0" fmla="*/ 4823 h 12401"/>
                <a:gd name="connsiteX1" fmla="*/ 64896 w 73237"/>
                <a:gd name="connsiteY1" fmla="*/ 11025 h 12401"/>
                <a:gd name="connsiteX2" fmla="*/ 8334 w 73237"/>
                <a:gd name="connsiteY2" fmla="*/ 11025 h 12401"/>
                <a:gd name="connsiteX3" fmla="*/ 0 w 73237"/>
                <a:gd name="connsiteY3" fmla="*/ 4823 h 12401"/>
                <a:gd name="connsiteX4" fmla="*/ 8334 w 73237"/>
                <a:gd name="connsiteY4" fmla="*/ -1377 h 12401"/>
                <a:gd name="connsiteX5" fmla="*/ 64896 w 73237"/>
                <a:gd name="connsiteY5" fmla="*/ -1377 h 12401"/>
                <a:gd name="connsiteX6" fmla="*/ 73238 w 73237"/>
                <a:gd name="connsiteY6" fmla="*/ 4823 h 12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237" h="12401">
                  <a:moveTo>
                    <a:pt x="73238" y="4823"/>
                  </a:moveTo>
                  <a:cubicBezTo>
                    <a:pt x="73238" y="11025"/>
                    <a:pt x="67025" y="11025"/>
                    <a:pt x="64896" y="11025"/>
                  </a:cubicBezTo>
                  <a:lnTo>
                    <a:pt x="8334" y="11025"/>
                  </a:lnTo>
                  <a:cubicBezTo>
                    <a:pt x="6213" y="11025"/>
                    <a:pt x="0" y="11025"/>
                    <a:pt x="0" y="4823"/>
                  </a:cubicBezTo>
                  <a:cubicBezTo>
                    <a:pt x="0" y="-1377"/>
                    <a:pt x="6213" y="-1377"/>
                    <a:pt x="8334" y="-1377"/>
                  </a:cubicBezTo>
                  <a:lnTo>
                    <a:pt x="64896" y="-1377"/>
                  </a:lnTo>
                  <a:cubicBezTo>
                    <a:pt x="67025" y="-1377"/>
                    <a:pt x="73238" y="-1377"/>
                    <a:pt x="73238" y="4823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788" name="任意多边形: 形状 787">
              <a:extLst>
                <a:ext uri="{FF2B5EF4-FFF2-40B4-BE49-F238E27FC236}">
                  <a16:creationId xmlns:a16="http://schemas.microsoft.com/office/drawing/2014/main" id="{07F504C6-3643-0DFC-AEFF-98DF9717E47F}"/>
                </a:ext>
              </a:extLst>
            </p:cNvPr>
            <p:cNvSpPr/>
            <p:nvPr>
              <p:custDataLst>
                <p:tags r:id="rId24"/>
              </p:custDataLst>
            </p:nvPr>
          </p:nvSpPr>
          <p:spPr>
            <a:xfrm flipV="1">
              <a:off x="10623181" y="-11453821"/>
              <a:ext cx="254244" cy="160909"/>
            </a:xfrm>
            <a:custGeom>
              <a:avLst/>
              <a:gdLst>
                <a:gd name="connsiteX0" fmla="*/ 157453 w 254244"/>
                <a:gd name="connsiteY0" fmla="*/ 147656 h 160909"/>
                <a:gd name="connsiteX1" fmla="*/ 138832 w 254244"/>
                <a:gd name="connsiteY1" fmla="*/ 159527 h 160909"/>
                <a:gd name="connsiteX2" fmla="*/ 113300 w 254244"/>
                <a:gd name="connsiteY2" fmla="*/ 132944 h 160909"/>
                <a:gd name="connsiteX3" fmla="*/ 109041 w 254244"/>
                <a:gd name="connsiteY3" fmla="*/ 111150 h 160909"/>
                <a:gd name="connsiteX4" fmla="*/ 59041 w 254244"/>
                <a:gd name="connsiteY4" fmla="*/ 111150 h 160909"/>
                <a:gd name="connsiteX5" fmla="*/ 61877 w 254244"/>
                <a:gd name="connsiteY5" fmla="*/ 126386 h 160909"/>
                <a:gd name="connsiteX6" fmla="*/ 68614 w 254244"/>
                <a:gd name="connsiteY6" fmla="*/ 148188 h 160909"/>
                <a:gd name="connsiteX7" fmla="*/ 85996 w 254244"/>
                <a:gd name="connsiteY7" fmla="*/ 154565 h 160909"/>
                <a:gd name="connsiteX8" fmla="*/ 99111 w 254244"/>
                <a:gd name="connsiteY8" fmla="*/ 151911 h 160909"/>
                <a:gd name="connsiteX9" fmla="*/ 93971 w 254244"/>
                <a:gd name="connsiteY9" fmla="*/ 143933 h 160909"/>
                <a:gd name="connsiteX10" fmla="*/ 100176 w 254244"/>
                <a:gd name="connsiteY10" fmla="*/ 137907 h 160909"/>
                <a:gd name="connsiteX11" fmla="*/ 109224 w 254244"/>
                <a:gd name="connsiteY11" fmla="*/ 147656 h 160909"/>
                <a:gd name="connsiteX12" fmla="*/ 85812 w 254244"/>
                <a:gd name="connsiteY12" fmla="*/ 159527 h 160909"/>
                <a:gd name="connsiteX13" fmla="*/ 56563 w 254244"/>
                <a:gd name="connsiteY13" fmla="*/ 147831 h 160909"/>
                <a:gd name="connsiteX14" fmla="*/ 46100 w 254244"/>
                <a:gd name="connsiteY14" fmla="*/ 111150 h 160909"/>
                <a:gd name="connsiteX15" fmla="*/ 32444 w 254244"/>
                <a:gd name="connsiteY15" fmla="*/ 111150 h 160909"/>
                <a:gd name="connsiteX16" fmla="*/ 27130 w 254244"/>
                <a:gd name="connsiteY16" fmla="*/ 107251 h 160909"/>
                <a:gd name="connsiteX17" fmla="*/ 32086 w 254244"/>
                <a:gd name="connsiteY17" fmla="*/ 104765 h 160909"/>
                <a:gd name="connsiteX18" fmla="*/ 44860 w 254244"/>
                <a:gd name="connsiteY18" fmla="*/ 104765 h 160909"/>
                <a:gd name="connsiteX19" fmla="*/ 33508 w 254244"/>
                <a:gd name="connsiteY19" fmla="*/ 43097 h 160909"/>
                <a:gd name="connsiteX20" fmla="*/ 28186 w 254244"/>
                <a:gd name="connsiteY20" fmla="*/ 19173 h 160909"/>
                <a:gd name="connsiteX21" fmla="*/ 17199 w 254244"/>
                <a:gd name="connsiteY21" fmla="*/ 3580 h 160909"/>
                <a:gd name="connsiteX22" fmla="*/ 9573 w 254244"/>
                <a:gd name="connsiteY22" fmla="*/ 6232 h 160909"/>
                <a:gd name="connsiteX23" fmla="*/ 15245 w 254244"/>
                <a:gd name="connsiteY23" fmla="*/ 14211 h 160909"/>
                <a:gd name="connsiteX24" fmla="*/ 9040 w 254244"/>
                <a:gd name="connsiteY24" fmla="*/ 20237 h 160909"/>
                <a:gd name="connsiteX25" fmla="*/ 0 w 254244"/>
                <a:gd name="connsiteY25" fmla="*/ 10487 h 160909"/>
                <a:gd name="connsiteX26" fmla="*/ 16842 w 254244"/>
                <a:gd name="connsiteY26" fmla="*/ -1382 h 160909"/>
                <a:gd name="connsiteX27" fmla="*/ 47697 w 254244"/>
                <a:gd name="connsiteY27" fmla="*/ 49123 h 160909"/>
                <a:gd name="connsiteX28" fmla="*/ 57976 w 254244"/>
                <a:gd name="connsiteY28" fmla="*/ 104765 h 160909"/>
                <a:gd name="connsiteX29" fmla="*/ 107977 w 254244"/>
                <a:gd name="connsiteY29" fmla="*/ 104765 h 160909"/>
                <a:gd name="connsiteX30" fmla="*/ 97165 w 254244"/>
                <a:gd name="connsiteY30" fmla="*/ 46105 h 160909"/>
                <a:gd name="connsiteX31" fmla="*/ 92375 w 254244"/>
                <a:gd name="connsiteY31" fmla="*/ 25375 h 160909"/>
                <a:gd name="connsiteX32" fmla="*/ 84573 w 254244"/>
                <a:gd name="connsiteY32" fmla="*/ 10487 h 160909"/>
                <a:gd name="connsiteX33" fmla="*/ 70568 w 254244"/>
                <a:gd name="connsiteY33" fmla="*/ 3580 h 160909"/>
                <a:gd name="connsiteX34" fmla="*/ 59398 w 254244"/>
                <a:gd name="connsiteY34" fmla="*/ 6232 h 160909"/>
                <a:gd name="connsiteX35" fmla="*/ 64539 w 254244"/>
                <a:gd name="connsiteY35" fmla="*/ 14211 h 160909"/>
                <a:gd name="connsiteX36" fmla="*/ 58334 w 254244"/>
                <a:gd name="connsiteY36" fmla="*/ 20237 h 160909"/>
                <a:gd name="connsiteX37" fmla="*/ 49293 w 254244"/>
                <a:gd name="connsiteY37" fmla="*/ 10487 h 160909"/>
                <a:gd name="connsiteX38" fmla="*/ 70210 w 254244"/>
                <a:gd name="connsiteY38" fmla="*/ -1382 h 160909"/>
                <a:gd name="connsiteX39" fmla="*/ 102837 w 254244"/>
                <a:gd name="connsiteY39" fmla="*/ 21119 h 160909"/>
                <a:gd name="connsiteX40" fmla="*/ 110996 w 254244"/>
                <a:gd name="connsiteY40" fmla="*/ 50187 h 160909"/>
                <a:gd name="connsiteX41" fmla="*/ 121101 w 254244"/>
                <a:gd name="connsiteY41" fmla="*/ 104765 h 160909"/>
                <a:gd name="connsiteX42" fmla="*/ 137768 w 254244"/>
                <a:gd name="connsiteY42" fmla="*/ 104765 h 160909"/>
                <a:gd name="connsiteX43" fmla="*/ 143090 w 254244"/>
                <a:gd name="connsiteY43" fmla="*/ 108664 h 160909"/>
                <a:gd name="connsiteX44" fmla="*/ 138125 w 254244"/>
                <a:gd name="connsiteY44" fmla="*/ 111150 h 160909"/>
                <a:gd name="connsiteX45" fmla="*/ 122166 w 254244"/>
                <a:gd name="connsiteY45" fmla="*/ 111150 h 160909"/>
                <a:gd name="connsiteX46" fmla="*/ 126598 w 254244"/>
                <a:gd name="connsiteY46" fmla="*/ 135072 h 160909"/>
                <a:gd name="connsiteX47" fmla="*/ 138832 w 254244"/>
                <a:gd name="connsiteY47" fmla="*/ 154565 h 160909"/>
                <a:gd name="connsiteX48" fmla="*/ 147523 w 254244"/>
                <a:gd name="connsiteY48" fmla="*/ 152087 h 160909"/>
                <a:gd name="connsiteX49" fmla="*/ 142200 w 254244"/>
                <a:gd name="connsiteY49" fmla="*/ 143933 h 160909"/>
                <a:gd name="connsiteX50" fmla="*/ 148405 w 254244"/>
                <a:gd name="connsiteY50" fmla="*/ 137907 h 160909"/>
                <a:gd name="connsiteX51" fmla="*/ 157453 w 254244"/>
                <a:gd name="connsiteY51" fmla="*/ 147656 h 160909"/>
                <a:gd name="connsiteX52" fmla="*/ 254245 w 254244"/>
                <a:gd name="connsiteY52" fmla="*/ 60111 h 160909"/>
                <a:gd name="connsiteX53" fmla="*/ 250519 w 254244"/>
                <a:gd name="connsiteY53" fmla="*/ 62414 h 160909"/>
                <a:gd name="connsiteX54" fmla="*/ 246261 w 254244"/>
                <a:gd name="connsiteY54" fmla="*/ 58691 h 160909"/>
                <a:gd name="connsiteX55" fmla="*/ 229062 w 254244"/>
                <a:gd name="connsiteY55" fmla="*/ 37959 h 160909"/>
                <a:gd name="connsiteX56" fmla="*/ 224629 w 254244"/>
                <a:gd name="connsiteY56" fmla="*/ 43985 h 160909"/>
                <a:gd name="connsiteX57" fmla="*/ 227648 w 254244"/>
                <a:gd name="connsiteY57" fmla="*/ 55856 h 160909"/>
                <a:gd name="connsiteX58" fmla="*/ 238285 w 254244"/>
                <a:gd name="connsiteY58" fmla="*/ 93253 h 160909"/>
                <a:gd name="connsiteX59" fmla="*/ 216471 w 254244"/>
                <a:gd name="connsiteY59" fmla="*/ 112919 h 160909"/>
                <a:gd name="connsiteX60" fmla="*/ 187569 w 254244"/>
                <a:gd name="connsiteY60" fmla="*/ 97858 h 160909"/>
                <a:gd name="connsiteX61" fmla="*/ 170021 w 254244"/>
                <a:gd name="connsiteY61" fmla="*/ 112919 h 160909"/>
                <a:gd name="connsiteX62" fmla="*/ 155833 w 254244"/>
                <a:gd name="connsiteY62" fmla="*/ 103526 h 160909"/>
                <a:gd name="connsiteX63" fmla="*/ 149271 w 254244"/>
                <a:gd name="connsiteY63" fmla="*/ 85804 h 160909"/>
                <a:gd name="connsiteX64" fmla="*/ 152996 w 254244"/>
                <a:gd name="connsiteY64" fmla="*/ 83503 h 160909"/>
                <a:gd name="connsiteX65" fmla="*/ 157604 w 254244"/>
                <a:gd name="connsiteY65" fmla="*/ 88639 h 160909"/>
                <a:gd name="connsiteX66" fmla="*/ 169488 w 254244"/>
                <a:gd name="connsiteY66" fmla="*/ 107957 h 160909"/>
                <a:gd name="connsiteX67" fmla="*/ 174986 w 254244"/>
                <a:gd name="connsiteY67" fmla="*/ 99454 h 160909"/>
                <a:gd name="connsiteX68" fmla="*/ 171260 w 254244"/>
                <a:gd name="connsiteY68" fmla="*/ 80842 h 160909"/>
                <a:gd name="connsiteX69" fmla="*/ 166295 w 254244"/>
                <a:gd name="connsiteY69" fmla="*/ 61707 h 160909"/>
                <a:gd name="connsiteX70" fmla="*/ 163277 w 254244"/>
                <a:gd name="connsiteY70" fmla="*/ 49655 h 160909"/>
                <a:gd name="connsiteX71" fmla="*/ 160798 w 254244"/>
                <a:gd name="connsiteY71" fmla="*/ 38309 h 160909"/>
                <a:gd name="connsiteX72" fmla="*/ 166295 w 254244"/>
                <a:gd name="connsiteY72" fmla="*/ 32997 h 160909"/>
                <a:gd name="connsiteX73" fmla="*/ 174271 w 254244"/>
                <a:gd name="connsiteY73" fmla="*/ 40969 h 160909"/>
                <a:gd name="connsiteX74" fmla="*/ 178354 w 254244"/>
                <a:gd name="connsiteY74" fmla="*/ 56745 h 160909"/>
                <a:gd name="connsiteX75" fmla="*/ 181190 w 254244"/>
                <a:gd name="connsiteY75" fmla="*/ 68790 h 160909"/>
                <a:gd name="connsiteX76" fmla="*/ 184201 w 254244"/>
                <a:gd name="connsiteY76" fmla="*/ 80668 h 160909"/>
                <a:gd name="connsiteX77" fmla="*/ 197150 w 254244"/>
                <a:gd name="connsiteY77" fmla="*/ 100160 h 160909"/>
                <a:gd name="connsiteX78" fmla="*/ 215763 w 254244"/>
                <a:gd name="connsiteY78" fmla="*/ 107957 h 160909"/>
                <a:gd name="connsiteX79" fmla="*/ 225869 w 254244"/>
                <a:gd name="connsiteY79" fmla="*/ 95904 h 160909"/>
                <a:gd name="connsiteX80" fmla="*/ 214524 w 254244"/>
                <a:gd name="connsiteY80" fmla="*/ 55856 h 160909"/>
                <a:gd name="connsiteX81" fmla="*/ 212752 w 254244"/>
                <a:gd name="connsiteY81" fmla="*/ 47884 h 160909"/>
                <a:gd name="connsiteX82" fmla="*/ 228530 w 254244"/>
                <a:gd name="connsiteY82" fmla="*/ 32997 h 160909"/>
                <a:gd name="connsiteX83" fmla="*/ 254245 w 254244"/>
                <a:gd name="connsiteY83" fmla="*/ 60111 h 160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</a:cxnLst>
              <a:rect l="l" t="t" r="r" b="b"/>
              <a:pathLst>
                <a:path w="254244" h="160909">
                  <a:moveTo>
                    <a:pt x="157453" y="147656"/>
                  </a:moveTo>
                  <a:cubicBezTo>
                    <a:pt x="157453" y="155629"/>
                    <a:pt x="148588" y="159527"/>
                    <a:pt x="138832" y="159527"/>
                  </a:cubicBezTo>
                  <a:cubicBezTo>
                    <a:pt x="120219" y="159527"/>
                    <a:pt x="115071" y="141988"/>
                    <a:pt x="113300" y="132944"/>
                  </a:cubicBezTo>
                  <a:lnTo>
                    <a:pt x="109041" y="111150"/>
                  </a:lnTo>
                  <a:lnTo>
                    <a:pt x="59041" y="111150"/>
                  </a:lnTo>
                  <a:lnTo>
                    <a:pt x="61877" y="126386"/>
                  </a:lnTo>
                  <a:cubicBezTo>
                    <a:pt x="62941" y="131530"/>
                    <a:pt x="65428" y="144640"/>
                    <a:pt x="68614" y="148188"/>
                  </a:cubicBezTo>
                  <a:cubicBezTo>
                    <a:pt x="72515" y="152262"/>
                    <a:pt x="77836" y="154565"/>
                    <a:pt x="85996" y="154565"/>
                  </a:cubicBezTo>
                  <a:cubicBezTo>
                    <a:pt x="87060" y="154565"/>
                    <a:pt x="94329" y="154565"/>
                    <a:pt x="99111" y="151911"/>
                  </a:cubicBezTo>
                  <a:cubicBezTo>
                    <a:pt x="98055" y="151380"/>
                    <a:pt x="93971" y="148720"/>
                    <a:pt x="93971" y="143933"/>
                  </a:cubicBezTo>
                  <a:cubicBezTo>
                    <a:pt x="93971" y="138795"/>
                    <a:pt x="98230" y="137907"/>
                    <a:pt x="100176" y="137907"/>
                  </a:cubicBezTo>
                  <a:cubicBezTo>
                    <a:pt x="105324" y="137907"/>
                    <a:pt x="109224" y="142162"/>
                    <a:pt x="109224" y="147656"/>
                  </a:cubicBezTo>
                  <a:cubicBezTo>
                    <a:pt x="109224" y="159527"/>
                    <a:pt x="90603" y="159527"/>
                    <a:pt x="85812" y="159527"/>
                  </a:cubicBezTo>
                  <a:cubicBezTo>
                    <a:pt x="78902" y="159527"/>
                    <a:pt x="64896" y="159177"/>
                    <a:pt x="56563" y="147831"/>
                  </a:cubicBezTo>
                  <a:cubicBezTo>
                    <a:pt x="51414" y="140566"/>
                    <a:pt x="50000" y="132944"/>
                    <a:pt x="46100" y="111150"/>
                  </a:cubicBezTo>
                  <a:lnTo>
                    <a:pt x="32444" y="111150"/>
                  </a:lnTo>
                  <a:cubicBezTo>
                    <a:pt x="29433" y="111150"/>
                    <a:pt x="27130" y="111150"/>
                    <a:pt x="27130" y="107251"/>
                  </a:cubicBezTo>
                  <a:cubicBezTo>
                    <a:pt x="27130" y="104765"/>
                    <a:pt x="29433" y="104765"/>
                    <a:pt x="32086" y="104765"/>
                  </a:cubicBezTo>
                  <a:lnTo>
                    <a:pt x="44860" y="104765"/>
                  </a:lnTo>
                  <a:lnTo>
                    <a:pt x="33508" y="43097"/>
                  </a:lnTo>
                  <a:cubicBezTo>
                    <a:pt x="31379" y="31226"/>
                    <a:pt x="31205" y="30694"/>
                    <a:pt x="28186" y="19173"/>
                  </a:cubicBezTo>
                  <a:cubicBezTo>
                    <a:pt x="27130" y="15093"/>
                    <a:pt x="24110" y="3580"/>
                    <a:pt x="17199" y="3580"/>
                  </a:cubicBezTo>
                  <a:cubicBezTo>
                    <a:pt x="16310" y="3580"/>
                    <a:pt x="12409" y="3580"/>
                    <a:pt x="9573" y="6232"/>
                  </a:cubicBezTo>
                  <a:cubicBezTo>
                    <a:pt x="15245" y="8543"/>
                    <a:pt x="15245" y="13505"/>
                    <a:pt x="15245" y="14211"/>
                  </a:cubicBezTo>
                  <a:cubicBezTo>
                    <a:pt x="15245" y="19348"/>
                    <a:pt x="10987" y="20237"/>
                    <a:pt x="9040" y="20237"/>
                  </a:cubicBezTo>
                  <a:cubicBezTo>
                    <a:pt x="3901" y="20237"/>
                    <a:pt x="0" y="15982"/>
                    <a:pt x="0" y="10487"/>
                  </a:cubicBezTo>
                  <a:cubicBezTo>
                    <a:pt x="0" y="2333"/>
                    <a:pt x="9040" y="-1382"/>
                    <a:pt x="16842" y="-1382"/>
                  </a:cubicBezTo>
                  <a:cubicBezTo>
                    <a:pt x="37583" y="-1382"/>
                    <a:pt x="44503" y="31401"/>
                    <a:pt x="47697" y="49123"/>
                  </a:cubicBezTo>
                  <a:lnTo>
                    <a:pt x="57976" y="104765"/>
                  </a:lnTo>
                  <a:lnTo>
                    <a:pt x="107977" y="104765"/>
                  </a:lnTo>
                  <a:lnTo>
                    <a:pt x="97165" y="46105"/>
                  </a:lnTo>
                  <a:cubicBezTo>
                    <a:pt x="95210" y="35831"/>
                    <a:pt x="95210" y="35475"/>
                    <a:pt x="92375" y="25375"/>
                  </a:cubicBezTo>
                  <a:cubicBezTo>
                    <a:pt x="89713" y="15982"/>
                    <a:pt x="88299" y="14211"/>
                    <a:pt x="84573" y="10487"/>
                  </a:cubicBezTo>
                  <a:cubicBezTo>
                    <a:pt x="80673" y="6589"/>
                    <a:pt x="76240" y="3580"/>
                    <a:pt x="70568" y="3580"/>
                  </a:cubicBezTo>
                  <a:cubicBezTo>
                    <a:pt x="68614" y="3580"/>
                    <a:pt x="63474" y="3754"/>
                    <a:pt x="59398" y="6232"/>
                  </a:cubicBezTo>
                  <a:cubicBezTo>
                    <a:pt x="60463" y="6764"/>
                    <a:pt x="64539" y="9424"/>
                    <a:pt x="64539" y="14211"/>
                  </a:cubicBezTo>
                  <a:cubicBezTo>
                    <a:pt x="64539" y="19348"/>
                    <a:pt x="60280" y="20237"/>
                    <a:pt x="58334" y="20237"/>
                  </a:cubicBezTo>
                  <a:cubicBezTo>
                    <a:pt x="53194" y="20237"/>
                    <a:pt x="49293" y="15982"/>
                    <a:pt x="49293" y="10487"/>
                  </a:cubicBezTo>
                  <a:cubicBezTo>
                    <a:pt x="49293" y="1277"/>
                    <a:pt x="60638" y="-1382"/>
                    <a:pt x="70210" y="-1382"/>
                  </a:cubicBezTo>
                  <a:cubicBezTo>
                    <a:pt x="82802" y="-1382"/>
                    <a:pt x="96808" y="6589"/>
                    <a:pt x="102837" y="21119"/>
                  </a:cubicBezTo>
                  <a:cubicBezTo>
                    <a:pt x="106738" y="30512"/>
                    <a:pt x="109224" y="40262"/>
                    <a:pt x="110996" y="50187"/>
                  </a:cubicBezTo>
                  <a:lnTo>
                    <a:pt x="121101" y="104765"/>
                  </a:lnTo>
                  <a:lnTo>
                    <a:pt x="137768" y="104765"/>
                  </a:lnTo>
                  <a:cubicBezTo>
                    <a:pt x="140786" y="104765"/>
                    <a:pt x="143090" y="104765"/>
                    <a:pt x="143090" y="108664"/>
                  </a:cubicBezTo>
                  <a:cubicBezTo>
                    <a:pt x="143090" y="111150"/>
                    <a:pt x="140786" y="111150"/>
                    <a:pt x="138125" y="111150"/>
                  </a:cubicBezTo>
                  <a:lnTo>
                    <a:pt x="122166" y="111150"/>
                  </a:lnTo>
                  <a:lnTo>
                    <a:pt x="126598" y="135072"/>
                  </a:lnTo>
                  <a:cubicBezTo>
                    <a:pt x="128020" y="142869"/>
                    <a:pt x="130141" y="154565"/>
                    <a:pt x="138832" y="154565"/>
                  </a:cubicBezTo>
                  <a:cubicBezTo>
                    <a:pt x="141493" y="154565"/>
                    <a:pt x="145394" y="153682"/>
                    <a:pt x="147523" y="152087"/>
                  </a:cubicBezTo>
                  <a:cubicBezTo>
                    <a:pt x="144329" y="150491"/>
                    <a:pt x="142200" y="147483"/>
                    <a:pt x="142200" y="143933"/>
                  </a:cubicBezTo>
                  <a:cubicBezTo>
                    <a:pt x="142200" y="138795"/>
                    <a:pt x="146459" y="137907"/>
                    <a:pt x="148405" y="137907"/>
                  </a:cubicBezTo>
                  <a:cubicBezTo>
                    <a:pt x="153553" y="137907"/>
                    <a:pt x="157453" y="142162"/>
                    <a:pt x="157453" y="147656"/>
                  </a:cubicBezTo>
                  <a:close/>
                  <a:moveTo>
                    <a:pt x="254245" y="60111"/>
                  </a:moveTo>
                  <a:cubicBezTo>
                    <a:pt x="254245" y="62414"/>
                    <a:pt x="251933" y="62414"/>
                    <a:pt x="250519" y="62414"/>
                  </a:cubicBezTo>
                  <a:cubicBezTo>
                    <a:pt x="247326" y="62414"/>
                    <a:pt x="247150" y="61882"/>
                    <a:pt x="246261" y="58691"/>
                  </a:cubicBezTo>
                  <a:cubicBezTo>
                    <a:pt x="243250" y="47702"/>
                    <a:pt x="236863" y="37959"/>
                    <a:pt x="229062" y="37959"/>
                  </a:cubicBezTo>
                  <a:cubicBezTo>
                    <a:pt x="226583" y="37959"/>
                    <a:pt x="224629" y="39198"/>
                    <a:pt x="224629" y="43985"/>
                  </a:cubicBezTo>
                  <a:cubicBezTo>
                    <a:pt x="224629" y="47884"/>
                    <a:pt x="226225" y="51782"/>
                    <a:pt x="227648" y="55856"/>
                  </a:cubicBezTo>
                  <a:cubicBezTo>
                    <a:pt x="230834" y="64185"/>
                    <a:pt x="238285" y="83503"/>
                    <a:pt x="238285" y="93253"/>
                  </a:cubicBezTo>
                  <a:cubicBezTo>
                    <a:pt x="238285" y="107076"/>
                    <a:pt x="228713" y="112919"/>
                    <a:pt x="216471" y="112919"/>
                  </a:cubicBezTo>
                  <a:cubicBezTo>
                    <a:pt x="202465" y="112919"/>
                    <a:pt x="192892" y="104590"/>
                    <a:pt x="187569" y="97858"/>
                  </a:cubicBezTo>
                  <a:cubicBezTo>
                    <a:pt x="186330" y="108664"/>
                    <a:pt x="177107" y="112919"/>
                    <a:pt x="170021" y="112919"/>
                  </a:cubicBezTo>
                  <a:cubicBezTo>
                    <a:pt x="162394" y="112919"/>
                    <a:pt x="158494" y="107957"/>
                    <a:pt x="155833" y="103526"/>
                  </a:cubicBezTo>
                  <a:cubicBezTo>
                    <a:pt x="152107" y="97683"/>
                    <a:pt x="149271" y="86868"/>
                    <a:pt x="149271" y="85804"/>
                  </a:cubicBezTo>
                  <a:cubicBezTo>
                    <a:pt x="149271" y="83503"/>
                    <a:pt x="151574" y="83503"/>
                    <a:pt x="152996" y="83503"/>
                  </a:cubicBezTo>
                  <a:cubicBezTo>
                    <a:pt x="156190" y="83503"/>
                    <a:pt x="156365" y="83677"/>
                    <a:pt x="157604" y="88639"/>
                  </a:cubicBezTo>
                  <a:cubicBezTo>
                    <a:pt x="160623" y="100867"/>
                    <a:pt x="163991" y="107957"/>
                    <a:pt x="169488" y="107957"/>
                  </a:cubicBezTo>
                  <a:cubicBezTo>
                    <a:pt x="174986" y="107957"/>
                    <a:pt x="174986" y="101582"/>
                    <a:pt x="174986" y="99454"/>
                  </a:cubicBezTo>
                  <a:cubicBezTo>
                    <a:pt x="174986" y="96087"/>
                    <a:pt x="172675" y="87043"/>
                    <a:pt x="171260" y="80842"/>
                  </a:cubicBezTo>
                  <a:lnTo>
                    <a:pt x="166295" y="61707"/>
                  </a:lnTo>
                  <a:cubicBezTo>
                    <a:pt x="165763" y="59048"/>
                    <a:pt x="163991" y="52314"/>
                    <a:pt x="163277" y="49655"/>
                  </a:cubicBezTo>
                  <a:cubicBezTo>
                    <a:pt x="162394" y="45756"/>
                    <a:pt x="160798" y="39555"/>
                    <a:pt x="160798" y="38309"/>
                  </a:cubicBezTo>
                  <a:cubicBezTo>
                    <a:pt x="160798" y="34411"/>
                    <a:pt x="163633" y="32997"/>
                    <a:pt x="166295" y="32997"/>
                  </a:cubicBezTo>
                  <a:cubicBezTo>
                    <a:pt x="172325" y="32997"/>
                    <a:pt x="173564" y="38309"/>
                    <a:pt x="174271" y="40969"/>
                  </a:cubicBezTo>
                  <a:lnTo>
                    <a:pt x="178354" y="56745"/>
                  </a:lnTo>
                  <a:cubicBezTo>
                    <a:pt x="178886" y="59397"/>
                    <a:pt x="180658" y="66138"/>
                    <a:pt x="181190" y="68790"/>
                  </a:cubicBezTo>
                  <a:cubicBezTo>
                    <a:pt x="181723" y="70568"/>
                    <a:pt x="184027" y="79429"/>
                    <a:pt x="184201" y="80668"/>
                  </a:cubicBezTo>
                  <a:cubicBezTo>
                    <a:pt x="184559" y="81732"/>
                    <a:pt x="189873" y="93428"/>
                    <a:pt x="197150" y="100160"/>
                  </a:cubicBezTo>
                  <a:cubicBezTo>
                    <a:pt x="202465" y="104948"/>
                    <a:pt x="208669" y="107957"/>
                    <a:pt x="215763" y="107957"/>
                  </a:cubicBezTo>
                  <a:cubicBezTo>
                    <a:pt x="223922" y="107957"/>
                    <a:pt x="225869" y="101755"/>
                    <a:pt x="225869" y="95904"/>
                  </a:cubicBezTo>
                  <a:cubicBezTo>
                    <a:pt x="225869" y="85455"/>
                    <a:pt x="217535" y="64010"/>
                    <a:pt x="214524" y="55856"/>
                  </a:cubicBezTo>
                  <a:cubicBezTo>
                    <a:pt x="212752" y="51426"/>
                    <a:pt x="212752" y="50187"/>
                    <a:pt x="212752" y="47884"/>
                  </a:cubicBezTo>
                  <a:cubicBezTo>
                    <a:pt x="212752" y="38309"/>
                    <a:pt x="220371" y="32997"/>
                    <a:pt x="228530" y="32997"/>
                  </a:cubicBezTo>
                  <a:cubicBezTo>
                    <a:pt x="246261" y="32997"/>
                    <a:pt x="254245" y="57277"/>
                    <a:pt x="254245" y="60111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789" name="任意多边形: 形状 788">
              <a:extLst>
                <a:ext uri="{FF2B5EF4-FFF2-40B4-BE49-F238E27FC236}">
                  <a16:creationId xmlns:a16="http://schemas.microsoft.com/office/drawing/2014/main" id="{2903BEFA-FF2B-518F-A807-D7F5656970BA}"/>
                </a:ext>
              </a:extLst>
            </p:cNvPr>
            <p:cNvSpPr/>
            <p:nvPr>
              <p:custDataLst>
                <p:tags r:id="rId25"/>
              </p:custDataLst>
            </p:nvPr>
          </p:nvSpPr>
          <p:spPr>
            <a:xfrm flipV="1">
              <a:off x="10901296" y="-11414378"/>
              <a:ext cx="58747" cy="253090"/>
            </a:xfrm>
            <a:custGeom>
              <a:avLst/>
              <a:gdLst>
                <a:gd name="connsiteX0" fmla="*/ 58747 w 58747"/>
                <a:gd name="connsiteY0" fmla="*/ 125171 h 253090"/>
                <a:gd name="connsiteX1" fmla="*/ 42033 w 58747"/>
                <a:gd name="connsiteY1" fmla="*/ 204132 h 253090"/>
                <a:gd name="connsiteX2" fmla="*/ 2535 w 58747"/>
                <a:gd name="connsiteY2" fmla="*/ 251715 h 253090"/>
                <a:gd name="connsiteX3" fmla="*/ 0 w 58747"/>
                <a:gd name="connsiteY3" fmla="*/ 249183 h 253090"/>
                <a:gd name="connsiteX4" fmla="*/ 4815 w 58747"/>
                <a:gd name="connsiteY4" fmla="*/ 243363 h 253090"/>
                <a:gd name="connsiteX5" fmla="*/ 44058 w 58747"/>
                <a:gd name="connsiteY5" fmla="*/ 125171 h 253090"/>
                <a:gd name="connsiteX6" fmla="*/ 3289 w 58747"/>
                <a:gd name="connsiteY6" fmla="*/ 5462 h 253090"/>
                <a:gd name="connsiteX7" fmla="*/ 0 w 58747"/>
                <a:gd name="connsiteY7" fmla="*/ 1159 h 253090"/>
                <a:gd name="connsiteX8" fmla="*/ 2535 w 58747"/>
                <a:gd name="connsiteY8" fmla="*/ -1375 h 253090"/>
                <a:gd name="connsiteX9" fmla="*/ 42795 w 58747"/>
                <a:gd name="connsiteY9" fmla="*/ 47979 h 253090"/>
                <a:gd name="connsiteX10" fmla="*/ 58747 w 58747"/>
                <a:gd name="connsiteY10" fmla="*/ 125171 h 253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8747" h="253090">
                  <a:moveTo>
                    <a:pt x="58747" y="125171"/>
                  </a:moveTo>
                  <a:cubicBezTo>
                    <a:pt x="58747" y="144909"/>
                    <a:pt x="55967" y="175533"/>
                    <a:pt x="42033" y="204132"/>
                  </a:cubicBezTo>
                  <a:cubicBezTo>
                    <a:pt x="26843" y="235265"/>
                    <a:pt x="5061" y="251715"/>
                    <a:pt x="2535" y="251715"/>
                  </a:cubicBezTo>
                  <a:cubicBezTo>
                    <a:pt x="1009" y="251715"/>
                    <a:pt x="0" y="250700"/>
                    <a:pt x="0" y="249183"/>
                  </a:cubicBezTo>
                  <a:cubicBezTo>
                    <a:pt x="0" y="248429"/>
                    <a:pt x="0" y="247921"/>
                    <a:pt x="4815" y="243363"/>
                  </a:cubicBezTo>
                  <a:cubicBezTo>
                    <a:pt x="29624" y="218304"/>
                    <a:pt x="44058" y="178065"/>
                    <a:pt x="44058" y="125171"/>
                  </a:cubicBezTo>
                  <a:cubicBezTo>
                    <a:pt x="44058" y="81891"/>
                    <a:pt x="34692" y="37348"/>
                    <a:pt x="3289" y="5462"/>
                  </a:cubicBezTo>
                  <a:cubicBezTo>
                    <a:pt x="0" y="2421"/>
                    <a:pt x="0" y="1912"/>
                    <a:pt x="0" y="1159"/>
                  </a:cubicBezTo>
                  <a:cubicBezTo>
                    <a:pt x="0" y="-358"/>
                    <a:pt x="1009" y="-1375"/>
                    <a:pt x="2535" y="-1375"/>
                  </a:cubicBezTo>
                  <a:cubicBezTo>
                    <a:pt x="5061" y="-1375"/>
                    <a:pt x="27852" y="15838"/>
                    <a:pt x="42795" y="47979"/>
                  </a:cubicBezTo>
                  <a:cubicBezTo>
                    <a:pt x="55712" y="75816"/>
                    <a:pt x="58747" y="103908"/>
                    <a:pt x="58747" y="125171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</p:grpSp>
      <p:pic>
        <p:nvPicPr>
          <p:cNvPr id="3" name="图形 2">
            <a:extLst>
              <a:ext uri="{FF2B5EF4-FFF2-40B4-BE49-F238E27FC236}">
                <a16:creationId xmlns:a16="http://schemas.microsoft.com/office/drawing/2014/main" id="{43E9B812-61F6-B141-095E-A426FE0040DE}"/>
              </a:ext>
            </a:extLst>
          </p:cNvPr>
          <p:cNvPicPr>
            <a:picLocks noChangeAspect="1"/>
          </p:cNvPicPr>
          <p:nvPr/>
        </p:nvPicPr>
        <p:blipFill>
          <a:blip r:embed="rId91">
            <a:extLst>
              <a:ext uri="{96DAC541-7B7A-43D3-8B79-37D633B846F1}">
                <asvg:svgBlip xmlns:asvg="http://schemas.microsoft.com/office/drawing/2016/SVG/main" r:embed="rId92"/>
              </a:ext>
            </a:extLst>
          </a:blip>
          <a:stretch>
            <a:fillRect/>
          </a:stretch>
        </p:blipFill>
        <p:spPr>
          <a:xfrm>
            <a:off x="6665933" y="873109"/>
            <a:ext cx="4473553" cy="5842174"/>
          </a:xfrm>
          <a:prstGeom prst="rect">
            <a:avLst/>
          </a:prstGeom>
        </p:spPr>
      </p:pic>
      <p:grpSp>
        <p:nvGrpSpPr>
          <p:cNvPr id="2496" name="图形 1076">
            <a:extLst>
              <a:ext uri="{FF2B5EF4-FFF2-40B4-BE49-F238E27FC236}">
                <a16:creationId xmlns:a16="http://schemas.microsoft.com/office/drawing/2014/main" id="{F0992C05-1651-2F52-7F9B-287B9C179EAD}"/>
              </a:ext>
            </a:extLst>
          </p:cNvPr>
          <p:cNvGrpSpPr/>
          <p:nvPr/>
        </p:nvGrpSpPr>
        <p:grpSpPr>
          <a:xfrm>
            <a:off x="6999828" y="-11961807"/>
            <a:ext cx="3200043" cy="292534"/>
            <a:chOff x="6999828" y="-11961807"/>
            <a:chExt cx="3200043" cy="292534"/>
          </a:xfrm>
          <a:solidFill>
            <a:srgbClr val="000000"/>
          </a:solidFill>
        </p:grpSpPr>
        <p:sp>
          <p:nvSpPr>
            <p:cNvPr id="2497" name="任意多边形: 形状 2496">
              <a:extLst>
                <a:ext uri="{FF2B5EF4-FFF2-40B4-BE49-F238E27FC236}">
                  <a16:creationId xmlns:a16="http://schemas.microsoft.com/office/drawing/2014/main" id="{83A6E7AA-0D76-AFE8-F99E-1CCB50A7C84E}"/>
                </a:ext>
              </a:extLst>
            </p:cNvPr>
            <p:cNvSpPr/>
            <p:nvPr/>
          </p:nvSpPr>
          <p:spPr>
            <a:xfrm flipV="1">
              <a:off x="6999828" y="-11906167"/>
              <a:ext cx="207898" cy="173620"/>
            </a:xfrm>
            <a:custGeom>
              <a:avLst/>
              <a:gdLst>
                <a:gd name="connsiteX0" fmla="*/ 180555 w 207898"/>
                <a:gd name="connsiteY0" fmla="*/ 160349 h 173620"/>
                <a:gd name="connsiteX1" fmla="*/ 207898 w 207898"/>
                <a:gd name="connsiteY1" fmla="*/ 160349 h 173620"/>
                <a:gd name="connsiteX2" fmla="*/ 207898 w 207898"/>
                <a:gd name="connsiteY2" fmla="*/ 172244 h 173620"/>
                <a:gd name="connsiteX3" fmla="*/ 162569 w 207898"/>
                <a:gd name="connsiteY3" fmla="*/ 171481 h 173620"/>
                <a:gd name="connsiteX4" fmla="*/ 117248 w 207898"/>
                <a:gd name="connsiteY4" fmla="*/ 172244 h 173620"/>
                <a:gd name="connsiteX5" fmla="*/ 117248 w 207898"/>
                <a:gd name="connsiteY5" fmla="*/ 160349 h 173620"/>
                <a:gd name="connsiteX6" fmla="*/ 144591 w 207898"/>
                <a:gd name="connsiteY6" fmla="*/ 160349 h 173620"/>
                <a:gd name="connsiteX7" fmla="*/ 144591 w 207898"/>
                <a:gd name="connsiteY7" fmla="*/ 94797 h 173620"/>
                <a:gd name="connsiteX8" fmla="*/ 63307 w 207898"/>
                <a:gd name="connsiteY8" fmla="*/ 94797 h 173620"/>
                <a:gd name="connsiteX9" fmla="*/ 63307 w 207898"/>
                <a:gd name="connsiteY9" fmla="*/ 160349 h 173620"/>
                <a:gd name="connsiteX10" fmla="*/ 90658 w 207898"/>
                <a:gd name="connsiteY10" fmla="*/ 160349 h 173620"/>
                <a:gd name="connsiteX11" fmla="*/ 90658 w 207898"/>
                <a:gd name="connsiteY11" fmla="*/ 172244 h 173620"/>
                <a:gd name="connsiteX12" fmla="*/ 45329 w 207898"/>
                <a:gd name="connsiteY12" fmla="*/ 171481 h 173620"/>
                <a:gd name="connsiteX13" fmla="*/ 0 w 207898"/>
                <a:gd name="connsiteY13" fmla="*/ 172244 h 173620"/>
                <a:gd name="connsiteX14" fmla="*/ 0 w 207898"/>
                <a:gd name="connsiteY14" fmla="*/ 160349 h 173620"/>
                <a:gd name="connsiteX15" fmla="*/ 27351 w 207898"/>
                <a:gd name="connsiteY15" fmla="*/ 160349 h 173620"/>
                <a:gd name="connsiteX16" fmla="*/ 27351 w 207898"/>
                <a:gd name="connsiteY16" fmla="*/ 10515 h 173620"/>
                <a:gd name="connsiteX17" fmla="*/ 0 w 207898"/>
                <a:gd name="connsiteY17" fmla="*/ 10515 h 173620"/>
                <a:gd name="connsiteX18" fmla="*/ 0 w 207898"/>
                <a:gd name="connsiteY18" fmla="*/ -1377 h 173620"/>
                <a:gd name="connsiteX19" fmla="*/ 45329 w 207898"/>
                <a:gd name="connsiteY19" fmla="*/ -616 h 173620"/>
                <a:gd name="connsiteX20" fmla="*/ 90658 w 207898"/>
                <a:gd name="connsiteY20" fmla="*/ -1377 h 173620"/>
                <a:gd name="connsiteX21" fmla="*/ 90658 w 207898"/>
                <a:gd name="connsiteY21" fmla="*/ 10515 h 173620"/>
                <a:gd name="connsiteX22" fmla="*/ 63307 w 207898"/>
                <a:gd name="connsiteY22" fmla="*/ 10515 h 173620"/>
                <a:gd name="connsiteX23" fmla="*/ 63307 w 207898"/>
                <a:gd name="connsiteY23" fmla="*/ 82903 h 173620"/>
                <a:gd name="connsiteX24" fmla="*/ 144591 w 207898"/>
                <a:gd name="connsiteY24" fmla="*/ 82903 h 173620"/>
                <a:gd name="connsiteX25" fmla="*/ 144591 w 207898"/>
                <a:gd name="connsiteY25" fmla="*/ 10515 h 173620"/>
                <a:gd name="connsiteX26" fmla="*/ 117248 w 207898"/>
                <a:gd name="connsiteY26" fmla="*/ 10515 h 173620"/>
                <a:gd name="connsiteX27" fmla="*/ 117248 w 207898"/>
                <a:gd name="connsiteY27" fmla="*/ -1377 h 173620"/>
                <a:gd name="connsiteX28" fmla="*/ 162569 w 207898"/>
                <a:gd name="connsiteY28" fmla="*/ -616 h 173620"/>
                <a:gd name="connsiteX29" fmla="*/ 207898 w 207898"/>
                <a:gd name="connsiteY29" fmla="*/ -1377 h 173620"/>
                <a:gd name="connsiteX30" fmla="*/ 207898 w 207898"/>
                <a:gd name="connsiteY30" fmla="*/ 10515 h 173620"/>
                <a:gd name="connsiteX31" fmla="*/ 180555 w 207898"/>
                <a:gd name="connsiteY31" fmla="*/ 10515 h 173620"/>
                <a:gd name="connsiteX32" fmla="*/ 180555 w 207898"/>
                <a:gd name="connsiteY32" fmla="*/ 160349 h 173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07898" h="173620">
                  <a:moveTo>
                    <a:pt x="180555" y="160349"/>
                  </a:moveTo>
                  <a:lnTo>
                    <a:pt x="207898" y="160349"/>
                  </a:lnTo>
                  <a:lnTo>
                    <a:pt x="207898" y="172244"/>
                  </a:lnTo>
                  <a:cubicBezTo>
                    <a:pt x="198278" y="171481"/>
                    <a:pt x="173460" y="171481"/>
                    <a:pt x="162569" y="171481"/>
                  </a:cubicBezTo>
                  <a:cubicBezTo>
                    <a:pt x="151686" y="171481"/>
                    <a:pt x="126868" y="171481"/>
                    <a:pt x="117248" y="172244"/>
                  </a:cubicBezTo>
                  <a:lnTo>
                    <a:pt x="117248" y="160349"/>
                  </a:lnTo>
                  <a:lnTo>
                    <a:pt x="144591" y="160349"/>
                  </a:lnTo>
                  <a:lnTo>
                    <a:pt x="144591" y="94797"/>
                  </a:lnTo>
                  <a:lnTo>
                    <a:pt x="63307" y="94797"/>
                  </a:lnTo>
                  <a:lnTo>
                    <a:pt x="63307" y="160349"/>
                  </a:lnTo>
                  <a:lnTo>
                    <a:pt x="90658" y="160349"/>
                  </a:lnTo>
                  <a:lnTo>
                    <a:pt x="90658" y="172244"/>
                  </a:lnTo>
                  <a:cubicBezTo>
                    <a:pt x="81030" y="171481"/>
                    <a:pt x="56220" y="171481"/>
                    <a:pt x="45329" y="171481"/>
                  </a:cubicBezTo>
                  <a:cubicBezTo>
                    <a:pt x="34438" y="171481"/>
                    <a:pt x="9620" y="171481"/>
                    <a:pt x="0" y="172244"/>
                  </a:cubicBezTo>
                  <a:lnTo>
                    <a:pt x="0" y="160349"/>
                  </a:lnTo>
                  <a:lnTo>
                    <a:pt x="27351" y="160349"/>
                  </a:lnTo>
                  <a:lnTo>
                    <a:pt x="27351" y="10515"/>
                  </a:lnTo>
                  <a:lnTo>
                    <a:pt x="0" y="10515"/>
                  </a:lnTo>
                  <a:lnTo>
                    <a:pt x="0" y="-1377"/>
                  </a:lnTo>
                  <a:cubicBezTo>
                    <a:pt x="9620" y="-616"/>
                    <a:pt x="34438" y="-616"/>
                    <a:pt x="45329" y="-616"/>
                  </a:cubicBezTo>
                  <a:cubicBezTo>
                    <a:pt x="56220" y="-616"/>
                    <a:pt x="81030" y="-616"/>
                    <a:pt x="90658" y="-1377"/>
                  </a:cubicBezTo>
                  <a:lnTo>
                    <a:pt x="90658" y="10515"/>
                  </a:lnTo>
                  <a:lnTo>
                    <a:pt x="63307" y="10515"/>
                  </a:lnTo>
                  <a:lnTo>
                    <a:pt x="63307" y="82903"/>
                  </a:lnTo>
                  <a:lnTo>
                    <a:pt x="144591" y="82903"/>
                  </a:lnTo>
                  <a:lnTo>
                    <a:pt x="144591" y="10515"/>
                  </a:lnTo>
                  <a:lnTo>
                    <a:pt x="117248" y="10515"/>
                  </a:lnTo>
                  <a:lnTo>
                    <a:pt x="117248" y="-1377"/>
                  </a:lnTo>
                  <a:cubicBezTo>
                    <a:pt x="126868" y="-616"/>
                    <a:pt x="151686" y="-616"/>
                    <a:pt x="162569" y="-616"/>
                  </a:cubicBezTo>
                  <a:cubicBezTo>
                    <a:pt x="173460" y="-616"/>
                    <a:pt x="198278" y="-616"/>
                    <a:pt x="207898" y="-1377"/>
                  </a:cubicBezTo>
                  <a:lnTo>
                    <a:pt x="207898" y="10515"/>
                  </a:lnTo>
                  <a:lnTo>
                    <a:pt x="180555" y="10515"/>
                  </a:lnTo>
                  <a:lnTo>
                    <a:pt x="180555" y="160349"/>
                  </a:lnTo>
                  <a:close/>
                </a:path>
              </a:pathLst>
            </a:custGeom>
            <a:solidFill>
              <a:srgbClr val="000000"/>
            </a:solidFill>
            <a:ln w="254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498" name="任意多边形: 形状 2497">
              <a:extLst>
                <a:ext uri="{FF2B5EF4-FFF2-40B4-BE49-F238E27FC236}">
                  <a16:creationId xmlns:a16="http://schemas.microsoft.com/office/drawing/2014/main" id="{9C1062DB-74BA-B1D3-E5C8-48CE548DE5D6}"/>
                </a:ext>
              </a:extLst>
            </p:cNvPr>
            <p:cNvSpPr/>
            <p:nvPr/>
          </p:nvSpPr>
          <p:spPr>
            <a:xfrm flipV="1">
              <a:off x="7241816" y="-11961807"/>
              <a:ext cx="691067" cy="160909"/>
            </a:xfrm>
            <a:custGeom>
              <a:avLst/>
              <a:gdLst>
                <a:gd name="connsiteX0" fmla="*/ 71990 w 691067"/>
                <a:gd name="connsiteY0" fmla="*/ 51958 h 160909"/>
                <a:gd name="connsiteX1" fmla="*/ 67915 w 691067"/>
                <a:gd name="connsiteY1" fmla="*/ 56213 h 160909"/>
                <a:gd name="connsiteX2" fmla="*/ 65253 w 691067"/>
                <a:gd name="connsiteY2" fmla="*/ 54260 h 160909"/>
                <a:gd name="connsiteX3" fmla="*/ 30148 w 691067"/>
                <a:gd name="connsiteY3" fmla="*/ 37959 h 160909"/>
                <a:gd name="connsiteX4" fmla="*/ 13656 w 691067"/>
                <a:gd name="connsiteY4" fmla="*/ 58872 h 160909"/>
                <a:gd name="connsiteX5" fmla="*/ 15960 w 691067"/>
                <a:gd name="connsiteY5" fmla="*/ 75174 h 160909"/>
                <a:gd name="connsiteX6" fmla="*/ 26955 w 691067"/>
                <a:gd name="connsiteY6" fmla="*/ 75174 h 160909"/>
                <a:gd name="connsiteX7" fmla="*/ 69512 w 691067"/>
                <a:gd name="connsiteY7" fmla="*/ 97325 h 160909"/>
                <a:gd name="connsiteX8" fmla="*/ 48054 w 691067"/>
                <a:gd name="connsiteY8" fmla="*/ 112919 h 160909"/>
                <a:gd name="connsiteX9" fmla="*/ 0 w 691067"/>
                <a:gd name="connsiteY9" fmla="*/ 65781 h 160909"/>
                <a:gd name="connsiteX10" fmla="*/ 30148 w 691067"/>
                <a:gd name="connsiteY10" fmla="*/ 32997 h 160909"/>
                <a:gd name="connsiteX11" fmla="*/ 71990 w 691067"/>
                <a:gd name="connsiteY11" fmla="*/ 51958 h 160909"/>
                <a:gd name="connsiteX12" fmla="*/ 60995 w 691067"/>
                <a:gd name="connsiteY12" fmla="*/ 97500 h 160909"/>
                <a:gd name="connsiteX13" fmla="*/ 25716 w 691067"/>
                <a:gd name="connsiteY13" fmla="*/ 80136 h 160909"/>
                <a:gd name="connsiteX14" fmla="*/ 17382 w 691067"/>
                <a:gd name="connsiteY14" fmla="*/ 80136 h 160909"/>
                <a:gd name="connsiteX15" fmla="*/ 48054 w 691067"/>
                <a:gd name="connsiteY15" fmla="*/ 107957 h 160909"/>
                <a:gd name="connsiteX16" fmla="*/ 60995 w 691067"/>
                <a:gd name="connsiteY16" fmla="*/ 97500 h 160909"/>
                <a:gd name="connsiteX17" fmla="*/ 193081 w 691067"/>
                <a:gd name="connsiteY17" fmla="*/ 60111 h 160909"/>
                <a:gd name="connsiteX18" fmla="*/ 189355 w 691067"/>
                <a:gd name="connsiteY18" fmla="*/ 62414 h 160909"/>
                <a:gd name="connsiteX19" fmla="*/ 185097 w 691067"/>
                <a:gd name="connsiteY19" fmla="*/ 58691 h 160909"/>
                <a:gd name="connsiteX20" fmla="*/ 167898 w 691067"/>
                <a:gd name="connsiteY20" fmla="*/ 37959 h 160909"/>
                <a:gd name="connsiteX21" fmla="*/ 163465 w 691067"/>
                <a:gd name="connsiteY21" fmla="*/ 43985 h 160909"/>
                <a:gd name="connsiteX22" fmla="*/ 166484 w 691067"/>
                <a:gd name="connsiteY22" fmla="*/ 55856 h 160909"/>
                <a:gd name="connsiteX23" fmla="*/ 177121 w 691067"/>
                <a:gd name="connsiteY23" fmla="*/ 93253 h 160909"/>
                <a:gd name="connsiteX24" fmla="*/ 155307 w 691067"/>
                <a:gd name="connsiteY24" fmla="*/ 112919 h 160909"/>
                <a:gd name="connsiteX25" fmla="*/ 126405 w 691067"/>
                <a:gd name="connsiteY25" fmla="*/ 97858 h 160909"/>
                <a:gd name="connsiteX26" fmla="*/ 108857 w 691067"/>
                <a:gd name="connsiteY26" fmla="*/ 112919 h 160909"/>
                <a:gd name="connsiteX27" fmla="*/ 94669 w 691067"/>
                <a:gd name="connsiteY27" fmla="*/ 103526 h 160909"/>
                <a:gd name="connsiteX28" fmla="*/ 88107 w 691067"/>
                <a:gd name="connsiteY28" fmla="*/ 85804 h 160909"/>
                <a:gd name="connsiteX29" fmla="*/ 91833 w 691067"/>
                <a:gd name="connsiteY29" fmla="*/ 83503 h 160909"/>
                <a:gd name="connsiteX30" fmla="*/ 96440 w 691067"/>
                <a:gd name="connsiteY30" fmla="*/ 88639 h 160909"/>
                <a:gd name="connsiteX31" fmla="*/ 108325 w 691067"/>
                <a:gd name="connsiteY31" fmla="*/ 107957 h 160909"/>
                <a:gd name="connsiteX32" fmla="*/ 113822 w 691067"/>
                <a:gd name="connsiteY32" fmla="*/ 99454 h 160909"/>
                <a:gd name="connsiteX33" fmla="*/ 110096 w 691067"/>
                <a:gd name="connsiteY33" fmla="*/ 80842 h 160909"/>
                <a:gd name="connsiteX34" fmla="*/ 105131 w 691067"/>
                <a:gd name="connsiteY34" fmla="*/ 61707 h 160909"/>
                <a:gd name="connsiteX35" fmla="*/ 102112 w 691067"/>
                <a:gd name="connsiteY35" fmla="*/ 49655 h 160909"/>
                <a:gd name="connsiteX36" fmla="*/ 99634 w 691067"/>
                <a:gd name="connsiteY36" fmla="*/ 38309 h 160909"/>
                <a:gd name="connsiteX37" fmla="*/ 105131 w 691067"/>
                <a:gd name="connsiteY37" fmla="*/ 32997 h 160909"/>
                <a:gd name="connsiteX38" fmla="*/ 113107 w 691067"/>
                <a:gd name="connsiteY38" fmla="*/ 40969 h 160909"/>
                <a:gd name="connsiteX39" fmla="*/ 117190 w 691067"/>
                <a:gd name="connsiteY39" fmla="*/ 56745 h 160909"/>
                <a:gd name="connsiteX40" fmla="*/ 120027 w 691067"/>
                <a:gd name="connsiteY40" fmla="*/ 68789 h 160909"/>
                <a:gd name="connsiteX41" fmla="*/ 123038 w 691067"/>
                <a:gd name="connsiteY41" fmla="*/ 80668 h 160909"/>
                <a:gd name="connsiteX42" fmla="*/ 135986 w 691067"/>
                <a:gd name="connsiteY42" fmla="*/ 100160 h 160909"/>
                <a:gd name="connsiteX43" fmla="*/ 154599 w 691067"/>
                <a:gd name="connsiteY43" fmla="*/ 107957 h 160909"/>
                <a:gd name="connsiteX44" fmla="*/ 164705 w 691067"/>
                <a:gd name="connsiteY44" fmla="*/ 95904 h 160909"/>
                <a:gd name="connsiteX45" fmla="*/ 153360 w 691067"/>
                <a:gd name="connsiteY45" fmla="*/ 55856 h 160909"/>
                <a:gd name="connsiteX46" fmla="*/ 151588 w 691067"/>
                <a:gd name="connsiteY46" fmla="*/ 47884 h 160909"/>
                <a:gd name="connsiteX47" fmla="*/ 167366 w 691067"/>
                <a:gd name="connsiteY47" fmla="*/ 32997 h 160909"/>
                <a:gd name="connsiteX48" fmla="*/ 193081 w 691067"/>
                <a:gd name="connsiteY48" fmla="*/ 60111 h 160909"/>
                <a:gd name="connsiteX49" fmla="*/ 285790 w 691067"/>
                <a:gd name="connsiteY49" fmla="*/ 51958 h 160909"/>
                <a:gd name="connsiteX50" fmla="*/ 281716 w 691067"/>
                <a:gd name="connsiteY50" fmla="*/ 56213 h 160909"/>
                <a:gd name="connsiteX51" fmla="*/ 279054 w 691067"/>
                <a:gd name="connsiteY51" fmla="*/ 54260 h 160909"/>
                <a:gd name="connsiteX52" fmla="*/ 243949 w 691067"/>
                <a:gd name="connsiteY52" fmla="*/ 37959 h 160909"/>
                <a:gd name="connsiteX53" fmla="*/ 226925 w 691067"/>
                <a:gd name="connsiteY53" fmla="*/ 57452 h 160909"/>
                <a:gd name="connsiteX54" fmla="*/ 238985 w 691067"/>
                <a:gd name="connsiteY54" fmla="*/ 94841 h 160909"/>
                <a:gd name="connsiteX55" fmla="*/ 262212 w 691067"/>
                <a:gd name="connsiteY55" fmla="*/ 107957 h 160909"/>
                <a:gd name="connsiteX56" fmla="*/ 275861 w 691067"/>
                <a:gd name="connsiteY56" fmla="*/ 101582 h 160909"/>
                <a:gd name="connsiteX57" fmla="*/ 268949 w 691067"/>
                <a:gd name="connsiteY57" fmla="*/ 92896 h 160909"/>
                <a:gd name="connsiteX58" fmla="*/ 275330 w 691067"/>
                <a:gd name="connsiteY58" fmla="*/ 87043 h 160909"/>
                <a:gd name="connsiteX59" fmla="*/ 284194 w 691067"/>
                <a:gd name="connsiteY59" fmla="*/ 97500 h 160909"/>
                <a:gd name="connsiteX60" fmla="*/ 262029 w 691067"/>
                <a:gd name="connsiteY60" fmla="*/ 112919 h 160909"/>
                <a:gd name="connsiteX61" fmla="*/ 212920 w 691067"/>
                <a:gd name="connsiteY61" fmla="*/ 63478 h 160909"/>
                <a:gd name="connsiteX62" fmla="*/ 243766 w 691067"/>
                <a:gd name="connsiteY62" fmla="*/ 32997 h 160909"/>
                <a:gd name="connsiteX63" fmla="*/ 285790 w 691067"/>
                <a:gd name="connsiteY63" fmla="*/ 51958 h 160909"/>
                <a:gd name="connsiteX64" fmla="*/ 438087 w 691067"/>
                <a:gd name="connsiteY64" fmla="*/ 12615 h 160909"/>
                <a:gd name="connsiteX65" fmla="*/ 435250 w 691067"/>
                <a:gd name="connsiteY65" fmla="*/ 16340 h 160909"/>
                <a:gd name="connsiteX66" fmla="*/ 281698 w 691067"/>
                <a:gd name="connsiteY66" fmla="*/ 16340 h 160909"/>
                <a:gd name="connsiteX67" fmla="*/ 277084 w 691067"/>
                <a:gd name="connsiteY67" fmla="*/ 12615 h 160909"/>
                <a:gd name="connsiteX68" fmla="*/ 279918 w 691067"/>
                <a:gd name="connsiteY68" fmla="*/ 8892 h 160909"/>
                <a:gd name="connsiteX69" fmla="*/ 433298 w 691067"/>
                <a:gd name="connsiteY69" fmla="*/ 8892 h 160909"/>
                <a:gd name="connsiteX70" fmla="*/ 438087 w 691067"/>
                <a:gd name="connsiteY70" fmla="*/ 12615 h 160909"/>
                <a:gd name="connsiteX71" fmla="*/ 594276 w 691067"/>
                <a:gd name="connsiteY71" fmla="*/ 147656 h 160909"/>
                <a:gd name="connsiteX72" fmla="*/ 575654 w 691067"/>
                <a:gd name="connsiteY72" fmla="*/ 159527 h 160909"/>
                <a:gd name="connsiteX73" fmla="*/ 550121 w 691067"/>
                <a:gd name="connsiteY73" fmla="*/ 132944 h 160909"/>
                <a:gd name="connsiteX74" fmla="*/ 545863 w 691067"/>
                <a:gd name="connsiteY74" fmla="*/ 111150 h 160909"/>
                <a:gd name="connsiteX75" fmla="*/ 495862 w 691067"/>
                <a:gd name="connsiteY75" fmla="*/ 111150 h 160909"/>
                <a:gd name="connsiteX76" fmla="*/ 498699 w 691067"/>
                <a:gd name="connsiteY76" fmla="*/ 126386 h 160909"/>
                <a:gd name="connsiteX77" fmla="*/ 505436 w 691067"/>
                <a:gd name="connsiteY77" fmla="*/ 148188 h 160909"/>
                <a:gd name="connsiteX78" fmla="*/ 522816 w 691067"/>
                <a:gd name="connsiteY78" fmla="*/ 154565 h 160909"/>
                <a:gd name="connsiteX79" fmla="*/ 535934 w 691067"/>
                <a:gd name="connsiteY79" fmla="*/ 151911 h 160909"/>
                <a:gd name="connsiteX80" fmla="*/ 530793 w 691067"/>
                <a:gd name="connsiteY80" fmla="*/ 143933 h 160909"/>
                <a:gd name="connsiteX81" fmla="*/ 536997 w 691067"/>
                <a:gd name="connsiteY81" fmla="*/ 137907 h 160909"/>
                <a:gd name="connsiteX82" fmla="*/ 546046 w 691067"/>
                <a:gd name="connsiteY82" fmla="*/ 147656 h 160909"/>
                <a:gd name="connsiteX83" fmla="*/ 522636 w 691067"/>
                <a:gd name="connsiteY83" fmla="*/ 159527 h 160909"/>
                <a:gd name="connsiteX84" fmla="*/ 493384 w 691067"/>
                <a:gd name="connsiteY84" fmla="*/ 147831 h 160909"/>
                <a:gd name="connsiteX85" fmla="*/ 482923 w 691067"/>
                <a:gd name="connsiteY85" fmla="*/ 111150 h 160909"/>
                <a:gd name="connsiteX86" fmla="*/ 469266 w 691067"/>
                <a:gd name="connsiteY86" fmla="*/ 111150 h 160909"/>
                <a:gd name="connsiteX87" fmla="*/ 463951 w 691067"/>
                <a:gd name="connsiteY87" fmla="*/ 107251 h 160909"/>
                <a:gd name="connsiteX88" fmla="*/ 468908 w 691067"/>
                <a:gd name="connsiteY88" fmla="*/ 104765 h 160909"/>
                <a:gd name="connsiteX89" fmla="*/ 481682 w 691067"/>
                <a:gd name="connsiteY89" fmla="*/ 104765 h 160909"/>
                <a:gd name="connsiteX90" fmla="*/ 470329 w 691067"/>
                <a:gd name="connsiteY90" fmla="*/ 43097 h 160909"/>
                <a:gd name="connsiteX91" fmla="*/ 465008 w 691067"/>
                <a:gd name="connsiteY91" fmla="*/ 19173 h 160909"/>
                <a:gd name="connsiteX92" fmla="*/ 454021 w 691067"/>
                <a:gd name="connsiteY92" fmla="*/ 3580 h 160909"/>
                <a:gd name="connsiteX93" fmla="*/ 446395 w 691067"/>
                <a:gd name="connsiteY93" fmla="*/ 6232 h 160909"/>
                <a:gd name="connsiteX94" fmla="*/ 452066 w 691067"/>
                <a:gd name="connsiteY94" fmla="*/ 14211 h 160909"/>
                <a:gd name="connsiteX95" fmla="*/ 445861 w 691067"/>
                <a:gd name="connsiteY95" fmla="*/ 20237 h 160909"/>
                <a:gd name="connsiteX96" fmla="*/ 436821 w 691067"/>
                <a:gd name="connsiteY96" fmla="*/ 10487 h 160909"/>
                <a:gd name="connsiteX97" fmla="*/ 453663 w 691067"/>
                <a:gd name="connsiteY97" fmla="*/ -1382 h 160909"/>
                <a:gd name="connsiteX98" fmla="*/ 484519 w 691067"/>
                <a:gd name="connsiteY98" fmla="*/ 49123 h 160909"/>
                <a:gd name="connsiteX99" fmla="*/ 494797 w 691067"/>
                <a:gd name="connsiteY99" fmla="*/ 104765 h 160909"/>
                <a:gd name="connsiteX100" fmla="*/ 544798 w 691067"/>
                <a:gd name="connsiteY100" fmla="*/ 104765 h 160909"/>
                <a:gd name="connsiteX101" fmla="*/ 533986 w 691067"/>
                <a:gd name="connsiteY101" fmla="*/ 46105 h 160909"/>
                <a:gd name="connsiteX102" fmla="*/ 529197 w 691067"/>
                <a:gd name="connsiteY102" fmla="*/ 25375 h 160909"/>
                <a:gd name="connsiteX103" fmla="*/ 521395 w 691067"/>
                <a:gd name="connsiteY103" fmla="*/ 10487 h 160909"/>
                <a:gd name="connsiteX104" fmla="*/ 507391 w 691067"/>
                <a:gd name="connsiteY104" fmla="*/ 3580 h 160909"/>
                <a:gd name="connsiteX105" fmla="*/ 496221 w 691067"/>
                <a:gd name="connsiteY105" fmla="*/ 6232 h 160909"/>
                <a:gd name="connsiteX106" fmla="*/ 501361 w 691067"/>
                <a:gd name="connsiteY106" fmla="*/ 14211 h 160909"/>
                <a:gd name="connsiteX107" fmla="*/ 495155 w 691067"/>
                <a:gd name="connsiteY107" fmla="*/ 20237 h 160909"/>
                <a:gd name="connsiteX108" fmla="*/ 486116 w 691067"/>
                <a:gd name="connsiteY108" fmla="*/ 10487 h 160909"/>
                <a:gd name="connsiteX109" fmla="*/ 507032 w 691067"/>
                <a:gd name="connsiteY109" fmla="*/ -1382 h 160909"/>
                <a:gd name="connsiteX110" fmla="*/ 539658 w 691067"/>
                <a:gd name="connsiteY110" fmla="*/ 21119 h 160909"/>
                <a:gd name="connsiteX111" fmla="*/ 547818 w 691067"/>
                <a:gd name="connsiteY111" fmla="*/ 50187 h 160909"/>
                <a:gd name="connsiteX112" fmla="*/ 557923 w 691067"/>
                <a:gd name="connsiteY112" fmla="*/ 104765 h 160909"/>
                <a:gd name="connsiteX113" fmla="*/ 574589 w 691067"/>
                <a:gd name="connsiteY113" fmla="*/ 104765 h 160909"/>
                <a:gd name="connsiteX114" fmla="*/ 579913 w 691067"/>
                <a:gd name="connsiteY114" fmla="*/ 108664 h 160909"/>
                <a:gd name="connsiteX115" fmla="*/ 574948 w 691067"/>
                <a:gd name="connsiteY115" fmla="*/ 111150 h 160909"/>
                <a:gd name="connsiteX116" fmla="*/ 558986 w 691067"/>
                <a:gd name="connsiteY116" fmla="*/ 111150 h 160909"/>
                <a:gd name="connsiteX117" fmla="*/ 563419 w 691067"/>
                <a:gd name="connsiteY117" fmla="*/ 135072 h 160909"/>
                <a:gd name="connsiteX118" fmla="*/ 575654 w 691067"/>
                <a:gd name="connsiteY118" fmla="*/ 154565 h 160909"/>
                <a:gd name="connsiteX119" fmla="*/ 584343 w 691067"/>
                <a:gd name="connsiteY119" fmla="*/ 152087 h 160909"/>
                <a:gd name="connsiteX120" fmla="*/ 579023 w 691067"/>
                <a:gd name="connsiteY120" fmla="*/ 143933 h 160909"/>
                <a:gd name="connsiteX121" fmla="*/ 585225 w 691067"/>
                <a:gd name="connsiteY121" fmla="*/ 137907 h 160909"/>
                <a:gd name="connsiteX122" fmla="*/ 594276 w 691067"/>
                <a:gd name="connsiteY122" fmla="*/ 147656 h 160909"/>
                <a:gd name="connsiteX123" fmla="*/ 691067 w 691067"/>
                <a:gd name="connsiteY123" fmla="*/ 60111 h 160909"/>
                <a:gd name="connsiteX124" fmla="*/ 687341 w 691067"/>
                <a:gd name="connsiteY124" fmla="*/ 62414 h 160909"/>
                <a:gd name="connsiteX125" fmla="*/ 683082 w 691067"/>
                <a:gd name="connsiteY125" fmla="*/ 58691 h 160909"/>
                <a:gd name="connsiteX126" fmla="*/ 665883 w 691067"/>
                <a:gd name="connsiteY126" fmla="*/ 37959 h 160909"/>
                <a:gd name="connsiteX127" fmla="*/ 661451 w 691067"/>
                <a:gd name="connsiteY127" fmla="*/ 43985 h 160909"/>
                <a:gd name="connsiteX128" fmla="*/ 664469 w 691067"/>
                <a:gd name="connsiteY128" fmla="*/ 55856 h 160909"/>
                <a:gd name="connsiteX129" fmla="*/ 675108 w 691067"/>
                <a:gd name="connsiteY129" fmla="*/ 93253 h 160909"/>
                <a:gd name="connsiteX130" fmla="*/ 653292 w 691067"/>
                <a:gd name="connsiteY130" fmla="*/ 112919 h 160909"/>
                <a:gd name="connsiteX131" fmla="*/ 624392 w 691067"/>
                <a:gd name="connsiteY131" fmla="*/ 97858 h 160909"/>
                <a:gd name="connsiteX132" fmla="*/ 606844 w 691067"/>
                <a:gd name="connsiteY132" fmla="*/ 112919 h 160909"/>
                <a:gd name="connsiteX133" fmla="*/ 592654 w 691067"/>
                <a:gd name="connsiteY133" fmla="*/ 103526 h 160909"/>
                <a:gd name="connsiteX134" fmla="*/ 586093 w 691067"/>
                <a:gd name="connsiteY134" fmla="*/ 85804 h 160909"/>
                <a:gd name="connsiteX135" fmla="*/ 589819 w 691067"/>
                <a:gd name="connsiteY135" fmla="*/ 83503 h 160909"/>
                <a:gd name="connsiteX136" fmla="*/ 594426 w 691067"/>
                <a:gd name="connsiteY136" fmla="*/ 88639 h 160909"/>
                <a:gd name="connsiteX137" fmla="*/ 606310 w 691067"/>
                <a:gd name="connsiteY137" fmla="*/ 107957 h 160909"/>
                <a:gd name="connsiteX138" fmla="*/ 611809 w 691067"/>
                <a:gd name="connsiteY138" fmla="*/ 99454 h 160909"/>
                <a:gd name="connsiteX139" fmla="*/ 608082 w 691067"/>
                <a:gd name="connsiteY139" fmla="*/ 80842 h 160909"/>
                <a:gd name="connsiteX140" fmla="*/ 603117 w 691067"/>
                <a:gd name="connsiteY140" fmla="*/ 61707 h 160909"/>
                <a:gd name="connsiteX141" fmla="*/ 600098 w 691067"/>
                <a:gd name="connsiteY141" fmla="*/ 49655 h 160909"/>
                <a:gd name="connsiteX142" fmla="*/ 597619 w 691067"/>
                <a:gd name="connsiteY142" fmla="*/ 38309 h 160909"/>
                <a:gd name="connsiteX143" fmla="*/ 603117 w 691067"/>
                <a:gd name="connsiteY143" fmla="*/ 32997 h 160909"/>
                <a:gd name="connsiteX144" fmla="*/ 611092 w 691067"/>
                <a:gd name="connsiteY144" fmla="*/ 40969 h 160909"/>
                <a:gd name="connsiteX145" fmla="*/ 615177 w 691067"/>
                <a:gd name="connsiteY145" fmla="*/ 56745 h 160909"/>
                <a:gd name="connsiteX146" fmla="*/ 618011 w 691067"/>
                <a:gd name="connsiteY146" fmla="*/ 68789 h 160909"/>
                <a:gd name="connsiteX147" fmla="*/ 621024 w 691067"/>
                <a:gd name="connsiteY147" fmla="*/ 80668 h 160909"/>
                <a:gd name="connsiteX148" fmla="*/ 633971 w 691067"/>
                <a:gd name="connsiteY148" fmla="*/ 100160 h 160909"/>
                <a:gd name="connsiteX149" fmla="*/ 652585 w 691067"/>
                <a:gd name="connsiteY149" fmla="*/ 107957 h 160909"/>
                <a:gd name="connsiteX150" fmla="*/ 662690 w 691067"/>
                <a:gd name="connsiteY150" fmla="*/ 95904 h 160909"/>
                <a:gd name="connsiteX151" fmla="*/ 651347 w 691067"/>
                <a:gd name="connsiteY151" fmla="*/ 55856 h 160909"/>
                <a:gd name="connsiteX152" fmla="*/ 649575 w 691067"/>
                <a:gd name="connsiteY152" fmla="*/ 47884 h 160909"/>
                <a:gd name="connsiteX153" fmla="*/ 665351 w 691067"/>
                <a:gd name="connsiteY153" fmla="*/ 32997 h 160909"/>
                <a:gd name="connsiteX154" fmla="*/ 691067 w 691067"/>
                <a:gd name="connsiteY154" fmla="*/ 60111 h 160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</a:cxnLst>
              <a:rect l="l" t="t" r="r" b="b"/>
              <a:pathLst>
                <a:path w="691067" h="160909">
                  <a:moveTo>
                    <a:pt x="71990" y="51958"/>
                  </a:moveTo>
                  <a:cubicBezTo>
                    <a:pt x="71990" y="53378"/>
                    <a:pt x="69512" y="56213"/>
                    <a:pt x="67915" y="56213"/>
                  </a:cubicBezTo>
                  <a:cubicBezTo>
                    <a:pt x="67025" y="56213"/>
                    <a:pt x="66493" y="55681"/>
                    <a:pt x="65253" y="54260"/>
                  </a:cubicBezTo>
                  <a:cubicBezTo>
                    <a:pt x="54433" y="41326"/>
                    <a:pt x="39014" y="37959"/>
                    <a:pt x="30148" y="37959"/>
                  </a:cubicBezTo>
                  <a:cubicBezTo>
                    <a:pt x="18621" y="37959"/>
                    <a:pt x="13656" y="47702"/>
                    <a:pt x="13656" y="58872"/>
                  </a:cubicBezTo>
                  <a:cubicBezTo>
                    <a:pt x="13656" y="64359"/>
                    <a:pt x="14721" y="69853"/>
                    <a:pt x="15960" y="75174"/>
                  </a:cubicBezTo>
                  <a:lnTo>
                    <a:pt x="26955" y="75174"/>
                  </a:lnTo>
                  <a:cubicBezTo>
                    <a:pt x="34581" y="75174"/>
                    <a:pt x="69512" y="75174"/>
                    <a:pt x="69512" y="97325"/>
                  </a:cubicBezTo>
                  <a:cubicBezTo>
                    <a:pt x="69512" y="106893"/>
                    <a:pt x="60463" y="112919"/>
                    <a:pt x="48054" y="112919"/>
                  </a:cubicBezTo>
                  <a:cubicBezTo>
                    <a:pt x="28194" y="112919"/>
                    <a:pt x="0" y="96968"/>
                    <a:pt x="0" y="65781"/>
                  </a:cubicBezTo>
                  <a:cubicBezTo>
                    <a:pt x="0" y="47169"/>
                    <a:pt x="10995" y="32997"/>
                    <a:pt x="30148" y="32997"/>
                  </a:cubicBezTo>
                  <a:cubicBezTo>
                    <a:pt x="58334" y="32997"/>
                    <a:pt x="71990" y="49655"/>
                    <a:pt x="71990" y="51958"/>
                  </a:cubicBezTo>
                  <a:close/>
                  <a:moveTo>
                    <a:pt x="60995" y="97500"/>
                  </a:moveTo>
                  <a:cubicBezTo>
                    <a:pt x="60995" y="80136"/>
                    <a:pt x="32627" y="80136"/>
                    <a:pt x="25716" y="80136"/>
                  </a:cubicBezTo>
                  <a:lnTo>
                    <a:pt x="17382" y="80136"/>
                  </a:lnTo>
                  <a:cubicBezTo>
                    <a:pt x="25358" y="107608"/>
                    <a:pt x="45926" y="107957"/>
                    <a:pt x="48054" y="107957"/>
                  </a:cubicBezTo>
                  <a:cubicBezTo>
                    <a:pt x="55498" y="107957"/>
                    <a:pt x="60995" y="103885"/>
                    <a:pt x="60995" y="97500"/>
                  </a:cubicBezTo>
                  <a:close/>
                  <a:moveTo>
                    <a:pt x="193081" y="60111"/>
                  </a:moveTo>
                  <a:cubicBezTo>
                    <a:pt x="193081" y="62414"/>
                    <a:pt x="190769" y="62414"/>
                    <a:pt x="189355" y="62414"/>
                  </a:cubicBezTo>
                  <a:cubicBezTo>
                    <a:pt x="186162" y="62414"/>
                    <a:pt x="185987" y="61882"/>
                    <a:pt x="185097" y="58691"/>
                  </a:cubicBezTo>
                  <a:cubicBezTo>
                    <a:pt x="182087" y="47702"/>
                    <a:pt x="175699" y="37959"/>
                    <a:pt x="167898" y="37959"/>
                  </a:cubicBezTo>
                  <a:cubicBezTo>
                    <a:pt x="165419" y="37959"/>
                    <a:pt x="163465" y="39198"/>
                    <a:pt x="163465" y="43985"/>
                  </a:cubicBezTo>
                  <a:cubicBezTo>
                    <a:pt x="163465" y="47884"/>
                    <a:pt x="165062" y="51782"/>
                    <a:pt x="166484" y="55856"/>
                  </a:cubicBezTo>
                  <a:cubicBezTo>
                    <a:pt x="169670" y="64185"/>
                    <a:pt x="177121" y="83503"/>
                    <a:pt x="177121" y="93253"/>
                  </a:cubicBezTo>
                  <a:cubicBezTo>
                    <a:pt x="177121" y="107076"/>
                    <a:pt x="167548" y="112919"/>
                    <a:pt x="155307" y="112919"/>
                  </a:cubicBezTo>
                  <a:cubicBezTo>
                    <a:pt x="141301" y="112919"/>
                    <a:pt x="131728" y="104590"/>
                    <a:pt x="126405" y="97858"/>
                  </a:cubicBezTo>
                  <a:cubicBezTo>
                    <a:pt x="125166" y="108664"/>
                    <a:pt x="115943" y="112919"/>
                    <a:pt x="108857" y="112919"/>
                  </a:cubicBezTo>
                  <a:cubicBezTo>
                    <a:pt x="101231" y="112919"/>
                    <a:pt x="97330" y="107957"/>
                    <a:pt x="94669" y="103526"/>
                  </a:cubicBezTo>
                  <a:cubicBezTo>
                    <a:pt x="90943" y="97683"/>
                    <a:pt x="88107" y="86868"/>
                    <a:pt x="88107" y="85804"/>
                  </a:cubicBezTo>
                  <a:cubicBezTo>
                    <a:pt x="88107" y="83503"/>
                    <a:pt x="90411" y="83503"/>
                    <a:pt x="91833" y="83503"/>
                  </a:cubicBezTo>
                  <a:cubicBezTo>
                    <a:pt x="95026" y="83503"/>
                    <a:pt x="95201" y="83677"/>
                    <a:pt x="96440" y="88639"/>
                  </a:cubicBezTo>
                  <a:cubicBezTo>
                    <a:pt x="99459" y="100867"/>
                    <a:pt x="102827" y="107957"/>
                    <a:pt x="108325" y="107957"/>
                  </a:cubicBezTo>
                  <a:cubicBezTo>
                    <a:pt x="113822" y="107957"/>
                    <a:pt x="113822" y="101582"/>
                    <a:pt x="113822" y="99454"/>
                  </a:cubicBezTo>
                  <a:cubicBezTo>
                    <a:pt x="113822" y="96087"/>
                    <a:pt x="111511" y="87043"/>
                    <a:pt x="110096" y="80842"/>
                  </a:cubicBezTo>
                  <a:lnTo>
                    <a:pt x="105131" y="61707"/>
                  </a:lnTo>
                  <a:cubicBezTo>
                    <a:pt x="104599" y="59048"/>
                    <a:pt x="102827" y="52314"/>
                    <a:pt x="102112" y="49655"/>
                  </a:cubicBezTo>
                  <a:cubicBezTo>
                    <a:pt x="101231" y="45756"/>
                    <a:pt x="99634" y="39555"/>
                    <a:pt x="99634" y="38309"/>
                  </a:cubicBezTo>
                  <a:cubicBezTo>
                    <a:pt x="99634" y="34411"/>
                    <a:pt x="102470" y="32997"/>
                    <a:pt x="105131" y="32997"/>
                  </a:cubicBezTo>
                  <a:cubicBezTo>
                    <a:pt x="111161" y="32997"/>
                    <a:pt x="112401" y="38309"/>
                    <a:pt x="113107" y="40969"/>
                  </a:cubicBezTo>
                  <a:lnTo>
                    <a:pt x="117190" y="56745"/>
                  </a:lnTo>
                  <a:cubicBezTo>
                    <a:pt x="117723" y="59397"/>
                    <a:pt x="119494" y="66138"/>
                    <a:pt x="120027" y="68789"/>
                  </a:cubicBezTo>
                  <a:cubicBezTo>
                    <a:pt x="120559" y="70568"/>
                    <a:pt x="122863" y="79429"/>
                    <a:pt x="123038" y="80668"/>
                  </a:cubicBezTo>
                  <a:cubicBezTo>
                    <a:pt x="123395" y="81732"/>
                    <a:pt x="128709" y="93428"/>
                    <a:pt x="135986" y="100160"/>
                  </a:cubicBezTo>
                  <a:cubicBezTo>
                    <a:pt x="141301" y="104948"/>
                    <a:pt x="147505" y="107957"/>
                    <a:pt x="154599" y="107957"/>
                  </a:cubicBezTo>
                  <a:cubicBezTo>
                    <a:pt x="162758" y="107957"/>
                    <a:pt x="164705" y="101755"/>
                    <a:pt x="164705" y="95904"/>
                  </a:cubicBezTo>
                  <a:cubicBezTo>
                    <a:pt x="164705" y="85455"/>
                    <a:pt x="156371" y="64010"/>
                    <a:pt x="153360" y="55856"/>
                  </a:cubicBezTo>
                  <a:cubicBezTo>
                    <a:pt x="151588" y="51426"/>
                    <a:pt x="151588" y="50187"/>
                    <a:pt x="151588" y="47884"/>
                  </a:cubicBezTo>
                  <a:cubicBezTo>
                    <a:pt x="151588" y="38309"/>
                    <a:pt x="159207" y="32997"/>
                    <a:pt x="167366" y="32997"/>
                  </a:cubicBezTo>
                  <a:cubicBezTo>
                    <a:pt x="185097" y="32997"/>
                    <a:pt x="193081" y="57277"/>
                    <a:pt x="193081" y="60111"/>
                  </a:cubicBezTo>
                  <a:close/>
                  <a:moveTo>
                    <a:pt x="285790" y="51958"/>
                  </a:moveTo>
                  <a:cubicBezTo>
                    <a:pt x="285790" y="53378"/>
                    <a:pt x="283312" y="56213"/>
                    <a:pt x="281716" y="56213"/>
                  </a:cubicBezTo>
                  <a:cubicBezTo>
                    <a:pt x="280826" y="56213"/>
                    <a:pt x="280295" y="55681"/>
                    <a:pt x="279054" y="54260"/>
                  </a:cubicBezTo>
                  <a:cubicBezTo>
                    <a:pt x="268235" y="41326"/>
                    <a:pt x="252814" y="37959"/>
                    <a:pt x="243949" y="37959"/>
                  </a:cubicBezTo>
                  <a:cubicBezTo>
                    <a:pt x="235083" y="37959"/>
                    <a:pt x="226925" y="43097"/>
                    <a:pt x="226925" y="57452"/>
                  </a:cubicBezTo>
                  <a:cubicBezTo>
                    <a:pt x="226925" y="65781"/>
                    <a:pt x="230824" y="84567"/>
                    <a:pt x="238985" y="94841"/>
                  </a:cubicBezTo>
                  <a:cubicBezTo>
                    <a:pt x="246070" y="103885"/>
                    <a:pt x="254586" y="107957"/>
                    <a:pt x="262212" y="107957"/>
                  </a:cubicBezTo>
                  <a:cubicBezTo>
                    <a:pt x="265225" y="107957"/>
                    <a:pt x="272851" y="107076"/>
                    <a:pt x="275861" y="101582"/>
                  </a:cubicBezTo>
                  <a:cubicBezTo>
                    <a:pt x="270721" y="100160"/>
                    <a:pt x="268949" y="95904"/>
                    <a:pt x="268949" y="92896"/>
                  </a:cubicBezTo>
                  <a:cubicBezTo>
                    <a:pt x="268949" y="90061"/>
                    <a:pt x="270896" y="87043"/>
                    <a:pt x="275330" y="87043"/>
                  </a:cubicBezTo>
                  <a:cubicBezTo>
                    <a:pt x="278347" y="87043"/>
                    <a:pt x="284194" y="88997"/>
                    <a:pt x="284194" y="97500"/>
                  </a:cubicBezTo>
                  <a:cubicBezTo>
                    <a:pt x="284194" y="109021"/>
                    <a:pt x="271786" y="112919"/>
                    <a:pt x="262029" y="112919"/>
                  </a:cubicBezTo>
                  <a:cubicBezTo>
                    <a:pt x="237205" y="112919"/>
                    <a:pt x="212920" y="88639"/>
                    <a:pt x="212920" y="63478"/>
                  </a:cubicBezTo>
                  <a:cubicBezTo>
                    <a:pt x="212920" y="46820"/>
                    <a:pt x="224089" y="32997"/>
                    <a:pt x="243766" y="32997"/>
                  </a:cubicBezTo>
                  <a:cubicBezTo>
                    <a:pt x="272317" y="32997"/>
                    <a:pt x="285790" y="49655"/>
                    <a:pt x="285790" y="51958"/>
                  </a:cubicBezTo>
                  <a:close/>
                  <a:moveTo>
                    <a:pt x="438087" y="12615"/>
                  </a:moveTo>
                  <a:cubicBezTo>
                    <a:pt x="438618" y="14743"/>
                    <a:pt x="437197" y="16340"/>
                    <a:pt x="435250" y="16340"/>
                  </a:cubicBezTo>
                  <a:lnTo>
                    <a:pt x="281698" y="16340"/>
                  </a:lnTo>
                  <a:cubicBezTo>
                    <a:pt x="279570" y="16340"/>
                    <a:pt x="277615" y="14743"/>
                    <a:pt x="277084" y="12615"/>
                  </a:cubicBezTo>
                  <a:cubicBezTo>
                    <a:pt x="276550" y="10487"/>
                    <a:pt x="277798" y="8892"/>
                    <a:pt x="279918" y="8892"/>
                  </a:cubicBezTo>
                  <a:lnTo>
                    <a:pt x="433298" y="8892"/>
                  </a:lnTo>
                  <a:cubicBezTo>
                    <a:pt x="435425" y="8892"/>
                    <a:pt x="437556" y="10487"/>
                    <a:pt x="438087" y="12615"/>
                  </a:cubicBezTo>
                  <a:close/>
                  <a:moveTo>
                    <a:pt x="594276" y="147656"/>
                  </a:moveTo>
                  <a:cubicBezTo>
                    <a:pt x="594276" y="155629"/>
                    <a:pt x="585409" y="159527"/>
                    <a:pt x="575654" y="159527"/>
                  </a:cubicBezTo>
                  <a:cubicBezTo>
                    <a:pt x="557041" y="159527"/>
                    <a:pt x="551893" y="141988"/>
                    <a:pt x="550121" y="132944"/>
                  </a:cubicBezTo>
                  <a:lnTo>
                    <a:pt x="545863" y="111150"/>
                  </a:lnTo>
                  <a:lnTo>
                    <a:pt x="495862" y="111150"/>
                  </a:lnTo>
                  <a:lnTo>
                    <a:pt x="498699" y="126386"/>
                  </a:lnTo>
                  <a:cubicBezTo>
                    <a:pt x="499764" y="131530"/>
                    <a:pt x="502250" y="144640"/>
                    <a:pt x="505436" y="148188"/>
                  </a:cubicBezTo>
                  <a:cubicBezTo>
                    <a:pt x="509335" y="152262"/>
                    <a:pt x="514659" y="154565"/>
                    <a:pt x="522816" y="154565"/>
                  </a:cubicBezTo>
                  <a:cubicBezTo>
                    <a:pt x="523882" y="154565"/>
                    <a:pt x="531149" y="154565"/>
                    <a:pt x="535934" y="151911"/>
                  </a:cubicBezTo>
                  <a:cubicBezTo>
                    <a:pt x="534876" y="151379"/>
                    <a:pt x="530793" y="148720"/>
                    <a:pt x="530793" y="143933"/>
                  </a:cubicBezTo>
                  <a:cubicBezTo>
                    <a:pt x="530793" y="138795"/>
                    <a:pt x="535052" y="137907"/>
                    <a:pt x="536997" y="137907"/>
                  </a:cubicBezTo>
                  <a:cubicBezTo>
                    <a:pt x="542147" y="137907"/>
                    <a:pt x="546046" y="142162"/>
                    <a:pt x="546046" y="147656"/>
                  </a:cubicBezTo>
                  <a:cubicBezTo>
                    <a:pt x="546046" y="159527"/>
                    <a:pt x="527426" y="159527"/>
                    <a:pt x="522636" y="159527"/>
                  </a:cubicBezTo>
                  <a:cubicBezTo>
                    <a:pt x="515724" y="159527"/>
                    <a:pt x="501716" y="159177"/>
                    <a:pt x="493384" y="147831"/>
                  </a:cubicBezTo>
                  <a:cubicBezTo>
                    <a:pt x="488235" y="140566"/>
                    <a:pt x="486823" y="132944"/>
                    <a:pt x="482923" y="111150"/>
                  </a:cubicBezTo>
                  <a:lnTo>
                    <a:pt x="469266" y="111150"/>
                  </a:lnTo>
                  <a:cubicBezTo>
                    <a:pt x="466254" y="111150"/>
                    <a:pt x="463951" y="111150"/>
                    <a:pt x="463951" y="107251"/>
                  </a:cubicBezTo>
                  <a:cubicBezTo>
                    <a:pt x="463951" y="104765"/>
                    <a:pt x="466254" y="104765"/>
                    <a:pt x="468908" y="104765"/>
                  </a:cubicBezTo>
                  <a:lnTo>
                    <a:pt x="481682" y="104765"/>
                  </a:lnTo>
                  <a:lnTo>
                    <a:pt x="470329" y="43097"/>
                  </a:lnTo>
                  <a:cubicBezTo>
                    <a:pt x="468201" y="31226"/>
                    <a:pt x="468026" y="30694"/>
                    <a:pt x="465008" y="19173"/>
                  </a:cubicBezTo>
                  <a:cubicBezTo>
                    <a:pt x="463951" y="15093"/>
                    <a:pt x="460934" y="3580"/>
                    <a:pt x="454021" y="3580"/>
                  </a:cubicBezTo>
                  <a:cubicBezTo>
                    <a:pt x="453131" y="3580"/>
                    <a:pt x="449229" y="3580"/>
                    <a:pt x="446395" y="6232"/>
                  </a:cubicBezTo>
                  <a:cubicBezTo>
                    <a:pt x="452066" y="8543"/>
                    <a:pt x="452066" y="13505"/>
                    <a:pt x="452066" y="14211"/>
                  </a:cubicBezTo>
                  <a:cubicBezTo>
                    <a:pt x="452066" y="19348"/>
                    <a:pt x="447809" y="20237"/>
                    <a:pt x="445861" y="20237"/>
                  </a:cubicBezTo>
                  <a:cubicBezTo>
                    <a:pt x="440723" y="20237"/>
                    <a:pt x="436821" y="15982"/>
                    <a:pt x="436821" y="10487"/>
                  </a:cubicBezTo>
                  <a:cubicBezTo>
                    <a:pt x="436821" y="2333"/>
                    <a:pt x="445861" y="-1382"/>
                    <a:pt x="453663" y="-1382"/>
                  </a:cubicBezTo>
                  <a:cubicBezTo>
                    <a:pt x="474407" y="-1382"/>
                    <a:pt x="481326" y="31401"/>
                    <a:pt x="484519" y="49123"/>
                  </a:cubicBezTo>
                  <a:lnTo>
                    <a:pt x="494797" y="104765"/>
                  </a:lnTo>
                  <a:lnTo>
                    <a:pt x="544798" y="104765"/>
                  </a:lnTo>
                  <a:lnTo>
                    <a:pt x="533986" y="46105"/>
                  </a:lnTo>
                  <a:cubicBezTo>
                    <a:pt x="532031" y="35831"/>
                    <a:pt x="532031" y="35475"/>
                    <a:pt x="529197" y="25375"/>
                  </a:cubicBezTo>
                  <a:cubicBezTo>
                    <a:pt x="526536" y="15982"/>
                    <a:pt x="525122" y="14211"/>
                    <a:pt x="521395" y="10487"/>
                  </a:cubicBezTo>
                  <a:cubicBezTo>
                    <a:pt x="517495" y="6589"/>
                    <a:pt x="513062" y="3580"/>
                    <a:pt x="507391" y="3580"/>
                  </a:cubicBezTo>
                  <a:cubicBezTo>
                    <a:pt x="505436" y="3580"/>
                    <a:pt x="500296" y="3754"/>
                    <a:pt x="496221" y="6232"/>
                  </a:cubicBezTo>
                  <a:cubicBezTo>
                    <a:pt x="497286" y="6764"/>
                    <a:pt x="501361" y="9424"/>
                    <a:pt x="501361" y="14211"/>
                  </a:cubicBezTo>
                  <a:cubicBezTo>
                    <a:pt x="501361" y="19348"/>
                    <a:pt x="497103" y="20237"/>
                    <a:pt x="495155" y="20237"/>
                  </a:cubicBezTo>
                  <a:cubicBezTo>
                    <a:pt x="490015" y="20237"/>
                    <a:pt x="486116" y="15982"/>
                    <a:pt x="486116" y="10487"/>
                  </a:cubicBezTo>
                  <a:cubicBezTo>
                    <a:pt x="486116" y="1277"/>
                    <a:pt x="497459" y="-1382"/>
                    <a:pt x="507032" y="-1382"/>
                  </a:cubicBezTo>
                  <a:cubicBezTo>
                    <a:pt x="519623" y="-1382"/>
                    <a:pt x="533628" y="6589"/>
                    <a:pt x="539658" y="21119"/>
                  </a:cubicBezTo>
                  <a:cubicBezTo>
                    <a:pt x="543560" y="30512"/>
                    <a:pt x="546046" y="40262"/>
                    <a:pt x="547818" y="50187"/>
                  </a:cubicBezTo>
                  <a:lnTo>
                    <a:pt x="557923" y="104765"/>
                  </a:lnTo>
                  <a:lnTo>
                    <a:pt x="574589" y="104765"/>
                  </a:lnTo>
                  <a:cubicBezTo>
                    <a:pt x="577607" y="104765"/>
                    <a:pt x="579913" y="104765"/>
                    <a:pt x="579913" y="108664"/>
                  </a:cubicBezTo>
                  <a:cubicBezTo>
                    <a:pt x="579913" y="111150"/>
                    <a:pt x="577607" y="111150"/>
                    <a:pt x="574948" y="111150"/>
                  </a:cubicBezTo>
                  <a:lnTo>
                    <a:pt x="558986" y="111150"/>
                  </a:lnTo>
                  <a:lnTo>
                    <a:pt x="563419" y="135072"/>
                  </a:lnTo>
                  <a:cubicBezTo>
                    <a:pt x="564843" y="142869"/>
                    <a:pt x="566963" y="154565"/>
                    <a:pt x="575654" y="154565"/>
                  </a:cubicBezTo>
                  <a:cubicBezTo>
                    <a:pt x="578316" y="154565"/>
                    <a:pt x="582215" y="153682"/>
                    <a:pt x="584343" y="152087"/>
                  </a:cubicBezTo>
                  <a:cubicBezTo>
                    <a:pt x="581151" y="150491"/>
                    <a:pt x="579023" y="147482"/>
                    <a:pt x="579023" y="143933"/>
                  </a:cubicBezTo>
                  <a:cubicBezTo>
                    <a:pt x="579023" y="138795"/>
                    <a:pt x="583281" y="137907"/>
                    <a:pt x="585225" y="137907"/>
                  </a:cubicBezTo>
                  <a:cubicBezTo>
                    <a:pt x="590374" y="137907"/>
                    <a:pt x="594276" y="142162"/>
                    <a:pt x="594276" y="147656"/>
                  </a:cubicBezTo>
                  <a:close/>
                  <a:moveTo>
                    <a:pt x="691067" y="60111"/>
                  </a:moveTo>
                  <a:cubicBezTo>
                    <a:pt x="691067" y="62414"/>
                    <a:pt x="688754" y="62414"/>
                    <a:pt x="687341" y="62414"/>
                  </a:cubicBezTo>
                  <a:cubicBezTo>
                    <a:pt x="684147" y="62414"/>
                    <a:pt x="683972" y="61882"/>
                    <a:pt x="683082" y="58691"/>
                  </a:cubicBezTo>
                  <a:cubicBezTo>
                    <a:pt x="680073" y="47702"/>
                    <a:pt x="673684" y="37959"/>
                    <a:pt x="665883" y="37959"/>
                  </a:cubicBezTo>
                  <a:cubicBezTo>
                    <a:pt x="663404" y="37959"/>
                    <a:pt x="661451" y="39198"/>
                    <a:pt x="661451" y="43985"/>
                  </a:cubicBezTo>
                  <a:cubicBezTo>
                    <a:pt x="661451" y="47884"/>
                    <a:pt x="663048" y="51782"/>
                    <a:pt x="664469" y="55856"/>
                  </a:cubicBezTo>
                  <a:cubicBezTo>
                    <a:pt x="667654" y="64185"/>
                    <a:pt x="675108" y="83503"/>
                    <a:pt x="675108" y="93253"/>
                  </a:cubicBezTo>
                  <a:cubicBezTo>
                    <a:pt x="675108" y="107076"/>
                    <a:pt x="665534" y="112919"/>
                    <a:pt x="653292" y="112919"/>
                  </a:cubicBezTo>
                  <a:cubicBezTo>
                    <a:pt x="639287" y="112919"/>
                    <a:pt x="629713" y="104590"/>
                    <a:pt x="624392" y="97858"/>
                  </a:cubicBezTo>
                  <a:cubicBezTo>
                    <a:pt x="623152" y="108664"/>
                    <a:pt x="613929" y="112919"/>
                    <a:pt x="606844" y="112919"/>
                  </a:cubicBezTo>
                  <a:cubicBezTo>
                    <a:pt x="599215" y="112919"/>
                    <a:pt x="595315" y="107957"/>
                    <a:pt x="592654" y="103526"/>
                  </a:cubicBezTo>
                  <a:cubicBezTo>
                    <a:pt x="588930" y="97683"/>
                    <a:pt x="586093" y="86868"/>
                    <a:pt x="586093" y="85804"/>
                  </a:cubicBezTo>
                  <a:cubicBezTo>
                    <a:pt x="586093" y="83503"/>
                    <a:pt x="588395" y="83503"/>
                    <a:pt x="589819" y="83503"/>
                  </a:cubicBezTo>
                  <a:cubicBezTo>
                    <a:pt x="593012" y="83503"/>
                    <a:pt x="593187" y="83677"/>
                    <a:pt x="594426" y="88639"/>
                  </a:cubicBezTo>
                  <a:cubicBezTo>
                    <a:pt x="597446" y="100867"/>
                    <a:pt x="600814" y="107957"/>
                    <a:pt x="606310" y="107957"/>
                  </a:cubicBezTo>
                  <a:cubicBezTo>
                    <a:pt x="611809" y="107957"/>
                    <a:pt x="611809" y="101582"/>
                    <a:pt x="611809" y="99454"/>
                  </a:cubicBezTo>
                  <a:cubicBezTo>
                    <a:pt x="611809" y="96087"/>
                    <a:pt x="609496" y="87043"/>
                    <a:pt x="608082" y="80842"/>
                  </a:cubicBezTo>
                  <a:lnTo>
                    <a:pt x="603117" y="61707"/>
                  </a:lnTo>
                  <a:cubicBezTo>
                    <a:pt x="602583" y="59048"/>
                    <a:pt x="600814" y="52314"/>
                    <a:pt x="600098" y="49655"/>
                  </a:cubicBezTo>
                  <a:cubicBezTo>
                    <a:pt x="599215" y="45756"/>
                    <a:pt x="597619" y="39555"/>
                    <a:pt x="597619" y="38309"/>
                  </a:cubicBezTo>
                  <a:cubicBezTo>
                    <a:pt x="597619" y="34411"/>
                    <a:pt x="600456" y="32997"/>
                    <a:pt x="603117" y="32997"/>
                  </a:cubicBezTo>
                  <a:cubicBezTo>
                    <a:pt x="609147" y="32997"/>
                    <a:pt x="610385" y="38309"/>
                    <a:pt x="611092" y="40969"/>
                  </a:cubicBezTo>
                  <a:lnTo>
                    <a:pt x="615177" y="56745"/>
                  </a:lnTo>
                  <a:cubicBezTo>
                    <a:pt x="615708" y="59397"/>
                    <a:pt x="617480" y="66138"/>
                    <a:pt x="618011" y="68789"/>
                  </a:cubicBezTo>
                  <a:cubicBezTo>
                    <a:pt x="618545" y="70568"/>
                    <a:pt x="620849" y="79429"/>
                    <a:pt x="621024" y="80668"/>
                  </a:cubicBezTo>
                  <a:cubicBezTo>
                    <a:pt x="621380" y="81732"/>
                    <a:pt x="626696" y="93428"/>
                    <a:pt x="633971" y="100160"/>
                  </a:cubicBezTo>
                  <a:cubicBezTo>
                    <a:pt x="639287" y="104948"/>
                    <a:pt x="645492" y="107957"/>
                    <a:pt x="652585" y="107957"/>
                  </a:cubicBezTo>
                  <a:cubicBezTo>
                    <a:pt x="660745" y="107957"/>
                    <a:pt x="662690" y="101755"/>
                    <a:pt x="662690" y="95904"/>
                  </a:cubicBezTo>
                  <a:cubicBezTo>
                    <a:pt x="662690" y="85455"/>
                    <a:pt x="654357" y="64010"/>
                    <a:pt x="651347" y="55856"/>
                  </a:cubicBezTo>
                  <a:cubicBezTo>
                    <a:pt x="649575" y="51426"/>
                    <a:pt x="649575" y="50187"/>
                    <a:pt x="649575" y="47884"/>
                  </a:cubicBezTo>
                  <a:cubicBezTo>
                    <a:pt x="649575" y="38309"/>
                    <a:pt x="657193" y="32997"/>
                    <a:pt x="665351" y="32997"/>
                  </a:cubicBezTo>
                  <a:cubicBezTo>
                    <a:pt x="683082" y="32997"/>
                    <a:pt x="691067" y="57277"/>
                    <a:pt x="691067" y="60111"/>
                  </a:cubicBezTo>
                  <a:close/>
                </a:path>
              </a:pathLst>
            </a:custGeom>
            <a:solidFill>
              <a:srgbClr val="000000"/>
            </a:solidFill>
            <a:ln w="254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499" name="任意多边形: 形状 2498">
              <a:extLst>
                <a:ext uri="{FF2B5EF4-FFF2-40B4-BE49-F238E27FC236}">
                  <a16:creationId xmlns:a16="http://schemas.microsoft.com/office/drawing/2014/main" id="{ED293B88-3184-867E-782C-EE4A38086004}"/>
                </a:ext>
              </a:extLst>
            </p:cNvPr>
            <p:cNvSpPr/>
            <p:nvPr/>
          </p:nvSpPr>
          <p:spPr>
            <a:xfrm flipV="1">
              <a:off x="8026858" y="-11825426"/>
              <a:ext cx="168400" cy="59223"/>
            </a:xfrm>
            <a:custGeom>
              <a:avLst/>
              <a:gdLst>
                <a:gd name="connsiteX0" fmla="*/ 159789 w 168400"/>
                <a:gd name="connsiteY0" fmla="*/ 47725 h 59223"/>
                <a:gd name="connsiteX1" fmla="*/ 168401 w 168400"/>
                <a:gd name="connsiteY1" fmla="*/ 52791 h 59223"/>
                <a:gd name="connsiteX2" fmla="*/ 160043 w 168400"/>
                <a:gd name="connsiteY2" fmla="*/ 57848 h 59223"/>
                <a:gd name="connsiteX3" fmla="*/ 8358 w 168400"/>
                <a:gd name="connsiteY3" fmla="*/ 57848 h 59223"/>
                <a:gd name="connsiteX4" fmla="*/ 0 w 168400"/>
                <a:gd name="connsiteY4" fmla="*/ 52791 h 59223"/>
                <a:gd name="connsiteX5" fmla="*/ 8612 w 168400"/>
                <a:gd name="connsiteY5" fmla="*/ 47725 h 59223"/>
                <a:gd name="connsiteX6" fmla="*/ 159789 w 168400"/>
                <a:gd name="connsiteY6" fmla="*/ 47725 h 59223"/>
                <a:gd name="connsiteX7" fmla="*/ 160043 w 168400"/>
                <a:gd name="connsiteY7" fmla="*/ -1375 h 59223"/>
                <a:gd name="connsiteX8" fmla="*/ 168401 w 168400"/>
                <a:gd name="connsiteY8" fmla="*/ 3691 h 59223"/>
                <a:gd name="connsiteX9" fmla="*/ 159789 w 168400"/>
                <a:gd name="connsiteY9" fmla="*/ 8756 h 59223"/>
                <a:gd name="connsiteX10" fmla="*/ 8612 w 168400"/>
                <a:gd name="connsiteY10" fmla="*/ 8756 h 59223"/>
                <a:gd name="connsiteX11" fmla="*/ 0 w 168400"/>
                <a:gd name="connsiteY11" fmla="*/ 3691 h 59223"/>
                <a:gd name="connsiteX12" fmla="*/ 8358 w 168400"/>
                <a:gd name="connsiteY12" fmla="*/ -1375 h 59223"/>
                <a:gd name="connsiteX13" fmla="*/ 160043 w 168400"/>
                <a:gd name="connsiteY13" fmla="*/ -1375 h 59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8400" h="59223">
                  <a:moveTo>
                    <a:pt x="159789" y="47725"/>
                  </a:moveTo>
                  <a:cubicBezTo>
                    <a:pt x="163587" y="47725"/>
                    <a:pt x="168401" y="47725"/>
                    <a:pt x="168401" y="52791"/>
                  </a:cubicBezTo>
                  <a:cubicBezTo>
                    <a:pt x="168401" y="57848"/>
                    <a:pt x="163587" y="57848"/>
                    <a:pt x="160043" y="57848"/>
                  </a:cubicBezTo>
                  <a:lnTo>
                    <a:pt x="8358" y="57848"/>
                  </a:lnTo>
                  <a:cubicBezTo>
                    <a:pt x="4815" y="57848"/>
                    <a:pt x="0" y="57848"/>
                    <a:pt x="0" y="52791"/>
                  </a:cubicBezTo>
                  <a:cubicBezTo>
                    <a:pt x="0" y="47725"/>
                    <a:pt x="4815" y="47725"/>
                    <a:pt x="8612" y="47725"/>
                  </a:cubicBezTo>
                  <a:lnTo>
                    <a:pt x="159789" y="47725"/>
                  </a:lnTo>
                  <a:close/>
                  <a:moveTo>
                    <a:pt x="160043" y="-1375"/>
                  </a:moveTo>
                  <a:cubicBezTo>
                    <a:pt x="163587" y="-1375"/>
                    <a:pt x="168401" y="-1375"/>
                    <a:pt x="168401" y="3691"/>
                  </a:cubicBezTo>
                  <a:cubicBezTo>
                    <a:pt x="168401" y="8756"/>
                    <a:pt x="163587" y="8756"/>
                    <a:pt x="159789" y="8756"/>
                  </a:cubicBezTo>
                  <a:lnTo>
                    <a:pt x="8612" y="8756"/>
                  </a:lnTo>
                  <a:cubicBezTo>
                    <a:pt x="4815" y="8756"/>
                    <a:pt x="0" y="8756"/>
                    <a:pt x="0" y="3691"/>
                  </a:cubicBezTo>
                  <a:cubicBezTo>
                    <a:pt x="0" y="-1375"/>
                    <a:pt x="4815" y="-1375"/>
                    <a:pt x="8358" y="-1375"/>
                  </a:cubicBezTo>
                  <a:lnTo>
                    <a:pt x="160043" y="-1375"/>
                  </a:lnTo>
                  <a:close/>
                </a:path>
              </a:pathLst>
            </a:custGeom>
            <a:solidFill>
              <a:srgbClr val="000000"/>
            </a:solidFill>
            <a:ln w="254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500" name="任意多边形: 形状 2499">
              <a:extLst>
                <a:ext uri="{FF2B5EF4-FFF2-40B4-BE49-F238E27FC236}">
                  <a16:creationId xmlns:a16="http://schemas.microsoft.com/office/drawing/2014/main" id="{AFE54FF3-776D-C557-7B6B-DEFF967855D2}"/>
                </a:ext>
              </a:extLst>
            </p:cNvPr>
            <p:cNvSpPr/>
            <p:nvPr/>
          </p:nvSpPr>
          <p:spPr>
            <a:xfrm flipV="1">
              <a:off x="8295731" y="-11905404"/>
              <a:ext cx="530808" cy="172857"/>
            </a:xfrm>
            <a:custGeom>
              <a:avLst/>
              <a:gdLst>
                <a:gd name="connsiteX0" fmla="*/ 163332 w 530808"/>
                <a:gd name="connsiteY0" fmla="*/ 119347 h 172857"/>
                <a:gd name="connsiteX1" fmla="*/ 169156 w 530808"/>
                <a:gd name="connsiteY1" fmla="*/ 164144 h 172857"/>
                <a:gd name="connsiteX2" fmla="*/ 163078 w 530808"/>
                <a:gd name="connsiteY2" fmla="*/ 170727 h 172857"/>
                <a:gd name="connsiteX3" fmla="*/ 47864 w 530808"/>
                <a:gd name="connsiteY3" fmla="*/ 170727 h 172857"/>
                <a:gd name="connsiteX4" fmla="*/ 41024 w 530808"/>
                <a:gd name="connsiteY4" fmla="*/ 166169 h 172857"/>
                <a:gd name="connsiteX5" fmla="*/ 47864 w 530808"/>
                <a:gd name="connsiteY5" fmla="*/ 162874 h 172857"/>
                <a:gd name="connsiteX6" fmla="*/ 62553 w 530808"/>
                <a:gd name="connsiteY6" fmla="*/ 158578 h 172857"/>
                <a:gd name="connsiteX7" fmla="*/ 61535 w 530808"/>
                <a:gd name="connsiteY7" fmla="*/ 152751 h 172857"/>
                <a:gd name="connsiteX8" fmla="*/ 27606 w 530808"/>
                <a:gd name="connsiteY8" fmla="*/ 17098 h 172857"/>
                <a:gd name="connsiteX9" fmla="*/ 6840 w 530808"/>
                <a:gd name="connsiteY9" fmla="*/ 6466 h 172857"/>
                <a:gd name="connsiteX10" fmla="*/ 0 w 530808"/>
                <a:gd name="connsiteY10" fmla="*/ 1664 h 172857"/>
                <a:gd name="connsiteX11" fmla="*/ 3552 w 530808"/>
                <a:gd name="connsiteY11" fmla="*/ -1377 h 172857"/>
                <a:gd name="connsiteX12" fmla="*/ 34438 w 530808"/>
                <a:gd name="connsiteY12" fmla="*/ -616 h 172857"/>
                <a:gd name="connsiteX13" fmla="*/ 69385 w 530808"/>
                <a:gd name="connsiteY13" fmla="*/ -1377 h 172857"/>
                <a:gd name="connsiteX14" fmla="*/ 74708 w 530808"/>
                <a:gd name="connsiteY14" fmla="*/ 3433 h 172857"/>
                <a:gd name="connsiteX15" fmla="*/ 68376 w 530808"/>
                <a:gd name="connsiteY15" fmla="*/ 6466 h 172857"/>
                <a:gd name="connsiteX16" fmla="*/ 65842 w 530808"/>
                <a:gd name="connsiteY16" fmla="*/ 6466 h 172857"/>
                <a:gd name="connsiteX17" fmla="*/ 47355 w 530808"/>
                <a:gd name="connsiteY17" fmla="*/ 11787 h 172857"/>
                <a:gd name="connsiteX18" fmla="*/ 48372 w 530808"/>
                <a:gd name="connsiteY18" fmla="*/ 17098 h 172857"/>
                <a:gd name="connsiteX19" fmla="*/ 64324 w 530808"/>
                <a:gd name="connsiteY19" fmla="*/ 80879 h 172857"/>
                <a:gd name="connsiteX20" fmla="*/ 85336 w 530808"/>
                <a:gd name="connsiteY20" fmla="*/ 80879 h 172857"/>
                <a:gd name="connsiteX21" fmla="*/ 104077 w 530808"/>
                <a:gd name="connsiteY21" fmla="*/ 70247 h 172857"/>
                <a:gd name="connsiteX22" fmla="*/ 102051 w 530808"/>
                <a:gd name="connsiteY22" fmla="*/ 57846 h 172857"/>
                <a:gd name="connsiteX23" fmla="*/ 101297 w 530808"/>
                <a:gd name="connsiteY23" fmla="*/ 54304 h 172857"/>
                <a:gd name="connsiteX24" fmla="*/ 105093 w 530808"/>
                <a:gd name="connsiteY24" fmla="*/ 51263 h 172857"/>
                <a:gd name="connsiteX25" fmla="*/ 109900 w 530808"/>
                <a:gd name="connsiteY25" fmla="*/ 56329 h 172857"/>
                <a:gd name="connsiteX26" fmla="*/ 123834 w 530808"/>
                <a:gd name="connsiteY26" fmla="*/ 112003 h 172857"/>
                <a:gd name="connsiteX27" fmla="*/ 124335 w 530808"/>
                <a:gd name="connsiteY27" fmla="*/ 115553 h 172857"/>
                <a:gd name="connsiteX28" fmla="*/ 120537 w 530808"/>
                <a:gd name="connsiteY28" fmla="*/ 118332 h 172857"/>
                <a:gd name="connsiteX29" fmla="*/ 115731 w 530808"/>
                <a:gd name="connsiteY29" fmla="*/ 113020 h 172857"/>
                <a:gd name="connsiteX30" fmla="*/ 86099 w 530808"/>
                <a:gd name="connsiteY30" fmla="*/ 88723 h 172857"/>
                <a:gd name="connsiteX31" fmla="*/ 66350 w 530808"/>
                <a:gd name="connsiteY31" fmla="*/ 88723 h 172857"/>
                <a:gd name="connsiteX32" fmla="*/ 82556 w 530808"/>
                <a:gd name="connsiteY32" fmla="*/ 154275 h 172857"/>
                <a:gd name="connsiteX33" fmla="*/ 94711 w 530808"/>
                <a:gd name="connsiteY33" fmla="*/ 162874 h 172857"/>
                <a:gd name="connsiteX34" fmla="*/ 124335 w 530808"/>
                <a:gd name="connsiteY34" fmla="*/ 162874 h 172857"/>
                <a:gd name="connsiteX35" fmla="*/ 157000 w 530808"/>
                <a:gd name="connsiteY35" fmla="*/ 137570 h 172857"/>
                <a:gd name="connsiteX36" fmla="*/ 155484 w 530808"/>
                <a:gd name="connsiteY36" fmla="*/ 120864 h 172857"/>
                <a:gd name="connsiteX37" fmla="*/ 155229 w 530808"/>
                <a:gd name="connsiteY37" fmla="*/ 116815 h 172857"/>
                <a:gd name="connsiteX38" fmla="*/ 159027 w 530808"/>
                <a:gd name="connsiteY38" fmla="*/ 113782 h 172857"/>
                <a:gd name="connsiteX39" fmla="*/ 163332 w 530808"/>
                <a:gd name="connsiteY39" fmla="*/ 119347 h 172857"/>
                <a:gd name="connsiteX40" fmla="*/ 328711 w 530808"/>
                <a:gd name="connsiteY40" fmla="*/ 119347 h 172857"/>
                <a:gd name="connsiteX41" fmla="*/ 334535 w 530808"/>
                <a:gd name="connsiteY41" fmla="*/ 164144 h 172857"/>
                <a:gd name="connsiteX42" fmla="*/ 328458 w 530808"/>
                <a:gd name="connsiteY42" fmla="*/ 170727 h 172857"/>
                <a:gd name="connsiteX43" fmla="*/ 213243 w 530808"/>
                <a:gd name="connsiteY43" fmla="*/ 170727 h 172857"/>
                <a:gd name="connsiteX44" fmla="*/ 206403 w 530808"/>
                <a:gd name="connsiteY44" fmla="*/ 166169 h 172857"/>
                <a:gd name="connsiteX45" fmla="*/ 213243 w 530808"/>
                <a:gd name="connsiteY45" fmla="*/ 162874 h 172857"/>
                <a:gd name="connsiteX46" fmla="*/ 227932 w 530808"/>
                <a:gd name="connsiteY46" fmla="*/ 158578 h 172857"/>
                <a:gd name="connsiteX47" fmla="*/ 226915 w 530808"/>
                <a:gd name="connsiteY47" fmla="*/ 152751 h 172857"/>
                <a:gd name="connsiteX48" fmla="*/ 192986 w 530808"/>
                <a:gd name="connsiteY48" fmla="*/ 17098 h 172857"/>
                <a:gd name="connsiteX49" fmla="*/ 172220 w 530808"/>
                <a:gd name="connsiteY49" fmla="*/ 6466 h 172857"/>
                <a:gd name="connsiteX50" fmla="*/ 165380 w 530808"/>
                <a:gd name="connsiteY50" fmla="*/ 1664 h 172857"/>
                <a:gd name="connsiteX51" fmla="*/ 168931 w 530808"/>
                <a:gd name="connsiteY51" fmla="*/ -1377 h 172857"/>
                <a:gd name="connsiteX52" fmla="*/ 199818 w 530808"/>
                <a:gd name="connsiteY52" fmla="*/ -616 h 172857"/>
                <a:gd name="connsiteX53" fmla="*/ 234764 w 530808"/>
                <a:gd name="connsiteY53" fmla="*/ -1377 h 172857"/>
                <a:gd name="connsiteX54" fmla="*/ 240087 w 530808"/>
                <a:gd name="connsiteY54" fmla="*/ 3433 h 172857"/>
                <a:gd name="connsiteX55" fmla="*/ 233755 w 530808"/>
                <a:gd name="connsiteY55" fmla="*/ 6466 h 172857"/>
                <a:gd name="connsiteX56" fmla="*/ 231221 w 530808"/>
                <a:gd name="connsiteY56" fmla="*/ 6466 h 172857"/>
                <a:gd name="connsiteX57" fmla="*/ 212735 w 530808"/>
                <a:gd name="connsiteY57" fmla="*/ 11787 h 172857"/>
                <a:gd name="connsiteX58" fmla="*/ 213752 w 530808"/>
                <a:gd name="connsiteY58" fmla="*/ 17098 h 172857"/>
                <a:gd name="connsiteX59" fmla="*/ 229704 w 530808"/>
                <a:gd name="connsiteY59" fmla="*/ 80879 h 172857"/>
                <a:gd name="connsiteX60" fmla="*/ 250717 w 530808"/>
                <a:gd name="connsiteY60" fmla="*/ 80879 h 172857"/>
                <a:gd name="connsiteX61" fmla="*/ 269457 w 530808"/>
                <a:gd name="connsiteY61" fmla="*/ 70247 h 172857"/>
                <a:gd name="connsiteX62" fmla="*/ 267431 w 530808"/>
                <a:gd name="connsiteY62" fmla="*/ 57846 h 172857"/>
                <a:gd name="connsiteX63" fmla="*/ 266676 w 530808"/>
                <a:gd name="connsiteY63" fmla="*/ 54304 h 172857"/>
                <a:gd name="connsiteX64" fmla="*/ 270474 w 530808"/>
                <a:gd name="connsiteY64" fmla="*/ 51263 h 172857"/>
                <a:gd name="connsiteX65" fmla="*/ 275278 w 530808"/>
                <a:gd name="connsiteY65" fmla="*/ 56329 h 172857"/>
                <a:gd name="connsiteX66" fmla="*/ 289215 w 530808"/>
                <a:gd name="connsiteY66" fmla="*/ 112003 h 172857"/>
                <a:gd name="connsiteX67" fmla="*/ 289715 w 530808"/>
                <a:gd name="connsiteY67" fmla="*/ 115553 h 172857"/>
                <a:gd name="connsiteX68" fmla="*/ 285918 w 530808"/>
                <a:gd name="connsiteY68" fmla="*/ 118332 h 172857"/>
                <a:gd name="connsiteX69" fmla="*/ 281110 w 530808"/>
                <a:gd name="connsiteY69" fmla="*/ 113020 h 172857"/>
                <a:gd name="connsiteX70" fmla="*/ 251479 w 530808"/>
                <a:gd name="connsiteY70" fmla="*/ 88723 h 172857"/>
                <a:gd name="connsiteX71" fmla="*/ 231730 w 530808"/>
                <a:gd name="connsiteY71" fmla="*/ 88723 h 172857"/>
                <a:gd name="connsiteX72" fmla="*/ 247935 w 530808"/>
                <a:gd name="connsiteY72" fmla="*/ 154275 h 172857"/>
                <a:gd name="connsiteX73" fmla="*/ 260089 w 530808"/>
                <a:gd name="connsiteY73" fmla="*/ 162874 h 172857"/>
                <a:gd name="connsiteX74" fmla="*/ 289715 w 530808"/>
                <a:gd name="connsiteY74" fmla="*/ 162874 h 172857"/>
                <a:gd name="connsiteX75" fmla="*/ 322382 w 530808"/>
                <a:gd name="connsiteY75" fmla="*/ 137570 h 172857"/>
                <a:gd name="connsiteX76" fmla="*/ 320864 w 530808"/>
                <a:gd name="connsiteY76" fmla="*/ 120864 h 172857"/>
                <a:gd name="connsiteX77" fmla="*/ 320610 w 530808"/>
                <a:gd name="connsiteY77" fmla="*/ 116815 h 172857"/>
                <a:gd name="connsiteX78" fmla="*/ 324405 w 530808"/>
                <a:gd name="connsiteY78" fmla="*/ 113782 h 172857"/>
                <a:gd name="connsiteX79" fmla="*/ 328711 w 530808"/>
                <a:gd name="connsiteY79" fmla="*/ 119347 h 172857"/>
                <a:gd name="connsiteX80" fmla="*/ 530809 w 530808"/>
                <a:gd name="connsiteY80" fmla="*/ 168193 h 172857"/>
                <a:gd name="connsiteX81" fmla="*/ 527522 w 530808"/>
                <a:gd name="connsiteY81" fmla="*/ 171481 h 172857"/>
                <a:gd name="connsiteX82" fmla="*/ 503211 w 530808"/>
                <a:gd name="connsiteY82" fmla="*/ 170727 h 172857"/>
                <a:gd name="connsiteX83" fmla="*/ 478649 w 530808"/>
                <a:gd name="connsiteY83" fmla="*/ 171481 h 172857"/>
                <a:gd name="connsiteX84" fmla="*/ 474089 w 530808"/>
                <a:gd name="connsiteY84" fmla="*/ 166678 h 172857"/>
                <a:gd name="connsiteX85" fmla="*/ 478649 w 530808"/>
                <a:gd name="connsiteY85" fmla="*/ 163637 h 172857"/>
                <a:gd name="connsiteX86" fmla="*/ 493838 w 530808"/>
                <a:gd name="connsiteY86" fmla="*/ 152751 h 172857"/>
                <a:gd name="connsiteX87" fmla="*/ 492829 w 530808"/>
                <a:gd name="connsiteY87" fmla="*/ 146676 h 172857"/>
                <a:gd name="connsiteX88" fmla="*/ 464975 w 530808"/>
                <a:gd name="connsiteY88" fmla="*/ 35574 h 172857"/>
                <a:gd name="connsiteX89" fmla="*/ 417620 w 530808"/>
                <a:gd name="connsiteY89" fmla="*/ 167177 h 172857"/>
                <a:gd name="connsiteX90" fmla="*/ 410528 w 530808"/>
                <a:gd name="connsiteY90" fmla="*/ 171481 h 172857"/>
                <a:gd name="connsiteX91" fmla="*/ 378878 w 530808"/>
                <a:gd name="connsiteY91" fmla="*/ 171481 h 172857"/>
                <a:gd name="connsiteX92" fmla="*/ 372037 w 530808"/>
                <a:gd name="connsiteY92" fmla="*/ 166678 h 172857"/>
                <a:gd name="connsiteX93" fmla="*/ 378878 w 530808"/>
                <a:gd name="connsiteY93" fmla="*/ 163637 h 172857"/>
                <a:gd name="connsiteX94" fmla="*/ 394321 w 530808"/>
                <a:gd name="connsiteY94" fmla="*/ 161612 h 172857"/>
                <a:gd name="connsiteX95" fmla="*/ 393566 w 530808"/>
                <a:gd name="connsiteY95" fmla="*/ 158324 h 172857"/>
                <a:gd name="connsiteX96" fmla="*/ 360137 w 530808"/>
                <a:gd name="connsiteY96" fmla="*/ 24181 h 172857"/>
                <a:gd name="connsiteX97" fmla="*/ 335572 w 530808"/>
                <a:gd name="connsiteY97" fmla="*/ 6466 h 172857"/>
                <a:gd name="connsiteX98" fmla="*/ 330760 w 530808"/>
                <a:gd name="connsiteY98" fmla="*/ 1664 h 172857"/>
                <a:gd name="connsiteX99" fmla="*/ 334055 w 530808"/>
                <a:gd name="connsiteY99" fmla="*/ -1377 h 172857"/>
                <a:gd name="connsiteX100" fmla="*/ 358111 w 530808"/>
                <a:gd name="connsiteY100" fmla="*/ -616 h 172857"/>
                <a:gd name="connsiteX101" fmla="*/ 382927 w 530808"/>
                <a:gd name="connsiteY101" fmla="*/ -1377 h 172857"/>
                <a:gd name="connsiteX102" fmla="*/ 387488 w 530808"/>
                <a:gd name="connsiteY102" fmla="*/ 3179 h 172857"/>
                <a:gd name="connsiteX103" fmla="*/ 382673 w 530808"/>
                <a:gd name="connsiteY103" fmla="*/ 6466 h 172857"/>
                <a:gd name="connsiteX104" fmla="*/ 367731 w 530808"/>
                <a:gd name="connsiteY104" fmla="*/ 17353 h 172857"/>
                <a:gd name="connsiteX105" fmla="*/ 368748 w 530808"/>
                <a:gd name="connsiteY105" fmla="*/ 23680 h 172857"/>
                <a:gd name="connsiteX106" fmla="*/ 401414 w 530808"/>
                <a:gd name="connsiteY106" fmla="*/ 154021 h 172857"/>
                <a:gd name="connsiteX107" fmla="*/ 455856 w 530808"/>
                <a:gd name="connsiteY107" fmla="*/ 2926 h 172857"/>
                <a:gd name="connsiteX108" fmla="*/ 460925 w 530808"/>
                <a:gd name="connsiteY108" fmla="*/ -1377 h 172857"/>
                <a:gd name="connsiteX109" fmla="*/ 465984 w 530808"/>
                <a:gd name="connsiteY109" fmla="*/ 3688 h 172857"/>
                <a:gd name="connsiteX110" fmla="*/ 501439 w 530808"/>
                <a:gd name="connsiteY110" fmla="*/ 146430 h 172857"/>
                <a:gd name="connsiteX111" fmla="*/ 527013 w 530808"/>
                <a:gd name="connsiteY111" fmla="*/ 163637 h 172857"/>
                <a:gd name="connsiteX112" fmla="*/ 530809 w 530808"/>
                <a:gd name="connsiteY112" fmla="*/ 168193 h 172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</a:cxnLst>
              <a:rect l="l" t="t" r="r" b="b"/>
              <a:pathLst>
                <a:path w="530808" h="172857">
                  <a:moveTo>
                    <a:pt x="163332" y="119347"/>
                  </a:moveTo>
                  <a:lnTo>
                    <a:pt x="169156" y="164144"/>
                  </a:lnTo>
                  <a:cubicBezTo>
                    <a:pt x="169918" y="170727"/>
                    <a:pt x="168401" y="170727"/>
                    <a:pt x="163078" y="170727"/>
                  </a:cubicBezTo>
                  <a:lnTo>
                    <a:pt x="47864" y="170727"/>
                  </a:lnTo>
                  <a:cubicBezTo>
                    <a:pt x="43558" y="170727"/>
                    <a:pt x="41024" y="170727"/>
                    <a:pt x="41024" y="166169"/>
                  </a:cubicBezTo>
                  <a:cubicBezTo>
                    <a:pt x="41024" y="162874"/>
                    <a:pt x="42795" y="162874"/>
                    <a:pt x="47864" y="162874"/>
                  </a:cubicBezTo>
                  <a:cubicBezTo>
                    <a:pt x="62553" y="162874"/>
                    <a:pt x="62553" y="160849"/>
                    <a:pt x="62553" y="158578"/>
                  </a:cubicBezTo>
                  <a:cubicBezTo>
                    <a:pt x="62553" y="158578"/>
                    <a:pt x="62553" y="156555"/>
                    <a:pt x="61535" y="152751"/>
                  </a:cubicBezTo>
                  <a:lnTo>
                    <a:pt x="27606" y="17098"/>
                  </a:lnTo>
                  <a:cubicBezTo>
                    <a:pt x="25580" y="8492"/>
                    <a:pt x="24063" y="6466"/>
                    <a:pt x="6840" y="6466"/>
                  </a:cubicBezTo>
                  <a:cubicBezTo>
                    <a:pt x="2789" y="6466"/>
                    <a:pt x="0" y="6466"/>
                    <a:pt x="0" y="1664"/>
                  </a:cubicBezTo>
                  <a:cubicBezTo>
                    <a:pt x="0" y="-1377"/>
                    <a:pt x="2789" y="-1377"/>
                    <a:pt x="3552" y="-1377"/>
                  </a:cubicBezTo>
                  <a:cubicBezTo>
                    <a:pt x="13680" y="-1377"/>
                    <a:pt x="24310" y="-616"/>
                    <a:pt x="34438" y="-616"/>
                  </a:cubicBezTo>
                  <a:cubicBezTo>
                    <a:pt x="46092" y="-616"/>
                    <a:pt x="57993" y="-1377"/>
                    <a:pt x="69385" y="-1377"/>
                  </a:cubicBezTo>
                  <a:cubicBezTo>
                    <a:pt x="71665" y="-1377"/>
                    <a:pt x="74708" y="-1377"/>
                    <a:pt x="74708" y="3433"/>
                  </a:cubicBezTo>
                  <a:cubicBezTo>
                    <a:pt x="74708" y="6466"/>
                    <a:pt x="72428" y="6466"/>
                    <a:pt x="68376" y="6466"/>
                  </a:cubicBezTo>
                  <a:lnTo>
                    <a:pt x="65842" y="6466"/>
                  </a:lnTo>
                  <a:cubicBezTo>
                    <a:pt x="47355" y="6466"/>
                    <a:pt x="47355" y="8492"/>
                    <a:pt x="47355" y="11787"/>
                  </a:cubicBezTo>
                  <a:cubicBezTo>
                    <a:pt x="47355" y="12795"/>
                    <a:pt x="47355" y="13302"/>
                    <a:pt x="48372" y="17098"/>
                  </a:cubicBezTo>
                  <a:lnTo>
                    <a:pt x="64324" y="80879"/>
                  </a:lnTo>
                  <a:lnTo>
                    <a:pt x="85336" y="80879"/>
                  </a:lnTo>
                  <a:cubicBezTo>
                    <a:pt x="101797" y="80879"/>
                    <a:pt x="104077" y="77083"/>
                    <a:pt x="104077" y="70247"/>
                  </a:cubicBezTo>
                  <a:cubicBezTo>
                    <a:pt x="104077" y="65944"/>
                    <a:pt x="103068" y="61895"/>
                    <a:pt x="102051" y="57846"/>
                  </a:cubicBezTo>
                  <a:cubicBezTo>
                    <a:pt x="101550" y="56075"/>
                    <a:pt x="101297" y="55059"/>
                    <a:pt x="101297" y="54304"/>
                  </a:cubicBezTo>
                  <a:cubicBezTo>
                    <a:pt x="101297" y="51263"/>
                    <a:pt x="104077" y="51263"/>
                    <a:pt x="105093" y="51263"/>
                  </a:cubicBezTo>
                  <a:cubicBezTo>
                    <a:pt x="107874" y="51263"/>
                    <a:pt x="108636" y="51517"/>
                    <a:pt x="109900" y="56329"/>
                  </a:cubicBezTo>
                  <a:lnTo>
                    <a:pt x="123834" y="112003"/>
                  </a:lnTo>
                  <a:cubicBezTo>
                    <a:pt x="124080" y="113020"/>
                    <a:pt x="124335" y="114283"/>
                    <a:pt x="124335" y="115553"/>
                  </a:cubicBezTo>
                  <a:cubicBezTo>
                    <a:pt x="124335" y="118332"/>
                    <a:pt x="121300" y="118332"/>
                    <a:pt x="120537" y="118332"/>
                  </a:cubicBezTo>
                  <a:cubicBezTo>
                    <a:pt x="117248" y="118332"/>
                    <a:pt x="116994" y="117576"/>
                    <a:pt x="115731" y="113020"/>
                  </a:cubicBezTo>
                  <a:cubicBezTo>
                    <a:pt x="111171" y="95052"/>
                    <a:pt x="107120" y="88723"/>
                    <a:pt x="86099" y="88723"/>
                  </a:cubicBezTo>
                  <a:lnTo>
                    <a:pt x="66350" y="88723"/>
                  </a:lnTo>
                  <a:lnTo>
                    <a:pt x="82556" y="154275"/>
                  </a:lnTo>
                  <a:cubicBezTo>
                    <a:pt x="84582" y="162627"/>
                    <a:pt x="86353" y="162874"/>
                    <a:pt x="94711" y="162874"/>
                  </a:cubicBezTo>
                  <a:lnTo>
                    <a:pt x="124335" y="162874"/>
                  </a:lnTo>
                  <a:cubicBezTo>
                    <a:pt x="151432" y="162874"/>
                    <a:pt x="157000" y="155029"/>
                    <a:pt x="157000" y="137570"/>
                  </a:cubicBezTo>
                  <a:cubicBezTo>
                    <a:pt x="157000" y="131496"/>
                    <a:pt x="156246" y="126684"/>
                    <a:pt x="155484" y="120864"/>
                  </a:cubicBezTo>
                  <a:lnTo>
                    <a:pt x="155229" y="116815"/>
                  </a:lnTo>
                  <a:cubicBezTo>
                    <a:pt x="155229" y="113782"/>
                    <a:pt x="158017" y="113782"/>
                    <a:pt x="159027" y="113782"/>
                  </a:cubicBezTo>
                  <a:cubicBezTo>
                    <a:pt x="162578" y="113782"/>
                    <a:pt x="162832" y="114790"/>
                    <a:pt x="163332" y="119347"/>
                  </a:cubicBezTo>
                  <a:close/>
                  <a:moveTo>
                    <a:pt x="328711" y="119347"/>
                  </a:moveTo>
                  <a:lnTo>
                    <a:pt x="334535" y="164144"/>
                  </a:lnTo>
                  <a:cubicBezTo>
                    <a:pt x="335298" y="170727"/>
                    <a:pt x="333780" y="170727"/>
                    <a:pt x="328458" y="170727"/>
                  </a:cubicBezTo>
                  <a:lnTo>
                    <a:pt x="213243" y="170727"/>
                  </a:lnTo>
                  <a:cubicBezTo>
                    <a:pt x="208938" y="170727"/>
                    <a:pt x="206403" y="170727"/>
                    <a:pt x="206403" y="166169"/>
                  </a:cubicBezTo>
                  <a:cubicBezTo>
                    <a:pt x="206403" y="162874"/>
                    <a:pt x="208175" y="162874"/>
                    <a:pt x="213243" y="162874"/>
                  </a:cubicBezTo>
                  <a:cubicBezTo>
                    <a:pt x="227932" y="162874"/>
                    <a:pt x="227932" y="160849"/>
                    <a:pt x="227932" y="158578"/>
                  </a:cubicBezTo>
                  <a:cubicBezTo>
                    <a:pt x="227932" y="158578"/>
                    <a:pt x="227932" y="156555"/>
                    <a:pt x="226915" y="152751"/>
                  </a:cubicBezTo>
                  <a:lnTo>
                    <a:pt x="192986" y="17098"/>
                  </a:lnTo>
                  <a:cubicBezTo>
                    <a:pt x="190960" y="8492"/>
                    <a:pt x="189443" y="6466"/>
                    <a:pt x="172220" y="6466"/>
                  </a:cubicBezTo>
                  <a:cubicBezTo>
                    <a:pt x="168168" y="6466"/>
                    <a:pt x="165380" y="6466"/>
                    <a:pt x="165380" y="1664"/>
                  </a:cubicBezTo>
                  <a:cubicBezTo>
                    <a:pt x="165380" y="-1377"/>
                    <a:pt x="168168" y="-1377"/>
                    <a:pt x="168931" y="-1377"/>
                  </a:cubicBezTo>
                  <a:cubicBezTo>
                    <a:pt x="179060" y="-1377"/>
                    <a:pt x="189689" y="-616"/>
                    <a:pt x="199818" y="-616"/>
                  </a:cubicBezTo>
                  <a:cubicBezTo>
                    <a:pt x="211472" y="-616"/>
                    <a:pt x="223372" y="-1377"/>
                    <a:pt x="234764" y="-1377"/>
                  </a:cubicBezTo>
                  <a:cubicBezTo>
                    <a:pt x="237044" y="-1377"/>
                    <a:pt x="240087" y="-1377"/>
                    <a:pt x="240087" y="3433"/>
                  </a:cubicBezTo>
                  <a:cubicBezTo>
                    <a:pt x="240087" y="6466"/>
                    <a:pt x="237807" y="6466"/>
                    <a:pt x="233755" y="6466"/>
                  </a:cubicBezTo>
                  <a:lnTo>
                    <a:pt x="231221" y="6466"/>
                  </a:lnTo>
                  <a:cubicBezTo>
                    <a:pt x="212735" y="6466"/>
                    <a:pt x="212735" y="8492"/>
                    <a:pt x="212735" y="11787"/>
                  </a:cubicBezTo>
                  <a:cubicBezTo>
                    <a:pt x="212735" y="12795"/>
                    <a:pt x="212735" y="13302"/>
                    <a:pt x="213752" y="17098"/>
                  </a:cubicBezTo>
                  <a:lnTo>
                    <a:pt x="229704" y="80879"/>
                  </a:lnTo>
                  <a:lnTo>
                    <a:pt x="250717" y="80879"/>
                  </a:lnTo>
                  <a:cubicBezTo>
                    <a:pt x="267177" y="80879"/>
                    <a:pt x="269457" y="77083"/>
                    <a:pt x="269457" y="70247"/>
                  </a:cubicBezTo>
                  <a:cubicBezTo>
                    <a:pt x="269457" y="65944"/>
                    <a:pt x="268447" y="61895"/>
                    <a:pt x="267431" y="57846"/>
                  </a:cubicBezTo>
                  <a:cubicBezTo>
                    <a:pt x="266930" y="56075"/>
                    <a:pt x="266676" y="55059"/>
                    <a:pt x="266676" y="54304"/>
                  </a:cubicBezTo>
                  <a:cubicBezTo>
                    <a:pt x="266676" y="51263"/>
                    <a:pt x="269457" y="51263"/>
                    <a:pt x="270474" y="51263"/>
                  </a:cubicBezTo>
                  <a:cubicBezTo>
                    <a:pt x="273255" y="51263"/>
                    <a:pt x="274018" y="51517"/>
                    <a:pt x="275278" y="56329"/>
                  </a:cubicBezTo>
                  <a:lnTo>
                    <a:pt x="289215" y="112003"/>
                  </a:lnTo>
                  <a:cubicBezTo>
                    <a:pt x="289461" y="113020"/>
                    <a:pt x="289715" y="114283"/>
                    <a:pt x="289715" y="115553"/>
                  </a:cubicBezTo>
                  <a:cubicBezTo>
                    <a:pt x="289715" y="118332"/>
                    <a:pt x="286680" y="118332"/>
                    <a:pt x="285918" y="118332"/>
                  </a:cubicBezTo>
                  <a:cubicBezTo>
                    <a:pt x="282627" y="118332"/>
                    <a:pt x="282374" y="117576"/>
                    <a:pt x="281110" y="113020"/>
                  </a:cubicBezTo>
                  <a:cubicBezTo>
                    <a:pt x="276550" y="95052"/>
                    <a:pt x="272500" y="88723"/>
                    <a:pt x="251479" y="88723"/>
                  </a:cubicBezTo>
                  <a:lnTo>
                    <a:pt x="231730" y="88723"/>
                  </a:lnTo>
                  <a:lnTo>
                    <a:pt x="247935" y="154275"/>
                  </a:lnTo>
                  <a:cubicBezTo>
                    <a:pt x="249961" y="162627"/>
                    <a:pt x="251733" y="162874"/>
                    <a:pt x="260089" y="162874"/>
                  </a:cubicBezTo>
                  <a:lnTo>
                    <a:pt x="289715" y="162874"/>
                  </a:lnTo>
                  <a:cubicBezTo>
                    <a:pt x="316811" y="162874"/>
                    <a:pt x="322382" y="155029"/>
                    <a:pt x="322382" y="137570"/>
                  </a:cubicBezTo>
                  <a:cubicBezTo>
                    <a:pt x="322382" y="131496"/>
                    <a:pt x="321627" y="126684"/>
                    <a:pt x="320864" y="120864"/>
                  </a:cubicBezTo>
                  <a:lnTo>
                    <a:pt x="320610" y="116815"/>
                  </a:lnTo>
                  <a:cubicBezTo>
                    <a:pt x="320610" y="113782"/>
                    <a:pt x="323399" y="113782"/>
                    <a:pt x="324405" y="113782"/>
                  </a:cubicBezTo>
                  <a:cubicBezTo>
                    <a:pt x="327956" y="113782"/>
                    <a:pt x="328211" y="114790"/>
                    <a:pt x="328711" y="119347"/>
                  </a:cubicBezTo>
                  <a:close/>
                  <a:moveTo>
                    <a:pt x="530809" y="168193"/>
                  </a:moveTo>
                  <a:cubicBezTo>
                    <a:pt x="530809" y="170218"/>
                    <a:pt x="529799" y="171481"/>
                    <a:pt x="527522" y="171481"/>
                  </a:cubicBezTo>
                  <a:cubicBezTo>
                    <a:pt x="519671" y="171481"/>
                    <a:pt x="511315" y="170727"/>
                    <a:pt x="503211" y="170727"/>
                  </a:cubicBezTo>
                  <a:cubicBezTo>
                    <a:pt x="495109" y="170727"/>
                    <a:pt x="486497" y="171481"/>
                    <a:pt x="478649" y="171481"/>
                  </a:cubicBezTo>
                  <a:cubicBezTo>
                    <a:pt x="477378" y="171481"/>
                    <a:pt x="474089" y="171481"/>
                    <a:pt x="474089" y="166678"/>
                  </a:cubicBezTo>
                  <a:cubicBezTo>
                    <a:pt x="474089" y="163890"/>
                    <a:pt x="476369" y="163637"/>
                    <a:pt x="478649" y="163637"/>
                  </a:cubicBezTo>
                  <a:cubicBezTo>
                    <a:pt x="491812" y="163128"/>
                    <a:pt x="493838" y="158070"/>
                    <a:pt x="493838" y="152751"/>
                  </a:cubicBezTo>
                  <a:cubicBezTo>
                    <a:pt x="493838" y="150480"/>
                    <a:pt x="493337" y="148702"/>
                    <a:pt x="492829" y="146676"/>
                  </a:cubicBezTo>
                  <a:lnTo>
                    <a:pt x="464975" y="35574"/>
                  </a:lnTo>
                  <a:lnTo>
                    <a:pt x="417620" y="167177"/>
                  </a:lnTo>
                  <a:cubicBezTo>
                    <a:pt x="416095" y="171226"/>
                    <a:pt x="415848" y="171481"/>
                    <a:pt x="410528" y="171481"/>
                  </a:cubicBezTo>
                  <a:lnTo>
                    <a:pt x="378878" y="171481"/>
                  </a:lnTo>
                  <a:cubicBezTo>
                    <a:pt x="374825" y="171481"/>
                    <a:pt x="372037" y="171481"/>
                    <a:pt x="372037" y="166678"/>
                  </a:cubicBezTo>
                  <a:cubicBezTo>
                    <a:pt x="372037" y="163637"/>
                    <a:pt x="374063" y="163637"/>
                    <a:pt x="378878" y="163637"/>
                  </a:cubicBezTo>
                  <a:cubicBezTo>
                    <a:pt x="380649" y="163637"/>
                    <a:pt x="394321" y="163637"/>
                    <a:pt x="394321" y="161612"/>
                  </a:cubicBezTo>
                  <a:cubicBezTo>
                    <a:pt x="394321" y="161612"/>
                    <a:pt x="394321" y="160849"/>
                    <a:pt x="393566" y="158324"/>
                  </a:cubicBezTo>
                  <a:lnTo>
                    <a:pt x="360137" y="24181"/>
                  </a:lnTo>
                  <a:cubicBezTo>
                    <a:pt x="356593" y="10261"/>
                    <a:pt x="347221" y="6975"/>
                    <a:pt x="335572" y="6466"/>
                  </a:cubicBezTo>
                  <a:cubicBezTo>
                    <a:pt x="333547" y="6466"/>
                    <a:pt x="330760" y="6212"/>
                    <a:pt x="330760" y="1664"/>
                  </a:cubicBezTo>
                  <a:cubicBezTo>
                    <a:pt x="330760" y="-616"/>
                    <a:pt x="332285" y="-1377"/>
                    <a:pt x="334055" y="-1377"/>
                  </a:cubicBezTo>
                  <a:cubicBezTo>
                    <a:pt x="341651" y="-1377"/>
                    <a:pt x="350261" y="-616"/>
                    <a:pt x="358111" y="-616"/>
                  </a:cubicBezTo>
                  <a:cubicBezTo>
                    <a:pt x="366213" y="-616"/>
                    <a:pt x="375080" y="-1377"/>
                    <a:pt x="382927" y="-1377"/>
                  </a:cubicBezTo>
                  <a:cubicBezTo>
                    <a:pt x="384445" y="-1377"/>
                    <a:pt x="387488" y="-1377"/>
                    <a:pt x="387488" y="3179"/>
                  </a:cubicBezTo>
                  <a:cubicBezTo>
                    <a:pt x="387488" y="6212"/>
                    <a:pt x="385708" y="6466"/>
                    <a:pt x="382673" y="6466"/>
                  </a:cubicBezTo>
                  <a:cubicBezTo>
                    <a:pt x="368239" y="6975"/>
                    <a:pt x="367731" y="13557"/>
                    <a:pt x="367731" y="17353"/>
                  </a:cubicBezTo>
                  <a:cubicBezTo>
                    <a:pt x="367731" y="18106"/>
                    <a:pt x="367731" y="19631"/>
                    <a:pt x="368748" y="23680"/>
                  </a:cubicBezTo>
                  <a:lnTo>
                    <a:pt x="401414" y="154021"/>
                  </a:lnTo>
                  <a:lnTo>
                    <a:pt x="455856" y="2926"/>
                  </a:lnTo>
                  <a:cubicBezTo>
                    <a:pt x="457120" y="-870"/>
                    <a:pt x="457374" y="-1377"/>
                    <a:pt x="460925" y="-1377"/>
                  </a:cubicBezTo>
                  <a:cubicBezTo>
                    <a:pt x="463704" y="-1377"/>
                    <a:pt x="464721" y="-1124"/>
                    <a:pt x="465984" y="3688"/>
                  </a:cubicBezTo>
                  <a:lnTo>
                    <a:pt x="501439" y="146430"/>
                  </a:lnTo>
                  <a:cubicBezTo>
                    <a:pt x="505491" y="162627"/>
                    <a:pt x="519671" y="163383"/>
                    <a:pt x="527013" y="163637"/>
                  </a:cubicBezTo>
                  <a:cubicBezTo>
                    <a:pt x="527775" y="163637"/>
                    <a:pt x="530809" y="163890"/>
                    <a:pt x="530809" y="168193"/>
                  </a:cubicBezTo>
                  <a:close/>
                </a:path>
              </a:pathLst>
            </a:custGeom>
            <a:solidFill>
              <a:srgbClr val="000000"/>
            </a:solidFill>
            <a:ln w="254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501" name="任意多边形: 形状 2500">
              <a:extLst>
                <a:ext uri="{FF2B5EF4-FFF2-40B4-BE49-F238E27FC236}">
                  <a16:creationId xmlns:a16="http://schemas.microsoft.com/office/drawing/2014/main" id="{AFF95D82-A585-3FB6-36AD-3D5B483387A0}"/>
                </a:ext>
              </a:extLst>
            </p:cNvPr>
            <p:cNvSpPr/>
            <p:nvPr/>
          </p:nvSpPr>
          <p:spPr>
            <a:xfrm flipV="1">
              <a:off x="8824031" y="-11922363"/>
              <a:ext cx="58746" cy="253090"/>
            </a:xfrm>
            <a:custGeom>
              <a:avLst/>
              <a:gdLst>
                <a:gd name="connsiteX0" fmla="*/ 58746 w 58746"/>
                <a:gd name="connsiteY0" fmla="*/ 1159 h 253090"/>
                <a:gd name="connsiteX1" fmla="*/ 54441 w 58746"/>
                <a:gd name="connsiteY1" fmla="*/ 6724 h 253090"/>
                <a:gd name="connsiteX2" fmla="*/ 14688 w 58746"/>
                <a:gd name="connsiteY2" fmla="*/ 125171 h 253090"/>
                <a:gd name="connsiteX3" fmla="*/ 55458 w 58746"/>
                <a:gd name="connsiteY3" fmla="*/ 244880 h 253090"/>
                <a:gd name="connsiteX4" fmla="*/ 58746 w 58746"/>
                <a:gd name="connsiteY4" fmla="*/ 249183 h 253090"/>
                <a:gd name="connsiteX5" fmla="*/ 56213 w 58746"/>
                <a:gd name="connsiteY5" fmla="*/ 251715 h 253090"/>
                <a:gd name="connsiteX6" fmla="*/ 15952 w 58746"/>
                <a:gd name="connsiteY6" fmla="*/ 202363 h 253090"/>
                <a:gd name="connsiteX7" fmla="*/ 0 w 58746"/>
                <a:gd name="connsiteY7" fmla="*/ 125171 h 253090"/>
                <a:gd name="connsiteX8" fmla="*/ 16715 w 58746"/>
                <a:gd name="connsiteY8" fmla="*/ 46208 h 253090"/>
                <a:gd name="connsiteX9" fmla="*/ 56213 w 58746"/>
                <a:gd name="connsiteY9" fmla="*/ -1375 h 253090"/>
                <a:gd name="connsiteX10" fmla="*/ 58746 w 58746"/>
                <a:gd name="connsiteY10" fmla="*/ 1159 h 253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8746" h="253090">
                  <a:moveTo>
                    <a:pt x="58746" y="1159"/>
                  </a:moveTo>
                  <a:cubicBezTo>
                    <a:pt x="58746" y="1912"/>
                    <a:pt x="58746" y="2421"/>
                    <a:pt x="54441" y="6724"/>
                  </a:cubicBezTo>
                  <a:cubicBezTo>
                    <a:pt x="22791" y="38611"/>
                    <a:pt x="14688" y="86448"/>
                    <a:pt x="14688" y="125171"/>
                  </a:cubicBezTo>
                  <a:cubicBezTo>
                    <a:pt x="14688" y="169204"/>
                    <a:pt x="24309" y="213247"/>
                    <a:pt x="55458" y="244880"/>
                  </a:cubicBezTo>
                  <a:cubicBezTo>
                    <a:pt x="58746" y="247921"/>
                    <a:pt x="58746" y="248429"/>
                    <a:pt x="58746" y="249183"/>
                  </a:cubicBezTo>
                  <a:cubicBezTo>
                    <a:pt x="58746" y="250954"/>
                    <a:pt x="57729" y="251715"/>
                    <a:pt x="56213" y="251715"/>
                  </a:cubicBezTo>
                  <a:cubicBezTo>
                    <a:pt x="53678" y="251715"/>
                    <a:pt x="30895" y="234502"/>
                    <a:pt x="15952" y="202363"/>
                  </a:cubicBezTo>
                  <a:cubicBezTo>
                    <a:pt x="3034" y="174525"/>
                    <a:pt x="0" y="146433"/>
                    <a:pt x="0" y="125171"/>
                  </a:cubicBezTo>
                  <a:cubicBezTo>
                    <a:pt x="0" y="105433"/>
                    <a:pt x="2780" y="74808"/>
                    <a:pt x="16715" y="46208"/>
                  </a:cubicBezTo>
                  <a:cubicBezTo>
                    <a:pt x="31903" y="15077"/>
                    <a:pt x="53678" y="-1375"/>
                    <a:pt x="56213" y="-1375"/>
                  </a:cubicBezTo>
                  <a:cubicBezTo>
                    <a:pt x="57729" y="-1375"/>
                    <a:pt x="58746" y="-612"/>
                    <a:pt x="58746" y="1159"/>
                  </a:cubicBezTo>
                  <a:close/>
                </a:path>
              </a:pathLst>
            </a:custGeom>
            <a:solidFill>
              <a:srgbClr val="000000"/>
            </a:solidFill>
            <a:ln w="254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502" name="任意多边形: 形状 2501">
              <a:extLst>
                <a:ext uri="{FF2B5EF4-FFF2-40B4-BE49-F238E27FC236}">
                  <a16:creationId xmlns:a16="http://schemas.microsoft.com/office/drawing/2014/main" id="{1DDF6541-4DAA-C83E-1592-A6D4E28B11DC}"/>
                </a:ext>
              </a:extLst>
            </p:cNvPr>
            <p:cNvSpPr/>
            <p:nvPr/>
          </p:nvSpPr>
          <p:spPr>
            <a:xfrm flipV="1">
              <a:off x="8907316" y="-11906167"/>
              <a:ext cx="207898" cy="173620"/>
            </a:xfrm>
            <a:custGeom>
              <a:avLst/>
              <a:gdLst>
                <a:gd name="connsiteX0" fmla="*/ 180555 w 207898"/>
                <a:gd name="connsiteY0" fmla="*/ 160349 h 173620"/>
                <a:gd name="connsiteX1" fmla="*/ 207899 w 207898"/>
                <a:gd name="connsiteY1" fmla="*/ 160349 h 173620"/>
                <a:gd name="connsiteX2" fmla="*/ 207899 w 207898"/>
                <a:gd name="connsiteY2" fmla="*/ 172244 h 173620"/>
                <a:gd name="connsiteX3" fmla="*/ 162569 w 207898"/>
                <a:gd name="connsiteY3" fmla="*/ 171481 h 173620"/>
                <a:gd name="connsiteX4" fmla="*/ 117248 w 207898"/>
                <a:gd name="connsiteY4" fmla="*/ 172244 h 173620"/>
                <a:gd name="connsiteX5" fmla="*/ 117248 w 207898"/>
                <a:gd name="connsiteY5" fmla="*/ 160349 h 173620"/>
                <a:gd name="connsiteX6" fmla="*/ 144592 w 207898"/>
                <a:gd name="connsiteY6" fmla="*/ 160349 h 173620"/>
                <a:gd name="connsiteX7" fmla="*/ 144592 w 207898"/>
                <a:gd name="connsiteY7" fmla="*/ 94797 h 173620"/>
                <a:gd name="connsiteX8" fmla="*/ 63307 w 207898"/>
                <a:gd name="connsiteY8" fmla="*/ 94797 h 173620"/>
                <a:gd name="connsiteX9" fmla="*/ 63307 w 207898"/>
                <a:gd name="connsiteY9" fmla="*/ 160349 h 173620"/>
                <a:gd name="connsiteX10" fmla="*/ 90659 w 207898"/>
                <a:gd name="connsiteY10" fmla="*/ 160349 h 173620"/>
                <a:gd name="connsiteX11" fmla="*/ 90659 w 207898"/>
                <a:gd name="connsiteY11" fmla="*/ 172244 h 173620"/>
                <a:gd name="connsiteX12" fmla="*/ 45330 w 207898"/>
                <a:gd name="connsiteY12" fmla="*/ 171481 h 173620"/>
                <a:gd name="connsiteX13" fmla="*/ 0 w 207898"/>
                <a:gd name="connsiteY13" fmla="*/ 172244 h 173620"/>
                <a:gd name="connsiteX14" fmla="*/ 0 w 207898"/>
                <a:gd name="connsiteY14" fmla="*/ 160349 h 173620"/>
                <a:gd name="connsiteX15" fmla="*/ 27352 w 207898"/>
                <a:gd name="connsiteY15" fmla="*/ 160349 h 173620"/>
                <a:gd name="connsiteX16" fmla="*/ 27352 w 207898"/>
                <a:gd name="connsiteY16" fmla="*/ 10515 h 173620"/>
                <a:gd name="connsiteX17" fmla="*/ 0 w 207898"/>
                <a:gd name="connsiteY17" fmla="*/ 10515 h 173620"/>
                <a:gd name="connsiteX18" fmla="*/ 0 w 207898"/>
                <a:gd name="connsiteY18" fmla="*/ -1377 h 173620"/>
                <a:gd name="connsiteX19" fmla="*/ 45330 w 207898"/>
                <a:gd name="connsiteY19" fmla="*/ -616 h 173620"/>
                <a:gd name="connsiteX20" fmla="*/ 90659 w 207898"/>
                <a:gd name="connsiteY20" fmla="*/ -1377 h 173620"/>
                <a:gd name="connsiteX21" fmla="*/ 90659 w 207898"/>
                <a:gd name="connsiteY21" fmla="*/ 10515 h 173620"/>
                <a:gd name="connsiteX22" fmla="*/ 63307 w 207898"/>
                <a:gd name="connsiteY22" fmla="*/ 10515 h 173620"/>
                <a:gd name="connsiteX23" fmla="*/ 63307 w 207898"/>
                <a:gd name="connsiteY23" fmla="*/ 82903 h 173620"/>
                <a:gd name="connsiteX24" fmla="*/ 144592 w 207898"/>
                <a:gd name="connsiteY24" fmla="*/ 82903 h 173620"/>
                <a:gd name="connsiteX25" fmla="*/ 144592 w 207898"/>
                <a:gd name="connsiteY25" fmla="*/ 10515 h 173620"/>
                <a:gd name="connsiteX26" fmla="*/ 117248 w 207898"/>
                <a:gd name="connsiteY26" fmla="*/ 10515 h 173620"/>
                <a:gd name="connsiteX27" fmla="*/ 117248 w 207898"/>
                <a:gd name="connsiteY27" fmla="*/ -1377 h 173620"/>
                <a:gd name="connsiteX28" fmla="*/ 162569 w 207898"/>
                <a:gd name="connsiteY28" fmla="*/ -616 h 173620"/>
                <a:gd name="connsiteX29" fmla="*/ 207899 w 207898"/>
                <a:gd name="connsiteY29" fmla="*/ -1377 h 173620"/>
                <a:gd name="connsiteX30" fmla="*/ 207899 w 207898"/>
                <a:gd name="connsiteY30" fmla="*/ 10515 h 173620"/>
                <a:gd name="connsiteX31" fmla="*/ 180555 w 207898"/>
                <a:gd name="connsiteY31" fmla="*/ 10515 h 173620"/>
                <a:gd name="connsiteX32" fmla="*/ 180555 w 207898"/>
                <a:gd name="connsiteY32" fmla="*/ 160349 h 173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07898" h="173620">
                  <a:moveTo>
                    <a:pt x="180555" y="160349"/>
                  </a:moveTo>
                  <a:lnTo>
                    <a:pt x="207899" y="160349"/>
                  </a:lnTo>
                  <a:lnTo>
                    <a:pt x="207899" y="172244"/>
                  </a:lnTo>
                  <a:cubicBezTo>
                    <a:pt x="198278" y="171481"/>
                    <a:pt x="173461" y="171481"/>
                    <a:pt x="162569" y="171481"/>
                  </a:cubicBezTo>
                  <a:cubicBezTo>
                    <a:pt x="151686" y="171481"/>
                    <a:pt x="126868" y="171481"/>
                    <a:pt x="117248" y="172244"/>
                  </a:cubicBezTo>
                  <a:lnTo>
                    <a:pt x="117248" y="160349"/>
                  </a:lnTo>
                  <a:lnTo>
                    <a:pt x="144592" y="160349"/>
                  </a:lnTo>
                  <a:lnTo>
                    <a:pt x="144592" y="94797"/>
                  </a:lnTo>
                  <a:lnTo>
                    <a:pt x="63307" y="94797"/>
                  </a:lnTo>
                  <a:lnTo>
                    <a:pt x="63307" y="160349"/>
                  </a:lnTo>
                  <a:lnTo>
                    <a:pt x="90659" y="160349"/>
                  </a:lnTo>
                  <a:lnTo>
                    <a:pt x="90659" y="172244"/>
                  </a:lnTo>
                  <a:cubicBezTo>
                    <a:pt x="81030" y="171481"/>
                    <a:pt x="56221" y="171481"/>
                    <a:pt x="45330" y="171481"/>
                  </a:cubicBezTo>
                  <a:cubicBezTo>
                    <a:pt x="34438" y="171481"/>
                    <a:pt x="9621" y="171481"/>
                    <a:pt x="0" y="172244"/>
                  </a:cubicBezTo>
                  <a:lnTo>
                    <a:pt x="0" y="160349"/>
                  </a:lnTo>
                  <a:lnTo>
                    <a:pt x="27352" y="160349"/>
                  </a:lnTo>
                  <a:lnTo>
                    <a:pt x="27352" y="10515"/>
                  </a:lnTo>
                  <a:lnTo>
                    <a:pt x="0" y="10515"/>
                  </a:lnTo>
                  <a:lnTo>
                    <a:pt x="0" y="-1377"/>
                  </a:lnTo>
                  <a:cubicBezTo>
                    <a:pt x="9621" y="-616"/>
                    <a:pt x="34438" y="-616"/>
                    <a:pt x="45330" y="-616"/>
                  </a:cubicBezTo>
                  <a:cubicBezTo>
                    <a:pt x="56221" y="-616"/>
                    <a:pt x="81030" y="-616"/>
                    <a:pt x="90659" y="-1377"/>
                  </a:cubicBezTo>
                  <a:lnTo>
                    <a:pt x="90659" y="10515"/>
                  </a:lnTo>
                  <a:lnTo>
                    <a:pt x="63307" y="10515"/>
                  </a:lnTo>
                  <a:lnTo>
                    <a:pt x="63307" y="82903"/>
                  </a:lnTo>
                  <a:lnTo>
                    <a:pt x="144592" y="82903"/>
                  </a:lnTo>
                  <a:lnTo>
                    <a:pt x="144592" y="10515"/>
                  </a:lnTo>
                  <a:lnTo>
                    <a:pt x="117248" y="10515"/>
                  </a:lnTo>
                  <a:lnTo>
                    <a:pt x="117248" y="-1377"/>
                  </a:lnTo>
                  <a:cubicBezTo>
                    <a:pt x="126868" y="-616"/>
                    <a:pt x="151686" y="-616"/>
                    <a:pt x="162569" y="-616"/>
                  </a:cubicBezTo>
                  <a:cubicBezTo>
                    <a:pt x="173461" y="-616"/>
                    <a:pt x="198278" y="-616"/>
                    <a:pt x="207899" y="-1377"/>
                  </a:cubicBezTo>
                  <a:lnTo>
                    <a:pt x="207899" y="10515"/>
                  </a:lnTo>
                  <a:lnTo>
                    <a:pt x="180555" y="10515"/>
                  </a:lnTo>
                  <a:lnTo>
                    <a:pt x="180555" y="160349"/>
                  </a:lnTo>
                  <a:close/>
                </a:path>
              </a:pathLst>
            </a:custGeom>
            <a:solidFill>
              <a:srgbClr val="000000"/>
            </a:solidFill>
            <a:ln w="254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503" name="任意多边形: 形状 2502">
              <a:extLst>
                <a:ext uri="{FF2B5EF4-FFF2-40B4-BE49-F238E27FC236}">
                  <a16:creationId xmlns:a16="http://schemas.microsoft.com/office/drawing/2014/main" id="{AAA7A42F-DC3C-38D6-50B5-75F89FB158F3}"/>
                </a:ext>
              </a:extLst>
            </p:cNvPr>
            <p:cNvSpPr/>
            <p:nvPr/>
          </p:nvSpPr>
          <p:spPr>
            <a:xfrm flipV="1">
              <a:off x="9137270" y="-11915199"/>
              <a:ext cx="297137" cy="79922"/>
            </a:xfrm>
            <a:custGeom>
              <a:avLst/>
              <a:gdLst>
                <a:gd name="connsiteX0" fmla="*/ 27844 w 297137"/>
                <a:gd name="connsiteY0" fmla="*/ 40796 h 79922"/>
                <a:gd name="connsiteX1" fmla="*/ 56388 w 297137"/>
                <a:gd name="connsiteY1" fmla="*/ 44519 h 79922"/>
                <a:gd name="connsiteX2" fmla="*/ 71990 w 297137"/>
                <a:gd name="connsiteY2" fmla="*/ 62947 h 79922"/>
                <a:gd name="connsiteX3" fmla="*/ 50009 w 297137"/>
                <a:gd name="connsiteY3" fmla="*/ 78541 h 79922"/>
                <a:gd name="connsiteX4" fmla="*/ 0 w 297137"/>
                <a:gd name="connsiteY4" fmla="*/ 31935 h 79922"/>
                <a:gd name="connsiteX5" fmla="*/ 31919 w 297137"/>
                <a:gd name="connsiteY5" fmla="*/ -1382 h 79922"/>
                <a:gd name="connsiteX6" fmla="*/ 75891 w 297137"/>
                <a:gd name="connsiteY6" fmla="*/ 18643 h 79922"/>
                <a:gd name="connsiteX7" fmla="*/ 72880 w 297137"/>
                <a:gd name="connsiteY7" fmla="*/ 21652 h 79922"/>
                <a:gd name="connsiteX8" fmla="*/ 70044 w 297137"/>
                <a:gd name="connsiteY8" fmla="*/ 19882 h 79922"/>
                <a:gd name="connsiteX9" fmla="*/ 32277 w 297137"/>
                <a:gd name="connsiteY9" fmla="*/ 3581 h 79922"/>
                <a:gd name="connsiteX10" fmla="*/ 14545 w 297137"/>
                <a:gd name="connsiteY10" fmla="*/ 25018 h 79922"/>
                <a:gd name="connsiteX11" fmla="*/ 16675 w 297137"/>
                <a:gd name="connsiteY11" fmla="*/ 40796 h 79922"/>
                <a:gd name="connsiteX12" fmla="*/ 27844 w 297137"/>
                <a:gd name="connsiteY12" fmla="*/ 40796 h 79922"/>
                <a:gd name="connsiteX13" fmla="*/ 18088 w 297137"/>
                <a:gd name="connsiteY13" fmla="*/ 45758 h 79922"/>
                <a:gd name="connsiteX14" fmla="*/ 50009 w 297137"/>
                <a:gd name="connsiteY14" fmla="*/ 73579 h 79922"/>
                <a:gd name="connsiteX15" fmla="*/ 64372 w 297137"/>
                <a:gd name="connsiteY15" fmla="*/ 62947 h 79922"/>
                <a:gd name="connsiteX16" fmla="*/ 26780 w 297137"/>
                <a:gd name="connsiteY16" fmla="*/ 45758 h 79922"/>
                <a:gd name="connsiteX17" fmla="*/ 18088 w 297137"/>
                <a:gd name="connsiteY17" fmla="*/ 45758 h 79922"/>
                <a:gd name="connsiteX18" fmla="*/ 105842 w 297137"/>
                <a:gd name="connsiteY18" fmla="*/ 11553 h 79922"/>
                <a:gd name="connsiteX19" fmla="*/ 104071 w 297137"/>
                <a:gd name="connsiteY19" fmla="*/ 4288 h 79922"/>
                <a:gd name="connsiteX20" fmla="*/ 110100 w 297137"/>
                <a:gd name="connsiteY20" fmla="*/ -1382 h 79922"/>
                <a:gd name="connsiteX21" fmla="*/ 117011 w 297137"/>
                <a:gd name="connsiteY21" fmla="*/ 2517 h 79922"/>
                <a:gd name="connsiteX22" fmla="*/ 120205 w 297137"/>
                <a:gd name="connsiteY22" fmla="*/ 13506 h 79922"/>
                <a:gd name="connsiteX23" fmla="*/ 124106 w 297137"/>
                <a:gd name="connsiteY23" fmla="*/ 29449 h 79922"/>
                <a:gd name="connsiteX24" fmla="*/ 127117 w 297137"/>
                <a:gd name="connsiteY24" fmla="*/ 41328 h 79922"/>
                <a:gd name="connsiteX25" fmla="*/ 134568 w 297137"/>
                <a:gd name="connsiteY25" fmla="*/ 57279 h 79922"/>
                <a:gd name="connsiteX26" fmla="*/ 161166 w 297137"/>
                <a:gd name="connsiteY26" fmla="*/ 73579 h 79922"/>
                <a:gd name="connsiteX27" fmla="*/ 171628 w 297137"/>
                <a:gd name="connsiteY27" fmla="*/ 61177 h 79922"/>
                <a:gd name="connsiteX28" fmla="*/ 161166 w 297137"/>
                <a:gd name="connsiteY28" fmla="*/ 23430 h 79922"/>
                <a:gd name="connsiteX29" fmla="*/ 158504 w 297137"/>
                <a:gd name="connsiteY29" fmla="*/ 13856 h 79922"/>
                <a:gd name="connsiteX30" fmla="*/ 175346 w 297137"/>
                <a:gd name="connsiteY30" fmla="*/ -1382 h 79922"/>
                <a:gd name="connsiteX31" fmla="*/ 200886 w 297137"/>
                <a:gd name="connsiteY31" fmla="*/ 25733 h 79922"/>
                <a:gd name="connsiteX32" fmla="*/ 198042 w 297137"/>
                <a:gd name="connsiteY32" fmla="*/ 28036 h 79922"/>
                <a:gd name="connsiteX33" fmla="*/ 194674 w 297137"/>
                <a:gd name="connsiteY33" fmla="*/ 25018 h 79922"/>
                <a:gd name="connsiteX34" fmla="*/ 175878 w 297137"/>
                <a:gd name="connsiteY34" fmla="*/ 3581 h 79922"/>
                <a:gd name="connsiteX35" fmla="*/ 171445 w 297137"/>
                <a:gd name="connsiteY35" fmla="*/ 9782 h 79922"/>
                <a:gd name="connsiteX36" fmla="*/ 175528 w 297137"/>
                <a:gd name="connsiteY36" fmla="*/ 24138 h 79922"/>
                <a:gd name="connsiteX37" fmla="*/ 184926 w 297137"/>
                <a:gd name="connsiteY37" fmla="*/ 58343 h 79922"/>
                <a:gd name="connsiteX38" fmla="*/ 161872 w 297137"/>
                <a:gd name="connsiteY38" fmla="*/ 78541 h 79922"/>
                <a:gd name="connsiteX39" fmla="*/ 131907 w 297137"/>
                <a:gd name="connsiteY39" fmla="*/ 62416 h 79922"/>
                <a:gd name="connsiteX40" fmla="*/ 112936 w 297137"/>
                <a:gd name="connsiteY40" fmla="*/ 78541 h 79922"/>
                <a:gd name="connsiteX41" fmla="*/ 98930 w 297137"/>
                <a:gd name="connsiteY41" fmla="*/ 68974 h 79922"/>
                <a:gd name="connsiteX42" fmla="*/ 92543 w 297137"/>
                <a:gd name="connsiteY42" fmla="*/ 51426 h 79922"/>
                <a:gd name="connsiteX43" fmla="*/ 95554 w 297137"/>
                <a:gd name="connsiteY43" fmla="*/ 49125 h 79922"/>
                <a:gd name="connsiteX44" fmla="*/ 99463 w 297137"/>
                <a:gd name="connsiteY44" fmla="*/ 54444 h 79922"/>
                <a:gd name="connsiteX45" fmla="*/ 112404 w 297137"/>
                <a:gd name="connsiteY45" fmla="*/ 73579 h 79922"/>
                <a:gd name="connsiteX46" fmla="*/ 118251 w 297137"/>
                <a:gd name="connsiteY46" fmla="*/ 64893 h 79922"/>
                <a:gd name="connsiteX47" fmla="*/ 115415 w 297137"/>
                <a:gd name="connsiteY47" fmla="*/ 50189 h 79922"/>
                <a:gd name="connsiteX48" fmla="*/ 111514 w 297137"/>
                <a:gd name="connsiteY48" fmla="*/ 34238 h 79922"/>
                <a:gd name="connsiteX49" fmla="*/ 105842 w 297137"/>
                <a:gd name="connsiteY49" fmla="*/ 11553 h 79922"/>
                <a:gd name="connsiteX50" fmla="*/ 287033 w 297137"/>
                <a:gd name="connsiteY50" fmla="*/ 68267 h 79922"/>
                <a:gd name="connsiteX51" fmla="*/ 277991 w 297137"/>
                <a:gd name="connsiteY51" fmla="*/ 58343 h 79922"/>
                <a:gd name="connsiteX52" fmla="*/ 284903 w 297137"/>
                <a:gd name="connsiteY52" fmla="*/ 51784 h 79922"/>
                <a:gd name="connsiteX53" fmla="*/ 295015 w 297137"/>
                <a:gd name="connsiteY53" fmla="*/ 63122 h 79922"/>
                <a:gd name="connsiteX54" fmla="*/ 271605 w 297137"/>
                <a:gd name="connsiteY54" fmla="*/ 78541 h 79922"/>
                <a:gd name="connsiteX55" fmla="*/ 220365 w 297137"/>
                <a:gd name="connsiteY55" fmla="*/ 29449 h 79922"/>
                <a:gd name="connsiteX56" fmla="*/ 253167 w 297137"/>
                <a:gd name="connsiteY56" fmla="*/ -1382 h 79922"/>
                <a:gd name="connsiteX57" fmla="*/ 297138 w 297137"/>
                <a:gd name="connsiteY57" fmla="*/ 18643 h 79922"/>
                <a:gd name="connsiteX58" fmla="*/ 294126 w 297137"/>
                <a:gd name="connsiteY58" fmla="*/ 21652 h 79922"/>
                <a:gd name="connsiteX59" fmla="*/ 291292 w 297137"/>
                <a:gd name="connsiteY59" fmla="*/ 19882 h 79922"/>
                <a:gd name="connsiteX60" fmla="*/ 253523 w 297137"/>
                <a:gd name="connsiteY60" fmla="*/ 3581 h 79922"/>
                <a:gd name="connsiteX61" fmla="*/ 235078 w 297137"/>
                <a:gd name="connsiteY61" fmla="*/ 23249 h 79922"/>
                <a:gd name="connsiteX62" fmla="*/ 246786 w 297137"/>
                <a:gd name="connsiteY62" fmla="*/ 59938 h 79922"/>
                <a:gd name="connsiteX63" fmla="*/ 271605 w 297137"/>
                <a:gd name="connsiteY63" fmla="*/ 73579 h 79922"/>
                <a:gd name="connsiteX64" fmla="*/ 287033 w 297137"/>
                <a:gd name="connsiteY64" fmla="*/ 68267 h 79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297137" h="79922">
                  <a:moveTo>
                    <a:pt x="27844" y="40796"/>
                  </a:moveTo>
                  <a:cubicBezTo>
                    <a:pt x="32809" y="40796"/>
                    <a:pt x="46815" y="41152"/>
                    <a:pt x="56388" y="44519"/>
                  </a:cubicBezTo>
                  <a:cubicBezTo>
                    <a:pt x="69511" y="49125"/>
                    <a:pt x="71990" y="57628"/>
                    <a:pt x="71990" y="62947"/>
                  </a:cubicBezTo>
                  <a:cubicBezTo>
                    <a:pt x="71990" y="72698"/>
                    <a:pt x="62242" y="78541"/>
                    <a:pt x="50009" y="78541"/>
                  </a:cubicBezTo>
                  <a:cubicBezTo>
                    <a:pt x="28726" y="78541"/>
                    <a:pt x="0" y="62241"/>
                    <a:pt x="0" y="31935"/>
                  </a:cubicBezTo>
                  <a:cubicBezTo>
                    <a:pt x="0" y="14037"/>
                    <a:pt x="11178" y="-1382"/>
                    <a:pt x="31919" y="-1382"/>
                  </a:cubicBezTo>
                  <a:cubicBezTo>
                    <a:pt x="61885" y="-1382"/>
                    <a:pt x="75891" y="16157"/>
                    <a:pt x="75891" y="18643"/>
                  </a:cubicBezTo>
                  <a:cubicBezTo>
                    <a:pt x="75891" y="19707"/>
                    <a:pt x="74302" y="21652"/>
                    <a:pt x="72880" y="21652"/>
                  </a:cubicBezTo>
                  <a:cubicBezTo>
                    <a:pt x="71816" y="21652"/>
                    <a:pt x="71458" y="21303"/>
                    <a:pt x="70044" y="19882"/>
                  </a:cubicBezTo>
                  <a:cubicBezTo>
                    <a:pt x="56213" y="3581"/>
                    <a:pt x="35462" y="3581"/>
                    <a:pt x="32277" y="3581"/>
                  </a:cubicBezTo>
                  <a:cubicBezTo>
                    <a:pt x="21632" y="3581"/>
                    <a:pt x="14545" y="10671"/>
                    <a:pt x="14545" y="25018"/>
                  </a:cubicBezTo>
                  <a:cubicBezTo>
                    <a:pt x="14545" y="27504"/>
                    <a:pt x="14545" y="31045"/>
                    <a:pt x="16675" y="40796"/>
                  </a:cubicBezTo>
                  <a:lnTo>
                    <a:pt x="27844" y="40796"/>
                  </a:lnTo>
                  <a:close/>
                  <a:moveTo>
                    <a:pt x="18088" y="45758"/>
                  </a:moveTo>
                  <a:cubicBezTo>
                    <a:pt x="25358" y="71451"/>
                    <a:pt x="45044" y="73579"/>
                    <a:pt x="50009" y="73579"/>
                  </a:cubicBezTo>
                  <a:cubicBezTo>
                    <a:pt x="57809" y="73579"/>
                    <a:pt x="64372" y="69680"/>
                    <a:pt x="64372" y="62947"/>
                  </a:cubicBezTo>
                  <a:cubicBezTo>
                    <a:pt x="64372" y="45758"/>
                    <a:pt x="34406" y="45758"/>
                    <a:pt x="26780" y="45758"/>
                  </a:cubicBezTo>
                  <a:lnTo>
                    <a:pt x="18088" y="45758"/>
                  </a:lnTo>
                  <a:close/>
                  <a:moveTo>
                    <a:pt x="105842" y="11553"/>
                  </a:moveTo>
                  <a:cubicBezTo>
                    <a:pt x="105135" y="9250"/>
                    <a:pt x="104071" y="4820"/>
                    <a:pt x="104071" y="4288"/>
                  </a:cubicBezTo>
                  <a:cubicBezTo>
                    <a:pt x="104071" y="389"/>
                    <a:pt x="107264" y="-1382"/>
                    <a:pt x="110100" y="-1382"/>
                  </a:cubicBezTo>
                  <a:cubicBezTo>
                    <a:pt x="113286" y="-1382"/>
                    <a:pt x="116130" y="921"/>
                    <a:pt x="117011" y="2517"/>
                  </a:cubicBezTo>
                  <a:cubicBezTo>
                    <a:pt x="117901" y="4113"/>
                    <a:pt x="119315" y="9782"/>
                    <a:pt x="120205" y="13506"/>
                  </a:cubicBezTo>
                  <a:cubicBezTo>
                    <a:pt x="121095" y="16872"/>
                    <a:pt x="123041" y="25018"/>
                    <a:pt x="124106" y="29449"/>
                  </a:cubicBezTo>
                  <a:cubicBezTo>
                    <a:pt x="125170" y="33355"/>
                    <a:pt x="126235" y="37254"/>
                    <a:pt x="127117" y="41328"/>
                  </a:cubicBezTo>
                  <a:cubicBezTo>
                    <a:pt x="129071" y="48591"/>
                    <a:pt x="129429" y="50013"/>
                    <a:pt x="134568" y="57279"/>
                  </a:cubicBezTo>
                  <a:cubicBezTo>
                    <a:pt x="139533" y="64369"/>
                    <a:pt x="147867" y="73579"/>
                    <a:pt x="161166" y="73579"/>
                  </a:cubicBezTo>
                  <a:cubicBezTo>
                    <a:pt x="171445" y="73579"/>
                    <a:pt x="171628" y="64544"/>
                    <a:pt x="171628" y="61177"/>
                  </a:cubicBezTo>
                  <a:cubicBezTo>
                    <a:pt x="171628" y="50545"/>
                    <a:pt x="164001" y="30871"/>
                    <a:pt x="161166" y="23430"/>
                  </a:cubicBezTo>
                  <a:cubicBezTo>
                    <a:pt x="159211" y="18468"/>
                    <a:pt x="158504" y="16872"/>
                    <a:pt x="158504" y="13856"/>
                  </a:cubicBezTo>
                  <a:cubicBezTo>
                    <a:pt x="158504" y="4463"/>
                    <a:pt x="166305" y="-1382"/>
                    <a:pt x="175346" y="-1382"/>
                  </a:cubicBezTo>
                  <a:cubicBezTo>
                    <a:pt x="193077" y="-1382"/>
                    <a:pt x="200886" y="23074"/>
                    <a:pt x="200886" y="25733"/>
                  </a:cubicBezTo>
                  <a:cubicBezTo>
                    <a:pt x="200886" y="28036"/>
                    <a:pt x="198575" y="28036"/>
                    <a:pt x="198042" y="28036"/>
                  </a:cubicBezTo>
                  <a:cubicBezTo>
                    <a:pt x="195564" y="28036"/>
                    <a:pt x="195388" y="26972"/>
                    <a:pt x="194674" y="25018"/>
                  </a:cubicBezTo>
                  <a:cubicBezTo>
                    <a:pt x="190599" y="10846"/>
                    <a:pt x="182972" y="3581"/>
                    <a:pt x="175878" y="3581"/>
                  </a:cubicBezTo>
                  <a:cubicBezTo>
                    <a:pt x="172160" y="3581"/>
                    <a:pt x="171445" y="6059"/>
                    <a:pt x="171445" y="9782"/>
                  </a:cubicBezTo>
                  <a:cubicBezTo>
                    <a:pt x="171445" y="13856"/>
                    <a:pt x="172335" y="16157"/>
                    <a:pt x="175528" y="24138"/>
                  </a:cubicBezTo>
                  <a:cubicBezTo>
                    <a:pt x="177657" y="29632"/>
                    <a:pt x="184926" y="48418"/>
                    <a:pt x="184926" y="58343"/>
                  </a:cubicBezTo>
                  <a:cubicBezTo>
                    <a:pt x="184926" y="75533"/>
                    <a:pt x="171270" y="78541"/>
                    <a:pt x="161872" y="78541"/>
                  </a:cubicBezTo>
                  <a:cubicBezTo>
                    <a:pt x="147159" y="78541"/>
                    <a:pt x="137229" y="69506"/>
                    <a:pt x="131907" y="62416"/>
                  </a:cubicBezTo>
                  <a:cubicBezTo>
                    <a:pt x="130667" y="74642"/>
                    <a:pt x="120205" y="78541"/>
                    <a:pt x="112936" y="78541"/>
                  </a:cubicBezTo>
                  <a:cubicBezTo>
                    <a:pt x="105310" y="78541"/>
                    <a:pt x="101235" y="73047"/>
                    <a:pt x="98930" y="68974"/>
                  </a:cubicBezTo>
                  <a:cubicBezTo>
                    <a:pt x="95030" y="62416"/>
                    <a:pt x="92543" y="52316"/>
                    <a:pt x="92543" y="51426"/>
                  </a:cubicBezTo>
                  <a:cubicBezTo>
                    <a:pt x="92543" y="49125"/>
                    <a:pt x="95030" y="49125"/>
                    <a:pt x="95554" y="49125"/>
                  </a:cubicBezTo>
                  <a:cubicBezTo>
                    <a:pt x="98041" y="49125"/>
                    <a:pt x="98216" y="49657"/>
                    <a:pt x="99463" y="54444"/>
                  </a:cubicBezTo>
                  <a:cubicBezTo>
                    <a:pt x="102116" y="64893"/>
                    <a:pt x="105484" y="73579"/>
                    <a:pt x="112404" y="73579"/>
                  </a:cubicBezTo>
                  <a:cubicBezTo>
                    <a:pt x="117011" y="73579"/>
                    <a:pt x="118251" y="69680"/>
                    <a:pt x="118251" y="64893"/>
                  </a:cubicBezTo>
                  <a:cubicBezTo>
                    <a:pt x="118251" y="61526"/>
                    <a:pt x="116662" y="54976"/>
                    <a:pt x="115415" y="50189"/>
                  </a:cubicBezTo>
                  <a:cubicBezTo>
                    <a:pt x="114176" y="45400"/>
                    <a:pt x="112404" y="38135"/>
                    <a:pt x="111514" y="34238"/>
                  </a:cubicBezTo>
                  <a:lnTo>
                    <a:pt x="105842" y="11553"/>
                  </a:lnTo>
                  <a:close/>
                  <a:moveTo>
                    <a:pt x="287033" y="68267"/>
                  </a:moveTo>
                  <a:cubicBezTo>
                    <a:pt x="280652" y="67204"/>
                    <a:pt x="277991" y="62241"/>
                    <a:pt x="277991" y="58343"/>
                  </a:cubicBezTo>
                  <a:cubicBezTo>
                    <a:pt x="277991" y="53555"/>
                    <a:pt x="281717" y="51784"/>
                    <a:pt x="284903" y="51784"/>
                  </a:cubicBezTo>
                  <a:cubicBezTo>
                    <a:pt x="288805" y="51784"/>
                    <a:pt x="295015" y="54619"/>
                    <a:pt x="295015" y="63122"/>
                  </a:cubicBezTo>
                  <a:cubicBezTo>
                    <a:pt x="295015" y="75174"/>
                    <a:pt x="281186" y="78541"/>
                    <a:pt x="271605" y="78541"/>
                  </a:cubicBezTo>
                  <a:cubicBezTo>
                    <a:pt x="245007" y="78541"/>
                    <a:pt x="220365" y="54087"/>
                    <a:pt x="220365" y="29449"/>
                  </a:cubicBezTo>
                  <a:cubicBezTo>
                    <a:pt x="220365" y="14213"/>
                    <a:pt x="231002" y="-1382"/>
                    <a:pt x="253167" y="-1382"/>
                  </a:cubicBezTo>
                  <a:cubicBezTo>
                    <a:pt x="283131" y="-1382"/>
                    <a:pt x="297138" y="16157"/>
                    <a:pt x="297138" y="18643"/>
                  </a:cubicBezTo>
                  <a:cubicBezTo>
                    <a:pt x="297138" y="19707"/>
                    <a:pt x="295549" y="21652"/>
                    <a:pt x="294126" y="21652"/>
                  </a:cubicBezTo>
                  <a:cubicBezTo>
                    <a:pt x="293063" y="21652"/>
                    <a:pt x="292705" y="21303"/>
                    <a:pt x="291292" y="19882"/>
                  </a:cubicBezTo>
                  <a:cubicBezTo>
                    <a:pt x="277460" y="3581"/>
                    <a:pt x="256710" y="3581"/>
                    <a:pt x="253523" y="3581"/>
                  </a:cubicBezTo>
                  <a:cubicBezTo>
                    <a:pt x="240758" y="3581"/>
                    <a:pt x="235078" y="12259"/>
                    <a:pt x="235078" y="23249"/>
                  </a:cubicBezTo>
                  <a:cubicBezTo>
                    <a:pt x="235078" y="28393"/>
                    <a:pt x="237565" y="47703"/>
                    <a:pt x="246786" y="59938"/>
                  </a:cubicBezTo>
                  <a:cubicBezTo>
                    <a:pt x="253523" y="68616"/>
                    <a:pt x="262738" y="73579"/>
                    <a:pt x="271605" y="73579"/>
                  </a:cubicBezTo>
                  <a:cubicBezTo>
                    <a:pt x="274091" y="73579"/>
                    <a:pt x="282600" y="73230"/>
                    <a:pt x="287033" y="68267"/>
                  </a:cubicBezTo>
                  <a:close/>
                </a:path>
              </a:pathLst>
            </a:custGeom>
            <a:solidFill>
              <a:srgbClr val="000000"/>
            </a:solidFill>
            <a:ln w="254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504" name="任意多边形: 形状 2503">
              <a:extLst>
                <a:ext uri="{FF2B5EF4-FFF2-40B4-BE49-F238E27FC236}">
                  <a16:creationId xmlns:a16="http://schemas.microsoft.com/office/drawing/2014/main" id="{FEA5455D-6167-39B5-B46D-27F16881928A}"/>
                </a:ext>
              </a:extLst>
            </p:cNvPr>
            <p:cNvSpPr/>
            <p:nvPr/>
          </p:nvSpPr>
          <p:spPr>
            <a:xfrm flipV="1">
              <a:off x="9447291" y="-11827122"/>
              <a:ext cx="73761" cy="13648"/>
            </a:xfrm>
            <a:custGeom>
              <a:avLst/>
              <a:gdLst>
                <a:gd name="connsiteX0" fmla="*/ 73762 w 73761"/>
                <a:gd name="connsiteY0" fmla="*/ 5364 h 13648"/>
                <a:gd name="connsiteX1" fmla="*/ 64896 w 73761"/>
                <a:gd name="connsiteY1" fmla="*/ 12271 h 13648"/>
                <a:gd name="connsiteX2" fmla="*/ 8866 w 73761"/>
                <a:gd name="connsiteY2" fmla="*/ 12271 h 13648"/>
                <a:gd name="connsiteX3" fmla="*/ 0 w 73761"/>
                <a:gd name="connsiteY3" fmla="*/ 5537 h 13648"/>
                <a:gd name="connsiteX4" fmla="*/ 8866 w 73761"/>
                <a:gd name="connsiteY4" fmla="*/ -1377 h 13648"/>
                <a:gd name="connsiteX5" fmla="*/ 64896 w 73761"/>
                <a:gd name="connsiteY5" fmla="*/ -1377 h 13648"/>
                <a:gd name="connsiteX6" fmla="*/ 73762 w 73761"/>
                <a:gd name="connsiteY6" fmla="*/ 5364 h 13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761" h="13648">
                  <a:moveTo>
                    <a:pt x="73762" y="5364"/>
                  </a:moveTo>
                  <a:cubicBezTo>
                    <a:pt x="73762" y="12271"/>
                    <a:pt x="67025" y="12271"/>
                    <a:pt x="64896" y="12271"/>
                  </a:cubicBezTo>
                  <a:lnTo>
                    <a:pt x="8866" y="12271"/>
                  </a:lnTo>
                  <a:cubicBezTo>
                    <a:pt x="6919" y="12271"/>
                    <a:pt x="0" y="12271"/>
                    <a:pt x="0" y="5537"/>
                  </a:cubicBezTo>
                  <a:cubicBezTo>
                    <a:pt x="0" y="-1377"/>
                    <a:pt x="6737" y="-1377"/>
                    <a:pt x="8866" y="-1377"/>
                  </a:cubicBezTo>
                  <a:lnTo>
                    <a:pt x="64896" y="-1377"/>
                  </a:lnTo>
                  <a:cubicBezTo>
                    <a:pt x="66850" y="-1377"/>
                    <a:pt x="73762" y="-1377"/>
                    <a:pt x="73762" y="5364"/>
                  </a:cubicBezTo>
                  <a:close/>
                </a:path>
              </a:pathLst>
            </a:custGeom>
            <a:solidFill>
              <a:srgbClr val="000000"/>
            </a:solidFill>
            <a:ln w="254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505" name="任意多边形: 形状 2504">
              <a:extLst>
                <a:ext uri="{FF2B5EF4-FFF2-40B4-BE49-F238E27FC236}">
                  <a16:creationId xmlns:a16="http://schemas.microsoft.com/office/drawing/2014/main" id="{C424D1B3-CE5A-9B22-4506-41F62A5C73D0}"/>
                </a:ext>
              </a:extLst>
            </p:cNvPr>
            <p:cNvSpPr/>
            <p:nvPr/>
          </p:nvSpPr>
          <p:spPr>
            <a:xfrm flipV="1">
              <a:off x="9539655" y="-11960036"/>
              <a:ext cx="281185" cy="124759"/>
            </a:xfrm>
            <a:custGeom>
              <a:avLst/>
              <a:gdLst>
                <a:gd name="connsiteX0" fmla="*/ 68622 w 281185"/>
                <a:gd name="connsiteY0" fmla="*/ 14743 h 124759"/>
                <a:gd name="connsiteX1" fmla="*/ 66135 w 281185"/>
                <a:gd name="connsiteY1" fmla="*/ 4286 h 124759"/>
                <a:gd name="connsiteX2" fmla="*/ 72165 w 281185"/>
                <a:gd name="connsiteY2" fmla="*/ -1383 h 124759"/>
                <a:gd name="connsiteX3" fmla="*/ 79084 w 281185"/>
                <a:gd name="connsiteY3" fmla="*/ 2515 h 124759"/>
                <a:gd name="connsiteX4" fmla="*/ 82277 w 281185"/>
                <a:gd name="connsiteY4" fmla="*/ 13504 h 124759"/>
                <a:gd name="connsiteX5" fmla="*/ 86178 w 281185"/>
                <a:gd name="connsiteY5" fmla="*/ 29447 h 124759"/>
                <a:gd name="connsiteX6" fmla="*/ 89189 w 281185"/>
                <a:gd name="connsiteY6" fmla="*/ 41326 h 124759"/>
                <a:gd name="connsiteX7" fmla="*/ 94686 w 281185"/>
                <a:gd name="connsiteY7" fmla="*/ 54791 h 124759"/>
                <a:gd name="connsiteX8" fmla="*/ 123055 w 281185"/>
                <a:gd name="connsiteY8" fmla="*/ 73577 h 124759"/>
                <a:gd name="connsiteX9" fmla="*/ 133518 w 281185"/>
                <a:gd name="connsiteY9" fmla="*/ 61176 h 124759"/>
                <a:gd name="connsiteX10" fmla="*/ 123055 w 281185"/>
                <a:gd name="connsiteY10" fmla="*/ 23429 h 124759"/>
                <a:gd name="connsiteX11" fmla="*/ 120394 w 281185"/>
                <a:gd name="connsiteY11" fmla="*/ 13854 h 124759"/>
                <a:gd name="connsiteX12" fmla="*/ 137243 w 281185"/>
                <a:gd name="connsiteY12" fmla="*/ -1383 h 124759"/>
                <a:gd name="connsiteX13" fmla="*/ 162776 w 281185"/>
                <a:gd name="connsiteY13" fmla="*/ 25732 h 124759"/>
                <a:gd name="connsiteX14" fmla="*/ 159940 w 281185"/>
                <a:gd name="connsiteY14" fmla="*/ 28034 h 124759"/>
                <a:gd name="connsiteX15" fmla="*/ 156571 w 281185"/>
                <a:gd name="connsiteY15" fmla="*/ 25017 h 124759"/>
                <a:gd name="connsiteX16" fmla="*/ 137775 w 281185"/>
                <a:gd name="connsiteY16" fmla="*/ 3579 h 124759"/>
                <a:gd name="connsiteX17" fmla="*/ 133342 w 281185"/>
                <a:gd name="connsiteY17" fmla="*/ 9780 h 124759"/>
                <a:gd name="connsiteX18" fmla="*/ 137418 w 281185"/>
                <a:gd name="connsiteY18" fmla="*/ 24136 h 124759"/>
                <a:gd name="connsiteX19" fmla="*/ 146816 w 281185"/>
                <a:gd name="connsiteY19" fmla="*/ 58341 h 124759"/>
                <a:gd name="connsiteX20" fmla="*/ 140254 w 281185"/>
                <a:gd name="connsiteY20" fmla="*/ 73752 h 124759"/>
                <a:gd name="connsiteX21" fmla="*/ 123762 w 281185"/>
                <a:gd name="connsiteY21" fmla="*/ 78539 h 124759"/>
                <a:gd name="connsiteX22" fmla="*/ 92383 w 281185"/>
                <a:gd name="connsiteY22" fmla="*/ 60644 h 124759"/>
                <a:gd name="connsiteX23" fmla="*/ 69328 w 281185"/>
                <a:gd name="connsiteY23" fmla="*/ 78539 h 124759"/>
                <a:gd name="connsiteX24" fmla="*/ 39363 w 281185"/>
                <a:gd name="connsiteY24" fmla="*/ 62415 h 124759"/>
                <a:gd name="connsiteX25" fmla="*/ 20393 w 281185"/>
                <a:gd name="connsiteY25" fmla="*/ 78539 h 124759"/>
                <a:gd name="connsiteX26" fmla="*/ 6387 w 281185"/>
                <a:gd name="connsiteY26" fmla="*/ 68973 h 124759"/>
                <a:gd name="connsiteX27" fmla="*/ 0 w 281185"/>
                <a:gd name="connsiteY27" fmla="*/ 51424 h 124759"/>
                <a:gd name="connsiteX28" fmla="*/ 3011 w 281185"/>
                <a:gd name="connsiteY28" fmla="*/ 49123 h 124759"/>
                <a:gd name="connsiteX29" fmla="*/ 6919 w 281185"/>
                <a:gd name="connsiteY29" fmla="*/ 54442 h 124759"/>
                <a:gd name="connsiteX30" fmla="*/ 19860 w 281185"/>
                <a:gd name="connsiteY30" fmla="*/ 73577 h 124759"/>
                <a:gd name="connsiteX31" fmla="*/ 25707 w 281185"/>
                <a:gd name="connsiteY31" fmla="*/ 64891 h 124759"/>
                <a:gd name="connsiteX32" fmla="*/ 22871 w 281185"/>
                <a:gd name="connsiteY32" fmla="*/ 50187 h 124759"/>
                <a:gd name="connsiteX33" fmla="*/ 18971 w 281185"/>
                <a:gd name="connsiteY33" fmla="*/ 34236 h 124759"/>
                <a:gd name="connsiteX34" fmla="*/ 13299 w 281185"/>
                <a:gd name="connsiteY34" fmla="*/ 11551 h 124759"/>
                <a:gd name="connsiteX35" fmla="*/ 11527 w 281185"/>
                <a:gd name="connsiteY35" fmla="*/ 4286 h 124759"/>
                <a:gd name="connsiteX36" fmla="*/ 17556 w 281185"/>
                <a:gd name="connsiteY36" fmla="*/ -1383 h 124759"/>
                <a:gd name="connsiteX37" fmla="*/ 24468 w 281185"/>
                <a:gd name="connsiteY37" fmla="*/ 2515 h 124759"/>
                <a:gd name="connsiteX38" fmla="*/ 27662 w 281185"/>
                <a:gd name="connsiteY38" fmla="*/ 13504 h 124759"/>
                <a:gd name="connsiteX39" fmla="*/ 31562 w 281185"/>
                <a:gd name="connsiteY39" fmla="*/ 29447 h 124759"/>
                <a:gd name="connsiteX40" fmla="*/ 34573 w 281185"/>
                <a:gd name="connsiteY40" fmla="*/ 41326 h 124759"/>
                <a:gd name="connsiteX41" fmla="*/ 42025 w 281185"/>
                <a:gd name="connsiteY41" fmla="*/ 57277 h 124759"/>
                <a:gd name="connsiteX42" fmla="*/ 68622 w 281185"/>
                <a:gd name="connsiteY42" fmla="*/ 73577 h 124759"/>
                <a:gd name="connsiteX43" fmla="*/ 79084 w 281185"/>
                <a:gd name="connsiteY43" fmla="*/ 61176 h 124759"/>
                <a:gd name="connsiteX44" fmla="*/ 76065 w 281185"/>
                <a:gd name="connsiteY44" fmla="*/ 44517 h 124759"/>
                <a:gd name="connsiteX45" fmla="*/ 68622 w 281185"/>
                <a:gd name="connsiteY45" fmla="*/ 14743 h 124759"/>
                <a:gd name="connsiteX46" fmla="*/ 226752 w 281185"/>
                <a:gd name="connsiteY46" fmla="*/ 118057 h 124759"/>
                <a:gd name="connsiteX47" fmla="*/ 227459 w 281185"/>
                <a:gd name="connsiteY47" fmla="*/ 120898 h 124759"/>
                <a:gd name="connsiteX48" fmla="*/ 224623 w 281185"/>
                <a:gd name="connsiteY48" fmla="*/ 123376 h 124759"/>
                <a:gd name="connsiteX49" fmla="*/ 201927 w 281185"/>
                <a:gd name="connsiteY49" fmla="*/ 121605 h 124759"/>
                <a:gd name="connsiteX50" fmla="*/ 198026 w 281185"/>
                <a:gd name="connsiteY50" fmla="*/ 117531 h 124759"/>
                <a:gd name="connsiteX51" fmla="*/ 202641 w 281185"/>
                <a:gd name="connsiteY51" fmla="*/ 115047 h 124759"/>
                <a:gd name="connsiteX52" fmla="*/ 211150 w 281185"/>
                <a:gd name="connsiteY52" fmla="*/ 112388 h 124759"/>
                <a:gd name="connsiteX53" fmla="*/ 210443 w 281185"/>
                <a:gd name="connsiteY53" fmla="*/ 108489 h 124759"/>
                <a:gd name="connsiteX54" fmla="*/ 185443 w 281185"/>
                <a:gd name="connsiteY54" fmla="*/ 8185 h 124759"/>
                <a:gd name="connsiteX55" fmla="*/ 184553 w 281185"/>
                <a:gd name="connsiteY55" fmla="*/ 4286 h 124759"/>
                <a:gd name="connsiteX56" fmla="*/ 190582 w 281185"/>
                <a:gd name="connsiteY56" fmla="*/ -1383 h 124759"/>
                <a:gd name="connsiteX57" fmla="*/ 197851 w 281185"/>
                <a:gd name="connsiteY57" fmla="*/ 3222 h 124759"/>
                <a:gd name="connsiteX58" fmla="*/ 200862 w 281185"/>
                <a:gd name="connsiteY58" fmla="*/ 14386 h 124759"/>
                <a:gd name="connsiteX59" fmla="*/ 204945 w 281185"/>
                <a:gd name="connsiteY59" fmla="*/ 30162 h 124759"/>
                <a:gd name="connsiteX60" fmla="*/ 207782 w 281185"/>
                <a:gd name="connsiteY60" fmla="*/ 42214 h 124759"/>
                <a:gd name="connsiteX61" fmla="*/ 213104 w 281185"/>
                <a:gd name="connsiteY61" fmla="*/ 54791 h 124759"/>
                <a:gd name="connsiteX62" fmla="*/ 241473 w 281185"/>
                <a:gd name="connsiteY62" fmla="*/ 73577 h 124759"/>
                <a:gd name="connsiteX63" fmla="*/ 251935 w 281185"/>
                <a:gd name="connsiteY63" fmla="*/ 61176 h 124759"/>
                <a:gd name="connsiteX64" fmla="*/ 241473 w 281185"/>
                <a:gd name="connsiteY64" fmla="*/ 23429 h 124759"/>
                <a:gd name="connsiteX65" fmla="*/ 238811 w 281185"/>
                <a:gd name="connsiteY65" fmla="*/ 13854 h 124759"/>
                <a:gd name="connsiteX66" fmla="*/ 255652 w 281185"/>
                <a:gd name="connsiteY66" fmla="*/ -1383 h 124759"/>
                <a:gd name="connsiteX67" fmla="*/ 281185 w 281185"/>
                <a:gd name="connsiteY67" fmla="*/ 25732 h 124759"/>
                <a:gd name="connsiteX68" fmla="*/ 278348 w 281185"/>
                <a:gd name="connsiteY68" fmla="*/ 28034 h 124759"/>
                <a:gd name="connsiteX69" fmla="*/ 274980 w 281185"/>
                <a:gd name="connsiteY69" fmla="*/ 25017 h 124759"/>
                <a:gd name="connsiteX70" fmla="*/ 256186 w 281185"/>
                <a:gd name="connsiteY70" fmla="*/ 3579 h 124759"/>
                <a:gd name="connsiteX71" fmla="*/ 251752 w 281185"/>
                <a:gd name="connsiteY71" fmla="*/ 9780 h 124759"/>
                <a:gd name="connsiteX72" fmla="*/ 255835 w 281185"/>
                <a:gd name="connsiteY72" fmla="*/ 24136 h 124759"/>
                <a:gd name="connsiteX73" fmla="*/ 265233 w 281185"/>
                <a:gd name="connsiteY73" fmla="*/ 58341 h 124759"/>
                <a:gd name="connsiteX74" fmla="*/ 258672 w 281185"/>
                <a:gd name="connsiteY74" fmla="*/ 73752 h 124759"/>
                <a:gd name="connsiteX75" fmla="*/ 242180 w 281185"/>
                <a:gd name="connsiteY75" fmla="*/ 78539 h 124759"/>
                <a:gd name="connsiteX76" fmla="*/ 213279 w 281185"/>
                <a:gd name="connsiteY76" fmla="*/ 63835 h 124759"/>
                <a:gd name="connsiteX77" fmla="*/ 226752 w 281185"/>
                <a:gd name="connsiteY77" fmla="*/ 118057 h 124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</a:cxnLst>
              <a:rect l="l" t="t" r="r" b="b"/>
              <a:pathLst>
                <a:path w="281185" h="124759">
                  <a:moveTo>
                    <a:pt x="68622" y="14743"/>
                  </a:moveTo>
                  <a:cubicBezTo>
                    <a:pt x="67732" y="11201"/>
                    <a:pt x="66135" y="5175"/>
                    <a:pt x="66135" y="4286"/>
                  </a:cubicBezTo>
                  <a:cubicBezTo>
                    <a:pt x="66135" y="388"/>
                    <a:pt x="69328" y="-1383"/>
                    <a:pt x="72165" y="-1383"/>
                  </a:cubicBezTo>
                  <a:cubicBezTo>
                    <a:pt x="75359" y="-1383"/>
                    <a:pt x="78194" y="919"/>
                    <a:pt x="79084" y="2515"/>
                  </a:cubicBezTo>
                  <a:cubicBezTo>
                    <a:pt x="79966" y="4111"/>
                    <a:pt x="81388" y="9780"/>
                    <a:pt x="82277" y="13504"/>
                  </a:cubicBezTo>
                  <a:cubicBezTo>
                    <a:pt x="83159" y="16871"/>
                    <a:pt x="85113" y="25017"/>
                    <a:pt x="86178" y="29447"/>
                  </a:cubicBezTo>
                  <a:cubicBezTo>
                    <a:pt x="87234" y="33353"/>
                    <a:pt x="88300" y="37252"/>
                    <a:pt x="89189" y="41326"/>
                  </a:cubicBezTo>
                  <a:cubicBezTo>
                    <a:pt x="91143" y="48948"/>
                    <a:pt x="91143" y="49297"/>
                    <a:pt x="94686" y="54791"/>
                  </a:cubicBezTo>
                  <a:cubicBezTo>
                    <a:pt x="100359" y="63478"/>
                    <a:pt x="109224" y="73577"/>
                    <a:pt x="123055" y="73577"/>
                  </a:cubicBezTo>
                  <a:cubicBezTo>
                    <a:pt x="132985" y="73577"/>
                    <a:pt x="133518" y="65423"/>
                    <a:pt x="133518" y="61176"/>
                  </a:cubicBezTo>
                  <a:cubicBezTo>
                    <a:pt x="133518" y="50544"/>
                    <a:pt x="125891" y="30869"/>
                    <a:pt x="123055" y="23429"/>
                  </a:cubicBezTo>
                  <a:cubicBezTo>
                    <a:pt x="121109" y="18466"/>
                    <a:pt x="120394" y="16871"/>
                    <a:pt x="120394" y="13854"/>
                  </a:cubicBezTo>
                  <a:cubicBezTo>
                    <a:pt x="120394" y="4461"/>
                    <a:pt x="128195" y="-1383"/>
                    <a:pt x="137243" y="-1383"/>
                  </a:cubicBezTo>
                  <a:cubicBezTo>
                    <a:pt x="154975" y="-1383"/>
                    <a:pt x="162776" y="23072"/>
                    <a:pt x="162776" y="25732"/>
                  </a:cubicBezTo>
                  <a:cubicBezTo>
                    <a:pt x="162776" y="28034"/>
                    <a:pt x="160472" y="28034"/>
                    <a:pt x="159940" y="28034"/>
                  </a:cubicBezTo>
                  <a:cubicBezTo>
                    <a:pt x="157453" y="28034"/>
                    <a:pt x="157279" y="26971"/>
                    <a:pt x="156571" y="25017"/>
                  </a:cubicBezTo>
                  <a:cubicBezTo>
                    <a:pt x="152488" y="10844"/>
                    <a:pt x="144861" y="3579"/>
                    <a:pt x="137775" y="3579"/>
                  </a:cubicBezTo>
                  <a:cubicBezTo>
                    <a:pt x="134050" y="3579"/>
                    <a:pt x="133342" y="6057"/>
                    <a:pt x="133342" y="9780"/>
                  </a:cubicBezTo>
                  <a:cubicBezTo>
                    <a:pt x="133342" y="13854"/>
                    <a:pt x="134224" y="16156"/>
                    <a:pt x="137418" y="24136"/>
                  </a:cubicBezTo>
                  <a:cubicBezTo>
                    <a:pt x="139547" y="29630"/>
                    <a:pt x="146816" y="48416"/>
                    <a:pt x="146816" y="58341"/>
                  </a:cubicBezTo>
                  <a:cubicBezTo>
                    <a:pt x="146816" y="61176"/>
                    <a:pt x="146816" y="68614"/>
                    <a:pt x="140254" y="73752"/>
                  </a:cubicBezTo>
                  <a:cubicBezTo>
                    <a:pt x="137243" y="76063"/>
                    <a:pt x="132096" y="78539"/>
                    <a:pt x="123762" y="78539"/>
                  </a:cubicBezTo>
                  <a:cubicBezTo>
                    <a:pt x="107810" y="78539"/>
                    <a:pt x="98055" y="68083"/>
                    <a:pt x="92383" y="60644"/>
                  </a:cubicBezTo>
                  <a:cubicBezTo>
                    <a:pt x="90961" y="75705"/>
                    <a:pt x="78369" y="78539"/>
                    <a:pt x="69328" y="78539"/>
                  </a:cubicBezTo>
                  <a:cubicBezTo>
                    <a:pt x="54616" y="78539"/>
                    <a:pt x="44686" y="69505"/>
                    <a:pt x="39363" y="62415"/>
                  </a:cubicBezTo>
                  <a:cubicBezTo>
                    <a:pt x="38124" y="74641"/>
                    <a:pt x="27662" y="78539"/>
                    <a:pt x="20393" y="78539"/>
                  </a:cubicBezTo>
                  <a:cubicBezTo>
                    <a:pt x="12767" y="78539"/>
                    <a:pt x="8690" y="73045"/>
                    <a:pt x="6387" y="68973"/>
                  </a:cubicBezTo>
                  <a:cubicBezTo>
                    <a:pt x="2486" y="62415"/>
                    <a:pt x="0" y="52315"/>
                    <a:pt x="0" y="51424"/>
                  </a:cubicBezTo>
                  <a:cubicBezTo>
                    <a:pt x="0" y="49123"/>
                    <a:pt x="2486" y="49123"/>
                    <a:pt x="3011" y="49123"/>
                  </a:cubicBezTo>
                  <a:cubicBezTo>
                    <a:pt x="5497" y="49123"/>
                    <a:pt x="5672" y="49655"/>
                    <a:pt x="6919" y="54442"/>
                  </a:cubicBezTo>
                  <a:cubicBezTo>
                    <a:pt x="9573" y="64891"/>
                    <a:pt x="12941" y="73577"/>
                    <a:pt x="19860" y="73577"/>
                  </a:cubicBezTo>
                  <a:cubicBezTo>
                    <a:pt x="24468" y="73577"/>
                    <a:pt x="25707" y="69678"/>
                    <a:pt x="25707" y="64891"/>
                  </a:cubicBezTo>
                  <a:cubicBezTo>
                    <a:pt x="25707" y="61524"/>
                    <a:pt x="24118" y="54974"/>
                    <a:pt x="22871" y="50187"/>
                  </a:cubicBezTo>
                  <a:cubicBezTo>
                    <a:pt x="21632" y="45398"/>
                    <a:pt x="19860" y="38133"/>
                    <a:pt x="18971" y="34236"/>
                  </a:cubicBezTo>
                  <a:lnTo>
                    <a:pt x="13299" y="11551"/>
                  </a:lnTo>
                  <a:cubicBezTo>
                    <a:pt x="12591" y="9249"/>
                    <a:pt x="11527" y="4818"/>
                    <a:pt x="11527" y="4286"/>
                  </a:cubicBezTo>
                  <a:cubicBezTo>
                    <a:pt x="11527" y="388"/>
                    <a:pt x="14721" y="-1383"/>
                    <a:pt x="17556" y="-1383"/>
                  </a:cubicBezTo>
                  <a:cubicBezTo>
                    <a:pt x="20742" y="-1383"/>
                    <a:pt x="23586" y="919"/>
                    <a:pt x="24468" y="2515"/>
                  </a:cubicBezTo>
                  <a:cubicBezTo>
                    <a:pt x="25358" y="4111"/>
                    <a:pt x="26772" y="9780"/>
                    <a:pt x="27662" y="13504"/>
                  </a:cubicBezTo>
                  <a:cubicBezTo>
                    <a:pt x="28552" y="16871"/>
                    <a:pt x="30497" y="25017"/>
                    <a:pt x="31562" y="29447"/>
                  </a:cubicBezTo>
                  <a:cubicBezTo>
                    <a:pt x="32627" y="33353"/>
                    <a:pt x="33691" y="37252"/>
                    <a:pt x="34573" y="41326"/>
                  </a:cubicBezTo>
                  <a:cubicBezTo>
                    <a:pt x="36528" y="48590"/>
                    <a:pt x="36884" y="50012"/>
                    <a:pt x="42025" y="57277"/>
                  </a:cubicBezTo>
                  <a:cubicBezTo>
                    <a:pt x="46990" y="64367"/>
                    <a:pt x="55323" y="73577"/>
                    <a:pt x="68622" y="73577"/>
                  </a:cubicBezTo>
                  <a:cubicBezTo>
                    <a:pt x="78902" y="73577"/>
                    <a:pt x="79084" y="64542"/>
                    <a:pt x="79084" y="61176"/>
                  </a:cubicBezTo>
                  <a:cubicBezTo>
                    <a:pt x="79084" y="56745"/>
                    <a:pt x="78552" y="54442"/>
                    <a:pt x="76065" y="44517"/>
                  </a:cubicBezTo>
                  <a:lnTo>
                    <a:pt x="68622" y="14743"/>
                  </a:lnTo>
                  <a:close/>
                  <a:moveTo>
                    <a:pt x="226752" y="118057"/>
                  </a:moveTo>
                  <a:cubicBezTo>
                    <a:pt x="226927" y="118414"/>
                    <a:pt x="227459" y="120717"/>
                    <a:pt x="227459" y="120898"/>
                  </a:cubicBezTo>
                  <a:cubicBezTo>
                    <a:pt x="227459" y="121780"/>
                    <a:pt x="226752" y="123376"/>
                    <a:pt x="224623" y="123376"/>
                  </a:cubicBezTo>
                  <a:cubicBezTo>
                    <a:pt x="221080" y="123376"/>
                    <a:pt x="206360" y="121963"/>
                    <a:pt x="201927" y="121605"/>
                  </a:cubicBezTo>
                  <a:cubicBezTo>
                    <a:pt x="200512" y="121430"/>
                    <a:pt x="198026" y="121249"/>
                    <a:pt x="198026" y="117531"/>
                  </a:cubicBezTo>
                  <a:cubicBezTo>
                    <a:pt x="198026" y="115047"/>
                    <a:pt x="200512" y="115047"/>
                    <a:pt x="202641" y="115047"/>
                  </a:cubicBezTo>
                  <a:cubicBezTo>
                    <a:pt x="211150" y="115047"/>
                    <a:pt x="211150" y="113808"/>
                    <a:pt x="211150" y="112388"/>
                  </a:cubicBezTo>
                  <a:cubicBezTo>
                    <a:pt x="211150" y="111149"/>
                    <a:pt x="210792" y="110085"/>
                    <a:pt x="210443" y="108489"/>
                  </a:cubicBezTo>
                  <a:lnTo>
                    <a:pt x="185443" y="8185"/>
                  </a:lnTo>
                  <a:cubicBezTo>
                    <a:pt x="184553" y="4993"/>
                    <a:pt x="184553" y="4643"/>
                    <a:pt x="184553" y="4286"/>
                  </a:cubicBezTo>
                  <a:cubicBezTo>
                    <a:pt x="184553" y="1627"/>
                    <a:pt x="186682" y="-1383"/>
                    <a:pt x="190582" y="-1383"/>
                  </a:cubicBezTo>
                  <a:cubicBezTo>
                    <a:pt x="192529" y="-1383"/>
                    <a:pt x="195897" y="-501"/>
                    <a:pt x="197851" y="3222"/>
                  </a:cubicBezTo>
                  <a:cubicBezTo>
                    <a:pt x="198384" y="4286"/>
                    <a:pt x="199980" y="10669"/>
                    <a:pt x="200862" y="14386"/>
                  </a:cubicBezTo>
                  <a:lnTo>
                    <a:pt x="204945" y="30162"/>
                  </a:lnTo>
                  <a:cubicBezTo>
                    <a:pt x="205478" y="32822"/>
                    <a:pt x="207249" y="39555"/>
                    <a:pt x="207782" y="42214"/>
                  </a:cubicBezTo>
                  <a:cubicBezTo>
                    <a:pt x="209553" y="48948"/>
                    <a:pt x="209553" y="49123"/>
                    <a:pt x="213104" y="54791"/>
                  </a:cubicBezTo>
                  <a:cubicBezTo>
                    <a:pt x="218776" y="63478"/>
                    <a:pt x="227642" y="73577"/>
                    <a:pt x="241473" y="73577"/>
                  </a:cubicBezTo>
                  <a:cubicBezTo>
                    <a:pt x="251402" y="73577"/>
                    <a:pt x="251935" y="65423"/>
                    <a:pt x="251935" y="61176"/>
                  </a:cubicBezTo>
                  <a:cubicBezTo>
                    <a:pt x="251935" y="50544"/>
                    <a:pt x="244309" y="30869"/>
                    <a:pt x="241473" y="23429"/>
                  </a:cubicBezTo>
                  <a:cubicBezTo>
                    <a:pt x="239518" y="18466"/>
                    <a:pt x="238811" y="16871"/>
                    <a:pt x="238811" y="13854"/>
                  </a:cubicBezTo>
                  <a:cubicBezTo>
                    <a:pt x="238811" y="4461"/>
                    <a:pt x="246613" y="-1383"/>
                    <a:pt x="255652" y="-1383"/>
                  </a:cubicBezTo>
                  <a:cubicBezTo>
                    <a:pt x="273384" y="-1383"/>
                    <a:pt x="281185" y="23072"/>
                    <a:pt x="281185" y="25732"/>
                  </a:cubicBezTo>
                  <a:cubicBezTo>
                    <a:pt x="281185" y="28034"/>
                    <a:pt x="278882" y="28034"/>
                    <a:pt x="278348" y="28034"/>
                  </a:cubicBezTo>
                  <a:cubicBezTo>
                    <a:pt x="275869" y="28034"/>
                    <a:pt x="275690" y="26971"/>
                    <a:pt x="274980" y="25017"/>
                  </a:cubicBezTo>
                  <a:cubicBezTo>
                    <a:pt x="270905" y="10844"/>
                    <a:pt x="263105" y="3579"/>
                    <a:pt x="256186" y="3579"/>
                  </a:cubicBezTo>
                  <a:cubicBezTo>
                    <a:pt x="252467" y="3579"/>
                    <a:pt x="251752" y="6057"/>
                    <a:pt x="251752" y="9780"/>
                  </a:cubicBezTo>
                  <a:cubicBezTo>
                    <a:pt x="251752" y="13854"/>
                    <a:pt x="252642" y="16156"/>
                    <a:pt x="255835" y="24136"/>
                  </a:cubicBezTo>
                  <a:cubicBezTo>
                    <a:pt x="257958" y="29630"/>
                    <a:pt x="265233" y="48416"/>
                    <a:pt x="265233" y="58341"/>
                  </a:cubicBezTo>
                  <a:cubicBezTo>
                    <a:pt x="265233" y="61176"/>
                    <a:pt x="265233" y="68614"/>
                    <a:pt x="258672" y="73752"/>
                  </a:cubicBezTo>
                  <a:cubicBezTo>
                    <a:pt x="255652" y="76063"/>
                    <a:pt x="250512" y="78539"/>
                    <a:pt x="242180" y="78539"/>
                  </a:cubicBezTo>
                  <a:cubicBezTo>
                    <a:pt x="229239" y="78539"/>
                    <a:pt x="219841" y="71449"/>
                    <a:pt x="213279" y="63835"/>
                  </a:cubicBezTo>
                  <a:lnTo>
                    <a:pt x="226752" y="118057"/>
                  </a:lnTo>
                  <a:close/>
                </a:path>
              </a:pathLst>
            </a:custGeom>
            <a:solidFill>
              <a:srgbClr val="000000"/>
            </a:solidFill>
            <a:ln w="254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506" name="任意多边形: 形状 2505">
              <a:extLst>
                <a:ext uri="{FF2B5EF4-FFF2-40B4-BE49-F238E27FC236}">
                  <a16:creationId xmlns:a16="http://schemas.microsoft.com/office/drawing/2014/main" id="{7F904BCA-ADAC-318B-AF83-7D26B85C1357}"/>
                </a:ext>
              </a:extLst>
            </p:cNvPr>
            <p:cNvSpPr/>
            <p:nvPr/>
          </p:nvSpPr>
          <p:spPr>
            <a:xfrm flipV="1">
              <a:off x="9839720" y="-11827122"/>
              <a:ext cx="73761" cy="13648"/>
            </a:xfrm>
            <a:custGeom>
              <a:avLst/>
              <a:gdLst>
                <a:gd name="connsiteX0" fmla="*/ 73762 w 73761"/>
                <a:gd name="connsiteY0" fmla="*/ 5364 h 13648"/>
                <a:gd name="connsiteX1" fmla="*/ 64896 w 73761"/>
                <a:gd name="connsiteY1" fmla="*/ 12271 h 13648"/>
                <a:gd name="connsiteX2" fmla="*/ 8866 w 73761"/>
                <a:gd name="connsiteY2" fmla="*/ 12271 h 13648"/>
                <a:gd name="connsiteX3" fmla="*/ 0 w 73761"/>
                <a:gd name="connsiteY3" fmla="*/ 5537 h 13648"/>
                <a:gd name="connsiteX4" fmla="*/ 8866 w 73761"/>
                <a:gd name="connsiteY4" fmla="*/ -1377 h 13648"/>
                <a:gd name="connsiteX5" fmla="*/ 64896 w 73761"/>
                <a:gd name="connsiteY5" fmla="*/ -1377 h 13648"/>
                <a:gd name="connsiteX6" fmla="*/ 73762 w 73761"/>
                <a:gd name="connsiteY6" fmla="*/ 5364 h 13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761" h="13648">
                  <a:moveTo>
                    <a:pt x="73762" y="5364"/>
                  </a:moveTo>
                  <a:cubicBezTo>
                    <a:pt x="73762" y="12271"/>
                    <a:pt x="67025" y="12271"/>
                    <a:pt x="64896" y="12271"/>
                  </a:cubicBezTo>
                  <a:lnTo>
                    <a:pt x="8866" y="12271"/>
                  </a:lnTo>
                  <a:cubicBezTo>
                    <a:pt x="6919" y="12271"/>
                    <a:pt x="0" y="12271"/>
                    <a:pt x="0" y="5537"/>
                  </a:cubicBezTo>
                  <a:cubicBezTo>
                    <a:pt x="0" y="-1377"/>
                    <a:pt x="6737" y="-1377"/>
                    <a:pt x="8866" y="-1377"/>
                  </a:cubicBezTo>
                  <a:lnTo>
                    <a:pt x="64896" y="-1377"/>
                  </a:lnTo>
                  <a:cubicBezTo>
                    <a:pt x="66850" y="-1377"/>
                    <a:pt x="73762" y="-1377"/>
                    <a:pt x="73762" y="5364"/>
                  </a:cubicBezTo>
                  <a:close/>
                </a:path>
              </a:pathLst>
            </a:custGeom>
            <a:solidFill>
              <a:srgbClr val="000000"/>
            </a:solidFill>
            <a:ln w="254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507" name="任意多边形: 形状 2506">
              <a:extLst>
                <a:ext uri="{FF2B5EF4-FFF2-40B4-BE49-F238E27FC236}">
                  <a16:creationId xmlns:a16="http://schemas.microsoft.com/office/drawing/2014/main" id="{6E5D79B5-F47D-3330-BAEC-25E49932E766}"/>
                </a:ext>
              </a:extLst>
            </p:cNvPr>
            <p:cNvSpPr/>
            <p:nvPr/>
          </p:nvSpPr>
          <p:spPr>
            <a:xfrm flipV="1">
              <a:off x="9934745" y="-11960036"/>
              <a:ext cx="39720" cy="124759"/>
            </a:xfrm>
            <a:custGeom>
              <a:avLst/>
              <a:gdLst>
                <a:gd name="connsiteX0" fmla="*/ 39006 w 39720"/>
                <a:gd name="connsiteY0" fmla="*/ 118057 h 124759"/>
                <a:gd name="connsiteX1" fmla="*/ 39721 w 39720"/>
                <a:gd name="connsiteY1" fmla="*/ 120898 h 124759"/>
                <a:gd name="connsiteX2" fmla="*/ 36877 w 39720"/>
                <a:gd name="connsiteY2" fmla="*/ 123376 h 124759"/>
                <a:gd name="connsiteX3" fmla="*/ 14181 w 39720"/>
                <a:gd name="connsiteY3" fmla="*/ 121605 h 124759"/>
                <a:gd name="connsiteX4" fmla="*/ 10462 w 39720"/>
                <a:gd name="connsiteY4" fmla="*/ 117531 h 124759"/>
                <a:gd name="connsiteX5" fmla="*/ 14895 w 39720"/>
                <a:gd name="connsiteY5" fmla="*/ 115047 h 124759"/>
                <a:gd name="connsiteX6" fmla="*/ 23403 w 39720"/>
                <a:gd name="connsiteY6" fmla="*/ 112388 h 124759"/>
                <a:gd name="connsiteX7" fmla="*/ 22697 w 39720"/>
                <a:gd name="connsiteY7" fmla="*/ 108489 h 124759"/>
                <a:gd name="connsiteX8" fmla="*/ 708 w 39720"/>
                <a:gd name="connsiteY8" fmla="*/ 20944 h 124759"/>
                <a:gd name="connsiteX9" fmla="*/ 0 w 39720"/>
                <a:gd name="connsiteY9" fmla="*/ 15450 h 124759"/>
                <a:gd name="connsiteX10" fmla="*/ 18614 w 39720"/>
                <a:gd name="connsiteY10" fmla="*/ -1383 h 124759"/>
                <a:gd name="connsiteX11" fmla="*/ 32801 w 39720"/>
                <a:gd name="connsiteY11" fmla="*/ 8009 h 124759"/>
                <a:gd name="connsiteX12" fmla="*/ 39006 w 39720"/>
                <a:gd name="connsiteY12" fmla="*/ 25732 h 124759"/>
                <a:gd name="connsiteX13" fmla="*/ 36170 w 39720"/>
                <a:gd name="connsiteY13" fmla="*/ 28034 h 124759"/>
                <a:gd name="connsiteX14" fmla="*/ 32627 w 39720"/>
                <a:gd name="connsiteY14" fmla="*/ 23779 h 124759"/>
                <a:gd name="connsiteX15" fmla="*/ 19328 w 39720"/>
                <a:gd name="connsiteY15" fmla="*/ 3579 h 124759"/>
                <a:gd name="connsiteX16" fmla="*/ 13299 w 39720"/>
                <a:gd name="connsiteY16" fmla="*/ 12257 h 124759"/>
                <a:gd name="connsiteX17" fmla="*/ 14363 w 39720"/>
                <a:gd name="connsiteY17" fmla="*/ 19530 h 124759"/>
                <a:gd name="connsiteX18" fmla="*/ 39006 w 39720"/>
                <a:gd name="connsiteY18" fmla="*/ 118057 h 124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9720" h="124759">
                  <a:moveTo>
                    <a:pt x="39006" y="118057"/>
                  </a:moveTo>
                  <a:cubicBezTo>
                    <a:pt x="39189" y="118414"/>
                    <a:pt x="39721" y="120717"/>
                    <a:pt x="39721" y="120898"/>
                  </a:cubicBezTo>
                  <a:cubicBezTo>
                    <a:pt x="39721" y="121780"/>
                    <a:pt x="39006" y="123376"/>
                    <a:pt x="36877" y="123376"/>
                  </a:cubicBezTo>
                  <a:cubicBezTo>
                    <a:pt x="33334" y="123376"/>
                    <a:pt x="18614" y="121963"/>
                    <a:pt x="14181" y="121605"/>
                  </a:cubicBezTo>
                  <a:cubicBezTo>
                    <a:pt x="12941" y="121430"/>
                    <a:pt x="10462" y="121249"/>
                    <a:pt x="10462" y="117531"/>
                  </a:cubicBezTo>
                  <a:cubicBezTo>
                    <a:pt x="10462" y="115047"/>
                    <a:pt x="12941" y="115047"/>
                    <a:pt x="14895" y="115047"/>
                  </a:cubicBezTo>
                  <a:cubicBezTo>
                    <a:pt x="23403" y="115047"/>
                    <a:pt x="23403" y="113808"/>
                    <a:pt x="23403" y="112388"/>
                  </a:cubicBezTo>
                  <a:cubicBezTo>
                    <a:pt x="23403" y="111149"/>
                    <a:pt x="23046" y="110085"/>
                    <a:pt x="22697" y="108489"/>
                  </a:cubicBezTo>
                  <a:lnTo>
                    <a:pt x="708" y="20944"/>
                  </a:lnTo>
                  <a:cubicBezTo>
                    <a:pt x="175" y="19173"/>
                    <a:pt x="0" y="17219"/>
                    <a:pt x="0" y="15450"/>
                  </a:cubicBezTo>
                  <a:cubicBezTo>
                    <a:pt x="0" y="4111"/>
                    <a:pt x="10105" y="-1383"/>
                    <a:pt x="18614" y="-1383"/>
                  </a:cubicBezTo>
                  <a:cubicBezTo>
                    <a:pt x="22871" y="-1383"/>
                    <a:pt x="28194" y="31"/>
                    <a:pt x="32801" y="8009"/>
                  </a:cubicBezTo>
                  <a:cubicBezTo>
                    <a:pt x="36528" y="14568"/>
                    <a:pt x="39006" y="25017"/>
                    <a:pt x="39006" y="25732"/>
                  </a:cubicBezTo>
                  <a:cubicBezTo>
                    <a:pt x="39006" y="28034"/>
                    <a:pt x="36702" y="28034"/>
                    <a:pt x="36170" y="28034"/>
                  </a:cubicBezTo>
                  <a:cubicBezTo>
                    <a:pt x="33691" y="28034"/>
                    <a:pt x="33334" y="26971"/>
                    <a:pt x="32627" y="23779"/>
                  </a:cubicBezTo>
                  <a:cubicBezTo>
                    <a:pt x="30323" y="14918"/>
                    <a:pt x="26947" y="3579"/>
                    <a:pt x="19328" y="3579"/>
                  </a:cubicBezTo>
                  <a:cubicBezTo>
                    <a:pt x="14538" y="3579"/>
                    <a:pt x="13299" y="8009"/>
                    <a:pt x="13299" y="12257"/>
                  </a:cubicBezTo>
                  <a:cubicBezTo>
                    <a:pt x="13299" y="14211"/>
                    <a:pt x="13831" y="17578"/>
                    <a:pt x="14363" y="19530"/>
                  </a:cubicBezTo>
                  <a:lnTo>
                    <a:pt x="39006" y="118057"/>
                  </a:lnTo>
                  <a:close/>
                </a:path>
              </a:pathLst>
            </a:custGeom>
            <a:solidFill>
              <a:srgbClr val="000000"/>
            </a:solidFill>
            <a:ln w="254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508" name="任意多边形: 形状 2507">
              <a:extLst>
                <a:ext uri="{FF2B5EF4-FFF2-40B4-BE49-F238E27FC236}">
                  <a16:creationId xmlns:a16="http://schemas.microsoft.com/office/drawing/2014/main" id="{53D86BD6-FB9C-C805-6113-A53B846AE5BD}"/>
                </a:ext>
              </a:extLst>
            </p:cNvPr>
            <p:cNvSpPr/>
            <p:nvPr/>
          </p:nvSpPr>
          <p:spPr>
            <a:xfrm flipV="1">
              <a:off x="9996920" y="-11915199"/>
              <a:ext cx="108342" cy="79922"/>
            </a:xfrm>
            <a:custGeom>
              <a:avLst/>
              <a:gdLst>
                <a:gd name="connsiteX0" fmla="*/ 13298 w 108342"/>
                <a:gd name="connsiteY0" fmla="*/ 11553 h 79922"/>
                <a:gd name="connsiteX1" fmla="*/ 11527 w 108342"/>
                <a:gd name="connsiteY1" fmla="*/ 4288 h 79922"/>
                <a:gd name="connsiteX2" fmla="*/ 17556 w 108342"/>
                <a:gd name="connsiteY2" fmla="*/ -1382 h 79922"/>
                <a:gd name="connsiteX3" fmla="*/ 24468 w 108342"/>
                <a:gd name="connsiteY3" fmla="*/ 2517 h 79922"/>
                <a:gd name="connsiteX4" fmla="*/ 27661 w 108342"/>
                <a:gd name="connsiteY4" fmla="*/ 13506 h 79922"/>
                <a:gd name="connsiteX5" fmla="*/ 31562 w 108342"/>
                <a:gd name="connsiteY5" fmla="*/ 29449 h 79922"/>
                <a:gd name="connsiteX6" fmla="*/ 34573 w 108342"/>
                <a:gd name="connsiteY6" fmla="*/ 41328 h 79922"/>
                <a:gd name="connsiteX7" fmla="*/ 42024 w 108342"/>
                <a:gd name="connsiteY7" fmla="*/ 57279 h 79922"/>
                <a:gd name="connsiteX8" fmla="*/ 68622 w 108342"/>
                <a:gd name="connsiteY8" fmla="*/ 73579 h 79922"/>
                <a:gd name="connsiteX9" fmla="*/ 79084 w 108342"/>
                <a:gd name="connsiteY9" fmla="*/ 61177 h 79922"/>
                <a:gd name="connsiteX10" fmla="*/ 68622 w 108342"/>
                <a:gd name="connsiteY10" fmla="*/ 23430 h 79922"/>
                <a:gd name="connsiteX11" fmla="*/ 65960 w 108342"/>
                <a:gd name="connsiteY11" fmla="*/ 13856 h 79922"/>
                <a:gd name="connsiteX12" fmla="*/ 82802 w 108342"/>
                <a:gd name="connsiteY12" fmla="*/ -1382 h 79922"/>
                <a:gd name="connsiteX13" fmla="*/ 108342 w 108342"/>
                <a:gd name="connsiteY13" fmla="*/ 25733 h 79922"/>
                <a:gd name="connsiteX14" fmla="*/ 105498 w 108342"/>
                <a:gd name="connsiteY14" fmla="*/ 28036 h 79922"/>
                <a:gd name="connsiteX15" fmla="*/ 102130 w 108342"/>
                <a:gd name="connsiteY15" fmla="*/ 25018 h 79922"/>
                <a:gd name="connsiteX16" fmla="*/ 83334 w 108342"/>
                <a:gd name="connsiteY16" fmla="*/ 3581 h 79922"/>
                <a:gd name="connsiteX17" fmla="*/ 78901 w 108342"/>
                <a:gd name="connsiteY17" fmla="*/ 9782 h 79922"/>
                <a:gd name="connsiteX18" fmla="*/ 82984 w 108342"/>
                <a:gd name="connsiteY18" fmla="*/ 24138 h 79922"/>
                <a:gd name="connsiteX19" fmla="*/ 92382 w 108342"/>
                <a:gd name="connsiteY19" fmla="*/ 58343 h 79922"/>
                <a:gd name="connsiteX20" fmla="*/ 69328 w 108342"/>
                <a:gd name="connsiteY20" fmla="*/ 78541 h 79922"/>
                <a:gd name="connsiteX21" fmla="*/ 39363 w 108342"/>
                <a:gd name="connsiteY21" fmla="*/ 62416 h 79922"/>
                <a:gd name="connsiteX22" fmla="*/ 20393 w 108342"/>
                <a:gd name="connsiteY22" fmla="*/ 78541 h 79922"/>
                <a:gd name="connsiteX23" fmla="*/ 6387 w 108342"/>
                <a:gd name="connsiteY23" fmla="*/ 68974 h 79922"/>
                <a:gd name="connsiteX24" fmla="*/ 0 w 108342"/>
                <a:gd name="connsiteY24" fmla="*/ 51426 h 79922"/>
                <a:gd name="connsiteX25" fmla="*/ 3011 w 108342"/>
                <a:gd name="connsiteY25" fmla="*/ 49125 h 79922"/>
                <a:gd name="connsiteX26" fmla="*/ 6919 w 108342"/>
                <a:gd name="connsiteY26" fmla="*/ 54444 h 79922"/>
                <a:gd name="connsiteX27" fmla="*/ 19860 w 108342"/>
                <a:gd name="connsiteY27" fmla="*/ 73579 h 79922"/>
                <a:gd name="connsiteX28" fmla="*/ 25707 w 108342"/>
                <a:gd name="connsiteY28" fmla="*/ 64893 h 79922"/>
                <a:gd name="connsiteX29" fmla="*/ 22871 w 108342"/>
                <a:gd name="connsiteY29" fmla="*/ 50189 h 79922"/>
                <a:gd name="connsiteX30" fmla="*/ 18971 w 108342"/>
                <a:gd name="connsiteY30" fmla="*/ 34238 h 79922"/>
                <a:gd name="connsiteX31" fmla="*/ 13298 w 108342"/>
                <a:gd name="connsiteY31" fmla="*/ 11553 h 79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08342" h="79922">
                  <a:moveTo>
                    <a:pt x="13298" y="11553"/>
                  </a:moveTo>
                  <a:cubicBezTo>
                    <a:pt x="12591" y="9250"/>
                    <a:pt x="11527" y="4820"/>
                    <a:pt x="11527" y="4288"/>
                  </a:cubicBezTo>
                  <a:cubicBezTo>
                    <a:pt x="11527" y="389"/>
                    <a:pt x="14720" y="-1382"/>
                    <a:pt x="17556" y="-1382"/>
                  </a:cubicBezTo>
                  <a:cubicBezTo>
                    <a:pt x="20742" y="-1382"/>
                    <a:pt x="23586" y="921"/>
                    <a:pt x="24468" y="2517"/>
                  </a:cubicBezTo>
                  <a:cubicBezTo>
                    <a:pt x="25358" y="4113"/>
                    <a:pt x="26771" y="9782"/>
                    <a:pt x="27661" y="13506"/>
                  </a:cubicBezTo>
                  <a:cubicBezTo>
                    <a:pt x="28551" y="16872"/>
                    <a:pt x="30497" y="25018"/>
                    <a:pt x="31562" y="29449"/>
                  </a:cubicBezTo>
                  <a:cubicBezTo>
                    <a:pt x="32626" y="33355"/>
                    <a:pt x="33691" y="37254"/>
                    <a:pt x="34573" y="41328"/>
                  </a:cubicBezTo>
                  <a:cubicBezTo>
                    <a:pt x="36527" y="48591"/>
                    <a:pt x="36884" y="50013"/>
                    <a:pt x="42024" y="57279"/>
                  </a:cubicBezTo>
                  <a:cubicBezTo>
                    <a:pt x="46989" y="64369"/>
                    <a:pt x="55323" y="73579"/>
                    <a:pt x="68622" y="73579"/>
                  </a:cubicBezTo>
                  <a:cubicBezTo>
                    <a:pt x="78901" y="73579"/>
                    <a:pt x="79084" y="64544"/>
                    <a:pt x="79084" y="61177"/>
                  </a:cubicBezTo>
                  <a:cubicBezTo>
                    <a:pt x="79084" y="50545"/>
                    <a:pt x="71457" y="30871"/>
                    <a:pt x="68622" y="23430"/>
                  </a:cubicBezTo>
                  <a:cubicBezTo>
                    <a:pt x="66667" y="18468"/>
                    <a:pt x="65960" y="16872"/>
                    <a:pt x="65960" y="13856"/>
                  </a:cubicBezTo>
                  <a:cubicBezTo>
                    <a:pt x="65960" y="4463"/>
                    <a:pt x="73761" y="-1382"/>
                    <a:pt x="82802" y="-1382"/>
                  </a:cubicBezTo>
                  <a:cubicBezTo>
                    <a:pt x="100533" y="-1382"/>
                    <a:pt x="108342" y="23074"/>
                    <a:pt x="108342" y="25733"/>
                  </a:cubicBezTo>
                  <a:cubicBezTo>
                    <a:pt x="108342" y="28036"/>
                    <a:pt x="106030" y="28036"/>
                    <a:pt x="105498" y="28036"/>
                  </a:cubicBezTo>
                  <a:cubicBezTo>
                    <a:pt x="103020" y="28036"/>
                    <a:pt x="102844" y="26972"/>
                    <a:pt x="102130" y="25018"/>
                  </a:cubicBezTo>
                  <a:cubicBezTo>
                    <a:pt x="98055" y="10846"/>
                    <a:pt x="90428" y="3581"/>
                    <a:pt x="83334" y="3581"/>
                  </a:cubicBezTo>
                  <a:cubicBezTo>
                    <a:pt x="79616" y="3581"/>
                    <a:pt x="78901" y="6059"/>
                    <a:pt x="78901" y="9782"/>
                  </a:cubicBezTo>
                  <a:cubicBezTo>
                    <a:pt x="78901" y="13856"/>
                    <a:pt x="79791" y="16157"/>
                    <a:pt x="82984" y="24138"/>
                  </a:cubicBezTo>
                  <a:cubicBezTo>
                    <a:pt x="85113" y="29632"/>
                    <a:pt x="92382" y="48418"/>
                    <a:pt x="92382" y="58343"/>
                  </a:cubicBezTo>
                  <a:cubicBezTo>
                    <a:pt x="92382" y="75533"/>
                    <a:pt x="78726" y="78541"/>
                    <a:pt x="69328" y="78541"/>
                  </a:cubicBezTo>
                  <a:cubicBezTo>
                    <a:pt x="54616" y="78541"/>
                    <a:pt x="44686" y="69506"/>
                    <a:pt x="39363" y="62416"/>
                  </a:cubicBezTo>
                  <a:cubicBezTo>
                    <a:pt x="38123" y="74642"/>
                    <a:pt x="27661" y="78541"/>
                    <a:pt x="20393" y="78541"/>
                  </a:cubicBezTo>
                  <a:cubicBezTo>
                    <a:pt x="12766" y="78541"/>
                    <a:pt x="8690" y="73047"/>
                    <a:pt x="6387" y="68974"/>
                  </a:cubicBezTo>
                  <a:cubicBezTo>
                    <a:pt x="2486" y="62416"/>
                    <a:pt x="0" y="52316"/>
                    <a:pt x="0" y="51426"/>
                  </a:cubicBezTo>
                  <a:cubicBezTo>
                    <a:pt x="0" y="49125"/>
                    <a:pt x="2486" y="49125"/>
                    <a:pt x="3011" y="49125"/>
                  </a:cubicBezTo>
                  <a:cubicBezTo>
                    <a:pt x="5497" y="49125"/>
                    <a:pt x="5672" y="49657"/>
                    <a:pt x="6919" y="54444"/>
                  </a:cubicBezTo>
                  <a:cubicBezTo>
                    <a:pt x="9573" y="64893"/>
                    <a:pt x="12940" y="73579"/>
                    <a:pt x="19860" y="73579"/>
                  </a:cubicBezTo>
                  <a:cubicBezTo>
                    <a:pt x="24468" y="73579"/>
                    <a:pt x="25707" y="69680"/>
                    <a:pt x="25707" y="64893"/>
                  </a:cubicBezTo>
                  <a:cubicBezTo>
                    <a:pt x="25707" y="61526"/>
                    <a:pt x="24118" y="54976"/>
                    <a:pt x="22871" y="50189"/>
                  </a:cubicBezTo>
                  <a:cubicBezTo>
                    <a:pt x="21632" y="45400"/>
                    <a:pt x="19860" y="38135"/>
                    <a:pt x="18971" y="34238"/>
                  </a:cubicBezTo>
                  <a:lnTo>
                    <a:pt x="13298" y="11553"/>
                  </a:lnTo>
                  <a:close/>
                </a:path>
              </a:pathLst>
            </a:custGeom>
            <a:solidFill>
              <a:srgbClr val="000000"/>
            </a:solidFill>
            <a:ln w="254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509" name="任意多边形: 形状 2508">
              <a:extLst>
                <a:ext uri="{FF2B5EF4-FFF2-40B4-BE49-F238E27FC236}">
                  <a16:creationId xmlns:a16="http://schemas.microsoft.com/office/drawing/2014/main" id="{D2DA1710-43BA-C4FD-E742-A4EAB664FAA6}"/>
                </a:ext>
              </a:extLst>
            </p:cNvPr>
            <p:cNvSpPr/>
            <p:nvPr/>
          </p:nvSpPr>
          <p:spPr>
            <a:xfrm flipV="1">
              <a:off x="10141124" y="-11922363"/>
              <a:ext cx="58747" cy="253090"/>
            </a:xfrm>
            <a:custGeom>
              <a:avLst/>
              <a:gdLst>
                <a:gd name="connsiteX0" fmla="*/ 58747 w 58747"/>
                <a:gd name="connsiteY0" fmla="*/ 125171 h 253090"/>
                <a:gd name="connsiteX1" fmla="*/ 42033 w 58747"/>
                <a:gd name="connsiteY1" fmla="*/ 204132 h 253090"/>
                <a:gd name="connsiteX2" fmla="*/ 2535 w 58747"/>
                <a:gd name="connsiteY2" fmla="*/ 251715 h 253090"/>
                <a:gd name="connsiteX3" fmla="*/ 0 w 58747"/>
                <a:gd name="connsiteY3" fmla="*/ 249183 h 253090"/>
                <a:gd name="connsiteX4" fmla="*/ 4814 w 58747"/>
                <a:gd name="connsiteY4" fmla="*/ 243363 h 253090"/>
                <a:gd name="connsiteX5" fmla="*/ 44058 w 58747"/>
                <a:gd name="connsiteY5" fmla="*/ 125171 h 253090"/>
                <a:gd name="connsiteX6" fmla="*/ 3289 w 58747"/>
                <a:gd name="connsiteY6" fmla="*/ 5462 h 253090"/>
                <a:gd name="connsiteX7" fmla="*/ 0 w 58747"/>
                <a:gd name="connsiteY7" fmla="*/ 1159 h 253090"/>
                <a:gd name="connsiteX8" fmla="*/ 2535 w 58747"/>
                <a:gd name="connsiteY8" fmla="*/ -1375 h 253090"/>
                <a:gd name="connsiteX9" fmla="*/ 42795 w 58747"/>
                <a:gd name="connsiteY9" fmla="*/ 47979 h 253090"/>
                <a:gd name="connsiteX10" fmla="*/ 58747 w 58747"/>
                <a:gd name="connsiteY10" fmla="*/ 125171 h 253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8747" h="253090">
                  <a:moveTo>
                    <a:pt x="58747" y="125171"/>
                  </a:moveTo>
                  <a:cubicBezTo>
                    <a:pt x="58747" y="144909"/>
                    <a:pt x="55967" y="175533"/>
                    <a:pt x="42033" y="204132"/>
                  </a:cubicBezTo>
                  <a:cubicBezTo>
                    <a:pt x="26843" y="235265"/>
                    <a:pt x="5061" y="251715"/>
                    <a:pt x="2535" y="251715"/>
                  </a:cubicBezTo>
                  <a:cubicBezTo>
                    <a:pt x="1009" y="251715"/>
                    <a:pt x="0" y="250699"/>
                    <a:pt x="0" y="249183"/>
                  </a:cubicBezTo>
                  <a:cubicBezTo>
                    <a:pt x="0" y="248429"/>
                    <a:pt x="0" y="247921"/>
                    <a:pt x="4814" y="243363"/>
                  </a:cubicBezTo>
                  <a:cubicBezTo>
                    <a:pt x="29624" y="218304"/>
                    <a:pt x="44058" y="178065"/>
                    <a:pt x="44058" y="125171"/>
                  </a:cubicBezTo>
                  <a:cubicBezTo>
                    <a:pt x="44058" y="81891"/>
                    <a:pt x="34692" y="37348"/>
                    <a:pt x="3289" y="5462"/>
                  </a:cubicBezTo>
                  <a:cubicBezTo>
                    <a:pt x="0" y="2421"/>
                    <a:pt x="0" y="1912"/>
                    <a:pt x="0" y="1159"/>
                  </a:cubicBezTo>
                  <a:cubicBezTo>
                    <a:pt x="0" y="-358"/>
                    <a:pt x="1009" y="-1375"/>
                    <a:pt x="2535" y="-1375"/>
                  </a:cubicBezTo>
                  <a:cubicBezTo>
                    <a:pt x="5061" y="-1375"/>
                    <a:pt x="27852" y="15838"/>
                    <a:pt x="42795" y="47979"/>
                  </a:cubicBezTo>
                  <a:cubicBezTo>
                    <a:pt x="55712" y="75816"/>
                    <a:pt x="58747" y="103908"/>
                    <a:pt x="58747" y="125171"/>
                  </a:cubicBezTo>
                  <a:close/>
                </a:path>
              </a:pathLst>
            </a:custGeom>
            <a:solidFill>
              <a:srgbClr val="000000"/>
            </a:solidFill>
            <a:ln w="254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833284995"/>
      </p:ext>
    </p:extLst>
  </p:cSld>
  <p:clrMapOvr>
    <a:masterClrMapping/>
  </p:clrMapOvr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9B0E869-1388-72CB-6E76-F46CB1E3DD0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椭圆 2">
            <a:extLst>
              <a:ext uri="{FF2B5EF4-FFF2-40B4-BE49-F238E27FC236}">
                <a16:creationId xmlns:a16="http://schemas.microsoft.com/office/drawing/2014/main" id="{C52B9AA1-CFFB-3A89-E16D-B24A854941FC}"/>
              </a:ext>
            </a:extLst>
          </p:cNvPr>
          <p:cNvSpPr/>
          <p:nvPr/>
        </p:nvSpPr>
        <p:spPr>
          <a:xfrm>
            <a:off x="7792229" y="1742173"/>
            <a:ext cx="3347257" cy="1686827"/>
          </a:xfrm>
          <a:prstGeom prst="ellipse">
            <a:avLst/>
          </a:prstGeom>
          <a:solidFill>
            <a:schemeClr val="bg1"/>
          </a:solidFill>
          <a:ln>
            <a:solidFill>
              <a:srgbClr val="C00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" name="灯片编号占位符 1">
            <a:extLst>
              <a:ext uri="{FF2B5EF4-FFF2-40B4-BE49-F238E27FC236}">
                <a16:creationId xmlns:a16="http://schemas.microsoft.com/office/drawing/2014/main" id="{DA68E171-80D7-0167-6426-A04EA43BF4C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1D8FA19-E13B-4121-8BBF-5D41F5A04330}" type="slidenum">
              <a:rPr lang="zh-CN" altLang="en-US" smtClean="0"/>
              <a:t>67</a:t>
            </a:fld>
            <a:endParaRPr lang="zh-CN" altLang="en-US" dirty="0"/>
          </a:p>
        </p:txBody>
      </p:sp>
      <p:sp>
        <p:nvSpPr>
          <p:cNvPr id="9" name="文本框 46">
            <a:extLst>
              <a:ext uri="{FF2B5EF4-FFF2-40B4-BE49-F238E27FC236}">
                <a16:creationId xmlns:a16="http://schemas.microsoft.com/office/drawing/2014/main" id="{F407BF54-FD10-4C92-67C8-5715D08B2B68}"/>
              </a:ext>
            </a:extLst>
          </p:cNvPr>
          <p:cNvSpPr txBox="1"/>
          <p:nvPr/>
        </p:nvSpPr>
        <p:spPr>
          <a:xfrm>
            <a:off x="347240" y="182271"/>
            <a:ext cx="799106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3600" b="1" dirty="0">
                <a:latin typeface="Palatino" pitchFamily="2" charset="77"/>
                <a:ea typeface="Palatino" pitchFamily="2" charset="77"/>
                <a:cs typeface="Calibri Light" panose="020F0302020204030204" pitchFamily="34" charset="0"/>
              </a:rPr>
              <a:t>Transformer Encoder</a:t>
            </a:r>
            <a:r>
              <a:rPr lang="en-US" altLang="zh-CN" sz="3600" dirty="0">
                <a:latin typeface="Palatino" pitchFamily="2" charset="77"/>
                <a:ea typeface="Palatino" pitchFamily="2" charset="77"/>
                <a:cs typeface="Calibri Light" panose="020F0302020204030204" pitchFamily="34" charset="0"/>
              </a:rPr>
              <a:t>	</a:t>
            </a:r>
          </a:p>
        </p:txBody>
      </p:sp>
      <p:grpSp>
        <p:nvGrpSpPr>
          <p:cNvPr id="793" name="图形 791">
            <a:extLst>
              <a:ext uri="{FF2B5EF4-FFF2-40B4-BE49-F238E27FC236}">
                <a16:creationId xmlns:a16="http://schemas.microsoft.com/office/drawing/2014/main" id="{C9D2CDA6-17A7-11B2-9742-DC1432199445}"/>
              </a:ext>
            </a:extLst>
          </p:cNvPr>
          <p:cNvGrpSpPr/>
          <p:nvPr/>
        </p:nvGrpSpPr>
        <p:grpSpPr>
          <a:xfrm>
            <a:off x="13694124" y="-15026376"/>
            <a:ext cx="2103742" cy="655610"/>
            <a:chOff x="13694124" y="-15026376"/>
            <a:chExt cx="2103742" cy="655610"/>
          </a:xfrm>
          <a:solidFill>
            <a:srgbClr val="000000"/>
          </a:solidFill>
        </p:grpSpPr>
        <p:sp>
          <p:nvSpPr>
            <p:cNvPr id="794" name="任意多边形: 形状 793">
              <a:extLst>
                <a:ext uri="{FF2B5EF4-FFF2-40B4-BE49-F238E27FC236}">
                  <a16:creationId xmlns:a16="http://schemas.microsoft.com/office/drawing/2014/main" id="{B88C379B-5820-A9CB-D79A-A4B88BA1F51D}"/>
                </a:ext>
              </a:extLst>
            </p:cNvPr>
            <p:cNvSpPr/>
            <p:nvPr/>
          </p:nvSpPr>
          <p:spPr>
            <a:xfrm flipV="1">
              <a:off x="13749643" y="-14935158"/>
              <a:ext cx="141302" cy="162990"/>
            </a:xfrm>
            <a:custGeom>
              <a:avLst/>
              <a:gdLst>
                <a:gd name="connsiteX0" fmla="*/ 122563 w 141302"/>
                <a:gd name="connsiteY0" fmla="*/ 144404 h 162990"/>
                <a:gd name="connsiteX1" fmla="*/ 141303 w 141302"/>
                <a:gd name="connsiteY1" fmla="*/ 149723 h 162990"/>
                <a:gd name="connsiteX2" fmla="*/ 141303 w 141302"/>
                <a:gd name="connsiteY2" fmla="*/ 161618 h 162990"/>
                <a:gd name="connsiteX3" fmla="*/ 121300 w 141302"/>
                <a:gd name="connsiteY3" fmla="*/ 160855 h 162990"/>
                <a:gd name="connsiteX4" fmla="*/ 98254 w 141302"/>
                <a:gd name="connsiteY4" fmla="*/ 161618 h 162990"/>
                <a:gd name="connsiteX5" fmla="*/ 98254 w 141302"/>
                <a:gd name="connsiteY5" fmla="*/ 149723 h 162990"/>
                <a:gd name="connsiteX6" fmla="*/ 110154 w 141302"/>
                <a:gd name="connsiteY6" fmla="*/ 146682 h 162990"/>
                <a:gd name="connsiteX7" fmla="*/ 108891 w 141302"/>
                <a:gd name="connsiteY7" fmla="*/ 143649 h 162990"/>
                <a:gd name="connsiteX8" fmla="*/ 79768 w 141302"/>
                <a:gd name="connsiteY8" fmla="*/ 81385 h 162990"/>
                <a:gd name="connsiteX9" fmla="*/ 47610 w 141302"/>
                <a:gd name="connsiteY9" fmla="*/ 149723 h 162990"/>
                <a:gd name="connsiteX10" fmla="*/ 61282 w 141302"/>
                <a:gd name="connsiteY10" fmla="*/ 149723 h 162990"/>
                <a:gd name="connsiteX11" fmla="*/ 61282 w 141302"/>
                <a:gd name="connsiteY11" fmla="*/ 161618 h 162990"/>
                <a:gd name="connsiteX12" fmla="*/ 29886 w 141302"/>
                <a:gd name="connsiteY12" fmla="*/ 160855 h 162990"/>
                <a:gd name="connsiteX13" fmla="*/ 1017 w 141302"/>
                <a:gd name="connsiteY13" fmla="*/ 161618 h 162990"/>
                <a:gd name="connsiteX14" fmla="*/ 1017 w 141302"/>
                <a:gd name="connsiteY14" fmla="*/ 149723 h 162990"/>
                <a:gd name="connsiteX15" fmla="*/ 17223 w 141302"/>
                <a:gd name="connsiteY15" fmla="*/ 149723 h 162990"/>
                <a:gd name="connsiteX16" fmla="*/ 64578 w 141302"/>
                <a:gd name="connsiteY16" fmla="*/ 49245 h 162990"/>
                <a:gd name="connsiteX17" fmla="*/ 58747 w 141302"/>
                <a:gd name="connsiteY17" fmla="*/ 37097 h 162990"/>
                <a:gd name="connsiteX18" fmla="*/ 27098 w 141302"/>
                <a:gd name="connsiteY18" fmla="*/ 7735 h 162990"/>
                <a:gd name="connsiteX19" fmla="*/ 21021 w 141302"/>
                <a:gd name="connsiteY19" fmla="*/ 8750 h 162990"/>
                <a:gd name="connsiteX20" fmla="*/ 29123 w 141302"/>
                <a:gd name="connsiteY20" fmla="*/ 22161 h 162990"/>
                <a:gd name="connsiteX21" fmla="*/ 14435 w 141302"/>
                <a:gd name="connsiteY21" fmla="*/ 36588 h 162990"/>
                <a:gd name="connsiteX22" fmla="*/ 0 w 141302"/>
                <a:gd name="connsiteY22" fmla="*/ 21907 h 162990"/>
                <a:gd name="connsiteX23" fmla="*/ 27098 w 141302"/>
                <a:gd name="connsiteY23" fmla="*/ -1373 h 162990"/>
                <a:gd name="connsiteX24" fmla="*/ 68122 w 141302"/>
                <a:gd name="connsiteY24" fmla="*/ 28744 h 162990"/>
                <a:gd name="connsiteX25" fmla="*/ 122563 w 141302"/>
                <a:gd name="connsiteY25" fmla="*/ 144404 h 162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41302" h="162990">
                  <a:moveTo>
                    <a:pt x="122563" y="144404"/>
                  </a:moveTo>
                  <a:cubicBezTo>
                    <a:pt x="124335" y="147952"/>
                    <a:pt x="125097" y="149723"/>
                    <a:pt x="141303" y="149723"/>
                  </a:cubicBezTo>
                  <a:lnTo>
                    <a:pt x="141303" y="161618"/>
                  </a:lnTo>
                  <a:cubicBezTo>
                    <a:pt x="135226" y="161109"/>
                    <a:pt x="127631" y="160855"/>
                    <a:pt x="121300" y="160855"/>
                  </a:cubicBezTo>
                  <a:cubicBezTo>
                    <a:pt x="114969" y="160855"/>
                    <a:pt x="103577" y="161363"/>
                    <a:pt x="98254" y="161618"/>
                  </a:cubicBezTo>
                  <a:lnTo>
                    <a:pt x="98254" y="149723"/>
                  </a:lnTo>
                  <a:cubicBezTo>
                    <a:pt x="98762" y="149723"/>
                    <a:pt x="110154" y="149723"/>
                    <a:pt x="110154" y="146682"/>
                  </a:cubicBezTo>
                  <a:cubicBezTo>
                    <a:pt x="110154" y="146428"/>
                    <a:pt x="109145" y="143903"/>
                    <a:pt x="108891" y="143649"/>
                  </a:cubicBezTo>
                  <a:lnTo>
                    <a:pt x="79768" y="81385"/>
                  </a:lnTo>
                  <a:lnTo>
                    <a:pt x="47610" y="149723"/>
                  </a:lnTo>
                  <a:lnTo>
                    <a:pt x="61282" y="149723"/>
                  </a:lnTo>
                  <a:lnTo>
                    <a:pt x="61282" y="161618"/>
                  </a:lnTo>
                  <a:cubicBezTo>
                    <a:pt x="52924" y="161109"/>
                    <a:pt x="30141" y="160855"/>
                    <a:pt x="29886" y="160855"/>
                  </a:cubicBezTo>
                  <a:cubicBezTo>
                    <a:pt x="22792" y="160855"/>
                    <a:pt x="11400" y="161363"/>
                    <a:pt x="1017" y="161618"/>
                  </a:cubicBezTo>
                  <a:lnTo>
                    <a:pt x="1017" y="149723"/>
                  </a:lnTo>
                  <a:lnTo>
                    <a:pt x="17223" y="149723"/>
                  </a:lnTo>
                  <a:lnTo>
                    <a:pt x="64578" y="49245"/>
                  </a:lnTo>
                  <a:lnTo>
                    <a:pt x="58747" y="37097"/>
                  </a:lnTo>
                  <a:cubicBezTo>
                    <a:pt x="53179" y="24948"/>
                    <a:pt x="45075" y="7735"/>
                    <a:pt x="27098" y="7735"/>
                  </a:cubicBezTo>
                  <a:cubicBezTo>
                    <a:pt x="23555" y="7735"/>
                    <a:pt x="23047" y="7989"/>
                    <a:pt x="21021" y="8750"/>
                  </a:cubicBezTo>
                  <a:cubicBezTo>
                    <a:pt x="23300" y="9760"/>
                    <a:pt x="29123" y="13308"/>
                    <a:pt x="29123" y="22161"/>
                  </a:cubicBezTo>
                  <a:cubicBezTo>
                    <a:pt x="29123" y="30514"/>
                    <a:pt x="23047" y="36588"/>
                    <a:pt x="14435" y="36588"/>
                  </a:cubicBezTo>
                  <a:cubicBezTo>
                    <a:pt x="7348" y="36588"/>
                    <a:pt x="0" y="31785"/>
                    <a:pt x="0" y="21907"/>
                  </a:cubicBezTo>
                  <a:cubicBezTo>
                    <a:pt x="0" y="9005"/>
                    <a:pt x="11901" y="-1373"/>
                    <a:pt x="27098" y="-1373"/>
                  </a:cubicBezTo>
                  <a:cubicBezTo>
                    <a:pt x="46593" y="-1373"/>
                    <a:pt x="61282" y="14318"/>
                    <a:pt x="68122" y="28744"/>
                  </a:cubicBezTo>
                  <a:lnTo>
                    <a:pt x="122563" y="144404"/>
                  </a:lnTo>
                  <a:close/>
                </a:path>
              </a:pathLst>
            </a:custGeom>
            <a:solidFill>
              <a:srgbClr val="000000"/>
            </a:solidFill>
            <a:ln w="254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95" name="任意多边形: 形状 794">
              <a:extLst>
                <a:ext uri="{FF2B5EF4-FFF2-40B4-BE49-F238E27FC236}">
                  <a16:creationId xmlns:a16="http://schemas.microsoft.com/office/drawing/2014/main" id="{B1AADCDA-BEDC-A371-90DD-0A057F244102}"/>
                </a:ext>
              </a:extLst>
            </p:cNvPr>
            <p:cNvSpPr/>
            <p:nvPr/>
          </p:nvSpPr>
          <p:spPr>
            <a:xfrm flipV="1">
              <a:off x="13906131" y="-14902321"/>
              <a:ext cx="53726" cy="119263"/>
            </a:xfrm>
            <a:custGeom>
              <a:avLst/>
              <a:gdLst>
                <a:gd name="connsiteX0" fmla="*/ 49119 w 53726"/>
                <a:gd name="connsiteY0" fmla="*/ 111158 h 119263"/>
                <a:gd name="connsiteX1" fmla="*/ 42024 w 53726"/>
                <a:gd name="connsiteY1" fmla="*/ 117892 h 119263"/>
                <a:gd name="connsiteX2" fmla="*/ 32095 w 53726"/>
                <a:gd name="connsiteY2" fmla="*/ 108150 h 119263"/>
                <a:gd name="connsiteX3" fmla="*/ 39189 w 53726"/>
                <a:gd name="connsiteY3" fmla="*/ 101409 h 119263"/>
                <a:gd name="connsiteX4" fmla="*/ 49119 w 53726"/>
                <a:gd name="connsiteY4" fmla="*/ 111158 h 119263"/>
                <a:gd name="connsiteX5" fmla="*/ 12941 w 53726"/>
                <a:gd name="connsiteY5" fmla="*/ 21129 h 119263"/>
                <a:gd name="connsiteX6" fmla="*/ 11352 w 53726"/>
                <a:gd name="connsiteY6" fmla="*/ 13689 h 119263"/>
                <a:gd name="connsiteX7" fmla="*/ 28194 w 53726"/>
                <a:gd name="connsiteY7" fmla="*/ -1372 h 119263"/>
                <a:gd name="connsiteX8" fmla="*/ 53726 w 53726"/>
                <a:gd name="connsiteY8" fmla="*/ 25741 h 119263"/>
                <a:gd name="connsiteX9" fmla="*/ 50890 w 53726"/>
                <a:gd name="connsiteY9" fmla="*/ 28044 h 119263"/>
                <a:gd name="connsiteX10" fmla="*/ 47522 w 53726"/>
                <a:gd name="connsiteY10" fmla="*/ 25028 h 119263"/>
                <a:gd name="connsiteX11" fmla="*/ 28726 w 53726"/>
                <a:gd name="connsiteY11" fmla="*/ 3590 h 119263"/>
                <a:gd name="connsiteX12" fmla="*/ 24293 w 53726"/>
                <a:gd name="connsiteY12" fmla="*/ 9790 h 119263"/>
                <a:gd name="connsiteX13" fmla="*/ 27130 w 53726"/>
                <a:gd name="connsiteY13" fmla="*/ 21129 h 119263"/>
                <a:gd name="connsiteX14" fmla="*/ 32801 w 53726"/>
                <a:gd name="connsiteY14" fmla="*/ 35310 h 119263"/>
                <a:gd name="connsiteX15" fmla="*/ 41493 w 53726"/>
                <a:gd name="connsiteY15" fmla="*/ 57819 h 119263"/>
                <a:gd name="connsiteX16" fmla="*/ 42557 w 53726"/>
                <a:gd name="connsiteY16" fmla="*/ 63488 h 119263"/>
                <a:gd name="connsiteX17" fmla="*/ 25708 w 53726"/>
                <a:gd name="connsiteY17" fmla="*/ 78551 h 119263"/>
                <a:gd name="connsiteX18" fmla="*/ 0 w 53726"/>
                <a:gd name="connsiteY18" fmla="*/ 51436 h 119263"/>
                <a:gd name="connsiteX19" fmla="*/ 3011 w 53726"/>
                <a:gd name="connsiteY19" fmla="*/ 49133 h 119263"/>
                <a:gd name="connsiteX20" fmla="*/ 6204 w 53726"/>
                <a:gd name="connsiteY20" fmla="*/ 51968 h 119263"/>
                <a:gd name="connsiteX21" fmla="*/ 25175 w 53726"/>
                <a:gd name="connsiteY21" fmla="*/ 73588 h 119263"/>
                <a:gd name="connsiteX22" fmla="*/ 29608 w 53726"/>
                <a:gd name="connsiteY22" fmla="*/ 67387 h 119263"/>
                <a:gd name="connsiteX23" fmla="*/ 24119 w 53726"/>
                <a:gd name="connsiteY23" fmla="*/ 49665 h 119263"/>
                <a:gd name="connsiteX24" fmla="*/ 12941 w 53726"/>
                <a:gd name="connsiteY24" fmla="*/ 21129 h 119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3726" h="119263">
                  <a:moveTo>
                    <a:pt x="49119" y="111158"/>
                  </a:moveTo>
                  <a:cubicBezTo>
                    <a:pt x="49119" y="113993"/>
                    <a:pt x="46990" y="117892"/>
                    <a:pt x="42024" y="117892"/>
                  </a:cubicBezTo>
                  <a:cubicBezTo>
                    <a:pt x="37234" y="117892"/>
                    <a:pt x="32095" y="113288"/>
                    <a:pt x="32095" y="108150"/>
                  </a:cubicBezTo>
                  <a:cubicBezTo>
                    <a:pt x="32095" y="105132"/>
                    <a:pt x="34398" y="101409"/>
                    <a:pt x="39189" y="101409"/>
                  </a:cubicBezTo>
                  <a:cubicBezTo>
                    <a:pt x="44328" y="101409"/>
                    <a:pt x="49119" y="106371"/>
                    <a:pt x="49119" y="111158"/>
                  </a:cubicBezTo>
                  <a:close/>
                  <a:moveTo>
                    <a:pt x="12941" y="21129"/>
                  </a:moveTo>
                  <a:cubicBezTo>
                    <a:pt x="12234" y="18827"/>
                    <a:pt x="11352" y="16699"/>
                    <a:pt x="11352" y="13689"/>
                  </a:cubicBezTo>
                  <a:cubicBezTo>
                    <a:pt x="11352" y="5360"/>
                    <a:pt x="18438" y="-1372"/>
                    <a:pt x="28194" y="-1372"/>
                  </a:cubicBezTo>
                  <a:cubicBezTo>
                    <a:pt x="45925" y="-1372"/>
                    <a:pt x="53726" y="23082"/>
                    <a:pt x="53726" y="25741"/>
                  </a:cubicBezTo>
                  <a:cubicBezTo>
                    <a:pt x="53726" y="28044"/>
                    <a:pt x="51422" y="28044"/>
                    <a:pt x="50890" y="28044"/>
                  </a:cubicBezTo>
                  <a:cubicBezTo>
                    <a:pt x="48404" y="28044"/>
                    <a:pt x="48229" y="26980"/>
                    <a:pt x="47522" y="25028"/>
                  </a:cubicBezTo>
                  <a:cubicBezTo>
                    <a:pt x="43438" y="10854"/>
                    <a:pt x="35638" y="3590"/>
                    <a:pt x="28726" y="3590"/>
                  </a:cubicBezTo>
                  <a:cubicBezTo>
                    <a:pt x="25175" y="3590"/>
                    <a:pt x="24293" y="5892"/>
                    <a:pt x="24293" y="9790"/>
                  </a:cubicBezTo>
                  <a:cubicBezTo>
                    <a:pt x="24293" y="13864"/>
                    <a:pt x="25532" y="17231"/>
                    <a:pt x="27130" y="21129"/>
                  </a:cubicBezTo>
                  <a:cubicBezTo>
                    <a:pt x="28901" y="25917"/>
                    <a:pt x="30855" y="30704"/>
                    <a:pt x="32801" y="35310"/>
                  </a:cubicBezTo>
                  <a:cubicBezTo>
                    <a:pt x="34398" y="39565"/>
                    <a:pt x="40785" y="55691"/>
                    <a:pt x="41493" y="57819"/>
                  </a:cubicBezTo>
                  <a:cubicBezTo>
                    <a:pt x="42024" y="59590"/>
                    <a:pt x="42557" y="61717"/>
                    <a:pt x="42557" y="63488"/>
                  </a:cubicBezTo>
                  <a:cubicBezTo>
                    <a:pt x="42557" y="71817"/>
                    <a:pt x="35462" y="78551"/>
                    <a:pt x="25708" y="78551"/>
                  </a:cubicBezTo>
                  <a:cubicBezTo>
                    <a:pt x="8158" y="78551"/>
                    <a:pt x="0" y="54452"/>
                    <a:pt x="0" y="51436"/>
                  </a:cubicBezTo>
                  <a:cubicBezTo>
                    <a:pt x="0" y="49133"/>
                    <a:pt x="2486" y="49133"/>
                    <a:pt x="3011" y="49133"/>
                  </a:cubicBezTo>
                  <a:cubicBezTo>
                    <a:pt x="5497" y="49133"/>
                    <a:pt x="5672" y="50022"/>
                    <a:pt x="6204" y="51968"/>
                  </a:cubicBezTo>
                  <a:cubicBezTo>
                    <a:pt x="10820" y="67212"/>
                    <a:pt x="18621" y="73588"/>
                    <a:pt x="25175" y="73588"/>
                  </a:cubicBezTo>
                  <a:cubicBezTo>
                    <a:pt x="28019" y="73588"/>
                    <a:pt x="29608" y="72174"/>
                    <a:pt x="29608" y="67387"/>
                  </a:cubicBezTo>
                  <a:cubicBezTo>
                    <a:pt x="29608" y="63313"/>
                    <a:pt x="28551" y="60654"/>
                    <a:pt x="24119" y="49665"/>
                  </a:cubicBezTo>
                  <a:lnTo>
                    <a:pt x="12941" y="21129"/>
                  </a:lnTo>
                  <a:close/>
                </a:path>
              </a:pathLst>
            </a:custGeom>
            <a:solidFill>
              <a:srgbClr val="000000"/>
            </a:solidFill>
            <a:ln w="254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96" name="任意多边形: 形状 795">
              <a:extLst>
                <a:ext uri="{FF2B5EF4-FFF2-40B4-BE49-F238E27FC236}">
                  <a16:creationId xmlns:a16="http://schemas.microsoft.com/office/drawing/2014/main" id="{02D5DC1C-A138-931B-C45A-51BBF4332809}"/>
                </a:ext>
              </a:extLst>
            </p:cNvPr>
            <p:cNvSpPr/>
            <p:nvPr/>
          </p:nvSpPr>
          <p:spPr>
            <a:xfrm flipV="1">
              <a:off x="13988590" y="-14833562"/>
              <a:ext cx="119861" cy="8685"/>
            </a:xfrm>
            <a:custGeom>
              <a:avLst/>
              <a:gdLst>
                <a:gd name="connsiteX0" fmla="*/ 112767 w 119861"/>
                <a:gd name="connsiteY0" fmla="*/ -1371 h 8685"/>
                <a:gd name="connsiteX1" fmla="*/ 119861 w 119861"/>
                <a:gd name="connsiteY1" fmla="*/ 2884 h 8685"/>
                <a:gd name="connsiteX2" fmla="*/ 112767 w 119861"/>
                <a:gd name="connsiteY2" fmla="*/ 7315 h 8685"/>
                <a:gd name="connsiteX3" fmla="*/ 7086 w 119861"/>
                <a:gd name="connsiteY3" fmla="*/ 7315 h 8685"/>
                <a:gd name="connsiteX4" fmla="*/ 0 w 119861"/>
                <a:gd name="connsiteY4" fmla="*/ 3060 h 8685"/>
                <a:gd name="connsiteX5" fmla="*/ 7086 w 119861"/>
                <a:gd name="connsiteY5" fmla="*/ -1371 h 8685"/>
                <a:gd name="connsiteX6" fmla="*/ 112767 w 119861"/>
                <a:gd name="connsiteY6" fmla="*/ -1371 h 86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9861" h="8685">
                  <a:moveTo>
                    <a:pt x="112767" y="-1371"/>
                  </a:moveTo>
                  <a:cubicBezTo>
                    <a:pt x="115603" y="-1371"/>
                    <a:pt x="119861" y="-1371"/>
                    <a:pt x="119861" y="2884"/>
                  </a:cubicBezTo>
                  <a:cubicBezTo>
                    <a:pt x="119861" y="7315"/>
                    <a:pt x="115786" y="7315"/>
                    <a:pt x="112767" y="7315"/>
                  </a:cubicBezTo>
                  <a:lnTo>
                    <a:pt x="7086" y="7315"/>
                  </a:lnTo>
                  <a:cubicBezTo>
                    <a:pt x="4250" y="7315"/>
                    <a:pt x="0" y="7315"/>
                    <a:pt x="0" y="3060"/>
                  </a:cubicBezTo>
                  <a:cubicBezTo>
                    <a:pt x="0" y="-1371"/>
                    <a:pt x="4075" y="-1371"/>
                    <a:pt x="7086" y="-1371"/>
                  </a:cubicBezTo>
                  <a:lnTo>
                    <a:pt x="112767" y="-1371"/>
                  </a:lnTo>
                  <a:close/>
                </a:path>
              </a:pathLst>
            </a:custGeom>
            <a:solidFill>
              <a:srgbClr val="000000"/>
            </a:solidFill>
            <a:ln w="254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97" name="任意多边形: 形状 796">
              <a:extLst>
                <a:ext uri="{FF2B5EF4-FFF2-40B4-BE49-F238E27FC236}">
                  <a16:creationId xmlns:a16="http://schemas.microsoft.com/office/drawing/2014/main" id="{46221C07-19BE-9722-28F0-64F1152BC1E1}"/>
                </a:ext>
              </a:extLst>
            </p:cNvPr>
            <p:cNvSpPr/>
            <p:nvPr/>
          </p:nvSpPr>
          <p:spPr>
            <a:xfrm flipV="1">
              <a:off x="14147063" y="-14902496"/>
              <a:ext cx="64538" cy="117669"/>
            </a:xfrm>
            <a:custGeom>
              <a:avLst/>
              <a:gdLst>
                <a:gd name="connsiteX0" fmla="*/ 40071 w 64538"/>
                <a:gd name="connsiteY0" fmla="*/ 111343 h 117669"/>
                <a:gd name="connsiteX1" fmla="*/ 34756 w 64538"/>
                <a:gd name="connsiteY1" fmla="*/ 116298 h 117669"/>
                <a:gd name="connsiteX2" fmla="*/ 0 w 64538"/>
                <a:gd name="connsiteY2" fmla="*/ 104958 h 117669"/>
                <a:gd name="connsiteX3" fmla="*/ 0 w 64538"/>
                <a:gd name="connsiteY3" fmla="*/ 98576 h 117669"/>
                <a:gd name="connsiteX4" fmla="*/ 25708 w 64538"/>
                <a:gd name="connsiteY4" fmla="*/ 103538 h 117669"/>
                <a:gd name="connsiteX5" fmla="*/ 25708 w 64538"/>
                <a:gd name="connsiteY5" fmla="*/ 13159 h 117669"/>
                <a:gd name="connsiteX6" fmla="*/ 7976 w 64538"/>
                <a:gd name="connsiteY6" fmla="*/ 5012 h 117669"/>
                <a:gd name="connsiteX7" fmla="*/ 1239 w 64538"/>
                <a:gd name="connsiteY7" fmla="*/ 5012 h 117669"/>
                <a:gd name="connsiteX8" fmla="*/ 1239 w 64538"/>
                <a:gd name="connsiteY8" fmla="*/ -1372 h 117669"/>
                <a:gd name="connsiteX9" fmla="*/ 32801 w 64538"/>
                <a:gd name="connsiteY9" fmla="*/ -665 h 117669"/>
                <a:gd name="connsiteX10" fmla="*/ 64539 w 64538"/>
                <a:gd name="connsiteY10" fmla="*/ -1372 h 117669"/>
                <a:gd name="connsiteX11" fmla="*/ 64539 w 64538"/>
                <a:gd name="connsiteY11" fmla="*/ 5012 h 117669"/>
                <a:gd name="connsiteX12" fmla="*/ 57802 w 64538"/>
                <a:gd name="connsiteY12" fmla="*/ 5012 h 117669"/>
                <a:gd name="connsiteX13" fmla="*/ 40071 w 64538"/>
                <a:gd name="connsiteY13" fmla="*/ 13159 h 117669"/>
                <a:gd name="connsiteX14" fmla="*/ 40071 w 64538"/>
                <a:gd name="connsiteY14" fmla="*/ 111343 h 117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4538" h="117669">
                  <a:moveTo>
                    <a:pt x="40071" y="111343"/>
                  </a:moveTo>
                  <a:cubicBezTo>
                    <a:pt x="40071" y="116122"/>
                    <a:pt x="39721" y="116298"/>
                    <a:pt x="34756" y="116298"/>
                  </a:cubicBezTo>
                  <a:cubicBezTo>
                    <a:pt x="23403" y="105134"/>
                    <a:pt x="7268" y="104958"/>
                    <a:pt x="0" y="104958"/>
                  </a:cubicBezTo>
                  <a:lnTo>
                    <a:pt x="0" y="98576"/>
                  </a:lnTo>
                  <a:cubicBezTo>
                    <a:pt x="4258" y="98576"/>
                    <a:pt x="15960" y="98576"/>
                    <a:pt x="25708" y="103538"/>
                  </a:cubicBezTo>
                  <a:lnTo>
                    <a:pt x="25708" y="13159"/>
                  </a:lnTo>
                  <a:cubicBezTo>
                    <a:pt x="25708" y="7315"/>
                    <a:pt x="25708" y="5012"/>
                    <a:pt x="7976" y="5012"/>
                  </a:cubicBezTo>
                  <a:lnTo>
                    <a:pt x="1239" y="5012"/>
                  </a:lnTo>
                  <a:lnTo>
                    <a:pt x="1239" y="-1372"/>
                  </a:lnTo>
                  <a:cubicBezTo>
                    <a:pt x="4433" y="-1197"/>
                    <a:pt x="26240" y="-665"/>
                    <a:pt x="32801" y="-665"/>
                  </a:cubicBezTo>
                  <a:cubicBezTo>
                    <a:pt x="38299" y="-665"/>
                    <a:pt x="60638" y="-1197"/>
                    <a:pt x="64539" y="-1372"/>
                  </a:cubicBezTo>
                  <a:lnTo>
                    <a:pt x="64539" y="5012"/>
                  </a:lnTo>
                  <a:lnTo>
                    <a:pt x="57802" y="5012"/>
                  </a:lnTo>
                  <a:cubicBezTo>
                    <a:pt x="40071" y="5012"/>
                    <a:pt x="40071" y="7315"/>
                    <a:pt x="40071" y="13159"/>
                  </a:cubicBezTo>
                  <a:lnTo>
                    <a:pt x="40071" y="111343"/>
                  </a:lnTo>
                  <a:close/>
                </a:path>
              </a:pathLst>
            </a:custGeom>
            <a:solidFill>
              <a:srgbClr val="000000"/>
            </a:solidFill>
            <a:ln w="254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98" name="任意多边形: 形状 797">
              <a:extLst>
                <a:ext uri="{FF2B5EF4-FFF2-40B4-BE49-F238E27FC236}">
                  <a16:creationId xmlns:a16="http://schemas.microsoft.com/office/drawing/2014/main" id="{51AEAC43-EBB9-4632-C80E-4DF1314960AB}"/>
                </a:ext>
              </a:extLst>
            </p:cNvPr>
            <p:cNvSpPr/>
            <p:nvPr/>
          </p:nvSpPr>
          <p:spPr>
            <a:xfrm flipV="1">
              <a:off x="14325890" y="-14915665"/>
              <a:ext cx="168400" cy="59223"/>
            </a:xfrm>
            <a:custGeom>
              <a:avLst/>
              <a:gdLst>
                <a:gd name="connsiteX0" fmla="*/ 159789 w 168400"/>
                <a:gd name="connsiteY0" fmla="*/ 47725 h 59223"/>
                <a:gd name="connsiteX1" fmla="*/ 168401 w 168400"/>
                <a:gd name="connsiteY1" fmla="*/ 52791 h 59223"/>
                <a:gd name="connsiteX2" fmla="*/ 160043 w 168400"/>
                <a:gd name="connsiteY2" fmla="*/ 57848 h 59223"/>
                <a:gd name="connsiteX3" fmla="*/ 8358 w 168400"/>
                <a:gd name="connsiteY3" fmla="*/ 57848 h 59223"/>
                <a:gd name="connsiteX4" fmla="*/ 0 w 168400"/>
                <a:gd name="connsiteY4" fmla="*/ 52791 h 59223"/>
                <a:gd name="connsiteX5" fmla="*/ 8611 w 168400"/>
                <a:gd name="connsiteY5" fmla="*/ 47725 h 59223"/>
                <a:gd name="connsiteX6" fmla="*/ 159789 w 168400"/>
                <a:gd name="connsiteY6" fmla="*/ 47725 h 59223"/>
                <a:gd name="connsiteX7" fmla="*/ 160043 w 168400"/>
                <a:gd name="connsiteY7" fmla="*/ -1375 h 59223"/>
                <a:gd name="connsiteX8" fmla="*/ 168401 w 168400"/>
                <a:gd name="connsiteY8" fmla="*/ 3691 h 59223"/>
                <a:gd name="connsiteX9" fmla="*/ 159789 w 168400"/>
                <a:gd name="connsiteY9" fmla="*/ 8756 h 59223"/>
                <a:gd name="connsiteX10" fmla="*/ 8611 w 168400"/>
                <a:gd name="connsiteY10" fmla="*/ 8756 h 59223"/>
                <a:gd name="connsiteX11" fmla="*/ 0 w 168400"/>
                <a:gd name="connsiteY11" fmla="*/ 3691 h 59223"/>
                <a:gd name="connsiteX12" fmla="*/ 8358 w 168400"/>
                <a:gd name="connsiteY12" fmla="*/ -1375 h 59223"/>
                <a:gd name="connsiteX13" fmla="*/ 160043 w 168400"/>
                <a:gd name="connsiteY13" fmla="*/ -1375 h 59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8400" h="59223">
                  <a:moveTo>
                    <a:pt x="159789" y="47725"/>
                  </a:moveTo>
                  <a:cubicBezTo>
                    <a:pt x="163586" y="47725"/>
                    <a:pt x="168401" y="47725"/>
                    <a:pt x="168401" y="52791"/>
                  </a:cubicBezTo>
                  <a:cubicBezTo>
                    <a:pt x="168401" y="57848"/>
                    <a:pt x="163586" y="57848"/>
                    <a:pt x="160043" y="57848"/>
                  </a:cubicBezTo>
                  <a:lnTo>
                    <a:pt x="8358" y="57848"/>
                  </a:lnTo>
                  <a:cubicBezTo>
                    <a:pt x="4815" y="57848"/>
                    <a:pt x="0" y="57848"/>
                    <a:pt x="0" y="52791"/>
                  </a:cubicBezTo>
                  <a:cubicBezTo>
                    <a:pt x="0" y="47725"/>
                    <a:pt x="4815" y="47725"/>
                    <a:pt x="8611" y="47725"/>
                  </a:cubicBezTo>
                  <a:lnTo>
                    <a:pt x="159789" y="47725"/>
                  </a:lnTo>
                  <a:close/>
                  <a:moveTo>
                    <a:pt x="160043" y="-1375"/>
                  </a:moveTo>
                  <a:cubicBezTo>
                    <a:pt x="163586" y="-1375"/>
                    <a:pt x="168401" y="-1375"/>
                    <a:pt x="168401" y="3691"/>
                  </a:cubicBezTo>
                  <a:cubicBezTo>
                    <a:pt x="168401" y="8756"/>
                    <a:pt x="163586" y="8756"/>
                    <a:pt x="159789" y="8756"/>
                  </a:cubicBezTo>
                  <a:lnTo>
                    <a:pt x="8611" y="8756"/>
                  </a:lnTo>
                  <a:cubicBezTo>
                    <a:pt x="4815" y="8756"/>
                    <a:pt x="0" y="8756"/>
                    <a:pt x="0" y="3691"/>
                  </a:cubicBezTo>
                  <a:cubicBezTo>
                    <a:pt x="0" y="-1375"/>
                    <a:pt x="4815" y="-1375"/>
                    <a:pt x="8358" y="-1375"/>
                  </a:cubicBezTo>
                  <a:lnTo>
                    <a:pt x="160043" y="-1375"/>
                  </a:lnTo>
                  <a:close/>
                </a:path>
              </a:pathLst>
            </a:custGeom>
            <a:solidFill>
              <a:srgbClr val="000000"/>
            </a:solidFill>
            <a:ln w="254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99" name="任意多边形: 形状 798">
              <a:extLst>
                <a:ext uri="{FF2B5EF4-FFF2-40B4-BE49-F238E27FC236}">
                  <a16:creationId xmlns:a16="http://schemas.microsoft.com/office/drawing/2014/main" id="{6BCB580A-5987-0F53-A394-DB2043F4F9F7}"/>
                </a:ext>
              </a:extLst>
            </p:cNvPr>
            <p:cNvSpPr/>
            <p:nvPr/>
          </p:nvSpPr>
          <p:spPr>
            <a:xfrm flipV="1">
              <a:off x="14586127" y="-14936166"/>
              <a:ext cx="311327" cy="116168"/>
            </a:xfrm>
            <a:custGeom>
              <a:avLst/>
              <a:gdLst>
                <a:gd name="connsiteX0" fmla="*/ 21268 w 311327"/>
                <a:gd name="connsiteY0" fmla="*/ 65193 h 116168"/>
                <a:gd name="connsiteX1" fmla="*/ 52670 w 311327"/>
                <a:gd name="connsiteY1" fmla="*/ 109228 h 116168"/>
                <a:gd name="connsiteX2" fmla="*/ 81285 w 311327"/>
                <a:gd name="connsiteY2" fmla="*/ 65193 h 116168"/>
                <a:gd name="connsiteX3" fmla="*/ 21268 w 311327"/>
                <a:gd name="connsiteY3" fmla="*/ 65193 h 116168"/>
                <a:gd name="connsiteX4" fmla="*/ 21013 w 311327"/>
                <a:gd name="connsiteY4" fmla="*/ 59874 h 116168"/>
                <a:gd name="connsiteX5" fmla="*/ 91667 w 311327"/>
                <a:gd name="connsiteY5" fmla="*/ 59874 h 116168"/>
                <a:gd name="connsiteX6" fmla="*/ 97992 w 311327"/>
                <a:gd name="connsiteY6" fmla="*/ 65193 h 116168"/>
                <a:gd name="connsiteX7" fmla="*/ 52670 w 311327"/>
                <a:gd name="connsiteY7" fmla="*/ 114794 h 116168"/>
                <a:gd name="connsiteX8" fmla="*/ 0 w 311327"/>
                <a:gd name="connsiteY8" fmla="*/ 57095 h 116168"/>
                <a:gd name="connsiteX9" fmla="*/ 55703 w 311327"/>
                <a:gd name="connsiteY9" fmla="*/ -1375 h 116168"/>
                <a:gd name="connsiteX10" fmla="*/ 97992 w 311327"/>
                <a:gd name="connsiteY10" fmla="*/ 31529 h 116168"/>
                <a:gd name="connsiteX11" fmla="*/ 94702 w 311327"/>
                <a:gd name="connsiteY11" fmla="*/ 34570 h 116168"/>
                <a:gd name="connsiteX12" fmla="*/ 91412 w 311327"/>
                <a:gd name="connsiteY12" fmla="*/ 31020 h 116168"/>
                <a:gd name="connsiteX13" fmla="*/ 57220 w 311327"/>
                <a:gd name="connsiteY13" fmla="*/ 4954 h 116168"/>
                <a:gd name="connsiteX14" fmla="*/ 28615 w 311327"/>
                <a:gd name="connsiteY14" fmla="*/ 21913 h 116168"/>
                <a:gd name="connsiteX15" fmla="*/ 21013 w 311327"/>
                <a:gd name="connsiteY15" fmla="*/ 59874 h 116168"/>
                <a:gd name="connsiteX16" fmla="*/ 133307 w 311327"/>
                <a:gd name="connsiteY16" fmla="*/ 88473 h 116168"/>
                <a:gd name="connsiteX17" fmla="*/ 133307 w 311327"/>
                <a:gd name="connsiteY17" fmla="*/ 20651 h 116168"/>
                <a:gd name="connsiteX18" fmla="*/ 113557 w 311327"/>
                <a:gd name="connsiteY18" fmla="*/ 9257 h 116168"/>
                <a:gd name="connsiteX19" fmla="*/ 113557 w 311327"/>
                <a:gd name="connsiteY19" fmla="*/ 1413 h 116168"/>
                <a:gd name="connsiteX20" fmla="*/ 142174 w 311327"/>
                <a:gd name="connsiteY20" fmla="*/ 2175 h 116168"/>
                <a:gd name="connsiteX21" fmla="*/ 170534 w 311327"/>
                <a:gd name="connsiteY21" fmla="*/ 1413 h 116168"/>
                <a:gd name="connsiteX22" fmla="*/ 170534 w 311327"/>
                <a:gd name="connsiteY22" fmla="*/ 9257 h 116168"/>
                <a:gd name="connsiteX23" fmla="*/ 150784 w 311327"/>
                <a:gd name="connsiteY23" fmla="*/ 20651 h 116168"/>
                <a:gd name="connsiteX24" fmla="*/ 150784 w 311327"/>
                <a:gd name="connsiteY24" fmla="*/ 67218 h 116168"/>
                <a:gd name="connsiteX25" fmla="*/ 184968 w 311327"/>
                <a:gd name="connsiteY25" fmla="*/ 107711 h 116168"/>
                <a:gd name="connsiteX26" fmla="*/ 203709 w 311327"/>
                <a:gd name="connsiteY26" fmla="*/ 79621 h 116168"/>
                <a:gd name="connsiteX27" fmla="*/ 203709 w 311327"/>
                <a:gd name="connsiteY27" fmla="*/ 20651 h 116168"/>
                <a:gd name="connsiteX28" fmla="*/ 183959 w 311327"/>
                <a:gd name="connsiteY28" fmla="*/ 9257 h 116168"/>
                <a:gd name="connsiteX29" fmla="*/ 183959 w 311327"/>
                <a:gd name="connsiteY29" fmla="*/ 1413 h 116168"/>
                <a:gd name="connsiteX30" fmla="*/ 212573 w 311327"/>
                <a:gd name="connsiteY30" fmla="*/ 2175 h 116168"/>
                <a:gd name="connsiteX31" fmla="*/ 240936 w 311327"/>
                <a:gd name="connsiteY31" fmla="*/ 1413 h 116168"/>
                <a:gd name="connsiteX32" fmla="*/ 240936 w 311327"/>
                <a:gd name="connsiteY32" fmla="*/ 9257 h 116168"/>
                <a:gd name="connsiteX33" fmla="*/ 221178 w 311327"/>
                <a:gd name="connsiteY33" fmla="*/ 20651 h 116168"/>
                <a:gd name="connsiteX34" fmla="*/ 221178 w 311327"/>
                <a:gd name="connsiteY34" fmla="*/ 67218 h 116168"/>
                <a:gd name="connsiteX35" fmla="*/ 255370 w 311327"/>
                <a:gd name="connsiteY35" fmla="*/ 107711 h 116168"/>
                <a:gd name="connsiteX36" fmla="*/ 274100 w 311327"/>
                <a:gd name="connsiteY36" fmla="*/ 79621 h 116168"/>
                <a:gd name="connsiteX37" fmla="*/ 274100 w 311327"/>
                <a:gd name="connsiteY37" fmla="*/ 20651 h 116168"/>
                <a:gd name="connsiteX38" fmla="*/ 254353 w 311327"/>
                <a:gd name="connsiteY38" fmla="*/ 9257 h 116168"/>
                <a:gd name="connsiteX39" fmla="*/ 254353 w 311327"/>
                <a:gd name="connsiteY39" fmla="*/ 1413 h 116168"/>
                <a:gd name="connsiteX40" fmla="*/ 282968 w 311327"/>
                <a:gd name="connsiteY40" fmla="*/ 2175 h 116168"/>
                <a:gd name="connsiteX41" fmla="*/ 311328 w 311327"/>
                <a:gd name="connsiteY41" fmla="*/ 1413 h 116168"/>
                <a:gd name="connsiteX42" fmla="*/ 311328 w 311327"/>
                <a:gd name="connsiteY42" fmla="*/ 9257 h 116168"/>
                <a:gd name="connsiteX43" fmla="*/ 291577 w 311327"/>
                <a:gd name="connsiteY43" fmla="*/ 16848 h 116168"/>
                <a:gd name="connsiteX44" fmla="*/ 291577 w 311327"/>
                <a:gd name="connsiteY44" fmla="*/ 65193 h 116168"/>
                <a:gd name="connsiteX45" fmla="*/ 283730 w 311327"/>
                <a:gd name="connsiteY45" fmla="*/ 103917 h 116168"/>
                <a:gd name="connsiteX46" fmla="*/ 257142 w 311327"/>
                <a:gd name="connsiteY46" fmla="*/ 113277 h 116168"/>
                <a:gd name="connsiteX47" fmla="*/ 220423 w 311327"/>
                <a:gd name="connsiteY47" fmla="*/ 88473 h 116168"/>
                <a:gd name="connsiteX48" fmla="*/ 186740 w 311327"/>
                <a:gd name="connsiteY48" fmla="*/ 113277 h 116168"/>
                <a:gd name="connsiteX49" fmla="*/ 149267 w 311327"/>
                <a:gd name="connsiteY49" fmla="*/ 86703 h 116168"/>
                <a:gd name="connsiteX50" fmla="*/ 149267 w 311327"/>
                <a:gd name="connsiteY50" fmla="*/ 113277 h 116168"/>
                <a:gd name="connsiteX51" fmla="*/ 113557 w 311327"/>
                <a:gd name="connsiteY51" fmla="*/ 110498 h 116168"/>
                <a:gd name="connsiteX52" fmla="*/ 113557 w 311327"/>
                <a:gd name="connsiteY52" fmla="*/ 102647 h 116168"/>
                <a:gd name="connsiteX53" fmla="*/ 133307 w 311327"/>
                <a:gd name="connsiteY53" fmla="*/ 88473 h 116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311327" h="116168">
                  <a:moveTo>
                    <a:pt x="21268" y="65193"/>
                  </a:moveTo>
                  <a:cubicBezTo>
                    <a:pt x="22783" y="102899"/>
                    <a:pt x="44058" y="109228"/>
                    <a:pt x="52670" y="109228"/>
                  </a:cubicBezTo>
                  <a:cubicBezTo>
                    <a:pt x="78750" y="109228"/>
                    <a:pt x="81285" y="75063"/>
                    <a:pt x="81285" y="65193"/>
                  </a:cubicBezTo>
                  <a:lnTo>
                    <a:pt x="21268" y="65193"/>
                  </a:lnTo>
                  <a:close/>
                  <a:moveTo>
                    <a:pt x="21013" y="59874"/>
                  </a:moveTo>
                  <a:lnTo>
                    <a:pt x="91667" y="59874"/>
                  </a:lnTo>
                  <a:cubicBezTo>
                    <a:pt x="97237" y="59874"/>
                    <a:pt x="97992" y="59874"/>
                    <a:pt x="97992" y="65193"/>
                  </a:cubicBezTo>
                  <a:cubicBezTo>
                    <a:pt x="97992" y="90244"/>
                    <a:pt x="84320" y="114794"/>
                    <a:pt x="52670" y="114794"/>
                  </a:cubicBezTo>
                  <a:cubicBezTo>
                    <a:pt x="23291" y="114794"/>
                    <a:pt x="0" y="88727"/>
                    <a:pt x="0" y="57095"/>
                  </a:cubicBezTo>
                  <a:cubicBezTo>
                    <a:pt x="0" y="23175"/>
                    <a:pt x="26580" y="-1375"/>
                    <a:pt x="55703" y="-1375"/>
                  </a:cubicBezTo>
                  <a:cubicBezTo>
                    <a:pt x="86600" y="-1375"/>
                    <a:pt x="97992" y="26725"/>
                    <a:pt x="97992" y="31529"/>
                  </a:cubicBezTo>
                  <a:cubicBezTo>
                    <a:pt x="97992" y="34062"/>
                    <a:pt x="95965" y="34570"/>
                    <a:pt x="94702" y="34570"/>
                  </a:cubicBezTo>
                  <a:cubicBezTo>
                    <a:pt x="92422" y="34570"/>
                    <a:pt x="91913" y="33046"/>
                    <a:pt x="91412" y="31020"/>
                  </a:cubicBezTo>
                  <a:cubicBezTo>
                    <a:pt x="82548" y="4954"/>
                    <a:pt x="59755" y="4954"/>
                    <a:pt x="57220" y="4954"/>
                  </a:cubicBezTo>
                  <a:cubicBezTo>
                    <a:pt x="44566" y="4954"/>
                    <a:pt x="34438" y="12553"/>
                    <a:pt x="28615" y="21913"/>
                  </a:cubicBezTo>
                  <a:cubicBezTo>
                    <a:pt x="21013" y="34062"/>
                    <a:pt x="21013" y="50766"/>
                    <a:pt x="21013" y="59874"/>
                  </a:cubicBezTo>
                  <a:close/>
                  <a:moveTo>
                    <a:pt x="133307" y="88473"/>
                  </a:moveTo>
                  <a:lnTo>
                    <a:pt x="133307" y="20651"/>
                  </a:lnTo>
                  <a:cubicBezTo>
                    <a:pt x="133307" y="9257"/>
                    <a:pt x="130526" y="9257"/>
                    <a:pt x="113557" y="9257"/>
                  </a:cubicBezTo>
                  <a:lnTo>
                    <a:pt x="113557" y="1413"/>
                  </a:lnTo>
                  <a:cubicBezTo>
                    <a:pt x="122424" y="1666"/>
                    <a:pt x="135333" y="2175"/>
                    <a:pt x="142174" y="2175"/>
                  </a:cubicBezTo>
                  <a:cubicBezTo>
                    <a:pt x="148758" y="2175"/>
                    <a:pt x="161921" y="1666"/>
                    <a:pt x="170534" y="1413"/>
                  </a:cubicBezTo>
                  <a:lnTo>
                    <a:pt x="170534" y="9257"/>
                  </a:lnTo>
                  <a:cubicBezTo>
                    <a:pt x="153565" y="9257"/>
                    <a:pt x="150784" y="9257"/>
                    <a:pt x="150784" y="20651"/>
                  </a:cubicBezTo>
                  <a:lnTo>
                    <a:pt x="150784" y="67218"/>
                  </a:lnTo>
                  <a:cubicBezTo>
                    <a:pt x="150784" y="93539"/>
                    <a:pt x="168762" y="107711"/>
                    <a:pt x="184968" y="107711"/>
                  </a:cubicBezTo>
                  <a:cubicBezTo>
                    <a:pt x="200920" y="107711"/>
                    <a:pt x="203709" y="94048"/>
                    <a:pt x="203709" y="79621"/>
                  </a:cubicBezTo>
                  <a:lnTo>
                    <a:pt x="203709" y="20651"/>
                  </a:lnTo>
                  <a:cubicBezTo>
                    <a:pt x="203709" y="9257"/>
                    <a:pt x="200920" y="9257"/>
                    <a:pt x="183959" y="9257"/>
                  </a:cubicBezTo>
                  <a:lnTo>
                    <a:pt x="183959" y="1413"/>
                  </a:lnTo>
                  <a:cubicBezTo>
                    <a:pt x="192816" y="1666"/>
                    <a:pt x="205735" y="2175"/>
                    <a:pt x="212573" y="2175"/>
                  </a:cubicBezTo>
                  <a:cubicBezTo>
                    <a:pt x="219152" y="2175"/>
                    <a:pt x="232323" y="1666"/>
                    <a:pt x="240936" y="1413"/>
                  </a:cubicBezTo>
                  <a:lnTo>
                    <a:pt x="240936" y="9257"/>
                  </a:lnTo>
                  <a:cubicBezTo>
                    <a:pt x="223964" y="9257"/>
                    <a:pt x="221178" y="9257"/>
                    <a:pt x="221178" y="20651"/>
                  </a:cubicBezTo>
                  <a:lnTo>
                    <a:pt x="221178" y="67218"/>
                  </a:lnTo>
                  <a:cubicBezTo>
                    <a:pt x="221178" y="93539"/>
                    <a:pt x="239154" y="107711"/>
                    <a:pt x="255370" y="107711"/>
                  </a:cubicBezTo>
                  <a:cubicBezTo>
                    <a:pt x="271322" y="107711"/>
                    <a:pt x="274100" y="94048"/>
                    <a:pt x="274100" y="79621"/>
                  </a:cubicBezTo>
                  <a:lnTo>
                    <a:pt x="274100" y="20651"/>
                  </a:lnTo>
                  <a:cubicBezTo>
                    <a:pt x="274100" y="9257"/>
                    <a:pt x="271322" y="9257"/>
                    <a:pt x="254353" y="9257"/>
                  </a:cubicBezTo>
                  <a:lnTo>
                    <a:pt x="254353" y="1413"/>
                  </a:lnTo>
                  <a:cubicBezTo>
                    <a:pt x="263217" y="1666"/>
                    <a:pt x="276127" y="2175"/>
                    <a:pt x="282968" y="2175"/>
                  </a:cubicBezTo>
                  <a:cubicBezTo>
                    <a:pt x="289552" y="2175"/>
                    <a:pt x="302717" y="1666"/>
                    <a:pt x="311328" y="1413"/>
                  </a:cubicBezTo>
                  <a:lnTo>
                    <a:pt x="311328" y="9257"/>
                  </a:lnTo>
                  <a:cubicBezTo>
                    <a:pt x="298165" y="9257"/>
                    <a:pt x="291832" y="9257"/>
                    <a:pt x="291577" y="16848"/>
                  </a:cubicBezTo>
                  <a:lnTo>
                    <a:pt x="291577" y="65193"/>
                  </a:lnTo>
                  <a:cubicBezTo>
                    <a:pt x="291577" y="86956"/>
                    <a:pt x="291577" y="94801"/>
                    <a:pt x="283730" y="103917"/>
                  </a:cubicBezTo>
                  <a:cubicBezTo>
                    <a:pt x="280179" y="108220"/>
                    <a:pt x="271820" y="113277"/>
                    <a:pt x="257142" y="113277"/>
                  </a:cubicBezTo>
                  <a:cubicBezTo>
                    <a:pt x="235867" y="113277"/>
                    <a:pt x="224730" y="98097"/>
                    <a:pt x="220423" y="88473"/>
                  </a:cubicBezTo>
                  <a:cubicBezTo>
                    <a:pt x="216872" y="110498"/>
                    <a:pt x="198139" y="113277"/>
                    <a:pt x="186740" y="113277"/>
                  </a:cubicBezTo>
                  <a:cubicBezTo>
                    <a:pt x="168253" y="113277"/>
                    <a:pt x="156354" y="102392"/>
                    <a:pt x="149267" y="86703"/>
                  </a:cubicBezTo>
                  <a:lnTo>
                    <a:pt x="149267" y="113277"/>
                  </a:lnTo>
                  <a:lnTo>
                    <a:pt x="113557" y="110498"/>
                  </a:lnTo>
                  <a:lnTo>
                    <a:pt x="113557" y="102647"/>
                  </a:lnTo>
                  <a:cubicBezTo>
                    <a:pt x="131280" y="102647"/>
                    <a:pt x="133307" y="100876"/>
                    <a:pt x="133307" y="88473"/>
                  </a:cubicBezTo>
                  <a:close/>
                </a:path>
              </a:pathLst>
            </a:custGeom>
            <a:solidFill>
              <a:srgbClr val="000000"/>
            </a:solidFill>
            <a:ln w="254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00" name="任意多边形: 形状 799">
              <a:extLst>
                <a:ext uri="{FF2B5EF4-FFF2-40B4-BE49-F238E27FC236}">
                  <a16:creationId xmlns:a16="http://schemas.microsoft.com/office/drawing/2014/main" id="{C1684BA3-2D55-3CDB-DEA2-E5EC7ABC7848}"/>
                </a:ext>
              </a:extLst>
            </p:cNvPr>
            <p:cNvSpPr/>
            <p:nvPr/>
          </p:nvSpPr>
          <p:spPr>
            <a:xfrm flipV="1">
              <a:off x="14902562" y="-14998430"/>
              <a:ext cx="124833" cy="178432"/>
            </a:xfrm>
            <a:custGeom>
              <a:avLst/>
              <a:gdLst>
                <a:gd name="connsiteX0" fmla="*/ 36462 w 124833"/>
                <a:gd name="connsiteY0" fmla="*/ 96823 h 178432"/>
                <a:gd name="connsiteX1" fmla="*/ 36462 w 124833"/>
                <a:gd name="connsiteY1" fmla="*/ 177056 h 178432"/>
                <a:gd name="connsiteX2" fmla="*/ 0 w 124833"/>
                <a:gd name="connsiteY2" fmla="*/ 174269 h 178432"/>
                <a:gd name="connsiteX3" fmla="*/ 0 w 124833"/>
                <a:gd name="connsiteY3" fmla="*/ 166424 h 178432"/>
                <a:gd name="connsiteX4" fmla="*/ 19747 w 124833"/>
                <a:gd name="connsiteY4" fmla="*/ 152251 h 178432"/>
                <a:gd name="connsiteX5" fmla="*/ 19747 w 124833"/>
                <a:gd name="connsiteY5" fmla="*/ 1411 h 178432"/>
                <a:gd name="connsiteX6" fmla="*/ 26080 w 124833"/>
                <a:gd name="connsiteY6" fmla="*/ 1411 h 178432"/>
                <a:gd name="connsiteX7" fmla="*/ 35191 w 124833"/>
                <a:gd name="connsiteY7" fmla="*/ 17100 h 178432"/>
                <a:gd name="connsiteX8" fmla="*/ 68366 w 124833"/>
                <a:gd name="connsiteY8" fmla="*/ -1377 h 178432"/>
                <a:gd name="connsiteX9" fmla="*/ 124834 w 124833"/>
                <a:gd name="connsiteY9" fmla="*/ 56077 h 178432"/>
                <a:gd name="connsiteX10" fmla="*/ 71155 w 124833"/>
                <a:gd name="connsiteY10" fmla="*/ 113275 h 178432"/>
                <a:gd name="connsiteX11" fmla="*/ 36462 w 124833"/>
                <a:gd name="connsiteY11" fmla="*/ 96823 h 178432"/>
                <a:gd name="connsiteX12" fmla="*/ 37217 w 124833"/>
                <a:gd name="connsiteY12" fmla="*/ 30264 h 178432"/>
                <a:gd name="connsiteX13" fmla="*/ 37217 w 124833"/>
                <a:gd name="connsiteY13" fmla="*/ 82396 h 178432"/>
                <a:gd name="connsiteX14" fmla="*/ 40006 w 124833"/>
                <a:gd name="connsiteY14" fmla="*/ 91511 h 178432"/>
                <a:gd name="connsiteX15" fmla="*/ 69883 w 124833"/>
                <a:gd name="connsiteY15" fmla="*/ 107709 h 178432"/>
                <a:gd name="connsiteX16" fmla="*/ 96474 w 124833"/>
                <a:gd name="connsiteY16" fmla="*/ 91511 h 178432"/>
                <a:gd name="connsiteX17" fmla="*/ 103820 w 124833"/>
                <a:gd name="connsiteY17" fmla="*/ 56329 h 178432"/>
                <a:gd name="connsiteX18" fmla="*/ 95965 w 124833"/>
                <a:gd name="connsiteY18" fmla="*/ 20394 h 178432"/>
                <a:gd name="connsiteX19" fmla="*/ 67359 w 124833"/>
                <a:gd name="connsiteY19" fmla="*/ 4198 h 178432"/>
                <a:gd name="connsiteX20" fmla="*/ 40768 w 124833"/>
                <a:gd name="connsiteY20" fmla="*/ 19632 h 178432"/>
                <a:gd name="connsiteX21" fmla="*/ 37217 w 124833"/>
                <a:gd name="connsiteY21" fmla="*/ 30264 h 17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24833" h="178432">
                  <a:moveTo>
                    <a:pt x="36462" y="96823"/>
                  </a:moveTo>
                  <a:lnTo>
                    <a:pt x="36462" y="177056"/>
                  </a:lnTo>
                  <a:lnTo>
                    <a:pt x="0" y="174269"/>
                  </a:lnTo>
                  <a:lnTo>
                    <a:pt x="0" y="166424"/>
                  </a:lnTo>
                  <a:cubicBezTo>
                    <a:pt x="17724" y="166424"/>
                    <a:pt x="19747" y="164654"/>
                    <a:pt x="19747" y="152251"/>
                  </a:cubicBezTo>
                  <a:lnTo>
                    <a:pt x="19747" y="1411"/>
                  </a:lnTo>
                  <a:lnTo>
                    <a:pt x="26080" y="1411"/>
                  </a:lnTo>
                  <a:cubicBezTo>
                    <a:pt x="26334" y="1664"/>
                    <a:pt x="28360" y="5206"/>
                    <a:pt x="35191" y="17100"/>
                  </a:cubicBezTo>
                  <a:cubicBezTo>
                    <a:pt x="38988" y="11280"/>
                    <a:pt x="49628" y="-1377"/>
                    <a:pt x="68366" y="-1377"/>
                  </a:cubicBezTo>
                  <a:cubicBezTo>
                    <a:pt x="98500" y="-1377"/>
                    <a:pt x="124834" y="23427"/>
                    <a:pt x="124834" y="56077"/>
                  </a:cubicBezTo>
                  <a:cubicBezTo>
                    <a:pt x="124834" y="88216"/>
                    <a:pt x="100025" y="113275"/>
                    <a:pt x="71155" y="113275"/>
                  </a:cubicBezTo>
                  <a:cubicBezTo>
                    <a:pt x="51397" y="113275"/>
                    <a:pt x="40514" y="101380"/>
                    <a:pt x="36462" y="96823"/>
                  </a:cubicBezTo>
                  <a:close/>
                  <a:moveTo>
                    <a:pt x="37217" y="30264"/>
                  </a:moveTo>
                  <a:lnTo>
                    <a:pt x="37217" y="82396"/>
                  </a:lnTo>
                  <a:cubicBezTo>
                    <a:pt x="37217" y="87208"/>
                    <a:pt x="37217" y="87462"/>
                    <a:pt x="40006" y="91511"/>
                  </a:cubicBezTo>
                  <a:cubicBezTo>
                    <a:pt x="49881" y="105684"/>
                    <a:pt x="63808" y="107709"/>
                    <a:pt x="69883" y="107709"/>
                  </a:cubicBezTo>
                  <a:cubicBezTo>
                    <a:pt x="81285" y="107709"/>
                    <a:pt x="90396" y="101128"/>
                    <a:pt x="96474" y="91511"/>
                  </a:cubicBezTo>
                  <a:cubicBezTo>
                    <a:pt x="103058" y="81134"/>
                    <a:pt x="103820" y="66707"/>
                    <a:pt x="103820" y="56329"/>
                  </a:cubicBezTo>
                  <a:cubicBezTo>
                    <a:pt x="103820" y="46969"/>
                    <a:pt x="103312" y="31779"/>
                    <a:pt x="95965" y="20394"/>
                  </a:cubicBezTo>
                  <a:cubicBezTo>
                    <a:pt x="90650" y="12550"/>
                    <a:pt x="81031" y="4198"/>
                    <a:pt x="67359" y="4198"/>
                  </a:cubicBezTo>
                  <a:cubicBezTo>
                    <a:pt x="55958" y="4198"/>
                    <a:pt x="46847" y="10270"/>
                    <a:pt x="40768" y="19632"/>
                  </a:cubicBezTo>
                  <a:cubicBezTo>
                    <a:pt x="37217" y="24944"/>
                    <a:pt x="37217" y="25707"/>
                    <a:pt x="37217" y="30264"/>
                  </a:cubicBezTo>
                  <a:close/>
                </a:path>
              </a:pathLst>
            </a:custGeom>
            <a:solidFill>
              <a:srgbClr val="000000"/>
            </a:solidFill>
            <a:ln w="254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01" name="任意多边形: 形状 800">
              <a:extLst>
                <a:ext uri="{FF2B5EF4-FFF2-40B4-BE49-F238E27FC236}">
                  <a16:creationId xmlns:a16="http://schemas.microsoft.com/office/drawing/2014/main" id="{DC9D5DED-A55A-7DC4-22D2-5604C0C8DF05}"/>
                </a:ext>
              </a:extLst>
            </p:cNvPr>
            <p:cNvSpPr/>
            <p:nvPr/>
          </p:nvSpPr>
          <p:spPr>
            <a:xfrm flipV="1">
              <a:off x="15044827" y="-15026376"/>
              <a:ext cx="44511" cy="91799"/>
            </a:xfrm>
            <a:custGeom>
              <a:avLst/>
              <a:gdLst>
                <a:gd name="connsiteX0" fmla="*/ 42914 w 44511"/>
                <a:gd name="connsiteY0" fmla="*/ 74998 h 91799"/>
                <a:gd name="connsiteX1" fmla="*/ 44511 w 44511"/>
                <a:gd name="connsiteY1" fmla="*/ 80668 h 91799"/>
                <a:gd name="connsiteX2" fmla="*/ 34049 w 44511"/>
                <a:gd name="connsiteY2" fmla="*/ 90417 h 91799"/>
                <a:gd name="connsiteX3" fmla="*/ 24293 w 44511"/>
                <a:gd name="connsiteY3" fmla="*/ 82088 h 91799"/>
                <a:gd name="connsiteX4" fmla="*/ 890 w 44511"/>
                <a:gd name="connsiteY4" fmla="*/ 5351 h 91799"/>
                <a:gd name="connsiteX5" fmla="*/ 0 w 44511"/>
                <a:gd name="connsiteY5" fmla="*/ 2516 h 91799"/>
                <a:gd name="connsiteX6" fmla="*/ 6919 w 44511"/>
                <a:gd name="connsiteY6" fmla="*/ -1383 h 91799"/>
                <a:gd name="connsiteX7" fmla="*/ 9580 w 44511"/>
                <a:gd name="connsiteY7" fmla="*/ 1633 h 91799"/>
                <a:gd name="connsiteX8" fmla="*/ 42914 w 44511"/>
                <a:gd name="connsiteY8" fmla="*/ 74998 h 917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4511" h="91799">
                  <a:moveTo>
                    <a:pt x="42914" y="74998"/>
                  </a:moveTo>
                  <a:cubicBezTo>
                    <a:pt x="44328" y="78008"/>
                    <a:pt x="44511" y="79428"/>
                    <a:pt x="44511" y="80668"/>
                  </a:cubicBezTo>
                  <a:cubicBezTo>
                    <a:pt x="44511" y="86162"/>
                    <a:pt x="39546" y="90417"/>
                    <a:pt x="34049" y="90417"/>
                  </a:cubicBezTo>
                  <a:cubicBezTo>
                    <a:pt x="27312" y="90417"/>
                    <a:pt x="25183" y="84923"/>
                    <a:pt x="24293" y="82088"/>
                  </a:cubicBezTo>
                  <a:lnTo>
                    <a:pt x="890" y="5351"/>
                  </a:lnTo>
                  <a:cubicBezTo>
                    <a:pt x="715" y="5000"/>
                    <a:pt x="0" y="2689"/>
                    <a:pt x="0" y="2516"/>
                  </a:cubicBezTo>
                  <a:cubicBezTo>
                    <a:pt x="0" y="388"/>
                    <a:pt x="5497" y="-1383"/>
                    <a:pt x="6919" y="-1383"/>
                  </a:cubicBezTo>
                  <a:cubicBezTo>
                    <a:pt x="8158" y="-1383"/>
                    <a:pt x="8334" y="-1026"/>
                    <a:pt x="9580" y="1633"/>
                  </a:cubicBezTo>
                  <a:lnTo>
                    <a:pt x="42914" y="74998"/>
                  </a:lnTo>
                  <a:close/>
                </a:path>
              </a:pathLst>
            </a:custGeom>
            <a:solidFill>
              <a:srgbClr val="000000"/>
            </a:solidFill>
            <a:ln w="254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02" name="任意多边形: 形状 801">
              <a:extLst>
                <a:ext uri="{FF2B5EF4-FFF2-40B4-BE49-F238E27FC236}">
                  <a16:creationId xmlns:a16="http://schemas.microsoft.com/office/drawing/2014/main" id="{CE737300-16A3-77A6-1FAD-2A7CF6BECB54}"/>
                </a:ext>
              </a:extLst>
            </p:cNvPr>
            <p:cNvSpPr/>
            <p:nvPr/>
          </p:nvSpPr>
          <p:spPr>
            <a:xfrm flipV="1">
              <a:off x="15132443" y="-15012603"/>
              <a:ext cx="58746" cy="253090"/>
            </a:xfrm>
            <a:custGeom>
              <a:avLst/>
              <a:gdLst>
                <a:gd name="connsiteX0" fmla="*/ 58746 w 58746"/>
                <a:gd name="connsiteY0" fmla="*/ 1159 h 253090"/>
                <a:gd name="connsiteX1" fmla="*/ 54441 w 58746"/>
                <a:gd name="connsiteY1" fmla="*/ 6724 h 253090"/>
                <a:gd name="connsiteX2" fmla="*/ 14688 w 58746"/>
                <a:gd name="connsiteY2" fmla="*/ 125171 h 253090"/>
                <a:gd name="connsiteX3" fmla="*/ 55458 w 58746"/>
                <a:gd name="connsiteY3" fmla="*/ 244880 h 253090"/>
                <a:gd name="connsiteX4" fmla="*/ 58746 w 58746"/>
                <a:gd name="connsiteY4" fmla="*/ 249183 h 253090"/>
                <a:gd name="connsiteX5" fmla="*/ 56213 w 58746"/>
                <a:gd name="connsiteY5" fmla="*/ 251715 h 253090"/>
                <a:gd name="connsiteX6" fmla="*/ 15952 w 58746"/>
                <a:gd name="connsiteY6" fmla="*/ 202361 h 253090"/>
                <a:gd name="connsiteX7" fmla="*/ 0 w 58746"/>
                <a:gd name="connsiteY7" fmla="*/ 125171 h 253090"/>
                <a:gd name="connsiteX8" fmla="*/ 16715 w 58746"/>
                <a:gd name="connsiteY8" fmla="*/ 46208 h 253090"/>
                <a:gd name="connsiteX9" fmla="*/ 56213 w 58746"/>
                <a:gd name="connsiteY9" fmla="*/ -1375 h 253090"/>
                <a:gd name="connsiteX10" fmla="*/ 58746 w 58746"/>
                <a:gd name="connsiteY10" fmla="*/ 1159 h 253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8746" h="253090">
                  <a:moveTo>
                    <a:pt x="58746" y="1159"/>
                  </a:moveTo>
                  <a:cubicBezTo>
                    <a:pt x="58746" y="1912"/>
                    <a:pt x="58746" y="2421"/>
                    <a:pt x="54441" y="6724"/>
                  </a:cubicBezTo>
                  <a:cubicBezTo>
                    <a:pt x="22791" y="38611"/>
                    <a:pt x="14688" y="86448"/>
                    <a:pt x="14688" y="125171"/>
                  </a:cubicBezTo>
                  <a:cubicBezTo>
                    <a:pt x="14688" y="169204"/>
                    <a:pt x="24309" y="213247"/>
                    <a:pt x="55458" y="244880"/>
                  </a:cubicBezTo>
                  <a:cubicBezTo>
                    <a:pt x="58746" y="247921"/>
                    <a:pt x="58746" y="248429"/>
                    <a:pt x="58746" y="249183"/>
                  </a:cubicBezTo>
                  <a:cubicBezTo>
                    <a:pt x="58746" y="250954"/>
                    <a:pt x="57729" y="251715"/>
                    <a:pt x="56213" y="251715"/>
                  </a:cubicBezTo>
                  <a:cubicBezTo>
                    <a:pt x="53678" y="251715"/>
                    <a:pt x="30895" y="234502"/>
                    <a:pt x="15952" y="202361"/>
                  </a:cubicBezTo>
                  <a:cubicBezTo>
                    <a:pt x="3034" y="174525"/>
                    <a:pt x="0" y="146433"/>
                    <a:pt x="0" y="125171"/>
                  </a:cubicBezTo>
                  <a:cubicBezTo>
                    <a:pt x="0" y="105431"/>
                    <a:pt x="2780" y="74808"/>
                    <a:pt x="16715" y="46208"/>
                  </a:cubicBezTo>
                  <a:cubicBezTo>
                    <a:pt x="31904" y="15077"/>
                    <a:pt x="53678" y="-1375"/>
                    <a:pt x="56213" y="-1375"/>
                  </a:cubicBezTo>
                  <a:cubicBezTo>
                    <a:pt x="57729" y="-1375"/>
                    <a:pt x="58746" y="-612"/>
                    <a:pt x="58746" y="1159"/>
                  </a:cubicBezTo>
                  <a:close/>
                </a:path>
              </a:pathLst>
            </a:custGeom>
            <a:solidFill>
              <a:srgbClr val="000000"/>
            </a:solidFill>
            <a:ln w="254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03" name="任意多边形: 形状 802">
              <a:extLst>
                <a:ext uri="{FF2B5EF4-FFF2-40B4-BE49-F238E27FC236}">
                  <a16:creationId xmlns:a16="http://schemas.microsoft.com/office/drawing/2014/main" id="{85FE3FDF-7073-EC88-FA50-67AB5A08257A}"/>
                </a:ext>
              </a:extLst>
            </p:cNvPr>
            <p:cNvSpPr/>
            <p:nvPr/>
          </p:nvSpPr>
          <p:spPr>
            <a:xfrm flipV="1">
              <a:off x="15213194" y="-14934649"/>
              <a:ext cx="116738" cy="163751"/>
            </a:xfrm>
            <a:custGeom>
              <a:avLst/>
              <a:gdLst>
                <a:gd name="connsiteX0" fmla="*/ 115730 w 116738"/>
                <a:gd name="connsiteY0" fmla="*/ 146944 h 163751"/>
                <a:gd name="connsiteX1" fmla="*/ 116739 w 116738"/>
                <a:gd name="connsiteY1" fmla="*/ 152764 h 163751"/>
                <a:gd name="connsiteX2" fmla="*/ 109399 w 116738"/>
                <a:gd name="connsiteY2" fmla="*/ 159600 h 163751"/>
                <a:gd name="connsiteX3" fmla="*/ 100533 w 116738"/>
                <a:gd name="connsiteY3" fmla="*/ 154281 h 163751"/>
                <a:gd name="connsiteX4" fmla="*/ 96990 w 116738"/>
                <a:gd name="connsiteY4" fmla="*/ 140616 h 163751"/>
                <a:gd name="connsiteX5" fmla="*/ 91922 w 116738"/>
                <a:gd name="connsiteY5" fmla="*/ 120369 h 163751"/>
                <a:gd name="connsiteX6" fmla="*/ 80530 w 116738"/>
                <a:gd name="connsiteY6" fmla="*/ 74811 h 163751"/>
                <a:gd name="connsiteX7" fmla="*/ 51915 w 116738"/>
                <a:gd name="connsiteY7" fmla="*/ 53302 h 163751"/>
                <a:gd name="connsiteX8" fmla="*/ 36217 w 116738"/>
                <a:gd name="connsiteY8" fmla="*/ 73802 h 163751"/>
                <a:gd name="connsiteX9" fmla="*/ 49127 w 116738"/>
                <a:gd name="connsiteY9" fmla="*/ 123402 h 163751"/>
                <a:gd name="connsiteX10" fmla="*/ 54195 w 116738"/>
                <a:gd name="connsiteY10" fmla="*/ 141625 h 163751"/>
                <a:gd name="connsiteX11" fmla="*/ 33429 w 116738"/>
                <a:gd name="connsiteY11" fmla="*/ 162379 h 163751"/>
                <a:gd name="connsiteX12" fmla="*/ 0 w 116738"/>
                <a:gd name="connsiteY12" fmla="*/ 123402 h 163751"/>
                <a:gd name="connsiteX13" fmla="*/ 3043 w 116738"/>
                <a:gd name="connsiteY13" fmla="*/ 120878 h 163751"/>
                <a:gd name="connsiteX14" fmla="*/ 7094 w 116738"/>
                <a:gd name="connsiteY14" fmla="*/ 125428 h 163751"/>
                <a:gd name="connsiteX15" fmla="*/ 32667 w 116738"/>
                <a:gd name="connsiteY15" fmla="*/ 156813 h 163751"/>
                <a:gd name="connsiteX16" fmla="*/ 38998 w 116738"/>
                <a:gd name="connsiteY16" fmla="*/ 148715 h 163751"/>
                <a:gd name="connsiteX17" fmla="*/ 34692 w 116738"/>
                <a:gd name="connsiteY17" fmla="*/ 131001 h 163751"/>
                <a:gd name="connsiteX18" fmla="*/ 20011 w 116738"/>
                <a:gd name="connsiteY18" fmla="*/ 77852 h 163751"/>
                <a:gd name="connsiteX19" fmla="*/ 50898 w 116738"/>
                <a:gd name="connsiteY19" fmla="*/ 47727 h 163751"/>
                <a:gd name="connsiteX20" fmla="*/ 76478 w 116738"/>
                <a:gd name="connsiteY20" fmla="*/ 59122 h 163751"/>
                <a:gd name="connsiteX21" fmla="*/ 60018 w 116738"/>
                <a:gd name="connsiteY21" fmla="*/ 20145 h 163751"/>
                <a:gd name="connsiteX22" fmla="*/ 32166 w 116738"/>
                <a:gd name="connsiteY22" fmla="*/ 4202 h 163751"/>
                <a:gd name="connsiteX23" fmla="*/ 12917 w 116738"/>
                <a:gd name="connsiteY23" fmla="*/ 14825 h 163751"/>
                <a:gd name="connsiteX24" fmla="*/ 23808 w 116738"/>
                <a:gd name="connsiteY24" fmla="*/ 17866 h 163751"/>
                <a:gd name="connsiteX25" fmla="*/ 28869 w 116738"/>
                <a:gd name="connsiteY25" fmla="*/ 28244 h 163751"/>
                <a:gd name="connsiteX26" fmla="*/ 19503 w 116738"/>
                <a:gd name="connsiteY26" fmla="*/ 37105 h 163751"/>
                <a:gd name="connsiteX27" fmla="*/ 5323 w 116738"/>
                <a:gd name="connsiteY27" fmla="*/ 20653 h 163751"/>
                <a:gd name="connsiteX28" fmla="*/ 32166 w 116738"/>
                <a:gd name="connsiteY28" fmla="*/ -1373 h 163751"/>
                <a:gd name="connsiteX29" fmla="*/ 91422 w 116738"/>
                <a:gd name="connsiteY29" fmla="*/ 50261 h 163751"/>
                <a:gd name="connsiteX30" fmla="*/ 115730 w 116738"/>
                <a:gd name="connsiteY30" fmla="*/ 146944 h 163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16738" h="163751">
                  <a:moveTo>
                    <a:pt x="115730" y="146944"/>
                  </a:moveTo>
                  <a:cubicBezTo>
                    <a:pt x="116739" y="150485"/>
                    <a:pt x="116739" y="150993"/>
                    <a:pt x="116739" y="152764"/>
                  </a:cubicBezTo>
                  <a:cubicBezTo>
                    <a:pt x="116739" y="157322"/>
                    <a:pt x="113197" y="159600"/>
                    <a:pt x="109399" y="159600"/>
                  </a:cubicBezTo>
                  <a:cubicBezTo>
                    <a:pt x="106865" y="159600"/>
                    <a:pt x="102813" y="158076"/>
                    <a:pt x="100533" y="154281"/>
                  </a:cubicBezTo>
                  <a:cubicBezTo>
                    <a:pt x="100024" y="153019"/>
                    <a:pt x="98000" y="145173"/>
                    <a:pt x="96990" y="140616"/>
                  </a:cubicBezTo>
                  <a:cubicBezTo>
                    <a:pt x="95218" y="134034"/>
                    <a:pt x="93447" y="127199"/>
                    <a:pt x="91922" y="120369"/>
                  </a:cubicBezTo>
                  <a:lnTo>
                    <a:pt x="80530" y="74811"/>
                  </a:lnTo>
                  <a:cubicBezTo>
                    <a:pt x="79513" y="71015"/>
                    <a:pt x="68629" y="53302"/>
                    <a:pt x="51915" y="53302"/>
                  </a:cubicBezTo>
                  <a:cubicBezTo>
                    <a:pt x="38998" y="53302"/>
                    <a:pt x="36217" y="64433"/>
                    <a:pt x="36217" y="73802"/>
                  </a:cubicBezTo>
                  <a:cubicBezTo>
                    <a:pt x="36217" y="85442"/>
                    <a:pt x="40523" y="101132"/>
                    <a:pt x="49127" y="123402"/>
                  </a:cubicBezTo>
                  <a:cubicBezTo>
                    <a:pt x="53178" y="133780"/>
                    <a:pt x="54195" y="136567"/>
                    <a:pt x="54195" y="141625"/>
                  </a:cubicBezTo>
                  <a:cubicBezTo>
                    <a:pt x="54195" y="153019"/>
                    <a:pt x="46092" y="162379"/>
                    <a:pt x="33429" y="162379"/>
                  </a:cubicBezTo>
                  <a:cubicBezTo>
                    <a:pt x="9374" y="162379"/>
                    <a:pt x="0" y="125682"/>
                    <a:pt x="0" y="123402"/>
                  </a:cubicBezTo>
                  <a:cubicBezTo>
                    <a:pt x="0" y="120878"/>
                    <a:pt x="2534" y="120878"/>
                    <a:pt x="3043" y="120878"/>
                  </a:cubicBezTo>
                  <a:cubicBezTo>
                    <a:pt x="5576" y="120878"/>
                    <a:pt x="5831" y="121377"/>
                    <a:pt x="7094" y="125428"/>
                  </a:cubicBezTo>
                  <a:cubicBezTo>
                    <a:pt x="13934" y="149222"/>
                    <a:pt x="24063" y="156813"/>
                    <a:pt x="32667" y="156813"/>
                  </a:cubicBezTo>
                  <a:cubicBezTo>
                    <a:pt x="34692" y="156813"/>
                    <a:pt x="38998" y="156813"/>
                    <a:pt x="38998" y="148715"/>
                  </a:cubicBezTo>
                  <a:cubicBezTo>
                    <a:pt x="38998" y="142387"/>
                    <a:pt x="36471" y="135805"/>
                    <a:pt x="34692" y="131001"/>
                  </a:cubicBezTo>
                  <a:cubicBezTo>
                    <a:pt x="24563" y="104173"/>
                    <a:pt x="20011" y="89745"/>
                    <a:pt x="20011" y="77852"/>
                  </a:cubicBezTo>
                  <a:cubicBezTo>
                    <a:pt x="20011" y="55326"/>
                    <a:pt x="35963" y="47727"/>
                    <a:pt x="50898" y="47727"/>
                  </a:cubicBezTo>
                  <a:cubicBezTo>
                    <a:pt x="60781" y="47727"/>
                    <a:pt x="69384" y="52031"/>
                    <a:pt x="76478" y="59122"/>
                  </a:cubicBezTo>
                  <a:cubicBezTo>
                    <a:pt x="73190" y="45958"/>
                    <a:pt x="70147" y="33555"/>
                    <a:pt x="60018" y="20145"/>
                  </a:cubicBezTo>
                  <a:cubicBezTo>
                    <a:pt x="53432" y="11537"/>
                    <a:pt x="43812" y="4202"/>
                    <a:pt x="32166" y="4202"/>
                  </a:cubicBezTo>
                  <a:cubicBezTo>
                    <a:pt x="28615" y="4202"/>
                    <a:pt x="17223" y="4956"/>
                    <a:pt x="12917" y="14825"/>
                  </a:cubicBezTo>
                  <a:cubicBezTo>
                    <a:pt x="16968" y="14825"/>
                    <a:pt x="20258" y="14825"/>
                    <a:pt x="23808" y="17866"/>
                  </a:cubicBezTo>
                  <a:cubicBezTo>
                    <a:pt x="26334" y="20145"/>
                    <a:pt x="28869" y="23432"/>
                    <a:pt x="28869" y="28244"/>
                  </a:cubicBezTo>
                  <a:cubicBezTo>
                    <a:pt x="28869" y="36087"/>
                    <a:pt x="22037" y="37105"/>
                    <a:pt x="19503" y="37105"/>
                  </a:cubicBezTo>
                  <a:cubicBezTo>
                    <a:pt x="13680" y="37105"/>
                    <a:pt x="5323" y="33056"/>
                    <a:pt x="5323" y="20653"/>
                  </a:cubicBezTo>
                  <a:cubicBezTo>
                    <a:pt x="5323" y="7997"/>
                    <a:pt x="16460" y="-1373"/>
                    <a:pt x="32166" y="-1373"/>
                  </a:cubicBezTo>
                  <a:cubicBezTo>
                    <a:pt x="58247" y="-1373"/>
                    <a:pt x="84327" y="21661"/>
                    <a:pt x="91422" y="50261"/>
                  </a:cubicBezTo>
                  <a:lnTo>
                    <a:pt x="115730" y="146944"/>
                  </a:lnTo>
                  <a:close/>
                </a:path>
              </a:pathLst>
            </a:custGeom>
            <a:solidFill>
              <a:srgbClr val="000000"/>
            </a:solidFill>
            <a:ln w="254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04" name="任意多边形: 形状 803">
              <a:extLst>
                <a:ext uri="{FF2B5EF4-FFF2-40B4-BE49-F238E27FC236}">
                  <a16:creationId xmlns:a16="http://schemas.microsoft.com/office/drawing/2014/main" id="{C75D434A-006F-7CB8-991C-FBFA2064BF69}"/>
                </a:ext>
              </a:extLst>
            </p:cNvPr>
            <p:cNvSpPr/>
            <p:nvPr/>
          </p:nvSpPr>
          <p:spPr>
            <a:xfrm flipV="1">
              <a:off x="15338369" y="-14902321"/>
              <a:ext cx="53726" cy="119263"/>
            </a:xfrm>
            <a:custGeom>
              <a:avLst/>
              <a:gdLst>
                <a:gd name="connsiteX0" fmla="*/ 49119 w 53726"/>
                <a:gd name="connsiteY0" fmla="*/ 111158 h 119263"/>
                <a:gd name="connsiteX1" fmla="*/ 42025 w 53726"/>
                <a:gd name="connsiteY1" fmla="*/ 117892 h 119263"/>
                <a:gd name="connsiteX2" fmla="*/ 32094 w 53726"/>
                <a:gd name="connsiteY2" fmla="*/ 108150 h 119263"/>
                <a:gd name="connsiteX3" fmla="*/ 39189 w 53726"/>
                <a:gd name="connsiteY3" fmla="*/ 101409 h 119263"/>
                <a:gd name="connsiteX4" fmla="*/ 49119 w 53726"/>
                <a:gd name="connsiteY4" fmla="*/ 111158 h 119263"/>
                <a:gd name="connsiteX5" fmla="*/ 12941 w 53726"/>
                <a:gd name="connsiteY5" fmla="*/ 21129 h 119263"/>
                <a:gd name="connsiteX6" fmla="*/ 11352 w 53726"/>
                <a:gd name="connsiteY6" fmla="*/ 13689 h 119263"/>
                <a:gd name="connsiteX7" fmla="*/ 28194 w 53726"/>
                <a:gd name="connsiteY7" fmla="*/ -1372 h 119263"/>
                <a:gd name="connsiteX8" fmla="*/ 53726 w 53726"/>
                <a:gd name="connsiteY8" fmla="*/ 25741 h 119263"/>
                <a:gd name="connsiteX9" fmla="*/ 50890 w 53726"/>
                <a:gd name="connsiteY9" fmla="*/ 28044 h 119263"/>
                <a:gd name="connsiteX10" fmla="*/ 47522 w 53726"/>
                <a:gd name="connsiteY10" fmla="*/ 25028 h 119263"/>
                <a:gd name="connsiteX11" fmla="*/ 28726 w 53726"/>
                <a:gd name="connsiteY11" fmla="*/ 3590 h 119263"/>
                <a:gd name="connsiteX12" fmla="*/ 24293 w 53726"/>
                <a:gd name="connsiteY12" fmla="*/ 9790 h 119263"/>
                <a:gd name="connsiteX13" fmla="*/ 27130 w 53726"/>
                <a:gd name="connsiteY13" fmla="*/ 21129 h 119263"/>
                <a:gd name="connsiteX14" fmla="*/ 32801 w 53726"/>
                <a:gd name="connsiteY14" fmla="*/ 35310 h 119263"/>
                <a:gd name="connsiteX15" fmla="*/ 41492 w 53726"/>
                <a:gd name="connsiteY15" fmla="*/ 57819 h 119263"/>
                <a:gd name="connsiteX16" fmla="*/ 42557 w 53726"/>
                <a:gd name="connsiteY16" fmla="*/ 63488 h 119263"/>
                <a:gd name="connsiteX17" fmla="*/ 25707 w 53726"/>
                <a:gd name="connsiteY17" fmla="*/ 78551 h 119263"/>
                <a:gd name="connsiteX18" fmla="*/ 0 w 53726"/>
                <a:gd name="connsiteY18" fmla="*/ 51436 h 119263"/>
                <a:gd name="connsiteX19" fmla="*/ 3011 w 53726"/>
                <a:gd name="connsiteY19" fmla="*/ 49133 h 119263"/>
                <a:gd name="connsiteX20" fmla="*/ 6204 w 53726"/>
                <a:gd name="connsiteY20" fmla="*/ 51968 h 119263"/>
                <a:gd name="connsiteX21" fmla="*/ 25175 w 53726"/>
                <a:gd name="connsiteY21" fmla="*/ 73588 h 119263"/>
                <a:gd name="connsiteX22" fmla="*/ 29608 w 53726"/>
                <a:gd name="connsiteY22" fmla="*/ 67387 h 119263"/>
                <a:gd name="connsiteX23" fmla="*/ 24118 w 53726"/>
                <a:gd name="connsiteY23" fmla="*/ 49665 h 119263"/>
                <a:gd name="connsiteX24" fmla="*/ 12941 w 53726"/>
                <a:gd name="connsiteY24" fmla="*/ 21129 h 119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3726" h="119263">
                  <a:moveTo>
                    <a:pt x="49119" y="111158"/>
                  </a:moveTo>
                  <a:cubicBezTo>
                    <a:pt x="49119" y="113993"/>
                    <a:pt x="46990" y="117892"/>
                    <a:pt x="42025" y="117892"/>
                  </a:cubicBezTo>
                  <a:cubicBezTo>
                    <a:pt x="37234" y="117892"/>
                    <a:pt x="32094" y="113288"/>
                    <a:pt x="32094" y="108150"/>
                  </a:cubicBezTo>
                  <a:cubicBezTo>
                    <a:pt x="32094" y="105132"/>
                    <a:pt x="34398" y="101409"/>
                    <a:pt x="39189" y="101409"/>
                  </a:cubicBezTo>
                  <a:cubicBezTo>
                    <a:pt x="44328" y="101409"/>
                    <a:pt x="49119" y="106371"/>
                    <a:pt x="49119" y="111158"/>
                  </a:cubicBezTo>
                  <a:close/>
                  <a:moveTo>
                    <a:pt x="12941" y="21129"/>
                  </a:moveTo>
                  <a:cubicBezTo>
                    <a:pt x="12234" y="18827"/>
                    <a:pt x="11352" y="16699"/>
                    <a:pt x="11352" y="13689"/>
                  </a:cubicBezTo>
                  <a:cubicBezTo>
                    <a:pt x="11352" y="5360"/>
                    <a:pt x="18438" y="-1372"/>
                    <a:pt x="28194" y="-1372"/>
                  </a:cubicBezTo>
                  <a:cubicBezTo>
                    <a:pt x="45926" y="-1372"/>
                    <a:pt x="53726" y="23082"/>
                    <a:pt x="53726" y="25741"/>
                  </a:cubicBezTo>
                  <a:cubicBezTo>
                    <a:pt x="53726" y="28044"/>
                    <a:pt x="51423" y="28044"/>
                    <a:pt x="50890" y="28044"/>
                  </a:cubicBezTo>
                  <a:cubicBezTo>
                    <a:pt x="48404" y="28044"/>
                    <a:pt x="48229" y="26980"/>
                    <a:pt x="47522" y="25028"/>
                  </a:cubicBezTo>
                  <a:cubicBezTo>
                    <a:pt x="43438" y="10854"/>
                    <a:pt x="35638" y="3590"/>
                    <a:pt x="28726" y="3590"/>
                  </a:cubicBezTo>
                  <a:cubicBezTo>
                    <a:pt x="25175" y="3590"/>
                    <a:pt x="24293" y="5892"/>
                    <a:pt x="24293" y="9790"/>
                  </a:cubicBezTo>
                  <a:cubicBezTo>
                    <a:pt x="24293" y="13864"/>
                    <a:pt x="25532" y="17231"/>
                    <a:pt x="27130" y="21129"/>
                  </a:cubicBezTo>
                  <a:cubicBezTo>
                    <a:pt x="28901" y="25917"/>
                    <a:pt x="30855" y="30704"/>
                    <a:pt x="32801" y="35310"/>
                  </a:cubicBezTo>
                  <a:cubicBezTo>
                    <a:pt x="34398" y="39565"/>
                    <a:pt x="40785" y="55691"/>
                    <a:pt x="41492" y="57819"/>
                  </a:cubicBezTo>
                  <a:cubicBezTo>
                    <a:pt x="42025" y="59590"/>
                    <a:pt x="42557" y="61717"/>
                    <a:pt x="42557" y="63488"/>
                  </a:cubicBezTo>
                  <a:cubicBezTo>
                    <a:pt x="42557" y="71817"/>
                    <a:pt x="35462" y="78551"/>
                    <a:pt x="25707" y="78551"/>
                  </a:cubicBezTo>
                  <a:cubicBezTo>
                    <a:pt x="8158" y="78551"/>
                    <a:pt x="0" y="54452"/>
                    <a:pt x="0" y="51436"/>
                  </a:cubicBezTo>
                  <a:cubicBezTo>
                    <a:pt x="0" y="49133"/>
                    <a:pt x="2486" y="49133"/>
                    <a:pt x="3011" y="49133"/>
                  </a:cubicBezTo>
                  <a:cubicBezTo>
                    <a:pt x="5497" y="49133"/>
                    <a:pt x="5672" y="50022"/>
                    <a:pt x="6204" y="51968"/>
                  </a:cubicBezTo>
                  <a:cubicBezTo>
                    <a:pt x="10820" y="67212"/>
                    <a:pt x="18621" y="73588"/>
                    <a:pt x="25175" y="73588"/>
                  </a:cubicBezTo>
                  <a:cubicBezTo>
                    <a:pt x="28019" y="73588"/>
                    <a:pt x="29608" y="72174"/>
                    <a:pt x="29608" y="67387"/>
                  </a:cubicBezTo>
                  <a:cubicBezTo>
                    <a:pt x="29608" y="63313"/>
                    <a:pt x="28552" y="60654"/>
                    <a:pt x="24118" y="49665"/>
                  </a:cubicBezTo>
                  <a:lnTo>
                    <a:pt x="12941" y="21129"/>
                  </a:lnTo>
                  <a:close/>
                </a:path>
              </a:pathLst>
            </a:custGeom>
            <a:solidFill>
              <a:srgbClr val="000000"/>
            </a:solidFill>
            <a:ln w="254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05" name="任意多边形: 形状 804">
              <a:extLst>
                <a:ext uri="{FF2B5EF4-FFF2-40B4-BE49-F238E27FC236}">
                  <a16:creationId xmlns:a16="http://schemas.microsoft.com/office/drawing/2014/main" id="{DAD92F43-2D2A-CC0C-B559-E6974376D5B1}"/>
                </a:ext>
              </a:extLst>
            </p:cNvPr>
            <p:cNvSpPr/>
            <p:nvPr/>
          </p:nvSpPr>
          <p:spPr>
            <a:xfrm flipV="1">
              <a:off x="15420853" y="-14833562"/>
              <a:ext cx="119861" cy="8685"/>
            </a:xfrm>
            <a:custGeom>
              <a:avLst/>
              <a:gdLst>
                <a:gd name="connsiteX0" fmla="*/ 112767 w 119861"/>
                <a:gd name="connsiteY0" fmla="*/ -1371 h 8685"/>
                <a:gd name="connsiteX1" fmla="*/ 119861 w 119861"/>
                <a:gd name="connsiteY1" fmla="*/ 2884 h 8685"/>
                <a:gd name="connsiteX2" fmla="*/ 112767 w 119861"/>
                <a:gd name="connsiteY2" fmla="*/ 7315 h 8685"/>
                <a:gd name="connsiteX3" fmla="*/ 7086 w 119861"/>
                <a:gd name="connsiteY3" fmla="*/ 7315 h 8685"/>
                <a:gd name="connsiteX4" fmla="*/ 0 w 119861"/>
                <a:gd name="connsiteY4" fmla="*/ 3060 h 8685"/>
                <a:gd name="connsiteX5" fmla="*/ 7086 w 119861"/>
                <a:gd name="connsiteY5" fmla="*/ -1371 h 8685"/>
                <a:gd name="connsiteX6" fmla="*/ 112767 w 119861"/>
                <a:gd name="connsiteY6" fmla="*/ -1371 h 86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9861" h="8685">
                  <a:moveTo>
                    <a:pt x="112767" y="-1371"/>
                  </a:moveTo>
                  <a:cubicBezTo>
                    <a:pt x="115603" y="-1371"/>
                    <a:pt x="119861" y="-1371"/>
                    <a:pt x="119861" y="2884"/>
                  </a:cubicBezTo>
                  <a:cubicBezTo>
                    <a:pt x="119861" y="7315"/>
                    <a:pt x="115786" y="7315"/>
                    <a:pt x="112767" y="7315"/>
                  </a:cubicBezTo>
                  <a:lnTo>
                    <a:pt x="7086" y="7315"/>
                  </a:lnTo>
                  <a:cubicBezTo>
                    <a:pt x="4250" y="7315"/>
                    <a:pt x="0" y="7315"/>
                    <a:pt x="0" y="3060"/>
                  </a:cubicBezTo>
                  <a:cubicBezTo>
                    <a:pt x="0" y="-1371"/>
                    <a:pt x="4075" y="-1371"/>
                    <a:pt x="7086" y="-1371"/>
                  </a:cubicBezTo>
                  <a:lnTo>
                    <a:pt x="112767" y="-1371"/>
                  </a:lnTo>
                  <a:close/>
                </a:path>
              </a:pathLst>
            </a:custGeom>
            <a:solidFill>
              <a:srgbClr val="000000"/>
            </a:solidFill>
            <a:ln w="254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06" name="任意多边形: 形状 805">
              <a:extLst>
                <a:ext uri="{FF2B5EF4-FFF2-40B4-BE49-F238E27FC236}">
                  <a16:creationId xmlns:a16="http://schemas.microsoft.com/office/drawing/2014/main" id="{9C9B52A6-800F-0703-2826-7BA7E33CCB77}"/>
                </a:ext>
              </a:extLst>
            </p:cNvPr>
            <p:cNvSpPr/>
            <p:nvPr/>
          </p:nvSpPr>
          <p:spPr>
            <a:xfrm flipV="1">
              <a:off x="15579301" y="-14902496"/>
              <a:ext cx="64538" cy="117669"/>
            </a:xfrm>
            <a:custGeom>
              <a:avLst/>
              <a:gdLst>
                <a:gd name="connsiteX0" fmla="*/ 40070 w 64538"/>
                <a:gd name="connsiteY0" fmla="*/ 111343 h 117669"/>
                <a:gd name="connsiteX1" fmla="*/ 34756 w 64538"/>
                <a:gd name="connsiteY1" fmla="*/ 116298 h 117669"/>
                <a:gd name="connsiteX2" fmla="*/ 0 w 64538"/>
                <a:gd name="connsiteY2" fmla="*/ 104958 h 117669"/>
                <a:gd name="connsiteX3" fmla="*/ 0 w 64538"/>
                <a:gd name="connsiteY3" fmla="*/ 98576 h 117669"/>
                <a:gd name="connsiteX4" fmla="*/ 25708 w 64538"/>
                <a:gd name="connsiteY4" fmla="*/ 103538 h 117669"/>
                <a:gd name="connsiteX5" fmla="*/ 25708 w 64538"/>
                <a:gd name="connsiteY5" fmla="*/ 13159 h 117669"/>
                <a:gd name="connsiteX6" fmla="*/ 7976 w 64538"/>
                <a:gd name="connsiteY6" fmla="*/ 5012 h 117669"/>
                <a:gd name="connsiteX7" fmla="*/ 1239 w 64538"/>
                <a:gd name="connsiteY7" fmla="*/ 5012 h 117669"/>
                <a:gd name="connsiteX8" fmla="*/ 1239 w 64538"/>
                <a:gd name="connsiteY8" fmla="*/ -1372 h 117669"/>
                <a:gd name="connsiteX9" fmla="*/ 32801 w 64538"/>
                <a:gd name="connsiteY9" fmla="*/ -665 h 117669"/>
                <a:gd name="connsiteX10" fmla="*/ 64539 w 64538"/>
                <a:gd name="connsiteY10" fmla="*/ -1372 h 117669"/>
                <a:gd name="connsiteX11" fmla="*/ 64539 w 64538"/>
                <a:gd name="connsiteY11" fmla="*/ 5012 h 117669"/>
                <a:gd name="connsiteX12" fmla="*/ 57802 w 64538"/>
                <a:gd name="connsiteY12" fmla="*/ 5012 h 117669"/>
                <a:gd name="connsiteX13" fmla="*/ 40070 w 64538"/>
                <a:gd name="connsiteY13" fmla="*/ 13159 h 117669"/>
                <a:gd name="connsiteX14" fmla="*/ 40070 w 64538"/>
                <a:gd name="connsiteY14" fmla="*/ 111343 h 117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4538" h="117669">
                  <a:moveTo>
                    <a:pt x="40070" y="111343"/>
                  </a:moveTo>
                  <a:cubicBezTo>
                    <a:pt x="40070" y="116122"/>
                    <a:pt x="39721" y="116298"/>
                    <a:pt x="34756" y="116298"/>
                  </a:cubicBezTo>
                  <a:cubicBezTo>
                    <a:pt x="23403" y="105134"/>
                    <a:pt x="7269" y="104958"/>
                    <a:pt x="0" y="104958"/>
                  </a:cubicBezTo>
                  <a:lnTo>
                    <a:pt x="0" y="98576"/>
                  </a:lnTo>
                  <a:cubicBezTo>
                    <a:pt x="4258" y="98576"/>
                    <a:pt x="15960" y="98576"/>
                    <a:pt x="25708" y="103538"/>
                  </a:cubicBezTo>
                  <a:lnTo>
                    <a:pt x="25708" y="13159"/>
                  </a:lnTo>
                  <a:cubicBezTo>
                    <a:pt x="25708" y="7315"/>
                    <a:pt x="25708" y="5012"/>
                    <a:pt x="7976" y="5012"/>
                  </a:cubicBezTo>
                  <a:lnTo>
                    <a:pt x="1239" y="5012"/>
                  </a:lnTo>
                  <a:lnTo>
                    <a:pt x="1239" y="-1372"/>
                  </a:lnTo>
                  <a:cubicBezTo>
                    <a:pt x="4433" y="-1197"/>
                    <a:pt x="26240" y="-665"/>
                    <a:pt x="32801" y="-665"/>
                  </a:cubicBezTo>
                  <a:cubicBezTo>
                    <a:pt x="38299" y="-665"/>
                    <a:pt x="60638" y="-1197"/>
                    <a:pt x="64539" y="-1372"/>
                  </a:cubicBezTo>
                  <a:lnTo>
                    <a:pt x="64539" y="5012"/>
                  </a:lnTo>
                  <a:lnTo>
                    <a:pt x="57802" y="5012"/>
                  </a:lnTo>
                  <a:cubicBezTo>
                    <a:pt x="40070" y="5012"/>
                    <a:pt x="40070" y="7315"/>
                    <a:pt x="40070" y="13159"/>
                  </a:cubicBezTo>
                  <a:lnTo>
                    <a:pt x="40070" y="111343"/>
                  </a:lnTo>
                  <a:close/>
                </a:path>
              </a:pathLst>
            </a:custGeom>
            <a:solidFill>
              <a:srgbClr val="000000"/>
            </a:solidFill>
            <a:ln w="254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07" name="任意多边形: 形状 806">
              <a:extLst>
                <a:ext uri="{FF2B5EF4-FFF2-40B4-BE49-F238E27FC236}">
                  <a16:creationId xmlns:a16="http://schemas.microsoft.com/office/drawing/2014/main" id="{4957D31E-6BB6-A55B-B103-331299E95E02}"/>
                </a:ext>
              </a:extLst>
            </p:cNvPr>
            <p:cNvSpPr/>
            <p:nvPr/>
          </p:nvSpPr>
          <p:spPr>
            <a:xfrm flipV="1">
              <a:off x="15688040" y="-15012603"/>
              <a:ext cx="58747" cy="253090"/>
            </a:xfrm>
            <a:custGeom>
              <a:avLst/>
              <a:gdLst>
                <a:gd name="connsiteX0" fmla="*/ 58747 w 58747"/>
                <a:gd name="connsiteY0" fmla="*/ 125171 h 253090"/>
                <a:gd name="connsiteX1" fmla="*/ 42033 w 58747"/>
                <a:gd name="connsiteY1" fmla="*/ 204132 h 253090"/>
                <a:gd name="connsiteX2" fmla="*/ 2535 w 58747"/>
                <a:gd name="connsiteY2" fmla="*/ 251715 h 253090"/>
                <a:gd name="connsiteX3" fmla="*/ 0 w 58747"/>
                <a:gd name="connsiteY3" fmla="*/ 249183 h 253090"/>
                <a:gd name="connsiteX4" fmla="*/ 4815 w 58747"/>
                <a:gd name="connsiteY4" fmla="*/ 243363 h 253090"/>
                <a:gd name="connsiteX5" fmla="*/ 44058 w 58747"/>
                <a:gd name="connsiteY5" fmla="*/ 125171 h 253090"/>
                <a:gd name="connsiteX6" fmla="*/ 3289 w 58747"/>
                <a:gd name="connsiteY6" fmla="*/ 5462 h 253090"/>
                <a:gd name="connsiteX7" fmla="*/ 0 w 58747"/>
                <a:gd name="connsiteY7" fmla="*/ 1159 h 253090"/>
                <a:gd name="connsiteX8" fmla="*/ 2535 w 58747"/>
                <a:gd name="connsiteY8" fmla="*/ -1375 h 253090"/>
                <a:gd name="connsiteX9" fmla="*/ 42795 w 58747"/>
                <a:gd name="connsiteY9" fmla="*/ 47979 h 253090"/>
                <a:gd name="connsiteX10" fmla="*/ 58747 w 58747"/>
                <a:gd name="connsiteY10" fmla="*/ 125171 h 253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8747" h="253090">
                  <a:moveTo>
                    <a:pt x="58747" y="125171"/>
                  </a:moveTo>
                  <a:cubicBezTo>
                    <a:pt x="58747" y="144909"/>
                    <a:pt x="55967" y="175533"/>
                    <a:pt x="42033" y="204132"/>
                  </a:cubicBezTo>
                  <a:cubicBezTo>
                    <a:pt x="26843" y="235265"/>
                    <a:pt x="5061" y="251715"/>
                    <a:pt x="2535" y="251715"/>
                  </a:cubicBezTo>
                  <a:cubicBezTo>
                    <a:pt x="1009" y="251715"/>
                    <a:pt x="0" y="250700"/>
                    <a:pt x="0" y="249183"/>
                  </a:cubicBezTo>
                  <a:cubicBezTo>
                    <a:pt x="0" y="248429"/>
                    <a:pt x="0" y="247921"/>
                    <a:pt x="4815" y="243363"/>
                  </a:cubicBezTo>
                  <a:cubicBezTo>
                    <a:pt x="29624" y="218304"/>
                    <a:pt x="44058" y="178065"/>
                    <a:pt x="44058" y="125171"/>
                  </a:cubicBezTo>
                  <a:cubicBezTo>
                    <a:pt x="44058" y="81891"/>
                    <a:pt x="34692" y="37347"/>
                    <a:pt x="3289" y="5462"/>
                  </a:cubicBezTo>
                  <a:cubicBezTo>
                    <a:pt x="0" y="2421"/>
                    <a:pt x="0" y="1912"/>
                    <a:pt x="0" y="1159"/>
                  </a:cubicBezTo>
                  <a:cubicBezTo>
                    <a:pt x="0" y="-358"/>
                    <a:pt x="1009" y="-1375"/>
                    <a:pt x="2535" y="-1375"/>
                  </a:cubicBezTo>
                  <a:cubicBezTo>
                    <a:pt x="5061" y="-1375"/>
                    <a:pt x="27853" y="15838"/>
                    <a:pt x="42795" y="47979"/>
                  </a:cubicBezTo>
                  <a:cubicBezTo>
                    <a:pt x="55712" y="75816"/>
                    <a:pt x="58747" y="103907"/>
                    <a:pt x="58747" y="125171"/>
                  </a:cubicBezTo>
                  <a:close/>
                </a:path>
              </a:pathLst>
            </a:custGeom>
            <a:solidFill>
              <a:srgbClr val="000000"/>
            </a:solidFill>
            <a:ln w="254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08" name="任意多边形: 形状 807">
              <a:extLst>
                <a:ext uri="{FF2B5EF4-FFF2-40B4-BE49-F238E27FC236}">
                  <a16:creationId xmlns:a16="http://schemas.microsoft.com/office/drawing/2014/main" id="{212DCBFA-4805-3C51-A558-B2B07EA25349}"/>
                </a:ext>
              </a:extLst>
            </p:cNvPr>
            <p:cNvSpPr/>
            <p:nvPr/>
          </p:nvSpPr>
          <p:spPr>
            <a:xfrm flipV="1">
              <a:off x="13733491" y="-14622272"/>
              <a:ext cx="67604" cy="38976"/>
            </a:xfrm>
            <a:custGeom>
              <a:avLst/>
              <a:gdLst>
                <a:gd name="connsiteX0" fmla="*/ 33929 w 67604"/>
                <a:gd name="connsiteY0" fmla="*/ 37624 h 38976"/>
                <a:gd name="connsiteX1" fmla="*/ 0 w 67604"/>
                <a:gd name="connsiteY1" fmla="*/ 3205 h 38976"/>
                <a:gd name="connsiteX2" fmla="*/ 4552 w 67604"/>
                <a:gd name="connsiteY2" fmla="*/ -1353 h 38976"/>
                <a:gd name="connsiteX3" fmla="*/ 33929 w 67604"/>
                <a:gd name="connsiteY3" fmla="*/ 24459 h 38976"/>
                <a:gd name="connsiteX4" fmla="*/ 63052 w 67604"/>
                <a:gd name="connsiteY4" fmla="*/ -1353 h 38976"/>
                <a:gd name="connsiteX5" fmla="*/ 67605 w 67604"/>
                <a:gd name="connsiteY5" fmla="*/ 3205 h 38976"/>
                <a:gd name="connsiteX6" fmla="*/ 33929 w 67604"/>
                <a:gd name="connsiteY6" fmla="*/ 37624 h 38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604" h="38976">
                  <a:moveTo>
                    <a:pt x="33929" y="37624"/>
                  </a:moveTo>
                  <a:lnTo>
                    <a:pt x="0" y="3205"/>
                  </a:lnTo>
                  <a:lnTo>
                    <a:pt x="4552" y="-1353"/>
                  </a:lnTo>
                  <a:lnTo>
                    <a:pt x="33929" y="24459"/>
                  </a:lnTo>
                  <a:lnTo>
                    <a:pt x="63052" y="-1353"/>
                  </a:lnTo>
                  <a:lnTo>
                    <a:pt x="67605" y="3205"/>
                  </a:lnTo>
                  <a:lnTo>
                    <a:pt x="33929" y="37624"/>
                  </a:lnTo>
                  <a:close/>
                </a:path>
              </a:pathLst>
            </a:custGeom>
            <a:solidFill>
              <a:srgbClr val="000000"/>
            </a:solidFill>
            <a:ln w="254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09" name="任意多边形: 形状 808">
              <a:extLst>
                <a:ext uri="{FF2B5EF4-FFF2-40B4-BE49-F238E27FC236}">
                  <a16:creationId xmlns:a16="http://schemas.microsoft.com/office/drawing/2014/main" id="{A83B9F04-59C1-CF16-8B3E-70AE462FBAC6}"/>
                </a:ext>
              </a:extLst>
            </p:cNvPr>
            <p:cNvSpPr/>
            <p:nvPr/>
          </p:nvSpPr>
          <p:spPr>
            <a:xfrm flipV="1">
              <a:off x="13694124" y="-14555467"/>
              <a:ext cx="141302" cy="162988"/>
            </a:xfrm>
            <a:custGeom>
              <a:avLst/>
              <a:gdLst>
                <a:gd name="connsiteX0" fmla="*/ 122563 w 141302"/>
                <a:gd name="connsiteY0" fmla="*/ 144433 h 162988"/>
                <a:gd name="connsiteX1" fmla="*/ 141303 w 141302"/>
                <a:gd name="connsiteY1" fmla="*/ 149752 h 162988"/>
                <a:gd name="connsiteX2" fmla="*/ 141303 w 141302"/>
                <a:gd name="connsiteY2" fmla="*/ 161646 h 162988"/>
                <a:gd name="connsiteX3" fmla="*/ 121300 w 141302"/>
                <a:gd name="connsiteY3" fmla="*/ 160883 h 162988"/>
                <a:gd name="connsiteX4" fmla="*/ 98254 w 141302"/>
                <a:gd name="connsiteY4" fmla="*/ 161646 h 162988"/>
                <a:gd name="connsiteX5" fmla="*/ 98254 w 141302"/>
                <a:gd name="connsiteY5" fmla="*/ 149752 h 162988"/>
                <a:gd name="connsiteX6" fmla="*/ 110154 w 141302"/>
                <a:gd name="connsiteY6" fmla="*/ 146711 h 162988"/>
                <a:gd name="connsiteX7" fmla="*/ 108891 w 141302"/>
                <a:gd name="connsiteY7" fmla="*/ 143677 h 162988"/>
                <a:gd name="connsiteX8" fmla="*/ 79768 w 141302"/>
                <a:gd name="connsiteY8" fmla="*/ 81413 h 162988"/>
                <a:gd name="connsiteX9" fmla="*/ 47610 w 141302"/>
                <a:gd name="connsiteY9" fmla="*/ 149752 h 162988"/>
                <a:gd name="connsiteX10" fmla="*/ 61282 w 141302"/>
                <a:gd name="connsiteY10" fmla="*/ 149752 h 162988"/>
                <a:gd name="connsiteX11" fmla="*/ 61282 w 141302"/>
                <a:gd name="connsiteY11" fmla="*/ 161646 h 162988"/>
                <a:gd name="connsiteX12" fmla="*/ 29886 w 141302"/>
                <a:gd name="connsiteY12" fmla="*/ 160883 h 162988"/>
                <a:gd name="connsiteX13" fmla="*/ 1017 w 141302"/>
                <a:gd name="connsiteY13" fmla="*/ 161646 h 162988"/>
                <a:gd name="connsiteX14" fmla="*/ 1017 w 141302"/>
                <a:gd name="connsiteY14" fmla="*/ 149752 h 162988"/>
                <a:gd name="connsiteX15" fmla="*/ 17223 w 141302"/>
                <a:gd name="connsiteY15" fmla="*/ 149752 h 162988"/>
                <a:gd name="connsiteX16" fmla="*/ 64578 w 141302"/>
                <a:gd name="connsiteY16" fmla="*/ 49274 h 162988"/>
                <a:gd name="connsiteX17" fmla="*/ 58747 w 141302"/>
                <a:gd name="connsiteY17" fmla="*/ 37125 h 162988"/>
                <a:gd name="connsiteX18" fmla="*/ 27098 w 141302"/>
                <a:gd name="connsiteY18" fmla="*/ 7763 h 162988"/>
                <a:gd name="connsiteX19" fmla="*/ 21020 w 141302"/>
                <a:gd name="connsiteY19" fmla="*/ 8780 h 162988"/>
                <a:gd name="connsiteX20" fmla="*/ 29123 w 141302"/>
                <a:gd name="connsiteY20" fmla="*/ 22190 h 162988"/>
                <a:gd name="connsiteX21" fmla="*/ 14434 w 141302"/>
                <a:gd name="connsiteY21" fmla="*/ 36616 h 162988"/>
                <a:gd name="connsiteX22" fmla="*/ 0 w 141302"/>
                <a:gd name="connsiteY22" fmla="*/ 21935 h 162988"/>
                <a:gd name="connsiteX23" fmla="*/ 27098 w 141302"/>
                <a:gd name="connsiteY23" fmla="*/ -1343 h 162988"/>
                <a:gd name="connsiteX24" fmla="*/ 68122 w 141302"/>
                <a:gd name="connsiteY24" fmla="*/ 28773 h 162988"/>
                <a:gd name="connsiteX25" fmla="*/ 122563 w 141302"/>
                <a:gd name="connsiteY25" fmla="*/ 144433 h 162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41302" h="162988">
                  <a:moveTo>
                    <a:pt x="122563" y="144433"/>
                  </a:moveTo>
                  <a:cubicBezTo>
                    <a:pt x="124335" y="147981"/>
                    <a:pt x="125097" y="149752"/>
                    <a:pt x="141303" y="149752"/>
                  </a:cubicBezTo>
                  <a:lnTo>
                    <a:pt x="141303" y="161646"/>
                  </a:lnTo>
                  <a:cubicBezTo>
                    <a:pt x="135226" y="161137"/>
                    <a:pt x="127631" y="160883"/>
                    <a:pt x="121300" y="160883"/>
                  </a:cubicBezTo>
                  <a:cubicBezTo>
                    <a:pt x="114969" y="160883"/>
                    <a:pt x="103576" y="161392"/>
                    <a:pt x="98254" y="161646"/>
                  </a:cubicBezTo>
                  <a:lnTo>
                    <a:pt x="98254" y="149752"/>
                  </a:lnTo>
                  <a:cubicBezTo>
                    <a:pt x="98762" y="149752"/>
                    <a:pt x="110154" y="149752"/>
                    <a:pt x="110154" y="146711"/>
                  </a:cubicBezTo>
                  <a:cubicBezTo>
                    <a:pt x="110154" y="146456"/>
                    <a:pt x="109145" y="143932"/>
                    <a:pt x="108891" y="143677"/>
                  </a:cubicBezTo>
                  <a:lnTo>
                    <a:pt x="79768" y="81413"/>
                  </a:lnTo>
                  <a:lnTo>
                    <a:pt x="47610" y="149752"/>
                  </a:lnTo>
                  <a:lnTo>
                    <a:pt x="61282" y="149752"/>
                  </a:lnTo>
                  <a:lnTo>
                    <a:pt x="61282" y="161646"/>
                  </a:lnTo>
                  <a:cubicBezTo>
                    <a:pt x="52924" y="161137"/>
                    <a:pt x="30141" y="160883"/>
                    <a:pt x="29886" y="160883"/>
                  </a:cubicBezTo>
                  <a:cubicBezTo>
                    <a:pt x="22792" y="160883"/>
                    <a:pt x="11400" y="161392"/>
                    <a:pt x="1017" y="161646"/>
                  </a:cubicBezTo>
                  <a:lnTo>
                    <a:pt x="1017" y="149752"/>
                  </a:lnTo>
                  <a:lnTo>
                    <a:pt x="17223" y="149752"/>
                  </a:lnTo>
                  <a:lnTo>
                    <a:pt x="64578" y="49274"/>
                  </a:lnTo>
                  <a:lnTo>
                    <a:pt x="58747" y="37125"/>
                  </a:lnTo>
                  <a:cubicBezTo>
                    <a:pt x="53179" y="24976"/>
                    <a:pt x="45075" y="7763"/>
                    <a:pt x="27098" y="7763"/>
                  </a:cubicBezTo>
                  <a:cubicBezTo>
                    <a:pt x="23555" y="7763"/>
                    <a:pt x="23047" y="8017"/>
                    <a:pt x="21020" y="8780"/>
                  </a:cubicBezTo>
                  <a:cubicBezTo>
                    <a:pt x="23300" y="9788"/>
                    <a:pt x="29123" y="13336"/>
                    <a:pt x="29123" y="22190"/>
                  </a:cubicBezTo>
                  <a:cubicBezTo>
                    <a:pt x="29123" y="30542"/>
                    <a:pt x="23047" y="36616"/>
                    <a:pt x="14434" y="36616"/>
                  </a:cubicBezTo>
                  <a:cubicBezTo>
                    <a:pt x="7348" y="36616"/>
                    <a:pt x="0" y="31814"/>
                    <a:pt x="0" y="21935"/>
                  </a:cubicBezTo>
                  <a:cubicBezTo>
                    <a:pt x="0" y="9033"/>
                    <a:pt x="11901" y="-1343"/>
                    <a:pt x="27098" y="-1343"/>
                  </a:cubicBezTo>
                  <a:cubicBezTo>
                    <a:pt x="46593" y="-1343"/>
                    <a:pt x="61282" y="14346"/>
                    <a:pt x="68122" y="28773"/>
                  </a:cubicBezTo>
                  <a:lnTo>
                    <a:pt x="122563" y="144433"/>
                  </a:lnTo>
                  <a:close/>
                </a:path>
              </a:pathLst>
            </a:custGeom>
            <a:solidFill>
              <a:srgbClr val="000000"/>
            </a:solidFill>
            <a:ln w="254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10" name="任意多边形: 形状 809">
              <a:extLst>
                <a:ext uri="{FF2B5EF4-FFF2-40B4-BE49-F238E27FC236}">
                  <a16:creationId xmlns:a16="http://schemas.microsoft.com/office/drawing/2014/main" id="{2C06293A-9A96-776E-F6B8-79E17544245B}"/>
                </a:ext>
              </a:extLst>
            </p:cNvPr>
            <p:cNvSpPr/>
            <p:nvPr/>
          </p:nvSpPr>
          <p:spPr>
            <a:xfrm flipV="1">
              <a:off x="13850611" y="-14522630"/>
              <a:ext cx="53726" cy="119263"/>
            </a:xfrm>
            <a:custGeom>
              <a:avLst/>
              <a:gdLst>
                <a:gd name="connsiteX0" fmla="*/ 49119 w 53726"/>
                <a:gd name="connsiteY0" fmla="*/ 111190 h 119263"/>
                <a:gd name="connsiteX1" fmla="*/ 42024 w 53726"/>
                <a:gd name="connsiteY1" fmla="*/ 117922 h 119263"/>
                <a:gd name="connsiteX2" fmla="*/ 32095 w 53726"/>
                <a:gd name="connsiteY2" fmla="*/ 108180 h 119263"/>
                <a:gd name="connsiteX3" fmla="*/ 39189 w 53726"/>
                <a:gd name="connsiteY3" fmla="*/ 101439 h 119263"/>
                <a:gd name="connsiteX4" fmla="*/ 49119 w 53726"/>
                <a:gd name="connsiteY4" fmla="*/ 111190 h 119263"/>
                <a:gd name="connsiteX5" fmla="*/ 12941 w 53726"/>
                <a:gd name="connsiteY5" fmla="*/ 21159 h 119263"/>
                <a:gd name="connsiteX6" fmla="*/ 11352 w 53726"/>
                <a:gd name="connsiteY6" fmla="*/ 13719 h 119263"/>
                <a:gd name="connsiteX7" fmla="*/ 28194 w 53726"/>
                <a:gd name="connsiteY7" fmla="*/ -1342 h 119263"/>
                <a:gd name="connsiteX8" fmla="*/ 53726 w 53726"/>
                <a:gd name="connsiteY8" fmla="*/ 25773 h 119263"/>
                <a:gd name="connsiteX9" fmla="*/ 50890 w 53726"/>
                <a:gd name="connsiteY9" fmla="*/ 28074 h 119263"/>
                <a:gd name="connsiteX10" fmla="*/ 47522 w 53726"/>
                <a:gd name="connsiteY10" fmla="*/ 25058 h 119263"/>
                <a:gd name="connsiteX11" fmla="*/ 28726 w 53726"/>
                <a:gd name="connsiteY11" fmla="*/ 3620 h 119263"/>
                <a:gd name="connsiteX12" fmla="*/ 24293 w 53726"/>
                <a:gd name="connsiteY12" fmla="*/ 9820 h 119263"/>
                <a:gd name="connsiteX13" fmla="*/ 27129 w 53726"/>
                <a:gd name="connsiteY13" fmla="*/ 21159 h 119263"/>
                <a:gd name="connsiteX14" fmla="*/ 32801 w 53726"/>
                <a:gd name="connsiteY14" fmla="*/ 35339 h 119263"/>
                <a:gd name="connsiteX15" fmla="*/ 41492 w 53726"/>
                <a:gd name="connsiteY15" fmla="*/ 57849 h 119263"/>
                <a:gd name="connsiteX16" fmla="*/ 42557 w 53726"/>
                <a:gd name="connsiteY16" fmla="*/ 63518 h 119263"/>
                <a:gd name="connsiteX17" fmla="*/ 25708 w 53726"/>
                <a:gd name="connsiteY17" fmla="*/ 78581 h 119263"/>
                <a:gd name="connsiteX18" fmla="*/ 0 w 53726"/>
                <a:gd name="connsiteY18" fmla="*/ 51466 h 119263"/>
                <a:gd name="connsiteX19" fmla="*/ 3011 w 53726"/>
                <a:gd name="connsiteY19" fmla="*/ 49163 h 119263"/>
                <a:gd name="connsiteX20" fmla="*/ 6204 w 53726"/>
                <a:gd name="connsiteY20" fmla="*/ 51998 h 119263"/>
                <a:gd name="connsiteX21" fmla="*/ 25175 w 53726"/>
                <a:gd name="connsiteY21" fmla="*/ 73618 h 119263"/>
                <a:gd name="connsiteX22" fmla="*/ 29608 w 53726"/>
                <a:gd name="connsiteY22" fmla="*/ 67417 h 119263"/>
                <a:gd name="connsiteX23" fmla="*/ 24119 w 53726"/>
                <a:gd name="connsiteY23" fmla="*/ 49695 h 119263"/>
                <a:gd name="connsiteX24" fmla="*/ 12941 w 53726"/>
                <a:gd name="connsiteY24" fmla="*/ 21159 h 119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3726" h="119263">
                  <a:moveTo>
                    <a:pt x="49119" y="111190"/>
                  </a:moveTo>
                  <a:cubicBezTo>
                    <a:pt x="49119" y="114023"/>
                    <a:pt x="46989" y="117922"/>
                    <a:pt x="42024" y="117922"/>
                  </a:cubicBezTo>
                  <a:cubicBezTo>
                    <a:pt x="37234" y="117922"/>
                    <a:pt x="32095" y="113318"/>
                    <a:pt x="32095" y="108180"/>
                  </a:cubicBezTo>
                  <a:cubicBezTo>
                    <a:pt x="32095" y="105162"/>
                    <a:pt x="34398" y="101439"/>
                    <a:pt x="39189" y="101439"/>
                  </a:cubicBezTo>
                  <a:cubicBezTo>
                    <a:pt x="44328" y="101439"/>
                    <a:pt x="49119" y="106401"/>
                    <a:pt x="49119" y="111190"/>
                  </a:cubicBezTo>
                  <a:close/>
                  <a:moveTo>
                    <a:pt x="12941" y="21159"/>
                  </a:moveTo>
                  <a:cubicBezTo>
                    <a:pt x="12234" y="18856"/>
                    <a:pt x="11352" y="16729"/>
                    <a:pt x="11352" y="13719"/>
                  </a:cubicBezTo>
                  <a:cubicBezTo>
                    <a:pt x="11352" y="5390"/>
                    <a:pt x="18438" y="-1342"/>
                    <a:pt x="28194" y="-1342"/>
                  </a:cubicBezTo>
                  <a:cubicBezTo>
                    <a:pt x="45925" y="-1342"/>
                    <a:pt x="53726" y="23112"/>
                    <a:pt x="53726" y="25773"/>
                  </a:cubicBezTo>
                  <a:cubicBezTo>
                    <a:pt x="53726" y="28074"/>
                    <a:pt x="51422" y="28074"/>
                    <a:pt x="50890" y="28074"/>
                  </a:cubicBezTo>
                  <a:cubicBezTo>
                    <a:pt x="48404" y="28074"/>
                    <a:pt x="48229" y="27010"/>
                    <a:pt x="47522" y="25058"/>
                  </a:cubicBezTo>
                  <a:cubicBezTo>
                    <a:pt x="43438" y="10886"/>
                    <a:pt x="35638" y="3620"/>
                    <a:pt x="28726" y="3620"/>
                  </a:cubicBezTo>
                  <a:cubicBezTo>
                    <a:pt x="25175" y="3620"/>
                    <a:pt x="24293" y="5923"/>
                    <a:pt x="24293" y="9820"/>
                  </a:cubicBezTo>
                  <a:cubicBezTo>
                    <a:pt x="24293" y="13894"/>
                    <a:pt x="25532" y="17261"/>
                    <a:pt x="27129" y="21159"/>
                  </a:cubicBezTo>
                  <a:cubicBezTo>
                    <a:pt x="28901" y="25947"/>
                    <a:pt x="30855" y="30734"/>
                    <a:pt x="32801" y="35339"/>
                  </a:cubicBezTo>
                  <a:cubicBezTo>
                    <a:pt x="34398" y="39595"/>
                    <a:pt x="40785" y="55721"/>
                    <a:pt x="41492" y="57849"/>
                  </a:cubicBezTo>
                  <a:cubicBezTo>
                    <a:pt x="42024" y="59620"/>
                    <a:pt x="42557" y="61747"/>
                    <a:pt x="42557" y="63518"/>
                  </a:cubicBezTo>
                  <a:cubicBezTo>
                    <a:pt x="42557" y="71847"/>
                    <a:pt x="35462" y="78581"/>
                    <a:pt x="25708" y="78581"/>
                  </a:cubicBezTo>
                  <a:cubicBezTo>
                    <a:pt x="8158" y="78581"/>
                    <a:pt x="0" y="54482"/>
                    <a:pt x="0" y="51466"/>
                  </a:cubicBezTo>
                  <a:cubicBezTo>
                    <a:pt x="0" y="49163"/>
                    <a:pt x="2486" y="49163"/>
                    <a:pt x="3011" y="49163"/>
                  </a:cubicBezTo>
                  <a:cubicBezTo>
                    <a:pt x="5497" y="49163"/>
                    <a:pt x="5672" y="50053"/>
                    <a:pt x="6204" y="51998"/>
                  </a:cubicBezTo>
                  <a:cubicBezTo>
                    <a:pt x="10820" y="67242"/>
                    <a:pt x="18621" y="73618"/>
                    <a:pt x="25175" y="73618"/>
                  </a:cubicBezTo>
                  <a:cubicBezTo>
                    <a:pt x="28019" y="73618"/>
                    <a:pt x="29608" y="72204"/>
                    <a:pt x="29608" y="67417"/>
                  </a:cubicBezTo>
                  <a:cubicBezTo>
                    <a:pt x="29608" y="63343"/>
                    <a:pt x="28551" y="60683"/>
                    <a:pt x="24119" y="49695"/>
                  </a:cubicBezTo>
                  <a:lnTo>
                    <a:pt x="12941" y="21159"/>
                  </a:lnTo>
                  <a:close/>
                </a:path>
              </a:pathLst>
            </a:custGeom>
            <a:solidFill>
              <a:srgbClr val="000000"/>
            </a:solidFill>
            <a:ln w="254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11" name="任意多边形: 形状 810">
              <a:extLst>
                <a:ext uri="{FF2B5EF4-FFF2-40B4-BE49-F238E27FC236}">
                  <a16:creationId xmlns:a16="http://schemas.microsoft.com/office/drawing/2014/main" id="{2626F3DC-189B-045B-F858-F04F719CC061}"/>
                </a:ext>
              </a:extLst>
            </p:cNvPr>
            <p:cNvSpPr/>
            <p:nvPr/>
          </p:nvSpPr>
          <p:spPr>
            <a:xfrm flipV="1">
              <a:off x="13933070" y="-14453871"/>
              <a:ext cx="119861" cy="8685"/>
            </a:xfrm>
            <a:custGeom>
              <a:avLst/>
              <a:gdLst>
                <a:gd name="connsiteX0" fmla="*/ 112767 w 119861"/>
                <a:gd name="connsiteY0" fmla="*/ -1341 h 8685"/>
                <a:gd name="connsiteX1" fmla="*/ 119861 w 119861"/>
                <a:gd name="connsiteY1" fmla="*/ 2914 h 8685"/>
                <a:gd name="connsiteX2" fmla="*/ 112767 w 119861"/>
                <a:gd name="connsiteY2" fmla="*/ 7345 h 8685"/>
                <a:gd name="connsiteX3" fmla="*/ 7086 w 119861"/>
                <a:gd name="connsiteY3" fmla="*/ 7345 h 8685"/>
                <a:gd name="connsiteX4" fmla="*/ 0 w 119861"/>
                <a:gd name="connsiteY4" fmla="*/ 3089 h 8685"/>
                <a:gd name="connsiteX5" fmla="*/ 7086 w 119861"/>
                <a:gd name="connsiteY5" fmla="*/ -1341 h 8685"/>
                <a:gd name="connsiteX6" fmla="*/ 112767 w 119861"/>
                <a:gd name="connsiteY6" fmla="*/ -1341 h 86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9861" h="8685">
                  <a:moveTo>
                    <a:pt x="112767" y="-1341"/>
                  </a:moveTo>
                  <a:cubicBezTo>
                    <a:pt x="115603" y="-1341"/>
                    <a:pt x="119861" y="-1341"/>
                    <a:pt x="119861" y="2914"/>
                  </a:cubicBezTo>
                  <a:cubicBezTo>
                    <a:pt x="119861" y="7345"/>
                    <a:pt x="115785" y="7345"/>
                    <a:pt x="112767" y="7345"/>
                  </a:cubicBezTo>
                  <a:lnTo>
                    <a:pt x="7086" y="7345"/>
                  </a:lnTo>
                  <a:cubicBezTo>
                    <a:pt x="4250" y="7345"/>
                    <a:pt x="0" y="7345"/>
                    <a:pt x="0" y="3089"/>
                  </a:cubicBezTo>
                  <a:cubicBezTo>
                    <a:pt x="0" y="-1341"/>
                    <a:pt x="4075" y="-1341"/>
                    <a:pt x="7086" y="-1341"/>
                  </a:cubicBezTo>
                  <a:lnTo>
                    <a:pt x="112767" y="-1341"/>
                  </a:lnTo>
                  <a:close/>
                </a:path>
              </a:pathLst>
            </a:custGeom>
            <a:solidFill>
              <a:srgbClr val="000000"/>
            </a:solidFill>
            <a:ln w="254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12" name="任意多边形: 形状 811">
              <a:extLst>
                <a:ext uri="{FF2B5EF4-FFF2-40B4-BE49-F238E27FC236}">
                  <a16:creationId xmlns:a16="http://schemas.microsoft.com/office/drawing/2014/main" id="{16268D80-9A67-99A8-6DB7-8787E3D3A2AA}"/>
                </a:ext>
              </a:extLst>
            </p:cNvPr>
            <p:cNvSpPr/>
            <p:nvPr/>
          </p:nvSpPr>
          <p:spPr>
            <a:xfrm flipV="1">
              <a:off x="14091543" y="-14522805"/>
              <a:ext cx="64538" cy="117669"/>
            </a:xfrm>
            <a:custGeom>
              <a:avLst/>
              <a:gdLst>
                <a:gd name="connsiteX0" fmla="*/ 40070 w 64538"/>
                <a:gd name="connsiteY0" fmla="*/ 111373 h 117669"/>
                <a:gd name="connsiteX1" fmla="*/ 34756 w 64538"/>
                <a:gd name="connsiteY1" fmla="*/ 116327 h 117669"/>
                <a:gd name="connsiteX2" fmla="*/ 0 w 64538"/>
                <a:gd name="connsiteY2" fmla="*/ 104988 h 117669"/>
                <a:gd name="connsiteX3" fmla="*/ 0 w 64538"/>
                <a:gd name="connsiteY3" fmla="*/ 98605 h 117669"/>
                <a:gd name="connsiteX4" fmla="*/ 25707 w 64538"/>
                <a:gd name="connsiteY4" fmla="*/ 103568 h 117669"/>
                <a:gd name="connsiteX5" fmla="*/ 25707 w 64538"/>
                <a:gd name="connsiteY5" fmla="*/ 13188 h 117669"/>
                <a:gd name="connsiteX6" fmla="*/ 7976 w 64538"/>
                <a:gd name="connsiteY6" fmla="*/ 5042 h 117669"/>
                <a:gd name="connsiteX7" fmla="*/ 1239 w 64538"/>
                <a:gd name="connsiteY7" fmla="*/ 5042 h 117669"/>
                <a:gd name="connsiteX8" fmla="*/ 1239 w 64538"/>
                <a:gd name="connsiteY8" fmla="*/ -1342 h 117669"/>
                <a:gd name="connsiteX9" fmla="*/ 32801 w 64538"/>
                <a:gd name="connsiteY9" fmla="*/ -635 h 117669"/>
                <a:gd name="connsiteX10" fmla="*/ 64539 w 64538"/>
                <a:gd name="connsiteY10" fmla="*/ -1342 h 117669"/>
                <a:gd name="connsiteX11" fmla="*/ 64539 w 64538"/>
                <a:gd name="connsiteY11" fmla="*/ 5042 h 117669"/>
                <a:gd name="connsiteX12" fmla="*/ 57802 w 64538"/>
                <a:gd name="connsiteY12" fmla="*/ 5042 h 117669"/>
                <a:gd name="connsiteX13" fmla="*/ 40070 w 64538"/>
                <a:gd name="connsiteY13" fmla="*/ 13188 h 117669"/>
                <a:gd name="connsiteX14" fmla="*/ 40070 w 64538"/>
                <a:gd name="connsiteY14" fmla="*/ 111373 h 117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4538" h="117669">
                  <a:moveTo>
                    <a:pt x="40070" y="111373"/>
                  </a:moveTo>
                  <a:cubicBezTo>
                    <a:pt x="40070" y="116152"/>
                    <a:pt x="39721" y="116327"/>
                    <a:pt x="34756" y="116327"/>
                  </a:cubicBezTo>
                  <a:cubicBezTo>
                    <a:pt x="23403" y="105164"/>
                    <a:pt x="7268" y="104988"/>
                    <a:pt x="0" y="104988"/>
                  </a:cubicBezTo>
                  <a:lnTo>
                    <a:pt x="0" y="98605"/>
                  </a:lnTo>
                  <a:cubicBezTo>
                    <a:pt x="4258" y="98605"/>
                    <a:pt x="15960" y="98605"/>
                    <a:pt x="25707" y="103568"/>
                  </a:cubicBezTo>
                  <a:lnTo>
                    <a:pt x="25707" y="13188"/>
                  </a:lnTo>
                  <a:cubicBezTo>
                    <a:pt x="25707" y="7345"/>
                    <a:pt x="25707" y="5042"/>
                    <a:pt x="7976" y="5042"/>
                  </a:cubicBezTo>
                  <a:lnTo>
                    <a:pt x="1239" y="5042"/>
                  </a:lnTo>
                  <a:lnTo>
                    <a:pt x="1239" y="-1342"/>
                  </a:lnTo>
                  <a:cubicBezTo>
                    <a:pt x="4433" y="-1167"/>
                    <a:pt x="26240" y="-635"/>
                    <a:pt x="32801" y="-635"/>
                  </a:cubicBezTo>
                  <a:cubicBezTo>
                    <a:pt x="38299" y="-635"/>
                    <a:pt x="60638" y="-1167"/>
                    <a:pt x="64539" y="-1342"/>
                  </a:cubicBezTo>
                  <a:lnTo>
                    <a:pt x="64539" y="5042"/>
                  </a:lnTo>
                  <a:lnTo>
                    <a:pt x="57802" y="5042"/>
                  </a:lnTo>
                  <a:cubicBezTo>
                    <a:pt x="40070" y="5042"/>
                    <a:pt x="40070" y="7345"/>
                    <a:pt x="40070" y="13188"/>
                  </a:cubicBezTo>
                  <a:lnTo>
                    <a:pt x="40070" y="111373"/>
                  </a:lnTo>
                  <a:close/>
                </a:path>
              </a:pathLst>
            </a:custGeom>
            <a:solidFill>
              <a:srgbClr val="000000"/>
            </a:solidFill>
            <a:ln w="254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13" name="任意多边形: 形状 812">
              <a:extLst>
                <a:ext uri="{FF2B5EF4-FFF2-40B4-BE49-F238E27FC236}">
                  <a16:creationId xmlns:a16="http://schemas.microsoft.com/office/drawing/2014/main" id="{0C9E573A-5D63-09C7-9306-BC8B86A8B8A8}"/>
                </a:ext>
              </a:extLst>
            </p:cNvPr>
            <p:cNvSpPr/>
            <p:nvPr/>
          </p:nvSpPr>
          <p:spPr>
            <a:xfrm flipV="1">
              <a:off x="14270370" y="-14535974"/>
              <a:ext cx="168400" cy="59223"/>
            </a:xfrm>
            <a:custGeom>
              <a:avLst/>
              <a:gdLst>
                <a:gd name="connsiteX0" fmla="*/ 159789 w 168400"/>
                <a:gd name="connsiteY0" fmla="*/ 47754 h 59223"/>
                <a:gd name="connsiteX1" fmla="*/ 168401 w 168400"/>
                <a:gd name="connsiteY1" fmla="*/ 52821 h 59223"/>
                <a:gd name="connsiteX2" fmla="*/ 160043 w 168400"/>
                <a:gd name="connsiteY2" fmla="*/ 57878 h 59223"/>
                <a:gd name="connsiteX3" fmla="*/ 8358 w 168400"/>
                <a:gd name="connsiteY3" fmla="*/ 57878 h 59223"/>
                <a:gd name="connsiteX4" fmla="*/ 0 w 168400"/>
                <a:gd name="connsiteY4" fmla="*/ 52821 h 59223"/>
                <a:gd name="connsiteX5" fmla="*/ 8611 w 168400"/>
                <a:gd name="connsiteY5" fmla="*/ 47754 h 59223"/>
                <a:gd name="connsiteX6" fmla="*/ 159789 w 168400"/>
                <a:gd name="connsiteY6" fmla="*/ 47754 h 59223"/>
                <a:gd name="connsiteX7" fmla="*/ 160043 w 168400"/>
                <a:gd name="connsiteY7" fmla="*/ -1346 h 59223"/>
                <a:gd name="connsiteX8" fmla="*/ 168401 w 168400"/>
                <a:gd name="connsiteY8" fmla="*/ 3721 h 59223"/>
                <a:gd name="connsiteX9" fmla="*/ 159789 w 168400"/>
                <a:gd name="connsiteY9" fmla="*/ 8786 h 59223"/>
                <a:gd name="connsiteX10" fmla="*/ 8611 w 168400"/>
                <a:gd name="connsiteY10" fmla="*/ 8786 h 59223"/>
                <a:gd name="connsiteX11" fmla="*/ 0 w 168400"/>
                <a:gd name="connsiteY11" fmla="*/ 3721 h 59223"/>
                <a:gd name="connsiteX12" fmla="*/ 8358 w 168400"/>
                <a:gd name="connsiteY12" fmla="*/ -1346 h 59223"/>
                <a:gd name="connsiteX13" fmla="*/ 160043 w 168400"/>
                <a:gd name="connsiteY13" fmla="*/ -1346 h 59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8400" h="59223">
                  <a:moveTo>
                    <a:pt x="159789" y="47754"/>
                  </a:moveTo>
                  <a:cubicBezTo>
                    <a:pt x="163586" y="47754"/>
                    <a:pt x="168401" y="47754"/>
                    <a:pt x="168401" y="52821"/>
                  </a:cubicBezTo>
                  <a:cubicBezTo>
                    <a:pt x="168401" y="57878"/>
                    <a:pt x="163586" y="57878"/>
                    <a:pt x="160043" y="57878"/>
                  </a:cubicBezTo>
                  <a:lnTo>
                    <a:pt x="8358" y="57878"/>
                  </a:lnTo>
                  <a:cubicBezTo>
                    <a:pt x="4815" y="57878"/>
                    <a:pt x="0" y="57878"/>
                    <a:pt x="0" y="52821"/>
                  </a:cubicBezTo>
                  <a:cubicBezTo>
                    <a:pt x="0" y="47754"/>
                    <a:pt x="4815" y="47754"/>
                    <a:pt x="8611" y="47754"/>
                  </a:cubicBezTo>
                  <a:lnTo>
                    <a:pt x="159789" y="47754"/>
                  </a:lnTo>
                  <a:close/>
                  <a:moveTo>
                    <a:pt x="160043" y="-1346"/>
                  </a:moveTo>
                  <a:cubicBezTo>
                    <a:pt x="163586" y="-1346"/>
                    <a:pt x="168401" y="-1346"/>
                    <a:pt x="168401" y="3721"/>
                  </a:cubicBezTo>
                  <a:cubicBezTo>
                    <a:pt x="168401" y="8786"/>
                    <a:pt x="163586" y="8786"/>
                    <a:pt x="159789" y="8786"/>
                  </a:cubicBezTo>
                  <a:lnTo>
                    <a:pt x="8611" y="8786"/>
                  </a:lnTo>
                  <a:cubicBezTo>
                    <a:pt x="4815" y="8786"/>
                    <a:pt x="0" y="8786"/>
                    <a:pt x="0" y="3721"/>
                  </a:cubicBezTo>
                  <a:cubicBezTo>
                    <a:pt x="0" y="-1346"/>
                    <a:pt x="4815" y="-1346"/>
                    <a:pt x="8358" y="-1346"/>
                  </a:cubicBezTo>
                  <a:lnTo>
                    <a:pt x="160043" y="-1346"/>
                  </a:lnTo>
                  <a:close/>
                </a:path>
              </a:pathLst>
            </a:custGeom>
            <a:solidFill>
              <a:srgbClr val="000000"/>
            </a:solidFill>
            <a:ln w="254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14" name="任意多边形: 形状 813">
              <a:extLst>
                <a:ext uri="{FF2B5EF4-FFF2-40B4-BE49-F238E27FC236}">
                  <a16:creationId xmlns:a16="http://schemas.microsoft.com/office/drawing/2014/main" id="{A821EA33-BE29-1F22-159C-A87B016F533F}"/>
                </a:ext>
              </a:extLst>
            </p:cNvPr>
            <p:cNvSpPr/>
            <p:nvPr/>
          </p:nvSpPr>
          <p:spPr>
            <a:xfrm flipV="1">
              <a:off x="14529089" y="-14555467"/>
              <a:ext cx="141302" cy="162988"/>
            </a:xfrm>
            <a:custGeom>
              <a:avLst/>
              <a:gdLst>
                <a:gd name="connsiteX0" fmla="*/ 122563 w 141302"/>
                <a:gd name="connsiteY0" fmla="*/ 144433 h 162988"/>
                <a:gd name="connsiteX1" fmla="*/ 141303 w 141302"/>
                <a:gd name="connsiteY1" fmla="*/ 149752 h 162988"/>
                <a:gd name="connsiteX2" fmla="*/ 141303 w 141302"/>
                <a:gd name="connsiteY2" fmla="*/ 161646 h 162988"/>
                <a:gd name="connsiteX3" fmla="*/ 121300 w 141302"/>
                <a:gd name="connsiteY3" fmla="*/ 160883 h 162988"/>
                <a:gd name="connsiteX4" fmla="*/ 98253 w 141302"/>
                <a:gd name="connsiteY4" fmla="*/ 161646 h 162988"/>
                <a:gd name="connsiteX5" fmla="*/ 98253 w 141302"/>
                <a:gd name="connsiteY5" fmla="*/ 149752 h 162988"/>
                <a:gd name="connsiteX6" fmla="*/ 110154 w 141302"/>
                <a:gd name="connsiteY6" fmla="*/ 146711 h 162988"/>
                <a:gd name="connsiteX7" fmla="*/ 108891 w 141302"/>
                <a:gd name="connsiteY7" fmla="*/ 143677 h 162988"/>
                <a:gd name="connsiteX8" fmla="*/ 79768 w 141302"/>
                <a:gd name="connsiteY8" fmla="*/ 81413 h 162988"/>
                <a:gd name="connsiteX9" fmla="*/ 47609 w 141302"/>
                <a:gd name="connsiteY9" fmla="*/ 149752 h 162988"/>
                <a:gd name="connsiteX10" fmla="*/ 61282 w 141302"/>
                <a:gd name="connsiteY10" fmla="*/ 149752 h 162988"/>
                <a:gd name="connsiteX11" fmla="*/ 61282 w 141302"/>
                <a:gd name="connsiteY11" fmla="*/ 161646 h 162988"/>
                <a:gd name="connsiteX12" fmla="*/ 29886 w 141302"/>
                <a:gd name="connsiteY12" fmla="*/ 160883 h 162988"/>
                <a:gd name="connsiteX13" fmla="*/ 1017 w 141302"/>
                <a:gd name="connsiteY13" fmla="*/ 161646 h 162988"/>
                <a:gd name="connsiteX14" fmla="*/ 1017 w 141302"/>
                <a:gd name="connsiteY14" fmla="*/ 149752 h 162988"/>
                <a:gd name="connsiteX15" fmla="*/ 17223 w 141302"/>
                <a:gd name="connsiteY15" fmla="*/ 149752 h 162988"/>
                <a:gd name="connsiteX16" fmla="*/ 64578 w 141302"/>
                <a:gd name="connsiteY16" fmla="*/ 49274 h 162988"/>
                <a:gd name="connsiteX17" fmla="*/ 58747 w 141302"/>
                <a:gd name="connsiteY17" fmla="*/ 37125 h 162988"/>
                <a:gd name="connsiteX18" fmla="*/ 27098 w 141302"/>
                <a:gd name="connsiteY18" fmla="*/ 7763 h 162988"/>
                <a:gd name="connsiteX19" fmla="*/ 21020 w 141302"/>
                <a:gd name="connsiteY19" fmla="*/ 8780 h 162988"/>
                <a:gd name="connsiteX20" fmla="*/ 29123 w 141302"/>
                <a:gd name="connsiteY20" fmla="*/ 22190 h 162988"/>
                <a:gd name="connsiteX21" fmla="*/ 14434 w 141302"/>
                <a:gd name="connsiteY21" fmla="*/ 36616 h 162988"/>
                <a:gd name="connsiteX22" fmla="*/ 0 w 141302"/>
                <a:gd name="connsiteY22" fmla="*/ 21935 h 162988"/>
                <a:gd name="connsiteX23" fmla="*/ 27098 w 141302"/>
                <a:gd name="connsiteY23" fmla="*/ -1343 h 162988"/>
                <a:gd name="connsiteX24" fmla="*/ 68121 w 141302"/>
                <a:gd name="connsiteY24" fmla="*/ 28773 h 162988"/>
                <a:gd name="connsiteX25" fmla="*/ 122563 w 141302"/>
                <a:gd name="connsiteY25" fmla="*/ 144433 h 162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41302" h="162988">
                  <a:moveTo>
                    <a:pt x="122563" y="144433"/>
                  </a:moveTo>
                  <a:cubicBezTo>
                    <a:pt x="124334" y="147981"/>
                    <a:pt x="125097" y="149752"/>
                    <a:pt x="141303" y="149752"/>
                  </a:cubicBezTo>
                  <a:lnTo>
                    <a:pt x="141303" y="161646"/>
                  </a:lnTo>
                  <a:cubicBezTo>
                    <a:pt x="135225" y="161137"/>
                    <a:pt x="127631" y="160883"/>
                    <a:pt x="121300" y="160883"/>
                  </a:cubicBezTo>
                  <a:cubicBezTo>
                    <a:pt x="114968" y="160883"/>
                    <a:pt x="103576" y="161392"/>
                    <a:pt x="98253" y="161646"/>
                  </a:cubicBezTo>
                  <a:lnTo>
                    <a:pt x="98253" y="149752"/>
                  </a:lnTo>
                  <a:cubicBezTo>
                    <a:pt x="98762" y="149752"/>
                    <a:pt x="110154" y="149752"/>
                    <a:pt x="110154" y="146711"/>
                  </a:cubicBezTo>
                  <a:cubicBezTo>
                    <a:pt x="110154" y="146456"/>
                    <a:pt x="109145" y="143932"/>
                    <a:pt x="108891" y="143677"/>
                  </a:cubicBezTo>
                  <a:lnTo>
                    <a:pt x="79768" y="81413"/>
                  </a:lnTo>
                  <a:lnTo>
                    <a:pt x="47609" y="149752"/>
                  </a:lnTo>
                  <a:lnTo>
                    <a:pt x="61282" y="149752"/>
                  </a:lnTo>
                  <a:lnTo>
                    <a:pt x="61282" y="161646"/>
                  </a:lnTo>
                  <a:cubicBezTo>
                    <a:pt x="52924" y="161137"/>
                    <a:pt x="30141" y="160883"/>
                    <a:pt x="29886" y="160883"/>
                  </a:cubicBezTo>
                  <a:cubicBezTo>
                    <a:pt x="22792" y="160883"/>
                    <a:pt x="11400" y="161392"/>
                    <a:pt x="1017" y="161646"/>
                  </a:cubicBezTo>
                  <a:lnTo>
                    <a:pt x="1017" y="149752"/>
                  </a:lnTo>
                  <a:lnTo>
                    <a:pt x="17223" y="149752"/>
                  </a:lnTo>
                  <a:lnTo>
                    <a:pt x="64578" y="49274"/>
                  </a:lnTo>
                  <a:lnTo>
                    <a:pt x="58747" y="37125"/>
                  </a:lnTo>
                  <a:cubicBezTo>
                    <a:pt x="53179" y="24976"/>
                    <a:pt x="45075" y="7763"/>
                    <a:pt x="27098" y="7763"/>
                  </a:cubicBezTo>
                  <a:cubicBezTo>
                    <a:pt x="23555" y="7763"/>
                    <a:pt x="23046" y="8017"/>
                    <a:pt x="21020" y="8780"/>
                  </a:cubicBezTo>
                  <a:cubicBezTo>
                    <a:pt x="23300" y="9788"/>
                    <a:pt x="29123" y="13336"/>
                    <a:pt x="29123" y="22190"/>
                  </a:cubicBezTo>
                  <a:cubicBezTo>
                    <a:pt x="29123" y="30542"/>
                    <a:pt x="23046" y="36616"/>
                    <a:pt x="14434" y="36616"/>
                  </a:cubicBezTo>
                  <a:cubicBezTo>
                    <a:pt x="7348" y="36616"/>
                    <a:pt x="0" y="31814"/>
                    <a:pt x="0" y="21935"/>
                  </a:cubicBezTo>
                  <a:cubicBezTo>
                    <a:pt x="0" y="9033"/>
                    <a:pt x="11901" y="-1343"/>
                    <a:pt x="27098" y="-1343"/>
                  </a:cubicBezTo>
                  <a:cubicBezTo>
                    <a:pt x="46593" y="-1343"/>
                    <a:pt x="61282" y="14346"/>
                    <a:pt x="68121" y="28773"/>
                  </a:cubicBezTo>
                  <a:lnTo>
                    <a:pt x="122563" y="144433"/>
                  </a:lnTo>
                  <a:close/>
                </a:path>
              </a:pathLst>
            </a:custGeom>
            <a:solidFill>
              <a:srgbClr val="000000"/>
            </a:solidFill>
            <a:ln w="254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15" name="任意多边形: 形状 814">
              <a:extLst>
                <a:ext uri="{FF2B5EF4-FFF2-40B4-BE49-F238E27FC236}">
                  <a16:creationId xmlns:a16="http://schemas.microsoft.com/office/drawing/2014/main" id="{88FE9125-4DBF-AE06-CC9A-63077EB3AC0E}"/>
                </a:ext>
              </a:extLst>
            </p:cNvPr>
            <p:cNvSpPr/>
            <p:nvPr/>
          </p:nvSpPr>
          <p:spPr>
            <a:xfrm flipV="1">
              <a:off x="14685549" y="-14522630"/>
              <a:ext cx="53726" cy="119263"/>
            </a:xfrm>
            <a:custGeom>
              <a:avLst/>
              <a:gdLst>
                <a:gd name="connsiteX0" fmla="*/ 49119 w 53726"/>
                <a:gd name="connsiteY0" fmla="*/ 111190 h 119263"/>
                <a:gd name="connsiteX1" fmla="*/ 42025 w 53726"/>
                <a:gd name="connsiteY1" fmla="*/ 117922 h 119263"/>
                <a:gd name="connsiteX2" fmla="*/ 32095 w 53726"/>
                <a:gd name="connsiteY2" fmla="*/ 108180 h 119263"/>
                <a:gd name="connsiteX3" fmla="*/ 39189 w 53726"/>
                <a:gd name="connsiteY3" fmla="*/ 101439 h 119263"/>
                <a:gd name="connsiteX4" fmla="*/ 49119 w 53726"/>
                <a:gd name="connsiteY4" fmla="*/ 111190 h 119263"/>
                <a:gd name="connsiteX5" fmla="*/ 12941 w 53726"/>
                <a:gd name="connsiteY5" fmla="*/ 21159 h 119263"/>
                <a:gd name="connsiteX6" fmla="*/ 11352 w 53726"/>
                <a:gd name="connsiteY6" fmla="*/ 13719 h 119263"/>
                <a:gd name="connsiteX7" fmla="*/ 28194 w 53726"/>
                <a:gd name="connsiteY7" fmla="*/ -1342 h 119263"/>
                <a:gd name="connsiteX8" fmla="*/ 53726 w 53726"/>
                <a:gd name="connsiteY8" fmla="*/ 25773 h 119263"/>
                <a:gd name="connsiteX9" fmla="*/ 50891 w 53726"/>
                <a:gd name="connsiteY9" fmla="*/ 28074 h 119263"/>
                <a:gd name="connsiteX10" fmla="*/ 47522 w 53726"/>
                <a:gd name="connsiteY10" fmla="*/ 25058 h 119263"/>
                <a:gd name="connsiteX11" fmla="*/ 28726 w 53726"/>
                <a:gd name="connsiteY11" fmla="*/ 3620 h 119263"/>
                <a:gd name="connsiteX12" fmla="*/ 24293 w 53726"/>
                <a:gd name="connsiteY12" fmla="*/ 9820 h 119263"/>
                <a:gd name="connsiteX13" fmla="*/ 27130 w 53726"/>
                <a:gd name="connsiteY13" fmla="*/ 21159 h 119263"/>
                <a:gd name="connsiteX14" fmla="*/ 32801 w 53726"/>
                <a:gd name="connsiteY14" fmla="*/ 35339 h 119263"/>
                <a:gd name="connsiteX15" fmla="*/ 41493 w 53726"/>
                <a:gd name="connsiteY15" fmla="*/ 57849 h 119263"/>
                <a:gd name="connsiteX16" fmla="*/ 42557 w 53726"/>
                <a:gd name="connsiteY16" fmla="*/ 63518 h 119263"/>
                <a:gd name="connsiteX17" fmla="*/ 25708 w 53726"/>
                <a:gd name="connsiteY17" fmla="*/ 78581 h 119263"/>
                <a:gd name="connsiteX18" fmla="*/ 0 w 53726"/>
                <a:gd name="connsiteY18" fmla="*/ 51466 h 119263"/>
                <a:gd name="connsiteX19" fmla="*/ 3011 w 53726"/>
                <a:gd name="connsiteY19" fmla="*/ 49163 h 119263"/>
                <a:gd name="connsiteX20" fmla="*/ 6204 w 53726"/>
                <a:gd name="connsiteY20" fmla="*/ 51998 h 119263"/>
                <a:gd name="connsiteX21" fmla="*/ 25175 w 53726"/>
                <a:gd name="connsiteY21" fmla="*/ 73618 h 119263"/>
                <a:gd name="connsiteX22" fmla="*/ 29608 w 53726"/>
                <a:gd name="connsiteY22" fmla="*/ 67417 h 119263"/>
                <a:gd name="connsiteX23" fmla="*/ 24119 w 53726"/>
                <a:gd name="connsiteY23" fmla="*/ 49695 h 119263"/>
                <a:gd name="connsiteX24" fmla="*/ 12941 w 53726"/>
                <a:gd name="connsiteY24" fmla="*/ 21159 h 119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3726" h="119263">
                  <a:moveTo>
                    <a:pt x="49119" y="111190"/>
                  </a:moveTo>
                  <a:cubicBezTo>
                    <a:pt x="49119" y="114023"/>
                    <a:pt x="46990" y="117922"/>
                    <a:pt x="42025" y="117922"/>
                  </a:cubicBezTo>
                  <a:cubicBezTo>
                    <a:pt x="37234" y="117922"/>
                    <a:pt x="32095" y="113318"/>
                    <a:pt x="32095" y="108180"/>
                  </a:cubicBezTo>
                  <a:cubicBezTo>
                    <a:pt x="32095" y="105162"/>
                    <a:pt x="34398" y="101439"/>
                    <a:pt x="39189" y="101439"/>
                  </a:cubicBezTo>
                  <a:cubicBezTo>
                    <a:pt x="44328" y="101439"/>
                    <a:pt x="49119" y="106401"/>
                    <a:pt x="49119" y="111190"/>
                  </a:cubicBezTo>
                  <a:close/>
                  <a:moveTo>
                    <a:pt x="12941" y="21159"/>
                  </a:moveTo>
                  <a:cubicBezTo>
                    <a:pt x="12234" y="18856"/>
                    <a:pt x="11352" y="16729"/>
                    <a:pt x="11352" y="13719"/>
                  </a:cubicBezTo>
                  <a:cubicBezTo>
                    <a:pt x="11352" y="5390"/>
                    <a:pt x="18438" y="-1342"/>
                    <a:pt x="28194" y="-1342"/>
                  </a:cubicBezTo>
                  <a:cubicBezTo>
                    <a:pt x="45925" y="-1342"/>
                    <a:pt x="53726" y="23112"/>
                    <a:pt x="53726" y="25773"/>
                  </a:cubicBezTo>
                  <a:cubicBezTo>
                    <a:pt x="53726" y="28074"/>
                    <a:pt x="51422" y="28074"/>
                    <a:pt x="50891" y="28074"/>
                  </a:cubicBezTo>
                  <a:cubicBezTo>
                    <a:pt x="48404" y="28074"/>
                    <a:pt x="48229" y="27010"/>
                    <a:pt x="47522" y="25058"/>
                  </a:cubicBezTo>
                  <a:cubicBezTo>
                    <a:pt x="43438" y="10886"/>
                    <a:pt x="35638" y="3620"/>
                    <a:pt x="28726" y="3620"/>
                  </a:cubicBezTo>
                  <a:cubicBezTo>
                    <a:pt x="25175" y="3620"/>
                    <a:pt x="24293" y="5923"/>
                    <a:pt x="24293" y="9820"/>
                  </a:cubicBezTo>
                  <a:cubicBezTo>
                    <a:pt x="24293" y="13894"/>
                    <a:pt x="25532" y="17261"/>
                    <a:pt x="27130" y="21159"/>
                  </a:cubicBezTo>
                  <a:cubicBezTo>
                    <a:pt x="28901" y="25947"/>
                    <a:pt x="30855" y="30734"/>
                    <a:pt x="32801" y="35339"/>
                  </a:cubicBezTo>
                  <a:cubicBezTo>
                    <a:pt x="34398" y="39595"/>
                    <a:pt x="40785" y="55721"/>
                    <a:pt x="41493" y="57849"/>
                  </a:cubicBezTo>
                  <a:cubicBezTo>
                    <a:pt x="42025" y="59620"/>
                    <a:pt x="42557" y="61747"/>
                    <a:pt x="42557" y="63518"/>
                  </a:cubicBezTo>
                  <a:cubicBezTo>
                    <a:pt x="42557" y="71847"/>
                    <a:pt x="35462" y="78581"/>
                    <a:pt x="25708" y="78581"/>
                  </a:cubicBezTo>
                  <a:cubicBezTo>
                    <a:pt x="8158" y="78581"/>
                    <a:pt x="0" y="54482"/>
                    <a:pt x="0" y="51466"/>
                  </a:cubicBezTo>
                  <a:cubicBezTo>
                    <a:pt x="0" y="49163"/>
                    <a:pt x="2486" y="49163"/>
                    <a:pt x="3011" y="49163"/>
                  </a:cubicBezTo>
                  <a:cubicBezTo>
                    <a:pt x="5497" y="49163"/>
                    <a:pt x="5672" y="50053"/>
                    <a:pt x="6204" y="51998"/>
                  </a:cubicBezTo>
                  <a:cubicBezTo>
                    <a:pt x="10820" y="67242"/>
                    <a:pt x="18621" y="73618"/>
                    <a:pt x="25175" y="73618"/>
                  </a:cubicBezTo>
                  <a:cubicBezTo>
                    <a:pt x="28019" y="73618"/>
                    <a:pt x="29608" y="72204"/>
                    <a:pt x="29608" y="67417"/>
                  </a:cubicBezTo>
                  <a:cubicBezTo>
                    <a:pt x="29608" y="63343"/>
                    <a:pt x="28552" y="60683"/>
                    <a:pt x="24119" y="49695"/>
                  </a:cubicBezTo>
                  <a:lnTo>
                    <a:pt x="12941" y="21159"/>
                  </a:lnTo>
                  <a:close/>
                </a:path>
              </a:pathLst>
            </a:custGeom>
            <a:solidFill>
              <a:srgbClr val="000000"/>
            </a:solidFill>
            <a:ln w="254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16" name="任意多边形: 形状 815">
              <a:extLst>
                <a:ext uri="{FF2B5EF4-FFF2-40B4-BE49-F238E27FC236}">
                  <a16:creationId xmlns:a16="http://schemas.microsoft.com/office/drawing/2014/main" id="{DCDF9FC0-16F8-F32F-5615-E24B80860BCC}"/>
                </a:ext>
              </a:extLst>
            </p:cNvPr>
            <p:cNvSpPr/>
            <p:nvPr/>
          </p:nvSpPr>
          <p:spPr>
            <a:xfrm flipV="1">
              <a:off x="14768033" y="-14453871"/>
              <a:ext cx="119861" cy="8685"/>
            </a:xfrm>
            <a:custGeom>
              <a:avLst/>
              <a:gdLst>
                <a:gd name="connsiteX0" fmla="*/ 112767 w 119861"/>
                <a:gd name="connsiteY0" fmla="*/ -1341 h 8685"/>
                <a:gd name="connsiteX1" fmla="*/ 119861 w 119861"/>
                <a:gd name="connsiteY1" fmla="*/ 2914 h 8685"/>
                <a:gd name="connsiteX2" fmla="*/ 112767 w 119861"/>
                <a:gd name="connsiteY2" fmla="*/ 7345 h 8685"/>
                <a:gd name="connsiteX3" fmla="*/ 7086 w 119861"/>
                <a:gd name="connsiteY3" fmla="*/ 7345 h 8685"/>
                <a:gd name="connsiteX4" fmla="*/ 0 w 119861"/>
                <a:gd name="connsiteY4" fmla="*/ 3089 h 8685"/>
                <a:gd name="connsiteX5" fmla="*/ 7086 w 119861"/>
                <a:gd name="connsiteY5" fmla="*/ -1341 h 8685"/>
                <a:gd name="connsiteX6" fmla="*/ 112767 w 119861"/>
                <a:gd name="connsiteY6" fmla="*/ -1341 h 86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9861" h="8685">
                  <a:moveTo>
                    <a:pt x="112767" y="-1341"/>
                  </a:moveTo>
                  <a:cubicBezTo>
                    <a:pt x="115603" y="-1341"/>
                    <a:pt x="119861" y="-1341"/>
                    <a:pt x="119861" y="2914"/>
                  </a:cubicBezTo>
                  <a:cubicBezTo>
                    <a:pt x="119861" y="7345"/>
                    <a:pt x="115786" y="7345"/>
                    <a:pt x="112767" y="7345"/>
                  </a:cubicBezTo>
                  <a:lnTo>
                    <a:pt x="7086" y="7345"/>
                  </a:lnTo>
                  <a:cubicBezTo>
                    <a:pt x="4250" y="7345"/>
                    <a:pt x="0" y="7345"/>
                    <a:pt x="0" y="3089"/>
                  </a:cubicBezTo>
                  <a:cubicBezTo>
                    <a:pt x="0" y="-1341"/>
                    <a:pt x="4075" y="-1341"/>
                    <a:pt x="7086" y="-1341"/>
                  </a:cubicBezTo>
                  <a:lnTo>
                    <a:pt x="112767" y="-1341"/>
                  </a:lnTo>
                  <a:close/>
                </a:path>
              </a:pathLst>
            </a:custGeom>
            <a:solidFill>
              <a:srgbClr val="000000"/>
            </a:solidFill>
            <a:ln w="254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17" name="任意多边形: 形状 816">
              <a:extLst>
                <a:ext uri="{FF2B5EF4-FFF2-40B4-BE49-F238E27FC236}">
                  <a16:creationId xmlns:a16="http://schemas.microsoft.com/office/drawing/2014/main" id="{662CF400-5BB7-1ECF-A1B6-8242F66A74F1}"/>
                </a:ext>
              </a:extLst>
            </p:cNvPr>
            <p:cNvSpPr/>
            <p:nvPr/>
          </p:nvSpPr>
          <p:spPr>
            <a:xfrm flipV="1">
              <a:off x="14926506" y="-14522805"/>
              <a:ext cx="64538" cy="117669"/>
            </a:xfrm>
            <a:custGeom>
              <a:avLst/>
              <a:gdLst>
                <a:gd name="connsiteX0" fmla="*/ 40071 w 64538"/>
                <a:gd name="connsiteY0" fmla="*/ 111373 h 117669"/>
                <a:gd name="connsiteX1" fmla="*/ 34756 w 64538"/>
                <a:gd name="connsiteY1" fmla="*/ 116327 h 117669"/>
                <a:gd name="connsiteX2" fmla="*/ 0 w 64538"/>
                <a:gd name="connsiteY2" fmla="*/ 104988 h 117669"/>
                <a:gd name="connsiteX3" fmla="*/ 0 w 64538"/>
                <a:gd name="connsiteY3" fmla="*/ 98605 h 117669"/>
                <a:gd name="connsiteX4" fmla="*/ 25708 w 64538"/>
                <a:gd name="connsiteY4" fmla="*/ 103568 h 117669"/>
                <a:gd name="connsiteX5" fmla="*/ 25708 w 64538"/>
                <a:gd name="connsiteY5" fmla="*/ 13188 h 117669"/>
                <a:gd name="connsiteX6" fmla="*/ 7976 w 64538"/>
                <a:gd name="connsiteY6" fmla="*/ 5042 h 117669"/>
                <a:gd name="connsiteX7" fmla="*/ 1239 w 64538"/>
                <a:gd name="connsiteY7" fmla="*/ 5042 h 117669"/>
                <a:gd name="connsiteX8" fmla="*/ 1239 w 64538"/>
                <a:gd name="connsiteY8" fmla="*/ -1342 h 117669"/>
                <a:gd name="connsiteX9" fmla="*/ 32801 w 64538"/>
                <a:gd name="connsiteY9" fmla="*/ -635 h 117669"/>
                <a:gd name="connsiteX10" fmla="*/ 64539 w 64538"/>
                <a:gd name="connsiteY10" fmla="*/ -1342 h 117669"/>
                <a:gd name="connsiteX11" fmla="*/ 64539 w 64538"/>
                <a:gd name="connsiteY11" fmla="*/ 5042 h 117669"/>
                <a:gd name="connsiteX12" fmla="*/ 57802 w 64538"/>
                <a:gd name="connsiteY12" fmla="*/ 5042 h 117669"/>
                <a:gd name="connsiteX13" fmla="*/ 40071 w 64538"/>
                <a:gd name="connsiteY13" fmla="*/ 13188 h 117669"/>
                <a:gd name="connsiteX14" fmla="*/ 40071 w 64538"/>
                <a:gd name="connsiteY14" fmla="*/ 111373 h 117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4538" h="117669">
                  <a:moveTo>
                    <a:pt x="40071" y="111373"/>
                  </a:moveTo>
                  <a:cubicBezTo>
                    <a:pt x="40071" y="116152"/>
                    <a:pt x="39721" y="116327"/>
                    <a:pt x="34756" y="116327"/>
                  </a:cubicBezTo>
                  <a:cubicBezTo>
                    <a:pt x="23403" y="105164"/>
                    <a:pt x="7269" y="104988"/>
                    <a:pt x="0" y="104988"/>
                  </a:cubicBezTo>
                  <a:lnTo>
                    <a:pt x="0" y="98605"/>
                  </a:lnTo>
                  <a:cubicBezTo>
                    <a:pt x="4258" y="98605"/>
                    <a:pt x="15960" y="98605"/>
                    <a:pt x="25708" y="103568"/>
                  </a:cubicBezTo>
                  <a:lnTo>
                    <a:pt x="25708" y="13188"/>
                  </a:lnTo>
                  <a:cubicBezTo>
                    <a:pt x="25708" y="7345"/>
                    <a:pt x="25708" y="5042"/>
                    <a:pt x="7976" y="5042"/>
                  </a:cubicBezTo>
                  <a:lnTo>
                    <a:pt x="1239" y="5042"/>
                  </a:lnTo>
                  <a:lnTo>
                    <a:pt x="1239" y="-1342"/>
                  </a:lnTo>
                  <a:cubicBezTo>
                    <a:pt x="4433" y="-1167"/>
                    <a:pt x="26240" y="-635"/>
                    <a:pt x="32801" y="-635"/>
                  </a:cubicBezTo>
                  <a:cubicBezTo>
                    <a:pt x="38299" y="-635"/>
                    <a:pt x="60638" y="-1167"/>
                    <a:pt x="64539" y="-1342"/>
                  </a:cubicBezTo>
                  <a:lnTo>
                    <a:pt x="64539" y="5042"/>
                  </a:lnTo>
                  <a:lnTo>
                    <a:pt x="57802" y="5042"/>
                  </a:lnTo>
                  <a:cubicBezTo>
                    <a:pt x="40071" y="5042"/>
                    <a:pt x="40071" y="7345"/>
                    <a:pt x="40071" y="13188"/>
                  </a:cubicBezTo>
                  <a:lnTo>
                    <a:pt x="40071" y="111373"/>
                  </a:lnTo>
                  <a:close/>
                </a:path>
              </a:pathLst>
            </a:custGeom>
            <a:solidFill>
              <a:srgbClr val="000000"/>
            </a:solidFill>
            <a:ln w="254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18" name="任意多边形: 形状 817">
              <a:extLst>
                <a:ext uri="{FF2B5EF4-FFF2-40B4-BE49-F238E27FC236}">
                  <a16:creationId xmlns:a16="http://schemas.microsoft.com/office/drawing/2014/main" id="{01407F83-D6CE-E86E-0740-48902E6F5327}"/>
                </a:ext>
              </a:extLst>
            </p:cNvPr>
            <p:cNvSpPr/>
            <p:nvPr/>
          </p:nvSpPr>
          <p:spPr>
            <a:xfrm flipV="1">
              <a:off x="15091249" y="-14590649"/>
              <a:ext cx="168400" cy="168563"/>
            </a:xfrm>
            <a:custGeom>
              <a:avLst/>
              <a:gdLst>
                <a:gd name="connsiteX0" fmla="*/ 89388 w 168400"/>
                <a:gd name="connsiteY0" fmla="*/ 77870 h 168563"/>
                <a:gd name="connsiteX1" fmla="*/ 160044 w 168400"/>
                <a:gd name="connsiteY1" fmla="*/ 77870 h 168563"/>
                <a:gd name="connsiteX2" fmla="*/ 168401 w 168400"/>
                <a:gd name="connsiteY2" fmla="*/ 82936 h 168563"/>
                <a:gd name="connsiteX3" fmla="*/ 160044 w 168400"/>
                <a:gd name="connsiteY3" fmla="*/ 87993 h 168563"/>
                <a:gd name="connsiteX4" fmla="*/ 89388 w 168400"/>
                <a:gd name="connsiteY4" fmla="*/ 87993 h 168563"/>
                <a:gd name="connsiteX5" fmla="*/ 89388 w 168400"/>
                <a:gd name="connsiteY5" fmla="*/ 158864 h 168563"/>
                <a:gd name="connsiteX6" fmla="*/ 84328 w 168400"/>
                <a:gd name="connsiteY6" fmla="*/ 167218 h 168563"/>
                <a:gd name="connsiteX7" fmla="*/ 79259 w 168400"/>
                <a:gd name="connsiteY7" fmla="*/ 158864 h 168563"/>
                <a:gd name="connsiteX8" fmla="*/ 79259 w 168400"/>
                <a:gd name="connsiteY8" fmla="*/ 87993 h 168563"/>
                <a:gd name="connsiteX9" fmla="*/ 8358 w 168400"/>
                <a:gd name="connsiteY9" fmla="*/ 87993 h 168563"/>
                <a:gd name="connsiteX10" fmla="*/ 0 w 168400"/>
                <a:gd name="connsiteY10" fmla="*/ 82936 h 168563"/>
                <a:gd name="connsiteX11" fmla="*/ 8358 w 168400"/>
                <a:gd name="connsiteY11" fmla="*/ 77870 h 168563"/>
                <a:gd name="connsiteX12" fmla="*/ 79259 w 168400"/>
                <a:gd name="connsiteY12" fmla="*/ 77870 h 168563"/>
                <a:gd name="connsiteX13" fmla="*/ 79259 w 168400"/>
                <a:gd name="connsiteY13" fmla="*/ 7007 h 168563"/>
                <a:gd name="connsiteX14" fmla="*/ 84328 w 168400"/>
                <a:gd name="connsiteY14" fmla="*/ -1346 h 168563"/>
                <a:gd name="connsiteX15" fmla="*/ 89388 w 168400"/>
                <a:gd name="connsiteY15" fmla="*/ 7007 h 168563"/>
                <a:gd name="connsiteX16" fmla="*/ 89388 w 168400"/>
                <a:gd name="connsiteY16" fmla="*/ 77870 h 168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68400" h="168563">
                  <a:moveTo>
                    <a:pt x="89388" y="77870"/>
                  </a:moveTo>
                  <a:lnTo>
                    <a:pt x="160044" y="77870"/>
                  </a:lnTo>
                  <a:cubicBezTo>
                    <a:pt x="163586" y="77870"/>
                    <a:pt x="168401" y="77870"/>
                    <a:pt x="168401" y="82936"/>
                  </a:cubicBezTo>
                  <a:cubicBezTo>
                    <a:pt x="168401" y="87993"/>
                    <a:pt x="163586" y="87993"/>
                    <a:pt x="160044" y="87993"/>
                  </a:cubicBezTo>
                  <a:lnTo>
                    <a:pt x="89388" y="87993"/>
                  </a:lnTo>
                  <a:lnTo>
                    <a:pt x="89388" y="158864"/>
                  </a:lnTo>
                  <a:cubicBezTo>
                    <a:pt x="89388" y="162406"/>
                    <a:pt x="89388" y="167218"/>
                    <a:pt x="84328" y="167218"/>
                  </a:cubicBezTo>
                  <a:cubicBezTo>
                    <a:pt x="79259" y="167218"/>
                    <a:pt x="79259" y="162406"/>
                    <a:pt x="79259" y="158864"/>
                  </a:cubicBezTo>
                  <a:lnTo>
                    <a:pt x="79259" y="87993"/>
                  </a:lnTo>
                  <a:lnTo>
                    <a:pt x="8358" y="87993"/>
                  </a:lnTo>
                  <a:cubicBezTo>
                    <a:pt x="4815" y="87993"/>
                    <a:pt x="0" y="87993"/>
                    <a:pt x="0" y="82936"/>
                  </a:cubicBezTo>
                  <a:cubicBezTo>
                    <a:pt x="0" y="77870"/>
                    <a:pt x="4815" y="77870"/>
                    <a:pt x="8358" y="77870"/>
                  </a:cubicBezTo>
                  <a:lnTo>
                    <a:pt x="79259" y="77870"/>
                  </a:lnTo>
                  <a:lnTo>
                    <a:pt x="79259" y="7007"/>
                  </a:lnTo>
                  <a:cubicBezTo>
                    <a:pt x="79259" y="3466"/>
                    <a:pt x="79259" y="-1346"/>
                    <a:pt x="84328" y="-1346"/>
                  </a:cubicBezTo>
                  <a:cubicBezTo>
                    <a:pt x="89388" y="-1346"/>
                    <a:pt x="89388" y="3466"/>
                    <a:pt x="89388" y="7007"/>
                  </a:cubicBezTo>
                  <a:lnTo>
                    <a:pt x="89388" y="77870"/>
                  </a:lnTo>
                  <a:close/>
                </a:path>
              </a:pathLst>
            </a:custGeom>
            <a:solidFill>
              <a:srgbClr val="000000"/>
            </a:solidFill>
            <a:ln w="254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19" name="任意多边形: 形状 818">
              <a:extLst>
                <a:ext uri="{FF2B5EF4-FFF2-40B4-BE49-F238E27FC236}">
                  <a16:creationId xmlns:a16="http://schemas.microsoft.com/office/drawing/2014/main" id="{F6EDBE25-53D2-3D16-0743-60EB5EC7DD04}"/>
                </a:ext>
              </a:extLst>
            </p:cNvPr>
            <p:cNvSpPr/>
            <p:nvPr/>
          </p:nvSpPr>
          <p:spPr>
            <a:xfrm flipV="1">
              <a:off x="15336928" y="-14555467"/>
              <a:ext cx="140285" cy="113389"/>
            </a:xfrm>
            <a:custGeom>
              <a:avLst/>
              <a:gdLst>
                <a:gd name="connsiteX0" fmla="*/ 121546 w 140285"/>
                <a:gd name="connsiteY0" fmla="*/ 94831 h 113389"/>
                <a:gd name="connsiteX1" fmla="*/ 140286 w 140285"/>
                <a:gd name="connsiteY1" fmla="*/ 100150 h 113389"/>
                <a:gd name="connsiteX2" fmla="*/ 140286 w 140285"/>
                <a:gd name="connsiteY2" fmla="*/ 112045 h 113389"/>
                <a:gd name="connsiteX3" fmla="*/ 120283 w 140285"/>
                <a:gd name="connsiteY3" fmla="*/ 111282 h 113389"/>
                <a:gd name="connsiteX4" fmla="*/ 97236 w 140285"/>
                <a:gd name="connsiteY4" fmla="*/ 112045 h 113389"/>
                <a:gd name="connsiteX5" fmla="*/ 97236 w 140285"/>
                <a:gd name="connsiteY5" fmla="*/ 100150 h 113389"/>
                <a:gd name="connsiteX6" fmla="*/ 109391 w 140285"/>
                <a:gd name="connsiteY6" fmla="*/ 97364 h 113389"/>
                <a:gd name="connsiteX7" fmla="*/ 108128 w 140285"/>
                <a:gd name="connsiteY7" fmla="*/ 94330 h 113389"/>
                <a:gd name="connsiteX8" fmla="*/ 78750 w 140285"/>
                <a:gd name="connsiteY8" fmla="*/ 31058 h 113389"/>
                <a:gd name="connsiteX9" fmla="*/ 46592 w 140285"/>
                <a:gd name="connsiteY9" fmla="*/ 100150 h 113389"/>
                <a:gd name="connsiteX10" fmla="*/ 60264 w 140285"/>
                <a:gd name="connsiteY10" fmla="*/ 100150 h 113389"/>
                <a:gd name="connsiteX11" fmla="*/ 60264 w 140285"/>
                <a:gd name="connsiteY11" fmla="*/ 112045 h 113389"/>
                <a:gd name="connsiteX12" fmla="*/ 28869 w 140285"/>
                <a:gd name="connsiteY12" fmla="*/ 111282 h 113389"/>
                <a:gd name="connsiteX13" fmla="*/ 0 w 140285"/>
                <a:gd name="connsiteY13" fmla="*/ 112045 h 113389"/>
                <a:gd name="connsiteX14" fmla="*/ 0 w 140285"/>
                <a:gd name="connsiteY14" fmla="*/ 100150 h 113389"/>
                <a:gd name="connsiteX15" fmla="*/ 16206 w 140285"/>
                <a:gd name="connsiteY15" fmla="*/ 100150 h 113389"/>
                <a:gd name="connsiteX16" fmla="*/ 60518 w 140285"/>
                <a:gd name="connsiteY16" fmla="*/ 4984 h 113389"/>
                <a:gd name="connsiteX17" fmla="*/ 70139 w 140285"/>
                <a:gd name="connsiteY17" fmla="*/ -1345 h 113389"/>
                <a:gd name="connsiteX18" fmla="*/ 79513 w 140285"/>
                <a:gd name="connsiteY18" fmla="*/ 4737 h 113389"/>
                <a:gd name="connsiteX19" fmla="*/ 121546 w 140285"/>
                <a:gd name="connsiteY19" fmla="*/ 94831 h 113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40285" h="113389">
                  <a:moveTo>
                    <a:pt x="121546" y="94831"/>
                  </a:moveTo>
                  <a:cubicBezTo>
                    <a:pt x="123062" y="98379"/>
                    <a:pt x="124080" y="100150"/>
                    <a:pt x="140286" y="100150"/>
                  </a:cubicBezTo>
                  <a:lnTo>
                    <a:pt x="140286" y="112045"/>
                  </a:lnTo>
                  <a:cubicBezTo>
                    <a:pt x="133955" y="111536"/>
                    <a:pt x="126614" y="111282"/>
                    <a:pt x="120283" y="111282"/>
                  </a:cubicBezTo>
                  <a:cubicBezTo>
                    <a:pt x="113951" y="111282"/>
                    <a:pt x="102559" y="111790"/>
                    <a:pt x="97236" y="112045"/>
                  </a:cubicBezTo>
                  <a:lnTo>
                    <a:pt x="97236" y="100150"/>
                  </a:lnTo>
                  <a:cubicBezTo>
                    <a:pt x="102051" y="100150"/>
                    <a:pt x="109391" y="99389"/>
                    <a:pt x="109391" y="97364"/>
                  </a:cubicBezTo>
                  <a:cubicBezTo>
                    <a:pt x="109391" y="97109"/>
                    <a:pt x="109137" y="96601"/>
                    <a:pt x="108128" y="94330"/>
                  </a:cubicBezTo>
                  <a:lnTo>
                    <a:pt x="78750" y="31058"/>
                  </a:lnTo>
                  <a:lnTo>
                    <a:pt x="46592" y="100150"/>
                  </a:lnTo>
                  <a:lnTo>
                    <a:pt x="60264" y="100150"/>
                  </a:lnTo>
                  <a:lnTo>
                    <a:pt x="60264" y="112045"/>
                  </a:lnTo>
                  <a:cubicBezTo>
                    <a:pt x="51907" y="111536"/>
                    <a:pt x="29123" y="111282"/>
                    <a:pt x="28869" y="111282"/>
                  </a:cubicBezTo>
                  <a:cubicBezTo>
                    <a:pt x="21775" y="111282"/>
                    <a:pt x="10382" y="111790"/>
                    <a:pt x="0" y="112045"/>
                  </a:cubicBezTo>
                  <a:lnTo>
                    <a:pt x="0" y="100150"/>
                  </a:lnTo>
                  <a:lnTo>
                    <a:pt x="16206" y="100150"/>
                  </a:lnTo>
                  <a:lnTo>
                    <a:pt x="60518" y="4984"/>
                  </a:lnTo>
                  <a:cubicBezTo>
                    <a:pt x="63561" y="-1345"/>
                    <a:pt x="66850" y="-1345"/>
                    <a:pt x="70139" y="-1345"/>
                  </a:cubicBezTo>
                  <a:cubicBezTo>
                    <a:pt x="74445" y="-1345"/>
                    <a:pt x="76979" y="-582"/>
                    <a:pt x="79513" y="4737"/>
                  </a:cubicBezTo>
                  <a:lnTo>
                    <a:pt x="121546" y="94831"/>
                  </a:lnTo>
                  <a:close/>
                </a:path>
              </a:pathLst>
            </a:custGeom>
            <a:solidFill>
              <a:srgbClr val="000000"/>
            </a:solidFill>
            <a:ln w="254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20" name="任意多边形: 形状 819">
              <a:extLst>
                <a:ext uri="{FF2B5EF4-FFF2-40B4-BE49-F238E27FC236}">
                  <a16:creationId xmlns:a16="http://schemas.microsoft.com/office/drawing/2014/main" id="{7FA6CD63-2749-EF21-36E9-EF055617FA9D}"/>
                </a:ext>
              </a:extLst>
            </p:cNvPr>
            <p:cNvSpPr/>
            <p:nvPr/>
          </p:nvSpPr>
          <p:spPr>
            <a:xfrm flipV="1">
              <a:off x="15487931" y="-14642898"/>
              <a:ext cx="98936" cy="112531"/>
            </a:xfrm>
            <a:custGeom>
              <a:avLst/>
              <a:gdLst>
                <a:gd name="connsiteX0" fmla="*/ 13473 w 98936"/>
                <a:gd name="connsiteY0" fmla="*/ 11408 h 112531"/>
                <a:gd name="connsiteX1" fmla="*/ 4782 w 98936"/>
                <a:gd name="connsiteY1" fmla="*/ 5023 h 112531"/>
                <a:gd name="connsiteX2" fmla="*/ 0 w 98936"/>
                <a:gd name="connsiteY2" fmla="*/ 1308 h 112531"/>
                <a:gd name="connsiteX3" fmla="*/ 2479 w 98936"/>
                <a:gd name="connsiteY3" fmla="*/ -1352 h 112531"/>
                <a:gd name="connsiteX4" fmla="*/ 17732 w 98936"/>
                <a:gd name="connsiteY4" fmla="*/ -645 h 112531"/>
                <a:gd name="connsiteX5" fmla="*/ 36345 w 98936"/>
                <a:gd name="connsiteY5" fmla="*/ -1352 h 112531"/>
                <a:gd name="connsiteX6" fmla="*/ 39895 w 98936"/>
                <a:gd name="connsiteY6" fmla="*/ 2547 h 112531"/>
                <a:gd name="connsiteX7" fmla="*/ 35280 w 98936"/>
                <a:gd name="connsiteY7" fmla="*/ 5023 h 112531"/>
                <a:gd name="connsiteX8" fmla="*/ 26597 w 98936"/>
                <a:gd name="connsiteY8" fmla="*/ 7151 h 112531"/>
                <a:gd name="connsiteX9" fmla="*/ 28543 w 98936"/>
                <a:gd name="connsiteY9" fmla="*/ 15306 h 112531"/>
                <a:gd name="connsiteX10" fmla="*/ 35105 w 98936"/>
                <a:gd name="connsiteY10" fmla="*/ 41714 h 112531"/>
                <a:gd name="connsiteX11" fmla="*/ 53369 w 98936"/>
                <a:gd name="connsiteY11" fmla="*/ 31257 h 112531"/>
                <a:gd name="connsiteX12" fmla="*/ 98937 w 98936"/>
                <a:gd name="connsiteY12" fmla="*/ 81589 h 112531"/>
                <a:gd name="connsiteX13" fmla="*/ 72339 w 98936"/>
                <a:gd name="connsiteY13" fmla="*/ 111180 h 112531"/>
                <a:gd name="connsiteX14" fmla="*/ 47165 w 98936"/>
                <a:gd name="connsiteY14" fmla="*/ 98777 h 112531"/>
                <a:gd name="connsiteX15" fmla="*/ 28901 w 98936"/>
                <a:gd name="connsiteY15" fmla="*/ 111180 h 112531"/>
                <a:gd name="connsiteX16" fmla="*/ 14895 w 98936"/>
                <a:gd name="connsiteY16" fmla="*/ 101787 h 112531"/>
                <a:gd name="connsiteX17" fmla="*/ 8508 w 98936"/>
                <a:gd name="connsiteY17" fmla="*/ 84065 h 112531"/>
                <a:gd name="connsiteX18" fmla="*/ 11519 w 98936"/>
                <a:gd name="connsiteY18" fmla="*/ 81762 h 112531"/>
                <a:gd name="connsiteX19" fmla="*/ 15428 w 98936"/>
                <a:gd name="connsiteY19" fmla="*/ 87083 h 112531"/>
                <a:gd name="connsiteX20" fmla="*/ 28369 w 98936"/>
                <a:gd name="connsiteY20" fmla="*/ 106218 h 112531"/>
                <a:gd name="connsiteX21" fmla="*/ 34216 w 98936"/>
                <a:gd name="connsiteY21" fmla="*/ 97530 h 112531"/>
                <a:gd name="connsiteX22" fmla="*/ 33683 w 98936"/>
                <a:gd name="connsiteY22" fmla="*/ 92219 h 112531"/>
                <a:gd name="connsiteX23" fmla="*/ 13473 w 98936"/>
                <a:gd name="connsiteY23" fmla="*/ 11408 h 112531"/>
                <a:gd name="connsiteX24" fmla="*/ 46982 w 98936"/>
                <a:gd name="connsiteY24" fmla="*/ 89916 h 112531"/>
                <a:gd name="connsiteX25" fmla="*/ 71807 w 98936"/>
                <a:gd name="connsiteY25" fmla="*/ 106218 h 112531"/>
                <a:gd name="connsiteX26" fmla="*/ 84756 w 98936"/>
                <a:gd name="connsiteY26" fmla="*/ 89028 h 112531"/>
                <a:gd name="connsiteX27" fmla="*/ 75533 w 98936"/>
                <a:gd name="connsiteY27" fmla="*/ 53410 h 112531"/>
                <a:gd name="connsiteX28" fmla="*/ 53369 w 98936"/>
                <a:gd name="connsiteY28" fmla="*/ 36220 h 112531"/>
                <a:gd name="connsiteX29" fmla="*/ 37591 w 98936"/>
                <a:gd name="connsiteY29" fmla="*/ 51639 h 112531"/>
                <a:gd name="connsiteX30" fmla="*/ 38116 w 98936"/>
                <a:gd name="connsiteY30" fmla="*/ 54291 h 112531"/>
                <a:gd name="connsiteX31" fmla="*/ 46982 w 98936"/>
                <a:gd name="connsiteY31" fmla="*/ 89916 h 112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98936" h="112531">
                  <a:moveTo>
                    <a:pt x="13473" y="11408"/>
                  </a:moveTo>
                  <a:cubicBezTo>
                    <a:pt x="12234" y="6445"/>
                    <a:pt x="11877" y="5023"/>
                    <a:pt x="4782" y="5023"/>
                  </a:cubicBezTo>
                  <a:cubicBezTo>
                    <a:pt x="2479" y="5023"/>
                    <a:pt x="0" y="5023"/>
                    <a:pt x="0" y="1308"/>
                  </a:cubicBezTo>
                  <a:cubicBezTo>
                    <a:pt x="0" y="-645"/>
                    <a:pt x="1597" y="-1352"/>
                    <a:pt x="2479" y="-1352"/>
                  </a:cubicBezTo>
                  <a:cubicBezTo>
                    <a:pt x="7086" y="-1352"/>
                    <a:pt x="12941" y="-645"/>
                    <a:pt x="17732" y="-645"/>
                  </a:cubicBezTo>
                  <a:cubicBezTo>
                    <a:pt x="23761" y="-645"/>
                    <a:pt x="30497" y="-1352"/>
                    <a:pt x="36345" y="-1352"/>
                  </a:cubicBezTo>
                  <a:cubicBezTo>
                    <a:pt x="37941" y="-1352"/>
                    <a:pt x="39895" y="-820"/>
                    <a:pt x="39895" y="2547"/>
                  </a:cubicBezTo>
                  <a:cubicBezTo>
                    <a:pt x="39895" y="5023"/>
                    <a:pt x="37409" y="5023"/>
                    <a:pt x="35280" y="5023"/>
                  </a:cubicBezTo>
                  <a:cubicBezTo>
                    <a:pt x="31379" y="5023"/>
                    <a:pt x="26597" y="5023"/>
                    <a:pt x="26597" y="7151"/>
                  </a:cubicBezTo>
                  <a:cubicBezTo>
                    <a:pt x="26597" y="8041"/>
                    <a:pt x="27836" y="12645"/>
                    <a:pt x="28543" y="15306"/>
                  </a:cubicBezTo>
                  <a:cubicBezTo>
                    <a:pt x="30672" y="24699"/>
                    <a:pt x="33159" y="34266"/>
                    <a:pt x="35105" y="41714"/>
                  </a:cubicBezTo>
                  <a:cubicBezTo>
                    <a:pt x="37234" y="38164"/>
                    <a:pt x="42732" y="31257"/>
                    <a:pt x="53369" y="31257"/>
                  </a:cubicBezTo>
                  <a:cubicBezTo>
                    <a:pt x="75001" y="31257"/>
                    <a:pt x="98937" y="55179"/>
                    <a:pt x="98937" y="81589"/>
                  </a:cubicBezTo>
                  <a:cubicBezTo>
                    <a:pt x="98937" y="102319"/>
                    <a:pt x="84574" y="111180"/>
                    <a:pt x="72339" y="111180"/>
                  </a:cubicBezTo>
                  <a:cubicBezTo>
                    <a:pt x="61345" y="111180"/>
                    <a:pt x="51947" y="103740"/>
                    <a:pt x="47165" y="98777"/>
                  </a:cubicBezTo>
                  <a:cubicBezTo>
                    <a:pt x="44145" y="108877"/>
                    <a:pt x="34216" y="111180"/>
                    <a:pt x="28901" y="111180"/>
                  </a:cubicBezTo>
                  <a:cubicBezTo>
                    <a:pt x="21981" y="111180"/>
                    <a:pt x="17732" y="106574"/>
                    <a:pt x="14895" y="101787"/>
                  </a:cubicBezTo>
                  <a:cubicBezTo>
                    <a:pt x="11344" y="95761"/>
                    <a:pt x="8508" y="85129"/>
                    <a:pt x="8508" y="84065"/>
                  </a:cubicBezTo>
                  <a:cubicBezTo>
                    <a:pt x="8508" y="81762"/>
                    <a:pt x="10995" y="81762"/>
                    <a:pt x="11519" y="81762"/>
                  </a:cubicBezTo>
                  <a:cubicBezTo>
                    <a:pt x="14005" y="81762"/>
                    <a:pt x="14180" y="82294"/>
                    <a:pt x="15428" y="87083"/>
                  </a:cubicBezTo>
                  <a:cubicBezTo>
                    <a:pt x="18081" y="97357"/>
                    <a:pt x="21449" y="106218"/>
                    <a:pt x="28369" y="106218"/>
                  </a:cubicBezTo>
                  <a:cubicBezTo>
                    <a:pt x="32976" y="106218"/>
                    <a:pt x="34216" y="102319"/>
                    <a:pt x="34216" y="97530"/>
                  </a:cubicBezTo>
                  <a:cubicBezTo>
                    <a:pt x="34216" y="95586"/>
                    <a:pt x="33866" y="93283"/>
                    <a:pt x="33683" y="92219"/>
                  </a:cubicBezTo>
                  <a:lnTo>
                    <a:pt x="13473" y="11408"/>
                  </a:lnTo>
                  <a:close/>
                  <a:moveTo>
                    <a:pt x="46982" y="89916"/>
                  </a:moveTo>
                  <a:cubicBezTo>
                    <a:pt x="57269" y="103557"/>
                    <a:pt x="66135" y="106218"/>
                    <a:pt x="71807" y="106218"/>
                  </a:cubicBezTo>
                  <a:cubicBezTo>
                    <a:pt x="78726" y="106218"/>
                    <a:pt x="84756" y="101080"/>
                    <a:pt x="84756" y="89028"/>
                  </a:cubicBezTo>
                  <a:cubicBezTo>
                    <a:pt x="84756" y="81762"/>
                    <a:pt x="80856" y="63684"/>
                    <a:pt x="75533" y="53410"/>
                  </a:cubicBezTo>
                  <a:cubicBezTo>
                    <a:pt x="71100" y="44723"/>
                    <a:pt x="62409" y="36220"/>
                    <a:pt x="53369" y="36220"/>
                  </a:cubicBezTo>
                  <a:cubicBezTo>
                    <a:pt x="40777" y="36220"/>
                    <a:pt x="37591" y="49860"/>
                    <a:pt x="37591" y="51639"/>
                  </a:cubicBezTo>
                  <a:cubicBezTo>
                    <a:pt x="37591" y="52345"/>
                    <a:pt x="37941" y="53584"/>
                    <a:pt x="38116" y="54291"/>
                  </a:cubicBezTo>
                  <a:lnTo>
                    <a:pt x="46982" y="89916"/>
                  </a:lnTo>
                  <a:close/>
                </a:path>
              </a:pathLst>
            </a:custGeom>
            <a:solidFill>
              <a:srgbClr val="000000"/>
            </a:solidFill>
            <a:ln w="254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21" name="任意多边形: 形状 820">
              <a:extLst>
                <a:ext uri="{FF2B5EF4-FFF2-40B4-BE49-F238E27FC236}">
                  <a16:creationId xmlns:a16="http://schemas.microsoft.com/office/drawing/2014/main" id="{5607FDE7-0507-7C61-550F-559114924A35}"/>
                </a:ext>
              </a:extLst>
            </p:cNvPr>
            <p:cNvSpPr/>
            <p:nvPr/>
          </p:nvSpPr>
          <p:spPr>
            <a:xfrm flipV="1">
              <a:off x="15492372" y="-14490031"/>
              <a:ext cx="53726" cy="119265"/>
            </a:xfrm>
            <a:custGeom>
              <a:avLst/>
              <a:gdLst>
                <a:gd name="connsiteX0" fmla="*/ 49119 w 53726"/>
                <a:gd name="connsiteY0" fmla="*/ 111192 h 119265"/>
                <a:gd name="connsiteX1" fmla="*/ 42024 w 53726"/>
                <a:gd name="connsiteY1" fmla="*/ 117926 h 119265"/>
                <a:gd name="connsiteX2" fmla="*/ 32095 w 53726"/>
                <a:gd name="connsiteY2" fmla="*/ 108184 h 119265"/>
                <a:gd name="connsiteX3" fmla="*/ 39189 w 53726"/>
                <a:gd name="connsiteY3" fmla="*/ 101443 h 119265"/>
                <a:gd name="connsiteX4" fmla="*/ 49119 w 53726"/>
                <a:gd name="connsiteY4" fmla="*/ 111192 h 119265"/>
                <a:gd name="connsiteX5" fmla="*/ 12941 w 53726"/>
                <a:gd name="connsiteY5" fmla="*/ 21162 h 119265"/>
                <a:gd name="connsiteX6" fmla="*/ 11352 w 53726"/>
                <a:gd name="connsiteY6" fmla="*/ 13723 h 119265"/>
                <a:gd name="connsiteX7" fmla="*/ 28194 w 53726"/>
                <a:gd name="connsiteY7" fmla="*/ -1340 h 119265"/>
                <a:gd name="connsiteX8" fmla="*/ 53726 w 53726"/>
                <a:gd name="connsiteY8" fmla="*/ 25775 h 119265"/>
                <a:gd name="connsiteX9" fmla="*/ 50890 w 53726"/>
                <a:gd name="connsiteY9" fmla="*/ 28078 h 119265"/>
                <a:gd name="connsiteX10" fmla="*/ 47522 w 53726"/>
                <a:gd name="connsiteY10" fmla="*/ 25061 h 119265"/>
                <a:gd name="connsiteX11" fmla="*/ 28726 w 53726"/>
                <a:gd name="connsiteY11" fmla="*/ 3623 h 119265"/>
                <a:gd name="connsiteX12" fmla="*/ 24293 w 53726"/>
                <a:gd name="connsiteY12" fmla="*/ 9824 h 119265"/>
                <a:gd name="connsiteX13" fmla="*/ 27129 w 53726"/>
                <a:gd name="connsiteY13" fmla="*/ 21162 h 119265"/>
                <a:gd name="connsiteX14" fmla="*/ 32801 w 53726"/>
                <a:gd name="connsiteY14" fmla="*/ 35344 h 119265"/>
                <a:gd name="connsiteX15" fmla="*/ 41492 w 53726"/>
                <a:gd name="connsiteY15" fmla="*/ 57853 h 119265"/>
                <a:gd name="connsiteX16" fmla="*/ 42557 w 53726"/>
                <a:gd name="connsiteY16" fmla="*/ 63522 h 119265"/>
                <a:gd name="connsiteX17" fmla="*/ 25708 w 53726"/>
                <a:gd name="connsiteY17" fmla="*/ 78583 h 119265"/>
                <a:gd name="connsiteX18" fmla="*/ 0 w 53726"/>
                <a:gd name="connsiteY18" fmla="*/ 51468 h 119265"/>
                <a:gd name="connsiteX19" fmla="*/ 3011 w 53726"/>
                <a:gd name="connsiteY19" fmla="*/ 49167 h 119265"/>
                <a:gd name="connsiteX20" fmla="*/ 6204 w 53726"/>
                <a:gd name="connsiteY20" fmla="*/ 52000 h 119265"/>
                <a:gd name="connsiteX21" fmla="*/ 25175 w 53726"/>
                <a:gd name="connsiteY21" fmla="*/ 73621 h 119265"/>
                <a:gd name="connsiteX22" fmla="*/ 29608 w 53726"/>
                <a:gd name="connsiteY22" fmla="*/ 67421 h 119265"/>
                <a:gd name="connsiteX23" fmla="*/ 24119 w 53726"/>
                <a:gd name="connsiteY23" fmla="*/ 49699 h 119265"/>
                <a:gd name="connsiteX24" fmla="*/ 12941 w 53726"/>
                <a:gd name="connsiteY24" fmla="*/ 21162 h 119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3726" h="119265">
                  <a:moveTo>
                    <a:pt x="49119" y="111192"/>
                  </a:moveTo>
                  <a:cubicBezTo>
                    <a:pt x="49119" y="114027"/>
                    <a:pt x="46989" y="117926"/>
                    <a:pt x="42024" y="117926"/>
                  </a:cubicBezTo>
                  <a:cubicBezTo>
                    <a:pt x="37234" y="117926"/>
                    <a:pt x="32095" y="113320"/>
                    <a:pt x="32095" y="108184"/>
                  </a:cubicBezTo>
                  <a:cubicBezTo>
                    <a:pt x="32095" y="105166"/>
                    <a:pt x="34398" y="101443"/>
                    <a:pt x="39189" y="101443"/>
                  </a:cubicBezTo>
                  <a:cubicBezTo>
                    <a:pt x="44328" y="101443"/>
                    <a:pt x="49119" y="106405"/>
                    <a:pt x="49119" y="111192"/>
                  </a:cubicBezTo>
                  <a:close/>
                  <a:moveTo>
                    <a:pt x="12941" y="21162"/>
                  </a:moveTo>
                  <a:cubicBezTo>
                    <a:pt x="12234" y="18861"/>
                    <a:pt x="11352" y="16731"/>
                    <a:pt x="11352" y="13723"/>
                  </a:cubicBezTo>
                  <a:cubicBezTo>
                    <a:pt x="11352" y="5394"/>
                    <a:pt x="18438" y="-1340"/>
                    <a:pt x="28194" y="-1340"/>
                  </a:cubicBezTo>
                  <a:cubicBezTo>
                    <a:pt x="45925" y="-1340"/>
                    <a:pt x="53726" y="23116"/>
                    <a:pt x="53726" y="25775"/>
                  </a:cubicBezTo>
                  <a:cubicBezTo>
                    <a:pt x="53726" y="28078"/>
                    <a:pt x="51422" y="28078"/>
                    <a:pt x="50890" y="28078"/>
                  </a:cubicBezTo>
                  <a:cubicBezTo>
                    <a:pt x="48404" y="28078"/>
                    <a:pt x="48229" y="27014"/>
                    <a:pt x="47522" y="25061"/>
                  </a:cubicBezTo>
                  <a:cubicBezTo>
                    <a:pt x="43438" y="10888"/>
                    <a:pt x="35638" y="3623"/>
                    <a:pt x="28726" y="3623"/>
                  </a:cubicBezTo>
                  <a:cubicBezTo>
                    <a:pt x="25175" y="3623"/>
                    <a:pt x="24293" y="5926"/>
                    <a:pt x="24293" y="9824"/>
                  </a:cubicBezTo>
                  <a:cubicBezTo>
                    <a:pt x="24293" y="13898"/>
                    <a:pt x="25532" y="17263"/>
                    <a:pt x="27129" y="21162"/>
                  </a:cubicBezTo>
                  <a:cubicBezTo>
                    <a:pt x="28901" y="25951"/>
                    <a:pt x="30855" y="30738"/>
                    <a:pt x="32801" y="35344"/>
                  </a:cubicBezTo>
                  <a:cubicBezTo>
                    <a:pt x="34398" y="39599"/>
                    <a:pt x="40785" y="55725"/>
                    <a:pt x="41492" y="57853"/>
                  </a:cubicBezTo>
                  <a:cubicBezTo>
                    <a:pt x="42024" y="59624"/>
                    <a:pt x="42557" y="61751"/>
                    <a:pt x="42557" y="63522"/>
                  </a:cubicBezTo>
                  <a:cubicBezTo>
                    <a:pt x="42557" y="71850"/>
                    <a:pt x="35462" y="78583"/>
                    <a:pt x="25708" y="78583"/>
                  </a:cubicBezTo>
                  <a:cubicBezTo>
                    <a:pt x="8158" y="78583"/>
                    <a:pt x="0" y="54486"/>
                    <a:pt x="0" y="51468"/>
                  </a:cubicBezTo>
                  <a:cubicBezTo>
                    <a:pt x="0" y="49167"/>
                    <a:pt x="2486" y="49167"/>
                    <a:pt x="3011" y="49167"/>
                  </a:cubicBezTo>
                  <a:cubicBezTo>
                    <a:pt x="5497" y="49167"/>
                    <a:pt x="5672" y="50056"/>
                    <a:pt x="6204" y="52000"/>
                  </a:cubicBezTo>
                  <a:cubicBezTo>
                    <a:pt x="10820" y="67246"/>
                    <a:pt x="18621" y="73621"/>
                    <a:pt x="25175" y="73621"/>
                  </a:cubicBezTo>
                  <a:cubicBezTo>
                    <a:pt x="28019" y="73621"/>
                    <a:pt x="29608" y="72208"/>
                    <a:pt x="29608" y="67421"/>
                  </a:cubicBezTo>
                  <a:cubicBezTo>
                    <a:pt x="29608" y="63347"/>
                    <a:pt x="28551" y="60688"/>
                    <a:pt x="24119" y="49699"/>
                  </a:cubicBezTo>
                  <a:lnTo>
                    <a:pt x="12941" y="21162"/>
                  </a:lnTo>
                  <a:close/>
                </a:path>
              </a:pathLst>
            </a:custGeom>
            <a:solidFill>
              <a:srgbClr val="000000"/>
            </a:solidFill>
            <a:ln w="254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22" name="任意多边形: 形状 821">
              <a:extLst>
                <a:ext uri="{FF2B5EF4-FFF2-40B4-BE49-F238E27FC236}">
                  <a16:creationId xmlns:a16="http://schemas.microsoft.com/office/drawing/2014/main" id="{30DA066A-3363-7A0A-7509-60D352A1AD1F}"/>
                </a:ext>
              </a:extLst>
            </p:cNvPr>
            <p:cNvSpPr/>
            <p:nvPr/>
          </p:nvSpPr>
          <p:spPr>
            <a:xfrm flipV="1">
              <a:off x="15574855" y="-14421272"/>
              <a:ext cx="119861" cy="8687"/>
            </a:xfrm>
            <a:custGeom>
              <a:avLst/>
              <a:gdLst>
                <a:gd name="connsiteX0" fmla="*/ 112768 w 119861"/>
                <a:gd name="connsiteY0" fmla="*/ -1338 h 8687"/>
                <a:gd name="connsiteX1" fmla="*/ 119861 w 119861"/>
                <a:gd name="connsiteY1" fmla="*/ 2918 h 8687"/>
                <a:gd name="connsiteX2" fmla="*/ 112768 w 119861"/>
                <a:gd name="connsiteY2" fmla="*/ 7349 h 8687"/>
                <a:gd name="connsiteX3" fmla="*/ 7086 w 119861"/>
                <a:gd name="connsiteY3" fmla="*/ 7349 h 8687"/>
                <a:gd name="connsiteX4" fmla="*/ 0 w 119861"/>
                <a:gd name="connsiteY4" fmla="*/ 3092 h 8687"/>
                <a:gd name="connsiteX5" fmla="*/ 7086 w 119861"/>
                <a:gd name="connsiteY5" fmla="*/ -1338 h 8687"/>
                <a:gd name="connsiteX6" fmla="*/ 112768 w 119861"/>
                <a:gd name="connsiteY6" fmla="*/ -1338 h 8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9861" h="8687">
                  <a:moveTo>
                    <a:pt x="112768" y="-1338"/>
                  </a:moveTo>
                  <a:cubicBezTo>
                    <a:pt x="115603" y="-1338"/>
                    <a:pt x="119861" y="-1338"/>
                    <a:pt x="119861" y="2918"/>
                  </a:cubicBezTo>
                  <a:cubicBezTo>
                    <a:pt x="119861" y="7349"/>
                    <a:pt x="115786" y="7349"/>
                    <a:pt x="112768" y="7349"/>
                  </a:cubicBezTo>
                  <a:lnTo>
                    <a:pt x="7086" y="7349"/>
                  </a:lnTo>
                  <a:cubicBezTo>
                    <a:pt x="4250" y="7349"/>
                    <a:pt x="0" y="7349"/>
                    <a:pt x="0" y="3092"/>
                  </a:cubicBezTo>
                  <a:cubicBezTo>
                    <a:pt x="0" y="-1338"/>
                    <a:pt x="4075" y="-1338"/>
                    <a:pt x="7086" y="-1338"/>
                  </a:cubicBezTo>
                  <a:lnTo>
                    <a:pt x="112768" y="-1338"/>
                  </a:lnTo>
                  <a:close/>
                </a:path>
              </a:pathLst>
            </a:custGeom>
            <a:solidFill>
              <a:srgbClr val="000000"/>
            </a:solidFill>
            <a:ln w="254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23" name="任意多边形: 形状 822">
              <a:extLst>
                <a:ext uri="{FF2B5EF4-FFF2-40B4-BE49-F238E27FC236}">
                  <a16:creationId xmlns:a16="http://schemas.microsoft.com/office/drawing/2014/main" id="{E8329EF2-1B4D-306D-9CCC-0B42C05EEEBF}"/>
                </a:ext>
              </a:extLst>
            </p:cNvPr>
            <p:cNvSpPr/>
            <p:nvPr/>
          </p:nvSpPr>
          <p:spPr>
            <a:xfrm flipV="1">
              <a:off x="15733328" y="-14490206"/>
              <a:ext cx="64538" cy="117669"/>
            </a:xfrm>
            <a:custGeom>
              <a:avLst/>
              <a:gdLst>
                <a:gd name="connsiteX0" fmla="*/ 40070 w 64538"/>
                <a:gd name="connsiteY0" fmla="*/ 111375 h 117669"/>
                <a:gd name="connsiteX1" fmla="*/ 34756 w 64538"/>
                <a:gd name="connsiteY1" fmla="*/ 116330 h 117669"/>
                <a:gd name="connsiteX2" fmla="*/ 0 w 64538"/>
                <a:gd name="connsiteY2" fmla="*/ 104991 h 117669"/>
                <a:gd name="connsiteX3" fmla="*/ 0 w 64538"/>
                <a:gd name="connsiteY3" fmla="*/ 98608 h 117669"/>
                <a:gd name="connsiteX4" fmla="*/ 25707 w 64538"/>
                <a:gd name="connsiteY4" fmla="*/ 103570 h 117669"/>
                <a:gd name="connsiteX5" fmla="*/ 25707 w 64538"/>
                <a:gd name="connsiteY5" fmla="*/ 13191 h 117669"/>
                <a:gd name="connsiteX6" fmla="*/ 7976 w 64538"/>
                <a:gd name="connsiteY6" fmla="*/ 5045 h 117669"/>
                <a:gd name="connsiteX7" fmla="*/ 1239 w 64538"/>
                <a:gd name="connsiteY7" fmla="*/ 5045 h 117669"/>
                <a:gd name="connsiteX8" fmla="*/ 1239 w 64538"/>
                <a:gd name="connsiteY8" fmla="*/ -1340 h 117669"/>
                <a:gd name="connsiteX9" fmla="*/ 32801 w 64538"/>
                <a:gd name="connsiteY9" fmla="*/ -632 h 117669"/>
                <a:gd name="connsiteX10" fmla="*/ 64539 w 64538"/>
                <a:gd name="connsiteY10" fmla="*/ -1340 h 117669"/>
                <a:gd name="connsiteX11" fmla="*/ 64539 w 64538"/>
                <a:gd name="connsiteY11" fmla="*/ 5045 h 117669"/>
                <a:gd name="connsiteX12" fmla="*/ 57802 w 64538"/>
                <a:gd name="connsiteY12" fmla="*/ 5045 h 117669"/>
                <a:gd name="connsiteX13" fmla="*/ 40070 w 64538"/>
                <a:gd name="connsiteY13" fmla="*/ 13191 h 117669"/>
                <a:gd name="connsiteX14" fmla="*/ 40070 w 64538"/>
                <a:gd name="connsiteY14" fmla="*/ 111375 h 117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4538" h="117669">
                  <a:moveTo>
                    <a:pt x="40070" y="111375"/>
                  </a:moveTo>
                  <a:cubicBezTo>
                    <a:pt x="40070" y="116155"/>
                    <a:pt x="39721" y="116330"/>
                    <a:pt x="34756" y="116330"/>
                  </a:cubicBezTo>
                  <a:cubicBezTo>
                    <a:pt x="23403" y="105166"/>
                    <a:pt x="7269" y="104991"/>
                    <a:pt x="0" y="104991"/>
                  </a:cubicBezTo>
                  <a:lnTo>
                    <a:pt x="0" y="98608"/>
                  </a:lnTo>
                  <a:cubicBezTo>
                    <a:pt x="4258" y="98608"/>
                    <a:pt x="15960" y="98608"/>
                    <a:pt x="25707" y="103570"/>
                  </a:cubicBezTo>
                  <a:lnTo>
                    <a:pt x="25707" y="13191"/>
                  </a:lnTo>
                  <a:cubicBezTo>
                    <a:pt x="25707" y="7346"/>
                    <a:pt x="25707" y="5045"/>
                    <a:pt x="7976" y="5045"/>
                  </a:cubicBezTo>
                  <a:lnTo>
                    <a:pt x="1239" y="5045"/>
                  </a:lnTo>
                  <a:lnTo>
                    <a:pt x="1239" y="-1340"/>
                  </a:lnTo>
                  <a:cubicBezTo>
                    <a:pt x="4433" y="-1164"/>
                    <a:pt x="26240" y="-632"/>
                    <a:pt x="32801" y="-632"/>
                  </a:cubicBezTo>
                  <a:cubicBezTo>
                    <a:pt x="38299" y="-632"/>
                    <a:pt x="60638" y="-1164"/>
                    <a:pt x="64539" y="-1340"/>
                  </a:cubicBezTo>
                  <a:lnTo>
                    <a:pt x="64539" y="5045"/>
                  </a:lnTo>
                  <a:lnTo>
                    <a:pt x="57802" y="5045"/>
                  </a:lnTo>
                  <a:cubicBezTo>
                    <a:pt x="40070" y="5045"/>
                    <a:pt x="40070" y="7346"/>
                    <a:pt x="40070" y="13191"/>
                  </a:cubicBezTo>
                  <a:lnTo>
                    <a:pt x="40070" y="111375"/>
                  </a:lnTo>
                  <a:close/>
                </a:path>
              </a:pathLst>
            </a:custGeom>
            <a:solidFill>
              <a:srgbClr val="000000"/>
            </a:solidFill>
            <a:ln w="254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sp>
        <p:nvSpPr>
          <p:cNvPr id="1003" name="矩形 1002">
            <a:extLst>
              <a:ext uri="{FF2B5EF4-FFF2-40B4-BE49-F238E27FC236}">
                <a16:creationId xmlns:a16="http://schemas.microsoft.com/office/drawing/2014/main" id="{0DA4C596-BEDA-8A36-0EBD-77CC20799C1B}"/>
              </a:ext>
            </a:extLst>
          </p:cNvPr>
          <p:cNvSpPr/>
          <p:nvPr/>
        </p:nvSpPr>
        <p:spPr>
          <a:xfrm>
            <a:off x="276110" y="1043046"/>
            <a:ext cx="6517323" cy="492442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342900" indent="-342900">
              <a:spcAft>
                <a:spcPts val="1200"/>
              </a:spcAft>
              <a:buFont typeface="Arial" panose="020B0604020202020204" pitchFamily="34" charset="0"/>
              <a:buChar char="•"/>
            </a:pPr>
            <a:r>
              <a:rPr lang="en-US" altLang="zh-CN" sz="2400" dirty="0">
                <a:latin typeface="Palatino"/>
              </a:rPr>
              <a:t>The encoder</a:t>
            </a:r>
          </a:p>
          <a:p>
            <a:pPr>
              <a:spcAft>
                <a:spcPts val="1200"/>
              </a:spcAft>
            </a:pPr>
            <a:endParaRPr lang="en-US" altLang="zh-CN" sz="2400" dirty="0">
              <a:latin typeface="Palatino"/>
            </a:endParaRPr>
          </a:p>
          <a:p>
            <a:pPr marL="342900" indent="-342900">
              <a:spcAft>
                <a:spcPts val="1200"/>
              </a:spcAft>
              <a:buFont typeface="Arial" panose="020B0604020202020204" pitchFamily="34" charset="0"/>
              <a:buChar char="•"/>
            </a:pPr>
            <a:r>
              <a:rPr lang="en-US" altLang="zh-CN" sz="2400" dirty="0">
                <a:latin typeface="Palatino"/>
              </a:rPr>
              <a:t>Each encoder layer</a:t>
            </a:r>
          </a:p>
          <a:p>
            <a:pPr>
              <a:spcAft>
                <a:spcPts val="1200"/>
              </a:spcAft>
            </a:pPr>
            <a:endParaRPr lang="en-US" altLang="zh-CN" sz="2400" dirty="0">
              <a:latin typeface="Palatino"/>
            </a:endParaRPr>
          </a:p>
          <a:p>
            <a:pPr marL="342900" indent="-342900">
              <a:spcAft>
                <a:spcPts val="1200"/>
              </a:spcAft>
              <a:buFont typeface="Arial" panose="020B0604020202020204" pitchFamily="34" charset="0"/>
              <a:buChar char="•"/>
            </a:pPr>
            <a:r>
              <a:rPr lang="en-US" altLang="zh-CN" sz="2400" dirty="0">
                <a:latin typeface="Palatino"/>
              </a:rPr>
              <a:t>Each layer has two </a:t>
            </a:r>
            <a:r>
              <a:rPr lang="en-US" altLang="zh-CN" sz="2400" dirty="0">
                <a:solidFill>
                  <a:srgbClr val="C00000"/>
                </a:solidFill>
                <a:latin typeface="Palatino"/>
              </a:rPr>
              <a:t>sub-layers</a:t>
            </a:r>
          </a:p>
          <a:p>
            <a:pPr marL="742950" lvl="1" indent="-285750">
              <a:buFont typeface="Arial" panose="020B0604020202020204" pitchFamily="34" charset="0"/>
              <a:buChar char="•"/>
            </a:pPr>
            <a:r>
              <a:rPr lang="en-US" altLang="zh-CN" sz="2400" dirty="0">
                <a:latin typeface="Palatino"/>
              </a:rPr>
              <a:t>Multi-head attention (extension to SAN)</a:t>
            </a:r>
          </a:p>
          <a:p>
            <a:pPr marL="742950" lvl="1" indent="-285750">
              <a:buFont typeface="Arial" panose="020B0604020202020204" pitchFamily="34" charset="0"/>
              <a:buChar char="•"/>
            </a:pPr>
            <a:endParaRPr lang="en-US" altLang="zh-CN" sz="2400" dirty="0">
              <a:latin typeface="Palatino"/>
            </a:endParaRPr>
          </a:p>
          <a:p>
            <a:pPr marL="742950" lvl="1" indent="-285750">
              <a:buFont typeface="Arial" panose="020B0604020202020204" pitchFamily="34" charset="0"/>
              <a:buChar char="•"/>
            </a:pPr>
            <a:endParaRPr lang="en-US" altLang="zh-CN" sz="2400" dirty="0">
              <a:latin typeface="Palatino"/>
            </a:endParaRPr>
          </a:p>
          <a:p>
            <a:pPr marL="742950" lvl="1" indent="-285750">
              <a:buFont typeface="Arial" panose="020B0604020202020204" pitchFamily="34" charset="0"/>
              <a:buChar char="•"/>
            </a:pPr>
            <a:endParaRPr lang="en-US" altLang="zh-CN" sz="2400" dirty="0">
              <a:latin typeface="Palatino"/>
            </a:endParaRPr>
          </a:p>
          <a:p>
            <a:pPr marL="742950" lvl="1" indent="-285750">
              <a:buFont typeface="Arial" panose="020B0604020202020204" pitchFamily="34" charset="0"/>
              <a:buChar char="•"/>
            </a:pPr>
            <a:r>
              <a:rPr lang="en-US" altLang="zh-CN" sz="2400" dirty="0">
                <a:solidFill>
                  <a:srgbClr val="C00000"/>
                </a:solidFill>
                <a:latin typeface="Palatino"/>
              </a:rPr>
              <a:t>Feed-forward</a:t>
            </a:r>
            <a:r>
              <a:rPr lang="en-US" altLang="zh-CN" sz="2400" dirty="0">
                <a:latin typeface="Palatino"/>
              </a:rPr>
              <a:t> (adding non-linearity)</a:t>
            </a:r>
          </a:p>
          <a:p>
            <a:pPr lvl="1">
              <a:spcAft>
                <a:spcPts val="1200"/>
              </a:spcAft>
            </a:pPr>
            <a:endParaRPr lang="en-US" altLang="zh-CN" sz="2400" dirty="0">
              <a:latin typeface="Palatino"/>
            </a:endParaRPr>
          </a:p>
        </p:txBody>
      </p:sp>
      <p:grpSp>
        <p:nvGrpSpPr>
          <p:cNvPr id="1004" name="组合 1003" descr="\documentclass{article}&#10;\usepackage{amsmath}&#10;\pagestyle{empty}&#10;\begin{document}&#10;&#10;\begin{gather*}&#10;\mathbf{H}^{enc} = \textsc{Encoder}(\hat{\mathbf{X}}_{1:n})&#10;\end{gather*}&#10;&#10;\end{document}" title="IguanaTex Shape Display">
            <a:extLst>
              <a:ext uri="{FF2B5EF4-FFF2-40B4-BE49-F238E27FC236}">
                <a16:creationId xmlns:a16="http://schemas.microsoft.com/office/drawing/2014/main" id="{C7051917-1A7D-F83B-4DCE-4647D1880A1D}"/>
              </a:ext>
            </a:extLst>
          </p:cNvPr>
          <p:cNvGrpSpPr>
            <a:grpSpLocks noChangeAspect="1"/>
          </p:cNvGrpSpPr>
          <p:nvPr>
            <p:custDataLst>
              <p:tags r:id="rId1"/>
            </p:custDataLst>
          </p:nvPr>
        </p:nvGrpSpPr>
        <p:grpSpPr>
          <a:xfrm>
            <a:off x="749300" y="1630953"/>
            <a:ext cx="2674002" cy="303605"/>
            <a:chOff x="7843028" y="-15697438"/>
            <a:chExt cx="2674002" cy="303605"/>
          </a:xfrm>
        </p:grpSpPr>
        <p:sp>
          <p:nvSpPr>
            <p:cNvPr id="1005" name="任意多边形: 形状 1004">
              <a:extLst>
                <a:ext uri="{FF2B5EF4-FFF2-40B4-BE49-F238E27FC236}">
                  <a16:creationId xmlns:a16="http://schemas.microsoft.com/office/drawing/2014/main" id="{2DFB9600-9CDE-27EF-31FF-8A015017553A}"/>
                </a:ext>
              </a:extLst>
            </p:cNvPr>
            <p:cNvSpPr/>
            <p:nvPr>
              <p:custDataLst>
                <p:tags r:id="rId79"/>
              </p:custDataLst>
            </p:nvPr>
          </p:nvSpPr>
          <p:spPr>
            <a:xfrm flipV="1">
              <a:off x="7843028" y="-15630727"/>
              <a:ext cx="207899" cy="173620"/>
            </a:xfrm>
            <a:custGeom>
              <a:avLst/>
              <a:gdLst>
                <a:gd name="connsiteX0" fmla="*/ 180555 w 207899"/>
                <a:gd name="connsiteY0" fmla="*/ 160349 h 173620"/>
                <a:gd name="connsiteX1" fmla="*/ 207899 w 207899"/>
                <a:gd name="connsiteY1" fmla="*/ 160349 h 173620"/>
                <a:gd name="connsiteX2" fmla="*/ 207899 w 207899"/>
                <a:gd name="connsiteY2" fmla="*/ 172244 h 173620"/>
                <a:gd name="connsiteX3" fmla="*/ 162569 w 207899"/>
                <a:gd name="connsiteY3" fmla="*/ 171481 h 173620"/>
                <a:gd name="connsiteX4" fmla="*/ 117248 w 207899"/>
                <a:gd name="connsiteY4" fmla="*/ 172244 h 173620"/>
                <a:gd name="connsiteX5" fmla="*/ 117248 w 207899"/>
                <a:gd name="connsiteY5" fmla="*/ 160349 h 173620"/>
                <a:gd name="connsiteX6" fmla="*/ 144592 w 207899"/>
                <a:gd name="connsiteY6" fmla="*/ 160349 h 173620"/>
                <a:gd name="connsiteX7" fmla="*/ 144592 w 207899"/>
                <a:gd name="connsiteY7" fmla="*/ 94797 h 173620"/>
                <a:gd name="connsiteX8" fmla="*/ 63307 w 207899"/>
                <a:gd name="connsiteY8" fmla="*/ 94797 h 173620"/>
                <a:gd name="connsiteX9" fmla="*/ 63307 w 207899"/>
                <a:gd name="connsiteY9" fmla="*/ 160349 h 173620"/>
                <a:gd name="connsiteX10" fmla="*/ 90659 w 207899"/>
                <a:gd name="connsiteY10" fmla="*/ 160349 h 173620"/>
                <a:gd name="connsiteX11" fmla="*/ 90659 w 207899"/>
                <a:gd name="connsiteY11" fmla="*/ 172244 h 173620"/>
                <a:gd name="connsiteX12" fmla="*/ 45329 w 207899"/>
                <a:gd name="connsiteY12" fmla="*/ 171481 h 173620"/>
                <a:gd name="connsiteX13" fmla="*/ 0 w 207899"/>
                <a:gd name="connsiteY13" fmla="*/ 172244 h 173620"/>
                <a:gd name="connsiteX14" fmla="*/ 0 w 207899"/>
                <a:gd name="connsiteY14" fmla="*/ 160349 h 173620"/>
                <a:gd name="connsiteX15" fmla="*/ 27352 w 207899"/>
                <a:gd name="connsiteY15" fmla="*/ 160349 h 173620"/>
                <a:gd name="connsiteX16" fmla="*/ 27352 w 207899"/>
                <a:gd name="connsiteY16" fmla="*/ 10515 h 173620"/>
                <a:gd name="connsiteX17" fmla="*/ 0 w 207899"/>
                <a:gd name="connsiteY17" fmla="*/ 10515 h 173620"/>
                <a:gd name="connsiteX18" fmla="*/ 0 w 207899"/>
                <a:gd name="connsiteY18" fmla="*/ -1377 h 173620"/>
                <a:gd name="connsiteX19" fmla="*/ 45329 w 207899"/>
                <a:gd name="connsiteY19" fmla="*/ -616 h 173620"/>
                <a:gd name="connsiteX20" fmla="*/ 90659 w 207899"/>
                <a:gd name="connsiteY20" fmla="*/ -1377 h 173620"/>
                <a:gd name="connsiteX21" fmla="*/ 90659 w 207899"/>
                <a:gd name="connsiteY21" fmla="*/ 10515 h 173620"/>
                <a:gd name="connsiteX22" fmla="*/ 63307 w 207899"/>
                <a:gd name="connsiteY22" fmla="*/ 10515 h 173620"/>
                <a:gd name="connsiteX23" fmla="*/ 63307 w 207899"/>
                <a:gd name="connsiteY23" fmla="*/ 82903 h 173620"/>
                <a:gd name="connsiteX24" fmla="*/ 144592 w 207899"/>
                <a:gd name="connsiteY24" fmla="*/ 82903 h 173620"/>
                <a:gd name="connsiteX25" fmla="*/ 144592 w 207899"/>
                <a:gd name="connsiteY25" fmla="*/ 10515 h 173620"/>
                <a:gd name="connsiteX26" fmla="*/ 117248 w 207899"/>
                <a:gd name="connsiteY26" fmla="*/ 10515 h 173620"/>
                <a:gd name="connsiteX27" fmla="*/ 117248 w 207899"/>
                <a:gd name="connsiteY27" fmla="*/ -1377 h 173620"/>
                <a:gd name="connsiteX28" fmla="*/ 162569 w 207899"/>
                <a:gd name="connsiteY28" fmla="*/ -616 h 173620"/>
                <a:gd name="connsiteX29" fmla="*/ 207899 w 207899"/>
                <a:gd name="connsiteY29" fmla="*/ -1377 h 173620"/>
                <a:gd name="connsiteX30" fmla="*/ 207899 w 207899"/>
                <a:gd name="connsiteY30" fmla="*/ 10515 h 173620"/>
                <a:gd name="connsiteX31" fmla="*/ 180555 w 207899"/>
                <a:gd name="connsiteY31" fmla="*/ 10515 h 173620"/>
                <a:gd name="connsiteX32" fmla="*/ 180555 w 207899"/>
                <a:gd name="connsiteY32" fmla="*/ 160349 h 173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07899" h="173620">
                  <a:moveTo>
                    <a:pt x="180555" y="160349"/>
                  </a:moveTo>
                  <a:lnTo>
                    <a:pt x="207899" y="160349"/>
                  </a:lnTo>
                  <a:lnTo>
                    <a:pt x="207899" y="172244"/>
                  </a:lnTo>
                  <a:cubicBezTo>
                    <a:pt x="198278" y="171481"/>
                    <a:pt x="173461" y="171481"/>
                    <a:pt x="162569" y="171481"/>
                  </a:cubicBezTo>
                  <a:cubicBezTo>
                    <a:pt x="151686" y="171481"/>
                    <a:pt x="126869" y="171481"/>
                    <a:pt x="117248" y="172244"/>
                  </a:cubicBezTo>
                  <a:lnTo>
                    <a:pt x="117248" y="160349"/>
                  </a:lnTo>
                  <a:lnTo>
                    <a:pt x="144592" y="160349"/>
                  </a:lnTo>
                  <a:lnTo>
                    <a:pt x="144592" y="94797"/>
                  </a:lnTo>
                  <a:lnTo>
                    <a:pt x="63307" y="94797"/>
                  </a:lnTo>
                  <a:lnTo>
                    <a:pt x="63307" y="160349"/>
                  </a:lnTo>
                  <a:lnTo>
                    <a:pt x="90659" y="160349"/>
                  </a:lnTo>
                  <a:lnTo>
                    <a:pt x="90659" y="172244"/>
                  </a:lnTo>
                  <a:cubicBezTo>
                    <a:pt x="81031" y="171481"/>
                    <a:pt x="56221" y="171481"/>
                    <a:pt x="45329" y="171481"/>
                  </a:cubicBezTo>
                  <a:cubicBezTo>
                    <a:pt x="34438" y="171481"/>
                    <a:pt x="9621" y="171481"/>
                    <a:pt x="0" y="172244"/>
                  </a:cubicBezTo>
                  <a:lnTo>
                    <a:pt x="0" y="160349"/>
                  </a:lnTo>
                  <a:lnTo>
                    <a:pt x="27352" y="160349"/>
                  </a:lnTo>
                  <a:lnTo>
                    <a:pt x="27352" y="10515"/>
                  </a:lnTo>
                  <a:lnTo>
                    <a:pt x="0" y="10515"/>
                  </a:lnTo>
                  <a:lnTo>
                    <a:pt x="0" y="-1377"/>
                  </a:lnTo>
                  <a:cubicBezTo>
                    <a:pt x="9621" y="-616"/>
                    <a:pt x="34438" y="-616"/>
                    <a:pt x="45329" y="-616"/>
                  </a:cubicBezTo>
                  <a:cubicBezTo>
                    <a:pt x="56221" y="-616"/>
                    <a:pt x="81031" y="-616"/>
                    <a:pt x="90659" y="-1377"/>
                  </a:cubicBezTo>
                  <a:lnTo>
                    <a:pt x="90659" y="10515"/>
                  </a:lnTo>
                  <a:lnTo>
                    <a:pt x="63307" y="10515"/>
                  </a:lnTo>
                  <a:lnTo>
                    <a:pt x="63307" y="82903"/>
                  </a:lnTo>
                  <a:lnTo>
                    <a:pt x="144592" y="82903"/>
                  </a:lnTo>
                  <a:lnTo>
                    <a:pt x="144592" y="10515"/>
                  </a:lnTo>
                  <a:lnTo>
                    <a:pt x="117248" y="10515"/>
                  </a:lnTo>
                  <a:lnTo>
                    <a:pt x="117248" y="-1377"/>
                  </a:lnTo>
                  <a:cubicBezTo>
                    <a:pt x="126869" y="-616"/>
                    <a:pt x="151686" y="-616"/>
                    <a:pt x="162569" y="-616"/>
                  </a:cubicBezTo>
                  <a:cubicBezTo>
                    <a:pt x="173461" y="-616"/>
                    <a:pt x="198278" y="-616"/>
                    <a:pt x="207899" y="-1377"/>
                  </a:cubicBezTo>
                  <a:lnTo>
                    <a:pt x="207899" y="10515"/>
                  </a:lnTo>
                  <a:lnTo>
                    <a:pt x="180555" y="10515"/>
                  </a:lnTo>
                  <a:lnTo>
                    <a:pt x="180555" y="160349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006" name="任意多边形: 形状 1005">
              <a:extLst>
                <a:ext uri="{FF2B5EF4-FFF2-40B4-BE49-F238E27FC236}">
                  <a16:creationId xmlns:a16="http://schemas.microsoft.com/office/drawing/2014/main" id="{BCC7A6ED-9AF9-A975-2DB6-C5CD20B1BA57}"/>
                </a:ext>
              </a:extLst>
            </p:cNvPr>
            <p:cNvSpPr/>
            <p:nvPr>
              <p:custDataLst>
                <p:tags r:id="rId80"/>
              </p:custDataLst>
            </p:nvPr>
          </p:nvSpPr>
          <p:spPr>
            <a:xfrm flipV="1">
              <a:off x="8072982" y="-15639783"/>
              <a:ext cx="297173" cy="79922"/>
            </a:xfrm>
            <a:custGeom>
              <a:avLst/>
              <a:gdLst>
                <a:gd name="connsiteX0" fmla="*/ 27844 w 297173"/>
                <a:gd name="connsiteY0" fmla="*/ 40796 h 79922"/>
                <a:gd name="connsiteX1" fmla="*/ 56387 w 297173"/>
                <a:gd name="connsiteY1" fmla="*/ 44519 h 79922"/>
                <a:gd name="connsiteX2" fmla="*/ 71990 w 297173"/>
                <a:gd name="connsiteY2" fmla="*/ 62947 h 79922"/>
                <a:gd name="connsiteX3" fmla="*/ 50009 w 297173"/>
                <a:gd name="connsiteY3" fmla="*/ 78541 h 79922"/>
                <a:gd name="connsiteX4" fmla="*/ 0 w 297173"/>
                <a:gd name="connsiteY4" fmla="*/ 31935 h 79922"/>
                <a:gd name="connsiteX5" fmla="*/ 31919 w 297173"/>
                <a:gd name="connsiteY5" fmla="*/ -1382 h 79922"/>
                <a:gd name="connsiteX6" fmla="*/ 75890 w 297173"/>
                <a:gd name="connsiteY6" fmla="*/ 18643 h 79922"/>
                <a:gd name="connsiteX7" fmla="*/ 72880 w 297173"/>
                <a:gd name="connsiteY7" fmla="*/ 21652 h 79922"/>
                <a:gd name="connsiteX8" fmla="*/ 70044 w 297173"/>
                <a:gd name="connsiteY8" fmla="*/ 19882 h 79922"/>
                <a:gd name="connsiteX9" fmla="*/ 32277 w 297173"/>
                <a:gd name="connsiteY9" fmla="*/ 3581 h 79922"/>
                <a:gd name="connsiteX10" fmla="*/ 14545 w 297173"/>
                <a:gd name="connsiteY10" fmla="*/ 25018 h 79922"/>
                <a:gd name="connsiteX11" fmla="*/ 16675 w 297173"/>
                <a:gd name="connsiteY11" fmla="*/ 40796 h 79922"/>
                <a:gd name="connsiteX12" fmla="*/ 27844 w 297173"/>
                <a:gd name="connsiteY12" fmla="*/ 40796 h 79922"/>
                <a:gd name="connsiteX13" fmla="*/ 18089 w 297173"/>
                <a:gd name="connsiteY13" fmla="*/ 45758 h 79922"/>
                <a:gd name="connsiteX14" fmla="*/ 50009 w 297173"/>
                <a:gd name="connsiteY14" fmla="*/ 73579 h 79922"/>
                <a:gd name="connsiteX15" fmla="*/ 64372 w 297173"/>
                <a:gd name="connsiteY15" fmla="*/ 62947 h 79922"/>
                <a:gd name="connsiteX16" fmla="*/ 26780 w 297173"/>
                <a:gd name="connsiteY16" fmla="*/ 45758 h 79922"/>
                <a:gd name="connsiteX17" fmla="*/ 18089 w 297173"/>
                <a:gd name="connsiteY17" fmla="*/ 45758 h 79922"/>
                <a:gd name="connsiteX18" fmla="*/ 105842 w 297173"/>
                <a:gd name="connsiteY18" fmla="*/ 11553 h 79922"/>
                <a:gd name="connsiteX19" fmla="*/ 104070 w 297173"/>
                <a:gd name="connsiteY19" fmla="*/ 4288 h 79922"/>
                <a:gd name="connsiteX20" fmla="*/ 110100 w 297173"/>
                <a:gd name="connsiteY20" fmla="*/ -1382 h 79922"/>
                <a:gd name="connsiteX21" fmla="*/ 117011 w 297173"/>
                <a:gd name="connsiteY21" fmla="*/ 2517 h 79922"/>
                <a:gd name="connsiteX22" fmla="*/ 120205 w 297173"/>
                <a:gd name="connsiteY22" fmla="*/ 13506 h 79922"/>
                <a:gd name="connsiteX23" fmla="*/ 124106 w 297173"/>
                <a:gd name="connsiteY23" fmla="*/ 29449 h 79922"/>
                <a:gd name="connsiteX24" fmla="*/ 127117 w 297173"/>
                <a:gd name="connsiteY24" fmla="*/ 41328 h 79922"/>
                <a:gd name="connsiteX25" fmla="*/ 134568 w 297173"/>
                <a:gd name="connsiteY25" fmla="*/ 57279 h 79922"/>
                <a:gd name="connsiteX26" fmla="*/ 161165 w 297173"/>
                <a:gd name="connsiteY26" fmla="*/ 73579 h 79922"/>
                <a:gd name="connsiteX27" fmla="*/ 171627 w 297173"/>
                <a:gd name="connsiteY27" fmla="*/ 61177 h 79922"/>
                <a:gd name="connsiteX28" fmla="*/ 161165 w 297173"/>
                <a:gd name="connsiteY28" fmla="*/ 23430 h 79922"/>
                <a:gd name="connsiteX29" fmla="*/ 158504 w 297173"/>
                <a:gd name="connsiteY29" fmla="*/ 13856 h 79922"/>
                <a:gd name="connsiteX30" fmla="*/ 175346 w 297173"/>
                <a:gd name="connsiteY30" fmla="*/ -1382 h 79922"/>
                <a:gd name="connsiteX31" fmla="*/ 200886 w 297173"/>
                <a:gd name="connsiteY31" fmla="*/ 25733 h 79922"/>
                <a:gd name="connsiteX32" fmla="*/ 198042 w 297173"/>
                <a:gd name="connsiteY32" fmla="*/ 28036 h 79922"/>
                <a:gd name="connsiteX33" fmla="*/ 194674 w 297173"/>
                <a:gd name="connsiteY33" fmla="*/ 25018 h 79922"/>
                <a:gd name="connsiteX34" fmla="*/ 175878 w 297173"/>
                <a:gd name="connsiteY34" fmla="*/ 3581 h 79922"/>
                <a:gd name="connsiteX35" fmla="*/ 171445 w 297173"/>
                <a:gd name="connsiteY35" fmla="*/ 9782 h 79922"/>
                <a:gd name="connsiteX36" fmla="*/ 175528 w 297173"/>
                <a:gd name="connsiteY36" fmla="*/ 24138 h 79922"/>
                <a:gd name="connsiteX37" fmla="*/ 184926 w 297173"/>
                <a:gd name="connsiteY37" fmla="*/ 58343 h 79922"/>
                <a:gd name="connsiteX38" fmla="*/ 161873 w 297173"/>
                <a:gd name="connsiteY38" fmla="*/ 78541 h 79922"/>
                <a:gd name="connsiteX39" fmla="*/ 131907 w 297173"/>
                <a:gd name="connsiteY39" fmla="*/ 62416 h 79922"/>
                <a:gd name="connsiteX40" fmla="*/ 112936 w 297173"/>
                <a:gd name="connsiteY40" fmla="*/ 78541 h 79922"/>
                <a:gd name="connsiteX41" fmla="*/ 98931 w 297173"/>
                <a:gd name="connsiteY41" fmla="*/ 68974 h 79922"/>
                <a:gd name="connsiteX42" fmla="*/ 92543 w 297173"/>
                <a:gd name="connsiteY42" fmla="*/ 51426 h 79922"/>
                <a:gd name="connsiteX43" fmla="*/ 95554 w 297173"/>
                <a:gd name="connsiteY43" fmla="*/ 49125 h 79922"/>
                <a:gd name="connsiteX44" fmla="*/ 99463 w 297173"/>
                <a:gd name="connsiteY44" fmla="*/ 54444 h 79922"/>
                <a:gd name="connsiteX45" fmla="*/ 112404 w 297173"/>
                <a:gd name="connsiteY45" fmla="*/ 73579 h 79922"/>
                <a:gd name="connsiteX46" fmla="*/ 118251 w 297173"/>
                <a:gd name="connsiteY46" fmla="*/ 64893 h 79922"/>
                <a:gd name="connsiteX47" fmla="*/ 115415 w 297173"/>
                <a:gd name="connsiteY47" fmla="*/ 50189 h 79922"/>
                <a:gd name="connsiteX48" fmla="*/ 111514 w 297173"/>
                <a:gd name="connsiteY48" fmla="*/ 34238 h 79922"/>
                <a:gd name="connsiteX49" fmla="*/ 105842 w 297173"/>
                <a:gd name="connsiteY49" fmla="*/ 11553 h 79922"/>
                <a:gd name="connsiteX50" fmla="*/ 287069 w 297173"/>
                <a:gd name="connsiteY50" fmla="*/ 68267 h 79922"/>
                <a:gd name="connsiteX51" fmla="*/ 278029 w 297173"/>
                <a:gd name="connsiteY51" fmla="*/ 58343 h 79922"/>
                <a:gd name="connsiteX52" fmla="*/ 284940 w 297173"/>
                <a:gd name="connsiteY52" fmla="*/ 51784 h 79922"/>
                <a:gd name="connsiteX53" fmla="*/ 295053 w 297173"/>
                <a:gd name="connsiteY53" fmla="*/ 63122 h 79922"/>
                <a:gd name="connsiteX54" fmla="*/ 271640 w 297173"/>
                <a:gd name="connsiteY54" fmla="*/ 78541 h 79922"/>
                <a:gd name="connsiteX55" fmla="*/ 220401 w 297173"/>
                <a:gd name="connsiteY55" fmla="*/ 29449 h 79922"/>
                <a:gd name="connsiteX56" fmla="*/ 253202 w 297173"/>
                <a:gd name="connsiteY56" fmla="*/ -1382 h 79922"/>
                <a:gd name="connsiteX57" fmla="*/ 297173 w 297173"/>
                <a:gd name="connsiteY57" fmla="*/ 18643 h 79922"/>
                <a:gd name="connsiteX58" fmla="*/ 294163 w 297173"/>
                <a:gd name="connsiteY58" fmla="*/ 21652 h 79922"/>
                <a:gd name="connsiteX59" fmla="*/ 291326 w 297173"/>
                <a:gd name="connsiteY59" fmla="*/ 19882 h 79922"/>
                <a:gd name="connsiteX60" fmla="*/ 253560 w 297173"/>
                <a:gd name="connsiteY60" fmla="*/ 3581 h 79922"/>
                <a:gd name="connsiteX61" fmla="*/ 235113 w 297173"/>
                <a:gd name="connsiteY61" fmla="*/ 23249 h 79922"/>
                <a:gd name="connsiteX62" fmla="*/ 246824 w 297173"/>
                <a:gd name="connsiteY62" fmla="*/ 59938 h 79922"/>
                <a:gd name="connsiteX63" fmla="*/ 271640 w 297173"/>
                <a:gd name="connsiteY63" fmla="*/ 73579 h 79922"/>
                <a:gd name="connsiteX64" fmla="*/ 287069 w 297173"/>
                <a:gd name="connsiteY64" fmla="*/ 68267 h 79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297173" h="79922">
                  <a:moveTo>
                    <a:pt x="27844" y="40796"/>
                  </a:moveTo>
                  <a:cubicBezTo>
                    <a:pt x="32809" y="40796"/>
                    <a:pt x="46815" y="41152"/>
                    <a:pt x="56387" y="44519"/>
                  </a:cubicBezTo>
                  <a:cubicBezTo>
                    <a:pt x="69511" y="49125"/>
                    <a:pt x="71990" y="57628"/>
                    <a:pt x="71990" y="62947"/>
                  </a:cubicBezTo>
                  <a:cubicBezTo>
                    <a:pt x="71990" y="72698"/>
                    <a:pt x="62242" y="78541"/>
                    <a:pt x="50009" y="78541"/>
                  </a:cubicBezTo>
                  <a:cubicBezTo>
                    <a:pt x="28726" y="78541"/>
                    <a:pt x="0" y="62241"/>
                    <a:pt x="0" y="31935"/>
                  </a:cubicBezTo>
                  <a:cubicBezTo>
                    <a:pt x="0" y="14037"/>
                    <a:pt x="11178" y="-1382"/>
                    <a:pt x="31919" y="-1382"/>
                  </a:cubicBezTo>
                  <a:cubicBezTo>
                    <a:pt x="61885" y="-1382"/>
                    <a:pt x="75890" y="16157"/>
                    <a:pt x="75890" y="18643"/>
                  </a:cubicBezTo>
                  <a:cubicBezTo>
                    <a:pt x="75890" y="19707"/>
                    <a:pt x="74301" y="21652"/>
                    <a:pt x="72880" y="21652"/>
                  </a:cubicBezTo>
                  <a:cubicBezTo>
                    <a:pt x="71815" y="21652"/>
                    <a:pt x="71458" y="21303"/>
                    <a:pt x="70044" y="19882"/>
                  </a:cubicBezTo>
                  <a:cubicBezTo>
                    <a:pt x="56213" y="3581"/>
                    <a:pt x="35462" y="3581"/>
                    <a:pt x="32277" y="3581"/>
                  </a:cubicBezTo>
                  <a:cubicBezTo>
                    <a:pt x="21632" y="3581"/>
                    <a:pt x="14545" y="10671"/>
                    <a:pt x="14545" y="25018"/>
                  </a:cubicBezTo>
                  <a:cubicBezTo>
                    <a:pt x="14545" y="27504"/>
                    <a:pt x="14545" y="31045"/>
                    <a:pt x="16675" y="40796"/>
                  </a:cubicBezTo>
                  <a:lnTo>
                    <a:pt x="27844" y="40796"/>
                  </a:lnTo>
                  <a:close/>
                  <a:moveTo>
                    <a:pt x="18089" y="45758"/>
                  </a:moveTo>
                  <a:cubicBezTo>
                    <a:pt x="25358" y="71451"/>
                    <a:pt x="45044" y="73579"/>
                    <a:pt x="50009" y="73579"/>
                  </a:cubicBezTo>
                  <a:cubicBezTo>
                    <a:pt x="57809" y="73579"/>
                    <a:pt x="64372" y="69680"/>
                    <a:pt x="64372" y="62947"/>
                  </a:cubicBezTo>
                  <a:cubicBezTo>
                    <a:pt x="64372" y="45758"/>
                    <a:pt x="34406" y="45758"/>
                    <a:pt x="26780" y="45758"/>
                  </a:cubicBezTo>
                  <a:lnTo>
                    <a:pt x="18089" y="45758"/>
                  </a:lnTo>
                  <a:close/>
                  <a:moveTo>
                    <a:pt x="105842" y="11553"/>
                  </a:moveTo>
                  <a:cubicBezTo>
                    <a:pt x="105135" y="9250"/>
                    <a:pt x="104070" y="4820"/>
                    <a:pt x="104070" y="4288"/>
                  </a:cubicBezTo>
                  <a:cubicBezTo>
                    <a:pt x="104070" y="389"/>
                    <a:pt x="107264" y="-1382"/>
                    <a:pt x="110100" y="-1382"/>
                  </a:cubicBezTo>
                  <a:cubicBezTo>
                    <a:pt x="113286" y="-1382"/>
                    <a:pt x="116130" y="921"/>
                    <a:pt x="117011" y="2517"/>
                  </a:cubicBezTo>
                  <a:cubicBezTo>
                    <a:pt x="117901" y="4113"/>
                    <a:pt x="119315" y="9782"/>
                    <a:pt x="120205" y="13506"/>
                  </a:cubicBezTo>
                  <a:cubicBezTo>
                    <a:pt x="121095" y="16872"/>
                    <a:pt x="123042" y="25018"/>
                    <a:pt x="124106" y="29449"/>
                  </a:cubicBezTo>
                  <a:cubicBezTo>
                    <a:pt x="125170" y="33355"/>
                    <a:pt x="126235" y="37254"/>
                    <a:pt x="127117" y="41328"/>
                  </a:cubicBezTo>
                  <a:cubicBezTo>
                    <a:pt x="129071" y="48591"/>
                    <a:pt x="129428" y="50013"/>
                    <a:pt x="134568" y="57279"/>
                  </a:cubicBezTo>
                  <a:cubicBezTo>
                    <a:pt x="139533" y="64369"/>
                    <a:pt x="147866" y="73579"/>
                    <a:pt x="161165" y="73579"/>
                  </a:cubicBezTo>
                  <a:cubicBezTo>
                    <a:pt x="171445" y="73579"/>
                    <a:pt x="171627" y="64544"/>
                    <a:pt x="171627" y="61177"/>
                  </a:cubicBezTo>
                  <a:cubicBezTo>
                    <a:pt x="171627" y="50545"/>
                    <a:pt x="164001" y="30871"/>
                    <a:pt x="161165" y="23430"/>
                  </a:cubicBezTo>
                  <a:cubicBezTo>
                    <a:pt x="159211" y="18468"/>
                    <a:pt x="158504" y="16872"/>
                    <a:pt x="158504" y="13856"/>
                  </a:cubicBezTo>
                  <a:cubicBezTo>
                    <a:pt x="158504" y="4463"/>
                    <a:pt x="166305" y="-1382"/>
                    <a:pt x="175346" y="-1382"/>
                  </a:cubicBezTo>
                  <a:cubicBezTo>
                    <a:pt x="193077" y="-1382"/>
                    <a:pt x="200886" y="23074"/>
                    <a:pt x="200886" y="25733"/>
                  </a:cubicBezTo>
                  <a:cubicBezTo>
                    <a:pt x="200886" y="28036"/>
                    <a:pt x="198574" y="28036"/>
                    <a:pt x="198042" y="28036"/>
                  </a:cubicBezTo>
                  <a:cubicBezTo>
                    <a:pt x="195563" y="28036"/>
                    <a:pt x="195389" y="26972"/>
                    <a:pt x="194674" y="25018"/>
                  </a:cubicBezTo>
                  <a:cubicBezTo>
                    <a:pt x="190598" y="10846"/>
                    <a:pt x="182972" y="3581"/>
                    <a:pt x="175878" y="3581"/>
                  </a:cubicBezTo>
                  <a:cubicBezTo>
                    <a:pt x="172160" y="3581"/>
                    <a:pt x="171445" y="6059"/>
                    <a:pt x="171445" y="9782"/>
                  </a:cubicBezTo>
                  <a:cubicBezTo>
                    <a:pt x="171445" y="13856"/>
                    <a:pt x="172335" y="16157"/>
                    <a:pt x="175528" y="24138"/>
                  </a:cubicBezTo>
                  <a:cubicBezTo>
                    <a:pt x="177658" y="29632"/>
                    <a:pt x="184926" y="48418"/>
                    <a:pt x="184926" y="58343"/>
                  </a:cubicBezTo>
                  <a:cubicBezTo>
                    <a:pt x="184926" y="75533"/>
                    <a:pt x="171271" y="78541"/>
                    <a:pt x="161873" y="78541"/>
                  </a:cubicBezTo>
                  <a:cubicBezTo>
                    <a:pt x="147160" y="78541"/>
                    <a:pt x="137229" y="69506"/>
                    <a:pt x="131907" y="62416"/>
                  </a:cubicBezTo>
                  <a:cubicBezTo>
                    <a:pt x="130668" y="74643"/>
                    <a:pt x="120205" y="78541"/>
                    <a:pt x="112936" y="78541"/>
                  </a:cubicBezTo>
                  <a:cubicBezTo>
                    <a:pt x="105310" y="78541"/>
                    <a:pt x="101235" y="73047"/>
                    <a:pt x="98931" y="68974"/>
                  </a:cubicBezTo>
                  <a:cubicBezTo>
                    <a:pt x="95030" y="62416"/>
                    <a:pt x="92543" y="52316"/>
                    <a:pt x="92543" y="51426"/>
                  </a:cubicBezTo>
                  <a:cubicBezTo>
                    <a:pt x="92543" y="49125"/>
                    <a:pt x="95030" y="49125"/>
                    <a:pt x="95554" y="49125"/>
                  </a:cubicBezTo>
                  <a:cubicBezTo>
                    <a:pt x="98041" y="49125"/>
                    <a:pt x="98216" y="49657"/>
                    <a:pt x="99463" y="54444"/>
                  </a:cubicBezTo>
                  <a:cubicBezTo>
                    <a:pt x="102116" y="64893"/>
                    <a:pt x="105484" y="73579"/>
                    <a:pt x="112404" y="73579"/>
                  </a:cubicBezTo>
                  <a:cubicBezTo>
                    <a:pt x="117011" y="73579"/>
                    <a:pt x="118251" y="69680"/>
                    <a:pt x="118251" y="64893"/>
                  </a:cubicBezTo>
                  <a:cubicBezTo>
                    <a:pt x="118251" y="61526"/>
                    <a:pt x="116662" y="54976"/>
                    <a:pt x="115415" y="50189"/>
                  </a:cubicBezTo>
                  <a:cubicBezTo>
                    <a:pt x="114176" y="45400"/>
                    <a:pt x="112404" y="38135"/>
                    <a:pt x="111514" y="34238"/>
                  </a:cubicBezTo>
                  <a:lnTo>
                    <a:pt x="105842" y="11553"/>
                  </a:lnTo>
                  <a:close/>
                  <a:moveTo>
                    <a:pt x="287069" y="68267"/>
                  </a:moveTo>
                  <a:cubicBezTo>
                    <a:pt x="280690" y="67204"/>
                    <a:pt x="278029" y="62241"/>
                    <a:pt x="278029" y="58343"/>
                  </a:cubicBezTo>
                  <a:cubicBezTo>
                    <a:pt x="278029" y="53555"/>
                    <a:pt x="281753" y="51784"/>
                    <a:pt x="284940" y="51784"/>
                  </a:cubicBezTo>
                  <a:cubicBezTo>
                    <a:pt x="288840" y="51784"/>
                    <a:pt x="295053" y="54619"/>
                    <a:pt x="295053" y="63122"/>
                  </a:cubicBezTo>
                  <a:cubicBezTo>
                    <a:pt x="295053" y="75174"/>
                    <a:pt x="281221" y="78541"/>
                    <a:pt x="271640" y="78541"/>
                  </a:cubicBezTo>
                  <a:cubicBezTo>
                    <a:pt x="245044" y="78541"/>
                    <a:pt x="220401" y="54087"/>
                    <a:pt x="220401" y="29449"/>
                  </a:cubicBezTo>
                  <a:cubicBezTo>
                    <a:pt x="220401" y="14213"/>
                    <a:pt x="231038" y="-1382"/>
                    <a:pt x="253202" y="-1382"/>
                  </a:cubicBezTo>
                  <a:cubicBezTo>
                    <a:pt x="283169" y="-1382"/>
                    <a:pt x="297173" y="16157"/>
                    <a:pt x="297173" y="18643"/>
                  </a:cubicBezTo>
                  <a:cubicBezTo>
                    <a:pt x="297173" y="19707"/>
                    <a:pt x="295584" y="21652"/>
                    <a:pt x="294163" y="21652"/>
                  </a:cubicBezTo>
                  <a:cubicBezTo>
                    <a:pt x="293098" y="21652"/>
                    <a:pt x="292740" y="21303"/>
                    <a:pt x="291326" y="19882"/>
                  </a:cubicBezTo>
                  <a:cubicBezTo>
                    <a:pt x="277494" y="3581"/>
                    <a:pt x="256746" y="3581"/>
                    <a:pt x="253560" y="3581"/>
                  </a:cubicBezTo>
                  <a:cubicBezTo>
                    <a:pt x="240794" y="3581"/>
                    <a:pt x="235113" y="12259"/>
                    <a:pt x="235113" y="23249"/>
                  </a:cubicBezTo>
                  <a:cubicBezTo>
                    <a:pt x="235113" y="28393"/>
                    <a:pt x="237601" y="47703"/>
                    <a:pt x="246824" y="59938"/>
                  </a:cubicBezTo>
                  <a:cubicBezTo>
                    <a:pt x="253560" y="68616"/>
                    <a:pt x="262776" y="73579"/>
                    <a:pt x="271640" y="73579"/>
                  </a:cubicBezTo>
                  <a:cubicBezTo>
                    <a:pt x="274127" y="73579"/>
                    <a:pt x="282635" y="73230"/>
                    <a:pt x="287069" y="68267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007" name="任意多边形: 形状 1006">
              <a:extLst>
                <a:ext uri="{FF2B5EF4-FFF2-40B4-BE49-F238E27FC236}">
                  <a16:creationId xmlns:a16="http://schemas.microsoft.com/office/drawing/2014/main" id="{C8C4734B-70A8-691E-E670-C65A5D2BDFCA}"/>
                </a:ext>
              </a:extLst>
            </p:cNvPr>
            <p:cNvSpPr/>
            <p:nvPr>
              <p:custDataLst>
                <p:tags r:id="rId81"/>
              </p:custDataLst>
            </p:nvPr>
          </p:nvSpPr>
          <p:spPr>
            <a:xfrm flipV="1">
              <a:off x="8470080" y="-15549985"/>
              <a:ext cx="168400" cy="59223"/>
            </a:xfrm>
            <a:custGeom>
              <a:avLst/>
              <a:gdLst>
                <a:gd name="connsiteX0" fmla="*/ 159790 w 168400"/>
                <a:gd name="connsiteY0" fmla="*/ 47725 h 59223"/>
                <a:gd name="connsiteX1" fmla="*/ 168401 w 168400"/>
                <a:gd name="connsiteY1" fmla="*/ 52791 h 59223"/>
                <a:gd name="connsiteX2" fmla="*/ 160043 w 168400"/>
                <a:gd name="connsiteY2" fmla="*/ 57848 h 59223"/>
                <a:gd name="connsiteX3" fmla="*/ 8358 w 168400"/>
                <a:gd name="connsiteY3" fmla="*/ 57848 h 59223"/>
                <a:gd name="connsiteX4" fmla="*/ 0 w 168400"/>
                <a:gd name="connsiteY4" fmla="*/ 52791 h 59223"/>
                <a:gd name="connsiteX5" fmla="*/ 8611 w 168400"/>
                <a:gd name="connsiteY5" fmla="*/ 47725 h 59223"/>
                <a:gd name="connsiteX6" fmla="*/ 159790 w 168400"/>
                <a:gd name="connsiteY6" fmla="*/ 47725 h 59223"/>
                <a:gd name="connsiteX7" fmla="*/ 160043 w 168400"/>
                <a:gd name="connsiteY7" fmla="*/ -1375 h 59223"/>
                <a:gd name="connsiteX8" fmla="*/ 168401 w 168400"/>
                <a:gd name="connsiteY8" fmla="*/ 3691 h 59223"/>
                <a:gd name="connsiteX9" fmla="*/ 159790 w 168400"/>
                <a:gd name="connsiteY9" fmla="*/ 8756 h 59223"/>
                <a:gd name="connsiteX10" fmla="*/ 8611 w 168400"/>
                <a:gd name="connsiteY10" fmla="*/ 8756 h 59223"/>
                <a:gd name="connsiteX11" fmla="*/ 0 w 168400"/>
                <a:gd name="connsiteY11" fmla="*/ 3691 h 59223"/>
                <a:gd name="connsiteX12" fmla="*/ 8358 w 168400"/>
                <a:gd name="connsiteY12" fmla="*/ -1375 h 59223"/>
                <a:gd name="connsiteX13" fmla="*/ 160043 w 168400"/>
                <a:gd name="connsiteY13" fmla="*/ -1375 h 59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8400" h="59223">
                  <a:moveTo>
                    <a:pt x="159790" y="47725"/>
                  </a:moveTo>
                  <a:cubicBezTo>
                    <a:pt x="163586" y="47725"/>
                    <a:pt x="168401" y="47725"/>
                    <a:pt x="168401" y="52791"/>
                  </a:cubicBezTo>
                  <a:cubicBezTo>
                    <a:pt x="168401" y="57848"/>
                    <a:pt x="163586" y="57848"/>
                    <a:pt x="160043" y="57848"/>
                  </a:cubicBezTo>
                  <a:lnTo>
                    <a:pt x="8358" y="57848"/>
                  </a:lnTo>
                  <a:cubicBezTo>
                    <a:pt x="4815" y="57848"/>
                    <a:pt x="0" y="57848"/>
                    <a:pt x="0" y="52791"/>
                  </a:cubicBezTo>
                  <a:cubicBezTo>
                    <a:pt x="0" y="47725"/>
                    <a:pt x="4815" y="47725"/>
                    <a:pt x="8611" y="47725"/>
                  </a:cubicBezTo>
                  <a:lnTo>
                    <a:pt x="159790" y="47725"/>
                  </a:lnTo>
                  <a:close/>
                  <a:moveTo>
                    <a:pt x="160043" y="-1375"/>
                  </a:moveTo>
                  <a:cubicBezTo>
                    <a:pt x="163586" y="-1375"/>
                    <a:pt x="168401" y="-1375"/>
                    <a:pt x="168401" y="3691"/>
                  </a:cubicBezTo>
                  <a:cubicBezTo>
                    <a:pt x="168401" y="8756"/>
                    <a:pt x="163586" y="8756"/>
                    <a:pt x="159790" y="8756"/>
                  </a:cubicBezTo>
                  <a:lnTo>
                    <a:pt x="8611" y="8756"/>
                  </a:lnTo>
                  <a:cubicBezTo>
                    <a:pt x="4815" y="8756"/>
                    <a:pt x="0" y="8756"/>
                    <a:pt x="0" y="3691"/>
                  </a:cubicBezTo>
                  <a:cubicBezTo>
                    <a:pt x="0" y="-1375"/>
                    <a:pt x="4815" y="-1375"/>
                    <a:pt x="8358" y="-1375"/>
                  </a:cubicBezTo>
                  <a:lnTo>
                    <a:pt x="160043" y="-1375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008" name="任意多边形: 形状 1007">
              <a:extLst>
                <a:ext uri="{FF2B5EF4-FFF2-40B4-BE49-F238E27FC236}">
                  <a16:creationId xmlns:a16="http://schemas.microsoft.com/office/drawing/2014/main" id="{38469789-2505-A2CC-35F8-2E564A231D56}"/>
                </a:ext>
              </a:extLst>
            </p:cNvPr>
            <p:cNvSpPr/>
            <p:nvPr>
              <p:custDataLst>
                <p:tags r:id="rId82"/>
              </p:custDataLst>
            </p:nvPr>
          </p:nvSpPr>
          <p:spPr>
            <a:xfrm flipV="1">
              <a:off x="8737157" y="-15629210"/>
              <a:ext cx="1089483" cy="175646"/>
            </a:xfrm>
            <a:custGeom>
              <a:avLst/>
              <a:gdLst>
                <a:gd name="connsiteX0" fmla="*/ 148389 w 1089483"/>
                <a:gd name="connsiteY0" fmla="*/ 174269 h 175646"/>
                <a:gd name="connsiteX1" fmla="*/ 0 w 1089483"/>
                <a:gd name="connsiteY1" fmla="*/ 174269 h 175646"/>
                <a:gd name="connsiteX2" fmla="*/ 0 w 1089483"/>
                <a:gd name="connsiteY2" fmla="*/ 166416 h 175646"/>
                <a:gd name="connsiteX3" fmla="*/ 6077 w 1089483"/>
                <a:gd name="connsiteY3" fmla="*/ 166416 h 175646"/>
                <a:gd name="connsiteX4" fmla="*/ 26081 w 1089483"/>
                <a:gd name="connsiteY4" fmla="*/ 154522 h 175646"/>
                <a:gd name="connsiteX5" fmla="*/ 26081 w 1089483"/>
                <a:gd name="connsiteY5" fmla="*/ 21903 h 175646"/>
                <a:gd name="connsiteX6" fmla="*/ 6077 w 1089483"/>
                <a:gd name="connsiteY6" fmla="*/ 10009 h 175646"/>
                <a:gd name="connsiteX7" fmla="*/ 0 w 1089483"/>
                <a:gd name="connsiteY7" fmla="*/ 10009 h 175646"/>
                <a:gd name="connsiteX8" fmla="*/ 0 w 1089483"/>
                <a:gd name="connsiteY8" fmla="*/ 2165 h 175646"/>
                <a:gd name="connsiteX9" fmla="*/ 152194 w 1089483"/>
                <a:gd name="connsiteY9" fmla="*/ 2165 h 175646"/>
                <a:gd name="connsiteX10" fmla="*/ 162824 w 1089483"/>
                <a:gd name="connsiteY10" fmla="*/ 67461 h 175646"/>
                <a:gd name="connsiteX11" fmla="*/ 156492 w 1089483"/>
                <a:gd name="connsiteY11" fmla="*/ 67461 h 175646"/>
                <a:gd name="connsiteX12" fmla="*/ 99270 w 1089483"/>
                <a:gd name="connsiteY12" fmla="*/ 10009 h 175646"/>
                <a:gd name="connsiteX13" fmla="*/ 61027 w 1089483"/>
                <a:gd name="connsiteY13" fmla="*/ 10009 h 175646"/>
                <a:gd name="connsiteX14" fmla="*/ 48618 w 1089483"/>
                <a:gd name="connsiteY14" fmla="*/ 20132 h 175646"/>
                <a:gd name="connsiteX15" fmla="*/ 48618 w 1089483"/>
                <a:gd name="connsiteY15" fmla="*/ 87708 h 175646"/>
                <a:gd name="connsiteX16" fmla="*/ 73435 w 1089483"/>
                <a:gd name="connsiteY16" fmla="*/ 87708 h 175646"/>
                <a:gd name="connsiteX17" fmla="*/ 102051 w 1089483"/>
                <a:gd name="connsiteY17" fmla="*/ 58101 h 175646"/>
                <a:gd name="connsiteX18" fmla="*/ 108382 w 1089483"/>
                <a:gd name="connsiteY18" fmla="*/ 58101 h 175646"/>
                <a:gd name="connsiteX19" fmla="*/ 108382 w 1089483"/>
                <a:gd name="connsiteY19" fmla="*/ 125169 h 175646"/>
                <a:gd name="connsiteX20" fmla="*/ 102051 w 1089483"/>
                <a:gd name="connsiteY20" fmla="*/ 125169 h 175646"/>
                <a:gd name="connsiteX21" fmla="*/ 73435 w 1089483"/>
                <a:gd name="connsiteY21" fmla="*/ 95553 h 175646"/>
                <a:gd name="connsiteX22" fmla="*/ 48618 w 1089483"/>
                <a:gd name="connsiteY22" fmla="*/ 95553 h 175646"/>
                <a:gd name="connsiteX23" fmla="*/ 48618 w 1089483"/>
                <a:gd name="connsiteY23" fmla="*/ 156293 h 175646"/>
                <a:gd name="connsiteX24" fmla="*/ 61027 w 1089483"/>
                <a:gd name="connsiteY24" fmla="*/ 166416 h 175646"/>
                <a:gd name="connsiteX25" fmla="*/ 97245 w 1089483"/>
                <a:gd name="connsiteY25" fmla="*/ 166416 h 175646"/>
                <a:gd name="connsiteX26" fmla="*/ 149152 w 1089483"/>
                <a:gd name="connsiteY26" fmla="*/ 117324 h 175646"/>
                <a:gd name="connsiteX27" fmla="*/ 155483 w 1089483"/>
                <a:gd name="connsiteY27" fmla="*/ 117324 h 175646"/>
                <a:gd name="connsiteX28" fmla="*/ 148389 w 1089483"/>
                <a:gd name="connsiteY28" fmla="*/ 174269 h 175646"/>
                <a:gd name="connsiteX29" fmla="*/ 222790 w 1089483"/>
                <a:gd name="connsiteY29" fmla="*/ 128964 h 175646"/>
                <a:gd name="connsiteX30" fmla="*/ 215195 w 1089483"/>
                <a:gd name="connsiteY30" fmla="*/ 132251 h 175646"/>
                <a:gd name="connsiteX31" fmla="*/ 184809 w 1089483"/>
                <a:gd name="connsiteY31" fmla="*/ 132251 h 175646"/>
                <a:gd name="connsiteX32" fmla="*/ 184809 w 1089483"/>
                <a:gd name="connsiteY32" fmla="*/ 125923 h 175646"/>
                <a:gd name="connsiteX33" fmla="*/ 203041 w 1089483"/>
                <a:gd name="connsiteY33" fmla="*/ 124152 h 175646"/>
                <a:gd name="connsiteX34" fmla="*/ 203041 w 1089483"/>
                <a:gd name="connsiteY34" fmla="*/ 27723 h 175646"/>
                <a:gd name="connsiteX35" fmla="*/ 184809 w 1089483"/>
                <a:gd name="connsiteY35" fmla="*/ 8492 h 175646"/>
                <a:gd name="connsiteX36" fmla="*/ 184809 w 1089483"/>
                <a:gd name="connsiteY36" fmla="*/ 2165 h 175646"/>
                <a:gd name="connsiteX37" fmla="*/ 206584 w 1089483"/>
                <a:gd name="connsiteY37" fmla="*/ 2926 h 175646"/>
                <a:gd name="connsiteX38" fmla="*/ 228358 w 1089483"/>
                <a:gd name="connsiteY38" fmla="*/ 2165 h 175646"/>
                <a:gd name="connsiteX39" fmla="*/ 228358 w 1089483"/>
                <a:gd name="connsiteY39" fmla="*/ 8492 h 175646"/>
                <a:gd name="connsiteX40" fmla="*/ 210127 w 1089483"/>
                <a:gd name="connsiteY40" fmla="*/ 27723 h 175646"/>
                <a:gd name="connsiteX41" fmla="*/ 210127 w 1089483"/>
                <a:gd name="connsiteY41" fmla="*/ 118332 h 175646"/>
                <a:gd name="connsiteX42" fmla="*/ 212661 w 1089483"/>
                <a:gd name="connsiteY42" fmla="*/ 115299 h 175646"/>
                <a:gd name="connsiteX43" fmla="*/ 292174 w 1089483"/>
                <a:gd name="connsiteY43" fmla="*/ 4952 h 175646"/>
                <a:gd name="connsiteX44" fmla="*/ 296480 w 1089483"/>
                <a:gd name="connsiteY44" fmla="*/ 2165 h 175646"/>
                <a:gd name="connsiteX45" fmla="*/ 300024 w 1089483"/>
                <a:gd name="connsiteY45" fmla="*/ 8746 h 175646"/>
                <a:gd name="connsiteX46" fmla="*/ 300024 w 1089483"/>
                <a:gd name="connsiteY46" fmla="*/ 106692 h 175646"/>
                <a:gd name="connsiteX47" fmla="*/ 318254 w 1089483"/>
                <a:gd name="connsiteY47" fmla="*/ 125923 h 175646"/>
                <a:gd name="connsiteX48" fmla="*/ 318254 w 1089483"/>
                <a:gd name="connsiteY48" fmla="*/ 132251 h 175646"/>
                <a:gd name="connsiteX49" fmla="*/ 296480 w 1089483"/>
                <a:gd name="connsiteY49" fmla="*/ 131496 h 175646"/>
                <a:gd name="connsiteX50" fmla="*/ 274705 w 1089483"/>
                <a:gd name="connsiteY50" fmla="*/ 132251 h 175646"/>
                <a:gd name="connsiteX51" fmla="*/ 274705 w 1089483"/>
                <a:gd name="connsiteY51" fmla="*/ 125923 h 175646"/>
                <a:gd name="connsiteX52" fmla="*/ 292937 w 1089483"/>
                <a:gd name="connsiteY52" fmla="*/ 106692 h 175646"/>
                <a:gd name="connsiteX53" fmla="*/ 292937 w 1089483"/>
                <a:gd name="connsiteY53" fmla="*/ 31525 h 175646"/>
                <a:gd name="connsiteX54" fmla="*/ 222790 w 1089483"/>
                <a:gd name="connsiteY54" fmla="*/ 128964 h 175646"/>
                <a:gd name="connsiteX55" fmla="*/ 449779 w 1089483"/>
                <a:gd name="connsiteY55" fmla="*/ 119848 h 175646"/>
                <a:gd name="connsiteX56" fmla="*/ 413060 w 1089483"/>
                <a:gd name="connsiteY56" fmla="*/ 135792 h 175646"/>
                <a:gd name="connsiteX57" fmla="*/ 342160 w 1089483"/>
                <a:gd name="connsiteY57" fmla="*/ 67208 h 175646"/>
                <a:gd name="connsiteX58" fmla="*/ 413060 w 1089483"/>
                <a:gd name="connsiteY58" fmla="*/ -1377 h 175646"/>
                <a:gd name="connsiteX59" fmla="*/ 465985 w 1089483"/>
                <a:gd name="connsiteY59" fmla="*/ 46961 h 175646"/>
                <a:gd name="connsiteX60" fmla="*/ 462696 w 1089483"/>
                <a:gd name="connsiteY60" fmla="*/ 51011 h 175646"/>
                <a:gd name="connsiteX61" fmla="*/ 459652 w 1089483"/>
                <a:gd name="connsiteY61" fmla="*/ 46961 h 175646"/>
                <a:gd name="connsiteX62" fmla="*/ 414832 w 1089483"/>
                <a:gd name="connsiteY62" fmla="*/ 4952 h 175646"/>
                <a:gd name="connsiteX63" fmla="*/ 363934 w 1089483"/>
                <a:gd name="connsiteY63" fmla="*/ 67208 h 175646"/>
                <a:gd name="connsiteX64" fmla="*/ 414578 w 1089483"/>
                <a:gd name="connsiteY64" fmla="*/ 129472 h 175646"/>
                <a:gd name="connsiteX65" fmla="*/ 459399 w 1089483"/>
                <a:gd name="connsiteY65" fmla="*/ 84167 h 175646"/>
                <a:gd name="connsiteX66" fmla="*/ 462696 w 1089483"/>
                <a:gd name="connsiteY66" fmla="*/ 80872 h 175646"/>
                <a:gd name="connsiteX67" fmla="*/ 465985 w 1089483"/>
                <a:gd name="connsiteY67" fmla="*/ 86946 h 175646"/>
                <a:gd name="connsiteX68" fmla="*/ 465985 w 1089483"/>
                <a:gd name="connsiteY68" fmla="*/ 129717 h 175646"/>
                <a:gd name="connsiteX69" fmla="*/ 463451 w 1089483"/>
                <a:gd name="connsiteY69" fmla="*/ 135792 h 175646"/>
                <a:gd name="connsiteX70" fmla="*/ 459652 w 1089483"/>
                <a:gd name="connsiteY70" fmla="*/ 132758 h 175646"/>
                <a:gd name="connsiteX71" fmla="*/ 449779 w 1089483"/>
                <a:gd name="connsiteY71" fmla="*/ 119848 h 175646"/>
                <a:gd name="connsiteX72" fmla="*/ 627077 w 1089483"/>
                <a:gd name="connsiteY72" fmla="*/ 66699 h 175646"/>
                <a:gd name="connsiteX73" fmla="*/ 559474 w 1089483"/>
                <a:gd name="connsiteY73" fmla="*/ 135792 h 175646"/>
                <a:gd name="connsiteX74" fmla="*/ 491861 w 1089483"/>
                <a:gd name="connsiteY74" fmla="*/ 66699 h 175646"/>
                <a:gd name="connsiteX75" fmla="*/ 559474 w 1089483"/>
                <a:gd name="connsiteY75" fmla="*/ -1377 h 175646"/>
                <a:gd name="connsiteX76" fmla="*/ 627077 w 1089483"/>
                <a:gd name="connsiteY76" fmla="*/ 66699 h 175646"/>
                <a:gd name="connsiteX77" fmla="*/ 559474 w 1089483"/>
                <a:gd name="connsiteY77" fmla="*/ 5204 h 175646"/>
                <a:gd name="connsiteX78" fmla="*/ 513635 w 1089483"/>
                <a:gd name="connsiteY78" fmla="*/ 69486 h 175646"/>
                <a:gd name="connsiteX79" fmla="*/ 559474 w 1089483"/>
                <a:gd name="connsiteY79" fmla="*/ 129472 h 175646"/>
                <a:gd name="connsiteX80" fmla="*/ 605304 w 1089483"/>
                <a:gd name="connsiteY80" fmla="*/ 69486 h 175646"/>
                <a:gd name="connsiteX81" fmla="*/ 559474 w 1089483"/>
                <a:gd name="connsiteY81" fmla="*/ 5204 h 175646"/>
                <a:gd name="connsiteX82" fmla="*/ 669542 w 1089483"/>
                <a:gd name="connsiteY82" fmla="*/ 20386 h 175646"/>
                <a:gd name="connsiteX83" fmla="*/ 651309 w 1089483"/>
                <a:gd name="connsiteY83" fmla="*/ 8492 h 175646"/>
                <a:gd name="connsiteX84" fmla="*/ 651309 w 1089483"/>
                <a:gd name="connsiteY84" fmla="*/ 2165 h 175646"/>
                <a:gd name="connsiteX85" fmla="*/ 722471 w 1089483"/>
                <a:gd name="connsiteY85" fmla="*/ 2165 h 175646"/>
                <a:gd name="connsiteX86" fmla="*/ 785018 w 1089483"/>
                <a:gd name="connsiteY86" fmla="*/ 66199 h 175646"/>
                <a:gd name="connsiteX87" fmla="*/ 722471 w 1089483"/>
                <a:gd name="connsiteY87" fmla="*/ 132251 h 175646"/>
                <a:gd name="connsiteX88" fmla="*/ 651309 w 1089483"/>
                <a:gd name="connsiteY88" fmla="*/ 132251 h 175646"/>
                <a:gd name="connsiteX89" fmla="*/ 651309 w 1089483"/>
                <a:gd name="connsiteY89" fmla="*/ 125923 h 175646"/>
                <a:gd name="connsiteX90" fmla="*/ 669542 w 1089483"/>
                <a:gd name="connsiteY90" fmla="*/ 114028 h 175646"/>
                <a:gd name="connsiteX91" fmla="*/ 669542 w 1089483"/>
                <a:gd name="connsiteY91" fmla="*/ 20386 h 175646"/>
                <a:gd name="connsiteX92" fmla="*/ 697147 w 1089483"/>
                <a:gd name="connsiteY92" fmla="*/ 8492 h 175646"/>
                <a:gd name="connsiteX93" fmla="*/ 687019 w 1089483"/>
                <a:gd name="connsiteY93" fmla="*/ 19378 h 175646"/>
                <a:gd name="connsiteX94" fmla="*/ 687019 w 1089483"/>
                <a:gd name="connsiteY94" fmla="*/ 115044 h 175646"/>
                <a:gd name="connsiteX95" fmla="*/ 697147 w 1089483"/>
                <a:gd name="connsiteY95" fmla="*/ 125923 h 175646"/>
                <a:gd name="connsiteX96" fmla="*/ 716642 w 1089483"/>
                <a:gd name="connsiteY96" fmla="*/ 125923 h 175646"/>
                <a:gd name="connsiteX97" fmla="*/ 752860 w 1089483"/>
                <a:gd name="connsiteY97" fmla="*/ 109471 h 175646"/>
                <a:gd name="connsiteX98" fmla="*/ 763997 w 1089483"/>
                <a:gd name="connsiteY98" fmla="*/ 66199 h 175646"/>
                <a:gd name="connsiteX99" fmla="*/ 754883 w 1089483"/>
                <a:gd name="connsiteY99" fmla="*/ 26715 h 175646"/>
                <a:gd name="connsiteX100" fmla="*/ 716642 w 1089483"/>
                <a:gd name="connsiteY100" fmla="*/ 8492 h 175646"/>
                <a:gd name="connsiteX101" fmla="*/ 697147 w 1089483"/>
                <a:gd name="connsiteY101" fmla="*/ 8492 h 175646"/>
                <a:gd name="connsiteX102" fmla="*/ 921625 w 1089483"/>
                <a:gd name="connsiteY102" fmla="*/ 131496 h 175646"/>
                <a:gd name="connsiteX103" fmla="*/ 808945 w 1089483"/>
                <a:gd name="connsiteY103" fmla="*/ 131496 h 175646"/>
                <a:gd name="connsiteX104" fmla="*/ 808945 w 1089483"/>
                <a:gd name="connsiteY104" fmla="*/ 125169 h 175646"/>
                <a:gd name="connsiteX105" fmla="*/ 827177 w 1089483"/>
                <a:gd name="connsiteY105" fmla="*/ 113275 h 175646"/>
                <a:gd name="connsiteX106" fmla="*/ 827177 w 1089483"/>
                <a:gd name="connsiteY106" fmla="*/ 20386 h 175646"/>
                <a:gd name="connsiteX107" fmla="*/ 808945 w 1089483"/>
                <a:gd name="connsiteY107" fmla="*/ 8492 h 175646"/>
                <a:gd name="connsiteX108" fmla="*/ 808945 w 1089483"/>
                <a:gd name="connsiteY108" fmla="*/ 2165 h 175646"/>
                <a:gd name="connsiteX109" fmla="*/ 924667 w 1089483"/>
                <a:gd name="connsiteY109" fmla="*/ 2165 h 175646"/>
                <a:gd name="connsiteX110" fmla="*/ 932006 w 1089483"/>
                <a:gd name="connsiteY110" fmla="*/ 51265 h 175646"/>
                <a:gd name="connsiteX111" fmla="*/ 925677 w 1089483"/>
                <a:gd name="connsiteY111" fmla="*/ 51265 h 175646"/>
                <a:gd name="connsiteX112" fmla="*/ 882880 w 1089483"/>
                <a:gd name="connsiteY112" fmla="*/ 8492 h 175646"/>
                <a:gd name="connsiteX113" fmla="*/ 855537 w 1089483"/>
                <a:gd name="connsiteY113" fmla="*/ 8492 h 175646"/>
                <a:gd name="connsiteX114" fmla="*/ 845409 w 1089483"/>
                <a:gd name="connsiteY114" fmla="*/ 19378 h 175646"/>
                <a:gd name="connsiteX115" fmla="*/ 845409 w 1089483"/>
                <a:gd name="connsiteY115" fmla="*/ 66199 h 175646"/>
                <a:gd name="connsiteX116" fmla="*/ 863133 w 1089483"/>
                <a:gd name="connsiteY116" fmla="*/ 66199 h 175646"/>
                <a:gd name="connsiteX117" fmla="*/ 884906 w 1089483"/>
                <a:gd name="connsiteY117" fmla="*/ 44173 h 175646"/>
                <a:gd name="connsiteX118" fmla="*/ 891238 w 1089483"/>
                <a:gd name="connsiteY118" fmla="*/ 44173 h 175646"/>
                <a:gd name="connsiteX119" fmla="*/ 891238 w 1089483"/>
                <a:gd name="connsiteY119" fmla="*/ 94545 h 175646"/>
                <a:gd name="connsiteX120" fmla="*/ 884906 w 1089483"/>
                <a:gd name="connsiteY120" fmla="*/ 94545 h 175646"/>
                <a:gd name="connsiteX121" fmla="*/ 863133 w 1089483"/>
                <a:gd name="connsiteY121" fmla="*/ 72527 h 175646"/>
                <a:gd name="connsiteX122" fmla="*/ 845409 w 1089483"/>
                <a:gd name="connsiteY122" fmla="*/ 72527 h 175646"/>
                <a:gd name="connsiteX123" fmla="*/ 845409 w 1089483"/>
                <a:gd name="connsiteY123" fmla="*/ 114283 h 175646"/>
                <a:gd name="connsiteX124" fmla="*/ 855537 w 1089483"/>
                <a:gd name="connsiteY124" fmla="*/ 125169 h 175646"/>
                <a:gd name="connsiteX125" fmla="*/ 881365 w 1089483"/>
                <a:gd name="connsiteY125" fmla="*/ 125169 h 175646"/>
                <a:gd name="connsiteX126" fmla="*/ 920107 w 1089483"/>
                <a:gd name="connsiteY126" fmla="*/ 88725 h 175646"/>
                <a:gd name="connsiteX127" fmla="*/ 926439 w 1089483"/>
                <a:gd name="connsiteY127" fmla="*/ 88725 h 175646"/>
                <a:gd name="connsiteX128" fmla="*/ 921625 w 1089483"/>
                <a:gd name="connsiteY128" fmla="*/ 131496 h 175646"/>
                <a:gd name="connsiteX129" fmla="*/ 986424 w 1089483"/>
                <a:gd name="connsiteY129" fmla="*/ 115044 h 175646"/>
                <a:gd name="connsiteX130" fmla="*/ 989459 w 1089483"/>
                <a:gd name="connsiteY130" fmla="*/ 125169 h 175646"/>
                <a:gd name="connsiteX131" fmla="*/ 1002630 w 1089483"/>
                <a:gd name="connsiteY131" fmla="*/ 125923 h 175646"/>
                <a:gd name="connsiteX132" fmla="*/ 1042890 w 1089483"/>
                <a:gd name="connsiteY132" fmla="*/ 98085 h 175646"/>
                <a:gd name="connsiteX133" fmla="*/ 1008708 w 1089483"/>
                <a:gd name="connsiteY133" fmla="*/ 69995 h 175646"/>
                <a:gd name="connsiteX134" fmla="*/ 986424 w 1089483"/>
                <a:gd name="connsiteY134" fmla="*/ 69995 h 175646"/>
                <a:gd name="connsiteX135" fmla="*/ 986424 w 1089483"/>
                <a:gd name="connsiteY135" fmla="*/ 115044 h 175646"/>
                <a:gd name="connsiteX136" fmla="*/ 1031244 w 1089483"/>
                <a:gd name="connsiteY136" fmla="*/ 66699 h 175646"/>
                <a:gd name="connsiteX137" fmla="*/ 1064673 w 1089483"/>
                <a:gd name="connsiteY137" fmla="*/ 98085 h 175646"/>
                <a:gd name="connsiteX138" fmla="*/ 1011494 w 1089483"/>
                <a:gd name="connsiteY138" fmla="*/ 132251 h 175646"/>
                <a:gd name="connsiteX139" fmla="*/ 950714 w 1089483"/>
                <a:gd name="connsiteY139" fmla="*/ 132251 h 175646"/>
                <a:gd name="connsiteX140" fmla="*/ 950714 w 1089483"/>
                <a:gd name="connsiteY140" fmla="*/ 125923 h 175646"/>
                <a:gd name="connsiteX141" fmla="*/ 968947 w 1089483"/>
                <a:gd name="connsiteY141" fmla="*/ 114028 h 175646"/>
                <a:gd name="connsiteX142" fmla="*/ 968947 w 1089483"/>
                <a:gd name="connsiteY142" fmla="*/ 20386 h 175646"/>
                <a:gd name="connsiteX143" fmla="*/ 950714 w 1089483"/>
                <a:gd name="connsiteY143" fmla="*/ 8492 h 175646"/>
                <a:gd name="connsiteX144" fmla="*/ 950714 w 1089483"/>
                <a:gd name="connsiteY144" fmla="*/ 2165 h 175646"/>
                <a:gd name="connsiteX145" fmla="*/ 977557 w 1089483"/>
                <a:gd name="connsiteY145" fmla="*/ 2926 h 175646"/>
                <a:gd name="connsiteX146" fmla="*/ 1004656 w 1089483"/>
                <a:gd name="connsiteY146" fmla="*/ 2165 h 175646"/>
                <a:gd name="connsiteX147" fmla="*/ 1004656 w 1089483"/>
                <a:gd name="connsiteY147" fmla="*/ 8492 h 175646"/>
                <a:gd name="connsiteX148" fmla="*/ 986424 w 1089483"/>
                <a:gd name="connsiteY148" fmla="*/ 20386 h 175646"/>
                <a:gd name="connsiteX149" fmla="*/ 986424 w 1089483"/>
                <a:gd name="connsiteY149" fmla="*/ 64420 h 175646"/>
                <a:gd name="connsiteX150" fmla="*/ 1009216 w 1089483"/>
                <a:gd name="connsiteY150" fmla="*/ 64420 h 175646"/>
                <a:gd name="connsiteX151" fmla="*/ 1029980 w 1089483"/>
                <a:gd name="connsiteY151" fmla="*/ 56322 h 175646"/>
                <a:gd name="connsiteX152" fmla="*/ 1035296 w 1089483"/>
                <a:gd name="connsiteY152" fmla="*/ 33551 h 175646"/>
                <a:gd name="connsiteX153" fmla="*/ 1043398 w 1089483"/>
                <a:gd name="connsiteY153" fmla="*/ 6975 h 175646"/>
                <a:gd name="connsiteX154" fmla="*/ 1069480 w 1089483"/>
                <a:gd name="connsiteY154" fmla="*/ -1377 h 175646"/>
                <a:gd name="connsiteX155" fmla="*/ 1089484 w 1089483"/>
                <a:gd name="connsiteY155" fmla="*/ 19378 h 175646"/>
                <a:gd name="connsiteX156" fmla="*/ 1086195 w 1089483"/>
                <a:gd name="connsiteY156" fmla="*/ 23173 h 175646"/>
                <a:gd name="connsiteX157" fmla="*/ 1083160 w 1089483"/>
                <a:gd name="connsiteY157" fmla="*/ 19878 h 175646"/>
                <a:gd name="connsiteX158" fmla="*/ 1070497 w 1089483"/>
                <a:gd name="connsiteY158" fmla="*/ 4189 h 175646"/>
                <a:gd name="connsiteX159" fmla="*/ 1061630 w 1089483"/>
                <a:gd name="connsiteY159" fmla="*/ 10263 h 175646"/>
                <a:gd name="connsiteX160" fmla="*/ 1054792 w 1089483"/>
                <a:gd name="connsiteY160" fmla="*/ 37600 h 175646"/>
                <a:gd name="connsiteX161" fmla="*/ 1031244 w 1089483"/>
                <a:gd name="connsiteY161" fmla="*/ 66699 h 175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</a:cxnLst>
              <a:rect l="l" t="t" r="r" b="b"/>
              <a:pathLst>
                <a:path w="1089483" h="175646">
                  <a:moveTo>
                    <a:pt x="148389" y="174269"/>
                  </a:moveTo>
                  <a:lnTo>
                    <a:pt x="0" y="174269"/>
                  </a:lnTo>
                  <a:lnTo>
                    <a:pt x="0" y="166416"/>
                  </a:lnTo>
                  <a:lnTo>
                    <a:pt x="6077" y="166416"/>
                  </a:lnTo>
                  <a:cubicBezTo>
                    <a:pt x="25580" y="166416"/>
                    <a:pt x="26081" y="163637"/>
                    <a:pt x="26081" y="154522"/>
                  </a:cubicBezTo>
                  <a:lnTo>
                    <a:pt x="26081" y="21903"/>
                  </a:lnTo>
                  <a:cubicBezTo>
                    <a:pt x="26081" y="12795"/>
                    <a:pt x="25580" y="10009"/>
                    <a:pt x="6077" y="10009"/>
                  </a:cubicBezTo>
                  <a:lnTo>
                    <a:pt x="0" y="10009"/>
                  </a:lnTo>
                  <a:lnTo>
                    <a:pt x="0" y="2165"/>
                  </a:lnTo>
                  <a:lnTo>
                    <a:pt x="152194" y="2165"/>
                  </a:lnTo>
                  <a:lnTo>
                    <a:pt x="162824" y="67461"/>
                  </a:lnTo>
                  <a:lnTo>
                    <a:pt x="156492" y="67461"/>
                  </a:lnTo>
                  <a:cubicBezTo>
                    <a:pt x="150168" y="28739"/>
                    <a:pt x="144091" y="10009"/>
                    <a:pt x="99270" y="10009"/>
                  </a:cubicBezTo>
                  <a:lnTo>
                    <a:pt x="61027" y="10009"/>
                  </a:lnTo>
                  <a:cubicBezTo>
                    <a:pt x="49127" y="10009"/>
                    <a:pt x="48618" y="11780"/>
                    <a:pt x="48618" y="20132"/>
                  </a:cubicBezTo>
                  <a:lnTo>
                    <a:pt x="48618" y="87708"/>
                  </a:lnTo>
                  <a:lnTo>
                    <a:pt x="73435" y="87708"/>
                  </a:lnTo>
                  <a:cubicBezTo>
                    <a:pt x="98508" y="87708"/>
                    <a:pt x="102051" y="80118"/>
                    <a:pt x="102051" y="58101"/>
                  </a:cubicBezTo>
                  <a:lnTo>
                    <a:pt x="108382" y="58101"/>
                  </a:lnTo>
                  <a:lnTo>
                    <a:pt x="108382" y="125169"/>
                  </a:lnTo>
                  <a:lnTo>
                    <a:pt x="102051" y="125169"/>
                  </a:lnTo>
                  <a:cubicBezTo>
                    <a:pt x="102051" y="103144"/>
                    <a:pt x="98508" y="95553"/>
                    <a:pt x="73435" y="95553"/>
                  </a:cubicBezTo>
                  <a:lnTo>
                    <a:pt x="48618" y="95553"/>
                  </a:lnTo>
                  <a:lnTo>
                    <a:pt x="48618" y="156293"/>
                  </a:lnTo>
                  <a:cubicBezTo>
                    <a:pt x="48618" y="164645"/>
                    <a:pt x="49127" y="166416"/>
                    <a:pt x="61027" y="166416"/>
                  </a:cubicBezTo>
                  <a:lnTo>
                    <a:pt x="97245" y="166416"/>
                  </a:lnTo>
                  <a:cubicBezTo>
                    <a:pt x="136997" y="166416"/>
                    <a:pt x="145100" y="153514"/>
                    <a:pt x="149152" y="117324"/>
                  </a:cubicBezTo>
                  <a:lnTo>
                    <a:pt x="155483" y="117324"/>
                  </a:lnTo>
                  <a:lnTo>
                    <a:pt x="148389" y="174269"/>
                  </a:lnTo>
                  <a:close/>
                  <a:moveTo>
                    <a:pt x="222790" y="128964"/>
                  </a:moveTo>
                  <a:cubicBezTo>
                    <a:pt x="220510" y="132251"/>
                    <a:pt x="220002" y="132251"/>
                    <a:pt x="215195" y="132251"/>
                  </a:cubicBezTo>
                  <a:lnTo>
                    <a:pt x="184809" y="132251"/>
                  </a:lnTo>
                  <a:lnTo>
                    <a:pt x="184809" y="125923"/>
                  </a:lnTo>
                  <a:cubicBezTo>
                    <a:pt x="190886" y="125923"/>
                    <a:pt x="197973" y="125923"/>
                    <a:pt x="203041" y="124152"/>
                  </a:cubicBezTo>
                  <a:lnTo>
                    <a:pt x="203041" y="27723"/>
                  </a:lnTo>
                  <a:cubicBezTo>
                    <a:pt x="203041" y="21903"/>
                    <a:pt x="203041" y="8492"/>
                    <a:pt x="184809" y="8492"/>
                  </a:cubicBezTo>
                  <a:lnTo>
                    <a:pt x="184809" y="2165"/>
                  </a:lnTo>
                  <a:cubicBezTo>
                    <a:pt x="190123" y="2418"/>
                    <a:pt x="201516" y="2926"/>
                    <a:pt x="206584" y="2926"/>
                  </a:cubicBezTo>
                  <a:cubicBezTo>
                    <a:pt x="210382" y="2926"/>
                    <a:pt x="222027" y="2672"/>
                    <a:pt x="228358" y="2165"/>
                  </a:cubicBezTo>
                  <a:lnTo>
                    <a:pt x="228358" y="8492"/>
                  </a:lnTo>
                  <a:cubicBezTo>
                    <a:pt x="210127" y="8492"/>
                    <a:pt x="210127" y="21903"/>
                    <a:pt x="210127" y="27723"/>
                  </a:cubicBezTo>
                  <a:lnTo>
                    <a:pt x="210127" y="118332"/>
                  </a:lnTo>
                  <a:lnTo>
                    <a:pt x="212661" y="115299"/>
                  </a:lnTo>
                  <a:lnTo>
                    <a:pt x="292174" y="4952"/>
                  </a:lnTo>
                  <a:cubicBezTo>
                    <a:pt x="294200" y="2165"/>
                    <a:pt x="294963" y="2165"/>
                    <a:pt x="296480" y="2165"/>
                  </a:cubicBezTo>
                  <a:cubicBezTo>
                    <a:pt x="300024" y="2165"/>
                    <a:pt x="300024" y="3934"/>
                    <a:pt x="300024" y="8746"/>
                  </a:cubicBezTo>
                  <a:lnTo>
                    <a:pt x="300024" y="106692"/>
                  </a:lnTo>
                  <a:cubicBezTo>
                    <a:pt x="300024" y="112512"/>
                    <a:pt x="300024" y="125923"/>
                    <a:pt x="318254" y="125923"/>
                  </a:cubicBezTo>
                  <a:lnTo>
                    <a:pt x="318254" y="132251"/>
                  </a:lnTo>
                  <a:cubicBezTo>
                    <a:pt x="312941" y="131997"/>
                    <a:pt x="301539" y="131496"/>
                    <a:pt x="296480" y="131496"/>
                  </a:cubicBezTo>
                  <a:cubicBezTo>
                    <a:pt x="292683" y="131496"/>
                    <a:pt x="281037" y="131743"/>
                    <a:pt x="274705" y="132251"/>
                  </a:cubicBezTo>
                  <a:lnTo>
                    <a:pt x="274705" y="125923"/>
                  </a:lnTo>
                  <a:cubicBezTo>
                    <a:pt x="292937" y="125923"/>
                    <a:pt x="292937" y="112512"/>
                    <a:pt x="292937" y="106692"/>
                  </a:cubicBezTo>
                  <a:lnTo>
                    <a:pt x="292937" y="31525"/>
                  </a:lnTo>
                  <a:lnTo>
                    <a:pt x="222790" y="128964"/>
                  </a:lnTo>
                  <a:close/>
                  <a:moveTo>
                    <a:pt x="449779" y="119848"/>
                  </a:moveTo>
                  <a:cubicBezTo>
                    <a:pt x="444463" y="125422"/>
                    <a:pt x="432055" y="135792"/>
                    <a:pt x="413060" y="135792"/>
                  </a:cubicBezTo>
                  <a:cubicBezTo>
                    <a:pt x="374827" y="135792"/>
                    <a:pt x="342160" y="105676"/>
                    <a:pt x="342160" y="67208"/>
                  </a:cubicBezTo>
                  <a:cubicBezTo>
                    <a:pt x="342160" y="28739"/>
                    <a:pt x="374827" y="-1377"/>
                    <a:pt x="413060" y="-1377"/>
                  </a:cubicBezTo>
                  <a:cubicBezTo>
                    <a:pt x="445981" y="-1377"/>
                    <a:pt x="465985" y="24944"/>
                    <a:pt x="465985" y="46961"/>
                  </a:cubicBezTo>
                  <a:cubicBezTo>
                    <a:pt x="465985" y="49240"/>
                    <a:pt x="465985" y="51011"/>
                    <a:pt x="462696" y="51011"/>
                  </a:cubicBezTo>
                  <a:cubicBezTo>
                    <a:pt x="459907" y="51011"/>
                    <a:pt x="459907" y="49494"/>
                    <a:pt x="459652" y="46961"/>
                  </a:cubicBezTo>
                  <a:cubicBezTo>
                    <a:pt x="457881" y="20132"/>
                    <a:pt x="436107" y="4952"/>
                    <a:pt x="414832" y="4952"/>
                  </a:cubicBezTo>
                  <a:cubicBezTo>
                    <a:pt x="402170" y="4952"/>
                    <a:pt x="363934" y="11780"/>
                    <a:pt x="363934" y="67208"/>
                  </a:cubicBezTo>
                  <a:cubicBezTo>
                    <a:pt x="363934" y="123398"/>
                    <a:pt x="403187" y="129472"/>
                    <a:pt x="414578" y="129472"/>
                  </a:cubicBezTo>
                  <a:cubicBezTo>
                    <a:pt x="433064" y="129472"/>
                    <a:pt x="454594" y="116308"/>
                    <a:pt x="459399" y="84167"/>
                  </a:cubicBezTo>
                  <a:cubicBezTo>
                    <a:pt x="459907" y="82396"/>
                    <a:pt x="460161" y="80872"/>
                    <a:pt x="462696" y="80872"/>
                  </a:cubicBezTo>
                  <a:cubicBezTo>
                    <a:pt x="465985" y="80872"/>
                    <a:pt x="465985" y="82142"/>
                    <a:pt x="465985" y="86946"/>
                  </a:cubicBezTo>
                  <a:lnTo>
                    <a:pt x="465985" y="129717"/>
                  </a:lnTo>
                  <a:cubicBezTo>
                    <a:pt x="465985" y="133768"/>
                    <a:pt x="465985" y="135792"/>
                    <a:pt x="463451" y="135792"/>
                  </a:cubicBezTo>
                  <a:cubicBezTo>
                    <a:pt x="461933" y="135792"/>
                    <a:pt x="461679" y="135292"/>
                    <a:pt x="459652" y="132758"/>
                  </a:cubicBezTo>
                  <a:lnTo>
                    <a:pt x="449779" y="119848"/>
                  </a:lnTo>
                  <a:close/>
                  <a:moveTo>
                    <a:pt x="627077" y="66699"/>
                  </a:moveTo>
                  <a:cubicBezTo>
                    <a:pt x="627077" y="104414"/>
                    <a:pt x="596945" y="135792"/>
                    <a:pt x="559474" y="135792"/>
                  </a:cubicBezTo>
                  <a:cubicBezTo>
                    <a:pt x="521739" y="135792"/>
                    <a:pt x="491861" y="104414"/>
                    <a:pt x="491861" y="66699"/>
                  </a:cubicBezTo>
                  <a:cubicBezTo>
                    <a:pt x="491861" y="28484"/>
                    <a:pt x="522502" y="-1377"/>
                    <a:pt x="559474" y="-1377"/>
                  </a:cubicBezTo>
                  <a:cubicBezTo>
                    <a:pt x="596437" y="-1377"/>
                    <a:pt x="627077" y="28484"/>
                    <a:pt x="627077" y="66699"/>
                  </a:cubicBezTo>
                  <a:close/>
                  <a:moveTo>
                    <a:pt x="559474" y="5204"/>
                  </a:moveTo>
                  <a:cubicBezTo>
                    <a:pt x="541489" y="5204"/>
                    <a:pt x="513635" y="19623"/>
                    <a:pt x="513635" y="69486"/>
                  </a:cubicBezTo>
                  <a:cubicBezTo>
                    <a:pt x="513635" y="117070"/>
                    <a:pt x="542506" y="129472"/>
                    <a:pt x="559474" y="129472"/>
                  </a:cubicBezTo>
                  <a:cubicBezTo>
                    <a:pt x="576690" y="129472"/>
                    <a:pt x="605304" y="116815"/>
                    <a:pt x="605304" y="69486"/>
                  </a:cubicBezTo>
                  <a:cubicBezTo>
                    <a:pt x="605304" y="19623"/>
                    <a:pt x="577453" y="5204"/>
                    <a:pt x="559474" y="5204"/>
                  </a:cubicBezTo>
                  <a:close/>
                  <a:moveTo>
                    <a:pt x="669542" y="20386"/>
                  </a:moveTo>
                  <a:cubicBezTo>
                    <a:pt x="669542" y="10009"/>
                    <a:pt x="668278" y="8492"/>
                    <a:pt x="651309" y="8492"/>
                  </a:cubicBezTo>
                  <a:lnTo>
                    <a:pt x="651309" y="2165"/>
                  </a:lnTo>
                  <a:lnTo>
                    <a:pt x="722471" y="2165"/>
                  </a:lnTo>
                  <a:cubicBezTo>
                    <a:pt x="758173" y="2165"/>
                    <a:pt x="785018" y="31525"/>
                    <a:pt x="785018" y="66199"/>
                  </a:cubicBezTo>
                  <a:cubicBezTo>
                    <a:pt x="785018" y="101118"/>
                    <a:pt x="758936" y="132251"/>
                    <a:pt x="722471" y="132251"/>
                  </a:cubicBezTo>
                  <a:lnTo>
                    <a:pt x="651309" y="132251"/>
                  </a:lnTo>
                  <a:lnTo>
                    <a:pt x="651309" y="125923"/>
                  </a:lnTo>
                  <a:cubicBezTo>
                    <a:pt x="668278" y="125923"/>
                    <a:pt x="669542" y="124406"/>
                    <a:pt x="669542" y="114028"/>
                  </a:cubicBezTo>
                  <a:lnTo>
                    <a:pt x="669542" y="20386"/>
                  </a:lnTo>
                  <a:close/>
                  <a:moveTo>
                    <a:pt x="697147" y="8492"/>
                  </a:moveTo>
                  <a:cubicBezTo>
                    <a:pt x="688279" y="8492"/>
                    <a:pt x="687019" y="9255"/>
                    <a:pt x="687019" y="19378"/>
                  </a:cubicBezTo>
                  <a:lnTo>
                    <a:pt x="687019" y="115044"/>
                  </a:lnTo>
                  <a:cubicBezTo>
                    <a:pt x="687019" y="125169"/>
                    <a:pt x="688279" y="125923"/>
                    <a:pt x="697147" y="125923"/>
                  </a:cubicBezTo>
                  <a:lnTo>
                    <a:pt x="716642" y="125923"/>
                  </a:lnTo>
                  <a:cubicBezTo>
                    <a:pt x="738423" y="125923"/>
                    <a:pt x="749308" y="114028"/>
                    <a:pt x="752860" y="109471"/>
                  </a:cubicBezTo>
                  <a:cubicBezTo>
                    <a:pt x="758427" y="102389"/>
                    <a:pt x="763997" y="91758"/>
                    <a:pt x="763997" y="66199"/>
                  </a:cubicBezTo>
                  <a:cubicBezTo>
                    <a:pt x="763997" y="45445"/>
                    <a:pt x="760199" y="34813"/>
                    <a:pt x="754883" y="26715"/>
                  </a:cubicBezTo>
                  <a:cubicBezTo>
                    <a:pt x="750833" y="21148"/>
                    <a:pt x="739941" y="8492"/>
                    <a:pt x="716642" y="8492"/>
                  </a:cubicBezTo>
                  <a:lnTo>
                    <a:pt x="697147" y="8492"/>
                  </a:lnTo>
                  <a:close/>
                  <a:moveTo>
                    <a:pt x="921625" y="131496"/>
                  </a:moveTo>
                  <a:lnTo>
                    <a:pt x="808945" y="131496"/>
                  </a:lnTo>
                  <a:lnTo>
                    <a:pt x="808945" y="125169"/>
                  </a:lnTo>
                  <a:cubicBezTo>
                    <a:pt x="825906" y="125169"/>
                    <a:pt x="827177" y="123643"/>
                    <a:pt x="827177" y="113275"/>
                  </a:cubicBezTo>
                  <a:lnTo>
                    <a:pt x="827177" y="20386"/>
                  </a:lnTo>
                  <a:cubicBezTo>
                    <a:pt x="827177" y="10009"/>
                    <a:pt x="825906" y="8492"/>
                    <a:pt x="808945" y="8492"/>
                  </a:cubicBezTo>
                  <a:lnTo>
                    <a:pt x="808945" y="2165"/>
                  </a:lnTo>
                  <a:lnTo>
                    <a:pt x="924667" y="2165"/>
                  </a:lnTo>
                  <a:lnTo>
                    <a:pt x="932006" y="51265"/>
                  </a:lnTo>
                  <a:lnTo>
                    <a:pt x="925677" y="51265"/>
                  </a:lnTo>
                  <a:cubicBezTo>
                    <a:pt x="921378" y="20641"/>
                    <a:pt x="915303" y="8492"/>
                    <a:pt x="882880" y="8492"/>
                  </a:cubicBezTo>
                  <a:lnTo>
                    <a:pt x="855537" y="8492"/>
                  </a:lnTo>
                  <a:cubicBezTo>
                    <a:pt x="846672" y="8492"/>
                    <a:pt x="845409" y="9255"/>
                    <a:pt x="845409" y="19378"/>
                  </a:cubicBezTo>
                  <a:lnTo>
                    <a:pt x="845409" y="66199"/>
                  </a:lnTo>
                  <a:lnTo>
                    <a:pt x="863133" y="66199"/>
                  </a:lnTo>
                  <a:cubicBezTo>
                    <a:pt x="881874" y="66199"/>
                    <a:pt x="884906" y="61134"/>
                    <a:pt x="884906" y="44173"/>
                  </a:cubicBezTo>
                  <a:lnTo>
                    <a:pt x="891238" y="44173"/>
                  </a:lnTo>
                  <a:lnTo>
                    <a:pt x="891238" y="94545"/>
                  </a:lnTo>
                  <a:lnTo>
                    <a:pt x="884906" y="94545"/>
                  </a:lnTo>
                  <a:cubicBezTo>
                    <a:pt x="884906" y="77584"/>
                    <a:pt x="881874" y="72527"/>
                    <a:pt x="863133" y="72527"/>
                  </a:cubicBezTo>
                  <a:lnTo>
                    <a:pt x="845409" y="72527"/>
                  </a:lnTo>
                  <a:lnTo>
                    <a:pt x="845409" y="114283"/>
                  </a:lnTo>
                  <a:cubicBezTo>
                    <a:pt x="845409" y="124406"/>
                    <a:pt x="846672" y="125169"/>
                    <a:pt x="855537" y="125169"/>
                  </a:cubicBezTo>
                  <a:lnTo>
                    <a:pt x="881365" y="125169"/>
                  </a:lnTo>
                  <a:cubicBezTo>
                    <a:pt x="910742" y="125169"/>
                    <a:pt x="917326" y="116308"/>
                    <a:pt x="920107" y="88725"/>
                  </a:cubicBezTo>
                  <a:lnTo>
                    <a:pt x="926439" y="88725"/>
                  </a:lnTo>
                  <a:lnTo>
                    <a:pt x="921625" y="131496"/>
                  </a:lnTo>
                  <a:close/>
                  <a:moveTo>
                    <a:pt x="986424" y="115044"/>
                  </a:moveTo>
                  <a:cubicBezTo>
                    <a:pt x="986424" y="121373"/>
                    <a:pt x="986932" y="123897"/>
                    <a:pt x="989459" y="125169"/>
                  </a:cubicBezTo>
                  <a:cubicBezTo>
                    <a:pt x="991239" y="125923"/>
                    <a:pt x="998069" y="125923"/>
                    <a:pt x="1002630" y="125923"/>
                  </a:cubicBezTo>
                  <a:cubicBezTo>
                    <a:pt x="1021371" y="125923"/>
                    <a:pt x="1042890" y="125169"/>
                    <a:pt x="1042890" y="98085"/>
                  </a:cubicBezTo>
                  <a:cubicBezTo>
                    <a:pt x="1042890" y="88216"/>
                    <a:pt x="1041629" y="69995"/>
                    <a:pt x="1008708" y="69995"/>
                  </a:cubicBezTo>
                  <a:lnTo>
                    <a:pt x="986424" y="69995"/>
                  </a:lnTo>
                  <a:lnTo>
                    <a:pt x="986424" y="115044"/>
                  </a:lnTo>
                  <a:close/>
                  <a:moveTo>
                    <a:pt x="1031244" y="66699"/>
                  </a:moveTo>
                  <a:cubicBezTo>
                    <a:pt x="1048968" y="71257"/>
                    <a:pt x="1064673" y="82651"/>
                    <a:pt x="1064673" y="98085"/>
                  </a:cubicBezTo>
                  <a:cubicBezTo>
                    <a:pt x="1064673" y="115799"/>
                    <a:pt x="1042137" y="132251"/>
                    <a:pt x="1011494" y="132251"/>
                  </a:cubicBezTo>
                  <a:lnTo>
                    <a:pt x="950714" y="132251"/>
                  </a:lnTo>
                  <a:lnTo>
                    <a:pt x="950714" y="125923"/>
                  </a:lnTo>
                  <a:cubicBezTo>
                    <a:pt x="967683" y="125923"/>
                    <a:pt x="968947" y="124406"/>
                    <a:pt x="968947" y="114028"/>
                  </a:cubicBezTo>
                  <a:lnTo>
                    <a:pt x="968947" y="20386"/>
                  </a:lnTo>
                  <a:cubicBezTo>
                    <a:pt x="968947" y="10009"/>
                    <a:pt x="967683" y="8492"/>
                    <a:pt x="950714" y="8492"/>
                  </a:cubicBezTo>
                  <a:lnTo>
                    <a:pt x="950714" y="2165"/>
                  </a:lnTo>
                  <a:cubicBezTo>
                    <a:pt x="958318" y="2418"/>
                    <a:pt x="970472" y="2926"/>
                    <a:pt x="977557" y="2926"/>
                  </a:cubicBezTo>
                  <a:cubicBezTo>
                    <a:pt x="984906" y="2926"/>
                    <a:pt x="998069" y="2418"/>
                    <a:pt x="1004656" y="2165"/>
                  </a:cubicBezTo>
                  <a:lnTo>
                    <a:pt x="1004656" y="8492"/>
                  </a:lnTo>
                  <a:cubicBezTo>
                    <a:pt x="987687" y="8492"/>
                    <a:pt x="986424" y="10009"/>
                    <a:pt x="986424" y="20386"/>
                  </a:cubicBezTo>
                  <a:lnTo>
                    <a:pt x="986424" y="64420"/>
                  </a:lnTo>
                  <a:lnTo>
                    <a:pt x="1009216" y="64420"/>
                  </a:lnTo>
                  <a:cubicBezTo>
                    <a:pt x="1015547" y="64420"/>
                    <a:pt x="1022125" y="64175"/>
                    <a:pt x="1029980" y="56322"/>
                  </a:cubicBezTo>
                  <a:cubicBezTo>
                    <a:pt x="1035296" y="50756"/>
                    <a:pt x="1035296" y="44682"/>
                    <a:pt x="1035296" y="33551"/>
                  </a:cubicBezTo>
                  <a:cubicBezTo>
                    <a:pt x="1035296" y="19378"/>
                    <a:pt x="1035296" y="14821"/>
                    <a:pt x="1043398" y="6975"/>
                  </a:cubicBezTo>
                  <a:cubicBezTo>
                    <a:pt x="1047959" y="2418"/>
                    <a:pt x="1058089" y="-1377"/>
                    <a:pt x="1069480" y="-1377"/>
                  </a:cubicBezTo>
                  <a:cubicBezTo>
                    <a:pt x="1085687" y="-1377"/>
                    <a:pt x="1089484" y="14312"/>
                    <a:pt x="1089484" y="19378"/>
                  </a:cubicBezTo>
                  <a:cubicBezTo>
                    <a:pt x="1089484" y="20641"/>
                    <a:pt x="1089484" y="23173"/>
                    <a:pt x="1086195" y="23173"/>
                  </a:cubicBezTo>
                  <a:cubicBezTo>
                    <a:pt x="1083406" y="23173"/>
                    <a:pt x="1083160" y="20895"/>
                    <a:pt x="1083160" y="19878"/>
                  </a:cubicBezTo>
                  <a:cubicBezTo>
                    <a:pt x="1081380" y="4443"/>
                    <a:pt x="1072269" y="4189"/>
                    <a:pt x="1070497" y="4189"/>
                  </a:cubicBezTo>
                  <a:cubicBezTo>
                    <a:pt x="1065428" y="4189"/>
                    <a:pt x="1063148" y="7476"/>
                    <a:pt x="1061630" y="10263"/>
                  </a:cubicBezTo>
                  <a:cubicBezTo>
                    <a:pt x="1059604" y="14312"/>
                    <a:pt x="1058089" y="21402"/>
                    <a:pt x="1054792" y="37600"/>
                  </a:cubicBezTo>
                  <a:cubicBezTo>
                    <a:pt x="1052766" y="46453"/>
                    <a:pt x="1050239" y="59363"/>
                    <a:pt x="1031244" y="66699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009" name="任意多边形: 形状 1008">
              <a:extLst>
                <a:ext uri="{FF2B5EF4-FFF2-40B4-BE49-F238E27FC236}">
                  <a16:creationId xmlns:a16="http://schemas.microsoft.com/office/drawing/2014/main" id="{FE6AD733-C4A9-461C-44D3-3A68ABAA2892}"/>
                </a:ext>
              </a:extLst>
            </p:cNvPr>
            <p:cNvSpPr/>
            <p:nvPr>
              <p:custDataLst>
                <p:tags r:id="rId83"/>
              </p:custDataLst>
            </p:nvPr>
          </p:nvSpPr>
          <p:spPr>
            <a:xfrm flipV="1">
              <a:off x="9854079" y="-15646923"/>
              <a:ext cx="58746" cy="253090"/>
            </a:xfrm>
            <a:custGeom>
              <a:avLst/>
              <a:gdLst>
                <a:gd name="connsiteX0" fmla="*/ 58747 w 58746"/>
                <a:gd name="connsiteY0" fmla="*/ 1159 h 253090"/>
                <a:gd name="connsiteX1" fmla="*/ 54441 w 58746"/>
                <a:gd name="connsiteY1" fmla="*/ 6724 h 253090"/>
                <a:gd name="connsiteX2" fmla="*/ 14688 w 58746"/>
                <a:gd name="connsiteY2" fmla="*/ 125171 h 253090"/>
                <a:gd name="connsiteX3" fmla="*/ 55458 w 58746"/>
                <a:gd name="connsiteY3" fmla="*/ 244880 h 253090"/>
                <a:gd name="connsiteX4" fmla="*/ 58747 w 58746"/>
                <a:gd name="connsiteY4" fmla="*/ 249183 h 253090"/>
                <a:gd name="connsiteX5" fmla="*/ 56213 w 58746"/>
                <a:gd name="connsiteY5" fmla="*/ 251715 h 253090"/>
                <a:gd name="connsiteX6" fmla="*/ 15951 w 58746"/>
                <a:gd name="connsiteY6" fmla="*/ 202361 h 253090"/>
                <a:gd name="connsiteX7" fmla="*/ 0 w 58746"/>
                <a:gd name="connsiteY7" fmla="*/ 125171 h 253090"/>
                <a:gd name="connsiteX8" fmla="*/ 16714 w 58746"/>
                <a:gd name="connsiteY8" fmla="*/ 46208 h 253090"/>
                <a:gd name="connsiteX9" fmla="*/ 56213 w 58746"/>
                <a:gd name="connsiteY9" fmla="*/ -1375 h 253090"/>
                <a:gd name="connsiteX10" fmla="*/ 58747 w 58746"/>
                <a:gd name="connsiteY10" fmla="*/ 1159 h 253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8746" h="253090">
                  <a:moveTo>
                    <a:pt x="58747" y="1159"/>
                  </a:moveTo>
                  <a:cubicBezTo>
                    <a:pt x="58747" y="1912"/>
                    <a:pt x="58747" y="2421"/>
                    <a:pt x="54441" y="6724"/>
                  </a:cubicBezTo>
                  <a:cubicBezTo>
                    <a:pt x="22791" y="38611"/>
                    <a:pt x="14688" y="86448"/>
                    <a:pt x="14688" y="125171"/>
                  </a:cubicBezTo>
                  <a:cubicBezTo>
                    <a:pt x="14688" y="169204"/>
                    <a:pt x="24309" y="213247"/>
                    <a:pt x="55458" y="244880"/>
                  </a:cubicBezTo>
                  <a:cubicBezTo>
                    <a:pt x="58747" y="247921"/>
                    <a:pt x="58747" y="248429"/>
                    <a:pt x="58747" y="249183"/>
                  </a:cubicBezTo>
                  <a:cubicBezTo>
                    <a:pt x="58747" y="250954"/>
                    <a:pt x="57730" y="251715"/>
                    <a:pt x="56213" y="251715"/>
                  </a:cubicBezTo>
                  <a:cubicBezTo>
                    <a:pt x="53678" y="251715"/>
                    <a:pt x="30895" y="234502"/>
                    <a:pt x="15951" y="202361"/>
                  </a:cubicBezTo>
                  <a:cubicBezTo>
                    <a:pt x="3034" y="174525"/>
                    <a:pt x="0" y="146433"/>
                    <a:pt x="0" y="125171"/>
                  </a:cubicBezTo>
                  <a:cubicBezTo>
                    <a:pt x="0" y="105431"/>
                    <a:pt x="2780" y="74808"/>
                    <a:pt x="16714" y="46208"/>
                  </a:cubicBezTo>
                  <a:cubicBezTo>
                    <a:pt x="31903" y="15077"/>
                    <a:pt x="53678" y="-1375"/>
                    <a:pt x="56213" y="-1375"/>
                  </a:cubicBezTo>
                  <a:cubicBezTo>
                    <a:pt x="57730" y="-1375"/>
                    <a:pt x="58747" y="-612"/>
                    <a:pt x="58747" y="1159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010" name="任意多边形: 形状 1009">
              <a:extLst>
                <a:ext uri="{FF2B5EF4-FFF2-40B4-BE49-F238E27FC236}">
                  <a16:creationId xmlns:a16="http://schemas.microsoft.com/office/drawing/2014/main" id="{9440754A-9239-929F-B86D-482BBEA59622}"/>
                </a:ext>
              </a:extLst>
            </p:cNvPr>
            <p:cNvSpPr/>
            <p:nvPr>
              <p:custDataLst>
                <p:tags r:id="rId84"/>
              </p:custDataLst>
            </p:nvPr>
          </p:nvSpPr>
          <p:spPr>
            <a:xfrm flipV="1">
              <a:off x="10003668" y="-15697438"/>
              <a:ext cx="67604" cy="38976"/>
            </a:xfrm>
            <a:custGeom>
              <a:avLst/>
              <a:gdLst>
                <a:gd name="connsiteX0" fmla="*/ 33930 w 67604"/>
                <a:gd name="connsiteY0" fmla="*/ 37589 h 38976"/>
                <a:gd name="connsiteX1" fmla="*/ 0 w 67604"/>
                <a:gd name="connsiteY1" fmla="*/ 3170 h 38976"/>
                <a:gd name="connsiteX2" fmla="*/ 4552 w 67604"/>
                <a:gd name="connsiteY2" fmla="*/ -1388 h 38976"/>
                <a:gd name="connsiteX3" fmla="*/ 33930 w 67604"/>
                <a:gd name="connsiteY3" fmla="*/ 24424 h 38976"/>
                <a:gd name="connsiteX4" fmla="*/ 63053 w 67604"/>
                <a:gd name="connsiteY4" fmla="*/ -1388 h 38976"/>
                <a:gd name="connsiteX5" fmla="*/ 67605 w 67604"/>
                <a:gd name="connsiteY5" fmla="*/ 3170 h 38976"/>
                <a:gd name="connsiteX6" fmla="*/ 33930 w 67604"/>
                <a:gd name="connsiteY6" fmla="*/ 37589 h 38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604" h="38976">
                  <a:moveTo>
                    <a:pt x="33930" y="37589"/>
                  </a:moveTo>
                  <a:lnTo>
                    <a:pt x="0" y="3170"/>
                  </a:lnTo>
                  <a:lnTo>
                    <a:pt x="4552" y="-1388"/>
                  </a:lnTo>
                  <a:lnTo>
                    <a:pt x="33930" y="24424"/>
                  </a:lnTo>
                  <a:lnTo>
                    <a:pt x="63053" y="-1388"/>
                  </a:lnTo>
                  <a:lnTo>
                    <a:pt x="67605" y="3170"/>
                  </a:lnTo>
                  <a:lnTo>
                    <a:pt x="33930" y="37589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011" name="任意多边形: 形状 1010">
              <a:extLst>
                <a:ext uri="{FF2B5EF4-FFF2-40B4-BE49-F238E27FC236}">
                  <a16:creationId xmlns:a16="http://schemas.microsoft.com/office/drawing/2014/main" id="{722206C6-1431-4F86-4041-8778C0D883C4}"/>
                </a:ext>
              </a:extLst>
            </p:cNvPr>
            <p:cNvSpPr/>
            <p:nvPr>
              <p:custDataLst>
                <p:tags r:id="rId85"/>
              </p:custDataLst>
            </p:nvPr>
          </p:nvSpPr>
          <p:spPr>
            <a:xfrm flipV="1">
              <a:off x="9936126" y="-15630727"/>
              <a:ext cx="202830" cy="173620"/>
            </a:xfrm>
            <a:custGeom>
              <a:avLst/>
              <a:gdLst>
                <a:gd name="connsiteX0" fmla="*/ 113952 w 202830"/>
                <a:gd name="connsiteY0" fmla="*/ 99101 h 173620"/>
                <a:gd name="connsiteX1" fmla="*/ 156492 w 202830"/>
                <a:gd name="connsiteY1" fmla="*/ 155029 h 173620"/>
                <a:gd name="connsiteX2" fmla="*/ 168393 w 202830"/>
                <a:gd name="connsiteY2" fmla="*/ 159586 h 173620"/>
                <a:gd name="connsiteX3" fmla="*/ 183081 w 202830"/>
                <a:gd name="connsiteY3" fmla="*/ 160349 h 173620"/>
                <a:gd name="connsiteX4" fmla="*/ 190422 w 202830"/>
                <a:gd name="connsiteY4" fmla="*/ 160349 h 173620"/>
                <a:gd name="connsiteX5" fmla="*/ 190422 w 202830"/>
                <a:gd name="connsiteY5" fmla="*/ 172244 h 173620"/>
                <a:gd name="connsiteX6" fmla="*/ 156492 w 202830"/>
                <a:gd name="connsiteY6" fmla="*/ 171481 h 173620"/>
                <a:gd name="connsiteX7" fmla="*/ 118003 w 202830"/>
                <a:gd name="connsiteY7" fmla="*/ 172244 h 173620"/>
                <a:gd name="connsiteX8" fmla="*/ 118003 w 202830"/>
                <a:gd name="connsiteY8" fmla="*/ 160349 h 173620"/>
                <a:gd name="connsiteX9" fmla="*/ 141303 w 202830"/>
                <a:gd name="connsiteY9" fmla="*/ 157563 h 173620"/>
                <a:gd name="connsiteX10" fmla="*/ 139277 w 202830"/>
                <a:gd name="connsiteY10" fmla="*/ 154776 h 173620"/>
                <a:gd name="connsiteX11" fmla="*/ 105848 w 202830"/>
                <a:gd name="connsiteY11" fmla="*/ 110486 h 173620"/>
                <a:gd name="connsiteX12" fmla="*/ 69639 w 202830"/>
                <a:gd name="connsiteY12" fmla="*/ 160349 h 173620"/>
                <a:gd name="connsiteX13" fmla="*/ 90651 w 202830"/>
                <a:gd name="connsiteY13" fmla="*/ 160349 h 173620"/>
                <a:gd name="connsiteX14" fmla="*/ 90651 w 202830"/>
                <a:gd name="connsiteY14" fmla="*/ 172244 h 173620"/>
                <a:gd name="connsiteX15" fmla="*/ 44821 w 202830"/>
                <a:gd name="connsiteY15" fmla="*/ 171481 h 173620"/>
                <a:gd name="connsiteX16" fmla="*/ 3798 w 202830"/>
                <a:gd name="connsiteY16" fmla="*/ 172244 h 173620"/>
                <a:gd name="connsiteX17" fmla="*/ 3798 w 202830"/>
                <a:gd name="connsiteY17" fmla="*/ 160349 h 173620"/>
                <a:gd name="connsiteX18" fmla="*/ 28615 w 202830"/>
                <a:gd name="connsiteY18" fmla="*/ 160349 h 173620"/>
                <a:gd name="connsiteX19" fmla="*/ 84828 w 202830"/>
                <a:gd name="connsiteY19" fmla="*/ 82649 h 173620"/>
                <a:gd name="connsiteX20" fmla="*/ 33676 w 202830"/>
                <a:gd name="connsiteY20" fmla="*/ 15582 h 173620"/>
                <a:gd name="connsiteX21" fmla="*/ 22792 w 202830"/>
                <a:gd name="connsiteY21" fmla="*/ 11278 h 173620"/>
                <a:gd name="connsiteX22" fmla="*/ 7341 w 202830"/>
                <a:gd name="connsiteY22" fmla="*/ 10515 h 173620"/>
                <a:gd name="connsiteX23" fmla="*/ 0 w 202830"/>
                <a:gd name="connsiteY23" fmla="*/ 10515 h 173620"/>
                <a:gd name="connsiteX24" fmla="*/ 0 w 202830"/>
                <a:gd name="connsiteY24" fmla="*/ -1377 h 173620"/>
                <a:gd name="connsiteX25" fmla="*/ 33930 w 202830"/>
                <a:gd name="connsiteY25" fmla="*/ -616 h 173620"/>
                <a:gd name="connsiteX26" fmla="*/ 72419 w 202830"/>
                <a:gd name="connsiteY26" fmla="*/ -1377 h 173620"/>
                <a:gd name="connsiteX27" fmla="*/ 72419 w 202830"/>
                <a:gd name="connsiteY27" fmla="*/ 10515 h 173620"/>
                <a:gd name="connsiteX28" fmla="*/ 49127 w 202830"/>
                <a:gd name="connsiteY28" fmla="*/ 13302 h 173620"/>
                <a:gd name="connsiteX29" fmla="*/ 51153 w 202830"/>
                <a:gd name="connsiteY29" fmla="*/ 16081 h 173620"/>
                <a:gd name="connsiteX30" fmla="*/ 92931 w 202830"/>
                <a:gd name="connsiteY30" fmla="*/ 71510 h 173620"/>
                <a:gd name="connsiteX31" fmla="*/ 136997 w 202830"/>
                <a:gd name="connsiteY31" fmla="*/ 10515 h 173620"/>
                <a:gd name="connsiteX32" fmla="*/ 115977 w 202830"/>
                <a:gd name="connsiteY32" fmla="*/ 10515 h 173620"/>
                <a:gd name="connsiteX33" fmla="*/ 115977 w 202830"/>
                <a:gd name="connsiteY33" fmla="*/ -1377 h 173620"/>
                <a:gd name="connsiteX34" fmla="*/ 161807 w 202830"/>
                <a:gd name="connsiteY34" fmla="*/ -616 h 173620"/>
                <a:gd name="connsiteX35" fmla="*/ 202831 w 202830"/>
                <a:gd name="connsiteY35" fmla="*/ -1377 h 173620"/>
                <a:gd name="connsiteX36" fmla="*/ 202831 w 202830"/>
                <a:gd name="connsiteY36" fmla="*/ 10515 h 173620"/>
                <a:gd name="connsiteX37" fmla="*/ 178022 w 202830"/>
                <a:gd name="connsiteY37" fmla="*/ 10515 h 173620"/>
                <a:gd name="connsiteX38" fmla="*/ 113952 w 202830"/>
                <a:gd name="connsiteY38" fmla="*/ 99101 h 173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202830" h="173620">
                  <a:moveTo>
                    <a:pt x="113952" y="99101"/>
                  </a:moveTo>
                  <a:lnTo>
                    <a:pt x="156492" y="155029"/>
                  </a:lnTo>
                  <a:cubicBezTo>
                    <a:pt x="159281" y="158578"/>
                    <a:pt x="159535" y="158825"/>
                    <a:pt x="168393" y="159586"/>
                  </a:cubicBezTo>
                  <a:cubicBezTo>
                    <a:pt x="174470" y="160349"/>
                    <a:pt x="175995" y="160349"/>
                    <a:pt x="183081" y="160349"/>
                  </a:cubicBezTo>
                  <a:lnTo>
                    <a:pt x="190422" y="160349"/>
                  </a:lnTo>
                  <a:lnTo>
                    <a:pt x="190422" y="172244"/>
                  </a:lnTo>
                  <a:cubicBezTo>
                    <a:pt x="179793" y="171481"/>
                    <a:pt x="167384" y="171481"/>
                    <a:pt x="156492" y="171481"/>
                  </a:cubicBezTo>
                  <a:cubicBezTo>
                    <a:pt x="146618" y="171481"/>
                    <a:pt x="127115" y="171481"/>
                    <a:pt x="118003" y="172244"/>
                  </a:cubicBezTo>
                  <a:lnTo>
                    <a:pt x="118003" y="160349"/>
                  </a:lnTo>
                  <a:cubicBezTo>
                    <a:pt x="122563" y="160349"/>
                    <a:pt x="132437" y="160349"/>
                    <a:pt x="141303" y="157563"/>
                  </a:cubicBezTo>
                  <a:cubicBezTo>
                    <a:pt x="141049" y="157054"/>
                    <a:pt x="139778" y="155537"/>
                    <a:pt x="139277" y="154776"/>
                  </a:cubicBezTo>
                  <a:lnTo>
                    <a:pt x="105848" y="110486"/>
                  </a:lnTo>
                  <a:lnTo>
                    <a:pt x="69639" y="160349"/>
                  </a:lnTo>
                  <a:lnTo>
                    <a:pt x="90651" y="160349"/>
                  </a:lnTo>
                  <a:lnTo>
                    <a:pt x="90651" y="172244"/>
                  </a:lnTo>
                  <a:cubicBezTo>
                    <a:pt x="80268" y="171481"/>
                    <a:pt x="56213" y="171481"/>
                    <a:pt x="44821" y="171481"/>
                  </a:cubicBezTo>
                  <a:cubicBezTo>
                    <a:pt x="34692" y="171481"/>
                    <a:pt x="12663" y="171481"/>
                    <a:pt x="3798" y="172244"/>
                  </a:cubicBezTo>
                  <a:lnTo>
                    <a:pt x="3798" y="160349"/>
                  </a:lnTo>
                  <a:lnTo>
                    <a:pt x="28615" y="160349"/>
                  </a:lnTo>
                  <a:lnTo>
                    <a:pt x="84828" y="82649"/>
                  </a:lnTo>
                  <a:lnTo>
                    <a:pt x="33676" y="15582"/>
                  </a:lnTo>
                  <a:cubicBezTo>
                    <a:pt x="31396" y="12541"/>
                    <a:pt x="30895" y="12032"/>
                    <a:pt x="22792" y="11278"/>
                  </a:cubicBezTo>
                  <a:cubicBezTo>
                    <a:pt x="17724" y="10770"/>
                    <a:pt x="12409" y="10515"/>
                    <a:pt x="7341" y="10515"/>
                  </a:cubicBezTo>
                  <a:lnTo>
                    <a:pt x="0" y="10515"/>
                  </a:lnTo>
                  <a:lnTo>
                    <a:pt x="0" y="-1377"/>
                  </a:lnTo>
                  <a:cubicBezTo>
                    <a:pt x="10638" y="-616"/>
                    <a:pt x="23038" y="-616"/>
                    <a:pt x="33930" y="-616"/>
                  </a:cubicBezTo>
                  <a:cubicBezTo>
                    <a:pt x="43805" y="-616"/>
                    <a:pt x="63307" y="-616"/>
                    <a:pt x="72419" y="-1377"/>
                  </a:cubicBezTo>
                  <a:lnTo>
                    <a:pt x="72419" y="10515"/>
                  </a:lnTo>
                  <a:cubicBezTo>
                    <a:pt x="67868" y="10515"/>
                    <a:pt x="57985" y="10515"/>
                    <a:pt x="49127" y="13302"/>
                  </a:cubicBezTo>
                  <a:cubicBezTo>
                    <a:pt x="49381" y="13811"/>
                    <a:pt x="50644" y="15327"/>
                    <a:pt x="51153" y="16081"/>
                  </a:cubicBezTo>
                  <a:lnTo>
                    <a:pt x="92931" y="71510"/>
                  </a:lnTo>
                  <a:lnTo>
                    <a:pt x="136997" y="10515"/>
                  </a:lnTo>
                  <a:lnTo>
                    <a:pt x="115977" y="10515"/>
                  </a:lnTo>
                  <a:lnTo>
                    <a:pt x="115977" y="-1377"/>
                  </a:lnTo>
                  <a:cubicBezTo>
                    <a:pt x="126360" y="-616"/>
                    <a:pt x="150416" y="-616"/>
                    <a:pt x="161807" y="-616"/>
                  </a:cubicBezTo>
                  <a:cubicBezTo>
                    <a:pt x="171944" y="-616"/>
                    <a:pt x="193974" y="-616"/>
                    <a:pt x="202831" y="-1377"/>
                  </a:cubicBezTo>
                  <a:lnTo>
                    <a:pt x="202831" y="10515"/>
                  </a:lnTo>
                  <a:lnTo>
                    <a:pt x="178022" y="10515"/>
                  </a:lnTo>
                  <a:lnTo>
                    <a:pt x="113952" y="99101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012" name="任意多边形: 形状 1011">
              <a:extLst>
                <a:ext uri="{FF2B5EF4-FFF2-40B4-BE49-F238E27FC236}">
                  <a16:creationId xmlns:a16="http://schemas.microsoft.com/office/drawing/2014/main" id="{73BE300A-BA56-7C10-D382-15DAC6C4E100}"/>
                </a:ext>
              </a:extLst>
            </p:cNvPr>
            <p:cNvSpPr/>
            <p:nvPr>
              <p:custDataLst>
                <p:tags r:id="rId86"/>
              </p:custDataLst>
            </p:nvPr>
          </p:nvSpPr>
          <p:spPr>
            <a:xfrm flipV="1">
              <a:off x="10167019" y="-15536816"/>
              <a:ext cx="120465" cy="117669"/>
            </a:xfrm>
            <a:custGeom>
              <a:avLst/>
              <a:gdLst>
                <a:gd name="connsiteX0" fmla="*/ 40070 w 120465"/>
                <a:gd name="connsiteY0" fmla="*/ 111343 h 117669"/>
                <a:gd name="connsiteX1" fmla="*/ 34756 w 120465"/>
                <a:gd name="connsiteY1" fmla="*/ 116298 h 117669"/>
                <a:gd name="connsiteX2" fmla="*/ 0 w 120465"/>
                <a:gd name="connsiteY2" fmla="*/ 104958 h 117669"/>
                <a:gd name="connsiteX3" fmla="*/ 0 w 120465"/>
                <a:gd name="connsiteY3" fmla="*/ 98576 h 117669"/>
                <a:gd name="connsiteX4" fmla="*/ 25707 w 120465"/>
                <a:gd name="connsiteY4" fmla="*/ 103538 h 117669"/>
                <a:gd name="connsiteX5" fmla="*/ 25707 w 120465"/>
                <a:gd name="connsiteY5" fmla="*/ 13159 h 117669"/>
                <a:gd name="connsiteX6" fmla="*/ 7976 w 120465"/>
                <a:gd name="connsiteY6" fmla="*/ 5012 h 117669"/>
                <a:gd name="connsiteX7" fmla="*/ 1239 w 120465"/>
                <a:gd name="connsiteY7" fmla="*/ 5012 h 117669"/>
                <a:gd name="connsiteX8" fmla="*/ 1239 w 120465"/>
                <a:gd name="connsiteY8" fmla="*/ -1372 h 117669"/>
                <a:gd name="connsiteX9" fmla="*/ 32802 w 120465"/>
                <a:gd name="connsiteY9" fmla="*/ -665 h 117669"/>
                <a:gd name="connsiteX10" fmla="*/ 64539 w 120465"/>
                <a:gd name="connsiteY10" fmla="*/ -1372 h 117669"/>
                <a:gd name="connsiteX11" fmla="*/ 64539 w 120465"/>
                <a:gd name="connsiteY11" fmla="*/ 5012 h 117669"/>
                <a:gd name="connsiteX12" fmla="*/ 57802 w 120465"/>
                <a:gd name="connsiteY12" fmla="*/ 5012 h 117669"/>
                <a:gd name="connsiteX13" fmla="*/ 40070 w 120465"/>
                <a:gd name="connsiteY13" fmla="*/ 13159 h 117669"/>
                <a:gd name="connsiteX14" fmla="*/ 40070 w 120465"/>
                <a:gd name="connsiteY14" fmla="*/ 111343 h 117669"/>
                <a:gd name="connsiteX15" fmla="*/ 120465 w 120465"/>
                <a:gd name="connsiteY15" fmla="*/ 64727 h 117669"/>
                <a:gd name="connsiteX16" fmla="*/ 110360 w 120465"/>
                <a:gd name="connsiteY16" fmla="*/ 75010 h 117669"/>
                <a:gd name="connsiteX17" fmla="*/ 100072 w 120465"/>
                <a:gd name="connsiteY17" fmla="*/ 64910 h 117669"/>
                <a:gd name="connsiteX18" fmla="*/ 110185 w 120465"/>
                <a:gd name="connsiteY18" fmla="*/ 54629 h 117669"/>
                <a:gd name="connsiteX19" fmla="*/ 120465 w 120465"/>
                <a:gd name="connsiteY19" fmla="*/ 64727 h 117669"/>
                <a:gd name="connsiteX20" fmla="*/ 120465 w 120465"/>
                <a:gd name="connsiteY20" fmla="*/ 8728 h 117669"/>
                <a:gd name="connsiteX21" fmla="*/ 110360 w 120465"/>
                <a:gd name="connsiteY21" fmla="*/ 19009 h 117669"/>
                <a:gd name="connsiteX22" fmla="*/ 100072 w 120465"/>
                <a:gd name="connsiteY22" fmla="*/ 8911 h 117669"/>
                <a:gd name="connsiteX23" fmla="*/ 110185 w 120465"/>
                <a:gd name="connsiteY23" fmla="*/ -1372 h 117669"/>
                <a:gd name="connsiteX24" fmla="*/ 120465 w 120465"/>
                <a:gd name="connsiteY24" fmla="*/ 8728 h 117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20465" h="117669">
                  <a:moveTo>
                    <a:pt x="40070" y="111343"/>
                  </a:moveTo>
                  <a:cubicBezTo>
                    <a:pt x="40070" y="116122"/>
                    <a:pt x="39721" y="116298"/>
                    <a:pt x="34756" y="116298"/>
                  </a:cubicBezTo>
                  <a:cubicBezTo>
                    <a:pt x="23403" y="105134"/>
                    <a:pt x="7268" y="104958"/>
                    <a:pt x="0" y="104958"/>
                  </a:cubicBezTo>
                  <a:lnTo>
                    <a:pt x="0" y="98576"/>
                  </a:lnTo>
                  <a:cubicBezTo>
                    <a:pt x="4258" y="98576"/>
                    <a:pt x="15960" y="98576"/>
                    <a:pt x="25707" y="103538"/>
                  </a:cubicBezTo>
                  <a:lnTo>
                    <a:pt x="25707" y="13159"/>
                  </a:lnTo>
                  <a:cubicBezTo>
                    <a:pt x="25707" y="7315"/>
                    <a:pt x="25707" y="5012"/>
                    <a:pt x="7976" y="5012"/>
                  </a:cubicBezTo>
                  <a:lnTo>
                    <a:pt x="1239" y="5012"/>
                  </a:lnTo>
                  <a:lnTo>
                    <a:pt x="1239" y="-1372"/>
                  </a:lnTo>
                  <a:cubicBezTo>
                    <a:pt x="4433" y="-1197"/>
                    <a:pt x="26239" y="-665"/>
                    <a:pt x="32802" y="-665"/>
                  </a:cubicBezTo>
                  <a:cubicBezTo>
                    <a:pt x="38299" y="-665"/>
                    <a:pt x="60638" y="-1197"/>
                    <a:pt x="64539" y="-1372"/>
                  </a:cubicBezTo>
                  <a:lnTo>
                    <a:pt x="64539" y="5012"/>
                  </a:lnTo>
                  <a:lnTo>
                    <a:pt x="57802" y="5012"/>
                  </a:lnTo>
                  <a:cubicBezTo>
                    <a:pt x="40070" y="5012"/>
                    <a:pt x="40070" y="7315"/>
                    <a:pt x="40070" y="13159"/>
                  </a:cubicBezTo>
                  <a:lnTo>
                    <a:pt x="40070" y="111343"/>
                  </a:lnTo>
                  <a:close/>
                  <a:moveTo>
                    <a:pt x="120465" y="64727"/>
                  </a:moveTo>
                  <a:cubicBezTo>
                    <a:pt x="120465" y="70936"/>
                    <a:pt x="115500" y="75010"/>
                    <a:pt x="110360" y="75010"/>
                  </a:cubicBezTo>
                  <a:cubicBezTo>
                    <a:pt x="104156" y="75010"/>
                    <a:pt x="100072" y="70048"/>
                    <a:pt x="100072" y="64910"/>
                  </a:cubicBezTo>
                  <a:cubicBezTo>
                    <a:pt x="100072" y="58701"/>
                    <a:pt x="105038" y="54629"/>
                    <a:pt x="110185" y="54629"/>
                  </a:cubicBezTo>
                  <a:cubicBezTo>
                    <a:pt x="116390" y="54629"/>
                    <a:pt x="120465" y="59591"/>
                    <a:pt x="120465" y="64727"/>
                  </a:cubicBezTo>
                  <a:close/>
                  <a:moveTo>
                    <a:pt x="120465" y="8728"/>
                  </a:moveTo>
                  <a:cubicBezTo>
                    <a:pt x="120465" y="14929"/>
                    <a:pt x="115500" y="19009"/>
                    <a:pt x="110360" y="19009"/>
                  </a:cubicBezTo>
                  <a:cubicBezTo>
                    <a:pt x="104156" y="19009"/>
                    <a:pt x="100072" y="14047"/>
                    <a:pt x="100072" y="8911"/>
                  </a:cubicBezTo>
                  <a:cubicBezTo>
                    <a:pt x="100072" y="2702"/>
                    <a:pt x="105038" y="-1372"/>
                    <a:pt x="110185" y="-1372"/>
                  </a:cubicBezTo>
                  <a:cubicBezTo>
                    <a:pt x="116390" y="-1372"/>
                    <a:pt x="120465" y="3590"/>
                    <a:pt x="120465" y="8728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013" name="任意多边形: 形状 1012">
              <a:extLst>
                <a:ext uri="{FF2B5EF4-FFF2-40B4-BE49-F238E27FC236}">
                  <a16:creationId xmlns:a16="http://schemas.microsoft.com/office/drawing/2014/main" id="{67D91C67-CCB6-4605-C993-5938645C3658}"/>
                </a:ext>
              </a:extLst>
            </p:cNvPr>
            <p:cNvSpPr/>
            <p:nvPr>
              <p:custDataLst>
                <p:tags r:id="rId87"/>
              </p:custDataLst>
            </p:nvPr>
          </p:nvSpPr>
          <p:spPr>
            <a:xfrm flipV="1">
              <a:off x="10314323" y="-15497300"/>
              <a:ext cx="108342" cy="79922"/>
            </a:xfrm>
            <a:custGeom>
              <a:avLst/>
              <a:gdLst>
                <a:gd name="connsiteX0" fmla="*/ 13298 w 108342"/>
                <a:gd name="connsiteY0" fmla="*/ 11563 h 79922"/>
                <a:gd name="connsiteX1" fmla="*/ 11527 w 108342"/>
                <a:gd name="connsiteY1" fmla="*/ 4298 h 79922"/>
                <a:gd name="connsiteX2" fmla="*/ 17556 w 108342"/>
                <a:gd name="connsiteY2" fmla="*/ -1370 h 79922"/>
                <a:gd name="connsiteX3" fmla="*/ 24468 w 108342"/>
                <a:gd name="connsiteY3" fmla="*/ 2528 h 79922"/>
                <a:gd name="connsiteX4" fmla="*/ 27661 w 108342"/>
                <a:gd name="connsiteY4" fmla="*/ 13517 h 79922"/>
                <a:gd name="connsiteX5" fmla="*/ 31562 w 108342"/>
                <a:gd name="connsiteY5" fmla="*/ 29460 h 79922"/>
                <a:gd name="connsiteX6" fmla="*/ 34573 w 108342"/>
                <a:gd name="connsiteY6" fmla="*/ 41337 h 79922"/>
                <a:gd name="connsiteX7" fmla="*/ 42024 w 108342"/>
                <a:gd name="connsiteY7" fmla="*/ 57288 h 79922"/>
                <a:gd name="connsiteX8" fmla="*/ 68622 w 108342"/>
                <a:gd name="connsiteY8" fmla="*/ 73590 h 79922"/>
                <a:gd name="connsiteX9" fmla="*/ 79084 w 108342"/>
                <a:gd name="connsiteY9" fmla="*/ 61187 h 79922"/>
                <a:gd name="connsiteX10" fmla="*/ 68622 w 108342"/>
                <a:gd name="connsiteY10" fmla="*/ 23442 h 79922"/>
                <a:gd name="connsiteX11" fmla="*/ 65960 w 108342"/>
                <a:gd name="connsiteY11" fmla="*/ 13866 h 79922"/>
                <a:gd name="connsiteX12" fmla="*/ 82802 w 108342"/>
                <a:gd name="connsiteY12" fmla="*/ -1370 h 79922"/>
                <a:gd name="connsiteX13" fmla="*/ 108343 w 108342"/>
                <a:gd name="connsiteY13" fmla="*/ 25743 h 79922"/>
                <a:gd name="connsiteX14" fmla="*/ 105498 w 108342"/>
                <a:gd name="connsiteY14" fmla="*/ 28046 h 79922"/>
                <a:gd name="connsiteX15" fmla="*/ 102130 w 108342"/>
                <a:gd name="connsiteY15" fmla="*/ 25030 h 79922"/>
                <a:gd name="connsiteX16" fmla="*/ 83334 w 108342"/>
                <a:gd name="connsiteY16" fmla="*/ 3592 h 79922"/>
                <a:gd name="connsiteX17" fmla="*/ 78901 w 108342"/>
                <a:gd name="connsiteY17" fmla="*/ 9792 h 79922"/>
                <a:gd name="connsiteX18" fmla="*/ 82985 w 108342"/>
                <a:gd name="connsiteY18" fmla="*/ 24147 h 79922"/>
                <a:gd name="connsiteX19" fmla="*/ 92383 w 108342"/>
                <a:gd name="connsiteY19" fmla="*/ 58352 h 79922"/>
                <a:gd name="connsiteX20" fmla="*/ 69328 w 108342"/>
                <a:gd name="connsiteY20" fmla="*/ 78552 h 79922"/>
                <a:gd name="connsiteX21" fmla="*/ 39363 w 108342"/>
                <a:gd name="connsiteY21" fmla="*/ 62426 h 79922"/>
                <a:gd name="connsiteX22" fmla="*/ 20393 w 108342"/>
                <a:gd name="connsiteY22" fmla="*/ 78552 h 79922"/>
                <a:gd name="connsiteX23" fmla="*/ 6387 w 108342"/>
                <a:gd name="connsiteY23" fmla="*/ 68984 h 79922"/>
                <a:gd name="connsiteX24" fmla="*/ 0 w 108342"/>
                <a:gd name="connsiteY24" fmla="*/ 51437 h 79922"/>
                <a:gd name="connsiteX25" fmla="*/ 3011 w 108342"/>
                <a:gd name="connsiteY25" fmla="*/ 49135 h 79922"/>
                <a:gd name="connsiteX26" fmla="*/ 6919 w 108342"/>
                <a:gd name="connsiteY26" fmla="*/ 54454 h 79922"/>
                <a:gd name="connsiteX27" fmla="*/ 19860 w 108342"/>
                <a:gd name="connsiteY27" fmla="*/ 73590 h 79922"/>
                <a:gd name="connsiteX28" fmla="*/ 25707 w 108342"/>
                <a:gd name="connsiteY28" fmla="*/ 64903 h 79922"/>
                <a:gd name="connsiteX29" fmla="*/ 22871 w 108342"/>
                <a:gd name="connsiteY29" fmla="*/ 50198 h 79922"/>
                <a:gd name="connsiteX30" fmla="*/ 18971 w 108342"/>
                <a:gd name="connsiteY30" fmla="*/ 34247 h 79922"/>
                <a:gd name="connsiteX31" fmla="*/ 13298 w 108342"/>
                <a:gd name="connsiteY31" fmla="*/ 11563 h 79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08342" h="79922">
                  <a:moveTo>
                    <a:pt x="13298" y="11563"/>
                  </a:moveTo>
                  <a:cubicBezTo>
                    <a:pt x="12591" y="9260"/>
                    <a:pt x="11527" y="4829"/>
                    <a:pt x="11527" y="4298"/>
                  </a:cubicBezTo>
                  <a:cubicBezTo>
                    <a:pt x="11527" y="399"/>
                    <a:pt x="14720" y="-1370"/>
                    <a:pt x="17556" y="-1370"/>
                  </a:cubicBezTo>
                  <a:cubicBezTo>
                    <a:pt x="20742" y="-1370"/>
                    <a:pt x="23586" y="931"/>
                    <a:pt x="24468" y="2528"/>
                  </a:cubicBezTo>
                  <a:cubicBezTo>
                    <a:pt x="25358" y="4124"/>
                    <a:pt x="26771" y="9792"/>
                    <a:pt x="27661" y="13517"/>
                  </a:cubicBezTo>
                  <a:cubicBezTo>
                    <a:pt x="28551" y="16883"/>
                    <a:pt x="30497" y="25030"/>
                    <a:pt x="31562" y="29460"/>
                  </a:cubicBezTo>
                  <a:cubicBezTo>
                    <a:pt x="32626" y="33366"/>
                    <a:pt x="33691" y="37265"/>
                    <a:pt x="34573" y="41337"/>
                  </a:cubicBezTo>
                  <a:cubicBezTo>
                    <a:pt x="36527" y="48603"/>
                    <a:pt x="36885" y="50023"/>
                    <a:pt x="42024" y="57288"/>
                  </a:cubicBezTo>
                  <a:cubicBezTo>
                    <a:pt x="46989" y="64378"/>
                    <a:pt x="55323" y="73590"/>
                    <a:pt x="68622" y="73590"/>
                  </a:cubicBezTo>
                  <a:cubicBezTo>
                    <a:pt x="78901" y="73590"/>
                    <a:pt x="79084" y="64554"/>
                    <a:pt x="79084" y="61187"/>
                  </a:cubicBezTo>
                  <a:cubicBezTo>
                    <a:pt x="79084" y="50555"/>
                    <a:pt x="71458" y="30881"/>
                    <a:pt x="68622" y="23442"/>
                  </a:cubicBezTo>
                  <a:cubicBezTo>
                    <a:pt x="66667" y="18479"/>
                    <a:pt x="65960" y="16883"/>
                    <a:pt x="65960" y="13866"/>
                  </a:cubicBezTo>
                  <a:cubicBezTo>
                    <a:pt x="65960" y="4473"/>
                    <a:pt x="73761" y="-1370"/>
                    <a:pt x="82802" y="-1370"/>
                  </a:cubicBezTo>
                  <a:cubicBezTo>
                    <a:pt x="100533" y="-1370"/>
                    <a:pt x="108343" y="23083"/>
                    <a:pt x="108343" y="25743"/>
                  </a:cubicBezTo>
                  <a:cubicBezTo>
                    <a:pt x="108343" y="28046"/>
                    <a:pt x="106031" y="28046"/>
                    <a:pt x="105498" y="28046"/>
                  </a:cubicBezTo>
                  <a:cubicBezTo>
                    <a:pt x="103020" y="28046"/>
                    <a:pt x="102845" y="26982"/>
                    <a:pt x="102130" y="25030"/>
                  </a:cubicBezTo>
                  <a:cubicBezTo>
                    <a:pt x="98055" y="10856"/>
                    <a:pt x="90429" y="3592"/>
                    <a:pt x="83334" y="3592"/>
                  </a:cubicBezTo>
                  <a:cubicBezTo>
                    <a:pt x="79616" y="3592"/>
                    <a:pt x="78901" y="6069"/>
                    <a:pt x="78901" y="9792"/>
                  </a:cubicBezTo>
                  <a:cubicBezTo>
                    <a:pt x="78901" y="13866"/>
                    <a:pt x="79791" y="16169"/>
                    <a:pt x="82985" y="24147"/>
                  </a:cubicBezTo>
                  <a:cubicBezTo>
                    <a:pt x="85114" y="29642"/>
                    <a:pt x="92383" y="48427"/>
                    <a:pt x="92383" y="58352"/>
                  </a:cubicBezTo>
                  <a:cubicBezTo>
                    <a:pt x="92383" y="75542"/>
                    <a:pt x="78726" y="78552"/>
                    <a:pt x="69328" y="78552"/>
                  </a:cubicBezTo>
                  <a:cubicBezTo>
                    <a:pt x="54616" y="78552"/>
                    <a:pt x="44686" y="69516"/>
                    <a:pt x="39363" y="62426"/>
                  </a:cubicBezTo>
                  <a:cubicBezTo>
                    <a:pt x="38124" y="74654"/>
                    <a:pt x="27661" y="78552"/>
                    <a:pt x="20393" y="78552"/>
                  </a:cubicBezTo>
                  <a:cubicBezTo>
                    <a:pt x="12766" y="78552"/>
                    <a:pt x="8690" y="73058"/>
                    <a:pt x="6387" y="68984"/>
                  </a:cubicBezTo>
                  <a:cubicBezTo>
                    <a:pt x="2486" y="62426"/>
                    <a:pt x="0" y="52326"/>
                    <a:pt x="0" y="51437"/>
                  </a:cubicBezTo>
                  <a:cubicBezTo>
                    <a:pt x="0" y="49135"/>
                    <a:pt x="2486" y="49135"/>
                    <a:pt x="3011" y="49135"/>
                  </a:cubicBezTo>
                  <a:cubicBezTo>
                    <a:pt x="5497" y="49135"/>
                    <a:pt x="5672" y="49666"/>
                    <a:pt x="6919" y="54454"/>
                  </a:cubicBezTo>
                  <a:cubicBezTo>
                    <a:pt x="9573" y="64903"/>
                    <a:pt x="12941" y="73590"/>
                    <a:pt x="19860" y="73590"/>
                  </a:cubicBezTo>
                  <a:cubicBezTo>
                    <a:pt x="24468" y="73590"/>
                    <a:pt x="25707" y="69691"/>
                    <a:pt x="25707" y="64903"/>
                  </a:cubicBezTo>
                  <a:cubicBezTo>
                    <a:pt x="25707" y="61536"/>
                    <a:pt x="24118" y="54986"/>
                    <a:pt x="22871" y="50198"/>
                  </a:cubicBezTo>
                  <a:cubicBezTo>
                    <a:pt x="21632" y="45411"/>
                    <a:pt x="19860" y="38146"/>
                    <a:pt x="18971" y="34247"/>
                  </a:cubicBezTo>
                  <a:lnTo>
                    <a:pt x="13298" y="11563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014" name="任意多边形: 形状 1013">
              <a:extLst>
                <a:ext uri="{FF2B5EF4-FFF2-40B4-BE49-F238E27FC236}">
                  <a16:creationId xmlns:a16="http://schemas.microsoft.com/office/drawing/2014/main" id="{F7C35D4E-0206-3F01-F2A3-0EC564B80461}"/>
                </a:ext>
              </a:extLst>
            </p:cNvPr>
            <p:cNvSpPr/>
            <p:nvPr>
              <p:custDataLst>
                <p:tags r:id="rId88"/>
              </p:custDataLst>
            </p:nvPr>
          </p:nvSpPr>
          <p:spPr>
            <a:xfrm flipV="1">
              <a:off x="10458283" y="-15646923"/>
              <a:ext cx="58747" cy="253090"/>
            </a:xfrm>
            <a:custGeom>
              <a:avLst/>
              <a:gdLst>
                <a:gd name="connsiteX0" fmla="*/ 58747 w 58747"/>
                <a:gd name="connsiteY0" fmla="*/ 125171 h 253090"/>
                <a:gd name="connsiteX1" fmla="*/ 42033 w 58747"/>
                <a:gd name="connsiteY1" fmla="*/ 204132 h 253090"/>
                <a:gd name="connsiteX2" fmla="*/ 2535 w 58747"/>
                <a:gd name="connsiteY2" fmla="*/ 251715 h 253090"/>
                <a:gd name="connsiteX3" fmla="*/ 0 w 58747"/>
                <a:gd name="connsiteY3" fmla="*/ 249183 h 253090"/>
                <a:gd name="connsiteX4" fmla="*/ 4815 w 58747"/>
                <a:gd name="connsiteY4" fmla="*/ 243363 h 253090"/>
                <a:gd name="connsiteX5" fmla="*/ 44058 w 58747"/>
                <a:gd name="connsiteY5" fmla="*/ 125171 h 253090"/>
                <a:gd name="connsiteX6" fmla="*/ 3289 w 58747"/>
                <a:gd name="connsiteY6" fmla="*/ 5462 h 253090"/>
                <a:gd name="connsiteX7" fmla="*/ 0 w 58747"/>
                <a:gd name="connsiteY7" fmla="*/ 1159 h 253090"/>
                <a:gd name="connsiteX8" fmla="*/ 2535 w 58747"/>
                <a:gd name="connsiteY8" fmla="*/ -1375 h 253090"/>
                <a:gd name="connsiteX9" fmla="*/ 42795 w 58747"/>
                <a:gd name="connsiteY9" fmla="*/ 47979 h 253090"/>
                <a:gd name="connsiteX10" fmla="*/ 58747 w 58747"/>
                <a:gd name="connsiteY10" fmla="*/ 125171 h 253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8747" h="253090">
                  <a:moveTo>
                    <a:pt x="58747" y="125171"/>
                  </a:moveTo>
                  <a:cubicBezTo>
                    <a:pt x="58747" y="144909"/>
                    <a:pt x="55967" y="175533"/>
                    <a:pt x="42033" y="204132"/>
                  </a:cubicBezTo>
                  <a:cubicBezTo>
                    <a:pt x="26843" y="235265"/>
                    <a:pt x="5061" y="251715"/>
                    <a:pt x="2535" y="251715"/>
                  </a:cubicBezTo>
                  <a:cubicBezTo>
                    <a:pt x="1009" y="251715"/>
                    <a:pt x="0" y="250700"/>
                    <a:pt x="0" y="249183"/>
                  </a:cubicBezTo>
                  <a:cubicBezTo>
                    <a:pt x="0" y="248429"/>
                    <a:pt x="0" y="247921"/>
                    <a:pt x="4815" y="243363"/>
                  </a:cubicBezTo>
                  <a:cubicBezTo>
                    <a:pt x="29624" y="218304"/>
                    <a:pt x="44058" y="178065"/>
                    <a:pt x="44058" y="125171"/>
                  </a:cubicBezTo>
                  <a:cubicBezTo>
                    <a:pt x="44058" y="81891"/>
                    <a:pt x="34692" y="37347"/>
                    <a:pt x="3289" y="5462"/>
                  </a:cubicBezTo>
                  <a:cubicBezTo>
                    <a:pt x="0" y="2421"/>
                    <a:pt x="0" y="1912"/>
                    <a:pt x="0" y="1159"/>
                  </a:cubicBezTo>
                  <a:cubicBezTo>
                    <a:pt x="0" y="-358"/>
                    <a:pt x="1009" y="-1375"/>
                    <a:pt x="2535" y="-1375"/>
                  </a:cubicBezTo>
                  <a:cubicBezTo>
                    <a:pt x="5061" y="-1375"/>
                    <a:pt x="27852" y="15838"/>
                    <a:pt x="42795" y="47979"/>
                  </a:cubicBezTo>
                  <a:cubicBezTo>
                    <a:pt x="55712" y="75816"/>
                    <a:pt x="58747" y="103907"/>
                    <a:pt x="58747" y="125171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</p:grpSp>
      <p:grpSp>
        <p:nvGrpSpPr>
          <p:cNvPr id="1087" name="组合 1086" descr="\documentclass{article}&#10;\usepackage{amsmath}&#10;\pagestyle{empty}&#10;\begin{document}&#10;&#10;\begin{gather*}&#10;\mathbf{H}^{out} = \textsc{EncoderLayer}(\mathbf{H}^{in})&#10;\end{gather*}&#10;&#10;\end{document}" title="IguanaTex Shape Display">
            <a:extLst>
              <a:ext uri="{FF2B5EF4-FFF2-40B4-BE49-F238E27FC236}">
                <a16:creationId xmlns:a16="http://schemas.microsoft.com/office/drawing/2014/main" id="{D464EA15-AAC4-8D7A-09E0-CD58E4C31079}"/>
              </a:ext>
            </a:extLst>
          </p:cNvPr>
          <p:cNvGrpSpPr>
            <a:grpSpLocks noChangeAspect="1"/>
          </p:cNvGrpSpPr>
          <p:nvPr>
            <p:custDataLst>
              <p:tags r:id="rId2"/>
            </p:custDataLst>
          </p:nvPr>
        </p:nvGrpSpPr>
        <p:grpSpPr>
          <a:xfrm>
            <a:off x="749300" y="2683087"/>
            <a:ext cx="3340142" cy="285293"/>
            <a:chOff x="6840869" y="-14596143"/>
            <a:chExt cx="3340142" cy="285293"/>
          </a:xfrm>
        </p:grpSpPr>
        <p:sp>
          <p:nvSpPr>
            <p:cNvPr id="1078" name="任意多边形: 形状 1077">
              <a:extLst>
                <a:ext uri="{FF2B5EF4-FFF2-40B4-BE49-F238E27FC236}">
                  <a16:creationId xmlns:a16="http://schemas.microsoft.com/office/drawing/2014/main" id="{059A94A8-D6C2-976F-80FF-928D70AD0F57}"/>
                </a:ext>
              </a:extLst>
            </p:cNvPr>
            <p:cNvSpPr/>
            <p:nvPr>
              <p:custDataLst>
                <p:tags r:id="rId70"/>
              </p:custDataLst>
            </p:nvPr>
          </p:nvSpPr>
          <p:spPr>
            <a:xfrm flipV="1">
              <a:off x="6840869" y="-14547744"/>
              <a:ext cx="207898" cy="173620"/>
            </a:xfrm>
            <a:custGeom>
              <a:avLst/>
              <a:gdLst>
                <a:gd name="connsiteX0" fmla="*/ 180555 w 207898"/>
                <a:gd name="connsiteY0" fmla="*/ 160349 h 173620"/>
                <a:gd name="connsiteX1" fmla="*/ 207899 w 207898"/>
                <a:gd name="connsiteY1" fmla="*/ 160349 h 173620"/>
                <a:gd name="connsiteX2" fmla="*/ 207899 w 207898"/>
                <a:gd name="connsiteY2" fmla="*/ 172244 h 173620"/>
                <a:gd name="connsiteX3" fmla="*/ 162569 w 207898"/>
                <a:gd name="connsiteY3" fmla="*/ 171481 h 173620"/>
                <a:gd name="connsiteX4" fmla="*/ 117248 w 207898"/>
                <a:gd name="connsiteY4" fmla="*/ 172244 h 173620"/>
                <a:gd name="connsiteX5" fmla="*/ 117248 w 207898"/>
                <a:gd name="connsiteY5" fmla="*/ 160349 h 173620"/>
                <a:gd name="connsiteX6" fmla="*/ 144592 w 207898"/>
                <a:gd name="connsiteY6" fmla="*/ 160349 h 173620"/>
                <a:gd name="connsiteX7" fmla="*/ 144592 w 207898"/>
                <a:gd name="connsiteY7" fmla="*/ 94797 h 173620"/>
                <a:gd name="connsiteX8" fmla="*/ 63307 w 207898"/>
                <a:gd name="connsiteY8" fmla="*/ 94797 h 173620"/>
                <a:gd name="connsiteX9" fmla="*/ 63307 w 207898"/>
                <a:gd name="connsiteY9" fmla="*/ 160349 h 173620"/>
                <a:gd name="connsiteX10" fmla="*/ 90659 w 207898"/>
                <a:gd name="connsiteY10" fmla="*/ 160349 h 173620"/>
                <a:gd name="connsiteX11" fmla="*/ 90659 w 207898"/>
                <a:gd name="connsiteY11" fmla="*/ 172244 h 173620"/>
                <a:gd name="connsiteX12" fmla="*/ 45329 w 207898"/>
                <a:gd name="connsiteY12" fmla="*/ 171481 h 173620"/>
                <a:gd name="connsiteX13" fmla="*/ 0 w 207898"/>
                <a:gd name="connsiteY13" fmla="*/ 172244 h 173620"/>
                <a:gd name="connsiteX14" fmla="*/ 0 w 207898"/>
                <a:gd name="connsiteY14" fmla="*/ 160349 h 173620"/>
                <a:gd name="connsiteX15" fmla="*/ 27352 w 207898"/>
                <a:gd name="connsiteY15" fmla="*/ 160349 h 173620"/>
                <a:gd name="connsiteX16" fmla="*/ 27352 w 207898"/>
                <a:gd name="connsiteY16" fmla="*/ 10515 h 173620"/>
                <a:gd name="connsiteX17" fmla="*/ 0 w 207898"/>
                <a:gd name="connsiteY17" fmla="*/ 10515 h 173620"/>
                <a:gd name="connsiteX18" fmla="*/ 0 w 207898"/>
                <a:gd name="connsiteY18" fmla="*/ -1377 h 173620"/>
                <a:gd name="connsiteX19" fmla="*/ 45329 w 207898"/>
                <a:gd name="connsiteY19" fmla="*/ -616 h 173620"/>
                <a:gd name="connsiteX20" fmla="*/ 90659 w 207898"/>
                <a:gd name="connsiteY20" fmla="*/ -1377 h 173620"/>
                <a:gd name="connsiteX21" fmla="*/ 90659 w 207898"/>
                <a:gd name="connsiteY21" fmla="*/ 10515 h 173620"/>
                <a:gd name="connsiteX22" fmla="*/ 63307 w 207898"/>
                <a:gd name="connsiteY22" fmla="*/ 10515 h 173620"/>
                <a:gd name="connsiteX23" fmla="*/ 63307 w 207898"/>
                <a:gd name="connsiteY23" fmla="*/ 82903 h 173620"/>
                <a:gd name="connsiteX24" fmla="*/ 144592 w 207898"/>
                <a:gd name="connsiteY24" fmla="*/ 82903 h 173620"/>
                <a:gd name="connsiteX25" fmla="*/ 144592 w 207898"/>
                <a:gd name="connsiteY25" fmla="*/ 10515 h 173620"/>
                <a:gd name="connsiteX26" fmla="*/ 117248 w 207898"/>
                <a:gd name="connsiteY26" fmla="*/ 10515 h 173620"/>
                <a:gd name="connsiteX27" fmla="*/ 117248 w 207898"/>
                <a:gd name="connsiteY27" fmla="*/ -1377 h 173620"/>
                <a:gd name="connsiteX28" fmla="*/ 162569 w 207898"/>
                <a:gd name="connsiteY28" fmla="*/ -616 h 173620"/>
                <a:gd name="connsiteX29" fmla="*/ 207899 w 207898"/>
                <a:gd name="connsiteY29" fmla="*/ -1377 h 173620"/>
                <a:gd name="connsiteX30" fmla="*/ 207899 w 207898"/>
                <a:gd name="connsiteY30" fmla="*/ 10515 h 173620"/>
                <a:gd name="connsiteX31" fmla="*/ 180555 w 207898"/>
                <a:gd name="connsiteY31" fmla="*/ 10515 h 173620"/>
                <a:gd name="connsiteX32" fmla="*/ 180555 w 207898"/>
                <a:gd name="connsiteY32" fmla="*/ 160349 h 173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07898" h="173620">
                  <a:moveTo>
                    <a:pt x="180555" y="160349"/>
                  </a:moveTo>
                  <a:lnTo>
                    <a:pt x="207899" y="160349"/>
                  </a:lnTo>
                  <a:lnTo>
                    <a:pt x="207899" y="172244"/>
                  </a:lnTo>
                  <a:cubicBezTo>
                    <a:pt x="198278" y="171481"/>
                    <a:pt x="173461" y="171481"/>
                    <a:pt x="162569" y="171481"/>
                  </a:cubicBezTo>
                  <a:cubicBezTo>
                    <a:pt x="151686" y="171481"/>
                    <a:pt x="126868" y="171481"/>
                    <a:pt x="117248" y="172244"/>
                  </a:cubicBezTo>
                  <a:lnTo>
                    <a:pt x="117248" y="160349"/>
                  </a:lnTo>
                  <a:lnTo>
                    <a:pt x="144592" y="160349"/>
                  </a:lnTo>
                  <a:lnTo>
                    <a:pt x="144592" y="94797"/>
                  </a:lnTo>
                  <a:lnTo>
                    <a:pt x="63307" y="94797"/>
                  </a:lnTo>
                  <a:lnTo>
                    <a:pt x="63307" y="160349"/>
                  </a:lnTo>
                  <a:lnTo>
                    <a:pt x="90659" y="160349"/>
                  </a:lnTo>
                  <a:lnTo>
                    <a:pt x="90659" y="172244"/>
                  </a:lnTo>
                  <a:cubicBezTo>
                    <a:pt x="81030" y="171481"/>
                    <a:pt x="56221" y="171481"/>
                    <a:pt x="45329" y="171481"/>
                  </a:cubicBezTo>
                  <a:cubicBezTo>
                    <a:pt x="34438" y="171481"/>
                    <a:pt x="9620" y="171481"/>
                    <a:pt x="0" y="172244"/>
                  </a:cubicBezTo>
                  <a:lnTo>
                    <a:pt x="0" y="160349"/>
                  </a:lnTo>
                  <a:lnTo>
                    <a:pt x="27352" y="160349"/>
                  </a:lnTo>
                  <a:lnTo>
                    <a:pt x="27352" y="10515"/>
                  </a:lnTo>
                  <a:lnTo>
                    <a:pt x="0" y="10515"/>
                  </a:lnTo>
                  <a:lnTo>
                    <a:pt x="0" y="-1377"/>
                  </a:lnTo>
                  <a:cubicBezTo>
                    <a:pt x="9620" y="-616"/>
                    <a:pt x="34438" y="-616"/>
                    <a:pt x="45329" y="-616"/>
                  </a:cubicBezTo>
                  <a:cubicBezTo>
                    <a:pt x="56221" y="-616"/>
                    <a:pt x="81030" y="-616"/>
                    <a:pt x="90659" y="-1377"/>
                  </a:cubicBezTo>
                  <a:lnTo>
                    <a:pt x="90659" y="10515"/>
                  </a:lnTo>
                  <a:lnTo>
                    <a:pt x="63307" y="10515"/>
                  </a:lnTo>
                  <a:lnTo>
                    <a:pt x="63307" y="82903"/>
                  </a:lnTo>
                  <a:lnTo>
                    <a:pt x="144592" y="82903"/>
                  </a:lnTo>
                  <a:lnTo>
                    <a:pt x="144592" y="10515"/>
                  </a:lnTo>
                  <a:lnTo>
                    <a:pt x="117248" y="10515"/>
                  </a:lnTo>
                  <a:lnTo>
                    <a:pt x="117248" y="-1377"/>
                  </a:lnTo>
                  <a:cubicBezTo>
                    <a:pt x="126868" y="-616"/>
                    <a:pt x="151686" y="-616"/>
                    <a:pt x="162569" y="-616"/>
                  </a:cubicBezTo>
                  <a:cubicBezTo>
                    <a:pt x="173461" y="-616"/>
                    <a:pt x="198278" y="-616"/>
                    <a:pt x="207899" y="-1377"/>
                  </a:cubicBezTo>
                  <a:lnTo>
                    <a:pt x="207899" y="10515"/>
                  </a:lnTo>
                  <a:lnTo>
                    <a:pt x="180555" y="10515"/>
                  </a:lnTo>
                  <a:lnTo>
                    <a:pt x="180555" y="160349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079" name="任意多边形: 形状 1078">
              <a:extLst>
                <a:ext uri="{FF2B5EF4-FFF2-40B4-BE49-F238E27FC236}">
                  <a16:creationId xmlns:a16="http://schemas.microsoft.com/office/drawing/2014/main" id="{8CA9A38D-F38B-1C74-B037-6684D576C407}"/>
                </a:ext>
              </a:extLst>
            </p:cNvPr>
            <p:cNvSpPr/>
            <p:nvPr>
              <p:custDataLst>
                <p:tags r:id="rId71"/>
              </p:custDataLst>
            </p:nvPr>
          </p:nvSpPr>
          <p:spPr>
            <a:xfrm flipV="1">
              <a:off x="7069918" y="-14589410"/>
              <a:ext cx="276093" cy="112531"/>
            </a:xfrm>
            <a:custGeom>
              <a:avLst/>
              <a:gdLst>
                <a:gd name="connsiteX0" fmla="*/ 83160 w 276093"/>
                <a:gd name="connsiteY0" fmla="*/ 47526 h 112531"/>
                <a:gd name="connsiteX1" fmla="*/ 51065 w 276093"/>
                <a:gd name="connsiteY1" fmla="*/ 78540 h 112531"/>
                <a:gd name="connsiteX2" fmla="*/ 0 w 276093"/>
                <a:gd name="connsiteY2" fmla="*/ 29631 h 112531"/>
                <a:gd name="connsiteX3" fmla="*/ 32269 w 276093"/>
                <a:gd name="connsiteY3" fmla="*/ -1383 h 112531"/>
                <a:gd name="connsiteX4" fmla="*/ 83160 w 276093"/>
                <a:gd name="connsiteY4" fmla="*/ 47526 h 112531"/>
                <a:gd name="connsiteX5" fmla="*/ 32444 w 276093"/>
                <a:gd name="connsiteY5" fmla="*/ 3579 h 112531"/>
                <a:gd name="connsiteX6" fmla="*/ 14713 w 276093"/>
                <a:gd name="connsiteY6" fmla="*/ 23248 h 112531"/>
                <a:gd name="connsiteX7" fmla="*/ 25000 w 276093"/>
                <a:gd name="connsiteY7" fmla="*/ 57983 h 112531"/>
                <a:gd name="connsiteX8" fmla="*/ 50890 w 276093"/>
                <a:gd name="connsiteY8" fmla="*/ 73577 h 112531"/>
                <a:gd name="connsiteX9" fmla="*/ 68622 w 276093"/>
                <a:gd name="connsiteY9" fmla="*/ 53911 h 112531"/>
                <a:gd name="connsiteX10" fmla="*/ 58691 w 276093"/>
                <a:gd name="connsiteY10" fmla="*/ 19706 h 112531"/>
                <a:gd name="connsiteX11" fmla="*/ 32444 w 276093"/>
                <a:gd name="connsiteY11" fmla="*/ 3579 h 112531"/>
                <a:gd name="connsiteX12" fmla="*/ 163975 w 276093"/>
                <a:gd name="connsiteY12" fmla="*/ 29099 h 112531"/>
                <a:gd name="connsiteX13" fmla="*/ 161139 w 276093"/>
                <a:gd name="connsiteY13" fmla="*/ 18642 h 112531"/>
                <a:gd name="connsiteX14" fmla="*/ 139690 w 276093"/>
                <a:gd name="connsiteY14" fmla="*/ 3579 h 112531"/>
                <a:gd name="connsiteX15" fmla="*/ 127448 w 276093"/>
                <a:gd name="connsiteY15" fmla="*/ 18285 h 112531"/>
                <a:gd name="connsiteX16" fmla="*/ 137379 w 276093"/>
                <a:gd name="connsiteY16" fmla="*/ 54260 h 112531"/>
                <a:gd name="connsiteX17" fmla="*/ 139865 w 276093"/>
                <a:gd name="connsiteY17" fmla="*/ 63304 h 112531"/>
                <a:gd name="connsiteX18" fmla="*/ 123015 w 276093"/>
                <a:gd name="connsiteY18" fmla="*/ 78540 h 112531"/>
                <a:gd name="connsiteX19" fmla="*/ 97308 w 276093"/>
                <a:gd name="connsiteY19" fmla="*/ 51425 h 112531"/>
                <a:gd name="connsiteX20" fmla="*/ 100319 w 276093"/>
                <a:gd name="connsiteY20" fmla="*/ 49124 h 112531"/>
                <a:gd name="connsiteX21" fmla="*/ 103513 w 276093"/>
                <a:gd name="connsiteY21" fmla="*/ 51957 h 112531"/>
                <a:gd name="connsiteX22" fmla="*/ 122483 w 276093"/>
                <a:gd name="connsiteY22" fmla="*/ 73577 h 112531"/>
                <a:gd name="connsiteX23" fmla="*/ 126916 w 276093"/>
                <a:gd name="connsiteY23" fmla="*/ 67376 h 112531"/>
                <a:gd name="connsiteX24" fmla="*/ 123730 w 276093"/>
                <a:gd name="connsiteY24" fmla="*/ 55506 h 112531"/>
                <a:gd name="connsiteX25" fmla="*/ 114150 w 276093"/>
                <a:gd name="connsiteY25" fmla="*/ 21118 h 112531"/>
                <a:gd name="connsiteX26" fmla="*/ 120712 w 276093"/>
                <a:gd name="connsiteY26" fmla="*/ 4287 h 112531"/>
                <a:gd name="connsiteX27" fmla="*/ 138975 w 276093"/>
                <a:gd name="connsiteY27" fmla="*/ -1383 h 112531"/>
                <a:gd name="connsiteX28" fmla="*/ 162029 w 276093"/>
                <a:gd name="connsiteY28" fmla="*/ 10313 h 112531"/>
                <a:gd name="connsiteX29" fmla="*/ 179935 w 276093"/>
                <a:gd name="connsiteY29" fmla="*/ -1383 h 112531"/>
                <a:gd name="connsiteX30" fmla="*/ 193941 w 276093"/>
                <a:gd name="connsiteY30" fmla="*/ 8010 h 112531"/>
                <a:gd name="connsiteX31" fmla="*/ 200328 w 276093"/>
                <a:gd name="connsiteY31" fmla="*/ 25732 h 112531"/>
                <a:gd name="connsiteX32" fmla="*/ 197317 w 276093"/>
                <a:gd name="connsiteY32" fmla="*/ 28035 h 112531"/>
                <a:gd name="connsiteX33" fmla="*/ 193409 w 276093"/>
                <a:gd name="connsiteY33" fmla="*/ 22541 h 112531"/>
                <a:gd name="connsiteX34" fmla="*/ 180468 w 276093"/>
                <a:gd name="connsiteY34" fmla="*/ 3579 h 112531"/>
                <a:gd name="connsiteX35" fmla="*/ 174621 w 276093"/>
                <a:gd name="connsiteY35" fmla="*/ 12257 h 112531"/>
                <a:gd name="connsiteX36" fmla="*/ 177274 w 276093"/>
                <a:gd name="connsiteY36" fmla="*/ 26264 h 112531"/>
                <a:gd name="connsiteX37" fmla="*/ 181175 w 276093"/>
                <a:gd name="connsiteY37" fmla="*/ 42215 h 112531"/>
                <a:gd name="connsiteX38" fmla="*/ 185258 w 276093"/>
                <a:gd name="connsiteY38" fmla="*/ 57983 h 112531"/>
                <a:gd name="connsiteX39" fmla="*/ 188269 w 276093"/>
                <a:gd name="connsiteY39" fmla="*/ 71101 h 112531"/>
                <a:gd name="connsiteX40" fmla="*/ 182422 w 276093"/>
                <a:gd name="connsiteY40" fmla="*/ 76770 h 112531"/>
                <a:gd name="connsiteX41" fmla="*/ 173199 w 276093"/>
                <a:gd name="connsiteY41" fmla="*/ 65955 h 112531"/>
                <a:gd name="connsiteX42" fmla="*/ 163975 w 276093"/>
                <a:gd name="connsiteY42" fmla="*/ 29099 h 112531"/>
                <a:gd name="connsiteX43" fmla="*/ 252331 w 276093"/>
                <a:gd name="connsiteY43" fmla="*/ 70386 h 112531"/>
                <a:gd name="connsiteX44" fmla="*/ 270413 w 276093"/>
                <a:gd name="connsiteY44" fmla="*/ 70386 h 112531"/>
                <a:gd name="connsiteX45" fmla="*/ 276093 w 276093"/>
                <a:gd name="connsiteY45" fmla="*/ 74285 h 112531"/>
                <a:gd name="connsiteX46" fmla="*/ 270772 w 276093"/>
                <a:gd name="connsiteY46" fmla="*/ 76770 h 112531"/>
                <a:gd name="connsiteX47" fmla="*/ 253931 w 276093"/>
                <a:gd name="connsiteY47" fmla="*/ 76770 h 112531"/>
                <a:gd name="connsiteX48" fmla="*/ 260484 w 276093"/>
                <a:gd name="connsiteY48" fmla="*/ 102995 h 112531"/>
                <a:gd name="connsiteX49" fmla="*/ 261015 w 276093"/>
                <a:gd name="connsiteY49" fmla="*/ 105479 h 112531"/>
                <a:gd name="connsiteX50" fmla="*/ 254993 w 276093"/>
                <a:gd name="connsiteY50" fmla="*/ 111149 h 112531"/>
                <a:gd name="connsiteX51" fmla="*/ 246652 w 276093"/>
                <a:gd name="connsiteY51" fmla="*/ 103527 h 112531"/>
                <a:gd name="connsiteX52" fmla="*/ 239916 w 276093"/>
                <a:gd name="connsiteY52" fmla="*/ 76770 h 112531"/>
                <a:gd name="connsiteX53" fmla="*/ 221835 w 276093"/>
                <a:gd name="connsiteY53" fmla="*/ 76770 h 112531"/>
                <a:gd name="connsiteX54" fmla="*/ 216155 w 276093"/>
                <a:gd name="connsiteY54" fmla="*/ 72872 h 112531"/>
                <a:gd name="connsiteX55" fmla="*/ 221478 w 276093"/>
                <a:gd name="connsiteY55" fmla="*/ 70386 h 112531"/>
                <a:gd name="connsiteX56" fmla="*/ 238319 w 276093"/>
                <a:gd name="connsiteY56" fmla="*/ 70386 h 112531"/>
                <a:gd name="connsiteX57" fmla="*/ 227865 w 276093"/>
                <a:gd name="connsiteY57" fmla="*/ 28567 h 112531"/>
                <a:gd name="connsiteX58" fmla="*/ 225203 w 276093"/>
                <a:gd name="connsiteY58" fmla="*/ 15450 h 112531"/>
                <a:gd name="connsiteX59" fmla="*/ 244174 w 276093"/>
                <a:gd name="connsiteY59" fmla="*/ -1383 h 112531"/>
                <a:gd name="connsiteX60" fmla="*/ 275030 w 276093"/>
                <a:gd name="connsiteY60" fmla="*/ 25732 h 112531"/>
                <a:gd name="connsiteX61" fmla="*/ 272193 w 276093"/>
                <a:gd name="connsiteY61" fmla="*/ 28035 h 112531"/>
                <a:gd name="connsiteX62" fmla="*/ 268466 w 276093"/>
                <a:gd name="connsiteY62" fmla="*/ 24668 h 112531"/>
                <a:gd name="connsiteX63" fmla="*/ 244705 w 276093"/>
                <a:gd name="connsiteY63" fmla="*/ 3579 h 112531"/>
                <a:gd name="connsiteX64" fmla="*/ 238502 w 276093"/>
                <a:gd name="connsiteY64" fmla="*/ 12257 h 112531"/>
                <a:gd name="connsiteX65" fmla="*/ 239566 w 276093"/>
                <a:gd name="connsiteY65" fmla="*/ 19531 h 112531"/>
                <a:gd name="connsiteX66" fmla="*/ 252331 w 276093"/>
                <a:gd name="connsiteY66" fmla="*/ 70386 h 112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276093" h="112531">
                  <a:moveTo>
                    <a:pt x="83160" y="47526"/>
                  </a:moveTo>
                  <a:cubicBezTo>
                    <a:pt x="83160" y="67202"/>
                    <a:pt x="68439" y="78540"/>
                    <a:pt x="51065" y="78540"/>
                  </a:cubicBezTo>
                  <a:cubicBezTo>
                    <a:pt x="24826" y="78540"/>
                    <a:pt x="0" y="53911"/>
                    <a:pt x="0" y="29631"/>
                  </a:cubicBezTo>
                  <a:cubicBezTo>
                    <a:pt x="0" y="11909"/>
                    <a:pt x="12941" y="-1383"/>
                    <a:pt x="32269" y="-1383"/>
                  </a:cubicBezTo>
                  <a:cubicBezTo>
                    <a:pt x="57627" y="-1383"/>
                    <a:pt x="83160" y="22009"/>
                    <a:pt x="83160" y="47526"/>
                  </a:cubicBezTo>
                  <a:close/>
                  <a:moveTo>
                    <a:pt x="32444" y="3579"/>
                  </a:moveTo>
                  <a:cubicBezTo>
                    <a:pt x="23578" y="3579"/>
                    <a:pt x="14713" y="9249"/>
                    <a:pt x="14713" y="23248"/>
                  </a:cubicBezTo>
                  <a:cubicBezTo>
                    <a:pt x="14713" y="30511"/>
                    <a:pt x="18081" y="47884"/>
                    <a:pt x="25000" y="57983"/>
                  </a:cubicBezTo>
                  <a:cubicBezTo>
                    <a:pt x="32627" y="68973"/>
                    <a:pt x="42907" y="73577"/>
                    <a:pt x="50890" y="73577"/>
                  </a:cubicBezTo>
                  <a:cubicBezTo>
                    <a:pt x="60463" y="73577"/>
                    <a:pt x="68622" y="67019"/>
                    <a:pt x="68622" y="53911"/>
                  </a:cubicBezTo>
                  <a:cubicBezTo>
                    <a:pt x="68622" y="49655"/>
                    <a:pt x="66493" y="32107"/>
                    <a:pt x="58691" y="19706"/>
                  </a:cubicBezTo>
                  <a:cubicBezTo>
                    <a:pt x="51955" y="9249"/>
                    <a:pt x="41310" y="3579"/>
                    <a:pt x="32444" y="3579"/>
                  </a:cubicBezTo>
                  <a:close/>
                  <a:moveTo>
                    <a:pt x="163975" y="29099"/>
                  </a:moveTo>
                  <a:cubicBezTo>
                    <a:pt x="163094" y="25549"/>
                    <a:pt x="161497" y="18817"/>
                    <a:pt x="161139" y="18642"/>
                  </a:cubicBezTo>
                  <a:cubicBezTo>
                    <a:pt x="157771" y="13148"/>
                    <a:pt x="150677" y="3579"/>
                    <a:pt x="139690" y="3579"/>
                  </a:cubicBezTo>
                  <a:cubicBezTo>
                    <a:pt x="127448" y="3579"/>
                    <a:pt x="127448" y="15100"/>
                    <a:pt x="127448" y="18285"/>
                  </a:cubicBezTo>
                  <a:cubicBezTo>
                    <a:pt x="127448" y="28740"/>
                    <a:pt x="132413" y="41326"/>
                    <a:pt x="137379" y="54260"/>
                  </a:cubicBezTo>
                  <a:cubicBezTo>
                    <a:pt x="138800" y="57809"/>
                    <a:pt x="139865" y="60461"/>
                    <a:pt x="139865" y="63304"/>
                  </a:cubicBezTo>
                  <a:cubicBezTo>
                    <a:pt x="139865" y="72514"/>
                    <a:pt x="132064" y="78540"/>
                    <a:pt x="123015" y="78540"/>
                  </a:cubicBezTo>
                  <a:cubicBezTo>
                    <a:pt x="105284" y="78540"/>
                    <a:pt x="97308" y="54260"/>
                    <a:pt x="97308" y="51425"/>
                  </a:cubicBezTo>
                  <a:cubicBezTo>
                    <a:pt x="97308" y="49124"/>
                    <a:pt x="99795" y="49124"/>
                    <a:pt x="100319" y="49124"/>
                  </a:cubicBezTo>
                  <a:cubicBezTo>
                    <a:pt x="102805" y="49124"/>
                    <a:pt x="102980" y="50012"/>
                    <a:pt x="103513" y="51957"/>
                  </a:cubicBezTo>
                  <a:cubicBezTo>
                    <a:pt x="107771" y="66487"/>
                    <a:pt x="115572" y="73577"/>
                    <a:pt x="122483" y="73577"/>
                  </a:cubicBezTo>
                  <a:cubicBezTo>
                    <a:pt x="125502" y="73577"/>
                    <a:pt x="126916" y="71633"/>
                    <a:pt x="126916" y="67376"/>
                  </a:cubicBezTo>
                  <a:cubicBezTo>
                    <a:pt x="126916" y="63304"/>
                    <a:pt x="125502" y="59580"/>
                    <a:pt x="123730" y="55506"/>
                  </a:cubicBezTo>
                  <a:cubicBezTo>
                    <a:pt x="114150" y="31043"/>
                    <a:pt x="114150" y="25907"/>
                    <a:pt x="114150" y="21118"/>
                  </a:cubicBezTo>
                  <a:cubicBezTo>
                    <a:pt x="114150" y="18110"/>
                    <a:pt x="114150" y="9956"/>
                    <a:pt x="120712" y="4287"/>
                  </a:cubicBezTo>
                  <a:cubicBezTo>
                    <a:pt x="125860" y="31"/>
                    <a:pt x="132771" y="-1383"/>
                    <a:pt x="138975" y="-1383"/>
                  </a:cubicBezTo>
                  <a:cubicBezTo>
                    <a:pt x="150145" y="-1383"/>
                    <a:pt x="156174" y="4643"/>
                    <a:pt x="162029" y="10313"/>
                  </a:cubicBezTo>
                  <a:cubicBezTo>
                    <a:pt x="165930" y="-1032"/>
                    <a:pt x="177807" y="-1383"/>
                    <a:pt x="179935" y="-1383"/>
                  </a:cubicBezTo>
                  <a:cubicBezTo>
                    <a:pt x="185965" y="-1383"/>
                    <a:pt x="190573" y="2159"/>
                    <a:pt x="193941" y="8010"/>
                  </a:cubicBezTo>
                  <a:cubicBezTo>
                    <a:pt x="197841" y="14919"/>
                    <a:pt x="200328" y="25200"/>
                    <a:pt x="200328" y="25732"/>
                  </a:cubicBezTo>
                  <a:cubicBezTo>
                    <a:pt x="200328" y="28035"/>
                    <a:pt x="197841" y="28035"/>
                    <a:pt x="197317" y="28035"/>
                  </a:cubicBezTo>
                  <a:cubicBezTo>
                    <a:pt x="194831" y="28035"/>
                    <a:pt x="194656" y="27328"/>
                    <a:pt x="193409" y="22541"/>
                  </a:cubicBezTo>
                  <a:cubicBezTo>
                    <a:pt x="191288" y="14211"/>
                    <a:pt x="187919" y="3579"/>
                    <a:pt x="180468" y="3579"/>
                  </a:cubicBezTo>
                  <a:cubicBezTo>
                    <a:pt x="175860" y="3579"/>
                    <a:pt x="174621" y="7653"/>
                    <a:pt x="174621" y="12257"/>
                  </a:cubicBezTo>
                  <a:cubicBezTo>
                    <a:pt x="174621" y="15275"/>
                    <a:pt x="176035" y="21650"/>
                    <a:pt x="177274" y="26264"/>
                  </a:cubicBezTo>
                  <a:cubicBezTo>
                    <a:pt x="178521" y="31043"/>
                    <a:pt x="180293" y="38309"/>
                    <a:pt x="181175" y="42215"/>
                  </a:cubicBezTo>
                  <a:lnTo>
                    <a:pt x="185258" y="57983"/>
                  </a:lnTo>
                  <a:cubicBezTo>
                    <a:pt x="186322" y="62415"/>
                    <a:pt x="188269" y="70211"/>
                    <a:pt x="188269" y="71101"/>
                  </a:cubicBezTo>
                  <a:cubicBezTo>
                    <a:pt x="188269" y="74641"/>
                    <a:pt x="185433" y="76770"/>
                    <a:pt x="182422" y="76770"/>
                  </a:cubicBezTo>
                  <a:cubicBezTo>
                    <a:pt x="175860" y="76770"/>
                    <a:pt x="174621" y="71633"/>
                    <a:pt x="173199" y="65955"/>
                  </a:cubicBezTo>
                  <a:lnTo>
                    <a:pt x="163975" y="29099"/>
                  </a:lnTo>
                  <a:close/>
                  <a:moveTo>
                    <a:pt x="252331" y="70386"/>
                  </a:moveTo>
                  <a:lnTo>
                    <a:pt x="270413" y="70386"/>
                  </a:lnTo>
                  <a:cubicBezTo>
                    <a:pt x="273782" y="70386"/>
                    <a:pt x="276093" y="70386"/>
                    <a:pt x="276093" y="74285"/>
                  </a:cubicBezTo>
                  <a:cubicBezTo>
                    <a:pt x="276093" y="76770"/>
                    <a:pt x="273782" y="76770"/>
                    <a:pt x="270772" y="76770"/>
                  </a:cubicBezTo>
                  <a:lnTo>
                    <a:pt x="253931" y="76770"/>
                  </a:lnTo>
                  <a:lnTo>
                    <a:pt x="260484" y="102995"/>
                  </a:lnTo>
                  <a:cubicBezTo>
                    <a:pt x="260667" y="103884"/>
                    <a:pt x="261015" y="104766"/>
                    <a:pt x="261015" y="105479"/>
                  </a:cubicBezTo>
                  <a:cubicBezTo>
                    <a:pt x="261015" y="108672"/>
                    <a:pt x="258537" y="111149"/>
                    <a:pt x="254993" y="111149"/>
                  </a:cubicBezTo>
                  <a:cubicBezTo>
                    <a:pt x="250562" y="111149"/>
                    <a:pt x="247901" y="108139"/>
                    <a:pt x="246652" y="103527"/>
                  </a:cubicBezTo>
                  <a:cubicBezTo>
                    <a:pt x="245414" y="99097"/>
                    <a:pt x="247718" y="107609"/>
                    <a:pt x="239916" y="76770"/>
                  </a:cubicBezTo>
                  <a:lnTo>
                    <a:pt x="221835" y="76770"/>
                  </a:lnTo>
                  <a:cubicBezTo>
                    <a:pt x="218467" y="76770"/>
                    <a:pt x="216155" y="76770"/>
                    <a:pt x="216155" y="72872"/>
                  </a:cubicBezTo>
                  <a:cubicBezTo>
                    <a:pt x="216155" y="70386"/>
                    <a:pt x="218284" y="70386"/>
                    <a:pt x="221478" y="70386"/>
                  </a:cubicBezTo>
                  <a:lnTo>
                    <a:pt x="238319" y="70386"/>
                  </a:lnTo>
                  <a:lnTo>
                    <a:pt x="227865" y="28567"/>
                  </a:lnTo>
                  <a:cubicBezTo>
                    <a:pt x="226800" y="24136"/>
                    <a:pt x="225203" y="17752"/>
                    <a:pt x="225203" y="15450"/>
                  </a:cubicBezTo>
                  <a:cubicBezTo>
                    <a:pt x="225203" y="4994"/>
                    <a:pt x="234069" y="-1383"/>
                    <a:pt x="244174" y="-1383"/>
                  </a:cubicBezTo>
                  <a:cubicBezTo>
                    <a:pt x="263860" y="-1383"/>
                    <a:pt x="275030" y="23429"/>
                    <a:pt x="275030" y="25732"/>
                  </a:cubicBezTo>
                  <a:cubicBezTo>
                    <a:pt x="275030" y="28035"/>
                    <a:pt x="272725" y="28035"/>
                    <a:pt x="272193" y="28035"/>
                  </a:cubicBezTo>
                  <a:cubicBezTo>
                    <a:pt x="270063" y="28035"/>
                    <a:pt x="269882" y="27677"/>
                    <a:pt x="268466" y="24668"/>
                  </a:cubicBezTo>
                  <a:cubicBezTo>
                    <a:pt x="263502" y="13504"/>
                    <a:pt x="254462" y="3579"/>
                    <a:pt x="244705" y="3579"/>
                  </a:cubicBezTo>
                  <a:cubicBezTo>
                    <a:pt x="240980" y="3579"/>
                    <a:pt x="238502" y="5882"/>
                    <a:pt x="238502" y="12257"/>
                  </a:cubicBezTo>
                  <a:cubicBezTo>
                    <a:pt x="238502" y="14036"/>
                    <a:pt x="239209" y="17752"/>
                    <a:pt x="239566" y="19531"/>
                  </a:cubicBezTo>
                  <a:lnTo>
                    <a:pt x="252331" y="70386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080" name="任意多边形: 形状 1079">
              <a:extLst>
                <a:ext uri="{FF2B5EF4-FFF2-40B4-BE49-F238E27FC236}">
                  <a16:creationId xmlns:a16="http://schemas.microsoft.com/office/drawing/2014/main" id="{D144DEF0-3EEC-DE75-BC3D-B034C457B347}"/>
                </a:ext>
              </a:extLst>
            </p:cNvPr>
            <p:cNvSpPr/>
            <p:nvPr>
              <p:custDataLst>
                <p:tags r:id="rId72"/>
              </p:custDataLst>
            </p:nvPr>
          </p:nvSpPr>
          <p:spPr>
            <a:xfrm flipV="1">
              <a:off x="7452339" y="-14467003"/>
              <a:ext cx="168400" cy="59223"/>
            </a:xfrm>
            <a:custGeom>
              <a:avLst/>
              <a:gdLst>
                <a:gd name="connsiteX0" fmla="*/ 159789 w 168400"/>
                <a:gd name="connsiteY0" fmla="*/ 47725 h 59223"/>
                <a:gd name="connsiteX1" fmla="*/ 168401 w 168400"/>
                <a:gd name="connsiteY1" fmla="*/ 52791 h 59223"/>
                <a:gd name="connsiteX2" fmla="*/ 160043 w 168400"/>
                <a:gd name="connsiteY2" fmla="*/ 57848 h 59223"/>
                <a:gd name="connsiteX3" fmla="*/ 8358 w 168400"/>
                <a:gd name="connsiteY3" fmla="*/ 57848 h 59223"/>
                <a:gd name="connsiteX4" fmla="*/ 0 w 168400"/>
                <a:gd name="connsiteY4" fmla="*/ 52791 h 59223"/>
                <a:gd name="connsiteX5" fmla="*/ 8611 w 168400"/>
                <a:gd name="connsiteY5" fmla="*/ 47725 h 59223"/>
                <a:gd name="connsiteX6" fmla="*/ 159789 w 168400"/>
                <a:gd name="connsiteY6" fmla="*/ 47725 h 59223"/>
                <a:gd name="connsiteX7" fmla="*/ 160043 w 168400"/>
                <a:gd name="connsiteY7" fmla="*/ -1375 h 59223"/>
                <a:gd name="connsiteX8" fmla="*/ 168401 w 168400"/>
                <a:gd name="connsiteY8" fmla="*/ 3691 h 59223"/>
                <a:gd name="connsiteX9" fmla="*/ 159789 w 168400"/>
                <a:gd name="connsiteY9" fmla="*/ 8756 h 59223"/>
                <a:gd name="connsiteX10" fmla="*/ 8611 w 168400"/>
                <a:gd name="connsiteY10" fmla="*/ 8756 h 59223"/>
                <a:gd name="connsiteX11" fmla="*/ 0 w 168400"/>
                <a:gd name="connsiteY11" fmla="*/ 3691 h 59223"/>
                <a:gd name="connsiteX12" fmla="*/ 8358 w 168400"/>
                <a:gd name="connsiteY12" fmla="*/ -1375 h 59223"/>
                <a:gd name="connsiteX13" fmla="*/ 160043 w 168400"/>
                <a:gd name="connsiteY13" fmla="*/ -1375 h 59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8400" h="59223">
                  <a:moveTo>
                    <a:pt x="159789" y="47725"/>
                  </a:moveTo>
                  <a:cubicBezTo>
                    <a:pt x="163586" y="47725"/>
                    <a:pt x="168401" y="47725"/>
                    <a:pt x="168401" y="52791"/>
                  </a:cubicBezTo>
                  <a:cubicBezTo>
                    <a:pt x="168401" y="57848"/>
                    <a:pt x="163586" y="57848"/>
                    <a:pt x="160043" y="57848"/>
                  </a:cubicBezTo>
                  <a:lnTo>
                    <a:pt x="8358" y="57848"/>
                  </a:lnTo>
                  <a:cubicBezTo>
                    <a:pt x="4815" y="57848"/>
                    <a:pt x="0" y="57848"/>
                    <a:pt x="0" y="52791"/>
                  </a:cubicBezTo>
                  <a:cubicBezTo>
                    <a:pt x="0" y="47725"/>
                    <a:pt x="4815" y="47725"/>
                    <a:pt x="8611" y="47725"/>
                  </a:cubicBezTo>
                  <a:lnTo>
                    <a:pt x="159789" y="47725"/>
                  </a:lnTo>
                  <a:close/>
                  <a:moveTo>
                    <a:pt x="160043" y="-1375"/>
                  </a:moveTo>
                  <a:cubicBezTo>
                    <a:pt x="163586" y="-1375"/>
                    <a:pt x="168401" y="-1375"/>
                    <a:pt x="168401" y="3691"/>
                  </a:cubicBezTo>
                  <a:cubicBezTo>
                    <a:pt x="168401" y="8756"/>
                    <a:pt x="163586" y="8756"/>
                    <a:pt x="159789" y="8756"/>
                  </a:cubicBezTo>
                  <a:lnTo>
                    <a:pt x="8611" y="8756"/>
                  </a:lnTo>
                  <a:cubicBezTo>
                    <a:pt x="4815" y="8756"/>
                    <a:pt x="0" y="8756"/>
                    <a:pt x="0" y="3691"/>
                  </a:cubicBezTo>
                  <a:cubicBezTo>
                    <a:pt x="0" y="-1375"/>
                    <a:pt x="4815" y="-1375"/>
                    <a:pt x="8358" y="-1375"/>
                  </a:cubicBezTo>
                  <a:lnTo>
                    <a:pt x="160043" y="-1375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081" name="任意多边形: 形状 1080">
              <a:extLst>
                <a:ext uri="{FF2B5EF4-FFF2-40B4-BE49-F238E27FC236}">
                  <a16:creationId xmlns:a16="http://schemas.microsoft.com/office/drawing/2014/main" id="{D8975029-9336-EAA9-BBF6-2A470E34B770}"/>
                </a:ext>
              </a:extLst>
            </p:cNvPr>
            <p:cNvSpPr/>
            <p:nvPr>
              <p:custDataLst>
                <p:tags r:id="rId73"/>
              </p:custDataLst>
            </p:nvPr>
          </p:nvSpPr>
          <p:spPr>
            <a:xfrm flipV="1">
              <a:off x="7719416" y="-14546981"/>
              <a:ext cx="1411508" cy="176399"/>
            </a:xfrm>
            <a:custGeom>
              <a:avLst/>
              <a:gdLst>
                <a:gd name="connsiteX0" fmla="*/ 148388 w 1411508"/>
                <a:gd name="connsiteY0" fmla="*/ 174269 h 176399"/>
                <a:gd name="connsiteX1" fmla="*/ 0 w 1411508"/>
                <a:gd name="connsiteY1" fmla="*/ 174269 h 176399"/>
                <a:gd name="connsiteX2" fmla="*/ 0 w 1411508"/>
                <a:gd name="connsiteY2" fmla="*/ 166416 h 176399"/>
                <a:gd name="connsiteX3" fmla="*/ 6077 w 1411508"/>
                <a:gd name="connsiteY3" fmla="*/ 166416 h 176399"/>
                <a:gd name="connsiteX4" fmla="*/ 26080 w 1411508"/>
                <a:gd name="connsiteY4" fmla="*/ 154522 h 176399"/>
                <a:gd name="connsiteX5" fmla="*/ 26080 w 1411508"/>
                <a:gd name="connsiteY5" fmla="*/ 21903 h 176399"/>
                <a:gd name="connsiteX6" fmla="*/ 6077 w 1411508"/>
                <a:gd name="connsiteY6" fmla="*/ 10009 h 176399"/>
                <a:gd name="connsiteX7" fmla="*/ 0 w 1411508"/>
                <a:gd name="connsiteY7" fmla="*/ 10009 h 176399"/>
                <a:gd name="connsiteX8" fmla="*/ 0 w 1411508"/>
                <a:gd name="connsiteY8" fmla="*/ 2165 h 176399"/>
                <a:gd name="connsiteX9" fmla="*/ 152194 w 1411508"/>
                <a:gd name="connsiteY9" fmla="*/ 2165 h 176399"/>
                <a:gd name="connsiteX10" fmla="*/ 162824 w 1411508"/>
                <a:gd name="connsiteY10" fmla="*/ 67461 h 176399"/>
                <a:gd name="connsiteX11" fmla="*/ 156492 w 1411508"/>
                <a:gd name="connsiteY11" fmla="*/ 67461 h 176399"/>
                <a:gd name="connsiteX12" fmla="*/ 99270 w 1411508"/>
                <a:gd name="connsiteY12" fmla="*/ 10009 h 176399"/>
                <a:gd name="connsiteX13" fmla="*/ 61027 w 1411508"/>
                <a:gd name="connsiteY13" fmla="*/ 10009 h 176399"/>
                <a:gd name="connsiteX14" fmla="*/ 48618 w 1411508"/>
                <a:gd name="connsiteY14" fmla="*/ 20132 h 176399"/>
                <a:gd name="connsiteX15" fmla="*/ 48618 w 1411508"/>
                <a:gd name="connsiteY15" fmla="*/ 87707 h 176399"/>
                <a:gd name="connsiteX16" fmla="*/ 73435 w 1411508"/>
                <a:gd name="connsiteY16" fmla="*/ 87707 h 176399"/>
                <a:gd name="connsiteX17" fmla="*/ 102051 w 1411508"/>
                <a:gd name="connsiteY17" fmla="*/ 58101 h 176399"/>
                <a:gd name="connsiteX18" fmla="*/ 108382 w 1411508"/>
                <a:gd name="connsiteY18" fmla="*/ 58101 h 176399"/>
                <a:gd name="connsiteX19" fmla="*/ 108382 w 1411508"/>
                <a:gd name="connsiteY19" fmla="*/ 125169 h 176399"/>
                <a:gd name="connsiteX20" fmla="*/ 102051 w 1411508"/>
                <a:gd name="connsiteY20" fmla="*/ 125169 h 176399"/>
                <a:gd name="connsiteX21" fmla="*/ 73435 w 1411508"/>
                <a:gd name="connsiteY21" fmla="*/ 95553 h 176399"/>
                <a:gd name="connsiteX22" fmla="*/ 48618 w 1411508"/>
                <a:gd name="connsiteY22" fmla="*/ 95553 h 176399"/>
                <a:gd name="connsiteX23" fmla="*/ 48618 w 1411508"/>
                <a:gd name="connsiteY23" fmla="*/ 156293 h 176399"/>
                <a:gd name="connsiteX24" fmla="*/ 61027 w 1411508"/>
                <a:gd name="connsiteY24" fmla="*/ 166416 h 176399"/>
                <a:gd name="connsiteX25" fmla="*/ 97244 w 1411508"/>
                <a:gd name="connsiteY25" fmla="*/ 166416 h 176399"/>
                <a:gd name="connsiteX26" fmla="*/ 149151 w 1411508"/>
                <a:gd name="connsiteY26" fmla="*/ 117324 h 176399"/>
                <a:gd name="connsiteX27" fmla="*/ 155483 w 1411508"/>
                <a:gd name="connsiteY27" fmla="*/ 117324 h 176399"/>
                <a:gd name="connsiteX28" fmla="*/ 148388 w 1411508"/>
                <a:gd name="connsiteY28" fmla="*/ 174269 h 176399"/>
                <a:gd name="connsiteX29" fmla="*/ 222790 w 1411508"/>
                <a:gd name="connsiteY29" fmla="*/ 128964 h 176399"/>
                <a:gd name="connsiteX30" fmla="*/ 215195 w 1411508"/>
                <a:gd name="connsiteY30" fmla="*/ 132251 h 176399"/>
                <a:gd name="connsiteX31" fmla="*/ 184809 w 1411508"/>
                <a:gd name="connsiteY31" fmla="*/ 132251 h 176399"/>
                <a:gd name="connsiteX32" fmla="*/ 184809 w 1411508"/>
                <a:gd name="connsiteY32" fmla="*/ 125923 h 176399"/>
                <a:gd name="connsiteX33" fmla="*/ 203041 w 1411508"/>
                <a:gd name="connsiteY33" fmla="*/ 124152 h 176399"/>
                <a:gd name="connsiteX34" fmla="*/ 203041 w 1411508"/>
                <a:gd name="connsiteY34" fmla="*/ 27723 h 176399"/>
                <a:gd name="connsiteX35" fmla="*/ 184809 w 1411508"/>
                <a:gd name="connsiteY35" fmla="*/ 8492 h 176399"/>
                <a:gd name="connsiteX36" fmla="*/ 184809 w 1411508"/>
                <a:gd name="connsiteY36" fmla="*/ 2165 h 176399"/>
                <a:gd name="connsiteX37" fmla="*/ 206584 w 1411508"/>
                <a:gd name="connsiteY37" fmla="*/ 2926 h 176399"/>
                <a:gd name="connsiteX38" fmla="*/ 228359 w 1411508"/>
                <a:gd name="connsiteY38" fmla="*/ 2165 h 176399"/>
                <a:gd name="connsiteX39" fmla="*/ 228359 w 1411508"/>
                <a:gd name="connsiteY39" fmla="*/ 8492 h 176399"/>
                <a:gd name="connsiteX40" fmla="*/ 210127 w 1411508"/>
                <a:gd name="connsiteY40" fmla="*/ 27723 h 176399"/>
                <a:gd name="connsiteX41" fmla="*/ 210127 w 1411508"/>
                <a:gd name="connsiteY41" fmla="*/ 118332 h 176399"/>
                <a:gd name="connsiteX42" fmla="*/ 212661 w 1411508"/>
                <a:gd name="connsiteY42" fmla="*/ 115298 h 176399"/>
                <a:gd name="connsiteX43" fmla="*/ 292174 w 1411508"/>
                <a:gd name="connsiteY43" fmla="*/ 4952 h 176399"/>
                <a:gd name="connsiteX44" fmla="*/ 296480 w 1411508"/>
                <a:gd name="connsiteY44" fmla="*/ 2165 h 176399"/>
                <a:gd name="connsiteX45" fmla="*/ 300024 w 1411508"/>
                <a:gd name="connsiteY45" fmla="*/ 8746 h 176399"/>
                <a:gd name="connsiteX46" fmla="*/ 300024 w 1411508"/>
                <a:gd name="connsiteY46" fmla="*/ 106692 h 176399"/>
                <a:gd name="connsiteX47" fmla="*/ 318254 w 1411508"/>
                <a:gd name="connsiteY47" fmla="*/ 125923 h 176399"/>
                <a:gd name="connsiteX48" fmla="*/ 318254 w 1411508"/>
                <a:gd name="connsiteY48" fmla="*/ 132251 h 176399"/>
                <a:gd name="connsiteX49" fmla="*/ 296480 w 1411508"/>
                <a:gd name="connsiteY49" fmla="*/ 131496 h 176399"/>
                <a:gd name="connsiteX50" fmla="*/ 274704 w 1411508"/>
                <a:gd name="connsiteY50" fmla="*/ 132251 h 176399"/>
                <a:gd name="connsiteX51" fmla="*/ 274704 w 1411508"/>
                <a:gd name="connsiteY51" fmla="*/ 125923 h 176399"/>
                <a:gd name="connsiteX52" fmla="*/ 292936 w 1411508"/>
                <a:gd name="connsiteY52" fmla="*/ 106692 h 176399"/>
                <a:gd name="connsiteX53" fmla="*/ 292936 w 1411508"/>
                <a:gd name="connsiteY53" fmla="*/ 31525 h 176399"/>
                <a:gd name="connsiteX54" fmla="*/ 222790 w 1411508"/>
                <a:gd name="connsiteY54" fmla="*/ 128964 h 176399"/>
                <a:gd name="connsiteX55" fmla="*/ 449779 w 1411508"/>
                <a:gd name="connsiteY55" fmla="*/ 119848 h 176399"/>
                <a:gd name="connsiteX56" fmla="*/ 413060 w 1411508"/>
                <a:gd name="connsiteY56" fmla="*/ 135792 h 176399"/>
                <a:gd name="connsiteX57" fmla="*/ 342160 w 1411508"/>
                <a:gd name="connsiteY57" fmla="*/ 67208 h 176399"/>
                <a:gd name="connsiteX58" fmla="*/ 413060 w 1411508"/>
                <a:gd name="connsiteY58" fmla="*/ -1377 h 176399"/>
                <a:gd name="connsiteX59" fmla="*/ 465985 w 1411508"/>
                <a:gd name="connsiteY59" fmla="*/ 46961 h 176399"/>
                <a:gd name="connsiteX60" fmla="*/ 462695 w 1411508"/>
                <a:gd name="connsiteY60" fmla="*/ 51010 h 176399"/>
                <a:gd name="connsiteX61" fmla="*/ 459652 w 1411508"/>
                <a:gd name="connsiteY61" fmla="*/ 46961 h 176399"/>
                <a:gd name="connsiteX62" fmla="*/ 414832 w 1411508"/>
                <a:gd name="connsiteY62" fmla="*/ 4952 h 176399"/>
                <a:gd name="connsiteX63" fmla="*/ 363933 w 1411508"/>
                <a:gd name="connsiteY63" fmla="*/ 67208 h 176399"/>
                <a:gd name="connsiteX64" fmla="*/ 414578 w 1411508"/>
                <a:gd name="connsiteY64" fmla="*/ 129472 h 176399"/>
                <a:gd name="connsiteX65" fmla="*/ 459398 w 1411508"/>
                <a:gd name="connsiteY65" fmla="*/ 84167 h 176399"/>
                <a:gd name="connsiteX66" fmla="*/ 462695 w 1411508"/>
                <a:gd name="connsiteY66" fmla="*/ 80872 h 176399"/>
                <a:gd name="connsiteX67" fmla="*/ 465985 w 1411508"/>
                <a:gd name="connsiteY67" fmla="*/ 86946 h 176399"/>
                <a:gd name="connsiteX68" fmla="*/ 465985 w 1411508"/>
                <a:gd name="connsiteY68" fmla="*/ 129717 h 176399"/>
                <a:gd name="connsiteX69" fmla="*/ 463450 w 1411508"/>
                <a:gd name="connsiteY69" fmla="*/ 135792 h 176399"/>
                <a:gd name="connsiteX70" fmla="*/ 459652 w 1411508"/>
                <a:gd name="connsiteY70" fmla="*/ 132758 h 176399"/>
                <a:gd name="connsiteX71" fmla="*/ 449779 w 1411508"/>
                <a:gd name="connsiteY71" fmla="*/ 119848 h 176399"/>
                <a:gd name="connsiteX72" fmla="*/ 627077 w 1411508"/>
                <a:gd name="connsiteY72" fmla="*/ 66699 h 176399"/>
                <a:gd name="connsiteX73" fmla="*/ 559474 w 1411508"/>
                <a:gd name="connsiteY73" fmla="*/ 135792 h 176399"/>
                <a:gd name="connsiteX74" fmla="*/ 491861 w 1411508"/>
                <a:gd name="connsiteY74" fmla="*/ 66699 h 176399"/>
                <a:gd name="connsiteX75" fmla="*/ 559474 w 1411508"/>
                <a:gd name="connsiteY75" fmla="*/ -1377 h 176399"/>
                <a:gd name="connsiteX76" fmla="*/ 627077 w 1411508"/>
                <a:gd name="connsiteY76" fmla="*/ 66699 h 176399"/>
                <a:gd name="connsiteX77" fmla="*/ 559474 w 1411508"/>
                <a:gd name="connsiteY77" fmla="*/ 5204 h 176399"/>
                <a:gd name="connsiteX78" fmla="*/ 513634 w 1411508"/>
                <a:gd name="connsiteY78" fmla="*/ 69486 h 176399"/>
                <a:gd name="connsiteX79" fmla="*/ 559474 w 1411508"/>
                <a:gd name="connsiteY79" fmla="*/ 129472 h 176399"/>
                <a:gd name="connsiteX80" fmla="*/ 605303 w 1411508"/>
                <a:gd name="connsiteY80" fmla="*/ 69486 h 176399"/>
                <a:gd name="connsiteX81" fmla="*/ 559474 w 1411508"/>
                <a:gd name="connsiteY81" fmla="*/ 5204 h 176399"/>
                <a:gd name="connsiteX82" fmla="*/ 669541 w 1411508"/>
                <a:gd name="connsiteY82" fmla="*/ 20386 h 176399"/>
                <a:gd name="connsiteX83" fmla="*/ 651309 w 1411508"/>
                <a:gd name="connsiteY83" fmla="*/ 8492 h 176399"/>
                <a:gd name="connsiteX84" fmla="*/ 651309 w 1411508"/>
                <a:gd name="connsiteY84" fmla="*/ 2165 h 176399"/>
                <a:gd name="connsiteX85" fmla="*/ 722471 w 1411508"/>
                <a:gd name="connsiteY85" fmla="*/ 2165 h 176399"/>
                <a:gd name="connsiteX86" fmla="*/ 785017 w 1411508"/>
                <a:gd name="connsiteY86" fmla="*/ 66199 h 176399"/>
                <a:gd name="connsiteX87" fmla="*/ 722471 w 1411508"/>
                <a:gd name="connsiteY87" fmla="*/ 132251 h 176399"/>
                <a:gd name="connsiteX88" fmla="*/ 651309 w 1411508"/>
                <a:gd name="connsiteY88" fmla="*/ 132251 h 176399"/>
                <a:gd name="connsiteX89" fmla="*/ 651309 w 1411508"/>
                <a:gd name="connsiteY89" fmla="*/ 125923 h 176399"/>
                <a:gd name="connsiteX90" fmla="*/ 669541 w 1411508"/>
                <a:gd name="connsiteY90" fmla="*/ 114028 h 176399"/>
                <a:gd name="connsiteX91" fmla="*/ 669541 w 1411508"/>
                <a:gd name="connsiteY91" fmla="*/ 20386 h 176399"/>
                <a:gd name="connsiteX92" fmla="*/ 697146 w 1411508"/>
                <a:gd name="connsiteY92" fmla="*/ 8492 h 176399"/>
                <a:gd name="connsiteX93" fmla="*/ 687018 w 1411508"/>
                <a:gd name="connsiteY93" fmla="*/ 19378 h 176399"/>
                <a:gd name="connsiteX94" fmla="*/ 687018 w 1411508"/>
                <a:gd name="connsiteY94" fmla="*/ 115044 h 176399"/>
                <a:gd name="connsiteX95" fmla="*/ 697146 w 1411508"/>
                <a:gd name="connsiteY95" fmla="*/ 125923 h 176399"/>
                <a:gd name="connsiteX96" fmla="*/ 716641 w 1411508"/>
                <a:gd name="connsiteY96" fmla="*/ 125923 h 176399"/>
                <a:gd name="connsiteX97" fmla="*/ 752859 w 1411508"/>
                <a:gd name="connsiteY97" fmla="*/ 109471 h 176399"/>
                <a:gd name="connsiteX98" fmla="*/ 763997 w 1411508"/>
                <a:gd name="connsiteY98" fmla="*/ 66199 h 176399"/>
                <a:gd name="connsiteX99" fmla="*/ 754883 w 1411508"/>
                <a:gd name="connsiteY99" fmla="*/ 26715 h 176399"/>
                <a:gd name="connsiteX100" fmla="*/ 716641 w 1411508"/>
                <a:gd name="connsiteY100" fmla="*/ 8492 h 176399"/>
                <a:gd name="connsiteX101" fmla="*/ 697146 w 1411508"/>
                <a:gd name="connsiteY101" fmla="*/ 8492 h 176399"/>
                <a:gd name="connsiteX102" fmla="*/ 921624 w 1411508"/>
                <a:gd name="connsiteY102" fmla="*/ 131496 h 176399"/>
                <a:gd name="connsiteX103" fmla="*/ 808944 w 1411508"/>
                <a:gd name="connsiteY103" fmla="*/ 131496 h 176399"/>
                <a:gd name="connsiteX104" fmla="*/ 808944 w 1411508"/>
                <a:gd name="connsiteY104" fmla="*/ 125169 h 176399"/>
                <a:gd name="connsiteX105" fmla="*/ 827176 w 1411508"/>
                <a:gd name="connsiteY105" fmla="*/ 113275 h 176399"/>
                <a:gd name="connsiteX106" fmla="*/ 827176 w 1411508"/>
                <a:gd name="connsiteY106" fmla="*/ 20386 h 176399"/>
                <a:gd name="connsiteX107" fmla="*/ 808944 w 1411508"/>
                <a:gd name="connsiteY107" fmla="*/ 8492 h 176399"/>
                <a:gd name="connsiteX108" fmla="*/ 808944 w 1411508"/>
                <a:gd name="connsiteY108" fmla="*/ 2165 h 176399"/>
                <a:gd name="connsiteX109" fmla="*/ 924667 w 1411508"/>
                <a:gd name="connsiteY109" fmla="*/ 2165 h 176399"/>
                <a:gd name="connsiteX110" fmla="*/ 932009 w 1411508"/>
                <a:gd name="connsiteY110" fmla="*/ 51265 h 176399"/>
                <a:gd name="connsiteX111" fmla="*/ 925676 w 1411508"/>
                <a:gd name="connsiteY111" fmla="*/ 51265 h 176399"/>
                <a:gd name="connsiteX112" fmla="*/ 882879 w 1411508"/>
                <a:gd name="connsiteY112" fmla="*/ 8492 h 176399"/>
                <a:gd name="connsiteX113" fmla="*/ 855536 w 1411508"/>
                <a:gd name="connsiteY113" fmla="*/ 8492 h 176399"/>
                <a:gd name="connsiteX114" fmla="*/ 845408 w 1411508"/>
                <a:gd name="connsiteY114" fmla="*/ 19378 h 176399"/>
                <a:gd name="connsiteX115" fmla="*/ 845408 w 1411508"/>
                <a:gd name="connsiteY115" fmla="*/ 66199 h 176399"/>
                <a:gd name="connsiteX116" fmla="*/ 863132 w 1411508"/>
                <a:gd name="connsiteY116" fmla="*/ 66199 h 176399"/>
                <a:gd name="connsiteX117" fmla="*/ 884905 w 1411508"/>
                <a:gd name="connsiteY117" fmla="*/ 44173 h 176399"/>
                <a:gd name="connsiteX118" fmla="*/ 891237 w 1411508"/>
                <a:gd name="connsiteY118" fmla="*/ 44173 h 176399"/>
                <a:gd name="connsiteX119" fmla="*/ 891237 w 1411508"/>
                <a:gd name="connsiteY119" fmla="*/ 94545 h 176399"/>
                <a:gd name="connsiteX120" fmla="*/ 884905 w 1411508"/>
                <a:gd name="connsiteY120" fmla="*/ 94545 h 176399"/>
                <a:gd name="connsiteX121" fmla="*/ 863132 w 1411508"/>
                <a:gd name="connsiteY121" fmla="*/ 72527 h 176399"/>
                <a:gd name="connsiteX122" fmla="*/ 845408 w 1411508"/>
                <a:gd name="connsiteY122" fmla="*/ 72527 h 176399"/>
                <a:gd name="connsiteX123" fmla="*/ 845408 w 1411508"/>
                <a:gd name="connsiteY123" fmla="*/ 114283 h 176399"/>
                <a:gd name="connsiteX124" fmla="*/ 855536 w 1411508"/>
                <a:gd name="connsiteY124" fmla="*/ 125169 h 176399"/>
                <a:gd name="connsiteX125" fmla="*/ 881364 w 1411508"/>
                <a:gd name="connsiteY125" fmla="*/ 125169 h 176399"/>
                <a:gd name="connsiteX126" fmla="*/ 920106 w 1411508"/>
                <a:gd name="connsiteY126" fmla="*/ 88725 h 176399"/>
                <a:gd name="connsiteX127" fmla="*/ 926438 w 1411508"/>
                <a:gd name="connsiteY127" fmla="*/ 88725 h 176399"/>
                <a:gd name="connsiteX128" fmla="*/ 921624 w 1411508"/>
                <a:gd name="connsiteY128" fmla="*/ 131496 h 176399"/>
                <a:gd name="connsiteX129" fmla="*/ 986422 w 1411508"/>
                <a:gd name="connsiteY129" fmla="*/ 115044 h 176399"/>
                <a:gd name="connsiteX130" fmla="*/ 989458 w 1411508"/>
                <a:gd name="connsiteY130" fmla="*/ 125169 h 176399"/>
                <a:gd name="connsiteX131" fmla="*/ 1002629 w 1411508"/>
                <a:gd name="connsiteY131" fmla="*/ 125923 h 176399"/>
                <a:gd name="connsiteX132" fmla="*/ 1042889 w 1411508"/>
                <a:gd name="connsiteY132" fmla="*/ 98085 h 176399"/>
                <a:gd name="connsiteX133" fmla="*/ 1008707 w 1411508"/>
                <a:gd name="connsiteY133" fmla="*/ 69995 h 176399"/>
                <a:gd name="connsiteX134" fmla="*/ 986422 w 1411508"/>
                <a:gd name="connsiteY134" fmla="*/ 69995 h 176399"/>
                <a:gd name="connsiteX135" fmla="*/ 986422 w 1411508"/>
                <a:gd name="connsiteY135" fmla="*/ 115044 h 176399"/>
                <a:gd name="connsiteX136" fmla="*/ 1031243 w 1411508"/>
                <a:gd name="connsiteY136" fmla="*/ 66699 h 176399"/>
                <a:gd name="connsiteX137" fmla="*/ 1064672 w 1411508"/>
                <a:gd name="connsiteY137" fmla="*/ 98085 h 176399"/>
                <a:gd name="connsiteX138" fmla="*/ 1011493 w 1411508"/>
                <a:gd name="connsiteY138" fmla="*/ 132251 h 176399"/>
                <a:gd name="connsiteX139" fmla="*/ 950713 w 1411508"/>
                <a:gd name="connsiteY139" fmla="*/ 132251 h 176399"/>
                <a:gd name="connsiteX140" fmla="*/ 950713 w 1411508"/>
                <a:gd name="connsiteY140" fmla="*/ 125923 h 176399"/>
                <a:gd name="connsiteX141" fmla="*/ 968945 w 1411508"/>
                <a:gd name="connsiteY141" fmla="*/ 114028 h 176399"/>
                <a:gd name="connsiteX142" fmla="*/ 968945 w 1411508"/>
                <a:gd name="connsiteY142" fmla="*/ 20386 h 176399"/>
                <a:gd name="connsiteX143" fmla="*/ 950713 w 1411508"/>
                <a:gd name="connsiteY143" fmla="*/ 8492 h 176399"/>
                <a:gd name="connsiteX144" fmla="*/ 950713 w 1411508"/>
                <a:gd name="connsiteY144" fmla="*/ 2165 h 176399"/>
                <a:gd name="connsiteX145" fmla="*/ 977556 w 1411508"/>
                <a:gd name="connsiteY145" fmla="*/ 2926 h 176399"/>
                <a:gd name="connsiteX146" fmla="*/ 1004655 w 1411508"/>
                <a:gd name="connsiteY146" fmla="*/ 2165 h 176399"/>
                <a:gd name="connsiteX147" fmla="*/ 1004655 w 1411508"/>
                <a:gd name="connsiteY147" fmla="*/ 8492 h 176399"/>
                <a:gd name="connsiteX148" fmla="*/ 986422 w 1411508"/>
                <a:gd name="connsiteY148" fmla="*/ 20386 h 176399"/>
                <a:gd name="connsiteX149" fmla="*/ 986422 w 1411508"/>
                <a:gd name="connsiteY149" fmla="*/ 64420 h 176399"/>
                <a:gd name="connsiteX150" fmla="*/ 1009215 w 1411508"/>
                <a:gd name="connsiteY150" fmla="*/ 64420 h 176399"/>
                <a:gd name="connsiteX151" fmla="*/ 1029979 w 1411508"/>
                <a:gd name="connsiteY151" fmla="*/ 56322 h 176399"/>
                <a:gd name="connsiteX152" fmla="*/ 1035295 w 1411508"/>
                <a:gd name="connsiteY152" fmla="*/ 33551 h 176399"/>
                <a:gd name="connsiteX153" fmla="*/ 1043397 w 1411508"/>
                <a:gd name="connsiteY153" fmla="*/ 6975 h 176399"/>
                <a:gd name="connsiteX154" fmla="*/ 1069479 w 1411508"/>
                <a:gd name="connsiteY154" fmla="*/ -1377 h 176399"/>
                <a:gd name="connsiteX155" fmla="*/ 1089483 w 1411508"/>
                <a:gd name="connsiteY155" fmla="*/ 19378 h 176399"/>
                <a:gd name="connsiteX156" fmla="*/ 1086194 w 1411508"/>
                <a:gd name="connsiteY156" fmla="*/ 23173 h 176399"/>
                <a:gd name="connsiteX157" fmla="*/ 1083159 w 1411508"/>
                <a:gd name="connsiteY157" fmla="*/ 19878 h 176399"/>
                <a:gd name="connsiteX158" fmla="*/ 1070496 w 1411508"/>
                <a:gd name="connsiteY158" fmla="*/ 4189 h 176399"/>
                <a:gd name="connsiteX159" fmla="*/ 1061629 w 1411508"/>
                <a:gd name="connsiteY159" fmla="*/ 10263 h 176399"/>
                <a:gd name="connsiteX160" fmla="*/ 1054791 w 1411508"/>
                <a:gd name="connsiteY160" fmla="*/ 37600 h 176399"/>
                <a:gd name="connsiteX161" fmla="*/ 1031243 w 1411508"/>
                <a:gd name="connsiteY161" fmla="*/ 66699 h 176399"/>
                <a:gd name="connsiteX162" fmla="*/ 1249854 w 1411508"/>
                <a:gd name="connsiteY162" fmla="*/ 67461 h 176399"/>
                <a:gd name="connsiteX163" fmla="*/ 1243522 w 1411508"/>
                <a:gd name="connsiteY163" fmla="*/ 67461 h 176399"/>
                <a:gd name="connsiteX164" fmla="*/ 1190597 w 1411508"/>
                <a:gd name="connsiteY164" fmla="*/ 10009 h 176399"/>
                <a:gd name="connsiteX165" fmla="*/ 1166790 w 1411508"/>
                <a:gd name="connsiteY165" fmla="*/ 10009 h 176399"/>
                <a:gd name="connsiteX166" fmla="*/ 1154379 w 1411508"/>
                <a:gd name="connsiteY166" fmla="*/ 20132 h 176399"/>
                <a:gd name="connsiteX167" fmla="*/ 1154379 w 1411508"/>
                <a:gd name="connsiteY167" fmla="*/ 155030 h 176399"/>
                <a:gd name="connsiteX168" fmla="*/ 1178443 w 1411508"/>
                <a:gd name="connsiteY168" fmla="*/ 167177 h 176399"/>
                <a:gd name="connsiteX169" fmla="*/ 1186791 w 1411508"/>
                <a:gd name="connsiteY169" fmla="*/ 167177 h 176399"/>
                <a:gd name="connsiteX170" fmla="*/ 1186791 w 1411508"/>
                <a:gd name="connsiteY170" fmla="*/ 175023 h 176399"/>
                <a:gd name="connsiteX171" fmla="*/ 1144251 w 1411508"/>
                <a:gd name="connsiteY171" fmla="*/ 174269 h 176399"/>
                <a:gd name="connsiteX172" fmla="*/ 1105761 w 1411508"/>
                <a:gd name="connsiteY172" fmla="*/ 175023 h 176399"/>
                <a:gd name="connsiteX173" fmla="*/ 1105761 w 1411508"/>
                <a:gd name="connsiteY173" fmla="*/ 167177 h 176399"/>
                <a:gd name="connsiteX174" fmla="*/ 1111839 w 1411508"/>
                <a:gd name="connsiteY174" fmla="*/ 167177 h 176399"/>
                <a:gd name="connsiteX175" fmla="*/ 1131843 w 1411508"/>
                <a:gd name="connsiteY175" fmla="*/ 155285 h 176399"/>
                <a:gd name="connsiteX176" fmla="*/ 1131843 w 1411508"/>
                <a:gd name="connsiteY176" fmla="*/ 21903 h 176399"/>
                <a:gd name="connsiteX177" fmla="*/ 1111839 w 1411508"/>
                <a:gd name="connsiteY177" fmla="*/ 10009 h 176399"/>
                <a:gd name="connsiteX178" fmla="*/ 1105761 w 1411508"/>
                <a:gd name="connsiteY178" fmla="*/ 10009 h 176399"/>
                <a:gd name="connsiteX179" fmla="*/ 1105761 w 1411508"/>
                <a:gd name="connsiteY179" fmla="*/ 2165 h 176399"/>
                <a:gd name="connsiteX180" fmla="*/ 1242759 w 1411508"/>
                <a:gd name="connsiteY180" fmla="*/ 2165 h 176399"/>
                <a:gd name="connsiteX181" fmla="*/ 1249854 w 1411508"/>
                <a:gd name="connsiteY181" fmla="*/ 67461 h 176399"/>
                <a:gd name="connsiteX182" fmla="*/ 1348198 w 1411508"/>
                <a:gd name="connsiteY182" fmla="*/ 130987 h 176399"/>
                <a:gd name="connsiteX183" fmla="*/ 1342631 w 1411508"/>
                <a:gd name="connsiteY183" fmla="*/ 136555 h 176399"/>
                <a:gd name="connsiteX184" fmla="*/ 1337315 w 1411508"/>
                <a:gd name="connsiteY184" fmla="*/ 131743 h 176399"/>
                <a:gd name="connsiteX185" fmla="*/ 1296540 w 1411508"/>
                <a:gd name="connsiteY185" fmla="*/ 27222 h 176399"/>
                <a:gd name="connsiteX186" fmla="*/ 1273501 w 1411508"/>
                <a:gd name="connsiteY186" fmla="*/ 8492 h 176399"/>
                <a:gd name="connsiteX187" fmla="*/ 1273501 w 1411508"/>
                <a:gd name="connsiteY187" fmla="*/ 2165 h 176399"/>
                <a:gd name="connsiteX188" fmla="*/ 1291987 w 1411508"/>
                <a:gd name="connsiteY188" fmla="*/ 2926 h 176399"/>
                <a:gd name="connsiteX189" fmla="*/ 1313000 w 1411508"/>
                <a:gd name="connsiteY189" fmla="*/ 2165 h 176399"/>
                <a:gd name="connsiteX190" fmla="*/ 1313000 w 1411508"/>
                <a:gd name="connsiteY190" fmla="*/ 8492 h 176399"/>
                <a:gd name="connsiteX191" fmla="*/ 1301606 w 1411508"/>
                <a:gd name="connsiteY191" fmla="*/ 19878 h 176399"/>
                <a:gd name="connsiteX192" fmla="*/ 1310219 w 1411508"/>
                <a:gd name="connsiteY192" fmla="*/ 44936 h 176399"/>
                <a:gd name="connsiteX193" fmla="*/ 1362635 w 1411508"/>
                <a:gd name="connsiteY193" fmla="*/ 44936 h 176399"/>
                <a:gd name="connsiteX194" fmla="*/ 1368203 w 1411508"/>
                <a:gd name="connsiteY194" fmla="*/ 30764 h 176399"/>
                <a:gd name="connsiteX195" fmla="*/ 1373526 w 1411508"/>
                <a:gd name="connsiteY195" fmla="*/ 15574 h 176399"/>
                <a:gd name="connsiteX196" fmla="*/ 1360101 w 1411508"/>
                <a:gd name="connsiteY196" fmla="*/ 8492 h 176399"/>
                <a:gd name="connsiteX197" fmla="*/ 1360101 w 1411508"/>
                <a:gd name="connsiteY197" fmla="*/ 2165 h 176399"/>
                <a:gd name="connsiteX198" fmla="*/ 1386943 w 1411508"/>
                <a:gd name="connsiteY198" fmla="*/ 2926 h 176399"/>
                <a:gd name="connsiteX199" fmla="*/ 1411508 w 1411508"/>
                <a:gd name="connsiteY199" fmla="*/ 2165 h 176399"/>
                <a:gd name="connsiteX200" fmla="*/ 1411508 w 1411508"/>
                <a:gd name="connsiteY200" fmla="*/ 8492 h 176399"/>
                <a:gd name="connsiteX201" fmla="*/ 1391758 w 1411508"/>
                <a:gd name="connsiteY201" fmla="*/ 18615 h 176399"/>
                <a:gd name="connsiteX202" fmla="*/ 1348198 w 1411508"/>
                <a:gd name="connsiteY202" fmla="*/ 130987 h 176399"/>
                <a:gd name="connsiteX203" fmla="*/ 1360101 w 1411508"/>
                <a:gd name="connsiteY203" fmla="*/ 51265 h 176399"/>
                <a:gd name="connsiteX204" fmla="*/ 1312754 w 1411508"/>
                <a:gd name="connsiteY204" fmla="*/ 51265 h 176399"/>
                <a:gd name="connsiteX205" fmla="*/ 1336553 w 1411508"/>
                <a:gd name="connsiteY205" fmla="*/ 112257 h 176399"/>
                <a:gd name="connsiteX206" fmla="*/ 1360101 w 1411508"/>
                <a:gd name="connsiteY206" fmla="*/ 51265 h 176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</a:cxnLst>
              <a:rect l="l" t="t" r="r" b="b"/>
              <a:pathLst>
                <a:path w="1411508" h="176399">
                  <a:moveTo>
                    <a:pt x="148388" y="174269"/>
                  </a:moveTo>
                  <a:lnTo>
                    <a:pt x="0" y="174269"/>
                  </a:lnTo>
                  <a:lnTo>
                    <a:pt x="0" y="166416"/>
                  </a:lnTo>
                  <a:lnTo>
                    <a:pt x="6077" y="166416"/>
                  </a:lnTo>
                  <a:cubicBezTo>
                    <a:pt x="25580" y="166416"/>
                    <a:pt x="26080" y="163637"/>
                    <a:pt x="26080" y="154522"/>
                  </a:cubicBezTo>
                  <a:lnTo>
                    <a:pt x="26080" y="21903"/>
                  </a:lnTo>
                  <a:cubicBezTo>
                    <a:pt x="26080" y="12795"/>
                    <a:pt x="25580" y="10009"/>
                    <a:pt x="6077" y="10009"/>
                  </a:cubicBezTo>
                  <a:lnTo>
                    <a:pt x="0" y="10009"/>
                  </a:lnTo>
                  <a:lnTo>
                    <a:pt x="0" y="2165"/>
                  </a:lnTo>
                  <a:lnTo>
                    <a:pt x="152194" y="2165"/>
                  </a:lnTo>
                  <a:lnTo>
                    <a:pt x="162824" y="67461"/>
                  </a:lnTo>
                  <a:lnTo>
                    <a:pt x="156492" y="67461"/>
                  </a:lnTo>
                  <a:cubicBezTo>
                    <a:pt x="150168" y="28739"/>
                    <a:pt x="144091" y="10009"/>
                    <a:pt x="99270" y="10009"/>
                  </a:cubicBezTo>
                  <a:lnTo>
                    <a:pt x="61027" y="10009"/>
                  </a:lnTo>
                  <a:cubicBezTo>
                    <a:pt x="49127" y="10009"/>
                    <a:pt x="48618" y="11780"/>
                    <a:pt x="48618" y="20132"/>
                  </a:cubicBezTo>
                  <a:lnTo>
                    <a:pt x="48618" y="87707"/>
                  </a:lnTo>
                  <a:lnTo>
                    <a:pt x="73435" y="87707"/>
                  </a:lnTo>
                  <a:cubicBezTo>
                    <a:pt x="98508" y="87707"/>
                    <a:pt x="102051" y="80118"/>
                    <a:pt x="102051" y="58101"/>
                  </a:cubicBezTo>
                  <a:lnTo>
                    <a:pt x="108382" y="58101"/>
                  </a:lnTo>
                  <a:lnTo>
                    <a:pt x="108382" y="125169"/>
                  </a:lnTo>
                  <a:lnTo>
                    <a:pt x="102051" y="125169"/>
                  </a:lnTo>
                  <a:cubicBezTo>
                    <a:pt x="102051" y="103144"/>
                    <a:pt x="98508" y="95553"/>
                    <a:pt x="73435" y="95553"/>
                  </a:cubicBezTo>
                  <a:lnTo>
                    <a:pt x="48618" y="95553"/>
                  </a:lnTo>
                  <a:lnTo>
                    <a:pt x="48618" y="156293"/>
                  </a:lnTo>
                  <a:cubicBezTo>
                    <a:pt x="48618" y="164645"/>
                    <a:pt x="49127" y="166416"/>
                    <a:pt x="61027" y="166416"/>
                  </a:cubicBezTo>
                  <a:lnTo>
                    <a:pt x="97244" y="166416"/>
                  </a:lnTo>
                  <a:cubicBezTo>
                    <a:pt x="136996" y="166416"/>
                    <a:pt x="145100" y="153514"/>
                    <a:pt x="149151" y="117324"/>
                  </a:cubicBezTo>
                  <a:lnTo>
                    <a:pt x="155483" y="117324"/>
                  </a:lnTo>
                  <a:lnTo>
                    <a:pt x="148388" y="174269"/>
                  </a:lnTo>
                  <a:close/>
                  <a:moveTo>
                    <a:pt x="222790" y="128964"/>
                  </a:moveTo>
                  <a:cubicBezTo>
                    <a:pt x="220510" y="132251"/>
                    <a:pt x="220001" y="132251"/>
                    <a:pt x="215195" y="132251"/>
                  </a:cubicBezTo>
                  <a:lnTo>
                    <a:pt x="184809" y="132251"/>
                  </a:lnTo>
                  <a:lnTo>
                    <a:pt x="184809" y="125923"/>
                  </a:lnTo>
                  <a:cubicBezTo>
                    <a:pt x="190886" y="125923"/>
                    <a:pt x="197972" y="125923"/>
                    <a:pt x="203041" y="124152"/>
                  </a:cubicBezTo>
                  <a:lnTo>
                    <a:pt x="203041" y="27723"/>
                  </a:lnTo>
                  <a:cubicBezTo>
                    <a:pt x="203041" y="21903"/>
                    <a:pt x="203041" y="8492"/>
                    <a:pt x="184809" y="8492"/>
                  </a:cubicBezTo>
                  <a:lnTo>
                    <a:pt x="184809" y="2165"/>
                  </a:lnTo>
                  <a:cubicBezTo>
                    <a:pt x="190123" y="2418"/>
                    <a:pt x="201516" y="2926"/>
                    <a:pt x="206584" y="2926"/>
                  </a:cubicBezTo>
                  <a:cubicBezTo>
                    <a:pt x="210381" y="2926"/>
                    <a:pt x="222027" y="2672"/>
                    <a:pt x="228359" y="2165"/>
                  </a:cubicBezTo>
                  <a:lnTo>
                    <a:pt x="228359" y="8492"/>
                  </a:lnTo>
                  <a:cubicBezTo>
                    <a:pt x="210127" y="8492"/>
                    <a:pt x="210127" y="21903"/>
                    <a:pt x="210127" y="27723"/>
                  </a:cubicBezTo>
                  <a:lnTo>
                    <a:pt x="210127" y="118332"/>
                  </a:lnTo>
                  <a:lnTo>
                    <a:pt x="212661" y="115298"/>
                  </a:lnTo>
                  <a:lnTo>
                    <a:pt x="292174" y="4952"/>
                  </a:lnTo>
                  <a:cubicBezTo>
                    <a:pt x="294200" y="2165"/>
                    <a:pt x="294963" y="2165"/>
                    <a:pt x="296480" y="2165"/>
                  </a:cubicBezTo>
                  <a:cubicBezTo>
                    <a:pt x="300024" y="2165"/>
                    <a:pt x="300024" y="3934"/>
                    <a:pt x="300024" y="8746"/>
                  </a:cubicBezTo>
                  <a:lnTo>
                    <a:pt x="300024" y="106692"/>
                  </a:lnTo>
                  <a:cubicBezTo>
                    <a:pt x="300024" y="112512"/>
                    <a:pt x="300024" y="125923"/>
                    <a:pt x="318254" y="125923"/>
                  </a:cubicBezTo>
                  <a:lnTo>
                    <a:pt x="318254" y="132251"/>
                  </a:lnTo>
                  <a:cubicBezTo>
                    <a:pt x="312940" y="131997"/>
                    <a:pt x="301539" y="131496"/>
                    <a:pt x="296480" y="131496"/>
                  </a:cubicBezTo>
                  <a:cubicBezTo>
                    <a:pt x="292683" y="131496"/>
                    <a:pt x="281037" y="131743"/>
                    <a:pt x="274704" y="132251"/>
                  </a:cubicBezTo>
                  <a:lnTo>
                    <a:pt x="274704" y="125923"/>
                  </a:lnTo>
                  <a:cubicBezTo>
                    <a:pt x="292936" y="125923"/>
                    <a:pt x="292936" y="112512"/>
                    <a:pt x="292936" y="106692"/>
                  </a:cubicBezTo>
                  <a:lnTo>
                    <a:pt x="292936" y="31525"/>
                  </a:lnTo>
                  <a:lnTo>
                    <a:pt x="222790" y="128964"/>
                  </a:lnTo>
                  <a:close/>
                  <a:moveTo>
                    <a:pt x="449779" y="119848"/>
                  </a:moveTo>
                  <a:cubicBezTo>
                    <a:pt x="444463" y="125422"/>
                    <a:pt x="432055" y="135792"/>
                    <a:pt x="413060" y="135792"/>
                  </a:cubicBezTo>
                  <a:cubicBezTo>
                    <a:pt x="374826" y="135792"/>
                    <a:pt x="342160" y="105676"/>
                    <a:pt x="342160" y="67208"/>
                  </a:cubicBezTo>
                  <a:cubicBezTo>
                    <a:pt x="342160" y="28739"/>
                    <a:pt x="374826" y="-1377"/>
                    <a:pt x="413060" y="-1377"/>
                  </a:cubicBezTo>
                  <a:cubicBezTo>
                    <a:pt x="445980" y="-1377"/>
                    <a:pt x="465985" y="24944"/>
                    <a:pt x="465985" y="46961"/>
                  </a:cubicBezTo>
                  <a:cubicBezTo>
                    <a:pt x="465985" y="49240"/>
                    <a:pt x="465985" y="51010"/>
                    <a:pt x="462695" y="51010"/>
                  </a:cubicBezTo>
                  <a:cubicBezTo>
                    <a:pt x="459907" y="51010"/>
                    <a:pt x="459907" y="49494"/>
                    <a:pt x="459652" y="46961"/>
                  </a:cubicBezTo>
                  <a:cubicBezTo>
                    <a:pt x="457880" y="20132"/>
                    <a:pt x="436107" y="4952"/>
                    <a:pt x="414832" y="4952"/>
                  </a:cubicBezTo>
                  <a:cubicBezTo>
                    <a:pt x="402169" y="4952"/>
                    <a:pt x="363933" y="11780"/>
                    <a:pt x="363933" y="67208"/>
                  </a:cubicBezTo>
                  <a:cubicBezTo>
                    <a:pt x="363933" y="123398"/>
                    <a:pt x="403187" y="129472"/>
                    <a:pt x="414578" y="129472"/>
                  </a:cubicBezTo>
                  <a:cubicBezTo>
                    <a:pt x="433064" y="129472"/>
                    <a:pt x="454593" y="116308"/>
                    <a:pt x="459398" y="84167"/>
                  </a:cubicBezTo>
                  <a:cubicBezTo>
                    <a:pt x="459907" y="82396"/>
                    <a:pt x="460160" y="80872"/>
                    <a:pt x="462695" y="80872"/>
                  </a:cubicBezTo>
                  <a:cubicBezTo>
                    <a:pt x="465985" y="80872"/>
                    <a:pt x="465985" y="82142"/>
                    <a:pt x="465985" y="86946"/>
                  </a:cubicBezTo>
                  <a:lnTo>
                    <a:pt x="465985" y="129717"/>
                  </a:lnTo>
                  <a:cubicBezTo>
                    <a:pt x="465985" y="133768"/>
                    <a:pt x="465985" y="135792"/>
                    <a:pt x="463450" y="135792"/>
                  </a:cubicBezTo>
                  <a:cubicBezTo>
                    <a:pt x="461932" y="135792"/>
                    <a:pt x="461679" y="135292"/>
                    <a:pt x="459652" y="132758"/>
                  </a:cubicBezTo>
                  <a:lnTo>
                    <a:pt x="449779" y="119848"/>
                  </a:lnTo>
                  <a:close/>
                  <a:moveTo>
                    <a:pt x="627077" y="66699"/>
                  </a:moveTo>
                  <a:cubicBezTo>
                    <a:pt x="627077" y="104414"/>
                    <a:pt x="596945" y="135792"/>
                    <a:pt x="559474" y="135792"/>
                  </a:cubicBezTo>
                  <a:cubicBezTo>
                    <a:pt x="521738" y="135792"/>
                    <a:pt x="491861" y="104414"/>
                    <a:pt x="491861" y="66699"/>
                  </a:cubicBezTo>
                  <a:cubicBezTo>
                    <a:pt x="491861" y="28484"/>
                    <a:pt x="522501" y="-1377"/>
                    <a:pt x="559474" y="-1377"/>
                  </a:cubicBezTo>
                  <a:cubicBezTo>
                    <a:pt x="596437" y="-1377"/>
                    <a:pt x="627077" y="28484"/>
                    <a:pt x="627077" y="66699"/>
                  </a:cubicBezTo>
                  <a:close/>
                  <a:moveTo>
                    <a:pt x="559474" y="5204"/>
                  </a:moveTo>
                  <a:cubicBezTo>
                    <a:pt x="541489" y="5204"/>
                    <a:pt x="513634" y="19623"/>
                    <a:pt x="513634" y="69486"/>
                  </a:cubicBezTo>
                  <a:cubicBezTo>
                    <a:pt x="513634" y="117069"/>
                    <a:pt x="542506" y="129472"/>
                    <a:pt x="559474" y="129472"/>
                  </a:cubicBezTo>
                  <a:cubicBezTo>
                    <a:pt x="576690" y="129472"/>
                    <a:pt x="605303" y="116815"/>
                    <a:pt x="605303" y="69486"/>
                  </a:cubicBezTo>
                  <a:cubicBezTo>
                    <a:pt x="605303" y="19623"/>
                    <a:pt x="577452" y="5204"/>
                    <a:pt x="559474" y="5204"/>
                  </a:cubicBezTo>
                  <a:close/>
                  <a:moveTo>
                    <a:pt x="669541" y="20386"/>
                  </a:moveTo>
                  <a:cubicBezTo>
                    <a:pt x="669541" y="10009"/>
                    <a:pt x="668277" y="8492"/>
                    <a:pt x="651309" y="8492"/>
                  </a:cubicBezTo>
                  <a:lnTo>
                    <a:pt x="651309" y="2165"/>
                  </a:lnTo>
                  <a:lnTo>
                    <a:pt x="722471" y="2165"/>
                  </a:lnTo>
                  <a:cubicBezTo>
                    <a:pt x="758172" y="2165"/>
                    <a:pt x="785017" y="31525"/>
                    <a:pt x="785017" y="66199"/>
                  </a:cubicBezTo>
                  <a:cubicBezTo>
                    <a:pt x="785017" y="101118"/>
                    <a:pt x="758935" y="132251"/>
                    <a:pt x="722471" y="132251"/>
                  </a:cubicBezTo>
                  <a:lnTo>
                    <a:pt x="651309" y="132251"/>
                  </a:lnTo>
                  <a:lnTo>
                    <a:pt x="651309" y="125923"/>
                  </a:lnTo>
                  <a:cubicBezTo>
                    <a:pt x="668277" y="125923"/>
                    <a:pt x="669541" y="124406"/>
                    <a:pt x="669541" y="114028"/>
                  </a:cubicBezTo>
                  <a:lnTo>
                    <a:pt x="669541" y="20386"/>
                  </a:lnTo>
                  <a:close/>
                  <a:moveTo>
                    <a:pt x="697146" y="8492"/>
                  </a:moveTo>
                  <a:cubicBezTo>
                    <a:pt x="688279" y="8492"/>
                    <a:pt x="687018" y="9255"/>
                    <a:pt x="687018" y="19378"/>
                  </a:cubicBezTo>
                  <a:lnTo>
                    <a:pt x="687018" y="115044"/>
                  </a:lnTo>
                  <a:cubicBezTo>
                    <a:pt x="687018" y="125169"/>
                    <a:pt x="688279" y="125923"/>
                    <a:pt x="697146" y="125923"/>
                  </a:cubicBezTo>
                  <a:lnTo>
                    <a:pt x="716641" y="125923"/>
                  </a:lnTo>
                  <a:cubicBezTo>
                    <a:pt x="738422" y="125923"/>
                    <a:pt x="749308" y="114028"/>
                    <a:pt x="752859" y="109471"/>
                  </a:cubicBezTo>
                  <a:cubicBezTo>
                    <a:pt x="758426" y="102388"/>
                    <a:pt x="763997" y="91758"/>
                    <a:pt x="763997" y="66199"/>
                  </a:cubicBezTo>
                  <a:cubicBezTo>
                    <a:pt x="763997" y="45445"/>
                    <a:pt x="760198" y="34813"/>
                    <a:pt x="754883" y="26715"/>
                  </a:cubicBezTo>
                  <a:cubicBezTo>
                    <a:pt x="750833" y="21148"/>
                    <a:pt x="739940" y="8492"/>
                    <a:pt x="716641" y="8492"/>
                  </a:cubicBezTo>
                  <a:lnTo>
                    <a:pt x="697146" y="8492"/>
                  </a:lnTo>
                  <a:close/>
                  <a:moveTo>
                    <a:pt x="921624" y="131496"/>
                  </a:moveTo>
                  <a:lnTo>
                    <a:pt x="808944" y="131496"/>
                  </a:lnTo>
                  <a:lnTo>
                    <a:pt x="808944" y="125169"/>
                  </a:lnTo>
                  <a:cubicBezTo>
                    <a:pt x="825904" y="125169"/>
                    <a:pt x="827176" y="123643"/>
                    <a:pt x="827176" y="113275"/>
                  </a:cubicBezTo>
                  <a:lnTo>
                    <a:pt x="827176" y="20386"/>
                  </a:lnTo>
                  <a:cubicBezTo>
                    <a:pt x="827176" y="10009"/>
                    <a:pt x="825904" y="8492"/>
                    <a:pt x="808944" y="8492"/>
                  </a:cubicBezTo>
                  <a:lnTo>
                    <a:pt x="808944" y="2165"/>
                  </a:lnTo>
                  <a:lnTo>
                    <a:pt x="924667" y="2165"/>
                  </a:lnTo>
                  <a:lnTo>
                    <a:pt x="932009" y="51265"/>
                  </a:lnTo>
                  <a:lnTo>
                    <a:pt x="925676" y="51265"/>
                  </a:lnTo>
                  <a:cubicBezTo>
                    <a:pt x="921377" y="20641"/>
                    <a:pt x="915301" y="8492"/>
                    <a:pt x="882879" y="8492"/>
                  </a:cubicBezTo>
                  <a:lnTo>
                    <a:pt x="855536" y="8492"/>
                  </a:lnTo>
                  <a:cubicBezTo>
                    <a:pt x="846672" y="8492"/>
                    <a:pt x="845408" y="9255"/>
                    <a:pt x="845408" y="19378"/>
                  </a:cubicBezTo>
                  <a:lnTo>
                    <a:pt x="845408" y="66199"/>
                  </a:lnTo>
                  <a:lnTo>
                    <a:pt x="863132" y="66199"/>
                  </a:lnTo>
                  <a:cubicBezTo>
                    <a:pt x="881873" y="66199"/>
                    <a:pt x="884905" y="61134"/>
                    <a:pt x="884905" y="44173"/>
                  </a:cubicBezTo>
                  <a:lnTo>
                    <a:pt x="891237" y="44173"/>
                  </a:lnTo>
                  <a:lnTo>
                    <a:pt x="891237" y="94545"/>
                  </a:lnTo>
                  <a:lnTo>
                    <a:pt x="884905" y="94545"/>
                  </a:lnTo>
                  <a:cubicBezTo>
                    <a:pt x="884905" y="77584"/>
                    <a:pt x="881873" y="72527"/>
                    <a:pt x="863132" y="72527"/>
                  </a:cubicBezTo>
                  <a:lnTo>
                    <a:pt x="845408" y="72527"/>
                  </a:lnTo>
                  <a:lnTo>
                    <a:pt x="845408" y="114283"/>
                  </a:lnTo>
                  <a:cubicBezTo>
                    <a:pt x="845408" y="124406"/>
                    <a:pt x="846672" y="125169"/>
                    <a:pt x="855536" y="125169"/>
                  </a:cubicBezTo>
                  <a:lnTo>
                    <a:pt x="881364" y="125169"/>
                  </a:lnTo>
                  <a:cubicBezTo>
                    <a:pt x="910741" y="125169"/>
                    <a:pt x="917325" y="116308"/>
                    <a:pt x="920106" y="88725"/>
                  </a:cubicBezTo>
                  <a:lnTo>
                    <a:pt x="926438" y="88725"/>
                  </a:lnTo>
                  <a:lnTo>
                    <a:pt x="921624" y="131496"/>
                  </a:lnTo>
                  <a:close/>
                  <a:moveTo>
                    <a:pt x="986422" y="115044"/>
                  </a:moveTo>
                  <a:cubicBezTo>
                    <a:pt x="986422" y="121373"/>
                    <a:pt x="986931" y="123897"/>
                    <a:pt x="989458" y="125169"/>
                  </a:cubicBezTo>
                  <a:cubicBezTo>
                    <a:pt x="991238" y="125923"/>
                    <a:pt x="998068" y="125923"/>
                    <a:pt x="1002629" y="125923"/>
                  </a:cubicBezTo>
                  <a:cubicBezTo>
                    <a:pt x="1021370" y="125923"/>
                    <a:pt x="1042889" y="125169"/>
                    <a:pt x="1042889" y="98085"/>
                  </a:cubicBezTo>
                  <a:cubicBezTo>
                    <a:pt x="1042889" y="88216"/>
                    <a:pt x="1041627" y="69995"/>
                    <a:pt x="1008707" y="69995"/>
                  </a:cubicBezTo>
                  <a:lnTo>
                    <a:pt x="986422" y="69995"/>
                  </a:lnTo>
                  <a:lnTo>
                    <a:pt x="986422" y="115044"/>
                  </a:lnTo>
                  <a:close/>
                  <a:moveTo>
                    <a:pt x="1031243" y="66699"/>
                  </a:moveTo>
                  <a:cubicBezTo>
                    <a:pt x="1048967" y="71257"/>
                    <a:pt x="1064672" y="82650"/>
                    <a:pt x="1064672" y="98085"/>
                  </a:cubicBezTo>
                  <a:cubicBezTo>
                    <a:pt x="1064672" y="115799"/>
                    <a:pt x="1042136" y="132251"/>
                    <a:pt x="1011493" y="132251"/>
                  </a:cubicBezTo>
                  <a:lnTo>
                    <a:pt x="950713" y="132251"/>
                  </a:lnTo>
                  <a:lnTo>
                    <a:pt x="950713" y="125923"/>
                  </a:lnTo>
                  <a:cubicBezTo>
                    <a:pt x="967682" y="125923"/>
                    <a:pt x="968945" y="124406"/>
                    <a:pt x="968945" y="114028"/>
                  </a:cubicBezTo>
                  <a:lnTo>
                    <a:pt x="968945" y="20386"/>
                  </a:lnTo>
                  <a:cubicBezTo>
                    <a:pt x="968945" y="10009"/>
                    <a:pt x="967682" y="8492"/>
                    <a:pt x="950713" y="8492"/>
                  </a:cubicBezTo>
                  <a:lnTo>
                    <a:pt x="950713" y="2165"/>
                  </a:lnTo>
                  <a:cubicBezTo>
                    <a:pt x="958317" y="2418"/>
                    <a:pt x="970471" y="2926"/>
                    <a:pt x="977556" y="2926"/>
                  </a:cubicBezTo>
                  <a:cubicBezTo>
                    <a:pt x="984905" y="2926"/>
                    <a:pt x="998068" y="2418"/>
                    <a:pt x="1004655" y="2165"/>
                  </a:cubicBezTo>
                  <a:lnTo>
                    <a:pt x="1004655" y="8492"/>
                  </a:lnTo>
                  <a:cubicBezTo>
                    <a:pt x="987686" y="8492"/>
                    <a:pt x="986422" y="10009"/>
                    <a:pt x="986422" y="20386"/>
                  </a:cubicBezTo>
                  <a:lnTo>
                    <a:pt x="986422" y="64420"/>
                  </a:lnTo>
                  <a:lnTo>
                    <a:pt x="1009215" y="64420"/>
                  </a:lnTo>
                  <a:cubicBezTo>
                    <a:pt x="1015545" y="64420"/>
                    <a:pt x="1022125" y="64175"/>
                    <a:pt x="1029979" y="56322"/>
                  </a:cubicBezTo>
                  <a:cubicBezTo>
                    <a:pt x="1035295" y="50756"/>
                    <a:pt x="1035295" y="44682"/>
                    <a:pt x="1035295" y="33551"/>
                  </a:cubicBezTo>
                  <a:cubicBezTo>
                    <a:pt x="1035295" y="19378"/>
                    <a:pt x="1035295" y="14821"/>
                    <a:pt x="1043397" y="6975"/>
                  </a:cubicBezTo>
                  <a:cubicBezTo>
                    <a:pt x="1047958" y="2418"/>
                    <a:pt x="1058088" y="-1377"/>
                    <a:pt x="1069479" y="-1377"/>
                  </a:cubicBezTo>
                  <a:cubicBezTo>
                    <a:pt x="1085686" y="-1377"/>
                    <a:pt x="1089483" y="14312"/>
                    <a:pt x="1089483" y="19378"/>
                  </a:cubicBezTo>
                  <a:cubicBezTo>
                    <a:pt x="1089483" y="20641"/>
                    <a:pt x="1089483" y="23173"/>
                    <a:pt x="1086194" y="23173"/>
                  </a:cubicBezTo>
                  <a:cubicBezTo>
                    <a:pt x="1083405" y="23173"/>
                    <a:pt x="1083159" y="20895"/>
                    <a:pt x="1083159" y="19878"/>
                  </a:cubicBezTo>
                  <a:cubicBezTo>
                    <a:pt x="1081379" y="4443"/>
                    <a:pt x="1072268" y="4189"/>
                    <a:pt x="1070496" y="4189"/>
                  </a:cubicBezTo>
                  <a:cubicBezTo>
                    <a:pt x="1065427" y="4189"/>
                    <a:pt x="1063147" y="7476"/>
                    <a:pt x="1061629" y="10263"/>
                  </a:cubicBezTo>
                  <a:cubicBezTo>
                    <a:pt x="1059603" y="14312"/>
                    <a:pt x="1058088" y="21402"/>
                    <a:pt x="1054791" y="37600"/>
                  </a:cubicBezTo>
                  <a:cubicBezTo>
                    <a:pt x="1052765" y="46453"/>
                    <a:pt x="1050238" y="59363"/>
                    <a:pt x="1031243" y="66699"/>
                  </a:cubicBezTo>
                  <a:close/>
                  <a:moveTo>
                    <a:pt x="1249854" y="67461"/>
                  </a:moveTo>
                  <a:lnTo>
                    <a:pt x="1243522" y="67461"/>
                  </a:lnTo>
                  <a:cubicBezTo>
                    <a:pt x="1240733" y="42149"/>
                    <a:pt x="1237189" y="10009"/>
                    <a:pt x="1190597" y="10009"/>
                  </a:cubicBezTo>
                  <a:lnTo>
                    <a:pt x="1166790" y="10009"/>
                  </a:lnTo>
                  <a:cubicBezTo>
                    <a:pt x="1154888" y="10009"/>
                    <a:pt x="1154379" y="11780"/>
                    <a:pt x="1154379" y="20132"/>
                  </a:cubicBezTo>
                  <a:lnTo>
                    <a:pt x="1154379" y="155030"/>
                  </a:lnTo>
                  <a:cubicBezTo>
                    <a:pt x="1154379" y="163637"/>
                    <a:pt x="1154379" y="167177"/>
                    <a:pt x="1178443" y="167177"/>
                  </a:cubicBezTo>
                  <a:lnTo>
                    <a:pt x="1186791" y="167177"/>
                  </a:lnTo>
                  <a:lnTo>
                    <a:pt x="1186791" y="175023"/>
                  </a:lnTo>
                  <a:cubicBezTo>
                    <a:pt x="1177680" y="174269"/>
                    <a:pt x="1154635" y="174269"/>
                    <a:pt x="1144251" y="174269"/>
                  </a:cubicBezTo>
                  <a:cubicBezTo>
                    <a:pt x="1134377" y="174269"/>
                    <a:pt x="1114628" y="174269"/>
                    <a:pt x="1105761" y="175023"/>
                  </a:cubicBezTo>
                  <a:lnTo>
                    <a:pt x="1105761" y="167177"/>
                  </a:lnTo>
                  <a:lnTo>
                    <a:pt x="1111839" y="167177"/>
                  </a:lnTo>
                  <a:cubicBezTo>
                    <a:pt x="1131342" y="167177"/>
                    <a:pt x="1131843" y="164391"/>
                    <a:pt x="1131843" y="155285"/>
                  </a:cubicBezTo>
                  <a:lnTo>
                    <a:pt x="1131843" y="21903"/>
                  </a:lnTo>
                  <a:cubicBezTo>
                    <a:pt x="1131843" y="12795"/>
                    <a:pt x="1131342" y="10009"/>
                    <a:pt x="1111839" y="10009"/>
                  </a:cubicBezTo>
                  <a:lnTo>
                    <a:pt x="1105761" y="10009"/>
                  </a:lnTo>
                  <a:lnTo>
                    <a:pt x="1105761" y="2165"/>
                  </a:lnTo>
                  <a:lnTo>
                    <a:pt x="1242759" y="2165"/>
                  </a:lnTo>
                  <a:lnTo>
                    <a:pt x="1249854" y="67461"/>
                  </a:lnTo>
                  <a:close/>
                  <a:moveTo>
                    <a:pt x="1348198" y="130987"/>
                  </a:moveTo>
                  <a:cubicBezTo>
                    <a:pt x="1346683" y="135038"/>
                    <a:pt x="1345420" y="136555"/>
                    <a:pt x="1342631" y="136555"/>
                  </a:cubicBezTo>
                  <a:cubicBezTo>
                    <a:pt x="1339087" y="136555"/>
                    <a:pt x="1338579" y="135038"/>
                    <a:pt x="1337315" y="131743"/>
                  </a:cubicBezTo>
                  <a:lnTo>
                    <a:pt x="1296540" y="27222"/>
                  </a:lnTo>
                  <a:cubicBezTo>
                    <a:pt x="1293759" y="20386"/>
                    <a:pt x="1289453" y="9001"/>
                    <a:pt x="1273501" y="8492"/>
                  </a:cubicBezTo>
                  <a:lnTo>
                    <a:pt x="1273501" y="2165"/>
                  </a:lnTo>
                  <a:cubicBezTo>
                    <a:pt x="1279070" y="2672"/>
                    <a:pt x="1286410" y="2926"/>
                    <a:pt x="1291987" y="2926"/>
                  </a:cubicBezTo>
                  <a:cubicBezTo>
                    <a:pt x="1296294" y="2926"/>
                    <a:pt x="1307939" y="2418"/>
                    <a:pt x="1313000" y="2165"/>
                  </a:cubicBezTo>
                  <a:lnTo>
                    <a:pt x="1313000" y="8492"/>
                  </a:lnTo>
                  <a:cubicBezTo>
                    <a:pt x="1302369" y="9001"/>
                    <a:pt x="1301606" y="17599"/>
                    <a:pt x="1301606" y="19878"/>
                  </a:cubicBezTo>
                  <a:cubicBezTo>
                    <a:pt x="1301606" y="21903"/>
                    <a:pt x="1301606" y="22411"/>
                    <a:pt x="1310219" y="44936"/>
                  </a:cubicBezTo>
                  <a:lnTo>
                    <a:pt x="1362635" y="44936"/>
                  </a:lnTo>
                  <a:lnTo>
                    <a:pt x="1368203" y="30764"/>
                  </a:lnTo>
                  <a:cubicBezTo>
                    <a:pt x="1370229" y="25698"/>
                    <a:pt x="1373526" y="17099"/>
                    <a:pt x="1373526" y="15574"/>
                  </a:cubicBezTo>
                  <a:cubicBezTo>
                    <a:pt x="1373526" y="8492"/>
                    <a:pt x="1364405" y="8492"/>
                    <a:pt x="1360101" y="8492"/>
                  </a:cubicBezTo>
                  <a:lnTo>
                    <a:pt x="1360101" y="2165"/>
                  </a:lnTo>
                  <a:cubicBezTo>
                    <a:pt x="1366939" y="2418"/>
                    <a:pt x="1381882" y="2926"/>
                    <a:pt x="1386943" y="2926"/>
                  </a:cubicBezTo>
                  <a:cubicBezTo>
                    <a:pt x="1395556" y="2926"/>
                    <a:pt x="1405430" y="2418"/>
                    <a:pt x="1411508" y="2165"/>
                  </a:cubicBezTo>
                  <a:lnTo>
                    <a:pt x="1411508" y="8492"/>
                  </a:lnTo>
                  <a:cubicBezTo>
                    <a:pt x="1397326" y="8492"/>
                    <a:pt x="1395048" y="9754"/>
                    <a:pt x="1391758" y="18615"/>
                  </a:cubicBezTo>
                  <a:lnTo>
                    <a:pt x="1348198" y="130987"/>
                  </a:lnTo>
                  <a:close/>
                  <a:moveTo>
                    <a:pt x="1360101" y="51265"/>
                  </a:moveTo>
                  <a:lnTo>
                    <a:pt x="1312754" y="51265"/>
                  </a:lnTo>
                  <a:lnTo>
                    <a:pt x="1336553" y="112257"/>
                  </a:lnTo>
                  <a:lnTo>
                    <a:pt x="1360101" y="51265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082" name="任意多边形: 形状 1081">
              <a:extLst>
                <a:ext uri="{FF2B5EF4-FFF2-40B4-BE49-F238E27FC236}">
                  <a16:creationId xmlns:a16="http://schemas.microsoft.com/office/drawing/2014/main" id="{9B0867D4-DEF4-F613-D59E-A545C38BAC66}"/>
                </a:ext>
              </a:extLst>
            </p:cNvPr>
            <p:cNvSpPr/>
            <p:nvPr>
              <p:custDataLst>
                <p:tags r:id="rId74"/>
              </p:custDataLst>
            </p:nvPr>
          </p:nvSpPr>
          <p:spPr>
            <a:xfrm flipV="1">
              <a:off x="9127057" y="-14504210"/>
              <a:ext cx="441939" cy="133628"/>
            </a:xfrm>
            <a:custGeom>
              <a:avLst/>
              <a:gdLst>
                <a:gd name="connsiteX0" fmla="*/ 79513 w 441939"/>
                <a:gd name="connsiteY0" fmla="*/ 62652 h 133628"/>
                <a:gd name="connsiteX1" fmla="*/ 44569 w 441939"/>
                <a:gd name="connsiteY1" fmla="*/ 114030 h 133628"/>
                <a:gd name="connsiteX2" fmla="*/ 41525 w 441939"/>
                <a:gd name="connsiteY2" fmla="*/ 120867 h 133628"/>
                <a:gd name="connsiteX3" fmla="*/ 51908 w 441939"/>
                <a:gd name="connsiteY3" fmla="*/ 125924 h 133628"/>
                <a:gd name="connsiteX4" fmla="*/ 51908 w 441939"/>
                <a:gd name="connsiteY4" fmla="*/ 132253 h 133628"/>
                <a:gd name="connsiteX5" fmla="*/ 24565 w 441939"/>
                <a:gd name="connsiteY5" fmla="*/ 131498 h 133628"/>
                <a:gd name="connsiteX6" fmla="*/ 0 w 441939"/>
                <a:gd name="connsiteY6" fmla="*/ 132253 h 133628"/>
                <a:gd name="connsiteX7" fmla="*/ 0 w 441939"/>
                <a:gd name="connsiteY7" fmla="*/ 125924 h 133628"/>
                <a:gd name="connsiteX8" fmla="*/ 20759 w 441939"/>
                <a:gd name="connsiteY8" fmla="*/ 117826 h 133628"/>
                <a:gd name="connsiteX9" fmla="*/ 64061 w 441939"/>
                <a:gd name="connsiteY9" fmla="*/ 54298 h 133628"/>
                <a:gd name="connsiteX10" fmla="*/ 64061 w 441939"/>
                <a:gd name="connsiteY10" fmla="*/ 20388 h 133628"/>
                <a:gd name="connsiteX11" fmla="*/ 45829 w 441939"/>
                <a:gd name="connsiteY11" fmla="*/ 8494 h 133628"/>
                <a:gd name="connsiteX12" fmla="*/ 45829 w 441939"/>
                <a:gd name="connsiteY12" fmla="*/ 2167 h 133628"/>
                <a:gd name="connsiteX13" fmla="*/ 72674 w 441939"/>
                <a:gd name="connsiteY13" fmla="*/ 2928 h 133628"/>
                <a:gd name="connsiteX14" fmla="*/ 99771 w 441939"/>
                <a:gd name="connsiteY14" fmla="*/ 2167 h 133628"/>
                <a:gd name="connsiteX15" fmla="*/ 99771 w 441939"/>
                <a:gd name="connsiteY15" fmla="*/ 8494 h 133628"/>
                <a:gd name="connsiteX16" fmla="*/ 81539 w 441939"/>
                <a:gd name="connsiteY16" fmla="*/ 21149 h 133628"/>
                <a:gd name="connsiteX17" fmla="*/ 81539 w 441939"/>
                <a:gd name="connsiteY17" fmla="*/ 54053 h 133628"/>
                <a:gd name="connsiteX18" fmla="*/ 118257 w 441939"/>
                <a:gd name="connsiteY18" fmla="*/ 108210 h 133628"/>
                <a:gd name="connsiteX19" fmla="*/ 145601 w 441939"/>
                <a:gd name="connsiteY19" fmla="*/ 125924 h 133628"/>
                <a:gd name="connsiteX20" fmla="*/ 145601 w 441939"/>
                <a:gd name="connsiteY20" fmla="*/ 132253 h 133628"/>
                <a:gd name="connsiteX21" fmla="*/ 127877 w 441939"/>
                <a:gd name="connsiteY21" fmla="*/ 131498 h 133628"/>
                <a:gd name="connsiteX22" fmla="*/ 107113 w 441939"/>
                <a:gd name="connsiteY22" fmla="*/ 132253 h 133628"/>
                <a:gd name="connsiteX23" fmla="*/ 107113 w 441939"/>
                <a:gd name="connsiteY23" fmla="*/ 125924 h 133628"/>
                <a:gd name="connsiteX24" fmla="*/ 114460 w 441939"/>
                <a:gd name="connsiteY24" fmla="*/ 118333 h 133628"/>
                <a:gd name="connsiteX25" fmla="*/ 110654 w 441939"/>
                <a:gd name="connsiteY25" fmla="*/ 108719 h 133628"/>
                <a:gd name="connsiteX26" fmla="*/ 79513 w 441939"/>
                <a:gd name="connsiteY26" fmla="*/ 62652 h 133628"/>
                <a:gd name="connsiteX27" fmla="*/ 274082 w 441939"/>
                <a:gd name="connsiteY27" fmla="*/ 131498 h 133628"/>
                <a:gd name="connsiteX28" fmla="*/ 161402 w 441939"/>
                <a:gd name="connsiteY28" fmla="*/ 131498 h 133628"/>
                <a:gd name="connsiteX29" fmla="*/ 161402 w 441939"/>
                <a:gd name="connsiteY29" fmla="*/ 125171 h 133628"/>
                <a:gd name="connsiteX30" fmla="*/ 179634 w 441939"/>
                <a:gd name="connsiteY30" fmla="*/ 113276 h 133628"/>
                <a:gd name="connsiteX31" fmla="*/ 179634 w 441939"/>
                <a:gd name="connsiteY31" fmla="*/ 20388 h 133628"/>
                <a:gd name="connsiteX32" fmla="*/ 161402 w 441939"/>
                <a:gd name="connsiteY32" fmla="*/ 8494 h 133628"/>
                <a:gd name="connsiteX33" fmla="*/ 161402 w 441939"/>
                <a:gd name="connsiteY33" fmla="*/ 2167 h 133628"/>
                <a:gd name="connsiteX34" fmla="*/ 277126 w 441939"/>
                <a:gd name="connsiteY34" fmla="*/ 2167 h 133628"/>
                <a:gd name="connsiteX35" fmla="*/ 284465 w 441939"/>
                <a:gd name="connsiteY35" fmla="*/ 51266 h 133628"/>
                <a:gd name="connsiteX36" fmla="*/ 278135 w 441939"/>
                <a:gd name="connsiteY36" fmla="*/ 51266 h 133628"/>
                <a:gd name="connsiteX37" fmla="*/ 235338 w 441939"/>
                <a:gd name="connsiteY37" fmla="*/ 8494 h 133628"/>
                <a:gd name="connsiteX38" fmla="*/ 207994 w 441939"/>
                <a:gd name="connsiteY38" fmla="*/ 8494 h 133628"/>
                <a:gd name="connsiteX39" fmla="*/ 197867 w 441939"/>
                <a:gd name="connsiteY39" fmla="*/ 19380 h 133628"/>
                <a:gd name="connsiteX40" fmla="*/ 197867 w 441939"/>
                <a:gd name="connsiteY40" fmla="*/ 66200 h 133628"/>
                <a:gd name="connsiteX41" fmla="*/ 215590 w 441939"/>
                <a:gd name="connsiteY41" fmla="*/ 66200 h 133628"/>
                <a:gd name="connsiteX42" fmla="*/ 237364 w 441939"/>
                <a:gd name="connsiteY42" fmla="*/ 44175 h 133628"/>
                <a:gd name="connsiteX43" fmla="*/ 243697 w 441939"/>
                <a:gd name="connsiteY43" fmla="*/ 44175 h 133628"/>
                <a:gd name="connsiteX44" fmla="*/ 243697 w 441939"/>
                <a:gd name="connsiteY44" fmla="*/ 94546 h 133628"/>
                <a:gd name="connsiteX45" fmla="*/ 237364 w 441939"/>
                <a:gd name="connsiteY45" fmla="*/ 94546 h 133628"/>
                <a:gd name="connsiteX46" fmla="*/ 215590 w 441939"/>
                <a:gd name="connsiteY46" fmla="*/ 72529 h 133628"/>
                <a:gd name="connsiteX47" fmla="*/ 197867 w 441939"/>
                <a:gd name="connsiteY47" fmla="*/ 72529 h 133628"/>
                <a:gd name="connsiteX48" fmla="*/ 197867 w 441939"/>
                <a:gd name="connsiteY48" fmla="*/ 114284 h 133628"/>
                <a:gd name="connsiteX49" fmla="*/ 207994 w 441939"/>
                <a:gd name="connsiteY49" fmla="*/ 125171 h 133628"/>
                <a:gd name="connsiteX50" fmla="*/ 233820 w 441939"/>
                <a:gd name="connsiteY50" fmla="*/ 125171 h 133628"/>
                <a:gd name="connsiteX51" fmla="*/ 272565 w 441939"/>
                <a:gd name="connsiteY51" fmla="*/ 88726 h 133628"/>
                <a:gd name="connsiteX52" fmla="*/ 278898 w 441939"/>
                <a:gd name="connsiteY52" fmla="*/ 88726 h 133628"/>
                <a:gd name="connsiteX53" fmla="*/ 274082 w 441939"/>
                <a:gd name="connsiteY53" fmla="*/ 131498 h 133628"/>
                <a:gd name="connsiteX54" fmla="*/ 338881 w 441939"/>
                <a:gd name="connsiteY54" fmla="*/ 115046 h 133628"/>
                <a:gd name="connsiteX55" fmla="*/ 341914 w 441939"/>
                <a:gd name="connsiteY55" fmla="*/ 125171 h 133628"/>
                <a:gd name="connsiteX56" fmla="*/ 355088 w 441939"/>
                <a:gd name="connsiteY56" fmla="*/ 125924 h 133628"/>
                <a:gd name="connsiteX57" fmla="*/ 395347 w 441939"/>
                <a:gd name="connsiteY57" fmla="*/ 98087 h 133628"/>
                <a:gd name="connsiteX58" fmla="*/ 361163 w 441939"/>
                <a:gd name="connsiteY58" fmla="*/ 69996 h 133628"/>
                <a:gd name="connsiteX59" fmla="*/ 338881 w 441939"/>
                <a:gd name="connsiteY59" fmla="*/ 69996 h 133628"/>
                <a:gd name="connsiteX60" fmla="*/ 338881 w 441939"/>
                <a:gd name="connsiteY60" fmla="*/ 115046 h 133628"/>
                <a:gd name="connsiteX61" fmla="*/ 383702 w 441939"/>
                <a:gd name="connsiteY61" fmla="*/ 66701 h 133628"/>
                <a:gd name="connsiteX62" fmla="*/ 417131 w 441939"/>
                <a:gd name="connsiteY62" fmla="*/ 98087 h 133628"/>
                <a:gd name="connsiteX63" fmla="*/ 363952 w 441939"/>
                <a:gd name="connsiteY63" fmla="*/ 132253 h 133628"/>
                <a:gd name="connsiteX64" fmla="*/ 303172 w 441939"/>
                <a:gd name="connsiteY64" fmla="*/ 132253 h 133628"/>
                <a:gd name="connsiteX65" fmla="*/ 303172 w 441939"/>
                <a:gd name="connsiteY65" fmla="*/ 125924 h 133628"/>
                <a:gd name="connsiteX66" fmla="*/ 321404 w 441939"/>
                <a:gd name="connsiteY66" fmla="*/ 114030 h 133628"/>
                <a:gd name="connsiteX67" fmla="*/ 321404 w 441939"/>
                <a:gd name="connsiteY67" fmla="*/ 20388 h 133628"/>
                <a:gd name="connsiteX68" fmla="*/ 303172 w 441939"/>
                <a:gd name="connsiteY68" fmla="*/ 8494 h 133628"/>
                <a:gd name="connsiteX69" fmla="*/ 303172 w 441939"/>
                <a:gd name="connsiteY69" fmla="*/ 2167 h 133628"/>
                <a:gd name="connsiteX70" fmla="*/ 330014 w 441939"/>
                <a:gd name="connsiteY70" fmla="*/ 2928 h 133628"/>
                <a:gd name="connsiteX71" fmla="*/ 357113 w 441939"/>
                <a:gd name="connsiteY71" fmla="*/ 2167 h 133628"/>
                <a:gd name="connsiteX72" fmla="*/ 357113 w 441939"/>
                <a:gd name="connsiteY72" fmla="*/ 8494 h 133628"/>
                <a:gd name="connsiteX73" fmla="*/ 338881 w 441939"/>
                <a:gd name="connsiteY73" fmla="*/ 20388 h 133628"/>
                <a:gd name="connsiteX74" fmla="*/ 338881 w 441939"/>
                <a:gd name="connsiteY74" fmla="*/ 64422 h 133628"/>
                <a:gd name="connsiteX75" fmla="*/ 361671 w 441939"/>
                <a:gd name="connsiteY75" fmla="*/ 64422 h 133628"/>
                <a:gd name="connsiteX76" fmla="*/ 382439 w 441939"/>
                <a:gd name="connsiteY76" fmla="*/ 56323 h 133628"/>
                <a:gd name="connsiteX77" fmla="*/ 387754 w 441939"/>
                <a:gd name="connsiteY77" fmla="*/ 33552 h 133628"/>
                <a:gd name="connsiteX78" fmla="*/ 395856 w 441939"/>
                <a:gd name="connsiteY78" fmla="*/ 6977 h 133628"/>
                <a:gd name="connsiteX79" fmla="*/ 421938 w 441939"/>
                <a:gd name="connsiteY79" fmla="*/ -1375 h 133628"/>
                <a:gd name="connsiteX80" fmla="*/ 441939 w 441939"/>
                <a:gd name="connsiteY80" fmla="*/ 19380 h 133628"/>
                <a:gd name="connsiteX81" fmla="*/ 438653 w 441939"/>
                <a:gd name="connsiteY81" fmla="*/ 23175 h 133628"/>
                <a:gd name="connsiteX82" fmla="*/ 435617 w 441939"/>
                <a:gd name="connsiteY82" fmla="*/ 19879 h 133628"/>
                <a:gd name="connsiteX83" fmla="*/ 422955 w 441939"/>
                <a:gd name="connsiteY83" fmla="*/ 4190 h 133628"/>
                <a:gd name="connsiteX84" fmla="*/ 414088 w 441939"/>
                <a:gd name="connsiteY84" fmla="*/ 10265 h 133628"/>
                <a:gd name="connsiteX85" fmla="*/ 407247 w 441939"/>
                <a:gd name="connsiteY85" fmla="*/ 37601 h 133628"/>
                <a:gd name="connsiteX86" fmla="*/ 383702 w 441939"/>
                <a:gd name="connsiteY86" fmla="*/ 66701 h 133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</a:cxnLst>
              <a:rect l="l" t="t" r="r" b="b"/>
              <a:pathLst>
                <a:path w="441939" h="133628">
                  <a:moveTo>
                    <a:pt x="79513" y="62652"/>
                  </a:moveTo>
                  <a:lnTo>
                    <a:pt x="44569" y="114030"/>
                  </a:lnTo>
                  <a:cubicBezTo>
                    <a:pt x="43297" y="115801"/>
                    <a:pt x="41525" y="118333"/>
                    <a:pt x="41525" y="120867"/>
                  </a:cubicBezTo>
                  <a:cubicBezTo>
                    <a:pt x="41525" y="125924"/>
                    <a:pt x="48872" y="125924"/>
                    <a:pt x="51908" y="125924"/>
                  </a:cubicBezTo>
                  <a:lnTo>
                    <a:pt x="51908" y="132253"/>
                  </a:lnTo>
                  <a:cubicBezTo>
                    <a:pt x="45321" y="131999"/>
                    <a:pt x="28617" y="131498"/>
                    <a:pt x="24565" y="131498"/>
                  </a:cubicBezTo>
                  <a:cubicBezTo>
                    <a:pt x="17724" y="131498"/>
                    <a:pt x="7596" y="131744"/>
                    <a:pt x="0" y="132253"/>
                  </a:cubicBezTo>
                  <a:lnTo>
                    <a:pt x="0" y="125924"/>
                  </a:lnTo>
                  <a:cubicBezTo>
                    <a:pt x="13163" y="125924"/>
                    <a:pt x="16206" y="124408"/>
                    <a:pt x="20759" y="117826"/>
                  </a:cubicBezTo>
                  <a:lnTo>
                    <a:pt x="64061" y="54298"/>
                  </a:lnTo>
                  <a:lnTo>
                    <a:pt x="64061" y="20388"/>
                  </a:lnTo>
                  <a:cubicBezTo>
                    <a:pt x="64061" y="10010"/>
                    <a:pt x="62798" y="8494"/>
                    <a:pt x="45829" y="8494"/>
                  </a:cubicBezTo>
                  <a:lnTo>
                    <a:pt x="45829" y="2167"/>
                  </a:lnTo>
                  <a:cubicBezTo>
                    <a:pt x="53425" y="2419"/>
                    <a:pt x="65587" y="2928"/>
                    <a:pt x="72674" y="2928"/>
                  </a:cubicBezTo>
                  <a:cubicBezTo>
                    <a:pt x="80013" y="2928"/>
                    <a:pt x="93186" y="2419"/>
                    <a:pt x="99771" y="2167"/>
                  </a:cubicBezTo>
                  <a:lnTo>
                    <a:pt x="99771" y="8494"/>
                  </a:lnTo>
                  <a:cubicBezTo>
                    <a:pt x="82548" y="8494"/>
                    <a:pt x="81539" y="10010"/>
                    <a:pt x="81539" y="21149"/>
                  </a:cubicBezTo>
                  <a:lnTo>
                    <a:pt x="81539" y="54053"/>
                  </a:lnTo>
                  <a:lnTo>
                    <a:pt x="118257" y="108210"/>
                  </a:lnTo>
                  <a:cubicBezTo>
                    <a:pt x="127368" y="121875"/>
                    <a:pt x="135727" y="125423"/>
                    <a:pt x="145601" y="125924"/>
                  </a:cubicBezTo>
                  <a:lnTo>
                    <a:pt x="145601" y="132253"/>
                  </a:lnTo>
                  <a:cubicBezTo>
                    <a:pt x="140287" y="131744"/>
                    <a:pt x="133192" y="131498"/>
                    <a:pt x="127877" y="131498"/>
                  </a:cubicBezTo>
                  <a:cubicBezTo>
                    <a:pt x="121038" y="131498"/>
                    <a:pt x="113951" y="131744"/>
                    <a:pt x="107113" y="132253"/>
                  </a:cubicBezTo>
                  <a:lnTo>
                    <a:pt x="107113" y="125924"/>
                  </a:lnTo>
                  <a:cubicBezTo>
                    <a:pt x="112680" y="125423"/>
                    <a:pt x="114460" y="122382"/>
                    <a:pt x="114460" y="118333"/>
                  </a:cubicBezTo>
                  <a:cubicBezTo>
                    <a:pt x="114460" y="114539"/>
                    <a:pt x="112433" y="111498"/>
                    <a:pt x="110654" y="108719"/>
                  </a:cubicBezTo>
                  <a:lnTo>
                    <a:pt x="79513" y="62652"/>
                  </a:lnTo>
                  <a:close/>
                  <a:moveTo>
                    <a:pt x="274082" y="131498"/>
                  </a:moveTo>
                  <a:lnTo>
                    <a:pt x="161402" y="131498"/>
                  </a:lnTo>
                  <a:lnTo>
                    <a:pt x="161402" y="125171"/>
                  </a:lnTo>
                  <a:cubicBezTo>
                    <a:pt x="178364" y="125171"/>
                    <a:pt x="179634" y="123645"/>
                    <a:pt x="179634" y="113276"/>
                  </a:cubicBezTo>
                  <a:lnTo>
                    <a:pt x="179634" y="20388"/>
                  </a:lnTo>
                  <a:cubicBezTo>
                    <a:pt x="179634" y="10010"/>
                    <a:pt x="178364" y="8494"/>
                    <a:pt x="161402" y="8494"/>
                  </a:cubicBezTo>
                  <a:lnTo>
                    <a:pt x="161402" y="2167"/>
                  </a:lnTo>
                  <a:lnTo>
                    <a:pt x="277126" y="2167"/>
                  </a:lnTo>
                  <a:lnTo>
                    <a:pt x="284465" y="51266"/>
                  </a:lnTo>
                  <a:lnTo>
                    <a:pt x="278135" y="51266"/>
                  </a:lnTo>
                  <a:cubicBezTo>
                    <a:pt x="273835" y="20642"/>
                    <a:pt x="267758" y="8494"/>
                    <a:pt x="235338" y="8494"/>
                  </a:cubicBezTo>
                  <a:lnTo>
                    <a:pt x="207994" y="8494"/>
                  </a:lnTo>
                  <a:cubicBezTo>
                    <a:pt x="199130" y="8494"/>
                    <a:pt x="197867" y="9257"/>
                    <a:pt x="197867" y="19380"/>
                  </a:cubicBezTo>
                  <a:lnTo>
                    <a:pt x="197867" y="66200"/>
                  </a:lnTo>
                  <a:lnTo>
                    <a:pt x="215590" y="66200"/>
                  </a:lnTo>
                  <a:cubicBezTo>
                    <a:pt x="234329" y="66200"/>
                    <a:pt x="237364" y="61135"/>
                    <a:pt x="237364" y="44175"/>
                  </a:cubicBezTo>
                  <a:lnTo>
                    <a:pt x="243697" y="44175"/>
                  </a:lnTo>
                  <a:lnTo>
                    <a:pt x="243697" y="94546"/>
                  </a:lnTo>
                  <a:lnTo>
                    <a:pt x="237364" y="94546"/>
                  </a:lnTo>
                  <a:cubicBezTo>
                    <a:pt x="237364" y="77586"/>
                    <a:pt x="234329" y="72529"/>
                    <a:pt x="215590" y="72529"/>
                  </a:cubicBezTo>
                  <a:lnTo>
                    <a:pt x="197867" y="72529"/>
                  </a:lnTo>
                  <a:lnTo>
                    <a:pt x="197867" y="114284"/>
                  </a:lnTo>
                  <a:cubicBezTo>
                    <a:pt x="197867" y="124408"/>
                    <a:pt x="199130" y="125171"/>
                    <a:pt x="207994" y="125171"/>
                  </a:cubicBezTo>
                  <a:lnTo>
                    <a:pt x="233820" y="125171"/>
                  </a:lnTo>
                  <a:cubicBezTo>
                    <a:pt x="263199" y="125171"/>
                    <a:pt x="269784" y="116310"/>
                    <a:pt x="272565" y="88726"/>
                  </a:cubicBezTo>
                  <a:lnTo>
                    <a:pt x="278898" y="88726"/>
                  </a:lnTo>
                  <a:lnTo>
                    <a:pt x="274082" y="131498"/>
                  </a:lnTo>
                  <a:close/>
                  <a:moveTo>
                    <a:pt x="338881" y="115046"/>
                  </a:moveTo>
                  <a:cubicBezTo>
                    <a:pt x="338881" y="121374"/>
                    <a:pt x="339390" y="123899"/>
                    <a:pt x="341914" y="125171"/>
                  </a:cubicBezTo>
                  <a:cubicBezTo>
                    <a:pt x="343694" y="125924"/>
                    <a:pt x="350527" y="125924"/>
                    <a:pt x="355088" y="125924"/>
                  </a:cubicBezTo>
                  <a:cubicBezTo>
                    <a:pt x="373828" y="125924"/>
                    <a:pt x="395347" y="125171"/>
                    <a:pt x="395347" y="98087"/>
                  </a:cubicBezTo>
                  <a:cubicBezTo>
                    <a:pt x="395347" y="88218"/>
                    <a:pt x="394084" y="69996"/>
                    <a:pt x="361163" y="69996"/>
                  </a:cubicBezTo>
                  <a:lnTo>
                    <a:pt x="338881" y="69996"/>
                  </a:lnTo>
                  <a:lnTo>
                    <a:pt x="338881" y="115046"/>
                  </a:lnTo>
                  <a:close/>
                  <a:moveTo>
                    <a:pt x="383702" y="66701"/>
                  </a:moveTo>
                  <a:cubicBezTo>
                    <a:pt x="401425" y="71259"/>
                    <a:pt x="417131" y="82652"/>
                    <a:pt x="417131" y="98087"/>
                  </a:cubicBezTo>
                  <a:cubicBezTo>
                    <a:pt x="417131" y="115801"/>
                    <a:pt x="394592" y="132253"/>
                    <a:pt x="363952" y="132253"/>
                  </a:cubicBezTo>
                  <a:lnTo>
                    <a:pt x="303172" y="132253"/>
                  </a:lnTo>
                  <a:lnTo>
                    <a:pt x="303172" y="125924"/>
                  </a:lnTo>
                  <a:cubicBezTo>
                    <a:pt x="320141" y="125924"/>
                    <a:pt x="321404" y="124408"/>
                    <a:pt x="321404" y="114030"/>
                  </a:cubicBezTo>
                  <a:lnTo>
                    <a:pt x="321404" y="20388"/>
                  </a:lnTo>
                  <a:cubicBezTo>
                    <a:pt x="321404" y="10010"/>
                    <a:pt x="320141" y="8494"/>
                    <a:pt x="303172" y="8494"/>
                  </a:cubicBezTo>
                  <a:lnTo>
                    <a:pt x="303172" y="2167"/>
                  </a:lnTo>
                  <a:cubicBezTo>
                    <a:pt x="310773" y="2419"/>
                    <a:pt x="322930" y="2928"/>
                    <a:pt x="330014" y="2928"/>
                  </a:cubicBezTo>
                  <a:cubicBezTo>
                    <a:pt x="337364" y="2928"/>
                    <a:pt x="350527" y="2419"/>
                    <a:pt x="357113" y="2167"/>
                  </a:cubicBezTo>
                  <a:lnTo>
                    <a:pt x="357113" y="8494"/>
                  </a:lnTo>
                  <a:cubicBezTo>
                    <a:pt x="340145" y="8494"/>
                    <a:pt x="338881" y="10010"/>
                    <a:pt x="338881" y="20388"/>
                  </a:cubicBezTo>
                  <a:lnTo>
                    <a:pt x="338881" y="64422"/>
                  </a:lnTo>
                  <a:lnTo>
                    <a:pt x="361671" y="64422"/>
                  </a:lnTo>
                  <a:cubicBezTo>
                    <a:pt x="368004" y="64422"/>
                    <a:pt x="374583" y="64176"/>
                    <a:pt x="382439" y="56323"/>
                  </a:cubicBezTo>
                  <a:cubicBezTo>
                    <a:pt x="387754" y="50758"/>
                    <a:pt x="387754" y="44684"/>
                    <a:pt x="387754" y="33552"/>
                  </a:cubicBezTo>
                  <a:cubicBezTo>
                    <a:pt x="387754" y="19380"/>
                    <a:pt x="387754" y="14822"/>
                    <a:pt x="395856" y="6977"/>
                  </a:cubicBezTo>
                  <a:cubicBezTo>
                    <a:pt x="400416" y="2419"/>
                    <a:pt x="410544" y="-1375"/>
                    <a:pt x="421938" y="-1375"/>
                  </a:cubicBezTo>
                  <a:cubicBezTo>
                    <a:pt x="438144" y="-1375"/>
                    <a:pt x="441939" y="14314"/>
                    <a:pt x="441939" y="19380"/>
                  </a:cubicBezTo>
                  <a:cubicBezTo>
                    <a:pt x="441939" y="20642"/>
                    <a:pt x="441939" y="23175"/>
                    <a:pt x="438653" y="23175"/>
                  </a:cubicBezTo>
                  <a:cubicBezTo>
                    <a:pt x="435864" y="23175"/>
                    <a:pt x="435617" y="20897"/>
                    <a:pt x="435617" y="19879"/>
                  </a:cubicBezTo>
                  <a:cubicBezTo>
                    <a:pt x="433837" y="4445"/>
                    <a:pt x="424724" y="4190"/>
                    <a:pt x="422955" y="4190"/>
                  </a:cubicBezTo>
                  <a:cubicBezTo>
                    <a:pt x="417886" y="4190"/>
                    <a:pt x="415605" y="7478"/>
                    <a:pt x="414088" y="10265"/>
                  </a:cubicBezTo>
                  <a:cubicBezTo>
                    <a:pt x="412062" y="14314"/>
                    <a:pt x="410544" y="21404"/>
                    <a:pt x="407247" y="37601"/>
                  </a:cubicBezTo>
                  <a:cubicBezTo>
                    <a:pt x="405224" y="46454"/>
                    <a:pt x="402696" y="59365"/>
                    <a:pt x="383702" y="66701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083" name="任意多边形: 形状 1082">
              <a:extLst>
                <a:ext uri="{FF2B5EF4-FFF2-40B4-BE49-F238E27FC236}">
                  <a16:creationId xmlns:a16="http://schemas.microsoft.com/office/drawing/2014/main" id="{96F6FAA8-EE29-6ECE-9300-F5E6E54CD29A}"/>
                </a:ext>
              </a:extLst>
            </p:cNvPr>
            <p:cNvSpPr/>
            <p:nvPr>
              <p:custDataLst>
                <p:tags r:id="rId75"/>
              </p:custDataLst>
            </p:nvPr>
          </p:nvSpPr>
          <p:spPr>
            <a:xfrm flipV="1">
              <a:off x="9596968" y="-14563940"/>
              <a:ext cx="58747" cy="253090"/>
            </a:xfrm>
            <a:custGeom>
              <a:avLst/>
              <a:gdLst>
                <a:gd name="connsiteX0" fmla="*/ 58747 w 58747"/>
                <a:gd name="connsiteY0" fmla="*/ 1159 h 253090"/>
                <a:gd name="connsiteX1" fmla="*/ 54442 w 58747"/>
                <a:gd name="connsiteY1" fmla="*/ 6724 h 253090"/>
                <a:gd name="connsiteX2" fmla="*/ 14689 w 58747"/>
                <a:gd name="connsiteY2" fmla="*/ 125171 h 253090"/>
                <a:gd name="connsiteX3" fmla="*/ 55459 w 58747"/>
                <a:gd name="connsiteY3" fmla="*/ 244880 h 253090"/>
                <a:gd name="connsiteX4" fmla="*/ 58747 w 58747"/>
                <a:gd name="connsiteY4" fmla="*/ 249183 h 253090"/>
                <a:gd name="connsiteX5" fmla="*/ 56213 w 58747"/>
                <a:gd name="connsiteY5" fmla="*/ 251715 h 253090"/>
                <a:gd name="connsiteX6" fmla="*/ 15952 w 58747"/>
                <a:gd name="connsiteY6" fmla="*/ 202361 h 253090"/>
                <a:gd name="connsiteX7" fmla="*/ 0 w 58747"/>
                <a:gd name="connsiteY7" fmla="*/ 125171 h 253090"/>
                <a:gd name="connsiteX8" fmla="*/ 16715 w 58747"/>
                <a:gd name="connsiteY8" fmla="*/ 46208 h 253090"/>
                <a:gd name="connsiteX9" fmla="*/ 56213 w 58747"/>
                <a:gd name="connsiteY9" fmla="*/ -1375 h 253090"/>
                <a:gd name="connsiteX10" fmla="*/ 58747 w 58747"/>
                <a:gd name="connsiteY10" fmla="*/ 1159 h 253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8747" h="253090">
                  <a:moveTo>
                    <a:pt x="58747" y="1159"/>
                  </a:moveTo>
                  <a:cubicBezTo>
                    <a:pt x="58747" y="1912"/>
                    <a:pt x="58747" y="2421"/>
                    <a:pt x="54442" y="6724"/>
                  </a:cubicBezTo>
                  <a:cubicBezTo>
                    <a:pt x="22792" y="38611"/>
                    <a:pt x="14689" y="86448"/>
                    <a:pt x="14689" y="125171"/>
                  </a:cubicBezTo>
                  <a:cubicBezTo>
                    <a:pt x="14689" y="169204"/>
                    <a:pt x="24310" y="213247"/>
                    <a:pt x="55459" y="244880"/>
                  </a:cubicBezTo>
                  <a:cubicBezTo>
                    <a:pt x="58747" y="247921"/>
                    <a:pt x="58747" y="248429"/>
                    <a:pt x="58747" y="249183"/>
                  </a:cubicBezTo>
                  <a:cubicBezTo>
                    <a:pt x="58747" y="250954"/>
                    <a:pt x="57731" y="251715"/>
                    <a:pt x="56213" y="251715"/>
                  </a:cubicBezTo>
                  <a:cubicBezTo>
                    <a:pt x="53679" y="251715"/>
                    <a:pt x="30895" y="234502"/>
                    <a:pt x="15952" y="202361"/>
                  </a:cubicBezTo>
                  <a:cubicBezTo>
                    <a:pt x="3035" y="174525"/>
                    <a:pt x="0" y="146433"/>
                    <a:pt x="0" y="125171"/>
                  </a:cubicBezTo>
                  <a:cubicBezTo>
                    <a:pt x="0" y="105431"/>
                    <a:pt x="2781" y="74808"/>
                    <a:pt x="16715" y="46208"/>
                  </a:cubicBezTo>
                  <a:cubicBezTo>
                    <a:pt x="31904" y="15077"/>
                    <a:pt x="53679" y="-1375"/>
                    <a:pt x="56213" y="-1375"/>
                  </a:cubicBezTo>
                  <a:cubicBezTo>
                    <a:pt x="57731" y="-1375"/>
                    <a:pt x="58747" y="-612"/>
                    <a:pt x="58747" y="1159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084" name="任意多边形: 形状 1083">
              <a:extLst>
                <a:ext uri="{FF2B5EF4-FFF2-40B4-BE49-F238E27FC236}">
                  <a16:creationId xmlns:a16="http://schemas.microsoft.com/office/drawing/2014/main" id="{09AF2AA6-A6C3-D38A-F147-815103B42EAE}"/>
                </a:ext>
              </a:extLst>
            </p:cNvPr>
            <p:cNvSpPr/>
            <p:nvPr>
              <p:custDataLst>
                <p:tags r:id="rId76"/>
              </p:custDataLst>
            </p:nvPr>
          </p:nvSpPr>
          <p:spPr>
            <a:xfrm flipV="1">
              <a:off x="9680254" y="-14547744"/>
              <a:ext cx="207898" cy="173620"/>
            </a:xfrm>
            <a:custGeom>
              <a:avLst/>
              <a:gdLst>
                <a:gd name="connsiteX0" fmla="*/ 180555 w 207898"/>
                <a:gd name="connsiteY0" fmla="*/ 160349 h 173620"/>
                <a:gd name="connsiteX1" fmla="*/ 207899 w 207898"/>
                <a:gd name="connsiteY1" fmla="*/ 160349 h 173620"/>
                <a:gd name="connsiteX2" fmla="*/ 207899 w 207898"/>
                <a:gd name="connsiteY2" fmla="*/ 172244 h 173620"/>
                <a:gd name="connsiteX3" fmla="*/ 162570 w 207898"/>
                <a:gd name="connsiteY3" fmla="*/ 171481 h 173620"/>
                <a:gd name="connsiteX4" fmla="*/ 117248 w 207898"/>
                <a:gd name="connsiteY4" fmla="*/ 172244 h 173620"/>
                <a:gd name="connsiteX5" fmla="*/ 117248 w 207898"/>
                <a:gd name="connsiteY5" fmla="*/ 160349 h 173620"/>
                <a:gd name="connsiteX6" fmla="*/ 144592 w 207898"/>
                <a:gd name="connsiteY6" fmla="*/ 160349 h 173620"/>
                <a:gd name="connsiteX7" fmla="*/ 144592 w 207898"/>
                <a:gd name="connsiteY7" fmla="*/ 94797 h 173620"/>
                <a:gd name="connsiteX8" fmla="*/ 63307 w 207898"/>
                <a:gd name="connsiteY8" fmla="*/ 94797 h 173620"/>
                <a:gd name="connsiteX9" fmla="*/ 63307 w 207898"/>
                <a:gd name="connsiteY9" fmla="*/ 160349 h 173620"/>
                <a:gd name="connsiteX10" fmla="*/ 90659 w 207898"/>
                <a:gd name="connsiteY10" fmla="*/ 160349 h 173620"/>
                <a:gd name="connsiteX11" fmla="*/ 90659 w 207898"/>
                <a:gd name="connsiteY11" fmla="*/ 172244 h 173620"/>
                <a:gd name="connsiteX12" fmla="*/ 45330 w 207898"/>
                <a:gd name="connsiteY12" fmla="*/ 171481 h 173620"/>
                <a:gd name="connsiteX13" fmla="*/ 0 w 207898"/>
                <a:gd name="connsiteY13" fmla="*/ 172244 h 173620"/>
                <a:gd name="connsiteX14" fmla="*/ 0 w 207898"/>
                <a:gd name="connsiteY14" fmla="*/ 160349 h 173620"/>
                <a:gd name="connsiteX15" fmla="*/ 27352 w 207898"/>
                <a:gd name="connsiteY15" fmla="*/ 160349 h 173620"/>
                <a:gd name="connsiteX16" fmla="*/ 27352 w 207898"/>
                <a:gd name="connsiteY16" fmla="*/ 10515 h 173620"/>
                <a:gd name="connsiteX17" fmla="*/ 0 w 207898"/>
                <a:gd name="connsiteY17" fmla="*/ 10515 h 173620"/>
                <a:gd name="connsiteX18" fmla="*/ 0 w 207898"/>
                <a:gd name="connsiteY18" fmla="*/ -1377 h 173620"/>
                <a:gd name="connsiteX19" fmla="*/ 45330 w 207898"/>
                <a:gd name="connsiteY19" fmla="*/ -616 h 173620"/>
                <a:gd name="connsiteX20" fmla="*/ 90659 w 207898"/>
                <a:gd name="connsiteY20" fmla="*/ -1377 h 173620"/>
                <a:gd name="connsiteX21" fmla="*/ 90659 w 207898"/>
                <a:gd name="connsiteY21" fmla="*/ 10515 h 173620"/>
                <a:gd name="connsiteX22" fmla="*/ 63307 w 207898"/>
                <a:gd name="connsiteY22" fmla="*/ 10515 h 173620"/>
                <a:gd name="connsiteX23" fmla="*/ 63307 w 207898"/>
                <a:gd name="connsiteY23" fmla="*/ 82903 h 173620"/>
                <a:gd name="connsiteX24" fmla="*/ 144592 w 207898"/>
                <a:gd name="connsiteY24" fmla="*/ 82903 h 173620"/>
                <a:gd name="connsiteX25" fmla="*/ 144592 w 207898"/>
                <a:gd name="connsiteY25" fmla="*/ 10515 h 173620"/>
                <a:gd name="connsiteX26" fmla="*/ 117248 w 207898"/>
                <a:gd name="connsiteY26" fmla="*/ 10515 h 173620"/>
                <a:gd name="connsiteX27" fmla="*/ 117248 w 207898"/>
                <a:gd name="connsiteY27" fmla="*/ -1377 h 173620"/>
                <a:gd name="connsiteX28" fmla="*/ 162570 w 207898"/>
                <a:gd name="connsiteY28" fmla="*/ -616 h 173620"/>
                <a:gd name="connsiteX29" fmla="*/ 207899 w 207898"/>
                <a:gd name="connsiteY29" fmla="*/ -1377 h 173620"/>
                <a:gd name="connsiteX30" fmla="*/ 207899 w 207898"/>
                <a:gd name="connsiteY30" fmla="*/ 10515 h 173620"/>
                <a:gd name="connsiteX31" fmla="*/ 180555 w 207898"/>
                <a:gd name="connsiteY31" fmla="*/ 10515 h 173620"/>
                <a:gd name="connsiteX32" fmla="*/ 180555 w 207898"/>
                <a:gd name="connsiteY32" fmla="*/ 160349 h 173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07898" h="173620">
                  <a:moveTo>
                    <a:pt x="180555" y="160349"/>
                  </a:moveTo>
                  <a:lnTo>
                    <a:pt x="207899" y="160349"/>
                  </a:lnTo>
                  <a:lnTo>
                    <a:pt x="207899" y="172244"/>
                  </a:lnTo>
                  <a:cubicBezTo>
                    <a:pt x="198278" y="171481"/>
                    <a:pt x="173461" y="171481"/>
                    <a:pt x="162570" y="171481"/>
                  </a:cubicBezTo>
                  <a:cubicBezTo>
                    <a:pt x="151686" y="171481"/>
                    <a:pt x="126868" y="171481"/>
                    <a:pt x="117248" y="172244"/>
                  </a:cubicBezTo>
                  <a:lnTo>
                    <a:pt x="117248" y="160349"/>
                  </a:lnTo>
                  <a:lnTo>
                    <a:pt x="144592" y="160349"/>
                  </a:lnTo>
                  <a:lnTo>
                    <a:pt x="144592" y="94797"/>
                  </a:lnTo>
                  <a:lnTo>
                    <a:pt x="63307" y="94797"/>
                  </a:lnTo>
                  <a:lnTo>
                    <a:pt x="63307" y="160349"/>
                  </a:lnTo>
                  <a:lnTo>
                    <a:pt x="90659" y="160349"/>
                  </a:lnTo>
                  <a:lnTo>
                    <a:pt x="90659" y="172244"/>
                  </a:lnTo>
                  <a:cubicBezTo>
                    <a:pt x="81030" y="171481"/>
                    <a:pt x="56221" y="171481"/>
                    <a:pt x="45330" y="171481"/>
                  </a:cubicBezTo>
                  <a:cubicBezTo>
                    <a:pt x="34438" y="171481"/>
                    <a:pt x="9621" y="171481"/>
                    <a:pt x="0" y="172244"/>
                  </a:cubicBezTo>
                  <a:lnTo>
                    <a:pt x="0" y="160349"/>
                  </a:lnTo>
                  <a:lnTo>
                    <a:pt x="27352" y="160349"/>
                  </a:lnTo>
                  <a:lnTo>
                    <a:pt x="27352" y="10515"/>
                  </a:lnTo>
                  <a:lnTo>
                    <a:pt x="0" y="10515"/>
                  </a:lnTo>
                  <a:lnTo>
                    <a:pt x="0" y="-1377"/>
                  </a:lnTo>
                  <a:cubicBezTo>
                    <a:pt x="9621" y="-616"/>
                    <a:pt x="34438" y="-616"/>
                    <a:pt x="45330" y="-616"/>
                  </a:cubicBezTo>
                  <a:cubicBezTo>
                    <a:pt x="56221" y="-616"/>
                    <a:pt x="81030" y="-616"/>
                    <a:pt x="90659" y="-1377"/>
                  </a:cubicBezTo>
                  <a:lnTo>
                    <a:pt x="90659" y="10515"/>
                  </a:lnTo>
                  <a:lnTo>
                    <a:pt x="63307" y="10515"/>
                  </a:lnTo>
                  <a:lnTo>
                    <a:pt x="63307" y="82903"/>
                  </a:lnTo>
                  <a:lnTo>
                    <a:pt x="144592" y="82903"/>
                  </a:lnTo>
                  <a:lnTo>
                    <a:pt x="144592" y="10515"/>
                  </a:lnTo>
                  <a:lnTo>
                    <a:pt x="117248" y="10515"/>
                  </a:lnTo>
                  <a:lnTo>
                    <a:pt x="117248" y="-1377"/>
                  </a:lnTo>
                  <a:cubicBezTo>
                    <a:pt x="126868" y="-616"/>
                    <a:pt x="151686" y="-616"/>
                    <a:pt x="162570" y="-616"/>
                  </a:cubicBezTo>
                  <a:cubicBezTo>
                    <a:pt x="173461" y="-616"/>
                    <a:pt x="198278" y="-616"/>
                    <a:pt x="207899" y="-1377"/>
                  </a:cubicBezTo>
                  <a:lnTo>
                    <a:pt x="207899" y="10515"/>
                  </a:lnTo>
                  <a:lnTo>
                    <a:pt x="180555" y="10515"/>
                  </a:lnTo>
                  <a:lnTo>
                    <a:pt x="180555" y="160349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085" name="任意多边形: 形状 1084">
              <a:extLst>
                <a:ext uri="{FF2B5EF4-FFF2-40B4-BE49-F238E27FC236}">
                  <a16:creationId xmlns:a16="http://schemas.microsoft.com/office/drawing/2014/main" id="{518F7745-D097-8AEF-6B41-44F704390876}"/>
                </a:ext>
              </a:extLst>
            </p:cNvPr>
            <p:cNvSpPr/>
            <p:nvPr>
              <p:custDataLst>
                <p:tags r:id="rId77"/>
              </p:custDataLst>
            </p:nvPr>
          </p:nvSpPr>
          <p:spPr>
            <a:xfrm flipV="1">
              <a:off x="9906665" y="-14596143"/>
              <a:ext cx="179998" cy="119265"/>
            </a:xfrm>
            <a:custGeom>
              <a:avLst/>
              <a:gdLst>
                <a:gd name="connsiteX0" fmla="*/ 49119 w 179998"/>
                <a:gd name="connsiteY0" fmla="*/ 111149 h 119265"/>
                <a:gd name="connsiteX1" fmla="*/ 42025 w 179998"/>
                <a:gd name="connsiteY1" fmla="*/ 117882 h 119265"/>
                <a:gd name="connsiteX2" fmla="*/ 32094 w 179998"/>
                <a:gd name="connsiteY2" fmla="*/ 108139 h 119265"/>
                <a:gd name="connsiteX3" fmla="*/ 39189 w 179998"/>
                <a:gd name="connsiteY3" fmla="*/ 101399 h 119265"/>
                <a:gd name="connsiteX4" fmla="*/ 49119 w 179998"/>
                <a:gd name="connsiteY4" fmla="*/ 111149 h 119265"/>
                <a:gd name="connsiteX5" fmla="*/ 12941 w 179998"/>
                <a:gd name="connsiteY5" fmla="*/ 21118 h 119265"/>
                <a:gd name="connsiteX6" fmla="*/ 11352 w 179998"/>
                <a:gd name="connsiteY6" fmla="*/ 13679 h 119265"/>
                <a:gd name="connsiteX7" fmla="*/ 28194 w 179998"/>
                <a:gd name="connsiteY7" fmla="*/ -1383 h 119265"/>
                <a:gd name="connsiteX8" fmla="*/ 53726 w 179998"/>
                <a:gd name="connsiteY8" fmla="*/ 25732 h 119265"/>
                <a:gd name="connsiteX9" fmla="*/ 50890 w 179998"/>
                <a:gd name="connsiteY9" fmla="*/ 28035 h 119265"/>
                <a:gd name="connsiteX10" fmla="*/ 47522 w 179998"/>
                <a:gd name="connsiteY10" fmla="*/ 25017 h 119265"/>
                <a:gd name="connsiteX11" fmla="*/ 28726 w 179998"/>
                <a:gd name="connsiteY11" fmla="*/ 3579 h 119265"/>
                <a:gd name="connsiteX12" fmla="*/ 24293 w 179998"/>
                <a:gd name="connsiteY12" fmla="*/ 9781 h 119265"/>
                <a:gd name="connsiteX13" fmla="*/ 27130 w 179998"/>
                <a:gd name="connsiteY13" fmla="*/ 21118 h 119265"/>
                <a:gd name="connsiteX14" fmla="*/ 32801 w 179998"/>
                <a:gd name="connsiteY14" fmla="*/ 35300 h 119265"/>
                <a:gd name="connsiteX15" fmla="*/ 41492 w 179998"/>
                <a:gd name="connsiteY15" fmla="*/ 57809 h 119265"/>
                <a:gd name="connsiteX16" fmla="*/ 42557 w 179998"/>
                <a:gd name="connsiteY16" fmla="*/ 63479 h 119265"/>
                <a:gd name="connsiteX17" fmla="*/ 25707 w 179998"/>
                <a:gd name="connsiteY17" fmla="*/ 78540 h 119265"/>
                <a:gd name="connsiteX18" fmla="*/ 0 w 179998"/>
                <a:gd name="connsiteY18" fmla="*/ 51425 h 119265"/>
                <a:gd name="connsiteX19" fmla="*/ 3011 w 179998"/>
                <a:gd name="connsiteY19" fmla="*/ 49123 h 119265"/>
                <a:gd name="connsiteX20" fmla="*/ 6204 w 179998"/>
                <a:gd name="connsiteY20" fmla="*/ 51957 h 119265"/>
                <a:gd name="connsiteX21" fmla="*/ 25175 w 179998"/>
                <a:gd name="connsiteY21" fmla="*/ 73577 h 119265"/>
                <a:gd name="connsiteX22" fmla="*/ 29608 w 179998"/>
                <a:gd name="connsiteY22" fmla="*/ 67376 h 119265"/>
                <a:gd name="connsiteX23" fmla="*/ 24118 w 179998"/>
                <a:gd name="connsiteY23" fmla="*/ 49655 h 119265"/>
                <a:gd name="connsiteX24" fmla="*/ 12941 w 179998"/>
                <a:gd name="connsiteY24" fmla="*/ 21118 h 119265"/>
                <a:gd name="connsiteX25" fmla="*/ 84955 w 179998"/>
                <a:gd name="connsiteY25" fmla="*/ 11552 h 119265"/>
                <a:gd name="connsiteX26" fmla="*/ 83183 w 179998"/>
                <a:gd name="connsiteY26" fmla="*/ 4286 h 119265"/>
                <a:gd name="connsiteX27" fmla="*/ 89213 w 179998"/>
                <a:gd name="connsiteY27" fmla="*/ -1383 h 119265"/>
                <a:gd name="connsiteX28" fmla="*/ 96124 w 179998"/>
                <a:gd name="connsiteY28" fmla="*/ 2515 h 119265"/>
                <a:gd name="connsiteX29" fmla="*/ 99318 w 179998"/>
                <a:gd name="connsiteY29" fmla="*/ 13504 h 119265"/>
                <a:gd name="connsiteX30" fmla="*/ 103218 w 179998"/>
                <a:gd name="connsiteY30" fmla="*/ 29447 h 119265"/>
                <a:gd name="connsiteX31" fmla="*/ 106229 w 179998"/>
                <a:gd name="connsiteY31" fmla="*/ 41326 h 119265"/>
                <a:gd name="connsiteX32" fmla="*/ 113681 w 179998"/>
                <a:gd name="connsiteY32" fmla="*/ 57277 h 119265"/>
                <a:gd name="connsiteX33" fmla="*/ 140278 w 179998"/>
                <a:gd name="connsiteY33" fmla="*/ 73577 h 119265"/>
                <a:gd name="connsiteX34" fmla="*/ 150741 w 179998"/>
                <a:gd name="connsiteY34" fmla="*/ 61176 h 119265"/>
                <a:gd name="connsiteX35" fmla="*/ 140278 w 179998"/>
                <a:gd name="connsiteY35" fmla="*/ 23429 h 119265"/>
                <a:gd name="connsiteX36" fmla="*/ 137616 w 179998"/>
                <a:gd name="connsiteY36" fmla="*/ 13855 h 119265"/>
                <a:gd name="connsiteX37" fmla="*/ 154458 w 179998"/>
                <a:gd name="connsiteY37" fmla="*/ -1383 h 119265"/>
                <a:gd name="connsiteX38" fmla="*/ 179999 w 179998"/>
                <a:gd name="connsiteY38" fmla="*/ 25732 h 119265"/>
                <a:gd name="connsiteX39" fmla="*/ 177155 w 179998"/>
                <a:gd name="connsiteY39" fmla="*/ 28035 h 119265"/>
                <a:gd name="connsiteX40" fmla="*/ 173786 w 179998"/>
                <a:gd name="connsiteY40" fmla="*/ 25017 h 119265"/>
                <a:gd name="connsiteX41" fmla="*/ 154990 w 179998"/>
                <a:gd name="connsiteY41" fmla="*/ 3579 h 119265"/>
                <a:gd name="connsiteX42" fmla="*/ 150557 w 179998"/>
                <a:gd name="connsiteY42" fmla="*/ 9781 h 119265"/>
                <a:gd name="connsiteX43" fmla="*/ 154641 w 179998"/>
                <a:gd name="connsiteY43" fmla="*/ 24136 h 119265"/>
                <a:gd name="connsiteX44" fmla="*/ 164039 w 179998"/>
                <a:gd name="connsiteY44" fmla="*/ 58341 h 119265"/>
                <a:gd name="connsiteX45" fmla="*/ 140985 w 179998"/>
                <a:gd name="connsiteY45" fmla="*/ 78540 h 119265"/>
                <a:gd name="connsiteX46" fmla="*/ 111020 w 179998"/>
                <a:gd name="connsiteY46" fmla="*/ 62415 h 119265"/>
                <a:gd name="connsiteX47" fmla="*/ 92049 w 179998"/>
                <a:gd name="connsiteY47" fmla="*/ 78540 h 119265"/>
                <a:gd name="connsiteX48" fmla="*/ 78044 w 179998"/>
                <a:gd name="connsiteY48" fmla="*/ 68973 h 119265"/>
                <a:gd name="connsiteX49" fmla="*/ 71657 w 179998"/>
                <a:gd name="connsiteY49" fmla="*/ 51425 h 119265"/>
                <a:gd name="connsiteX50" fmla="*/ 74667 w 179998"/>
                <a:gd name="connsiteY50" fmla="*/ 49123 h 119265"/>
                <a:gd name="connsiteX51" fmla="*/ 78576 w 179998"/>
                <a:gd name="connsiteY51" fmla="*/ 54442 h 119265"/>
                <a:gd name="connsiteX52" fmla="*/ 91517 w 179998"/>
                <a:gd name="connsiteY52" fmla="*/ 73577 h 119265"/>
                <a:gd name="connsiteX53" fmla="*/ 97363 w 179998"/>
                <a:gd name="connsiteY53" fmla="*/ 64891 h 119265"/>
                <a:gd name="connsiteX54" fmla="*/ 94528 w 179998"/>
                <a:gd name="connsiteY54" fmla="*/ 50187 h 119265"/>
                <a:gd name="connsiteX55" fmla="*/ 90627 w 179998"/>
                <a:gd name="connsiteY55" fmla="*/ 34236 h 119265"/>
                <a:gd name="connsiteX56" fmla="*/ 84955 w 179998"/>
                <a:gd name="connsiteY56" fmla="*/ 11552 h 119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79998" h="119265">
                  <a:moveTo>
                    <a:pt x="49119" y="111149"/>
                  </a:moveTo>
                  <a:cubicBezTo>
                    <a:pt x="49119" y="113984"/>
                    <a:pt x="46990" y="117882"/>
                    <a:pt x="42025" y="117882"/>
                  </a:cubicBezTo>
                  <a:cubicBezTo>
                    <a:pt x="37234" y="117882"/>
                    <a:pt x="32094" y="113276"/>
                    <a:pt x="32094" y="108139"/>
                  </a:cubicBezTo>
                  <a:cubicBezTo>
                    <a:pt x="32094" y="105123"/>
                    <a:pt x="34398" y="101399"/>
                    <a:pt x="39189" y="101399"/>
                  </a:cubicBezTo>
                  <a:cubicBezTo>
                    <a:pt x="44328" y="101399"/>
                    <a:pt x="49119" y="106362"/>
                    <a:pt x="49119" y="111149"/>
                  </a:cubicBezTo>
                  <a:close/>
                  <a:moveTo>
                    <a:pt x="12941" y="21118"/>
                  </a:moveTo>
                  <a:cubicBezTo>
                    <a:pt x="12234" y="18817"/>
                    <a:pt x="11352" y="16688"/>
                    <a:pt x="11352" y="13679"/>
                  </a:cubicBezTo>
                  <a:cubicBezTo>
                    <a:pt x="11352" y="5350"/>
                    <a:pt x="18438" y="-1383"/>
                    <a:pt x="28194" y="-1383"/>
                  </a:cubicBezTo>
                  <a:cubicBezTo>
                    <a:pt x="45926" y="-1383"/>
                    <a:pt x="53726" y="23072"/>
                    <a:pt x="53726" y="25732"/>
                  </a:cubicBezTo>
                  <a:cubicBezTo>
                    <a:pt x="53726" y="28035"/>
                    <a:pt x="51423" y="28035"/>
                    <a:pt x="50890" y="28035"/>
                  </a:cubicBezTo>
                  <a:cubicBezTo>
                    <a:pt x="48404" y="28035"/>
                    <a:pt x="48229" y="26971"/>
                    <a:pt x="47522" y="25017"/>
                  </a:cubicBezTo>
                  <a:cubicBezTo>
                    <a:pt x="43438" y="10844"/>
                    <a:pt x="35638" y="3579"/>
                    <a:pt x="28726" y="3579"/>
                  </a:cubicBezTo>
                  <a:cubicBezTo>
                    <a:pt x="25175" y="3579"/>
                    <a:pt x="24293" y="5882"/>
                    <a:pt x="24293" y="9781"/>
                  </a:cubicBezTo>
                  <a:cubicBezTo>
                    <a:pt x="24293" y="13855"/>
                    <a:pt x="25532" y="17220"/>
                    <a:pt x="27130" y="21118"/>
                  </a:cubicBezTo>
                  <a:cubicBezTo>
                    <a:pt x="28901" y="25907"/>
                    <a:pt x="30855" y="30694"/>
                    <a:pt x="32801" y="35300"/>
                  </a:cubicBezTo>
                  <a:cubicBezTo>
                    <a:pt x="34398" y="39555"/>
                    <a:pt x="40785" y="55681"/>
                    <a:pt x="41492" y="57809"/>
                  </a:cubicBezTo>
                  <a:cubicBezTo>
                    <a:pt x="42025" y="59580"/>
                    <a:pt x="42557" y="61708"/>
                    <a:pt x="42557" y="63479"/>
                  </a:cubicBezTo>
                  <a:cubicBezTo>
                    <a:pt x="42557" y="71806"/>
                    <a:pt x="35462" y="78540"/>
                    <a:pt x="25707" y="78540"/>
                  </a:cubicBezTo>
                  <a:cubicBezTo>
                    <a:pt x="8158" y="78540"/>
                    <a:pt x="0" y="54442"/>
                    <a:pt x="0" y="51425"/>
                  </a:cubicBezTo>
                  <a:cubicBezTo>
                    <a:pt x="0" y="49123"/>
                    <a:pt x="2486" y="49123"/>
                    <a:pt x="3011" y="49123"/>
                  </a:cubicBezTo>
                  <a:cubicBezTo>
                    <a:pt x="5497" y="49123"/>
                    <a:pt x="5672" y="50012"/>
                    <a:pt x="6204" y="51957"/>
                  </a:cubicBezTo>
                  <a:cubicBezTo>
                    <a:pt x="10820" y="67202"/>
                    <a:pt x="18621" y="73577"/>
                    <a:pt x="25175" y="73577"/>
                  </a:cubicBezTo>
                  <a:cubicBezTo>
                    <a:pt x="28019" y="73577"/>
                    <a:pt x="29608" y="72164"/>
                    <a:pt x="29608" y="67376"/>
                  </a:cubicBezTo>
                  <a:cubicBezTo>
                    <a:pt x="29608" y="63303"/>
                    <a:pt x="28552" y="60644"/>
                    <a:pt x="24118" y="49655"/>
                  </a:cubicBezTo>
                  <a:lnTo>
                    <a:pt x="12941" y="21118"/>
                  </a:lnTo>
                  <a:close/>
                  <a:moveTo>
                    <a:pt x="84955" y="11552"/>
                  </a:moveTo>
                  <a:cubicBezTo>
                    <a:pt x="84248" y="9249"/>
                    <a:pt x="83183" y="4818"/>
                    <a:pt x="83183" y="4286"/>
                  </a:cubicBezTo>
                  <a:cubicBezTo>
                    <a:pt x="83183" y="388"/>
                    <a:pt x="86377" y="-1383"/>
                    <a:pt x="89213" y="-1383"/>
                  </a:cubicBezTo>
                  <a:cubicBezTo>
                    <a:pt x="92398" y="-1383"/>
                    <a:pt x="95242" y="920"/>
                    <a:pt x="96124" y="2515"/>
                  </a:cubicBezTo>
                  <a:cubicBezTo>
                    <a:pt x="97014" y="4111"/>
                    <a:pt x="98429" y="9781"/>
                    <a:pt x="99318" y="13504"/>
                  </a:cubicBezTo>
                  <a:cubicBezTo>
                    <a:pt x="100207" y="16871"/>
                    <a:pt x="102154" y="25017"/>
                    <a:pt x="103218" y="29447"/>
                  </a:cubicBezTo>
                  <a:cubicBezTo>
                    <a:pt x="104283" y="33354"/>
                    <a:pt x="105348" y="37252"/>
                    <a:pt x="106229" y="41326"/>
                  </a:cubicBezTo>
                  <a:cubicBezTo>
                    <a:pt x="108183" y="48590"/>
                    <a:pt x="108541" y="50012"/>
                    <a:pt x="113681" y="57277"/>
                  </a:cubicBezTo>
                  <a:cubicBezTo>
                    <a:pt x="118646" y="64367"/>
                    <a:pt x="126979" y="73577"/>
                    <a:pt x="140278" y="73577"/>
                  </a:cubicBezTo>
                  <a:cubicBezTo>
                    <a:pt x="150557" y="73577"/>
                    <a:pt x="150741" y="64542"/>
                    <a:pt x="150741" y="61176"/>
                  </a:cubicBezTo>
                  <a:cubicBezTo>
                    <a:pt x="150741" y="50544"/>
                    <a:pt x="143114" y="30869"/>
                    <a:pt x="140278" y="23429"/>
                  </a:cubicBezTo>
                  <a:cubicBezTo>
                    <a:pt x="138324" y="18466"/>
                    <a:pt x="137616" y="16871"/>
                    <a:pt x="137616" y="13855"/>
                  </a:cubicBezTo>
                  <a:cubicBezTo>
                    <a:pt x="137616" y="4462"/>
                    <a:pt x="145418" y="-1383"/>
                    <a:pt x="154458" y="-1383"/>
                  </a:cubicBezTo>
                  <a:cubicBezTo>
                    <a:pt x="172190" y="-1383"/>
                    <a:pt x="179999" y="23072"/>
                    <a:pt x="179999" y="25732"/>
                  </a:cubicBezTo>
                  <a:cubicBezTo>
                    <a:pt x="179999" y="28035"/>
                    <a:pt x="177687" y="28035"/>
                    <a:pt x="177155" y="28035"/>
                  </a:cubicBezTo>
                  <a:cubicBezTo>
                    <a:pt x="174676" y="28035"/>
                    <a:pt x="174502" y="26971"/>
                    <a:pt x="173786" y="25017"/>
                  </a:cubicBezTo>
                  <a:cubicBezTo>
                    <a:pt x="169711" y="10844"/>
                    <a:pt x="162085" y="3579"/>
                    <a:pt x="154990" y="3579"/>
                  </a:cubicBezTo>
                  <a:cubicBezTo>
                    <a:pt x="151273" y="3579"/>
                    <a:pt x="150557" y="6057"/>
                    <a:pt x="150557" y="9781"/>
                  </a:cubicBezTo>
                  <a:cubicBezTo>
                    <a:pt x="150557" y="13855"/>
                    <a:pt x="151447" y="16156"/>
                    <a:pt x="154641" y="24136"/>
                  </a:cubicBezTo>
                  <a:cubicBezTo>
                    <a:pt x="156770" y="29630"/>
                    <a:pt x="164039" y="48416"/>
                    <a:pt x="164039" y="58341"/>
                  </a:cubicBezTo>
                  <a:cubicBezTo>
                    <a:pt x="164039" y="75531"/>
                    <a:pt x="150383" y="78540"/>
                    <a:pt x="140985" y="78540"/>
                  </a:cubicBezTo>
                  <a:cubicBezTo>
                    <a:pt x="126273" y="78540"/>
                    <a:pt x="116342" y="69505"/>
                    <a:pt x="111020" y="62415"/>
                  </a:cubicBezTo>
                  <a:cubicBezTo>
                    <a:pt x="109780" y="74641"/>
                    <a:pt x="99318" y="78540"/>
                    <a:pt x="92049" y="78540"/>
                  </a:cubicBezTo>
                  <a:cubicBezTo>
                    <a:pt x="84422" y="78540"/>
                    <a:pt x="80347" y="73045"/>
                    <a:pt x="78044" y="68973"/>
                  </a:cubicBezTo>
                  <a:cubicBezTo>
                    <a:pt x="74143" y="62415"/>
                    <a:pt x="71657" y="52315"/>
                    <a:pt x="71657" y="51425"/>
                  </a:cubicBezTo>
                  <a:cubicBezTo>
                    <a:pt x="71657" y="49123"/>
                    <a:pt x="74143" y="49123"/>
                    <a:pt x="74667" y="49123"/>
                  </a:cubicBezTo>
                  <a:cubicBezTo>
                    <a:pt x="77154" y="49123"/>
                    <a:pt x="77328" y="49655"/>
                    <a:pt x="78576" y="54442"/>
                  </a:cubicBezTo>
                  <a:cubicBezTo>
                    <a:pt x="81229" y="64891"/>
                    <a:pt x="84598" y="73577"/>
                    <a:pt x="91517" y="73577"/>
                  </a:cubicBezTo>
                  <a:cubicBezTo>
                    <a:pt x="96124" y="73577"/>
                    <a:pt x="97363" y="69679"/>
                    <a:pt x="97363" y="64891"/>
                  </a:cubicBezTo>
                  <a:cubicBezTo>
                    <a:pt x="97363" y="61525"/>
                    <a:pt x="95775" y="54974"/>
                    <a:pt x="94528" y="50187"/>
                  </a:cubicBezTo>
                  <a:cubicBezTo>
                    <a:pt x="93288" y="45398"/>
                    <a:pt x="91517" y="38133"/>
                    <a:pt x="90627" y="34236"/>
                  </a:cubicBezTo>
                  <a:lnTo>
                    <a:pt x="84955" y="11552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086" name="任意多边形: 形状 1085">
              <a:extLst>
                <a:ext uri="{FF2B5EF4-FFF2-40B4-BE49-F238E27FC236}">
                  <a16:creationId xmlns:a16="http://schemas.microsoft.com/office/drawing/2014/main" id="{A9B89302-22C9-D00F-A23B-975CDF0B2EA2}"/>
                </a:ext>
              </a:extLst>
            </p:cNvPr>
            <p:cNvSpPr/>
            <p:nvPr>
              <p:custDataLst>
                <p:tags r:id="rId78"/>
              </p:custDataLst>
            </p:nvPr>
          </p:nvSpPr>
          <p:spPr>
            <a:xfrm flipV="1">
              <a:off x="10122264" y="-14563940"/>
              <a:ext cx="58747" cy="253090"/>
            </a:xfrm>
            <a:custGeom>
              <a:avLst/>
              <a:gdLst>
                <a:gd name="connsiteX0" fmla="*/ 58747 w 58747"/>
                <a:gd name="connsiteY0" fmla="*/ 125171 h 253090"/>
                <a:gd name="connsiteX1" fmla="*/ 42033 w 58747"/>
                <a:gd name="connsiteY1" fmla="*/ 204132 h 253090"/>
                <a:gd name="connsiteX2" fmla="*/ 2535 w 58747"/>
                <a:gd name="connsiteY2" fmla="*/ 251715 h 253090"/>
                <a:gd name="connsiteX3" fmla="*/ 0 w 58747"/>
                <a:gd name="connsiteY3" fmla="*/ 249183 h 253090"/>
                <a:gd name="connsiteX4" fmla="*/ 4815 w 58747"/>
                <a:gd name="connsiteY4" fmla="*/ 243363 h 253090"/>
                <a:gd name="connsiteX5" fmla="*/ 44058 w 58747"/>
                <a:gd name="connsiteY5" fmla="*/ 125171 h 253090"/>
                <a:gd name="connsiteX6" fmla="*/ 3289 w 58747"/>
                <a:gd name="connsiteY6" fmla="*/ 5462 h 253090"/>
                <a:gd name="connsiteX7" fmla="*/ 0 w 58747"/>
                <a:gd name="connsiteY7" fmla="*/ 1159 h 253090"/>
                <a:gd name="connsiteX8" fmla="*/ 2535 w 58747"/>
                <a:gd name="connsiteY8" fmla="*/ -1375 h 253090"/>
                <a:gd name="connsiteX9" fmla="*/ 42795 w 58747"/>
                <a:gd name="connsiteY9" fmla="*/ 47979 h 253090"/>
                <a:gd name="connsiteX10" fmla="*/ 58747 w 58747"/>
                <a:gd name="connsiteY10" fmla="*/ 125171 h 253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8747" h="253090">
                  <a:moveTo>
                    <a:pt x="58747" y="125171"/>
                  </a:moveTo>
                  <a:cubicBezTo>
                    <a:pt x="58747" y="144909"/>
                    <a:pt x="55967" y="175533"/>
                    <a:pt x="42033" y="204132"/>
                  </a:cubicBezTo>
                  <a:cubicBezTo>
                    <a:pt x="26843" y="235265"/>
                    <a:pt x="5061" y="251715"/>
                    <a:pt x="2535" y="251715"/>
                  </a:cubicBezTo>
                  <a:cubicBezTo>
                    <a:pt x="1009" y="251715"/>
                    <a:pt x="0" y="250700"/>
                    <a:pt x="0" y="249183"/>
                  </a:cubicBezTo>
                  <a:cubicBezTo>
                    <a:pt x="0" y="248429"/>
                    <a:pt x="0" y="247921"/>
                    <a:pt x="4815" y="243363"/>
                  </a:cubicBezTo>
                  <a:cubicBezTo>
                    <a:pt x="29624" y="218304"/>
                    <a:pt x="44058" y="178065"/>
                    <a:pt x="44058" y="125171"/>
                  </a:cubicBezTo>
                  <a:cubicBezTo>
                    <a:pt x="44058" y="81891"/>
                    <a:pt x="34692" y="37347"/>
                    <a:pt x="3289" y="5462"/>
                  </a:cubicBezTo>
                  <a:cubicBezTo>
                    <a:pt x="0" y="2421"/>
                    <a:pt x="0" y="1912"/>
                    <a:pt x="0" y="1159"/>
                  </a:cubicBezTo>
                  <a:cubicBezTo>
                    <a:pt x="0" y="-358"/>
                    <a:pt x="1009" y="-1375"/>
                    <a:pt x="2535" y="-1375"/>
                  </a:cubicBezTo>
                  <a:cubicBezTo>
                    <a:pt x="5061" y="-1375"/>
                    <a:pt x="27852" y="15838"/>
                    <a:pt x="42795" y="47979"/>
                  </a:cubicBezTo>
                  <a:cubicBezTo>
                    <a:pt x="55712" y="75816"/>
                    <a:pt x="58747" y="103907"/>
                    <a:pt x="58747" y="125171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</p:grpSp>
      <p:pic>
        <p:nvPicPr>
          <p:cNvPr id="4" name="图形 3">
            <a:extLst>
              <a:ext uri="{FF2B5EF4-FFF2-40B4-BE49-F238E27FC236}">
                <a16:creationId xmlns:a16="http://schemas.microsoft.com/office/drawing/2014/main" id="{8FE34ACE-48F0-D45C-7BEE-69B731BC8C8E}"/>
              </a:ext>
            </a:extLst>
          </p:cNvPr>
          <p:cNvPicPr>
            <a:picLocks noChangeAspect="1"/>
          </p:cNvPicPr>
          <p:nvPr/>
        </p:nvPicPr>
        <p:blipFill>
          <a:blip r:embed="rId91">
            <a:extLst>
              <a:ext uri="{96DAC541-7B7A-43D3-8B79-37D633B846F1}">
                <asvg:svgBlip xmlns:asvg="http://schemas.microsoft.com/office/drawing/2016/SVG/main" r:embed="rId92"/>
              </a:ext>
            </a:extLst>
          </a:blip>
          <a:stretch>
            <a:fillRect/>
          </a:stretch>
        </p:blipFill>
        <p:spPr>
          <a:xfrm>
            <a:off x="6665933" y="873109"/>
            <a:ext cx="4473553" cy="5842174"/>
          </a:xfrm>
          <a:prstGeom prst="rect">
            <a:avLst/>
          </a:prstGeom>
        </p:spPr>
      </p:pic>
      <p:grpSp>
        <p:nvGrpSpPr>
          <p:cNvPr id="5" name="组合 4" descr="\documentclass{article}&#10;\usepackage{amsmath}&#10;\pagestyle{empty}&#10;\begin{document}&#10;&#10;\begin{align*}&#10;\mathbf{H}^{enc\texttt{\_}mh} = \textit{MHA}(\mathbf{H}^{in})&#10;\end{align*}&#10;\end{document}" title="IguanaTex Shape Display">
            <a:extLst>
              <a:ext uri="{FF2B5EF4-FFF2-40B4-BE49-F238E27FC236}">
                <a16:creationId xmlns:a16="http://schemas.microsoft.com/office/drawing/2014/main" id="{367F8794-19C3-2AFF-F395-FEF4BE736417}"/>
              </a:ext>
            </a:extLst>
          </p:cNvPr>
          <p:cNvGrpSpPr>
            <a:grpSpLocks noChangeAspect="1"/>
          </p:cNvGrpSpPr>
          <p:nvPr>
            <p:custDataLst>
              <p:tags r:id="rId3"/>
            </p:custDataLst>
          </p:nvPr>
        </p:nvGrpSpPr>
        <p:grpSpPr>
          <a:xfrm>
            <a:off x="812800" y="4140200"/>
            <a:ext cx="2485276" cy="290763"/>
            <a:chOff x="7331810" y="-13496744"/>
            <a:chExt cx="2485276" cy="290763"/>
          </a:xfrm>
        </p:grpSpPr>
        <p:sp>
          <p:nvSpPr>
            <p:cNvPr id="6" name="任意多边形: 形状 5">
              <a:extLst>
                <a:ext uri="{FF2B5EF4-FFF2-40B4-BE49-F238E27FC236}">
                  <a16:creationId xmlns:a16="http://schemas.microsoft.com/office/drawing/2014/main" id="{05CD578E-841C-34DD-AB2A-ABD104204571}"/>
                </a:ext>
              </a:extLst>
            </p:cNvPr>
            <p:cNvSpPr/>
            <p:nvPr>
              <p:custDataLst>
                <p:tags r:id="rId60"/>
              </p:custDataLst>
            </p:nvPr>
          </p:nvSpPr>
          <p:spPr>
            <a:xfrm flipV="1">
              <a:off x="7331810" y="-13442875"/>
              <a:ext cx="207899" cy="173620"/>
            </a:xfrm>
            <a:custGeom>
              <a:avLst/>
              <a:gdLst>
                <a:gd name="connsiteX0" fmla="*/ 180555 w 207899"/>
                <a:gd name="connsiteY0" fmla="*/ 160349 h 173620"/>
                <a:gd name="connsiteX1" fmla="*/ 207899 w 207899"/>
                <a:gd name="connsiteY1" fmla="*/ 160349 h 173620"/>
                <a:gd name="connsiteX2" fmla="*/ 207899 w 207899"/>
                <a:gd name="connsiteY2" fmla="*/ 172244 h 173620"/>
                <a:gd name="connsiteX3" fmla="*/ 162569 w 207899"/>
                <a:gd name="connsiteY3" fmla="*/ 171481 h 173620"/>
                <a:gd name="connsiteX4" fmla="*/ 117248 w 207899"/>
                <a:gd name="connsiteY4" fmla="*/ 172244 h 173620"/>
                <a:gd name="connsiteX5" fmla="*/ 117248 w 207899"/>
                <a:gd name="connsiteY5" fmla="*/ 160349 h 173620"/>
                <a:gd name="connsiteX6" fmla="*/ 144592 w 207899"/>
                <a:gd name="connsiteY6" fmla="*/ 160349 h 173620"/>
                <a:gd name="connsiteX7" fmla="*/ 144592 w 207899"/>
                <a:gd name="connsiteY7" fmla="*/ 94797 h 173620"/>
                <a:gd name="connsiteX8" fmla="*/ 63307 w 207899"/>
                <a:gd name="connsiteY8" fmla="*/ 94797 h 173620"/>
                <a:gd name="connsiteX9" fmla="*/ 63307 w 207899"/>
                <a:gd name="connsiteY9" fmla="*/ 160349 h 173620"/>
                <a:gd name="connsiteX10" fmla="*/ 90659 w 207899"/>
                <a:gd name="connsiteY10" fmla="*/ 160349 h 173620"/>
                <a:gd name="connsiteX11" fmla="*/ 90659 w 207899"/>
                <a:gd name="connsiteY11" fmla="*/ 172244 h 173620"/>
                <a:gd name="connsiteX12" fmla="*/ 45330 w 207899"/>
                <a:gd name="connsiteY12" fmla="*/ 171481 h 173620"/>
                <a:gd name="connsiteX13" fmla="*/ 0 w 207899"/>
                <a:gd name="connsiteY13" fmla="*/ 172244 h 173620"/>
                <a:gd name="connsiteX14" fmla="*/ 0 w 207899"/>
                <a:gd name="connsiteY14" fmla="*/ 160349 h 173620"/>
                <a:gd name="connsiteX15" fmla="*/ 27352 w 207899"/>
                <a:gd name="connsiteY15" fmla="*/ 160349 h 173620"/>
                <a:gd name="connsiteX16" fmla="*/ 27352 w 207899"/>
                <a:gd name="connsiteY16" fmla="*/ 10515 h 173620"/>
                <a:gd name="connsiteX17" fmla="*/ 0 w 207899"/>
                <a:gd name="connsiteY17" fmla="*/ 10515 h 173620"/>
                <a:gd name="connsiteX18" fmla="*/ 0 w 207899"/>
                <a:gd name="connsiteY18" fmla="*/ -1377 h 173620"/>
                <a:gd name="connsiteX19" fmla="*/ 45330 w 207899"/>
                <a:gd name="connsiteY19" fmla="*/ -616 h 173620"/>
                <a:gd name="connsiteX20" fmla="*/ 90659 w 207899"/>
                <a:gd name="connsiteY20" fmla="*/ -1377 h 173620"/>
                <a:gd name="connsiteX21" fmla="*/ 90659 w 207899"/>
                <a:gd name="connsiteY21" fmla="*/ 10515 h 173620"/>
                <a:gd name="connsiteX22" fmla="*/ 63307 w 207899"/>
                <a:gd name="connsiteY22" fmla="*/ 10515 h 173620"/>
                <a:gd name="connsiteX23" fmla="*/ 63307 w 207899"/>
                <a:gd name="connsiteY23" fmla="*/ 82903 h 173620"/>
                <a:gd name="connsiteX24" fmla="*/ 144592 w 207899"/>
                <a:gd name="connsiteY24" fmla="*/ 82903 h 173620"/>
                <a:gd name="connsiteX25" fmla="*/ 144592 w 207899"/>
                <a:gd name="connsiteY25" fmla="*/ 10515 h 173620"/>
                <a:gd name="connsiteX26" fmla="*/ 117248 w 207899"/>
                <a:gd name="connsiteY26" fmla="*/ 10515 h 173620"/>
                <a:gd name="connsiteX27" fmla="*/ 117248 w 207899"/>
                <a:gd name="connsiteY27" fmla="*/ -1377 h 173620"/>
                <a:gd name="connsiteX28" fmla="*/ 162569 w 207899"/>
                <a:gd name="connsiteY28" fmla="*/ -616 h 173620"/>
                <a:gd name="connsiteX29" fmla="*/ 207899 w 207899"/>
                <a:gd name="connsiteY29" fmla="*/ -1377 h 173620"/>
                <a:gd name="connsiteX30" fmla="*/ 207899 w 207899"/>
                <a:gd name="connsiteY30" fmla="*/ 10515 h 173620"/>
                <a:gd name="connsiteX31" fmla="*/ 180555 w 207899"/>
                <a:gd name="connsiteY31" fmla="*/ 10515 h 173620"/>
                <a:gd name="connsiteX32" fmla="*/ 180555 w 207899"/>
                <a:gd name="connsiteY32" fmla="*/ 160349 h 173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07899" h="173620">
                  <a:moveTo>
                    <a:pt x="180555" y="160349"/>
                  </a:moveTo>
                  <a:lnTo>
                    <a:pt x="207899" y="160349"/>
                  </a:lnTo>
                  <a:lnTo>
                    <a:pt x="207899" y="172244"/>
                  </a:lnTo>
                  <a:cubicBezTo>
                    <a:pt x="198278" y="171481"/>
                    <a:pt x="173461" y="171481"/>
                    <a:pt x="162569" y="171481"/>
                  </a:cubicBezTo>
                  <a:cubicBezTo>
                    <a:pt x="151686" y="171481"/>
                    <a:pt x="126869" y="171481"/>
                    <a:pt x="117248" y="172244"/>
                  </a:cubicBezTo>
                  <a:lnTo>
                    <a:pt x="117248" y="160349"/>
                  </a:lnTo>
                  <a:lnTo>
                    <a:pt x="144592" y="160349"/>
                  </a:lnTo>
                  <a:lnTo>
                    <a:pt x="144592" y="94797"/>
                  </a:lnTo>
                  <a:lnTo>
                    <a:pt x="63307" y="94797"/>
                  </a:lnTo>
                  <a:lnTo>
                    <a:pt x="63307" y="160349"/>
                  </a:lnTo>
                  <a:lnTo>
                    <a:pt x="90659" y="160349"/>
                  </a:lnTo>
                  <a:lnTo>
                    <a:pt x="90659" y="172244"/>
                  </a:lnTo>
                  <a:cubicBezTo>
                    <a:pt x="81031" y="171481"/>
                    <a:pt x="56221" y="171481"/>
                    <a:pt x="45330" y="171481"/>
                  </a:cubicBezTo>
                  <a:cubicBezTo>
                    <a:pt x="34438" y="171481"/>
                    <a:pt x="9621" y="171481"/>
                    <a:pt x="0" y="172244"/>
                  </a:cubicBezTo>
                  <a:lnTo>
                    <a:pt x="0" y="160349"/>
                  </a:lnTo>
                  <a:lnTo>
                    <a:pt x="27352" y="160349"/>
                  </a:lnTo>
                  <a:lnTo>
                    <a:pt x="27352" y="10515"/>
                  </a:lnTo>
                  <a:lnTo>
                    <a:pt x="0" y="10515"/>
                  </a:lnTo>
                  <a:lnTo>
                    <a:pt x="0" y="-1377"/>
                  </a:lnTo>
                  <a:cubicBezTo>
                    <a:pt x="9621" y="-616"/>
                    <a:pt x="34438" y="-616"/>
                    <a:pt x="45330" y="-616"/>
                  </a:cubicBezTo>
                  <a:cubicBezTo>
                    <a:pt x="56221" y="-616"/>
                    <a:pt x="81031" y="-616"/>
                    <a:pt x="90659" y="-1377"/>
                  </a:cubicBezTo>
                  <a:lnTo>
                    <a:pt x="90659" y="10515"/>
                  </a:lnTo>
                  <a:lnTo>
                    <a:pt x="63307" y="10515"/>
                  </a:lnTo>
                  <a:lnTo>
                    <a:pt x="63307" y="82903"/>
                  </a:lnTo>
                  <a:lnTo>
                    <a:pt x="144592" y="82903"/>
                  </a:lnTo>
                  <a:lnTo>
                    <a:pt x="144592" y="10515"/>
                  </a:lnTo>
                  <a:lnTo>
                    <a:pt x="117248" y="10515"/>
                  </a:lnTo>
                  <a:lnTo>
                    <a:pt x="117248" y="-1377"/>
                  </a:lnTo>
                  <a:cubicBezTo>
                    <a:pt x="126869" y="-616"/>
                    <a:pt x="151686" y="-616"/>
                    <a:pt x="162569" y="-616"/>
                  </a:cubicBezTo>
                  <a:cubicBezTo>
                    <a:pt x="173461" y="-616"/>
                    <a:pt x="198278" y="-616"/>
                    <a:pt x="207899" y="-1377"/>
                  </a:cubicBezTo>
                  <a:lnTo>
                    <a:pt x="207899" y="10515"/>
                  </a:lnTo>
                  <a:lnTo>
                    <a:pt x="180555" y="10515"/>
                  </a:lnTo>
                  <a:lnTo>
                    <a:pt x="180555" y="160349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7" name="任意多边形: 形状 6">
              <a:extLst>
                <a:ext uri="{FF2B5EF4-FFF2-40B4-BE49-F238E27FC236}">
                  <a16:creationId xmlns:a16="http://schemas.microsoft.com/office/drawing/2014/main" id="{0BC9AA1A-01C8-D276-8646-A4145DBB486F}"/>
                </a:ext>
              </a:extLst>
            </p:cNvPr>
            <p:cNvSpPr/>
            <p:nvPr>
              <p:custDataLst>
                <p:tags r:id="rId61"/>
              </p:custDataLst>
            </p:nvPr>
          </p:nvSpPr>
          <p:spPr>
            <a:xfrm flipV="1">
              <a:off x="7561740" y="-13451907"/>
              <a:ext cx="297137" cy="79922"/>
            </a:xfrm>
            <a:custGeom>
              <a:avLst/>
              <a:gdLst>
                <a:gd name="connsiteX0" fmla="*/ 27844 w 297137"/>
                <a:gd name="connsiteY0" fmla="*/ 40796 h 79922"/>
                <a:gd name="connsiteX1" fmla="*/ 56388 w 297137"/>
                <a:gd name="connsiteY1" fmla="*/ 44519 h 79922"/>
                <a:gd name="connsiteX2" fmla="*/ 71990 w 297137"/>
                <a:gd name="connsiteY2" fmla="*/ 62947 h 79922"/>
                <a:gd name="connsiteX3" fmla="*/ 50009 w 297137"/>
                <a:gd name="connsiteY3" fmla="*/ 78541 h 79922"/>
                <a:gd name="connsiteX4" fmla="*/ 0 w 297137"/>
                <a:gd name="connsiteY4" fmla="*/ 31935 h 79922"/>
                <a:gd name="connsiteX5" fmla="*/ 31919 w 297137"/>
                <a:gd name="connsiteY5" fmla="*/ -1382 h 79922"/>
                <a:gd name="connsiteX6" fmla="*/ 75890 w 297137"/>
                <a:gd name="connsiteY6" fmla="*/ 18643 h 79922"/>
                <a:gd name="connsiteX7" fmla="*/ 72880 w 297137"/>
                <a:gd name="connsiteY7" fmla="*/ 21652 h 79922"/>
                <a:gd name="connsiteX8" fmla="*/ 70044 w 297137"/>
                <a:gd name="connsiteY8" fmla="*/ 19882 h 79922"/>
                <a:gd name="connsiteX9" fmla="*/ 32277 w 297137"/>
                <a:gd name="connsiteY9" fmla="*/ 3581 h 79922"/>
                <a:gd name="connsiteX10" fmla="*/ 14545 w 297137"/>
                <a:gd name="connsiteY10" fmla="*/ 25018 h 79922"/>
                <a:gd name="connsiteX11" fmla="*/ 16675 w 297137"/>
                <a:gd name="connsiteY11" fmla="*/ 40796 h 79922"/>
                <a:gd name="connsiteX12" fmla="*/ 27844 w 297137"/>
                <a:gd name="connsiteY12" fmla="*/ 40796 h 79922"/>
                <a:gd name="connsiteX13" fmla="*/ 18089 w 297137"/>
                <a:gd name="connsiteY13" fmla="*/ 45758 h 79922"/>
                <a:gd name="connsiteX14" fmla="*/ 50009 w 297137"/>
                <a:gd name="connsiteY14" fmla="*/ 73579 h 79922"/>
                <a:gd name="connsiteX15" fmla="*/ 64372 w 297137"/>
                <a:gd name="connsiteY15" fmla="*/ 62947 h 79922"/>
                <a:gd name="connsiteX16" fmla="*/ 26780 w 297137"/>
                <a:gd name="connsiteY16" fmla="*/ 45758 h 79922"/>
                <a:gd name="connsiteX17" fmla="*/ 18089 w 297137"/>
                <a:gd name="connsiteY17" fmla="*/ 45758 h 79922"/>
                <a:gd name="connsiteX18" fmla="*/ 105842 w 297137"/>
                <a:gd name="connsiteY18" fmla="*/ 11553 h 79922"/>
                <a:gd name="connsiteX19" fmla="*/ 104070 w 297137"/>
                <a:gd name="connsiteY19" fmla="*/ 4288 h 79922"/>
                <a:gd name="connsiteX20" fmla="*/ 110100 w 297137"/>
                <a:gd name="connsiteY20" fmla="*/ -1382 h 79922"/>
                <a:gd name="connsiteX21" fmla="*/ 117011 w 297137"/>
                <a:gd name="connsiteY21" fmla="*/ 2517 h 79922"/>
                <a:gd name="connsiteX22" fmla="*/ 120205 w 297137"/>
                <a:gd name="connsiteY22" fmla="*/ 13506 h 79922"/>
                <a:gd name="connsiteX23" fmla="*/ 124106 w 297137"/>
                <a:gd name="connsiteY23" fmla="*/ 29449 h 79922"/>
                <a:gd name="connsiteX24" fmla="*/ 127117 w 297137"/>
                <a:gd name="connsiteY24" fmla="*/ 41328 h 79922"/>
                <a:gd name="connsiteX25" fmla="*/ 134568 w 297137"/>
                <a:gd name="connsiteY25" fmla="*/ 57279 h 79922"/>
                <a:gd name="connsiteX26" fmla="*/ 161165 w 297137"/>
                <a:gd name="connsiteY26" fmla="*/ 73579 h 79922"/>
                <a:gd name="connsiteX27" fmla="*/ 171627 w 297137"/>
                <a:gd name="connsiteY27" fmla="*/ 61177 h 79922"/>
                <a:gd name="connsiteX28" fmla="*/ 161165 w 297137"/>
                <a:gd name="connsiteY28" fmla="*/ 23430 h 79922"/>
                <a:gd name="connsiteX29" fmla="*/ 158504 w 297137"/>
                <a:gd name="connsiteY29" fmla="*/ 13856 h 79922"/>
                <a:gd name="connsiteX30" fmla="*/ 175346 w 297137"/>
                <a:gd name="connsiteY30" fmla="*/ -1382 h 79922"/>
                <a:gd name="connsiteX31" fmla="*/ 200886 w 297137"/>
                <a:gd name="connsiteY31" fmla="*/ 25733 h 79922"/>
                <a:gd name="connsiteX32" fmla="*/ 198042 w 297137"/>
                <a:gd name="connsiteY32" fmla="*/ 28036 h 79922"/>
                <a:gd name="connsiteX33" fmla="*/ 194674 w 297137"/>
                <a:gd name="connsiteY33" fmla="*/ 25018 h 79922"/>
                <a:gd name="connsiteX34" fmla="*/ 175878 w 297137"/>
                <a:gd name="connsiteY34" fmla="*/ 3581 h 79922"/>
                <a:gd name="connsiteX35" fmla="*/ 171445 w 297137"/>
                <a:gd name="connsiteY35" fmla="*/ 9782 h 79922"/>
                <a:gd name="connsiteX36" fmla="*/ 175528 w 297137"/>
                <a:gd name="connsiteY36" fmla="*/ 24138 h 79922"/>
                <a:gd name="connsiteX37" fmla="*/ 184926 w 297137"/>
                <a:gd name="connsiteY37" fmla="*/ 58343 h 79922"/>
                <a:gd name="connsiteX38" fmla="*/ 161873 w 297137"/>
                <a:gd name="connsiteY38" fmla="*/ 78541 h 79922"/>
                <a:gd name="connsiteX39" fmla="*/ 131907 w 297137"/>
                <a:gd name="connsiteY39" fmla="*/ 62416 h 79922"/>
                <a:gd name="connsiteX40" fmla="*/ 112936 w 297137"/>
                <a:gd name="connsiteY40" fmla="*/ 78541 h 79922"/>
                <a:gd name="connsiteX41" fmla="*/ 98931 w 297137"/>
                <a:gd name="connsiteY41" fmla="*/ 68974 h 79922"/>
                <a:gd name="connsiteX42" fmla="*/ 92543 w 297137"/>
                <a:gd name="connsiteY42" fmla="*/ 51426 h 79922"/>
                <a:gd name="connsiteX43" fmla="*/ 95554 w 297137"/>
                <a:gd name="connsiteY43" fmla="*/ 49125 h 79922"/>
                <a:gd name="connsiteX44" fmla="*/ 99463 w 297137"/>
                <a:gd name="connsiteY44" fmla="*/ 54444 h 79922"/>
                <a:gd name="connsiteX45" fmla="*/ 112404 w 297137"/>
                <a:gd name="connsiteY45" fmla="*/ 73579 h 79922"/>
                <a:gd name="connsiteX46" fmla="*/ 118251 w 297137"/>
                <a:gd name="connsiteY46" fmla="*/ 64893 h 79922"/>
                <a:gd name="connsiteX47" fmla="*/ 115415 w 297137"/>
                <a:gd name="connsiteY47" fmla="*/ 50189 h 79922"/>
                <a:gd name="connsiteX48" fmla="*/ 111514 w 297137"/>
                <a:gd name="connsiteY48" fmla="*/ 34238 h 79922"/>
                <a:gd name="connsiteX49" fmla="*/ 105842 w 297137"/>
                <a:gd name="connsiteY49" fmla="*/ 11553 h 79922"/>
                <a:gd name="connsiteX50" fmla="*/ 287033 w 297137"/>
                <a:gd name="connsiteY50" fmla="*/ 68267 h 79922"/>
                <a:gd name="connsiteX51" fmla="*/ 277993 w 297137"/>
                <a:gd name="connsiteY51" fmla="*/ 58343 h 79922"/>
                <a:gd name="connsiteX52" fmla="*/ 284903 w 297137"/>
                <a:gd name="connsiteY52" fmla="*/ 51784 h 79922"/>
                <a:gd name="connsiteX53" fmla="*/ 295017 w 297137"/>
                <a:gd name="connsiteY53" fmla="*/ 63122 h 79922"/>
                <a:gd name="connsiteX54" fmla="*/ 271605 w 297137"/>
                <a:gd name="connsiteY54" fmla="*/ 78541 h 79922"/>
                <a:gd name="connsiteX55" fmla="*/ 220365 w 297137"/>
                <a:gd name="connsiteY55" fmla="*/ 29449 h 79922"/>
                <a:gd name="connsiteX56" fmla="*/ 253166 w 297137"/>
                <a:gd name="connsiteY56" fmla="*/ -1382 h 79922"/>
                <a:gd name="connsiteX57" fmla="*/ 297138 w 297137"/>
                <a:gd name="connsiteY57" fmla="*/ 18643 h 79922"/>
                <a:gd name="connsiteX58" fmla="*/ 294128 w 297137"/>
                <a:gd name="connsiteY58" fmla="*/ 21652 h 79922"/>
                <a:gd name="connsiteX59" fmla="*/ 291291 w 297137"/>
                <a:gd name="connsiteY59" fmla="*/ 19882 h 79922"/>
                <a:gd name="connsiteX60" fmla="*/ 253525 w 297137"/>
                <a:gd name="connsiteY60" fmla="*/ 3581 h 79922"/>
                <a:gd name="connsiteX61" fmla="*/ 235078 w 297137"/>
                <a:gd name="connsiteY61" fmla="*/ 23249 h 79922"/>
                <a:gd name="connsiteX62" fmla="*/ 246788 w 297137"/>
                <a:gd name="connsiteY62" fmla="*/ 59938 h 79922"/>
                <a:gd name="connsiteX63" fmla="*/ 271605 w 297137"/>
                <a:gd name="connsiteY63" fmla="*/ 73579 h 79922"/>
                <a:gd name="connsiteX64" fmla="*/ 287033 w 297137"/>
                <a:gd name="connsiteY64" fmla="*/ 68267 h 79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297137" h="79922">
                  <a:moveTo>
                    <a:pt x="27844" y="40796"/>
                  </a:moveTo>
                  <a:cubicBezTo>
                    <a:pt x="32809" y="40796"/>
                    <a:pt x="46815" y="41152"/>
                    <a:pt x="56388" y="44519"/>
                  </a:cubicBezTo>
                  <a:cubicBezTo>
                    <a:pt x="69512" y="49125"/>
                    <a:pt x="71990" y="57628"/>
                    <a:pt x="71990" y="62947"/>
                  </a:cubicBezTo>
                  <a:cubicBezTo>
                    <a:pt x="71990" y="72698"/>
                    <a:pt x="62242" y="78541"/>
                    <a:pt x="50009" y="78541"/>
                  </a:cubicBezTo>
                  <a:cubicBezTo>
                    <a:pt x="28726" y="78541"/>
                    <a:pt x="0" y="62241"/>
                    <a:pt x="0" y="31935"/>
                  </a:cubicBezTo>
                  <a:cubicBezTo>
                    <a:pt x="0" y="14037"/>
                    <a:pt x="11178" y="-1382"/>
                    <a:pt x="31919" y="-1382"/>
                  </a:cubicBezTo>
                  <a:cubicBezTo>
                    <a:pt x="61885" y="-1382"/>
                    <a:pt x="75890" y="16157"/>
                    <a:pt x="75890" y="18643"/>
                  </a:cubicBezTo>
                  <a:cubicBezTo>
                    <a:pt x="75890" y="19707"/>
                    <a:pt x="74301" y="21652"/>
                    <a:pt x="72880" y="21652"/>
                  </a:cubicBezTo>
                  <a:cubicBezTo>
                    <a:pt x="71815" y="21652"/>
                    <a:pt x="71458" y="21303"/>
                    <a:pt x="70044" y="19882"/>
                  </a:cubicBezTo>
                  <a:cubicBezTo>
                    <a:pt x="56213" y="3581"/>
                    <a:pt x="35463" y="3581"/>
                    <a:pt x="32277" y="3581"/>
                  </a:cubicBezTo>
                  <a:cubicBezTo>
                    <a:pt x="21632" y="3581"/>
                    <a:pt x="14545" y="10671"/>
                    <a:pt x="14545" y="25018"/>
                  </a:cubicBezTo>
                  <a:cubicBezTo>
                    <a:pt x="14545" y="27504"/>
                    <a:pt x="14545" y="31045"/>
                    <a:pt x="16675" y="40796"/>
                  </a:cubicBezTo>
                  <a:lnTo>
                    <a:pt x="27844" y="40796"/>
                  </a:lnTo>
                  <a:close/>
                  <a:moveTo>
                    <a:pt x="18089" y="45758"/>
                  </a:moveTo>
                  <a:cubicBezTo>
                    <a:pt x="25358" y="71451"/>
                    <a:pt x="45044" y="73579"/>
                    <a:pt x="50009" y="73579"/>
                  </a:cubicBezTo>
                  <a:cubicBezTo>
                    <a:pt x="57809" y="73579"/>
                    <a:pt x="64372" y="69680"/>
                    <a:pt x="64372" y="62947"/>
                  </a:cubicBezTo>
                  <a:cubicBezTo>
                    <a:pt x="64372" y="45758"/>
                    <a:pt x="34406" y="45758"/>
                    <a:pt x="26780" y="45758"/>
                  </a:cubicBezTo>
                  <a:lnTo>
                    <a:pt x="18089" y="45758"/>
                  </a:lnTo>
                  <a:close/>
                  <a:moveTo>
                    <a:pt x="105842" y="11553"/>
                  </a:moveTo>
                  <a:cubicBezTo>
                    <a:pt x="105135" y="9250"/>
                    <a:pt x="104070" y="4820"/>
                    <a:pt x="104070" y="4288"/>
                  </a:cubicBezTo>
                  <a:cubicBezTo>
                    <a:pt x="104070" y="389"/>
                    <a:pt x="107264" y="-1382"/>
                    <a:pt x="110100" y="-1382"/>
                  </a:cubicBezTo>
                  <a:cubicBezTo>
                    <a:pt x="113286" y="-1382"/>
                    <a:pt x="116130" y="921"/>
                    <a:pt x="117011" y="2517"/>
                  </a:cubicBezTo>
                  <a:cubicBezTo>
                    <a:pt x="117901" y="4113"/>
                    <a:pt x="119315" y="9782"/>
                    <a:pt x="120205" y="13506"/>
                  </a:cubicBezTo>
                  <a:cubicBezTo>
                    <a:pt x="121095" y="16872"/>
                    <a:pt x="123042" y="25018"/>
                    <a:pt x="124106" y="29449"/>
                  </a:cubicBezTo>
                  <a:cubicBezTo>
                    <a:pt x="125170" y="33355"/>
                    <a:pt x="126235" y="37254"/>
                    <a:pt x="127117" y="41328"/>
                  </a:cubicBezTo>
                  <a:cubicBezTo>
                    <a:pt x="129071" y="48591"/>
                    <a:pt x="129429" y="50013"/>
                    <a:pt x="134568" y="57279"/>
                  </a:cubicBezTo>
                  <a:cubicBezTo>
                    <a:pt x="139533" y="64369"/>
                    <a:pt x="147867" y="73579"/>
                    <a:pt x="161165" y="73579"/>
                  </a:cubicBezTo>
                  <a:cubicBezTo>
                    <a:pt x="171445" y="73579"/>
                    <a:pt x="171627" y="64544"/>
                    <a:pt x="171627" y="61177"/>
                  </a:cubicBezTo>
                  <a:cubicBezTo>
                    <a:pt x="171627" y="50545"/>
                    <a:pt x="164001" y="30871"/>
                    <a:pt x="161165" y="23430"/>
                  </a:cubicBezTo>
                  <a:cubicBezTo>
                    <a:pt x="159211" y="18468"/>
                    <a:pt x="158504" y="16872"/>
                    <a:pt x="158504" y="13856"/>
                  </a:cubicBezTo>
                  <a:cubicBezTo>
                    <a:pt x="158504" y="4463"/>
                    <a:pt x="166305" y="-1382"/>
                    <a:pt x="175346" y="-1382"/>
                  </a:cubicBezTo>
                  <a:cubicBezTo>
                    <a:pt x="193077" y="-1382"/>
                    <a:pt x="200886" y="23074"/>
                    <a:pt x="200886" y="25733"/>
                  </a:cubicBezTo>
                  <a:cubicBezTo>
                    <a:pt x="200886" y="28036"/>
                    <a:pt x="198575" y="28036"/>
                    <a:pt x="198042" y="28036"/>
                  </a:cubicBezTo>
                  <a:cubicBezTo>
                    <a:pt x="195563" y="28036"/>
                    <a:pt x="195389" y="26972"/>
                    <a:pt x="194674" y="25018"/>
                  </a:cubicBezTo>
                  <a:cubicBezTo>
                    <a:pt x="190599" y="10846"/>
                    <a:pt x="182972" y="3581"/>
                    <a:pt x="175878" y="3581"/>
                  </a:cubicBezTo>
                  <a:cubicBezTo>
                    <a:pt x="172160" y="3581"/>
                    <a:pt x="171445" y="6059"/>
                    <a:pt x="171445" y="9782"/>
                  </a:cubicBezTo>
                  <a:cubicBezTo>
                    <a:pt x="171445" y="13856"/>
                    <a:pt x="172335" y="16157"/>
                    <a:pt x="175528" y="24138"/>
                  </a:cubicBezTo>
                  <a:cubicBezTo>
                    <a:pt x="177658" y="29632"/>
                    <a:pt x="184926" y="48418"/>
                    <a:pt x="184926" y="58343"/>
                  </a:cubicBezTo>
                  <a:cubicBezTo>
                    <a:pt x="184926" y="75533"/>
                    <a:pt x="171271" y="78541"/>
                    <a:pt x="161873" y="78541"/>
                  </a:cubicBezTo>
                  <a:cubicBezTo>
                    <a:pt x="147160" y="78541"/>
                    <a:pt x="137229" y="69506"/>
                    <a:pt x="131907" y="62416"/>
                  </a:cubicBezTo>
                  <a:cubicBezTo>
                    <a:pt x="130668" y="74643"/>
                    <a:pt x="120205" y="78541"/>
                    <a:pt x="112936" y="78541"/>
                  </a:cubicBezTo>
                  <a:cubicBezTo>
                    <a:pt x="105310" y="78541"/>
                    <a:pt x="101235" y="73047"/>
                    <a:pt x="98931" y="68974"/>
                  </a:cubicBezTo>
                  <a:cubicBezTo>
                    <a:pt x="95030" y="62416"/>
                    <a:pt x="92543" y="52316"/>
                    <a:pt x="92543" y="51426"/>
                  </a:cubicBezTo>
                  <a:cubicBezTo>
                    <a:pt x="92543" y="49125"/>
                    <a:pt x="95030" y="49125"/>
                    <a:pt x="95554" y="49125"/>
                  </a:cubicBezTo>
                  <a:cubicBezTo>
                    <a:pt x="98041" y="49125"/>
                    <a:pt x="98216" y="49657"/>
                    <a:pt x="99463" y="54444"/>
                  </a:cubicBezTo>
                  <a:cubicBezTo>
                    <a:pt x="102116" y="64893"/>
                    <a:pt x="105484" y="73579"/>
                    <a:pt x="112404" y="73579"/>
                  </a:cubicBezTo>
                  <a:cubicBezTo>
                    <a:pt x="117011" y="73579"/>
                    <a:pt x="118251" y="69680"/>
                    <a:pt x="118251" y="64893"/>
                  </a:cubicBezTo>
                  <a:cubicBezTo>
                    <a:pt x="118251" y="61526"/>
                    <a:pt x="116662" y="54976"/>
                    <a:pt x="115415" y="50189"/>
                  </a:cubicBezTo>
                  <a:cubicBezTo>
                    <a:pt x="114176" y="45400"/>
                    <a:pt x="112404" y="38135"/>
                    <a:pt x="111514" y="34238"/>
                  </a:cubicBezTo>
                  <a:lnTo>
                    <a:pt x="105842" y="11553"/>
                  </a:lnTo>
                  <a:close/>
                  <a:moveTo>
                    <a:pt x="287033" y="68267"/>
                  </a:moveTo>
                  <a:cubicBezTo>
                    <a:pt x="280654" y="67204"/>
                    <a:pt x="277993" y="62241"/>
                    <a:pt x="277993" y="58343"/>
                  </a:cubicBezTo>
                  <a:cubicBezTo>
                    <a:pt x="277993" y="53555"/>
                    <a:pt x="281717" y="51784"/>
                    <a:pt x="284903" y="51784"/>
                  </a:cubicBezTo>
                  <a:cubicBezTo>
                    <a:pt x="288805" y="51784"/>
                    <a:pt x="295017" y="54619"/>
                    <a:pt x="295017" y="63122"/>
                  </a:cubicBezTo>
                  <a:cubicBezTo>
                    <a:pt x="295017" y="75174"/>
                    <a:pt x="281186" y="78541"/>
                    <a:pt x="271605" y="78541"/>
                  </a:cubicBezTo>
                  <a:cubicBezTo>
                    <a:pt x="245009" y="78541"/>
                    <a:pt x="220365" y="54087"/>
                    <a:pt x="220365" y="29449"/>
                  </a:cubicBezTo>
                  <a:cubicBezTo>
                    <a:pt x="220365" y="14213"/>
                    <a:pt x="231002" y="-1382"/>
                    <a:pt x="253166" y="-1382"/>
                  </a:cubicBezTo>
                  <a:cubicBezTo>
                    <a:pt x="283133" y="-1382"/>
                    <a:pt x="297138" y="16157"/>
                    <a:pt x="297138" y="18643"/>
                  </a:cubicBezTo>
                  <a:cubicBezTo>
                    <a:pt x="297138" y="19707"/>
                    <a:pt x="295549" y="21652"/>
                    <a:pt x="294128" y="21652"/>
                  </a:cubicBezTo>
                  <a:cubicBezTo>
                    <a:pt x="293063" y="21652"/>
                    <a:pt x="292705" y="21303"/>
                    <a:pt x="291291" y="19882"/>
                  </a:cubicBezTo>
                  <a:cubicBezTo>
                    <a:pt x="277460" y="3581"/>
                    <a:pt x="256710" y="3581"/>
                    <a:pt x="253525" y="3581"/>
                  </a:cubicBezTo>
                  <a:cubicBezTo>
                    <a:pt x="240758" y="3581"/>
                    <a:pt x="235078" y="12259"/>
                    <a:pt x="235078" y="23249"/>
                  </a:cubicBezTo>
                  <a:cubicBezTo>
                    <a:pt x="235078" y="28393"/>
                    <a:pt x="237564" y="47703"/>
                    <a:pt x="246788" y="59938"/>
                  </a:cubicBezTo>
                  <a:cubicBezTo>
                    <a:pt x="253525" y="68616"/>
                    <a:pt x="262740" y="73579"/>
                    <a:pt x="271605" y="73579"/>
                  </a:cubicBezTo>
                  <a:cubicBezTo>
                    <a:pt x="274091" y="73579"/>
                    <a:pt x="282599" y="73230"/>
                    <a:pt x="287033" y="68267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8" name="任意多边形: 形状 7">
              <a:extLst>
                <a:ext uri="{FF2B5EF4-FFF2-40B4-BE49-F238E27FC236}">
                  <a16:creationId xmlns:a16="http://schemas.microsoft.com/office/drawing/2014/main" id="{8EDD3EE1-3452-40B5-BF2F-C218B947A60E}"/>
                </a:ext>
              </a:extLst>
            </p:cNvPr>
            <p:cNvSpPr/>
            <p:nvPr>
              <p:custDataLst>
                <p:tags r:id="rId62"/>
              </p:custDataLst>
            </p:nvPr>
          </p:nvSpPr>
          <p:spPr>
            <a:xfrm flipV="1">
              <a:off x="7871786" y="-13363830"/>
              <a:ext cx="73762" cy="13648"/>
            </a:xfrm>
            <a:custGeom>
              <a:avLst/>
              <a:gdLst>
                <a:gd name="connsiteX0" fmla="*/ 73762 w 73762"/>
                <a:gd name="connsiteY0" fmla="*/ 5364 h 13648"/>
                <a:gd name="connsiteX1" fmla="*/ 64896 w 73762"/>
                <a:gd name="connsiteY1" fmla="*/ 12271 h 13648"/>
                <a:gd name="connsiteX2" fmla="*/ 8866 w 73762"/>
                <a:gd name="connsiteY2" fmla="*/ 12271 h 13648"/>
                <a:gd name="connsiteX3" fmla="*/ 0 w 73762"/>
                <a:gd name="connsiteY3" fmla="*/ 5537 h 13648"/>
                <a:gd name="connsiteX4" fmla="*/ 8866 w 73762"/>
                <a:gd name="connsiteY4" fmla="*/ -1377 h 13648"/>
                <a:gd name="connsiteX5" fmla="*/ 64896 w 73762"/>
                <a:gd name="connsiteY5" fmla="*/ -1377 h 13648"/>
                <a:gd name="connsiteX6" fmla="*/ 73762 w 73762"/>
                <a:gd name="connsiteY6" fmla="*/ 5364 h 13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762" h="13648">
                  <a:moveTo>
                    <a:pt x="73762" y="5364"/>
                  </a:moveTo>
                  <a:cubicBezTo>
                    <a:pt x="73762" y="12271"/>
                    <a:pt x="67025" y="12271"/>
                    <a:pt x="64896" y="12271"/>
                  </a:cubicBezTo>
                  <a:lnTo>
                    <a:pt x="8866" y="12271"/>
                  </a:lnTo>
                  <a:cubicBezTo>
                    <a:pt x="6919" y="12271"/>
                    <a:pt x="0" y="12271"/>
                    <a:pt x="0" y="5537"/>
                  </a:cubicBezTo>
                  <a:cubicBezTo>
                    <a:pt x="0" y="-1377"/>
                    <a:pt x="6737" y="-1377"/>
                    <a:pt x="8866" y="-1377"/>
                  </a:cubicBezTo>
                  <a:lnTo>
                    <a:pt x="64896" y="-1377"/>
                  </a:lnTo>
                  <a:cubicBezTo>
                    <a:pt x="66851" y="-1377"/>
                    <a:pt x="73762" y="-1377"/>
                    <a:pt x="73762" y="5364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0" name="任意多边形: 形状 9">
              <a:extLst>
                <a:ext uri="{FF2B5EF4-FFF2-40B4-BE49-F238E27FC236}">
                  <a16:creationId xmlns:a16="http://schemas.microsoft.com/office/drawing/2014/main" id="{E331B003-59C0-77A6-9529-FB3C553A4D63}"/>
                </a:ext>
              </a:extLst>
            </p:cNvPr>
            <p:cNvSpPr/>
            <p:nvPr>
              <p:custDataLst>
                <p:tags r:id="rId63"/>
              </p:custDataLst>
            </p:nvPr>
          </p:nvSpPr>
          <p:spPr>
            <a:xfrm flipV="1">
              <a:off x="7964150" y="-13496744"/>
              <a:ext cx="281185" cy="124759"/>
            </a:xfrm>
            <a:custGeom>
              <a:avLst/>
              <a:gdLst>
                <a:gd name="connsiteX0" fmla="*/ 68622 w 281185"/>
                <a:gd name="connsiteY0" fmla="*/ 14743 h 124759"/>
                <a:gd name="connsiteX1" fmla="*/ 66135 w 281185"/>
                <a:gd name="connsiteY1" fmla="*/ 4286 h 124759"/>
                <a:gd name="connsiteX2" fmla="*/ 72165 w 281185"/>
                <a:gd name="connsiteY2" fmla="*/ -1383 h 124759"/>
                <a:gd name="connsiteX3" fmla="*/ 79084 w 281185"/>
                <a:gd name="connsiteY3" fmla="*/ 2515 h 124759"/>
                <a:gd name="connsiteX4" fmla="*/ 82277 w 281185"/>
                <a:gd name="connsiteY4" fmla="*/ 13504 h 124759"/>
                <a:gd name="connsiteX5" fmla="*/ 86178 w 281185"/>
                <a:gd name="connsiteY5" fmla="*/ 29447 h 124759"/>
                <a:gd name="connsiteX6" fmla="*/ 89189 w 281185"/>
                <a:gd name="connsiteY6" fmla="*/ 41326 h 124759"/>
                <a:gd name="connsiteX7" fmla="*/ 94686 w 281185"/>
                <a:gd name="connsiteY7" fmla="*/ 54791 h 124759"/>
                <a:gd name="connsiteX8" fmla="*/ 123055 w 281185"/>
                <a:gd name="connsiteY8" fmla="*/ 73577 h 124759"/>
                <a:gd name="connsiteX9" fmla="*/ 133518 w 281185"/>
                <a:gd name="connsiteY9" fmla="*/ 61176 h 124759"/>
                <a:gd name="connsiteX10" fmla="*/ 123055 w 281185"/>
                <a:gd name="connsiteY10" fmla="*/ 23429 h 124759"/>
                <a:gd name="connsiteX11" fmla="*/ 120394 w 281185"/>
                <a:gd name="connsiteY11" fmla="*/ 13854 h 124759"/>
                <a:gd name="connsiteX12" fmla="*/ 137243 w 281185"/>
                <a:gd name="connsiteY12" fmla="*/ -1383 h 124759"/>
                <a:gd name="connsiteX13" fmla="*/ 162776 w 281185"/>
                <a:gd name="connsiteY13" fmla="*/ 25732 h 124759"/>
                <a:gd name="connsiteX14" fmla="*/ 159940 w 281185"/>
                <a:gd name="connsiteY14" fmla="*/ 28034 h 124759"/>
                <a:gd name="connsiteX15" fmla="*/ 156572 w 281185"/>
                <a:gd name="connsiteY15" fmla="*/ 25017 h 124759"/>
                <a:gd name="connsiteX16" fmla="*/ 137776 w 281185"/>
                <a:gd name="connsiteY16" fmla="*/ 3579 h 124759"/>
                <a:gd name="connsiteX17" fmla="*/ 133343 w 281185"/>
                <a:gd name="connsiteY17" fmla="*/ 9780 h 124759"/>
                <a:gd name="connsiteX18" fmla="*/ 137418 w 281185"/>
                <a:gd name="connsiteY18" fmla="*/ 24136 h 124759"/>
                <a:gd name="connsiteX19" fmla="*/ 146816 w 281185"/>
                <a:gd name="connsiteY19" fmla="*/ 58341 h 124759"/>
                <a:gd name="connsiteX20" fmla="*/ 140254 w 281185"/>
                <a:gd name="connsiteY20" fmla="*/ 73752 h 124759"/>
                <a:gd name="connsiteX21" fmla="*/ 123762 w 281185"/>
                <a:gd name="connsiteY21" fmla="*/ 78539 h 124759"/>
                <a:gd name="connsiteX22" fmla="*/ 92383 w 281185"/>
                <a:gd name="connsiteY22" fmla="*/ 60644 h 124759"/>
                <a:gd name="connsiteX23" fmla="*/ 69328 w 281185"/>
                <a:gd name="connsiteY23" fmla="*/ 78539 h 124759"/>
                <a:gd name="connsiteX24" fmla="*/ 39363 w 281185"/>
                <a:gd name="connsiteY24" fmla="*/ 62415 h 124759"/>
                <a:gd name="connsiteX25" fmla="*/ 20393 w 281185"/>
                <a:gd name="connsiteY25" fmla="*/ 78539 h 124759"/>
                <a:gd name="connsiteX26" fmla="*/ 6387 w 281185"/>
                <a:gd name="connsiteY26" fmla="*/ 68973 h 124759"/>
                <a:gd name="connsiteX27" fmla="*/ 0 w 281185"/>
                <a:gd name="connsiteY27" fmla="*/ 51424 h 124759"/>
                <a:gd name="connsiteX28" fmla="*/ 3011 w 281185"/>
                <a:gd name="connsiteY28" fmla="*/ 49123 h 124759"/>
                <a:gd name="connsiteX29" fmla="*/ 6919 w 281185"/>
                <a:gd name="connsiteY29" fmla="*/ 54442 h 124759"/>
                <a:gd name="connsiteX30" fmla="*/ 19860 w 281185"/>
                <a:gd name="connsiteY30" fmla="*/ 73577 h 124759"/>
                <a:gd name="connsiteX31" fmla="*/ 25707 w 281185"/>
                <a:gd name="connsiteY31" fmla="*/ 64891 h 124759"/>
                <a:gd name="connsiteX32" fmla="*/ 22871 w 281185"/>
                <a:gd name="connsiteY32" fmla="*/ 50187 h 124759"/>
                <a:gd name="connsiteX33" fmla="*/ 18971 w 281185"/>
                <a:gd name="connsiteY33" fmla="*/ 34236 h 124759"/>
                <a:gd name="connsiteX34" fmla="*/ 13299 w 281185"/>
                <a:gd name="connsiteY34" fmla="*/ 11551 h 124759"/>
                <a:gd name="connsiteX35" fmla="*/ 11527 w 281185"/>
                <a:gd name="connsiteY35" fmla="*/ 4286 h 124759"/>
                <a:gd name="connsiteX36" fmla="*/ 17556 w 281185"/>
                <a:gd name="connsiteY36" fmla="*/ -1383 h 124759"/>
                <a:gd name="connsiteX37" fmla="*/ 24468 w 281185"/>
                <a:gd name="connsiteY37" fmla="*/ 2515 h 124759"/>
                <a:gd name="connsiteX38" fmla="*/ 27661 w 281185"/>
                <a:gd name="connsiteY38" fmla="*/ 13504 h 124759"/>
                <a:gd name="connsiteX39" fmla="*/ 31562 w 281185"/>
                <a:gd name="connsiteY39" fmla="*/ 29447 h 124759"/>
                <a:gd name="connsiteX40" fmla="*/ 34573 w 281185"/>
                <a:gd name="connsiteY40" fmla="*/ 41326 h 124759"/>
                <a:gd name="connsiteX41" fmla="*/ 42024 w 281185"/>
                <a:gd name="connsiteY41" fmla="*/ 57277 h 124759"/>
                <a:gd name="connsiteX42" fmla="*/ 68622 w 281185"/>
                <a:gd name="connsiteY42" fmla="*/ 73577 h 124759"/>
                <a:gd name="connsiteX43" fmla="*/ 79084 w 281185"/>
                <a:gd name="connsiteY43" fmla="*/ 61176 h 124759"/>
                <a:gd name="connsiteX44" fmla="*/ 76065 w 281185"/>
                <a:gd name="connsiteY44" fmla="*/ 44517 h 124759"/>
                <a:gd name="connsiteX45" fmla="*/ 68622 w 281185"/>
                <a:gd name="connsiteY45" fmla="*/ 14743 h 124759"/>
                <a:gd name="connsiteX46" fmla="*/ 226753 w 281185"/>
                <a:gd name="connsiteY46" fmla="*/ 118057 h 124759"/>
                <a:gd name="connsiteX47" fmla="*/ 227459 w 281185"/>
                <a:gd name="connsiteY47" fmla="*/ 120898 h 124759"/>
                <a:gd name="connsiteX48" fmla="*/ 224624 w 281185"/>
                <a:gd name="connsiteY48" fmla="*/ 123376 h 124759"/>
                <a:gd name="connsiteX49" fmla="*/ 201927 w 281185"/>
                <a:gd name="connsiteY49" fmla="*/ 121605 h 124759"/>
                <a:gd name="connsiteX50" fmla="*/ 198026 w 281185"/>
                <a:gd name="connsiteY50" fmla="*/ 117531 h 124759"/>
                <a:gd name="connsiteX51" fmla="*/ 202642 w 281185"/>
                <a:gd name="connsiteY51" fmla="*/ 115047 h 124759"/>
                <a:gd name="connsiteX52" fmla="*/ 211150 w 281185"/>
                <a:gd name="connsiteY52" fmla="*/ 112388 h 124759"/>
                <a:gd name="connsiteX53" fmla="*/ 210443 w 281185"/>
                <a:gd name="connsiteY53" fmla="*/ 108489 h 124759"/>
                <a:gd name="connsiteX54" fmla="*/ 185443 w 281185"/>
                <a:gd name="connsiteY54" fmla="*/ 8185 h 124759"/>
                <a:gd name="connsiteX55" fmla="*/ 184553 w 281185"/>
                <a:gd name="connsiteY55" fmla="*/ 4286 h 124759"/>
                <a:gd name="connsiteX56" fmla="*/ 190583 w 281185"/>
                <a:gd name="connsiteY56" fmla="*/ -1383 h 124759"/>
                <a:gd name="connsiteX57" fmla="*/ 197852 w 281185"/>
                <a:gd name="connsiteY57" fmla="*/ 3222 h 124759"/>
                <a:gd name="connsiteX58" fmla="*/ 200863 w 281185"/>
                <a:gd name="connsiteY58" fmla="*/ 14386 h 124759"/>
                <a:gd name="connsiteX59" fmla="*/ 204946 w 281185"/>
                <a:gd name="connsiteY59" fmla="*/ 30162 h 124759"/>
                <a:gd name="connsiteX60" fmla="*/ 207782 w 281185"/>
                <a:gd name="connsiteY60" fmla="*/ 42214 h 124759"/>
                <a:gd name="connsiteX61" fmla="*/ 213104 w 281185"/>
                <a:gd name="connsiteY61" fmla="*/ 54791 h 124759"/>
                <a:gd name="connsiteX62" fmla="*/ 241473 w 281185"/>
                <a:gd name="connsiteY62" fmla="*/ 73577 h 124759"/>
                <a:gd name="connsiteX63" fmla="*/ 251936 w 281185"/>
                <a:gd name="connsiteY63" fmla="*/ 61176 h 124759"/>
                <a:gd name="connsiteX64" fmla="*/ 241473 w 281185"/>
                <a:gd name="connsiteY64" fmla="*/ 23429 h 124759"/>
                <a:gd name="connsiteX65" fmla="*/ 238812 w 281185"/>
                <a:gd name="connsiteY65" fmla="*/ 13854 h 124759"/>
                <a:gd name="connsiteX66" fmla="*/ 255652 w 281185"/>
                <a:gd name="connsiteY66" fmla="*/ -1383 h 124759"/>
                <a:gd name="connsiteX67" fmla="*/ 281186 w 281185"/>
                <a:gd name="connsiteY67" fmla="*/ 25732 h 124759"/>
                <a:gd name="connsiteX68" fmla="*/ 278351 w 281185"/>
                <a:gd name="connsiteY68" fmla="*/ 28034 h 124759"/>
                <a:gd name="connsiteX69" fmla="*/ 274982 w 281185"/>
                <a:gd name="connsiteY69" fmla="*/ 25017 h 124759"/>
                <a:gd name="connsiteX70" fmla="*/ 256186 w 281185"/>
                <a:gd name="connsiteY70" fmla="*/ 3579 h 124759"/>
                <a:gd name="connsiteX71" fmla="*/ 251753 w 281185"/>
                <a:gd name="connsiteY71" fmla="*/ 9780 h 124759"/>
                <a:gd name="connsiteX72" fmla="*/ 255835 w 281185"/>
                <a:gd name="connsiteY72" fmla="*/ 24136 h 124759"/>
                <a:gd name="connsiteX73" fmla="*/ 265234 w 281185"/>
                <a:gd name="connsiteY73" fmla="*/ 58341 h 124759"/>
                <a:gd name="connsiteX74" fmla="*/ 258672 w 281185"/>
                <a:gd name="connsiteY74" fmla="*/ 73752 h 124759"/>
                <a:gd name="connsiteX75" fmla="*/ 242180 w 281185"/>
                <a:gd name="connsiteY75" fmla="*/ 78539 h 124759"/>
                <a:gd name="connsiteX76" fmla="*/ 213279 w 281185"/>
                <a:gd name="connsiteY76" fmla="*/ 63835 h 124759"/>
                <a:gd name="connsiteX77" fmla="*/ 226753 w 281185"/>
                <a:gd name="connsiteY77" fmla="*/ 118057 h 124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</a:cxnLst>
              <a:rect l="l" t="t" r="r" b="b"/>
              <a:pathLst>
                <a:path w="281185" h="124759">
                  <a:moveTo>
                    <a:pt x="68622" y="14743"/>
                  </a:moveTo>
                  <a:cubicBezTo>
                    <a:pt x="67732" y="11201"/>
                    <a:pt x="66135" y="5175"/>
                    <a:pt x="66135" y="4286"/>
                  </a:cubicBezTo>
                  <a:cubicBezTo>
                    <a:pt x="66135" y="388"/>
                    <a:pt x="69328" y="-1383"/>
                    <a:pt x="72165" y="-1383"/>
                  </a:cubicBezTo>
                  <a:cubicBezTo>
                    <a:pt x="75358" y="-1383"/>
                    <a:pt x="78194" y="919"/>
                    <a:pt x="79084" y="2515"/>
                  </a:cubicBezTo>
                  <a:cubicBezTo>
                    <a:pt x="79966" y="4111"/>
                    <a:pt x="81388" y="9780"/>
                    <a:pt x="82277" y="13504"/>
                  </a:cubicBezTo>
                  <a:cubicBezTo>
                    <a:pt x="83159" y="16871"/>
                    <a:pt x="85114" y="25017"/>
                    <a:pt x="86178" y="29447"/>
                  </a:cubicBezTo>
                  <a:cubicBezTo>
                    <a:pt x="87235" y="33353"/>
                    <a:pt x="88300" y="37252"/>
                    <a:pt x="89189" y="41326"/>
                  </a:cubicBezTo>
                  <a:cubicBezTo>
                    <a:pt x="91143" y="48948"/>
                    <a:pt x="91143" y="49297"/>
                    <a:pt x="94686" y="54791"/>
                  </a:cubicBezTo>
                  <a:cubicBezTo>
                    <a:pt x="100359" y="63478"/>
                    <a:pt x="109225" y="73577"/>
                    <a:pt x="123055" y="73577"/>
                  </a:cubicBezTo>
                  <a:cubicBezTo>
                    <a:pt x="132985" y="73577"/>
                    <a:pt x="133518" y="65423"/>
                    <a:pt x="133518" y="61176"/>
                  </a:cubicBezTo>
                  <a:cubicBezTo>
                    <a:pt x="133518" y="50544"/>
                    <a:pt x="125891" y="30869"/>
                    <a:pt x="123055" y="23429"/>
                  </a:cubicBezTo>
                  <a:cubicBezTo>
                    <a:pt x="121109" y="18466"/>
                    <a:pt x="120394" y="16871"/>
                    <a:pt x="120394" y="13854"/>
                  </a:cubicBezTo>
                  <a:cubicBezTo>
                    <a:pt x="120394" y="4461"/>
                    <a:pt x="128195" y="-1383"/>
                    <a:pt x="137243" y="-1383"/>
                  </a:cubicBezTo>
                  <a:cubicBezTo>
                    <a:pt x="154975" y="-1383"/>
                    <a:pt x="162776" y="23072"/>
                    <a:pt x="162776" y="25732"/>
                  </a:cubicBezTo>
                  <a:cubicBezTo>
                    <a:pt x="162776" y="28034"/>
                    <a:pt x="160472" y="28034"/>
                    <a:pt x="159940" y="28034"/>
                  </a:cubicBezTo>
                  <a:cubicBezTo>
                    <a:pt x="157454" y="28034"/>
                    <a:pt x="157278" y="26971"/>
                    <a:pt x="156572" y="25017"/>
                  </a:cubicBezTo>
                  <a:cubicBezTo>
                    <a:pt x="152489" y="10844"/>
                    <a:pt x="144862" y="3579"/>
                    <a:pt x="137776" y="3579"/>
                  </a:cubicBezTo>
                  <a:cubicBezTo>
                    <a:pt x="134049" y="3579"/>
                    <a:pt x="133343" y="6057"/>
                    <a:pt x="133343" y="9780"/>
                  </a:cubicBezTo>
                  <a:cubicBezTo>
                    <a:pt x="133343" y="13854"/>
                    <a:pt x="134225" y="16156"/>
                    <a:pt x="137418" y="24136"/>
                  </a:cubicBezTo>
                  <a:cubicBezTo>
                    <a:pt x="139547" y="29630"/>
                    <a:pt x="146816" y="48416"/>
                    <a:pt x="146816" y="58341"/>
                  </a:cubicBezTo>
                  <a:cubicBezTo>
                    <a:pt x="146816" y="61176"/>
                    <a:pt x="146816" y="68615"/>
                    <a:pt x="140254" y="73752"/>
                  </a:cubicBezTo>
                  <a:cubicBezTo>
                    <a:pt x="137243" y="76063"/>
                    <a:pt x="132096" y="78539"/>
                    <a:pt x="123762" y="78539"/>
                  </a:cubicBezTo>
                  <a:cubicBezTo>
                    <a:pt x="107810" y="78539"/>
                    <a:pt x="98055" y="68083"/>
                    <a:pt x="92383" y="60644"/>
                  </a:cubicBezTo>
                  <a:cubicBezTo>
                    <a:pt x="90961" y="75705"/>
                    <a:pt x="78369" y="78539"/>
                    <a:pt x="69328" y="78539"/>
                  </a:cubicBezTo>
                  <a:cubicBezTo>
                    <a:pt x="54616" y="78539"/>
                    <a:pt x="44686" y="69505"/>
                    <a:pt x="39363" y="62415"/>
                  </a:cubicBezTo>
                  <a:cubicBezTo>
                    <a:pt x="38124" y="74641"/>
                    <a:pt x="27661" y="78539"/>
                    <a:pt x="20393" y="78539"/>
                  </a:cubicBezTo>
                  <a:cubicBezTo>
                    <a:pt x="12766" y="78539"/>
                    <a:pt x="8690" y="73045"/>
                    <a:pt x="6387" y="68973"/>
                  </a:cubicBezTo>
                  <a:cubicBezTo>
                    <a:pt x="2486" y="62415"/>
                    <a:pt x="0" y="52315"/>
                    <a:pt x="0" y="51424"/>
                  </a:cubicBezTo>
                  <a:cubicBezTo>
                    <a:pt x="0" y="49123"/>
                    <a:pt x="2486" y="49123"/>
                    <a:pt x="3011" y="49123"/>
                  </a:cubicBezTo>
                  <a:cubicBezTo>
                    <a:pt x="5497" y="49123"/>
                    <a:pt x="5672" y="49655"/>
                    <a:pt x="6919" y="54442"/>
                  </a:cubicBezTo>
                  <a:cubicBezTo>
                    <a:pt x="9573" y="64891"/>
                    <a:pt x="12941" y="73577"/>
                    <a:pt x="19860" y="73577"/>
                  </a:cubicBezTo>
                  <a:cubicBezTo>
                    <a:pt x="24468" y="73577"/>
                    <a:pt x="25707" y="69678"/>
                    <a:pt x="25707" y="64891"/>
                  </a:cubicBezTo>
                  <a:cubicBezTo>
                    <a:pt x="25707" y="61524"/>
                    <a:pt x="24118" y="54974"/>
                    <a:pt x="22871" y="50187"/>
                  </a:cubicBezTo>
                  <a:cubicBezTo>
                    <a:pt x="21632" y="45398"/>
                    <a:pt x="19860" y="38133"/>
                    <a:pt x="18971" y="34236"/>
                  </a:cubicBezTo>
                  <a:lnTo>
                    <a:pt x="13299" y="11551"/>
                  </a:lnTo>
                  <a:cubicBezTo>
                    <a:pt x="12591" y="9249"/>
                    <a:pt x="11527" y="4818"/>
                    <a:pt x="11527" y="4286"/>
                  </a:cubicBezTo>
                  <a:cubicBezTo>
                    <a:pt x="11527" y="388"/>
                    <a:pt x="14721" y="-1383"/>
                    <a:pt x="17556" y="-1383"/>
                  </a:cubicBezTo>
                  <a:cubicBezTo>
                    <a:pt x="20743" y="-1383"/>
                    <a:pt x="23586" y="919"/>
                    <a:pt x="24468" y="2515"/>
                  </a:cubicBezTo>
                  <a:cubicBezTo>
                    <a:pt x="25358" y="4111"/>
                    <a:pt x="26771" y="9780"/>
                    <a:pt x="27661" y="13504"/>
                  </a:cubicBezTo>
                  <a:cubicBezTo>
                    <a:pt x="28551" y="16871"/>
                    <a:pt x="30497" y="25017"/>
                    <a:pt x="31562" y="29447"/>
                  </a:cubicBezTo>
                  <a:cubicBezTo>
                    <a:pt x="32627" y="33353"/>
                    <a:pt x="33691" y="37252"/>
                    <a:pt x="34573" y="41326"/>
                  </a:cubicBezTo>
                  <a:cubicBezTo>
                    <a:pt x="36527" y="48590"/>
                    <a:pt x="36885" y="50012"/>
                    <a:pt x="42024" y="57277"/>
                  </a:cubicBezTo>
                  <a:cubicBezTo>
                    <a:pt x="46990" y="64367"/>
                    <a:pt x="55323" y="73577"/>
                    <a:pt x="68622" y="73577"/>
                  </a:cubicBezTo>
                  <a:cubicBezTo>
                    <a:pt x="78902" y="73577"/>
                    <a:pt x="79084" y="64542"/>
                    <a:pt x="79084" y="61176"/>
                  </a:cubicBezTo>
                  <a:cubicBezTo>
                    <a:pt x="79084" y="56745"/>
                    <a:pt x="78552" y="54442"/>
                    <a:pt x="76065" y="44517"/>
                  </a:cubicBezTo>
                  <a:lnTo>
                    <a:pt x="68622" y="14743"/>
                  </a:lnTo>
                  <a:close/>
                  <a:moveTo>
                    <a:pt x="226753" y="118057"/>
                  </a:moveTo>
                  <a:cubicBezTo>
                    <a:pt x="226927" y="118414"/>
                    <a:pt x="227459" y="120717"/>
                    <a:pt x="227459" y="120898"/>
                  </a:cubicBezTo>
                  <a:cubicBezTo>
                    <a:pt x="227459" y="121781"/>
                    <a:pt x="226753" y="123376"/>
                    <a:pt x="224624" y="123376"/>
                  </a:cubicBezTo>
                  <a:cubicBezTo>
                    <a:pt x="221080" y="123376"/>
                    <a:pt x="206360" y="121964"/>
                    <a:pt x="201927" y="121605"/>
                  </a:cubicBezTo>
                  <a:cubicBezTo>
                    <a:pt x="200513" y="121430"/>
                    <a:pt x="198026" y="121249"/>
                    <a:pt x="198026" y="117531"/>
                  </a:cubicBezTo>
                  <a:cubicBezTo>
                    <a:pt x="198026" y="115047"/>
                    <a:pt x="200513" y="115047"/>
                    <a:pt x="202642" y="115047"/>
                  </a:cubicBezTo>
                  <a:cubicBezTo>
                    <a:pt x="211150" y="115047"/>
                    <a:pt x="211150" y="113808"/>
                    <a:pt x="211150" y="112388"/>
                  </a:cubicBezTo>
                  <a:cubicBezTo>
                    <a:pt x="211150" y="111149"/>
                    <a:pt x="210792" y="110085"/>
                    <a:pt x="210443" y="108489"/>
                  </a:cubicBezTo>
                  <a:lnTo>
                    <a:pt x="185443" y="8185"/>
                  </a:lnTo>
                  <a:cubicBezTo>
                    <a:pt x="184553" y="4993"/>
                    <a:pt x="184553" y="4643"/>
                    <a:pt x="184553" y="4286"/>
                  </a:cubicBezTo>
                  <a:cubicBezTo>
                    <a:pt x="184553" y="1627"/>
                    <a:pt x="186682" y="-1383"/>
                    <a:pt x="190583" y="-1383"/>
                  </a:cubicBezTo>
                  <a:cubicBezTo>
                    <a:pt x="192529" y="-1383"/>
                    <a:pt x="195898" y="-501"/>
                    <a:pt x="197852" y="3222"/>
                  </a:cubicBezTo>
                  <a:cubicBezTo>
                    <a:pt x="198384" y="4286"/>
                    <a:pt x="199981" y="10669"/>
                    <a:pt x="200863" y="14386"/>
                  </a:cubicBezTo>
                  <a:lnTo>
                    <a:pt x="204946" y="30162"/>
                  </a:lnTo>
                  <a:cubicBezTo>
                    <a:pt x="205478" y="32822"/>
                    <a:pt x="207250" y="39555"/>
                    <a:pt x="207782" y="42214"/>
                  </a:cubicBezTo>
                  <a:cubicBezTo>
                    <a:pt x="209553" y="48948"/>
                    <a:pt x="209553" y="49123"/>
                    <a:pt x="213104" y="54791"/>
                  </a:cubicBezTo>
                  <a:cubicBezTo>
                    <a:pt x="218777" y="63478"/>
                    <a:pt x="227642" y="73577"/>
                    <a:pt x="241473" y="73577"/>
                  </a:cubicBezTo>
                  <a:cubicBezTo>
                    <a:pt x="251404" y="73577"/>
                    <a:pt x="251936" y="65423"/>
                    <a:pt x="251936" y="61176"/>
                  </a:cubicBezTo>
                  <a:cubicBezTo>
                    <a:pt x="251936" y="50544"/>
                    <a:pt x="244309" y="30869"/>
                    <a:pt x="241473" y="23429"/>
                  </a:cubicBezTo>
                  <a:cubicBezTo>
                    <a:pt x="239518" y="18466"/>
                    <a:pt x="238812" y="16871"/>
                    <a:pt x="238812" y="13854"/>
                  </a:cubicBezTo>
                  <a:cubicBezTo>
                    <a:pt x="238812" y="4461"/>
                    <a:pt x="246612" y="-1383"/>
                    <a:pt x="255652" y="-1383"/>
                  </a:cubicBezTo>
                  <a:cubicBezTo>
                    <a:pt x="273383" y="-1383"/>
                    <a:pt x="281186" y="23072"/>
                    <a:pt x="281186" y="25732"/>
                  </a:cubicBezTo>
                  <a:cubicBezTo>
                    <a:pt x="281186" y="28034"/>
                    <a:pt x="278882" y="28034"/>
                    <a:pt x="278351" y="28034"/>
                  </a:cubicBezTo>
                  <a:cubicBezTo>
                    <a:pt x="275872" y="28034"/>
                    <a:pt x="275689" y="26971"/>
                    <a:pt x="274982" y="25017"/>
                  </a:cubicBezTo>
                  <a:cubicBezTo>
                    <a:pt x="270905" y="10844"/>
                    <a:pt x="263106" y="3579"/>
                    <a:pt x="256186" y="3579"/>
                  </a:cubicBezTo>
                  <a:cubicBezTo>
                    <a:pt x="252467" y="3579"/>
                    <a:pt x="251753" y="6057"/>
                    <a:pt x="251753" y="9780"/>
                  </a:cubicBezTo>
                  <a:cubicBezTo>
                    <a:pt x="251753" y="13854"/>
                    <a:pt x="252642" y="16156"/>
                    <a:pt x="255835" y="24136"/>
                  </a:cubicBezTo>
                  <a:cubicBezTo>
                    <a:pt x="257958" y="29630"/>
                    <a:pt x="265234" y="48416"/>
                    <a:pt x="265234" y="58341"/>
                  </a:cubicBezTo>
                  <a:cubicBezTo>
                    <a:pt x="265234" y="61176"/>
                    <a:pt x="265234" y="68615"/>
                    <a:pt x="258672" y="73752"/>
                  </a:cubicBezTo>
                  <a:cubicBezTo>
                    <a:pt x="255652" y="76063"/>
                    <a:pt x="250514" y="78539"/>
                    <a:pt x="242180" y="78539"/>
                  </a:cubicBezTo>
                  <a:cubicBezTo>
                    <a:pt x="229239" y="78539"/>
                    <a:pt x="219841" y="71449"/>
                    <a:pt x="213279" y="63835"/>
                  </a:cubicBezTo>
                  <a:lnTo>
                    <a:pt x="226753" y="118057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1" name="任意多边形: 形状 10">
              <a:extLst>
                <a:ext uri="{FF2B5EF4-FFF2-40B4-BE49-F238E27FC236}">
                  <a16:creationId xmlns:a16="http://schemas.microsoft.com/office/drawing/2014/main" id="{CBB09E84-56D1-0B1F-F636-565E6E42BC6A}"/>
                </a:ext>
              </a:extLst>
            </p:cNvPr>
            <p:cNvSpPr/>
            <p:nvPr>
              <p:custDataLst>
                <p:tags r:id="rId64"/>
              </p:custDataLst>
            </p:nvPr>
          </p:nvSpPr>
          <p:spPr>
            <a:xfrm flipV="1">
              <a:off x="8351292" y="-13362134"/>
              <a:ext cx="168400" cy="59223"/>
            </a:xfrm>
            <a:custGeom>
              <a:avLst/>
              <a:gdLst>
                <a:gd name="connsiteX0" fmla="*/ 159790 w 168400"/>
                <a:gd name="connsiteY0" fmla="*/ 47725 h 59223"/>
                <a:gd name="connsiteX1" fmla="*/ 168401 w 168400"/>
                <a:gd name="connsiteY1" fmla="*/ 52791 h 59223"/>
                <a:gd name="connsiteX2" fmla="*/ 160044 w 168400"/>
                <a:gd name="connsiteY2" fmla="*/ 57848 h 59223"/>
                <a:gd name="connsiteX3" fmla="*/ 8358 w 168400"/>
                <a:gd name="connsiteY3" fmla="*/ 57848 h 59223"/>
                <a:gd name="connsiteX4" fmla="*/ 0 w 168400"/>
                <a:gd name="connsiteY4" fmla="*/ 52791 h 59223"/>
                <a:gd name="connsiteX5" fmla="*/ 8612 w 168400"/>
                <a:gd name="connsiteY5" fmla="*/ 47725 h 59223"/>
                <a:gd name="connsiteX6" fmla="*/ 159790 w 168400"/>
                <a:gd name="connsiteY6" fmla="*/ 47725 h 59223"/>
                <a:gd name="connsiteX7" fmla="*/ 160044 w 168400"/>
                <a:gd name="connsiteY7" fmla="*/ -1375 h 59223"/>
                <a:gd name="connsiteX8" fmla="*/ 168401 w 168400"/>
                <a:gd name="connsiteY8" fmla="*/ 3691 h 59223"/>
                <a:gd name="connsiteX9" fmla="*/ 159790 w 168400"/>
                <a:gd name="connsiteY9" fmla="*/ 8756 h 59223"/>
                <a:gd name="connsiteX10" fmla="*/ 8612 w 168400"/>
                <a:gd name="connsiteY10" fmla="*/ 8756 h 59223"/>
                <a:gd name="connsiteX11" fmla="*/ 0 w 168400"/>
                <a:gd name="connsiteY11" fmla="*/ 3691 h 59223"/>
                <a:gd name="connsiteX12" fmla="*/ 8358 w 168400"/>
                <a:gd name="connsiteY12" fmla="*/ -1375 h 59223"/>
                <a:gd name="connsiteX13" fmla="*/ 160044 w 168400"/>
                <a:gd name="connsiteY13" fmla="*/ -1375 h 59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8400" h="59223">
                  <a:moveTo>
                    <a:pt x="159790" y="47725"/>
                  </a:moveTo>
                  <a:cubicBezTo>
                    <a:pt x="163586" y="47725"/>
                    <a:pt x="168401" y="47725"/>
                    <a:pt x="168401" y="52791"/>
                  </a:cubicBezTo>
                  <a:cubicBezTo>
                    <a:pt x="168401" y="57848"/>
                    <a:pt x="163586" y="57848"/>
                    <a:pt x="160044" y="57848"/>
                  </a:cubicBezTo>
                  <a:lnTo>
                    <a:pt x="8358" y="57848"/>
                  </a:lnTo>
                  <a:cubicBezTo>
                    <a:pt x="4815" y="57848"/>
                    <a:pt x="0" y="57848"/>
                    <a:pt x="0" y="52791"/>
                  </a:cubicBezTo>
                  <a:cubicBezTo>
                    <a:pt x="0" y="47725"/>
                    <a:pt x="4815" y="47725"/>
                    <a:pt x="8612" y="47725"/>
                  </a:cubicBezTo>
                  <a:lnTo>
                    <a:pt x="159790" y="47725"/>
                  </a:lnTo>
                  <a:close/>
                  <a:moveTo>
                    <a:pt x="160044" y="-1375"/>
                  </a:moveTo>
                  <a:cubicBezTo>
                    <a:pt x="163586" y="-1375"/>
                    <a:pt x="168401" y="-1375"/>
                    <a:pt x="168401" y="3691"/>
                  </a:cubicBezTo>
                  <a:cubicBezTo>
                    <a:pt x="168401" y="8756"/>
                    <a:pt x="163586" y="8756"/>
                    <a:pt x="159790" y="8756"/>
                  </a:cubicBezTo>
                  <a:lnTo>
                    <a:pt x="8612" y="8756"/>
                  </a:lnTo>
                  <a:cubicBezTo>
                    <a:pt x="4815" y="8756"/>
                    <a:pt x="0" y="8756"/>
                    <a:pt x="0" y="3691"/>
                  </a:cubicBezTo>
                  <a:cubicBezTo>
                    <a:pt x="0" y="-1375"/>
                    <a:pt x="4815" y="-1375"/>
                    <a:pt x="8358" y="-1375"/>
                  </a:cubicBezTo>
                  <a:lnTo>
                    <a:pt x="160044" y="-1375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2" name="任意多边形: 形状 11">
              <a:extLst>
                <a:ext uri="{FF2B5EF4-FFF2-40B4-BE49-F238E27FC236}">
                  <a16:creationId xmlns:a16="http://schemas.microsoft.com/office/drawing/2014/main" id="{F9B02B93-2B96-C3CF-2E73-9E3221E218C6}"/>
                </a:ext>
              </a:extLst>
            </p:cNvPr>
            <p:cNvSpPr/>
            <p:nvPr>
              <p:custDataLst>
                <p:tags r:id="rId65"/>
              </p:custDataLst>
            </p:nvPr>
          </p:nvSpPr>
          <p:spPr>
            <a:xfrm flipV="1">
              <a:off x="8621157" y="-13450465"/>
              <a:ext cx="573866" cy="181210"/>
            </a:xfrm>
            <a:custGeom>
              <a:avLst/>
              <a:gdLst>
                <a:gd name="connsiteX0" fmla="*/ 195745 w 573866"/>
                <a:gd name="connsiteY0" fmla="*/ 3179 h 181210"/>
                <a:gd name="connsiteX1" fmla="*/ 188904 w 573866"/>
                <a:gd name="connsiteY1" fmla="*/ 6466 h 181210"/>
                <a:gd name="connsiteX2" fmla="*/ 174216 w 573866"/>
                <a:gd name="connsiteY2" fmla="*/ 10770 h 181210"/>
                <a:gd name="connsiteX3" fmla="*/ 175233 w 573866"/>
                <a:gd name="connsiteY3" fmla="*/ 16589 h 181210"/>
                <a:gd name="connsiteX4" fmla="*/ 209417 w 573866"/>
                <a:gd name="connsiteY4" fmla="*/ 153513 h 181210"/>
                <a:gd name="connsiteX5" fmla="*/ 229420 w 573866"/>
                <a:gd name="connsiteY5" fmla="*/ 163637 h 181210"/>
                <a:gd name="connsiteX6" fmla="*/ 237023 w 573866"/>
                <a:gd name="connsiteY6" fmla="*/ 168193 h 181210"/>
                <a:gd name="connsiteX7" fmla="*/ 230691 w 573866"/>
                <a:gd name="connsiteY7" fmla="*/ 171480 h 181210"/>
                <a:gd name="connsiteX8" fmla="*/ 198278 w 573866"/>
                <a:gd name="connsiteY8" fmla="*/ 171480 h 181210"/>
                <a:gd name="connsiteX9" fmla="*/ 189159 w 573866"/>
                <a:gd name="connsiteY9" fmla="*/ 166923 h 181210"/>
                <a:gd name="connsiteX10" fmla="*/ 103059 w 573866"/>
                <a:gd name="connsiteY10" fmla="*/ 23934 h 181210"/>
                <a:gd name="connsiteX11" fmla="*/ 88879 w 573866"/>
                <a:gd name="connsiteY11" fmla="*/ 165915 h 181210"/>
                <a:gd name="connsiteX12" fmla="*/ 81793 w 573866"/>
                <a:gd name="connsiteY12" fmla="*/ 171480 h 181210"/>
                <a:gd name="connsiteX13" fmla="*/ 48110 w 573866"/>
                <a:gd name="connsiteY13" fmla="*/ 171480 h 181210"/>
                <a:gd name="connsiteX14" fmla="*/ 41278 w 573866"/>
                <a:gd name="connsiteY14" fmla="*/ 166678 h 181210"/>
                <a:gd name="connsiteX15" fmla="*/ 48110 w 573866"/>
                <a:gd name="connsiteY15" fmla="*/ 163637 h 181210"/>
                <a:gd name="connsiteX16" fmla="*/ 62799 w 573866"/>
                <a:gd name="connsiteY16" fmla="*/ 159332 h 181210"/>
                <a:gd name="connsiteX17" fmla="*/ 61790 w 573866"/>
                <a:gd name="connsiteY17" fmla="*/ 154529 h 181210"/>
                <a:gd name="connsiteX18" fmla="*/ 29369 w 573866"/>
                <a:gd name="connsiteY18" fmla="*/ 24180 h 181210"/>
                <a:gd name="connsiteX19" fmla="*/ 4806 w 573866"/>
                <a:gd name="connsiteY19" fmla="*/ 6466 h 181210"/>
                <a:gd name="connsiteX20" fmla="*/ 0 w 573866"/>
                <a:gd name="connsiteY20" fmla="*/ 1663 h 181210"/>
                <a:gd name="connsiteX21" fmla="*/ 3289 w 573866"/>
                <a:gd name="connsiteY21" fmla="*/ -1378 h 181210"/>
                <a:gd name="connsiteX22" fmla="*/ 27344 w 573866"/>
                <a:gd name="connsiteY22" fmla="*/ -616 h 181210"/>
                <a:gd name="connsiteX23" fmla="*/ 52162 w 573866"/>
                <a:gd name="connsiteY23" fmla="*/ -1378 h 181210"/>
                <a:gd name="connsiteX24" fmla="*/ 56722 w 573866"/>
                <a:gd name="connsiteY24" fmla="*/ 3179 h 181210"/>
                <a:gd name="connsiteX25" fmla="*/ 51907 w 573866"/>
                <a:gd name="connsiteY25" fmla="*/ 6466 h 181210"/>
                <a:gd name="connsiteX26" fmla="*/ 36972 w 573866"/>
                <a:gd name="connsiteY26" fmla="*/ 17352 h 181210"/>
                <a:gd name="connsiteX27" fmla="*/ 37981 w 573866"/>
                <a:gd name="connsiteY27" fmla="*/ 23680 h 181210"/>
                <a:gd name="connsiteX28" fmla="*/ 71664 w 573866"/>
                <a:gd name="connsiteY28" fmla="*/ 158069 h 181210"/>
                <a:gd name="connsiteX29" fmla="*/ 71919 w 573866"/>
                <a:gd name="connsiteY29" fmla="*/ 158069 h 181210"/>
                <a:gd name="connsiteX30" fmla="*/ 87362 w 573866"/>
                <a:gd name="connsiteY30" fmla="*/ 4695 h 181210"/>
                <a:gd name="connsiteX31" fmla="*/ 91668 w 573866"/>
                <a:gd name="connsiteY31" fmla="*/ -1378 h 181210"/>
                <a:gd name="connsiteX32" fmla="*/ 97745 w 573866"/>
                <a:gd name="connsiteY32" fmla="*/ 3179 h 181210"/>
                <a:gd name="connsiteX33" fmla="*/ 192202 w 573866"/>
                <a:gd name="connsiteY33" fmla="*/ 160349 h 181210"/>
                <a:gd name="connsiteX34" fmla="*/ 192448 w 573866"/>
                <a:gd name="connsiteY34" fmla="*/ 160349 h 181210"/>
                <a:gd name="connsiteX35" fmla="*/ 156746 w 573866"/>
                <a:gd name="connsiteY35" fmla="*/ 17098 h 181210"/>
                <a:gd name="connsiteX36" fmla="*/ 135980 w 573866"/>
                <a:gd name="connsiteY36" fmla="*/ 6466 h 181210"/>
                <a:gd name="connsiteX37" fmla="*/ 129149 w 573866"/>
                <a:gd name="connsiteY37" fmla="*/ 1663 h 181210"/>
                <a:gd name="connsiteX38" fmla="*/ 132692 w 573866"/>
                <a:gd name="connsiteY38" fmla="*/ -1378 h 181210"/>
                <a:gd name="connsiteX39" fmla="*/ 161561 w 573866"/>
                <a:gd name="connsiteY39" fmla="*/ -616 h 181210"/>
                <a:gd name="connsiteX40" fmla="*/ 190930 w 573866"/>
                <a:gd name="connsiteY40" fmla="*/ -1378 h 181210"/>
                <a:gd name="connsiteX41" fmla="*/ 195745 w 573866"/>
                <a:gd name="connsiteY41" fmla="*/ 3179 h 181210"/>
                <a:gd name="connsiteX42" fmla="*/ 384930 w 573866"/>
                <a:gd name="connsiteY42" fmla="*/ 3179 h 181210"/>
                <a:gd name="connsiteX43" fmla="*/ 378099 w 573866"/>
                <a:gd name="connsiteY43" fmla="*/ 6466 h 181210"/>
                <a:gd name="connsiteX44" fmla="*/ 363411 w 573866"/>
                <a:gd name="connsiteY44" fmla="*/ 10770 h 181210"/>
                <a:gd name="connsiteX45" fmla="*/ 364428 w 573866"/>
                <a:gd name="connsiteY45" fmla="*/ 16589 h 181210"/>
                <a:gd name="connsiteX46" fmla="*/ 398612 w 573866"/>
                <a:gd name="connsiteY46" fmla="*/ 153513 h 181210"/>
                <a:gd name="connsiteX47" fmla="*/ 418614 w 573866"/>
                <a:gd name="connsiteY47" fmla="*/ 163637 h 181210"/>
                <a:gd name="connsiteX48" fmla="*/ 426209 w 573866"/>
                <a:gd name="connsiteY48" fmla="*/ 168193 h 181210"/>
                <a:gd name="connsiteX49" fmla="*/ 422666 w 573866"/>
                <a:gd name="connsiteY49" fmla="*/ 171480 h 181210"/>
                <a:gd name="connsiteX50" fmla="*/ 392788 w 573866"/>
                <a:gd name="connsiteY50" fmla="*/ 170727 h 181210"/>
                <a:gd name="connsiteX51" fmla="*/ 362402 w 573866"/>
                <a:gd name="connsiteY51" fmla="*/ 171480 h 181210"/>
                <a:gd name="connsiteX52" fmla="*/ 357587 w 573866"/>
                <a:gd name="connsiteY52" fmla="*/ 166678 h 181210"/>
                <a:gd name="connsiteX53" fmla="*/ 364428 w 573866"/>
                <a:gd name="connsiteY53" fmla="*/ 163637 h 181210"/>
                <a:gd name="connsiteX54" fmla="*/ 379108 w 573866"/>
                <a:gd name="connsiteY54" fmla="*/ 159332 h 181210"/>
                <a:gd name="connsiteX55" fmla="*/ 378099 w 573866"/>
                <a:gd name="connsiteY55" fmla="*/ 154529 h 181210"/>
                <a:gd name="connsiteX56" fmla="*/ 362648 w 573866"/>
                <a:gd name="connsiteY56" fmla="*/ 92519 h 181210"/>
                <a:gd name="connsiteX57" fmla="*/ 293263 w 573866"/>
                <a:gd name="connsiteY57" fmla="*/ 92519 h 181210"/>
                <a:gd name="connsiteX58" fmla="*/ 308460 w 573866"/>
                <a:gd name="connsiteY58" fmla="*/ 153513 h 181210"/>
                <a:gd name="connsiteX59" fmla="*/ 328464 w 573866"/>
                <a:gd name="connsiteY59" fmla="*/ 163637 h 181210"/>
                <a:gd name="connsiteX60" fmla="*/ 336058 w 573866"/>
                <a:gd name="connsiteY60" fmla="*/ 168193 h 181210"/>
                <a:gd name="connsiteX61" fmla="*/ 332516 w 573866"/>
                <a:gd name="connsiteY61" fmla="*/ 171480 h 181210"/>
                <a:gd name="connsiteX62" fmla="*/ 302636 w 573866"/>
                <a:gd name="connsiteY62" fmla="*/ 170727 h 181210"/>
                <a:gd name="connsiteX63" fmla="*/ 272250 w 573866"/>
                <a:gd name="connsiteY63" fmla="*/ 171480 h 181210"/>
                <a:gd name="connsiteX64" fmla="*/ 267438 w 573866"/>
                <a:gd name="connsiteY64" fmla="*/ 166678 h 181210"/>
                <a:gd name="connsiteX65" fmla="*/ 274276 w 573866"/>
                <a:gd name="connsiteY65" fmla="*/ 163637 h 181210"/>
                <a:gd name="connsiteX66" fmla="*/ 288965 w 573866"/>
                <a:gd name="connsiteY66" fmla="*/ 159332 h 181210"/>
                <a:gd name="connsiteX67" fmla="*/ 287948 w 573866"/>
                <a:gd name="connsiteY67" fmla="*/ 154529 h 181210"/>
                <a:gd name="connsiteX68" fmla="*/ 253764 w 573866"/>
                <a:gd name="connsiteY68" fmla="*/ 17098 h 181210"/>
                <a:gd name="connsiteX69" fmla="*/ 232999 w 573866"/>
                <a:gd name="connsiteY69" fmla="*/ 6466 h 181210"/>
                <a:gd name="connsiteX70" fmla="*/ 226159 w 573866"/>
                <a:gd name="connsiteY70" fmla="*/ 1663 h 181210"/>
                <a:gd name="connsiteX71" fmla="*/ 229710 w 573866"/>
                <a:gd name="connsiteY71" fmla="*/ -1378 h 181210"/>
                <a:gd name="connsiteX72" fmla="*/ 259587 w 573866"/>
                <a:gd name="connsiteY72" fmla="*/ -616 h 181210"/>
                <a:gd name="connsiteX73" fmla="*/ 289974 w 573866"/>
                <a:gd name="connsiteY73" fmla="*/ -1378 h 181210"/>
                <a:gd name="connsiteX74" fmla="*/ 294789 w 573866"/>
                <a:gd name="connsiteY74" fmla="*/ 3179 h 181210"/>
                <a:gd name="connsiteX75" fmla="*/ 287948 w 573866"/>
                <a:gd name="connsiteY75" fmla="*/ 6466 h 181210"/>
                <a:gd name="connsiteX76" fmla="*/ 273259 w 573866"/>
                <a:gd name="connsiteY76" fmla="*/ 10770 h 181210"/>
                <a:gd name="connsiteX77" fmla="*/ 274276 w 573866"/>
                <a:gd name="connsiteY77" fmla="*/ 15836 h 181210"/>
                <a:gd name="connsiteX78" fmla="*/ 291237 w 573866"/>
                <a:gd name="connsiteY78" fmla="*/ 84674 h 181210"/>
                <a:gd name="connsiteX79" fmla="*/ 360622 w 573866"/>
                <a:gd name="connsiteY79" fmla="*/ 84674 h 181210"/>
                <a:gd name="connsiteX80" fmla="*/ 343915 w 573866"/>
                <a:gd name="connsiteY80" fmla="*/ 17098 h 181210"/>
                <a:gd name="connsiteX81" fmla="*/ 323149 w 573866"/>
                <a:gd name="connsiteY81" fmla="*/ 6466 h 181210"/>
                <a:gd name="connsiteX82" fmla="*/ 316310 w 573866"/>
                <a:gd name="connsiteY82" fmla="*/ 1663 h 181210"/>
                <a:gd name="connsiteX83" fmla="*/ 319851 w 573866"/>
                <a:gd name="connsiteY83" fmla="*/ -1378 h 181210"/>
                <a:gd name="connsiteX84" fmla="*/ 349739 w 573866"/>
                <a:gd name="connsiteY84" fmla="*/ -616 h 181210"/>
                <a:gd name="connsiteX85" fmla="*/ 380126 w 573866"/>
                <a:gd name="connsiteY85" fmla="*/ -1378 h 181210"/>
                <a:gd name="connsiteX86" fmla="*/ 384930 w 573866"/>
                <a:gd name="connsiteY86" fmla="*/ 3179 h 181210"/>
                <a:gd name="connsiteX87" fmla="*/ 573866 w 573866"/>
                <a:gd name="connsiteY87" fmla="*/ 3179 h 181210"/>
                <a:gd name="connsiteX88" fmla="*/ 567791 w 573866"/>
                <a:gd name="connsiteY88" fmla="*/ 6466 h 181210"/>
                <a:gd name="connsiteX89" fmla="*/ 553354 w 573866"/>
                <a:gd name="connsiteY89" fmla="*/ 15073 h 181210"/>
                <a:gd name="connsiteX90" fmla="*/ 542471 w 573866"/>
                <a:gd name="connsiteY90" fmla="*/ 173506 h 181210"/>
                <a:gd name="connsiteX91" fmla="*/ 537910 w 573866"/>
                <a:gd name="connsiteY91" fmla="*/ 179833 h 181210"/>
                <a:gd name="connsiteX92" fmla="*/ 531326 w 573866"/>
                <a:gd name="connsiteY92" fmla="*/ 175275 h 181210"/>
                <a:gd name="connsiteX93" fmla="*/ 447253 w 573866"/>
                <a:gd name="connsiteY93" fmla="*/ 27221 h 181210"/>
                <a:gd name="connsiteX94" fmla="*/ 416613 w 573866"/>
                <a:gd name="connsiteY94" fmla="*/ 6466 h 181210"/>
                <a:gd name="connsiteX95" fmla="*/ 413577 w 573866"/>
                <a:gd name="connsiteY95" fmla="*/ 1663 h 181210"/>
                <a:gd name="connsiteX96" fmla="*/ 416613 w 573866"/>
                <a:gd name="connsiteY96" fmla="*/ -1378 h 181210"/>
                <a:gd name="connsiteX97" fmla="*/ 436871 w 573866"/>
                <a:gd name="connsiteY97" fmla="*/ -616 h 181210"/>
                <a:gd name="connsiteX98" fmla="*/ 460424 w 573866"/>
                <a:gd name="connsiteY98" fmla="*/ -1378 h 181210"/>
                <a:gd name="connsiteX99" fmla="*/ 464977 w 573866"/>
                <a:gd name="connsiteY99" fmla="*/ 3433 h 181210"/>
                <a:gd name="connsiteX100" fmla="*/ 460925 w 573866"/>
                <a:gd name="connsiteY100" fmla="*/ 6466 h 181210"/>
                <a:gd name="connsiteX101" fmla="*/ 450296 w 573866"/>
                <a:gd name="connsiteY101" fmla="*/ 15073 h 181210"/>
                <a:gd name="connsiteX102" fmla="*/ 453840 w 573866"/>
                <a:gd name="connsiteY102" fmla="*/ 24689 h 181210"/>
                <a:gd name="connsiteX103" fmla="*/ 472069 w 573866"/>
                <a:gd name="connsiteY103" fmla="*/ 56583 h 181210"/>
                <a:gd name="connsiteX104" fmla="*/ 529809 w 573866"/>
                <a:gd name="connsiteY104" fmla="*/ 56583 h 181210"/>
                <a:gd name="connsiteX105" fmla="*/ 532590 w 573866"/>
                <a:gd name="connsiteY105" fmla="*/ 14566 h 181210"/>
                <a:gd name="connsiteX106" fmla="*/ 515629 w 573866"/>
                <a:gd name="connsiteY106" fmla="*/ 6466 h 181210"/>
                <a:gd name="connsiteX107" fmla="*/ 509805 w 573866"/>
                <a:gd name="connsiteY107" fmla="*/ 1663 h 181210"/>
                <a:gd name="connsiteX108" fmla="*/ 513603 w 573866"/>
                <a:gd name="connsiteY108" fmla="*/ -1378 h 181210"/>
                <a:gd name="connsiteX109" fmla="*/ 542718 w 573866"/>
                <a:gd name="connsiteY109" fmla="*/ -616 h 181210"/>
                <a:gd name="connsiteX110" fmla="*/ 569306 w 573866"/>
                <a:gd name="connsiteY110" fmla="*/ -1378 h 181210"/>
                <a:gd name="connsiteX111" fmla="*/ 573866 w 573866"/>
                <a:gd name="connsiteY111" fmla="*/ 3179 h 181210"/>
                <a:gd name="connsiteX112" fmla="*/ 529301 w 573866"/>
                <a:gd name="connsiteY112" fmla="*/ 64427 h 181210"/>
                <a:gd name="connsiteX113" fmla="*/ 476376 w 573866"/>
                <a:gd name="connsiteY113" fmla="*/ 64427 h 181210"/>
                <a:gd name="connsiteX114" fmla="*/ 523477 w 573866"/>
                <a:gd name="connsiteY114" fmla="*/ 147185 h 181210"/>
                <a:gd name="connsiteX115" fmla="*/ 529301 w 573866"/>
                <a:gd name="connsiteY115" fmla="*/ 64427 h 1812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</a:cxnLst>
              <a:rect l="l" t="t" r="r" b="b"/>
              <a:pathLst>
                <a:path w="573866" h="181210">
                  <a:moveTo>
                    <a:pt x="195745" y="3179"/>
                  </a:moveTo>
                  <a:cubicBezTo>
                    <a:pt x="195745" y="6466"/>
                    <a:pt x="193973" y="6466"/>
                    <a:pt x="188904" y="6466"/>
                  </a:cubicBezTo>
                  <a:cubicBezTo>
                    <a:pt x="174216" y="6466"/>
                    <a:pt x="174216" y="8491"/>
                    <a:pt x="174216" y="10770"/>
                  </a:cubicBezTo>
                  <a:cubicBezTo>
                    <a:pt x="174216" y="10770"/>
                    <a:pt x="174216" y="12795"/>
                    <a:pt x="175233" y="16589"/>
                  </a:cubicBezTo>
                  <a:lnTo>
                    <a:pt x="209417" y="153513"/>
                  </a:lnTo>
                  <a:cubicBezTo>
                    <a:pt x="211442" y="161611"/>
                    <a:pt x="213468" y="163637"/>
                    <a:pt x="229420" y="163637"/>
                  </a:cubicBezTo>
                  <a:cubicBezTo>
                    <a:pt x="234743" y="163637"/>
                    <a:pt x="237023" y="163637"/>
                    <a:pt x="237023" y="168193"/>
                  </a:cubicBezTo>
                  <a:cubicBezTo>
                    <a:pt x="237023" y="171480"/>
                    <a:pt x="234996" y="171480"/>
                    <a:pt x="230691" y="171480"/>
                  </a:cubicBezTo>
                  <a:lnTo>
                    <a:pt x="198278" y="171480"/>
                  </a:lnTo>
                  <a:cubicBezTo>
                    <a:pt x="192702" y="171480"/>
                    <a:pt x="191947" y="171480"/>
                    <a:pt x="189159" y="166923"/>
                  </a:cubicBezTo>
                  <a:lnTo>
                    <a:pt x="103059" y="23934"/>
                  </a:lnTo>
                  <a:lnTo>
                    <a:pt x="88879" y="165915"/>
                  </a:lnTo>
                  <a:cubicBezTo>
                    <a:pt x="88371" y="171480"/>
                    <a:pt x="87871" y="171480"/>
                    <a:pt x="81793" y="171480"/>
                  </a:cubicBezTo>
                  <a:lnTo>
                    <a:pt x="48110" y="171480"/>
                  </a:lnTo>
                  <a:cubicBezTo>
                    <a:pt x="44058" y="171480"/>
                    <a:pt x="41278" y="171480"/>
                    <a:pt x="41278" y="166678"/>
                  </a:cubicBezTo>
                  <a:cubicBezTo>
                    <a:pt x="41278" y="163637"/>
                    <a:pt x="43303" y="163637"/>
                    <a:pt x="48110" y="163637"/>
                  </a:cubicBezTo>
                  <a:cubicBezTo>
                    <a:pt x="55959" y="163637"/>
                    <a:pt x="62799" y="163637"/>
                    <a:pt x="62799" y="159332"/>
                  </a:cubicBezTo>
                  <a:cubicBezTo>
                    <a:pt x="62799" y="158578"/>
                    <a:pt x="62799" y="158069"/>
                    <a:pt x="61790" y="154529"/>
                  </a:cubicBezTo>
                  <a:lnTo>
                    <a:pt x="29369" y="24180"/>
                  </a:lnTo>
                  <a:cubicBezTo>
                    <a:pt x="25826" y="10008"/>
                    <a:pt x="16206" y="6975"/>
                    <a:pt x="4806" y="6466"/>
                  </a:cubicBezTo>
                  <a:cubicBezTo>
                    <a:pt x="2780" y="6466"/>
                    <a:pt x="0" y="6212"/>
                    <a:pt x="0" y="1663"/>
                  </a:cubicBezTo>
                  <a:cubicBezTo>
                    <a:pt x="0" y="-616"/>
                    <a:pt x="1517" y="-1378"/>
                    <a:pt x="3289" y="-1378"/>
                  </a:cubicBezTo>
                  <a:cubicBezTo>
                    <a:pt x="10884" y="-1378"/>
                    <a:pt x="19495" y="-616"/>
                    <a:pt x="27344" y="-616"/>
                  </a:cubicBezTo>
                  <a:cubicBezTo>
                    <a:pt x="35447" y="-616"/>
                    <a:pt x="44313" y="-1378"/>
                    <a:pt x="52162" y="-1378"/>
                  </a:cubicBezTo>
                  <a:cubicBezTo>
                    <a:pt x="53687" y="-1378"/>
                    <a:pt x="56722" y="-1378"/>
                    <a:pt x="56722" y="3179"/>
                  </a:cubicBezTo>
                  <a:cubicBezTo>
                    <a:pt x="56722" y="6212"/>
                    <a:pt x="54950" y="6466"/>
                    <a:pt x="51907" y="6466"/>
                  </a:cubicBezTo>
                  <a:cubicBezTo>
                    <a:pt x="37473" y="6975"/>
                    <a:pt x="36972" y="13556"/>
                    <a:pt x="36972" y="17352"/>
                  </a:cubicBezTo>
                  <a:cubicBezTo>
                    <a:pt x="36972" y="18106"/>
                    <a:pt x="36972" y="19631"/>
                    <a:pt x="37981" y="23680"/>
                  </a:cubicBezTo>
                  <a:lnTo>
                    <a:pt x="71664" y="158069"/>
                  </a:lnTo>
                  <a:lnTo>
                    <a:pt x="71919" y="158069"/>
                  </a:lnTo>
                  <a:lnTo>
                    <a:pt x="87362" y="4695"/>
                  </a:lnTo>
                  <a:cubicBezTo>
                    <a:pt x="87871" y="392"/>
                    <a:pt x="87871" y="-1378"/>
                    <a:pt x="91668" y="-1378"/>
                  </a:cubicBezTo>
                  <a:cubicBezTo>
                    <a:pt x="94957" y="-1378"/>
                    <a:pt x="96228" y="392"/>
                    <a:pt x="97745" y="3179"/>
                  </a:cubicBezTo>
                  <a:lnTo>
                    <a:pt x="192202" y="160349"/>
                  </a:lnTo>
                  <a:lnTo>
                    <a:pt x="192448" y="160349"/>
                  </a:lnTo>
                  <a:lnTo>
                    <a:pt x="156746" y="17098"/>
                  </a:lnTo>
                  <a:cubicBezTo>
                    <a:pt x="154721" y="8491"/>
                    <a:pt x="153203" y="6466"/>
                    <a:pt x="135980" y="6466"/>
                  </a:cubicBezTo>
                  <a:cubicBezTo>
                    <a:pt x="131929" y="6466"/>
                    <a:pt x="129149" y="6466"/>
                    <a:pt x="129149" y="1663"/>
                  </a:cubicBezTo>
                  <a:cubicBezTo>
                    <a:pt x="129149" y="-1378"/>
                    <a:pt x="131929" y="-1378"/>
                    <a:pt x="132692" y="-1378"/>
                  </a:cubicBezTo>
                  <a:cubicBezTo>
                    <a:pt x="142058" y="-1378"/>
                    <a:pt x="151932" y="-616"/>
                    <a:pt x="161561" y="-616"/>
                  </a:cubicBezTo>
                  <a:cubicBezTo>
                    <a:pt x="171181" y="-616"/>
                    <a:pt x="181564" y="-1378"/>
                    <a:pt x="190930" y="-1378"/>
                  </a:cubicBezTo>
                  <a:cubicBezTo>
                    <a:pt x="192702" y="-1378"/>
                    <a:pt x="195745" y="-1378"/>
                    <a:pt x="195745" y="3179"/>
                  </a:cubicBezTo>
                  <a:close/>
                  <a:moveTo>
                    <a:pt x="384930" y="3179"/>
                  </a:moveTo>
                  <a:cubicBezTo>
                    <a:pt x="384930" y="6466"/>
                    <a:pt x="383158" y="6466"/>
                    <a:pt x="378099" y="6466"/>
                  </a:cubicBezTo>
                  <a:cubicBezTo>
                    <a:pt x="363411" y="6466"/>
                    <a:pt x="363411" y="8491"/>
                    <a:pt x="363411" y="10770"/>
                  </a:cubicBezTo>
                  <a:cubicBezTo>
                    <a:pt x="363411" y="10770"/>
                    <a:pt x="363411" y="12795"/>
                    <a:pt x="364428" y="16589"/>
                  </a:cubicBezTo>
                  <a:lnTo>
                    <a:pt x="398612" y="153513"/>
                  </a:lnTo>
                  <a:cubicBezTo>
                    <a:pt x="400635" y="161611"/>
                    <a:pt x="402662" y="163637"/>
                    <a:pt x="418614" y="163637"/>
                  </a:cubicBezTo>
                  <a:cubicBezTo>
                    <a:pt x="423929" y="163637"/>
                    <a:pt x="426209" y="163637"/>
                    <a:pt x="426209" y="168193"/>
                  </a:cubicBezTo>
                  <a:cubicBezTo>
                    <a:pt x="426209" y="170972"/>
                    <a:pt x="424438" y="171480"/>
                    <a:pt x="422666" y="171480"/>
                  </a:cubicBezTo>
                  <a:cubicBezTo>
                    <a:pt x="413046" y="171480"/>
                    <a:pt x="402662" y="170727"/>
                    <a:pt x="392788" y="170727"/>
                  </a:cubicBezTo>
                  <a:cubicBezTo>
                    <a:pt x="382660" y="170727"/>
                    <a:pt x="372275" y="171480"/>
                    <a:pt x="362402" y="171480"/>
                  </a:cubicBezTo>
                  <a:cubicBezTo>
                    <a:pt x="360876" y="171480"/>
                    <a:pt x="357587" y="171480"/>
                    <a:pt x="357587" y="166678"/>
                  </a:cubicBezTo>
                  <a:cubicBezTo>
                    <a:pt x="357587" y="163637"/>
                    <a:pt x="359613" y="163637"/>
                    <a:pt x="364428" y="163637"/>
                  </a:cubicBezTo>
                  <a:cubicBezTo>
                    <a:pt x="372275" y="163637"/>
                    <a:pt x="379108" y="163637"/>
                    <a:pt x="379108" y="159332"/>
                  </a:cubicBezTo>
                  <a:cubicBezTo>
                    <a:pt x="379108" y="158578"/>
                    <a:pt x="379108" y="158069"/>
                    <a:pt x="378099" y="154529"/>
                  </a:cubicBezTo>
                  <a:lnTo>
                    <a:pt x="362648" y="92519"/>
                  </a:lnTo>
                  <a:lnTo>
                    <a:pt x="293263" y="92519"/>
                  </a:lnTo>
                  <a:lnTo>
                    <a:pt x="308460" y="153513"/>
                  </a:lnTo>
                  <a:cubicBezTo>
                    <a:pt x="310486" y="161611"/>
                    <a:pt x="312512" y="163637"/>
                    <a:pt x="328464" y="163637"/>
                  </a:cubicBezTo>
                  <a:cubicBezTo>
                    <a:pt x="333787" y="163637"/>
                    <a:pt x="336058" y="163637"/>
                    <a:pt x="336058" y="168193"/>
                  </a:cubicBezTo>
                  <a:cubicBezTo>
                    <a:pt x="336058" y="170972"/>
                    <a:pt x="334286" y="171480"/>
                    <a:pt x="332516" y="171480"/>
                  </a:cubicBezTo>
                  <a:cubicBezTo>
                    <a:pt x="322894" y="171480"/>
                    <a:pt x="312512" y="170727"/>
                    <a:pt x="302636" y="170727"/>
                  </a:cubicBezTo>
                  <a:cubicBezTo>
                    <a:pt x="292508" y="170727"/>
                    <a:pt x="282126" y="171480"/>
                    <a:pt x="272250" y="171480"/>
                  </a:cubicBezTo>
                  <a:cubicBezTo>
                    <a:pt x="270725" y="171480"/>
                    <a:pt x="267438" y="171480"/>
                    <a:pt x="267438" y="166678"/>
                  </a:cubicBezTo>
                  <a:cubicBezTo>
                    <a:pt x="267438" y="163637"/>
                    <a:pt x="269461" y="163637"/>
                    <a:pt x="274276" y="163637"/>
                  </a:cubicBezTo>
                  <a:cubicBezTo>
                    <a:pt x="282126" y="163637"/>
                    <a:pt x="288965" y="163637"/>
                    <a:pt x="288965" y="159332"/>
                  </a:cubicBezTo>
                  <a:cubicBezTo>
                    <a:pt x="288965" y="158578"/>
                    <a:pt x="288965" y="158069"/>
                    <a:pt x="287948" y="154529"/>
                  </a:cubicBezTo>
                  <a:lnTo>
                    <a:pt x="253764" y="17098"/>
                  </a:lnTo>
                  <a:cubicBezTo>
                    <a:pt x="251740" y="8491"/>
                    <a:pt x="250222" y="6466"/>
                    <a:pt x="232999" y="6466"/>
                  </a:cubicBezTo>
                  <a:cubicBezTo>
                    <a:pt x="228947" y="6466"/>
                    <a:pt x="226159" y="6466"/>
                    <a:pt x="226159" y="1663"/>
                  </a:cubicBezTo>
                  <a:cubicBezTo>
                    <a:pt x="226159" y="-1378"/>
                    <a:pt x="228947" y="-1378"/>
                    <a:pt x="229710" y="-1378"/>
                  </a:cubicBezTo>
                  <a:cubicBezTo>
                    <a:pt x="239329" y="-1378"/>
                    <a:pt x="249714" y="-616"/>
                    <a:pt x="259587" y="-616"/>
                  </a:cubicBezTo>
                  <a:cubicBezTo>
                    <a:pt x="269715" y="-616"/>
                    <a:pt x="280100" y="-1378"/>
                    <a:pt x="289974" y="-1378"/>
                  </a:cubicBezTo>
                  <a:cubicBezTo>
                    <a:pt x="291746" y="-1378"/>
                    <a:pt x="294789" y="-1378"/>
                    <a:pt x="294789" y="3179"/>
                  </a:cubicBezTo>
                  <a:cubicBezTo>
                    <a:pt x="294789" y="6466"/>
                    <a:pt x="293017" y="6466"/>
                    <a:pt x="287948" y="6466"/>
                  </a:cubicBezTo>
                  <a:cubicBezTo>
                    <a:pt x="273259" y="6466"/>
                    <a:pt x="273259" y="8491"/>
                    <a:pt x="273259" y="10770"/>
                  </a:cubicBezTo>
                  <a:cubicBezTo>
                    <a:pt x="273259" y="11787"/>
                    <a:pt x="273259" y="12286"/>
                    <a:pt x="274276" y="15836"/>
                  </a:cubicBezTo>
                  <a:lnTo>
                    <a:pt x="291237" y="84674"/>
                  </a:lnTo>
                  <a:lnTo>
                    <a:pt x="360622" y="84674"/>
                  </a:lnTo>
                  <a:lnTo>
                    <a:pt x="343915" y="17098"/>
                  </a:lnTo>
                  <a:cubicBezTo>
                    <a:pt x="341890" y="8491"/>
                    <a:pt x="340364" y="6466"/>
                    <a:pt x="323149" y="6466"/>
                  </a:cubicBezTo>
                  <a:cubicBezTo>
                    <a:pt x="319097" y="6466"/>
                    <a:pt x="316310" y="6466"/>
                    <a:pt x="316310" y="1663"/>
                  </a:cubicBezTo>
                  <a:cubicBezTo>
                    <a:pt x="316310" y="-1378"/>
                    <a:pt x="319097" y="-1378"/>
                    <a:pt x="319851" y="-1378"/>
                  </a:cubicBezTo>
                  <a:cubicBezTo>
                    <a:pt x="329481" y="-1378"/>
                    <a:pt x="339863" y="-616"/>
                    <a:pt x="349739" y="-616"/>
                  </a:cubicBezTo>
                  <a:cubicBezTo>
                    <a:pt x="359867" y="-616"/>
                    <a:pt x="370249" y="-1378"/>
                    <a:pt x="380126" y="-1378"/>
                  </a:cubicBezTo>
                  <a:cubicBezTo>
                    <a:pt x="381897" y="-1378"/>
                    <a:pt x="384930" y="-1378"/>
                    <a:pt x="384930" y="3179"/>
                  </a:cubicBezTo>
                  <a:close/>
                  <a:moveTo>
                    <a:pt x="573866" y="3179"/>
                  </a:moveTo>
                  <a:cubicBezTo>
                    <a:pt x="573866" y="6466"/>
                    <a:pt x="571841" y="6466"/>
                    <a:pt x="567791" y="6466"/>
                  </a:cubicBezTo>
                  <a:cubicBezTo>
                    <a:pt x="554625" y="6466"/>
                    <a:pt x="553862" y="8491"/>
                    <a:pt x="553354" y="15073"/>
                  </a:cubicBezTo>
                  <a:lnTo>
                    <a:pt x="542471" y="173506"/>
                  </a:lnTo>
                  <a:cubicBezTo>
                    <a:pt x="542217" y="179079"/>
                    <a:pt x="541963" y="179833"/>
                    <a:pt x="537910" y="179833"/>
                  </a:cubicBezTo>
                  <a:cubicBezTo>
                    <a:pt x="533861" y="179833"/>
                    <a:pt x="532844" y="178063"/>
                    <a:pt x="531326" y="175275"/>
                  </a:cubicBezTo>
                  <a:lnTo>
                    <a:pt x="447253" y="27221"/>
                  </a:lnTo>
                  <a:cubicBezTo>
                    <a:pt x="436370" y="7983"/>
                    <a:pt x="425477" y="6975"/>
                    <a:pt x="416613" y="6466"/>
                  </a:cubicBezTo>
                  <a:cubicBezTo>
                    <a:pt x="413832" y="6212"/>
                    <a:pt x="413577" y="1663"/>
                    <a:pt x="413577" y="1663"/>
                  </a:cubicBezTo>
                  <a:cubicBezTo>
                    <a:pt x="413577" y="901"/>
                    <a:pt x="413832" y="-1378"/>
                    <a:pt x="416613" y="-1378"/>
                  </a:cubicBezTo>
                  <a:cubicBezTo>
                    <a:pt x="422943" y="-1378"/>
                    <a:pt x="430284" y="-616"/>
                    <a:pt x="436871" y="-616"/>
                  </a:cubicBezTo>
                  <a:cubicBezTo>
                    <a:pt x="444718" y="-616"/>
                    <a:pt x="452823" y="-1378"/>
                    <a:pt x="460424" y="-1378"/>
                  </a:cubicBezTo>
                  <a:cubicBezTo>
                    <a:pt x="461687" y="-1378"/>
                    <a:pt x="464977" y="-1378"/>
                    <a:pt x="464977" y="3433"/>
                  </a:cubicBezTo>
                  <a:cubicBezTo>
                    <a:pt x="464977" y="6212"/>
                    <a:pt x="462950" y="6212"/>
                    <a:pt x="460925" y="6466"/>
                  </a:cubicBezTo>
                  <a:cubicBezTo>
                    <a:pt x="459407" y="6720"/>
                    <a:pt x="450296" y="7229"/>
                    <a:pt x="450296" y="15073"/>
                  </a:cubicBezTo>
                  <a:cubicBezTo>
                    <a:pt x="450296" y="17352"/>
                    <a:pt x="451559" y="20384"/>
                    <a:pt x="453840" y="24689"/>
                  </a:cubicBezTo>
                  <a:lnTo>
                    <a:pt x="472069" y="56583"/>
                  </a:lnTo>
                  <a:lnTo>
                    <a:pt x="529809" y="56583"/>
                  </a:lnTo>
                  <a:lnTo>
                    <a:pt x="532590" y="14566"/>
                  </a:lnTo>
                  <a:cubicBezTo>
                    <a:pt x="532590" y="9507"/>
                    <a:pt x="526512" y="6466"/>
                    <a:pt x="515629" y="6466"/>
                  </a:cubicBezTo>
                  <a:cubicBezTo>
                    <a:pt x="512840" y="6466"/>
                    <a:pt x="509805" y="6466"/>
                    <a:pt x="509805" y="1663"/>
                  </a:cubicBezTo>
                  <a:cubicBezTo>
                    <a:pt x="509805" y="-1378"/>
                    <a:pt x="512840" y="-1378"/>
                    <a:pt x="513603" y="-1378"/>
                  </a:cubicBezTo>
                  <a:cubicBezTo>
                    <a:pt x="522968" y="-1378"/>
                    <a:pt x="533098" y="-616"/>
                    <a:pt x="542718" y="-616"/>
                  </a:cubicBezTo>
                  <a:cubicBezTo>
                    <a:pt x="551585" y="-616"/>
                    <a:pt x="560703" y="-1378"/>
                    <a:pt x="569306" y="-1378"/>
                  </a:cubicBezTo>
                  <a:cubicBezTo>
                    <a:pt x="570831" y="-1378"/>
                    <a:pt x="573866" y="-1378"/>
                    <a:pt x="573866" y="3179"/>
                  </a:cubicBezTo>
                  <a:close/>
                  <a:moveTo>
                    <a:pt x="529301" y="64427"/>
                  </a:moveTo>
                  <a:lnTo>
                    <a:pt x="476376" y="64427"/>
                  </a:lnTo>
                  <a:lnTo>
                    <a:pt x="523477" y="147185"/>
                  </a:lnTo>
                  <a:lnTo>
                    <a:pt x="529301" y="64427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3" name="任意多边形: 形状 12">
              <a:extLst>
                <a:ext uri="{FF2B5EF4-FFF2-40B4-BE49-F238E27FC236}">
                  <a16:creationId xmlns:a16="http://schemas.microsoft.com/office/drawing/2014/main" id="{343891CF-4138-9E3E-8E64-693DD3FC9E7D}"/>
                </a:ext>
              </a:extLst>
            </p:cNvPr>
            <p:cNvSpPr/>
            <p:nvPr>
              <p:custDataLst>
                <p:tags r:id="rId66"/>
              </p:custDataLst>
            </p:nvPr>
          </p:nvSpPr>
          <p:spPr>
            <a:xfrm flipV="1">
              <a:off x="9233043" y="-13459071"/>
              <a:ext cx="58747" cy="253090"/>
            </a:xfrm>
            <a:custGeom>
              <a:avLst/>
              <a:gdLst>
                <a:gd name="connsiteX0" fmla="*/ 58747 w 58747"/>
                <a:gd name="connsiteY0" fmla="*/ 1159 h 253090"/>
                <a:gd name="connsiteX1" fmla="*/ 54442 w 58747"/>
                <a:gd name="connsiteY1" fmla="*/ 6724 h 253090"/>
                <a:gd name="connsiteX2" fmla="*/ 14689 w 58747"/>
                <a:gd name="connsiteY2" fmla="*/ 125171 h 253090"/>
                <a:gd name="connsiteX3" fmla="*/ 55459 w 58747"/>
                <a:gd name="connsiteY3" fmla="*/ 244880 h 253090"/>
                <a:gd name="connsiteX4" fmla="*/ 58747 w 58747"/>
                <a:gd name="connsiteY4" fmla="*/ 249183 h 253090"/>
                <a:gd name="connsiteX5" fmla="*/ 56213 w 58747"/>
                <a:gd name="connsiteY5" fmla="*/ 251715 h 253090"/>
                <a:gd name="connsiteX6" fmla="*/ 15952 w 58747"/>
                <a:gd name="connsiteY6" fmla="*/ 202363 h 253090"/>
                <a:gd name="connsiteX7" fmla="*/ 0 w 58747"/>
                <a:gd name="connsiteY7" fmla="*/ 125171 h 253090"/>
                <a:gd name="connsiteX8" fmla="*/ 16715 w 58747"/>
                <a:gd name="connsiteY8" fmla="*/ 46208 h 253090"/>
                <a:gd name="connsiteX9" fmla="*/ 56213 w 58747"/>
                <a:gd name="connsiteY9" fmla="*/ -1375 h 253090"/>
                <a:gd name="connsiteX10" fmla="*/ 58747 w 58747"/>
                <a:gd name="connsiteY10" fmla="*/ 1159 h 253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8747" h="253090">
                  <a:moveTo>
                    <a:pt x="58747" y="1159"/>
                  </a:moveTo>
                  <a:cubicBezTo>
                    <a:pt x="58747" y="1912"/>
                    <a:pt x="58747" y="2421"/>
                    <a:pt x="54442" y="6724"/>
                  </a:cubicBezTo>
                  <a:cubicBezTo>
                    <a:pt x="22792" y="38611"/>
                    <a:pt x="14689" y="86448"/>
                    <a:pt x="14689" y="125171"/>
                  </a:cubicBezTo>
                  <a:cubicBezTo>
                    <a:pt x="14689" y="169204"/>
                    <a:pt x="24310" y="213247"/>
                    <a:pt x="55459" y="244880"/>
                  </a:cubicBezTo>
                  <a:cubicBezTo>
                    <a:pt x="58747" y="247921"/>
                    <a:pt x="58747" y="248429"/>
                    <a:pt x="58747" y="249183"/>
                  </a:cubicBezTo>
                  <a:cubicBezTo>
                    <a:pt x="58747" y="250954"/>
                    <a:pt x="57730" y="251715"/>
                    <a:pt x="56213" y="251715"/>
                  </a:cubicBezTo>
                  <a:cubicBezTo>
                    <a:pt x="53679" y="251715"/>
                    <a:pt x="30895" y="234502"/>
                    <a:pt x="15952" y="202363"/>
                  </a:cubicBezTo>
                  <a:cubicBezTo>
                    <a:pt x="3035" y="174525"/>
                    <a:pt x="0" y="146433"/>
                    <a:pt x="0" y="125171"/>
                  </a:cubicBezTo>
                  <a:cubicBezTo>
                    <a:pt x="0" y="105433"/>
                    <a:pt x="2780" y="74808"/>
                    <a:pt x="16715" y="46208"/>
                  </a:cubicBezTo>
                  <a:cubicBezTo>
                    <a:pt x="31904" y="15077"/>
                    <a:pt x="53679" y="-1375"/>
                    <a:pt x="56213" y="-1375"/>
                  </a:cubicBezTo>
                  <a:cubicBezTo>
                    <a:pt x="57730" y="-1375"/>
                    <a:pt x="58747" y="-612"/>
                    <a:pt x="58747" y="1159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4" name="任意多边形: 形状 13">
              <a:extLst>
                <a:ext uri="{FF2B5EF4-FFF2-40B4-BE49-F238E27FC236}">
                  <a16:creationId xmlns:a16="http://schemas.microsoft.com/office/drawing/2014/main" id="{F381BF4A-727A-1F45-FECB-14E0D547DC9B}"/>
                </a:ext>
              </a:extLst>
            </p:cNvPr>
            <p:cNvSpPr/>
            <p:nvPr>
              <p:custDataLst>
                <p:tags r:id="rId67"/>
              </p:custDataLst>
            </p:nvPr>
          </p:nvSpPr>
          <p:spPr>
            <a:xfrm flipV="1">
              <a:off x="9316327" y="-13442875"/>
              <a:ext cx="207898" cy="173620"/>
            </a:xfrm>
            <a:custGeom>
              <a:avLst/>
              <a:gdLst>
                <a:gd name="connsiteX0" fmla="*/ 180555 w 207898"/>
                <a:gd name="connsiteY0" fmla="*/ 160349 h 173620"/>
                <a:gd name="connsiteX1" fmla="*/ 207898 w 207898"/>
                <a:gd name="connsiteY1" fmla="*/ 160349 h 173620"/>
                <a:gd name="connsiteX2" fmla="*/ 207898 w 207898"/>
                <a:gd name="connsiteY2" fmla="*/ 172244 h 173620"/>
                <a:gd name="connsiteX3" fmla="*/ 162569 w 207898"/>
                <a:gd name="connsiteY3" fmla="*/ 171481 h 173620"/>
                <a:gd name="connsiteX4" fmla="*/ 117248 w 207898"/>
                <a:gd name="connsiteY4" fmla="*/ 172244 h 173620"/>
                <a:gd name="connsiteX5" fmla="*/ 117248 w 207898"/>
                <a:gd name="connsiteY5" fmla="*/ 160349 h 173620"/>
                <a:gd name="connsiteX6" fmla="*/ 144592 w 207898"/>
                <a:gd name="connsiteY6" fmla="*/ 160349 h 173620"/>
                <a:gd name="connsiteX7" fmla="*/ 144592 w 207898"/>
                <a:gd name="connsiteY7" fmla="*/ 94797 h 173620"/>
                <a:gd name="connsiteX8" fmla="*/ 63307 w 207898"/>
                <a:gd name="connsiteY8" fmla="*/ 94797 h 173620"/>
                <a:gd name="connsiteX9" fmla="*/ 63307 w 207898"/>
                <a:gd name="connsiteY9" fmla="*/ 160349 h 173620"/>
                <a:gd name="connsiteX10" fmla="*/ 90658 w 207898"/>
                <a:gd name="connsiteY10" fmla="*/ 160349 h 173620"/>
                <a:gd name="connsiteX11" fmla="*/ 90658 w 207898"/>
                <a:gd name="connsiteY11" fmla="*/ 172244 h 173620"/>
                <a:gd name="connsiteX12" fmla="*/ 45329 w 207898"/>
                <a:gd name="connsiteY12" fmla="*/ 171481 h 173620"/>
                <a:gd name="connsiteX13" fmla="*/ 0 w 207898"/>
                <a:gd name="connsiteY13" fmla="*/ 172244 h 173620"/>
                <a:gd name="connsiteX14" fmla="*/ 0 w 207898"/>
                <a:gd name="connsiteY14" fmla="*/ 160349 h 173620"/>
                <a:gd name="connsiteX15" fmla="*/ 27352 w 207898"/>
                <a:gd name="connsiteY15" fmla="*/ 160349 h 173620"/>
                <a:gd name="connsiteX16" fmla="*/ 27352 w 207898"/>
                <a:gd name="connsiteY16" fmla="*/ 10515 h 173620"/>
                <a:gd name="connsiteX17" fmla="*/ 0 w 207898"/>
                <a:gd name="connsiteY17" fmla="*/ 10515 h 173620"/>
                <a:gd name="connsiteX18" fmla="*/ 0 w 207898"/>
                <a:gd name="connsiteY18" fmla="*/ -1377 h 173620"/>
                <a:gd name="connsiteX19" fmla="*/ 45329 w 207898"/>
                <a:gd name="connsiteY19" fmla="*/ -616 h 173620"/>
                <a:gd name="connsiteX20" fmla="*/ 90658 w 207898"/>
                <a:gd name="connsiteY20" fmla="*/ -1377 h 173620"/>
                <a:gd name="connsiteX21" fmla="*/ 90658 w 207898"/>
                <a:gd name="connsiteY21" fmla="*/ 10515 h 173620"/>
                <a:gd name="connsiteX22" fmla="*/ 63307 w 207898"/>
                <a:gd name="connsiteY22" fmla="*/ 10515 h 173620"/>
                <a:gd name="connsiteX23" fmla="*/ 63307 w 207898"/>
                <a:gd name="connsiteY23" fmla="*/ 82903 h 173620"/>
                <a:gd name="connsiteX24" fmla="*/ 144592 w 207898"/>
                <a:gd name="connsiteY24" fmla="*/ 82903 h 173620"/>
                <a:gd name="connsiteX25" fmla="*/ 144592 w 207898"/>
                <a:gd name="connsiteY25" fmla="*/ 10515 h 173620"/>
                <a:gd name="connsiteX26" fmla="*/ 117248 w 207898"/>
                <a:gd name="connsiteY26" fmla="*/ 10515 h 173620"/>
                <a:gd name="connsiteX27" fmla="*/ 117248 w 207898"/>
                <a:gd name="connsiteY27" fmla="*/ -1377 h 173620"/>
                <a:gd name="connsiteX28" fmla="*/ 162569 w 207898"/>
                <a:gd name="connsiteY28" fmla="*/ -616 h 173620"/>
                <a:gd name="connsiteX29" fmla="*/ 207898 w 207898"/>
                <a:gd name="connsiteY29" fmla="*/ -1377 h 173620"/>
                <a:gd name="connsiteX30" fmla="*/ 207898 w 207898"/>
                <a:gd name="connsiteY30" fmla="*/ 10515 h 173620"/>
                <a:gd name="connsiteX31" fmla="*/ 180555 w 207898"/>
                <a:gd name="connsiteY31" fmla="*/ 10515 h 173620"/>
                <a:gd name="connsiteX32" fmla="*/ 180555 w 207898"/>
                <a:gd name="connsiteY32" fmla="*/ 160349 h 173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07898" h="173620">
                  <a:moveTo>
                    <a:pt x="180555" y="160349"/>
                  </a:moveTo>
                  <a:lnTo>
                    <a:pt x="207898" y="160349"/>
                  </a:lnTo>
                  <a:lnTo>
                    <a:pt x="207898" y="172244"/>
                  </a:lnTo>
                  <a:cubicBezTo>
                    <a:pt x="198278" y="171481"/>
                    <a:pt x="173461" y="171481"/>
                    <a:pt x="162569" y="171481"/>
                  </a:cubicBezTo>
                  <a:cubicBezTo>
                    <a:pt x="151686" y="171481"/>
                    <a:pt x="126868" y="171481"/>
                    <a:pt x="117248" y="172244"/>
                  </a:cubicBezTo>
                  <a:lnTo>
                    <a:pt x="117248" y="160349"/>
                  </a:lnTo>
                  <a:lnTo>
                    <a:pt x="144592" y="160349"/>
                  </a:lnTo>
                  <a:lnTo>
                    <a:pt x="144592" y="94797"/>
                  </a:lnTo>
                  <a:lnTo>
                    <a:pt x="63307" y="94797"/>
                  </a:lnTo>
                  <a:lnTo>
                    <a:pt x="63307" y="160349"/>
                  </a:lnTo>
                  <a:lnTo>
                    <a:pt x="90658" y="160349"/>
                  </a:lnTo>
                  <a:lnTo>
                    <a:pt x="90658" y="172244"/>
                  </a:lnTo>
                  <a:cubicBezTo>
                    <a:pt x="81030" y="171481"/>
                    <a:pt x="56221" y="171481"/>
                    <a:pt x="45329" y="171481"/>
                  </a:cubicBezTo>
                  <a:cubicBezTo>
                    <a:pt x="34438" y="171481"/>
                    <a:pt x="9620" y="171481"/>
                    <a:pt x="0" y="172244"/>
                  </a:cubicBezTo>
                  <a:lnTo>
                    <a:pt x="0" y="160349"/>
                  </a:lnTo>
                  <a:lnTo>
                    <a:pt x="27352" y="160349"/>
                  </a:lnTo>
                  <a:lnTo>
                    <a:pt x="27352" y="10515"/>
                  </a:lnTo>
                  <a:lnTo>
                    <a:pt x="0" y="10515"/>
                  </a:lnTo>
                  <a:lnTo>
                    <a:pt x="0" y="-1377"/>
                  </a:lnTo>
                  <a:cubicBezTo>
                    <a:pt x="9620" y="-616"/>
                    <a:pt x="34438" y="-616"/>
                    <a:pt x="45329" y="-616"/>
                  </a:cubicBezTo>
                  <a:cubicBezTo>
                    <a:pt x="56221" y="-616"/>
                    <a:pt x="81030" y="-616"/>
                    <a:pt x="90658" y="-1377"/>
                  </a:cubicBezTo>
                  <a:lnTo>
                    <a:pt x="90658" y="10515"/>
                  </a:lnTo>
                  <a:lnTo>
                    <a:pt x="63307" y="10515"/>
                  </a:lnTo>
                  <a:lnTo>
                    <a:pt x="63307" y="82903"/>
                  </a:lnTo>
                  <a:lnTo>
                    <a:pt x="144592" y="82903"/>
                  </a:lnTo>
                  <a:lnTo>
                    <a:pt x="144592" y="10515"/>
                  </a:lnTo>
                  <a:lnTo>
                    <a:pt x="117248" y="10515"/>
                  </a:lnTo>
                  <a:lnTo>
                    <a:pt x="117248" y="-1377"/>
                  </a:lnTo>
                  <a:cubicBezTo>
                    <a:pt x="126868" y="-616"/>
                    <a:pt x="151686" y="-616"/>
                    <a:pt x="162569" y="-616"/>
                  </a:cubicBezTo>
                  <a:cubicBezTo>
                    <a:pt x="173461" y="-616"/>
                    <a:pt x="198278" y="-616"/>
                    <a:pt x="207898" y="-1377"/>
                  </a:cubicBezTo>
                  <a:lnTo>
                    <a:pt x="207898" y="10515"/>
                  </a:lnTo>
                  <a:lnTo>
                    <a:pt x="180555" y="10515"/>
                  </a:lnTo>
                  <a:lnTo>
                    <a:pt x="180555" y="160349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5" name="任意多边形: 形状 14">
              <a:extLst>
                <a:ext uri="{FF2B5EF4-FFF2-40B4-BE49-F238E27FC236}">
                  <a16:creationId xmlns:a16="http://schemas.microsoft.com/office/drawing/2014/main" id="{476C8845-D1D0-D9C0-E0AE-9506000B44E1}"/>
                </a:ext>
              </a:extLst>
            </p:cNvPr>
            <p:cNvSpPr/>
            <p:nvPr>
              <p:custDataLst>
                <p:tags r:id="rId68"/>
              </p:custDataLst>
            </p:nvPr>
          </p:nvSpPr>
          <p:spPr>
            <a:xfrm flipV="1">
              <a:off x="9542740" y="-13491250"/>
              <a:ext cx="179963" cy="119265"/>
            </a:xfrm>
            <a:custGeom>
              <a:avLst/>
              <a:gdLst>
                <a:gd name="connsiteX0" fmla="*/ 49119 w 179963"/>
                <a:gd name="connsiteY0" fmla="*/ 111149 h 119265"/>
                <a:gd name="connsiteX1" fmla="*/ 42024 w 179963"/>
                <a:gd name="connsiteY1" fmla="*/ 117882 h 119265"/>
                <a:gd name="connsiteX2" fmla="*/ 32094 w 179963"/>
                <a:gd name="connsiteY2" fmla="*/ 108139 h 119265"/>
                <a:gd name="connsiteX3" fmla="*/ 39188 w 179963"/>
                <a:gd name="connsiteY3" fmla="*/ 101399 h 119265"/>
                <a:gd name="connsiteX4" fmla="*/ 49119 w 179963"/>
                <a:gd name="connsiteY4" fmla="*/ 111149 h 119265"/>
                <a:gd name="connsiteX5" fmla="*/ 12941 w 179963"/>
                <a:gd name="connsiteY5" fmla="*/ 21118 h 119265"/>
                <a:gd name="connsiteX6" fmla="*/ 11352 w 179963"/>
                <a:gd name="connsiteY6" fmla="*/ 13679 h 119265"/>
                <a:gd name="connsiteX7" fmla="*/ 28193 w 179963"/>
                <a:gd name="connsiteY7" fmla="*/ -1383 h 119265"/>
                <a:gd name="connsiteX8" fmla="*/ 53726 w 179963"/>
                <a:gd name="connsiteY8" fmla="*/ 25732 h 119265"/>
                <a:gd name="connsiteX9" fmla="*/ 50890 w 179963"/>
                <a:gd name="connsiteY9" fmla="*/ 28035 h 119265"/>
                <a:gd name="connsiteX10" fmla="*/ 47522 w 179963"/>
                <a:gd name="connsiteY10" fmla="*/ 25017 h 119265"/>
                <a:gd name="connsiteX11" fmla="*/ 28725 w 179963"/>
                <a:gd name="connsiteY11" fmla="*/ 3579 h 119265"/>
                <a:gd name="connsiteX12" fmla="*/ 24293 w 179963"/>
                <a:gd name="connsiteY12" fmla="*/ 9781 h 119265"/>
                <a:gd name="connsiteX13" fmla="*/ 27129 w 179963"/>
                <a:gd name="connsiteY13" fmla="*/ 21118 h 119265"/>
                <a:gd name="connsiteX14" fmla="*/ 32802 w 179963"/>
                <a:gd name="connsiteY14" fmla="*/ 35300 h 119265"/>
                <a:gd name="connsiteX15" fmla="*/ 41492 w 179963"/>
                <a:gd name="connsiteY15" fmla="*/ 57809 h 119265"/>
                <a:gd name="connsiteX16" fmla="*/ 42556 w 179963"/>
                <a:gd name="connsiteY16" fmla="*/ 63479 h 119265"/>
                <a:gd name="connsiteX17" fmla="*/ 25707 w 179963"/>
                <a:gd name="connsiteY17" fmla="*/ 78540 h 119265"/>
                <a:gd name="connsiteX18" fmla="*/ 0 w 179963"/>
                <a:gd name="connsiteY18" fmla="*/ 51425 h 119265"/>
                <a:gd name="connsiteX19" fmla="*/ 3011 w 179963"/>
                <a:gd name="connsiteY19" fmla="*/ 49123 h 119265"/>
                <a:gd name="connsiteX20" fmla="*/ 6204 w 179963"/>
                <a:gd name="connsiteY20" fmla="*/ 51957 h 119265"/>
                <a:gd name="connsiteX21" fmla="*/ 25175 w 179963"/>
                <a:gd name="connsiteY21" fmla="*/ 73577 h 119265"/>
                <a:gd name="connsiteX22" fmla="*/ 29608 w 179963"/>
                <a:gd name="connsiteY22" fmla="*/ 67376 h 119265"/>
                <a:gd name="connsiteX23" fmla="*/ 24118 w 179963"/>
                <a:gd name="connsiteY23" fmla="*/ 49655 h 119265"/>
                <a:gd name="connsiteX24" fmla="*/ 12941 w 179963"/>
                <a:gd name="connsiteY24" fmla="*/ 21118 h 119265"/>
                <a:gd name="connsiteX25" fmla="*/ 84919 w 179963"/>
                <a:gd name="connsiteY25" fmla="*/ 11552 h 119265"/>
                <a:gd name="connsiteX26" fmla="*/ 83148 w 179963"/>
                <a:gd name="connsiteY26" fmla="*/ 4286 h 119265"/>
                <a:gd name="connsiteX27" fmla="*/ 89177 w 179963"/>
                <a:gd name="connsiteY27" fmla="*/ -1383 h 119265"/>
                <a:gd name="connsiteX28" fmla="*/ 96089 w 179963"/>
                <a:gd name="connsiteY28" fmla="*/ 2515 h 119265"/>
                <a:gd name="connsiteX29" fmla="*/ 99282 w 179963"/>
                <a:gd name="connsiteY29" fmla="*/ 13504 h 119265"/>
                <a:gd name="connsiteX30" fmla="*/ 103183 w 179963"/>
                <a:gd name="connsiteY30" fmla="*/ 29447 h 119265"/>
                <a:gd name="connsiteX31" fmla="*/ 106194 w 179963"/>
                <a:gd name="connsiteY31" fmla="*/ 41326 h 119265"/>
                <a:gd name="connsiteX32" fmla="*/ 113645 w 179963"/>
                <a:gd name="connsiteY32" fmla="*/ 57277 h 119265"/>
                <a:gd name="connsiteX33" fmla="*/ 140243 w 179963"/>
                <a:gd name="connsiteY33" fmla="*/ 73577 h 119265"/>
                <a:gd name="connsiteX34" fmla="*/ 150705 w 179963"/>
                <a:gd name="connsiteY34" fmla="*/ 61176 h 119265"/>
                <a:gd name="connsiteX35" fmla="*/ 140243 w 179963"/>
                <a:gd name="connsiteY35" fmla="*/ 23429 h 119265"/>
                <a:gd name="connsiteX36" fmla="*/ 137581 w 179963"/>
                <a:gd name="connsiteY36" fmla="*/ 13855 h 119265"/>
                <a:gd name="connsiteX37" fmla="*/ 154423 w 179963"/>
                <a:gd name="connsiteY37" fmla="*/ -1383 h 119265"/>
                <a:gd name="connsiteX38" fmla="*/ 179963 w 179963"/>
                <a:gd name="connsiteY38" fmla="*/ 25732 h 119265"/>
                <a:gd name="connsiteX39" fmla="*/ 177119 w 179963"/>
                <a:gd name="connsiteY39" fmla="*/ 28035 h 119265"/>
                <a:gd name="connsiteX40" fmla="*/ 173751 w 179963"/>
                <a:gd name="connsiteY40" fmla="*/ 25017 h 119265"/>
                <a:gd name="connsiteX41" fmla="*/ 154955 w 179963"/>
                <a:gd name="connsiteY41" fmla="*/ 3579 h 119265"/>
                <a:gd name="connsiteX42" fmla="*/ 150522 w 179963"/>
                <a:gd name="connsiteY42" fmla="*/ 9781 h 119265"/>
                <a:gd name="connsiteX43" fmla="*/ 154605 w 179963"/>
                <a:gd name="connsiteY43" fmla="*/ 24136 h 119265"/>
                <a:gd name="connsiteX44" fmla="*/ 164003 w 179963"/>
                <a:gd name="connsiteY44" fmla="*/ 58341 h 119265"/>
                <a:gd name="connsiteX45" fmla="*/ 140949 w 179963"/>
                <a:gd name="connsiteY45" fmla="*/ 78540 h 119265"/>
                <a:gd name="connsiteX46" fmla="*/ 110984 w 179963"/>
                <a:gd name="connsiteY46" fmla="*/ 62415 h 119265"/>
                <a:gd name="connsiteX47" fmla="*/ 92013 w 179963"/>
                <a:gd name="connsiteY47" fmla="*/ 78540 h 119265"/>
                <a:gd name="connsiteX48" fmla="*/ 78008 w 179963"/>
                <a:gd name="connsiteY48" fmla="*/ 68973 h 119265"/>
                <a:gd name="connsiteX49" fmla="*/ 71621 w 179963"/>
                <a:gd name="connsiteY49" fmla="*/ 51425 h 119265"/>
                <a:gd name="connsiteX50" fmla="*/ 74631 w 179963"/>
                <a:gd name="connsiteY50" fmla="*/ 49123 h 119265"/>
                <a:gd name="connsiteX51" fmla="*/ 78539 w 179963"/>
                <a:gd name="connsiteY51" fmla="*/ 54442 h 119265"/>
                <a:gd name="connsiteX52" fmla="*/ 91481 w 179963"/>
                <a:gd name="connsiteY52" fmla="*/ 73577 h 119265"/>
                <a:gd name="connsiteX53" fmla="*/ 97328 w 179963"/>
                <a:gd name="connsiteY53" fmla="*/ 64891 h 119265"/>
                <a:gd name="connsiteX54" fmla="*/ 94491 w 179963"/>
                <a:gd name="connsiteY54" fmla="*/ 50187 h 119265"/>
                <a:gd name="connsiteX55" fmla="*/ 90591 w 179963"/>
                <a:gd name="connsiteY55" fmla="*/ 34236 h 119265"/>
                <a:gd name="connsiteX56" fmla="*/ 84919 w 179963"/>
                <a:gd name="connsiteY56" fmla="*/ 11552 h 119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79963" h="119265">
                  <a:moveTo>
                    <a:pt x="49119" y="111149"/>
                  </a:moveTo>
                  <a:cubicBezTo>
                    <a:pt x="49119" y="113984"/>
                    <a:pt x="46989" y="117882"/>
                    <a:pt x="42024" y="117882"/>
                  </a:cubicBezTo>
                  <a:cubicBezTo>
                    <a:pt x="37234" y="117882"/>
                    <a:pt x="32094" y="113276"/>
                    <a:pt x="32094" y="108139"/>
                  </a:cubicBezTo>
                  <a:cubicBezTo>
                    <a:pt x="32094" y="105123"/>
                    <a:pt x="34398" y="101399"/>
                    <a:pt x="39188" y="101399"/>
                  </a:cubicBezTo>
                  <a:cubicBezTo>
                    <a:pt x="44328" y="101399"/>
                    <a:pt x="49119" y="106362"/>
                    <a:pt x="49119" y="111149"/>
                  </a:cubicBezTo>
                  <a:close/>
                  <a:moveTo>
                    <a:pt x="12941" y="21118"/>
                  </a:moveTo>
                  <a:cubicBezTo>
                    <a:pt x="12234" y="18817"/>
                    <a:pt x="11352" y="16688"/>
                    <a:pt x="11352" y="13679"/>
                  </a:cubicBezTo>
                  <a:cubicBezTo>
                    <a:pt x="11352" y="5350"/>
                    <a:pt x="18438" y="-1383"/>
                    <a:pt x="28193" y="-1383"/>
                  </a:cubicBezTo>
                  <a:cubicBezTo>
                    <a:pt x="45925" y="-1383"/>
                    <a:pt x="53726" y="23072"/>
                    <a:pt x="53726" y="25732"/>
                  </a:cubicBezTo>
                  <a:cubicBezTo>
                    <a:pt x="53726" y="28035"/>
                    <a:pt x="51422" y="28035"/>
                    <a:pt x="50890" y="28035"/>
                  </a:cubicBezTo>
                  <a:cubicBezTo>
                    <a:pt x="48404" y="28035"/>
                    <a:pt x="48229" y="26971"/>
                    <a:pt x="47522" y="25017"/>
                  </a:cubicBezTo>
                  <a:cubicBezTo>
                    <a:pt x="43438" y="10844"/>
                    <a:pt x="35637" y="3579"/>
                    <a:pt x="28725" y="3579"/>
                  </a:cubicBezTo>
                  <a:cubicBezTo>
                    <a:pt x="25175" y="3579"/>
                    <a:pt x="24293" y="5882"/>
                    <a:pt x="24293" y="9781"/>
                  </a:cubicBezTo>
                  <a:cubicBezTo>
                    <a:pt x="24293" y="13855"/>
                    <a:pt x="25532" y="17220"/>
                    <a:pt x="27129" y="21118"/>
                  </a:cubicBezTo>
                  <a:cubicBezTo>
                    <a:pt x="28901" y="25907"/>
                    <a:pt x="30855" y="30694"/>
                    <a:pt x="32802" y="35300"/>
                  </a:cubicBezTo>
                  <a:cubicBezTo>
                    <a:pt x="34398" y="39555"/>
                    <a:pt x="40785" y="55681"/>
                    <a:pt x="41492" y="57809"/>
                  </a:cubicBezTo>
                  <a:cubicBezTo>
                    <a:pt x="42024" y="59580"/>
                    <a:pt x="42556" y="61708"/>
                    <a:pt x="42556" y="63479"/>
                  </a:cubicBezTo>
                  <a:cubicBezTo>
                    <a:pt x="42556" y="71806"/>
                    <a:pt x="35463" y="78540"/>
                    <a:pt x="25707" y="78540"/>
                  </a:cubicBezTo>
                  <a:cubicBezTo>
                    <a:pt x="8158" y="78540"/>
                    <a:pt x="0" y="54442"/>
                    <a:pt x="0" y="51425"/>
                  </a:cubicBezTo>
                  <a:cubicBezTo>
                    <a:pt x="0" y="49123"/>
                    <a:pt x="2486" y="49123"/>
                    <a:pt x="3011" y="49123"/>
                  </a:cubicBezTo>
                  <a:cubicBezTo>
                    <a:pt x="5497" y="49123"/>
                    <a:pt x="5672" y="50012"/>
                    <a:pt x="6204" y="51957"/>
                  </a:cubicBezTo>
                  <a:cubicBezTo>
                    <a:pt x="10820" y="67202"/>
                    <a:pt x="18621" y="73577"/>
                    <a:pt x="25175" y="73577"/>
                  </a:cubicBezTo>
                  <a:cubicBezTo>
                    <a:pt x="28019" y="73577"/>
                    <a:pt x="29608" y="72164"/>
                    <a:pt x="29608" y="67376"/>
                  </a:cubicBezTo>
                  <a:cubicBezTo>
                    <a:pt x="29608" y="63303"/>
                    <a:pt x="28551" y="60644"/>
                    <a:pt x="24118" y="49655"/>
                  </a:cubicBezTo>
                  <a:lnTo>
                    <a:pt x="12941" y="21118"/>
                  </a:lnTo>
                  <a:close/>
                  <a:moveTo>
                    <a:pt x="84919" y="11552"/>
                  </a:moveTo>
                  <a:cubicBezTo>
                    <a:pt x="84212" y="9249"/>
                    <a:pt x="83148" y="4818"/>
                    <a:pt x="83148" y="4286"/>
                  </a:cubicBezTo>
                  <a:cubicBezTo>
                    <a:pt x="83148" y="388"/>
                    <a:pt x="86341" y="-1383"/>
                    <a:pt x="89177" y="-1383"/>
                  </a:cubicBezTo>
                  <a:cubicBezTo>
                    <a:pt x="92363" y="-1383"/>
                    <a:pt x="95207" y="920"/>
                    <a:pt x="96089" y="2515"/>
                  </a:cubicBezTo>
                  <a:cubicBezTo>
                    <a:pt x="96979" y="4111"/>
                    <a:pt x="98392" y="9781"/>
                    <a:pt x="99282" y="13504"/>
                  </a:cubicBezTo>
                  <a:cubicBezTo>
                    <a:pt x="100172" y="16871"/>
                    <a:pt x="102118" y="25017"/>
                    <a:pt x="103183" y="29447"/>
                  </a:cubicBezTo>
                  <a:cubicBezTo>
                    <a:pt x="104247" y="33354"/>
                    <a:pt x="105311" y="37252"/>
                    <a:pt x="106194" y="41326"/>
                  </a:cubicBezTo>
                  <a:cubicBezTo>
                    <a:pt x="108148" y="48590"/>
                    <a:pt x="108505" y="50012"/>
                    <a:pt x="113645" y="57277"/>
                  </a:cubicBezTo>
                  <a:cubicBezTo>
                    <a:pt x="118610" y="64367"/>
                    <a:pt x="126944" y="73577"/>
                    <a:pt x="140243" y="73577"/>
                  </a:cubicBezTo>
                  <a:cubicBezTo>
                    <a:pt x="150522" y="73577"/>
                    <a:pt x="150705" y="64542"/>
                    <a:pt x="150705" y="61176"/>
                  </a:cubicBezTo>
                  <a:cubicBezTo>
                    <a:pt x="150705" y="50544"/>
                    <a:pt x="143078" y="30869"/>
                    <a:pt x="140243" y="23429"/>
                  </a:cubicBezTo>
                  <a:cubicBezTo>
                    <a:pt x="138288" y="18466"/>
                    <a:pt x="137581" y="16871"/>
                    <a:pt x="137581" y="13855"/>
                  </a:cubicBezTo>
                  <a:cubicBezTo>
                    <a:pt x="137581" y="4462"/>
                    <a:pt x="145382" y="-1383"/>
                    <a:pt x="154423" y="-1383"/>
                  </a:cubicBezTo>
                  <a:cubicBezTo>
                    <a:pt x="172154" y="-1383"/>
                    <a:pt x="179963" y="23072"/>
                    <a:pt x="179963" y="25732"/>
                  </a:cubicBezTo>
                  <a:cubicBezTo>
                    <a:pt x="179963" y="28035"/>
                    <a:pt x="177652" y="28035"/>
                    <a:pt x="177119" y="28035"/>
                  </a:cubicBezTo>
                  <a:cubicBezTo>
                    <a:pt x="174641" y="28035"/>
                    <a:pt x="174465" y="26971"/>
                    <a:pt x="173751" y="25017"/>
                  </a:cubicBezTo>
                  <a:cubicBezTo>
                    <a:pt x="169676" y="10844"/>
                    <a:pt x="162049" y="3579"/>
                    <a:pt x="154955" y="3579"/>
                  </a:cubicBezTo>
                  <a:cubicBezTo>
                    <a:pt x="151237" y="3579"/>
                    <a:pt x="150522" y="6057"/>
                    <a:pt x="150522" y="9781"/>
                  </a:cubicBezTo>
                  <a:cubicBezTo>
                    <a:pt x="150522" y="13855"/>
                    <a:pt x="151412" y="16156"/>
                    <a:pt x="154605" y="24136"/>
                  </a:cubicBezTo>
                  <a:cubicBezTo>
                    <a:pt x="156734" y="29630"/>
                    <a:pt x="164003" y="48416"/>
                    <a:pt x="164003" y="58341"/>
                  </a:cubicBezTo>
                  <a:cubicBezTo>
                    <a:pt x="164003" y="75531"/>
                    <a:pt x="150347" y="78540"/>
                    <a:pt x="140949" y="78540"/>
                  </a:cubicBezTo>
                  <a:cubicBezTo>
                    <a:pt x="126236" y="78540"/>
                    <a:pt x="116306" y="69505"/>
                    <a:pt x="110984" y="62415"/>
                  </a:cubicBezTo>
                  <a:cubicBezTo>
                    <a:pt x="109744" y="74641"/>
                    <a:pt x="99282" y="78540"/>
                    <a:pt x="92013" y="78540"/>
                  </a:cubicBezTo>
                  <a:cubicBezTo>
                    <a:pt x="84387" y="78540"/>
                    <a:pt x="80311" y="73045"/>
                    <a:pt x="78008" y="68973"/>
                  </a:cubicBezTo>
                  <a:cubicBezTo>
                    <a:pt x="74107" y="62415"/>
                    <a:pt x="71621" y="52315"/>
                    <a:pt x="71621" y="51425"/>
                  </a:cubicBezTo>
                  <a:cubicBezTo>
                    <a:pt x="71621" y="49123"/>
                    <a:pt x="74107" y="49123"/>
                    <a:pt x="74631" y="49123"/>
                  </a:cubicBezTo>
                  <a:cubicBezTo>
                    <a:pt x="77118" y="49123"/>
                    <a:pt x="77293" y="49655"/>
                    <a:pt x="78539" y="54442"/>
                  </a:cubicBezTo>
                  <a:cubicBezTo>
                    <a:pt x="81193" y="64891"/>
                    <a:pt x="84561" y="73577"/>
                    <a:pt x="91481" y="73577"/>
                  </a:cubicBezTo>
                  <a:cubicBezTo>
                    <a:pt x="96089" y="73577"/>
                    <a:pt x="97328" y="69679"/>
                    <a:pt x="97328" y="64891"/>
                  </a:cubicBezTo>
                  <a:cubicBezTo>
                    <a:pt x="97328" y="61525"/>
                    <a:pt x="95739" y="54974"/>
                    <a:pt x="94491" y="50187"/>
                  </a:cubicBezTo>
                  <a:cubicBezTo>
                    <a:pt x="93252" y="45398"/>
                    <a:pt x="91481" y="38133"/>
                    <a:pt x="90591" y="34236"/>
                  </a:cubicBezTo>
                  <a:lnTo>
                    <a:pt x="84919" y="11552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6" name="任意多边形: 形状 15">
              <a:extLst>
                <a:ext uri="{FF2B5EF4-FFF2-40B4-BE49-F238E27FC236}">
                  <a16:creationId xmlns:a16="http://schemas.microsoft.com/office/drawing/2014/main" id="{F863A1B0-99F7-397A-AE60-01B837EC3633}"/>
                </a:ext>
              </a:extLst>
            </p:cNvPr>
            <p:cNvSpPr/>
            <p:nvPr>
              <p:custDataLst>
                <p:tags r:id="rId69"/>
              </p:custDataLst>
            </p:nvPr>
          </p:nvSpPr>
          <p:spPr>
            <a:xfrm flipV="1">
              <a:off x="9758339" y="-13459071"/>
              <a:ext cx="58747" cy="253090"/>
            </a:xfrm>
            <a:custGeom>
              <a:avLst/>
              <a:gdLst>
                <a:gd name="connsiteX0" fmla="*/ 58747 w 58747"/>
                <a:gd name="connsiteY0" fmla="*/ 125171 h 253090"/>
                <a:gd name="connsiteX1" fmla="*/ 42033 w 58747"/>
                <a:gd name="connsiteY1" fmla="*/ 204132 h 253090"/>
                <a:gd name="connsiteX2" fmla="*/ 2534 w 58747"/>
                <a:gd name="connsiteY2" fmla="*/ 251715 h 253090"/>
                <a:gd name="connsiteX3" fmla="*/ 0 w 58747"/>
                <a:gd name="connsiteY3" fmla="*/ 249183 h 253090"/>
                <a:gd name="connsiteX4" fmla="*/ 4814 w 58747"/>
                <a:gd name="connsiteY4" fmla="*/ 243363 h 253090"/>
                <a:gd name="connsiteX5" fmla="*/ 44058 w 58747"/>
                <a:gd name="connsiteY5" fmla="*/ 125171 h 253090"/>
                <a:gd name="connsiteX6" fmla="*/ 3289 w 58747"/>
                <a:gd name="connsiteY6" fmla="*/ 5462 h 253090"/>
                <a:gd name="connsiteX7" fmla="*/ 0 w 58747"/>
                <a:gd name="connsiteY7" fmla="*/ 1159 h 253090"/>
                <a:gd name="connsiteX8" fmla="*/ 2534 w 58747"/>
                <a:gd name="connsiteY8" fmla="*/ -1375 h 253090"/>
                <a:gd name="connsiteX9" fmla="*/ 42795 w 58747"/>
                <a:gd name="connsiteY9" fmla="*/ 47979 h 253090"/>
                <a:gd name="connsiteX10" fmla="*/ 58747 w 58747"/>
                <a:gd name="connsiteY10" fmla="*/ 125171 h 253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8747" h="253090">
                  <a:moveTo>
                    <a:pt x="58747" y="125171"/>
                  </a:moveTo>
                  <a:cubicBezTo>
                    <a:pt x="58747" y="144909"/>
                    <a:pt x="55967" y="175533"/>
                    <a:pt x="42033" y="204132"/>
                  </a:cubicBezTo>
                  <a:cubicBezTo>
                    <a:pt x="26843" y="235265"/>
                    <a:pt x="5061" y="251715"/>
                    <a:pt x="2534" y="251715"/>
                  </a:cubicBezTo>
                  <a:cubicBezTo>
                    <a:pt x="1009" y="251715"/>
                    <a:pt x="0" y="250700"/>
                    <a:pt x="0" y="249183"/>
                  </a:cubicBezTo>
                  <a:cubicBezTo>
                    <a:pt x="0" y="248429"/>
                    <a:pt x="0" y="247921"/>
                    <a:pt x="4814" y="243363"/>
                  </a:cubicBezTo>
                  <a:cubicBezTo>
                    <a:pt x="29624" y="218304"/>
                    <a:pt x="44058" y="178065"/>
                    <a:pt x="44058" y="125171"/>
                  </a:cubicBezTo>
                  <a:cubicBezTo>
                    <a:pt x="44058" y="81891"/>
                    <a:pt x="34692" y="37348"/>
                    <a:pt x="3289" y="5462"/>
                  </a:cubicBezTo>
                  <a:cubicBezTo>
                    <a:pt x="0" y="2421"/>
                    <a:pt x="0" y="1912"/>
                    <a:pt x="0" y="1159"/>
                  </a:cubicBezTo>
                  <a:cubicBezTo>
                    <a:pt x="0" y="-358"/>
                    <a:pt x="1009" y="-1375"/>
                    <a:pt x="2534" y="-1375"/>
                  </a:cubicBezTo>
                  <a:cubicBezTo>
                    <a:pt x="5061" y="-1375"/>
                    <a:pt x="27852" y="15838"/>
                    <a:pt x="42795" y="47979"/>
                  </a:cubicBezTo>
                  <a:cubicBezTo>
                    <a:pt x="55712" y="75816"/>
                    <a:pt x="58747" y="103908"/>
                    <a:pt x="58747" y="125171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</p:grpSp>
      <p:grpSp>
        <p:nvGrpSpPr>
          <p:cNvPr id="17" name="组合 16" descr="\documentclass{article}&#10;\usepackage{amsmath}&#10;\pagestyle{empty}&#10;\begin{document}&#10;&#10;\begin{gather*}&#10;\mathbf{H}^{enc\texttt{\_}mh\texttt{\_}ln} = \mathit{LayerNorm}(\mathbf{H}^{enc\texttt{\_}mh}+\mathbf{H}^{in})&#10;\end{gather*}&#10;&#10;\end{document}" title="IguanaTex Shape Display">
            <a:extLst>
              <a:ext uri="{FF2B5EF4-FFF2-40B4-BE49-F238E27FC236}">
                <a16:creationId xmlns:a16="http://schemas.microsoft.com/office/drawing/2014/main" id="{046A231F-2F8A-6AB6-82EE-CA44528AD659}"/>
              </a:ext>
            </a:extLst>
          </p:cNvPr>
          <p:cNvGrpSpPr>
            <a:grpSpLocks noChangeAspect="1"/>
          </p:cNvGrpSpPr>
          <p:nvPr>
            <p:custDataLst>
              <p:tags r:id="rId4"/>
            </p:custDataLst>
          </p:nvPr>
        </p:nvGrpSpPr>
        <p:grpSpPr>
          <a:xfrm>
            <a:off x="812800" y="4660900"/>
            <a:ext cx="4693194" cy="290762"/>
            <a:chOff x="6227862" y="-12976029"/>
            <a:chExt cx="4693194" cy="290762"/>
          </a:xfrm>
        </p:grpSpPr>
        <p:sp>
          <p:nvSpPr>
            <p:cNvPr id="18" name="任意多边形: 形状 17">
              <a:extLst>
                <a:ext uri="{FF2B5EF4-FFF2-40B4-BE49-F238E27FC236}">
                  <a16:creationId xmlns:a16="http://schemas.microsoft.com/office/drawing/2014/main" id="{D80D37F2-84CC-B73F-B2D5-7C840EB991A3}"/>
                </a:ext>
              </a:extLst>
            </p:cNvPr>
            <p:cNvSpPr/>
            <p:nvPr>
              <p:custDataLst>
                <p:tags r:id="rId41"/>
              </p:custDataLst>
            </p:nvPr>
          </p:nvSpPr>
          <p:spPr>
            <a:xfrm flipV="1">
              <a:off x="6227862" y="-12922161"/>
              <a:ext cx="207899" cy="173620"/>
            </a:xfrm>
            <a:custGeom>
              <a:avLst/>
              <a:gdLst>
                <a:gd name="connsiteX0" fmla="*/ 180555 w 207899"/>
                <a:gd name="connsiteY0" fmla="*/ 160349 h 173620"/>
                <a:gd name="connsiteX1" fmla="*/ 207899 w 207899"/>
                <a:gd name="connsiteY1" fmla="*/ 160349 h 173620"/>
                <a:gd name="connsiteX2" fmla="*/ 207899 w 207899"/>
                <a:gd name="connsiteY2" fmla="*/ 172243 h 173620"/>
                <a:gd name="connsiteX3" fmla="*/ 162570 w 207899"/>
                <a:gd name="connsiteY3" fmla="*/ 171480 h 173620"/>
                <a:gd name="connsiteX4" fmla="*/ 117248 w 207899"/>
                <a:gd name="connsiteY4" fmla="*/ 172243 h 173620"/>
                <a:gd name="connsiteX5" fmla="*/ 117248 w 207899"/>
                <a:gd name="connsiteY5" fmla="*/ 160349 h 173620"/>
                <a:gd name="connsiteX6" fmla="*/ 144592 w 207899"/>
                <a:gd name="connsiteY6" fmla="*/ 160349 h 173620"/>
                <a:gd name="connsiteX7" fmla="*/ 144592 w 207899"/>
                <a:gd name="connsiteY7" fmla="*/ 94797 h 173620"/>
                <a:gd name="connsiteX8" fmla="*/ 63307 w 207899"/>
                <a:gd name="connsiteY8" fmla="*/ 94797 h 173620"/>
                <a:gd name="connsiteX9" fmla="*/ 63307 w 207899"/>
                <a:gd name="connsiteY9" fmla="*/ 160349 h 173620"/>
                <a:gd name="connsiteX10" fmla="*/ 90659 w 207899"/>
                <a:gd name="connsiteY10" fmla="*/ 160349 h 173620"/>
                <a:gd name="connsiteX11" fmla="*/ 90659 w 207899"/>
                <a:gd name="connsiteY11" fmla="*/ 172243 h 173620"/>
                <a:gd name="connsiteX12" fmla="*/ 45329 w 207899"/>
                <a:gd name="connsiteY12" fmla="*/ 171480 h 173620"/>
                <a:gd name="connsiteX13" fmla="*/ 0 w 207899"/>
                <a:gd name="connsiteY13" fmla="*/ 172243 h 173620"/>
                <a:gd name="connsiteX14" fmla="*/ 0 w 207899"/>
                <a:gd name="connsiteY14" fmla="*/ 160349 h 173620"/>
                <a:gd name="connsiteX15" fmla="*/ 27352 w 207899"/>
                <a:gd name="connsiteY15" fmla="*/ 160349 h 173620"/>
                <a:gd name="connsiteX16" fmla="*/ 27352 w 207899"/>
                <a:gd name="connsiteY16" fmla="*/ 10515 h 173620"/>
                <a:gd name="connsiteX17" fmla="*/ 0 w 207899"/>
                <a:gd name="connsiteY17" fmla="*/ 10515 h 173620"/>
                <a:gd name="connsiteX18" fmla="*/ 0 w 207899"/>
                <a:gd name="connsiteY18" fmla="*/ -1377 h 173620"/>
                <a:gd name="connsiteX19" fmla="*/ 45329 w 207899"/>
                <a:gd name="connsiteY19" fmla="*/ -616 h 173620"/>
                <a:gd name="connsiteX20" fmla="*/ 90659 w 207899"/>
                <a:gd name="connsiteY20" fmla="*/ -1377 h 173620"/>
                <a:gd name="connsiteX21" fmla="*/ 90659 w 207899"/>
                <a:gd name="connsiteY21" fmla="*/ 10515 h 173620"/>
                <a:gd name="connsiteX22" fmla="*/ 63307 w 207899"/>
                <a:gd name="connsiteY22" fmla="*/ 10515 h 173620"/>
                <a:gd name="connsiteX23" fmla="*/ 63307 w 207899"/>
                <a:gd name="connsiteY23" fmla="*/ 82903 h 173620"/>
                <a:gd name="connsiteX24" fmla="*/ 144592 w 207899"/>
                <a:gd name="connsiteY24" fmla="*/ 82903 h 173620"/>
                <a:gd name="connsiteX25" fmla="*/ 144592 w 207899"/>
                <a:gd name="connsiteY25" fmla="*/ 10515 h 173620"/>
                <a:gd name="connsiteX26" fmla="*/ 117248 w 207899"/>
                <a:gd name="connsiteY26" fmla="*/ 10515 h 173620"/>
                <a:gd name="connsiteX27" fmla="*/ 117248 w 207899"/>
                <a:gd name="connsiteY27" fmla="*/ -1377 h 173620"/>
                <a:gd name="connsiteX28" fmla="*/ 162570 w 207899"/>
                <a:gd name="connsiteY28" fmla="*/ -616 h 173620"/>
                <a:gd name="connsiteX29" fmla="*/ 207899 w 207899"/>
                <a:gd name="connsiteY29" fmla="*/ -1377 h 173620"/>
                <a:gd name="connsiteX30" fmla="*/ 207899 w 207899"/>
                <a:gd name="connsiteY30" fmla="*/ 10515 h 173620"/>
                <a:gd name="connsiteX31" fmla="*/ 180555 w 207899"/>
                <a:gd name="connsiteY31" fmla="*/ 10515 h 173620"/>
                <a:gd name="connsiteX32" fmla="*/ 180555 w 207899"/>
                <a:gd name="connsiteY32" fmla="*/ 160349 h 173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07899" h="173620">
                  <a:moveTo>
                    <a:pt x="180555" y="160349"/>
                  </a:moveTo>
                  <a:lnTo>
                    <a:pt x="207899" y="160349"/>
                  </a:lnTo>
                  <a:lnTo>
                    <a:pt x="207899" y="172243"/>
                  </a:lnTo>
                  <a:cubicBezTo>
                    <a:pt x="198278" y="171480"/>
                    <a:pt x="173461" y="171480"/>
                    <a:pt x="162570" y="171480"/>
                  </a:cubicBezTo>
                  <a:cubicBezTo>
                    <a:pt x="151686" y="171480"/>
                    <a:pt x="126869" y="171480"/>
                    <a:pt x="117248" y="172243"/>
                  </a:cubicBezTo>
                  <a:lnTo>
                    <a:pt x="117248" y="160349"/>
                  </a:lnTo>
                  <a:lnTo>
                    <a:pt x="144592" y="160349"/>
                  </a:lnTo>
                  <a:lnTo>
                    <a:pt x="144592" y="94797"/>
                  </a:lnTo>
                  <a:lnTo>
                    <a:pt x="63307" y="94797"/>
                  </a:lnTo>
                  <a:lnTo>
                    <a:pt x="63307" y="160349"/>
                  </a:lnTo>
                  <a:lnTo>
                    <a:pt x="90659" y="160349"/>
                  </a:lnTo>
                  <a:lnTo>
                    <a:pt x="90659" y="172243"/>
                  </a:lnTo>
                  <a:cubicBezTo>
                    <a:pt x="81031" y="171480"/>
                    <a:pt x="56221" y="171480"/>
                    <a:pt x="45329" y="171480"/>
                  </a:cubicBezTo>
                  <a:cubicBezTo>
                    <a:pt x="34438" y="171480"/>
                    <a:pt x="9621" y="171480"/>
                    <a:pt x="0" y="172243"/>
                  </a:cubicBezTo>
                  <a:lnTo>
                    <a:pt x="0" y="160349"/>
                  </a:lnTo>
                  <a:lnTo>
                    <a:pt x="27352" y="160349"/>
                  </a:lnTo>
                  <a:lnTo>
                    <a:pt x="27352" y="10515"/>
                  </a:lnTo>
                  <a:lnTo>
                    <a:pt x="0" y="10515"/>
                  </a:lnTo>
                  <a:lnTo>
                    <a:pt x="0" y="-1377"/>
                  </a:lnTo>
                  <a:cubicBezTo>
                    <a:pt x="9621" y="-616"/>
                    <a:pt x="34438" y="-616"/>
                    <a:pt x="45329" y="-616"/>
                  </a:cubicBezTo>
                  <a:cubicBezTo>
                    <a:pt x="56221" y="-616"/>
                    <a:pt x="81031" y="-616"/>
                    <a:pt x="90659" y="-1377"/>
                  </a:cubicBezTo>
                  <a:lnTo>
                    <a:pt x="90659" y="10515"/>
                  </a:lnTo>
                  <a:lnTo>
                    <a:pt x="63307" y="10515"/>
                  </a:lnTo>
                  <a:lnTo>
                    <a:pt x="63307" y="82903"/>
                  </a:lnTo>
                  <a:lnTo>
                    <a:pt x="144592" y="82903"/>
                  </a:lnTo>
                  <a:lnTo>
                    <a:pt x="144592" y="10515"/>
                  </a:lnTo>
                  <a:lnTo>
                    <a:pt x="117248" y="10515"/>
                  </a:lnTo>
                  <a:lnTo>
                    <a:pt x="117248" y="-1377"/>
                  </a:lnTo>
                  <a:cubicBezTo>
                    <a:pt x="126869" y="-616"/>
                    <a:pt x="151686" y="-616"/>
                    <a:pt x="162570" y="-616"/>
                  </a:cubicBezTo>
                  <a:cubicBezTo>
                    <a:pt x="173461" y="-616"/>
                    <a:pt x="198278" y="-616"/>
                    <a:pt x="207899" y="-1377"/>
                  </a:cubicBezTo>
                  <a:lnTo>
                    <a:pt x="207899" y="10515"/>
                  </a:lnTo>
                  <a:lnTo>
                    <a:pt x="180555" y="10515"/>
                  </a:lnTo>
                  <a:lnTo>
                    <a:pt x="180555" y="160349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9" name="任意多边形: 形状 18">
              <a:extLst>
                <a:ext uri="{FF2B5EF4-FFF2-40B4-BE49-F238E27FC236}">
                  <a16:creationId xmlns:a16="http://schemas.microsoft.com/office/drawing/2014/main" id="{A8279D60-C118-5F2C-78D2-FE8B3E2DF1D0}"/>
                </a:ext>
              </a:extLst>
            </p:cNvPr>
            <p:cNvSpPr/>
            <p:nvPr>
              <p:custDataLst>
                <p:tags r:id="rId42"/>
              </p:custDataLst>
            </p:nvPr>
          </p:nvSpPr>
          <p:spPr>
            <a:xfrm flipV="1">
              <a:off x="6457791" y="-12931192"/>
              <a:ext cx="297137" cy="79922"/>
            </a:xfrm>
            <a:custGeom>
              <a:avLst/>
              <a:gdLst>
                <a:gd name="connsiteX0" fmla="*/ 27844 w 297137"/>
                <a:gd name="connsiteY0" fmla="*/ 40796 h 79922"/>
                <a:gd name="connsiteX1" fmla="*/ 56388 w 297137"/>
                <a:gd name="connsiteY1" fmla="*/ 44519 h 79922"/>
                <a:gd name="connsiteX2" fmla="*/ 71990 w 297137"/>
                <a:gd name="connsiteY2" fmla="*/ 62947 h 79922"/>
                <a:gd name="connsiteX3" fmla="*/ 50008 w 297137"/>
                <a:gd name="connsiteY3" fmla="*/ 78541 h 79922"/>
                <a:gd name="connsiteX4" fmla="*/ 0 w 297137"/>
                <a:gd name="connsiteY4" fmla="*/ 31935 h 79922"/>
                <a:gd name="connsiteX5" fmla="*/ 31919 w 297137"/>
                <a:gd name="connsiteY5" fmla="*/ -1382 h 79922"/>
                <a:gd name="connsiteX6" fmla="*/ 75890 w 297137"/>
                <a:gd name="connsiteY6" fmla="*/ 18643 h 79922"/>
                <a:gd name="connsiteX7" fmla="*/ 72880 w 297137"/>
                <a:gd name="connsiteY7" fmla="*/ 21652 h 79922"/>
                <a:gd name="connsiteX8" fmla="*/ 70044 w 297137"/>
                <a:gd name="connsiteY8" fmla="*/ 19882 h 79922"/>
                <a:gd name="connsiteX9" fmla="*/ 32277 w 297137"/>
                <a:gd name="connsiteY9" fmla="*/ 3581 h 79922"/>
                <a:gd name="connsiteX10" fmla="*/ 14545 w 297137"/>
                <a:gd name="connsiteY10" fmla="*/ 25018 h 79922"/>
                <a:gd name="connsiteX11" fmla="*/ 16675 w 297137"/>
                <a:gd name="connsiteY11" fmla="*/ 40796 h 79922"/>
                <a:gd name="connsiteX12" fmla="*/ 27844 w 297137"/>
                <a:gd name="connsiteY12" fmla="*/ 40796 h 79922"/>
                <a:gd name="connsiteX13" fmla="*/ 18089 w 297137"/>
                <a:gd name="connsiteY13" fmla="*/ 45758 h 79922"/>
                <a:gd name="connsiteX14" fmla="*/ 50008 w 297137"/>
                <a:gd name="connsiteY14" fmla="*/ 73579 h 79922"/>
                <a:gd name="connsiteX15" fmla="*/ 64371 w 297137"/>
                <a:gd name="connsiteY15" fmla="*/ 62947 h 79922"/>
                <a:gd name="connsiteX16" fmla="*/ 26780 w 297137"/>
                <a:gd name="connsiteY16" fmla="*/ 45758 h 79922"/>
                <a:gd name="connsiteX17" fmla="*/ 18089 w 297137"/>
                <a:gd name="connsiteY17" fmla="*/ 45758 h 79922"/>
                <a:gd name="connsiteX18" fmla="*/ 105842 w 297137"/>
                <a:gd name="connsiteY18" fmla="*/ 11553 h 79922"/>
                <a:gd name="connsiteX19" fmla="*/ 104071 w 297137"/>
                <a:gd name="connsiteY19" fmla="*/ 4288 h 79922"/>
                <a:gd name="connsiteX20" fmla="*/ 110100 w 297137"/>
                <a:gd name="connsiteY20" fmla="*/ -1382 h 79922"/>
                <a:gd name="connsiteX21" fmla="*/ 117012 w 297137"/>
                <a:gd name="connsiteY21" fmla="*/ 2517 h 79922"/>
                <a:gd name="connsiteX22" fmla="*/ 120205 w 297137"/>
                <a:gd name="connsiteY22" fmla="*/ 13506 h 79922"/>
                <a:gd name="connsiteX23" fmla="*/ 124106 w 297137"/>
                <a:gd name="connsiteY23" fmla="*/ 29449 h 79922"/>
                <a:gd name="connsiteX24" fmla="*/ 127117 w 297137"/>
                <a:gd name="connsiteY24" fmla="*/ 41328 h 79922"/>
                <a:gd name="connsiteX25" fmla="*/ 134568 w 297137"/>
                <a:gd name="connsiteY25" fmla="*/ 57279 h 79922"/>
                <a:gd name="connsiteX26" fmla="*/ 161165 w 297137"/>
                <a:gd name="connsiteY26" fmla="*/ 73579 h 79922"/>
                <a:gd name="connsiteX27" fmla="*/ 171628 w 297137"/>
                <a:gd name="connsiteY27" fmla="*/ 61177 h 79922"/>
                <a:gd name="connsiteX28" fmla="*/ 161165 w 297137"/>
                <a:gd name="connsiteY28" fmla="*/ 23430 h 79922"/>
                <a:gd name="connsiteX29" fmla="*/ 158504 w 297137"/>
                <a:gd name="connsiteY29" fmla="*/ 13856 h 79922"/>
                <a:gd name="connsiteX30" fmla="*/ 175345 w 297137"/>
                <a:gd name="connsiteY30" fmla="*/ -1382 h 79922"/>
                <a:gd name="connsiteX31" fmla="*/ 200886 w 297137"/>
                <a:gd name="connsiteY31" fmla="*/ 25733 h 79922"/>
                <a:gd name="connsiteX32" fmla="*/ 198042 w 297137"/>
                <a:gd name="connsiteY32" fmla="*/ 28036 h 79922"/>
                <a:gd name="connsiteX33" fmla="*/ 194674 w 297137"/>
                <a:gd name="connsiteY33" fmla="*/ 25018 h 79922"/>
                <a:gd name="connsiteX34" fmla="*/ 175878 w 297137"/>
                <a:gd name="connsiteY34" fmla="*/ 3581 h 79922"/>
                <a:gd name="connsiteX35" fmla="*/ 171445 w 297137"/>
                <a:gd name="connsiteY35" fmla="*/ 9782 h 79922"/>
                <a:gd name="connsiteX36" fmla="*/ 175528 w 297137"/>
                <a:gd name="connsiteY36" fmla="*/ 24138 h 79922"/>
                <a:gd name="connsiteX37" fmla="*/ 184926 w 297137"/>
                <a:gd name="connsiteY37" fmla="*/ 58342 h 79922"/>
                <a:gd name="connsiteX38" fmla="*/ 161872 w 297137"/>
                <a:gd name="connsiteY38" fmla="*/ 78541 h 79922"/>
                <a:gd name="connsiteX39" fmla="*/ 131907 w 297137"/>
                <a:gd name="connsiteY39" fmla="*/ 62416 h 79922"/>
                <a:gd name="connsiteX40" fmla="*/ 112936 w 297137"/>
                <a:gd name="connsiteY40" fmla="*/ 78541 h 79922"/>
                <a:gd name="connsiteX41" fmla="*/ 98931 w 297137"/>
                <a:gd name="connsiteY41" fmla="*/ 68974 h 79922"/>
                <a:gd name="connsiteX42" fmla="*/ 92543 w 297137"/>
                <a:gd name="connsiteY42" fmla="*/ 51426 h 79922"/>
                <a:gd name="connsiteX43" fmla="*/ 95554 w 297137"/>
                <a:gd name="connsiteY43" fmla="*/ 49125 h 79922"/>
                <a:gd name="connsiteX44" fmla="*/ 99463 w 297137"/>
                <a:gd name="connsiteY44" fmla="*/ 54444 h 79922"/>
                <a:gd name="connsiteX45" fmla="*/ 112404 w 297137"/>
                <a:gd name="connsiteY45" fmla="*/ 73579 h 79922"/>
                <a:gd name="connsiteX46" fmla="*/ 118251 w 297137"/>
                <a:gd name="connsiteY46" fmla="*/ 64893 h 79922"/>
                <a:gd name="connsiteX47" fmla="*/ 115415 w 297137"/>
                <a:gd name="connsiteY47" fmla="*/ 50189 h 79922"/>
                <a:gd name="connsiteX48" fmla="*/ 111514 w 297137"/>
                <a:gd name="connsiteY48" fmla="*/ 34238 h 79922"/>
                <a:gd name="connsiteX49" fmla="*/ 105842 w 297137"/>
                <a:gd name="connsiteY49" fmla="*/ 11553 h 79922"/>
                <a:gd name="connsiteX50" fmla="*/ 287033 w 297137"/>
                <a:gd name="connsiteY50" fmla="*/ 68267 h 79922"/>
                <a:gd name="connsiteX51" fmla="*/ 277993 w 297137"/>
                <a:gd name="connsiteY51" fmla="*/ 58342 h 79922"/>
                <a:gd name="connsiteX52" fmla="*/ 284902 w 297137"/>
                <a:gd name="connsiteY52" fmla="*/ 51784 h 79922"/>
                <a:gd name="connsiteX53" fmla="*/ 295017 w 297137"/>
                <a:gd name="connsiteY53" fmla="*/ 63122 h 79922"/>
                <a:gd name="connsiteX54" fmla="*/ 271605 w 297137"/>
                <a:gd name="connsiteY54" fmla="*/ 78541 h 79922"/>
                <a:gd name="connsiteX55" fmla="*/ 220365 w 297137"/>
                <a:gd name="connsiteY55" fmla="*/ 29449 h 79922"/>
                <a:gd name="connsiteX56" fmla="*/ 253166 w 297137"/>
                <a:gd name="connsiteY56" fmla="*/ -1382 h 79922"/>
                <a:gd name="connsiteX57" fmla="*/ 297138 w 297137"/>
                <a:gd name="connsiteY57" fmla="*/ 18643 h 79922"/>
                <a:gd name="connsiteX58" fmla="*/ 294128 w 297137"/>
                <a:gd name="connsiteY58" fmla="*/ 21652 h 79922"/>
                <a:gd name="connsiteX59" fmla="*/ 291291 w 297137"/>
                <a:gd name="connsiteY59" fmla="*/ 19882 h 79922"/>
                <a:gd name="connsiteX60" fmla="*/ 253525 w 297137"/>
                <a:gd name="connsiteY60" fmla="*/ 3581 h 79922"/>
                <a:gd name="connsiteX61" fmla="*/ 235078 w 297137"/>
                <a:gd name="connsiteY61" fmla="*/ 23249 h 79922"/>
                <a:gd name="connsiteX62" fmla="*/ 246788 w 297137"/>
                <a:gd name="connsiteY62" fmla="*/ 59938 h 79922"/>
                <a:gd name="connsiteX63" fmla="*/ 271605 w 297137"/>
                <a:gd name="connsiteY63" fmla="*/ 73579 h 79922"/>
                <a:gd name="connsiteX64" fmla="*/ 287033 w 297137"/>
                <a:gd name="connsiteY64" fmla="*/ 68267 h 79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297137" h="79922">
                  <a:moveTo>
                    <a:pt x="27844" y="40796"/>
                  </a:moveTo>
                  <a:cubicBezTo>
                    <a:pt x="32809" y="40796"/>
                    <a:pt x="46815" y="41152"/>
                    <a:pt x="56388" y="44519"/>
                  </a:cubicBezTo>
                  <a:cubicBezTo>
                    <a:pt x="69511" y="49125"/>
                    <a:pt x="71990" y="57628"/>
                    <a:pt x="71990" y="62947"/>
                  </a:cubicBezTo>
                  <a:cubicBezTo>
                    <a:pt x="71990" y="72698"/>
                    <a:pt x="62242" y="78541"/>
                    <a:pt x="50008" y="78541"/>
                  </a:cubicBezTo>
                  <a:cubicBezTo>
                    <a:pt x="28726" y="78541"/>
                    <a:pt x="0" y="62241"/>
                    <a:pt x="0" y="31935"/>
                  </a:cubicBezTo>
                  <a:cubicBezTo>
                    <a:pt x="0" y="14037"/>
                    <a:pt x="11177" y="-1382"/>
                    <a:pt x="31919" y="-1382"/>
                  </a:cubicBezTo>
                  <a:cubicBezTo>
                    <a:pt x="61885" y="-1382"/>
                    <a:pt x="75890" y="16157"/>
                    <a:pt x="75890" y="18643"/>
                  </a:cubicBezTo>
                  <a:cubicBezTo>
                    <a:pt x="75890" y="19707"/>
                    <a:pt x="74302" y="21652"/>
                    <a:pt x="72880" y="21652"/>
                  </a:cubicBezTo>
                  <a:cubicBezTo>
                    <a:pt x="71815" y="21652"/>
                    <a:pt x="71458" y="21303"/>
                    <a:pt x="70044" y="19882"/>
                  </a:cubicBezTo>
                  <a:cubicBezTo>
                    <a:pt x="56213" y="3581"/>
                    <a:pt x="35462" y="3581"/>
                    <a:pt x="32277" y="3581"/>
                  </a:cubicBezTo>
                  <a:cubicBezTo>
                    <a:pt x="21632" y="3581"/>
                    <a:pt x="14545" y="10671"/>
                    <a:pt x="14545" y="25018"/>
                  </a:cubicBezTo>
                  <a:cubicBezTo>
                    <a:pt x="14545" y="27504"/>
                    <a:pt x="14545" y="31045"/>
                    <a:pt x="16675" y="40796"/>
                  </a:cubicBezTo>
                  <a:lnTo>
                    <a:pt x="27844" y="40796"/>
                  </a:lnTo>
                  <a:close/>
                  <a:moveTo>
                    <a:pt x="18089" y="45758"/>
                  </a:moveTo>
                  <a:cubicBezTo>
                    <a:pt x="25358" y="71451"/>
                    <a:pt x="45043" y="73579"/>
                    <a:pt x="50008" y="73579"/>
                  </a:cubicBezTo>
                  <a:cubicBezTo>
                    <a:pt x="57810" y="73579"/>
                    <a:pt x="64371" y="69680"/>
                    <a:pt x="64371" y="62947"/>
                  </a:cubicBezTo>
                  <a:cubicBezTo>
                    <a:pt x="64371" y="45758"/>
                    <a:pt x="34406" y="45758"/>
                    <a:pt x="26780" y="45758"/>
                  </a:cubicBezTo>
                  <a:lnTo>
                    <a:pt x="18089" y="45758"/>
                  </a:lnTo>
                  <a:close/>
                  <a:moveTo>
                    <a:pt x="105842" y="11553"/>
                  </a:moveTo>
                  <a:cubicBezTo>
                    <a:pt x="105135" y="9250"/>
                    <a:pt x="104071" y="4820"/>
                    <a:pt x="104071" y="4288"/>
                  </a:cubicBezTo>
                  <a:cubicBezTo>
                    <a:pt x="104071" y="389"/>
                    <a:pt x="107264" y="-1382"/>
                    <a:pt x="110100" y="-1382"/>
                  </a:cubicBezTo>
                  <a:cubicBezTo>
                    <a:pt x="113285" y="-1382"/>
                    <a:pt x="116130" y="921"/>
                    <a:pt x="117012" y="2517"/>
                  </a:cubicBezTo>
                  <a:cubicBezTo>
                    <a:pt x="117901" y="4113"/>
                    <a:pt x="119315" y="9782"/>
                    <a:pt x="120205" y="13506"/>
                  </a:cubicBezTo>
                  <a:cubicBezTo>
                    <a:pt x="121095" y="16872"/>
                    <a:pt x="123041" y="25018"/>
                    <a:pt x="124106" y="29449"/>
                  </a:cubicBezTo>
                  <a:cubicBezTo>
                    <a:pt x="125170" y="33355"/>
                    <a:pt x="126235" y="37254"/>
                    <a:pt x="127117" y="41328"/>
                  </a:cubicBezTo>
                  <a:cubicBezTo>
                    <a:pt x="129071" y="48591"/>
                    <a:pt x="129428" y="50013"/>
                    <a:pt x="134568" y="57279"/>
                  </a:cubicBezTo>
                  <a:cubicBezTo>
                    <a:pt x="139533" y="64369"/>
                    <a:pt x="147867" y="73579"/>
                    <a:pt x="161165" y="73579"/>
                  </a:cubicBezTo>
                  <a:cubicBezTo>
                    <a:pt x="171445" y="73579"/>
                    <a:pt x="171628" y="64544"/>
                    <a:pt x="171628" y="61177"/>
                  </a:cubicBezTo>
                  <a:cubicBezTo>
                    <a:pt x="171628" y="50545"/>
                    <a:pt x="164001" y="30871"/>
                    <a:pt x="161165" y="23430"/>
                  </a:cubicBezTo>
                  <a:cubicBezTo>
                    <a:pt x="159211" y="18468"/>
                    <a:pt x="158504" y="16872"/>
                    <a:pt x="158504" y="13856"/>
                  </a:cubicBezTo>
                  <a:cubicBezTo>
                    <a:pt x="158504" y="4463"/>
                    <a:pt x="166305" y="-1382"/>
                    <a:pt x="175345" y="-1382"/>
                  </a:cubicBezTo>
                  <a:cubicBezTo>
                    <a:pt x="193077" y="-1382"/>
                    <a:pt x="200886" y="23074"/>
                    <a:pt x="200886" y="25733"/>
                  </a:cubicBezTo>
                  <a:cubicBezTo>
                    <a:pt x="200886" y="28036"/>
                    <a:pt x="198574" y="28036"/>
                    <a:pt x="198042" y="28036"/>
                  </a:cubicBezTo>
                  <a:cubicBezTo>
                    <a:pt x="195564" y="28036"/>
                    <a:pt x="195389" y="26972"/>
                    <a:pt x="194674" y="25018"/>
                  </a:cubicBezTo>
                  <a:cubicBezTo>
                    <a:pt x="190598" y="10846"/>
                    <a:pt x="182972" y="3581"/>
                    <a:pt x="175878" y="3581"/>
                  </a:cubicBezTo>
                  <a:cubicBezTo>
                    <a:pt x="172160" y="3581"/>
                    <a:pt x="171445" y="6059"/>
                    <a:pt x="171445" y="9782"/>
                  </a:cubicBezTo>
                  <a:cubicBezTo>
                    <a:pt x="171445" y="13856"/>
                    <a:pt x="172335" y="16157"/>
                    <a:pt x="175528" y="24138"/>
                  </a:cubicBezTo>
                  <a:cubicBezTo>
                    <a:pt x="177657" y="29632"/>
                    <a:pt x="184926" y="48418"/>
                    <a:pt x="184926" y="58342"/>
                  </a:cubicBezTo>
                  <a:cubicBezTo>
                    <a:pt x="184926" y="75533"/>
                    <a:pt x="171270" y="78541"/>
                    <a:pt x="161872" y="78541"/>
                  </a:cubicBezTo>
                  <a:cubicBezTo>
                    <a:pt x="147160" y="78541"/>
                    <a:pt x="137229" y="69506"/>
                    <a:pt x="131907" y="62416"/>
                  </a:cubicBezTo>
                  <a:cubicBezTo>
                    <a:pt x="130668" y="74642"/>
                    <a:pt x="120205" y="78541"/>
                    <a:pt x="112936" y="78541"/>
                  </a:cubicBezTo>
                  <a:cubicBezTo>
                    <a:pt x="105310" y="78541"/>
                    <a:pt x="101234" y="73047"/>
                    <a:pt x="98931" y="68974"/>
                  </a:cubicBezTo>
                  <a:cubicBezTo>
                    <a:pt x="95030" y="62416"/>
                    <a:pt x="92543" y="52316"/>
                    <a:pt x="92543" y="51426"/>
                  </a:cubicBezTo>
                  <a:cubicBezTo>
                    <a:pt x="92543" y="49125"/>
                    <a:pt x="95030" y="49125"/>
                    <a:pt x="95554" y="49125"/>
                  </a:cubicBezTo>
                  <a:cubicBezTo>
                    <a:pt x="98041" y="49125"/>
                    <a:pt x="98216" y="49657"/>
                    <a:pt x="99463" y="54444"/>
                  </a:cubicBezTo>
                  <a:cubicBezTo>
                    <a:pt x="102116" y="64893"/>
                    <a:pt x="105484" y="73579"/>
                    <a:pt x="112404" y="73579"/>
                  </a:cubicBezTo>
                  <a:cubicBezTo>
                    <a:pt x="117012" y="73579"/>
                    <a:pt x="118251" y="69680"/>
                    <a:pt x="118251" y="64893"/>
                  </a:cubicBezTo>
                  <a:cubicBezTo>
                    <a:pt x="118251" y="61526"/>
                    <a:pt x="116662" y="54976"/>
                    <a:pt x="115415" y="50189"/>
                  </a:cubicBezTo>
                  <a:cubicBezTo>
                    <a:pt x="114175" y="45400"/>
                    <a:pt x="112404" y="38135"/>
                    <a:pt x="111514" y="34238"/>
                  </a:cubicBezTo>
                  <a:lnTo>
                    <a:pt x="105842" y="11553"/>
                  </a:lnTo>
                  <a:close/>
                  <a:moveTo>
                    <a:pt x="287033" y="68267"/>
                  </a:moveTo>
                  <a:cubicBezTo>
                    <a:pt x="280655" y="67203"/>
                    <a:pt x="277993" y="62241"/>
                    <a:pt x="277993" y="58342"/>
                  </a:cubicBezTo>
                  <a:cubicBezTo>
                    <a:pt x="277993" y="53555"/>
                    <a:pt x="281717" y="51784"/>
                    <a:pt x="284902" y="51784"/>
                  </a:cubicBezTo>
                  <a:cubicBezTo>
                    <a:pt x="288804" y="51784"/>
                    <a:pt x="295017" y="54619"/>
                    <a:pt x="295017" y="63122"/>
                  </a:cubicBezTo>
                  <a:cubicBezTo>
                    <a:pt x="295017" y="75174"/>
                    <a:pt x="281186" y="78541"/>
                    <a:pt x="271605" y="78541"/>
                  </a:cubicBezTo>
                  <a:cubicBezTo>
                    <a:pt x="245009" y="78541"/>
                    <a:pt x="220365" y="54087"/>
                    <a:pt x="220365" y="29449"/>
                  </a:cubicBezTo>
                  <a:cubicBezTo>
                    <a:pt x="220365" y="14213"/>
                    <a:pt x="231002" y="-1382"/>
                    <a:pt x="253166" y="-1382"/>
                  </a:cubicBezTo>
                  <a:cubicBezTo>
                    <a:pt x="283133" y="-1382"/>
                    <a:pt x="297138" y="16157"/>
                    <a:pt x="297138" y="18643"/>
                  </a:cubicBezTo>
                  <a:cubicBezTo>
                    <a:pt x="297138" y="19707"/>
                    <a:pt x="295549" y="21652"/>
                    <a:pt x="294128" y="21652"/>
                  </a:cubicBezTo>
                  <a:cubicBezTo>
                    <a:pt x="293063" y="21652"/>
                    <a:pt x="292704" y="21303"/>
                    <a:pt x="291291" y="19882"/>
                  </a:cubicBezTo>
                  <a:cubicBezTo>
                    <a:pt x="277459" y="3581"/>
                    <a:pt x="256710" y="3581"/>
                    <a:pt x="253525" y="3581"/>
                  </a:cubicBezTo>
                  <a:cubicBezTo>
                    <a:pt x="240758" y="3581"/>
                    <a:pt x="235078" y="12259"/>
                    <a:pt x="235078" y="23249"/>
                  </a:cubicBezTo>
                  <a:cubicBezTo>
                    <a:pt x="235078" y="28393"/>
                    <a:pt x="237564" y="47703"/>
                    <a:pt x="246788" y="59938"/>
                  </a:cubicBezTo>
                  <a:cubicBezTo>
                    <a:pt x="253525" y="68616"/>
                    <a:pt x="262740" y="73579"/>
                    <a:pt x="271605" y="73579"/>
                  </a:cubicBezTo>
                  <a:cubicBezTo>
                    <a:pt x="274091" y="73579"/>
                    <a:pt x="282599" y="73230"/>
                    <a:pt x="287033" y="68267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20" name="任意多边形: 形状 19">
              <a:extLst>
                <a:ext uri="{FF2B5EF4-FFF2-40B4-BE49-F238E27FC236}">
                  <a16:creationId xmlns:a16="http://schemas.microsoft.com/office/drawing/2014/main" id="{0B0B98A8-4E12-6F4B-553C-0E12CF845A83}"/>
                </a:ext>
              </a:extLst>
            </p:cNvPr>
            <p:cNvSpPr/>
            <p:nvPr>
              <p:custDataLst>
                <p:tags r:id="rId43"/>
              </p:custDataLst>
            </p:nvPr>
          </p:nvSpPr>
          <p:spPr>
            <a:xfrm flipV="1">
              <a:off x="6767813" y="-12843116"/>
              <a:ext cx="73761" cy="13648"/>
            </a:xfrm>
            <a:custGeom>
              <a:avLst/>
              <a:gdLst>
                <a:gd name="connsiteX0" fmla="*/ 73762 w 73761"/>
                <a:gd name="connsiteY0" fmla="*/ 5364 h 13648"/>
                <a:gd name="connsiteX1" fmla="*/ 64896 w 73761"/>
                <a:gd name="connsiteY1" fmla="*/ 12271 h 13648"/>
                <a:gd name="connsiteX2" fmla="*/ 8866 w 73761"/>
                <a:gd name="connsiteY2" fmla="*/ 12271 h 13648"/>
                <a:gd name="connsiteX3" fmla="*/ 0 w 73761"/>
                <a:gd name="connsiteY3" fmla="*/ 5537 h 13648"/>
                <a:gd name="connsiteX4" fmla="*/ 8866 w 73761"/>
                <a:gd name="connsiteY4" fmla="*/ -1377 h 13648"/>
                <a:gd name="connsiteX5" fmla="*/ 64896 w 73761"/>
                <a:gd name="connsiteY5" fmla="*/ -1377 h 13648"/>
                <a:gd name="connsiteX6" fmla="*/ 73762 w 73761"/>
                <a:gd name="connsiteY6" fmla="*/ 5364 h 13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761" h="13648">
                  <a:moveTo>
                    <a:pt x="73762" y="5364"/>
                  </a:moveTo>
                  <a:cubicBezTo>
                    <a:pt x="73762" y="12271"/>
                    <a:pt x="67025" y="12271"/>
                    <a:pt x="64896" y="12271"/>
                  </a:cubicBezTo>
                  <a:lnTo>
                    <a:pt x="8866" y="12271"/>
                  </a:lnTo>
                  <a:cubicBezTo>
                    <a:pt x="6920" y="12271"/>
                    <a:pt x="0" y="12271"/>
                    <a:pt x="0" y="5537"/>
                  </a:cubicBezTo>
                  <a:cubicBezTo>
                    <a:pt x="0" y="-1377"/>
                    <a:pt x="6737" y="-1377"/>
                    <a:pt x="8866" y="-1377"/>
                  </a:cubicBezTo>
                  <a:lnTo>
                    <a:pt x="64896" y="-1377"/>
                  </a:lnTo>
                  <a:cubicBezTo>
                    <a:pt x="66851" y="-1377"/>
                    <a:pt x="73762" y="-1377"/>
                    <a:pt x="73762" y="5364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21" name="任意多边形: 形状 20">
              <a:extLst>
                <a:ext uri="{FF2B5EF4-FFF2-40B4-BE49-F238E27FC236}">
                  <a16:creationId xmlns:a16="http://schemas.microsoft.com/office/drawing/2014/main" id="{6F42CC6C-0C1E-8397-8042-79775F417B2A}"/>
                </a:ext>
              </a:extLst>
            </p:cNvPr>
            <p:cNvSpPr/>
            <p:nvPr>
              <p:custDataLst>
                <p:tags r:id="rId44"/>
              </p:custDataLst>
            </p:nvPr>
          </p:nvSpPr>
          <p:spPr>
            <a:xfrm flipV="1">
              <a:off x="6860202" y="-12976029"/>
              <a:ext cx="281185" cy="124759"/>
            </a:xfrm>
            <a:custGeom>
              <a:avLst/>
              <a:gdLst>
                <a:gd name="connsiteX0" fmla="*/ 68622 w 281185"/>
                <a:gd name="connsiteY0" fmla="*/ 14743 h 124759"/>
                <a:gd name="connsiteX1" fmla="*/ 66135 w 281185"/>
                <a:gd name="connsiteY1" fmla="*/ 4286 h 124759"/>
                <a:gd name="connsiteX2" fmla="*/ 72165 w 281185"/>
                <a:gd name="connsiteY2" fmla="*/ -1383 h 124759"/>
                <a:gd name="connsiteX3" fmla="*/ 79084 w 281185"/>
                <a:gd name="connsiteY3" fmla="*/ 2515 h 124759"/>
                <a:gd name="connsiteX4" fmla="*/ 82278 w 281185"/>
                <a:gd name="connsiteY4" fmla="*/ 13504 h 124759"/>
                <a:gd name="connsiteX5" fmla="*/ 86178 w 281185"/>
                <a:gd name="connsiteY5" fmla="*/ 29447 h 124759"/>
                <a:gd name="connsiteX6" fmla="*/ 89189 w 281185"/>
                <a:gd name="connsiteY6" fmla="*/ 41326 h 124759"/>
                <a:gd name="connsiteX7" fmla="*/ 94687 w 281185"/>
                <a:gd name="connsiteY7" fmla="*/ 54791 h 124759"/>
                <a:gd name="connsiteX8" fmla="*/ 123055 w 281185"/>
                <a:gd name="connsiteY8" fmla="*/ 73577 h 124759"/>
                <a:gd name="connsiteX9" fmla="*/ 133518 w 281185"/>
                <a:gd name="connsiteY9" fmla="*/ 61175 h 124759"/>
                <a:gd name="connsiteX10" fmla="*/ 123055 w 281185"/>
                <a:gd name="connsiteY10" fmla="*/ 23429 h 124759"/>
                <a:gd name="connsiteX11" fmla="*/ 120394 w 281185"/>
                <a:gd name="connsiteY11" fmla="*/ 13854 h 124759"/>
                <a:gd name="connsiteX12" fmla="*/ 137243 w 281185"/>
                <a:gd name="connsiteY12" fmla="*/ -1383 h 124759"/>
                <a:gd name="connsiteX13" fmla="*/ 162776 w 281185"/>
                <a:gd name="connsiteY13" fmla="*/ 25731 h 124759"/>
                <a:gd name="connsiteX14" fmla="*/ 159940 w 281185"/>
                <a:gd name="connsiteY14" fmla="*/ 28034 h 124759"/>
                <a:gd name="connsiteX15" fmla="*/ 156572 w 281185"/>
                <a:gd name="connsiteY15" fmla="*/ 25017 h 124759"/>
                <a:gd name="connsiteX16" fmla="*/ 137775 w 281185"/>
                <a:gd name="connsiteY16" fmla="*/ 3579 h 124759"/>
                <a:gd name="connsiteX17" fmla="*/ 133343 w 281185"/>
                <a:gd name="connsiteY17" fmla="*/ 9780 h 124759"/>
                <a:gd name="connsiteX18" fmla="*/ 137418 w 281185"/>
                <a:gd name="connsiteY18" fmla="*/ 24136 h 124759"/>
                <a:gd name="connsiteX19" fmla="*/ 146816 w 281185"/>
                <a:gd name="connsiteY19" fmla="*/ 58341 h 124759"/>
                <a:gd name="connsiteX20" fmla="*/ 140254 w 281185"/>
                <a:gd name="connsiteY20" fmla="*/ 73752 h 124759"/>
                <a:gd name="connsiteX21" fmla="*/ 123762 w 281185"/>
                <a:gd name="connsiteY21" fmla="*/ 78539 h 124759"/>
                <a:gd name="connsiteX22" fmla="*/ 92383 w 281185"/>
                <a:gd name="connsiteY22" fmla="*/ 60644 h 124759"/>
                <a:gd name="connsiteX23" fmla="*/ 69328 w 281185"/>
                <a:gd name="connsiteY23" fmla="*/ 78539 h 124759"/>
                <a:gd name="connsiteX24" fmla="*/ 39363 w 281185"/>
                <a:gd name="connsiteY24" fmla="*/ 62415 h 124759"/>
                <a:gd name="connsiteX25" fmla="*/ 20393 w 281185"/>
                <a:gd name="connsiteY25" fmla="*/ 78539 h 124759"/>
                <a:gd name="connsiteX26" fmla="*/ 6387 w 281185"/>
                <a:gd name="connsiteY26" fmla="*/ 68973 h 124759"/>
                <a:gd name="connsiteX27" fmla="*/ 0 w 281185"/>
                <a:gd name="connsiteY27" fmla="*/ 51424 h 124759"/>
                <a:gd name="connsiteX28" fmla="*/ 3011 w 281185"/>
                <a:gd name="connsiteY28" fmla="*/ 49123 h 124759"/>
                <a:gd name="connsiteX29" fmla="*/ 6919 w 281185"/>
                <a:gd name="connsiteY29" fmla="*/ 54442 h 124759"/>
                <a:gd name="connsiteX30" fmla="*/ 19860 w 281185"/>
                <a:gd name="connsiteY30" fmla="*/ 73577 h 124759"/>
                <a:gd name="connsiteX31" fmla="*/ 25707 w 281185"/>
                <a:gd name="connsiteY31" fmla="*/ 64891 h 124759"/>
                <a:gd name="connsiteX32" fmla="*/ 22871 w 281185"/>
                <a:gd name="connsiteY32" fmla="*/ 50187 h 124759"/>
                <a:gd name="connsiteX33" fmla="*/ 18971 w 281185"/>
                <a:gd name="connsiteY33" fmla="*/ 34236 h 124759"/>
                <a:gd name="connsiteX34" fmla="*/ 13298 w 281185"/>
                <a:gd name="connsiteY34" fmla="*/ 11551 h 124759"/>
                <a:gd name="connsiteX35" fmla="*/ 11527 w 281185"/>
                <a:gd name="connsiteY35" fmla="*/ 4286 h 124759"/>
                <a:gd name="connsiteX36" fmla="*/ 17556 w 281185"/>
                <a:gd name="connsiteY36" fmla="*/ -1383 h 124759"/>
                <a:gd name="connsiteX37" fmla="*/ 24468 w 281185"/>
                <a:gd name="connsiteY37" fmla="*/ 2515 h 124759"/>
                <a:gd name="connsiteX38" fmla="*/ 27661 w 281185"/>
                <a:gd name="connsiteY38" fmla="*/ 13504 h 124759"/>
                <a:gd name="connsiteX39" fmla="*/ 31562 w 281185"/>
                <a:gd name="connsiteY39" fmla="*/ 29447 h 124759"/>
                <a:gd name="connsiteX40" fmla="*/ 34573 w 281185"/>
                <a:gd name="connsiteY40" fmla="*/ 41326 h 124759"/>
                <a:gd name="connsiteX41" fmla="*/ 42025 w 281185"/>
                <a:gd name="connsiteY41" fmla="*/ 57277 h 124759"/>
                <a:gd name="connsiteX42" fmla="*/ 68622 w 281185"/>
                <a:gd name="connsiteY42" fmla="*/ 73577 h 124759"/>
                <a:gd name="connsiteX43" fmla="*/ 79084 w 281185"/>
                <a:gd name="connsiteY43" fmla="*/ 61175 h 124759"/>
                <a:gd name="connsiteX44" fmla="*/ 76065 w 281185"/>
                <a:gd name="connsiteY44" fmla="*/ 44517 h 124759"/>
                <a:gd name="connsiteX45" fmla="*/ 68622 w 281185"/>
                <a:gd name="connsiteY45" fmla="*/ 14743 h 124759"/>
                <a:gd name="connsiteX46" fmla="*/ 226752 w 281185"/>
                <a:gd name="connsiteY46" fmla="*/ 118057 h 124759"/>
                <a:gd name="connsiteX47" fmla="*/ 227459 w 281185"/>
                <a:gd name="connsiteY47" fmla="*/ 120898 h 124759"/>
                <a:gd name="connsiteX48" fmla="*/ 224623 w 281185"/>
                <a:gd name="connsiteY48" fmla="*/ 123376 h 124759"/>
                <a:gd name="connsiteX49" fmla="*/ 201927 w 281185"/>
                <a:gd name="connsiteY49" fmla="*/ 121605 h 124759"/>
                <a:gd name="connsiteX50" fmla="*/ 198026 w 281185"/>
                <a:gd name="connsiteY50" fmla="*/ 117531 h 124759"/>
                <a:gd name="connsiteX51" fmla="*/ 202642 w 281185"/>
                <a:gd name="connsiteY51" fmla="*/ 115047 h 124759"/>
                <a:gd name="connsiteX52" fmla="*/ 211150 w 281185"/>
                <a:gd name="connsiteY52" fmla="*/ 112388 h 124759"/>
                <a:gd name="connsiteX53" fmla="*/ 210443 w 281185"/>
                <a:gd name="connsiteY53" fmla="*/ 108489 h 124759"/>
                <a:gd name="connsiteX54" fmla="*/ 185442 w 281185"/>
                <a:gd name="connsiteY54" fmla="*/ 8185 h 124759"/>
                <a:gd name="connsiteX55" fmla="*/ 184553 w 281185"/>
                <a:gd name="connsiteY55" fmla="*/ 4286 h 124759"/>
                <a:gd name="connsiteX56" fmla="*/ 190582 w 281185"/>
                <a:gd name="connsiteY56" fmla="*/ -1383 h 124759"/>
                <a:gd name="connsiteX57" fmla="*/ 197851 w 281185"/>
                <a:gd name="connsiteY57" fmla="*/ 3222 h 124759"/>
                <a:gd name="connsiteX58" fmla="*/ 200862 w 281185"/>
                <a:gd name="connsiteY58" fmla="*/ 14386 h 124759"/>
                <a:gd name="connsiteX59" fmla="*/ 204946 w 281185"/>
                <a:gd name="connsiteY59" fmla="*/ 30162 h 124759"/>
                <a:gd name="connsiteX60" fmla="*/ 207782 w 281185"/>
                <a:gd name="connsiteY60" fmla="*/ 42214 h 124759"/>
                <a:gd name="connsiteX61" fmla="*/ 213104 w 281185"/>
                <a:gd name="connsiteY61" fmla="*/ 54791 h 124759"/>
                <a:gd name="connsiteX62" fmla="*/ 241473 w 281185"/>
                <a:gd name="connsiteY62" fmla="*/ 73577 h 124759"/>
                <a:gd name="connsiteX63" fmla="*/ 251935 w 281185"/>
                <a:gd name="connsiteY63" fmla="*/ 61175 h 124759"/>
                <a:gd name="connsiteX64" fmla="*/ 241473 w 281185"/>
                <a:gd name="connsiteY64" fmla="*/ 23429 h 124759"/>
                <a:gd name="connsiteX65" fmla="*/ 238812 w 281185"/>
                <a:gd name="connsiteY65" fmla="*/ 13854 h 124759"/>
                <a:gd name="connsiteX66" fmla="*/ 255652 w 281185"/>
                <a:gd name="connsiteY66" fmla="*/ -1383 h 124759"/>
                <a:gd name="connsiteX67" fmla="*/ 281185 w 281185"/>
                <a:gd name="connsiteY67" fmla="*/ 25731 h 124759"/>
                <a:gd name="connsiteX68" fmla="*/ 278351 w 281185"/>
                <a:gd name="connsiteY68" fmla="*/ 28034 h 124759"/>
                <a:gd name="connsiteX69" fmla="*/ 274982 w 281185"/>
                <a:gd name="connsiteY69" fmla="*/ 25017 h 124759"/>
                <a:gd name="connsiteX70" fmla="*/ 256186 w 281185"/>
                <a:gd name="connsiteY70" fmla="*/ 3579 h 124759"/>
                <a:gd name="connsiteX71" fmla="*/ 251752 w 281185"/>
                <a:gd name="connsiteY71" fmla="*/ 9780 h 124759"/>
                <a:gd name="connsiteX72" fmla="*/ 255835 w 281185"/>
                <a:gd name="connsiteY72" fmla="*/ 24136 h 124759"/>
                <a:gd name="connsiteX73" fmla="*/ 265233 w 281185"/>
                <a:gd name="connsiteY73" fmla="*/ 58341 h 124759"/>
                <a:gd name="connsiteX74" fmla="*/ 258672 w 281185"/>
                <a:gd name="connsiteY74" fmla="*/ 73752 h 124759"/>
                <a:gd name="connsiteX75" fmla="*/ 242180 w 281185"/>
                <a:gd name="connsiteY75" fmla="*/ 78539 h 124759"/>
                <a:gd name="connsiteX76" fmla="*/ 213279 w 281185"/>
                <a:gd name="connsiteY76" fmla="*/ 63835 h 124759"/>
                <a:gd name="connsiteX77" fmla="*/ 226752 w 281185"/>
                <a:gd name="connsiteY77" fmla="*/ 118057 h 124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</a:cxnLst>
              <a:rect l="l" t="t" r="r" b="b"/>
              <a:pathLst>
                <a:path w="281185" h="124759">
                  <a:moveTo>
                    <a:pt x="68622" y="14743"/>
                  </a:moveTo>
                  <a:cubicBezTo>
                    <a:pt x="67732" y="11201"/>
                    <a:pt x="66135" y="5175"/>
                    <a:pt x="66135" y="4286"/>
                  </a:cubicBezTo>
                  <a:cubicBezTo>
                    <a:pt x="66135" y="388"/>
                    <a:pt x="69328" y="-1383"/>
                    <a:pt x="72165" y="-1383"/>
                  </a:cubicBezTo>
                  <a:cubicBezTo>
                    <a:pt x="75358" y="-1383"/>
                    <a:pt x="78194" y="919"/>
                    <a:pt x="79084" y="2515"/>
                  </a:cubicBezTo>
                  <a:cubicBezTo>
                    <a:pt x="79966" y="4111"/>
                    <a:pt x="81388" y="9780"/>
                    <a:pt x="82278" y="13504"/>
                  </a:cubicBezTo>
                  <a:cubicBezTo>
                    <a:pt x="83159" y="16870"/>
                    <a:pt x="85114" y="25017"/>
                    <a:pt x="86178" y="29447"/>
                  </a:cubicBezTo>
                  <a:cubicBezTo>
                    <a:pt x="87235" y="33353"/>
                    <a:pt x="88299" y="37252"/>
                    <a:pt x="89189" y="41326"/>
                  </a:cubicBezTo>
                  <a:cubicBezTo>
                    <a:pt x="91143" y="48948"/>
                    <a:pt x="91143" y="49297"/>
                    <a:pt x="94687" y="54791"/>
                  </a:cubicBezTo>
                  <a:cubicBezTo>
                    <a:pt x="100359" y="63478"/>
                    <a:pt x="109224" y="73577"/>
                    <a:pt x="123055" y="73577"/>
                  </a:cubicBezTo>
                  <a:cubicBezTo>
                    <a:pt x="132985" y="73577"/>
                    <a:pt x="133518" y="65423"/>
                    <a:pt x="133518" y="61175"/>
                  </a:cubicBezTo>
                  <a:cubicBezTo>
                    <a:pt x="133518" y="50544"/>
                    <a:pt x="125891" y="30869"/>
                    <a:pt x="123055" y="23429"/>
                  </a:cubicBezTo>
                  <a:cubicBezTo>
                    <a:pt x="121109" y="18466"/>
                    <a:pt x="120394" y="16870"/>
                    <a:pt x="120394" y="13854"/>
                  </a:cubicBezTo>
                  <a:cubicBezTo>
                    <a:pt x="120394" y="4461"/>
                    <a:pt x="128195" y="-1383"/>
                    <a:pt x="137243" y="-1383"/>
                  </a:cubicBezTo>
                  <a:cubicBezTo>
                    <a:pt x="154975" y="-1383"/>
                    <a:pt x="162776" y="23072"/>
                    <a:pt x="162776" y="25731"/>
                  </a:cubicBezTo>
                  <a:cubicBezTo>
                    <a:pt x="162776" y="28034"/>
                    <a:pt x="160472" y="28034"/>
                    <a:pt x="159940" y="28034"/>
                  </a:cubicBezTo>
                  <a:cubicBezTo>
                    <a:pt x="157453" y="28034"/>
                    <a:pt x="157279" y="26971"/>
                    <a:pt x="156572" y="25017"/>
                  </a:cubicBezTo>
                  <a:cubicBezTo>
                    <a:pt x="152488" y="10844"/>
                    <a:pt x="144862" y="3579"/>
                    <a:pt x="137775" y="3579"/>
                  </a:cubicBezTo>
                  <a:cubicBezTo>
                    <a:pt x="134050" y="3579"/>
                    <a:pt x="133343" y="6057"/>
                    <a:pt x="133343" y="9780"/>
                  </a:cubicBezTo>
                  <a:cubicBezTo>
                    <a:pt x="133343" y="13854"/>
                    <a:pt x="134224" y="16156"/>
                    <a:pt x="137418" y="24136"/>
                  </a:cubicBezTo>
                  <a:cubicBezTo>
                    <a:pt x="139547" y="29630"/>
                    <a:pt x="146816" y="48416"/>
                    <a:pt x="146816" y="58341"/>
                  </a:cubicBezTo>
                  <a:cubicBezTo>
                    <a:pt x="146816" y="61175"/>
                    <a:pt x="146816" y="68614"/>
                    <a:pt x="140254" y="73752"/>
                  </a:cubicBezTo>
                  <a:cubicBezTo>
                    <a:pt x="137243" y="76063"/>
                    <a:pt x="132095" y="78539"/>
                    <a:pt x="123762" y="78539"/>
                  </a:cubicBezTo>
                  <a:cubicBezTo>
                    <a:pt x="107810" y="78539"/>
                    <a:pt x="98055" y="68083"/>
                    <a:pt x="92383" y="60644"/>
                  </a:cubicBezTo>
                  <a:cubicBezTo>
                    <a:pt x="90961" y="75704"/>
                    <a:pt x="78369" y="78539"/>
                    <a:pt x="69328" y="78539"/>
                  </a:cubicBezTo>
                  <a:cubicBezTo>
                    <a:pt x="54616" y="78539"/>
                    <a:pt x="44686" y="69505"/>
                    <a:pt x="39363" y="62415"/>
                  </a:cubicBezTo>
                  <a:cubicBezTo>
                    <a:pt x="38124" y="74641"/>
                    <a:pt x="27661" y="78539"/>
                    <a:pt x="20393" y="78539"/>
                  </a:cubicBezTo>
                  <a:cubicBezTo>
                    <a:pt x="12766" y="78539"/>
                    <a:pt x="8691" y="73045"/>
                    <a:pt x="6387" y="68973"/>
                  </a:cubicBezTo>
                  <a:cubicBezTo>
                    <a:pt x="2486" y="62415"/>
                    <a:pt x="0" y="52314"/>
                    <a:pt x="0" y="51424"/>
                  </a:cubicBezTo>
                  <a:cubicBezTo>
                    <a:pt x="0" y="49123"/>
                    <a:pt x="2486" y="49123"/>
                    <a:pt x="3011" y="49123"/>
                  </a:cubicBezTo>
                  <a:cubicBezTo>
                    <a:pt x="5497" y="49123"/>
                    <a:pt x="5672" y="49655"/>
                    <a:pt x="6919" y="54442"/>
                  </a:cubicBezTo>
                  <a:cubicBezTo>
                    <a:pt x="9573" y="64891"/>
                    <a:pt x="12941" y="73577"/>
                    <a:pt x="19860" y="73577"/>
                  </a:cubicBezTo>
                  <a:cubicBezTo>
                    <a:pt x="24468" y="73577"/>
                    <a:pt x="25707" y="69678"/>
                    <a:pt x="25707" y="64891"/>
                  </a:cubicBezTo>
                  <a:cubicBezTo>
                    <a:pt x="25707" y="61524"/>
                    <a:pt x="24118" y="54974"/>
                    <a:pt x="22871" y="50187"/>
                  </a:cubicBezTo>
                  <a:cubicBezTo>
                    <a:pt x="21632" y="45398"/>
                    <a:pt x="19860" y="38133"/>
                    <a:pt x="18971" y="34236"/>
                  </a:cubicBezTo>
                  <a:lnTo>
                    <a:pt x="13298" y="11551"/>
                  </a:lnTo>
                  <a:cubicBezTo>
                    <a:pt x="12591" y="9249"/>
                    <a:pt x="11527" y="4818"/>
                    <a:pt x="11527" y="4286"/>
                  </a:cubicBezTo>
                  <a:cubicBezTo>
                    <a:pt x="11527" y="388"/>
                    <a:pt x="14720" y="-1383"/>
                    <a:pt x="17556" y="-1383"/>
                  </a:cubicBezTo>
                  <a:cubicBezTo>
                    <a:pt x="20742" y="-1383"/>
                    <a:pt x="23586" y="919"/>
                    <a:pt x="24468" y="2515"/>
                  </a:cubicBezTo>
                  <a:cubicBezTo>
                    <a:pt x="25357" y="4111"/>
                    <a:pt x="26772" y="9780"/>
                    <a:pt x="27661" y="13504"/>
                  </a:cubicBezTo>
                  <a:cubicBezTo>
                    <a:pt x="28551" y="16870"/>
                    <a:pt x="30497" y="25017"/>
                    <a:pt x="31562" y="29447"/>
                  </a:cubicBezTo>
                  <a:cubicBezTo>
                    <a:pt x="32627" y="33353"/>
                    <a:pt x="33691" y="37252"/>
                    <a:pt x="34573" y="41326"/>
                  </a:cubicBezTo>
                  <a:cubicBezTo>
                    <a:pt x="36527" y="48590"/>
                    <a:pt x="36885" y="50012"/>
                    <a:pt x="42025" y="57277"/>
                  </a:cubicBezTo>
                  <a:cubicBezTo>
                    <a:pt x="46990" y="64367"/>
                    <a:pt x="55323" y="73577"/>
                    <a:pt x="68622" y="73577"/>
                  </a:cubicBezTo>
                  <a:cubicBezTo>
                    <a:pt x="78901" y="73577"/>
                    <a:pt x="79084" y="64542"/>
                    <a:pt x="79084" y="61175"/>
                  </a:cubicBezTo>
                  <a:cubicBezTo>
                    <a:pt x="79084" y="56745"/>
                    <a:pt x="78552" y="54442"/>
                    <a:pt x="76065" y="44517"/>
                  </a:cubicBezTo>
                  <a:lnTo>
                    <a:pt x="68622" y="14743"/>
                  </a:lnTo>
                  <a:close/>
                  <a:moveTo>
                    <a:pt x="226752" y="118057"/>
                  </a:moveTo>
                  <a:cubicBezTo>
                    <a:pt x="226927" y="118414"/>
                    <a:pt x="227459" y="120717"/>
                    <a:pt x="227459" y="120898"/>
                  </a:cubicBezTo>
                  <a:cubicBezTo>
                    <a:pt x="227459" y="121780"/>
                    <a:pt x="226752" y="123376"/>
                    <a:pt x="224623" y="123376"/>
                  </a:cubicBezTo>
                  <a:cubicBezTo>
                    <a:pt x="221080" y="123376"/>
                    <a:pt x="206360" y="121963"/>
                    <a:pt x="201927" y="121605"/>
                  </a:cubicBezTo>
                  <a:cubicBezTo>
                    <a:pt x="200513" y="121430"/>
                    <a:pt x="198026" y="121249"/>
                    <a:pt x="198026" y="117531"/>
                  </a:cubicBezTo>
                  <a:cubicBezTo>
                    <a:pt x="198026" y="115047"/>
                    <a:pt x="200513" y="115047"/>
                    <a:pt x="202642" y="115047"/>
                  </a:cubicBezTo>
                  <a:cubicBezTo>
                    <a:pt x="211150" y="115047"/>
                    <a:pt x="211150" y="113808"/>
                    <a:pt x="211150" y="112388"/>
                  </a:cubicBezTo>
                  <a:cubicBezTo>
                    <a:pt x="211150" y="111148"/>
                    <a:pt x="210792" y="110085"/>
                    <a:pt x="210443" y="108489"/>
                  </a:cubicBezTo>
                  <a:lnTo>
                    <a:pt x="185442" y="8185"/>
                  </a:lnTo>
                  <a:cubicBezTo>
                    <a:pt x="184553" y="4993"/>
                    <a:pt x="184553" y="4643"/>
                    <a:pt x="184553" y="4286"/>
                  </a:cubicBezTo>
                  <a:cubicBezTo>
                    <a:pt x="184553" y="1627"/>
                    <a:pt x="186682" y="-1383"/>
                    <a:pt x="190582" y="-1383"/>
                  </a:cubicBezTo>
                  <a:cubicBezTo>
                    <a:pt x="192529" y="-1383"/>
                    <a:pt x="195897" y="-501"/>
                    <a:pt x="197851" y="3222"/>
                  </a:cubicBezTo>
                  <a:cubicBezTo>
                    <a:pt x="198384" y="4286"/>
                    <a:pt x="199981" y="10669"/>
                    <a:pt x="200862" y="14386"/>
                  </a:cubicBezTo>
                  <a:lnTo>
                    <a:pt x="204946" y="30162"/>
                  </a:lnTo>
                  <a:cubicBezTo>
                    <a:pt x="205478" y="32822"/>
                    <a:pt x="207249" y="39555"/>
                    <a:pt x="207782" y="42214"/>
                  </a:cubicBezTo>
                  <a:cubicBezTo>
                    <a:pt x="209553" y="48948"/>
                    <a:pt x="209553" y="49123"/>
                    <a:pt x="213104" y="54791"/>
                  </a:cubicBezTo>
                  <a:cubicBezTo>
                    <a:pt x="218776" y="63478"/>
                    <a:pt x="227642" y="73577"/>
                    <a:pt x="241473" y="73577"/>
                  </a:cubicBezTo>
                  <a:cubicBezTo>
                    <a:pt x="251404" y="73577"/>
                    <a:pt x="251935" y="65423"/>
                    <a:pt x="251935" y="61175"/>
                  </a:cubicBezTo>
                  <a:cubicBezTo>
                    <a:pt x="251935" y="50544"/>
                    <a:pt x="244309" y="30869"/>
                    <a:pt x="241473" y="23429"/>
                  </a:cubicBezTo>
                  <a:cubicBezTo>
                    <a:pt x="239519" y="18466"/>
                    <a:pt x="238812" y="16870"/>
                    <a:pt x="238812" y="13854"/>
                  </a:cubicBezTo>
                  <a:cubicBezTo>
                    <a:pt x="238812" y="4461"/>
                    <a:pt x="246612" y="-1383"/>
                    <a:pt x="255652" y="-1383"/>
                  </a:cubicBezTo>
                  <a:cubicBezTo>
                    <a:pt x="273383" y="-1383"/>
                    <a:pt x="281185" y="23072"/>
                    <a:pt x="281185" y="25731"/>
                  </a:cubicBezTo>
                  <a:cubicBezTo>
                    <a:pt x="281185" y="28034"/>
                    <a:pt x="278882" y="28034"/>
                    <a:pt x="278351" y="28034"/>
                  </a:cubicBezTo>
                  <a:cubicBezTo>
                    <a:pt x="275872" y="28034"/>
                    <a:pt x="275689" y="26971"/>
                    <a:pt x="274982" y="25017"/>
                  </a:cubicBezTo>
                  <a:cubicBezTo>
                    <a:pt x="270905" y="10844"/>
                    <a:pt x="263106" y="3579"/>
                    <a:pt x="256186" y="3579"/>
                  </a:cubicBezTo>
                  <a:cubicBezTo>
                    <a:pt x="252467" y="3579"/>
                    <a:pt x="251752" y="6057"/>
                    <a:pt x="251752" y="9780"/>
                  </a:cubicBezTo>
                  <a:cubicBezTo>
                    <a:pt x="251752" y="13854"/>
                    <a:pt x="252642" y="16156"/>
                    <a:pt x="255835" y="24136"/>
                  </a:cubicBezTo>
                  <a:cubicBezTo>
                    <a:pt x="257958" y="29630"/>
                    <a:pt x="265233" y="48416"/>
                    <a:pt x="265233" y="58341"/>
                  </a:cubicBezTo>
                  <a:cubicBezTo>
                    <a:pt x="265233" y="61175"/>
                    <a:pt x="265233" y="68614"/>
                    <a:pt x="258672" y="73752"/>
                  </a:cubicBezTo>
                  <a:cubicBezTo>
                    <a:pt x="255652" y="76063"/>
                    <a:pt x="250514" y="78539"/>
                    <a:pt x="242180" y="78539"/>
                  </a:cubicBezTo>
                  <a:cubicBezTo>
                    <a:pt x="229239" y="78539"/>
                    <a:pt x="219841" y="71449"/>
                    <a:pt x="213279" y="63835"/>
                  </a:cubicBezTo>
                  <a:lnTo>
                    <a:pt x="226752" y="118057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22" name="任意多边形: 形状 21">
              <a:extLst>
                <a:ext uri="{FF2B5EF4-FFF2-40B4-BE49-F238E27FC236}">
                  <a16:creationId xmlns:a16="http://schemas.microsoft.com/office/drawing/2014/main" id="{5E649217-37F1-AC3D-D459-6ACEC20BB4B4}"/>
                </a:ext>
              </a:extLst>
            </p:cNvPr>
            <p:cNvSpPr/>
            <p:nvPr>
              <p:custDataLst>
                <p:tags r:id="rId45"/>
              </p:custDataLst>
            </p:nvPr>
          </p:nvSpPr>
          <p:spPr>
            <a:xfrm flipV="1">
              <a:off x="7160242" y="-12843116"/>
              <a:ext cx="73761" cy="13648"/>
            </a:xfrm>
            <a:custGeom>
              <a:avLst/>
              <a:gdLst>
                <a:gd name="connsiteX0" fmla="*/ 73762 w 73761"/>
                <a:gd name="connsiteY0" fmla="*/ 5364 h 13648"/>
                <a:gd name="connsiteX1" fmla="*/ 64896 w 73761"/>
                <a:gd name="connsiteY1" fmla="*/ 12271 h 13648"/>
                <a:gd name="connsiteX2" fmla="*/ 8866 w 73761"/>
                <a:gd name="connsiteY2" fmla="*/ 12271 h 13648"/>
                <a:gd name="connsiteX3" fmla="*/ 0 w 73761"/>
                <a:gd name="connsiteY3" fmla="*/ 5537 h 13648"/>
                <a:gd name="connsiteX4" fmla="*/ 8866 w 73761"/>
                <a:gd name="connsiteY4" fmla="*/ -1377 h 13648"/>
                <a:gd name="connsiteX5" fmla="*/ 64896 w 73761"/>
                <a:gd name="connsiteY5" fmla="*/ -1377 h 13648"/>
                <a:gd name="connsiteX6" fmla="*/ 73762 w 73761"/>
                <a:gd name="connsiteY6" fmla="*/ 5364 h 13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761" h="13648">
                  <a:moveTo>
                    <a:pt x="73762" y="5364"/>
                  </a:moveTo>
                  <a:cubicBezTo>
                    <a:pt x="73762" y="12271"/>
                    <a:pt x="67025" y="12271"/>
                    <a:pt x="64896" y="12271"/>
                  </a:cubicBezTo>
                  <a:lnTo>
                    <a:pt x="8866" y="12271"/>
                  </a:lnTo>
                  <a:cubicBezTo>
                    <a:pt x="6919" y="12271"/>
                    <a:pt x="0" y="12271"/>
                    <a:pt x="0" y="5537"/>
                  </a:cubicBezTo>
                  <a:cubicBezTo>
                    <a:pt x="0" y="-1377"/>
                    <a:pt x="6737" y="-1377"/>
                    <a:pt x="8866" y="-1377"/>
                  </a:cubicBezTo>
                  <a:lnTo>
                    <a:pt x="64896" y="-1377"/>
                  </a:lnTo>
                  <a:cubicBezTo>
                    <a:pt x="66851" y="-1377"/>
                    <a:pt x="73762" y="-1377"/>
                    <a:pt x="73762" y="5364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23" name="任意多边形: 形状 22">
              <a:extLst>
                <a:ext uri="{FF2B5EF4-FFF2-40B4-BE49-F238E27FC236}">
                  <a16:creationId xmlns:a16="http://schemas.microsoft.com/office/drawing/2014/main" id="{31EB95EE-951C-6F22-CA69-6C7B35844C94}"/>
                </a:ext>
              </a:extLst>
            </p:cNvPr>
            <p:cNvSpPr/>
            <p:nvPr>
              <p:custDataLst>
                <p:tags r:id="rId46"/>
              </p:custDataLst>
            </p:nvPr>
          </p:nvSpPr>
          <p:spPr>
            <a:xfrm flipV="1">
              <a:off x="7255267" y="-12976029"/>
              <a:ext cx="39720" cy="124759"/>
            </a:xfrm>
            <a:custGeom>
              <a:avLst/>
              <a:gdLst>
                <a:gd name="connsiteX0" fmla="*/ 39006 w 39720"/>
                <a:gd name="connsiteY0" fmla="*/ 118057 h 124759"/>
                <a:gd name="connsiteX1" fmla="*/ 39721 w 39720"/>
                <a:gd name="connsiteY1" fmla="*/ 120898 h 124759"/>
                <a:gd name="connsiteX2" fmla="*/ 36877 w 39720"/>
                <a:gd name="connsiteY2" fmla="*/ 123376 h 124759"/>
                <a:gd name="connsiteX3" fmla="*/ 14180 w 39720"/>
                <a:gd name="connsiteY3" fmla="*/ 121605 h 124759"/>
                <a:gd name="connsiteX4" fmla="*/ 10462 w 39720"/>
                <a:gd name="connsiteY4" fmla="*/ 117531 h 124759"/>
                <a:gd name="connsiteX5" fmla="*/ 14895 w 39720"/>
                <a:gd name="connsiteY5" fmla="*/ 115047 h 124759"/>
                <a:gd name="connsiteX6" fmla="*/ 23403 w 39720"/>
                <a:gd name="connsiteY6" fmla="*/ 112388 h 124759"/>
                <a:gd name="connsiteX7" fmla="*/ 22696 w 39720"/>
                <a:gd name="connsiteY7" fmla="*/ 108489 h 124759"/>
                <a:gd name="connsiteX8" fmla="*/ 707 w 39720"/>
                <a:gd name="connsiteY8" fmla="*/ 20944 h 124759"/>
                <a:gd name="connsiteX9" fmla="*/ 0 w 39720"/>
                <a:gd name="connsiteY9" fmla="*/ 15450 h 124759"/>
                <a:gd name="connsiteX10" fmla="*/ 18613 w 39720"/>
                <a:gd name="connsiteY10" fmla="*/ -1383 h 124759"/>
                <a:gd name="connsiteX11" fmla="*/ 32802 w 39720"/>
                <a:gd name="connsiteY11" fmla="*/ 8009 h 124759"/>
                <a:gd name="connsiteX12" fmla="*/ 39006 w 39720"/>
                <a:gd name="connsiteY12" fmla="*/ 25731 h 124759"/>
                <a:gd name="connsiteX13" fmla="*/ 36170 w 39720"/>
                <a:gd name="connsiteY13" fmla="*/ 28034 h 124759"/>
                <a:gd name="connsiteX14" fmla="*/ 32627 w 39720"/>
                <a:gd name="connsiteY14" fmla="*/ 23779 h 124759"/>
                <a:gd name="connsiteX15" fmla="*/ 19328 w 39720"/>
                <a:gd name="connsiteY15" fmla="*/ 3579 h 124759"/>
                <a:gd name="connsiteX16" fmla="*/ 13299 w 39720"/>
                <a:gd name="connsiteY16" fmla="*/ 12257 h 124759"/>
                <a:gd name="connsiteX17" fmla="*/ 14363 w 39720"/>
                <a:gd name="connsiteY17" fmla="*/ 19530 h 124759"/>
                <a:gd name="connsiteX18" fmla="*/ 39006 w 39720"/>
                <a:gd name="connsiteY18" fmla="*/ 118057 h 124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9720" h="124759">
                  <a:moveTo>
                    <a:pt x="39006" y="118057"/>
                  </a:moveTo>
                  <a:cubicBezTo>
                    <a:pt x="39189" y="118414"/>
                    <a:pt x="39721" y="120717"/>
                    <a:pt x="39721" y="120898"/>
                  </a:cubicBezTo>
                  <a:cubicBezTo>
                    <a:pt x="39721" y="121780"/>
                    <a:pt x="39006" y="123376"/>
                    <a:pt x="36877" y="123376"/>
                  </a:cubicBezTo>
                  <a:cubicBezTo>
                    <a:pt x="33334" y="123376"/>
                    <a:pt x="18613" y="121963"/>
                    <a:pt x="14180" y="121605"/>
                  </a:cubicBezTo>
                  <a:cubicBezTo>
                    <a:pt x="12941" y="121430"/>
                    <a:pt x="10462" y="121249"/>
                    <a:pt x="10462" y="117531"/>
                  </a:cubicBezTo>
                  <a:cubicBezTo>
                    <a:pt x="10462" y="115047"/>
                    <a:pt x="12941" y="115047"/>
                    <a:pt x="14895" y="115047"/>
                  </a:cubicBezTo>
                  <a:cubicBezTo>
                    <a:pt x="23403" y="115047"/>
                    <a:pt x="23403" y="113808"/>
                    <a:pt x="23403" y="112388"/>
                  </a:cubicBezTo>
                  <a:cubicBezTo>
                    <a:pt x="23403" y="111148"/>
                    <a:pt x="23046" y="110085"/>
                    <a:pt x="22696" y="108489"/>
                  </a:cubicBezTo>
                  <a:lnTo>
                    <a:pt x="707" y="20944"/>
                  </a:lnTo>
                  <a:cubicBezTo>
                    <a:pt x="175" y="19173"/>
                    <a:pt x="0" y="17219"/>
                    <a:pt x="0" y="15450"/>
                  </a:cubicBezTo>
                  <a:cubicBezTo>
                    <a:pt x="0" y="4111"/>
                    <a:pt x="10105" y="-1383"/>
                    <a:pt x="18613" y="-1383"/>
                  </a:cubicBezTo>
                  <a:cubicBezTo>
                    <a:pt x="22871" y="-1383"/>
                    <a:pt x="28194" y="31"/>
                    <a:pt x="32802" y="8009"/>
                  </a:cubicBezTo>
                  <a:cubicBezTo>
                    <a:pt x="36527" y="14568"/>
                    <a:pt x="39006" y="25017"/>
                    <a:pt x="39006" y="25731"/>
                  </a:cubicBezTo>
                  <a:cubicBezTo>
                    <a:pt x="39006" y="28034"/>
                    <a:pt x="36702" y="28034"/>
                    <a:pt x="36170" y="28034"/>
                  </a:cubicBezTo>
                  <a:cubicBezTo>
                    <a:pt x="33691" y="28034"/>
                    <a:pt x="33334" y="26971"/>
                    <a:pt x="32627" y="23779"/>
                  </a:cubicBezTo>
                  <a:cubicBezTo>
                    <a:pt x="30323" y="14918"/>
                    <a:pt x="26947" y="3579"/>
                    <a:pt x="19328" y="3579"/>
                  </a:cubicBezTo>
                  <a:cubicBezTo>
                    <a:pt x="14538" y="3579"/>
                    <a:pt x="13299" y="8009"/>
                    <a:pt x="13299" y="12257"/>
                  </a:cubicBezTo>
                  <a:cubicBezTo>
                    <a:pt x="13299" y="14211"/>
                    <a:pt x="13831" y="17578"/>
                    <a:pt x="14363" y="19530"/>
                  </a:cubicBezTo>
                  <a:lnTo>
                    <a:pt x="39006" y="118057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24" name="任意多边形: 形状 23">
              <a:extLst>
                <a:ext uri="{FF2B5EF4-FFF2-40B4-BE49-F238E27FC236}">
                  <a16:creationId xmlns:a16="http://schemas.microsoft.com/office/drawing/2014/main" id="{17B22B9B-87EA-599D-18E6-C37D5384EA52}"/>
                </a:ext>
              </a:extLst>
            </p:cNvPr>
            <p:cNvSpPr/>
            <p:nvPr>
              <p:custDataLst>
                <p:tags r:id="rId47"/>
              </p:custDataLst>
            </p:nvPr>
          </p:nvSpPr>
          <p:spPr>
            <a:xfrm flipV="1">
              <a:off x="7317443" y="-12931192"/>
              <a:ext cx="108342" cy="79922"/>
            </a:xfrm>
            <a:custGeom>
              <a:avLst/>
              <a:gdLst>
                <a:gd name="connsiteX0" fmla="*/ 13298 w 108342"/>
                <a:gd name="connsiteY0" fmla="*/ 11553 h 79922"/>
                <a:gd name="connsiteX1" fmla="*/ 11527 w 108342"/>
                <a:gd name="connsiteY1" fmla="*/ 4288 h 79922"/>
                <a:gd name="connsiteX2" fmla="*/ 17557 w 108342"/>
                <a:gd name="connsiteY2" fmla="*/ -1382 h 79922"/>
                <a:gd name="connsiteX3" fmla="*/ 24468 w 108342"/>
                <a:gd name="connsiteY3" fmla="*/ 2517 h 79922"/>
                <a:gd name="connsiteX4" fmla="*/ 27661 w 108342"/>
                <a:gd name="connsiteY4" fmla="*/ 13506 h 79922"/>
                <a:gd name="connsiteX5" fmla="*/ 31562 w 108342"/>
                <a:gd name="connsiteY5" fmla="*/ 29449 h 79922"/>
                <a:gd name="connsiteX6" fmla="*/ 34573 w 108342"/>
                <a:gd name="connsiteY6" fmla="*/ 41328 h 79922"/>
                <a:gd name="connsiteX7" fmla="*/ 42025 w 108342"/>
                <a:gd name="connsiteY7" fmla="*/ 57279 h 79922"/>
                <a:gd name="connsiteX8" fmla="*/ 68622 w 108342"/>
                <a:gd name="connsiteY8" fmla="*/ 73579 h 79922"/>
                <a:gd name="connsiteX9" fmla="*/ 79084 w 108342"/>
                <a:gd name="connsiteY9" fmla="*/ 61177 h 79922"/>
                <a:gd name="connsiteX10" fmla="*/ 68622 w 108342"/>
                <a:gd name="connsiteY10" fmla="*/ 23430 h 79922"/>
                <a:gd name="connsiteX11" fmla="*/ 65960 w 108342"/>
                <a:gd name="connsiteY11" fmla="*/ 13856 h 79922"/>
                <a:gd name="connsiteX12" fmla="*/ 82802 w 108342"/>
                <a:gd name="connsiteY12" fmla="*/ -1382 h 79922"/>
                <a:gd name="connsiteX13" fmla="*/ 108343 w 108342"/>
                <a:gd name="connsiteY13" fmla="*/ 25733 h 79922"/>
                <a:gd name="connsiteX14" fmla="*/ 105498 w 108342"/>
                <a:gd name="connsiteY14" fmla="*/ 28036 h 79922"/>
                <a:gd name="connsiteX15" fmla="*/ 102130 w 108342"/>
                <a:gd name="connsiteY15" fmla="*/ 25018 h 79922"/>
                <a:gd name="connsiteX16" fmla="*/ 83334 w 108342"/>
                <a:gd name="connsiteY16" fmla="*/ 3581 h 79922"/>
                <a:gd name="connsiteX17" fmla="*/ 78901 w 108342"/>
                <a:gd name="connsiteY17" fmla="*/ 9782 h 79922"/>
                <a:gd name="connsiteX18" fmla="*/ 82984 w 108342"/>
                <a:gd name="connsiteY18" fmla="*/ 24138 h 79922"/>
                <a:gd name="connsiteX19" fmla="*/ 92383 w 108342"/>
                <a:gd name="connsiteY19" fmla="*/ 58342 h 79922"/>
                <a:gd name="connsiteX20" fmla="*/ 69329 w 108342"/>
                <a:gd name="connsiteY20" fmla="*/ 78541 h 79922"/>
                <a:gd name="connsiteX21" fmla="*/ 39364 w 108342"/>
                <a:gd name="connsiteY21" fmla="*/ 62416 h 79922"/>
                <a:gd name="connsiteX22" fmla="*/ 20392 w 108342"/>
                <a:gd name="connsiteY22" fmla="*/ 78541 h 79922"/>
                <a:gd name="connsiteX23" fmla="*/ 6387 w 108342"/>
                <a:gd name="connsiteY23" fmla="*/ 68974 h 79922"/>
                <a:gd name="connsiteX24" fmla="*/ 0 w 108342"/>
                <a:gd name="connsiteY24" fmla="*/ 51426 h 79922"/>
                <a:gd name="connsiteX25" fmla="*/ 3011 w 108342"/>
                <a:gd name="connsiteY25" fmla="*/ 49125 h 79922"/>
                <a:gd name="connsiteX26" fmla="*/ 6919 w 108342"/>
                <a:gd name="connsiteY26" fmla="*/ 54444 h 79922"/>
                <a:gd name="connsiteX27" fmla="*/ 19860 w 108342"/>
                <a:gd name="connsiteY27" fmla="*/ 73579 h 79922"/>
                <a:gd name="connsiteX28" fmla="*/ 25707 w 108342"/>
                <a:gd name="connsiteY28" fmla="*/ 64893 h 79922"/>
                <a:gd name="connsiteX29" fmla="*/ 22871 w 108342"/>
                <a:gd name="connsiteY29" fmla="*/ 50189 h 79922"/>
                <a:gd name="connsiteX30" fmla="*/ 18970 w 108342"/>
                <a:gd name="connsiteY30" fmla="*/ 34238 h 79922"/>
                <a:gd name="connsiteX31" fmla="*/ 13298 w 108342"/>
                <a:gd name="connsiteY31" fmla="*/ 11553 h 79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08342" h="79922">
                  <a:moveTo>
                    <a:pt x="13298" y="11553"/>
                  </a:moveTo>
                  <a:cubicBezTo>
                    <a:pt x="12592" y="9250"/>
                    <a:pt x="11527" y="4820"/>
                    <a:pt x="11527" y="4288"/>
                  </a:cubicBezTo>
                  <a:cubicBezTo>
                    <a:pt x="11527" y="389"/>
                    <a:pt x="14720" y="-1382"/>
                    <a:pt x="17557" y="-1382"/>
                  </a:cubicBezTo>
                  <a:cubicBezTo>
                    <a:pt x="20742" y="-1382"/>
                    <a:pt x="23586" y="921"/>
                    <a:pt x="24468" y="2517"/>
                  </a:cubicBezTo>
                  <a:cubicBezTo>
                    <a:pt x="25357" y="4113"/>
                    <a:pt x="26772" y="9782"/>
                    <a:pt x="27661" y="13506"/>
                  </a:cubicBezTo>
                  <a:cubicBezTo>
                    <a:pt x="28551" y="16872"/>
                    <a:pt x="30498" y="25018"/>
                    <a:pt x="31562" y="29449"/>
                  </a:cubicBezTo>
                  <a:cubicBezTo>
                    <a:pt x="32627" y="33355"/>
                    <a:pt x="33691" y="37254"/>
                    <a:pt x="34573" y="41328"/>
                  </a:cubicBezTo>
                  <a:cubicBezTo>
                    <a:pt x="36527" y="48591"/>
                    <a:pt x="36885" y="50013"/>
                    <a:pt x="42025" y="57279"/>
                  </a:cubicBezTo>
                  <a:cubicBezTo>
                    <a:pt x="46990" y="64369"/>
                    <a:pt x="55323" y="73579"/>
                    <a:pt x="68622" y="73579"/>
                  </a:cubicBezTo>
                  <a:cubicBezTo>
                    <a:pt x="78901" y="73579"/>
                    <a:pt x="79084" y="64544"/>
                    <a:pt x="79084" y="61177"/>
                  </a:cubicBezTo>
                  <a:cubicBezTo>
                    <a:pt x="79084" y="50545"/>
                    <a:pt x="71458" y="30871"/>
                    <a:pt x="68622" y="23430"/>
                  </a:cubicBezTo>
                  <a:cubicBezTo>
                    <a:pt x="66667" y="18468"/>
                    <a:pt x="65960" y="16872"/>
                    <a:pt x="65960" y="13856"/>
                  </a:cubicBezTo>
                  <a:cubicBezTo>
                    <a:pt x="65960" y="4463"/>
                    <a:pt x="73762" y="-1382"/>
                    <a:pt x="82802" y="-1382"/>
                  </a:cubicBezTo>
                  <a:cubicBezTo>
                    <a:pt x="100534" y="-1382"/>
                    <a:pt x="108343" y="23074"/>
                    <a:pt x="108343" y="25733"/>
                  </a:cubicBezTo>
                  <a:cubicBezTo>
                    <a:pt x="108343" y="28036"/>
                    <a:pt x="106031" y="28036"/>
                    <a:pt x="105498" y="28036"/>
                  </a:cubicBezTo>
                  <a:cubicBezTo>
                    <a:pt x="103020" y="28036"/>
                    <a:pt x="102845" y="26972"/>
                    <a:pt x="102130" y="25018"/>
                  </a:cubicBezTo>
                  <a:cubicBezTo>
                    <a:pt x="98055" y="10846"/>
                    <a:pt x="90428" y="3581"/>
                    <a:pt x="83334" y="3581"/>
                  </a:cubicBezTo>
                  <a:cubicBezTo>
                    <a:pt x="79617" y="3581"/>
                    <a:pt x="78901" y="6059"/>
                    <a:pt x="78901" y="9782"/>
                  </a:cubicBezTo>
                  <a:cubicBezTo>
                    <a:pt x="78901" y="13856"/>
                    <a:pt x="79791" y="16157"/>
                    <a:pt x="82984" y="24138"/>
                  </a:cubicBezTo>
                  <a:cubicBezTo>
                    <a:pt x="85114" y="29632"/>
                    <a:pt x="92383" y="48418"/>
                    <a:pt x="92383" y="58342"/>
                  </a:cubicBezTo>
                  <a:cubicBezTo>
                    <a:pt x="92383" y="75533"/>
                    <a:pt x="78727" y="78541"/>
                    <a:pt x="69329" y="78541"/>
                  </a:cubicBezTo>
                  <a:cubicBezTo>
                    <a:pt x="54616" y="78541"/>
                    <a:pt x="44686" y="69506"/>
                    <a:pt x="39364" y="62416"/>
                  </a:cubicBezTo>
                  <a:cubicBezTo>
                    <a:pt x="38124" y="74642"/>
                    <a:pt x="27661" y="78541"/>
                    <a:pt x="20392" y="78541"/>
                  </a:cubicBezTo>
                  <a:cubicBezTo>
                    <a:pt x="12766" y="78541"/>
                    <a:pt x="8691" y="73047"/>
                    <a:pt x="6387" y="68974"/>
                  </a:cubicBezTo>
                  <a:cubicBezTo>
                    <a:pt x="2486" y="62416"/>
                    <a:pt x="0" y="52316"/>
                    <a:pt x="0" y="51426"/>
                  </a:cubicBezTo>
                  <a:cubicBezTo>
                    <a:pt x="0" y="49125"/>
                    <a:pt x="2486" y="49125"/>
                    <a:pt x="3011" y="49125"/>
                  </a:cubicBezTo>
                  <a:cubicBezTo>
                    <a:pt x="5497" y="49125"/>
                    <a:pt x="5672" y="49657"/>
                    <a:pt x="6919" y="54444"/>
                  </a:cubicBezTo>
                  <a:cubicBezTo>
                    <a:pt x="9573" y="64893"/>
                    <a:pt x="12941" y="73579"/>
                    <a:pt x="19860" y="73579"/>
                  </a:cubicBezTo>
                  <a:cubicBezTo>
                    <a:pt x="24468" y="73579"/>
                    <a:pt x="25707" y="69680"/>
                    <a:pt x="25707" y="64893"/>
                  </a:cubicBezTo>
                  <a:cubicBezTo>
                    <a:pt x="25707" y="61526"/>
                    <a:pt x="24118" y="54976"/>
                    <a:pt x="22871" y="50189"/>
                  </a:cubicBezTo>
                  <a:cubicBezTo>
                    <a:pt x="21632" y="45400"/>
                    <a:pt x="19860" y="38135"/>
                    <a:pt x="18970" y="34238"/>
                  </a:cubicBezTo>
                  <a:lnTo>
                    <a:pt x="13298" y="11553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25" name="任意多边形: 形状 24">
              <a:extLst>
                <a:ext uri="{FF2B5EF4-FFF2-40B4-BE49-F238E27FC236}">
                  <a16:creationId xmlns:a16="http://schemas.microsoft.com/office/drawing/2014/main" id="{A3D1A752-A4B4-A000-B7E0-16A8218971E9}"/>
                </a:ext>
              </a:extLst>
            </p:cNvPr>
            <p:cNvSpPr/>
            <p:nvPr>
              <p:custDataLst>
                <p:tags r:id="rId48"/>
              </p:custDataLst>
            </p:nvPr>
          </p:nvSpPr>
          <p:spPr>
            <a:xfrm flipV="1">
              <a:off x="7531757" y="-12841419"/>
              <a:ext cx="168400" cy="59223"/>
            </a:xfrm>
            <a:custGeom>
              <a:avLst/>
              <a:gdLst>
                <a:gd name="connsiteX0" fmla="*/ 159790 w 168400"/>
                <a:gd name="connsiteY0" fmla="*/ 47725 h 59223"/>
                <a:gd name="connsiteX1" fmla="*/ 168401 w 168400"/>
                <a:gd name="connsiteY1" fmla="*/ 52791 h 59223"/>
                <a:gd name="connsiteX2" fmla="*/ 160043 w 168400"/>
                <a:gd name="connsiteY2" fmla="*/ 57848 h 59223"/>
                <a:gd name="connsiteX3" fmla="*/ 8358 w 168400"/>
                <a:gd name="connsiteY3" fmla="*/ 57848 h 59223"/>
                <a:gd name="connsiteX4" fmla="*/ 0 w 168400"/>
                <a:gd name="connsiteY4" fmla="*/ 52791 h 59223"/>
                <a:gd name="connsiteX5" fmla="*/ 8612 w 168400"/>
                <a:gd name="connsiteY5" fmla="*/ 47725 h 59223"/>
                <a:gd name="connsiteX6" fmla="*/ 159790 w 168400"/>
                <a:gd name="connsiteY6" fmla="*/ 47725 h 59223"/>
                <a:gd name="connsiteX7" fmla="*/ 160043 w 168400"/>
                <a:gd name="connsiteY7" fmla="*/ -1375 h 59223"/>
                <a:gd name="connsiteX8" fmla="*/ 168401 w 168400"/>
                <a:gd name="connsiteY8" fmla="*/ 3691 h 59223"/>
                <a:gd name="connsiteX9" fmla="*/ 159790 w 168400"/>
                <a:gd name="connsiteY9" fmla="*/ 8756 h 59223"/>
                <a:gd name="connsiteX10" fmla="*/ 8612 w 168400"/>
                <a:gd name="connsiteY10" fmla="*/ 8756 h 59223"/>
                <a:gd name="connsiteX11" fmla="*/ 0 w 168400"/>
                <a:gd name="connsiteY11" fmla="*/ 3691 h 59223"/>
                <a:gd name="connsiteX12" fmla="*/ 8358 w 168400"/>
                <a:gd name="connsiteY12" fmla="*/ -1375 h 59223"/>
                <a:gd name="connsiteX13" fmla="*/ 160043 w 168400"/>
                <a:gd name="connsiteY13" fmla="*/ -1375 h 59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8400" h="59223">
                  <a:moveTo>
                    <a:pt x="159790" y="47725"/>
                  </a:moveTo>
                  <a:cubicBezTo>
                    <a:pt x="163586" y="47725"/>
                    <a:pt x="168401" y="47725"/>
                    <a:pt x="168401" y="52791"/>
                  </a:cubicBezTo>
                  <a:cubicBezTo>
                    <a:pt x="168401" y="57848"/>
                    <a:pt x="163586" y="57848"/>
                    <a:pt x="160043" y="57848"/>
                  </a:cubicBezTo>
                  <a:lnTo>
                    <a:pt x="8358" y="57848"/>
                  </a:lnTo>
                  <a:cubicBezTo>
                    <a:pt x="4815" y="57848"/>
                    <a:pt x="0" y="57848"/>
                    <a:pt x="0" y="52791"/>
                  </a:cubicBezTo>
                  <a:cubicBezTo>
                    <a:pt x="0" y="47725"/>
                    <a:pt x="4815" y="47725"/>
                    <a:pt x="8612" y="47725"/>
                  </a:cubicBezTo>
                  <a:lnTo>
                    <a:pt x="159790" y="47725"/>
                  </a:lnTo>
                  <a:close/>
                  <a:moveTo>
                    <a:pt x="160043" y="-1375"/>
                  </a:moveTo>
                  <a:cubicBezTo>
                    <a:pt x="163586" y="-1375"/>
                    <a:pt x="168401" y="-1375"/>
                    <a:pt x="168401" y="3691"/>
                  </a:cubicBezTo>
                  <a:cubicBezTo>
                    <a:pt x="168401" y="8756"/>
                    <a:pt x="163586" y="8756"/>
                    <a:pt x="159790" y="8756"/>
                  </a:cubicBezTo>
                  <a:lnTo>
                    <a:pt x="8612" y="8756"/>
                  </a:lnTo>
                  <a:cubicBezTo>
                    <a:pt x="4815" y="8756"/>
                    <a:pt x="0" y="8756"/>
                    <a:pt x="0" y="3691"/>
                  </a:cubicBezTo>
                  <a:cubicBezTo>
                    <a:pt x="0" y="-1375"/>
                    <a:pt x="4815" y="-1375"/>
                    <a:pt x="8358" y="-1375"/>
                  </a:cubicBezTo>
                  <a:lnTo>
                    <a:pt x="160043" y="-1375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26" name="任意多边形: 形状 25">
              <a:extLst>
                <a:ext uri="{FF2B5EF4-FFF2-40B4-BE49-F238E27FC236}">
                  <a16:creationId xmlns:a16="http://schemas.microsoft.com/office/drawing/2014/main" id="{B5DF7044-71DD-724D-7A04-27813D072955}"/>
                </a:ext>
              </a:extLst>
            </p:cNvPr>
            <p:cNvSpPr/>
            <p:nvPr>
              <p:custDataLst>
                <p:tags r:id="rId49"/>
              </p:custDataLst>
            </p:nvPr>
          </p:nvSpPr>
          <p:spPr>
            <a:xfrm flipV="1">
              <a:off x="7800605" y="-12921398"/>
              <a:ext cx="142320" cy="172857"/>
            </a:xfrm>
            <a:custGeom>
              <a:avLst/>
              <a:gdLst>
                <a:gd name="connsiteX0" fmla="*/ 82048 w 142320"/>
                <a:gd name="connsiteY0" fmla="*/ 152250 h 172857"/>
                <a:gd name="connsiteX1" fmla="*/ 106356 w 142320"/>
                <a:gd name="connsiteY1" fmla="*/ 163637 h 172857"/>
                <a:gd name="connsiteX2" fmla="*/ 108891 w 142320"/>
                <a:gd name="connsiteY2" fmla="*/ 163637 h 172857"/>
                <a:gd name="connsiteX3" fmla="*/ 115977 w 142320"/>
                <a:gd name="connsiteY3" fmla="*/ 168447 h 172857"/>
                <a:gd name="connsiteX4" fmla="*/ 112180 w 142320"/>
                <a:gd name="connsiteY4" fmla="*/ 171480 h 172857"/>
                <a:gd name="connsiteX5" fmla="*/ 77234 w 142320"/>
                <a:gd name="connsiteY5" fmla="*/ 170727 h 172857"/>
                <a:gd name="connsiteX6" fmla="*/ 46092 w 142320"/>
                <a:gd name="connsiteY6" fmla="*/ 171480 h 172857"/>
                <a:gd name="connsiteX7" fmla="*/ 41278 w 142320"/>
                <a:gd name="connsiteY7" fmla="*/ 166678 h 172857"/>
                <a:gd name="connsiteX8" fmla="*/ 48118 w 142320"/>
                <a:gd name="connsiteY8" fmla="*/ 163637 h 172857"/>
                <a:gd name="connsiteX9" fmla="*/ 62807 w 142320"/>
                <a:gd name="connsiteY9" fmla="*/ 159332 h 172857"/>
                <a:gd name="connsiteX10" fmla="*/ 61790 w 142320"/>
                <a:gd name="connsiteY10" fmla="*/ 154529 h 172857"/>
                <a:gd name="connsiteX11" fmla="*/ 27606 w 142320"/>
                <a:gd name="connsiteY11" fmla="*/ 17098 h 172857"/>
                <a:gd name="connsiteX12" fmla="*/ 6840 w 142320"/>
                <a:gd name="connsiteY12" fmla="*/ 6466 h 172857"/>
                <a:gd name="connsiteX13" fmla="*/ 0 w 142320"/>
                <a:gd name="connsiteY13" fmla="*/ 1664 h 172857"/>
                <a:gd name="connsiteX14" fmla="*/ 6332 w 142320"/>
                <a:gd name="connsiteY14" fmla="*/ -1377 h 172857"/>
                <a:gd name="connsiteX15" fmla="*/ 114714 w 142320"/>
                <a:gd name="connsiteY15" fmla="*/ -1377 h 172857"/>
                <a:gd name="connsiteX16" fmla="*/ 122054 w 142320"/>
                <a:gd name="connsiteY16" fmla="*/ 3179 h 172857"/>
                <a:gd name="connsiteX17" fmla="*/ 141303 w 142320"/>
                <a:gd name="connsiteY17" fmla="*/ 57592 h 172857"/>
                <a:gd name="connsiteX18" fmla="*/ 142320 w 142320"/>
                <a:gd name="connsiteY18" fmla="*/ 60878 h 172857"/>
                <a:gd name="connsiteX19" fmla="*/ 138515 w 142320"/>
                <a:gd name="connsiteY19" fmla="*/ 63919 h 172857"/>
                <a:gd name="connsiteX20" fmla="*/ 133454 w 142320"/>
                <a:gd name="connsiteY20" fmla="*/ 58353 h 172857"/>
                <a:gd name="connsiteX21" fmla="*/ 74961 w 142320"/>
                <a:gd name="connsiteY21" fmla="*/ 6466 h 172857"/>
                <a:gd name="connsiteX22" fmla="*/ 54449 w 142320"/>
                <a:gd name="connsiteY22" fmla="*/ 6466 h 172857"/>
                <a:gd name="connsiteX23" fmla="*/ 46593 w 142320"/>
                <a:gd name="connsiteY23" fmla="*/ 8999 h 172857"/>
                <a:gd name="connsiteX24" fmla="*/ 47610 w 142320"/>
                <a:gd name="connsiteY24" fmla="*/ 14566 h 172857"/>
                <a:gd name="connsiteX25" fmla="*/ 82048 w 142320"/>
                <a:gd name="connsiteY25" fmla="*/ 152250 h 172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42320" h="172857">
                  <a:moveTo>
                    <a:pt x="82048" y="152250"/>
                  </a:moveTo>
                  <a:cubicBezTo>
                    <a:pt x="84328" y="161103"/>
                    <a:pt x="85845" y="163637"/>
                    <a:pt x="106356" y="163637"/>
                  </a:cubicBezTo>
                  <a:lnTo>
                    <a:pt x="108891" y="163637"/>
                  </a:lnTo>
                  <a:cubicBezTo>
                    <a:pt x="113197" y="163637"/>
                    <a:pt x="115977" y="163637"/>
                    <a:pt x="115977" y="168447"/>
                  </a:cubicBezTo>
                  <a:cubicBezTo>
                    <a:pt x="115977" y="171480"/>
                    <a:pt x="113197" y="171480"/>
                    <a:pt x="112180" y="171480"/>
                  </a:cubicBezTo>
                  <a:cubicBezTo>
                    <a:pt x="100788" y="171480"/>
                    <a:pt x="88888" y="170727"/>
                    <a:pt x="77234" y="170727"/>
                  </a:cubicBezTo>
                  <a:cubicBezTo>
                    <a:pt x="66858" y="170727"/>
                    <a:pt x="56221" y="171480"/>
                    <a:pt x="46092" y="171480"/>
                  </a:cubicBezTo>
                  <a:cubicBezTo>
                    <a:pt x="44567" y="171480"/>
                    <a:pt x="41278" y="171480"/>
                    <a:pt x="41278" y="166678"/>
                  </a:cubicBezTo>
                  <a:cubicBezTo>
                    <a:pt x="41278" y="163637"/>
                    <a:pt x="43303" y="163637"/>
                    <a:pt x="48118" y="163637"/>
                  </a:cubicBezTo>
                  <a:cubicBezTo>
                    <a:pt x="55967" y="163637"/>
                    <a:pt x="62807" y="163637"/>
                    <a:pt x="62807" y="159332"/>
                  </a:cubicBezTo>
                  <a:cubicBezTo>
                    <a:pt x="62807" y="158578"/>
                    <a:pt x="62807" y="158070"/>
                    <a:pt x="61790" y="154529"/>
                  </a:cubicBezTo>
                  <a:lnTo>
                    <a:pt x="27606" y="17098"/>
                  </a:lnTo>
                  <a:cubicBezTo>
                    <a:pt x="25580" y="8492"/>
                    <a:pt x="24063" y="6466"/>
                    <a:pt x="6840" y="6466"/>
                  </a:cubicBezTo>
                  <a:cubicBezTo>
                    <a:pt x="2788" y="6466"/>
                    <a:pt x="0" y="6466"/>
                    <a:pt x="0" y="1664"/>
                  </a:cubicBezTo>
                  <a:cubicBezTo>
                    <a:pt x="0" y="-1377"/>
                    <a:pt x="2280" y="-1377"/>
                    <a:pt x="6332" y="-1377"/>
                  </a:cubicBezTo>
                  <a:lnTo>
                    <a:pt x="114714" y="-1377"/>
                  </a:lnTo>
                  <a:cubicBezTo>
                    <a:pt x="120283" y="-1377"/>
                    <a:pt x="120537" y="-1124"/>
                    <a:pt x="122054" y="3179"/>
                  </a:cubicBezTo>
                  <a:lnTo>
                    <a:pt x="141303" y="57592"/>
                  </a:lnTo>
                  <a:cubicBezTo>
                    <a:pt x="141303" y="57846"/>
                    <a:pt x="142320" y="60633"/>
                    <a:pt x="142320" y="60878"/>
                  </a:cubicBezTo>
                  <a:cubicBezTo>
                    <a:pt x="142320" y="63919"/>
                    <a:pt x="139277" y="63919"/>
                    <a:pt x="138515" y="63919"/>
                  </a:cubicBezTo>
                  <a:cubicBezTo>
                    <a:pt x="135480" y="63919"/>
                    <a:pt x="135226" y="63157"/>
                    <a:pt x="133454" y="58353"/>
                  </a:cubicBezTo>
                  <a:cubicBezTo>
                    <a:pt x="125351" y="35828"/>
                    <a:pt x="114460" y="6466"/>
                    <a:pt x="74961" y="6466"/>
                  </a:cubicBezTo>
                  <a:lnTo>
                    <a:pt x="54449" y="6466"/>
                  </a:lnTo>
                  <a:cubicBezTo>
                    <a:pt x="46593" y="6466"/>
                    <a:pt x="46593" y="7229"/>
                    <a:pt x="46593" y="8999"/>
                  </a:cubicBezTo>
                  <a:cubicBezTo>
                    <a:pt x="46593" y="10516"/>
                    <a:pt x="47355" y="13049"/>
                    <a:pt x="47610" y="14566"/>
                  </a:cubicBezTo>
                  <a:lnTo>
                    <a:pt x="82048" y="152250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27" name="任意多边形: 形状 26">
              <a:extLst>
                <a:ext uri="{FF2B5EF4-FFF2-40B4-BE49-F238E27FC236}">
                  <a16:creationId xmlns:a16="http://schemas.microsoft.com/office/drawing/2014/main" id="{1054724B-A91D-1E44-8A8F-B3C862ED97F6}"/>
                </a:ext>
              </a:extLst>
            </p:cNvPr>
            <p:cNvSpPr/>
            <p:nvPr>
              <p:custDataLst>
                <p:tags r:id="rId50"/>
              </p:custDataLst>
            </p:nvPr>
          </p:nvSpPr>
          <p:spPr>
            <a:xfrm flipV="1">
              <a:off x="7958129" y="-12921398"/>
              <a:ext cx="1085451" cy="224745"/>
            </a:xfrm>
            <a:custGeom>
              <a:avLst/>
              <a:gdLst>
                <a:gd name="connsiteX0" fmla="*/ 61027 w 1085451"/>
                <a:gd name="connsiteY0" fmla="*/ 65447 h 224745"/>
                <a:gd name="connsiteX1" fmla="*/ 82040 w 1085451"/>
                <a:gd name="connsiteY1" fmla="*/ 47725 h 224745"/>
                <a:gd name="connsiteX2" fmla="*/ 100526 w 1085451"/>
                <a:gd name="connsiteY2" fmla="*/ 61899 h 224745"/>
                <a:gd name="connsiteX3" fmla="*/ 108128 w 1085451"/>
                <a:gd name="connsiteY3" fmla="*/ 86703 h 224745"/>
                <a:gd name="connsiteX4" fmla="*/ 104322 w 1085451"/>
                <a:gd name="connsiteY4" fmla="*/ 89235 h 224745"/>
                <a:gd name="connsiteX5" fmla="*/ 99517 w 1085451"/>
                <a:gd name="connsiteY5" fmla="*/ 83415 h 224745"/>
                <a:gd name="connsiteX6" fmla="*/ 82549 w 1085451"/>
                <a:gd name="connsiteY6" fmla="*/ 53300 h 224745"/>
                <a:gd name="connsiteX7" fmla="*/ 75961 w 1085451"/>
                <a:gd name="connsiteY7" fmla="*/ 63677 h 224745"/>
                <a:gd name="connsiteX8" fmla="*/ 77733 w 1085451"/>
                <a:gd name="connsiteY8" fmla="*/ 76580 h 224745"/>
                <a:gd name="connsiteX9" fmla="*/ 94957 w 1085451"/>
                <a:gd name="connsiteY9" fmla="*/ 145417 h 224745"/>
                <a:gd name="connsiteX10" fmla="*/ 95973 w 1085451"/>
                <a:gd name="connsiteY10" fmla="*/ 150737 h 224745"/>
                <a:gd name="connsiteX11" fmla="*/ 89133 w 1085451"/>
                <a:gd name="connsiteY11" fmla="*/ 157320 h 224745"/>
                <a:gd name="connsiteX12" fmla="*/ 79004 w 1085451"/>
                <a:gd name="connsiteY12" fmla="*/ 147443 h 224745"/>
                <a:gd name="connsiteX13" fmla="*/ 57985 w 1085451"/>
                <a:gd name="connsiteY13" fmla="*/ 162377 h 224745"/>
                <a:gd name="connsiteX14" fmla="*/ 0 w 1085451"/>
                <a:gd name="connsiteY14" fmla="*/ 86956 h 224745"/>
                <a:gd name="connsiteX15" fmla="*/ 30640 w 1085451"/>
                <a:gd name="connsiteY15" fmla="*/ 47725 h 224745"/>
                <a:gd name="connsiteX16" fmla="*/ 61027 w 1085451"/>
                <a:gd name="connsiteY16" fmla="*/ 65447 h 224745"/>
                <a:gd name="connsiteX17" fmla="*/ 74699 w 1085451"/>
                <a:gd name="connsiteY17" fmla="*/ 129729 h 224745"/>
                <a:gd name="connsiteX18" fmla="*/ 62799 w 1085451"/>
                <a:gd name="connsiteY18" fmla="*/ 81899 h 224745"/>
                <a:gd name="connsiteX19" fmla="*/ 31141 w 1085451"/>
                <a:gd name="connsiteY19" fmla="*/ 53300 h 224745"/>
                <a:gd name="connsiteX20" fmla="*/ 17215 w 1085451"/>
                <a:gd name="connsiteY20" fmla="*/ 75824 h 224745"/>
                <a:gd name="connsiteX21" fmla="*/ 29624 w 1085451"/>
                <a:gd name="connsiteY21" fmla="*/ 128721 h 224745"/>
                <a:gd name="connsiteX22" fmla="*/ 57985 w 1085451"/>
                <a:gd name="connsiteY22" fmla="*/ 156811 h 224745"/>
                <a:gd name="connsiteX23" fmla="*/ 75462 w 1085451"/>
                <a:gd name="connsiteY23" fmla="*/ 133024 h 224745"/>
                <a:gd name="connsiteX24" fmla="*/ 74699 w 1085451"/>
                <a:gd name="connsiteY24" fmla="*/ 129729 h 224745"/>
                <a:gd name="connsiteX25" fmla="*/ 192468 w 1085451"/>
                <a:gd name="connsiteY25" fmla="*/ 57094 h 224745"/>
                <a:gd name="connsiteX26" fmla="*/ 151445 w 1085451"/>
                <a:gd name="connsiteY26" fmla="*/ 4200 h 224745"/>
                <a:gd name="connsiteX27" fmla="*/ 135740 w 1085451"/>
                <a:gd name="connsiteY27" fmla="*/ 15077 h 224745"/>
                <a:gd name="connsiteX28" fmla="*/ 137774 w 1085451"/>
                <a:gd name="connsiteY28" fmla="*/ 15838 h 224745"/>
                <a:gd name="connsiteX29" fmla="*/ 148657 w 1085451"/>
                <a:gd name="connsiteY29" fmla="*/ 27987 h 224745"/>
                <a:gd name="connsiteX30" fmla="*/ 140046 w 1085451"/>
                <a:gd name="connsiteY30" fmla="*/ 36086 h 224745"/>
                <a:gd name="connsiteX31" fmla="*/ 127138 w 1085451"/>
                <a:gd name="connsiteY31" fmla="*/ 20396 h 224745"/>
                <a:gd name="connsiteX32" fmla="*/ 151445 w 1085451"/>
                <a:gd name="connsiteY32" fmla="*/ -1375 h 224745"/>
                <a:gd name="connsiteX33" fmla="*/ 207151 w 1085451"/>
                <a:gd name="connsiteY33" fmla="*/ 49750 h 224745"/>
                <a:gd name="connsiteX34" fmla="*/ 231967 w 1085451"/>
                <a:gd name="connsiteY34" fmla="*/ 149467 h 224745"/>
                <a:gd name="connsiteX35" fmla="*/ 232730 w 1085451"/>
                <a:gd name="connsiteY35" fmla="*/ 153016 h 224745"/>
                <a:gd name="connsiteX36" fmla="*/ 225635 w 1085451"/>
                <a:gd name="connsiteY36" fmla="*/ 159598 h 224745"/>
                <a:gd name="connsiteX37" fmla="*/ 215761 w 1085451"/>
                <a:gd name="connsiteY37" fmla="*/ 150229 h 224745"/>
                <a:gd name="connsiteX38" fmla="*/ 197275 w 1085451"/>
                <a:gd name="connsiteY38" fmla="*/ 75824 h 224745"/>
                <a:gd name="connsiteX39" fmla="*/ 170433 w 1085451"/>
                <a:gd name="connsiteY39" fmla="*/ 53300 h 224745"/>
                <a:gd name="connsiteX40" fmla="*/ 156761 w 1085451"/>
                <a:gd name="connsiteY40" fmla="*/ 72783 h 224745"/>
                <a:gd name="connsiteX41" fmla="*/ 171450 w 1085451"/>
                <a:gd name="connsiteY41" fmla="*/ 128212 h 224745"/>
                <a:gd name="connsiteX42" fmla="*/ 174736 w 1085451"/>
                <a:gd name="connsiteY42" fmla="*/ 141876 h 224745"/>
                <a:gd name="connsiteX43" fmla="*/ 155498 w 1085451"/>
                <a:gd name="connsiteY43" fmla="*/ 162377 h 224745"/>
                <a:gd name="connsiteX44" fmla="*/ 123085 w 1085451"/>
                <a:gd name="connsiteY44" fmla="*/ 123400 h 224745"/>
                <a:gd name="connsiteX45" fmla="*/ 126883 w 1085451"/>
                <a:gd name="connsiteY45" fmla="*/ 120875 h 224745"/>
                <a:gd name="connsiteX46" fmla="*/ 131441 w 1085451"/>
                <a:gd name="connsiteY46" fmla="*/ 124924 h 224745"/>
                <a:gd name="connsiteX47" fmla="*/ 154989 w 1085451"/>
                <a:gd name="connsiteY47" fmla="*/ 156811 h 224745"/>
                <a:gd name="connsiteX48" fmla="*/ 160557 w 1085451"/>
                <a:gd name="connsiteY48" fmla="*/ 149467 h 224745"/>
                <a:gd name="connsiteX49" fmla="*/ 154481 w 1085451"/>
                <a:gd name="connsiteY49" fmla="*/ 126695 h 224745"/>
                <a:gd name="connsiteX50" fmla="*/ 141318 w 1085451"/>
                <a:gd name="connsiteY50" fmla="*/ 77087 h 224745"/>
                <a:gd name="connsiteX51" fmla="*/ 169678 w 1085451"/>
                <a:gd name="connsiteY51" fmla="*/ 47725 h 224745"/>
                <a:gd name="connsiteX52" fmla="*/ 192468 w 1085451"/>
                <a:gd name="connsiteY52" fmla="*/ 57094 h 224745"/>
                <a:gd name="connsiteX53" fmla="*/ 285414 w 1085451"/>
                <a:gd name="connsiteY53" fmla="*/ 108973 h 224745"/>
                <a:gd name="connsiteX54" fmla="*/ 322132 w 1085451"/>
                <a:gd name="connsiteY54" fmla="*/ 114547 h 224745"/>
                <a:gd name="connsiteX55" fmla="*/ 342144 w 1085451"/>
                <a:gd name="connsiteY55" fmla="*/ 140868 h 224745"/>
                <a:gd name="connsiteX56" fmla="*/ 316562 w 1085451"/>
                <a:gd name="connsiteY56" fmla="*/ 162377 h 224745"/>
                <a:gd name="connsiteX57" fmla="*/ 253763 w 1085451"/>
                <a:gd name="connsiteY57" fmla="*/ 92022 h 224745"/>
                <a:gd name="connsiteX58" fmla="*/ 289974 w 1085451"/>
                <a:gd name="connsiteY58" fmla="*/ 47725 h 224745"/>
                <a:gd name="connsiteX59" fmla="*/ 343407 w 1085451"/>
                <a:gd name="connsiteY59" fmla="*/ 76832 h 224745"/>
                <a:gd name="connsiteX60" fmla="*/ 339355 w 1085451"/>
                <a:gd name="connsiteY60" fmla="*/ 80883 h 224745"/>
                <a:gd name="connsiteX61" fmla="*/ 336066 w 1085451"/>
                <a:gd name="connsiteY61" fmla="*/ 78096 h 224745"/>
                <a:gd name="connsiteX62" fmla="*/ 290482 w 1085451"/>
                <a:gd name="connsiteY62" fmla="*/ 53300 h 224745"/>
                <a:gd name="connsiteX63" fmla="*/ 271234 w 1085451"/>
                <a:gd name="connsiteY63" fmla="*/ 81136 h 224745"/>
                <a:gd name="connsiteX64" fmla="*/ 275539 w 1085451"/>
                <a:gd name="connsiteY64" fmla="*/ 108973 h 224745"/>
                <a:gd name="connsiteX65" fmla="*/ 285414 w 1085451"/>
                <a:gd name="connsiteY65" fmla="*/ 108973 h 224745"/>
                <a:gd name="connsiteX66" fmla="*/ 277058 w 1085451"/>
                <a:gd name="connsiteY66" fmla="*/ 114547 h 224745"/>
                <a:gd name="connsiteX67" fmla="*/ 316562 w 1085451"/>
                <a:gd name="connsiteY67" fmla="*/ 156811 h 224745"/>
                <a:gd name="connsiteX68" fmla="*/ 332514 w 1085451"/>
                <a:gd name="connsiteY68" fmla="*/ 141368 h 224745"/>
                <a:gd name="connsiteX69" fmla="*/ 282378 w 1085451"/>
                <a:gd name="connsiteY69" fmla="*/ 114547 h 224745"/>
                <a:gd name="connsiteX70" fmla="*/ 277058 w 1085451"/>
                <a:gd name="connsiteY70" fmla="*/ 114547 h 224745"/>
                <a:gd name="connsiteX71" fmla="*/ 406727 w 1085451"/>
                <a:gd name="connsiteY71" fmla="*/ 123400 h 224745"/>
                <a:gd name="connsiteX72" fmla="*/ 440156 w 1085451"/>
                <a:gd name="connsiteY72" fmla="*/ 156811 h 224745"/>
                <a:gd name="connsiteX73" fmla="*/ 453573 w 1085451"/>
                <a:gd name="connsiteY73" fmla="*/ 153271 h 224745"/>
                <a:gd name="connsiteX74" fmla="*/ 443953 w 1085451"/>
                <a:gd name="connsiteY74" fmla="*/ 141122 h 224745"/>
                <a:gd name="connsiteX75" fmla="*/ 452811 w 1085451"/>
                <a:gd name="connsiteY75" fmla="*/ 133024 h 224745"/>
                <a:gd name="connsiteX76" fmla="*/ 465221 w 1085451"/>
                <a:gd name="connsiteY76" fmla="*/ 146433 h 224745"/>
                <a:gd name="connsiteX77" fmla="*/ 440402 w 1085451"/>
                <a:gd name="connsiteY77" fmla="*/ 162377 h 224745"/>
                <a:gd name="connsiteX78" fmla="*/ 409762 w 1085451"/>
                <a:gd name="connsiteY78" fmla="*/ 144155 h 224745"/>
                <a:gd name="connsiteX79" fmla="*/ 388748 w 1085451"/>
                <a:gd name="connsiteY79" fmla="*/ 162377 h 224745"/>
                <a:gd name="connsiteX80" fmla="*/ 370519 w 1085451"/>
                <a:gd name="connsiteY80" fmla="*/ 148967 h 224745"/>
                <a:gd name="connsiteX81" fmla="*/ 362415 w 1085451"/>
                <a:gd name="connsiteY81" fmla="*/ 123400 h 224745"/>
                <a:gd name="connsiteX82" fmla="*/ 366212 w 1085451"/>
                <a:gd name="connsiteY82" fmla="*/ 120875 h 224745"/>
                <a:gd name="connsiteX83" fmla="*/ 371017 w 1085451"/>
                <a:gd name="connsiteY83" fmla="*/ 126695 h 224745"/>
                <a:gd name="connsiteX84" fmla="*/ 388240 w 1085451"/>
                <a:gd name="connsiteY84" fmla="*/ 156811 h 224745"/>
                <a:gd name="connsiteX85" fmla="*/ 394827 w 1085451"/>
                <a:gd name="connsiteY85" fmla="*/ 146688 h 224745"/>
                <a:gd name="connsiteX86" fmla="*/ 393055 w 1085451"/>
                <a:gd name="connsiteY86" fmla="*/ 133778 h 224745"/>
                <a:gd name="connsiteX87" fmla="*/ 374060 w 1085451"/>
                <a:gd name="connsiteY87" fmla="*/ 57848 h 224745"/>
                <a:gd name="connsiteX88" fmla="*/ 373298 w 1085451"/>
                <a:gd name="connsiteY88" fmla="*/ 54308 h 224745"/>
                <a:gd name="connsiteX89" fmla="*/ 380392 w 1085451"/>
                <a:gd name="connsiteY89" fmla="*/ 47725 h 224745"/>
                <a:gd name="connsiteX90" fmla="*/ 390266 w 1085451"/>
                <a:gd name="connsiteY90" fmla="*/ 57094 h 224745"/>
                <a:gd name="connsiteX91" fmla="*/ 406727 w 1085451"/>
                <a:gd name="connsiteY91" fmla="*/ 123400 h 224745"/>
                <a:gd name="connsiteX92" fmla="*/ 634395 w 1085451"/>
                <a:gd name="connsiteY92" fmla="*/ 198320 h 224745"/>
                <a:gd name="connsiteX93" fmla="*/ 659969 w 1085451"/>
                <a:gd name="connsiteY93" fmla="*/ 215527 h 224745"/>
                <a:gd name="connsiteX94" fmla="*/ 663764 w 1085451"/>
                <a:gd name="connsiteY94" fmla="*/ 220083 h 224745"/>
                <a:gd name="connsiteX95" fmla="*/ 660477 w 1085451"/>
                <a:gd name="connsiteY95" fmla="*/ 223371 h 224745"/>
                <a:gd name="connsiteX96" fmla="*/ 636167 w 1085451"/>
                <a:gd name="connsiteY96" fmla="*/ 222617 h 224745"/>
                <a:gd name="connsiteX97" fmla="*/ 611605 w 1085451"/>
                <a:gd name="connsiteY97" fmla="*/ 223371 h 224745"/>
                <a:gd name="connsiteX98" fmla="*/ 607044 w 1085451"/>
                <a:gd name="connsiteY98" fmla="*/ 218568 h 224745"/>
                <a:gd name="connsiteX99" fmla="*/ 611605 w 1085451"/>
                <a:gd name="connsiteY99" fmla="*/ 215527 h 224745"/>
                <a:gd name="connsiteX100" fmla="*/ 626791 w 1085451"/>
                <a:gd name="connsiteY100" fmla="*/ 204641 h 224745"/>
                <a:gd name="connsiteX101" fmla="*/ 625785 w 1085451"/>
                <a:gd name="connsiteY101" fmla="*/ 198566 h 224745"/>
                <a:gd name="connsiteX102" fmla="*/ 597931 w 1085451"/>
                <a:gd name="connsiteY102" fmla="*/ 87464 h 224745"/>
                <a:gd name="connsiteX103" fmla="*/ 550576 w 1085451"/>
                <a:gd name="connsiteY103" fmla="*/ 219067 h 224745"/>
                <a:gd name="connsiteX104" fmla="*/ 543483 w 1085451"/>
                <a:gd name="connsiteY104" fmla="*/ 223371 h 224745"/>
                <a:gd name="connsiteX105" fmla="*/ 511833 w 1085451"/>
                <a:gd name="connsiteY105" fmla="*/ 223371 h 224745"/>
                <a:gd name="connsiteX106" fmla="*/ 504992 w 1085451"/>
                <a:gd name="connsiteY106" fmla="*/ 218568 h 224745"/>
                <a:gd name="connsiteX107" fmla="*/ 511833 w 1085451"/>
                <a:gd name="connsiteY107" fmla="*/ 215527 h 224745"/>
                <a:gd name="connsiteX108" fmla="*/ 527277 w 1085451"/>
                <a:gd name="connsiteY108" fmla="*/ 213502 h 224745"/>
                <a:gd name="connsiteX109" fmla="*/ 526522 w 1085451"/>
                <a:gd name="connsiteY109" fmla="*/ 210214 h 224745"/>
                <a:gd name="connsiteX110" fmla="*/ 493093 w 1085451"/>
                <a:gd name="connsiteY110" fmla="*/ 76071 h 224745"/>
                <a:gd name="connsiteX111" fmla="*/ 468528 w 1085451"/>
                <a:gd name="connsiteY111" fmla="*/ 58357 h 224745"/>
                <a:gd name="connsiteX112" fmla="*/ 463716 w 1085451"/>
                <a:gd name="connsiteY112" fmla="*/ 53554 h 224745"/>
                <a:gd name="connsiteX113" fmla="*/ 467011 w 1085451"/>
                <a:gd name="connsiteY113" fmla="*/ 50513 h 224745"/>
                <a:gd name="connsiteX114" fmla="*/ 491067 w 1085451"/>
                <a:gd name="connsiteY114" fmla="*/ 51274 h 224745"/>
                <a:gd name="connsiteX115" fmla="*/ 515883 w 1085451"/>
                <a:gd name="connsiteY115" fmla="*/ 50513 h 224745"/>
                <a:gd name="connsiteX116" fmla="*/ 520444 w 1085451"/>
                <a:gd name="connsiteY116" fmla="*/ 55069 h 224745"/>
                <a:gd name="connsiteX117" fmla="*/ 515629 w 1085451"/>
                <a:gd name="connsiteY117" fmla="*/ 58357 h 224745"/>
                <a:gd name="connsiteX118" fmla="*/ 500687 w 1085451"/>
                <a:gd name="connsiteY118" fmla="*/ 69243 h 224745"/>
                <a:gd name="connsiteX119" fmla="*/ 501703 w 1085451"/>
                <a:gd name="connsiteY119" fmla="*/ 75570 h 224745"/>
                <a:gd name="connsiteX120" fmla="*/ 534370 w 1085451"/>
                <a:gd name="connsiteY120" fmla="*/ 205911 h 224745"/>
                <a:gd name="connsiteX121" fmla="*/ 588812 w 1085451"/>
                <a:gd name="connsiteY121" fmla="*/ 54816 h 224745"/>
                <a:gd name="connsiteX122" fmla="*/ 593881 w 1085451"/>
                <a:gd name="connsiteY122" fmla="*/ 50513 h 224745"/>
                <a:gd name="connsiteX123" fmla="*/ 598940 w 1085451"/>
                <a:gd name="connsiteY123" fmla="*/ 55578 h 224745"/>
                <a:gd name="connsiteX124" fmla="*/ 634395 w 1085451"/>
                <a:gd name="connsiteY124" fmla="*/ 198320 h 224745"/>
                <a:gd name="connsiteX125" fmla="*/ 765083 w 1085451"/>
                <a:gd name="connsiteY125" fmla="*/ 120875 h 224745"/>
                <a:gd name="connsiteX126" fmla="*/ 728113 w 1085451"/>
                <a:gd name="connsiteY126" fmla="*/ 162377 h 224745"/>
                <a:gd name="connsiteX127" fmla="*/ 664044 w 1085451"/>
                <a:gd name="connsiteY127" fmla="*/ 89490 h 224745"/>
                <a:gd name="connsiteX128" fmla="*/ 701014 w 1085451"/>
                <a:gd name="connsiteY128" fmla="*/ 47725 h 224745"/>
                <a:gd name="connsiteX129" fmla="*/ 765083 w 1085451"/>
                <a:gd name="connsiteY129" fmla="*/ 120875 h 224745"/>
                <a:gd name="connsiteX130" fmla="*/ 701014 w 1085451"/>
                <a:gd name="connsiteY130" fmla="*/ 53300 h 224745"/>
                <a:gd name="connsiteX131" fmla="*/ 681775 w 1085451"/>
                <a:gd name="connsiteY131" fmla="*/ 79366 h 224745"/>
                <a:gd name="connsiteX132" fmla="*/ 696456 w 1085451"/>
                <a:gd name="connsiteY132" fmla="*/ 133778 h 224745"/>
                <a:gd name="connsiteX133" fmla="*/ 727859 w 1085451"/>
                <a:gd name="connsiteY133" fmla="*/ 156811 h 224745"/>
                <a:gd name="connsiteX134" fmla="*/ 747363 w 1085451"/>
                <a:gd name="connsiteY134" fmla="*/ 130744 h 224745"/>
                <a:gd name="connsiteX135" fmla="*/ 733681 w 1085451"/>
                <a:gd name="connsiteY135" fmla="*/ 78603 h 224745"/>
                <a:gd name="connsiteX136" fmla="*/ 701014 w 1085451"/>
                <a:gd name="connsiteY136" fmla="*/ 53300 h 224745"/>
                <a:gd name="connsiteX137" fmla="*/ 830940 w 1085451"/>
                <a:gd name="connsiteY137" fmla="*/ 123400 h 224745"/>
                <a:gd name="connsiteX138" fmla="*/ 864369 w 1085451"/>
                <a:gd name="connsiteY138" fmla="*/ 156811 h 224745"/>
                <a:gd name="connsiteX139" fmla="*/ 877787 w 1085451"/>
                <a:gd name="connsiteY139" fmla="*/ 153271 h 224745"/>
                <a:gd name="connsiteX140" fmla="*/ 868167 w 1085451"/>
                <a:gd name="connsiteY140" fmla="*/ 141122 h 224745"/>
                <a:gd name="connsiteX141" fmla="*/ 877024 w 1085451"/>
                <a:gd name="connsiteY141" fmla="*/ 133024 h 224745"/>
                <a:gd name="connsiteX142" fmla="*/ 889432 w 1085451"/>
                <a:gd name="connsiteY142" fmla="*/ 146433 h 224745"/>
                <a:gd name="connsiteX143" fmla="*/ 864616 w 1085451"/>
                <a:gd name="connsiteY143" fmla="*/ 162377 h 224745"/>
                <a:gd name="connsiteX144" fmla="*/ 833976 w 1085451"/>
                <a:gd name="connsiteY144" fmla="*/ 144155 h 224745"/>
                <a:gd name="connsiteX145" fmla="*/ 812962 w 1085451"/>
                <a:gd name="connsiteY145" fmla="*/ 162377 h 224745"/>
                <a:gd name="connsiteX146" fmla="*/ 794730 w 1085451"/>
                <a:gd name="connsiteY146" fmla="*/ 148967 h 224745"/>
                <a:gd name="connsiteX147" fmla="*/ 786628 w 1085451"/>
                <a:gd name="connsiteY147" fmla="*/ 123400 h 224745"/>
                <a:gd name="connsiteX148" fmla="*/ 790424 w 1085451"/>
                <a:gd name="connsiteY148" fmla="*/ 120875 h 224745"/>
                <a:gd name="connsiteX149" fmla="*/ 795231 w 1085451"/>
                <a:gd name="connsiteY149" fmla="*/ 126695 h 224745"/>
                <a:gd name="connsiteX150" fmla="*/ 812454 w 1085451"/>
                <a:gd name="connsiteY150" fmla="*/ 156811 h 224745"/>
                <a:gd name="connsiteX151" fmla="*/ 819040 w 1085451"/>
                <a:gd name="connsiteY151" fmla="*/ 146688 h 224745"/>
                <a:gd name="connsiteX152" fmla="*/ 817269 w 1085451"/>
                <a:gd name="connsiteY152" fmla="*/ 133778 h 224745"/>
                <a:gd name="connsiteX153" fmla="*/ 798273 w 1085451"/>
                <a:gd name="connsiteY153" fmla="*/ 57848 h 224745"/>
                <a:gd name="connsiteX154" fmla="*/ 797511 w 1085451"/>
                <a:gd name="connsiteY154" fmla="*/ 54308 h 224745"/>
                <a:gd name="connsiteX155" fmla="*/ 804606 w 1085451"/>
                <a:gd name="connsiteY155" fmla="*/ 47725 h 224745"/>
                <a:gd name="connsiteX156" fmla="*/ 814480 w 1085451"/>
                <a:gd name="connsiteY156" fmla="*/ 57094 h 224745"/>
                <a:gd name="connsiteX157" fmla="*/ 830940 w 1085451"/>
                <a:gd name="connsiteY157" fmla="*/ 123400 h 224745"/>
                <a:gd name="connsiteX158" fmla="*/ 930469 w 1085451"/>
                <a:gd name="connsiteY158" fmla="*/ 94801 h 224745"/>
                <a:gd name="connsiteX159" fmla="*/ 934519 w 1085451"/>
                <a:gd name="connsiteY159" fmla="*/ 111253 h 224745"/>
                <a:gd name="connsiteX160" fmla="*/ 940852 w 1085451"/>
                <a:gd name="connsiteY160" fmla="*/ 129474 h 224745"/>
                <a:gd name="connsiteX161" fmla="*/ 976561 w 1085451"/>
                <a:gd name="connsiteY161" fmla="*/ 156811 h 224745"/>
                <a:gd name="connsiteX162" fmla="*/ 988207 w 1085451"/>
                <a:gd name="connsiteY162" fmla="*/ 140106 h 224745"/>
                <a:gd name="connsiteX163" fmla="*/ 985927 w 1085451"/>
                <a:gd name="connsiteY163" fmla="*/ 123654 h 224745"/>
                <a:gd name="connsiteX164" fmla="*/ 969466 w 1085451"/>
                <a:gd name="connsiteY164" fmla="*/ 57848 h 224745"/>
                <a:gd name="connsiteX165" fmla="*/ 968711 w 1085451"/>
                <a:gd name="connsiteY165" fmla="*/ 54308 h 224745"/>
                <a:gd name="connsiteX166" fmla="*/ 975799 w 1085451"/>
                <a:gd name="connsiteY166" fmla="*/ 47725 h 224745"/>
                <a:gd name="connsiteX167" fmla="*/ 984917 w 1085451"/>
                <a:gd name="connsiteY167" fmla="*/ 54308 h 224745"/>
                <a:gd name="connsiteX168" fmla="*/ 995048 w 1085451"/>
                <a:gd name="connsiteY168" fmla="*/ 94801 h 224745"/>
                <a:gd name="connsiteX169" fmla="*/ 999097 w 1085451"/>
                <a:gd name="connsiteY169" fmla="*/ 111253 h 224745"/>
                <a:gd name="connsiteX170" fmla="*/ 1005429 w 1085451"/>
                <a:gd name="connsiteY170" fmla="*/ 129474 h 224745"/>
                <a:gd name="connsiteX171" fmla="*/ 1041132 w 1085451"/>
                <a:gd name="connsiteY171" fmla="*/ 156811 h 224745"/>
                <a:gd name="connsiteX172" fmla="*/ 1052785 w 1085451"/>
                <a:gd name="connsiteY172" fmla="*/ 140106 h 224745"/>
                <a:gd name="connsiteX173" fmla="*/ 1038096 w 1085451"/>
                <a:gd name="connsiteY173" fmla="*/ 84169 h 224745"/>
                <a:gd name="connsiteX174" fmla="*/ 1034044 w 1085451"/>
                <a:gd name="connsiteY174" fmla="*/ 67971 h 224745"/>
                <a:gd name="connsiteX175" fmla="*/ 1053285 w 1085451"/>
                <a:gd name="connsiteY175" fmla="*/ 47725 h 224745"/>
                <a:gd name="connsiteX176" fmla="*/ 1085451 w 1085451"/>
                <a:gd name="connsiteY176" fmla="*/ 86703 h 224745"/>
                <a:gd name="connsiteX177" fmla="*/ 1081645 w 1085451"/>
                <a:gd name="connsiteY177" fmla="*/ 89235 h 224745"/>
                <a:gd name="connsiteX178" fmla="*/ 1077342 w 1085451"/>
                <a:gd name="connsiteY178" fmla="*/ 84932 h 224745"/>
                <a:gd name="connsiteX179" fmla="*/ 1053794 w 1085451"/>
                <a:gd name="connsiteY179" fmla="*/ 53300 h 224745"/>
                <a:gd name="connsiteX180" fmla="*/ 1048224 w 1085451"/>
                <a:gd name="connsiteY180" fmla="*/ 60636 h 224745"/>
                <a:gd name="connsiteX181" fmla="*/ 1052785 w 1085451"/>
                <a:gd name="connsiteY181" fmla="*/ 79621 h 224745"/>
                <a:gd name="connsiteX182" fmla="*/ 1068228 w 1085451"/>
                <a:gd name="connsiteY182" fmla="*/ 136057 h 224745"/>
                <a:gd name="connsiteX183" fmla="*/ 1041640 w 1085451"/>
                <a:gd name="connsiteY183" fmla="*/ 162377 h 224745"/>
                <a:gd name="connsiteX184" fmla="*/ 1003657 w 1085451"/>
                <a:gd name="connsiteY184" fmla="*/ 140106 h 224745"/>
                <a:gd name="connsiteX185" fmla="*/ 977069 w 1085451"/>
                <a:gd name="connsiteY185" fmla="*/ 162377 h 224745"/>
                <a:gd name="connsiteX186" fmla="*/ 940852 w 1085451"/>
                <a:gd name="connsiteY186" fmla="*/ 142384 h 224745"/>
                <a:gd name="connsiteX187" fmla="*/ 919584 w 1085451"/>
                <a:gd name="connsiteY187" fmla="*/ 162377 h 224745"/>
                <a:gd name="connsiteX188" fmla="*/ 901352 w 1085451"/>
                <a:gd name="connsiteY188" fmla="*/ 148967 h 224745"/>
                <a:gd name="connsiteX189" fmla="*/ 893251 w 1085451"/>
                <a:gd name="connsiteY189" fmla="*/ 123400 h 224745"/>
                <a:gd name="connsiteX190" fmla="*/ 897048 w 1085451"/>
                <a:gd name="connsiteY190" fmla="*/ 120875 h 224745"/>
                <a:gd name="connsiteX191" fmla="*/ 901853 w 1085451"/>
                <a:gd name="connsiteY191" fmla="*/ 126695 h 224745"/>
                <a:gd name="connsiteX192" fmla="*/ 919076 w 1085451"/>
                <a:gd name="connsiteY192" fmla="*/ 156811 h 224745"/>
                <a:gd name="connsiteX193" fmla="*/ 925663 w 1085451"/>
                <a:gd name="connsiteY193" fmla="*/ 146688 h 224745"/>
                <a:gd name="connsiteX194" fmla="*/ 923891 w 1085451"/>
                <a:gd name="connsiteY194" fmla="*/ 133778 h 224745"/>
                <a:gd name="connsiteX195" fmla="*/ 904896 w 1085451"/>
                <a:gd name="connsiteY195" fmla="*/ 57848 h 224745"/>
                <a:gd name="connsiteX196" fmla="*/ 904133 w 1085451"/>
                <a:gd name="connsiteY196" fmla="*/ 54308 h 224745"/>
                <a:gd name="connsiteX197" fmla="*/ 911228 w 1085451"/>
                <a:gd name="connsiteY197" fmla="*/ 47725 h 224745"/>
                <a:gd name="connsiteX198" fmla="*/ 920339 w 1085451"/>
                <a:gd name="connsiteY198" fmla="*/ 54308 h 224745"/>
                <a:gd name="connsiteX199" fmla="*/ 930469 w 1085451"/>
                <a:gd name="connsiteY199" fmla="*/ 94801 h 224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</a:cxnLst>
              <a:rect l="l" t="t" r="r" b="b"/>
              <a:pathLst>
                <a:path w="1085451" h="224745">
                  <a:moveTo>
                    <a:pt x="61027" y="65447"/>
                  </a:moveTo>
                  <a:cubicBezTo>
                    <a:pt x="63807" y="53045"/>
                    <a:pt x="73182" y="47725"/>
                    <a:pt x="82040" y="47725"/>
                  </a:cubicBezTo>
                  <a:cubicBezTo>
                    <a:pt x="91413" y="47725"/>
                    <a:pt x="96729" y="54053"/>
                    <a:pt x="100526" y="61899"/>
                  </a:cubicBezTo>
                  <a:cubicBezTo>
                    <a:pt x="105084" y="71521"/>
                    <a:pt x="108128" y="86202"/>
                    <a:pt x="108128" y="86703"/>
                  </a:cubicBezTo>
                  <a:cubicBezTo>
                    <a:pt x="108128" y="89235"/>
                    <a:pt x="106101" y="89235"/>
                    <a:pt x="104322" y="89235"/>
                  </a:cubicBezTo>
                  <a:cubicBezTo>
                    <a:pt x="101289" y="89235"/>
                    <a:pt x="101035" y="88981"/>
                    <a:pt x="99517" y="83415"/>
                  </a:cubicBezTo>
                  <a:cubicBezTo>
                    <a:pt x="95973" y="69243"/>
                    <a:pt x="91159" y="53300"/>
                    <a:pt x="82549" y="53300"/>
                  </a:cubicBezTo>
                  <a:cubicBezTo>
                    <a:pt x="75961" y="53300"/>
                    <a:pt x="75961" y="60128"/>
                    <a:pt x="75961" y="63677"/>
                  </a:cubicBezTo>
                  <a:cubicBezTo>
                    <a:pt x="75961" y="65447"/>
                    <a:pt x="75961" y="69496"/>
                    <a:pt x="77733" y="76580"/>
                  </a:cubicBezTo>
                  <a:lnTo>
                    <a:pt x="94957" y="145417"/>
                  </a:lnTo>
                  <a:cubicBezTo>
                    <a:pt x="95973" y="148967"/>
                    <a:pt x="95973" y="149467"/>
                    <a:pt x="95973" y="150737"/>
                  </a:cubicBezTo>
                  <a:cubicBezTo>
                    <a:pt x="95973" y="156049"/>
                    <a:pt x="91667" y="157320"/>
                    <a:pt x="89133" y="157320"/>
                  </a:cubicBezTo>
                  <a:cubicBezTo>
                    <a:pt x="81031" y="157320"/>
                    <a:pt x="79259" y="148713"/>
                    <a:pt x="79004" y="147443"/>
                  </a:cubicBezTo>
                  <a:cubicBezTo>
                    <a:pt x="74190" y="158328"/>
                    <a:pt x="66087" y="162377"/>
                    <a:pt x="57985" y="162377"/>
                  </a:cubicBezTo>
                  <a:cubicBezTo>
                    <a:pt x="29878" y="162377"/>
                    <a:pt x="0" y="123909"/>
                    <a:pt x="0" y="86956"/>
                  </a:cubicBezTo>
                  <a:cubicBezTo>
                    <a:pt x="0" y="65447"/>
                    <a:pt x="11646" y="47725"/>
                    <a:pt x="30640" y="47725"/>
                  </a:cubicBezTo>
                  <a:cubicBezTo>
                    <a:pt x="39753" y="47725"/>
                    <a:pt x="50898" y="53045"/>
                    <a:pt x="61027" y="65447"/>
                  </a:cubicBezTo>
                  <a:close/>
                  <a:moveTo>
                    <a:pt x="74699" y="129729"/>
                  </a:moveTo>
                  <a:lnTo>
                    <a:pt x="62799" y="81899"/>
                  </a:lnTo>
                  <a:cubicBezTo>
                    <a:pt x="60773" y="73801"/>
                    <a:pt x="45075" y="53300"/>
                    <a:pt x="31141" y="53300"/>
                  </a:cubicBezTo>
                  <a:cubicBezTo>
                    <a:pt x="19241" y="53300"/>
                    <a:pt x="17215" y="68226"/>
                    <a:pt x="17215" y="75824"/>
                  </a:cubicBezTo>
                  <a:cubicBezTo>
                    <a:pt x="17215" y="88472"/>
                    <a:pt x="25064" y="118089"/>
                    <a:pt x="29624" y="128721"/>
                  </a:cubicBezTo>
                  <a:cubicBezTo>
                    <a:pt x="35955" y="144155"/>
                    <a:pt x="47601" y="156811"/>
                    <a:pt x="57985" y="156811"/>
                  </a:cubicBezTo>
                  <a:cubicBezTo>
                    <a:pt x="69130" y="156811"/>
                    <a:pt x="75462" y="143647"/>
                    <a:pt x="75462" y="133024"/>
                  </a:cubicBezTo>
                  <a:cubicBezTo>
                    <a:pt x="75462" y="132515"/>
                    <a:pt x="75207" y="131245"/>
                    <a:pt x="74699" y="129729"/>
                  </a:cubicBezTo>
                  <a:close/>
                  <a:moveTo>
                    <a:pt x="192468" y="57094"/>
                  </a:moveTo>
                  <a:cubicBezTo>
                    <a:pt x="182841" y="15331"/>
                    <a:pt x="164108" y="4200"/>
                    <a:pt x="151445" y="4200"/>
                  </a:cubicBezTo>
                  <a:cubicBezTo>
                    <a:pt x="139291" y="4200"/>
                    <a:pt x="135740" y="13814"/>
                    <a:pt x="135740" y="15077"/>
                  </a:cubicBezTo>
                  <a:cubicBezTo>
                    <a:pt x="135740" y="15331"/>
                    <a:pt x="135994" y="15585"/>
                    <a:pt x="137774" y="15838"/>
                  </a:cubicBezTo>
                  <a:cubicBezTo>
                    <a:pt x="145621" y="17102"/>
                    <a:pt x="148657" y="23938"/>
                    <a:pt x="148657" y="27987"/>
                  </a:cubicBezTo>
                  <a:cubicBezTo>
                    <a:pt x="148657" y="33298"/>
                    <a:pt x="144605" y="36086"/>
                    <a:pt x="140046" y="36086"/>
                  </a:cubicBezTo>
                  <a:cubicBezTo>
                    <a:pt x="137011" y="36086"/>
                    <a:pt x="127138" y="34570"/>
                    <a:pt x="127138" y="20396"/>
                  </a:cubicBezTo>
                  <a:cubicBezTo>
                    <a:pt x="127138" y="7231"/>
                    <a:pt x="137519" y="-1375"/>
                    <a:pt x="151445" y="-1375"/>
                  </a:cubicBezTo>
                  <a:cubicBezTo>
                    <a:pt x="177780" y="-1375"/>
                    <a:pt x="200826" y="24699"/>
                    <a:pt x="207151" y="49750"/>
                  </a:cubicBezTo>
                  <a:lnTo>
                    <a:pt x="231967" y="149467"/>
                  </a:lnTo>
                  <a:cubicBezTo>
                    <a:pt x="232222" y="150991"/>
                    <a:pt x="232730" y="152253"/>
                    <a:pt x="232730" y="153016"/>
                  </a:cubicBezTo>
                  <a:cubicBezTo>
                    <a:pt x="232730" y="155795"/>
                    <a:pt x="230704" y="159598"/>
                    <a:pt x="225635" y="159598"/>
                  </a:cubicBezTo>
                  <a:cubicBezTo>
                    <a:pt x="218042" y="159598"/>
                    <a:pt x="216270" y="152253"/>
                    <a:pt x="215761" y="150229"/>
                  </a:cubicBezTo>
                  <a:lnTo>
                    <a:pt x="197275" y="75824"/>
                  </a:lnTo>
                  <a:cubicBezTo>
                    <a:pt x="195503" y="68480"/>
                    <a:pt x="185375" y="53300"/>
                    <a:pt x="170433" y="53300"/>
                  </a:cubicBezTo>
                  <a:cubicBezTo>
                    <a:pt x="159042" y="53300"/>
                    <a:pt x="156761" y="64431"/>
                    <a:pt x="156761" y="72783"/>
                  </a:cubicBezTo>
                  <a:cubicBezTo>
                    <a:pt x="156761" y="88227"/>
                    <a:pt x="165117" y="110999"/>
                    <a:pt x="171450" y="128212"/>
                  </a:cubicBezTo>
                  <a:cubicBezTo>
                    <a:pt x="173475" y="133523"/>
                    <a:pt x="174736" y="137073"/>
                    <a:pt x="174736" y="141876"/>
                  </a:cubicBezTo>
                  <a:cubicBezTo>
                    <a:pt x="174736" y="154533"/>
                    <a:pt x="166381" y="162377"/>
                    <a:pt x="155498" y="162377"/>
                  </a:cubicBezTo>
                  <a:cubicBezTo>
                    <a:pt x="131942" y="162377"/>
                    <a:pt x="123085" y="124924"/>
                    <a:pt x="123085" y="123400"/>
                  </a:cubicBezTo>
                  <a:cubicBezTo>
                    <a:pt x="123085" y="120875"/>
                    <a:pt x="125609" y="120875"/>
                    <a:pt x="126883" y="120875"/>
                  </a:cubicBezTo>
                  <a:cubicBezTo>
                    <a:pt x="130170" y="120875"/>
                    <a:pt x="130425" y="121376"/>
                    <a:pt x="131441" y="124924"/>
                  </a:cubicBezTo>
                  <a:cubicBezTo>
                    <a:pt x="133467" y="132770"/>
                    <a:pt x="140301" y="156811"/>
                    <a:pt x="154989" y="156811"/>
                  </a:cubicBezTo>
                  <a:cubicBezTo>
                    <a:pt x="157778" y="156811"/>
                    <a:pt x="160557" y="156049"/>
                    <a:pt x="160557" y="149467"/>
                  </a:cubicBezTo>
                  <a:cubicBezTo>
                    <a:pt x="160557" y="143392"/>
                    <a:pt x="158032" y="136564"/>
                    <a:pt x="154481" y="126695"/>
                  </a:cubicBezTo>
                  <a:cubicBezTo>
                    <a:pt x="147902" y="108973"/>
                    <a:pt x="141318" y="90251"/>
                    <a:pt x="141318" y="77087"/>
                  </a:cubicBezTo>
                  <a:cubicBezTo>
                    <a:pt x="141318" y="55069"/>
                    <a:pt x="156006" y="47725"/>
                    <a:pt x="169678" y="47725"/>
                  </a:cubicBezTo>
                  <a:cubicBezTo>
                    <a:pt x="181323" y="47725"/>
                    <a:pt x="189173" y="53799"/>
                    <a:pt x="192468" y="57094"/>
                  </a:cubicBezTo>
                  <a:close/>
                  <a:moveTo>
                    <a:pt x="285414" y="108973"/>
                  </a:moveTo>
                  <a:cubicBezTo>
                    <a:pt x="293017" y="108973"/>
                    <a:pt x="309978" y="109736"/>
                    <a:pt x="322132" y="114547"/>
                  </a:cubicBezTo>
                  <a:cubicBezTo>
                    <a:pt x="342144" y="122646"/>
                    <a:pt x="342144" y="139097"/>
                    <a:pt x="342144" y="140868"/>
                  </a:cubicBezTo>
                  <a:cubicBezTo>
                    <a:pt x="342144" y="152508"/>
                    <a:pt x="332768" y="162377"/>
                    <a:pt x="316562" y="162377"/>
                  </a:cubicBezTo>
                  <a:cubicBezTo>
                    <a:pt x="289974" y="162377"/>
                    <a:pt x="253763" y="136819"/>
                    <a:pt x="253763" y="92022"/>
                  </a:cubicBezTo>
                  <a:cubicBezTo>
                    <a:pt x="253763" y="69243"/>
                    <a:pt x="265918" y="47725"/>
                    <a:pt x="289974" y="47725"/>
                  </a:cubicBezTo>
                  <a:cubicBezTo>
                    <a:pt x="322386" y="47725"/>
                    <a:pt x="343407" y="73038"/>
                    <a:pt x="343407" y="76832"/>
                  </a:cubicBezTo>
                  <a:cubicBezTo>
                    <a:pt x="343407" y="78096"/>
                    <a:pt x="341381" y="80883"/>
                    <a:pt x="339355" y="80883"/>
                  </a:cubicBezTo>
                  <a:cubicBezTo>
                    <a:pt x="338338" y="80883"/>
                    <a:pt x="338091" y="80629"/>
                    <a:pt x="336066" y="78096"/>
                  </a:cubicBezTo>
                  <a:cubicBezTo>
                    <a:pt x="317325" y="54308"/>
                    <a:pt x="294788" y="53300"/>
                    <a:pt x="290482" y="53300"/>
                  </a:cubicBezTo>
                  <a:cubicBezTo>
                    <a:pt x="274022" y="53300"/>
                    <a:pt x="271234" y="71267"/>
                    <a:pt x="271234" y="81136"/>
                  </a:cubicBezTo>
                  <a:cubicBezTo>
                    <a:pt x="271234" y="90752"/>
                    <a:pt x="273768" y="102145"/>
                    <a:pt x="275539" y="108973"/>
                  </a:cubicBezTo>
                  <a:lnTo>
                    <a:pt x="285414" y="108973"/>
                  </a:lnTo>
                  <a:close/>
                  <a:moveTo>
                    <a:pt x="277058" y="114547"/>
                  </a:moveTo>
                  <a:cubicBezTo>
                    <a:pt x="287948" y="156049"/>
                    <a:pt x="314027" y="156811"/>
                    <a:pt x="316562" y="156811"/>
                  </a:cubicBezTo>
                  <a:cubicBezTo>
                    <a:pt x="326692" y="156811"/>
                    <a:pt x="332514" y="149975"/>
                    <a:pt x="332514" y="141368"/>
                  </a:cubicBezTo>
                  <a:cubicBezTo>
                    <a:pt x="332514" y="114547"/>
                    <a:pt x="290736" y="114547"/>
                    <a:pt x="282378" y="114547"/>
                  </a:cubicBezTo>
                  <a:lnTo>
                    <a:pt x="277058" y="114547"/>
                  </a:lnTo>
                  <a:close/>
                  <a:moveTo>
                    <a:pt x="406727" y="123400"/>
                  </a:moveTo>
                  <a:cubicBezTo>
                    <a:pt x="406980" y="124163"/>
                    <a:pt x="418375" y="156811"/>
                    <a:pt x="440156" y="156811"/>
                  </a:cubicBezTo>
                  <a:cubicBezTo>
                    <a:pt x="441419" y="156811"/>
                    <a:pt x="448514" y="156811"/>
                    <a:pt x="453573" y="153271"/>
                  </a:cubicBezTo>
                  <a:cubicBezTo>
                    <a:pt x="444708" y="150484"/>
                    <a:pt x="443953" y="142384"/>
                    <a:pt x="443953" y="141122"/>
                  </a:cubicBezTo>
                  <a:cubicBezTo>
                    <a:pt x="443953" y="137827"/>
                    <a:pt x="446233" y="133024"/>
                    <a:pt x="452811" y="133024"/>
                  </a:cubicBezTo>
                  <a:cubicBezTo>
                    <a:pt x="457371" y="133024"/>
                    <a:pt x="465221" y="136564"/>
                    <a:pt x="465221" y="146433"/>
                  </a:cubicBezTo>
                  <a:cubicBezTo>
                    <a:pt x="465221" y="159598"/>
                    <a:pt x="448761" y="162377"/>
                    <a:pt x="440402" y="162377"/>
                  </a:cubicBezTo>
                  <a:cubicBezTo>
                    <a:pt x="422932" y="162377"/>
                    <a:pt x="413821" y="149721"/>
                    <a:pt x="409762" y="144155"/>
                  </a:cubicBezTo>
                  <a:cubicBezTo>
                    <a:pt x="406980" y="157574"/>
                    <a:pt x="397107" y="162377"/>
                    <a:pt x="388748" y="162377"/>
                  </a:cubicBezTo>
                  <a:cubicBezTo>
                    <a:pt x="379630" y="162377"/>
                    <a:pt x="374568" y="156557"/>
                    <a:pt x="370519" y="148967"/>
                  </a:cubicBezTo>
                  <a:cubicBezTo>
                    <a:pt x="365704" y="138844"/>
                    <a:pt x="362415" y="123909"/>
                    <a:pt x="362415" y="123400"/>
                  </a:cubicBezTo>
                  <a:cubicBezTo>
                    <a:pt x="362415" y="120875"/>
                    <a:pt x="364942" y="120875"/>
                    <a:pt x="366212" y="120875"/>
                  </a:cubicBezTo>
                  <a:cubicBezTo>
                    <a:pt x="369502" y="120875"/>
                    <a:pt x="369756" y="121122"/>
                    <a:pt x="371017" y="126695"/>
                  </a:cubicBezTo>
                  <a:cubicBezTo>
                    <a:pt x="375578" y="144410"/>
                    <a:pt x="380392" y="156811"/>
                    <a:pt x="388240" y="156811"/>
                  </a:cubicBezTo>
                  <a:cubicBezTo>
                    <a:pt x="394827" y="156811"/>
                    <a:pt x="394827" y="149467"/>
                    <a:pt x="394827" y="146688"/>
                  </a:cubicBezTo>
                  <a:cubicBezTo>
                    <a:pt x="394827" y="142639"/>
                    <a:pt x="394064" y="137827"/>
                    <a:pt x="393055" y="133778"/>
                  </a:cubicBezTo>
                  <a:lnTo>
                    <a:pt x="374060" y="57848"/>
                  </a:lnTo>
                  <a:cubicBezTo>
                    <a:pt x="373551" y="56333"/>
                    <a:pt x="373298" y="55069"/>
                    <a:pt x="373298" y="54308"/>
                  </a:cubicBezTo>
                  <a:cubicBezTo>
                    <a:pt x="373298" y="51529"/>
                    <a:pt x="375323" y="47725"/>
                    <a:pt x="380392" y="47725"/>
                  </a:cubicBezTo>
                  <a:cubicBezTo>
                    <a:pt x="387986" y="47725"/>
                    <a:pt x="389758" y="55069"/>
                    <a:pt x="390266" y="57094"/>
                  </a:cubicBezTo>
                  <a:lnTo>
                    <a:pt x="406727" y="123400"/>
                  </a:lnTo>
                  <a:close/>
                  <a:moveTo>
                    <a:pt x="634395" y="198320"/>
                  </a:moveTo>
                  <a:cubicBezTo>
                    <a:pt x="638447" y="214517"/>
                    <a:pt x="652628" y="215273"/>
                    <a:pt x="659969" y="215527"/>
                  </a:cubicBezTo>
                  <a:cubicBezTo>
                    <a:pt x="660729" y="215527"/>
                    <a:pt x="663764" y="215780"/>
                    <a:pt x="663764" y="220083"/>
                  </a:cubicBezTo>
                  <a:cubicBezTo>
                    <a:pt x="663764" y="222108"/>
                    <a:pt x="662755" y="223371"/>
                    <a:pt x="660477" y="223371"/>
                  </a:cubicBezTo>
                  <a:cubicBezTo>
                    <a:pt x="652628" y="223371"/>
                    <a:pt x="644268" y="222617"/>
                    <a:pt x="636167" y="222617"/>
                  </a:cubicBezTo>
                  <a:cubicBezTo>
                    <a:pt x="628063" y="222617"/>
                    <a:pt x="619452" y="223371"/>
                    <a:pt x="611605" y="223371"/>
                  </a:cubicBezTo>
                  <a:cubicBezTo>
                    <a:pt x="610333" y="223371"/>
                    <a:pt x="607044" y="223371"/>
                    <a:pt x="607044" y="218568"/>
                  </a:cubicBezTo>
                  <a:cubicBezTo>
                    <a:pt x="607044" y="215780"/>
                    <a:pt x="609325" y="215527"/>
                    <a:pt x="611605" y="215527"/>
                  </a:cubicBezTo>
                  <a:cubicBezTo>
                    <a:pt x="624768" y="215018"/>
                    <a:pt x="626791" y="209960"/>
                    <a:pt x="626791" y="204641"/>
                  </a:cubicBezTo>
                  <a:cubicBezTo>
                    <a:pt x="626791" y="202370"/>
                    <a:pt x="626293" y="200592"/>
                    <a:pt x="625785" y="198566"/>
                  </a:cubicBezTo>
                  <a:lnTo>
                    <a:pt x="597931" y="87464"/>
                  </a:lnTo>
                  <a:lnTo>
                    <a:pt x="550576" y="219067"/>
                  </a:lnTo>
                  <a:cubicBezTo>
                    <a:pt x="549051" y="223116"/>
                    <a:pt x="548804" y="223371"/>
                    <a:pt x="543483" y="223371"/>
                  </a:cubicBezTo>
                  <a:lnTo>
                    <a:pt x="511833" y="223371"/>
                  </a:lnTo>
                  <a:cubicBezTo>
                    <a:pt x="507781" y="223371"/>
                    <a:pt x="504992" y="223371"/>
                    <a:pt x="504992" y="218568"/>
                  </a:cubicBezTo>
                  <a:cubicBezTo>
                    <a:pt x="504992" y="215527"/>
                    <a:pt x="507019" y="215527"/>
                    <a:pt x="511833" y="215527"/>
                  </a:cubicBezTo>
                  <a:cubicBezTo>
                    <a:pt x="513605" y="215527"/>
                    <a:pt x="527277" y="215527"/>
                    <a:pt x="527277" y="213502"/>
                  </a:cubicBezTo>
                  <a:cubicBezTo>
                    <a:pt x="527277" y="213247"/>
                    <a:pt x="527277" y="212739"/>
                    <a:pt x="526522" y="210214"/>
                  </a:cubicBezTo>
                  <a:lnTo>
                    <a:pt x="493093" y="76071"/>
                  </a:lnTo>
                  <a:cubicBezTo>
                    <a:pt x="489549" y="62151"/>
                    <a:pt x="480176" y="58865"/>
                    <a:pt x="468528" y="58357"/>
                  </a:cubicBezTo>
                  <a:cubicBezTo>
                    <a:pt x="466502" y="58357"/>
                    <a:pt x="463716" y="58102"/>
                    <a:pt x="463716" y="53554"/>
                  </a:cubicBezTo>
                  <a:cubicBezTo>
                    <a:pt x="463716" y="51274"/>
                    <a:pt x="465241" y="50513"/>
                    <a:pt x="467011" y="50513"/>
                  </a:cubicBezTo>
                  <a:cubicBezTo>
                    <a:pt x="474607" y="50513"/>
                    <a:pt x="483217" y="51274"/>
                    <a:pt x="491067" y="51274"/>
                  </a:cubicBezTo>
                  <a:cubicBezTo>
                    <a:pt x="499169" y="51274"/>
                    <a:pt x="508036" y="50513"/>
                    <a:pt x="515883" y="50513"/>
                  </a:cubicBezTo>
                  <a:cubicBezTo>
                    <a:pt x="517401" y="50513"/>
                    <a:pt x="520444" y="50513"/>
                    <a:pt x="520444" y="55069"/>
                  </a:cubicBezTo>
                  <a:cubicBezTo>
                    <a:pt x="520444" y="58102"/>
                    <a:pt x="518664" y="58357"/>
                    <a:pt x="515629" y="58357"/>
                  </a:cubicBezTo>
                  <a:cubicBezTo>
                    <a:pt x="501195" y="58865"/>
                    <a:pt x="500687" y="65447"/>
                    <a:pt x="500687" y="69243"/>
                  </a:cubicBezTo>
                  <a:cubicBezTo>
                    <a:pt x="500687" y="69997"/>
                    <a:pt x="500687" y="71521"/>
                    <a:pt x="501703" y="75570"/>
                  </a:cubicBezTo>
                  <a:lnTo>
                    <a:pt x="534370" y="205911"/>
                  </a:lnTo>
                  <a:lnTo>
                    <a:pt x="588812" y="54816"/>
                  </a:lnTo>
                  <a:cubicBezTo>
                    <a:pt x="590076" y="51020"/>
                    <a:pt x="590329" y="50513"/>
                    <a:pt x="593881" y="50513"/>
                  </a:cubicBezTo>
                  <a:cubicBezTo>
                    <a:pt x="596660" y="50513"/>
                    <a:pt x="597676" y="50766"/>
                    <a:pt x="598940" y="55578"/>
                  </a:cubicBezTo>
                  <a:lnTo>
                    <a:pt x="634395" y="198320"/>
                  </a:lnTo>
                  <a:close/>
                  <a:moveTo>
                    <a:pt x="765083" y="120875"/>
                  </a:moveTo>
                  <a:cubicBezTo>
                    <a:pt x="765083" y="144917"/>
                    <a:pt x="750141" y="162377"/>
                    <a:pt x="728113" y="162377"/>
                  </a:cubicBezTo>
                  <a:cubicBezTo>
                    <a:pt x="696711" y="162377"/>
                    <a:pt x="664044" y="126441"/>
                    <a:pt x="664044" y="89490"/>
                  </a:cubicBezTo>
                  <a:cubicBezTo>
                    <a:pt x="664044" y="63423"/>
                    <a:pt x="680003" y="47725"/>
                    <a:pt x="701014" y="47725"/>
                  </a:cubicBezTo>
                  <a:cubicBezTo>
                    <a:pt x="732417" y="47725"/>
                    <a:pt x="765083" y="83670"/>
                    <a:pt x="765083" y="120875"/>
                  </a:cubicBezTo>
                  <a:close/>
                  <a:moveTo>
                    <a:pt x="701014" y="53300"/>
                  </a:moveTo>
                  <a:cubicBezTo>
                    <a:pt x="691140" y="53300"/>
                    <a:pt x="681775" y="61143"/>
                    <a:pt x="681775" y="79366"/>
                  </a:cubicBezTo>
                  <a:cubicBezTo>
                    <a:pt x="681775" y="92022"/>
                    <a:pt x="688351" y="120114"/>
                    <a:pt x="696456" y="133778"/>
                  </a:cubicBezTo>
                  <a:cubicBezTo>
                    <a:pt x="705829" y="149220"/>
                    <a:pt x="717983" y="156811"/>
                    <a:pt x="727859" y="156811"/>
                  </a:cubicBezTo>
                  <a:cubicBezTo>
                    <a:pt x="740267" y="156811"/>
                    <a:pt x="747363" y="145672"/>
                    <a:pt x="747363" y="130744"/>
                  </a:cubicBezTo>
                  <a:cubicBezTo>
                    <a:pt x="747363" y="119860"/>
                    <a:pt x="741785" y="93793"/>
                    <a:pt x="733681" y="78603"/>
                  </a:cubicBezTo>
                  <a:cubicBezTo>
                    <a:pt x="726342" y="64685"/>
                    <a:pt x="713425" y="53300"/>
                    <a:pt x="701014" y="53300"/>
                  </a:cubicBezTo>
                  <a:close/>
                  <a:moveTo>
                    <a:pt x="830940" y="123400"/>
                  </a:moveTo>
                  <a:cubicBezTo>
                    <a:pt x="831194" y="124163"/>
                    <a:pt x="842586" y="156811"/>
                    <a:pt x="864369" y="156811"/>
                  </a:cubicBezTo>
                  <a:cubicBezTo>
                    <a:pt x="865633" y="156811"/>
                    <a:pt x="872725" y="156811"/>
                    <a:pt x="877787" y="153271"/>
                  </a:cubicBezTo>
                  <a:cubicBezTo>
                    <a:pt x="868922" y="150484"/>
                    <a:pt x="868167" y="142384"/>
                    <a:pt x="868167" y="141122"/>
                  </a:cubicBezTo>
                  <a:cubicBezTo>
                    <a:pt x="868167" y="137827"/>
                    <a:pt x="870448" y="133024"/>
                    <a:pt x="877024" y="133024"/>
                  </a:cubicBezTo>
                  <a:cubicBezTo>
                    <a:pt x="881585" y="133024"/>
                    <a:pt x="889432" y="136564"/>
                    <a:pt x="889432" y="146433"/>
                  </a:cubicBezTo>
                  <a:cubicBezTo>
                    <a:pt x="889432" y="159598"/>
                    <a:pt x="872972" y="162377"/>
                    <a:pt x="864616" y="162377"/>
                  </a:cubicBezTo>
                  <a:cubicBezTo>
                    <a:pt x="847146" y="162377"/>
                    <a:pt x="838035" y="149721"/>
                    <a:pt x="833976" y="144155"/>
                  </a:cubicBezTo>
                  <a:cubicBezTo>
                    <a:pt x="831194" y="157574"/>
                    <a:pt x="821321" y="162377"/>
                    <a:pt x="812962" y="162377"/>
                  </a:cubicBezTo>
                  <a:cubicBezTo>
                    <a:pt x="803844" y="162377"/>
                    <a:pt x="798782" y="156557"/>
                    <a:pt x="794730" y="148967"/>
                  </a:cubicBezTo>
                  <a:cubicBezTo>
                    <a:pt x="789915" y="138844"/>
                    <a:pt x="786628" y="123909"/>
                    <a:pt x="786628" y="123400"/>
                  </a:cubicBezTo>
                  <a:cubicBezTo>
                    <a:pt x="786628" y="120875"/>
                    <a:pt x="789152" y="120875"/>
                    <a:pt x="790424" y="120875"/>
                  </a:cubicBezTo>
                  <a:cubicBezTo>
                    <a:pt x="793713" y="120875"/>
                    <a:pt x="793967" y="121122"/>
                    <a:pt x="795231" y="126695"/>
                  </a:cubicBezTo>
                  <a:cubicBezTo>
                    <a:pt x="799792" y="144410"/>
                    <a:pt x="804606" y="156811"/>
                    <a:pt x="812454" y="156811"/>
                  </a:cubicBezTo>
                  <a:cubicBezTo>
                    <a:pt x="819040" y="156811"/>
                    <a:pt x="819040" y="149467"/>
                    <a:pt x="819040" y="146688"/>
                  </a:cubicBezTo>
                  <a:cubicBezTo>
                    <a:pt x="819040" y="142639"/>
                    <a:pt x="818277" y="137827"/>
                    <a:pt x="817269" y="133778"/>
                  </a:cubicBezTo>
                  <a:lnTo>
                    <a:pt x="798273" y="57848"/>
                  </a:lnTo>
                  <a:cubicBezTo>
                    <a:pt x="797765" y="56333"/>
                    <a:pt x="797511" y="55069"/>
                    <a:pt x="797511" y="54308"/>
                  </a:cubicBezTo>
                  <a:cubicBezTo>
                    <a:pt x="797511" y="51529"/>
                    <a:pt x="799537" y="47725"/>
                    <a:pt x="804606" y="47725"/>
                  </a:cubicBezTo>
                  <a:cubicBezTo>
                    <a:pt x="812200" y="47725"/>
                    <a:pt x="813972" y="55069"/>
                    <a:pt x="814480" y="57094"/>
                  </a:cubicBezTo>
                  <a:lnTo>
                    <a:pt x="830940" y="123400"/>
                  </a:lnTo>
                  <a:close/>
                  <a:moveTo>
                    <a:pt x="930469" y="94801"/>
                  </a:moveTo>
                  <a:cubicBezTo>
                    <a:pt x="931741" y="100374"/>
                    <a:pt x="933256" y="105686"/>
                    <a:pt x="934519" y="111253"/>
                  </a:cubicBezTo>
                  <a:cubicBezTo>
                    <a:pt x="937816" y="123654"/>
                    <a:pt x="937816" y="124163"/>
                    <a:pt x="940852" y="129474"/>
                  </a:cubicBezTo>
                  <a:cubicBezTo>
                    <a:pt x="948201" y="142130"/>
                    <a:pt x="959084" y="156811"/>
                    <a:pt x="976561" y="156811"/>
                  </a:cubicBezTo>
                  <a:cubicBezTo>
                    <a:pt x="988207" y="156811"/>
                    <a:pt x="988207" y="143901"/>
                    <a:pt x="988207" y="140106"/>
                  </a:cubicBezTo>
                  <a:cubicBezTo>
                    <a:pt x="988207" y="133269"/>
                    <a:pt x="986435" y="125932"/>
                    <a:pt x="985927" y="123654"/>
                  </a:cubicBezTo>
                  <a:lnTo>
                    <a:pt x="969466" y="57848"/>
                  </a:lnTo>
                  <a:cubicBezTo>
                    <a:pt x="968965" y="56333"/>
                    <a:pt x="968711" y="55069"/>
                    <a:pt x="968711" y="54308"/>
                  </a:cubicBezTo>
                  <a:cubicBezTo>
                    <a:pt x="968711" y="51529"/>
                    <a:pt x="970737" y="47725"/>
                    <a:pt x="975799" y="47725"/>
                  </a:cubicBezTo>
                  <a:cubicBezTo>
                    <a:pt x="978841" y="47725"/>
                    <a:pt x="983145" y="49496"/>
                    <a:pt x="984917" y="54308"/>
                  </a:cubicBezTo>
                  <a:lnTo>
                    <a:pt x="995048" y="94801"/>
                  </a:lnTo>
                  <a:cubicBezTo>
                    <a:pt x="996311" y="100374"/>
                    <a:pt x="997827" y="105686"/>
                    <a:pt x="999097" y="111253"/>
                  </a:cubicBezTo>
                  <a:cubicBezTo>
                    <a:pt x="1002387" y="123654"/>
                    <a:pt x="1002387" y="124163"/>
                    <a:pt x="1005429" y="129474"/>
                  </a:cubicBezTo>
                  <a:cubicBezTo>
                    <a:pt x="1012771" y="142130"/>
                    <a:pt x="1023662" y="156811"/>
                    <a:pt x="1041132" y="156811"/>
                  </a:cubicBezTo>
                  <a:cubicBezTo>
                    <a:pt x="1052785" y="156811"/>
                    <a:pt x="1052785" y="143901"/>
                    <a:pt x="1052785" y="140106"/>
                  </a:cubicBezTo>
                  <a:cubicBezTo>
                    <a:pt x="1052785" y="124417"/>
                    <a:pt x="1041640" y="94300"/>
                    <a:pt x="1038096" y="84169"/>
                  </a:cubicBezTo>
                  <a:cubicBezTo>
                    <a:pt x="1034799" y="75570"/>
                    <a:pt x="1034044" y="73292"/>
                    <a:pt x="1034044" y="67971"/>
                  </a:cubicBezTo>
                  <a:cubicBezTo>
                    <a:pt x="1034044" y="56840"/>
                    <a:pt x="1041132" y="47725"/>
                    <a:pt x="1053285" y="47725"/>
                  </a:cubicBezTo>
                  <a:cubicBezTo>
                    <a:pt x="1076841" y="47725"/>
                    <a:pt x="1085451" y="85439"/>
                    <a:pt x="1085451" y="86703"/>
                  </a:cubicBezTo>
                  <a:cubicBezTo>
                    <a:pt x="1085451" y="89235"/>
                    <a:pt x="1083425" y="89235"/>
                    <a:pt x="1081645" y="89235"/>
                  </a:cubicBezTo>
                  <a:cubicBezTo>
                    <a:pt x="1078358" y="89235"/>
                    <a:pt x="1078358" y="88727"/>
                    <a:pt x="1077342" y="84932"/>
                  </a:cubicBezTo>
                  <a:cubicBezTo>
                    <a:pt x="1075316" y="78096"/>
                    <a:pt x="1068482" y="53300"/>
                    <a:pt x="1053794" y="53300"/>
                  </a:cubicBezTo>
                  <a:cubicBezTo>
                    <a:pt x="1048478" y="53300"/>
                    <a:pt x="1048224" y="57094"/>
                    <a:pt x="1048224" y="60636"/>
                  </a:cubicBezTo>
                  <a:cubicBezTo>
                    <a:pt x="1048224" y="66963"/>
                    <a:pt x="1050758" y="73546"/>
                    <a:pt x="1052785" y="79621"/>
                  </a:cubicBezTo>
                  <a:cubicBezTo>
                    <a:pt x="1057846" y="93030"/>
                    <a:pt x="1068228" y="121376"/>
                    <a:pt x="1068228" y="136057"/>
                  </a:cubicBezTo>
                  <a:cubicBezTo>
                    <a:pt x="1068228" y="157320"/>
                    <a:pt x="1053540" y="162377"/>
                    <a:pt x="1041640" y="162377"/>
                  </a:cubicBezTo>
                  <a:cubicBezTo>
                    <a:pt x="1023916" y="162377"/>
                    <a:pt x="1011254" y="151245"/>
                    <a:pt x="1003657" y="140106"/>
                  </a:cubicBezTo>
                  <a:cubicBezTo>
                    <a:pt x="1001632" y="157574"/>
                    <a:pt x="988461" y="162377"/>
                    <a:pt x="977069" y="162377"/>
                  </a:cubicBezTo>
                  <a:cubicBezTo>
                    <a:pt x="961873" y="162377"/>
                    <a:pt x="949462" y="154024"/>
                    <a:pt x="940852" y="142384"/>
                  </a:cubicBezTo>
                  <a:cubicBezTo>
                    <a:pt x="939080" y="154786"/>
                    <a:pt x="930469" y="162377"/>
                    <a:pt x="919584" y="162377"/>
                  </a:cubicBezTo>
                  <a:cubicBezTo>
                    <a:pt x="910465" y="162377"/>
                    <a:pt x="905404" y="156557"/>
                    <a:pt x="901352" y="148967"/>
                  </a:cubicBezTo>
                  <a:cubicBezTo>
                    <a:pt x="896540" y="138844"/>
                    <a:pt x="893251" y="123909"/>
                    <a:pt x="893251" y="123400"/>
                  </a:cubicBezTo>
                  <a:cubicBezTo>
                    <a:pt x="893251" y="120875"/>
                    <a:pt x="895777" y="120875"/>
                    <a:pt x="897048" y="120875"/>
                  </a:cubicBezTo>
                  <a:cubicBezTo>
                    <a:pt x="900335" y="120875"/>
                    <a:pt x="900590" y="121122"/>
                    <a:pt x="901853" y="126695"/>
                  </a:cubicBezTo>
                  <a:cubicBezTo>
                    <a:pt x="906413" y="144410"/>
                    <a:pt x="911228" y="156811"/>
                    <a:pt x="919076" y="156811"/>
                  </a:cubicBezTo>
                  <a:cubicBezTo>
                    <a:pt x="925663" y="156811"/>
                    <a:pt x="925663" y="149467"/>
                    <a:pt x="925663" y="146688"/>
                  </a:cubicBezTo>
                  <a:cubicBezTo>
                    <a:pt x="925663" y="142639"/>
                    <a:pt x="924900" y="137827"/>
                    <a:pt x="923891" y="133778"/>
                  </a:cubicBezTo>
                  <a:lnTo>
                    <a:pt x="904896" y="57848"/>
                  </a:lnTo>
                  <a:cubicBezTo>
                    <a:pt x="904387" y="56333"/>
                    <a:pt x="904133" y="55069"/>
                    <a:pt x="904133" y="54308"/>
                  </a:cubicBezTo>
                  <a:cubicBezTo>
                    <a:pt x="904133" y="51529"/>
                    <a:pt x="906159" y="47725"/>
                    <a:pt x="911228" y="47725"/>
                  </a:cubicBezTo>
                  <a:cubicBezTo>
                    <a:pt x="914264" y="47725"/>
                    <a:pt x="918567" y="49496"/>
                    <a:pt x="920339" y="54308"/>
                  </a:cubicBezTo>
                  <a:lnTo>
                    <a:pt x="930469" y="94801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28" name="任意多边形: 形状 27">
              <a:extLst>
                <a:ext uri="{FF2B5EF4-FFF2-40B4-BE49-F238E27FC236}">
                  <a16:creationId xmlns:a16="http://schemas.microsoft.com/office/drawing/2014/main" id="{F376D9FF-484A-898E-0598-D591A3482123}"/>
                </a:ext>
              </a:extLst>
            </p:cNvPr>
            <p:cNvSpPr/>
            <p:nvPr>
              <p:custDataLst>
                <p:tags r:id="rId51"/>
              </p:custDataLst>
            </p:nvPr>
          </p:nvSpPr>
          <p:spPr>
            <a:xfrm flipV="1">
              <a:off x="9082623" y="-12938357"/>
              <a:ext cx="58747" cy="253090"/>
            </a:xfrm>
            <a:custGeom>
              <a:avLst/>
              <a:gdLst>
                <a:gd name="connsiteX0" fmla="*/ 58747 w 58747"/>
                <a:gd name="connsiteY0" fmla="*/ 1159 h 253090"/>
                <a:gd name="connsiteX1" fmla="*/ 54442 w 58747"/>
                <a:gd name="connsiteY1" fmla="*/ 6724 h 253090"/>
                <a:gd name="connsiteX2" fmla="*/ 14689 w 58747"/>
                <a:gd name="connsiteY2" fmla="*/ 125171 h 253090"/>
                <a:gd name="connsiteX3" fmla="*/ 55459 w 58747"/>
                <a:gd name="connsiteY3" fmla="*/ 244879 h 253090"/>
                <a:gd name="connsiteX4" fmla="*/ 58747 w 58747"/>
                <a:gd name="connsiteY4" fmla="*/ 249183 h 253090"/>
                <a:gd name="connsiteX5" fmla="*/ 56214 w 58747"/>
                <a:gd name="connsiteY5" fmla="*/ 251715 h 253090"/>
                <a:gd name="connsiteX6" fmla="*/ 15952 w 58747"/>
                <a:gd name="connsiteY6" fmla="*/ 202362 h 253090"/>
                <a:gd name="connsiteX7" fmla="*/ 0 w 58747"/>
                <a:gd name="connsiteY7" fmla="*/ 125171 h 253090"/>
                <a:gd name="connsiteX8" fmla="*/ 16715 w 58747"/>
                <a:gd name="connsiteY8" fmla="*/ 46208 h 253090"/>
                <a:gd name="connsiteX9" fmla="*/ 56214 w 58747"/>
                <a:gd name="connsiteY9" fmla="*/ -1375 h 253090"/>
                <a:gd name="connsiteX10" fmla="*/ 58747 w 58747"/>
                <a:gd name="connsiteY10" fmla="*/ 1159 h 253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8747" h="253090">
                  <a:moveTo>
                    <a:pt x="58747" y="1159"/>
                  </a:moveTo>
                  <a:cubicBezTo>
                    <a:pt x="58747" y="1912"/>
                    <a:pt x="58747" y="2421"/>
                    <a:pt x="54442" y="6724"/>
                  </a:cubicBezTo>
                  <a:cubicBezTo>
                    <a:pt x="22792" y="38611"/>
                    <a:pt x="14689" y="86448"/>
                    <a:pt x="14689" y="125171"/>
                  </a:cubicBezTo>
                  <a:cubicBezTo>
                    <a:pt x="14689" y="169204"/>
                    <a:pt x="24310" y="213247"/>
                    <a:pt x="55459" y="244879"/>
                  </a:cubicBezTo>
                  <a:cubicBezTo>
                    <a:pt x="58747" y="247920"/>
                    <a:pt x="58747" y="248429"/>
                    <a:pt x="58747" y="249183"/>
                  </a:cubicBezTo>
                  <a:cubicBezTo>
                    <a:pt x="58747" y="250954"/>
                    <a:pt x="57730" y="251715"/>
                    <a:pt x="56214" y="251715"/>
                  </a:cubicBezTo>
                  <a:cubicBezTo>
                    <a:pt x="53679" y="251715"/>
                    <a:pt x="30895" y="234502"/>
                    <a:pt x="15952" y="202362"/>
                  </a:cubicBezTo>
                  <a:cubicBezTo>
                    <a:pt x="3035" y="174525"/>
                    <a:pt x="0" y="146433"/>
                    <a:pt x="0" y="125171"/>
                  </a:cubicBezTo>
                  <a:cubicBezTo>
                    <a:pt x="0" y="105433"/>
                    <a:pt x="2780" y="74808"/>
                    <a:pt x="16715" y="46208"/>
                  </a:cubicBezTo>
                  <a:cubicBezTo>
                    <a:pt x="31904" y="15077"/>
                    <a:pt x="53679" y="-1375"/>
                    <a:pt x="56214" y="-1375"/>
                  </a:cubicBezTo>
                  <a:cubicBezTo>
                    <a:pt x="57730" y="-1375"/>
                    <a:pt x="58747" y="-612"/>
                    <a:pt x="58747" y="1159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29" name="任意多边形: 形状 28">
              <a:extLst>
                <a:ext uri="{FF2B5EF4-FFF2-40B4-BE49-F238E27FC236}">
                  <a16:creationId xmlns:a16="http://schemas.microsoft.com/office/drawing/2014/main" id="{B890C17E-ABB8-C290-848C-4980DE31F1B5}"/>
                </a:ext>
              </a:extLst>
            </p:cNvPr>
            <p:cNvSpPr/>
            <p:nvPr>
              <p:custDataLst>
                <p:tags r:id="rId52"/>
              </p:custDataLst>
            </p:nvPr>
          </p:nvSpPr>
          <p:spPr>
            <a:xfrm flipV="1">
              <a:off x="9165908" y="-12922161"/>
              <a:ext cx="207899" cy="173620"/>
            </a:xfrm>
            <a:custGeom>
              <a:avLst/>
              <a:gdLst>
                <a:gd name="connsiteX0" fmla="*/ 180555 w 207899"/>
                <a:gd name="connsiteY0" fmla="*/ 160349 h 173620"/>
                <a:gd name="connsiteX1" fmla="*/ 207899 w 207899"/>
                <a:gd name="connsiteY1" fmla="*/ 160349 h 173620"/>
                <a:gd name="connsiteX2" fmla="*/ 207899 w 207899"/>
                <a:gd name="connsiteY2" fmla="*/ 172243 h 173620"/>
                <a:gd name="connsiteX3" fmla="*/ 162569 w 207899"/>
                <a:gd name="connsiteY3" fmla="*/ 171480 h 173620"/>
                <a:gd name="connsiteX4" fmla="*/ 117248 w 207899"/>
                <a:gd name="connsiteY4" fmla="*/ 172243 h 173620"/>
                <a:gd name="connsiteX5" fmla="*/ 117248 w 207899"/>
                <a:gd name="connsiteY5" fmla="*/ 160349 h 173620"/>
                <a:gd name="connsiteX6" fmla="*/ 144592 w 207899"/>
                <a:gd name="connsiteY6" fmla="*/ 160349 h 173620"/>
                <a:gd name="connsiteX7" fmla="*/ 144592 w 207899"/>
                <a:gd name="connsiteY7" fmla="*/ 94797 h 173620"/>
                <a:gd name="connsiteX8" fmla="*/ 63307 w 207899"/>
                <a:gd name="connsiteY8" fmla="*/ 94797 h 173620"/>
                <a:gd name="connsiteX9" fmla="*/ 63307 w 207899"/>
                <a:gd name="connsiteY9" fmla="*/ 160349 h 173620"/>
                <a:gd name="connsiteX10" fmla="*/ 90659 w 207899"/>
                <a:gd name="connsiteY10" fmla="*/ 160349 h 173620"/>
                <a:gd name="connsiteX11" fmla="*/ 90659 w 207899"/>
                <a:gd name="connsiteY11" fmla="*/ 172243 h 173620"/>
                <a:gd name="connsiteX12" fmla="*/ 45330 w 207899"/>
                <a:gd name="connsiteY12" fmla="*/ 171480 h 173620"/>
                <a:gd name="connsiteX13" fmla="*/ 0 w 207899"/>
                <a:gd name="connsiteY13" fmla="*/ 172243 h 173620"/>
                <a:gd name="connsiteX14" fmla="*/ 0 w 207899"/>
                <a:gd name="connsiteY14" fmla="*/ 160349 h 173620"/>
                <a:gd name="connsiteX15" fmla="*/ 27352 w 207899"/>
                <a:gd name="connsiteY15" fmla="*/ 160349 h 173620"/>
                <a:gd name="connsiteX16" fmla="*/ 27352 w 207899"/>
                <a:gd name="connsiteY16" fmla="*/ 10515 h 173620"/>
                <a:gd name="connsiteX17" fmla="*/ 0 w 207899"/>
                <a:gd name="connsiteY17" fmla="*/ 10515 h 173620"/>
                <a:gd name="connsiteX18" fmla="*/ 0 w 207899"/>
                <a:gd name="connsiteY18" fmla="*/ -1377 h 173620"/>
                <a:gd name="connsiteX19" fmla="*/ 45330 w 207899"/>
                <a:gd name="connsiteY19" fmla="*/ -616 h 173620"/>
                <a:gd name="connsiteX20" fmla="*/ 90659 w 207899"/>
                <a:gd name="connsiteY20" fmla="*/ -1377 h 173620"/>
                <a:gd name="connsiteX21" fmla="*/ 90659 w 207899"/>
                <a:gd name="connsiteY21" fmla="*/ 10515 h 173620"/>
                <a:gd name="connsiteX22" fmla="*/ 63307 w 207899"/>
                <a:gd name="connsiteY22" fmla="*/ 10515 h 173620"/>
                <a:gd name="connsiteX23" fmla="*/ 63307 w 207899"/>
                <a:gd name="connsiteY23" fmla="*/ 82903 h 173620"/>
                <a:gd name="connsiteX24" fmla="*/ 144592 w 207899"/>
                <a:gd name="connsiteY24" fmla="*/ 82903 h 173620"/>
                <a:gd name="connsiteX25" fmla="*/ 144592 w 207899"/>
                <a:gd name="connsiteY25" fmla="*/ 10515 h 173620"/>
                <a:gd name="connsiteX26" fmla="*/ 117248 w 207899"/>
                <a:gd name="connsiteY26" fmla="*/ 10515 h 173620"/>
                <a:gd name="connsiteX27" fmla="*/ 117248 w 207899"/>
                <a:gd name="connsiteY27" fmla="*/ -1377 h 173620"/>
                <a:gd name="connsiteX28" fmla="*/ 162569 w 207899"/>
                <a:gd name="connsiteY28" fmla="*/ -616 h 173620"/>
                <a:gd name="connsiteX29" fmla="*/ 207899 w 207899"/>
                <a:gd name="connsiteY29" fmla="*/ -1377 h 173620"/>
                <a:gd name="connsiteX30" fmla="*/ 207899 w 207899"/>
                <a:gd name="connsiteY30" fmla="*/ 10515 h 173620"/>
                <a:gd name="connsiteX31" fmla="*/ 180555 w 207899"/>
                <a:gd name="connsiteY31" fmla="*/ 10515 h 173620"/>
                <a:gd name="connsiteX32" fmla="*/ 180555 w 207899"/>
                <a:gd name="connsiteY32" fmla="*/ 160349 h 173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07899" h="173620">
                  <a:moveTo>
                    <a:pt x="180555" y="160349"/>
                  </a:moveTo>
                  <a:lnTo>
                    <a:pt x="207899" y="160349"/>
                  </a:lnTo>
                  <a:lnTo>
                    <a:pt x="207899" y="172243"/>
                  </a:lnTo>
                  <a:cubicBezTo>
                    <a:pt x="198278" y="171480"/>
                    <a:pt x="173461" y="171480"/>
                    <a:pt x="162569" y="171480"/>
                  </a:cubicBezTo>
                  <a:cubicBezTo>
                    <a:pt x="151686" y="171480"/>
                    <a:pt x="126869" y="171480"/>
                    <a:pt x="117248" y="172243"/>
                  </a:cubicBezTo>
                  <a:lnTo>
                    <a:pt x="117248" y="160349"/>
                  </a:lnTo>
                  <a:lnTo>
                    <a:pt x="144592" y="160349"/>
                  </a:lnTo>
                  <a:lnTo>
                    <a:pt x="144592" y="94797"/>
                  </a:lnTo>
                  <a:lnTo>
                    <a:pt x="63307" y="94797"/>
                  </a:lnTo>
                  <a:lnTo>
                    <a:pt x="63307" y="160349"/>
                  </a:lnTo>
                  <a:lnTo>
                    <a:pt x="90659" y="160349"/>
                  </a:lnTo>
                  <a:lnTo>
                    <a:pt x="90659" y="172243"/>
                  </a:lnTo>
                  <a:cubicBezTo>
                    <a:pt x="81031" y="171480"/>
                    <a:pt x="56221" y="171480"/>
                    <a:pt x="45330" y="171480"/>
                  </a:cubicBezTo>
                  <a:cubicBezTo>
                    <a:pt x="34438" y="171480"/>
                    <a:pt x="9621" y="171480"/>
                    <a:pt x="0" y="172243"/>
                  </a:cubicBezTo>
                  <a:lnTo>
                    <a:pt x="0" y="160349"/>
                  </a:lnTo>
                  <a:lnTo>
                    <a:pt x="27352" y="160349"/>
                  </a:lnTo>
                  <a:lnTo>
                    <a:pt x="27352" y="10515"/>
                  </a:lnTo>
                  <a:lnTo>
                    <a:pt x="0" y="10515"/>
                  </a:lnTo>
                  <a:lnTo>
                    <a:pt x="0" y="-1377"/>
                  </a:lnTo>
                  <a:cubicBezTo>
                    <a:pt x="9621" y="-616"/>
                    <a:pt x="34438" y="-616"/>
                    <a:pt x="45330" y="-616"/>
                  </a:cubicBezTo>
                  <a:cubicBezTo>
                    <a:pt x="56221" y="-616"/>
                    <a:pt x="81031" y="-616"/>
                    <a:pt x="90659" y="-1377"/>
                  </a:cubicBezTo>
                  <a:lnTo>
                    <a:pt x="90659" y="10515"/>
                  </a:lnTo>
                  <a:lnTo>
                    <a:pt x="63307" y="10515"/>
                  </a:lnTo>
                  <a:lnTo>
                    <a:pt x="63307" y="82903"/>
                  </a:lnTo>
                  <a:lnTo>
                    <a:pt x="144592" y="82903"/>
                  </a:lnTo>
                  <a:lnTo>
                    <a:pt x="144592" y="10515"/>
                  </a:lnTo>
                  <a:lnTo>
                    <a:pt x="117248" y="10515"/>
                  </a:lnTo>
                  <a:lnTo>
                    <a:pt x="117248" y="-1377"/>
                  </a:lnTo>
                  <a:cubicBezTo>
                    <a:pt x="126869" y="-616"/>
                    <a:pt x="151686" y="-616"/>
                    <a:pt x="162569" y="-616"/>
                  </a:cubicBezTo>
                  <a:cubicBezTo>
                    <a:pt x="173461" y="-616"/>
                    <a:pt x="198278" y="-616"/>
                    <a:pt x="207899" y="-1377"/>
                  </a:cubicBezTo>
                  <a:lnTo>
                    <a:pt x="207899" y="10515"/>
                  </a:lnTo>
                  <a:lnTo>
                    <a:pt x="180555" y="10515"/>
                  </a:lnTo>
                  <a:lnTo>
                    <a:pt x="180555" y="160349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30" name="任意多边形: 形状 29">
              <a:extLst>
                <a:ext uri="{FF2B5EF4-FFF2-40B4-BE49-F238E27FC236}">
                  <a16:creationId xmlns:a16="http://schemas.microsoft.com/office/drawing/2014/main" id="{67D6A063-F583-E8E3-795B-20ABC7552910}"/>
                </a:ext>
              </a:extLst>
            </p:cNvPr>
            <p:cNvSpPr/>
            <p:nvPr>
              <p:custDataLst>
                <p:tags r:id="rId53"/>
              </p:custDataLst>
            </p:nvPr>
          </p:nvSpPr>
          <p:spPr>
            <a:xfrm flipV="1">
              <a:off x="9395863" y="-12931192"/>
              <a:ext cx="297138" cy="79922"/>
            </a:xfrm>
            <a:custGeom>
              <a:avLst/>
              <a:gdLst>
                <a:gd name="connsiteX0" fmla="*/ 27844 w 297138"/>
                <a:gd name="connsiteY0" fmla="*/ 40796 h 79922"/>
                <a:gd name="connsiteX1" fmla="*/ 56387 w 297138"/>
                <a:gd name="connsiteY1" fmla="*/ 44519 h 79922"/>
                <a:gd name="connsiteX2" fmla="*/ 71990 w 297138"/>
                <a:gd name="connsiteY2" fmla="*/ 62947 h 79922"/>
                <a:gd name="connsiteX3" fmla="*/ 50009 w 297138"/>
                <a:gd name="connsiteY3" fmla="*/ 78541 h 79922"/>
                <a:gd name="connsiteX4" fmla="*/ 0 w 297138"/>
                <a:gd name="connsiteY4" fmla="*/ 31935 h 79922"/>
                <a:gd name="connsiteX5" fmla="*/ 31919 w 297138"/>
                <a:gd name="connsiteY5" fmla="*/ -1382 h 79922"/>
                <a:gd name="connsiteX6" fmla="*/ 75891 w 297138"/>
                <a:gd name="connsiteY6" fmla="*/ 18643 h 79922"/>
                <a:gd name="connsiteX7" fmla="*/ 72880 w 297138"/>
                <a:gd name="connsiteY7" fmla="*/ 21652 h 79922"/>
                <a:gd name="connsiteX8" fmla="*/ 70044 w 297138"/>
                <a:gd name="connsiteY8" fmla="*/ 19882 h 79922"/>
                <a:gd name="connsiteX9" fmla="*/ 32277 w 297138"/>
                <a:gd name="connsiteY9" fmla="*/ 3581 h 79922"/>
                <a:gd name="connsiteX10" fmla="*/ 14545 w 297138"/>
                <a:gd name="connsiteY10" fmla="*/ 25018 h 79922"/>
                <a:gd name="connsiteX11" fmla="*/ 16675 w 297138"/>
                <a:gd name="connsiteY11" fmla="*/ 40796 h 79922"/>
                <a:gd name="connsiteX12" fmla="*/ 27844 w 297138"/>
                <a:gd name="connsiteY12" fmla="*/ 40796 h 79922"/>
                <a:gd name="connsiteX13" fmla="*/ 18089 w 297138"/>
                <a:gd name="connsiteY13" fmla="*/ 45758 h 79922"/>
                <a:gd name="connsiteX14" fmla="*/ 50009 w 297138"/>
                <a:gd name="connsiteY14" fmla="*/ 73579 h 79922"/>
                <a:gd name="connsiteX15" fmla="*/ 64372 w 297138"/>
                <a:gd name="connsiteY15" fmla="*/ 62947 h 79922"/>
                <a:gd name="connsiteX16" fmla="*/ 26780 w 297138"/>
                <a:gd name="connsiteY16" fmla="*/ 45758 h 79922"/>
                <a:gd name="connsiteX17" fmla="*/ 18089 w 297138"/>
                <a:gd name="connsiteY17" fmla="*/ 45758 h 79922"/>
                <a:gd name="connsiteX18" fmla="*/ 105842 w 297138"/>
                <a:gd name="connsiteY18" fmla="*/ 11553 h 79922"/>
                <a:gd name="connsiteX19" fmla="*/ 104071 w 297138"/>
                <a:gd name="connsiteY19" fmla="*/ 4288 h 79922"/>
                <a:gd name="connsiteX20" fmla="*/ 110100 w 297138"/>
                <a:gd name="connsiteY20" fmla="*/ -1382 h 79922"/>
                <a:gd name="connsiteX21" fmla="*/ 117011 w 297138"/>
                <a:gd name="connsiteY21" fmla="*/ 2517 h 79922"/>
                <a:gd name="connsiteX22" fmla="*/ 120205 w 297138"/>
                <a:gd name="connsiteY22" fmla="*/ 13506 h 79922"/>
                <a:gd name="connsiteX23" fmla="*/ 124106 w 297138"/>
                <a:gd name="connsiteY23" fmla="*/ 29449 h 79922"/>
                <a:gd name="connsiteX24" fmla="*/ 127117 w 297138"/>
                <a:gd name="connsiteY24" fmla="*/ 41328 h 79922"/>
                <a:gd name="connsiteX25" fmla="*/ 134568 w 297138"/>
                <a:gd name="connsiteY25" fmla="*/ 57279 h 79922"/>
                <a:gd name="connsiteX26" fmla="*/ 161165 w 297138"/>
                <a:gd name="connsiteY26" fmla="*/ 73579 h 79922"/>
                <a:gd name="connsiteX27" fmla="*/ 171628 w 297138"/>
                <a:gd name="connsiteY27" fmla="*/ 61177 h 79922"/>
                <a:gd name="connsiteX28" fmla="*/ 161165 w 297138"/>
                <a:gd name="connsiteY28" fmla="*/ 23430 h 79922"/>
                <a:gd name="connsiteX29" fmla="*/ 158504 w 297138"/>
                <a:gd name="connsiteY29" fmla="*/ 13856 h 79922"/>
                <a:gd name="connsiteX30" fmla="*/ 175346 w 297138"/>
                <a:gd name="connsiteY30" fmla="*/ -1382 h 79922"/>
                <a:gd name="connsiteX31" fmla="*/ 200886 w 297138"/>
                <a:gd name="connsiteY31" fmla="*/ 25733 h 79922"/>
                <a:gd name="connsiteX32" fmla="*/ 198042 w 297138"/>
                <a:gd name="connsiteY32" fmla="*/ 28036 h 79922"/>
                <a:gd name="connsiteX33" fmla="*/ 194674 w 297138"/>
                <a:gd name="connsiteY33" fmla="*/ 25018 h 79922"/>
                <a:gd name="connsiteX34" fmla="*/ 175878 w 297138"/>
                <a:gd name="connsiteY34" fmla="*/ 3581 h 79922"/>
                <a:gd name="connsiteX35" fmla="*/ 171445 w 297138"/>
                <a:gd name="connsiteY35" fmla="*/ 9782 h 79922"/>
                <a:gd name="connsiteX36" fmla="*/ 175528 w 297138"/>
                <a:gd name="connsiteY36" fmla="*/ 24138 h 79922"/>
                <a:gd name="connsiteX37" fmla="*/ 184926 w 297138"/>
                <a:gd name="connsiteY37" fmla="*/ 58342 h 79922"/>
                <a:gd name="connsiteX38" fmla="*/ 161873 w 297138"/>
                <a:gd name="connsiteY38" fmla="*/ 78541 h 79922"/>
                <a:gd name="connsiteX39" fmla="*/ 131907 w 297138"/>
                <a:gd name="connsiteY39" fmla="*/ 62416 h 79922"/>
                <a:gd name="connsiteX40" fmla="*/ 112936 w 297138"/>
                <a:gd name="connsiteY40" fmla="*/ 78541 h 79922"/>
                <a:gd name="connsiteX41" fmla="*/ 98931 w 297138"/>
                <a:gd name="connsiteY41" fmla="*/ 68974 h 79922"/>
                <a:gd name="connsiteX42" fmla="*/ 92543 w 297138"/>
                <a:gd name="connsiteY42" fmla="*/ 51426 h 79922"/>
                <a:gd name="connsiteX43" fmla="*/ 95554 w 297138"/>
                <a:gd name="connsiteY43" fmla="*/ 49125 h 79922"/>
                <a:gd name="connsiteX44" fmla="*/ 99463 w 297138"/>
                <a:gd name="connsiteY44" fmla="*/ 54444 h 79922"/>
                <a:gd name="connsiteX45" fmla="*/ 112404 w 297138"/>
                <a:gd name="connsiteY45" fmla="*/ 73579 h 79922"/>
                <a:gd name="connsiteX46" fmla="*/ 118251 w 297138"/>
                <a:gd name="connsiteY46" fmla="*/ 64893 h 79922"/>
                <a:gd name="connsiteX47" fmla="*/ 115415 w 297138"/>
                <a:gd name="connsiteY47" fmla="*/ 50189 h 79922"/>
                <a:gd name="connsiteX48" fmla="*/ 111514 w 297138"/>
                <a:gd name="connsiteY48" fmla="*/ 34238 h 79922"/>
                <a:gd name="connsiteX49" fmla="*/ 105842 w 297138"/>
                <a:gd name="connsiteY49" fmla="*/ 11553 h 79922"/>
                <a:gd name="connsiteX50" fmla="*/ 287033 w 297138"/>
                <a:gd name="connsiteY50" fmla="*/ 68267 h 79922"/>
                <a:gd name="connsiteX51" fmla="*/ 277993 w 297138"/>
                <a:gd name="connsiteY51" fmla="*/ 58342 h 79922"/>
                <a:gd name="connsiteX52" fmla="*/ 284902 w 297138"/>
                <a:gd name="connsiteY52" fmla="*/ 51784 h 79922"/>
                <a:gd name="connsiteX53" fmla="*/ 295016 w 297138"/>
                <a:gd name="connsiteY53" fmla="*/ 63122 h 79922"/>
                <a:gd name="connsiteX54" fmla="*/ 271605 w 297138"/>
                <a:gd name="connsiteY54" fmla="*/ 78541 h 79922"/>
                <a:gd name="connsiteX55" fmla="*/ 220365 w 297138"/>
                <a:gd name="connsiteY55" fmla="*/ 29449 h 79922"/>
                <a:gd name="connsiteX56" fmla="*/ 253167 w 297138"/>
                <a:gd name="connsiteY56" fmla="*/ -1382 h 79922"/>
                <a:gd name="connsiteX57" fmla="*/ 297138 w 297138"/>
                <a:gd name="connsiteY57" fmla="*/ 18643 h 79922"/>
                <a:gd name="connsiteX58" fmla="*/ 294126 w 297138"/>
                <a:gd name="connsiteY58" fmla="*/ 21652 h 79922"/>
                <a:gd name="connsiteX59" fmla="*/ 291291 w 297138"/>
                <a:gd name="connsiteY59" fmla="*/ 19882 h 79922"/>
                <a:gd name="connsiteX60" fmla="*/ 253525 w 297138"/>
                <a:gd name="connsiteY60" fmla="*/ 3581 h 79922"/>
                <a:gd name="connsiteX61" fmla="*/ 235078 w 297138"/>
                <a:gd name="connsiteY61" fmla="*/ 23249 h 79922"/>
                <a:gd name="connsiteX62" fmla="*/ 246788 w 297138"/>
                <a:gd name="connsiteY62" fmla="*/ 59938 h 79922"/>
                <a:gd name="connsiteX63" fmla="*/ 271605 w 297138"/>
                <a:gd name="connsiteY63" fmla="*/ 73579 h 79922"/>
                <a:gd name="connsiteX64" fmla="*/ 287033 w 297138"/>
                <a:gd name="connsiteY64" fmla="*/ 68267 h 79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297138" h="79922">
                  <a:moveTo>
                    <a:pt x="27844" y="40796"/>
                  </a:moveTo>
                  <a:cubicBezTo>
                    <a:pt x="32809" y="40796"/>
                    <a:pt x="46815" y="41152"/>
                    <a:pt x="56387" y="44519"/>
                  </a:cubicBezTo>
                  <a:cubicBezTo>
                    <a:pt x="69511" y="49125"/>
                    <a:pt x="71990" y="57628"/>
                    <a:pt x="71990" y="62947"/>
                  </a:cubicBezTo>
                  <a:cubicBezTo>
                    <a:pt x="71990" y="72698"/>
                    <a:pt x="62242" y="78541"/>
                    <a:pt x="50009" y="78541"/>
                  </a:cubicBezTo>
                  <a:cubicBezTo>
                    <a:pt x="28726" y="78541"/>
                    <a:pt x="0" y="62241"/>
                    <a:pt x="0" y="31935"/>
                  </a:cubicBezTo>
                  <a:cubicBezTo>
                    <a:pt x="0" y="14037"/>
                    <a:pt x="11178" y="-1382"/>
                    <a:pt x="31919" y="-1382"/>
                  </a:cubicBezTo>
                  <a:cubicBezTo>
                    <a:pt x="61885" y="-1382"/>
                    <a:pt x="75891" y="16157"/>
                    <a:pt x="75891" y="18643"/>
                  </a:cubicBezTo>
                  <a:cubicBezTo>
                    <a:pt x="75891" y="19707"/>
                    <a:pt x="74302" y="21652"/>
                    <a:pt x="72880" y="21652"/>
                  </a:cubicBezTo>
                  <a:cubicBezTo>
                    <a:pt x="71816" y="21652"/>
                    <a:pt x="71458" y="21303"/>
                    <a:pt x="70044" y="19882"/>
                  </a:cubicBezTo>
                  <a:cubicBezTo>
                    <a:pt x="56213" y="3581"/>
                    <a:pt x="35462" y="3581"/>
                    <a:pt x="32277" y="3581"/>
                  </a:cubicBezTo>
                  <a:cubicBezTo>
                    <a:pt x="21632" y="3581"/>
                    <a:pt x="14545" y="10671"/>
                    <a:pt x="14545" y="25018"/>
                  </a:cubicBezTo>
                  <a:cubicBezTo>
                    <a:pt x="14545" y="27504"/>
                    <a:pt x="14545" y="31045"/>
                    <a:pt x="16675" y="40796"/>
                  </a:cubicBezTo>
                  <a:lnTo>
                    <a:pt x="27844" y="40796"/>
                  </a:lnTo>
                  <a:close/>
                  <a:moveTo>
                    <a:pt x="18089" y="45758"/>
                  </a:moveTo>
                  <a:cubicBezTo>
                    <a:pt x="25358" y="71451"/>
                    <a:pt x="45044" y="73579"/>
                    <a:pt x="50009" y="73579"/>
                  </a:cubicBezTo>
                  <a:cubicBezTo>
                    <a:pt x="57809" y="73579"/>
                    <a:pt x="64372" y="69680"/>
                    <a:pt x="64372" y="62947"/>
                  </a:cubicBezTo>
                  <a:cubicBezTo>
                    <a:pt x="64372" y="45758"/>
                    <a:pt x="34406" y="45758"/>
                    <a:pt x="26780" y="45758"/>
                  </a:cubicBezTo>
                  <a:lnTo>
                    <a:pt x="18089" y="45758"/>
                  </a:lnTo>
                  <a:close/>
                  <a:moveTo>
                    <a:pt x="105842" y="11553"/>
                  </a:moveTo>
                  <a:cubicBezTo>
                    <a:pt x="105135" y="9250"/>
                    <a:pt x="104071" y="4820"/>
                    <a:pt x="104071" y="4288"/>
                  </a:cubicBezTo>
                  <a:cubicBezTo>
                    <a:pt x="104071" y="389"/>
                    <a:pt x="107264" y="-1382"/>
                    <a:pt x="110100" y="-1382"/>
                  </a:cubicBezTo>
                  <a:cubicBezTo>
                    <a:pt x="113286" y="-1382"/>
                    <a:pt x="116130" y="921"/>
                    <a:pt x="117011" y="2517"/>
                  </a:cubicBezTo>
                  <a:cubicBezTo>
                    <a:pt x="117901" y="4113"/>
                    <a:pt x="119315" y="9782"/>
                    <a:pt x="120205" y="13506"/>
                  </a:cubicBezTo>
                  <a:cubicBezTo>
                    <a:pt x="121095" y="16872"/>
                    <a:pt x="123042" y="25018"/>
                    <a:pt x="124106" y="29449"/>
                  </a:cubicBezTo>
                  <a:cubicBezTo>
                    <a:pt x="125170" y="33355"/>
                    <a:pt x="126235" y="37254"/>
                    <a:pt x="127117" y="41328"/>
                  </a:cubicBezTo>
                  <a:cubicBezTo>
                    <a:pt x="129071" y="48591"/>
                    <a:pt x="129429" y="50013"/>
                    <a:pt x="134568" y="57279"/>
                  </a:cubicBezTo>
                  <a:cubicBezTo>
                    <a:pt x="139533" y="64369"/>
                    <a:pt x="147867" y="73579"/>
                    <a:pt x="161165" y="73579"/>
                  </a:cubicBezTo>
                  <a:cubicBezTo>
                    <a:pt x="171445" y="73579"/>
                    <a:pt x="171628" y="64544"/>
                    <a:pt x="171628" y="61177"/>
                  </a:cubicBezTo>
                  <a:cubicBezTo>
                    <a:pt x="171628" y="50545"/>
                    <a:pt x="164001" y="30871"/>
                    <a:pt x="161165" y="23430"/>
                  </a:cubicBezTo>
                  <a:cubicBezTo>
                    <a:pt x="159211" y="18468"/>
                    <a:pt x="158504" y="16872"/>
                    <a:pt x="158504" y="13856"/>
                  </a:cubicBezTo>
                  <a:cubicBezTo>
                    <a:pt x="158504" y="4463"/>
                    <a:pt x="166305" y="-1382"/>
                    <a:pt x="175346" y="-1382"/>
                  </a:cubicBezTo>
                  <a:cubicBezTo>
                    <a:pt x="193077" y="-1382"/>
                    <a:pt x="200886" y="23074"/>
                    <a:pt x="200886" y="25733"/>
                  </a:cubicBezTo>
                  <a:cubicBezTo>
                    <a:pt x="200886" y="28036"/>
                    <a:pt x="198575" y="28036"/>
                    <a:pt x="198042" y="28036"/>
                  </a:cubicBezTo>
                  <a:cubicBezTo>
                    <a:pt x="195564" y="28036"/>
                    <a:pt x="195389" y="26972"/>
                    <a:pt x="194674" y="25018"/>
                  </a:cubicBezTo>
                  <a:cubicBezTo>
                    <a:pt x="190599" y="10846"/>
                    <a:pt x="182972" y="3581"/>
                    <a:pt x="175878" y="3581"/>
                  </a:cubicBezTo>
                  <a:cubicBezTo>
                    <a:pt x="172160" y="3581"/>
                    <a:pt x="171445" y="6059"/>
                    <a:pt x="171445" y="9782"/>
                  </a:cubicBezTo>
                  <a:cubicBezTo>
                    <a:pt x="171445" y="13856"/>
                    <a:pt x="172335" y="16157"/>
                    <a:pt x="175528" y="24138"/>
                  </a:cubicBezTo>
                  <a:cubicBezTo>
                    <a:pt x="177657" y="29632"/>
                    <a:pt x="184926" y="48418"/>
                    <a:pt x="184926" y="58342"/>
                  </a:cubicBezTo>
                  <a:cubicBezTo>
                    <a:pt x="184926" y="75533"/>
                    <a:pt x="171270" y="78541"/>
                    <a:pt x="161873" y="78541"/>
                  </a:cubicBezTo>
                  <a:cubicBezTo>
                    <a:pt x="147160" y="78541"/>
                    <a:pt x="137229" y="69506"/>
                    <a:pt x="131907" y="62416"/>
                  </a:cubicBezTo>
                  <a:cubicBezTo>
                    <a:pt x="130668" y="74642"/>
                    <a:pt x="120205" y="78541"/>
                    <a:pt x="112936" y="78541"/>
                  </a:cubicBezTo>
                  <a:cubicBezTo>
                    <a:pt x="105310" y="78541"/>
                    <a:pt x="101235" y="73047"/>
                    <a:pt x="98931" y="68974"/>
                  </a:cubicBezTo>
                  <a:cubicBezTo>
                    <a:pt x="95030" y="62416"/>
                    <a:pt x="92543" y="52316"/>
                    <a:pt x="92543" y="51426"/>
                  </a:cubicBezTo>
                  <a:cubicBezTo>
                    <a:pt x="92543" y="49125"/>
                    <a:pt x="95030" y="49125"/>
                    <a:pt x="95554" y="49125"/>
                  </a:cubicBezTo>
                  <a:cubicBezTo>
                    <a:pt x="98041" y="49125"/>
                    <a:pt x="98215" y="49657"/>
                    <a:pt x="99463" y="54444"/>
                  </a:cubicBezTo>
                  <a:cubicBezTo>
                    <a:pt x="102116" y="64893"/>
                    <a:pt x="105484" y="73579"/>
                    <a:pt x="112404" y="73579"/>
                  </a:cubicBezTo>
                  <a:cubicBezTo>
                    <a:pt x="117011" y="73579"/>
                    <a:pt x="118251" y="69680"/>
                    <a:pt x="118251" y="64893"/>
                  </a:cubicBezTo>
                  <a:cubicBezTo>
                    <a:pt x="118251" y="61526"/>
                    <a:pt x="116662" y="54976"/>
                    <a:pt x="115415" y="50189"/>
                  </a:cubicBezTo>
                  <a:cubicBezTo>
                    <a:pt x="114176" y="45400"/>
                    <a:pt x="112404" y="38135"/>
                    <a:pt x="111514" y="34238"/>
                  </a:cubicBezTo>
                  <a:lnTo>
                    <a:pt x="105842" y="11553"/>
                  </a:lnTo>
                  <a:close/>
                  <a:moveTo>
                    <a:pt x="287033" y="68267"/>
                  </a:moveTo>
                  <a:cubicBezTo>
                    <a:pt x="280653" y="67203"/>
                    <a:pt x="277993" y="62241"/>
                    <a:pt x="277993" y="58342"/>
                  </a:cubicBezTo>
                  <a:cubicBezTo>
                    <a:pt x="277993" y="53555"/>
                    <a:pt x="281718" y="51784"/>
                    <a:pt x="284902" y="51784"/>
                  </a:cubicBezTo>
                  <a:cubicBezTo>
                    <a:pt x="288805" y="51784"/>
                    <a:pt x="295016" y="54619"/>
                    <a:pt x="295016" y="63122"/>
                  </a:cubicBezTo>
                  <a:cubicBezTo>
                    <a:pt x="295016" y="75174"/>
                    <a:pt x="281186" y="78541"/>
                    <a:pt x="271605" y="78541"/>
                  </a:cubicBezTo>
                  <a:cubicBezTo>
                    <a:pt x="245009" y="78541"/>
                    <a:pt x="220365" y="54087"/>
                    <a:pt x="220365" y="29449"/>
                  </a:cubicBezTo>
                  <a:cubicBezTo>
                    <a:pt x="220365" y="14213"/>
                    <a:pt x="231002" y="-1382"/>
                    <a:pt x="253167" y="-1382"/>
                  </a:cubicBezTo>
                  <a:cubicBezTo>
                    <a:pt x="283131" y="-1382"/>
                    <a:pt x="297138" y="16157"/>
                    <a:pt x="297138" y="18643"/>
                  </a:cubicBezTo>
                  <a:cubicBezTo>
                    <a:pt x="297138" y="19707"/>
                    <a:pt x="295550" y="21652"/>
                    <a:pt x="294126" y="21652"/>
                  </a:cubicBezTo>
                  <a:cubicBezTo>
                    <a:pt x="293063" y="21652"/>
                    <a:pt x="292705" y="21303"/>
                    <a:pt x="291291" y="19882"/>
                  </a:cubicBezTo>
                  <a:cubicBezTo>
                    <a:pt x="277459" y="3581"/>
                    <a:pt x="256711" y="3581"/>
                    <a:pt x="253525" y="3581"/>
                  </a:cubicBezTo>
                  <a:cubicBezTo>
                    <a:pt x="240758" y="3581"/>
                    <a:pt x="235078" y="12259"/>
                    <a:pt x="235078" y="23249"/>
                  </a:cubicBezTo>
                  <a:cubicBezTo>
                    <a:pt x="235078" y="28393"/>
                    <a:pt x="237565" y="47703"/>
                    <a:pt x="246788" y="59938"/>
                  </a:cubicBezTo>
                  <a:cubicBezTo>
                    <a:pt x="253525" y="68616"/>
                    <a:pt x="262740" y="73579"/>
                    <a:pt x="271605" y="73579"/>
                  </a:cubicBezTo>
                  <a:cubicBezTo>
                    <a:pt x="274091" y="73579"/>
                    <a:pt x="282600" y="73230"/>
                    <a:pt x="287033" y="68267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31" name="任意多边形: 形状 30">
              <a:extLst>
                <a:ext uri="{FF2B5EF4-FFF2-40B4-BE49-F238E27FC236}">
                  <a16:creationId xmlns:a16="http://schemas.microsoft.com/office/drawing/2014/main" id="{F6D14978-D79E-F3C7-8D33-5538F416691B}"/>
                </a:ext>
              </a:extLst>
            </p:cNvPr>
            <p:cNvSpPr/>
            <p:nvPr>
              <p:custDataLst>
                <p:tags r:id="rId54"/>
              </p:custDataLst>
            </p:nvPr>
          </p:nvSpPr>
          <p:spPr>
            <a:xfrm flipV="1">
              <a:off x="9705884" y="-12843116"/>
              <a:ext cx="73762" cy="13648"/>
            </a:xfrm>
            <a:custGeom>
              <a:avLst/>
              <a:gdLst>
                <a:gd name="connsiteX0" fmla="*/ 73762 w 73762"/>
                <a:gd name="connsiteY0" fmla="*/ 5364 h 13648"/>
                <a:gd name="connsiteX1" fmla="*/ 64896 w 73762"/>
                <a:gd name="connsiteY1" fmla="*/ 12271 h 13648"/>
                <a:gd name="connsiteX2" fmla="*/ 8866 w 73762"/>
                <a:gd name="connsiteY2" fmla="*/ 12271 h 13648"/>
                <a:gd name="connsiteX3" fmla="*/ 0 w 73762"/>
                <a:gd name="connsiteY3" fmla="*/ 5537 h 13648"/>
                <a:gd name="connsiteX4" fmla="*/ 8866 w 73762"/>
                <a:gd name="connsiteY4" fmla="*/ -1377 h 13648"/>
                <a:gd name="connsiteX5" fmla="*/ 64896 w 73762"/>
                <a:gd name="connsiteY5" fmla="*/ -1377 h 13648"/>
                <a:gd name="connsiteX6" fmla="*/ 73762 w 73762"/>
                <a:gd name="connsiteY6" fmla="*/ 5364 h 13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762" h="13648">
                  <a:moveTo>
                    <a:pt x="73762" y="5364"/>
                  </a:moveTo>
                  <a:cubicBezTo>
                    <a:pt x="73762" y="12271"/>
                    <a:pt x="67025" y="12271"/>
                    <a:pt x="64896" y="12271"/>
                  </a:cubicBezTo>
                  <a:lnTo>
                    <a:pt x="8866" y="12271"/>
                  </a:lnTo>
                  <a:cubicBezTo>
                    <a:pt x="6919" y="12271"/>
                    <a:pt x="0" y="12271"/>
                    <a:pt x="0" y="5537"/>
                  </a:cubicBezTo>
                  <a:cubicBezTo>
                    <a:pt x="0" y="-1377"/>
                    <a:pt x="6737" y="-1377"/>
                    <a:pt x="8866" y="-1377"/>
                  </a:cubicBezTo>
                  <a:lnTo>
                    <a:pt x="64896" y="-1377"/>
                  </a:lnTo>
                  <a:cubicBezTo>
                    <a:pt x="66851" y="-1377"/>
                    <a:pt x="73762" y="-1377"/>
                    <a:pt x="73762" y="5364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32" name="任意多边形: 形状 31">
              <a:extLst>
                <a:ext uri="{FF2B5EF4-FFF2-40B4-BE49-F238E27FC236}">
                  <a16:creationId xmlns:a16="http://schemas.microsoft.com/office/drawing/2014/main" id="{0AB79FAD-9045-203E-B16F-1B4A85E775AF}"/>
                </a:ext>
              </a:extLst>
            </p:cNvPr>
            <p:cNvSpPr/>
            <p:nvPr>
              <p:custDataLst>
                <p:tags r:id="rId55"/>
              </p:custDataLst>
            </p:nvPr>
          </p:nvSpPr>
          <p:spPr>
            <a:xfrm flipV="1">
              <a:off x="9798248" y="-12976029"/>
              <a:ext cx="281184" cy="124759"/>
            </a:xfrm>
            <a:custGeom>
              <a:avLst/>
              <a:gdLst>
                <a:gd name="connsiteX0" fmla="*/ 68622 w 281184"/>
                <a:gd name="connsiteY0" fmla="*/ 14743 h 124759"/>
                <a:gd name="connsiteX1" fmla="*/ 66135 w 281184"/>
                <a:gd name="connsiteY1" fmla="*/ 4286 h 124759"/>
                <a:gd name="connsiteX2" fmla="*/ 72165 w 281184"/>
                <a:gd name="connsiteY2" fmla="*/ -1383 h 124759"/>
                <a:gd name="connsiteX3" fmla="*/ 79084 w 281184"/>
                <a:gd name="connsiteY3" fmla="*/ 2515 h 124759"/>
                <a:gd name="connsiteX4" fmla="*/ 82277 w 281184"/>
                <a:gd name="connsiteY4" fmla="*/ 13504 h 124759"/>
                <a:gd name="connsiteX5" fmla="*/ 86178 w 281184"/>
                <a:gd name="connsiteY5" fmla="*/ 29447 h 124759"/>
                <a:gd name="connsiteX6" fmla="*/ 89189 w 281184"/>
                <a:gd name="connsiteY6" fmla="*/ 41326 h 124759"/>
                <a:gd name="connsiteX7" fmla="*/ 94686 w 281184"/>
                <a:gd name="connsiteY7" fmla="*/ 54791 h 124759"/>
                <a:gd name="connsiteX8" fmla="*/ 123055 w 281184"/>
                <a:gd name="connsiteY8" fmla="*/ 73577 h 124759"/>
                <a:gd name="connsiteX9" fmla="*/ 133518 w 281184"/>
                <a:gd name="connsiteY9" fmla="*/ 61175 h 124759"/>
                <a:gd name="connsiteX10" fmla="*/ 123055 w 281184"/>
                <a:gd name="connsiteY10" fmla="*/ 23429 h 124759"/>
                <a:gd name="connsiteX11" fmla="*/ 120394 w 281184"/>
                <a:gd name="connsiteY11" fmla="*/ 13854 h 124759"/>
                <a:gd name="connsiteX12" fmla="*/ 137243 w 281184"/>
                <a:gd name="connsiteY12" fmla="*/ -1383 h 124759"/>
                <a:gd name="connsiteX13" fmla="*/ 162776 w 281184"/>
                <a:gd name="connsiteY13" fmla="*/ 25731 h 124759"/>
                <a:gd name="connsiteX14" fmla="*/ 159940 w 281184"/>
                <a:gd name="connsiteY14" fmla="*/ 28034 h 124759"/>
                <a:gd name="connsiteX15" fmla="*/ 156572 w 281184"/>
                <a:gd name="connsiteY15" fmla="*/ 25017 h 124759"/>
                <a:gd name="connsiteX16" fmla="*/ 137775 w 281184"/>
                <a:gd name="connsiteY16" fmla="*/ 3579 h 124759"/>
                <a:gd name="connsiteX17" fmla="*/ 133343 w 281184"/>
                <a:gd name="connsiteY17" fmla="*/ 9780 h 124759"/>
                <a:gd name="connsiteX18" fmla="*/ 137418 w 281184"/>
                <a:gd name="connsiteY18" fmla="*/ 24136 h 124759"/>
                <a:gd name="connsiteX19" fmla="*/ 146816 w 281184"/>
                <a:gd name="connsiteY19" fmla="*/ 58341 h 124759"/>
                <a:gd name="connsiteX20" fmla="*/ 140254 w 281184"/>
                <a:gd name="connsiteY20" fmla="*/ 73752 h 124759"/>
                <a:gd name="connsiteX21" fmla="*/ 123762 w 281184"/>
                <a:gd name="connsiteY21" fmla="*/ 78539 h 124759"/>
                <a:gd name="connsiteX22" fmla="*/ 92383 w 281184"/>
                <a:gd name="connsiteY22" fmla="*/ 60644 h 124759"/>
                <a:gd name="connsiteX23" fmla="*/ 69328 w 281184"/>
                <a:gd name="connsiteY23" fmla="*/ 78539 h 124759"/>
                <a:gd name="connsiteX24" fmla="*/ 39363 w 281184"/>
                <a:gd name="connsiteY24" fmla="*/ 62415 h 124759"/>
                <a:gd name="connsiteX25" fmla="*/ 20393 w 281184"/>
                <a:gd name="connsiteY25" fmla="*/ 78539 h 124759"/>
                <a:gd name="connsiteX26" fmla="*/ 6387 w 281184"/>
                <a:gd name="connsiteY26" fmla="*/ 68973 h 124759"/>
                <a:gd name="connsiteX27" fmla="*/ 0 w 281184"/>
                <a:gd name="connsiteY27" fmla="*/ 51424 h 124759"/>
                <a:gd name="connsiteX28" fmla="*/ 3011 w 281184"/>
                <a:gd name="connsiteY28" fmla="*/ 49123 h 124759"/>
                <a:gd name="connsiteX29" fmla="*/ 6919 w 281184"/>
                <a:gd name="connsiteY29" fmla="*/ 54442 h 124759"/>
                <a:gd name="connsiteX30" fmla="*/ 19860 w 281184"/>
                <a:gd name="connsiteY30" fmla="*/ 73577 h 124759"/>
                <a:gd name="connsiteX31" fmla="*/ 25707 w 281184"/>
                <a:gd name="connsiteY31" fmla="*/ 64891 h 124759"/>
                <a:gd name="connsiteX32" fmla="*/ 22871 w 281184"/>
                <a:gd name="connsiteY32" fmla="*/ 50187 h 124759"/>
                <a:gd name="connsiteX33" fmla="*/ 18971 w 281184"/>
                <a:gd name="connsiteY33" fmla="*/ 34236 h 124759"/>
                <a:gd name="connsiteX34" fmla="*/ 13299 w 281184"/>
                <a:gd name="connsiteY34" fmla="*/ 11551 h 124759"/>
                <a:gd name="connsiteX35" fmla="*/ 11527 w 281184"/>
                <a:gd name="connsiteY35" fmla="*/ 4286 h 124759"/>
                <a:gd name="connsiteX36" fmla="*/ 17556 w 281184"/>
                <a:gd name="connsiteY36" fmla="*/ -1383 h 124759"/>
                <a:gd name="connsiteX37" fmla="*/ 24468 w 281184"/>
                <a:gd name="connsiteY37" fmla="*/ 2515 h 124759"/>
                <a:gd name="connsiteX38" fmla="*/ 27661 w 281184"/>
                <a:gd name="connsiteY38" fmla="*/ 13504 h 124759"/>
                <a:gd name="connsiteX39" fmla="*/ 31562 w 281184"/>
                <a:gd name="connsiteY39" fmla="*/ 29447 h 124759"/>
                <a:gd name="connsiteX40" fmla="*/ 34573 w 281184"/>
                <a:gd name="connsiteY40" fmla="*/ 41326 h 124759"/>
                <a:gd name="connsiteX41" fmla="*/ 42024 w 281184"/>
                <a:gd name="connsiteY41" fmla="*/ 57277 h 124759"/>
                <a:gd name="connsiteX42" fmla="*/ 68622 w 281184"/>
                <a:gd name="connsiteY42" fmla="*/ 73577 h 124759"/>
                <a:gd name="connsiteX43" fmla="*/ 79084 w 281184"/>
                <a:gd name="connsiteY43" fmla="*/ 61175 h 124759"/>
                <a:gd name="connsiteX44" fmla="*/ 76065 w 281184"/>
                <a:gd name="connsiteY44" fmla="*/ 44517 h 124759"/>
                <a:gd name="connsiteX45" fmla="*/ 68622 w 281184"/>
                <a:gd name="connsiteY45" fmla="*/ 14743 h 124759"/>
                <a:gd name="connsiteX46" fmla="*/ 226753 w 281184"/>
                <a:gd name="connsiteY46" fmla="*/ 118057 h 124759"/>
                <a:gd name="connsiteX47" fmla="*/ 227459 w 281184"/>
                <a:gd name="connsiteY47" fmla="*/ 120898 h 124759"/>
                <a:gd name="connsiteX48" fmla="*/ 224623 w 281184"/>
                <a:gd name="connsiteY48" fmla="*/ 123376 h 124759"/>
                <a:gd name="connsiteX49" fmla="*/ 201927 w 281184"/>
                <a:gd name="connsiteY49" fmla="*/ 121605 h 124759"/>
                <a:gd name="connsiteX50" fmla="*/ 198026 w 281184"/>
                <a:gd name="connsiteY50" fmla="*/ 117531 h 124759"/>
                <a:gd name="connsiteX51" fmla="*/ 202642 w 281184"/>
                <a:gd name="connsiteY51" fmla="*/ 115047 h 124759"/>
                <a:gd name="connsiteX52" fmla="*/ 211150 w 281184"/>
                <a:gd name="connsiteY52" fmla="*/ 112388 h 124759"/>
                <a:gd name="connsiteX53" fmla="*/ 210443 w 281184"/>
                <a:gd name="connsiteY53" fmla="*/ 108489 h 124759"/>
                <a:gd name="connsiteX54" fmla="*/ 185443 w 281184"/>
                <a:gd name="connsiteY54" fmla="*/ 8185 h 124759"/>
                <a:gd name="connsiteX55" fmla="*/ 184553 w 281184"/>
                <a:gd name="connsiteY55" fmla="*/ 4286 h 124759"/>
                <a:gd name="connsiteX56" fmla="*/ 190582 w 281184"/>
                <a:gd name="connsiteY56" fmla="*/ -1383 h 124759"/>
                <a:gd name="connsiteX57" fmla="*/ 197852 w 281184"/>
                <a:gd name="connsiteY57" fmla="*/ 3222 h 124759"/>
                <a:gd name="connsiteX58" fmla="*/ 200863 w 281184"/>
                <a:gd name="connsiteY58" fmla="*/ 14386 h 124759"/>
                <a:gd name="connsiteX59" fmla="*/ 204946 w 281184"/>
                <a:gd name="connsiteY59" fmla="*/ 30162 h 124759"/>
                <a:gd name="connsiteX60" fmla="*/ 207781 w 281184"/>
                <a:gd name="connsiteY60" fmla="*/ 42214 h 124759"/>
                <a:gd name="connsiteX61" fmla="*/ 213104 w 281184"/>
                <a:gd name="connsiteY61" fmla="*/ 54791 h 124759"/>
                <a:gd name="connsiteX62" fmla="*/ 241473 w 281184"/>
                <a:gd name="connsiteY62" fmla="*/ 73577 h 124759"/>
                <a:gd name="connsiteX63" fmla="*/ 251935 w 281184"/>
                <a:gd name="connsiteY63" fmla="*/ 61175 h 124759"/>
                <a:gd name="connsiteX64" fmla="*/ 241473 w 281184"/>
                <a:gd name="connsiteY64" fmla="*/ 23429 h 124759"/>
                <a:gd name="connsiteX65" fmla="*/ 238812 w 281184"/>
                <a:gd name="connsiteY65" fmla="*/ 13854 h 124759"/>
                <a:gd name="connsiteX66" fmla="*/ 255652 w 281184"/>
                <a:gd name="connsiteY66" fmla="*/ -1383 h 124759"/>
                <a:gd name="connsiteX67" fmla="*/ 281185 w 281184"/>
                <a:gd name="connsiteY67" fmla="*/ 25731 h 124759"/>
                <a:gd name="connsiteX68" fmla="*/ 278351 w 281184"/>
                <a:gd name="connsiteY68" fmla="*/ 28034 h 124759"/>
                <a:gd name="connsiteX69" fmla="*/ 274982 w 281184"/>
                <a:gd name="connsiteY69" fmla="*/ 25017 h 124759"/>
                <a:gd name="connsiteX70" fmla="*/ 256186 w 281184"/>
                <a:gd name="connsiteY70" fmla="*/ 3579 h 124759"/>
                <a:gd name="connsiteX71" fmla="*/ 251753 w 281184"/>
                <a:gd name="connsiteY71" fmla="*/ 9780 h 124759"/>
                <a:gd name="connsiteX72" fmla="*/ 255835 w 281184"/>
                <a:gd name="connsiteY72" fmla="*/ 24136 h 124759"/>
                <a:gd name="connsiteX73" fmla="*/ 265233 w 281184"/>
                <a:gd name="connsiteY73" fmla="*/ 58341 h 124759"/>
                <a:gd name="connsiteX74" fmla="*/ 258672 w 281184"/>
                <a:gd name="connsiteY74" fmla="*/ 73752 h 124759"/>
                <a:gd name="connsiteX75" fmla="*/ 242180 w 281184"/>
                <a:gd name="connsiteY75" fmla="*/ 78539 h 124759"/>
                <a:gd name="connsiteX76" fmla="*/ 213278 w 281184"/>
                <a:gd name="connsiteY76" fmla="*/ 63835 h 124759"/>
                <a:gd name="connsiteX77" fmla="*/ 226753 w 281184"/>
                <a:gd name="connsiteY77" fmla="*/ 118057 h 124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</a:cxnLst>
              <a:rect l="l" t="t" r="r" b="b"/>
              <a:pathLst>
                <a:path w="281184" h="124759">
                  <a:moveTo>
                    <a:pt x="68622" y="14743"/>
                  </a:moveTo>
                  <a:cubicBezTo>
                    <a:pt x="67732" y="11201"/>
                    <a:pt x="66135" y="5175"/>
                    <a:pt x="66135" y="4286"/>
                  </a:cubicBezTo>
                  <a:cubicBezTo>
                    <a:pt x="66135" y="388"/>
                    <a:pt x="69328" y="-1383"/>
                    <a:pt x="72165" y="-1383"/>
                  </a:cubicBezTo>
                  <a:cubicBezTo>
                    <a:pt x="75358" y="-1383"/>
                    <a:pt x="78194" y="919"/>
                    <a:pt x="79084" y="2515"/>
                  </a:cubicBezTo>
                  <a:cubicBezTo>
                    <a:pt x="79965" y="4111"/>
                    <a:pt x="81388" y="9780"/>
                    <a:pt x="82277" y="13504"/>
                  </a:cubicBezTo>
                  <a:cubicBezTo>
                    <a:pt x="83159" y="16870"/>
                    <a:pt x="85114" y="25017"/>
                    <a:pt x="86178" y="29447"/>
                  </a:cubicBezTo>
                  <a:cubicBezTo>
                    <a:pt x="87235" y="33353"/>
                    <a:pt x="88300" y="37252"/>
                    <a:pt x="89189" y="41326"/>
                  </a:cubicBezTo>
                  <a:cubicBezTo>
                    <a:pt x="91143" y="48948"/>
                    <a:pt x="91143" y="49297"/>
                    <a:pt x="94686" y="54791"/>
                  </a:cubicBezTo>
                  <a:cubicBezTo>
                    <a:pt x="100359" y="63478"/>
                    <a:pt x="109225" y="73577"/>
                    <a:pt x="123055" y="73577"/>
                  </a:cubicBezTo>
                  <a:cubicBezTo>
                    <a:pt x="132985" y="73577"/>
                    <a:pt x="133518" y="65423"/>
                    <a:pt x="133518" y="61175"/>
                  </a:cubicBezTo>
                  <a:cubicBezTo>
                    <a:pt x="133518" y="50544"/>
                    <a:pt x="125891" y="30869"/>
                    <a:pt x="123055" y="23429"/>
                  </a:cubicBezTo>
                  <a:cubicBezTo>
                    <a:pt x="121109" y="18466"/>
                    <a:pt x="120394" y="16870"/>
                    <a:pt x="120394" y="13854"/>
                  </a:cubicBezTo>
                  <a:cubicBezTo>
                    <a:pt x="120394" y="4461"/>
                    <a:pt x="128195" y="-1383"/>
                    <a:pt x="137243" y="-1383"/>
                  </a:cubicBezTo>
                  <a:cubicBezTo>
                    <a:pt x="154975" y="-1383"/>
                    <a:pt x="162776" y="23072"/>
                    <a:pt x="162776" y="25731"/>
                  </a:cubicBezTo>
                  <a:cubicBezTo>
                    <a:pt x="162776" y="28034"/>
                    <a:pt x="160472" y="28034"/>
                    <a:pt x="159940" y="28034"/>
                  </a:cubicBezTo>
                  <a:cubicBezTo>
                    <a:pt x="157454" y="28034"/>
                    <a:pt x="157278" y="26971"/>
                    <a:pt x="156572" y="25017"/>
                  </a:cubicBezTo>
                  <a:cubicBezTo>
                    <a:pt x="152488" y="10844"/>
                    <a:pt x="144862" y="3579"/>
                    <a:pt x="137775" y="3579"/>
                  </a:cubicBezTo>
                  <a:cubicBezTo>
                    <a:pt x="134049" y="3579"/>
                    <a:pt x="133343" y="6057"/>
                    <a:pt x="133343" y="9780"/>
                  </a:cubicBezTo>
                  <a:cubicBezTo>
                    <a:pt x="133343" y="13854"/>
                    <a:pt x="134225" y="16156"/>
                    <a:pt x="137418" y="24136"/>
                  </a:cubicBezTo>
                  <a:cubicBezTo>
                    <a:pt x="139547" y="29630"/>
                    <a:pt x="146816" y="48416"/>
                    <a:pt x="146816" y="58341"/>
                  </a:cubicBezTo>
                  <a:cubicBezTo>
                    <a:pt x="146816" y="61175"/>
                    <a:pt x="146816" y="68614"/>
                    <a:pt x="140254" y="73752"/>
                  </a:cubicBezTo>
                  <a:cubicBezTo>
                    <a:pt x="137243" y="76063"/>
                    <a:pt x="132096" y="78539"/>
                    <a:pt x="123762" y="78539"/>
                  </a:cubicBezTo>
                  <a:cubicBezTo>
                    <a:pt x="107810" y="78539"/>
                    <a:pt x="98055" y="68083"/>
                    <a:pt x="92383" y="60644"/>
                  </a:cubicBezTo>
                  <a:cubicBezTo>
                    <a:pt x="90961" y="75704"/>
                    <a:pt x="78369" y="78539"/>
                    <a:pt x="69328" y="78539"/>
                  </a:cubicBezTo>
                  <a:cubicBezTo>
                    <a:pt x="54616" y="78539"/>
                    <a:pt x="44686" y="69505"/>
                    <a:pt x="39363" y="62415"/>
                  </a:cubicBezTo>
                  <a:cubicBezTo>
                    <a:pt x="38124" y="74641"/>
                    <a:pt x="27661" y="78539"/>
                    <a:pt x="20393" y="78539"/>
                  </a:cubicBezTo>
                  <a:cubicBezTo>
                    <a:pt x="12766" y="78539"/>
                    <a:pt x="8690" y="73045"/>
                    <a:pt x="6387" y="68973"/>
                  </a:cubicBezTo>
                  <a:cubicBezTo>
                    <a:pt x="2486" y="62415"/>
                    <a:pt x="0" y="52314"/>
                    <a:pt x="0" y="51424"/>
                  </a:cubicBezTo>
                  <a:cubicBezTo>
                    <a:pt x="0" y="49123"/>
                    <a:pt x="2486" y="49123"/>
                    <a:pt x="3011" y="49123"/>
                  </a:cubicBezTo>
                  <a:cubicBezTo>
                    <a:pt x="5497" y="49123"/>
                    <a:pt x="5672" y="49655"/>
                    <a:pt x="6919" y="54442"/>
                  </a:cubicBezTo>
                  <a:cubicBezTo>
                    <a:pt x="9573" y="64891"/>
                    <a:pt x="12941" y="73577"/>
                    <a:pt x="19860" y="73577"/>
                  </a:cubicBezTo>
                  <a:cubicBezTo>
                    <a:pt x="24468" y="73577"/>
                    <a:pt x="25707" y="69678"/>
                    <a:pt x="25707" y="64891"/>
                  </a:cubicBezTo>
                  <a:cubicBezTo>
                    <a:pt x="25707" y="61524"/>
                    <a:pt x="24118" y="54974"/>
                    <a:pt x="22871" y="50187"/>
                  </a:cubicBezTo>
                  <a:cubicBezTo>
                    <a:pt x="21632" y="45398"/>
                    <a:pt x="19860" y="38133"/>
                    <a:pt x="18971" y="34236"/>
                  </a:cubicBezTo>
                  <a:lnTo>
                    <a:pt x="13299" y="11551"/>
                  </a:lnTo>
                  <a:cubicBezTo>
                    <a:pt x="12591" y="9249"/>
                    <a:pt x="11527" y="4818"/>
                    <a:pt x="11527" y="4286"/>
                  </a:cubicBezTo>
                  <a:cubicBezTo>
                    <a:pt x="11527" y="388"/>
                    <a:pt x="14720" y="-1383"/>
                    <a:pt x="17556" y="-1383"/>
                  </a:cubicBezTo>
                  <a:cubicBezTo>
                    <a:pt x="20743" y="-1383"/>
                    <a:pt x="23586" y="919"/>
                    <a:pt x="24468" y="2515"/>
                  </a:cubicBezTo>
                  <a:cubicBezTo>
                    <a:pt x="25358" y="4111"/>
                    <a:pt x="26771" y="9780"/>
                    <a:pt x="27661" y="13504"/>
                  </a:cubicBezTo>
                  <a:cubicBezTo>
                    <a:pt x="28551" y="16870"/>
                    <a:pt x="30497" y="25017"/>
                    <a:pt x="31562" y="29447"/>
                  </a:cubicBezTo>
                  <a:cubicBezTo>
                    <a:pt x="32627" y="33353"/>
                    <a:pt x="33691" y="37252"/>
                    <a:pt x="34573" y="41326"/>
                  </a:cubicBezTo>
                  <a:cubicBezTo>
                    <a:pt x="36527" y="48590"/>
                    <a:pt x="36885" y="50012"/>
                    <a:pt x="42024" y="57277"/>
                  </a:cubicBezTo>
                  <a:cubicBezTo>
                    <a:pt x="46990" y="64367"/>
                    <a:pt x="55323" y="73577"/>
                    <a:pt x="68622" y="73577"/>
                  </a:cubicBezTo>
                  <a:cubicBezTo>
                    <a:pt x="78902" y="73577"/>
                    <a:pt x="79084" y="64542"/>
                    <a:pt x="79084" y="61175"/>
                  </a:cubicBezTo>
                  <a:cubicBezTo>
                    <a:pt x="79084" y="56745"/>
                    <a:pt x="78552" y="54442"/>
                    <a:pt x="76065" y="44517"/>
                  </a:cubicBezTo>
                  <a:lnTo>
                    <a:pt x="68622" y="14743"/>
                  </a:lnTo>
                  <a:close/>
                  <a:moveTo>
                    <a:pt x="226753" y="118057"/>
                  </a:moveTo>
                  <a:cubicBezTo>
                    <a:pt x="226927" y="118414"/>
                    <a:pt x="227459" y="120717"/>
                    <a:pt x="227459" y="120898"/>
                  </a:cubicBezTo>
                  <a:cubicBezTo>
                    <a:pt x="227459" y="121780"/>
                    <a:pt x="226753" y="123376"/>
                    <a:pt x="224623" y="123376"/>
                  </a:cubicBezTo>
                  <a:cubicBezTo>
                    <a:pt x="221080" y="123376"/>
                    <a:pt x="206360" y="121963"/>
                    <a:pt x="201927" y="121605"/>
                  </a:cubicBezTo>
                  <a:cubicBezTo>
                    <a:pt x="200513" y="121430"/>
                    <a:pt x="198026" y="121249"/>
                    <a:pt x="198026" y="117531"/>
                  </a:cubicBezTo>
                  <a:cubicBezTo>
                    <a:pt x="198026" y="115047"/>
                    <a:pt x="200513" y="115047"/>
                    <a:pt x="202642" y="115047"/>
                  </a:cubicBezTo>
                  <a:cubicBezTo>
                    <a:pt x="211150" y="115047"/>
                    <a:pt x="211150" y="113808"/>
                    <a:pt x="211150" y="112388"/>
                  </a:cubicBezTo>
                  <a:cubicBezTo>
                    <a:pt x="211150" y="111148"/>
                    <a:pt x="210792" y="110085"/>
                    <a:pt x="210443" y="108489"/>
                  </a:cubicBezTo>
                  <a:lnTo>
                    <a:pt x="185443" y="8185"/>
                  </a:lnTo>
                  <a:cubicBezTo>
                    <a:pt x="184553" y="4993"/>
                    <a:pt x="184553" y="4643"/>
                    <a:pt x="184553" y="4286"/>
                  </a:cubicBezTo>
                  <a:cubicBezTo>
                    <a:pt x="184553" y="1627"/>
                    <a:pt x="186682" y="-1383"/>
                    <a:pt x="190582" y="-1383"/>
                  </a:cubicBezTo>
                  <a:cubicBezTo>
                    <a:pt x="192529" y="-1383"/>
                    <a:pt x="195897" y="-501"/>
                    <a:pt x="197852" y="3222"/>
                  </a:cubicBezTo>
                  <a:cubicBezTo>
                    <a:pt x="198384" y="4286"/>
                    <a:pt x="199981" y="10669"/>
                    <a:pt x="200863" y="14386"/>
                  </a:cubicBezTo>
                  <a:lnTo>
                    <a:pt x="204946" y="30162"/>
                  </a:lnTo>
                  <a:cubicBezTo>
                    <a:pt x="205478" y="32822"/>
                    <a:pt x="207250" y="39555"/>
                    <a:pt x="207781" y="42214"/>
                  </a:cubicBezTo>
                  <a:cubicBezTo>
                    <a:pt x="209553" y="48948"/>
                    <a:pt x="209553" y="49123"/>
                    <a:pt x="213104" y="54791"/>
                  </a:cubicBezTo>
                  <a:cubicBezTo>
                    <a:pt x="218777" y="63478"/>
                    <a:pt x="227642" y="73577"/>
                    <a:pt x="241473" y="73577"/>
                  </a:cubicBezTo>
                  <a:cubicBezTo>
                    <a:pt x="251404" y="73577"/>
                    <a:pt x="251935" y="65423"/>
                    <a:pt x="251935" y="61175"/>
                  </a:cubicBezTo>
                  <a:cubicBezTo>
                    <a:pt x="251935" y="50544"/>
                    <a:pt x="244309" y="30869"/>
                    <a:pt x="241473" y="23429"/>
                  </a:cubicBezTo>
                  <a:cubicBezTo>
                    <a:pt x="239518" y="18466"/>
                    <a:pt x="238812" y="16870"/>
                    <a:pt x="238812" y="13854"/>
                  </a:cubicBezTo>
                  <a:cubicBezTo>
                    <a:pt x="238812" y="4461"/>
                    <a:pt x="246612" y="-1383"/>
                    <a:pt x="255652" y="-1383"/>
                  </a:cubicBezTo>
                  <a:cubicBezTo>
                    <a:pt x="273383" y="-1383"/>
                    <a:pt x="281185" y="23072"/>
                    <a:pt x="281185" y="25731"/>
                  </a:cubicBezTo>
                  <a:cubicBezTo>
                    <a:pt x="281185" y="28034"/>
                    <a:pt x="278882" y="28034"/>
                    <a:pt x="278351" y="28034"/>
                  </a:cubicBezTo>
                  <a:cubicBezTo>
                    <a:pt x="275872" y="28034"/>
                    <a:pt x="275689" y="26971"/>
                    <a:pt x="274982" y="25017"/>
                  </a:cubicBezTo>
                  <a:cubicBezTo>
                    <a:pt x="270905" y="10844"/>
                    <a:pt x="263106" y="3579"/>
                    <a:pt x="256186" y="3579"/>
                  </a:cubicBezTo>
                  <a:cubicBezTo>
                    <a:pt x="252466" y="3579"/>
                    <a:pt x="251753" y="6057"/>
                    <a:pt x="251753" y="9780"/>
                  </a:cubicBezTo>
                  <a:cubicBezTo>
                    <a:pt x="251753" y="13854"/>
                    <a:pt x="252642" y="16156"/>
                    <a:pt x="255835" y="24136"/>
                  </a:cubicBezTo>
                  <a:cubicBezTo>
                    <a:pt x="257957" y="29630"/>
                    <a:pt x="265233" y="48416"/>
                    <a:pt x="265233" y="58341"/>
                  </a:cubicBezTo>
                  <a:cubicBezTo>
                    <a:pt x="265233" y="61175"/>
                    <a:pt x="265233" y="68614"/>
                    <a:pt x="258672" y="73752"/>
                  </a:cubicBezTo>
                  <a:cubicBezTo>
                    <a:pt x="255652" y="76063"/>
                    <a:pt x="250514" y="78539"/>
                    <a:pt x="242180" y="78539"/>
                  </a:cubicBezTo>
                  <a:cubicBezTo>
                    <a:pt x="229239" y="78539"/>
                    <a:pt x="219841" y="71449"/>
                    <a:pt x="213278" y="63835"/>
                  </a:cubicBezTo>
                  <a:lnTo>
                    <a:pt x="226753" y="118057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33" name="任意多边形: 形状 32">
              <a:extLst>
                <a:ext uri="{FF2B5EF4-FFF2-40B4-BE49-F238E27FC236}">
                  <a16:creationId xmlns:a16="http://schemas.microsoft.com/office/drawing/2014/main" id="{9C547441-6C75-1072-45F0-BB6001F01893}"/>
                </a:ext>
              </a:extLst>
            </p:cNvPr>
            <p:cNvSpPr/>
            <p:nvPr>
              <p:custDataLst>
                <p:tags r:id="rId56"/>
              </p:custDataLst>
            </p:nvPr>
          </p:nvSpPr>
          <p:spPr>
            <a:xfrm flipV="1">
              <a:off x="10171331" y="-12896094"/>
              <a:ext cx="168400" cy="168563"/>
            </a:xfrm>
            <a:custGeom>
              <a:avLst/>
              <a:gdLst>
                <a:gd name="connsiteX0" fmla="*/ 89388 w 168400"/>
                <a:gd name="connsiteY0" fmla="*/ 77840 h 168563"/>
                <a:gd name="connsiteX1" fmla="*/ 160044 w 168400"/>
                <a:gd name="connsiteY1" fmla="*/ 77840 h 168563"/>
                <a:gd name="connsiteX2" fmla="*/ 168401 w 168400"/>
                <a:gd name="connsiteY2" fmla="*/ 82906 h 168563"/>
                <a:gd name="connsiteX3" fmla="*/ 160044 w 168400"/>
                <a:gd name="connsiteY3" fmla="*/ 87963 h 168563"/>
                <a:gd name="connsiteX4" fmla="*/ 89388 w 168400"/>
                <a:gd name="connsiteY4" fmla="*/ 87963 h 168563"/>
                <a:gd name="connsiteX5" fmla="*/ 89388 w 168400"/>
                <a:gd name="connsiteY5" fmla="*/ 158834 h 168563"/>
                <a:gd name="connsiteX6" fmla="*/ 84328 w 168400"/>
                <a:gd name="connsiteY6" fmla="*/ 167188 h 168563"/>
                <a:gd name="connsiteX7" fmla="*/ 79259 w 168400"/>
                <a:gd name="connsiteY7" fmla="*/ 158834 h 168563"/>
                <a:gd name="connsiteX8" fmla="*/ 79259 w 168400"/>
                <a:gd name="connsiteY8" fmla="*/ 87963 h 168563"/>
                <a:gd name="connsiteX9" fmla="*/ 8358 w 168400"/>
                <a:gd name="connsiteY9" fmla="*/ 87963 h 168563"/>
                <a:gd name="connsiteX10" fmla="*/ 0 w 168400"/>
                <a:gd name="connsiteY10" fmla="*/ 82906 h 168563"/>
                <a:gd name="connsiteX11" fmla="*/ 8358 w 168400"/>
                <a:gd name="connsiteY11" fmla="*/ 77840 h 168563"/>
                <a:gd name="connsiteX12" fmla="*/ 79259 w 168400"/>
                <a:gd name="connsiteY12" fmla="*/ 77840 h 168563"/>
                <a:gd name="connsiteX13" fmla="*/ 79259 w 168400"/>
                <a:gd name="connsiteY13" fmla="*/ 6977 h 168563"/>
                <a:gd name="connsiteX14" fmla="*/ 84328 w 168400"/>
                <a:gd name="connsiteY14" fmla="*/ -1375 h 168563"/>
                <a:gd name="connsiteX15" fmla="*/ 89388 w 168400"/>
                <a:gd name="connsiteY15" fmla="*/ 6977 h 168563"/>
                <a:gd name="connsiteX16" fmla="*/ 89388 w 168400"/>
                <a:gd name="connsiteY16" fmla="*/ 77840 h 168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68400" h="168563">
                  <a:moveTo>
                    <a:pt x="89388" y="77840"/>
                  </a:moveTo>
                  <a:lnTo>
                    <a:pt x="160044" y="77840"/>
                  </a:lnTo>
                  <a:cubicBezTo>
                    <a:pt x="163586" y="77840"/>
                    <a:pt x="168401" y="77840"/>
                    <a:pt x="168401" y="82906"/>
                  </a:cubicBezTo>
                  <a:cubicBezTo>
                    <a:pt x="168401" y="87963"/>
                    <a:pt x="163586" y="87963"/>
                    <a:pt x="160044" y="87963"/>
                  </a:cubicBezTo>
                  <a:lnTo>
                    <a:pt x="89388" y="87963"/>
                  </a:lnTo>
                  <a:lnTo>
                    <a:pt x="89388" y="158834"/>
                  </a:lnTo>
                  <a:cubicBezTo>
                    <a:pt x="89388" y="162376"/>
                    <a:pt x="89388" y="167188"/>
                    <a:pt x="84328" y="167188"/>
                  </a:cubicBezTo>
                  <a:cubicBezTo>
                    <a:pt x="79259" y="167188"/>
                    <a:pt x="79259" y="162376"/>
                    <a:pt x="79259" y="158834"/>
                  </a:cubicBezTo>
                  <a:lnTo>
                    <a:pt x="79259" y="87963"/>
                  </a:lnTo>
                  <a:lnTo>
                    <a:pt x="8358" y="87963"/>
                  </a:lnTo>
                  <a:cubicBezTo>
                    <a:pt x="4815" y="87963"/>
                    <a:pt x="0" y="87963"/>
                    <a:pt x="0" y="82906"/>
                  </a:cubicBezTo>
                  <a:cubicBezTo>
                    <a:pt x="0" y="77840"/>
                    <a:pt x="4815" y="77840"/>
                    <a:pt x="8358" y="77840"/>
                  </a:cubicBezTo>
                  <a:lnTo>
                    <a:pt x="79259" y="77840"/>
                  </a:lnTo>
                  <a:lnTo>
                    <a:pt x="79259" y="6977"/>
                  </a:lnTo>
                  <a:cubicBezTo>
                    <a:pt x="79259" y="3437"/>
                    <a:pt x="79259" y="-1375"/>
                    <a:pt x="84328" y="-1375"/>
                  </a:cubicBezTo>
                  <a:cubicBezTo>
                    <a:pt x="89388" y="-1375"/>
                    <a:pt x="89388" y="3437"/>
                    <a:pt x="89388" y="6977"/>
                  </a:cubicBezTo>
                  <a:lnTo>
                    <a:pt x="89388" y="77840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34" name="任意多边形: 形状 33">
              <a:extLst>
                <a:ext uri="{FF2B5EF4-FFF2-40B4-BE49-F238E27FC236}">
                  <a16:creationId xmlns:a16="http://schemas.microsoft.com/office/drawing/2014/main" id="{AF46511C-3753-4FA1-4600-511576A5BACC}"/>
                </a:ext>
              </a:extLst>
            </p:cNvPr>
            <p:cNvSpPr/>
            <p:nvPr>
              <p:custDataLst>
                <p:tags r:id="rId57"/>
              </p:custDataLst>
            </p:nvPr>
          </p:nvSpPr>
          <p:spPr>
            <a:xfrm flipV="1">
              <a:off x="10420299" y="-12922161"/>
              <a:ext cx="207899" cy="173620"/>
            </a:xfrm>
            <a:custGeom>
              <a:avLst/>
              <a:gdLst>
                <a:gd name="connsiteX0" fmla="*/ 180555 w 207899"/>
                <a:gd name="connsiteY0" fmla="*/ 160349 h 173620"/>
                <a:gd name="connsiteX1" fmla="*/ 207899 w 207899"/>
                <a:gd name="connsiteY1" fmla="*/ 160349 h 173620"/>
                <a:gd name="connsiteX2" fmla="*/ 207899 w 207899"/>
                <a:gd name="connsiteY2" fmla="*/ 172243 h 173620"/>
                <a:gd name="connsiteX3" fmla="*/ 162570 w 207899"/>
                <a:gd name="connsiteY3" fmla="*/ 171480 h 173620"/>
                <a:gd name="connsiteX4" fmla="*/ 117248 w 207899"/>
                <a:gd name="connsiteY4" fmla="*/ 172243 h 173620"/>
                <a:gd name="connsiteX5" fmla="*/ 117248 w 207899"/>
                <a:gd name="connsiteY5" fmla="*/ 160349 h 173620"/>
                <a:gd name="connsiteX6" fmla="*/ 144592 w 207899"/>
                <a:gd name="connsiteY6" fmla="*/ 160349 h 173620"/>
                <a:gd name="connsiteX7" fmla="*/ 144592 w 207899"/>
                <a:gd name="connsiteY7" fmla="*/ 94797 h 173620"/>
                <a:gd name="connsiteX8" fmla="*/ 63307 w 207899"/>
                <a:gd name="connsiteY8" fmla="*/ 94797 h 173620"/>
                <a:gd name="connsiteX9" fmla="*/ 63307 w 207899"/>
                <a:gd name="connsiteY9" fmla="*/ 160349 h 173620"/>
                <a:gd name="connsiteX10" fmla="*/ 90659 w 207899"/>
                <a:gd name="connsiteY10" fmla="*/ 160349 h 173620"/>
                <a:gd name="connsiteX11" fmla="*/ 90659 w 207899"/>
                <a:gd name="connsiteY11" fmla="*/ 172243 h 173620"/>
                <a:gd name="connsiteX12" fmla="*/ 45330 w 207899"/>
                <a:gd name="connsiteY12" fmla="*/ 171480 h 173620"/>
                <a:gd name="connsiteX13" fmla="*/ 0 w 207899"/>
                <a:gd name="connsiteY13" fmla="*/ 172243 h 173620"/>
                <a:gd name="connsiteX14" fmla="*/ 0 w 207899"/>
                <a:gd name="connsiteY14" fmla="*/ 160349 h 173620"/>
                <a:gd name="connsiteX15" fmla="*/ 27352 w 207899"/>
                <a:gd name="connsiteY15" fmla="*/ 160349 h 173620"/>
                <a:gd name="connsiteX16" fmla="*/ 27352 w 207899"/>
                <a:gd name="connsiteY16" fmla="*/ 10515 h 173620"/>
                <a:gd name="connsiteX17" fmla="*/ 0 w 207899"/>
                <a:gd name="connsiteY17" fmla="*/ 10515 h 173620"/>
                <a:gd name="connsiteX18" fmla="*/ 0 w 207899"/>
                <a:gd name="connsiteY18" fmla="*/ -1377 h 173620"/>
                <a:gd name="connsiteX19" fmla="*/ 45330 w 207899"/>
                <a:gd name="connsiteY19" fmla="*/ -616 h 173620"/>
                <a:gd name="connsiteX20" fmla="*/ 90659 w 207899"/>
                <a:gd name="connsiteY20" fmla="*/ -1377 h 173620"/>
                <a:gd name="connsiteX21" fmla="*/ 90659 w 207899"/>
                <a:gd name="connsiteY21" fmla="*/ 10515 h 173620"/>
                <a:gd name="connsiteX22" fmla="*/ 63307 w 207899"/>
                <a:gd name="connsiteY22" fmla="*/ 10515 h 173620"/>
                <a:gd name="connsiteX23" fmla="*/ 63307 w 207899"/>
                <a:gd name="connsiteY23" fmla="*/ 82903 h 173620"/>
                <a:gd name="connsiteX24" fmla="*/ 144592 w 207899"/>
                <a:gd name="connsiteY24" fmla="*/ 82903 h 173620"/>
                <a:gd name="connsiteX25" fmla="*/ 144592 w 207899"/>
                <a:gd name="connsiteY25" fmla="*/ 10515 h 173620"/>
                <a:gd name="connsiteX26" fmla="*/ 117248 w 207899"/>
                <a:gd name="connsiteY26" fmla="*/ 10515 h 173620"/>
                <a:gd name="connsiteX27" fmla="*/ 117248 w 207899"/>
                <a:gd name="connsiteY27" fmla="*/ -1377 h 173620"/>
                <a:gd name="connsiteX28" fmla="*/ 162570 w 207899"/>
                <a:gd name="connsiteY28" fmla="*/ -616 h 173620"/>
                <a:gd name="connsiteX29" fmla="*/ 207899 w 207899"/>
                <a:gd name="connsiteY29" fmla="*/ -1377 h 173620"/>
                <a:gd name="connsiteX30" fmla="*/ 207899 w 207899"/>
                <a:gd name="connsiteY30" fmla="*/ 10515 h 173620"/>
                <a:gd name="connsiteX31" fmla="*/ 180555 w 207899"/>
                <a:gd name="connsiteY31" fmla="*/ 10515 h 173620"/>
                <a:gd name="connsiteX32" fmla="*/ 180555 w 207899"/>
                <a:gd name="connsiteY32" fmla="*/ 160349 h 173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07899" h="173620">
                  <a:moveTo>
                    <a:pt x="180555" y="160349"/>
                  </a:moveTo>
                  <a:lnTo>
                    <a:pt x="207899" y="160349"/>
                  </a:lnTo>
                  <a:lnTo>
                    <a:pt x="207899" y="172243"/>
                  </a:lnTo>
                  <a:cubicBezTo>
                    <a:pt x="198278" y="171480"/>
                    <a:pt x="173461" y="171480"/>
                    <a:pt x="162570" y="171480"/>
                  </a:cubicBezTo>
                  <a:cubicBezTo>
                    <a:pt x="151686" y="171480"/>
                    <a:pt x="126869" y="171480"/>
                    <a:pt x="117248" y="172243"/>
                  </a:cubicBezTo>
                  <a:lnTo>
                    <a:pt x="117248" y="160349"/>
                  </a:lnTo>
                  <a:lnTo>
                    <a:pt x="144592" y="160349"/>
                  </a:lnTo>
                  <a:lnTo>
                    <a:pt x="144592" y="94797"/>
                  </a:lnTo>
                  <a:lnTo>
                    <a:pt x="63307" y="94797"/>
                  </a:lnTo>
                  <a:lnTo>
                    <a:pt x="63307" y="160349"/>
                  </a:lnTo>
                  <a:lnTo>
                    <a:pt x="90659" y="160349"/>
                  </a:lnTo>
                  <a:lnTo>
                    <a:pt x="90659" y="172243"/>
                  </a:lnTo>
                  <a:cubicBezTo>
                    <a:pt x="81031" y="171480"/>
                    <a:pt x="56221" y="171480"/>
                    <a:pt x="45330" y="171480"/>
                  </a:cubicBezTo>
                  <a:cubicBezTo>
                    <a:pt x="34438" y="171480"/>
                    <a:pt x="9621" y="171480"/>
                    <a:pt x="0" y="172243"/>
                  </a:cubicBezTo>
                  <a:lnTo>
                    <a:pt x="0" y="160349"/>
                  </a:lnTo>
                  <a:lnTo>
                    <a:pt x="27352" y="160349"/>
                  </a:lnTo>
                  <a:lnTo>
                    <a:pt x="27352" y="10515"/>
                  </a:lnTo>
                  <a:lnTo>
                    <a:pt x="0" y="10515"/>
                  </a:lnTo>
                  <a:lnTo>
                    <a:pt x="0" y="-1377"/>
                  </a:lnTo>
                  <a:cubicBezTo>
                    <a:pt x="9621" y="-616"/>
                    <a:pt x="34438" y="-616"/>
                    <a:pt x="45330" y="-616"/>
                  </a:cubicBezTo>
                  <a:cubicBezTo>
                    <a:pt x="56221" y="-616"/>
                    <a:pt x="81031" y="-616"/>
                    <a:pt x="90659" y="-1377"/>
                  </a:cubicBezTo>
                  <a:lnTo>
                    <a:pt x="90659" y="10515"/>
                  </a:lnTo>
                  <a:lnTo>
                    <a:pt x="63307" y="10515"/>
                  </a:lnTo>
                  <a:lnTo>
                    <a:pt x="63307" y="82903"/>
                  </a:lnTo>
                  <a:lnTo>
                    <a:pt x="144592" y="82903"/>
                  </a:lnTo>
                  <a:lnTo>
                    <a:pt x="144592" y="10515"/>
                  </a:lnTo>
                  <a:lnTo>
                    <a:pt x="117248" y="10515"/>
                  </a:lnTo>
                  <a:lnTo>
                    <a:pt x="117248" y="-1377"/>
                  </a:lnTo>
                  <a:cubicBezTo>
                    <a:pt x="126869" y="-616"/>
                    <a:pt x="151686" y="-616"/>
                    <a:pt x="162570" y="-616"/>
                  </a:cubicBezTo>
                  <a:cubicBezTo>
                    <a:pt x="173461" y="-616"/>
                    <a:pt x="198278" y="-616"/>
                    <a:pt x="207899" y="-1377"/>
                  </a:cubicBezTo>
                  <a:lnTo>
                    <a:pt x="207899" y="10515"/>
                  </a:lnTo>
                  <a:lnTo>
                    <a:pt x="180555" y="10515"/>
                  </a:lnTo>
                  <a:lnTo>
                    <a:pt x="180555" y="160349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35" name="任意多边形: 形状 34">
              <a:extLst>
                <a:ext uri="{FF2B5EF4-FFF2-40B4-BE49-F238E27FC236}">
                  <a16:creationId xmlns:a16="http://schemas.microsoft.com/office/drawing/2014/main" id="{4D47FF3E-DA34-0DA8-98EE-7F57B08A6C7F}"/>
                </a:ext>
              </a:extLst>
            </p:cNvPr>
            <p:cNvSpPr/>
            <p:nvPr>
              <p:custDataLst>
                <p:tags r:id="rId58"/>
              </p:custDataLst>
            </p:nvPr>
          </p:nvSpPr>
          <p:spPr>
            <a:xfrm flipV="1">
              <a:off x="10646685" y="-12970535"/>
              <a:ext cx="179963" cy="119265"/>
            </a:xfrm>
            <a:custGeom>
              <a:avLst/>
              <a:gdLst>
                <a:gd name="connsiteX0" fmla="*/ 49119 w 179963"/>
                <a:gd name="connsiteY0" fmla="*/ 111149 h 119265"/>
                <a:gd name="connsiteX1" fmla="*/ 42024 w 179963"/>
                <a:gd name="connsiteY1" fmla="*/ 117882 h 119265"/>
                <a:gd name="connsiteX2" fmla="*/ 32094 w 179963"/>
                <a:gd name="connsiteY2" fmla="*/ 108139 h 119265"/>
                <a:gd name="connsiteX3" fmla="*/ 39189 w 179963"/>
                <a:gd name="connsiteY3" fmla="*/ 101399 h 119265"/>
                <a:gd name="connsiteX4" fmla="*/ 49119 w 179963"/>
                <a:gd name="connsiteY4" fmla="*/ 111149 h 119265"/>
                <a:gd name="connsiteX5" fmla="*/ 12941 w 179963"/>
                <a:gd name="connsiteY5" fmla="*/ 21118 h 119265"/>
                <a:gd name="connsiteX6" fmla="*/ 11352 w 179963"/>
                <a:gd name="connsiteY6" fmla="*/ 13679 h 119265"/>
                <a:gd name="connsiteX7" fmla="*/ 28194 w 179963"/>
                <a:gd name="connsiteY7" fmla="*/ -1383 h 119265"/>
                <a:gd name="connsiteX8" fmla="*/ 53726 w 179963"/>
                <a:gd name="connsiteY8" fmla="*/ 25732 h 119265"/>
                <a:gd name="connsiteX9" fmla="*/ 50890 w 179963"/>
                <a:gd name="connsiteY9" fmla="*/ 28035 h 119265"/>
                <a:gd name="connsiteX10" fmla="*/ 47521 w 179963"/>
                <a:gd name="connsiteY10" fmla="*/ 25017 h 119265"/>
                <a:gd name="connsiteX11" fmla="*/ 28726 w 179963"/>
                <a:gd name="connsiteY11" fmla="*/ 3579 h 119265"/>
                <a:gd name="connsiteX12" fmla="*/ 24293 w 179963"/>
                <a:gd name="connsiteY12" fmla="*/ 9781 h 119265"/>
                <a:gd name="connsiteX13" fmla="*/ 27130 w 179963"/>
                <a:gd name="connsiteY13" fmla="*/ 21118 h 119265"/>
                <a:gd name="connsiteX14" fmla="*/ 32802 w 179963"/>
                <a:gd name="connsiteY14" fmla="*/ 35300 h 119265"/>
                <a:gd name="connsiteX15" fmla="*/ 41492 w 179963"/>
                <a:gd name="connsiteY15" fmla="*/ 57809 h 119265"/>
                <a:gd name="connsiteX16" fmla="*/ 42556 w 179963"/>
                <a:gd name="connsiteY16" fmla="*/ 63479 h 119265"/>
                <a:gd name="connsiteX17" fmla="*/ 25707 w 179963"/>
                <a:gd name="connsiteY17" fmla="*/ 78539 h 119265"/>
                <a:gd name="connsiteX18" fmla="*/ 0 w 179963"/>
                <a:gd name="connsiteY18" fmla="*/ 51425 h 119265"/>
                <a:gd name="connsiteX19" fmla="*/ 3011 w 179963"/>
                <a:gd name="connsiteY19" fmla="*/ 49123 h 119265"/>
                <a:gd name="connsiteX20" fmla="*/ 6204 w 179963"/>
                <a:gd name="connsiteY20" fmla="*/ 51956 h 119265"/>
                <a:gd name="connsiteX21" fmla="*/ 25175 w 179963"/>
                <a:gd name="connsiteY21" fmla="*/ 73577 h 119265"/>
                <a:gd name="connsiteX22" fmla="*/ 29608 w 179963"/>
                <a:gd name="connsiteY22" fmla="*/ 67376 h 119265"/>
                <a:gd name="connsiteX23" fmla="*/ 24118 w 179963"/>
                <a:gd name="connsiteY23" fmla="*/ 49655 h 119265"/>
                <a:gd name="connsiteX24" fmla="*/ 12941 w 179963"/>
                <a:gd name="connsiteY24" fmla="*/ 21118 h 119265"/>
                <a:gd name="connsiteX25" fmla="*/ 84919 w 179963"/>
                <a:gd name="connsiteY25" fmla="*/ 11552 h 119265"/>
                <a:gd name="connsiteX26" fmla="*/ 83148 w 179963"/>
                <a:gd name="connsiteY26" fmla="*/ 4286 h 119265"/>
                <a:gd name="connsiteX27" fmla="*/ 89177 w 179963"/>
                <a:gd name="connsiteY27" fmla="*/ -1383 h 119265"/>
                <a:gd name="connsiteX28" fmla="*/ 96089 w 179963"/>
                <a:gd name="connsiteY28" fmla="*/ 2515 h 119265"/>
                <a:gd name="connsiteX29" fmla="*/ 99282 w 179963"/>
                <a:gd name="connsiteY29" fmla="*/ 13504 h 119265"/>
                <a:gd name="connsiteX30" fmla="*/ 103183 w 179963"/>
                <a:gd name="connsiteY30" fmla="*/ 29447 h 119265"/>
                <a:gd name="connsiteX31" fmla="*/ 106194 w 179963"/>
                <a:gd name="connsiteY31" fmla="*/ 41326 h 119265"/>
                <a:gd name="connsiteX32" fmla="*/ 113645 w 179963"/>
                <a:gd name="connsiteY32" fmla="*/ 57277 h 119265"/>
                <a:gd name="connsiteX33" fmla="*/ 140243 w 179963"/>
                <a:gd name="connsiteY33" fmla="*/ 73577 h 119265"/>
                <a:gd name="connsiteX34" fmla="*/ 150705 w 179963"/>
                <a:gd name="connsiteY34" fmla="*/ 61176 h 119265"/>
                <a:gd name="connsiteX35" fmla="*/ 140243 w 179963"/>
                <a:gd name="connsiteY35" fmla="*/ 23429 h 119265"/>
                <a:gd name="connsiteX36" fmla="*/ 137581 w 179963"/>
                <a:gd name="connsiteY36" fmla="*/ 13854 h 119265"/>
                <a:gd name="connsiteX37" fmla="*/ 154423 w 179963"/>
                <a:gd name="connsiteY37" fmla="*/ -1383 h 119265"/>
                <a:gd name="connsiteX38" fmla="*/ 179963 w 179963"/>
                <a:gd name="connsiteY38" fmla="*/ 25732 h 119265"/>
                <a:gd name="connsiteX39" fmla="*/ 177119 w 179963"/>
                <a:gd name="connsiteY39" fmla="*/ 28035 h 119265"/>
                <a:gd name="connsiteX40" fmla="*/ 173751 w 179963"/>
                <a:gd name="connsiteY40" fmla="*/ 25017 h 119265"/>
                <a:gd name="connsiteX41" fmla="*/ 154955 w 179963"/>
                <a:gd name="connsiteY41" fmla="*/ 3579 h 119265"/>
                <a:gd name="connsiteX42" fmla="*/ 150522 w 179963"/>
                <a:gd name="connsiteY42" fmla="*/ 9781 h 119265"/>
                <a:gd name="connsiteX43" fmla="*/ 154606 w 179963"/>
                <a:gd name="connsiteY43" fmla="*/ 24136 h 119265"/>
                <a:gd name="connsiteX44" fmla="*/ 164003 w 179963"/>
                <a:gd name="connsiteY44" fmla="*/ 58341 h 119265"/>
                <a:gd name="connsiteX45" fmla="*/ 140949 w 179963"/>
                <a:gd name="connsiteY45" fmla="*/ 78539 h 119265"/>
                <a:gd name="connsiteX46" fmla="*/ 110984 w 179963"/>
                <a:gd name="connsiteY46" fmla="*/ 62415 h 119265"/>
                <a:gd name="connsiteX47" fmla="*/ 92014 w 179963"/>
                <a:gd name="connsiteY47" fmla="*/ 78539 h 119265"/>
                <a:gd name="connsiteX48" fmla="*/ 78007 w 179963"/>
                <a:gd name="connsiteY48" fmla="*/ 68973 h 119265"/>
                <a:gd name="connsiteX49" fmla="*/ 71620 w 179963"/>
                <a:gd name="connsiteY49" fmla="*/ 51425 h 119265"/>
                <a:gd name="connsiteX50" fmla="*/ 74631 w 179963"/>
                <a:gd name="connsiteY50" fmla="*/ 49123 h 119265"/>
                <a:gd name="connsiteX51" fmla="*/ 78540 w 179963"/>
                <a:gd name="connsiteY51" fmla="*/ 54442 h 119265"/>
                <a:gd name="connsiteX52" fmla="*/ 91481 w 179963"/>
                <a:gd name="connsiteY52" fmla="*/ 73577 h 119265"/>
                <a:gd name="connsiteX53" fmla="*/ 97328 w 179963"/>
                <a:gd name="connsiteY53" fmla="*/ 64891 h 119265"/>
                <a:gd name="connsiteX54" fmla="*/ 94491 w 179963"/>
                <a:gd name="connsiteY54" fmla="*/ 50187 h 119265"/>
                <a:gd name="connsiteX55" fmla="*/ 90591 w 179963"/>
                <a:gd name="connsiteY55" fmla="*/ 34236 h 119265"/>
                <a:gd name="connsiteX56" fmla="*/ 84919 w 179963"/>
                <a:gd name="connsiteY56" fmla="*/ 11552 h 119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79963" h="119265">
                  <a:moveTo>
                    <a:pt x="49119" y="111149"/>
                  </a:moveTo>
                  <a:cubicBezTo>
                    <a:pt x="49119" y="113983"/>
                    <a:pt x="46990" y="117882"/>
                    <a:pt x="42024" y="117882"/>
                  </a:cubicBezTo>
                  <a:cubicBezTo>
                    <a:pt x="37234" y="117882"/>
                    <a:pt x="32094" y="113276"/>
                    <a:pt x="32094" y="108139"/>
                  </a:cubicBezTo>
                  <a:cubicBezTo>
                    <a:pt x="32094" y="105122"/>
                    <a:pt x="34398" y="101399"/>
                    <a:pt x="39189" y="101399"/>
                  </a:cubicBezTo>
                  <a:cubicBezTo>
                    <a:pt x="44328" y="101399"/>
                    <a:pt x="49119" y="106362"/>
                    <a:pt x="49119" y="111149"/>
                  </a:cubicBezTo>
                  <a:close/>
                  <a:moveTo>
                    <a:pt x="12941" y="21118"/>
                  </a:moveTo>
                  <a:cubicBezTo>
                    <a:pt x="12234" y="18817"/>
                    <a:pt x="11352" y="16688"/>
                    <a:pt x="11352" y="13679"/>
                  </a:cubicBezTo>
                  <a:cubicBezTo>
                    <a:pt x="11352" y="5350"/>
                    <a:pt x="18438" y="-1383"/>
                    <a:pt x="28194" y="-1383"/>
                  </a:cubicBezTo>
                  <a:cubicBezTo>
                    <a:pt x="45925" y="-1383"/>
                    <a:pt x="53726" y="23072"/>
                    <a:pt x="53726" y="25732"/>
                  </a:cubicBezTo>
                  <a:cubicBezTo>
                    <a:pt x="53726" y="28035"/>
                    <a:pt x="51422" y="28035"/>
                    <a:pt x="50890" y="28035"/>
                  </a:cubicBezTo>
                  <a:cubicBezTo>
                    <a:pt x="48404" y="28035"/>
                    <a:pt x="48229" y="26971"/>
                    <a:pt x="47521" y="25017"/>
                  </a:cubicBezTo>
                  <a:cubicBezTo>
                    <a:pt x="43438" y="10844"/>
                    <a:pt x="35637" y="3579"/>
                    <a:pt x="28726" y="3579"/>
                  </a:cubicBezTo>
                  <a:cubicBezTo>
                    <a:pt x="25175" y="3579"/>
                    <a:pt x="24293" y="5882"/>
                    <a:pt x="24293" y="9781"/>
                  </a:cubicBezTo>
                  <a:cubicBezTo>
                    <a:pt x="24293" y="13854"/>
                    <a:pt x="25532" y="17220"/>
                    <a:pt x="27130" y="21118"/>
                  </a:cubicBezTo>
                  <a:cubicBezTo>
                    <a:pt x="28901" y="25907"/>
                    <a:pt x="30855" y="30694"/>
                    <a:pt x="32802" y="35300"/>
                  </a:cubicBezTo>
                  <a:cubicBezTo>
                    <a:pt x="34398" y="39555"/>
                    <a:pt x="40785" y="55681"/>
                    <a:pt x="41492" y="57809"/>
                  </a:cubicBezTo>
                  <a:cubicBezTo>
                    <a:pt x="42024" y="59580"/>
                    <a:pt x="42556" y="61708"/>
                    <a:pt x="42556" y="63479"/>
                  </a:cubicBezTo>
                  <a:cubicBezTo>
                    <a:pt x="42556" y="71806"/>
                    <a:pt x="35462" y="78539"/>
                    <a:pt x="25707" y="78539"/>
                  </a:cubicBezTo>
                  <a:cubicBezTo>
                    <a:pt x="8158" y="78539"/>
                    <a:pt x="0" y="54442"/>
                    <a:pt x="0" y="51425"/>
                  </a:cubicBezTo>
                  <a:cubicBezTo>
                    <a:pt x="0" y="49123"/>
                    <a:pt x="2486" y="49123"/>
                    <a:pt x="3011" y="49123"/>
                  </a:cubicBezTo>
                  <a:cubicBezTo>
                    <a:pt x="5497" y="49123"/>
                    <a:pt x="5672" y="50012"/>
                    <a:pt x="6204" y="51956"/>
                  </a:cubicBezTo>
                  <a:cubicBezTo>
                    <a:pt x="10820" y="67202"/>
                    <a:pt x="18621" y="73577"/>
                    <a:pt x="25175" y="73577"/>
                  </a:cubicBezTo>
                  <a:cubicBezTo>
                    <a:pt x="28019" y="73577"/>
                    <a:pt x="29608" y="72164"/>
                    <a:pt x="29608" y="67376"/>
                  </a:cubicBezTo>
                  <a:cubicBezTo>
                    <a:pt x="29608" y="63303"/>
                    <a:pt x="28551" y="60644"/>
                    <a:pt x="24118" y="49655"/>
                  </a:cubicBezTo>
                  <a:lnTo>
                    <a:pt x="12941" y="21118"/>
                  </a:lnTo>
                  <a:close/>
                  <a:moveTo>
                    <a:pt x="84919" y="11552"/>
                  </a:moveTo>
                  <a:cubicBezTo>
                    <a:pt x="84212" y="9249"/>
                    <a:pt x="83148" y="4818"/>
                    <a:pt x="83148" y="4286"/>
                  </a:cubicBezTo>
                  <a:cubicBezTo>
                    <a:pt x="83148" y="388"/>
                    <a:pt x="86341" y="-1383"/>
                    <a:pt x="89177" y="-1383"/>
                  </a:cubicBezTo>
                  <a:cubicBezTo>
                    <a:pt x="92363" y="-1383"/>
                    <a:pt x="95207" y="920"/>
                    <a:pt x="96089" y="2515"/>
                  </a:cubicBezTo>
                  <a:cubicBezTo>
                    <a:pt x="96978" y="4111"/>
                    <a:pt x="98392" y="9781"/>
                    <a:pt x="99282" y="13504"/>
                  </a:cubicBezTo>
                  <a:cubicBezTo>
                    <a:pt x="100172" y="16871"/>
                    <a:pt x="102118" y="25017"/>
                    <a:pt x="103183" y="29447"/>
                  </a:cubicBezTo>
                  <a:cubicBezTo>
                    <a:pt x="104247" y="33354"/>
                    <a:pt x="105311" y="37252"/>
                    <a:pt x="106194" y="41326"/>
                  </a:cubicBezTo>
                  <a:cubicBezTo>
                    <a:pt x="108148" y="48590"/>
                    <a:pt x="108505" y="50012"/>
                    <a:pt x="113645" y="57277"/>
                  </a:cubicBezTo>
                  <a:cubicBezTo>
                    <a:pt x="118610" y="64367"/>
                    <a:pt x="126944" y="73577"/>
                    <a:pt x="140243" y="73577"/>
                  </a:cubicBezTo>
                  <a:cubicBezTo>
                    <a:pt x="150522" y="73577"/>
                    <a:pt x="150705" y="64542"/>
                    <a:pt x="150705" y="61176"/>
                  </a:cubicBezTo>
                  <a:cubicBezTo>
                    <a:pt x="150705" y="50544"/>
                    <a:pt x="143078" y="30869"/>
                    <a:pt x="140243" y="23429"/>
                  </a:cubicBezTo>
                  <a:cubicBezTo>
                    <a:pt x="138288" y="18466"/>
                    <a:pt x="137581" y="16871"/>
                    <a:pt x="137581" y="13854"/>
                  </a:cubicBezTo>
                  <a:cubicBezTo>
                    <a:pt x="137581" y="4462"/>
                    <a:pt x="145382" y="-1383"/>
                    <a:pt x="154423" y="-1383"/>
                  </a:cubicBezTo>
                  <a:cubicBezTo>
                    <a:pt x="172154" y="-1383"/>
                    <a:pt x="179963" y="23072"/>
                    <a:pt x="179963" y="25732"/>
                  </a:cubicBezTo>
                  <a:cubicBezTo>
                    <a:pt x="179963" y="28035"/>
                    <a:pt x="177652" y="28035"/>
                    <a:pt x="177119" y="28035"/>
                  </a:cubicBezTo>
                  <a:cubicBezTo>
                    <a:pt x="174641" y="28035"/>
                    <a:pt x="174466" y="26971"/>
                    <a:pt x="173751" y="25017"/>
                  </a:cubicBezTo>
                  <a:cubicBezTo>
                    <a:pt x="169676" y="10844"/>
                    <a:pt x="162049" y="3579"/>
                    <a:pt x="154955" y="3579"/>
                  </a:cubicBezTo>
                  <a:cubicBezTo>
                    <a:pt x="151237" y="3579"/>
                    <a:pt x="150522" y="6057"/>
                    <a:pt x="150522" y="9781"/>
                  </a:cubicBezTo>
                  <a:cubicBezTo>
                    <a:pt x="150522" y="13854"/>
                    <a:pt x="151412" y="16156"/>
                    <a:pt x="154606" y="24136"/>
                  </a:cubicBezTo>
                  <a:cubicBezTo>
                    <a:pt x="156734" y="29630"/>
                    <a:pt x="164003" y="48416"/>
                    <a:pt x="164003" y="58341"/>
                  </a:cubicBezTo>
                  <a:cubicBezTo>
                    <a:pt x="164003" y="75531"/>
                    <a:pt x="150347" y="78539"/>
                    <a:pt x="140949" y="78539"/>
                  </a:cubicBezTo>
                  <a:cubicBezTo>
                    <a:pt x="126237" y="78539"/>
                    <a:pt x="116306" y="69505"/>
                    <a:pt x="110984" y="62415"/>
                  </a:cubicBezTo>
                  <a:cubicBezTo>
                    <a:pt x="109744" y="74641"/>
                    <a:pt x="99282" y="78539"/>
                    <a:pt x="92014" y="78539"/>
                  </a:cubicBezTo>
                  <a:cubicBezTo>
                    <a:pt x="84387" y="78539"/>
                    <a:pt x="80311" y="73045"/>
                    <a:pt x="78007" y="68973"/>
                  </a:cubicBezTo>
                  <a:cubicBezTo>
                    <a:pt x="74107" y="62415"/>
                    <a:pt x="71620" y="52315"/>
                    <a:pt x="71620" y="51425"/>
                  </a:cubicBezTo>
                  <a:cubicBezTo>
                    <a:pt x="71620" y="49123"/>
                    <a:pt x="74107" y="49123"/>
                    <a:pt x="74631" y="49123"/>
                  </a:cubicBezTo>
                  <a:cubicBezTo>
                    <a:pt x="77117" y="49123"/>
                    <a:pt x="77293" y="49655"/>
                    <a:pt x="78540" y="54442"/>
                  </a:cubicBezTo>
                  <a:cubicBezTo>
                    <a:pt x="81193" y="64891"/>
                    <a:pt x="84561" y="73577"/>
                    <a:pt x="91481" y="73577"/>
                  </a:cubicBezTo>
                  <a:cubicBezTo>
                    <a:pt x="96089" y="73577"/>
                    <a:pt x="97328" y="69678"/>
                    <a:pt x="97328" y="64891"/>
                  </a:cubicBezTo>
                  <a:cubicBezTo>
                    <a:pt x="97328" y="61525"/>
                    <a:pt x="95739" y="54974"/>
                    <a:pt x="94491" y="50187"/>
                  </a:cubicBezTo>
                  <a:cubicBezTo>
                    <a:pt x="93252" y="45398"/>
                    <a:pt x="91481" y="38133"/>
                    <a:pt x="90591" y="34236"/>
                  </a:cubicBezTo>
                  <a:lnTo>
                    <a:pt x="84919" y="11552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36" name="任意多边形: 形状 35">
              <a:extLst>
                <a:ext uri="{FF2B5EF4-FFF2-40B4-BE49-F238E27FC236}">
                  <a16:creationId xmlns:a16="http://schemas.microsoft.com/office/drawing/2014/main" id="{209439B3-B896-3B92-E5BC-E844117DBF88}"/>
                </a:ext>
              </a:extLst>
            </p:cNvPr>
            <p:cNvSpPr/>
            <p:nvPr>
              <p:custDataLst>
                <p:tags r:id="rId59"/>
              </p:custDataLst>
            </p:nvPr>
          </p:nvSpPr>
          <p:spPr>
            <a:xfrm flipV="1">
              <a:off x="10862309" y="-12938357"/>
              <a:ext cx="58747" cy="253090"/>
            </a:xfrm>
            <a:custGeom>
              <a:avLst/>
              <a:gdLst>
                <a:gd name="connsiteX0" fmla="*/ 58747 w 58747"/>
                <a:gd name="connsiteY0" fmla="*/ 125171 h 253090"/>
                <a:gd name="connsiteX1" fmla="*/ 42033 w 58747"/>
                <a:gd name="connsiteY1" fmla="*/ 204132 h 253090"/>
                <a:gd name="connsiteX2" fmla="*/ 2535 w 58747"/>
                <a:gd name="connsiteY2" fmla="*/ 251715 h 253090"/>
                <a:gd name="connsiteX3" fmla="*/ 0 w 58747"/>
                <a:gd name="connsiteY3" fmla="*/ 249183 h 253090"/>
                <a:gd name="connsiteX4" fmla="*/ 4814 w 58747"/>
                <a:gd name="connsiteY4" fmla="*/ 243363 h 253090"/>
                <a:gd name="connsiteX5" fmla="*/ 44058 w 58747"/>
                <a:gd name="connsiteY5" fmla="*/ 125171 h 253090"/>
                <a:gd name="connsiteX6" fmla="*/ 3289 w 58747"/>
                <a:gd name="connsiteY6" fmla="*/ 5462 h 253090"/>
                <a:gd name="connsiteX7" fmla="*/ 0 w 58747"/>
                <a:gd name="connsiteY7" fmla="*/ 1159 h 253090"/>
                <a:gd name="connsiteX8" fmla="*/ 2535 w 58747"/>
                <a:gd name="connsiteY8" fmla="*/ -1375 h 253090"/>
                <a:gd name="connsiteX9" fmla="*/ 42795 w 58747"/>
                <a:gd name="connsiteY9" fmla="*/ 47979 h 253090"/>
                <a:gd name="connsiteX10" fmla="*/ 58747 w 58747"/>
                <a:gd name="connsiteY10" fmla="*/ 125171 h 253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8747" h="253090">
                  <a:moveTo>
                    <a:pt x="58747" y="125171"/>
                  </a:moveTo>
                  <a:cubicBezTo>
                    <a:pt x="58747" y="144909"/>
                    <a:pt x="55967" y="175533"/>
                    <a:pt x="42033" y="204132"/>
                  </a:cubicBezTo>
                  <a:cubicBezTo>
                    <a:pt x="26843" y="235265"/>
                    <a:pt x="5061" y="251715"/>
                    <a:pt x="2535" y="251715"/>
                  </a:cubicBezTo>
                  <a:cubicBezTo>
                    <a:pt x="1009" y="251715"/>
                    <a:pt x="0" y="250699"/>
                    <a:pt x="0" y="249183"/>
                  </a:cubicBezTo>
                  <a:cubicBezTo>
                    <a:pt x="0" y="248429"/>
                    <a:pt x="0" y="247920"/>
                    <a:pt x="4814" y="243363"/>
                  </a:cubicBezTo>
                  <a:cubicBezTo>
                    <a:pt x="29624" y="218304"/>
                    <a:pt x="44058" y="178065"/>
                    <a:pt x="44058" y="125171"/>
                  </a:cubicBezTo>
                  <a:cubicBezTo>
                    <a:pt x="44058" y="81891"/>
                    <a:pt x="34692" y="37348"/>
                    <a:pt x="3289" y="5462"/>
                  </a:cubicBezTo>
                  <a:cubicBezTo>
                    <a:pt x="0" y="2421"/>
                    <a:pt x="0" y="1912"/>
                    <a:pt x="0" y="1159"/>
                  </a:cubicBezTo>
                  <a:cubicBezTo>
                    <a:pt x="0" y="-358"/>
                    <a:pt x="1009" y="-1375"/>
                    <a:pt x="2535" y="-1375"/>
                  </a:cubicBezTo>
                  <a:cubicBezTo>
                    <a:pt x="5061" y="-1375"/>
                    <a:pt x="27853" y="15838"/>
                    <a:pt x="42795" y="47979"/>
                  </a:cubicBezTo>
                  <a:cubicBezTo>
                    <a:pt x="55712" y="75816"/>
                    <a:pt x="58747" y="103908"/>
                    <a:pt x="58747" y="125171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</p:grpSp>
      <p:grpSp>
        <p:nvGrpSpPr>
          <p:cNvPr id="973" name="组合 972" descr="\documentclass{article}&#10;\usepackage{amsmath}&#10;\pagestyle{empty}&#10;\begin{document}&#10;&#10;\begin{gather*}&#10;\mathbf{H}^{\textit{enc\texttt{\_}ffn}} = \textit{FFN}(\mathbf{H}^{enc\texttt{\_}mh\texttt{\_}ln})&#10;\end{gather*}&#10;&#10;\end{document}" title="IguanaTex Shape Display">
            <a:extLst>
              <a:ext uri="{FF2B5EF4-FFF2-40B4-BE49-F238E27FC236}">
                <a16:creationId xmlns:a16="http://schemas.microsoft.com/office/drawing/2014/main" id="{D2EE7D02-F325-5FE9-2833-8EC7B78841C3}"/>
              </a:ext>
            </a:extLst>
          </p:cNvPr>
          <p:cNvGrpSpPr>
            <a:grpSpLocks noChangeAspect="1"/>
          </p:cNvGrpSpPr>
          <p:nvPr>
            <p:custDataLst>
              <p:tags r:id="rId5"/>
            </p:custDataLst>
          </p:nvPr>
        </p:nvGrpSpPr>
        <p:grpSpPr>
          <a:xfrm>
            <a:off x="838200" y="5676900"/>
            <a:ext cx="3139591" cy="292534"/>
            <a:chOff x="7030056" y="-11961807"/>
            <a:chExt cx="3139591" cy="292534"/>
          </a:xfrm>
        </p:grpSpPr>
        <p:sp>
          <p:nvSpPr>
            <p:cNvPr id="974" name="任意多边形: 形状 973">
              <a:extLst>
                <a:ext uri="{FF2B5EF4-FFF2-40B4-BE49-F238E27FC236}">
                  <a16:creationId xmlns:a16="http://schemas.microsoft.com/office/drawing/2014/main" id="{2F1F7F27-6FF7-6BEA-635E-8C7B11F9DE3D}"/>
                </a:ext>
              </a:extLst>
            </p:cNvPr>
            <p:cNvSpPr/>
            <p:nvPr>
              <p:custDataLst>
                <p:tags r:id="rId26"/>
              </p:custDataLst>
            </p:nvPr>
          </p:nvSpPr>
          <p:spPr>
            <a:xfrm flipV="1">
              <a:off x="7030056" y="-11906167"/>
              <a:ext cx="207898" cy="173620"/>
            </a:xfrm>
            <a:custGeom>
              <a:avLst/>
              <a:gdLst>
                <a:gd name="connsiteX0" fmla="*/ 180555 w 207898"/>
                <a:gd name="connsiteY0" fmla="*/ 160349 h 173620"/>
                <a:gd name="connsiteX1" fmla="*/ 207899 w 207898"/>
                <a:gd name="connsiteY1" fmla="*/ 160349 h 173620"/>
                <a:gd name="connsiteX2" fmla="*/ 207899 w 207898"/>
                <a:gd name="connsiteY2" fmla="*/ 172244 h 173620"/>
                <a:gd name="connsiteX3" fmla="*/ 162569 w 207898"/>
                <a:gd name="connsiteY3" fmla="*/ 171481 h 173620"/>
                <a:gd name="connsiteX4" fmla="*/ 117248 w 207898"/>
                <a:gd name="connsiteY4" fmla="*/ 172244 h 173620"/>
                <a:gd name="connsiteX5" fmla="*/ 117248 w 207898"/>
                <a:gd name="connsiteY5" fmla="*/ 160349 h 173620"/>
                <a:gd name="connsiteX6" fmla="*/ 144592 w 207898"/>
                <a:gd name="connsiteY6" fmla="*/ 160349 h 173620"/>
                <a:gd name="connsiteX7" fmla="*/ 144592 w 207898"/>
                <a:gd name="connsiteY7" fmla="*/ 94797 h 173620"/>
                <a:gd name="connsiteX8" fmla="*/ 63307 w 207898"/>
                <a:gd name="connsiteY8" fmla="*/ 94797 h 173620"/>
                <a:gd name="connsiteX9" fmla="*/ 63307 w 207898"/>
                <a:gd name="connsiteY9" fmla="*/ 160349 h 173620"/>
                <a:gd name="connsiteX10" fmla="*/ 90659 w 207898"/>
                <a:gd name="connsiteY10" fmla="*/ 160349 h 173620"/>
                <a:gd name="connsiteX11" fmla="*/ 90659 w 207898"/>
                <a:gd name="connsiteY11" fmla="*/ 172244 h 173620"/>
                <a:gd name="connsiteX12" fmla="*/ 45329 w 207898"/>
                <a:gd name="connsiteY12" fmla="*/ 171481 h 173620"/>
                <a:gd name="connsiteX13" fmla="*/ 0 w 207898"/>
                <a:gd name="connsiteY13" fmla="*/ 172244 h 173620"/>
                <a:gd name="connsiteX14" fmla="*/ 0 w 207898"/>
                <a:gd name="connsiteY14" fmla="*/ 160349 h 173620"/>
                <a:gd name="connsiteX15" fmla="*/ 27352 w 207898"/>
                <a:gd name="connsiteY15" fmla="*/ 160349 h 173620"/>
                <a:gd name="connsiteX16" fmla="*/ 27352 w 207898"/>
                <a:gd name="connsiteY16" fmla="*/ 10515 h 173620"/>
                <a:gd name="connsiteX17" fmla="*/ 0 w 207898"/>
                <a:gd name="connsiteY17" fmla="*/ 10515 h 173620"/>
                <a:gd name="connsiteX18" fmla="*/ 0 w 207898"/>
                <a:gd name="connsiteY18" fmla="*/ -1377 h 173620"/>
                <a:gd name="connsiteX19" fmla="*/ 45329 w 207898"/>
                <a:gd name="connsiteY19" fmla="*/ -616 h 173620"/>
                <a:gd name="connsiteX20" fmla="*/ 90659 w 207898"/>
                <a:gd name="connsiteY20" fmla="*/ -1377 h 173620"/>
                <a:gd name="connsiteX21" fmla="*/ 90659 w 207898"/>
                <a:gd name="connsiteY21" fmla="*/ 10515 h 173620"/>
                <a:gd name="connsiteX22" fmla="*/ 63307 w 207898"/>
                <a:gd name="connsiteY22" fmla="*/ 10515 h 173620"/>
                <a:gd name="connsiteX23" fmla="*/ 63307 w 207898"/>
                <a:gd name="connsiteY23" fmla="*/ 82903 h 173620"/>
                <a:gd name="connsiteX24" fmla="*/ 144592 w 207898"/>
                <a:gd name="connsiteY24" fmla="*/ 82903 h 173620"/>
                <a:gd name="connsiteX25" fmla="*/ 144592 w 207898"/>
                <a:gd name="connsiteY25" fmla="*/ 10515 h 173620"/>
                <a:gd name="connsiteX26" fmla="*/ 117248 w 207898"/>
                <a:gd name="connsiteY26" fmla="*/ 10515 h 173620"/>
                <a:gd name="connsiteX27" fmla="*/ 117248 w 207898"/>
                <a:gd name="connsiteY27" fmla="*/ -1377 h 173620"/>
                <a:gd name="connsiteX28" fmla="*/ 162569 w 207898"/>
                <a:gd name="connsiteY28" fmla="*/ -616 h 173620"/>
                <a:gd name="connsiteX29" fmla="*/ 207899 w 207898"/>
                <a:gd name="connsiteY29" fmla="*/ -1377 h 173620"/>
                <a:gd name="connsiteX30" fmla="*/ 207899 w 207898"/>
                <a:gd name="connsiteY30" fmla="*/ 10515 h 173620"/>
                <a:gd name="connsiteX31" fmla="*/ 180555 w 207898"/>
                <a:gd name="connsiteY31" fmla="*/ 10515 h 173620"/>
                <a:gd name="connsiteX32" fmla="*/ 180555 w 207898"/>
                <a:gd name="connsiteY32" fmla="*/ 160349 h 173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07898" h="173620">
                  <a:moveTo>
                    <a:pt x="180555" y="160349"/>
                  </a:moveTo>
                  <a:lnTo>
                    <a:pt x="207899" y="160349"/>
                  </a:lnTo>
                  <a:lnTo>
                    <a:pt x="207899" y="172244"/>
                  </a:lnTo>
                  <a:cubicBezTo>
                    <a:pt x="198278" y="171481"/>
                    <a:pt x="173461" y="171481"/>
                    <a:pt x="162569" y="171481"/>
                  </a:cubicBezTo>
                  <a:cubicBezTo>
                    <a:pt x="151686" y="171481"/>
                    <a:pt x="126868" y="171481"/>
                    <a:pt x="117248" y="172244"/>
                  </a:cubicBezTo>
                  <a:lnTo>
                    <a:pt x="117248" y="160349"/>
                  </a:lnTo>
                  <a:lnTo>
                    <a:pt x="144592" y="160349"/>
                  </a:lnTo>
                  <a:lnTo>
                    <a:pt x="144592" y="94797"/>
                  </a:lnTo>
                  <a:lnTo>
                    <a:pt x="63307" y="94797"/>
                  </a:lnTo>
                  <a:lnTo>
                    <a:pt x="63307" y="160349"/>
                  </a:lnTo>
                  <a:lnTo>
                    <a:pt x="90659" y="160349"/>
                  </a:lnTo>
                  <a:lnTo>
                    <a:pt x="90659" y="172244"/>
                  </a:lnTo>
                  <a:cubicBezTo>
                    <a:pt x="81030" y="171481"/>
                    <a:pt x="56221" y="171481"/>
                    <a:pt x="45329" y="171481"/>
                  </a:cubicBezTo>
                  <a:cubicBezTo>
                    <a:pt x="34438" y="171481"/>
                    <a:pt x="9620" y="171481"/>
                    <a:pt x="0" y="172244"/>
                  </a:cubicBezTo>
                  <a:lnTo>
                    <a:pt x="0" y="160349"/>
                  </a:lnTo>
                  <a:lnTo>
                    <a:pt x="27352" y="160349"/>
                  </a:lnTo>
                  <a:lnTo>
                    <a:pt x="27352" y="10515"/>
                  </a:lnTo>
                  <a:lnTo>
                    <a:pt x="0" y="10515"/>
                  </a:lnTo>
                  <a:lnTo>
                    <a:pt x="0" y="-1377"/>
                  </a:lnTo>
                  <a:cubicBezTo>
                    <a:pt x="9620" y="-616"/>
                    <a:pt x="34438" y="-616"/>
                    <a:pt x="45329" y="-616"/>
                  </a:cubicBezTo>
                  <a:cubicBezTo>
                    <a:pt x="56221" y="-616"/>
                    <a:pt x="81030" y="-616"/>
                    <a:pt x="90659" y="-1377"/>
                  </a:cubicBezTo>
                  <a:lnTo>
                    <a:pt x="90659" y="10515"/>
                  </a:lnTo>
                  <a:lnTo>
                    <a:pt x="63307" y="10515"/>
                  </a:lnTo>
                  <a:lnTo>
                    <a:pt x="63307" y="82903"/>
                  </a:lnTo>
                  <a:lnTo>
                    <a:pt x="144592" y="82903"/>
                  </a:lnTo>
                  <a:lnTo>
                    <a:pt x="144592" y="10515"/>
                  </a:lnTo>
                  <a:lnTo>
                    <a:pt x="117248" y="10515"/>
                  </a:lnTo>
                  <a:lnTo>
                    <a:pt x="117248" y="-1377"/>
                  </a:lnTo>
                  <a:cubicBezTo>
                    <a:pt x="126868" y="-616"/>
                    <a:pt x="151686" y="-616"/>
                    <a:pt x="162569" y="-616"/>
                  </a:cubicBezTo>
                  <a:cubicBezTo>
                    <a:pt x="173461" y="-616"/>
                    <a:pt x="198278" y="-616"/>
                    <a:pt x="207899" y="-1377"/>
                  </a:cubicBezTo>
                  <a:lnTo>
                    <a:pt x="207899" y="10515"/>
                  </a:lnTo>
                  <a:lnTo>
                    <a:pt x="180555" y="10515"/>
                  </a:lnTo>
                  <a:lnTo>
                    <a:pt x="180555" y="160349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975" name="任意多边形: 形状 974">
              <a:extLst>
                <a:ext uri="{FF2B5EF4-FFF2-40B4-BE49-F238E27FC236}">
                  <a16:creationId xmlns:a16="http://schemas.microsoft.com/office/drawing/2014/main" id="{18EB8266-02A6-6285-9EDB-9EECD56B690C}"/>
                </a:ext>
              </a:extLst>
            </p:cNvPr>
            <p:cNvSpPr/>
            <p:nvPr>
              <p:custDataLst>
                <p:tags r:id="rId27"/>
              </p:custDataLst>
            </p:nvPr>
          </p:nvSpPr>
          <p:spPr>
            <a:xfrm flipV="1">
              <a:off x="7272046" y="-11915199"/>
              <a:ext cx="285792" cy="79922"/>
            </a:xfrm>
            <a:custGeom>
              <a:avLst/>
              <a:gdLst>
                <a:gd name="connsiteX0" fmla="*/ 71990 w 285792"/>
                <a:gd name="connsiteY0" fmla="*/ 17579 h 79922"/>
                <a:gd name="connsiteX1" fmla="*/ 67914 w 285792"/>
                <a:gd name="connsiteY1" fmla="*/ 21835 h 79922"/>
                <a:gd name="connsiteX2" fmla="*/ 65253 w 285792"/>
                <a:gd name="connsiteY2" fmla="*/ 19882 h 79922"/>
                <a:gd name="connsiteX3" fmla="*/ 30148 w 285792"/>
                <a:gd name="connsiteY3" fmla="*/ 3581 h 79922"/>
                <a:gd name="connsiteX4" fmla="*/ 13656 w 285792"/>
                <a:gd name="connsiteY4" fmla="*/ 24494 h 79922"/>
                <a:gd name="connsiteX5" fmla="*/ 15960 w 285792"/>
                <a:gd name="connsiteY5" fmla="*/ 40796 h 79922"/>
                <a:gd name="connsiteX6" fmla="*/ 26954 w 285792"/>
                <a:gd name="connsiteY6" fmla="*/ 40796 h 79922"/>
                <a:gd name="connsiteX7" fmla="*/ 69511 w 285792"/>
                <a:gd name="connsiteY7" fmla="*/ 62947 h 79922"/>
                <a:gd name="connsiteX8" fmla="*/ 48054 w 285792"/>
                <a:gd name="connsiteY8" fmla="*/ 78541 h 79922"/>
                <a:gd name="connsiteX9" fmla="*/ 0 w 285792"/>
                <a:gd name="connsiteY9" fmla="*/ 31403 h 79922"/>
                <a:gd name="connsiteX10" fmla="*/ 30148 w 285792"/>
                <a:gd name="connsiteY10" fmla="*/ -1382 h 79922"/>
                <a:gd name="connsiteX11" fmla="*/ 71990 w 285792"/>
                <a:gd name="connsiteY11" fmla="*/ 17579 h 79922"/>
                <a:gd name="connsiteX12" fmla="*/ 60996 w 285792"/>
                <a:gd name="connsiteY12" fmla="*/ 63122 h 79922"/>
                <a:gd name="connsiteX13" fmla="*/ 25715 w 285792"/>
                <a:gd name="connsiteY13" fmla="*/ 45758 h 79922"/>
                <a:gd name="connsiteX14" fmla="*/ 17382 w 285792"/>
                <a:gd name="connsiteY14" fmla="*/ 45758 h 79922"/>
                <a:gd name="connsiteX15" fmla="*/ 48054 w 285792"/>
                <a:gd name="connsiteY15" fmla="*/ 73579 h 79922"/>
                <a:gd name="connsiteX16" fmla="*/ 60996 w 285792"/>
                <a:gd name="connsiteY16" fmla="*/ 63122 h 79922"/>
                <a:gd name="connsiteX17" fmla="*/ 193081 w 285792"/>
                <a:gd name="connsiteY17" fmla="*/ 25733 h 79922"/>
                <a:gd name="connsiteX18" fmla="*/ 189355 w 285792"/>
                <a:gd name="connsiteY18" fmla="*/ 28036 h 79922"/>
                <a:gd name="connsiteX19" fmla="*/ 185097 w 285792"/>
                <a:gd name="connsiteY19" fmla="*/ 24313 h 79922"/>
                <a:gd name="connsiteX20" fmla="*/ 167898 w 285792"/>
                <a:gd name="connsiteY20" fmla="*/ 3581 h 79922"/>
                <a:gd name="connsiteX21" fmla="*/ 163465 w 285792"/>
                <a:gd name="connsiteY21" fmla="*/ 9607 h 79922"/>
                <a:gd name="connsiteX22" fmla="*/ 166484 w 285792"/>
                <a:gd name="connsiteY22" fmla="*/ 21478 h 79922"/>
                <a:gd name="connsiteX23" fmla="*/ 177121 w 285792"/>
                <a:gd name="connsiteY23" fmla="*/ 58874 h 79922"/>
                <a:gd name="connsiteX24" fmla="*/ 155306 w 285792"/>
                <a:gd name="connsiteY24" fmla="*/ 78541 h 79922"/>
                <a:gd name="connsiteX25" fmla="*/ 126405 w 285792"/>
                <a:gd name="connsiteY25" fmla="*/ 63480 h 79922"/>
                <a:gd name="connsiteX26" fmla="*/ 108857 w 285792"/>
                <a:gd name="connsiteY26" fmla="*/ 78541 h 79922"/>
                <a:gd name="connsiteX27" fmla="*/ 94669 w 285792"/>
                <a:gd name="connsiteY27" fmla="*/ 69148 h 79922"/>
                <a:gd name="connsiteX28" fmla="*/ 88107 w 285792"/>
                <a:gd name="connsiteY28" fmla="*/ 51426 h 79922"/>
                <a:gd name="connsiteX29" fmla="*/ 91833 w 285792"/>
                <a:gd name="connsiteY29" fmla="*/ 49125 h 79922"/>
                <a:gd name="connsiteX30" fmla="*/ 96440 w 285792"/>
                <a:gd name="connsiteY30" fmla="*/ 54261 h 79922"/>
                <a:gd name="connsiteX31" fmla="*/ 108325 w 285792"/>
                <a:gd name="connsiteY31" fmla="*/ 73579 h 79922"/>
                <a:gd name="connsiteX32" fmla="*/ 113822 w 285792"/>
                <a:gd name="connsiteY32" fmla="*/ 65076 h 79922"/>
                <a:gd name="connsiteX33" fmla="*/ 110096 w 285792"/>
                <a:gd name="connsiteY33" fmla="*/ 46464 h 79922"/>
                <a:gd name="connsiteX34" fmla="*/ 105131 w 285792"/>
                <a:gd name="connsiteY34" fmla="*/ 27329 h 79922"/>
                <a:gd name="connsiteX35" fmla="*/ 102112 w 285792"/>
                <a:gd name="connsiteY35" fmla="*/ 15277 h 79922"/>
                <a:gd name="connsiteX36" fmla="*/ 99634 w 285792"/>
                <a:gd name="connsiteY36" fmla="*/ 3931 h 79922"/>
                <a:gd name="connsiteX37" fmla="*/ 105131 w 285792"/>
                <a:gd name="connsiteY37" fmla="*/ -1382 h 79922"/>
                <a:gd name="connsiteX38" fmla="*/ 113107 w 285792"/>
                <a:gd name="connsiteY38" fmla="*/ 6591 h 79922"/>
                <a:gd name="connsiteX39" fmla="*/ 117190 w 285792"/>
                <a:gd name="connsiteY39" fmla="*/ 22367 h 79922"/>
                <a:gd name="connsiteX40" fmla="*/ 120027 w 285792"/>
                <a:gd name="connsiteY40" fmla="*/ 34411 h 79922"/>
                <a:gd name="connsiteX41" fmla="*/ 123037 w 285792"/>
                <a:gd name="connsiteY41" fmla="*/ 46290 h 79922"/>
                <a:gd name="connsiteX42" fmla="*/ 135986 w 285792"/>
                <a:gd name="connsiteY42" fmla="*/ 65781 h 79922"/>
                <a:gd name="connsiteX43" fmla="*/ 154599 w 285792"/>
                <a:gd name="connsiteY43" fmla="*/ 73579 h 79922"/>
                <a:gd name="connsiteX44" fmla="*/ 164704 w 285792"/>
                <a:gd name="connsiteY44" fmla="*/ 61526 h 79922"/>
                <a:gd name="connsiteX45" fmla="*/ 153360 w 285792"/>
                <a:gd name="connsiteY45" fmla="*/ 21478 h 79922"/>
                <a:gd name="connsiteX46" fmla="*/ 151588 w 285792"/>
                <a:gd name="connsiteY46" fmla="*/ 13506 h 79922"/>
                <a:gd name="connsiteX47" fmla="*/ 167366 w 285792"/>
                <a:gd name="connsiteY47" fmla="*/ -1382 h 79922"/>
                <a:gd name="connsiteX48" fmla="*/ 193081 w 285792"/>
                <a:gd name="connsiteY48" fmla="*/ 25733 h 79922"/>
                <a:gd name="connsiteX49" fmla="*/ 285792 w 285792"/>
                <a:gd name="connsiteY49" fmla="*/ 17579 h 79922"/>
                <a:gd name="connsiteX50" fmla="*/ 281717 w 285792"/>
                <a:gd name="connsiteY50" fmla="*/ 21835 h 79922"/>
                <a:gd name="connsiteX51" fmla="*/ 279055 w 285792"/>
                <a:gd name="connsiteY51" fmla="*/ 19882 h 79922"/>
                <a:gd name="connsiteX52" fmla="*/ 243949 w 285792"/>
                <a:gd name="connsiteY52" fmla="*/ 3581 h 79922"/>
                <a:gd name="connsiteX53" fmla="*/ 226925 w 285792"/>
                <a:gd name="connsiteY53" fmla="*/ 23074 h 79922"/>
                <a:gd name="connsiteX54" fmla="*/ 238984 w 285792"/>
                <a:gd name="connsiteY54" fmla="*/ 60462 h 79922"/>
                <a:gd name="connsiteX55" fmla="*/ 262213 w 285792"/>
                <a:gd name="connsiteY55" fmla="*/ 73579 h 79922"/>
                <a:gd name="connsiteX56" fmla="*/ 275862 w 285792"/>
                <a:gd name="connsiteY56" fmla="*/ 67204 h 79922"/>
                <a:gd name="connsiteX57" fmla="*/ 268950 w 285792"/>
                <a:gd name="connsiteY57" fmla="*/ 58518 h 79922"/>
                <a:gd name="connsiteX58" fmla="*/ 275328 w 285792"/>
                <a:gd name="connsiteY58" fmla="*/ 52665 h 79922"/>
                <a:gd name="connsiteX59" fmla="*/ 284195 w 285792"/>
                <a:gd name="connsiteY59" fmla="*/ 63122 h 79922"/>
                <a:gd name="connsiteX60" fmla="*/ 262030 w 285792"/>
                <a:gd name="connsiteY60" fmla="*/ 78541 h 79922"/>
                <a:gd name="connsiteX61" fmla="*/ 212920 w 285792"/>
                <a:gd name="connsiteY61" fmla="*/ 29100 h 79922"/>
                <a:gd name="connsiteX62" fmla="*/ 243768 w 285792"/>
                <a:gd name="connsiteY62" fmla="*/ -1382 h 79922"/>
                <a:gd name="connsiteX63" fmla="*/ 285792 w 285792"/>
                <a:gd name="connsiteY63" fmla="*/ 17579 h 79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285792" h="79922">
                  <a:moveTo>
                    <a:pt x="71990" y="17579"/>
                  </a:moveTo>
                  <a:cubicBezTo>
                    <a:pt x="71990" y="19000"/>
                    <a:pt x="69511" y="21835"/>
                    <a:pt x="67914" y="21835"/>
                  </a:cubicBezTo>
                  <a:cubicBezTo>
                    <a:pt x="67025" y="21835"/>
                    <a:pt x="66493" y="21303"/>
                    <a:pt x="65253" y="19882"/>
                  </a:cubicBezTo>
                  <a:cubicBezTo>
                    <a:pt x="54433" y="6947"/>
                    <a:pt x="39014" y="3581"/>
                    <a:pt x="30148" y="3581"/>
                  </a:cubicBezTo>
                  <a:cubicBezTo>
                    <a:pt x="18621" y="3581"/>
                    <a:pt x="13656" y="13324"/>
                    <a:pt x="13656" y="24494"/>
                  </a:cubicBezTo>
                  <a:cubicBezTo>
                    <a:pt x="13656" y="29981"/>
                    <a:pt x="14720" y="35475"/>
                    <a:pt x="15960" y="40796"/>
                  </a:cubicBezTo>
                  <a:lnTo>
                    <a:pt x="26954" y="40796"/>
                  </a:lnTo>
                  <a:cubicBezTo>
                    <a:pt x="34581" y="40796"/>
                    <a:pt x="69511" y="40796"/>
                    <a:pt x="69511" y="62947"/>
                  </a:cubicBezTo>
                  <a:cubicBezTo>
                    <a:pt x="69511" y="72515"/>
                    <a:pt x="60463" y="78541"/>
                    <a:pt x="48054" y="78541"/>
                  </a:cubicBezTo>
                  <a:cubicBezTo>
                    <a:pt x="28194" y="78541"/>
                    <a:pt x="0" y="62590"/>
                    <a:pt x="0" y="31403"/>
                  </a:cubicBezTo>
                  <a:cubicBezTo>
                    <a:pt x="0" y="12791"/>
                    <a:pt x="10995" y="-1382"/>
                    <a:pt x="30148" y="-1382"/>
                  </a:cubicBezTo>
                  <a:cubicBezTo>
                    <a:pt x="58334" y="-1382"/>
                    <a:pt x="71990" y="15277"/>
                    <a:pt x="71990" y="17579"/>
                  </a:cubicBezTo>
                  <a:close/>
                  <a:moveTo>
                    <a:pt x="60996" y="63122"/>
                  </a:moveTo>
                  <a:cubicBezTo>
                    <a:pt x="60996" y="45758"/>
                    <a:pt x="32627" y="45758"/>
                    <a:pt x="25715" y="45758"/>
                  </a:cubicBezTo>
                  <a:lnTo>
                    <a:pt x="17382" y="45758"/>
                  </a:lnTo>
                  <a:cubicBezTo>
                    <a:pt x="25358" y="73230"/>
                    <a:pt x="45925" y="73579"/>
                    <a:pt x="48054" y="73579"/>
                  </a:cubicBezTo>
                  <a:cubicBezTo>
                    <a:pt x="55498" y="73579"/>
                    <a:pt x="60996" y="69506"/>
                    <a:pt x="60996" y="63122"/>
                  </a:cubicBezTo>
                  <a:close/>
                  <a:moveTo>
                    <a:pt x="193081" y="25733"/>
                  </a:moveTo>
                  <a:cubicBezTo>
                    <a:pt x="193081" y="28036"/>
                    <a:pt x="190769" y="28036"/>
                    <a:pt x="189355" y="28036"/>
                  </a:cubicBezTo>
                  <a:cubicBezTo>
                    <a:pt x="186162" y="28036"/>
                    <a:pt x="185987" y="27504"/>
                    <a:pt x="185097" y="24313"/>
                  </a:cubicBezTo>
                  <a:cubicBezTo>
                    <a:pt x="182087" y="13324"/>
                    <a:pt x="175699" y="3581"/>
                    <a:pt x="167898" y="3581"/>
                  </a:cubicBezTo>
                  <a:cubicBezTo>
                    <a:pt x="165419" y="3581"/>
                    <a:pt x="163465" y="4820"/>
                    <a:pt x="163465" y="9607"/>
                  </a:cubicBezTo>
                  <a:cubicBezTo>
                    <a:pt x="163465" y="13506"/>
                    <a:pt x="165062" y="17404"/>
                    <a:pt x="166484" y="21478"/>
                  </a:cubicBezTo>
                  <a:cubicBezTo>
                    <a:pt x="169669" y="29807"/>
                    <a:pt x="177121" y="49125"/>
                    <a:pt x="177121" y="58874"/>
                  </a:cubicBezTo>
                  <a:cubicBezTo>
                    <a:pt x="177121" y="72698"/>
                    <a:pt x="167548" y="78541"/>
                    <a:pt x="155306" y="78541"/>
                  </a:cubicBezTo>
                  <a:cubicBezTo>
                    <a:pt x="141301" y="78541"/>
                    <a:pt x="131728" y="70212"/>
                    <a:pt x="126405" y="63480"/>
                  </a:cubicBezTo>
                  <a:cubicBezTo>
                    <a:pt x="125166" y="74286"/>
                    <a:pt x="115943" y="78541"/>
                    <a:pt x="108857" y="78541"/>
                  </a:cubicBezTo>
                  <a:cubicBezTo>
                    <a:pt x="101231" y="78541"/>
                    <a:pt x="97330" y="73579"/>
                    <a:pt x="94669" y="69148"/>
                  </a:cubicBezTo>
                  <a:cubicBezTo>
                    <a:pt x="90943" y="63305"/>
                    <a:pt x="88107" y="52490"/>
                    <a:pt x="88107" y="51426"/>
                  </a:cubicBezTo>
                  <a:cubicBezTo>
                    <a:pt x="88107" y="49125"/>
                    <a:pt x="90411" y="49125"/>
                    <a:pt x="91833" y="49125"/>
                  </a:cubicBezTo>
                  <a:cubicBezTo>
                    <a:pt x="95026" y="49125"/>
                    <a:pt x="95200" y="49299"/>
                    <a:pt x="96440" y="54261"/>
                  </a:cubicBezTo>
                  <a:cubicBezTo>
                    <a:pt x="99459" y="66489"/>
                    <a:pt x="102827" y="73579"/>
                    <a:pt x="108325" y="73579"/>
                  </a:cubicBezTo>
                  <a:cubicBezTo>
                    <a:pt x="113822" y="73579"/>
                    <a:pt x="113822" y="67204"/>
                    <a:pt x="113822" y="65076"/>
                  </a:cubicBezTo>
                  <a:cubicBezTo>
                    <a:pt x="113822" y="61709"/>
                    <a:pt x="111510" y="52665"/>
                    <a:pt x="110096" y="46464"/>
                  </a:cubicBezTo>
                  <a:lnTo>
                    <a:pt x="105131" y="27329"/>
                  </a:lnTo>
                  <a:cubicBezTo>
                    <a:pt x="104598" y="24669"/>
                    <a:pt x="102827" y="17936"/>
                    <a:pt x="102112" y="15277"/>
                  </a:cubicBezTo>
                  <a:cubicBezTo>
                    <a:pt x="101231" y="11378"/>
                    <a:pt x="99634" y="5176"/>
                    <a:pt x="99634" y="3931"/>
                  </a:cubicBezTo>
                  <a:cubicBezTo>
                    <a:pt x="99634" y="33"/>
                    <a:pt x="102470" y="-1382"/>
                    <a:pt x="105131" y="-1382"/>
                  </a:cubicBezTo>
                  <a:cubicBezTo>
                    <a:pt x="111161" y="-1382"/>
                    <a:pt x="112400" y="3931"/>
                    <a:pt x="113107" y="6591"/>
                  </a:cubicBezTo>
                  <a:lnTo>
                    <a:pt x="117190" y="22367"/>
                  </a:lnTo>
                  <a:cubicBezTo>
                    <a:pt x="117723" y="25018"/>
                    <a:pt x="119494" y="31759"/>
                    <a:pt x="120027" y="34411"/>
                  </a:cubicBezTo>
                  <a:cubicBezTo>
                    <a:pt x="120559" y="36190"/>
                    <a:pt x="122862" y="45051"/>
                    <a:pt x="123037" y="46290"/>
                  </a:cubicBezTo>
                  <a:cubicBezTo>
                    <a:pt x="123394" y="47354"/>
                    <a:pt x="128709" y="59050"/>
                    <a:pt x="135986" y="65781"/>
                  </a:cubicBezTo>
                  <a:cubicBezTo>
                    <a:pt x="141301" y="70570"/>
                    <a:pt x="147505" y="73579"/>
                    <a:pt x="154599" y="73579"/>
                  </a:cubicBezTo>
                  <a:cubicBezTo>
                    <a:pt x="162758" y="73579"/>
                    <a:pt x="164704" y="67377"/>
                    <a:pt x="164704" y="61526"/>
                  </a:cubicBezTo>
                  <a:cubicBezTo>
                    <a:pt x="164704" y="51077"/>
                    <a:pt x="156370" y="29632"/>
                    <a:pt x="153360" y="21478"/>
                  </a:cubicBezTo>
                  <a:cubicBezTo>
                    <a:pt x="151588" y="17048"/>
                    <a:pt x="151588" y="15808"/>
                    <a:pt x="151588" y="13506"/>
                  </a:cubicBezTo>
                  <a:cubicBezTo>
                    <a:pt x="151588" y="3931"/>
                    <a:pt x="159207" y="-1382"/>
                    <a:pt x="167366" y="-1382"/>
                  </a:cubicBezTo>
                  <a:cubicBezTo>
                    <a:pt x="185097" y="-1382"/>
                    <a:pt x="193081" y="22898"/>
                    <a:pt x="193081" y="25733"/>
                  </a:cubicBezTo>
                  <a:close/>
                  <a:moveTo>
                    <a:pt x="285792" y="17579"/>
                  </a:moveTo>
                  <a:cubicBezTo>
                    <a:pt x="285792" y="19000"/>
                    <a:pt x="283313" y="21835"/>
                    <a:pt x="281717" y="21835"/>
                  </a:cubicBezTo>
                  <a:cubicBezTo>
                    <a:pt x="280827" y="21835"/>
                    <a:pt x="280293" y="21303"/>
                    <a:pt x="279055" y="19882"/>
                  </a:cubicBezTo>
                  <a:cubicBezTo>
                    <a:pt x="268236" y="6947"/>
                    <a:pt x="252815" y="3581"/>
                    <a:pt x="243949" y="3581"/>
                  </a:cubicBezTo>
                  <a:cubicBezTo>
                    <a:pt x="235084" y="3581"/>
                    <a:pt x="226925" y="8718"/>
                    <a:pt x="226925" y="23074"/>
                  </a:cubicBezTo>
                  <a:cubicBezTo>
                    <a:pt x="226925" y="31403"/>
                    <a:pt x="230826" y="50189"/>
                    <a:pt x="238984" y="60462"/>
                  </a:cubicBezTo>
                  <a:cubicBezTo>
                    <a:pt x="246071" y="69506"/>
                    <a:pt x="254587" y="73579"/>
                    <a:pt x="262213" y="73579"/>
                  </a:cubicBezTo>
                  <a:cubicBezTo>
                    <a:pt x="265223" y="73579"/>
                    <a:pt x="272849" y="72698"/>
                    <a:pt x="275862" y="67204"/>
                  </a:cubicBezTo>
                  <a:cubicBezTo>
                    <a:pt x="270722" y="65781"/>
                    <a:pt x="268950" y="61526"/>
                    <a:pt x="268950" y="58518"/>
                  </a:cubicBezTo>
                  <a:cubicBezTo>
                    <a:pt x="268950" y="55683"/>
                    <a:pt x="270895" y="52665"/>
                    <a:pt x="275328" y="52665"/>
                  </a:cubicBezTo>
                  <a:cubicBezTo>
                    <a:pt x="278348" y="52665"/>
                    <a:pt x="284195" y="54619"/>
                    <a:pt x="284195" y="63122"/>
                  </a:cubicBezTo>
                  <a:cubicBezTo>
                    <a:pt x="284195" y="74642"/>
                    <a:pt x="271784" y="78541"/>
                    <a:pt x="262030" y="78541"/>
                  </a:cubicBezTo>
                  <a:cubicBezTo>
                    <a:pt x="237204" y="78541"/>
                    <a:pt x="212920" y="54261"/>
                    <a:pt x="212920" y="29100"/>
                  </a:cubicBezTo>
                  <a:cubicBezTo>
                    <a:pt x="212920" y="12442"/>
                    <a:pt x="224089" y="-1382"/>
                    <a:pt x="243768" y="-1382"/>
                  </a:cubicBezTo>
                  <a:cubicBezTo>
                    <a:pt x="272319" y="-1382"/>
                    <a:pt x="285792" y="15277"/>
                    <a:pt x="285792" y="17579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976" name="任意多边形: 形状 975">
              <a:extLst>
                <a:ext uri="{FF2B5EF4-FFF2-40B4-BE49-F238E27FC236}">
                  <a16:creationId xmlns:a16="http://schemas.microsoft.com/office/drawing/2014/main" id="{7E364A4D-8362-DA46-7470-4B69AF5DEDC9}"/>
                </a:ext>
              </a:extLst>
            </p:cNvPr>
            <p:cNvSpPr/>
            <p:nvPr>
              <p:custDataLst>
                <p:tags r:id="rId28"/>
              </p:custDataLst>
            </p:nvPr>
          </p:nvSpPr>
          <p:spPr>
            <a:xfrm flipV="1">
              <a:off x="7562427" y="-11819857"/>
              <a:ext cx="73237" cy="12401"/>
            </a:xfrm>
            <a:custGeom>
              <a:avLst/>
              <a:gdLst>
                <a:gd name="connsiteX0" fmla="*/ 73238 w 73237"/>
                <a:gd name="connsiteY0" fmla="*/ 4823 h 12401"/>
                <a:gd name="connsiteX1" fmla="*/ 64896 w 73237"/>
                <a:gd name="connsiteY1" fmla="*/ 11025 h 12401"/>
                <a:gd name="connsiteX2" fmla="*/ 8334 w 73237"/>
                <a:gd name="connsiteY2" fmla="*/ 11025 h 12401"/>
                <a:gd name="connsiteX3" fmla="*/ 0 w 73237"/>
                <a:gd name="connsiteY3" fmla="*/ 4823 h 12401"/>
                <a:gd name="connsiteX4" fmla="*/ 8334 w 73237"/>
                <a:gd name="connsiteY4" fmla="*/ -1377 h 12401"/>
                <a:gd name="connsiteX5" fmla="*/ 64896 w 73237"/>
                <a:gd name="connsiteY5" fmla="*/ -1377 h 12401"/>
                <a:gd name="connsiteX6" fmla="*/ 73238 w 73237"/>
                <a:gd name="connsiteY6" fmla="*/ 4823 h 12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237" h="12401">
                  <a:moveTo>
                    <a:pt x="73238" y="4823"/>
                  </a:moveTo>
                  <a:cubicBezTo>
                    <a:pt x="73238" y="11025"/>
                    <a:pt x="67025" y="11025"/>
                    <a:pt x="64896" y="11025"/>
                  </a:cubicBezTo>
                  <a:lnTo>
                    <a:pt x="8334" y="11025"/>
                  </a:lnTo>
                  <a:cubicBezTo>
                    <a:pt x="6213" y="11025"/>
                    <a:pt x="0" y="11025"/>
                    <a:pt x="0" y="4823"/>
                  </a:cubicBezTo>
                  <a:cubicBezTo>
                    <a:pt x="0" y="-1377"/>
                    <a:pt x="6213" y="-1377"/>
                    <a:pt x="8334" y="-1377"/>
                  </a:cubicBezTo>
                  <a:lnTo>
                    <a:pt x="64896" y="-1377"/>
                  </a:lnTo>
                  <a:cubicBezTo>
                    <a:pt x="67025" y="-1377"/>
                    <a:pt x="73238" y="-1377"/>
                    <a:pt x="73238" y="4823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977" name="任意多边形: 形状 976">
              <a:extLst>
                <a:ext uri="{FF2B5EF4-FFF2-40B4-BE49-F238E27FC236}">
                  <a16:creationId xmlns:a16="http://schemas.microsoft.com/office/drawing/2014/main" id="{CE3713FA-8C34-C7C6-BE9E-70C016889B95}"/>
                </a:ext>
              </a:extLst>
            </p:cNvPr>
            <p:cNvSpPr/>
            <p:nvPr>
              <p:custDataLst>
                <p:tags r:id="rId29"/>
              </p:custDataLst>
            </p:nvPr>
          </p:nvSpPr>
          <p:spPr>
            <a:xfrm flipV="1">
              <a:off x="7648432" y="-11961807"/>
              <a:ext cx="254245" cy="160909"/>
            </a:xfrm>
            <a:custGeom>
              <a:avLst/>
              <a:gdLst>
                <a:gd name="connsiteX0" fmla="*/ 157453 w 254245"/>
                <a:gd name="connsiteY0" fmla="*/ 147656 h 160909"/>
                <a:gd name="connsiteX1" fmla="*/ 138833 w 254245"/>
                <a:gd name="connsiteY1" fmla="*/ 159527 h 160909"/>
                <a:gd name="connsiteX2" fmla="*/ 113300 w 254245"/>
                <a:gd name="connsiteY2" fmla="*/ 132944 h 160909"/>
                <a:gd name="connsiteX3" fmla="*/ 109041 w 254245"/>
                <a:gd name="connsiteY3" fmla="*/ 111150 h 160909"/>
                <a:gd name="connsiteX4" fmla="*/ 59041 w 254245"/>
                <a:gd name="connsiteY4" fmla="*/ 111150 h 160909"/>
                <a:gd name="connsiteX5" fmla="*/ 61878 w 254245"/>
                <a:gd name="connsiteY5" fmla="*/ 126386 h 160909"/>
                <a:gd name="connsiteX6" fmla="*/ 68614 w 254245"/>
                <a:gd name="connsiteY6" fmla="*/ 148188 h 160909"/>
                <a:gd name="connsiteX7" fmla="*/ 85996 w 254245"/>
                <a:gd name="connsiteY7" fmla="*/ 154565 h 160909"/>
                <a:gd name="connsiteX8" fmla="*/ 99112 w 254245"/>
                <a:gd name="connsiteY8" fmla="*/ 151911 h 160909"/>
                <a:gd name="connsiteX9" fmla="*/ 93972 w 254245"/>
                <a:gd name="connsiteY9" fmla="*/ 143933 h 160909"/>
                <a:gd name="connsiteX10" fmla="*/ 100176 w 254245"/>
                <a:gd name="connsiteY10" fmla="*/ 137907 h 160909"/>
                <a:gd name="connsiteX11" fmla="*/ 109224 w 254245"/>
                <a:gd name="connsiteY11" fmla="*/ 147656 h 160909"/>
                <a:gd name="connsiteX12" fmla="*/ 85813 w 254245"/>
                <a:gd name="connsiteY12" fmla="*/ 159527 h 160909"/>
                <a:gd name="connsiteX13" fmla="*/ 56563 w 254245"/>
                <a:gd name="connsiteY13" fmla="*/ 147831 h 160909"/>
                <a:gd name="connsiteX14" fmla="*/ 46100 w 254245"/>
                <a:gd name="connsiteY14" fmla="*/ 111150 h 160909"/>
                <a:gd name="connsiteX15" fmla="*/ 32444 w 254245"/>
                <a:gd name="connsiteY15" fmla="*/ 111150 h 160909"/>
                <a:gd name="connsiteX16" fmla="*/ 27130 w 254245"/>
                <a:gd name="connsiteY16" fmla="*/ 107251 h 160909"/>
                <a:gd name="connsiteX17" fmla="*/ 32086 w 254245"/>
                <a:gd name="connsiteY17" fmla="*/ 104765 h 160909"/>
                <a:gd name="connsiteX18" fmla="*/ 44860 w 254245"/>
                <a:gd name="connsiteY18" fmla="*/ 104765 h 160909"/>
                <a:gd name="connsiteX19" fmla="*/ 33508 w 254245"/>
                <a:gd name="connsiteY19" fmla="*/ 43097 h 160909"/>
                <a:gd name="connsiteX20" fmla="*/ 28186 w 254245"/>
                <a:gd name="connsiteY20" fmla="*/ 19173 h 160909"/>
                <a:gd name="connsiteX21" fmla="*/ 17199 w 254245"/>
                <a:gd name="connsiteY21" fmla="*/ 3580 h 160909"/>
                <a:gd name="connsiteX22" fmla="*/ 9573 w 254245"/>
                <a:gd name="connsiteY22" fmla="*/ 6232 h 160909"/>
                <a:gd name="connsiteX23" fmla="*/ 15245 w 254245"/>
                <a:gd name="connsiteY23" fmla="*/ 14211 h 160909"/>
                <a:gd name="connsiteX24" fmla="*/ 9040 w 254245"/>
                <a:gd name="connsiteY24" fmla="*/ 20237 h 160909"/>
                <a:gd name="connsiteX25" fmla="*/ 0 w 254245"/>
                <a:gd name="connsiteY25" fmla="*/ 10487 h 160909"/>
                <a:gd name="connsiteX26" fmla="*/ 16842 w 254245"/>
                <a:gd name="connsiteY26" fmla="*/ -1382 h 160909"/>
                <a:gd name="connsiteX27" fmla="*/ 47697 w 254245"/>
                <a:gd name="connsiteY27" fmla="*/ 49123 h 160909"/>
                <a:gd name="connsiteX28" fmla="*/ 57977 w 254245"/>
                <a:gd name="connsiteY28" fmla="*/ 104765 h 160909"/>
                <a:gd name="connsiteX29" fmla="*/ 107977 w 254245"/>
                <a:gd name="connsiteY29" fmla="*/ 104765 h 160909"/>
                <a:gd name="connsiteX30" fmla="*/ 97165 w 254245"/>
                <a:gd name="connsiteY30" fmla="*/ 46105 h 160909"/>
                <a:gd name="connsiteX31" fmla="*/ 92375 w 254245"/>
                <a:gd name="connsiteY31" fmla="*/ 25375 h 160909"/>
                <a:gd name="connsiteX32" fmla="*/ 84574 w 254245"/>
                <a:gd name="connsiteY32" fmla="*/ 10487 h 160909"/>
                <a:gd name="connsiteX33" fmla="*/ 70568 w 254245"/>
                <a:gd name="connsiteY33" fmla="*/ 3580 h 160909"/>
                <a:gd name="connsiteX34" fmla="*/ 59399 w 254245"/>
                <a:gd name="connsiteY34" fmla="*/ 6232 h 160909"/>
                <a:gd name="connsiteX35" fmla="*/ 64539 w 254245"/>
                <a:gd name="connsiteY35" fmla="*/ 14211 h 160909"/>
                <a:gd name="connsiteX36" fmla="*/ 58334 w 254245"/>
                <a:gd name="connsiteY36" fmla="*/ 20237 h 160909"/>
                <a:gd name="connsiteX37" fmla="*/ 49293 w 254245"/>
                <a:gd name="connsiteY37" fmla="*/ 10487 h 160909"/>
                <a:gd name="connsiteX38" fmla="*/ 70210 w 254245"/>
                <a:gd name="connsiteY38" fmla="*/ -1382 h 160909"/>
                <a:gd name="connsiteX39" fmla="*/ 102837 w 254245"/>
                <a:gd name="connsiteY39" fmla="*/ 21119 h 160909"/>
                <a:gd name="connsiteX40" fmla="*/ 110996 w 254245"/>
                <a:gd name="connsiteY40" fmla="*/ 50187 h 160909"/>
                <a:gd name="connsiteX41" fmla="*/ 121101 w 254245"/>
                <a:gd name="connsiteY41" fmla="*/ 104765 h 160909"/>
                <a:gd name="connsiteX42" fmla="*/ 137768 w 254245"/>
                <a:gd name="connsiteY42" fmla="*/ 104765 h 160909"/>
                <a:gd name="connsiteX43" fmla="*/ 143090 w 254245"/>
                <a:gd name="connsiteY43" fmla="*/ 108664 h 160909"/>
                <a:gd name="connsiteX44" fmla="*/ 138125 w 254245"/>
                <a:gd name="connsiteY44" fmla="*/ 111150 h 160909"/>
                <a:gd name="connsiteX45" fmla="*/ 122166 w 254245"/>
                <a:gd name="connsiteY45" fmla="*/ 111150 h 160909"/>
                <a:gd name="connsiteX46" fmla="*/ 126598 w 254245"/>
                <a:gd name="connsiteY46" fmla="*/ 135072 h 160909"/>
                <a:gd name="connsiteX47" fmla="*/ 138833 w 254245"/>
                <a:gd name="connsiteY47" fmla="*/ 154565 h 160909"/>
                <a:gd name="connsiteX48" fmla="*/ 147523 w 254245"/>
                <a:gd name="connsiteY48" fmla="*/ 152087 h 160909"/>
                <a:gd name="connsiteX49" fmla="*/ 142201 w 254245"/>
                <a:gd name="connsiteY49" fmla="*/ 143933 h 160909"/>
                <a:gd name="connsiteX50" fmla="*/ 148405 w 254245"/>
                <a:gd name="connsiteY50" fmla="*/ 137907 h 160909"/>
                <a:gd name="connsiteX51" fmla="*/ 157453 w 254245"/>
                <a:gd name="connsiteY51" fmla="*/ 147656 h 160909"/>
                <a:gd name="connsiteX52" fmla="*/ 254245 w 254245"/>
                <a:gd name="connsiteY52" fmla="*/ 60111 h 160909"/>
                <a:gd name="connsiteX53" fmla="*/ 250519 w 254245"/>
                <a:gd name="connsiteY53" fmla="*/ 62414 h 160909"/>
                <a:gd name="connsiteX54" fmla="*/ 246261 w 254245"/>
                <a:gd name="connsiteY54" fmla="*/ 58691 h 160909"/>
                <a:gd name="connsiteX55" fmla="*/ 229062 w 254245"/>
                <a:gd name="connsiteY55" fmla="*/ 37959 h 160909"/>
                <a:gd name="connsiteX56" fmla="*/ 224630 w 254245"/>
                <a:gd name="connsiteY56" fmla="*/ 43985 h 160909"/>
                <a:gd name="connsiteX57" fmla="*/ 227648 w 254245"/>
                <a:gd name="connsiteY57" fmla="*/ 55856 h 160909"/>
                <a:gd name="connsiteX58" fmla="*/ 238285 w 254245"/>
                <a:gd name="connsiteY58" fmla="*/ 93253 h 160909"/>
                <a:gd name="connsiteX59" fmla="*/ 216471 w 254245"/>
                <a:gd name="connsiteY59" fmla="*/ 112919 h 160909"/>
                <a:gd name="connsiteX60" fmla="*/ 187570 w 254245"/>
                <a:gd name="connsiteY60" fmla="*/ 97858 h 160909"/>
                <a:gd name="connsiteX61" fmla="*/ 170021 w 254245"/>
                <a:gd name="connsiteY61" fmla="*/ 112919 h 160909"/>
                <a:gd name="connsiteX62" fmla="*/ 155833 w 254245"/>
                <a:gd name="connsiteY62" fmla="*/ 103526 h 160909"/>
                <a:gd name="connsiteX63" fmla="*/ 149271 w 254245"/>
                <a:gd name="connsiteY63" fmla="*/ 85804 h 160909"/>
                <a:gd name="connsiteX64" fmla="*/ 152997 w 254245"/>
                <a:gd name="connsiteY64" fmla="*/ 83503 h 160909"/>
                <a:gd name="connsiteX65" fmla="*/ 157604 w 254245"/>
                <a:gd name="connsiteY65" fmla="*/ 88639 h 160909"/>
                <a:gd name="connsiteX66" fmla="*/ 169488 w 254245"/>
                <a:gd name="connsiteY66" fmla="*/ 107957 h 160909"/>
                <a:gd name="connsiteX67" fmla="*/ 174986 w 254245"/>
                <a:gd name="connsiteY67" fmla="*/ 99454 h 160909"/>
                <a:gd name="connsiteX68" fmla="*/ 171260 w 254245"/>
                <a:gd name="connsiteY68" fmla="*/ 80842 h 160909"/>
                <a:gd name="connsiteX69" fmla="*/ 166295 w 254245"/>
                <a:gd name="connsiteY69" fmla="*/ 61707 h 160909"/>
                <a:gd name="connsiteX70" fmla="*/ 163277 w 254245"/>
                <a:gd name="connsiteY70" fmla="*/ 49655 h 160909"/>
                <a:gd name="connsiteX71" fmla="*/ 160798 w 254245"/>
                <a:gd name="connsiteY71" fmla="*/ 38309 h 160909"/>
                <a:gd name="connsiteX72" fmla="*/ 166295 w 254245"/>
                <a:gd name="connsiteY72" fmla="*/ 32997 h 160909"/>
                <a:gd name="connsiteX73" fmla="*/ 174271 w 254245"/>
                <a:gd name="connsiteY73" fmla="*/ 40969 h 160909"/>
                <a:gd name="connsiteX74" fmla="*/ 178354 w 254245"/>
                <a:gd name="connsiteY74" fmla="*/ 56745 h 160909"/>
                <a:gd name="connsiteX75" fmla="*/ 181191 w 254245"/>
                <a:gd name="connsiteY75" fmla="*/ 68789 h 160909"/>
                <a:gd name="connsiteX76" fmla="*/ 184201 w 254245"/>
                <a:gd name="connsiteY76" fmla="*/ 80668 h 160909"/>
                <a:gd name="connsiteX77" fmla="*/ 197150 w 254245"/>
                <a:gd name="connsiteY77" fmla="*/ 100160 h 160909"/>
                <a:gd name="connsiteX78" fmla="*/ 215764 w 254245"/>
                <a:gd name="connsiteY78" fmla="*/ 107957 h 160909"/>
                <a:gd name="connsiteX79" fmla="*/ 225869 w 254245"/>
                <a:gd name="connsiteY79" fmla="*/ 95904 h 160909"/>
                <a:gd name="connsiteX80" fmla="*/ 214524 w 254245"/>
                <a:gd name="connsiteY80" fmla="*/ 55856 h 160909"/>
                <a:gd name="connsiteX81" fmla="*/ 212753 w 254245"/>
                <a:gd name="connsiteY81" fmla="*/ 47884 h 160909"/>
                <a:gd name="connsiteX82" fmla="*/ 228530 w 254245"/>
                <a:gd name="connsiteY82" fmla="*/ 32997 h 160909"/>
                <a:gd name="connsiteX83" fmla="*/ 254245 w 254245"/>
                <a:gd name="connsiteY83" fmla="*/ 60111 h 160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</a:cxnLst>
              <a:rect l="l" t="t" r="r" b="b"/>
              <a:pathLst>
                <a:path w="254245" h="160909">
                  <a:moveTo>
                    <a:pt x="157453" y="147656"/>
                  </a:moveTo>
                  <a:cubicBezTo>
                    <a:pt x="157453" y="155629"/>
                    <a:pt x="148588" y="159527"/>
                    <a:pt x="138833" y="159527"/>
                  </a:cubicBezTo>
                  <a:cubicBezTo>
                    <a:pt x="120219" y="159527"/>
                    <a:pt x="115072" y="141988"/>
                    <a:pt x="113300" y="132944"/>
                  </a:cubicBezTo>
                  <a:lnTo>
                    <a:pt x="109041" y="111150"/>
                  </a:lnTo>
                  <a:lnTo>
                    <a:pt x="59041" y="111150"/>
                  </a:lnTo>
                  <a:lnTo>
                    <a:pt x="61878" y="126386"/>
                  </a:lnTo>
                  <a:cubicBezTo>
                    <a:pt x="62942" y="131530"/>
                    <a:pt x="65428" y="144640"/>
                    <a:pt x="68614" y="148188"/>
                  </a:cubicBezTo>
                  <a:cubicBezTo>
                    <a:pt x="72515" y="152262"/>
                    <a:pt x="77837" y="154565"/>
                    <a:pt x="85996" y="154565"/>
                  </a:cubicBezTo>
                  <a:cubicBezTo>
                    <a:pt x="87060" y="154565"/>
                    <a:pt x="94329" y="154565"/>
                    <a:pt x="99112" y="151911"/>
                  </a:cubicBezTo>
                  <a:cubicBezTo>
                    <a:pt x="98055" y="151379"/>
                    <a:pt x="93972" y="148720"/>
                    <a:pt x="93972" y="143933"/>
                  </a:cubicBezTo>
                  <a:cubicBezTo>
                    <a:pt x="93972" y="138795"/>
                    <a:pt x="98230" y="137907"/>
                    <a:pt x="100176" y="137907"/>
                  </a:cubicBezTo>
                  <a:cubicBezTo>
                    <a:pt x="105324" y="137907"/>
                    <a:pt x="109224" y="142162"/>
                    <a:pt x="109224" y="147656"/>
                  </a:cubicBezTo>
                  <a:cubicBezTo>
                    <a:pt x="109224" y="159527"/>
                    <a:pt x="90603" y="159527"/>
                    <a:pt x="85813" y="159527"/>
                  </a:cubicBezTo>
                  <a:cubicBezTo>
                    <a:pt x="78902" y="159527"/>
                    <a:pt x="64896" y="159177"/>
                    <a:pt x="56563" y="147831"/>
                  </a:cubicBezTo>
                  <a:cubicBezTo>
                    <a:pt x="51415" y="140566"/>
                    <a:pt x="50001" y="132944"/>
                    <a:pt x="46100" y="111150"/>
                  </a:cubicBezTo>
                  <a:lnTo>
                    <a:pt x="32444" y="111150"/>
                  </a:lnTo>
                  <a:cubicBezTo>
                    <a:pt x="29433" y="111150"/>
                    <a:pt x="27130" y="111150"/>
                    <a:pt x="27130" y="107251"/>
                  </a:cubicBezTo>
                  <a:cubicBezTo>
                    <a:pt x="27130" y="104765"/>
                    <a:pt x="29433" y="104765"/>
                    <a:pt x="32086" y="104765"/>
                  </a:cubicBezTo>
                  <a:lnTo>
                    <a:pt x="44860" y="104765"/>
                  </a:lnTo>
                  <a:lnTo>
                    <a:pt x="33508" y="43097"/>
                  </a:lnTo>
                  <a:cubicBezTo>
                    <a:pt x="31379" y="31226"/>
                    <a:pt x="31205" y="30694"/>
                    <a:pt x="28186" y="19173"/>
                  </a:cubicBezTo>
                  <a:cubicBezTo>
                    <a:pt x="27130" y="15093"/>
                    <a:pt x="24111" y="3580"/>
                    <a:pt x="17199" y="3580"/>
                  </a:cubicBezTo>
                  <a:cubicBezTo>
                    <a:pt x="16310" y="3580"/>
                    <a:pt x="12409" y="3580"/>
                    <a:pt x="9573" y="6232"/>
                  </a:cubicBezTo>
                  <a:cubicBezTo>
                    <a:pt x="15245" y="8543"/>
                    <a:pt x="15245" y="13505"/>
                    <a:pt x="15245" y="14211"/>
                  </a:cubicBezTo>
                  <a:cubicBezTo>
                    <a:pt x="15245" y="19348"/>
                    <a:pt x="10987" y="20237"/>
                    <a:pt x="9040" y="20237"/>
                  </a:cubicBezTo>
                  <a:cubicBezTo>
                    <a:pt x="3901" y="20237"/>
                    <a:pt x="0" y="15982"/>
                    <a:pt x="0" y="10487"/>
                  </a:cubicBezTo>
                  <a:cubicBezTo>
                    <a:pt x="0" y="2333"/>
                    <a:pt x="9040" y="-1382"/>
                    <a:pt x="16842" y="-1382"/>
                  </a:cubicBezTo>
                  <a:cubicBezTo>
                    <a:pt x="37583" y="-1382"/>
                    <a:pt x="44504" y="31401"/>
                    <a:pt x="47697" y="49123"/>
                  </a:cubicBezTo>
                  <a:lnTo>
                    <a:pt x="57977" y="104765"/>
                  </a:lnTo>
                  <a:lnTo>
                    <a:pt x="107977" y="104765"/>
                  </a:lnTo>
                  <a:lnTo>
                    <a:pt x="97165" y="46105"/>
                  </a:lnTo>
                  <a:cubicBezTo>
                    <a:pt x="95211" y="35831"/>
                    <a:pt x="95211" y="35475"/>
                    <a:pt x="92375" y="25375"/>
                  </a:cubicBezTo>
                  <a:cubicBezTo>
                    <a:pt x="89714" y="15982"/>
                    <a:pt x="88300" y="14211"/>
                    <a:pt x="84574" y="10487"/>
                  </a:cubicBezTo>
                  <a:cubicBezTo>
                    <a:pt x="80673" y="6589"/>
                    <a:pt x="76240" y="3580"/>
                    <a:pt x="70568" y="3580"/>
                  </a:cubicBezTo>
                  <a:cubicBezTo>
                    <a:pt x="68614" y="3580"/>
                    <a:pt x="63474" y="3754"/>
                    <a:pt x="59399" y="6232"/>
                  </a:cubicBezTo>
                  <a:cubicBezTo>
                    <a:pt x="60463" y="6764"/>
                    <a:pt x="64539" y="9424"/>
                    <a:pt x="64539" y="14211"/>
                  </a:cubicBezTo>
                  <a:cubicBezTo>
                    <a:pt x="64539" y="19348"/>
                    <a:pt x="60280" y="20237"/>
                    <a:pt x="58334" y="20237"/>
                  </a:cubicBezTo>
                  <a:cubicBezTo>
                    <a:pt x="53194" y="20237"/>
                    <a:pt x="49293" y="15982"/>
                    <a:pt x="49293" y="10487"/>
                  </a:cubicBezTo>
                  <a:cubicBezTo>
                    <a:pt x="49293" y="1277"/>
                    <a:pt x="60638" y="-1382"/>
                    <a:pt x="70210" y="-1382"/>
                  </a:cubicBezTo>
                  <a:cubicBezTo>
                    <a:pt x="82802" y="-1382"/>
                    <a:pt x="96808" y="6589"/>
                    <a:pt x="102837" y="21119"/>
                  </a:cubicBezTo>
                  <a:cubicBezTo>
                    <a:pt x="106738" y="30512"/>
                    <a:pt x="109224" y="40262"/>
                    <a:pt x="110996" y="50187"/>
                  </a:cubicBezTo>
                  <a:lnTo>
                    <a:pt x="121101" y="104765"/>
                  </a:lnTo>
                  <a:lnTo>
                    <a:pt x="137768" y="104765"/>
                  </a:lnTo>
                  <a:cubicBezTo>
                    <a:pt x="140786" y="104765"/>
                    <a:pt x="143090" y="104765"/>
                    <a:pt x="143090" y="108664"/>
                  </a:cubicBezTo>
                  <a:cubicBezTo>
                    <a:pt x="143090" y="111150"/>
                    <a:pt x="140786" y="111150"/>
                    <a:pt x="138125" y="111150"/>
                  </a:cubicBezTo>
                  <a:lnTo>
                    <a:pt x="122166" y="111150"/>
                  </a:lnTo>
                  <a:lnTo>
                    <a:pt x="126598" y="135072"/>
                  </a:lnTo>
                  <a:cubicBezTo>
                    <a:pt x="128020" y="142869"/>
                    <a:pt x="130142" y="154565"/>
                    <a:pt x="138833" y="154565"/>
                  </a:cubicBezTo>
                  <a:cubicBezTo>
                    <a:pt x="141494" y="154565"/>
                    <a:pt x="145394" y="153682"/>
                    <a:pt x="147523" y="152087"/>
                  </a:cubicBezTo>
                  <a:cubicBezTo>
                    <a:pt x="144330" y="150491"/>
                    <a:pt x="142201" y="147482"/>
                    <a:pt x="142201" y="143933"/>
                  </a:cubicBezTo>
                  <a:cubicBezTo>
                    <a:pt x="142201" y="138795"/>
                    <a:pt x="146459" y="137907"/>
                    <a:pt x="148405" y="137907"/>
                  </a:cubicBezTo>
                  <a:cubicBezTo>
                    <a:pt x="153553" y="137907"/>
                    <a:pt x="157453" y="142162"/>
                    <a:pt x="157453" y="147656"/>
                  </a:cubicBezTo>
                  <a:close/>
                  <a:moveTo>
                    <a:pt x="254245" y="60111"/>
                  </a:moveTo>
                  <a:cubicBezTo>
                    <a:pt x="254245" y="62414"/>
                    <a:pt x="251933" y="62414"/>
                    <a:pt x="250519" y="62414"/>
                  </a:cubicBezTo>
                  <a:cubicBezTo>
                    <a:pt x="247326" y="62414"/>
                    <a:pt x="247151" y="61882"/>
                    <a:pt x="246261" y="58691"/>
                  </a:cubicBezTo>
                  <a:cubicBezTo>
                    <a:pt x="243250" y="47702"/>
                    <a:pt x="236863" y="37959"/>
                    <a:pt x="229062" y="37959"/>
                  </a:cubicBezTo>
                  <a:cubicBezTo>
                    <a:pt x="226583" y="37959"/>
                    <a:pt x="224630" y="39198"/>
                    <a:pt x="224630" y="43985"/>
                  </a:cubicBezTo>
                  <a:cubicBezTo>
                    <a:pt x="224630" y="47884"/>
                    <a:pt x="226226" y="51782"/>
                    <a:pt x="227648" y="55856"/>
                  </a:cubicBezTo>
                  <a:cubicBezTo>
                    <a:pt x="230834" y="64185"/>
                    <a:pt x="238285" y="83503"/>
                    <a:pt x="238285" y="93253"/>
                  </a:cubicBezTo>
                  <a:cubicBezTo>
                    <a:pt x="238285" y="107076"/>
                    <a:pt x="228713" y="112919"/>
                    <a:pt x="216471" y="112919"/>
                  </a:cubicBezTo>
                  <a:cubicBezTo>
                    <a:pt x="202465" y="112919"/>
                    <a:pt x="192893" y="104590"/>
                    <a:pt x="187570" y="97858"/>
                  </a:cubicBezTo>
                  <a:cubicBezTo>
                    <a:pt x="186330" y="108664"/>
                    <a:pt x="177108" y="112919"/>
                    <a:pt x="170021" y="112919"/>
                  </a:cubicBezTo>
                  <a:cubicBezTo>
                    <a:pt x="162395" y="112919"/>
                    <a:pt x="158494" y="107957"/>
                    <a:pt x="155833" y="103526"/>
                  </a:cubicBezTo>
                  <a:cubicBezTo>
                    <a:pt x="152107" y="97683"/>
                    <a:pt x="149271" y="86868"/>
                    <a:pt x="149271" y="85804"/>
                  </a:cubicBezTo>
                  <a:cubicBezTo>
                    <a:pt x="149271" y="83503"/>
                    <a:pt x="151574" y="83503"/>
                    <a:pt x="152997" y="83503"/>
                  </a:cubicBezTo>
                  <a:cubicBezTo>
                    <a:pt x="156190" y="83503"/>
                    <a:pt x="156365" y="83677"/>
                    <a:pt x="157604" y="88639"/>
                  </a:cubicBezTo>
                  <a:cubicBezTo>
                    <a:pt x="160623" y="100867"/>
                    <a:pt x="163991" y="107957"/>
                    <a:pt x="169488" y="107957"/>
                  </a:cubicBezTo>
                  <a:cubicBezTo>
                    <a:pt x="174986" y="107957"/>
                    <a:pt x="174986" y="101582"/>
                    <a:pt x="174986" y="99454"/>
                  </a:cubicBezTo>
                  <a:cubicBezTo>
                    <a:pt x="174986" y="96087"/>
                    <a:pt x="172675" y="87043"/>
                    <a:pt x="171260" y="80842"/>
                  </a:cubicBezTo>
                  <a:lnTo>
                    <a:pt x="166295" y="61707"/>
                  </a:lnTo>
                  <a:cubicBezTo>
                    <a:pt x="165763" y="59048"/>
                    <a:pt x="163991" y="52314"/>
                    <a:pt x="163277" y="49655"/>
                  </a:cubicBezTo>
                  <a:cubicBezTo>
                    <a:pt x="162395" y="45756"/>
                    <a:pt x="160798" y="39555"/>
                    <a:pt x="160798" y="38309"/>
                  </a:cubicBezTo>
                  <a:cubicBezTo>
                    <a:pt x="160798" y="34411"/>
                    <a:pt x="163634" y="32997"/>
                    <a:pt x="166295" y="32997"/>
                  </a:cubicBezTo>
                  <a:cubicBezTo>
                    <a:pt x="172325" y="32997"/>
                    <a:pt x="173564" y="38309"/>
                    <a:pt x="174271" y="40969"/>
                  </a:cubicBezTo>
                  <a:lnTo>
                    <a:pt x="178354" y="56745"/>
                  </a:lnTo>
                  <a:cubicBezTo>
                    <a:pt x="178886" y="59397"/>
                    <a:pt x="180658" y="66138"/>
                    <a:pt x="181191" y="68789"/>
                  </a:cubicBezTo>
                  <a:cubicBezTo>
                    <a:pt x="181723" y="70568"/>
                    <a:pt x="184027" y="79429"/>
                    <a:pt x="184201" y="80668"/>
                  </a:cubicBezTo>
                  <a:cubicBezTo>
                    <a:pt x="184559" y="81732"/>
                    <a:pt x="189873" y="93428"/>
                    <a:pt x="197150" y="100160"/>
                  </a:cubicBezTo>
                  <a:cubicBezTo>
                    <a:pt x="202465" y="104948"/>
                    <a:pt x="208669" y="107957"/>
                    <a:pt x="215764" y="107957"/>
                  </a:cubicBezTo>
                  <a:cubicBezTo>
                    <a:pt x="223922" y="107957"/>
                    <a:pt x="225869" y="101755"/>
                    <a:pt x="225869" y="95904"/>
                  </a:cubicBezTo>
                  <a:cubicBezTo>
                    <a:pt x="225869" y="85455"/>
                    <a:pt x="217535" y="64010"/>
                    <a:pt x="214524" y="55856"/>
                  </a:cubicBezTo>
                  <a:cubicBezTo>
                    <a:pt x="212753" y="51426"/>
                    <a:pt x="212753" y="50187"/>
                    <a:pt x="212753" y="47884"/>
                  </a:cubicBezTo>
                  <a:cubicBezTo>
                    <a:pt x="212753" y="38309"/>
                    <a:pt x="220371" y="32997"/>
                    <a:pt x="228530" y="32997"/>
                  </a:cubicBezTo>
                  <a:cubicBezTo>
                    <a:pt x="246261" y="32997"/>
                    <a:pt x="254245" y="57277"/>
                    <a:pt x="254245" y="60111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978" name="任意多边形: 形状 977">
              <a:extLst>
                <a:ext uri="{FF2B5EF4-FFF2-40B4-BE49-F238E27FC236}">
                  <a16:creationId xmlns:a16="http://schemas.microsoft.com/office/drawing/2014/main" id="{F4735A3B-FF83-53A1-945E-4EF836D704C1}"/>
                </a:ext>
              </a:extLst>
            </p:cNvPr>
            <p:cNvSpPr/>
            <p:nvPr>
              <p:custDataLst>
                <p:tags r:id="rId30"/>
              </p:custDataLst>
            </p:nvPr>
          </p:nvSpPr>
          <p:spPr>
            <a:xfrm flipV="1">
              <a:off x="7996636" y="-11825426"/>
              <a:ext cx="168400" cy="59223"/>
            </a:xfrm>
            <a:custGeom>
              <a:avLst/>
              <a:gdLst>
                <a:gd name="connsiteX0" fmla="*/ 159789 w 168400"/>
                <a:gd name="connsiteY0" fmla="*/ 47725 h 59223"/>
                <a:gd name="connsiteX1" fmla="*/ 168401 w 168400"/>
                <a:gd name="connsiteY1" fmla="*/ 52791 h 59223"/>
                <a:gd name="connsiteX2" fmla="*/ 160043 w 168400"/>
                <a:gd name="connsiteY2" fmla="*/ 57848 h 59223"/>
                <a:gd name="connsiteX3" fmla="*/ 8358 w 168400"/>
                <a:gd name="connsiteY3" fmla="*/ 57848 h 59223"/>
                <a:gd name="connsiteX4" fmla="*/ 0 w 168400"/>
                <a:gd name="connsiteY4" fmla="*/ 52791 h 59223"/>
                <a:gd name="connsiteX5" fmla="*/ 8611 w 168400"/>
                <a:gd name="connsiteY5" fmla="*/ 47725 h 59223"/>
                <a:gd name="connsiteX6" fmla="*/ 159789 w 168400"/>
                <a:gd name="connsiteY6" fmla="*/ 47725 h 59223"/>
                <a:gd name="connsiteX7" fmla="*/ 160043 w 168400"/>
                <a:gd name="connsiteY7" fmla="*/ -1375 h 59223"/>
                <a:gd name="connsiteX8" fmla="*/ 168401 w 168400"/>
                <a:gd name="connsiteY8" fmla="*/ 3691 h 59223"/>
                <a:gd name="connsiteX9" fmla="*/ 159789 w 168400"/>
                <a:gd name="connsiteY9" fmla="*/ 8756 h 59223"/>
                <a:gd name="connsiteX10" fmla="*/ 8611 w 168400"/>
                <a:gd name="connsiteY10" fmla="*/ 8756 h 59223"/>
                <a:gd name="connsiteX11" fmla="*/ 0 w 168400"/>
                <a:gd name="connsiteY11" fmla="*/ 3691 h 59223"/>
                <a:gd name="connsiteX12" fmla="*/ 8358 w 168400"/>
                <a:gd name="connsiteY12" fmla="*/ -1375 h 59223"/>
                <a:gd name="connsiteX13" fmla="*/ 160043 w 168400"/>
                <a:gd name="connsiteY13" fmla="*/ -1375 h 59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8400" h="59223">
                  <a:moveTo>
                    <a:pt x="159789" y="47725"/>
                  </a:moveTo>
                  <a:cubicBezTo>
                    <a:pt x="163586" y="47725"/>
                    <a:pt x="168401" y="47725"/>
                    <a:pt x="168401" y="52791"/>
                  </a:cubicBezTo>
                  <a:cubicBezTo>
                    <a:pt x="168401" y="57848"/>
                    <a:pt x="163586" y="57848"/>
                    <a:pt x="160043" y="57848"/>
                  </a:cubicBezTo>
                  <a:lnTo>
                    <a:pt x="8358" y="57848"/>
                  </a:lnTo>
                  <a:cubicBezTo>
                    <a:pt x="4815" y="57848"/>
                    <a:pt x="0" y="57848"/>
                    <a:pt x="0" y="52791"/>
                  </a:cubicBezTo>
                  <a:cubicBezTo>
                    <a:pt x="0" y="47725"/>
                    <a:pt x="4815" y="47725"/>
                    <a:pt x="8611" y="47725"/>
                  </a:cubicBezTo>
                  <a:lnTo>
                    <a:pt x="159789" y="47725"/>
                  </a:lnTo>
                  <a:close/>
                  <a:moveTo>
                    <a:pt x="160043" y="-1375"/>
                  </a:moveTo>
                  <a:cubicBezTo>
                    <a:pt x="163586" y="-1375"/>
                    <a:pt x="168401" y="-1375"/>
                    <a:pt x="168401" y="3691"/>
                  </a:cubicBezTo>
                  <a:cubicBezTo>
                    <a:pt x="168401" y="8756"/>
                    <a:pt x="163586" y="8756"/>
                    <a:pt x="159789" y="8756"/>
                  </a:cubicBezTo>
                  <a:lnTo>
                    <a:pt x="8611" y="8756"/>
                  </a:lnTo>
                  <a:cubicBezTo>
                    <a:pt x="4815" y="8756"/>
                    <a:pt x="0" y="8756"/>
                    <a:pt x="0" y="3691"/>
                  </a:cubicBezTo>
                  <a:cubicBezTo>
                    <a:pt x="0" y="-1375"/>
                    <a:pt x="4815" y="-1375"/>
                    <a:pt x="8358" y="-1375"/>
                  </a:cubicBezTo>
                  <a:lnTo>
                    <a:pt x="160043" y="-1375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979" name="任意多边形: 形状 978">
              <a:extLst>
                <a:ext uri="{FF2B5EF4-FFF2-40B4-BE49-F238E27FC236}">
                  <a16:creationId xmlns:a16="http://schemas.microsoft.com/office/drawing/2014/main" id="{D6492439-0D17-761A-BE9F-46BFDC34054E}"/>
                </a:ext>
              </a:extLst>
            </p:cNvPr>
            <p:cNvSpPr/>
            <p:nvPr>
              <p:custDataLst>
                <p:tags r:id="rId31"/>
              </p:custDataLst>
            </p:nvPr>
          </p:nvSpPr>
          <p:spPr>
            <a:xfrm flipV="1">
              <a:off x="8265484" y="-11905404"/>
              <a:ext cx="530809" cy="172857"/>
            </a:xfrm>
            <a:custGeom>
              <a:avLst/>
              <a:gdLst>
                <a:gd name="connsiteX0" fmla="*/ 163332 w 530809"/>
                <a:gd name="connsiteY0" fmla="*/ 119347 h 172857"/>
                <a:gd name="connsiteX1" fmla="*/ 169156 w 530809"/>
                <a:gd name="connsiteY1" fmla="*/ 164144 h 172857"/>
                <a:gd name="connsiteX2" fmla="*/ 163078 w 530809"/>
                <a:gd name="connsiteY2" fmla="*/ 170727 h 172857"/>
                <a:gd name="connsiteX3" fmla="*/ 47864 w 530809"/>
                <a:gd name="connsiteY3" fmla="*/ 170727 h 172857"/>
                <a:gd name="connsiteX4" fmla="*/ 41024 w 530809"/>
                <a:gd name="connsiteY4" fmla="*/ 166169 h 172857"/>
                <a:gd name="connsiteX5" fmla="*/ 47864 w 530809"/>
                <a:gd name="connsiteY5" fmla="*/ 162874 h 172857"/>
                <a:gd name="connsiteX6" fmla="*/ 62553 w 530809"/>
                <a:gd name="connsiteY6" fmla="*/ 158578 h 172857"/>
                <a:gd name="connsiteX7" fmla="*/ 61535 w 530809"/>
                <a:gd name="connsiteY7" fmla="*/ 152751 h 172857"/>
                <a:gd name="connsiteX8" fmla="*/ 27606 w 530809"/>
                <a:gd name="connsiteY8" fmla="*/ 17098 h 172857"/>
                <a:gd name="connsiteX9" fmla="*/ 6840 w 530809"/>
                <a:gd name="connsiteY9" fmla="*/ 6466 h 172857"/>
                <a:gd name="connsiteX10" fmla="*/ 0 w 530809"/>
                <a:gd name="connsiteY10" fmla="*/ 1664 h 172857"/>
                <a:gd name="connsiteX11" fmla="*/ 3551 w 530809"/>
                <a:gd name="connsiteY11" fmla="*/ -1377 h 172857"/>
                <a:gd name="connsiteX12" fmla="*/ 34438 w 530809"/>
                <a:gd name="connsiteY12" fmla="*/ -616 h 172857"/>
                <a:gd name="connsiteX13" fmla="*/ 69384 w 530809"/>
                <a:gd name="connsiteY13" fmla="*/ -1377 h 172857"/>
                <a:gd name="connsiteX14" fmla="*/ 74707 w 530809"/>
                <a:gd name="connsiteY14" fmla="*/ 3433 h 172857"/>
                <a:gd name="connsiteX15" fmla="*/ 68376 w 530809"/>
                <a:gd name="connsiteY15" fmla="*/ 6466 h 172857"/>
                <a:gd name="connsiteX16" fmla="*/ 65841 w 530809"/>
                <a:gd name="connsiteY16" fmla="*/ 6466 h 172857"/>
                <a:gd name="connsiteX17" fmla="*/ 47355 w 530809"/>
                <a:gd name="connsiteY17" fmla="*/ 11787 h 172857"/>
                <a:gd name="connsiteX18" fmla="*/ 48373 w 530809"/>
                <a:gd name="connsiteY18" fmla="*/ 17098 h 172857"/>
                <a:gd name="connsiteX19" fmla="*/ 64324 w 530809"/>
                <a:gd name="connsiteY19" fmla="*/ 80879 h 172857"/>
                <a:gd name="connsiteX20" fmla="*/ 85336 w 530809"/>
                <a:gd name="connsiteY20" fmla="*/ 80879 h 172857"/>
                <a:gd name="connsiteX21" fmla="*/ 104076 w 530809"/>
                <a:gd name="connsiteY21" fmla="*/ 70247 h 172857"/>
                <a:gd name="connsiteX22" fmla="*/ 102051 w 530809"/>
                <a:gd name="connsiteY22" fmla="*/ 57846 h 172857"/>
                <a:gd name="connsiteX23" fmla="*/ 101296 w 530809"/>
                <a:gd name="connsiteY23" fmla="*/ 54304 h 172857"/>
                <a:gd name="connsiteX24" fmla="*/ 105093 w 530809"/>
                <a:gd name="connsiteY24" fmla="*/ 51263 h 172857"/>
                <a:gd name="connsiteX25" fmla="*/ 109899 w 530809"/>
                <a:gd name="connsiteY25" fmla="*/ 56329 h 172857"/>
                <a:gd name="connsiteX26" fmla="*/ 123834 w 530809"/>
                <a:gd name="connsiteY26" fmla="*/ 112003 h 172857"/>
                <a:gd name="connsiteX27" fmla="*/ 124334 w 530809"/>
                <a:gd name="connsiteY27" fmla="*/ 115553 h 172857"/>
                <a:gd name="connsiteX28" fmla="*/ 120537 w 530809"/>
                <a:gd name="connsiteY28" fmla="*/ 118332 h 172857"/>
                <a:gd name="connsiteX29" fmla="*/ 115731 w 530809"/>
                <a:gd name="connsiteY29" fmla="*/ 113020 h 172857"/>
                <a:gd name="connsiteX30" fmla="*/ 86099 w 530809"/>
                <a:gd name="connsiteY30" fmla="*/ 88723 h 172857"/>
                <a:gd name="connsiteX31" fmla="*/ 66350 w 530809"/>
                <a:gd name="connsiteY31" fmla="*/ 88723 h 172857"/>
                <a:gd name="connsiteX32" fmla="*/ 82556 w 530809"/>
                <a:gd name="connsiteY32" fmla="*/ 154275 h 172857"/>
                <a:gd name="connsiteX33" fmla="*/ 94710 w 530809"/>
                <a:gd name="connsiteY33" fmla="*/ 162874 h 172857"/>
                <a:gd name="connsiteX34" fmla="*/ 124334 w 530809"/>
                <a:gd name="connsiteY34" fmla="*/ 162874 h 172857"/>
                <a:gd name="connsiteX35" fmla="*/ 157000 w 530809"/>
                <a:gd name="connsiteY35" fmla="*/ 137570 h 172857"/>
                <a:gd name="connsiteX36" fmla="*/ 155484 w 530809"/>
                <a:gd name="connsiteY36" fmla="*/ 120864 h 172857"/>
                <a:gd name="connsiteX37" fmla="*/ 155229 w 530809"/>
                <a:gd name="connsiteY37" fmla="*/ 116815 h 172857"/>
                <a:gd name="connsiteX38" fmla="*/ 159026 w 530809"/>
                <a:gd name="connsiteY38" fmla="*/ 113782 h 172857"/>
                <a:gd name="connsiteX39" fmla="*/ 163332 w 530809"/>
                <a:gd name="connsiteY39" fmla="*/ 119347 h 172857"/>
                <a:gd name="connsiteX40" fmla="*/ 328713 w 530809"/>
                <a:gd name="connsiteY40" fmla="*/ 119347 h 172857"/>
                <a:gd name="connsiteX41" fmla="*/ 334534 w 530809"/>
                <a:gd name="connsiteY41" fmla="*/ 164144 h 172857"/>
                <a:gd name="connsiteX42" fmla="*/ 328459 w 530809"/>
                <a:gd name="connsiteY42" fmla="*/ 170727 h 172857"/>
                <a:gd name="connsiteX43" fmla="*/ 213243 w 530809"/>
                <a:gd name="connsiteY43" fmla="*/ 170727 h 172857"/>
                <a:gd name="connsiteX44" fmla="*/ 206403 w 530809"/>
                <a:gd name="connsiteY44" fmla="*/ 166169 h 172857"/>
                <a:gd name="connsiteX45" fmla="*/ 213243 w 530809"/>
                <a:gd name="connsiteY45" fmla="*/ 162874 h 172857"/>
                <a:gd name="connsiteX46" fmla="*/ 227932 w 530809"/>
                <a:gd name="connsiteY46" fmla="*/ 158578 h 172857"/>
                <a:gd name="connsiteX47" fmla="*/ 226915 w 530809"/>
                <a:gd name="connsiteY47" fmla="*/ 152751 h 172857"/>
                <a:gd name="connsiteX48" fmla="*/ 192986 w 530809"/>
                <a:gd name="connsiteY48" fmla="*/ 17098 h 172857"/>
                <a:gd name="connsiteX49" fmla="*/ 172220 w 530809"/>
                <a:gd name="connsiteY49" fmla="*/ 6466 h 172857"/>
                <a:gd name="connsiteX50" fmla="*/ 165380 w 530809"/>
                <a:gd name="connsiteY50" fmla="*/ 1664 h 172857"/>
                <a:gd name="connsiteX51" fmla="*/ 168931 w 530809"/>
                <a:gd name="connsiteY51" fmla="*/ -1377 h 172857"/>
                <a:gd name="connsiteX52" fmla="*/ 199817 w 530809"/>
                <a:gd name="connsiteY52" fmla="*/ -616 h 172857"/>
                <a:gd name="connsiteX53" fmla="*/ 234764 w 530809"/>
                <a:gd name="connsiteY53" fmla="*/ -1377 h 172857"/>
                <a:gd name="connsiteX54" fmla="*/ 240086 w 530809"/>
                <a:gd name="connsiteY54" fmla="*/ 3433 h 172857"/>
                <a:gd name="connsiteX55" fmla="*/ 233755 w 530809"/>
                <a:gd name="connsiteY55" fmla="*/ 6466 h 172857"/>
                <a:gd name="connsiteX56" fmla="*/ 231221 w 530809"/>
                <a:gd name="connsiteY56" fmla="*/ 6466 h 172857"/>
                <a:gd name="connsiteX57" fmla="*/ 212735 w 530809"/>
                <a:gd name="connsiteY57" fmla="*/ 11787 h 172857"/>
                <a:gd name="connsiteX58" fmla="*/ 213752 w 530809"/>
                <a:gd name="connsiteY58" fmla="*/ 17098 h 172857"/>
                <a:gd name="connsiteX59" fmla="*/ 229703 w 530809"/>
                <a:gd name="connsiteY59" fmla="*/ 80879 h 172857"/>
                <a:gd name="connsiteX60" fmla="*/ 250715 w 530809"/>
                <a:gd name="connsiteY60" fmla="*/ 80879 h 172857"/>
                <a:gd name="connsiteX61" fmla="*/ 269455 w 530809"/>
                <a:gd name="connsiteY61" fmla="*/ 70247 h 172857"/>
                <a:gd name="connsiteX62" fmla="*/ 267430 w 530809"/>
                <a:gd name="connsiteY62" fmla="*/ 57846 h 172857"/>
                <a:gd name="connsiteX63" fmla="*/ 266675 w 530809"/>
                <a:gd name="connsiteY63" fmla="*/ 54304 h 172857"/>
                <a:gd name="connsiteX64" fmla="*/ 270472 w 530809"/>
                <a:gd name="connsiteY64" fmla="*/ 51263 h 172857"/>
                <a:gd name="connsiteX65" fmla="*/ 275279 w 530809"/>
                <a:gd name="connsiteY65" fmla="*/ 56329 h 172857"/>
                <a:gd name="connsiteX66" fmla="*/ 289213 w 530809"/>
                <a:gd name="connsiteY66" fmla="*/ 112003 h 172857"/>
                <a:gd name="connsiteX67" fmla="*/ 289714 w 530809"/>
                <a:gd name="connsiteY67" fmla="*/ 115553 h 172857"/>
                <a:gd name="connsiteX68" fmla="*/ 285916 w 530809"/>
                <a:gd name="connsiteY68" fmla="*/ 118332 h 172857"/>
                <a:gd name="connsiteX69" fmla="*/ 281111 w 530809"/>
                <a:gd name="connsiteY69" fmla="*/ 113020 h 172857"/>
                <a:gd name="connsiteX70" fmla="*/ 251478 w 530809"/>
                <a:gd name="connsiteY70" fmla="*/ 88723 h 172857"/>
                <a:gd name="connsiteX71" fmla="*/ 231729 w 530809"/>
                <a:gd name="connsiteY71" fmla="*/ 88723 h 172857"/>
                <a:gd name="connsiteX72" fmla="*/ 247936 w 530809"/>
                <a:gd name="connsiteY72" fmla="*/ 154275 h 172857"/>
                <a:gd name="connsiteX73" fmla="*/ 260091 w 530809"/>
                <a:gd name="connsiteY73" fmla="*/ 162874 h 172857"/>
                <a:gd name="connsiteX74" fmla="*/ 289714 w 530809"/>
                <a:gd name="connsiteY74" fmla="*/ 162874 h 172857"/>
                <a:gd name="connsiteX75" fmla="*/ 322380 w 530809"/>
                <a:gd name="connsiteY75" fmla="*/ 137570 h 172857"/>
                <a:gd name="connsiteX76" fmla="*/ 320863 w 530809"/>
                <a:gd name="connsiteY76" fmla="*/ 120864 h 172857"/>
                <a:gd name="connsiteX77" fmla="*/ 320608 w 530809"/>
                <a:gd name="connsiteY77" fmla="*/ 116815 h 172857"/>
                <a:gd name="connsiteX78" fmla="*/ 324407 w 530809"/>
                <a:gd name="connsiteY78" fmla="*/ 113782 h 172857"/>
                <a:gd name="connsiteX79" fmla="*/ 328713 w 530809"/>
                <a:gd name="connsiteY79" fmla="*/ 119347 h 172857"/>
                <a:gd name="connsiteX80" fmla="*/ 530810 w 530809"/>
                <a:gd name="connsiteY80" fmla="*/ 168193 h 172857"/>
                <a:gd name="connsiteX81" fmla="*/ 527520 w 530809"/>
                <a:gd name="connsiteY81" fmla="*/ 171481 h 172857"/>
                <a:gd name="connsiteX82" fmla="*/ 503212 w 530809"/>
                <a:gd name="connsiteY82" fmla="*/ 170727 h 172857"/>
                <a:gd name="connsiteX83" fmla="*/ 478647 w 530809"/>
                <a:gd name="connsiteY83" fmla="*/ 171481 h 172857"/>
                <a:gd name="connsiteX84" fmla="*/ 474087 w 530809"/>
                <a:gd name="connsiteY84" fmla="*/ 166678 h 172857"/>
                <a:gd name="connsiteX85" fmla="*/ 478647 w 530809"/>
                <a:gd name="connsiteY85" fmla="*/ 163637 h 172857"/>
                <a:gd name="connsiteX86" fmla="*/ 493837 w 530809"/>
                <a:gd name="connsiteY86" fmla="*/ 152751 h 172857"/>
                <a:gd name="connsiteX87" fmla="*/ 492827 w 530809"/>
                <a:gd name="connsiteY87" fmla="*/ 146676 h 172857"/>
                <a:gd name="connsiteX88" fmla="*/ 464976 w 530809"/>
                <a:gd name="connsiteY88" fmla="*/ 35574 h 172857"/>
                <a:gd name="connsiteX89" fmla="*/ 417621 w 530809"/>
                <a:gd name="connsiteY89" fmla="*/ 167177 h 172857"/>
                <a:gd name="connsiteX90" fmla="*/ 410526 w 530809"/>
                <a:gd name="connsiteY90" fmla="*/ 171481 h 172857"/>
                <a:gd name="connsiteX91" fmla="*/ 378877 w 530809"/>
                <a:gd name="connsiteY91" fmla="*/ 171481 h 172857"/>
                <a:gd name="connsiteX92" fmla="*/ 372038 w 530809"/>
                <a:gd name="connsiteY92" fmla="*/ 166678 h 172857"/>
                <a:gd name="connsiteX93" fmla="*/ 378877 w 530809"/>
                <a:gd name="connsiteY93" fmla="*/ 163637 h 172857"/>
                <a:gd name="connsiteX94" fmla="*/ 394320 w 530809"/>
                <a:gd name="connsiteY94" fmla="*/ 161612 h 172857"/>
                <a:gd name="connsiteX95" fmla="*/ 393565 w 530809"/>
                <a:gd name="connsiteY95" fmla="*/ 158324 h 172857"/>
                <a:gd name="connsiteX96" fmla="*/ 360136 w 530809"/>
                <a:gd name="connsiteY96" fmla="*/ 24181 h 172857"/>
                <a:gd name="connsiteX97" fmla="*/ 335574 w 530809"/>
                <a:gd name="connsiteY97" fmla="*/ 6466 h 172857"/>
                <a:gd name="connsiteX98" fmla="*/ 330759 w 530809"/>
                <a:gd name="connsiteY98" fmla="*/ 1664 h 172857"/>
                <a:gd name="connsiteX99" fmla="*/ 334056 w 530809"/>
                <a:gd name="connsiteY99" fmla="*/ -1377 h 172857"/>
                <a:gd name="connsiteX100" fmla="*/ 358110 w 530809"/>
                <a:gd name="connsiteY100" fmla="*/ -616 h 172857"/>
                <a:gd name="connsiteX101" fmla="*/ 382929 w 530809"/>
                <a:gd name="connsiteY101" fmla="*/ -1377 h 172857"/>
                <a:gd name="connsiteX102" fmla="*/ 387489 w 530809"/>
                <a:gd name="connsiteY102" fmla="*/ 3179 h 172857"/>
                <a:gd name="connsiteX103" fmla="*/ 382674 w 530809"/>
                <a:gd name="connsiteY103" fmla="*/ 6466 h 172857"/>
                <a:gd name="connsiteX104" fmla="*/ 367732 w 530809"/>
                <a:gd name="connsiteY104" fmla="*/ 17353 h 172857"/>
                <a:gd name="connsiteX105" fmla="*/ 368749 w 530809"/>
                <a:gd name="connsiteY105" fmla="*/ 23680 h 172857"/>
                <a:gd name="connsiteX106" fmla="*/ 401415 w 530809"/>
                <a:gd name="connsiteY106" fmla="*/ 154021 h 172857"/>
                <a:gd name="connsiteX107" fmla="*/ 455855 w 530809"/>
                <a:gd name="connsiteY107" fmla="*/ 2926 h 172857"/>
                <a:gd name="connsiteX108" fmla="*/ 460924 w 530809"/>
                <a:gd name="connsiteY108" fmla="*/ -1377 h 172857"/>
                <a:gd name="connsiteX109" fmla="*/ 465985 w 530809"/>
                <a:gd name="connsiteY109" fmla="*/ 3688 h 172857"/>
                <a:gd name="connsiteX110" fmla="*/ 501440 w 530809"/>
                <a:gd name="connsiteY110" fmla="*/ 146430 h 172857"/>
                <a:gd name="connsiteX111" fmla="*/ 527011 w 530809"/>
                <a:gd name="connsiteY111" fmla="*/ 163637 h 172857"/>
                <a:gd name="connsiteX112" fmla="*/ 530810 w 530809"/>
                <a:gd name="connsiteY112" fmla="*/ 168193 h 172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</a:cxnLst>
              <a:rect l="l" t="t" r="r" b="b"/>
              <a:pathLst>
                <a:path w="530809" h="172857">
                  <a:moveTo>
                    <a:pt x="163332" y="119347"/>
                  </a:moveTo>
                  <a:lnTo>
                    <a:pt x="169156" y="164144"/>
                  </a:lnTo>
                  <a:cubicBezTo>
                    <a:pt x="169918" y="170727"/>
                    <a:pt x="168401" y="170727"/>
                    <a:pt x="163078" y="170727"/>
                  </a:cubicBezTo>
                  <a:lnTo>
                    <a:pt x="47864" y="170727"/>
                  </a:lnTo>
                  <a:cubicBezTo>
                    <a:pt x="43558" y="170727"/>
                    <a:pt x="41024" y="170727"/>
                    <a:pt x="41024" y="166169"/>
                  </a:cubicBezTo>
                  <a:cubicBezTo>
                    <a:pt x="41024" y="162874"/>
                    <a:pt x="42795" y="162874"/>
                    <a:pt x="47864" y="162874"/>
                  </a:cubicBezTo>
                  <a:cubicBezTo>
                    <a:pt x="62553" y="162874"/>
                    <a:pt x="62553" y="160849"/>
                    <a:pt x="62553" y="158578"/>
                  </a:cubicBezTo>
                  <a:cubicBezTo>
                    <a:pt x="62553" y="158578"/>
                    <a:pt x="62553" y="156555"/>
                    <a:pt x="61535" y="152751"/>
                  </a:cubicBezTo>
                  <a:lnTo>
                    <a:pt x="27606" y="17098"/>
                  </a:lnTo>
                  <a:cubicBezTo>
                    <a:pt x="25580" y="8492"/>
                    <a:pt x="24063" y="6466"/>
                    <a:pt x="6840" y="6466"/>
                  </a:cubicBezTo>
                  <a:cubicBezTo>
                    <a:pt x="2788" y="6466"/>
                    <a:pt x="0" y="6466"/>
                    <a:pt x="0" y="1664"/>
                  </a:cubicBezTo>
                  <a:cubicBezTo>
                    <a:pt x="0" y="-1377"/>
                    <a:pt x="2788" y="-1377"/>
                    <a:pt x="3551" y="-1377"/>
                  </a:cubicBezTo>
                  <a:cubicBezTo>
                    <a:pt x="13680" y="-1377"/>
                    <a:pt x="24310" y="-616"/>
                    <a:pt x="34438" y="-616"/>
                  </a:cubicBezTo>
                  <a:cubicBezTo>
                    <a:pt x="46092" y="-616"/>
                    <a:pt x="57992" y="-1377"/>
                    <a:pt x="69384" y="-1377"/>
                  </a:cubicBezTo>
                  <a:cubicBezTo>
                    <a:pt x="71664" y="-1377"/>
                    <a:pt x="74707" y="-1377"/>
                    <a:pt x="74707" y="3433"/>
                  </a:cubicBezTo>
                  <a:cubicBezTo>
                    <a:pt x="74707" y="6466"/>
                    <a:pt x="72427" y="6466"/>
                    <a:pt x="68376" y="6466"/>
                  </a:cubicBezTo>
                  <a:lnTo>
                    <a:pt x="65841" y="6466"/>
                  </a:lnTo>
                  <a:cubicBezTo>
                    <a:pt x="47355" y="6466"/>
                    <a:pt x="47355" y="8492"/>
                    <a:pt x="47355" y="11787"/>
                  </a:cubicBezTo>
                  <a:cubicBezTo>
                    <a:pt x="47355" y="12795"/>
                    <a:pt x="47355" y="13302"/>
                    <a:pt x="48373" y="17098"/>
                  </a:cubicBezTo>
                  <a:lnTo>
                    <a:pt x="64324" y="80879"/>
                  </a:lnTo>
                  <a:lnTo>
                    <a:pt x="85336" y="80879"/>
                  </a:lnTo>
                  <a:cubicBezTo>
                    <a:pt x="101796" y="80879"/>
                    <a:pt x="104076" y="77083"/>
                    <a:pt x="104076" y="70247"/>
                  </a:cubicBezTo>
                  <a:cubicBezTo>
                    <a:pt x="104076" y="65944"/>
                    <a:pt x="103068" y="61895"/>
                    <a:pt x="102051" y="57846"/>
                  </a:cubicBezTo>
                  <a:cubicBezTo>
                    <a:pt x="101550" y="56075"/>
                    <a:pt x="101296" y="55059"/>
                    <a:pt x="101296" y="54304"/>
                  </a:cubicBezTo>
                  <a:cubicBezTo>
                    <a:pt x="101296" y="51263"/>
                    <a:pt x="104076" y="51263"/>
                    <a:pt x="105093" y="51263"/>
                  </a:cubicBezTo>
                  <a:cubicBezTo>
                    <a:pt x="107874" y="51263"/>
                    <a:pt x="108636" y="51517"/>
                    <a:pt x="109899" y="56329"/>
                  </a:cubicBezTo>
                  <a:lnTo>
                    <a:pt x="123834" y="112003"/>
                  </a:lnTo>
                  <a:cubicBezTo>
                    <a:pt x="124080" y="113020"/>
                    <a:pt x="124334" y="114283"/>
                    <a:pt x="124334" y="115553"/>
                  </a:cubicBezTo>
                  <a:cubicBezTo>
                    <a:pt x="124334" y="118332"/>
                    <a:pt x="121300" y="118332"/>
                    <a:pt x="120537" y="118332"/>
                  </a:cubicBezTo>
                  <a:cubicBezTo>
                    <a:pt x="117248" y="118332"/>
                    <a:pt x="116994" y="117576"/>
                    <a:pt x="115731" y="113020"/>
                  </a:cubicBezTo>
                  <a:cubicBezTo>
                    <a:pt x="111171" y="95052"/>
                    <a:pt x="107119" y="88723"/>
                    <a:pt x="86099" y="88723"/>
                  </a:cubicBezTo>
                  <a:lnTo>
                    <a:pt x="66350" y="88723"/>
                  </a:lnTo>
                  <a:lnTo>
                    <a:pt x="82556" y="154275"/>
                  </a:lnTo>
                  <a:cubicBezTo>
                    <a:pt x="84581" y="162627"/>
                    <a:pt x="86353" y="162874"/>
                    <a:pt x="94710" y="162874"/>
                  </a:cubicBezTo>
                  <a:lnTo>
                    <a:pt x="124334" y="162874"/>
                  </a:lnTo>
                  <a:cubicBezTo>
                    <a:pt x="151432" y="162874"/>
                    <a:pt x="157000" y="155029"/>
                    <a:pt x="157000" y="137570"/>
                  </a:cubicBezTo>
                  <a:cubicBezTo>
                    <a:pt x="157000" y="131496"/>
                    <a:pt x="156246" y="126684"/>
                    <a:pt x="155484" y="120864"/>
                  </a:cubicBezTo>
                  <a:lnTo>
                    <a:pt x="155229" y="116815"/>
                  </a:lnTo>
                  <a:cubicBezTo>
                    <a:pt x="155229" y="113782"/>
                    <a:pt x="158017" y="113782"/>
                    <a:pt x="159026" y="113782"/>
                  </a:cubicBezTo>
                  <a:cubicBezTo>
                    <a:pt x="162578" y="113782"/>
                    <a:pt x="162831" y="114790"/>
                    <a:pt x="163332" y="119347"/>
                  </a:cubicBezTo>
                  <a:close/>
                  <a:moveTo>
                    <a:pt x="328713" y="119347"/>
                  </a:moveTo>
                  <a:lnTo>
                    <a:pt x="334534" y="164144"/>
                  </a:lnTo>
                  <a:cubicBezTo>
                    <a:pt x="335296" y="170727"/>
                    <a:pt x="333779" y="170727"/>
                    <a:pt x="328459" y="170727"/>
                  </a:cubicBezTo>
                  <a:lnTo>
                    <a:pt x="213243" y="170727"/>
                  </a:lnTo>
                  <a:cubicBezTo>
                    <a:pt x="208938" y="170727"/>
                    <a:pt x="206403" y="170727"/>
                    <a:pt x="206403" y="166169"/>
                  </a:cubicBezTo>
                  <a:cubicBezTo>
                    <a:pt x="206403" y="162874"/>
                    <a:pt x="208175" y="162874"/>
                    <a:pt x="213243" y="162874"/>
                  </a:cubicBezTo>
                  <a:cubicBezTo>
                    <a:pt x="227932" y="162874"/>
                    <a:pt x="227932" y="160849"/>
                    <a:pt x="227932" y="158578"/>
                  </a:cubicBezTo>
                  <a:cubicBezTo>
                    <a:pt x="227932" y="158578"/>
                    <a:pt x="227932" y="156555"/>
                    <a:pt x="226915" y="152751"/>
                  </a:cubicBezTo>
                  <a:lnTo>
                    <a:pt x="192986" y="17098"/>
                  </a:lnTo>
                  <a:cubicBezTo>
                    <a:pt x="190960" y="8492"/>
                    <a:pt x="189443" y="6466"/>
                    <a:pt x="172220" y="6466"/>
                  </a:cubicBezTo>
                  <a:cubicBezTo>
                    <a:pt x="168168" y="6466"/>
                    <a:pt x="165380" y="6466"/>
                    <a:pt x="165380" y="1664"/>
                  </a:cubicBezTo>
                  <a:cubicBezTo>
                    <a:pt x="165380" y="-1377"/>
                    <a:pt x="168168" y="-1377"/>
                    <a:pt x="168931" y="-1377"/>
                  </a:cubicBezTo>
                  <a:cubicBezTo>
                    <a:pt x="179059" y="-1377"/>
                    <a:pt x="189689" y="-616"/>
                    <a:pt x="199817" y="-616"/>
                  </a:cubicBezTo>
                  <a:cubicBezTo>
                    <a:pt x="211471" y="-616"/>
                    <a:pt x="223372" y="-1377"/>
                    <a:pt x="234764" y="-1377"/>
                  </a:cubicBezTo>
                  <a:cubicBezTo>
                    <a:pt x="237044" y="-1377"/>
                    <a:pt x="240086" y="-1377"/>
                    <a:pt x="240086" y="3433"/>
                  </a:cubicBezTo>
                  <a:cubicBezTo>
                    <a:pt x="240086" y="6466"/>
                    <a:pt x="237807" y="6466"/>
                    <a:pt x="233755" y="6466"/>
                  </a:cubicBezTo>
                  <a:lnTo>
                    <a:pt x="231221" y="6466"/>
                  </a:lnTo>
                  <a:cubicBezTo>
                    <a:pt x="212735" y="6466"/>
                    <a:pt x="212735" y="8492"/>
                    <a:pt x="212735" y="11787"/>
                  </a:cubicBezTo>
                  <a:cubicBezTo>
                    <a:pt x="212735" y="12795"/>
                    <a:pt x="212735" y="13302"/>
                    <a:pt x="213752" y="17098"/>
                  </a:cubicBezTo>
                  <a:lnTo>
                    <a:pt x="229703" y="80879"/>
                  </a:lnTo>
                  <a:lnTo>
                    <a:pt x="250715" y="80879"/>
                  </a:lnTo>
                  <a:cubicBezTo>
                    <a:pt x="267175" y="80879"/>
                    <a:pt x="269455" y="77083"/>
                    <a:pt x="269455" y="70247"/>
                  </a:cubicBezTo>
                  <a:cubicBezTo>
                    <a:pt x="269455" y="65944"/>
                    <a:pt x="268446" y="61895"/>
                    <a:pt x="267430" y="57846"/>
                  </a:cubicBezTo>
                  <a:cubicBezTo>
                    <a:pt x="266931" y="56075"/>
                    <a:pt x="266675" y="55059"/>
                    <a:pt x="266675" y="54304"/>
                  </a:cubicBezTo>
                  <a:cubicBezTo>
                    <a:pt x="266675" y="51263"/>
                    <a:pt x="269455" y="51263"/>
                    <a:pt x="270472" y="51263"/>
                  </a:cubicBezTo>
                  <a:cubicBezTo>
                    <a:pt x="273254" y="51263"/>
                    <a:pt x="274016" y="51517"/>
                    <a:pt x="275279" y="56329"/>
                  </a:cubicBezTo>
                  <a:lnTo>
                    <a:pt x="289213" y="112003"/>
                  </a:lnTo>
                  <a:cubicBezTo>
                    <a:pt x="289459" y="113020"/>
                    <a:pt x="289714" y="114283"/>
                    <a:pt x="289714" y="115553"/>
                  </a:cubicBezTo>
                  <a:cubicBezTo>
                    <a:pt x="289714" y="118332"/>
                    <a:pt x="286679" y="118332"/>
                    <a:pt x="285916" y="118332"/>
                  </a:cubicBezTo>
                  <a:cubicBezTo>
                    <a:pt x="282629" y="118332"/>
                    <a:pt x="282375" y="117576"/>
                    <a:pt x="281111" y="113020"/>
                  </a:cubicBezTo>
                  <a:cubicBezTo>
                    <a:pt x="276551" y="95052"/>
                    <a:pt x="272499" y="88723"/>
                    <a:pt x="251478" y="88723"/>
                  </a:cubicBezTo>
                  <a:lnTo>
                    <a:pt x="231729" y="88723"/>
                  </a:lnTo>
                  <a:lnTo>
                    <a:pt x="247936" y="154275"/>
                  </a:lnTo>
                  <a:cubicBezTo>
                    <a:pt x="249963" y="162627"/>
                    <a:pt x="251731" y="162874"/>
                    <a:pt x="260091" y="162874"/>
                  </a:cubicBezTo>
                  <a:lnTo>
                    <a:pt x="289714" y="162874"/>
                  </a:lnTo>
                  <a:cubicBezTo>
                    <a:pt x="316811" y="162874"/>
                    <a:pt x="322380" y="155029"/>
                    <a:pt x="322380" y="137570"/>
                  </a:cubicBezTo>
                  <a:cubicBezTo>
                    <a:pt x="322380" y="131496"/>
                    <a:pt x="321625" y="126684"/>
                    <a:pt x="320863" y="120864"/>
                  </a:cubicBezTo>
                  <a:lnTo>
                    <a:pt x="320608" y="116815"/>
                  </a:lnTo>
                  <a:cubicBezTo>
                    <a:pt x="320608" y="113782"/>
                    <a:pt x="323397" y="113782"/>
                    <a:pt x="324407" y="113782"/>
                  </a:cubicBezTo>
                  <a:cubicBezTo>
                    <a:pt x="327957" y="113782"/>
                    <a:pt x="328212" y="114790"/>
                    <a:pt x="328713" y="119347"/>
                  </a:cubicBezTo>
                  <a:close/>
                  <a:moveTo>
                    <a:pt x="530810" y="168193"/>
                  </a:moveTo>
                  <a:cubicBezTo>
                    <a:pt x="530810" y="170218"/>
                    <a:pt x="529800" y="171481"/>
                    <a:pt x="527520" y="171481"/>
                  </a:cubicBezTo>
                  <a:cubicBezTo>
                    <a:pt x="519672" y="171481"/>
                    <a:pt x="511314" y="170727"/>
                    <a:pt x="503212" y="170727"/>
                  </a:cubicBezTo>
                  <a:cubicBezTo>
                    <a:pt x="495108" y="170727"/>
                    <a:pt x="486498" y="171481"/>
                    <a:pt x="478647" y="171481"/>
                  </a:cubicBezTo>
                  <a:cubicBezTo>
                    <a:pt x="477377" y="171481"/>
                    <a:pt x="474087" y="171481"/>
                    <a:pt x="474087" y="166678"/>
                  </a:cubicBezTo>
                  <a:cubicBezTo>
                    <a:pt x="474087" y="163890"/>
                    <a:pt x="476367" y="163637"/>
                    <a:pt x="478647" y="163637"/>
                  </a:cubicBezTo>
                  <a:cubicBezTo>
                    <a:pt x="491810" y="163128"/>
                    <a:pt x="493837" y="158070"/>
                    <a:pt x="493837" y="152751"/>
                  </a:cubicBezTo>
                  <a:cubicBezTo>
                    <a:pt x="493837" y="150480"/>
                    <a:pt x="493336" y="148702"/>
                    <a:pt x="492827" y="146676"/>
                  </a:cubicBezTo>
                  <a:lnTo>
                    <a:pt x="464976" y="35574"/>
                  </a:lnTo>
                  <a:lnTo>
                    <a:pt x="417621" y="167177"/>
                  </a:lnTo>
                  <a:cubicBezTo>
                    <a:pt x="416096" y="171226"/>
                    <a:pt x="415849" y="171481"/>
                    <a:pt x="410526" y="171481"/>
                  </a:cubicBezTo>
                  <a:lnTo>
                    <a:pt x="378877" y="171481"/>
                  </a:lnTo>
                  <a:cubicBezTo>
                    <a:pt x="374824" y="171481"/>
                    <a:pt x="372038" y="171481"/>
                    <a:pt x="372038" y="166678"/>
                  </a:cubicBezTo>
                  <a:cubicBezTo>
                    <a:pt x="372038" y="163637"/>
                    <a:pt x="374061" y="163637"/>
                    <a:pt x="378877" y="163637"/>
                  </a:cubicBezTo>
                  <a:cubicBezTo>
                    <a:pt x="380649" y="163637"/>
                    <a:pt x="394320" y="163637"/>
                    <a:pt x="394320" y="161612"/>
                  </a:cubicBezTo>
                  <a:cubicBezTo>
                    <a:pt x="394320" y="161612"/>
                    <a:pt x="394320" y="160849"/>
                    <a:pt x="393565" y="158324"/>
                  </a:cubicBezTo>
                  <a:lnTo>
                    <a:pt x="360136" y="24181"/>
                  </a:lnTo>
                  <a:cubicBezTo>
                    <a:pt x="356594" y="10261"/>
                    <a:pt x="347220" y="6975"/>
                    <a:pt x="335574" y="6466"/>
                  </a:cubicBezTo>
                  <a:cubicBezTo>
                    <a:pt x="333548" y="6466"/>
                    <a:pt x="330759" y="6212"/>
                    <a:pt x="330759" y="1664"/>
                  </a:cubicBezTo>
                  <a:cubicBezTo>
                    <a:pt x="330759" y="-616"/>
                    <a:pt x="332284" y="-1377"/>
                    <a:pt x="334056" y="-1377"/>
                  </a:cubicBezTo>
                  <a:cubicBezTo>
                    <a:pt x="341649" y="-1377"/>
                    <a:pt x="350262" y="-616"/>
                    <a:pt x="358110" y="-616"/>
                  </a:cubicBezTo>
                  <a:cubicBezTo>
                    <a:pt x="366214" y="-616"/>
                    <a:pt x="375079" y="-1377"/>
                    <a:pt x="382929" y="-1377"/>
                  </a:cubicBezTo>
                  <a:cubicBezTo>
                    <a:pt x="384446" y="-1377"/>
                    <a:pt x="387489" y="-1377"/>
                    <a:pt x="387489" y="3179"/>
                  </a:cubicBezTo>
                  <a:cubicBezTo>
                    <a:pt x="387489" y="6212"/>
                    <a:pt x="385710" y="6466"/>
                    <a:pt x="382674" y="6466"/>
                  </a:cubicBezTo>
                  <a:cubicBezTo>
                    <a:pt x="368241" y="6975"/>
                    <a:pt x="367732" y="13557"/>
                    <a:pt x="367732" y="17353"/>
                  </a:cubicBezTo>
                  <a:cubicBezTo>
                    <a:pt x="367732" y="18106"/>
                    <a:pt x="367732" y="19631"/>
                    <a:pt x="368749" y="23680"/>
                  </a:cubicBezTo>
                  <a:lnTo>
                    <a:pt x="401415" y="154021"/>
                  </a:lnTo>
                  <a:lnTo>
                    <a:pt x="455855" y="2926"/>
                  </a:lnTo>
                  <a:cubicBezTo>
                    <a:pt x="457118" y="-870"/>
                    <a:pt x="457373" y="-1377"/>
                    <a:pt x="460924" y="-1377"/>
                  </a:cubicBezTo>
                  <a:cubicBezTo>
                    <a:pt x="463705" y="-1377"/>
                    <a:pt x="464722" y="-1124"/>
                    <a:pt x="465985" y="3688"/>
                  </a:cubicBezTo>
                  <a:lnTo>
                    <a:pt x="501440" y="146430"/>
                  </a:lnTo>
                  <a:cubicBezTo>
                    <a:pt x="505490" y="162627"/>
                    <a:pt x="519672" y="163383"/>
                    <a:pt x="527011" y="163637"/>
                  </a:cubicBezTo>
                  <a:cubicBezTo>
                    <a:pt x="527774" y="163637"/>
                    <a:pt x="530810" y="163890"/>
                    <a:pt x="530810" y="168193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980" name="任意多边形: 形状 979">
              <a:extLst>
                <a:ext uri="{FF2B5EF4-FFF2-40B4-BE49-F238E27FC236}">
                  <a16:creationId xmlns:a16="http://schemas.microsoft.com/office/drawing/2014/main" id="{0EEAB87B-7F30-F7ED-D983-10C278E8CA80}"/>
                </a:ext>
              </a:extLst>
            </p:cNvPr>
            <p:cNvSpPr/>
            <p:nvPr>
              <p:custDataLst>
                <p:tags r:id="rId32"/>
              </p:custDataLst>
            </p:nvPr>
          </p:nvSpPr>
          <p:spPr>
            <a:xfrm flipV="1">
              <a:off x="8793808" y="-11922363"/>
              <a:ext cx="58747" cy="253090"/>
            </a:xfrm>
            <a:custGeom>
              <a:avLst/>
              <a:gdLst>
                <a:gd name="connsiteX0" fmla="*/ 58747 w 58747"/>
                <a:gd name="connsiteY0" fmla="*/ 1159 h 253090"/>
                <a:gd name="connsiteX1" fmla="*/ 54442 w 58747"/>
                <a:gd name="connsiteY1" fmla="*/ 6724 h 253090"/>
                <a:gd name="connsiteX2" fmla="*/ 14689 w 58747"/>
                <a:gd name="connsiteY2" fmla="*/ 125171 h 253090"/>
                <a:gd name="connsiteX3" fmla="*/ 55459 w 58747"/>
                <a:gd name="connsiteY3" fmla="*/ 244880 h 253090"/>
                <a:gd name="connsiteX4" fmla="*/ 58747 w 58747"/>
                <a:gd name="connsiteY4" fmla="*/ 249183 h 253090"/>
                <a:gd name="connsiteX5" fmla="*/ 56213 w 58747"/>
                <a:gd name="connsiteY5" fmla="*/ 251715 h 253090"/>
                <a:gd name="connsiteX6" fmla="*/ 15952 w 58747"/>
                <a:gd name="connsiteY6" fmla="*/ 202363 h 253090"/>
                <a:gd name="connsiteX7" fmla="*/ 0 w 58747"/>
                <a:gd name="connsiteY7" fmla="*/ 125171 h 253090"/>
                <a:gd name="connsiteX8" fmla="*/ 16715 w 58747"/>
                <a:gd name="connsiteY8" fmla="*/ 46208 h 253090"/>
                <a:gd name="connsiteX9" fmla="*/ 56213 w 58747"/>
                <a:gd name="connsiteY9" fmla="*/ -1375 h 253090"/>
                <a:gd name="connsiteX10" fmla="*/ 58747 w 58747"/>
                <a:gd name="connsiteY10" fmla="*/ 1159 h 253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8747" h="253090">
                  <a:moveTo>
                    <a:pt x="58747" y="1159"/>
                  </a:moveTo>
                  <a:cubicBezTo>
                    <a:pt x="58747" y="1912"/>
                    <a:pt x="58747" y="2421"/>
                    <a:pt x="54442" y="6724"/>
                  </a:cubicBezTo>
                  <a:cubicBezTo>
                    <a:pt x="22792" y="38611"/>
                    <a:pt x="14689" y="86448"/>
                    <a:pt x="14689" y="125171"/>
                  </a:cubicBezTo>
                  <a:cubicBezTo>
                    <a:pt x="14689" y="169204"/>
                    <a:pt x="24310" y="213247"/>
                    <a:pt x="55459" y="244880"/>
                  </a:cubicBezTo>
                  <a:cubicBezTo>
                    <a:pt x="58747" y="247921"/>
                    <a:pt x="58747" y="248429"/>
                    <a:pt x="58747" y="249183"/>
                  </a:cubicBezTo>
                  <a:cubicBezTo>
                    <a:pt x="58747" y="250954"/>
                    <a:pt x="57730" y="251715"/>
                    <a:pt x="56213" y="251715"/>
                  </a:cubicBezTo>
                  <a:cubicBezTo>
                    <a:pt x="53679" y="251715"/>
                    <a:pt x="30895" y="234502"/>
                    <a:pt x="15952" y="202363"/>
                  </a:cubicBezTo>
                  <a:cubicBezTo>
                    <a:pt x="3035" y="174525"/>
                    <a:pt x="0" y="146433"/>
                    <a:pt x="0" y="125171"/>
                  </a:cubicBezTo>
                  <a:cubicBezTo>
                    <a:pt x="0" y="105433"/>
                    <a:pt x="2780" y="74808"/>
                    <a:pt x="16715" y="46208"/>
                  </a:cubicBezTo>
                  <a:cubicBezTo>
                    <a:pt x="31904" y="15077"/>
                    <a:pt x="53679" y="-1375"/>
                    <a:pt x="56213" y="-1375"/>
                  </a:cubicBezTo>
                  <a:cubicBezTo>
                    <a:pt x="57730" y="-1375"/>
                    <a:pt x="58747" y="-612"/>
                    <a:pt x="58747" y="1159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981" name="任意多边形: 形状 980">
              <a:extLst>
                <a:ext uri="{FF2B5EF4-FFF2-40B4-BE49-F238E27FC236}">
                  <a16:creationId xmlns:a16="http://schemas.microsoft.com/office/drawing/2014/main" id="{EEB25A65-5C30-D34A-30CF-FA25D59242F6}"/>
                </a:ext>
              </a:extLst>
            </p:cNvPr>
            <p:cNvSpPr/>
            <p:nvPr>
              <p:custDataLst>
                <p:tags r:id="rId33"/>
              </p:custDataLst>
            </p:nvPr>
          </p:nvSpPr>
          <p:spPr>
            <a:xfrm flipV="1">
              <a:off x="8877094" y="-11906167"/>
              <a:ext cx="207898" cy="173620"/>
            </a:xfrm>
            <a:custGeom>
              <a:avLst/>
              <a:gdLst>
                <a:gd name="connsiteX0" fmla="*/ 180555 w 207898"/>
                <a:gd name="connsiteY0" fmla="*/ 160349 h 173620"/>
                <a:gd name="connsiteX1" fmla="*/ 207899 w 207898"/>
                <a:gd name="connsiteY1" fmla="*/ 160349 h 173620"/>
                <a:gd name="connsiteX2" fmla="*/ 207899 w 207898"/>
                <a:gd name="connsiteY2" fmla="*/ 172244 h 173620"/>
                <a:gd name="connsiteX3" fmla="*/ 162569 w 207898"/>
                <a:gd name="connsiteY3" fmla="*/ 171481 h 173620"/>
                <a:gd name="connsiteX4" fmla="*/ 117248 w 207898"/>
                <a:gd name="connsiteY4" fmla="*/ 172244 h 173620"/>
                <a:gd name="connsiteX5" fmla="*/ 117248 w 207898"/>
                <a:gd name="connsiteY5" fmla="*/ 160349 h 173620"/>
                <a:gd name="connsiteX6" fmla="*/ 144592 w 207898"/>
                <a:gd name="connsiteY6" fmla="*/ 160349 h 173620"/>
                <a:gd name="connsiteX7" fmla="*/ 144592 w 207898"/>
                <a:gd name="connsiteY7" fmla="*/ 94797 h 173620"/>
                <a:gd name="connsiteX8" fmla="*/ 63307 w 207898"/>
                <a:gd name="connsiteY8" fmla="*/ 94797 h 173620"/>
                <a:gd name="connsiteX9" fmla="*/ 63307 w 207898"/>
                <a:gd name="connsiteY9" fmla="*/ 160349 h 173620"/>
                <a:gd name="connsiteX10" fmla="*/ 90659 w 207898"/>
                <a:gd name="connsiteY10" fmla="*/ 160349 h 173620"/>
                <a:gd name="connsiteX11" fmla="*/ 90659 w 207898"/>
                <a:gd name="connsiteY11" fmla="*/ 172244 h 173620"/>
                <a:gd name="connsiteX12" fmla="*/ 45330 w 207898"/>
                <a:gd name="connsiteY12" fmla="*/ 171481 h 173620"/>
                <a:gd name="connsiteX13" fmla="*/ 0 w 207898"/>
                <a:gd name="connsiteY13" fmla="*/ 172244 h 173620"/>
                <a:gd name="connsiteX14" fmla="*/ 0 w 207898"/>
                <a:gd name="connsiteY14" fmla="*/ 160349 h 173620"/>
                <a:gd name="connsiteX15" fmla="*/ 27352 w 207898"/>
                <a:gd name="connsiteY15" fmla="*/ 160349 h 173620"/>
                <a:gd name="connsiteX16" fmla="*/ 27352 w 207898"/>
                <a:gd name="connsiteY16" fmla="*/ 10515 h 173620"/>
                <a:gd name="connsiteX17" fmla="*/ 0 w 207898"/>
                <a:gd name="connsiteY17" fmla="*/ 10515 h 173620"/>
                <a:gd name="connsiteX18" fmla="*/ 0 w 207898"/>
                <a:gd name="connsiteY18" fmla="*/ -1377 h 173620"/>
                <a:gd name="connsiteX19" fmla="*/ 45330 w 207898"/>
                <a:gd name="connsiteY19" fmla="*/ -616 h 173620"/>
                <a:gd name="connsiteX20" fmla="*/ 90659 w 207898"/>
                <a:gd name="connsiteY20" fmla="*/ -1377 h 173620"/>
                <a:gd name="connsiteX21" fmla="*/ 90659 w 207898"/>
                <a:gd name="connsiteY21" fmla="*/ 10515 h 173620"/>
                <a:gd name="connsiteX22" fmla="*/ 63307 w 207898"/>
                <a:gd name="connsiteY22" fmla="*/ 10515 h 173620"/>
                <a:gd name="connsiteX23" fmla="*/ 63307 w 207898"/>
                <a:gd name="connsiteY23" fmla="*/ 82903 h 173620"/>
                <a:gd name="connsiteX24" fmla="*/ 144592 w 207898"/>
                <a:gd name="connsiteY24" fmla="*/ 82903 h 173620"/>
                <a:gd name="connsiteX25" fmla="*/ 144592 w 207898"/>
                <a:gd name="connsiteY25" fmla="*/ 10515 h 173620"/>
                <a:gd name="connsiteX26" fmla="*/ 117248 w 207898"/>
                <a:gd name="connsiteY26" fmla="*/ 10515 h 173620"/>
                <a:gd name="connsiteX27" fmla="*/ 117248 w 207898"/>
                <a:gd name="connsiteY27" fmla="*/ -1377 h 173620"/>
                <a:gd name="connsiteX28" fmla="*/ 162569 w 207898"/>
                <a:gd name="connsiteY28" fmla="*/ -616 h 173620"/>
                <a:gd name="connsiteX29" fmla="*/ 207899 w 207898"/>
                <a:gd name="connsiteY29" fmla="*/ -1377 h 173620"/>
                <a:gd name="connsiteX30" fmla="*/ 207899 w 207898"/>
                <a:gd name="connsiteY30" fmla="*/ 10515 h 173620"/>
                <a:gd name="connsiteX31" fmla="*/ 180555 w 207898"/>
                <a:gd name="connsiteY31" fmla="*/ 10515 h 173620"/>
                <a:gd name="connsiteX32" fmla="*/ 180555 w 207898"/>
                <a:gd name="connsiteY32" fmla="*/ 160349 h 173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07898" h="173620">
                  <a:moveTo>
                    <a:pt x="180555" y="160349"/>
                  </a:moveTo>
                  <a:lnTo>
                    <a:pt x="207899" y="160349"/>
                  </a:lnTo>
                  <a:lnTo>
                    <a:pt x="207899" y="172244"/>
                  </a:lnTo>
                  <a:cubicBezTo>
                    <a:pt x="198278" y="171481"/>
                    <a:pt x="173460" y="171481"/>
                    <a:pt x="162569" y="171481"/>
                  </a:cubicBezTo>
                  <a:cubicBezTo>
                    <a:pt x="151686" y="171481"/>
                    <a:pt x="126868" y="171481"/>
                    <a:pt x="117248" y="172244"/>
                  </a:cubicBezTo>
                  <a:lnTo>
                    <a:pt x="117248" y="160349"/>
                  </a:lnTo>
                  <a:lnTo>
                    <a:pt x="144592" y="160349"/>
                  </a:lnTo>
                  <a:lnTo>
                    <a:pt x="144592" y="94797"/>
                  </a:lnTo>
                  <a:lnTo>
                    <a:pt x="63307" y="94797"/>
                  </a:lnTo>
                  <a:lnTo>
                    <a:pt x="63307" y="160349"/>
                  </a:lnTo>
                  <a:lnTo>
                    <a:pt x="90659" y="160349"/>
                  </a:lnTo>
                  <a:lnTo>
                    <a:pt x="90659" y="172244"/>
                  </a:lnTo>
                  <a:cubicBezTo>
                    <a:pt x="81030" y="171481"/>
                    <a:pt x="56221" y="171481"/>
                    <a:pt x="45330" y="171481"/>
                  </a:cubicBezTo>
                  <a:cubicBezTo>
                    <a:pt x="34438" y="171481"/>
                    <a:pt x="9621" y="171481"/>
                    <a:pt x="0" y="172244"/>
                  </a:cubicBezTo>
                  <a:lnTo>
                    <a:pt x="0" y="160349"/>
                  </a:lnTo>
                  <a:lnTo>
                    <a:pt x="27352" y="160349"/>
                  </a:lnTo>
                  <a:lnTo>
                    <a:pt x="27352" y="10515"/>
                  </a:lnTo>
                  <a:lnTo>
                    <a:pt x="0" y="10515"/>
                  </a:lnTo>
                  <a:lnTo>
                    <a:pt x="0" y="-1377"/>
                  </a:lnTo>
                  <a:cubicBezTo>
                    <a:pt x="9621" y="-616"/>
                    <a:pt x="34438" y="-616"/>
                    <a:pt x="45330" y="-616"/>
                  </a:cubicBezTo>
                  <a:cubicBezTo>
                    <a:pt x="56221" y="-616"/>
                    <a:pt x="81030" y="-616"/>
                    <a:pt x="90659" y="-1377"/>
                  </a:cubicBezTo>
                  <a:lnTo>
                    <a:pt x="90659" y="10515"/>
                  </a:lnTo>
                  <a:lnTo>
                    <a:pt x="63307" y="10515"/>
                  </a:lnTo>
                  <a:lnTo>
                    <a:pt x="63307" y="82903"/>
                  </a:lnTo>
                  <a:lnTo>
                    <a:pt x="144592" y="82903"/>
                  </a:lnTo>
                  <a:lnTo>
                    <a:pt x="144592" y="10515"/>
                  </a:lnTo>
                  <a:lnTo>
                    <a:pt x="117248" y="10515"/>
                  </a:lnTo>
                  <a:lnTo>
                    <a:pt x="117248" y="-1377"/>
                  </a:lnTo>
                  <a:cubicBezTo>
                    <a:pt x="126868" y="-616"/>
                    <a:pt x="151686" y="-616"/>
                    <a:pt x="162569" y="-616"/>
                  </a:cubicBezTo>
                  <a:cubicBezTo>
                    <a:pt x="173460" y="-616"/>
                    <a:pt x="198278" y="-616"/>
                    <a:pt x="207899" y="-1377"/>
                  </a:cubicBezTo>
                  <a:lnTo>
                    <a:pt x="207899" y="10515"/>
                  </a:lnTo>
                  <a:lnTo>
                    <a:pt x="180555" y="10515"/>
                  </a:lnTo>
                  <a:lnTo>
                    <a:pt x="180555" y="160349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982" name="任意多边形: 形状 981">
              <a:extLst>
                <a:ext uri="{FF2B5EF4-FFF2-40B4-BE49-F238E27FC236}">
                  <a16:creationId xmlns:a16="http://schemas.microsoft.com/office/drawing/2014/main" id="{45ECB779-8101-65EF-41B6-640B25954897}"/>
                </a:ext>
              </a:extLst>
            </p:cNvPr>
            <p:cNvSpPr/>
            <p:nvPr>
              <p:custDataLst>
                <p:tags r:id="rId34"/>
              </p:custDataLst>
            </p:nvPr>
          </p:nvSpPr>
          <p:spPr>
            <a:xfrm flipV="1">
              <a:off x="9107048" y="-11915199"/>
              <a:ext cx="297137" cy="79922"/>
            </a:xfrm>
            <a:custGeom>
              <a:avLst/>
              <a:gdLst>
                <a:gd name="connsiteX0" fmla="*/ 27844 w 297137"/>
                <a:gd name="connsiteY0" fmla="*/ 40796 h 79922"/>
                <a:gd name="connsiteX1" fmla="*/ 56387 w 297137"/>
                <a:gd name="connsiteY1" fmla="*/ 44519 h 79922"/>
                <a:gd name="connsiteX2" fmla="*/ 71990 w 297137"/>
                <a:gd name="connsiteY2" fmla="*/ 62947 h 79922"/>
                <a:gd name="connsiteX3" fmla="*/ 50009 w 297137"/>
                <a:gd name="connsiteY3" fmla="*/ 78541 h 79922"/>
                <a:gd name="connsiteX4" fmla="*/ 0 w 297137"/>
                <a:gd name="connsiteY4" fmla="*/ 31935 h 79922"/>
                <a:gd name="connsiteX5" fmla="*/ 31919 w 297137"/>
                <a:gd name="connsiteY5" fmla="*/ -1382 h 79922"/>
                <a:gd name="connsiteX6" fmla="*/ 75890 w 297137"/>
                <a:gd name="connsiteY6" fmla="*/ 18643 h 79922"/>
                <a:gd name="connsiteX7" fmla="*/ 72880 w 297137"/>
                <a:gd name="connsiteY7" fmla="*/ 21652 h 79922"/>
                <a:gd name="connsiteX8" fmla="*/ 70044 w 297137"/>
                <a:gd name="connsiteY8" fmla="*/ 19882 h 79922"/>
                <a:gd name="connsiteX9" fmla="*/ 32277 w 297137"/>
                <a:gd name="connsiteY9" fmla="*/ 3581 h 79922"/>
                <a:gd name="connsiteX10" fmla="*/ 14545 w 297137"/>
                <a:gd name="connsiteY10" fmla="*/ 25018 h 79922"/>
                <a:gd name="connsiteX11" fmla="*/ 16675 w 297137"/>
                <a:gd name="connsiteY11" fmla="*/ 40796 h 79922"/>
                <a:gd name="connsiteX12" fmla="*/ 27844 w 297137"/>
                <a:gd name="connsiteY12" fmla="*/ 40796 h 79922"/>
                <a:gd name="connsiteX13" fmla="*/ 18088 w 297137"/>
                <a:gd name="connsiteY13" fmla="*/ 45758 h 79922"/>
                <a:gd name="connsiteX14" fmla="*/ 50009 w 297137"/>
                <a:gd name="connsiteY14" fmla="*/ 73579 h 79922"/>
                <a:gd name="connsiteX15" fmla="*/ 64372 w 297137"/>
                <a:gd name="connsiteY15" fmla="*/ 62947 h 79922"/>
                <a:gd name="connsiteX16" fmla="*/ 26780 w 297137"/>
                <a:gd name="connsiteY16" fmla="*/ 45758 h 79922"/>
                <a:gd name="connsiteX17" fmla="*/ 18088 w 297137"/>
                <a:gd name="connsiteY17" fmla="*/ 45758 h 79922"/>
                <a:gd name="connsiteX18" fmla="*/ 105842 w 297137"/>
                <a:gd name="connsiteY18" fmla="*/ 11553 h 79922"/>
                <a:gd name="connsiteX19" fmla="*/ 104070 w 297137"/>
                <a:gd name="connsiteY19" fmla="*/ 4288 h 79922"/>
                <a:gd name="connsiteX20" fmla="*/ 110100 w 297137"/>
                <a:gd name="connsiteY20" fmla="*/ -1382 h 79922"/>
                <a:gd name="connsiteX21" fmla="*/ 117011 w 297137"/>
                <a:gd name="connsiteY21" fmla="*/ 2517 h 79922"/>
                <a:gd name="connsiteX22" fmla="*/ 120205 w 297137"/>
                <a:gd name="connsiteY22" fmla="*/ 13506 h 79922"/>
                <a:gd name="connsiteX23" fmla="*/ 124106 w 297137"/>
                <a:gd name="connsiteY23" fmla="*/ 29449 h 79922"/>
                <a:gd name="connsiteX24" fmla="*/ 127117 w 297137"/>
                <a:gd name="connsiteY24" fmla="*/ 41328 h 79922"/>
                <a:gd name="connsiteX25" fmla="*/ 134568 w 297137"/>
                <a:gd name="connsiteY25" fmla="*/ 57279 h 79922"/>
                <a:gd name="connsiteX26" fmla="*/ 161165 w 297137"/>
                <a:gd name="connsiteY26" fmla="*/ 73579 h 79922"/>
                <a:gd name="connsiteX27" fmla="*/ 171627 w 297137"/>
                <a:gd name="connsiteY27" fmla="*/ 61177 h 79922"/>
                <a:gd name="connsiteX28" fmla="*/ 161165 w 297137"/>
                <a:gd name="connsiteY28" fmla="*/ 23430 h 79922"/>
                <a:gd name="connsiteX29" fmla="*/ 158504 w 297137"/>
                <a:gd name="connsiteY29" fmla="*/ 13856 h 79922"/>
                <a:gd name="connsiteX30" fmla="*/ 175346 w 297137"/>
                <a:gd name="connsiteY30" fmla="*/ -1382 h 79922"/>
                <a:gd name="connsiteX31" fmla="*/ 200886 w 297137"/>
                <a:gd name="connsiteY31" fmla="*/ 25733 h 79922"/>
                <a:gd name="connsiteX32" fmla="*/ 198042 w 297137"/>
                <a:gd name="connsiteY32" fmla="*/ 28036 h 79922"/>
                <a:gd name="connsiteX33" fmla="*/ 194674 w 297137"/>
                <a:gd name="connsiteY33" fmla="*/ 25018 h 79922"/>
                <a:gd name="connsiteX34" fmla="*/ 175878 w 297137"/>
                <a:gd name="connsiteY34" fmla="*/ 3581 h 79922"/>
                <a:gd name="connsiteX35" fmla="*/ 171445 w 297137"/>
                <a:gd name="connsiteY35" fmla="*/ 9782 h 79922"/>
                <a:gd name="connsiteX36" fmla="*/ 175528 w 297137"/>
                <a:gd name="connsiteY36" fmla="*/ 24138 h 79922"/>
                <a:gd name="connsiteX37" fmla="*/ 184926 w 297137"/>
                <a:gd name="connsiteY37" fmla="*/ 58343 h 79922"/>
                <a:gd name="connsiteX38" fmla="*/ 161872 w 297137"/>
                <a:gd name="connsiteY38" fmla="*/ 78541 h 79922"/>
                <a:gd name="connsiteX39" fmla="*/ 131906 w 297137"/>
                <a:gd name="connsiteY39" fmla="*/ 62416 h 79922"/>
                <a:gd name="connsiteX40" fmla="*/ 112936 w 297137"/>
                <a:gd name="connsiteY40" fmla="*/ 78541 h 79922"/>
                <a:gd name="connsiteX41" fmla="*/ 98930 w 297137"/>
                <a:gd name="connsiteY41" fmla="*/ 68974 h 79922"/>
                <a:gd name="connsiteX42" fmla="*/ 92543 w 297137"/>
                <a:gd name="connsiteY42" fmla="*/ 51426 h 79922"/>
                <a:gd name="connsiteX43" fmla="*/ 95554 w 297137"/>
                <a:gd name="connsiteY43" fmla="*/ 49125 h 79922"/>
                <a:gd name="connsiteX44" fmla="*/ 99463 w 297137"/>
                <a:gd name="connsiteY44" fmla="*/ 54444 h 79922"/>
                <a:gd name="connsiteX45" fmla="*/ 112404 w 297137"/>
                <a:gd name="connsiteY45" fmla="*/ 73579 h 79922"/>
                <a:gd name="connsiteX46" fmla="*/ 118251 w 297137"/>
                <a:gd name="connsiteY46" fmla="*/ 64893 h 79922"/>
                <a:gd name="connsiteX47" fmla="*/ 115415 w 297137"/>
                <a:gd name="connsiteY47" fmla="*/ 50189 h 79922"/>
                <a:gd name="connsiteX48" fmla="*/ 111514 w 297137"/>
                <a:gd name="connsiteY48" fmla="*/ 34238 h 79922"/>
                <a:gd name="connsiteX49" fmla="*/ 105842 w 297137"/>
                <a:gd name="connsiteY49" fmla="*/ 11553 h 79922"/>
                <a:gd name="connsiteX50" fmla="*/ 287033 w 297137"/>
                <a:gd name="connsiteY50" fmla="*/ 68267 h 79922"/>
                <a:gd name="connsiteX51" fmla="*/ 277993 w 297137"/>
                <a:gd name="connsiteY51" fmla="*/ 58343 h 79922"/>
                <a:gd name="connsiteX52" fmla="*/ 284902 w 297137"/>
                <a:gd name="connsiteY52" fmla="*/ 51784 h 79922"/>
                <a:gd name="connsiteX53" fmla="*/ 295017 w 297137"/>
                <a:gd name="connsiteY53" fmla="*/ 63122 h 79922"/>
                <a:gd name="connsiteX54" fmla="*/ 271604 w 297137"/>
                <a:gd name="connsiteY54" fmla="*/ 78541 h 79922"/>
                <a:gd name="connsiteX55" fmla="*/ 220365 w 297137"/>
                <a:gd name="connsiteY55" fmla="*/ 29449 h 79922"/>
                <a:gd name="connsiteX56" fmla="*/ 253166 w 297137"/>
                <a:gd name="connsiteY56" fmla="*/ -1382 h 79922"/>
                <a:gd name="connsiteX57" fmla="*/ 297137 w 297137"/>
                <a:gd name="connsiteY57" fmla="*/ 18643 h 79922"/>
                <a:gd name="connsiteX58" fmla="*/ 294127 w 297137"/>
                <a:gd name="connsiteY58" fmla="*/ 21652 h 79922"/>
                <a:gd name="connsiteX59" fmla="*/ 291291 w 297137"/>
                <a:gd name="connsiteY59" fmla="*/ 19882 h 79922"/>
                <a:gd name="connsiteX60" fmla="*/ 253524 w 297137"/>
                <a:gd name="connsiteY60" fmla="*/ 3581 h 79922"/>
                <a:gd name="connsiteX61" fmla="*/ 235077 w 297137"/>
                <a:gd name="connsiteY61" fmla="*/ 23249 h 79922"/>
                <a:gd name="connsiteX62" fmla="*/ 246788 w 297137"/>
                <a:gd name="connsiteY62" fmla="*/ 59938 h 79922"/>
                <a:gd name="connsiteX63" fmla="*/ 271604 w 297137"/>
                <a:gd name="connsiteY63" fmla="*/ 73579 h 79922"/>
                <a:gd name="connsiteX64" fmla="*/ 287033 w 297137"/>
                <a:gd name="connsiteY64" fmla="*/ 68267 h 79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297137" h="79922">
                  <a:moveTo>
                    <a:pt x="27844" y="40796"/>
                  </a:moveTo>
                  <a:cubicBezTo>
                    <a:pt x="32809" y="40796"/>
                    <a:pt x="46815" y="41152"/>
                    <a:pt x="56387" y="44519"/>
                  </a:cubicBezTo>
                  <a:cubicBezTo>
                    <a:pt x="69511" y="49125"/>
                    <a:pt x="71990" y="57628"/>
                    <a:pt x="71990" y="62947"/>
                  </a:cubicBezTo>
                  <a:cubicBezTo>
                    <a:pt x="71990" y="72698"/>
                    <a:pt x="62242" y="78541"/>
                    <a:pt x="50009" y="78541"/>
                  </a:cubicBezTo>
                  <a:cubicBezTo>
                    <a:pt x="28726" y="78541"/>
                    <a:pt x="0" y="62241"/>
                    <a:pt x="0" y="31935"/>
                  </a:cubicBezTo>
                  <a:cubicBezTo>
                    <a:pt x="0" y="14037"/>
                    <a:pt x="11178" y="-1382"/>
                    <a:pt x="31919" y="-1382"/>
                  </a:cubicBezTo>
                  <a:cubicBezTo>
                    <a:pt x="61885" y="-1382"/>
                    <a:pt x="75890" y="16157"/>
                    <a:pt x="75890" y="18643"/>
                  </a:cubicBezTo>
                  <a:cubicBezTo>
                    <a:pt x="75890" y="19707"/>
                    <a:pt x="74301" y="21652"/>
                    <a:pt x="72880" y="21652"/>
                  </a:cubicBezTo>
                  <a:cubicBezTo>
                    <a:pt x="71815" y="21652"/>
                    <a:pt x="71458" y="21303"/>
                    <a:pt x="70044" y="19882"/>
                  </a:cubicBezTo>
                  <a:cubicBezTo>
                    <a:pt x="56213" y="3581"/>
                    <a:pt x="35462" y="3581"/>
                    <a:pt x="32277" y="3581"/>
                  </a:cubicBezTo>
                  <a:cubicBezTo>
                    <a:pt x="21632" y="3581"/>
                    <a:pt x="14545" y="10671"/>
                    <a:pt x="14545" y="25018"/>
                  </a:cubicBezTo>
                  <a:cubicBezTo>
                    <a:pt x="14545" y="27504"/>
                    <a:pt x="14545" y="31045"/>
                    <a:pt x="16675" y="40796"/>
                  </a:cubicBezTo>
                  <a:lnTo>
                    <a:pt x="27844" y="40796"/>
                  </a:lnTo>
                  <a:close/>
                  <a:moveTo>
                    <a:pt x="18088" y="45758"/>
                  </a:moveTo>
                  <a:cubicBezTo>
                    <a:pt x="25358" y="71451"/>
                    <a:pt x="45044" y="73579"/>
                    <a:pt x="50009" y="73579"/>
                  </a:cubicBezTo>
                  <a:cubicBezTo>
                    <a:pt x="57809" y="73579"/>
                    <a:pt x="64372" y="69680"/>
                    <a:pt x="64372" y="62947"/>
                  </a:cubicBezTo>
                  <a:cubicBezTo>
                    <a:pt x="64372" y="45758"/>
                    <a:pt x="34406" y="45758"/>
                    <a:pt x="26780" y="45758"/>
                  </a:cubicBezTo>
                  <a:lnTo>
                    <a:pt x="18088" y="45758"/>
                  </a:lnTo>
                  <a:close/>
                  <a:moveTo>
                    <a:pt x="105842" y="11553"/>
                  </a:moveTo>
                  <a:cubicBezTo>
                    <a:pt x="105134" y="9250"/>
                    <a:pt x="104070" y="4820"/>
                    <a:pt x="104070" y="4288"/>
                  </a:cubicBezTo>
                  <a:cubicBezTo>
                    <a:pt x="104070" y="389"/>
                    <a:pt x="107264" y="-1382"/>
                    <a:pt x="110100" y="-1382"/>
                  </a:cubicBezTo>
                  <a:cubicBezTo>
                    <a:pt x="113286" y="-1382"/>
                    <a:pt x="116130" y="921"/>
                    <a:pt x="117011" y="2517"/>
                  </a:cubicBezTo>
                  <a:cubicBezTo>
                    <a:pt x="117901" y="4113"/>
                    <a:pt x="119315" y="9782"/>
                    <a:pt x="120205" y="13506"/>
                  </a:cubicBezTo>
                  <a:cubicBezTo>
                    <a:pt x="121095" y="16872"/>
                    <a:pt x="123041" y="25018"/>
                    <a:pt x="124106" y="29449"/>
                  </a:cubicBezTo>
                  <a:cubicBezTo>
                    <a:pt x="125170" y="33355"/>
                    <a:pt x="126235" y="37254"/>
                    <a:pt x="127117" y="41328"/>
                  </a:cubicBezTo>
                  <a:cubicBezTo>
                    <a:pt x="129071" y="48591"/>
                    <a:pt x="129428" y="50013"/>
                    <a:pt x="134568" y="57279"/>
                  </a:cubicBezTo>
                  <a:cubicBezTo>
                    <a:pt x="139533" y="64369"/>
                    <a:pt x="147866" y="73579"/>
                    <a:pt x="161165" y="73579"/>
                  </a:cubicBezTo>
                  <a:cubicBezTo>
                    <a:pt x="171445" y="73579"/>
                    <a:pt x="171627" y="64544"/>
                    <a:pt x="171627" y="61177"/>
                  </a:cubicBezTo>
                  <a:cubicBezTo>
                    <a:pt x="171627" y="50545"/>
                    <a:pt x="164001" y="30871"/>
                    <a:pt x="161165" y="23430"/>
                  </a:cubicBezTo>
                  <a:cubicBezTo>
                    <a:pt x="159211" y="18468"/>
                    <a:pt x="158504" y="16872"/>
                    <a:pt x="158504" y="13856"/>
                  </a:cubicBezTo>
                  <a:cubicBezTo>
                    <a:pt x="158504" y="4463"/>
                    <a:pt x="166305" y="-1382"/>
                    <a:pt x="175346" y="-1382"/>
                  </a:cubicBezTo>
                  <a:cubicBezTo>
                    <a:pt x="193077" y="-1382"/>
                    <a:pt x="200886" y="23074"/>
                    <a:pt x="200886" y="25733"/>
                  </a:cubicBezTo>
                  <a:cubicBezTo>
                    <a:pt x="200886" y="28036"/>
                    <a:pt x="198574" y="28036"/>
                    <a:pt x="198042" y="28036"/>
                  </a:cubicBezTo>
                  <a:cubicBezTo>
                    <a:pt x="195563" y="28036"/>
                    <a:pt x="195388" y="26972"/>
                    <a:pt x="194674" y="25018"/>
                  </a:cubicBezTo>
                  <a:cubicBezTo>
                    <a:pt x="190598" y="10846"/>
                    <a:pt x="182972" y="3581"/>
                    <a:pt x="175878" y="3581"/>
                  </a:cubicBezTo>
                  <a:cubicBezTo>
                    <a:pt x="172160" y="3581"/>
                    <a:pt x="171445" y="6059"/>
                    <a:pt x="171445" y="9782"/>
                  </a:cubicBezTo>
                  <a:cubicBezTo>
                    <a:pt x="171445" y="13856"/>
                    <a:pt x="172335" y="16157"/>
                    <a:pt x="175528" y="24138"/>
                  </a:cubicBezTo>
                  <a:cubicBezTo>
                    <a:pt x="177658" y="29632"/>
                    <a:pt x="184926" y="48418"/>
                    <a:pt x="184926" y="58343"/>
                  </a:cubicBezTo>
                  <a:cubicBezTo>
                    <a:pt x="184926" y="75533"/>
                    <a:pt x="171270" y="78541"/>
                    <a:pt x="161872" y="78541"/>
                  </a:cubicBezTo>
                  <a:cubicBezTo>
                    <a:pt x="147159" y="78541"/>
                    <a:pt x="137229" y="69506"/>
                    <a:pt x="131906" y="62416"/>
                  </a:cubicBezTo>
                  <a:cubicBezTo>
                    <a:pt x="130668" y="74642"/>
                    <a:pt x="120205" y="78541"/>
                    <a:pt x="112936" y="78541"/>
                  </a:cubicBezTo>
                  <a:cubicBezTo>
                    <a:pt x="105310" y="78541"/>
                    <a:pt x="101235" y="73047"/>
                    <a:pt x="98930" y="68974"/>
                  </a:cubicBezTo>
                  <a:cubicBezTo>
                    <a:pt x="95030" y="62416"/>
                    <a:pt x="92543" y="52316"/>
                    <a:pt x="92543" y="51426"/>
                  </a:cubicBezTo>
                  <a:cubicBezTo>
                    <a:pt x="92543" y="49125"/>
                    <a:pt x="95030" y="49125"/>
                    <a:pt x="95554" y="49125"/>
                  </a:cubicBezTo>
                  <a:cubicBezTo>
                    <a:pt x="98041" y="49125"/>
                    <a:pt x="98216" y="49657"/>
                    <a:pt x="99463" y="54444"/>
                  </a:cubicBezTo>
                  <a:cubicBezTo>
                    <a:pt x="102116" y="64893"/>
                    <a:pt x="105484" y="73579"/>
                    <a:pt x="112404" y="73579"/>
                  </a:cubicBezTo>
                  <a:cubicBezTo>
                    <a:pt x="117011" y="73579"/>
                    <a:pt x="118251" y="69680"/>
                    <a:pt x="118251" y="64893"/>
                  </a:cubicBezTo>
                  <a:cubicBezTo>
                    <a:pt x="118251" y="61526"/>
                    <a:pt x="116662" y="54976"/>
                    <a:pt x="115415" y="50189"/>
                  </a:cubicBezTo>
                  <a:cubicBezTo>
                    <a:pt x="114176" y="45400"/>
                    <a:pt x="112404" y="38135"/>
                    <a:pt x="111514" y="34238"/>
                  </a:cubicBezTo>
                  <a:lnTo>
                    <a:pt x="105842" y="11553"/>
                  </a:lnTo>
                  <a:close/>
                  <a:moveTo>
                    <a:pt x="287033" y="68267"/>
                  </a:moveTo>
                  <a:cubicBezTo>
                    <a:pt x="280654" y="67204"/>
                    <a:pt x="277993" y="62241"/>
                    <a:pt x="277993" y="58343"/>
                  </a:cubicBezTo>
                  <a:cubicBezTo>
                    <a:pt x="277993" y="53555"/>
                    <a:pt x="281717" y="51784"/>
                    <a:pt x="284902" y="51784"/>
                  </a:cubicBezTo>
                  <a:cubicBezTo>
                    <a:pt x="288804" y="51784"/>
                    <a:pt x="295017" y="54619"/>
                    <a:pt x="295017" y="63122"/>
                  </a:cubicBezTo>
                  <a:cubicBezTo>
                    <a:pt x="295017" y="75174"/>
                    <a:pt x="281185" y="78541"/>
                    <a:pt x="271604" y="78541"/>
                  </a:cubicBezTo>
                  <a:cubicBezTo>
                    <a:pt x="245008" y="78541"/>
                    <a:pt x="220365" y="54087"/>
                    <a:pt x="220365" y="29449"/>
                  </a:cubicBezTo>
                  <a:cubicBezTo>
                    <a:pt x="220365" y="14213"/>
                    <a:pt x="231002" y="-1382"/>
                    <a:pt x="253166" y="-1382"/>
                  </a:cubicBezTo>
                  <a:cubicBezTo>
                    <a:pt x="283133" y="-1382"/>
                    <a:pt x="297137" y="16157"/>
                    <a:pt x="297137" y="18643"/>
                  </a:cubicBezTo>
                  <a:cubicBezTo>
                    <a:pt x="297137" y="19707"/>
                    <a:pt x="295548" y="21652"/>
                    <a:pt x="294127" y="21652"/>
                  </a:cubicBezTo>
                  <a:cubicBezTo>
                    <a:pt x="293063" y="21652"/>
                    <a:pt x="292704" y="21303"/>
                    <a:pt x="291291" y="19882"/>
                  </a:cubicBezTo>
                  <a:cubicBezTo>
                    <a:pt x="277459" y="3581"/>
                    <a:pt x="256710" y="3581"/>
                    <a:pt x="253524" y="3581"/>
                  </a:cubicBezTo>
                  <a:cubicBezTo>
                    <a:pt x="240758" y="3581"/>
                    <a:pt x="235077" y="12259"/>
                    <a:pt x="235077" y="23249"/>
                  </a:cubicBezTo>
                  <a:cubicBezTo>
                    <a:pt x="235077" y="28393"/>
                    <a:pt x="237564" y="47703"/>
                    <a:pt x="246788" y="59938"/>
                  </a:cubicBezTo>
                  <a:cubicBezTo>
                    <a:pt x="253524" y="68616"/>
                    <a:pt x="262740" y="73579"/>
                    <a:pt x="271604" y="73579"/>
                  </a:cubicBezTo>
                  <a:cubicBezTo>
                    <a:pt x="274091" y="73579"/>
                    <a:pt x="282599" y="73230"/>
                    <a:pt x="287033" y="68267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983" name="任意多边形: 形状 982">
              <a:extLst>
                <a:ext uri="{FF2B5EF4-FFF2-40B4-BE49-F238E27FC236}">
                  <a16:creationId xmlns:a16="http://schemas.microsoft.com/office/drawing/2014/main" id="{573CE7E2-C4E3-8887-DEA6-CDC3FF8030A4}"/>
                </a:ext>
              </a:extLst>
            </p:cNvPr>
            <p:cNvSpPr/>
            <p:nvPr>
              <p:custDataLst>
                <p:tags r:id="rId35"/>
              </p:custDataLst>
            </p:nvPr>
          </p:nvSpPr>
          <p:spPr>
            <a:xfrm flipV="1">
              <a:off x="9417069" y="-11827122"/>
              <a:ext cx="73762" cy="13648"/>
            </a:xfrm>
            <a:custGeom>
              <a:avLst/>
              <a:gdLst>
                <a:gd name="connsiteX0" fmla="*/ 73762 w 73762"/>
                <a:gd name="connsiteY0" fmla="*/ 5364 h 13648"/>
                <a:gd name="connsiteX1" fmla="*/ 64896 w 73762"/>
                <a:gd name="connsiteY1" fmla="*/ 12271 h 13648"/>
                <a:gd name="connsiteX2" fmla="*/ 8866 w 73762"/>
                <a:gd name="connsiteY2" fmla="*/ 12271 h 13648"/>
                <a:gd name="connsiteX3" fmla="*/ 0 w 73762"/>
                <a:gd name="connsiteY3" fmla="*/ 5537 h 13648"/>
                <a:gd name="connsiteX4" fmla="*/ 8866 w 73762"/>
                <a:gd name="connsiteY4" fmla="*/ -1377 h 13648"/>
                <a:gd name="connsiteX5" fmla="*/ 64896 w 73762"/>
                <a:gd name="connsiteY5" fmla="*/ -1377 h 13648"/>
                <a:gd name="connsiteX6" fmla="*/ 73762 w 73762"/>
                <a:gd name="connsiteY6" fmla="*/ 5364 h 13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762" h="13648">
                  <a:moveTo>
                    <a:pt x="73762" y="5364"/>
                  </a:moveTo>
                  <a:cubicBezTo>
                    <a:pt x="73762" y="12271"/>
                    <a:pt x="67025" y="12271"/>
                    <a:pt x="64896" y="12271"/>
                  </a:cubicBezTo>
                  <a:lnTo>
                    <a:pt x="8866" y="12271"/>
                  </a:lnTo>
                  <a:cubicBezTo>
                    <a:pt x="6919" y="12271"/>
                    <a:pt x="0" y="12271"/>
                    <a:pt x="0" y="5537"/>
                  </a:cubicBezTo>
                  <a:cubicBezTo>
                    <a:pt x="0" y="-1377"/>
                    <a:pt x="6737" y="-1377"/>
                    <a:pt x="8866" y="-1377"/>
                  </a:cubicBezTo>
                  <a:lnTo>
                    <a:pt x="64896" y="-1377"/>
                  </a:lnTo>
                  <a:cubicBezTo>
                    <a:pt x="66850" y="-1377"/>
                    <a:pt x="73762" y="-1377"/>
                    <a:pt x="73762" y="5364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984" name="任意多边形: 形状 983">
              <a:extLst>
                <a:ext uri="{FF2B5EF4-FFF2-40B4-BE49-F238E27FC236}">
                  <a16:creationId xmlns:a16="http://schemas.microsoft.com/office/drawing/2014/main" id="{42D088BD-EE3C-4958-7D99-AABE7899429C}"/>
                </a:ext>
              </a:extLst>
            </p:cNvPr>
            <p:cNvSpPr/>
            <p:nvPr>
              <p:custDataLst>
                <p:tags r:id="rId36"/>
              </p:custDataLst>
            </p:nvPr>
          </p:nvSpPr>
          <p:spPr>
            <a:xfrm flipV="1">
              <a:off x="9509433" y="-11960036"/>
              <a:ext cx="281184" cy="124759"/>
            </a:xfrm>
            <a:custGeom>
              <a:avLst/>
              <a:gdLst>
                <a:gd name="connsiteX0" fmla="*/ 68622 w 281184"/>
                <a:gd name="connsiteY0" fmla="*/ 14743 h 124759"/>
                <a:gd name="connsiteX1" fmla="*/ 66135 w 281184"/>
                <a:gd name="connsiteY1" fmla="*/ 4286 h 124759"/>
                <a:gd name="connsiteX2" fmla="*/ 72165 w 281184"/>
                <a:gd name="connsiteY2" fmla="*/ -1383 h 124759"/>
                <a:gd name="connsiteX3" fmla="*/ 79084 w 281184"/>
                <a:gd name="connsiteY3" fmla="*/ 2515 h 124759"/>
                <a:gd name="connsiteX4" fmla="*/ 82277 w 281184"/>
                <a:gd name="connsiteY4" fmla="*/ 13504 h 124759"/>
                <a:gd name="connsiteX5" fmla="*/ 86178 w 281184"/>
                <a:gd name="connsiteY5" fmla="*/ 29447 h 124759"/>
                <a:gd name="connsiteX6" fmla="*/ 89189 w 281184"/>
                <a:gd name="connsiteY6" fmla="*/ 41326 h 124759"/>
                <a:gd name="connsiteX7" fmla="*/ 94686 w 281184"/>
                <a:gd name="connsiteY7" fmla="*/ 54791 h 124759"/>
                <a:gd name="connsiteX8" fmla="*/ 123055 w 281184"/>
                <a:gd name="connsiteY8" fmla="*/ 73577 h 124759"/>
                <a:gd name="connsiteX9" fmla="*/ 133517 w 281184"/>
                <a:gd name="connsiteY9" fmla="*/ 61176 h 124759"/>
                <a:gd name="connsiteX10" fmla="*/ 123055 w 281184"/>
                <a:gd name="connsiteY10" fmla="*/ 23429 h 124759"/>
                <a:gd name="connsiteX11" fmla="*/ 120394 w 281184"/>
                <a:gd name="connsiteY11" fmla="*/ 13854 h 124759"/>
                <a:gd name="connsiteX12" fmla="*/ 137243 w 281184"/>
                <a:gd name="connsiteY12" fmla="*/ -1383 h 124759"/>
                <a:gd name="connsiteX13" fmla="*/ 162775 w 281184"/>
                <a:gd name="connsiteY13" fmla="*/ 25732 h 124759"/>
                <a:gd name="connsiteX14" fmla="*/ 159940 w 281184"/>
                <a:gd name="connsiteY14" fmla="*/ 28034 h 124759"/>
                <a:gd name="connsiteX15" fmla="*/ 156571 w 281184"/>
                <a:gd name="connsiteY15" fmla="*/ 25017 h 124759"/>
                <a:gd name="connsiteX16" fmla="*/ 137775 w 281184"/>
                <a:gd name="connsiteY16" fmla="*/ 3579 h 124759"/>
                <a:gd name="connsiteX17" fmla="*/ 133342 w 281184"/>
                <a:gd name="connsiteY17" fmla="*/ 9780 h 124759"/>
                <a:gd name="connsiteX18" fmla="*/ 137418 w 281184"/>
                <a:gd name="connsiteY18" fmla="*/ 24136 h 124759"/>
                <a:gd name="connsiteX19" fmla="*/ 146816 w 281184"/>
                <a:gd name="connsiteY19" fmla="*/ 58341 h 124759"/>
                <a:gd name="connsiteX20" fmla="*/ 140254 w 281184"/>
                <a:gd name="connsiteY20" fmla="*/ 73752 h 124759"/>
                <a:gd name="connsiteX21" fmla="*/ 123762 w 281184"/>
                <a:gd name="connsiteY21" fmla="*/ 78539 h 124759"/>
                <a:gd name="connsiteX22" fmla="*/ 92383 w 281184"/>
                <a:gd name="connsiteY22" fmla="*/ 60644 h 124759"/>
                <a:gd name="connsiteX23" fmla="*/ 69328 w 281184"/>
                <a:gd name="connsiteY23" fmla="*/ 78539 h 124759"/>
                <a:gd name="connsiteX24" fmla="*/ 39363 w 281184"/>
                <a:gd name="connsiteY24" fmla="*/ 62415 h 124759"/>
                <a:gd name="connsiteX25" fmla="*/ 20393 w 281184"/>
                <a:gd name="connsiteY25" fmla="*/ 78539 h 124759"/>
                <a:gd name="connsiteX26" fmla="*/ 6387 w 281184"/>
                <a:gd name="connsiteY26" fmla="*/ 68973 h 124759"/>
                <a:gd name="connsiteX27" fmla="*/ 0 w 281184"/>
                <a:gd name="connsiteY27" fmla="*/ 51424 h 124759"/>
                <a:gd name="connsiteX28" fmla="*/ 3011 w 281184"/>
                <a:gd name="connsiteY28" fmla="*/ 49123 h 124759"/>
                <a:gd name="connsiteX29" fmla="*/ 6919 w 281184"/>
                <a:gd name="connsiteY29" fmla="*/ 54442 h 124759"/>
                <a:gd name="connsiteX30" fmla="*/ 19860 w 281184"/>
                <a:gd name="connsiteY30" fmla="*/ 73577 h 124759"/>
                <a:gd name="connsiteX31" fmla="*/ 25707 w 281184"/>
                <a:gd name="connsiteY31" fmla="*/ 64891 h 124759"/>
                <a:gd name="connsiteX32" fmla="*/ 22871 w 281184"/>
                <a:gd name="connsiteY32" fmla="*/ 50187 h 124759"/>
                <a:gd name="connsiteX33" fmla="*/ 18971 w 281184"/>
                <a:gd name="connsiteY33" fmla="*/ 34236 h 124759"/>
                <a:gd name="connsiteX34" fmla="*/ 13298 w 281184"/>
                <a:gd name="connsiteY34" fmla="*/ 11551 h 124759"/>
                <a:gd name="connsiteX35" fmla="*/ 11527 w 281184"/>
                <a:gd name="connsiteY35" fmla="*/ 4286 h 124759"/>
                <a:gd name="connsiteX36" fmla="*/ 17556 w 281184"/>
                <a:gd name="connsiteY36" fmla="*/ -1383 h 124759"/>
                <a:gd name="connsiteX37" fmla="*/ 24468 w 281184"/>
                <a:gd name="connsiteY37" fmla="*/ 2515 h 124759"/>
                <a:gd name="connsiteX38" fmla="*/ 27662 w 281184"/>
                <a:gd name="connsiteY38" fmla="*/ 13504 h 124759"/>
                <a:gd name="connsiteX39" fmla="*/ 31562 w 281184"/>
                <a:gd name="connsiteY39" fmla="*/ 29447 h 124759"/>
                <a:gd name="connsiteX40" fmla="*/ 34573 w 281184"/>
                <a:gd name="connsiteY40" fmla="*/ 41326 h 124759"/>
                <a:gd name="connsiteX41" fmla="*/ 42024 w 281184"/>
                <a:gd name="connsiteY41" fmla="*/ 57277 h 124759"/>
                <a:gd name="connsiteX42" fmla="*/ 68622 w 281184"/>
                <a:gd name="connsiteY42" fmla="*/ 73577 h 124759"/>
                <a:gd name="connsiteX43" fmla="*/ 79084 w 281184"/>
                <a:gd name="connsiteY43" fmla="*/ 61176 h 124759"/>
                <a:gd name="connsiteX44" fmla="*/ 76065 w 281184"/>
                <a:gd name="connsiteY44" fmla="*/ 44517 h 124759"/>
                <a:gd name="connsiteX45" fmla="*/ 68622 w 281184"/>
                <a:gd name="connsiteY45" fmla="*/ 14743 h 124759"/>
                <a:gd name="connsiteX46" fmla="*/ 226752 w 281184"/>
                <a:gd name="connsiteY46" fmla="*/ 118057 h 124759"/>
                <a:gd name="connsiteX47" fmla="*/ 227459 w 281184"/>
                <a:gd name="connsiteY47" fmla="*/ 120898 h 124759"/>
                <a:gd name="connsiteX48" fmla="*/ 224623 w 281184"/>
                <a:gd name="connsiteY48" fmla="*/ 123376 h 124759"/>
                <a:gd name="connsiteX49" fmla="*/ 201926 w 281184"/>
                <a:gd name="connsiteY49" fmla="*/ 121605 h 124759"/>
                <a:gd name="connsiteX50" fmla="*/ 198026 w 281184"/>
                <a:gd name="connsiteY50" fmla="*/ 117531 h 124759"/>
                <a:gd name="connsiteX51" fmla="*/ 202641 w 281184"/>
                <a:gd name="connsiteY51" fmla="*/ 115047 h 124759"/>
                <a:gd name="connsiteX52" fmla="*/ 211149 w 281184"/>
                <a:gd name="connsiteY52" fmla="*/ 112388 h 124759"/>
                <a:gd name="connsiteX53" fmla="*/ 210443 w 281184"/>
                <a:gd name="connsiteY53" fmla="*/ 108489 h 124759"/>
                <a:gd name="connsiteX54" fmla="*/ 185443 w 281184"/>
                <a:gd name="connsiteY54" fmla="*/ 8185 h 124759"/>
                <a:gd name="connsiteX55" fmla="*/ 184553 w 281184"/>
                <a:gd name="connsiteY55" fmla="*/ 4286 h 124759"/>
                <a:gd name="connsiteX56" fmla="*/ 190582 w 281184"/>
                <a:gd name="connsiteY56" fmla="*/ -1383 h 124759"/>
                <a:gd name="connsiteX57" fmla="*/ 197851 w 281184"/>
                <a:gd name="connsiteY57" fmla="*/ 3222 h 124759"/>
                <a:gd name="connsiteX58" fmla="*/ 200862 w 281184"/>
                <a:gd name="connsiteY58" fmla="*/ 14386 h 124759"/>
                <a:gd name="connsiteX59" fmla="*/ 204945 w 281184"/>
                <a:gd name="connsiteY59" fmla="*/ 30162 h 124759"/>
                <a:gd name="connsiteX60" fmla="*/ 207782 w 281184"/>
                <a:gd name="connsiteY60" fmla="*/ 42214 h 124759"/>
                <a:gd name="connsiteX61" fmla="*/ 213104 w 281184"/>
                <a:gd name="connsiteY61" fmla="*/ 54791 h 124759"/>
                <a:gd name="connsiteX62" fmla="*/ 241472 w 281184"/>
                <a:gd name="connsiteY62" fmla="*/ 73577 h 124759"/>
                <a:gd name="connsiteX63" fmla="*/ 251935 w 281184"/>
                <a:gd name="connsiteY63" fmla="*/ 61176 h 124759"/>
                <a:gd name="connsiteX64" fmla="*/ 241472 w 281184"/>
                <a:gd name="connsiteY64" fmla="*/ 23429 h 124759"/>
                <a:gd name="connsiteX65" fmla="*/ 238811 w 281184"/>
                <a:gd name="connsiteY65" fmla="*/ 13854 h 124759"/>
                <a:gd name="connsiteX66" fmla="*/ 255654 w 281184"/>
                <a:gd name="connsiteY66" fmla="*/ -1383 h 124759"/>
                <a:gd name="connsiteX67" fmla="*/ 281185 w 281184"/>
                <a:gd name="connsiteY67" fmla="*/ 25732 h 124759"/>
                <a:gd name="connsiteX68" fmla="*/ 278350 w 281184"/>
                <a:gd name="connsiteY68" fmla="*/ 28034 h 124759"/>
                <a:gd name="connsiteX69" fmla="*/ 274981 w 281184"/>
                <a:gd name="connsiteY69" fmla="*/ 25017 h 124759"/>
                <a:gd name="connsiteX70" fmla="*/ 256185 w 281184"/>
                <a:gd name="connsiteY70" fmla="*/ 3579 h 124759"/>
                <a:gd name="connsiteX71" fmla="*/ 251752 w 281184"/>
                <a:gd name="connsiteY71" fmla="*/ 9780 h 124759"/>
                <a:gd name="connsiteX72" fmla="*/ 255835 w 281184"/>
                <a:gd name="connsiteY72" fmla="*/ 24136 h 124759"/>
                <a:gd name="connsiteX73" fmla="*/ 265233 w 281184"/>
                <a:gd name="connsiteY73" fmla="*/ 58341 h 124759"/>
                <a:gd name="connsiteX74" fmla="*/ 258672 w 281184"/>
                <a:gd name="connsiteY74" fmla="*/ 73752 h 124759"/>
                <a:gd name="connsiteX75" fmla="*/ 242180 w 281184"/>
                <a:gd name="connsiteY75" fmla="*/ 78539 h 124759"/>
                <a:gd name="connsiteX76" fmla="*/ 213279 w 281184"/>
                <a:gd name="connsiteY76" fmla="*/ 63835 h 124759"/>
                <a:gd name="connsiteX77" fmla="*/ 226752 w 281184"/>
                <a:gd name="connsiteY77" fmla="*/ 118057 h 124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</a:cxnLst>
              <a:rect l="l" t="t" r="r" b="b"/>
              <a:pathLst>
                <a:path w="281184" h="124759">
                  <a:moveTo>
                    <a:pt x="68622" y="14743"/>
                  </a:moveTo>
                  <a:cubicBezTo>
                    <a:pt x="67732" y="11201"/>
                    <a:pt x="66135" y="5175"/>
                    <a:pt x="66135" y="4286"/>
                  </a:cubicBezTo>
                  <a:cubicBezTo>
                    <a:pt x="66135" y="388"/>
                    <a:pt x="69328" y="-1383"/>
                    <a:pt x="72165" y="-1383"/>
                  </a:cubicBezTo>
                  <a:cubicBezTo>
                    <a:pt x="75358" y="-1383"/>
                    <a:pt x="78194" y="919"/>
                    <a:pt x="79084" y="2515"/>
                  </a:cubicBezTo>
                  <a:cubicBezTo>
                    <a:pt x="79966" y="4111"/>
                    <a:pt x="81387" y="9780"/>
                    <a:pt x="82277" y="13504"/>
                  </a:cubicBezTo>
                  <a:cubicBezTo>
                    <a:pt x="83159" y="16871"/>
                    <a:pt x="85113" y="25017"/>
                    <a:pt x="86178" y="29447"/>
                  </a:cubicBezTo>
                  <a:cubicBezTo>
                    <a:pt x="87235" y="33353"/>
                    <a:pt x="88299" y="37252"/>
                    <a:pt x="89189" y="41326"/>
                  </a:cubicBezTo>
                  <a:cubicBezTo>
                    <a:pt x="91143" y="48948"/>
                    <a:pt x="91143" y="49297"/>
                    <a:pt x="94686" y="54791"/>
                  </a:cubicBezTo>
                  <a:cubicBezTo>
                    <a:pt x="100359" y="63478"/>
                    <a:pt x="109224" y="73577"/>
                    <a:pt x="123055" y="73577"/>
                  </a:cubicBezTo>
                  <a:cubicBezTo>
                    <a:pt x="132985" y="73577"/>
                    <a:pt x="133517" y="65423"/>
                    <a:pt x="133517" y="61176"/>
                  </a:cubicBezTo>
                  <a:cubicBezTo>
                    <a:pt x="133517" y="50544"/>
                    <a:pt x="125891" y="30869"/>
                    <a:pt x="123055" y="23429"/>
                  </a:cubicBezTo>
                  <a:cubicBezTo>
                    <a:pt x="121108" y="18466"/>
                    <a:pt x="120394" y="16871"/>
                    <a:pt x="120394" y="13854"/>
                  </a:cubicBezTo>
                  <a:cubicBezTo>
                    <a:pt x="120394" y="4461"/>
                    <a:pt x="128194" y="-1383"/>
                    <a:pt x="137243" y="-1383"/>
                  </a:cubicBezTo>
                  <a:cubicBezTo>
                    <a:pt x="154975" y="-1383"/>
                    <a:pt x="162775" y="23072"/>
                    <a:pt x="162775" y="25732"/>
                  </a:cubicBezTo>
                  <a:cubicBezTo>
                    <a:pt x="162775" y="28034"/>
                    <a:pt x="160472" y="28034"/>
                    <a:pt x="159940" y="28034"/>
                  </a:cubicBezTo>
                  <a:cubicBezTo>
                    <a:pt x="157453" y="28034"/>
                    <a:pt x="157278" y="26971"/>
                    <a:pt x="156571" y="25017"/>
                  </a:cubicBezTo>
                  <a:cubicBezTo>
                    <a:pt x="152488" y="10844"/>
                    <a:pt x="144862" y="3579"/>
                    <a:pt x="137775" y="3579"/>
                  </a:cubicBezTo>
                  <a:cubicBezTo>
                    <a:pt x="134050" y="3579"/>
                    <a:pt x="133342" y="6057"/>
                    <a:pt x="133342" y="9780"/>
                  </a:cubicBezTo>
                  <a:cubicBezTo>
                    <a:pt x="133342" y="13854"/>
                    <a:pt x="134225" y="16156"/>
                    <a:pt x="137418" y="24136"/>
                  </a:cubicBezTo>
                  <a:cubicBezTo>
                    <a:pt x="139547" y="29630"/>
                    <a:pt x="146816" y="48416"/>
                    <a:pt x="146816" y="58341"/>
                  </a:cubicBezTo>
                  <a:cubicBezTo>
                    <a:pt x="146816" y="61176"/>
                    <a:pt x="146816" y="68614"/>
                    <a:pt x="140254" y="73752"/>
                  </a:cubicBezTo>
                  <a:cubicBezTo>
                    <a:pt x="137243" y="76063"/>
                    <a:pt x="132095" y="78539"/>
                    <a:pt x="123762" y="78539"/>
                  </a:cubicBezTo>
                  <a:cubicBezTo>
                    <a:pt x="107810" y="78539"/>
                    <a:pt x="98055" y="68083"/>
                    <a:pt x="92383" y="60644"/>
                  </a:cubicBezTo>
                  <a:cubicBezTo>
                    <a:pt x="90961" y="75705"/>
                    <a:pt x="78369" y="78539"/>
                    <a:pt x="69328" y="78539"/>
                  </a:cubicBezTo>
                  <a:cubicBezTo>
                    <a:pt x="54616" y="78539"/>
                    <a:pt x="44686" y="69505"/>
                    <a:pt x="39363" y="62415"/>
                  </a:cubicBezTo>
                  <a:cubicBezTo>
                    <a:pt x="38124" y="74641"/>
                    <a:pt x="27662" y="78539"/>
                    <a:pt x="20393" y="78539"/>
                  </a:cubicBezTo>
                  <a:cubicBezTo>
                    <a:pt x="12766" y="78539"/>
                    <a:pt x="8690" y="73045"/>
                    <a:pt x="6387" y="68973"/>
                  </a:cubicBezTo>
                  <a:cubicBezTo>
                    <a:pt x="2486" y="62415"/>
                    <a:pt x="0" y="52315"/>
                    <a:pt x="0" y="51424"/>
                  </a:cubicBezTo>
                  <a:cubicBezTo>
                    <a:pt x="0" y="49123"/>
                    <a:pt x="2486" y="49123"/>
                    <a:pt x="3011" y="49123"/>
                  </a:cubicBezTo>
                  <a:cubicBezTo>
                    <a:pt x="5497" y="49123"/>
                    <a:pt x="5672" y="49655"/>
                    <a:pt x="6919" y="54442"/>
                  </a:cubicBezTo>
                  <a:cubicBezTo>
                    <a:pt x="9573" y="64891"/>
                    <a:pt x="12941" y="73577"/>
                    <a:pt x="19860" y="73577"/>
                  </a:cubicBezTo>
                  <a:cubicBezTo>
                    <a:pt x="24468" y="73577"/>
                    <a:pt x="25707" y="69678"/>
                    <a:pt x="25707" y="64891"/>
                  </a:cubicBezTo>
                  <a:cubicBezTo>
                    <a:pt x="25707" y="61524"/>
                    <a:pt x="24118" y="54974"/>
                    <a:pt x="22871" y="50187"/>
                  </a:cubicBezTo>
                  <a:cubicBezTo>
                    <a:pt x="21632" y="45398"/>
                    <a:pt x="19860" y="38133"/>
                    <a:pt x="18971" y="34236"/>
                  </a:cubicBezTo>
                  <a:lnTo>
                    <a:pt x="13298" y="11551"/>
                  </a:lnTo>
                  <a:cubicBezTo>
                    <a:pt x="12591" y="9249"/>
                    <a:pt x="11527" y="4818"/>
                    <a:pt x="11527" y="4286"/>
                  </a:cubicBezTo>
                  <a:cubicBezTo>
                    <a:pt x="11527" y="388"/>
                    <a:pt x="14720" y="-1383"/>
                    <a:pt x="17556" y="-1383"/>
                  </a:cubicBezTo>
                  <a:cubicBezTo>
                    <a:pt x="20742" y="-1383"/>
                    <a:pt x="23586" y="919"/>
                    <a:pt x="24468" y="2515"/>
                  </a:cubicBezTo>
                  <a:cubicBezTo>
                    <a:pt x="25358" y="4111"/>
                    <a:pt x="26772" y="9780"/>
                    <a:pt x="27662" y="13504"/>
                  </a:cubicBezTo>
                  <a:cubicBezTo>
                    <a:pt x="28551" y="16871"/>
                    <a:pt x="30497" y="25017"/>
                    <a:pt x="31562" y="29447"/>
                  </a:cubicBezTo>
                  <a:cubicBezTo>
                    <a:pt x="32626" y="33353"/>
                    <a:pt x="33691" y="37252"/>
                    <a:pt x="34573" y="41326"/>
                  </a:cubicBezTo>
                  <a:cubicBezTo>
                    <a:pt x="36527" y="48590"/>
                    <a:pt x="36885" y="50012"/>
                    <a:pt x="42024" y="57277"/>
                  </a:cubicBezTo>
                  <a:cubicBezTo>
                    <a:pt x="46989" y="64367"/>
                    <a:pt x="55323" y="73577"/>
                    <a:pt x="68622" y="73577"/>
                  </a:cubicBezTo>
                  <a:cubicBezTo>
                    <a:pt x="78901" y="73577"/>
                    <a:pt x="79084" y="64542"/>
                    <a:pt x="79084" y="61176"/>
                  </a:cubicBezTo>
                  <a:cubicBezTo>
                    <a:pt x="79084" y="56745"/>
                    <a:pt x="78552" y="54442"/>
                    <a:pt x="76065" y="44517"/>
                  </a:cubicBezTo>
                  <a:lnTo>
                    <a:pt x="68622" y="14743"/>
                  </a:lnTo>
                  <a:close/>
                  <a:moveTo>
                    <a:pt x="226752" y="118057"/>
                  </a:moveTo>
                  <a:cubicBezTo>
                    <a:pt x="226927" y="118414"/>
                    <a:pt x="227459" y="120717"/>
                    <a:pt x="227459" y="120898"/>
                  </a:cubicBezTo>
                  <a:cubicBezTo>
                    <a:pt x="227459" y="121780"/>
                    <a:pt x="226752" y="123376"/>
                    <a:pt x="224623" y="123376"/>
                  </a:cubicBezTo>
                  <a:cubicBezTo>
                    <a:pt x="221080" y="123376"/>
                    <a:pt x="206360" y="121963"/>
                    <a:pt x="201926" y="121605"/>
                  </a:cubicBezTo>
                  <a:cubicBezTo>
                    <a:pt x="200513" y="121430"/>
                    <a:pt x="198026" y="121249"/>
                    <a:pt x="198026" y="117531"/>
                  </a:cubicBezTo>
                  <a:cubicBezTo>
                    <a:pt x="198026" y="115047"/>
                    <a:pt x="200513" y="115047"/>
                    <a:pt x="202641" y="115047"/>
                  </a:cubicBezTo>
                  <a:cubicBezTo>
                    <a:pt x="211149" y="115047"/>
                    <a:pt x="211149" y="113808"/>
                    <a:pt x="211149" y="112388"/>
                  </a:cubicBezTo>
                  <a:cubicBezTo>
                    <a:pt x="211149" y="111149"/>
                    <a:pt x="210792" y="110085"/>
                    <a:pt x="210443" y="108489"/>
                  </a:cubicBezTo>
                  <a:lnTo>
                    <a:pt x="185443" y="8185"/>
                  </a:lnTo>
                  <a:cubicBezTo>
                    <a:pt x="184553" y="4993"/>
                    <a:pt x="184553" y="4643"/>
                    <a:pt x="184553" y="4286"/>
                  </a:cubicBezTo>
                  <a:cubicBezTo>
                    <a:pt x="184553" y="1627"/>
                    <a:pt x="186682" y="-1383"/>
                    <a:pt x="190582" y="-1383"/>
                  </a:cubicBezTo>
                  <a:cubicBezTo>
                    <a:pt x="192529" y="-1383"/>
                    <a:pt x="195897" y="-501"/>
                    <a:pt x="197851" y="3222"/>
                  </a:cubicBezTo>
                  <a:cubicBezTo>
                    <a:pt x="198384" y="4286"/>
                    <a:pt x="199980" y="10669"/>
                    <a:pt x="200862" y="14386"/>
                  </a:cubicBezTo>
                  <a:lnTo>
                    <a:pt x="204945" y="30162"/>
                  </a:lnTo>
                  <a:cubicBezTo>
                    <a:pt x="205478" y="32822"/>
                    <a:pt x="207249" y="39555"/>
                    <a:pt x="207782" y="42214"/>
                  </a:cubicBezTo>
                  <a:cubicBezTo>
                    <a:pt x="209553" y="48948"/>
                    <a:pt x="209553" y="49123"/>
                    <a:pt x="213104" y="54791"/>
                  </a:cubicBezTo>
                  <a:cubicBezTo>
                    <a:pt x="218776" y="63478"/>
                    <a:pt x="227642" y="73577"/>
                    <a:pt x="241472" y="73577"/>
                  </a:cubicBezTo>
                  <a:cubicBezTo>
                    <a:pt x="251403" y="73577"/>
                    <a:pt x="251935" y="65423"/>
                    <a:pt x="251935" y="61176"/>
                  </a:cubicBezTo>
                  <a:cubicBezTo>
                    <a:pt x="251935" y="50544"/>
                    <a:pt x="244309" y="30869"/>
                    <a:pt x="241472" y="23429"/>
                  </a:cubicBezTo>
                  <a:cubicBezTo>
                    <a:pt x="239518" y="18466"/>
                    <a:pt x="238811" y="16871"/>
                    <a:pt x="238811" y="13854"/>
                  </a:cubicBezTo>
                  <a:cubicBezTo>
                    <a:pt x="238811" y="4461"/>
                    <a:pt x="246611" y="-1383"/>
                    <a:pt x="255654" y="-1383"/>
                  </a:cubicBezTo>
                  <a:cubicBezTo>
                    <a:pt x="273386" y="-1383"/>
                    <a:pt x="281185" y="23072"/>
                    <a:pt x="281185" y="25732"/>
                  </a:cubicBezTo>
                  <a:cubicBezTo>
                    <a:pt x="281185" y="28034"/>
                    <a:pt x="278881" y="28034"/>
                    <a:pt x="278350" y="28034"/>
                  </a:cubicBezTo>
                  <a:cubicBezTo>
                    <a:pt x="275871" y="28034"/>
                    <a:pt x="275688" y="26971"/>
                    <a:pt x="274981" y="25017"/>
                  </a:cubicBezTo>
                  <a:cubicBezTo>
                    <a:pt x="270907" y="10844"/>
                    <a:pt x="263105" y="3579"/>
                    <a:pt x="256185" y="3579"/>
                  </a:cubicBezTo>
                  <a:cubicBezTo>
                    <a:pt x="252466" y="3579"/>
                    <a:pt x="251752" y="6057"/>
                    <a:pt x="251752" y="9780"/>
                  </a:cubicBezTo>
                  <a:cubicBezTo>
                    <a:pt x="251752" y="13854"/>
                    <a:pt x="252641" y="16156"/>
                    <a:pt x="255835" y="24136"/>
                  </a:cubicBezTo>
                  <a:cubicBezTo>
                    <a:pt x="257957" y="29630"/>
                    <a:pt x="265233" y="48416"/>
                    <a:pt x="265233" y="58341"/>
                  </a:cubicBezTo>
                  <a:cubicBezTo>
                    <a:pt x="265233" y="61176"/>
                    <a:pt x="265233" y="68614"/>
                    <a:pt x="258672" y="73752"/>
                  </a:cubicBezTo>
                  <a:cubicBezTo>
                    <a:pt x="255654" y="76063"/>
                    <a:pt x="250513" y="78539"/>
                    <a:pt x="242180" y="78539"/>
                  </a:cubicBezTo>
                  <a:cubicBezTo>
                    <a:pt x="229239" y="78539"/>
                    <a:pt x="219841" y="71449"/>
                    <a:pt x="213279" y="63835"/>
                  </a:cubicBezTo>
                  <a:lnTo>
                    <a:pt x="226752" y="118057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985" name="任意多边形: 形状 984">
              <a:extLst>
                <a:ext uri="{FF2B5EF4-FFF2-40B4-BE49-F238E27FC236}">
                  <a16:creationId xmlns:a16="http://schemas.microsoft.com/office/drawing/2014/main" id="{5D5C9E92-DB38-9B80-391F-469731DA9194}"/>
                </a:ext>
              </a:extLst>
            </p:cNvPr>
            <p:cNvSpPr/>
            <p:nvPr>
              <p:custDataLst>
                <p:tags r:id="rId37"/>
              </p:custDataLst>
            </p:nvPr>
          </p:nvSpPr>
          <p:spPr>
            <a:xfrm flipV="1">
              <a:off x="9809498" y="-11827122"/>
              <a:ext cx="73762" cy="13648"/>
            </a:xfrm>
            <a:custGeom>
              <a:avLst/>
              <a:gdLst>
                <a:gd name="connsiteX0" fmla="*/ 73762 w 73762"/>
                <a:gd name="connsiteY0" fmla="*/ 5364 h 13648"/>
                <a:gd name="connsiteX1" fmla="*/ 64896 w 73762"/>
                <a:gd name="connsiteY1" fmla="*/ 12271 h 13648"/>
                <a:gd name="connsiteX2" fmla="*/ 8866 w 73762"/>
                <a:gd name="connsiteY2" fmla="*/ 12271 h 13648"/>
                <a:gd name="connsiteX3" fmla="*/ 0 w 73762"/>
                <a:gd name="connsiteY3" fmla="*/ 5537 h 13648"/>
                <a:gd name="connsiteX4" fmla="*/ 8866 w 73762"/>
                <a:gd name="connsiteY4" fmla="*/ -1377 h 13648"/>
                <a:gd name="connsiteX5" fmla="*/ 64896 w 73762"/>
                <a:gd name="connsiteY5" fmla="*/ -1377 h 13648"/>
                <a:gd name="connsiteX6" fmla="*/ 73762 w 73762"/>
                <a:gd name="connsiteY6" fmla="*/ 5364 h 13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762" h="13648">
                  <a:moveTo>
                    <a:pt x="73762" y="5364"/>
                  </a:moveTo>
                  <a:cubicBezTo>
                    <a:pt x="73762" y="12271"/>
                    <a:pt x="67025" y="12271"/>
                    <a:pt x="64896" y="12271"/>
                  </a:cubicBezTo>
                  <a:lnTo>
                    <a:pt x="8866" y="12271"/>
                  </a:lnTo>
                  <a:cubicBezTo>
                    <a:pt x="6919" y="12271"/>
                    <a:pt x="0" y="12271"/>
                    <a:pt x="0" y="5537"/>
                  </a:cubicBezTo>
                  <a:cubicBezTo>
                    <a:pt x="0" y="-1377"/>
                    <a:pt x="6737" y="-1377"/>
                    <a:pt x="8866" y="-1377"/>
                  </a:cubicBezTo>
                  <a:lnTo>
                    <a:pt x="64896" y="-1377"/>
                  </a:lnTo>
                  <a:cubicBezTo>
                    <a:pt x="66850" y="-1377"/>
                    <a:pt x="73762" y="-1377"/>
                    <a:pt x="73762" y="5364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986" name="任意多边形: 形状 985">
              <a:extLst>
                <a:ext uri="{FF2B5EF4-FFF2-40B4-BE49-F238E27FC236}">
                  <a16:creationId xmlns:a16="http://schemas.microsoft.com/office/drawing/2014/main" id="{D3DF865C-2E7E-83EF-64B4-DEBBE0221F6B}"/>
                </a:ext>
              </a:extLst>
            </p:cNvPr>
            <p:cNvSpPr/>
            <p:nvPr>
              <p:custDataLst>
                <p:tags r:id="rId38"/>
              </p:custDataLst>
            </p:nvPr>
          </p:nvSpPr>
          <p:spPr>
            <a:xfrm flipV="1">
              <a:off x="9904523" y="-11960036"/>
              <a:ext cx="39720" cy="124759"/>
            </a:xfrm>
            <a:custGeom>
              <a:avLst/>
              <a:gdLst>
                <a:gd name="connsiteX0" fmla="*/ 39006 w 39720"/>
                <a:gd name="connsiteY0" fmla="*/ 118057 h 124759"/>
                <a:gd name="connsiteX1" fmla="*/ 39721 w 39720"/>
                <a:gd name="connsiteY1" fmla="*/ 120898 h 124759"/>
                <a:gd name="connsiteX2" fmla="*/ 36877 w 39720"/>
                <a:gd name="connsiteY2" fmla="*/ 123376 h 124759"/>
                <a:gd name="connsiteX3" fmla="*/ 14180 w 39720"/>
                <a:gd name="connsiteY3" fmla="*/ 121605 h 124759"/>
                <a:gd name="connsiteX4" fmla="*/ 10462 w 39720"/>
                <a:gd name="connsiteY4" fmla="*/ 117531 h 124759"/>
                <a:gd name="connsiteX5" fmla="*/ 14895 w 39720"/>
                <a:gd name="connsiteY5" fmla="*/ 115047 h 124759"/>
                <a:gd name="connsiteX6" fmla="*/ 23403 w 39720"/>
                <a:gd name="connsiteY6" fmla="*/ 112388 h 124759"/>
                <a:gd name="connsiteX7" fmla="*/ 22697 w 39720"/>
                <a:gd name="connsiteY7" fmla="*/ 108489 h 124759"/>
                <a:gd name="connsiteX8" fmla="*/ 707 w 39720"/>
                <a:gd name="connsiteY8" fmla="*/ 20944 h 124759"/>
                <a:gd name="connsiteX9" fmla="*/ 0 w 39720"/>
                <a:gd name="connsiteY9" fmla="*/ 15450 h 124759"/>
                <a:gd name="connsiteX10" fmla="*/ 18613 w 39720"/>
                <a:gd name="connsiteY10" fmla="*/ -1383 h 124759"/>
                <a:gd name="connsiteX11" fmla="*/ 32801 w 39720"/>
                <a:gd name="connsiteY11" fmla="*/ 8009 h 124759"/>
                <a:gd name="connsiteX12" fmla="*/ 39006 w 39720"/>
                <a:gd name="connsiteY12" fmla="*/ 25732 h 124759"/>
                <a:gd name="connsiteX13" fmla="*/ 36170 w 39720"/>
                <a:gd name="connsiteY13" fmla="*/ 28034 h 124759"/>
                <a:gd name="connsiteX14" fmla="*/ 32627 w 39720"/>
                <a:gd name="connsiteY14" fmla="*/ 23779 h 124759"/>
                <a:gd name="connsiteX15" fmla="*/ 19328 w 39720"/>
                <a:gd name="connsiteY15" fmla="*/ 3579 h 124759"/>
                <a:gd name="connsiteX16" fmla="*/ 13299 w 39720"/>
                <a:gd name="connsiteY16" fmla="*/ 12257 h 124759"/>
                <a:gd name="connsiteX17" fmla="*/ 14363 w 39720"/>
                <a:gd name="connsiteY17" fmla="*/ 19530 h 124759"/>
                <a:gd name="connsiteX18" fmla="*/ 39006 w 39720"/>
                <a:gd name="connsiteY18" fmla="*/ 118057 h 124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9720" h="124759">
                  <a:moveTo>
                    <a:pt x="39006" y="118057"/>
                  </a:moveTo>
                  <a:cubicBezTo>
                    <a:pt x="39189" y="118414"/>
                    <a:pt x="39721" y="120717"/>
                    <a:pt x="39721" y="120898"/>
                  </a:cubicBezTo>
                  <a:cubicBezTo>
                    <a:pt x="39721" y="121780"/>
                    <a:pt x="39006" y="123376"/>
                    <a:pt x="36877" y="123376"/>
                  </a:cubicBezTo>
                  <a:cubicBezTo>
                    <a:pt x="33334" y="123376"/>
                    <a:pt x="18613" y="121963"/>
                    <a:pt x="14180" y="121605"/>
                  </a:cubicBezTo>
                  <a:cubicBezTo>
                    <a:pt x="12941" y="121430"/>
                    <a:pt x="10462" y="121249"/>
                    <a:pt x="10462" y="117531"/>
                  </a:cubicBezTo>
                  <a:cubicBezTo>
                    <a:pt x="10462" y="115047"/>
                    <a:pt x="12941" y="115047"/>
                    <a:pt x="14895" y="115047"/>
                  </a:cubicBezTo>
                  <a:cubicBezTo>
                    <a:pt x="23403" y="115047"/>
                    <a:pt x="23403" y="113808"/>
                    <a:pt x="23403" y="112388"/>
                  </a:cubicBezTo>
                  <a:cubicBezTo>
                    <a:pt x="23403" y="111149"/>
                    <a:pt x="23046" y="110085"/>
                    <a:pt x="22697" y="108489"/>
                  </a:cubicBezTo>
                  <a:lnTo>
                    <a:pt x="707" y="20944"/>
                  </a:lnTo>
                  <a:cubicBezTo>
                    <a:pt x="175" y="19173"/>
                    <a:pt x="0" y="17219"/>
                    <a:pt x="0" y="15450"/>
                  </a:cubicBezTo>
                  <a:cubicBezTo>
                    <a:pt x="0" y="4111"/>
                    <a:pt x="10105" y="-1383"/>
                    <a:pt x="18613" y="-1383"/>
                  </a:cubicBezTo>
                  <a:cubicBezTo>
                    <a:pt x="22871" y="-1383"/>
                    <a:pt x="28194" y="31"/>
                    <a:pt x="32801" y="8009"/>
                  </a:cubicBezTo>
                  <a:cubicBezTo>
                    <a:pt x="36527" y="14568"/>
                    <a:pt x="39006" y="25017"/>
                    <a:pt x="39006" y="25732"/>
                  </a:cubicBezTo>
                  <a:cubicBezTo>
                    <a:pt x="39006" y="28034"/>
                    <a:pt x="36702" y="28034"/>
                    <a:pt x="36170" y="28034"/>
                  </a:cubicBezTo>
                  <a:cubicBezTo>
                    <a:pt x="33691" y="28034"/>
                    <a:pt x="33334" y="26971"/>
                    <a:pt x="32627" y="23779"/>
                  </a:cubicBezTo>
                  <a:cubicBezTo>
                    <a:pt x="30323" y="14918"/>
                    <a:pt x="26947" y="3579"/>
                    <a:pt x="19328" y="3579"/>
                  </a:cubicBezTo>
                  <a:cubicBezTo>
                    <a:pt x="14538" y="3579"/>
                    <a:pt x="13299" y="8009"/>
                    <a:pt x="13299" y="12257"/>
                  </a:cubicBezTo>
                  <a:cubicBezTo>
                    <a:pt x="13299" y="14211"/>
                    <a:pt x="13831" y="17578"/>
                    <a:pt x="14363" y="19530"/>
                  </a:cubicBezTo>
                  <a:lnTo>
                    <a:pt x="39006" y="118057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987" name="任意多边形: 形状 986">
              <a:extLst>
                <a:ext uri="{FF2B5EF4-FFF2-40B4-BE49-F238E27FC236}">
                  <a16:creationId xmlns:a16="http://schemas.microsoft.com/office/drawing/2014/main" id="{59A4ED10-3A1F-7B5B-7D53-B008D5D4C26B}"/>
                </a:ext>
              </a:extLst>
            </p:cNvPr>
            <p:cNvSpPr/>
            <p:nvPr>
              <p:custDataLst>
                <p:tags r:id="rId39"/>
              </p:custDataLst>
            </p:nvPr>
          </p:nvSpPr>
          <p:spPr>
            <a:xfrm flipV="1">
              <a:off x="9966698" y="-11915199"/>
              <a:ext cx="108342" cy="79922"/>
            </a:xfrm>
            <a:custGeom>
              <a:avLst/>
              <a:gdLst>
                <a:gd name="connsiteX0" fmla="*/ 13299 w 108342"/>
                <a:gd name="connsiteY0" fmla="*/ 11553 h 79922"/>
                <a:gd name="connsiteX1" fmla="*/ 11528 w 108342"/>
                <a:gd name="connsiteY1" fmla="*/ 4288 h 79922"/>
                <a:gd name="connsiteX2" fmla="*/ 17557 w 108342"/>
                <a:gd name="connsiteY2" fmla="*/ -1382 h 79922"/>
                <a:gd name="connsiteX3" fmla="*/ 24469 w 108342"/>
                <a:gd name="connsiteY3" fmla="*/ 2517 h 79922"/>
                <a:gd name="connsiteX4" fmla="*/ 27662 w 108342"/>
                <a:gd name="connsiteY4" fmla="*/ 13506 h 79922"/>
                <a:gd name="connsiteX5" fmla="*/ 31563 w 108342"/>
                <a:gd name="connsiteY5" fmla="*/ 29449 h 79922"/>
                <a:gd name="connsiteX6" fmla="*/ 34573 w 108342"/>
                <a:gd name="connsiteY6" fmla="*/ 41328 h 79922"/>
                <a:gd name="connsiteX7" fmla="*/ 42025 w 108342"/>
                <a:gd name="connsiteY7" fmla="*/ 57279 h 79922"/>
                <a:gd name="connsiteX8" fmla="*/ 68622 w 108342"/>
                <a:gd name="connsiteY8" fmla="*/ 73579 h 79922"/>
                <a:gd name="connsiteX9" fmla="*/ 79085 w 108342"/>
                <a:gd name="connsiteY9" fmla="*/ 61177 h 79922"/>
                <a:gd name="connsiteX10" fmla="*/ 68622 w 108342"/>
                <a:gd name="connsiteY10" fmla="*/ 23430 h 79922"/>
                <a:gd name="connsiteX11" fmla="*/ 65961 w 108342"/>
                <a:gd name="connsiteY11" fmla="*/ 13856 h 79922"/>
                <a:gd name="connsiteX12" fmla="*/ 82802 w 108342"/>
                <a:gd name="connsiteY12" fmla="*/ -1382 h 79922"/>
                <a:gd name="connsiteX13" fmla="*/ 108342 w 108342"/>
                <a:gd name="connsiteY13" fmla="*/ 25733 h 79922"/>
                <a:gd name="connsiteX14" fmla="*/ 105499 w 108342"/>
                <a:gd name="connsiteY14" fmla="*/ 28036 h 79922"/>
                <a:gd name="connsiteX15" fmla="*/ 102131 w 108342"/>
                <a:gd name="connsiteY15" fmla="*/ 25018 h 79922"/>
                <a:gd name="connsiteX16" fmla="*/ 83335 w 108342"/>
                <a:gd name="connsiteY16" fmla="*/ 3581 h 79922"/>
                <a:gd name="connsiteX17" fmla="*/ 78902 w 108342"/>
                <a:gd name="connsiteY17" fmla="*/ 9782 h 79922"/>
                <a:gd name="connsiteX18" fmla="*/ 82985 w 108342"/>
                <a:gd name="connsiteY18" fmla="*/ 24138 h 79922"/>
                <a:gd name="connsiteX19" fmla="*/ 92383 w 108342"/>
                <a:gd name="connsiteY19" fmla="*/ 58343 h 79922"/>
                <a:gd name="connsiteX20" fmla="*/ 69329 w 108342"/>
                <a:gd name="connsiteY20" fmla="*/ 78541 h 79922"/>
                <a:gd name="connsiteX21" fmla="*/ 39364 w 108342"/>
                <a:gd name="connsiteY21" fmla="*/ 62416 h 79922"/>
                <a:gd name="connsiteX22" fmla="*/ 20393 w 108342"/>
                <a:gd name="connsiteY22" fmla="*/ 78541 h 79922"/>
                <a:gd name="connsiteX23" fmla="*/ 6387 w 108342"/>
                <a:gd name="connsiteY23" fmla="*/ 68974 h 79922"/>
                <a:gd name="connsiteX24" fmla="*/ 0 w 108342"/>
                <a:gd name="connsiteY24" fmla="*/ 51426 h 79922"/>
                <a:gd name="connsiteX25" fmla="*/ 3011 w 108342"/>
                <a:gd name="connsiteY25" fmla="*/ 49125 h 79922"/>
                <a:gd name="connsiteX26" fmla="*/ 6920 w 108342"/>
                <a:gd name="connsiteY26" fmla="*/ 54444 h 79922"/>
                <a:gd name="connsiteX27" fmla="*/ 19860 w 108342"/>
                <a:gd name="connsiteY27" fmla="*/ 73579 h 79922"/>
                <a:gd name="connsiteX28" fmla="*/ 25708 w 108342"/>
                <a:gd name="connsiteY28" fmla="*/ 64893 h 79922"/>
                <a:gd name="connsiteX29" fmla="*/ 22871 w 108342"/>
                <a:gd name="connsiteY29" fmla="*/ 50189 h 79922"/>
                <a:gd name="connsiteX30" fmla="*/ 18971 w 108342"/>
                <a:gd name="connsiteY30" fmla="*/ 34238 h 79922"/>
                <a:gd name="connsiteX31" fmla="*/ 13299 w 108342"/>
                <a:gd name="connsiteY31" fmla="*/ 11553 h 79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08342" h="79922">
                  <a:moveTo>
                    <a:pt x="13299" y="11553"/>
                  </a:moveTo>
                  <a:cubicBezTo>
                    <a:pt x="12592" y="9250"/>
                    <a:pt x="11528" y="4820"/>
                    <a:pt x="11528" y="4288"/>
                  </a:cubicBezTo>
                  <a:cubicBezTo>
                    <a:pt x="11528" y="389"/>
                    <a:pt x="14721" y="-1382"/>
                    <a:pt x="17557" y="-1382"/>
                  </a:cubicBezTo>
                  <a:cubicBezTo>
                    <a:pt x="20742" y="-1382"/>
                    <a:pt x="23587" y="921"/>
                    <a:pt x="24469" y="2517"/>
                  </a:cubicBezTo>
                  <a:cubicBezTo>
                    <a:pt x="25358" y="4113"/>
                    <a:pt x="26772" y="9782"/>
                    <a:pt x="27662" y="13506"/>
                  </a:cubicBezTo>
                  <a:cubicBezTo>
                    <a:pt x="28552" y="16872"/>
                    <a:pt x="30498" y="25018"/>
                    <a:pt x="31563" y="29449"/>
                  </a:cubicBezTo>
                  <a:cubicBezTo>
                    <a:pt x="32627" y="33355"/>
                    <a:pt x="33691" y="37254"/>
                    <a:pt x="34573" y="41328"/>
                  </a:cubicBezTo>
                  <a:cubicBezTo>
                    <a:pt x="36528" y="48591"/>
                    <a:pt x="36885" y="50013"/>
                    <a:pt x="42025" y="57279"/>
                  </a:cubicBezTo>
                  <a:cubicBezTo>
                    <a:pt x="46990" y="64369"/>
                    <a:pt x="55324" y="73579"/>
                    <a:pt x="68622" y="73579"/>
                  </a:cubicBezTo>
                  <a:cubicBezTo>
                    <a:pt x="78902" y="73579"/>
                    <a:pt x="79085" y="64544"/>
                    <a:pt x="79085" y="61177"/>
                  </a:cubicBezTo>
                  <a:cubicBezTo>
                    <a:pt x="79085" y="50545"/>
                    <a:pt x="71458" y="30871"/>
                    <a:pt x="68622" y="23430"/>
                  </a:cubicBezTo>
                  <a:cubicBezTo>
                    <a:pt x="66667" y="18468"/>
                    <a:pt x="65961" y="16872"/>
                    <a:pt x="65961" y="13856"/>
                  </a:cubicBezTo>
                  <a:cubicBezTo>
                    <a:pt x="65961" y="4463"/>
                    <a:pt x="73762" y="-1382"/>
                    <a:pt x="82802" y="-1382"/>
                  </a:cubicBezTo>
                  <a:cubicBezTo>
                    <a:pt x="100534" y="-1382"/>
                    <a:pt x="108342" y="23074"/>
                    <a:pt x="108342" y="25733"/>
                  </a:cubicBezTo>
                  <a:cubicBezTo>
                    <a:pt x="108342" y="28036"/>
                    <a:pt x="106031" y="28036"/>
                    <a:pt x="105499" y="28036"/>
                  </a:cubicBezTo>
                  <a:cubicBezTo>
                    <a:pt x="103020" y="28036"/>
                    <a:pt x="102845" y="26972"/>
                    <a:pt x="102131" y="25018"/>
                  </a:cubicBezTo>
                  <a:cubicBezTo>
                    <a:pt x="98055" y="10846"/>
                    <a:pt x="90428" y="3581"/>
                    <a:pt x="83335" y="3581"/>
                  </a:cubicBezTo>
                  <a:cubicBezTo>
                    <a:pt x="79617" y="3581"/>
                    <a:pt x="78902" y="6059"/>
                    <a:pt x="78902" y="9782"/>
                  </a:cubicBezTo>
                  <a:cubicBezTo>
                    <a:pt x="78902" y="13856"/>
                    <a:pt x="79792" y="16157"/>
                    <a:pt x="82985" y="24138"/>
                  </a:cubicBezTo>
                  <a:cubicBezTo>
                    <a:pt x="85114" y="29632"/>
                    <a:pt x="92383" y="48418"/>
                    <a:pt x="92383" y="58343"/>
                  </a:cubicBezTo>
                  <a:cubicBezTo>
                    <a:pt x="92383" y="75533"/>
                    <a:pt x="78727" y="78541"/>
                    <a:pt x="69329" y="78541"/>
                  </a:cubicBezTo>
                  <a:cubicBezTo>
                    <a:pt x="54616" y="78541"/>
                    <a:pt x="44686" y="69506"/>
                    <a:pt x="39364" y="62416"/>
                  </a:cubicBezTo>
                  <a:cubicBezTo>
                    <a:pt x="38124" y="74642"/>
                    <a:pt x="27662" y="78541"/>
                    <a:pt x="20393" y="78541"/>
                  </a:cubicBezTo>
                  <a:cubicBezTo>
                    <a:pt x="12767" y="78541"/>
                    <a:pt x="8691" y="73047"/>
                    <a:pt x="6387" y="68974"/>
                  </a:cubicBezTo>
                  <a:cubicBezTo>
                    <a:pt x="2486" y="62416"/>
                    <a:pt x="0" y="52316"/>
                    <a:pt x="0" y="51426"/>
                  </a:cubicBezTo>
                  <a:cubicBezTo>
                    <a:pt x="0" y="49125"/>
                    <a:pt x="2486" y="49125"/>
                    <a:pt x="3011" y="49125"/>
                  </a:cubicBezTo>
                  <a:cubicBezTo>
                    <a:pt x="5497" y="49125"/>
                    <a:pt x="5673" y="49657"/>
                    <a:pt x="6920" y="54444"/>
                  </a:cubicBezTo>
                  <a:cubicBezTo>
                    <a:pt x="9573" y="64893"/>
                    <a:pt x="12941" y="73579"/>
                    <a:pt x="19860" y="73579"/>
                  </a:cubicBezTo>
                  <a:cubicBezTo>
                    <a:pt x="24469" y="73579"/>
                    <a:pt x="25708" y="69680"/>
                    <a:pt x="25708" y="64893"/>
                  </a:cubicBezTo>
                  <a:cubicBezTo>
                    <a:pt x="25708" y="61526"/>
                    <a:pt x="24119" y="54976"/>
                    <a:pt x="22871" y="50189"/>
                  </a:cubicBezTo>
                  <a:cubicBezTo>
                    <a:pt x="21632" y="45400"/>
                    <a:pt x="19860" y="38135"/>
                    <a:pt x="18971" y="34238"/>
                  </a:cubicBezTo>
                  <a:lnTo>
                    <a:pt x="13299" y="11553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988" name="任意多边形: 形状 987">
              <a:extLst>
                <a:ext uri="{FF2B5EF4-FFF2-40B4-BE49-F238E27FC236}">
                  <a16:creationId xmlns:a16="http://schemas.microsoft.com/office/drawing/2014/main" id="{18619395-8765-CC71-825D-EDD2AA04D167}"/>
                </a:ext>
              </a:extLst>
            </p:cNvPr>
            <p:cNvSpPr/>
            <p:nvPr>
              <p:custDataLst>
                <p:tags r:id="rId40"/>
              </p:custDataLst>
            </p:nvPr>
          </p:nvSpPr>
          <p:spPr>
            <a:xfrm flipV="1">
              <a:off x="10110900" y="-11922363"/>
              <a:ext cx="58747" cy="253090"/>
            </a:xfrm>
            <a:custGeom>
              <a:avLst/>
              <a:gdLst>
                <a:gd name="connsiteX0" fmla="*/ 58747 w 58747"/>
                <a:gd name="connsiteY0" fmla="*/ 125171 h 253090"/>
                <a:gd name="connsiteX1" fmla="*/ 42033 w 58747"/>
                <a:gd name="connsiteY1" fmla="*/ 204132 h 253090"/>
                <a:gd name="connsiteX2" fmla="*/ 2535 w 58747"/>
                <a:gd name="connsiteY2" fmla="*/ 251715 h 253090"/>
                <a:gd name="connsiteX3" fmla="*/ 0 w 58747"/>
                <a:gd name="connsiteY3" fmla="*/ 249183 h 253090"/>
                <a:gd name="connsiteX4" fmla="*/ 4815 w 58747"/>
                <a:gd name="connsiteY4" fmla="*/ 243363 h 253090"/>
                <a:gd name="connsiteX5" fmla="*/ 44058 w 58747"/>
                <a:gd name="connsiteY5" fmla="*/ 125171 h 253090"/>
                <a:gd name="connsiteX6" fmla="*/ 3289 w 58747"/>
                <a:gd name="connsiteY6" fmla="*/ 5462 h 253090"/>
                <a:gd name="connsiteX7" fmla="*/ 0 w 58747"/>
                <a:gd name="connsiteY7" fmla="*/ 1159 h 253090"/>
                <a:gd name="connsiteX8" fmla="*/ 2535 w 58747"/>
                <a:gd name="connsiteY8" fmla="*/ -1375 h 253090"/>
                <a:gd name="connsiteX9" fmla="*/ 42795 w 58747"/>
                <a:gd name="connsiteY9" fmla="*/ 47979 h 253090"/>
                <a:gd name="connsiteX10" fmla="*/ 58747 w 58747"/>
                <a:gd name="connsiteY10" fmla="*/ 125171 h 253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8747" h="253090">
                  <a:moveTo>
                    <a:pt x="58747" y="125171"/>
                  </a:moveTo>
                  <a:cubicBezTo>
                    <a:pt x="58747" y="144909"/>
                    <a:pt x="55967" y="175533"/>
                    <a:pt x="42033" y="204132"/>
                  </a:cubicBezTo>
                  <a:cubicBezTo>
                    <a:pt x="26843" y="235265"/>
                    <a:pt x="5061" y="251715"/>
                    <a:pt x="2535" y="251715"/>
                  </a:cubicBezTo>
                  <a:cubicBezTo>
                    <a:pt x="1009" y="251715"/>
                    <a:pt x="0" y="250699"/>
                    <a:pt x="0" y="249183"/>
                  </a:cubicBezTo>
                  <a:cubicBezTo>
                    <a:pt x="0" y="248429"/>
                    <a:pt x="0" y="247921"/>
                    <a:pt x="4815" y="243363"/>
                  </a:cubicBezTo>
                  <a:cubicBezTo>
                    <a:pt x="29624" y="218304"/>
                    <a:pt x="44058" y="178065"/>
                    <a:pt x="44058" y="125171"/>
                  </a:cubicBezTo>
                  <a:cubicBezTo>
                    <a:pt x="44058" y="81891"/>
                    <a:pt x="34692" y="37348"/>
                    <a:pt x="3289" y="5462"/>
                  </a:cubicBezTo>
                  <a:cubicBezTo>
                    <a:pt x="0" y="2421"/>
                    <a:pt x="0" y="1912"/>
                    <a:pt x="0" y="1159"/>
                  </a:cubicBezTo>
                  <a:cubicBezTo>
                    <a:pt x="0" y="-358"/>
                    <a:pt x="1009" y="-1375"/>
                    <a:pt x="2535" y="-1375"/>
                  </a:cubicBezTo>
                  <a:cubicBezTo>
                    <a:pt x="5061" y="-1375"/>
                    <a:pt x="27853" y="15838"/>
                    <a:pt x="42795" y="47979"/>
                  </a:cubicBezTo>
                  <a:cubicBezTo>
                    <a:pt x="55712" y="75816"/>
                    <a:pt x="58747" y="103908"/>
                    <a:pt x="58747" y="125171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</p:grpSp>
      <p:grpSp>
        <p:nvGrpSpPr>
          <p:cNvPr id="989" name="组合 988" descr="\documentclass{article}&#10;\usepackage{amsmath}&#10;\pagestyle{empty}&#10;\begin{document}&#10;&#10;\begin{gather*}&#10;\mathbf{H}^{out} = \textit{LayerNorm}(\mathbf{H}^{enc\texttt{\_}mh\texttt{\_}ln} + \mathbf{H}^{\textit{enc\texttt{\_}ffn}})&#10;\end{gather*}&#10;&#10;\end{document}" title="IguanaTex Shape Display">
            <a:extLst>
              <a:ext uri="{FF2B5EF4-FFF2-40B4-BE49-F238E27FC236}">
                <a16:creationId xmlns:a16="http://schemas.microsoft.com/office/drawing/2014/main" id="{9F3DBB44-2DAB-5B90-C991-F318827A9182}"/>
              </a:ext>
            </a:extLst>
          </p:cNvPr>
          <p:cNvGrpSpPr>
            <a:grpSpLocks noChangeAspect="1"/>
          </p:cNvGrpSpPr>
          <p:nvPr>
            <p:custDataLst>
              <p:tags r:id="rId6"/>
            </p:custDataLst>
          </p:nvPr>
        </p:nvGrpSpPr>
        <p:grpSpPr>
          <a:xfrm>
            <a:off x="838200" y="6184900"/>
            <a:ext cx="4720413" cy="292533"/>
            <a:chOff x="6239630" y="-11453821"/>
            <a:chExt cx="4720413" cy="292533"/>
          </a:xfrm>
        </p:grpSpPr>
        <p:sp>
          <p:nvSpPr>
            <p:cNvPr id="990" name="任意多边形: 形状 989">
              <a:extLst>
                <a:ext uri="{FF2B5EF4-FFF2-40B4-BE49-F238E27FC236}">
                  <a16:creationId xmlns:a16="http://schemas.microsoft.com/office/drawing/2014/main" id="{10CAFE62-FA84-9003-9B17-01FF1379F865}"/>
                </a:ext>
              </a:extLst>
            </p:cNvPr>
            <p:cNvSpPr/>
            <p:nvPr>
              <p:custDataLst>
                <p:tags r:id="rId7"/>
              </p:custDataLst>
            </p:nvPr>
          </p:nvSpPr>
          <p:spPr>
            <a:xfrm flipV="1">
              <a:off x="6239630" y="-11398182"/>
              <a:ext cx="207898" cy="173620"/>
            </a:xfrm>
            <a:custGeom>
              <a:avLst/>
              <a:gdLst>
                <a:gd name="connsiteX0" fmla="*/ 180555 w 207898"/>
                <a:gd name="connsiteY0" fmla="*/ 160349 h 173620"/>
                <a:gd name="connsiteX1" fmla="*/ 207899 w 207898"/>
                <a:gd name="connsiteY1" fmla="*/ 160349 h 173620"/>
                <a:gd name="connsiteX2" fmla="*/ 207899 w 207898"/>
                <a:gd name="connsiteY2" fmla="*/ 172244 h 173620"/>
                <a:gd name="connsiteX3" fmla="*/ 162569 w 207898"/>
                <a:gd name="connsiteY3" fmla="*/ 171481 h 173620"/>
                <a:gd name="connsiteX4" fmla="*/ 117248 w 207898"/>
                <a:gd name="connsiteY4" fmla="*/ 172244 h 173620"/>
                <a:gd name="connsiteX5" fmla="*/ 117248 w 207898"/>
                <a:gd name="connsiteY5" fmla="*/ 160349 h 173620"/>
                <a:gd name="connsiteX6" fmla="*/ 144592 w 207898"/>
                <a:gd name="connsiteY6" fmla="*/ 160349 h 173620"/>
                <a:gd name="connsiteX7" fmla="*/ 144592 w 207898"/>
                <a:gd name="connsiteY7" fmla="*/ 94797 h 173620"/>
                <a:gd name="connsiteX8" fmla="*/ 63307 w 207898"/>
                <a:gd name="connsiteY8" fmla="*/ 94797 h 173620"/>
                <a:gd name="connsiteX9" fmla="*/ 63307 w 207898"/>
                <a:gd name="connsiteY9" fmla="*/ 160349 h 173620"/>
                <a:gd name="connsiteX10" fmla="*/ 90659 w 207898"/>
                <a:gd name="connsiteY10" fmla="*/ 160349 h 173620"/>
                <a:gd name="connsiteX11" fmla="*/ 90659 w 207898"/>
                <a:gd name="connsiteY11" fmla="*/ 172244 h 173620"/>
                <a:gd name="connsiteX12" fmla="*/ 45329 w 207898"/>
                <a:gd name="connsiteY12" fmla="*/ 171481 h 173620"/>
                <a:gd name="connsiteX13" fmla="*/ 0 w 207898"/>
                <a:gd name="connsiteY13" fmla="*/ 172244 h 173620"/>
                <a:gd name="connsiteX14" fmla="*/ 0 w 207898"/>
                <a:gd name="connsiteY14" fmla="*/ 160349 h 173620"/>
                <a:gd name="connsiteX15" fmla="*/ 27352 w 207898"/>
                <a:gd name="connsiteY15" fmla="*/ 160349 h 173620"/>
                <a:gd name="connsiteX16" fmla="*/ 27352 w 207898"/>
                <a:gd name="connsiteY16" fmla="*/ 10515 h 173620"/>
                <a:gd name="connsiteX17" fmla="*/ 0 w 207898"/>
                <a:gd name="connsiteY17" fmla="*/ 10515 h 173620"/>
                <a:gd name="connsiteX18" fmla="*/ 0 w 207898"/>
                <a:gd name="connsiteY18" fmla="*/ -1377 h 173620"/>
                <a:gd name="connsiteX19" fmla="*/ 45329 w 207898"/>
                <a:gd name="connsiteY19" fmla="*/ -616 h 173620"/>
                <a:gd name="connsiteX20" fmla="*/ 90659 w 207898"/>
                <a:gd name="connsiteY20" fmla="*/ -1377 h 173620"/>
                <a:gd name="connsiteX21" fmla="*/ 90659 w 207898"/>
                <a:gd name="connsiteY21" fmla="*/ 10515 h 173620"/>
                <a:gd name="connsiteX22" fmla="*/ 63307 w 207898"/>
                <a:gd name="connsiteY22" fmla="*/ 10515 h 173620"/>
                <a:gd name="connsiteX23" fmla="*/ 63307 w 207898"/>
                <a:gd name="connsiteY23" fmla="*/ 82903 h 173620"/>
                <a:gd name="connsiteX24" fmla="*/ 144592 w 207898"/>
                <a:gd name="connsiteY24" fmla="*/ 82903 h 173620"/>
                <a:gd name="connsiteX25" fmla="*/ 144592 w 207898"/>
                <a:gd name="connsiteY25" fmla="*/ 10515 h 173620"/>
                <a:gd name="connsiteX26" fmla="*/ 117248 w 207898"/>
                <a:gd name="connsiteY26" fmla="*/ 10515 h 173620"/>
                <a:gd name="connsiteX27" fmla="*/ 117248 w 207898"/>
                <a:gd name="connsiteY27" fmla="*/ -1377 h 173620"/>
                <a:gd name="connsiteX28" fmla="*/ 162569 w 207898"/>
                <a:gd name="connsiteY28" fmla="*/ -616 h 173620"/>
                <a:gd name="connsiteX29" fmla="*/ 207899 w 207898"/>
                <a:gd name="connsiteY29" fmla="*/ -1377 h 173620"/>
                <a:gd name="connsiteX30" fmla="*/ 207899 w 207898"/>
                <a:gd name="connsiteY30" fmla="*/ 10515 h 173620"/>
                <a:gd name="connsiteX31" fmla="*/ 180555 w 207898"/>
                <a:gd name="connsiteY31" fmla="*/ 10515 h 173620"/>
                <a:gd name="connsiteX32" fmla="*/ 180555 w 207898"/>
                <a:gd name="connsiteY32" fmla="*/ 160349 h 173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07898" h="173620">
                  <a:moveTo>
                    <a:pt x="180555" y="160349"/>
                  </a:moveTo>
                  <a:lnTo>
                    <a:pt x="207899" y="160349"/>
                  </a:lnTo>
                  <a:lnTo>
                    <a:pt x="207899" y="172244"/>
                  </a:lnTo>
                  <a:cubicBezTo>
                    <a:pt x="198278" y="171481"/>
                    <a:pt x="173461" y="171481"/>
                    <a:pt x="162569" y="171481"/>
                  </a:cubicBezTo>
                  <a:cubicBezTo>
                    <a:pt x="151686" y="171481"/>
                    <a:pt x="126868" y="171481"/>
                    <a:pt x="117248" y="172244"/>
                  </a:cubicBezTo>
                  <a:lnTo>
                    <a:pt x="117248" y="160349"/>
                  </a:lnTo>
                  <a:lnTo>
                    <a:pt x="144592" y="160349"/>
                  </a:lnTo>
                  <a:lnTo>
                    <a:pt x="144592" y="94797"/>
                  </a:lnTo>
                  <a:lnTo>
                    <a:pt x="63307" y="94797"/>
                  </a:lnTo>
                  <a:lnTo>
                    <a:pt x="63307" y="160349"/>
                  </a:lnTo>
                  <a:lnTo>
                    <a:pt x="90659" y="160349"/>
                  </a:lnTo>
                  <a:lnTo>
                    <a:pt x="90659" y="172244"/>
                  </a:lnTo>
                  <a:cubicBezTo>
                    <a:pt x="81030" y="171481"/>
                    <a:pt x="56221" y="171481"/>
                    <a:pt x="45329" y="171481"/>
                  </a:cubicBezTo>
                  <a:cubicBezTo>
                    <a:pt x="34438" y="171481"/>
                    <a:pt x="9621" y="171481"/>
                    <a:pt x="0" y="172244"/>
                  </a:cubicBezTo>
                  <a:lnTo>
                    <a:pt x="0" y="160349"/>
                  </a:lnTo>
                  <a:lnTo>
                    <a:pt x="27352" y="160349"/>
                  </a:lnTo>
                  <a:lnTo>
                    <a:pt x="27352" y="10515"/>
                  </a:lnTo>
                  <a:lnTo>
                    <a:pt x="0" y="10515"/>
                  </a:lnTo>
                  <a:lnTo>
                    <a:pt x="0" y="-1377"/>
                  </a:lnTo>
                  <a:cubicBezTo>
                    <a:pt x="9621" y="-616"/>
                    <a:pt x="34438" y="-616"/>
                    <a:pt x="45329" y="-616"/>
                  </a:cubicBezTo>
                  <a:cubicBezTo>
                    <a:pt x="56221" y="-616"/>
                    <a:pt x="81030" y="-616"/>
                    <a:pt x="90659" y="-1377"/>
                  </a:cubicBezTo>
                  <a:lnTo>
                    <a:pt x="90659" y="10515"/>
                  </a:lnTo>
                  <a:lnTo>
                    <a:pt x="63307" y="10515"/>
                  </a:lnTo>
                  <a:lnTo>
                    <a:pt x="63307" y="82903"/>
                  </a:lnTo>
                  <a:lnTo>
                    <a:pt x="144592" y="82903"/>
                  </a:lnTo>
                  <a:lnTo>
                    <a:pt x="144592" y="10515"/>
                  </a:lnTo>
                  <a:lnTo>
                    <a:pt x="117248" y="10515"/>
                  </a:lnTo>
                  <a:lnTo>
                    <a:pt x="117248" y="-1377"/>
                  </a:lnTo>
                  <a:cubicBezTo>
                    <a:pt x="126868" y="-616"/>
                    <a:pt x="151686" y="-616"/>
                    <a:pt x="162569" y="-616"/>
                  </a:cubicBezTo>
                  <a:cubicBezTo>
                    <a:pt x="173461" y="-616"/>
                    <a:pt x="198278" y="-616"/>
                    <a:pt x="207899" y="-1377"/>
                  </a:cubicBezTo>
                  <a:lnTo>
                    <a:pt x="207899" y="10515"/>
                  </a:lnTo>
                  <a:lnTo>
                    <a:pt x="180555" y="10515"/>
                  </a:lnTo>
                  <a:lnTo>
                    <a:pt x="180555" y="160349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991" name="任意多边形: 形状 990">
              <a:extLst>
                <a:ext uri="{FF2B5EF4-FFF2-40B4-BE49-F238E27FC236}">
                  <a16:creationId xmlns:a16="http://schemas.microsoft.com/office/drawing/2014/main" id="{8EBC1DE6-8FE1-E483-124C-F0AB02DF5373}"/>
                </a:ext>
              </a:extLst>
            </p:cNvPr>
            <p:cNvSpPr/>
            <p:nvPr>
              <p:custDataLst>
                <p:tags r:id="rId8"/>
              </p:custDataLst>
            </p:nvPr>
          </p:nvSpPr>
          <p:spPr>
            <a:xfrm flipV="1">
              <a:off x="6468701" y="-11439823"/>
              <a:ext cx="275862" cy="112532"/>
            </a:xfrm>
            <a:custGeom>
              <a:avLst/>
              <a:gdLst>
                <a:gd name="connsiteX0" fmla="*/ 83160 w 275862"/>
                <a:gd name="connsiteY0" fmla="*/ 47526 h 112532"/>
                <a:gd name="connsiteX1" fmla="*/ 51065 w 275862"/>
                <a:gd name="connsiteY1" fmla="*/ 78540 h 112532"/>
                <a:gd name="connsiteX2" fmla="*/ 0 w 275862"/>
                <a:gd name="connsiteY2" fmla="*/ 29631 h 112532"/>
                <a:gd name="connsiteX3" fmla="*/ 32269 w 275862"/>
                <a:gd name="connsiteY3" fmla="*/ -1383 h 112532"/>
                <a:gd name="connsiteX4" fmla="*/ 83160 w 275862"/>
                <a:gd name="connsiteY4" fmla="*/ 47526 h 112532"/>
                <a:gd name="connsiteX5" fmla="*/ 32444 w 275862"/>
                <a:gd name="connsiteY5" fmla="*/ 3579 h 112532"/>
                <a:gd name="connsiteX6" fmla="*/ 14713 w 275862"/>
                <a:gd name="connsiteY6" fmla="*/ 23248 h 112532"/>
                <a:gd name="connsiteX7" fmla="*/ 25000 w 275862"/>
                <a:gd name="connsiteY7" fmla="*/ 57983 h 112532"/>
                <a:gd name="connsiteX8" fmla="*/ 50890 w 275862"/>
                <a:gd name="connsiteY8" fmla="*/ 73577 h 112532"/>
                <a:gd name="connsiteX9" fmla="*/ 68622 w 275862"/>
                <a:gd name="connsiteY9" fmla="*/ 53911 h 112532"/>
                <a:gd name="connsiteX10" fmla="*/ 58691 w 275862"/>
                <a:gd name="connsiteY10" fmla="*/ 19706 h 112532"/>
                <a:gd name="connsiteX11" fmla="*/ 32444 w 275862"/>
                <a:gd name="connsiteY11" fmla="*/ 3579 h 112532"/>
                <a:gd name="connsiteX12" fmla="*/ 163815 w 275862"/>
                <a:gd name="connsiteY12" fmla="*/ 29099 h 112532"/>
                <a:gd name="connsiteX13" fmla="*/ 160979 w 275862"/>
                <a:gd name="connsiteY13" fmla="*/ 18642 h 112532"/>
                <a:gd name="connsiteX14" fmla="*/ 139529 w 275862"/>
                <a:gd name="connsiteY14" fmla="*/ 3579 h 112532"/>
                <a:gd name="connsiteX15" fmla="*/ 127287 w 275862"/>
                <a:gd name="connsiteY15" fmla="*/ 18284 h 112532"/>
                <a:gd name="connsiteX16" fmla="*/ 137218 w 275862"/>
                <a:gd name="connsiteY16" fmla="*/ 54260 h 112532"/>
                <a:gd name="connsiteX17" fmla="*/ 139704 w 275862"/>
                <a:gd name="connsiteY17" fmla="*/ 63304 h 112532"/>
                <a:gd name="connsiteX18" fmla="*/ 122855 w 275862"/>
                <a:gd name="connsiteY18" fmla="*/ 78540 h 112532"/>
                <a:gd name="connsiteX19" fmla="*/ 97147 w 275862"/>
                <a:gd name="connsiteY19" fmla="*/ 51425 h 112532"/>
                <a:gd name="connsiteX20" fmla="*/ 100158 w 275862"/>
                <a:gd name="connsiteY20" fmla="*/ 49124 h 112532"/>
                <a:gd name="connsiteX21" fmla="*/ 103352 w 275862"/>
                <a:gd name="connsiteY21" fmla="*/ 51957 h 112532"/>
                <a:gd name="connsiteX22" fmla="*/ 122322 w 275862"/>
                <a:gd name="connsiteY22" fmla="*/ 73577 h 112532"/>
                <a:gd name="connsiteX23" fmla="*/ 126755 w 275862"/>
                <a:gd name="connsiteY23" fmla="*/ 67376 h 112532"/>
                <a:gd name="connsiteX24" fmla="*/ 123569 w 275862"/>
                <a:gd name="connsiteY24" fmla="*/ 55506 h 112532"/>
                <a:gd name="connsiteX25" fmla="*/ 113989 w 275862"/>
                <a:gd name="connsiteY25" fmla="*/ 21119 h 112532"/>
                <a:gd name="connsiteX26" fmla="*/ 120551 w 275862"/>
                <a:gd name="connsiteY26" fmla="*/ 4287 h 112532"/>
                <a:gd name="connsiteX27" fmla="*/ 138814 w 275862"/>
                <a:gd name="connsiteY27" fmla="*/ -1383 h 112532"/>
                <a:gd name="connsiteX28" fmla="*/ 161868 w 275862"/>
                <a:gd name="connsiteY28" fmla="*/ 10313 h 112532"/>
                <a:gd name="connsiteX29" fmla="*/ 179775 w 275862"/>
                <a:gd name="connsiteY29" fmla="*/ -1383 h 112532"/>
                <a:gd name="connsiteX30" fmla="*/ 193780 w 275862"/>
                <a:gd name="connsiteY30" fmla="*/ 8010 h 112532"/>
                <a:gd name="connsiteX31" fmla="*/ 200167 w 275862"/>
                <a:gd name="connsiteY31" fmla="*/ 25732 h 112532"/>
                <a:gd name="connsiteX32" fmla="*/ 197156 w 275862"/>
                <a:gd name="connsiteY32" fmla="*/ 28035 h 112532"/>
                <a:gd name="connsiteX33" fmla="*/ 193248 w 275862"/>
                <a:gd name="connsiteY33" fmla="*/ 22541 h 112532"/>
                <a:gd name="connsiteX34" fmla="*/ 180307 w 275862"/>
                <a:gd name="connsiteY34" fmla="*/ 3579 h 112532"/>
                <a:gd name="connsiteX35" fmla="*/ 174460 w 275862"/>
                <a:gd name="connsiteY35" fmla="*/ 12258 h 112532"/>
                <a:gd name="connsiteX36" fmla="*/ 177113 w 275862"/>
                <a:gd name="connsiteY36" fmla="*/ 26264 h 112532"/>
                <a:gd name="connsiteX37" fmla="*/ 181014 w 275862"/>
                <a:gd name="connsiteY37" fmla="*/ 42215 h 112532"/>
                <a:gd name="connsiteX38" fmla="*/ 185097 w 275862"/>
                <a:gd name="connsiteY38" fmla="*/ 57983 h 112532"/>
                <a:gd name="connsiteX39" fmla="*/ 188108 w 275862"/>
                <a:gd name="connsiteY39" fmla="*/ 71101 h 112532"/>
                <a:gd name="connsiteX40" fmla="*/ 182261 w 275862"/>
                <a:gd name="connsiteY40" fmla="*/ 76770 h 112532"/>
                <a:gd name="connsiteX41" fmla="*/ 173038 w 275862"/>
                <a:gd name="connsiteY41" fmla="*/ 65955 h 112532"/>
                <a:gd name="connsiteX42" fmla="*/ 163815 w 275862"/>
                <a:gd name="connsiteY42" fmla="*/ 29099 h 112532"/>
                <a:gd name="connsiteX43" fmla="*/ 252101 w 275862"/>
                <a:gd name="connsiteY43" fmla="*/ 70386 h 112532"/>
                <a:gd name="connsiteX44" fmla="*/ 270181 w 275862"/>
                <a:gd name="connsiteY44" fmla="*/ 70386 h 112532"/>
                <a:gd name="connsiteX45" fmla="*/ 275862 w 275862"/>
                <a:gd name="connsiteY45" fmla="*/ 74285 h 112532"/>
                <a:gd name="connsiteX46" fmla="*/ 270539 w 275862"/>
                <a:gd name="connsiteY46" fmla="*/ 76770 h 112532"/>
                <a:gd name="connsiteX47" fmla="*/ 253697 w 275862"/>
                <a:gd name="connsiteY47" fmla="*/ 76770 h 112532"/>
                <a:gd name="connsiteX48" fmla="*/ 260251 w 275862"/>
                <a:gd name="connsiteY48" fmla="*/ 102995 h 112532"/>
                <a:gd name="connsiteX49" fmla="*/ 260782 w 275862"/>
                <a:gd name="connsiteY49" fmla="*/ 105480 h 112532"/>
                <a:gd name="connsiteX50" fmla="*/ 254762 w 275862"/>
                <a:gd name="connsiteY50" fmla="*/ 111149 h 112532"/>
                <a:gd name="connsiteX51" fmla="*/ 246419 w 275862"/>
                <a:gd name="connsiteY51" fmla="*/ 103527 h 112532"/>
                <a:gd name="connsiteX52" fmla="*/ 239683 w 275862"/>
                <a:gd name="connsiteY52" fmla="*/ 76770 h 112532"/>
                <a:gd name="connsiteX53" fmla="*/ 221602 w 275862"/>
                <a:gd name="connsiteY53" fmla="*/ 76770 h 112532"/>
                <a:gd name="connsiteX54" fmla="*/ 215922 w 275862"/>
                <a:gd name="connsiteY54" fmla="*/ 72872 h 112532"/>
                <a:gd name="connsiteX55" fmla="*/ 221245 w 275862"/>
                <a:gd name="connsiteY55" fmla="*/ 70386 h 112532"/>
                <a:gd name="connsiteX56" fmla="*/ 238087 w 275862"/>
                <a:gd name="connsiteY56" fmla="*/ 70386 h 112532"/>
                <a:gd name="connsiteX57" fmla="*/ 227632 w 275862"/>
                <a:gd name="connsiteY57" fmla="*/ 28567 h 112532"/>
                <a:gd name="connsiteX58" fmla="*/ 224971 w 275862"/>
                <a:gd name="connsiteY58" fmla="*/ 15451 h 112532"/>
                <a:gd name="connsiteX59" fmla="*/ 243941 w 275862"/>
                <a:gd name="connsiteY59" fmla="*/ -1383 h 112532"/>
                <a:gd name="connsiteX60" fmla="*/ 274797 w 275862"/>
                <a:gd name="connsiteY60" fmla="*/ 25732 h 112532"/>
                <a:gd name="connsiteX61" fmla="*/ 271960 w 275862"/>
                <a:gd name="connsiteY61" fmla="*/ 28035 h 112532"/>
                <a:gd name="connsiteX62" fmla="*/ 268236 w 275862"/>
                <a:gd name="connsiteY62" fmla="*/ 24668 h 112532"/>
                <a:gd name="connsiteX63" fmla="*/ 244475 w 275862"/>
                <a:gd name="connsiteY63" fmla="*/ 3579 h 112532"/>
                <a:gd name="connsiteX64" fmla="*/ 238269 w 275862"/>
                <a:gd name="connsiteY64" fmla="*/ 12258 h 112532"/>
                <a:gd name="connsiteX65" fmla="*/ 239334 w 275862"/>
                <a:gd name="connsiteY65" fmla="*/ 19531 h 112532"/>
                <a:gd name="connsiteX66" fmla="*/ 252101 w 275862"/>
                <a:gd name="connsiteY66" fmla="*/ 70386 h 1125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275862" h="112532">
                  <a:moveTo>
                    <a:pt x="83160" y="47526"/>
                  </a:moveTo>
                  <a:cubicBezTo>
                    <a:pt x="83160" y="67202"/>
                    <a:pt x="68439" y="78540"/>
                    <a:pt x="51065" y="78540"/>
                  </a:cubicBezTo>
                  <a:cubicBezTo>
                    <a:pt x="24826" y="78540"/>
                    <a:pt x="0" y="53911"/>
                    <a:pt x="0" y="29631"/>
                  </a:cubicBezTo>
                  <a:cubicBezTo>
                    <a:pt x="0" y="11909"/>
                    <a:pt x="12941" y="-1383"/>
                    <a:pt x="32269" y="-1383"/>
                  </a:cubicBezTo>
                  <a:cubicBezTo>
                    <a:pt x="57627" y="-1383"/>
                    <a:pt x="83160" y="22009"/>
                    <a:pt x="83160" y="47526"/>
                  </a:cubicBezTo>
                  <a:close/>
                  <a:moveTo>
                    <a:pt x="32444" y="3579"/>
                  </a:moveTo>
                  <a:cubicBezTo>
                    <a:pt x="23578" y="3579"/>
                    <a:pt x="14713" y="9249"/>
                    <a:pt x="14713" y="23248"/>
                  </a:cubicBezTo>
                  <a:cubicBezTo>
                    <a:pt x="14713" y="30511"/>
                    <a:pt x="18081" y="47885"/>
                    <a:pt x="25000" y="57983"/>
                  </a:cubicBezTo>
                  <a:cubicBezTo>
                    <a:pt x="32627" y="68973"/>
                    <a:pt x="42907" y="73577"/>
                    <a:pt x="50890" y="73577"/>
                  </a:cubicBezTo>
                  <a:cubicBezTo>
                    <a:pt x="60463" y="73577"/>
                    <a:pt x="68622" y="67019"/>
                    <a:pt x="68622" y="53911"/>
                  </a:cubicBezTo>
                  <a:cubicBezTo>
                    <a:pt x="68622" y="49655"/>
                    <a:pt x="66493" y="32107"/>
                    <a:pt x="58691" y="19706"/>
                  </a:cubicBezTo>
                  <a:cubicBezTo>
                    <a:pt x="51955" y="9249"/>
                    <a:pt x="41310" y="3579"/>
                    <a:pt x="32444" y="3579"/>
                  </a:cubicBezTo>
                  <a:close/>
                  <a:moveTo>
                    <a:pt x="163815" y="29099"/>
                  </a:moveTo>
                  <a:cubicBezTo>
                    <a:pt x="162933" y="25549"/>
                    <a:pt x="161336" y="18817"/>
                    <a:pt x="160979" y="18642"/>
                  </a:cubicBezTo>
                  <a:cubicBezTo>
                    <a:pt x="157610" y="13148"/>
                    <a:pt x="150516" y="3579"/>
                    <a:pt x="139529" y="3579"/>
                  </a:cubicBezTo>
                  <a:cubicBezTo>
                    <a:pt x="127287" y="3579"/>
                    <a:pt x="127287" y="15100"/>
                    <a:pt x="127287" y="18284"/>
                  </a:cubicBezTo>
                  <a:cubicBezTo>
                    <a:pt x="127287" y="28740"/>
                    <a:pt x="132253" y="41326"/>
                    <a:pt x="137218" y="54260"/>
                  </a:cubicBezTo>
                  <a:cubicBezTo>
                    <a:pt x="138640" y="57809"/>
                    <a:pt x="139704" y="60461"/>
                    <a:pt x="139704" y="63304"/>
                  </a:cubicBezTo>
                  <a:cubicBezTo>
                    <a:pt x="139704" y="72514"/>
                    <a:pt x="131903" y="78540"/>
                    <a:pt x="122855" y="78540"/>
                  </a:cubicBezTo>
                  <a:cubicBezTo>
                    <a:pt x="105123" y="78540"/>
                    <a:pt x="97147" y="54260"/>
                    <a:pt x="97147" y="51425"/>
                  </a:cubicBezTo>
                  <a:cubicBezTo>
                    <a:pt x="97147" y="49124"/>
                    <a:pt x="99634" y="49124"/>
                    <a:pt x="100158" y="49124"/>
                  </a:cubicBezTo>
                  <a:cubicBezTo>
                    <a:pt x="102645" y="49124"/>
                    <a:pt x="102819" y="50012"/>
                    <a:pt x="103352" y="51957"/>
                  </a:cubicBezTo>
                  <a:cubicBezTo>
                    <a:pt x="107610" y="66487"/>
                    <a:pt x="115411" y="73577"/>
                    <a:pt x="122322" y="73577"/>
                  </a:cubicBezTo>
                  <a:cubicBezTo>
                    <a:pt x="125341" y="73577"/>
                    <a:pt x="126755" y="71633"/>
                    <a:pt x="126755" y="67376"/>
                  </a:cubicBezTo>
                  <a:cubicBezTo>
                    <a:pt x="126755" y="63304"/>
                    <a:pt x="125341" y="59580"/>
                    <a:pt x="123569" y="55506"/>
                  </a:cubicBezTo>
                  <a:cubicBezTo>
                    <a:pt x="113989" y="31043"/>
                    <a:pt x="113989" y="25907"/>
                    <a:pt x="113989" y="21119"/>
                  </a:cubicBezTo>
                  <a:cubicBezTo>
                    <a:pt x="113989" y="18110"/>
                    <a:pt x="113989" y="9956"/>
                    <a:pt x="120551" y="4287"/>
                  </a:cubicBezTo>
                  <a:cubicBezTo>
                    <a:pt x="125698" y="31"/>
                    <a:pt x="132610" y="-1383"/>
                    <a:pt x="138814" y="-1383"/>
                  </a:cubicBezTo>
                  <a:cubicBezTo>
                    <a:pt x="149984" y="-1383"/>
                    <a:pt x="156014" y="4643"/>
                    <a:pt x="161868" y="10313"/>
                  </a:cubicBezTo>
                  <a:cubicBezTo>
                    <a:pt x="165769" y="-1032"/>
                    <a:pt x="177645" y="-1383"/>
                    <a:pt x="179775" y="-1383"/>
                  </a:cubicBezTo>
                  <a:cubicBezTo>
                    <a:pt x="185804" y="-1383"/>
                    <a:pt x="190412" y="2159"/>
                    <a:pt x="193780" y="8010"/>
                  </a:cubicBezTo>
                  <a:cubicBezTo>
                    <a:pt x="197681" y="14919"/>
                    <a:pt x="200167" y="25200"/>
                    <a:pt x="200167" y="25732"/>
                  </a:cubicBezTo>
                  <a:cubicBezTo>
                    <a:pt x="200167" y="28035"/>
                    <a:pt x="197681" y="28035"/>
                    <a:pt x="197156" y="28035"/>
                  </a:cubicBezTo>
                  <a:cubicBezTo>
                    <a:pt x="194670" y="28035"/>
                    <a:pt x="194495" y="27328"/>
                    <a:pt x="193248" y="22541"/>
                  </a:cubicBezTo>
                  <a:cubicBezTo>
                    <a:pt x="191126" y="14211"/>
                    <a:pt x="187758" y="3579"/>
                    <a:pt x="180307" y="3579"/>
                  </a:cubicBezTo>
                  <a:cubicBezTo>
                    <a:pt x="175699" y="3579"/>
                    <a:pt x="174460" y="7653"/>
                    <a:pt x="174460" y="12258"/>
                  </a:cubicBezTo>
                  <a:cubicBezTo>
                    <a:pt x="174460" y="15275"/>
                    <a:pt x="175874" y="21650"/>
                    <a:pt x="177113" y="26264"/>
                  </a:cubicBezTo>
                  <a:cubicBezTo>
                    <a:pt x="178361" y="31043"/>
                    <a:pt x="180132" y="38309"/>
                    <a:pt x="181014" y="42215"/>
                  </a:cubicBezTo>
                  <a:lnTo>
                    <a:pt x="185097" y="57983"/>
                  </a:lnTo>
                  <a:cubicBezTo>
                    <a:pt x="186162" y="62415"/>
                    <a:pt x="188108" y="70211"/>
                    <a:pt x="188108" y="71101"/>
                  </a:cubicBezTo>
                  <a:cubicBezTo>
                    <a:pt x="188108" y="74641"/>
                    <a:pt x="185272" y="76770"/>
                    <a:pt x="182261" y="76770"/>
                  </a:cubicBezTo>
                  <a:cubicBezTo>
                    <a:pt x="175699" y="76770"/>
                    <a:pt x="174460" y="71633"/>
                    <a:pt x="173038" y="65955"/>
                  </a:cubicBezTo>
                  <a:lnTo>
                    <a:pt x="163815" y="29099"/>
                  </a:lnTo>
                  <a:close/>
                  <a:moveTo>
                    <a:pt x="252101" y="70386"/>
                  </a:moveTo>
                  <a:lnTo>
                    <a:pt x="270181" y="70386"/>
                  </a:lnTo>
                  <a:cubicBezTo>
                    <a:pt x="273549" y="70386"/>
                    <a:pt x="275862" y="70386"/>
                    <a:pt x="275862" y="74285"/>
                  </a:cubicBezTo>
                  <a:cubicBezTo>
                    <a:pt x="275862" y="76770"/>
                    <a:pt x="273549" y="76770"/>
                    <a:pt x="270539" y="76770"/>
                  </a:cubicBezTo>
                  <a:lnTo>
                    <a:pt x="253697" y="76770"/>
                  </a:lnTo>
                  <a:lnTo>
                    <a:pt x="260251" y="102995"/>
                  </a:lnTo>
                  <a:cubicBezTo>
                    <a:pt x="260434" y="103884"/>
                    <a:pt x="260782" y="104766"/>
                    <a:pt x="260782" y="105480"/>
                  </a:cubicBezTo>
                  <a:cubicBezTo>
                    <a:pt x="260782" y="108673"/>
                    <a:pt x="258304" y="111149"/>
                    <a:pt x="254762" y="111149"/>
                  </a:cubicBezTo>
                  <a:cubicBezTo>
                    <a:pt x="250329" y="111149"/>
                    <a:pt x="247667" y="108139"/>
                    <a:pt x="246419" y="103527"/>
                  </a:cubicBezTo>
                  <a:cubicBezTo>
                    <a:pt x="245181" y="99097"/>
                    <a:pt x="247484" y="107609"/>
                    <a:pt x="239683" y="76770"/>
                  </a:cubicBezTo>
                  <a:lnTo>
                    <a:pt x="221602" y="76770"/>
                  </a:lnTo>
                  <a:cubicBezTo>
                    <a:pt x="218234" y="76770"/>
                    <a:pt x="215922" y="76770"/>
                    <a:pt x="215922" y="72872"/>
                  </a:cubicBezTo>
                  <a:cubicBezTo>
                    <a:pt x="215922" y="70386"/>
                    <a:pt x="218051" y="70386"/>
                    <a:pt x="221245" y="70386"/>
                  </a:cubicBezTo>
                  <a:lnTo>
                    <a:pt x="238087" y="70386"/>
                  </a:lnTo>
                  <a:lnTo>
                    <a:pt x="227632" y="28567"/>
                  </a:lnTo>
                  <a:cubicBezTo>
                    <a:pt x="226568" y="24136"/>
                    <a:pt x="224971" y="17752"/>
                    <a:pt x="224971" y="15451"/>
                  </a:cubicBezTo>
                  <a:cubicBezTo>
                    <a:pt x="224971" y="4994"/>
                    <a:pt x="233836" y="-1383"/>
                    <a:pt x="243941" y="-1383"/>
                  </a:cubicBezTo>
                  <a:cubicBezTo>
                    <a:pt x="263627" y="-1383"/>
                    <a:pt x="274797" y="23429"/>
                    <a:pt x="274797" y="25732"/>
                  </a:cubicBezTo>
                  <a:cubicBezTo>
                    <a:pt x="274797" y="28035"/>
                    <a:pt x="272494" y="28035"/>
                    <a:pt x="271960" y="28035"/>
                  </a:cubicBezTo>
                  <a:cubicBezTo>
                    <a:pt x="269832" y="28035"/>
                    <a:pt x="269649" y="27677"/>
                    <a:pt x="268236" y="24668"/>
                  </a:cubicBezTo>
                  <a:cubicBezTo>
                    <a:pt x="263269" y="13504"/>
                    <a:pt x="254229" y="3579"/>
                    <a:pt x="244475" y="3579"/>
                  </a:cubicBezTo>
                  <a:cubicBezTo>
                    <a:pt x="240748" y="3579"/>
                    <a:pt x="238269" y="5882"/>
                    <a:pt x="238269" y="12258"/>
                  </a:cubicBezTo>
                  <a:cubicBezTo>
                    <a:pt x="238269" y="14036"/>
                    <a:pt x="238976" y="17752"/>
                    <a:pt x="239334" y="19531"/>
                  </a:cubicBezTo>
                  <a:lnTo>
                    <a:pt x="252101" y="70386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992" name="任意多边形: 形状 991">
              <a:extLst>
                <a:ext uri="{FF2B5EF4-FFF2-40B4-BE49-F238E27FC236}">
                  <a16:creationId xmlns:a16="http://schemas.microsoft.com/office/drawing/2014/main" id="{1A94F177-3455-472E-2C13-0D54B3658CD2}"/>
                </a:ext>
              </a:extLst>
            </p:cNvPr>
            <p:cNvSpPr/>
            <p:nvPr>
              <p:custDataLst>
                <p:tags r:id="rId9"/>
              </p:custDataLst>
            </p:nvPr>
          </p:nvSpPr>
          <p:spPr>
            <a:xfrm flipV="1">
              <a:off x="6851097" y="-11317440"/>
              <a:ext cx="168400" cy="59223"/>
            </a:xfrm>
            <a:custGeom>
              <a:avLst/>
              <a:gdLst>
                <a:gd name="connsiteX0" fmla="*/ 159789 w 168400"/>
                <a:gd name="connsiteY0" fmla="*/ 47725 h 59223"/>
                <a:gd name="connsiteX1" fmla="*/ 168400 w 168400"/>
                <a:gd name="connsiteY1" fmla="*/ 52791 h 59223"/>
                <a:gd name="connsiteX2" fmla="*/ 160043 w 168400"/>
                <a:gd name="connsiteY2" fmla="*/ 57848 h 59223"/>
                <a:gd name="connsiteX3" fmla="*/ 8357 w 168400"/>
                <a:gd name="connsiteY3" fmla="*/ 57848 h 59223"/>
                <a:gd name="connsiteX4" fmla="*/ 0 w 168400"/>
                <a:gd name="connsiteY4" fmla="*/ 52791 h 59223"/>
                <a:gd name="connsiteX5" fmla="*/ 8611 w 168400"/>
                <a:gd name="connsiteY5" fmla="*/ 47725 h 59223"/>
                <a:gd name="connsiteX6" fmla="*/ 159789 w 168400"/>
                <a:gd name="connsiteY6" fmla="*/ 47725 h 59223"/>
                <a:gd name="connsiteX7" fmla="*/ 160043 w 168400"/>
                <a:gd name="connsiteY7" fmla="*/ -1375 h 59223"/>
                <a:gd name="connsiteX8" fmla="*/ 168400 w 168400"/>
                <a:gd name="connsiteY8" fmla="*/ 3691 h 59223"/>
                <a:gd name="connsiteX9" fmla="*/ 159789 w 168400"/>
                <a:gd name="connsiteY9" fmla="*/ 8756 h 59223"/>
                <a:gd name="connsiteX10" fmla="*/ 8611 w 168400"/>
                <a:gd name="connsiteY10" fmla="*/ 8756 h 59223"/>
                <a:gd name="connsiteX11" fmla="*/ 0 w 168400"/>
                <a:gd name="connsiteY11" fmla="*/ 3691 h 59223"/>
                <a:gd name="connsiteX12" fmla="*/ 8357 w 168400"/>
                <a:gd name="connsiteY12" fmla="*/ -1375 h 59223"/>
                <a:gd name="connsiteX13" fmla="*/ 160043 w 168400"/>
                <a:gd name="connsiteY13" fmla="*/ -1375 h 59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8400" h="59223">
                  <a:moveTo>
                    <a:pt x="159789" y="47725"/>
                  </a:moveTo>
                  <a:cubicBezTo>
                    <a:pt x="163586" y="47725"/>
                    <a:pt x="168400" y="47725"/>
                    <a:pt x="168400" y="52791"/>
                  </a:cubicBezTo>
                  <a:cubicBezTo>
                    <a:pt x="168400" y="57848"/>
                    <a:pt x="163586" y="57848"/>
                    <a:pt x="160043" y="57848"/>
                  </a:cubicBezTo>
                  <a:lnTo>
                    <a:pt x="8357" y="57848"/>
                  </a:lnTo>
                  <a:cubicBezTo>
                    <a:pt x="4814" y="57848"/>
                    <a:pt x="0" y="57848"/>
                    <a:pt x="0" y="52791"/>
                  </a:cubicBezTo>
                  <a:cubicBezTo>
                    <a:pt x="0" y="47725"/>
                    <a:pt x="4814" y="47725"/>
                    <a:pt x="8611" y="47725"/>
                  </a:cubicBezTo>
                  <a:lnTo>
                    <a:pt x="159789" y="47725"/>
                  </a:lnTo>
                  <a:close/>
                  <a:moveTo>
                    <a:pt x="160043" y="-1375"/>
                  </a:moveTo>
                  <a:cubicBezTo>
                    <a:pt x="163586" y="-1375"/>
                    <a:pt x="168400" y="-1375"/>
                    <a:pt x="168400" y="3691"/>
                  </a:cubicBezTo>
                  <a:cubicBezTo>
                    <a:pt x="168400" y="8756"/>
                    <a:pt x="163586" y="8756"/>
                    <a:pt x="159789" y="8756"/>
                  </a:cubicBezTo>
                  <a:lnTo>
                    <a:pt x="8611" y="8756"/>
                  </a:lnTo>
                  <a:cubicBezTo>
                    <a:pt x="4814" y="8756"/>
                    <a:pt x="0" y="8756"/>
                    <a:pt x="0" y="3691"/>
                  </a:cubicBezTo>
                  <a:cubicBezTo>
                    <a:pt x="0" y="-1375"/>
                    <a:pt x="4814" y="-1375"/>
                    <a:pt x="8357" y="-1375"/>
                  </a:cubicBezTo>
                  <a:lnTo>
                    <a:pt x="160043" y="-1375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993" name="任意多边形: 形状 992">
              <a:extLst>
                <a:ext uri="{FF2B5EF4-FFF2-40B4-BE49-F238E27FC236}">
                  <a16:creationId xmlns:a16="http://schemas.microsoft.com/office/drawing/2014/main" id="{7060EEA2-EE68-F385-0350-E02351268F88}"/>
                </a:ext>
              </a:extLst>
            </p:cNvPr>
            <p:cNvSpPr/>
            <p:nvPr>
              <p:custDataLst>
                <p:tags r:id="rId10"/>
              </p:custDataLst>
            </p:nvPr>
          </p:nvSpPr>
          <p:spPr>
            <a:xfrm flipV="1">
              <a:off x="7119945" y="-11397419"/>
              <a:ext cx="142319" cy="172857"/>
            </a:xfrm>
            <a:custGeom>
              <a:avLst/>
              <a:gdLst>
                <a:gd name="connsiteX0" fmla="*/ 142320 w 142319"/>
                <a:gd name="connsiteY0" fmla="*/ 60878 h 172857"/>
                <a:gd name="connsiteX1" fmla="*/ 138515 w 142319"/>
                <a:gd name="connsiteY1" fmla="*/ 63919 h 172857"/>
                <a:gd name="connsiteX2" fmla="*/ 133454 w 142319"/>
                <a:gd name="connsiteY2" fmla="*/ 58353 h 172857"/>
                <a:gd name="connsiteX3" fmla="*/ 74961 w 142319"/>
                <a:gd name="connsiteY3" fmla="*/ 6466 h 172857"/>
                <a:gd name="connsiteX4" fmla="*/ 54449 w 142319"/>
                <a:gd name="connsiteY4" fmla="*/ 6466 h 172857"/>
                <a:gd name="connsiteX5" fmla="*/ 46593 w 142319"/>
                <a:gd name="connsiteY5" fmla="*/ 8999 h 172857"/>
                <a:gd name="connsiteX6" fmla="*/ 47609 w 142319"/>
                <a:gd name="connsiteY6" fmla="*/ 14566 h 172857"/>
                <a:gd name="connsiteX7" fmla="*/ 82047 w 142319"/>
                <a:gd name="connsiteY7" fmla="*/ 152250 h 172857"/>
                <a:gd name="connsiteX8" fmla="*/ 106357 w 142319"/>
                <a:gd name="connsiteY8" fmla="*/ 163637 h 172857"/>
                <a:gd name="connsiteX9" fmla="*/ 108891 w 142319"/>
                <a:gd name="connsiteY9" fmla="*/ 163637 h 172857"/>
                <a:gd name="connsiteX10" fmla="*/ 115977 w 142319"/>
                <a:gd name="connsiteY10" fmla="*/ 168447 h 172857"/>
                <a:gd name="connsiteX11" fmla="*/ 112180 w 142319"/>
                <a:gd name="connsiteY11" fmla="*/ 171481 h 172857"/>
                <a:gd name="connsiteX12" fmla="*/ 77233 w 142319"/>
                <a:gd name="connsiteY12" fmla="*/ 170727 h 172857"/>
                <a:gd name="connsiteX13" fmla="*/ 46092 w 142319"/>
                <a:gd name="connsiteY13" fmla="*/ 171481 h 172857"/>
                <a:gd name="connsiteX14" fmla="*/ 41278 w 142319"/>
                <a:gd name="connsiteY14" fmla="*/ 166678 h 172857"/>
                <a:gd name="connsiteX15" fmla="*/ 48118 w 142319"/>
                <a:gd name="connsiteY15" fmla="*/ 163637 h 172857"/>
                <a:gd name="connsiteX16" fmla="*/ 62807 w 142319"/>
                <a:gd name="connsiteY16" fmla="*/ 159332 h 172857"/>
                <a:gd name="connsiteX17" fmla="*/ 61790 w 142319"/>
                <a:gd name="connsiteY17" fmla="*/ 154529 h 172857"/>
                <a:gd name="connsiteX18" fmla="*/ 27606 w 142319"/>
                <a:gd name="connsiteY18" fmla="*/ 17098 h 172857"/>
                <a:gd name="connsiteX19" fmla="*/ 6840 w 142319"/>
                <a:gd name="connsiteY19" fmla="*/ 6466 h 172857"/>
                <a:gd name="connsiteX20" fmla="*/ 0 w 142319"/>
                <a:gd name="connsiteY20" fmla="*/ 1664 h 172857"/>
                <a:gd name="connsiteX21" fmla="*/ 6332 w 142319"/>
                <a:gd name="connsiteY21" fmla="*/ -1377 h 172857"/>
                <a:gd name="connsiteX22" fmla="*/ 114714 w 142319"/>
                <a:gd name="connsiteY22" fmla="*/ -1377 h 172857"/>
                <a:gd name="connsiteX23" fmla="*/ 122054 w 142319"/>
                <a:gd name="connsiteY23" fmla="*/ 3179 h 172857"/>
                <a:gd name="connsiteX24" fmla="*/ 141303 w 142319"/>
                <a:gd name="connsiteY24" fmla="*/ 57592 h 172857"/>
                <a:gd name="connsiteX25" fmla="*/ 142320 w 142319"/>
                <a:gd name="connsiteY25" fmla="*/ 60878 h 172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42319" h="172857">
                  <a:moveTo>
                    <a:pt x="142320" y="60878"/>
                  </a:moveTo>
                  <a:cubicBezTo>
                    <a:pt x="142320" y="63919"/>
                    <a:pt x="139277" y="63919"/>
                    <a:pt x="138515" y="63919"/>
                  </a:cubicBezTo>
                  <a:cubicBezTo>
                    <a:pt x="135480" y="63919"/>
                    <a:pt x="135226" y="63157"/>
                    <a:pt x="133454" y="58353"/>
                  </a:cubicBezTo>
                  <a:cubicBezTo>
                    <a:pt x="125351" y="35828"/>
                    <a:pt x="114460" y="6466"/>
                    <a:pt x="74961" y="6466"/>
                  </a:cubicBezTo>
                  <a:lnTo>
                    <a:pt x="54449" y="6466"/>
                  </a:lnTo>
                  <a:cubicBezTo>
                    <a:pt x="46593" y="6466"/>
                    <a:pt x="46593" y="7229"/>
                    <a:pt x="46593" y="8999"/>
                  </a:cubicBezTo>
                  <a:cubicBezTo>
                    <a:pt x="46593" y="10516"/>
                    <a:pt x="47355" y="13049"/>
                    <a:pt x="47609" y="14566"/>
                  </a:cubicBezTo>
                  <a:lnTo>
                    <a:pt x="82047" y="152250"/>
                  </a:lnTo>
                  <a:cubicBezTo>
                    <a:pt x="84327" y="161103"/>
                    <a:pt x="85845" y="163637"/>
                    <a:pt x="106357" y="163637"/>
                  </a:cubicBezTo>
                  <a:lnTo>
                    <a:pt x="108891" y="163637"/>
                  </a:lnTo>
                  <a:cubicBezTo>
                    <a:pt x="113197" y="163637"/>
                    <a:pt x="115977" y="163637"/>
                    <a:pt x="115977" y="168447"/>
                  </a:cubicBezTo>
                  <a:cubicBezTo>
                    <a:pt x="115977" y="171481"/>
                    <a:pt x="113197" y="171481"/>
                    <a:pt x="112180" y="171481"/>
                  </a:cubicBezTo>
                  <a:cubicBezTo>
                    <a:pt x="100788" y="171481"/>
                    <a:pt x="88887" y="170727"/>
                    <a:pt x="77233" y="170727"/>
                  </a:cubicBezTo>
                  <a:cubicBezTo>
                    <a:pt x="66858" y="170727"/>
                    <a:pt x="56221" y="171481"/>
                    <a:pt x="46092" y="171481"/>
                  </a:cubicBezTo>
                  <a:cubicBezTo>
                    <a:pt x="44567" y="171481"/>
                    <a:pt x="41278" y="171481"/>
                    <a:pt x="41278" y="166678"/>
                  </a:cubicBezTo>
                  <a:cubicBezTo>
                    <a:pt x="41278" y="163637"/>
                    <a:pt x="43304" y="163637"/>
                    <a:pt x="48118" y="163637"/>
                  </a:cubicBezTo>
                  <a:cubicBezTo>
                    <a:pt x="55967" y="163637"/>
                    <a:pt x="62807" y="163637"/>
                    <a:pt x="62807" y="159332"/>
                  </a:cubicBezTo>
                  <a:cubicBezTo>
                    <a:pt x="62807" y="158578"/>
                    <a:pt x="62807" y="158070"/>
                    <a:pt x="61790" y="154529"/>
                  </a:cubicBezTo>
                  <a:lnTo>
                    <a:pt x="27606" y="17098"/>
                  </a:lnTo>
                  <a:cubicBezTo>
                    <a:pt x="25580" y="8492"/>
                    <a:pt x="24063" y="6466"/>
                    <a:pt x="6840" y="6466"/>
                  </a:cubicBezTo>
                  <a:cubicBezTo>
                    <a:pt x="2789" y="6466"/>
                    <a:pt x="0" y="6466"/>
                    <a:pt x="0" y="1664"/>
                  </a:cubicBezTo>
                  <a:cubicBezTo>
                    <a:pt x="0" y="-1377"/>
                    <a:pt x="2280" y="-1377"/>
                    <a:pt x="6332" y="-1377"/>
                  </a:cubicBezTo>
                  <a:lnTo>
                    <a:pt x="114714" y="-1377"/>
                  </a:lnTo>
                  <a:cubicBezTo>
                    <a:pt x="120283" y="-1377"/>
                    <a:pt x="120537" y="-1124"/>
                    <a:pt x="122054" y="3179"/>
                  </a:cubicBezTo>
                  <a:lnTo>
                    <a:pt x="141303" y="57592"/>
                  </a:lnTo>
                  <a:lnTo>
                    <a:pt x="142320" y="60878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994" name="任意多边形: 形状 993">
              <a:extLst>
                <a:ext uri="{FF2B5EF4-FFF2-40B4-BE49-F238E27FC236}">
                  <a16:creationId xmlns:a16="http://schemas.microsoft.com/office/drawing/2014/main" id="{45E3D095-6F99-A5F2-FD02-3D05F39254AD}"/>
                </a:ext>
              </a:extLst>
            </p:cNvPr>
            <p:cNvSpPr/>
            <p:nvPr>
              <p:custDataLst>
                <p:tags r:id="rId11"/>
              </p:custDataLst>
            </p:nvPr>
          </p:nvSpPr>
          <p:spPr>
            <a:xfrm flipV="1">
              <a:off x="7275186" y="-11397419"/>
              <a:ext cx="1088743" cy="224746"/>
            </a:xfrm>
            <a:custGeom>
              <a:avLst/>
              <a:gdLst>
                <a:gd name="connsiteX0" fmla="*/ 108129 w 1088743"/>
                <a:gd name="connsiteY0" fmla="*/ 86703 h 224746"/>
                <a:gd name="connsiteX1" fmla="*/ 104331 w 1088743"/>
                <a:gd name="connsiteY1" fmla="*/ 89235 h 224746"/>
                <a:gd name="connsiteX2" fmla="*/ 99516 w 1088743"/>
                <a:gd name="connsiteY2" fmla="*/ 83415 h 224746"/>
                <a:gd name="connsiteX3" fmla="*/ 82548 w 1088743"/>
                <a:gd name="connsiteY3" fmla="*/ 53300 h 224746"/>
                <a:gd name="connsiteX4" fmla="*/ 75970 w 1088743"/>
                <a:gd name="connsiteY4" fmla="*/ 63677 h 224746"/>
                <a:gd name="connsiteX5" fmla="*/ 77742 w 1088743"/>
                <a:gd name="connsiteY5" fmla="*/ 76580 h 224746"/>
                <a:gd name="connsiteX6" fmla="*/ 94956 w 1088743"/>
                <a:gd name="connsiteY6" fmla="*/ 145418 h 224746"/>
                <a:gd name="connsiteX7" fmla="*/ 95972 w 1088743"/>
                <a:gd name="connsiteY7" fmla="*/ 150737 h 224746"/>
                <a:gd name="connsiteX8" fmla="*/ 89134 w 1088743"/>
                <a:gd name="connsiteY8" fmla="*/ 157320 h 224746"/>
                <a:gd name="connsiteX9" fmla="*/ 79005 w 1088743"/>
                <a:gd name="connsiteY9" fmla="*/ 147443 h 224746"/>
                <a:gd name="connsiteX10" fmla="*/ 57985 w 1088743"/>
                <a:gd name="connsiteY10" fmla="*/ 162377 h 224746"/>
                <a:gd name="connsiteX11" fmla="*/ 0 w 1088743"/>
                <a:gd name="connsiteY11" fmla="*/ 86956 h 224746"/>
                <a:gd name="connsiteX12" fmla="*/ 30641 w 1088743"/>
                <a:gd name="connsiteY12" fmla="*/ 47725 h 224746"/>
                <a:gd name="connsiteX13" fmla="*/ 61027 w 1088743"/>
                <a:gd name="connsiteY13" fmla="*/ 65447 h 224746"/>
                <a:gd name="connsiteX14" fmla="*/ 82047 w 1088743"/>
                <a:gd name="connsiteY14" fmla="*/ 47725 h 224746"/>
                <a:gd name="connsiteX15" fmla="*/ 100533 w 1088743"/>
                <a:gd name="connsiteY15" fmla="*/ 61899 h 224746"/>
                <a:gd name="connsiteX16" fmla="*/ 108129 w 1088743"/>
                <a:gd name="connsiteY16" fmla="*/ 86703 h 224746"/>
                <a:gd name="connsiteX17" fmla="*/ 62799 w 1088743"/>
                <a:gd name="connsiteY17" fmla="*/ 81899 h 224746"/>
                <a:gd name="connsiteX18" fmla="*/ 31149 w 1088743"/>
                <a:gd name="connsiteY18" fmla="*/ 53300 h 224746"/>
                <a:gd name="connsiteX19" fmla="*/ 17215 w 1088743"/>
                <a:gd name="connsiteY19" fmla="*/ 75824 h 224746"/>
                <a:gd name="connsiteX20" fmla="*/ 29624 w 1088743"/>
                <a:gd name="connsiteY20" fmla="*/ 128721 h 224746"/>
                <a:gd name="connsiteX21" fmla="*/ 57985 w 1088743"/>
                <a:gd name="connsiteY21" fmla="*/ 156811 h 224746"/>
                <a:gd name="connsiteX22" fmla="*/ 75462 w 1088743"/>
                <a:gd name="connsiteY22" fmla="*/ 133024 h 224746"/>
                <a:gd name="connsiteX23" fmla="*/ 74699 w 1088743"/>
                <a:gd name="connsiteY23" fmla="*/ 129729 h 224746"/>
                <a:gd name="connsiteX24" fmla="*/ 62799 w 1088743"/>
                <a:gd name="connsiteY24" fmla="*/ 81899 h 224746"/>
                <a:gd name="connsiteX25" fmla="*/ 209685 w 1088743"/>
                <a:gd name="connsiteY25" fmla="*/ 49750 h 224746"/>
                <a:gd name="connsiteX26" fmla="*/ 234501 w 1088743"/>
                <a:gd name="connsiteY26" fmla="*/ 149467 h 224746"/>
                <a:gd name="connsiteX27" fmla="*/ 235263 w 1088743"/>
                <a:gd name="connsiteY27" fmla="*/ 153016 h 224746"/>
                <a:gd name="connsiteX28" fmla="*/ 228171 w 1088743"/>
                <a:gd name="connsiteY28" fmla="*/ 159598 h 224746"/>
                <a:gd name="connsiteX29" fmla="*/ 218294 w 1088743"/>
                <a:gd name="connsiteY29" fmla="*/ 150230 h 224746"/>
                <a:gd name="connsiteX30" fmla="*/ 199809 w 1088743"/>
                <a:gd name="connsiteY30" fmla="*/ 75824 h 224746"/>
                <a:gd name="connsiteX31" fmla="*/ 172966 w 1088743"/>
                <a:gd name="connsiteY31" fmla="*/ 53300 h 224746"/>
                <a:gd name="connsiteX32" fmla="*/ 159294 w 1088743"/>
                <a:gd name="connsiteY32" fmla="*/ 72783 h 224746"/>
                <a:gd name="connsiteX33" fmla="*/ 173983 w 1088743"/>
                <a:gd name="connsiteY33" fmla="*/ 128212 h 224746"/>
                <a:gd name="connsiteX34" fmla="*/ 177273 w 1088743"/>
                <a:gd name="connsiteY34" fmla="*/ 141876 h 224746"/>
                <a:gd name="connsiteX35" fmla="*/ 158031 w 1088743"/>
                <a:gd name="connsiteY35" fmla="*/ 162377 h 224746"/>
                <a:gd name="connsiteX36" fmla="*/ 125619 w 1088743"/>
                <a:gd name="connsiteY36" fmla="*/ 123400 h 224746"/>
                <a:gd name="connsiteX37" fmla="*/ 129417 w 1088743"/>
                <a:gd name="connsiteY37" fmla="*/ 120875 h 224746"/>
                <a:gd name="connsiteX38" fmla="*/ 133978 w 1088743"/>
                <a:gd name="connsiteY38" fmla="*/ 124924 h 224746"/>
                <a:gd name="connsiteX39" fmla="*/ 157522 w 1088743"/>
                <a:gd name="connsiteY39" fmla="*/ 156811 h 224746"/>
                <a:gd name="connsiteX40" fmla="*/ 163093 w 1088743"/>
                <a:gd name="connsiteY40" fmla="*/ 149467 h 224746"/>
                <a:gd name="connsiteX41" fmla="*/ 157014 w 1088743"/>
                <a:gd name="connsiteY41" fmla="*/ 126695 h 224746"/>
                <a:gd name="connsiteX42" fmla="*/ 143851 w 1088743"/>
                <a:gd name="connsiteY42" fmla="*/ 77087 h 224746"/>
                <a:gd name="connsiteX43" fmla="*/ 172211 w 1088743"/>
                <a:gd name="connsiteY43" fmla="*/ 47725 h 224746"/>
                <a:gd name="connsiteX44" fmla="*/ 195004 w 1088743"/>
                <a:gd name="connsiteY44" fmla="*/ 57094 h 224746"/>
                <a:gd name="connsiteX45" fmla="*/ 153979 w 1088743"/>
                <a:gd name="connsiteY45" fmla="*/ 4200 h 224746"/>
                <a:gd name="connsiteX46" fmla="*/ 138273 w 1088743"/>
                <a:gd name="connsiteY46" fmla="*/ 15077 h 224746"/>
                <a:gd name="connsiteX47" fmla="*/ 140308 w 1088743"/>
                <a:gd name="connsiteY47" fmla="*/ 15838 h 224746"/>
                <a:gd name="connsiteX48" fmla="*/ 151190 w 1088743"/>
                <a:gd name="connsiteY48" fmla="*/ 27987 h 224746"/>
                <a:gd name="connsiteX49" fmla="*/ 142580 w 1088743"/>
                <a:gd name="connsiteY49" fmla="*/ 36086 h 224746"/>
                <a:gd name="connsiteX50" fmla="*/ 129671 w 1088743"/>
                <a:gd name="connsiteY50" fmla="*/ 20396 h 224746"/>
                <a:gd name="connsiteX51" fmla="*/ 153979 w 1088743"/>
                <a:gd name="connsiteY51" fmla="*/ -1375 h 224746"/>
                <a:gd name="connsiteX52" fmla="*/ 209685 w 1088743"/>
                <a:gd name="connsiteY52" fmla="*/ 49750 h 224746"/>
                <a:gd name="connsiteX53" fmla="*/ 346195 w 1088743"/>
                <a:gd name="connsiteY53" fmla="*/ 76832 h 224746"/>
                <a:gd name="connsiteX54" fmla="*/ 342143 w 1088743"/>
                <a:gd name="connsiteY54" fmla="*/ 80883 h 224746"/>
                <a:gd name="connsiteX55" fmla="*/ 338856 w 1088743"/>
                <a:gd name="connsiteY55" fmla="*/ 78096 h 224746"/>
                <a:gd name="connsiteX56" fmla="*/ 293270 w 1088743"/>
                <a:gd name="connsiteY56" fmla="*/ 53300 h 224746"/>
                <a:gd name="connsiteX57" fmla="*/ 274021 w 1088743"/>
                <a:gd name="connsiteY57" fmla="*/ 81136 h 224746"/>
                <a:gd name="connsiteX58" fmla="*/ 278327 w 1088743"/>
                <a:gd name="connsiteY58" fmla="*/ 108973 h 224746"/>
                <a:gd name="connsiteX59" fmla="*/ 288203 w 1088743"/>
                <a:gd name="connsiteY59" fmla="*/ 108973 h 224746"/>
                <a:gd name="connsiteX60" fmla="*/ 324919 w 1088743"/>
                <a:gd name="connsiteY60" fmla="*/ 114547 h 224746"/>
                <a:gd name="connsiteX61" fmla="*/ 344931 w 1088743"/>
                <a:gd name="connsiteY61" fmla="*/ 140868 h 224746"/>
                <a:gd name="connsiteX62" fmla="*/ 319352 w 1088743"/>
                <a:gd name="connsiteY62" fmla="*/ 162377 h 224746"/>
                <a:gd name="connsiteX63" fmla="*/ 256554 w 1088743"/>
                <a:gd name="connsiteY63" fmla="*/ 92022 h 224746"/>
                <a:gd name="connsiteX64" fmla="*/ 292762 w 1088743"/>
                <a:gd name="connsiteY64" fmla="*/ 47725 h 224746"/>
                <a:gd name="connsiteX65" fmla="*/ 346195 w 1088743"/>
                <a:gd name="connsiteY65" fmla="*/ 76832 h 224746"/>
                <a:gd name="connsiteX66" fmla="*/ 335304 w 1088743"/>
                <a:gd name="connsiteY66" fmla="*/ 141369 h 224746"/>
                <a:gd name="connsiteX67" fmla="*/ 285168 w 1088743"/>
                <a:gd name="connsiteY67" fmla="*/ 114547 h 224746"/>
                <a:gd name="connsiteX68" fmla="*/ 279845 w 1088743"/>
                <a:gd name="connsiteY68" fmla="*/ 114547 h 224746"/>
                <a:gd name="connsiteX69" fmla="*/ 319352 w 1088743"/>
                <a:gd name="connsiteY69" fmla="*/ 156811 h 224746"/>
                <a:gd name="connsiteX70" fmla="*/ 335304 w 1088743"/>
                <a:gd name="connsiteY70" fmla="*/ 141369 h 224746"/>
                <a:gd name="connsiteX71" fmla="*/ 468009 w 1088743"/>
                <a:gd name="connsiteY71" fmla="*/ 146433 h 224746"/>
                <a:gd name="connsiteX72" fmla="*/ 443192 w 1088743"/>
                <a:gd name="connsiteY72" fmla="*/ 162377 h 224746"/>
                <a:gd name="connsiteX73" fmla="*/ 412549 w 1088743"/>
                <a:gd name="connsiteY73" fmla="*/ 144155 h 224746"/>
                <a:gd name="connsiteX74" fmla="*/ 391538 w 1088743"/>
                <a:gd name="connsiteY74" fmla="*/ 162377 h 224746"/>
                <a:gd name="connsiteX75" fmla="*/ 373306 w 1088743"/>
                <a:gd name="connsiteY75" fmla="*/ 148967 h 224746"/>
                <a:gd name="connsiteX76" fmla="*/ 365202 w 1088743"/>
                <a:gd name="connsiteY76" fmla="*/ 123400 h 224746"/>
                <a:gd name="connsiteX77" fmla="*/ 369000 w 1088743"/>
                <a:gd name="connsiteY77" fmla="*/ 120875 h 224746"/>
                <a:gd name="connsiteX78" fmla="*/ 373807 w 1088743"/>
                <a:gd name="connsiteY78" fmla="*/ 126695 h 224746"/>
                <a:gd name="connsiteX79" fmla="*/ 391030 w 1088743"/>
                <a:gd name="connsiteY79" fmla="*/ 156811 h 224746"/>
                <a:gd name="connsiteX80" fmla="*/ 397614 w 1088743"/>
                <a:gd name="connsiteY80" fmla="*/ 146688 h 224746"/>
                <a:gd name="connsiteX81" fmla="*/ 395845 w 1088743"/>
                <a:gd name="connsiteY81" fmla="*/ 133778 h 224746"/>
                <a:gd name="connsiteX82" fmla="*/ 376850 w 1088743"/>
                <a:gd name="connsiteY82" fmla="*/ 57848 h 224746"/>
                <a:gd name="connsiteX83" fmla="*/ 376088 w 1088743"/>
                <a:gd name="connsiteY83" fmla="*/ 54308 h 224746"/>
                <a:gd name="connsiteX84" fmla="*/ 383180 w 1088743"/>
                <a:gd name="connsiteY84" fmla="*/ 47725 h 224746"/>
                <a:gd name="connsiteX85" fmla="*/ 393056 w 1088743"/>
                <a:gd name="connsiteY85" fmla="*/ 57094 h 224746"/>
                <a:gd name="connsiteX86" fmla="*/ 409517 w 1088743"/>
                <a:gd name="connsiteY86" fmla="*/ 123400 h 224746"/>
                <a:gd name="connsiteX87" fmla="*/ 442946 w 1088743"/>
                <a:gd name="connsiteY87" fmla="*/ 156811 h 224746"/>
                <a:gd name="connsiteX88" fmla="*/ 456363 w 1088743"/>
                <a:gd name="connsiteY88" fmla="*/ 153271 h 224746"/>
                <a:gd name="connsiteX89" fmla="*/ 446741 w 1088743"/>
                <a:gd name="connsiteY89" fmla="*/ 141122 h 224746"/>
                <a:gd name="connsiteX90" fmla="*/ 455600 w 1088743"/>
                <a:gd name="connsiteY90" fmla="*/ 133024 h 224746"/>
                <a:gd name="connsiteX91" fmla="*/ 468009 w 1088743"/>
                <a:gd name="connsiteY91" fmla="*/ 146433 h 224746"/>
                <a:gd name="connsiteX92" fmla="*/ 666806 w 1088743"/>
                <a:gd name="connsiteY92" fmla="*/ 220083 h 224746"/>
                <a:gd name="connsiteX93" fmla="*/ 663516 w 1088743"/>
                <a:gd name="connsiteY93" fmla="*/ 223371 h 224746"/>
                <a:gd name="connsiteX94" fmla="*/ 639208 w 1088743"/>
                <a:gd name="connsiteY94" fmla="*/ 222617 h 224746"/>
                <a:gd name="connsiteX95" fmla="*/ 614644 w 1088743"/>
                <a:gd name="connsiteY95" fmla="*/ 223371 h 224746"/>
                <a:gd name="connsiteX96" fmla="*/ 610083 w 1088743"/>
                <a:gd name="connsiteY96" fmla="*/ 218568 h 224746"/>
                <a:gd name="connsiteX97" fmla="*/ 614644 w 1088743"/>
                <a:gd name="connsiteY97" fmla="*/ 215527 h 224746"/>
                <a:gd name="connsiteX98" fmla="*/ 629833 w 1088743"/>
                <a:gd name="connsiteY98" fmla="*/ 204641 h 224746"/>
                <a:gd name="connsiteX99" fmla="*/ 628824 w 1088743"/>
                <a:gd name="connsiteY99" fmla="*/ 198567 h 224746"/>
                <a:gd name="connsiteX100" fmla="*/ 600972 w 1088743"/>
                <a:gd name="connsiteY100" fmla="*/ 87464 h 224746"/>
                <a:gd name="connsiteX101" fmla="*/ 553617 w 1088743"/>
                <a:gd name="connsiteY101" fmla="*/ 219068 h 224746"/>
                <a:gd name="connsiteX102" fmla="*/ 546522 w 1088743"/>
                <a:gd name="connsiteY102" fmla="*/ 223371 h 224746"/>
                <a:gd name="connsiteX103" fmla="*/ 514872 w 1088743"/>
                <a:gd name="connsiteY103" fmla="*/ 223371 h 224746"/>
                <a:gd name="connsiteX104" fmla="*/ 508034 w 1088743"/>
                <a:gd name="connsiteY104" fmla="*/ 218568 h 224746"/>
                <a:gd name="connsiteX105" fmla="*/ 514872 w 1088743"/>
                <a:gd name="connsiteY105" fmla="*/ 215527 h 224746"/>
                <a:gd name="connsiteX106" fmla="*/ 530316 w 1088743"/>
                <a:gd name="connsiteY106" fmla="*/ 213502 h 224746"/>
                <a:gd name="connsiteX107" fmla="*/ 529561 w 1088743"/>
                <a:gd name="connsiteY107" fmla="*/ 210214 h 224746"/>
                <a:gd name="connsiteX108" fmla="*/ 496132 w 1088743"/>
                <a:gd name="connsiteY108" fmla="*/ 76071 h 224746"/>
                <a:gd name="connsiteX109" fmla="*/ 471570 w 1088743"/>
                <a:gd name="connsiteY109" fmla="*/ 58357 h 224746"/>
                <a:gd name="connsiteX110" fmla="*/ 466755 w 1088743"/>
                <a:gd name="connsiteY110" fmla="*/ 53554 h 224746"/>
                <a:gd name="connsiteX111" fmla="*/ 470052 w 1088743"/>
                <a:gd name="connsiteY111" fmla="*/ 50513 h 224746"/>
                <a:gd name="connsiteX112" fmla="*/ 494106 w 1088743"/>
                <a:gd name="connsiteY112" fmla="*/ 51274 h 224746"/>
                <a:gd name="connsiteX113" fmla="*/ 518925 w 1088743"/>
                <a:gd name="connsiteY113" fmla="*/ 50513 h 224746"/>
                <a:gd name="connsiteX114" fmla="*/ 523485 w 1088743"/>
                <a:gd name="connsiteY114" fmla="*/ 55069 h 224746"/>
                <a:gd name="connsiteX115" fmla="*/ 518671 w 1088743"/>
                <a:gd name="connsiteY115" fmla="*/ 58357 h 224746"/>
                <a:gd name="connsiteX116" fmla="*/ 503728 w 1088743"/>
                <a:gd name="connsiteY116" fmla="*/ 69243 h 224746"/>
                <a:gd name="connsiteX117" fmla="*/ 504745 w 1088743"/>
                <a:gd name="connsiteY117" fmla="*/ 75570 h 224746"/>
                <a:gd name="connsiteX118" fmla="*/ 537411 w 1088743"/>
                <a:gd name="connsiteY118" fmla="*/ 205911 h 224746"/>
                <a:gd name="connsiteX119" fmla="*/ 591851 w 1088743"/>
                <a:gd name="connsiteY119" fmla="*/ 54816 h 224746"/>
                <a:gd name="connsiteX120" fmla="*/ 596920 w 1088743"/>
                <a:gd name="connsiteY120" fmla="*/ 50513 h 224746"/>
                <a:gd name="connsiteX121" fmla="*/ 601981 w 1088743"/>
                <a:gd name="connsiteY121" fmla="*/ 55578 h 224746"/>
                <a:gd name="connsiteX122" fmla="*/ 637437 w 1088743"/>
                <a:gd name="connsiteY122" fmla="*/ 198320 h 224746"/>
                <a:gd name="connsiteX123" fmla="*/ 663008 w 1088743"/>
                <a:gd name="connsiteY123" fmla="*/ 215527 h 224746"/>
                <a:gd name="connsiteX124" fmla="*/ 666806 w 1088743"/>
                <a:gd name="connsiteY124" fmla="*/ 220083 h 224746"/>
                <a:gd name="connsiteX125" fmla="*/ 768125 w 1088743"/>
                <a:gd name="connsiteY125" fmla="*/ 120875 h 224746"/>
                <a:gd name="connsiteX126" fmla="*/ 731152 w 1088743"/>
                <a:gd name="connsiteY126" fmla="*/ 162377 h 224746"/>
                <a:gd name="connsiteX127" fmla="*/ 667083 w 1088743"/>
                <a:gd name="connsiteY127" fmla="*/ 89490 h 224746"/>
                <a:gd name="connsiteX128" fmla="*/ 704056 w 1088743"/>
                <a:gd name="connsiteY128" fmla="*/ 47725 h 224746"/>
                <a:gd name="connsiteX129" fmla="*/ 768125 w 1088743"/>
                <a:gd name="connsiteY129" fmla="*/ 120875 h 224746"/>
                <a:gd name="connsiteX130" fmla="*/ 750401 w 1088743"/>
                <a:gd name="connsiteY130" fmla="*/ 130744 h 224746"/>
                <a:gd name="connsiteX131" fmla="*/ 736721 w 1088743"/>
                <a:gd name="connsiteY131" fmla="*/ 78603 h 224746"/>
                <a:gd name="connsiteX132" fmla="*/ 704056 w 1088743"/>
                <a:gd name="connsiteY132" fmla="*/ 53300 h 224746"/>
                <a:gd name="connsiteX133" fmla="*/ 684814 w 1088743"/>
                <a:gd name="connsiteY133" fmla="*/ 79366 h 224746"/>
                <a:gd name="connsiteX134" fmla="*/ 699495 w 1088743"/>
                <a:gd name="connsiteY134" fmla="*/ 133778 h 224746"/>
                <a:gd name="connsiteX135" fmla="*/ 730898 w 1088743"/>
                <a:gd name="connsiteY135" fmla="*/ 156811 h 224746"/>
                <a:gd name="connsiteX136" fmla="*/ 750401 w 1088743"/>
                <a:gd name="connsiteY136" fmla="*/ 130744 h 224746"/>
                <a:gd name="connsiteX137" fmla="*/ 892473 w 1088743"/>
                <a:gd name="connsiteY137" fmla="*/ 146433 h 224746"/>
                <a:gd name="connsiteX138" fmla="*/ 867654 w 1088743"/>
                <a:gd name="connsiteY138" fmla="*/ 162377 h 224746"/>
                <a:gd name="connsiteX139" fmla="*/ 837014 w 1088743"/>
                <a:gd name="connsiteY139" fmla="*/ 144155 h 224746"/>
                <a:gd name="connsiteX140" fmla="*/ 816003 w 1088743"/>
                <a:gd name="connsiteY140" fmla="*/ 162377 h 224746"/>
                <a:gd name="connsiteX141" fmla="*/ 797771 w 1088743"/>
                <a:gd name="connsiteY141" fmla="*/ 148967 h 224746"/>
                <a:gd name="connsiteX142" fmla="*/ 789667 w 1088743"/>
                <a:gd name="connsiteY142" fmla="*/ 123400 h 224746"/>
                <a:gd name="connsiteX143" fmla="*/ 793465 w 1088743"/>
                <a:gd name="connsiteY143" fmla="*/ 120875 h 224746"/>
                <a:gd name="connsiteX144" fmla="*/ 798272 w 1088743"/>
                <a:gd name="connsiteY144" fmla="*/ 126695 h 224746"/>
                <a:gd name="connsiteX145" fmla="*/ 815495 w 1088743"/>
                <a:gd name="connsiteY145" fmla="*/ 156811 h 224746"/>
                <a:gd name="connsiteX146" fmla="*/ 822079 w 1088743"/>
                <a:gd name="connsiteY146" fmla="*/ 146688 h 224746"/>
                <a:gd name="connsiteX147" fmla="*/ 820307 w 1088743"/>
                <a:gd name="connsiteY147" fmla="*/ 133778 h 224746"/>
                <a:gd name="connsiteX148" fmla="*/ 801315 w 1088743"/>
                <a:gd name="connsiteY148" fmla="*/ 57848 h 224746"/>
                <a:gd name="connsiteX149" fmla="*/ 800552 w 1088743"/>
                <a:gd name="connsiteY149" fmla="*/ 54308 h 224746"/>
                <a:gd name="connsiteX150" fmla="*/ 807645 w 1088743"/>
                <a:gd name="connsiteY150" fmla="*/ 47725 h 224746"/>
                <a:gd name="connsiteX151" fmla="*/ 817521 w 1088743"/>
                <a:gd name="connsiteY151" fmla="*/ 57094 h 224746"/>
                <a:gd name="connsiteX152" fmla="*/ 833981 w 1088743"/>
                <a:gd name="connsiteY152" fmla="*/ 123400 h 224746"/>
                <a:gd name="connsiteX153" fmla="*/ 867410 w 1088743"/>
                <a:gd name="connsiteY153" fmla="*/ 156811 h 224746"/>
                <a:gd name="connsiteX154" fmla="*/ 880827 w 1088743"/>
                <a:gd name="connsiteY154" fmla="*/ 153271 h 224746"/>
                <a:gd name="connsiteX155" fmla="*/ 871206 w 1088743"/>
                <a:gd name="connsiteY155" fmla="*/ 141122 h 224746"/>
                <a:gd name="connsiteX156" fmla="*/ 880065 w 1088743"/>
                <a:gd name="connsiteY156" fmla="*/ 133024 h 224746"/>
                <a:gd name="connsiteX157" fmla="*/ 892473 w 1088743"/>
                <a:gd name="connsiteY157" fmla="*/ 146433 h 224746"/>
                <a:gd name="connsiteX158" fmla="*/ 1088743 w 1088743"/>
                <a:gd name="connsiteY158" fmla="*/ 86703 h 224746"/>
                <a:gd name="connsiteX159" fmla="*/ 1084938 w 1088743"/>
                <a:gd name="connsiteY159" fmla="*/ 89235 h 224746"/>
                <a:gd name="connsiteX160" fmla="*/ 1080631 w 1088743"/>
                <a:gd name="connsiteY160" fmla="*/ 84932 h 224746"/>
                <a:gd name="connsiteX161" fmla="*/ 1057086 w 1088743"/>
                <a:gd name="connsiteY161" fmla="*/ 53300 h 224746"/>
                <a:gd name="connsiteX162" fmla="*/ 1051517 w 1088743"/>
                <a:gd name="connsiteY162" fmla="*/ 60636 h 224746"/>
                <a:gd name="connsiteX163" fmla="*/ 1056077 w 1088743"/>
                <a:gd name="connsiteY163" fmla="*/ 79621 h 224746"/>
                <a:gd name="connsiteX164" fmla="*/ 1071521 w 1088743"/>
                <a:gd name="connsiteY164" fmla="*/ 136057 h 224746"/>
                <a:gd name="connsiteX165" fmla="*/ 1044932 w 1088743"/>
                <a:gd name="connsiteY165" fmla="*/ 162377 h 224746"/>
                <a:gd name="connsiteX166" fmla="*/ 1006950 w 1088743"/>
                <a:gd name="connsiteY166" fmla="*/ 140106 h 224746"/>
                <a:gd name="connsiteX167" fmla="*/ 980362 w 1088743"/>
                <a:gd name="connsiteY167" fmla="*/ 162377 h 224746"/>
                <a:gd name="connsiteX168" fmla="*/ 944145 w 1088743"/>
                <a:gd name="connsiteY168" fmla="*/ 142384 h 224746"/>
                <a:gd name="connsiteX169" fmla="*/ 922877 w 1088743"/>
                <a:gd name="connsiteY169" fmla="*/ 162377 h 224746"/>
                <a:gd name="connsiteX170" fmla="*/ 904645 w 1088743"/>
                <a:gd name="connsiteY170" fmla="*/ 148967 h 224746"/>
                <a:gd name="connsiteX171" fmla="*/ 896543 w 1088743"/>
                <a:gd name="connsiteY171" fmla="*/ 123400 h 224746"/>
                <a:gd name="connsiteX172" fmla="*/ 900339 w 1088743"/>
                <a:gd name="connsiteY172" fmla="*/ 120875 h 224746"/>
                <a:gd name="connsiteX173" fmla="*/ 905145 w 1088743"/>
                <a:gd name="connsiteY173" fmla="*/ 126695 h 224746"/>
                <a:gd name="connsiteX174" fmla="*/ 922369 w 1088743"/>
                <a:gd name="connsiteY174" fmla="*/ 156811 h 224746"/>
                <a:gd name="connsiteX175" fmla="*/ 928955 w 1088743"/>
                <a:gd name="connsiteY175" fmla="*/ 146688 h 224746"/>
                <a:gd name="connsiteX176" fmla="*/ 927183 w 1088743"/>
                <a:gd name="connsiteY176" fmla="*/ 133778 h 224746"/>
                <a:gd name="connsiteX177" fmla="*/ 908189 w 1088743"/>
                <a:gd name="connsiteY177" fmla="*/ 57848 h 224746"/>
                <a:gd name="connsiteX178" fmla="*/ 907426 w 1088743"/>
                <a:gd name="connsiteY178" fmla="*/ 54308 h 224746"/>
                <a:gd name="connsiteX179" fmla="*/ 914521 w 1088743"/>
                <a:gd name="connsiteY179" fmla="*/ 47725 h 224746"/>
                <a:gd name="connsiteX180" fmla="*/ 923632 w 1088743"/>
                <a:gd name="connsiteY180" fmla="*/ 54308 h 224746"/>
                <a:gd name="connsiteX181" fmla="*/ 933760 w 1088743"/>
                <a:gd name="connsiteY181" fmla="*/ 94801 h 224746"/>
                <a:gd name="connsiteX182" fmla="*/ 937812 w 1088743"/>
                <a:gd name="connsiteY182" fmla="*/ 111253 h 224746"/>
                <a:gd name="connsiteX183" fmla="*/ 944145 w 1088743"/>
                <a:gd name="connsiteY183" fmla="*/ 129474 h 224746"/>
                <a:gd name="connsiteX184" fmla="*/ 979854 w 1088743"/>
                <a:gd name="connsiteY184" fmla="*/ 156811 h 224746"/>
                <a:gd name="connsiteX185" fmla="*/ 991499 w 1088743"/>
                <a:gd name="connsiteY185" fmla="*/ 140106 h 224746"/>
                <a:gd name="connsiteX186" fmla="*/ 989219 w 1088743"/>
                <a:gd name="connsiteY186" fmla="*/ 123654 h 224746"/>
                <a:gd name="connsiteX187" fmla="*/ 972758 w 1088743"/>
                <a:gd name="connsiteY187" fmla="*/ 57848 h 224746"/>
                <a:gd name="connsiteX188" fmla="*/ 972004 w 1088743"/>
                <a:gd name="connsiteY188" fmla="*/ 54308 h 224746"/>
                <a:gd name="connsiteX189" fmla="*/ 979091 w 1088743"/>
                <a:gd name="connsiteY189" fmla="*/ 47725 h 224746"/>
                <a:gd name="connsiteX190" fmla="*/ 988210 w 1088743"/>
                <a:gd name="connsiteY190" fmla="*/ 54308 h 224746"/>
                <a:gd name="connsiteX191" fmla="*/ 998337 w 1088743"/>
                <a:gd name="connsiteY191" fmla="*/ 94801 h 224746"/>
                <a:gd name="connsiteX192" fmla="*/ 1002390 w 1088743"/>
                <a:gd name="connsiteY192" fmla="*/ 111253 h 224746"/>
                <a:gd name="connsiteX193" fmla="*/ 1008722 w 1088743"/>
                <a:gd name="connsiteY193" fmla="*/ 129474 h 224746"/>
                <a:gd name="connsiteX194" fmla="*/ 1044424 w 1088743"/>
                <a:gd name="connsiteY194" fmla="*/ 156811 h 224746"/>
                <a:gd name="connsiteX195" fmla="*/ 1056077 w 1088743"/>
                <a:gd name="connsiteY195" fmla="*/ 140106 h 224746"/>
                <a:gd name="connsiteX196" fmla="*/ 1041389 w 1088743"/>
                <a:gd name="connsiteY196" fmla="*/ 84169 h 224746"/>
                <a:gd name="connsiteX197" fmla="*/ 1037337 w 1088743"/>
                <a:gd name="connsiteY197" fmla="*/ 67971 h 224746"/>
                <a:gd name="connsiteX198" fmla="*/ 1056578 w 1088743"/>
                <a:gd name="connsiteY198" fmla="*/ 47725 h 224746"/>
                <a:gd name="connsiteX199" fmla="*/ 1088743 w 1088743"/>
                <a:gd name="connsiteY199" fmla="*/ 86703 h 224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</a:cxnLst>
              <a:rect l="l" t="t" r="r" b="b"/>
              <a:pathLst>
                <a:path w="1088743" h="224746">
                  <a:moveTo>
                    <a:pt x="108129" y="86703"/>
                  </a:moveTo>
                  <a:cubicBezTo>
                    <a:pt x="108129" y="89235"/>
                    <a:pt x="106103" y="89235"/>
                    <a:pt x="104331" y="89235"/>
                  </a:cubicBezTo>
                  <a:cubicBezTo>
                    <a:pt x="101288" y="89235"/>
                    <a:pt x="101034" y="88981"/>
                    <a:pt x="99516" y="83415"/>
                  </a:cubicBezTo>
                  <a:cubicBezTo>
                    <a:pt x="95972" y="69243"/>
                    <a:pt x="91160" y="53300"/>
                    <a:pt x="82548" y="53300"/>
                  </a:cubicBezTo>
                  <a:cubicBezTo>
                    <a:pt x="75970" y="53300"/>
                    <a:pt x="75970" y="60128"/>
                    <a:pt x="75970" y="63677"/>
                  </a:cubicBezTo>
                  <a:cubicBezTo>
                    <a:pt x="75970" y="65447"/>
                    <a:pt x="75970" y="69496"/>
                    <a:pt x="77742" y="76580"/>
                  </a:cubicBezTo>
                  <a:lnTo>
                    <a:pt x="94956" y="145418"/>
                  </a:lnTo>
                  <a:cubicBezTo>
                    <a:pt x="95972" y="148967"/>
                    <a:pt x="95972" y="149467"/>
                    <a:pt x="95972" y="150737"/>
                  </a:cubicBezTo>
                  <a:cubicBezTo>
                    <a:pt x="95972" y="156050"/>
                    <a:pt x="91669" y="157320"/>
                    <a:pt x="89134" y="157320"/>
                  </a:cubicBezTo>
                  <a:cubicBezTo>
                    <a:pt x="81030" y="157320"/>
                    <a:pt x="79259" y="148713"/>
                    <a:pt x="79005" y="147443"/>
                  </a:cubicBezTo>
                  <a:cubicBezTo>
                    <a:pt x="74190" y="158328"/>
                    <a:pt x="66087" y="162377"/>
                    <a:pt x="57985" y="162377"/>
                  </a:cubicBezTo>
                  <a:cubicBezTo>
                    <a:pt x="29878" y="162377"/>
                    <a:pt x="0" y="123909"/>
                    <a:pt x="0" y="86956"/>
                  </a:cubicBezTo>
                  <a:cubicBezTo>
                    <a:pt x="0" y="65447"/>
                    <a:pt x="11646" y="47725"/>
                    <a:pt x="30641" y="47725"/>
                  </a:cubicBezTo>
                  <a:cubicBezTo>
                    <a:pt x="39753" y="47725"/>
                    <a:pt x="50898" y="53045"/>
                    <a:pt x="61027" y="65447"/>
                  </a:cubicBezTo>
                  <a:cubicBezTo>
                    <a:pt x="63815" y="53045"/>
                    <a:pt x="73182" y="47725"/>
                    <a:pt x="82047" y="47725"/>
                  </a:cubicBezTo>
                  <a:cubicBezTo>
                    <a:pt x="91414" y="47725"/>
                    <a:pt x="96728" y="54053"/>
                    <a:pt x="100533" y="61899"/>
                  </a:cubicBezTo>
                  <a:cubicBezTo>
                    <a:pt x="105086" y="71521"/>
                    <a:pt x="108129" y="86703"/>
                    <a:pt x="108129" y="86703"/>
                  </a:cubicBezTo>
                  <a:close/>
                  <a:moveTo>
                    <a:pt x="62799" y="81899"/>
                  </a:moveTo>
                  <a:cubicBezTo>
                    <a:pt x="60773" y="73801"/>
                    <a:pt x="45075" y="53300"/>
                    <a:pt x="31149" y="53300"/>
                  </a:cubicBezTo>
                  <a:cubicBezTo>
                    <a:pt x="19241" y="53300"/>
                    <a:pt x="17215" y="68226"/>
                    <a:pt x="17215" y="75824"/>
                  </a:cubicBezTo>
                  <a:cubicBezTo>
                    <a:pt x="17215" y="88472"/>
                    <a:pt x="25072" y="118089"/>
                    <a:pt x="29624" y="128721"/>
                  </a:cubicBezTo>
                  <a:cubicBezTo>
                    <a:pt x="35955" y="144155"/>
                    <a:pt x="47609" y="156811"/>
                    <a:pt x="57985" y="156811"/>
                  </a:cubicBezTo>
                  <a:cubicBezTo>
                    <a:pt x="69130" y="156811"/>
                    <a:pt x="75462" y="143647"/>
                    <a:pt x="75462" y="133024"/>
                  </a:cubicBezTo>
                  <a:cubicBezTo>
                    <a:pt x="75462" y="133024"/>
                    <a:pt x="75207" y="131245"/>
                    <a:pt x="74699" y="129729"/>
                  </a:cubicBezTo>
                  <a:lnTo>
                    <a:pt x="62799" y="81899"/>
                  </a:lnTo>
                  <a:close/>
                  <a:moveTo>
                    <a:pt x="209685" y="49750"/>
                  </a:moveTo>
                  <a:lnTo>
                    <a:pt x="234501" y="149467"/>
                  </a:lnTo>
                  <a:cubicBezTo>
                    <a:pt x="234755" y="150991"/>
                    <a:pt x="235263" y="152253"/>
                    <a:pt x="235263" y="153016"/>
                  </a:cubicBezTo>
                  <a:cubicBezTo>
                    <a:pt x="235263" y="155795"/>
                    <a:pt x="233237" y="159598"/>
                    <a:pt x="228171" y="159598"/>
                  </a:cubicBezTo>
                  <a:cubicBezTo>
                    <a:pt x="220575" y="159598"/>
                    <a:pt x="218803" y="152253"/>
                    <a:pt x="218294" y="150230"/>
                  </a:cubicBezTo>
                  <a:lnTo>
                    <a:pt x="199809" y="75824"/>
                  </a:lnTo>
                  <a:cubicBezTo>
                    <a:pt x="198039" y="68480"/>
                    <a:pt x="187909" y="53300"/>
                    <a:pt x="172966" y="53300"/>
                  </a:cubicBezTo>
                  <a:cubicBezTo>
                    <a:pt x="161575" y="53300"/>
                    <a:pt x="159294" y="64431"/>
                    <a:pt x="159294" y="72783"/>
                  </a:cubicBezTo>
                  <a:cubicBezTo>
                    <a:pt x="159294" y="88227"/>
                    <a:pt x="167650" y="110999"/>
                    <a:pt x="173983" y="128212"/>
                  </a:cubicBezTo>
                  <a:cubicBezTo>
                    <a:pt x="176009" y="133523"/>
                    <a:pt x="177273" y="137073"/>
                    <a:pt x="177273" y="141876"/>
                  </a:cubicBezTo>
                  <a:cubicBezTo>
                    <a:pt x="177273" y="154533"/>
                    <a:pt x="168914" y="162377"/>
                    <a:pt x="158031" y="162377"/>
                  </a:cubicBezTo>
                  <a:cubicBezTo>
                    <a:pt x="134476" y="162377"/>
                    <a:pt x="125619" y="124924"/>
                    <a:pt x="125619" y="123400"/>
                  </a:cubicBezTo>
                  <a:cubicBezTo>
                    <a:pt x="125619" y="120875"/>
                    <a:pt x="128146" y="120875"/>
                    <a:pt x="129417" y="120875"/>
                  </a:cubicBezTo>
                  <a:cubicBezTo>
                    <a:pt x="132706" y="120875"/>
                    <a:pt x="132961" y="121376"/>
                    <a:pt x="133978" y="124924"/>
                  </a:cubicBezTo>
                  <a:cubicBezTo>
                    <a:pt x="136001" y="132770"/>
                    <a:pt x="142834" y="156811"/>
                    <a:pt x="157522" y="156811"/>
                  </a:cubicBezTo>
                  <a:cubicBezTo>
                    <a:pt x="160311" y="156811"/>
                    <a:pt x="163093" y="156050"/>
                    <a:pt x="163093" y="149467"/>
                  </a:cubicBezTo>
                  <a:cubicBezTo>
                    <a:pt x="163093" y="143392"/>
                    <a:pt x="160566" y="136564"/>
                    <a:pt x="157014" y="126695"/>
                  </a:cubicBezTo>
                  <a:cubicBezTo>
                    <a:pt x="150438" y="108973"/>
                    <a:pt x="143851" y="90251"/>
                    <a:pt x="143851" y="77087"/>
                  </a:cubicBezTo>
                  <a:cubicBezTo>
                    <a:pt x="143851" y="55069"/>
                    <a:pt x="158540" y="47725"/>
                    <a:pt x="172211" y="47725"/>
                  </a:cubicBezTo>
                  <a:cubicBezTo>
                    <a:pt x="183857" y="47725"/>
                    <a:pt x="191706" y="53799"/>
                    <a:pt x="195004" y="57094"/>
                  </a:cubicBezTo>
                  <a:cubicBezTo>
                    <a:pt x="185374" y="15331"/>
                    <a:pt x="166643" y="4200"/>
                    <a:pt x="153979" y="4200"/>
                  </a:cubicBezTo>
                  <a:cubicBezTo>
                    <a:pt x="141825" y="4200"/>
                    <a:pt x="138273" y="13814"/>
                    <a:pt x="138273" y="15077"/>
                  </a:cubicBezTo>
                  <a:cubicBezTo>
                    <a:pt x="138273" y="15077"/>
                    <a:pt x="138528" y="15585"/>
                    <a:pt x="140308" y="15838"/>
                  </a:cubicBezTo>
                  <a:cubicBezTo>
                    <a:pt x="148158" y="17102"/>
                    <a:pt x="151190" y="23938"/>
                    <a:pt x="151190" y="27987"/>
                  </a:cubicBezTo>
                  <a:cubicBezTo>
                    <a:pt x="151190" y="33298"/>
                    <a:pt x="147141" y="36086"/>
                    <a:pt x="142580" y="36086"/>
                  </a:cubicBezTo>
                  <a:cubicBezTo>
                    <a:pt x="139545" y="36086"/>
                    <a:pt x="129671" y="34570"/>
                    <a:pt x="129671" y="20396"/>
                  </a:cubicBezTo>
                  <a:cubicBezTo>
                    <a:pt x="129671" y="7232"/>
                    <a:pt x="140053" y="-1375"/>
                    <a:pt x="153979" y="-1375"/>
                  </a:cubicBezTo>
                  <a:cubicBezTo>
                    <a:pt x="180315" y="-1375"/>
                    <a:pt x="203360" y="24699"/>
                    <a:pt x="209685" y="49750"/>
                  </a:cubicBezTo>
                  <a:close/>
                  <a:moveTo>
                    <a:pt x="346195" y="76832"/>
                  </a:moveTo>
                  <a:cubicBezTo>
                    <a:pt x="346195" y="78096"/>
                    <a:pt x="344168" y="80883"/>
                    <a:pt x="342143" y="80883"/>
                  </a:cubicBezTo>
                  <a:cubicBezTo>
                    <a:pt x="341126" y="80883"/>
                    <a:pt x="340879" y="80629"/>
                    <a:pt x="338856" y="78096"/>
                  </a:cubicBezTo>
                  <a:cubicBezTo>
                    <a:pt x="320115" y="54308"/>
                    <a:pt x="297576" y="53300"/>
                    <a:pt x="293270" y="53300"/>
                  </a:cubicBezTo>
                  <a:cubicBezTo>
                    <a:pt x="276810" y="53300"/>
                    <a:pt x="274021" y="71267"/>
                    <a:pt x="274021" y="81136"/>
                  </a:cubicBezTo>
                  <a:cubicBezTo>
                    <a:pt x="274021" y="90752"/>
                    <a:pt x="276555" y="102145"/>
                    <a:pt x="278327" y="108973"/>
                  </a:cubicBezTo>
                  <a:lnTo>
                    <a:pt x="288203" y="108973"/>
                  </a:lnTo>
                  <a:cubicBezTo>
                    <a:pt x="295804" y="108973"/>
                    <a:pt x="312766" y="109736"/>
                    <a:pt x="324919" y="114547"/>
                  </a:cubicBezTo>
                  <a:cubicBezTo>
                    <a:pt x="344931" y="122646"/>
                    <a:pt x="344931" y="139097"/>
                    <a:pt x="344931" y="140868"/>
                  </a:cubicBezTo>
                  <a:cubicBezTo>
                    <a:pt x="344931" y="152508"/>
                    <a:pt x="335559" y="162377"/>
                    <a:pt x="319352" y="162377"/>
                  </a:cubicBezTo>
                  <a:cubicBezTo>
                    <a:pt x="292762" y="162377"/>
                    <a:pt x="256554" y="136819"/>
                    <a:pt x="256554" y="92022"/>
                  </a:cubicBezTo>
                  <a:cubicBezTo>
                    <a:pt x="256554" y="69243"/>
                    <a:pt x="268708" y="47725"/>
                    <a:pt x="292762" y="47725"/>
                  </a:cubicBezTo>
                  <a:cubicBezTo>
                    <a:pt x="325174" y="47725"/>
                    <a:pt x="346195" y="73038"/>
                    <a:pt x="346195" y="76832"/>
                  </a:cubicBezTo>
                  <a:close/>
                  <a:moveTo>
                    <a:pt x="335304" y="141369"/>
                  </a:moveTo>
                  <a:cubicBezTo>
                    <a:pt x="335304" y="114547"/>
                    <a:pt x="293524" y="114547"/>
                    <a:pt x="285168" y="114547"/>
                  </a:cubicBezTo>
                  <a:lnTo>
                    <a:pt x="279845" y="114547"/>
                  </a:lnTo>
                  <a:cubicBezTo>
                    <a:pt x="290735" y="156050"/>
                    <a:pt x="316818" y="156811"/>
                    <a:pt x="319352" y="156811"/>
                  </a:cubicBezTo>
                  <a:cubicBezTo>
                    <a:pt x="329480" y="156811"/>
                    <a:pt x="335304" y="149975"/>
                    <a:pt x="335304" y="141369"/>
                  </a:cubicBezTo>
                  <a:close/>
                  <a:moveTo>
                    <a:pt x="468009" y="146433"/>
                  </a:moveTo>
                  <a:cubicBezTo>
                    <a:pt x="468009" y="159598"/>
                    <a:pt x="451548" y="162377"/>
                    <a:pt x="443192" y="162377"/>
                  </a:cubicBezTo>
                  <a:cubicBezTo>
                    <a:pt x="425722" y="162377"/>
                    <a:pt x="416609" y="149721"/>
                    <a:pt x="412549" y="144155"/>
                  </a:cubicBezTo>
                  <a:cubicBezTo>
                    <a:pt x="409770" y="157574"/>
                    <a:pt x="399895" y="162377"/>
                    <a:pt x="391538" y="162377"/>
                  </a:cubicBezTo>
                  <a:cubicBezTo>
                    <a:pt x="382417" y="162377"/>
                    <a:pt x="377358" y="156557"/>
                    <a:pt x="373306" y="148967"/>
                  </a:cubicBezTo>
                  <a:cubicBezTo>
                    <a:pt x="368492" y="138844"/>
                    <a:pt x="365202" y="123400"/>
                    <a:pt x="365202" y="123400"/>
                  </a:cubicBezTo>
                  <a:cubicBezTo>
                    <a:pt x="365202" y="120875"/>
                    <a:pt x="367729" y="120875"/>
                    <a:pt x="369000" y="120875"/>
                  </a:cubicBezTo>
                  <a:cubicBezTo>
                    <a:pt x="372289" y="120875"/>
                    <a:pt x="372544" y="121122"/>
                    <a:pt x="373807" y="126695"/>
                  </a:cubicBezTo>
                  <a:cubicBezTo>
                    <a:pt x="378368" y="144410"/>
                    <a:pt x="383180" y="156811"/>
                    <a:pt x="391030" y="156811"/>
                  </a:cubicBezTo>
                  <a:cubicBezTo>
                    <a:pt x="397614" y="156811"/>
                    <a:pt x="397614" y="149467"/>
                    <a:pt x="397614" y="146688"/>
                  </a:cubicBezTo>
                  <a:cubicBezTo>
                    <a:pt x="397614" y="142639"/>
                    <a:pt x="396852" y="137827"/>
                    <a:pt x="395845" y="133778"/>
                  </a:cubicBezTo>
                  <a:lnTo>
                    <a:pt x="376850" y="57848"/>
                  </a:lnTo>
                  <a:cubicBezTo>
                    <a:pt x="376341" y="56333"/>
                    <a:pt x="376088" y="55069"/>
                    <a:pt x="376088" y="54308"/>
                  </a:cubicBezTo>
                  <a:cubicBezTo>
                    <a:pt x="376088" y="51529"/>
                    <a:pt x="378113" y="47725"/>
                    <a:pt x="383180" y="47725"/>
                  </a:cubicBezTo>
                  <a:cubicBezTo>
                    <a:pt x="390776" y="47725"/>
                    <a:pt x="392548" y="55069"/>
                    <a:pt x="393056" y="57094"/>
                  </a:cubicBezTo>
                  <a:lnTo>
                    <a:pt x="409517" y="123400"/>
                  </a:lnTo>
                  <a:cubicBezTo>
                    <a:pt x="409770" y="124163"/>
                    <a:pt x="421162" y="156811"/>
                    <a:pt x="442946" y="156811"/>
                  </a:cubicBezTo>
                  <a:cubicBezTo>
                    <a:pt x="444209" y="156811"/>
                    <a:pt x="451301" y="156811"/>
                    <a:pt x="456363" y="153271"/>
                  </a:cubicBezTo>
                  <a:cubicBezTo>
                    <a:pt x="447496" y="150484"/>
                    <a:pt x="446741" y="142384"/>
                    <a:pt x="446741" y="141122"/>
                  </a:cubicBezTo>
                  <a:cubicBezTo>
                    <a:pt x="446741" y="137827"/>
                    <a:pt x="449021" y="133024"/>
                    <a:pt x="455600" y="133024"/>
                  </a:cubicBezTo>
                  <a:cubicBezTo>
                    <a:pt x="460161" y="133024"/>
                    <a:pt x="468009" y="136564"/>
                    <a:pt x="468009" y="146433"/>
                  </a:cubicBezTo>
                  <a:close/>
                  <a:moveTo>
                    <a:pt x="666806" y="220083"/>
                  </a:moveTo>
                  <a:cubicBezTo>
                    <a:pt x="666806" y="222109"/>
                    <a:pt x="665797" y="223371"/>
                    <a:pt x="663516" y="223371"/>
                  </a:cubicBezTo>
                  <a:cubicBezTo>
                    <a:pt x="655669" y="223371"/>
                    <a:pt x="647310" y="222617"/>
                    <a:pt x="639208" y="222617"/>
                  </a:cubicBezTo>
                  <a:cubicBezTo>
                    <a:pt x="631104" y="222617"/>
                    <a:pt x="622494" y="223371"/>
                    <a:pt x="614644" y="223371"/>
                  </a:cubicBezTo>
                  <a:cubicBezTo>
                    <a:pt x="613373" y="223371"/>
                    <a:pt x="610083" y="223371"/>
                    <a:pt x="610083" y="218568"/>
                  </a:cubicBezTo>
                  <a:cubicBezTo>
                    <a:pt x="610083" y="215780"/>
                    <a:pt x="612364" y="215527"/>
                    <a:pt x="614644" y="215527"/>
                  </a:cubicBezTo>
                  <a:cubicBezTo>
                    <a:pt x="627807" y="215019"/>
                    <a:pt x="629833" y="209960"/>
                    <a:pt x="629833" y="204641"/>
                  </a:cubicBezTo>
                  <a:cubicBezTo>
                    <a:pt x="629833" y="202371"/>
                    <a:pt x="629332" y="200592"/>
                    <a:pt x="628824" y="198567"/>
                  </a:cubicBezTo>
                  <a:lnTo>
                    <a:pt x="600972" y="87464"/>
                  </a:lnTo>
                  <a:lnTo>
                    <a:pt x="553617" y="219068"/>
                  </a:lnTo>
                  <a:cubicBezTo>
                    <a:pt x="552092" y="223117"/>
                    <a:pt x="551845" y="223371"/>
                    <a:pt x="546522" y="223371"/>
                  </a:cubicBezTo>
                  <a:lnTo>
                    <a:pt x="514872" y="223371"/>
                  </a:lnTo>
                  <a:cubicBezTo>
                    <a:pt x="510820" y="223371"/>
                    <a:pt x="508034" y="223371"/>
                    <a:pt x="508034" y="218568"/>
                  </a:cubicBezTo>
                  <a:cubicBezTo>
                    <a:pt x="508034" y="215527"/>
                    <a:pt x="510058" y="215527"/>
                    <a:pt x="514872" y="215527"/>
                  </a:cubicBezTo>
                  <a:cubicBezTo>
                    <a:pt x="516644" y="215527"/>
                    <a:pt x="530316" y="215527"/>
                    <a:pt x="530316" y="213502"/>
                  </a:cubicBezTo>
                  <a:cubicBezTo>
                    <a:pt x="530316" y="213502"/>
                    <a:pt x="530316" y="212739"/>
                    <a:pt x="529561" y="210214"/>
                  </a:cubicBezTo>
                  <a:lnTo>
                    <a:pt x="496132" y="76071"/>
                  </a:lnTo>
                  <a:cubicBezTo>
                    <a:pt x="492591" y="62151"/>
                    <a:pt x="483215" y="58865"/>
                    <a:pt x="471570" y="58357"/>
                  </a:cubicBezTo>
                  <a:cubicBezTo>
                    <a:pt x="469544" y="58357"/>
                    <a:pt x="466755" y="58102"/>
                    <a:pt x="466755" y="53554"/>
                  </a:cubicBezTo>
                  <a:cubicBezTo>
                    <a:pt x="466755" y="51274"/>
                    <a:pt x="468280" y="50513"/>
                    <a:pt x="470052" y="50513"/>
                  </a:cubicBezTo>
                  <a:cubicBezTo>
                    <a:pt x="477646" y="50513"/>
                    <a:pt x="486259" y="51274"/>
                    <a:pt x="494106" y="51274"/>
                  </a:cubicBezTo>
                  <a:cubicBezTo>
                    <a:pt x="502211" y="51274"/>
                    <a:pt x="511075" y="50513"/>
                    <a:pt x="518925" y="50513"/>
                  </a:cubicBezTo>
                  <a:cubicBezTo>
                    <a:pt x="520443" y="50513"/>
                    <a:pt x="523485" y="50513"/>
                    <a:pt x="523485" y="55069"/>
                  </a:cubicBezTo>
                  <a:cubicBezTo>
                    <a:pt x="523485" y="58102"/>
                    <a:pt x="521706" y="58357"/>
                    <a:pt x="518671" y="58357"/>
                  </a:cubicBezTo>
                  <a:cubicBezTo>
                    <a:pt x="504236" y="58865"/>
                    <a:pt x="503728" y="65447"/>
                    <a:pt x="503728" y="69243"/>
                  </a:cubicBezTo>
                  <a:cubicBezTo>
                    <a:pt x="503728" y="69997"/>
                    <a:pt x="503728" y="71521"/>
                    <a:pt x="504745" y="75570"/>
                  </a:cubicBezTo>
                  <a:lnTo>
                    <a:pt x="537411" y="205911"/>
                  </a:lnTo>
                  <a:lnTo>
                    <a:pt x="591851" y="54816"/>
                  </a:lnTo>
                  <a:cubicBezTo>
                    <a:pt x="593115" y="51020"/>
                    <a:pt x="593368" y="50513"/>
                    <a:pt x="596920" y="50513"/>
                  </a:cubicBezTo>
                  <a:cubicBezTo>
                    <a:pt x="599701" y="50513"/>
                    <a:pt x="600718" y="50766"/>
                    <a:pt x="601981" y="55578"/>
                  </a:cubicBezTo>
                  <a:lnTo>
                    <a:pt x="637437" y="198320"/>
                  </a:lnTo>
                  <a:cubicBezTo>
                    <a:pt x="641486" y="214518"/>
                    <a:pt x="655669" y="215273"/>
                    <a:pt x="663008" y="215527"/>
                  </a:cubicBezTo>
                  <a:cubicBezTo>
                    <a:pt x="663770" y="215527"/>
                    <a:pt x="666806" y="215780"/>
                    <a:pt x="666806" y="220083"/>
                  </a:cubicBezTo>
                  <a:close/>
                  <a:moveTo>
                    <a:pt x="768125" y="120875"/>
                  </a:moveTo>
                  <a:cubicBezTo>
                    <a:pt x="768125" y="144917"/>
                    <a:pt x="753182" y="162377"/>
                    <a:pt x="731152" y="162377"/>
                  </a:cubicBezTo>
                  <a:cubicBezTo>
                    <a:pt x="699749" y="162377"/>
                    <a:pt x="667083" y="126441"/>
                    <a:pt x="667083" y="89490"/>
                  </a:cubicBezTo>
                  <a:cubicBezTo>
                    <a:pt x="667083" y="63423"/>
                    <a:pt x="683042" y="47725"/>
                    <a:pt x="704056" y="47725"/>
                  </a:cubicBezTo>
                  <a:cubicBezTo>
                    <a:pt x="735458" y="47725"/>
                    <a:pt x="768125" y="83670"/>
                    <a:pt x="768125" y="120875"/>
                  </a:cubicBezTo>
                  <a:close/>
                  <a:moveTo>
                    <a:pt x="750401" y="130744"/>
                  </a:moveTo>
                  <a:cubicBezTo>
                    <a:pt x="750401" y="119860"/>
                    <a:pt x="744824" y="93793"/>
                    <a:pt x="736721" y="78603"/>
                  </a:cubicBezTo>
                  <a:cubicBezTo>
                    <a:pt x="729380" y="64685"/>
                    <a:pt x="716464" y="53300"/>
                    <a:pt x="704056" y="53300"/>
                  </a:cubicBezTo>
                  <a:cubicBezTo>
                    <a:pt x="694181" y="53300"/>
                    <a:pt x="684814" y="61143"/>
                    <a:pt x="684814" y="79366"/>
                  </a:cubicBezTo>
                  <a:cubicBezTo>
                    <a:pt x="684814" y="92022"/>
                    <a:pt x="691393" y="120114"/>
                    <a:pt x="699495" y="133778"/>
                  </a:cubicBezTo>
                  <a:cubicBezTo>
                    <a:pt x="708870" y="149220"/>
                    <a:pt x="721024" y="156811"/>
                    <a:pt x="730898" y="156811"/>
                  </a:cubicBezTo>
                  <a:cubicBezTo>
                    <a:pt x="743309" y="156811"/>
                    <a:pt x="750401" y="145672"/>
                    <a:pt x="750401" y="130744"/>
                  </a:cubicBezTo>
                  <a:close/>
                  <a:moveTo>
                    <a:pt x="892473" y="146433"/>
                  </a:moveTo>
                  <a:cubicBezTo>
                    <a:pt x="892473" y="159598"/>
                    <a:pt x="876013" y="162377"/>
                    <a:pt x="867654" y="162377"/>
                  </a:cubicBezTo>
                  <a:cubicBezTo>
                    <a:pt x="850187" y="162377"/>
                    <a:pt x="841074" y="149721"/>
                    <a:pt x="837014" y="144155"/>
                  </a:cubicBezTo>
                  <a:cubicBezTo>
                    <a:pt x="834235" y="157574"/>
                    <a:pt x="824359" y="162377"/>
                    <a:pt x="816003" y="162377"/>
                  </a:cubicBezTo>
                  <a:cubicBezTo>
                    <a:pt x="806882" y="162377"/>
                    <a:pt x="801823" y="156557"/>
                    <a:pt x="797771" y="148967"/>
                  </a:cubicBezTo>
                  <a:cubicBezTo>
                    <a:pt x="792956" y="138844"/>
                    <a:pt x="789667" y="123400"/>
                    <a:pt x="789667" y="123400"/>
                  </a:cubicBezTo>
                  <a:cubicBezTo>
                    <a:pt x="789667" y="120875"/>
                    <a:pt x="792193" y="120875"/>
                    <a:pt x="793465" y="120875"/>
                  </a:cubicBezTo>
                  <a:cubicBezTo>
                    <a:pt x="796754" y="120875"/>
                    <a:pt x="797009" y="121122"/>
                    <a:pt x="798272" y="126695"/>
                  </a:cubicBezTo>
                  <a:cubicBezTo>
                    <a:pt x="802830" y="144410"/>
                    <a:pt x="807645" y="156811"/>
                    <a:pt x="815495" y="156811"/>
                  </a:cubicBezTo>
                  <a:cubicBezTo>
                    <a:pt x="822079" y="156811"/>
                    <a:pt x="822079" y="149467"/>
                    <a:pt x="822079" y="146688"/>
                  </a:cubicBezTo>
                  <a:cubicBezTo>
                    <a:pt x="822079" y="142639"/>
                    <a:pt x="821316" y="137827"/>
                    <a:pt x="820307" y="133778"/>
                  </a:cubicBezTo>
                  <a:lnTo>
                    <a:pt x="801315" y="57848"/>
                  </a:lnTo>
                  <a:cubicBezTo>
                    <a:pt x="800806" y="56333"/>
                    <a:pt x="800552" y="55069"/>
                    <a:pt x="800552" y="54308"/>
                  </a:cubicBezTo>
                  <a:cubicBezTo>
                    <a:pt x="800552" y="51529"/>
                    <a:pt x="802576" y="47725"/>
                    <a:pt x="807645" y="47725"/>
                  </a:cubicBezTo>
                  <a:cubicBezTo>
                    <a:pt x="815241" y="47725"/>
                    <a:pt x="817013" y="55069"/>
                    <a:pt x="817521" y="57094"/>
                  </a:cubicBezTo>
                  <a:lnTo>
                    <a:pt x="833981" y="123400"/>
                  </a:lnTo>
                  <a:cubicBezTo>
                    <a:pt x="834235" y="124163"/>
                    <a:pt x="845627" y="156811"/>
                    <a:pt x="867410" y="156811"/>
                  </a:cubicBezTo>
                  <a:cubicBezTo>
                    <a:pt x="868671" y="156811"/>
                    <a:pt x="875766" y="156811"/>
                    <a:pt x="880827" y="153271"/>
                  </a:cubicBezTo>
                  <a:cubicBezTo>
                    <a:pt x="871961" y="150484"/>
                    <a:pt x="871206" y="142384"/>
                    <a:pt x="871206" y="141122"/>
                  </a:cubicBezTo>
                  <a:cubicBezTo>
                    <a:pt x="871206" y="137827"/>
                    <a:pt x="873486" y="133024"/>
                    <a:pt x="880065" y="133024"/>
                  </a:cubicBezTo>
                  <a:cubicBezTo>
                    <a:pt x="884623" y="133024"/>
                    <a:pt x="892473" y="136564"/>
                    <a:pt x="892473" y="146433"/>
                  </a:cubicBezTo>
                  <a:close/>
                  <a:moveTo>
                    <a:pt x="1088743" y="86703"/>
                  </a:moveTo>
                  <a:cubicBezTo>
                    <a:pt x="1088743" y="89235"/>
                    <a:pt x="1086718" y="89235"/>
                    <a:pt x="1084938" y="89235"/>
                  </a:cubicBezTo>
                  <a:cubicBezTo>
                    <a:pt x="1081649" y="89235"/>
                    <a:pt x="1081649" y="88727"/>
                    <a:pt x="1080631" y="84932"/>
                  </a:cubicBezTo>
                  <a:cubicBezTo>
                    <a:pt x="1078605" y="78096"/>
                    <a:pt x="1071775" y="53300"/>
                    <a:pt x="1057086" y="53300"/>
                  </a:cubicBezTo>
                  <a:cubicBezTo>
                    <a:pt x="1051770" y="53300"/>
                    <a:pt x="1051517" y="57094"/>
                    <a:pt x="1051517" y="60636"/>
                  </a:cubicBezTo>
                  <a:cubicBezTo>
                    <a:pt x="1051517" y="66963"/>
                    <a:pt x="1054051" y="73546"/>
                    <a:pt x="1056077" y="79621"/>
                  </a:cubicBezTo>
                  <a:cubicBezTo>
                    <a:pt x="1061139" y="93030"/>
                    <a:pt x="1071521" y="121376"/>
                    <a:pt x="1071521" y="136057"/>
                  </a:cubicBezTo>
                  <a:cubicBezTo>
                    <a:pt x="1071521" y="157320"/>
                    <a:pt x="1056832" y="162377"/>
                    <a:pt x="1044932" y="162377"/>
                  </a:cubicBezTo>
                  <a:cubicBezTo>
                    <a:pt x="1027209" y="162377"/>
                    <a:pt x="1014544" y="151245"/>
                    <a:pt x="1006950" y="140106"/>
                  </a:cubicBezTo>
                  <a:cubicBezTo>
                    <a:pt x="1004925" y="157574"/>
                    <a:pt x="991754" y="162377"/>
                    <a:pt x="980362" y="162377"/>
                  </a:cubicBezTo>
                  <a:cubicBezTo>
                    <a:pt x="965163" y="162377"/>
                    <a:pt x="952755" y="154024"/>
                    <a:pt x="944145" y="142384"/>
                  </a:cubicBezTo>
                  <a:cubicBezTo>
                    <a:pt x="942373" y="154786"/>
                    <a:pt x="933760" y="162377"/>
                    <a:pt x="922877" y="162377"/>
                  </a:cubicBezTo>
                  <a:cubicBezTo>
                    <a:pt x="913758" y="162377"/>
                    <a:pt x="908697" y="156557"/>
                    <a:pt x="904645" y="148967"/>
                  </a:cubicBezTo>
                  <a:cubicBezTo>
                    <a:pt x="899830" y="138844"/>
                    <a:pt x="896543" y="123400"/>
                    <a:pt x="896543" y="123400"/>
                  </a:cubicBezTo>
                  <a:cubicBezTo>
                    <a:pt x="896543" y="120875"/>
                    <a:pt x="899067" y="120875"/>
                    <a:pt x="900339" y="120875"/>
                  </a:cubicBezTo>
                  <a:cubicBezTo>
                    <a:pt x="903628" y="120875"/>
                    <a:pt x="903882" y="121122"/>
                    <a:pt x="905145" y="126695"/>
                  </a:cubicBezTo>
                  <a:cubicBezTo>
                    <a:pt x="909706" y="144410"/>
                    <a:pt x="914521" y="156811"/>
                    <a:pt x="922369" y="156811"/>
                  </a:cubicBezTo>
                  <a:cubicBezTo>
                    <a:pt x="928955" y="156811"/>
                    <a:pt x="928955" y="149467"/>
                    <a:pt x="928955" y="146688"/>
                  </a:cubicBezTo>
                  <a:cubicBezTo>
                    <a:pt x="928955" y="142639"/>
                    <a:pt x="928193" y="137827"/>
                    <a:pt x="927183" y="133778"/>
                  </a:cubicBezTo>
                  <a:lnTo>
                    <a:pt x="908189" y="57848"/>
                  </a:lnTo>
                  <a:cubicBezTo>
                    <a:pt x="907680" y="56333"/>
                    <a:pt x="907426" y="55069"/>
                    <a:pt x="907426" y="54308"/>
                  </a:cubicBezTo>
                  <a:cubicBezTo>
                    <a:pt x="907426" y="51529"/>
                    <a:pt x="909452" y="47725"/>
                    <a:pt x="914521" y="47725"/>
                  </a:cubicBezTo>
                  <a:cubicBezTo>
                    <a:pt x="917554" y="47725"/>
                    <a:pt x="921860" y="49496"/>
                    <a:pt x="923632" y="54308"/>
                  </a:cubicBezTo>
                  <a:lnTo>
                    <a:pt x="933760" y="94801"/>
                  </a:lnTo>
                  <a:cubicBezTo>
                    <a:pt x="935031" y="100374"/>
                    <a:pt x="936549" y="105686"/>
                    <a:pt x="937812" y="111253"/>
                  </a:cubicBezTo>
                  <a:cubicBezTo>
                    <a:pt x="941109" y="123654"/>
                    <a:pt x="941109" y="124163"/>
                    <a:pt x="944145" y="129474"/>
                  </a:cubicBezTo>
                  <a:cubicBezTo>
                    <a:pt x="951492" y="142130"/>
                    <a:pt x="962377" y="156811"/>
                    <a:pt x="979854" y="156811"/>
                  </a:cubicBezTo>
                  <a:cubicBezTo>
                    <a:pt x="991499" y="156811"/>
                    <a:pt x="991499" y="143901"/>
                    <a:pt x="991499" y="140106"/>
                  </a:cubicBezTo>
                  <a:cubicBezTo>
                    <a:pt x="991499" y="133269"/>
                    <a:pt x="989727" y="125932"/>
                    <a:pt x="989219" y="123654"/>
                  </a:cubicBezTo>
                  <a:lnTo>
                    <a:pt x="972758" y="57848"/>
                  </a:lnTo>
                  <a:cubicBezTo>
                    <a:pt x="972258" y="56333"/>
                    <a:pt x="972004" y="55069"/>
                    <a:pt x="972004" y="54308"/>
                  </a:cubicBezTo>
                  <a:cubicBezTo>
                    <a:pt x="972004" y="51529"/>
                    <a:pt x="974030" y="47725"/>
                    <a:pt x="979091" y="47725"/>
                  </a:cubicBezTo>
                  <a:cubicBezTo>
                    <a:pt x="982132" y="47725"/>
                    <a:pt x="986438" y="49496"/>
                    <a:pt x="988210" y="54308"/>
                  </a:cubicBezTo>
                  <a:lnTo>
                    <a:pt x="998337" y="94801"/>
                  </a:lnTo>
                  <a:cubicBezTo>
                    <a:pt x="999601" y="100374"/>
                    <a:pt x="1001118" y="105686"/>
                    <a:pt x="1002390" y="111253"/>
                  </a:cubicBezTo>
                  <a:cubicBezTo>
                    <a:pt x="1005679" y="123654"/>
                    <a:pt x="1005679" y="124163"/>
                    <a:pt x="1008722" y="129474"/>
                  </a:cubicBezTo>
                  <a:cubicBezTo>
                    <a:pt x="1016061" y="142130"/>
                    <a:pt x="1026954" y="156811"/>
                    <a:pt x="1044424" y="156811"/>
                  </a:cubicBezTo>
                  <a:cubicBezTo>
                    <a:pt x="1056077" y="156811"/>
                    <a:pt x="1056077" y="143901"/>
                    <a:pt x="1056077" y="140106"/>
                  </a:cubicBezTo>
                  <a:cubicBezTo>
                    <a:pt x="1056077" y="124417"/>
                    <a:pt x="1044932" y="94300"/>
                    <a:pt x="1041389" y="84169"/>
                  </a:cubicBezTo>
                  <a:cubicBezTo>
                    <a:pt x="1038091" y="75570"/>
                    <a:pt x="1037337" y="73292"/>
                    <a:pt x="1037337" y="67971"/>
                  </a:cubicBezTo>
                  <a:cubicBezTo>
                    <a:pt x="1037337" y="56840"/>
                    <a:pt x="1044424" y="47725"/>
                    <a:pt x="1056578" y="47725"/>
                  </a:cubicBezTo>
                  <a:cubicBezTo>
                    <a:pt x="1080130" y="47725"/>
                    <a:pt x="1088743" y="85439"/>
                    <a:pt x="1088743" y="86703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995" name="任意多边形: 形状 994">
              <a:extLst>
                <a:ext uri="{FF2B5EF4-FFF2-40B4-BE49-F238E27FC236}">
                  <a16:creationId xmlns:a16="http://schemas.microsoft.com/office/drawing/2014/main" id="{7C3A9C0D-A934-B7FD-62B0-D3957BE7E1BA}"/>
                </a:ext>
              </a:extLst>
            </p:cNvPr>
            <p:cNvSpPr/>
            <p:nvPr>
              <p:custDataLst>
                <p:tags r:id="rId12"/>
              </p:custDataLst>
            </p:nvPr>
          </p:nvSpPr>
          <p:spPr>
            <a:xfrm flipV="1">
              <a:off x="8382742" y="-11414378"/>
              <a:ext cx="58746" cy="253090"/>
            </a:xfrm>
            <a:custGeom>
              <a:avLst/>
              <a:gdLst>
                <a:gd name="connsiteX0" fmla="*/ 58746 w 58746"/>
                <a:gd name="connsiteY0" fmla="*/ 1159 h 253090"/>
                <a:gd name="connsiteX1" fmla="*/ 54441 w 58746"/>
                <a:gd name="connsiteY1" fmla="*/ 6724 h 253090"/>
                <a:gd name="connsiteX2" fmla="*/ 14688 w 58746"/>
                <a:gd name="connsiteY2" fmla="*/ 125171 h 253090"/>
                <a:gd name="connsiteX3" fmla="*/ 55458 w 58746"/>
                <a:gd name="connsiteY3" fmla="*/ 244880 h 253090"/>
                <a:gd name="connsiteX4" fmla="*/ 58746 w 58746"/>
                <a:gd name="connsiteY4" fmla="*/ 249183 h 253090"/>
                <a:gd name="connsiteX5" fmla="*/ 56213 w 58746"/>
                <a:gd name="connsiteY5" fmla="*/ 251715 h 253090"/>
                <a:gd name="connsiteX6" fmla="*/ 15951 w 58746"/>
                <a:gd name="connsiteY6" fmla="*/ 202363 h 253090"/>
                <a:gd name="connsiteX7" fmla="*/ 0 w 58746"/>
                <a:gd name="connsiteY7" fmla="*/ 125171 h 253090"/>
                <a:gd name="connsiteX8" fmla="*/ 16715 w 58746"/>
                <a:gd name="connsiteY8" fmla="*/ 46208 h 253090"/>
                <a:gd name="connsiteX9" fmla="*/ 56213 w 58746"/>
                <a:gd name="connsiteY9" fmla="*/ -1375 h 253090"/>
                <a:gd name="connsiteX10" fmla="*/ 58746 w 58746"/>
                <a:gd name="connsiteY10" fmla="*/ 1159 h 253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8746" h="253090">
                  <a:moveTo>
                    <a:pt x="58746" y="1159"/>
                  </a:moveTo>
                  <a:cubicBezTo>
                    <a:pt x="58746" y="1912"/>
                    <a:pt x="58746" y="2421"/>
                    <a:pt x="54441" y="6724"/>
                  </a:cubicBezTo>
                  <a:cubicBezTo>
                    <a:pt x="22791" y="38611"/>
                    <a:pt x="14688" y="86448"/>
                    <a:pt x="14688" y="125171"/>
                  </a:cubicBezTo>
                  <a:cubicBezTo>
                    <a:pt x="14688" y="169204"/>
                    <a:pt x="24309" y="213247"/>
                    <a:pt x="55458" y="244880"/>
                  </a:cubicBezTo>
                  <a:cubicBezTo>
                    <a:pt x="58746" y="247921"/>
                    <a:pt x="58746" y="248429"/>
                    <a:pt x="58746" y="249183"/>
                  </a:cubicBezTo>
                  <a:cubicBezTo>
                    <a:pt x="58746" y="250954"/>
                    <a:pt x="57730" y="251715"/>
                    <a:pt x="56213" y="251715"/>
                  </a:cubicBezTo>
                  <a:cubicBezTo>
                    <a:pt x="53678" y="251715"/>
                    <a:pt x="30895" y="234502"/>
                    <a:pt x="15951" y="202363"/>
                  </a:cubicBezTo>
                  <a:cubicBezTo>
                    <a:pt x="3034" y="174525"/>
                    <a:pt x="0" y="146433"/>
                    <a:pt x="0" y="125171"/>
                  </a:cubicBezTo>
                  <a:cubicBezTo>
                    <a:pt x="0" y="105433"/>
                    <a:pt x="2780" y="74809"/>
                    <a:pt x="16715" y="46208"/>
                  </a:cubicBezTo>
                  <a:cubicBezTo>
                    <a:pt x="31903" y="15077"/>
                    <a:pt x="53678" y="-1375"/>
                    <a:pt x="56213" y="-1375"/>
                  </a:cubicBezTo>
                  <a:cubicBezTo>
                    <a:pt x="57730" y="-1375"/>
                    <a:pt x="58746" y="-612"/>
                    <a:pt x="58746" y="1159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996" name="任意多边形: 形状 995">
              <a:extLst>
                <a:ext uri="{FF2B5EF4-FFF2-40B4-BE49-F238E27FC236}">
                  <a16:creationId xmlns:a16="http://schemas.microsoft.com/office/drawing/2014/main" id="{D56FB742-9F37-C2BA-F03C-DA562B3E60FC}"/>
                </a:ext>
              </a:extLst>
            </p:cNvPr>
            <p:cNvSpPr/>
            <p:nvPr>
              <p:custDataLst>
                <p:tags r:id="rId13"/>
              </p:custDataLst>
            </p:nvPr>
          </p:nvSpPr>
          <p:spPr>
            <a:xfrm flipV="1">
              <a:off x="8466027" y="-11398182"/>
              <a:ext cx="207898" cy="173620"/>
            </a:xfrm>
            <a:custGeom>
              <a:avLst/>
              <a:gdLst>
                <a:gd name="connsiteX0" fmla="*/ 180555 w 207898"/>
                <a:gd name="connsiteY0" fmla="*/ 160349 h 173620"/>
                <a:gd name="connsiteX1" fmla="*/ 207899 w 207898"/>
                <a:gd name="connsiteY1" fmla="*/ 160349 h 173620"/>
                <a:gd name="connsiteX2" fmla="*/ 207899 w 207898"/>
                <a:gd name="connsiteY2" fmla="*/ 172244 h 173620"/>
                <a:gd name="connsiteX3" fmla="*/ 162570 w 207898"/>
                <a:gd name="connsiteY3" fmla="*/ 171481 h 173620"/>
                <a:gd name="connsiteX4" fmla="*/ 117249 w 207898"/>
                <a:gd name="connsiteY4" fmla="*/ 172244 h 173620"/>
                <a:gd name="connsiteX5" fmla="*/ 117249 w 207898"/>
                <a:gd name="connsiteY5" fmla="*/ 160349 h 173620"/>
                <a:gd name="connsiteX6" fmla="*/ 144592 w 207898"/>
                <a:gd name="connsiteY6" fmla="*/ 160349 h 173620"/>
                <a:gd name="connsiteX7" fmla="*/ 144592 w 207898"/>
                <a:gd name="connsiteY7" fmla="*/ 94797 h 173620"/>
                <a:gd name="connsiteX8" fmla="*/ 63307 w 207898"/>
                <a:gd name="connsiteY8" fmla="*/ 94797 h 173620"/>
                <a:gd name="connsiteX9" fmla="*/ 63307 w 207898"/>
                <a:gd name="connsiteY9" fmla="*/ 160349 h 173620"/>
                <a:gd name="connsiteX10" fmla="*/ 90659 w 207898"/>
                <a:gd name="connsiteY10" fmla="*/ 160349 h 173620"/>
                <a:gd name="connsiteX11" fmla="*/ 90659 w 207898"/>
                <a:gd name="connsiteY11" fmla="*/ 172244 h 173620"/>
                <a:gd name="connsiteX12" fmla="*/ 45330 w 207898"/>
                <a:gd name="connsiteY12" fmla="*/ 171481 h 173620"/>
                <a:gd name="connsiteX13" fmla="*/ 0 w 207898"/>
                <a:gd name="connsiteY13" fmla="*/ 172244 h 173620"/>
                <a:gd name="connsiteX14" fmla="*/ 0 w 207898"/>
                <a:gd name="connsiteY14" fmla="*/ 160349 h 173620"/>
                <a:gd name="connsiteX15" fmla="*/ 27352 w 207898"/>
                <a:gd name="connsiteY15" fmla="*/ 160349 h 173620"/>
                <a:gd name="connsiteX16" fmla="*/ 27352 w 207898"/>
                <a:gd name="connsiteY16" fmla="*/ 10515 h 173620"/>
                <a:gd name="connsiteX17" fmla="*/ 0 w 207898"/>
                <a:gd name="connsiteY17" fmla="*/ 10515 h 173620"/>
                <a:gd name="connsiteX18" fmla="*/ 0 w 207898"/>
                <a:gd name="connsiteY18" fmla="*/ -1377 h 173620"/>
                <a:gd name="connsiteX19" fmla="*/ 45330 w 207898"/>
                <a:gd name="connsiteY19" fmla="*/ -616 h 173620"/>
                <a:gd name="connsiteX20" fmla="*/ 90659 w 207898"/>
                <a:gd name="connsiteY20" fmla="*/ -1377 h 173620"/>
                <a:gd name="connsiteX21" fmla="*/ 90659 w 207898"/>
                <a:gd name="connsiteY21" fmla="*/ 10515 h 173620"/>
                <a:gd name="connsiteX22" fmla="*/ 63307 w 207898"/>
                <a:gd name="connsiteY22" fmla="*/ 10515 h 173620"/>
                <a:gd name="connsiteX23" fmla="*/ 63307 w 207898"/>
                <a:gd name="connsiteY23" fmla="*/ 82903 h 173620"/>
                <a:gd name="connsiteX24" fmla="*/ 144592 w 207898"/>
                <a:gd name="connsiteY24" fmla="*/ 82903 h 173620"/>
                <a:gd name="connsiteX25" fmla="*/ 144592 w 207898"/>
                <a:gd name="connsiteY25" fmla="*/ 10515 h 173620"/>
                <a:gd name="connsiteX26" fmla="*/ 117249 w 207898"/>
                <a:gd name="connsiteY26" fmla="*/ 10515 h 173620"/>
                <a:gd name="connsiteX27" fmla="*/ 117249 w 207898"/>
                <a:gd name="connsiteY27" fmla="*/ -1377 h 173620"/>
                <a:gd name="connsiteX28" fmla="*/ 162570 w 207898"/>
                <a:gd name="connsiteY28" fmla="*/ -616 h 173620"/>
                <a:gd name="connsiteX29" fmla="*/ 207899 w 207898"/>
                <a:gd name="connsiteY29" fmla="*/ -1377 h 173620"/>
                <a:gd name="connsiteX30" fmla="*/ 207899 w 207898"/>
                <a:gd name="connsiteY30" fmla="*/ 10515 h 173620"/>
                <a:gd name="connsiteX31" fmla="*/ 180555 w 207898"/>
                <a:gd name="connsiteY31" fmla="*/ 10515 h 173620"/>
                <a:gd name="connsiteX32" fmla="*/ 180555 w 207898"/>
                <a:gd name="connsiteY32" fmla="*/ 160349 h 173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07898" h="173620">
                  <a:moveTo>
                    <a:pt x="180555" y="160349"/>
                  </a:moveTo>
                  <a:lnTo>
                    <a:pt x="207899" y="160349"/>
                  </a:lnTo>
                  <a:lnTo>
                    <a:pt x="207899" y="172244"/>
                  </a:lnTo>
                  <a:cubicBezTo>
                    <a:pt x="198278" y="171481"/>
                    <a:pt x="173461" y="171481"/>
                    <a:pt x="162570" y="171481"/>
                  </a:cubicBezTo>
                  <a:cubicBezTo>
                    <a:pt x="151686" y="171481"/>
                    <a:pt x="126868" y="171481"/>
                    <a:pt x="117249" y="172244"/>
                  </a:cubicBezTo>
                  <a:lnTo>
                    <a:pt x="117249" y="160349"/>
                  </a:lnTo>
                  <a:lnTo>
                    <a:pt x="144592" y="160349"/>
                  </a:lnTo>
                  <a:lnTo>
                    <a:pt x="144592" y="94797"/>
                  </a:lnTo>
                  <a:lnTo>
                    <a:pt x="63307" y="94797"/>
                  </a:lnTo>
                  <a:lnTo>
                    <a:pt x="63307" y="160349"/>
                  </a:lnTo>
                  <a:lnTo>
                    <a:pt x="90659" y="160349"/>
                  </a:lnTo>
                  <a:lnTo>
                    <a:pt x="90659" y="172244"/>
                  </a:lnTo>
                  <a:cubicBezTo>
                    <a:pt x="81030" y="171481"/>
                    <a:pt x="56221" y="171481"/>
                    <a:pt x="45330" y="171481"/>
                  </a:cubicBezTo>
                  <a:cubicBezTo>
                    <a:pt x="34438" y="171481"/>
                    <a:pt x="9621" y="171481"/>
                    <a:pt x="0" y="172244"/>
                  </a:cubicBezTo>
                  <a:lnTo>
                    <a:pt x="0" y="160349"/>
                  </a:lnTo>
                  <a:lnTo>
                    <a:pt x="27352" y="160349"/>
                  </a:lnTo>
                  <a:lnTo>
                    <a:pt x="27352" y="10515"/>
                  </a:lnTo>
                  <a:lnTo>
                    <a:pt x="0" y="10515"/>
                  </a:lnTo>
                  <a:lnTo>
                    <a:pt x="0" y="-1377"/>
                  </a:lnTo>
                  <a:cubicBezTo>
                    <a:pt x="9621" y="-616"/>
                    <a:pt x="34438" y="-616"/>
                    <a:pt x="45330" y="-616"/>
                  </a:cubicBezTo>
                  <a:cubicBezTo>
                    <a:pt x="56221" y="-616"/>
                    <a:pt x="81030" y="-616"/>
                    <a:pt x="90659" y="-1377"/>
                  </a:cubicBezTo>
                  <a:lnTo>
                    <a:pt x="90659" y="10515"/>
                  </a:lnTo>
                  <a:lnTo>
                    <a:pt x="63307" y="10515"/>
                  </a:lnTo>
                  <a:lnTo>
                    <a:pt x="63307" y="82903"/>
                  </a:lnTo>
                  <a:lnTo>
                    <a:pt x="144592" y="82903"/>
                  </a:lnTo>
                  <a:lnTo>
                    <a:pt x="144592" y="10515"/>
                  </a:lnTo>
                  <a:lnTo>
                    <a:pt x="117249" y="10515"/>
                  </a:lnTo>
                  <a:lnTo>
                    <a:pt x="117249" y="-1377"/>
                  </a:lnTo>
                  <a:cubicBezTo>
                    <a:pt x="126868" y="-616"/>
                    <a:pt x="151686" y="-616"/>
                    <a:pt x="162570" y="-616"/>
                  </a:cubicBezTo>
                  <a:cubicBezTo>
                    <a:pt x="173461" y="-616"/>
                    <a:pt x="198278" y="-616"/>
                    <a:pt x="207899" y="-1377"/>
                  </a:cubicBezTo>
                  <a:lnTo>
                    <a:pt x="207899" y="10515"/>
                  </a:lnTo>
                  <a:lnTo>
                    <a:pt x="180555" y="10515"/>
                  </a:lnTo>
                  <a:lnTo>
                    <a:pt x="180555" y="160349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997" name="任意多边形: 形状 996">
              <a:extLst>
                <a:ext uri="{FF2B5EF4-FFF2-40B4-BE49-F238E27FC236}">
                  <a16:creationId xmlns:a16="http://schemas.microsoft.com/office/drawing/2014/main" id="{44032161-AC2E-7111-435A-F068BDA81486}"/>
                </a:ext>
              </a:extLst>
            </p:cNvPr>
            <p:cNvSpPr/>
            <p:nvPr>
              <p:custDataLst>
                <p:tags r:id="rId14"/>
              </p:custDataLst>
            </p:nvPr>
          </p:nvSpPr>
          <p:spPr>
            <a:xfrm flipV="1">
              <a:off x="8695956" y="-11407214"/>
              <a:ext cx="297137" cy="79922"/>
            </a:xfrm>
            <a:custGeom>
              <a:avLst/>
              <a:gdLst>
                <a:gd name="connsiteX0" fmla="*/ 27844 w 297137"/>
                <a:gd name="connsiteY0" fmla="*/ 40796 h 79922"/>
                <a:gd name="connsiteX1" fmla="*/ 56387 w 297137"/>
                <a:gd name="connsiteY1" fmla="*/ 44519 h 79922"/>
                <a:gd name="connsiteX2" fmla="*/ 71990 w 297137"/>
                <a:gd name="connsiteY2" fmla="*/ 62947 h 79922"/>
                <a:gd name="connsiteX3" fmla="*/ 50009 w 297137"/>
                <a:gd name="connsiteY3" fmla="*/ 78541 h 79922"/>
                <a:gd name="connsiteX4" fmla="*/ 0 w 297137"/>
                <a:gd name="connsiteY4" fmla="*/ 31935 h 79922"/>
                <a:gd name="connsiteX5" fmla="*/ 31919 w 297137"/>
                <a:gd name="connsiteY5" fmla="*/ -1382 h 79922"/>
                <a:gd name="connsiteX6" fmla="*/ 75891 w 297137"/>
                <a:gd name="connsiteY6" fmla="*/ 18643 h 79922"/>
                <a:gd name="connsiteX7" fmla="*/ 72880 w 297137"/>
                <a:gd name="connsiteY7" fmla="*/ 21652 h 79922"/>
                <a:gd name="connsiteX8" fmla="*/ 70044 w 297137"/>
                <a:gd name="connsiteY8" fmla="*/ 19882 h 79922"/>
                <a:gd name="connsiteX9" fmla="*/ 32277 w 297137"/>
                <a:gd name="connsiteY9" fmla="*/ 3581 h 79922"/>
                <a:gd name="connsiteX10" fmla="*/ 14545 w 297137"/>
                <a:gd name="connsiteY10" fmla="*/ 25018 h 79922"/>
                <a:gd name="connsiteX11" fmla="*/ 16675 w 297137"/>
                <a:gd name="connsiteY11" fmla="*/ 40796 h 79922"/>
                <a:gd name="connsiteX12" fmla="*/ 27844 w 297137"/>
                <a:gd name="connsiteY12" fmla="*/ 40796 h 79922"/>
                <a:gd name="connsiteX13" fmla="*/ 18089 w 297137"/>
                <a:gd name="connsiteY13" fmla="*/ 45758 h 79922"/>
                <a:gd name="connsiteX14" fmla="*/ 50009 w 297137"/>
                <a:gd name="connsiteY14" fmla="*/ 73579 h 79922"/>
                <a:gd name="connsiteX15" fmla="*/ 64372 w 297137"/>
                <a:gd name="connsiteY15" fmla="*/ 62947 h 79922"/>
                <a:gd name="connsiteX16" fmla="*/ 26780 w 297137"/>
                <a:gd name="connsiteY16" fmla="*/ 45758 h 79922"/>
                <a:gd name="connsiteX17" fmla="*/ 18089 w 297137"/>
                <a:gd name="connsiteY17" fmla="*/ 45758 h 79922"/>
                <a:gd name="connsiteX18" fmla="*/ 105842 w 297137"/>
                <a:gd name="connsiteY18" fmla="*/ 11553 h 79922"/>
                <a:gd name="connsiteX19" fmla="*/ 104070 w 297137"/>
                <a:gd name="connsiteY19" fmla="*/ 4288 h 79922"/>
                <a:gd name="connsiteX20" fmla="*/ 110100 w 297137"/>
                <a:gd name="connsiteY20" fmla="*/ -1382 h 79922"/>
                <a:gd name="connsiteX21" fmla="*/ 117012 w 297137"/>
                <a:gd name="connsiteY21" fmla="*/ 2517 h 79922"/>
                <a:gd name="connsiteX22" fmla="*/ 120205 w 297137"/>
                <a:gd name="connsiteY22" fmla="*/ 13506 h 79922"/>
                <a:gd name="connsiteX23" fmla="*/ 124106 w 297137"/>
                <a:gd name="connsiteY23" fmla="*/ 29449 h 79922"/>
                <a:gd name="connsiteX24" fmla="*/ 127117 w 297137"/>
                <a:gd name="connsiteY24" fmla="*/ 41328 h 79922"/>
                <a:gd name="connsiteX25" fmla="*/ 134568 w 297137"/>
                <a:gd name="connsiteY25" fmla="*/ 57279 h 79922"/>
                <a:gd name="connsiteX26" fmla="*/ 161165 w 297137"/>
                <a:gd name="connsiteY26" fmla="*/ 73579 h 79922"/>
                <a:gd name="connsiteX27" fmla="*/ 171627 w 297137"/>
                <a:gd name="connsiteY27" fmla="*/ 61177 h 79922"/>
                <a:gd name="connsiteX28" fmla="*/ 161165 w 297137"/>
                <a:gd name="connsiteY28" fmla="*/ 23430 h 79922"/>
                <a:gd name="connsiteX29" fmla="*/ 158504 w 297137"/>
                <a:gd name="connsiteY29" fmla="*/ 13856 h 79922"/>
                <a:gd name="connsiteX30" fmla="*/ 175346 w 297137"/>
                <a:gd name="connsiteY30" fmla="*/ -1382 h 79922"/>
                <a:gd name="connsiteX31" fmla="*/ 200886 w 297137"/>
                <a:gd name="connsiteY31" fmla="*/ 25733 h 79922"/>
                <a:gd name="connsiteX32" fmla="*/ 198042 w 297137"/>
                <a:gd name="connsiteY32" fmla="*/ 28036 h 79922"/>
                <a:gd name="connsiteX33" fmla="*/ 194674 w 297137"/>
                <a:gd name="connsiteY33" fmla="*/ 25018 h 79922"/>
                <a:gd name="connsiteX34" fmla="*/ 175878 w 297137"/>
                <a:gd name="connsiteY34" fmla="*/ 3581 h 79922"/>
                <a:gd name="connsiteX35" fmla="*/ 171445 w 297137"/>
                <a:gd name="connsiteY35" fmla="*/ 9782 h 79922"/>
                <a:gd name="connsiteX36" fmla="*/ 175528 w 297137"/>
                <a:gd name="connsiteY36" fmla="*/ 24138 h 79922"/>
                <a:gd name="connsiteX37" fmla="*/ 184926 w 297137"/>
                <a:gd name="connsiteY37" fmla="*/ 58343 h 79922"/>
                <a:gd name="connsiteX38" fmla="*/ 161872 w 297137"/>
                <a:gd name="connsiteY38" fmla="*/ 78541 h 79922"/>
                <a:gd name="connsiteX39" fmla="*/ 131906 w 297137"/>
                <a:gd name="connsiteY39" fmla="*/ 62416 h 79922"/>
                <a:gd name="connsiteX40" fmla="*/ 112936 w 297137"/>
                <a:gd name="connsiteY40" fmla="*/ 78541 h 79922"/>
                <a:gd name="connsiteX41" fmla="*/ 98930 w 297137"/>
                <a:gd name="connsiteY41" fmla="*/ 68975 h 79922"/>
                <a:gd name="connsiteX42" fmla="*/ 92543 w 297137"/>
                <a:gd name="connsiteY42" fmla="*/ 51426 h 79922"/>
                <a:gd name="connsiteX43" fmla="*/ 95554 w 297137"/>
                <a:gd name="connsiteY43" fmla="*/ 49125 h 79922"/>
                <a:gd name="connsiteX44" fmla="*/ 99463 w 297137"/>
                <a:gd name="connsiteY44" fmla="*/ 54444 h 79922"/>
                <a:gd name="connsiteX45" fmla="*/ 112404 w 297137"/>
                <a:gd name="connsiteY45" fmla="*/ 73579 h 79922"/>
                <a:gd name="connsiteX46" fmla="*/ 118251 w 297137"/>
                <a:gd name="connsiteY46" fmla="*/ 64893 h 79922"/>
                <a:gd name="connsiteX47" fmla="*/ 115415 w 297137"/>
                <a:gd name="connsiteY47" fmla="*/ 50189 h 79922"/>
                <a:gd name="connsiteX48" fmla="*/ 111515 w 297137"/>
                <a:gd name="connsiteY48" fmla="*/ 34238 h 79922"/>
                <a:gd name="connsiteX49" fmla="*/ 105842 w 297137"/>
                <a:gd name="connsiteY49" fmla="*/ 11553 h 79922"/>
                <a:gd name="connsiteX50" fmla="*/ 287033 w 297137"/>
                <a:gd name="connsiteY50" fmla="*/ 68267 h 79922"/>
                <a:gd name="connsiteX51" fmla="*/ 277993 w 297137"/>
                <a:gd name="connsiteY51" fmla="*/ 58343 h 79922"/>
                <a:gd name="connsiteX52" fmla="*/ 284903 w 297137"/>
                <a:gd name="connsiteY52" fmla="*/ 51784 h 79922"/>
                <a:gd name="connsiteX53" fmla="*/ 295015 w 297137"/>
                <a:gd name="connsiteY53" fmla="*/ 63122 h 79922"/>
                <a:gd name="connsiteX54" fmla="*/ 271605 w 297137"/>
                <a:gd name="connsiteY54" fmla="*/ 78541 h 79922"/>
                <a:gd name="connsiteX55" fmla="*/ 220365 w 297137"/>
                <a:gd name="connsiteY55" fmla="*/ 29449 h 79922"/>
                <a:gd name="connsiteX56" fmla="*/ 253167 w 297137"/>
                <a:gd name="connsiteY56" fmla="*/ -1382 h 79922"/>
                <a:gd name="connsiteX57" fmla="*/ 297138 w 297137"/>
                <a:gd name="connsiteY57" fmla="*/ 18643 h 79922"/>
                <a:gd name="connsiteX58" fmla="*/ 294126 w 297137"/>
                <a:gd name="connsiteY58" fmla="*/ 21652 h 79922"/>
                <a:gd name="connsiteX59" fmla="*/ 291291 w 297137"/>
                <a:gd name="connsiteY59" fmla="*/ 19882 h 79922"/>
                <a:gd name="connsiteX60" fmla="*/ 253525 w 297137"/>
                <a:gd name="connsiteY60" fmla="*/ 3581 h 79922"/>
                <a:gd name="connsiteX61" fmla="*/ 235077 w 297137"/>
                <a:gd name="connsiteY61" fmla="*/ 23249 h 79922"/>
                <a:gd name="connsiteX62" fmla="*/ 246789 w 297137"/>
                <a:gd name="connsiteY62" fmla="*/ 59938 h 79922"/>
                <a:gd name="connsiteX63" fmla="*/ 271605 w 297137"/>
                <a:gd name="connsiteY63" fmla="*/ 73579 h 79922"/>
                <a:gd name="connsiteX64" fmla="*/ 287033 w 297137"/>
                <a:gd name="connsiteY64" fmla="*/ 68267 h 79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297137" h="79922">
                  <a:moveTo>
                    <a:pt x="27844" y="40796"/>
                  </a:moveTo>
                  <a:cubicBezTo>
                    <a:pt x="32809" y="40796"/>
                    <a:pt x="46815" y="41152"/>
                    <a:pt x="56387" y="44519"/>
                  </a:cubicBezTo>
                  <a:cubicBezTo>
                    <a:pt x="69511" y="49125"/>
                    <a:pt x="71990" y="57628"/>
                    <a:pt x="71990" y="62947"/>
                  </a:cubicBezTo>
                  <a:cubicBezTo>
                    <a:pt x="71990" y="72698"/>
                    <a:pt x="62242" y="78541"/>
                    <a:pt x="50009" y="78541"/>
                  </a:cubicBezTo>
                  <a:cubicBezTo>
                    <a:pt x="28726" y="78541"/>
                    <a:pt x="0" y="62241"/>
                    <a:pt x="0" y="31935"/>
                  </a:cubicBezTo>
                  <a:cubicBezTo>
                    <a:pt x="0" y="14038"/>
                    <a:pt x="11178" y="-1382"/>
                    <a:pt x="31919" y="-1382"/>
                  </a:cubicBezTo>
                  <a:cubicBezTo>
                    <a:pt x="61885" y="-1382"/>
                    <a:pt x="75891" y="16157"/>
                    <a:pt x="75891" y="18643"/>
                  </a:cubicBezTo>
                  <a:cubicBezTo>
                    <a:pt x="75891" y="19707"/>
                    <a:pt x="74302" y="21652"/>
                    <a:pt x="72880" y="21652"/>
                  </a:cubicBezTo>
                  <a:cubicBezTo>
                    <a:pt x="71815" y="21652"/>
                    <a:pt x="71458" y="21303"/>
                    <a:pt x="70044" y="19882"/>
                  </a:cubicBezTo>
                  <a:cubicBezTo>
                    <a:pt x="56213" y="3581"/>
                    <a:pt x="35462" y="3581"/>
                    <a:pt x="32277" y="3581"/>
                  </a:cubicBezTo>
                  <a:cubicBezTo>
                    <a:pt x="21632" y="3581"/>
                    <a:pt x="14545" y="10671"/>
                    <a:pt x="14545" y="25018"/>
                  </a:cubicBezTo>
                  <a:cubicBezTo>
                    <a:pt x="14545" y="27504"/>
                    <a:pt x="14545" y="31045"/>
                    <a:pt x="16675" y="40796"/>
                  </a:cubicBezTo>
                  <a:lnTo>
                    <a:pt x="27844" y="40796"/>
                  </a:lnTo>
                  <a:close/>
                  <a:moveTo>
                    <a:pt x="18089" y="45758"/>
                  </a:moveTo>
                  <a:cubicBezTo>
                    <a:pt x="25358" y="71451"/>
                    <a:pt x="45044" y="73579"/>
                    <a:pt x="50009" y="73579"/>
                  </a:cubicBezTo>
                  <a:cubicBezTo>
                    <a:pt x="57810" y="73579"/>
                    <a:pt x="64372" y="69680"/>
                    <a:pt x="64372" y="62947"/>
                  </a:cubicBezTo>
                  <a:cubicBezTo>
                    <a:pt x="64372" y="45758"/>
                    <a:pt x="34406" y="45758"/>
                    <a:pt x="26780" y="45758"/>
                  </a:cubicBezTo>
                  <a:lnTo>
                    <a:pt x="18089" y="45758"/>
                  </a:lnTo>
                  <a:close/>
                  <a:moveTo>
                    <a:pt x="105842" y="11553"/>
                  </a:moveTo>
                  <a:cubicBezTo>
                    <a:pt x="105135" y="9250"/>
                    <a:pt x="104070" y="4820"/>
                    <a:pt x="104070" y="4288"/>
                  </a:cubicBezTo>
                  <a:cubicBezTo>
                    <a:pt x="104070" y="389"/>
                    <a:pt x="107264" y="-1382"/>
                    <a:pt x="110100" y="-1382"/>
                  </a:cubicBezTo>
                  <a:cubicBezTo>
                    <a:pt x="113286" y="-1382"/>
                    <a:pt x="116130" y="921"/>
                    <a:pt x="117012" y="2517"/>
                  </a:cubicBezTo>
                  <a:cubicBezTo>
                    <a:pt x="117901" y="4113"/>
                    <a:pt x="119315" y="9782"/>
                    <a:pt x="120205" y="13506"/>
                  </a:cubicBezTo>
                  <a:cubicBezTo>
                    <a:pt x="121095" y="16872"/>
                    <a:pt x="123041" y="25018"/>
                    <a:pt x="124106" y="29449"/>
                  </a:cubicBezTo>
                  <a:cubicBezTo>
                    <a:pt x="125170" y="33355"/>
                    <a:pt x="126235" y="37254"/>
                    <a:pt x="127117" y="41328"/>
                  </a:cubicBezTo>
                  <a:cubicBezTo>
                    <a:pt x="129071" y="48591"/>
                    <a:pt x="129429" y="50013"/>
                    <a:pt x="134568" y="57279"/>
                  </a:cubicBezTo>
                  <a:cubicBezTo>
                    <a:pt x="139533" y="64369"/>
                    <a:pt x="147866" y="73579"/>
                    <a:pt x="161165" y="73579"/>
                  </a:cubicBezTo>
                  <a:cubicBezTo>
                    <a:pt x="171445" y="73579"/>
                    <a:pt x="171627" y="64544"/>
                    <a:pt x="171627" y="61177"/>
                  </a:cubicBezTo>
                  <a:cubicBezTo>
                    <a:pt x="171627" y="50545"/>
                    <a:pt x="164001" y="30871"/>
                    <a:pt x="161165" y="23430"/>
                  </a:cubicBezTo>
                  <a:cubicBezTo>
                    <a:pt x="159211" y="18468"/>
                    <a:pt x="158504" y="16872"/>
                    <a:pt x="158504" y="13856"/>
                  </a:cubicBezTo>
                  <a:cubicBezTo>
                    <a:pt x="158504" y="4463"/>
                    <a:pt x="166305" y="-1382"/>
                    <a:pt x="175346" y="-1382"/>
                  </a:cubicBezTo>
                  <a:cubicBezTo>
                    <a:pt x="193076" y="-1382"/>
                    <a:pt x="200886" y="23074"/>
                    <a:pt x="200886" y="25733"/>
                  </a:cubicBezTo>
                  <a:cubicBezTo>
                    <a:pt x="200886" y="28036"/>
                    <a:pt x="198574" y="28036"/>
                    <a:pt x="198042" y="28036"/>
                  </a:cubicBezTo>
                  <a:cubicBezTo>
                    <a:pt x="195564" y="28036"/>
                    <a:pt x="195388" y="26972"/>
                    <a:pt x="194674" y="25018"/>
                  </a:cubicBezTo>
                  <a:cubicBezTo>
                    <a:pt x="190599" y="10846"/>
                    <a:pt x="182972" y="3581"/>
                    <a:pt x="175878" y="3581"/>
                  </a:cubicBezTo>
                  <a:cubicBezTo>
                    <a:pt x="172160" y="3581"/>
                    <a:pt x="171445" y="6059"/>
                    <a:pt x="171445" y="9782"/>
                  </a:cubicBezTo>
                  <a:cubicBezTo>
                    <a:pt x="171445" y="13856"/>
                    <a:pt x="172335" y="16157"/>
                    <a:pt x="175528" y="24138"/>
                  </a:cubicBezTo>
                  <a:cubicBezTo>
                    <a:pt x="177657" y="29632"/>
                    <a:pt x="184926" y="48418"/>
                    <a:pt x="184926" y="58343"/>
                  </a:cubicBezTo>
                  <a:cubicBezTo>
                    <a:pt x="184926" y="75533"/>
                    <a:pt x="171270" y="78541"/>
                    <a:pt x="161872" y="78541"/>
                  </a:cubicBezTo>
                  <a:cubicBezTo>
                    <a:pt x="147159" y="78541"/>
                    <a:pt x="137229" y="69506"/>
                    <a:pt x="131906" y="62416"/>
                  </a:cubicBezTo>
                  <a:cubicBezTo>
                    <a:pt x="130667" y="74643"/>
                    <a:pt x="120205" y="78541"/>
                    <a:pt x="112936" y="78541"/>
                  </a:cubicBezTo>
                  <a:cubicBezTo>
                    <a:pt x="105310" y="78541"/>
                    <a:pt x="101235" y="73047"/>
                    <a:pt x="98930" y="68975"/>
                  </a:cubicBezTo>
                  <a:cubicBezTo>
                    <a:pt x="95030" y="62416"/>
                    <a:pt x="92543" y="52316"/>
                    <a:pt x="92543" y="51426"/>
                  </a:cubicBezTo>
                  <a:cubicBezTo>
                    <a:pt x="92543" y="49125"/>
                    <a:pt x="95030" y="49125"/>
                    <a:pt x="95554" y="49125"/>
                  </a:cubicBezTo>
                  <a:cubicBezTo>
                    <a:pt x="98041" y="49125"/>
                    <a:pt x="98216" y="49657"/>
                    <a:pt x="99463" y="54444"/>
                  </a:cubicBezTo>
                  <a:cubicBezTo>
                    <a:pt x="102117" y="64893"/>
                    <a:pt x="105484" y="73579"/>
                    <a:pt x="112404" y="73579"/>
                  </a:cubicBezTo>
                  <a:cubicBezTo>
                    <a:pt x="117012" y="73579"/>
                    <a:pt x="118251" y="69680"/>
                    <a:pt x="118251" y="64893"/>
                  </a:cubicBezTo>
                  <a:cubicBezTo>
                    <a:pt x="118251" y="61526"/>
                    <a:pt x="116662" y="54976"/>
                    <a:pt x="115415" y="50189"/>
                  </a:cubicBezTo>
                  <a:cubicBezTo>
                    <a:pt x="114176" y="45400"/>
                    <a:pt x="112404" y="38135"/>
                    <a:pt x="111515" y="34238"/>
                  </a:cubicBezTo>
                  <a:lnTo>
                    <a:pt x="105842" y="11553"/>
                  </a:lnTo>
                  <a:close/>
                  <a:moveTo>
                    <a:pt x="287033" y="68267"/>
                  </a:moveTo>
                  <a:cubicBezTo>
                    <a:pt x="280652" y="67204"/>
                    <a:pt x="277993" y="62241"/>
                    <a:pt x="277993" y="58343"/>
                  </a:cubicBezTo>
                  <a:cubicBezTo>
                    <a:pt x="277993" y="53555"/>
                    <a:pt x="281717" y="51784"/>
                    <a:pt x="284903" y="51784"/>
                  </a:cubicBezTo>
                  <a:cubicBezTo>
                    <a:pt x="288805" y="51784"/>
                    <a:pt x="295015" y="54619"/>
                    <a:pt x="295015" y="63122"/>
                  </a:cubicBezTo>
                  <a:cubicBezTo>
                    <a:pt x="295015" y="75174"/>
                    <a:pt x="281186" y="78541"/>
                    <a:pt x="271605" y="78541"/>
                  </a:cubicBezTo>
                  <a:cubicBezTo>
                    <a:pt x="245009" y="78541"/>
                    <a:pt x="220365" y="54087"/>
                    <a:pt x="220365" y="29449"/>
                  </a:cubicBezTo>
                  <a:cubicBezTo>
                    <a:pt x="220365" y="14213"/>
                    <a:pt x="231002" y="-1382"/>
                    <a:pt x="253167" y="-1382"/>
                  </a:cubicBezTo>
                  <a:cubicBezTo>
                    <a:pt x="283131" y="-1382"/>
                    <a:pt x="297138" y="16157"/>
                    <a:pt x="297138" y="18643"/>
                  </a:cubicBezTo>
                  <a:cubicBezTo>
                    <a:pt x="297138" y="19707"/>
                    <a:pt x="295549" y="21652"/>
                    <a:pt x="294126" y="21652"/>
                  </a:cubicBezTo>
                  <a:cubicBezTo>
                    <a:pt x="293063" y="21652"/>
                    <a:pt x="292704" y="21303"/>
                    <a:pt x="291291" y="19882"/>
                  </a:cubicBezTo>
                  <a:cubicBezTo>
                    <a:pt x="277459" y="3581"/>
                    <a:pt x="256710" y="3581"/>
                    <a:pt x="253525" y="3581"/>
                  </a:cubicBezTo>
                  <a:cubicBezTo>
                    <a:pt x="240758" y="3581"/>
                    <a:pt x="235077" y="12259"/>
                    <a:pt x="235077" y="23249"/>
                  </a:cubicBezTo>
                  <a:cubicBezTo>
                    <a:pt x="235077" y="28393"/>
                    <a:pt x="237564" y="47703"/>
                    <a:pt x="246789" y="59938"/>
                  </a:cubicBezTo>
                  <a:cubicBezTo>
                    <a:pt x="253525" y="68616"/>
                    <a:pt x="262741" y="73579"/>
                    <a:pt x="271605" y="73579"/>
                  </a:cubicBezTo>
                  <a:cubicBezTo>
                    <a:pt x="274091" y="73579"/>
                    <a:pt x="282600" y="73230"/>
                    <a:pt x="287033" y="68267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998" name="任意多边形: 形状 997">
              <a:extLst>
                <a:ext uri="{FF2B5EF4-FFF2-40B4-BE49-F238E27FC236}">
                  <a16:creationId xmlns:a16="http://schemas.microsoft.com/office/drawing/2014/main" id="{3AC88F1C-666F-5EAA-61DC-FF34B5DFA8D6}"/>
                </a:ext>
              </a:extLst>
            </p:cNvPr>
            <p:cNvSpPr/>
            <p:nvPr>
              <p:custDataLst>
                <p:tags r:id="rId15"/>
              </p:custDataLst>
            </p:nvPr>
          </p:nvSpPr>
          <p:spPr>
            <a:xfrm flipV="1">
              <a:off x="9005977" y="-11319137"/>
              <a:ext cx="73761" cy="13648"/>
            </a:xfrm>
            <a:custGeom>
              <a:avLst/>
              <a:gdLst>
                <a:gd name="connsiteX0" fmla="*/ 73762 w 73761"/>
                <a:gd name="connsiteY0" fmla="*/ 5364 h 13648"/>
                <a:gd name="connsiteX1" fmla="*/ 64896 w 73761"/>
                <a:gd name="connsiteY1" fmla="*/ 12271 h 13648"/>
                <a:gd name="connsiteX2" fmla="*/ 8866 w 73761"/>
                <a:gd name="connsiteY2" fmla="*/ 12271 h 13648"/>
                <a:gd name="connsiteX3" fmla="*/ 0 w 73761"/>
                <a:gd name="connsiteY3" fmla="*/ 5537 h 13648"/>
                <a:gd name="connsiteX4" fmla="*/ 8866 w 73761"/>
                <a:gd name="connsiteY4" fmla="*/ -1377 h 13648"/>
                <a:gd name="connsiteX5" fmla="*/ 64896 w 73761"/>
                <a:gd name="connsiteY5" fmla="*/ -1377 h 13648"/>
                <a:gd name="connsiteX6" fmla="*/ 73762 w 73761"/>
                <a:gd name="connsiteY6" fmla="*/ 5364 h 13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761" h="13648">
                  <a:moveTo>
                    <a:pt x="73762" y="5364"/>
                  </a:moveTo>
                  <a:cubicBezTo>
                    <a:pt x="73762" y="12271"/>
                    <a:pt x="67025" y="12271"/>
                    <a:pt x="64896" y="12271"/>
                  </a:cubicBezTo>
                  <a:lnTo>
                    <a:pt x="8866" y="12271"/>
                  </a:lnTo>
                  <a:cubicBezTo>
                    <a:pt x="6919" y="12271"/>
                    <a:pt x="0" y="12271"/>
                    <a:pt x="0" y="5537"/>
                  </a:cubicBezTo>
                  <a:cubicBezTo>
                    <a:pt x="0" y="-1377"/>
                    <a:pt x="6737" y="-1377"/>
                    <a:pt x="8866" y="-1377"/>
                  </a:cubicBezTo>
                  <a:lnTo>
                    <a:pt x="64896" y="-1377"/>
                  </a:lnTo>
                  <a:cubicBezTo>
                    <a:pt x="66850" y="-1377"/>
                    <a:pt x="73762" y="-1377"/>
                    <a:pt x="73762" y="5364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999" name="任意多边形: 形状 998">
              <a:extLst>
                <a:ext uri="{FF2B5EF4-FFF2-40B4-BE49-F238E27FC236}">
                  <a16:creationId xmlns:a16="http://schemas.microsoft.com/office/drawing/2014/main" id="{CCC0559B-6A4F-EBBE-C29F-80CC2F55E332}"/>
                </a:ext>
              </a:extLst>
            </p:cNvPr>
            <p:cNvSpPr/>
            <p:nvPr>
              <p:custDataLst>
                <p:tags r:id="rId16"/>
              </p:custDataLst>
            </p:nvPr>
          </p:nvSpPr>
          <p:spPr>
            <a:xfrm flipV="1">
              <a:off x="9098365" y="-11452050"/>
              <a:ext cx="281185" cy="124759"/>
            </a:xfrm>
            <a:custGeom>
              <a:avLst/>
              <a:gdLst>
                <a:gd name="connsiteX0" fmla="*/ 68622 w 281185"/>
                <a:gd name="connsiteY0" fmla="*/ 14743 h 124759"/>
                <a:gd name="connsiteX1" fmla="*/ 66135 w 281185"/>
                <a:gd name="connsiteY1" fmla="*/ 4286 h 124759"/>
                <a:gd name="connsiteX2" fmla="*/ 72165 w 281185"/>
                <a:gd name="connsiteY2" fmla="*/ -1383 h 124759"/>
                <a:gd name="connsiteX3" fmla="*/ 79084 w 281185"/>
                <a:gd name="connsiteY3" fmla="*/ 2515 h 124759"/>
                <a:gd name="connsiteX4" fmla="*/ 82278 w 281185"/>
                <a:gd name="connsiteY4" fmla="*/ 13504 h 124759"/>
                <a:gd name="connsiteX5" fmla="*/ 86178 w 281185"/>
                <a:gd name="connsiteY5" fmla="*/ 29447 h 124759"/>
                <a:gd name="connsiteX6" fmla="*/ 89189 w 281185"/>
                <a:gd name="connsiteY6" fmla="*/ 41326 h 124759"/>
                <a:gd name="connsiteX7" fmla="*/ 94686 w 281185"/>
                <a:gd name="connsiteY7" fmla="*/ 54791 h 124759"/>
                <a:gd name="connsiteX8" fmla="*/ 123055 w 281185"/>
                <a:gd name="connsiteY8" fmla="*/ 73577 h 124759"/>
                <a:gd name="connsiteX9" fmla="*/ 133518 w 281185"/>
                <a:gd name="connsiteY9" fmla="*/ 61176 h 124759"/>
                <a:gd name="connsiteX10" fmla="*/ 123055 w 281185"/>
                <a:gd name="connsiteY10" fmla="*/ 23429 h 124759"/>
                <a:gd name="connsiteX11" fmla="*/ 120394 w 281185"/>
                <a:gd name="connsiteY11" fmla="*/ 13854 h 124759"/>
                <a:gd name="connsiteX12" fmla="*/ 137243 w 281185"/>
                <a:gd name="connsiteY12" fmla="*/ -1383 h 124759"/>
                <a:gd name="connsiteX13" fmla="*/ 162776 w 281185"/>
                <a:gd name="connsiteY13" fmla="*/ 25732 h 124759"/>
                <a:gd name="connsiteX14" fmla="*/ 159940 w 281185"/>
                <a:gd name="connsiteY14" fmla="*/ 28034 h 124759"/>
                <a:gd name="connsiteX15" fmla="*/ 156571 w 281185"/>
                <a:gd name="connsiteY15" fmla="*/ 25017 h 124759"/>
                <a:gd name="connsiteX16" fmla="*/ 137775 w 281185"/>
                <a:gd name="connsiteY16" fmla="*/ 3579 h 124759"/>
                <a:gd name="connsiteX17" fmla="*/ 133342 w 281185"/>
                <a:gd name="connsiteY17" fmla="*/ 9780 h 124759"/>
                <a:gd name="connsiteX18" fmla="*/ 137418 w 281185"/>
                <a:gd name="connsiteY18" fmla="*/ 24136 h 124759"/>
                <a:gd name="connsiteX19" fmla="*/ 146816 w 281185"/>
                <a:gd name="connsiteY19" fmla="*/ 58341 h 124759"/>
                <a:gd name="connsiteX20" fmla="*/ 140254 w 281185"/>
                <a:gd name="connsiteY20" fmla="*/ 73752 h 124759"/>
                <a:gd name="connsiteX21" fmla="*/ 123762 w 281185"/>
                <a:gd name="connsiteY21" fmla="*/ 78539 h 124759"/>
                <a:gd name="connsiteX22" fmla="*/ 92383 w 281185"/>
                <a:gd name="connsiteY22" fmla="*/ 60644 h 124759"/>
                <a:gd name="connsiteX23" fmla="*/ 69328 w 281185"/>
                <a:gd name="connsiteY23" fmla="*/ 78539 h 124759"/>
                <a:gd name="connsiteX24" fmla="*/ 39363 w 281185"/>
                <a:gd name="connsiteY24" fmla="*/ 62415 h 124759"/>
                <a:gd name="connsiteX25" fmla="*/ 20393 w 281185"/>
                <a:gd name="connsiteY25" fmla="*/ 78539 h 124759"/>
                <a:gd name="connsiteX26" fmla="*/ 6387 w 281185"/>
                <a:gd name="connsiteY26" fmla="*/ 68973 h 124759"/>
                <a:gd name="connsiteX27" fmla="*/ 0 w 281185"/>
                <a:gd name="connsiteY27" fmla="*/ 51424 h 124759"/>
                <a:gd name="connsiteX28" fmla="*/ 3011 w 281185"/>
                <a:gd name="connsiteY28" fmla="*/ 49123 h 124759"/>
                <a:gd name="connsiteX29" fmla="*/ 6919 w 281185"/>
                <a:gd name="connsiteY29" fmla="*/ 54442 h 124759"/>
                <a:gd name="connsiteX30" fmla="*/ 19860 w 281185"/>
                <a:gd name="connsiteY30" fmla="*/ 73577 h 124759"/>
                <a:gd name="connsiteX31" fmla="*/ 25707 w 281185"/>
                <a:gd name="connsiteY31" fmla="*/ 64891 h 124759"/>
                <a:gd name="connsiteX32" fmla="*/ 22871 w 281185"/>
                <a:gd name="connsiteY32" fmla="*/ 50187 h 124759"/>
                <a:gd name="connsiteX33" fmla="*/ 18971 w 281185"/>
                <a:gd name="connsiteY33" fmla="*/ 34236 h 124759"/>
                <a:gd name="connsiteX34" fmla="*/ 13299 w 281185"/>
                <a:gd name="connsiteY34" fmla="*/ 11551 h 124759"/>
                <a:gd name="connsiteX35" fmla="*/ 11527 w 281185"/>
                <a:gd name="connsiteY35" fmla="*/ 4286 h 124759"/>
                <a:gd name="connsiteX36" fmla="*/ 17556 w 281185"/>
                <a:gd name="connsiteY36" fmla="*/ -1383 h 124759"/>
                <a:gd name="connsiteX37" fmla="*/ 24468 w 281185"/>
                <a:gd name="connsiteY37" fmla="*/ 2515 h 124759"/>
                <a:gd name="connsiteX38" fmla="*/ 27662 w 281185"/>
                <a:gd name="connsiteY38" fmla="*/ 13504 h 124759"/>
                <a:gd name="connsiteX39" fmla="*/ 31563 w 281185"/>
                <a:gd name="connsiteY39" fmla="*/ 29447 h 124759"/>
                <a:gd name="connsiteX40" fmla="*/ 34573 w 281185"/>
                <a:gd name="connsiteY40" fmla="*/ 41326 h 124759"/>
                <a:gd name="connsiteX41" fmla="*/ 42025 w 281185"/>
                <a:gd name="connsiteY41" fmla="*/ 57277 h 124759"/>
                <a:gd name="connsiteX42" fmla="*/ 68622 w 281185"/>
                <a:gd name="connsiteY42" fmla="*/ 73577 h 124759"/>
                <a:gd name="connsiteX43" fmla="*/ 79084 w 281185"/>
                <a:gd name="connsiteY43" fmla="*/ 61176 h 124759"/>
                <a:gd name="connsiteX44" fmla="*/ 76065 w 281185"/>
                <a:gd name="connsiteY44" fmla="*/ 44517 h 124759"/>
                <a:gd name="connsiteX45" fmla="*/ 68622 w 281185"/>
                <a:gd name="connsiteY45" fmla="*/ 14743 h 124759"/>
                <a:gd name="connsiteX46" fmla="*/ 226752 w 281185"/>
                <a:gd name="connsiteY46" fmla="*/ 118057 h 124759"/>
                <a:gd name="connsiteX47" fmla="*/ 227459 w 281185"/>
                <a:gd name="connsiteY47" fmla="*/ 120898 h 124759"/>
                <a:gd name="connsiteX48" fmla="*/ 224623 w 281185"/>
                <a:gd name="connsiteY48" fmla="*/ 123376 h 124759"/>
                <a:gd name="connsiteX49" fmla="*/ 201927 w 281185"/>
                <a:gd name="connsiteY49" fmla="*/ 121605 h 124759"/>
                <a:gd name="connsiteX50" fmla="*/ 198026 w 281185"/>
                <a:gd name="connsiteY50" fmla="*/ 117532 h 124759"/>
                <a:gd name="connsiteX51" fmla="*/ 202641 w 281185"/>
                <a:gd name="connsiteY51" fmla="*/ 115047 h 124759"/>
                <a:gd name="connsiteX52" fmla="*/ 211149 w 281185"/>
                <a:gd name="connsiteY52" fmla="*/ 112388 h 124759"/>
                <a:gd name="connsiteX53" fmla="*/ 210443 w 281185"/>
                <a:gd name="connsiteY53" fmla="*/ 108489 h 124759"/>
                <a:gd name="connsiteX54" fmla="*/ 185443 w 281185"/>
                <a:gd name="connsiteY54" fmla="*/ 8185 h 124759"/>
                <a:gd name="connsiteX55" fmla="*/ 184553 w 281185"/>
                <a:gd name="connsiteY55" fmla="*/ 4286 h 124759"/>
                <a:gd name="connsiteX56" fmla="*/ 190582 w 281185"/>
                <a:gd name="connsiteY56" fmla="*/ -1383 h 124759"/>
                <a:gd name="connsiteX57" fmla="*/ 197851 w 281185"/>
                <a:gd name="connsiteY57" fmla="*/ 3222 h 124759"/>
                <a:gd name="connsiteX58" fmla="*/ 200862 w 281185"/>
                <a:gd name="connsiteY58" fmla="*/ 14386 h 124759"/>
                <a:gd name="connsiteX59" fmla="*/ 204945 w 281185"/>
                <a:gd name="connsiteY59" fmla="*/ 30162 h 124759"/>
                <a:gd name="connsiteX60" fmla="*/ 207782 w 281185"/>
                <a:gd name="connsiteY60" fmla="*/ 42214 h 124759"/>
                <a:gd name="connsiteX61" fmla="*/ 213104 w 281185"/>
                <a:gd name="connsiteY61" fmla="*/ 54791 h 124759"/>
                <a:gd name="connsiteX62" fmla="*/ 241472 w 281185"/>
                <a:gd name="connsiteY62" fmla="*/ 73577 h 124759"/>
                <a:gd name="connsiteX63" fmla="*/ 251935 w 281185"/>
                <a:gd name="connsiteY63" fmla="*/ 61176 h 124759"/>
                <a:gd name="connsiteX64" fmla="*/ 241472 w 281185"/>
                <a:gd name="connsiteY64" fmla="*/ 23429 h 124759"/>
                <a:gd name="connsiteX65" fmla="*/ 238811 w 281185"/>
                <a:gd name="connsiteY65" fmla="*/ 13854 h 124759"/>
                <a:gd name="connsiteX66" fmla="*/ 255652 w 281185"/>
                <a:gd name="connsiteY66" fmla="*/ -1383 h 124759"/>
                <a:gd name="connsiteX67" fmla="*/ 281185 w 281185"/>
                <a:gd name="connsiteY67" fmla="*/ 25732 h 124759"/>
                <a:gd name="connsiteX68" fmla="*/ 278348 w 281185"/>
                <a:gd name="connsiteY68" fmla="*/ 28034 h 124759"/>
                <a:gd name="connsiteX69" fmla="*/ 274980 w 281185"/>
                <a:gd name="connsiteY69" fmla="*/ 25017 h 124759"/>
                <a:gd name="connsiteX70" fmla="*/ 256186 w 281185"/>
                <a:gd name="connsiteY70" fmla="*/ 3579 h 124759"/>
                <a:gd name="connsiteX71" fmla="*/ 251753 w 281185"/>
                <a:gd name="connsiteY71" fmla="*/ 9780 h 124759"/>
                <a:gd name="connsiteX72" fmla="*/ 255835 w 281185"/>
                <a:gd name="connsiteY72" fmla="*/ 24136 h 124759"/>
                <a:gd name="connsiteX73" fmla="*/ 265233 w 281185"/>
                <a:gd name="connsiteY73" fmla="*/ 58341 h 124759"/>
                <a:gd name="connsiteX74" fmla="*/ 258672 w 281185"/>
                <a:gd name="connsiteY74" fmla="*/ 73752 h 124759"/>
                <a:gd name="connsiteX75" fmla="*/ 242180 w 281185"/>
                <a:gd name="connsiteY75" fmla="*/ 78539 h 124759"/>
                <a:gd name="connsiteX76" fmla="*/ 213279 w 281185"/>
                <a:gd name="connsiteY76" fmla="*/ 63835 h 124759"/>
                <a:gd name="connsiteX77" fmla="*/ 226752 w 281185"/>
                <a:gd name="connsiteY77" fmla="*/ 118057 h 124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</a:cxnLst>
              <a:rect l="l" t="t" r="r" b="b"/>
              <a:pathLst>
                <a:path w="281185" h="124759">
                  <a:moveTo>
                    <a:pt x="68622" y="14743"/>
                  </a:moveTo>
                  <a:cubicBezTo>
                    <a:pt x="67732" y="11201"/>
                    <a:pt x="66135" y="5175"/>
                    <a:pt x="66135" y="4286"/>
                  </a:cubicBezTo>
                  <a:cubicBezTo>
                    <a:pt x="66135" y="388"/>
                    <a:pt x="69328" y="-1383"/>
                    <a:pt x="72165" y="-1383"/>
                  </a:cubicBezTo>
                  <a:cubicBezTo>
                    <a:pt x="75359" y="-1383"/>
                    <a:pt x="78194" y="919"/>
                    <a:pt x="79084" y="2515"/>
                  </a:cubicBezTo>
                  <a:cubicBezTo>
                    <a:pt x="79966" y="4111"/>
                    <a:pt x="81388" y="9780"/>
                    <a:pt x="82278" y="13504"/>
                  </a:cubicBezTo>
                  <a:cubicBezTo>
                    <a:pt x="83159" y="16871"/>
                    <a:pt x="85113" y="25017"/>
                    <a:pt x="86178" y="29447"/>
                  </a:cubicBezTo>
                  <a:cubicBezTo>
                    <a:pt x="87234" y="33353"/>
                    <a:pt x="88299" y="37252"/>
                    <a:pt x="89189" y="41326"/>
                  </a:cubicBezTo>
                  <a:cubicBezTo>
                    <a:pt x="91144" y="48948"/>
                    <a:pt x="91144" y="49297"/>
                    <a:pt x="94686" y="54791"/>
                  </a:cubicBezTo>
                  <a:cubicBezTo>
                    <a:pt x="100359" y="63478"/>
                    <a:pt x="109224" y="73577"/>
                    <a:pt x="123055" y="73577"/>
                  </a:cubicBezTo>
                  <a:cubicBezTo>
                    <a:pt x="132985" y="73577"/>
                    <a:pt x="133518" y="65423"/>
                    <a:pt x="133518" y="61176"/>
                  </a:cubicBezTo>
                  <a:cubicBezTo>
                    <a:pt x="133518" y="50544"/>
                    <a:pt x="125891" y="30869"/>
                    <a:pt x="123055" y="23429"/>
                  </a:cubicBezTo>
                  <a:cubicBezTo>
                    <a:pt x="121109" y="18466"/>
                    <a:pt x="120394" y="16871"/>
                    <a:pt x="120394" y="13854"/>
                  </a:cubicBezTo>
                  <a:cubicBezTo>
                    <a:pt x="120394" y="4461"/>
                    <a:pt x="128195" y="-1383"/>
                    <a:pt x="137243" y="-1383"/>
                  </a:cubicBezTo>
                  <a:cubicBezTo>
                    <a:pt x="154975" y="-1383"/>
                    <a:pt x="162776" y="23072"/>
                    <a:pt x="162776" y="25732"/>
                  </a:cubicBezTo>
                  <a:cubicBezTo>
                    <a:pt x="162776" y="28034"/>
                    <a:pt x="160472" y="28034"/>
                    <a:pt x="159940" y="28034"/>
                  </a:cubicBezTo>
                  <a:cubicBezTo>
                    <a:pt x="157453" y="28034"/>
                    <a:pt x="157278" y="26971"/>
                    <a:pt x="156571" y="25017"/>
                  </a:cubicBezTo>
                  <a:cubicBezTo>
                    <a:pt x="152488" y="10844"/>
                    <a:pt x="144861" y="3579"/>
                    <a:pt x="137775" y="3579"/>
                  </a:cubicBezTo>
                  <a:cubicBezTo>
                    <a:pt x="134050" y="3579"/>
                    <a:pt x="133342" y="6057"/>
                    <a:pt x="133342" y="9780"/>
                  </a:cubicBezTo>
                  <a:cubicBezTo>
                    <a:pt x="133342" y="13854"/>
                    <a:pt x="134224" y="16156"/>
                    <a:pt x="137418" y="24136"/>
                  </a:cubicBezTo>
                  <a:cubicBezTo>
                    <a:pt x="139547" y="29630"/>
                    <a:pt x="146816" y="48416"/>
                    <a:pt x="146816" y="58341"/>
                  </a:cubicBezTo>
                  <a:cubicBezTo>
                    <a:pt x="146816" y="61176"/>
                    <a:pt x="146816" y="68615"/>
                    <a:pt x="140254" y="73752"/>
                  </a:cubicBezTo>
                  <a:cubicBezTo>
                    <a:pt x="137243" y="76063"/>
                    <a:pt x="132096" y="78539"/>
                    <a:pt x="123762" y="78539"/>
                  </a:cubicBezTo>
                  <a:cubicBezTo>
                    <a:pt x="107810" y="78539"/>
                    <a:pt x="98055" y="68083"/>
                    <a:pt x="92383" y="60644"/>
                  </a:cubicBezTo>
                  <a:cubicBezTo>
                    <a:pt x="90961" y="75705"/>
                    <a:pt x="78369" y="78539"/>
                    <a:pt x="69328" y="78539"/>
                  </a:cubicBezTo>
                  <a:cubicBezTo>
                    <a:pt x="54616" y="78539"/>
                    <a:pt x="44686" y="69505"/>
                    <a:pt x="39363" y="62415"/>
                  </a:cubicBezTo>
                  <a:cubicBezTo>
                    <a:pt x="38124" y="74641"/>
                    <a:pt x="27662" y="78539"/>
                    <a:pt x="20393" y="78539"/>
                  </a:cubicBezTo>
                  <a:cubicBezTo>
                    <a:pt x="12767" y="78539"/>
                    <a:pt x="8690" y="73045"/>
                    <a:pt x="6387" y="68973"/>
                  </a:cubicBezTo>
                  <a:cubicBezTo>
                    <a:pt x="2486" y="62415"/>
                    <a:pt x="0" y="52315"/>
                    <a:pt x="0" y="51424"/>
                  </a:cubicBezTo>
                  <a:cubicBezTo>
                    <a:pt x="0" y="49123"/>
                    <a:pt x="2486" y="49123"/>
                    <a:pt x="3011" y="49123"/>
                  </a:cubicBezTo>
                  <a:cubicBezTo>
                    <a:pt x="5497" y="49123"/>
                    <a:pt x="5672" y="49655"/>
                    <a:pt x="6919" y="54442"/>
                  </a:cubicBezTo>
                  <a:cubicBezTo>
                    <a:pt x="9573" y="64891"/>
                    <a:pt x="12941" y="73577"/>
                    <a:pt x="19860" y="73577"/>
                  </a:cubicBezTo>
                  <a:cubicBezTo>
                    <a:pt x="24468" y="73577"/>
                    <a:pt x="25707" y="69678"/>
                    <a:pt x="25707" y="64891"/>
                  </a:cubicBezTo>
                  <a:cubicBezTo>
                    <a:pt x="25707" y="61524"/>
                    <a:pt x="24118" y="54974"/>
                    <a:pt x="22871" y="50187"/>
                  </a:cubicBezTo>
                  <a:cubicBezTo>
                    <a:pt x="21632" y="45398"/>
                    <a:pt x="19860" y="38133"/>
                    <a:pt x="18971" y="34236"/>
                  </a:cubicBezTo>
                  <a:lnTo>
                    <a:pt x="13299" y="11551"/>
                  </a:lnTo>
                  <a:cubicBezTo>
                    <a:pt x="12591" y="9249"/>
                    <a:pt x="11527" y="4818"/>
                    <a:pt x="11527" y="4286"/>
                  </a:cubicBezTo>
                  <a:cubicBezTo>
                    <a:pt x="11527" y="388"/>
                    <a:pt x="14721" y="-1383"/>
                    <a:pt x="17556" y="-1383"/>
                  </a:cubicBezTo>
                  <a:cubicBezTo>
                    <a:pt x="20742" y="-1383"/>
                    <a:pt x="23587" y="919"/>
                    <a:pt x="24468" y="2515"/>
                  </a:cubicBezTo>
                  <a:cubicBezTo>
                    <a:pt x="25358" y="4111"/>
                    <a:pt x="26772" y="9780"/>
                    <a:pt x="27662" y="13504"/>
                  </a:cubicBezTo>
                  <a:cubicBezTo>
                    <a:pt x="28552" y="16871"/>
                    <a:pt x="30497" y="25017"/>
                    <a:pt x="31563" y="29447"/>
                  </a:cubicBezTo>
                  <a:cubicBezTo>
                    <a:pt x="32627" y="33353"/>
                    <a:pt x="33691" y="37252"/>
                    <a:pt x="34573" y="41326"/>
                  </a:cubicBezTo>
                  <a:cubicBezTo>
                    <a:pt x="36527" y="48590"/>
                    <a:pt x="36884" y="50012"/>
                    <a:pt x="42025" y="57277"/>
                  </a:cubicBezTo>
                  <a:cubicBezTo>
                    <a:pt x="46989" y="64367"/>
                    <a:pt x="55323" y="73577"/>
                    <a:pt x="68622" y="73577"/>
                  </a:cubicBezTo>
                  <a:cubicBezTo>
                    <a:pt x="78901" y="73577"/>
                    <a:pt x="79084" y="64542"/>
                    <a:pt x="79084" y="61176"/>
                  </a:cubicBezTo>
                  <a:cubicBezTo>
                    <a:pt x="79084" y="56745"/>
                    <a:pt x="78552" y="54442"/>
                    <a:pt x="76065" y="44517"/>
                  </a:cubicBezTo>
                  <a:lnTo>
                    <a:pt x="68622" y="14743"/>
                  </a:lnTo>
                  <a:close/>
                  <a:moveTo>
                    <a:pt x="226752" y="118057"/>
                  </a:moveTo>
                  <a:cubicBezTo>
                    <a:pt x="226927" y="118414"/>
                    <a:pt x="227459" y="120717"/>
                    <a:pt x="227459" y="120898"/>
                  </a:cubicBezTo>
                  <a:cubicBezTo>
                    <a:pt x="227459" y="121781"/>
                    <a:pt x="226752" y="123376"/>
                    <a:pt x="224623" y="123376"/>
                  </a:cubicBezTo>
                  <a:cubicBezTo>
                    <a:pt x="221080" y="123376"/>
                    <a:pt x="206360" y="121964"/>
                    <a:pt x="201927" y="121605"/>
                  </a:cubicBezTo>
                  <a:cubicBezTo>
                    <a:pt x="200512" y="121430"/>
                    <a:pt x="198026" y="121249"/>
                    <a:pt x="198026" y="117532"/>
                  </a:cubicBezTo>
                  <a:cubicBezTo>
                    <a:pt x="198026" y="115047"/>
                    <a:pt x="200512" y="115047"/>
                    <a:pt x="202641" y="115047"/>
                  </a:cubicBezTo>
                  <a:cubicBezTo>
                    <a:pt x="211149" y="115047"/>
                    <a:pt x="211149" y="113808"/>
                    <a:pt x="211149" y="112388"/>
                  </a:cubicBezTo>
                  <a:cubicBezTo>
                    <a:pt x="211149" y="111149"/>
                    <a:pt x="210793" y="110085"/>
                    <a:pt x="210443" y="108489"/>
                  </a:cubicBezTo>
                  <a:lnTo>
                    <a:pt x="185443" y="8185"/>
                  </a:lnTo>
                  <a:cubicBezTo>
                    <a:pt x="184553" y="4993"/>
                    <a:pt x="184553" y="4643"/>
                    <a:pt x="184553" y="4286"/>
                  </a:cubicBezTo>
                  <a:cubicBezTo>
                    <a:pt x="184553" y="1627"/>
                    <a:pt x="186682" y="-1383"/>
                    <a:pt x="190582" y="-1383"/>
                  </a:cubicBezTo>
                  <a:cubicBezTo>
                    <a:pt x="192529" y="-1383"/>
                    <a:pt x="195897" y="-501"/>
                    <a:pt x="197851" y="3222"/>
                  </a:cubicBezTo>
                  <a:cubicBezTo>
                    <a:pt x="198384" y="4286"/>
                    <a:pt x="199980" y="10669"/>
                    <a:pt x="200862" y="14386"/>
                  </a:cubicBezTo>
                  <a:lnTo>
                    <a:pt x="204945" y="30162"/>
                  </a:lnTo>
                  <a:cubicBezTo>
                    <a:pt x="205478" y="32822"/>
                    <a:pt x="207249" y="39555"/>
                    <a:pt x="207782" y="42214"/>
                  </a:cubicBezTo>
                  <a:cubicBezTo>
                    <a:pt x="209553" y="48948"/>
                    <a:pt x="209553" y="49123"/>
                    <a:pt x="213104" y="54791"/>
                  </a:cubicBezTo>
                  <a:cubicBezTo>
                    <a:pt x="218776" y="63478"/>
                    <a:pt x="227642" y="73577"/>
                    <a:pt x="241472" y="73577"/>
                  </a:cubicBezTo>
                  <a:cubicBezTo>
                    <a:pt x="251402" y="73577"/>
                    <a:pt x="251935" y="65423"/>
                    <a:pt x="251935" y="61176"/>
                  </a:cubicBezTo>
                  <a:cubicBezTo>
                    <a:pt x="251935" y="50544"/>
                    <a:pt x="244309" y="30869"/>
                    <a:pt x="241472" y="23429"/>
                  </a:cubicBezTo>
                  <a:cubicBezTo>
                    <a:pt x="239519" y="18466"/>
                    <a:pt x="238811" y="16871"/>
                    <a:pt x="238811" y="13854"/>
                  </a:cubicBezTo>
                  <a:cubicBezTo>
                    <a:pt x="238811" y="4461"/>
                    <a:pt x="246613" y="-1383"/>
                    <a:pt x="255652" y="-1383"/>
                  </a:cubicBezTo>
                  <a:cubicBezTo>
                    <a:pt x="273384" y="-1383"/>
                    <a:pt x="281185" y="23072"/>
                    <a:pt x="281185" y="25732"/>
                  </a:cubicBezTo>
                  <a:cubicBezTo>
                    <a:pt x="281185" y="28034"/>
                    <a:pt x="278883" y="28034"/>
                    <a:pt x="278348" y="28034"/>
                  </a:cubicBezTo>
                  <a:cubicBezTo>
                    <a:pt x="275870" y="28034"/>
                    <a:pt x="275689" y="26971"/>
                    <a:pt x="274980" y="25017"/>
                  </a:cubicBezTo>
                  <a:cubicBezTo>
                    <a:pt x="270905" y="10844"/>
                    <a:pt x="263106" y="3579"/>
                    <a:pt x="256186" y="3579"/>
                  </a:cubicBezTo>
                  <a:cubicBezTo>
                    <a:pt x="252467" y="3579"/>
                    <a:pt x="251753" y="6057"/>
                    <a:pt x="251753" y="9780"/>
                  </a:cubicBezTo>
                  <a:cubicBezTo>
                    <a:pt x="251753" y="13854"/>
                    <a:pt x="252642" y="16156"/>
                    <a:pt x="255835" y="24136"/>
                  </a:cubicBezTo>
                  <a:cubicBezTo>
                    <a:pt x="257956" y="29630"/>
                    <a:pt x="265233" y="48416"/>
                    <a:pt x="265233" y="58341"/>
                  </a:cubicBezTo>
                  <a:cubicBezTo>
                    <a:pt x="265233" y="61176"/>
                    <a:pt x="265233" y="68615"/>
                    <a:pt x="258672" y="73752"/>
                  </a:cubicBezTo>
                  <a:cubicBezTo>
                    <a:pt x="255652" y="76063"/>
                    <a:pt x="250512" y="78539"/>
                    <a:pt x="242180" y="78539"/>
                  </a:cubicBezTo>
                  <a:cubicBezTo>
                    <a:pt x="229239" y="78539"/>
                    <a:pt x="219841" y="71449"/>
                    <a:pt x="213279" y="63835"/>
                  </a:cubicBezTo>
                  <a:lnTo>
                    <a:pt x="226752" y="118057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000" name="任意多边形: 形状 999">
              <a:extLst>
                <a:ext uri="{FF2B5EF4-FFF2-40B4-BE49-F238E27FC236}">
                  <a16:creationId xmlns:a16="http://schemas.microsoft.com/office/drawing/2014/main" id="{6871B8A5-0552-624A-D440-3C6180F154DC}"/>
                </a:ext>
              </a:extLst>
            </p:cNvPr>
            <p:cNvSpPr/>
            <p:nvPr>
              <p:custDataLst>
                <p:tags r:id="rId17"/>
              </p:custDataLst>
            </p:nvPr>
          </p:nvSpPr>
          <p:spPr>
            <a:xfrm flipV="1">
              <a:off x="9398406" y="-11319137"/>
              <a:ext cx="73761" cy="13648"/>
            </a:xfrm>
            <a:custGeom>
              <a:avLst/>
              <a:gdLst>
                <a:gd name="connsiteX0" fmla="*/ 73762 w 73761"/>
                <a:gd name="connsiteY0" fmla="*/ 5364 h 13648"/>
                <a:gd name="connsiteX1" fmla="*/ 64896 w 73761"/>
                <a:gd name="connsiteY1" fmla="*/ 12271 h 13648"/>
                <a:gd name="connsiteX2" fmla="*/ 8866 w 73761"/>
                <a:gd name="connsiteY2" fmla="*/ 12271 h 13648"/>
                <a:gd name="connsiteX3" fmla="*/ 0 w 73761"/>
                <a:gd name="connsiteY3" fmla="*/ 5537 h 13648"/>
                <a:gd name="connsiteX4" fmla="*/ 8866 w 73761"/>
                <a:gd name="connsiteY4" fmla="*/ -1377 h 13648"/>
                <a:gd name="connsiteX5" fmla="*/ 64896 w 73761"/>
                <a:gd name="connsiteY5" fmla="*/ -1377 h 13648"/>
                <a:gd name="connsiteX6" fmla="*/ 73762 w 73761"/>
                <a:gd name="connsiteY6" fmla="*/ 5364 h 13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761" h="13648">
                  <a:moveTo>
                    <a:pt x="73762" y="5364"/>
                  </a:moveTo>
                  <a:cubicBezTo>
                    <a:pt x="73762" y="12271"/>
                    <a:pt x="67025" y="12271"/>
                    <a:pt x="64896" y="12271"/>
                  </a:cubicBezTo>
                  <a:lnTo>
                    <a:pt x="8866" y="12271"/>
                  </a:lnTo>
                  <a:cubicBezTo>
                    <a:pt x="6919" y="12271"/>
                    <a:pt x="0" y="12271"/>
                    <a:pt x="0" y="5537"/>
                  </a:cubicBezTo>
                  <a:cubicBezTo>
                    <a:pt x="0" y="-1377"/>
                    <a:pt x="6737" y="-1377"/>
                    <a:pt x="8866" y="-1377"/>
                  </a:cubicBezTo>
                  <a:lnTo>
                    <a:pt x="64896" y="-1377"/>
                  </a:lnTo>
                  <a:cubicBezTo>
                    <a:pt x="66850" y="-1377"/>
                    <a:pt x="73762" y="-1377"/>
                    <a:pt x="73762" y="5364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001" name="任意多边形: 形状 1000">
              <a:extLst>
                <a:ext uri="{FF2B5EF4-FFF2-40B4-BE49-F238E27FC236}">
                  <a16:creationId xmlns:a16="http://schemas.microsoft.com/office/drawing/2014/main" id="{E7BCFA4B-C64B-AC56-9A2B-C70B41998A04}"/>
                </a:ext>
              </a:extLst>
            </p:cNvPr>
            <p:cNvSpPr/>
            <p:nvPr>
              <p:custDataLst>
                <p:tags r:id="rId18"/>
              </p:custDataLst>
            </p:nvPr>
          </p:nvSpPr>
          <p:spPr>
            <a:xfrm flipV="1">
              <a:off x="9493456" y="-11452050"/>
              <a:ext cx="39720" cy="124759"/>
            </a:xfrm>
            <a:custGeom>
              <a:avLst/>
              <a:gdLst>
                <a:gd name="connsiteX0" fmla="*/ 39006 w 39720"/>
                <a:gd name="connsiteY0" fmla="*/ 118057 h 124759"/>
                <a:gd name="connsiteX1" fmla="*/ 39721 w 39720"/>
                <a:gd name="connsiteY1" fmla="*/ 120898 h 124759"/>
                <a:gd name="connsiteX2" fmla="*/ 36877 w 39720"/>
                <a:gd name="connsiteY2" fmla="*/ 123376 h 124759"/>
                <a:gd name="connsiteX3" fmla="*/ 14181 w 39720"/>
                <a:gd name="connsiteY3" fmla="*/ 121605 h 124759"/>
                <a:gd name="connsiteX4" fmla="*/ 10462 w 39720"/>
                <a:gd name="connsiteY4" fmla="*/ 117532 h 124759"/>
                <a:gd name="connsiteX5" fmla="*/ 14895 w 39720"/>
                <a:gd name="connsiteY5" fmla="*/ 115047 h 124759"/>
                <a:gd name="connsiteX6" fmla="*/ 23403 w 39720"/>
                <a:gd name="connsiteY6" fmla="*/ 112388 h 124759"/>
                <a:gd name="connsiteX7" fmla="*/ 22697 w 39720"/>
                <a:gd name="connsiteY7" fmla="*/ 108489 h 124759"/>
                <a:gd name="connsiteX8" fmla="*/ 708 w 39720"/>
                <a:gd name="connsiteY8" fmla="*/ 20944 h 124759"/>
                <a:gd name="connsiteX9" fmla="*/ 0 w 39720"/>
                <a:gd name="connsiteY9" fmla="*/ 15450 h 124759"/>
                <a:gd name="connsiteX10" fmla="*/ 18614 w 39720"/>
                <a:gd name="connsiteY10" fmla="*/ -1383 h 124759"/>
                <a:gd name="connsiteX11" fmla="*/ 32801 w 39720"/>
                <a:gd name="connsiteY11" fmla="*/ 8010 h 124759"/>
                <a:gd name="connsiteX12" fmla="*/ 39006 w 39720"/>
                <a:gd name="connsiteY12" fmla="*/ 25732 h 124759"/>
                <a:gd name="connsiteX13" fmla="*/ 36170 w 39720"/>
                <a:gd name="connsiteY13" fmla="*/ 28034 h 124759"/>
                <a:gd name="connsiteX14" fmla="*/ 32627 w 39720"/>
                <a:gd name="connsiteY14" fmla="*/ 23779 h 124759"/>
                <a:gd name="connsiteX15" fmla="*/ 19328 w 39720"/>
                <a:gd name="connsiteY15" fmla="*/ 3579 h 124759"/>
                <a:gd name="connsiteX16" fmla="*/ 13299 w 39720"/>
                <a:gd name="connsiteY16" fmla="*/ 12257 h 124759"/>
                <a:gd name="connsiteX17" fmla="*/ 14363 w 39720"/>
                <a:gd name="connsiteY17" fmla="*/ 19530 h 124759"/>
                <a:gd name="connsiteX18" fmla="*/ 39006 w 39720"/>
                <a:gd name="connsiteY18" fmla="*/ 118057 h 124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9720" h="124759">
                  <a:moveTo>
                    <a:pt x="39006" y="118057"/>
                  </a:moveTo>
                  <a:cubicBezTo>
                    <a:pt x="39189" y="118414"/>
                    <a:pt x="39721" y="120717"/>
                    <a:pt x="39721" y="120898"/>
                  </a:cubicBezTo>
                  <a:cubicBezTo>
                    <a:pt x="39721" y="121781"/>
                    <a:pt x="39006" y="123376"/>
                    <a:pt x="36877" y="123376"/>
                  </a:cubicBezTo>
                  <a:cubicBezTo>
                    <a:pt x="33334" y="123376"/>
                    <a:pt x="18614" y="121964"/>
                    <a:pt x="14181" y="121605"/>
                  </a:cubicBezTo>
                  <a:cubicBezTo>
                    <a:pt x="12941" y="121430"/>
                    <a:pt x="10462" y="121249"/>
                    <a:pt x="10462" y="117532"/>
                  </a:cubicBezTo>
                  <a:cubicBezTo>
                    <a:pt x="10462" y="115047"/>
                    <a:pt x="12941" y="115047"/>
                    <a:pt x="14895" y="115047"/>
                  </a:cubicBezTo>
                  <a:cubicBezTo>
                    <a:pt x="23403" y="115047"/>
                    <a:pt x="23403" y="113808"/>
                    <a:pt x="23403" y="112388"/>
                  </a:cubicBezTo>
                  <a:cubicBezTo>
                    <a:pt x="23403" y="111149"/>
                    <a:pt x="23046" y="110085"/>
                    <a:pt x="22697" y="108489"/>
                  </a:cubicBezTo>
                  <a:lnTo>
                    <a:pt x="708" y="20944"/>
                  </a:lnTo>
                  <a:cubicBezTo>
                    <a:pt x="175" y="19173"/>
                    <a:pt x="0" y="17219"/>
                    <a:pt x="0" y="15450"/>
                  </a:cubicBezTo>
                  <a:cubicBezTo>
                    <a:pt x="0" y="4111"/>
                    <a:pt x="10106" y="-1383"/>
                    <a:pt x="18614" y="-1383"/>
                  </a:cubicBezTo>
                  <a:cubicBezTo>
                    <a:pt x="22871" y="-1383"/>
                    <a:pt x="28194" y="31"/>
                    <a:pt x="32801" y="8010"/>
                  </a:cubicBezTo>
                  <a:cubicBezTo>
                    <a:pt x="36528" y="14568"/>
                    <a:pt x="39006" y="25017"/>
                    <a:pt x="39006" y="25732"/>
                  </a:cubicBezTo>
                  <a:cubicBezTo>
                    <a:pt x="39006" y="28034"/>
                    <a:pt x="36702" y="28034"/>
                    <a:pt x="36170" y="28034"/>
                  </a:cubicBezTo>
                  <a:cubicBezTo>
                    <a:pt x="33691" y="28034"/>
                    <a:pt x="33334" y="26971"/>
                    <a:pt x="32627" y="23779"/>
                  </a:cubicBezTo>
                  <a:cubicBezTo>
                    <a:pt x="30323" y="14918"/>
                    <a:pt x="26947" y="3579"/>
                    <a:pt x="19328" y="3579"/>
                  </a:cubicBezTo>
                  <a:cubicBezTo>
                    <a:pt x="14538" y="3579"/>
                    <a:pt x="13299" y="8010"/>
                    <a:pt x="13299" y="12257"/>
                  </a:cubicBezTo>
                  <a:cubicBezTo>
                    <a:pt x="13299" y="14211"/>
                    <a:pt x="13831" y="17578"/>
                    <a:pt x="14363" y="19530"/>
                  </a:cubicBezTo>
                  <a:lnTo>
                    <a:pt x="39006" y="118057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002" name="任意多边形: 形状 1001">
              <a:extLst>
                <a:ext uri="{FF2B5EF4-FFF2-40B4-BE49-F238E27FC236}">
                  <a16:creationId xmlns:a16="http://schemas.microsoft.com/office/drawing/2014/main" id="{134D2E24-045B-59BC-0A5A-D529AC391B58}"/>
                </a:ext>
              </a:extLst>
            </p:cNvPr>
            <p:cNvSpPr/>
            <p:nvPr>
              <p:custDataLst>
                <p:tags r:id="rId19"/>
              </p:custDataLst>
            </p:nvPr>
          </p:nvSpPr>
          <p:spPr>
            <a:xfrm flipV="1">
              <a:off x="9555633" y="-11407214"/>
              <a:ext cx="108342" cy="79922"/>
            </a:xfrm>
            <a:custGeom>
              <a:avLst/>
              <a:gdLst>
                <a:gd name="connsiteX0" fmla="*/ 13299 w 108342"/>
                <a:gd name="connsiteY0" fmla="*/ 11553 h 79922"/>
                <a:gd name="connsiteX1" fmla="*/ 11527 w 108342"/>
                <a:gd name="connsiteY1" fmla="*/ 4288 h 79922"/>
                <a:gd name="connsiteX2" fmla="*/ 17557 w 108342"/>
                <a:gd name="connsiteY2" fmla="*/ -1382 h 79922"/>
                <a:gd name="connsiteX3" fmla="*/ 24468 w 108342"/>
                <a:gd name="connsiteY3" fmla="*/ 2517 h 79922"/>
                <a:gd name="connsiteX4" fmla="*/ 27662 w 108342"/>
                <a:gd name="connsiteY4" fmla="*/ 13506 h 79922"/>
                <a:gd name="connsiteX5" fmla="*/ 31563 w 108342"/>
                <a:gd name="connsiteY5" fmla="*/ 29449 h 79922"/>
                <a:gd name="connsiteX6" fmla="*/ 34573 w 108342"/>
                <a:gd name="connsiteY6" fmla="*/ 41328 h 79922"/>
                <a:gd name="connsiteX7" fmla="*/ 42025 w 108342"/>
                <a:gd name="connsiteY7" fmla="*/ 57279 h 79922"/>
                <a:gd name="connsiteX8" fmla="*/ 68622 w 108342"/>
                <a:gd name="connsiteY8" fmla="*/ 73579 h 79922"/>
                <a:gd name="connsiteX9" fmla="*/ 79084 w 108342"/>
                <a:gd name="connsiteY9" fmla="*/ 61177 h 79922"/>
                <a:gd name="connsiteX10" fmla="*/ 68622 w 108342"/>
                <a:gd name="connsiteY10" fmla="*/ 23430 h 79922"/>
                <a:gd name="connsiteX11" fmla="*/ 65961 w 108342"/>
                <a:gd name="connsiteY11" fmla="*/ 13856 h 79922"/>
                <a:gd name="connsiteX12" fmla="*/ 82802 w 108342"/>
                <a:gd name="connsiteY12" fmla="*/ -1382 h 79922"/>
                <a:gd name="connsiteX13" fmla="*/ 108342 w 108342"/>
                <a:gd name="connsiteY13" fmla="*/ 25733 h 79922"/>
                <a:gd name="connsiteX14" fmla="*/ 105498 w 108342"/>
                <a:gd name="connsiteY14" fmla="*/ 28036 h 79922"/>
                <a:gd name="connsiteX15" fmla="*/ 102131 w 108342"/>
                <a:gd name="connsiteY15" fmla="*/ 25018 h 79922"/>
                <a:gd name="connsiteX16" fmla="*/ 83335 w 108342"/>
                <a:gd name="connsiteY16" fmla="*/ 3581 h 79922"/>
                <a:gd name="connsiteX17" fmla="*/ 78902 w 108342"/>
                <a:gd name="connsiteY17" fmla="*/ 9782 h 79922"/>
                <a:gd name="connsiteX18" fmla="*/ 82985 w 108342"/>
                <a:gd name="connsiteY18" fmla="*/ 24138 h 79922"/>
                <a:gd name="connsiteX19" fmla="*/ 92383 w 108342"/>
                <a:gd name="connsiteY19" fmla="*/ 58343 h 79922"/>
                <a:gd name="connsiteX20" fmla="*/ 69329 w 108342"/>
                <a:gd name="connsiteY20" fmla="*/ 78541 h 79922"/>
                <a:gd name="connsiteX21" fmla="*/ 39363 w 108342"/>
                <a:gd name="connsiteY21" fmla="*/ 62416 h 79922"/>
                <a:gd name="connsiteX22" fmla="*/ 20393 w 108342"/>
                <a:gd name="connsiteY22" fmla="*/ 78541 h 79922"/>
                <a:gd name="connsiteX23" fmla="*/ 6387 w 108342"/>
                <a:gd name="connsiteY23" fmla="*/ 68975 h 79922"/>
                <a:gd name="connsiteX24" fmla="*/ 0 w 108342"/>
                <a:gd name="connsiteY24" fmla="*/ 51426 h 79922"/>
                <a:gd name="connsiteX25" fmla="*/ 3011 w 108342"/>
                <a:gd name="connsiteY25" fmla="*/ 49125 h 79922"/>
                <a:gd name="connsiteX26" fmla="*/ 6919 w 108342"/>
                <a:gd name="connsiteY26" fmla="*/ 54444 h 79922"/>
                <a:gd name="connsiteX27" fmla="*/ 19860 w 108342"/>
                <a:gd name="connsiteY27" fmla="*/ 73579 h 79922"/>
                <a:gd name="connsiteX28" fmla="*/ 25708 w 108342"/>
                <a:gd name="connsiteY28" fmla="*/ 64893 h 79922"/>
                <a:gd name="connsiteX29" fmla="*/ 22871 w 108342"/>
                <a:gd name="connsiteY29" fmla="*/ 50189 h 79922"/>
                <a:gd name="connsiteX30" fmla="*/ 18971 w 108342"/>
                <a:gd name="connsiteY30" fmla="*/ 34238 h 79922"/>
                <a:gd name="connsiteX31" fmla="*/ 13299 w 108342"/>
                <a:gd name="connsiteY31" fmla="*/ 11553 h 79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08342" h="79922">
                  <a:moveTo>
                    <a:pt x="13299" y="11553"/>
                  </a:moveTo>
                  <a:cubicBezTo>
                    <a:pt x="12591" y="9250"/>
                    <a:pt x="11527" y="4820"/>
                    <a:pt x="11527" y="4288"/>
                  </a:cubicBezTo>
                  <a:cubicBezTo>
                    <a:pt x="11527" y="389"/>
                    <a:pt x="14721" y="-1382"/>
                    <a:pt x="17557" y="-1382"/>
                  </a:cubicBezTo>
                  <a:cubicBezTo>
                    <a:pt x="20742" y="-1382"/>
                    <a:pt x="23587" y="921"/>
                    <a:pt x="24468" y="2517"/>
                  </a:cubicBezTo>
                  <a:cubicBezTo>
                    <a:pt x="25358" y="4113"/>
                    <a:pt x="26772" y="9782"/>
                    <a:pt x="27662" y="13506"/>
                  </a:cubicBezTo>
                  <a:cubicBezTo>
                    <a:pt x="28552" y="16872"/>
                    <a:pt x="30498" y="25018"/>
                    <a:pt x="31563" y="29449"/>
                  </a:cubicBezTo>
                  <a:cubicBezTo>
                    <a:pt x="32627" y="33355"/>
                    <a:pt x="33691" y="37254"/>
                    <a:pt x="34573" y="41328"/>
                  </a:cubicBezTo>
                  <a:cubicBezTo>
                    <a:pt x="36528" y="48591"/>
                    <a:pt x="36885" y="50013"/>
                    <a:pt x="42025" y="57279"/>
                  </a:cubicBezTo>
                  <a:cubicBezTo>
                    <a:pt x="46990" y="64369"/>
                    <a:pt x="55324" y="73579"/>
                    <a:pt x="68622" y="73579"/>
                  </a:cubicBezTo>
                  <a:cubicBezTo>
                    <a:pt x="78902" y="73579"/>
                    <a:pt x="79084" y="64544"/>
                    <a:pt x="79084" y="61177"/>
                  </a:cubicBezTo>
                  <a:cubicBezTo>
                    <a:pt x="79084" y="50545"/>
                    <a:pt x="71458" y="30871"/>
                    <a:pt x="68622" y="23430"/>
                  </a:cubicBezTo>
                  <a:cubicBezTo>
                    <a:pt x="66667" y="18468"/>
                    <a:pt x="65961" y="16872"/>
                    <a:pt x="65961" y="13856"/>
                  </a:cubicBezTo>
                  <a:cubicBezTo>
                    <a:pt x="65961" y="4463"/>
                    <a:pt x="73761" y="-1382"/>
                    <a:pt x="82802" y="-1382"/>
                  </a:cubicBezTo>
                  <a:cubicBezTo>
                    <a:pt x="100533" y="-1382"/>
                    <a:pt x="108342" y="23074"/>
                    <a:pt x="108342" y="25733"/>
                  </a:cubicBezTo>
                  <a:cubicBezTo>
                    <a:pt x="108342" y="28036"/>
                    <a:pt x="106031" y="28036"/>
                    <a:pt x="105498" y="28036"/>
                  </a:cubicBezTo>
                  <a:cubicBezTo>
                    <a:pt x="103020" y="28036"/>
                    <a:pt x="102845" y="26972"/>
                    <a:pt x="102131" y="25018"/>
                  </a:cubicBezTo>
                  <a:cubicBezTo>
                    <a:pt x="98055" y="10846"/>
                    <a:pt x="90428" y="3581"/>
                    <a:pt x="83335" y="3581"/>
                  </a:cubicBezTo>
                  <a:cubicBezTo>
                    <a:pt x="79617" y="3581"/>
                    <a:pt x="78902" y="6059"/>
                    <a:pt x="78902" y="9782"/>
                  </a:cubicBezTo>
                  <a:cubicBezTo>
                    <a:pt x="78902" y="13856"/>
                    <a:pt x="79791" y="16157"/>
                    <a:pt x="82985" y="24138"/>
                  </a:cubicBezTo>
                  <a:cubicBezTo>
                    <a:pt x="85114" y="29632"/>
                    <a:pt x="92383" y="48418"/>
                    <a:pt x="92383" y="58343"/>
                  </a:cubicBezTo>
                  <a:cubicBezTo>
                    <a:pt x="92383" y="75533"/>
                    <a:pt x="78727" y="78541"/>
                    <a:pt x="69329" y="78541"/>
                  </a:cubicBezTo>
                  <a:cubicBezTo>
                    <a:pt x="54616" y="78541"/>
                    <a:pt x="44686" y="69506"/>
                    <a:pt x="39363" y="62416"/>
                  </a:cubicBezTo>
                  <a:cubicBezTo>
                    <a:pt x="38124" y="74643"/>
                    <a:pt x="27662" y="78541"/>
                    <a:pt x="20393" y="78541"/>
                  </a:cubicBezTo>
                  <a:cubicBezTo>
                    <a:pt x="12767" y="78541"/>
                    <a:pt x="8691" y="73047"/>
                    <a:pt x="6387" y="68975"/>
                  </a:cubicBezTo>
                  <a:cubicBezTo>
                    <a:pt x="2486" y="62416"/>
                    <a:pt x="0" y="52316"/>
                    <a:pt x="0" y="51426"/>
                  </a:cubicBezTo>
                  <a:cubicBezTo>
                    <a:pt x="0" y="49125"/>
                    <a:pt x="2486" y="49125"/>
                    <a:pt x="3011" y="49125"/>
                  </a:cubicBezTo>
                  <a:cubicBezTo>
                    <a:pt x="5497" y="49125"/>
                    <a:pt x="5673" y="49657"/>
                    <a:pt x="6919" y="54444"/>
                  </a:cubicBezTo>
                  <a:cubicBezTo>
                    <a:pt x="9573" y="64893"/>
                    <a:pt x="12941" y="73579"/>
                    <a:pt x="19860" y="73579"/>
                  </a:cubicBezTo>
                  <a:cubicBezTo>
                    <a:pt x="24468" y="73579"/>
                    <a:pt x="25708" y="69680"/>
                    <a:pt x="25708" y="64893"/>
                  </a:cubicBezTo>
                  <a:cubicBezTo>
                    <a:pt x="25708" y="61526"/>
                    <a:pt x="24119" y="54976"/>
                    <a:pt x="22871" y="50189"/>
                  </a:cubicBezTo>
                  <a:cubicBezTo>
                    <a:pt x="21632" y="45400"/>
                    <a:pt x="19860" y="38135"/>
                    <a:pt x="18971" y="34238"/>
                  </a:cubicBezTo>
                  <a:lnTo>
                    <a:pt x="13299" y="11553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015" name="任意多边形: 形状 1014">
              <a:extLst>
                <a:ext uri="{FF2B5EF4-FFF2-40B4-BE49-F238E27FC236}">
                  <a16:creationId xmlns:a16="http://schemas.microsoft.com/office/drawing/2014/main" id="{2EB4B2DF-845C-D1DC-A01D-B92B6D03D495}"/>
                </a:ext>
              </a:extLst>
            </p:cNvPr>
            <p:cNvSpPr/>
            <p:nvPr>
              <p:custDataLst>
                <p:tags r:id="rId20"/>
              </p:custDataLst>
            </p:nvPr>
          </p:nvSpPr>
          <p:spPr>
            <a:xfrm flipV="1">
              <a:off x="9755837" y="-11372115"/>
              <a:ext cx="168399" cy="168563"/>
            </a:xfrm>
            <a:custGeom>
              <a:avLst/>
              <a:gdLst>
                <a:gd name="connsiteX0" fmla="*/ 89387 w 168399"/>
                <a:gd name="connsiteY0" fmla="*/ 77840 h 168563"/>
                <a:gd name="connsiteX1" fmla="*/ 160042 w 168399"/>
                <a:gd name="connsiteY1" fmla="*/ 77840 h 168563"/>
                <a:gd name="connsiteX2" fmla="*/ 168400 w 168399"/>
                <a:gd name="connsiteY2" fmla="*/ 82907 h 168563"/>
                <a:gd name="connsiteX3" fmla="*/ 160042 w 168399"/>
                <a:gd name="connsiteY3" fmla="*/ 87964 h 168563"/>
                <a:gd name="connsiteX4" fmla="*/ 89387 w 168399"/>
                <a:gd name="connsiteY4" fmla="*/ 87964 h 168563"/>
                <a:gd name="connsiteX5" fmla="*/ 89387 w 168399"/>
                <a:gd name="connsiteY5" fmla="*/ 158835 h 168563"/>
                <a:gd name="connsiteX6" fmla="*/ 84327 w 168399"/>
                <a:gd name="connsiteY6" fmla="*/ 167188 h 168563"/>
                <a:gd name="connsiteX7" fmla="*/ 79259 w 168399"/>
                <a:gd name="connsiteY7" fmla="*/ 158835 h 168563"/>
                <a:gd name="connsiteX8" fmla="*/ 79259 w 168399"/>
                <a:gd name="connsiteY8" fmla="*/ 87964 h 168563"/>
                <a:gd name="connsiteX9" fmla="*/ 8357 w 168399"/>
                <a:gd name="connsiteY9" fmla="*/ 87964 h 168563"/>
                <a:gd name="connsiteX10" fmla="*/ 0 w 168399"/>
                <a:gd name="connsiteY10" fmla="*/ 82907 h 168563"/>
                <a:gd name="connsiteX11" fmla="*/ 8357 w 168399"/>
                <a:gd name="connsiteY11" fmla="*/ 77840 h 168563"/>
                <a:gd name="connsiteX12" fmla="*/ 79259 w 168399"/>
                <a:gd name="connsiteY12" fmla="*/ 77840 h 168563"/>
                <a:gd name="connsiteX13" fmla="*/ 79259 w 168399"/>
                <a:gd name="connsiteY13" fmla="*/ 6977 h 168563"/>
                <a:gd name="connsiteX14" fmla="*/ 84327 w 168399"/>
                <a:gd name="connsiteY14" fmla="*/ -1375 h 168563"/>
                <a:gd name="connsiteX15" fmla="*/ 89387 w 168399"/>
                <a:gd name="connsiteY15" fmla="*/ 6977 h 168563"/>
                <a:gd name="connsiteX16" fmla="*/ 89387 w 168399"/>
                <a:gd name="connsiteY16" fmla="*/ 77840 h 168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68399" h="168563">
                  <a:moveTo>
                    <a:pt x="89387" y="77840"/>
                  </a:moveTo>
                  <a:lnTo>
                    <a:pt x="160042" y="77840"/>
                  </a:lnTo>
                  <a:cubicBezTo>
                    <a:pt x="163586" y="77840"/>
                    <a:pt x="168400" y="77840"/>
                    <a:pt x="168400" y="82907"/>
                  </a:cubicBezTo>
                  <a:cubicBezTo>
                    <a:pt x="168400" y="87964"/>
                    <a:pt x="163586" y="87964"/>
                    <a:pt x="160042" y="87964"/>
                  </a:cubicBezTo>
                  <a:lnTo>
                    <a:pt x="89387" y="87964"/>
                  </a:lnTo>
                  <a:lnTo>
                    <a:pt x="89387" y="158835"/>
                  </a:lnTo>
                  <a:cubicBezTo>
                    <a:pt x="89387" y="162377"/>
                    <a:pt x="89387" y="167188"/>
                    <a:pt x="84327" y="167188"/>
                  </a:cubicBezTo>
                  <a:cubicBezTo>
                    <a:pt x="79259" y="167188"/>
                    <a:pt x="79259" y="162377"/>
                    <a:pt x="79259" y="158835"/>
                  </a:cubicBezTo>
                  <a:lnTo>
                    <a:pt x="79259" y="87964"/>
                  </a:lnTo>
                  <a:lnTo>
                    <a:pt x="8357" y="87964"/>
                  </a:lnTo>
                  <a:cubicBezTo>
                    <a:pt x="4814" y="87964"/>
                    <a:pt x="0" y="87964"/>
                    <a:pt x="0" y="82907"/>
                  </a:cubicBezTo>
                  <a:cubicBezTo>
                    <a:pt x="0" y="77840"/>
                    <a:pt x="4814" y="77840"/>
                    <a:pt x="8357" y="77840"/>
                  </a:cubicBezTo>
                  <a:lnTo>
                    <a:pt x="79259" y="77840"/>
                  </a:lnTo>
                  <a:lnTo>
                    <a:pt x="79259" y="6977"/>
                  </a:lnTo>
                  <a:cubicBezTo>
                    <a:pt x="79259" y="3437"/>
                    <a:pt x="79259" y="-1375"/>
                    <a:pt x="84327" y="-1375"/>
                  </a:cubicBezTo>
                  <a:cubicBezTo>
                    <a:pt x="89387" y="-1375"/>
                    <a:pt x="89387" y="3437"/>
                    <a:pt x="89387" y="6977"/>
                  </a:cubicBezTo>
                  <a:lnTo>
                    <a:pt x="89387" y="77840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016" name="任意多边形: 形状 1015">
              <a:extLst>
                <a:ext uri="{FF2B5EF4-FFF2-40B4-BE49-F238E27FC236}">
                  <a16:creationId xmlns:a16="http://schemas.microsoft.com/office/drawing/2014/main" id="{DF326C68-AB5D-02E2-7DE5-6658D251D5F7}"/>
                </a:ext>
              </a:extLst>
            </p:cNvPr>
            <p:cNvSpPr/>
            <p:nvPr>
              <p:custDataLst>
                <p:tags r:id="rId21"/>
              </p:custDataLst>
            </p:nvPr>
          </p:nvSpPr>
          <p:spPr>
            <a:xfrm flipV="1">
              <a:off x="10004804" y="-11398182"/>
              <a:ext cx="207898" cy="173620"/>
            </a:xfrm>
            <a:custGeom>
              <a:avLst/>
              <a:gdLst>
                <a:gd name="connsiteX0" fmla="*/ 180555 w 207898"/>
                <a:gd name="connsiteY0" fmla="*/ 160349 h 173620"/>
                <a:gd name="connsiteX1" fmla="*/ 207899 w 207898"/>
                <a:gd name="connsiteY1" fmla="*/ 160349 h 173620"/>
                <a:gd name="connsiteX2" fmla="*/ 207899 w 207898"/>
                <a:gd name="connsiteY2" fmla="*/ 172244 h 173620"/>
                <a:gd name="connsiteX3" fmla="*/ 162570 w 207898"/>
                <a:gd name="connsiteY3" fmla="*/ 171481 h 173620"/>
                <a:gd name="connsiteX4" fmla="*/ 117248 w 207898"/>
                <a:gd name="connsiteY4" fmla="*/ 172244 h 173620"/>
                <a:gd name="connsiteX5" fmla="*/ 117248 w 207898"/>
                <a:gd name="connsiteY5" fmla="*/ 160349 h 173620"/>
                <a:gd name="connsiteX6" fmla="*/ 144591 w 207898"/>
                <a:gd name="connsiteY6" fmla="*/ 160349 h 173620"/>
                <a:gd name="connsiteX7" fmla="*/ 144591 w 207898"/>
                <a:gd name="connsiteY7" fmla="*/ 94797 h 173620"/>
                <a:gd name="connsiteX8" fmla="*/ 63307 w 207898"/>
                <a:gd name="connsiteY8" fmla="*/ 94797 h 173620"/>
                <a:gd name="connsiteX9" fmla="*/ 63307 w 207898"/>
                <a:gd name="connsiteY9" fmla="*/ 160349 h 173620"/>
                <a:gd name="connsiteX10" fmla="*/ 90659 w 207898"/>
                <a:gd name="connsiteY10" fmla="*/ 160349 h 173620"/>
                <a:gd name="connsiteX11" fmla="*/ 90659 w 207898"/>
                <a:gd name="connsiteY11" fmla="*/ 172244 h 173620"/>
                <a:gd name="connsiteX12" fmla="*/ 45330 w 207898"/>
                <a:gd name="connsiteY12" fmla="*/ 171481 h 173620"/>
                <a:gd name="connsiteX13" fmla="*/ 0 w 207898"/>
                <a:gd name="connsiteY13" fmla="*/ 172244 h 173620"/>
                <a:gd name="connsiteX14" fmla="*/ 0 w 207898"/>
                <a:gd name="connsiteY14" fmla="*/ 160349 h 173620"/>
                <a:gd name="connsiteX15" fmla="*/ 27352 w 207898"/>
                <a:gd name="connsiteY15" fmla="*/ 160349 h 173620"/>
                <a:gd name="connsiteX16" fmla="*/ 27352 w 207898"/>
                <a:gd name="connsiteY16" fmla="*/ 10515 h 173620"/>
                <a:gd name="connsiteX17" fmla="*/ 0 w 207898"/>
                <a:gd name="connsiteY17" fmla="*/ 10515 h 173620"/>
                <a:gd name="connsiteX18" fmla="*/ 0 w 207898"/>
                <a:gd name="connsiteY18" fmla="*/ -1377 h 173620"/>
                <a:gd name="connsiteX19" fmla="*/ 45330 w 207898"/>
                <a:gd name="connsiteY19" fmla="*/ -616 h 173620"/>
                <a:gd name="connsiteX20" fmla="*/ 90659 w 207898"/>
                <a:gd name="connsiteY20" fmla="*/ -1377 h 173620"/>
                <a:gd name="connsiteX21" fmla="*/ 90659 w 207898"/>
                <a:gd name="connsiteY21" fmla="*/ 10515 h 173620"/>
                <a:gd name="connsiteX22" fmla="*/ 63307 w 207898"/>
                <a:gd name="connsiteY22" fmla="*/ 10515 h 173620"/>
                <a:gd name="connsiteX23" fmla="*/ 63307 w 207898"/>
                <a:gd name="connsiteY23" fmla="*/ 82903 h 173620"/>
                <a:gd name="connsiteX24" fmla="*/ 144591 w 207898"/>
                <a:gd name="connsiteY24" fmla="*/ 82903 h 173620"/>
                <a:gd name="connsiteX25" fmla="*/ 144591 w 207898"/>
                <a:gd name="connsiteY25" fmla="*/ 10515 h 173620"/>
                <a:gd name="connsiteX26" fmla="*/ 117248 w 207898"/>
                <a:gd name="connsiteY26" fmla="*/ 10515 h 173620"/>
                <a:gd name="connsiteX27" fmla="*/ 117248 w 207898"/>
                <a:gd name="connsiteY27" fmla="*/ -1377 h 173620"/>
                <a:gd name="connsiteX28" fmla="*/ 162570 w 207898"/>
                <a:gd name="connsiteY28" fmla="*/ -616 h 173620"/>
                <a:gd name="connsiteX29" fmla="*/ 207899 w 207898"/>
                <a:gd name="connsiteY29" fmla="*/ -1377 h 173620"/>
                <a:gd name="connsiteX30" fmla="*/ 207899 w 207898"/>
                <a:gd name="connsiteY30" fmla="*/ 10515 h 173620"/>
                <a:gd name="connsiteX31" fmla="*/ 180555 w 207898"/>
                <a:gd name="connsiteY31" fmla="*/ 10515 h 173620"/>
                <a:gd name="connsiteX32" fmla="*/ 180555 w 207898"/>
                <a:gd name="connsiteY32" fmla="*/ 160349 h 173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07898" h="173620">
                  <a:moveTo>
                    <a:pt x="180555" y="160349"/>
                  </a:moveTo>
                  <a:lnTo>
                    <a:pt x="207899" y="160349"/>
                  </a:lnTo>
                  <a:lnTo>
                    <a:pt x="207899" y="172244"/>
                  </a:lnTo>
                  <a:cubicBezTo>
                    <a:pt x="198278" y="171481"/>
                    <a:pt x="173461" y="171481"/>
                    <a:pt x="162570" y="171481"/>
                  </a:cubicBezTo>
                  <a:cubicBezTo>
                    <a:pt x="151686" y="171481"/>
                    <a:pt x="126868" y="171481"/>
                    <a:pt x="117248" y="172244"/>
                  </a:cubicBezTo>
                  <a:lnTo>
                    <a:pt x="117248" y="160349"/>
                  </a:lnTo>
                  <a:lnTo>
                    <a:pt x="144591" y="160349"/>
                  </a:lnTo>
                  <a:lnTo>
                    <a:pt x="144591" y="94797"/>
                  </a:lnTo>
                  <a:lnTo>
                    <a:pt x="63307" y="94797"/>
                  </a:lnTo>
                  <a:lnTo>
                    <a:pt x="63307" y="160349"/>
                  </a:lnTo>
                  <a:lnTo>
                    <a:pt x="90659" y="160349"/>
                  </a:lnTo>
                  <a:lnTo>
                    <a:pt x="90659" y="172244"/>
                  </a:lnTo>
                  <a:cubicBezTo>
                    <a:pt x="81030" y="171481"/>
                    <a:pt x="56221" y="171481"/>
                    <a:pt x="45330" y="171481"/>
                  </a:cubicBezTo>
                  <a:cubicBezTo>
                    <a:pt x="34438" y="171481"/>
                    <a:pt x="9621" y="171481"/>
                    <a:pt x="0" y="172244"/>
                  </a:cubicBezTo>
                  <a:lnTo>
                    <a:pt x="0" y="160349"/>
                  </a:lnTo>
                  <a:lnTo>
                    <a:pt x="27352" y="160349"/>
                  </a:lnTo>
                  <a:lnTo>
                    <a:pt x="27352" y="10515"/>
                  </a:lnTo>
                  <a:lnTo>
                    <a:pt x="0" y="10515"/>
                  </a:lnTo>
                  <a:lnTo>
                    <a:pt x="0" y="-1377"/>
                  </a:lnTo>
                  <a:cubicBezTo>
                    <a:pt x="9621" y="-616"/>
                    <a:pt x="34438" y="-616"/>
                    <a:pt x="45330" y="-616"/>
                  </a:cubicBezTo>
                  <a:cubicBezTo>
                    <a:pt x="56221" y="-616"/>
                    <a:pt x="81030" y="-616"/>
                    <a:pt x="90659" y="-1377"/>
                  </a:cubicBezTo>
                  <a:lnTo>
                    <a:pt x="90659" y="10515"/>
                  </a:lnTo>
                  <a:lnTo>
                    <a:pt x="63307" y="10515"/>
                  </a:lnTo>
                  <a:lnTo>
                    <a:pt x="63307" y="82903"/>
                  </a:lnTo>
                  <a:lnTo>
                    <a:pt x="144591" y="82903"/>
                  </a:lnTo>
                  <a:lnTo>
                    <a:pt x="144591" y="10515"/>
                  </a:lnTo>
                  <a:lnTo>
                    <a:pt x="117248" y="10515"/>
                  </a:lnTo>
                  <a:lnTo>
                    <a:pt x="117248" y="-1377"/>
                  </a:lnTo>
                  <a:cubicBezTo>
                    <a:pt x="126868" y="-616"/>
                    <a:pt x="151686" y="-616"/>
                    <a:pt x="162570" y="-616"/>
                  </a:cubicBezTo>
                  <a:cubicBezTo>
                    <a:pt x="173461" y="-616"/>
                    <a:pt x="198278" y="-616"/>
                    <a:pt x="207899" y="-1377"/>
                  </a:cubicBezTo>
                  <a:lnTo>
                    <a:pt x="207899" y="10515"/>
                  </a:lnTo>
                  <a:lnTo>
                    <a:pt x="180555" y="10515"/>
                  </a:lnTo>
                  <a:lnTo>
                    <a:pt x="180555" y="160349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017" name="任意多边形: 形状 1016">
              <a:extLst>
                <a:ext uri="{FF2B5EF4-FFF2-40B4-BE49-F238E27FC236}">
                  <a16:creationId xmlns:a16="http://schemas.microsoft.com/office/drawing/2014/main" id="{006E9D2A-DDDA-9E3C-7F8A-225BAE164486}"/>
                </a:ext>
              </a:extLst>
            </p:cNvPr>
            <p:cNvSpPr/>
            <p:nvPr>
              <p:custDataLst>
                <p:tags r:id="rId22"/>
              </p:custDataLst>
            </p:nvPr>
          </p:nvSpPr>
          <p:spPr>
            <a:xfrm flipV="1">
              <a:off x="10246792" y="-11407214"/>
              <a:ext cx="285790" cy="79922"/>
            </a:xfrm>
            <a:custGeom>
              <a:avLst/>
              <a:gdLst>
                <a:gd name="connsiteX0" fmla="*/ 71990 w 285790"/>
                <a:gd name="connsiteY0" fmla="*/ 17579 h 79922"/>
                <a:gd name="connsiteX1" fmla="*/ 67915 w 285790"/>
                <a:gd name="connsiteY1" fmla="*/ 21835 h 79922"/>
                <a:gd name="connsiteX2" fmla="*/ 65254 w 285790"/>
                <a:gd name="connsiteY2" fmla="*/ 19882 h 79922"/>
                <a:gd name="connsiteX3" fmla="*/ 30148 w 285790"/>
                <a:gd name="connsiteY3" fmla="*/ 3581 h 79922"/>
                <a:gd name="connsiteX4" fmla="*/ 13656 w 285790"/>
                <a:gd name="connsiteY4" fmla="*/ 24494 h 79922"/>
                <a:gd name="connsiteX5" fmla="*/ 15960 w 285790"/>
                <a:gd name="connsiteY5" fmla="*/ 40796 h 79922"/>
                <a:gd name="connsiteX6" fmla="*/ 26955 w 285790"/>
                <a:gd name="connsiteY6" fmla="*/ 40796 h 79922"/>
                <a:gd name="connsiteX7" fmla="*/ 69511 w 285790"/>
                <a:gd name="connsiteY7" fmla="*/ 62947 h 79922"/>
                <a:gd name="connsiteX8" fmla="*/ 48054 w 285790"/>
                <a:gd name="connsiteY8" fmla="*/ 78541 h 79922"/>
                <a:gd name="connsiteX9" fmla="*/ 0 w 285790"/>
                <a:gd name="connsiteY9" fmla="*/ 31403 h 79922"/>
                <a:gd name="connsiteX10" fmla="*/ 30148 w 285790"/>
                <a:gd name="connsiteY10" fmla="*/ -1382 h 79922"/>
                <a:gd name="connsiteX11" fmla="*/ 71990 w 285790"/>
                <a:gd name="connsiteY11" fmla="*/ 17579 h 79922"/>
                <a:gd name="connsiteX12" fmla="*/ 60995 w 285790"/>
                <a:gd name="connsiteY12" fmla="*/ 63122 h 79922"/>
                <a:gd name="connsiteX13" fmla="*/ 25715 w 285790"/>
                <a:gd name="connsiteY13" fmla="*/ 45758 h 79922"/>
                <a:gd name="connsiteX14" fmla="*/ 17382 w 285790"/>
                <a:gd name="connsiteY14" fmla="*/ 45758 h 79922"/>
                <a:gd name="connsiteX15" fmla="*/ 48054 w 285790"/>
                <a:gd name="connsiteY15" fmla="*/ 73579 h 79922"/>
                <a:gd name="connsiteX16" fmla="*/ 60995 w 285790"/>
                <a:gd name="connsiteY16" fmla="*/ 63122 h 79922"/>
                <a:gd name="connsiteX17" fmla="*/ 193081 w 285790"/>
                <a:gd name="connsiteY17" fmla="*/ 25733 h 79922"/>
                <a:gd name="connsiteX18" fmla="*/ 189355 w 285790"/>
                <a:gd name="connsiteY18" fmla="*/ 28036 h 79922"/>
                <a:gd name="connsiteX19" fmla="*/ 185097 w 285790"/>
                <a:gd name="connsiteY19" fmla="*/ 24313 h 79922"/>
                <a:gd name="connsiteX20" fmla="*/ 167898 w 285790"/>
                <a:gd name="connsiteY20" fmla="*/ 3581 h 79922"/>
                <a:gd name="connsiteX21" fmla="*/ 163465 w 285790"/>
                <a:gd name="connsiteY21" fmla="*/ 9607 h 79922"/>
                <a:gd name="connsiteX22" fmla="*/ 166484 w 285790"/>
                <a:gd name="connsiteY22" fmla="*/ 21478 h 79922"/>
                <a:gd name="connsiteX23" fmla="*/ 177121 w 285790"/>
                <a:gd name="connsiteY23" fmla="*/ 58874 h 79922"/>
                <a:gd name="connsiteX24" fmla="*/ 155307 w 285790"/>
                <a:gd name="connsiteY24" fmla="*/ 78541 h 79922"/>
                <a:gd name="connsiteX25" fmla="*/ 126406 w 285790"/>
                <a:gd name="connsiteY25" fmla="*/ 63480 h 79922"/>
                <a:gd name="connsiteX26" fmla="*/ 108857 w 285790"/>
                <a:gd name="connsiteY26" fmla="*/ 78541 h 79922"/>
                <a:gd name="connsiteX27" fmla="*/ 94669 w 285790"/>
                <a:gd name="connsiteY27" fmla="*/ 69148 h 79922"/>
                <a:gd name="connsiteX28" fmla="*/ 88106 w 285790"/>
                <a:gd name="connsiteY28" fmla="*/ 51426 h 79922"/>
                <a:gd name="connsiteX29" fmla="*/ 91833 w 285790"/>
                <a:gd name="connsiteY29" fmla="*/ 49125 h 79922"/>
                <a:gd name="connsiteX30" fmla="*/ 96440 w 285790"/>
                <a:gd name="connsiteY30" fmla="*/ 54261 h 79922"/>
                <a:gd name="connsiteX31" fmla="*/ 108325 w 285790"/>
                <a:gd name="connsiteY31" fmla="*/ 73579 h 79922"/>
                <a:gd name="connsiteX32" fmla="*/ 113823 w 285790"/>
                <a:gd name="connsiteY32" fmla="*/ 65076 h 79922"/>
                <a:gd name="connsiteX33" fmla="*/ 110096 w 285790"/>
                <a:gd name="connsiteY33" fmla="*/ 46464 h 79922"/>
                <a:gd name="connsiteX34" fmla="*/ 105131 w 285790"/>
                <a:gd name="connsiteY34" fmla="*/ 27329 h 79922"/>
                <a:gd name="connsiteX35" fmla="*/ 102113 w 285790"/>
                <a:gd name="connsiteY35" fmla="*/ 15277 h 79922"/>
                <a:gd name="connsiteX36" fmla="*/ 99634 w 285790"/>
                <a:gd name="connsiteY36" fmla="*/ 3931 h 79922"/>
                <a:gd name="connsiteX37" fmla="*/ 105131 w 285790"/>
                <a:gd name="connsiteY37" fmla="*/ -1382 h 79922"/>
                <a:gd name="connsiteX38" fmla="*/ 113107 w 285790"/>
                <a:gd name="connsiteY38" fmla="*/ 6591 h 79922"/>
                <a:gd name="connsiteX39" fmla="*/ 117190 w 285790"/>
                <a:gd name="connsiteY39" fmla="*/ 22367 h 79922"/>
                <a:gd name="connsiteX40" fmla="*/ 120027 w 285790"/>
                <a:gd name="connsiteY40" fmla="*/ 34411 h 79922"/>
                <a:gd name="connsiteX41" fmla="*/ 123037 w 285790"/>
                <a:gd name="connsiteY41" fmla="*/ 46290 h 79922"/>
                <a:gd name="connsiteX42" fmla="*/ 135986 w 285790"/>
                <a:gd name="connsiteY42" fmla="*/ 65782 h 79922"/>
                <a:gd name="connsiteX43" fmla="*/ 154599 w 285790"/>
                <a:gd name="connsiteY43" fmla="*/ 73579 h 79922"/>
                <a:gd name="connsiteX44" fmla="*/ 164705 w 285790"/>
                <a:gd name="connsiteY44" fmla="*/ 61526 h 79922"/>
                <a:gd name="connsiteX45" fmla="*/ 153360 w 285790"/>
                <a:gd name="connsiteY45" fmla="*/ 21478 h 79922"/>
                <a:gd name="connsiteX46" fmla="*/ 151588 w 285790"/>
                <a:gd name="connsiteY46" fmla="*/ 13506 h 79922"/>
                <a:gd name="connsiteX47" fmla="*/ 167366 w 285790"/>
                <a:gd name="connsiteY47" fmla="*/ -1382 h 79922"/>
                <a:gd name="connsiteX48" fmla="*/ 193081 w 285790"/>
                <a:gd name="connsiteY48" fmla="*/ 25733 h 79922"/>
                <a:gd name="connsiteX49" fmla="*/ 285790 w 285790"/>
                <a:gd name="connsiteY49" fmla="*/ 17579 h 79922"/>
                <a:gd name="connsiteX50" fmla="*/ 281715 w 285790"/>
                <a:gd name="connsiteY50" fmla="*/ 21835 h 79922"/>
                <a:gd name="connsiteX51" fmla="*/ 279054 w 285790"/>
                <a:gd name="connsiteY51" fmla="*/ 19882 h 79922"/>
                <a:gd name="connsiteX52" fmla="*/ 243949 w 285790"/>
                <a:gd name="connsiteY52" fmla="*/ 3581 h 79922"/>
                <a:gd name="connsiteX53" fmla="*/ 226925 w 285790"/>
                <a:gd name="connsiteY53" fmla="*/ 23074 h 79922"/>
                <a:gd name="connsiteX54" fmla="*/ 238985 w 285790"/>
                <a:gd name="connsiteY54" fmla="*/ 60462 h 79922"/>
                <a:gd name="connsiteX55" fmla="*/ 262212 w 285790"/>
                <a:gd name="connsiteY55" fmla="*/ 73579 h 79922"/>
                <a:gd name="connsiteX56" fmla="*/ 275861 w 285790"/>
                <a:gd name="connsiteY56" fmla="*/ 67204 h 79922"/>
                <a:gd name="connsiteX57" fmla="*/ 268949 w 285790"/>
                <a:gd name="connsiteY57" fmla="*/ 58518 h 79922"/>
                <a:gd name="connsiteX58" fmla="*/ 275330 w 285790"/>
                <a:gd name="connsiteY58" fmla="*/ 52665 h 79922"/>
                <a:gd name="connsiteX59" fmla="*/ 284194 w 285790"/>
                <a:gd name="connsiteY59" fmla="*/ 63122 h 79922"/>
                <a:gd name="connsiteX60" fmla="*/ 262029 w 285790"/>
                <a:gd name="connsiteY60" fmla="*/ 78541 h 79922"/>
                <a:gd name="connsiteX61" fmla="*/ 212920 w 285790"/>
                <a:gd name="connsiteY61" fmla="*/ 29100 h 79922"/>
                <a:gd name="connsiteX62" fmla="*/ 243766 w 285790"/>
                <a:gd name="connsiteY62" fmla="*/ -1382 h 79922"/>
                <a:gd name="connsiteX63" fmla="*/ 285790 w 285790"/>
                <a:gd name="connsiteY63" fmla="*/ 17579 h 79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285790" h="79922">
                  <a:moveTo>
                    <a:pt x="71990" y="17579"/>
                  </a:moveTo>
                  <a:cubicBezTo>
                    <a:pt x="71990" y="19000"/>
                    <a:pt x="69511" y="21835"/>
                    <a:pt x="67915" y="21835"/>
                  </a:cubicBezTo>
                  <a:cubicBezTo>
                    <a:pt x="67025" y="21835"/>
                    <a:pt x="66493" y="21303"/>
                    <a:pt x="65254" y="19882"/>
                  </a:cubicBezTo>
                  <a:cubicBezTo>
                    <a:pt x="54434" y="6947"/>
                    <a:pt x="39014" y="3581"/>
                    <a:pt x="30148" y="3581"/>
                  </a:cubicBezTo>
                  <a:cubicBezTo>
                    <a:pt x="18621" y="3581"/>
                    <a:pt x="13656" y="13324"/>
                    <a:pt x="13656" y="24494"/>
                  </a:cubicBezTo>
                  <a:cubicBezTo>
                    <a:pt x="13656" y="29981"/>
                    <a:pt x="14721" y="35475"/>
                    <a:pt x="15960" y="40796"/>
                  </a:cubicBezTo>
                  <a:lnTo>
                    <a:pt x="26955" y="40796"/>
                  </a:lnTo>
                  <a:cubicBezTo>
                    <a:pt x="34581" y="40796"/>
                    <a:pt x="69511" y="40796"/>
                    <a:pt x="69511" y="62947"/>
                  </a:cubicBezTo>
                  <a:cubicBezTo>
                    <a:pt x="69511" y="72515"/>
                    <a:pt x="60463" y="78541"/>
                    <a:pt x="48054" y="78541"/>
                  </a:cubicBezTo>
                  <a:cubicBezTo>
                    <a:pt x="28194" y="78541"/>
                    <a:pt x="0" y="62590"/>
                    <a:pt x="0" y="31403"/>
                  </a:cubicBezTo>
                  <a:cubicBezTo>
                    <a:pt x="0" y="12791"/>
                    <a:pt x="10995" y="-1382"/>
                    <a:pt x="30148" y="-1382"/>
                  </a:cubicBezTo>
                  <a:cubicBezTo>
                    <a:pt x="58334" y="-1382"/>
                    <a:pt x="71990" y="15277"/>
                    <a:pt x="71990" y="17579"/>
                  </a:cubicBezTo>
                  <a:close/>
                  <a:moveTo>
                    <a:pt x="60995" y="63122"/>
                  </a:moveTo>
                  <a:cubicBezTo>
                    <a:pt x="60995" y="45758"/>
                    <a:pt x="32627" y="45758"/>
                    <a:pt x="25715" y="45758"/>
                  </a:cubicBezTo>
                  <a:lnTo>
                    <a:pt x="17382" y="45758"/>
                  </a:lnTo>
                  <a:cubicBezTo>
                    <a:pt x="25358" y="73230"/>
                    <a:pt x="45926" y="73579"/>
                    <a:pt x="48054" y="73579"/>
                  </a:cubicBezTo>
                  <a:cubicBezTo>
                    <a:pt x="55498" y="73579"/>
                    <a:pt x="60995" y="69506"/>
                    <a:pt x="60995" y="63122"/>
                  </a:cubicBezTo>
                  <a:close/>
                  <a:moveTo>
                    <a:pt x="193081" y="25733"/>
                  </a:moveTo>
                  <a:cubicBezTo>
                    <a:pt x="193081" y="28036"/>
                    <a:pt x="190769" y="28036"/>
                    <a:pt x="189355" y="28036"/>
                  </a:cubicBezTo>
                  <a:cubicBezTo>
                    <a:pt x="186162" y="28036"/>
                    <a:pt x="185987" y="27504"/>
                    <a:pt x="185097" y="24313"/>
                  </a:cubicBezTo>
                  <a:cubicBezTo>
                    <a:pt x="182086" y="13324"/>
                    <a:pt x="175699" y="3581"/>
                    <a:pt x="167898" y="3581"/>
                  </a:cubicBezTo>
                  <a:cubicBezTo>
                    <a:pt x="165419" y="3581"/>
                    <a:pt x="163465" y="4820"/>
                    <a:pt x="163465" y="9607"/>
                  </a:cubicBezTo>
                  <a:cubicBezTo>
                    <a:pt x="163465" y="13506"/>
                    <a:pt x="165062" y="17404"/>
                    <a:pt x="166484" y="21478"/>
                  </a:cubicBezTo>
                  <a:cubicBezTo>
                    <a:pt x="169670" y="29807"/>
                    <a:pt x="177121" y="49125"/>
                    <a:pt x="177121" y="58874"/>
                  </a:cubicBezTo>
                  <a:cubicBezTo>
                    <a:pt x="177121" y="72698"/>
                    <a:pt x="167548" y="78541"/>
                    <a:pt x="155307" y="78541"/>
                  </a:cubicBezTo>
                  <a:cubicBezTo>
                    <a:pt x="141301" y="78541"/>
                    <a:pt x="131728" y="70212"/>
                    <a:pt x="126406" y="63480"/>
                  </a:cubicBezTo>
                  <a:cubicBezTo>
                    <a:pt x="125166" y="74286"/>
                    <a:pt x="115943" y="78541"/>
                    <a:pt x="108857" y="78541"/>
                  </a:cubicBezTo>
                  <a:cubicBezTo>
                    <a:pt x="101231" y="78541"/>
                    <a:pt x="97330" y="73579"/>
                    <a:pt x="94669" y="69148"/>
                  </a:cubicBezTo>
                  <a:cubicBezTo>
                    <a:pt x="90943" y="63305"/>
                    <a:pt x="88106" y="52490"/>
                    <a:pt x="88106" y="51426"/>
                  </a:cubicBezTo>
                  <a:cubicBezTo>
                    <a:pt x="88106" y="49125"/>
                    <a:pt x="90411" y="49125"/>
                    <a:pt x="91833" y="49125"/>
                  </a:cubicBezTo>
                  <a:cubicBezTo>
                    <a:pt x="95027" y="49125"/>
                    <a:pt x="95201" y="49299"/>
                    <a:pt x="96440" y="54261"/>
                  </a:cubicBezTo>
                  <a:cubicBezTo>
                    <a:pt x="99459" y="66489"/>
                    <a:pt x="102827" y="73579"/>
                    <a:pt x="108325" y="73579"/>
                  </a:cubicBezTo>
                  <a:cubicBezTo>
                    <a:pt x="113823" y="73579"/>
                    <a:pt x="113823" y="67204"/>
                    <a:pt x="113823" y="65076"/>
                  </a:cubicBezTo>
                  <a:cubicBezTo>
                    <a:pt x="113823" y="61709"/>
                    <a:pt x="111511" y="52665"/>
                    <a:pt x="110096" y="46464"/>
                  </a:cubicBezTo>
                  <a:lnTo>
                    <a:pt x="105131" y="27329"/>
                  </a:lnTo>
                  <a:cubicBezTo>
                    <a:pt x="104599" y="24669"/>
                    <a:pt x="102827" y="17936"/>
                    <a:pt x="102113" y="15277"/>
                  </a:cubicBezTo>
                  <a:cubicBezTo>
                    <a:pt x="101231" y="11378"/>
                    <a:pt x="99634" y="5176"/>
                    <a:pt x="99634" y="3931"/>
                  </a:cubicBezTo>
                  <a:cubicBezTo>
                    <a:pt x="99634" y="33"/>
                    <a:pt x="102470" y="-1382"/>
                    <a:pt x="105131" y="-1382"/>
                  </a:cubicBezTo>
                  <a:cubicBezTo>
                    <a:pt x="111161" y="-1382"/>
                    <a:pt x="112400" y="3931"/>
                    <a:pt x="113107" y="6591"/>
                  </a:cubicBezTo>
                  <a:lnTo>
                    <a:pt x="117190" y="22367"/>
                  </a:lnTo>
                  <a:cubicBezTo>
                    <a:pt x="117723" y="25018"/>
                    <a:pt x="119494" y="31760"/>
                    <a:pt x="120027" y="34411"/>
                  </a:cubicBezTo>
                  <a:cubicBezTo>
                    <a:pt x="120559" y="36190"/>
                    <a:pt x="122862" y="45051"/>
                    <a:pt x="123037" y="46290"/>
                  </a:cubicBezTo>
                  <a:cubicBezTo>
                    <a:pt x="123395" y="47354"/>
                    <a:pt x="128709" y="59050"/>
                    <a:pt x="135986" y="65782"/>
                  </a:cubicBezTo>
                  <a:cubicBezTo>
                    <a:pt x="141301" y="70570"/>
                    <a:pt x="147505" y="73579"/>
                    <a:pt x="154599" y="73579"/>
                  </a:cubicBezTo>
                  <a:cubicBezTo>
                    <a:pt x="162758" y="73579"/>
                    <a:pt x="164705" y="67377"/>
                    <a:pt x="164705" y="61526"/>
                  </a:cubicBezTo>
                  <a:cubicBezTo>
                    <a:pt x="164705" y="51077"/>
                    <a:pt x="156371" y="29632"/>
                    <a:pt x="153360" y="21478"/>
                  </a:cubicBezTo>
                  <a:cubicBezTo>
                    <a:pt x="151588" y="17048"/>
                    <a:pt x="151588" y="15808"/>
                    <a:pt x="151588" y="13506"/>
                  </a:cubicBezTo>
                  <a:cubicBezTo>
                    <a:pt x="151588" y="3931"/>
                    <a:pt x="159207" y="-1382"/>
                    <a:pt x="167366" y="-1382"/>
                  </a:cubicBezTo>
                  <a:cubicBezTo>
                    <a:pt x="185097" y="-1382"/>
                    <a:pt x="193081" y="22899"/>
                    <a:pt x="193081" y="25733"/>
                  </a:cubicBezTo>
                  <a:close/>
                  <a:moveTo>
                    <a:pt x="285790" y="17579"/>
                  </a:moveTo>
                  <a:cubicBezTo>
                    <a:pt x="285790" y="19000"/>
                    <a:pt x="283312" y="21835"/>
                    <a:pt x="281715" y="21835"/>
                  </a:cubicBezTo>
                  <a:cubicBezTo>
                    <a:pt x="280826" y="21835"/>
                    <a:pt x="280295" y="21303"/>
                    <a:pt x="279054" y="19882"/>
                  </a:cubicBezTo>
                  <a:cubicBezTo>
                    <a:pt x="268235" y="6947"/>
                    <a:pt x="252814" y="3581"/>
                    <a:pt x="243949" y="3581"/>
                  </a:cubicBezTo>
                  <a:cubicBezTo>
                    <a:pt x="235083" y="3581"/>
                    <a:pt x="226925" y="8718"/>
                    <a:pt x="226925" y="23074"/>
                  </a:cubicBezTo>
                  <a:cubicBezTo>
                    <a:pt x="226925" y="31403"/>
                    <a:pt x="230824" y="50189"/>
                    <a:pt x="238985" y="60462"/>
                  </a:cubicBezTo>
                  <a:cubicBezTo>
                    <a:pt x="246070" y="69506"/>
                    <a:pt x="254585" y="73579"/>
                    <a:pt x="262212" y="73579"/>
                  </a:cubicBezTo>
                  <a:cubicBezTo>
                    <a:pt x="265225" y="73579"/>
                    <a:pt x="272851" y="72698"/>
                    <a:pt x="275861" y="67204"/>
                  </a:cubicBezTo>
                  <a:cubicBezTo>
                    <a:pt x="270721" y="65782"/>
                    <a:pt x="268949" y="61526"/>
                    <a:pt x="268949" y="58518"/>
                  </a:cubicBezTo>
                  <a:cubicBezTo>
                    <a:pt x="268949" y="55683"/>
                    <a:pt x="270896" y="52665"/>
                    <a:pt x="275330" y="52665"/>
                  </a:cubicBezTo>
                  <a:cubicBezTo>
                    <a:pt x="278347" y="52665"/>
                    <a:pt x="284194" y="54619"/>
                    <a:pt x="284194" y="63122"/>
                  </a:cubicBezTo>
                  <a:cubicBezTo>
                    <a:pt x="284194" y="74643"/>
                    <a:pt x="271786" y="78541"/>
                    <a:pt x="262029" y="78541"/>
                  </a:cubicBezTo>
                  <a:cubicBezTo>
                    <a:pt x="237205" y="78541"/>
                    <a:pt x="212920" y="54261"/>
                    <a:pt x="212920" y="29100"/>
                  </a:cubicBezTo>
                  <a:cubicBezTo>
                    <a:pt x="212920" y="12442"/>
                    <a:pt x="224089" y="-1382"/>
                    <a:pt x="243766" y="-1382"/>
                  </a:cubicBezTo>
                  <a:cubicBezTo>
                    <a:pt x="272317" y="-1382"/>
                    <a:pt x="285790" y="15277"/>
                    <a:pt x="285790" y="17579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018" name="任意多边形: 形状 1017">
              <a:extLst>
                <a:ext uri="{FF2B5EF4-FFF2-40B4-BE49-F238E27FC236}">
                  <a16:creationId xmlns:a16="http://schemas.microsoft.com/office/drawing/2014/main" id="{2CCCF634-0894-A07D-E3D8-B4C9B54F57E9}"/>
                </a:ext>
              </a:extLst>
            </p:cNvPr>
            <p:cNvSpPr/>
            <p:nvPr>
              <p:custDataLst>
                <p:tags r:id="rId23"/>
              </p:custDataLst>
            </p:nvPr>
          </p:nvSpPr>
          <p:spPr>
            <a:xfrm flipV="1">
              <a:off x="10537173" y="-11311872"/>
              <a:ext cx="73237" cy="12401"/>
            </a:xfrm>
            <a:custGeom>
              <a:avLst/>
              <a:gdLst>
                <a:gd name="connsiteX0" fmla="*/ 73238 w 73237"/>
                <a:gd name="connsiteY0" fmla="*/ 4823 h 12401"/>
                <a:gd name="connsiteX1" fmla="*/ 64896 w 73237"/>
                <a:gd name="connsiteY1" fmla="*/ 11025 h 12401"/>
                <a:gd name="connsiteX2" fmla="*/ 8334 w 73237"/>
                <a:gd name="connsiteY2" fmla="*/ 11025 h 12401"/>
                <a:gd name="connsiteX3" fmla="*/ 0 w 73237"/>
                <a:gd name="connsiteY3" fmla="*/ 4823 h 12401"/>
                <a:gd name="connsiteX4" fmla="*/ 8334 w 73237"/>
                <a:gd name="connsiteY4" fmla="*/ -1377 h 12401"/>
                <a:gd name="connsiteX5" fmla="*/ 64896 w 73237"/>
                <a:gd name="connsiteY5" fmla="*/ -1377 h 12401"/>
                <a:gd name="connsiteX6" fmla="*/ 73238 w 73237"/>
                <a:gd name="connsiteY6" fmla="*/ 4823 h 12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237" h="12401">
                  <a:moveTo>
                    <a:pt x="73238" y="4823"/>
                  </a:moveTo>
                  <a:cubicBezTo>
                    <a:pt x="73238" y="11025"/>
                    <a:pt x="67025" y="11025"/>
                    <a:pt x="64896" y="11025"/>
                  </a:cubicBezTo>
                  <a:lnTo>
                    <a:pt x="8334" y="11025"/>
                  </a:lnTo>
                  <a:cubicBezTo>
                    <a:pt x="6213" y="11025"/>
                    <a:pt x="0" y="11025"/>
                    <a:pt x="0" y="4823"/>
                  </a:cubicBezTo>
                  <a:cubicBezTo>
                    <a:pt x="0" y="-1377"/>
                    <a:pt x="6213" y="-1377"/>
                    <a:pt x="8334" y="-1377"/>
                  </a:cubicBezTo>
                  <a:lnTo>
                    <a:pt x="64896" y="-1377"/>
                  </a:lnTo>
                  <a:cubicBezTo>
                    <a:pt x="67025" y="-1377"/>
                    <a:pt x="73238" y="-1377"/>
                    <a:pt x="73238" y="4823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019" name="任意多边形: 形状 1018">
              <a:extLst>
                <a:ext uri="{FF2B5EF4-FFF2-40B4-BE49-F238E27FC236}">
                  <a16:creationId xmlns:a16="http://schemas.microsoft.com/office/drawing/2014/main" id="{DA7C1DDB-2DA6-23F4-C9B1-807B21FFF8F4}"/>
                </a:ext>
              </a:extLst>
            </p:cNvPr>
            <p:cNvSpPr/>
            <p:nvPr>
              <p:custDataLst>
                <p:tags r:id="rId24"/>
              </p:custDataLst>
            </p:nvPr>
          </p:nvSpPr>
          <p:spPr>
            <a:xfrm flipV="1">
              <a:off x="10623181" y="-11453821"/>
              <a:ext cx="254244" cy="160909"/>
            </a:xfrm>
            <a:custGeom>
              <a:avLst/>
              <a:gdLst>
                <a:gd name="connsiteX0" fmla="*/ 157453 w 254244"/>
                <a:gd name="connsiteY0" fmla="*/ 147656 h 160909"/>
                <a:gd name="connsiteX1" fmla="*/ 138832 w 254244"/>
                <a:gd name="connsiteY1" fmla="*/ 159527 h 160909"/>
                <a:gd name="connsiteX2" fmla="*/ 113300 w 254244"/>
                <a:gd name="connsiteY2" fmla="*/ 132944 h 160909"/>
                <a:gd name="connsiteX3" fmla="*/ 109041 w 254244"/>
                <a:gd name="connsiteY3" fmla="*/ 111150 h 160909"/>
                <a:gd name="connsiteX4" fmla="*/ 59041 w 254244"/>
                <a:gd name="connsiteY4" fmla="*/ 111150 h 160909"/>
                <a:gd name="connsiteX5" fmla="*/ 61877 w 254244"/>
                <a:gd name="connsiteY5" fmla="*/ 126386 h 160909"/>
                <a:gd name="connsiteX6" fmla="*/ 68614 w 254244"/>
                <a:gd name="connsiteY6" fmla="*/ 148188 h 160909"/>
                <a:gd name="connsiteX7" fmla="*/ 85996 w 254244"/>
                <a:gd name="connsiteY7" fmla="*/ 154565 h 160909"/>
                <a:gd name="connsiteX8" fmla="*/ 99111 w 254244"/>
                <a:gd name="connsiteY8" fmla="*/ 151911 h 160909"/>
                <a:gd name="connsiteX9" fmla="*/ 93971 w 254244"/>
                <a:gd name="connsiteY9" fmla="*/ 143933 h 160909"/>
                <a:gd name="connsiteX10" fmla="*/ 100176 w 254244"/>
                <a:gd name="connsiteY10" fmla="*/ 137907 h 160909"/>
                <a:gd name="connsiteX11" fmla="*/ 109224 w 254244"/>
                <a:gd name="connsiteY11" fmla="*/ 147656 h 160909"/>
                <a:gd name="connsiteX12" fmla="*/ 85812 w 254244"/>
                <a:gd name="connsiteY12" fmla="*/ 159527 h 160909"/>
                <a:gd name="connsiteX13" fmla="*/ 56563 w 254244"/>
                <a:gd name="connsiteY13" fmla="*/ 147831 h 160909"/>
                <a:gd name="connsiteX14" fmla="*/ 46100 w 254244"/>
                <a:gd name="connsiteY14" fmla="*/ 111150 h 160909"/>
                <a:gd name="connsiteX15" fmla="*/ 32444 w 254244"/>
                <a:gd name="connsiteY15" fmla="*/ 111150 h 160909"/>
                <a:gd name="connsiteX16" fmla="*/ 27130 w 254244"/>
                <a:gd name="connsiteY16" fmla="*/ 107251 h 160909"/>
                <a:gd name="connsiteX17" fmla="*/ 32086 w 254244"/>
                <a:gd name="connsiteY17" fmla="*/ 104765 h 160909"/>
                <a:gd name="connsiteX18" fmla="*/ 44860 w 254244"/>
                <a:gd name="connsiteY18" fmla="*/ 104765 h 160909"/>
                <a:gd name="connsiteX19" fmla="*/ 33508 w 254244"/>
                <a:gd name="connsiteY19" fmla="*/ 43097 h 160909"/>
                <a:gd name="connsiteX20" fmla="*/ 28186 w 254244"/>
                <a:gd name="connsiteY20" fmla="*/ 19173 h 160909"/>
                <a:gd name="connsiteX21" fmla="*/ 17199 w 254244"/>
                <a:gd name="connsiteY21" fmla="*/ 3580 h 160909"/>
                <a:gd name="connsiteX22" fmla="*/ 9573 w 254244"/>
                <a:gd name="connsiteY22" fmla="*/ 6232 h 160909"/>
                <a:gd name="connsiteX23" fmla="*/ 15245 w 254244"/>
                <a:gd name="connsiteY23" fmla="*/ 14211 h 160909"/>
                <a:gd name="connsiteX24" fmla="*/ 9040 w 254244"/>
                <a:gd name="connsiteY24" fmla="*/ 20237 h 160909"/>
                <a:gd name="connsiteX25" fmla="*/ 0 w 254244"/>
                <a:gd name="connsiteY25" fmla="*/ 10487 h 160909"/>
                <a:gd name="connsiteX26" fmla="*/ 16842 w 254244"/>
                <a:gd name="connsiteY26" fmla="*/ -1382 h 160909"/>
                <a:gd name="connsiteX27" fmla="*/ 47697 w 254244"/>
                <a:gd name="connsiteY27" fmla="*/ 49123 h 160909"/>
                <a:gd name="connsiteX28" fmla="*/ 57976 w 254244"/>
                <a:gd name="connsiteY28" fmla="*/ 104765 h 160909"/>
                <a:gd name="connsiteX29" fmla="*/ 107977 w 254244"/>
                <a:gd name="connsiteY29" fmla="*/ 104765 h 160909"/>
                <a:gd name="connsiteX30" fmla="*/ 97165 w 254244"/>
                <a:gd name="connsiteY30" fmla="*/ 46105 h 160909"/>
                <a:gd name="connsiteX31" fmla="*/ 92375 w 254244"/>
                <a:gd name="connsiteY31" fmla="*/ 25375 h 160909"/>
                <a:gd name="connsiteX32" fmla="*/ 84573 w 254244"/>
                <a:gd name="connsiteY32" fmla="*/ 10487 h 160909"/>
                <a:gd name="connsiteX33" fmla="*/ 70568 w 254244"/>
                <a:gd name="connsiteY33" fmla="*/ 3580 h 160909"/>
                <a:gd name="connsiteX34" fmla="*/ 59398 w 254244"/>
                <a:gd name="connsiteY34" fmla="*/ 6232 h 160909"/>
                <a:gd name="connsiteX35" fmla="*/ 64539 w 254244"/>
                <a:gd name="connsiteY35" fmla="*/ 14211 h 160909"/>
                <a:gd name="connsiteX36" fmla="*/ 58334 w 254244"/>
                <a:gd name="connsiteY36" fmla="*/ 20237 h 160909"/>
                <a:gd name="connsiteX37" fmla="*/ 49293 w 254244"/>
                <a:gd name="connsiteY37" fmla="*/ 10487 h 160909"/>
                <a:gd name="connsiteX38" fmla="*/ 70210 w 254244"/>
                <a:gd name="connsiteY38" fmla="*/ -1382 h 160909"/>
                <a:gd name="connsiteX39" fmla="*/ 102837 w 254244"/>
                <a:gd name="connsiteY39" fmla="*/ 21119 h 160909"/>
                <a:gd name="connsiteX40" fmla="*/ 110996 w 254244"/>
                <a:gd name="connsiteY40" fmla="*/ 50187 h 160909"/>
                <a:gd name="connsiteX41" fmla="*/ 121101 w 254244"/>
                <a:gd name="connsiteY41" fmla="*/ 104765 h 160909"/>
                <a:gd name="connsiteX42" fmla="*/ 137768 w 254244"/>
                <a:gd name="connsiteY42" fmla="*/ 104765 h 160909"/>
                <a:gd name="connsiteX43" fmla="*/ 143090 w 254244"/>
                <a:gd name="connsiteY43" fmla="*/ 108664 h 160909"/>
                <a:gd name="connsiteX44" fmla="*/ 138125 w 254244"/>
                <a:gd name="connsiteY44" fmla="*/ 111150 h 160909"/>
                <a:gd name="connsiteX45" fmla="*/ 122166 w 254244"/>
                <a:gd name="connsiteY45" fmla="*/ 111150 h 160909"/>
                <a:gd name="connsiteX46" fmla="*/ 126598 w 254244"/>
                <a:gd name="connsiteY46" fmla="*/ 135072 h 160909"/>
                <a:gd name="connsiteX47" fmla="*/ 138832 w 254244"/>
                <a:gd name="connsiteY47" fmla="*/ 154565 h 160909"/>
                <a:gd name="connsiteX48" fmla="*/ 147523 w 254244"/>
                <a:gd name="connsiteY48" fmla="*/ 152087 h 160909"/>
                <a:gd name="connsiteX49" fmla="*/ 142200 w 254244"/>
                <a:gd name="connsiteY49" fmla="*/ 143933 h 160909"/>
                <a:gd name="connsiteX50" fmla="*/ 148405 w 254244"/>
                <a:gd name="connsiteY50" fmla="*/ 137907 h 160909"/>
                <a:gd name="connsiteX51" fmla="*/ 157453 w 254244"/>
                <a:gd name="connsiteY51" fmla="*/ 147656 h 160909"/>
                <a:gd name="connsiteX52" fmla="*/ 254245 w 254244"/>
                <a:gd name="connsiteY52" fmla="*/ 60111 h 160909"/>
                <a:gd name="connsiteX53" fmla="*/ 250519 w 254244"/>
                <a:gd name="connsiteY53" fmla="*/ 62414 h 160909"/>
                <a:gd name="connsiteX54" fmla="*/ 246261 w 254244"/>
                <a:gd name="connsiteY54" fmla="*/ 58691 h 160909"/>
                <a:gd name="connsiteX55" fmla="*/ 229062 w 254244"/>
                <a:gd name="connsiteY55" fmla="*/ 37959 h 160909"/>
                <a:gd name="connsiteX56" fmla="*/ 224629 w 254244"/>
                <a:gd name="connsiteY56" fmla="*/ 43985 h 160909"/>
                <a:gd name="connsiteX57" fmla="*/ 227648 w 254244"/>
                <a:gd name="connsiteY57" fmla="*/ 55856 h 160909"/>
                <a:gd name="connsiteX58" fmla="*/ 238285 w 254244"/>
                <a:gd name="connsiteY58" fmla="*/ 93253 h 160909"/>
                <a:gd name="connsiteX59" fmla="*/ 216471 w 254244"/>
                <a:gd name="connsiteY59" fmla="*/ 112919 h 160909"/>
                <a:gd name="connsiteX60" fmla="*/ 187569 w 254244"/>
                <a:gd name="connsiteY60" fmla="*/ 97858 h 160909"/>
                <a:gd name="connsiteX61" fmla="*/ 170021 w 254244"/>
                <a:gd name="connsiteY61" fmla="*/ 112919 h 160909"/>
                <a:gd name="connsiteX62" fmla="*/ 155833 w 254244"/>
                <a:gd name="connsiteY62" fmla="*/ 103526 h 160909"/>
                <a:gd name="connsiteX63" fmla="*/ 149271 w 254244"/>
                <a:gd name="connsiteY63" fmla="*/ 85804 h 160909"/>
                <a:gd name="connsiteX64" fmla="*/ 152996 w 254244"/>
                <a:gd name="connsiteY64" fmla="*/ 83503 h 160909"/>
                <a:gd name="connsiteX65" fmla="*/ 157604 w 254244"/>
                <a:gd name="connsiteY65" fmla="*/ 88639 h 160909"/>
                <a:gd name="connsiteX66" fmla="*/ 169488 w 254244"/>
                <a:gd name="connsiteY66" fmla="*/ 107957 h 160909"/>
                <a:gd name="connsiteX67" fmla="*/ 174986 w 254244"/>
                <a:gd name="connsiteY67" fmla="*/ 99454 h 160909"/>
                <a:gd name="connsiteX68" fmla="*/ 171260 w 254244"/>
                <a:gd name="connsiteY68" fmla="*/ 80842 h 160909"/>
                <a:gd name="connsiteX69" fmla="*/ 166295 w 254244"/>
                <a:gd name="connsiteY69" fmla="*/ 61707 h 160909"/>
                <a:gd name="connsiteX70" fmla="*/ 163277 w 254244"/>
                <a:gd name="connsiteY70" fmla="*/ 49655 h 160909"/>
                <a:gd name="connsiteX71" fmla="*/ 160798 w 254244"/>
                <a:gd name="connsiteY71" fmla="*/ 38309 h 160909"/>
                <a:gd name="connsiteX72" fmla="*/ 166295 w 254244"/>
                <a:gd name="connsiteY72" fmla="*/ 32997 h 160909"/>
                <a:gd name="connsiteX73" fmla="*/ 174271 w 254244"/>
                <a:gd name="connsiteY73" fmla="*/ 40969 h 160909"/>
                <a:gd name="connsiteX74" fmla="*/ 178354 w 254244"/>
                <a:gd name="connsiteY74" fmla="*/ 56745 h 160909"/>
                <a:gd name="connsiteX75" fmla="*/ 181190 w 254244"/>
                <a:gd name="connsiteY75" fmla="*/ 68790 h 160909"/>
                <a:gd name="connsiteX76" fmla="*/ 184201 w 254244"/>
                <a:gd name="connsiteY76" fmla="*/ 80668 h 160909"/>
                <a:gd name="connsiteX77" fmla="*/ 197150 w 254244"/>
                <a:gd name="connsiteY77" fmla="*/ 100160 h 160909"/>
                <a:gd name="connsiteX78" fmla="*/ 215763 w 254244"/>
                <a:gd name="connsiteY78" fmla="*/ 107957 h 160909"/>
                <a:gd name="connsiteX79" fmla="*/ 225869 w 254244"/>
                <a:gd name="connsiteY79" fmla="*/ 95904 h 160909"/>
                <a:gd name="connsiteX80" fmla="*/ 214524 w 254244"/>
                <a:gd name="connsiteY80" fmla="*/ 55856 h 160909"/>
                <a:gd name="connsiteX81" fmla="*/ 212752 w 254244"/>
                <a:gd name="connsiteY81" fmla="*/ 47884 h 160909"/>
                <a:gd name="connsiteX82" fmla="*/ 228530 w 254244"/>
                <a:gd name="connsiteY82" fmla="*/ 32997 h 160909"/>
                <a:gd name="connsiteX83" fmla="*/ 254245 w 254244"/>
                <a:gd name="connsiteY83" fmla="*/ 60111 h 160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</a:cxnLst>
              <a:rect l="l" t="t" r="r" b="b"/>
              <a:pathLst>
                <a:path w="254244" h="160909">
                  <a:moveTo>
                    <a:pt x="157453" y="147656"/>
                  </a:moveTo>
                  <a:cubicBezTo>
                    <a:pt x="157453" y="155629"/>
                    <a:pt x="148588" y="159527"/>
                    <a:pt x="138832" y="159527"/>
                  </a:cubicBezTo>
                  <a:cubicBezTo>
                    <a:pt x="120219" y="159527"/>
                    <a:pt x="115071" y="141988"/>
                    <a:pt x="113300" y="132944"/>
                  </a:cubicBezTo>
                  <a:lnTo>
                    <a:pt x="109041" y="111150"/>
                  </a:lnTo>
                  <a:lnTo>
                    <a:pt x="59041" y="111150"/>
                  </a:lnTo>
                  <a:lnTo>
                    <a:pt x="61877" y="126386"/>
                  </a:lnTo>
                  <a:cubicBezTo>
                    <a:pt x="62941" y="131530"/>
                    <a:pt x="65428" y="144640"/>
                    <a:pt x="68614" y="148188"/>
                  </a:cubicBezTo>
                  <a:cubicBezTo>
                    <a:pt x="72515" y="152262"/>
                    <a:pt x="77836" y="154565"/>
                    <a:pt x="85996" y="154565"/>
                  </a:cubicBezTo>
                  <a:cubicBezTo>
                    <a:pt x="87060" y="154565"/>
                    <a:pt x="94329" y="154565"/>
                    <a:pt x="99111" y="151911"/>
                  </a:cubicBezTo>
                  <a:cubicBezTo>
                    <a:pt x="98055" y="151380"/>
                    <a:pt x="93971" y="148720"/>
                    <a:pt x="93971" y="143933"/>
                  </a:cubicBezTo>
                  <a:cubicBezTo>
                    <a:pt x="93971" y="138795"/>
                    <a:pt x="98230" y="137907"/>
                    <a:pt x="100176" y="137907"/>
                  </a:cubicBezTo>
                  <a:cubicBezTo>
                    <a:pt x="105324" y="137907"/>
                    <a:pt x="109224" y="142162"/>
                    <a:pt x="109224" y="147656"/>
                  </a:cubicBezTo>
                  <a:cubicBezTo>
                    <a:pt x="109224" y="159527"/>
                    <a:pt x="90603" y="159527"/>
                    <a:pt x="85812" y="159527"/>
                  </a:cubicBezTo>
                  <a:cubicBezTo>
                    <a:pt x="78902" y="159527"/>
                    <a:pt x="64896" y="159177"/>
                    <a:pt x="56563" y="147831"/>
                  </a:cubicBezTo>
                  <a:cubicBezTo>
                    <a:pt x="51414" y="140566"/>
                    <a:pt x="50000" y="132944"/>
                    <a:pt x="46100" y="111150"/>
                  </a:cubicBezTo>
                  <a:lnTo>
                    <a:pt x="32444" y="111150"/>
                  </a:lnTo>
                  <a:cubicBezTo>
                    <a:pt x="29433" y="111150"/>
                    <a:pt x="27130" y="111150"/>
                    <a:pt x="27130" y="107251"/>
                  </a:cubicBezTo>
                  <a:cubicBezTo>
                    <a:pt x="27130" y="104765"/>
                    <a:pt x="29433" y="104765"/>
                    <a:pt x="32086" y="104765"/>
                  </a:cubicBezTo>
                  <a:lnTo>
                    <a:pt x="44860" y="104765"/>
                  </a:lnTo>
                  <a:lnTo>
                    <a:pt x="33508" y="43097"/>
                  </a:lnTo>
                  <a:cubicBezTo>
                    <a:pt x="31379" y="31226"/>
                    <a:pt x="31205" y="30694"/>
                    <a:pt x="28186" y="19173"/>
                  </a:cubicBezTo>
                  <a:cubicBezTo>
                    <a:pt x="27130" y="15093"/>
                    <a:pt x="24110" y="3580"/>
                    <a:pt x="17199" y="3580"/>
                  </a:cubicBezTo>
                  <a:cubicBezTo>
                    <a:pt x="16310" y="3580"/>
                    <a:pt x="12409" y="3580"/>
                    <a:pt x="9573" y="6232"/>
                  </a:cubicBezTo>
                  <a:cubicBezTo>
                    <a:pt x="15245" y="8543"/>
                    <a:pt x="15245" y="13505"/>
                    <a:pt x="15245" y="14211"/>
                  </a:cubicBezTo>
                  <a:cubicBezTo>
                    <a:pt x="15245" y="19348"/>
                    <a:pt x="10987" y="20237"/>
                    <a:pt x="9040" y="20237"/>
                  </a:cubicBezTo>
                  <a:cubicBezTo>
                    <a:pt x="3901" y="20237"/>
                    <a:pt x="0" y="15982"/>
                    <a:pt x="0" y="10487"/>
                  </a:cubicBezTo>
                  <a:cubicBezTo>
                    <a:pt x="0" y="2333"/>
                    <a:pt x="9040" y="-1382"/>
                    <a:pt x="16842" y="-1382"/>
                  </a:cubicBezTo>
                  <a:cubicBezTo>
                    <a:pt x="37583" y="-1382"/>
                    <a:pt x="44503" y="31401"/>
                    <a:pt x="47697" y="49123"/>
                  </a:cubicBezTo>
                  <a:lnTo>
                    <a:pt x="57976" y="104765"/>
                  </a:lnTo>
                  <a:lnTo>
                    <a:pt x="107977" y="104765"/>
                  </a:lnTo>
                  <a:lnTo>
                    <a:pt x="97165" y="46105"/>
                  </a:lnTo>
                  <a:cubicBezTo>
                    <a:pt x="95210" y="35831"/>
                    <a:pt x="95210" y="35475"/>
                    <a:pt x="92375" y="25375"/>
                  </a:cubicBezTo>
                  <a:cubicBezTo>
                    <a:pt x="89713" y="15982"/>
                    <a:pt x="88299" y="14211"/>
                    <a:pt x="84573" y="10487"/>
                  </a:cubicBezTo>
                  <a:cubicBezTo>
                    <a:pt x="80673" y="6589"/>
                    <a:pt x="76240" y="3580"/>
                    <a:pt x="70568" y="3580"/>
                  </a:cubicBezTo>
                  <a:cubicBezTo>
                    <a:pt x="68614" y="3580"/>
                    <a:pt x="63474" y="3754"/>
                    <a:pt x="59398" y="6232"/>
                  </a:cubicBezTo>
                  <a:cubicBezTo>
                    <a:pt x="60463" y="6764"/>
                    <a:pt x="64539" y="9424"/>
                    <a:pt x="64539" y="14211"/>
                  </a:cubicBezTo>
                  <a:cubicBezTo>
                    <a:pt x="64539" y="19348"/>
                    <a:pt x="60280" y="20237"/>
                    <a:pt x="58334" y="20237"/>
                  </a:cubicBezTo>
                  <a:cubicBezTo>
                    <a:pt x="53194" y="20237"/>
                    <a:pt x="49293" y="15982"/>
                    <a:pt x="49293" y="10487"/>
                  </a:cubicBezTo>
                  <a:cubicBezTo>
                    <a:pt x="49293" y="1277"/>
                    <a:pt x="60638" y="-1382"/>
                    <a:pt x="70210" y="-1382"/>
                  </a:cubicBezTo>
                  <a:cubicBezTo>
                    <a:pt x="82802" y="-1382"/>
                    <a:pt x="96808" y="6589"/>
                    <a:pt x="102837" y="21119"/>
                  </a:cubicBezTo>
                  <a:cubicBezTo>
                    <a:pt x="106738" y="30512"/>
                    <a:pt x="109224" y="40262"/>
                    <a:pt x="110996" y="50187"/>
                  </a:cubicBezTo>
                  <a:lnTo>
                    <a:pt x="121101" y="104765"/>
                  </a:lnTo>
                  <a:lnTo>
                    <a:pt x="137768" y="104765"/>
                  </a:lnTo>
                  <a:cubicBezTo>
                    <a:pt x="140786" y="104765"/>
                    <a:pt x="143090" y="104765"/>
                    <a:pt x="143090" y="108664"/>
                  </a:cubicBezTo>
                  <a:cubicBezTo>
                    <a:pt x="143090" y="111150"/>
                    <a:pt x="140786" y="111150"/>
                    <a:pt x="138125" y="111150"/>
                  </a:cubicBezTo>
                  <a:lnTo>
                    <a:pt x="122166" y="111150"/>
                  </a:lnTo>
                  <a:lnTo>
                    <a:pt x="126598" y="135072"/>
                  </a:lnTo>
                  <a:cubicBezTo>
                    <a:pt x="128020" y="142869"/>
                    <a:pt x="130141" y="154565"/>
                    <a:pt x="138832" y="154565"/>
                  </a:cubicBezTo>
                  <a:cubicBezTo>
                    <a:pt x="141493" y="154565"/>
                    <a:pt x="145394" y="153682"/>
                    <a:pt x="147523" y="152087"/>
                  </a:cubicBezTo>
                  <a:cubicBezTo>
                    <a:pt x="144329" y="150491"/>
                    <a:pt x="142200" y="147483"/>
                    <a:pt x="142200" y="143933"/>
                  </a:cubicBezTo>
                  <a:cubicBezTo>
                    <a:pt x="142200" y="138795"/>
                    <a:pt x="146459" y="137907"/>
                    <a:pt x="148405" y="137907"/>
                  </a:cubicBezTo>
                  <a:cubicBezTo>
                    <a:pt x="153553" y="137907"/>
                    <a:pt x="157453" y="142162"/>
                    <a:pt x="157453" y="147656"/>
                  </a:cubicBezTo>
                  <a:close/>
                  <a:moveTo>
                    <a:pt x="254245" y="60111"/>
                  </a:moveTo>
                  <a:cubicBezTo>
                    <a:pt x="254245" y="62414"/>
                    <a:pt x="251933" y="62414"/>
                    <a:pt x="250519" y="62414"/>
                  </a:cubicBezTo>
                  <a:cubicBezTo>
                    <a:pt x="247326" y="62414"/>
                    <a:pt x="247150" y="61882"/>
                    <a:pt x="246261" y="58691"/>
                  </a:cubicBezTo>
                  <a:cubicBezTo>
                    <a:pt x="243250" y="47702"/>
                    <a:pt x="236863" y="37959"/>
                    <a:pt x="229062" y="37959"/>
                  </a:cubicBezTo>
                  <a:cubicBezTo>
                    <a:pt x="226583" y="37959"/>
                    <a:pt x="224629" y="39198"/>
                    <a:pt x="224629" y="43985"/>
                  </a:cubicBezTo>
                  <a:cubicBezTo>
                    <a:pt x="224629" y="47884"/>
                    <a:pt x="226225" y="51782"/>
                    <a:pt x="227648" y="55856"/>
                  </a:cubicBezTo>
                  <a:cubicBezTo>
                    <a:pt x="230834" y="64185"/>
                    <a:pt x="238285" y="83503"/>
                    <a:pt x="238285" y="93253"/>
                  </a:cubicBezTo>
                  <a:cubicBezTo>
                    <a:pt x="238285" y="107076"/>
                    <a:pt x="228713" y="112919"/>
                    <a:pt x="216471" y="112919"/>
                  </a:cubicBezTo>
                  <a:cubicBezTo>
                    <a:pt x="202465" y="112919"/>
                    <a:pt x="192892" y="104590"/>
                    <a:pt x="187569" y="97858"/>
                  </a:cubicBezTo>
                  <a:cubicBezTo>
                    <a:pt x="186330" y="108664"/>
                    <a:pt x="177107" y="112919"/>
                    <a:pt x="170021" y="112919"/>
                  </a:cubicBezTo>
                  <a:cubicBezTo>
                    <a:pt x="162394" y="112919"/>
                    <a:pt x="158494" y="107957"/>
                    <a:pt x="155833" y="103526"/>
                  </a:cubicBezTo>
                  <a:cubicBezTo>
                    <a:pt x="152107" y="97683"/>
                    <a:pt x="149271" y="86868"/>
                    <a:pt x="149271" y="85804"/>
                  </a:cubicBezTo>
                  <a:cubicBezTo>
                    <a:pt x="149271" y="83503"/>
                    <a:pt x="151574" y="83503"/>
                    <a:pt x="152996" y="83503"/>
                  </a:cubicBezTo>
                  <a:cubicBezTo>
                    <a:pt x="156190" y="83503"/>
                    <a:pt x="156365" y="83677"/>
                    <a:pt x="157604" y="88639"/>
                  </a:cubicBezTo>
                  <a:cubicBezTo>
                    <a:pt x="160623" y="100867"/>
                    <a:pt x="163991" y="107957"/>
                    <a:pt x="169488" y="107957"/>
                  </a:cubicBezTo>
                  <a:cubicBezTo>
                    <a:pt x="174986" y="107957"/>
                    <a:pt x="174986" y="101582"/>
                    <a:pt x="174986" y="99454"/>
                  </a:cubicBezTo>
                  <a:cubicBezTo>
                    <a:pt x="174986" y="96087"/>
                    <a:pt x="172675" y="87043"/>
                    <a:pt x="171260" y="80842"/>
                  </a:cubicBezTo>
                  <a:lnTo>
                    <a:pt x="166295" y="61707"/>
                  </a:lnTo>
                  <a:cubicBezTo>
                    <a:pt x="165763" y="59048"/>
                    <a:pt x="163991" y="52314"/>
                    <a:pt x="163277" y="49655"/>
                  </a:cubicBezTo>
                  <a:cubicBezTo>
                    <a:pt x="162394" y="45756"/>
                    <a:pt x="160798" y="39555"/>
                    <a:pt x="160798" y="38309"/>
                  </a:cubicBezTo>
                  <a:cubicBezTo>
                    <a:pt x="160798" y="34411"/>
                    <a:pt x="163633" y="32997"/>
                    <a:pt x="166295" y="32997"/>
                  </a:cubicBezTo>
                  <a:cubicBezTo>
                    <a:pt x="172325" y="32997"/>
                    <a:pt x="173564" y="38309"/>
                    <a:pt x="174271" y="40969"/>
                  </a:cubicBezTo>
                  <a:lnTo>
                    <a:pt x="178354" y="56745"/>
                  </a:lnTo>
                  <a:cubicBezTo>
                    <a:pt x="178886" y="59397"/>
                    <a:pt x="180658" y="66138"/>
                    <a:pt x="181190" y="68790"/>
                  </a:cubicBezTo>
                  <a:cubicBezTo>
                    <a:pt x="181723" y="70568"/>
                    <a:pt x="184027" y="79429"/>
                    <a:pt x="184201" y="80668"/>
                  </a:cubicBezTo>
                  <a:cubicBezTo>
                    <a:pt x="184559" y="81732"/>
                    <a:pt x="189873" y="93428"/>
                    <a:pt x="197150" y="100160"/>
                  </a:cubicBezTo>
                  <a:cubicBezTo>
                    <a:pt x="202465" y="104948"/>
                    <a:pt x="208669" y="107957"/>
                    <a:pt x="215763" y="107957"/>
                  </a:cubicBezTo>
                  <a:cubicBezTo>
                    <a:pt x="223922" y="107957"/>
                    <a:pt x="225869" y="101755"/>
                    <a:pt x="225869" y="95904"/>
                  </a:cubicBezTo>
                  <a:cubicBezTo>
                    <a:pt x="225869" y="85455"/>
                    <a:pt x="217535" y="64010"/>
                    <a:pt x="214524" y="55856"/>
                  </a:cubicBezTo>
                  <a:cubicBezTo>
                    <a:pt x="212752" y="51426"/>
                    <a:pt x="212752" y="50187"/>
                    <a:pt x="212752" y="47884"/>
                  </a:cubicBezTo>
                  <a:cubicBezTo>
                    <a:pt x="212752" y="38309"/>
                    <a:pt x="220371" y="32997"/>
                    <a:pt x="228530" y="32997"/>
                  </a:cubicBezTo>
                  <a:cubicBezTo>
                    <a:pt x="246261" y="32997"/>
                    <a:pt x="254245" y="57277"/>
                    <a:pt x="254245" y="60111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020" name="任意多边形: 形状 1019">
              <a:extLst>
                <a:ext uri="{FF2B5EF4-FFF2-40B4-BE49-F238E27FC236}">
                  <a16:creationId xmlns:a16="http://schemas.microsoft.com/office/drawing/2014/main" id="{94015495-6F57-D570-E06E-EC4F41385725}"/>
                </a:ext>
              </a:extLst>
            </p:cNvPr>
            <p:cNvSpPr/>
            <p:nvPr>
              <p:custDataLst>
                <p:tags r:id="rId25"/>
              </p:custDataLst>
            </p:nvPr>
          </p:nvSpPr>
          <p:spPr>
            <a:xfrm flipV="1">
              <a:off x="10901296" y="-11414378"/>
              <a:ext cx="58747" cy="253090"/>
            </a:xfrm>
            <a:custGeom>
              <a:avLst/>
              <a:gdLst>
                <a:gd name="connsiteX0" fmla="*/ 58747 w 58747"/>
                <a:gd name="connsiteY0" fmla="*/ 125171 h 253090"/>
                <a:gd name="connsiteX1" fmla="*/ 42033 w 58747"/>
                <a:gd name="connsiteY1" fmla="*/ 204132 h 253090"/>
                <a:gd name="connsiteX2" fmla="*/ 2535 w 58747"/>
                <a:gd name="connsiteY2" fmla="*/ 251715 h 253090"/>
                <a:gd name="connsiteX3" fmla="*/ 0 w 58747"/>
                <a:gd name="connsiteY3" fmla="*/ 249183 h 253090"/>
                <a:gd name="connsiteX4" fmla="*/ 4815 w 58747"/>
                <a:gd name="connsiteY4" fmla="*/ 243363 h 253090"/>
                <a:gd name="connsiteX5" fmla="*/ 44058 w 58747"/>
                <a:gd name="connsiteY5" fmla="*/ 125171 h 253090"/>
                <a:gd name="connsiteX6" fmla="*/ 3289 w 58747"/>
                <a:gd name="connsiteY6" fmla="*/ 5462 h 253090"/>
                <a:gd name="connsiteX7" fmla="*/ 0 w 58747"/>
                <a:gd name="connsiteY7" fmla="*/ 1159 h 253090"/>
                <a:gd name="connsiteX8" fmla="*/ 2535 w 58747"/>
                <a:gd name="connsiteY8" fmla="*/ -1375 h 253090"/>
                <a:gd name="connsiteX9" fmla="*/ 42795 w 58747"/>
                <a:gd name="connsiteY9" fmla="*/ 47979 h 253090"/>
                <a:gd name="connsiteX10" fmla="*/ 58747 w 58747"/>
                <a:gd name="connsiteY10" fmla="*/ 125171 h 253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8747" h="253090">
                  <a:moveTo>
                    <a:pt x="58747" y="125171"/>
                  </a:moveTo>
                  <a:cubicBezTo>
                    <a:pt x="58747" y="144909"/>
                    <a:pt x="55967" y="175533"/>
                    <a:pt x="42033" y="204132"/>
                  </a:cubicBezTo>
                  <a:cubicBezTo>
                    <a:pt x="26843" y="235265"/>
                    <a:pt x="5061" y="251715"/>
                    <a:pt x="2535" y="251715"/>
                  </a:cubicBezTo>
                  <a:cubicBezTo>
                    <a:pt x="1009" y="251715"/>
                    <a:pt x="0" y="250700"/>
                    <a:pt x="0" y="249183"/>
                  </a:cubicBezTo>
                  <a:cubicBezTo>
                    <a:pt x="0" y="248429"/>
                    <a:pt x="0" y="247921"/>
                    <a:pt x="4815" y="243363"/>
                  </a:cubicBezTo>
                  <a:cubicBezTo>
                    <a:pt x="29624" y="218304"/>
                    <a:pt x="44058" y="178065"/>
                    <a:pt x="44058" y="125171"/>
                  </a:cubicBezTo>
                  <a:cubicBezTo>
                    <a:pt x="44058" y="81891"/>
                    <a:pt x="34692" y="37348"/>
                    <a:pt x="3289" y="5462"/>
                  </a:cubicBezTo>
                  <a:cubicBezTo>
                    <a:pt x="0" y="2421"/>
                    <a:pt x="0" y="1912"/>
                    <a:pt x="0" y="1159"/>
                  </a:cubicBezTo>
                  <a:cubicBezTo>
                    <a:pt x="0" y="-358"/>
                    <a:pt x="1009" y="-1375"/>
                    <a:pt x="2535" y="-1375"/>
                  </a:cubicBezTo>
                  <a:cubicBezTo>
                    <a:pt x="5061" y="-1375"/>
                    <a:pt x="27852" y="15838"/>
                    <a:pt x="42795" y="47979"/>
                  </a:cubicBezTo>
                  <a:cubicBezTo>
                    <a:pt x="55712" y="75816"/>
                    <a:pt x="58747" y="103908"/>
                    <a:pt x="58747" y="125171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913908761"/>
      </p:ext>
    </p:extLst>
  </p:cSld>
  <p:clrMapOvr>
    <a:masterClrMapping/>
  </p:clrMapOvr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文本框 8">
            <a:extLst>
              <a:ext uri="{FF2B5EF4-FFF2-40B4-BE49-F238E27FC236}">
                <a16:creationId xmlns:a16="http://schemas.microsoft.com/office/drawing/2014/main" id="{8DDE96A6-3933-4FC3-A5B9-2503624F2BEC}"/>
              </a:ext>
            </a:extLst>
          </p:cNvPr>
          <p:cNvSpPr txBox="1"/>
          <p:nvPr/>
        </p:nvSpPr>
        <p:spPr>
          <a:xfrm>
            <a:off x="492367" y="1065705"/>
            <a:ext cx="459647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altLang="zh-CN" sz="2400" dirty="0">
                <a:solidFill>
                  <a:srgbClr val="C00000"/>
                </a:solidFill>
                <a:latin typeface="Palatino"/>
              </a:rPr>
              <a:t>Encoder: Self-attention</a:t>
            </a:r>
            <a:endParaRPr lang="zh-CN" altLang="en-US" sz="2400" dirty="0">
              <a:solidFill>
                <a:srgbClr val="C00000"/>
              </a:solidFill>
              <a:latin typeface="Palatino"/>
            </a:endParaRPr>
          </a:p>
        </p:txBody>
      </p:sp>
      <p:sp>
        <p:nvSpPr>
          <p:cNvPr id="15" name="文本框 14">
            <a:extLst>
              <a:ext uri="{FF2B5EF4-FFF2-40B4-BE49-F238E27FC236}">
                <a16:creationId xmlns:a16="http://schemas.microsoft.com/office/drawing/2014/main" id="{343CE694-A390-4B80-B209-58A379A21670}"/>
              </a:ext>
            </a:extLst>
          </p:cNvPr>
          <p:cNvSpPr txBox="1"/>
          <p:nvPr/>
        </p:nvSpPr>
        <p:spPr>
          <a:xfrm>
            <a:off x="6242108" y="1821674"/>
            <a:ext cx="4013086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2000" dirty="0">
                <a:latin typeface="Palatino"/>
              </a:rPr>
              <a:t>Input of a self-attention sub-layer:</a:t>
            </a:r>
            <a:endParaRPr lang="zh-CN" altLang="en-US" sz="2000" dirty="0">
              <a:latin typeface="Palatino"/>
            </a:endParaRPr>
          </a:p>
        </p:txBody>
      </p:sp>
      <p:sp>
        <p:nvSpPr>
          <p:cNvPr id="16" name="文本框 15">
            <a:extLst>
              <a:ext uri="{FF2B5EF4-FFF2-40B4-BE49-F238E27FC236}">
                <a16:creationId xmlns:a16="http://schemas.microsoft.com/office/drawing/2014/main" id="{A0599B32-D4C4-4FD8-AE2C-C9CBC823504F}"/>
              </a:ext>
            </a:extLst>
          </p:cNvPr>
          <p:cNvSpPr txBox="1"/>
          <p:nvPr/>
        </p:nvSpPr>
        <p:spPr>
          <a:xfrm>
            <a:off x="6290339" y="2823319"/>
            <a:ext cx="4237507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2000" dirty="0">
                <a:latin typeface="Palatino"/>
              </a:rPr>
              <a:t>Output of a self-attention sub-layer:</a:t>
            </a:r>
            <a:endParaRPr lang="zh-CN" altLang="en-US" sz="2000" dirty="0">
              <a:latin typeface="Palatino"/>
            </a:endParaRPr>
          </a:p>
        </p:txBody>
      </p:sp>
      <p:sp>
        <p:nvSpPr>
          <p:cNvPr id="18" name="object 6">
            <a:extLst>
              <a:ext uri="{FF2B5EF4-FFF2-40B4-BE49-F238E27FC236}">
                <a16:creationId xmlns:a16="http://schemas.microsoft.com/office/drawing/2014/main" id="{D35F7BDF-7CCB-4469-92DE-634885D84517}"/>
              </a:ext>
            </a:extLst>
          </p:cNvPr>
          <p:cNvSpPr/>
          <p:nvPr/>
        </p:nvSpPr>
        <p:spPr>
          <a:xfrm>
            <a:off x="7033382" y="5044249"/>
            <a:ext cx="1775338" cy="421654"/>
          </a:xfrm>
          <a:custGeom>
            <a:avLst/>
            <a:gdLst/>
            <a:ahLst/>
            <a:cxnLst/>
            <a:rect l="l" t="t" r="r" b="b"/>
            <a:pathLst>
              <a:path w="3529965" h="662939">
                <a:moveTo>
                  <a:pt x="3419417" y="0"/>
                </a:moveTo>
                <a:lnTo>
                  <a:pt x="110371" y="0"/>
                </a:lnTo>
                <a:lnTo>
                  <a:pt x="67410" y="8681"/>
                </a:lnTo>
                <a:lnTo>
                  <a:pt x="32327" y="32354"/>
                </a:lnTo>
                <a:lnTo>
                  <a:pt x="8673" y="67468"/>
                </a:lnTo>
                <a:lnTo>
                  <a:pt x="0" y="110467"/>
                </a:lnTo>
                <a:lnTo>
                  <a:pt x="0" y="552314"/>
                </a:lnTo>
                <a:lnTo>
                  <a:pt x="8673" y="595313"/>
                </a:lnTo>
                <a:lnTo>
                  <a:pt x="32327" y="630426"/>
                </a:lnTo>
                <a:lnTo>
                  <a:pt x="67410" y="654101"/>
                </a:lnTo>
                <a:lnTo>
                  <a:pt x="110371" y="662782"/>
                </a:lnTo>
                <a:lnTo>
                  <a:pt x="3419417" y="662782"/>
                </a:lnTo>
                <a:lnTo>
                  <a:pt x="3462379" y="654101"/>
                </a:lnTo>
                <a:lnTo>
                  <a:pt x="3497462" y="630426"/>
                </a:lnTo>
                <a:lnTo>
                  <a:pt x="3521116" y="595313"/>
                </a:lnTo>
                <a:lnTo>
                  <a:pt x="3529789" y="552314"/>
                </a:lnTo>
                <a:lnTo>
                  <a:pt x="3529789" y="110467"/>
                </a:lnTo>
                <a:lnTo>
                  <a:pt x="3521116" y="67468"/>
                </a:lnTo>
                <a:lnTo>
                  <a:pt x="3497462" y="32354"/>
                </a:lnTo>
                <a:lnTo>
                  <a:pt x="3462379" y="8681"/>
                </a:lnTo>
                <a:lnTo>
                  <a:pt x="3419417" y="0"/>
                </a:lnTo>
                <a:close/>
              </a:path>
            </a:pathLst>
          </a:custGeom>
          <a:solidFill>
            <a:srgbClr val="CEE9FA"/>
          </a:solidFill>
        </p:spPr>
        <p:txBody>
          <a:bodyPr wrap="square" lIns="0" tIns="0" rIns="0" bIns="0" rtlCol="0"/>
          <a:lstStyle/>
          <a:p>
            <a:pPr algn="ctr"/>
            <a:r>
              <a:rPr lang="en-US" sz="2400" i="1" dirty="0">
                <a:solidFill>
                  <a:srgbClr val="C00000"/>
                </a:solidFill>
                <a:latin typeface="Palatino"/>
              </a:rPr>
              <a:t>Q = K = V</a:t>
            </a:r>
            <a:endParaRPr sz="2400" i="1" dirty="0">
              <a:solidFill>
                <a:srgbClr val="C00000"/>
              </a:solidFill>
              <a:latin typeface="Palatino"/>
            </a:endParaRPr>
          </a:p>
        </p:txBody>
      </p:sp>
      <p:cxnSp>
        <p:nvCxnSpPr>
          <p:cNvPr id="19" name="直接箭头连接符 18">
            <a:extLst>
              <a:ext uri="{FF2B5EF4-FFF2-40B4-BE49-F238E27FC236}">
                <a16:creationId xmlns:a16="http://schemas.microsoft.com/office/drawing/2014/main" id="{E5634C74-F17E-441E-868F-C7492AD26EC9}"/>
              </a:ext>
            </a:extLst>
          </p:cNvPr>
          <p:cNvCxnSpPr>
            <a:cxnSpLocks/>
          </p:cNvCxnSpPr>
          <p:nvPr/>
        </p:nvCxnSpPr>
        <p:spPr>
          <a:xfrm rot="10800000" flipV="1">
            <a:off x="4233949" y="5266805"/>
            <a:ext cx="2789276" cy="845819"/>
          </a:xfrm>
          <a:prstGeom prst="bentConnector3">
            <a:avLst>
              <a:gd name="adj1" fmla="val 74637"/>
            </a:avLst>
          </a:prstGeom>
          <a:ln w="19050">
            <a:solidFill>
              <a:srgbClr val="C0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直接箭头连接符 19">
            <a:extLst>
              <a:ext uri="{FF2B5EF4-FFF2-40B4-BE49-F238E27FC236}">
                <a16:creationId xmlns:a16="http://schemas.microsoft.com/office/drawing/2014/main" id="{0B89C238-CE97-4DCF-A491-7720FE660CB1}"/>
              </a:ext>
            </a:extLst>
          </p:cNvPr>
          <p:cNvCxnSpPr>
            <a:cxnSpLocks/>
          </p:cNvCxnSpPr>
          <p:nvPr/>
        </p:nvCxnSpPr>
        <p:spPr>
          <a:xfrm flipV="1">
            <a:off x="7402586" y="4366936"/>
            <a:ext cx="1320236" cy="652772"/>
          </a:xfrm>
          <a:prstGeom prst="straightConnector1">
            <a:avLst/>
          </a:prstGeom>
          <a:ln w="19050">
            <a:solidFill>
              <a:srgbClr val="C0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直接箭头连接符 20">
            <a:extLst>
              <a:ext uri="{FF2B5EF4-FFF2-40B4-BE49-F238E27FC236}">
                <a16:creationId xmlns:a16="http://schemas.microsoft.com/office/drawing/2014/main" id="{E2066488-DAA3-4C9C-ACB1-145CF08E78BE}"/>
              </a:ext>
            </a:extLst>
          </p:cNvPr>
          <p:cNvCxnSpPr>
            <a:cxnSpLocks/>
          </p:cNvCxnSpPr>
          <p:nvPr/>
        </p:nvCxnSpPr>
        <p:spPr>
          <a:xfrm flipV="1">
            <a:off x="7966957" y="4379921"/>
            <a:ext cx="1320236" cy="652772"/>
          </a:xfrm>
          <a:prstGeom prst="straightConnector1">
            <a:avLst/>
          </a:prstGeom>
          <a:ln w="19050">
            <a:solidFill>
              <a:srgbClr val="C0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" name="直接箭头连接符 21">
            <a:extLst>
              <a:ext uri="{FF2B5EF4-FFF2-40B4-BE49-F238E27FC236}">
                <a16:creationId xmlns:a16="http://schemas.microsoft.com/office/drawing/2014/main" id="{81C6CE27-B7EE-4B3C-8910-DF92A942B176}"/>
              </a:ext>
            </a:extLst>
          </p:cNvPr>
          <p:cNvCxnSpPr>
            <a:cxnSpLocks/>
          </p:cNvCxnSpPr>
          <p:nvPr/>
        </p:nvCxnSpPr>
        <p:spPr>
          <a:xfrm flipV="1">
            <a:off x="8476687" y="4385699"/>
            <a:ext cx="1422400" cy="652772"/>
          </a:xfrm>
          <a:prstGeom prst="straightConnector1">
            <a:avLst/>
          </a:prstGeom>
          <a:ln w="19050">
            <a:solidFill>
              <a:srgbClr val="C0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2" name="文本框 46">
            <a:extLst>
              <a:ext uri="{FF2B5EF4-FFF2-40B4-BE49-F238E27FC236}">
                <a16:creationId xmlns:a16="http://schemas.microsoft.com/office/drawing/2014/main" id="{944562BB-94AB-6041-9F7B-DDDD11131A1F}"/>
              </a:ext>
            </a:extLst>
          </p:cNvPr>
          <p:cNvSpPr txBox="1"/>
          <p:nvPr/>
        </p:nvSpPr>
        <p:spPr>
          <a:xfrm>
            <a:off x="347240" y="182271"/>
            <a:ext cx="799106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3600" b="1" dirty="0">
                <a:latin typeface="Palatino" pitchFamily="2" charset="77"/>
                <a:ea typeface="Palatino" pitchFamily="2" charset="77"/>
                <a:cs typeface="Calibri Light" panose="020F0302020204030204" pitchFamily="34" charset="0"/>
              </a:rPr>
              <a:t>Transformer Encoder - MHA</a:t>
            </a:r>
            <a:r>
              <a:rPr lang="en-US" altLang="zh-CN" sz="3600" dirty="0">
                <a:latin typeface="Palatino" pitchFamily="2" charset="77"/>
                <a:ea typeface="Palatino" pitchFamily="2" charset="77"/>
                <a:cs typeface="Calibri Light" panose="020F0302020204030204" pitchFamily="34" charset="0"/>
              </a:rPr>
              <a:t>	</a:t>
            </a:r>
          </a:p>
        </p:txBody>
      </p:sp>
      <p:pic>
        <p:nvPicPr>
          <p:cNvPr id="4" name="Picture 3" descr="\documentclass{article}&#10;\usepackage{amsmath}&#10;\pagestyle{empty}&#10;\begin{document}&#10;&#10;$\mathbf{V}_{1:n}=\mathbf{v}_1, \mathbf{v}_2, \dots, \mathbf{v}_n \quad \mathbf{V}_{1:n} \in \mathbf{R}^{n \times d_h}$&#10;&#10;&#10;\end{document}" title="IguanaTex Bitmap Display">
            <a:extLst>
              <a:ext uri="{FF2B5EF4-FFF2-40B4-BE49-F238E27FC236}">
                <a16:creationId xmlns:a16="http://schemas.microsoft.com/office/drawing/2014/main" id="{881A56D8-BD41-3546-B2D5-232B146F2278}"/>
              </a:ext>
            </a:extLst>
          </p:cNvPr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2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406587" y="2344305"/>
            <a:ext cx="4140200" cy="279400"/>
          </a:xfrm>
          <a:prstGeom prst="rect">
            <a:avLst/>
          </a:prstGeom>
        </p:spPr>
      </p:pic>
      <p:pic>
        <p:nvPicPr>
          <p:cNvPr id="73" name="图片 65 1">
            <a:extLst>
              <a:ext uri="{FF2B5EF4-FFF2-40B4-BE49-F238E27FC236}">
                <a16:creationId xmlns:a16="http://schemas.microsoft.com/office/drawing/2014/main" id="{D9D57C13-972D-1B43-9C03-D6122E394B06}"/>
              </a:ext>
            </a:extLst>
          </p:cNvPr>
          <p:cNvPicPr>
            <a:picLocks noChangeAspect="1"/>
          </p:cNvPicPr>
          <p:nvPr/>
        </p:nvPicPr>
        <p:blipFill rotWithShape="1">
          <a:blip r:embed="rId2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9613" t="4332"/>
          <a:stretch/>
        </p:blipFill>
        <p:spPr>
          <a:xfrm>
            <a:off x="9842662" y="2324802"/>
            <a:ext cx="782824" cy="365125"/>
          </a:xfrm>
          <a:prstGeom prst="rect">
            <a:avLst/>
          </a:prstGeom>
        </p:spPr>
      </p:pic>
      <p:pic>
        <p:nvPicPr>
          <p:cNvPr id="6" name="Picture 5" descr="\documentclass{article}&#10;\usepackage{amsmath}&#10;\pagestyle{empty}&#10;\begin{document}&#10;&#10;$\mathbf{H}_{1:n}=\mathbf{h}_1, \mathbf{h}_2, \dots, \mathbf{h}_n \quad \mathbf{H}_{1:n} \in \mathbf{R}^{n \times d_h}$&#10;&#10;&#10;\end{document}" title="IguanaTex Bitmap Display">
            <a:extLst>
              <a:ext uri="{FF2B5EF4-FFF2-40B4-BE49-F238E27FC236}">
                <a16:creationId xmlns:a16="http://schemas.microsoft.com/office/drawing/2014/main" id="{DC280297-F5A1-A648-BFF8-82961EE1F6FD}"/>
              </a:ext>
            </a:extLst>
          </p:cNvPr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2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455021" y="3413550"/>
            <a:ext cx="4165600" cy="279400"/>
          </a:xfrm>
          <a:prstGeom prst="rect">
            <a:avLst/>
          </a:prstGeom>
        </p:spPr>
      </p:pic>
      <p:pic>
        <p:nvPicPr>
          <p:cNvPr id="75" name="图片 65 2">
            <a:extLst>
              <a:ext uri="{FF2B5EF4-FFF2-40B4-BE49-F238E27FC236}">
                <a16:creationId xmlns:a16="http://schemas.microsoft.com/office/drawing/2014/main" id="{BEA99E92-44D8-8E47-9F0E-6C56C6F7D079}"/>
              </a:ext>
            </a:extLst>
          </p:cNvPr>
          <p:cNvPicPr>
            <a:picLocks noChangeAspect="1"/>
          </p:cNvPicPr>
          <p:nvPr/>
        </p:nvPicPr>
        <p:blipFill rotWithShape="1">
          <a:blip r:embed="rId2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9613" t="4332"/>
          <a:stretch/>
        </p:blipFill>
        <p:spPr>
          <a:xfrm>
            <a:off x="9899087" y="3405314"/>
            <a:ext cx="782824" cy="365125"/>
          </a:xfrm>
          <a:prstGeom prst="rect">
            <a:avLst/>
          </a:prstGeom>
        </p:spPr>
      </p:pic>
      <p:pic>
        <p:nvPicPr>
          <p:cNvPr id="5" name="图片 4" descr="\documentclass{article}&#10;\usepackage{amsmath}&#10;\pagestyle{empty}&#10;\begin{document}&#10;&#10;$\mathbf{H}_{1:n}=\operatorname{ATT\texttt{\_}QKV}\left(\mathbf{V}_{1:n}, \mathbf{V}_{1:n}, \mathbf{V}_{1:n}\right) = \operatorname{ATT}(V_{1:n})$&#10;&#10;&#10;\end{document}" title="IguanaTex Picture Display">
            <a:extLst>
              <a:ext uri="{FF2B5EF4-FFF2-40B4-BE49-F238E27FC236}">
                <a16:creationId xmlns:a16="http://schemas.microsoft.com/office/drawing/2014/main" id="{8D7F919A-CE49-74BE-5010-D8B93C333FD5}"/>
              </a:ext>
            </a:extLst>
          </p:cNvPr>
          <p:cNvPicPr>
            <a:picLocks noChangeAspect="1"/>
          </p:cNvPicPr>
          <p:nvPr>
            <p:custDataLst>
              <p:tags r:id="rId3"/>
            </p:custDataLst>
          </p:nvPr>
        </p:nvPicPr>
        <p:blipFill>
          <a:blip r:embed="rId2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455021" y="4028671"/>
            <a:ext cx="5532895" cy="255690"/>
          </a:xfrm>
          <a:prstGeom prst="rect">
            <a:avLst/>
          </a:prstGeom>
        </p:spPr>
      </p:pic>
      <p:sp>
        <p:nvSpPr>
          <p:cNvPr id="14" name="Down Arrow 13">
            <a:extLst>
              <a:ext uri="{FF2B5EF4-FFF2-40B4-BE49-F238E27FC236}">
                <a16:creationId xmlns:a16="http://schemas.microsoft.com/office/drawing/2014/main" id="{B4CD89DF-CCCD-C242-86E4-D075FCA51EF1}"/>
              </a:ext>
            </a:extLst>
          </p:cNvPr>
          <p:cNvSpPr/>
          <p:nvPr/>
        </p:nvSpPr>
        <p:spPr>
          <a:xfrm>
            <a:off x="7805913" y="5553996"/>
            <a:ext cx="222003" cy="209494"/>
          </a:xfrm>
          <a:prstGeom prst="downArrow">
            <a:avLst/>
          </a:prstGeom>
          <a:solidFill>
            <a:schemeClr val="bg1"/>
          </a:solidFill>
          <a:ln w="2540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N">
              <a:solidFill>
                <a:srgbClr val="C00000"/>
              </a:solidFill>
            </a:endParaRPr>
          </a:p>
        </p:txBody>
      </p:sp>
      <p:pic>
        <p:nvPicPr>
          <p:cNvPr id="47" name="Picture 46" descr="\documentclass{article}&#10;\usepackage{amsmath}&#10;\pagestyle{empty}&#10;\begin{document}&#10;&#10;&#10;$\mathbf{H}_{1:n}=\operatorname{attention}\left(\mathbf{W}^{query}\mathbf{V}_{1:n}, \mathbf{W}^{key}\mathbf{V}_{1:n}, \mathbf{W}^{value}\mathbf{V}_{1:n}\right)$&#10;&#10;\end{document}" title="IguanaTex Bitmap Display">
            <a:extLst>
              <a:ext uri="{FF2B5EF4-FFF2-40B4-BE49-F238E27FC236}">
                <a16:creationId xmlns:a16="http://schemas.microsoft.com/office/drawing/2014/main" id="{5C553EBA-5689-9B43-89FD-64538BE213C2}"/>
              </a:ext>
            </a:extLst>
          </p:cNvPr>
          <p:cNvPicPr>
            <a:picLocks noChangeAspect="1"/>
          </p:cNvPicPr>
          <p:nvPr>
            <p:custDataLst>
              <p:tags r:id="rId4"/>
            </p:custDataLst>
          </p:nvPr>
        </p:nvPicPr>
        <p:blipFill>
          <a:blip r:embed="rId2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498239" y="5884992"/>
            <a:ext cx="6318263" cy="312013"/>
          </a:xfrm>
          <a:prstGeom prst="rect">
            <a:avLst/>
          </a:prstGeom>
        </p:spPr>
      </p:pic>
      <p:sp>
        <p:nvSpPr>
          <p:cNvPr id="65" name="灯片编号占位符 1">
            <a:extLst>
              <a:ext uri="{FF2B5EF4-FFF2-40B4-BE49-F238E27FC236}">
                <a16:creationId xmlns:a16="http://schemas.microsoft.com/office/drawing/2014/main" id="{7577AB3E-E571-9A42-A742-AC1ED81DD788}"/>
              </a:ext>
            </a:extLst>
          </p:cNvPr>
          <p:cNvSpPr txBox="1">
            <a:spLocks/>
          </p:cNvSpPr>
          <p:nvPr/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r" defTabSz="4572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11D8FA19-E13B-4121-8BBF-5D41F5A04330}" type="slidenum">
              <a:rPr lang="zh-CN" altLang="en-US" smtClean="0"/>
              <a:pPr/>
              <a:t>68</a:t>
            </a:fld>
            <a:endParaRPr lang="zh-CN" altLang="en-US" dirty="0"/>
          </a:p>
        </p:txBody>
      </p:sp>
      <p:grpSp>
        <p:nvGrpSpPr>
          <p:cNvPr id="31" name="组合 30" descr="\documentclass{article}&#10;\usepackage{amsmath}&#10;\pagestyle{empty}&#10;\begin{document}&#10;&#10;\begin{gather*}&#10;= \mathbf{V} \textit{softmax} (\mathbf{K}^{\tau}\mathbf{Q} / \sqrt{d_n})&#10;\end{gather*}&#10;&#10;\end{document}" title="IguanaTex Shape Display">
            <a:extLst>
              <a:ext uri="{FF2B5EF4-FFF2-40B4-BE49-F238E27FC236}">
                <a16:creationId xmlns:a16="http://schemas.microsoft.com/office/drawing/2014/main" id="{16900E87-4FA1-2958-2930-E45507B4CE65}"/>
              </a:ext>
            </a:extLst>
          </p:cNvPr>
          <p:cNvGrpSpPr>
            <a:grpSpLocks noChangeAspect="1"/>
          </p:cNvGrpSpPr>
          <p:nvPr>
            <p:custDataLst>
              <p:tags r:id="rId5"/>
            </p:custDataLst>
          </p:nvPr>
        </p:nvGrpSpPr>
        <p:grpSpPr>
          <a:xfrm>
            <a:off x="6123500" y="6363140"/>
            <a:ext cx="2721123" cy="307806"/>
            <a:chOff x="11901490" y="-11768967"/>
            <a:chExt cx="2721123" cy="307806"/>
          </a:xfrm>
        </p:grpSpPr>
        <p:sp>
          <p:nvSpPr>
            <p:cNvPr id="10" name="任意多边形: 形状 9">
              <a:extLst>
                <a:ext uri="{FF2B5EF4-FFF2-40B4-BE49-F238E27FC236}">
                  <a16:creationId xmlns:a16="http://schemas.microsoft.com/office/drawing/2014/main" id="{E5A69E1B-BB0A-7DA8-7B94-1F933BDD335B}"/>
                </a:ext>
              </a:extLst>
            </p:cNvPr>
            <p:cNvSpPr/>
            <p:nvPr>
              <p:custDataLst>
                <p:tags r:id="rId6"/>
              </p:custDataLst>
            </p:nvPr>
          </p:nvSpPr>
          <p:spPr>
            <a:xfrm flipV="1">
              <a:off x="11901490" y="-11617314"/>
              <a:ext cx="168400" cy="59223"/>
            </a:xfrm>
            <a:custGeom>
              <a:avLst/>
              <a:gdLst>
                <a:gd name="connsiteX0" fmla="*/ 159789 w 168400"/>
                <a:gd name="connsiteY0" fmla="*/ 47725 h 59223"/>
                <a:gd name="connsiteX1" fmla="*/ 168401 w 168400"/>
                <a:gd name="connsiteY1" fmla="*/ 52791 h 59223"/>
                <a:gd name="connsiteX2" fmla="*/ 160043 w 168400"/>
                <a:gd name="connsiteY2" fmla="*/ 57848 h 59223"/>
                <a:gd name="connsiteX3" fmla="*/ 8357 w 168400"/>
                <a:gd name="connsiteY3" fmla="*/ 57848 h 59223"/>
                <a:gd name="connsiteX4" fmla="*/ 0 w 168400"/>
                <a:gd name="connsiteY4" fmla="*/ 52791 h 59223"/>
                <a:gd name="connsiteX5" fmla="*/ 8611 w 168400"/>
                <a:gd name="connsiteY5" fmla="*/ 47725 h 59223"/>
                <a:gd name="connsiteX6" fmla="*/ 159789 w 168400"/>
                <a:gd name="connsiteY6" fmla="*/ 47725 h 59223"/>
                <a:gd name="connsiteX7" fmla="*/ 160043 w 168400"/>
                <a:gd name="connsiteY7" fmla="*/ -1375 h 59223"/>
                <a:gd name="connsiteX8" fmla="*/ 168401 w 168400"/>
                <a:gd name="connsiteY8" fmla="*/ 3691 h 59223"/>
                <a:gd name="connsiteX9" fmla="*/ 159789 w 168400"/>
                <a:gd name="connsiteY9" fmla="*/ 8756 h 59223"/>
                <a:gd name="connsiteX10" fmla="*/ 8611 w 168400"/>
                <a:gd name="connsiteY10" fmla="*/ 8756 h 59223"/>
                <a:gd name="connsiteX11" fmla="*/ 0 w 168400"/>
                <a:gd name="connsiteY11" fmla="*/ 3691 h 59223"/>
                <a:gd name="connsiteX12" fmla="*/ 8357 w 168400"/>
                <a:gd name="connsiteY12" fmla="*/ -1375 h 59223"/>
                <a:gd name="connsiteX13" fmla="*/ 160043 w 168400"/>
                <a:gd name="connsiteY13" fmla="*/ -1375 h 59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8400" h="59223">
                  <a:moveTo>
                    <a:pt x="159789" y="47725"/>
                  </a:moveTo>
                  <a:cubicBezTo>
                    <a:pt x="163587" y="47725"/>
                    <a:pt x="168401" y="47725"/>
                    <a:pt x="168401" y="52791"/>
                  </a:cubicBezTo>
                  <a:cubicBezTo>
                    <a:pt x="168401" y="57848"/>
                    <a:pt x="163587" y="57848"/>
                    <a:pt x="160043" y="57848"/>
                  </a:cubicBezTo>
                  <a:lnTo>
                    <a:pt x="8357" y="57848"/>
                  </a:lnTo>
                  <a:cubicBezTo>
                    <a:pt x="4814" y="57848"/>
                    <a:pt x="0" y="57848"/>
                    <a:pt x="0" y="52791"/>
                  </a:cubicBezTo>
                  <a:cubicBezTo>
                    <a:pt x="0" y="47725"/>
                    <a:pt x="4814" y="47725"/>
                    <a:pt x="8611" y="47725"/>
                  </a:cubicBezTo>
                  <a:lnTo>
                    <a:pt x="159789" y="47725"/>
                  </a:lnTo>
                  <a:close/>
                  <a:moveTo>
                    <a:pt x="160043" y="-1375"/>
                  </a:moveTo>
                  <a:cubicBezTo>
                    <a:pt x="163587" y="-1375"/>
                    <a:pt x="168401" y="-1375"/>
                    <a:pt x="168401" y="3691"/>
                  </a:cubicBezTo>
                  <a:cubicBezTo>
                    <a:pt x="168401" y="8756"/>
                    <a:pt x="163587" y="8756"/>
                    <a:pt x="159789" y="8756"/>
                  </a:cubicBezTo>
                  <a:lnTo>
                    <a:pt x="8611" y="8756"/>
                  </a:lnTo>
                  <a:cubicBezTo>
                    <a:pt x="4814" y="8756"/>
                    <a:pt x="0" y="8756"/>
                    <a:pt x="0" y="3691"/>
                  </a:cubicBezTo>
                  <a:cubicBezTo>
                    <a:pt x="0" y="-1375"/>
                    <a:pt x="4814" y="-1375"/>
                    <a:pt x="8357" y="-1375"/>
                  </a:cubicBezTo>
                  <a:lnTo>
                    <a:pt x="160043" y="-1375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" name="任意多边形: 形状 10">
              <a:extLst>
                <a:ext uri="{FF2B5EF4-FFF2-40B4-BE49-F238E27FC236}">
                  <a16:creationId xmlns:a16="http://schemas.microsoft.com/office/drawing/2014/main" id="{BF30F7E4-202E-7923-BAB1-BF7E2FF52C16}"/>
                </a:ext>
              </a:extLst>
            </p:cNvPr>
            <p:cNvSpPr/>
            <p:nvPr>
              <p:custDataLst>
                <p:tags r:id="rId7"/>
              </p:custDataLst>
            </p:nvPr>
          </p:nvSpPr>
          <p:spPr>
            <a:xfrm flipV="1">
              <a:off x="12161226" y="-11698055"/>
              <a:ext cx="206636" cy="175646"/>
            </a:xfrm>
            <a:custGeom>
              <a:avLst/>
              <a:gdLst>
                <a:gd name="connsiteX0" fmla="*/ 180801 w 206636"/>
                <a:gd name="connsiteY0" fmla="*/ 156801 h 175646"/>
                <a:gd name="connsiteX1" fmla="*/ 201821 w 206636"/>
                <a:gd name="connsiteY1" fmla="*/ 162375 h 175646"/>
                <a:gd name="connsiteX2" fmla="*/ 206636 w 206636"/>
                <a:gd name="connsiteY2" fmla="*/ 162375 h 175646"/>
                <a:gd name="connsiteX3" fmla="*/ 206636 w 206636"/>
                <a:gd name="connsiteY3" fmla="*/ 174269 h 175646"/>
                <a:gd name="connsiteX4" fmla="*/ 178021 w 206636"/>
                <a:gd name="connsiteY4" fmla="*/ 173506 h 175646"/>
                <a:gd name="connsiteX5" fmla="*/ 144846 w 206636"/>
                <a:gd name="connsiteY5" fmla="*/ 174269 h 175646"/>
                <a:gd name="connsiteX6" fmla="*/ 144846 w 206636"/>
                <a:gd name="connsiteY6" fmla="*/ 162375 h 175646"/>
                <a:gd name="connsiteX7" fmla="*/ 167129 w 206636"/>
                <a:gd name="connsiteY7" fmla="*/ 159334 h 175646"/>
                <a:gd name="connsiteX8" fmla="*/ 166112 w 206636"/>
                <a:gd name="connsiteY8" fmla="*/ 156300 h 175646"/>
                <a:gd name="connsiteX9" fmla="*/ 114960 w 206636"/>
                <a:gd name="connsiteY9" fmla="*/ 41140 h 175646"/>
                <a:gd name="connsiteX10" fmla="*/ 61027 w 206636"/>
                <a:gd name="connsiteY10" fmla="*/ 162375 h 175646"/>
                <a:gd name="connsiteX11" fmla="*/ 84828 w 206636"/>
                <a:gd name="connsiteY11" fmla="*/ 162375 h 175646"/>
                <a:gd name="connsiteX12" fmla="*/ 84828 w 206636"/>
                <a:gd name="connsiteY12" fmla="*/ 174269 h 175646"/>
                <a:gd name="connsiteX13" fmla="*/ 40007 w 206636"/>
                <a:gd name="connsiteY13" fmla="*/ 173506 h 175646"/>
                <a:gd name="connsiteX14" fmla="*/ 0 w 206636"/>
                <a:gd name="connsiteY14" fmla="*/ 174269 h 175646"/>
                <a:gd name="connsiteX15" fmla="*/ 0 w 206636"/>
                <a:gd name="connsiteY15" fmla="*/ 162375 h 175646"/>
                <a:gd name="connsiteX16" fmla="*/ 23293 w 206636"/>
                <a:gd name="connsiteY16" fmla="*/ 162375 h 175646"/>
                <a:gd name="connsiteX17" fmla="*/ 93185 w 206636"/>
                <a:gd name="connsiteY17" fmla="*/ 5204 h 175646"/>
                <a:gd name="connsiteX18" fmla="*/ 103314 w 206636"/>
                <a:gd name="connsiteY18" fmla="*/ -1377 h 175646"/>
                <a:gd name="connsiteX19" fmla="*/ 113443 w 206636"/>
                <a:gd name="connsiteY19" fmla="*/ 4697 h 175646"/>
                <a:gd name="connsiteX20" fmla="*/ 180801 w 206636"/>
                <a:gd name="connsiteY20" fmla="*/ 156801 h 175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06636" h="175646">
                  <a:moveTo>
                    <a:pt x="180801" y="156801"/>
                  </a:moveTo>
                  <a:cubicBezTo>
                    <a:pt x="182319" y="160095"/>
                    <a:pt x="183336" y="162375"/>
                    <a:pt x="201821" y="162375"/>
                  </a:cubicBezTo>
                  <a:lnTo>
                    <a:pt x="206636" y="162375"/>
                  </a:lnTo>
                  <a:lnTo>
                    <a:pt x="206636" y="174269"/>
                  </a:lnTo>
                  <a:cubicBezTo>
                    <a:pt x="197008" y="174015"/>
                    <a:pt x="184852" y="173506"/>
                    <a:pt x="178021" y="173506"/>
                  </a:cubicBezTo>
                  <a:cubicBezTo>
                    <a:pt x="167884" y="173506"/>
                    <a:pt x="154720" y="173506"/>
                    <a:pt x="144846" y="174269"/>
                  </a:cubicBezTo>
                  <a:lnTo>
                    <a:pt x="144846" y="162375"/>
                  </a:lnTo>
                  <a:cubicBezTo>
                    <a:pt x="147126" y="162375"/>
                    <a:pt x="167129" y="162375"/>
                    <a:pt x="167129" y="159334"/>
                  </a:cubicBezTo>
                  <a:cubicBezTo>
                    <a:pt x="167129" y="158326"/>
                    <a:pt x="166367" y="157054"/>
                    <a:pt x="166112" y="156300"/>
                  </a:cubicBezTo>
                  <a:lnTo>
                    <a:pt x="114960" y="41140"/>
                  </a:lnTo>
                  <a:lnTo>
                    <a:pt x="61027" y="162375"/>
                  </a:lnTo>
                  <a:lnTo>
                    <a:pt x="84828" y="162375"/>
                  </a:lnTo>
                  <a:lnTo>
                    <a:pt x="84828" y="174269"/>
                  </a:lnTo>
                  <a:cubicBezTo>
                    <a:pt x="75207" y="173506"/>
                    <a:pt x="50899" y="173506"/>
                    <a:pt x="40007" y="173506"/>
                  </a:cubicBezTo>
                  <a:cubicBezTo>
                    <a:pt x="30132" y="173506"/>
                    <a:pt x="8857" y="173506"/>
                    <a:pt x="0" y="174269"/>
                  </a:cubicBezTo>
                  <a:lnTo>
                    <a:pt x="0" y="162375"/>
                  </a:lnTo>
                  <a:lnTo>
                    <a:pt x="23293" y="162375"/>
                  </a:lnTo>
                  <a:lnTo>
                    <a:pt x="93185" y="5204"/>
                  </a:lnTo>
                  <a:cubicBezTo>
                    <a:pt x="95211" y="648"/>
                    <a:pt x="96228" y="-1377"/>
                    <a:pt x="103314" y="-1377"/>
                  </a:cubicBezTo>
                  <a:cubicBezTo>
                    <a:pt x="107366" y="-1377"/>
                    <a:pt x="110662" y="-1377"/>
                    <a:pt x="113443" y="4697"/>
                  </a:cubicBezTo>
                  <a:lnTo>
                    <a:pt x="180801" y="156801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" name="任意多边形: 形状 11">
              <a:extLst>
                <a:ext uri="{FF2B5EF4-FFF2-40B4-BE49-F238E27FC236}">
                  <a16:creationId xmlns:a16="http://schemas.microsoft.com/office/drawing/2014/main" id="{867D24E5-E15C-791E-C39C-5254C0B3E265}"/>
                </a:ext>
              </a:extLst>
            </p:cNvPr>
            <p:cNvSpPr/>
            <p:nvPr>
              <p:custDataLst>
                <p:tags r:id="rId8"/>
              </p:custDataLst>
            </p:nvPr>
          </p:nvSpPr>
          <p:spPr>
            <a:xfrm flipV="1">
              <a:off x="12398130" y="-11702866"/>
              <a:ext cx="843292" cy="230319"/>
            </a:xfrm>
            <a:custGeom>
              <a:avLst/>
              <a:gdLst>
                <a:gd name="connsiteX0" fmla="*/ 43295 w 843292"/>
                <a:gd name="connsiteY0" fmla="*/ 100374 h 230319"/>
                <a:gd name="connsiteX1" fmla="*/ 65833 w 843292"/>
                <a:gd name="connsiteY1" fmla="*/ 81644 h 230319"/>
                <a:gd name="connsiteX2" fmla="*/ 32912 w 843292"/>
                <a:gd name="connsiteY2" fmla="*/ 53300 h 230319"/>
                <a:gd name="connsiteX3" fmla="*/ 8604 w 843292"/>
                <a:gd name="connsiteY3" fmla="*/ 67472 h 230319"/>
                <a:gd name="connsiteX4" fmla="*/ 21521 w 843292"/>
                <a:gd name="connsiteY4" fmla="*/ 79873 h 230319"/>
                <a:gd name="connsiteX5" fmla="*/ 12909 w 843292"/>
                <a:gd name="connsiteY5" fmla="*/ 87973 h 230319"/>
                <a:gd name="connsiteX6" fmla="*/ 0 w 843292"/>
                <a:gd name="connsiteY6" fmla="*/ 72275 h 230319"/>
                <a:gd name="connsiteX7" fmla="*/ 32666 w 843292"/>
                <a:gd name="connsiteY7" fmla="*/ 47725 h 230319"/>
                <a:gd name="connsiteX8" fmla="*/ 80268 w 843292"/>
                <a:gd name="connsiteY8" fmla="*/ 90251 h 230319"/>
                <a:gd name="connsiteX9" fmla="*/ 50135 w 843292"/>
                <a:gd name="connsiteY9" fmla="*/ 119096 h 230319"/>
                <a:gd name="connsiteX10" fmla="*/ 33930 w 843292"/>
                <a:gd name="connsiteY10" fmla="*/ 133523 h 230319"/>
                <a:gd name="connsiteX11" fmla="*/ 59501 w 843292"/>
                <a:gd name="connsiteY11" fmla="*/ 156811 h 230319"/>
                <a:gd name="connsiteX12" fmla="*/ 78496 w 843292"/>
                <a:gd name="connsiteY12" fmla="*/ 144409 h 230319"/>
                <a:gd name="connsiteX13" fmla="*/ 68367 w 843292"/>
                <a:gd name="connsiteY13" fmla="*/ 134032 h 230319"/>
                <a:gd name="connsiteX14" fmla="*/ 75961 w 843292"/>
                <a:gd name="connsiteY14" fmla="*/ 126949 h 230319"/>
                <a:gd name="connsiteX15" fmla="*/ 86853 w 843292"/>
                <a:gd name="connsiteY15" fmla="*/ 140867 h 230319"/>
                <a:gd name="connsiteX16" fmla="*/ 59756 w 843292"/>
                <a:gd name="connsiteY16" fmla="*/ 162376 h 230319"/>
                <a:gd name="connsiteX17" fmla="*/ 19749 w 843292"/>
                <a:gd name="connsiteY17" fmla="*/ 124924 h 230319"/>
                <a:gd name="connsiteX18" fmla="*/ 43295 w 843292"/>
                <a:gd name="connsiteY18" fmla="*/ 100374 h 230319"/>
                <a:gd name="connsiteX19" fmla="*/ 213203 w 843292"/>
                <a:gd name="connsiteY19" fmla="*/ 120875 h 230319"/>
                <a:gd name="connsiteX20" fmla="*/ 176231 w 843292"/>
                <a:gd name="connsiteY20" fmla="*/ 162376 h 230319"/>
                <a:gd name="connsiteX21" fmla="*/ 112162 w 843292"/>
                <a:gd name="connsiteY21" fmla="*/ 89489 h 230319"/>
                <a:gd name="connsiteX22" fmla="*/ 149133 w 843292"/>
                <a:gd name="connsiteY22" fmla="*/ 47725 h 230319"/>
                <a:gd name="connsiteX23" fmla="*/ 213203 w 843292"/>
                <a:gd name="connsiteY23" fmla="*/ 120875 h 230319"/>
                <a:gd name="connsiteX24" fmla="*/ 149133 w 843292"/>
                <a:gd name="connsiteY24" fmla="*/ 53300 h 230319"/>
                <a:gd name="connsiteX25" fmla="*/ 129893 w 843292"/>
                <a:gd name="connsiteY25" fmla="*/ 79366 h 230319"/>
                <a:gd name="connsiteX26" fmla="*/ 144574 w 843292"/>
                <a:gd name="connsiteY26" fmla="*/ 133777 h 230319"/>
                <a:gd name="connsiteX27" fmla="*/ 175977 w 843292"/>
                <a:gd name="connsiteY27" fmla="*/ 156811 h 230319"/>
                <a:gd name="connsiteX28" fmla="*/ 195480 w 843292"/>
                <a:gd name="connsiteY28" fmla="*/ 130744 h 230319"/>
                <a:gd name="connsiteX29" fmla="*/ 181800 w 843292"/>
                <a:gd name="connsiteY29" fmla="*/ 78603 h 230319"/>
                <a:gd name="connsiteX30" fmla="*/ 149133 w 843292"/>
                <a:gd name="connsiteY30" fmla="*/ 53300 h 230319"/>
                <a:gd name="connsiteX31" fmla="*/ 283898 w 843292"/>
                <a:gd name="connsiteY31" fmla="*/ 151746 h 230319"/>
                <a:gd name="connsiteX32" fmla="*/ 304657 w 843292"/>
                <a:gd name="connsiteY32" fmla="*/ 151746 h 230319"/>
                <a:gd name="connsiteX33" fmla="*/ 311495 w 843292"/>
                <a:gd name="connsiteY33" fmla="*/ 156302 h 230319"/>
                <a:gd name="connsiteX34" fmla="*/ 305166 w 843292"/>
                <a:gd name="connsiteY34" fmla="*/ 159597 h 230319"/>
                <a:gd name="connsiteX35" fmla="*/ 285415 w 843292"/>
                <a:gd name="connsiteY35" fmla="*/ 159597 h 230319"/>
                <a:gd name="connsiteX36" fmla="*/ 293520 w 843292"/>
                <a:gd name="connsiteY36" fmla="*/ 200592 h 230319"/>
                <a:gd name="connsiteX37" fmla="*/ 307446 w 843292"/>
                <a:gd name="connsiteY37" fmla="*/ 223371 h 230319"/>
                <a:gd name="connsiteX38" fmla="*/ 318082 w 843292"/>
                <a:gd name="connsiteY38" fmla="*/ 218813 h 230319"/>
                <a:gd name="connsiteX39" fmla="*/ 306937 w 843292"/>
                <a:gd name="connsiteY39" fmla="*/ 206419 h 230319"/>
                <a:gd name="connsiteX40" fmla="*/ 315547 w 843292"/>
                <a:gd name="connsiteY40" fmla="*/ 198320 h 230319"/>
                <a:gd name="connsiteX41" fmla="*/ 328210 w 843292"/>
                <a:gd name="connsiteY41" fmla="*/ 212239 h 230319"/>
                <a:gd name="connsiteX42" fmla="*/ 307446 w 843292"/>
                <a:gd name="connsiteY42" fmla="*/ 228944 h 230319"/>
                <a:gd name="connsiteX43" fmla="*/ 274525 w 843292"/>
                <a:gd name="connsiteY43" fmla="*/ 187435 h 230319"/>
                <a:gd name="connsiteX44" fmla="*/ 269210 w 843292"/>
                <a:gd name="connsiteY44" fmla="*/ 159597 h 230319"/>
                <a:gd name="connsiteX45" fmla="*/ 252495 w 843292"/>
                <a:gd name="connsiteY45" fmla="*/ 159597 h 230319"/>
                <a:gd name="connsiteX46" fmla="*/ 245654 w 843292"/>
                <a:gd name="connsiteY46" fmla="*/ 154533 h 230319"/>
                <a:gd name="connsiteX47" fmla="*/ 251986 w 843292"/>
                <a:gd name="connsiteY47" fmla="*/ 151746 h 230319"/>
                <a:gd name="connsiteX48" fmla="*/ 267691 w 843292"/>
                <a:gd name="connsiteY48" fmla="*/ 151746 h 230319"/>
                <a:gd name="connsiteX49" fmla="*/ 249206 w 843292"/>
                <a:gd name="connsiteY49" fmla="*/ 57349 h 230319"/>
                <a:gd name="connsiteX50" fmla="*/ 242113 w 843292"/>
                <a:gd name="connsiteY50" fmla="*/ 25961 h 230319"/>
                <a:gd name="connsiteX51" fmla="*/ 227677 w 843292"/>
                <a:gd name="connsiteY51" fmla="*/ 4200 h 230319"/>
                <a:gd name="connsiteX52" fmla="*/ 217548 w 843292"/>
                <a:gd name="connsiteY52" fmla="*/ 8748 h 230319"/>
                <a:gd name="connsiteX53" fmla="*/ 228694 w 843292"/>
                <a:gd name="connsiteY53" fmla="*/ 21151 h 230319"/>
                <a:gd name="connsiteX54" fmla="*/ 220083 w 843292"/>
                <a:gd name="connsiteY54" fmla="*/ 29249 h 230319"/>
                <a:gd name="connsiteX55" fmla="*/ 207420 w 843292"/>
                <a:gd name="connsiteY55" fmla="*/ 15331 h 230319"/>
                <a:gd name="connsiteX56" fmla="*/ 227677 w 843292"/>
                <a:gd name="connsiteY56" fmla="*/ -1375 h 230319"/>
                <a:gd name="connsiteX57" fmla="*/ 266166 w 843292"/>
                <a:gd name="connsiteY57" fmla="*/ 60889 h 230319"/>
                <a:gd name="connsiteX58" fmla="*/ 283898 w 843292"/>
                <a:gd name="connsiteY58" fmla="*/ 151746 h 230319"/>
                <a:gd name="connsiteX59" fmla="*/ 357267 w 843292"/>
                <a:gd name="connsiteY59" fmla="*/ 151746 h 230319"/>
                <a:gd name="connsiteX60" fmla="*/ 378788 w 843292"/>
                <a:gd name="connsiteY60" fmla="*/ 151746 h 230319"/>
                <a:gd name="connsiteX61" fmla="*/ 385880 w 843292"/>
                <a:gd name="connsiteY61" fmla="*/ 156556 h 230319"/>
                <a:gd name="connsiteX62" fmla="*/ 379551 w 843292"/>
                <a:gd name="connsiteY62" fmla="*/ 159597 h 230319"/>
                <a:gd name="connsiteX63" fmla="*/ 359292 w 843292"/>
                <a:gd name="connsiteY63" fmla="*/ 159597 h 230319"/>
                <a:gd name="connsiteX64" fmla="*/ 368658 w 843292"/>
                <a:gd name="connsiteY64" fmla="*/ 197050 h 230319"/>
                <a:gd name="connsiteX65" fmla="*/ 369675 w 843292"/>
                <a:gd name="connsiteY65" fmla="*/ 202370 h 230319"/>
                <a:gd name="connsiteX66" fmla="*/ 362836 w 843292"/>
                <a:gd name="connsiteY66" fmla="*/ 208944 h 230319"/>
                <a:gd name="connsiteX67" fmla="*/ 352960 w 843292"/>
                <a:gd name="connsiteY67" fmla="*/ 199836 h 230319"/>
                <a:gd name="connsiteX68" fmla="*/ 343087 w 843292"/>
                <a:gd name="connsiteY68" fmla="*/ 159597 h 230319"/>
                <a:gd name="connsiteX69" fmla="*/ 321557 w 843292"/>
                <a:gd name="connsiteY69" fmla="*/ 159597 h 230319"/>
                <a:gd name="connsiteX70" fmla="*/ 314472 w 843292"/>
                <a:gd name="connsiteY70" fmla="*/ 154785 h 230319"/>
                <a:gd name="connsiteX71" fmla="*/ 320802 w 843292"/>
                <a:gd name="connsiteY71" fmla="*/ 151746 h 230319"/>
                <a:gd name="connsiteX72" fmla="*/ 341060 w 843292"/>
                <a:gd name="connsiteY72" fmla="*/ 151746 h 230319"/>
                <a:gd name="connsiteX73" fmla="*/ 322828 w 843292"/>
                <a:gd name="connsiteY73" fmla="*/ 79112 h 230319"/>
                <a:gd name="connsiteX74" fmla="*/ 321557 w 843292"/>
                <a:gd name="connsiteY74" fmla="*/ 70505 h 230319"/>
                <a:gd name="connsiteX75" fmla="*/ 343087 w 843292"/>
                <a:gd name="connsiteY75" fmla="*/ 47725 h 230319"/>
                <a:gd name="connsiteX76" fmla="*/ 381577 w 843292"/>
                <a:gd name="connsiteY76" fmla="*/ 86703 h 230319"/>
                <a:gd name="connsiteX77" fmla="*/ 377779 w 843292"/>
                <a:gd name="connsiteY77" fmla="*/ 89235 h 230319"/>
                <a:gd name="connsiteX78" fmla="*/ 372710 w 843292"/>
                <a:gd name="connsiteY78" fmla="*/ 84423 h 230319"/>
                <a:gd name="connsiteX79" fmla="*/ 343587 w 843292"/>
                <a:gd name="connsiteY79" fmla="*/ 53300 h 230319"/>
                <a:gd name="connsiteX80" fmla="*/ 336754 w 843292"/>
                <a:gd name="connsiteY80" fmla="*/ 63676 h 230319"/>
                <a:gd name="connsiteX81" fmla="*/ 338526 w 843292"/>
                <a:gd name="connsiteY81" fmla="*/ 76578 h 230319"/>
                <a:gd name="connsiteX82" fmla="*/ 357267 w 843292"/>
                <a:gd name="connsiteY82" fmla="*/ 151746 h 230319"/>
                <a:gd name="connsiteX83" fmla="*/ 433797 w 843292"/>
                <a:gd name="connsiteY83" fmla="*/ 94801 h 230319"/>
                <a:gd name="connsiteX84" fmla="*/ 437849 w 843292"/>
                <a:gd name="connsiteY84" fmla="*/ 111253 h 230319"/>
                <a:gd name="connsiteX85" fmla="*/ 444179 w 843292"/>
                <a:gd name="connsiteY85" fmla="*/ 129474 h 230319"/>
                <a:gd name="connsiteX86" fmla="*/ 479889 w 843292"/>
                <a:gd name="connsiteY86" fmla="*/ 156811 h 230319"/>
                <a:gd name="connsiteX87" fmla="*/ 491535 w 843292"/>
                <a:gd name="connsiteY87" fmla="*/ 140106 h 230319"/>
                <a:gd name="connsiteX88" fmla="*/ 489254 w 843292"/>
                <a:gd name="connsiteY88" fmla="*/ 123654 h 230319"/>
                <a:gd name="connsiteX89" fmla="*/ 472794 w 843292"/>
                <a:gd name="connsiteY89" fmla="*/ 57848 h 230319"/>
                <a:gd name="connsiteX90" fmla="*/ 472041 w 843292"/>
                <a:gd name="connsiteY90" fmla="*/ 54308 h 230319"/>
                <a:gd name="connsiteX91" fmla="*/ 479126 w 843292"/>
                <a:gd name="connsiteY91" fmla="*/ 47725 h 230319"/>
                <a:gd name="connsiteX92" fmla="*/ 488248 w 843292"/>
                <a:gd name="connsiteY92" fmla="*/ 54308 h 230319"/>
                <a:gd name="connsiteX93" fmla="*/ 498375 w 843292"/>
                <a:gd name="connsiteY93" fmla="*/ 94801 h 230319"/>
                <a:gd name="connsiteX94" fmla="*/ 502428 w 843292"/>
                <a:gd name="connsiteY94" fmla="*/ 111253 h 230319"/>
                <a:gd name="connsiteX95" fmla="*/ 508757 w 843292"/>
                <a:gd name="connsiteY95" fmla="*/ 129474 h 230319"/>
                <a:gd name="connsiteX96" fmla="*/ 544459 w 843292"/>
                <a:gd name="connsiteY96" fmla="*/ 156811 h 230319"/>
                <a:gd name="connsiteX97" fmla="*/ 556112 w 843292"/>
                <a:gd name="connsiteY97" fmla="*/ 140106 h 230319"/>
                <a:gd name="connsiteX98" fmla="*/ 541424 w 843292"/>
                <a:gd name="connsiteY98" fmla="*/ 84169 h 230319"/>
                <a:gd name="connsiteX99" fmla="*/ 537374 w 843292"/>
                <a:gd name="connsiteY99" fmla="*/ 67971 h 230319"/>
                <a:gd name="connsiteX100" fmla="*/ 556613 w 843292"/>
                <a:gd name="connsiteY100" fmla="*/ 47725 h 230319"/>
                <a:gd name="connsiteX101" fmla="*/ 588779 w 843292"/>
                <a:gd name="connsiteY101" fmla="*/ 86703 h 230319"/>
                <a:gd name="connsiteX102" fmla="*/ 584976 w 843292"/>
                <a:gd name="connsiteY102" fmla="*/ 89235 h 230319"/>
                <a:gd name="connsiteX103" fmla="*/ 580669 w 843292"/>
                <a:gd name="connsiteY103" fmla="*/ 84932 h 230319"/>
                <a:gd name="connsiteX104" fmla="*/ 557121 w 843292"/>
                <a:gd name="connsiteY104" fmla="*/ 53300 h 230319"/>
                <a:gd name="connsiteX105" fmla="*/ 551554 w 843292"/>
                <a:gd name="connsiteY105" fmla="*/ 60636 h 230319"/>
                <a:gd name="connsiteX106" fmla="*/ 556112 w 843292"/>
                <a:gd name="connsiteY106" fmla="*/ 79619 h 230319"/>
                <a:gd name="connsiteX107" fmla="*/ 571556 w 843292"/>
                <a:gd name="connsiteY107" fmla="*/ 136055 h 230319"/>
                <a:gd name="connsiteX108" fmla="*/ 544968 w 843292"/>
                <a:gd name="connsiteY108" fmla="*/ 162376 h 230319"/>
                <a:gd name="connsiteX109" fmla="*/ 506985 w 843292"/>
                <a:gd name="connsiteY109" fmla="*/ 140106 h 230319"/>
                <a:gd name="connsiteX110" fmla="*/ 480397 w 843292"/>
                <a:gd name="connsiteY110" fmla="*/ 162376 h 230319"/>
                <a:gd name="connsiteX111" fmla="*/ 444179 w 843292"/>
                <a:gd name="connsiteY111" fmla="*/ 142384 h 230319"/>
                <a:gd name="connsiteX112" fmla="*/ 422915 w 843292"/>
                <a:gd name="connsiteY112" fmla="*/ 162376 h 230319"/>
                <a:gd name="connsiteX113" fmla="*/ 404683 w 843292"/>
                <a:gd name="connsiteY113" fmla="*/ 148965 h 230319"/>
                <a:gd name="connsiteX114" fmla="*/ 396578 w 843292"/>
                <a:gd name="connsiteY114" fmla="*/ 123400 h 230319"/>
                <a:gd name="connsiteX115" fmla="*/ 400376 w 843292"/>
                <a:gd name="connsiteY115" fmla="*/ 120875 h 230319"/>
                <a:gd name="connsiteX116" fmla="*/ 405183 w 843292"/>
                <a:gd name="connsiteY116" fmla="*/ 126695 h 230319"/>
                <a:gd name="connsiteX117" fmla="*/ 422406 w 843292"/>
                <a:gd name="connsiteY117" fmla="*/ 156811 h 230319"/>
                <a:gd name="connsiteX118" fmla="*/ 428990 w 843292"/>
                <a:gd name="connsiteY118" fmla="*/ 146687 h 230319"/>
                <a:gd name="connsiteX119" fmla="*/ 427219 w 843292"/>
                <a:gd name="connsiteY119" fmla="*/ 133777 h 230319"/>
                <a:gd name="connsiteX120" fmla="*/ 408223 w 843292"/>
                <a:gd name="connsiteY120" fmla="*/ 57848 h 230319"/>
                <a:gd name="connsiteX121" fmla="*/ 407461 w 843292"/>
                <a:gd name="connsiteY121" fmla="*/ 54308 h 230319"/>
                <a:gd name="connsiteX122" fmla="*/ 414556 w 843292"/>
                <a:gd name="connsiteY122" fmla="*/ 47725 h 230319"/>
                <a:gd name="connsiteX123" fmla="*/ 423667 w 843292"/>
                <a:gd name="connsiteY123" fmla="*/ 54308 h 230319"/>
                <a:gd name="connsiteX124" fmla="*/ 433797 w 843292"/>
                <a:gd name="connsiteY124" fmla="*/ 94801 h 230319"/>
                <a:gd name="connsiteX125" fmla="*/ 671055 w 843292"/>
                <a:gd name="connsiteY125" fmla="*/ 65447 h 230319"/>
                <a:gd name="connsiteX126" fmla="*/ 692065 w 843292"/>
                <a:gd name="connsiteY126" fmla="*/ 47725 h 230319"/>
                <a:gd name="connsiteX127" fmla="*/ 710552 w 843292"/>
                <a:gd name="connsiteY127" fmla="*/ 61898 h 230319"/>
                <a:gd name="connsiteX128" fmla="*/ 718155 w 843292"/>
                <a:gd name="connsiteY128" fmla="*/ 86703 h 230319"/>
                <a:gd name="connsiteX129" fmla="*/ 714350 w 843292"/>
                <a:gd name="connsiteY129" fmla="*/ 89235 h 230319"/>
                <a:gd name="connsiteX130" fmla="*/ 709542 w 843292"/>
                <a:gd name="connsiteY130" fmla="*/ 83415 h 230319"/>
                <a:gd name="connsiteX131" fmla="*/ 692574 w 843292"/>
                <a:gd name="connsiteY131" fmla="*/ 53300 h 230319"/>
                <a:gd name="connsiteX132" fmla="*/ 685990 w 843292"/>
                <a:gd name="connsiteY132" fmla="*/ 63676 h 230319"/>
                <a:gd name="connsiteX133" fmla="*/ 687759 w 843292"/>
                <a:gd name="connsiteY133" fmla="*/ 76578 h 230319"/>
                <a:gd name="connsiteX134" fmla="*/ 704982 w 843292"/>
                <a:gd name="connsiteY134" fmla="*/ 145417 h 230319"/>
                <a:gd name="connsiteX135" fmla="*/ 705999 w 843292"/>
                <a:gd name="connsiteY135" fmla="*/ 150736 h 230319"/>
                <a:gd name="connsiteX136" fmla="*/ 699161 w 843292"/>
                <a:gd name="connsiteY136" fmla="*/ 157319 h 230319"/>
                <a:gd name="connsiteX137" fmla="*/ 689030 w 843292"/>
                <a:gd name="connsiteY137" fmla="*/ 147441 h 230319"/>
                <a:gd name="connsiteX138" fmla="*/ 668012 w 843292"/>
                <a:gd name="connsiteY138" fmla="*/ 162376 h 230319"/>
                <a:gd name="connsiteX139" fmla="*/ 610025 w 843292"/>
                <a:gd name="connsiteY139" fmla="*/ 86956 h 230319"/>
                <a:gd name="connsiteX140" fmla="*/ 640666 w 843292"/>
                <a:gd name="connsiteY140" fmla="*/ 47725 h 230319"/>
                <a:gd name="connsiteX141" fmla="*/ 671055 w 843292"/>
                <a:gd name="connsiteY141" fmla="*/ 65447 h 230319"/>
                <a:gd name="connsiteX142" fmla="*/ 684726 w 843292"/>
                <a:gd name="connsiteY142" fmla="*/ 129728 h 230319"/>
                <a:gd name="connsiteX143" fmla="*/ 672824 w 843292"/>
                <a:gd name="connsiteY143" fmla="*/ 81899 h 230319"/>
                <a:gd name="connsiteX144" fmla="*/ 641167 w 843292"/>
                <a:gd name="connsiteY144" fmla="*/ 53300 h 230319"/>
                <a:gd name="connsiteX145" fmla="*/ 627241 w 843292"/>
                <a:gd name="connsiteY145" fmla="*/ 75824 h 230319"/>
                <a:gd name="connsiteX146" fmla="*/ 639649 w 843292"/>
                <a:gd name="connsiteY146" fmla="*/ 128720 h 230319"/>
                <a:gd name="connsiteX147" fmla="*/ 668012 w 843292"/>
                <a:gd name="connsiteY147" fmla="*/ 156811 h 230319"/>
                <a:gd name="connsiteX148" fmla="*/ 685489 w 843292"/>
                <a:gd name="connsiteY148" fmla="*/ 133024 h 230319"/>
                <a:gd name="connsiteX149" fmla="*/ 684726 w 843292"/>
                <a:gd name="connsiteY149" fmla="*/ 129728 h 230319"/>
                <a:gd name="connsiteX150" fmla="*/ 832145 w 843292"/>
                <a:gd name="connsiteY150" fmla="*/ 153270 h 230319"/>
                <a:gd name="connsiteX151" fmla="*/ 822017 w 843292"/>
                <a:gd name="connsiteY151" fmla="*/ 141122 h 230319"/>
                <a:gd name="connsiteX152" fmla="*/ 830881 w 843292"/>
                <a:gd name="connsiteY152" fmla="*/ 133024 h 230319"/>
                <a:gd name="connsiteX153" fmla="*/ 843292 w 843292"/>
                <a:gd name="connsiteY153" fmla="*/ 146433 h 230319"/>
                <a:gd name="connsiteX154" fmla="*/ 821262 w 843292"/>
                <a:gd name="connsiteY154" fmla="*/ 162376 h 230319"/>
                <a:gd name="connsiteX155" fmla="*/ 796446 w 843292"/>
                <a:gd name="connsiteY155" fmla="*/ 145171 h 230319"/>
                <a:gd name="connsiteX156" fmla="*/ 772135 w 843292"/>
                <a:gd name="connsiteY156" fmla="*/ 162376 h 230319"/>
                <a:gd name="connsiteX157" fmla="*/ 733136 w 843292"/>
                <a:gd name="connsiteY157" fmla="*/ 123400 h 230319"/>
                <a:gd name="connsiteX158" fmla="*/ 736934 w 843292"/>
                <a:gd name="connsiteY158" fmla="*/ 120875 h 230319"/>
                <a:gd name="connsiteX159" fmla="*/ 741494 w 843292"/>
                <a:gd name="connsiteY159" fmla="*/ 125171 h 230319"/>
                <a:gd name="connsiteX160" fmla="*/ 771626 w 843292"/>
                <a:gd name="connsiteY160" fmla="*/ 156811 h 230319"/>
                <a:gd name="connsiteX161" fmla="*/ 783781 w 843292"/>
                <a:gd name="connsiteY161" fmla="*/ 140867 h 230319"/>
                <a:gd name="connsiteX162" fmla="*/ 778460 w 843292"/>
                <a:gd name="connsiteY162" fmla="*/ 113022 h 230319"/>
                <a:gd name="connsiteX163" fmla="*/ 772636 w 843292"/>
                <a:gd name="connsiteY163" fmla="*/ 89997 h 230319"/>
                <a:gd name="connsiteX164" fmla="*/ 748072 w 843292"/>
                <a:gd name="connsiteY164" fmla="*/ 53300 h 230319"/>
                <a:gd name="connsiteX165" fmla="*/ 736934 w 843292"/>
                <a:gd name="connsiteY165" fmla="*/ 56840 h 230319"/>
                <a:gd name="connsiteX166" fmla="*/ 746810 w 843292"/>
                <a:gd name="connsiteY166" fmla="*/ 68988 h 230319"/>
                <a:gd name="connsiteX167" fmla="*/ 738197 w 843292"/>
                <a:gd name="connsiteY167" fmla="*/ 77087 h 230319"/>
                <a:gd name="connsiteX168" fmla="*/ 725536 w 843292"/>
                <a:gd name="connsiteY168" fmla="*/ 63423 h 230319"/>
                <a:gd name="connsiteX169" fmla="*/ 747827 w 843292"/>
                <a:gd name="connsiteY169" fmla="*/ 47725 h 230319"/>
                <a:gd name="connsiteX170" fmla="*/ 772636 w 843292"/>
                <a:gd name="connsiteY170" fmla="*/ 64939 h 230319"/>
                <a:gd name="connsiteX171" fmla="*/ 796699 w 843292"/>
                <a:gd name="connsiteY171" fmla="*/ 47725 h 230319"/>
                <a:gd name="connsiteX172" fmla="*/ 835689 w 843292"/>
                <a:gd name="connsiteY172" fmla="*/ 86703 h 230319"/>
                <a:gd name="connsiteX173" fmla="*/ 831890 w 843292"/>
                <a:gd name="connsiteY173" fmla="*/ 89235 h 230319"/>
                <a:gd name="connsiteX174" fmla="*/ 827340 w 843292"/>
                <a:gd name="connsiteY174" fmla="*/ 84932 h 230319"/>
                <a:gd name="connsiteX175" fmla="*/ 797198 w 843292"/>
                <a:gd name="connsiteY175" fmla="*/ 53300 h 230319"/>
                <a:gd name="connsiteX176" fmla="*/ 785298 w 843292"/>
                <a:gd name="connsiteY176" fmla="*/ 69496 h 230319"/>
                <a:gd name="connsiteX177" fmla="*/ 790113 w 843292"/>
                <a:gd name="connsiteY177" fmla="*/ 95055 h 230319"/>
                <a:gd name="connsiteX178" fmla="*/ 798724 w 843292"/>
                <a:gd name="connsiteY178" fmla="*/ 129728 h 230319"/>
                <a:gd name="connsiteX179" fmla="*/ 821008 w 843292"/>
                <a:gd name="connsiteY179" fmla="*/ 156811 h 230319"/>
                <a:gd name="connsiteX180" fmla="*/ 832145 w 843292"/>
                <a:gd name="connsiteY180" fmla="*/ 153270 h 230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</a:cxnLst>
              <a:rect l="l" t="t" r="r" b="b"/>
              <a:pathLst>
                <a:path w="843292" h="230319">
                  <a:moveTo>
                    <a:pt x="43295" y="100374"/>
                  </a:moveTo>
                  <a:cubicBezTo>
                    <a:pt x="54441" y="97842"/>
                    <a:pt x="65833" y="95309"/>
                    <a:pt x="65833" y="81644"/>
                  </a:cubicBezTo>
                  <a:cubicBezTo>
                    <a:pt x="65833" y="73546"/>
                    <a:pt x="59001" y="53300"/>
                    <a:pt x="32912" y="53300"/>
                  </a:cubicBezTo>
                  <a:cubicBezTo>
                    <a:pt x="27343" y="53300"/>
                    <a:pt x="12655" y="54562"/>
                    <a:pt x="8604" y="67472"/>
                  </a:cubicBezTo>
                  <a:cubicBezTo>
                    <a:pt x="21521" y="68734"/>
                    <a:pt x="21521" y="79366"/>
                    <a:pt x="21521" y="79873"/>
                  </a:cubicBezTo>
                  <a:cubicBezTo>
                    <a:pt x="21521" y="84677"/>
                    <a:pt x="18231" y="87973"/>
                    <a:pt x="12909" y="87973"/>
                  </a:cubicBezTo>
                  <a:cubicBezTo>
                    <a:pt x="7086" y="87973"/>
                    <a:pt x="0" y="83669"/>
                    <a:pt x="0" y="72275"/>
                  </a:cubicBezTo>
                  <a:cubicBezTo>
                    <a:pt x="0" y="56840"/>
                    <a:pt x="14680" y="47725"/>
                    <a:pt x="32666" y="47725"/>
                  </a:cubicBezTo>
                  <a:cubicBezTo>
                    <a:pt x="70647" y="47725"/>
                    <a:pt x="80268" y="78603"/>
                    <a:pt x="80268" y="90251"/>
                  </a:cubicBezTo>
                  <a:cubicBezTo>
                    <a:pt x="80268" y="112268"/>
                    <a:pt x="60518" y="116818"/>
                    <a:pt x="50135" y="119096"/>
                  </a:cubicBezTo>
                  <a:cubicBezTo>
                    <a:pt x="43041" y="120621"/>
                    <a:pt x="33930" y="122646"/>
                    <a:pt x="33930" y="133523"/>
                  </a:cubicBezTo>
                  <a:cubicBezTo>
                    <a:pt x="33930" y="139597"/>
                    <a:pt x="39244" y="156811"/>
                    <a:pt x="59501" y="156811"/>
                  </a:cubicBezTo>
                  <a:cubicBezTo>
                    <a:pt x="66342" y="156811"/>
                    <a:pt x="75708" y="154278"/>
                    <a:pt x="78496" y="144409"/>
                  </a:cubicBezTo>
                  <a:cubicBezTo>
                    <a:pt x="70393" y="143392"/>
                    <a:pt x="68367" y="136564"/>
                    <a:pt x="68367" y="134032"/>
                  </a:cubicBezTo>
                  <a:cubicBezTo>
                    <a:pt x="68367" y="131245"/>
                    <a:pt x="69885" y="126949"/>
                    <a:pt x="75961" y="126949"/>
                  </a:cubicBezTo>
                  <a:cubicBezTo>
                    <a:pt x="80268" y="126949"/>
                    <a:pt x="86853" y="129983"/>
                    <a:pt x="86853" y="140867"/>
                  </a:cubicBezTo>
                  <a:cubicBezTo>
                    <a:pt x="86853" y="152507"/>
                    <a:pt x="76470" y="162376"/>
                    <a:pt x="59756" y="162376"/>
                  </a:cubicBezTo>
                  <a:cubicBezTo>
                    <a:pt x="30132" y="162376"/>
                    <a:pt x="19749" y="138081"/>
                    <a:pt x="19749" y="124924"/>
                  </a:cubicBezTo>
                  <a:cubicBezTo>
                    <a:pt x="19749" y="105431"/>
                    <a:pt x="36209" y="101891"/>
                    <a:pt x="43295" y="100374"/>
                  </a:cubicBezTo>
                  <a:close/>
                  <a:moveTo>
                    <a:pt x="213203" y="120875"/>
                  </a:moveTo>
                  <a:cubicBezTo>
                    <a:pt x="213203" y="144916"/>
                    <a:pt x="198261" y="162376"/>
                    <a:pt x="176231" y="162376"/>
                  </a:cubicBezTo>
                  <a:cubicBezTo>
                    <a:pt x="144828" y="162376"/>
                    <a:pt x="112162" y="126441"/>
                    <a:pt x="112162" y="89489"/>
                  </a:cubicBezTo>
                  <a:cubicBezTo>
                    <a:pt x="112162" y="63423"/>
                    <a:pt x="128121" y="47725"/>
                    <a:pt x="149133" y="47725"/>
                  </a:cubicBezTo>
                  <a:cubicBezTo>
                    <a:pt x="180537" y="47725"/>
                    <a:pt x="213203" y="83669"/>
                    <a:pt x="213203" y="120875"/>
                  </a:cubicBezTo>
                  <a:close/>
                  <a:moveTo>
                    <a:pt x="149133" y="53300"/>
                  </a:moveTo>
                  <a:cubicBezTo>
                    <a:pt x="139259" y="53300"/>
                    <a:pt x="129893" y="61143"/>
                    <a:pt x="129893" y="79366"/>
                  </a:cubicBezTo>
                  <a:cubicBezTo>
                    <a:pt x="129893" y="92022"/>
                    <a:pt x="136471" y="120112"/>
                    <a:pt x="144574" y="133777"/>
                  </a:cubicBezTo>
                  <a:cubicBezTo>
                    <a:pt x="153948" y="149220"/>
                    <a:pt x="166102" y="156811"/>
                    <a:pt x="175977" y="156811"/>
                  </a:cubicBezTo>
                  <a:cubicBezTo>
                    <a:pt x="188385" y="156811"/>
                    <a:pt x="195480" y="145672"/>
                    <a:pt x="195480" y="130744"/>
                  </a:cubicBezTo>
                  <a:cubicBezTo>
                    <a:pt x="195480" y="119859"/>
                    <a:pt x="189903" y="93793"/>
                    <a:pt x="181800" y="78603"/>
                  </a:cubicBezTo>
                  <a:cubicBezTo>
                    <a:pt x="174459" y="64685"/>
                    <a:pt x="161542" y="53300"/>
                    <a:pt x="149133" y="53300"/>
                  </a:cubicBezTo>
                  <a:close/>
                  <a:moveTo>
                    <a:pt x="283898" y="151746"/>
                  </a:moveTo>
                  <a:lnTo>
                    <a:pt x="304657" y="151746"/>
                  </a:lnTo>
                  <a:cubicBezTo>
                    <a:pt x="308963" y="151746"/>
                    <a:pt x="311495" y="151746"/>
                    <a:pt x="311495" y="156302"/>
                  </a:cubicBezTo>
                  <a:cubicBezTo>
                    <a:pt x="311495" y="159597"/>
                    <a:pt x="309472" y="159597"/>
                    <a:pt x="305166" y="159597"/>
                  </a:cubicBezTo>
                  <a:lnTo>
                    <a:pt x="285415" y="159597"/>
                  </a:lnTo>
                  <a:cubicBezTo>
                    <a:pt x="288959" y="178320"/>
                    <a:pt x="289722" y="182877"/>
                    <a:pt x="293520" y="200592"/>
                  </a:cubicBezTo>
                  <a:cubicBezTo>
                    <a:pt x="295543" y="209960"/>
                    <a:pt x="298332" y="223371"/>
                    <a:pt x="307446" y="223371"/>
                  </a:cubicBezTo>
                  <a:cubicBezTo>
                    <a:pt x="309472" y="223371"/>
                    <a:pt x="314785" y="222862"/>
                    <a:pt x="318082" y="218813"/>
                  </a:cubicBezTo>
                  <a:cubicBezTo>
                    <a:pt x="310488" y="217551"/>
                    <a:pt x="306937" y="211476"/>
                    <a:pt x="306937" y="206419"/>
                  </a:cubicBezTo>
                  <a:cubicBezTo>
                    <a:pt x="306937" y="200846"/>
                    <a:pt x="311495" y="198320"/>
                    <a:pt x="315547" y="198320"/>
                  </a:cubicBezTo>
                  <a:cubicBezTo>
                    <a:pt x="321880" y="198320"/>
                    <a:pt x="328210" y="203378"/>
                    <a:pt x="328210" y="212239"/>
                  </a:cubicBezTo>
                  <a:cubicBezTo>
                    <a:pt x="328210" y="223116"/>
                    <a:pt x="317828" y="228944"/>
                    <a:pt x="307446" y="228944"/>
                  </a:cubicBezTo>
                  <a:cubicBezTo>
                    <a:pt x="282627" y="228944"/>
                    <a:pt x="276297" y="196042"/>
                    <a:pt x="274525" y="187435"/>
                  </a:cubicBezTo>
                  <a:lnTo>
                    <a:pt x="269210" y="159597"/>
                  </a:lnTo>
                  <a:lnTo>
                    <a:pt x="252495" y="159597"/>
                  </a:lnTo>
                  <a:cubicBezTo>
                    <a:pt x="248443" y="159597"/>
                    <a:pt x="245654" y="159597"/>
                    <a:pt x="245654" y="154533"/>
                  </a:cubicBezTo>
                  <a:cubicBezTo>
                    <a:pt x="245654" y="151746"/>
                    <a:pt x="248189" y="151746"/>
                    <a:pt x="251986" y="151746"/>
                  </a:cubicBezTo>
                  <a:lnTo>
                    <a:pt x="267691" y="151746"/>
                  </a:lnTo>
                  <a:lnTo>
                    <a:pt x="249206" y="57349"/>
                  </a:lnTo>
                  <a:cubicBezTo>
                    <a:pt x="246162" y="41652"/>
                    <a:pt x="243631" y="31274"/>
                    <a:pt x="242113" y="25961"/>
                  </a:cubicBezTo>
                  <a:cubicBezTo>
                    <a:pt x="240087" y="17355"/>
                    <a:pt x="236798" y="4200"/>
                    <a:pt x="227677" y="4200"/>
                  </a:cubicBezTo>
                  <a:cubicBezTo>
                    <a:pt x="225144" y="4200"/>
                    <a:pt x="220337" y="4953"/>
                    <a:pt x="217548" y="8748"/>
                  </a:cubicBezTo>
                  <a:cubicBezTo>
                    <a:pt x="225144" y="10018"/>
                    <a:pt x="228694" y="16092"/>
                    <a:pt x="228694" y="21151"/>
                  </a:cubicBezTo>
                  <a:cubicBezTo>
                    <a:pt x="228694" y="26724"/>
                    <a:pt x="224134" y="29249"/>
                    <a:pt x="220083" y="29249"/>
                  </a:cubicBezTo>
                  <a:cubicBezTo>
                    <a:pt x="213752" y="29249"/>
                    <a:pt x="207420" y="24192"/>
                    <a:pt x="207420" y="15331"/>
                  </a:cubicBezTo>
                  <a:cubicBezTo>
                    <a:pt x="207420" y="3945"/>
                    <a:pt x="218311" y="-1375"/>
                    <a:pt x="227677" y="-1375"/>
                  </a:cubicBezTo>
                  <a:cubicBezTo>
                    <a:pt x="254013" y="-1375"/>
                    <a:pt x="264394" y="51775"/>
                    <a:pt x="266166" y="60889"/>
                  </a:cubicBezTo>
                  <a:lnTo>
                    <a:pt x="283898" y="151746"/>
                  </a:lnTo>
                  <a:close/>
                  <a:moveTo>
                    <a:pt x="357267" y="151746"/>
                  </a:moveTo>
                  <a:lnTo>
                    <a:pt x="378788" y="151746"/>
                  </a:lnTo>
                  <a:cubicBezTo>
                    <a:pt x="383094" y="151746"/>
                    <a:pt x="385880" y="151746"/>
                    <a:pt x="385880" y="156556"/>
                  </a:cubicBezTo>
                  <a:cubicBezTo>
                    <a:pt x="385880" y="159597"/>
                    <a:pt x="383603" y="159597"/>
                    <a:pt x="379551" y="159597"/>
                  </a:cubicBezTo>
                  <a:lnTo>
                    <a:pt x="359292" y="159597"/>
                  </a:lnTo>
                  <a:lnTo>
                    <a:pt x="368658" y="197050"/>
                  </a:lnTo>
                  <a:cubicBezTo>
                    <a:pt x="369675" y="200592"/>
                    <a:pt x="369675" y="201099"/>
                    <a:pt x="369675" y="202370"/>
                  </a:cubicBezTo>
                  <a:cubicBezTo>
                    <a:pt x="369675" y="207682"/>
                    <a:pt x="365371" y="208944"/>
                    <a:pt x="362836" y="208944"/>
                  </a:cubicBezTo>
                  <a:cubicBezTo>
                    <a:pt x="356504" y="208944"/>
                    <a:pt x="353969" y="203633"/>
                    <a:pt x="352960" y="199836"/>
                  </a:cubicBezTo>
                  <a:lnTo>
                    <a:pt x="343087" y="159597"/>
                  </a:lnTo>
                  <a:lnTo>
                    <a:pt x="321557" y="159597"/>
                  </a:lnTo>
                  <a:cubicBezTo>
                    <a:pt x="317253" y="159597"/>
                    <a:pt x="314472" y="159597"/>
                    <a:pt x="314472" y="154785"/>
                  </a:cubicBezTo>
                  <a:cubicBezTo>
                    <a:pt x="314472" y="151746"/>
                    <a:pt x="316752" y="151746"/>
                    <a:pt x="320802" y="151746"/>
                  </a:cubicBezTo>
                  <a:lnTo>
                    <a:pt x="341060" y="151746"/>
                  </a:lnTo>
                  <a:lnTo>
                    <a:pt x="322828" y="79112"/>
                  </a:lnTo>
                  <a:cubicBezTo>
                    <a:pt x="322574" y="78095"/>
                    <a:pt x="321557" y="74045"/>
                    <a:pt x="321557" y="70505"/>
                  </a:cubicBezTo>
                  <a:cubicBezTo>
                    <a:pt x="321557" y="57848"/>
                    <a:pt x="329916" y="47725"/>
                    <a:pt x="343087" y="47725"/>
                  </a:cubicBezTo>
                  <a:cubicBezTo>
                    <a:pt x="368658" y="47725"/>
                    <a:pt x="381577" y="85439"/>
                    <a:pt x="381577" y="86703"/>
                  </a:cubicBezTo>
                  <a:cubicBezTo>
                    <a:pt x="381577" y="89235"/>
                    <a:pt x="379551" y="89235"/>
                    <a:pt x="377779" y="89235"/>
                  </a:cubicBezTo>
                  <a:cubicBezTo>
                    <a:pt x="374736" y="89235"/>
                    <a:pt x="374736" y="88981"/>
                    <a:pt x="372710" y="84423"/>
                  </a:cubicBezTo>
                  <a:cubicBezTo>
                    <a:pt x="368149" y="72275"/>
                    <a:pt x="358021" y="53300"/>
                    <a:pt x="343587" y="53300"/>
                  </a:cubicBezTo>
                  <a:cubicBezTo>
                    <a:pt x="336754" y="53300"/>
                    <a:pt x="336754" y="59627"/>
                    <a:pt x="336754" y="63676"/>
                  </a:cubicBezTo>
                  <a:cubicBezTo>
                    <a:pt x="336754" y="65447"/>
                    <a:pt x="336754" y="69496"/>
                    <a:pt x="338526" y="76578"/>
                  </a:cubicBezTo>
                  <a:lnTo>
                    <a:pt x="357267" y="151746"/>
                  </a:lnTo>
                  <a:close/>
                  <a:moveTo>
                    <a:pt x="433797" y="94801"/>
                  </a:moveTo>
                  <a:cubicBezTo>
                    <a:pt x="435068" y="100374"/>
                    <a:pt x="436586" y="105686"/>
                    <a:pt x="437849" y="111253"/>
                  </a:cubicBezTo>
                  <a:cubicBezTo>
                    <a:pt x="441144" y="123654"/>
                    <a:pt x="441144" y="124163"/>
                    <a:pt x="444179" y="129474"/>
                  </a:cubicBezTo>
                  <a:cubicBezTo>
                    <a:pt x="451529" y="142130"/>
                    <a:pt x="462412" y="156811"/>
                    <a:pt x="479889" y="156811"/>
                  </a:cubicBezTo>
                  <a:cubicBezTo>
                    <a:pt x="491535" y="156811"/>
                    <a:pt x="491535" y="143901"/>
                    <a:pt x="491535" y="140106"/>
                  </a:cubicBezTo>
                  <a:cubicBezTo>
                    <a:pt x="491535" y="133269"/>
                    <a:pt x="489763" y="125932"/>
                    <a:pt x="489254" y="123654"/>
                  </a:cubicBezTo>
                  <a:lnTo>
                    <a:pt x="472794" y="57848"/>
                  </a:lnTo>
                  <a:cubicBezTo>
                    <a:pt x="472296" y="56331"/>
                    <a:pt x="472041" y="55069"/>
                    <a:pt x="472041" y="54308"/>
                  </a:cubicBezTo>
                  <a:cubicBezTo>
                    <a:pt x="472041" y="51529"/>
                    <a:pt x="474064" y="47725"/>
                    <a:pt x="479126" y="47725"/>
                  </a:cubicBezTo>
                  <a:cubicBezTo>
                    <a:pt x="482169" y="47725"/>
                    <a:pt x="486476" y="49496"/>
                    <a:pt x="488248" y="54308"/>
                  </a:cubicBezTo>
                  <a:lnTo>
                    <a:pt x="498375" y="94801"/>
                  </a:lnTo>
                  <a:cubicBezTo>
                    <a:pt x="499639" y="100374"/>
                    <a:pt x="501156" y="105686"/>
                    <a:pt x="502428" y="111253"/>
                  </a:cubicBezTo>
                  <a:cubicBezTo>
                    <a:pt x="505715" y="123654"/>
                    <a:pt x="505715" y="124163"/>
                    <a:pt x="508757" y="129474"/>
                  </a:cubicBezTo>
                  <a:cubicBezTo>
                    <a:pt x="516099" y="142130"/>
                    <a:pt x="526989" y="156811"/>
                    <a:pt x="544459" y="156811"/>
                  </a:cubicBezTo>
                  <a:cubicBezTo>
                    <a:pt x="556112" y="156811"/>
                    <a:pt x="556112" y="143901"/>
                    <a:pt x="556112" y="140106"/>
                  </a:cubicBezTo>
                  <a:cubicBezTo>
                    <a:pt x="556112" y="124416"/>
                    <a:pt x="544968" y="94300"/>
                    <a:pt x="541424" y="84169"/>
                  </a:cubicBezTo>
                  <a:cubicBezTo>
                    <a:pt x="538127" y="75570"/>
                    <a:pt x="537374" y="73292"/>
                    <a:pt x="537374" y="67971"/>
                  </a:cubicBezTo>
                  <a:cubicBezTo>
                    <a:pt x="537374" y="56840"/>
                    <a:pt x="544459" y="47725"/>
                    <a:pt x="556613" y="47725"/>
                  </a:cubicBezTo>
                  <a:cubicBezTo>
                    <a:pt x="580168" y="47725"/>
                    <a:pt x="588779" y="85439"/>
                    <a:pt x="588779" y="86703"/>
                  </a:cubicBezTo>
                  <a:cubicBezTo>
                    <a:pt x="588779" y="89235"/>
                    <a:pt x="586755" y="89235"/>
                    <a:pt x="584976" y="89235"/>
                  </a:cubicBezTo>
                  <a:cubicBezTo>
                    <a:pt x="581686" y="89235"/>
                    <a:pt x="581686" y="88726"/>
                    <a:pt x="580669" y="84932"/>
                  </a:cubicBezTo>
                  <a:cubicBezTo>
                    <a:pt x="578643" y="78095"/>
                    <a:pt x="571810" y="53300"/>
                    <a:pt x="557121" y="53300"/>
                  </a:cubicBezTo>
                  <a:cubicBezTo>
                    <a:pt x="551808" y="53300"/>
                    <a:pt x="551554" y="57094"/>
                    <a:pt x="551554" y="60636"/>
                  </a:cubicBezTo>
                  <a:cubicBezTo>
                    <a:pt x="551554" y="66963"/>
                    <a:pt x="554089" y="73546"/>
                    <a:pt x="556112" y="79619"/>
                  </a:cubicBezTo>
                  <a:cubicBezTo>
                    <a:pt x="561173" y="93030"/>
                    <a:pt x="571556" y="121374"/>
                    <a:pt x="571556" y="136055"/>
                  </a:cubicBezTo>
                  <a:cubicBezTo>
                    <a:pt x="571556" y="157319"/>
                    <a:pt x="556867" y="162376"/>
                    <a:pt x="544968" y="162376"/>
                  </a:cubicBezTo>
                  <a:cubicBezTo>
                    <a:pt x="527244" y="162376"/>
                    <a:pt x="514581" y="151245"/>
                    <a:pt x="506985" y="140106"/>
                  </a:cubicBezTo>
                  <a:cubicBezTo>
                    <a:pt x="504962" y="157574"/>
                    <a:pt x="491788" y="162376"/>
                    <a:pt x="480397" y="162376"/>
                  </a:cubicBezTo>
                  <a:cubicBezTo>
                    <a:pt x="465200" y="162376"/>
                    <a:pt x="452792" y="154024"/>
                    <a:pt x="444179" y="142384"/>
                  </a:cubicBezTo>
                  <a:cubicBezTo>
                    <a:pt x="442407" y="154785"/>
                    <a:pt x="433797" y="162376"/>
                    <a:pt x="422915" y="162376"/>
                  </a:cubicBezTo>
                  <a:cubicBezTo>
                    <a:pt x="413794" y="162376"/>
                    <a:pt x="408732" y="156556"/>
                    <a:pt x="404683" y="148965"/>
                  </a:cubicBezTo>
                  <a:cubicBezTo>
                    <a:pt x="399867" y="138842"/>
                    <a:pt x="396578" y="123908"/>
                    <a:pt x="396578" y="123400"/>
                  </a:cubicBezTo>
                  <a:cubicBezTo>
                    <a:pt x="396578" y="120875"/>
                    <a:pt x="399105" y="120875"/>
                    <a:pt x="400376" y="120875"/>
                  </a:cubicBezTo>
                  <a:cubicBezTo>
                    <a:pt x="403665" y="120875"/>
                    <a:pt x="403920" y="121122"/>
                    <a:pt x="405183" y="126695"/>
                  </a:cubicBezTo>
                  <a:cubicBezTo>
                    <a:pt x="409742" y="144409"/>
                    <a:pt x="414556" y="156811"/>
                    <a:pt x="422406" y="156811"/>
                  </a:cubicBezTo>
                  <a:cubicBezTo>
                    <a:pt x="428990" y="156811"/>
                    <a:pt x="428990" y="149466"/>
                    <a:pt x="428990" y="146687"/>
                  </a:cubicBezTo>
                  <a:cubicBezTo>
                    <a:pt x="428990" y="142638"/>
                    <a:pt x="428227" y="137826"/>
                    <a:pt x="427219" y="133777"/>
                  </a:cubicBezTo>
                  <a:lnTo>
                    <a:pt x="408223" y="57848"/>
                  </a:lnTo>
                  <a:cubicBezTo>
                    <a:pt x="407715" y="56331"/>
                    <a:pt x="407461" y="55069"/>
                    <a:pt x="407461" y="54308"/>
                  </a:cubicBezTo>
                  <a:cubicBezTo>
                    <a:pt x="407461" y="51529"/>
                    <a:pt x="409487" y="47725"/>
                    <a:pt x="414556" y="47725"/>
                  </a:cubicBezTo>
                  <a:cubicBezTo>
                    <a:pt x="417591" y="47725"/>
                    <a:pt x="421898" y="49496"/>
                    <a:pt x="423667" y="54308"/>
                  </a:cubicBezTo>
                  <a:lnTo>
                    <a:pt x="433797" y="94801"/>
                  </a:lnTo>
                  <a:close/>
                  <a:moveTo>
                    <a:pt x="671055" y="65447"/>
                  </a:moveTo>
                  <a:cubicBezTo>
                    <a:pt x="673833" y="53045"/>
                    <a:pt x="683209" y="47725"/>
                    <a:pt x="692065" y="47725"/>
                  </a:cubicBezTo>
                  <a:cubicBezTo>
                    <a:pt x="701441" y="47725"/>
                    <a:pt x="706754" y="54053"/>
                    <a:pt x="710552" y="61898"/>
                  </a:cubicBezTo>
                  <a:cubicBezTo>
                    <a:pt x="715113" y="71521"/>
                    <a:pt x="718155" y="86202"/>
                    <a:pt x="718155" y="86703"/>
                  </a:cubicBezTo>
                  <a:cubicBezTo>
                    <a:pt x="718155" y="89235"/>
                    <a:pt x="716130" y="89235"/>
                    <a:pt x="714350" y="89235"/>
                  </a:cubicBezTo>
                  <a:cubicBezTo>
                    <a:pt x="711314" y="89235"/>
                    <a:pt x="711061" y="88981"/>
                    <a:pt x="709542" y="83415"/>
                  </a:cubicBezTo>
                  <a:cubicBezTo>
                    <a:pt x="705999" y="69243"/>
                    <a:pt x="701187" y="53300"/>
                    <a:pt x="692574" y="53300"/>
                  </a:cubicBezTo>
                  <a:cubicBezTo>
                    <a:pt x="685990" y="53300"/>
                    <a:pt x="685990" y="60127"/>
                    <a:pt x="685990" y="63676"/>
                  </a:cubicBezTo>
                  <a:cubicBezTo>
                    <a:pt x="685990" y="65447"/>
                    <a:pt x="685990" y="69496"/>
                    <a:pt x="687759" y="76578"/>
                  </a:cubicBezTo>
                  <a:lnTo>
                    <a:pt x="704982" y="145417"/>
                  </a:lnTo>
                  <a:cubicBezTo>
                    <a:pt x="705999" y="148965"/>
                    <a:pt x="705999" y="149466"/>
                    <a:pt x="705999" y="150736"/>
                  </a:cubicBezTo>
                  <a:cubicBezTo>
                    <a:pt x="705999" y="156049"/>
                    <a:pt x="701695" y="157319"/>
                    <a:pt x="699161" y="157319"/>
                  </a:cubicBezTo>
                  <a:cubicBezTo>
                    <a:pt x="691056" y="157319"/>
                    <a:pt x="689285" y="148713"/>
                    <a:pt x="689030" y="147441"/>
                  </a:cubicBezTo>
                  <a:cubicBezTo>
                    <a:pt x="684218" y="158327"/>
                    <a:pt x="676113" y="162376"/>
                    <a:pt x="668012" y="162376"/>
                  </a:cubicBezTo>
                  <a:cubicBezTo>
                    <a:pt x="639904" y="162376"/>
                    <a:pt x="610025" y="123908"/>
                    <a:pt x="610025" y="86956"/>
                  </a:cubicBezTo>
                  <a:cubicBezTo>
                    <a:pt x="610025" y="65447"/>
                    <a:pt x="621674" y="47725"/>
                    <a:pt x="640666" y="47725"/>
                  </a:cubicBezTo>
                  <a:cubicBezTo>
                    <a:pt x="649780" y="47725"/>
                    <a:pt x="660925" y="53045"/>
                    <a:pt x="671055" y="65447"/>
                  </a:cubicBezTo>
                  <a:close/>
                  <a:moveTo>
                    <a:pt x="684726" y="129728"/>
                  </a:moveTo>
                  <a:lnTo>
                    <a:pt x="672824" y="81899"/>
                  </a:lnTo>
                  <a:cubicBezTo>
                    <a:pt x="670801" y="73799"/>
                    <a:pt x="655103" y="53300"/>
                    <a:pt x="641167" y="53300"/>
                  </a:cubicBezTo>
                  <a:cubicBezTo>
                    <a:pt x="629268" y="53300"/>
                    <a:pt x="627241" y="68226"/>
                    <a:pt x="627241" y="75824"/>
                  </a:cubicBezTo>
                  <a:cubicBezTo>
                    <a:pt x="627241" y="88472"/>
                    <a:pt x="635091" y="118088"/>
                    <a:pt x="639649" y="128720"/>
                  </a:cubicBezTo>
                  <a:cubicBezTo>
                    <a:pt x="645982" y="144155"/>
                    <a:pt x="657628" y="156811"/>
                    <a:pt x="668012" y="156811"/>
                  </a:cubicBezTo>
                  <a:cubicBezTo>
                    <a:pt x="679157" y="156811"/>
                    <a:pt x="685489" y="143646"/>
                    <a:pt x="685489" y="133024"/>
                  </a:cubicBezTo>
                  <a:cubicBezTo>
                    <a:pt x="685489" y="132515"/>
                    <a:pt x="685235" y="131245"/>
                    <a:pt x="684726" y="129728"/>
                  </a:cubicBezTo>
                  <a:close/>
                  <a:moveTo>
                    <a:pt x="832145" y="153270"/>
                  </a:moveTo>
                  <a:cubicBezTo>
                    <a:pt x="822017" y="150736"/>
                    <a:pt x="822017" y="141368"/>
                    <a:pt x="822017" y="141122"/>
                  </a:cubicBezTo>
                  <a:cubicBezTo>
                    <a:pt x="822017" y="137826"/>
                    <a:pt x="824297" y="133024"/>
                    <a:pt x="830881" y="133024"/>
                  </a:cubicBezTo>
                  <a:cubicBezTo>
                    <a:pt x="835442" y="133024"/>
                    <a:pt x="843292" y="136564"/>
                    <a:pt x="843292" y="146433"/>
                  </a:cubicBezTo>
                  <a:cubicBezTo>
                    <a:pt x="843292" y="159343"/>
                    <a:pt x="828603" y="162376"/>
                    <a:pt x="821262" y="162376"/>
                  </a:cubicBezTo>
                  <a:cubicBezTo>
                    <a:pt x="807329" y="162376"/>
                    <a:pt x="798970" y="149975"/>
                    <a:pt x="796446" y="145171"/>
                  </a:cubicBezTo>
                  <a:cubicBezTo>
                    <a:pt x="790868" y="160353"/>
                    <a:pt x="778460" y="162376"/>
                    <a:pt x="772135" y="162376"/>
                  </a:cubicBezTo>
                  <a:cubicBezTo>
                    <a:pt x="746810" y="162376"/>
                    <a:pt x="733136" y="129220"/>
                    <a:pt x="733136" y="123400"/>
                  </a:cubicBezTo>
                  <a:cubicBezTo>
                    <a:pt x="733136" y="120875"/>
                    <a:pt x="735663" y="120875"/>
                    <a:pt x="736934" y="120875"/>
                  </a:cubicBezTo>
                  <a:cubicBezTo>
                    <a:pt x="740224" y="120875"/>
                    <a:pt x="740224" y="121122"/>
                    <a:pt x="741494" y="125171"/>
                  </a:cubicBezTo>
                  <a:cubicBezTo>
                    <a:pt x="748325" y="146942"/>
                    <a:pt x="761499" y="156811"/>
                    <a:pt x="771626" y="156811"/>
                  </a:cubicBezTo>
                  <a:cubicBezTo>
                    <a:pt x="778969" y="156811"/>
                    <a:pt x="783781" y="150991"/>
                    <a:pt x="783781" y="140867"/>
                  </a:cubicBezTo>
                  <a:cubicBezTo>
                    <a:pt x="783781" y="134793"/>
                    <a:pt x="780737" y="122392"/>
                    <a:pt x="778460" y="113022"/>
                  </a:cubicBezTo>
                  <a:cubicBezTo>
                    <a:pt x="775679" y="102644"/>
                    <a:pt x="775425" y="101636"/>
                    <a:pt x="772636" y="89997"/>
                  </a:cubicBezTo>
                  <a:cubicBezTo>
                    <a:pt x="768584" y="73546"/>
                    <a:pt x="763271" y="53300"/>
                    <a:pt x="748072" y="53300"/>
                  </a:cubicBezTo>
                  <a:cubicBezTo>
                    <a:pt x="747319" y="53300"/>
                    <a:pt x="741241" y="53300"/>
                    <a:pt x="736934" y="56840"/>
                  </a:cubicBezTo>
                  <a:cubicBezTo>
                    <a:pt x="744530" y="58865"/>
                    <a:pt x="746810" y="65192"/>
                    <a:pt x="746810" y="68988"/>
                  </a:cubicBezTo>
                  <a:cubicBezTo>
                    <a:pt x="746810" y="75570"/>
                    <a:pt x="741494" y="77087"/>
                    <a:pt x="738197" y="77087"/>
                  </a:cubicBezTo>
                  <a:cubicBezTo>
                    <a:pt x="731865" y="77087"/>
                    <a:pt x="725536" y="71775"/>
                    <a:pt x="725536" y="63423"/>
                  </a:cubicBezTo>
                  <a:cubicBezTo>
                    <a:pt x="725536" y="53552"/>
                    <a:pt x="736172" y="47725"/>
                    <a:pt x="747827" y="47725"/>
                  </a:cubicBezTo>
                  <a:cubicBezTo>
                    <a:pt x="759981" y="47725"/>
                    <a:pt x="768329" y="57349"/>
                    <a:pt x="772636" y="64939"/>
                  </a:cubicBezTo>
                  <a:cubicBezTo>
                    <a:pt x="777705" y="50513"/>
                    <a:pt x="790113" y="47725"/>
                    <a:pt x="796699" y="47725"/>
                  </a:cubicBezTo>
                  <a:cubicBezTo>
                    <a:pt x="822779" y="47725"/>
                    <a:pt x="835689" y="81644"/>
                    <a:pt x="835689" y="86703"/>
                  </a:cubicBezTo>
                  <a:cubicBezTo>
                    <a:pt x="835689" y="89235"/>
                    <a:pt x="833662" y="89235"/>
                    <a:pt x="831890" y="89235"/>
                  </a:cubicBezTo>
                  <a:cubicBezTo>
                    <a:pt x="828858" y="89235"/>
                    <a:pt x="828603" y="88981"/>
                    <a:pt x="827340" y="84932"/>
                  </a:cubicBezTo>
                  <a:cubicBezTo>
                    <a:pt x="820499" y="63169"/>
                    <a:pt x="807837" y="53300"/>
                    <a:pt x="797198" y="53300"/>
                  </a:cubicBezTo>
                  <a:cubicBezTo>
                    <a:pt x="792139" y="53300"/>
                    <a:pt x="785298" y="56331"/>
                    <a:pt x="785298" y="69496"/>
                  </a:cubicBezTo>
                  <a:cubicBezTo>
                    <a:pt x="785298" y="75570"/>
                    <a:pt x="788087" y="86448"/>
                    <a:pt x="790113" y="95055"/>
                  </a:cubicBezTo>
                  <a:cubicBezTo>
                    <a:pt x="792894" y="105686"/>
                    <a:pt x="796699" y="121374"/>
                    <a:pt x="798724" y="129728"/>
                  </a:cubicBezTo>
                  <a:cubicBezTo>
                    <a:pt x="802267" y="142893"/>
                    <a:pt x="809101" y="156811"/>
                    <a:pt x="821008" y="156811"/>
                  </a:cubicBezTo>
                  <a:cubicBezTo>
                    <a:pt x="821762" y="156811"/>
                    <a:pt x="828095" y="156811"/>
                    <a:pt x="832145" y="153270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" name="任意多边形: 形状 12">
              <a:extLst>
                <a:ext uri="{FF2B5EF4-FFF2-40B4-BE49-F238E27FC236}">
                  <a16:creationId xmlns:a16="http://schemas.microsoft.com/office/drawing/2014/main" id="{15EC3C7E-74D6-7F4E-6C31-B109DDEE7C2F}"/>
                </a:ext>
              </a:extLst>
            </p:cNvPr>
            <p:cNvSpPr/>
            <p:nvPr>
              <p:custDataLst>
                <p:tags r:id="rId9"/>
              </p:custDataLst>
            </p:nvPr>
          </p:nvSpPr>
          <p:spPr>
            <a:xfrm flipV="1">
              <a:off x="13252797" y="-11714251"/>
              <a:ext cx="58747" cy="253090"/>
            </a:xfrm>
            <a:custGeom>
              <a:avLst/>
              <a:gdLst>
                <a:gd name="connsiteX0" fmla="*/ 58747 w 58747"/>
                <a:gd name="connsiteY0" fmla="*/ 1159 h 253090"/>
                <a:gd name="connsiteX1" fmla="*/ 54442 w 58747"/>
                <a:gd name="connsiteY1" fmla="*/ 6724 h 253090"/>
                <a:gd name="connsiteX2" fmla="*/ 14689 w 58747"/>
                <a:gd name="connsiteY2" fmla="*/ 125171 h 253090"/>
                <a:gd name="connsiteX3" fmla="*/ 55459 w 58747"/>
                <a:gd name="connsiteY3" fmla="*/ 244880 h 253090"/>
                <a:gd name="connsiteX4" fmla="*/ 58747 w 58747"/>
                <a:gd name="connsiteY4" fmla="*/ 249183 h 253090"/>
                <a:gd name="connsiteX5" fmla="*/ 56214 w 58747"/>
                <a:gd name="connsiteY5" fmla="*/ 251715 h 253090"/>
                <a:gd name="connsiteX6" fmla="*/ 15952 w 58747"/>
                <a:gd name="connsiteY6" fmla="*/ 202361 h 253090"/>
                <a:gd name="connsiteX7" fmla="*/ 0 w 58747"/>
                <a:gd name="connsiteY7" fmla="*/ 125171 h 253090"/>
                <a:gd name="connsiteX8" fmla="*/ 16715 w 58747"/>
                <a:gd name="connsiteY8" fmla="*/ 46208 h 253090"/>
                <a:gd name="connsiteX9" fmla="*/ 56214 w 58747"/>
                <a:gd name="connsiteY9" fmla="*/ -1375 h 253090"/>
                <a:gd name="connsiteX10" fmla="*/ 58747 w 58747"/>
                <a:gd name="connsiteY10" fmla="*/ 1159 h 253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8747" h="253090">
                  <a:moveTo>
                    <a:pt x="58747" y="1159"/>
                  </a:moveTo>
                  <a:cubicBezTo>
                    <a:pt x="58747" y="1912"/>
                    <a:pt x="58747" y="2421"/>
                    <a:pt x="54442" y="6724"/>
                  </a:cubicBezTo>
                  <a:cubicBezTo>
                    <a:pt x="22792" y="38611"/>
                    <a:pt x="14689" y="86448"/>
                    <a:pt x="14689" y="125171"/>
                  </a:cubicBezTo>
                  <a:cubicBezTo>
                    <a:pt x="14689" y="169204"/>
                    <a:pt x="24310" y="213247"/>
                    <a:pt x="55459" y="244880"/>
                  </a:cubicBezTo>
                  <a:cubicBezTo>
                    <a:pt x="58747" y="247921"/>
                    <a:pt x="58747" y="248429"/>
                    <a:pt x="58747" y="249183"/>
                  </a:cubicBezTo>
                  <a:cubicBezTo>
                    <a:pt x="58747" y="250954"/>
                    <a:pt x="57731" y="251715"/>
                    <a:pt x="56214" y="251715"/>
                  </a:cubicBezTo>
                  <a:cubicBezTo>
                    <a:pt x="53679" y="251715"/>
                    <a:pt x="30895" y="234502"/>
                    <a:pt x="15952" y="202361"/>
                  </a:cubicBezTo>
                  <a:cubicBezTo>
                    <a:pt x="3035" y="174525"/>
                    <a:pt x="0" y="146433"/>
                    <a:pt x="0" y="125171"/>
                  </a:cubicBezTo>
                  <a:cubicBezTo>
                    <a:pt x="0" y="105431"/>
                    <a:pt x="2781" y="74808"/>
                    <a:pt x="16715" y="46208"/>
                  </a:cubicBezTo>
                  <a:cubicBezTo>
                    <a:pt x="31904" y="15077"/>
                    <a:pt x="53679" y="-1375"/>
                    <a:pt x="56214" y="-1375"/>
                  </a:cubicBezTo>
                  <a:cubicBezTo>
                    <a:pt x="57731" y="-1375"/>
                    <a:pt x="58747" y="-612"/>
                    <a:pt x="58747" y="1159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" name="任意多边形: 形状 16">
              <a:extLst>
                <a:ext uri="{FF2B5EF4-FFF2-40B4-BE49-F238E27FC236}">
                  <a16:creationId xmlns:a16="http://schemas.microsoft.com/office/drawing/2014/main" id="{64A62A81-B64A-A157-2131-D3A4182C5905}"/>
                </a:ext>
              </a:extLst>
            </p:cNvPr>
            <p:cNvSpPr/>
            <p:nvPr>
              <p:custDataLst>
                <p:tags r:id="rId10"/>
              </p:custDataLst>
            </p:nvPr>
          </p:nvSpPr>
          <p:spPr>
            <a:xfrm flipV="1">
              <a:off x="13336082" y="-11698055"/>
              <a:ext cx="205873" cy="173620"/>
            </a:xfrm>
            <a:custGeom>
              <a:avLst/>
              <a:gdLst>
                <a:gd name="connsiteX0" fmla="*/ 112942 w 205873"/>
                <a:gd name="connsiteY0" fmla="*/ 105175 h 173620"/>
                <a:gd name="connsiteX1" fmla="*/ 173715 w 205873"/>
                <a:gd name="connsiteY1" fmla="*/ 155792 h 173620"/>
                <a:gd name="connsiteX2" fmla="*/ 197516 w 205873"/>
                <a:gd name="connsiteY2" fmla="*/ 160349 h 173620"/>
                <a:gd name="connsiteX3" fmla="*/ 201821 w 205873"/>
                <a:gd name="connsiteY3" fmla="*/ 160349 h 173620"/>
                <a:gd name="connsiteX4" fmla="*/ 201821 w 205873"/>
                <a:gd name="connsiteY4" fmla="*/ 172244 h 173620"/>
                <a:gd name="connsiteX5" fmla="*/ 175995 w 205873"/>
                <a:gd name="connsiteY5" fmla="*/ 171481 h 173620"/>
                <a:gd name="connsiteX6" fmla="*/ 139023 w 205873"/>
                <a:gd name="connsiteY6" fmla="*/ 172244 h 173620"/>
                <a:gd name="connsiteX7" fmla="*/ 139023 w 205873"/>
                <a:gd name="connsiteY7" fmla="*/ 160349 h 173620"/>
                <a:gd name="connsiteX8" fmla="*/ 153712 w 205873"/>
                <a:gd name="connsiteY8" fmla="*/ 159079 h 173620"/>
                <a:gd name="connsiteX9" fmla="*/ 157001 w 205873"/>
                <a:gd name="connsiteY9" fmla="*/ 157563 h 173620"/>
                <a:gd name="connsiteX10" fmla="*/ 63307 w 205873"/>
                <a:gd name="connsiteY10" fmla="*/ 79355 h 173620"/>
                <a:gd name="connsiteX11" fmla="*/ 63307 w 205873"/>
                <a:gd name="connsiteY11" fmla="*/ 160349 h 173620"/>
                <a:gd name="connsiteX12" fmla="*/ 90659 w 205873"/>
                <a:gd name="connsiteY12" fmla="*/ 160349 h 173620"/>
                <a:gd name="connsiteX13" fmla="*/ 90659 w 205873"/>
                <a:gd name="connsiteY13" fmla="*/ 172244 h 173620"/>
                <a:gd name="connsiteX14" fmla="*/ 45330 w 205873"/>
                <a:gd name="connsiteY14" fmla="*/ 171481 h 173620"/>
                <a:gd name="connsiteX15" fmla="*/ 0 w 205873"/>
                <a:gd name="connsiteY15" fmla="*/ 172244 h 173620"/>
                <a:gd name="connsiteX16" fmla="*/ 0 w 205873"/>
                <a:gd name="connsiteY16" fmla="*/ 160349 h 173620"/>
                <a:gd name="connsiteX17" fmla="*/ 27352 w 205873"/>
                <a:gd name="connsiteY17" fmla="*/ 160349 h 173620"/>
                <a:gd name="connsiteX18" fmla="*/ 27352 w 205873"/>
                <a:gd name="connsiteY18" fmla="*/ 10515 h 173620"/>
                <a:gd name="connsiteX19" fmla="*/ 0 w 205873"/>
                <a:gd name="connsiteY19" fmla="*/ 10515 h 173620"/>
                <a:gd name="connsiteX20" fmla="*/ 0 w 205873"/>
                <a:gd name="connsiteY20" fmla="*/ -1377 h 173620"/>
                <a:gd name="connsiteX21" fmla="*/ 45330 w 205873"/>
                <a:gd name="connsiteY21" fmla="*/ -616 h 173620"/>
                <a:gd name="connsiteX22" fmla="*/ 90659 w 205873"/>
                <a:gd name="connsiteY22" fmla="*/ -1377 h 173620"/>
                <a:gd name="connsiteX23" fmla="*/ 90659 w 205873"/>
                <a:gd name="connsiteY23" fmla="*/ 10515 h 173620"/>
                <a:gd name="connsiteX24" fmla="*/ 63307 w 205873"/>
                <a:gd name="connsiteY24" fmla="*/ 10515 h 173620"/>
                <a:gd name="connsiteX25" fmla="*/ 63307 w 205873"/>
                <a:gd name="connsiteY25" fmla="*/ 63666 h 173620"/>
                <a:gd name="connsiteX26" fmla="*/ 88633 w 205873"/>
                <a:gd name="connsiteY26" fmla="*/ 84674 h 173620"/>
                <a:gd name="connsiteX27" fmla="*/ 140795 w 205873"/>
                <a:gd name="connsiteY27" fmla="*/ 16081 h 173620"/>
                <a:gd name="connsiteX28" fmla="*/ 142821 w 205873"/>
                <a:gd name="connsiteY28" fmla="*/ 12541 h 173620"/>
                <a:gd name="connsiteX29" fmla="*/ 124335 w 205873"/>
                <a:gd name="connsiteY29" fmla="*/ 10515 h 173620"/>
                <a:gd name="connsiteX30" fmla="*/ 124335 w 205873"/>
                <a:gd name="connsiteY30" fmla="*/ -1377 h 173620"/>
                <a:gd name="connsiteX31" fmla="*/ 168901 w 205873"/>
                <a:gd name="connsiteY31" fmla="*/ -616 h 173620"/>
                <a:gd name="connsiteX32" fmla="*/ 205873 w 205873"/>
                <a:gd name="connsiteY32" fmla="*/ -1377 h 173620"/>
                <a:gd name="connsiteX33" fmla="*/ 205873 w 205873"/>
                <a:gd name="connsiteY33" fmla="*/ 10515 h 173620"/>
                <a:gd name="connsiteX34" fmla="*/ 198533 w 205873"/>
                <a:gd name="connsiteY34" fmla="*/ 10515 h 173620"/>
                <a:gd name="connsiteX35" fmla="*/ 181310 w 205873"/>
                <a:gd name="connsiteY35" fmla="*/ 15582 h 173620"/>
                <a:gd name="connsiteX36" fmla="*/ 112942 w 205873"/>
                <a:gd name="connsiteY36" fmla="*/ 105175 h 173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205873" h="173620">
                  <a:moveTo>
                    <a:pt x="112942" y="105175"/>
                  </a:moveTo>
                  <a:lnTo>
                    <a:pt x="173715" y="155792"/>
                  </a:lnTo>
                  <a:cubicBezTo>
                    <a:pt x="179285" y="160349"/>
                    <a:pt x="189922" y="160349"/>
                    <a:pt x="197516" y="160349"/>
                  </a:cubicBezTo>
                  <a:lnTo>
                    <a:pt x="201821" y="160349"/>
                  </a:lnTo>
                  <a:lnTo>
                    <a:pt x="201821" y="172244"/>
                  </a:lnTo>
                  <a:cubicBezTo>
                    <a:pt x="191693" y="171481"/>
                    <a:pt x="177258" y="171481"/>
                    <a:pt x="175995" y="171481"/>
                  </a:cubicBezTo>
                  <a:cubicBezTo>
                    <a:pt x="166375" y="171481"/>
                    <a:pt x="148143" y="171481"/>
                    <a:pt x="139023" y="172244"/>
                  </a:cubicBezTo>
                  <a:lnTo>
                    <a:pt x="139023" y="160349"/>
                  </a:lnTo>
                  <a:cubicBezTo>
                    <a:pt x="142312" y="160349"/>
                    <a:pt x="147381" y="160349"/>
                    <a:pt x="153712" y="159079"/>
                  </a:cubicBezTo>
                  <a:cubicBezTo>
                    <a:pt x="157763" y="158070"/>
                    <a:pt x="154720" y="158324"/>
                    <a:pt x="157001" y="157563"/>
                  </a:cubicBezTo>
                  <a:lnTo>
                    <a:pt x="63307" y="79355"/>
                  </a:lnTo>
                  <a:lnTo>
                    <a:pt x="63307" y="160349"/>
                  </a:lnTo>
                  <a:lnTo>
                    <a:pt x="90659" y="160349"/>
                  </a:lnTo>
                  <a:lnTo>
                    <a:pt x="90659" y="172244"/>
                  </a:lnTo>
                  <a:cubicBezTo>
                    <a:pt x="81031" y="171481"/>
                    <a:pt x="56221" y="171481"/>
                    <a:pt x="45330" y="171481"/>
                  </a:cubicBezTo>
                  <a:cubicBezTo>
                    <a:pt x="34438" y="171481"/>
                    <a:pt x="9621" y="171481"/>
                    <a:pt x="0" y="172244"/>
                  </a:cubicBezTo>
                  <a:lnTo>
                    <a:pt x="0" y="160349"/>
                  </a:lnTo>
                  <a:lnTo>
                    <a:pt x="27352" y="160349"/>
                  </a:lnTo>
                  <a:lnTo>
                    <a:pt x="27352" y="10515"/>
                  </a:lnTo>
                  <a:lnTo>
                    <a:pt x="0" y="10515"/>
                  </a:lnTo>
                  <a:lnTo>
                    <a:pt x="0" y="-1377"/>
                  </a:lnTo>
                  <a:cubicBezTo>
                    <a:pt x="9621" y="-616"/>
                    <a:pt x="34438" y="-616"/>
                    <a:pt x="45330" y="-616"/>
                  </a:cubicBezTo>
                  <a:cubicBezTo>
                    <a:pt x="56221" y="-616"/>
                    <a:pt x="81031" y="-616"/>
                    <a:pt x="90659" y="-1377"/>
                  </a:cubicBezTo>
                  <a:lnTo>
                    <a:pt x="90659" y="10515"/>
                  </a:lnTo>
                  <a:lnTo>
                    <a:pt x="63307" y="10515"/>
                  </a:lnTo>
                  <a:lnTo>
                    <a:pt x="63307" y="63666"/>
                  </a:lnTo>
                  <a:lnTo>
                    <a:pt x="88633" y="84674"/>
                  </a:lnTo>
                  <a:lnTo>
                    <a:pt x="140795" y="16081"/>
                  </a:lnTo>
                  <a:cubicBezTo>
                    <a:pt x="142066" y="14564"/>
                    <a:pt x="142066" y="14057"/>
                    <a:pt x="142821" y="12541"/>
                  </a:cubicBezTo>
                  <a:cubicBezTo>
                    <a:pt x="138260" y="10515"/>
                    <a:pt x="133200" y="10515"/>
                    <a:pt x="124335" y="10515"/>
                  </a:cubicBezTo>
                  <a:lnTo>
                    <a:pt x="124335" y="-1377"/>
                  </a:lnTo>
                  <a:cubicBezTo>
                    <a:pt x="134717" y="-616"/>
                    <a:pt x="157509" y="-616"/>
                    <a:pt x="168901" y="-616"/>
                  </a:cubicBezTo>
                  <a:cubicBezTo>
                    <a:pt x="179030" y="-616"/>
                    <a:pt x="196507" y="-616"/>
                    <a:pt x="205873" y="-1377"/>
                  </a:cubicBezTo>
                  <a:lnTo>
                    <a:pt x="205873" y="10515"/>
                  </a:lnTo>
                  <a:lnTo>
                    <a:pt x="198533" y="10515"/>
                  </a:lnTo>
                  <a:cubicBezTo>
                    <a:pt x="185107" y="10515"/>
                    <a:pt x="184353" y="11533"/>
                    <a:pt x="181310" y="15582"/>
                  </a:cubicBezTo>
                  <a:lnTo>
                    <a:pt x="112942" y="105175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3" name="任意多边形: 形状 22">
              <a:extLst>
                <a:ext uri="{FF2B5EF4-FFF2-40B4-BE49-F238E27FC236}">
                  <a16:creationId xmlns:a16="http://schemas.microsoft.com/office/drawing/2014/main" id="{DBABE969-69B9-F20D-F24A-07CF389A3B0E}"/>
                </a:ext>
              </a:extLst>
            </p:cNvPr>
            <p:cNvSpPr/>
            <p:nvPr>
              <p:custDataLst>
                <p:tags r:id="rId11"/>
              </p:custDataLst>
            </p:nvPr>
          </p:nvSpPr>
          <p:spPr>
            <a:xfrm flipV="1">
              <a:off x="13562493" y="-11705342"/>
              <a:ext cx="95219" cy="78509"/>
            </a:xfrm>
            <a:custGeom>
              <a:avLst/>
              <a:gdLst>
                <a:gd name="connsiteX0" fmla="*/ 52844 w 95219"/>
                <a:gd name="connsiteY0" fmla="*/ 65074 h 78509"/>
                <a:gd name="connsiteX1" fmla="*/ 85821 w 95219"/>
                <a:gd name="connsiteY1" fmla="*/ 65074 h 78509"/>
                <a:gd name="connsiteX2" fmla="*/ 95219 w 95219"/>
                <a:gd name="connsiteY2" fmla="*/ 72164 h 78509"/>
                <a:gd name="connsiteX3" fmla="*/ 87592 w 95219"/>
                <a:gd name="connsiteY3" fmla="*/ 77128 h 78509"/>
                <a:gd name="connsiteX4" fmla="*/ 31745 w 95219"/>
                <a:gd name="connsiteY4" fmla="*/ 77128 h 78509"/>
                <a:gd name="connsiteX5" fmla="*/ 11710 w 95219"/>
                <a:gd name="connsiteY5" fmla="*/ 68267 h 78509"/>
                <a:gd name="connsiteX6" fmla="*/ 0 w 95219"/>
                <a:gd name="connsiteY6" fmla="*/ 52847 h 78509"/>
                <a:gd name="connsiteX7" fmla="*/ 3019 w 95219"/>
                <a:gd name="connsiteY7" fmla="*/ 50719 h 78509"/>
                <a:gd name="connsiteX8" fmla="*/ 6213 w 95219"/>
                <a:gd name="connsiteY8" fmla="*/ 52673 h 78509"/>
                <a:gd name="connsiteX9" fmla="*/ 30148 w 95219"/>
                <a:gd name="connsiteY9" fmla="*/ 65074 h 78509"/>
                <a:gd name="connsiteX10" fmla="*/ 45926 w 95219"/>
                <a:gd name="connsiteY10" fmla="*/ 65074 h 78509"/>
                <a:gd name="connsiteX11" fmla="*/ 28376 w 95219"/>
                <a:gd name="connsiteY11" fmla="*/ 8368 h 78509"/>
                <a:gd name="connsiteX12" fmla="*/ 27487 w 95219"/>
                <a:gd name="connsiteY12" fmla="*/ 4288 h 78509"/>
                <a:gd name="connsiteX13" fmla="*/ 33341 w 95219"/>
                <a:gd name="connsiteY13" fmla="*/ -1382 h 78509"/>
                <a:gd name="connsiteX14" fmla="*/ 41850 w 95219"/>
                <a:gd name="connsiteY14" fmla="*/ 7479 h 78509"/>
                <a:gd name="connsiteX15" fmla="*/ 52844 w 95219"/>
                <a:gd name="connsiteY15" fmla="*/ 65074 h 785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95219" h="78509">
                  <a:moveTo>
                    <a:pt x="52844" y="65074"/>
                  </a:moveTo>
                  <a:lnTo>
                    <a:pt x="85821" y="65074"/>
                  </a:lnTo>
                  <a:cubicBezTo>
                    <a:pt x="87775" y="65074"/>
                    <a:pt x="95219" y="65074"/>
                    <a:pt x="95219" y="72164"/>
                  </a:cubicBezTo>
                  <a:cubicBezTo>
                    <a:pt x="95219" y="77128"/>
                    <a:pt x="90611" y="77128"/>
                    <a:pt x="87592" y="77128"/>
                  </a:cubicBezTo>
                  <a:lnTo>
                    <a:pt x="31745" y="77128"/>
                  </a:lnTo>
                  <a:cubicBezTo>
                    <a:pt x="26597" y="77128"/>
                    <a:pt x="20925" y="76770"/>
                    <a:pt x="11710" y="68267"/>
                  </a:cubicBezTo>
                  <a:cubicBezTo>
                    <a:pt x="6562" y="63662"/>
                    <a:pt x="0" y="54269"/>
                    <a:pt x="0" y="52847"/>
                  </a:cubicBezTo>
                  <a:cubicBezTo>
                    <a:pt x="0" y="50719"/>
                    <a:pt x="2312" y="50719"/>
                    <a:pt x="3019" y="50719"/>
                  </a:cubicBezTo>
                  <a:cubicBezTo>
                    <a:pt x="4965" y="50719"/>
                    <a:pt x="5147" y="51077"/>
                    <a:pt x="6213" y="52673"/>
                  </a:cubicBezTo>
                  <a:cubicBezTo>
                    <a:pt x="15253" y="65074"/>
                    <a:pt x="26065" y="65074"/>
                    <a:pt x="30148" y="65074"/>
                  </a:cubicBezTo>
                  <a:lnTo>
                    <a:pt x="45926" y="65074"/>
                  </a:lnTo>
                  <a:lnTo>
                    <a:pt x="28376" y="8368"/>
                  </a:lnTo>
                  <a:cubicBezTo>
                    <a:pt x="27487" y="5533"/>
                    <a:pt x="27487" y="5352"/>
                    <a:pt x="27487" y="4288"/>
                  </a:cubicBezTo>
                  <a:cubicBezTo>
                    <a:pt x="27487" y="-493"/>
                    <a:pt x="31919" y="-1382"/>
                    <a:pt x="33341" y="-1382"/>
                  </a:cubicBezTo>
                  <a:cubicBezTo>
                    <a:pt x="40078" y="-1382"/>
                    <a:pt x="41317" y="5001"/>
                    <a:pt x="41850" y="7479"/>
                  </a:cubicBezTo>
                  <a:lnTo>
                    <a:pt x="52844" y="65074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4" name="任意多边形: 形状 23">
              <a:extLst>
                <a:ext uri="{FF2B5EF4-FFF2-40B4-BE49-F238E27FC236}">
                  <a16:creationId xmlns:a16="http://schemas.microsoft.com/office/drawing/2014/main" id="{8B8B3378-BBA7-DA9B-4821-A50ADBECE4A3}"/>
                </a:ext>
              </a:extLst>
            </p:cNvPr>
            <p:cNvSpPr/>
            <p:nvPr>
              <p:custDataLst>
                <p:tags r:id="rId12"/>
              </p:custDataLst>
            </p:nvPr>
          </p:nvSpPr>
          <p:spPr>
            <a:xfrm flipV="1">
              <a:off x="13697270" y="-11700842"/>
              <a:ext cx="187641" cy="225508"/>
            </a:xfrm>
            <a:custGeom>
              <a:avLst/>
              <a:gdLst>
                <a:gd name="connsiteX0" fmla="*/ 133708 w 187641"/>
                <a:gd name="connsiteY0" fmla="*/ 52282 h 225508"/>
                <a:gd name="connsiteX1" fmla="*/ 186124 w 187641"/>
                <a:gd name="connsiteY1" fmla="*/ 133523 h 225508"/>
                <a:gd name="connsiteX2" fmla="*/ 93185 w 187641"/>
                <a:gd name="connsiteY2" fmla="*/ 224134 h 225508"/>
                <a:gd name="connsiteX3" fmla="*/ 0 w 187641"/>
                <a:gd name="connsiteY3" fmla="*/ 133523 h 225508"/>
                <a:gd name="connsiteX4" fmla="*/ 93185 w 187641"/>
                <a:gd name="connsiteY4" fmla="*/ 44938 h 225508"/>
                <a:gd name="connsiteX5" fmla="*/ 117248 w 187641"/>
                <a:gd name="connsiteY5" fmla="*/ 47217 h 225508"/>
                <a:gd name="connsiteX6" fmla="*/ 152949 w 187641"/>
                <a:gd name="connsiteY6" fmla="*/ -1375 h 225508"/>
                <a:gd name="connsiteX7" fmla="*/ 187641 w 187641"/>
                <a:gd name="connsiteY7" fmla="*/ 45701 h 225508"/>
                <a:gd name="connsiteX8" fmla="*/ 183081 w 187641"/>
                <a:gd name="connsiteY8" fmla="*/ 52282 h 225508"/>
                <a:gd name="connsiteX9" fmla="*/ 178529 w 187641"/>
                <a:gd name="connsiteY9" fmla="*/ 47217 h 225508"/>
                <a:gd name="connsiteX10" fmla="*/ 157001 w 187641"/>
                <a:gd name="connsiteY10" fmla="*/ 37348 h 225508"/>
                <a:gd name="connsiteX11" fmla="*/ 133708 w 187641"/>
                <a:gd name="connsiteY11" fmla="*/ 52282 h 225508"/>
                <a:gd name="connsiteX12" fmla="*/ 69130 w 187641"/>
                <a:gd name="connsiteY12" fmla="*/ 60636 h 225508"/>
                <a:gd name="connsiteX13" fmla="*/ 37226 w 187641"/>
                <a:gd name="connsiteY13" fmla="*/ 133777 h 225508"/>
                <a:gd name="connsiteX14" fmla="*/ 46592 w 187641"/>
                <a:gd name="connsiteY14" fmla="*/ 185911 h 225508"/>
                <a:gd name="connsiteX15" fmla="*/ 92938 w 187641"/>
                <a:gd name="connsiteY15" fmla="*/ 214003 h 225508"/>
                <a:gd name="connsiteX16" fmla="*/ 138515 w 187641"/>
                <a:gd name="connsiteY16" fmla="*/ 187427 h 225508"/>
                <a:gd name="connsiteX17" fmla="*/ 148897 w 187641"/>
                <a:gd name="connsiteY17" fmla="*/ 133777 h 225508"/>
                <a:gd name="connsiteX18" fmla="*/ 124588 w 187641"/>
                <a:gd name="connsiteY18" fmla="*/ 65184 h 225508"/>
                <a:gd name="connsiteX19" fmla="*/ 92938 w 187641"/>
                <a:gd name="connsiteY19" fmla="*/ 86955 h 225508"/>
                <a:gd name="connsiteX20" fmla="*/ 68375 w 187641"/>
                <a:gd name="connsiteY20" fmla="*/ 66202 h 225508"/>
                <a:gd name="connsiteX21" fmla="*/ 69130 w 187641"/>
                <a:gd name="connsiteY21" fmla="*/ 60636 h 225508"/>
                <a:gd name="connsiteX22" fmla="*/ 113951 w 187641"/>
                <a:gd name="connsiteY22" fmla="*/ 59112 h 225508"/>
                <a:gd name="connsiteX23" fmla="*/ 93185 w 187641"/>
                <a:gd name="connsiteY23" fmla="*/ 55061 h 225508"/>
                <a:gd name="connsiteX24" fmla="*/ 77487 w 187641"/>
                <a:gd name="connsiteY24" fmla="*/ 66202 h 225508"/>
                <a:gd name="connsiteX25" fmla="*/ 93185 w 187641"/>
                <a:gd name="connsiteY25" fmla="*/ 77842 h 225508"/>
                <a:gd name="connsiteX26" fmla="*/ 113951 w 187641"/>
                <a:gd name="connsiteY26" fmla="*/ 59112 h 225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87641" h="225508">
                  <a:moveTo>
                    <a:pt x="133708" y="52282"/>
                  </a:moveTo>
                  <a:cubicBezTo>
                    <a:pt x="175233" y="68480"/>
                    <a:pt x="186124" y="105932"/>
                    <a:pt x="186124" y="133523"/>
                  </a:cubicBezTo>
                  <a:cubicBezTo>
                    <a:pt x="186124" y="188189"/>
                    <a:pt x="149405" y="224134"/>
                    <a:pt x="93185" y="224134"/>
                  </a:cubicBezTo>
                  <a:cubicBezTo>
                    <a:pt x="35200" y="224134"/>
                    <a:pt x="0" y="186672"/>
                    <a:pt x="0" y="133523"/>
                  </a:cubicBezTo>
                  <a:cubicBezTo>
                    <a:pt x="0" y="81891"/>
                    <a:pt x="34438" y="44938"/>
                    <a:pt x="93185" y="44938"/>
                  </a:cubicBezTo>
                  <a:cubicBezTo>
                    <a:pt x="98761" y="44938"/>
                    <a:pt x="107119" y="45192"/>
                    <a:pt x="117248" y="47217"/>
                  </a:cubicBezTo>
                  <a:cubicBezTo>
                    <a:pt x="124334" y="18618"/>
                    <a:pt x="129402" y="-1375"/>
                    <a:pt x="152949" y="-1375"/>
                  </a:cubicBezTo>
                  <a:cubicBezTo>
                    <a:pt x="178776" y="-1375"/>
                    <a:pt x="187641" y="28487"/>
                    <a:pt x="187641" y="45701"/>
                  </a:cubicBezTo>
                  <a:cubicBezTo>
                    <a:pt x="187641" y="47726"/>
                    <a:pt x="187641" y="52282"/>
                    <a:pt x="183081" y="52282"/>
                  </a:cubicBezTo>
                  <a:cubicBezTo>
                    <a:pt x="179284" y="52282"/>
                    <a:pt x="178776" y="48988"/>
                    <a:pt x="178529" y="47217"/>
                  </a:cubicBezTo>
                  <a:cubicBezTo>
                    <a:pt x="177004" y="37603"/>
                    <a:pt x="161306" y="37348"/>
                    <a:pt x="157001" y="37348"/>
                  </a:cubicBezTo>
                  <a:cubicBezTo>
                    <a:pt x="151177" y="37348"/>
                    <a:pt x="143583" y="37348"/>
                    <a:pt x="133708" y="52282"/>
                  </a:cubicBezTo>
                  <a:close/>
                  <a:moveTo>
                    <a:pt x="69130" y="60636"/>
                  </a:moveTo>
                  <a:cubicBezTo>
                    <a:pt x="37981" y="75562"/>
                    <a:pt x="37226" y="114032"/>
                    <a:pt x="37226" y="133777"/>
                  </a:cubicBezTo>
                  <a:cubicBezTo>
                    <a:pt x="37226" y="143901"/>
                    <a:pt x="37226" y="167942"/>
                    <a:pt x="46592" y="185911"/>
                  </a:cubicBezTo>
                  <a:cubicBezTo>
                    <a:pt x="59764" y="210206"/>
                    <a:pt x="81539" y="214003"/>
                    <a:pt x="92938" y="214003"/>
                  </a:cubicBezTo>
                  <a:cubicBezTo>
                    <a:pt x="106610" y="214003"/>
                    <a:pt x="126360" y="208944"/>
                    <a:pt x="138515" y="187427"/>
                  </a:cubicBezTo>
                  <a:cubicBezTo>
                    <a:pt x="148135" y="170476"/>
                    <a:pt x="148897" y="148705"/>
                    <a:pt x="148897" y="133777"/>
                  </a:cubicBezTo>
                  <a:cubicBezTo>
                    <a:pt x="148897" y="119605"/>
                    <a:pt x="148897" y="81891"/>
                    <a:pt x="124588" y="65184"/>
                  </a:cubicBezTo>
                  <a:cubicBezTo>
                    <a:pt x="119019" y="73538"/>
                    <a:pt x="109900" y="86955"/>
                    <a:pt x="92938" y="86955"/>
                  </a:cubicBezTo>
                  <a:cubicBezTo>
                    <a:pt x="80021" y="86955"/>
                    <a:pt x="68375" y="78349"/>
                    <a:pt x="68375" y="66202"/>
                  </a:cubicBezTo>
                  <a:cubicBezTo>
                    <a:pt x="68375" y="64685"/>
                    <a:pt x="68622" y="61898"/>
                    <a:pt x="69130" y="60636"/>
                  </a:cubicBezTo>
                  <a:close/>
                  <a:moveTo>
                    <a:pt x="113951" y="59112"/>
                  </a:moveTo>
                  <a:cubicBezTo>
                    <a:pt x="107619" y="56333"/>
                    <a:pt x="100025" y="55061"/>
                    <a:pt x="93185" y="55061"/>
                  </a:cubicBezTo>
                  <a:cubicBezTo>
                    <a:pt x="79259" y="55061"/>
                    <a:pt x="77487" y="63161"/>
                    <a:pt x="77487" y="66202"/>
                  </a:cubicBezTo>
                  <a:cubicBezTo>
                    <a:pt x="77487" y="73037"/>
                    <a:pt x="84827" y="77842"/>
                    <a:pt x="93185" y="77842"/>
                  </a:cubicBezTo>
                  <a:cubicBezTo>
                    <a:pt x="100279" y="77842"/>
                    <a:pt x="108890" y="75063"/>
                    <a:pt x="113951" y="59112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5" name="任意多边形: 形状 24">
              <a:extLst>
                <a:ext uri="{FF2B5EF4-FFF2-40B4-BE49-F238E27FC236}">
                  <a16:creationId xmlns:a16="http://schemas.microsoft.com/office/drawing/2014/main" id="{9E1EE80F-69A6-39AB-4CA7-741777C7B5CE}"/>
                </a:ext>
              </a:extLst>
            </p:cNvPr>
            <p:cNvSpPr/>
            <p:nvPr>
              <p:custDataLst>
                <p:tags r:id="rId13"/>
              </p:custDataLst>
            </p:nvPr>
          </p:nvSpPr>
          <p:spPr>
            <a:xfrm flipV="1">
              <a:off x="13913766" y="-11714251"/>
              <a:ext cx="98507" cy="253090"/>
            </a:xfrm>
            <a:custGeom>
              <a:avLst/>
              <a:gdLst>
                <a:gd name="connsiteX0" fmla="*/ 97245 w 98507"/>
                <a:gd name="connsiteY0" fmla="*/ 242101 h 253090"/>
                <a:gd name="connsiteX1" fmla="*/ 98508 w 98507"/>
                <a:gd name="connsiteY1" fmla="*/ 246651 h 253090"/>
                <a:gd name="connsiteX2" fmla="*/ 93439 w 98507"/>
                <a:gd name="connsiteY2" fmla="*/ 251715 h 253090"/>
                <a:gd name="connsiteX3" fmla="*/ 89134 w 98507"/>
                <a:gd name="connsiteY3" fmla="*/ 249437 h 253090"/>
                <a:gd name="connsiteX4" fmla="*/ 1271 w 98507"/>
                <a:gd name="connsiteY4" fmla="*/ 8241 h 253090"/>
                <a:gd name="connsiteX5" fmla="*/ 0 w 98507"/>
                <a:gd name="connsiteY5" fmla="*/ 3691 h 253090"/>
                <a:gd name="connsiteX6" fmla="*/ 5068 w 98507"/>
                <a:gd name="connsiteY6" fmla="*/ -1375 h 253090"/>
                <a:gd name="connsiteX7" fmla="*/ 10637 w 98507"/>
                <a:gd name="connsiteY7" fmla="*/ 4699 h 253090"/>
                <a:gd name="connsiteX8" fmla="*/ 97245 w 98507"/>
                <a:gd name="connsiteY8" fmla="*/ 242101 h 253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8507" h="253090">
                  <a:moveTo>
                    <a:pt x="97245" y="242101"/>
                  </a:moveTo>
                  <a:cubicBezTo>
                    <a:pt x="98508" y="245388"/>
                    <a:pt x="98508" y="246404"/>
                    <a:pt x="98508" y="246651"/>
                  </a:cubicBezTo>
                  <a:cubicBezTo>
                    <a:pt x="98508" y="249437"/>
                    <a:pt x="96228" y="251715"/>
                    <a:pt x="93439" y="251715"/>
                  </a:cubicBezTo>
                  <a:cubicBezTo>
                    <a:pt x="91668" y="251715"/>
                    <a:pt x="89896" y="250954"/>
                    <a:pt x="89134" y="249437"/>
                  </a:cubicBezTo>
                  <a:lnTo>
                    <a:pt x="1271" y="8241"/>
                  </a:lnTo>
                  <a:cubicBezTo>
                    <a:pt x="0" y="4953"/>
                    <a:pt x="0" y="3936"/>
                    <a:pt x="0" y="3691"/>
                  </a:cubicBezTo>
                  <a:cubicBezTo>
                    <a:pt x="0" y="904"/>
                    <a:pt x="2280" y="-1375"/>
                    <a:pt x="5068" y="-1375"/>
                  </a:cubicBezTo>
                  <a:cubicBezTo>
                    <a:pt x="8357" y="-1375"/>
                    <a:pt x="9120" y="396"/>
                    <a:pt x="10637" y="4699"/>
                  </a:cubicBezTo>
                  <a:lnTo>
                    <a:pt x="97245" y="242101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6" name="任意多边形: 形状 25">
              <a:extLst>
                <a:ext uri="{FF2B5EF4-FFF2-40B4-BE49-F238E27FC236}">
                  <a16:creationId xmlns:a16="http://schemas.microsoft.com/office/drawing/2014/main" id="{CA4CEF39-8197-64DE-0AF4-3FE00318DD79}"/>
                </a:ext>
              </a:extLst>
            </p:cNvPr>
            <p:cNvSpPr/>
            <p:nvPr>
              <p:custDataLst>
                <p:tags r:id="rId14"/>
              </p:custDataLst>
            </p:nvPr>
          </p:nvSpPr>
          <p:spPr>
            <a:xfrm flipV="1">
              <a:off x="14054342" y="-11768967"/>
              <a:ext cx="230436" cy="303707"/>
            </a:xfrm>
            <a:custGeom>
              <a:avLst/>
              <a:gdLst>
                <a:gd name="connsiteX0" fmla="*/ 79514 w 230436"/>
                <a:gd name="connsiteY0" fmla="*/ -1378 h 303707"/>
                <a:gd name="connsiteX1" fmla="*/ 90151 w 230436"/>
                <a:gd name="connsiteY1" fmla="*/ 3681 h 303707"/>
                <a:gd name="connsiteX2" fmla="*/ 228664 w 230436"/>
                <a:gd name="connsiteY2" fmla="*/ 292715 h 303707"/>
                <a:gd name="connsiteX3" fmla="*/ 230436 w 230436"/>
                <a:gd name="connsiteY3" fmla="*/ 297273 h 303707"/>
                <a:gd name="connsiteX4" fmla="*/ 225376 w 230436"/>
                <a:gd name="connsiteY4" fmla="*/ 302330 h 303707"/>
                <a:gd name="connsiteX5" fmla="*/ 219808 w 230436"/>
                <a:gd name="connsiteY5" fmla="*/ 297273 h 303707"/>
                <a:gd name="connsiteX6" fmla="*/ 89142 w 230436"/>
                <a:gd name="connsiteY6" fmla="*/ 24942 h 303707"/>
                <a:gd name="connsiteX7" fmla="*/ 35201 w 230436"/>
                <a:gd name="connsiteY7" fmla="*/ 150472 h 303707"/>
                <a:gd name="connsiteX8" fmla="*/ 0 w 230436"/>
                <a:gd name="connsiteY8" fmla="*/ 123397 h 303707"/>
                <a:gd name="connsiteX9" fmla="*/ 3798 w 230436"/>
                <a:gd name="connsiteY9" fmla="*/ 119348 h 303707"/>
                <a:gd name="connsiteX10" fmla="*/ 21783 w 230436"/>
                <a:gd name="connsiteY10" fmla="*/ 133014 h 303707"/>
                <a:gd name="connsiteX11" fmla="*/ 79514 w 230436"/>
                <a:gd name="connsiteY11" fmla="*/ -1378 h 303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0436" h="303707">
                  <a:moveTo>
                    <a:pt x="79514" y="-1378"/>
                  </a:moveTo>
                  <a:cubicBezTo>
                    <a:pt x="87370" y="-1378"/>
                    <a:pt x="87616" y="-1123"/>
                    <a:pt x="90151" y="3681"/>
                  </a:cubicBezTo>
                  <a:lnTo>
                    <a:pt x="228664" y="292715"/>
                  </a:lnTo>
                  <a:cubicBezTo>
                    <a:pt x="230436" y="296003"/>
                    <a:pt x="230436" y="296511"/>
                    <a:pt x="230436" y="297273"/>
                  </a:cubicBezTo>
                  <a:cubicBezTo>
                    <a:pt x="230436" y="300052"/>
                    <a:pt x="228410" y="302330"/>
                    <a:pt x="225376" y="302330"/>
                  </a:cubicBezTo>
                  <a:cubicBezTo>
                    <a:pt x="222088" y="302330"/>
                    <a:pt x="221071" y="300052"/>
                    <a:pt x="219808" y="297273"/>
                  </a:cubicBezTo>
                  <a:lnTo>
                    <a:pt x="89142" y="24942"/>
                  </a:lnTo>
                  <a:lnTo>
                    <a:pt x="35201" y="150472"/>
                  </a:lnTo>
                  <a:lnTo>
                    <a:pt x="0" y="123397"/>
                  </a:lnTo>
                  <a:lnTo>
                    <a:pt x="3798" y="119348"/>
                  </a:lnTo>
                  <a:lnTo>
                    <a:pt x="21783" y="133014"/>
                  </a:lnTo>
                  <a:lnTo>
                    <a:pt x="79514" y="-1378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7" name="任意多边形: 形状 26">
              <a:extLst>
                <a:ext uri="{FF2B5EF4-FFF2-40B4-BE49-F238E27FC236}">
                  <a16:creationId xmlns:a16="http://schemas.microsoft.com/office/drawing/2014/main" id="{8A9559CA-CF7E-0104-E446-6978051C504E}"/>
                </a:ext>
              </a:extLst>
            </p:cNvPr>
            <p:cNvSpPr/>
            <p:nvPr>
              <p:custDataLst>
                <p:tags r:id="rId15"/>
              </p:custDataLst>
            </p:nvPr>
          </p:nvSpPr>
          <p:spPr>
            <a:xfrm flipV="1">
              <a:off x="14279724" y="-11763921"/>
              <a:ext cx="269705" cy="25407"/>
            </a:xfrm>
            <a:custGeom>
              <a:avLst/>
              <a:gdLst>
                <a:gd name="connsiteX0" fmla="*/ 0 w 269705"/>
                <a:gd name="connsiteY0" fmla="*/ -1389 h 25407"/>
                <a:gd name="connsiteX1" fmla="*/ 269705 w 269705"/>
                <a:gd name="connsiteY1" fmla="*/ -1389 h 25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69705" h="25407">
                  <a:moveTo>
                    <a:pt x="0" y="-1389"/>
                  </a:moveTo>
                  <a:lnTo>
                    <a:pt x="269705" y="-1389"/>
                  </a:lnTo>
                </a:path>
              </a:pathLst>
            </a:custGeom>
            <a:noFill/>
            <a:ln w="10118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8" name="任意多边形: 形状 27">
              <a:extLst>
                <a:ext uri="{FF2B5EF4-FFF2-40B4-BE49-F238E27FC236}">
                  <a16:creationId xmlns:a16="http://schemas.microsoft.com/office/drawing/2014/main" id="{63321B44-B724-6744-143B-03660C31A3AD}"/>
                </a:ext>
              </a:extLst>
            </p:cNvPr>
            <p:cNvSpPr/>
            <p:nvPr>
              <p:custDataLst>
                <p:tags r:id="rId16"/>
              </p:custDataLst>
            </p:nvPr>
          </p:nvSpPr>
          <p:spPr>
            <a:xfrm flipV="1">
              <a:off x="14289865" y="-11700079"/>
              <a:ext cx="120537" cy="178432"/>
            </a:xfrm>
            <a:custGeom>
              <a:avLst/>
              <a:gdLst>
                <a:gd name="connsiteX0" fmla="*/ 120537 w 120537"/>
                <a:gd name="connsiteY0" fmla="*/ 174269 h 178432"/>
                <a:gd name="connsiteX1" fmla="*/ 117248 w 120537"/>
                <a:gd name="connsiteY1" fmla="*/ 177056 h 178432"/>
                <a:gd name="connsiteX2" fmla="*/ 85082 w 120537"/>
                <a:gd name="connsiteY2" fmla="*/ 174269 h 178432"/>
                <a:gd name="connsiteX3" fmla="*/ 81539 w 120537"/>
                <a:gd name="connsiteY3" fmla="*/ 169465 h 178432"/>
                <a:gd name="connsiteX4" fmla="*/ 87616 w 120537"/>
                <a:gd name="connsiteY4" fmla="*/ 166424 h 178432"/>
                <a:gd name="connsiteX5" fmla="*/ 100280 w 120537"/>
                <a:gd name="connsiteY5" fmla="*/ 162120 h 178432"/>
                <a:gd name="connsiteX6" fmla="*/ 99517 w 120537"/>
                <a:gd name="connsiteY6" fmla="*/ 157063 h 178432"/>
                <a:gd name="connsiteX7" fmla="*/ 84328 w 120537"/>
                <a:gd name="connsiteY7" fmla="*/ 97077 h 178432"/>
                <a:gd name="connsiteX8" fmla="*/ 61027 w 120537"/>
                <a:gd name="connsiteY8" fmla="*/ 113275 h 178432"/>
                <a:gd name="connsiteX9" fmla="*/ 0 w 120537"/>
                <a:gd name="connsiteY9" fmla="*/ 39125 h 178432"/>
                <a:gd name="connsiteX10" fmla="*/ 33684 w 120537"/>
                <a:gd name="connsiteY10" fmla="*/ -1377 h 178432"/>
                <a:gd name="connsiteX11" fmla="*/ 66596 w 120537"/>
                <a:gd name="connsiteY11" fmla="*/ 17607 h 178432"/>
                <a:gd name="connsiteX12" fmla="*/ 89642 w 120537"/>
                <a:gd name="connsiteY12" fmla="*/ -1377 h 178432"/>
                <a:gd name="connsiteX13" fmla="*/ 108383 w 120537"/>
                <a:gd name="connsiteY13" fmla="*/ 12550 h 178432"/>
                <a:gd name="connsiteX14" fmla="*/ 115977 w 120537"/>
                <a:gd name="connsiteY14" fmla="*/ 37601 h 178432"/>
                <a:gd name="connsiteX15" fmla="*/ 112942 w 120537"/>
                <a:gd name="connsiteY15" fmla="*/ 40133 h 178432"/>
                <a:gd name="connsiteX16" fmla="*/ 109391 w 120537"/>
                <a:gd name="connsiteY16" fmla="*/ 35576 h 178432"/>
                <a:gd name="connsiteX17" fmla="*/ 90151 w 120537"/>
                <a:gd name="connsiteY17" fmla="*/ 4198 h 178432"/>
                <a:gd name="connsiteX18" fmla="*/ 82556 w 120537"/>
                <a:gd name="connsiteY18" fmla="*/ 15838 h 178432"/>
                <a:gd name="connsiteX19" fmla="*/ 84073 w 120537"/>
                <a:gd name="connsiteY19" fmla="*/ 27985 h 178432"/>
                <a:gd name="connsiteX20" fmla="*/ 120537 w 120537"/>
                <a:gd name="connsiteY20" fmla="*/ 174269 h 178432"/>
                <a:gd name="connsiteX21" fmla="*/ 67868 w 120537"/>
                <a:gd name="connsiteY21" fmla="*/ 31527 h 178432"/>
                <a:gd name="connsiteX22" fmla="*/ 62799 w 120537"/>
                <a:gd name="connsiteY22" fmla="*/ 22165 h 178432"/>
                <a:gd name="connsiteX23" fmla="*/ 34184 w 120537"/>
                <a:gd name="connsiteY23" fmla="*/ 4198 h 178432"/>
                <a:gd name="connsiteX24" fmla="*/ 17978 w 120537"/>
                <a:gd name="connsiteY24" fmla="*/ 27985 h 178432"/>
                <a:gd name="connsiteX25" fmla="*/ 31904 w 120537"/>
                <a:gd name="connsiteY25" fmla="*/ 83413 h 178432"/>
                <a:gd name="connsiteX26" fmla="*/ 61281 w 120537"/>
                <a:gd name="connsiteY26" fmla="*/ 107709 h 178432"/>
                <a:gd name="connsiteX27" fmla="*/ 81285 w 120537"/>
                <a:gd name="connsiteY27" fmla="*/ 85437 h 178432"/>
                <a:gd name="connsiteX28" fmla="*/ 80530 w 120537"/>
                <a:gd name="connsiteY28" fmla="*/ 81134 h 178432"/>
                <a:gd name="connsiteX29" fmla="*/ 67868 w 120537"/>
                <a:gd name="connsiteY29" fmla="*/ 31527 h 17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20537" h="178432">
                  <a:moveTo>
                    <a:pt x="120537" y="174269"/>
                  </a:moveTo>
                  <a:cubicBezTo>
                    <a:pt x="120537" y="174523"/>
                    <a:pt x="120537" y="177056"/>
                    <a:pt x="117248" y="177056"/>
                  </a:cubicBezTo>
                  <a:cubicBezTo>
                    <a:pt x="113443" y="177056"/>
                    <a:pt x="89388" y="174778"/>
                    <a:pt x="85082" y="174269"/>
                  </a:cubicBezTo>
                  <a:cubicBezTo>
                    <a:pt x="83056" y="174015"/>
                    <a:pt x="81539" y="172752"/>
                    <a:pt x="81539" y="169465"/>
                  </a:cubicBezTo>
                  <a:cubicBezTo>
                    <a:pt x="81539" y="166424"/>
                    <a:pt x="83819" y="166424"/>
                    <a:pt x="87616" y="166424"/>
                  </a:cubicBezTo>
                  <a:cubicBezTo>
                    <a:pt x="99771" y="166424"/>
                    <a:pt x="100280" y="164654"/>
                    <a:pt x="100280" y="162120"/>
                  </a:cubicBezTo>
                  <a:lnTo>
                    <a:pt x="99517" y="157063"/>
                  </a:lnTo>
                  <a:lnTo>
                    <a:pt x="84328" y="97077"/>
                  </a:lnTo>
                  <a:cubicBezTo>
                    <a:pt x="79768" y="106439"/>
                    <a:pt x="72427" y="113275"/>
                    <a:pt x="61027" y="113275"/>
                  </a:cubicBezTo>
                  <a:cubicBezTo>
                    <a:pt x="31404" y="113275"/>
                    <a:pt x="0" y="76069"/>
                    <a:pt x="0" y="39125"/>
                  </a:cubicBezTo>
                  <a:cubicBezTo>
                    <a:pt x="0" y="15329"/>
                    <a:pt x="13926" y="-1377"/>
                    <a:pt x="33684" y="-1377"/>
                  </a:cubicBezTo>
                  <a:cubicBezTo>
                    <a:pt x="38744" y="-1377"/>
                    <a:pt x="51407" y="-360"/>
                    <a:pt x="66596" y="17607"/>
                  </a:cubicBezTo>
                  <a:cubicBezTo>
                    <a:pt x="68622" y="6977"/>
                    <a:pt x="77487" y="-1377"/>
                    <a:pt x="89642" y="-1377"/>
                  </a:cubicBezTo>
                  <a:cubicBezTo>
                    <a:pt x="98508" y="-1377"/>
                    <a:pt x="104331" y="4451"/>
                    <a:pt x="108383" y="12550"/>
                  </a:cubicBezTo>
                  <a:cubicBezTo>
                    <a:pt x="112688" y="21658"/>
                    <a:pt x="115977" y="37100"/>
                    <a:pt x="115977" y="37601"/>
                  </a:cubicBezTo>
                  <a:cubicBezTo>
                    <a:pt x="115977" y="40133"/>
                    <a:pt x="113697" y="40133"/>
                    <a:pt x="112942" y="40133"/>
                  </a:cubicBezTo>
                  <a:cubicBezTo>
                    <a:pt x="110408" y="40133"/>
                    <a:pt x="110154" y="39125"/>
                    <a:pt x="109391" y="35576"/>
                  </a:cubicBezTo>
                  <a:cubicBezTo>
                    <a:pt x="105093" y="19124"/>
                    <a:pt x="100533" y="4198"/>
                    <a:pt x="90151" y="4198"/>
                  </a:cubicBezTo>
                  <a:cubicBezTo>
                    <a:pt x="83311" y="4198"/>
                    <a:pt x="82556" y="10771"/>
                    <a:pt x="82556" y="15838"/>
                  </a:cubicBezTo>
                  <a:cubicBezTo>
                    <a:pt x="82556" y="21910"/>
                    <a:pt x="83056" y="23681"/>
                    <a:pt x="84073" y="27985"/>
                  </a:cubicBezTo>
                  <a:lnTo>
                    <a:pt x="120537" y="174269"/>
                  </a:lnTo>
                  <a:close/>
                  <a:moveTo>
                    <a:pt x="67868" y="31527"/>
                  </a:moveTo>
                  <a:cubicBezTo>
                    <a:pt x="66596" y="26969"/>
                    <a:pt x="66596" y="26468"/>
                    <a:pt x="62799" y="22165"/>
                  </a:cubicBezTo>
                  <a:cubicBezTo>
                    <a:pt x="51661" y="8247"/>
                    <a:pt x="41278" y="4198"/>
                    <a:pt x="34184" y="4198"/>
                  </a:cubicBezTo>
                  <a:cubicBezTo>
                    <a:pt x="21521" y="4198"/>
                    <a:pt x="17978" y="18116"/>
                    <a:pt x="17978" y="27985"/>
                  </a:cubicBezTo>
                  <a:cubicBezTo>
                    <a:pt x="17978" y="40640"/>
                    <a:pt x="26081" y="71773"/>
                    <a:pt x="31904" y="83413"/>
                  </a:cubicBezTo>
                  <a:cubicBezTo>
                    <a:pt x="39760" y="98339"/>
                    <a:pt x="51153" y="107709"/>
                    <a:pt x="61281" y="107709"/>
                  </a:cubicBezTo>
                  <a:cubicBezTo>
                    <a:pt x="77742" y="107709"/>
                    <a:pt x="81285" y="86954"/>
                    <a:pt x="81285" y="85437"/>
                  </a:cubicBezTo>
                  <a:cubicBezTo>
                    <a:pt x="81285" y="83922"/>
                    <a:pt x="80776" y="82396"/>
                    <a:pt x="80530" y="81134"/>
                  </a:cubicBezTo>
                  <a:lnTo>
                    <a:pt x="67868" y="31527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9" name="任意多边形: 形状 28">
              <a:extLst>
                <a:ext uri="{FF2B5EF4-FFF2-40B4-BE49-F238E27FC236}">
                  <a16:creationId xmlns:a16="http://schemas.microsoft.com/office/drawing/2014/main" id="{756591E6-E616-8BF2-01AA-C1ABBDA853A4}"/>
                </a:ext>
              </a:extLst>
            </p:cNvPr>
            <p:cNvSpPr/>
            <p:nvPr>
              <p:custDataLst>
                <p:tags r:id="rId17"/>
              </p:custDataLst>
            </p:nvPr>
          </p:nvSpPr>
          <p:spPr>
            <a:xfrm flipV="1">
              <a:off x="14419906" y="-11564629"/>
              <a:ext cx="108342" cy="79922"/>
            </a:xfrm>
            <a:custGeom>
              <a:avLst/>
              <a:gdLst>
                <a:gd name="connsiteX0" fmla="*/ 13298 w 108342"/>
                <a:gd name="connsiteY0" fmla="*/ 11563 h 79922"/>
                <a:gd name="connsiteX1" fmla="*/ 11527 w 108342"/>
                <a:gd name="connsiteY1" fmla="*/ 4298 h 79922"/>
                <a:gd name="connsiteX2" fmla="*/ 17556 w 108342"/>
                <a:gd name="connsiteY2" fmla="*/ -1370 h 79922"/>
                <a:gd name="connsiteX3" fmla="*/ 24468 w 108342"/>
                <a:gd name="connsiteY3" fmla="*/ 2528 h 79922"/>
                <a:gd name="connsiteX4" fmla="*/ 27661 w 108342"/>
                <a:gd name="connsiteY4" fmla="*/ 13517 h 79922"/>
                <a:gd name="connsiteX5" fmla="*/ 31562 w 108342"/>
                <a:gd name="connsiteY5" fmla="*/ 29460 h 79922"/>
                <a:gd name="connsiteX6" fmla="*/ 34573 w 108342"/>
                <a:gd name="connsiteY6" fmla="*/ 41337 h 79922"/>
                <a:gd name="connsiteX7" fmla="*/ 42024 w 108342"/>
                <a:gd name="connsiteY7" fmla="*/ 57288 h 79922"/>
                <a:gd name="connsiteX8" fmla="*/ 68622 w 108342"/>
                <a:gd name="connsiteY8" fmla="*/ 73590 h 79922"/>
                <a:gd name="connsiteX9" fmla="*/ 79084 w 108342"/>
                <a:gd name="connsiteY9" fmla="*/ 61187 h 79922"/>
                <a:gd name="connsiteX10" fmla="*/ 68622 w 108342"/>
                <a:gd name="connsiteY10" fmla="*/ 23442 h 79922"/>
                <a:gd name="connsiteX11" fmla="*/ 65960 w 108342"/>
                <a:gd name="connsiteY11" fmla="*/ 13866 h 79922"/>
                <a:gd name="connsiteX12" fmla="*/ 82802 w 108342"/>
                <a:gd name="connsiteY12" fmla="*/ -1370 h 79922"/>
                <a:gd name="connsiteX13" fmla="*/ 108343 w 108342"/>
                <a:gd name="connsiteY13" fmla="*/ 25743 h 79922"/>
                <a:gd name="connsiteX14" fmla="*/ 105498 w 108342"/>
                <a:gd name="connsiteY14" fmla="*/ 28046 h 79922"/>
                <a:gd name="connsiteX15" fmla="*/ 102130 w 108342"/>
                <a:gd name="connsiteY15" fmla="*/ 25030 h 79922"/>
                <a:gd name="connsiteX16" fmla="*/ 83334 w 108342"/>
                <a:gd name="connsiteY16" fmla="*/ 3592 h 79922"/>
                <a:gd name="connsiteX17" fmla="*/ 78901 w 108342"/>
                <a:gd name="connsiteY17" fmla="*/ 9792 h 79922"/>
                <a:gd name="connsiteX18" fmla="*/ 82985 w 108342"/>
                <a:gd name="connsiteY18" fmla="*/ 24147 h 79922"/>
                <a:gd name="connsiteX19" fmla="*/ 92383 w 108342"/>
                <a:gd name="connsiteY19" fmla="*/ 58352 h 79922"/>
                <a:gd name="connsiteX20" fmla="*/ 69328 w 108342"/>
                <a:gd name="connsiteY20" fmla="*/ 78552 h 79922"/>
                <a:gd name="connsiteX21" fmla="*/ 39363 w 108342"/>
                <a:gd name="connsiteY21" fmla="*/ 62426 h 79922"/>
                <a:gd name="connsiteX22" fmla="*/ 20393 w 108342"/>
                <a:gd name="connsiteY22" fmla="*/ 78552 h 79922"/>
                <a:gd name="connsiteX23" fmla="*/ 6387 w 108342"/>
                <a:gd name="connsiteY23" fmla="*/ 68984 h 79922"/>
                <a:gd name="connsiteX24" fmla="*/ 0 w 108342"/>
                <a:gd name="connsiteY24" fmla="*/ 51437 h 79922"/>
                <a:gd name="connsiteX25" fmla="*/ 3011 w 108342"/>
                <a:gd name="connsiteY25" fmla="*/ 49135 h 79922"/>
                <a:gd name="connsiteX26" fmla="*/ 6919 w 108342"/>
                <a:gd name="connsiteY26" fmla="*/ 54454 h 79922"/>
                <a:gd name="connsiteX27" fmla="*/ 19860 w 108342"/>
                <a:gd name="connsiteY27" fmla="*/ 73590 h 79922"/>
                <a:gd name="connsiteX28" fmla="*/ 25707 w 108342"/>
                <a:gd name="connsiteY28" fmla="*/ 64903 h 79922"/>
                <a:gd name="connsiteX29" fmla="*/ 22871 w 108342"/>
                <a:gd name="connsiteY29" fmla="*/ 50198 h 79922"/>
                <a:gd name="connsiteX30" fmla="*/ 18971 w 108342"/>
                <a:gd name="connsiteY30" fmla="*/ 34247 h 79922"/>
                <a:gd name="connsiteX31" fmla="*/ 13298 w 108342"/>
                <a:gd name="connsiteY31" fmla="*/ 11563 h 79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08342" h="79922">
                  <a:moveTo>
                    <a:pt x="13298" y="11563"/>
                  </a:moveTo>
                  <a:cubicBezTo>
                    <a:pt x="12591" y="9260"/>
                    <a:pt x="11527" y="4829"/>
                    <a:pt x="11527" y="4298"/>
                  </a:cubicBezTo>
                  <a:cubicBezTo>
                    <a:pt x="11527" y="399"/>
                    <a:pt x="14720" y="-1370"/>
                    <a:pt x="17556" y="-1370"/>
                  </a:cubicBezTo>
                  <a:cubicBezTo>
                    <a:pt x="20742" y="-1370"/>
                    <a:pt x="23586" y="931"/>
                    <a:pt x="24468" y="2528"/>
                  </a:cubicBezTo>
                  <a:cubicBezTo>
                    <a:pt x="25358" y="4124"/>
                    <a:pt x="26772" y="9792"/>
                    <a:pt x="27661" y="13517"/>
                  </a:cubicBezTo>
                  <a:cubicBezTo>
                    <a:pt x="28551" y="16883"/>
                    <a:pt x="30497" y="25030"/>
                    <a:pt x="31562" y="29460"/>
                  </a:cubicBezTo>
                  <a:cubicBezTo>
                    <a:pt x="32626" y="33366"/>
                    <a:pt x="33691" y="37265"/>
                    <a:pt x="34573" y="41337"/>
                  </a:cubicBezTo>
                  <a:cubicBezTo>
                    <a:pt x="36527" y="48603"/>
                    <a:pt x="36885" y="50023"/>
                    <a:pt x="42024" y="57288"/>
                  </a:cubicBezTo>
                  <a:cubicBezTo>
                    <a:pt x="46989" y="64378"/>
                    <a:pt x="55323" y="73590"/>
                    <a:pt x="68622" y="73590"/>
                  </a:cubicBezTo>
                  <a:cubicBezTo>
                    <a:pt x="78901" y="73590"/>
                    <a:pt x="79084" y="64554"/>
                    <a:pt x="79084" y="61187"/>
                  </a:cubicBezTo>
                  <a:cubicBezTo>
                    <a:pt x="79084" y="50555"/>
                    <a:pt x="71457" y="30881"/>
                    <a:pt x="68622" y="23442"/>
                  </a:cubicBezTo>
                  <a:cubicBezTo>
                    <a:pt x="66667" y="18479"/>
                    <a:pt x="65960" y="16883"/>
                    <a:pt x="65960" y="13866"/>
                  </a:cubicBezTo>
                  <a:cubicBezTo>
                    <a:pt x="65960" y="4473"/>
                    <a:pt x="73761" y="-1370"/>
                    <a:pt x="82802" y="-1370"/>
                  </a:cubicBezTo>
                  <a:cubicBezTo>
                    <a:pt x="100533" y="-1370"/>
                    <a:pt x="108343" y="23083"/>
                    <a:pt x="108343" y="25743"/>
                  </a:cubicBezTo>
                  <a:cubicBezTo>
                    <a:pt x="108343" y="28046"/>
                    <a:pt x="106031" y="28046"/>
                    <a:pt x="105498" y="28046"/>
                  </a:cubicBezTo>
                  <a:cubicBezTo>
                    <a:pt x="103020" y="28046"/>
                    <a:pt x="102845" y="26982"/>
                    <a:pt x="102130" y="25030"/>
                  </a:cubicBezTo>
                  <a:cubicBezTo>
                    <a:pt x="98055" y="10856"/>
                    <a:pt x="90429" y="3592"/>
                    <a:pt x="83334" y="3592"/>
                  </a:cubicBezTo>
                  <a:cubicBezTo>
                    <a:pt x="79616" y="3592"/>
                    <a:pt x="78901" y="6069"/>
                    <a:pt x="78901" y="9792"/>
                  </a:cubicBezTo>
                  <a:cubicBezTo>
                    <a:pt x="78901" y="13866"/>
                    <a:pt x="79791" y="16169"/>
                    <a:pt x="82985" y="24147"/>
                  </a:cubicBezTo>
                  <a:cubicBezTo>
                    <a:pt x="85114" y="29642"/>
                    <a:pt x="92383" y="48427"/>
                    <a:pt x="92383" y="58352"/>
                  </a:cubicBezTo>
                  <a:cubicBezTo>
                    <a:pt x="92383" y="75542"/>
                    <a:pt x="78726" y="78552"/>
                    <a:pt x="69328" y="78552"/>
                  </a:cubicBezTo>
                  <a:cubicBezTo>
                    <a:pt x="54616" y="78552"/>
                    <a:pt x="44686" y="69516"/>
                    <a:pt x="39363" y="62426"/>
                  </a:cubicBezTo>
                  <a:cubicBezTo>
                    <a:pt x="38123" y="74654"/>
                    <a:pt x="27661" y="78552"/>
                    <a:pt x="20393" y="78552"/>
                  </a:cubicBezTo>
                  <a:cubicBezTo>
                    <a:pt x="12766" y="78552"/>
                    <a:pt x="8690" y="73058"/>
                    <a:pt x="6387" y="68984"/>
                  </a:cubicBezTo>
                  <a:cubicBezTo>
                    <a:pt x="2486" y="62426"/>
                    <a:pt x="0" y="52326"/>
                    <a:pt x="0" y="51437"/>
                  </a:cubicBezTo>
                  <a:cubicBezTo>
                    <a:pt x="0" y="49135"/>
                    <a:pt x="2486" y="49135"/>
                    <a:pt x="3011" y="49135"/>
                  </a:cubicBezTo>
                  <a:cubicBezTo>
                    <a:pt x="5497" y="49135"/>
                    <a:pt x="5672" y="49666"/>
                    <a:pt x="6919" y="54454"/>
                  </a:cubicBezTo>
                  <a:cubicBezTo>
                    <a:pt x="9573" y="64903"/>
                    <a:pt x="12941" y="73590"/>
                    <a:pt x="19860" y="73590"/>
                  </a:cubicBezTo>
                  <a:cubicBezTo>
                    <a:pt x="24468" y="73590"/>
                    <a:pt x="25707" y="69691"/>
                    <a:pt x="25707" y="64903"/>
                  </a:cubicBezTo>
                  <a:cubicBezTo>
                    <a:pt x="25707" y="61536"/>
                    <a:pt x="24118" y="54985"/>
                    <a:pt x="22871" y="50198"/>
                  </a:cubicBezTo>
                  <a:cubicBezTo>
                    <a:pt x="21632" y="45411"/>
                    <a:pt x="19860" y="38146"/>
                    <a:pt x="18971" y="34247"/>
                  </a:cubicBezTo>
                  <a:lnTo>
                    <a:pt x="13298" y="11563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0" name="任意多边形: 形状 29">
              <a:extLst>
                <a:ext uri="{FF2B5EF4-FFF2-40B4-BE49-F238E27FC236}">
                  <a16:creationId xmlns:a16="http://schemas.microsoft.com/office/drawing/2014/main" id="{129497AE-D5AF-35A4-4666-D217B7D02296}"/>
                </a:ext>
              </a:extLst>
            </p:cNvPr>
            <p:cNvSpPr/>
            <p:nvPr>
              <p:custDataLst>
                <p:tags r:id="rId18"/>
              </p:custDataLst>
            </p:nvPr>
          </p:nvSpPr>
          <p:spPr>
            <a:xfrm flipV="1">
              <a:off x="14563866" y="-11714251"/>
              <a:ext cx="58747" cy="253090"/>
            </a:xfrm>
            <a:custGeom>
              <a:avLst/>
              <a:gdLst>
                <a:gd name="connsiteX0" fmla="*/ 58747 w 58747"/>
                <a:gd name="connsiteY0" fmla="*/ 125171 h 253090"/>
                <a:gd name="connsiteX1" fmla="*/ 42033 w 58747"/>
                <a:gd name="connsiteY1" fmla="*/ 204132 h 253090"/>
                <a:gd name="connsiteX2" fmla="*/ 2535 w 58747"/>
                <a:gd name="connsiteY2" fmla="*/ 251715 h 253090"/>
                <a:gd name="connsiteX3" fmla="*/ 0 w 58747"/>
                <a:gd name="connsiteY3" fmla="*/ 249183 h 253090"/>
                <a:gd name="connsiteX4" fmla="*/ 4815 w 58747"/>
                <a:gd name="connsiteY4" fmla="*/ 243363 h 253090"/>
                <a:gd name="connsiteX5" fmla="*/ 44058 w 58747"/>
                <a:gd name="connsiteY5" fmla="*/ 125171 h 253090"/>
                <a:gd name="connsiteX6" fmla="*/ 3289 w 58747"/>
                <a:gd name="connsiteY6" fmla="*/ 5462 h 253090"/>
                <a:gd name="connsiteX7" fmla="*/ 0 w 58747"/>
                <a:gd name="connsiteY7" fmla="*/ 1159 h 253090"/>
                <a:gd name="connsiteX8" fmla="*/ 2535 w 58747"/>
                <a:gd name="connsiteY8" fmla="*/ -1375 h 253090"/>
                <a:gd name="connsiteX9" fmla="*/ 42795 w 58747"/>
                <a:gd name="connsiteY9" fmla="*/ 47979 h 253090"/>
                <a:gd name="connsiteX10" fmla="*/ 58747 w 58747"/>
                <a:gd name="connsiteY10" fmla="*/ 125171 h 253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8747" h="253090">
                  <a:moveTo>
                    <a:pt x="58747" y="125171"/>
                  </a:moveTo>
                  <a:cubicBezTo>
                    <a:pt x="58747" y="144909"/>
                    <a:pt x="55967" y="175533"/>
                    <a:pt x="42033" y="204132"/>
                  </a:cubicBezTo>
                  <a:cubicBezTo>
                    <a:pt x="26843" y="235265"/>
                    <a:pt x="5061" y="251715"/>
                    <a:pt x="2535" y="251715"/>
                  </a:cubicBezTo>
                  <a:cubicBezTo>
                    <a:pt x="1009" y="251715"/>
                    <a:pt x="0" y="250700"/>
                    <a:pt x="0" y="249183"/>
                  </a:cubicBezTo>
                  <a:cubicBezTo>
                    <a:pt x="0" y="248429"/>
                    <a:pt x="0" y="247921"/>
                    <a:pt x="4815" y="243363"/>
                  </a:cubicBezTo>
                  <a:cubicBezTo>
                    <a:pt x="29624" y="218304"/>
                    <a:pt x="44058" y="178065"/>
                    <a:pt x="44058" y="125171"/>
                  </a:cubicBezTo>
                  <a:cubicBezTo>
                    <a:pt x="44058" y="81891"/>
                    <a:pt x="34692" y="37347"/>
                    <a:pt x="3289" y="5462"/>
                  </a:cubicBezTo>
                  <a:cubicBezTo>
                    <a:pt x="0" y="2421"/>
                    <a:pt x="0" y="1912"/>
                    <a:pt x="0" y="1159"/>
                  </a:cubicBezTo>
                  <a:cubicBezTo>
                    <a:pt x="0" y="-358"/>
                    <a:pt x="1009" y="-1375"/>
                    <a:pt x="2535" y="-1375"/>
                  </a:cubicBezTo>
                  <a:cubicBezTo>
                    <a:pt x="5061" y="-1375"/>
                    <a:pt x="27853" y="15838"/>
                    <a:pt x="42795" y="47979"/>
                  </a:cubicBezTo>
                  <a:cubicBezTo>
                    <a:pt x="55712" y="75816"/>
                    <a:pt x="58747" y="103907"/>
                    <a:pt x="58747" y="125171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pic>
        <p:nvPicPr>
          <p:cNvPr id="34" name="图形 33">
            <a:extLst>
              <a:ext uri="{FF2B5EF4-FFF2-40B4-BE49-F238E27FC236}">
                <a16:creationId xmlns:a16="http://schemas.microsoft.com/office/drawing/2014/main" id="{DDE0476B-0F67-C87F-40AA-45FBADD1A911}"/>
              </a:ext>
            </a:extLst>
          </p:cNvPr>
          <p:cNvPicPr>
            <a:picLocks noChangeAspect="1"/>
          </p:cNvPicPr>
          <p:nvPr/>
        </p:nvPicPr>
        <p:blipFill>
          <a:blip r:embed="rId25">
            <a:extLst>
              <a:ext uri="{96DAC541-7B7A-43D3-8B79-37D633B846F1}">
                <asvg:svgBlip xmlns:asvg="http://schemas.microsoft.com/office/drawing/2016/SVG/main" r:embed="rId26"/>
              </a:ext>
            </a:extLst>
          </a:blip>
          <a:stretch>
            <a:fillRect/>
          </a:stretch>
        </p:blipFill>
        <p:spPr>
          <a:xfrm>
            <a:off x="1161861" y="1703453"/>
            <a:ext cx="2875918" cy="504238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14515465"/>
      </p:ext>
    </p:extLst>
  </p:cSld>
  <p:clrMapOvr>
    <a:masterClrMapping/>
  </p:clrMapOvr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灯片编号占位符 1">
            <a:extLst>
              <a:ext uri="{FF2B5EF4-FFF2-40B4-BE49-F238E27FC236}">
                <a16:creationId xmlns:a16="http://schemas.microsoft.com/office/drawing/2014/main" id="{A7F5B91A-F9F6-43EA-8B18-78F0970A092B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1D8FA19-E13B-4121-8BBF-5D41F5A04330}" type="slidenum">
              <a:rPr lang="zh-CN" altLang="en-US" smtClean="0"/>
              <a:t>69</a:t>
            </a:fld>
            <a:endParaRPr lang="zh-CN" altLang="en-US"/>
          </a:p>
        </p:txBody>
      </p:sp>
      <p:sp>
        <p:nvSpPr>
          <p:cNvPr id="4" name="文本框 3">
            <a:extLst>
              <a:ext uri="{FF2B5EF4-FFF2-40B4-BE49-F238E27FC236}">
                <a16:creationId xmlns:a16="http://schemas.microsoft.com/office/drawing/2014/main" id="{C082BC64-9218-4E00-A079-EE4666CFBAB5}"/>
              </a:ext>
            </a:extLst>
          </p:cNvPr>
          <p:cNvSpPr txBox="1"/>
          <p:nvPr/>
        </p:nvSpPr>
        <p:spPr>
          <a:xfrm>
            <a:off x="552006" y="998837"/>
            <a:ext cx="6281281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altLang="zh-CN" sz="2400" dirty="0">
                <a:solidFill>
                  <a:srgbClr val="C00000"/>
                </a:solidFill>
                <a:latin typeface="Palatino"/>
              </a:rPr>
              <a:t>Encoder: Multi-head self-attention</a:t>
            </a:r>
            <a:endParaRPr lang="zh-CN" altLang="en-US" sz="2400" dirty="0">
              <a:solidFill>
                <a:srgbClr val="C00000"/>
              </a:solidFill>
              <a:latin typeface="Palatino"/>
            </a:endParaRPr>
          </a:p>
        </p:txBody>
      </p:sp>
      <p:grpSp>
        <p:nvGrpSpPr>
          <p:cNvPr id="8" name="组合 7">
            <a:extLst>
              <a:ext uri="{FF2B5EF4-FFF2-40B4-BE49-F238E27FC236}">
                <a16:creationId xmlns:a16="http://schemas.microsoft.com/office/drawing/2014/main" id="{FA10C102-A47F-4F36-83A0-9D1F8E2C7975}"/>
              </a:ext>
            </a:extLst>
          </p:cNvPr>
          <p:cNvGrpSpPr/>
          <p:nvPr/>
        </p:nvGrpSpPr>
        <p:grpSpPr>
          <a:xfrm>
            <a:off x="2574271" y="1503581"/>
            <a:ext cx="5066191" cy="2397540"/>
            <a:chOff x="-1356340" y="2038789"/>
            <a:chExt cx="5633023" cy="2910228"/>
          </a:xfrm>
        </p:grpSpPr>
        <p:sp>
          <p:nvSpPr>
            <p:cNvPr id="9" name="Rounded Rectangle 561">
              <a:extLst>
                <a:ext uri="{FF2B5EF4-FFF2-40B4-BE49-F238E27FC236}">
                  <a16:creationId xmlns:a16="http://schemas.microsoft.com/office/drawing/2014/main" id="{0AD7B9FD-403C-4733-AD21-2F560D2DEF86}"/>
                </a:ext>
              </a:extLst>
            </p:cNvPr>
            <p:cNvSpPr/>
            <p:nvPr/>
          </p:nvSpPr>
          <p:spPr>
            <a:xfrm>
              <a:off x="-1356340" y="2248819"/>
              <a:ext cx="5633023" cy="2700197"/>
            </a:xfrm>
            <a:prstGeom prst="roundRect">
              <a:avLst/>
            </a:prstGeom>
            <a:solidFill>
              <a:schemeClr val="bg1"/>
            </a:solidFill>
            <a:ln w="25400">
              <a:solidFill>
                <a:schemeClr val="tx1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400">
                <a:latin typeface="Palatino"/>
              </a:endParaRPr>
            </a:p>
          </p:txBody>
        </p:sp>
        <p:sp>
          <p:nvSpPr>
            <p:cNvPr id="10" name="Rounded Rectangle 562">
              <a:extLst>
                <a:ext uri="{FF2B5EF4-FFF2-40B4-BE49-F238E27FC236}">
                  <a16:creationId xmlns:a16="http://schemas.microsoft.com/office/drawing/2014/main" id="{2ECEA443-0081-412F-B626-4128EA2A7833}"/>
                </a:ext>
              </a:extLst>
            </p:cNvPr>
            <p:cNvSpPr/>
            <p:nvPr/>
          </p:nvSpPr>
          <p:spPr>
            <a:xfrm>
              <a:off x="-717865" y="3222366"/>
              <a:ext cx="4900428" cy="416011"/>
            </a:xfrm>
            <a:prstGeom prst="roundRect">
              <a:avLst/>
            </a:prstGeom>
            <a:ln w="25400"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r>
                <a:rPr lang="en-US" sz="1400" dirty="0">
                  <a:latin typeface="Palatino"/>
                </a:rPr>
                <a:t>Scaled Dot-product attention</a:t>
              </a:r>
            </a:p>
          </p:txBody>
        </p:sp>
        <p:sp>
          <p:nvSpPr>
            <p:cNvPr id="11" name="Rounded Rectangle 563">
              <a:extLst>
                <a:ext uri="{FF2B5EF4-FFF2-40B4-BE49-F238E27FC236}">
                  <a16:creationId xmlns:a16="http://schemas.microsoft.com/office/drawing/2014/main" id="{C525F9F6-5889-4FCB-867E-0E7B9D3AFF1F}"/>
                </a:ext>
              </a:extLst>
            </p:cNvPr>
            <p:cNvSpPr/>
            <p:nvPr/>
          </p:nvSpPr>
          <p:spPr>
            <a:xfrm>
              <a:off x="-786140" y="3293140"/>
              <a:ext cx="4900428" cy="416011"/>
            </a:xfrm>
            <a:prstGeom prst="roundRect">
              <a:avLst/>
            </a:prstGeom>
            <a:ln w="25400"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r>
                <a:rPr lang="en-US" sz="1400" dirty="0">
                  <a:latin typeface="Palatino"/>
                </a:rPr>
                <a:t>Scaled Dot-product attention</a:t>
              </a:r>
            </a:p>
          </p:txBody>
        </p:sp>
        <p:grpSp>
          <p:nvGrpSpPr>
            <p:cNvPr id="12" name="Group 564">
              <a:extLst>
                <a:ext uri="{FF2B5EF4-FFF2-40B4-BE49-F238E27FC236}">
                  <a16:creationId xmlns:a16="http://schemas.microsoft.com/office/drawing/2014/main" id="{A87D3672-D696-49AE-984B-5C6A31ECEF3F}"/>
                </a:ext>
              </a:extLst>
            </p:cNvPr>
            <p:cNvGrpSpPr/>
            <p:nvPr/>
          </p:nvGrpSpPr>
          <p:grpSpPr>
            <a:xfrm>
              <a:off x="-947009" y="4029970"/>
              <a:ext cx="1329008" cy="652802"/>
              <a:chOff x="5352510" y="1070529"/>
              <a:chExt cx="1329008" cy="652802"/>
            </a:xfrm>
          </p:grpSpPr>
          <p:grpSp>
            <p:nvGrpSpPr>
              <p:cNvPr id="60" name="Group 565">
                <a:extLst>
                  <a:ext uri="{FF2B5EF4-FFF2-40B4-BE49-F238E27FC236}">
                    <a16:creationId xmlns:a16="http://schemas.microsoft.com/office/drawing/2014/main" id="{0DB3D381-F691-4018-8ECA-54C85EC8E965}"/>
                  </a:ext>
                </a:extLst>
              </p:cNvPr>
              <p:cNvGrpSpPr/>
              <p:nvPr/>
            </p:nvGrpSpPr>
            <p:grpSpPr>
              <a:xfrm>
                <a:off x="5352510" y="1070529"/>
                <a:ext cx="1329008" cy="652802"/>
                <a:chOff x="8674882" y="3512337"/>
                <a:chExt cx="1329008" cy="652802"/>
              </a:xfrm>
            </p:grpSpPr>
            <p:grpSp>
              <p:nvGrpSpPr>
                <p:cNvPr id="62" name="Group 567">
                  <a:extLst>
                    <a:ext uri="{FF2B5EF4-FFF2-40B4-BE49-F238E27FC236}">
                      <a16:creationId xmlns:a16="http://schemas.microsoft.com/office/drawing/2014/main" id="{AC8A8A32-6A4E-4805-95C1-001283B257E9}"/>
                    </a:ext>
                  </a:extLst>
                </p:cNvPr>
                <p:cNvGrpSpPr/>
                <p:nvPr/>
              </p:nvGrpSpPr>
              <p:grpSpPr>
                <a:xfrm>
                  <a:off x="8865891" y="3512337"/>
                  <a:ext cx="1137999" cy="416011"/>
                  <a:chOff x="2321893" y="5128054"/>
                  <a:chExt cx="1137999" cy="416011"/>
                </a:xfrm>
              </p:grpSpPr>
              <p:sp>
                <p:nvSpPr>
                  <p:cNvPr id="70" name="Rounded Rectangle 577">
                    <a:extLst>
                      <a:ext uri="{FF2B5EF4-FFF2-40B4-BE49-F238E27FC236}">
                        <a16:creationId xmlns:a16="http://schemas.microsoft.com/office/drawing/2014/main" id="{7A56F545-5694-40DA-9A4C-CC5B9795F560}"/>
                      </a:ext>
                    </a:extLst>
                  </p:cNvPr>
                  <p:cNvSpPr/>
                  <p:nvPr/>
                </p:nvSpPr>
                <p:spPr>
                  <a:xfrm>
                    <a:off x="2321893" y="5128054"/>
                    <a:ext cx="1137999" cy="416011"/>
                  </a:xfrm>
                  <a:prstGeom prst="roundRect">
                    <a:avLst/>
                  </a:prstGeom>
                  <a:ln w="25400"/>
                </p:spPr>
                <p:style>
                  <a:lnRef idx="2">
                    <a:schemeClr val="dk1"/>
                  </a:lnRef>
                  <a:fillRef idx="1">
                    <a:schemeClr val="lt1"/>
                  </a:fillRef>
                  <a:effectRef idx="0">
                    <a:schemeClr val="dk1"/>
                  </a:effectRef>
                  <a:fontRef idx="minor">
                    <a:schemeClr val="dk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400">
                      <a:latin typeface="Palatino"/>
                    </a:endParaRPr>
                  </a:p>
                </p:txBody>
              </p:sp>
              <p:grpSp>
                <p:nvGrpSpPr>
                  <p:cNvPr id="71" name="Group 580">
                    <a:extLst>
                      <a:ext uri="{FF2B5EF4-FFF2-40B4-BE49-F238E27FC236}">
                        <a16:creationId xmlns:a16="http://schemas.microsoft.com/office/drawing/2014/main" id="{114BC56B-F91F-4676-A0E5-53BE0D4B2182}"/>
                      </a:ext>
                    </a:extLst>
                  </p:cNvPr>
                  <p:cNvGrpSpPr/>
                  <p:nvPr/>
                </p:nvGrpSpPr>
                <p:grpSpPr>
                  <a:xfrm>
                    <a:off x="2771007" y="5317631"/>
                    <a:ext cx="258357" cy="36857"/>
                    <a:chOff x="3759147" y="4843849"/>
                    <a:chExt cx="858695" cy="114585"/>
                  </a:xfrm>
                </p:grpSpPr>
                <p:sp>
                  <p:nvSpPr>
                    <p:cNvPr id="72" name="Oval 581">
                      <a:extLst>
                        <a:ext uri="{FF2B5EF4-FFF2-40B4-BE49-F238E27FC236}">
                          <a16:creationId xmlns:a16="http://schemas.microsoft.com/office/drawing/2014/main" id="{A006FCDA-7535-4B88-9AF0-EB7D08BCA15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133038" y="4843849"/>
                      <a:ext cx="110912" cy="110467"/>
                    </a:xfrm>
                    <a:prstGeom prst="ellipse">
                      <a:avLst/>
                    </a:prstGeom>
                    <a:solidFill>
                      <a:schemeClr val="tx1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sz="1400" dirty="0">
                        <a:latin typeface="Palatino"/>
                      </a:endParaRPr>
                    </a:p>
                  </p:txBody>
                </p:sp>
                <p:sp>
                  <p:nvSpPr>
                    <p:cNvPr id="73" name="Oval 582">
                      <a:extLst>
                        <a:ext uri="{FF2B5EF4-FFF2-40B4-BE49-F238E27FC236}">
                          <a16:creationId xmlns:a16="http://schemas.microsoft.com/office/drawing/2014/main" id="{40611D5B-3D1A-4CB4-B435-133034754C0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759147" y="4843849"/>
                      <a:ext cx="110912" cy="110467"/>
                    </a:xfrm>
                    <a:prstGeom prst="ellipse">
                      <a:avLst/>
                    </a:prstGeom>
                    <a:solidFill>
                      <a:schemeClr val="tx1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sz="1400" dirty="0">
                        <a:latin typeface="Palatino"/>
                      </a:endParaRPr>
                    </a:p>
                  </p:txBody>
                </p:sp>
                <p:sp>
                  <p:nvSpPr>
                    <p:cNvPr id="74" name="Oval 583">
                      <a:extLst>
                        <a:ext uri="{FF2B5EF4-FFF2-40B4-BE49-F238E27FC236}">
                          <a16:creationId xmlns:a16="http://schemas.microsoft.com/office/drawing/2014/main" id="{D6CBB9C1-65E4-449D-BC4F-5A89DA5382B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506930" y="4847967"/>
                      <a:ext cx="110912" cy="110467"/>
                    </a:xfrm>
                    <a:prstGeom prst="ellipse">
                      <a:avLst/>
                    </a:prstGeom>
                    <a:solidFill>
                      <a:schemeClr val="tx1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sz="1400" dirty="0">
                        <a:latin typeface="Palatino"/>
                      </a:endParaRPr>
                    </a:p>
                  </p:txBody>
                </p:sp>
              </p:grpSp>
            </p:grpSp>
            <p:grpSp>
              <p:nvGrpSpPr>
                <p:cNvPr id="63" name="Group 568">
                  <a:extLst>
                    <a:ext uri="{FF2B5EF4-FFF2-40B4-BE49-F238E27FC236}">
                      <a16:creationId xmlns:a16="http://schemas.microsoft.com/office/drawing/2014/main" id="{825ACB43-1393-40F0-A6B9-DEF8E01BBC1C}"/>
                    </a:ext>
                  </a:extLst>
                </p:cNvPr>
                <p:cNvGrpSpPr/>
                <p:nvPr/>
              </p:nvGrpSpPr>
              <p:grpSpPr>
                <a:xfrm>
                  <a:off x="8768347" y="3618305"/>
                  <a:ext cx="1137999" cy="416011"/>
                  <a:chOff x="2298511" y="5121647"/>
                  <a:chExt cx="1137999" cy="416011"/>
                </a:xfrm>
              </p:grpSpPr>
              <p:sp>
                <p:nvSpPr>
                  <p:cNvPr id="65" name="Rounded Rectangle 570">
                    <a:extLst>
                      <a:ext uri="{FF2B5EF4-FFF2-40B4-BE49-F238E27FC236}">
                        <a16:creationId xmlns:a16="http://schemas.microsoft.com/office/drawing/2014/main" id="{FE7071F4-0B8F-4486-AA13-C4D57933429D}"/>
                      </a:ext>
                    </a:extLst>
                  </p:cNvPr>
                  <p:cNvSpPr/>
                  <p:nvPr/>
                </p:nvSpPr>
                <p:spPr>
                  <a:xfrm>
                    <a:off x="2298511" y="5121647"/>
                    <a:ext cx="1137999" cy="416011"/>
                  </a:xfrm>
                  <a:prstGeom prst="roundRect">
                    <a:avLst/>
                  </a:prstGeom>
                  <a:ln w="25400"/>
                </p:spPr>
                <p:style>
                  <a:lnRef idx="2">
                    <a:schemeClr val="dk1"/>
                  </a:lnRef>
                  <a:fillRef idx="1">
                    <a:schemeClr val="lt1"/>
                  </a:fillRef>
                  <a:effectRef idx="0">
                    <a:schemeClr val="dk1"/>
                  </a:effectRef>
                  <a:fontRef idx="minor">
                    <a:schemeClr val="dk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400">
                      <a:latin typeface="Palatino"/>
                    </a:endParaRPr>
                  </a:p>
                </p:txBody>
              </p:sp>
              <p:grpSp>
                <p:nvGrpSpPr>
                  <p:cNvPr id="66" name="Group 573">
                    <a:extLst>
                      <a:ext uri="{FF2B5EF4-FFF2-40B4-BE49-F238E27FC236}">
                        <a16:creationId xmlns:a16="http://schemas.microsoft.com/office/drawing/2014/main" id="{F39D3109-C913-46F8-B1B5-54CDF3C6EC4E}"/>
                      </a:ext>
                    </a:extLst>
                  </p:cNvPr>
                  <p:cNvGrpSpPr/>
                  <p:nvPr/>
                </p:nvGrpSpPr>
                <p:grpSpPr>
                  <a:xfrm>
                    <a:off x="2771007" y="5317631"/>
                    <a:ext cx="258357" cy="36857"/>
                    <a:chOff x="3759147" y="4843849"/>
                    <a:chExt cx="858695" cy="114585"/>
                  </a:xfrm>
                </p:grpSpPr>
                <p:sp>
                  <p:nvSpPr>
                    <p:cNvPr id="67" name="Oval 574">
                      <a:extLst>
                        <a:ext uri="{FF2B5EF4-FFF2-40B4-BE49-F238E27FC236}">
                          <a16:creationId xmlns:a16="http://schemas.microsoft.com/office/drawing/2014/main" id="{E5CEB594-AA79-4C74-B1F4-09A93B01578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133038" y="4843849"/>
                      <a:ext cx="110912" cy="110467"/>
                    </a:xfrm>
                    <a:prstGeom prst="ellipse">
                      <a:avLst/>
                    </a:prstGeom>
                    <a:solidFill>
                      <a:schemeClr val="tx1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sz="1400" dirty="0">
                        <a:latin typeface="Palatino"/>
                      </a:endParaRPr>
                    </a:p>
                  </p:txBody>
                </p:sp>
                <p:sp>
                  <p:nvSpPr>
                    <p:cNvPr id="68" name="Oval 575">
                      <a:extLst>
                        <a:ext uri="{FF2B5EF4-FFF2-40B4-BE49-F238E27FC236}">
                          <a16:creationId xmlns:a16="http://schemas.microsoft.com/office/drawing/2014/main" id="{03EDB1F7-41A3-446E-A775-2AA561CCB72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759147" y="4843849"/>
                      <a:ext cx="110912" cy="110467"/>
                    </a:xfrm>
                    <a:prstGeom prst="ellipse">
                      <a:avLst/>
                    </a:prstGeom>
                    <a:solidFill>
                      <a:schemeClr val="tx1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sz="1400" dirty="0">
                        <a:latin typeface="Palatino"/>
                      </a:endParaRPr>
                    </a:p>
                  </p:txBody>
                </p:sp>
                <p:sp>
                  <p:nvSpPr>
                    <p:cNvPr id="69" name="Oval 576">
                      <a:extLst>
                        <a:ext uri="{FF2B5EF4-FFF2-40B4-BE49-F238E27FC236}">
                          <a16:creationId xmlns:a16="http://schemas.microsoft.com/office/drawing/2014/main" id="{9D5B1E36-A173-4B98-8EC1-EFBF0BEFAE0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506930" y="4847967"/>
                      <a:ext cx="110912" cy="110467"/>
                    </a:xfrm>
                    <a:prstGeom prst="ellipse">
                      <a:avLst/>
                    </a:prstGeom>
                    <a:solidFill>
                      <a:schemeClr val="tx1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sz="1400" dirty="0">
                        <a:latin typeface="Palatino"/>
                      </a:endParaRPr>
                    </a:p>
                  </p:txBody>
                </p:sp>
              </p:grpSp>
            </p:grpSp>
            <p:sp>
              <p:nvSpPr>
                <p:cNvPr id="64" name="Rounded Rectangle 569">
                  <a:extLst>
                    <a:ext uri="{FF2B5EF4-FFF2-40B4-BE49-F238E27FC236}">
                      <a16:creationId xmlns:a16="http://schemas.microsoft.com/office/drawing/2014/main" id="{5A0A32C6-51EF-4BDE-84F9-ABF8434371B8}"/>
                    </a:ext>
                  </a:extLst>
                </p:cNvPr>
                <p:cNvSpPr/>
                <p:nvPr/>
              </p:nvSpPr>
              <p:spPr>
                <a:xfrm>
                  <a:off x="8674882" y="3749128"/>
                  <a:ext cx="1137999" cy="416011"/>
                </a:xfrm>
                <a:prstGeom prst="roundRect">
                  <a:avLst/>
                </a:prstGeom>
                <a:ln w="25400"/>
              </p:spPr>
              <p:style>
                <a:lnRef idx="2">
                  <a:schemeClr val="dk1"/>
                </a:lnRef>
                <a:fillRef idx="1">
                  <a:schemeClr val="lt1"/>
                </a:fillRef>
                <a:effectRef idx="0">
                  <a:schemeClr val="dk1"/>
                </a:effectRef>
                <a:fontRef idx="minor">
                  <a:schemeClr val="dk1"/>
                </a:fontRef>
              </p:style>
              <p:txBody>
                <a:bodyPr rtlCol="0" anchor="ctr"/>
                <a:lstStyle/>
                <a:p>
                  <a:pPr algn="ctr"/>
                  <a:endParaRPr lang="en-US" sz="1400" dirty="0">
                    <a:latin typeface="Palatino"/>
                  </a:endParaRPr>
                </a:p>
              </p:txBody>
            </p:sp>
          </p:grpSp>
          <p:sp>
            <p:nvSpPr>
              <p:cNvPr id="61" name="TextBox 566">
                <a:extLst>
                  <a:ext uri="{FF2B5EF4-FFF2-40B4-BE49-F238E27FC236}">
                    <a16:creationId xmlns:a16="http://schemas.microsoft.com/office/drawing/2014/main" id="{54A3981D-9D09-440D-8778-F78D1C901CE3}"/>
                  </a:ext>
                </a:extLst>
              </p:cNvPr>
              <p:cNvSpPr txBox="1"/>
              <p:nvPr/>
            </p:nvSpPr>
            <p:spPr>
              <a:xfrm>
                <a:off x="5563824" y="1321020"/>
                <a:ext cx="827554" cy="37359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1400" b="1" dirty="0">
                    <a:latin typeface="Palatino"/>
                    <a:cs typeface="Times New Roman" panose="02020603050405020304" pitchFamily="18" charset="0"/>
                  </a:rPr>
                  <a:t>K Q V</a:t>
                </a:r>
              </a:p>
            </p:txBody>
          </p:sp>
        </p:grpSp>
        <p:grpSp>
          <p:nvGrpSpPr>
            <p:cNvPr id="13" name="Group 584">
              <a:extLst>
                <a:ext uri="{FF2B5EF4-FFF2-40B4-BE49-F238E27FC236}">
                  <a16:creationId xmlns:a16="http://schemas.microsoft.com/office/drawing/2014/main" id="{2C5CC944-9A9A-4973-90C7-F12B9C3175A5}"/>
                </a:ext>
              </a:extLst>
            </p:cNvPr>
            <p:cNvGrpSpPr/>
            <p:nvPr/>
          </p:nvGrpSpPr>
          <p:grpSpPr>
            <a:xfrm>
              <a:off x="585481" y="4008700"/>
              <a:ext cx="1343803" cy="628489"/>
              <a:chOff x="5337715" y="1070529"/>
              <a:chExt cx="1343803" cy="628489"/>
            </a:xfrm>
          </p:grpSpPr>
          <p:grpSp>
            <p:nvGrpSpPr>
              <p:cNvPr id="44" name="Group 585">
                <a:extLst>
                  <a:ext uri="{FF2B5EF4-FFF2-40B4-BE49-F238E27FC236}">
                    <a16:creationId xmlns:a16="http://schemas.microsoft.com/office/drawing/2014/main" id="{5F090D0F-D639-4DEE-85E6-AD56CE89759E}"/>
                  </a:ext>
                </a:extLst>
              </p:cNvPr>
              <p:cNvGrpSpPr/>
              <p:nvPr/>
            </p:nvGrpSpPr>
            <p:grpSpPr>
              <a:xfrm>
                <a:off x="5337715" y="1070529"/>
                <a:ext cx="1343803" cy="628489"/>
                <a:chOff x="8660087" y="3512337"/>
                <a:chExt cx="1343803" cy="628489"/>
              </a:xfrm>
            </p:grpSpPr>
            <p:grpSp>
              <p:nvGrpSpPr>
                <p:cNvPr id="46" name="Group 587">
                  <a:extLst>
                    <a:ext uri="{FF2B5EF4-FFF2-40B4-BE49-F238E27FC236}">
                      <a16:creationId xmlns:a16="http://schemas.microsoft.com/office/drawing/2014/main" id="{D7CB31B3-A9F6-4105-AC87-FF2F8EBFB583}"/>
                    </a:ext>
                  </a:extLst>
                </p:cNvPr>
                <p:cNvGrpSpPr/>
                <p:nvPr/>
              </p:nvGrpSpPr>
              <p:grpSpPr>
                <a:xfrm>
                  <a:off x="8865891" y="3512337"/>
                  <a:ext cx="1137999" cy="416011"/>
                  <a:chOff x="2321893" y="5128054"/>
                  <a:chExt cx="1137999" cy="416011"/>
                </a:xfrm>
              </p:grpSpPr>
              <p:sp>
                <p:nvSpPr>
                  <p:cNvPr id="55" name="Rounded Rectangle 597">
                    <a:extLst>
                      <a:ext uri="{FF2B5EF4-FFF2-40B4-BE49-F238E27FC236}">
                        <a16:creationId xmlns:a16="http://schemas.microsoft.com/office/drawing/2014/main" id="{53A03019-4E86-4D84-A1FE-E08DD13058EE}"/>
                      </a:ext>
                    </a:extLst>
                  </p:cNvPr>
                  <p:cNvSpPr/>
                  <p:nvPr/>
                </p:nvSpPr>
                <p:spPr>
                  <a:xfrm>
                    <a:off x="2321893" y="5128054"/>
                    <a:ext cx="1137999" cy="416011"/>
                  </a:xfrm>
                  <a:prstGeom prst="roundRect">
                    <a:avLst/>
                  </a:prstGeom>
                  <a:ln w="25400"/>
                </p:spPr>
                <p:style>
                  <a:lnRef idx="2">
                    <a:schemeClr val="dk1"/>
                  </a:lnRef>
                  <a:fillRef idx="1">
                    <a:schemeClr val="lt1"/>
                  </a:fillRef>
                  <a:effectRef idx="0">
                    <a:schemeClr val="dk1"/>
                  </a:effectRef>
                  <a:fontRef idx="minor">
                    <a:schemeClr val="dk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400">
                      <a:latin typeface="Palatino"/>
                    </a:endParaRPr>
                  </a:p>
                </p:txBody>
              </p:sp>
              <p:grpSp>
                <p:nvGrpSpPr>
                  <p:cNvPr id="56" name="Group 600">
                    <a:extLst>
                      <a:ext uri="{FF2B5EF4-FFF2-40B4-BE49-F238E27FC236}">
                        <a16:creationId xmlns:a16="http://schemas.microsoft.com/office/drawing/2014/main" id="{F5D09871-3D7B-4FD9-92F6-55C211AEE36C}"/>
                      </a:ext>
                    </a:extLst>
                  </p:cNvPr>
                  <p:cNvGrpSpPr/>
                  <p:nvPr/>
                </p:nvGrpSpPr>
                <p:grpSpPr>
                  <a:xfrm>
                    <a:off x="2771007" y="5317631"/>
                    <a:ext cx="258357" cy="36857"/>
                    <a:chOff x="3759147" y="4843849"/>
                    <a:chExt cx="858695" cy="114585"/>
                  </a:xfrm>
                </p:grpSpPr>
                <p:sp>
                  <p:nvSpPr>
                    <p:cNvPr id="57" name="Oval 601">
                      <a:extLst>
                        <a:ext uri="{FF2B5EF4-FFF2-40B4-BE49-F238E27FC236}">
                          <a16:creationId xmlns:a16="http://schemas.microsoft.com/office/drawing/2014/main" id="{A377127A-3D05-4F54-B5E5-ED12B7F3FF8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133038" y="4843849"/>
                      <a:ext cx="110912" cy="110467"/>
                    </a:xfrm>
                    <a:prstGeom prst="ellipse">
                      <a:avLst/>
                    </a:prstGeom>
                    <a:solidFill>
                      <a:schemeClr val="tx1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sz="1400" dirty="0">
                        <a:latin typeface="Palatino"/>
                      </a:endParaRPr>
                    </a:p>
                  </p:txBody>
                </p:sp>
                <p:sp>
                  <p:nvSpPr>
                    <p:cNvPr id="58" name="Oval 602">
                      <a:extLst>
                        <a:ext uri="{FF2B5EF4-FFF2-40B4-BE49-F238E27FC236}">
                          <a16:creationId xmlns:a16="http://schemas.microsoft.com/office/drawing/2014/main" id="{D79BF01F-DFE4-4CDC-8989-EAA76A749EB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759147" y="4843849"/>
                      <a:ext cx="110912" cy="110467"/>
                    </a:xfrm>
                    <a:prstGeom prst="ellipse">
                      <a:avLst/>
                    </a:prstGeom>
                    <a:solidFill>
                      <a:schemeClr val="tx1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sz="1400" dirty="0">
                        <a:latin typeface="Palatino"/>
                      </a:endParaRPr>
                    </a:p>
                  </p:txBody>
                </p:sp>
                <p:sp>
                  <p:nvSpPr>
                    <p:cNvPr id="59" name="Oval 603">
                      <a:extLst>
                        <a:ext uri="{FF2B5EF4-FFF2-40B4-BE49-F238E27FC236}">
                          <a16:creationId xmlns:a16="http://schemas.microsoft.com/office/drawing/2014/main" id="{C5D3F5B4-0438-42B0-BC17-8336C715690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506930" y="4847967"/>
                      <a:ext cx="110912" cy="110467"/>
                    </a:xfrm>
                    <a:prstGeom prst="ellipse">
                      <a:avLst/>
                    </a:prstGeom>
                    <a:solidFill>
                      <a:schemeClr val="tx1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sz="1400" dirty="0">
                        <a:latin typeface="Palatino"/>
                      </a:endParaRPr>
                    </a:p>
                  </p:txBody>
                </p:sp>
              </p:grpSp>
            </p:grpSp>
            <p:grpSp>
              <p:nvGrpSpPr>
                <p:cNvPr id="48" name="Group 588">
                  <a:extLst>
                    <a:ext uri="{FF2B5EF4-FFF2-40B4-BE49-F238E27FC236}">
                      <a16:creationId xmlns:a16="http://schemas.microsoft.com/office/drawing/2014/main" id="{55A43ACB-FABE-48A5-B7FD-A4471EF7F3C1}"/>
                    </a:ext>
                  </a:extLst>
                </p:cNvPr>
                <p:cNvGrpSpPr/>
                <p:nvPr/>
              </p:nvGrpSpPr>
              <p:grpSpPr>
                <a:xfrm>
                  <a:off x="8762823" y="3604094"/>
                  <a:ext cx="1137999" cy="416011"/>
                  <a:chOff x="2292987" y="5107436"/>
                  <a:chExt cx="1137999" cy="416011"/>
                </a:xfrm>
              </p:grpSpPr>
              <p:sp>
                <p:nvSpPr>
                  <p:cNvPr id="50" name="Rounded Rectangle 590">
                    <a:extLst>
                      <a:ext uri="{FF2B5EF4-FFF2-40B4-BE49-F238E27FC236}">
                        <a16:creationId xmlns:a16="http://schemas.microsoft.com/office/drawing/2014/main" id="{C82986D9-02B2-4814-9E56-52A8FF08EBAB}"/>
                      </a:ext>
                    </a:extLst>
                  </p:cNvPr>
                  <p:cNvSpPr/>
                  <p:nvPr/>
                </p:nvSpPr>
                <p:spPr>
                  <a:xfrm>
                    <a:off x="2292987" y="5107436"/>
                    <a:ext cx="1137999" cy="416011"/>
                  </a:xfrm>
                  <a:prstGeom prst="roundRect">
                    <a:avLst/>
                  </a:prstGeom>
                  <a:ln w="25400"/>
                </p:spPr>
                <p:style>
                  <a:lnRef idx="2">
                    <a:schemeClr val="dk1"/>
                  </a:lnRef>
                  <a:fillRef idx="1">
                    <a:schemeClr val="lt1"/>
                  </a:fillRef>
                  <a:effectRef idx="0">
                    <a:schemeClr val="dk1"/>
                  </a:effectRef>
                  <a:fontRef idx="minor">
                    <a:schemeClr val="dk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400">
                      <a:latin typeface="Palatino"/>
                    </a:endParaRPr>
                  </a:p>
                </p:txBody>
              </p:sp>
              <p:grpSp>
                <p:nvGrpSpPr>
                  <p:cNvPr id="51" name="Group 593">
                    <a:extLst>
                      <a:ext uri="{FF2B5EF4-FFF2-40B4-BE49-F238E27FC236}">
                        <a16:creationId xmlns:a16="http://schemas.microsoft.com/office/drawing/2014/main" id="{19171982-FAF5-40F9-891B-128A6585F489}"/>
                      </a:ext>
                    </a:extLst>
                  </p:cNvPr>
                  <p:cNvGrpSpPr/>
                  <p:nvPr/>
                </p:nvGrpSpPr>
                <p:grpSpPr>
                  <a:xfrm>
                    <a:off x="2771007" y="5317631"/>
                    <a:ext cx="258357" cy="36857"/>
                    <a:chOff x="3759147" y="4843849"/>
                    <a:chExt cx="858695" cy="114585"/>
                  </a:xfrm>
                </p:grpSpPr>
                <p:sp>
                  <p:nvSpPr>
                    <p:cNvPr id="52" name="Oval 594">
                      <a:extLst>
                        <a:ext uri="{FF2B5EF4-FFF2-40B4-BE49-F238E27FC236}">
                          <a16:creationId xmlns:a16="http://schemas.microsoft.com/office/drawing/2014/main" id="{B3C1C0CC-135E-495A-9A67-4AAFF15C25A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133038" y="4843849"/>
                      <a:ext cx="110912" cy="110467"/>
                    </a:xfrm>
                    <a:prstGeom prst="ellipse">
                      <a:avLst/>
                    </a:prstGeom>
                    <a:solidFill>
                      <a:schemeClr val="tx1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sz="1400" dirty="0">
                        <a:latin typeface="Palatino"/>
                      </a:endParaRPr>
                    </a:p>
                  </p:txBody>
                </p:sp>
                <p:sp>
                  <p:nvSpPr>
                    <p:cNvPr id="53" name="Oval 595">
                      <a:extLst>
                        <a:ext uri="{FF2B5EF4-FFF2-40B4-BE49-F238E27FC236}">
                          <a16:creationId xmlns:a16="http://schemas.microsoft.com/office/drawing/2014/main" id="{5A5FCAAD-EF83-4C5A-8284-895217ECC1C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759147" y="4843849"/>
                      <a:ext cx="110912" cy="110467"/>
                    </a:xfrm>
                    <a:prstGeom prst="ellipse">
                      <a:avLst/>
                    </a:prstGeom>
                    <a:solidFill>
                      <a:schemeClr val="tx1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sz="1400" dirty="0">
                        <a:latin typeface="Palatino"/>
                      </a:endParaRPr>
                    </a:p>
                  </p:txBody>
                </p:sp>
                <p:sp>
                  <p:nvSpPr>
                    <p:cNvPr id="54" name="Oval 596">
                      <a:extLst>
                        <a:ext uri="{FF2B5EF4-FFF2-40B4-BE49-F238E27FC236}">
                          <a16:creationId xmlns:a16="http://schemas.microsoft.com/office/drawing/2014/main" id="{F3AFA1C6-4991-4539-9F28-557830C5DF2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506930" y="4847967"/>
                      <a:ext cx="110912" cy="110467"/>
                    </a:xfrm>
                    <a:prstGeom prst="ellipse">
                      <a:avLst/>
                    </a:prstGeom>
                    <a:solidFill>
                      <a:schemeClr val="tx1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sz="1400" dirty="0">
                        <a:latin typeface="Palatino"/>
                      </a:endParaRPr>
                    </a:p>
                  </p:txBody>
                </p:sp>
              </p:grpSp>
            </p:grpSp>
            <p:sp>
              <p:nvSpPr>
                <p:cNvPr id="49" name="Rounded Rectangle 589">
                  <a:extLst>
                    <a:ext uri="{FF2B5EF4-FFF2-40B4-BE49-F238E27FC236}">
                      <a16:creationId xmlns:a16="http://schemas.microsoft.com/office/drawing/2014/main" id="{ADD14CED-DBD7-4BDB-9DF6-56979C288D65}"/>
                    </a:ext>
                  </a:extLst>
                </p:cNvPr>
                <p:cNvSpPr/>
                <p:nvPr/>
              </p:nvSpPr>
              <p:spPr>
                <a:xfrm>
                  <a:off x="8660087" y="3724815"/>
                  <a:ext cx="1137999" cy="416011"/>
                </a:xfrm>
                <a:prstGeom prst="roundRect">
                  <a:avLst/>
                </a:prstGeom>
                <a:ln w="25400"/>
              </p:spPr>
              <p:style>
                <a:lnRef idx="2">
                  <a:schemeClr val="dk1"/>
                </a:lnRef>
                <a:fillRef idx="1">
                  <a:schemeClr val="lt1"/>
                </a:fillRef>
                <a:effectRef idx="0">
                  <a:schemeClr val="dk1"/>
                </a:effectRef>
                <a:fontRef idx="minor">
                  <a:schemeClr val="dk1"/>
                </a:fontRef>
              </p:style>
              <p:txBody>
                <a:bodyPr rtlCol="0" anchor="ctr"/>
                <a:lstStyle/>
                <a:p>
                  <a:pPr algn="ctr"/>
                  <a:endParaRPr lang="en-US" sz="1400" dirty="0">
                    <a:latin typeface="Palatino"/>
                  </a:endParaRPr>
                </a:p>
              </p:txBody>
            </p:sp>
          </p:grpSp>
          <p:sp>
            <p:nvSpPr>
              <p:cNvPr id="45" name="TextBox 586">
                <a:extLst>
                  <a:ext uri="{FF2B5EF4-FFF2-40B4-BE49-F238E27FC236}">
                    <a16:creationId xmlns:a16="http://schemas.microsoft.com/office/drawing/2014/main" id="{487D0D1E-2A47-439E-9955-5E5A7712808E}"/>
                  </a:ext>
                </a:extLst>
              </p:cNvPr>
              <p:cNvSpPr txBox="1"/>
              <p:nvPr/>
            </p:nvSpPr>
            <p:spPr>
              <a:xfrm>
                <a:off x="5563823" y="1321022"/>
                <a:ext cx="827554" cy="37359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1400" b="1" dirty="0">
                    <a:latin typeface="Palatino"/>
                    <a:cs typeface="Times New Roman" panose="02020603050405020304" pitchFamily="18" charset="0"/>
                  </a:rPr>
                  <a:t>K Q V</a:t>
                </a:r>
              </a:p>
            </p:txBody>
          </p:sp>
        </p:grpSp>
        <p:grpSp>
          <p:nvGrpSpPr>
            <p:cNvPr id="14" name="Group 604">
              <a:extLst>
                <a:ext uri="{FF2B5EF4-FFF2-40B4-BE49-F238E27FC236}">
                  <a16:creationId xmlns:a16="http://schemas.microsoft.com/office/drawing/2014/main" id="{842AC45E-AC35-4348-B9A6-9A0459D214D5}"/>
                </a:ext>
              </a:extLst>
            </p:cNvPr>
            <p:cNvGrpSpPr/>
            <p:nvPr/>
          </p:nvGrpSpPr>
          <p:grpSpPr>
            <a:xfrm>
              <a:off x="2745930" y="4024817"/>
              <a:ext cx="1314584" cy="657955"/>
              <a:chOff x="5366934" y="1070529"/>
              <a:chExt cx="1314584" cy="657955"/>
            </a:xfrm>
          </p:grpSpPr>
          <p:grpSp>
            <p:nvGrpSpPr>
              <p:cNvPr id="29" name="Group 605">
                <a:extLst>
                  <a:ext uri="{FF2B5EF4-FFF2-40B4-BE49-F238E27FC236}">
                    <a16:creationId xmlns:a16="http://schemas.microsoft.com/office/drawing/2014/main" id="{F3607018-D47E-4F59-8CF2-1F0125AC7813}"/>
                  </a:ext>
                </a:extLst>
              </p:cNvPr>
              <p:cNvGrpSpPr/>
              <p:nvPr/>
            </p:nvGrpSpPr>
            <p:grpSpPr>
              <a:xfrm>
                <a:off x="5366934" y="1070529"/>
                <a:ext cx="1314584" cy="657955"/>
                <a:chOff x="8689306" y="3512337"/>
                <a:chExt cx="1314584" cy="657955"/>
              </a:xfrm>
            </p:grpSpPr>
            <p:grpSp>
              <p:nvGrpSpPr>
                <p:cNvPr id="31" name="Group 607">
                  <a:extLst>
                    <a:ext uri="{FF2B5EF4-FFF2-40B4-BE49-F238E27FC236}">
                      <a16:creationId xmlns:a16="http://schemas.microsoft.com/office/drawing/2014/main" id="{DB980F2B-94D7-4945-8965-1B857C00D516}"/>
                    </a:ext>
                  </a:extLst>
                </p:cNvPr>
                <p:cNvGrpSpPr/>
                <p:nvPr/>
              </p:nvGrpSpPr>
              <p:grpSpPr>
                <a:xfrm>
                  <a:off x="8865891" y="3512337"/>
                  <a:ext cx="1137999" cy="416011"/>
                  <a:chOff x="2321893" y="5128054"/>
                  <a:chExt cx="1137999" cy="416011"/>
                </a:xfrm>
              </p:grpSpPr>
              <p:sp>
                <p:nvSpPr>
                  <p:cNvPr id="39" name="Rounded Rectangle 617">
                    <a:extLst>
                      <a:ext uri="{FF2B5EF4-FFF2-40B4-BE49-F238E27FC236}">
                        <a16:creationId xmlns:a16="http://schemas.microsoft.com/office/drawing/2014/main" id="{0E61E7D8-FD37-45AF-8AB3-27C300535A28}"/>
                      </a:ext>
                    </a:extLst>
                  </p:cNvPr>
                  <p:cNvSpPr/>
                  <p:nvPr/>
                </p:nvSpPr>
                <p:spPr>
                  <a:xfrm>
                    <a:off x="2321893" y="5128054"/>
                    <a:ext cx="1137999" cy="416011"/>
                  </a:xfrm>
                  <a:prstGeom prst="roundRect">
                    <a:avLst/>
                  </a:prstGeom>
                  <a:ln w="25400"/>
                </p:spPr>
                <p:style>
                  <a:lnRef idx="2">
                    <a:schemeClr val="dk1"/>
                  </a:lnRef>
                  <a:fillRef idx="1">
                    <a:schemeClr val="lt1"/>
                  </a:fillRef>
                  <a:effectRef idx="0">
                    <a:schemeClr val="dk1"/>
                  </a:effectRef>
                  <a:fontRef idx="minor">
                    <a:schemeClr val="dk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400">
                      <a:latin typeface="Palatino"/>
                    </a:endParaRPr>
                  </a:p>
                </p:txBody>
              </p:sp>
              <p:grpSp>
                <p:nvGrpSpPr>
                  <p:cNvPr id="40" name="Group 620">
                    <a:extLst>
                      <a:ext uri="{FF2B5EF4-FFF2-40B4-BE49-F238E27FC236}">
                        <a16:creationId xmlns:a16="http://schemas.microsoft.com/office/drawing/2014/main" id="{5C662EDB-8B7B-4AC0-A016-5F8B4E790715}"/>
                      </a:ext>
                    </a:extLst>
                  </p:cNvPr>
                  <p:cNvGrpSpPr/>
                  <p:nvPr/>
                </p:nvGrpSpPr>
                <p:grpSpPr>
                  <a:xfrm>
                    <a:off x="2771007" y="5317631"/>
                    <a:ext cx="258357" cy="36857"/>
                    <a:chOff x="3759147" y="4843849"/>
                    <a:chExt cx="858695" cy="114585"/>
                  </a:xfrm>
                </p:grpSpPr>
                <p:sp>
                  <p:nvSpPr>
                    <p:cNvPr id="41" name="Oval 621">
                      <a:extLst>
                        <a:ext uri="{FF2B5EF4-FFF2-40B4-BE49-F238E27FC236}">
                          <a16:creationId xmlns:a16="http://schemas.microsoft.com/office/drawing/2014/main" id="{40BA4891-CB2E-43E7-8720-A9B3A191A69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133038" y="4843849"/>
                      <a:ext cx="110912" cy="110467"/>
                    </a:xfrm>
                    <a:prstGeom prst="ellipse">
                      <a:avLst/>
                    </a:prstGeom>
                    <a:solidFill>
                      <a:schemeClr val="tx1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sz="1400" dirty="0">
                        <a:latin typeface="Palatino"/>
                      </a:endParaRPr>
                    </a:p>
                  </p:txBody>
                </p:sp>
                <p:sp>
                  <p:nvSpPr>
                    <p:cNvPr id="42" name="Oval 622">
                      <a:extLst>
                        <a:ext uri="{FF2B5EF4-FFF2-40B4-BE49-F238E27FC236}">
                          <a16:creationId xmlns:a16="http://schemas.microsoft.com/office/drawing/2014/main" id="{A01DA6CC-CD5E-48E4-BE5A-53E33C29B5A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759147" y="4843849"/>
                      <a:ext cx="110912" cy="110467"/>
                    </a:xfrm>
                    <a:prstGeom prst="ellipse">
                      <a:avLst/>
                    </a:prstGeom>
                    <a:solidFill>
                      <a:schemeClr val="tx1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sz="1400" dirty="0">
                        <a:latin typeface="Palatino"/>
                      </a:endParaRPr>
                    </a:p>
                  </p:txBody>
                </p:sp>
                <p:sp>
                  <p:nvSpPr>
                    <p:cNvPr id="43" name="Oval 623">
                      <a:extLst>
                        <a:ext uri="{FF2B5EF4-FFF2-40B4-BE49-F238E27FC236}">
                          <a16:creationId xmlns:a16="http://schemas.microsoft.com/office/drawing/2014/main" id="{E43C3158-08B7-4123-8120-A28870C088A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506930" y="4847967"/>
                      <a:ext cx="110912" cy="110467"/>
                    </a:xfrm>
                    <a:prstGeom prst="ellipse">
                      <a:avLst/>
                    </a:prstGeom>
                    <a:solidFill>
                      <a:schemeClr val="tx1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sz="1400" dirty="0">
                        <a:latin typeface="Palatino"/>
                      </a:endParaRPr>
                    </a:p>
                  </p:txBody>
                </p:sp>
              </p:grpSp>
            </p:grpSp>
            <p:grpSp>
              <p:nvGrpSpPr>
                <p:cNvPr id="32" name="Group 608">
                  <a:extLst>
                    <a:ext uri="{FF2B5EF4-FFF2-40B4-BE49-F238E27FC236}">
                      <a16:creationId xmlns:a16="http://schemas.microsoft.com/office/drawing/2014/main" id="{1D1F2E0A-1C23-4789-B28F-81CB23F7989B}"/>
                    </a:ext>
                  </a:extLst>
                </p:cNvPr>
                <p:cNvGrpSpPr/>
                <p:nvPr/>
              </p:nvGrpSpPr>
              <p:grpSpPr>
                <a:xfrm>
                  <a:off x="8762690" y="3641267"/>
                  <a:ext cx="1137999" cy="416011"/>
                  <a:chOff x="2292854" y="5144609"/>
                  <a:chExt cx="1137999" cy="416011"/>
                </a:xfrm>
              </p:grpSpPr>
              <p:sp>
                <p:nvSpPr>
                  <p:cNvPr id="34" name="Rounded Rectangle 610">
                    <a:extLst>
                      <a:ext uri="{FF2B5EF4-FFF2-40B4-BE49-F238E27FC236}">
                        <a16:creationId xmlns:a16="http://schemas.microsoft.com/office/drawing/2014/main" id="{ADC27C79-4E54-4F69-A282-E6B263E70A83}"/>
                      </a:ext>
                    </a:extLst>
                  </p:cNvPr>
                  <p:cNvSpPr/>
                  <p:nvPr/>
                </p:nvSpPr>
                <p:spPr>
                  <a:xfrm>
                    <a:off x="2292854" y="5144609"/>
                    <a:ext cx="1137999" cy="416011"/>
                  </a:xfrm>
                  <a:prstGeom prst="roundRect">
                    <a:avLst/>
                  </a:prstGeom>
                  <a:ln w="25400"/>
                </p:spPr>
                <p:style>
                  <a:lnRef idx="2">
                    <a:schemeClr val="dk1"/>
                  </a:lnRef>
                  <a:fillRef idx="1">
                    <a:schemeClr val="lt1"/>
                  </a:fillRef>
                  <a:effectRef idx="0">
                    <a:schemeClr val="dk1"/>
                  </a:effectRef>
                  <a:fontRef idx="minor">
                    <a:schemeClr val="dk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400">
                      <a:latin typeface="Palatino"/>
                    </a:endParaRPr>
                  </a:p>
                </p:txBody>
              </p:sp>
              <p:grpSp>
                <p:nvGrpSpPr>
                  <p:cNvPr id="35" name="Group 613">
                    <a:extLst>
                      <a:ext uri="{FF2B5EF4-FFF2-40B4-BE49-F238E27FC236}">
                        <a16:creationId xmlns:a16="http://schemas.microsoft.com/office/drawing/2014/main" id="{87E03EF8-46F8-48AC-B748-8FC7D3BAD732}"/>
                      </a:ext>
                    </a:extLst>
                  </p:cNvPr>
                  <p:cNvGrpSpPr/>
                  <p:nvPr/>
                </p:nvGrpSpPr>
                <p:grpSpPr>
                  <a:xfrm>
                    <a:off x="2771007" y="5317631"/>
                    <a:ext cx="258357" cy="36857"/>
                    <a:chOff x="3759147" y="4843849"/>
                    <a:chExt cx="858695" cy="114585"/>
                  </a:xfrm>
                </p:grpSpPr>
                <p:sp>
                  <p:nvSpPr>
                    <p:cNvPr id="36" name="Oval 614">
                      <a:extLst>
                        <a:ext uri="{FF2B5EF4-FFF2-40B4-BE49-F238E27FC236}">
                          <a16:creationId xmlns:a16="http://schemas.microsoft.com/office/drawing/2014/main" id="{9DB87518-0C62-402A-AF2D-05EBFAC1777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133038" y="4843849"/>
                      <a:ext cx="110912" cy="110467"/>
                    </a:xfrm>
                    <a:prstGeom prst="ellipse">
                      <a:avLst/>
                    </a:prstGeom>
                    <a:solidFill>
                      <a:schemeClr val="tx1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sz="1400" dirty="0">
                        <a:latin typeface="Palatino"/>
                      </a:endParaRPr>
                    </a:p>
                  </p:txBody>
                </p:sp>
                <p:sp>
                  <p:nvSpPr>
                    <p:cNvPr id="37" name="Oval 615">
                      <a:extLst>
                        <a:ext uri="{FF2B5EF4-FFF2-40B4-BE49-F238E27FC236}">
                          <a16:creationId xmlns:a16="http://schemas.microsoft.com/office/drawing/2014/main" id="{F4E0CB0B-9C54-48AA-8D7D-F6B5DDC0C6A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759147" y="4843849"/>
                      <a:ext cx="110912" cy="110467"/>
                    </a:xfrm>
                    <a:prstGeom prst="ellipse">
                      <a:avLst/>
                    </a:prstGeom>
                    <a:solidFill>
                      <a:schemeClr val="tx1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sz="1400" dirty="0">
                        <a:latin typeface="Palatino"/>
                      </a:endParaRPr>
                    </a:p>
                  </p:txBody>
                </p:sp>
                <p:sp>
                  <p:nvSpPr>
                    <p:cNvPr id="38" name="Oval 616">
                      <a:extLst>
                        <a:ext uri="{FF2B5EF4-FFF2-40B4-BE49-F238E27FC236}">
                          <a16:creationId xmlns:a16="http://schemas.microsoft.com/office/drawing/2014/main" id="{0DE6128B-5C46-4675-ADDC-1F5FB59CE49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506930" y="4847967"/>
                      <a:ext cx="110912" cy="110467"/>
                    </a:xfrm>
                    <a:prstGeom prst="ellipse">
                      <a:avLst/>
                    </a:prstGeom>
                    <a:solidFill>
                      <a:schemeClr val="tx1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sz="1400" dirty="0">
                        <a:latin typeface="Palatino"/>
                      </a:endParaRPr>
                    </a:p>
                  </p:txBody>
                </p:sp>
              </p:grpSp>
            </p:grpSp>
            <p:sp>
              <p:nvSpPr>
                <p:cNvPr id="33" name="Rounded Rectangle 609">
                  <a:extLst>
                    <a:ext uri="{FF2B5EF4-FFF2-40B4-BE49-F238E27FC236}">
                      <a16:creationId xmlns:a16="http://schemas.microsoft.com/office/drawing/2014/main" id="{EF1B4F75-D216-43D0-8DF5-8C910253306A}"/>
                    </a:ext>
                  </a:extLst>
                </p:cNvPr>
                <p:cNvSpPr/>
                <p:nvPr/>
              </p:nvSpPr>
              <p:spPr>
                <a:xfrm>
                  <a:off x="8689306" y="3754281"/>
                  <a:ext cx="1137999" cy="416011"/>
                </a:xfrm>
                <a:prstGeom prst="roundRect">
                  <a:avLst/>
                </a:prstGeom>
                <a:ln w="25400"/>
              </p:spPr>
              <p:style>
                <a:lnRef idx="2">
                  <a:schemeClr val="dk1"/>
                </a:lnRef>
                <a:fillRef idx="1">
                  <a:schemeClr val="lt1"/>
                </a:fillRef>
                <a:effectRef idx="0">
                  <a:schemeClr val="dk1"/>
                </a:effectRef>
                <a:fontRef idx="minor">
                  <a:schemeClr val="dk1"/>
                </a:fontRef>
              </p:style>
              <p:txBody>
                <a:bodyPr rtlCol="0" anchor="ctr"/>
                <a:lstStyle/>
                <a:p>
                  <a:pPr algn="ctr"/>
                  <a:endParaRPr lang="en-US" sz="1400" dirty="0">
                    <a:latin typeface="Palatino"/>
                  </a:endParaRPr>
                </a:p>
              </p:txBody>
            </p:sp>
          </p:grpSp>
          <p:sp>
            <p:nvSpPr>
              <p:cNvPr id="30" name="TextBox 606">
                <a:extLst>
                  <a:ext uri="{FF2B5EF4-FFF2-40B4-BE49-F238E27FC236}">
                    <a16:creationId xmlns:a16="http://schemas.microsoft.com/office/drawing/2014/main" id="{3FB592DF-56D2-42F2-B998-9BC1212C2C77}"/>
                  </a:ext>
                </a:extLst>
              </p:cNvPr>
              <p:cNvSpPr txBox="1"/>
              <p:nvPr/>
            </p:nvSpPr>
            <p:spPr>
              <a:xfrm>
                <a:off x="5563824" y="1321022"/>
                <a:ext cx="827554" cy="37359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1400" b="1" dirty="0">
                    <a:latin typeface="Palatino"/>
                    <a:cs typeface="Times New Roman" panose="02020603050405020304" pitchFamily="18" charset="0"/>
                  </a:rPr>
                  <a:t>K Q V</a:t>
                </a:r>
              </a:p>
            </p:txBody>
          </p:sp>
        </p:grpSp>
        <p:grpSp>
          <p:nvGrpSpPr>
            <p:cNvPr id="15" name="Group 624">
              <a:extLst>
                <a:ext uri="{FF2B5EF4-FFF2-40B4-BE49-F238E27FC236}">
                  <a16:creationId xmlns:a16="http://schemas.microsoft.com/office/drawing/2014/main" id="{E8F25B3E-942F-46F3-AF8C-58801A45F249}"/>
                </a:ext>
              </a:extLst>
            </p:cNvPr>
            <p:cNvGrpSpPr/>
            <p:nvPr/>
          </p:nvGrpSpPr>
          <p:grpSpPr>
            <a:xfrm>
              <a:off x="2145028" y="4411235"/>
              <a:ext cx="258357" cy="36857"/>
              <a:chOff x="3759147" y="4843849"/>
              <a:chExt cx="858695" cy="114585"/>
            </a:xfrm>
          </p:grpSpPr>
          <p:sp>
            <p:nvSpPr>
              <p:cNvPr id="26" name="Oval 625">
                <a:extLst>
                  <a:ext uri="{FF2B5EF4-FFF2-40B4-BE49-F238E27FC236}">
                    <a16:creationId xmlns:a16="http://schemas.microsoft.com/office/drawing/2014/main" id="{C00E23FA-F4A5-4220-B131-9814D87471F1}"/>
                  </a:ext>
                </a:extLst>
              </p:cNvPr>
              <p:cNvSpPr/>
              <p:nvPr/>
            </p:nvSpPr>
            <p:spPr>
              <a:xfrm>
                <a:off x="4133038" y="4843849"/>
                <a:ext cx="110912" cy="110467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 dirty="0">
                  <a:latin typeface="Palatino"/>
                </a:endParaRPr>
              </a:p>
            </p:txBody>
          </p:sp>
          <p:sp>
            <p:nvSpPr>
              <p:cNvPr id="27" name="Oval 626">
                <a:extLst>
                  <a:ext uri="{FF2B5EF4-FFF2-40B4-BE49-F238E27FC236}">
                    <a16:creationId xmlns:a16="http://schemas.microsoft.com/office/drawing/2014/main" id="{E4BD3DF2-3AE8-44A5-8259-50202618E560}"/>
                  </a:ext>
                </a:extLst>
              </p:cNvPr>
              <p:cNvSpPr/>
              <p:nvPr/>
            </p:nvSpPr>
            <p:spPr>
              <a:xfrm>
                <a:off x="3759147" y="4843849"/>
                <a:ext cx="110912" cy="110467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 dirty="0">
                  <a:latin typeface="Palatino"/>
                </a:endParaRPr>
              </a:p>
            </p:txBody>
          </p:sp>
          <p:sp>
            <p:nvSpPr>
              <p:cNvPr id="28" name="Oval 627">
                <a:extLst>
                  <a:ext uri="{FF2B5EF4-FFF2-40B4-BE49-F238E27FC236}">
                    <a16:creationId xmlns:a16="http://schemas.microsoft.com/office/drawing/2014/main" id="{2945B4F3-814B-4250-9CB7-F927F91E31FD}"/>
                  </a:ext>
                </a:extLst>
              </p:cNvPr>
              <p:cNvSpPr/>
              <p:nvPr/>
            </p:nvSpPr>
            <p:spPr>
              <a:xfrm>
                <a:off x="4506930" y="4847967"/>
                <a:ext cx="110912" cy="110467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 dirty="0">
                  <a:latin typeface="Palatino"/>
                </a:endParaRPr>
              </a:p>
            </p:txBody>
          </p:sp>
        </p:grpSp>
        <p:sp>
          <p:nvSpPr>
            <p:cNvPr id="16" name="Rounded Rectangle 628">
              <a:extLst>
                <a:ext uri="{FF2B5EF4-FFF2-40B4-BE49-F238E27FC236}">
                  <a16:creationId xmlns:a16="http://schemas.microsoft.com/office/drawing/2014/main" id="{9FCB11BA-5E34-42DB-8066-85C3618DDB43}"/>
                </a:ext>
              </a:extLst>
            </p:cNvPr>
            <p:cNvSpPr/>
            <p:nvPr/>
          </p:nvSpPr>
          <p:spPr>
            <a:xfrm>
              <a:off x="-839914" y="3373356"/>
              <a:ext cx="4900428" cy="416011"/>
            </a:xfrm>
            <a:prstGeom prst="roundRect">
              <a:avLst/>
            </a:prstGeom>
            <a:ln w="25400"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r>
                <a:rPr lang="en-US" sz="1600" dirty="0">
                  <a:latin typeface="Palatino"/>
                </a:rPr>
                <a:t>Scaled Dot-product attention</a:t>
              </a:r>
            </a:p>
          </p:txBody>
        </p:sp>
        <p:cxnSp>
          <p:nvCxnSpPr>
            <p:cNvPr id="17" name="Straight Arrow Connector 629">
              <a:extLst>
                <a:ext uri="{FF2B5EF4-FFF2-40B4-BE49-F238E27FC236}">
                  <a16:creationId xmlns:a16="http://schemas.microsoft.com/office/drawing/2014/main" id="{253888CC-CA8D-4350-9094-1376270374D9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-307444" y="4663231"/>
              <a:ext cx="0" cy="285786"/>
            </a:xfrm>
            <a:prstGeom prst="straightConnector1">
              <a:avLst/>
            </a:prstGeom>
            <a:ln w="25400"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" name="Straight Arrow Connector 630">
              <a:extLst>
                <a:ext uri="{FF2B5EF4-FFF2-40B4-BE49-F238E27FC236}">
                  <a16:creationId xmlns:a16="http://schemas.microsoft.com/office/drawing/2014/main" id="{B7B945BF-ED6F-4710-BB55-018DED597FE9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266887" y="4628524"/>
              <a:ext cx="0" cy="285786"/>
            </a:xfrm>
            <a:prstGeom prst="straightConnector1">
              <a:avLst/>
            </a:prstGeom>
            <a:ln w="25400"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" name="Straight Arrow Connector 631">
              <a:extLst>
                <a:ext uri="{FF2B5EF4-FFF2-40B4-BE49-F238E27FC236}">
                  <a16:creationId xmlns:a16="http://schemas.microsoft.com/office/drawing/2014/main" id="{F3B1383D-250C-4A40-BD60-909A1FA3F5A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3338267" y="4663231"/>
              <a:ext cx="0" cy="285786"/>
            </a:xfrm>
            <a:prstGeom prst="straightConnector1">
              <a:avLst/>
            </a:prstGeom>
            <a:ln w="25400"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" name="Straight Arrow Connector 632">
              <a:extLst>
                <a:ext uri="{FF2B5EF4-FFF2-40B4-BE49-F238E27FC236}">
                  <a16:creationId xmlns:a16="http://schemas.microsoft.com/office/drawing/2014/main" id="{513DCE2F-A7F6-42C3-B89E-6DCFBB4433DA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-312686" y="3789367"/>
              <a:ext cx="0" cy="235450"/>
            </a:xfrm>
            <a:prstGeom prst="straightConnector1">
              <a:avLst/>
            </a:prstGeom>
            <a:ln w="25400"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" name="Straight Arrow Connector 633">
              <a:extLst>
                <a:ext uri="{FF2B5EF4-FFF2-40B4-BE49-F238E27FC236}">
                  <a16:creationId xmlns:a16="http://schemas.microsoft.com/office/drawing/2014/main" id="{74414041-F829-42D0-B7AA-AD259813F5EF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292630" y="3773250"/>
              <a:ext cx="0" cy="235450"/>
            </a:xfrm>
            <a:prstGeom prst="straightConnector1">
              <a:avLst/>
            </a:prstGeom>
            <a:ln w="25400"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" name="Straight Arrow Connector 634">
              <a:extLst>
                <a:ext uri="{FF2B5EF4-FFF2-40B4-BE49-F238E27FC236}">
                  <a16:creationId xmlns:a16="http://schemas.microsoft.com/office/drawing/2014/main" id="{6DA3B52B-198C-4F63-8DE3-F68F1400165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3350553" y="3773250"/>
              <a:ext cx="0" cy="235450"/>
            </a:xfrm>
            <a:prstGeom prst="straightConnector1">
              <a:avLst/>
            </a:prstGeom>
            <a:ln w="25400"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3" name="Rounded Rectangle 635">
              <a:extLst>
                <a:ext uri="{FF2B5EF4-FFF2-40B4-BE49-F238E27FC236}">
                  <a16:creationId xmlns:a16="http://schemas.microsoft.com/office/drawing/2014/main" id="{91F53EDB-3A3E-46A8-8B3F-E3F63F572462}"/>
                </a:ext>
              </a:extLst>
            </p:cNvPr>
            <p:cNvSpPr/>
            <p:nvPr/>
          </p:nvSpPr>
          <p:spPr>
            <a:xfrm>
              <a:off x="-839914" y="2554834"/>
              <a:ext cx="4900428" cy="416011"/>
            </a:xfrm>
            <a:prstGeom prst="roundRect">
              <a:avLst/>
            </a:prstGeom>
            <a:ln w="25400"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r>
                <a:rPr lang="en-US" sz="1600" dirty="0" err="1">
                  <a:latin typeface="Palatino"/>
                </a:rPr>
                <a:t>Concat</a:t>
              </a:r>
              <a:endParaRPr lang="en-US" sz="1600" dirty="0">
                <a:latin typeface="Palatino"/>
              </a:endParaRPr>
            </a:p>
          </p:txBody>
        </p:sp>
        <p:cxnSp>
          <p:nvCxnSpPr>
            <p:cNvPr id="24" name="Straight Arrow Connector 636">
              <a:extLst>
                <a:ext uri="{FF2B5EF4-FFF2-40B4-BE49-F238E27FC236}">
                  <a16:creationId xmlns:a16="http://schemas.microsoft.com/office/drawing/2014/main" id="{655605C8-23C8-4A1B-BD35-E02B1C7DEAF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298974" y="2970845"/>
              <a:ext cx="0" cy="235450"/>
            </a:xfrm>
            <a:prstGeom prst="straightConnector1">
              <a:avLst/>
            </a:prstGeom>
            <a:ln w="25400"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5" name="Down Arrow 638">
              <a:extLst>
                <a:ext uri="{FF2B5EF4-FFF2-40B4-BE49-F238E27FC236}">
                  <a16:creationId xmlns:a16="http://schemas.microsoft.com/office/drawing/2014/main" id="{74D8F62A-921C-4B33-9D7D-1870BE5F4466}"/>
                </a:ext>
              </a:extLst>
            </p:cNvPr>
            <p:cNvSpPr/>
            <p:nvPr/>
          </p:nvSpPr>
          <p:spPr>
            <a:xfrm rot="10800000">
              <a:off x="1237650" y="2038789"/>
              <a:ext cx="78584" cy="505307"/>
            </a:xfrm>
            <a:prstGeom prst="downArrow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400">
                <a:latin typeface="Palatino"/>
              </a:endParaRPr>
            </a:p>
          </p:txBody>
        </p:sp>
      </p:grpSp>
      <p:sp>
        <p:nvSpPr>
          <p:cNvPr id="76" name="文本框 46">
            <a:extLst>
              <a:ext uri="{FF2B5EF4-FFF2-40B4-BE49-F238E27FC236}">
                <a16:creationId xmlns:a16="http://schemas.microsoft.com/office/drawing/2014/main" id="{059753F7-FA7F-6742-BF82-03EC5288BC62}"/>
              </a:ext>
            </a:extLst>
          </p:cNvPr>
          <p:cNvSpPr txBox="1"/>
          <p:nvPr/>
        </p:nvSpPr>
        <p:spPr>
          <a:xfrm>
            <a:off x="347240" y="182271"/>
            <a:ext cx="799106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3600" b="1" dirty="0">
                <a:latin typeface="Palatino" pitchFamily="2" charset="77"/>
                <a:ea typeface="Palatino" pitchFamily="2" charset="77"/>
                <a:cs typeface="Calibri Light" panose="020F0302020204030204" pitchFamily="34" charset="0"/>
              </a:rPr>
              <a:t>Transformer Encoder - MHA</a:t>
            </a:r>
            <a:r>
              <a:rPr lang="en-US" altLang="zh-CN" sz="3600" dirty="0">
                <a:latin typeface="Palatino" pitchFamily="2" charset="77"/>
                <a:ea typeface="Palatino" pitchFamily="2" charset="77"/>
                <a:cs typeface="Calibri Light" panose="020F0302020204030204" pitchFamily="34" charset="0"/>
              </a:rPr>
              <a:t>	</a:t>
            </a:r>
          </a:p>
        </p:txBody>
      </p:sp>
      <p:pic>
        <p:nvPicPr>
          <p:cNvPr id="80" name="图片 79" descr="\documentclass{article}&#10;\usepackage{amsmath}&#10;\pagestyle{empty}&#10;\begin{document}&#10;&#10;$head_j=\operatorname{attention}\left(\mathbf{W}_j^{\text{query}}\mathbf{V}_{1:n}, \mathbf{W}_j^{\text{key}}\mathbf{V}_{1:n}, \mathbf{W}_j^{\text{value}}\mathbf{V}_{1:n}\right)$&#10;&#10;&#10;\end{document}" title="IguanaTex Picture Display">
            <a:extLst>
              <a:ext uri="{FF2B5EF4-FFF2-40B4-BE49-F238E27FC236}">
                <a16:creationId xmlns:a16="http://schemas.microsoft.com/office/drawing/2014/main" id="{92F11709-297E-FA0D-12AA-3E65380C2996}"/>
              </a:ext>
            </a:extLst>
          </p:cNvPr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05074" y="5068327"/>
            <a:ext cx="6240127" cy="460312"/>
          </a:xfrm>
          <a:prstGeom prst="rect">
            <a:avLst/>
          </a:prstGeom>
        </p:spPr>
      </p:pic>
      <p:pic>
        <p:nvPicPr>
          <p:cNvPr id="7" name="图片 6" descr="\documentclass{article}&#10;\usepackage{amsmath}&#10;\pagestyle{empty}&#10;\begin{document}&#10;&#10;$\operatorname{MHA}(V_{1:n})=\mathbf{W}^O \operatorname{concat}\left(\operatorname{head}_1, \cdots, \operatorname{head}_k \right)$&#10;&#10;&#10;\end{document}" title="IguanaTex Picture Display">
            <a:extLst>
              <a:ext uri="{FF2B5EF4-FFF2-40B4-BE49-F238E27FC236}">
                <a16:creationId xmlns:a16="http://schemas.microsoft.com/office/drawing/2014/main" id="{311CE4FC-E927-D38A-E2E8-CB0275B53F43}"/>
              </a:ext>
            </a:extLst>
          </p:cNvPr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391344" y="5798424"/>
            <a:ext cx="4920158" cy="285028"/>
          </a:xfrm>
          <a:prstGeom prst="rect">
            <a:avLst/>
          </a:prstGeom>
        </p:spPr>
      </p:pic>
      <p:sp>
        <p:nvSpPr>
          <p:cNvPr id="75" name="Down Arrow 74">
            <a:extLst>
              <a:ext uri="{FF2B5EF4-FFF2-40B4-BE49-F238E27FC236}">
                <a16:creationId xmlns:a16="http://schemas.microsoft.com/office/drawing/2014/main" id="{0DD0F1CF-FDCF-9B42-936B-C9D6211720A8}"/>
              </a:ext>
            </a:extLst>
          </p:cNvPr>
          <p:cNvSpPr/>
          <p:nvPr/>
        </p:nvSpPr>
        <p:spPr>
          <a:xfrm>
            <a:off x="5049207" y="4661768"/>
            <a:ext cx="222003" cy="209494"/>
          </a:xfrm>
          <a:prstGeom prst="downArrow">
            <a:avLst/>
          </a:prstGeom>
          <a:solidFill>
            <a:schemeClr val="bg1"/>
          </a:solidFill>
          <a:ln w="2540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N">
              <a:solidFill>
                <a:srgbClr val="C00000"/>
              </a:solidFill>
            </a:endParaRPr>
          </a:p>
        </p:txBody>
      </p:sp>
      <p:pic>
        <p:nvPicPr>
          <p:cNvPr id="82" name="图片 81" descr="\documentclass{article}&#10;\usepackage{amsmath}&#10;\pagestyle{empty}&#10;\begin{document}&#10;&#10;&#10;$ATT(V_{1:n})=\operatorname{attention}\left(\mathbf{W}^{query}\mathbf{V}_{1:n}, \mathbf{W}^{key}\mathbf{V}_{1:n}, \mathbf{W}^{value}\mathbf{V}_{1:n}\right)$&#10;&#10;\end{document}" title="IguanaTex Picture Display">
            <a:extLst>
              <a:ext uri="{FF2B5EF4-FFF2-40B4-BE49-F238E27FC236}">
                <a16:creationId xmlns:a16="http://schemas.microsoft.com/office/drawing/2014/main" id="{69BFAF3C-5503-4DDB-A96C-B03D3E842DE5}"/>
              </a:ext>
            </a:extLst>
          </p:cNvPr>
          <p:cNvPicPr>
            <a:picLocks noChangeAspect="1"/>
          </p:cNvPicPr>
          <p:nvPr>
            <p:custDataLst>
              <p:tags r:id="rId3"/>
            </p:custDataLst>
          </p:nvPr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335212" y="4255815"/>
            <a:ext cx="6999427" cy="316737"/>
          </a:xfrm>
          <a:prstGeom prst="rect">
            <a:avLst/>
          </a:prstGeom>
        </p:spPr>
      </p:pic>
      <p:cxnSp>
        <p:nvCxnSpPr>
          <p:cNvPr id="84" name="直接箭头连接符 83">
            <a:extLst>
              <a:ext uri="{FF2B5EF4-FFF2-40B4-BE49-F238E27FC236}">
                <a16:creationId xmlns:a16="http://schemas.microsoft.com/office/drawing/2014/main" id="{8ECCE1FC-7B00-BBB3-FA6B-67BF175C5D3A}"/>
              </a:ext>
            </a:extLst>
          </p:cNvPr>
          <p:cNvCxnSpPr/>
          <p:nvPr/>
        </p:nvCxnSpPr>
        <p:spPr>
          <a:xfrm>
            <a:off x="9681556" y="4414183"/>
            <a:ext cx="494607" cy="0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5" name="文本框 84">
            <a:extLst>
              <a:ext uri="{FF2B5EF4-FFF2-40B4-BE49-F238E27FC236}">
                <a16:creationId xmlns:a16="http://schemas.microsoft.com/office/drawing/2014/main" id="{1328876A-A2B1-6237-ED2A-DF11CC2D95B5}"/>
              </a:ext>
            </a:extLst>
          </p:cNvPr>
          <p:cNvSpPr txBox="1"/>
          <p:nvPr/>
        </p:nvSpPr>
        <p:spPr>
          <a:xfrm>
            <a:off x="10379826" y="4203220"/>
            <a:ext cx="109677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dirty="0">
                <a:latin typeface="Palatino"/>
              </a:rPr>
              <a:t>standard</a:t>
            </a:r>
            <a:endParaRPr lang="zh-CN" altLang="en-US" dirty="0">
              <a:latin typeface="Palatino"/>
            </a:endParaRPr>
          </a:p>
        </p:txBody>
      </p:sp>
      <p:sp>
        <p:nvSpPr>
          <p:cNvPr id="86" name="右大括号 85">
            <a:extLst>
              <a:ext uri="{FF2B5EF4-FFF2-40B4-BE49-F238E27FC236}">
                <a16:creationId xmlns:a16="http://schemas.microsoft.com/office/drawing/2014/main" id="{3A6166CB-FA35-0AF6-8F24-5603A20E7640}"/>
              </a:ext>
            </a:extLst>
          </p:cNvPr>
          <p:cNvSpPr/>
          <p:nvPr/>
        </p:nvSpPr>
        <p:spPr>
          <a:xfrm>
            <a:off x="9193323" y="5137265"/>
            <a:ext cx="282632" cy="946187"/>
          </a:xfrm>
          <a:prstGeom prst="rightBrac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cxnSp>
        <p:nvCxnSpPr>
          <p:cNvPr id="87" name="直接箭头连接符 86">
            <a:extLst>
              <a:ext uri="{FF2B5EF4-FFF2-40B4-BE49-F238E27FC236}">
                <a16:creationId xmlns:a16="http://schemas.microsoft.com/office/drawing/2014/main" id="{2818DDD3-7DAF-7AA4-2FE6-81044A94AFAA}"/>
              </a:ext>
            </a:extLst>
          </p:cNvPr>
          <p:cNvCxnSpPr/>
          <p:nvPr/>
        </p:nvCxnSpPr>
        <p:spPr>
          <a:xfrm>
            <a:off x="9681555" y="5610358"/>
            <a:ext cx="494607" cy="0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8" name="文本框 87">
            <a:extLst>
              <a:ext uri="{FF2B5EF4-FFF2-40B4-BE49-F238E27FC236}">
                <a16:creationId xmlns:a16="http://schemas.microsoft.com/office/drawing/2014/main" id="{250EAA98-6B90-8EEF-0C8D-356E88F1D064}"/>
              </a:ext>
            </a:extLst>
          </p:cNvPr>
          <p:cNvSpPr txBox="1"/>
          <p:nvPr/>
        </p:nvSpPr>
        <p:spPr>
          <a:xfrm>
            <a:off x="10379825" y="5400263"/>
            <a:ext cx="131638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dirty="0">
                <a:latin typeface="Palatino"/>
              </a:rPr>
              <a:t>multi-head</a:t>
            </a:r>
            <a:endParaRPr lang="zh-CN" altLang="en-US" dirty="0">
              <a:latin typeface="Palatino"/>
            </a:endParaRPr>
          </a:p>
        </p:txBody>
      </p:sp>
      <p:grpSp>
        <p:nvGrpSpPr>
          <p:cNvPr id="6" name="图形 4">
            <a:extLst>
              <a:ext uri="{FF2B5EF4-FFF2-40B4-BE49-F238E27FC236}">
                <a16:creationId xmlns:a16="http://schemas.microsoft.com/office/drawing/2014/main" id="{3F8BEFFA-C998-F2C5-EFD3-81E846E1B174}"/>
              </a:ext>
            </a:extLst>
          </p:cNvPr>
          <p:cNvGrpSpPr/>
          <p:nvPr/>
        </p:nvGrpSpPr>
        <p:grpSpPr>
          <a:xfrm>
            <a:off x="8679814" y="-13348562"/>
            <a:ext cx="1717764" cy="273336"/>
            <a:chOff x="8679814" y="-13348562"/>
            <a:chExt cx="1717764" cy="273336"/>
          </a:xfrm>
        </p:grpSpPr>
        <p:sp>
          <p:nvSpPr>
            <p:cNvPr id="47" name="任意多边形: 形状 46">
              <a:extLst>
                <a:ext uri="{FF2B5EF4-FFF2-40B4-BE49-F238E27FC236}">
                  <a16:creationId xmlns:a16="http://schemas.microsoft.com/office/drawing/2014/main" id="{BBA5B026-07E4-7B5F-9E75-956F91E28D34}"/>
                </a:ext>
              </a:extLst>
            </p:cNvPr>
            <p:cNvSpPr/>
            <p:nvPr/>
          </p:nvSpPr>
          <p:spPr>
            <a:xfrm flipV="1">
              <a:off x="8679814" y="-13244881"/>
              <a:ext cx="202380" cy="118907"/>
            </a:xfrm>
            <a:custGeom>
              <a:avLst/>
              <a:gdLst>
                <a:gd name="connsiteX0" fmla="*/ 177542 w 202380"/>
                <a:gd name="connsiteY0" fmla="*/ 53519 h 118907"/>
                <a:gd name="connsiteX1" fmla="*/ 157030 w 202380"/>
                <a:gd name="connsiteY1" fmla="*/ 31653 h 118907"/>
                <a:gd name="connsiteX2" fmla="*/ 144947 w 202380"/>
                <a:gd name="connsiteY2" fmla="*/ 1362 h 118907"/>
                <a:gd name="connsiteX3" fmla="*/ 149508 w 202380"/>
                <a:gd name="connsiteY3" fmla="*/ -1375 h 118907"/>
                <a:gd name="connsiteX4" fmla="*/ 154521 w 202380"/>
                <a:gd name="connsiteY4" fmla="*/ 3184 h 118907"/>
                <a:gd name="connsiteX5" fmla="*/ 198963 w 202380"/>
                <a:gd name="connsiteY5" fmla="*/ 55120 h 118907"/>
                <a:gd name="connsiteX6" fmla="*/ 202381 w 202380"/>
                <a:gd name="connsiteY6" fmla="*/ 58079 h 118907"/>
                <a:gd name="connsiteX7" fmla="*/ 200558 w 202380"/>
                <a:gd name="connsiteY7" fmla="*/ 60587 h 118907"/>
                <a:gd name="connsiteX8" fmla="*/ 154292 w 202380"/>
                <a:gd name="connsiteY8" fmla="*/ 114110 h 118907"/>
                <a:gd name="connsiteX9" fmla="*/ 149508 w 202380"/>
                <a:gd name="connsiteY9" fmla="*/ 117532 h 118907"/>
                <a:gd name="connsiteX10" fmla="*/ 144947 w 202380"/>
                <a:gd name="connsiteY10" fmla="*/ 114795 h 118907"/>
                <a:gd name="connsiteX11" fmla="*/ 156573 w 202380"/>
                <a:gd name="connsiteY11" fmla="*/ 84725 h 118907"/>
                <a:gd name="connsiteX12" fmla="*/ 177542 w 202380"/>
                <a:gd name="connsiteY12" fmla="*/ 62630 h 118907"/>
                <a:gd name="connsiteX13" fmla="*/ 8208 w 202380"/>
                <a:gd name="connsiteY13" fmla="*/ 62630 h 118907"/>
                <a:gd name="connsiteX14" fmla="*/ 0 w 202380"/>
                <a:gd name="connsiteY14" fmla="*/ 58079 h 118907"/>
                <a:gd name="connsiteX15" fmla="*/ 8208 w 202380"/>
                <a:gd name="connsiteY15" fmla="*/ 53519 h 118907"/>
                <a:gd name="connsiteX16" fmla="*/ 177542 w 202380"/>
                <a:gd name="connsiteY16" fmla="*/ 53519 h 118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02380" h="118907">
                  <a:moveTo>
                    <a:pt x="177542" y="53519"/>
                  </a:moveTo>
                  <a:cubicBezTo>
                    <a:pt x="165002" y="43959"/>
                    <a:pt x="158853" y="34619"/>
                    <a:pt x="157030" y="31653"/>
                  </a:cubicBezTo>
                  <a:cubicBezTo>
                    <a:pt x="146770" y="15939"/>
                    <a:pt x="144947" y="1590"/>
                    <a:pt x="144947" y="1362"/>
                  </a:cubicBezTo>
                  <a:cubicBezTo>
                    <a:pt x="144947" y="-1375"/>
                    <a:pt x="147685" y="-1375"/>
                    <a:pt x="149508" y="-1375"/>
                  </a:cubicBezTo>
                  <a:cubicBezTo>
                    <a:pt x="153384" y="-1375"/>
                    <a:pt x="153612" y="-918"/>
                    <a:pt x="154521" y="3184"/>
                  </a:cubicBezTo>
                  <a:cubicBezTo>
                    <a:pt x="159761" y="25508"/>
                    <a:pt x="173210" y="44637"/>
                    <a:pt x="198963" y="55120"/>
                  </a:cubicBezTo>
                  <a:cubicBezTo>
                    <a:pt x="201694" y="56027"/>
                    <a:pt x="202381" y="56485"/>
                    <a:pt x="202381" y="58079"/>
                  </a:cubicBezTo>
                  <a:cubicBezTo>
                    <a:pt x="202381" y="59673"/>
                    <a:pt x="201015" y="60358"/>
                    <a:pt x="200558" y="60587"/>
                  </a:cubicBezTo>
                  <a:cubicBezTo>
                    <a:pt x="190526" y="64460"/>
                    <a:pt x="162950" y="75843"/>
                    <a:pt x="154292" y="114110"/>
                  </a:cubicBezTo>
                  <a:cubicBezTo>
                    <a:pt x="153612" y="116847"/>
                    <a:pt x="153384" y="117532"/>
                    <a:pt x="149508" y="117532"/>
                  </a:cubicBezTo>
                  <a:cubicBezTo>
                    <a:pt x="147685" y="117532"/>
                    <a:pt x="144947" y="117532"/>
                    <a:pt x="144947" y="114795"/>
                  </a:cubicBezTo>
                  <a:cubicBezTo>
                    <a:pt x="144947" y="114339"/>
                    <a:pt x="146999" y="99990"/>
                    <a:pt x="156573" y="84725"/>
                  </a:cubicBezTo>
                  <a:cubicBezTo>
                    <a:pt x="161126" y="77895"/>
                    <a:pt x="167741" y="69927"/>
                    <a:pt x="177542" y="62630"/>
                  </a:cubicBezTo>
                  <a:lnTo>
                    <a:pt x="8208" y="62630"/>
                  </a:lnTo>
                  <a:cubicBezTo>
                    <a:pt x="4104" y="62630"/>
                    <a:pt x="0" y="62630"/>
                    <a:pt x="0" y="58079"/>
                  </a:cubicBezTo>
                  <a:cubicBezTo>
                    <a:pt x="0" y="53519"/>
                    <a:pt x="4104" y="53519"/>
                    <a:pt x="8208" y="53519"/>
                  </a:cubicBezTo>
                  <a:lnTo>
                    <a:pt x="177542" y="53519"/>
                  </a:lnTo>
                  <a:close/>
                </a:path>
              </a:pathLst>
            </a:custGeom>
            <a:solidFill>
              <a:srgbClr val="000000"/>
            </a:solidFill>
            <a:ln w="22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7" name="任意多边形: 形状 76">
              <a:extLst>
                <a:ext uri="{FF2B5EF4-FFF2-40B4-BE49-F238E27FC236}">
                  <a16:creationId xmlns:a16="http://schemas.microsoft.com/office/drawing/2014/main" id="{934E4E14-3F12-E976-53B7-8662B2F37087}"/>
                </a:ext>
              </a:extLst>
            </p:cNvPr>
            <p:cNvSpPr/>
            <p:nvPr/>
          </p:nvSpPr>
          <p:spPr>
            <a:xfrm flipV="1">
              <a:off x="8970608" y="-13289071"/>
              <a:ext cx="113724" cy="207287"/>
            </a:xfrm>
            <a:custGeom>
              <a:avLst/>
              <a:gdLst>
                <a:gd name="connsiteX0" fmla="*/ 71562 w 113724"/>
                <a:gd name="connsiteY0" fmla="*/ 136434 h 207287"/>
                <a:gd name="connsiteX1" fmla="*/ 91167 w 113724"/>
                <a:gd name="connsiteY1" fmla="*/ 136434 h 207287"/>
                <a:gd name="connsiteX2" fmla="*/ 98002 w 113724"/>
                <a:gd name="connsiteY2" fmla="*/ 140992 h 207287"/>
                <a:gd name="connsiteX3" fmla="*/ 91846 w 113724"/>
                <a:gd name="connsiteY3" fmla="*/ 143500 h 207287"/>
                <a:gd name="connsiteX4" fmla="*/ 72935 w 113724"/>
                <a:gd name="connsiteY4" fmla="*/ 143500 h 207287"/>
                <a:gd name="connsiteX5" fmla="*/ 77718 w 113724"/>
                <a:gd name="connsiteY5" fmla="*/ 169461 h 207287"/>
                <a:gd name="connsiteX6" fmla="*/ 83188 w 113724"/>
                <a:gd name="connsiteY6" fmla="*/ 193150 h 207287"/>
                <a:gd name="connsiteX7" fmla="*/ 93898 w 113724"/>
                <a:gd name="connsiteY7" fmla="*/ 200896 h 207287"/>
                <a:gd name="connsiteX8" fmla="*/ 105066 w 113724"/>
                <a:gd name="connsiteY8" fmla="*/ 196794 h 207287"/>
                <a:gd name="connsiteX9" fmla="*/ 92761 w 113724"/>
                <a:gd name="connsiteY9" fmla="*/ 184497 h 207287"/>
                <a:gd name="connsiteX10" fmla="*/ 101191 w 113724"/>
                <a:gd name="connsiteY10" fmla="*/ 176529 h 207287"/>
                <a:gd name="connsiteX11" fmla="*/ 113724 w 113724"/>
                <a:gd name="connsiteY11" fmla="*/ 190191 h 207287"/>
                <a:gd name="connsiteX12" fmla="*/ 93898 w 113724"/>
                <a:gd name="connsiteY12" fmla="*/ 205912 h 207287"/>
                <a:gd name="connsiteX13" fmla="*/ 64956 w 113724"/>
                <a:gd name="connsiteY13" fmla="*/ 179259 h 207287"/>
                <a:gd name="connsiteX14" fmla="*/ 57435 w 113724"/>
                <a:gd name="connsiteY14" fmla="*/ 143500 h 207287"/>
                <a:gd name="connsiteX15" fmla="*/ 41712 w 113724"/>
                <a:gd name="connsiteY15" fmla="*/ 143500 h 207287"/>
                <a:gd name="connsiteX16" fmla="*/ 34870 w 113724"/>
                <a:gd name="connsiteY16" fmla="*/ 139169 h 207287"/>
                <a:gd name="connsiteX17" fmla="*/ 41254 w 113724"/>
                <a:gd name="connsiteY17" fmla="*/ 136434 h 207287"/>
                <a:gd name="connsiteX18" fmla="*/ 56297 w 113724"/>
                <a:gd name="connsiteY18" fmla="*/ 136434 h 207287"/>
                <a:gd name="connsiteX19" fmla="*/ 39202 w 113724"/>
                <a:gd name="connsiteY19" fmla="*/ 46460 h 207287"/>
                <a:gd name="connsiteX20" fmla="*/ 19376 w 113724"/>
                <a:gd name="connsiteY20" fmla="*/ 3642 h 207287"/>
                <a:gd name="connsiteX21" fmla="*/ 8437 w 113724"/>
                <a:gd name="connsiteY21" fmla="*/ 7736 h 207287"/>
                <a:gd name="connsiteX22" fmla="*/ 20971 w 113724"/>
                <a:gd name="connsiteY22" fmla="*/ 20041 h 207287"/>
                <a:gd name="connsiteX23" fmla="*/ 12541 w 113724"/>
                <a:gd name="connsiteY23" fmla="*/ 28009 h 207287"/>
                <a:gd name="connsiteX24" fmla="*/ 0 w 113724"/>
                <a:gd name="connsiteY24" fmla="*/ 14346 h 207287"/>
                <a:gd name="connsiteX25" fmla="*/ 19376 w 113724"/>
                <a:gd name="connsiteY25" fmla="*/ -1375 h 207287"/>
                <a:gd name="connsiteX26" fmla="*/ 45129 w 113724"/>
                <a:gd name="connsiteY26" fmla="*/ 20720 h 207287"/>
                <a:gd name="connsiteX27" fmla="*/ 57892 w 113724"/>
                <a:gd name="connsiteY27" fmla="*/ 64231 h 207287"/>
                <a:gd name="connsiteX28" fmla="*/ 71562 w 113724"/>
                <a:gd name="connsiteY28" fmla="*/ 136434 h 207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13724" h="207287">
                  <a:moveTo>
                    <a:pt x="71562" y="136434"/>
                  </a:moveTo>
                  <a:lnTo>
                    <a:pt x="91167" y="136434"/>
                  </a:lnTo>
                  <a:cubicBezTo>
                    <a:pt x="95721" y="136434"/>
                    <a:pt x="98002" y="136434"/>
                    <a:pt x="98002" y="140992"/>
                  </a:cubicBezTo>
                  <a:cubicBezTo>
                    <a:pt x="98002" y="143500"/>
                    <a:pt x="95721" y="143500"/>
                    <a:pt x="91846" y="143500"/>
                  </a:cubicBezTo>
                  <a:lnTo>
                    <a:pt x="72935" y="143500"/>
                  </a:lnTo>
                  <a:lnTo>
                    <a:pt x="77718" y="169461"/>
                  </a:lnTo>
                  <a:cubicBezTo>
                    <a:pt x="78633" y="174250"/>
                    <a:pt x="81822" y="190420"/>
                    <a:pt x="83188" y="193150"/>
                  </a:cubicBezTo>
                  <a:cubicBezTo>
                    <a:pt x="85240" y="197481"/>
                    <a:pt x="89115" y="200896"/>
                    <a:pt x="93898" y="200896"/>
                  </a:cubicBezTo>
                  <a:cubicBezTo>
                    <a:pt x="94813" y="200896"/>
                    <a:pt x="100740" y="200896"/>
                    <a:pt x="105066" y="196794"/>
                  </a:cubicBezTo>
                  <a:cubicBezTo>
                    <a:pt x="95042" y="195887"/>
                    <a:pt x="92761" y="187912"/>
                    <a:pt x="92761" y="184497"/>
                  </a:cubicBezTo>
                  <a:cubicBezTo>
                    <a:pt x="92761" y="179259"/>
                    <a:pt x="96865" y="176529"/>
                    <a:pt x="101191" y="176529"/>
                  </a:cubicBezTo>
                  <a:cubicBezTo>
                    <a:pt x="107118" y="176529"/>
                    <a:pt x="113724" y="181538"/>
                    <a:pt x="113724" y="190191"/>
                  </a:cubicBezTo>
                  <a:cubicBezTo>
                    <a:pt x="113724" y="200667"/>
                    <a:pt x="103243" y="205912"/>
                    <a:pt x="93898" y="205912"/>
                  </a:cubicBezTo>
                  <a:cubicBezTo>
                    <a:pt x="86155" y="205912"/>
                    <a:pt x="71791" y="201810"/>
                    <a:pt x="64956" y="179259"/>
                  </a:cubicBezTo>
                  <a:cubicBezTo>
                    <a:pt x="63590" y="174477"/>
                    <a:pt x="62904" y="172198"/>
                    <a:pt x="57435" y="143500"/>
                  </a:cubicBezTo>
                  <a:lnTo>
                    <a:pt x="41712" y="143500"/>
                  </a:lnTo>
                  <a:cubicBezTo>
                    <a:pt x="37379" y="143500"/>
                    <a:pt x="34870" y="143500"/>
                    <a:pt x="34870" y="139169"/>
                  </a:cubicBezTo>
                  <a:cubicBezTo>
                    <a:pt x="34870" y="136434"/>
                    <a:pt x="36922" y="136434"/>
                    <a:pt x="41254" y="136434"/>
                  </a:cubicBezTo>
                  <a:lnTo>
                    <a:pt x="56297" y="136434"/>
                  </a:lnTo>
                  <a:lnTo>
                    <a:pt x="39202" y="46460"/>
                  </a:lnTo>
                  <a:cubicBezTo>
                    <a:pt x="35099" y="24365"/>
                    <a:pt x="31224" y="3642"/>
                    <a:pt x="19376" y="3642"/>
                  </a:cubicBezTo>
                  <a:cubicBezTo>
                    <a:pt x="18461" y="3642"/>
                    <a:pt x="12763" y="3642"/>
                    <a:pt x="8437" y="7736"/>
                  </a:cubicBezTo>
                  <a:cubicBezTo>
                    <a:pt x="18919" y="8422"/>
                    <a:pt x="20971" y="16626"/>
                    <a:pt x="20971" y="20041"/>
                  </a:cubicBezTo>
                  <a:cubicBezTo>
                    <a:pt x="20971" y="25279"/>
                    <a:pt x="16867" y="28009"/>
                    <a:pt x="12541" y="28009"/>
                  </a:cubicBezTo>
                  <a:cubicBezTo>
                    <a:pt x="6614" y="28009"/>
                    <a:pt x="0" y="23000"/>
                    <a:pt x="0" y="14346"/>
                  </a:cubicBezTo>
                  <a:cubicBezTo>
                    <a:pt x="0" y="4091"/>
                    <a:pt x="10031" y="-1375"/>
                    <a:pt x="19376" y="-1375"/>
                  </a:cubicBezTo>
                  <a:cubicBezTo>
                    <a:pt x="31910" y="-1375"/>
                    <a:pt x="41026" y="12066"/>
                    <a:pt x="45129" y="20720"/>
                  </a:cubicBezTo>
                  <a:cubicBezTo>
                    <a:pt x="52422" y="35076"/>
                    <a:pt x="57663" y="62637"/>
                    <a:pt x="57892" y="64231"/>
                  </a:cubicBezTo>
                  <a:lnTo>
                    <a:pt x="71562" y="136434"/>
                  </a:lnTo>
                  <a:close/>
                </a:path>
              </a:pathLst>
            </a:custGeom>
            <a:solidFill>
              <a:srgbClr val="000000"/>
            </a:solidFill>
            <a:ln w="22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8" name="任意多边形: 形状 77">
              <a:extLst>
                <a:ext uri="{FF2B5EF4-FFF2-40B4-BE49-F238E27FC236}">
                  <a16:creationId xmlns:a16="http://schemas.microsoft.com/office/drawing/2014/main" id="{3C48FC57-F154-28D5-5C26-3B2150E115CB}"/>
                </a:ext>
              </a:extLst>
            </p:cNvPr>
            <p:cNvSpPr/>
            <p:nvPr/>
          </p:nvSpPr>
          <p:spPr>
            <a:xfrm flipV="1">
              <a:off x="9101294" y="-13229160"/>
              <a:ext cx="92760" cy="103186"/>
            </a:xfrm>
            <a:custGeom>
              <a:avLst/>
              <a:gdLst>
                <a:gd name="connsiteX0" fmla="*/ 13448 w 92760"/>
                <a:gd name="connsiteY0" fmla="*/ 14575 h 103186"/>
                <a:gd name="connsiteX1" fmla="*/ 11396 w 92760"/>
                <a:gd name="connsiteY1" fmla="*/ 4779 h 103186"/>
                <a:gd name="connsiteX2" fmla="*/ 18010 w 92760"/>
                <a:gd name="connsiteY2" fmla="*/ -1375 h 103186"/>
                <a:gd name="connsiteX3" fmla="*/ 26439 w 92760"/>
                <a:gd name="connsiteY3" fmla="*/ 5008 h 103186"/>
                <a:gd name="connsiteX4" fmla="*/ 35555 w 92760"/>
                <a:gd name="connsiteY4" fmla="*/ 40994 h 103186"/>
                <a:gd name="connsiteX5" fmla="*/ 42848 w 92760"/>
                <a:gd name="connsiteY5" fmla="*/ 70606 h 103186"/>
                <a:gd name="connsiteX6" fmla="*/ 55610 w 92760"/>
                <a:gd name="connsiteY6" fmla="*/ 89286 h 103186"/>
                <a:gd name="connsiteX7" fmla="*/ 73843 w 92760"/>
                <a:gd name="connsiteY7" fmla="*/ 96803 h 103186"/>
                <a:gd name="connsiteX8" fmla="*/ 83416 w 92760"/>
                <a:gd name="connsiteY8" fmla="*/ 94066 h 103186"/>
                <a:gd name="connsiteX9" fmla="*/ 71562 w 92760"/>
                <a:gd name="connsiteY9" fmla="*/ 81540 h 103186"/>
                <a:gd name="connsiteX10" fmla="*/ 80227 w 92760"/>
                <a:gd name="connsiteY10" fmla="*/ 73572 h 103186"/>
                <a:gd name="connsiteX11" fmla="*/ 92760 w 92760"/>
                <a:gd name="connsiteY11" fmla="*/ 87005 h 103186"/>
                <a:gd name="connsiteX12" fmla="*/ 73843 w 92760"/>
                <a:gd name="connsiteY12" fmla="*/ 101812 h 103186"/>
                <a:gd name="connsiteX13" fmla="*/ 44671 w 92760"/>
                <a:gd name="connsiteY13" fmla="*/ 84277 h 103186"/>
                <a:gd name="connsiteX14" fmla="*/ 23930 w 92760"/>
                <a:gd name="connsiteY14" fmla="*/ 101812 h 103186"/>
                <a:gd name="connsiteX15" fmla="*/ 7071 w 92760"/>
                <a:gd name="connsiteY15" fmla="*/ 88828 h 103186"/>
                <a:gd name="connsiteX16" fmla="*/ 0 w 92760"/>
                <a:gd name="connsiteY16" fmla="*/ 66733 h 103186"/>
                <a:gd name="connsiteX17" fmla="*/ 2738 w 92760"/>
                <a:gd name="connsiteY17" fmla="*/ 64461 h 103186"/>
                <a:gd name="connsiteX18" fmla="*/ 6614 w 92760"/>
                <a:gd name="connsiteY18" fmla="*/ 69699 h 103186"/>
                <a:gd name="connsiteX19" fmla="*/ 23251 w 92760"/>
                <a:gd name="connsiteY19" fmla="*/ 96803 h 103186"/>
                <a:gd name="connsiteX20" fmla="*/ 30315 w 92760"/>
                <a:gd name="connsiteY20" fmla="*/ 86327 h 103186"/>
                <a:gd name="connsiteX21" fmla="*/ 26668 w 92760"/>
                <a:gd name="connsiteY21" fmla="*/ 67191 h 103186"/>
                <a:gd name="connsiteX22" fmla="*/ 13448 w 92760"/>
                <a:gd name="connsiteY22" fmla="*/ 14575 h 1031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2760" h="103186">
                  <a:moveTo>
                    <a:pt x="13448" y="14575"/>
                  </a:moveTo>
                  <a:cubicBezTo>
                    <a:pt x="12762" y="11160"/>
                    <a:pt x="11396" y="5915"/>
                    <a:pt x="11396" y="4779"/>
                  </a:cubicBezTo>
                  <a:cubicBezTo>
                    <a:pt x="11396" y="677"/>
                    <a:pt x="14585" y="-1375"/>
                    <a:pt x="18010" y="-1375"/>
                  </a:cubicBezTo>
                  <a:cubicBezTo>
                    <a:pt x="20741" y="-1375"/>
                    <a:pt x="24845" y="448"/>
                    <a:pt x="26439" y="5008"/>
                  </a:cubicBezTo>
                  <a:cubicBezTo>
                    <a:pt x="26897" y="5915"/>
                    <a:pt x="34648" y="36899"/>
                    <a:pt x="35555" y="40994"/>
                  </a:cubicBezTo>
                  <a:cubicBezTo>
                    <a:pt x="37379" y="48511"/>
                    <a:pt x="41483" y="64461"/>
                    <a:pt x="42848" y="70606"/>
                  </a:cubicBezTo>
                  <a:cubicBezTo>
                    <a:pt x="43764" y="73572"/>
                    <a:pt x="50141" y="84277"/>
                    <a:pt x="55610" y="89286"/>
                  </a:cubicBezTo>
                  <a:cubicBezTo>
                    <a:pt x="57434" y="90880"/>
                    <a:pt x="64048" y="96803"/>
                    <a:pt x="73843" y="96803"/>
                  </a:cubicBezTo>
                  <a:cubicBezTo>
                    <a:pt x="79769" y="96803"/>
                    <a:pt x="83187" y="94066"/>
                    <a:pt x="83416" y="94066"/>
                  </a:cubicBezTo>
                  <a:cubicBezTo>
                    <a:pt x="76581" y="92930"/>
                    <a:pt x="71562" y="87463"/>
                    <a:pt x="71562" y="81540"/>
                  </a:cubicBezTo>
                  <a:cubicBezTo>
                    <a:pt x="71562" y="77896"/>
                    <a:pt x="74071" y="73572"/>
                    <a:pt x="80227" y="73572"/>
                  </a:cubicBezTo>
                  <a:cubicBezTo>
                    <a:pt x="86377" y="73572"/>
                    <a:pt x="92760" y="78810"/>
                    <a:pt x="92760" y="87005"/>
                  </a:cubicBezTo>
                  <a:cubicBezTo>
                    <a:pt x="92760" y="94980"/>
                    <a:pt x="85468" y="101812"/>
                    <a:pt x="73843" y="101812"/>
                  </a:cubicBezTo>
                  <a:cubicBezTo>
                    <a:pt x="59028" y="101812"/>
                    <a:pt x="49004" y="90651"/>
                    <a:pt x="44671" y="84277"/>
                  </a:cubicBezTo>
                  <a:cubicBezTo>
                    <a:pt x="42848" y="94524"/>
                    <a:pt x="34648" y="101812"/>
                    <a:pt x="23930" y="101812"/>
                  </a:cubicBezTo>
                  <a:cubicBezTo>
                    <a:pt x="13448" y="101812"/>
                    <a:pt x="9116" y="92930"/>
                    <a:pt x="7071" y="88828"/>
                  </a:cubicBezTo>
                  <a:cubicBezTo>
                    <a:pt x="2967" y="81082"/>
                    <a:pt x="0" y="67420"/>
                    <a:pt x="0" y="66733"/>
                  </a:cubicBezTo>
                  <a:cubicBezTo>
                    <a:pt x="0" y="64461"/>
                    <a:pt x="2280" y="64461"/>
                    <a:pt x="2738" y="64461"/>
                  </a:cubicBezTo>
                  <a:cubicBezTo>
                    <a:pt x="5019" y="64461"/>
                    <a:pt x="5248" y="64683"/>
                    <a:pt x="6614" y="69699"/>
                  </a:cubicBezTo>
                  <a:cubicBezTo>
                    <a:pt x="10489" y="85871"/>
                    <a:pt x="15043" y="96803"/>
                    <a:pt x="23251" y="96803"/>
                  </a:cubicBezTo>
                  <a:cubicBezTo>
                    <a:pt x="27126" y="96803"/>
                    <a:pt x="30315" y="94980"/>
                    <a:pt x="30315" y="86327"/>
                  </a:cubicBezTo>
                  <a:cubicBezTo>
                    <a:pt x="30315" y="81540"/>
                    <a:pt x="29628" y="79039"/>
                    <a:pt x="26668" y="67191"/>
                  </a:cubicBezTo>
                  <a:lnTo>
                    <a:pt x="13448" y="14575"/>
                  </a:lnTo>
                  <a:close/>
                </a:path>
              </a:pathLst>
            </a:custGeom>
            <a:solidFill>
              <a:srgbClr val="000000"/>
            </a:solidFill>
            <a:ln w="22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9" name="任意多边形: 形状 78">
              <a:extLst>
                <a:ext uri="{FF2B5EF4-FFF2-40B4-BE49-F238E27FC236}">
                  <a16:creationId xmlns:a16="http://schemas.microsoft.com/office/drawing/2014/main" id="{84B7584E-16A7-0B7F-D033-194C7C0C4076}"/>
                </a:ext>
              </a:extLst>
            </p:cNvPr>
            <p:cNvSpPr/>
            <p:nvPr/>
          </p:nvSpPr>
          <p:spPr>
            <a:xfrm flipV="1">
              <a:off x="9212735" y="-13289071"/>
              <a:ext cx="592836" cy="204779"/>
            </a:xfrm>
            <a:custGeom>
              <a:avLst/>
              <a:gdLst>
                <a:gd name="connsiteX0" fmla="*/ 75895 w 592836"/>
                <a:gd name="connsiteY0" fmla="*/ 128915 h 204779"/>
                <a:gd name="connsiteX1" fmla="*/ 54924 w 592836"/>
                <a:gd name="connsiteY1" fmla="*/ 143493 h 204779"/>
                <a:gd name="connsiteX2" fmla="*/ 0 w 592836"/>
                <a:gd name="connsiteY2" fmla="*/ 76759 h 204779"/>
                <a:gd name="connsiteX3" fmla="*/ 30315 w 592836"/>
                <a:gd name="connsiteY3" fmla="*/ 40306 h 204779"/>
                <a:gd name="connsiteX4" fmla="*/ 59936 w 592836"/>
                <a:gd name="connsiteY4" fmla="*/ 57392 h 204779"/>
                <a:gd name="connsiteX5" fmla="*/ 80679 w 592836"/>
                <a:gd name="connsiteY5" fmla="*/ 40306 h 204779"/>
                <a:gd name="connsiteX6" fmla="*/ 97543 w 592836"/>
                <a:gd name="connsiteY6" fmla="*/ 52841 h 204779"/>
                <a:gd name="connsiteX7" fmla="*/ 104379 w 592836"/>
                <a:gd name="connsiteY7" fmla="*/ 75387 h 204779"/>
                <a:gd name="connsiteX8" fmla="*/ 101648 w 592836"/>
                <a:gd name="connsiteY8" fmla="*/ 77666 h 204779"/>
                <a:gd name="connsiteX9" fmla="*/ 98452 w 592836"/>
                <a:gd name="connsiteY9" fmla="*/ 73564 h 204779"/>
                <a:gd name="connsiteX10" fmla="*/ 81136 w 592836"/>
                <a:gd name="connsiteY10" fmla="*/ 45324 h 204779"/>
                <a:gd name="connsiteX11" fmla="*/ 74300 w 592836"/>
                <a:gd name="connsiteY11" fmla="*/ 55800 h 204779"/>
                <a:gd name="connsiteX12" fmla="*/ 77261 w 592836"/>
                <a:gd name="connsiteY12" fmla="*/ 72657 h 204779"/>
                <a:gd name="connsiteX13" fmla="*/ 82271 w 592836"/>
                <a:gd name="connsiteY13" fmla="*/ 93158 h 204779"/>
                <a:gd name="connsiteX14" fmla="*/ 90480 w 592836"/>
                <a:gd name="connsiteY14" fmla="*/ 125042 h 204779"/>
                <a:gd name="connsiteX15" fmla="*/ 92075 w 592836"/>
                <a:gd name="connsiteY15" fmla="*/ 132788 h 204779"/>
                <a:gd name="connsiteX16" fmla="*/ 85461 w 592836"/>
                <a:gd name="connsiteY16" fmla="*/ 138942 h 204779"/>
                <a:gd name="connsiteX17" fmla="*/ 75895 w 592836"/>
                <a:gd name="connsiteY17" fmla="*/ 128915 h 204779"/>
                <a:gd name="connsiteX18" fmla="*/ 61081 w 592836"/>
                <a:gd name="connsiteY18" fmla="*/ 69920 h 204779"/>
                <a:gd name="connsiteX19" fmla="*/ 56519 w 592836"/>
                <a:gd name="connsiteY19" fmla="*/ 61494 h 204779"/>
                <a:gd name="connsiteX20" fmla="*/ 30766 w 592836"/>
                <a:gd name="connsiteY20" fmla="*/ 45324 h 204779"/>
                <a:gd name="connsiteX21" fmla="*/ 16180 w 592836"/>
                <a:gd name="connsiteY21" fmla="*/ 66732 h 204779"/>
                <a:gd name="connsiteX22" fmla="*/ 28714 w 592836"/>
                <a:gd name="connsiteY22" fmla="*/ 116618 h 204779"/>
                <a:gd name="connsiteX23" fmla="*/ 55152 w 592836"/>
                <a:gd name="connsiteY23" fmla="*/ 138484 h 204779"/>
                <a:gd name="connsiteX24" fmla="*/ 73157 w 592836"/>
                <a:gd name="connsiteY24" fmla="*/ 118439 h 204779"/>
                <a:gd name="connsiteX25" fmla="*/ 72476 w 592836"/>
                <a:gd name="connsiteY25" fmla="*/ 114566 h 204779"/>
                <a:gd name="connsiteX26" fmla="*/ 61081 w 592836"/>
                <a:gd name="connsiteY26" fmla="*/ 69920 h 204779"/>
                <a:gd name="connsiteX27" fmla="*/ 201621 w 592836"/>
                <a:gd name="connsiteY27" fmla="*/ 129373 h 204779"/>
                <a:gd name="connsiteX28" fmla="*/ 191590 w 592836"/>
                <a:gd name="connsiteY28" fmla="*/ 126187 h 204779"/>
                <a:gd name="connsiteX29" fmla="*/ 187493 w 592836"/>
                <a:gd name="connsiteY29" fmla="*/ 117296 h 204779"/>
                <a:gd name="connsiteX30" fmla="*/ 195923 w 592836"/>
                <a:gd name="connsiteY30" fmla="*/ 109328 h 204779"/>
                <a:gd name="connsiteX31" fmla="*/ 208686 w 592836"/>
                <a:gd name="connsiteY31" fmla="*/ 123906 h 204779"/>
                <a:gd name="connsiteX32" fmla="*/ 181796 w 592836"/>
                <a:gd name="connsiteY32" fmla="*/ 143493 h 204779"/>
                <a:gd name="connsiteX33" fmla="*/ 120715 w 592836"/>
                <a:gd name="connsiteY33" fmla="*/ 78802 h 204779"/>
                <a:gd name="connsiteX34" fmla="*/ 157635 w 592836"/>
                <a:gd name="connsiteY34" fmla="*/ 40306 h 204779"/>
                <a:gd name="connsiteX35" fmla="*/ 209372 w 592836"/>
                <a:gd name="connsiteY35" fmla="*/ 67190 h 204779"/>
                <a:gd name="connsiteX36" fmla="*/ 206633 w 592836"/>
                <a:gd name="connsiteY36" fmla="*/ 70147 h 204779"/>
                <a:gd name="connsiteX37" fmla="*/ 203673 w 592836"/>
                <a:gd name="connsiteY37" fmla="*/ 67868 h 204779"/>
                <a:gd name="connsiteX38" fmla="*/ 158093 w 592836"/>
                <a:gd name="connsiteY38" fmla="*/ 45324 h 204779"/>
                <a:gd name="connsiteX39" fmla="*/ 137582 w 592836"/>
                <a:gd name="connsiteY39" fmla="*/ 70147 h 204779"/>
                <a:gd name="connsiteX40" fmla="*/ 149886 w 592836"/>
                <a:gd name="connsiteY40" fmla="*/ 115702 h 204779"/>
                <a:gd name="connsiteX41" fmla="*/ 182025 w 592836"/>
                <a:gd name="connsiteY41" fmla="*/ 138484 h 204779"/>
                <a:gd name="connsiteX42" fmla="*/ 201621 w 592836"/>
                <a:gd name="connsiteY42" fmla="*/ 129373 h 204779"/>
                <a:gd name="connsiteX43" fmla="*/ 309846 w 592836"/>
                <a:gd name="connsiteY43" fmla="*/ 44179 h 204779"/>
                <a:gd name="connsiteX44" fmla="*/ 378669 w 592836"/>
                <a:gd name="connsiteY44" fmla="*/ 142128 h 204779"/>
                <a:gd name="connsiteX45" fmla="*/ 320556 w 592836"/>
                <a:gd name="connsiteY45" fmla="*/ 203404 h 204779"/>
                <a:gd name="connsiteX46" fmla="*/ 221189 w 592836"/>
                <a:gd name="connsiteY46" fmla="*/ 98625 h 204779"/>
                <a:gd name="connsiteX47" fmla="*/ 279531 w 592836"/>
                <a:gd name="connsiteY47" fmla="*/ 37805 h 204779"/>
                <a:gd name="connsiteX48" fmla="*/ 301866 w 592836"/>
                <a:gd name="connsiteY48" fmla="*/ 41222 h 204779"/>
                <a:gd name="connsiteX49" fmla="*/ 300951 w 592836"/>
                <a:gd name="connsiteY49" fmla="*/ 23678 h 204779"/>
                <a:gd name="connsiteX50" fmla="*/ 319870 w 592836"/>
                <a:gd name="connsiteY50" fmla="*/ -1376 h 204779"/>
                <a:gd name="connsiteX51" fmla="*/ 357927 w 592836"/>
                <a:gd name="connsiteY51" fmla="*/ 42816 h 204779"/>
                <a:gd name="connsiteX52" fmla="*/ 355426 w 592836"/>
                <a:gd name="connsiteY52" fmla="*/ 45095 h 204779"/>
                <a:gd name="connsiteX53" fmla="*/ 352687 w 592836"/>
                <a:gd name="connsiteY53" fmla="*/ 42587 h 204779"/>
                <a:gd name="connsiteX54" fmla="*/ 326027 w 592836"/>
                <a:gd name="connsiteY54" fmla="*/ 20719 h 204779"/>
                <a:gd name="connsiteX55" fmla="*/ 309846 w 592836"/>
                <a:gd name="connsiteY55" fmla="*/ 44179 h 204779"/>
                <a:gd name="connsiteX56" fmla="*/ 266769 w 592836"/>
                <a:gd name="connsiteY56" fmla="*/ 46002 h 204779"/>
                <a:gd name="connsiteX57" fmla="*/ 241243 w 592836"/>
                <a:gd name="connsiteY57" fmla="*/ 91335 h 204779"/>
                <a:gd name="connsiteX58" fmla="*/ 264488 w 592836"/>
                <a:gd name="connsiteY58" fmla="*/ 163996 h 204779"/>
                <a:gd name="connsiteX59" fmla="*/ 319190 w 592836"/>
                <a:gd name="connsiteY59" fmla="*/ 197710 h 204779"/>
                <a:gd name="connsiteX60" fmla="*/ 358613 w 592836"/>
                <a:gd name="connsiteY60" fmla="*/ 149418 h 204779"/>
                <a:gd name="connsiteX61" fmla="*/ 308702 w 592836"/>
                <a:gd name="connsiteY61" fmla="*/ 51927 h 204779"/>
                <a:gd name="connsiteX62" fmla="*/ 288646 w 592836"/>
                <a:gd name="connsiteY62" fmla="*/ 76530 h 204779"/>
                <a:gd name="connsiteX63" fmla="*/ 265403 w 592836"/>
                <a:gd name="connsiteY63" fmla="*/ 53290 h 204779"/>
                <a:gd name="connsiteX64" fmla="*/ 266769 w 592836"/>
                <a:gd name="connsiteY64" fmla="*/ 46002 h 204779"/>
                <a:gd name="connsiteX65" fmla="*/ 280895 w 592836"/>
                <a:gd name="connsiteY65" fmla="*/ 43501 h 204779"/>
                <a:gd name="connsiteX66" fmla="*/ 270414 w 592836"/>
                <a:gd name="connsiteY66" fmla="*/ 53290 h 204779"/>
                <a:gd name="connsiteX67" fmla="*/ 288646 w 592836"/>
                <a:gd name="connsiteY67" fmla="*/ 71512 h 204779"/>
                <a:gd name="connsiteX68" fmla="*/ 302553 w 592836"/>
                <a:gd name="connsiteY68" fmla="*/ 52154 h 204779"/>
                <a:gd name="connsiteX69" fmla="*/ 300042 w 592836"/>
                <a:gd name="connsiteY69" fmla="*/ 47596 h 204779"/>
                <a:gd name="connsiteX70" fmla="*/ 280895 w 592836"/>
                <a:gd name="connsiteY70" fmla="*/ 43501 h 204779"/>
                <a:gd name="connsiteX71" fmla="*/ 506232 w 592836"/>
                <a:gd name="connsiteY71" fmla="*/ 134840 h 204779"/>
                <a:gd name="connsiteX72" fmla="*/ 505088 w 592836"/>
                <a:gd name="connsiteY72" fmla="*/ 138026 h 204779"/>
                <a:gd name="connsiteX73" fmla="*/ 511700 w 592836"/>
                <a:gd name="connsiteY73" fmla="*/ 143264 h 204779"/>
                <a:gd name="connsiteX74" fmla="*/ 551581 w 592836"/>
                <a:gd name="connsiteY74" fmla="*/ 174021 h 204779"/>
                <a:gd name="connsiteX75" fmla="*/ 588733 w 592836"/>
                <a:gd name="connsiteY75" fmla="*/ 191327 h 204779"/>
                <a:gd name="connsiteX76" fmla="*/ 592837 w 592836"/>
                <a:gd name="connsiteY76" fmla="*/ 195887 h 204779"/>
                <a:gd name="connsiteX77" fmla="*/ 590327 w 592836"/>
                <a:gd name="connsiteY77" fmla="*/ 198388 h 204779"/>
                <a:gd name="connsiteX78" fmla="*/ 574147 w 592836"/>
                <a:gd name="connsiteY78" fmla="*/ 197710 h 204779"/>
                <a:gd name="connsiteX79" fmla="*/ 548852 w 592836"/>
                <a:gd name="connsiteY79" fmla="*/ 198388 h 204779"/>
                <a:gd name="connsiteX80" fmla="*/ 544518 w 592836"/>
                <a:gd name="connsiteY80" fmla="*/ 193837 h 204779"/>
                <a:gd name="connsiteX81" fmla="*/ 547250 w 592836"/>
                <a:gd name="connsiteY81" fmla="*/ 191327 h 204779"/>
                <a:gd name="connsiteX82" fmla="*/ 554320 w 592836"/>
                <a:gd name="connsiteY82" fmla="*/ 186547 h 204779"/>
                <a:gd name="connsiteX83" fmla="*/ 546113 w 592836"/>
                <a:gd name="connsiteY83" fmla="*/ 176064 h 204779"/>
                <a:gd name="connsiteX84" fmla="*/ 457234 w 592836"/>
                <a:gd name="connsiteY84" fmla="*/ 107736 h 204779"/>
                <a:gd name="connsiteX85" fmla="*/ 475466 w 592836"/>
                <a:gd name="connsiteY85" fmla="*/ 180851 h 204779"/>
                <a:gd name="connsiteX86" fmla="*/ 494605 w 592836"/>
                <a:gd name="connsiteY86" fmla="*/ 191327 h 204779"/>
                <a:gd name="connsiteX87" fmla="*/ 502357 w 592836"/>
                <a:gd name="connsiteY87" fmla="*/ 195887 h 204779"/>
                <a:gd name="connsiteX88" fmla="*/ 499167 w 592836"/>
                <a:gd name="connsiteY88" fmla="*/ 198388 h 204779"/>
                <a:gd name="connsiteX89" fmla="*/ 469996 w 592836"/>
                <a:gd name="connsiteY89" fmla="*/ 197710 h 204779"/>
                <a:gd name="connsiteX90" fmla="*/ 440597 w 592836"/>
                <a:gd name="connsiteY90" fmla="*/ 198388 h 204779"/>
                <a:gd name="connsiteX91" fmla="*/ 436034 w 592836"/>
                <a:gd name="connsiteY91" fmla="*/ 194064 h 204779"/>
                <a:gd name="connsiteX92" fmla="*/ 442642 w 592836"/>
                <a:gd name="connsiteY92" fmla="*/ 191327 h 204779"/>
                <a:gd name="connsiteX93" fmla="*/ 452443 w 592836"/>
                <a:gd name="connsiteY93" fmla="*/ 190871 h 204779"/>
                <a:gd name="connsiteX94" fmla="*/ 457456 w 592836"/>
                <a:gd name="connsiteY94" fmla="*/ 187227 h 204779"/>
                <a:gd name="connsiteX95" fmla="*/ 456547 w 592836"/>
                <a:gd name="connsiteY95" fmla="*/ 182903 h 204779"/>
                <a:gd name="connsiteX96" fmla="*/ 426011 w 592836"/>
                <a:gd name="connsiteY96" fmla="*/ 60580 h 204779"/>
                <a:gd name="connsiteX97" fmla="*/ 405269 w 592836"/>
                <a:gd name="connsiteY97" fmla="*/ 49875 h 204779"/>
                <a:gd name="connsiteX98" fmla="*/ 398885 w 592836"/>
                <a:gd name="connsiteY98" fmla="*/ 45551 h 204779"/>
                <a:gd name="connsiteX99" fmla="*/ 402303 w 592836"/>
                <a:gd name="connsiteY99" fmla="*/ 42816 h 204779"/>
                <a:gd name="connsiteX100" fmla="*/ 431252 w 592836"/>
                <a:gd name="connsiteY100" fmla="*/ 43501 h 204779"/>
                <a:gd name="connsiteX101" fmla="*/ 445838 w 592836"/>
                <a:gd name="connsiteY101" fmla="*/ 43272 h 204779"/>
                <a:gd name="connsiteX102" fmla="*/ 460652 w 592836"/>
                <a:gd name="connsiteY102" fmla="*/ 42816 h 204779"/>
                <a:gd name="connsiteX103" fmla="*/ 465205 w 592836"/>
                <a:gd name="connsiteY103" fmla="*/ 47374 h 204779"/>
                <a:gd name="connsiteX104" fmla="*/ 458828 w 592836"/>
                <a:gd name="connsiteY104" fmla="*/ 49875 h 204779"/>
                <a:gd name="connsiteX105" fmla="*/ 444014 w 592836"/>
                <a:gd name="connsiteY105" fmla="*/ 53977 h 204779"/>
                <a:gd name="connsiteX106" fmla="*/ 446066 w 592836"/>
                <a:gd name="connsiteY106" fmla="*/ 63995 h 204779"/>
                <a:gd name="connsiteX107" fmla="*/ 455182 w 592836"/>
                <a:gd name="connsiteY107" fmla="*/ 99761 h 204779"/>
                <a:gd name="connsiteX108" fmla="*/ 489137 w 592836"/>
                <a:gd name="connsiteY108" fmla="*/ 126187 h 204779"/>
                <a:gd name="connsiteX109" fmla="*/ 515576 w 592836"/>
                <a:gd name="connsiteY109" fmla="*/ 64911 h 204779"/>
                <a:gd name="connsiteX110" fmla="*/ 518308 w 592836"/>
                <a:gd name="connsiteY110" fmla="*/ 56936 h 204779"/>
                <a:gd name="connsiteX111" fmla="*/ 506461 w 592836"/>
                <a:gd name="connsiteY111" fmla="*/ 49875 h 204779"/>
                <a:gd name="connsiteX112" fmla="*/ 501441 w 592836"/>
                <a:gd name="connsiteY112" fmla="*/ 45324 h 204779"/>
                <a:gd name="connsiteX113" fmla="*/ 504638 w 592836"/>
                <a:gd name="connsiteY113" fmla="*/ 42816 h 204779"/>
                <a:gd name="connsiteX114" fmla="*/ 532442 w 592836"/>
                <a:gd name="connsiteY114" fmla="*/ 43501 h 204779"/>
                <a:gd name="connsiteX115" fmla="*/ 554771 w 592836"/>
                <a:gd name="connsiteY115" fmla="*/ 42816 h 204779"/>
                <a:gd name="connsiteX116" fmla="*/ 558875 w 592836"/>
                <a:gd name="connsiteY116" fmla="*/ 47374 h 204779"/>
                <a:gd name="connsiteX117" fmla="*/ 554320 w 592836"/>
                <a:gd name="connsiteY117" fmla="*/ 49875 h 204779"/>
                <a:gd name="connsiteX118" fmla="*/ 538590 w 592836"/>
                <a:gd name="connsiteY118" fmla="*/ 60129 h 204779"/>
                <a:gd name="connsiteX119" fmla="*/ 506232 w 592836"/>
                <a:gd name="connsiteY119" fmla="*/ 134840 h 2047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</a:cxnLst>
              <a:rect l="l" t="t" r="r" b="b"/>
              <a:pathLst>
                <a:path w="592836" h="204779">
                  <a:moveTo>
                    <a:pt x="75895" y="128915"/>
                  </a:moveTo>
                  <a:cubicBezTo>
                    <a:pt x="71790" y="137341"/>
                    <a:pt x="65185" y="143493"/>
                    <a:pt x="54924" y="143493"/>
                  </a:cubicBezTo>
                  <a:cubicBezTo>
                    <a:pt x="28262" y="143493"/>
                    <a:pt x="0" y="110008"/>
                    <a:pt x="0" y="76759"/>
                  </a:cubicBezTo>
                  <a:cubicBezTo>
                    <a:pt x="0" y="55342"/>
                    <a:pt x="12533" y="40306"/>
                    <a:pt x="30315" y="40306"/>
                  </a:cubicBezTo>
                  <a:cubicBezTo>
                    <a:pt x="34870" y="40306"/>
                    <a:pt x="46266" y="41222"/>
                    <a:pt x="59936" y="57392"/>
                  </a:cubicBezTo>
                  <a:cubicBezTo>
                    <a:pt x="61760" y="47825"/>
                    <a:pt x="69738" y="40306"/>
                    <a:pt x="80679" y="40306"/>
                  </a:cubicBezTo>
                  <a:cubicBezTo>
                    <a:pt x="88657" y="40306"/>
                    <a:pt x="93898" y="45551"/>
                    <a:pt x="97543" y="52841"/>
                  </a:cubicBezTo>
                  <a:cubicBezTo>
                    <a:pt x="101419" y="61038"/>
                    <a:pt x="104379" y="74936"/>
                    <a:pt x="104379" y="75387"/>
                  </a:cubicBezTo>
                  <a:cubicBezTo>
                    <a:pt x="104379" y="77666"/>
                    <a:pt x="102327" y="77666"/>
                    <a:pt x="101648" y="77666"/>
                  </a:cubicBezTo>
                  <a:cubicBezTo>
                    <a:pt x="99367" y="77666"/>
                    <a:pt x="99138" y="76759"/>
                    <a:pt x="98452" y="73564"/>
                  </a:cubicBezTo>
                  <a:cubicBezTo>
                    <a:pt x="94585" y="58757"/>
                    <a:pt x="90480" y="45324"/>
                    <a:pt x="81136" y="45324"/>
                  </a:cubicBezTo>
                  <a:cubicBezTo>
                    <a:pt x="74980" y="45324"/>
                    <a:pt x="74300" y="51240"/>
                    <a:pt x="74300" y="55800"/>
                  </a:cubicBezTo>
                  <a:cubicBezTo>
                    <a:pt x="74300" y="60809"/>
                    <a:pt x="74751" y="62630"/>
                    <a:pt x="77261" y="72657"/>
                  </a:cubicBezTo>
                  <a:cubicBezTo>
                    <a:pt x="79771" y="82224"/>
                    <a:pt x="80221" y="84496"/>
                    <a:pt x="82271" y="93158"/>
                  </a:cubicBezTo>
                  <a:lnTo>
                    <a:pt x="90480" y="125042"/>
                  </a:lnTo>
                  <a:cubicBezTo>
                    <a:pt x="92075" y="131423"/>
                    <a:pt x="92075" y="131874"/>
                    <a:pt x="92075" y="132788"/>
                  </a:cubicBezTo>
                  <a:cubicBezTo>
                    <a:pt x="92075" y="136661"/>
                    <a:pt x="89336" y="138942"/>
                    <a:pt x="85461" y="138942"/>
                  </a:cubicBezTo>
                  <a:cubicBezTo>
                    <a:pt x="79993" y="138942"/>
                    <a:pt x="76574" y="133926"/>
                    <a:pt x="75895" y="128915"/>
                  </a:cubicBezTo>
                  <a:close/>
                  <a:moveTo>
                    <a:pt x="61081" y="69920"/>
                  </a:moveTo>
                  <a:cubicBezTo>
                    <a:pt x="59936" y="65818"/>
                    <a:pt x="59936" y="65367"/>
                    <a:pt x="56519" y="61494"/>
                  </a:cubicBezTo>
                  <a:cubicBezTo>
                    <a:pt x="46495" y="48968"/>
                    <a:pt x="37151" y="45324"/>
                    <a:pt x="30766" y="45324"/>
                  </a:cubicBezTo>
                  <a:cubicBezTo>
                    <a:pt x="19369" y="45324"/>
                    <a:pt x="16180" y="57850"/>
                    <a:pt x="16180" y="66732"/>
                  </a:cubicBezTo>
                  <a:cubicBezTo>
                    <a:pt x="16180" y="78122"/>
                    <a:pt x="23472" y="106142"/>
                    <a:pt x="28714" y="116618"/>
                  </a:cubicBezTo>
                  <a:cubicBezTo>
                    <a:pt x="35785" y="130051"/>
                    <a:pt x="46038" y="138484"/>
                    <a:pt x="55152" y="138484"/>
                  </a:cubicBezTo>
                  <a:cubicBezTo>
                    <a:pt x="69967" y="138484"/>
                    <a:pt x="73157" y="119804"/>
                    <a:pt x="73157" y="118439"/>
                  </a:cubicBezTo>
                  <a:cubicBezTo>
                    <a:pt x="73157" y="117076"/>
                    <a:pt x="72698" y="115702"/>
                    <a:pt x="72476" y="114566"/>
                  </a:cubicBezTo>
                  <a:lnTo>
                    <a:pt x="61081" y="69920"/>
                  </a:lnTo>
                  <a:close/>
                  <a:moveTo>
                    <a:pt x="201621" y="129373"/>
                  </a:moveTo>
                  <a:cubicBezTo>
                    <a:pt x="197976" y="129373"/>
                    <a:pt x="194787" y="129373"/>
                    <a:pt x="191590" y="126187"/>
                  </a:cubicBezTo>
                  <a:cubicBezTo>
                    <a:pt x="187944" y="122763"/>
                    <a:pt x="187493" y="118897"/>
                    <a:pt x="187493" y="117296"/>
                  </a:cubicBezTo>
                  <a:cubicBezTo>
                    <a:pt x="187493" y="111831"/>
                    <a:pt x="191590" y="109328"/>
                    <a:pt x="195923" y="109328"/>
                  </a:cubicBezTo>
                  <a:cubicBezTo>
                    <a:pt x="202529" y="109328"/>
                    <a:pt x="208686" y="114795"/>
                    <a:pt x="208686" y="123906"/>
                  </a:cubicBezTo>
                  <a:cubicBezTo>
                    <a:pt x="208686" y="135069"/>
                    <a:pt x="197976" y="143493"/>
                    <a:pt x="181796" y="143493"/>
                  </a:cubicBezTo>
                  <a:cubicBezTo>
                    <a:pt x="151023" y="143493"/>
                    <a:pt x="120715" y="110922"/>
                    <a:pt x="120715" y="78802"/>
                  </a:cubicBezTo>
                  <a:cubicBezTo>
                    <a:pt x="120715" y="58308"/>
                    <a:pt x="133935" y="40306"/>
                    <a:pt x="157635" y="40306"/>
                  </a:cubicBezTo>
                  <a:cubicBezTo>
                    <a:pt x="190225" y="40306"/>
                    <a:pt x="209372" y="64453"/>
                    <a:pt x="209372" y="67190"/>
                  </a:cubicBezTo>
                  <a:cubicBezTo>
                    <a:pt x="209372" y="68555"/>
                    <a:pt x="207999" y="70147"/>
                    <a:pt x="206633" y="70147"/>
                  </a:cubicBezTo>
                  <a:cubicBezTo>
                    <a:pt x="205496" y="70147"/>
                    <a:pt x="205039" y="69691"/>
                    <a:pt x="203673" y="67868"/>
                  </a:cubicBezTo>
                  <a:cubicBezTo>
                    <a:pt x="185669" y="45324"/>
                    <a:pt x="160825" y="45324"/>
                    <a:pt x="158093" y="45324"/>
                  </a:cubicBezTo>
                  <a:cubicBezTo>
                    <a:pt x="143730" y="45324"/>
                    <a:pt x="137582" y="56485"/>
                    <a:pt x="137582" y="70147"/>
                  </a:cubicBezTo>
                  <a:cubicBezTo>
                    <a:pt x="137582" y="79487"/>
                    <a:pt x="142135" y="101582"/>
                    <a:pt x="149886" y="115702"/>
                  </a:cubicBezTo>
                  <a:cubicBezTo>
                    <a:pt x="156949" y="128686"/>
                    <a:pt x="169482" y="138484"/>
                    <a:pt x="182025" y="138484"/>
                  </a:cubicBezTo>
                  <a:cubicBezTo>
                    <a:pt x="189767" y="138484"/>
                    <a:pt x="198434" y="135518"/>
                    <a:pt x="201621" y="129373"/>
                  </a:cubicBezTo>
                  <a:close/>
                  <a:moveTo>
                    <a:pt x="309846" y="44179"/>
                  </a:moveTo>
                  <a:cubicBezTo>
                    <a:pt x="345165" y="57621"/>
                    <a:pt x="378669" y="98167"/>
                    <a:pt x="378669" y="142128"/>
                  </a:cubicBezTo>
                  <a:cubicBezTo>
                    <a:pt x="378669" y="178801"/>
                    <a:pt x="354508" y="203404"/>
                    <a:pt x="320556" y="203404"/>
                  </a:cubicBezTo>
                  <a:cubicBezTo>
                    <a:pt x="271329" y="203404"/>
                    <a:pt x="221189" y="151697"/>
                    <a:pt x="221189" y="98625"/>
                  </a:cubicBezTo>
                  <a:cubicBezTo>
                    <a:pt x="221189" y="60809"/>
                    <a:pt x="246713" y="37805"/>
                    <a:pt x="279531" y="37805"/>
                  </a:cubicBezTo>
                  <a:cubicBezTo>
                    <a:pt x="285228" y="37805"/>
                    <a:pt x="292979" y="38714"/>
                    <a:pt x="301866" y="41222"/>
                  </a:cubicBezTo>
                  <a:cubicBezTo>
                    <a:pt x="300951" y="27102"/>
                    <a:pt x="300951" y="26644"/>
                    <a:pt x="300951" y="23678"/>
                  </a:cubicBezTo>
                  <a:cubicBezTo>
                    <a:pt x="300951" y="16390"/>
                    <a:pt x="300951" y="-1376"/>
                    <a:pt x="319870" y="-1376"/>
                  </a:cubicBezTo>
                  <a:cubicBezTo>
                    <a:pt x="346989" y="-1376"/>
                    <a:pt x="357927" y="40306"/>
                    <a:pt x="357927" y="42816"/>
                  </a:cubicBezTo>
                  <a:cubicBezTo>
                    <a:pt x="357927" y="44408"/>
                    <a:pt x="356332" y="45095"/>
                    <a:pt x="355426" y="45095"/>
                  </a:cubicBezTo>
                  <a:cubicBezTo>
                    <a:pt x="353603" y="45095"/>
                    <a:pt x="353145" y="43952"/>
                    <a:pt x="352687" y="42587"/>
                  </a:cubicBezTo>
                  <a:cubicBezTo>
                    <a:pt x="347217" y="26415"/>
                    <a:pt x="333998" y="20719"/>
                    <a:pt x="326027" y="20719"/>
                  </a:cubicBezTo>
                  <a:cubicBezTo>
                    <a:pt x="315543" y="20719"/>
                    <a:pt x="312118" y="26873"/>
                    <a:pt x="309846" y="44179"/>
                  </a:cubicBezTo>
                  <a:close/>
                  <a:moveTo>
                    <a:pt x="266769" y="46002"/>
                  </a:moveTo>
                  <a:cubicBezTo>
                    <a:pt x="248994" y="53063"/>
                    <a:pt x="241243" y="70834"/>
                    <a:pt x="241243" y="91335"/>
                  </a:cubicBezTo>
                  <a:cubicBezTo>
                    <a:pt x="241243" y="107049"/>
                    <a:pt x="247171" y="139391"/>
                    <a:pt x="264488" y="163996"/>
                  </a:cubicBezTo>
                  <a:cubicBezTo>
                    <a:pt x="281124" y="187227"/>
                    <a:pt x="302553" y="197710"/>
                    <a:pt x="319190" y="197710"/>
                  </a:cubicBezTo>
                  <a:cubicBezTo>
                    <a:pt x="341975" y="197710"/>
                    <a:pt x="358613" y="179937"/>
                    <a:pt x="358613" y="149418"/>
                  </a:cubicBezTo>
                  <a:cubicBezTo>
                    <a:pt x="358613" y="126636"/>
                    <a:pt x="346989" y="73335"/>
                    <a:pt x="308702" y="51927"/>
                  </a:cubicBezTo>
                  <a:cubicBezTo>
                    <a:pt x="307565" y="59900"/>
                    <a:pt x="305284" y="76530"/>
                    <a:pt x="288646" y="76530"/>
                  </a:cubicBezTo>
                  <a:cubicBezTo>
                    <a:pt x="276570" y="76530"/>
                    <a:pt x="265403" y="65138"/>
                    <a:pt x="265403" y="53290"/>
                  </a:cubicBezTo>
                  <a:cubicBezTo>
                    <a:pt x="265403" y="48739"/>
                    <a:pt x="266769" y="46231"/>
                    <a:pt x="266769" y="46002"/>
                  </a:cubicBezTo>
                  <a:close/>
                  <a:moveTo>
                    <a:pt x="280895" y="43501"/>
                  </a:moveTo>
                  <a:cubicBezTo>
                    <a:pt x="277708" y="43501"/>
                    <a:pt x="270414" y="43501"/>
                    <a:pt x="270414" y="53290"/>
                  </a:cubicBezTo>
                  <a:cubicBezTo>
                    <a:pt x="270414" y="62401"/>
                    <a:pt x="279074" y="71512"/>
                    <a:pt x="288646" y="71512"/>
                  </a:cubicBezTo>
                  <a:cubicBezTo>
                    <a:pt x="298219" y="71512"/>
                    <a:pt x="302553" y="66047"/>
                    <a:pt x="302553" y="52154"/>
                  </a:cubicBezTo>
                  <a:cubicBezTo>
                    <a:pt x="302553" y="48739"/>
                    <a:pt x="302324" y="48510"/>
                    <a:pt x="300042" y="47596"/>
                  </a:cubicBezTo>
                  <a:cubicBezTo>
                    <a:pt x="294117" y="45095"/>
                    <a:pt x="287280" y="43501"/>
                    <a:pt x="280895" y="43501"/>
                  </a:cubicBezTo>
                  <a:close/>
                  <a:moveTo>
                    <a:pt x="506232" y="134840"/>
                  </a:moveTo>
                  <a:cubicBezTo>
                    <a:pt x="506004" y="135518"/>
                    <a:pt x="505088" y="137341"/>
                    <a:pt x="505088" y="138026"/>
                  </a:cubicBezTo>
                  <a:cubicBezTo>
                    <a:pt x="505088" y="138255"/>
                    <a:pt x="509190" y="141443"/>
                    <a:pt x="511700" y="143264"/>
                  </a:cubicBezTo>
                  <a:lnTo>
                    <a:pt x="551581" y="174021"/>
                  </a:lnTo>
                  <a:cubicBezTo>
                    <a:pt x="573003" y="189735"/>
                    <a:pt x="581896" y="190642"/>
                    <a:pt x="588733" y="191327"/>
                  </a:cubicBezTo>
                  <a:cubicBezTo>
                    <a:pt x="590556" y="191556"/>
                    <a:pt x="592837" y="191785"/>
                    <a:pt x="592837" y="195887"/>
                  </a:cubicBezTo>
                  <a:cubicBezTo>
                    <a:pt x="592837" y="196794"/>
                    <a:pt x="592150" y="198388"/>
                    <a:pt x="590327" y="198388"/>
                  </a:cubicBezTo>
                  <a:cubicBezTo>
                    <a:pt x="585314" y="198388"/>
                    <a:pt x="579617" y="197710"/>
                    <a:pt x="574147" y="197710"/>
                  </a:cubicBezTo>
                  <a:cubicBezTo>
                    <a:pt x="565938" y="197710"/>
                    <a:pt x="557052" y="198388"/>
                    <a:pt x="548852" y="198388"/>
                  </a:cubicBezTo>
                  <a:cubicBezTo>
                    <a:pt x="547250" y="198388"/>
                    <a:pt x="544518" y="198388"/>
                    <a:pt x="544518" y="193837"/>
                  </a:cubicBezTo>
                  <a:cubicBezTo>
                    <a:pt x="544518" y="192243"/>
                    <a:pt x="545655" y="191556"/>
                    <a:pt x="547250" y="191327"/>
                  </a:cubicBezTo>
                  <a:cubicBezTo>
                    <a:pt x="552267" y="190871"/>
                    <a:pt x="554320" y="189735"/>
                    <a:pt x="554320" y="186547"/>
                  </a:cubicBezTo>
                  <a:cubicBezTo>
                    <a:pt x="554320" y="182445"/>
                    <a:pt x="547479" y="177207"/>
                    <a:pt x="546113" y="176064"/>
                  </a:cubicBezTo>
                  <a:lnTo>
                    <a:pt x="457234" y="107736"/>
                  </a:lnTo>
                  <a:lnTo>
                    <a:pt x="475466" y="180851"/>
                  </a:lnTo>
                  <a:cubicBezTo>
                    <a:pt x="477510" y="189048"/>
                    <a:pt x="477967" y="191327"/>
                    <a:pt x="494605" y="191327"/>
                  </a:cubicBezTo>
                  <a:cubicBezTo>
                    <a:pt x="500304" y="191327"/>
                    <a:pt x="502357" y="191327"/>
                    <a:pt x="502357" y="195887"/>
                  </a:cubicBezTo>
                  <a:cubicBezTo>
                    <a:pt x="502357" y="197930"/>
                    <a:pt x="500533" y="198388"/>
                    <a:pt x="499167" y="198388"/>
                  </a:cubicBezTo>
                  <a:cubicBezTo>
                    <a:pt x="492781" y="198388"/>
                    <a:pt x="476375" y="197710"/>
                    <a:pt x="469996" y="197710"/>
                  </a:cubicBezTo>
                  <a:cubicBezTo>
                    <a:pt x="463382" y="197710"/>
                    <a:pt x="447204" y="198388"/>
                    <a:pt x="440597" y="198388"/>
                  </a:cubicBezTo>
                  <a:cubicBezTo>
                    <a:pt x="438995" y="198388"/>
                    <a:pt x="436034" y="198388"/>
                    <a:pt x="436034" y="194064"/>
                  </a:cubicBezTo>
                  <a:cubicBezTo>
                    <a:pt x="436034" y="191327"/>
                    <a:pt x="438086" y="191327"/>
                    <a:pt x="442642" y="191327"/>
                  </a:cubicBezTo>
                  <a:cubicBezTo>
                    <a:pt x="445609" y="191327"/>
                    <a:pt x="449711" y="191100"/>
                    <a:pt x="452443" y="190871"/>
                  </a:cubicBezTo>
                  <a:cubicBezTo>
                    <a:pt x="456090" y="190420"/>
                    <a:pt x="457456" y="189735"/>
                    <a:pt x="457456" y="187227"/>
                  </a:cubicBezTo>
                  <a:cubicBezTo>
                    <a:pt x="457456" y="186318"/>
                    <a:pt x="457234" y="185633"/>
                    <a:pt x="456547" y="182903"/>
                  </a:cubicBezTo>
                  <a:lnTo>
                    <a:pt x="426011" y="60580"/>
                  </a:lnTo>
                  <a:cubicBezTo>
                    <a:pt x="423730" y="51698"/>
                    <a:pt x="423272" y="49875"/>
                    <a:pt x="405269" y="49875"/>
                  </a:cubicBezTo>
                  <a:cubicBezTo>
                    <a:pt x="401395" y="49875"/>
                    <a:pt x="398885" y="49875"/>
                    <a:pt x="398885" y="45551"/>
                  </a:cubicBezTo>
                  <a:cubicBezTo>
                    <a:pt x="398885" y="42816"/>
                    <a:pt x="401624" y="42816"/>
                    <a:pt x="402303" y="42816"/>
                  </a:cubicBezTo>
                  <a:cubicBezTo>
                    <a:pt x="408687" y="42816"/>
                    <a:pt x="424867" y="43501"/>
                    <a:pt x="431252" y="43501"/>
                  </a:cubicBezTo>
                  <a:cubicBezTo>
                    <a:pt x="436034" y="43501"/>
                    <a:pt x="441047" y="43272"/>
                    <a:pt x="445838" y="43272"/>
                  </a:cubicBezTo>
                  <a:cubicBezTo>
                    <a:pt x="450849" y="43272"/>
                    <a:pt x="455861" y="42816"/>
                    <a:pt x="460652" y="42816"/>
                  </a:cubicBezTo>
                  <a:cubicBezTo>
                    <a:pt x="462247" y="42816"/>
                    <a:pt x="465205" y="42816"/>
                    <a:pt x="465205" y="47374"/>
                  </a:cubicBezTo>
                  <a:cubicBezTo>
                    <a:pt x="465205" y="49875"/>
                    <a:pt x="463153" y="49875"/>
                    <a:pt x="458828" y="49875"/>
                  </a:cubicBezTo>
                  <a:cubicBezTo>
                    <a:pt x="450391" y="49875"/>
                    <a:pt x="444014" y="49875"/>
                    <a:pt x="444014" y="53977"/>
                  </a:cubicBezTo>
                  <a:cubicBezTo>
                    <a:pt x="444014" y="55571"/>
                    <a:pt x="445380" y="60580"/>
                    <a:pt x="446066" y="63995"/>
                  </a:cubicBezTo>
                  <a:cubicBezTo>
                    <a:pt x="449254" y="75843"/>
                    <a:pt x="452214" y="87913"/>
                    <a:pt x="455182" y="99761"/>
                  </a:cubicBezTo>
                  <a:lnTo>
                    <a:pt x="489137" y="126187"/>
                  </a:lnTo>
                  <a:lnTo>
                    <a:pt x="515576" y="64911"/>
                  </a:lnTo>
                  <a:cubicBezTo>
                    <a:pt x="518308" y="58757"/>
                    <a:pt x="518308" y="58308"/>
                    <a:pt x="518308" y="56936"/>
                  </a:cubicBezTo>
                  <a:cubicBezTo>
                    <a:pt x="518308" y="50104"/>
                    <a:pt x="508511" y="49875"/>
                    <a:pt x="506461" y="49875"/>
                  </a:cubicBezTo>
                  <a:cubicBezTo>
                    <a:pt x="503951" y="49875"/>
                    <a:pt x="501441" y="49875"/>
                    <a:pt x="501441" y="45324"/>
                  </a:cubicBezTo>
                  <a:cubicBezTo>
                    <a:pt x="501441" y="42816"/>
                    <a:pt x="504180" y="42816"/>
                    <a:pt x="504638" y="42816"/>
                  </a:cubicBezTo>
                  <a:cubicBezTo>
                    <a:pt x="513752" y="42816"/>
                    <a:pt x="523325" y="43501"/>
                    <a:pt x="532442" y="43501"/>
                  </a:cubicBezTo>
                  <a:cubicBezTo>
                    <a:pt x="537453" y="43501"/>
                    <a:pt x="549760" y="42816"/>
                    <a:pt x="554771" y="42816"/>
                  </a:cubicBezTo>
                  <a:cubicBezTo>
                    <a:pt x="555914" y="42816"/>
                    <a:pt x="558875" y="42816"/>
                    <a:pt x="558875" y="47374"/>
                  </a:cubicBezTo>
                  <a:cubicBezTo>
                    <a:pt x="558875" y="49875"/>
                    <a:pt x="556372" y="49875"/>
                    <a:pt x="554320" y="49875"/>
                  </a:cubicBezTo>
                  <a:cubicBezTo>
                    <a:pt x="544976" y="50104"/>
                    <a:pt x="542009" y="52154"/>
                    <a:pt x="538590" y="60129"/>
                  </a:cubicBezTo>
                  <a:lnTo>
                    <a:pt x="506232" y="134840"/>
                  </a:lnTo>
                  <a:close/>
                </a:path>
              </a:pathLst>
            </a:custGeom>
            <a:solidFill>
              <a:srgbClr val="000000"/>
            </a:solidFill>
            <a:ln w="22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1" name="任意多边形: 形状 80">
              <a:extLst>
                <a:ext uri="{FF2B5EF4-FFF2-40B4-BE49-F238E27FC236}">
                  <a16:creationId xmlns:a16="http://schemas.microsoft.com/office/drawing/2014/main" id="{E3993D4F-B618-B711-13A6-A9D6F06BC588}"/>
                </a:ext>
              </a:extLst>
            </p:cNvPr>
            <p:cNvSpPr/>
            <p:nvPr/>
          </p:nvSpPr>
          <p:spPr>
            <a:xfrm flipV="1">
              <a:off x="9820228" y="-13291300"/>
              <a:ext cx="85696" cy="70658"/>
            </a:xfrm>
            <a:custGeom>
              <a:avLst/>
              <a:gdLst>
                <a:gd name="connsiteX0" fmla="*/ 47560 w 85696"/>
                <a:gd name="connsiteY0" fmla="*/ 58429 h 70658"/>
                <a:gd name="connsiteX1" fmla="*/ 77238 w 85696"/>
                <a:gd name="connsiteY1" fmla="*/ 58429 h 70658"/>
                <a:gd name="connsiteX2" fmla="*/ 85696 w 85696"/>
                <a:gd name="connsiteY2" fmla="*/ 64810 h 70658"/>
                <a:gd name="connsiteX3" fmla="*/ 78833 w 85696"/>
                <a:gd name="connsiteY3" fmla="*/ 69277 h 70658"/>
                <a:gd name="connsiteX4" fmla="*/ 28570 w 85696"/>
                <a:gd name="connsiteY4" fmla="*/ 69277 h 70658"/>
                <a:gd name="connsiteX5" fmla="*/ 10539 w 85696"/>
                <a:gd name="connsiteY5" fmla="*/ 61303 h 70658"/>
                <a:gd name="connsiteX6" fmla="*/ 0 w 85696"/>
                <a:gd name="connsiteY6" fmla="*/ 47424 h 70658"/>
                <a:gd name="connsiteX7" fmla="*/ 2717 w 85696"/>
                <a:gd name="connsiteY7" fmla="*/ 45509 h 70658"/>
                <a:gd name="connsiteX8" fmla="*/ 5591 w 85696"/>
                <a:gd name="connsiteY8" fmla="*/ 47268 h 70658"/>
                <a:gd name="connsiteX9" fmla="*/ 27133 w 85696"/>
                <a:gd name="connsiteY9" fmla="*/ 58429 h 70658"/>
                <a:gd name="connsiteX10" fmla="*/ 41332 w 85696"/>
                <a:gd name="connsiteY10" fmla="*/ 58429 h 70658"/>
                <a:gd name="connsiteX11" fmla="*/ 25539 w 85696"/>
                <a:gd name="connsiteY11" fmla="*/ 7393 h 70658"/>
                <a:gd name="connsiteX12" fmla="*/ 24738 w 85696"/>
                <a:gd name="connsiteY12" fmla="*/ 3721 h 70658"/>
                <a:gd name="connsiteX13" fmla="*/ 30007 w 85696"/>
                <a:gd name="connsiteY13" fmla="*/ -1382 h 70658"/>
                <a:gd name="connsiteX14" fmla="*/ 37665 w 85696"/>
                <a:gd name="connsiteY14" fmla="*/ 6593 h 70658"/>
                <a:gd name="connsiteX15" fmla="*/ 47560 w 85696"/>
                <a:gd name="connsiteY15" fmla="*/ 58429 h 706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85696" h="70658">
                  <a:moveTo>
                    <a:pt x="47560" y="58429"/>
                  </a:moveTo>
                  <a:lnTo>
                    <a:pt x="77238" y="58429"/>
                  </a:lnTo>
                  <a:cubicBezTo>
                    <a:pt x="78997" y="58429"/>
                    <a:pt x="85696" y="58429"/>
                    <a:pt x="85696" y="64810"/>
                  </a:cubicBezTo>
                  <a:cubicBezTo>
                    <a:pt x="85696" y="69277"/>
                    <a:pt x="81550" y="69277"/>
                    <a:pt x="78833" y="69277"/>
                  </a:cubicBezTo>
                  <a:lnTo>
                    <a:pt x="28570" y="69277"/>
                  </a:lnTo>
                  <a:cubicBezTo>
                    <a:pt x="23937" y="69277"/>
                    <a:pt x="18832" y="68955"/>
                    <a:pt x="10539" y="61303"/>
                  </a:cubicBezTo>
                  <a:cubicBezTo>
                    <a:pt x="5906" y="57157"/>
                    <a:pt x="0" y="48704"/>
                    <a:pt x="0" y="47424"/>
                  </a:cubicBezTo>
                  <a:cubicBezTo>
                    <a:pt x="0" y="45509"/>
                    <a:pt x="2081" y="45509"/>
                    <a:pt x="2717" y="45509"/>
                  </a:cubicBezTo>
                  <a:cubicBezTo>
                    <a:pt x="4469" y="45509"/>
                    <a:pt x="4633" y="45831"/>
                    <a:pt x="5591" y="47268"/>
                  </a:cubicBezTo>
                  <a:cubicBezTo>
                    <a:pt x="13728" y="58429"/>
                    <a:pt x="23458" y="58429"/>
                    <a:pt x="27133" y="58429"/>
                  </a:cubicBezTo>
                  <a:lnTo>
                    <a:pt x="41332" y="58429"/>
                  </a:lnTo>
                  <a:lnTo>
                    <a:pt x="25539" y="7393"/>
                  </a:lnTo>
                  <a:cubicBezTo>
                    <a:pt x="24738" y="4842"/>
                    <a:pt x="24738" y="4678"/>
                    <a:pt x="24738" y="3721"/>
                  </a:cubicBezTo>
                  <a:cubicBezTo>
                    <a:pt x="24738" y="-582"/>
                    <a:pt x="28727" y="-1382"/>
                    <a:pt x="30007" y="-1382"/>
                  </a:cubicBezTo>
                  <a:cubicBezTo>
                    <a:pt x="36070" y="-1382"/>
                    <a:pt x="37186" y="4363"/>
                    <a:pt x="37665" y="6593"/>
                  </a:cubicBezTo>
                  <a:lnTo>
                    <a:pt x="47560" y="58429"/>
                  </a:lnTo>
                  <a:close/>
                </a:path>
              </a:pathLst>
            </a:custGeom>
            <a:solidFill>
              <a:srgbClr val="000000"/>
            </a:solidFill>
            <a:ln w="22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3" name="任意多边形: 形状 82">
              <a:extLst>
                <a:ext uri="{FF2B5EF4-FFF2-40B4-BE49-F238E27FC236}">
                  <a16:creationId xmlns:a16="http://schemas.microsoft.com/office/drawing/2014/main" id="{D6EDA70B-4B38-0ED9-8354-02120DEF3013}"/>
                </a:ext>
              </a:extLst>
            </p:cNvPr>
            <p:cNvSpPr/>
            <p:nvPr/>
          </p:nvSpPr>
          <p:spPr>
            <a:xfrm flipV="1">
              <a:off x="9952008" y="-13348562"/>
              <a:ext cx="207393" cy="273336"/>
            </a:xfrm>
            <a:custGeom>
              <a:avLst/>
              <a:gdLst>
                <a:gd name="connsiteX0" fmla="*/ 71562 w 207393"/>
                <a:gd name="connsiteY0" fmla="*/ -1378 h 273336"/>
                <a:gd name="connsiteX1" fmla="*/ 81136 w 207393"/>
                <a:gd name="connsiteY1" fmla="*/ 3175 h 273336"/>
                <a:gd name="connsiteX2" fmla="*/ 205798 w 207393"/>
                <a:gd name="connsiteY2" fmla="*/ 263306 h 273336"/>
                <a:gd name="connsiteX3" fmla="*/ 207393 w 207393"/>
                <a:gd name="connsiteY3" fmla="*/ 267408 h 273336"/>
                <a:gd name="connsiteX4" fmla="*/ 202839 w 207393"/>
                <a:gd name="connsiteY4" fmla="*/ 271959 h 273336"/>
                <a:gd name="connsiteX5" fmla="*/ 197827 w 207393"/>
                <a:gd name="connsiteY5" fmla="*/ 267408 h 273336"/>
                <a:gd name="connsiteX6" fmla="*/ 80227 w 207393"/>
                <a:gd name="connsiteY6" fmla="*/ 22310 h 273336"/>
                <a:gd name="connsiteX7" fmla="*/ 31681 w 207393"/>
                <a:gd name="connsiteY7" fmla="*/ 135287 h 273336"/>
                <a:gd name="connsiteX8" fmla="*/ 0 w 207393"/>
                <a:gd name="connsiteY8" fmla="*/ 110920 h 273336"/>
                <a:gd name="connsiteX9" fmla="*/ 3418 w 207393"/>
                <a:gd name="connsiteY9" fmla="*/ 107276 h 273336"/>
                <a:gd name="connsiteX10" fmla="*/ 19605 w 207393"/>
                <a:gd name="connsiteY10" fmla="*/ 119575 h 273336"/>
                <a:gd name="connsiteX11" fmla="*/ 71562 w 207393"/>
                <a:gd name="connsiteY11" fmla="*/ -1378 h 273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07393" h="273336">
                  <a:moveTo>
                    <a:pt x="71562" y="-1378"/>
                  </a:moveTo>
                  <a:cubicBezTo>
                    <a:pt x="78633" y="-1378"/>
                    <a:pt x="78855" y="-1149"/>
                    <a:pt x="81136" y="3175"/>
                  </a:cubicBezTo>
                  <a:lnTo>
                    <a:pt x="205798" y="263306"/>
                  </a:lnTo>
                  <a:cubicBezTo>
                    <a:pt x="207393" y="266264"/>
                    <a:pt x="207393" y="266722"/>
                    <a:pt x="207393" y="267408"/>
                  </a:cubicBezTo>
                  <a:cubicBezTo>
                    <a:pt x="207393" y="269909"/>
                    <a:pt x="205569" y="271959"/>
                    <a:pt x="202839" y="271959"/>
                  </a:cubicBezTo>
                  <a:cubicBezTo>
                    <a:pt x="199879" y="271959"/>
                    <a:pt x="198964" y="269909"/>
                    <a:pt x="197827" y="267408"/>
                  </a:cubicBezTo>
                  <a:lnTo>
                    <a:pt x="80227" y="22310"/>
                  </a:lnTo>
                  <a:lnTo>
                    <a:pt x="31681" y="135287"/>
                  </a:lnTo>
                  <a:lnTo>
                    <a:pt x="0" y="110920"/>
                  </a:lnTo>
                  <a:lnTo>
                    <a:pt x="3418" y="107276"/>
                  </a:lnTo>
                  <a:lnTo>
                    <a:pt x="19605" y="119575"/>
                  </a:lnTo>
                  <a:lnTo>
                    <a:pt x="71562" y="-1378"/>
                  </a:lnTo>
                  <a:close/>
                </a:path>
              </a:pathLst>
            </a:custGeom>
            <a:solidFill>
              <a:srgbClr val="000000"/>
            </a:solidFill>
            <a:ln w="22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" name="任意多边形: 形状 88">
              <a:extLst>
                <a:ext uri="{FF2B5EF4-FFF2-40B4-BE49-F238E27FC236}">
                  <a16:creationId xmlns:a16="http://schemas.microsoft.com/office/drawing/2014/main" id="{CE4FB6DA-7F05-6DBF-5372-1F4F846F464A}"/>
                </a:ext>
              </a:extLst>
            </p:cNvPr>
            <p:cNvSpPr/>
            <p:nvPr/>
          </p:nvSpPr>
          <p:spPr>
            <a:xfrm flipV="1">
              <a:off x="10154844" y="-13344021"/>
              <a:ext cx="242734" cy="22866"/>
            </a:xfrm>
            <a:custGeom>
              <a:avLst/>
              <a:gdLst>
                <a:gd name="connsiteX0" fmla="*/ 0 w 242734"/>
                <a:gd name="connsiteY0" fmla="*/ -1389 h 22866"/>
                <a:gd name="connsiteX1" fmla="*/ 242734 w 242734"/>
                <a:gd name="connsiteY1" fmla="*/ -1389 h 22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42734" h="22866">
                  <a:moveTo>
                    <a:pt x="0" y="-1389"/>
                  </a:moveTo>
                  <a:lnTo>
                    <a:pt x="242734" y="-1389"/>
                  </a:lnTo>
                </a:path>
              </a:pathLst>
            </a:custGeom>
            <a:noFill/>
            <a:ln w="9105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" name="任意多边形: 形状 89">
              <a:extLst>
                <a:ext uri="{FF2B5EF4-FFF2-40B4-BE49-F238E27FC236}">
                  <a16:creationId xmlns:a16="http://schemas.microsoft.com/office/drawing/2014/main" id="{D11BF280-C9E8-7491-57E8-EC069E9AAEE7}"/>
                </a:ext>
              </a:extLst>
            </p:cNvPr>
            <p:cNvSpPr/>
            <p:nvPr/>
          </p:nvSpPr>
          <p:spPr>
            <a:xfrm flipV="1">
              <a:off x="10164002" y="-13286563"/>
              <a:ext cx="108483" cy="160589"/>
            </a:xfrm>
            <a:custGeom>
              <a:avLst/>
              <a:gdLst>
                <a:gd name="connsiteX0" fmla="*/ 108484 w 108483"/>
                <a:gd name="connsiteY0" fmla="*/ 156704 h 160589"/>
                <a:gd name="connsiteX1" fmla="*/ 105523 w 108483"/>
                <a:gd name="connsiteY1" fmla="*/ 159212 h 160589"/>
                <a:gd name="connsiteX2" fmla="*/ 76574 w 108483"/>
                <a:gd name="connsiteY2" fmla="*/ 156704 h 160589"/>
                <a:gd name="connsiteX3" fmla="*/ 73386 w 108483"/>
                <a:gd name="connsiteY3" fmla="*/ 152380 h 160589"/>
                <a:gd name="connsiteX4" fmla="*/ 78855 w 108483"/>
                <a:gd name="connsiteY4" fmla="*/ 149644 h 160589"/>
                <a:gd name="connsiteX5" fmla="*/ 90252 w 108483"/>
                <a:gd name="connsiteY5" fmla="*/ 145771 h 160589"/>
                <a:gd name="connsiteX6" fmla="*/ 89565 w 108483"/>
                <a:gd name="connsiteY6" fmla="*/ 141219 h 160589"/>
                <a:gd name="connsiteX7" fmla="*/ 75895 w 108483"/>
                <a:gd name="connsiteY7" fmla="*/ 87232 h 160589"/>
                <a:gd name="connsiteX8" fmla="*/ 54925 w 108483"/>
                <a:gd name="connsiteY8" fmla="*/ 101809 h 160589"/>
                <a:gd name="connsiteX9" fmla="*/ 0 w 108483"/>
                <a:gd name="connsiteY9" fmla="*/ 35075 h 160589"/>
                <a:gd name="connsiteX10" fmla="*/ 30315 w 108483"/>
                <a:gd name="connsiteY10" fmla="*/ -1377 h 160589"/>
                <a:gd name="connsiteX11" fmla="*/ 59936 w 108483"/>
                <a:gd name="connsiteY11" fmla="*/ 15709 h 160589"/>
                <a:gd name="connsiteX12" fmla="*/ 80678 w 108483"/>
                <a:gd name="connsiteY12" fmla="*/ -1377 h 160589"/>
                <a:gd name="connsiteX13" fmla="*/ 97545 w 108483"/>
                <a:gd name="connsiteY13" fmla="*/ 11157 h 160589"/>
                <a:gd name="connsiteX14" fmla="*/ 104379 w 108483"/>
                <a:gd name="connsiteY14" fmla="*/ 33703 h 160589"/>
                <a:gd name="connsiteX15" fmla="*/ 101648 w 108483"/>
                <a:gd name="connsiteY15" fmla="*/ 35982 h 160589"/>
                <a:gd name="connsiteX16" fmla="*/ 98452 w 108483"/>
                <a:gd name="connsiteY16" fmla="*/ 31880 h 160589"/>
                <a:gd name="connsiteX17" fmla="*/ 81136 w 108483"/>
                <a:gd name="connsiteY17" fmla="*/ 3640 h 160589"/>
                <a:gd name="connsiteX18" fmla="*/ 74300 w 108483"/>
                <a:gd name="connsiteY18" fmla="*/ 14116 h 160589"/>
                <a:gd name="connsiteX19" fmla="*/ 75666 w 108483"/>
                <a:gd name="connsiteY19" fmla="*/ 25049 h 160589"/>
                <a:gd name="connsiteX20" fmla="*/ 108484 w 108483"/>
                <a:gd name="connsiteY20" fmla="*/ 156704 h 160589"/>
                <a:gd name="connsiteX21" fmla="*/ 61081 w 108483"/>
                <a:gd name="connsiteY21" fmla="*/ 28236 h 160589"/>
                <a:gd name="connsiteX22" fmla="*/ 56519 w 108483"/>
                <a:gd name="connsiteY22" fmla="*/ 19811 h 160589"/>
                <a:gd name="connsiteX23" fmla="*/ 30766 w 108483"/>
                <a:gd name="connsiteY23" fmla="*/ 3640 h 160589"/>
                <a:gd name="connsiteX24" fmla="*/ 16180 w 108483"/>
                <a:gd name="connsiteY24" fmla="*/ 25049 h 160589"/>
                <a:gd name="connsiteX25" fmla="*/ 28714 w 108483"/>
                <a:gd name="connsiteY25" fmla="*/ 74934 h 160589"/>
                <a:gd name="connsiteX26" fmla="*/ 55154 w 108483"/>
                <a:gd name="connsiteY26" fmla="*/ 96800 h 160589"/>
                <a:gd name="connsiteX27" fmla="*/ 73157 w 108483"/>
                <a:gd name="connsiteY27" fmla="*/ 76756 h 160589"/>
                <a:gd name="connsiteX28" fmla="*/ 72477 w 108483"/>
                <a:gd name="connsiteY28" fmla="*/ 72883 h 160589"/>
                <a:gd name="connsiteX29" fmla="*/ 61081 w 108483"/>
                <a:gd name="connsiteY29" fmla="*/ 28236 h 160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08483" h="160589">
                  <a:moveTo>
                    <a:pt x="108484" y="156704"/>
                  </a:moveTo>
                  <a:cubicBezTo>
                    <a:pt x="108484" y="156933"/>
                    <a:pt x="108484" y="159212"/>
                    <a:pt x="105523" y="159212"/>
                  </a:cubicBezTo>
                  <a:cubicBezTo>
                    <a:pt x="102098" y="159212"/>
                    <a:pt x="80449" y="157162"/>
                    <a:pt x="76574" y="156704"/>
                  </a:cubicBezTo>
                  <a:cubicBezTo>
                    <a:pt x="74751" y="156475"/>
                    <a:pt x="73386" y="155339"/>
                    <a:pt x="73386" y="152380"/>
                  </a:cubicBezTo>
                  <a:cubicBezTo>
                    <a:pt x="73386" y="149644"/>
                    <a:pt x="75438" y="149644"/>
                    <a:pt x="78855" y="149644"/>
                  </a:cubicBezTo>
                  <a:cubicBezTo>
                    <a:pt x="89794" y="149644"/>
                    <a:pt x="90252" y="148051"/>
                    <a:pt x="90252" y="145771"/>
                  </a:cubicBezTo>
                  <a:lnTo>
                    <a:pt x="89565" y="141219"/>
                  </a:lnTo>
                  <a:lnTo>
                    <a:pt x="75895" y="87232"/>
                  </a:lnTo>
                  <a:cubicBezTo>
                    <a:pt x="71791" y="95657"/>
                    <a:pt x="65184" y="101809"/>
                    <a:pt x="54925" y="101809"/>
                  </a:cubicBezTo>
                  <a:cubicBezTo>
                    <a:pt x="28263" y="101809"/>
                    <a:pt x="0" y="68324"/>
                    <a:pt x="0" y="35075"/>
                  </a:cubicBezTo>
                  <a:cubicBezTo>
                    <a:pt x="0" y="13658"/>
                    <a:pt x="12534" y="-1377"/>
                    <a:pt x="30315" y="-1377"/>
                  </a:cubicBezTo>
                  <a:cubicBezTo>
                    <a:pt x="34870" y="-1377"/>
                    <a:pt x="46266" y="-462"/>
                    <a:pt x="59936" y="15709"/>
                  </a:cubicBezTo>
                  <a:cubicBezTo>
                    <a:pt x="61759" y="6141"/>
                    <a:pt x="69739" y="-1377"/>
                    <a:pt x="80678" y="-1377"/>
                  </a:cubicBezTo>
                  <a:cubicBezTo>
                    <a:pt x="88657" y="-1377"/>
                    <a:pt x="93898" y="3868"/>
                    <a:pt x="97545" y="11157"/>
                  </a:cubicBezTo>
                  <a:cubicBezTo>
                    <a:pt x="101420" y="19354"/>
                    <a:pt x="104379" y="33252"/>
                    <a:pt x="104379" y="33703"/>
                  </a:cubicBezTo>
                  <a:cubicBezTo>
                    <a:pt x="104379" y="35982"/>
                    <a:pt x="102327" y="35982"/>
                    <a:pt x="101648" y="35982"/>
                  </a:cubicBezTo>
                  <a:cubicBezTo>
                    <a:pt x="99368" y="35982"/>
                    <a:pt x="99139" y="35075"/>
                    <a:pt x="98452" y="31880"/>
                  </a:cubicBezTo>
                  <a:cubicBezTo>
                    <a:pt x="94584" y="17074"/>
                    <a:pt x="90480" y="3640"/>
                    <a:pt x="81136" y="3640"/>
                  </a:cubicBezTo>
                  <a:cubicBezTo>
                    <a:pt x="74980" y="3640"/>
                    <a:pt x="74300" y="9557"/>
                    <a:pt x="74300" y="14116"/>
                  </a:cubicBezTo>
                  <a:cubicBezTo>
                    <a:pt x="74300" y="19582"/>
                    <a:pt x="74751" y="21176"/>
                    <a:pt x="75666" y="25049"/>
                  </a:cubicBezTo>
                  <a:lnTo>
                    <a:pt x="108484" y="156704"/>
                  </a:lnTo>
                  <a:close/>
                  <a:moveTo>
                    <a:pt x="61081" y="28236"/>
                  </a:moveTo>
                  <a:cubicBezTo>
                    <a:pt x="59936" y="24134"/>
                    <a:pt x="59936" y="23684"/>
                    <a:pt x="56519" y="19811"/>
                  </a:cubicBezTo>
                  <a:cubicBezTo>
                    <a:pt x="46495" y="7284"/>
                    <a:pt x="37150" y="3640"/>
                    <a:pt x="30766" y="3640"/>
                  </a:cubicBezTo>
                  <a:cubicBezTo>
                    <a:pt x="19369" y="3640"/>
                    <a:pt x="16180" y="16166"/>
                    <a:pt x="16180" y="25049"/>
                  </a:cubicBezTo>
                  <a:cubicBezTo>
                    <a:pt x="16180" y="36439"/>
                    <a:pt x="23473" y="64458"/>
                    <a:pt x="28714" y="74934"/>
                  </a:cubicBezTo>
                  <a:cubicBezTo>
                    <a:pt x="35784" y="88368"/>
                    <a:pt x="46038" y="96800"/>
                    <a:pt x="55154" y="96800"/>
                  </a:cubicBezTo>
                  <a:cubicBezTo>
                    <a:pt x="69968" y="96800"/>
                    <a:pt x="73157" y="78121"/>
                    <a:pt x="73157" y="76756"/>
                  </a:cubicBezTo>
                  <a:cubicBezTo>
                    <a:pt x="73157" y="75392"/>
                    <a:pt x="72699" y="74019"/>
                    <a:pt x="72477" y="72883"/>
                  </a:cubicBezTo>
                  <a:lnTo>
                    <a:pt x="61081" y="28236"/>
                  </a:lnTo>
                  <a:close/>
                </a:path>
              </a:pathLst>
            </a:custGeom>
            <a:solidFill>
              <a:srgbClr val="000000"/>
            </a:solidFill>
            <a:ln w="22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1" name="任意多边形: 形状 90">
              <a:extLst>
                <a:ext uri="{FF2B5EF4-FFF2-40B4-BE49-F238E27FC236}">
                  <a16:creationId xmlns:a16="http://schemas.microsoft.com/office/drawing/2014/main" id="{A4D15D1E-D999-D935-2140-80A4090F5B5C}"/>
                </a:ext>
              </a:extLst>
            </p:cNvPr>
            <p:cNvSpPr/>
            <p:nvPr/>
          </p:nvSpPr>
          <p:spPr>
            <a:xfrm flipV="1">
              <a:off x="10281016" y="-13164658"/>
              <a:ext cx="97508" cy="71930"/>
            </a:xfrm>
            <a:custGeom>
              <a:avLst/>
              <a:gdLst>
                <a:gd name="connsiteX0" fmla="*/ 11968 w 97508"/>
                <a:gd name="connsiteY0" fmla="*/ 10270 h 71930"/>
                <a:gd name="connsiteX1" fmla="*/ 10374 w 97508"/>
                <a:gd name="connsiteY1" fmla="*/ 3731 h 71930"/>
                <a:gd name="connsiteX2" fmla="*/ 15801 w 97508"/>
                <a:gd name="connsiteY2" fmla="*/ -1370 h 71930"/>
                <a:gd name="connsiteX3" fmla="*/ 22021 w 97508"/>
                <a:gd name="connsiteY3" fmla="*/ 2138 h 71930"/>
                <a:gd name="connsiteX4" fmla="*/ 24895 w 97508"/>
                <a:gd name="connsiteY4" fmla="*/ 12028 h 71930"/>
                <a:gd name="connsiteX5" fmla="*/ 28406 w 97508"/>
                <a:gd name="connsiteY5" fmla="*/ 26377 h 71930"/>
                <a:gd name="connsiteX6" fmla="*/ 31115 w 97508"/>
                <a:gd name="connsiteY6" fmla="*/ 37067 h 71930"/>
                <a:gd name="connsiteX7" fmla="*/ 37822 w 97508"/>
                <a:gd name="connsiteY7" fmla="*/ 51422 h 71930"/>
                <a:gd name="connsiteX8" fmla="*/ 61759 w 97508"/>
                <a:gd name="connsiteY8" fmla="*/ 66094 h 71930"/>
                <a:gd name="connsiteX9" fmla="*/ 71176 w 97508"/>
                <a:gd name="connsiteY9" fmla="*/ 54931 h 71930"/>
                <a:gd name="connsiteX10" fmla="*/ 61759 w 97508"/>
                <a:gd name="connsiteY10" fmla="*/ 20960 h 71930"/>
                <a:gd name="connsiteX11" fmla="*/ 59364 w 97508"/>
                <a:gd name="connsiteY11" fmla="*/ 12342 h 71930"/>
                <a:gd name="connsiteX12" fmla="*/ 74522 w 97508"/>
                <a:gd name="connsiteY12" fmla="*/ -1370 h 71930"/>
                <a:gd name="connsiteX13" fmla="*/ 97508 w 97508"/>
                <a:gd name="connsiteY13" fmla="*/ 23032 h 71930"/>
                <a:gd name="connsiteX14" fmla="*/ 94949 w 97508"/>
                <a:gd name="connsiteY14" fmla="*/ 25104 h 71930"/>
                <a:gd name="connsiteX15" fmla="*/ 91917 w 97508"/>
                <a:gd name="connsiteY15" fmla="*/ 22390 h 71930"/>
                <a:gd name="connsiteX16" fmla="*/ 75000 w 97508"/>
                <a:gd name="connsiteY16" fmla="*/ 3096 h 71930"/>
                <a:gd name="connsiteX17" fmla="*/ 71012 w 97508"/>
                <a:gd name="connsiteY17" fmla="*/ 8676 h 71930"/>
                <a:gd name="connsiteX18" fmla="*/ 74686 w 97508"/>
                <a:gd name="connsiteY18" fmla="*/ 21595 h 71930"/>
                <a:gd name="connsiteX19" fmla="*/ 83145 w 97508"/>
                <a:gd name="connsiteY19" fmla="*/ 52380 h 71930"/>
                <a:gd name="connsiteX20" fmla="*/ 62396 w 97508"/>
                <a:gd name="connsiteY20" fmla="*/ 70560 h 71930"/>
                <a:gd name="connsiteX21" fmla="*/ 35427 w 97508"/>
                <a:gd name="connsiteY21" fmla="*/ 56046 h 71930"/>
                <a:gd name="connsiteX22" fmla="*/ 18353 w 97508"/>
                <a:gd name="connsiteY22" fmla="*/ 70560 h 71930"/>
                <a:gd name="connsiteX23" fmla="*/ 5748 w 97508"/>
                <a:gd name="connsiteY23" fmla="*/ 61949 h 71930"/>
                <a:gd name="connsiteX24" fmla="*/ 0 w 97508"/>
                <a:gd name="connsiteY24" fmla="*/ 46157 h 71930"/>
                <a:gd name="connsiteX25" fmla="*/ 2710 w 97508"/>
                <a:gd name="connsiteY25" fmla="*/ 44084 h 71930"/>
                <a:gd name="connsiteX26" fmla="*/ 6227 w 97508"/>
                <a:gd name="connsiteY26" fmla="*/ 48871 h 71930"/>
                <a:gd name="connsiteX27" fmla="*/ 17874 w 97508"/>
                <a:gd name="connsiteY27" fmla="*/ 66094 h 71930"/>
                <a:gd name="connsiteX28" fmla="*/ 23136 w 97508"/>
                <a:gd name="connsiteY28" fmla="*/ 58275 h 71930"/>
                <a:gd name="connsiteX29" fmla="*/ 20584 w 97508"/>
                <a:gd name="connsiteY29" fmla="*/ 45041 h 71930"/>
                <a:gd name="connsiteX30" fmla="*/ 17074 w 97508"/>
                <a:gd name="connsiteY30" fmla="*/ 30685 h 71930"/>
                <a:gd name="connsiteX31" fmla="*/ 11968 w 97508"/>
                <a:gd name="connsiteY31" fmla="*/ 10270 h 719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97508" h="71930">
                  <a:moveTo>
                    <a:pt x="11968" y="10270"/>
                  </a:moveTo>
                  <a:cubicBezTo>
                    <a:pt x="11332" y="8197"/>
                    <a:pt x="10374" y="4209"/>
                    <a:pt x="10374" y="3731"/>
                  </a:cubicBezTo>
                  <a:cubicBezTo>
                    <a:pt x="10374" y="222"/>
                    <a:pt x="13248" y="-1370"/>
                    <a:pt x="15801" y="-1370"/>
                  </a:cubicBezTo>
                  <a:cubicBezTo>
                    <a:pt x="18668" y="-1370"/>
                    <a:pt x="21227" y="701"/>
                    <a:pt x="22021" y="2138"/>
                  </a:cubicBezTo>
                  <a:cubicBezTo>
                    <a:pt x="22822" y="3574"/>
                    <a:pt x="24094" y="8676"/>
                    <a:pt x="24895" y="12028"/>
                  </a:cubicBezTo>
                  <a:cubicBezTo>
                    <a:pt x="25696" y="15058"/>
                    <a:pt x="27448" y="22390"/>
                    <a:pt x="28406" y="26377"/>
                  </a:cubicBezTo>
                  <a:cubicBezTo>
                    <a:pt x="29364" y="29893"/>
                    <a:pt x="30322" y="33401"/>
                    <a:pt x="31115" y="37067"/>
                  </a:cubicBezTo>
                  <a:cubicBezTo>
                    <a:pt x="32874" y="43605"/>
                    <a:pt x="33196" y="44884"/>
                    <a:pt x="37822" y="51422"/>
                  </a:cubicBezTo>
                  <a:cubicBezTo>
                    <a:pt x="42290" y="57804"/>
                    <a:pt x="49791" y="66094"/>
                    <a:pt x="61759" y="66094"/>
                  </a:cubicBezTo>
                  <a:cubicBezTo>
                    <a:pt x="71012" y="66094"/>
                    <a:pt x="71176" y="57961"/>
                    <a:pt x="71176" y="54931"/>
                  </a:cubicBezTo>
                  <a:cubicBezTo>
                    <a:pt x="71176" y="45362"/>
                    <a:pt x="64311" y="27655"/>
                    <a:pt x="61759" y="20960"/>
                  </a:cubicBezTo>
                  <a:cubicBezTo>
                    <a:pt x="60001" y="16494"/>
                    <a:pt x="59364" y="15058"/>
                    <a:pt x="59364" y="12342"/>
                  </a:cubicBezTo>
                  <a:cubicBezTo>
                    <a:pt x="59364" y="3888"/>
                    <a:pt x="66385" y="-1370"/>
                    <a:pt x="74522" y="-1370"/>
                  </a:cubicBezTo>
                  <a:cubicBezTo>
                    <a:pt x="90480" y="-1370"/>
                    <a:pt x="97508" y="20638"/>
                    <a:pt x="97508" y="23032"/>
                  </a:cubicBezTo>
                  <a:cubicBezTo>
                    <a:pt x="97508" y="25104"/>
                    <a:pt x="95428" y="25104"/>
                    <a:pt x="94949" y="25104"/>
                  </a:cubicBezTo>
                  <a:cubicBezTo>
                    <a:pt x="92718" y="25104"/>
                    <a:pt x="92561" y="24147"/>
                    <a:pt x="91917" y="22390"/>
                  </a:cubicBezTo>
                  <a:cubicBezTo>
                    <a:pt x="88249" y="9633"/>
                    <a:pt x="81386" y="3096"/>
                    <a:pt x="75000" y="3096"/>
                  </a:cubicBezTo>
                  <a:cubicBezTo>
                    <a:pt x="71655" y="3096"/>
                    <a:pt x="71012" y="5325"/>
                    <a:pt x="71012" y="8676"/>
                  </a:cubicBezTo>
                  <a:cubicBezTo>
                    <a:pt x="71012" y="12342"/>
                    <a:pt x="71812" y="14415"/>
                    <a:pt x="74686" y="21595"/>
                  </a:cubicBezTo>
                  <a:cubicBezTo>
                    <a:pt x="76602" y="26540"/>
                    <a:pt x="83145" y="43448"/>
                    <a:pt x="83145" y="52380"/>
                  </a:cubicBezTo>
                  <a:cubicBezTo>
                    <a:pt x="83145" y="67851"/>
                    <a:pt x="70854" y="70560"/>
                    <a:pt x="62396" y="70560"/>
                  </a:cubicBezTo>
                  <a:cubicBezTo>
                    <a:pt x="49155" y="70560"/>
                    <a:pt x="40217" y="62427"/>
                    <a:pt x="35427" y="56046"/>
                  </a:cubicBezTo>
                  <a:cubicBezTo>
                    <a:pt x="34311" y="67051"/>
                    <a:pt x="24895" y="70560"/>
                    <a:pt x="18353" y="70560"/>
                  </a:cubicBezTo>
                  <a:cubicBezTo>
                    <a:pt x="11489" y="70560"/>
                    <a:pt x="7821" y="65615"/>
                    <a:pt x="5748" y="61949"/>
                  </a:cubicBezTo>
                  <a:cubicBezTo>
                    <a:pt x="2238" y="56046"/>
                    <a:pt x="0" y="46956"/>
                    <a:pt x="0" y="46157"/>
                  </a:cubicBezTo>
                  <a:cubicBezTo>
                    <a:pt x="0" y="44084"/>
                    <a:pt x="2238" y="44084"/>
                    <a:pt x="2710" y="44084"/>
                  </a:cubicBezTo>
                  <a:cubicBezTo>
                    <a:pt x="4948" y="44084"/>
                    <a:pt x="5105" y="44563"/>
                    <a:pt x="6227" y="48871"/>
                  </a:cubicBezTo>
                  <a:cubicBezTo>
                    <a:pt x="8615" y="58275"/>
                    <a:pt x="11647" y="66094"/>
                    <a:pt x="17874" y="66094"/>
                  </a:cubicBezTo>
                  <a:cubicBezTo>
                    <a:pt x="22021" y="66094"/>
                    <a:pt x="23136" y="62585"/>
                    <a:pt x="23136" y="58275"/>
                  </a:cubicBezTo>
                  <a:cubicBezTo>
                    <a:pt x="23136" y="55245"/>
                    <a:pt x="21706" y="49350"/>
                    <a:pt x="20584" y="45041"/>
                  </a:cubicBezTo>
                  <a:cubicBezTo>
                    <a:pt x="19468" y="40733"/>
                    <a:pt x="17874" y="34194"/>
                    <a:pt x="17074" y="30685"/>
                  </a:cubicBezTo>
                  <a:lnTo>
                    <a:pt x="11968" y="10270"/>
                  </a:lnTo>
                  <a:close/>
                </a:path>
              </a:pathLst>
            </a:custGeom>
            <a:solidFill>
              <a:srgbClr val="000000"/>
            </a:solidFill>
            <a:ln w="22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pic>
        <p:nvPicPr>
          <p:cNvPr id="130" name="图片 129">
            <a:extLst>
              <a:ext uri="{FF2B5EF4-FFF2-40B4-BE49-F238E27FC236}">
                <a16:creationId xmlns:a16="http://schemas.microsoft.com/office/drawing/2014/main" id="{F3D0EFE3-5F6A-8B3E-45BD-92CD911F05B1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8098298" y="2463928"/>
            <a:ext cx="828101" cy="54720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48444548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灯片编号占位符 1">
            <a:extLst>
              <a:ext uri="{FF2B5EF4-FFF2-40B4-BE49-F238E27FC236}">
                <a16:creationId xmlns:a16="http://schemas.microsoft.com/office/drawing/2014/main" id="{1D4D68A4-99EF-4D31-B8FC-FF2B5F5F54E1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1D8FA19-E13B-4121-8BBF-5D41F5A04330}" type="slidenum">
              <a:rPr lang="zh-CN" altLang="en-US" smtClean="0"/>
              <a:t>7</a:t>
            </a:fld>
            <a:endParaRPr lang="zh-CN" altLang="en-US"/>
          </a:p>
        </p:txBody>
      </p:sp>
      <p:sp>
        <p:nvSpPr>
          <p:cNvPr id="4" name="文本框 3">
            <a:extLst>
              <a:ext uri="{FF2B5EF4-FFF2-40B4-BE49-F238E27FC236}">
                <a16:creationId xmlns:a16="http://schemas.microsoft.com/office/drawing/2014/main" id="{763919E9-7E88-4ED8-B755-08E9F0F31CB1}"/>
              </a:ext>
            </a:extLst>
          </p:cNvPr>
          <p:cNvSpPr txBox="1"/>
          <p:nvPr/>
        </p:nvSpPr>
        <p:spPr>
          <a:xfrm>
            <a:off x="1056861" y="1215829"/>
            <a:ext cx="689266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altLang="zh-CN" sz="2400" dirty="0">
                <a:latin typeface="Palatino"/>
              </a:rPr>
              <a:t>Take an example of Machine Translation:</a:t>
            </a:r>
          </a:p>
        </p:txBody>
      </p:sp>
      <p:sp>
        <p:nvSpPr>
          <p:cNvPr id="29" name="object 21">
            <a:extLst>
              <a:ext uri="{FF2B5EF4-FFF2-40B4-BE49-F238E27FC236}">
                <a16:creationId xmlns:a16="http://schemas.microsoft.com/office/drawing/2014/main" id="{CFC85EB3-F1E4-49FA-B7B5-DF4068364C42}"/>
              </a:ext>
            </a:extLst>
          </p:cNvPr>
          <p:cNvSpPr/>
          <p:nvPr/>
        </p:nvSpPr>
        <p:spPr>
          <a:xfrm>
            <a:off x="3377027" y="2178012"/>
            <a:ext cx="1335837" cy="623813"/>
          </a:xfrm>
          <a:custGeom>
            <a:avLst/>
            <a:gdLst/>
            <a:ahLst/>
            <a:cxnLst/>
            <a:rect l="l" t="t" r="r" b="b"/>
            <a:pathLst>
              <a:path w="1428750" h="208279">
                <a:moveTo>
                  <a:pt x="0" y="103937"/>
                </a:moveTo>
                <a:lnTo>
                  <a:pt x="8167" y="63480"/>
                </a:lnTo>
                <a:lnTo>
                  <a:pt x="30442" y="30442"/>
                </a:lnTo>
                <a:lnTo>
                  <a:pt x="63480" y="8167"/>
                </a:lnTo>
                <a:lnTo>
                  <a:pt x="103937" y="0"/>
                </a:lnTo>
                <a:lnTo>
                  <a:pt x="1324573" y="0"/>
                </a:lnTo>
                <a:lnTo>
                  <a:pt x="1365030" y="8167"/>
                </a:lnTo>
                <a:lnTo>
                  <a:pt x="1398068" y="30442"/>
                </a:lnTo>
                <a:lnTo>
                  <a:pt x="1420343" y="63480"/>
                </a:lnTo>
                <a:lnTo>
                  <a:pt x="1428511" y="103937"/>
                </a:lnTo>
                <a:lnTo>
                  <a:pt x="1420341" y="144394"/>
                </a:lnTo>
                <a:lnTo>
                  <a:pt x="1398066" y="177432"/>
                </a:lnTo>
                <a:lnTo>
                  <a:pt x="1365029" y="199706"/>
                </a:lnTo>
                <a:lnTo>
                  <a:pt x="1324572" y="207874"/>
                </a:lnTo>
                <a:lnTo>
                  <a:pt x="103937" y="207873"/>
                </a:lnTo>
                <a:lnTo>
                  <a:pt x="63480" y="199705"/>
                </a:lnTo>
                <a:lnTo>
                  <a:pt x="30442" y="177430"/>
                </a:lnTo>
                <a:lnTo>
                  <a:pt x="8167" y="144392"/>
                </a:lnTo>
                <a:lnTo>
                  <a:pt x="0" y="103935"/>
                </a:lnTo>
                <a:close/>
              </a:path>
            </a:pathLst>
          </a:custGeom>
          <a:ln w="12700">
            <a:solidFill>
              <a:srgbClr val="A2A2A2"/>
            </a:solidFill>
          </a:ln>
        </p:spPr>
        <p:txBody>
          <a:bodyPr wrap="square" lIns="0" tIns="0" rIns="0" bIns="0" rtlCol="0"/>
          <a:lstStyle/>
          <a:p>
            <a:pPr algn="ctr"/>
            <a:r>
              <a:rPr lang="en-US" dirty="0">
                <a:latin typeface="Palatino"/>
              </a:rPr>
              <a:t>Bilingual </a:t>
            </a:r>
          </a:p>
          <a:p>
            <a:pPr algn="ctr"/>
            <a:r>
              <a:rPr lang="en-US" dirty="0">
                <a:latin typeface="Palatino"/>
              </a:rPr>
              <a:t>text</a:t>
            </a:r>
            <a:endParaRPr dirty="0">
              <a:latin typeface="Palatino"/>
            </a:endParaRPr>
          </a:p>
        </p:txBody>
      </p:sp>
      <p:sp>
        <p:nvSpPr>
          <p:cNvPr id="30" name="object 21">
            <a:extLst>
              <a:ext uri="{FF2B5EF4-FFF2-40B4-BE49-F238E27FC236}">
                <a16:creationId xmlns:a16="http://schemas.microsoft.com/office/drawing/2014/main" id="{2C97D987-2E54-4BA8-9023-985D21EBC578}"/>
              </a:ext>
            </a:extLst>
          </p:cNvPr>
          <p:cNvSpPr/>
          <p:nvPr/>
        </p:nvSpPr>
        <p:spPr>
          <a:xfrm>
            <a:off x="3405547" y="2968275"/>
            <a:ext cx="1307317" cy="588673"/>
          </a:xfrm>
          <a:custGeom>
            <a:avLst/>
            <a:gdLst/>
            <a:ahLst/>
            <a:cxnLst/>
            <a:rect l="l" t="t" r="r" b="b"/>
            <a:pathLst>
              <a:path w="1428750" h="208279">
                <a:moveTo>
                  <a:pt x="0" y="103937"/>
                </a:moveTo>
                <a:lnTo>
                  <a:pt x="8167" y="63480"/>
                </a:lnTo>
                <a:lnTo>
                  <a:pt x="30442" y="30442"/>
                </a:lnTo>
                <a:lnTo>
                  <a:pt x="63480" y="8167"/>
                </a:lnTo>
                <a:lnTo>
                  <a:pt x="103937" y="0"/>
                </a:lnTo>
                <a:lnTo>
                  <a:pt x="1324573" y="0"/>
                </a:lnTo>
                <a:lnTo>
                  <a:pt x="1365030" y="8167"/>
                </a:lnTo>
                <a:lnTo>
                  <a:pt x="1398068" y="30442"/>
                </a:lnTo>
                <a:lnTo>
                  <a:pt x="1420343" y="63480"/>
                </a:lnTo>
                <a:lnTo>
                  <a:pt x="1428511" y="103937"/>
                </a:lnTo>
                <a:lnTo>
                  <a:pt x="1420341" y="144394"/>
                </a:lnTo>
                <a:lnTo>
                  <a:pt x="1398066" y="177432"/>
                </a:lnTo>
                <a:lnTo>
                  <a:pt x="1365029" y="199706"/>
                </a:lnTo>
                <a:lnTo>
                  <a:pt x="1324572" y="207874"/>
                </a:lnTo>
                <a:lnTo>
                  <a:pt x="103937" y="207873"/>
                </a:lnTo>
                <a:lnTo>
                  <a:pt x="63480" y="199705"/>
                </a:lnTo>
                <a:lnTo>
                  <a:pt x="30442" y="177430"/>
                </a:lnTo>
                <a:lnTo>
                  <a:pt x="8167" y="144392"/>
                </a:lnTo>
                <a:lnTo>
                  <a:pt x="0" y="103935"/>
                </a:lnTo>
                <a:close/>
              </a:path>
            </a:pathLst>
          </a:custGeom>
          <a:ln w="12700">
            <a:solidFill>
              <a:srgbClr val="A2A2A2"/>
            </a:solidFill>
          </a:ln>
        </p:spPr>
        <p:txBody>
          <a:bodyPr wrap="square" lIns="0" tIns="0" rIns="0" bIns="0" rtlCol="0"/>
          <a:lstStyle/>
          <a:p>
            <a:pPr algn="ctr"/>
            <a:r>
              <a:rPr lang="en-US" dirty="0">
                <a:latin typeface="Palatino"/>
              </a:rPr>
              <a:t>Target </a:t>
            </a:r>
          </a:p>
          <a:p>
            <a:pPr algn="ctr"/>
            <a:r>
              <a:rPr lang="en-US" dirty="0">
                <a:latin typeface="Palatino"/>
              </a:rPr>
              <a:t>text</a:t>
            </a:r>
            <a:endParaRPr dirty="0">
              <a:latin typeface="Palatino"/>
            </a:endParaRPr>
          </a:p>
        </p:txBody>
      </p:sp>
      <p:sp>
        <p:nvSpPr>
          <p:cNvPr id="31" name="object 21">
            <a:extLst>
              <a:ext uri="{FF2B5EF4-FFF2-40B4-BE49-F238E27FC236}">
                <a16:creationId xmlns:a16="http://schemas.microsoft.com/office/drawing/2014/main" id="{FA0C8EB0-CCC3-4AF2-B6DA-8FF6A4ADCDB0}"/>
              </a:ext>
            </a:extLst>
          </p:cNvPr>
          <p:cNvSpPr/>
          <p:nvPr/>
        </p:nvSpPr>
        <p:spPr>
          <a:xfrm>
            <a:off x="5211661" y="2159975"/>
            <a:ext cx="1795254" cy="617364"/>
          </a:xfrm>
          <a:custGeom>
            <a:avLst/>
            <a:gdLst/>
            <a:ahLst/>
            <a:cxnLst/>
            <a:rect l="l" t="t" r="r" b="b"/>
            <a:pathLst>
              <a:path w="1428750" h="208279">
                <a:moveTo>
                  <a:pt x="0" y="103937"/>
                </a:moveTo>
                <a:lnTo>
                  <a:pt x="8167" y="63480"/>
                </a:lnTo>
                <a:lnTo>
                  <a:pt x="30442" y="30442"/>
                </a:lnTo>
                <a:lnTo>
                  <a:pt x="63480" y="8167"/>
                </a:lnTo>
                <a:lnTo>
                  <a:pt x="103937" y="0"/>
                </a:lnTo>
                <a:lnTo>
                  <a:pt x="1324573" y="0"/>
                </a:lnTo>
                <a:lnTo>
                  <a:pt x="1365030" y="8167"/>
                </a:lnTo>
                <a:lnTo>
                  <a:pt x="1398068" y="30442"/>
                </a:lnTo>
                <a:lnTo>
                  <a:pt x="1420343" y="63480"/>
                </a:lnTo>
                <a:lnTo>
                  <a:pt x="1428511" y="103937"/>
                </a:lnTo>
                <a:lnTo>
                  <a:pt x="1420341" y="144394"/>
                </a:lnTo>
                <a:lnTo>
                  <a:pt x="1398066" y="177432"/>
                </a:lnTo>
                <a:lnTo>
                  <a:pt x="1365029" y="199706"/>
                </a:lnTo>
                <a:lnTo>
                  <a:pt x="1324572" y="207874"/>
                </a:lnTo>
                <a:lnTo>
                  <a:pt x="103937" y="207873"/>
                </a:lnTo>
                <a:lnTo>
                  <a:pt x="63480" y="199705"/>
                </a:lnTo>
                <a:lnTo>
                  <a:pt x="30442" y="177430"/>
                </a:lnTo>
                <a:lnTo>
                  <a:pt x="8167" y="144392"/>
                </a:lnTo>
                <a:lnTo>
                  <a:pt x="0" y="103935"/>
                </a:lnTo>
                <a:close/>
              </a:path>
            </a:pathLst>
          </a:custGeom>
          <a:ln w="12700">
            <a:solidFill>
              <a:srgbClr val="A2A2A2"/>
            </a:solidFill>
          </a:ln>
        </p:spPr>
        <p:txBody>
          <a:bodyPr wrap="square" lIns="0" tIns="0" rIns="0" bIns="0" rtlCol="0"/>
          <a:lstStyle/>
          <a:p>
            <a:pPr algn="ctr"/>
            <a:r>
              <a:rPr lang="en-US" dirty="0">
                <a:latin typeface="Palatino"/>
              </a:rPr>
              <a:t>Translation</a:t>
            </a:r>
          </a:p>
          <a:p>
            <a:pPr algn="ctr"/>
            <a:r>
              <a:rPr lang="en-US" dirty="0">
                <a:latin typeface="Palatino"/>
              </a:rPr>
              <a:t>model</a:t>
            </a:r>
            <a:endParaRPr dirty="0">
              <a:latin typeface="Palatino"/>
            </a:endParaRPr>
          </a:p>
        </p:txBody>
      </p:sp>
      <p:sp>
        <p:nvSpPr>
          <p:cNvPr id="32" name="object 21">
            <a:extLst>
              <a:ext uri="{FF2B5EF4-FFF2-40B4-BE49-F238E27FC236}">
                <a16:creationId xmlns:a16="http://schemas.microsoft.com/office/drawing/2014/main" id="{34E64CE5-104E-4342-BAB6-251EC4C3FB47}"/>
              </a:ext>
            </a:extLst>
          </p:cNvPr>
          <p:cNvSpPr/>
          <p:nvPr/>
        </p:nvSpPr>
        <p:spPr>
          <a:xfrm>
            <a:off x="5232338" y="2961103"/>
            <a:ext cx="1774577" cy="591566"/>
          </a:xfrm>
          <a:custGeom>
            <a:avLst/>
            <a:gdLst/>
            <a:ahLst/>
            <a:cxnLst/>
            <a:rect l="l" t="t" r="r" b="b"/>
            <a:pathLst>
              <a:path w="1428750" h="208279">
                <a:moveTo>
                  <a:pt x="0" y="103937"/>
                </a:moveTo>
                <a:lnTo>
                  <a:pt x="8167" y="63480"/>
                </a:lnTo>
                <a:lnTo>
                  <a:pt x="30442" y="30442"/>
                </a:lnTo>
                <a:lnTo>
                  <a:pt x="63480" y="8167"/>
                </a:lnTo>
                <a:lnTo>
                  <a:pt x="103937" y="0"/>
                </a:lnTo>
                <a:lnTo>
                  <a:pt x="1324573" y="0"/>
                </a:lnTo>
                <a:lnTo>
                  <a:pt x="1365030" y="8167"/>
                </a:lnTo>
                <a:lnTo>
                  <a:pt x="1398068" y="30442"/>
                </a:lnTo>
                <a:lnTo>
                  <a:pt x="1420343" y="63480"/>
                </a:lnTo>
                <a:lnTo>
                  <a:pt x="1428511" y="103937"/>
                </a:lnTo>
                <a:lnTo>
                  <a:pt x="1420341" y="144394"/>
                </a:lnTo>
                <a:lnTo>
                  <a:pt x="1398066" y="177432"/>
                </a:lnTo>
                <a:lnTo>
                  <a:pt x="1365029" y="199706"/>
                </a:lnTo>
                <a:lnTo>
                  <a:pt x="1324572" y="207874"/>
                </a:lnTo>
                <a:lnTo>
                  <a:pt x="103937" y="207873"/>
                </a:lnTo>
                <a:lnTo>
                  <a:pt x="63480" y="199705"/>
                </a:lnTo>
                <a:lnTo>
                  <a:pt x="30442" y="177430"/>
                </a:lnTo>
                <a:lnTo>
                  <a:pt x="8167" y="144392"/>
                </a:lnTo>
                <a:lnTo>
                  <a:pt x="0" y="103935"/>
                </a:lnTo>
                <a:close/>
              </a:path>
            </a:pathLst>
          </a:custGeom>
          <a:ln w="12700">
            <a:solidFill>
              <a:srgbClr val="A2A2A2"/>
            </a:solidFill>
          </a:ln>
        </p:spPr>
        <p:txBody>
          <a:bodyPr wrap="square" lIns="0" tIns="0" rIns="0" bIns="0" rtlCol="0"/>
          <a:lstStyle/>
          <a:p>
            <a:pPr algn="ctr"/>
            <a:r>
              <a:rPr lang="en-US" dirty="0">
                <a:latin typeface="Palatino"/>
              </a:rPr>
              <a:t>Language</a:t>
            </a:r>
          </a:p>
          <a:p>
            <a:pPr algn="ctr"/>
            <a:r>
              <a:rPr lang="en-US" dirty="0">
                <a:latin typeface="Palatino"/>
              </a:rPr>
              <a:t>model</a:t>
            </a:r>
            <a:endParaRPr dirty="0">
              <a:latin typeface="Palatino"/>
            </a:endParaRPr>
          </a:p>
        </p:txBody>
      </p:sp>
      <p:sp>
        <p:nvSpPr>
          <p:cNvPr id="33" name="object 21">
            <a:extLst>
              <a:ext uri="{FF2B5EF4-FFF2-40B4-BE49-F238E27FC236}">
                <a16:creationId xmlns:a16="http://schemas.microsoft.com/office/drawing/2014/main" id="{27546A16-25D6-4DF6-8998-A171886F46FF}"/>
              </a:ext>
            </a:extLst>
          </p:cNvPr>
          <p:cNvSpPr/>
          <p:nvPr/>
        </p:nvSpPr>
        <p:spPr>
          <a:xfrm>
            <a:off x="7531692" y="2092181"/>
            <a:ext cx="1795254" cy="258483"/>
          </a:xfrm>
          <a:custGeom>
            <a:avLst/>
            <a:gdLst/>
            <a:ahLst/>
            <a:cxnLst/>
            <a:rect l="l" t="t" r="r" b="b"/>
            <a:pathLst>
              <a:path w="1428750" h="208279">
                <a:moveTo>
                  <a:pt x="0" y="103937"/>
                </a:moveTo>
                <a:lnTo>
                  <a:pt x="8167" y="63480"/>
                </a:lnTo>
                <a:lnTo>
                  <a:pt x="30442" y="30442"/>
                </a:lnTo>
                <a:lnTo>
                  <a:pt x="63480" y="8167"/>
                </a:lnTo>
                <a:lnTo>
                  <a:pt x="103937" y="0"/>
                </a:lnTo>
                <a:lnTo>
                  <a:pt x="1324573" y="0"/>
                </a:lnTo>
                <a:lnTo>
                  <a:pt x="1365030" y="8167"/>
                </a:lnTo>
                <a:lnTo>
                  <a:pt x="1398068" y="30442"/>
                </a:lnTo>
                <a:lnTo>
                  <a:pt x="1420343" y="63480"/>
                </a:lnTo>
                <a:lnTo>
                  <a:pt x="1428511" y="103937"/>
                </a:lnTo>
                <a:lnTo>
                  <a:pt x="1420341" y="144394"/>
                </a:lnTo>
                <a:lnTo>
                  <a:pt x="1398066" y="177432"/>
                </a:lnTo>
                <a:lnTo>
                  <a:pt x="1365029" y="199706"/>
                </a:lnTo>
                <a:lnTo>
                  <a:pt x="1324572" y="207874"/>
                </a:lnTo>
                <a:lnTo>
                  <a:pt x="103937" y="207873"/>
                </a:lnTo>
                <a:lnTo>
                  <a:pt x="63480" y="199705"/>
                </a:lnTo>
                <a:lnTo>
                  <a:pt x="30442" y="177430"/>
                </a:lnTo>
                <a:lnTo>
                  <a:pt x="8167" y="144392"/>
                </a:lnTo>
                <a:lnTo>
                  <a:pt x="0" y="103935"/>
                </a:lnTo>
                <a:close/>
              </a:path>
            </a:pathLst>
          </a:custGeom>
          <a:ln w="12700">
            <a:solidFill>
              <a:srgbClr val="A2A2A2"/>
            </a:solidFill>
          </a:ln>
        </p:spPr>
        <p:txBody>
          <a:bodyPr wrap="square" lIns="0" tIns="0" rIns="0" bIns="0" rtlCol="0"/>
          <a:lstStyle/>
          <a:p>
            <a:pPr algn="ctr"/>
            <a:r>
              <a:rPr lang="en-US" dirty="0">
                <a:latin typeface="Palatino"/>
              </a:rPr>
              <a:t>Source text</a:t>
            </a:r>
            <a:endParaRPr dirty="0">
              <a:latin typeface="Palatino"/>
            </a:endParaRPr>
          </a:p>
        </p:txBody>
      </p:sp>
      <p:sp>
        <p:nvSpPr>
          <p:cNvPr id="34" name="object 45">
            <a:extLst>
              <a:ext uri="{FF2B5EF4-FFF2-40B4-BE49-F238E27FC236}">
                <a16:creationId xmlns:a16="http://schemas.microsoft.com/office/drawing/2014/main" id="{78E239FC-AE4E-4E2E-927B-095300DBB57D}"/>
              </a:ext>
            </a:extLst>
          </p:cNvPr>
          <p:cNvSpPr/>
          <p:nvPr/>
        </p:nvSpPr>
        <p:spPr>
          <a:xfrm rot="5400000">
            <a:off x="4877651" y="2243174"/>
            <a:ext cx="169221" cy="442957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2000">
              <a:latin typeface="Palatino"/>
            </a:endParaRPr>
          </a:p>
        </p:txBody>
      </p:sp>
      <p:sp>
        <p:nvSpPr>
          <p:cNvPr id="35" name="object 45">
            <a:extLst>
              <a:ext uri="{FF2B5EF4-FFF2-40B4-BE49-F238E27FC236}">
                <a16:creationId xmlns:a16="http://schemas.microsoft.com/office/drawing/2014/main" id="{0B7526D7-FD88-49E7-8FAE-7F1CAB0710F3}"/>
              </a:ext>
            </a:extLst>
          </p:cNvPr>
          <p:cNvSpPr/>
          <p:nvPr/>
        </p:nvSpPr>
        <p:spPr>
          <a:xfrm rot="5400000">
            <a:off x="4887990" y="3012014"/>
            <a:ext cx="169221" cy="442957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2000" dirty="0">
              <a:latin typeface="Palatino"/>
            </a:endParaRPr>
          </a:p>
        </p:txBody>
      </p:sp>
      <p:sp>
        <p:nvSpPr>
          <p:cNvPr id="36" name="object 45">
            <a:extLst>
              <a:ext uri="{FF2B5EF4-FFF2-40B4-BE49-F238E27FC236}">
                <a16:creationId xmlns:a16="http://schemas.microsoft.com/office/drawing/2014/main" id="{E03C1A00-63BE-4EEF-840E-083479B3289F}"/>
              </a:ext>
            </a:extLst>
          </p:cNvPr>
          <p:cNvSpPr/>
          <p:nvPr/>
        </p:nvSpPr>
        <p:spPr>
          <a:xfrm rot="7200000">
            <a:off x="7209962" y="2243175"/>
            <a:ext cx="169221" cy="442957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2000">
              <a:latin typeface="Palatino"/>
            </a:endParaRPr>
          </a:p>
        </p:txBody>
      </p:sp>
      <p:sp>
        <p:nvSpPr>
          <p:cNvPr id="37" name="object 45">
            <a:extLst>
              <a:ext uri="{FF2B5EF4-FFF2-40B4-BE49-F238E27FC236}">
                <a16:creationId xmlns:a16="http://schemas.microsoft.com/office/drawing/2014/main" id="{35C861FB-519A-4B77-905D-106E60C5CE56}"/>
              </a:ext>
            </a:extLst>
          </p:cNvPr>
          <p:cNvSpPr/>
          <p:nvPr/>
        </p:nvSpPr>
        <p:spPr>
          <a:xfrm rot="3600000">
            <a:off x="7220302" y="3012015"/>
            <a:ext cx="169221" cy="442957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2000">
              <a:latin typeface="Palatino"/>
            </a:endParaRPr>
          </a:p>
        </p:txBody>
      </p:sp>
      <p:sp>
        <p:nvSpPr>
          <p:cNvPr id="38" name="矩形 37">
            <a:extLst>
              <a:ext uri="{FF2B5EF4-FFF2-40B4-BE49-F238E27FC236}">
                <a16:creationId xmlns:a16="http://schemas.microsoft.com/office/drawing/2014/main" id="{FA252387-9506-4BD2-AD9A-C29FA167382A}"/>
              </a:ext>
            </a:extLst>
          </p:cNvPr>
          <p:cNvSpPr/>
          <p:nvPr/>
        </p:nvSpPr>
        <p:spPr>
          <a:xfrm>
            <a:off x="7661826" y="2666846"/>
            <a:ext cx="1473320" cy="337173"/>
          </a:xfrm>
          <a:prstGeom prst="rect">
            <a:avLst/>
          </a:pr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dirty="0">
                <a:solidFill>
                  <a:schemeClr val="tx1"/>
                </a:solidFill>
                <a:latin typeface="Palatino"/>
              </a:rPr>
              <a:t>Decoder</a:t>
            </a:r>
          </a:p>
        </p:txBody>
      </p:sp>
      <p:sp>
        <p:nvSpPr>
          <p:cNvPr id="39" name="object 21">
            <a:extLst>
              <a:ext uri="{FF2B5EF4-FFF2-40B4-BE49-F238E27FC236}">
                <a16:creationId xmlns:a16="http://schemas.microsoft.com/office/drawing/2014/main" id="{0EA0D1F1-E168-4854-B1E8-F5EE08ABFF7E}"/>
              </a:ext>
            </a:extLst>
          </p:cNvPr>
          <p:cNvSpPr/>
          <p:nvPr/>
        </p:nvSpPr>
        <p:spPr>
          <a:xfrm>
            <a:off x="7541704" y="3363738"/>
            <a:ext cx="1795254" cy="258483"/>
          </a:xfrm>
          <a:custGeom>
            <a:avLst/>
            <a:gdLst/>
            <a:ahLst/>
            <a:cxnLst/>
            <a:rect l="l" t="t" r="r" b="b"/>
            <a:pathLst>
              <a:path w="1428750" h="208279">
                <a:moveTo>
                  <a:pt x="0" y="103937"/>
                </a:moveTo>
                <a:lnTo>
                  <a:pt x="8167" y="63480"/>
                </a:lnTo>
                <a:lnTo>
                  <a:pt x="30442" y="30442"/>
                </a:lnTo>
                <a:lnTo>
                  <a:pt x="63480" y="8167"/>
                </a:lnTo>
                <a:lnTo>
                  <a:pt x="103937" y="0"/>
                </a:lnTo>
                <a:lnTo>
                  <a:pt x="1324573" y="0"/>
                </a:lnTo>
                <a:lnTo>
                  <a:pt x="1365030" y="8167"/>
                </a:lnTo>
                <a:lnTo>
                  <a:pt x="1398068" y="30442"/>
                </a:lnTo>
                <a:lnTo>
                  <a:pt x="1420343" y="63480"/>
                </a:lnTo>
                <a:lnTo>
                  <a:pt x="1428511" y="103937"/>
                </a:lnTo>
                <a:lnTo>
                  <a:pt x="1420341" y="144394"/>
                </a:lnTo>
                <a:lnTo>
                  <a:pt x="1398066" y="177432"/>
                </a:lnTo>
                <a:lnTo>
                  <a:pt x="1365029" y="199706"/>
                </a:lnTo>
                <a:lnTo>
                  <a:pt x="1324572" y="207874"/>
                </a:lnTo>
                <a:lnTo>
                  <a:pt x="103937" y="207873"/>
                </a:lnTo>
                <a:lnTo>
                  <a:pt x="63480" y="199705"/>
                </a:lnTo>
                <a:lnTo>
                  <a:pt x="30442" y="177430"/>
                </a:lnTo>
                <a:lnTo>
                  <a:pt x="8167" y="144392"/>
                </a:lnTo>
                <a:lnTo>
                  <a:pt x="0" y="103935"/>
                </a:lnTo>
                <a:close/>
              </a:path>
            </a:pathLst>
          </a:custGeom>
          <a:ln w="12700">
            <a:solidFill>
              <a:srgbClr val="A2A2A2"/>
            </a:solidFill>
          </a:ln>
        </p:spPr>
        <p:txBody>
          <a:bodyPr wrap="square" lIns="0" tIns="0" rIns="0" bIns="0" rtlCol="0"/>
          <a:lstStyle/>
          <a:p>
            <a:pPr algn="ctr"/>
            <a:r>
              <a:rPr lang="en-US" dirty="0">
                <a:latin typeface="Palatino"/>
              </a:rPr>
              <a:t>Target text</a:t>
            </a:r>
            <a:endParaRPr dirty="0">
              <a:latin typeface="Palatino"/>
            </a:endParaRPr>
          </a:p>
        </p:txBody>
      </p:sp>
      <p:sp>
        <p:nvSpPr>
          <p:cNvPr id="40" name="object 45">
            <a:extLst>
              <a:ext uri="{FF2B5EF4-FFF2-40B4-BE49-F238E27FC236}">
                <a16:creationId xmlns:a16="http://schemas.microsoft.com/office/drawing/2014/main" id="{E6601976-8366-4B99-8D6A-831F3F63D93E}"/>
              </a:ext>
            </a:extLst>
          </p:cNvPr>
          <p:cNvSpPr/>
          <p:nvPr/>
        </p:nvSpPr>
        <p:spPr>
          <a:xfrm flipV="1">
            <a:off x="8358854" y="2373573"/>
            <a:ext cx="140928" cy="318222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2000">
              <a:latin typeface="Palatino"/>
            </a:endParaRPr>
          </a:p>
        </p:txBody>
      </p:sp>
      <p:sp>
        <p:nvSpPr>
          <p:cNvPr id="41" name="object 45">
            <a:extLst>
              <a:ext uri="{FF2B5EF4-FFF2-40B4-BE49-F238E27FC236}">
                <a16:creationId xmlns:a16="http://schemas.microsoft.com/office/drawing/2014/main" id="{2AF6FBAF-B2E7-413E-823F-E4CC8C96C7FF}"/>
              </a:ext>
            </a:extLst>
          </p:cNvPr>
          <p:cNvSpPr/>
          <p:nvPr/>
        </p:nvSpPr>
        <p:spPr>
          <a:xfrm flipV="1">
            <a:off x="8358854" y="3024767"/>
            <a:ext cx="140928" cy="318222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2000">
              <a:latin typeface="Palatino"/>
            </a:endParaRPr>
          </a:p>
        </p:txBody>
      </p:sp>
      <p:sp>
        <p:nvSpPr>
          <p:cNvPr id="22" name="矩形 21">
            <a:extLst>
              <a:ext uri="{FF2B5EF4-FFF2-40B4-BE49-F238E27FC236}">
                <a16:creationId xmlns:a16="http://schemas.microsoft.com/office/drawing/2014/main" id="{E25EA84F-89D0-4FCE-A329-4186F81B5901}"/>
              </a:ext>
            </a:extLst>
          </p:cNvPr>
          <p:cNvSpPr/>
          <p:nvPr/>
        </p:nvSpPr>
        <p:spPr>
          <a:xfrm>
            <a:off x="3538397" y="4322446"/>
            <a:ext cx="1921033" cy="568100"/>
          </a:xfrm>
          <a:prstGeom prst="rect">
            <a:avLst/>
          </a:pr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dirty="0">
                <a:solidFill>
                  <a:schemeClr val="tx1"/>
                </a:solidFill>
                <a:latin typeface="Palatino"/>
              </a:rPr>
              <a:t>Encoder </a:t>
            </a:r>
          </a:p>
          <a:p>
            <a:pPr algn="ctr"/>
            <a:r>
              <a:rPr lang="en-US" altLang="zh-CN" dirty="0">
                <a:solidFill>
                  <a:schemeClr val="tx1"/>
                </a:solidFill>
                <a:latin typeface="Palatino"/>
              </a:rPr>
              <a:t>Neural Network</a:t>
            </a:r>
          </a:p>
        </p:txBody>
      </p:sp>
      <p:sp>
        <p:nvSpPr>
          <p:cNvPr id="23" name="矩形 22">
            <a:extLst>
              <a:ext uri="{FF2B5EF4-FFF2-40B4-BE49-F238E27FC236}">
                <a16:creationId xmlns:a16="http://schemas.microsoft.com/office/drawing/2014/main" id="{01B74074-09B6-453E-B216-21B1A1745649}"/>
              </a:ext>
            </a:extLst>
          </p:cNvPr>
          <p:cNvSpPr/>
          <p:nvPr/>
        </p:nvSpPr>
        <p:spPr>
          <a:xfrm>
            <a:off x="5853541" y="4320372"/>
            <a:ext cx="2104569" cy="575549"/>
          </a:xfrm>
          <a:prstGeom prst="rect">
            <a:avLst/>
          </a:pr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dirty="0">
                <a:solidFill>
                  <a:schemeClr val="tx1"/>
                </a:solidFill>
                <a:latin typeface="Palatino"/>
              </a:rPr>
              <a:t>Decoder </a:t>
            </a:r>
          </a:p>
          <a:p>
            <a:pPr algn="ctr"/>
            <a:r>
              <a:rPr lang="en-US" altLang="zh-CN" dirty="0">
                <a:solidFill>
                  <a:schemeClr val="tx1"/>
                </a:solidFill>
                <a:latin typeface="Palatino"/>
              </a:rPr>
              <a:t>Neural Network</a:t>
            </a:r>
          </a:p>
        </p:txBody>
      </p:sp>
      <p:sp>
        <p:nvSpPr>
          <p:cNvPr id="25" name="object 45">
            <a:extLst>
              <a:ext uri="{FF2B5EF4-FFF2-40B4-BE49-F238E27FC236}">
                <a16:creationId xmlns:a16="http://schemas.microsoft.com/office/drawing/2014/main" id="{6F04DA1E-33E3-4BC2-9F44-343AB49D7A79}"/>
              </a:ext>
            </a:extLst>
          </p:cNvPr>
          <p:cNvSpPr/>
          <p:nvPr/>
        </p:nvSpPr>
        <p:spPr>
          <a:xfrm flipV="1">
            <a:off x="5583104" y="5052890"/>
            <a:ext cx="140928" cy="318222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2000">
              <a:latin typeface="Palatino"/>
            </a:endParaRPr>
          </a:p>
        </p:txBody>
      </p:sp>
      <p:sp>
        <p:nvSpPr>
          <p:cNvPr id="28" name="object 21">
            <a:extLst>
              <a:ext uri="{FF2B5EF4-FFF2-40B4-BE49-F238E27FC236}">
                <a16:creationId xmlns:a16="http://schemas.microsoft.com/office/drawing/2014/main" id="{B830E148-9DB0-4E31-AB78-E0132A0E3DD6}"/>
              </a:ext>
            </a:extLst>
          </p:cNvPr>
          <p:cNvSpPr/>
          <p:nvPr/>
        </p:nvSpPr>
        <p:spPr>
          <a:xfrm>
            <a:off x="2434903" y="5435881"/>
            <a:ext cx="1525900" cy="792784"/>
          </a:xfrm>
          <a:custGeom>
            <a:avLst/>
            <a:gdLst/>
            <a:ahLst/>
            <a:cxnLst/>
            <a:rect l="l" t="t" r="r" b="b"/>
            <a:pathLst>
              <a:path w="1428750" h="208279">
                <a:moveTo>
                  <a:pt x="0" y="103937"/>
                </a:moveTo>
                <a:lnTo>
                  <a:pt x="8167" y="63480"/>
                </a:lnTo>
                <a:lnTo>
                  <a:pt x="30442" y="30442"/>
                </a:lnTo>
                <a:lnTo>
                  <a:pt x="63480" y="8167"/>
                </a:lnTo>
                <a:lnTo>
                  <a:pt x="103937" y="0"/>
                </a:lnTo>
                <a:lnTo>
                  <a:pt x="1324573" y="0"/>
                </a:lnTo>
                <a:lnTo>
                  <a:pt x="1365030" y="8167"/>
                </a:lnTo>
                <a:lnTo>
                  <a:pt x="1398068" y="30442"/>
                </a:lnTo>
                <a:lnTo>
                  <a:pt x="1420343" y="63480"/>
                </a:lnTo>
                <a:lnTo>
                  <a:pt x="1428511" y="103937"/>
                </a:lnTo>
                <a:lnTo>
                  <a:pt x="1420341" y="144394"/>
                </a:lnTo>
                <a:lnTo>
                  <a:pt x="1398066" y="177432"/>
                </a:lnTo>
                <a:lnTo>
                  <a:pt x="1365029" y="199706"/>
                </a:lnTo>
                <a:lnTo>
                  <a:pt x="1324572" y="207874"/>
                </a:lnTo>
                <a:lnTo>
                  <a:pt x="103937" y="207873"/>
                </a:lnTo>
                <a:lnTo>
                  <a:pt x="63480" y="199705"/>
                </a:lnTo>
                <a:lnTo>
                  <a:pt x="30442" y="177430"/>
                </a:lnTo>
                <a:lnTo>
                  <a:pt x="8167" y="144392"/>
                </a:lnTo>
                <a:lnTo>
                  <a:pt x="0" y="103935"/>
                </a:lnTo>
                <a:close/>
              </a:path>
            </a:pathLst>
          </a:custGeom>
          <a:ln w="12700">
            <a:solidFill>
              <a:srgbClr val="A2A2A2"/>
            </a:solidFill>
          </a:ln>
        </p:spPr>
        <p:txBody>
          <a:bodyPr wrap="square" lIns="0" tIns="0" rIns="0" bIns="0" rtlCol="0"/>
          <a:lstStyle/>
          <a:p>
            <a:pPr algn="ctr"/>
            <a:endParaRPr lang="en-US" dirty="0">
              <a:latin typeface="Palatino"/>
            </a:endParaRPr>
          </a:p>
          <a:p>
            <a:pPr algn="ctr"/>
            <a:r>
              <a:rPr lang="en-US" dirty="0">
                <a:latin typeface="Palatino"/>
              </a:rPr>
              <a:t>Source text</a:t>
            </a:r>
            <a:endParaRPr dirty="0">
              <a:latin typeface="Palatino"/>
            </a:endParaRPr>
          </a:p>
        </p:txBody>
      </p:sp>
      <p:sp>
        <p:nvSpPr>
          <p:cNvPr id="8" name="文本框 7">
            <a:extLst>
              <a:ext uri="{FF2B5EF4-FFF2-40B4-BE49-F238E27FC236}">
                <a16:creationId xmlns:a16="http://schemas.microsoft.com/office/drawing/2014/main" id="{76C5026A-5B28-4A78-889C-5DB9682E187B}"/>
              </a:ext>
            </a:extLst>
          </p:cNvPr>
          <p:cNvSpPr txBox="1"/>
          <p:nvPr/>
        </p:nvSpPr>
        <p:spPr>
          <a:xfrm>
            <a:off x="1921556" y="2525099"/>
            <a:ext cx="97654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zh-CN" sz="2000" dirty="0">
                <a:latin typeface="Palatino"/>
              </a:rPr>
              <a:t>Classic</a:t>
            </a:r>
          </a:p>
          <a:p>
            <a:pPr algn="ctr"/>
            <a:r>
              <a:rPr lang="en-US" altLang="zh-CN" sz="2000" dirty="0">
                <a:latin typeface="Palatino"/>
              </a:rPr>
              <a:t>SMT</a:t>
            </a:r>
            <a:endParaRPr lang="zh-CN" altLang="en-US" sz="2000" dirty="0">
              <a:latin typeface="Palatino"/>
            </a:endParaRPr>
          </a:p>
        </p:txBody>
      </p:sp>
      <p:sp>
        <p:nvSpPr>
          <p:cNvPr id="9" name="文本框 8">
            <a:extLst>
              <a:ext uri="{FF2B5EF4-FFF2-40B4-BE49-F238E27FC236}">
                <a16:creationId xmlns:a16="http://schemas.microsoft.com/office/drawing/2014/main" id="{C9E9DEDD-EF87-468F-AB80-E921A50DB5AE}"/>
              </a:ext>
            </a:extLst>
          </p:cNvPr>
          <p:cNvSpPr txBox="1"/>
          <p:nvPr/>
        </p:nvSpPr>
        <p:spPr>
          <a:xfrm>
            <a:off x="1924279" y="4409173"/>
            <a:ext cx="979755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zh-CN" sz="2000" dirty="0">
                <a:latin typeface="Palatino"/>
              </a:rPr>
              <a:t>Neural</a:t>
            </a:r>
          </a:p>
          <a:p>
            <a:pPr algn="ctr"/>
            <a:r>
              <a:rPr lang="en-US" altLang="zh-CN" sz="2000" dirty="0">
                <a:latin typeface="Palatino"/>
              </a:rPr>
              <a:t>MT</a:t>
            </a:r>
            <a:endParaRPr lang="zh-CN" altLang="en-US" sz="2000" dirty="0">
              <a:latin typeface="Palatino"/>
            </a:endParaRPr>
          </a:p>
        </p:txBody>
      </p:sp>
      <p:grpSp>
        <p:nvGrpSpPr>
          <p:cNvPr id="10" name="组合 9">
            <a:extLst>
              <a:ext uri="{FF2B5EF4-FFF2-40B4-BE49-F238E27FC236}">
                <a16:creationId xmlns:a16="http://schemas.microsoft.com/office/drawing/2014/main" id="{5C5CB90B-FF58-4CBD-8ACD-A2D1FB7B36A2}"/>
              </a:ext>
            </a:extLst>
          </p:cNvPr>
          <p:cNvGrpSpPr/>
          <p:nvPr/>
        </p:nvGrpSpPr>
        <p:grpSpPr>
          <a:xfrm>
            <a:off x="2171913" y="3616415"/>
            <a:ext cx="475833" cy="536242"/>
            <a:chOff x="597115" y="3431994"/>
            <a:chExt cx="444254" cy="536242"/>
          </a:xfrm>
        </p:grpSpPr>
        <p:sp>
          <p:nvSpPr>
            <p:cNvPr id="13" name="圆角矩形 29">
              <a:extLst>
                <a:ext uri="{FF2B5EF4-FFF2-40B4-BE49-F238E27FC236}">
                  <a16:creationId xmlns:a16="http://schemas.microsoft.com/office/drawing/2014/main" id="{B74917AD-CFA0-4E81-9EB2-202A34810B4B}"/>
                </a:ext>
              </a:extLst>
            </p:cNvPr>
            <p:cNvSpPr/>
            <p:nvPr/>
          </p:nvSpPr>
          <p:spPr>
            <a:xfrm>
              <a:off x="688167" y="3509073"/>
              <a:ext cx="353202" cy="459163"/>
            </a:xfrm>
            <a:prstGeom prst="roundRect">
              <a:avLst/>
            </a:prstGeom>
            <a:noFill/>
            <a:ln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latin typeface="Palatino"/>
              </a:endParaRPr>
            </a:p>
          </p:txBody>
        </p:sp>
        <p:sp>
          <p:nvSpPr>
            <p:cNvPr id="14" name="矩形 13">
              <a:extLst>
                <a:ext uri="{FF2B5EF4-FFF2-40B4-BE49-F238E27FC236}">
                  <a16:creationId xmlns:a16="http://schemas.microsoft.com/office/drawing/2014/main" id="{3DCF75CB-967A-4328-AB4A-F85061A21531}"/>
                </a:ext>
              </a:extLst>
            </p:cNvPr>
            <p:cNvSpPr/>
            <p:nvPr/>
          </p:nvSpPr>
          <p:spPr>
            <a:xfrm>
              <a:off x="630275" y="3431994"/>
              <a:ext cx="329655" cy="471166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latin typeface="Palatino"/>
              </a:endParaRPr>
            </a:p>
          </p:txBody>
        </p:sp>
        <p:grpSp>
          <p:nvGrpSpPr>
            <p:cNvPr id="15" name="组合 14">
              <a:extLst>
                <a:ext uri="{FF2B5EF4-FFF2-40B4-BE49-F238E27FC236}">
                  <a16:creationId xmlns:a16="http://schemas.microsoft.com/office/drawing/2014/main" id="{C64A3B4C-C0DA-4D68-862D-364845532D0F}"/>
                </a:ext>
              </a:extLst>
            </p:cNvPr>
            <p:cNvGrpSpPr/>
            <p:nvPr/>
          </p:nvGrpSpPr>
          <p:grpSpPr>
            <a:xfrm>
              <a:off x="597115" y="3442684"/>
              <a:ext cx="353202" cy="459163"/>
              <a:chOff x="918324" y="3728240"/>
              <a:chExt cx="353202" cy="459163"/>
            </a:xfrm>
          </p:grpSpPr>
          <p:sp>
            <p:nvSpPr>
              <p:cNvPr id="16" name="圆角矩形 32">
                <a:extLst>
                  <a:ext uri="{FF2B5EF4-FFF2-40B4-BE49-F238E27FC236}">
                    <a16:creationId xmlns:a16="http://schemas.microsoft.com/office/drawing/2014/main" id="{A2876F99-A988-4E4E-A8FD-4B6566F29B66}"/>
                  </a:ext>
                </a:extLst>
              </p:cNvPr>
              <p:cNvSpPr/>
              <p:nvPr/>
            </p:nvSpPr>
            <p:spPr>
              <a:xfrm>
                <a:off x="918324" y="3728240"/>
                <a:ext cx="353202" cy="459163"/>
              </a:xfrm>
              <a:prstGeom prst="roundRect">
                <a:avLst/>
              </a:prstGeom>
              <a:noFill/>
              <a:ln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latin typeface="Palatino"/>
                </a:endParaRPr>
              </a:p>
            </p:txBody>
          </p:sp>
          <p:cxnSp>
            <p:nvCxnSpPr>
              <p:cNvPr id="17" name="直接连接符 16">
                <a:extLst>
                  <a:ext uri="{FF2B5EF4-FFF2-40B4-BE49-F238E27FC236}">
                    <a16:creationId xmlns:a16="http://schemas.microsoft.com/office/drawing/2014/main" id="{4FD41B42-6BC6-4982-B8D0-6FC7B4894B34}"/>
                  </a:ext>
                </a:extLst>
              </p:cNvPr>
              <p:cNvCxnSpPr/>
              <p:nvPr/>
            </p:nvCxnSpPr>
            <p:spPr>
              <a:xfrm>
                <a:off x="1000738" y="3809794"/>
                <a:ext cx="207997" cy="0"/>
              </a:xfrm>
              <a:prstGeom prst="line">
                <a:avLst/>
              </a:prstGeom>
              <a:ln w="190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8" name="直接连接符 17">
                <a:extLst>
                  <a:ext uri="{FF2B5EF4-FFF2-40B4-BE49-F238E27FC236}">
                    <a16:creationId xmlns:a16="http://schemas.microsoft.com/office/drawing/2014/main" id="{052FCCA9-CA0C-4F98-BB10-B5FDB3234461}"/>
                  </a:ext>
                </a:extLst>
              </p:cNvPr>
              <p:cNvCxnSpPr/>
              <p:nvPr/>
            </p:nvCxnSpPr>
            <p:spPr>
              <a:xfrm>
                <a:off x="1000737" y="3876394"/>
                <a:ext cx="207997" cy="0"/>
              </a:xfrm>
              <a:prstGeom prst="line">
                <a:avLst/>
              </a:prstGeom>
              <a:ln w="190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9" name="直接连接符 18">
                <a:extLst>
                  <a:ext uri="{FF2B5EF4-FFF2-40B4-BE49-F238E27FC236}">
                    <a16:creationId xmlns:a16="http://schemas.microsoft.com/office/drawing/2014/main" id="{4BE22F6B-26FA-42CE-9947-00B7ED2AEA38}"/>
                  </a:ext>
                </a:extLst>
              </p:cNvPr>
              <p:cNvCxnSpPr/>
              <p:nvPr/>
            </p:nvCxnSpPr>
            <p:spPr>
              <a:xfrm>
                <a:off x="1000736" y="3951728"/>
                <a:ext cx="207997" cy="0"/>
              </a:xfrm>
              <a:prstGeom prst="line">
                <a:avLst/>
              </a:prstGeom>
              <a:ln w="190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0" name="直接连接符 19">
                <a:extLst>
                  <a:ext uri="{FF2B5EF4-FFF2-40B4-BE49-F238E27FC236}">
                    <a16:creationId xmlns:a16="http://schemas.microsoft.com/office/drawing/2014/main" id="{1FA07141-B955-49AC-8B89-E0AEA224DF66}"/>
                  </a:ext>
                </a:extLst>
              </p:cNvPr>
              <p:cNvCxnSpPr/>
              <p:nvPr/>
            </p:nvCxnSpPr>
            <p:spPr>
              <a:xfrm>
                <a:off x="1000736" y="4011724"/>
                <a:ext cx="207997" cy="0"/>
              </a:xfrm>
              <a:prstGeom prst="line">
                <a:avLst/>
              </a:prstGeom>
              <a:ln w="190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1" name="直接连接符 20">
                <a:extLst>
                  <a:ext uri="{FF2B5EF4-FFF2-40B4-BE49-F238E27FC236}">
                    <a16:creationId xmlns:a16="http://schemas.microsoft.com/office/drawing/2014/main" id="{E637ECB8-5856-40D6-8380-082A01B69CB1}"/>
                  </a:ext>
                </a:extLst>
              </p:cNvPr>
              <p:cNvCxnSpPr/>
              <p:nvPr/>
            </p:nvCxnSpPr>
            <p:spPr>
              <a:xfrm>
                <a:off x="1000736" y="4073477"/>
                <a:ext cx="149132" cy="116"/>
              </a:xfrm>
              <a:prstGeom prst="line">
                <a:avLst/>
              </a:prstGeom>
              <a:ln w="190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sp>
        <p:nvSpPr>
          <p:cNvPr id="11" name="圆角矩形 5">
            <a:extLst>
              <a:ext uri="{FF2B5EF4-FFF2-40B4-BE49-F238E27FC236}">
                <a16:creationId xmlns:a16="http://schemas.microsoft.com/office/drawing/2014/main" id="{93264553-5CDC-4E83-B7AC-EDEB742AF2FC}"/>
              </a:ext>
            </a:extLst>
          </p:cNvPr>
          <p:cNvSpPr/>
          <p:nvPr/>
        </p:nvSpPr>
        <p:spPr>
          <a:xfrm>
            <a:off x="1772060" y="1906426"/>
            <a:ext cx="7806997" cy="4815049"/>
          </a:xfrm>
          <a:prstGeom prst="roundRect">
            <a:avLst>
              <a:gd name="adj" fmla="val 5929"/>
            </a:avLst>
          </a:prstGeom>
          <a:noFill/>
          <a:ln w="1905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atin typeface="Palatino"/>
            </a:endParaRPr>
          </a:p>
        </p:txBody>
      </p:sp>
      <p:cxnSp>
        <p:nvCxnSpPr>
          <p:cNvPr id="12" name="直接连接符 11">
            <a:extLst>
              <a:ext uri="{FF2B5EF4-FFF2-40B4-BE49-F238E27FC236}">
                <a16:creationId xmlns:a16="http://schemas.microsoft.com/office/drawing/2014/main" id="{AD1AF1B3-FEAD-4DE6-9B92-B55EDC2C5A04}"/>
              </a:ext>
            </a:extLst>
          </p:cNvPr>
          <p:cNvCxnSpPr/>
          <p:nvPr/>
        </p:nvCxnSpPr>
        <p:spPr>
          <a:xfrm flipV="1">
            <a:off x="2995638" y="3910589"/>
            <a:ext cx="5836541" cy="12550"/>
          </a:xfrm>
          <a:prstGeom prst="line">
            <a:avLst/>
          </a:prstGeom>
          <a:ln w="28575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2" name="文本框 3">
            <a:extLst>
              <a:ext uri="{FF2B5EF4-FFF2-40B4-BE49-F238E27FC236}">
                <a16:creationId xmlns:a16="http://schemas.microsoft.com/office/drawing/2014/main" id="{0B5E63C3-8930-9F4C-8BD3-07513B0F9BBD}"/>
              </a:ext>
            </a:extLst>
          </p:cNvPr>
          <p:cNvSpPr txBox="1"/>
          <p:nvPr/>
        </p:nvSpPr>
        <p:spPr>
          <a:xfrm>
            <a:off x="223206" y="220250"/>
            <a:ext cx="7380726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3600" b="1" dirty="0">
                <a:latin typeface="Palatino"/>
              </a:rPr>
              <a:t>End-to-End Architectures</a:t>
            </a:r>
            <a:endParaRPr lang="zh-CN" altLang="en-US" sz="3600" b="1" dirty="0">
              <a:latin typeface="Palatino"/>
            </a:endParaRPr>
          </a:p>
        </p:txBody>
      </p:sp>
      <p:sp>
        <p:nvSpPr>
          <p:cNvPr id="43" name="object 21">
            <a:extLst>
              <a:ext uri="{FF2B5EF4-FFF2-40B4-BE49-F238E27FC236}">
                <a16:creationId xmlns:a16="http://schemas.microsoft.com/office/drawing/2014/main" id="{44A6D91A-A5AF-E89F-C0A7-10CE0B2EA888}"/>
              </a:ext>
            </a:extLst>
          </p:cNvPr>
          <p:cNvSpPr/>
          <p:nvPr/>
        </p:nvSpPr>
        <p:spPr>
          <a:xfrm>
            <a:off x="7344615" y="5437230"/>
            <a:ext cx="1525900" cy="792784"/>
          </a:xfrm>
          <a:custGeom>
            <a:avLst/>
            <a:gdLst/>
            <a:ahLst/>
            <a:cxnLst/>
            <a:rect l="l" t="t" r="r" b="b"/>
            <a:pathLst>
              <a:path w="1428750" h="208279">
                <a:moveTo>
                  <a:pt x="0" y="103937"/>
                </a:moveTo>
                <a:lnTo>
                  <a:pt x="8167" y="63480"/>
                </a:lnTo>
                <a:lnTo>
                  <a:pt x="30442" y="30442"/>
                </a:lnTo>
                <a:lnTo>
                  <a:pt x="63480" y="8167"/>
                </a:lnTo>
                <a:lnTo>
                  <a:pt x="103937" y="0"/>
                </a:lnTo>
                <a:lnTo>
                  <a:pt x="1324573" y="0"/>
                </a:lnTo>
                <a:lnTo>
                  <a:pt x="1365030" y="8167"/>
                </a:lnTo>
                <a:lnTo>
                  <a:pt x="1398068" y="30442"/>
                </a:lnTo>
                <a:lnTo>
                  <a:pt x="1420343" y="63480"/>
                </a:lnTo>
                <a:lnTo>
                  <a:pt x="1428511" y="103937"/>
                </a:lnTo>
                <a:lnTo>
                  <a:pt x="1420341" y="144394"/>
                </a:lnTo>
                <a:lnTo>
                  <a:pt x="1398066" y="177432"/>
                </a:lnTo>
                <a:lnTo>
                  <a:pt x="1365029" y="199706"/>
                </a:lnTo>
                <a:lnTo>
                  <a:pt x="1324572" y="207874"/>
                </a:lnTo>
                <a:lnTo>
                  <a:pt x="103937" y="207873"/>
                </a:lnTo>
                <a:lnTo>
                  <a:pt x="63480" y="199705"/>
                </a:lnTo>
                <a:lnTo>
                  <a:pt x="30442" y="177430"/>
                </a:lnTo>
                <a:lnTo>
                  <a:pt x="8167" y="144392"/>
                </a:lnTo>
                <a:lnTo>
                  <a:pt x="0" y="103935"/>
                </a:lnTo>
                <a:close/>
              </a:path>
            </a:pathLst>
          </a:custGeom>
          <a:ln w="12700">
            <a:solidFill>
              <a:srgbClr val="A2A2A2"/>
            </a:solidFill>
          </a:ln>
        </p:spPr>
        <p:txBody>
          <a:bodyPr wrap="square" lIns="0" tIns="0" rIns="0" bIns="0" rtlCol="0"/>
          <a:lstStyle/>
          <a:p>
            <a:pPr algn="ctr"/>
            <a:endParaRPr lang="en-US" dirty="0">
              <a:latin typeface="Palatino"/>
            </a:endParaRPr>
          </a:p>
          <a:p>
            <a:pPr algn="ctr"/>
            <a:r>
              <a:rPr lang="en-US" dirty="0">
                <a:latin typeface="Palatino"/>
              </a:rPr>
              <a:t>Target text</a:t>
            </a:r>
            <a:endParaRPr dirty="0">
              <a:latin typeface="Palatino"/>
            </a:endParaRPr>
          </a:p>
        </p:txBody>
      </p:sp>
      <p:sp>
        <p:nvSpPr>
          <p:cNvPr id="44" name="矩形 43">
            <a:extLst>
              <a:ext uri="{FF2B5EF4-FFF2-40B4-BE49-F238E27FC236}">
                <a16:creationId xmlns:a16="http://schemas.microsoft.com/office/drawing/2014/main" id="{31293B84-F28A-D979-473E-21D6ECF64069}"/>
              </a:ext>
            </a:extLst>
          </p:cNvPr>
          <p:cNvSpPr/>
          <p:nvPr/>
        </p:nvSpPr>
        <p:spPr>
          <a:xfrm>
            <a:off x="4715041" y="5371112"/>
            <a:ext cx="1921033" cy="930282"/>
          </a:xfrm>
          <a:prstGeom prst="rect">
            <a:avLst/>
          </a:pr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dirty="0">
                <a:solidFill>
                  <a:schemeClr val="tx1"/>
                </a:solidFill>
                <a:latin typeface="Palatino"/>
              </a:rPr>
              <a:t>End-to-end</a:t>
            </a:r>
          </a:p>
          <a:p>
            <a:pPr algn="ctr"/>
            <a:r>
              <a:rPr lang="en-US" altLang="zh-CN" dirty="0">
                <a:solidFill>
                  <a:schemeClr val="tx1"/>
                </a:solidFill>
                <a:latin typeface="Palatino"/>
              </a:rPr>
              <a:t>Neural network</a:t>
            </a:r>
          </a:p>
        </p:txBody>
      </p:sp>
      <p:sp>
        <p:nvSpPr>
          <p:cNvPr id="45" name="矩形 44">
            <a:extLst>
              <a:ext uri="{FF2B5EF4-FFF2-40B4-BE49-F238E27FC236}">
                <a16:creationId xmlns:a16="http://schemas.microsoft.com/office/drawing/2014/main" id="{469C9BC2-335D-E051-3074-D443A3E988AB}"/>
              </a:ext>
            </a:extLst>
          </p:cNvPr>
          <p:cNvSpPr/>
          <p:nvPr/>
        </p:nvSpPr>
        <p:spPr>
          <a:xfrm>
            <a:off x="3306468" y="4152071"/>
            <a:ext cx="4911431" cy="858293"/>
          </a:xfrm>
          <a:prstGeom prst="rect">
            <a:avLst/>
          </a:pr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 dirty="0">
              <a:solidFill>
                <a:schemeClr val="tx1"/>
              </a:solidFill>
              <a:latin typeface="Palatino"/>
            </a:endParaRPr>
          </a:p>
        </p:txBody>
      </p:sp>
      <p:sp>
        <p:nvSpPr>
          <p:cNvPr id="47" name="object 45">
            <a:extLst>
              <a:ext uri="{FF2B5EF4-FFF2-40B4-BE49-F238E27FC236}">
                <a16:creationId xmlns:a16="http://schemas.microsoft.com/office/drawing/2014/main" id="{7BAFA131-BD33-8150-4FE5-08B77651CA62}"/>
              </a:ext>
            </a:extLst>
          </p:cNvPr>
          <p:cNvSpPr/>
          <p:nvPr/>
        </p:nvSpPr>
        <p:spPr>
          <a:xfrm rot="5400000">
            <a:off x="4230463" y="5610794"/>
            <a:ext cx="169221" cy="442957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2000" dirty="0">
              <a:latin typeface="Palatino"/>
            </a:endParaRPr>
          </a:p>
        </p:txBody>
      </p:sp>
      <p:sp>
        <p:nvSpPr>
          <p:cNvPr id="48" name="object 45">
            <a:extLst>
              <a:ext uri="{FF2B5EF4-FFF2-40B4-BE49-F238E27FC236}">
                <a16:creationId xmlns:a16="http://schemas.microsoft.com/office/drawing/2014/main" id="{03AB48BA-DA92-04AF-8BD9-166FBC9792A4}"/>
              </a:ext>
            </a:extLst>
          </p:cNvPr>
          <p:cNvSpPr/>
          <p:nvPr/>
        </p:nvSpPr>
        <p:spPr>
          <a:xfrm rot="5400000">
            <a:off x="6905734" y="5610793"/>
            <a:ext cx="169221" cy="442957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2000" dirty="0">
              <a:latin typeface="Palatino"/>
            </a:endParaRPr>
          </a:p>
        </p:txBody>
      </p:sp>
    </p:spTree>
    <p:extLst>
      <p:ext uri="{BB962C8B-B14F-4D97-AF65-F5344CB8AC3E}">
        <p14:creationId xmlns:p14="http://schemas.microsoft.com/office/powerpoint/2010/main" val="435166556"/>
      </p:ext>
    </p:extLst>
  </p:cSld>
  <p:clrMapOvr>
    <a:masterClrMapping/>
  </p:clrMapOvr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1" name="椭圆 520">
            <a:extLst>
              <a:ext uri="{FF2B5EF4-FFF2-40B4-BE49-F238E27FC236}">
                <a16:creationId xmlns:a16="http://schemas.microsoft.com/office/drawing/2014/main" id="{43336F21-2A0F-B184-F894-FB5884D747EA}"/>
              </a:ext>
            </a:extLst>
          </p:cNvPr>
          <p:cNvSpPr/>
          <p:nvPr/>
        </p:nvSpPr>
        <p:spPr>
          <a:xfrm>
            <a:off x="7871163" y="2990369"/>
            <a:ext cx="3268324" cy="1326044"/>
          </a:xfrm>
          <a:prstGeom prst="ellipse">
            <a:avLst/>
          </a:prstGeom>
          <a:solidFill>
            <a:schemeClr val="bg1"/>
          </a:solidFill>
          <a:ln>
            <a:solidFill>
              <a:srgbClr val="C00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" name="灯片编号占位符 1">
            <a:extLst>
              <a:ext uri="{FF2B5EF4-FFF2-40B4-BE49-F238E27FC236}">
                <a16:creationId xmlns:a16="http://schemas.microsoft.com/office/drawing/2014/main" id="{A7F5B91A-F9F6-43EA-8B18-78F0970A092B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1D8FA19-E13B-4121-8BBF-5D41F5A04330}" type="slidenum">
              <a:rPr lang="zh-CN" altLang="en-US" smtClean="0"/>
              <a:t>70</a:t>
            </a:fld>
            <a:endParaRPr lang="zh-CN" altLang="en-US"/>
          </a:p>
        </p:txBody>
      </p:sp>
      <p:sp>
        <p:nvSpPr>
          <p:cNvPr id="5" name="文本框 4">
            <a:extLst>
              <a:ext uri="{FF2B5EF4-FFF2-40B4-BE49-F238E27FC236}">
                <a16:creationId xmlns:a16="http://schemas.microsoft.com/office/drawing/2014/main" id="{F3EAA489-0B8B-4C5D-95DD-EF88FE54FE8A}"/>
              </a:ext>
            </a:extLst>
          </p:cNvPr>
          <p:cNvSpPr txBox="1"/>
          <p:nvPr/>
        </p:nvSpPr>
        <p:spPr>
          <a:xfrm>
            <a:off x="347240" y="1186889"/>
            <a:ext cx="6979044" cy="378565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altLang="zh-CN" sz="2400" dirty="0">
                <a:latin typeface="Palatino"/>
              </a:rPr>
              <a:t>Encoder Layer Structure: </a:t>
            </a:r>
            <a:r>
              <a:rPr lang="en-US" altLang="zh-CN" sz="2400" dirty="0">
                <a:solidFill>
                  <a:srgbClr val="C00000"/>
                </a:solidFill>
                <a:latin typeface="Palatino"/>
              </a:rPr>
              <a:t>multi-head attention</a:t>
            </a:r>
          </a:p>
          <a:p>
            <a:pPr marL="742950" lvl="1" indent="-285750">
              <a:buFont typeface="Arial" panose="020B0604020202020204" pitchFamily="34" charset="0"/>
              <a:buChar char="•"/>
            </a:pPr>
            <a:endParaRPr lang="en-US" altLang="zh-CN" sz="2400" dirty="0">
              <a:latin typeface="Palatino"/>
            </a:endParaRPr>
          </a:p>
          <a:p>
            <a:pPr marL="742950" lvl="1" indent="-285750">
              <a:buFont typeface="Arial" panose="020B0604020202020204" pitchFamily="34" charset="0"/>
              <a:buChar char="•"/>
            </a:pPr>
            <a:r>
              <a:rPr lang="en-US" altLang="zh-CN" sz="2400" dirty="0">
                <a:latin typeface="Palatino"/>
              </a:rPr>
              <a:t>Multi-head attention</a:t>
            </a:r>
          </a:p>
          <a:p>
            <a:pPr marL="742950" lvl="1" indent="-285750">
              <a:buFont typeface="Arial" panose="020B0604020202020204" pitchFamily="34" charset="0"/>
              <a:buChar char="•"/>
            </a:pPr>
            <a:endParaRPr lang="en-US" altLang="zh-CN" sz="2400" dirty="0">
              <a:latin typeface="Palatino"/>
            </a:endParaRPr>
          </a:p>
          <a:p>
            <a:pPr marL="742950" lvl="1" indent="-285750">
              <a:buFont typeface="Arial" panose="020B0604020202020204" pitchFamily="34" charset="0"/>
              <a:buChar char="•"/>
            </a:pPr>
            <a:endParaRPr lang="en-US" altLang="zh-CN" sz="2400" dirty="0">
              <a:latin typeface="Palatino"/>
            </a:endParaRPr>
          </a:p>
          <a:p>
            <a:pPr marL="742950" lvl="1" indent="-285750">
              <a:buFont typeface="Arial" panose="020B0604020202020204" pitchFamily="34" charset="0"/>
              <a:buChar char="•"/>
            </a:pPr>
            <a:endParaRPr lang="en-US" altLang="zh-CN" sz="2400" dirty="0">
              <a:latin typeface="Palatino"/>
            </a:endParaRPr>
          </a:p>
          <a:p>
            <a:pPr marL="742950" lvl="1" indent="-285750">
              <a:buFont typeface="Arial" panose="020B0604020202020204" pitchFamily="34" charset="0"/>
              <a:buChar char="•"/>
            </a:pPr>
            <a:r>
              <a:rPr lang="en-US" altLang="zh-CN" sz="2400" dirty="0">
                <a:latin typeface="Palatino"/>
              </a:rPr>
              <a:t>Layer normalization and shortcut connection.</a:t>
            </a:r>
          </a:p>
          <a:p>
            <a:pPr marL="742950" lvl="1" indent="-285750">
              <a:buFont typeface="Arial" panose="020B0604020202020204" pitchFamily="34" charset="0"/>
              <a:buChar char="•"/>
            </a:pPr>
            <a:endParaRPr lang="en-US" altLang="zh-CN" sz="2400" dirty="0">
              <a:latin typeface="Palatino"/>
            </a:endParaRPr>
          </a:p>
          <a:p>
            <a:pPr marL="742950" lvl="1" indent="-285750">
              <a:buFont typeface="Arial" panose="020B0604020202020204" pitchFamily="34" charset="0"/>
              <a:buChar char="•"/>
            </a:pPr>
            <a:endParaRPr lang="zh-CN" altLang="en-US" sz="2400" dirty="0">
              <a:latin typeface="Palatino"/>
            </a:endParaRPr>
          </a:p>
        </p:txBody>
      </p:sp>
      <p:sp>
        <p:nvSpPr>
          <p:cNvPr id="8" name="文本框 46">
            <a:extLst>
              <a:ext uri="{FF2B5EF4-FFF2-40B4-BE49-F238E27FC236}">
                <a16:creationId xmlns:a16="http://schemas.microsoft.com/office/drawing/2014/main" id="{AD99D6EB-1962-5A47-BAB1-E9DC944A607B}"/>
              </a:ext>
            </a:extLst>
          </p:cNvPr>
          <p:cNvSpPr txBox="1"/>
          <p:nvPr/>
        </p:nvSpPr>
        <p:spPr>
          <a:xfrm>
            <a:off x="347240" y="182271"/>
            <a:ext cx="799106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3600" b="1" dirty="0">
                <a:latin typeface="Palatino" pitchFamily="2" charset="77"/>
                <a:ea typeface="Palatino" pitchFamily="2" charset="77"/>
                <a:cs typeface="Calibri Light" panose="020F0302020204030204" pitchFamily="34" charset="0"/>
              </a:rPr>
              <a:t>Transformer Encoder - MHA</a:t>
            </a:r>
            <a:endParaRPr lang="en-US" altLang="zh-CN" sz="3600" dirty="0">
              <a:latin typeface="Palatino" pitchFamily="2" charset="77"/>
              <a:ea typeface="Palatino" pitchFamily="2" charset="77"/>
              <a:cs typeface="Calibri Light" panose="020F0302020204030204" pitchFamily="34" charset="0"/>
            </a:endParaRPr>
          </a:p>
        </p:txBody>
      </p:sp>
      <p:grpSp>
        <p:nvGrpSpPr>
          <p:cNvPr id="19" name="组合 18" descr="\documentclass{article}&#10;\usepackage{amsmath}&#10;\pagestyle{empty}&#10;\begin{document}&#10;&#10;\begin{gather*}&#10;\mathbf{H}^{enc\texttt{\_}mh} = \textit{MHA}(\mathbf{H}^{in})&#10;\end{gather*}&#10;&#10;\end{document}" title="IguanaTex Shape Display">
            <a:extLst>
              <a:ext uri="{FF2B5EF4-FFF2-40B4-BE49-F238E27FC236}">
                <a16:creationId xmlns:a16="http://schemas.microsoft.com/office/drawing/2014/main" id="{3530425A-E884-5404-737E-4262ADE26B2B}"/>
              </a:ext>
            </a:extLst>
          </p:cNvPr>
          <p:cNvGrpSpPr>
            <a:grpSpLocks noChangeAspect="1"/>
          </p:cNvGrpSpPr>
          <p:nvPr>
            <p:custDataLst>
              <p:tags r:id="rId1"/>
            </p:custDataLst>
          </p:nvPr>
        </p:nvGrpSpPr>
        <p:grpSpPr>
          <a:xfrm>
            <a:off x="1206500" y="2705100"/>
            <a:ext cx="2485276" cy="290762"/>
            <a:chOff x="7725510" y="-14931847"/>
            <a:chExt cx="2485276" cy="290762"/>
          </a:xfrm>
        </p:grpSpPr>
        <p:sp>
          <p:nvSpPr>
            <p:cNvPr id="9" name="任意多边形: 形状 8">
              <a:extLst>
                <a:ext uri="{FF2B5EF4-FFF2-40B4-BE49-F238E27FC236}">
                  <a16:creationId xmlns:a16="http://schemas.microsoft.com/office/drawing/2014/main" id="{EFC8A788-AFAB-28EE-606B-53F5E9C56880}"/>
                </a:ext>
              </a:extLst>
            </p:cNvPr>
            <p:cNvSpPr/>
            <p:nvPr>
              <p:custDataLst>
                <p:tags r:id="rId22"/>
              </p:custDataLst>
            </p:nvPr>
          </p:nvSpPr>
          <p:spPr>
            <a:xfrm flipV="1">
              <a:off x="7725510" y="-14877979"/>
              <a:ext cx="207899" cy="173620"/>
            </a:xfrm>
            <a:custGeom>
              <a:avLst/>
              <a:gdLst>
                <a:gd name="connsiteX0" fmla="*/ 180555 w 207899"/>
                <a:gd name="connsiteY0" fmla="*/ 160349 h 173620"/>
                <a:gd name="connsiteX1" fmla="*/ 207899 w 207899"/>
                <a:gd name="connsiteY1" fmla="*/ 160349 h 173620"/>
                <a:gd name="connsiteX2" fmla="*/ 207899 w 207899"/>
                <a:gd name="connsiteY2" fmla="*/ 172244 h 173620"/>
                <a:gd name="connsiteX3" fmla="*/ 162569 w 207899"/>
                <a:gd name="connsiteY3" fmla="*/ 171481 h 173620"/>
                <a:gd name="connsiteX4" fmla="*/ 117248 w 207899"/>
                <a:gd name="connsiteY4" fmla="*/ 172244 h 173620"/>
                <a:gd name="connsiteX5" fmla="*/ 117248 w 207899"/>
                <a:gd name="connsiteY5" fmla="*/ 160349 h 173620"/>
                <a:gd name="connsiteX6" fmla="*/ 144592 w 207899"/>
                <a:gd name="connsiteY6" fmla="*/ 160349 h 173620"/>
                <a:gd name="connsiteX7" fmla="*/ 144592 w 207899"/>
                <a:gd name="connsiteY7" fmla="*/ 94797 h 173620"/>
                <a:gd name="connsiteX8" fmla="*/ 63307 w 207899"/>
                <a:gd name="connsiteY8" fmla="*/ 94797 h 173620"/>
                <a:gd name="connsiteX9" fmla="*/ 63307 w 207899"/>
                <a:gd name="connsiteY9" fmla="*/ 160349 h 173620"/>
                <a:gd name="connsiteX10" fmla="*/ 90659 w 207899"/>
                <a:gd name="connsiteY10" fmla="*/ 160349 h 173620"/>
                <a:gd name="connsiteX11" fmla="*/ 90659 w 207899"/>
                <a:gd name="connsiteY11" fmla="*/ 172244 h 173620"/>
                <a:gd name="connsiteX12" fmla="*/ 45330 w 207899"/>
                <a:gd name="connsiteY12" fmla="*/ 171481 h 173620"/>
                <a:gd name="connsiteX13" fmla="*/ 0 w 207899"/>
                <a:gd name="connsiteY13" fmla="*/ 172244 h 173620"/>
                <a:gd name="connsiteX14" fmla="*/ 0 w 207899"/>
                <a:gd name="connsiteY14" fmla="*/ 160349 h 173620"/>
                <a:gd name="connsiteX15" fmla="*/ 27352 w 207899"/>
                <a:gd name="connsiteY15" fmla="*/ 160349 h 173620"/>
                <a:gd name="connsiteX16" fmla="*/ 27352 w 207899"/>
                <a:gd name="connsiteY16" fmla="*/ 10515 h 173620"/>
                <a:gd name="connsiteX17" fmla="*/ 0 w 207899"/>
                <a:gd name="connsiteY17" fmla="*/ 10515 h 173620"/>
                <a:gd name="connsiteX18" fmla="*/ 0 w 207899"/>
                <a:gd name="connsiteY18" fmla="*/ -1377 h 173620"/>
                <a:gd name="connsiteX19" fmla="*/ 45330 w 207899"/>
                <a:gd name="connsiteY19" fmla="*/ -616 h 173620"/>
                <a:gd name="connsiteX20" fmla="*/ 90659 w 207899"/>
                <a:gd name="connsiteY20" fmla="*/ -1377 h 173620"/>
                <a:gd name="connsiteX21" fmla="*/ 90659 w 207899"/>
                <a:gd name="connsiteY21" fmla="*/ 10515 h 173620"/>
                <a:gd name="connsiteX22" fmla="*/ 63307 w 207899"/>
                <a:gd name="connsiteY22" fmla="*/ 10515 h 173620"/>
                <a:gd name="connsiteX23" fmla="*/ 63307 w 207899"/>
                <a:gd name="connsiteY23" fmla="*/ 82903 h 173620"/>
                <a:gd name="connsiteX24" fmla="*/ 144592 w 207899"/>
                <a:gd name="connsiteY24" fmla="*/ 82903 h 173620"/>
                <a:gd name="connsiteX25" fmla="*/ 144592 w 207899"/>
                <a:gd name="connsiteY25" fmla="*/ 10515 h 173620"/>
                <a:gd name="connsiteX26" fmla="*/ 117248 w 207899"/>
                <a:gd name="connsiteY26" fmla="*/ 10515 h 173620"/>
                <a:gd name="connsiteX27" fmla="*/ 117248 w 207899"/>
                <a:gd name="connsiteY27" fmla="*/ -1377 h 173620"/>
                <a:gd name="connsiteX28" fmla="*/ 162569 w 207899"/>
                <a:gd name="connsiteY28" fmla="*/ -616 h 173620"/>
                <a:gd name="connsiteX29" fmla="*/ 207899 w 207899"/>
                <a:gd name="connsiteY29" fmla="*/ -1377 h 173620"/>
                <a:gd name="connsiteX30" fmla="*/ 207899 w 207899"/>
                <a:gd name="connsiteY30" fmla="*/ 10515 h 173620"/>
                <a:gd name="connsiteX31" fmla="*/ 180555 w 207899"/>
                <a:gd name="connsiteY31" fmla="*/ 10515 h 173620"/>
                <a:gd name="connsiteX32" fmla="*/ 180555 w 207899"/>
                <a:gd name="connsiteY32" fmla="*/ 160349 h 173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07899" h="173620">
                  <a:moveTo>
                    <a:pt x="180555" y="160349"/>
                  </a:moveTo>
                  <a:lnTo>
                    <a:pt x="207899" y="160349"/>
                  </a:lnTo>
                  <a:lnTo>
                    <a:pt x="207899" y="172244"/>
                  </a:lnTo>
                  <a:cubicBezTo>
                    <a:pt x="198278" y="171481"/>
                    <a:pt x="173461" y="171481"/>
                    <a:pt x="162569" y="171481"/>
                  </a:cubicBezTo>
                  <a:cubicBezTo>
                    <a:pt x="151686" y="171481"/>
                    <a:pt x="126869" y="171481"/>
                    <a:pt x="117248" y="172244"/>
                  </a:cubicBezTo>
                  <a:lnTo>
                    <a:pt x="117248" y="160349"/>
                  </a:lnTo>
                  <a:lnTo>
                    <a:pt x="144592" y="160349"/>
                  </a:lnTo>
                  <a:lnTo>
                    <a:pt x="144592" y="94797"/>
                  </a:lnTo>
                  <a:lnTo>
                    <a:pt x="63307" y="94797"/>
                  </a:lnTo>
                  <a:lnTo>
                    <a:pt x="63307" y="160349"/>
                  </a:lnTo>
                  <a:lnTo>
                    <a:pt x="90659" y="160349"/>
                  </a:lnTo>
                  <a:lnTo>
                    <a:pt x="90659" y="172244"/>
                  </a:lnTo>
                  <a:cubicBezTo>
                    <a:pt x="81031" y="171481"/>
                    <a:pt x="56221" y="171481"/>
                    <a:pt x="45330" y="171481"/>
                  </a:cubicBezTo>
                  <a:cubicBezTo>
                    <a:pt x="34438" y="171481"/>
                    <a:pt x="9621" y="171481"/>
                    <a:pt x="0" y="172244"/>
                  </a:cubicBezTo>
                  <a:lnTo>
                    <a:pt x="0" y="160349"/>
                  </a:lnTo>
                  <a:lnTo>
                    <a:pt x="27352" y="160349"/>
                  </a:lnTo>
                  <a:lnTo>
                    <a:pt x="27352" y="10515"/>
                  </a:lnTo>
                  <a:lnTo>
                    <a:pt x="0" y="10515"/>
                  </a:lnTo>
                  <a:lnTo>
                    <a:pt x="0" y="-1377"/>
                  </a:lnTo>
                  <a:cubicBezTo>
                    <a:pt x="9621" y="-616"/>
                    <a:pt x="34438" y="-616"/>
                    <a:pt x="45330" y="-616"/>
                  </a:cubicBezTo>
                  <a:cubicBezTo>
                    <a:pt x="56221" y="-616"/>
                    <a:pt x="81031" y="-616"/>
                    <a:pt x="90659" y="-1377"/>
                  </a:cubicBezTo>
                  <a:lnTo>
                    <a:pt x="90659" y="10515"/>
                  </a:lnTo>
                  <a:lnTo>
                    <a:pt x="63307" y="10515"/>
                  </a:lnTo>
                  <a:lnTo>
                    <a:pt x="63307" y="82903"/>
                  </a:lnTo>
                  <a:lnTo>
                    <a:pt x="144592" y="82903"/>
                  </a:lnTo>
                  <a:lnTo>
                    <a:pt x="144592" y="10515"/>
                  </a:lnTo>
                  <a:lnTo>
                    <a:pt x="117248" y="10515"/>
                  </a:lnTo>
                  <a:lnTo>
                    <a:pt x="117248" y="-1377"/>
                  </a:lnTo>
                  <a:cubicBezTo>
                    <a:pt x="126869" y="-616"/>
                    <a:pt x="151686" y="-616"/>
                    <a:pt x="162569" y="-616"/>
                  </a:cubicBezTo>
                  <a:cubicBezTo>
                    <a:pt x="173461" y="-616"/>
                    <a:pt x="198278" y="-616"/>
                    <a:pt x="207899" y="-1377"/>
                  </a:cubicBezTo>
                  <a:lnTo>
                    <a:pt x="207899" y="10515"/>
                  </a:lnTo>
                  <a:lnTo>
                    <a:pt x="180555" y="10515"/>
                  </a:lnTo>
                  <a:lnTo>
                    <a:pt x="180555" y="160349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0" name="任意多边形: 形状 9">
              <a:extLst>
                <a:ext uri="{FF2B5EF4-FFF2-40B4-BE49-F238E27FC236}">
                  <a16:creationId xmlns:a16="http://schemas.microsoft.com/office/drawing/2014/main" id="{7962E66B-CCB1-FBA3-1296-E4E550580D64}"/>
                </a:ext>
              </a:extLst>
            </p:cNvPr>
            <p:cNvSpPr/>
            <p:nvPr>
              <p:custDataLst>
                <p:tags r:id="rId23"/>
              </p:custDataLst>
            </p:nvPr>
          </p:nvSpPr>
          <p:spPr>
            <a:xfrm flipV="1">
              <a:off x="7955440" y="-14887010"/>
              <a:ext cx="297137" cy="79922"/>
            </a:xfrm>
            <a:custGeom>
              <a:avLst/>
              <a:gdLst>
                <a:gd name="connsiteX0" fmla="*/ 27844 w 297137"/>
                <a:gd name="connsiteY0" fmla="*/ 40796 h 79922"/>
                <a:gd name="connsiteX1" fmla="*/ 56388 w 297137"/>
                <a:gd name="connsiteY1" fmla="*/ 44519 h 79922"/>
                <a:gd name="connsiteX2" fmla="*/ 71990 w 297137"/>
                <a:gd name="connsiteY2" fmla="*/ 62947 h 79922"/>
                <a:gd name="connsiteX3" fmla="*/ 50009 w 297137"/>
                <a:gd name="connsiteY3" fmla="*/ 78541 h 79922"/>
                <a:gd name="connsiteX4" fmla="*/ 0 w 297137"/>
                <a:gd name="connsiteY4" fmla="*/ 31935 h 79922"/>
                <a:gd name="connsiteX5" fmla="*/ 31919 w 297137"/>
                <a:gd name="connsiteY5" fmla="*/ -1382 h 79922"/>
                <a:gd name="connsiteX6" fmla="*/ 75890 w 297137"/>
                <a:gd name="connsiteY6" fmla="*/ 18643 h 79922"/>
                <a:gd name="connsiteX7" fmla="*/ 72880 w 297137"/>
                <a:gd name="connsiteY7" fmla="*/ 21652 h 79922"/>
                <a:gd name="connsiteX8" fmla="*/ 70044 w 297137"/>
                <a:gd name="connsiteY8" fmla="*/ 19882 h 79922"/>
                <a:gd name="connsiteX9" fmla="*/ 32277 w 297137"/>
                <a:gd name="connsiteY9" fmla="*/ 3581 h 79922"/>
                <a:gd name="connsiteX10" fmla="*/ 14545 w 297137"/>
                <a:gd name="connsiteY10" fmla="*/ 25018 h 79922"/>
                <a:gd name="connsiteX11" fmla="*/ 16675 w 297137"/>
                <a:gd name="connsiteY11" fmla="*/ 40796 h 79922"/>
                <a:gd name="connsiteX12" fmla="*/ 27844 w 297137"/>
                <a:gd name="connsiteY12" fmla="*/ 40796 h 79922"/>
                <a:gd name="connsiteX13" fmla="*/ 18089 w 297137"/>
                <a:gd name="connsiteY13" fmla="*/ 45758 h 79922"/>
                <a:gd name="connsiteX14" fmla="*/ 50009 w 297137"/>
                <a:gd name="connsiteY14" fmla="*/ 73579 h 79922"/>
                <a:gd name="connsiteX15" fmla="*/ 64372 w 297137"/>
                <a:gd name="connsiteY15" fmla="*/ 62947 h 79922"/>
                <a:gd name="connsiteX16" fmla="*/ 26780 w 297137"/>
                <a:gd name="connsiteY16" fmla="*/ 45758 h 79922"/>
                <a:gd name="connsiteX17" fmla="*/ 18089 w 297137"/>
                <a:gd name="connsiteY17" fmla="*/ 45758 h 79922"/>
                <a:gd name="connsiteX18" fmla="*/ 105842 w 297137"/>
                <a:gd name="connsiteY18" fmla="*/ 11553 h 79922"/>
                <a:gd name="connsiteX19" fmla="*/ 104070 w 297137"/>
                <a:gd name="connsiteY19" fmla="*/ 4288 h 79922"/>
                <a:gd name="connsiteX20" fmla="*/ 110100 w 297137"/>
                <a:gd name="connsiteY20" fmla="*/ -1382 h 79922"/>
                <a:gd name="connsiteX21" fmla="*/ 117011 w 297137"/>
                <a:gd name="connsiteY21" fmla="*/ 2517 h 79922"/>
                <a:gd name="connsiteX22" fmla="*/ 120205 w 297137"/>
                <a:gd name="connsiteY22" fmla="*/ 13506 h 79922"/>
                <a:gd name="connsiteX23" fmla="*/ 124106 w 297137"/>
                <a:gd name="connsiteY23" fmla="*/ 29449 h 79922"/>
                <a:gd name="connsiteX24" fmla="*/ 127117 w 297137"/>
                <a:gd name="connsiteY24" fmla="*/ 41328 h 79922"/>
                <a:gd name="connsiteX25" fmla="*/ 134568 w 297137"/>
                <a:gd name="connsiteY25" fmla="*/ 57279 h 79922"/>
                <a:gd name="connsiteX26" fmla="*/ 161165 w 297137"/>
                <a:gd name="connsiteY26" fmla="*/ 73579 h 79922"/>
                <a:gd name="connsiteX27" fmla="*/ 171627 w 297137"/>
                <a:gd name="connsiteY27" fmla="*/ 61177 h 79922"/>
                <a:gd name="connsiteX28" fmla="*/ 161165 w 297137"/>
                <a:gd name="connsiteY28" fmla="*/ 23430 h 79922"/>
                <a:gd name="connsiteX29" fmla="*/ 158504 w 297137"/>
                <a:gd name="connsiteY29" fmla="*/ 13856 h 79922"/>
                <a:gd name="connsiteX30" fmla="*/ 175346 w 297137"/>
                <a:gd name="connsiteY30" fmla="*/ -1382 h 79922"/>
                <a:gd name="connsiteX31" fmla="*/ 200886 w 297137"/>
                <a:gd name="connsiteY31" fmla="*/ 25733 h 79922"/>
                <a:gd name="connsiteX32" fmla="*/ 198042 w 297137"/>
                <a:gd name="connsiteY32" fmla="*/ 28036 h 79922"/>
                <a:gd name="connsiteX33" fmla="*/ 194674 w 297137"/>
                <a:gd name="connsiteY33" fmla="*/ 25018 h 79922"/>
                <a:gd name="connsiteX34" fmla="*/ 175878 w 297137"/>
                <a:gd name="connsiteY34" fmla="*/ 3581 h 79922"/>
                <a:gd name="connsiteX35" fmla="*/ 171445 w 297137"/>
                <a:gd name="connsiteY35" fmla="*/ 9782 h 79922"/>
                <a:gd name="connsiteX36" fmla="*/ 175528 w 297137"/>
                <a:gd name="connsiteY36" fmla="*/ 24138 h 79922"/>
                <a:gd name="connsiteX37" fmla="*/ 184926 w 297137"/>
                <a:gd name="connsiteY37" fmla="*/ 58343 h 79922"/>
                <a:gd name="connsiteX38" fmla="*/ 161873 w 297137"/>
                <a:gd name="connsiteY38" fmla="*/ 78541 h 79922"/>
                <a:gd name="connsiteX39" fmla="*/ 131907 w 297137"/>
                <a:gd name="connsiteY39" fmla="*/ 62416 h 79922"/>
                <a:gd name="connsiteX40" fmla="*/ 112936 w 297137"/>
                <a:gd name="connsiteY40" fmla="*/ 78541 h 79922"/>
                <a:gd name="connsiteX41" fmla="*/ 98931 w 297137"/>
                <a:gd name="connsiteY41" fmla="*/ 68975 h 79922"/>
                <a:gd name="connsiteX42" fmla="*/ 92543 w 297137"/>
                <a:gd name="connsiteY42" fmla="*/ 51426 h 79922"/>
                <a:gd name="connsiteX43" fmla="*/ 95554 w 297137"/>
                <a:gd name="connsiteY43" fmla="*/ 49125 h 79922"/>
                <a:gd name="connsiteX44" fmla="*/ 99463 w 297137"/>
                <a:gd name="connsiteY44" fmla="*/ 54444 h 79922"/>
                <a:gd name="connsiteX45" fmla="*/ 112404 w 297137"/>
                <a:gd name="connsiteY45" fmla="*/ 73579 h 79922"/>
                <a:gd name="connsiteX46" fmla="*/ 118251 w 297137"/>
                <a:gd name="connsiteY46" fmla="*/ 64893 h 79922"/>
                <a:gd name="connsiteX47" fmla="*/ 115415 w 297137"/>
                <a:gd name="connsiteY47" fmla="*/ 50189 h 79922"/>
                <a:gd name="connsiteX48" fmla="*/ 111514 w 297137"/>
                <a:gd name="connsiteY48" fmla="*/ 34238 h 79922"/>
                <a:gd name="connsiteX49" fmla="*/ 105842 w 297137"/>
                <a:gd name="connsiteY49" fmla="*/ 11553 h 79922"/>
                <a:gd name="connsiteX50" fmla="*/ 287033 w 297137"/>
                <a:gd name="connsiteY50" fmla="*/ 68267 h 79922"/>
                <a:gd name="connsiteX51" fmla="*/ 277993 w 297137"/>
                <a:gd name="connsiteY51" fmla="*/ 58343 h 79922"/>
                <a:gd name="connsiteX52" fmla="*/ 284903 w 297137"/>
                <a:gd name="connsiteY52" fmla="*/ 51784 h 79922"/>
                <a:gd name="connsiteX53" fmla="*/ 295017 w 297137"/>
                <a:gd name="connsiteY53" fmla="*/ 63122 h 79922"/>
                <a:gd name="connsiteX54" fmla="*/ 271605 w 297137"/>
                <a:gd name="connsiteY54" fmla="*/ 78541 h 79922"/>
                <a:gd name="connsiteX55" fmla="*/ 220365 w 297137"/>
                <a:gd name="connsiteY55" fmla="*/ 29449 h 79922"/>
                <a:gd name="connsiteX56" fmla="*/ 253166 w 297137"/>
                <a:gd name="connsiteY56" fmla="*/ -1382 h 79922"/>
                <a:gd name="connsiteX57" fmla="*/ 297138 w 297137"/>
                <a:gd name="connsiteY57" fmla="*/ 18643 h 79922"/>
                <a:gd name="connsiteX58" fmla="*/ 294128 w 297137"/>
                <a:gd name="connsiteY58" fmla="*/ 21652 h 79922"/>
                <a:gd name="connsiteX59" fmla="*/ 291291 w 297137"/>
                <a:gd name="connsiteY59" fmla="*/ 19882 h 79922"/>
                <a:gd name="connsiteX60" fmla="*/ 253525 w 297137"/>
                <a:gd name="connsiteY60" fmla="*/ 3581 h 79922"/>
                <a:gd name="connsiteX61" fmla="*/ 235078 w 297137"/>
                <a:gd name="connsiteY61" fmla="*/ 23249 h 79922"/>
                <a:gd name="connsiteX62" fmla="*/ 246788 w 297137"/>
                <a:gd name="connsiteY62" fmla="*/ 59938 h 79922"/>
                <a:gd name="connsiteX63" fmla="*/ 271605 w 297137"/>
                <a:gd name="connsiteY63" fmla="*/ 73579 h 79922"/>
                <a:gd name="connsiteX64" fmla="*/ 287033 w 297137"/>
                <a:gd name="connsiteY64" fmla="*/ 68267 h 79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297137" h="79922">
                  <a:moveTo>
                    <a:pt x="27844" y="40796"/>
                  </a:moveTo>
                  <a:cubicBezTo>
                    <a:pt x="32809" y="40796"/>
                    <a:pt x="46815" y="41152"/>
                    <a:pt x="56388" y="44519"/>
                  </a:cubicBezTo>
                  <a:cubicBezTo>
                    <a:pt x="69512" y="49125"/>
                    <a:pt x="71990" y="57628"/>
                    <a:pt x="71990" y="62947"/>
                  </a:cubicBezTo>
                  <a:cubicBezTo>
                    <a:pt x="71990" y="72698"/>
                    <a:pt x="62242" y="78541"/>
                    <a:pt x="50009" y="78541"/>
                  </a:cubicBezTo>
                  <a:cubicBezTo>
                    <a:pt x="28726" y="78541"/>
                    <a:pt x="0" y="62241"/>
                    <a:pt x="0" y="31935"/>
                  </a:cubicBezTo>
                  <a:cubicBezTo>
                    <a:pt x="0" y="14037"/>
                    <a:pt x="11178" y="-1382"/>
                    <a:pt x="31919" y="-1382"/>
                  </a:cubicBezTo>
                  <a:cubicBezTo>
                    <a:pt x="61885" y="-1382"/>
                    <a:pt x="75890" y="16157"/>
                    <a:pt x="75890" y="18643"/>
                  </a:cubicBezTo>
                  <a:cubicBezTo>
                    <a:pt x="75890" y="19707"/>
                    <a:pt x="74301" y="21652"/>
                    <a:pt x="72880" y="21652"/>
                  </a:cubicBezTo>
                  <a:cubicBezTo>
                    <a:pt x="71815" y="21652"/>
                    <a:pt x="71458" y="21303"/>
                    <a:pt x="70044" y="19882"/>
                  </a:cubicBezTo>
                  <a:cubicBezTo>
                    <a:pt x="56213" y="3581"/>
                    <a:pt x="35463" y="3581"/>
                    <a:pt x="32277" y="3581"/>
                  </a:cubicBezTo>
                  <a:cubicBezTo>
                    <a:pt x="21632" y="3581"/>
                    <a:pt x="14545" y="10671"/>
                    <a:pt x="14545" y="25018"/>
                  </a:cubicBezTo>
                  <a:cubicBezTo>
                    <a:pt x="14545" y="27504"/>
                    <a:pt x="14545" y="31045"/>
                    <a:pt x="16675" y="40796"/>
                  </a:cubicBezTo>
                  <a:lnTo>
                    <a:pt x="27844" y="40796"/>
                  </a:lnTo>
                  <a:close/>
                  <a:moveTo>
                    <a:pt x="18089" y="45758"/>
                  </a:moveTo>
                  <a:cubicBezTo>
                    <a:pt x="25358" y="71451"/>
                    <a:pt x="45044" y="73579"/>
                    <a:pt x="50009" y="73579"/>
                  </a:cubicBezTo>
                  <a:cubicBezTo>
                    <a:pt x="57809" y="73579"/>
                    <a:pt x="64372" y="69680"/>
                    <a:pt x="64372" y="62947"/>
                  </a:cubicBezTo>
                  <a:cubicBezTo>
                    <a:pt x="64372" y="45758"/>
                    <a:pt x="34406" y="45758"/>
                    <a:pt x="26780" y="45758"/>
                  </a:cubicBezTo>
                  <a:lnTo>
                    <a:pt x="18089" y="45758"/>
                  </a:lnTo>
                  <a:close/>
                  <a:moveTo>
                    <a:pt x="105842" y="11553"/>
                  </a:moveTo>
                  <a:cubicBezTo>
                    <a:pt x="105135" y="9250"/>
                    <a:pt x="104070" y="4820"/>
                    <a:pt x="104070" y="4288"/>
                  </a:cubicBezTo>
                  <a:cubicBezTo>
                    <a:pt x="104070" y="389"/>
                    <a:pt x="107264" y="-1382"/>
                    <a:pt x="110100" y="-1382"/>
                  </a:cubicBezTo>
                  <a:cubicBezTo>
                    <a:pt x="113286" y="-1382"/>
                    <a:pt x="116130" y="921"/>
                    <a:pt x="117011" y="2517"/>
                  </a:cubicBezTo>
                  <a:cubicBezTo>
                    <a:pt x="117901" y="4113"/>
                    <a:pt x="119315" y="9782"/>
                    <a:pt x="120205" y="13506"/>
                  </a:cubicBezTo>
                  <a:cubicBezTo>
                    <a:pt x="121095" y="16872"/>
                    <a:pt x="123042" y="25018"/>
                    <a:pt x="124106" y="29449"/>
                  </a:cubicBezTo>
                  <a:cubicBezTo>
                    <a:pt x="125170" y="33355"/>
                    <a:pt x="126235" y="37254"/>
                    <a:pt x="127117" y="41328"/>
                  </a:cubicBezTo>
                  <a:cubicBezTo>
                    <a:pt x="129071" y="48591"/>
                    <a:pt x="129429" y="50013"/>
                    <a:pt x="134568" y="57279"/>
                  </a:cubicBezTo>
                  <a:cubicBezTo>
                    <a:pt x="139533" y="64369"/>
                    <a:pt x="147867" y="73579"/>
                    <a:pt x="161165" y="73579"/>
                  </a:cubicBezTo>
                  <a:cubicBezTo>
                    <a:pt x="171445" y="73579"/>
                    <a:pt x="171627" y="64544"/>
                    <a:pt x="171627" y="61177"/>
                  </a:cubicBezTo>
                  <a:cubicBezTo>
                    <a:pt x="171627" y="50545"/>
                    <a:pt x="164001" y="30871"/>
                    <a:pt x="161165" y="23430"/>
                  </a:cubicBezTo>
                  <a:cubicBezTo>
                    <a:pt x="159211" y="18468"/>
                    <a:pt x="158504" y="16872"/>
                    <a:pt x="158504" y="13856"/>
                  </a:cubicBezTo>
                  <a:cubicBezTo>
                    <a:pt x="158504" y="4463"/>
                    <a:pt x="166305" y="-1382"/>
                    <a:pt x="175346" y="-1382"/>
                  </a:cubicBezTo>
                  <a:cubicBezTo>
                    <a:pt x="193077" y="-1382"/>
                    <a:pt x="200886" y="23074"/>
                    <a:pt x="200886" y="25733"/>
                  </a:cubicBezTo>
                  <a:cubicBezTo>
                    <a:pt x="200886" y="28036"/>
                    <a:pt x="198575" y="28036"/>
                    <a:pt x="198042" y="28036"/>
                  </a:cubicBezTo>
                  <a:cubicBezTo>
                    <a:pt x="195563" y="28036"/>
                    <a:pt x="195389" y="26972"/>
                    <a:pt x="194674" y="25018"/>
                  </a:cubicBezTo>
                  <a:cubicBezTo>
                    <a:pt x="190599" y="10846"/>
                    <a:pt x="182972" y="3581"/>
                    <a:pt x="175878" y="3581"/>
                  </a:cubicBezTo>
                  <a:cubicBezTo>
                    <a:pt x="172160" y="3581"/>
                    <a:pt x="171445" y="6059"/>
                    <a:pt x="171445" y="9782"/>
                  </a:cubicBezTo>
                  <a:cubicBezTo>
                    <a:pt x="171445" y="13856"/>
                    <a:pt x="172335" y="16157"/>
                    <a:pt x="175528" y="24138"/>
                  </a:cubicBezTo>
                  <a:cubicBezTo>
                    <a:pt x="177658" y="29632"/>
                    <a:pt x="184926" y="48418"/>
                    <a:pt x="184926" y="58343"/>
                  </a:cubicBezTo>
                  <a:cubicBezTo>
                    <a:pt x="184926" y="75533"/>
                    <a:pt x="171271" y="78541"/>
                    <a:pt x="161873" y="78541"/>
                  </a:cubicBezTo>
                  <a:cubicBezTo>
                    <a:pt x="147160" y="78541"/>
                    <a:pt x="137229" y="69506"/>
                    <a:pt x="131907" y="62416"/>
                  </a:cubicBezTo>
                  <a:cubicBezTo>
                    <a:pt x="130668" y="74643"/>
                    <a:pt x="120205" y="78541"/>
                    <a:pt x="112936" y="78541"/>
                  </a:cubicBezTo>
                  <a:cubicBezTo>
                    <a:pt x="105310" y="78541"/>
                    <a:pt x="101235" y="73047"/>
                    <a:pt x="98931" y="68975"/>
                  </a:cubicBezTo>
                  <a:cubicBezTo>
                    <a:pt x="95030" y="62416"/>
                    <a:pt x="92543" y="52316"/>
                    <a:pt x="92543" y="51426"/>
                  </a:cubicBezTo>
                  <a:cubicBezTo>
                    <a:pt x="92543" y="49125"/>
                    <a:pt x="95030" y="49125"/>
                    <a:pt x="95554" y="49125"/>
                  </a:cubicBezTo>
                  <a:cubicBezTo>
                    <a:pt x="98041" y="49125"/>
                    <a:pt x="98216" y="49657"/>
                    <a:pt x="99463" y="54444"/>
                  </a:cubicBezTo>
                  <a:cubicBezTo>
                    <a:pt x="102116" y="64893"/>
                    <a:pt x="105484" y="73579"/>
                    <a:pt x="112404" y="73579"/>
                  </a:cubicBezTo>
                  <a:cubicBezTo>
                    <a:pt x="117011" y="73579"/>
                    <a:pt x="118251" y="69680"/>
                    <a:pt x="118251" y="64893"/>
                  </a:cubicBezTo>
                  <a:cubicBezTo>
                    <a:pt x="118251" y="61526"/>
                    <a:pt x="116662" y="54976"/>
                    <a:pt x="115415" y="50189"/>
                  </a:cubicBezTo>
                  <a:cubicBezTo>
                    <a:pt x="114176" y="45400"/>
                    <a:pt x="112404" y="38135"/>
                    <a:pt x="111514" y="34238"/>
                  </a:cubicBezTo>
                  <a:lnTo>
                    <a:pt x="105842" y="11553"/>
                  </a:lnTo>
                  <a:close/>
                  <a:moveTo>
                    <a:pt x="287033" y="68267"/>
                  </a:moveTo>
                  <a:cubicBezTo>
                    <a:pt x="280654" y="67204"/>
                    <a:pt x="277993" y="62241"/>
                    <a:pt x="277993" y="58343"/>
                  </a:cubicBezTo>
                  <a:cubicBezTo>
                    <a:pt x="277993" y="53555"/>
                    <a:pt x="281717" y="51784"/>
                    <a:pt x="284903" y="51784"/>
                  </a:cubicBezTo>
                  <a:cubicBezTo>
                    <a:pt x="288805" y="51784"/>
                    <a:pt x="295017" y="54619"/>
                    <a:pt x="295017" y="63122"/>
                  </a:cubicBezTo>
                  <a:cubicBezTo>
                    <a:pt x="295017" y="75174"/>
                    <a:pt x="281186" y="78541"/>
                    <a:pt x="271605" y="78541"/>
                  </a:cubicBezTo>
                  <a:cubicBezTo>
                    <a:pt x="245009" y="78541"/>
                    <a:pt x="220365" y="54087"/>
                    <a:pt x="220365" y="29449"/>
                  </a:cubicBezTo>
                  <a:cubicBezTo>
                    <a:pt x="220365" y="14213"/>
                    <a:pt x="231002" y="-1382"/>
                    <a:pt x="253166" y="-1382"/>
                  </a:cubicBezTo>
                  <a:cubicBezTo>
                    <a:pt x="283133" y="-1382"/>
                    <a:pt x="297138" y="16157"/>
                    <a:pt x="297138" y="18643"/>
                  </a:cubicBezTo>
                  <a:cubicBezTo>
                    <a:pt x="297138" y="19707"/>
                    <a:pt x="295549" y="21652"/>
                    <a:pt x="294128" y="21652"/>
                  </a:cubicBezTo>
                  <a:cubicBezTo>
                    <a:pt x="293063" y="21652"/>
                    <a:pt x="292705" y="21303"/>
                    <a:pt x="291291" y="19882"/>
                  </a:cubicBezTo>
                  <a:cubicBezTo>
                    <a:pt x="277460" y="3581"/>
                    <a:pt x="256710" y="3581"/>
                    <a:pt x="253525" y="3581"/>
                  </a:cubicBezTo>
                  <a:cubicBezTo>
                    <a:pt x="240758" y="3581"/>
                    <a:pt x="235078" y="12259"/>
                    <a:pt x="235078" y="23249"/>
                  </a:cubicBezTo>
                  <a:cubicBezTo>
                    <a:pt x="235078" y="28393"/>
                    <a:pt x="237564" y="47703"/>
                    <a:pt x="246788" y="59938"/>
                  </a:cubicBezTo>
                  <a:cubicBezTo>
                    <a:pt x="253525" y="68616"/>
                    <a:pt x="262740" y="73579"/>
                    <a:pt x="271605" y="73579"/>
                  </a:cubicBezTo>
                  <a:cubicBezTo>
                    <a:pt x="274091" y="73579"/>
                    <a:pt x="282599" y="73230"/>
                    <a:pt x="287033" y="68267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1" name="任意多边形: 形状 10">
              <a:extLst>
                <a:ext uri="{FF2B5EF4-FFF2-40B4-BE49-F238E27FC236}">
                  <a16:creationId xmlns:a16="http://schemas.microsoft.com/office/drawing/2014/main" id="{12579602-5004-91B3-A168-A99AC8C4D447}"/>
                </a:ext>
              </a:extLst>
            </p:cNvPr>
            <p:cNvSpPr/>
            <p:nvPr>
              <p:custDataLst>
                <p:tags r:id="rId24"/>
              </p:custDataLst>
            </p:nvPr>
          </p:nvSpPr>
          <p:spPr>
            <a:xfrm flipV="1">
              <a:off x="8265486" y="-14798934"/>
              <a:ext cx="73762" cy="13648"/>
            </a:xfrm>
            <a:custGeom>
              <a:avLst/>
              <a:gdLst>
                <a:gd name="connsiteX0" fmla="*/ 73762 w 73762"/>
                <a:gd name="connsiteY0" fmla="*/ 5364 h 13648"/>
                <a:gd name="connsiteX1" fmla="*/ 64896 w 73762"/>
                <a:gd name="connsiteY1" fmla="*/ 12271 h 13648"/>
                <a:gd name="connsiteX2" fmla="*/ 8866 w 73762"/>
                <a:gd name="connsiteY2" fmla="*/ 12271 h 13648"/>
                <a:gd name="connsiteX3" fmla="*/ 0 w 73762"/>
                <a:gd name="connsiteY3" fmla="*/ 5537 h 13648"/>
                <a:gd name="connsiteX4" fmla="*/ 8866 w 73762"/>
                <a:gd name="connsiteY4" fmla="*/ -1377 h 13648"/>
                <a:gd name="connsiteX5" fmla="*/ 64896 w 73762"/>
                <a:gd name="connsiteY5" fmla="*/ -1377 h 13648"/>
                <a:gd name="connsiteX6" fmla="*/ 73762 w 73762"/>
                <a:gd name="connsiteY6" fmla="*/ 5364 h 13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762" h="13648">
                  <a:moveTo>
                    <a:pt x="73762" y="5364"/>
                  </a:moveTo>
                  <a:cubicBezTo>
                    <a:pt x="73762" y="12271"/>
                    <a:pt x="67025" y="12271"/>
                    <a:pt x="64896" y="12271"/>
                  </a:cubicBezTo>
                  <a:lnTo>
                    <a:pt x="8866" y="12271"/>
                  </a:lnTo>
                  <a:cubicBezTo>
                    <a:pt x="6919" y="12271"/>
                    <a:pt x="0" y="12271"/>
                    <a:pt x="0" y="5537"/>
                  </a:cubicBezTo>
                  <a:cubicBezTo>
                    <a:pt x="0" y="-1377"/>
                    <a:pt x="6737" y="-1377"/>
                    <a:pt x="8866" y="-1377"/>
                  </a:cubicBezTo>
                  <a:lnTo>
                    <a:pt x="64896" y="-1377"/>
                  </a:lnTo>
                  <a:cubicBezTo>
                    <a:pt x="66851" y="-1377"/>
                    <a:pt x="73762" y="-1377"/>
                    <a:pt x="73762" y="5364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2" name="任意多边形: 形状 11">
              <a:extLst>
                <a:ext uri="{FF2B5EF4-FFF2-40B4-BE49-F238E27FC236}">
                  <a16:creationId xmlns:a16="http://schemas.microsoft.com/office/drawing/2014/main" id="{DE9E92A0-AE6B-632B-A0D5-4EC144AB96C9}"/>
                </a:ext>
              </a:extLst>
            </p:cNvPr>
            <p:cNvSpPr/>
            <p:nvPr>
              <p:custDataLst>
                <p:tags r:id="rId25"/>
              </p:custDataLst>
            </p:nvPr>
          </p:nvSpPr>
          <p:spPr>
            <a:xfrm flipV="1">
              <a:off x="8357850" y="-14931847"/>
              <a:ext cx="281185" cy="124759"/>
            </a:xfrm>
            <a:custGeom>
              <a:avLst/>
              <a:gdLst>
                <a:gd name="connsiteX0" fmla="*/ 68622 w 281185"/>
                <a:gd name="connsiteY0" fmla="*/ 14743 h 124759"/>
                <a:gd name="connsiteX1" fmla="*/ 66135 w 281185"/>
                <a:gd name="connsiteY1" fmla="*/ 4286 h 124759"/>
                <a:gd name="connsiteX2" fmla="*/ 72165 w 281185"/>
                <a:gd name="connsiteY2" fmla="*/ -1383 h 124759"/>
                <a:gd name="connsiteX3" fmla="*/ 79084 w 281185"/>
                <a:gd name="connsiteY3" fmla="*/ 2515 h 124759"/>
                <a:gd name="connsiteX4" fmla="*/ 82277 w 281185"/>
                <a:gd name="connsiteY4" fmla="*/ 13504 h 124759"/>
                <a:gd name="connsiteX5" fmla="*/ 86178 w 281185"/>
                <a:gd name="connsiteY5" fmla="*/ 29447 h 124759"/>
                <a:gd name="connsiteX6" fmla="*/ 89189 w 281185"/>
                <a:gd name="connsiteY6" fmla="*/ 41326 h 124759"/>
                <a:gd name="connsiteX7" fmla="*/ 94686 w 281185"/>
                <a:gd name="connsiteY7" fmla="*/ 54791 h 124759"/>
                <a:gd name="connsiteX8" fmla="*/ 123055 w 281185"/>
                <a:gd name="connsiteY8" fmla="*/ 73577 h 124759"/>
                <a:gd name="connsiteX9" fmla="*/ 133518 w 281185"/>
                <a:gd name="connsiteY9" fmla="*/ 61176 h 124759"/>
                <a:gd name="connsiteX10" fmla="*/ 123055 w 281185"/>
                <a:gd name="connsiteY10" fmla="*/ 23429 h 124759"/>
                <a:gd name="connsiteX11" fmla="*/ 120394 w 281185"/>
                <a:gd name="connsiteY11" fmla="*/ 13854 h 124759"/>
                <a:gd name="connsiteX12" fmla="*/ 137243 w 281185"/>
                <a:gd name="connsiteY12" fmla="*/ -1383 h 124759"/>
                <a:gd name="connsiteX13" fmla="*/ 162776 w 281185"/>
                <a:gd name="connsiteY13" fmla="*/ 25732 h 124759"/>
                <a:gd name="connsiteX14" fmla="*/ 159940 w 281185"/>
                <a:gd name="connsiteY14" fmla="*/ 28034 h 124759"/>
                <a:gd name="connsiteX15" fmla="*/ 156572 w 281185"/>
                <a:gd name="connsiteY15" fmla="*/ 25017 h 124759"/>
                <a:gd name="connsiteX16" fmla="*/ 137776 w 281185"/>
                <a:gd name="connsiteY16" fmla="*/ 3579 h 124759"/>
                <a:gd name="connsiteX17" fmla="*/ 133343 w 281185"/>
                <a:gd name="connsiteY17" fmla="*/ 9780 h 124759"/>
                <a:gd name="connsiteX18" fmla="*/ 137418 w 281185"/>
                <a:gd name="connsiteY18" fmla="*/ 24136 h 124759"/>
                <a:gd name="connsiteX19" fmla="*/ 146816 w 281185"/>
                <a:gd name="connsiteY19" fmla="*/ 58341 h 124759"/>
                <a:gd name="connsiteX20" fmla="*/ 140254 w 281185"/>
                <a:gd name="connsiteY20" fmla="*/ 73752 h 124759"/>
                <a:gd name="connsiteX21" fmla="*/ 123762 w 281185"/>
                <a:gd name="connsiteY21" fmla="*/ 78539 h 124759"/>
                <a:gd name="connsiteX22" fmla="*/ 92383 w 281185"/>
                <a:gd name="connsiteY22" fmla="*/ 60644 h 124759"/>
                <a:gd name="connsiteX23" fmla="*/ 69328 w 281185"/>
                <a:gd name="connsiteY23" fmla="*/ 78539 h 124759"/>
                <a:gd name="connsiteX24" fmla="*/ 39363 w 281185"/>
                <a:gd name="connsiteY24" fmla="*/ 62415 h 124759"/>
                <a:gd name="connsiteX25" fmla="*/ 20393 w 281185"/>
                <a:gd name="connsiteY25" fmla="*/ 78539 h 124759"/>
                <a:gd name="connsiteX26" fmla="*/ 6387 w 281185"/>
                <a:gd name="connsiteY26" fmla="*/ 68973 h 124759"/>
                <a:gd name="connsiteX27" fmla="*/ 0 w 281185"/>
                <a:gd name="connsiteY27" fmla="*/ 51424 h 124759"/>
                <a:gd name="connsiteX28" fmla="*/ 3011 w 281185"/>
                <a:gd name="connsiteY28" fmla="*/ 49123 h 124759"/>
                <a:gd name="connsiteX29" fmla="*/ 6919 w 281185"/>
                <a:gd name="connsiteY29" fmla="*/ 54442 h 124759"/>
                <a:gd name="connsiteX30" fmla="*/ 19860 w 281185"/>
                <a:gd name="connsiteY30" fmla="*/ 73577 h 124759"/>
                <a:gd name="connsiteX31" fmla="*/ 25707 w 281185"/>
                <a:gd name="connsiteY31" fmla="*/ 64891 h 124759"/>
                <a:gd name="connsiteX32" fmla="*/ 22871 w 281185"/>
                <a:gd name="connsiteY32" fmla="*/ 50187 h 124759"/>
                <a:gd name="connsiteX33" fmla="*/ 18971 w 281185"/>
                <a:gd name="connsiteY33" fmla="*/ 34236 h 124759"/>
                <a:gd name="connsiteX34" fmla="*/ 13299 w 281185"/>
                <a:gd name="connsiteY34" fmla="*/ 11551 h 124759"/>
                <a:gd name="connsiteX35" fmla="*/ 11527 w 281185"/>
                <a:gd name="connsiteY35" fmla="*/ 4286 h 124759"/>
                <a:gd name="connsiteX36" fmla="*/ 17556 w 281185"/>
                <a:gd name="connsiteY36" fmla="*/ -1383 h 124759"/>
                <a:gd name="connsiteX37" fmla="*/ 24468 w 281185"/>
                <a:gd name="connsiteY37" fmla="*/ 2515 h 124759"/>
                <a:gd name="connsiteX38" fmla="*/ 27661 w 281185"/>
                <a:gd name="connsiteY38" fmla="*/ 13504 h 124759"/>
                <a:gd name="connsiteX39" fmla="*/ 31562 w 281185"/>
                <a:gd name="connsiteY39" fmla="*/ 29447 h 124759"/>
                <a:gd name="connsiteX40" fmla="*/ 34573 w 281185"/>
                <a:gd name="connsiteY40" fmla="*/ 41326 h 124759"/>
                <a:gd name="connsiteX41" fmla="*/ 42024 w 281185"/>
                <a:gd name="connsiteY41" fmla="*/ 57277 h 124759"/>
                <a:gd name="connsiteX42" fmla="*/ 68622 w 281185"/>
                <a:gd name="connsiteY42" fmla="*/ 73577 h 124759"/>
                <a:gd name="connsiteX43" fmla="*/ 79084 w 281185"/>
                <a:gd name="connsiteY43" fmla="*/ 61176 h 124759"/>
                <a:gd name="connsiteX44" fmla="*/ 76065 w 281185"/>
                <a:gd name="connsiteY44" fmla="*/ 44517 h 124759"/>
                <a:gd name="connsiteX45" fmla="*/ 68622 w 281185"/>
                <a:gd name="connsiteY45" fmla="*/ 14743 h 124759"/>
                <a:gd name="connsiteX46" fmla="*/ 226753 w 281185"/>
                <a:gd name="connsiteY46" fmla="*/ 118057 h 124759"/>
                <a:gd name="connsiteX47" fmla="*/ 227459 w 281185"/>
                <a:gd name="connsiteY47" fmla="*/ 120898 h 124759"/>
                <a:gd name="connsiteX48" fmla="*/ 224624 w 281185"/>
                <a:gd name="connsiteY48" fmla="*/ 123376 h 124759"/>
                <a:gd name="connsiteX49" fmla="*/ 201927 w 281185"/>
                <a:gd name="connsiteY49" fmla="*/ 121605 h 124759"/>
                <a:gd name="connsiteX50" fmla="*/ 198026 w 281185"/>
                <a:gd name="connsiteY50" fmla="*/ 117531 h 124759"/>
                <a:gd name="connsiteX51" fmla="*/ 202642 w 281185"/>
                <a:gd name="connsiteY51" fmla="*/ 115047 h 124759"/>
                <a:gd name="connsiteX52" fmla="*/ 211150 w 281185"/>
                <a:gd name="connsiteY52" fmla="*/ 112388 h 124759"/>
                <a:gd name="connsiteX53" fmla="*/ 210443 w 281185"/>
                <a:gd name="connsiteY53" fmla="*/ 108489 h 124759"/>
                <a:gd name="connsiteX54" fmla="*/ 185443 w 281185"/>
                <a:gd name="connsiteY54" fmla="*/ 8185 h 124759"/>
                <a:gd name="connsiteX55" fmla="*/ 184553 w 281185"/>
                <a:gd name="connsiteY55" fmla="*/ 4286 h 124759"/>
                <a:gd name="connsiteX56" fmla="*/ 190583 w 281185"/>
                <a:gd name="connsiteY56" fmla="*/ -1383 h 124759"/>
                <a:gd name="connsiteX57" fmla="*/ 197852 w 281185"/>
                <a:gd name="connsiteY57" fmla="*/ 3222 h 124759"/>
                <a:gd name="connsiteX58" fmla="*/ 200863 w 281185"/>
                <a:gd name="connsiteY58" fmla="*/ 14386 h 124759"/>
                <a:gd name="connsiteX59" fmla="*/ 204946 w 281185"/>
                <a:gd name="connsiteY59" fmla="*/ 30162 h 124759"/>
                <a:gd name="connsiteX60" fmla="*/ 207782 w 281185"/>
                <a:gd name="connsiteY60" fmla="*/ 42214 h 124759"/>
                <a:gd name="connsiteX61" fmla="*/ 213104 w 281185"/>
                <a:gd name="connsiteY61" fmla="*/ 54791 h 124759"/>
                <a:gd name="connsiteX62" fmla="*/ 241473 w 281185"/>
                <a:gd name="connsiteY62" fmla="*/ 73577 h 124759"/>
                <a:gd name="connsiteX63" fmla="*/ 251936 w 281185"/>
                <a:gd name="connsiteY63" fmla="*/ 61176 h 124759"/>
                <a:gd name="connsiteX64" fmla="*/ 241473 w 281185"/>
                <a:gd name="connsiteY64" fmla="*/ 23429 h 124759"/>
                <a:gd name="connsiteX65" fmla="*/ 238812 w 281185"/>
                <a:gd name="connsiteY65" fmla="*/ 13854 h 124759"/>
                <a:gd name="connsiteX66" fmla="*/ 255652 w 281185"/>
                <a:gd name="connsiteY66" fmla="*/ -1383 h 124759"/>
                <a:gd name="connsiteX67" fmla="*/ 281186 w 281185"/>
                <a:gd name="connsiteY67" fmla="*/ 25732 h 124759"/>
                <a:gd name="connsiteX68" fmla="*/ 278351 w 281185"/>
                <a:gd name="connsiteY68" fmla="*/ 28034 h 124759"/>
                <a:gd name="connsiteX69" fmla="*/ 274982 w 281185"/>
                <a:gd name="connsiteY69" fmla="*/ 25017 h 124759"/>
                <a:gd name="connsiteX70" fmla="*/ 256186 w 281185"/>
                <a:gd name="connsiteY70" fmla="*/ 3579 h 124759"/>
                <a:gd name="connsiteX71" fmla="*/ 251753 w 281185"/>
                <a:gd name="connsiteY71" fmla="*/ 9780 h 124759"/>
                <a:gd name="connsiteX72" fmla="*/ 255835 w 281185"/>
                <a:gd name="connsiteY72" fmla="*/ 24136 h 124759"/>
                <a:gd name="connsiteX73" fmla="*/ 265234 w 281185"/>
                <a:gd name="connsiteY73" fmla="*/ 58341 h 124759"/>
                <a:gd name="connsiteX74" fmla="*/ 258672 w 281185"/>
                <a:gd name="connsiteY74" fmla="*/ 73752 h 124759"/>
                <a:gd name="connsiteX75" fmla="*/ 242180 w 281185"/>
                <a:gd name="connsiteY75" fmla="*/ 78539 h 124759"/>
                <a:gd name="connsiteX76" fmla="*/ 213279 w 281185"/>
                <a:gd name="connsiteY76" fmla="*/ 63835 h 124759"/>
                <a:gd name="connsiteX77" fmla="*/ 226753 w 281185"/>
                <a:gd name="connsiteY77" fmla="*/ 118057 h 124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</a:cxnLst>
              <a:rect l="l" t="t" r="r" b="b"/>
              <a:pathLst>
                <a:path w="281185" h="124759">
                  <a:moveTo>
                    <a:pt x="68622" y="14743"/>
                  </a:moveTo>
                  <a:cubicBezTo>
                    <a:pt x="67732" y="11201"/>
                    <a:pt x="66135" y="5175"/>
                    <a:pt x="66135" y="4286"/>
                  </a:cubicBezTo>
                  <a:cubicBezTo>
                    <a:pt x="66135" y="388"/>
                    <a:pt x="69328" y="-1383"/>
                    <a:pt x="72165" y="-1383"/>
                  </a:cubicBezTo>
                  <a:cubicBezTo>
                    <a:pt x="75358" y="-1383"/>
                    <a:pt x="78194" y="919"/>
                    <a:pt x="79084" y="2515"/>
                  </a:cubicBezTo>
                  <a:cubicBezTo>
                    <a:pt x="79966" y="4111"/>
                    <a:pt x="81388" y="9780"/>
                    <a:pt x="82277" y="13504"/>
                  </a:cubicBezTo>
                  <a:cubicBezTo>
                    <a:pt x="83159" y="16871"/>
                    <a:pt x="85114" y="25017"/>
                    <a:pt x="86178" y="29447"/>
                  </a:cubicBezTo>
                  <a:cubicBezTo>
                    <a:pt x="87235" y="33353"/>
                    <a:pt x="88300" y="37252"/>
                    <a:pt x="89189" y="41326"/>
                  </a:cubicBezTo>
                  <a:cubicBezTo>
                    <a:pt x="91143" y="48948"/>
                    <a:pt x="91143" y="49297"/>
                    <a:pt x="94686" y="54791"/>
                  </a:cubicBezTo>
                  <a:cubicBezTo>
                    <a:pt x="100359" y="63478"/>
                    <a:pt x="109225" y="73577"/>
                    <a:pt x="123055" y="73577"/>
                  </a:cubicBezTo>
                  <a:cubicBezTo>
                    <a:pt x="132985" y="73577"/>
                    <a:pt x="133518" y="65423"/>
                    <a:pt x="133518" y="61176"/>
                  </a:cubicBezTo>
                  <a:cubicBezTo>
                    <a:pt x="133518" y="50544"/>
                    <a:pt x="125891" y="30869"/>
                    <a:pt x="123055" y="23429"/>
                  </a:cubicBezTo>
                  <a:cubicBezTo>
                    <a:pt x="121109" y="18466"/>
                    <a:pt x="120394" y="16871"/>
                    <a:pt x="120394" y="13854"/>
                  </a:cubicBezTo>
                  <a:cubicBezTo>
                    <a:pt x="120394" y="4461"/>
                    <a:pt x="128195" y="-1383"/>
                    <a:pt x="137243" y="-1383"/>
                  </a:cubicBezTo>
                  <a:cubicBezTo>
                    <a:pt x="154975" y="-1383"/>
                    <a:pt x="162776" y="23072"/>
                    <a:pt x="162776" y="25732"/>
                  </a:cubicBezTo>
                  <a:cubicBezTo>
                    <a:pt x="162776" y="28034"/>
                    <a:pt x="160472" y="28034"/>
                    <a:pt x="159940" y="28034"/>
                  </a:cubicBezTo>
                  <a:cubicBezTo>
                    <a:pt x="157454" y="28034"/>
                    <a:pt x="157278" y="26971"/>
                    <a:pt x="156572" y="25017"/>
                  </a:cubicBezTo>
                  <a:cubicBezTo>
                    <a:pt x="152489" y="10844"/>
                    <a:pt x="144862" y="3579"/>
                    <a:pt x="137776" y="3579"/>
                  </a:cubicBezTo>
                  <a:cubicBezTo>
                    <a:pt x="134049" y="3579"/>
                    <a:pt x="133343" y="6057"/>
                    <a:pt x="133343" y="9780"/>
                  </a:cubicBezTo>
                  <a:cubicBezTo>
                    <a:pt x="133343" y="13854"/>
                    <a:pt x="134225" y="16156"/>
                    <a:pt x="137418" y="24136"/>
                  </a:cubicBezTo>
                  <a:cubicBezTo>
                    <a:pt x="139547" y="29630"/>
                    <a:pt x="146816" y="48416"/>
                    <a:pt x="146816" y="58341"/>
                  </a:cubicBezTo>
                  <a:cubicBezTo>
                    <a:pt x="146816" y="61176"/>
                    <a:pt x="146816" y="68615"/>
                    <a:pt x="140254" y="73752"/>
                  </a:cubicBezTo>
                  <a:cubicBezTo>
                    <a:pt x="137243" y="76063"/>
                    <a:pt x="132096" y="78539"/>
                    <a:pt x="123762" y="78539"/>
                  </a:cubicBezTo>
                  <a:cubicBezTo>
                    <a:pt x="107810" y="78539"/>
                    <a:pt x="98055" y="68083"/>
                    <a:pt x="92383" y="60644"/>
                  </a:cubicBezTo>
                  <a:cubicBezTo>
                    <a:pt x="90961" y="75705"/>
                    <a:pt x="78369" y="78539"/>
                    <a:pt x="69328" y="78539"/>
                  </a:cubicBezTo>
                  <a:cubicBezTo>
                    <a:pt x="54616" y="78539"/>
                    <a:pt x="44686" y="69505"/>
                    <a:pt x="39363" y="62415"/>
                  </a:cubicBezTo>
                  <a:cubicBezTo>
                    <a:pt x="38124" y="74641"/>
                    <a:pt x="27661" y="78539"/>
                    <a:pt x="20393" y="78539"/>
                  </a:cubicBezTo>
                  <a:cubicBezTo>
                    <a:pt x="12766" y="78539"/>
                    <a:pt x="8690" y="73045"/>
                    <a:pt x="6387" y="68973"/>
                  </a:cubicBezTo>
                  <a:cubicBezTo>
                    <a:pt x="2486" y="62415"/>
                    <a:pt x="0" y="52315"/>
                    <a:pt x="0" y="51424"/>
                  </a:cubicBezTo>
                  <a:cubicBezTo>
                    <a:pt x="0" y="49123"/>
                    <a:pt x="2486" y="49123"/>
                    <a:pt x="3011" y="49123"/>
                  </a:cubicBezTo>
                  <a:cubicBezTo>
                    <a:pt x="5497" y="49123"/>
                    <a:pt x="5672" y="49655"/>
                    <a:pt x="6919" y="54442"/>
                  </a:cubicBezTo>
                  <a:cubicBezTo>
                    <a:pt x="9573" y="64891"/>
                    <a:pt x="12941" y="73577"/>
                    <a:pt x="19860" y="73577"/>
                  </a:cubicBezTo>
                  <a:cubicBezTo>
                    <a:pt x="24468" y="73577"/>
                    <a:pt x="25707" y="69678"/>
                    <a:pt x="25707" y="64891"/>
                  </a:cubicBezTo>
                  <a:cubicBezTo>
                    <a:pt x="25707" y="61524"/>
                    <a:pt x="24118" y="54974"/>
                    <a:pt x="22871" y="50187"/>
                  </a:cubicBezTo>
                  <a:cubicBezTo>
                    <a:pt x="21632" y="45398"/>
                    <a:pt x="19860" y="38133"/>
                    <a:pt x="18971" y="34236"/>
                  </a:cubicBezTo>
                  <a:lnTo>
                    <a:pt x="13299" y="11551"/>
                  </a:lnTo>
                  <a:cubicBezTo>
                    <a:pt x="12591" y="9249"/>
                    <a:pt x="11527" y="4818"/>
                    <a:pt x="11527" y="4286"/>
                  </a:cubicBezTo>
                  <a:cubicBezTo>
                    <a:pt x="11527" y="388"/>
                    <a:pt x="14721" y="-1383"/>
                    <a:pt x="17556" y="-1383"/>
                  </a:cubicBezTo>
                  <a:cubicBezTo>
                    <a:pt x="20743" y="-1383"/>
                    <a:pt x="23586" y="919"/>
                    <a:pt x="24468" y="2515"/>
                  </a:cubicBezTo>
                  <a:cubicBezTo>
                    <a:pt x="25358" y="4111"/>
                    <a:pt x="26771" y="9780"/>
                    <a:pt x="27661" y="13504"/>
                  </a:cubicBezTo>
                  <a:cubicBezTo>
                    <a:pt x="28551" y="16871"/>
                    <a:pt x="30497" y="25017"/>
                    <a:pt x="31562" y="29447"/>
                  </a:cubicBezTo>
                  <a:cubicBezTo>
                    <a:pt x="32627" y="33353"/>
                    <a:pt x="33691" y="37252"/>
                    <a:pt x="34573" y="41326"/>
                  </a:cubicBezTo>
                  <a:cubicBezTo>
                    <a:pt x="36527" y="48590"/>
                    <a:pt x="36885" y="50012"/>
                    <a:pt x="42024" y="57277"/>
                  </a:cubicBezTo>
                  <a:cubicBezTo>
                    <a:pt x="46990" y="64367"/>
                    <a:pt x="55323" y="73577"/>
                    <a:pt x="68622" y="73577"/>
                  </a:cubicBezTo>
                  <a:cubicBezTo>
                    <a:pt x="78902" y="73577"/>
                    <a:pt x="79084" y="64542"/>
                    <a:pt x="79084" y="61176"/>
                  </a:cubicBezTo>
                  <a:cubicBezTo>
                    <a:pt x="79084" y="56745"/>
                    <a:pt x="78552" y="54442"/>
                    <a:pt x="76065" y="44517"/>
                  </a:cubicBezTo>
                  <a:lnTo>
                    <a:pt x="68622" y="14743"/>
                  </a:lnTo>
                  <a:close/>
                  <a:moveTo>
                    <a:pt x="226753" y="118057"/>
                  </a:moveTo>
                  <a:cubicBezTo>
                    <a:pt x="226927" y="118414"/>
                    <a:pt x="227459" y="120717"/>
                    <a:pt x="227459" y="120898"/>
                  </a:cubicBezTo>
                  <a:cubicBezTo>
                    <a:pt x="227459" y="121781"/>
                    <a:pt x="226753" y="123376"/>
                    <a:pt x="224624" y="123376"/>
                  </a:cubicBezTo>
                  <a:cubicBezTo>
                    <a:pt x="221080" y="123376"/>
                    <a:pt x="206360" y="121964"/>
                    <a:pt x="201927" y="121605"/>
                  </a:cubicBezTo>
                  <a:cubicBezTo>
                    <a:pt x="200513" y="121430"/>
                    <a:pt x="198026" y="121249"/>
                    <a:pt x="198026" y="117531"/>
                  </a:cubicBezTo>
                  <a:cubicBezTo>
                    <a:pt x="198026" y="115047"/>
                    <a:pt x="200513" y="115047"/>
                    <a:pt x="202642" y="115047"/>
                  </a:cubicBezTo>
                  <a:cubicBezTo>
                    <a:pt x="211150" y="115047"/>
                    <a:pt x="211150" y="113808"/>
                    <a:pt x="211150" y="112388"/>
                  </a:cubicBezTo>
                  <a:cubicBezTo>
                    <a:pt x="211150" y="111149"/>
                    <a:pt x="210792" y="110085"/>
                    <a:pt x="210443" y="108489"/>
                  </a:cubicBezTo>
                  <a:lnTo>
                    <a:pt x="185443" y="8185"/>
                  </a:lnTo>
                  <a:cubicBezTo>
                    <a:pt x="184553" y="4993"/>
                    <a:pt x="184553" y="4643"/>
                    <a:pt x="184553" y="4286"/>
                  </a:cubicBezTo>
                  <a:cubicBezTo>
                    <a:pt x="184553" y="1627"/>
                    <a:pt x="186682" y="-1383"/>
                    <a:pt x="190583" y="-1383"/>
                  </a:cubicBezTo>
                  <a:cubicBezTo>
                    <a:pt x="192529" y="-1383"/>
                    <a:pt x="195898" y="-501"/>
                    <a:pt x="197852" y="3222"/>
                  </a:cubicBezTo>
                  <a:cubicBezTo>
                    <a:pt x="198384" y="4286"/>
                    <a:pt x="199981" y="10669"/>
                    <a:pt x="200863" y="14386"/>
                  </a:cubicBezTo>
                  <a:lnTo>
                    <a:pt x="204946" y="30162"/>
                  </a:lnTo>
                  <a:cubicBezTo>
                    <a:pt x="205478" y="32822"/>
                    <a:pt x="207250" y="39555"/>
                    <a:pt x="207782" y="42214"/>
                  </a:cubicBezTo>
                  <a:cubicBezTo>
                    <a:pt x="209553" y="48948"/>
                    <a:pt x="209553" y="49123"/>
                    <a:pt x="213104" y="54791"/>
                  </a:cubicBezTo>
                  <a:cubicBezTo>
                    <a:pt x="218777" y="63478"/>
                    <a:pt x="227642" y="73577"/>
                    <a:pt x="241473" y="73577"/>
                  </a:cubicBezTo>
                  <a:cubicBezTo>
                    <a:pt x="251404" y="73577"/>
                    <a:pt x="251936" y="65423"/>
                    <a:pt x="251936" y="61176"/>
                  </a:cubicBezTo>
                  <a:cubicBezTo>
                    <a:pt x="251936" y="50544"/>
                    <a:pt x="244309" y="30869"/>
                    <a:pt x="241473" y="23429"/>
                  </a:cubicBezTo>
                  <a:cubicBezTo>
                    <a:pt x="239518" y="18466"/>
                    <a:pt x="238812" y="16871"/>
                    <a:pt x="238812" y="13854"/>
                  </a:cubicBezTo>
                  <a:cubicBezTo>
                    <a:pt x="238812" y="4461"/>
                    <a:pt x="246612" y="-1383"/>
                    <a:pt x="255652" y="-1383"/>
                  </a:cubicBezTo>
                  <a:cubicBezTo>
                    <a:pt x="273383" y="-1383"/>
                    <a:pt x="281186" y="23072"/>
                    <a:pt x="281186" y="25732"/>
                  </a:cubicBezTo>
                  <a:cubicBezTo>
                    <a:pt x="281186" y="28034"/>
                    <a:pt x="278882" y="28034"/>
                    <a:pt x="278351" y="28034"/>
                  </a:cubicBezTo>
                  <a:cubicBezTo>
                    <a:pt x="275872" y="28034"/>
                    <a:pt x="275689" y="26971"/>
                    <a:pt x="274982" y="25017"/>
                  </a:cubicBezTo>
                  <a:cubicBezTo>
                    <a:pt x="270905" y="10844"/>
                    <a:pt x="263106" y="3579"/>
                    <a:pt x="256186" y="3579"/>
                  </a:cubicBezTo>
                  <a:cubicBezTo>
                    <a:pt x="252467" y="3579"/>
                    <a:pt x="251753" y="6057"/>
                    <a:pt x="251753" y="9780"/>
                  </a:cubicBezTo>
                  <a:cubicBezTo>
                    <a:pt x="251753" y="13854"/>
                    <a:pt x="252642" y="16156"/>
                    <a:pt x="255835" y="24136"/>
                  </a:cubicBezTo>
                  <a:cubicBezTo>
                    <a:pt x="257958" y="29630"/>
                    <a:pt x="265234" y="48416"/>
                    <a:pt x="265234" y="58341"/>
                  </a:cubicBezTo>
                  <a:cubicBezTo>
                    <a:pt x="265234" y="61176"/>
                    <a:pt x="265234" y="68615"/>
                    <a:pt x="258672" y="73752"/>
                  </a:cubicBezTo>
                  <a:cubicBezTo>
                    <a:pt x="255652" y="76063"/>
                    <a:pt x="250514" y="78539"/>
                    <a:pt x="242180" y="78539"/>
                  </a:cubicBezTo>
                  <a:cubicBezTo>
                    <a:pt x="229239" y="78539"/>
                    <a:pt x="219841" y="71449"/>
                    <a:pt x="213279" y="63835"/>
                  </a:cubicBezTo>
                  <a:lnTo>
                    <a:pt x="226753" y="118057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3" name="任意多边形: 形状 12">
              <a:extLst>
                <a:ext uri="{FF2B5EF4-FFF2-40B4-BE49-F238E27FC236}">
                  <a16:creationId xmlns:a16="http://schemas.microsoft.com/office/drawing/2014/main" id="{7A6BFC14-7F07-0BDB-E8A9-A10973275480}"/>
                </a:ext>
              </a:extLst>
            </p:cNvPr>
            <p:cNvSpPr/>
            <p:nvPr>
              <p:custDataLst>
                <p:tags r:id="rId26"/>
              </p:custDataLst>
            </p:nvPr>
          </p:nvSpPr>
          <p:spPr>
            <a:xfrm flipV="1">
              <a:off x="8744992" y="-14797237"/>
              <a:ext cx="168400" cy="59223"/>
            </a:xfrm>
            <a:custGeom>
              <a:avLst/>
              <a:gdLst>
                <a:gd name="connsiteX0" fmla="*/ 159790 w 168400"/>
                <a:gd name="connsiteY0" fmla="*/ 47725 h 59223"/>
                <a:gd name="connsiteX1" fmla="*/ 168401 w 168400"/>
                <a:gd name="connsiteY1" fmla="*/ 52791 h 59223"/>
                <a:gd name="connsiteX2" fmla="*/ 160044 w 168400"/>
                <a:gd name="connsiteY2" fmla="*/ 57848 h 59223"/>
                <a:gd name="connsiteX3" fmla="*/ 8358 w 168400"/>
                <a:gd name="connsiteY3" fmla="*/ 57848 h 59223"/>
                <a:gd name="connsiteX4" fmla="*/ 0 w 168400"/>
                <a:gd name="connsiteY4" fmla="*/ 52791 h 59223"/>
                <a:gd name="connsiteX5" fmla="*/ 8612 w 168400"/>
                <a:gd name="connsiteY5" fmla="*/ 47725 h 59223"/>
                <a:gd name="connsiteX6" fmla="*/ 159790 w 168400"/>
                <a:gd name="connsiteY6" fmla="*/ 47725 h 59223"/>
                <a:gd name="connsiteX7" fmla="*/ 160044 w 168400"/>
                <a:gd name="connsiteY7" fmla="*/ -1375 h 59223"/>
                <a:gd name="connsiteX8" fmla="*/ 168401 w 168400"/>
                <a:gd name="connsiteY8" fmla="*/ 3691 h 59223"/>
                <a:gd name="connsiteX9" fmla="*/ 159790 w 168400"/>
                <a:gd name="connsiteY9" fmla="*/ 8756 h 59223"/>
                <a:gd name="connsiteX10" fmla="*/ 8612 w 168400"/>
                <a:gd name="connsiteY10" fmla="*/ 8756 h 59223"/>
                <a:gd name="connsiteX11" fmla="*/ 0 w 168400"/>
                <a:gd name="connsiteY11" fmla="*/ 3691 h 59223"/>
                <a:gd name="connsiteX12" fmla="*/ 8358 w 168400"/>
                <a:gd name="connsiteY12" fmla="*/ -1375 h 59223"/>
                <a:gd name="connsiteX13" fmla="*/ 160044 w 168400"/>
                <a:gd name="connsiteY13" fmla="*/ -1375 h 59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8400" h="59223">
                  <a:moveTo>
                    <a:pt x="159790" y="47725"/>
                  </a:moveTo>
                  <a:cubicBezTo>
                    <a:pt x="163586" y="47725"/>
                    <a:pt x="168401" y="47725"/>
                    <a:pt x="168401" y="52791"/>
                  </a:cubicBezTo>
                  <a:cubicBezTo>
                    <a:pt x="168401" y="57848"/>
                    <a:pt x="163586" y="57848"/>
                    <a:pt x="160044" y="57848"/>
                  </a:cubicBezTo>
                  <a:lnTo>
                    <a:pt x="8358" y="57848"/>
                  </a:lnTo>
                  <a:cubicBezTo>
                    <a:pt x="4815" y="57848"/>
                    <a:pt x="0" y="57848"/>
                    <a:pt x="0" y="52791"/>
                  </a:cubicBezTo>
                  <a:cubicBezTo>
                    <a:pt x="0" y="47725"/>
                    <a:pt x="4815" y="47725"/>
                    <a:pt x="8612" y="47725"/>
                  </a:cubicBezTo>
                  <a:lnTo>
                    <a:pt x="159790" y="47725"/>
                  </a:lnTo>
                  <a:close/>
                  <a:moveTo>
                    <a:pt x="160044" y="-1375"/>
                  </a:moveTo>
                  <a:cubicBezTo>
                    <a:pt x="163586" y="-1375"/>
                    <a:pt x="168401" y="-1375"/>
                    <a:pt x="168401" y="3691"/>
                  </a:cubicBezTo>
                  <a:cubicBezTo>
                    <a:pt x="168401" y="8756"/>
                    <a:pt x="163586" y="8756"/>
                    <a:pt x="159790" y="8756"/>
                  </a:cubicBezTo>
                  <a:lnTo>
                    <a:pt x="8612" y="8756"/>
                  </a:lnTo>
                  <a:cubicBezTo>
                    <a:pt x="4815" y="8756"/>
                    <a:pt x="0" y="8756"/>
                    <a:pt x="0" y="3691"/>
                  </a:cubicBezTo>
                  <a:cubicBezTo>
                    <a:pt x="0" y="-1375"/>
                    <a:pt x="4815" y="-1375"/>
                    <a:pt x="8358" y="-1375"/>
                  </a:cubicBezTo>
                  <a:lnTo>
                    <a:pt x="160044" y="-1375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4" name="任意多边形: 形状 13">
              <a:extLst>
                <a:ext uri="{FF2B5EF4-FFF2-40B4-BE49-F238E27FC236}">
                  <a16:creationId xmlns:a16="http://schemas.microsoft.com/office/drawing/2014/main" id="{F1DA967D-CD32-A78A-CD62-899952C1BE50}"/>
                </a:ext>
              </a:extLst>
            </p:cNvPr>
            <p:cNvSpPr/>
            <p:nvPr>
              <p:custDataLst>
                <p:tags r:id="rId27"/>
              </p:custDataLst>
            </p:nvPr>
          </p:nvSpPr>
          <p:spPr>
            <a:xfrm flipV="1">
              <a:off x="9014857" y="-14885568"/>
              <a:ext cx="573866" cy="181210"/>
            </a:xfrm>
            <a:custGeom>
              <a:avLst/>
              <a:gdLst>
                <a:gd name="connsiteX0" fmla="*/ 195745 w 573866"/>
                <a:gd name="connsiteY0" fmla="*/ 3179 h 181210"/>
                <a:gd name="connsiteX1" fmla="*/ 188904 w 573866"/>
                <a:gd name="connsiteY1" fmla="*/ 6466 h 181210"/>
                <a:gd name="connsiteX2" fmla="*/ 174216 w 573866"/>
                <a:gd name="connsiteY2" fmla="*/ 10770 h 181210"/>
                <a:gd name="connsiteX3" fmla="*/ 175233 w 573866"/>
                <a:gd name="connsiteY3" fmla="*/ 16589 h 181210"/>
                <a:gd name="connsiteX4" fmla="*/ 209417 w 573866"/>
                <a:gd name="connsiteY4" fmla="*/ 153513 h 181210"/>
                <a:gd name="connsiteX5" fmla="*/ 229420 w 573866"/>
                <a:gd name="connsiteY5" fmla="*/ 163637 h 181210"/>
                <a:gd name="connsiteX6" fmla="*/ 237023 w 573866"/>
                <a:gd name="connsiteY6" fmla="*/ 168193 h 181210"/>
                <a:gd name="connsiteX7" fmla="*/ 230691 w 573866"/>
                <a:gd name="connsiteY7" fmla="*/ 171480 h 181210"/>
                <a:gd name="connsiteX8" fmla="*/ 198278 w 573866"/>
                <a:gd name="connsiteY8" fmla="*/ 171480 h 181210"/>
                <a:gd name="connsiteX9" fmla="*/ 189159 w 573866"/>
                <a:gd name="connsiteY9" fmla="*/ 166923 h 181210"/>
                <a:gd name="connsiteX10" fmla="*/ 103059 w 573866"/>
                <a:gd name="connsiteY10" fmla="*/ 23934 h 181210"/>
                <a:gd name="connsiteX11" fmla="*/ 88879 w 573866"/>
                <a:gd name="connsiteY11" fmla="*/ 165915 h 181210"/>
                <a:gd name="connsiteX12" fmla="*/ 81793 w 573866"/>
                <a:gd name="connsiteY12" fmla="*/ 171480 h 181210"/>
                <a:gd name="connsiteX13" fmla="*/ 48110 w 573866"/>
                <a:gd name="connsiteY13" fmla="*/ 171480 h 181210"/>
                <a:gd name="connsiteX14" fmla="*/ 41278 w 573866"/>
                <a:gd name="connsiteY14" fmla="*/ 166678 h 181210"/>
                <a:gd name="connsiteX15" fmla="*/ 48110 w 573866"/>
                <a:gd name="connsiteY15" fmla="*/ 163637 h 181210"/>
                <a:gd name="connsiteX16" fmla="*/ 62799 w 573866"/>
                <a:gd name="connsiteY16" fmla="*/ 159332 h 181210"/>
                <a:gd name="connsiteX17" fmla="*/ 61790 w 573866"/>
                <a:gd name="connsiteY17" fmla="*/ 154529 h 181210"/>
                <a:gd name="connsiteX18" fmla="*/ 29369 w 573866"/>
                <a:gd name="connsiteY18" fmla="*/ 24180 h 181210"/>
                <a:gd name="connsiteX19" fmla="*/ 4806 w 573866"/>
                <a:gd name="connsiteY19" fmla="*/ 6466 h 181210"/>
                <a:gd name="connsiteX20" fmla="*/ 0 w 573866"/>
                <a:gd name="connsiteY20" fmla="*/ 1663 h 181210"/>
                <a:gd name="connsiteX21" fmla="*/ 3289 w 573866"/>
                <a:gd name="connsiteY21" fmla="*/ -1378 h 181210"/>
                <a:gd name="connsiteX22" fmla="*/ 27344 w 573866"/>
                <a:gd name="connsiteY22" fmla="*/ -616 h 181210"/>
                <a:gd name="connsiteX23" fmla="*/ 52162 w 573866"/>
                <a:gd name="connsiteY23" fmla="*/ -1378 h 181210"/>
                <a:gd name="connsiteX24" fmla="*/ 56722 w 573866"/>
                <a:gd name="connsiteY24" fmla="*/ 3179 h 181210"/>
                <a:gd name="connsiteX25" fmla="*/ 51907 w 573866"/>
                <a:gd name="connsiteY25" fmla="*/ 6466 h 181210"/>
                <a:gd name="connsiteX26" fmla="*/ 36972 w 573866"/>
                <a:gd name="connsiteY26" fmla="*/ 17352 h 181210"/>
                <a:gd name="connsiteX27" fmla="*/ 37981 w 573866"/>
                <a:gd name="connsiteY27" fmla="*/ 23680 h 181210"/>
                <a:gd name="connsiteX28" fmla="*/ 71664 w 573866"/>
                <a:gd name="connsiteY28" fmla="*/ 158069 h 181210"/>
                <a:gd name="connsiteX29" fmla="*/ 71919 w 573866"/>
                <a:gd name="connsiteY29" fmla="*/ 158069 h 181210"/>
                <a:gd name="connsiteX30" fmla="*/ 87362 w 573866"/>
                <a:gd name="connsiteY30" fmla="*/ 4695 h 181210"/>
                <a:gd name="connsiteX31" fmla="*/ 91668 w 573866"/>
                <a:gd name="connsiteY31" fmla="*/ -1378 h 181210"/>
                <a:gd name="connsiteX32" fmla="*/ 97745 w 573866"/>
                <a:gd name="connsiteY32" fmla="*/ 3179 h 181210"/>
                <a:gd name="connsiteX33" fmla="*/ 192202 w 573866"/>
                <a:gd name="connsiteY33" fmla="*/ 160349 h 181210"/>
                <a:gd name="connsiteX34" fmla="*/ 192448 w 573866"/>
                <a:gd name="connsiteY34" fmla="*/ 160349 h 181210"/>
                <a:gd name="connsiteX35" fmla="*/ 156746 w 573866"/>
                <a:gd name="connsiteY35" fmla="*/ 17098 h 181210"/>
                <a:gd name="connsiteX36" fmla="*/ 135980 w 573866"/>
                <a:gd name="connsiteY36" fmla="*/ 6466 h 181210"/>
                <a:gd name="connsiteX37" fmla="*/ 129149 w 573866"/>
                <a:gd name="connsiteY37" fmla="*/ 1663 h 181210"/>
                <a:gd name="connsiteX38" fmla="*/ 132692 w 573866"/>
                <a:gd name="connsiteY38" fmla="*/ -1378 h 181210"/>
                <a:gd name="connsiteX39" fmla="*/ 161561 w 573866"/>
                <a:gd name="connsiteY39" fmla="*/ -616 h 181210"/>
                <a:gd name="connsiteX40" fmla="*/ 190930 w 573866"/>
                <a:gd name="connsiteY40" fmla="*/ -1378 h 181210"/>
                <a:gd name="connsiteX41" fmla="*/ 195745 w 573866"/>
                <a:gd name="connsiteY41" fmla="*/ 3179 h 181210"/>
                <a:gd name="connsiteX42" fmla="*/ 384930 w 573866"/>
                <a:gd name="connsiteY42" fmla="*/ 3179 h 181210"/>
                <a:gd name="connsiteX43" fmla="*/ 378099 w 573866"/>
                <a:gd name="connsiteY43" fmla="*/ 6466 h 181210"/>
                <a:gd name="connsiteX44" fmla="*/ 363411 w 573866"/>
                <a:gd name="connsiteY44" fmla="*/ 10770 h 181210"/>
                <a:gd name="connsiteX45" fmla="*/ 364428 w 573866"/>
                <a:gd name="connsiteY45" fmla="*/ 16589 h 181210"/>
                <a:gd name="connsiteX46" fmla="*/ 398612 w 573866"/>
                <a:gd name="connsiteY46" fmla="*/ 153513 h 181210"/>
                <a:gd name="connsiteX47" fmla="*/ 418614 w 573866"/>
                <a:gd name="connsiteY47" fmla="*/ 163637 h 181210"/>
                <a:gd name="connsiteX48" fmla="*/ 426209 w 573866"/>
                <a:gd name="connsiteY48" fmla="*/ 168193 h 181210"/>
                <a:gd name="connsiteX49" fmla="*/ 422666 w 573866"/>
                <a:gd name="connsiteY49" fmla="*/ 171480 h 181210"/>
                <a:gd name="connsiteX50" fmla="*/ 392788 w 573866"/>
                <a:gd name="connsiteY50" fmla="*/ 170727 h 181210"/>
                <a:gd name="connsiteX51" fmla="*/ 362402 w 573866"/>
                <a:gd name="connsiteY51" fmla="*/ 171480 h 181210"/>
                <a:gd name="connsiteX52" fmla="*/ 357587 w 573866"/>
                <a:gd name="connsiteY52" fmla="*/ 166678 h 181210"/>
                <a:gd name="connsiteX53" fmla="*/ 364428 w 573866"/>
                <a:gd name="connsiteY53" fmla="*/ 163637 h 181210"/>
                <a:gd name="connsiteX54" fmla="*/ 379108 w 573866"/>
                <a:gd name="connsiteY54" fmla="*/ 159332 h 181210"/>
                <a:gd name="connsiteX55" fmla="*/ 378099 w 573866"/>
                <a:gd name="connsiteY55" fmla="*/ 154529 h 181210"/>
                <a:gd name="connsiteX56" fmla="*/ 362648 w 573866"/>
                <a:gd name="connsiteY56" fmla="*/ 92519 h 181210"/>
                <a:gd name="connsiteX57" fmla="*/ 293263 w 573866"/>
                <a:gd name="connsiteY57" fmla="*/ 92519 h 181210"/>
                <a:gd name="connsiteX58" fmla="*/ 308460 w 573866"/>
                <a:gd name="connsiteY58" fmla="*/ 153513 h 181210"/>
                <a:gd name="connsiteX59" fmla="*/ 328464 w 573866"/>
                <a:gd name="connsiteY59" fmla="*/ 163637 h 181210"/>
                <a:gd name="connsiteX60" fmla="*/ 336058 w 573866"/>
                <a:gd name="connsiteY60" fmla="*/ 168193 h 181210"/>
                <a:gd name="connsiteX61" fmla="*/ 332516 w 573866"/>
                <a:gd name="connsiteY61" fmla="*/ 171480 h 181210"/>
                <a:gd name="connsiteX62" fmla="*/ 302636 w 573866"/>
                <a:gd name="connsiteY62" fmla="*/ 170727 h 181210"/>
                <a:gd name="connsiteX63" fmla="*/ 272250 w 573866"/>
                <a:gd name="connsiteY63" fmla="*/ 171480 h 181210"/>
                <a:gd name="connsiteX64" fmla="*/ 267438 w 573866"/>
                <a:gd name="connsiteY64" fmla="*/ 166678 h 181210"/>
                <a:gd name="connsiteX65" fmla="*/ 274276 w 573866"/>
                <a:gd name="connsiteY65" fmla="*/ 163637 h 181210"/>
                <a:gd name="connsiteX66" fmla="*/ 288965 w 573866"/>
                <a:gd name="connsiteY66" fmla="*/ 159332 h 181210"/>
                <a:gd name="connsiteX67" fmla="*/ 287948 w 573866"/>
                <a:gd name="connsiteY67" fmla="*/ 154529 h 181210"/>
                <a:gd name="connsiteX68" fmla="*/ 253764 w 573866"/>
                <a:gd name="connsiteY68" fmla="*/ 17098 h 181210"/>
                <a:gd name="connsiteX69" fmla="*/ 232999 w 573866"/>
                <a:gd name="connsiteY69" fmla="*/ 6466 h 181210"/>
                <a:gd name="connsiteX70" fmla="*/ 226159 w 573866"/>
                <a:gd name="connsiteY70" fmla="*/ 1663 h 181210"/>
                <a:gd name="connsiteX71" fmla="*/ 229710 w 573866"/>
                <a:gd name="connsiteY71" fmla="*/ -1378 h 181210"/>
                <a:gd name="connsiteX72" fmla="*/ 259587 w 573866"/>
                <a:gd name="connsiteY72" fmla="*/ -616 h 181210"/>
                <a:gd name="connsiteX73" fmla="*/ 289974 w 573866"/>
                <a:gd name="connsiteY73" fmla="*/ -1378 h 181210"/>
                <a:gd name="connsiteX74" fmla="*/ 294789 w 573866"/>
                <a:gd name="connsiteY74" fmla="*/ 3179 h 181210"/>
                <a:gd name="connsiteX75" fmla="*/ 287948 w 573866"/>
                <a:gd name="connsiteY75" fmla="*/ 6466 h 181210"/>
                <a:gd name="connsiteX76" fmla="*/ 273259 w 573866"/>
                <a:gd name="connsiteY76" fmla="*/ 10770 h 181210"/>
                <a:gd name="connsiteX77" fmla="*/ 274276 w 573866"/>
                <a:gd name="connsiteY77" fmla="*/ 15836 h 181210"/>
                <a:gd name="connsiteX78" fmla="*/ 291237 w 573866"/>
                <a:gd name="connsiteY78" fmla="*/ 84674 h 181210"/>
                <a:gd name="connsiteX79" fmla="*/ 360622 w 573866"/>
                <a:gd name="connsiteY79" fmla="*/ 84674 h 181210"/>
                <a:gd name="connsiteX80" fmla="*/ 343915 w 573866"/>
                <a:gd name="connsiteY80" fmla="*/ 17098 h 181210"/>
                <a:gd name="connsiteX81" fmla="*/ 323149 w 573866"/>
                <a:gd name="connsiteY81" fmla="*/ 6466 h 181210"/>
                <a:gd name="connsiteX82" fmla="*/ 316310 w 573866"/>
                <a:gd name="connsiteY82" fmla="*/ 1663 h 181210"/>
                <a:gd name="connsiteX83" fmla="*/ 319851 w 573866"/>
                <a:gd name="connsiteY83" fmla="*/ -1378 h 181210"/>
                <a:gd name="connsiteX84" fmla="*/ 349739 w 573866"/>
                <a:gd name="connsiteY84" fmla="*/ -616 h 181210"/>
                <a:gd name="connsiteX85" fmla="*/ 380126 w 573866"/>
                <a:gd name="connsiteY85" fmla="*/ -1378 h 181210"/>
                <a:gd name="connsiteX86" fmla="*/ 384930 w 573866"/>
                <a:gd name="connsiteY86" fmla="*/ 3179 h 181210"/>
                <a:gd name="connsiteX87" fmla="*/ 573866 w 573866"/>
                <a:gd name="connsiteY87" fmla="*/ 3179 h 181210"/>
                <a:gd name="connsiteX88" fmla="*/ 567791 w 573866"/>
                <a:gd name="connsiteY88" fmla="*/ 6466 h 181210"/>
                <a:gd name="connsiteX89" fmla="*/ 553354 w 573866"/>
                <a:gd name="connsiteY89" fmla="*/ 15073 h 181210"/>
                <a:gd name="connsiteX90" fmla="*/ 542471 w 573866"/>
                <a:gd name="connsiteY90" fmla="*/ 173506 h 181210"/>
                <a:gd name="connsiteX91" fmla="*/ 537910 w 573866"/>
                <a:gd name="connsiteY91" fmla="*/ 179833 h 181210"/>
                <a:gd name="connsiteX92" fmla="*/ 531326 w 573866"/>
                <a:gd name="connsiteY92" fmla="*/ 175275 h 181210"/>
                <a:gd name="connsiteX93" fmla="*/ 447253 w 573866"/>
                <a:gd name="connsiteY93" fmla="*/ 27221 h 181210"/>
                <a:gd name="connsiteX94" fmla="*/ 416613 w 573866"/>
                <a:gd name="connsiteY94" fmla="*/ 6466 h 181210"/>
                <a:gd name="connsiteX95" fmla="*/ 413577 w 573866"/>
                <a:gd name="connsiteY95" fmla="*/ 1663 h 181210"/>
                <a:gd name="connsiteX96" fmla="*/ 416613 w 573866"/>
                <a:gd name="connsiteY96" fmla="*/ -1378 h 181210"/>
                <a:gd name="connsiteX97" fmla="*/ 436871 w 573866"/>
                <a:gd name="connsiteY97" fmla="*/ -616 h 181210"/>
                <a:gd name="connsiteX98" fmla="*/ 460424 w 573866"/>
                <a:gd name="connsiteY98" fmla="*/ -1378 h 181210"/>
                <a:gd name="connsiteX99" fmla="*/ 464977 w 573866"/>
                <a:gd name="connsiteY99" fmla="*/ 3433 h 181210"/>
                <a:gd name="connsiteX100" fmla="*/ 460925 w 573866"/>
                <a:gd name="connsiteY100" fmla="*/ 6466 h 181210"/>
                <a:gd name="connsiteX101" fmla="*/ 450296 w 573866"/>
                <a:gd name="connsiteY101" fmla="*/ 15073 h 181210"/>
                <a:gd name="connsiteX102" fmla="*/ 453840 w 573866"/>
                <a:gd name="connsiteY102" fmla="*/ 24689 h 181210"/>
                <a:gd name="connsiteX103" fmla="*/ 472069 w 573866"/>
                <a:gd name="connsiteY103" fmla="*/ 56583 h 181210"/>
                <a:gd name="connsiteX104" fmla="*/ 529809 w 573866"/>
                <a:gd name="connsiteY104" fmla="*/ 56583 h 181210"/>
                <a:gd name="connsiteX105" fmla="*/ 532590 w 573866"/>
                <a:gd name="connsiteY105" fmla="*/ 14566 h 181210"/>
                <a:gd name="connsiteX106" fmla="*/ 515629 w 573866"/>
                <a:gd name="connsiteY106" fmla="*/ 6466 h 181210"/>
                <a:gd name="connsiteX107" fmla="*/ 509805 w 573866"/>
                <a:gd name="connsiteY107" fmla="*/ 1663 h 181210"/>
                <a:gd name="connsiteX108" fmla="*/ 513603 w 573866"/>
                <a:gd name="connsiteY108" fmla="*/ -1378 h 181210"/>
                <a:gd name="connsiteX109" fmla="*/ 542718 w 573866"/>
                <a:gd name="connsiteY109" fmla="*/ -616 h 181210"/>
                <a:gd name="connsiteX110" fmla="*/ 569306 w 573866"/>
                <a:gd name="connsiteY110" fmla="*/ -1378 h 181210"/>
                <a:gd name="connsiteX111" fmla="*/ 573866 w 573866"/>
                <a:gd name="connsiteY111" fmla="*/ 3179 h 181210"/>
                <a:gd name="connsiteX112" fmla="*/ 529301 w 573866"/>
                <a:gd name="connsiteY112" fmla="*/ 64427 h 181210"/>
                <a:gd name="connsiteX113" fmla="*/ 476376 w 573866"/>
                <a:gd name="connsiteY113" fmla="*/ 64427 h 181210"/>
                <a:gd name="connsiteX114" fmla="*/ 523477 w 573866"/>
                <a:gd name="connsiteY114" fmla="*/ 147185 h 181210"/>
                <a:gd name="connsiteX115" fmla="*/ 529301 w 573866"/>
                <a:gd name="connsiteY115" fmla="*/ 64427 h 1812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</a:cxnLst>
              <a:rect l="l" t="t" r="r" b="b"/>
              <a:pathLst>
                <a:path w="573866" h="181210">
                  <a:moveTo>
                    <a:pt x="195745" y="3179"/>
                  </a:moveTo>
                  <a:cubicBezTo>
                    <a:pt x="195745" y="6466"/>
                    <a:pt x="193973" y="6466"/>
                    <a:pt x="188904" y="6466"/>
                  </a:cubicBezTo>
                  <a:cubicBezTo>
                    <a:pt x="174216" y="6466"/>
                    <a:pt x="174216" y="8491"/>
                    <a:pt x="174216" y="10770"/>
                  </a:cubicBezTo>
                  <a:cubicBezTo>
                    <a:pt x="174216" y="10770"/>
                    <a:pt x="174216" y="12795"/>
                    <a:pt x="175233" y="16589"/>
                  </a:cubicBezTo>
                  <a:lnTo>
                    <a:pt x="209417" y="153513"/>
                  </a:lnTo>
                  <a:cubicBezTo>
                    <a:pt x="211442" y="161611"/>
                    <a:pt x="213468" y="163637"/>
                    <a:pt x="229420" y="163637"/>
                  </a:cubicBezTo>
                  <a:cubicBezTo>
                    <a:pt x="234743" y="163637"/>
                    <a:pt x="237023" y="163637"/>
                    <a:pt x="237023" y="168193"/>
                  </a:cubicBezTo>
                  <a:cubicBezTo>
                    <a:pt x="237023" y="171480"/>
                    <a:pt x="234996" y="171480"/>
                    <a:pt x="230691" y="171480"/>
                  </a:cubicBezTo>
                  <a:lnTo>
                    <a:pt x="198278" y="171480"/>
                  </a:lnTo>
                  <a:cubicBezTo>
                    <a:pt x="192702" y="171480"/>
                    <a:pt x="191947" y="171480"/>
                    <a:pt x="189159" y="166923"/>
                  </a:cubicBezTo>
                  <a:lnTo>
                    <a:pt x="103059" y="23934"/>
                  </a:lnTo>
                  <a:lnTo>
                    <a:pt x="88879" y="165915"/>
                  </a:lnTo>
                  <a:cubicBezTo>
                    <a:pt x="88371" y="171480"/>
                    <a:pt x="87871" y="171480"/>
                    <a:pt x="81793" y="171480"/>
                  </a:cubicBezTo>
                  <a:lnTo>
                    <a:pt x="48110" y="171480"/>
                  </a:lnTo>
                  <a:cubicBezTo>
                    <a:pt x="44058" y="171480"/>
                    <a:pt x="41278" y="171480"/>
                    <a:pt x="41278" y="166678"/>
                  </a:cubicBezTo>
                  <a:cubicBezTo>
                    <a:pt x="41278" y="163637"/>
                    <a:pt x="43303" y="163637"/>
                    <a:pt x="48110" y="163637"/>
                  </a:cubicBezTo>
                  <a:cubicBezTo>
                    <a:pt x="55959" y="163637"/>
                    <a:pt x="62799" y="163637"/>
                    <a:pt x="62799" y="159332"/>
                  </a:cubicBezTo>
                  <a:cubicBezTo>
                    <a:pt x="62799" y="158578"/>
                    <a:pt x="62799" y="158069"/>
                    <a:pt x="61790" y="154529"/>
                  </a:cubicBezTo>
                  <a:lnTo>
                    <a:pt x="29369" y="24180"/>
                  </a:lnTo>
                  <a:cubicBezTo>
                    <a:pt x="25826" y="10008"/>
                    <a:pt x="16206" y="6975"/>
                    <a:pt x="4806" y="6466"/>
                  </a:cubicBezTo>
                  <a:cubicBezTo>
                    <a:pt x="2780" y="6466"/>
                    <a:pt x="0" y="6212"/>
                    <a:pt x="0" y="1663"/>
                  </a:cubicBezTo>
                  <a:cubicBezTo>
                    <a:pt x="0" y="-616"/>
                    <a:pt x="1517" y="-1378"/>
                    <a:pt x="3289" y="-1378"/>
                  </a:cubicBezTo>
                  <a:cubicBezTo>
                    <a:pt x="10884" y="-1378"/>
                    <a:pt x="19495" y="-616"/>
                    <a:pt x="27344" y="-616"/>
                  </a:cubicBezTo>
                  <a:cubicBezTo>
                    <a:pt x="35447" y="-616"/>
                    <a:pt x="44313" y="-1378"/>
                    <a:pt x="52162" y="-1378"/>
                  </a:cubicBezTo>
                  <a:cubicBezTo>
                    <a:pt x="53687" y="-1378"/>
                    <a:pt x="56722" y="-1378"/>
                    <a:pt x="56722" y="3179"/>
                  </a:cubicBezTo>
                  <a:cubicBezTo>
                    <a:pt x="56722" y="6212"/>
                    <a:pt x="54950" y="6466"/>
                    <a:pt x="51907" y="6466"/>
                  </a:cubicBezTo>
                  <a:cubicBezTo>
                    <a:pt x="37473" y="6975"/>
                    <a:pt x="36972" y="13556"/>
                    <a:pt x="36972" y="17352"/>
                  </a:cubicBezTo>
                  <a:cubicBezTo>
                    <a:pt x="36972" y="18106"/>
                    <a:pt x="36972" y="19631"/>
                    <a:pt x="37981" y="23680"/>
                  </a:cubicBezTo>
                  <a:lnTo>
                    <a:pt x="71664" y="158069"/>
                  </a:lnTo>
                  <a:lnTo>
                    <a:pt x="71919" y="158069"/>
                  </a:lnTo>
                  <a:lnTo>
                    <a:pt x="87362" y="4695"/>
                  </a:lnTo>
                  <a:cubicBezTo>
                    <a:pt x="87871" y="392"/>
                    <a:pt x="87871" y="-1378"/>
                    <a:pt x="91668" y="-1378"/>
                  </a:cubicBezTo>
                  <a:cubicBezTo>
                    <a:pt x="94957" y="-1378"/>
                    <a:pt x="96228" y="392"/>
                    <a:pt x="97745" y="3179"/>
                  </a:cubicBezTo>
                  <a:lnTo>
                    <a:pt x="192202" y="160349"/>
                  </a:lnTo>
                  <a:lnTo>
                    <a:pt x="192448" y="160349"/>
                  </a:lnTo>
                  <a:lnTo>
                    <a:pt x="156746" y="17098"/>
                  </a:lnTo>
                  <a:cubicBezTo>
                    <a:pt x="154721" y="8491"/>
                    <a:pt x="153203" y="6466"/>
                    <a:pt x="135980" y="6466"/>
                  </a:cubicBezTo>
                  <a:cubicBezTo>
                    <a:pt x="131929" y="6466"/>
                    <a:pt x="129149" y="6466"/>
                    <a:pt x="129149" y="1663"/>
                  </a:cubicBezTo>
                  <a:cubicBezTo>
                    <a:pt x="129149" y="-1378"/>
                    <a:pt x="131929" y="-1378"/>
                    <a:pt x="132692" y="-1378"/>
                  </a:cubicBezTo>
                  <a:cubicBezTo>
                    <a:pt x="142058" y="-1378"/>
                    <a:pt x="151932" y="-616"/>
                    <a:pt x="161561" y="-616"/>
                  </a:cubicBezTo>
                  <a:cubicBezTo>
                    <a:pt x="171181" y="-616"/>
                    <a:pt x="181564" y="-1378"/>
                    <a:pt x="190930" y="-1378"/>
                  </a:cubicBezTo>
                  <a:cubicBezTo>
                    <a:pt x="192702" y="-1378"/>
                    <a:pt x="195745" y="-1378"/>
                    <a:pt x="195745" y="3179"/>
                  </a:cubicBezTo>
                  <a:close/>
                  <a:moveTo>
                    <a:pt x="384930" y="3179"/>
                  </a:moveTo>
                  <a:cubicBezTo>
                    <a:pt x="384930" y="6466"/>
                    <a:pt x="383158" y="6466"/>
                    <a:pt x="378099" y="6466"/>
                  </a:cubicBezTo>
                  <a:cubicBezTo>
                    <a:pt x="363411" y="6466"/>
                    <a:pt x="363411" y="8491"/>
                    <a:pt x="363411" y="10770"/>
                  </a:cubicBezTo>
                  <a:cubicBezTo>
                    <a:pt x="363411" y="10770"/>
                    <a:pt x="363411" y="12795"/>
                    <a:pt x="364428" y="16589"/>
                  </a:cubicBezTo>
                  <a:lnTo>
                    <a:pt x="398612" y="153513"/>
                  </a:lnTo>
                  <a:cubicBezTo>
                    <a:pt x="400635" y="161611"/>
                    <a:pt x="402662" y="163637"/>
                    <a:pt x="418614" y="163637"/>
                  </a:cubicBezTo>
                  <a:cubicBezTo>
                    <a:pt x="423929" y="163637"/>
                    <a:pt x="426209" y="163637"/>
                    <a:pt x="426209" y="168193"/>
                  </a:cubicBezTo>
                  <a:cubicBezTo>
                    <a:pt x="426209" y="170972"/>
                    <a:pt x="424438" y="171480"/>
                    <a:pt x="422666" y="171480"/>
                  </a:cubicBezTo>
                  <a:cubicBezTo>
                    <a:pt x="413046" y="171480"/>
                    <a:pt x="402662" y="170727"/>
                    <a:pt x="392788" y="170727"/>
                  </a:cubicBezTo>
                  <a:cubicBezTo>
                    <a:pt x="382660" y="170727"/>
                    <a:pt x="372275" y="171480"/>
                    <a:pt x="362402" y="171480"/>
                  </a:cubicBezTo>
                  <a:cubicBezTo>
                    <a:pt x="360876" y="171480"/>
                    <a:pt x="357587" y="171480"/>
                    <a:pt x="357587" y="166678"/>
                  </a:cubicBezTo>
                  <a:cubicBezTo>
                    <a:pt x="357587" y="163637"/>
                    <a:pt x="359613" y="163637"/>
                    <a:pt x="364428" y="163637"/>
                  </a:cubicBezTo>
                  <a:cubicBezTo>
                    <a:pt x="372275" y="163637"/>
                    <a:pt x="379108" y="163637"/>
                    <a:pt x="379108" y="159332"/>
                  </a:cubicBezTo>
                  <a:cubicBezTo>
                    <a:pt x="379108" y="158578"/>
                    <a:pt x="379108" y="158069"/>
                    <a:pt x="378099" y="154529"/>
                  </a:cubicBezTo>
                  <a:lnTo>
                    <a:pt x="362648" y="92519"/>
                  </a:lnTo>
                  <a:lnTo>
                    <a:pt x="293263" y="92519"/>
                  </a:lnTo>
                  <a:lnTo>
                    <a:pt x="308460" y="153513"/>
                  </a:lnTo>
                  <a:cubicBezTo>
                    <a:pt x="310486" y="161611"/>
                    <a:pt x="312512" y="163637"/>
                    <a:pt x="328464" y="163637"/>
                  </a:cubicBezTo>
                  <a:cubicBezTo>
                    <a:pt x="333787" y="163637"/>
                    <a:pt x="336058" y="163637"/>
                    <a:pt x="336058" y="168193"/>
                  </a:cubicBezTo>
                  <a:cubicBezTo>
                    <a:pt x="336058" y="170972"/>
                    <a:pt x="334286" y="171480"/>
                    <a:pt x="332516" y="171480"/>
                  </a:cubicBezTo>
                  <a:cubicBezTo>
                    <a:pt x="322894" y="171480"/>
                    <a:pt x="312512" y="170727"/>
                    <a:pt x="302636" y="170727"/>
                  </a:cubicBezTo>
                  <a:cubicBezTo>
                    <a:pt x="292508" y="170727"/>
                    <a:pt x="282126" y="171480"/>
                    <a:pt x="272250" y="171480"/>
                  </a:cubicBezTo>
                  <a:cubicBezTo>
                    <a:pt x="270725" y="171480"/>
                    <a:pt x="267438" y="171480"/>
                    <a:pt x="267438" y="166678"/>
                  </a:cubicBezTo>
                  <a:cubicBezTo>
                    <a:pt x="267438" y="163637"/>
                    <a:pt x="269461" y="163637"/>
                    <a:pt x="274276" y="163637"/>
                  </a:cubicBezTo>
                  <a:cubicBezTo>
                    <a:pt x="282126" y="163637"/>
                    <a:pt x="288965" y="163637"/>
                    <a:pt x="288965" y="159332"/>
                  </a:cubicBezTo>
                  <a:cubicBezTo>
                    <a:pt x="288965" y="158578"/>
                    <a:pt x="288965" y="158069"/>
                    <a:pt x="287948" y="154529"/>
                  </a:cubicBezTo>
                  <a:lnTo>
                    <a:pt x="253764" y="17098"/>
                  </a:lnTo>
                  <a:cubicBezTo>
                    <a:pt x="251740" y="8491"/>
                    <a:pt x="250222" y="6466"/>
                    <a:pt x="232999" y="6466"/>
                  </a:cubicBezTo>
                  <a:cubicBezTo>
                    <a:pt x="228947" y="6466"/>
                    <a:pt x="226159" y="6466"/>
                    <a:pt x="226159" y="1663"/>
                  </a:cubicBezTo>
                  <a:cubicBezTo>
                    <a:pt x="226159" y="-1378"/>
                    <a:pt x="228947" y="-1378"/>
                    <a:pt x="229710" y="-1378"/>
                  </a:cubicBezTo>
                  <a:cubicBezTo>
                    <a:pt x="239329" y="-1378"/>
                    <a:pt x="249714" y="-616"/>
                    <a:pt x="259587" y="-616"/>
                  </a:cubicBezTo>
                  <a:cubicBezTo>
                    <a:pt x="269715" y="-616"/>
                    <a:pt x="280100" y="-1378"/>
                    <a:pt x="289974" y="-1378"/>
                  </a:cubicBezTo>
                  <a:cubicBezTo>
                    <a:pt x="291746" y="-1378"/>
                    <a:pt x="294789" y="-1378"/>
                    <a:pt x="294789" y="3179"/>
                  </a:cubicBezTo>
                  <a:cubicBezTo>
                    <a:pt x="294789" y="6466"/>
                    <a:pt x="293017" y="6466"/>
                    <a:pt x="287948" y="6466"/>
                  </a:cubicBezTo>
                  <a:cubicBezTo>
                    <a:pt x="273259" y="6466"/>
                    <a:pt x="273259" y="8491"/>
                    <a:pt x="273259" y="10770"/>
                  </a:cubicBezTo>
                  <a:cubicBezTo>
                    <a:pt x="273259" y="11787"/>
                    <a:pt x="273259" y="12286"/>
                    <a:pt x="274276" y="15836"/>
                  </a:cubicBezTo>
                  <a:lnTo>
                    <a:pt x="291237" y="84674"/>
                  </a:lnTo>
                  <a:lnTo>
                    <a:pt x="360622" y="84674"/>
                  </a:lnTo>
                  <a:lnTo>
                    <a:pt x="343915" y="17098"/>
                  </a:lnTo>
                  <a:cubicBezTo>
                    <a:pt x="341890" y="8491"/>
                    <a:pt x="340364" y="6466"/>
                    <a:pt x="323149" y="6466"/>
                  </a:cubicBezTo>
                  <a:cubicBezTo>
                    <a:pt x="319097" y="6466"/>
                    <a:pt x="316310" y="6466"/>
                    <a:pt x="316310" y="1663"/>
                  </a:cubicBezTo>
                  <a:cubicBezTo>
                    <a:pt x="316310" y="-1378"/>
                    <a:pt x="319097" y="-1378"/>
                    <a:pt x="319851" y="-1378"/>
                  </a:cubicBezTo>
                  <a:cubicBezTo>
                    <a:pt x="329481" y="-1378"/>
                    <a:pt x="339863" y="-616"/>
                    <a:pt x="349739" y="-616"/>
                  </a:cubicBezTo>
                  <a:cubicBezTo>
                    <a:pt x="359867" y="-616"/>
                    <a:pt x="370249" y="-1378"/>
                    <a:pt x="380126" y="-1378"/>
                  </a:cubicBezTo>
                  <a:cubicBezTo>
                    <a:pt x="381897" y="-1378"/>
                    <a:pt x="384930" y="-1378"/>
                    <a:pt x="384930" y="3179"/>
                  </a:cubicBezTo>
                  <a:close/>
                  <a:moveTo>
                    <a:pt x="573866" y="3179"/>
                  </a:moveTo>
                  <a:cubicBezTo>
                    <a:pt x="573866" y="6466"/>
                    <a:pt x="571841" y="6466"/>
                    <a:pt x="567791" y="6466"/>
                  </a:cubicBezTo>
                  <a:cubicBezTo>
                    <a:pt x="554625" y="6466"/>
                    <a:pt x="553862" y="8491"/>
                    <a:pt x="553354" y="15073"/>
                  </a:cubicBezTo>
                  <a:lnTo>
                    <a:pt x="542471" y="173506"/>
                  </a:lnTo>
                  <a:cubicBezTo>
                    <a:pt x="542217" y="179079"/>
                    <a:pt x="541963" y="179833"/>
                    <a:pt x="537910" y="179833"/>
                  </a:cubicBezTo>
                  <a:cubicBezTo>
                    <a:pt x="533861" y="179833"/>
                    <a:pt x="532844" y="178063"/>
                    <a:pt x="531326" y="175275"/>
                  </a:cubicBezTo>
                  <a:lnTo>
                    <a:pt x="447253" y="27221"/>
                  </a:lnTo>
                  <a:cubicBezTo>
                    <a:pt x="436370" y="7983"/>
                    <a:pt x="425477" y="6975"/>
                    <a:pt x="416613" y="6466"/>
                  </a:cubicBezTo>
                  <a:cubicBezTo>
                    <a:pt x="413832" y="6212"/>
                    <a:pt x="413577" y="1663"/>
                    <a:pt x="413577" y="1663"/>
                  </a:cubicBezTo>
                  <a:cubicBezTo>
                    <a:pt x="413577" y="901"/>
                    <a:pt x="413832" y="-1378"/>
                    <a:pt x="416613" y="-1378"/>
                  </a:cubicBezTo>
                  <a:cubicBezTo>
                    <a:pt x="422943" y="-1378"/>
                    <a:pt x="430284" y="-616"/>
                    <a:pt x="436871" y="-616"/>
                  </a:cubicBezTo>
                  <a:cubicBezTo>
                    <a:pt x="444718" y="-616"/>
                    <a:pt x="452823" y="-1378"/>
                    <a:pt x="460424" y="-1378"/>
                  </a:cubicBezTo>
                  <a:cubicBezTo>
                    <a:pt x="461687" y="-1378"/>
                    <a:pt x="464977" y="-1378"/>
                    <a:pt x="464977" y="3433"/>
                  </a:cubicBezTo>
                  <a:cubicBezTo>
                    <a:pt x="464977" y="6212"/>
                    <a:pt x="462950" y="6212"/>
                    <a:pt x="460925" y="6466"/>
                  </a:cubicBezTo>
                  <a:cubicBezTo>
                    <a:pt x="459407" y="6720"/>
                    <a:pt x="450296" y="7229"/>
                    <a:pt x="450296" y="15073"/>
                  </a:cubicBezTo>
                  <a:cubicBezTo>
                    <a:pt x="450296" y="17352"/>
                    <a:pt x="451559" y="20384"/>
                    <a:pt x="453840" y="24689"/>
                  </a:cubicBezTo>
                  <a:lnTo>
                    <a:pt x="472069" y="56583"/>
                  </a:lnTo>
                  <a:lnTo>
                    <a:pt x="529809" y="56583"/>
                  </a:lnTo>
                  <a:lnTo>
                    <a:pt x="532590" y="14566"/>
                  </a:lnTo>
                  <a:cubicBezTo>
                    <a:pt x="532590" y="9507"/>
                    <a:pt x="526512" y="6466"/>
                    <a:pt x="515629" y="6466"/>
                  </a:cubicBezTo>
                  <a:cubicBezTo>
                    <a:pt x="512840" y="6466"/>
                    <a:pt x="509805" y="6466"/>
                    <a:pt x="509805" y="1663"/>
                  </a:cubicBezTo>
                  <a:cubicBezTo>
                    <a:pt x="509805" y="-1378"/>
                    <a:pt x="512840" y="-1378"/>
                    <a:pt x="513603" y="-1378"/>
                  </a:cubicBezTo>
                  <a:cubicBezTo>
                    <a:pt x="522968" y="-1378"/>
                    <a:pt x="533098" y="-616"/>
                    <a:pt x="542718" y="-616"/>
                  </a:cubicBezTo>
                  <a:cubicBezTo>
                    <a:pt x="551585" y="-616"/>
                    <a:pt x="560703" y="-1378"/>
                    <a:pt x="569306" y="-1378"/>
                  </a:cubicBezTo>
                  <a:cubicBezTo>
                    <a:pt x="570831" y="-1378"/>
                    <a:pt x="573866" y="-1378"/>
                    <a:pt x="573866" y="3179"/>
                  </a:cubicBezTo>
                  <a:close/>
                  <a:moveTo>
                    <a:pt x="529301" y="64427"/>
                  </a:moveTo>
                  <a:lnTo>
                    <a:pt x="476376" y="64427"/>
                  </a:lnTo>
                  <a:lnTo>
                    <a:pt x="523477" y="147185"/>
                  </a:lnTo>
                  <a:lnTo>
                    <a:pt x="529301" y="64427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5" name="任意多边形: 形状 14">
              <a:extLst>
                <a:ext uri="{FF2B5EF4-FFF2-40B4-BE49-F238E27FC236}">
                  <a16:creationId xmlns:a16="http://schemas.microsoft.com/office/drawing/2014/main" id="{B6225B80-E770-588F-21F3-B0EEE3FAA62D}"/>
                </a:ext>
              </a:extLst>
            </p:cNvPr>
            <p:cNvSpPr/>
            <p:nvPr>
              <p:custDataLst>
                <p:tags r:id="rId28"/>
              </p:custDataLst>
            </p:nvPr>
          </p:nvSpPr>
          <p:spPr>
            <a:xfrm flipV="1">
              <a:off x="9626743" y="-14894175"/>
              <a:ext cx="58747" cy="253090"/>
            </a:xfrm>
            <a:custGeom>
              <a:avLst/>
              <a:gdLst>
                <a:gd name="connsiteX0" fmla="*/ 58747 w 58747"/>
                <a:gd name="connsiteY0" fmla="*/ 1159 h 253090"/>
                <a:gd name="connsiteX1" fmla="*/ 54442 w 58747"/>
                <a:gd name="connsiteY1" fmla="*/ 6724 h 253090"/>
                <a:gd name="connsiteX2" fmla="*/ 14689 w 58747"/>
                <a:gd name="connsiteY2" fmla="*/ 125171 h 253090"/>
                <a:gd name="connsiteX3" fmla="*/ 55459 w 58747"/>
                <a:gd name="connsiteY3" fmla="*/ 244880 h 253090"/>
                <a:gd name="connsiteX4" fmla="*/ 58747 w 58747"/>
                <a:gd name="connsiteY4" fmla="*/ 249183 h 253090"/>
                <a:gd name="connsiteX5" fmla="*/ 56213 w 58747"/>
                <a:gd name="connsiteY5" fmla="*/ 251715 h 253090"/>
                <a:gd name="connsiteX6" fmla="*/ 15952 w 58747"/>
                <a:gd name="connsiteY6" fmla="*/ 202363 h 253090"/>
                <a:gd name="connsiteX7" fmla="*/ 0 w 58747"/>
                <a:gd name="connsiteY7" fmla="*/ 125171 h 253090"/>
                <a:gd name="connsiteX8" fmla="*/ 16715 w 58747"/>
                <a:gd name="connsiteY8" fmla="*/ 46208 h 253090"/>
                <a:gd name="connsiteX9" fmla="*/ 56213 w 58747"/>
                <a:gd name="connsiteY9" fmla="*/ -1375 h 253090"/>
                <a:gd name="connsiteX10" fmla="*/ 58747 w 58747"/>
                <a:gd name="connsiteY10" fmla="*/ 1159 h 253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8747" h="253090">
                  <a:moveTo>
                    <a:pt x="58747" y="1159"/>
                  </a:moveTo>
                  <a:cubicBezTo>
                    <a:pt x="58747" y="1912"/>
                    <a:pt x="58747" y="2421"/>
                    <a:pt x="54442" y="6724"/>
                  </a:cubicBezTo>
                  <a:cubicBezTo>
                    <a:pt x="22792" y="38611"/>
                    <a:pt x="14689" y="86448"/>
                    <a:pt x="14689" y="125171"/>
                  </a:cubicBezTo>
                  <a:cubicBezTo>
                    <a:pt x="14689" y="169204"/>
                    <a:pt x="24310" y="213247"/>
                    <a:pt x="55459" y="244880"/>
                  </a:cubicBezTo>
                  <a:cubicBezTo>
                    <a:pt x="58747" y="247921"/>
                    <a:pt x="58747" y="248429"/>
                    <a:pt x="58747" y="249183"/>
                  </a:cubicBezTo>
                  <a:cubicBezTo>
                    <a:pt x="58747" y="250954"/>
                    <a:pt x="57730" y="251715"/>
                    <a:pt x="56213" y="251715"/>
                  </a:cubicBezTo>
                  <a:cubicBezTo>
                    <a:pt x="53679" y="251715"/>
                    <a:pt x="30895" y="234502"/>
                    <a:pt x="15952" y="202363"/>
                  </a:cubicBezTo>
                  <a:cubicBezTo>
                    <a:pt x="3035" y="174525"/>
                    <a:pt x="0" y="146433"/>
                    <a:pt x="0" y="125171"/>
                  </a:cubicBezTo>
                  <a:cubicBezTo>
                    <a:pt x="0" y="105433"/>
                    <a:pt x="2780" y="74808"/>
                    <a:pt x="16715" y="46208"/>
                  </a:cubicBezTo>
                  <a:cubicBezTo>
                    <a:pt x="31904" y="15077"/>
                    <a:pt x="53679" y="-1375"/>
                    <a:pt x="56213" y="-1375"/>
                  </a:cubicBezTo>
                  <a:cubicBezTo>
                    <a:pt x="57730" y="-1375"/>
                    <a:pt x="58747" y="-612"/>
                    <a:pt x="58747" y="1159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6" name="任意多边形: 形状 15">
              <a:extLst>
                <a:ext uri="{FF2B5EF4-FFF2-40B4-BE49-F238E27FC236}">
                  <a16:creationId xmlns:a16="http://schemas.microsoft.com/office/drawing/2014/main" id="{7E524059-1109-7A4A-17C5-08F769FD7ACB}"/>
                </a:ext>
              </a:extLst>
            </p:cNvPr>
            <p:cNvSpPr/>
            <p:nvPr>
              <p:custDataLst>
                <p:tags r:id="rId29"/>
              </p:custDataLst>
            </p:nvPr>
          </p:nvSpPr>
          <p:spPr>
            <a:xfrm flipV="1">
              <a:off x="9710027" y="-14877979"/>
              <a:ext cx="207898" cy="173620"/>
            </a:xfrm>
            <a:custGeom>
              <a:avLst/>
              <a:gdLst>
                <a:gd name="connsiteX0" fmla="*/ 180555 w 207898"/>
                <a:gd name="connsiteY0" fmla="*/ 160349 h 173620"/>
                <a:gd name="connsiteX1" fmla="*/ 207898 w 207898"/>
                <a:gd name="connsiteY1" fmla="*/ 160349 h 173620"/>
                <a:gd name="connsiteX2" fmla="*/ 207898 w 207898"/>
                <a:gd name="connsiteY2" fmla="*/ 172244 h 173620"/>
                <a:gd name="connsiteX3" fmla="*/ 162569 w 207898"/>
                <a:gd name="connsiteY3" fmla="*/ 171481 h 173620"/>
                <a:gd name="connsiteX4" fmla="*/ 117248 w 207898"/>
                <a:gd name="connsiteY4" fmla="*/ 172244 h 173620"/>
                <a:gd name="connsiteX5" fmla="*/ 117248 w 207898"/>
                <a:gd name="connsiteY5" fmla="*/ 160349 h 173620"/>
                <a:gd name="connsiteX6" fmla="*/ 144592 w 207898"/>
                <a:gd name="connsiteY6" fmla="*/ 160349 h 173620"/>
                <a:gd name="connsiteX7" fmla="*/ 144592 w 207898"/>
                <a:gd name="connsiteY7" fmla="*/ 94797 h 173620"/>
                <a:gd name="connsiteX8" fmla="*/ 63307 w 207898"/>
                <a:gd name="connsiteY8" fmla="*/ 94797 h 173620"/>
                <a:gd name="connsiteX9" fmla="*/ 63307 w 207898"/>
                <a:gd name="connsiteY9" fmla="*/ 160349 h 173620"/>
                <a:gd name="connsiteX10" fmla="*/ 90658 w 207898"/>
                <a:gd name="connsiteY10" fmla="*/ 160349 h 173620"/>
                <a:gd name="connsiteX11" fmla="*/ 90658 w 207898"/>
                <a:gd name="connsiteY11" fmla="*/ 172244 h 173620"/>
                <a:gd name="connsiteX12" fmla="*/ 45329 w 207898"/>
                <a:gd name="connsiteY12" fmla="*/ 171481 h 173620"/>
                <a:gd name="connsiteX13" fmla="*/ 0 w 207898"/>
                <a:gd name="connsiteY13" fmla="*/ 172244 h 173620"/>
                <a:gd name="connsiteX14" fmla="*/ 0 w 207898"/>
                <a:gd name="connsiteY14" fmla="*/ 160349 h 173620"/>
                <a:gd name="connsiteX15" fmla="*/ 27352 w 207898"/>
                <a:gd name="connsiteY15" fmla="*/ 160349 h 173620"/>
                <a:gd name="connsiteX16" fmla="*/ 27352 w 207898"/>
                <a:gd name="connsiteY16" fmla="*/ 10515 h 173620"/>
                <a:gd name="connsiteX17" fmla="*/ 0 w 207898"/>
                <a:gd name="connsiteY17" fmla="*/ 10515 h 173620"/>
                <a:gd name="connsiteX18" fmla="*/ 0 w 207898"/>
                <a:gd name="connsiteY18" fmla="*/ -1377 h 173620"/>
                <a:gd name="connsiteX19" fmla="*/ 45329 w 207898"/>
                <a:gd name="connsiteY19" fmla="*/ -616 h 173620"/>
                <a:gd name="connsiteX20" fmla="*/ 90658 w 207898"/>
                <a:gd name="connsiteY20" fmla="*/ -1377 h 173620"/>
                <a:gd name="connsiteX21" fmla="*/ 90658 w 207898"/>
                <a:gd name="connsiteY21" fmla="*/ 10515 h 173620"/>
                <a:gd name="connsiteX22" fmla="*/ 63307 w 207898"/>
                <a:gd name="connsiteY22" fmla="*/ 10515 h 173620"/>
                <a:gd name="connsiteX23" fmla="*/ 63307 w 207898"/>
                <a:gd name="connsiteY23" fmla="*/ 82903 h 173620"/>
                <a:gd name="connsiteX24" fmla="*/ 144592 w 207898"/>
                <a:gd name="connsiteY24" fmla="*/ 82903 h 173620"/>
                <a:gd name="connsiteX25" fmla="*/ 144592 w 207898"/>
                <a:gd name="connsiteY25" fmla="*/ 10515 h 173620"/>
                <a:gd name="connsiteX26" fmla="*/ 117248 w 207898"/>
                <a:gd name="connsiteY26" fmla="*/ 10515 h 173620"/>
                <a:gd name="connsiteX27" fmla="*/ 117248 w 207898"/>
                <a:gd name="connsiteY27" fmla="*/ -1377 h 173620"/>
                <a:gd name="connsiteX28" fmla="*/ 162569 w 207898"/>
                <a:gd name="connsiteY28" fmla="*/ -616 h 173620"/>
                <a:gd name="connsiteX29" fmla="*/ 207898 w 207898"/>
                <a:gd name="connsiteY29" fmla="*/ -1377 h 173620"/>
                <a:gd name="connsiteX30" fmla="*/ 207898 w 207898"/>
                <a:gd name="connsiteY30" fmla="*/ 10515 h 173620"/>
                <a:gd name="connsiteX31" fmla="*/ 180555 w 207898"/>
                <a:gd name="connsiteY31" fmla="*/ 10515 h 173620"/>
                <a:gd name="connsiteX32" fmla="*/ 180555 w 207898"/>
                <a:gd name="connsiteY32" fmla="*/ 160349 h 173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07898" h="173620">
                  <a:moveTo>
                    <a:pt x="180555" y="160349"/>
                  </a:moveTo>
                  <a:lnTo>
                    <a:pt x="207898" y="160349"/>
                  </a:lnTo>
                  <a:lnTo>
                    <a:pt x="207898" y="172244"/>
                  </a:lnTo>
                  <a:cubicBezTo>
                    <a:pt x="198278" y="171481"/>
                    <a:pt x="173461" y="171481"/>
                    <a:pt x="162569" y="171481"/>
                  </a:cubicBezTo>
                  <a:cubicBezTo>
                    <a:pt x="151686" y="171481"/>
                    <a:pt x="126868" y="171481"/>
                    <a:pt x="117248" y="172244"/>
                  </a:cubicBezTo>
                  <a:lnTo>
                    <a:pt x="117248" y="160349"/>
                  </a:lnTo>
                  <a:lnTo>
                    <a:pt x="144592" y="160349"/>
                  </a:lnTo>
                  <a:lnTo>
                    <a:pt x="144592" y="94797"/>
                  </a:lnTo>
                  <a:lnTo>
                    <a:pt x="63307" y="94797"/>
                  </a:lnTo>
                  <a:lnTo>
                    <a:pt x="63307" y="160349"/>
                  </a:lnTo>
                  <a:lnTo>
                    <a:pt x="90658" y="160349"/>
                  </a:lnTo>
                  <a:lnTo>
                    <a:pt x="90658" y="172244"/>
                  </a:lnTo>
                  <a:cubicBezTo>
                    <a:pt x="81030" y="171481"/>
                    <a:pt x="56221" y="171481"/>
                    <a:pt x="45329" y="171481"/>
                  </a:cubicBezTo>
                  <a:cubicBezTo>
                    <a:pt x="34438" y="171481"/>
                    <a:pt x="9620" y="171481"/>
                    <a:pt x="0" y="172244"/>
                  </a:cubicBezTo>
                  <a:lnTo>
                    <a:pt x="0" y="160349"/>
                  </a:lnTo>
                  <a:lnTo>
                    <a:pt x="27352" y="160349"/>
                  </a:lnTo>
                  <a:lnTo>
                    <a:pt x="27352" y="10515"/>
                  </a:lnTo>
                  <a:lnTo>
                    <a:pt x="0" y="10515"/>
                  </a:lnTo>
                  <a:lnTo>
                    <a:pt x="0" y="-1377"/>
                  </a:lnTo>
                  <a:cubicBezTo>
                    <a:pt x="9620" y="-616"/>
                    <a:pt x="34438" y="-616"/>
                    <a:pt x="45329" y="-616"/>
                  </a:cubicBezTo>
                  <a:cubicBezTo>
                    <a:pt x="56221" y="-616"/>
                    <a:pt x="81030" y="-616"/>
                    <a:pt x="90658" y="-1377"/>
                  </a:cubicBezTo>
                  <a:lnTo>
                    <a:pt x="90658" y="10515"/>
                  </a:lnTo>
                  <a:lnTo>
                    <a:pt x="63307" y="10515"/>
                  </a:lnTo>
                  <a:lnTo>
                    <a:pt x="63307" y="82903"/>
                  </a:lnTo>
                  <a:lnTo>
                    <a:pt x="144592" y="82903"/>
                  </a:lnTo>
                  <a:lnTo>
                    <a:pt x="144592" y="10515"/>
                  </a:lnTo>
                  <a:lnTo>
                    <a:pt x="117248" y="10515"/>
                  </a:lnTo>
                  <a:lnTo>
                    <a:pt x="117248" y="-1377"/>
                  </a:lnTo>
                  <a:cubicBezTo>
                    <a:pt x="126868" y="-616"/>
                    <a:pt x="151686" y="-616"/>
                    <a:pt x="162569" y="-616"/>
                  </a:cubicBezTo>
                  <a:cubicBezTo>
                    <a:pt x="173461" y="-616"/>
                    <a:pt x="198278" y="-616"/>
                    <a:pt x="207898" y="-1377"/>
                  </a:cubicBezTo>
                  <a:lnTo>
                    <a:pt x="207898" y="10515"/>
                  </a:lnTo>
                  <a:lnTo>
                    <a:pt x="180555" y="10515"/>
                  </a:lnTo>
                  <a:lnTo>
                    <a:pt x="180555" y="160349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7" name="任意多边形: 形状 16">
              <a:extLst>
                <a:ext uri="{FF2B5EF4-FFF2-40B4-BE49-F238E27FC236}">
                  <a16:creationId xmlns:a16="http://schemas.microsoft.com/office/drawing/2014/main" id="{68CBE13F-0180-DC87-A505-F7F7C52C152F}"/>
                </a:ext>
              </a:extLst>
            </p:cNvPr>
            <p:cNvSpPr/>
            <p:nvPr>
              <p:custDataLst>
                <p:tags r:id="rId30"/>
              </p:custDataLst>
            </p:nvPr>
          </p:nvSpPr>
          <p:spPr>
            <a:xfrm flipV="1">
              <a:off x="9936440" y="-14926353"/>
              <a:ext cx="179963" cy="119265"/>
            </a:xfrm>
            <a:custGeom>
              <a:avLst/>
              <a:gdLst>
                <a:gd name="connsiteX0" fmla="*/ 49119 w 179963"/>
                <a:gd name="connsiteY0" fmla="*/ 111149 h 119265"/>
                <a:gd name="connsiteX1" fmla="*/ 42024 w 179963"/>
                <a:gd name="connsiteY1" fmla="*/ 117882 h 119265"/>
                <a:gd name="connsiteX2" fmla="*/ 32094 w 179963"/>
                <a:gd name="connsiteY2" fmla="*/ 108139 h 119265"/>
                <a:gd name="connsiteX3" fmla="*/ 39188 w 179963"/>
                <a:gd name="connsiteY3" fmla="*/ 101399 h 119265"/>
                <a:gd name="connsiteX4" fmla="*/ 49119 w 179963"/>
                <a:gd name="connsiteY4" fmla="*/ 111149 h 119265"/>
                <a:gd name="connsiteX5" fmla="*/ 12941 w 179963"/>
                <a:gd name="connsiteY5" fmla="*/ 21118 h 119265"/>
                <a:gd name="connsiteX6" fmla="*/ 11352 w 179963"/>
                <a:gd name="connsiteY6" fmla="*/ 13679 h 119265"/>
                <a:gd name="connsiteX7" fmla="*/ 28193 w 179963"/>
                <a:gd name="connsiteY7" fmla="*/ -1383 h 119265"/>
                <a:gd name="connsiteX8" fmla="*/ 53726 w 179963"/>
                <a:gd name="connsiteY8" fmla="*/ 25732 h 119265"/>
                <a:gd name="connsiteX9" fmla="*/ 50890 w 179963"/>
                <a:gd name="connsiteY9" fmla="*/ 28035 h 119265"/>
                <a:gd name="connsiteX10" fmla="*/ 47522 w 179963"/>
                <a:gd name="connsiteY10" fmla="*/ 25017 h 119265"/>
                <a:gd name="connsiteX11" fmla="*/ 28725 w 179963"/>
                <a:gd name="connsiteY11" fmla="*/ 3579 h 119265"/>
                <a:gd name="connsiteX12" fmla="*/ 24293 w 179963"/>
                <a:gd name="connsiteY12" fmla="*/ 9781 h 119265"/>
                <a:gd name="connsiteX13" fmla="*/ 27129 w 179963"/>
                <a:gd name="connsiteY13" fmla="*/ 21118 h 119265"/>
                <a:gd name="connsiteX14" fmla="*/ 32802 w 179963"/>
                <a:gd name="connsiteY14" fmla="*/ 35300 h 119265"/>
                <a:gd name="connsiteX15" fmla="*/ 41492 w 179963"/>
                <a:gd name="connsiteY15" fmla="*/ 57809 h 119265"/>
                <a:gd name="connsiteX16" fmla="*/ 42556 w 179963"/>
                <a:gd name="connsiteY16" fmla="*/ 63479 h 119265"/>
                <a:gd name="connsiteX17" fmla="*/ 25707 w 179963"/>
                <a:gd name="connsiteY17" fmla="*/ 78540 h 119265"/>
                <a:gd name="connsiteX18" fmla="*/ 0 w 179963"/>
                <a:gd name="connsiteY18" fmla="*/ 51425 h 119265"/>
                <a:gd name="connsiteX19" fmla="*/ 3011 w 179963"/>
                <a:gd name="connsiteY19" fmla="*/ 49123 h 119265"/>
                <a:gd name="connsiteX20" fmla="*/ 6204 w 179963"/>
                <a:gd name="connsiteY20" fmla="*/ 51957 h 119265"/>
                <a:gd name="connsiteX21" fmla="*/ 25175 w 179963"/>
                <a:gd name="connsiteY21" fmla="*/ 73577 h 119265"/>
                <a:gd name="connsiteX22" fmla="*/ 29608 w 179963"/>
                <a:gd name="connsiteY22" fmla="*/ 67376 h 119265"/>
                <a:gd name="connsiteX23" fmla="*/ 24118 w 179963"/>
                <a:gd name="connsiteY23" fmla="*/ 49655 h 119265"/>
                <a:gd name="connsiteX24" fmla="*/ 12941 w 179963"/>
                <a:gd name="connsiteY24" fmla="*/ 21118 h 119265"/>
                <a:gd name="connsiteX25" fmla="*/ 84919 w 179963"/>
                <a:gd name="connsiteY25" fmla="*/ 11552 h 119265"/>
                <a:gd name="connsiteX26" fmla="*/ 83148 w 179963"/>
                <a:gd name="connsiteY26" fmla="*/ 4286 h 119265"/>
                <a:gd name="connsiteX27" fmla="*/ 89177 w 179963"/>
                <a:gd name="connsiteY27" fmla="*/ -1383 h 119265"/>
                <a:gd name="connsiteX28" fmla="*/ 96089 w 179963"/>
                <a:gd name="connsiteY28" fmla="*/ 2515 h 119265"/>
                <a:gd name="connsiteX29" fmla="*/ 99282 w 179963"/>
                <a:gd name="connsiteY29" fmla="*/ 13504 h 119265"/>
                <a:gd name="connsiteX30" fmla="*/ 103183 w 179963"/>
                <a:gd name="connsiteY30" fmla="*/ 29447 h 119265"/>
                <a:gd name="connsiteX31" fmla="*/ 106194 w 179963"/>
                <a:gd name="connsiteY31" fmla="*/ 41326 h 119265"/>
                <a:gd name="connsiteX32" fmla="*/ 113645 w 179963"/>
                <a:gd name="connsiteY32" fmla="*/ 57277 h 119265"/>
                <a:gd name="connsiteX33" fmla="*/ 140243 w 179963"/>
                <a:gd name="connsiteY33" fmla="*/ 73577 h 119265"/>
                <a:gd name="connsiteX34" fmla="*/ 150705 w 179963"/>
                <a:gd name="connsiteY34" fmla="*/ 61176 h 119265"/>
                <a:gd name="connsiteX35" fmla="*/ 140243 w 179963"/>
                <a:gd name="connsiteY35" fmla="*/ 23429 h 119265"/>
                <a:gd name="connsiteX36" fmla="*/ 137581 w 179963"/>
                <a:gd name="connsiteY36" fmla="*/ 13855 h 119265"/>
                <a:gd name="connsiteX37" fmla="*/ 154423 w 179963"/>
                <a:gd name="connsiteY37" fmla="*/ -1383 h 119265"/>
                <a:gd name="connsiteX38" fmla="*/ 179963 w 179963"/>
                <a:gd name="connsiteY38" fmla="*/ 25732 h 119265"/>
                <a:gd name="connsiteX39" fmla="*/ 177119 w 179963"/>
                <a:gd name="connsiteY39" fmla="*/ 28035 h 119265"/>
                <a:gd name="connsiteX40" fmla="*/ 173751 w 179963"/>
                <a:gd name="connsiteY40" fmla="*/ 25017 h 119265"/>
                <a:gd name="connsiteX41" fmla="*/ 154955 w 179963"/>
                <a:gd name="connsiteY41" fmla="*/ 3579 h 119265"/>
                <a:gd name="connsiteX42" fmla="*/ 150522 w 179963"/>
                <a:gd name="connsiteY42" fmla="*/ 9781 h 119265"/>
                <a:gd name="connsiteX43" fmla="*/ 154605 w 179963"/>
                <a:gd name="connsiteY43" fmla="*/ 24136 h 119265"/>
                <a:gd name="connsiteX44" fmla="*/ 164003 w 179963"/>
                <a:gd name="connsiteY44" fmla="*/ 58341 h 119265"/>
                <a:gd name="connsiteX45" fmla="*/ 140949 w 179963"/>
                <a:gd name="connsiteY45" fmla="*/ 78540 h 119265"/>
                <a:gd name="connsiteX46" fmla="*/ 110984 w 179963"/>
                <a:gd name="connsiteY46" fmla="*/ 62415 h 119265"/>
                <a:gd name="connsiteX47" fmla="*/ 92013 w 179963"/>
                <a:gd name="connsiteY47" fmla="*/ 78540 h 119265"/>
                <a:gd name="connsiteX48" fmla="*/ 78008 w 179963"/>
                <a:gd name="connsiteY48" fmla="*/ 68973 h 119265"/>
                <a:gd name="connsiteX49" fmla="*/ 71621 w 179963"/>
                <a:gd name="connsiteY49" fmla="*/ 51425 h 119265"/>
                <a:gd name="connsiteX50" fmla="*/ 74631 w 179963"/>
                <a:gd name="connsiteY50" fmla="*/ 49123 h 119265"/>
                <a:gd name="connsiteX51" fmla="*/ 78539 w 179963"/>
                <a:gd name="connsiteY51" fmla="*/ 54442 h 119265"/>
                <a:gd name="connsiteX52" fmla="*/ 91481 w 179963"/>
                <a:gd name="connsiteY52" fmla="*/ 73577 h 119265"/>
                <a:gd name="connsiteX53" fmla="*/ 97328 w 179963"/>
                <a:gd name="connsiteY53" fmla="*/ 64891 h 119265"/>
                <a:gd name="connsiteX54" fmla="*/ 94491 w 179963"/>
                <a:gd name="connsiteY54" fmla="*/ 50187 h 119265"/>
                <a:gd name="connsiteX55" fmla="*/ 90591 w 179963"/>
                <a:gd name="connsiteY55" fmla="*/ 34236 h 119265"/>
                <a:gd name="connsiteX56" fmla="*/ 84919 w 179963"/>
                <a:gd name="connsiteY56" fmla="*/ 11552 h 119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79963" h="119265">
                  <a:moveTo>
                    <a:pt x="49119" y="111149"/>
                  </a:moveTo>
                  <a:cubicBezTo>
                    <a:pt x="49119" y="113984"/>
                    <a:pt x="46989" y="117882"/>
                    <a:pt x="42024" y="117882"/>
                  </a:cubicBezTo>
                  <a:cubicBezTo>
                    <a:pt x="37234" y="117882"/>
                    <a:pt x="32094" y="113276"/>
                    <a:pt x="32094" y="108139"/>
                  </a:cubicBezTo>
                  <a:cubicBezTo>
                    <a:pt x="32094" y="105123"/>
                    <a:pt x="34398" y="101399"/>
                    <a:pt x="39188" y="101399"/>
                  </a:cubicBezTo>
                  <a:cubicBezTo>
                    <a:pt x="44328" y="101399"/>
                    <a:pt x="49119" y="106362"/>
                    <a:pt x="49119" y="111149"/>
                  </a:cubicBezTo>
                  <a:close/>
                  <a:moveTo>
                    <a:pt x="12941" y="21118"/>
                  </a:moveTo>
                  <a:cubicBezTo>
                    <a:pt x="12234" y="18817"/>
                    <a:pt x="11352" y="16688"/>
                    <a:pt x="11352" y="13679"/>
                  </a:cubicBezTo>
                  <a:cubicBezTo>
                    <a:pt x="11352" y="5350"/>
                    <a:pt x="18438" y="-1383"/>
                    <a:pt x="28193" y="-1383"/>
                  </a:cubicBezTo>
                  <a:cubicBezTo>
                    <a:pt x="45925" y="-1383"/>
                    <a:pt x="53726" y="23072"/>
                    <a:pt x="53726" y="25732"/>
                  </a:cubicBezTo>
                  <a:cubicBezTo>
                    <a:pt x="53726" y="28035"/>
                    <a:pt x="51422" y="28035"/>
                    <a:pt x="50890" y="28035"/>
                  </a:cubicBezTo>
                  <a:cubicBezTo>
                    <a:pt x="48404" y="28035"/>
                    <a:pt x="48229" y="26971"/>
                    <a:pt x="47522" y="25017"/>
                  </a:cubicBezTo>
                  <a:cubicBezTo>
                    <a:pt x="43438" y="10844"/>
                    <a:pt x="35637" y="3579"/>
                    <a:pt x="28725" y="3579"/>
                  </a:cubicBezTo>
                  <a:cubicBezTo>
                    <a:pt x="25175" y="3579"/>
                    <a:pt x="24293" y="5882"/>
                    <a:pt x="24293" y="9781"/>
                  </a:cubicBezTo>
                  <a:cubicBezTo>
                    <a:pt x="24293" y="13855"/>
                    <a:pt x="25532" y="17220"/>
                    <a:pt x="27129" y="21118"/>
                  </a:cubicBezTo>
                  <a:cubicBezTo>
                    <a:pt x="28901" y="25907"/>
                    <a:pt x="30855" y="30694"/>
                    <a:pt x="32802" y="35300"/>
                  </a:cubicBezTo>
                  <a:cubicBezTo>
                    <a:pt x="34398" y="39555"/>
                    <a:pt x="40785" y="55681"/>
                    <a:pt x="41492" y="57809"/>
                  </a:cubicBezTo>
                  <a:cubicBezTo>
                    <a:pt x="42024" y="59580"/>
                    <a:pt x="42556" y="61708"/>
                    <a:pt x="42556" y="63479"/>
                  </a:cubicBezTo>
                  <a:cubicBezTo>
                    <a:pt x="42556" y="71806"/>
                    <a:pt x="35463" y="78540"/>
                    <a:pt x="25707" y="78540"/>
                  </a:cubicBezTo>
                  <a:cubicBezTo>
                    <a:pt x="8158" y="78540"/>
                    <a:pt x="0" y="54442"/>
                    <a:pt x="0" y="51425"/>
                  </a:cubicBezTo>
                  <a:cubicBezTo>
                    <a:pt x="0" y="49123"/>
                    <a:pt x="2486" y="49123"/>
                    <a:pt x="3011" y="49123"/>
                  </a:cubicBezTo>
                  <a:cubicBezTo>
                    <a:pt x="5497" y="49123"/>
                    <a:pt x="5672" y="50012"/>
                    <a:pt x="6204" y="51957"/>
                  </a:cubicBezTo>
                  <a:cubicBezTo>
                    <a:pt x="10820" y="67202"/>
                    <a:pt x="18621" y="73577"/>
                    <a:pt x="25175" y="73577"/>
                  </a:cubicBezTo>
                  <a:cubicBezTo>
                    <a:pt x="28019" y="73577"/>
                    <a:pt x="29608" y="72164"/>
                    <a:pt x="29608" y="67376"/>
                  </a:cubicBezTo>
                  <a:cubicBezTo>
                    <a:pt x="29608" y="63303"/>
                    <a:pt x="28551" y="60644"/>
                    <a:pt x="24118" y="49655"/>
                  </a:cubicBezTo>
                  <a:lnTo>
                    <a:pt x="12941" y="21118"/>
                  </a:lnTo>
                  <a:close/>
                  <a:moveTo>
                    <a:pt x="84919" y="11552"/>
                  </a:moveTo>
                  <a:cubicBezTo>
                    <a:pt x="84212" y="9249"/>
                    <a:pt x="83148" y="4818"/>
                    <a:pt x="83148" y="4286"/>
                  </a:cubicBezTo>
                  <a:cubicBezTo>
                    <a:pt x="83148" y="388"/>
                    <a:pt x="86341" y="-1383"/>
                    <a:pt x="89177" y="-1383"/>
                  </a:cubicBezTo>
                  <a:cubicBezTo>
                    <a:pt x="92363" y="-1383"/>
                    <a:pt x="95207" y="920"/>
                    <a:pt x="96089" y="2515"/>
                  </a:cubicBezTo>
                  <a:cubicBezTo>
                    <a:pt x="96979" y="4111"/>
                    <a:pt x="98392" y="9781"/>
                    <a:pt x="99282" y="13504"/>
                  </a:cubicBezTo>
                  <a:cubicBezTo>
                    <a:pt x="100172" y="16871"/>
                    <a:pt x="102118" y="25017"/>
                    <a:pt x="103183" y="29447"/>
                  </a:cubicBezTo>
                  <a:cubicBezTo>
                    <a:pt x="104247" y="33354"/>
                    <a:pt x="105311" y="37252"/>
                    <a:pt x="106194" y="41326"/>
                  </a:cubicBezTo>
                  <a:cubicBezTo>
                    <a:pt x="108148" y="48590"/>
                    <a:pt x="108505" y="50012"/>
                    <a:pt x="113645" y="57277"/>
                  </a:cubicBezTo>
                  <a:cubicBezTo>
                    <a:pt x="118610" y="64367"/>
                    <a:pt x="126944" y="73577"/>
                    <a:pt x="140243" y="73577"/>
                  </a:cubicBezTo>
                  <a:cubicBezTo>
                    <a:pt x="150522" y="73577"/>
                    <a:pt x="150705" y="64542"/>
                    <a:pt x="150705" y="61176"/>
                  </a:cubicBezTo>
                  <a:cubicBezTo>
                    <a:pt x="150705" y="50544"/>
                    <a:pt x="143078" y="30869"/>
                    <a:pt x="140243" y="23429"/>
                  </a:cubicBezTo>
                  <a:cubicBezTo>
                    <a:pt x="138288" y="18466"/>
                    <a:pt x="137581" y="16871"/>
                    <a:pt x="137581" y="13855"/>
                  </a:cubicBezTo>
                  <a:cubicBezTo>
                    <a:pt x="137581" y="4462"/>
                    <a:pt x="145382" y="-1383"/>
                    <a:pt x="154423" y="-1383"/>
                  </a:cubicBezTo>
                  <a:cubicBezTo>
                    <a:pt x="172154" y="-1383"/>
                    <a:pt x="179963" y="23072"/>
                    <a:pt x="179963" y="25732"/>
                  </a:cubicBezTo>
                  <a:cubicBezTo>
                    <a:pt x="179963" y="28035"/>
                    <a:pt x="177652" y="28035"/>
                    <a:pt x="177119" y="28035"/>
                  </a:cubicBezTo>
                  <a:cubicBezTo>
                    <a:pt x="174641" y="28035"/>
                    <a:pt x="174465" y="26971"/>
                    <a:pt x="173751" y="25017"/>
                  </a:cubicBezTo>
                  <a:cubicBezTo>
                    <a:pt x="169676" y="10844"/>
                    <a:pt x="162049" y="3579"/>
                    <a:pt x="154955" y="3579"/>
                  </a:cubicBezTo>
                  <a:cubicBezTo>
                    <a:pt x="151237" y="3579"/>
                    <a:pt x="150522" y="6057"/>
                    <a:pt x="150522" y="9781"/>
                  </a:cubicBezTo>
                  <a:cubicBezTo>
                    <a:pt x="150522" y="13855"/>
                    <a:pt x="151412" y="16156"/>
                    <a:pt x="154605" y="24136"/>
                  </a:cubicBezTo>
                  <a:cubicBezTo>
                    <a:pt x="156734" y="29630"/>
                    <a:pt x="164003" y="48416"/>
                    <a:pt x="164003" y="58341"/>
                  </a:cubicBezTo>
                  <a:cubicBezTo>
                    <a:pt x="164003" y="75531"/>
                    <a:pt x="150347" y="78540"/>
                    <a:pt x="140949" y="78540"/>
                  </a:cubicBezTo>
                  <a:cubicBezTo>
                    <a:pt x="126236" y="78540"/>
                    <a:pt x="116306" y="69505"/>
                    <a:pt x="110984" y="62415"/>
                  </a:cubicBezTo>
                  <a:cubicBezTo>
                    <a:pt x="109744" y="74641"/>
                    <a:pt x="99282" y="78540"/>
                    <a:pt x="92013" y="78540"/>
                  </a:cubicBezTo>
                  <a:cubicBezTo>
                    <a:pt x="84387" y="78540"/>
                    <a:pt x="80311" y="73045"/>
                    <a:pt x="78008" y="68973"/>
                  </a:cubicBezTo>
                  <a:cubicBezTo>
                    <a:pt x="74107" y="62415"/>
                    <a:pt x="71621" y="52315"/>
                    <a:pt x="71621" y="51425"/>
                  </a:cubicBezTo>
                  <a:cubicBezTo>
                    <a:pt x="71621" y="49123"/>
                    <a:pt x="74107" y="49123"/>
                    <a:pt x="74631" y="49123"/>
                  </a:cubicBezTo>
                  <a:cubicBezTo>
                    <a:pt x="77118" y="49123"/>
                    <a:pt x="77293" y="49655"/>
                    <a:pt x="78539" y="54442"/>
                  </a:cubicBezTo>
                  <a:cubicBezTo>
                    <a:pt x="81193" y="64891"/>
                    <a:pt x="84561" y="73577"/>
                    <a:pt x="91481" y="73577"/>
                  </a:cubicBezTo>
                  <a:cubicBezTo>
                    <a:pt x="96089" y="73577"/>
                    <a:pt x="97328" y="69679"/>
                    <a:pt x="97328" y="64891"/>
                  </a:cubicBezTo>
                  <a:cubicBezTo>
                    <a:pt x="97328" y="61525"/>
                    <a:pt x="95739" y="54974"/>
                    <a:pt x="94491" y="50187"/>
                  </a:cubicBezTo>
                  <a:cubicBezTo>
                    <a:pt x="93252" y="45398"/>
                    <a:pt x="91481" y="38133"/>
                    <a:pt x="90591" y="34236"/>
                  </a:cubicBezTo>
                  <a:lnTo>
                    <a:pt x="84919" y="11552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8" name="任意多边形: 形状 17">
              <a:extLst>
                <a:ext uri="{FF2B5EF4-FFF2-40B4-BE49-F238E27FC236}">
                  <a16:creationId xmlns:a16="http://schemas.microsoft.com/office/drawing/2014/main" id="{DFD86313-BBD0-9F70-A2A3-8CB86638EAA7}"/>
                </a:ext>
              </a:extLst>
            </p:cNvPr>
            <p:cNvSpPr/>
            <p:nvPr>
              <p:custDataLst>
                <p:tags r:id="rId31"/>
              </p:custDataLst>
            </p:nvPr>
          </p:nvSpPr>
          <p:spPr>
            <a:xfrm flipV="1">
              <a:off x="10152039" y="-14894175"/>
              <a:ext cx="58747" cy="253090"/>
            </a:xfrm>
            <a:custGeom>
              <a:avLst/>
              <a:gdLst>
                <a:gd name="connsiteX0" fmla="*/ 58747 w 58747"/>
                <a:gd name="connsiteY0" fmla="*/ 125171 h 253090"/>
                <a:gd name="connsiteX1" fmla="*/ 42033 w 58747"/>
                <a:gd name="connsiteY1" fmla="*/ 204132 h 253090"/>
                <a:gd name="connsiteX2" fmla="*/ 2534 w 58747"/>
                <a:gd name="connsiteY2" fmla="*/ 251715 h 253090"/>
                <a:gd name="connsiteX3" fmla="*/ 0 w 58747"/>
                <a:gd name="connsiteY3" fmla="*/ 249183 h 253090"/>
                <a:gd name="connsiteX4" fmla="*/ 4814 w 58747"/>
                <a:gd name="connsiteY4" fmla="*/ 243363 h 253090"/>
                <a:gd name="connsiteX5" fmla="*/ 44058 w 58747"/>
                <a:gd name="connsiteY5" fmla="*/ 125171 h 253090"/>
                <a:gd name="connsiteX6" fmla="*/ 3289 w 58747"/>
                <a:gd name="connsiteY6" fmla="*/ 5462 h 253090"/>
                <a:gd name="connsiteX7" fmla="*/ 0 w 58747"/>
                <a:gd name="connsiteY7" fmla="*/ 1159 h 253090"/>
                <a:gd name="connsiteX8" fmla="*/ 2534 w 58747"/>
                <a:gd name="connsiteY8" fmla="*/ -1375 h 253090"/>
                <a:gd name="connsiteX9" fmla="*/ 42795 w 58747"/>
                <a:gd name="connsiteY9" fmla="*/ 47979 h 253090"/>
                <a:gd name="connsiteX10" fmla="*/ 58747 w 58747"/>
                <a:gd name="connsiteY10" fmla="*/ 125171 h 253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8747" h="253090">
                  <a:moveTo>
                    <a:pt x="58747" y="125171"/>
                  </a:moveTo>
                  <a:cubicBezTo>
                    <a:pt x="58747" y="144909"/>
                    <a:pt x="55967" y="175533"/>
                    <a:pt x="42033" y="204132"/>
                  </a:cubicBezTo>
                  <a:cubicBezTo>
                    <a:pt x="26843" y="235265"/>
                    <a:pt x="5061" y="251715"/>
                    <a:pt x="2534" y="251715"/>
                  </a:cubicBezTo>
                  <a:cubicBezTo>
                    <a:pt x="1009" y="251715"/>
                    <a:pt x="0" y="250700"/>
                    <a:pt x="0" y="249183"/>
                  </a:cubicBezTo>
                  <a:cubicBezTo>
                    <a:pt x="0" y="248429"/>
                    <a:pt x="0" y="247921"/>
                    <a:pt x="4814" y="243363"/>
                  </a:cubicBezTo>
                  <a:cubicBezTo>
                    <a:pt x="29624" y="218304"/>
                    <a:pt x="44058" y="178065"/>
                    <a:pt x="44058" y="125171"/>
                  </a:cubicBezTo>
                  <a:cubicBezTo>
                    <a:pt x="44058" y="81891"/>
                    <a:pt x="34692" y="37348"/>
                    <a:pt x="3289" y="5462"/>
                  </a:cubicBezTo>
                  <a:cubicBezTo>
                    <a:pt x="0" y="2421"/>
                    <a:pt x="0" y="1912"/>
                    <a:pt x="0" y="1159"/>
                  </a:cubicBezTo>
                  <a:cubicBezTo>
                    <a:pt x="0" y="-358"/>
                    <a:pt x="1009" y="-1375"/>
                    <a:pt x="2534" y="-1375"/>
                  </a:cubicBezTo>
                  <a:cubicBezTo>
                    <a:pt x="5061" y="-1375"/>
                    <a:pt x="27852" y="15838"/>
                    <a:pt x="42795" y="47979"/>
                  </a:cubicBezTo>
                  <a:cubicBezTo>
                    <a:pt x="55712" y="75816"/>
                    <a:pt x="58747" y="103908"/>
                    <a:pt x="58747" y="125171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</p:grpSp>
      <p:grpSp>
        <p:nvGrpSpPr>
          <p:cNvPr id="471" name="组合 470" descr="\documentclass{article}&#10;\usepackage{amsmath}&#10;\pagestyle{empty}&#10;\begin{document}&#10;&#10;\begin{gather*}&#10;\mathbf{H}^{enc\texttt{\_}mh\texttt{\_}ln} = \textit{LayerNorm}(\mathbf{H}^{enc\texttt{\_}mh} + \mathbf{H}^{in})&#10;\end{gather*}&#10;&#10;\end{document}" title="IguanaTex Shape Display">
            <a:extLst>
              <a:ext uri="{FF2B5EF4-FFF2-40B4-BE49-F238E27FC236}">
                <a16:creationId xmlns:a16="http://schemas.microsoft.com/office/drawing/2014/main" id="{BD527527-737B-C034-5631-4439A7DF9F8A}"/>
              </a:ext>
            </a:extLst>
          </p:cNvPr>
          <p:cNvGrpSpPr>
            <a:grpSpLocks/>
          </p:cNvGrpSpPr>
          <p:nvPr>
            <p:custDataLst>
              <p:tags r:id="rId2"/>
            </p:custDataLst>
          </p:nvPr>
        </p:nvGrpSpPr>
        <p:grpSpPr>
          <a:xfrm>
            <a:off x="1244600" y="4559300"/>
            <a:ext cx="4673948" cy="290763"/>
            <a:chOff x="6669271" y="-13077644"/>
            <a:chExt cx="4673948" cy="290763"/>
          </a:xfrm>
        </p:grpSpPr>
        <p:sp>
          <p:nvSpPr>
            <p:cNvPr id="452" name="任意多边形: 形状 451">
              <a:extLst>
                <a:ext uri="{FF2B5EF4-FFF2-40B4-BE49-F238E27FC236}">
                  <a16:creationId xmlns:a16="http://schemas.microsoft.com/office/drawing/2014/main" id="{888E5748-0598-E0AD-B107-FD80C677655C}"/>
                </a:ext>
              </a:extLst>
            </p:cNvPr>
            <p:cNvSpPr/>
            <p:nvPr>
              <p:custDataLst>
                <p:tags r:id="rId3"/>
              </p:custDataLst>
            </p:nvPr>
          </p:nvSpPr>
          <p:spPr>
            <a:xfrm flipV="1">
              <a:off x="6669271" y="-13023775"/>
              <a:ext cx="207899" cy="173620"/>
            </a:xfrm>
            <a:custGeom>
              <a:avLst/>
              <a:gdLst>
                <a:gd name="connsiteX0" fmla="*/ 180555 w 207899"/>
                <a:gd name="connsiteY0" fmla="*/ 160349 h 173620"/>
                <a:gd name="connsiteX1" fmla="*/ 207899 w 207899"/>
                <a:gd name="connsiteY1" fmla="*/ 160349 h 173620"/>
                <a:gd name="connsiteX2" fmla="*/ 207899 w 207899"/>
                <a:gd name="connsiteY2" fmla="*/ 172244 h 173620"/>
                <a:gd name="connsiteX3" fmla="*/ 162570 w 207899"/>
                <a:gd name="connsiteY3" fmla="*/ 171481 h 173620"/>
                <a:gd name="connsiteX4" fmla="*/ 117248 w 207899"/>
                <a:gd name="connsiteY4" fmla="*/ 172244 h 173620"/>
                <a:gd name="connsiteX5" fmla="*/ 117248 w 207899"/>
                <a:gd name="connsiteY5" fmla="*/ 160349 h 173620"/>
                <a:gd name="connsiteX6" fmla="*/ 144592 w 207899"/>
                <a:gd name="connsiteY6" fmla="*/ 160349 h 173620"/>
                <a:gd name="connsiteX7" fmla="*/ 144592 w 207899"/>
                <a:gd name="connsiteY7" fmla="*/ 94797 h 173620"/>
                <a:gd name="connsiteX8" fmla="*/ 63307 w 207899"/>
                <a:gd name="connsiteY8" fmla="*/ 94797 h 173620"/>
                <a:gd name="connsiteX9" fmla="*/ 63307 w 207899"/>
                <a:gd name="connsiteY9" fmla="*/ 160349 h 173620"/>
                <a:gd name="connsiteX10" fmla="*/ 90659 w 207899"/>
                <a:gd name="connsiteY10" fmla="*/ 160349 h 173620"/>
                <a:gd name="connsiteX11" fmla="*/ 90659 w 207899"/>
                <a:gd name="connsiteY11" fmla="*/ 172244 h 173620"/>
                <a:gd name="connsiteX12" fmla="*/ 45329 w 207899"/>
                <a:gd name="connsiteY12" fmla="*/ 171481 h 173620"/>
                <a:gd name="connsiteX13" fmla="*/ 0 w 207899"/>
                <a:gd name="connsiteY13" fmla="*/ 172244 h 173620"/>
                <a:gd name="connsiteX14" fmla="*/ 0 w 207899"/>
                <a:gd name="connsiteY14" fmla="*/ 160349 h 173620"/>
                <a:gd name="connsiteX15" fmla="*/ 27352 w 207899"/>
                <a:gd name="connsiteY15" fmla="*/ 160349 h 173620"/>
                <a:gd name="connsiteX16" fmla="*/ 27352 w 207899"/>
                <a:gd name="connsiteY16" fmla="*/ 10515 h 173620"/>
                <a:gd name="connsiteX17" fmla="*/ 0 w 207899"/>
                <a:gd name="connsiteY17" fmla="*/ 10515 h 173620"/>
                <a:gd name="connsiteX18" fmla="*/ 0 w 207899"/>
                <a:gd name="connsiteY18" fmla="*/ -1377 h 173620"/>
                <a:gd name="connsiteX19" fmla="*/ 45329 w 207899"/>
                <a:gd name="connsiteY19" fmla="*/ -616 h 173620"/>
                <a:gd name="connsiteX20" fmla="*/ 90659 w 207899"/>
                <a:gd name="connsiteY20" fmla="*/ -1377 h 173620"/>
                <a:gd name="connsiteX21" fmla="*/ 90659 w 207899"/>
                <a:gd name="connsiteY21" fmla="*/ 10515 h 173620"/>
                <a:gd name="connsiteX22" fmla="*/ 63307 w 207899"/>
                <a:gd name="connsiteY22" fmla="*/ 10515 h 173620"/>
                <a:gd name="connsiteX23" fmla="*/ 63307 w 207899"/>
                <a:gd name="connsiteY23" fmla="*/ 82903 h 173620"/>
                <a:gd name="connsiteX24" fmla="*/ 144592 w 207899"/>
                <a:gd name="connsiteY24" fmla="*/ 82903 h 173620"/>
                <a:gd name="connsiteX25" fmla="*/ 144592 w 207899"/>
                <a:gd name="connsiteY25" fmla="*/ 10515 h 173620"/>
                <a:gd name="connsiteX26" fmla="*/ 117248 w 207899"/>
                <a:gd name="connsiteY26" fmla="*/ 10515 h 173620"/>
                <a:gd name="connsiteX27" fmla="*/ 117248 w 207899"/>
                <a:gd name="connsiteY27" fmla="*/ -1377 h 173620"/>
                <a:gd name="connsiteX28" fmla="*/ 162570 w 207899"/>
                <a:gd name="connsiteY28" fmla="*/ -616 h 173620"/>
                <a:gd name="connsiteX29" fmla="*/ 207899 w 207899"/>
                <a:gd name="connsiteY29" fmla="*/ -1377 h 173620"/>
                <a:gd name="connsiteX30" fmla="*/ 207899 w 207899"/>
                <a:gd name="connsiteY30" fmla="*/ 10515 h 173620"/>
                <a:gd name="connsiteX31" fmla="*/ 180555 w 207899"/>
                <a:gd name="connsiteY31" fmla="*/ 10515 h 173620"/>
                <a:gd name="connsiteX32" fmla="*/ 180555 w 207899"/>
                <a:gd name="connsiteY32" fmla="*/ 160349 h 173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07899" h="173620">
                  <a:moveTo>
                    <a:pt x="180555" y="160349"/>
                  </a:moveTo>
                  <a:lnTo>
                    <a:pt x="207899" y="160349"/>
                  </a:lnTo>
                  <a:lnTo>
                    <a:pt x="207899" y="172244"/>
                  </a:lnTo>
                  <a:cubicBezTo>
                    <a:pt x="198278" y="171481"/>
                    <a:pt x="173461" y="171481"/>
                    <a:pt x="162570" y="171481"/>
                  </a:cubicBezTo>
                  <a:cubicBezTo>
                    <a:pt x="151686" y="171481"/>
                    <a:pt x="126869" y="171481"/>
                    <a:pt x="117248" y="172244"/>
                  </a:cubicBezTo>
                  <a:lnTo>
                    <a:pt x="117248" y="160349"/>
                  </a:lnTo>
                  <a:lnTo>
                    <a:pt x="144592" y="160349"/>
                  </a:lnTo>
                  <a:lnTo>
                    <a:pt x="144592" y="94797"/>
                  </a:lnTo>
                  <a:lnTo>
                    <a:pt x="63307" y="94797"/>
                  </a:lnTo>
                  <a:lnTo>
                    <a:pt x="63307" y="160349"/>
                  </a:lnTo>
                  <a:lnTo>
                    <a:pt x="90659" y="160349"/>
                  </a:lnTo>
                  <a:lnTo>
                    <a:pt x="90659" y="172244"/>
                  </a:lnTo>
                  <a:cubicBezTo>
                    <a:pt x="81031" y="171481"/>
                    <a:pt x="56221" y="171481"/>
                    <a:pt x="45329" y="171481"/>
                  </a:cubicBezTo>
                  <a:cubicBezTo>
                    <a:pt x="34438" y="171481"/>
                    <a:pt x="9620" y="171481"/>
                    <a:pt x="0" y="172244"/>
                  </a:cubicBezTo>
                  <a:lnTo>
                    <a:pt x="0" y="160349"/>
                  </a:lnTo>
                  <a:lnTo>
                    <a:pt x="27352" y="160349"/>
                  </a:lnTo>
                  <a:lnTo>
                    <a:pt x="27352" y="10515"/>
                  </a:lnTo>
                  <a:lnTo>
                    <a:pt x="0" y="10515"/>
                  </a:lnTo>
                  <a:lnTo>
                    <a:pt x="0" y="-1377"/>
                  </a:lnTo>
                  <a:cubicBezTo>
                    <a:pt x="9620" y="-616"/>
                    <a:pt x="34438" y="-616"/>
                    <a:pt x="45329" y="-616"/>
                  </a:cubicBezTo>
                  <a:cubicBezTo>
                    <a:pt x="56221" y="-616"/>
                    <a:pt x="81031" y="-616"/>
                    <a:pt x="90659" y="-1377"/>
                  </a:cubicBezTo>
                  <a:lnTo>
                    <a:pt x="90659" y="10515"/>
                  </a:lnTo>
                  <a:lnTo>
                    <a:pt x="63307" y="10515"/>
                  </a:lnTo>
                  <a:lnTo>
                    <a:pt x="63307" y="82903"/>
                  </a:lnTo>
                  <a:lnTo>
                    <a:pt x="144592" y="82903"/>
                  </a:lnTo>
                  <a:lnTo>
                    <a:pt x="144592" y="10515"/>
                  </a:lnTo>
                  <a:lnTo>
                    <a:pt x="117248" y="10515"/>
                  </a:lnTo>
                  <a:lnTo>
                    <a:pt x="117248" y="-1377"/>
                  </a:lnTo>
                  <a:cubicBezTo>
                    <a:pt x="126869" y="-616"/>
                    <a:pt x="151686" y="-616"/>
                    <a:pt x="162570" y="-616"/>
                  </a:cubicBezTo>
                  <a:cubicBezTo>
                    <a:pt x="173461" y="-616"/>
                    <a:pt x="198278" y="-616"/>
                    <a:pt x="207899" y="-1377"/>
                  </a:cubicBezTo>
                  <a:lnTo>
                    <a:pt x="207899" y="10515"/>
                  </a:lnTo>
                  <a:lnTo>
                    <a:pt x="180555" y="10515"/>
                  </a:lnTo>
                  <a:lnTo>
                    <a:pt x="180555" y="160349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453" name="任意多边形: 形状 452">
              <a:extLst>
                <a:ext uri="{FF2B5EF4-FFF2-40B4-BE49-F238E27FC236}">
                  <a16:creationId xmlns:a16="http://schemas.microsoft.com/office/drawing/2014/main" id="{090146E4-8B76-135F-996E-1F8490167F6D}"/>
                </a:ext>
              </a:extLst>
            </p:cNvPr>
            <p:cNvSpPr/>
            <p:nvPr>
              <p:custDataLst>
                <p:tags r:id="rId4"/>
              </p:custDataLst>
            </p:nvPr>
          </p:nvSpPr>
          <p:spPr>
            <a:xfrm flipV="1">
              <a:off x="6899225" y="-13032807"/>
              <a:ext cx="297137" cy="79922"/>
            </a:xfrm>
            <a:custGeom>
              <a:avLst/>
              <a:gdLst>
                <a:gd name="connsiteX0" fmla="*/ 27844 w 297137"/>
                <a:gd name="connsiteY0" fmla="*/ 40796 h 79922"/>
                <a:gd name="connsiteX1" fmla="*/ 56388 w 297137"/>
                <a:gd name="connsiteY1" fmla="*/ 44519 h 79922"/>
                <a:gd name="connsiteX2" fmla="*/ 71990 w 297137"/>
                <a:gd name="connsiteY2" fmla="*/ 62947 h 79922"/>
                <a:gd name="connsiteX3" fmla="*/ 50008 w 297137"/>
                <a:gd name="connsiteY3" fmla="*/ 78541 h 79922"/>
                <a:gd name="connsiteX4" fmla="*/ 0 w 297137"/>
                <a:gd name="connsiteY4" fmla="*/ 31935 h 79922"/>
                <a:gd name="connsiteX5" fmla="*/ 31919 w 297137"/>
                <a:gd name="connsiteY5" fmla="*/ -1382 h 79922"/>
                <a:gd name="connsiteX6" fmla="*/ 75890 w 297137"/>
                <a:gd name="connsiteY6" fmla="*/ 18643 h 79922"/>
                <a:gd name="connsiteX7" fmla="*/ 72880 w 297137"/>
                <a:gd name="connsiteY7" fmla="*/ 21652 h 79922"/>
                <a:gd name="connsiteX8" fmla="*/ 70044 w 297137"/>
                <a:gd name="connsiteY8" fmla="*/ 19882 h 79922"/>
                <a:gd name="connsiteX9" fmla="*/ 32277 w 297137"/>
                <a:gd name="connsiteY9" fmla="*/ 3581 h 79922"/>
                <a:gd name="connsiteX10" fmla="*/ 14546 w 297137"/>
                <a:gd name="connsiteY10" fmla="*/ 25018 h 79922"/>
                <a:gd name="connsiteX11" fmla="*/ 16675 w 297137"/>
                <a:gd name="connsiteY11" fmla="*/ 40796 h 79922"/>
                <a:gd name="connsiteX12" fmla="*/ 27844 w 297137"/>
                <a:gd name="connsiteY12" fmla="*/ 40796 h 79922"/>
                <a:gd name="connsiteX13" fmla="*/ 18089 w 297137"/>
                <a:gd name="connsiteY13" fmla="*/ 45758 h 79922"/>
                <a:gd name="connsiteX14" fmla="*/ 50008 w 297137"/>
                <a:gd name="connsiteY14" fmla="*/ 73579 h 79922"/>
                <a:gd name="connsiteX15" fmla="*/ 64371 w 297137"/>
                <a:gd name="connsiteY15" fmla="*/ 62947 h 79922"/>
                <a:gd name="connsiteX16" fmla="*/ 26780 w 297137"/>
                <a:gd name="connsiteY16" fmla="*/ 45758 h 79922"/>
                <a:gd name="connsiteX17" fmla="*/ 18089 w 297137"/>
                <a:gd name="connsiteY17" fmla="*/ 45758 h 79922"/>
                <a:gd name="connsiteX18" fmla="*/ 105842 w 297137"/>
                <a:gd name="connsiteY18" fmla="*/ 11553 h 79922"/>
                <a:gd name="connsiteX19" fmla="*/ 104071 w 297137"/>
                <a:gd name="connsiteY19" fmla="*/ 4288 h 79922"/>
                <a:gd name="connsiteX20" fmla="*/ 110100 w 297137"/>
                <a:gd name="connsiteY20" fmla="*/ -1382 h 79922"/>
                <a:gd name="connsiteX21" fmla="*/ 117011 w 297137"/>
                <a:gd name="connsiteY21" fmla="*/ 2517 h 79922"/>
                <a:gd name="connsiteX22" fmla="*/ 120205 w 297137"/>
                <a:gd name="connsiteY22" fmla="*/ 13506 h 79922"/>
                <a:gd name="connsiteX23" fmla="*/ 124106 w 297137"/>
                <a:gd name="connsiteY23" fmla="*/ 29449 h 79922"/>
                <a:gd name="connsiteX24" fmla="*/ 127116 w 297137"/>
                <a:gd name="connsiteY24" fmla="*/ 41328 h 79922"/>
                <a:gd name="connsiteX25" fmla="*/ 134568 w 297137"/>
                <a:gd name="connsiteY25" fmla="*/ 57279 h 79922"/>
                <a:gd name="connsiteX26" fmla="*/ 161165 w 297137"/>
                <a:gd name="connsiteY26" fmla="*/ 73579 h 79922"/>
                <a:gd name="connsiteX27" fmla="*/ 171628 w 297137"/>
                <a:gd name="connsiteY27" fmla="*/ 61177 h 79922"/>
                <a:gd name="connsiteX28" fmla="*/ 161165 w 297137"/>
                <a:gd name="connsiteY28" fmla="*/ 23430 h 79922"/>
                <a:gd name="connsiteX29" fmla="*/ 158504 w 297137"/>
                <a:gd name="connsiteY29" fmla="*/ 13856 h 79922"/>
                <a:gd name="connsiteX30" fmla="*/ 175345 w 297137"/>
                <a:gd name="connsiteY30" fmla="*/ -1382 h 79922"/>
                <a:gd name="connsiteX31" fmla="*/ 200886 w 297137"/>
                <a:gd name="connsiteY31" fmla="*/ 25733 h 79922"/>
                <a:gd name="connsiteX32" fmla="*/ 198042 w 297137"/>
                <a:gd name="connsiteY32" fmla="*/ 28036 h 79922"/>
                <a:gd name="connsiteX33" fmla="*/ 194674 w 297137"/>
                <a:gd name="connsiteY33" fmla="*/ 25018 h 79922"/>
                <a:gd name="connsiteX34" fmla="*/ 175878 w 297137"/>
                <a:gd name="connsiteY34" fmla="*/ 3581 h 79922"/>
                <a:gd name="connsiteX35" fmla="*/ 171445 w 297137"/>
                <a:gd name="connsiteY35" fmla="*/ 9782 h 79922"/>
                <a:gd name="connsiteX36" fmla="*/ 175528 w 297137"/>
                <a:gd name="connsiteY36" fmla="*/ 24138 h 79922"/>
                <a:gd name="connsiteX37" fmla="*/ 184927 w 297137"/>
                <a:gd name="connsiteY37" fmla="*/ 58343 h 79922"/>
                <a:gd name="connsiteX38" fmla="*/ 161872 w 297137"/>
                <a:gd name="connsiteY38" fmla="*/ 78541 h 79922"/>
                <a:gd name="connsiteX39" fmla="*/ 131907 w 297137"/>
                <a:gd name="connsiteY39" fmla="*/ 62416 h 79922"/>
                <a:gd name="connsiteX40" fmla="*/ 112936 w 297137"/>
                <a:gd name="connsiteY40" fmla="*/ 78541 h 79922"/>
                <a:gd name="connsiteX41" fmla="*/ 98930 w 297137"/>
                <a:gd name="connsiteY41" fmla="*/ 68974 h 79922"/>
                <a:gd name="connsiteX42" fmla="*/ 92543 w 297137"/>
                <a:gd name="connsiteY42" fmla="*/ 51426 h 79922"/>
                <a:gd name="connsiteX43" fmla="*/ 95554 w 297137"/>
                <a:gd name="connsiteY43" fmla="*/ 49125 h 79922"/>
                <a:gd name="connsiteX44" fmla="*/ 99463 w 297137"/>
                <a:gd name="connsiteY44" fmla="*/ 54444 h 79922"/>
                <a:gd name="connsiteX45" fmla="*/ 112404 w 297137"/>
                <a:gd name="connsiteY45" fmla="*/ 73579 h 79922"/>
                <a:gd name="connsiteX46" fmla="*/ 118251 w 297137"/>
                <a:gd name="connsiteY46" fmla="*/ 64893 h 79922"/>
                <a:gd name="connsiteX47" fmla="*/ 115415 w 297137"/>
                <a:gd name="connsiteY47" fmla="*/ 50189 h 79922"/>
                <a:gd name="connsiteX48" fmla="*/ 111514 w 297137"/>
                <a:gd name="connsiteY48" fmla="*/ 34238 h 79922"/>
                <a:gd name="connsiteX49" fmla="*/ 105842 w 297137"/>
                <a:gd name="connsiteY49" fmla="*/ 11553 h 79922"/>
                <a:gd name="connsiteX50" fmla="*/ 287033 w 297137"/>
                <a:gd name="connsiteY50" fmla="*/ 68267 h 79922"/>
                <a:gd name="connsiteX51" fmla="*/ 277993 w 297137"/>
                <a:gd name="connsiteY51" fmla="*/ 58343 h 79922"/>
                <a:gd name="connsiteX52" fmla="*/ 284902 w 297137"/>
                <a:gd name="connsiteY52" fmla="*/ 51784 h 79922"/>
                <a:gd name="connsiteX53" fmla="*/ 295018 w 297137"/>
                <a:gd name="connsiteY53" fmla="*/ 63122 h 79922"/>
                <a:gd name="connsiteX54" fmla="*/ 271604 w 297137"/>
                <a:gd name="connsiteY54" fmla="*/ 78541 h 79922"/>
                <a:gd name="connsiteX55" fmla="*/ 220365 w 297137"/>
                <a:gd name="connsiteY55" fmla="*/ 29449 h 79922"/>
                <a:gd name="connsiteX56" fmla="*/ 253166 w 297137"/>
                <a:gd name="connsiteY56" fmla="*/ -1382 h 79922"/>
                <a:gd name="connsiteX57" fmla="*/ 297138 w 297137"/>
                <a:gd name="connsiteY57" fmla="*/ 18643 h 79922"/>
                <a:gd name="connsiteX58" fmla="*/ 294128 w 297137"/>
                <a:gd name="connsiteY58" fmla="*/ 21652 h 79922"/>
                <a:gd name="connsiteX59" fmla="*/ 291291 w 297137"/>
                <a:gd name="connsiteY59" fmla="*/ 19882 h 79922"/>
                <a:gd name="connsiteX60" fmla="*/ 253525 w 297137"/>
                <a:gd name="connsiteY60" fmla="*/ 3581 h 79922"/>
                <a:gd name="connsiteX61" fmla="*/ 235078 w 297137"/>
                <a:gd name="connsiteY61" fmla="*/ 23249 h 79922"/>
                <a:gd name="connsiteX62" fmla="*/ 246788 w 297137"/>
                <a:gd name="connsiteY62" fmla="*/ 59938 h 79922"/>
                <a:gd name="connsiteX63" fmla="*/ 271604 w 297137"/>
                <a:gd name="connsiteY63" fmla="*/ 73579 h 79922"/>
                <a:gd name="connsiteX64" fmla="*/ 287033 w 297137"/>
                <a:gd name="connsiteY64" fmla="*/ 68267 h 79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297137" h="79922">
                  <a:moveTo>
                    <a:pt x="27844" y="40796"/>
                  </a:moveTo>
                  <a:cubicBezTo>
                    <a:pt x="32809" y="40796"/>
                    <a:pt x="46815" y="41152"/>
                    <a:pt x="56388" y="44519"/>
                  </a:cubicBezTo>
                  <a:cubicBezTo>
                    <a:pt x="69511" y="49125"/>
                    <a:pt x="71990" y="57628"/>
                    <a:pt x="71990" y="62947"/>
                  </a:cubicBezTo>
                  <a:cubicBezTo>
                    <a:pt x="71990" y="72698"/>
                    <a:pt x="62242" y="78541"/>
                    <a:pt x="50008" y="78541"/>
                  </a:cubicBezTo>
                  <a:cubicBezTo>
                    <a:pt x="28726" y="78541"/>
                    <a:pt x="0" y="62241"/>
                    <a:pt x="0" y="31935"/>
                  </a:cubicBezTo>
                  <a:cubicBezTo>
                    <a:pt x="0" y="14037"/>
                    <a:pt x="11177" y="-1382"/>
                    <a:pt x="31919" y="-1382"/>
                  </a:cubicBezTo>
                  <a:cubicBezTo>
                    <a:pt x="61885" y="-1382"/>
                    <a:pt x="75890" y="16157"/>
                    <a:pt x="75890" y="18643"/>
                  </a:cubicBezTo>
                  <a:cubicBezTo>
                    <a:pt x="75890" y="19707"/>
                    <a:pt x="74302" y="21652"/>
                    <a:pt x="72880" y="21652"/>
                  </a:cubicBezTo>
                  <a:cubicBezTo>
                    <a:pt x="71815" y="21652"/>
                    <a:pt x="71458" y="21303"/>
                    <a:pt x="70044" y="19882"/>
                  </a:cubicBezTo>
                  <a:cubicBezTo>
                    <a:pt x="56213" y="3581"/>
                    <a:pt x="35462" y="3581"/>
                    <a:pt x="32277" y="3581"/>
                  </a:cubicBezTo>
                  <a:cubicBezTo>
                    <a:pt x="21632" y="3581"/>
                    <a:pt x="14546" y="10671"/>
                    <a:pt x="14546" y="25018"/>
                  </a:cubicBezTo>
                  <a:cubicBezTo>
                    <a:pt x="14546" y="27504"/>
                    <a:pt x="14546" y="31045"/>
                    <a:pt x="16675" y="40796"/>
                  </a:cubicBezTo>
                  <a:lnTo>
                    <a:pt x="27844" y="40796"/>
                  </a:lnTo>
                  <a:close/>
                  <a:moveTo>
                    <a:pt x="18089" y="45758"/>
                  </a:moveTo>
                  <a:cubicBezTo>
                    <a:pt x="25358" y="71451"/>
                    <a:pt x="45043" y="73579"/>
                    <a:pt x="50008" y="73579"/>
                  </a:cubicBezTo>
                  <a:cubicBezTo>
                    <a:pt x="57810" y="73579"/>
                    <a:pt x="64371" y="69680"/>
                    <a:pt x="64371" y="62947"/>
                  </a:cubicBezTo>
                  <a:cubicBezTo>
                    <a:pt x="64371" y="45758"/>
                    <a:pt x="34406" y="45758"/>
                    <a:pt x="26780" y="45758"/>
                  </a:cubicBezTo>
                  <a:lnTo>
                    <a:pt x="18089" y="45758"/>
                  </a:lnTo>
                  <a:close/>
                  <a:moveTo>
                    <a:pt x="105842" y="11553"/>
                  </a:moveTo>
                  <a:cubicBezTo>
                    <a:pt x="105135" y="9250"/>
                    <a:pt x="104071" y="4820"/>
                    <a:pt x="104071" y="4288"/>
                  </a:cubicBezTo>
                  <a:cubicBezTo>
                    <a:pt x="104071" y="389"/>
                    <a:pt x="107264" y="-1382"/>
                    <a:pt x="110100" y="-1382"/>
                  </a:cubicBezTo>
                  <a:cubicBezTo>
                    <a:pt x="113286" y="-1382"/>
                    <a:pt x="116130" y="921"/>
                    <a:pt x="117011" y="2517"/>
                  </a:cubicBezTo>
                  <a:cubicBezTo>
                    <a:pt x="117901" y="4113"/>
                    <a:pt x="119315" y="9782"/>
                    <a:pt x="120205" y="13506"/>
                  </a:cubicBezTo>
                  <a:cubicBezTo>
                    <a:pt x="121095" y="16872"/>
                    <a:pt x="123041" y="25018"/>
                    <a:pt x="124106" y="29449"/>
                  </a:cubicBezTo>
                  <a:cubicBezTo>
                    <a:pt x="125170" y="33355"/>
                    <a:pt x="126235" y="37254"/>
                    <a:pt x="127116" y="41328"/>
                  </a:cubicBezTo>
                  <a:cubicBezTo>
                    <a:pt x="129071" y="48591"/>
                    <a:pt x="129428" y="50013"/>
                    <a:pt x="134568" y="57279"/>
                  </a:cubicBezTo>
                  <a:cubicBezTo>
                    <a:pt x="139533" y="64369"/>
                    <a:pt x="147867" y="73579"/>
                    <a:pt x="161165" y="73579"/>
                  </a:cubicBezTo>
                  <a:cubicBezTo>
                    <a:pt x="171445" y="73579"/>
                    <a:pt x="171628" y="64544"/>
                    <a:pt x="171628" y="61177"/>
                  </a:cubicBezTo>
                  <a:cubicBezTo>
                    <a:pt x="171628" y="50545"/>
                    <a:pt x="164001" y="30871"/>
                    <a:pt x="161165" y="23430"/>
                  </a:cubicBezTo>
                  <a:cubicBezTo>
                    <a:pt x="159211" y="18468"/>
                    <a:pt x="158504" y="16872"/>
                    <a:pt x="158504" y="13856"/>
                  </a:cubicBezTo>
                  <a:cubicBezTo>
                    <a:pt x="158504" y="4463"/>
                    <a:pt x="166305" y="-1382"/>
                    <a:pt x="175345" y="-1382"/>
                  </a:cubicBezTo>
                  <a:cubicBezTo>
                    <a:pt x="193077" y="-1382"/>
                    <a:pt x="200886" y="23074"/>
                    <a:pt x="200886" y="25733"/>
                  </a:cubicBezTo>
                  <a:cubicBezTo>
                    <a:pt x="200886" y="28036"/>
                    <a:pt x="198574" y="28036"/>
                    <a:pt x="198042" y="28036"/>
                  </a:cubicBezTo>
                  <a:cubicBezTo>
                    <a:pt x="195563" y="28036"/>
                    <a:pt x="195389" y="26972"/>
                    <a:pt x="194674" y="25018"/>
                  </a:cubicBezTo>
                  <a:cubicBezTo>
                    <a:pt x="190598" y="10846"/>
                    <a:pt x="182972" y="3581"/>
                    <a:pt x="175878" y="3581"/>
                  </a:cubicBezTo>
                  <a:cubicBezTo>
                    <a:pt x="172160" y="3581"/>
                    <a:pt x="171445" y="6059"/>
                    <a:pt x="171445" y="9782"/>
                  </a:cubicBezTo>
                  <a:cubicBezTo>
                    <a:pt x="171445" y="13856"/>
                    <a:pt x="172335" y="16157"/>
                    <a:pt x="175528" y="24138"/>
                  </a:cubicBezTo>
                  <a:cubicBezTo>
                    <a:pt x="177657" y="29632"/>
                    <a:pt x="184927" y="48418"/>
                    <a:pt x="184927" y="58343"/>
                  </a:cubicBezTo>
                  <a:cubicBezTo>
                    <a:pt x="184927" y="75533"/>
                    <a:pt x="171270" y="78541"/>
                    <a:pt x="161872" y="78541"/>
                  </a:cubicBezTo>
                  <a:cubicBezTo>
                    <a:pt x="147160" y="78541"/>
                    <a:pt x="137230" y="69506"/>
                    <a:pt x="131907" y="62416"/>
                  </a:cubicBezTo>
                  <a:cubicBezTo>
                    <a:pt x="130668" y="74643"/>
                    <a:pt x="120205" y="78541"/>
                    <a:pt x="112936" y="78541"/>
                  </a:cubicBezTo>
                  <a:cubicBezTo>
                    <a:pt x="105310" y="78541"/>
                    <a:pt x="101235" y="73047"/>
                    <a:pt x="98930" y="68974"/>
                  </a:cubicBezTo>
                  <a:cubicBezTo>
                    <a:pt x="95030" y="62416"/>
                    <a:pt x="92543" y="52316"/>
                    <a:pt x="92543" y="51426"/>
                  </a:cubicBezTo>
                  <a:cubicBezTo>
                    <a:pt x="92543" y="49125"/>
                    <a:pt x="95030" y="49125"/>
                    <a:pt x="95554" y="49125"/>
                  </a:cubicBezTo>
                  <a:cubicBezTo>
                    <a:pt x="98041" y="49125"/>
                    <a:pt x="98216" y="49657"/>
                    <a:pt x="99463" y="54444"/>
                  </a:cubicBezTo>
                  <a:cubicBezTo>
                    <a:pt x="102116" y="64893"/>
                    <a:pt x="105485" y="73579"/>
                    <a:pt x="112404" y="73579"/>
                  </a:cubicBezTo>
                  <a:cubicBezTo>
                    <a:pt x="117011" y="73579"/>
                    <a:pt x="118251" y="69680"/>
                    <a:pt x="118251" y="64893"/>
                  </a:cubicBezTo>
                  <a:cubicBezTo>
                    <a:pt x="118251" y="61526"/>
                    <a:pt x="116662" y="54976"/>
                    <a:pt x="115415" y="50189"/>
                  </a:cubicBezTo>
                  <a:cubicBezTo>
                    <a:pt x="114175" y="45400"/>
                    <a:pt x="112404" y="38135"/>
                    <a:pt x="111514" y="34238"/>
                  </a:cubicBezTo>
                  <a:lnTo>
                    <a:pt x="105842" y="11553"/>
                  </a:lnTo>
                  <a:close/>
                  <a:moveTo>
                    <a:pt x="287033" y="68267"/>
                  </a:moveTo>
                  <a:cubicBezTo>
                    <a:pt x="280655" y="67204"/>
                    <a:pt x="277993" y="62241"/>
                    <a:pt x="277993" y="58343"/>
                  </a:cubicBezTo>
                  <a:cubicBezTo>
                    <a:pt x="277993" y="53555"/>
                    <a:pt x="281717" y="51784"/>
                    <a:pt x="284902" y="51784"/>
                  </a:cubicBezTo>
                  <a:cubicBezTo>
                    <a:pt x="288805" y="51784"/>
                    <a:pt x="295018" y="54619"/>
                    <a:pt x="295018" y="63122"/>
                  </a:cubicBezTo>
                  <a:cubicBezTo>
                    <a:pt x="295018" y="75174"/>
                    <a:pt x="281186" y="78541"/>
                    <a:pt x="271604" y="78541"/>
                  </a:cubicBezTo>
                  <a:cubicBezTo>
                    <a:pt x="245009" y="78541"/>
                    <a:pt x="220365" y="54087"/>
                    <a:pt x="220365" y="29449"/>
                  </a:cubicBezTo>
                  <a:cubicBezTo>
                    <a:pt x="220365" y="14213"/>
                    <a:pt x="231003" y="-1382"/>
                    <a:pt x="253166" y="-1382"/>
                  </a:cubicBezTo>
                  <a:cubicBezTo>
                    <a:pt x="283133" y="-1382"/>
                    <a:pt x="297138" y="16157"/>
                    <a:pt x="297138" y="18643"/>
                  </a:cubicBezTo>
                  <a:cubicBezTo>
                    <a:pt x="297138" y="19707"/>
                    <a:pt x="295549" y="21652"/>
                    <a:pt x="294128" y="21652"/>
                  </a:cubicBezTo>
                  <a:cubicBezTo>
                    <a:pt x="293063" y="21652"/>
                    <a:pt x="292704" y="21303"/>
                    <a:pt x="291291" y="19882"/>
                  </a:cubicBezTo>
                  <a:cubicBezTo>
                    <a:pt x="277459" y="3581"/>
                    <a:pt x="256710" y="3581"/>
                    <a:pt x="253525" y="3581"/>
                  </a:cubicBezTo>
                  <a:cubicBezTo>
                    <a:pt x="240758" y="3581"/>
                    <a:pt x="235078" y="12259"/>
                    <a:pt x="235078" y="23249"/>
                  </a:cubicBezTo>
                  <a:cubicBezTo>
                    <a:pt x="235078" y="28393"/>
                    <a:pt x="237564" y="47703"/>
                    <a:pt x="246788" y="59938"/>
                  </a:cubicBezTo>
                  <a:cubicBezTo>
                    <a:pt x="253525" y="68616"/>
                    <a:pt x="262740" y="73579"/>
                    <a:pt x="271604" y="73579"/>
                  </a:cubicBezTo>
                  <a:cubicBezTo>
                    <a:pt x="274090" y="73579"/>
                    <a:pt x="282599" y="73230"/>
                    <a:pt x="287033" y="68267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454" name="任意多边形: 形状 453">
              <a:extLst>
                <a:ext uri="{FF2B5EF4-FFF2-40B4-BE49-F238E27FC236}">
                  <a16:creationId xmlns:a16="http://schemas.microsoft.com/office/drawing/2014/main" id="{7E296913-C7B7-B416-2AF8-EF4A7E2011D0}"/>
                </a:ext>
              </a:extLst>
            </p:cNvPr>
            <p:cNvSpPr/>
            <p:nvPr>
              <p:custDataLst>
                <p:tags r:id="rId5"/>
              </p:custDataLst>
            </p:nvPr>
          </p:nvSpPr>
          <p:spPr>
            <a:xfrm flipV="1">
              <a:off x="7209247" y="-12944730"/>
              <a:ext cx="73761" cy="13648"/>
            </a:xfrm>
            <a:custGeom>
              <a:avLst/>
              <a:gdLst>
                <a:gd name="connsiteX0" fmla="*/ 73761 w 73761"/>
                <a:gd name="connsiteY0" fmla="*/ 5364 h 13648"/>
                <a:gd name="connsiteX1" fmla="*/ 64896 w 73761"/>
                <a:gd name="connsiteY1" fmla="*/ 12271 h 13648"/>
                <a:gd name="connsiteX2" fmla="*/ 8865 w 73761"/>
                <a:gd name="connsiteY2" fmla="*/ 12271 h 13648"/>
                <a:gd name="connsiteX3" fmla="*/ 0 w 73761"/>
                <a:gd name="connsiteY3" fmla="*/ 5537 h 13648"/>
                <a:gd name="connsiteX4" fmla="*/ 8865 w 73761"/>
                <a:gd name="connsiteY4" fmla="*/ -1377 h 13648"/>
                <a:gd name="connsiteX5" fmla="*/ 64896 w 73761"/>
                <a:gd name="connsiteY5" fmla="*/ -1377 h 13648"/>
                <a:gd name="connsiteX6" fmla="*/ 73761 w 73761"/>
                <a:gd name="connsiteY6" fmla="*/ 5364 h 13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761" h="13648">
                  <a:moveTo>
                    <a:pt x="73761" y="5364"/>
                  </a:moveTo>
                  <a:cubicBezTo>
                    <a:pt x="73761" y="12271"/>
                    <a:pt x="67025" y="12271"/>
                    <a:pt x="64896" y="12271"/>
                  </a:cubicBezTo>
                  <a:lnTo>
                    <a:pt x="8865" y="12271"/>
                  </a:lnTo>
                  <a:cubicBezTo>
                    <a:pt x="6919" y="12271"/>
                    <a:pt x="0" y="12271"/>
                    <a:pt x="0" y="5537"/>
                  </a:cubicBezTo>
                  <a:cubicBezTo>
                    <a:pt x="0" y="-1377"/>
                    <a:pt x="6737" y="-1377"/>
                    <a:pt x="8865" y="-1377"/>
                  </a:cubicBezTo>
                  <a:lnTo>
                    <a:pt x="64896" y="-1377"/>
                  </a:lnTo>
                  <a:cubicBezTo>
                    <a:pt x="66850" y="-1377"/>
                    <a:pt x="73761" y="-1377"/>
                    <a:pt x="73761" y="5364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455" name="任意多边形: 形状 454">
              <a:extLst>
                <a:ext uri="{FF2B5EF4-FFF2-40B4-BE49-F238E27FC236}">
                  <a16:creationId xmlns:a16="http://schemas.microsoft.com/office/drawing/2014/main" id="{B231B788-B9D5-AE0F-F8C7-5A0C01537808}"/>
                </a:ext>
              </a:extLst>
            </p:cNvPr>
            <p:cNvSpPr/>
            <p:nvPr>
              <p:custDataLst>
                <p:tags r:id="rId6"/>
              </p:custDataLst>
            </p:nvPr>
          </p:nvSpPr>
          <p:spPr>
            <a:xfrm flipV="1">
              <a:off x="7301610" y="-13077644"/>
              <a:ext cx="281185" cy="124759"/>
            </a:xfrm>
            <a:custGeom>
              <a:avLst/>
              <a:gdLst>
                <a:gd name="connsiteX0" fmla="*/ 68622 w 281185"/>
                <a:gd name="connsiteY0" fmla="*/ 14743 h 124759"/>
                <a:gd name="connsiteX1" fmla="*/ 66136 w 281185"/>
                <a:gd name="connsiteY1" fmla="*/ 4286 h 124759"/>
                <a:gd name="connsiteX2" fmla="*/ 72165 w 281185"/>
                <a:gd name="connsiteY2" fmla="*/ -1383 h 124759"/>
                <a:gd name="connsiteX3" fmla="*/ 79084 w 281185"/>
                <a:gd name="connsiteY3" fmla="*/ 2515 h 124759"/>
                <a:gd name="connsiteX4" fmla="*/ 82278 w 281185"/>
                <a:gd name="connsiteY4" fmla="*/ 13504 h 124759"/>
                <a:gd name="connsiteX5" fmla="*/ 86178 w 281185"/>
                <a:gd name="connsiteY5" fmla="*/ 29447 h 124759"/>
                <a:gd name="connsiteX6" fmla="*/ 89189 w 281185"/>
                <a:gd name="connsiteY6" fmla="*/ 41326 h 124759"/>
                <a:gd name="connsiteX7" fmla="*/ 94687 w 281185"/>
                <a:gd name="connsiteY7" fmla="*/ 54791 h 124759"/>
                <a:gd name="connsiteX8" fmla="*/ 123055 w 281185"/>
                <a:gd name="connsiteY8" fmla="*/ 73577 h 124759"/>
                <a:gd name="connsiteX9" fmla="*/ 133518 w 281185"/>
                <a:gd name="connsiteY9" fmla="*/ 61176 h 124759"/>
                <a:gd name="connsiteX10" fmla="*/ 123055 w 281185"/>
                <a:gd name="connsiteY10" fmla="*/ 23429 h 124759"/>
                <a:gd name="connsiteX11" fmla="*/ 120394 w 281185"/>
                <a:gd name="connsiteY11" fmla="*/ 13854 h 124759"/>
                <a:gd name="connsiteX12" fmla="*/ 137244 w 281185"/>
                <a:gd name="connsiteY12" fmla="*/ -1383 h 124759"/>
                <a:gd name="connsiteX13" fmla="*/ 162776 w 281185"/>
                <a:gd name="connsiteY13" fmla="*/ 25732 h 124759"/>
                <a:gd name="connsiteX14" fmla="*/ 159940 w 281185"/>
                <a:gd name="connsiteY14" fmla="*/ 28034 h 124759"/>
                <a:gd name="connsiteX15" fmla="*/ 156572 w 281185"/>
                <a:gd name="connsiteY15" fmla="*/ 25017 h 124759"/>
                <a:gd name="connsiteX16" fmla="*/ 137776 w 281185"/>
                <a:gd name="connsiteY16" fmla="*/ 3579 h 124759"/>
                <a:gd name="connsiteX17" fmla="*/ 133343 w 281185"/>
                <a:gd name="connsiteY17" fmla="*/ 9780 h 124759"/>
                <a:gd name="connsiteX18" fmla="*/ 137419 w 281185"/>
                <a:gd name="connsiteY18" fmla="*/ 24136 h 124759"/>
                <a:gd name="connsiteX19" fmla="*/ 146817 w 281185"/>
                <a:gd name="connsiteY19" fmla="*/ 58341 h 124759"/>
                <a:gd name="connsiteX20" fmla="*/ 140255 w 281185"/>
                <a:gd name="connsiteY20" fmla="*/ 73752 h 124759"/>
                <a:gd name="connsiteX21" fmla="*/ 123762 w 281185"/>
                <a:gd name="connsiteY21" fmla="*/ 78539 h 124759"/>
                <a:gd name="connsiteX22" fmla="*/ 92383 w 281185"/>
                <a:gd name="connsiteY22" fmla="*/ 60644 h 124759"/>
                <a:gd name="connsiteX23" fmla="*/ 69329 w 281185"/>
                <a:gd name="connsiteY23" fmla="*/ 78539 h 124759"/>
                <a:gd name="connsiteX24" fmla="*/ 39364 w 281185"/>
                <a:gd name="connsiteY24" fmla="*/ 62415 h 124759"/>
                <a:gd name="connsiteX25" fmla="*/ 20393 w 281185"/>
                <a:gd name="connsiteY25" fmla="*/ 78539 h 124759"/>
                <a:gd name="connsiteX26" fmla="*/ 6387 w 281185"/>
                <a:gd name="connsiteY26" fmla="*/ 68973 h 124759"/>
                <a:gd name="connsiteX27" fmla="*/ 0 w 281185"/>
                <a:gd name="connsiteY27" fmla="*/ 51424 h 124759"/>
                <a:gd name="connsiteX28" fmla="*/ 3011 w 281185"/>
                <a:gd name="connsiteY28" fmla="*/ 49123 h 124759"/>
                <a:gd name="connsiteX29" fmla="*/ 6919 w 281185"/>
                <a:gd name="connsiteY29" fmla="*/ 54442 h 124759"/>
                <a:gd name="connsiteX30" fmla="*/ 19860 w 281185"/>
                <a:gd name="connsiteY30" fmla="*/ 73577 h 124759"/>
                <a:gd name="connsiteX31" fmla="*/ 25708 w 281185"/>
                <a:gd name="connsiteY31" fmla="*/ 64891 h 124759"/>
                <a:gd name="connsiteX32" fmla="*/ 22871 w 281185"/>
                <a:gd name="connsiteY32" fmla="*/ 50187 h 124759"/>
                <a:gd name="connsiteX33" fmla="*/ 18971 w 281185"/>
                <a:gd name="connsiteY33" fmla="*/ 34236 h 124759"/>
                <a:gd name="connsiteX34" fmla="*/ 13299 w 281185"/>
                <a:gd name="connsiteY34" fmla="*/ 11551 h 124759"/>
                <a:gd name="connsiteX35" fmla="*/ 11527 w 281185"/>
                <a:gd name="connsiteY35" fmla="*/ 4286 h 124759"/>
                <a:gd name="connsiteX36" fmla="*/ 17557 w 281185"/>
                <a:gd name="connsiteY36" fmla="*/ -1383 h 124759"/>
                <a:gd name="connsiteX37" fmla="*/ 24468 w 281185"/>
                <a:gd name="connsiteY37" fmla="*/ 2515 h 124759"/>
                <a:gd name="connsiteX38" fmla="*/ 27662 w 281185"/>
                <a:gd name="connsiteY38" fmla="*/ 13504 h 124759"/>
                <a:gd name="connsiteX39" fmla="*/ 31563 w 281185"/>
                <a:gd name="connsiteY39" fmla="*/ 29447 h 124759"/>
                <a:gd name="connsiteX40" fmla="*/ 34573 w 281185"/>
                <a:gd name="connsiteY40" fmla="*/ 41326 h 124759"/>
                <a:gd name="connsiteX41" fmla="*/ 42025 w 281185"/>
                <a:gd name="connsiteY41" fmla="*/ 57277 h 124759"/>
                <a:gd name="connsiteX42" fmla="*/ 68622 w 281185"/>
                <a:gd name="connsiteY42" fmla="*/ 73577 h 124759"/>
                <a:gd name="connsiteX43" fmla="*/ 79084 w 281185"/>
                <a:gd name="connsiteY43" fmla="*/ 61176 h 124759"/>
                <a:gd name="connsiteX44" fmla="*/ 76065 w 281185"/>
                <a:gd name="connsiteY44" fmla="*/ 44517 h 124759"/>
                <a:gd name="connsiteX45" fmla="*/ 68622 w 281185"/>
                <a:gd name="connsiteY45" fmla="*/ 14743 h 124759"/>
                <a:gd name="connsiteX46" fmla="*/ 226752 w 281185"/>
                <a:gd name="connsiteY46" fmla="*/ 118057 h 124759"/>
                <a:gd name="connsiteX47" fmla="*/ 227460 w 281185"/>
                <a:gd name="connsiteY47" fmla="*/ 120898 h 124759"/>
                <a:gd name="connsiteX48" fmla="*/ 224624 w 281185"/>
                <a:gd name="connsiteY48" fmla="*/ 123376 h 124759"/>
                <a:gd name="connsiteX49" fmla="*/ 201927 w 281185"/>
                <a:gd name="connsiteY49" fmla="*/ 121605 h 124759"/>
                <a:gd name="connsiteX50" fmla="*/ 198027 w 281185"/>
                <a:gd name="connsiteY50" fmla="*/ 117531 h 124759"/>
                <a:gd name="connsiteX51" fmla="*/ 202642 w 281185"/>
                <a:gd name="connsiteY51" fmla="*/ 115047 h 124759"/>
                <a:gd name="connsiteX52" fmla="*/ 211150 w 281185"/>
                <a:gd name="connsiteY52" fmla="*/ 112388 h 124759"/>
                <a:gd name="connsiteX53" fmla="*/ 210443 w 281185"/>
                <a:gd name="connsiteY53" fmla="*/ 108489 h 124759"/>
                <a:gd name="connsiteX54" fmla="*/ 185443 w 281185"/>
                <a:gd name="connsiteY54" fmla="*/ 8185 h 124759"/>
                <a:gd name="connsiteX55" fmla="*/ 184553 w 281185"/>
                <a:gd name="connsiteY55" fmla="*/ 4286 h 124759"/>
                <a:gd name="connsiteX56" fmla="*/ 190583 w 281185"/>
                <a:gd name="connsiteY56" fmla="*/ -1383 h 124759"/>
                <a:gd name="connsiteX57" fmla="*/ 197852 w 281185"/>
                <a:gd name="connsiteY57" fmla="*/ 3222 h 124759"/>
                <a:gd name="connsiteX58" fmla="*/ 200863 w 281185"/>
                <a:gd name="connsiteY58" fmla="*/ 14386 h 124759"/>
                <a:gd name="connsiteX59" fmla="*/ 204946 w 281185"/>
                <a:gd name="connsiteY59" fmla="*/ 30162 h 124759"/>
                <a:gd name="connsiteX60" fmla="*/ 207782 w 281185"/>
                <a:gd name="connsiteY60" fmla="*/ 42214 h 124759"/>
                <a:gd name="connsiteX61" fmla="*/ 213104 w 281185"/>
                <a:gd name="connsiteY61" fmla="*/ 54791 h 124759"/>
                <a:gd name="connsiteX62" fmla="*/ 241473 w 281185"/>
                <a:gd name="connsiteY62" fmla="*/ 73577 h 124759"/>
                <a:gd name="connsiteX63" fmla="*/ 251935 w 281185"/>
                <a:gd name="connsiteY63" fmla="*/ 61176 h 124759"/>
                <a:gd name="connsiteX64" fmla="*/ 241473 w 281185"/>
                <a:gd name="connsiteY64" fmla="*/ 23429 h 124759"/>
                <a:gd name="connsiteX65" fmla="*/ 238812 w 281185"/>
                <a:gd name="connsiteY65" fmla="*/ 13854 h 124759"/>
                <a:gd name="connsiteX66" fmla="*/ 255654 w 281185"/>
                <a:gd name="connsiteY66" fmla="*/ -1383 h 124759"/>
                <a:gd name="connsiteX67" fmla="*/ 281185 w 281185"/>
                <a:gd name="connsiteY67" fmla="*/ 25732 h 124759"/>
                <a:gd name="connsiteX68" fmla="*/ 278350 w 281185"/>
                <a:gd name="connsiteY68" fmla="*/ 28034 h 124759"/>
                <a:gd name="connsiteX69" fmla="*/ 274982 w 281185"/>
                <a:gd name="connsiteY69" fmla="*/ 25017 h 124759"/>
                <a:gd name="connsiteX70" fmla="*/ 256186 w 281185"/>
                <a:gd name="connsiteY70" fmla="*/ 3579 h 124759"/>
                <a:gd name="connsiteX71" fmla="*/ 251752 w 281185"/>
                <a:gd name="connsiteY71" fmla="*/ 9780 h 124759"/>
                <a:gd name="connsiteX72" fmla="*/ 255838 w 281185"/>
                <a:gd name="connsiteY72" fmla="*/ 24136 h 124759"/>
                <a:gd name="connsiteX73" fmla="*/ 265233 w 281185"/>
                <a:gd name="connsiteY73" fmla="*/ 58341 h 124759"/>
                <a:gd name="connsiteX74" fmla="*/ 258672 w 281185"/>
                <a:gd name="connsiteY74" fmla="*/ 73752 h 124759"/>
                <a:gd name="connsiteX75" fmla="*/ 242180 w 281185"/>
                <a:gd name="connsiteY75" fmla="*/ 78539 h 124759"/>
                <a:gd name="connsiteX76" fmla="*/ 213279 w 281185"/>
                <a:gd name="connsiteY76" fmla="*/ 63835 h 124759"/>
                <a:gd name="connsiteX77" fmla="*/ 226752 w 281185"/>
                <a:gd name="connsiteY77" fmla="*/ 118057 h 124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</a:cxnLst>
              <a:rect l="l" t="t" r="r" b="b"/>
              <a:pathLst>
                <a:path w="281185" h="124759">
                  <a:moveTo>
                    <a:pt x="68622" y="14743"/>
                  </a:moveTo>
                  <a:cubicBezTo>
                    <a:pt x="67732" y="11201"/>
                    <a:pt x="66136" y="5175"/>
                    <a:pt x="66136" y="4286"/>
                  </a:cubicBezTo>
                  <a:cubicBezTo>
                    <a:pt x="66136" y="388"/>
                    <a:pt x="69329" y="-1383"/>
                    <a:pt x="72165" y="-1383"/>
                  </a:cubicBezTo>
                  <a:cubicBezTo>
                    <a:pt x="75359" y="-1383"/>
                    <a:pt x="78195" y="919"/>
                    <a:pt x="79084" y="2515"/>
                  </a:cubicBezTo>
                  <a:cubicBezTo>
                    <a:pt x="79966" y="4111"/>
                    <a:pt x="81388" y="9780"/>
                    <a:pt x="82278" y="13504"/>
                  </a:cubicBezTo>
                  <a:cubicBezTo>
                    <a:pt x="83160" y="16871"/>
                    <a:pt x="85114" y="25017"/>
                    <a:pt x="86178" y="29447"/>
                  </a:cubicBezTo>
                  <a:cubicBezTo>
                    <a:pt x="87235" y="33353"/>
                    <a:pt x="88300" y="37252"/>
                    <a:pt x="89189" y="41326"/>
                  </a:cubicBezTo>
                  <a:cubicBezTo>
                    <a:pt x="91144" y="48948"/>
                    <a:pt x="91144" y="49297"/>
                    <a:pt x="94687" y="54791"/>
                  </a:cubicBezTo>
                  <a:cubicBezTo>
                    <a:pt x="100359" y="63478"/>
                    <a:pt x="109225" y="73577"/>
                    <a:pt x="123055" y="73577"/>
                  </a:cubicBezTo>
                  <a:cubicBezTo>
                    <a:pt x="132985" y="73577"/>
                    <a:pt x="133518" y="65423"/>
                    <a:pt x="133518" y="61176"/>
                  </a:cubicBezTo>
                  <a:cubicBezTo>
                    <a:pt x="133518" y="50544"/>
                    <a:pt x="125891" y="30869"/>
                    <a:pt x="123055" y="23429"/>
                  </a:cubicBezTo>
                  <a:cubicBezTo>
                    <a:pt x="121109" y="18466"/>
                    <a:pt x="120394" y="16871"/>
                    <a:pt x="120394" y="13854"/>
                  </a:cubicBezTo>
                  <a:cubicBezTo>
                    <a:pt x="120394" y="4461"/>
                    <a:pt x="128195" y="-1383"/>
                    <a:pt x="137244" y="-1383"/>
                  </a:cubicBezTo>
                  <a:cubicBezTo>
                    <a:pt x="154975" y="-1383"/>
                    <a:pt x="162776" y="23072"/>
                    <a:pt x="162776" y="25732"/>
                  </a:cubicBezTo>
                  <a:cubicBezTo>
                    <a:pt x="162776" y="28034"/>
                    <a:pt x="160472" y="28034"/>
                    <a:pt x="159940" y="28034"/>
                  </a:cubicBezTo>
                  <a:cubicBezTo>
                    <a:pt x="157454" y="28034"/>
                    <a:pt x="157279" y="26971"/>
                    <a:pt x="156572" y="25017"/>
                  </a:cubicBezTo>
                  <a:cubicBezTo>
                    <a:pt x="152488" y="10844"/>
                    <a:pt x="144862" y="3579"/>
                    <a:pt x="137776" y="3579"/>
                  </a:cubicBezTo>
                  <a:cubicBezTo>
                    <a:pt x="134050" y="3579"/>
                    <a:pt x="133343" y="6057"/>
                    <a:pt x="133343" y="9780"/>
                  </a:cubicBezTo>
                  <a:cubicBezTo>
                    <a:pt x="133343" y="13854"/>
                    <a:pt x="134225" y="16156"/>
                    <a:pt x="137419" y="24136"/>
                  </a:cubicBezTo>
                  <a:cubicBezTo>
                    <a:pt x="139547" y="29630"/>
                    <a:pt x="146817" y="48416"/>
                    <a:pt x="146817" y="58341"/>
                  </a:cubicBezTo>
                  <a:cubicBezTo>
                    <a:pt x="146817" y="61176"/>
                    <a:pt x="146817" y="68615"/>
                    <a:pt x="140255" y="73752"/>
                  </a:cubicBezTo>
                  <a:cubicBezTo>
                    <a:pt x="137244" y="76063"/>
                    <a:pt x="132096" y="78539"/>
                    <a:pt x="123762" y="78539"/>
                  </a:cubicBezTo>
                  <a:cubicBezTo>
                    <a:pt x="107810" y="78539"/>
                    <a:pt x="98055" y="68083"/>
                    <a:pt x="92383" y="60644"/>
                  </a:cubicBezTo>
                  <a:cubicBezTo>
                    <a:pt x="90961" y="75705"/>
                    <a:pt x="78369" y="78539"/>
                    <a:pt x="69329" y="78539"/>
                  </a:cubicBezTo>
                  <a:cubicBezTo>
                    <a:pt x="54616" y="78539"/>
                    <a:pt x="44686" y="69505"/>
                    <a:pt x="39364" y="62415"/>
                  </a:cubicBezTo>
                  <a:cubicBezTo>
                    <a:pt x="38124" y="74641"/>
                    <a:pt x="27662" y="78539"/>
                    <a:pt x="20393" y="78539"/>
                  </a:cubicBezTo>
                  <a:cubicBezTo>
                    <a:pt x="12767" y="78539"/>
                    <a:pt x="8691" y="73045"/>
                    <a:pt x="6387" y="68973"/>
                  </a:cubicBezTo>
                  <a:cubicBezTo>
                    <a:pt x="2487" y="62415"/>
                    <a:pt x="0" y="52315"/>
                    <a:pt x="0" y="51424"/>
                  </a:cubicBezTo>
                  <a:cubicBezTo>
                    <a:pt x="0" y="49123"/>
                    <a:pt x="2487" y="49123"/>
                    <a:pt x="3011" y="49123"/>
                  </a:cubicBezTo>
                  <a:cubicBezTo>
                    <a:pt x="5498" y="49123"/>
                    <a:pt x="5672" y="49655"/>
                    <a:pt x="6919" y="54442"/>
                  </a:cubicBezTo>
                  <a:cubicBezTo>
                    <a:pt x="9573" y="64891"/>
                    <a:pt x="12941" y="73577"/>
                    <a:pt x="19860" y="73577"/>
                  </a:cubicBezTo>
                  <a:cubicBezTo>
                    <a:pt x="24468" y="73577"/>
                    <a:pt x="25708" y="69678"/>
                    <a:pt x="25708" y="64891"/>
                  </a:cubicBezTo>
                  <a:cubicBezTo>
                    <a:pt x="25708" y="61524"/>
                    <a:pt x="24119" y="54974"/>
                    <a:pt x="22871" y="50187"/>
                  </a:cubicBezTo>
                  <a:cubicBezTo>
                    <a:pt x="21632" y="45398"/>
                    <a:pt x="19860" y="38133"/>
                    <a:pt x="18971" y="34236"/>
                  </a:cubicBezTo>
                  <a:lnTo>
                    <a:pt x="13299" y="11551"/>
                  </a:lnTo>
                  <a:cubicBezTo>
                    <a:pt x="12592" y="9249"/>
                    <a:pt x="11527" y="4818"/>
                    <a:pt x="11527" y="4286"/>
                  </a:cubicBezTo>
                  <a:cubicBezTo>
                    <a:pt x="11527" y="388"/>
                    <a:pt x="14721" y="-1383"/>
                    <a:pt x="17557" y="-1383"/>
                  </a:cubicBezTo>
                  <a:cubicBezTo>
                    <a:pt x="20743" y="-1383"/>
                    <a:pt x="23587" y="919"/>
                    <a:pt x="24468" y="2515"/>
                  </a:cubicBezTo>
                  <a:cubicBezTo>
                    <a:pt x="25358" y="4111"/>
                    <a:pt x="26772" y="9780"/>
                    <a:pt x="27662" y="13504"/>
                  </a:cubicBezTo>
                  <a:cubicBezTo>
                    <a:pt x="28552" y="16871"/>
                    <a:pt x="30498" y="25017"/>
                    <a:pt x="31563" y="29447"/>
                  </a:cubicBezTo>
                  <a:cubicBezTo>
                    <a:pt x="32627" y="33353"/>
                    <a:pt x="33691" y="37252"/>
                    <a:pt x="34573" y="41326"/>
                  </a:cubicBezTo>
                  <a:cubicBezTo>
                    <a:pt x="36528" y="48590"/>
                    <a:pt x="36885" y="50012"/>
                    <a:pt x="42025" y="57277"/>
                  </a:cubicBezTo>
                  <a:cubicBezTo>
                    <a:pt x="46990" y="64367"/>
                    <a:pt x="55323" y="73577"/>
                    <a:pt x="68622" y="73577"/>
                  </a:cubicBezTo>
                  <a:cubicBezTo>
                    <a:pt x="78902" y="73577"/>
                    <a:pt x="79084" y="64542"/>
                    <a:pt x="79084" y="61176"/>
                  </a:cubicBezTo>
                  <a:cubicBezTo>
                    <a:pt x="79084" y="56745"/>
                    <a:pt x="78552" y="54442"/>
                    <a:pt x="76065" y="44517"/>
                  </a:cubicBezTo>
                  <a:lnTo>
                    <a:pt x="68622" y="14743"/>
                  </a:lnTo>
                  <a:close/>
                  <a:moveTo>
                    <a:pt x="226752" y="118057"/>
                  </a:moveTo>
                  <a:cubicBezTo>
                    <a:pt x="226927" y="118414"/>
                    <a:pt x="227460" y="120717"/>
                    <a:pt x="227460" y="120898"/>
                  </a:cubicBezTo>
                  <a:cubicBezTo>
                    <a:pt x="227460" y="121781"/>
                    <a:pt x="226752" y="123376"/>
                    <a:pt x="224624" y="123376"/>
                  </a:cubicBezTo>
                  <a:cubicBezTo>
                    <a:pt x="221080" y="123376"/>
                    <a:pt x="206360" y="121964"/>
                    <a:pt x="201927" y="121605"/>
                  </a:cubicBezTo>
                  <a:cubicBezTo>
                    <a:pt x="200513" y="121430"/>
                    <a:pt x="198027" y="121249"/>
                    <a:pt x="198027" y="117531"/>
                  </a:cubicBezTo>
                  <a:cubicBezTo>
                    <a:pt x="198027" y="115047"/>
                    <a:pt x="200513" y="115047"/>
                    <a:pt x="202642" y="115047"/>
                  </a:cubicBezTo>
                  <a:cubicBezTo>
                    <a:pt x="211150" y="115047"/>
                    <a:pt x="211150" y="113808"/>
                    <a:pt x="211150" y="112388"/>
                  </a:cubicBezTo>
                  <a:cubicBezTo>
                    <a:pt x="211150" y="111149"/>
                    <a:pt x="210793" y="110085"/>
                    <a:pt x="210443" y="108489"/>
                  </a:cubicBezTo>
                  <a:lnTo>
                    <a:pt x="185443" y="8185"/>
                  </a:lnTo>
                  <a:cubicBezTo>
                    <a:pt x="184553" y="4993"/>
                    <a:pt x="184553" y="4643"/>
                    <a:pt x="184553" y="4286"/>
                  </a:cubicBezTo>
                  <a:cubicBezTo>
                    <a:pt x="184553" y="1627"/>
                    <a:pt x="186682" y="-1383"/>
                    <a:pt x="190583" y="-1383"/>
                  </a:cubicBezTo>
                  <a:cubicBezTo>
                    <a:pt x="192529" y="-1383"/>
                    <a:pt x="195897" y="-501"/>
                    <a:pt x="197852" y="3222"/>
                  </a:cubicBezTo>
                  <a:cubicBezTo>
                    <a:pt x="198384" y="4286"/>
                    <a:pt x="199980" y="10669"/>
                    <a:pt x="200863" y="14386"/>
                  </a:cubicBezTo>
                  <a:lnTo>
                    <a:pt x="204946" y="30162"/>
                  </a:lnTo>
                  <a:cubicBezTo>
                    <a:pt x="205478" y="32822"/>
                    <a:pt x="207250" y="39555"/>
                    <a:pt x="207782" y="42214"/>
                  </a:cubicBezTo>
                  <a:cubicBezTo>
                    <a:pt x="209553" y="48948"/>
                    <a:pt x="209553" y="49123"/>
                    <a:pt x="213104" y="54791"/>
                  </a:cubicBezTo>
                  <a:cubicBezTo>
                    <a:pt x="218777" y="63478"/>
                    <a:pt x="227642" y="73577"/>
                    <a:pt x="241473" y="73577"/>
                  </a:cubicBezTo>
                  <a:cubicBezTo>
                    <a:pt x="251404" y="73577"/>
                    <a:pt x="251935" y="65423"/>
                    <a:pt x="251935" y="61176"/>
                  </a:cubicBezTo>
                  <a:cubicBezTo>
                    <a:pt x="251935" y="50544"/>
                    <a:pt x="244309" y="30869"/>
                    <a:pt x="241473" y="23429"/>
                  </a:cubicBezTo>
                  <a:cubicBezTo>
                    <a:pt x="239519" y="18466"/>
                    <a:pt x="238812" y="16871"/>
                    <a:pt x="238812" y="13854"/>
                  </a:cubicBezTo>
                  <a:cubicBezTo>
                    <a:pt x="238812" y="4461"/>
                    <a:pt x="246612" y="-1383"/>
                    <a:pt x="255654" y="-1383"/>
                  </a:cubicBezTo>
                  <a:cubicBezTo>
                    <a:pt x="273386" y="-1383"/>
                    <a:pt x="281185" y="23072"/>
                    <a:pt x="281185" y="25732"/>
                  </a:cubicBezTo>
                  <a:cubicBezTo>
                    <a:pt x="281185" y="28034"/>
                    <a:pt x="278882" y="28034"/>
                    <a:pt x="278350" y="28034"/>
                  </a:cubicBezTo>
                  <a:cubicBezTo>
                    <a:pt x="275872" y="28034"/>
                    <a:pt x="275689" y="26971"/>
                    <a:pt x="274982" y="25017"/>
                  </a:cubicBezTo>
                  <a:cubicBezTo>
                    <a:pt x="270907" y="10844"/>
                    <a:pt x="263105" y="3579"/>
                    <a:pt x="256186" y="3579"/>
                  </a:cubicBezTo>
                  <a:cubicBezTo>
                    <a:pt x="252469" y="3579"/>
                    <a:pt x="251752" y="6057"/>
                    <a:pt x="251752" y="9780"/>
                  </a:cubicBezTo>
                  <a:cubicBezTo>
                    <a:pt x="251752" y="13854"/>
                    <a:pt x="252642" y="16156"/>
                    <a:pt x="255838" y="24136"/>
                  </a:cubicBezTo>
                  <a:cubicBezTo>
                    <a:pt x="257957" y="29630"/>
                    <a:pt x="265233" y="48416"/>
                    <a:pt x="265233" y="58341"/>
                  </a:cubicBezTo>
                  <a:cubicBezTo>
                    <a:pt x="265233" y="61176"/>
                    <a:pt x="265233" y="68615"/>
                    <a:pt x="258672" y="73752"/>
                  </a:cubicBezTo>
                  <a:cubicBezTo>
                    <a:pt x="255654" y="76063"/>
                    <a:pt x="250514" y="78539"/>
                    <a:pt x="242180" y="78539"/>
                  </a:cubicBezTo>
                  <a:cubicBezTo>
                    <a:pt x="229239" y="78539"/>
                    <a:pt x="219841" y="71449"/>
                    <a:pt x="213279" y="63835"/>
                  </a:cubicBezTo>
                  <a:lnTo>
                    <a:pt x="226752" y="118057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456" name="任意多边形: 形状 455">
              <a:extLst>
                <a:ext uri="{FF2B5EF4-FFF2-40B4-BE49-F238E27FC236}">
                  <a16:creationId xmlns:a16="http://schemas.microsoft.com/office/drawing/2014/main" id="{80DAD44A-EF75-FDD5-0B7A-35180590D040}"/>
                </a:ext>
              </a:extLst>
            </p:cNvPr>
            <p:cNvSpPr/>
            <p:nvPr>
              <p:custDataLst>
                <p:tags r:id="rId7"/>
              </p:custDataLst>
            </p:nvPr>
          </p:nvSpPr>
          <p:spPr>
            <a:xfrm flipV="1">
              <a:off x="7601676" y="-12944730"/>
              <a:ext cx="73761" cy="13648"/>
            </a:xfrm>
            <a:custGeom>
              <a:avLst/>
              <a:gdLst>
                <a:gd name="connsiteX0" fmla="*/ 73762 w 73761"/>
                <a:gd name="connsiteY0" fmla="*/ 5364 h 13648"/>
                <a:gd name="connsiteX1" fmla="*/ 64896 w 73761"/>
                <a:gd name="connsiteY1" fmla="*/ 12271 h 13648"/>
                <a:gd name="connsiteX2" fmla="*/ 8866 w 73761"/>
                <a:gd name="connsiteY2" fmla="*/ 12271 h 13648"/>
                <a:gd name="connsiteX3" fmla="*/ 0 w 73761"/>
                <a:gd name="connsiteY3" fmla="*/ 5537 h 13648"/>
                <a:gd name="connsiteX4" fmla="*/ 8866 w 73761"/>
                <a:gd name="connsiteY4" fmla="*/ -1377 h 13648"/>
                <a:gd name="connsiteX5" fmla="*/ 64896 w 73761"/>
                <a:gd name="connsiteY5" fmla="*/ -1377 h 13648"/>
                <a:gd name="connsiteX6" fmla="*/ 73762 w 73761"/>
                <a:gd name="connsiteY6" fmla="*/ 5364 h 13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761" h="13648">
                  <a:moveTo>
                    <a:pt x="73762" y="5364"/>
                  </a:moveTo>
                  <a:cubicBezTo>
                    <a:pt x="73762" y="12271"/>
                    <a:pt x="67025" y="12271"/>
                    <a:pt x="64896" y="12271"/>
                  </a:cubicBezTo>
                  <a:lnTo>
                    <a:pt x="8866" y="12271"/>
                  </a:lnTo>
                  <a:cubicBezTo>
                    <a:pt x="6919" y="12271"/>
                    <a:pt x="0" y="12271"/>
                    <a:pt x="0" y="5537"/>
                  </a:cubicBezTo>
                  <a:cubicBezTo>
                    <a:pt x="0" y="-1377"/>
                    <a:pt x="6737" y="-1377"/>
                    <a:pt x="8866" y="-1377"/>
                  </a:cubicBezTo>
                  <a:lnTo>
                    <a:pt x="64896" y="-1377"/>
                  </a:lnTo>
                  <a:cubicBezTo>
                    <a:pt x="66850" y="-1377"/>
                    <a:pt x="73762" y="-1377"/>
                    <a:pt x="73762" y="5364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457" name="任意多边形: 形状 456">
              <a:extLst>
                <a:ext uri="{FF2B5EF4-FFF2-40B4-BE49-F238E27FC236}">
                  <a16:creationId xmlns:a16="http://schemas.microsoft.com/office/drawing/2014/main" id="{6245F2DC-65A1-354A-21F5-61519358630E}"/>
                </a:ext>
              </a:extLst>
            </p:cNvPr>
            <p:cNvSpPr/>
            <p:nvPr>
              <p:custDataLst>
                <p:tags r:id="rId8"/>
              </p:custDataLst>
            </p:nvPr>
          </p:nvSpPr>
          <p:spPr>
            <a:xfrm flipV="1">
              <a:off x="7696701" y="-13077644"/>
              <a:ext cx="39720" cy="124759"/>
            </a:xfrm>
            <a:custGeom>
              <a:avLst/>
              <a:gdLst>
                <a:gd name="connsiteX0" fmla="*/ 39006 w 39720"/>
                <a:gd name="connsiteY0" fmla="*/ 118057 h 124759"/>
                <a:gd name="connsiteX1" fmla="*/ 39721 w 39720"/>
                <a:gd name="connsiteY1" fmla="*/ 120898 h 124759"/>
                <a:gd name="connsiteX2" fmla="*/ 36877 w 39720"/>
                <a:gd name="connsiteY2" fmla="*/ 123376 h 124759"/>
                <a:gd name="connsiteX3" fmla="*/ 14180 w 39720"/>
                <a:gd name="connsiteY3" fmla="*/ 121605 h 124759"/>
                <a:gd name="connsiteX4" fmla="*/ 10462 w 39720"/>
                <a:gd name="connsiteY4" fmla="*/ 117531 h 124759"/>
                <a:gd name="connsiteX5" fmla="*/ 14895 w 39720"/>
                <a:gd name="connsiteY5" fmla="*/ 115047 h 124759"/>
                <a:gd name="connsiteX6" fmla="*/ 23404 w 39720"/>
                <a:gd name="connsiteY6" fmla="*/ 112388 h 124759"/>
                <a:gd name="connsiteX7" fmla="*/ 22696 w 39720"/>
                <a:gd name="connsiteY7" fmla="*/ 108489 h 124759"/>
                <a:gd name="connsiteX8" fmla="*/ 707 w 39720"/>
                <a:gd name="connsiteY8" fmla="*/ 20944 h 124759"/>
                <a:gd name="connsiteX9" fmla="*/ 0 w 39720"/>
                <a:gd name="connsiteY9" fmla="*/ 15450 h 124759"/>
                <a:gd name="connsiteX10" fmla="*/ 18613 w 39720"/>
                <a:gd name="connsiteY10" fmla="*/ -1383 h 124759"/>
                <a:gd name="connsiteX11" fmla="*/ 32802 w 39720"/>
                <a:gd name="connsiteY11" fmla="*/ 8010 h 124759"/>
                <a:gd name="connsiteX12" fmla="*/ 39006 w 39720"/>
                <a:gd name="connsiteY12" fmla="*/ 25732 h 124759"/>
                <a:gd name="connsiteX13" fmla="*/ 36170 w 39720"/>
                <a:gd name="connsiteY13" fmla="*/ 28034 h 124759"/>
                <a:gd name="connsiteX14" fmla="*/ 32627 w 39720"/>
                <a:gd name="connsiteY14" fmla="*/ 23779 h 124759"/>
                <a:gd name="connsiteX15" fmla="*/ 19328 w 39720"/>
                <a:gd name="connsiteY15" fmla="*/ 3579 h 124759"/>
                <a:gd name="connsiteX16" fmla="*/ 13299 w 39720"/>
                <a:gd name="connsiteY16" fmla="*/ 12257 h 124759"/>
                <a:gd name="connsiteX17" fmla="*/ 14363 w 39720"/>
                <a:gd name="connsiteY17" fmla="*/ 19530 h 124759"/>
                <a:gd name="connsiteX18" fmla="*/ 39006 w 39720"/>
                <a:gd name="connsiteY18" fmla="*/ 118057 h 124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9720" h="124759">
                  <a:moveTo>
                    <a:pt x="39006" y="118057"/>
                  </a:moveTo>
                  <a:cubicBezTo>
                    <a:pt x="39189" y="118414"/>
                    <a:pt x="39721" y="120717"/>
                    <a:pt x="39721" y="120898"/>
                  </a:cubicBezTo>
                  <a:cubicBezTo>
                    <a:pt x="39721" y="121781"/>
                    <a:pt x="39006" y="123376"/>
                    <a:pt x="36877" y="123376"/>
                  </a:cubicBezTo>
                  <a:cubicBezTo>
                    <a:pt x="33334" y="123376"/>
                    <a:pt x="18613" y="121964"/>
                    <a:pt x="14180" y="121605"/>
                  </a:cubicBezTo>
                  <a:cubicBezTo>
                    <a:pt x="12941" y="121430"/>
                    <a:pt x="10462" y="121249"/>
                    <a:pt x="10462" y="117531"/>
                  </a:cubicBezTo>
                  <a:cubicBezTo>
                    <a:pt x="10462" y="115047"/>
                    <a:pt x="12941" y="115047"/>
                    <a:pt x="14895" y="115047"/>
                  </a:cubicBezTo>
                  <a:cubicBezTo>
                    <a:pt x="23404" y="115047"/>
                    <a:pt x="23404" y="113808"/>
                    <a:pt x="23404" y="112388"/>
                  </a:cubicBezTo>
                  <a:cubicBezTo>
                    <a:pt x="23404" y="111149"/>
                    <a:pt x="23046" y="110085"/>
                    <a:pt x="22696" y="108489"/>
                  </a:cubicBezTo>
                  <a:lnTo>
                    <a:pt x="707" y="20944"/>
                  </a:lnTo>
                  <a:cubicBezTo>
                    <a:pt x="175" y="19173"/>
                    <a:pt x="0" y="17219"/>
                    <a:pt x="0" y="15450"/>
                  </a:cubicBezTo>
                  <a:cubicBezTo>
                    <a:pt x="0" y="4111"/>
                    <a:pt x="10105" y="-1383"/>
                    <a:pt x="18613" y="-1383"/>
                  </a:cubicBezTo>
                  <a:cubicBezTo>
                    <a:pt x="22871" y="-1383"/>
                    <a:pt x="28194" y="31"/>
                    <a:pt x="32802" y="8010"/>
                  </a:cubicBezTo>
                  <a:cubicBezTo>
                    <a:pt x="36527" y="14568"/>
                    <a:pt x="39006" y="25017"/>
                    <a:pt x="39006" y="25732"/>
                  </a:cubicBezTo>
                  <a:cubicBezTo>
                    <a:pt x="39006" y="28034"/>
                    <a:pt x="36702" y="28034"/>
                    <a:pt x="36170" y="28034"/>
                  </a:cubicBezTo>
                  <a:cubicBezTo>
                    <a:pt x="33691" y="28034"/>
                    <a:pt x="33334" y="26971"/>
                    <a:pt x="32627" y="23779"/>
                  </a:cubicBezTo>
                  <a:cubicBezTo>
                    <a:pt x="30323" y="14918"/>
                    <a:pt x="26947" y="3579"/>
                    <a:pt x="19328" y="3579"/>
                  </a:cubicBezTo>
                  <a:cubicBezTo>
                    <a:pt x="14538" y="3579"/>
                    <a:pt x="13299" y="8010"/>
                    <a:pt x="13299" y="12257"/>
                  </a:cubicBezTo>
                  <a:cubicBezTo>
                    <a:pt x="13299" y="14211"/>
                    <a:pt x="13831" y="17578"/>
                    <a:pt x="14363" y="19530"/>
                  </a:cubicBezTo>
                  <a:lnTo>
                    <a:pt x="39006" y="118057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458" name="任意多边形: 形状 457">
              <a:extLst>
                <a:ext uri="{FF2B5EF4-FFF2-40B4-BE49-F238E27FC236}">
                  <a16:creationId xmlns:a16="http://schemas.microsoft.com/office/drawing/2014/main" id="{A5D84751-7313-034D-BF4A-E943A08BF17F}"/>
                </a:ext>
              </a:extLst>
            </p:cNvPr>
            <p:cNvSpPr/>
            <p:nvPr>
              <p:custDataLst>
                <p:tags r:id="rId9"/>
              </p:custDataLst>
            </p:nvPr>
          </p:nvSpPr>
          <p:spPr>
            <a:xfrm flipV="1">
              <a:off x="7758875" y="-13032807"/>
              <a:ext cx="108343" cy="79922"/>
            </a:xfrm>
            <a:custGeom>
              <a:avLst/>
              <a:gdLst>
                <a:gd name="connsiteX0" fmla="*/ 13299 w 108343"/>
                <a:gd name="connsiteY0" fmla="*/ 11553 h 79922"/>
                <a:gd name="connsiteX1" fmla="*/ 11528 w 108343"/>
                <a:gd name="connsiteY1" fmla="*/ 4288 h 79922"/>
                <a:gd name="connsiteX2" fmla="*/ 17557 w 108343"/>
                <a:gd name="connsiteY2" fmla="*/ -1382 h 79922"/>
                <a:gd name="connsiteX3" fmla="*/ 24469 w 108343"/>
                <a:gd name="connsiteY3" fmla="*/ 2517 h 79922"/>
                <a:gd name="connsiteX4" fmla="*/ 27662 w 108343"/>
                <a:gd name="connsiteY4" fmla="*/ 13506 h 79922"/>
                <a:gd name="connsiteX5" fmla="*/ 31563 w 108343"/>
                <a:gd name="connsiteY5" fmla="*/ 29449 h 79922"/>
                <a:gd name="connsiteX6" fmla="*/ 34573 w 108343"/>
                <a:gd name="connsiteY6" fmla="*/ 41328 h 79922"/>
                <a:gd name="connsiteX7" fmla="*/ 42025 w 108343"/>
                <a:gd name="connsiteY7" fmla="*/ 57279 h 79922"/>
                <a:gd name="connsiteX8" fmla="*/ 68622 w 108343"/>
                <a:gd name="connsiteY8" fmla="*/ 73579 h 79922"/>
                <a:gd name="connsiteX9" fmla="*/ 79085 w 108343"/>
                <a:gd name="connsiteY9" fmla="*/ 61177 h 79922"/>
                <a:gd name="connsiteX10" fmla="*/ 68622 w 108343"/>
                <a:gd name="connsiteY10" fmla="*/ 23430 h 79922"/>
                <a:gd name="connsiteX11" fmla="*/ 65961 w 108343"/>
                <a:gd name="connsiteY11" fmla="*/ 13856 h 79922"/>
                <a:gd name="connsiteX12" fmla="*/ 82802 w 108343"/>
                <a:gd name="connsiteY12" fmla="*/ -1382 h 79922"/>
                <a:gd name="connsiteX13" fmla="*/ 108343 w 108343"/>
                <a:gd name="connsiteY13" fmla="*/ 25733 h 79922"/>
                <a:gd name="connsiteX14" fmla="*/ 105499 w 108343"/>
                <a:gd name="connsiteY14" fmla="*/ 28036 h 79922"/>
                <a:gd name="connsiteX15" fmla="*/ 102131 w 108343"/>
                <a:gd name="connsiteY15" fmla="*/ 25018 h 79922"/>
                <a:gd name="connsiteX16" fmla="*/ 83335 w 108343"/>
                <a:gd name="connsiteY16" fmla="*/ 3581 h 79922"/>
                <a:gd name="connsiteX17" fmla="*/ 78902 w 108343"/>
                <a:gd name="connsiteY17" fmla="*/ 9782 h 79922"/>
                <a:gd name="connsiteX18" fmla="*/ 82986 w 108343"/>
                <a:gd name="connsiteY18" fmla="*/ 24138 h 79922"/>
                <a:gd name="connsiteX19" fmla="*/ 92383 w 108343"/>
                <a:gd name="connsiteY19" fmla="*/ 58343 h 79922"/>
                <a:gd name="connsiteX20" fmla="*/ 69329 w 108343"/>
                <a:gd name="connsiteY20" fmla="*/ 78541 h 79922"/>
                <a:gd name="connsiteX21" fmla="*/ 39364 w 108343"/>
                <a:gd name="connsiteY21" fmla="*/ 62416 h 79922"/>
                <a:gd name="connsiteX22" fmla="*/ 20393 w 108343"/>
                <a:gd name="connsiteY22" fmla="*/ 78541 h 79922"/>
                <a:gd name="connsiteX23" fmla="*/ 6387 w 108343"/>
                <a:gd name="connsiteY23" fmla="*/ 68974 h 79922"/>
                <a:gd name="connsiteX24" fmla="*/ 0 w 108343"/>
                <a:gd name="connsiteY24" fmla="*/ 51426 h 79922"/>
                <a:gd name="connsiteX25" fmla="*/ 3011 w 108343"/>
                <a:gd name="connsiteY25" fmla="*/ 49125 h 79922"/>
                <a:gd name="connsiteX26" fmla="*/ 6919 w 108343"/>
                <a:gd name="connsiteY26" fmla="*/ 54444 h 79922"/>
                <a:gd name="connsiteX27" fmla="*/ 19860 w 108343"/>
                <a:gd name="connsiteY27" fmla="*/ 73579 h 79922"/>
                <a:gd name="connsiteX28" fmla="*/ 25708 w 108343"/>
                <a:gd name="connsiteY28" fmla="*/ 64893 h 79922"/>
                <a:gd name="connsiteX29" fmla="*/ 22871 w 108343"/>
                <a:gd name="connsiteY29" fmla="*/ 50189 h 79922"/>
                <a:gd name="connsiteX30" fmla="*/ 18971 w 108343"/>
                <a:gd name="connsiteY30" fmla="*/ 34238 h 79922"/>
                <a:gd name="connsiteX31" fmla="*/ 13299 w 108343"/>
                <a:gd name="connsiteY31" fmla="*/ 11553 h 79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08343" h="79922">
                  <a:moveTo>
                    <a:pt x="13299" y="11553"/>
                  </a:moveTo>
                  <a:cubicBezTo>
                    <a:pt x="12592" y="9250"/>
                    <a:pt x="11528" y="4820"/>
                    <a:pt x="11528" y="4288"/>
                  </a:cubicBezTo>
                  <a:cubicBezTo>
                    <a:pt x="11528" y="389"/>
                    <a:pt x="14721" y="-1382"/>
                    <a:pt x="17557" y="-1382"/>
                  </a:cubicBezTo>
                  <a:cubicBezTo>
                    <a:pt x="20743" y="-1382"/>
                    <a:pt x="23587" y="921"/>
                    <a:pt x="24469" y="2517"/>
                  </a:cubicBezTo>
                  <a:cubicBezTo>
                    <a:pt x="25358" y="4113"/>
                    <a:pt x="26772" y="9782"/>
                    <a:pt x="27662" y="13506"/>
                  </a:cubicBezTo>
                  <a:cubicBezTo>
                    <a:pt x="28552" y="16872"/>
                    <a:pt x="30498" y="25018"/>
                    <a:pt x="31563" y="29449"/>
                  </a:cubicBezTo>
                  <a:cubicBezTo>
                    <a:pt x="32627" y="33355"/>
                    <a:pt x="33691" y="37254"/>
                    <a:pt x="34573" y="41328"/>
                  </a:cubicBezTo>
                  <a:cubicBezTo>
                    <a:pt x="36528" y="48591"/>
                    <a:pt x="36885" y="50013"/>
                    <a:pt x="42025" y="57279"/>
                  </a:cubicBezTo>
                  <a:cubicBezTo>
                    <a:pt x="46990" y="64369"/>
                    <a:pt x="55324" y="73579"/>
                    <a:pt x="68622" y="73579"/>
                  </a:cubicBezTo>
                  <a:cubicBezTo>
                    <a:pt x="78902" y="73579"/>
                    <a:pt x="79085" y="64544"/>
                    <a:pt x="79085" y="61177"/>
                  </a:cubicBezTo>
                  <a:cubicBezTo>
                    <a:pt x="79085" y="50545"/>
                    <a:pt x="71458" y="30871"/>
                    <a:pt x="68622" y="23430"/>
                  </a:cubicBezTo>
                  <a:cubicBezTo>
                    <a:pt x="66667" y="18468"/>
                    <a:pt x="65961" y="16872"/>
                    <a:pt x="65961" y="13856"/>
                  </a:cubicBezTo>
                  <a:cubicBezTo>
                    <a:pt x="65961" y="4463"/>
                    <a:pt x="73762" y="-1382"/>
                    <a:pt x="82802" y="-1382"/>
                  </a:cubicBezTo>
                  <a:cubicBezTo>
                    <a:pt x="100534" y="-1382"/>
                    <a:pt x="108343" y="23074"/>
                    <a:pt x="108343" y="25733"/>
                  </a:cubicBezTo>
                  <a:cubicBezTo>
                    <a:pt x="108343" y="28036"/>
                    <a:pt x="106031" y="28036"/>
                    <a:pt x="105499" y="28036"/>
                  </a:cubicBezTo>
                  <a:cubicBezTo>
                    <a:pt x="103021" y="28036"/>
                    <a:pt x="102846" y="26972"/>
                    <a:pt x="102131" y="25018"/>
                  </a:cubicBezTo>
                  <a:cubicBezTo>
                    <a:pt x="98055" y="10846"/>
                    <a:pt x="90429" y="3581"/>
                    <a:pt x="83335" y="3581"/>
                  </a:cubicBezTo>
                  <a:cubicBezTo>
                    <a:pt x="79617" y="3581"/>
                    <a:pt x="78902" y="6059"/>
                    <a:pt x="78902" y="9782"/>
                  </a:cubicBezTo>
                  <a:cubicBezTo>
                    <a:pt x="78902" y="13856"/>
                    <a:pt x="79792" y="16157"/>
                    <a:pt x="82986" y="24138"/>
                  </a:cubicBezTo>
                  <a:cubicBezTo>
                    <a:pt x="85114" y="29632"/>
                    <a:pt x="92383" y="48418"/>
                    <a:pt x="92383" y="58343"/>
                  </a:cubicBezTo>
                  <a:cubicBezTo>
                    <a:pt x="92383" y="75533"/>
                    <a:pt x="78727" y="78541"/>
                    <a:pt x="69329" y="78541"/>
                  </a:cubicBezTo>
                  <a:cubicBezTo>
                    <a:pt x="54616" y="78541"/>
                    <a:pt x="44686" y="69506"/>
                    <a:pt x="39364" y="62416"/>
                  </a:cubicBezTo>
                  <a:cubicBezTo>
                    <a:pt x="38124" y="74643"/>
                    <a:pt x="27662" y="78541"/>
                    <a:pt x="20393" y="78541"/>
                  </a:cubicBezTo>
                  <a:cubicBezTo>
                    <a:pt x="12767" y="78541"/>
                    <a:pt x="8691" y="73047"/>
                    <a:pt x="6387" y="68974"/>
                  </a:cubicBezTo>
                  <a:cubicBezTo>
                    <a:pt x="2486" y="62416"/>
                    <a:pt x="0" y="52316"/>
                    <a:pt x="0" y="51426"/>
                  </a:cubicBezTo>
                  <a:cubicBezTo>
                    <a:pt x="0" y="49125"/>
                    <a:pt x="2486" y="49125"/>
                    <a:pt x="3011" y="49125"/>
                  </a:cubicBezTo>
                  <a:cubicBezTo>
                    <a:pt x="5497" y="49125"/>
                    <a:pt x="5673" y="49657"/>
                    <a:pt x="6919" y="54444"/>
                  </a:cubicBezTo>
                  <a:cubicBezTo>
                    <a:pt x="9573" y="64893"/>
                    <a:pt x="12941" y="73579"/>
                    <a:pt x="19860" y="73579"/>
                  </a:cubicBezTo>
                  <a:cubicBezTo>
                    <a:pt x="24469" y="73579"/>
                    <a:pt x="25708" y="69680"/>
                    <a:pt x="25708" y="64893"/>
                  </a:cubicBezTo>
                  <a:cubicBezTo>
                    <a:pt x="25708" y="61526"/>
                    <a:pt x="24119" y="54976"/>
                    <a:pt x="22871" y="50189"/>
                  </a:cubicBezTo>
                  <a:cubicBezTo>
                    <a:pt x="21632" y="45400"/>
                    <a:pt x="19860" y="38135"/>
                    <a:pt x="18971" y="34238"/>
                  </a:cubicBezTo>
                  <a:lnTo>
                    <a:pt x="13299" y="11553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459" name="任意多边形: 形状 458">
              <a:extLst>
                <a:ext uri="{FF2B5EF4-FFF2-40B4-BE49-F238E27FC236}">
                  <a16:creationId xmlns:a16="http://schemas.microsoft.com/office/drawing/2014/main" id="{09785A7A-4474-32E4-3868-3084B5B62D7F}"/>
                </a:ext>
              </a:extLst>
            </p:cNvPr>
            <p:cNvSpPr/>
            <p:nvPr>
              <p:custDataLst>
                <p:tags r:id="rId10"/>
              </p:custDataLst>
            </p:nvPr>
          </p:nvSpPr>
          <p:spPr>
            <a:xfrm flipV="1">
              <a:off x="7973166" y="-12943034"/>
              <a:ext cx="168400" cy="59223"/>
            </a:xfrm>
            <a:custGeom>
              <a:avLst/>
              <a:gdLst>
                <a:gd name="connsiteX0" fmla="*/ 159790 w 168400"/>
                <a:gd name="connsiteY0" fmla="*/ 47725 h 59223"/>
                <a:gd name="connsiteX1" fmla="*/ 168401 w 168400"/>
                <a:gd name="connsiteY1" fmla="*/ 52791 h 59223"/>
                <a:gd name="connsiteX2" fmla="*/ 160043 w 168400"/>
                <a:gd name="connsiteY2" fmla="*/ 57848 h 59223"/>
                <a:gd name="connsiteX3" fmla="*/ 8358 w 168400"/>
                <a:gd name="connsiteY3" fmla="*/ 57848 h 59223"/>
                <a:gd name="connsiteX4" fmla="*/ 0 w 168400"/>
                <a:gd name="connsiteY4" fmla="*/ 52791 h 59223"/>
                <a:gd name="connsiteX5" fmla="*/ 8611 w 168400"/>
                <a:gd name="connsiteY5" fmla="*/ 47725 h 59223"/>
                <a:gd name="connsiteX6" fmla="*/ 159790 w 168400"/>
                <a:gd name="connsiteY6" fmla="*/ 47725 h 59223"/>
                <a:gd name="connsiteX7" fmla="*/ 160043 w 168400"/>
                <a:gd name="connsiteY7" fmla="*/ -1375 h 59223"/>
                <a:gd name="connsiteX8" fmla="*/ 168401 w 168400"/>
                <a:gd name="connsiteY8" fmla="*/ 3691 h 59223"/>
                <a:gd name="connsiteX9" fmla="*/ 159790 w 168400"/>
                <a:gd name="connsiteY9" fmla="*/ 8756 h 59223"/>
                <a:gd name="connsiteX10" fmla="*/ 8611 w 168400"/>
                <a:gd name="connsiteY10" fmla="*/ 8756 h 59223"/>
                <a:gd name="connsiteX11" fmla="*/ 0 w 168400"/>
                <a:gd name="connsiteY11" fmla="*/ 3691 h 59223"/>
                <a:gd name="connsiteX12" fmla="*/ 8358 w 168400"/>
                <a:gd name="connsiteY12" fmla="*/ -1375 h 59223"/>
                <a:gd name="connsiteX13" fmla="*/ 160043 w 168400"/>
                <a:gd name="connsiteY13" fmla="*/ -1375 h 59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8400" h="59223">
                  <a:moveTo>
                    <a:pt x="159790" y="47725"/>
                  </a:moveTo>
                  <a:cubicBezTo>
                    <a:pt x="163586" y="47725"/>
                    <a:pt x="168401" y="47725"/>
                    <a:pt x="168401" y="52791"/>
                  </a:cubicBezTo>
                  <a:cubicBezTo>
                    <a:pt x="168401" y="57848"/>
                    <a:pt x="163586" y="57848"/>
                    <a:pt x="160043" y="57848"/>
                  </a:cubicBezTo>
                  <a:lnTo>
                    <a:pt x="8358" y="57848"/>
                  </a:lnTo>
                  <a:cubicBezTo>
                    <a:pt x="4815" y="57848"/>
                    <a:pt x="0" y="57848"/>
                    <a:pt x="0" y="52791"/>
                  </a:cubicBezTo>
                  <a:cubicBezTo>
                    <a:pt x="0" y="47725"/>
                    <a:pt x="4815" y="47725"/>
                    <a:pt x="8611" y="47725"/>
                  </a:cubicBezTo>
                  <a:lnTo>
                    <a:pt x="159790" y="47725"/>
                  </a:lnTo>
                  <a:close/>
                  <a:moveTo>
                    <a:pt x="160043" y="-1375"/>
                  </a:moveTo>
                  <a:cubicBezTo>
                    <a:pt x="163586" y="-1375"/>
                    <a:pt x="168401" y="-1375"/>
                    <a:pt x="168401" y="3691"/>
                  </a:cubicBezTo>
                  <a:cubicBezTo>
                    <a:pt x="168401" y="8756"/>
                    <a:pt x="163586" y="8756"/>
                    <a:pt x="159790" y="8756"/>
                  </a:cubicBezTo>
                  <a:lnTo>
                    <a:pt x="8611" y="8756"/>
                  </a:lnTo>
                  <a:cubicBezTo>
                    <a:pt x="4815" y="8756"/>
                    <a:pt x="0" y="8756"/>
                    <a:pt x="0" y="3691"/>
                  </a:cubicBezTo>
                  <a:cubicBezTo>
                    <a:pt x="0" y="-1375"/>
                    <a:pt x="4815" y="-1375"/>
                    <a:pt x="8358" y="-1375"/>
                  </a:cubicBezTo>
                  <a:lnTo>
                    <a:pt x="160043" y="-1375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460" name="任意多边形: 形状 459">
              <a:extLst>
                <a:ext uri="{FF2B5EF4-FFF2-40B4-BE49-F238E27FC236}">
                  <a16:creationId xmlns:a16="http://schemas.microsoft.com/office/drawing/2014/main" id="{4E4241E3-F1FB-0CB5-038F-4C17D210F035}"/>
                </a:ext>
              </a:extLst>
            </p:cNvPr>
            <p:cNvSpPr/>
            <p:nvPr>
              <p:custDataLst>
                <p:tags r:id="rId11"/>
              </p:custDataLst>
            </p:nvPr>
          </p:nvSpPr>
          <p:spPr>
            <a:xfrm flipV="1">
              <a:off x="8242014" y="-13023012"/>
              <a:ext cx="142320" cy="172857"/>
            </a:xfrm>
            <a:custGeom>
              <a:avLst/>
              <a:gdLst>
                <a:gd name="connsiteX0" fmla="*/ 142320 w 142320"/>
                <a:gd name="connsiteY0" fmla="*/ 60878 h 172857"/>
                <a:gd name="connsiteX1" fmla="*/ 138515 w 142320"/>
                <a:gd name="connsiteY1" fmla="*/ 63919 h 172857"/>
                <a:gd name="connsiteX2" fmla="*/ 133454 w 142320"/>
                <a:gd name="connsiteY2" fmla="*/ 58353 h 172857"/>
                <a:gd name="connsiteX3" fmla="*/ 74961 w 142320"/>
                <a:gd name="connsiteY3" fmla="*/ 6466 h 172857"/>
                <a:gd name="connsiteX4" fmla="*/ 54449 w 142320"/>
                <a:gd name="connsiteY4" fmla="*/ 6466 h 172857"/>
                <a:gd name="connsiteX5" fmla="*/ 46593 w 142320"/>
                <a:gd name="connsiteY5" fmla="*/ 8999 h 172857"/>
                <a:gd name="connsiteX6" fmla="*/ 47609 w 142320"/>
                <a:gd name="connsiteY6" fmla="*/ 14566 h 172857"/>
                <a:gd name="connsiteX7" fmla="*/ 82048 w 142320"/>
                <a:gd name="connsiteY7" fmla="*/ 152250 h 172857"/>
                <a:gd name="connsiteX8" fmla="*/ 106356 w 142320"/>
                <a:gd name="connsiteY8" fmla="*/ 163637 h 172857"/>
                <a:gd name="connsiteX9" fmla="*/ 108891 w 142320"/>
                <a:gd name="connsiteY9" fmla="*/ 163637 h 172857"/>
                <a:gd name="connsiteX10" fmla="*/ 115977 w 142320"/>
                <a:gd name="connsiteY10" fmla="*/ 168447 h 172857"/>
                <a:gd name="connsiteX11" fmla="*/ 112180 w 142320"/>
                <a:gd name="connsiteY11" fmla="*/ 171481 h 172857"/>
                <a:gd name="connsiteX12" fmla="*/ 77234 w 142320"/>
                <a:gd name="connsiteY12" fmla="*/ 170727 h 172857"/>
                <a:gd name="connsiteX13" fmla="*/ 46092 w 142320"/>
                <a:gd name="connsiteY13" fmla="*/ 171481 h 172857"/>
                <a:gd name="connsiteX14" fmla="*/ 41278 w 142320"/>
                <a:gd name="connsiteY14" fmla="*/ 166678 h 172857"/>
                <a:gd name="connsiteX15" fmla="*/ 48118 w 142320"/>
                <a:gd name="connsiteY15" fmla="*/ 163637 h 172857"/>
                <a:gd name="connsiteX16" fmla="*/ 62807 w 142320"/>
                <a:gd name="connsiteY16" fmla="*/ 159332 h 172857"/>
                <a:gd name="connsiteX17" fmla="*/ 61790 w 142320"/>
                <a:gd name="connsiteY17" fmla="*/ 154529 h 172857"/>
                <a:gd name="connsiteX18" fmla="*/ 27606 w 142320"/>
                <a:gd name="connsiteY18" fmla="*/ 17098 h 172857"/>
                <a:gd name="connsiteX19" fmla="*/ 6840 w 142320"/>
                <a:gd name="connsiteY19" fmla="*/ 6466 h 172857"/>
                <a:gd name="connsiteX20" fmla="*/ 0 w 142320"/>
                <a:gd name="connsiteY20" fmla="*/ 1664 h 172857"/>
                <a:gd name="connsiteX21" fmla="*/ 6331 w 142320"/>
                <a:gd name="connsiteY21" fmla="*/ -1377 h 172857"/>
                <a:gd name="connsiteX22" fmla="*/ 114714 w 142320"/>
                <a:gd name="connsiteY22" fmla="*/ -1377 h 172857"/>
                <a:gd name="connsiteX23" fmla="*/ 122054 w 142320"/>
                <a:gd name="connsiteY23" fmla="*/ 3179 h 172857"/>
                <a:gd name="connsiteX24" fmla="*/ 141303 w 142320"/>
                <a:gd name="connsiteY24" fmla="*/ 57592 h 172857"/>
                <a:gd name="connsiteX25" fmla="*/ 142320 w 142320"/>
                <a:gd name="connsiteY25" fmla="*/ 60878 h 172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42320" h="172857">
                  <a:moveTo>
                    <a:pt x="142320" y="60878"/>
                  </a:moveTo>
                  <a:cubicBezTo>
                    <a:pt x="142320" y="63919"/>
                    <a:pt x="139277" y="63919"/>
                    <a:pt x="138515" y="63919"/>
                  </a:cubicBezTo>
                  <a:cubicBezTo>
                    <a:pt x="135480" y="63919"/>
                    <a:pt x="135226" y="63157"/>
                    <a:pt x="133454" y="58353"/>
                  </a:cubicBezTo>
                  <a:cubicBezTo>
                    <a:pt x="125351" y="35828"/>
                    <a:pt x="114460" y="6466"/>
                    <a:pt x="74961" y="6466"/>
                  </a:cubicBezTo>
                  <a:lnTo>
                    <a:pt x="54449" y="6466"/>
                  </a:lnTo>
                  <a:cubicBezTo>
                    <a:pt x="46593" y="6466"/>
                    <a:pt x="46593" y="7229"/>
                    <a:pt x="46593" y="8999"/>
                  </a:cubicBezTo>
                  <a:cubicBezTo>
                    <a:pt x="46593" y="10516"/>
                    <a:pt x="47355" y="13049"/>
                    <a:pt x="47609" y="14566"/>
                  </a:cubicBezTo>
                  <a:lnTo>
                    <a:pt x="82048" y="152250"/>
                  </a:lnTo>
                  <a:cubicBezTo>
                    <a:pt x="84328" y="161103"/>
                    <a:pt x="85845" y="163637"/>
                    <a:pt x="106356" y="163637"/>
                  </a:cubicBezTo>
                  <a:lnTo>
                    <a:pt x="108891" y="163637"/>
                  </a:lnTo>
                  <a:cubicBezTo>
                    <a:pt x="113197" y="163637"/>
                    <a:pt x="115977" y="163637"/>
                    <a:pt x="115977" y="168447"/>
                  </a:cubicBezTo>
                  <a:cubicBezTo>
                    <a:pt x="115977" y="171481"/>
                    <a:pt x="113197" y="171481"/>
                    <a:pt x="112180" y="171481"/>
                  </a:cubicBezTo>
                  <a:cubicBezTo>
                    <a:pt x="100788" y="171481"/>
                    <a:pt x="88887" y="170727"/>
                    <a:pt x="77234" y="170727"/>
                  </a:cubicBezTo>
                  <a:cubicBezTo>
                    <a:pt x="66858" y="170727"/>
                    <a:pt x="56221" y="171481"/>
                    <a:pt x="46092" y="171481"/>
                  </a:cubicBezTo>
                  <a:cubicBezTo>
                    <a:pt x="44567" y="171481"/>
                    <a:pt x="41278" y="171481"/>
                    <a:pt x="41278" y="166678"/>
                  </a:cubicBezTo>
                  <a:cubicBezTo>
                    <a:pt x="41278" y="163637"/>
                    <a:pt x="43303" y="163637"/>
                    <a:pt x="48118" y="163637"/>
                  </a:cubicBezTo>
                  <a:cubicBezTo>
                    <a:pt x="55967" y="163637"/>
                    <a:pt x="62807" y="163637"/>
                    <a:pt x="62807" y="159332"/>
                  </a:cubicBezTo>
                  <a:cubicBezTo>
                    <a:pt x="62807" y="158578"/>
                    <a:pt x="62807" y="158070"/>
                    <a:pt x="61790" y="154529"/>
                  </a:cubicBezTo>
                  <a:lnTo>
                    <a:pt x="27606" y="17098"/>
                  </a:lnTo>
                  <a:cubicBezTo>
                    <a:pt x="25580" y="8492"/>
                    <a:pt x="24063" y="6466"/>
                    <a:pt x="6840" y="6466"/>
                  </a:cubicBezTo>
                  <a:cubicBezTo>
                    <a:pt x="2788" y="6466"/>
                    <a:pt x="0" y="6466"/>
                    <a:pt x="0" y="1664"/>
                  </a:cubicBezTo>
                  <a:cubicBezTo>
                    <a:pt x="0" y="-1377"/>
                    <a:pt x="2280" y="-1377"/>
                    <a:pt x="6331" y="-1377"/>
                  </a:cubicBezTo>
                  <a:lnTo>
                    <a:pt x="114714" y="-1377"/>
                  </a:lnTo>
                  <a:cubicBezTo>
                    <a:pt x="120283" y="-1377"/>
                    <a:pt x="120537" y="-1124"/>
                    <a:pt x="122054" y="3179"/>
                  </a:cubicBezTo>
                  <a:lnTo>
                    <a:pt x="141303" y="57592"/>
                  </a:lnTo>
                  <a:lnTo>
                    <a:pt x="142320" y="60878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461" name="任意多边形: 形状 460">
              <a:extLst>
                <a:ext uri="{FF2B5EF4-FFF2-40B4-BE49-F238E27FC236}">
                  <a16:creationId xmlns:a16="http://schemas.microsoft.com/office/drawing/2014/main" id="{B018924A-25D7-40C5-EB88-F587FF284D77}"/>
                </a:ext>
              </a:extLst>
            </p:cNvPr>
            <p:cNvSpPr/>
            <p:nvPr>
              <p:custDataLst>
                <p:tags r:id="rId12"/>
              </p:custDataLst>
            </p:nvPr>
          </p:nvSpPr>
          <p:spPr>
            <a:xfrm flipV="1">
              <a:off x="8397255" y="-13023012"/>
              <a:ext cx="1088744" cy="224746"/>
            </a:xfrm>
            <a:custGeom>
              <a:avLst/>
              <a:gdLst>
                <a:gd name="connsiteX0" fmla="*/ 108129 w 1088744"/>
                <a:gd name="connsiteY0" fmla="*/ 86703 h 224746"/>
                <a:gd name="connsiteX1" fmla="*/ 104331 w 1088744"/>
                <a:gd name="connsiteY1" fmla="*/ 89235 h 224746"/>
                <a:gd name="connsiteX2" fmla="*/ 99516 w 1088744"/>
                <a:gd name="connsiteY2" fmla="*/ 83415 h 224746"/>
                <a:gd name="connsiteX3" fmla="*/ 82548 w 1088744"/>
                <a:gd name="connsiteY3" fmla="*/ 53300 h 224746"/>
                <a:gd name="connsiteX4" fmla="*/ 75970 w 1088744"/>
                <a:gd name="connsiteY4" fmla="*/ 63677 h 224746"/>
                <a:gd name="connsiteX5" fmla="*/ 77742 w 1088744"/>
                <a:gd name="connsiteY5" fmla="*/ 76580 h 224746"/>
                <a:gd name="connsiteX6" fmla="*/ 94955 w 1088744"/>
                <a:gd name="connsiteY6" fmla="*/ 145418 h 224746"/>
                <a:gd name="connsiteX7" fmla="*/ 95972 w 1088744"/>
                <a:gd name="connsiteY7" fmla="*/ 150737 h 224746"/>
                <a:gd name="connsiteX8" fmla="*/ 89135 w 1088744"/>
                <a:gd name="connsiteY8" fmla="*/ 157320 h 224746"/>
                <a:gd name="connsiteX9" fmla="*/ 79005 w 1088744"/>
                <a:gd name="connsiteY9" fmla="*/ 147443 h 224746"/>
                <a:gd name="connsiteX10" fmla="*/ 57985 w 1088744"/>
                <a:gd name="connsiteY10" fmla="*/ 162377 h 224746"/>
                <a:gd name="connsiteX11" fmla="*/ 0 w 1088744"/>
                <a:gd name="connsiteY11" fmla="*/ 86956 h 224746"/>
                <a:gd name="connsiteX12" fmla="*/ 30641 w 1088744"/>
                <a:gd name="connsiteY12" fmla="*/ 47725 h 224746"/>
                <a:gd name="connsiteX13" fmla="*/ 61027 w 1088744"/>
                <a:gd name="connsiteY13" fmla="*/ 65447 h 224746"/>
                <a:gd name="connsiteX14" fmla="*/ 82048 w 1088744"/>
                <a:gd name="connsiteY14" fmla="*/ 47725 h 224746"/>
                <a:gd name="connsiteX15" fmla="*/ 100533 w 1088744"/>
                <a:gd name="connsiteY15" fmla="*/ 61899 h 224746"/>
                <a:gd name="connsiteX16" fmla="*/ 108129 w 1088744"/>
                <a:gd name="connsiteY16" fmla="*/ 86703 h 224746"/>
                <a:gd name="connsiteX17" fmla="*/ 62798 w 1088744"/>
                <a:gd name="connsiteY17" fmla="*/ 81899 h 224746"/>
                <a:gd name="connsiteX18" fmla="*/ 31149 w 1088744"/>
                <a:gd name="connsiteY18" fmla="*/ 53300 h 224746"/>
                <a:gd name="connsiteX19" fmla="*/ 17215 w 1088744"/>
                <a:gd name="connsiteY19" fmla="*/ 75824 h 224746"/>
                <a:gd name="connsiteX20" fmla="*/ 29624 w 1088744"/>
                <a:gd name="connsiteY20" fmla="*/ 128721 h 224746"/>
                <a:gd name="connsiteX21" fmla="*/ 57985 w 1088744"/>
                <a:gd name="connsiteY21" fmla="*/ 156811 h 224746"/>
                <a:gd name="connsiteX22" fmla="*/ 75462 w 1088744"/>
                <a:gd name="connsiteY22" fmla="*/ 133024 h 224746"/>
                <a:gd name="connsiteX23" fmla="*/ 74699 w 1088744"/>
                <a:gd name="connsiteY23" fmla="*/ 129729 h 224746"/>
                <a:gd name="connsiteX24" fmla="*/ 62798 w 1088744"/>
                <a:gd name="connsiteY24" fmla="*/ 81899 h 224746"/>
                <a:gd name="connsiteX25" fmla="*/ 209685 w 1088744"/>
                <a:gd name="connsiteY25" fmla="*/ 49750 h 224746"/>
                <a:gd name="connsiteX26" fmla="*/ 234501 w 1088744"/>
                <a:gd name="connsiteY26" fmla="*/ 149467 h 224746"/>
                <a:gd name="connsiteX27" fmla="*/ 235264 w 1088744"/>
                <a:gd name="connsiteY27" fmla="*/ 153016 h 224746"/>
                <a:gd name="connsiteX28" fmla="*/ 228171 w 1088744"/>
                <a:gd name="connsiteY28" fmla="*/ 159598 h 224746"/>
                <a:gd name="connsiteX29" fmla="*/ 218295 w 1088744"/>
                <a:gd name="connsiteY29" fmla="*/ 150230 h 224746"/>
                <a:gd name="connsiteX30" fmla="*/ 199811 w 1088744"/>
                <a:gd name="connsiteY30" fmla="*/ 75824 h 224746"/>
                <a:gd name="connsiteX31" fmla="*/ 172966 w 1088744"/>
                <a:gd name="connsiteY31" fmla="*/ 53300 h 224746"/>
                <a:gd name="connsiteX32" fmla="*/ 159295 w 1088744"/>
                <a:gd name="connsiteY32" fmla="*/ 72783 h 224746"/>
                <a:gd name="connsiteX33" fmla="*/ 173983 w 1088744"/>
                <a:gd name="connsiteY33" fmla="*/ 128212 h 224746"/>
                <a:gd name="connsiteX34" fmla="*/ 177272 w 1088744"/>
                <a:gd name="connsiteY34" fmla="*/ 141876 h 224746"/>
                <a:gd name="connsiteX35" fmla="*/ 158031 w 1088744"/>
                <a:gd name="connsiteY35" fmla="*/ 162377 h 224746"/>
                <a:gd name="connsiteX36" fmla="*/ 125619 w 1088744"/>
                <a:gd name="connsiteY36" fmla="*/ 123400 h 224746"/>
                <a:gd name="connsiteX37" fmla="*/ 129417 w 1088744"/>
                <a:gd name="connsiteY37" fmla="*/ 120875 h 224746"/>
                <a:gd name="connsiteX38" fmla="*/ 133977 w 1088744"/>
                <a:gd name="connsiteY38" fmla="*/ 124924 h 224746"/>
                <a:gd name="connsiteX39" fmla="*/ 157523 w 1088744"/>
                <a:gd name="connsiteY39" fmla="*/ 156811 h 224746"/>
                <a:gd name="connsiteX40" fmla="*/ 163092 w 1088744"/>
                <a:gd name="connsiteY40" fmla="*/ 149467 h 224746"/>
                <a:gd name="connsiteX41" fmla="*/ 157014 w 1088744"/>
                <a:gd name="connsiteY41" fmla="*/ 126695 h 224746"/>
                <a:gd name="connsiteX42" fmla="*/ 143851 w 1088744"/>
                <a:gd name="connsiteY42" fmla="*/ 77087 h 224746"/>
                <a:gd name="connsiteX43" fmla="*/ 172211 w 1088744"/>
                <a:gd name="connsiteY43" fmla="*/ 47725 h 224746"/>
                <a:gd name="connsiteX44" fmla="*/ 195004 w 1088744"/>
                <a:gd name="connsiteY44" fmla="*/ 57094 h 224746"/>
                <a:gd name="connsiteX45" fmla="*/ 153979 w 1088744"/>
                <a:gd name="connsiteY45" fmla="*/ 4200 h 224746"/>
                <a:gd name="connsiteX46" fmla="*/ 138274 w 1088744"/>
                <a:gd name="connsiteY46" fmla="*/ 15077 h 224746"/>
                <a:gd name="connsiteX47" fmla="*/ 140308 w 1088744"/>
                <a:gd name="connsiteY47" fmla="*/ 15838 h 224746"/>
                <a:gd name="connsiteX48" fmla="*/ 151193 w 1088744"/>
                <a:gd name="connsiteY48" fmla="*/ 27987 h 224746"/>
                <a:gd name="connsiteX49" fmla="*/ 142580 w 1088744"/>
                <a:gd name="connsiteY49" fmla="*/ 36086 h 224746"/>
                <a:gd name="connsiteX50" fmla="*/ 129671 w 1088744"/>
                <a:gd name="connsiteY50" fmla="*/ 20396 h 224746"/>
                <a:gd name="connsiteX51" fmla="*/ 153979 w 1088744"/>
                <a:gd name="connsiteY51" fmla="*/ -1375 h 224746"/>
                <a:gd name="connsiteX52" fmla="*/ 209685 w 1088744"/>
                <a:gd name="connsiteY52" fmla="*/ 49750 h 224746"/>
                <a:gd name="connsiteX53" fmla="*/ 346195 w 1088744"/>
                <a:gd name="connsiteY53" fmla="*/ 76832 h 224746"/>
                <a:gd name="connsiteX54" fmla="*/ 342142 w 1088744"/>
                <a:gd name="connsiteY54" fmla="*/ 80883 h 224746"/>
                <a:gd name="connsiteX55" fmla="*/ 338855 w 1088744"/>
                <a:gd name="connsiteY55" fmla="*/ 78096 h 224746"/>
                <a:gd name="connsiteX56" fmla="*/ 293270 w 1088744"/>
                <a:gd name="connsiteY56" fmla="*/ 53300 h 224746"/>
                <a:gd name="connsiteX57" fmla="*/ 274023 w 1088744"/>
                <a:gd name="connsiteY57" fmla="*/ 81136 h 224746"/>
                <a:gd name="connsiteX58" fmla="*/ 278328 w 1088744"/>
                <a:gd name="connsiteY58" fmla="*/ 108973 h 224746"/>
                <a:gd name="connsiteX59" fmla="*/ 288203 w 1088744"/>
                <a:gd name="connsiteY59" fmla="*/ 108973 h 224746"/>
                <a:gd name="connsiteX60" fmla="*/ 324920 w 1088744"/>
                <a:gd name="connsiteY60" fmla="*/ 114547 h 224746"/>
                <a:gd name="connsiteX61" fmla="*/ 344931 w 1088744"/>
                <a:gd name="connsiteY61" fmla="*/ 140868 h 224746"/>
                <a:gd name="connsiteX62" fmla="*/ 319352 w 1088744"/>
                <a:gd name="connsiteY62" fmla="*/ 162377 h 224746"/>
                <a:gd name="connsiteX63" fmla="*/ 256554 w 1088744"/>
                <a:gd name="connsiteY63" fmla="*/ 92022 h 224746"/>
                <a:gd name="connsiteX64" fmla="*/ 292762 w 1088744"/>
                <a:gd name="connsiteY64" fmla="*/ 47725 h 224746"/>
                <a:gd name="connsiteX65" fmla="*/ 346195 w 1088744"/>
                <a:gd name="connsiteY65" fmla="*/ 76832 h 224746"/>
                <a:gd name="connsiteX66" fmla="*/ 335304 w 1088744"/>
                <a:gd name="connsiteY66" fmla="*/ 141369 h 224746"/>
                <a:gd name="connsiteX67" fmla="*/ 285168 w 1088744"/>
                <a:gd name="connsiteY67" fmla="*/ 114547 h 224746"/>
                <a:gd name="connsiteX68" fmla="*/ 279845 w 1088744"/>
                <a:gd name="connsiteY68" fmla="*/ 114547 h 224746"/>
                <a:gd name="connsiteX69" fmla="*/ 319352 w 1088744"/>
                <a:gd name="connsiteY69" fmla="*/ 156811 h 224746"/>
                <a:gd name="connsiteX70" fmla="*/ 335304 w 1088744"/>
                <a:gd name="connsiteY70" fmla="*/ 141369 h 224746"/>
                <a:gd name="connsiteX71" fmla="*/ 468008 w 1088744"/>
                <a:gd name="connsiteY71" fmla="*/ 146433 h 224746"/>
                <a:gd name="connsiteX72" fmla="*/ 443192 w 1088744"/>
                <a:gd name="connsiteY72" fmla="*/ 162377 h 224746"/>
                <a:gd name="connsiteX73" fmla="*/ 412550 w 1088744"/>
                <a:gd name="connsiteY73" fmla="*/ 144155 h 224746"/>
                <a:gd name="connsiteX74" fmla="*/ 391539 w 1088744"/>
                <a:gd name="connsiteY74" fmla="*/ 162377 h 224746"/>
                <a:gd name="connsiteX75" fmla="*/ 373307 w 1088744"/>
                <a:gd name="connsiteY75" fmla="*/ 148967 h 224746"/>
                <a:gd name="connsiteX76" fmla="*/ 365202 w 1088744"/>
                <a:gd name="connsiteY76" fmla="*/ 123400 h 224746"/>
                <a:gd name="connsiteX77" fmla="*/ 369000 w 1088744"/>
                <a:gd name="connsiteY77" fmla="*/ 120875 h 224746"/>
                <a:gd name="connsiteX78" fmla="*/ 373807 w 1088744"/>
                <a:gd name="connsiteY78" fmla="*/ 126695 h 224746"/>
                <a:gd name="connsiteX79" fmla="*/ 391030 w 1088744"/>
                <a:gd name="connsiteY79" fmla="*/ 156811 h 224746"/>
                <a:gd name="connsiteX80" fmla="*/ 397614 w 1088744"/>
                <a:gd name="connsiteY80" fmla="*/ 146688 h 224746"/>
                <a:gd name="connsiteX81" fmla="*/ 395845 w 1088744"/>
                <a:gd name="connsiteY81" fmla="*/ 133778 h 224746"/>
                <a:gd name="connsiteX82" fmla="*/ 376850 w 1088744"/>
                <a:gd name="connsiteY82" fmla="*/ 57848 h 224746"/>
                <a:gd name="connsiteX83" fmla="*/ 376087 w 1088744"/>
                <a:gd name="connsiteY83" fmla="*/ 54308 h 224746"/>
                <a:gd name="connsiteX84" fmla="*/ 383180 w 1088744"/>
                <a:gd name="connsiteY84" fmla="*/ 47725 h 224746"/>
                <a:gd name="connsiteX85" fmla="*/ 393056 w 1088744"/>
                <a:gd name="connsiteY85" fmla="*/ 57094 h 224746"/>
                <a:gd name="connsiteX86" fmla="*/ 409516 w 1088744"/>
                <a:gd name="connsiteY86" fmla="*/ 123400 h 224746"/>
                <a:gd name="connsiteX87" fmla="*/ 442946 w 1088744"/>
                <a:gd name="connsiteY87" fmla="*/ 156811 h 224746"/>
                <a:gd name="connsiteX88" fmla="*/ 456363 w 1088744"/>
                <a:gd name="connsiteY88" fmla="*/ 153271 h 224746"/>
                <a:gd name="connsiteX89" fmla="*/ 446742 w 1088744"/>
                <a:gd name="connsiteY89" fmla="*/ 141122 h 224746"/>
                <a:gd name="connsiteX90" fmla="*/ 455600 w 1088744"/>
                <a:gd name="connsiteY90" fmla="*/ 133024 h 224746"/>
                <a:gd name="connsiteX91" fmla="*/ 468008 w 1088744"/>
                <a:gd name="connsiteY91" fmla="*/ 146433 h 224746"/>
                <a:gd name="connsiteX92" fmla="*/ 666806 w 1088744"/>
                <a:gd name="connsiteY92" fmla="*/ 220083 h 224746"/>
                <a:gd name="connsiteX93" fmla="*/ 663516 w 1088744"/>
                <a:gd name="connsiteY93" fmla="*/ 223371 h 224746"/>
                <a:gd name="connsiteX94" fmla="*/ 639208 w 1088744"/>
                <a:gd name="connsiteY94" fmla="*/ 222617 h 224746"/>
                <a:gd name="connsiteX95" fmla="*/ 614644 w 1088744"/>
                <a:gd name="connsiteY95" fmla="*/ 223371 h 224746"/>
                <a:gd name="connsiteX96" fmla="*/ 610083 w 1088744"/>
                <a:gd name="connsiteY96" fmla="*/ 218568 h 224746"/>
                <a:gd name="connsiteX97" fmla="*/ 614644 w 1088744"/>
                <a:gd name="connsiteY97" fmla="*/ 215527 h 224746"/>
                <a:gd name="connsiteX98" fmla="*/ 629834 w 1088744"/>
                <a:gd name="connsiteY98" fmla="*/ 204641 h 224746"/>
                <a:gd name="connsiteX99" fmla="*/ 628824 w 1088744"/>
                <a:gd name="connsiteY99" fmla="*/ 198567 h 224746"/>
                <a:gd name="connsiteX100" fmla="*/ 600972 w 1088744"/>
                <a:gd name="connsiteY100" fmla="*/ 87464 h 224746"/>
                <a:gd name="connsiteX101" fmla="*/ 553618 w 1088744"/>
                <a:gd name="connsiteY101" fmla="*/ 219068 h 224746"/>
                <a:gd name="connsiteX102" fmla="*/ 546522 w 1088744"/>
                <a:gd name="connsiteY102" fmla="*/ 223371 h 224746"/>
                <a:gd name="connsiteX103" fmla="*/ 514873 w 1088744"/>
                <a:gd name="connsiteY103" fmla="*/ 223371 h 224746"/>
                <a:gd name="connsiteX104" fmla="*/ 508034 w 1088744"/>
                <a:gd name="connsiteY104" fmla="*/ 218568 h 224746"/>
                <a:gd name="connsiteX105" fmla="*/ 514873 w 1088744"/>
                <a:gd name="connsiteY105" fmla="*/ 215527 h 224746"/>
                <a:gd name="connsiteX106" fmla="*/ 530317 w 1088744"/>
                <a:gd name="connsiteY106" fmla="*/ 213502 h 224746"/>
                <a:gd name="connsiteX107" fmla="*/ 529561 w 1088744"/>
                <a:gd name="connsiteY107" fmla="*/ 210214 h 224746"/>
                <a:gd name="connsiteX108" fmla="*/ 496133 w 1088744"/>
                <a:gd name="connsiteY108" fmla="*/ 76071 h 224746"/>
                <a:gd name="connsiteX109" fmla="*/ 471570 w 1088744"/>
                <a:gd name="connsiteY109" fmla="*/ 58357 h 224746"/>
                <a:gd name="connsiteX110" fmla="*/ 466756 w 1088744"/>
                <a:gd name="connsiteY110" fmla="*/ 53554 h 224746"/>
                <a:gd name="connsiteX111" fmla="*/ 470053 w 1088744"/>
                <a:gd name="connsiteY111" fmla="*/ 50513 h 224746"/>
                <a:gd name="connsiteX112" fmla="*/ 494106 w 1088744"/>
                <a:gd name="connsiteY112" fmla="*/ 51274 h 224746"/>
                <a:gd name="connsiteX113" fmla="*/ 518925 w 1088744"/>
                <a:gd name="connsiteY113" fmla="*/ 50513 h 224746"/>
                <a:gd name="connsiteX114" fmla="*/ 523486 w 1088744"/>
                <a:gd name="connsiteY114" fmla="*/ 55069 h 224746"/>
                <a:gd name="connsiteX115" fmla="*/ 518671 w 1088744"/>
                <a:gd name="connsiteY115" fmla="*/ 58357 h 224746"/>
                <a:gd name="connsiteX116" fmla="*/ 503729 w 1088744"/>
                <a:gd name="connsiteY116" fmla="*/ 69243 h 224746"/>
                <a:gd name="connsiteX117" fmla="*/ 504745 w 1088744"/>
                <a:gd name="connsiteY117" fmla="*/ 75570 h 224746"/>
                <a:gd name="connsiteX118" fmla="*/ 537411 w 1088744"/>
                <a:gd name="connsiteY118" fmla="*/ 205911 h 224746"/>
                <a:gd name="connsiteX119" fmla="*/ 591851 w 1088744"/>
                <a:gd name="connsiteY119" fmla="*/ 54816 h 224746"/>
                <a:gd name="connsiteX120" fmla="*/ 596920 w 1088744"/>
                <a:gd name="connsiteY120" fmla="*/ 50513 h 224746"/>
                <a:gd name="connsiteX121" fmla="*/ 601982 w 1088744"/>
                <a:gd name="connsiteY121" fmla="*/ 55578 h 224746"/>
                <a:gd name="connsiteX122" fmla="*/ 637437 w 1088744"/>
                <a:gd name="connsiteY122" fmla="*/ 198320 h 224746"/>
                <a:gd name="connsiteX123" fmla="*/ 663008 w 1088744"/>
                <a:gd name="connsiteY123" fmla="*/ 215527 h 224746"/>
                <a:gd name="connsiteX124" fmla="*/ 666806 w 1088744"/>
                <a:gd name="connsiteY124" fmla="*/ 220083 h 224746"/>
                <a:gd name="connsiteX125" fmla="*/ 768125 w 1088744"/>
                <a:gd name="connsiteY125" fmla="*/ 120875 h 224746"/>
                <a:gd name="connsiteX126" fmla="*/ 731153 w 1088744"/>
                <a:gd name="connsiteY126" fmla="*/ 162377 h 224746"/>
                <a:gd name="connsiteX127" fmla="*/ 667083 w 1088744"/>
                <a:gd name="connsiteY127" fmla="*/ 89490 h 224746"/>
                <a:gd name="connsiteX128" fmla="*/ 704056 w 1088744"/>
                <a:gd name="connsiteY128" fmla="*/ 47725 h 224746"/>
                <a:gd name="connsiteX129" fmla="*/ 768125 w 1088744"/>
                <a:gd name="connsiteY129" fmla="*/ 120875 h 224746"/>
                <a:gd name="connsiteX130" fmla="*/ 750402 w 1088744"/>
                <a:gd name="connsiteY130" fmla="*/ 130744 h 224746"/>
                <a:gd name="connsiteX131" fmla="*/ 736722 w 1088744"/>
                <a:gd name="connsiteY131" fmla="*/ 78603 h 224746"/>
                <a:gd name="connsiteX132" fmla="*/ 704056 w 1088744"/>
                <a:gd name="connsiteY132" fmla="*/ 53300 h 224746"/>
                <a:gd name="connsiteX133" fmla="*/ 684814 w 1088744"/>
                <a:gd name="connsiteY133" fmla="*/ 79366 h 224746"/>
                <a:gd name="connsiteX134" fmla="*/ 699496 w 1088744"/>
                <a:gd name="connsiteY134" fmla="*/ 133778 h 224746"/>
                <a:gd name="connsiteX135" fmla="*/ 730898 w 1088744"/>
                <a:gd name="connsiteY135" fmla="*/ 156811 h 224746"/>
                <a:gd name="connsiteX136" fmla="*/ 750402 w 1088744"/>
                <a:gd name="connsiteY136" fmla="*/ 130744 h 224746"/>
                <a:gd name="connsiteX137" fmla="*/ 892474 w 1088744"/>
                <a:gd name="connsiteY137" fmla="*/ 146433 h 224746"/>
                <a:gd name="connsiteX138" fmla="*/ 867655 w 1088744"/>
                <a:gd name="connsiteY138" fmla="*/ 162377 h 224746"/>
                <a:gd name="connsiteX139" fmla="*/ 837014 w 1088744"/>
                <a:gd name="connsiteY139" fmla="*/ 144155 h 224746"/>
                <a:gd name="connsiteX140" fmla="*/ 816004 w 1088744"/>
                <a:gd name="connsiteY140" fmla="*/ 162377 h 224746"/>
                <a:gd name="connsiteX141" fmla="*/ 797771 w 1088744"/>
                <a:gd name="connsiteY141" fmla="*/ 148967 h 224746"/>
                <a:gd name="connsiteX142" fmla="*/ 789667 w 1088744"/>
                <a:gd name="connsiteY142" fmla="*/ 123400 h 224746"/>
                <a:gd name="connsiteX143" fmla="*/ 793466 w 1088744"/>
                <a:gd name="connsiteY143" fmla="*/ 120875 h 224746"/>
                <a:gd name="connsiteX144" fmla="*/ 798273 w 1088744"/>
                <a:gd name="connsiteY144" fmla="*/ 126695 h 224746"/>
                <a:gd name="connsiteX145" fmla="*/ 815495 w 1088744"/>
                <a:gd name="connsiteY145" fmla="*/ 156811 h 224746"/>
                <a:gd name="connsiteX146" fmla="*/ 822079 w 1088744"/>
                <a:gd name="connsiteY146" fmla="*/ 146688 h 224746"/>
                <a:gd name="connsiteX147" fmla="*/ 820308 w 1088744"/>
                <a:gd name="connsiteY147" fmla="*/ 133778 h 224746"/>
                <a:gd name="connsiteX148" fmla="*/ 801315 w 1088744"/>
                <a:gd name="connsiteY148" fmla="*/ 57848 h 224746"/>
                <a:gd name="connsiteX149" fmla="*/ 800553 w 1088744"/>
                <a:gd name="connsiteY149" fmla="*/ 54308 h 224746"/>
                <a:gd name="connsiteX150" fmla="*/ 807646 w 1088744"/>
                <a:gd name="connsiteY150" fmla="*/ 47725 h 224746"/>
                <a:gd name="connsiteX151" fmla="*/ 817522 w 1088744"/>
                <a:gd name="connsiteY151" fmla="*/ 57094 h 224746"/>
                <a:gd name="connsiteX152" fmla="*/ 833982 w 1088744"/>
                <a:gd name="connsiteY152" fmla="*/ 123400 h 224746"/>
                <a:gd name="connsiteX153" fmla="*/ 867411 w 1088744"/>
                <a:gd name="connsiteY153" fmla="*/ 156811 h 224746"/>
                <a:gd name="connsiteX154" fmla="*/ 880828 w 1088744"/>
                <a:gd name="connsiteY154" fmla="*/ 153271 h 224746"/>
                <a:gd name="connsiteX155" fmla="*/ 871206 w 1088744"/>
                <a:gd name="connsiteY155" fmla="*/ 141122 h 224746"/>
                <a:gd name="connsiteX156" fmla="*/ 880066 w 1088744"/>
                <a:gd name="connsiteY156" fmla="*/ 133024 h 224746"/>
                <a:gd name="connsiteX157" fmla="*/ 892474 w 1088744"/>
                <a:gd name="connsiteY157" fmla="*/ 146433 h 224746"/>
                <a:gd name="connsiteX158" fmla="*/ 1088744 w 1088744"/>
                <a:gd name="connsiteY158" fmla="*/ 86703 h 224746"/>
                <a:gd name="connsiteX159" fmla="*/ 1084939 w 1088744"/>
                <a:gd name="connsiteY159" fmla="*/ 89235 h 224746"/>
                <a:gd name="connsiteX160" fmla="*/ 1080633 w 1088744"/>
                <a:gd name="connsiteY160" fmla="*/ 84932 h 224746"/>
                <a:gd name="connsiteX161" fmla="*/ 1057087 w 1088744"/>
                <a:gd name="connsiteY161" fmla="*/ 53300 h 224746"/>
                <a:gd name="connsiteX162" fmla="*/ 1051518 w 1088744"/>
                <a:gd name="connsiteY162" fmla="*/ 60636 h 224746"/>
                <a:gd name="connsiteX163" fmla="*/ 1056078 w 1088744"/>
                <a:gd name="connsiteY163" fmla="*/ 79621 h 224746"/>
                <a:gd name="connsiteX164" fmla="*/ 1071522 w 1088744"/>
                <a:gd name="connsiteY164" fmla="*/ 136057 h 224746"/>
                <a:gd name="connsiteX165" fmla="*/ 1044934 w 1088744"/>
                <a:gd name="connsiteY165" fmla="*/ 162377 h 224746"/>
                <a:gd name="connsiteX166" fmla="*/ 1006951 w 1088744"/>
                <a:gd name="connsiteY166" fmla="*/ 140106 h 224746"/>
                <a:gd name="connsiteX167" fmla="*/ 980363 w 1088744"/>
                <a:gd name="connsiteY167" fmla="*/ 162377 h 224746"/>
                <a:gd name="connsiteX168" fmla="*/ 944145 w 1088744"/>
                <a:gd name="connsiteY168" fmla="*/ 142384 h 224746"/>
                <a:gd name="connsiteX169" fmla="*/ 922878 w 1088744"/>
                <a:gd name="connsiteY169" fmla="*/ 162377 h 224746"/>
                <a:gd name="connsiteX170" fmla="*/ 904645 w 1088744"/>
                <a:gd name="connsiteY170" fmla="*/ 148967 h 224746"/>
                <a:gd name="connsiteX171" fmla="*/ 896544 w 1088744"/>
                <a:gd name="connsiteY171" fmla="*/ 123400 h 224746"/>
                <a:gd name="connsiteX172" fmla="*/ 900340 w 1088744"/>
                <a:gd name="connsiteY172" fmla="*/ 120875 h 224746"/>
                <a:gd name="connsiteX173" fmla="*/ 905146 w 1088744"/>
                <a:gd name="connsiteY173" fmla="*/ 126695 h 224746"/>
                <a:gd name="connsiteX174" fmla="*/ 922369 w 1088744"/>
                <a:gd name="connsiteY174" fmla="*/ 156811 h 224746"/>
                <a:gd name="connsiteX175" fmla="*/ 928956 w 1088744"/>
                <a:gd name="connsiteY175" fmla="*/ 146688 h 224746"/>
                <a:gd name="connsiteX176" fmla="*/ 927185 w 1088744"/>
                <a:gd name="connsiteY176" fmla="*/ 133778 h 224746"/>
                <a:gd name="connsiteX177" fmla="*/ 908189 w 1088744"/>
                <a:gd name="connsiteY177" fmla="*/ 57848 h 224746"/>
                <a:gd name="connsiteX178" fmla="*/ 907427 w 1088744"/>
                <a:gd name="connsiteY178" fmla="*/ 54308 h 224746"/>
                <a:gd name="connsiteX179" fmla="*/ 914522 w 1088744"/>
                <a:gd name="connsiteY179" fmla="*/ 47725 h 224746"/>
                <a:gd name="connsiteX180" fmla="*/ 923633 w 1088744"/>
                <a:gd name="connsiteY180" fmla="*/ 54308 h 224746"/>
                <a:gd name="connsiteX181" fmla="*/ 933761 w 1088744"/>
                <a:gd name="connsiteY181" fmla="*/ 94801 h 224746"/>
                <a:gd name="connsiteX182" fmla="*/ 937813 w 1088744"/>
                <a:gd name="connsiteY182" fmla="*/ 111253 h 224746"/>
                <a:gd name="connsiteX183" fmla="*/ 944145 w 1088744"/>
                <a:gd name="connsiteY183" fmla="*/ 129474 h 224746"/>
                <a:gd name="connsiteX184" fmla="*/ 979855 w 1088744"/>
                <a:gd name="connsiteY184" fmla="*/ 156811 h 224746"/>
                <a:gd name="connsiteX185" fmla="*/ 991500 w 1088744"/>
                <a:gd name="connsiteY185" fmla="*/ 140106 h 224746"/>
                <a:gd name="connsiteX186" fmla="*/ 989220 w 1088744"/>
                <a:gd name="connsiteY186" fmla="*/ 123654 h 224746"/>
                <a:gd name="connsiteX187" fmla="*/ 972760 w 1088744"/>
                <a:gd name="connsiteY187" fmla="*/ 57848 h 224746"/>
                <a:gd name="connsiteX188" fmla="*/ 972005 w 1088744"/>
                <a:gd name="connsiteY188" fmla="*/ 54308 h 224746"/>
                <a:gd name="connsiteX189" fmla="*/ 979092 w 1088744"/>
                <a:gd name="connsiteY189" fmla="*/ 47725 h 224746"/>
                <a:gd name="connsiteX190" fmla="*/ 988210 w 1088744"/>
                <a:gd name="connsiteY190" fmla="*/ 54308 h 224746"/>
                <a:gd name="connsiteX191" fmla="*/ 998338 w 1088744"/>
                <a:gd name="connsiteY191" fmla="*/ 94801 h 224746"/>
                <a:gd name="connsiteX192" fmla="*/ 1002390 w 1088744"/>
                <a:gd name="connsiteY192" fmla="*/ 111253 h 224746"/>
                <a:gd name="connsiteX193" fmla="*/ 1008723 w 1088744"/>
                <a:gd name="connsiteY193" fmla="*/ 129474 h 224746"/>
                <a:gd name="connsiteX194" fmla="*/ 1044425 w 1088744"/>
                <a:gd name="connsiteY194" fmla="*/ 156811 h 224746"/>
                <a:gd name="connsiteX195" fmla="*/ 1056078 w 1088744"/>
                <a:gd name="connsiteY195" fmla="*/ 140106 h 224746"/>
                <a:gd name="connsiteX196" fmla="*/ 1041390 w 1088744"/>
                <a:gd name="connsiteY196" fmla="*/ 84169 h 224746"/>
                <a:gd name="connsiteX197" fmla="*/ 1037338 w 1088744"/>
                <a:gd name="connsiteY197" fmla="*/ 67971 h 224746"/>
                <a:gd name="connsiteX198" fmla="*/ 1056579 w 1088744"/>
                <a:gd name="connsiteY198" fmla="*/ 47725 h 224746"/>
                <a:gd name="connsiteX199" fmla="*/ 1088744 w 1088744"/>
                <a:gd name="connsiteY199" fmla="*/ 86703 h 224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</a:cxnLst>
              <a:rect l="l" t="t" r="r" b="b"/>
              <a:pathLst>
                <a:path w="1088744" h="224746">
                  <a:moveTo>
                    <a:pt x="108129" y="86703"/>
                  </a:moveTo>
                  <a:cubicBezTo>
                    <a:pt x="108129" y="89235"/>
                    <a:pt x="106103" y="89235"/>
                    <a:pt x="104331" y="89235"/>
                  </a:cubicBezTo>
                  <a:cubicBezTo>
                    <a:pt x="101288" y="89235"/>
                    <a:pt x="101034" y="88981"/>
                    <a:pt x="99516" y="83415"/>
                  </a:cubicBezTo>
                  <a:cubicBezTo>
                    <a:pt x="95972" y="69243"/>
                    <a:pt x="91160" y="53300"/>
                    <a:pt x="82548" y="53300"/>
                  </a:cubicBezTo>
                  <a:cubicBezTo>
                    <a:pt x="75970" y="53300"/>
                    <a:pt x="75970" y="60128"/>
                    <a:pt x="75970" y="63677"/>
                  </a:cubicBezTo>
                  <a:cubicBezTo>
                    <a:pt x="75970" y="65447"/>
                    <a:pt x="75970" y="69496"/>
                    <a:pt x="77742" y="76580"/>
                  </a:cubicBezTo>
                  <a:lnTo>
                    <a:pt x="94955" y="145418"/>
                  </a:lnTo>
                  <a:cubicBezTo>
                    <a:pt x="95972" y="148967"/>
                    <a:pt x="95972" y="149467"/>
                    <a:pt x="95972" y="150737"/>
                  </a:cubicBezTo>
                  <a:cubicBezTo>
                    <a:pt x="95972" y="156050"/>
                    <a:pt x="91669" y="157320"/>
                    <a:pt x="89135" y="157320"/>
                  </a:cubicBezTo>
                  <a:cubicBezTo>
                    <a:pt x="81031" y="157320"/>
                    <a:pt x="79259" y="148713"/>
                    <a:pt x="79005" y="147443"/>
                  </a:cubicBezTo>
                  <a:cubicBezTo>
                    <a:pt x="74191" y="158328"/>
                    <a:pt x="66088" y="162377"/>
                    <a:pt x="57985" y="162377"/>
                  </a:cubicBezTo>
                  <a:cubicBezTo>
                    <a:pt x="29878" y="162377"/>
                    <a:pt x="0" y="123909"/>
                    <a:pt x="0" y="86956"/>
                  </a:cubicBezTo>
                  <a:cubicBezTo>
                    <a:pt x="0" y="65447"/>
                    <a:pt x="11646" y="47725"/>
                    <a:pt x="30641" y="47725"/>
                  </a:cubicBezTo>
                  <a:cubicBezTo>
                    <a:pt x="39753" y="47725"/>
                    <a:pt x="50899" y="53045"/>
                    <a:pt x="61027" y="65447"/>
                  </a:cubicBezTo>
                  <a:cubicBezTo>
                    <a:pt x="63816" y="53045"/>
                    <a:pt x="73182" y="47725"/>
                    <a:pt x="82048" y="47725"/>
                  </a:cubicBezTo>
                  <a:cubicBezTo>
                    <a:pt x="91415" y="47725"/>
                    <a:pt x="96727" y="54053"/>
                    <a:pt x="100533" y="61899"/>
                  </a:cubicBezTo>
                  <a:cubicBezTo>
                    <a:pt x="105086" y="71521"/>
                    <a:pt x="108129" y="86703"/>
                    <a:pt x="108129" y="86703"/>
                  </a:cubicBezTo>
                  <a:close/>
                  <a:moveTo>
                    <a:pt x="62798" y="81899"/>
                  </a:moveTo>
                  <a:cubicBezTo>
                    <a:pt x="60773" y="73801"/>
                    <a:pt x="45075" y="53300"/>
                    <a:pt x="31149" y="53300"/>
                  </a:cubicBezTo>
                  <a:cubicBezTo>
                    <a:pt x="19241" y="53300"/>
                    <a:pt x="17215" y="68226"/>
                    <a:pt x="17215" y="75824"/>
                  </a:cubicBezTo>
                  <a:cubicBezTo>
                    <a:pt x="17215" y="88472"/>
                    <a:pt x="25072" y="118089"/>
                    <a:pt x="29624" y="128721"/>
                  </a:cubicBezTo>
                  <a:cubicBezTo>
                    <a:pt x="35955" y="144155"/>
                    <a:pt x="47609" y="156811"/>
                    <a:pt x="57985" y="156811"/>
                  </a:cubicBezTo>
                  <a:cubicBezTo>
                    <a:pt x="69131" y="156811"/>
                    <a:pt x="75462" y="143647"/>
                    <a:pt x="75462" y="133024"/>
                  </a:cubicBezTo>
                  <a:cubicBezTo>
                    <a:pt x="75462" y="133024"/>
                    <a:pt x="75207" y="131245"/>
                    <a:pt x="74699" y="129729"/>
                  </a:cubicBezTo>
                  <a:lnTo>
                    <a:pt x="62798" y="81899"/>
                  </a:lnTo>
                  <a:close/>
                  <a:moveTo>
                    <a:pt x="209685" y="49750"/>
                  </a:moveTo>
                  <a:lnTo>
                    <a:pt x="234501" y="149467"/>
                  </a:lnTo>
                  <a:cubicBezTo>
                    <a:pt x="234755" y="150991"/>
                    <a:pt x="235264" y="152253"/>
                    <a:pt x="235264" y="153016"/>
                  </a:cubicBezTo>
                  <a:cubicBezTo>
                    <a:pt x="235264" y="155795"/>
                    <a:pt x="233240" y="159598"/>
                    <a:pt x="228171" y="159598"/>
                  </a:cubicBezTo>
                  <a:cubicBezTo>
                    <a:pt x="220575" y="159598"/>
                    <a:pt x="218804" y="152253"/>
                    <a:pt x="218295" y="150230"/>
                  </a:cubicBezTo>
                  <a:lnTo>
                    <a:pt x="199811" y="75824"/>
                  </a:lnTo>
                  <a:cubicBezTo>
                    <a:pt x="198039" y="68480"/>
                    <a:pt x="187909" y="53300"/>
                    <a:pt x="172966" y="53300"/>
                  </a:cubicBezTo>
                  <a:cubicBezTo>
                    <a:pt x="161575" y="53300"/>
                    <a:pt x="159295" y="64431"/>
                    <a:pt x="159295" y="72783"/>
                  </a:cubicBezTo>
                  <a:cubicBezTo>
                    <a:pt x="159295" y="88227"/>
                    <a:pt x="167653" y="110999"/>
                    <a:pt x="173983" y="128212"/>
                  </a:cubicBezTo>
                  <a:cubicBezTo>
                    <a:pt x="176009" y="133523"/>
                    <a:pt x="177272" y="137073"/>
                    <a:pt x="177272" y="141876"/>
                  </a:cubicBezTo>
                  <a:cubicBezTo>
                    <a:pt x="177272" y="154533"/>
                    <a:pt x="168914" y="162377"/>
                    <a:pt x="158031" y="162377"/>
                  </a:cubicBezTo>
                  <a:cubicBezTo>
                    <a:pt x="134478" y="162377"/>
                    <a:pt x="125619" y="124924"/>
                    <a:pt x="125619" y="123400"/>
                  </a:cubicBezTo>
                  <a:cubicBezTo>
                    <a:pt x="125619" y="120875"/>
                    <a:pt x="128145" y="120875"/>
                    <a:pt x="129417" y="120875"/>
                  </a:cubicBezTo>
                  <a:cubicBezTo>
                    <a:pt x="132706" y="120875"/>
                    <a:pt x="132961" y="121376"/>
                    <a:pt x="133977" y="124924"/>
                  </a:cubicBezTo>
                  <a:cubicBezTo>
                    <a:pt x="136004" y="132770"/>
                    <a:pt x="142834" y="156811"/>
                    <a:pt x="157523" y="156811"/>
                  </a:cubicBezTo>
                  <a:cubicBezTo>
                    <a:pt x="160312" y="156811"/>
                    <a:pt x="163092" y="156050"/>
                    <a:pt x="163092" y="149467"/>
                  </a:cubicBezTo>
                  <a:cubicBezTo>
                    <a:pt x="163092" y="143392"/>
                    <a:pt x="160565" y="136564"/>
                    <a:pt x="157014" y="126695"/>
                  </a:cubicBezTo>
                  <a:cubicBezTo>
                    <a:pt x="150438" y="108973"/>
                    <a:pt x="143851" y="90251"/>
                    <a:pt x="143851" y="77087"/>
                  </a:cubicBezTo>
                  <a:cubicBezTo>
                    <a:pt x="143851" y="55069"/>
                    <a:pt x="158540" y="47725"/>
                    <a:pt x="172211" y="47725"/>
                  </a:cubicBezTo>
                  <a:cubicBezTo>
                    <a:pt x="183859" y="47725"/>
                    <a:pt x="191707" y="53799"/>
                    <a:pt x="195004" y="57094"/>
                  </a:cubicBezTo>
                  <a:cubicBezTo>
                    <a:pt x="185375" y="15331"/>
                    <a:pt x="166644" y="4200"/>
                    <a:pt x="153979" y="4200"/>
                  </a:cubicBezTo>
                  <a:cubicBezTo>
                    <a:pt x="141825" y="4200"/>
                    <a:pt x="138274" y="13814"/>
                    <a:pt x="138274" y="15077"/>
                  </a:cubicBezTo>
                  <a:cubicBezTo>
                    <a:pt x="138274" y="15077"/>
                    <a:pt x="138528" y="15585"/>
                    <a:pt x="140308" y="15838"/>
                  </a:cubicBezTo>
                  <a:cubicBezTo>
                    <a:pt x="148157" y="17102"/>
                    <a:pt x="151193" y="23938"/>
                    <a:pt x="151193" y="27987"/>
                  </a:cubicBezTo>
                  <a:cubicBezTo>
                    <a:pt x="151193" y="33298"/>
                    <a:pt x="147141" y="36086"/>
                    <a:pt x="142580" y="36086"/>
                  </a:cubicBezTo>
                  <a:cubicBezTo>
                    <a:pt x="139544" y="36086"/>
                    <a:pt x="129671" y="34570"/>
                    <a:pt x="129671" y="20396"/>
                  </a:cubicBezTo>
                  <a:cubicBezTo>
                    <a:pt x="129671" y="7232"/>
                    <a:pt x="140053" y="-1375"/>
                    <a:pt x="153979" y="-1375"/>
                  </a:cubicBezTo>
                  <a:cubicBezTo>
                    <a:pt x="180316" y="-1375"/>
                    <a:pt x="203360" y="24699"/>
                    <a:pt x="209685" y="49750"/>
                  </a:cubicBezTo>
                  <a:close/>
                  <a:moveTo>
                    <a:pt x="346195" y="76832"/>
                  </a:moveTo>
                  <a:cubicBezTo>
                    <a:pt x="346195" y="78096"/>
                    <a:pt x="344169" y="80883"/>
                    <a:pt x="342142" y="80883"/>
                  </a:cubicBezTo>
                  <a:cubicBezTo>
                    <a:pt x="341126" y="80883"/>
                    <a:pt x="340879" y="80629"/>
                    <a:pt x="338855" y="78096"/>
                  </a:cubicBezTo>
                  <a:cubicBezTo>
                    <a:pt x="320115" y="54308"/>
                    <a:pt x="297577" y="53300"/>
                    <a:pt x="293270" y="53300"/>
                  </a:cubicBezTo>
                  <a:cubicBezTo>
                    <a:pt x="276810" y="53300"/>
                    <a:pt x="274023" y="71267"/>
                    <a:pt x="274023" y="81136"/>
                  </a:cubicBezTo>
                  <a:cubicBezTo>
                    <a:pt x="274023" y="90752"/>
                    <a:pt x="276556" y="102145"/>
                    <a:pt x="278328" y="108973"/>
                  </a:cubicBezTo>
                  <a:lnTo>
                    <a:pt x="288203" y="108973"/>
                  </a:lnTo>
                  <a:cubicBezTo>
                    <a:pt x="295805" y="108973"/>
                    <a:pt x="312766" y="109736"/>
                    <a:pt x="324920" y="114547"/>
                  </a:cubicBezTo>
                  <a:cubicBezTo>
                    <a:pt x="344931" y="122646"/>
                    <a:pt x="344931" y="139097"/>
                    <a:pt x="344931" y="140868"/>
                  </a:cubicBezTo>
                  <a:cubicBezTo>
                    <a:pt x="344931" y="152508"/>
                    <a:pt x="335558" y="162377"/>
                    <a:pt x="319352" y="162377"/>
                  </a:cubicBezTo>
                  <a:cubicBezTo>
                    <a:pt x="292762" y="162377"/>
                    <a:pt x="256554" y="136819"/>
                    <a:pt x="256554" y="92022"/>
                  </a:cubicBezTo>
                  <a:cubicBezTo>
                    <a:pt x="256554" y="69243"/>
                    <a:pt x="268708" y="47725"/>
                    <a:pt x="292762" y="47725"/>
                  </a:cubicBezTo>
                  <a:cubicBezTo>
                    <a:pt x="325174" y="47725"/>
                    <a:pt x="346195" y="73038"/>
                    <a:pt x="346195" y="76832"/>
                  </a:cubicBezTo>
                  <a:close/>
                  <a:moveTo>
                    <a:pt x="335304" y="141369"/>
                  </a:moveTo>
                  <a:cubicBezTo>
                    <a:pt x="335304" y="114547"/>
                    <a:pt x="293525" y="114547"/>
                    <a:pt x="285168" y="114547"/>
                  </a:cubicBezTo>
                  <a:lnTo>
                    <a:pt x="279845" y="114547"/>
                  </a:lnTo>
                  <a:cubicBezTo>
                    <a:pt x="290736" y="156050"/>
                    <a:pt x="316818" y="156811"/>
                    <a:pt x="319352" y="156811"/>
                  </a:cubicBezTo>
                  <a:cubicBezTo>
                    <a:pt x="329481" y="156811"/>
                    <a:pt x="335304" y="149975"/>
                    <a:pt x="335304" y="141369"/>
                  </a:cubicBezTo>
                  <a:close/>
                  <a:moveTo>
                    <a:pt x="468008" y="146433"/>
                  </a:moveTo>
                  <a:cubicBezTo>
                    <a:pt x="468008" y="159598"/>
                    <a:pt x="451548" y="162377"/>
                    <a:pt x="443192" y="162377"/>
                  </a:cubicBezTo>
                  <a:cubicBezTo>
                    <a:pt x="425723" y="162377"/>
                    <a:pt x="416610" y="149721"/>
                    <a:pt x="412550" y="144155"/>
                  </a:cubicBezTo>
                  <a:cubicBezTo>
                    <a:pt x="409771" y="157574"/>
                    <a:pt x="399895" y="162377"/>
                    <a:pt x="391539" y="162377"/>
                  </a:cubicBezTo>
                  <a:cubicBezTo>
                    <a:pt x="382418" y="162377"/>
                    <a:pt x="377359" y="156557"/>
                    <a:pt x="373307" y="148967"/>
                  </a:cubicBezTo>
                  <a:cubicBezTo>
                    <a:pt x="368491" y="138844"/>
                    <a:pt x="365202" y="123400"/>
                    <a:pt x="365202" y="123400"/>
                  </a:cubicBezTo>
                  <a:cubicBezTo>
                    <a:pt x="365202" y="120875"/>
                    <a:pt x="367729" y="120875"/>
                    <a:pt x="369000" y="120875"/>
                  </a:cubicBezTo>
                  <a:cubicBezTo>
                    <a:pt x="372290" y="120875"/>
                    <a:pt x="372544" y="121122"/>
                    <a:pt x="373807" y="126695"/>
                  </a:cubicBezTo>
                  <a:cubicBezTo>
                    <a:pt x="378368" y="144410"/>
                    <a:pt x="383180" y="156811"/>
                    <a:pt x="391030" y="156811"/>
                  </a:cubicBezTo>
                  <a:cubicBezTo>
                    <a:pt x="397614" y="156811"/>
                    <a:pt x="397614" y="149467"/>
                    <a:pt x="397614" y="146688"/>
                  </a:cubicBezTo>
                  <a:cubicBezTo>
                    <a:pt x="397614" y="142639"/>
                    <a:pt x="396852" y="137827"/>
                    <a:pt x="395845" y="133778"/>
                  </a:cubicBezTo>
                  <a:lnTo>
                    <a:pt x="376850" y="57848"/>
                  </a:lnTo>
                  <a:cubicBezTo>
                    <a:pt x="376342" y="56333"/>
                    <a:pt x="376087" y="55069"/>
                    <a:pt x="376087" y="54308"/>
                  </a:cubicBezTo>
                  <a:cubicBezTo>
                    <a:pt x="376087" y="51529"/>
                    <a:pt x="378114" y="47725"/>
                    <a:pt x="383180" y="47725"/>
                  </a:cubicBezTo>
                  <a:cubicBezTo>
                    <a:pt x="390776" y="47725"/>
                    <a:pt x="392548" y="55069"/>
                    <a:pt x="393056" y="57094"/>
                  </a:cubicBezTo>
                  <a:lnTo>
                    <a:pt x="409516" y="123400"/>
                  </a:lnTo>
                  <a:cubicBezTo>
                    <a:pt x="409771" y="124163"/>
                    <a:pt x="421162" y="156811"/>
                    <a:pt x="442946" y="156811"/>
                  </a:cubicBezTo>
                  <a:cubicBezTo>
                    <a:pt x="444209" y="156811"/>
                    <a:pt x="451302" y="156811"/>
                    <a:pt x="456363" y="153271"/>
                  </a:cubicBezTo>
                  <a:cubicBezTo>
                    <a:pt x="447496" y="150484"/>
                    <a:pt x="446742" y="142384"/>
                    <a:pt x="446742" y="141122"/>
                  </a:cubicBezTo>
                  <a:cubicBezTo>
                    <a:pt x="446742" y="137827"/>
                    <a:pt x="449022" y="133024"/>
                    <a:pt x="455600" y="133024"/>
                  </a:cubicBezTo>
                  <a:cubicBezTo>
                    <a:pt x="460161" y="133024"/>
                    <a:pt x="468008" y="136564"/>
                    <a:pt x="468008" y="146433"/>
                  </a:cubicBezTo>
                  <a:close/>
                  <a:moveTo>
                    <a:pt x="666806" y="220083"/>
                  </a:moveTo>
                  <a:cubicBezTo>
                    <a:pt x="666806" y="222109"/>
                    <a:pt x="665797" y="223371"/>
                    <a:pt x="663516" y="223371"/>
                  </a:cubicBezTo>
                  <a:cubicBezTo>
                    <a:pt x="655669" y="223371"/>
                    <a:pt x="647311" y="222617"/>
                    <a:pt x="639208" y="222617"/>
                  </a:cubicBezTo>
                  <a:cubicBezTo>
                    <a:pt x="631104" y="222617"/>
                    <a:pt x="622494" y="223371"/>
                    <a:pt x="614644" y="223371"/>
                  </a:cubicBezTo>
                  <a:cubicBezTo>
                    <a:pt x="613373" y="223371"/>
                    <a:pt x="610083" y="223371"/>
                    <a:pt x="610083" y="218568"/>
                  </a:cubicBezTo>
                  <a:cubicBezTo>
                    <a:pt x="610083" y="215780"/>
                    <a:pt x="612364" y="215527"/>
                    <a:pt x="614644" y="215527"/>
                  </a:cubicBezTo>
                  <a:cubicBezTo>
                    <a:pt x="627807" y="215019"/>
                    <a:pt x="629834" y="209960"/>
                    <a:pt x="629834" y="204641"/>
                  </a:cubicBezTo>
                  <a:cubicBezTo>
                    <a:pt x="629834" y="202371"/>
                    <a:pt x="629333" y="200592"/>
                    <a:pt x="628824" y="198567"/>
                  </a:cubicBezTo>
                  <a:lnTo>
                    <a:pt x="600972" y="87464"/>
                  </a:lnTo>
                  <a:lnTo>
                    <a:pt x="553618" y="219068"/>
                  </a:lnTo>
                  <a:cubicBezTo>
                    <a:pt x="552093" y="223117"/>
                    <a:pt x="551846" y="223371"/>
                    <a:pt x="546522" y="223371"/>
                  </a:cubicBezTo>
                  <a:lnTo>
                    <a:pt x="514873" y="223371"/>
                  </a:lnTo>
                  <a:cubicBezTo>
                    <a:pt x="510821" y="223371"/>
                    <a:pt x="508034" y="223371"/>
                    <a:pt x="508034" y="218568"/>
                  </a:cubicBezTo>
                  <a:cubicBezTo>
                    <a:pt x="508034" y="215527"/>
                    <a:pt x="510061" y="215527"/>
                    <a:pt x="514873" y="215527"/>
                  </a:cubicBezTo>
                  <a:cubicBezTo>
                    <a:pt x="516645" y="215527"/>
                    <a:pt x="530317" y="215527"/>
                    <a:pt x="530317" y="213502"/>
                  </a:cubicBezTo>
                  <a:cubicBezTo>
                    <a:pt x="530317" y="213502"/>
                    <a:pt x="530317" y="212739"/>
                    <a:pt x="529561" y="210214"/>
                  </a:cubicBezTo>
                  <a:lnTo>
                    <a:pt x="496133" y="76071"/>
                  </a:lnTo>
                  <a:cubicBezTo>
                    <a:pt x="492591" y="62151"/>
                    <a:pt x="483216" y="58865"/>
                    <a:pt x="471570" y="58357"/>
                  </a:cubicBezTo>
                  <a:cubicBezTo>
                    <a:pt x="469544" y="58357"/>
                    <a:pt x="466756" y="58102"/>
                    <a:pt x="466756" y="53554"/>
                  </a:cubicBezTo>
                  <a:cubicBezTo>
                    <a:pt x="466756" y="51274"/>
                    <a:pt x="468281" y="50513"/>
                    <a:pt x="470053" y="50513"/>
                  </a:cubicBezTo>
                  <a:cubicBezTo>
                    <a:pt x="477649" y="50513"/>
                    <a:pt x="486258" y="51274"/>
                    <a:pt x="494106" y="51274"/>
                  </a:cubicBezTo>
                  <a:cubicBezTo>
                    <a:pt x="502210" y="51274"/>
                    <a:pt x="511075" y="50513"/>
                    <a:pt x="518925" y="50513"/>
                  </a:cubicBezTo>
                  <a:cubicBezTo>
                    <a:pt x="520443" y="50513"/>
                    <a:pt x="523486" y="50513"/>
                    <a:pt x="523486" y="55069"/>
                  </a:cubicBezTo>
                  <a:cubicBezTo>
                    <a:pt x="523486" y="58102"/>
                    <a:pt x="521706" y="58357"/>
                    <a:pt x="518671" y="58357"/>
                  </a:cubicBezTo>
                  <a:cubicBezTo>
                    <a:pt x="504237" y="58865"/>
                    <a:pt x="503729" y="65447"/>
                    <a:pt x="503729" y="69243"/>
                  </a:cubicBezTo>
                  <a:cubicBezTo>
                    <a:pt x="503729" y="69997"/>
                    <a:pt x="503729" y="71521"/>
                    <a:pt x="504745" y="75570"/>
                  </a:cubicBezTo>
                  <a:lnTo>
                    <a:pt x="537411" y="205911"/>
                  </a:lnTo>
                  <a:lnTo>
                    <a:pt x="591851" y="54816"/>
                  </a:lnTo>
                  <a:cubicBezTo>
                    <a:pt x="593114" y="51020"/>
                    <a:pt x="593369" y="50513"/>
                    <a:pt x="596920" y="50513"/>
                  </a:cubicBezTo>
                  <a:cubicBezTo>
                    <a:pt x="599702" y="50513"/>
                    <a:pt x="600718" y="50766"/>
                    <a:pt x="601982" y="55578"/>
                  </a:cubicBezTo>
                  <a:lnTo>
                    <a:pt x="637437" y="198320"/>
                  </a:lnTo>
                  <a:cubicBezTo>
                    <a:pt x="641489" y="214518"/>
                    <a:pt x="655669" y="215273"/>
                    <a:pt x="663008" y="215527"/>
                  </a:cubicBezTo>
                  <a:cubicBezTo>
                    <a:pt x="663771" y="215527"/>
                    <a:pt x="666806" y="215780"/>
                    <a:pt x="666806" y="220083"/>
                  </a:cubicBezTo>
                  <a:close/>
                  <a:moveTo>
                    <a:pt x="768125" y="120875"/>
                  </a:moveTo>
                  <a:cubicBezTo>
                    <a:pt x="768125" y="144917"/>
                    <a:pt x="753182" y="162377"/>
                    <a:pt x="731153" y="162377"/>
                  </a:cubicBezTo>
                  <a:cubicBezTo>
                    <a:pt x="699749" y="162377"/>
                    <a:pt x="667083" y="126441"/>
                    <a:pt x="667083" y="89490"/>
                  </a:cubicBezTo>
                  <a:cubicBezTo>
                    <a:pt x="667083" y="63423"/>
                    <a:pt x="683043" y="47725"/>
                    <a:pt x="704056" y="47725"/>
                  </a:cubicBezTo>
                  <a:cubicBezTo>
                    <a:pt x="735459" y="47725"/>
                    <a:pt x="768125" y="83670"/>
                    <a:pt x="768125" y="120875"/>
                  </a:cubicBezTo>
                  <a:close/>
                  <a:moveTo>
                    <a:pt x="750402" y="130744"/>
                  </a:moveTo>
                  <a:cubicBezTo>
                    <a:pt x="750402" y="119860"/>
                    <a:pt x="744824" y="93793"/>
                    <a:pt x="736722" y="78603"/>
                  </a:cubicBezTo>
                  <a:cubicBezTo>
                    <a:pt x="729383" y="64685"/>
                    <a:pt x="716464" y="53300"/>
                    <a:pt x="704056" y="53300"/>
                  </a:cubicBezTo>
                  <a:cubicBezTo>
                    <a:pt x="694182" y="53300"/>
                    <a:pt x="684814" y="61143"/>
                    <a:pt x="684814" y="79366"/>
                  </a:cubicBezTo>
                  <a:cubicBezTo>
                    <a:pt x="684814" y="92022"/>
                    <a:pt x="691394" y="120114"/>
                    <a:pt x="699496" y="133778"/>
                  </a:cubicBezTo>
                  <a:cubicBezTo>
                    <a:pt x="708871" y="149220"/>
                    <a:pt x="721025" y="156811"/>
                    <a:pt x="730898" y="156811"/>
                  </a:cubicBezTo>
                  <a:cubicBezTo>
                    <a:pt x="743309" y="156811"/>
                    <a:pt x="750402" y="145672"/>
                    <a:pt x="750402" y="130744"/>
                  </a:cubicBezTo>
                  <a:close/>
                  <a:moveTo>
                    <a:pt x="892474" y="146433"/>
                  </a:moveTo>
                  <a:cubicBezTo>
                    <a:pt x="892474" y="159598"/>
                    <a:pt x="876014" y="162377"/>
                    <a:pt x="867655" y="162377"/>
                  </a:cubicBezTo>
                  <a:cubicBezTo>
                    <a:pt x="850188" y="162377"/>
                    <a:pt x="841074" y="149721"/>
                    <a:pt x="837014" y="144155"/>
                  </a:cubicBezTo>
                  <a:cubicBezTo>
                    <a:pt x="834236" y="157574"/>
                    <a:pt x="824360" y="162377"/>
                    <a:pt x="816004" y="162377"/>
                  </a:cubicBezTo>
                  <a:cubicBezTo>
                    <a:pt x="806883" y="162377"/>
                    <a:pt x="801824" y="156557"/>
                    <a:pt x="797771" y="148967"/>
                  </a:cubicBezTo>
                  <a:cubicBezTo>
                    <a:pt x="792957" y="138844"/>
                    <a:pt x="789667" y="123400"/>
                    <a:pt x="789667" y="123400"/>
                  </a:cubicBezTo>
                  <a:cubicBezTo>
                    <a:pt x="789667" y="120875"/>
                    <a:pt x="792194" y="120875"/>
                    <a:pt x="793466" y="120875"/>
                  </a:cubicBezTo>
                  <a:cubicBezTo>
                    <a:pt x="796755" y="120875"/>
                    <a:pt x="797009" y="121122"/>
                    <a:pt x="798273" y="126695"/>
                  </a:cubicBezTo>
                  <a:cubicBezTo>
                    <a:pt x="802830" y="144410"/>
                    <a:pt x="807646" y="156811"/>
                    <a:pt x="815495" y="156811"/>
                  </a:cubicBezTo>
                  <a:cubicBezTo>
                    <a:pt x="822079" y="156811"/>
                    <a:pt x="822079" y="149467"/>
                    <a:pt x="822079" y="146688"/>
                  </a:cubicBezTo>
                  <a:cubicBezTo>
                    <a:pt x="822079" y="142639"/>
                    <a:pt x="821317" y="137827"/>
                    <a:pt x="820308" y="133778"/>
                  </a:cubicBezTo>
                  <a:lnTo>
                    <a:pt x="801315" y="57848"/>
                  </a:lnTo>
                  <a:cubicBezTo>
                    <a:pt x="800807" y="56333"/>
                    <a:pt x="800553" y="55069"/>
                    <a:pt x="800553" y="54308"/>
                  </a:cubicBezTo>
                  <a:cubicBezTo>
                    <a:pt x="800553" y="51529"/>
                    <a:pt x="802577" y="47725"/>
                    <a:pt x="807646" y="47725"/>
                  </a:cubicBezTo>
                  <a:cubicBezTo>
                    <a:pt x="815242" y="47725"/>
                    <a:pt x="817013" y="55069"/>
                    <a:pt x="817522" y="57094"/>
                  </a:cubicBezTo>
                  <a:lnTo>
                    <a:pt x="833982" y="123400"/>
                  </a:lnTo>
                  <a:cubicBezTo>
                    <a:pt x="834236" y="124163"/>
                    <a:pt x="845627" y="156811"/>
                    <a:pt x="867411" y="156811"/>
                  </a:cubicBezTo>
                  <a:cubicBezTo>
                    <a:pt x="868672" y="156811"/>
                    <a:pt x="875767" y="156811"/>
                    <a:pt x="880828" y="153271"/>
                  </a:cubicBezTo>
                  <a:cubicBezTo>
                    <a:pt x="871962" y="150484"/>
                    <a:pt x="871206" y="142384"/>
                    <a:pt x="871206" y="141122"/>
                  </a:cubicBezTo>
                  <a:cubicBezTo>
                    <a:pt x="871206" y="137827"/>
                    <a:pt x="873487" y="133024"/>
                    <a:pt x="880066" y="133024"/>
                  </a:cubicBezTo>
                  <a:cubicBezTo>
                    <a:pt x="884623" y="133024"/>
                    <a:pt x="892474" y="136564"/>
                    <a:pt x="892474" y="146433"/>
                  </a:cubicBezTo>
                  <a:close/>
                  <a:moveTo>
                    <a:pt x="1088744" y="86703"/>
                  </a:moveTo>
                  <a:cubicBezTo>
                    <a:pt x="1088744" y="89235"/>
                    <a:pt x="1086718" y="89235"/>
                    <a:pt x="1084939" y="89235"/>
                  </a:cubicBezTo>
                  <a:cubicBezTo>
                    <a:pt x="1081649" y="89235"/>
                    <a:pt x="1081649" y="88727"/>
                    <a:pt x="1080633" y="84932"/>
                  </a:cubicBezTo>
                  <a:cubicBezTo>
                    <a:pt x="1078609" y="78096"/>
                    <a:pt x="1071775" y="53300"/>
                    <a:pt x="1057087" y="53300"/>
                  </a:cubicBezTo>
                  <a:cubicBezTo>
                    <a:pt x="1051771" y="53300"/>
                    <a:pt x="1051518" y="57094"/>
                    <a:pt x="1051518" y="60636"/>
                  </a:cubicBezTo>
                  <a:cubicBezTo>
                    <a:pt x="1051518" y="66963"/>
                    <a:pt x="1054052" y="73546"/>
                    <a:pt x="1056078" y="79621"/>
                  </a:cubicBezTo>
                  <a:cubicBezTo>
                    <a:pt x="1061139" y="93030"/>
                    <a:pt x="1071522" y="121376"/>
                    <a:pt x="1071522" y="136057"/>
                  </a:cubicBezTo>
                  <a:cubicBezTo>
                    <a:pt x="1071522" y="157320"/>
                    <a:pt x="1056833" y="162377"/>
                    <a:pt x="1044934" y="162377"/>
                  </a:cubicBezTo>
                  <a:cubicBezTo>
                    <a:pt x="1027210" y="162377"/>
                    <a:pt x="1014545" y="151245"/>
                    <a:pt x="1006951" y="140106"/>
                  </a:cubicBezTo>
                  <a:cubicBezTo>
                    <a:pt x="1004925" y="157574"/>
                    <a:pt x="991754" y="162377"/>
                    <a:pt x="980363" y="162377"/>
                  </a:cubicBezTo>
                  <a:cubicBezTo>
                    <a:pt x="965164" y="162377"/>
                    <a:pt x="952756" y="154024"/>
                    <a:pt x="944145" y="142384"/>
                  </a:cubicBezTo>
                  <a:cubicBezTo>
                    <a:pt x="942373" y="154786"/>
                    <a:pt x="933761" y="162377"/>
                    <a:pt x="922878" y="162377"/>
                  </a:cubicBezTo>
                  <a:cubicBezTo>
                    <a:pt x="913759" y="162377"/>
                    <a:pt x="908698" y="156557"/>
                    <a:pt x="904645" y="148967"/>
                  </a:cubicBezTo>
                  <a:cubicBezTo>
                    <a:pt x="899831" y="138844"/>
                    <a:pt x="896544" y="123400"/>
                    <a:pt x="896544" y="123400"/>
                  </a:cubicBezTo>
                  <a:cubicBezTo>
                    <a:pt x="896544" y="120875"/>
                    <a:pt x="899070" y="120875"/>
                    <a:pt x="900340" y="120875"/>
                  </a:cubicBezTo>
                  <a:cubicBezTo>
                    <a:pt x="903629" y="120875"/>
                    <a:pt x="903883" y="121122"/>
                    <a:pt x="905146" y="126695"/>
                  </a:cubicBezTo>
                  <a:cubicBezTo>
                    <a:pt x="909707" y="144410"/>
                    <a:pt x="914522" y="156811"/>
                    <a:pt x="922369" y="156811"/>
                  </a:cubicBezTo>
                  <a:cubicBezTo>
                    <a:pt x="928956" y="156811"/>
                    <a:pt x="928956" y="149467"/>
                    <a:pt x="928956" y="146688"/>
                  </a:cubicBezTo>
                  <a:cubicBezTo>
                    <a:pt x="928956" y="142639"/>
                    <a:pt x="928193" y="137827"/>
                    <a:pt x="927185" y="133778"/>
                  </a:cubicBezTo>
                  <a:lnTo>
                    <a:pt x="908189" y="57848"/>
                  </a:lnTo>
                  <a:cubicBezTo>
                    <a:pt x="907681" y="56333"/>
                    <a:pt x="907427" y="55069"/>
                    <a:pt x="907427" y="54308"/>
                  </a:cubicBezTo>
                  <a:cubicBezTo>
                    <a:pt x="907427" y="51529"/>
                    <a:pt x="909453" y="47725"/>
                    <a:pt x="914522" y="47725"/>
                  </a:cubicBezTo>
                  <a:cubicBezTo>
                    <a:pt x="917555" y="47725"/>
                    <a:pt x="921861" y="49496"/>
                    <a:pt x="923633" y="54308"/>
                  </a:cubicBezTo>
                  <a:lnTo>
                    <a:pt x="933761" y="94801"/>
                  </a:lnTo>
                  <a:cubicBezTo>
                    <a:pt x="935032" y="100374"/>
                    <a:pt x="936549" y="105686"/>
                    <a:pt x="937813" y="111253"/>
                  </a:cubicBezTo>
                  <a:cubicBezTo>
                    <a:pt x="941110" y="123654"/>
                    <a:pt x="941110" y="124163"/>
                    <a:pt x="944145" y="129474"/>
                  </a:cubicBezTo>
                  <a:cubicBezTo>
                    <a:pt x="951492" y="142130"/>
                    <a:pt x="962378" y="156811"/>
                    <a:pt x="979855" y="156811"/>
                  </a:cubicBezTo>
                  <a:cubicBezTo>
                    <a:pt x="991500" y="156811"/>
                    <a:pt x="991500" y="143901"/>
                    <a:pt x="991500" y="140106"/>
                  </a:cubicBezTo>
                  <a:cubicBezTo>
                    <a:pt x="991500" y="133269"/>
                    <a:pt x="989729" y="125932"/>
                    <a:pt x="989220" y="123654"/>
                  </a:cubicBezTo>
                  <a:lnTo>
                    <a:pt x="972760" y="57848"/>
                  </a:lnTo>
                  <a:cubicBezTo>
                    <a:pt x="972258" y="56333"/>
                    <a:pt x="972005" y="55069"/>
                    <a:pt x="972005" y="54308"/>
                  </a:cubicBezTo>
                  <a:cubicBezTo>
                    <a:pt x="972005" y="51529"/>
                    <a:pt x="974030" y="47725"/>
                    <a:pt x="979092" y="47725"/>
                  </a:cubicBezTo>
                  <a:cubicBezTo>
                    <a:pt x="982133" y="47725"/>
                    <a:pt x="986438" y="49496"/>
                    <a:pt x="988210" y="54308"/>
                  </a:cubicBezTo>
                  <a:lnTo>
                    <a:pt x="998338" y="94801"/>
                  </a:lnTo>
                  <a:cubicBezTo>
                    <a:pt x="999602" y="100374"/>
                    <a:pt x="1001120" y="105686"/>
                    <a:pt x="1002390" y="111253"/>
                  </a:cubicBezTo>
                  <a:cubicBezTo>
                    <a:pt x="1005681" y="123654"/>
                    <a:pt x="1005681" y="124163"/>
                    <a:pt x="1008723" y="129474"/>
                  </a:cubicBezTo>
                  <a:cubicBezTo>
                    <a:pt x="1016062" y="142130"/>
                    <a:pt x="1026955" y="156811"/>
                    <a:pt x="1044425" y="156811"/>
                  </a:cubicBezTo>
                  <a:cubicBezTo>
                    <a:pt x="1056078" y="156811"/>
                    <a:pt x="1056078" y="143901"/>
                    <a:pt x="1056078" y="140106"/>
                  </a:cubicBezTo>
                  <a:cubicBezTo>
                    <a:pt x="1056078" y="124417"/>
                    <a:pt x="1044934" y="94300"/>
                    <a:pt x="1041390" y="84169"/>
                  </a:cubicBezTo>
                  <a:cubicBezTo>
                    <a:pt x="1038093" y="75570"/>
                    <a:pt x="1037338" y="73292"/>
                    <a:pt x="1037338" y="67971"/>
                  </a:cubicBezTo>
                  <a:cubicBezTo>
                    <a:pt x="1037338" y="56840"/>
                    <a:pt x="1044425" y="47725"/>
                    <a:pt x="1056579" y="47725"/>
                  </a:cubicBezTo>
                  <a:cubicBezTo>
                    <a:pt x="1080134" y="47725"/>
                    <a:pt x="1088744" y="85439"/>
                    <a:pt x="1088744" y="86703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462" name="任意多边形: 形状 461">
              <a:extLst>
                <a:ext uri="{FF2B5EF4-FFF2-40B4-BE49-F238E27FC236}">
                  <a16:creationId xmlns:a16="http://schemas.microsoft.com/office/drawing/2014/main" id="{F96CFD5C-05E2-3087-8FC6-75BE8F91502F}"/>
                </a:ext>
              </a:extLst>
            </p:cNvPr>
            <p:cNvSpPr/>
            <p:nvPr>
              <p:custDataLst>
                <p:tags r:id="rId13"/>
              </p:custDataLst>
            </p:nvPr>
          </p:nvSpPr>
          <p:spPr>
            <a:xfrm flipV="1">
              <a:off x="9504786" y="-13039971"/>
              <a:ext cx="58747" cy="253090"/>
            </a:xfrm>
            <a:custGeom>
              <a:avLst/>
              <a:gdLst>
                <a:gd name="connsiteX0" fmla="*/ 58747 w 58747"/>
                <a:gd name="connsiteY0" fmla="*/ 1159 h 253090"/>
                <a:gd name="connsiteX1" fmla="*/ 54442 w 58747"/>
                <a:gd name="connsiteY1" fmla="*/ 6724 h 253090"/>
                <a:gd name="connsiteX2" fmla="*/ 14689 w 58747"/>
                <a:gd name="connsiteY2" fmla="*/ 125171 h 253090"/>
                <a:gd name="connsiteX3" fmla="*/ 55459 w 58747"/>
                <a:gd name="connsiteY3" fmla="*/ 244880 h 253090"/>
                <a:gd name="connsiteX4" fmla="*/ 58747 w 58747"/>
                <a:gd name="connsiteY4" fmla="*/ 249183 h 253090"/>
                <a:gd name="connsiteX5" fmla="*/ 56214 w 58747"/>
                <a:gd name="connsiteY5" fmla="*/ 251715 h 253090"/>
                <a:gd name="connsiteX6" fmla="*/ 15952 w 58747"/>
                <a:gd name="connsiteY6" fmla="*/ 202363 h 253090"/>
                <a:gd name="connsiteX7" fmla="*/ 0 w 58747"/>
                <a:gd name="connsiteY7" fmla="*/ 125171 h 253090"/>
                <a:gd name="connsiteX8" fmla="*/ 16715 w 58747"/>
                <a:gd name="connsiteY8" fmla="*/ 46208 h 253090"/>
                <a:gd name="connsiteX9" fmla="*/ 56214 w 58747"/>
                <a:gd name="connsiteY9" fmla="*/ -1375 h 253090"/>
                <a:gd name="connsiteX10" fmla="*/ 58747 w 58747"/>
                <a:gd name="connsiteY10" fmla="*/ 1159 h 253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8747" h="253090">
                  <a:moveTo>
                    <a:pt x="58747" y="1159"/>
                  </a:moveTo>
                  <a:cubicBezTo>
                    <a:pt x="58747" y="1912"/>
                    <a:pt x="58747" y="2421"/>
                    <a:pt x="54442" y="6724"/>
                  </a:cubicBezTo>
                  <a:cubicBezTo>
                    <a:pt x="22792" y="38611"/>
                    <a:pt x="14689" y="86448"/>
                    <a:pt x="14689" y="125171"/>
                  </a:cubicBezTo>
                  <a:cubicBezTo>
                    <a:pt x="14689" y="169204"/>
                    <a:pt x="24310" y="213247"/>
                    <a:pt x="55459" y="244880"/>
                  </a:cubicBezTo>
                  <a:cubicBezTo>
                    <a:pt x="58747" y="247921"/>
                    <a:pt x="58747" y="248429"/>
                    <a:pt x="58747" y="249183"/>
                  </a:cubicBezTo>
                  <a:cubicBezTo>
                    <a:pt x="58747" y="250954"/>
                    <a:pt x="57730" y="251715"/>
                    <a:pt x="56214" y="251715"/>
                  </a:cubicBezTo>
                  <a:cubicBezTo>
                    <a:pt x="53679" y="251715"/>
                    <a:pt x="30895" y="234502"/>
                    <a:pt x="15952" y="202363"/>
                  </a:cubicBezTo>
                  <a:cubicBezTo>
                    <a:pt x="3035" y="174525"/>
                    <a:pt x="0" y="146433"/>
                    <a:pt x="0" y="125171"/>
                  </a:cubicBezTo>
                  <a:cubicBezTo>
                    <a:pt x="0" y="105433"/>
                    <a:pt x="2780" y="74808"/>
                    <a:pt x="16715" y="46208"/>
                  </a:cubicBezTo>
                  <a:cubicBezTo>
                    <a:pt x="31904" y="15077"/>
                    <a:pt x="53679" y="-1375"/>
                    <a:pt x="56214" y="-1375"/>
                  </a:cubicBezTo>
                  <a:cubicBezTo>
                    <a:pt x="57730" y="-1375"/>
                    <a:pt x="58747" y="-612"/>
                    <a:pt x="58747" y="1159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463" name="任意多边形: 形状 462">
              <a:extLst>
                <a:ext uri="{FF2B5EF4-FFF2-40B4-BE49-F238E27FC236}">
                  <a16:creationId xmlns:a16="http://schemas.microsoft.com/office/drawing/2014/main" id="{14872B4A-0371-8A47-99F3-60A0ED393BFA}"/>
                </a:ext>
              </a:extLst>
            </p:cNvPr>
            <p:cNvSpPr/>
            <p:nvPr>
              <p:custDataLst>
                <p:tags r:id="rId14"/>
              </p:custDataLst>
            </p:nvPr>
          </p:nvSpPr>
          <p:spPr>
            <a:xfrm flipV="1">
              <a:off x="9588097" y="-13023775"/>
              <a:ext cx="207899" cy="173620"/>
            </a:xfrm>
            <a:custGeom>
              <a:avLst/>
              <a:gdLst>
                <a:gd name="connsiteX0" fmla="*/ 180555 w 207899"/>
                <a:gd name="connsiteY0" fmla="*/ 160349 h 173620"/>
                <a:gd name="connsiteX1" fmla="*/ 207899 w 207899"/>
                <a:gd name="connsiteY1" fmla="*/ 160349 h 173620"/>
                <a:gd name="connsiteX2" fmla="*/ 207899 w 207899"/>
                <a:gd name="connsiteY2" fmla="*/ 172244 h 173620"/>
                <a:gd name="connsiteX3" fmla="*/ 162570 w 207899"/>
                <a:gd name="connsiteY3" fmla="*/ 171481 h 173620"/>
                <a:gd name="connsiteX4" fmla="*/ 117248 w 207899"/>
                <a:gd name="connsiteY4" fmla="*/ 172244 h 173620"/>
                <a:gd name="connsiteX5" fmla="*/ 117248 w 207899"/>
                <a:gd name="connsiteY5" fmla="*/ 160349 h 173620"/>
                <a:gd name="connsiteX6" fmla="*/ 144592 w 207899"/>
                <a:gd name="connsiteY6" fmla="*/ 160349 h 173620"/>
                <a:gd name="connsiteX7" fmla="*/ 144592 w 207899"/>
                <a:gd name="connsiteY7" fmla="*/ 94797 h 173620"/>
                <a:gd name="connsiteX8" fmla="*/ 63307 w 207899"/>
                <a:gd name="connsiteY8" fmla="*/ 94797 h 173620"/>
                <a:gd name="connsiteX9" fmla="*/ 63307 w 207899"/>
                <a:gd name="connsiteY9" fmla="*/ 160349 h 173620"/>
                <a:gd name="connsiteX10" fmla="*/ 90659 w 207899"/>
                <a:gd name="connsiteY10" fmla="*/ 160349 h 173620"/>
                <a:gd name="connsiteX11" fmla="*/ 90659 w 207899"/>
                <a:gd name="connsiteY11" fmla="*/ 172244 h 173620"/>
                <a:gd name="connsiteX12" fmla="*/ 45330 w 207899"/>
                <a:gd name="connsiteY12" fmla="*/ 171481 h 173620"/>
                <a:gd name="connsiteX13" fmla="*/ 0 w 207899"/>
                <a:gd name="connsiteY13" fmla="*/ 172244 h 173620"/>
                <a:gd name="connsiteX14" fmla="*/ 0 w 207899"/>
                <a:gd name="connsiteY14" fmla="*/ 160349 h 173620"/>
                <a:gd name="connsiteX15" fmla="*/ 27352 w 207899"/>
                <a:gd name="connsiteY15" fmla="*/ 160349 h 173620"/>
                <a:gd name="connsiteX16" fmla="*/ 27352 w 207899"/>
                <a:gd name="connsiteY16" fmla="*/ 10515 h 173620"/>
                <a:gd name="connsiteX17" fmla="*/ 0 w 207899"/>
                <a:gd name="connsiteY17" fmla="*/ 10515 h 173620"/>
                <a:gd name="connsiteX18" fmla="*/ 0 w 207899"/>
                <a:gd name="connsiteY18" fmla="*/ -1377 h 173620"/>
                <a:gd name="connsiteX19" fmla="*/ 45330 w 207899"/>
                <a:gd name="connsiteY19" fmla="*/ -616 h 173620"/>
                <a:gd name="connsiteX20" fmla="*/ 90659 w 207899"/>
                <a:gd name="connsiteY20" fmla="*/ -1377 h 173620"/>
                <a:gd name="connsiteX21" fmla="*/ 90659 w 207899"/>
                <a:gd name="connsiteY21" fmla="*/ 10515 h 173620"/>
                <a:gd name="connsiteX22" fmla="*/ 63307 w 207899"/>
                <a:gd name="connsiteY22" fmla="*/ 10515 h 173620"/>
                <a:gd name="connsiteX23" fmla="*/ 63307 w 207899"/>
                <a:gd name="connsiteY23" fmla="*/ 82903 h 173620"/>
                <a:gd name="connsiteX24" fmla="*/ 144592 w 207899"/>
                <a:gd name="connsiteY24" fmla="*/ 82903 h 173620"/>
                <a:gd name="connsiteX25" fmla="*/ 144592 w 207899"/>
                <a:gd name="connsiteY25" fmla="*/ 10515 h 173620"/>
                <a:gd name="connsiteX26" fmla="*/ 117248 w 207899"/>
                <a:gd name="connsiteY26" fmla="*/ 10515 h 173620"/>
                <a:gd name="connsiteX27" fmla="*/ 117248 w 207899"/>
                <a:gd name="connsiteY27" fmla="*/ -1377 h 173620"/>
                <a:gd name="connsiteX28" fmla="*/ 162570 w 207899"/>
                <a:gd name="connsiteY28" fmla="*/ -616 h 173620"/>
                <a:gd name="connsiteX29" fmla="*/ 207899 w 207899"/>
                <a:gd name="connsiteY29" fmla="*/ -1377 h 173620"/>
                <a:gd name="connsiteX30" fmla="*/ 207899 w 207899"/>
                <a:gd name="connsiteY30" fmla="*/ 10515 h 173620"/>
                <a:gd name="connsiteX31" fmla="*/ 180555 w 207899"/>
                <a:gd name="connsiteY31" fmla="*/ 10515 h 173620"/>
                <a:gd name="connsiteX32" fmla="*/ 180555 w 207899"/>
                <a:gd name="connsiteY32" fmla="*/ 160349 h 173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07899" h="173620">
                  <a:moveTo>
                    <a:pt x="180555" y="160349"/>
                  </a:moveTo>
                  <a:lnTo>
                    <a:pt x="207899" y="160349"/>
                  </a:lnTo>
                  <a:lnTo>
                    <a:pt x="207899" y="172244"/>
                  </a:lnTo>
                  <a:cubicBezTo>
                    <a:pt x="198278" y="171481"/>
                    <a:pt x="173461" y="171481"/>
                    <a:pt x="162570" y="171481"/>
                  </a:cubicBezTo>
                  <a:cubicBezTo>
                    <a:pt x="151686" y="171481"/>
                    <a:pt x="126869" y="171481"/>
                    <a:pt x="117248" y="172244"/>
                  </a:cubicBezTo>
                  <a:lnTo>
                    <a:pt x="117248" y="160349"/>
                  </a:lnTo>
                  <a:lnTo>
                    <a:pt x="144592" y="160349"/>
                  </a:lnTo>
                  <a:lnTo>
                    <a:pt x="144592" y="94797"/>
                  </a:lnTo>
                  <a:lnTo>
                    <a:pt x="63307" y="94797"/>
                  </a:lnTo>
                  <a:lnTo>
                    <a:pt x="63307" y="160349"/>
                  </a:lnTo>
                  <a:lnTo>
                    <a:pt x="90659" y="160349"/>
                  </a:lnTo>
                  <a:lnTo>
                    <a:pt x="90659" y="172244"/>
                  </a:lnTo>
                  <a:cubicBezTo>
                    <a:pt x="81031" y="171481"/>
                    <a:pt x="56221" y="171481"/>
                    <a:pt x="45330" y="171481"/>
                  </a:cubicBezTo>
                  <a:cubicBezTo>
                    <a:pt x="34438" y="171481"/>
                    <a:pt x="9621" y="171481"/>
                    <a:pt x="0" y="172244"/>
                  </a:cubicBezTo>
                  <a:lnTo>
                    <a:pt x="0" y="160349"/>
                  </a:lnTo>
                  <a:lnTo>
                    <a:pt x="27352" y="160349"/>
                  </a:lnTo>
                  <a:lnTo>
                    <a:pt x="27352" y="10515"/>
                  </a:lnTo>
                  <a:lnTo>
                    <a:pt x="0" y="10515"/>
                  </a:lnTo>
                  <a:lnTo>
                    <a:pt x="0" y="-1377"/>
                  </a:lnTo>
                  <a:cubicBezTo>
                    <a:pt x="9621" y="-616"/>
                    <a:pt x="34438" y="-616"/>
                    <a:pt x="45330" y="-616"/>
                  </a:cubicBezTo>
                  <a:cubicBezTo>
                    <a:pt x="56221" y="-616"/>
                    <a:pt x="81031" y="-616"/>
                    <a:pt x="90659" y="-1377"/>
                  </a:cubicBezTo>
                  <a:lnTo>
                    <a:pt x="90659" y="10515"/>
                  </a:lnTo>
                  <a:lnTo>
                    <a:pt x="63307" y="10515"/>
                  </a:lnTo>
                  <a:lnTo>
                    <a:pt x="63307" y="82903"/>
                  </a:lnTo>
                  <a:lnTo>
                    <a:pt x="144592" y="82903"/>
                  </a:lnTo>
                  <a:lnTo>
                    <a:pt x="144592" y="10515"/>
                  </a:lnTo>
                  <a:lnTo>
                    <a:pt x="117248" y="10515"/>
                  </a:lnTo>
                  <a:lnTo>
                    <a:pt x="117248" y="-1377"/>
                  </a:lnTo>
                  <a:cubicBezTo>
                    <a:pt x="126869" y="-616"/>
                    <a:pt x="151686" y="-616"/>
                    <a:pt x="162570" y="-616"/>
                  </a:cubicBezTo>
                  <a:cubicBezTo>
                    <a:pt x="173461" y="-616"/>
                    <a:pt x="198278" y="-616"/>
                    <a:pt x="207899" y="-1377"/>
                  </a:cubicBezTo>
                  <a:lnTo>
                    <a:pt x="207899" y="10515"/>
                  </a:lnTo>
                  <a:lnTo>
                    <a:pt x="180555" y="10515"/>
                  </a:lnTo>
                  <a:lnTo>
                    <a:pt x="180555" y="160349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464" name="任意多边形: 形状 463">
              <a:extLst>
                <a:ext uri="{FF2B5EF4-FFF2-40B4-BE49-F238E27FC236}">
                  <a16:creationId xmlns:a16="http://schemas.microsoft.com/office/drawing/2014/main" id="{B7BCB994-239C-0F62-52D5-E581A251226D}"/>
                </a:ext>
              </a:extLst>
            </p:cNvPr>
            <p:cNvSpPr/>
            <p:nvPr>
              <p:custDataLst>
                <p:tags r:id="rId15"/>
              </p:custDataLst>
            </p:nvPr>
          </p:nvSpPr>
          <p:spPr>
            <a:xfrm flipV="1">
              <a:off x="9818026" y="-13032807"/>
              <a:ext cx="297138" cy="79922"/>
            </a:xfrm>
            <a:custGeom>
              <a:avLst/>
              <a:gdLst>
                <a:gd name="connsiteX0" fmla="*/ 27844 w 297138"/>
                <a:gd name="connsiteY0" fmla="*/ 40796 h 79922"/>
                <a:gd name="connsiteX1" fmla="*/ 56388 w 297138"/>
                <a:gd name="connsiteY1" fmla="*/ 44519 h 79922"/>
                <a:gd name="connsiteX2" fmla="*/ 71990 w 297138"/>
                <a:gd name="connsiteY2" fmla="*/ 62947 h 79922"/>
                <a:gd name="connsiteX3" fmla="*/ 50009 w 297138"/>
                <a:gd name="connsiteY3" fmla="*/ 78541 h 79922"/>
                <a:gd name="connsiteX4" fmla="*/ 0 w 297138"/>
                <a:gd name="connsiteY4" fmla="*/ 31935 h 79922"/>
                <a:gd name="connsiteX5" fmla="*/ 31919 w 297138"/>
                <a:gd name="connsiteY5" fmla="*/ -1382 h 79922"/>
                <a:gd name="connsiteX6" fmla="*/ 75891 w 297138"/>
                <a:gd name="connsiteY6" fmla="*/ 18643 h 79922"/>
                <a:gd name="connsiteX7" fmla="*/ 72880 w 297138"/>
                <a:gd name="connsiteY7" fmla="*/ 21652 h 79922"/>
                <a:gd name="connsiteX8" fmla="*/ 70044 w 297138"/>
                <a:gd name="connsiteY8" fmla="*/ 19882 h 79922"/>
                <a:gd name="connsiteX9" fmla="*/ 32277 w 297138"/>
                <a:gd name="connsiteY9" fmla="*/ 3581 h 79922"/>
                <a:gd name="connsiteX10" fmla="*/ 14545 w 297138"/>
                <a:gd name="connsiteY10" fmla="*/ 25018 h 79922"/>
                <a:gd name="connsiteX11" fmla="*/ 16675 w 297138"/>
                <a:gd name="connsiteY11" fmla="*/ 40796 h 79922"/>
                <a:gd name="connsiteX12" fmla="*/ 27844 w 297138"/>
                <a:gd name="connsiteY12" fmla="*/ 40796 h 79922"/>
                <a:gd name="connsiteX13" fmla="*/ 18088 w 297138"/>
                <a:gd name="connsiteY13" fmla="*/ 45758 h 79922"/>
                <a:gd name="connsiteX14" fmla="*/ 50009 w 297138"/>
                <a:gd name="connsiteY14" fmla="*/ 73579 h 79922"/>
                <a:gd name="connsiteX15" fmla="*/ 64372 w 297138"/>
                <a:gd name="connsiteY15" fmla="*/ 62947 h 79922"/>
                <a:gd name="connsiteX16" fmla="*/ 26780 w 297138"/>
                <a:gd name="connsiteY16" fmla="*/ 45758 h 79922"/>
                <a:gd name="connsiteX17" fmla="*/ 18088 w 297138"/>
                <a:gd name="connsiteY17" fmla="*/ 45758 h 79922"/>
                <a:gd name="connsiteX18" fmla="*/ 105842 w 297138"/>
                <a:gd name="connsiteY18" fmla="*/ 11553 h 79922"/>
                <a:gd name="connsiteX19" fmla="*/ 104070 w 297138"/>
                <a:gd name="connsiteY19" fmla="*/ 4288 h 79922"/>
                <a:gd name="connsiteX20" fmla="*/ 110100 w 297138"/>
                <a:gd name="connsiteY20" fmla="*/ -1382 h 79922"/>
                <a:gd name="connsiteX21" fmla="*/ 117011 w 297138"/>
                <a:gd name="connsiteY21" fmla="*/ 2517 h 79922"/>
                <a:gd name="connsiteX22" fmla="*/ 120205 w 297138"/>
                <a:gd name="connsiteY22" fmla="*/ 13506 h 79922"/>
                <a:gd name="connsiteX23" fmla="*/ 124106 w 297138"/>
                <a:gd name="connsiteY23" fmla="*/ 29449 h 79922"/>
                <a:gd name="connsiteX24" fmla="*/ 127117 w 297138"/>
                <a:gd name="connsiteY24" fmla="*/ 41328 h 79922"/>
                <a:gd name="connsiteX25" fmla="*/ 134568 w 297138"/>
                <a:gd name="connsiteY25" fmla="*/ 57279 h 79922"/>
                <a:gd name="connsiteX26" fmla="*/ 161165 w 297138"/>
                <a:gd name="connsiteY26" fmla="*/ 73579 h 79922"/>
                <a:gd name="connsiteX27" fmla="*/ 171627 w 297138"/>
                <a:gd name="connsiteY27" fmla="*/ 61177 h 79922"/>
                <a:gd name="connsiteX28" fmla="*/ 161165 w 297138"/>
                <a:gd name="connsiteY28" fmla="*/ 23430 h 79922"/>
                <a:gd name="connsiteX29" fmla="*/ 158504 w 297138"/>
                <a:gd name="connsiteY29" fmla="*/ 13856 h 79922"/>
                <a:gd name="connsiteX30" fmla="*/ 175346 w 297138"/>
                <a:gd name="connsiteY30" fmla="*/ -1382 h 79922"/>
                <a:gd name="connsiteX31" fmla="*/ 200886 w 297138"/>
                <a:gd name="connsiteY31" fmla="*/ 25733 h 79922"/>
                <a:gd name="connsiteX32" fmla="*/ 198042 w 297138"/>
                <a:gd name="connsiteY32" fmla="*/ 28036 h 79922"/>
                <a:gd name="connsiteX33" fmla="*/ 194674 w 297138"/>
                <a:gd name="connsiteY33" fmla="*/ 25018 h 79922"/>
                <a:gd name="connsiteX34" fmla="*/ 175878 w 297138"/>
                <a:gd name="connsiteY34" fmla="*/ 3581 h 79922"/>
                <a:gd name="connsiteX35" fmla="*/ 171445 w 297138"/>
                <a:gd name="connsiteY35" fmla="*/ 9782 h 79922"/>
                <a:gd name="connsiteX36" fmla="*/ 175528 w 297138"/>
                <a:gd name="connsiteY36" fmla="*/ 24138 h 79922"/>
                <a:gd name="connsiteX37" fmla="*/ 184926 w 297138"/>
                <a:gd name="connsiteY37" fmla="*/ 58343 h 79922"/>
                <a:gd name="connsiteX38" fmla="*/ 161873 w 297138"/>
                <a:gd name="connsiteY38" fmla="*/ 78541 h 79922"/>
                <a:gd name="connsiteX39" fmla="*/ 131907 w 297138"/>
                <a:gd name="connsiteY39" fmla="*/ 62416 h 79922"/>
                <a:gd name="connsiteX40" fmla="*/ 112936 w 297138"/>
                <a:gd name="connsiteY40" fmla="*/ 78541 h 79922"/>
                <a:gd name="connsiteX41" fmla="*/ 98930 w 297138"/>
                <a:gd name="connsiteY41" fmla="*/ 68974 h 79922"/>
                <a:gd name="connsiteX42" fmla="*/ 92543 w 297138"/>
                <a:gd name="connsiteY42" fmla="*/ 51426 h 79922"/>
                <a:gd name="connsiteX43" fmla="*/ 95554 w 297138"/>
                <a:gd name="connsiteY43" fmla="*/ 49125 h 79922"/>
                <a:gd name="connsiteX44" fmla="*/ 99463 w 297138"/>
                <a:gd name="connsiteY44" fmla="*/ 54444 h 79922"/>
                <a:gd name="connsiteX45" fmla="*/ 112404 w 297138"/>
                <a:gd name="connsiteY45" fmla="*/ 73579 h 79922"/>
                <a:gd name="connsiteX46" fmla="*/ 118251 w 297138"/>
                <a:gd name="connsiteY46" fmla="*/ 64893 h 79922"/>
                <a:gd name="connsiteX47" fmla="*/ 115415 w 297138"/>
                <a:gd name="connsiteY47" fmla="*/ 50189 h 79922"/>
                <a:gd name="connsiteX48" fmla="*/ 111514 w 297138"/>
                <a:gd name="connsiteY48" fmla="*/ 34238 h 79922"/>
                <a:gd name="connsiteX49" fmla="*/ 105842 w 297138"/>
                <a:gd name="connsiteY49" fmla="*/ 11553 h 79922"/>
                <a:gd name="connsiteX50" fmla="*/ 287033 w 297138"/>
                <a:gd name="connsiteY50" fmla="*/ 68267 h 79922"/>
                <a:gd name="connsiteX51" fmla="*/ 277993 w 297138"/>
                <a:gd name="connsiteY51" fmla="*/ 58343 h 79922"/>
                <a:gd name="connsiteX52" fmla="*/ 284902 w 297138"/>
                <a:gd name="connsiteY52" fmla="*/ 51784 h 79922"/>
                <a:gd name="connsiteX53" fmla="*/ 295015 w 297138"/>
                <a:gd name="connsiteY53" fmla="*/ 63122 h 79922"/>
                <a:gd name="connsiteX54" fmla="*/ 271604 w 297138"/>
                <a:gd name="connsiteY54" fmla="*/ 78541 h 79922"/>
                <a:gd name="connsiteX55" fmla="*/ 220365 w 297138"/>
                <a:gd name="connsiteY55" fmla="*/ 29449 h 79922"/>
                <a:gd name="connsiteX56" fmla="*/ 253167 w 297138"/>
                <a:gd name="connsiteY56" fmla="*/ -1382 h 79922"/>
                <a:gd name="connsiteX57" fmla="*/ 297138 w 297138"/>
                <a:gd name="connsiteY57" fmla="*/ 18643 h 79922"/>
                <a:gd name="connsiteX58" fmla="*/ 294126 w 297138"/>
                <a:gd name="connsiteY58" fmla="*/ 21652 h 79922"/>
                <a:gd name="connsiteX59" fmla="*/ 291291 w 297138"/>
                <a:gd name="connsiteY59" fmla="*/ 19882 h 79922"/>
                <a:gd name="connsiteX60" fmla="*/ 253525 w 297138"/>
                <a:gd name="connsiteY60" fmla="*/ 3581 h 79922"/>
                <a:gd name="connsiteX61" fmla="*/ 235078 w 297138"/>
                <a:gd name="connsiteY61" fmla="*/ 23249 h 79922"/>
                <a:gd name="connsiteX62" fmla="*/ 246788 w 297138"/>
                <a:gd name="connsiteY62" fmla="*/ 59938 h 79922"/>
                <a:gd name="connsiteX63" fmla="*/ 271604 w 297138"/>
                <a:gd name="connsiteY63" fmla="*/ 73579 h 79922"/>
                <a:gd name="connsiteX64" fmla="*/ 287033 w 297138"/>
                <a:gd name="connsiteY64" fmla="*/ 68267 h 79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297138" h="79922">
                  <a:moveTo>
                    <a:pt x="27844" y="40796"/>
                  </a:moveTo>
                  <a:cubicBezTo>
                    <a:pt x="32809" y="40796"/>
                    <a:pt x="46815" y="41152"/>
                    <a:pt x="56388" y="44519"/>
                  </a:cubicBezTo>
                  <a:cubicBezTo>
                    <a:pt x="69511" y="49125"/>
                    <a:pt x="71990" y="57628"/>
                    <a:pt x="71990" y="62947"/>
                  </a:cubicBezTo>
                  <a:cubicBezTo>
                    <a:pt x="71990" y="72698"/>
                    <a:pt x="62242" y="78541"/>
                    <a:pt x="50009" y="78541"/>
                  </a:cubicBezTo>
                  <a:cubicBezTo>
                    <a:pt x="28726" y="78541"/>
                    <a:pt x="0" y="62241"/>
                    <a:pt x="0" y="31935"/>
                  </a:cubicBezTo>
                  <a:cubicBezTo>
                    <a:pt x="0" y="14037"/>
                    <a:pt x="11178" y="-1382"/>
                    <a:pt x="31919" y="-1382"/>
                  </a:cubicBezTo>
                  <a:cubicBezTo>
                    <a:pt x="61885" y="-1382"/>
                    <a:pt x="75891" y="16157"/>
                    <a:pt x="75891" y="18643"/>
                  </a:cubicBezTo>
                  <a:cubicBezTo>
                    <a:pt x="75891" y="19707"/>
                    <a:pt x="74302" y="21652"/>
                    <a:pt x="72880" y="21652"/>
                  </a:cubicBezTo>
                  <a:cubicBezTo>
                    <a:pt x="71815" y="21652"/>
                    <a:pt x="71458" y="21303"/>
                    <a:pt x="70044" y="19882"/>
                  </a:cubicBezTo>
                  <a:cubicBezTo>
                    <a:pt x="56213" y="3581"/>
                    <a:pt x="35462" y="3581"/>
                    <a:pt x="32277" y="3581"/>
                  </a:cubicBezTo>
                  <a:cubicBezTo>
                    <a:pt x="21632" y="3581"/>
                    <a:pt x="14545" y="10671"/>
                    <a:pt x="14545" y="25018"/>
                  </a:cubicBezTo>
                  <a:cubicBezTo>
                    <a:pt x="14545" y="27504"/>
                    <a:pt x="14545" y="31045"/>
                    <a:pt x="16675" y="40796"/>
                  </a:cubicBezTo>
                  <a:lnTo>
                    <a:pt x="27844" y="40796"/>
                  </a:lnTo>
                  <a:close/>
                  <a:moveTo>
                    <a:pt x="18088" y="45758"/>
                  </a:moveTo>
                  <a:cubicBezTo>
                    <a:pt x="25358" y="71451"/>
                    <a:pt x="45044" y="73579"/>
                    <a:pt x="50009" y="73579"/>
                  </a:cubicBezTo>
                  <a:cubicBezTo>
                    <a:pt x="57809" y="73579"/>
                    <a:pt x="64372" y="69680"/>
                    <a:pt x="64372" y="62947"/>
                  </a:cubicBezTo>
                  <a:cubicBezTo>
                    <a:pt x="64372" y="45758"/>
                    <a:pt x="34406" y="45758"/>
                    <a:pt x="26780" y="45758"/>
                  </a:cubicBezTo>
                  <a:lnTo>
                    <a:pt x="18088" y="45758"/>
                  </a:lnTo>
                  <a:close/>
                  <a:moveTo>
                    <a:pt x="105842" y="11553"/>
                  </a:moveTo>
                  <a:cubicBezTo>
                    <a:pt x="105135" y="9250"/>
                    <a:pt x="104070" y="4820"/>
                    <a:pt x="104070" y="4288"/>
                  </a:cubicBezTo>
                  <a:cubicBezTo>
                    <a:pt x="104070" y="389"/>
                    <a:pt x="107264" y="-1382"/>
                    <a:pt x="110100" y="-1382"/>
                  </a:cubicBezTo>
                  <a:cubicBezTo>
                    <a:pt x="113286" y="-1382"/>
                    <a:pt x="116130" y="921"/>
                    <a:pt x="117011" y="2517"/>
                  </a:cubicBezTo>
                  <a:cubicBezTo>
                    <a:pt x="117901" y="4113"/>
                    <a:pt x="119315" y="9782"/>
                    <a:pt x="120205" y="13506"/>
                  </a:cubicBezTo>
                  <a:cubicBezTo>
                    <a:pt x="121095" y="16872"/>
                    <a:pt x="123042" y="25018"/>
                    <a:pt x="124106" y="29449"/>
                  </a:cubicBezTo>
                  <a:cubicBezTo>
                    <a:pt x="125170" y="33355"/>
                    <a:pt x="126235" y="37254"/>
                    <a:pt x="127117" y="41328"/>
                  </a:cubicBezTo>
                  <a:cubicBezTo>
                    <a:pt x="129071" y="48591"/>
                    <a:pt x="129429" y="50013"/>
                    <a:pt x="134568" y="57279"/>
                  </a:cubicBezTo>
                  <a:cubicBezTo>
                    <a:pt x="139533" y="64369"/>
                    <a:pt x="147867" y="73579"/>
                    <a:pt x="161165" y="73579"/>
                  </a:cubicBezTo>
                  <a:cubicBezTo>
                    <a:pt x="171445" y="73579"/>
                    <a:pt x="171627" y="64544"/>
                    <a:pt x="171627" y="61177"/>
                  </a:cubicBezTo>
                  <a:cubicBezTo>
                    <a:pt x="171627" y="50545"/>
                    <a:pt x="164001" y="30871"/>
                    <a:pt x="161165" y="23430"/>
                  </a:cubicBezTo>
                  <a:cubicBezTo>
                    <a:pt x="159211" y="18468"/>
                    <a:pt x="158504" y="16872"/>
                    <a:pt x="158504" y="13856"/>
                  </a:cubicBezTo>
                  <a:cubicBezTo>
                    <a:pt x="158504" y="4463"/>
                    <a:pt x="166305" y="-1382"/>
                    <a:pt x="175346" y="-1382"/>
                  </a:cubicBezTo>
                  <a:cubicBezTo>
                    <a:pt x="193077" y="-1382"/>
                    <a:pt x="200886" y="23074"/>
                    <a:pt x="200886" y="25733"/>
                  </a:cubicBezTo>
                  <a:cubicBezTo>
                    <a:pt x="200886" y="28036"/>
                    <a:pt x="198575" y="28036"/>
                    <a:pt x="198042" y="28036"/>
                  </a:cubicBezTo>
                  <a:cubicBezTo>
                    <a:pt x="195563" y="28036"/>
                    <a:pt x="195389" y="26972"/>
                    <a:pt x="194674" y="25018"/>
                  </a:cubicBezTo>
                  <a:cubicBezTo>
                    <a:pt x="190599" y="10846"/>
                    <a:pt x="182972" y="3581"/>
                    <a:pt x="175878" y="3581"/>
                  </a:cubicBezTo>
                  <a:cubicBezTo>
                    <a:pt x="172160" y="3581"/>
                    <a:pt x="171445" y="6059"/>
                    <a:pt x="171445" y="9782"/>
                  </a:cubicBezTo>
                  <a:cubicBezTo>
                    <a:pt x="171445" y="13856"/>
                    <a:pt x="172335" y="16157"/>
                    <a:pt x="175528" y="24138"/>
                  </a:cubicBezTo>
                  <a:cubicBezTo>
                    <a:pt x="177658" y="29632"/>
                    <a:pt x="184926" y="48418"/>
                    <a:pt x="184926" y="58343"/>
                  </a:cubicBezTo>
                  <a:cubicBezTo>
                    <a:pt x="184926" y="75533"/>
                    <a:pt x="171271" y="78541"/>
                    <a:pt x="161873" y="78541"/>
                  </a:cubicBezTo>
                  <a:cubicBezTo>
                    <a:pt x="147160" y="78541"/>
                    <a:pt x="137229" y="69506"/>
                    <a:pt x="131907" y="62416"/>
                  </a:cubicBezTo>
                  <a:cubicBezTo>
                    <a:pt x="130668" y="74643"/>
                    <a:pt x="120205" y="78541"/>
                    <a:pt x="112936" y="78541"/>
                  </a:cubicBezTo>
                  <a:cubicBezTo>
                    <a:pt x="105310" y="78541"/>
                    <a:pt x="101235" y="73047"/>
                    <a:pt x="98930" y="68974"/>
                  </a:cubicBezTo>
                  <a:cubicBezTo>
                    <a:pt x="95030" y="62416"/>
                    <a:pt x="92543" y="52316"/>
                    <a:pt x="92543" y="51426"/>
                  </a:cubicBezTo>
                  <a:cubicBezTo>
                    <a:pt x="92543" y="49125"/>
                    <a:pt x="95030" y="49125"/>
                    <a:pt x="95554" y="49125"/>
                  </a:cubicBezTo>
                  <a:cubicBezTo>
                    <a:pt x="98041" y="49125"/>
                    <a:pt x="98216" y="49657"/>
                    <a:pt x="99463" y="54444"/>
                  </a:cubicBezTo>
                  <a:cubicBezTo>
                    <a:pt x="102116" y="64893"/>
                    <a:pt x="105484" y="73579"/>
                    <a:pt x="112404" y="73579"/>
                  </a:cubicBezTo>
                  <a:cubicBezTo>
                    <a:pt x="117011" y="73579"/>
                    <a:pt x="118251" y="69680"/>
                    <a:pt x="118251" y="64893"/>
                  </a:cubicBezTo>
                  <a:cubicBezTo>
                    <a:pt x="118251" y="61526"/>
                    <a:pt x="116662" y="54976"/>
                    <a:pt x="115415" y="50189"/>
                  </a:cubicBezTo>
                  <a:cubicBezTo>
                    <a:pt x="114176" y="45400"/>
                    <a:pt x="112404" y="38135"/>
                    <a:pt x="111514" y="34238"/>
                  </a:cubicBezTo>
                  <a:lnTo>
                    <a:pt x="105842" y="11553"/>
                  </a:lnTo>
                  <a:close/>
                  <a:moveTo>
                    <a:pt x="287033" y="68267"/>
                  </a:moveTo>
                  <a:cubicBezTo>
                    <a:pt x="280653" y="67204"/>
                    <a:pt x="277993" y="62241"/>
                    <a:pt x="277993" y="58343"/>
                  </a:cubicBezTo>
                  <a:cubicBezTo>
                    <a:pt x="277993" y="53555"/>
                    <a:pt x="281718" y="51784"/>
                    <a:pt x="284902" y="51784"/>
                  </a:cubicBezTo>
                  <a:cubicBezTo>
                    <a:pt x="288805" y="51784"/>
                    <a:pt x="295015" y="54619"/>
                    <a:pt x="295015" y="63122"/>
                  </a:cubicBezTo>
                  <a:cubicBezTo>
                    <a:pt x="295015" y="75174"/>
                    <a:pt x="281186" y="78541"/>
                    <a:pt x="271604" y="78541"/>
                  </a:cubicBezTo>
                  <a:cubicBezTo>
                    <a:pt x="245009" y="78541"/>
                    <a:pt x="220365" y="54087"/>
                    <a:pt x="220365" y="29449"/>
                  </a:cubicBezTo>
                  <a:cubicBezTo>
                    <a:pt x="220365" y="14213"/>
                    <a:pt x="231002" y="-1382"/>
                    <a:pt x="253167" y="-1382"/>
                  </a:cubicBezTo>
                  <a:cubicBezTo>
                    <a:pt x="283130" y="-1382"/>
                    <a:pt x="297138" y="16157"/>
                    <a:pt x="297138" y="18643"/>
                  </a:cubicBezTo>
                  <a:cubicBezTo>
                    <a:pt x="297138" y="19707"/>
                    <a:pt x="295549" y="21652"/>
                    <a:pt x="294126" y="21652"/>
                  </a:cubicBezTo>
                  <a:cubicBezTo>
                    <a:pt x="293063" y="21652"/>
                    <a:pt x="292705" y="21303"/>
                    <a:pt x="291291" y="19882"/>
                  </a:cubicBezTo>
                  <a:cubicBezTo>
                    <a:pt x="277459" y="3581"/>
                    <a:pt x="256711" y="3581"/>
                    <a:pt x="253525" y="3581"/>
                  </a:cubicBezTo>
                  <a:cubicBezTo>
                    <a:pt x="240758" y="3581"/>
                    <a:pt x="235078" y="12259"/>
                    <a:pt x="235078" y="23249"/>
                  </a:cubicBezTo>
                  <a:cubicBezTo>
                    <a:pt x="235078" y="28393"/>
                    <a:pt x="237564" y="47703"/>
                    <a:pt x="246788" y="59938"/>
                  </a:cubicBezTo>
                  <a:cubicBezTo>
                    <a:pt x="253525" y="68616"/>
                    <a:pt x="262740" y="73579"/>
                    <a:pt x="271604" y="73579"/>
                  </a:cubicBezTo>
                  <a:cubicBezTo>
                    <a:pt x="274091" y="73579"/>
                    <a:pt x="282600" y="73230"/>
                    <a:pt x="287033" y="68267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465" name="任意多边形: 形状 464">
              <a:extLst>
                <a:ext uri="{FF2B5EF4-FFF2-40B4-BE49-F238E27FC236}">
                  <a16:creationId xmlns:a16="http://schemas.microsoft.com/office/drawing/2014/main" id="{7AED2400-E271-8DF1-48FD-50714C1105ED}"/>
                </a:ext>
              </a:extLst>
            </p:cNvPr>
            <p:cNvSpPr/>
            <p:nvPr>
              <p:custDataLst>
                <p:tags r:id="rId16"/>
              </p:custDataLst>
            </p:nvPr>
          </p:nvSpPr>
          <p:spPr>
            <a:xfrm flipV="1">
              <a:off x="10128048" y="-12944730"/>
              <a:ext cx="73762" cy="13648"/>
            </a:xfrm>
            <a:custGeom>
              <a:avLst/>
              <a:gdLst>
                <a:gd name="connsiteX0" fmla="*/ 73762 w 73762"/>
                <a:gd name="connsiteY0" fmla="*/ 5364 h 13648"/>
                <a:gd name="connsiteX1" fmla="*/ 64896 w 73762"/>
                <a:gd name="connsiteY1" fmla="*/ 12271 h 13648"/>
                <a:gd name="connsiteX2" fmla="*/ 8866 w 73762"/>
                <a:gd name="connsiteY2" fmla="*/ 12271 h 13648"/>
                <a:gd name="connsiteX3" fmla="*/ 0 w 73762"/>
                <a:gd name="connsiteY3" fmla="*/ 5537 h 13648"/>
                <a:gd name="connsiteX4" fmla="*/ 8866 w 73762"/>
                <a:gd name="connsiteY4" fmla="*/ -1377 h 13648"/>
                <a:gd name="connsiteX5" fmla="*/ 64896 w 73762"/>
                <a:gd name="connsiteY5" fmla="*/ -1377 h 13648"/>
                <a:gd name="connsiteX6" fmla="*/ 73762 w 73762"/>
                <a:gd name="connsiteY6" fmla="*/ 5364 h 13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762" h="13648">
                  <a:moveTo>
                    <a:pt x="73762" y="5364"/>
                  </a:moveTo>
                  <a:cubicBezTo>
                    <a:pt x="73762" y="12271"/>
                    <a:pt x="67025" y="12271"/>
                    <a:pt x="64896" y="12271"/>
                  </a:cubicBezTo>
                  <a:lnTo>
                    <a:pt x="8866" y="12271"/>
                  </a:lnTo>
                  <a:cubicBezTo>
                    <a:pt x="6919" y="12271"/>
                    <a:pt x="0" y="12271"/>
                    <a:pt x="0" y="5537"/>
                  </a:cubicBezTo>
                  <a:cubicBezTo>
                    <a:pt x="0" y="-1377"/>
                    <a:pt x="6737" y="-1377"/>
                    <a:pt x="8866" y="-1377"/>
                  </a:cubicBezTo>
                  <a:lnTo>
                    <a:pt x="64896" y="-1377"/>
                  </a:lnTo>
                  <a:cubicBezTo>
                    <a:pt x="66850" y="-1377"/>
                    <a:pt x="73762" y="-1377"/>
                    <a:pt x="73762" y="5364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466" name="任意多边形: 形状 465">
              <a:extLst>
                <a:ext uri="{FF2B5EF4-FFF2-40B4-BE49-F238E27FC236}">
                  <a16:creationId xmlns:a16="http://schemas.microsoft.com/office/drawing/2014/main" id="{A4811766-046A-8600-B0E2-4D8CA3AB8B36}"/>
                </a:ext>
              </a:extLst>
            </p:cNvPr>
            <p:cNvSpPr/>
            <p:nvPr>
              <p:custDataLst>
                <p:tags r:id="rId17"/>
              </p:custDataLst>
            </p:nvPr>
          </p:nvSpPr>
          <p:spPr>
            <a:xfrm flipV="1">
              <a:off x="10220412" y="-13077644"/>
              <a:ext cx="281184" cy="124759"/>
            </a:xfrm>
            <a:custGeom>
              <a:avLst/>
              <a:gdLst>
                <a:gd name="connsiteX0" fmla="*/ 68622 w 281184"/>
                <a:gd name="connsiteY0" fmla="*/ 14743 h 124759"/>
                <a:gd name="connsiteX1" fmla="*/ 66135 w 281184"/>
                <a:gd name="connsiteY1" fmla="*/ 4286 h 124759"/>
                <a:gd name="connsiteX2" fmla="*/ 72165 w 281184"/>
                <a:gd name="connsiteY2" fmla="*/ -1383 h 124759"/>
                <a:gd name="connsiteX3" fmla="*/ 79084 w 281184"/>
                <a:gd name="connsiteY3" fmla="*/ 2515 h 124759"/>
                <a:gd name="connsiteX4" fmla="*/ 82277 w 281184"/>
                <a:gd name="connsiteY4" fmla="*/ 13504 h 124759"/>
                <a:gd name="connsiteX5" fmla="*/ 86178 w 281184"/>
                <a:gd name="connsiteY5" fmla="*/ 29447 h 124759"/>
                <a:gd name="connsiteX6" fmla="*/ 89189 w 281184"/>
                <a:gd name="connsiteY6" fmla="*/ 41326 h 124759"/>
                <a:gd name="connsiteX7" fmla="*/ 94686 w 281184"/>
                <a:gd name="connsiteY7" fmla="*/ 54791 h 124759"/>
                <a:gd name="connsiteX8" fmla="*/ 123055 w 281184"/>
                <a:gd name="connsiteY8" fmla="*/ 73577 h 124759"/>
                <a:gd name="connsiteX9" fmla="*/ 133518 w 281184"/>
                <a:gd name="connsiteY9" fmla="*/ 61176 h 124759"/>
                <a:gd name="connsiteX10" fmla="*/ 123055 w 281184"/>
                <a:gd name="connsiteY10" fmla="*/ 23429 h 124759"/>
                <a:gd name="connsiteX11" fmla="*/ 120394 w 281184"/>
                <a:gd name="connsiteY11" fmla="*/ 13854 h 124759"/>
                <a:gd name="connsiteX12" fmla="*/ 137243 w 281184"/>
                <a:gd name="connsiteY12" fmla="*/ -1383 h 124759"/>
                <a:gd name="connsiteX13" fmla="*/ 162776 w 281184"/>
                <a:gd name="connsiteY13" fmla="*/ 25732 h 124759"/>
                <a:gd name="connsiteX14" fmla="*/ 159940 w 281184"/>
                <a:gd name="connsiteY14" fmla="*/ 28034 h 124759"/>
                <a:gd name="connsiteX15" fmla="*/ 156571 w 281184"/>
                <a:gd name="connsiteY15" fmla="*/ 25017 h 124759"/>
                <a:gd name="connsiteX16" fmla="*/ 137775 w 281184"/>
                <a:gd name="connsiteY16" fmla="*/ 3579 h 124759"/>
                <a:gd name="connsiteX17" fmla="*/ 133343 w 281184"/>
                <a:gd name="connsiteY17" fmla="*/ 9780 h 124759"/>
                <a:gd name="connsiteX18" fmla="*/ 137418 w 281184"/>
                <a:gd name="connsiteY18" fmla="*/ 24136 h 124759"/>
                <a:gd name="connsiteX19" fmla="*/ 146816 w 281184"/>
                <a:gd name="connsiteY19" fmla="*/ 58341 h 124759"/>
                <a:gd name="connsiteX20" fmla="*/ 140254 w 281184"/>
                <a:gd name="connsiteY20" fmla="*/ 73752 h 124759"/>
                <a:gd name="connsiteX21" fmla="*/ 123762 w 281184"/>
                <a:gd name="connsiteY21" fmla="*/ 78539 h 124759"/>
                <a:gd name="connsiteX22" fmla="*/ 92383 w 281184"/>
                <a:gd name="connsiteY22" fmla="*/ 60644 h 124759"/>
                <a:gd name="connsiteX23" fmla="*/ 69328 w 281184"/>
                <a:gd name="connsiteY23" fmla="*/ 78539 h 124759"/>
                <a:gd name="connsiteX24" fmla="*/ 39363 w 281184"/>
                <a:gd name="connsiteY24" fmla="*/ 62415 h 124759"/>
                <a:gd name="connsiteX25" fmla="*/ 20393 w 281184"/>
                <a:gd name="connsiteY25" fmla="*/ 78539 h 124759"/>
                <a:gd name="connsiteX26" fmla="*/ 6387 w 281184"/>
                <a:gd name="connsiteY26" fmla="*/ 68973 h 124759"/>
                <a:gd name="connsiteX27" fmla="*/ 0 w 281184"/>
                <a:gd name="connsiteY27" fmla="*/ 51424 h 124759"/>
                <a:gd name="connsiteX28" fmla="*/ 3011 w 281184"/>
                <a:gd name="connsiteY28" fmla="*/ 49123 h 124759"/>
                <a:gd name="connsiteX29" fmla="*/ 6919 w 281184"/>
                <a:gd name="connsiteY29" fmla="*/ 54442 h 124759"/>
                <a:gd name="connsiteX30" fmla="*/ 19860 w 281184"/>
                <a:gd name="connsiteY30" fmla="*/ 73577 h 124759"/>
                <a:gd name="connsiteX31" fmla="*/ 25707 w 281184"/>
                <a:gd name="connsiteY31" fmla="*/ 64891 h 124759"/>
                <a:gd name="connsiteX32" fmla="*/ 22871 w 281184"/>
                <a:gd name="connsiteY32" fmla="*/ 50187 h 124759"/>
                <a:gd name="connsiteX33" fmla="*/ 18971 w 281184"/>
                <a:gd name="connsiteY33" fmla="*/ 34236 h 124759"/>
                <a:gd name="connsiteX34" fmla="*/ 13299 w 281184"/>
                <a:gd name="connsiteY34" fmla="*/ 11551 h 124759"/>
                <a:gd name="connsiteX35" fmla="*/ 11527 w 281184"/>
                <a:gd name="connsiteY35" fmla="*/ 4286 h 124759"/>
                <a:gd name="connsiteX36" fmla="*/ 17556 w 281184"/>
                <a:gd name="connsiteY36" fmla="*/ -1383 h 124759"/>
                <a:gd name="connsiteX37" fmla="*/ 24468 w 281184"/>
                <a:gd name="connsiteY37" fmla="*/ 2515 h 124759"/>
                <a:gd name="connsiteX38" fmla="*/ 27662 w 281184"/>
                <a:gd name="connsiteY38" fmla="*/ 13504 h 124759"/>
                <a:gd name="connsiteX39" fmla="*/ 31562 w 281184"/>
                <a:gd name="connsiteY39" fmla="*/ 29447 h 124759"/>
                <a:gd name="connsiteX40" fmla="*/ 34573 w 281184"/>
                <a:gd name="connsiteY40" fmla="*/ 41326 h 124759"/>
                <a:gd name="connsiteX41" fmla="*/ 42025 w 281184"/>
                <a:gd name="connsiteY41" fmla="*/ 57277 h 124759"/>
                <a:gd name="connsiteX42" fmla="*/ 68622 w 281184"/>
                <a:gd name="connsiteY42" fmla="*/ 73577 h 124759"/>
                <a:gd name="connsiteX43" fmla="*/ 79084 w 281184"/>
                <a:gd name="connsiteY43" fmla="*/ 61176 h 124759"/>
                <a:gd name="connsiteX44" fmla="*/ 76065 w 281184"/>
                <a:gd name="connsiteY44" fmla="*/ 44517 h 124759"/>
                <a:gd name="connsiteX45" fmla="*/ 68622 w 281184"/>
                <a:gd name="connsiteY45" fmla="*/ 14743 h 124759"/>
                <a:gd name="connsiteX46" fmla="*/ 226752 w 281184"/>
                <a:gd name="connsiteY46" fmla="*/ 118057 h 124759"/>
                <a:gd name="connsiteX47" fmla="*/ 227459 w 281184"/>
                <a:gd name="connsiteY47" fmla="*/ 120898 h 124759"/>
                <a:gd name="connsiteX48" fmla="*/ 224623 w 281184"/>
                <a:gd name="connsiteY48" fmla="*/ 123376 h 124759"/>
                <a:gd name="connsiteX49" fmla="*/ 201927 w 281184"/>
                <a:gd name="connsiteY49" fmla="*/ 121605 h 124759"/>
                <a:gd name="connsiteX50" fmla="*/ 198026 w 281184"/>
                <a:gd name="connsiteY50" fmla="*/ 117531 h 124759"/>
                <a:gd name="connsiteX51" fmla="*/ 202641 w 281184"/>
                <a:gd name="connsiteY51" fmla="*/ 115047 h 124759"/>
                <a:gd name="connsiteX52" fmla="*/ 211150 w 281184"/>
                <a:gd name="connsiteY52" fmla="*/ 112388 h 124759"/>
                <a:gd name="connsiteX53" fmla="*/ 210443 w 281184"/>
                <a:gd name="connsiteY53" fmla="*/ 108489 h 124759"/>
                <a:gd name="connsiteX54" fmla="*/ 185443 w 281184"/>
                <a:gd name="connsiteY54" fmla="*/ 8185 h 124759"/>
                <a:gd name="connsiteX55" fmla="*/ 184553 w 281184"/>
                <a:gd name="connsiteY55" fmla="*/ 4286 h 124759"/>
                <a:gd name="connsiteX56" fmla="*/ 190582 w 281184"/>
                <a:gd name="connsiteY56" fmla="*/ -1383 h 124759"/>
                <a:gd name="connsiteX57" fmla="*/ 197851 w 281184"/>
                <a:gd name="connsiteY57" fmla="*/ 3222 h 124759"/>
                <a:gd name="connsiteX58" fmla="*/ 200863 w 281184"/>
                <a:gd name="connsiteY58" fmla="*/ 14386 h 124759"/>
                <a:gd name="connsiteX59" fmla="*/ 204946 w 281184"/>
                <a:gd name="connsiteY59" fmla="*/ 30162 h 124759"/>
                <a:gd name="connsiteX60" fmla="*/ 207782 w 281184"/>
                <a:gd name="connsiteY60" fmla="*/ 42214 h 124759"/>
                <a:gd name="connsiteX61" fmla="*/ 213104 w 281184"/>
                <a:gd name="connsiteY61" fmla="*/ 54791 h 124759"/>
                <a:gd name="connsiteX62" fmla="*/ 241472 w 281184"/>
                <a:gd name="connsiteY62" fmla="*/ 73577 h 124759"/>
                <a:gd name="connsiteX63" fmla="*/ 251935 w 281184"/>
                <a:gd name="connsiteY63" fmla="*/ 61176 h 124759"/>
                <a:gd name="connsiteX64" fmla="*/ 241472 w 281184"/>
                <a:gd name="connsiteY64" fmla="*/ 23429 h 124759"/>
                <a:gd name="connsiteX65" fmla="*/ 238811 w 281184"/>
                <a:gd name="connsiteY65" fmla="*/ 13854 h 124759"/>
                <a:gd name="connsiteX66" fmla="*/ 255654 w 281184"/>
                <a:gd name="connsiteY66" fmla="*/ -1383 h 124759"/>
                <a:gd name="connsiteX67" fmla="*/ 281185 w 281184"/>
                <a:gd name="connsiteY67" fmla="*/ 25732 h 124759"/>
                <a:gd name="connsiteX68" fmla="*/ 278351 w 281184"/>
                <a:gd name="connsiteY68" fmla="*/ 28034 h 124759"/>
                <a:gd name="connsiteX69" fmla="*/ 274982 w 281184"/>
                <a:gd name="connsiteY69" fmla="*/ 25017 h 124759"/>
                <a:gd name="connsiteX70" fmla="*/ 256185 w 281184"/>
                <a:gd name="connsiteY70" fmla="*/ 3579 h 124759"/>
                <a:gd name="connsiteX71" fmla="*/ 251752 w 281184"/>
                <a:gd name="connsiteY71" fmla="*/ 9780 h 124759"/>
                <a:gd name="connsiteX72" fmla="*/ 255835 w 281184"/>
                <a:gd name="connsiteY72" fmla="*/ 24136 h 124759"/>
                <a:gd name="connsiteX73" fmla="*/ 265233 w 281184"/>
                <a:gd name="connsiteY73" fmla="*/ 58341 h 124759"/>
                <a:gd name="connsiteX74" fmla="*/ 258672 w 281184"/>
                <a:gd name="connsiteY74" fmla="*/ 73752 h 124759"/>
                <a:gd name="connsiteX75" fmla="*/ 242180 w 281184"/>
                <a:gd name="connsiteY75" fmla="*/ 78539 h 124759"/>
                <a:gd name="connsiteX76" fmla="*/ 213279 w 281184"/>
                <a:gd name="connsiteY76" fmla="*/ 63835 h 124759"/>
                <a:gd name="connsiteX77" fmla="*/ 226752 w 281184"/>
                <a:gd name="connsiteY77" fmla="*/ 118057 h 124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</a:cxnLst>
              <a:rect l="l" t="t" r="r" b="b"/>
              <a:pathLst>
                <a:path w="281184" h="124759">
                  <a:moveTo>
                    <a:pt x="68622" y="14743"/>
                  </a:moveTo>
                  <a:cubicBezTo>
                    <a:pt x="67732" y="11201"/>
                    <a:pt x="66135" y="5175"/>
                    <a:pt x="66135" y="4286"/>
                  </a:cubicBezTo>
                  <a:cubicBezTo>
                    <a:pt x="66135" y="388"/>
                    <a:pt x="69328" y="-1383"/>
                    <a:pt x="72165" y="-1383"/>
                  </a:cubicBezTo>
                  <a:cubicBezTo>
                    <a:pt x="75359" y="-1383"/>
                    <a:pt x="78194" y="919"/>
                    <a:pt x="79084" y="2515"/>
                  </a:cubicBezTo>
                  <a:cubicBezTo>
                    <a:pt x="79966" y="4111"/>
                    <a:pt x="81387" y="9780"/>
                    <a:pt x="82277" y="13504"/>
                  </a:cubicBezTo>
                  <a:cubicBezTo>
                    <a:pt x="83159" y="16871"/>
                    <a:pt x="85114" y="25017"/>
                    <a:pt x="86178" y="29447"/>
                  </a:cubicBezTo>
                  <a:cubicBezTo>
                    <a:pt x="87235" y="33353"/>
                    <a:pt x="88299" y="37252"/>
                    <a:pt x="89189" y="41326"/>
                  </a:cubicBezTo>
                  <a:cubicBezTo>
                    <a:pt x="91143" y="48948"/>
                    <a:pt x="91143" y="49297"/>
                    <a:pt x="94686" y="54791"/>
                  </a:cubicBezTo>
                  <a:cubicBezTo>
                    <a:pt x="100359" y="63478"/>
                    <a:pt x="109224" y="73577"/>
                    <a:pt x="123055" y="73577"/>
                  </a:cubicBezTo>
                  <a:cubicBezTo>
                    <a:pt x="132985" y="73577"/>
                    <a:pt x="133518" y="65423"/>
                    <a:pt x="133518" y="61176"/>
                  </a:cubicBezTo>
                  <a:cubicBezTo>
                    <a:pt x="133518" y="50544"/>
                    <a:pt x="125891" y="30869"/>
                    <a:pt x="123055" y="23429"/>
                  </a:cubicBezTo>
                  <a:cubicBezTo>
                    <a:pt x="121108" y="18466"/>
                    <a:pt x="120394" y="16871"/>
                    <a:pt x="120394" y="13854"/>
                  </a:cubicBezTo>
                  <a:cubicBezTo>
                    <a:pt x="120394" y="4461"/>
                    <a:pt x="128195" y="-1383"/>
                    <a:pt x="137243" y="-1383"/>
                  </a:cubicBezTo>
                  <a:cubicBezTo>
                    <a:pt x="154975" y="-1383"/>
                    <a:pt x="162776" y="23072"/>
                    <a:pt x="162776" y="25732"/>
                  </a:cubicBezTo>
                  <a:cubicBezTo>
                    <a:pt x="162776" y="28034"/>
                    <a:pt x="160472" y="28034"/>
                    <a:pt x="159940" y="28034"/>
                  </a:cubicBezTo>
                  <a:cubicBezTo>
                    <a:pt x="157454" y="28034"/>
                    <a:pt x="157278" y="26971"/>
                    <a:pt x="156571" y="25017"/>
                  </a:cubicBezTo>
                  <a:cubicBezTo>
                    <a:pt x="152488" y="10844"/>
                    <a:pt x="144862" y="3579"/>
                    <a:pt x="137775" y="3579"/>
                  </a:cubicBezTo>
                  <a:cubicBezTo>
                    <a:pt x="134049" y="3579"/>
                    <a:pt x="133343" y="6057"/>
                    <a:pt x="133343" y="9780"/>
                  </a:cubicBezTo>
                  <a:cubicBezTo>
                    <a:pt x="133343" y="13854"/>
                    <a:pt x="134225" y="16156"/>
                    <a:pt x="137418" y="24136"/>
                  </a:cubicBezTo>
                  <a:cubicBezTo>
                    <a:pt x="139547" y="29630"/>
                    <a:pt x="146816" y="48416"/>
                    <a:pt x="146816" y="58341"/>
                  </a:cubicBezTo>
                  <a:cubicBezTo>
                    <a:pt x="146816" y="61176"/>
                    <a:pt x="146816" y="68615"/>
                    <a:pt x="140254" y="73752"/>
                  </a:cubicBezTo>
                  <a:cubicBezTo>
                    <a:pt x="137243" y="76063"/>
                    <a:pt x="132095" y="78539"/>
                    <a:pt x="123762" y="78539"/>
                  </a:cubicBezTo>
                  <a:cubicBezTo>
                    <a:pt x="107810" y="78539"/>
                    <a:pt x="98055" y="68083"/>
                    <a:pt x="92383" y="60644"/>
                  </a:cubicBezTo>
                  <a:cubicBezTo>
                    <a:pt x="90961" y="75705"/>
                    <a:pt x="78369" y="78539"/>
                    <a:pt x="69328" y="78539"/>
                  </a:cubicBezTo>
                  <a:cubicBezTo>
                    <a:pt x="54616" y="78539"/>
                    <a:pt x="44686" y="69505"/>
                    <a:pt x="39363" y="62415"/>
                  </a:cubicBezTo>
                  <a:cubicBezTo>
                    <a:pt x="38124" y="74641"/>
                    <a:pt x="27662" y="78539"/>
                    <a:pt x="20393" y="78539"/>
                  </a:cubicBezTo>
                  <a:cubicBezTo>
                    <a:pt x="12766" y="78539"/>
                    <a:pt x="8690" y="73045"/>
                    <a:pt x="6387" y="68973"/>
                  </a:cubicBezTo>
                  <a:cubicBezTo>
                    <a:pt x="2486" y="62415"/>
                    <a:pt x="0" y="52315"/>
                    <a:pt x="0" y="51424"/>
                  </a:cubicBezTo>
                  <a:cubicBezTo>
                    <a:pt x="0" y="49123"/>
                    <a:pt x="2486" y="49123"/>
                    <a:pt x="3011" y="49123"/>
                  </a:cubicBezTo>
                  <a:cubicBezTo>
                    <a:pt x="5497" y="49123"/>
                    <a:pt x="5672" y="49655"/>
                    <a:pt x="6919" y="54442"/>
                  </a:cubicBezTo>
                  <a:cubicBezTo>
                    <a:pt x="9573" y="64891"/>
                    <a:pt x="12941" y="73577"/>
                    <a:pt x="19860" y="73577"/>
                  </a:cubicBezTo>
                  <a:cubicBezTo>
                    <a:pt x="24468" y="73577"/>
                    <a:pt x="25707" y="69678"/>
                    <a:pt x="25707" y="64891"/>
                  </a:cubicBezTo>
                  <a:cubicBezTo>
                    <a:pt x="25707" y="61524"/>
                    <a:pt x="24118" y="54974"/>
                    <a:pt x="22871" y="50187"/>
                  </a:cubicBezTo>
                  <a:cubicBezTo>
                    <a:pt x="21632" y="45398"/>
                    <a:pt x="19860" y="38133"/>
                    <a:pt x="18971" y="34236"/>
                  </a:cubicBezTo>
                  <a:lnTo>
                    <a:pt x="13299" y="11551"/>
                  </a:lnTo>
                  <a:cubicBezTo>
                    <a:pt x="12591" y="9249"/>
                    <a:pt x="11527" y="4818"/>
                    <a:pt x="11527" y="4286"/>
                  </a:cubicBezTo>
                  <a:cubicBezTo>
                    <a:pt x="11527" y="388"/>
                    <a:pt x="14720" y="-1383"/>
                    <a:pt x="17556" y="-1383"/>
                  </a:cubicBezTo>
                  <a:cubicBezTo>
                    <a:pt x="20742" y="-1383"/>
                    <a:pt x="23586" y="919"/>
                    <a:pt x="24468" y="2515"/>
                  </a:cubicBezTo>
                  <a:cubicBezTo>
                    <a:pt x="25358" y="4111"/>
                    <a:pt x="26772" y="9780"/>
                    <a:pt x="27662" y="13504"/>
                  </a:cubicBezTo>
                  <a:cubicBezTo>
                    <a:pt x="28551" y="16871"/>
                    <a:pt x="30497" y="25017"/>
                    <a:pt x="31562" y="29447"/>
                  </a:cubicBezTo>
                  <a:cubicBezTo>
                    <a:pt x="32627" y="33353"/>
                    <a:pt x="33691" y="37252"/>
                    <a:pt x="34573" y="41326"/>
                  </a:cubicBezTo>
                  <a:cubicBezTo>
                    <a:pt x="36527" y="48590"/>
                    <a:pt x="36885" y="50012"/>
                    <a:pt x="42025" y="57277"/>
                  </a:cubicBezTo>
                  <a:cubicBezTo>
                    <a:pt x="46989" y="64367"/>
                    <a:pt x="55323" y="73577"/>
                    <a:pt x="68622" y="73577"/>
                  </a:cubicBezTo>
                  <a:cubicBezTo>
                    <a:pt x="78901" y="73577"/>
                    <a:pt x="79084" y="64542"/>
                    <a:pt x="79084" y="61176"/>
                  </a:cubicBezTo>
                  <a:cubicBezTo>
                    <a:pt x="79084" y="56745"/>
                    <a:pt x="78552" y="54442"/>
                    <a:pt x="76065" y="44517"/>
                  </a:cubicBezTo>
                  <a:lnTo>
                    <a:pt x="68622" y="14743"/>
                  </a:lnTo>
                  <a:close/>
                  <a:moveTo>
                    <a:pt x="226752" y="118057"/>
                  </a:moveTo>
                  <a:cubicBezTo>
                    <a:pt x="226927" y="118414"/>
                    <a:pt x="227459" y="120717"/>
                    <a:pt x="227459" y="120898"/>
                  </a:cubicBezTo>
                  <a:cubicBezTo>
                    <a:pt x="227459" y="121781"/>
                    <a:pt x="226752" y="123376"/>
                    <a:pt x="224623" y="123376"/>
                  </a:cubicBezTo>
                  <a:cubicBezTo>
                    <a:pt x="221080" y="123376"/>
                    <a:pt x="206360" y="121964"/>
                    <a:pt x="201927" y="121605"/>
                  </a:cubicBezTo>
                  <a:cubicBezTo>
                    <a:pt x="200513" y="121430"/>
                    <a:pt x="198026" y="121249"/>
                    <a:pt x="198026" y="117531"/>
                  </a:cubicBezTo>
                  <a:cubicBezTo>
                    <a:pt x="198026" y="115047"/>
                    <a:pt x="200513" y="115047"/>
                    <a:pt x="202641" y="115047"/>
                  </a:cubicBezTo>
                  <a:cubicBezTo>
                    <a:pt x="211150" y="115047"/>
                    <a:pt x="211150" y="113808"/>
                    <a:pt x="211150" y="112388"/>
                  </a:cubicBezTo>
                  <a:cubicBezTo>
                    <a:pt x="211150" y="111149"/>
                    <a:pt x="210792" y="110085"/>
                    <a:pt x="210443" y="108489"/>
                  </a:cubicBezTo>
                  <a:lnTo>
                    <a:pt x="185443" y="8185"/>
                  </a:lnTo>
                  <a:cubicBezTo>
                    <a:pt x="184553" y="4993"/>
                    <a:pt x="184553" y="4643"/>
                    <a:pt x="184553" y="4286"/>
                  </a:cubicBezTo>
                  <a:cubicBezTo>
                    <a:pt x="184553" y="1627"/>
                    <a:pt x="186682" y="-1383"/>
                    <a:pt x="190582" y="-1383"/>
                  </a:cubicBezTo>
                  <a:cubicBezTo>
                    <a:pt x="192529" y="-1383"/>
                    <a:pt x="195897" y="-501"/>
                    <a:pt x="197851" y="3222"/>
                  </a:cubicBezTo>
                  <a:cubicBezTo>
                    <a:pt x="198384" y="4286"/>
                    <a:pt x="199980" y="10669"/>
                    <a:pt x="200863" y="14386"/>
                  </a:cubicBezTo>
                  <a:lnTo>
                    <a:pt x="204946" y="30162"/>
                  </a:lnTo>
                  <a:cubicBezTo>
                    <a:pt x="205478" y="32822"/>
                    <a:pt x="207249" y="39555"/>
                    <a:pt x="207782" y="42214"/>
                  </a:cubicBezTo>
                  <a:cubicBezTo>
                    <a:pt x="209553" y="48948"/>
                    <a:pt x="209553" y="49123"/>
                    <a:pt x="213104" y="54791"/>
                  </a:cubicBezTo>
                  <a:cubicBezTo>
                    <a:pt x="218777" y="63478"/>
                    <a:pt x="227642" y="73577"/>
                    <a:pt x="241472" y="73577"/>
                  </a:cubicBezTo>
                  <a:cubicBezTo>
                    <a:pt x="251404" y="73577"/>
                    <a:pt x="251935" y="65423"/>
                    <a:pt x="251935" y="61176"/>
                  </a:cubicBezTo>
                  <a:cubicBezTo>
                    <a:pt x="251935" y="50544"/>
                    <a:pt x="244309" y="30869"/>
                    <a:pt x="241472" y="23429"/>
                  </a:cubicBezTo>
                  <a:cubicBezTo>
                    <a:pt x="239518" y="18466"/>
                    <a:pt x="238811" y="16871"/>
                    <a:pt x="238811" y="13854"/>
                  </a:cubicBezTo>
                  <a:cubicBezTo>
                    <a:pt x="238811" y="4461"/>
                    <a:pt x="246612" y="-1383"/>
                    <a:pt x="255654" y="-1383"/>
                  </a:cubicBezTo>
                  <a:cubicBezTo>
                    <a:pt x="273386" y="-1383"/>
                    <a:pt x="281185" y="23072"/>
                    <a:pt x="281185" y="25732"/>
                  </a:cubicBezTo>
                  <a:cubicBezTo>
                    <a:pt x="281185" y="28034"/>
                    <a:pt x="278881" y="28034"/>
                    <a:pt x="278351" y="28034"/>
                  </a:cubicBezTo>
                  <a:cubicBezTo>
                    <a:pt x="275872" y="28034"/>
                    <a:pt x="275689" y="26971"/>
                    <a:pt x="274982" y="25017"/>
                  </a:cubicBezTo>
                  <a:cubicBezTo>
                    <a:pt x="270907" y="10844"/>
                    <a:pt x="263106" y="3579"/>
                    <a:pt x="256185" y="3579"/>
                  </a:cubicBezTo>
                  <a:cubicBezTo>
                    <a:pt x="252466" y="3579"/>
                    <a:pt x="251752" y="6057"/>
                    <a:pt x="251752" y="9780"/>
                  </a:cubicBezTo>
                  <a:cubicBezTo>
                    <a:pt x="251752" y="13854"/>
                    <a:pt x="252642" y="16156"/>
                    <a:pt x="255835" y="24136"/>
                  </a:cubicBezTo>
                  <a:cubicBezTo>
                    <a:pt x="257957" y="29630"/>
                    <a:pt x="265233" y="48416"/>
                    <a:pt x="265233" y="58341"/>
                  </a:cubicBezTo>
                  <a:cubicBezTo>
                    <a:pt x="265233" y="61176"/>
                    <a:pt x="265233" y="68615"/>
                    <a:pt x="258672" y="73752"/>
                  </a:cubicBezTo>
                  <a:cubicBezTo>
                    <a:pt x="255654" y="76063"/>
                    <a:pt x="250514" y="78539"/>
                    <a:pt x="242180" y="78539"/>
                  </a:cubicBezTo>
                  <a:cubicBezTo>
                    <a:pt x="229239" y="78539"/>
                    <a:pt x="219841" y="71449"/>
                    <a:pt x="213279" y="63835"/>
                  </a:cubicBezTo>
                  <a:lnTo>
                    <a:pt x="226752" y="118057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467" name="任意多边形: 形状 466">
              <a:extLst>
                <a:ext uri="{FF2B5EF4-FFF2-40B4-BE49-F238E27FC236}">
                  <a16:creationId xmlns:a16="http://schemas.microsoft.com/office/drawing/2014/main" id="{AC4F46D2-BCD5-266E-D6A3-74D7642935DC}"/>
                </a:ext>
              </a:extLst>
            </p:cNvPr>
            <p:cNvSpPr/>
            <p:nvPr>
              <p:custDataLst>
                <p:tags r:id="rId18"/>
              </p:custDataLst>
            </p:nvPr>
          </p:nvSpPr>
          <p:spPr>
            <a:xfrm flipV="1">
              <a:off x="10593494" y="-12997709"/>
              <a:ext cx="168400" cy="168563"/>
            </a:xfrm>
            <a:custGeom>
              <a:avLst/>
              <a:gdLst>
                <a:gd name="connsiteX0" fmla="*/ 89388 w 168400"/>
                <a:gd name="connsiteY0" fmla="*/ 77840 h 168563"/>
                <a:gd name="connsiteX1" fmla="*/ 160043 w 168400"/>
                <a:gd name="connsiteY1" fmla="*/ 77840 h 168563"/>
                <a:gd name="connsiteX2" fmla="*/ 168401 w 168400"/>
                <a:gd name="connsiteY2" fmla="*/ 82907 h 168563"/>
                <a:gd name="connsiteX3" fmla="*/ 160043 w 168400"/>
                <a:gd name="connsiteY3" fmla="*/ 87964 h 168563"/>
                <a:gd name="connsiteX4" fmla="*/ 89388 w 168400"/>
                <a:gd name="connsiteY4" fmla="*/ 87964 h 168563"/>
                <a:gd name="connsiteX5" fmla="*/ 89388 w 168400"/>
                <a:gd name="connsiteY5" fmla="*/ 158835 h 168563"/>
                <a:gd name="connsiteX6" fmla="*/ 84328 w 168400"/>
                <a:gd name="connsiteY6" fmla="*/ 167188 h 168563"/>
                <a:gd name="connsiteX7" fmla="*/ 79259 w 168400"/>
                <a:gd name="connsiteY7" fmla="*/ 158835 h 168563"/>
                <a:gd name="connsiteX8" fmla="*/ 79259 w 168400"/>
                <a:gd name="connsiteY8" fmla="*/ 87964 h 168563"/>
                <a:gd name="connsiteX9" fmla="*/ 8358 w 168400"/>
                <a:gd name="connsiteY9" fmla="*/ 87964 h 168563"/>
                <a:gd name="connsiteX10" fmla="*/ 0 w 168400"/>
                <a:gd name="connsiteY10" fmla="*/ 82907 h 168563"/>
                <a:gd name="connsiteX11" fmla="*/ 8358 w 168400"/>
                <a:gd name="connsiteY11" fmla="*/ 77840 h 168563"/>
                <a:gd name="connsiteX12" fmla="*/ 79259 w 168400"/>
                <a:gd name="connsiteY12" fmla="*/ 77840 h 168563"/>
                <a:gd name="connsiteX13" fmla="*/ 79259 w 168400"/>
                <a:gd name="connsiteY13" fmla="*/ 6977 h 168563"/>
                <a:gd name="connsiteX14" fmla="*/ 84328 w 168400"/>
                <a:gd name="connsiteY14" fmla="*/ -1375 h 168563"/>
                <a:gd name="connsiteX15" fmla="*/ 89388 w 168400"/>
                <a:gd name="connsiteY15" fmla="*/ 6977 h 168563"/>
                <a:gd name="connsiteX16" fmla="*/ 89388 w 168400"/>
                <a:gd name="connsiteY16" fmla="*/ 77840 h 168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68400" h="168563">
                  <a:moveTo>
                    <a:pt x="89388" y="77840"/>
                  </a:moveTo>
                  <a:lnTo>
                    <a:pt x="160043" y="77840"/>
                  </a:lnTo>
                  <a:cubicBezTo>
                    <a:pt x="163587" y="77840"/>
                    <a:pt x="168401" y="77840"/>
                    <a:pt x="168401" y="82907"/>
                  </a:cubicBezTo>
                  <a:cubicBezTo>
                    <a:pt x="168401" y="87964"/>
                    <a:pt x="163587" y="87964"/>
                    <a:pt x="160043" y="87964"/>
                  </a:cubicBezTo>
                  <a:lnTo>
                    <a:pt x="89388" y="87964"/>
                  </a:lnTo>
                  <a:lnTo>
                    <a:pt x="89388" y="158835"/>
                  </a:lnTo>
                  <a:cubicBezTo>
                    <a:pt x="89388" y="162376"/>
                    <a:pt x="89388" y="167188"/>
                    <a:pt x="84328" y="167188"/>
                  </a:cubicBezTo>
                  <a:cubicBezTo>
                    <a:pt x="79259" y="167188"/>
                    <a:pt x="79259" y="162376"/>
                    <a:pt x="79259" y="158835"/>
                  </a:cubicBezTo>
                  <a:lnTo>
                    <a:pt x="79259" y="87964"/>
                  </a:lnTo>
                  <a:lnTo>
                    <a:pt x="8358" y="87964"/>
                  </a:lnTo>
                  <a:cubicBezTo>
                    <a:pt x="4815" y="87964"/>
                    <a:pt x="0" y="87964"/>
                    <a:pt x="0" y="82907"/>
                  </a:cubicBezTo>
                  <a:cubicBezTo>
                    <a:pt x="0" y="77840"/>
                    <a:pt x="4815" y="77840"/>
                    <a:pt x="8358" y="77840"/>
                  </a:cubicBezTo>
                  <a:lnTo>
                    <a:pt x="79259" y="77840"/>
                  </a:lnTo>
                  <a:lnTo>
                    <a:pt x="79259" y="6977"/>
                  </a:lnTo>
                  <a:cubicBezTo>
                    <a:pt x="79259" y="3437"/>
                    <a:pt x="79259" y="-1375"/>
                    <a:pt x="84328" y="-1375"/>
                  </a:cubicBezTo>
                  <a:cubicBezTo>
                    <a:pt x="89388" y="-1375"/>
                    <a:pt x="89388" y="3437"/>
                    <a:pt x="89388" y="6977"/>
                  </a:cubicBezTo>
                  <a:lnTo>
                    <a:pt x="89388" y="77840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468" name="任意多边形: 形状 467">
              <a:extLst>
                <a:ext uri="{FF2B5EF4-FFF2-40B4-BE49-F238E27FC236}">
                  <a16:creationId xmlns:a16="http://schemas.microsoft.com/office/drawing/2014/main" id="{30055B91-58D5-0A58-F88D-D5D35D683A07}"/>
                </a:ext>
              </a:extLst>
            </p:cNvPr>
            <p:cNvSpPr/>
            <p:nvPr>
              <p:custDataLst>
                <p:tags r:id="rId19"/>
              </p:custDataLst>
            </p:nvPr>
          </p:nvSpPr>
          <p:spPr>
            <a:xfrm flipV="1">
              <a:off x="10842463" y="-13023775"/>
              <a:ext cx="207899" cy="173620"/>
            </a:xfrm>
            <a:custGeom>
              <a:avLst/>
              <a:gdLst>
                <a:gd name="connsiteX0" fmla="*/ 180555 w 207899"/>
                <a:gd name="connsiteY0" fmla="*/ 160349 h 173620"/>
                <a:gd name="connsiteX1" fmla="*/ 207899 w 207899"/>
                <a:gd name="connsiteY1" fmla="*/ 160349 h 173620"/>
                <a:gd name="connsiteX2" fmla="*/ 207899 w 207899"/>
                <a:gd name="connsiteY2" fmla="*/ 172244 h 173620"/>
                <a:gd name="connsiteX3" fmla="*/ 162570 w 207899"/>
                <a:gd name="connsiteY3" fmla="*/ 171481 h 173620"/>
                <a:gd name="connsiteX4" fmla="*/ 117248 w 207899"/>
                <a:gd name="connsiteY4" fmla="*/ 172244 h 173620"/>
                <a:gd name="connsiteX5" fmla="*/ 117248 w 207899"/>
                <a:gd name="connsiteY5" fmla="*/ 160349 h 173620"/>
                <a:gd name="connsiteX6" fmla="*/ 144592 w 207899"/>
                <a:gd name="connsiteY6" fmla="*/ 160349 h 173620"/>
                <a:gd name="connsiteX7" fmla="*/ 144592 w 207899"/>
                <a:gd name="connsiteY7" fmla="*/ 94797 h 173620"/>
                <a:gd name="connsiteX8" fmla="*/ 63307 w 207899"/>
                <a:gd name="connsiteY8" fmla="*/ 94797 h 173620"/>
                <a:gd name="connsiteX9" fmla="*/ 63307 w 207899"/>
                <a:gd name="connsiteY9" fmla="*/ 160349 h 173620"/>
                <a:gd name="connsiteX10" fmla="*/ 90659 w 207899"/>
                <a:gd name="connsiteY10" fmla="*/ 160349 h 173620"/>
                <a:gd name="connsiteX11" fmla="*/ 90659 w 207899"/>
                <a:gd name="connsiteY11" fmla="*/ 172244 h 173620"/>
                <a:gd name="connsiteX12" fmla="*/ 45330 w 207899"/>
                <a:gd name="connsiteY12" fmla="*/ 171481 h 173620"/>
                <a:gd name="connsiteX13" fmla="*/ 0 w 207899"/>
                <a:gd name="connsiteY13" fmla="*/ 172244 h 173620"/>
                <a:gd name="connsiteX14" fmla="*/ 0 w 207899"/>
                <a:gd name="connsiteY14" fmla="*/ 160349 h 173620"/>
                <a:gd name="connsiteX15" fmla="*/ 27352 w 207899"/>
                <a:gd name="connsiteY15" fmla="*/ 160349 h 173620"/>
                <a:gd name="connsiteX16" fmla="*/ 27352 w 207899"/>
                <a:gd name="connsiteY16" fmla="*/ 10515 h 173620"/>
                <a:gd name="connsiteX17" fmla="*/ 0 w 207899"/>
                <a:gd name="connsiteY17" fmla="*/ 10515 h 173620"/>
                <a:gd name="connsiteX18" fmla="*/ 0 w 207899"/>
                <a:gd name="connsiteY18" fmla="*/ -1377 h 173620"/>
                <a:gd name="connsiteX19" fmla="*/ 45330 w 207899"/>
                <a:gd name="connsiteY19" fmla="*/ -616 h 173620"/>
                <a:gd name="connsiteX20" fmla="*/ 90659 w 207899"/>
                <a:gd name="connsiteY20" fmla="*/ -1377 h 173620"/>
                <a:gd name="connsiteX21" fmla="*/ 90659 w 207899"/>
                <a:gd name="connsiteY21" fmla="*/ 10515 h 173620"/>
                <a:gd name="connsiteX22" fmla="*/ 63307 w 207899"/>
                <a:gd name="connsiteY22" fmla="*/ 10515 h 173620"/>
                <a:gd name="connsiteX23" fmla="*/ 63307 w 207899"/>
                <a:gd name="connsiteY23" fmla="*/ 82903 h 173620"/>
                <a:gd name="connsiteX24" fmla="*/ 144592 w 207899"/>
                <a:gd name="connsiteY24" fmla="*/ 82903 h 173620"/>
                <a:gd name="connsiteX25" fmla="*/ 144592 w 207899"/>
                <a:gd name="connsiteY25" fmla="*/ 10515 h 173620"/>
                <a:gd name="connsiteX26" fmla="*/ 117248 w 207899"/>
                <a:gd name="connsiteY26" fmla="*/ 10515 h 173620"/>
                <a:gd name="connsiteX27" fmla="*/ 117248 w 207899"/>
                <a:gd name="connsiteY27" fmla="*/ -1377 h 173620"/>
                <a:gd name="connsiteX28" fmla="*/ 162570 w 207899"/>
                <a:gd name="connsiteY28" fmla="*/ -616 h 173620"/>
                <a:gd name="connsiteX29" fmla="*/ 207899 w 207899"/>
                <a:gd name="connsiteY29" fmla="*/ -1377 h 173620"/>
                <a:gd name="connsiteX30" fmla="*/ 207899 w 207899"/>
                <a:gd name="connsiteY30" fmla="*/ 10515 h 173620"/>
                <a:gd name="connsiteX31" fmla="*/ 180555 w 207899"/>
                <a:gd name="connsiteY31" fmla="*/ 10515 h 173620"/>
                <a:gd name="connsiteX32" fmla="*/ 180555 w 207899"/>
                <a:gd name="connsiteY32" fmla="*/ 160349 h 173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07899" h="173620">
                  <a:moveTo>
                    <a:pt x="180555" y="160349"/>
                  </a:moveTo>
                  <a:lnTo>
                    <a:pt x="207899" y="160349"/>
                  </a:lnTo>
                  <a:lnTo>
                    <a:pt x="207899" y="172244"/>
                  </a:lnTo>
                  <a:cubicBezTo>
                    <a:pt x="198278" y="171481"/>
                    <a:pt x="173461" y="171481"/>
                    <a:pt x="162570" y="171481"/>
                  </a:cubicBezTo>
                  <a:cubicBezTo>
                    <a:pt x="151686" y="171481"/>
                    <a:pt x="126869" y="171481"/>
                    <a:pt x="117248" y="172244"/>
                  </a:cubicBezTo>
                  <a:lnTo>
                    <a:pt x="117248" y="160349"/>
                  </a:lnTo>
                  <a:lnTo>
                    <a:pt x="144592" y="160349"/>
                  </a:lnTo>
                  <a:lnTo>
                    <a:pt x="144592" y="94797"/>
                  </a:lnTo>
                  <a:lnTo>
                    <a:pt x="63307" y="94797"/>
                  </a:lnTo>
                  <a:lnTo>
                    <a:pt x="63307" y="160349"/>
                  </a:lnTo>
                  <a:lnTo>
                    <a:pt x="90659" y="160349"/>
                  </a:lnTo>
                  <a:lnTo>
                    <a:pt x="90659" y="172244"/>
                  </a:lnTo>
                  <a:cubicBezTo>
                    <a:pt x="81031" y="171481"/>
                    <a:pt x="56221" y="171481"/>
                    <a:pt x="45330" y="171481"/>
                  </a:cubicBezTo>
                  <a:cubicBezTo>
                    <a:pt x="34438" y="171481"/>
                    <a:pt x="9621" y="171481"/>
                    <a:pt x="0" y="172244"/>
                  </a:cubicBezTo>
                  <a:lnTo>
                    <a:pt x="0" y="160349"/>
                  </a:lnTo>
                  <a:lnTo>
                    <a:pt x="27352" y="160349"/>
                  </a:lnTo>
                  <a:lnTo>
                    <a:pt x="27352" y="10515"/>
                  </a:lnTo>
                  <a:lnTo>
                    <a:pt x="0" y="10515"/>
                  </a:lnTo>
                  <a:lnTo>
                    <a:pt x="0" y="-1377"/>
                  </a:lnTo>
                  <a:cubicBezTo>
                    <a:pt x="9621" y="-616"/>
                    <a:pt x="34438" y="-616"/>
                    <a:pt x="45330" y="-616"/>
                  </a:cubicBezTo>
                  <a:cubicBezTo>
                    <a:pt x="56221" y="-616"/>
                    <a:pt x="81031" y="-616"/>
                    <a:pt x="90659" y="-1377"/>
                  </a:cubicBezTo>
                  <a:lnTo>
                    <a:pt x="90659" y="10515"/>
                  </a:lnTo>
                  <a:lnTo>
                    <a:pt x="63307" y="10515"/>
                  </a:lnTo>
                  <a:lnTo>
                    <a:pt x="63307" y="82903"/>
                  </a:lnTo>
                  <a:lnTo>
                    <a:pt x="144592" y="82903"/>
                  </a:lnTo>
                  <a:lnTo>
                    <a:pt x="144592" y="10515"/>
                  </a:lnTo>
                  <a:lnTo>
                    <a:pt x="117248" y="10515"/>
                  </a:lnTo>
                  <a:lnTo>
                    <a:pt x="117248" y="-1377"/>
                  </a:lnTo>
                  <a:cubicBezTo>
                    <a:pt x="126869" y="-616"/>
                    <a:pt x="151686" y="-616"/>
                    <a:pt x="162570" y="-616"/>
                  </a:cubicBezTo>
                  <a:cubicBezTo>
                    <a:pt x="173461" y="-616"/>
                    <a:pt x="198278" y="-616"/>
                    <a:pt x="207899" y="-1377"/>
                  </a:cubicBezTo>
                  <a:lnTo>
                    <a:pt x="207899" y="10515"/>
                  </a:lnTo>
                  <a:lnTo>
                    <a:pt x="180555" y="10515"/>
                  </a:lnTo>
                  <a:lnTo>
                    <a:pt x="180555" y="160349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469" name="任意多边形: 形状 468">
              <a:extLst>
                <a:ext uri="{FF2B5EF4-FFF2-40B4-BE49-F238E27FC236}">
                  <a16:creationId xmlns:a16="http://schemas.microsoft.com/office/drawing/2014/main" id="{76A12AD9-1240-4CE8-4417-353D47318373}"/>
                </a:ext>
              </a:extLst>
            </p:cNvPr>
            <p:cNvSpPr/>
            <p:nvPr>
              <p:custDataLst>
                <p:tags r:id="rId20"/>
              </p:custDataLst>
            </p:nvPr>
          </p:nvSpPr>
          <p:spPr>
            <a:xfrm flipV="1">
              <a:off x="11068849" y="-13072150"/>
              <a:ext cx="179963" cy="119265"/>
            </a:xfrm>
            <a:custGeom>
              <a:avLst/>
              <a:gdLst>
                <a:gd name="connsiteX0" fmla="*/ 49119 w 179963"/>
                <a:gd name="connsiteY0" fmla="*/ 111149 h 119265"/>
                <a:gd name="connsiteX1" fmla="*/ 42024 w 179963"/>
                <a:gd name="connsiteY1" fmla="*/ 117882 h 119265"/>
                <a:gd name="connsiteX2" fmla="*/ 32094 w 179963"/>
                <a:gd name="connsiteY2" fmla="*/ 108139 h 119265"/>
                <a:gd name="connsiteX3" fmla="*/ 39189 w 179963"/>
                <a:gd name="connsiteY3" fmla="*/ 101399 h 119265"/>
                <a:gd name="connsiteX4" fmla="*/ 49119 w 179963"/>
                <a:gd name="connsiteY4" fmla="*/ 111149 h 119265"/>
                <a:gd name="connsiteX5" fmla="*/ 12941 w 179963"/>
                <a:gd name="connsiteY5" fmla="*/ 21118 h 119265"/>
                <a:gd name="connsiteX6" fmla="*/ 11352 w 179963"/>
                <a:gd name="connsiteY6" fmla="*/ 13679 h 119265"/>
                <a:gd name="connsiteX7" fmla="*/ 28193 w 179963"/>
                <a:gd name="connsiteY7" fmla="*/ -1383 h 119265"/>
                <a:gd name="connsiteX8" fmla="*/ 53726 w 179963"/>
                <a:gd name="connsiteY8" fmla="*/ 25732 h 119265"/>
                <a:gd name="connsiteX9" fmla="*/ 50890 w 179963"/>
                <a:gd name="connsiteY9" fmla="*/ 28035 h 119265"/>
                <a:gd name="connsiteX10" fmla="*/ 47521 w 179963"/>
                <a:gd name="connsiteY10" fmla="*/ 25017 h 119265"/>
                <a:gd name="connsiteX11" fmla="*/ 28726 w 179963"/>
                <a:gd name="connsiteY11" fmla="*/ 3579 h 119265"/>
                <a:gd name="connsiteX12" fmla="*/ 24293 w 179963"/>
                <a:gd name="connsiteY12" fmla="*/ 9781 h 119265"/>
                <a:gd name="connsiteX13" fmla="*/ 27129 w 179963"/>
                <a:gd name="connsiteY13" fmla="*/ 21118 h 119265"/>
                <a:gd name="connsiteX14" fmla="*/ 32802 w 179963"/>
                <a:gd name="connsiteY14" fmla="*/ 35300 h 119265"/>
                <a:gd name="connsiteX15" fmla="*/ 41492 w 179963"/>
                <a:gd name="connsiteY15" fmla="*/ 57809 h 119265"/>
                <a:gd name="connsiteX16" fmla="*/ 42556 w 179963"/>
                <a:gd name="connsiteY16" fmla="*/ 63479 h 119265"/>
                <a:gd name="connsiteX17" fmla="*/ 25707 w 179963"/>
                <a:gd name="connsiteY17" fmla="*/ 78540 h 119265"/>
                <a:gd name="connsiteX18" fmla="*/ 0 w 179963"/>
                <a:gd name="connsiteY18" fmla="*/ 51425 h 119265"/>
                <a:gd name="connsiteX19" fmla="*/ 3011 w 179963"/>
                <a:gd name="connsiteY19" fmla="*/ 49123 h 119265"/>
                <a:gd name="connsiteX20" fmla="*/ 6204 w 179963"/>
                <a:gd name="connsiteY20" fmla="*/ 51957 h 119265"/>
                <a:gd name="connsiteX21" fmla="*/ 25175 w 179963"/>
                <a:gd name="connsiteY21" fmla="*/ 73577 h 119265"/>
                <a:gd name="connsiteX22" fmla="*/ 29608 w 179963"/>
                <a:gd name="connsiteY22" fmla="*/ 67376 h 119265"/>
                <a:gd name="connsiteX23" fmla="*/ 24118 w 179963"/>
                <a:gd name="connsiteY23" fmla="*/ 49655 h 119265"/>
                <a:gd name="connsiteX24" fmla="*/ 12941 w 179963"/>
                <a:gd name="connsiteY24" fmla="*/ 21118 h 119265"/>
                <a:gd name="connsiteX25" fmla="*/ 84919 w 179963"/>
                <a:gd name="connsiteY25" fmla="*/ 11552 h 119265"/>
                <a:gd name="connsiteX26" fmla="*/ 83148 w 179963"/>
                <a:gd name="connsiteY26" fmla="*/ 4286 h 119265"/>
                <a:gd name="connsiteX27" fmla="*/ 89177 w 179963"/>
                <a:gd name="connsiteY27" fmla="*/ -1383 h 119265"/>
                <a:gd name="connsiteX28" fmla="*/ 96089 w 179963"/>
                <a:gd name="connsiteY28" fmla="*/ 2515 h 119265"/>
                <a:gd name="connsiteX29" fmla="*/ 99282 w 179963"/>
                <a:gd name="connsiteY29" fmla="*/ 13504 h 119265"/>
                <a:gd name="connsiteX30" fmla="*/ 103183 w 179963"/>
                <a:gd name="connsiteY30" fmla="*/ 29447 h 119265"/>
                <a:gd name="connsiteX31" fmla="*/ 106194 w 179963"/>
                <a:gd name="connsiteY31" fmla="*/ 41326 h 119265"/>
                <a:gd name="connsiteX32" fmla="*/ 113645 w 179963"/>
                <a:gd name="connsiteY32" fmla="*/ 57277 h 119265"/>
                <a:gd name="connsiteX33" fmla="*/ 140243 w 179963"/>
                <a:gd name="connsiteY33" fmla="*/ 73577 h 119265"/>
                <a:gd name="connsiteX34" fmla="*/ 150705 w 179963"/>
                <a:gd name="connsiteY34" fmla="*/ 61176 h 119265"/>
                <a:gd name="connsiteX35" fmla="*/ 140243 w 179963"/>
                <a:gd name="connsiteY35" fmla="*/ 23429 h 119265"/>
                <a:gd name="connsiteX36" fmla="*/ 137581 w 179963"/>
                <a:gd name="connsiteY36" fmla="*/ 13855 h 119265"/>
                <a:gd name="connsiteX37" fmla="*/ 154423 w 179963"/>
                <a:gd name="connsiteY37" fmla="*/ -1383 h 119265"/>
                <a:gd name="connsiteX38" fmla="*/ 179963 w 179963"/>
                <a:gd name="connsiteY38" fmla="*/ 25732 h 119265"/>
                <a:gd name="connsiteX39" fmla="*/ 177119 w 179963"/>
                <a:gd name="connsiteY39" fmla="*/ 28035 h 119265"/>
                <a:gd name="connsiteX40" fmla="*/ 173751 w 179963"/>
                <a:gd name="connsiteY40" fmla="*/ 25017 h 119265"/>
                <a:gd name="connsiteX41" fmla="*/ 154955 w 179963"/>
                <a:gd name="connsiteY41" fmla="*/ 3579 h 119265"/>
                <a:gd name="connsiteX42" fmla="*/ 150522 w 179963"/>
                <a:gd name="connsiteY42" fmla="*/ 9781 h 119265"/>
                <a:gd name="connsiteX43" fmla="*/ 154606 w 179963"/>
                <a:gd name="connsiteY43" fmla="*/ 24136 h 119265"/>
                <a:gd name="connsiteX44" fmla="*/ 164004 w 179963"/>
                <a:gd name="connsiteY44" fmla="*/ 58341 h 119265"/>
                <a:gd name="connsiteX45" fmla="*/ 140949 w 179963"/>
                <a:gd name="connsiteY45" fmla="*/ 78540 h 119265"/>
                <a:gd name="connsiteX46" fmla="*/ 110984 w 179963"/>
                <a:gd name="connsiteY46" fmla="*/ 62415 h 119265"/>
                <a:gd name="connsiteX47" fmla="*/ 92013 w 179963"/>
                <a:gd name="connsiteY47" fmla="*/ 78540 h 119265"/>
                <a:gd name="connsiteX48" fmla="*/ 78007 w 179963"/>
                <a:gd name="connsiteY48" fmla="*/ 68973 h 119265"/>
                <a:gd name="connsiteX49" fmla="*/ 71620 w 179963"/>
                <a:gd name="connsiteY49" fmla="*/ 51425 h 119265"/>
                <a:gd name="connsiteX50" fmla="*/ 74631 w 179963"/>
                <a:gd name="connsiteY50" fmla="*/ 49123 h 119265"/>
                <a:gd name="connsiteX51" fmla="*/ 78539 w 179963"/>
                <a:gd name="connsiteY51" fmla="*/ 54442 h 119265"/>
                <a:gd name="connsiteX52" fmla="*/ 91481 w 179963"/>
                <a:gd name="connsiteY52" fmla="*/ 73577 h 119265"/>
                <a:gd name="connsiteX53" fmla="*/ 97328 w 179963"/>
                <a:gd name="connsiteY53" fmla="*/ 64891 h 119265"/>
                <a:gd name="connsiteX54" fmla="*/ 94491 w 179963"/>
                <a:gd name="connsiteY54" fmla="*/ 50187 h 119265"/>
                <a:gd name="connsiteX55" fmla="*/ 90591 w 179963"/>
                <a:gd name="connsiteY55" fmla="*/ 34236 h 119265"/>
                <a:gd name="connsiteX56" fmla="*/ 84919 w 179963"/>
                <a:gd name="connsiteY56" fmla="*/ 11552 h 119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79963" h="119265">
                  <a:moveTo>
                    <a:pt x="49119" y="111149"/>
                  </a:moveTo>
                  <a:cubicBezTo>
                    <a:pt x="49119" y="113984"/>
                    <a:pt x="46989" y="117882"/>
                    <a:pt x="42024" y="117882"/>
                  </a:cubicBezTo>
                  <a:cubicBezTo>
                    <a:pt x="37234" y="117882"/>
                    <a:pt x="32094" y="113276"/>
                    <a:pt x="32094" y="108139"/>
                  </a:cubicBezTo>
                  <a:cubicBezTo>
                    <a:pt x="32094" y="105123"/>
                    <a:pt x="34398" y="101399"/>
                    <a:pt x="39189" y="101399"/>
                  </a:cubicBezTo>
                  <a:cubicBezTo>
                    <a:pt x="44328" y="101399"/>
                    <a:pt x="49119" y="106362"/>
                    <a:pt x="49119" y="111149"/>
                  </a:cubicBezTo>
                  <a:close/>
                  <a:moveTo>
                    <a:pt x="12941" y="21118"/>
                  </a:moveTo>
                  <a:cubicBezTo>
                    <a:pt x="12234" y="18817"/>
                    <a:pt x="11352" y="16688"/>
                    <a:pt x="11352" y="13679"/>
                  </a:cubicBezTo>
                  <a:cubicBezTo>
                    <a:pt x="11352" y="5350"/>
                    <a:pt x="18438" y="-1383"/>
                    <a:pt x="28193" y="-1383"/>
                  </a:cubicBezTo>
                  <a:cubicBezTo>
                    <a:pt x="45925" y="-1383"/>
                    <a:pt x="53726" y="23072"/>
                    <a:pt x="53726" y="25732"/>
                  </a:cubicBezTo>
                  <a:cubicBezTo>
                    <a:pt x="53726" y="28035"/>
                    <a:pt x="51422" y="28035"/>
                    <a:pt x="50890" y="28035"/>
                  </a:cubicBezTo>
                  <a:cubicBezTo>
                    <a:pt x="48404" y="28035"/>
                    <a:pt x="48229" y="26971"/>
                    <a:pt x="47521" y="25017"/>
                  </a:cubicBezTo>
                  <a:cubicBezTo>
                    <a:pt x="43438" y="10844"/>
                    <a:pt x="35637" y="3579"/>
                    <a:pt x="28726" y="3579"/>
                  </a:cubicBezTo>
                  <a:cubicBezTo>
                    <a:pt x="25175" y="3579"/>
                    <a:pt x="24293" y="5882"/>
                    <a:pt x="24293" y="9781"/>
                  </a:cubicBezTo>
                  <a:cubicBezTo>
                    <a:pt x="24293" y="13855"/>
                    <a:pt x="25532" y="17220"/>
                    <a:pt x="27129" y="21118"/>
                  </a:cubicBezTo>
                  <a:cubicBezTo>
                    <a:pt x="28901" y="25907"/>
                    <a:pt x="30855" y="30694"/>
                    <a:pt x="32802" y="35300"/>
                  </a:cubicBezTo>
                  <a:cubicBezTo>
                    <a:pt x="34398" y="39555"/>
                    <a:pt x="40785" y="55681"/>
                    <a:pt x="41492" y="57809"/>
                  </a:cubicBezTo>
                  <a:cubicBezTo>
                    <a:pt x="42024" y="59580"/>
                    <a:pt x="42556" y="61708"/>
                    <a:pt x="42556" y="63479"/>
                  </a:cubicBezTo>
                  <a:cubicBezTo>
                    <a:pt x="42556" y="71806"/>
                    <a:pt x="35462" y="78540"/>
                    <a:pt x="25707" y="78540"/>
                  </a:cubicBezTo>
                  <a:cubicBezTo>
                    <a:pt x="8158" y="78540"/>
                    <a:pt x="0" y="54442"/>
                    <a:pt x="0" y="51425"/>
                  </a:cubicBezTo>
                  <a:cubicBezTo>
                    <a:pt x="0" y="49123"/>
                    <a:pt x="2486" y="49123"/>
                    <a:pt x="3011" y="49123"/>
                  </a:cubicBezTo>
                  <a:cubicBezTo>
                    <a:pt x="5497" y="49123"/>
                    <a:pt x="5672" y="50012"/>
                    <a:pt x="6204" y="51957"/>
                  </a:cubicBezTo>
                  <a:cubicBezTo>
                    <a:pt x="10820" y="67202"/>
                    <a:pt x="18621" y="73577"/>
                    <a:pt x="25175" y="73577"/>
                  </a:cubicBezTo>
                  <a:cubicBezTo>
                    <a:pt x="28019" y="73577"/>
                    <a:pt x="29608" y="72164"/>
                    <a:pt x="29608" y="67376"/>
                  </a:cubicBezTo>
                  <a:cubicBezTo>
                    <a:pt x="29608" y="63303"/>
                    <a:pt x="28551" y="60644"/>
                    <a:pt x="24118" y="49655"/>
                  </a:cubicBezTo>
                  <a:lnTo>
                    <a:pt x="12941" y="21118"/>
                  </a:lnTo>
                  <a:close/>
                  <a:moveTo>
                    <a:pt x="84919" y="11552"/>
                  </a:moveTo>
                  <a:cubicBezTo>
                    <a:pt x="84212" y="9249"/>
                    <a:pt x="83148" y="4818"/>
                    <a:pt x="83148" y="4286"/>
                  </a:cubicBezTo>
                  <a:cubicBezTo>
                    <a:pt x="83148" y="388"/>
                    <a:pt x="86341" y="-1383"/>
                    <a:pt x="89177" y="-1383"/>
                  </a:cubicBezTo>
                  <a:cubicBezTo>
                    <a:pt x="92363" y="-1383"/>
                    <a:pt x="95207" y="920"/>
                    <a:pt x="96089" y="2515"/>
                  </a:cubicBezTo>
                  <a:cubicBezTo>
                    <a:pt x="96978" y="4111"/>
                    <a:pt x="98392" y="9781"/>
                    <a:pt x="99282" y="13504"/>
                  </a:cubicBezTo>
                  <a:cubicBezTo>
                    <a:pt x="100172" y="16871"/>
                    <a:pt x="102118" y="25017"/>
                    <a:pt x="103183" y="29447"/>
                  </a:cubicBezTo>
                  <a:cubicBezTo>
                    <a:pt x="104247" y="33354"/>
                    <a:pt x="105311" y="37252"/>
                    <a:pt x="106194" y="41326"/>
                  </a:cubicBezTo>
                  <a:cubicBezTo>
                    <a:pt x="108148" y="48590"/>
                    <a:pt x="108505" y="50012"/>
                    <a:pt x="113645" y="57277"/>
                  </a:cubicBezTo>
                  <a:cubicBezTo>
                    <a:pt x="118610" y="64367"/>
                    <a:pt x="126944" y="73577"/>
                    <a:pt x="140243" y="73577"/>
                  </a:cubicBezTo>
                  <a:cubicBezTo>
                    <a:pt x="150522" y="73577"/>
                    <a:pt x="150705" y="64542"/>
                    <a:pt x="150705" y="61176"/>
                  </a:cubicBezTo>
                  <a:cubicBezTo>
                    <a:pt x="150705" y="50544"/>
                    <a:pt x="143078" y="30869"/>
                    <a:pt x="140243" y="23429"/>
                  </a:cubicBezTo>
                  <a:cubicBezTo>
                    <a:pt x="138287" y="18466"/>
                    <a:pt x="137581" y="16871"/>
                    <a:pt x="137581" y="13855"/>
                  </a:cubicBezTo>
                  <a:cubicBezTo>
                    <a:pt x="137581" y="4462"/>
                    <a:pt x="145382" y="-1383"/>
                    <a:pt x="154423" y="-1383"/>
                  </a:cubicBezTo>
                  <a:cubicBezTo>
                    <a:pt x="172154" y="-1383"/>
                    <a:pt x="179963" y="23072"/>
                    <a:pt x="179963" y="25732"/>
                  </a:cubicBezTo>
                  <a:cubicBezTo>
                    <a:pt x="179963" y="28035"/>
                    <a:pt x="177651" y="28035"/>
                    <a:pt x="177119" y="28035"/>
                  </a:cubicBezTo>
                  <a:cubicBezTo>
                    <a:pt x="174641" y="28035"/>
                    <a:pt x="174466" y="26971"/>
                    <a:pt x="173751" y="25017"/>
                  </a:cubicBezTo>
                  <a:cubicBezTo>
                    <a:pt x="169675" y="10844"/>
                    <a:pt x="162049" y="3579"/>
                    <a:pt x="154955" y="3579"/>
                  </a:cubicBezTo>
                  <a:cubicBezTo>
                    <a:pt x="151237" y="3579"/>
                    <a:pt x="150522" y="6057"/>
                    <a:pt x="150522" y="9781"/>
                  </a:cubicBezTo>
                  <a:cubicBezTo>
                    <a:pt x="150522" y="13855"/>
                    <a:pt x="151412" y="16156"/>
                    <a:pt x="154606" y="24136"/>
                  </a:cubicBezTo>
                  <a:cubicBezTo>
                    <a:pt x="156734" y="29630"/>
                    <a:pt x="164004" y="48416"/>
                    <a:pt x="164004" y="58341"/>
                  </a:cubicBezTo>
                  <a:cubicBezTo>
                    <a:pt x="164004" y="75531"/>
                    <a:pt x="150347" y="78540"/>
                    <a:pt x="140949" y="78540"/>
                  </a:cubicBezTo>
                  <a:cubicBezTo>
                    <a:pt x="126236" y="78540"/>
                    <a:pt x="116307" y="69505"/>
                    <a:pt x="110984" y="62415"/>
                  </a:cubicBezTo>
                  <a:cubicBezTo>
                    <a:pt x="109744" y="74641"/>
                    <a:pt x="99282" y="78540"/>
                    <a:pt x="92013" y="78540"/>
                  </a:cubicBezTo>
                  <a:cubicBezTo>
                    <a:pt x="84387" y="78540"/>
                    <a:pt x="80311" y="73045"/>
                    <a:pt x="78007" y="68973"/>
                  </a:cubicBezTo>
                  <a:cubicBezTo>
                    <a:pt x="74107" y="62415"/>
                    <a:pt x="71620" y="52315"/>
                    <a:pt x="71620" y="51425"/>
                  </a:cubicBezTo>
                  <a:cubicBezTo>
                    <a:pt x="71620" y="49123"/>
                    <a:pt x="74107" y="49123"/>
                    <a:pt x="74631" y="49123"/>
                  </a:cubicBezTo>
                  <a:cubicBezTo>
                    <a:pt x="77117" y="49123"/>
                    <a:pt x="77293" y="49655"/>
                    <a:pt x="78539" y="54442"/>
                  </a:cubicBezTo>
                  <a:cubicBezTo>
                    <a:pt x="81193" y="64891"/>
                    <a:pt x="84562" y="73577"/>
                    <a:pt x="91481" y="73577"/>
                  </a:cubicBezTo>
                  <a:cubicBezTo>
                    <a:pt x="96089" y="73577"/>
                    <a:pt x="97328" y="69679"/>
                    <a:pt x="97328" y="64891"/>
                  </a:cubicBezTo>
                  <a:cubicBezTo>
                    <a:pt x="97328" y="61525"/>
                    <a:pt x="95739" y="54974"/>
                    <a:pt x="94491" y="50187"/>
                  </a:cubicBezTo>
                  <a:cubicBezTo>
                    <a:pt x="93252" y="45398"/>
                    <a:pt x="91481" y="38133"/>
                    <a:pt x="90591" y="34236"/>
                  </a:cubicBezTo>
                  <a:lnTo>
                    <a:pt x="84919" y="11552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470" name="任意多边形: 形状 469">
              <a:extLst>
                <a:ext uri="{FF2B5EF4-FFF2-40B4-BE49-F238E27FC236}">
                  <a16:creationId xmlns:a16="http://schemas.microsoft.com/office/drawing/2014/main" id="{82243E41-3F0B-BA73-5497-08BBA469A945}"/>
                </a:ext>
              </a:extLst>
            </p:cNvPr>
            <p:cNvSpPr/>
            <p:nvPr>
              <p:custDataLst>
                <p:tags r:id="rId21"/>
              </p:custDataLst>
            </p:nvPr>
          </p:nvSpPr>
          <p:spPr>
            <a:xfrm flipV="1">
              <a:off x="11284472" y="-13039971"/>
              <a:ext cx="58747" cy="253090"/>
            </a:xfrm>
            <a:custGeom>
              <a:avLst/>
              <a:gdLst>
                <a:gd name="connsiteX0" fmla="*/ 58747 w 58747"/>
                <a:gd name="connsiteY0" fmla="*/ 125171 h 253090"/>
                <a:gd name="connsiteX1" fmla="*/ 42033 w 58747"/>
                <a:gd name="connsiteY1" fmla="*/ 204132 h 253090"/>
                <a:gd name="connsiteX2" fmla="*/ 2535 w 58747"/>
                <a:gd name="connsiteY2" fmla="*/ 251715 h 253090"/>
                <a:gd name="connsiteX3" fmla="*/ 0 w 58747"/>
                <a:gd name="connsiteY3" fmla="*/ 249183 h 253090"/>
                <a:gd name="connsiteX4" fmla="*/ 4814 w 58747"/>
                <a:gd name="connsiteY4" fmla="*/ 243363 h 253090"/>
                <a:gd name="connsiteX5" fmla="*/ 44058 w 58747"/>
                <a:gd name="connsiteY5" fmla="*/ 125171 h 253090"/>
                <a:gd name="connsiteX6" fmla="*/ 3289 w 58747"/>
                <a:gd name="connsiteY6" fmla="*/ 5462 h 253090"/>
                <a:gd name="connsiteX7" fmla="*/ 0 w 58747"/>
                <a:gd name="connsiteY7" fmla="*/ 1159 h 253090"/>
                <a:gd name="connsiteX8" fmla="*/ 2535 w 58747"/>
                <a:gd name="connsiteY8" fmla="*/ -1375 h 253090"/>
                <a:gd name="connsiteX9" fmla="*/ 42795 w 58747"/>
                <a:gd name="connsiteY9" fmla="*/ 47979 h 253090"/>
                <a:gd name="connsiteX10" fmla="*/ 58747 w 58747"/>
                <a:gd name="connsiteY10" fmla="*/ 125171 h 253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8747" h="253090">
                  <a:moveTo>
                    <a:pt x="58747" y="125171"/>
                  </a:moveTo>
                  <a:cubicBezTo>
                    <a:pt x="58747" y="144909"/>
                    <a:pt x="55967" y="175533"/>
                    <a:pt x="42033" y="204132"/>
                  </a:cubicBezTo>
                  <a:cubicBezTo>
                    <a:pt x="26843" y="235265"/>
                    <a:pt x="5061" y="251715"/>
                    <a:pt x="2535" y="251715"/>
                  </a:cubicBezTo>
                  <a:cubicBezTo>
                    <a:pt x="1009" y="251715"/>
                    <a:pt x="0" y="250700"/>
                    <a:pt x="0" y="249183"/>
                  </a:cubicBezTo>
                  <a:cubicBezTo>
                    <a:pt x="0" y="248429"/>
                    <a:pt x="0" y="247921"/>
                    <a:pt x="4814" y="243363"/>
                  </a:cubicBezTo>
                  <a:cubicBezTo>
                    <a:pt x="29624" y="218304"/>
                    <a:pt x="44058" y="178065"/>
                    <a:pt x="44058" y="125171"/>
                  </a:cubicBezTo>
                  <a:cubicBezTo>
                    <a:pt x="44058" y="81891"/>
                    <a:pt x="34692" y="37348"/>
                    <a:pt x="3289" y="5462"/>
                  </a:cubicBezTo>
                  <a:cubicBezTo>
                    <a:pt x="0" y="2421"/>
                    <a:pt x="0" y="1912"/>
                    <a:pt x="0" y="1159"/>
                  </a:cubicBezTo>
                  <a:cubicBezTo>
                    <a:pt x="0" y="-358"/>
                    <a:pt x="1009" y="-1375"/>
                    <a:pt x="2535" y="-1375"/>
                  </a:cubicBezTo>
                  <a:cubicBezTo>
                    <a:pt x="5061" y="-1375"/>
                    <a:pt x="27853" y="15838"/>
                    <a:pt x="42795" y="47979"/>
                  </a:cubicBezTo>
                  <a:cubicBezTo>
                    <a:pt x="55712" y="75816"/>
                    <a:pt x="58747" y="103908"/>
                    <a:pt x="58747" y="125171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</p:grpSp>
      <p:grpSp>
        <p:nvGrpSpPr>
          <p:cNvPr id="90" name="图形 88">
            <a:extLst>
              <a:ext uri="{FF2B5EF4-FFF2-40B4-BE49-F238E27FC236}">
                <a16:creationId xmlns:a16="http://schemas.microsoft.com/office/drawing/2014/main" id="{D730863B-3091-5DD5-3950-8D4D55431625}"/>
              </a:ext>
            </a:extLst>
          </p:cNvPr>
          <p:cNvGrpSpPr/>
          <p:nvPr/>
        </p:nvGrpSpPr>
        <p:grpSpPr>
          <a:xfrm>
            <a:off x="7641231" y="-13026836"/>
            <a:ext cx="2730032" cy="290788"/>
            <a:chOff x="7641231" y="-13026836"/>
            <a:chExt cx="2730032" cy="290788"/>
          </a:xfrm>
        </p:grpSpPr>
        <p:sp>
          <p:nvSpPr>
            <p:cNvPr id="91" name="任意多边形: 形状 90">
              <a:extLst>
                <a:ext uri="{FF2B5EF4-FFF2-40B4-BE49-F238E27FC236}">
                  <a16:creationId xmlns:a16="http://schemas.microsoft.com/office/drawing/2014/main" id="{E4B59B8B-D27A-5D22-CC77-2335BEC3F1CE}"/>
                </a:ext>
              </a:extLst>
            </p:cNvPr>
            <p:cNvSpPr/>
            <p:nvPr/>
          </p:nvSpPr>
          <p:spPr>
            <a:xfrm flipV="1">
              <a:off x="7641231" y="-12972942"/>
              <a:ext cx="207898" cy="173620"/>
            </a:xfrm>
            <a:custGeom>
              <a:avLst/>
              <a:gdLst>
                <a:gd name="connsiteX0" fmla="*/ 180555 w 207898"/>
                <a:gd name="connsiteY0" fmla="*/ 160349 h 173620"/>
                <a:gd name="connsiteX1" fmla="*/ 207899 w 207898"/>
                <a:gd name="connsiteY1" fmla="*/ 160349 h 173620"/>
                <a:gd name="connsiteX2" fmla="*/ 207899 w 207898"/>
                <a:gd name="connsiteY2" fmla="*/ 172244 h 173620"/>
                <a:gd name="connsiteX3" fmla="*/ 162570 w 207898"/>
                <a:gd name="connsiteY3" fmla="*/ 171481 h 173620"/>
                <a:gd name="connsiteX4" fmla="*/ 117248 w 207898"/>
                <a:gd name="connsiteY4" fmla="*/ 172244 h 173620"/>
                <a:gd name="connsiteX5" fmla="*/ 117248 w 207898"/>
                <a:gd name="connsiteY5" fmla="*/ 160349 h 173620"/>
                <a:gd name="connsiteX6" fmla="*/ 144592 w 207898"/>
                <a:gd name="connsiteY6" fmla="*/ 160349 h 173620"/>
                <a:gd name="connsiteX7" fmla="*/ 144592 w 207898"/>
                <a:gd name="connsiteY7" fmla="*/ 94797 h 173620"/>
                <a:gd name="connsiteX8" fmla="*/ 63307 w 207898"/>
                <a:gd name="connsiteY8" fmla="*/ 94797 h 173620"/>
                <a:gd name="connsiteX9" fmla="*/ 63307 w 207898"/>
                <a:gd name="connsiteY9" fmla="*/ 160349 h 173620"/>
                <a:gd name="connsiteX10" fmla="*/ 90659 w 207898"/>
                <a:gd name="connsiteY10" fmla="*/ 160349 h 173620"/>
                <a:gd name="connsiteX11" fmla="*/ 90659 w 207898"/>
                <a:gd name="connsiteY11" fmla="*/ 172244 h 173620"/>
                <a:gd name="connsiteX12" fmla="*/ 45329 w 207898"/>
                <a:gd name="connsiteY12" fmla="*/ 171481 h 173620"/>
                <a:gd name="connsiteX13" fmla="*/ 0 w 207898"/>
                <a:gd name="connsiteY13" fmla="*/ 172244 h 173620"/>
                <a:gd name="connsiteX14" fmla="*/ 0 w 207898"/>
                <a:gd name="connsiteY14" fmla="*/ 160349 h 173620"/>
                <a:gd name="connsiteX15" fmla="*/ 27352 w 207898"/>
                <a:gd name="connsiteY15" fmla="*/ 160349 h 173620"/>
                <a:gd name="connsiteX16" fmla="*/ 27352 w 207898"/>
                <a:gd name="connsiteY16" fmla="*/ 10515 h 173620"/>
                <a:gd name="connsiteX17" fmla="*/ 0 w 207898"/>
                <a:gd name="connsiteY17" fmla="*/ 10515 h 173620"/>
                <a:gd name="connsiteX18" fmla="*/ 0 w 207898"/>
                <a:gd name="connsiteY18" fmla="*/ -1377 h 173620"/>
                <a:gd name="connsiteX19" fmla="*/ 45329 w 207898"/>
                <a:gd name="connsiteY19" fmla="*/ -616 h 173620"/>
                <a:gd name="connsiteX20" fmla="*/ 90659 w 207898"/>
                <a:gd name="connsiteY20" fmla="*/ -1377 h 173620"/>
                <a:gd name="connsiteX21" fmla="*/ 90659 w 207898"/>
                <a:gd name="connsiteY21" fmla="*/ 10515 h 173620"/>
                <a:gd name="connsiteX22" fmla="*/ 63307 w 207898"/>
                <a:gd name="connsiteY22" fmla="*/ 10515 h 173620"/>
                <a:gd name="connsiteX23" fmla="*/ 63307 w 207898"/>
                <a:gd name="connsiteY23" fmla="*/ 82903 h 173620"/>
                <a:gd name="connsiteX24" fmla="*/ 144592 w 207898"/>
                <a:gd name="connsiteY24" fmla="*/ 82903 h 173620"/>
                <a:gd name="connsiteX25" fmla="*/ 144592 w 207898"/>
                <a:gd name="connsiteY25" fmla="*/ 10515 h 173620"/>
                <a:gd name="connsiteX26" fmla="*/ 117248 w 207898"/>
                <a:gd name="connsiteY26" fmla="*/ 10515 h 173620"/>
                <a:gd name="connsiteX27" fmla="*/ 117248 w 207898"/>
                <a:gd name="connsiteY27" fmla="*/ -1377 h 173620"/>
                <a:gd name="connsiteX28" fmla="*/ 162570 w 207898"/>
                <a:gd name="connsiteY28" fmla="*/ -616 h 173620"/>
                <a:gd name="connsiteX29" fmla="*/ 207899 w 207898"/>
                <a:gd name="connsiteY29" fmla="*/ -1377 h 173620"/>
                <a:gd name="connsiteX30" fmla="*/ 207899 w 207898"/>
                <a:gd name="connsiteY30" fmla="*/ 10515 h 173620"/>
                <a:gd name="connsiteX31" fmla="*/ 180555 w 207898"/>
                <a:gd name="connsiteY31" fmla="*/ 10515 h 173620"/>
                <a:gd name="connsiteX32" fmla="*/ 180555 w 207898"/>
                <a:gd name="connsiteY32" fmla="*/ 160349 h 173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07898" h="173620">
                  <a:moveTo>
                    <a:pt x="180555" y="160349"/>
                  </a:moveTo>
                  <a:lnTo>
                    <a:pt x="207899" y="160349"/>
                  </a:lnTo>
                  <a:lnTo>
                    <a:pt x="207899" y="172244"/>
                  </a:lnTo>
                  <a:cubicBezTo>
                    <a:pt x="198279" y="171481"/>
                    <a:pt x="173461" y="171481"/>
                    <a:pt x="162570" y="171481"/>
                  </a:cubicBezTo>
                  <a:cubicBezTo>
                    <a:pt x="151686" y="171481"/>
                    <a:pt x="126868" y="171481"/>
                    <a:pt x="117248" y="172244"/>
                  </a:cubicBezTo>
                  <a:lnTo>
                    <a:pt x="117248" y="160349"/>
                  </a:lnTo>
                  <a:lnTo>
                    <a:pt x="144592" y="160349"/>
                  </a:lnTo>
                  <a:lnTo>
                    <a:pt x="144592" y="94797"/>
                  </a:lnTo>
                  <a:lnTo>
                    <a:pt x="63307" y="94797"/>
                  </a:lnTo>
                  <a:lnTo>
                    <a:pt x="63307" y="160349"/>
                  </a:lnTo>
                  <a:lnTo>
                    <a:pt x="90659" y="160349"/>
                  </a:lnTo>
                  <a:lnTo>
                    <a:pt x="90659" y="172244"/>
                  </a:lnTo>
                  <a:cubicBezTo>
                    <a:pt x="81031" y="171481"/>
                    <a:pt x="56221" y="171481"/>
                    <a:pt x="45329" y="171481"/>
                  </a:cubicBezTo>
                  <a:cubicBezTo>
                    <a:pt x="34438" y="171481"/>
                    <a:pt x="9620" y="171481"/>
                    <a:pt x="0" y="172244"/>
                  </a:cubicBezTo>
                  <a:lnTo>
                    <a:pt x="0" y="160349"/>
                  </a:lnTo>
                  <a:lnTo>
                    <a:pt x="27352" y="160349"/>
                  </a:lnTo>
                  <a:lnTo>
                    <a:pt x="27352" y="10515"/>
                  </a:lnTo>
                  <a:lnTo>
                    <a:pt x="0" y="10515"/>
                  </a:lnTo>
                  <a:lnTo>
                    <a:pt x="0" y="-1377"/>
                  </a:lnTo>
                  <a:cubicBezTo>
                    <a:pt x="9620" y="-616"/>
                    <a:pt x="34438" y="-616"/>
                    <a:pt x="45329" y="-616"/>
                  </a:cubicBezTo>
                  <a:cubicBezTo>
                    <a:pt x="56221" y="-616"/>
                    <a:pt x="81031" y="-616"/>
                    <a:pt x="90659" y="-1377"/>
                  </a:cubicBezTo>
                  <a:lnTo>
                    <a:pt x="90659" y="10515"/>
                  </a:lnTo>
                  <a:lnTo>
                    <a:pt x="63307" y="10515"/>
                  </a:lnTo>
                  <a:lnTo>
                    <a:pt x="63307" y="82903"/>
                  </a:lnTo>
                  <a:lnTo>
                    <a:pt x="144592" y="82903"/>
                  </a:lnTo>
                  <a:lnTo>
                    <a:pt x="144592" y="10515"/>
                  </a:lnTo>
                  <a:lnTo>
                    <a:pt x="117248" y="10515"/>
                  </a:lnTo>
                  <a:lnTo>
                    <a:pt x="117248" y="-1377"/>
                  </a:lnTo>
                  <a:cubicBezTo>
                    <a:pt x="126868" y="-616"/>
                    <a:pt x="151686" y="-616"/>
                    <a:pt x="162570" y="-616"/>
                  </a:cubicBezTo>
                  <a:cubicBezTo>
                    <a:pt x="173461" y="-616"/>
                    <a:pt x="198279" y="-616"/>
                    <a:pt x="207899" y="-1377"/>
                  </a:cubicBezTo>
                  <a:lnTo>
                    <a:pt x="207899" y="10515"/>
                  </a:lnTo>
                  <a:lnTo>
                    <a:pt x="180555" y="10515"/>
                  </a:lnTo>
                  <a:lnTo>
                    <a:pt x="180555" y="160349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2" name="任意多边形: 形状 91">
              <a:extLst>
                <a:ext uri="{FF2B5EF4-FFF2-40B4-BE49-F238E27FC236}">
                  <a16:creationId xmlns:a16="http://schemas.microsoft.com/office/drawing/2014/main" id="{2EC1539F-8C50-7982-F50F-E6EF29D0D3BF}"/>
                </a:ext>
              </a:extLst>
            </p:cNvPr>
            <p:cNvSpPr/>
            <p:nvPr/>
          </p:nvSpPr>
          <p:spPr>
            <a:xfrm flipV="1">
              <a:off x="7871162" y="-12981999"/>
              <a:ext cx="297172" cy="79922"/>
            </a:xfrm>
            <a:custGeom>
              <a:avLst/>
              <a:gdLst>
                <a:gd name="connsiteX0" fmla="*/ 27844 w 297172"/>
                <a:gd name="connsiteY0" fmla="*/ 40796 h 79922"/>
                <a:gd name="connsiteX1" fmla="*/ 56387 w 297172"/>
                <a:gd name="connsiteY1" fmla="*/ 44519 h 79922"/>
                <a:gd name="connsiteX2" fmla="*/ 71990 w 297172"/>
                <a:gd name="connsiteY2" fmla="*/ 62947 h 79922"/>
                <a:gd name="connsiteX3" fmla="*/ 50009 w 297172"/>
                <a:gd name="connsiteY3" fmla="*/ 78541 h 79922"/>
                <a:gd name="connsiteX4" fmla="*/ 0 w 297172"/>
                <a:gd name="connsiteY4" fmla="*/ 31935 h 79922"/>
                <a:gd name="connsiteX5" fmla="*/ 31919 w 297172"/>
                <a:gd name="connsiteY5" fmla="*/ -1382 h 79922"/>
                <a:gd name="connsiteX6" fmla="*/ 75890 w 297172"/>
                <a:gd name="connsiteY6" fmla="*/ 18643 h 79922"/>
                <a:gd name="connsiteX7" fmla="*/ 72879 w 297172"/>
                <a:gd name="connsiteY7" fmla="*/ 21652 h 79922"/>
                <a:gd name="connsiteX8" fmla="*/ 70044 w 297172"/>
                <a:gd name="connsiteY8" fmla="*/ 19882 h 79922"/>
                <a:gd name="connsiteX9" fmla="*/ 32277 w 297172"/>
                <a:gd name="connsiteY9" fmla="*/ 3581 h 79922"/>
                <a:gd name="connsiteX10" fmla="*/ 14545 w 297172"/>
                <a:gd name="connsiteY10" fmla="*/ 25018 h 79922"/>
                <a:gd name="connsiteX11" fmla="*/ 16675 w 297172"/>
                <a:gd name="connsiteY11" fmla="*/ 40796 h 79922"/>
                <a:gd name="connsiteX12" fmla="*/ 27844 w 297172"/>
                <a:gd name="connsiteY12" fmla="*/ 40796 h 79922"/>
                <a:gd name="connsiteX13" fmla="*/ 18089 w 297172"/>
                <a:gd name="connsiteY13" fmla="*/ 45758 h 79922"/>
                <a:gd name="connsiteX14" fmla="*/ 50009 w 297172"/>
                <a:gd name="connsiteY14" fmla="*/ 73579 h 79922"/>
                <a:gd name="connsiteX15" fmla="*/ 64371 w 297172"/>
                <a:gd name="connsiteY15" fmla="*/ 62947 h 79922"/>
                <a:gd name="connsiteX16" fmla="*/ 26780 w 297172"/>
                <a:gd name="connsiteY16" fmla="*/ 45758 h 79922"/>
                <a:gd name="connsiteX17" fmla="*/ 18089 w 297172"/>
                <a:gd name="connsiteY17" fmla="*/ 45758 h 79922"/>
                <a:gd name="connsiteX18" fmla="*/ 105842 w 297172"/>
                <a:gd name="connsiteY18" fmla="*/ 11553 h 79922"/>
                <a:gd name="connsiteX19" fmla="*/ 104070 w 297172"/>
                <a:gd name="connsiteY19" fmla="*/ 4288 h 79922"/>
                <a:gd name="connsiteX20" fmla="*/ 110100 w 297172"/>
                <a:gd name="connsiteY20" fmla="*/ -1382 h 79922"/>
                <a:gd name="connsiteX21" fmla="*/ 117011 w 297172"/>
                <a:gd name="connsiteY21" fmla="*/ 2517 h 79922"/>
                <a:gd name="connsiteX22" fmla="*/ 120205 w 297172"/>
                <a:gd name="connsiteY22" fmla="*/ 13506 h 79922"/>
                <a:gd name="connsiteX23" fmla="*/ 124105 w 297172"/>
                <a:gd name="connsiteY23" fmla="*/ 29449 h 79922"/>
                <a:gd name="connsiteX24" fmla="*/ 127116 w 297172"/>
                <a:gd name="connsiteY24" fmla="*/ 41328 h 79922"/>
                <a:gd name="connsiteX25" fmla="*/ 134568 w 297172"/>
                <a:gd name="connsiteY25" fmla="*/ 57279 h 79922"/>
                <a:gd name="connsiteX26" fmla="*/ 161165 w 297172"/>
                <a:gd name="connsiteY26" fmla="*/ 73579 h 79922"/>
                <a:gd name="connsiteX27" fmla="*/ 171627 w 297172"/>
                <a:gd name="connsiteY27" fmla="*/ 61177 h 79922"/>
                <a:gd name="connsiteX28" fmla="*/ 161165 w 297172"/>
                <a:gd name="connsiteY28" fmla="*/ 23430 h 79922"/>
                <a:gd name="connsiteX29" fmla="*/ 158504 w 297172"/>
                <a:gd name="connsiteY29" fmla="*/ 13856 h 79922"/>
                <a:gd name="connsiteX30" fmla="*/ 175346 w 297172"/>
                <a:gd name="connsiteY30" fmla="*/ -1382 h 79922"/>
                <a:gd name="connsiteX31" fmla="*/ 200886 w 297172"/>
                <a:gd name="connsiteY31" fmla="*/ 25733 h 79922"/>
                <a:gd name="connsiteX32" fmla="*/ 198042 w 297172"/>
                <a:gd name="connsiteY32" fmla="*/ 28036 h 79922"/>
                <a:gd name="connsiteX33" fmla="*/ 194673 w 297172"/>
                <a:gd name="connsiteY33" fmla="*/ 25018 h 79922"/>
                <a:gd name="connsiteX34" fmla="*/ 175878 w 297172"/>
                <a:gd name="connsiteY34" fmla="*/ 3581 h 79922"/>
                <a:gd name="connsiteX35" fmla="*/ 171445 w 297172"/>
                <a:gd name="connsiteY35" fmla="*/ 9782 h 79922"/>
                <a:gd name="connsiteX36" fmla="*/ 175528 w 297172"/>
                <a:gd name="connsiteY36" fmla="*/ 24138 h 79922"/>
                <a:gd name="connsiteX37" fmla="*/ 184926 w 297172"/>
                <a:gd name="connsiteY37" fmla="*/ 58343 h 79922"/>
                <a:gd name="connsiteX38" fmla="*/ 161873 w 297172"/>
                <a:gd name="connsiteY38" fmla="*/ 78541 h 79922"/>
                <a:gd name="connsiteX39" fmla="*/ 131907 w 297172"/>
                <a:gd name="connsiteY39" fmla="*/ 62416 h 79922"/>
                <a:gd name="connsiteX40" fmla="*/ 112936 w 297172"/>
                <a:gd name="connsiteY40" fmla="*/ 78541 h 79922"/>
                <a:gd name="connsiteX41" fmla="*/ 98931 w 297172"/>
                <a:gd name="connsiteY41" fmla="*/ 68974 h 79922"/>
                <a:gd name="connsiteX42" fmla="*/ 92543 w 297172"/>
                <a:gd name="connsiteY42" fmla="*/ 51426 h 79922"/>
                <a:gd name="connsiteX43" fmla="*/ 95554 w 297172"/>
                <a:gd name="connsiteY43" fmla="*/ 49125 h 79922"/>
                <a:gd name="connsiteX44" fmla="*/ 99463 w 297172"/>
                <a:gd name="connsiteY44" fmla="*/ 54444 h 79922"/>
                <a:gd name="connsiteX45" fmla="*/ 112404 w 297172"/>
                <a:gd name="connsiteY45" fmla="*/ 73579 h 79922"/>
                <a:gd name="connsiteX46" fmla="*/ 118251 w 297172"/>
                <a:gd name="connsiteY46" fmla="*/ 64893 h 79922"/>
                <a:gd name="connsiteX47" fmla="*/ 115415 w 297172"/>
                <a:gd name="connsiteY47" fmla="*/ 50189 h 79922"/>
                <a:gd name="connsiteX48" fmla="*/ 111514 w 297172"/>
                <a:gd name="connsiteY48" fmla="*/ 34238 h 79922"/>
                <a:gd name="connsiteX49" fmla="*/ 105842 w 297172"/>
                <a:gd name="connsiteY49" fmla="*/ 11553 h 79922"/>
                <a:gd name="connsiteX50" fmla="*/ 287068 w 297172"/>
                <a:gd name="connsiteY50" fmla="*/ 68267 h 79922"/>
                <a:gd name="connsiteX51" fmla="*/ 278027 w 297172"/>
                <a:gd name="connsiteY51" fmla="*/ 58343 h 79922"/>
                <a:gd name="connsiteX52" fmla="*/ 284940 w 297172"/>
                <a:gd name="connsiteY52" fmla="*/ 51784 h 79922"/>
                <a:gd name="connsiteX53" fmla="*/ 295052 w 297172"/>
                <a:gd name="connsiteY53" fmla="*/ 63122 h 79922"/>
                <a:gd name="connsiteX54" fmla="*/ 271642 w 297172"/>
                <a:gd name="connsiteY54" fmla="*/ 78541 h 79922"/>
                <a:gd name="connsiteX55" fmla="*/ 220401 w 297172"/>
                <a:gd name="connsiteY55" fmla="*/ 29449 h 79922"/>
                <a:gd name="connsiteX56" fmla="*/ 253201 w 297172"/>
                <a:gd name="connsiteY56" fmla="*/ -1382 h 79922"/>
                <a:gd name="connsiteX57" fmla="*/ 297173 w 297172"/>
                <a:gd name="connsiteY57" fmla="*/ 18643 h 79922"/>
                <a:gd name="connsiteX58" fmla="*/ 294162 w 297172"/>
                <a:gd name="connsiteY58" fmla="*/ 21652 h 79922"/>
                <a:gd name="connsiteX59" fmla="*/ 291325 w 297172"/>
                <a:gd name="connsiteY59" fmla="*/ 19882 h 79922"/>
                <a:gd name="connsiteX60" fmla="*/ 253559 w 297172"/>
                <a:gd name="connsiteY60" fmla="*/ 3581 h 79922"/>
                <a:gd name="connsiteX61" fmla="*/ 235113 w 297172"/>
                <a:gd name="connsiteY61" fmla="*/ 23249 h 79922"/>
                <a:gd name="connsiteX62" fmla="*/ 246823 w 297172"/>
                <a:gd name="connsiteY62" fmla="*/ 59938 h 79922"/>
                <a:gd name="connsiteX63" fmla="*/ 271642 w 297172"/>
                <a:gd name="connsiteY63" fmla="*/ 73579 h 79922"/>
                <a:gd name="connsiteX64" fmla="*/ 287068 w 297172"/>
                <a:gd name="connsiteY64" fmla="*/ 68267 h 79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297172" h="79922">
                  <a:moveTo>
                    <a:pt x="27844" y="40796"/>
                  </a:moveTo>
                  <a:cubicBezTo>
                    <a:pt x="32809" y="40796"/>
                    <a:pt x="46815" y="41152"/>
                    <a:pt x="56387" y="44519"/>
                  </a:cubicBezTo>
                  <a:cubicBezTo>
                    <a:pt x="69512" y="49125"/>
                    <a:pt x="71990" y="57628"/>
                    <a:pt x="71990" y="62947"/>
                  </a:cubicBezTo>
                  <a:cubicBezTo>
                    <a:pt x="71990" y="72698"/>
                    <a:pt x="62242" y="78541"/>
                    <a:pt x="50009" y="78541"/>
                  </a:cubicBezTo>
                  <a:cubicBezTo>
                    <a:pt x="28726" y="78541"/>
                    <a:pt x="0" y="62241"/>
                    <a:pt x="0" y="31935"/>
                  </a:cubicBezTo>
                  <a:cubicBezTo>
                    <a:pt x="0" y="14037"/>
                    <a:pt x="11177" y="-1382"/>
                    <a:pt x="31919" y="-1382"/>
                  </a:cubicBezTo>
                  <a:cubicBezTo>
                    <a:pt x="61885" y="-1382"/>
                    <a:pt x="75890" y="16157"/>
                    <a:pt x="75890" y="18643"/>
                  </a:cubicBezTo>
                  <a:cubicBezTo>
                    <a:pt x="75890" y="19707"/>
                    <a:pt x="74301" y="21652"/>
                    <a:pt x="72879" y="21652"/>
                  </a:cubicBezTo>
                  <a:cubicBezTo>
                    <a:pt x="71815" y="21652"/>
                    <a:pt x="71458" y="21303"/>
                    <a:pt x="70044" y="19882"/>
                  </a:cubicBezTo>
                  <a:cubicBezTo>
                    <a:pt x="56213" y="3581"/>
                    <a:pt x="35463" y="3581"/>
                    <a:pt x="32277" y="3581"/>
                  </a:cubicBezTo>
                  <a:cubicBezTo>
                    <a:pt x="21632" y="3581"/>
                    <a:pt x="14545" y="10671"/>
                    <a:pt x="14545" y="25018"/>
                  </a:cubicBezTo>
                  <a:cubicBezTo>
                    <a:pt x="14545" y="27504"/>
                    <a:pt x="14545" y="31045"/>
                    <a:pt x="16675" y="40796"/>
                  </a:cubicBezTo>
                  <a:lnTo>
                    <a:pt x="27844" y="40796"/>
                  </a:lnTo>
                  <a:close/>
                  <a:moveTo>
                    <a:pt x="18089" y="45758"/>
                  </a:moveTo>
                  <a:cubicBezTo>
                    <a:pt x="25358" y="71451"/>
                    <a:pt x="45044" y="73579"/>
                    <a:pt x="50009" y="73579"/>
                  </a:cubicBezTo>
                  <a:cubicBezTo>
                    <a:pt x="57809" y="73579"/>
                    <a:pt x="64371" y="69680"/>
                    <a:pt x="64371" y="62947"/>
                  </a:cubicBezTo>
                  <a:cubicBezTo>
                    <a:pt x="64371" y="45758"/>
                    <a:pt x="34406" y="45758"/>
                    <a:pt x="26780" y="45758"/>
                  </a:cubicBezTo>
                  <a:lnTo>
                    <a:pt x="18089" y="45758"/>
                  </a:lnTo>
                  <a:close/>
                  <a:moveTo>
                    <a:pt x="105842" y="11553"/>
                  </a:moveTo>
                  <a:cubicBezTo>
                    <a:pt x="105135" y="9250"/>
                    <a:pt x="104070" y="4820"/>
                    <a:pt x="104070" y="4288"/>
                  </a:cubicBezTo>
                  <a:cubicBezTo>
                    <a:pt x="104070" y="389"/>
                    <a:pt x="107264" y="-1382"/>
                    <a:pt x="110100" y="-1382"/>
                  </a:cubicBezTo>
                  <a:cubicBezTo>
                    <a:pt x="113286" y="-1382"/>
                    <a:pt x="116129" y="921"/>
                    <a:pt x="117011" y="2517"/>
                  </a:cubicBezTo>
                  <a:cubicBezTo>
                    <a:pt x="117901" y="4113"/>
                    <a:pt x="119315" y="9782"/>
                    <a:pt x="120205" y="13506"/>
                  </a:cubicBezTo>
                  <a:cubicBezTo>
                    <a:pt x="121095" y="16872"/>
                    <a:pt x="123041" y="25018"/>
                    <a:pt x="124105" y="29449"/>
                  </a:cubicBezTo>
                  <a:cubicBezTo>
                    <a:pt x="125170" y="33355"/>
                    <a:pt x="126235" y="37254"/>
                    <a:pt x="127116" y="41328"/>
                  </a:cubicBezTo>
                  <a:cubicBezTo>
                    <a:pt x="129071" y="48591"/>
                    <a:pt x="129428" y="50013"/>
                    <a:pt x="134568" y="57279"/>
                  </a:cubicBezTo>
                  <a:cubicBezTo>
                    <a:pt x="139533" y="64369"/>
                    <a:pt x="147866" y="73579"/>
                    <a:pt x="161165" y="73579"/>
                  </a:cubicBezTo>
                  <a:cubicBezTo>
                    <a:pt x="171445" y="73579"/>
                    <a:pt x="171627" y="64544"/>
                    <a:pt x="171627" y="61177"/>
                  </a:cubicBezTo>
                  <a:cubicBezTo>
                    <a:pt x="171627" y="50545"/>
                    <a:pt x="164001" y="30871"/>
                    <a:pt x="161165" y="23430"/>
                  </a:cubicBezTo>
                  <a:cubicBezTo>
                    <a:pt x="159211" y="18468"/>
                    <a:pt x="158504" y="16872"/>
                    <a:pt x="158504" y="13856"/>
                  </a:cubicBezTo>
                  <a:cubicBezTo>
                    <a:pt x="158504" y="4463"/>
                    <a:pt x="166305" y="-1382"/>
                    <a:pt x="175346" y="-1382"/>
                  </a:cubicBezTo>
                  <a:cubicBezTo>
                    <a:pt x="193077" y="-1382"/>
                    <a:pt x="200886" y="23074"/>
                    <a:pt x="200886" y="25733"/>
                  </a:cubicBezTo>
                  <a:cubicBezTo>
                    <a:pt x="200886" y="28036"/>
                    <a:pt x="198574" y="28036"/>
                    <a:pt x="198042" y="28036"/>
                  </a:cubicBezTo>
                  <a:cubicBezTo>
                    <a:pt x="195563" y="28036"/>
                    <a:pt x="195389" y="26972"/>
                    <a:pt x="194673" y="25018"/>
                  </a:cubicBezTo>
                  <a:cubicBezTo>
                    <a:pt x="190598" y="10846"/>
                    <a:pt x="182972" y="3581"/>
                    <a:pt x="175878" y="3581"/>
                  </a:cubicBezTo>
                  <a:cubicBezTo>
                    <a:pt x="172160" y="3581"/>
                    <a:pt x="171445" y="6059"/>
                    <a:pt x="171445" y="9782"/>
                  </a:cubicBezTo>
                  <a:cubicBezTo>
                    <a:pt x="171445" y="13856"/>
                    <a:pt x="172335" y="16157"/>
                    <a:pt x="175528" y="24138"/>
                  </a:cubicBezTo>
                  <a:cubicBezTo>
                    <a:pt x="177657" y="29632"/>
                    <a:pt x="184926" y="48418"/>
                    <a:pt x="184926" y="58343"/>
                  </a:cubicBezTo>
                  <a:cubicBezTo>
                    <a:pt x="184926" y="75533"/>
                    <a:pt x="171271" y="78541"/>
                    <a:pt x="161873" y="78541"/>
                  </a:cubicBezTo>
                  <a:cubicBezTo>
                    <a:pt x="147160" y="78541"/>
                    <a:pt x="137229" y="69506"/>
                    <a:pt x="131907" y="62416"/>
                  </a:cubicBezTo>
                  <a:cubicBezTo>
                    <a:pt x="130668" y="74642"/>
                    <a:pt x="120205" y="78541"/>
                    <a:pt x="112936" y="78541"/>
                  </a:cubicBezTo>
                  <a:cubicBezTo>
                    <a:pt x="105310" y="78541"/>
                    <a:pt x="101235" y="73047"/>
                    <a:pt x="98931" y="68974"/>
                  </a:cubicBezTo>
                  <a:cubicBezTo>
                    <a:pt x="95030" y="62416"/>
                    <a:pt x="92543" y="52316"/>
                    <a:pt x="92543" y="51426"/>
                  </a:cubicBezTo>
                  <a:cubicBezTo>
                    <a:pt x="92543" y="49125"/>
                    <a:pt x="95030" y="49125"/>
                    <a:pt x="95554" y="49125"/>
                  </a:cubicBezTo>
                  <a:cubicBezTo>
                    <a:pt x="98041" y="49125"/>
                    <a:pt x="98215" y="49657"/>
                    <a:pt x="99463" y="54444"/>
                  </a:cubicBezTo>
                  <a:cubicBezTo>
                    <a:pt x="102116" y="64893"/>
                    <a:pt x="105484" y="73579"/>
                    <a:pt x="112404" y="73579"/>
                  </a:cubicBezTo>
                  <a:cubicBezTo>
                    <a:pt x="117011" y="73579"/>
                    <a:pt x="118251" y="69680"/>
                    <a:pt x="118251" y="64893"/>
                  </a:cubicBezTo>
                  <a:cubicBezTo>
                    <a:pt x="118251" y="61526"/>
                    <a:pt x="116662" y="54976"/>
                    <a:pt x="115415" y="50189"/>
                  </a:cubicBezTo>
                  <a:cubicBezTo>
                    <a:pt x="114176" y="45400"/>
                    <a:pt x="112404" y="38135"/>
                    <a:pt x="111514" y="34238"/>
                  </a:cubicBezTo>
                  <a:lnTo>
                    <a:pt x="105842" y="11553"/>
                  </a:lnTo>
                  <a:close/>
                  <a:moveTo>
                    <a:pt x="287068" y="68267"/>
                  </a:moveTo>
                  <a:cubicBezTo>
                    <a:pt x="280689" y="67204"/>
                    <a:pt x="278027" y="62241"/>
                    <a:pt x="278027" y="58343"/>
                  </a:cubicBezTo>
                  <a:cubicBezTo>
                    <a:pt x="278027" y="53555"/>
                    <a:pt x="281754" y="51784"/>
                    <a:pt x="284940" y="51784"/>
                  </a:cubicBezTo>
                  <a:cubicBezTo>
                    <a:pt x="288840" y="51784"/>
                    <a:pt x="295052" y="54619"/>
                    <a:pt x="295052" y="63122"/>
                  </a:cubicBezTo>
                  <a:cubicBezTo>
                    <a:pt x="295052" y="75174"/>
                    <a:pt x="281221" y="78541"/>
                    <a:pt x="271642" y="78541"/>
                  </a:cubicBezTo>
                  <a:cubicBezTo>
                    <a:pt x="245044" y="78541"/>
                    <a:pt x="220401" y="54087"/>
                    <a:pt x="220401" y="29449"/>
                  </a:cubicBezTo>
                  <a:cubicBezTo>
                    <a:pt x="220401" y="14213"/>
                    <a:pt x="231038" y="-1382"/>
                    <a:pt x="253201" y="-1382"/>
                  </a:cubicBezTo>
                  <a:cubicBezTo>
                    <a:pt x="283168" y="-1382"/>
                    <a:pt x="297173" y="16157"/>
                    <a:pt x="297173" y="18643"/>
                  </a:cubicBezTo>
                  <a:cubicBezTo>
                    <a:pt x="297173" y="19707"/>
                    <a:pt x="295584" y="21652"/>
                    <a:pt x="294162" y="21652"/>
                  </a:cubicBezTo>
                  <a:cubicBezTo>
                    <a:pt x="293097" y="21652"/>
                    <a:pt x="292742" y="21303"/>
                    <a:pt x="291325" y="19882"/>
                  </a:cubicBezTo>
                  <a:cubicBezTo>
                    <a:pt x="277497" y="3581"/>
                    <a:pt x="256745" y="3581"/>
                    <a:pt x="253559" y="3581"/>
                  </a:cubicBezTo>
                  <a:cubicBezTo>
                    <a:pt x="240794" y="3581"/>
                    <a:pt x="235113" y="12259"/>
                    <a:pt x="235113" y="23249"/>
                  </a:cubicBezTo>
                  <a:cubicBezTo>
                    <a:pt x="235113" y="28393"/>
                    <a:pt x="237600" y="47703"/>
                    <a:pt x="246823" y="59938"/>
                  </a:cubicBezTo>
                  <a:cubicBezTo>
                    <a:pt x="253559" y="68616"/>
                    <a:pt x="262775" y="73579"/>
                    <a:pt x="271642" y="73579"/>
                  </a:cubicBezTo>
                  <a:cubicBezTo>
                    <a:pt x="274128" y="73579"/>
                    <a:pt x="282636" y="73230"/>
                    <a:pt x="287068" y="68267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3" name="任意多边形: 形状 92">
              <a:extLst>
                <a:ext uri="{FF2B5EF4-FFF2-40B4-BE49-F238E27FC236}">
                  <a16:creationId xmlns:a16="http://schemas.microsoft.com/office/drawing/2014/main" id="{4BFBD786-D5C1-209B-EEB8-FD4A4512CEC6}"/>
                </a:ext>
              </a:extLst>
            </p:cNvPr>
            <p:cNvSpPr/>
            <p:nvPr/>
          </p:nvSpPr>
          <p:spPr>
            <a:xfrm flipV="1">
              <a:off x="8183237" y="-12908892"/>
              <a:ext cx="60574" cy="25407"/>
            </a:xfrm>
            <a:custGeom>
              <a:avLst/>
              <a:gdLst>
                <a:gd name="connsiteX0" fmla="*/ 0 w 60574"/>
                <a:gd name="connsiteY0" fmla="*/ -1379 h 25407"/>
                <a:gd name="connsiteX1" fmla="*/ 60574 w 60574"/>
                <a:gd name="connsiteY1" fmla="*/ -1379 h 25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574" h="25407">
                  <a:moveTo>
                    <a:pt x="0" y="-1379"/>
                  </a:moveTo>
                  <a:lnTo>
                    <a:pt x="60574" y="-1379"/>
                  </a:lnTo>
                </a:path>
              </a:pathLst>
            </a:custGeom>
            <a:noFill/>
            <a:ln w="10118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4" name="任意多边形: 形状 93">
              <a:extLst>
                <a:ext uri="{FF2B5EF4-FFF2-40B4-BE49-F238E27FC236}">
                  <a16:creationId xmlns:a16="http://schemas.microsoft.com/office/drawing/2014/main" id="{63D00C6B-5ED6-E4E9-0FCB-0175AB88B4E1}"/>
                </a:ext>
              </a:extLst>
            </p:cNvPr>
            <p:cNvSpPr/>
            <p:nvPr/>
          </p:nvSpPr>
          <p:spPr>
            <a:xfrm flipV="1">
              <a:off x="8252117" y="-13026836"/>
              <a:ext cx="281308" cy="124759"/>
            </a:xfrm>
            <a:custGeom>
              <a:avLst/>
              <a:gdLst>
                <a:gd name="connsiteX0" fmla="*/ 68622 w 281308"/>
                <a:gd name="connsiteY0" fmla="*/ 14743 h 124759"/>
                <a:gd name="connsiteX1" fmla="*/ 66135 w 281308"/>
                <a:gd name="connsiteY1" fmla="*/ 4286 h 124759"/>
                <a:gd name="connsiteX2" fmla="*/ 72165 w 281308"/>
                <a:gd name="connsiteY2" fmla="*/ -1383 h 124759"/>
                <a:gd name="connsiteX3" fmla="*/ 79084 w 281308"/>
                <a:gd name="connsiteY3" fmla="*/ 2515 h 124759"/>
                <a:gd name="connsiteX4" fmla="*/ 82277 w 281308"/>
                <a:gd name="connsiteY4" fmla="*/ 13504 h 124759"/>
                <a:gd name="connsiteX5" fmla="*/ 86178 w 281308"/>
                <a:gd name="connsiteY5" fmla="*/ 29447 h 124759"/>
                <a:gd name="connsiteX6" fmla="*/ 89189 w 281308"/>
                <a:gd name="connsiteY6" fmla="*/ 41326 h 124759"/>
                <a:gd name="connsiteX7" fmla="*/ 94686 w 281308"/>
                <a:gd name="connsiteY7" fmla="*/ 54791 h 124759"/>
                <a:gd name="connsiteX8" fmla="*/ 123055 w 281308"/>
                <a:gd name="connsiteY8" fmla="*/ 73577 h 124759"/>
                <a:gd name="connsiteX9" fmla="*/ 133517 w 281308"/>
                <a:gd name="connsiteY9" fmla="*/ 61176 h 124759"/>
                <a:gd name="connsiteX10" fmla="*/ 123055 w 281308"/>
                <a:gd name="connsiteY10" fmla="*/ 23429 h 124759"/>
                <a:gd name="connsiteX11" fmla="*/ 120394 w 281308"/>
                <a:gd name="connsiteY11" fmla="*/ 13854 h 124759"/>
                <a:gd name="connsiteX12" fmla="*/ 137243 w 281308"/>
                <a:gd name="connsiteY12" fmla="*/ -1383 h 124759"/>
                <a:gd name="connsiteX13" fmla="*/ 162776 w 281308"/>
                <a:gd name="connsiteY13" fmla="*/ 25732 h 124759"/>
                <a:gd name="connsiteX14" fmla="*/ 159940 w 281308"/>
                <a:gd name="connsiteY14" fmla="*/ 28034 h 124759"/>
                <a:gd name="connsiteX15" fmla="*/ 156572 w 281308"/>
                <a:gd name="connsiteY15" fmla="*/ 25017 h 124759"/>
                <a:gd name="connsiteX16" fmla="*/ 137776 w 281308"/>
                <a:gd name="connsiteY16" fmla="*/ 3579 h 124759"/>
                <a:gd name="connsiteX17" fmla="*/ 133343 w 281308"/>
                <a:gd name="connsiteY17" fmla="*/ 9780 h 124759"/>
                <a:gd name="connsiteX18" fmla="*/ 137418 w 281308"/>
                <a:gd name="connsiteY18" fmla="*/ 24136 h 124759"/>
                <a:gd name="connsiteX19" fmla="*/ 146816 w 281308"/>
                <a:gd name="connsiteY19" fmla="*/ 58341 h 124759"/>
                <a:gd name="connsiteX20" fmla="*/ 140254 w 281308"/>
                <a:gd name="connsiteY20" fmla="*/ 73752 h 124759"/>
                <a:gd name="connsiteX21" fmla="*/ 123762 w 281308"/>
                <a:gd name="connsiteY21" fmla="*/ 78539 h 124759"/>
                <a:gd name="connsiteX22" fmla="*/ 92383 w 281308"/>
                <a:gd name="connsiteY22" fmla="*/ 60644 h 124759"/>
                <a:gd name="connsiteX23" fmla="*/ 69328 w 281308"/>
                <a:gd name="connsiteY23" fmla="*/ 78539 h 124759"/>
                <a:gd name="connsiteX24" fmla="*/ 39363 w 281308"/>
                <a:gd name="connsiteY24" fmla="*/ 62415 h 124759"/>
                <a:gd name="connsiteX25" fmla="*/ 20393 w 281308"/>
                <a:gd name="connsiteY25" fmla="*/ 78539 h 124759"/>
                <a:gd name="connsiteX26" fmla="*/ 6387 w 281308"/>
                <a:gd name="connsiteY26" fmla="*/ 68973 h 124759"/>
                <a:gd name="connsiteX27" fmla="*/ 0 w 281308"/>
                <a:gd name="connsiteY27" fmla="*/ 51424 h 124759"/>
                <a:gd name="connsiteX28" fmla="*/ 3011 w 281308"/>
                <a:gd name="connsiteY28" fmla="*/ 49123 h 124759"/>
                <a:gd name="connsiteX29" fmla="*/ 6919 w 281308"/>
                <a:gd name="connsiteY29" fmla="*/ 54442 h 124759"/>
                <a:gd name="connsiteX30" fmla="*/ 19860 w 281308"/>
                <a:gd name="connsiteY30" fmla="*/ 73577 h 124759"/>
                <a:gd name="connsiteX31" fmla="*/ 25707 w 281308"/>
                <a:gd name="connsiteY31" fmla="*/ 64891 h 124759"/>
                <a:gd name="connsiteX32" fmla="*/ 22871 w 281308"/>
                <a:gd name="connsiteY32" fmla="*/ 50187 h 124759"/>
                <a:gd name="connsiteX33" fmla="*/ 18971 w 281308"/>
                <a:gd name="connsiteY33" fmla="*/ 34236 h 124759"/>
                <a:gd name="connsiteX34" fmla="*/ 13298 w 281308"/>
                <a:gd name="connsiteY34" fmla="*/ 11551 h 124759"/>
                <a:gd name="connsiteX35" fmla="*/ 11527 w 281308"/>
                <a:gd name="connsiteY35" fmla="*/ 4286 h 124759"/>
                <a:gd name="connsiteX36" fmla="*/ 17556 w 281308"/>
                <a:gd name="connsiteY36" fmla="*/ -1383 h 124759"/>
                <a:gd name="connsiteX37" fmla="*/ 24468 w 281308"/>
                <a:gd name="connsiteY37" fmla="*/ 2515 h 124759"/>
                <a:gd name="connsiteX38" fmla="*/ 27661 w 281308"/>
                <a:gd name="connsiteY38" fmla="*/ 13504 h 124759"/>
                <a:gd name="connsiteX39" fmla="*/ 31562 w 281308"/>
                <a:gd name="connsiteY39" fmla="*/ 29447 h 124759"/>
                <a:gd name="connsiteX40" fmla="*/ 34573 w 281308"/>
                <a:gd name="connsiteY40" fmla="*/ 41326 h 124759"/>
                <a:gd name="connsiteX41" fmla="*/ 42024 w 281308"/>
                <a:gd name="connsiteY41" fmla="*/ 57277 h 124759"/>
                <a:gd name="connsiteX42" fmla="*/ 68622 w 281308"/>
                <a:gd name="connsiteY42" fmla="*/ 73577 h 124759"/>
                <a:gd name="connsiteX43" fmla="*/ 79084 w 281308"/>
                <a:gd name="connsiteY43" fmla="*/ 61176 h 124759"/>
                <a:gd name="connsiteX44" fmla="*/ 76065 w 281308"/>
                <a:gd name="connsiteY44" fmla="*/ 44517 h 124759"/>
                <a:gd name="connsiteX45" fmla="*/ 68622 w 281308"/>
                <a:gd name="connsiteY45" fmla="*/ 14743 h 124759"/>
                <a:gd name="connsiteX46" fmla="*/ 226875 w 281308"/>
                <a:gd name="connsiteY46" fmla="*/ 118057 h 124759"/>
                <a:gd name="connsiteX47" fmla="*/ 227583 w 281308"/>
                <a:gd name="connsiteY47" fmla="*/ 120898 h 124759"/>
                <a:gd name="connsiteX48" fmla="*/ 224746 w 281308"/>
                <a:gd name="connsiteY48" fmla="*/ 123376 h 124759"/>
                <a:gd name="connsiteX49" fmla="*/ 202050 w 281308"/>
                <a:gd name="connsiteY49" fmla="*/ 121605 h 124759"/>
                <a:gd name="connsiteX50" fmla="*/ 198149 w 281308"/>
                <a:gd name="connsiteY50" fmla="*/ 117531 h 124759"/>
                <a:gd name="connsiteX51" fmla="*/ 202765 w 281308"/>
                <a:gd name="connsiteY51" fmla="*/ 115047 h 124759"/>
                <a:gd name="connsiteX52" fmla="*/ 211273 w 281308"/>
                <a:gd name="connsiteY52" fmla="*/ 112388 h 124759"/>
                <a:gd name="connsiteX53" fmla="*/ 210566 w 281308"/>
                <a:gd name="connsiteY53" fmla="*/ 108489 h 124759"/>
                <a:gd name="connsiteX54" fmla="*/ 185565 w 281308"/>
                <a:gd name="connsiteY54" fmla="*/ 8185 h 124759"/>
                <a:gd name="connsiteX55" fmla="*/ 184676 w 281308"/>
                <a:gd name="connsiteY55" fmla="*/ 4286 h 124759"/>
                <a:gd name="connsiteX56" fmla="*/ 190705 w 281308"/>
                <a:gd name="connsiteY56" fmla="*/ -1383 h 124759"/>
                <a:gd name="connsiteX57" fmla="*/ 197974 w 281308"/>
                <a:gd name="connsiteY57" fmla="*/ 3222 h 124759"/>
                <a:gd name="connsiteX58" fmla="*/ 200985 w 281308"/>
                <a:gd name="connsiteY58" fmla="*/ 14386 h 124759"/>
                <a:gd name="connsiteX59" fmla="*/ 205068 w 281308"/>
                <a:gd name="connsiteY59" fmla="*/ 30162 h 124759"/>
                <a:gd name="connsiteX60" fmla="*/ 207905 w 281308"/>
                <a:gd name="connsiteY60" fmla="*/ 42214 h 124759"/>
                <a:gd name="connsiteX61" fmla="*/ 213227 w 281308"/>
                <a:gd name="connsiteY61" fmla="*/ 54791 h 124759"/>
                <a:gd name="connsiteX62" fmla="*/ 241596 w 281308"/>
                <a:gd name="connsiteY62" fmla="*/ 73577 h 124759"/>
                <a:gd name="connsiteX63" fmla="*/ 252059 w 281308"/>
                <a:gd name="connsiteY63" fmla="*/ 61176 h 124759"/>
                <a:gd name="connsiteX64" fmla="*/ 241596 w 281308"/>
                <a:gd name="connsiteY64" fmla="*/ 23429 h 124759"/>
                <a:gd name="connsiteX65" fmla="*/ 238935 w 281308"/>
                <a:gd name="connsiteY65" fmla="*/ 13854 h 124759"/>
                <a:gd name="connsiteX66" fmla="*/ 255776 w 281308"/>
                <a:gd name="connsiteY66" fmla="*/ -1383 h 124759"/>
                <a:gd name="connsiteX67" fmla="*/ 281309 w 281308"/>
                <a:gd name="connsiteY67" fmla="*/ 25732 h 124759"/>
                <a:gd name="connsiteX68" fmla="*/ 278472 w 281308"/>
                <a:gd name="connsiteY68" fmla="*/ 28034 h 124759"/>
                <a:gd name="connsiteX69" fmla="*/ 275103 w 281308"/>
                <a:gd name="connsiteY69" fmla="*/ 25017 h 124759"/>
                <a:gd name="connsiteX70" fmla="*/ 256310 w 281308"/>
                <a:gd name="connsiteY70" fmla="*/ 3579 h 124759"/>
                <a:gd name="connsiteX71" fmla="*/ 251876 w 281308"/>
                <a:gd name="connsiteY71" fmla="*/ 9780 h 124759"/>
                <a:gd name="connsiteX72" fmla="*/ 255959 w 281308"/>
                <a:gd name="connsiteY72" fmla="*/ 24136 h 124759"/>
                <a:gd name="connsiteX73" fmla="*/ 265357 w 281308"/>
                <a:gd name="connsiteY73" fmla="*/ 58341 h 124759"/>
                <a:gd name="connsiteX74" fmla="*/ 258796 w 281308"/>
                <a:gd name="connsiteY74" fmla="*/ 73752 h 124759"/>
                <a:gd name="connsiteX75" fmla="*/ 242303 w 281308"/>
                <a:gd name="connsiteY75" fmla="*/ 78539 h 124759"/>
                <a:gd name="connsiteX76" fmla="*/ 213402 w 281308"/>
                <a:gd name="connsiteY76" fmla="*/ 63835 h 124759"/>
                <a:gd name="connsiteX77" fmla="*/ 226875 w 281308"/>
                <a:gd name="connsiteY77" fmla="*/ 118057 h 124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</a:cxnLst>
              <a:rect l="l" t="t" r="r" b="b"/>
              <a:pathLst>
                <a:path w="281308" h="124759">
                  <a:moveTo>
                    <a:pt x="68622" y="14743"/>
                  </a:moveTo>
                  <a:cubicBezTo>
                    <a:pt x="67732" y="11201"/>
                    <a:pt x="66135" y="5175"/>
                    <a:pt x="66135" y="4286"/>
                  </a:cubicBezTo>
                  <a:cubicBezTo>
                    <a:pt x="66135" y="388"/>
                    <a:pt x="69328" y="-1383"/>
                    <a:pt x="72165" y="-1383"/>
                  </a:cubicBezTo>
                  <a:cubicBezTo>
                    <a:pt x="75358" y="-1383"/>
                    <a:pt x="78194" y="919"/>
                    <a:pt x="79084" y="2515"/>
                  </a:cubicBezTo>
                  <a:cubicBezTo>
                    <a:pt x="79965" y="4111"/>
                    <a:pt x="81388" y="9780"/>
                    <a:pt x="82277" y="13504"/>
                  </a:cubicBezTo>
                  <a:cubicBezTo>
                    <a:pt x="83159" y="16871"/>
                    <a:pt x="85114" y="25017"/>
                    <a:pt x="86178" y="29447"/>
                  </a:cubicBezTo>
                  <a:cubicBezTo>
                    <a:pt x="87235" y="33353"/>
                    <a:pt x="88299" y="37252"/>
                    <a:pt x="89189" y="41326"/>
                  </a:cubicBezTo>
                  <a:cubicBezTo>
                    <a:pt x="91143" y="48948"/>
                    <a:pt x="91143" y="49297"/>
                    <a:pt x="94686" y="54791"/>
                  </a:cubicBezTo>
                  <a:cubicBezTo>
                    <a:pt x="100359" y="63478"/>
                    <a:pt x="109224" y="73577"/>
                    <a:pt x="123055" y="73577"/>
                  </a:cubicBezTo>
                  <a:cubicBezTo>
                    <a:pt x="132985" y="73577"/>
                    <a:pt x="133517" y="65423"/>
                    <a:pt x="133517" y="61176"/>
                  </a:cubicBezTo>
                  <a:cubicBezTo>
                    <a:pt x="133517" y="50544"/>
                    <a:pt x="125891" y="30869"/>
                    <a:pt x="123055" y="23429"/>
                  </a:cubicBezTo>
                  <a:cubicBezTo>
                    <a:pt x="121109" y="18466"/>
                    <a:pt x="120394" y="16871"/>
                    <a:pt x="120394" y="13854"/>
                  </a:cubicBezTo>
                  <a:cubicBezTo>
                    <a:pt x="120394" y="4461"/>
                    <a:pt x="128195" y="-1383"/>
                    <a:pt x="137243" y="-1383"/>
                  </a:cubicBezTo>
                  <a:cubicBezTo>
                    <a:pt x="154975" y="-1383"/>
                    <a:pt x="162776" y="23072"/>
                    <a:pt x="162776" y="25732"/>
                  </a:cubicBezTo>
                  <a:cubicBezTo>
                    <a:pt x="162776" y="28034"/>
                    <a:pt x="160472" y="28034"/>
                    <a:pt x="159940" y="28034"/>
                  </a:cubicBezTo>
                  <a:cubicBezTo>
                    <a:pt x="157453" y="28034"/>
                    <a:pt x="157278" y="26971"/>
                    <a:pt x="156572" y="25017"/>
                  </a:cubicBezTo>
                  <a:cubicBezTo>
                    <a:pt x="152488" y="10844"/>
                    <a:pt x="144862" y="3579"/>
                    <a:pt x="137776" y="3579"/>
                  </a:cubicBezTo>
                  <a:cubicBezTo>
                    <a:pt x="134049" y="3579"/>
                    <a:pt x="133343" y="6057"/>
                    <a:pt x="133343" y="9780"/>
                  </a:cubicBezTo>
                  <a:cubicBezTo>
                    <a:pt x="133343" y="13854"/>
                    <a:pt x="134225" y="16156"/>
                    <a:pt x="137418" y="24136"/>
                  </a:cubicBezTo>
                  <a:cubicBezTo>
                    <a:pt x="139547" y="29630"/>
                    <a:pt x="146816" y="48416"/>
                    <a:pt x="146816" y="58341"/>
                  </a:cubicBezTo>
                  <a:cubicBezTo>
                    <a:pt x="146816" y="61176"/>
                    <a:pt x="146816" y="68614"/>
                    <a:pt x="140254" y="73752"/>
                  </a:cubicBezTo>
                  <a:cubicBezTo>
                    <a:pt x="137243" y="76063"/>
                    <a:pt x="132096" y="78539"/>
                    <a:pt x="123762" y="78539"/>
                  </a:cubicBezTo>
                  <a:cubicBezTo>
                    <a:pt x="107810" y="78539"/>
                    <a:pt x="98055" y="68083"/>
                    <a:pt x="92383" y="60644"/>
                  </a:cubicBezTo>
                  <a:cubicBezTo>
                    <a:pt x="90961" y="75705"/>
                    <a:pt x="78369" y="78539"/>
                    <a:pt x="69328" y="78539"/>
                  </a:cubicBezTo>
                  <a:cubicBezTo>
                    <a:pt x="54616" y="78539"/>
                    <a:pt x="44686" y="69505"/>
                    <a:pt x="39363" y="62415"/>
                  </a:cubicBezTo>
                  <a:cubicBezTo>
                    <a:pt x="38123" y="74641"/>
                    <a:pt x="27661" y="78539"/>
                    <a:pt x="20393" y="78539"/>
                  </a:cubicBezTo>
                  <a:cubicBezTo>
                    <a:pt x="12766" y="78539"/>
                    <a:pt x="8690" y="73045"/>
                    <a:pt x="6387" y="68973"/>
                  </a:cubicBezTo>
                  <a:cubicBezTo>
                    <a:pt x="2486" y="62415"/>
                    <a:pt x="0" y="52315"/>
                    <a:pt x="0" y="51424"/>
                  </a:cubicBezTo>
                  <a:cubicBezTo>
                    <a:pt x="0" y="49123"/>
                    <a:pt x="2486" y="49123"/>
                    <a:pt x="3011" y="49123"/>
                  </a:cubicBezTo>
                  <a:cubicBezTo>
                    <a:pt x="5497" y="49123"/>
                    <a:pt x="5672" y="49655"/>
                    <a:pt x="6919" y="54442"/>
                  </a:cubicBezTo>
                  <a:cubicBezTo>
                    <a:pt x="9573" y="64891"/>
                    <a:pt x="12941" y="73577"/>
                    <a:pt x="19860" y="73577"/>
                  </a:cubicBezTo>
                  <a:cubicBezTo>
                    <a:pt x="24468" y="73577"/>
                    <a:pt x="25707" y="69678"/>
                    <a:pt x="25707" y="64891"/>
                  </a:cubicBezTo>
                  <a:cubicBezTo>
                    <a:pt x="25707" y="61524"/>
                    <a:pt x="24118" y="54974"/>
                    <a:pt x="22871" y="50187"/>
                  </a:cubicBezTo>
                  <a:cubicBezTo>
                    <a:pt x="21632" y="45398"/>
                    <a:pt x="19860" y="38133"/>
                    <a:pt x="18971" y="34236"/>
                  </a:cubicBezTo>
                  <a:lnTo>
                    <a:pt x="13298" y="11551"/>
                  </a:lnTo>
                  <a:cubicBezTo>
                    <a:pt x="12591" y="9249"/>
                    <a:pt x="11527" y="4818"/>
                    <a:pt x="11527" y="4286"/>
                  </a:cubicBezTo>
                  <a:cubicBezTo>
                    <a:pt x="11527" y="388"/>
                    <a:pt x="14720" y="-1383"/>
                    <a:pt x="17556" y="-1383"/>
                  </a:cubicBezTo>
                  <a:cubicBezTo>
                    <a:pt x="20742" y="-1383"/>
                    <a:pt x="23586" y="919"/>
                    <a:pt x="24468" y="2515"/>
                  </a:cubicBezTo>
                  <a:cubicBezTo>
                    <a:pt x="25358" y="4111"/>
                    <a:pt x="26771" y="9780"/>
                    <a:pt x="27661" y="13504"/>
                  </a:cubicBezTo>
                  <a:cubicBezTo>
                    <a:pt x="28551" y="16871"/>
                    <a:pt x="30497" y="25017"/>
                    <a:pt x="31562" y="29447"/>
                  </a:cubicBezTo>
                  <a:cubicBezTo>
                    <a:pt x="32626" y="33353"/>
                    <a:pt x="33691" y="37252"/>
                    <a:pt x="34573" y="41326"/>
                  </a:cubicBezTo>
                  <a:cubicBezTo>
                    <a:pt x="36527" y="48590"/>
                    <a:pt x="36885" y="50012"/>
                    <a:pt x="42024" y="57277"/>
                  </a:cubicBezTo>
                  <a:cubicBezTo>
                    <a:pt x="46989" y="64367"/>
                    <a:pt x="55323" y="73577"/>
                    <a:pt x="68622" y="73577"/>
                  </a:cubicBezTo>
                  <a:cubicBezTo>
                    <a:pt x="78901" y="73577"/>
                    <a:pt x="79084" y="64542"/>
                    <a:pt x="79084" y="61176"/>
                  </a:cubicBezTo>
                  <a:cubicBezTo>
                    <a:pt x="79084" y="56745"/>
                    <a:pt x="78552" y="54442"/>
                    <a:pt x="76065" y="44517"/>
                  </a:cubicBezTo>
                  <a:lnTo>
                    <a:pt x="68622" y="14743"/>
                  </a:lnTo>
                  <a:close/>
                  <a:moveTo>
                    <a:pt x="226875" y="118057"/>
                  </a:moveTo>
                  <a:cubicBezTo>
                    <a:pt x="227050" y="118414"/>
                    <a:pt x="227583" y="120717"/>
                    <a:pt x="227583" y="120898"/>
                  </a:cubicBezTo>
                  <a:cubicBezTo>
                    <a:pt x="227583" y="121780"/>
                    <a:pt x="226875" y="123376"/>
                    <a:pt x="224746" y="123376"/>
                  </a:cubicBezTo>
                  <a:cubicBezTo>
                    <a:pt x="221203" y="123376"/>
                    <a:pt x="206483" y="121963"/>
                    <a:pt x="202050" y="121605"/>
                  </a:cubicBezTo>
                  <a:cubicBezTo>
                    <a:pt x="200636" y="121430"/>
                    <a:pt x="198149" y="121249"/>
                    <a:pt x="198149" y="117531"/>
                  </a:cubicBezTo>
                  <a:cubicBezTo>
                    <a:pt x="198149" y="115047"/>
                    <a:pt x="200636" y="115047"/>
                    <a:pt x="202765" y="115047"/>
                  </a:cubicBezTo>
                  <a:cubicBezTo>
                    <a:pt x="211273" y="115047"/>
                    <a:pt x="211273" y="113808"/>
                    <a:pt x="211273" y="112388"/>
                  </a:cubicBezTo>
                  <a:cubicBezTo>
                    <a:pt x="211273" y="111149"/>
                    <a:pt x="210915" y="110085"/>
                    <a:pt x="210566" y="108489"/>
                  </a:cubicBezTo>
                  <a:lnTo>
                    <a:pt x="185565" y="8185"/>
                  </a:lnTo>
                  <a:cubicBezTo>
                    <a:pt x="184676" y="4993"/>
                    <a:pt x="184676" y="4643"/>
                    <a:pt x="184676" y="4286"/>
                  </a:cubicBezTo>
                  <a:cubicBezTo>
                    <a:pt x="184676" y="1627"/>
                    <a:pt x="186805" y="-1383"/>
                    <a:pt x="190705" y="-1383"/>
                  </a:cubicBezTo>
                  <a:cubicBezTo>
                    <a:pt x="192652" y="-1383"/>
                    <a:pt x="196020" y="-501"/>
                    <a:pt x="197974" y="3222"/>
                  </a:cubicBezTo>
                  <a:cubicBezTo>
                    <a:pt x="198507" y="4286"/>
                    <a:pt x="200103" y="10669"/>
                    <a:pt x="200985" y="14386"/>
                  </a:cubicBezTo>
                  <a:lnTo>
                    <a:pt x="205068" y="30162"/>
                  </a:lnTo>
                  <a:cubicBezTo>
                    <a:pt x="205601" y="32822"/>
                    <a:pt x="207372" y="39555"/>
                    <a:pt x="207905" y="42214"/>
                  </a:cubicBezTo>
                  <a:cubicBezTo>
                    <a:pt x="209676" y="48948"/>
                    <a:pt x="209676" y="49123"/>
                    <a:pt x="213227" y="54791"/>
                  </a:cubicBezTo>
                  <a:cubicBezTo>
                    <a:pt x="218899" y="63478"/>
                    <a:pt x="227765" y="73577"/>
                    <a:pt x="241596" y="73577"/>
                  </a:cubicBezTo>
                  <a:cubicBezTo>
                    <a:pt x="251525" y="73577"/>
                    <a:pt x="252059" y="65423"/>
                    <a:pt x="252059" y="61176"/>
                  </a:cubicBezTo>
                  <a:cubicBezTo>
                    <a:pt x="252059" y="50544"/>
                    <a:pt x="244432" y="30869"/>
                    <a:pt x="241596" y="23429"/>
                  </a:cubicBezTo>
                  <a:cubicBezTo>
                    <a:pt x="239642" y="18466"/>
                    <a:pt x="238935" y="16871"/>
                    <a:pt x="238935" y="13854"/>
                  </a:cubicBezTo>
                  <a:cubicBezTo>
                    <a:pt x="238935" y="4461"/>
                    <a:pt x="246736" y="-1383"/>
                    <a:pt x="255776" y="-1383"/>
                  </a:cubicBezTo>
                  <a:cubicBezTo>
                    <a:pt x="273507" y="-1383"/>
                    <a:pt x="281309" y="23072"/>
                    <a:pt x="281309" y="25732"/>
                  </a:cubicBezTo>
                  <a:cubicBezTo>
                    <a:pt x="281309" y="28034"/>
                    <a:pt x="279006" y="28034"/>
                    <a:pt x="278472" y="28034"/>
                  </a:cubicBezTo>
                  <a:cubicBezTo>
                    <a:pt x="275993" y="28034"/>
                    <a:pt x="275810" y="26971"/>
                    <a:pt x="275103" y="25017"/>
                  </a:cubicBezTo>
                  <a:cubicBezTo>
                    <a:pt x="271029" y="10844"/>
                    <a:pt x="263227" y="3579"/>
                    <a:pt x="256310" y="3579"/>
                  </a:cubicBezTo>
                  <a:cubicBezTo>
                    <a:pt x="252591" y="3579"/>
                    <a:pt x="251876" y="6057"/>
                    <a:pt x="251876" y="9780"/>
                  </a:cubicBezTo>
                  <a:cubicBezTo>
                    <a:pt x="251876" y="13854"/>
                    <a:pt x="252766" y="16156"/>
                    <a:pt x="255959" y="24136"/>
                  </a:cubicBezTo>
                  <a:cubicBezTo>
                    <a:pt x="258079" y="29630"/>
                    <a:pt x="265357" y="48416"/>
                    <a:pt x="265357" y="58341"/>
                  </a:cubicBezTo>
                  <a:cubicBezTo>
                    <a:pt x="265357" y="61176"/>
                    <a:pt x="265357" y="68614"/>
                    <a:pt x="258796" y="73752"/>
                  </a:cubicBezTo>
                  <a:cubicBezTo>
                    <a:pt x="255776" y="76063"/>
                    <a:pt x="250636" y="78539"/>
                    <a:pt x="242303" y="78539"/>
                  </a:cubicBezTo>
                  <a:cubicBezTo>
                    <a:pt x="229362" y="78539"/>
                    <a:pt x="219964" y="71449"/>
                    <a:pt x="213402" y="63835"/>
                  </a:cubicBezTo>
                  <a:lnTo>
                    <a:pt x="226875" y="118057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5" name="任意多边形: 形状 94">
              <a:extLst>
                <a:ext uri="{FF2B5EF4-FFF2-40B4-BE49-F238E27FC236}">
                  <a16:creationId xmlns:a16="http://schemas.microsoft.com/office/drawing/2014/main" id="{7546BF7B-BDC2-02B8-0E80-4DB53DE8F8E7}"/>
                </a:ext>
              </a:extLst>
            </p:cNvPr>
            <p:cNvSpPr/>
            <p:nvPr/>
          </p:nvSpPr>
          <p:spPr>
            <a:xfrm flipV="1">
              <a:off x="8554131" y="-12908892"/>
              <a:ext cx="60673" cy="25407"/>
            </a:xfrm>
            <a:custGeom>
              <a:avLst/>
              <a:gdLst>
                <a:gd name="connsiteX0" fmla="*/ 0 w 60673"/>
                <a:gd name="connsiteY0" fmla="*/ -1379 h 25407"/>
                <a:gd name="connsiteX1" fmla="*/ 60674 w 60673"/>
                <a:gd name="connsiteY1" fmla="*/ -1379 h 25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673" h="25407">
                  <a:moveTo>
                    <a:pt x="0" y="-1379"/>
                  </a:moveTo>
                  <a:lnTo>
                    <a:pt x="60674" y="-1379"/>
                  </a:lnTo>
                </a:path>
              </a:pathLst>
            </a:custGeom>
            <a:noFill/>
            <a:ln w="10118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6" name="任意多边形: 形状 95">
              <a:extLst>
                <a:ext uri="{FF2B5EF4-FFF2-40B4-BE49-F238E27FC236}">
                  <a16:creationId xmlns:a16="http://schemas.microsoft.com/office/drawing/2014/main" id="{8D5E99B9-7921-F04A-876E-80C1B114E019}"/>
                </a:ext>
              </a:extLst>
            </p:cNvPr>
            <p:cNvSpPr/>
            <p:nvPr/>
          </p:nvSpPr>
          <p:spPr>
            <a:xfrm flipV="1">
              <a:off x="8625752" y="-13026836"/>
              <a:ext cx="39720" cy="124759"/>
            </a:xfrm>
            <a:custGeom>
              <a:avLst/>
              <a:gdLst>
                <a:gd name="connsiteX0" fmla="*/ 39006 w 39720"/>
                <a:gd name="connsiteY0" fmla="*/ 118057 h 124759"/>
                <a:gd name="connsiteX1" fmla="*/ 39721 w 39720"/>
                <a:gd name="connsiteY1" fmla="*/ 120898 h 124759"/>
                <a:gd name="connsiteX2" fmla="*/ 36877 w 39720"/>
                <a:gd name="connsiteY2" fmla="*/ 123376 h 124759"/>
                <a:gd name="connsiteX3" fmla="*/ 14180 w 39720"/>
                <a:gd name="connsiteY3" fmla="*/ 121605 h 124759"/>
                <a:gd name="connsiteX4" fmla="*/ 10462 w 39720"/>
                <a:gd name="connsiteY4" fmla="*/ 117531 h 124759"/>
                <a:gd name="connsiteX5" fmla="*/ 14895 w 39720"/>
                <a:gd name="connsiteY5" fmla="*/ 115047 h 124759"/>
                <a:gd name="connsiteX6" fmla="*/ 23403 w 39720"/>
                <a:gd name="connsiteY6" fmla="*/ 112388 h 124759"/>
                <a:gd name="connsiteX7" fmla="*/ 22697 w 39720"/>
                <a:gd name="connsiteY7" fmla="*/ 108489 h 124759"/>
                <a:gd name="connsiteX8" fmla="*/ 707 w 39720"/>
                <a:gd name="connsiteY8" fmla="*/ 20944 h 124759"/>
                <a:gd name="connsiteX9" fmla="*/ 0 w 39720"/>
                <a:gd name="connsiteY9" fmla="*/ 15450 h 124759"/>
                <a:gd name="connsiteX10" fmla="*/ 18613 w 39720"/>
                <a:gd name="connsiteY10" fmla="*/ -1383 h 124759"/>
                <a:gd name="connsiteX11" fmla="*/ 32802 w 39720"/>
                <a:gd name="connsiteY11" fmla="*/ 8009 h 124759"/>
                <a:gd name="connsiteX12" fmla="*/ 39006 w 39720"/>
                <a:gd name="connsiteY12" fmla="*/ 25732 h 124759"/>
                <a:gd name="connsiteX13" fmla="*/ 36170 w 39720"/>
                <a:gd name="connsiteY13" fmla="*/ 28034 h 124759"/>
                <a:gd name="connsiteX14" fmla="*/ 32626 w 39720"/>
                <a:gd name="connsiteY14" fmla="*/ 23779 h 124759"/>
                <a:gd name="connsiteX15" fmla="*/ 19328 w 39720"/>
                <a:gd name="connsiteY15" fmla="*/ 3579 h 124759"/>
                <a:gd name="connsiteX16" fmla="*/ 13299 w 39720"/>
                <a:gd name="connsiteY16" fmla="*/ 12257 h 124759"/>
                <a:gd name="connsiteX17" fmla="*/ 14363 w 39720"/>
                <a:gd name="connsiteY17" fmla="*/ 19530 h 124759"/>
                <a:gd name="connsiteX18" fmla="*/ 39006 w 39720"/>
                <a:gd name="connsiteY18" fmla="*/ 118057 h 124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9720" h="124759">
                  <a:moveTo>
                    <a:pt x="39006" y="118057"/>
                  </a:moveTo>
                  <a:cubicBezTo>
                    <a:pt x="39189" y="118414"/>
                    <a:pt x="39721" y="120717"/>
                    <a:pt x="39721" y="120898"/>
                  </a:cubicBezTo>
                  <a:cubicBezTo>
                    <a:pt x="39721" y="121780"/>
                    <a:pt x="39006" y="123376"/>
                    <a:pt x="36877" y="123376"/>
                  </a:cubicBezTo>
                  <a:cubicBezTo>
                    <a:pt x="33334" y="123376"/>
                    <a:pt x="18613" y="121963"/>
                    <a:pt x="14180" y="121605"/>
                  </a:cubicBezTo>
                  <a:cubicBezTo>
                    <a:pt x="12941" y="121430"/>
                    <a:pt x="10462" y="121249"/>
                    <a:pt x="10462" y="117531"/>
                  </a:cubicBezTo>
                  <a:cubicBezTo>
                    <a:pt x="10462" y="115047"/>
                    <a:pt x="12941" y="115047"/>
                    <a:pt x="14895" y="115047"/>
                  </a:cubicBezTo>
                  <a:cubicBezTo>
                    <a:pt x="23403" y="115047"/>
                    <a:pt x="23403" y="113808"/>
                    <a:pt x="23403" y="112388"/>
                  </a:cubicBezTo>
                  <a:cubicBezTo>
                    <a:pt x="23403" y="111149"/>
                    <a:pt x="23046" y="110085"/>
                    <a:pt x="22697" y="108489"/>
                  </a:cubicBezTo>
                  <a:lnTo>
                    <a:pt x="707" y="20944"/>
                  </a:lnTo>
                  <a:cubicBezTo>
                    <a:pt x="175" y="19173"/>
                    <a:pt x="0" y="17219"/>
                    <a:pt x="0" y="15450"/>
                  </a:cubicBezTo>
                  <a:cubicBezTo>
                    <a:pt x="0" y="4111"/>
                    <a:pt x="10105" y="-1383"/>
                    <a:pt x="18613" y="-1383"/>
                  </a:cubicBezTo>
                  <a:cubicBezTo>
                    <a:pt x="22871" y="-1383"/>
                    <a:pt x="28194" y="31"/>
                    <a:pt x="32802" y="8009"/>
                  </a:cubicBezTo>
                  <a:cubicBezTo>
                    <a:pt x="36527" y="14568"/>
                    <a:pt x="39006" y="25017"/>
                    <a:pt x="39006" y="25732"/>
                  </a:cubicBezTo>
                  <a:cubicBezTo>
                    <a:pt x="39006" y="28034"/>
                    <a:pt x="36702" y="28034"/>
                    <a:pt x="36170" y="28034"/>
                  </a:cubicBezTo>
                  <a:cubicBezTo>
                    <a:pt x="33691" y="28034"/>
                    <a:pt x="33334" y="26971"/>
                    <a:pt x="32626" y="23779"/>
                  </a:cubicBezTo>
                  <a:cubicBezTo>
                    <a:pt x="30323" y="14918"/>
                    <a:pt x="26947" y="3579"/>
                    <a:pt x="19328" y="3579"/>
                  </a:cubicBezTo>
                  <a:cubicBezTo>
                    <a:pt x="14538" y="3579"/>
                    <a:pt x="13299" y="8009"/>
                    <a:pt x="13299" y="12257"/>
                  </a:cubicBezTo>
                  <a:cubicBezTo>
                    <a:pt x="13299" y="14211"/>
                    <a:pt x="13831" y="17578"/>
                    <a:pt x="14363" y="19530"/>
                  </a:cubicBezTo>
                  <a:lnTo>
                    <a:pt x="39006" y="118057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7" name="任意多边形: 形状 96">
              <a:extLst>
                <a:ext uri="{FF2B5EF4-FFF2-40B4-BE49-F238E27FC236}">
                  <a16:creationId xmlns:a16="http://schemas.microsoft.com/office/drawing/2014/main" id="{64032846-0E2C-47EB-0843-BC52EE85EEE8}"/>
                </a:ext>
              </a:extLst>
            </p:cNvPr>
            <p:cNvSpPr/>
            <p:nvPr/>
          </p:nvSpPr>
          <p:spPr>
            <a:xfrm flipV="1">
              <a:off x="8688203" y="-12981999"/>
              <a:ext cx="108342" cy="79922"/>
            </a:xfrm>
            <a:custGeom>
              <a:avLst/>
              <a:gdLst>
                <a:gd name="connsiteX0" fmla="*/ 13299 w 108342"/>
                <a:gd name="connsiteY0" fmla="*/ 11553 h 79922"/>
                <a:gd name="connsiteX1" fmla="*/ 11528 w 108342"/>
                <a:gd name="connsiteY1" fmla="*/ 4288 h 79922"/>
                <a:gd name="connsiteX2" fmla="*/ 17556 w 108342"/>
                <a:gd name="connsiteY2" fmla="*/ -1382 h 79922"/>
                <a:gd name="connsiteX3" fmla="*/ 24468 w 108342"/>
                <a:gd name="connsiteY3" fmla="*/ 2517 h 79922"/>
                <a:gd name="connsiteX4" fmla="*/ 27662 w 108342"/>
                <a:gd name="connsiteY4" fmla="*/ 13506 h 79922"/>
                <a:gd name="connsiteX5" fmla="*/ 31563 w 108342"/>
                <a:gd name="connsiteY5" fmla="*/ 29449 h 79922"/>
                <a:gd name="connsiteX6" fmla="*/ 34573 w 108342"/>
                <a:gd name="connsiteY6" fmla="*/ 41328 h 79922"/>
                <a:gd name="connsiteX7" fmla="*/ 42025 w 108342"/>
                <a:gd name="connsiteY7" fmla="*/ 57279 h 79922"/>
                <a:gd name="connsiteX8" fmla="*/ 68622 w 108342"/>
                <a:gd name="connsiteY8" fmla="*/ 73579 h 79922"/>
                <a:gd name="connsiteX9" fmla="*/ 79084 w 108342"/>
                <a:gd name="connsiteY9" fmla="*/ 61177 h 79922"/>
                <a:gd name="connsiteX10" fmla="*/ 68622 w 108342"/>
                <a:gd name="connsiteY10" fmla="*/ 23430 h 79922"/>
                <a:gd name="connsiteX11" fmla="*/ 65961 w 108342"/>
                <a:gd name="connsiteY11" fmla="*/ 13856 h 79922"/>
                <a:gd name="connsiteX12" fmla="*/ 82802 w 108342"/>
                <a:gd name="connsiteY12" fmla="*/ -1382 h 79922"/>
                <a:gd name="connsiteX13" fmla="*/ 108343 w 108342"/>
                <a:gd name="connsiteY13" fmla="*/ 25733 h 79922"/>
                <a:gd name="connsiteX14" fmla="*/ 105498 w 108342"/>
                <a:gd name="connsiteY14" fmla="*/ 28036 h 79922"/>
                <a:gd name="connsiteX15" fmla="*/ 102131 w 108342"/>
                <a:gd name="connsiteY15" fmla="*/ 25018 h 79922"/>
                <a:gd name="connsiteX16" fmla="*/ 83335 w 108342"/>
                <a:gd name="connsiteY16" fmla="*/ 3581 h 79922"/>
                <a:gd name="connsiteX17" fmla="*/ 78902 w 108342"/>
                <a:gd name="connsiteY17" fmla="*/ 9782 h 79922"/>
                <a:gd name="connsiteX18" fmla="*/ 82985 w 108342"/>
                <a:gd name="connsiteY18" fmla="*/ 24138 h 79922"/>
                <a:gd name="connsiteX19" fmla="*/ 92383 w 108342"/>
                <a:gd name="connsiteY19" fmla="*/ 58343 h 79922"/>
                <a:gd name="connsiteX20" fmla="*/ 69329 w 108342"/>
                <a:gd name="connsiteY20" fmla="*/ 78541 h 79922"/>
                <a:gd name="connsiteX21" fmla="*/ 39363 w 108342"/>
                <a:gd name="connsiteY21" fmla="*/ 62416 h 79922"/>
                <a:gd name="connsiteX22" fmla="*/ 20393 w 108342"/>
                <a:gd name="connsiteY22" fmla="*/ 78541 h 79922"/>
                <a:gd name="connsiteX23" fmla="*/ 6387 w 108342"/>
                <a:gd name="connsiteY23" fmla="*/ 68974 h 79922"/>
                <a:gd name="connsiteX24" fmla="*/ 0 w 108342"/>
                <a:gd name="connsiteY24" fmla="*/ 51426 h 79922"/>
                <a:gd name="connsiteX25" fmla="*/ 3011 w 108342"/>
                <a:gd name="connsiteY25" fmla="*/ 49125 h 79922"/>
                <a:gd name="connsiteX26" fmla="*/ 6919 w 108342"/>
                <a:gd name="connsiteY26" fmla="*/ 54444 h 79922"/>
                <a:gd name="connsiteX27" fmla="*/ 19860 w 108342"/>
                <a:gd name="connsiteY27" fmla="*/ 73579 h 79922"/>
                <a:gd name="connsiteX28" fmla="*/ 25708 w 108342"/>
                <a:gd name="connsiteY28" fmla="*/ 64893 h 79922"/>
                <a:gd name="connsiteX29" fmla="*/ 22871 w 108342"/>
                <a:gd name="connsiteY29" fmla="*/ 50189 h 79922"/>
                <a:gd name="connsiteX30" fmla="*/ 18971 w 108342"/>
                <a:gd name="connsiteY30" fmla="*/ 34238 h 79922"/>
                <a:gd name="connsiteX31" fmla="*/ 13299 w 108342"/>
                <a:gd name="connsiteY31" fmla="*/ 11553 h 79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08342" h="79922">
                  <a:moveTo>
                    <a:pt x="13299" y="11553"/>
                  </a:moveTo>
                  <a:cubicBezTo>
                    <a:pt x="12592" y="9250"/>
                    <a:pt x="11528" y="4820"/>
                    <a:pt x="11528" y="4288"/>
                  </a:cubicBezTo>
                  <a:cubicBezTo>
                    <a:pt x="11528" y="389"/>
                    <a:pt x="14721" y="-1382"/>
                    <a:pt x="17556" y="-1382"/>
                  </a:cubicBezTo>
                  <a:cubicBezTo>
                    <a:pt x="20743" y="-1382"/>
                    <a:pt x="23587" y="921"/>
                    <a:pt x="24468" y="2517"/>
                  </a:cubicBezTo>
                  <a:cubicBezTo>
                    <a:pt x="25358" y="4113"/>
                    <a:pt x="26772" y="9782"/>
                    <a:pt x="27662" y="13506"/>
                  </a:cubicBezTo>
                  <a:cubicBezTo>
                    <a:pt x="28552" y="16872"/>
                    <a:pt x="30498" y="25018"/>
                    <a:pt x="31563" y="29449"/>
                  </a:cubicBezTo>
                  <a:cubicBezTo>
                    <a:pt x="32627" y="33355"/>
                    <a:pt x="33691" y="37254"/>
                    <a:pt x="34573" y="41328"/>
                  </a:cubicBezTo>
                  <a:cubicBezTo>
                    <a:pt x="36528" y="48591"/>
                    <a:pt x="36885" y="50013"/>
                    <a:pt x="42025" y="57279"/>
                  </a:cubicBezTo>
                  <a:cubicBezTo>
                    <a:pt x="46990" y="64369"/>
                    <a:pt x="55324" y="73579"/>
                    <a:pt x="68622" y="73579"/>
                  </a:cubicBezTo>
                  <a:cubicBezTo>
                    <a:pt x="78902" y="73579"/>
                    <a:pt x="79084" y="64544"/>
                    <a:pt x="79084" y="61177"/>
                  </a:cubicBezTo>
                  <a:cubicBezTo>
                    <a:pt x="79084" y="50545"/>
                    <a:pt x="71458" y="30871"/>
                    <a:pt x="68622" y="23430"/>
                  </a:cubicBezTo>
                  <a:cubicBezTo>
                    <a:pt x="66667" y="18468"/>
                    <a:pt x="65961" y="16872"/>
                    <a:pt x="65961" y="13856"/>
                  </a:cubicBezTo>
                  <a:cubicBezTo>
                    <a:pt x="65961" y="4463"/>
                    <a:pt x="73762" y="-1382"/>
                    <a:pt x="82802" y="-1382"/>
                  </a:cubicBezTo>
                  <a:cubicBezTo>
                    <a:pt x="100533" y="-1382"/>
                    <a:pt x="108343" y="23074"/>
                    <a:pt x="108343" y="25733"/>
                  </a:cubicBezTo>
                  <a:cubicBezTo>
                    <a:pt x="108343" y="28036"/>
                    <a:pt x="106031" y="28036"/>
                    <a:pt x="105498" y="28036"/>
                  </a:cubicBezTo>
                  <a:cubicBezTo>
                    <a:pt x="103021" y="28036"/>
                    <a:pt x="102845" y="26972"/>
                    <a:pt x="102131" y="25018"/>
                  </a:cubicBezTo>
                  <a:cubicBezTo>
                    <a:pt x="98055" y="10846"/>
                    <a:pt x="90429" y="3581"/>
                    <a:pt x="83335" y="3581"/>
                  </a:cubicBezTo>
                  <a:cubicBezTo>
                    <a:pt x="79616" y="3581"/>
                    <a:pt x="78902" y="6059"/>
                    <a:pt x="78902" y="9782"/>
                  </a:cubicBezTo>
                  <a:cubicBezTo>
                    <a:pt x="78902" y="13856"/>
                    <a:pt x="79792" y="16157"/>
                    <a:pt x="82985" y="24138"/>
                  </a:cubicBezTo>
                  <a:cubicBezTo>
                    <a:pt x="85114" y="29632"/>
                    <a:pt x="92383" y="48418"/>
                    <a:pt x="92383" y="58343"/>
                  </a:cubicBezTo>
                  <a:cubicBezTo>
                    <a:pt x="92383" y="75533"/>
                    <a:pt x="78726" y="78541"/>
                    <a:pt x="69329" y="78541"/>
                  </a:cubicBezTo>
                  <a:cubicBezTo>
                    <a:pt x="54616" y="78541"/>
                    <a:pt x="44686" y="69506"/>
                    <a:pt x="39363" y="62416"/>
                  </a:cubicBezTo>
                  <a:cubicBezTo>
                    <a:pt x="38124" y="74642"/>
                    <a:pt x="27662" y="78541"/>
                    <a:pt x="20393" y="78541"/>
                  </a:cubicBezTo>
                  <a:cubicBezTo>
                    <a:pt x="12767" y="78541"/>
                    <a:pt x="8691" y="73047"/>
                    <a:pt x="6387" y="68974"/>
                  </a:cubicBezTo>
                  <a:cubicBezTo>
                    <a:pt x="2486" y="62416"/>
                    <a:pt x="0" y="52316"/>
                    <a:pt x="0" y="51426"/>
                  </a:cubicBezTo>
                  <a:cubicBezTo>
                    <a:pt x="0" y="49125"/>
                    <a:pt x="2486" y="49125"/>
                    <a:pt x="3011" y="49125"/>
                  </a:cubicBezTo>
                  <a:cubicBezTo>
                    <a:pt x="5497" y="49125"/>
                    <a:pt x="5672" y="49657"/>
                    <a:pt x="6919" y="54444"/>
                  </a:cubicBezTo>
                  <a:cubicBezTo>
                    <a:pt x="9573" y="64893"/>
                    <a:pt x="12941" y="73579"/>
                    <a:pt x="19860" y="73579"/>
                  </a:cubicBezTo>
                  <a:cubicBezTo>
                    <a:pt x="24468" y="73579"/>
                    <a:pt x="25708" y="69680"/>
                    <a:pt x="25708" y="64893"/>
                  </a:cubicBezTo>
                  <a:cubicBezTo>
                    <a:pt x="25708" y="61526"/>
                    <a:pt x="24119" y="54976"/>
                    <a:pt x="22871" y="50189"/>
                  </a:cubicBezTo>
                  <a:cubicBezTo>
                    <a:pt x="21632" y="45400"/>
                    <a:pt x="19860" y="38135"/>
                    <a:pt x="18971" y="34238"/>
                  </a:cubicBezTo>
                  <a:lnTo>
                    <a:pt x="13299" y="11553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8" name="任意多边形: 形状 97">
              <a:extLst>
                <a:ext uri="{FF2B5EF4-FFF2-40B4-BE49-F238E27FC236}">
                  <a16:creationId xmlns:a16="http://schemas.microsoft.com/office/drawing/2014/main" id="{FD5C20FB-D632-E5A0-9B12-2B0238EB5F07}"/>
                </a:ext>
              </a:extLst>
            </p:cNvPr>
            <p:cNvSpPr/>
            <p:nvPr/>
          </p:nvSpPr>
          <p:spPr>
            <a:xfrm flipV="1">
              <a:off x="8902217" y="-12892201"/>
              <a:ext cx="168400" cy="59223"/>
            </a:xfrm>
            <a:custGeom>
              <a:avLst/>
              <a:gdLst>
                <a:gd name="connsiteX0" fmla="*/ 159789 w 168400"/>
                <a:gd name="connsiteY0" fmla="*/ 47725 h 59223"/>
                <a:gd name="connsiteX1" fmla="*/ 168401 w 168400"/>
                <a:gd name="connsiteY1" fmla="*/ 52791 h 59223"/>
                <a:gd name="connsiteX2" fmla="*/ 160043 w 168400"/>
                <a:gd name="connsiteY2" fmla="*/ 57848 h 59223"/>
                <a:gd name="connsiteX3" fmla="*/ 8358 w 168400"/>
                <a:gd name="connsiteY3" fmla="*/ 57848 h 59223"/>
                <a:gd name="connsiteX4" fmla="*/ 0 w 168400"/>
                <a:gd name="connsiteY4" fmla="*/ 52791 h 59223"/>
                <a:gd name="connsiteX5" fmla="*/ 8611 w 168400"/>
                <a:gd name="connsiteY5" fmla="*/ 47725 h 59223"/>
                <a:gd name="connsiteX6" fmla="*/ 159789 w 168400"/>
                <a:gd name="connsiteY6" fmla="*/ 47725 h 59223"/>
                <a:gd name="connsiteX7" fmla="*/ 160043 w 168400"/>
                <a:gd name="connsiteY7" fmla="*/ -1375 h 59223"/>
                <a:gd name="connsiteX8" fmla="*/ 168401 w 168400"/>
                <a:gd name="connsiteY8" fmla="*/ 3691 h 59223"/>
                <a:gd name="connsiteX9" fmla="*/ 159789 w 168400"/>
                <a:gd name="connsiteY9" fmla="*/ 8756 h 59223"/>
                <a:gd name="connsiteX10" fmla="*/ 8611 w 168400"/>
                <a:gd name="connsiteY10" fmla="*/ 8756 h 59223"/>
                <a:gd name="connsiteX11" fmla="*/ 0 w 168400"/>
                <a:gd name="connsiteY11" fmla="*/ 3691 h 59223"/>
                <a:gd name="connsiteX12" fmla="*/ 8358 w 168400"/>
                <a:gd name="connsiteY12" fmla="*/ -1375 h 59223"/>
                <a:gd name="connsiteX13" fmla="*/ 160043 w 168400"/>
                <a:gd name="connsiteY13" fmla="*/ -1375 h 59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8400" h="59223">
                  <a:moveTo>
                    <a:pt x="159789" y="47725"/>
                  </a:moveTo>
                  <a:cubicBezTo>
                    <a:pt x="163586" y="47725"/>
                    <a:pt x="168401" y="47725"/>
                    <a:pt x="168401" y="52791"/>
                  </a:cubicBezTo>
                  <a:cubicBezTo>
                    <a:pt x="168401" y="57848"/>
                    <a:pt x="163586" y="57848"/>
                    <a:pt x="160043" y="57848"/>
                  </a:cubicBezTo>
                  <a:lnTo>
                    <a:pt x="8358" y="57848"/>
                  </a:lnTo>
                  <a:cubicBezTo>
                    <a:pt x="4815" y="57848"/>
                    <a:pt x="0" y="57848"/>
                    <a:pt x="0" y="52791"/>
                  </a:cubicBezTo>
                  <a:cubicBezTo>
                    <a:pt x="0" y="47725"/>
                    <a:pt x="4815" y="47725"/>
                    <a:pt x="8611" y="47725"/>
                  </a:cubicBezTo>
                  <a:lnTo>
                    <a:pt x="159789" y="47725"/>
                  </a:lnTo>
                  <a:close/>
                  <a:moveTo>
                    <a:pt x="160043" y="-1375"/>
                  </a:moveTo>
                  <a:cubicBezTo>
                    <a:pt x="163586" y="-1375"/>
                    <a:pt x="168401" y="-1375"/>
                    <a:pt x="168401" y="3691"/>
                  </a:cubicBezTo>
                  <a:cubicBezTo>
                    <a:pt x="168401" y="8756"/>
                    <a:pt x="163586" y="8756"/>
                    <a:pt x="159789" y="8756"/>
                  </a:cubicBezTo>
                  <a:lnTo>
                    <a:pt x="8611" y="8756"/>
                  </a:lnTo>
                  <a:cubicBezTo>
                    <a:pt x="4815" y="8756"/>
                    <a:pt x="0" y="8756"/>
                    <a:pt x="0" y="3691"/>
                  </a:cubicBezTo>
                  <a:cubicBezTo>
                    <a:pt x="0" y="-1375"/>
                    <a:pt x="4815" y="-1375"/>
                    <a:pt x="8358" y="-1375"/>
                  </a:cubicBezTo>
                  <a:lnTo>
                    <a:pt x="160043" y="-1375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9" name="任意多边形: 形状 98">
              <a:extLst>
                <a:ext uri="{FF2B5EF4-FFF2-40B4-BE49-F238E27FC236}">
                  <a16:creationId xmlns:a16="http://schemas.microsoft.com/office/drawing/2014/main" id="{3D665B24-C019-02AE-078D-FE52FC2E3433}"/>
                </a:ext>
              </a:extLst>
            </p:cNvPr>
            <p:cNvSpPr/>
            <p:nvPr/>
          </p:nvSpPr>
          <p:spPr>
            <a:xfrm flipV="1">
              <a:off x="9172083" y="-12980532"/>
              <a:ext cx="573865" cy="181210"/>
            </a:xfrm>
            <a:custGeom>
              <a:avLst/>
              <a:gdLst>
                <a:gd name="connsiteX0" fmla="*/ 209416 w 573865"/>
                <a:gd name="connsiteY0" fmla="*/ 153512 h 181210"/>
                <a:gd name="connsiteX1" fmla="*/ 229420 w 573865"/>
                <a:gd name="connsiteY1" fmla="*/ 163635 h 181210"/>
                <a:gd name="connsiteX2" fmla="*/ 237022 w 573865"/>
                <a:gd name="connsiteY2" fmla="*/ 168193 h 181210"/>
                <a:gd name="connsiteX3" fmla="*/ 230691 w 573865"/>
                <a:gd name="connsiteY3" fmla="*/ 171480 h 181210"/>
                <a:gd name="connsiteX4" fmla="*/ 198278 w 573865"/>
                <a:gd name="connsiteY4" fmla="*/ 171480 h 181210"/>
                <a:gd name="connsiteX5" fmla="*/ 189159 w 573865"/>
                <a:gd name="connsiteY5" fmla="*/ 166923 h 181210"/>
                <a:gd name="connsiteX6" fmla="*/ 103059 w 573865"/>
                <a:gd name="connsiteY6" fmla="*/ 23934 h 181210"/>
                <a:gd name="connsiteX7" fmla="*/ 88879 w 573865"/>
                <a:gd name="connsiteY7" fmla="*/ 165915 h 181210"/>
                <a:gd name="connsiteX8" fmla="*/ 81793 w 573865"/>
                <a:gd name="connsiteY8" fmla="*/ 171480 h 181210"/>
                <a:gd name="connsiteX9" fmla="*/ 48110 w 573865"/>
                <a:gd name="connsiteY9" fmla="*/ 171480 h 181210"/>
                <a:gd name="connsiteX10" fmla="*/ 41278 w 573865"/>
                <a:gd name="connsiteY10" fmla="*/ 166676 h 181210"/>
                <a:gd name="connsiteX11" fmla="*/ 48110 w 573865"/>
                <a:gd name="connsiteY11" fmla="*/ 163635 h 181210"/>
                <a:gd name="connsiteX12" fmla="*/ 62799 w 573865"/>
                <a:gd name="connsiteY12" fmla="*/ 159332 h 181210"/>
                <a:gd name="connsiteX13" fmla="*/ 61789 w 573865"/>
                <a:gd name="connsiteY13" fmla="*/ 154529 h 181210"/>
                <a:gd name="connsiteX14" fmla="*/ 29369 w 573865"/>
                <a:gd name="connsiteY14" fmla="*/ 24180 h 181210"/>
                <a:gd name="connsiteX15" fmla="*/ 4806 w 573865"/>
                <a:gd name="connsiteY15" fmla="*/ 6466 h 181210"/>
                <a:gd name="connsiteX16" fmla="*/ 0 w 573865"/>
                <a:gd name="connsiteY16" fmla="*/ 1662 h 181210"/>
                <a:gd name="connsiteX17" fmla="*/ 3289 w 573865"/>
                <a:gd name="connsiteY17" fmla="*/ -1378 h 181210"/>
                <a:gd name="connsiteX18" fmla="*/ 27344 w 573865"/>
                <a:gd name="connsiteY18" fmla="*/ -616 h 181210"/>
                <a:gd name="connsiteX19" fmla="*/ 52161 w 573865"/>
                <a:gd name="connsiteY19" fmla="*/ -1378 h 181210"/>
                <a:gd name="connsiteX20" fmla="*/ 56721 w 573865"/>
                <a:gd name="connsiteY20" fmla="*/ 3179 h 181210"/>
                <a:gd name="connsiteX21" fmla="*/ 51907 w 573865"/>
                <a:gd name="connsiteY21" fmla="*/ 6466 h 181210"/>
                <a:gd name="connsiteX22" fmla="*/ 36972 w 573865"/>
                <a:gd name="connsiteY22" fmla="*/ 17352 h 181210"/>
                <a:gd name="connsiteX23" fmla="*/ 37981 w 573865"/>
                <a:gd name="connsiteY23" fmla="*/ 23680 h 181210"/>
                <a:gd name="connsiteX24" fmla="*/ 71664 w 573865"/>
                <a:gd name="connsiteY24" fmla="*/ 158069 h 181210"/>
                <a:gd name="connsiteX25" fmla="*/ 71918 w 573865"/>
                <a:gd name="connsiteY25" fmla="*/ 158069 h 181210"/>
                <a:gd name="connsiteX26" fmla="*/ 87362 w 573865"/>
                <a:gd name="connsiteY26" fmla="*/ 4695 h 181210"/>
                <a:gd name="connsiteX27" fmla="*/ 91668 w 573865"/>
                <a:gd name="connsiteY27" fmla="*/ -1378 h 181210"/>
                <a:gd name="connsiteX28" fmla="*/ 97745 w 573865"/>
                <a:gd name="connsiteY28" fmla="*/ 3179 h 181210"/>
                <a:gd name="connsiteX29" fmla="*/ 192201 w 573865"/>
                <a:gd name="connsiteY29" fmla="*/ 160349 h 181210"/>
                <a:gd name="connsiteX30" fmla="*/ 192448 w 573865"/>
                <a:gd name="connsiteY30" fmla="*/ 160349 h 181210"/>
                <a:gd name="connsiteX31" fmla="*/ 156746 w 573865"/>
                <a:gd name="connsiteY31" fmla="*/ 17098 h 181210"/>
                <a:gd name="connsiteX32" fmla="*/ 135980 w 573865"/>
                <a:gd name="connsiteY32" fmla="*/ 6466 h 181210"/>
                <a:gd name="connsiteX33" fmla="*/ 129148 w 573865"/>
                <a:gd name="connsiteY33" fmla="*/ 1662 h 181210"/>
                <a:gd name="connsiteX34" fmla="*/ 132692 w 573865"/>
                <a:gd name="connsiteY34" fmla="*/ -1378 h 181210"/>
                <a:gd name="connsiteX35" fmla="*/ 161561 w 573865"/>
                <a:gd name="connsiteY35" fmla="*/ -616 h 181210"/>
                <a:gd name="connsiteX36" fmla="*/ 190930 w 573865"/>
                <a:gd name="connsiteY36" fmla="*/ -1378 h 181210"/>
                <a:gd name="connsiteX37" fmla="*/ 195744 w 573865"/>
                <a:gd name="connsiteY37" fmla="*/ 3179 h 181210"/>
                <a:gd name="connsiteX38" fmla="*/ 188904 w 573865"/>
                <a:gd name="connsiteY38" fmla="*/ 6466 h 181210"/>
                <a:gd name="connsiteX39" fmla="*/ 174216 w 573865"/>
                <a:gd name="connsiteY39" fmla="*/ 10770 h 181210"/>
                <a:gd name="connsiteX40" fmla="*/ 175233 w 573865"/>
                <a:gd name="connsiteY40" fmla="*/ 16589 h 181210"/>
                <a:gd name="connsiteX41" fmla="*/ 209416 w 573865"/>
                <a:gd name="connsiteY41" fmla="*/ 153512 h 181210"/>
                <a:gd name="connsiteX42" fmla="*/ 398534 w 573865"/>
                <a:gd name="connsiteY42" fmla="*/ 153512 h 181210"/>
                <a:gd name="connsiteX43" fmla="*/ 418538 w 573865"/>
                <a:gd name="connsiteY43" fmla="*/ 163635 h 181210"/>
                <a:gd name="connsiteX44" fmla="*/ 426132 w 573865"/>
                <a:gd name="connsiteY44" fmla="*/ 168193 h 181210"/>
                <a:gd name="connsiteX45" fmla="*/ 422591 w 573865"/>
                <a:gd name="connsiteY45" fmla="*/ 171480 h 181210"/>
                <a:gd name="connsiteX46" fmla="*/ 392713 w 573865"/>
                <a:gd name="connsiteY46" fmla="*/ 170727 h 181210"/>
                <a:gd name="connsiteX47" fmla="*/ 362325 w 573865"/>
                <a:gd name="connsiteY47" fmla="*/ 171480 h 181210"/>
                <a:gd name="connsiteX48" fmla="*/ 357513 w 573865"/>
                <a:gd name="connsiteY48" fmla="*/ 166676 h 181210"/>
                <a:gd name="connsiteX49" fmla="*/ 364350 w 573865"/>
                <a:gd name="connsiteY49" fmla="*/ 163635 h 181210"/>
                <a:gd name="connsiteX50" fmla="*/ 379032 w 573865"/>
                <a:gd name="connsiteY50" fmla="*/ 159332 h 181210"/>
                <a:gd name="connsiteX51" fmla="*/ 378022 w 573865"/>
                <a:gd name="connsiteY51" fmla="*/ 154529 h 181210"/>
                <a:gd name="connsiteX52" fmla="*/ 362571 w 573865"/>
                <a:gd name="connsiteY52" fmla="*/ 92519 h 181210"/>
                <a:gd name="connsiteX53" fmla="*/ 293189 w 573865"/>
                <a:gd name="connsiteY53" fmla="*/ 92519 h 181210"/>
                <a:gd name="connsiteX54" fmla="*/ 308385 w 573865"/>
                <a:gd name="connsiteY54" fmla="*/ 153512 h 181210"/>
                <a:gd name="connsiteX55" fmla="*/ 328387 w 573865"/>
                <a:gd name="connsiteY55" fmla="*/ 163635 h 181210"/>
                <a:gd name="connsiteX56" fmla="*/ 335983 w 573865"/>
                <a:gd name="connsiteY56" fmla="*/ 168193 h 181210"/>
                <a:gd name="connsiteX57" fmla="*/ 332439 w 573865"/>
                <a:gd name="connsiteY57" fmla="*/ 171480 h 181210"/>
                <a:gd name="connsiteX58" fmla="*/ 302561 w 573865"/>
                <a:gd name="connsiteY58" fmla="*/ 170727 h 181210"/>
                <a:gd name="connsiteX59" fmla="*/ 272176 w 573865"/>
                <a:gd name="connsiteY59" fmla="*/ 171480 h 181210"/>
                <a:gd name="connsiteX60" fmla="*/ 267360 w 573865"/>
                <a:gd name="connsiteY60" fmla="*/ 166676 h 181210"/>
                <a:gd name="connsiteX61" fmla="*/ 274201 w 573865"/>
                <a:gd name="connsiteY61" fmla="*/ 163635 h 181210"/>
                <a:gd name="connsiteX62" fmla="*/ 288890 w 573865"/>
                <a:gd name="connsiteY62" fmla="*/ 159332 h 181210"/>
                <a:gd name="connsiteX63" fmla="*/ 287873 w 573865"/>
                <a:gd name="connsiteY63" fmla="*/ 154529 h 181210"/>
                <a:gd name="connsiteX64" fmla="*/ 253689 w 573865"/>
                <a:gd name="connsiteY64" fmla="*/ 17098 h 181210"/>
                <a:gd name="connsiteX65" fmla="*/ 232923 w 573865"/>
                <a:gd name="connsiteY65" fmla="*/ 6466 h 181210"/>
                <a:gd name="connsiteX66" fmla="*/ 226083 w 573865"/>
                <a:gd name="connsiteY66" fmla="*/ 1662 h 181210"/>
                <a:gd name="connsiteX67" fmla="*/ 229634 w 573865"/>
                <a:gd name="connsiteY67" fmla="*/ -1378 h 181210"/>
                <a:gd name="connsiteX68" fmla="*/ 259513 w 573865"/>
                <a:gd name="connsiteY68" fmla="*/ -616 h 181210"/>
                <a:gd name="connsiteX69" fmla="*/ 289899 w 573865"/>
                <a:gd name="connsiteY69" fmla="*/ -1378 h 181210"/>
                <a:gd name="connsiteX70" fmla="*/ 294714 w 573865"/>
                <a:gd name="connsiteY70" fmla="*/ 3179 h 181210"/>
                <a:gd name="connsiteX71" fmla="*/ 287873 w 573865"/>
                <a:gd name="connsiteY71" fmla="*/ 6466 h 181210"/>
                <a:gd name="connsiteX72" fmla="*/ 273185 w 573865"/>
                <a:gd name="connsiteY72" fmla="*/ 10770 h 181210"/>
                <a:gd name="connsiteX73" fmla="*/ 274201 w 573865"/>
                <a:gd name="connsiteY73" fmla="*/ 15836 h 181210"/>
                <a:gd name="connsiteX74" fmla="*/ 291162 w 573865"/>
                <a:gd name="connsiteY74" fmla="*/ 84674 h 181210"/>
                <a:gd name="connsiteX75" fmla="*/ 360545 w 573865"/>
                <a:gd name="connsiteY75" fmla="*/ 84674 h 181210"/>
                <a:gd name="connsiteX76" fmla="*/ 343841 w 573865"/>
                <a:gd name="connsiteY76" fmla="*/ 17098 h 181210"/>
                <a:gd name="connsiteX77" fmla="*/ 323074 w 573865"/>
                <a:gd name="connsiteY77" fmla="*/ 6466 h 181210"/>
                <a:gd name="connsiteX78" fmla="*/ 316233 w 573865"/>
                <a:gd name="connsiteY78" fmla="*/ 1662 h 181210"/>
                <a:gd name="connsiteX79" fmla="*/ 319777 w 573865"/>
                <a:gd name="connsiteY79" fmla="*/ -1378 h 181210"/>
                <a:gd name="connsiteX80" fmla="*/ 349662 w 573865"/>
                <a:gd name="connsiteY80" fmla="*/ -616 h 181210"/>
                <a:gd name="connsiteX81" fmla="*/ 380048 w 573865"/>
                <a:gd name="connsiteY81" fmla="*/ -1378 h 181210"/>
                <a:gd name="connsiteX82" fmla="*/ 384856 w 573865"/>
                <a:gd name="connsiteY82" fmla="*/ 3179 h 181210"/>
                <a:gd name="connsiteX83" fmla="*/ 378022 w 573865"/>
                <a:gd name="connsiteY83" fmla="*/ 6466 h 181210"/>
                <a:gd name="connsiteX84" fmla="*/ 363333 w 573865"/>
                <a:gd name="connsiteY84" fmla="*/ 10770 h 181210"/>
                <a:gd name="connsiteX85" fmla="*/ 364350 w 573865"/>
                <a:gd name="connsiteY85" fmla="*/ 16589 h 181210"/>
                <a:gd name="connsiteX86" fmla="*/ 398534 w 573865"/>
                <a:gd name="connsiteY86" fmla="*/ 153512 h 181210"/>
                <a:gd name="connsiteX87" fmla="*/ 447252 w 573865"/>
                <a:gd name="connsiteY87" fmla="*/ 27221 h 181210"/>
                <a:gd name="connsiteX88" fmla="*/ 416612 w 573865"/>
                <a:gd name="connsiteY88" fmla="*/ 6466 h 181210"/>
                <a:gd name="connsiteX89" fmla="*/ 413576 w 573865"/>
                <a:gd name="connsiteY89" fmla="*/ 1662 h 181210"/>
                <a:gd name="connsiteX90" fmla="*/ 416612 w 573865"/>
                <a:gd name="connsiteY90" fmla="*/ -1378 h 181210"/>
                <a:gd name="connsiteX91" fmla="*/ 436870 w 573865"/>
                <a:gd name="connsiteY91" fmla="*/ -616 h 181210"/>
                <a:gd name="connsiteX92" fmla="*/ 460423 w 573865"/>
                <a:gd name="connsiteY92" fmla="*/ -1378 h 181210"/>
                <a:gd name="connsiteX93" fmla="*/ 464976 w 573865"/>
                <a:gd name="connsiteY93" fmla="*/ 3433 h 181210"/>
                <a:gd name="connsiteX94" fmla="*/ 460924 w 573865"/>
                <a:gd name="connsiteY94" fmla="*/ 6466 h 181210"/>
                <a:gd name="connsiteX95" fmla="*/ 450295 w 573865"/>
                <a:gd name="connsiteY95" fmla="*/ 15073 h 181210"/>
                <a:gd name="connsiteX96" fmla="*/ 453839 w 573865"/>
                <a:gd name="connsiteY96" fmla="*/ 24688 h 181210"/>
                <a:gd name="connsiteX97" fmla="*/ 472071 w 573865"/>
                <a:gd name="connsiteY97" fmla="*/ 56582 h 181210"/>
                <a:gd name="connsiteX98" fmla="*/ 529808 w 573865"/>
                <a:gd name="connsiteY98" fmla="*/ 56582 h 181210"/>
                <a:gd name="connsiteX99" fmla="*/ 532589 w 573865"/>
                <a:gd name="connsiteY99" fmla="*/ 14564 h 181210"/>
                <a:gd name="connsiteX100" fmla="*/ 515628 w 573865"/>
                <a:gd name="connsiteY100" fmla="*/ 6466 h 181210"/>
                <a:gd name="connsiteX101" fmla="*/ 509804 w 573865"/>
                <a:gd name="connsiteY101" fmla="*/ 1662 h 181210"/>
                <a:gd name="connsiteX102" fmla="*/ 513602 w 573865"/>
                <a:gd name="connsiteY102" fmla="*/ -1378 h 181210"/>
                <a:gd name="connsiteX103" fmla="*/ 542717 w 573865"/>
                <a:gd name="connsiteY103" fmla="*/ -616 h 181210"/>
                <a:gd name="connsiteX104" fmla="*/ 569308 w 573865"/>
                <a:gd name="connsiteY104" fmla="*/ -1378 h 181210"/>
                <a:gd name="connsiteX105" fmla="*/ 573866 w 573865"/>
                <a:gd name="connsiteY105" fmla="*/ 3179 h 181210"/>
                <a:gd name="connsiteX106" fmla="*/ 567790 w 573865"/>
                <a:gd name="connsiteY106" fmla="*/ 6466 h 181210"/>
                <a:gd name="connsiteX107" fmla="*/ 553356 w 573865"/>
                <a:gd name="connsiteY107" fmla="*/ 15073 h 181210"/>
                <a:gd name="connsiteX108" fmla="*/ 542471 w 573865"/>
                <a:gd name="connsiteY108" fmla="*/ 173506 h 181210"/>
                <a:gd name="connsiteX109" fmla="*/ 537912 w 573865"/>
                <a:gd name="connsiteY109" fmla="*/ 179833 h 181210"/>
                <a:gd name="connsiteX110" fmla="*/ 531325 w 573865"/>
                <a:gd name="connsiteY110" fmla="*/ 175275 h 181210"/>
                <a:gd name="connsiteX111" fmla="*/ 447252 w 573865"/>
                <a:gd name="connsiteY111" fmla="*/ 27221 h 181210"/>
                <a:gd name="connsiteX112" fmla="*/ 523478 w 573865"/>
                <a:gd name="connsiteY112" fmla="*/ 147185 h 181210"/>
                <a:gd name="connsiteX113" fmla="*/ 529300 w 573865"/>
                <a:gd name="connsiteY113" fmla="*/ 64427 h 181210"/>
                <a:gd name="connsiteX114" fmla="*/ 476375 w 573865"/>
                <a:gd name="connsiteY114" fmla="*/ 64427 h 181210"/>
                <a:gd name="connsiteX115" fmla="*/ 523478 w 573865"/>
                <a:gd name="connsiteY115" fmla="*/ 147185 h 1812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</a:cxnLst>
              <a:rect l="l" t="t" r="r" b="b"/>
              <a:pathLst>
                <a:path w="573865" h="181210">
                  <a:moveTo>
                    <a:pt x="209416" y="153512"/>
                  </a:moveTo>
                  <a:cubicBezTo>
                    <a:pt x="211442" y="161611"/>
                    <a:pt x="213468" y="163635"/>
                    <a:pt x="229420" y="163635"/>
                  </a:cubicBezTo>
                  <a:cubicBezTo>
                    <a:pt x="234742" y="163635"/>
                    <a:pt x="237022" y="163635"/>
                    <a:pt x="237022" y="168193"/>
                  </a:cubicBezTo>
                  <a:cubicBezTo>
                    <a:pt x="237022" y="171480"/>
                    <a:pt x="234996" y="171480"/>
                    <a:pt x="230691" y="171480"/>
                  </a:cubicBezTo>
                  <a:lnTo>
                    <a:pt x="198278" y="171480"/>
                  </a:lnTo>
                  <a:cubicBezTo>
                    <a:pt x="192701" y="171480"/>
                    <a:pt x="191947" y="171480"/>
                    <a:pt x="189159" y="166923"/>
                  </a:cubicBezTo>
                  <a:lnTo>
                    <a:pt x="103059" y="23934"/>
                  </a:lnTo>
                  <a:lnTo>
                    <a:pt x="88879" y="165915"/>
                  </a:lnTo>
                  <a:cubicBezTo>
                    <a:pt x="88371" y="171480"/>
                    <a:pt x="87870" y="171480"/>
                    <a:pt x="81793" y="171480"/>
                  </a:cubicBezTo>
                  <a:lnTo>
                    <a:pt x="48110" y="171480"/>
                  </a:lnTo>
                  <a:cubicBezTo>
                    <a:pt x="44058" y="171480"/>
                    <a:pt x="41278" y="171480"/>
                    <a:pt x="41278" y="166676"/>
                  </a:cubicBezTo>
                  <a:cubicBezTo>
                    <a:pt x="41278" y="163635"/>
                    <a:pt x="43303" y="163635"/>
                    <a:pt x="48110" y="163635"/>
                  </a:cubicBezTo>
                  <a:cubicBezTo>
                    <a:pt x="55958" y="163635"/>
                    <a:pt x="62799" y="163635"/>
                    <a:pt x="62799" y="159332"/>
                  </a:cubicBezTo>
                  <a:cubicBezTo>
                    <a:pt x="62799" y="158578"/>
                    <a:pt x="62799" y="158069"/>
                    <a:pt x="61789" y="154529"/>
                  </a:cubicBezTo>
                  <a:lnTo>
                    <a:pt x="29369" y="24180"/>
                  </a:lnTo>
                  <a:cubicBezTo>
                    <a:pt x="25826" y="10008"/>
                    <a:pt x="16206" y="6975"/>
                    <a:pt x="4806" y="6466"/>
                  </a:cubicBezTo>
                  <a:cubicBezTo>
                    <a:pt x="2780" y="6466"/>
                    <a:pt x="0" y="6212"/>
                    <a:pt x="0" y="1662"/>
                  </a:cubicBezTo>
                  <a:cubicBezTo>
                    <a:pt x="0" y="-616"/>
                    <a:pt x="1517" y="-1378"/>
                    <a:pt x="3289" y="-1378"/>
                  </a:cubicBezTo>
                  <a:cubicBezTo>
                    <a:pt x="10883" y="-1378"/>
                    <a:pt x="19495" y="-616"/>
                    <a:pt x="27344" y="-616"/>
                  </a:cubicBezTo>
                  <a:cubicBezTo>
                    <a:pt x="35447" y="-616"/>
                    <a:pt x="44312" y="-1378"/>
                    <a:pt x="52161" y="-1378"/>
                  </a:cubicBezTo>
                  <a:cubicBezTo>
                    <a:pt x="53687" y="-1378"/>
                    <a:pt x="56721" y="-1378"/>
                    <a:pt x="56721" y="3179"/>
                  </a:cubicBezTo>
                  <a:cubicBezTo>
                    <a:pt x="56721" y="6212"/>
                    <a:pt x="54950" y="6466"/>
                    <a:pt x="51907" y="6466"/>
                  </a:cubicBezTo>
                  <a:cubicBezTo>
                    <a:pt x="37473" y="6975"/>
                    <a:pt x="36972" y="13556"/>
                    <a:pt x="36972" y="17352"/>
                  </a:cubicBezTo>
                  <a:cubicBezTo>
                    <a:pt x="36972" y="18106"/>
                    <a:pt x="36972" y="19631"/>
                    <a:pt x="37981" y="23680"/>
                  </a:cubicBezTo>
                  <a:lnTo>
                    <a:pt x="71664" y="158069"/>
                  </a:lnTo>
                  <a:lnTo>
                    <a:pt x="71918" y="158069"/>
                  </a:lnTo>
                  <a:lnTo>
                    <a:pt x="87362" y="4695"/>
                  </a:lnTo>
                  <a:cubicBezTo>
                    <a:pt x="87870" y="392"/>
                    <a:pt x="87870" y="-1378"/>
                    <a:pt x="91668" y="-1378"/>
                  </a:cubicBezTo>
                  <a:cubicBezTo>
                    <a:pt x="94956" y="-1378"/>
                    <a:pt x="96228" y="392"/>
                    <a:pt x="97745" y="3179"/>
                  </a:cubicBezTo>
                  <a:lnTo>
                    <a:pt x="192201" y="160349"/>
                  </a:lnTo>
                  <a:lnTo>
                    <a:pt x="192448" y="160349"/>
                  </a:lnTo>
                  <a:lnTo>
                    <a:pt x="156746" y="17098"/>
                  </a:lnTo>
                  <a:cubicBezTo>
                    <a:pt x="154721" y="8491"/>
                    <a:pt x="153203" y="6466"/>
                    <a:pt x="135980" y="6466"/>
                  </a:cubicBezTo>
                  <a:cubicBezTo>
                    <a:pt x="131929" y="6466"/>
                    <a:pt x="129148" y="6466"/>
                    <a:pt x="129148" y="1662"/>
                  </a:cubicBezTo>
                  <a:cubicBezTo>
                    <a:pt x="129148" y="-1378"/>
                    <a:pt x="131929" y="-1378"/>
                    <a:pt x="132692" y="-1378"/>
                  </a:cubicBezTo>
                  <a:cubicBezTo>
                    <a:pt x="142058" y="-1378"/>
                    <a:pt x="151932" y="-616"/>
                    <a:pt x="161561" y="-616"/>
                  </a:cubicBezTo>
                  <a:cubicBezTo>
                    <a:pt x="171181" y="-616"/>
                    <a:pt x="181564" y="-1378"/>
                    <a:pt x="190930" y="-1378"/>
                  </a:cubicBezTo>
                  <a:cubicBezTo>
                    <a:pt x="192701" y="-1378"/>
                    <a:pt x="195744" y="-1378"/>
                    <a:pt x="195744" y="3179"/>
                  </a:cubicBezTo>
                  <a:cubicBezTo>
                    <a:pt x="195744" y="6466"/>
                    <a:pt x="193973" y="6466"/>
                    <a:pt x="188904" y="6466"/>
                  </a:cubicBezTo>
                  <a:cubicBezTo>
                    <a:pt x="174216" y="6466"/>
                    <a:pt x="174216" y="8491"/>
                    <a:pt x="174216" y="10770"/>
                  </a:cubicBezTo>
                  <a:cubicBezTo>
                    <a:pt x="174216" y="11024"/>
                    <a:pt x="174216" y="12795"/>
                    <a:pt x="175233" y="16589"/>
                  </a:cubicBezTo>
                  <a:lnTo>
                    <a:pt x="209416" y="153512"/>
                  </a:lnTo>
                  <a:close/>
                  <a:moveTo>
                    <a:pt x="398534" y="153512"/>
                  </a:moveTo>
                  <a:cubicBezTo>
                    <a:pt x="400561" y="161611"/>
                    <a:pt x="402587" y="163635"/>
                    <a:pt x="418538" y="163635"/>
                  </a:cubicBezTo>
                  <a:cubicBezTo>
                    <a:pt x="423854" y="163635"/>
                    <a:pt x="426132" y="163635"/>
                    <a:pt x="426132" y="168193"/>
                  </a:cubicBezTo>
                  <a:cubicBezTo>
                    <a:pt x="426132" y="170972"/>
                    <a:pt x="424363" y="171480"/>
                    <a:pt x="422591" y="171480"/>
                  </a:cubicBezTo>
                  <a:cubicBezTo>
                    <a:pt x="412969" y="171480"/>
                    <a:pt x="402587" y="170727"/>
                    <a:pt x="392713" y="170727"/>
                  </a:cubicBezTo>
                  <a:cubicBezTo>
                    <a:pt x="382582" y="170727"/>
                    <a:pt x="372201" y="171480"/>
                    <a:pt x="362325" y="171480"/>
                  </a:cubicBezTo>
                  <a:cubicBezTo>
                    <a:pt x="360799" y="171480"/>
                    <a:pt x="357513" y="171480"/>
                    <a:pt x="357513" y="166676"/>
                  </a:cubicBezTo>
                  <a:cubicBezTo>
                    <a:pt x="357513" y="163635"/>
                    <a:pt x="359538" y="163635"/>
                    <a:pt x="364350" y="163635"/>
                  </a:cubicBezTo>
                  <a:cubicBezTo>
                    <a:pt x="372201" y="163635"/>
                    <a:pt x="379032" y="163635"/>
                    <a:pt x="379032" y="159332"/>
                  </a:cubicBezTo>
                  <a:cubicBezTo>
                    <a:pt x="379032" y="158578"/>
                    <a:pt x="379032" y="158069"/>
                    <a:pt x="378022" y="154529"/>
                  </a:cubicBezTo>
                  <a:lnTo>
                    <a:pt x="362571" y="92519"/>
                  </a:lnTo>
                  <a:lnTo>
                    <a:pt x="293189" y="92519"/>
                  </a:lnTo>
                  <a:lnTo>
                    <a:pt x="308385" y="153512"/>
                  </a:lnTo>
                  <a:cubicBezTo>
                    <a:pt x="310412" y="161611"/>
                    <a:pt x="312435" y="163635"/>
                    <a:pt x="328387" y="163635"/>
                  </a:cubicBezTo>
                  <a:cubicBezTo>
                    <a:pt x="333710" y="163635"/>
                    <a:pt x="335983" y="163635"/>
                    <a:pt x="335983" y="168193"/>
                  </a:cubicBezTo>
                  <a:cubicBezTo>
                    <a:pt x="335983" y="170972"/>
                    <a:pt x="334211" y="171480"/>
                    <a:pt x="332439" y="171480"/>
                  </a:cubicBezTo>
                  <a:cubicBezTo>
                    <a:pt x="322820" y="171480"/>
                    <a:pt x="312435" y="170727"/>
                    <a:pt x="302561" y="170727"/>
                  </a:cubicBezTo>
                  <a:cubicBezTo>
                    <a:pt x="292433" y="170727"/>
                    <a:pt x="282049" y="171480"/>
                    <a:pt x="272176" y="171480"/>
                  </a:cubicBezTo>
                  <a:cubicBezTo>
                    <a:pt x="270650" y="171480"/>
                    <a:pt x="267360" y="171480"/>
                    <a:pt x="267360" y="166676"/>
                  </a:cubicBezTo>
                  <a:cubicBezTo>
                    <a:pt x="267360" y="163635"/>
                    <a:pt x="269387" y="163635"/>
                    <a:pt x="274201" y="163635"/>
                  </a:cubicBezTo>
                  <a:cubicBezTo>
                    <a:pt x="282049" y="163635"/>
                    <a:pt x="288890" y="163635"/>
                    <a:pt x="288890" y="159332"/>
                  </a:cubicBezTo>
                  <a:cubicBezTo>
                    <a:pt x="288890" y="158578"/>
                    <a:pt x="288890" y="158069"/>
                    <a:pt x="287873" y="154529"/>
                  </a:cubicBezTo>
                  <a:lnTo>
                    <a:pt x="253689" y="17098"/>
                  </a:lnTo>
                  <a:cubicBezTo>
                    <a:pt x="251663" y="8491"/>
                    <a:pt x="250145" y="6466"/>
                    <a:pt x="232923" y="6466"/>
                  </a:cubicBezTo>
                  <a:cubicBezTo>
                    <a:pt x="228871" y="6466"/>
                    <a:pt x="226083" y="6466"/>
                    <a:pt x="226083" y="1662"/>
                  </a:cubicBezTo>
                  <a:cubicBezTo>
                    <a:pt x="226083" y="-1378"/>
                    <a:pt x="228871" y="-1378"/>
                    <a:pt x="229634" y="-1378"/>
                  </a:cubicBezTo>
                  <a:cubicBezTo>
                    <a:pt x="239255" y="-1378"/>
                    <a:pt x="249637" y="-616"/>
                    <a:pt x="259513" y="-616"/>
                  </a:cubicBezTo>
                  <a:cubicBezTo>
                    <a:pt x="269641" y="-616"/>
                    <a:pt x="280023" y="-1378"/>
                    <a:pt x="289899" y="-1378"/>
                  </a:cubicBezTo>
                  <a:cubicBezTo>
                    <a:pt x="291671" y="-1378"/>
                    <a:pt x="294714" y="-1378"/>
                    <a:pt x="294714" y="3179"/>
                  </a:cubicBezTo>
                  <a:cubicBezTo>
                    <a:pt x="294714" y="6466"/>
                    <a:pt x="292942" y="6466"/>
                    <a:pt x="287873" y="6466"/>
                  </a:cubicBezTo>
                  <a:cubicBezTo>
                    <a:pt x="273185" y="6466"/>
                    <a:pt x="273185" y="8491"/>
                    <a:pt x="273185" y="10770"/>
                  </a:cubicBezTo>
                  <a:cubicBezTo>
                    <a:pt x="273185" y="11785"/>
                    <a:pt x="273185" y="12286"/>
                    <a:pt x="274201" y="15836"/>
                  </a:cubicBezTo>
                  <a:lnTo>
                    <a:pt x="291162" y="84674"/>
                  </a:lnTo>
                  <a:lnTo>
                    <a:pt x="360545" y="84674"/>
                  </a:lnTo>
                  <a:lnTo>
                    <a:pt x="343841" y="17098"/>
                  </a:lnTo>
                  <a:cubicBezTo>
                    <a:pt x="341814" y="8491"/>
                    <a:pt x="340289" y="6466"/>
                    <a:pt x="323074" y="6466"/>
                  </a:cubicBezTo>
                  <a:cubicBezTo>
                    <a:pt x="319022" y="6466"/>
                    <a:pt x="316233" y="6466"/>
                    <a:pt x="316233" y="1662"/>
                  </a:cubicBezTo>
                  <a:cubicBezTo>
                    <a:pt x="316233" y="-1378"/>
                    <a:pt x="319022" y="-1378"/>
                    <a:pt x="319777" y="-1378"/>
                  </a:cubicBezTo>
                  <a:cubicBezTo>
                    <a:pt x="329404" y="-1378"/>
                    <a:pt x="339789" y="-616"/>
                    <a:pt x="349662" y="-616"/>
                  </a:cubicBezTo>
                  <a:cubicBezTo>
                    <a:pt x="359793" y="-616"/>
                    <a:pt x="370174" y="-1378"/>
                    <a:pt x="380048" y="-1378"/>
                  </a:cubicBezTo>
                  <a:cubicBezTo>
                    <a:pt x="381820" y="-1378"/>
                    <a:pt x="384856" y="-1378"/>
                    <a:pt x="384856" y="3179"/>
                  </a:cubicBezTo>
                  <a:cubicBezTo>
                    <a:pt x="384856" y="6466"/>
                    <a:pt x="383084" y="6466"/>
                    <a:pt x="378022" y="6466"/>
                  </a:cubicBezTo>
                  <a:cubicBezTo>
                    <a:pt x="363333" y="6466"/>
                    <a:pt x="363333" y="8491"/>
                    <a:pt x="363333" y="10770"/>
                  </a:cubicBezTo>
                  <a:cubicBezTo>
                    <a:pt x="363333" y="11024"/>
                    <a:pt x="363333" y="12795"/>
                    <a:pt x="364350" y="16589"/>
                  </a:cubicBezTo>
                  <a:lnTo>
                    <a:pt x="398534" y="153512"/>
                  </a:lnTo>
                  <a:close/>
                  <a:moveTo>
                    <a:pt x="447252" y="27221"/>
                  </a:moveTo>
                  <a:cubicBezTo>
                    <a:pt x="436369" y="7983"/>
                    <a:pt x="425479" y="6975"/>
                    <a:pt x="416612" y="6466"/>
                  </a:cubicBezTo>
                  <a:cubicBezTo>
                    <a:pt x="413831" y="6212"/>
                    <a:pt x="413576" y="1908"/>
                    <a:pt x="413576" y="1662"/>
                  </a:cubicBezTo>
                  <a:cubicBezTo>
                    <a:pt x="413576" y="901"/>
                    <a:pt x="413831" y="-1378"/>
                    <a:pt x="416612" y="-1378"/>
                  </a:cubicBezTo>
                  <a:cubicBezTo>
                    <a:pt x="422944" y="-1378"/>
                    <a:pt x="430283" y="-616"/>
                    <a:pt x="436870" y="-616"/>
                  </a:cubicBezTo>
                  <a:cubicBezTo>
                    <a:pt x="444718" y="-616"/>
                    <a:pt x="452822" y="-1378"/>
                    <a:pt x="460423" y="-1378"/>
                  </a:cubicBezTo>
                  <a:cubicBezTo>
                    <a:pt x="461687" y="-1378"/>
                    <a:pt x="464976" y="-1378"/>
                    <a:pt x="464976" y="3433"/>
                  </a:cubicBezTo>
                  <a:cubicBezTo>
                    <a:pt x="464976" y="6212"/>
                    <a:pt x="462950" y="6212"/>
                    <a:pt x="460924" y="6466"/>
                  </a:cubicBezTo>
                  <a:cubicBezTo>
                    <a:pt x="459406" y="6720"/>
                    <a:pt x="450295" y="7229"/>
                    <a:pt x="450295" y="15073"/>
                  </a:cubicBezTo>
                  <a:cubicBezTo>
                    <a:pt x="450295" y="17352"/>
                    <a:pt x="451559" y="20384"/>
                    <a:pt x="453839" y="24688"/>
                  </a:cubicBezTo>
                  <a:lnTo>
                    <a:pt x="472071" y="56582"/>
                  </a:lnTo>
                  <a:lnTo>
                    <a:pt x="529808" y="56582"/>
                  </a:lnTo>
                  <a:lnTo>
                    <a:pt x="532589" y="14564"/>
                  </a:lnTo>
                  <a:cubicBezTo>
                    <a:pt x="532589" y="9507"/>
                    <a:pt x="526511" y="6466"/>
                    <a:pt x="515628" y="6466"/>
                  </a:cubicBezTo>
                  <a:cubicBezTo>
                    <a:pt x="512839" y="6466"/>
                    <a:pt x="509804" y="6466"/>
                    <a:pt x="509804" y="1662"/>
                  </a:cubicBezTo>
                  <a:cubicBezTo>
                    <a:pt x="509804" y="-1378"/>
                    <a:pt x="512839" y="-1378"/>
                    <a:pt x="513602" y="-1378"/>
                  </a:cubicBezTo>
                  <a:cubicBezTo>
                    <a:pt x="522969" y="-1378"/>
                    <a:pt x="533097" y="-616"/>
                    <a:pt x="542717" y="-616"/>
                  </a:cubicBezTo>
                  <a:cubicBezTo>
                    <a:pt x="551584" y="-616"/>
                    <a:pt x="560703" y="-1378"/>
                    <a:pt x="569308" y="-1378"/>
                  </a:cubicBezTo>
                  <a:cubicBezTo>
                    <a:pt x="570833" y="-1378"/>
                    <a:pt x="573866" y="-1378"/>
                    <a:pt x="573866" y="3179"/>
                  </a:cubicBezTo>
                  <a:cubicBezTo>
                    <a:pt x="573866" y="6466"/>
                    <a:pt x="571842" y="6466"/>
                    <a:pt x="567790" y="6466"/>
                  </a:cubicBezTo>
                  <a:cubicBezTo>
                    <a:pt x="554627" y="6466"/>
                    <a:pt x="553864" y="8491"/>
                    <a:pt x="553356" y="15073"/>
                  </a:cubicBezTo>
                  <a:lnTo>
                    <a:pt x="542471" y="173506"/>
                  </a:lnTo>
                  <a:cubicBezTo>
                    <a:pt x="542216" y="179079"/>
                    <a:pt x="541962" y="179833"/>
                    <a:pt x="537912" y="179833"/>
                  </a:cubicBezTo>
                  <a:cubicBezTo>
                    <a:pt x="533860" y="179833"/>
                    <a:pt x="532843" y="178062"/>
                    <a:pt x="531325" y="175275"/>
                  </a:cubicBezTo>
                  <a:lnTo>
                    <a:pt x="447252" y="27221"/>
                  </a:lnTo>
                  <a:close/>
                  <a:moveTo>
                    <a:pt x="523478" y="147185"/>
                  </a:moveTo>
                  <a:lnTo>
                    <a:pt x="529300" y="64427"/>
                  </a:lnTo>
                  <a:lnTo>
                    <a:pt x="476375" y="64427"/>
                  </a:lnTo>
                  <a:lnTo>
                    <a:pt x="523478" y="147185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0" name="任意多边形: 形状 99">
              <a:extLst>
                <a:ext uri="{FF2B5EF4-FFF2-40B4-BE49-F238E27FC236}">
                  <a16:creationId xmlns:a16="http://schemas.microsoft.com/office/drawing/2014/main" id="{F1796F9E-E0D0-6198-5930-C51EA6E7944E}"/>
                </a:ext>
              </a:extLst>
            </p:cNvPr>
            <p:cNvSpPr/>
            <p:nvPr/>
          </p:nvSpPr>
          <p:spPr>
            <a:xfrm flipV="1">
              <a:off x="9784043" y="-12989138"/>
              <a:ext cx="58747" cy="253090"/>
            </a:xfrm>
            <a:custGeom>
              <a:avLst/>
              <a:gdLst>
                <a:gd name="connsiteX0" fmla="*/ 58747 w 58747"/>
                <a:gd name="connsiteY0" fmla="*/ 1159 h 253090"/>
                <a:gd name="connsiteX1" fmla="*/ 54442 w 58747"/>
                <a:gd name="connsiteY1" fmla="*/ 6724 h 253090"/>
                <a:gd name="connsiteX2" fmla="*/ 14689 w 58747"/>
                <a:gd name="connsiteY2" fmla="*/ 125171 h 253090"/>
                <a:gd name="connsiteX3" fmla="*/ 55459 w 58747"/>
                <a:gd name="connsiteY3" fmla="*/ 244880 h 253090"/>
                <a:gd name="connsiteX4" fmla="*/ 58747 w 58747"/>
                <a:gd name="connsiteY4" fmla="*/ 249183 h 253090"/>
                <a:gd name="connsiteX5" fmla="*/ 56214 w 58747"/>
                <a:gd name="connsiteY5" fmla="*/ 251715 h 253090"/>
                <a:gd name="connsiteX6" fmla="*/ 15952 w 58747"/>
                <a:gd name="connsiteY6" fmla="*/ 202361 h 253090"/>
                <a:gd name="connsiteX7" fmla="*/ 0 w 58747"/>
                <a:gd name="connsiteY7" fmla="*/ 125171 h 253090"/>
                <a:gd name="connsiteX8" fmla="*/ 16715 w 58747"/>
                <a:gd name="connsiteY8" fmla="*/ 46208 h 253090"/>
                <a:gd name="connsiteX9" fmla="*/ 56214 w 58747"/>
                <a:gd name="connsiteY9" fmla="*/ -1375 h 253090"/>
                <a:gd name="connsiteX10" fmla="*/ 58747 w 58747"/>
                <a:gd name="connsiteY10" fmla="*/ 1159 h 253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8747" h="253090">
                  <a:moveTo>
                    <a:pt x="58747" y="1159"/>
                  </a:moveTo>
                  <a:cubicBezTo>
                    <a:pt x="58747" y="1912"/>
                    <a:pt x="58747" y="2421"/>
                    <a:pt x="54442" y="6724"/>
                  </a:cubicBezTo>
                  <a:cubicBezTo>
                    <a:pt x="22792" y="38611"/>
                    <a:pt x="14689" y="86448"/>
                    <a:pt x="14689" y="125171"/>
                  </a:cubicBezTo>
                  <a:cubicBezTo>
                    <a:pt x="14689" y="169204"/>
                    <a:pt x="24310" y="213247"/>
                    <a:pt x="55459" y="244880"/>
                  </a:cubicBezTo>
                  <a:cubicBezTo>
                    <a:pt x="58747" y="247921"/>
                    <a:pt x="58747" y="248429"/>
                    <a:pt x="58747" y="249183"/>
                  </a:cubicBezTo>
                  <a:cubicBezTo>
                    <a:pt x="58747" y="250954"/>
                    <a:pt x="57731" y="251715"/>
                    <a:pt x="56214" y="251715"/>
                  </a:cubicBezTo>
                  <a:cubicBezTo>
                    <a:pt x="53679" y="251715"/>
                    <a:pt x="30895" y="234502"/>
                    <a:pt x="15952" y="202361"/>
                  </a:cubicBezTo>
                  <a:cubicBezTo>
                    <a:pt x="3035" y="174525"/>
                    <a:pt x="0" y="146433"/>
                    <a:pt x="0" y="125171"/>
                  </a:cubicBezTo>
                  <a:cubicBezTo>
                    <a:pt x="0" y="105431"/>
                    <a:pt x="2781" y="74808"/>
                    <a:pt x="16715" y="46208"/>
                  </a:cubicBezTo>
                  <a:cubicBezTo>
                    <a:pt x="31904" y="15077"/>
                    <a:pt x="53679" y="-1375"/>
                    <a:pt x="56214" y="-1375"/>
                  </a:cubicBezTo>
                  <a:cubicBezTo>
                    <a:pt x="57731" y="-1375"/>
                    <a:pt x="58747" y="-612"/>
                    <a:pt x="58747" y="1159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1" name="任意多边形: 形状 100">
              <a:extLst>
                <a:ext uri="{FF2B5EF4-FFF2-40B4-BE49-F238E27FC236}">
                  <a16:creationId xmlns:a16="http://schemas.microsoft.com/office/drawing/2014/main" id="{90F12DCF-DD75-E378-FF68-8C0485C3CB95}"/>
                </a:ext>
              </a:extLst>
            </p:cNvPr>
            <p:cNvSpPr/>
            <p:nvPr/>
          </p:nvSpPr>
          <p:spPr>
            <a:xfrm flipV="1">
              <a:off x="9867353" y="-12972179"/>
              <a:ext cx="213221" cy="172857"/>
            </a:xfrm>
            <a:custGeom>
              <a:avLst/>
              <a:gdLst>
                <a:gd name="connsiteX0" fmla="*/ 183336 w 213221"/>
                <a:gd name="connsiteY0" fmla="*/ 151995 h 172857"/>
                <a:gd name="connsiteX1" fmla="*/ 204611 w 213221"/>
                <a:gd name="connsiteY1" fmla="*/ 163635 h 172857"/>
                <a:gd name="connsiteX2" fmla="*/ 213222 w 213221"/>
                <a:gd name="connsiteY2" fmla="*/ 168702 h 172857"/>
                <a:gd name="connsiteX3" fmla="*/ 209671 w 213221"/>
                <a:gd name="connsiteY3" fmla="*/ 171481 h 172857"/>
                <a:gd name="connsiteX4" fmla="*/ 177258 w 213221"/>
                <a:gd name="connsiteY4" fmla="*/ 170727 h 172857"/>
                <a:gd name="connsiteX5" fmla="*/ 144592 w 213221"/>
                <a:gd name="connsiteY5" fmla="*/ 171481 h 172857"/>
                <a:gd name="connsiteX6" fmla="*/ 139786 w 213221"/>
                <a:gd name="connsiteY6" fmla="*/ 166424 h 172857"/>
                <a:gd name="connsiteX7" fmla="*/ 146872 w 213221"/>
                <a:gd name="connsiteY7" fmla="*/ 163635 h 172857"/>
                <a:gd name="connsiteX8" fmla="*/ 156492 w 213221"/>
                <a:gd name="connsiteY8" fmla="*/ 163128 h 172857"/>
                <a:gd name="connsiteX9" fmla="*/ 163333 w 213221"/>
                <a:gd name="connsiteY9" fmla="*/ 159079 h 172857"/>
                <a:gd name="connsiteX10" fmla="*/ 162323 w 213221"/>
                <a:gd name="connsiteY10" fmla="*/ 154275 h 172857"/>
                <a:gd name="connsiteX11" fmla="*/ 147126 w 213221"/>
                <a:gd name="connsiteY11" fmla="*/ 92519 h 172857"/>
                <a:gd name="connsiteX12" fmla="*/ 69893 w 213221"/>
                <a:gd name="connsiteY12" fmla="*/ 92519 h 172857"/>
                <a:gd name="connsiteX13" fmla="*/ 84836 w 213221"/>
                <a:gd name="connsiteY13" fmla="*/ 151995 h 172857"/>
                <a:gd name="connsiteX14" fmla="*/ 106103 w 213221"/>
                <a:gd name="connsiteY14" fmla="*/ 163635 h 172857"/>
                <a:gd name="connsiteX15" fmla="*/ 114714 w 213221"/>
                <a:gd name="connsiteY15" fmla="*/ 168702 h 172857"/>
                <a:gd name="connsiteX16" fmla="*/ 111171 w 213221"/>
                <a:gd name="connsiteY16" fmla="*/ 171481 h 172857"/>
                <a:gd name="connsiteX17" fmla="*/ 78759 w 213221"/>
                <a:gd name="connsiteY17" fmla="*/ 170727 h 172857"/>
                <a:gd name="connsiteX18" fmla="*/ 46092 w 213221"/>
                <a:gd name="connsiteY18" fmla="*/ 171481 h 172857"/>
                <a:gd name="connsiteX19" fmla="*/ 41278 w 213221"/>
                <a:gd name="connsiteY19" fmla="*/ 166424 h 172857"/>
                <a:gd name="connsiteX20" fmla="*/ 48364 w 213221"/>
                <a:gd name="connsiteY20" fmla="*/ 163635 h 172857"/>
                <a:gd name="connsiteX21" fmla="*/ 57992 w 213221"/>
                <a:gd name="connsiteY21" fmla="*/ 163128 h 172857"/>
                <a:gd name="connsiteX22" fmla="*/ 64825 w 213221"/>
                <a:gd name="connsiteY22" fmla="*/ 159079 h 172857"/>
                <a:gd name="connsiteX23" fmla="*/ 63816 w 213221"/>
                <a:gd name="connsiteY23" fmla="*/ 154275 h 172857"/>
                <a:gd name="connsiteX24" fmla="*/ 29886 w 213221"/>
                <a:gd name="connsiteY24" fmla="*/ 18361 h 172857"/>
                <a:gd name="connsiteX25" fmla="*/ 6840 w 213221"/>
                <a:gd name="connsiteY25" fmla="*/ 6466 h 172857"/>
                <a:gd name="connsiteX26" fmla="*/ 0 w 213221"/>
                <a:gd name="connsiteY26" fmla="*/ 1409 h 172857"/>
                <a:gd name="connsiteX27" fmla="*/ 3543 w 213221"/>
                <a:gd name="connsiteY27" fmla="*/ -1377 h 172857"/>
                <a:gd name="connsiteX28" fmla="*/ 35709 w 213221"/>
                <a:gd name="connsiteY28" fmla="*/ -616 h 172857"/>
                <a:gd name="connsiteX29" fmla="*/ 51916 w 213221"/>
                <a:gd name="connsiteY29" fmla="*/ -870 h 172857"/>
                <a:gd name="connsiteX30" fmla="*/ 68376 w 213221"/>
                <a:gd name="connsiteY30" fmla="*/ -1377 h 172857"/>
                <a:gd name="connsiteX31" fmla="*/ 73436 w 213221"/>
                <a:gd name="connsiteY31" fmla="*/ 3688 h 172857"/>
                <a:gd name="connsiteX32" fmla="*/ 66350 w 213221"/>
                <a:gd name="connsiteY32" fmla="*/ 6466 h 172857"/>
                <a:gd name="connsiteX33" fmla="*/ 49890 w 213221"/>
                <a:gd name="connsiteY33" fmla="*/ 11024 h 172857"/>
                <a:gd name="connsiteX34" fmla="*/ 50644 w 213221"/>
                <a:gd name="connsiteY34" fmla="*/ 15327 h 172857"/>
                <a:gd name="connsiteX35" fmla="*/ 67868 w 213221"/>
                <a:gd name="connsiteY35" fmla="*/ 84674 h 172857"/>
                <a:gd name="connsiteX36" fmla="*/ 145101 w 213221"/>
                <a:gd name="connsiteY36" fmla="*/ 84674 h 172857"/>
                <a:gd name="connsiteX37" fmla="*/ 127631 w 213221"/>
                <a:gd name="connsiteY37" fmla="*/ 14819 h 172857"/>
                <a:gd name="connsiteX38" fmla="*/ 104585 w 213221"/>
                <a:gd name="connsiteY38" fmla="*/ 6466 h 172857"/>
                <a:gd name="connsiteX39" fmla="*/ 98508 w 213221"/>
                <a:gd name="connsiteY39" fmla="*/ 1409 h 172857"/>
                <a:gd name="connsiteX40" fmla="*/ 102052 w 213221"/>
                <a:gd name="connsiteY40" fmla="*/ -1377 h 172857"/>
                <a:gd name="connsiteX41" fmla="*/ 134209 w 213221"/>
                <a:gd name="connsiteY41" fmla="*/ -616 h 172857"/>
                <a:gd name="connsiteX42" fmla="*/ 150416 w 213221"/>
                <a:gd name="connsiteY42" fmla="*/ -870 h 172857"/>
                <a:gd name="connsiteX43" fmla="*/ 166876 w 213221"/>
                <a:gd name="connsiteY43" fmla="*/ -1377 h 172857"/>
                <a:gd name="connsiteX44" fmla="*/ 171944 w 213221"/>
                <a:gd name="connsiteY44" fmla="*/ 3688 h 172857"/>
                <a:gd name="connsiteX45" fmla="*/ 164850 w 213221"/>
                <a:gd name="connsiteY45" fmla="*/ 6466 h 172857"/>
                <a:gd name="connsiteX46" fmla="*/ 148389 w 213221"/>
                <a:gd name="connsiteY46" fmla="*/ 11024 h 172857"/>
                <a:gd name="connsiteX47" fmla="*/ 149152 w 213221"/>
                <a:gd name="connsiteY47" fmla="*/ 15327 h 172857"/>
                <a:gd name="connsiteX48" fmla="*/ 183336 w 213221"/>
                <a:gd name="connsiteY48" fmla="*/ 151995 h 172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13221" h="172857">
                  <a:moveTo>
                    <a:pt x="183336" y="151995"/>
                  </a:moveTo>
                  <a:cubicBezTo>
                    <a:pt x="185616" y="161103"/>
                    <a:pt x="186124" y="163635"/>
                    <a:pt x="204611" y="163635"/>
                  </a:cubicBezTo>
                  <a:cubicBezTo>
                    <a:pt x="211196" y="163635"/>
                    <a:pt x="213222" y="163635"/>
                    <a:pt x="213222" y="168702"/>
                  </a:cubicBezTo>
                  <a:cubicBezTo>
                    <a:pt x="213222" y="171481"/>
                    <a:pt x="210434" y="171481"/>
                    <a:pt x="209671" y="171481"/>
                  </a:cubicBezTo>
                  <a:cubicBezTo>
                    <a:pt x="202584" y="171481"/>
                    <a:pt x="184353" y="170727"/>
                    <a:pt x="177258" y="170727"/>
                  </a:cubicBezTo>
                  <a:cubicBezTo>
                    <a:pt x="169918" y="170727"/>
                    <a:pt x="151941" y="171481"/>
                    <a:pt x="144592" y="171481"/>
                  </a:cubicBezTo>
                  <a:cubicBezTo>
                    <a:pt x="142567" y="171481"/>
                    <a:pt x="139786" y="171481"/>
                    <a:pt x="139786" y="166424"/>
                  </a:cubicBezTo>
                  <a:cubicBezTo>
                    <a:pt x="139786" y="163635"/>
                    <a:pt x="142066" y="163635"/>
                    <a:pt x="146872" y="163635"/>
                  </a:cubicBezTo>
                  <a:cubicBezTo>
                    <a:pt x="147381" y="163635"/>
                    <a:pt x="152195" y="163635"/>
                    <a:pt x="156492" y="163128"/>
                  </a:cubicBezTo>
                  <a:cubicBezTo>
                    <a:pt x="161053" y="162627"/>
                    <a:pt x="163333" y="162373"/>
                    <a:pt x="163333" y="159079"/>
                  </a:cubicBezTo>
                  <a:cubicBezTo>
                    <a:pt x="163333" y="158070"/>
                    <a:pt x="163078" y="157563"/>
                    <a:pt x="162323" y="154275"/>
                  </a:cubicBezTo>
                  <a:lnTo>
                    <a:pt x="147126" y="92519"/>
                  </a:lnTo>
                  <a:lnTo>
                    <a:pt x="69893" y="92519"/>
                  </a:lnTo>
                  <a:lnTo>
                    <a:pt x="84836" y="151995"/>
                  </a:lnTo>
                  <a:cubicBezTo>
                    <a:pt x="87108" y="161103"/>
                    <a:pt x="87871" y="163635"/>
                    <a:pt x="106103" y="163635"/>
                  </a:cubicBezTo>
                  <a:cubicBezTo>
                    <a:pt x="112689" y="163635"/>
                    <a:pt x="114714" y="163635"/>
                    <a:pt x="114714" y="168702"/>
                  </a:cubicBezTo>
                  <a:cubicBezTo>
                    <a:pt x="114714" y="171481"/>
                    <a:pt x="111926" y="171481"/>
                    <a:pt x="111171" y="171481"/>
                  </a:cubicBezTo>
                  <a:cubicBezTo>
                    <a:pt x="104076" y="171481"/>
                    <a:pt x="85845" y="170727"/>
                    <a:pt x="78759" y="170727"/>
                  </a:cubicBezTo>
                  <a:cubicBezTo>
                    <a:pt x="71411" y="170727"/>
                    <a:pt x="53433" y="171481"/>
                    <a:pt x="46092" y="171481"/>
                  </a:cubicBezTo>
                  <a:cubicBezTo>
                    <a:pt x="44067" y="171481"/>
                    <a:pt x="41278" y="171481"/>
                    <a:pt x="41278" y="166424"/>
                  </a:cubicBezTo>
                  <a:cubicBezTo>
                    <a:pt x="41278" y="163635"/>
                    <a:pt x="43558" y="163635"/>
                    <a:pt x="48364" y="163635"/>
                  </a:cubicBezTo>
                  <a:cubicBezTo>
                    <a:pt x="48873" y="163635"/>
                    <a:pt x="53687" y="163635"/>
                    <a:pt x="57992" y="163128"/>
                  </a:cubicBezTo>
                  <a:cubicBezTo>
                    <a:pt x="62553" y="162627"/>
                    <a:pt x="64825" y="162373"/>
                    <a:pt x="64825" y="159079"/>
                  </a:cubicBezTo>
                  <a:cubicBezTo>
                    <a:pt x="64825" y="158070"/>
                    <a:pt x="64578" y="157308"/>
                    <a:pt x="63816" y="154275"/>
                  </a:cubicBezTo>
                  <a:lnTo>
                    <a:pt x="29886" y="18361"/>
                  </a:lnTo>
                  <a:cubicBezTo>
                    <a:pt x="27352" y="8492"/>
                    <a:pt x="26843" y="6466"/>
                    <a:pt x="6840" y="6466"/>
                  </a:cubicBezTo>
                  <a:cubicBezTo>
                    <a:pt x="2280" y="6466"/>
                    <a:pt x="0" y="6466"/>
                    <a:pt x="0" y="1409"/>
                  </a:cubicBezTo>
                  <a:cubicBezTo>
                    <a:pt x="0" y="-1377"/>
                    <a:pt x="3043" y="-1377"/>
                    <a:pt x="3543" y="-1377"/>
                  </a:cubicBezTo>
                  <a:cubicBezTo>
                    <a:pt x="10638" y="-1377"/>
                    <a:pt x="28615" y="-616"/>
                    <a:pt x="35709" y="-616"/>
                  </a:cubicBezTo>
                  <a:cubicBezTo>
                    <a:pt x="41024" y="-616"/>
                    <a:pt x="46593" y="-870"/>
                    <a:pt x="51916" y="-870"/>
                  </a:cubicBezTo>
                  <a:cubicBezTo>
                    <a:pt x="57484" y="-870"/>
                    <a:pt x="63053" y="-1377"/>
                    <a:pt x="68376" y="-1377"/>
                  </a:cubicBezTo>
                  <a:cubicBezTo>
                    <a:pt x="70401" y="-1377"/>
                    <a:pt x="73436" y="-1377"/>
                    <a:pt x="73436" y="3688"/>
                  </a:cubicBezTo>
                  <a:cubicBezTo>
                    <a:pt x="73436" y="6466"/>
                    <a:pt x="71156" y="6466"/>
                    <a:pt x="66350" y="6466"/>
                  </a:cubicBezTo>
                  <a:cubicBezTo>
                    <a:pt x="56976" y="6466"/>
                    <a:pt x="49890" y="6466"/>
                    <a:pt x="49890" y="11024"/>
                  </a:cubicBezTo>
                  <a:cubicBezTo>
                    <a:pt x="49890" y="12541"/>
                    <a:pt x="50390" y="13811"/>
                    <a:pt x="50644" y="15327"/>
                  </a:cubicBezTo>
                  <a:lnTo>
                    <a:pt x="67868" y="84674"/>
                  </a:lnTo>
                  <a:lnTo>
                    <a:pt x="145101" y="84674"/>
                  </a:lnTo>
                  <a:cubicBezTo>
                    <a:pt x="134464" y="42656"/>
                    <a:pt x="128640" y="18615"/>
                    <a:pt x="127631" y="14819"/>
                  </a:cubicBezTo>
                  <a:cubicBezTo>
                    <a:pt x="125097" y="6721"/>
                    <a:pt x="120283" y="6466"/>
                    <a:pt x="104585" y="6466"/>
                  </a:cubicBezTo>
                  <a:cubicBezTo>
                    <a:pt x="100788" y="6466"/>
                    <a:pt x="98508" y="6466"/>
                    <a:pt x="98508" y="1409"/>
                  </a:cubicBezTo>
                  <a:cubicBezTo>
                    <a:pt x="98508" y="-1377"/>
                    <a:pt x="101543" y="-1377"/>
                    <a:pt x="102052" y="-1377"/>
                  </a:cubicBezTo>
                  <a:cubicBezTo>
                    <a:pt x="109145" y="-1377"/>
                    <a:pt x="127123" y="-616"/>
                    <a:pt x="134209" y="-616"/>
                  </a:cubicBezTo>
                  <a:cubicBezTo>
                    <a:pt x="139532" y="-616"/>
                    <a:pt x="145101" y="-870"/>
                    <a:pt x="150416" y="-870"/>
                  </a:cubicBezTo>
                  <a:cubicBezTo>
                    <a:pt x="155992" y="-870"/>
                    <a:pt x="161561" y="-1377"/>
                    <a:pt x="166876" y="-1377"/>
                  </a:cubicBezTo>
                  <a:cubicBezTo>
                    <a:pt x="168901" y="-1377"/>
                    <a:pt x="171944" y="-1377"/>
                    <a:pt x="171944" y="3688"/>
                  </a:cubicBezTo>
                  <a:cubicBezTo>
                    <a:pt x="171944" y="6466"/>
                    <a:pt x="169664" y="6466"/>
                    <a:pt x="164850" y="6466"/>
                  </a:cubicBezTo>
                  <a:cubicBezTo>
                    <a:pt x="155484" y="6466"/>
                    <a:pt x="148389" y="6466"/>
                    <a:pt x="148389" y="11024"/>
                  </a:cubicBezTo>
                  <a:cubicBezTo>
                    <a:pt x="148389" y="12541"/>
                    <a:pt x="148898" y="13811"/>
                    <a:pt x="149152" y="15327"/>
                  </a:cubicBezTo>
                  <a:lnTo>
                    <a:pt x="183336" y="151995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2" name="任意多边形: 形状 101">
              <a:extLst>
                <a:ext uri="{FF2B5EF4-FFF2-40B4-BE49-F238E27FC236}">
                  <a16:creationId xmlns:a16="http://schemas.microsoft.com/office/drawing/2014/main" id="{AFC05EA6-B42E-1FF1-8DC2-A2DFD5D8DDE5}"/>
                </a:ext>
              </a:extLst>
            </p:cNvPr>
            <p:cNvSpPr/>
            <p:nvPr/>
          </p:nvSpPr>
          <p:spPr>
            <a:xfrm flipV="1">
              <a:off x="10096917" y="-13021341"/>
              <a:ext cx="179999" cy="119265"/>
            </a:xfrm>
            <a:custGeom>
              <a:avLst/>
              <a:gdLst>
                <a:gd name="connsiteX0" fmla="*/ 49119 w 179999"/>
                <a:gd name="connsiteY0" fmla="*/ 111149 h 119265"/>
                <a:gd name="connsiteX1" fmla="*/ 42025 w 179999"/>
                <a:gd name="connsiteY1" fmla="*/ 117882 h 119265"/>
                <a:gd name="connsiteX2" fmla="*/ 32094 w 179999"/>
                <a:gd name="connsiteY2" fmla="*/ 108139 h 119265"/>
                <a:gd name="connsiteX3" fmla="*/ 39189 w 179999"/>
                <a:gd name="connsiteY3" fmla="*/ 101399 h 119265"/>
                <a:gd name="connsiteX4" fmla="*/ 49119 w 179999"/>
                <a:gd name="connsiteY4" fmla="*/ 111149 h 119265"/>
                <a:gd name="connsiteX5" fmla="*/ 12941 w 179999"/>
                <a:gd name="connsiteY5" fmla="*/ 21118 h 119265"/>
                <a:gd name="connsiteX6" fmla="*/ 11352 w 179999"/>
                <a:gd name="connsiteY6" fmla="*/ 13679 h 119265"/>
                <a:gd name="connsiteX7" fmla="*/ 28194 w 179999"/>
                <a:gd name="connsiteY7" fmla="*/ -1383 h 119265"/>
                <a:gd name="connsiteX8" fmla="*/ 53726 w 179999"/>
                <a:gd name="connsiteY8" fmla="*/ 25732 h 119265"/>
                <a:gd name="connsiteX9" fmla="*/ 50890 w 179999"/>
                <a:gd name="connsiteY9" fmla="*/ 28035 h 119265"/>
                <a:gd name="connsiteX10" fmla="*/ 47522 w 179999"/>
                <a:gd name="connsiteY10" fmla="*/ 25017 h 119265"/>
                <a:gd name="connsiteX11" fmla="*/ 28726 w 179999"/>
                <a:gd name="connsiteY11" fmla="*/ 3579 h 119265"/>
                <a:gd name="connsiteX12" fmla="*/ 24293 w 179999"/>
                <a:gd name="connsiteY12" fmla="*/ 9781 h 119265"/>
                <a:gd name="connsiteX13" fmla="*/ 27130 w 179999"/>
                <a:gd name="connsiteY13" fmla="*/ 21118 h 119265"/>
                <a:gd name="connsiteX14" fmla="*/ 32802 w 179999"/>
                <a:gd name="connsiteY14" fmla="*/ 35300 h 119265"/>
                <a:gd name="connsiteX15" fmla="*/ 41492 w 179999"/>
                <a:gd name="connsiteY15" fmla="*/ 57809 h 119265"/>
                <a:gd name="connsiteX16" fmla="*/ 42557 w 179999"/>
                <a:gd name="connsiteY16" fmla="*/ 63479 h 119265"/>
                <a:gd name="connsiteX17" fmla="*/ 25707 w 179999"/>
                <a:gd name="connsiteY17" fmla="*/ 78540 h 119265"/>
                <a:gd name="connsiteX18" fmla="*/ 0 w 179999"/>
                <a:gd name="connsiteY18" fmla="*/ 51425 h 119265"/>
                <a:gd name="connsiteX19" fmla="*/ 3011 w 179999"/>
                <a:gd name="connsiteY19" fmla="*/ 49123 h 119265"/>
                <a:gd name="connsiteX20" fmla="*/ 6204 w 179999"/>
                <a:gd name="connsiteY20" fmla="*/ 51957 h 119265"/>
                <a:gd name="connsiteX21" fmla="*/ 25175 w 179999"/>
                <a:gd name="connsiteY21" fmla="*/ 73577 h 119265"/>
                <a:gd name="connsiteX22" fmla="*/ 29608 w 179999"/>
                <a:gd name="connsiteY22" fmla="*/ 67376 h 119265"/>
                <a:gd name="connsiteX23" fmla="*/ 24118 w 179999"/>
                <a:gd name="connsiteY23" fmla="*/ 49655 h 119265"/>
                <a:gd name="connsiteX24" fmla="*/ 12941 w 179999"/>
                <a:gd name="connsiteY24" fmla="*/ 21118 h 119265"/>
                <a:gd name="connsiteX25" fmla="*/ 84955 w 179999"/>
                <a:gd name="connsiteY25" fmla="*/ 11552 h 119265"/>
                <a:gd name="connsiteX26" fmla="*/ 83183 w 179999"/>
                <a:gd name="connsiteY26" fmla="*/ 4286 h 119265"/>
                <a:gd name="connsiteX27" fmla="*/ 89213 w 179999"/>
                <a:gd name="connsiteY27" fmla="*/ -1383 h 119265"/>
                <a:gd name="connsiteX28" fmla="*/ 96124 w 179999"/>
                <a:gd name="connsiteY28" fmla="*/ 2515 h 119265"/>
                <a:gd name="connsiteX29" fmla="*/ 99318 w 179999"/>
                <a:gd name="connsiteY29" fmla="*/ 13504 h 119265"/>
                <a:gd name="connsiteX30" fmla="*/ 103218 w 179999"/>
                <a:gd name="connsiteY30" fmla="*/ 29447 h 119265"/>
                <a:gd name="connsiteX31" fmla="*/ 106229 w 179999"/>
                <a:gd name="connsiteY31" fmla="*/ 41326 h 119265"/>
                <a:gd name="connsiteX32" fmla="*/ 113681 w 179999"/>
                <a:gd name="connsiteY32" fmla="*/ 57277 h 119265"/>
                <a:gd name="connsiteX33" fmla="*/ 140278 w 179999"/>
                <a:gd name="connsiteY33" fmla="*/ 73577 h 119265"/>
                <a:gd name="connsiteX34" fmla="*/ 150741 w 179999"/>
                <a:gd name="connsiteY34" fmla="*/ 61176 h 119265"/>
                <a:gd name="connsiteX35" fmla="*/ 140278 w 179999"/>
                <a:gd name="connsiteY35" fmla="*/ 23429 h 119265"/>
                <a:gd name="connsiteX36" fmla="*/ 137616 w 179999"/>
                <a:gd name="connsiteY36" fmla="*/ 13855 h 119265"/>
                <a:gd name="connsiteX37" fmla="*/ 154458 w 179999"/>
                <a:gd name="connsiteY37" fmla="*/ -1383 h 119265"/>
                <a:gd name="connsiteX38" fmla="*/ 179999 w 179999"/>
                <a:gd name="connsiteY38" fmla="*/ 25732 h 119265"/>
                <a:gd name="connsiteX39" fmla="*/ 177155 w 179999"/>
                <a:gd name="connsiteY39" fmla="*/ 28035 h 119265"/>
                <a:gd name="connsiteX40" fmla="*/ 173787 w 179999"/>
                <a:gd name="connsiteY40" fmla="*/ 25017 h 119265"/>
                <a:gd name="connsiteX41" fmla="*/ 154990 w 179999"/>
                <a:gd name="connsiteY41" fmla="*/ 3579 h 119265"/>
                <a:gd name="connsiteX42" fmla="*/ 150558 w 179999"/>
                <a:gd name="connsiteY42" fmla="*/ 9781 h 119265"/>
                <a:gd name="connsiteX43" fmla="*/ 154641 w 179999"/>
                <a:gd name="connsiteY43" fmla="*/ 24136 h 119265"/>
                <a:gd name="connsiteX44" fmla="*/ 164039 w 179999"/>
                <a:gd name="connsiteY44" fmla="*/ 58341 h 119265"/>
                <a:gd name="connsiteX45" fmla="*/ 140985 w 179999"/>
                <a:gd name="connsiteY45" fmla="*/ 78540 h 119265"/>
                <a:gd name="connsiteX46" fmla="*/ 111020 w 179999"/>
                <a:gd name="connsiteY46" fmla="*/ 62415 h 119265"/>
                <a:gd name="connsiteX47" fmla="*/ 92049 w 179999"/>
                <a:gd name="connsiteY47" fmla="*/ 78540 h 119265"/>
                <a:gd name="connsiteX48" fmla="*/ 78044 w 179999"/>
                <a:gd name="connsiteY48" fmla="*/ 68973 h 119265"/>
                <a:gd name="connsiteX49" fmla="*/ 71657 w 179999"/>
                <a:gd name="connsiteY49" fmla="*/ 51425 h 119265"/>
                <a:gd name="connsiteX50" fmla="*/ 74667 w 179999"/>
                <a:gd name="connsiteY50" fmla="*/ 49123 h 119265"/>
                <a:gd name="connsiteX51" fmla="*/ 78576 w 179999"/>
                <a:gd name="connsiteY51" fmla="*/ 54442 h 119265"/>
                <a:gd name="connsiteX52" fmla="*/ 91517 w 179999"/>
                <a:gd name="connsiteY52" fmla="*/ 73577 h 119265"/>
                <a:gd name="connsiteX53" fmla="*/ 97363 w 179999"/>
                <a:gd name="connsiteY53" fmla="*/ 64891 h 119265"/>
                <a:gd name="connsiteX54" fmla="*/ 94528 w 179999"/>
                <a:gd name="connsiteY54" fmla="*/ 50187 h 119265"/>
                <a:gd name="connsiteX55" fmla="*/ 90627 w 179999"/>
                <a:gd name="connsiteY55" fmla="*/ 34236 h 119265"/>
                <a:gd name="connsiteX56" fmla="*/ 84955 w 179999"/>
                <a:gd name="connsiteY56" fmla="*/ 11552 h 119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79999" h="119265">
                  <a:moveTo>
                    <a:pt x="49119" y="111149"/>
                  </a:moveTo>
                  <a:cubicBezTo>
                    <a:pt x="49119" y="113984"/>
                    <a:pt x="46990" y="117882"/>
                    <a:pt x="42025" y="117882"/>
                  </a:cubicBezTo>
                  <a:cubicBezTo>
                    <a:pt x="37234" y="117882"/>
                    <a:pt x="32094" y="113276"/>
                    <a:pt x="32094" y="108139"/>
                  </a:cubicBezTo>
                  <a:cubicBezTo>
                    <a:pt x="32094" y="105123"/>
                    <a:pt x="34398" y="101399"/>
                    <a:pt x="39189" y="101399"/>
                  </a:cubicBezTo>
                  <a:cubicBezTo>
                    <a:pt x="44328" y="101399"/>
                    <a:pt x="49119" y="106362"/>
                    <a:pt x="49119" y="111149"/>
                  </a:cubicBezTo>
                  <a:close/>
                  <a:moveTo>
                    <a:pt x="12941" y="21118"/>
                  </a:moveTo>
                  <a:cubicBezTo>
                    <a:pt x="12234" y="18817"/>
                    <a:pt x="11352" y="16688"/>
                    <a:pt x="11352" y="13679"/>
                  </a:cubicBezTo>
                  <a:cubicBezTo>
                    <a:pt x="11352" y="5350"/>
                    <a:pt x="18438" y="-1383"/>
                    <a:pt x="28194" y="-1383"/>
                  </a:cubicBezTo>
                  <a:cubicBezTo>
                    <a:pt x="45926" y="-1383"/>
                    <a:pt x="53726" y="23072"/>
                    <a:pt x="53726" y="25732"/>
                  </a:cubicBezTo>
                  <a:cubicBezTo>
                    <a:pt x="53726" y="28035"/>
                    <a:pt x="51423" y="28035"/>
                    <a:pt x="50890" y="28035"/>
                  </a:cubicBezTo>
                  <a:cubicBezTo>
                    <a:pt x="48404" y="28035"/>
                    <a:pt x="48229" y="26971"/>
                    <a:pt x="47522" y="25017"/>
                  </a:cubicBezTo>
                  <a:cubicBezTo>
                    <a:pt x="43438" y="10844"/>
                    <a:pt x="35638" y="3579"/>
                    <a:pt x="28726" y="3579"/>
                  </a:cubicBezTo>
                  <a:cubicBezTo>
                    <a:pt x="25175" y="3579"/>
                    <a:pt x="24293" y="5882"/>
                    <a:pt x="24293" y="9781"/>
                  </a:cubicBezTo>
                  <a:cubicBezTo>
                    <a:pt x="24293" y="13855"/>
                    <a:pt x="25532" y="17220"/>
                    <a:pt x="27130" y="21118"/>
                  </a:cubicBezTo>
                  <a:cubicBezTo>
                    <a:pt x="28901" y="25907"/>
                    <a:pt x="30855" y="30694"/>
                    <a:pt x="32802" y="35300"/>
                  </a:cubicBezTo>
                  <a:cubicBezTo>
                    <a:pt x="34398" y="39555"/>
                    <a:pt x="40785" y="55681"/>
                    <a:pt x="41492" y="57809"/>
                  </a:cubicBezTo>
                  <a:cubicBezTo>
                    <a:pt x="42025" y="59580"/>
                    <a:pt x="42557" y="61708"/>
                    <a:pt x="42557" y="63479"/>
                  </a:cubicBezTo>
                  <a:cubicBezTo>
                    <a:pt x="42557" y="71806"/>
                    <a:pt x="35463" y="78540"/>
                    <a:pt x="25707" y="78540"/>
                  </a:cubicBezTo>
                  <a:cubicBezTo>
                    <a:pt x="8158" y="78540"/>
                    <a:pt x="0" y="54442"/>
                    <a:pt x="0" y="51425"/>
                  </a:cubicBezTo>
                  <a:cubicBezTo>
                    <a:pt x="0" y="49123"/>
                    <a:pt x="2486" y="49123"/>
                    <a:pt x="3011" y="49123"/>
                  </a:cubicBezTo>
                  <a:cubicBezTo>
                    <a:pt x="5497" y="49123"/>
                    <a:pt x="5672" y="50012"/>
                    <a:pt x="6204" y="51957"/>
                  </a:cubicBezTo>
                  <a:cubicBezTo>
                    <a:pt x="10820" y="67202"/>
                    <a:pt x="18621" y="73577"/>
                    <a:pt x="25175" y="73577"/>
                  </a:cubicBezTo>
                  <a:cubicBezTo>
                    <a:pt x="28019" y="73577"/>
                    <a:pt x="29608" y="72164"/>
                    <a:pt x="29608" y="67376"/>
                  </a:cubicBezTo>
                  <a:cubicBezTo>
                    <a:pt x="29608" y="63303"/>
                    <a:pt x="28552" y="60644"/>
                    <a:pt x="24118" y="49655"/>
                  </a:cubicBezTo>
                  <a:lnTo>
                    <a:pt x="12941" y="21118"/>
                  </a:lnTo>
                  <a:close/>
                  <a:moveTo>
                    <a:pt x="84955" y="11552"/>
                  </a:moveTo>
                  <a:cubicBezTo>
                    <a:pt x="84248" y="9249"/>
                    <a:pt x="83183" y="4818"/>
                    <a:pt x="83183" y="4286"/>
                  </a:cubicBezTo>
                  <a:cubicBezTo>
                    <a:pt x="83183" y="388"/>
                    <a:pt x="86377" y="-1383"/>
                    <a:pt x="89213" y="-1383"/>
                  </a:cubicBezTo>
                  <a:cubicBezTo>
                    <a:pt x="92398" y="-1383"/>
                    <a:pt x="95242" y="920"/>
                    <a:pt x="96124" y="2515"/>
                  </a:cubicBezTo>
                  <a:cubicBezTo>
                    <a:pt x="97014" y="4111"/>
                    <a:pt x="98429" y="9781"/>
                    <a:pt x="99318" y="13504"/>
                  </a:cubicBezTo>
                  <a:cubicBezTo>
                    <a:pt x="100208" y="16871"/>
                    <a:pt x="102154" y="25017"/>
                    <a:pt x="103218" y="29447"/>
                  </a:cubicBezTo>
                  <a:cubicBezTo>
                    <a:pt x="104283" y="33354"/>
                    <a:pt x="105348" y="37252"/>
                    <a:pt x="106229" y="41326"/>
                  </a:cubicBezTo>
                  <a:cubicBezTo>
                    <a:pt x="108183" y="48590"/>
                    <a:pt x="108541" y="50012"/>
                    <a:pt x="113681" y="57277"/>
                  </a:cubicBezTo>
                  <a:cubicBezTo>
                    <a:pt x="118646" y="64367"/>
                    <a:pt x="126980" y="73577"/>
                    <a:pt x="140278" y="73577"/>
                  </a:cubicBezTo>
                  <a:cubicBezTo>
                    <a:pt x="150558" y="73577"/>
                    <a:pt x="150741" y="64542"/>
                    <a:pt x="150741" y="61176"/>
                  </a:cubicBezTo>
                  <a:cubicBezTo>
                    <a:pt x="150741" y="50544"/>
                    <a:pt x="143115" y="30869"/>
                    <a:pt x="140278" y="23429"/>
                  </a:cubicBezTo>
                  <a:cubicBezTo>
                    <a:pt x="138324" y="18466"/>
                    <a:pt x="137616" y="16871"/>
                    <a:pt x="137616" y="13855"/>
                  </a:cubicBezTo>
                  <a:cubicBezTo>
                    <a:pt x="137616" y="4462"/>
                    <a:pt x="145418" y="-1383"/>
                    <a:pt x="154458" y="-1383"/>
                  </a:cubicBezTo>
                  <a:cubicBezTo>
                    <a:pt x="172190" y="-1383"/>
                    <a:pt x="179999" y="23072"/>
                    <a:pt x="179999" y="25732"/>
                  </a:cubicBezTo>
                  <a:cubicBezTo>
                    <a:pt x="179999" y="28035"/>
                    <a:pt x="177687" y="28035"/>
                    <a:pt x="177155" y="28035"/>
                  </a:cubicBezTo>
                  <a:cubicBezTo>
                    <a:pt x="174676" y="28035"/>
                    <a:pt x="174502" y="26971"/>
                    <a:pt x="173787" y="25017"/>
                  </a:cubicBezTo>
                  <a:cubicBezTo>
                    <a:pt x="169711" y="10844"/>
                    <a:pt x="162085" y="3579"/>
                    <a:pt x="154990" y="3579"/>
                  </a:cubicBezTo>
                  <a:cubicBezTo>
                    <a:pt x="151273" y="3579"/>
                    <a:pt x="150558" y="6057"/>
                    <a:pt x="150558" y="9781"/>
                  </a:cubicBezTo>
                  <a:cubicBezTo>
                    <a:pt x="150558" y="13855"/>
                    <a:pt x="151447" y="16156"/>
                    <a:pt x="154641" y="24136"/>
                  </a:cubicBezTo>
                  <a:cubicBezTo>
                    <a:pt x="156770" y="29630"/>
                    <a:pt x="164039" y="48416"/>
                    <a:pt x="164039" y="58341"/>
                  </a:cubicBezTo>
                  <a:cubicBezTo>
                    <a:pt x="164039" y="75531"/>
                    <a:pt x="150383" y="78540"/>
                    <a:pt x="140985" y="78540"/>
                  </a:cubicBezTo>
                  <a:cubicBezTo>
                    <a:pt x="126273" y="78540"/>
                    <a:pt x="116343" y="69505"/>
                    <a:pt x="111020" y="62415"/>
                  </a:cubicBezTo>
                  <a:cubicBezTo>
                    <a:pt x="109780" y="74641"/>
                    <a:pt x="99318" y="78540"/>
                    <a:pt x="92049" y="78540"/>
                  </a:cubicBezTo>
                  <a:cubicBezTo>
                    <a:pt x="84422" y="78540"/>
                    <a:pt x="80347" y="73045"/>
                    <a:pt x="78044" y="68973"/>
                  </a:cubicBezTo>
                  <a:cubicBezTo>
                    <a:pt x="74143" y="62415"/>
                    <a:pt x="71657" y="52315"/>
                    <a:pt x="71657" y="51425"/>
                  </a:cubicBezTo>
                  <a:cubicBezTo>
                    <a:pt x="71657" y="49123"/>
                    <a:pt x="74143" y="49123"/>
                    <a:pt x="74667" y="49123"/>
                  </a:cubicBezTo>
                  <a:cubicBezTo>
                    <a:pt x="77154" y="49123"/>
                    <a:pt x="77328" y="49655"/>
                    <a:pt x="78576" y="54442"/>
                  </a:cubicBezTo>
                  <a:cubicBezTo>
                    <a:pt x="81229" y="64891"/>
                    <a:pt x="84598" y="73577"/>
                    <a:pt x="91517" y="73577"/>
                  </a:cubicBezTo>
                  <a:cubicBezTo>
                    <a:pt x="96124" y="73577"/>
                    <a:pt x="97363" y="69679"/>
                    <a:pt x="97363" y="64891"/>
                  </a:cubicBezTo>
                  <a:cubicBezTo>
                    <a:pt x="97363" y="61525"/>
                    <a:pt x="95775" y="54974"/>
                    <a:pt x="94528" y="50187"/>
                  </a:cubicBezTo>
                  <a:cubicBezTo>
                    <a:pt x="93288" y="45398"/>
                    <a:pt x="91517" y="38133"/>
                    <a:pt x="90627" y="34236"/>
                  </a:cubicBezTo>
                  <a:lnTo>
                    <a:pt x="84955" y="11552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3" name="任意多边形: 形状 102">
              <a:extLst>
                <a:ext uri="{FF2B5EF4-FFF2-40B4-BE49-F238E27FC236}">
                  <a16:creationId xmlns:a16="http://schemas.microsoft.com/office/drawing/2014/main" id="{131AC45C-6055-AAAC-23A0-6DB4A4B1867F}"/>
                </a:ext>
              </a:extLst>
            </p:cNvPr>
            <p:cNvSpPr/>
            <p:nvPr/>
          </p:nvSpPr>
          <p:spPr>
            <a:xfrm flipV="1">
              <a:off x="10312516" y="-12989138"/>
              <a:ext cx="58747" cy="253090"/>
            </a:xfrm>
            <a:custGeom>
              <a:avLst/>
              <a:gdLst>
                <a:gd name="connsiteX0" fmla="*/ 58747 w 58747"/>
                <a:gd name="connsiteY0" fmla="*/ 125171 h 253090"/>
                <a:gd name="connsiteX1" fmla="*/ 42033 w 58747"/>
                <a:gd name="connsiteY1" fmla="*/ 204132 h 253090"/>
                <a:gd name="connsiteX2" fmla="*/ 2535 w 58747"/>
                <a:gd name="connsiteY2" fmla="*/ 251715 h 253090"/>
                <a:gd name="connsiteX3" fmla="*/ 0 w 58747"/>
                <a:gd name="connsiteY3" fmla="*/ 249183 h 253090"/>
                <a:gd name="connsiteX4" fmla="*/ 4815 w 58747"/>
                <a:gd name="connsiteY4" fmla="*/ 243363 h 253090"/>
                <a:gd name="connsiteX5" fmla="*/ 44058 w 58747"/>
                <a:gd name="connsiteY5" fmla="*/ 125171 h 253090"/>
                <a:gd name="connsiteX6" fmla="*/ 3289 w 58747"/>
                <a:gd name="connsiteY6" fmla="*/ 5462 h 253090"/>
                <a:gd name="connsiteX7" fmla="*/ 0 w 58747"/>
                <a:gd name="connsiteY7" fmla="*/ 1159 h 253090"/>
                <a:gd name="connsiteX8" fmla="*/ 2535 w 58747"/>
                <a:gd name="connsiteY8" fmla="*/ -1375 h 253090"/>
                <a:gd name="connsiteX9" fmla="*/ 42795 w 58747"/>
                <a:gd name="connsiteY9" fmla="*/ 47979 h 253090"/>
                <a:gd name="connsiteX10" fmla="*/ 58747 w 58747"/>
                <a:gd name="connsiteY10" fmla="*/ 125171 h 253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8747" h="253090">
                  <a:moveTo>
                    <a:pt x="58747" y="125171"/>
                  </a:moveTo>
                  <a:cubicBezTo>
                    <a:pt x="58747" y="144909"/>
                    <a:pt x="55967" y="175533"/>
                    <a:pt x="42033" y="204132"/>
                  </a:cubicBezTo>
                  <a:cubicBezTo>
                    <a:pt x="26843" y="235265"/>
                    <a:pt x="5061" y="251715"/>
                    <a:pt x="2535" y="251715"/>
                  </a:cubicBezTo>
                  <a:cubicBezTo>
                    <a:pt x="1009" y="251715"/>
                    <a:pt x="0" y="250699"/>
                    <a:pt x="0" y="249183"/>
                  </a:cubicBezTo>
                  <a:cubicBezTo>
                    <a:pt x="0" y="248429"/>
                    <a:pt x="0" y="247921"/>
                    <a:pt x="4815" y="243363"/>
                  </a:cubicBezTo>
                  <a:cubicBezTo>
                    <a:pt x="29624" y="218304"/>
                    <a:pt x="44058" y="178065"/>
                    <a:pt x="44058" y="125171"/>
                  </a:cubicBezTo>
                  <a:cubicBezTo>
                    <a:pt x="44058" y="81891"/>
                    <a:pt x="34692" y="37347"/>
                    <a:pt x="3289" y="5462"/>
                  </a:cubicBezTo>
                  <a:cubicBezTo>
                    <a:pt x="0" y="2421"/>
                    <a:pt x="0" y="1912"/>
                    <a:pt x="0" y="1159"/>
                  </a:cubicBezTo>
                  <a:cubicBezTo>
                    <a:pt x="0" y="-358"/>
                    <a:pt x="1009" y="-1375"/>
                    <a:pt x="2535" y="-1375"/>
                  </a:cubicBezTo>
                  <a:cubicBezTo>
                    <a:pt x="5061" y="-1375"/>
                    <a:pt x="27852" y="15838"/>
                    <a:pt x="42795" y="47979"/>
                  </a:cubicBezTo>
                  <a:cubicBezTo>
                    <a:pt x="55712" y="75816"/>
                    <a:pt x="58747" y="103907"/>
                    <a:pt x="58747" y="125171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pic>
        <p:nvPicPr>
          <p:cNvPr id="4" name="图形 3">
            <a:extLst>
              <a:ext uri="{FF2B5EF4-FFF2-40B4-BE49-F238E27FC236}">
                <a16:creationId xmlns:a16="http://schemas.microsoft.com/office/drawing/2014/main" id="{963C9FF7-14AD-4D4B-B85A-2E3665BCD673}"/>
              </a:ext>
            </a:extLst>
          </p:cNvPr>
          <p:cNvPicPr>
            <a:picLocks noChangeAspect="1"/>
          </p:cNvPicPr>
          <p:nvPr/>
        </p:nvPicPr>
        <p:blipFill>
          <a:blip r:embed="rId33">
            <a:extLst>
              <a:ext uri="{96DAC541-7B7A-43D3-8B79-37D633B846F1}">
                <asvg:svgBlip xmlns:asvg="http://schemas.microsoft.com/office/drawing/2016/SVG/main" r:embed="rId34"/>
              </a:ext>
            </a:extLst>
          </a:blip>
          <a:stretch>
            <a:fillRect/>
          </a:stretch>
        </p:blipFill>
        <p:spPr>
          <a:xfrm>
            <a:off x="6665933" y="873109"/>
            <a:ext cx="4473553" cy="584217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810162929"/>
      </p:ext>
    </p:extLst>
  </p:cSld>
  <p:clrMapOvr>
    <a:masterClrMapping/>
  </p:clrMapOvr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F84ACFB-E5E8-808E-EE69-10BD87E8283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椭圆 3">
            <a:extLst>
              <a:ext uri="{FF2B5EF4-FFF2-40B4-BE49-F238E27FC236}">
                <a16:creationId xmlns:a16="http://schemas.microsoft.com/office/drawing/2014/main" id="{28FC23A2-8855-9924-898E-01215794ED9E}"/>
              </a:ext>
            </a:extLst>
          </p:cNvPr>
          <p:cNvSpPr/>
          <p:nvPr/>
        </p:nvSpPr>
        <p:spPr>
          <a:xfrm>
            <a:off x="8153450" y="1715469"/>
            <a:ext cx="3355343" cy="1374717"/>
          </a:xfrm>
          <a:prstGeom prst="ellipse">
            <a:avLst/>
          </a:prstGeom>
          <a:solidFill>
            <a:schemeClr val="bg1"/>
          </a:solidFill>
          <a:ln>
            <a:solidFill>
              <a:srgbClr val="C00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" name="灯片编号占位符 1">
            <a:extLst>
              <a:ext uri="{FF2B5EF4-FFF2-40B4-BE49-F238E27FC236}">
                <a16:creationId xmlns:a16="http://schemas.microsoft.com/office/drawing/2014/main" id="{B6FDB3A4-C6C7-93D0-0595-C5FDA0B8085D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1D8FA19-E13B-4121-8BBF-5D41F5A04330}" type="slidenum">
              <a:rPr lang="zh-CN" altLang="en-US" smtClean="0"/>
              <a:t>71</a:t>
            </a:fld>
            <a:endParaRPr lang="zh-CN" altLang="en-US"/>
          </a:p>
        </p:txBody>
      </p:sp>
      <p:sp>
        <p:nvSpPr>
          <p:cNvPr id="5" name="文本框 4">
            <a:extLst>
              <a:ext uri="{FF2B5EF4-FFF2-40B4-BE49-F238E27FC236}">
                <a16:creationId xmlns:a16="http://schemas.microsoft.com/office/drawing/2014/main" id="{65CA2079-FA9D-C0F2-7AE3-8FA582F02733}"/>
              </a:ext>
            </a:extLst>
          </p:cNvPr>
          <p:cNvSpPr txBox="1"/>
          <p:nvPr/>
        </p:nvSpPr>
        <p:spPr>
          <a:xfrm>
            <a:off x="347239" y="1186889"/>
            <a:ext cx="7350345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altLang="zh-CN" sz="2400" dirty="0">
                <a:latin typeface="Palatino"/>
              </a:rPr>
              <a:t>Encoder Layer Structure: </a:t>
            </a:r>
            <a:r>
              <a:rPr lang="en-US" altLang="zh-CN" sz="2400" dirty="0">
                <a:solidFill>
                  <a:srgbClr val="C00000"/>
                </a:solidFill>
                <a:latin typeface="Palatino"/>
              </a:rPr>
              <a:t>Feed-forward sub-layer</a:t>
            </a:r>
          </a:p>
          <a:p>
            <a:pPr marL="742950" lvl="1" indent="-285750">
              <a:buFont typeface="Arial" panose="020B0604020202020204" pitchFamily="34" charset="0"/>
              <a:buChar char="•"/>
            </a:pPr>
            <a:endParaRPr lang="en-US" altLang="zh-CN" sz="2400" dirty="0">
              <a:latin typeface="Palatino"/>
            </a:endParaRPr>
          </a:p>
        </p:txBody>
      </p:sp>
      <p:sp>
        <p:nvSpPr>
          <p:cNvPr id="8" name="文本框 46">
            <a:extLst>
              <a:ext uri="{FF2B5EF4-FFF2-40B4-BE49-F238E27FC236}">
                <a16:creationId xmlns:a16="http://schemas.microsoft.com/office/drawing/2014/main" id="{E5D2F4E9-554F-83E8-DEA5-536058657842}"/>
              </a:ext>
            </a:extLst>
          </p:cNvPr>
          <p:cNvSpPr txBox="1"/>
          <p:nvPr/>
        </p:nvSpPr>
        <p:spPr>
          <a:xfrm>
            <a:off x="347240" y="182271"/>
            <a:ext cx="799106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3600" b="1" dirty="0">
                <a:latin typeface="Palatino" pitchFamily="2" charset="77"/>
                <a:ea typeface="Palatino" pitchFamily="2" charset="77"/>
                <a:cs typeface="Calibri Light" panose="020F0302020204030204" pitchFamily="34" charset="0"/>
              </a:rPr>
              <a:t>Transformer Encoder - FFN</a:t>
            </a:r>
            <a:endParaRPr lang="en-US" altLang="zh-CN" sz="3600" dirty="0">
              <a:latin typeface="Palatino" pitchFamily="2" charset="77"/>
              <a:ea typeface="Palatino" pitchFamily="2" charset="77"/>
              <a:cs typeface="Calibri Light" panose="020F0302020204030204" pitchFamily="34" charset="0"/>
            </a:endParaRPr>
          </a:p>
        </p:txBody>
      </p:sp>
      <p:grpSp>
        <p:nvGrpSpPr>
          <p:cNvPr id="488" name="组合 487" descr="\documentclass{article}&#10;\usepackage{amsmath}&#10;\pagestyle{empty}&#10;\begin{document}&#10;&#10;\begin{gather*}&#10;\mathbf{H}^{\textit{enc\texttt{\_}ffn\texttt{\_}1}} = \textit{ReLU}(\mathbf{W}^{\textit{enc\texttt{\_}ffn\texttt{\_}1}} \cdot \mathbf{H}^{enc\texttt{\_}mh\texttt{\_}ln} + \mathbf{b}^{\textit{enc\texttt{\_}ffn\texttt{\_}1}})&#10;\end{gather*}&#10;&#10;\end{document}" title="IguanaTex Shape Display">
            <a:extLst>
              <a:ext uri="{FF2B5EF4-FFF2-40B4-BE49-F238E27FC236}">
                <a16:creationId xmlns:a16="http://schemas.microsoft.com/office/drawing/2014/main" id="{50F7225D-FF98-4F97-07CD-38A3F9C6791E}"/>
              </a:ext>
            </a:extLst>
          </p:cNvPr>
          <p:cNvGrpSpPr>
            <a:grpSpLocks noChangeAspect="1"/>
          </p:cNvGrpSpPr>
          <p:nvPr>
            <p:custDataLst>
              <p:tags r:id="rId1"/>
            </p:custDataLst>
          </p:nvPr>
        </p:nvGrpSpPr>
        <p:grpSpPr>
          <a:xfrm>
            <a:off x="774700" y="2235200"/>
            <a:ext cx="6143203" cy="292534"/>
            <a:chOff x="5464747" y="-15403507"/>
            <a:chExt cx="6143203" cy="292534"/>
          </a:xfrm>
        </p:grpSpPr>
        <p:sp>
          <p:nvSpPr>
            <p:cNvPr id="456" name="任意多边形: 形状 455">
              <a:extLst>
                <a:ext uri="{FF2B5EF4-FFF2-40B4-BE49-F238E27FC236}">
                  <a16:creationId xmlns:a16="http://schemas.microsoft.com/office/drawing/2014/main" id="{F29D6363-1E3D-CB79-5D05-E249E5386F53}"/>
                </a:ext>
              </a:extLst>
            </p:cNvPr>
            <p:cNvSpPr/>
            <p:nvPr>
              <p:custDataLst>
                <p:tags r:id="rId44"/>
              </p:custDataLst>
            </p:nvPr>
          </p:nvSpPr>
          <p:spPr>
            <a:xfrm flipV="1">
              <a:off x="5464747" y="-15347867"/>
              <a:ext cx="207899" cy="173620"/>
            </a:xfrm>
            <a:custGeom>
              <a:avLst/>
              <a:gdLst>
                <a:gd name="connsiteX0" fmla="*/ 180555 w 207899"/>
                <a:gd name="connsiteY0" fmla="*/ 160349 h 173620"/>
                <a:gd name="connsiteX1" fmla="*/ 207899 w 207899"/>
                <a:gd name="connsiteY1" fmla="*/ 160349 h 173620"/>
                <a:gd name="connsiteX2" fmla="*/ 207899 w 207899"/>
                <a:gd name="connsiteY2" fmla="*/ 172244 h 173620"/>
                <a:gd name="connsiteX3" fmla="*/ 162570 w 207899"/>
                <a:gd name="connsiteY3" fmla="*/ 171481 h 173620"/>
                <a:gd name="connsiteX4" fmla="*/ 117248 w 207899"/>
                <a:gd name="connsiteY4" fmla="*/ 172244 h 173620"/>
                <a:gd name="connsiteX5" fmla="*/ 117248 w 207899"/>
                <a:gd name="connsiteY5" fmla="*/ 160349 h 173620"/>
                <a:gd name="connsiteX6" fmla="*/ 144592 w 207899"/>
                <a:gd name="connsiteY6" fmla="*/ 160349 h 173620"/>
                <a:gd name="connsiteX7" fmla="*/ 144592 w 207899"/>
                <a:gd name="connsiteY7" fmla="*/ 94797 h 173620"/>
                <a:gd name="connsiteX8" fmla="*/ 63307 w 207899"/>
                <a:gd name="connsiteY8" fmla="*/ 94797 h 173620"/>
                <a:gd name="connsiteX9" fmla="*/ 63307 w 207899"/>
                <a:gd name="connsiteY9" fmla="*/ 160349 h 173620"/>
                <a:gd name="connsiteX10" fmla="*/ 90659 w 207899"/>
                <a:gd name="connsiteY10" fmla="*/ 160349 h 173620"/>
                <a:gd name="connsiteX11" fmla="*/ 90659 w 207899"/>
                <a:gd name="connsiteY11" fmla="*/ 172244 h 173620"/>
                <a:gd name="connsiteX12" fmla="*/ 45329 w 207899"/>
                <a:gd name="connsiteY12" fmla="*/ 171481 h 173620"/>
                <a:gd name="connsiteX13" fmla="*/ 0 w 207899"/>
                <a:gd name="connsiteY13" fmla="*/ 172244 h 173620"/>
                <a:gd name="connsiteX14" fmla="*/ 0 w 207899"/>
                <a:gd name="connsiteY14" fmla="*/ 160349 h 173620"/>
                <a:gd name="connsiteX15" fmla="*/ 27352 w 207899"/>
                <a:gd name="connsiteY15" fmla="*/ 160349 h 173620"/>
                <a:gd name="connsiteX16" fmla="*/ 27352 w 207899"/>
                <a:gd name="connsiteY16" fmla="*/ 10515 h 173620"/>
                <a:gd name="connsiteX17" fmla="*/ 0 w 207899"/>
                <a:gd name="connsiteY17" fmla="*/ 10515 h 173620"/>
                <a:gd name="connsiteX18" fmla="*/ 0 w 207899"/>
                <a:gd name="connsiteY18" fmla="*/ -1377 h 173620"/>
                <a:gd name="connsiteX19" fmla="*/ 45329 w 207899"/>
                <a:gd name="connsiteY19" fmla="*/ -616 h 173620"/>
                <a:gd name="connsiteX20" fmla="*/ 90659 w 207899"/>
                <a:gd name="connsiteY20" fmla="*/ -1377 h 173620"/>
                <a:gd name="connsiteX21" fmla="*/ 90659 w 207899"/>
                <a:gd name="connsiteY21" fmla="*/ 10515 h 173620"/>
                <a:gd name="connsiteX22" fmla="*/ 63307 w 207899"/>
                <a:gd name="connsiteY22" fmla="*/ 10515 h 173620"/>
                <a:gd name="connsiteX23" fmla="*/ 63307 w 207899"/>
                <a:gd name="connsiteY23" fmla="*/ 82903 h 173620"/>
                <a:gd name="connsiteX24" fmla="*/ 144592 w 207899"/>
                <a:gd name="connsiteY24" fmla="*/ 82903 h 173620"/>
                <a:gd name="connsiteX25" fmla="*/ 144592 w 207899"/>
                <a:gd name="connsiteY25" fmla="*/ 10515 h 173620"/>
                <a:gd name="connsiteX26" fmla="*/ 117248 w 207899"/>
                <a:gd name="connsiteY26" fmla="*/ 10515 h 173620"/>
                <a:gd name="connsiteX27" fmla="*/ 117248 w 207899"/>
                <a:gd name="connsiteY27" fmla="*/ -1377 h 173620"/>
                <a:gd name="connsiteX28" fmla="*/ 162570 w 207899"/>
                <a:gd name="connsiteY28" fmla="*/ -616 h 173620"/>
                <a:gd name="connsiteX29" fmla="*/ 207899 w 207899"/>
                <a:gd name="connsiteY29" fmla="*/ -1377 h 173620"/>
                <a:gd name="connsiteX30" fmla="*/ 207899 w 207899"/>
                <a:gd name="connsiteY30" fmla="*/ 10515 h 173620"/>
                <a:gd name="connsiteX31" fmla="*/ 180555 w 207899"/>
                <a:gd name="connsiteY31" fmla="*/ 10515 h 173620"/>
                <a:gd name="connsiteX32" fmla="*/ 180555 w 207899"/>
                <a:gd name="connsiteY32" fmla="*/ 160349 h 173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07899" h="173620">
                  <a:moveTo>
                    <a:pt x="180555" y="160349"/>
                  </a:moveTo>
                  <a:lnTo>
                    <a:pt x="207899" y="160349"/>
                  </a:lnTo>
                  <a:lnTo>
                    <a:pt x="207899" y="172244"/>
                  </a:lnTo>
                  <a:cubicBezTo>
                    <a:pt x="198278" y="171481"/>
                    <a:pt x="173461" y="171481"/>
                    <a:pt x="162570" y="171481"/>
                  </a:cubicBezTo>
                  <a:cubicBezTo>
                    <a:pt x="151686" y="171481"/>
                    <a:pt x="126869" y="171481"/>
                    <a:pt x="117248" y="172244"/>
                  </a:cubicBezTo>
                  <a:lnTo>
                    <a:pt x="117248" y="160349"/>
                  </a:lnTo>
                  <a:lnTo>
                    <a:pt x="144592" y="160349"/>
                  </a:lnTo>
                  <a:lnTo>
                    <a:pt x="144592" y="94797"/>
                  </a:lnTo>
                  <a:lnTo>
                    <a:pt x="63307" y="94797"/>
                  </a:lnTo>
                  <a:lnTo>
                    <a:pt x="63307" y="160349"/>
                  </a:lnTo>
                  <a:lnTo>
                    <a:pt x="90659" y="160349"/>
                  </a:lnTo>
                  <a:lnTo>
                    <a:pt x="90659" y="172244"/>
                  </a:lnTo>
                  <a:cubicBezTo>
                    <a:pt x="81031" y="171481"/>
                    <a:pt x="56221" y="171481"/>
                    <a:pt x="45329" y="171481"/>
                  </a:cubicBezTo>
                  <a:cubicBezTo>
                    <a:pt x="34438" y="171481"/>
                    <a:pt x="9621" y="171481"/>
                    <a:pt x="0" y="172244"/>
                  </a:cubicBezTo>
                  <a:lnTo>
                    <a:pt x="0" y="160349"/>
                  </a:lnTo>
                  <a:lnTo>
                    <a:pt x="27352" y="160349"/>
                  </a:lnTo>
                  <a:lnTo>
                    <a:pt x="27352" y="10515"/>
                  </a:lnTo>
                  <a:lnTo>
                    <a:pt x="0" y="10515"/>
                  </a:lnTo>
                  <a:lnTo>
                    <a:pt x="0" y="-1377"/>
                  </a:lnTo>
                  <a:cubicBezTo>
                    <a:pt x="9621" y="-616"/>
                    <a:pt x="34438" y="-616"/>
                    <a:pt x="45329" y="-616"/>
                  </a:cubicBezTo>
                  <a:cubicBezTo>
                    <a:pt x="56221" y="-616"/>
                    <a:pt x="81031" y="-616"/>
                    <a:pt x="90659" y="-1377"/>
                  </a:cubicBezTo>
                  <a:lnTo>
                    <a:pt x="90659" y="10515"/>
                  </a:lnTo>
                  <a:lnTo>
                    <a:pt x="63307" y="10515"/>
                  </a:lnTo>
                  <a:lnTo>
                    <a:pt x="63307" y="82903"/>
                  </a:lnTo>
                  <a:lnTo>
                    <a:pt x="144592" y="82903"/>
                  </a:lnTo>
                  <a:lnTo>
                    <a:pt x="144592" y="10515"/>
                  </a:lnTo>
                  <a:lnTo>
                    <a:pt x="117248" y="10515"/>
                  </a:lnTo>
                  <a:lnTo>
                    <a:pt x="117248" y="-1377"/>
                  </a:lnTo>
                  <a:cubicBezTo>
                    <a:pt x="126869" y="-616"/>
                    <a:pt x="151686" y="-616"/>
                    <a:pt x="162570" y="-616"/>
                  </a:cubicBezTo>
                  <a:cubicBezTo>
                    <a:pt x="173461" y="-616"/>
                    <a:pt x="198278" y="-616"/>
                    <a:pt x="207899" y="-1377"/>
                  </a:cubicBezTo>
                  <a:lnTo>
                    <a:pt x="207899" y="10515"/>
                  </a:lnTo>
                  <a:lnTo>
                    <a:pt x="180555" y="10515"/>
                  </a:lnTo>
                  <a:lnTo>
                    <a:pt x="180555" y="160349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457" name="任意多边形: 形状 456">
              <a:extLst>
                <a:ext uri="{FF2B5EF4-FFF2-40B4-BE49-F238E27FC236}">
                  <a16:creationId xmlns:a16="http://schemas.microsoft.com/office/drawing/2014/main" id="{54154425-76E2-BD8B-15AB-21914016B0B6}"/>
                </a:ext>
              </a:extLst>
            </p:cNvPr>
            <p:cNvSpPr/>
            <p:nvPr>
              <p:custDataLst>
                <p:tags r:id="rId45"/>
              </p:custDataLst>
            </p:nvPr>
          </p:nvSpPr>
          <p:spPr>
            <a:xfrm flipV="1">
              <a:off x="5706760" y="-15356899"/>
              <a:ext cx="285790" cy="79922"/>
            </a:xfrm>
            <a:custGeom>
              <a:avLst/>
              <a:gdLst>
                <a:gd name="connsiteX0" fmla="*/ 71990 w 285790"/>
                <a:gd name="connsiteY0" fmla="*/ 17579 h 79922"/>
                <a:gd name="connsiteX1" fmla="*/ 67915 w 285790"/>
                <a:gd name="connsiteY1" fmla="*/ 21835 h 79922"/>
                <a:gd name="connsiteX2" fmla="*/ 65254 w 285790"/>
                <a:gd name="connsiteY2" fmla="*/ 19882 h 79922"/>
                <a:gd name="connsiteX3" fmla="*/ 30148 w 285790"/>
                <a:gd name="connsiteY3" fmla="*/ 3581 h 79922"/>
                <a:gd name="connsiteX4" fmla="*/ 13656 w 285790"/>
                <a:gd name="connsiteY4" fmla="*/ 24494 h 79922"/>
                <a:gd name="connsiteX5" fmla="*/ 15960 w 285790"/>
                <a:gd name="connsiteY5" fmla="*/ 40796 h 79922"/>
                <a:gd name="connsiteX6" fmla="*/ 26955 w 285790"/>
                <a:gd name="connsiteY6" fmla="*/ 40796 h 79922"/>
                <a:gd name="connsiteX7" fmla="*/ 69512 w 285790"/>
                <a:gd name="connsiteY7" fmla="*/ 62947 h 79922"/>
                <a:gd name="connsiteX8" fmla="*/ 48054 w 285790"/>
                <a:gd name="connsiteY8" fmla="*/ 78541 h 79922"/>
                <a:gd name="connsiteX9" fmla="*/ 0 w 285790"/>
                <a:gd name="connsiteY9" fmla="*/ 31403 h 79922"/>
                <a:gd name="connsiteX10" fmla="*/ 30148 w 285790"/>
                <a:gd name="connsiteY10" fmla="*/ -1382 h 79922"/>
                <a:gd name="connsiteX11" fmla="*/ 71990 w 285790"/>
                <a:gd name="connsiteY11" fmla="*/ 17579 h 79922"/>
                <a:gd name="connsiteX12" fmla="*/ 60996 w 285790"/>
                <a:gd name="connsiteY12" fmla="*/ 63122 h 79922"/>
                <a:gd name="connsiteX13" fmla="*/ 25715 w 285790"/>
                <a:gd name="connsiteY13" fmla="*/ 45758 h 79922"/>
                <a:gd name="connsiteX14" fmla="*/ 17382 w 285790"/>
                <a:gd name="connsiteY14" fmla="*/ 45758 h 79922"/>
                <a:gd name="connsiteX15" fmla="*/ 48054 w 285790"/>
                <a:gd name="connsiteY15" fmla="*/ 73579 h 79922"/>
                <a:gd name="connsiteX16" fmla="*/ 60996 w 285790"/>
                <a:gd name="connsiteY16" fmla="*/ 63122 h 79922"/>
                <a:gd name="connsiteX17" fmla="*/ 193081 w 285790"/>
                <a:gd name="connsiteY17" fmla="*/ 25733 h 79922"/>
                <a:gd name="connsiteX18" fmla="*/ 189356 w 285790"/>
                <a:gd name="connsiteY18" fmla="*/ 28036 h 79922"/>
                <a:gd name="connsiteX19" fmla="*/ 185097 w 285790"/>
                <a:gd name="connsiteY19" fmla="*/ 24313 h 79922"/>
                <a:gd name="connsiteX20" fmla="*/ 167898 w 285790"/>
                <a:gd name="connsiteY20" fmla="*/ 3581 h 79922"/>
                <a:gd name="connsiteX21" fmla="*/ 163465 w 285790"/>
                <a:gd name="connsiteY21" fmla="*/ 9607 h 79922"/>
                <a:gd name="connsiteX22" fmla="*/ 166484 w 285790"/>
                <a:gd name="connsiteY22" fmla="*/ 21478 h 79922"/>
                <a:gd name="connsiteX23" fmla="*/ 177121 w 285790"/>
                <a:gd name="connsiteY23" fmla="*/ 58874 h 79922"/>
                <a:gd name="connsiteX24" fmla="*/ 155307 w 285790"/>
                <a:gd name="connsiteY24" fmla="*/ 78541 h 79922"/>
                <a:gd name="connsiteX25" fmla="*/ 126406 w 285790"/>
                <a:gd name="connsiteY25" fmla="*/ 63480 h 79922"/>
                <a:gd name="connsiteX26" fmla="*/ 108857 w 285790"/>
                <a:gd name="connsiteY26" fmla="*/ 78541 h 79922"/>
                <a:gd name="connsiteX27" fmla="*/ 94669 w 285790"/>
                <a:gd name="connsiteY27" fmla="*/ 69148 h 79922"/>
                <a:gd name="connsiteX28" fmla="*/ 88107 w 285790"/>
                <a:gd name="connsiteY28" fmla="*/ 51426 h 79922"/>
                <a:gd name="connsiteX29" fmla="*/ 91833 w 285790"/>
                <a:gd name="connsiteY29" fmla="*/ 49125 h 79922"/>
                <a:gd name="connsiteX30" fmla="*/ 96440 w 285790"/>
                <a:gd name="connsiteY30" fmla="*/ 54261 h 79922"/>
                <a:gd name="connsiteX31" fmla="*/ 108325 w 285790"/>
                <a:gd name="connsiteY31" fmla="*/ 73579 h 79922"/>
                <a:gd name="connsiteX32" fmla="*/ 113822 w 285790"/>
                <a:gd name="connsiteY32" fmla="*/ 65076 h 79922"/>
                <a:gd name="connsiteX33" fmla="*/ 110097 w 285790"/>
                <a:gd name="connsiteY33" fmla="*/ 46464 h 79922"/>
                <a:gd name="connsiteX34" fmla="*/ 105131 w 285790"/>
                <a:gd name="connsiteY34" fmla="*/ 27329 h 79922"/>
                <a:gd name="connsiteX35" fmla="*/ 102112 w 285790"/>
                <a:gd name="connsiteY35" fmla="*/ 15277 h 79922"/>
                <a:gd name="connsiteX36" fmla="*/ 99634 w 285790"/>
                <a:gd name="connsiteY36" fmla="*/ 3931 h 79922"/>
                <a:gd name="connsiteX37" fmla="*/ 105131 w 285790"/>
                <a:gd name="connsiteY37" fmla="*/ -1382 h 79922"/>
                <a:gd name="connsiteX38" fmla="*/ 113107 w 285790"/>
                <a:gd name="connsiteY38" fmla="*/ 6591 h 79922"/>
                <a:gd name="connsiteX39" fmla="*/ 117190 w 285790"/>
                <a:gd name="connsiteY39" fmla="*/ 22367 h 79922"/>
                <a:gd name="connsiteX40" fmla="*/ 120026 w 285790"/>
                <a:gd name="connsiteY40" fmla="*/ 34411 h 79922"/>
                <a:gd name="connsiteX41" fmla="*/ 123037 w 285790"/>
                <a:gd name="connsiteY41" fmla="*/ 46290 h 79922"/>
                <a:gd name="connsiteX42" fmla="*/ 135987 w 285790"/>
                <a:gd name="connsiteY42" fmla="*/ 65781 h 79922"/>
                <a:gd name="connsiteX43" fmla="*/ 154599 w 285790"/>
                <a:gd name="connsiteY43" fmla="*/ 73579 h 79922"/>
                <a:gd name="connsiteX44" fmla="*/ 164705 w 285790"/>
                <a:gd name="connsiteY44" fmla="*/ 61526 h 79922"/>
                <a:gd name="connsiteX45" fmla="*/ 153360 w 285790"/>
                <a:gd name="connsiteY45" fmla="*/ 21478 h 79922"/>
                <a:gd name="connsiteX46" fmla="*/ 151589 w 285790"/>
                <a:gd name="connsiteY46" fmla="*/ 13506 h 79922"/>
                <a:gd name="connsiteX47" fmla="*/ 167366 w 285790"/>
                <a:gd name="connsiteY47" fmla="*/ -1382 h 79922"/>
                <a:gd name="connsiteX48" fmla="*/ 193081 w 285790"/>
                <a:gd name="connsiteY48" fmla="*/ 25733 h 79922"/>
                <a:gd name="connsiteX49" fmla="*/ 285791 w 285790"/>
                <a:gd name="connsiteY49" fmla="*/ 17579 h 79922"/>
                <a:gd name="connsiteX50" fmla="*/ 281716 w 285790"/>
                <a:gd name="connsiteY50" fmla="*/ 21835 h 79922"/>
                <a:gd name="connsiteX51" fmla="*/ 279054 w 285790"/>
                <a:gd name="connsiteY51" fmla="*/ 19882 h 79922"/>
                <a:gd name="connsiteX52" fmla="*/ 243950 w 285790"/>
                <a:gd name="connsiteY52" fmla="*/ 3581 h 79922"/>
                <a:gd name="connsiteX53" fmla="*/ 226926 w 285790"/>
                <a:gd name="connsiteY53" fmla="*/ 23074 h 79922"/>
                <a:gd name="connsiteX54" fmla="*/ 238985 w 285790"/>
                <a:gd name="connsiteY54" fmla="*/ 60462 h 79922"/>
                <a:gd name="connsiteX55" fmla="*/ 262212 w 285790"/>
                <a:gd name="connsiteY55" fmla="*/ 73579 h 79922"/>
                <a:gd name="connsiteX56" fmla="*/ 275861 w 285790"/>
                <a:gd name="connsiteY56" fmla="*/ 67204 h 79922"/>
                <a:gd name="connsiteX57" fmla="*/ 268949 w 285790"/>
                <a:gd name="connsiteY57" fmla="*/ 58518 h 79922"/>
                <a:gd name="connsiteX58" fmla="*/ 275330 w 285790"/>
                <a:gd name="connsiteY58" fmla="*/ 52665 h 79922"/>
                <a:gd name="connsiteX59" fmla="*/ 284194 w 285790"/>
                <a:gd name="connsiteY59" fmla="*/ 63122 h 79922"/>
                <a:gd name="connsiteX60" fmla="*/ 262030 w 285790"/>
                <a:gd name="connsiteY60" fmla="*/ 78541 h 79922"/>
                <a:gd name="connsiteX61" fmla="*/ 212920 w 285790"/>
                <a:gd name="connsiteY61" fmla="*/ 29100 h 79922"/>
                <a:gd name="connsiteX62" fmla="*/ 243767 w 285790"/>
                <a:gd name="connsiteY62" fmla="*/ -1382 h 79922"/>
                <a:gd name="connsiteX63" fmla="*/ 285791 w 285790"/>
                <a:gd name="connsiteY63" fmla="*/ 17579 h 79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285790" h="79922">
                  <a:moveTo>
                    <a:pt x="71990" y="17579"/>
                  </a:moveTo>
                  <a:cubicBezTo>
                    <a:pt x="71990" y="19000"/>
                    <a:pt x="69512" y="21835"/>
                    <a:pt x="67915" y="21835"/>
                  </a:cubicBezTo>
                  <a:cubicBezTo>
                    <a:pt x="67025" y="21835"/>
                    <a:pt x="66493" y="21303"/>
                    <a:pt x="65254" y="19882"/>
                  </a:cubicBezTo>
                  <a:cubicBezTo>
                    <a:pt x="54433" y="6947"/>
                    <a:pt x="39014" y="3581"/>
                    <a:pt x="30148" y="3581"/>
                  </a:cubicBezTo>
                  <a:cubicBezTo>
                    <a:pt x="18621" y="3581"/>
                    <a:pt x="13656" y="13324"/>
                    <a:pt x="13656" y="24494"/>
                  </a:cubicBezTo>
                  <a:cubicBezTo>
                    <a:pt x="13656" y="29981"/>
                    <a:pt x="14721" y="35475"/>
                    <a:pt x="15960" y="40796"/>
                  </a:cubicBezTo>
                  <a:lnTo>
                    <a:pt x="26955" y="40796"/>
                  </a:lnTo>
                  <a:cubicBezTo>
                    <a:pt x="34581" y="40796"/>
                    <a:pt x="69512" y="40796"/>
                    <a:pt x="69512" y="62947"/>
                  </a:cubicBezTo>
                  <a:cubicBezTo>
                    <a:pt x="69512" y="72515"/>
                    <a:pt x="60463" y="78541"/>
                    <a:pt x="48054" y="78541"/>
                  </a:cubicBezTo>
                  <a:cubicBezTo>
                    <a:pt x="28194" y="78541"/>
                    <a:pt x="0" y="62590"/>
                    <a:pt x="0" y="31403"/>
                  </a:cubicBezTo>
                  <a:cubicBezTo>
                    <a:pt x="0" y="12791"/>
                    <a:pt x="10995" y="-1382"/>
                    <a:pt x="30148" y="-1382"/>
                  </a:cubicBezTo>
                  <a:cubicBezTo>
                    <a:pt x="58334" y="-1382"/>
                    <a:pt x="71990" y="15277"/>
                    <a:pt x="71990" y="17579"/>
                  </a:cubicBezTo>
                  <a:close/>
                  <a:moveTo>
                    <a:pt x="60996" y="63122"/>
                  </a:moveTo>
                  <a:cubicBezTo>
                    <a:pt x="60996" y="45758"/>
                    <a:pt x="32627" y="45758"/>
                    <a:pt x="25715" y="45758"/>
                  </a:cubicBezTo>
                  <a:lnTo>
                    <a:pt x="17382" y="45758"/>
                  </a:lnTo>
                  <a:cubicBezTo>
                    <a:pt x="25358" y="73230"/>
                    <a:pt x="45925" y="73579"/>
                    <a:pt x="48054" y="73579"/>
                  </a:cubicBezTo>
                  <a:cubicBezTo>
                    <a:pt x="55498" y="73579"/>
                    <a:pt x="60996" y="69506"/>
                    <a:pt x="60996" y="63122"/>
                  </a:cubicBezTo>
                  <a:close/>
                  <a:moveTo>
                    <a:pt x="193081" y="25733"/>
                  </a:moveTo>
                  <a:cubicBezTo>
                    <a:pt x="193081" y="28036"/>
                    <a:pt x="190770" y="28036"/>
                    <a:pt x="189356" y="28036"/>
                  </a:cubicBezTo>
                  <a:cubicBezTo>
                    <a:pt x="186162" y="28036"/>
                    <a:pt x="185987" y="27504"/>
                    <a:pt x="185097" y="24313"/>
                  </a:cubicBezTo>
                  <a:cubicBezTo>
                    <a:pt x="182086" y="13324"/>
                    <a:pt x="175699" y="3581"/>
                    <a:pt x="167898" y="3581"/>
                  </a:cubicBezTo>
                  <a:cubicBezTo>
                    <a:pt x="165420" y="3581"/>
                    <a:pt x="163465" y="4820"/>
                    <a:pt x="163465" y="9607"/>
                  </a:cubicBezTo>
                  <a:cubicBezTo>
                    <a:pt x="163465" y="13506"/>
                    <a:pt x="165062" y="17404"/>
                    <a:pt x="166484" y="21478"/>
                  </a:cubicBezTo>
                  <a:cubicBezTo>
                    <a:pt x="169670" y="29807"/>
                    <a:pt x="177121" y="49125"/>
                    <a:pt x="177121" y="58874"/>
                  </a:cubicBezTo>
                  <a:cubicBezTo>
                    <a:pt x="177121" y="72698"/>
                    <a:pt x="167549" y="78541"/>
                    <a:pt x="155307" y="78541"/>
                  </a:cubicBezTo>
                  <a:cubicBezTo>
                    <a:pt x="141301" y="78541"/>
                    <a:pt x="131729" y="70212"/>
                    <a:pt x="126406" y="63480"/>
                  </a:cubicBezTo>
                  <a:cubicBezTo>
                    <a:pt x="125166" y="74286"/>
                    <a:pt x="115943" y="78541"/>
                    <a:pt x="108857" y="78541"/>
                  </a:cubicBezTo>
                  <a:cubicBezTo>
                    <a:pt x="101231" y="78541"/>
                    <a:pt x="97330" y="73579"/>
                    <a:pt x="94669" y="69148"/>
                  </a:cubicBezTo>
                  <a:cubicBezTo>
                    <a:pt x="90943" y="63305"/>
                    <a:pt x="88107" y="52490"/>
                    <a:pt x="88107" y="51426"/>
                  </a:cubicBezTo>
                  <a:cubicBezTo>
                    <a:pt x="88107" y="49125"/>
                    <a:pt x="90411" y="49125"/>
                    <a:pt x="91833" y="49125"/>
                  </a:cubicBezTo>
                  <a:cubicBezTo>
                    <a:pt x="95026" y="49125"/>
                    <a:pt x="95201" y="49299"/>
                    <a:pt x="96440" y="54261"/>
                  </a:cubicBezTo>
                  <a:cubicBezTo>
                    <a:pt x="99459" y="66489"/>
                    <a:pt x="102827" y="73579"/>
                    <a:pt x="108325" y="73579"/>
                  </a:cubicBezTo>
                  <a:cubicBezTo>
                    <a:pt x="113822" y="73579"/>
                    <a:pt x="113822" y="67204"/>
                    <a:pt x="113822" y="65076"/>
                  </a:cubicBezTo>
                  <a:cubicBezTo>
                    <a:pt x="113822" y="61709"/>
                    <a:pt x="111510" y="52665"/>
                    <a:pt x="110097" y="46464"/>
                  </a:cubicBezTo>
                  <a:lnTo>
                    <a:pt x="105131" y="27329"/>
                  </a:lnTo>
                  <a:cubicBezTo>
                    <a:pt x="104599" y="24669"/>
                    <a:pt x="102827" y="17936"/>
                    <a:pt x="102112" y="15277"/>
                  </a:cubicBezTo>
                  <a:cubicBezTo>
                    <a:pt x="101231" y="11378"/>
                    <a:pt x="99634" y="5176"/>
                    <a:pt x="99634" y="3931"/>
                  </a:cubicBezTo>
                  <a:cubicBezTo>
                    <a:pt x="99634" y="33"/>
                    <a:pt x="102470" y="-1382"/>
                    <a:pt x="105131" y="-1382"/>
                  </a:cubicBezTo>
                  <a:cubicBezTo>
                    <a:pt x="111161" y="-1382"/>
                    <a:pt x="112400" y="3931"/>
                    <a:pt x="113107" y="6591"/>
                  </a:cubicBezTo>
                  <a:lnTo>
                    <a:pt x="117190" y="22367"/>
                  </a:lnTo>
                  <a:cubicBezTo>
                    <a:pt x="117723" y="25018"/>
                    <a:pt x="119495" y="31759"/>
                    <a:pt x="120026" y="34411"/>
                  </a:cubicBezTo>
                  <a:cubicBezTo>
                    <a:pt x="120559" y="36190"/>
                    <a:pt x="122863" y="45051"/>
                    <a:pt x="123037" y="46290"/>
                  </a:cubicBezTo>
                  <a:cubicBezTo>
                    <a:pt x="123395" y="47354"/>
                    <a:pt x="128710" y="59050"/>
                    <a:pt x="135987" y="65781"/>
                  </a:cubicBezTo>
                  <a:cubicBezTo>
                    <a:pt x="141301" y="70570"/>
                    <a:pt x="147506" y="73579"/>
                    <a:pt x="154599" y="73579"/>
                  </a:cubicBezTo>
                  <a:cubicBezTo>
                    <a:pt x="162758" y="73579"/>
                    <a:pt x="164705" y="67377"/>
                    <a:pt x="164705" y="61526"/>
                  </a:cubicBezTo>
                  <a:cubicBezTo>
                    <a:pt x="164705" y="51077"/>
                    <a:pt x="156371" y="29632"/>
                    <a:pt x="153360" y="21478"/>
                  </a:cubicBezTo>
                  <a:cubicBezTo>
                    <a:pt x="151589" y="17048"/>
                    <a:pt x="151589" y="15808"/>
                    <a:pt x="151589" y="13506"/>
                  </a:cubicBezTo>
                  <a:cubicBezTo>
                    <a:pt x="151589" y="3931"/>
                    <a:pt x="159207" y="-1382"/>
                    <a:pt x="167366" y="-1382"/>
                  </a:cubicBezTo>
                  <a:cubicBezTo>
                    <a:pt x="185097" y="-1382"/>
                    <a:pt x="193081" y="22898"/>
                    <a:pt x="193081" y="25733"/>
                  </a:cubicBezTo>
                  <a:close/>
                  <a:moveTo>
                    <a:pt x="285791" y="17579"/>
                  </a:moveTo>
                  <a:cubicBezTo>
                    <a:pt x="285791" y="19000"/>
                    <a:pt x="283312" y="21835"/>
                    <a:pt x="281716" y="21835"/>
                  </a:cubicBezTo>
                  <a:cubicBezTo>
                    <a:pt x="280826" y="21835"/>
                    <a:pt x="280295" y="21303"/>
                    <a:pt x="279054" y="19882"/>
                  </a:cubicBezTo>
                  <a:cubicBezTo>
                    <a:pt x="268235" y="6947"/>
                    <a:pt x="252814" y="3581"/>
                    <a:pt x="243950" y="3581"/>
                  </a:cubicBezTo>
                  <a:cubicBezTo>
                    <a:pt x="235083" y="3581"/>
                    <a:pt x="226926" y="8718"/>
                    <a:pt x="226926" y="23074"/>
                  </a:cubicBezTo>
                  <a:cubicBezTo>
                    <a:pt x="226926" y="31403"/>
                    <a:pt x="230825" y="50189"/>
                    <a:pt x="238985" y="60462"/>
                  </a:cubicBezTo>
                  <a:cubicBezTo>
                    <a:pt x="246070" y="69506"/>
                    <a:pt x="254586" y="73579"/>
                    <a:pt x="262212" y="73579"/>
                  </a:cubicBezTo>
                  <a:cubicBezTo>
                    <a:pt x="265225" y="73579"/>
                    <a:pt x="272851" y="72698"/>
                    <a:pt x="275861" y="67204"/>
                  </a:cubicBezTo>
                  <a:cubicBezTo>
                    <a:pt x="270721" y="65781"/>
                    <a:pt x="268949" y="61526"/>
                    <a:pt x="268949" y="58518"/>
                  </a:cubicBezTo>
                  <a:cubicBezTo>
                    <a:pt x="268949" y="55683"/>
                    <a:pt x="270896" y="52665"/>
                    <a:pt x="275330" y="52665"/>
                  </a:cubicBezTo>
                  <a:cubicBezTo>
                    <a:pt x="278347" y="52665"/>
                    <a:pt x="284194" y="54619"/>
                    <a:pt x="284194" y="63122"/>
                  </a:cubicBezTo>
                  <a:cubicBezTo>
                    <a:pt x="284194" y="74642"/>
                    <a:pt x="271786" y="78541"/>
                    <a:pt x="262030" y="78541"/>
                  </a:cubicBezTo>
                  <a:cubicBezTo>
                    <a:pt x="237206" y="78541"/>
                    <a:pt x="212920" y="54261"/>
                    <a:pt x="212920" y="29100"/>
                  </a:cubicBezTo>
                  <a:cubicBezTo>
                    <a:pt x="212920" y="12442"/>
                    <a:pt x="224089" y="-1382"/>
                    <a:pt x="243767" y="-1382"/>
                  </a:cubicBezTo>
                  <a:cubicBezTo>
                    <a:pt x="272318" y="-1382"/>
                    <a:pt x="285791" y="15277"/>
                    <a:pt x="285791" y="17579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458" name="任意多边形: 形状 457">
              <a:extLst>
                <a:ext uri="{FF2B5EF4-FFF2-40B4-BE49-F238E27FC236}">
                  <a16:creationId xmlns:a16="http://schemas.microsoft.com/office/drawing/2014/main" id="{FABE3E71-76B0-F03C-0357-CD88DC7C922C}"/>
                </a:ext>
              </a:extLst>
            </p:cNvPr>
            <p:cNvSpPr/>
            <p:nvPr>
              <p:custDataLst>
                <p:tags r:id="rId46"/>
              </p:custDataLst>
            </p:nvPr>
          </p:nvSpPr>
          <p:spPr>
            <a:xfrm flipV="1">
              <a:off x="5997141" y="-15261557"/>
              <a:ext cx="73237" cy="12401"/>
            </a:xfrm>
            <a:custGeom>
              <a:avLst/>
              <a:gdLst>
                <a:gd name="connsiteX0" fmla="*/ 73237 w 73237"/>
                <a:gd name="connsiteY0" fmla="*/ 4823 h 12401"/>
                <a:gd name="connsiteX1" fmla="*/ 64896 w 73237"/>
                <a:gd name="connsiteY1" fmla="*/ 11025 h 12401"/>
                <a:gd name="connsiteX2" fmla="*/ 8333 w 73237"/>
                <a:gd name="connsiteY2" fmla="*/ 11025 h 12401"/>
                <a:gd name="connsiteX3" fmla="*/ 0 w 73237"/>
                <a:gd name="connsiteY3" fmla="*/ 4823 h 12401"/>
                <a:gd name="connsiteX4" fmla="*/ 8333 w 73237"/>
                <a:gd name="connsiteY4" fmla="*/ -1377 h 12401"/>
                <a:gd name="connsiteX5" fmla="*/ 64896 w 73237"/>
                <a:gd name="connsiteY5" fmla="*/ -1377 h 12401"/>
                <a:gd name="connsiteX6" fmla="*/ 73237 w 73237"/>
                <a:gd name="connsiteY6" fmla="*/ 4823 h 12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237" h="12401">
                  <a:moveTo>
                    <a:pt x="73237" y="4823"/>
                  </a:moveTo>
                  <a:cubicBezTo>
                    <a:pt x="73237" y="11025"/>
                    <a:pt x="67025" y="11025"/>
                    <a:pt x="64896" y="11025"/>
                  </a:cubicBezTo>
                  <a:lnTo>
                    <a:pt x="8333" y="11025"/>
                  </a:lnTo>
                  <a:cubicBezTo>
                    <a:pt x="6212" y="11025"/>
                    <a:pt x="0" y="11025"/>
                    <a:pt x="0" y="4823"/>
                  </a:cubicBezTo>
                  <a:cubicBezTo>
                    <a:pt x="0" y="-1377"/>
                    <a:pt x="6212" y="-1377"/>
                    <a:pt x="8333" y="-1377"/>
                  </a:cubicBezTo>
                  <a:lnTo>
                    <a:pt x="64896" y="-1377"/>
                  </a:lnTo>
                  <a:cubicBezTo>
                    <a:pt x="67025" y="-1377"/>
                    <a:pt x="73237" y="-1377"/>
                    <a:pt x="73237" y="4823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459" name="任意多边形: 形状 458">
              <a:extLst>
                <a:ext uri="{FF2B5EF4-FFF2-40B4-BE49-F238E27FC236}">
                  <a16:creationId xmlns:a16="http://schemas.microsoft.com/office/drawing/2014/main" id="{5A921649-491A-5810-9777-625FFD7BDF20}"/>
                </a:ext>
              </a:extLst>
            </p:cNvPr>
            <p:cNvSpPr/>
            <p:nvPr>
              <p:custDataLst>
                <p:tags r:id="rId47"/>
              </p:custDataLst>
            </p:nvPr>
          </p:nvSpPr>
          <p:spPr>
            <a:xfrm flipV="1">
              <a:off x="6083124" y="-15403507"/>
              <a:ext cx="254244" cy="160909"/>
            </a:xfrm>
            <a:custGeom>
              <a:avLst/>
              <a:gdLst>
                <a:gd name="connsiteX0" fmla="*/ 157453 w 254244"/>
                <a:gd name="connsiteY0" fmla="*/ 147656 h 160909"/>
                <a:gd name="connsiteX1" fmla="*/ 138832 w 254244"/>
                <a:gd name="connsiteY1" fmla="*/ 159527 h 160909"/>
                <a:gd name="connsiteX2" fmla="*/ 113300 w 254244"/>
                <a:gd name="connsiteY2" fmla="*/ 132944 h 160909"/>
                <a:gd name="connsiteX3" fmla="*/ 109042 w 254244"/>
                <a:gd name="connsiteY3" fmla="*/ 111150 h 160909"/>
                <a:gd name="connsiteX4" fmla="*/ 59041 w 254244"/>
                <a:gd name="connsiteY4" fmla="*/ 111150 h 160909"/>
                <a:gd name="connsiteX5" fmla="*/ 61877 w 254244"/>
                <a:gd name="connsiteY5" fmla="*/ 126386 h 160909"/>
                <a:gd name="connsiteX6" fmla="*/ 68614 w 254244"/>
                <a:gd name="connsiteY6" fmla="*/ 148188 h 160909"/>
                <a:gd name="connsiteX7" fmla="*/ 85996 w 254244"/>
                <a:gd name="connsiteY7" fmla="*/ 154565 h 160909"/>
                <a:gd name="connsiteX8" fmla="*/ 99111 w 254244"/>
                <a:gd name="connsiteY8" fmla="*/ 151911 h 160909"/>
                <a:gd name="connsiteX9" fmla="*/ 93972 w 254244"/>
                <a:gd name="connsiteY9" fmla="*/ 143933 h 160909"/>
                <a:gd name="connsiteX10" fmla="*/ 100176 w 254244"/>
                <a:gd name="connsiteY10" fmla="*/ 137907 h 160909"/>
                <a:gd name="connsiteX11" fmla="*/ 109225 w 254244"/>
                <a:gd name="connsiteY11" fmla="*/ 147656 h 160909"/>
                <a:gd name="connsiteX12" fmla="*/ 85813 w 254244"/>
                <a:gd name="connsiteY12" fmla="*/ 159527 h 160909"/>
                <a:gd name="connsiteX13" fmla="*/ 56562 w 254244"/>
                <a:gd name="connsiteY13" fmla="*/ 147831 h 160909"/>
                <a:gd name="connsiteX14" fmla="*/ 46100 w 254244"/>
                <a:gd name="connsiteY14" fmla="*/ 111150 h 160909"/>
                <a:gd name="connsiteX15" fmla="*/ 32444 w 254244"/>
                <a:gd name="connsiteY15" fmla="*/ 111150 h 160909"/>
                <a:gd name="connsiteX16" fmla="*/ 27129 w 254244"/>
                <a:gd name="connsiteY16" fmla="*/ 107251 h 160909"/>
                <a:gd name="connsiteX17" fmla="*/ 32086 w 254244"/>
                <a:gd name="connsiteY17" fmla="*/ 104765 h 160909"/>
                <a:gd name="connsiteX18" fmla="*/ 44861 w 254244"/>
                <a:gd name="connsiteY18" fmla="*/ 104765 h 160909"/>
                <a:gd name="connsiteX19" fmla="*/ 33509 w 254244"/>
                <a:gd name="connsiteY19" fmla="*/ 43097 h 160909"/>
                <a:gd name="connsiteX20" fmla="*/ 28186 w 254244"/>
                <a:gd name="connsiteY20" fmla="*/ 19173 h 160909"/>
                <a:gd name="connsiteX21" fmla="*/ 17199 w 254244"/>
                <a:gd name="connsiteY21" fmla="*/ 3580 h 160909"/>
                <a:gd name="connsiteX22" fmla="*/ 9573 w 254244"/>
                <a:gd name="connsiteY22" fmla="*/ 6232 h 160909"/>
                <a:gd name="connsiteX23" fmla="*/ 15245 w 254244"/>
                <a:gd name="connsiteY23" fmla="*/ 14211 h 160909"/>
                <a:gd name="connsiteX24" fmla="*/ 9040 w 254244"/>
                <a:gd name="connsiteY24" fmla="*/ 20237 h 160909"/>
                <a:gd name="connsiteX25" fmla="*/ 0 w 254244"/>
                <a:gd name="connsiteY25" fmla="*/ 10487 h 160909"/>
                <a:gd name="connsiteX26" fmla="*/ 16841 w 254244"/>
                <a:gd name="connsiteY26" fmla="*/ -1382 h 160909"/>
                <a:gd name="connsiteX27" fmla="*/ 47696 w 254244"/>
                <a:gd name="connsiteY27" fmla="*/ 49123 h 160909"/>
                <a:gd name="connsiteX28" fmla="*/ 57977 w 254244"/>
                <a:gd name="connsiteY28" fmla="*/ 104765 h 160909"/>
                <a:gd name="connsiteX29" fmla="*/ 107977 w 254244"/>
                <a:gd name="connsiteY29" fmla="*/ 104765 h 160909"/>
                <a:gd name="connsiteX30" fmla="*/ 97165 w 254244"/>
                <a:gd name="connsiteY30" fmla="*/ 46105 h 160909"/>
                <a:gd name="connsiteX31" fmla="*/ 92375 w 254244"/>
                <a:gd name="connsiteY31" fmla="*/ 25375 h 160909"/>
                <a:gd name="connsiteX32" fmla="*/ 84574 w 254244"/>
                <a:gd name="connsiteY32" fmla="*/ 10487 h 160909"/>
                <a:gd name="connsiteX33" fmla="*/ 70568 w 254244"/>
                <a:gd name="connsiteY33" fmla="*/ 3580 h 160909"/>
                <a:gd name="connsiteX34" fmla="*/ 59399 w 254244"/>
                <a:gd name="connsiteY34" fmla="*/ 6232 h 160909"/>
                <a:gd name="connsiteX35" fmla="*/ 64538 w 254244"/>
                <a:gd name="connsiteY35" fmla="*/ 14211 h 160909"/>
                <a:gd name="connsiteX36" fmla="*/ 58334 w 254244"/>
                <a:gd name="connsiteY36" fmla="*/ 20237 h 160909"/>
                <a:gd name="connsiteX37" fmla="*/ 49293 w 254244"/>
                <a:gd name="connsiteY37" fmla="*/ 10487 h 160909"/>
                <a:gd name="connsiteX38" fmla="*/ 70210 w 254244"/>
                <a:gd name="connsiteY38" fmla="*/ -1382 h 160909"/>
                <a:gd name="connsiteX39" fmla="*/ 102837 w 254244"/>
                <a:gd name="connsiteY39" fmla="*/ 21119 h 160909"/>
                <a:gd name="connsiteX40" fmla="*/ 110996 w 254244"/>
                <a:gd name="connsiteY40" fmla="*/ 50187 h 160909"/>
                <a:gd name="connsiteX41" fmla="*/ 121101 w 254244"/>
                <a:gd name="connsiteY41" fmla="*/ 104765 h 160909"/>
                <a:gd name="connsiteX42" fmla="*/ 137768 w 254244"/>
                <a:gd name="connsiteY42" fmla="*/ 104765 h 160909"/>
                <a:gd name="connsiteX43" fmla="*/ 143090 w 254244"/>
                <a:gd name="connsiteY43" fmla="*/ 108664 h 160909"/>
                <a:gd name="connsiteX44" fmla="*/ 138125 w 254244"/>
                <a:gd name="connsiteY44" fmla="*/ 111150 h 160909"/>
                <a:gd name="connsiteX45" fmla="*/ 122165 w 254244"/>
                <a:gd name="connsiteY45" fmla="*/ 111150 h 160909"/>
                <a:gd name="connsiteX46" fmla="*/ 126598 w 254244"/>
                <a:gd name="connsiteY46" fmla="*/ 135072 h 160909"/>
                <a:gd name="connsiteX47" fmla="*/ 138832 w 254244"/>
                <a:gd name="connsiteY47" fmla="*/ 154565 h 160909"/>
                <a:gd name="connsiteX48" fmla="*/ 147523 w 254244"/>
                <a:gd name="connsiteY48" fmla="*/ 152087 h 160909"/>
                <a:gd name="connsiteX49" fmla="*/ 142201 w 254244"/>
                <a:gd name="connsiteY49" fmla="*/ 143933 h 160909"/>
                <a:gd name="connsiteX50" fmla="*/ 148405 w 254244"/>
                <a:gd name="connsiteY50" fmla="*/ 137907 h 160909"/>
                <a:gd name="connsiteX51" fmla="*/ 157453 w 254244"/>
                <a:gd name="connsiteY51" fmla="*/ 147656 h 160909"/>
                <a:gd name="connsiteX52" fmla="*/ 254245 w 254244"/>
                <a:gd name="connsiteY52" fmla="*/ 60111 h 160909"/>
                <a:gd name="connsiteX53" fmla="*/ 250520 w 254244"/>
                <a:gd name="connsiteY53" fmla="*/ 62414 h 160909"/>
                <a:gd name="connsiteX54" fmla="*/ 246261 w 254244"/>
                <a:gd name="connsiteY54" fmla="*/ 58691 h 160909"/>
                <a:gd name="connsiteX55" fmla="*/ 229062 w 254244"/>
                <a:gd name="connsiteY55" fmla="*/ 37959 h 160909"/>
                <a:gd name="connsiteX56" fmla="*/ 224629 w 254244"/>
                <a:gd name="connsiteY56" fmla="*/ 43985 h 160909"/>
                <a:gd name="connsiteX57" fmla="*/ 227648 w 254244"/>
                <a:gd name="connsiteY57" fmla="*/ 55856 h 160909"/>
                <a:gd name="connsiteX58" fmla="*/ 238285 w 254244"/>
                <a:gd name="connsiteY58" fmla="*/ 93253 h 160909"/>
                <a:gd name="connsiteX59" fmla="*/ 216471 w 254244"/>
                <a:gd name="connsiteY59" fmla="*/ 112919 h 160909"/>
                <a:gd name="connsiteX60" fmla="*/ 187570 w 254244"/>
                <a:gd name="connsiteY60" fmla="*/ 97858 h 160909"/>
                <a:gd name="connsiteX61" fmla="*/ 170021 w 254244"/>
                <a:gd name="connsiteY61" fmla="*/ 112919 h 160909"/>
                <a:gd name="connsiteX62" fmla="*/ 155833 w 254244"/>
                <a:gd name="connsiteY62" fmla="*/ 103526 h 160909"/>
                <a:gd name="connsiteX63" fmla="*/ 149271 w 254244"/>
                <a:gd name="connsiteY63" fmla="*/ 85804 h 160909"/>
                <a:gd name="connsiteX64" fmla="*/ 152997 w 254244"/>
                <a:gd name="connsiteY64" fmla="*/ 83503 h 160909"/>
                <a:gd name="connsiteX65" fmla="*/ 157604 w 254244"/>
                <a:gd name="connsiteY65" fmla="*/ 88639 h 160909"/>
                <a:gd name="connsiteX66" fmla="*/ 169489 w 254244"/>
                <a:gd name="connsiteY66" fmla="*/ 107957 h 160909"/>
                <a:gd name="connsiteX67" fmla="*/ 174986 w 254244"/>
                <a:gd name="connsiteY67" fmla="*/ 99454 h 160909"/>
                <a:gd name="connsiteX68" fmla="*/ 171261 w 254244"/>
                <a:gd name="connsiteY68" fmla="*/ 80842 h 160909"/>
                <a:gd name="connsiteX69" fmla="*/ 166295 w 254244"/>
                <a:gd name="connsiteY69" fmla="*/ 61707 h 160909"/>
                <a:gd name="connsiteX70" fmla="*/ 163277 w 254244"/>
                <a:gd name="connsiteY70" fmla="*/ 49655 h 160909"/>
                <a:gd name="connsiteX71" fmla="*/ 160798 w 254244"/>
                <a:gd name="connsiteY71" fmla="*/ 38309 h 160909"/>
                <a:gd name="connsiteX72" fmla="*/ 166295 w 254244"/>
                <a:gd name="connsiteY72" fmla="*/ 32997 h 160909"/>
                <a:gd name="connsiteX73" fmla="*/ 174271 w 254244"/>
                <a:gd name="connsiteY73" fmla="*/ 40969 h 160909"/>
                <a:gd name="connsiteX74" fmla="*/ 178354 w 254244"/>
                <a:gd name="connsiteY74" fmla="*/ 56745 h 160909"/>
                <a:gd name="connsiteX75" fmla="*/ 181190 w 254244"/>
                <a:gd name="connsiteY75" fmla="*/ 68789 h 160909"/>
                <a:gd name="connsiteX76" fmla="*/ 184202 w 254244"/>
                <a:gd name="connsiteY76" fmla="*/ 80668 h 160909"/>
                <a:gd name="connsiteX77" fmla="*/ 197150 w 254244"/>
                <a:gd name="connsiteY77" fmla="*/ 100160 h 160909"/>
                <a:gd name="connsiteX78" fmla="*/ 215763 w 254244"/>
                <a:gd name="connsiteY78" fmla="*/ 107957 h 160909"/>
                <a:gd name="connsiteX79" fmla="*/ 225869 w 254244"/>
                <a:gd name="connsiteY79" fmla="*/ 95904 h 160909"/>
                <a:gd name="connsiteX80" fmla="*/ 214524 w 254244"/>
                <a:gd name="connsiteY80" fmla="*/ 55856 h 160909"/>
                <a:gd name="connsiteX81" fmla="*/ 212753 w 254244"/>
                <a:gd name="connsiteY81" fmla="*/ 47884 h 160909"/>
                <a:gd name="connsiteX82" fmla="*/ 228530 w 254244"/>
                <a:gd name="connsiteY82" fmla="*/ 32997 h 160909"/>
                <a:gd name="connsiteX83" fmla="*/ 254245 w 254244"/>
                <a:gd name="connsiteY83" fmla="*/ 60111 h 160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</a:cxnLst>
              <a:rect l="l" t="t" r="r" b="b"/>
              <a:pathLst>
                <a:path w="254244" h="160909">
                  <a:moveTo>
                    <a:pt x="157453" y="147656"/>
                  </a:moveTo>
                  <a:cubicBezTo>
                    <a:pt x="157453" y="155629"/>
                    <a:pt x="148587" y="159527"/>
                    <a:pt x="138832" y="159527"/>
                  </a:cubicBezTo>
                  <a:cubicBezTo>
                    <a:pt x="120219" y="159527"/>
                    <a:pt x="115071" y="141988"/>
                    <a:pt x="113300" y="132944"/>
                  </a:cubicBezTo>
                  <a:lnTo>
                    <a:pt x="109042" y="111150"/>
                  </a:lnTo>
                  <a:lnTo>
                    <a:pt x="59041" y="111150"/>
                  </a:lnTo>
                  <a:lnTo>
                    <a:pt x="61877" y="126386"/>
                  </a:lnTo>
                  <a:cubicBezTo>
                    <a:pt x="62942" y="131530"/>
                    <a:pt x="65428" y="144640"/>
                    <a:pt x="68614" y="148188"/>
                  </a:cubicBezTo>
                  <a:cubicBezTo>
                    <a:pt x="72514" y="152262"/>
                    <a:pt x="77837" y="154565"/>
                    <a:pt x="85996" y="154565"/>
                  </a:cubicBezTo>
                  <a:cubicBezTo>
                    <a:pt x="87060" y="154565"/>
                    <a:pt x="94329" y="154565"/>
                    <a:pt x="99111" y="151911"/>
                  </a:cubicBezTo>
                  <a:cubicBezTo>
                    <a:pt x="98055" y="151379"/>
                    <a:pt x="93972" y="148720"/>
                    <a:pt x="93972" y="143933"/>
                  </a:cubicBezTo>
                  <a:cubicBezTo>
                    <a:pt x="93972" y="138795"/>
                    <a:pt x="98230" y="137907"/>
                    <a:pt x="100176" y="137907"/>
                  </a:cubicBezTo>
                  <a:cubicBezTo>
                    <a:pt x="105324" y="137907"/>
                    <a:pt x="109225" y="142162"/>
                    <a:pt x="109225" y="147656"/>
                  </a:cubicBezTo>
                  <a:cubicBezTo>
                    <a:pt x="109225" y="159527"/>
                    <a:pt x="90603" y="159527"/>
                    <a:pt x="85813" y="159527"/>
                  </a:cubicBezTo>
                  <a:cubicBezTo>
                    <a:pt x="78901" y="159527"/>
                    <a:pt x="64896" y="159177"/>
                    <a:pt x="56562" y="147831"/>
                  </a:cubicBezTo>
                  <a:cubicBezTo>
                    <a:pt x="51414" y="140566"/>
                    <a:pt x="50001" y="132944"/>
                    <a:pt x="46100" y="111150"/>
                  </a:cubicBezTo>
                  <a:lnTo>
                    <a:pt x="32444" y="111150"/>
                  </a:lnTo>
                  <a:cubicBezTo>
                    <a:pt x="29433" y="111150"/>
                    <a:pt x="27129" y="111150"/>
                    <a:pt x="27129" y="107251"/>
                  </a:cubicBezTo>
                  <a:cubicBezTo>
                    <a:pt x="27129" y="104765"/>
                    <a:pt x="29433" y="104765"/>
                    <a:pt x="32086" y="104765"/>
                  </a:cubicBezTo>
                  <a:lnTo>
                    <a:pt x="44861" y="104765"/>
                  </a:lnTo>
                  <a:lnTo>
                    <a:pt x="33509" y="43097"/>
                  </a:lnTo>
                  <a:cubicBezTo>
                    <a:pt x="31379" y="31226"/>
                    <a:pt x="31205" y="30694"/>
                    <a:pt x="28186" y="19173"/>
                  </a:cubicBezTo>
                  <a:cubicBezTo>
                    <a:pt x="27129" y="15093"/>
                    <a:pt x="24111" y="3580"/>
                    <a:pt x="17199" y="3580"/>
                  </a:cubicBezTo>
                  <a:cubicBezTo>
                    <a:pt x="16309" y="3580"/>
                    <a:pt x="12409" y="3580"/>
                    <a:pt x="9573" y="6232"/>
                  </a:cubicBezTo>
                  <a:cubicBezTo>
                    <a:pt x="15245" y="8543"/>
                    <a:pt x="15245" y="13505"/>
                    <a:pt x="15245" y="14211"/>
                  </a:cubicBezTo>
                  <a:cubicBezTo>
                    <a:pt x="15245" y="19348"/>
                    <a:pt x="10987" y="20237"/>
                    <a:pt x="9040" y="20237"/>
                  </a:cubicBezTo>
                  <a:cubicBezTo>
                    <a:pt x="3900" y="20237"/>
                    <a:pt x="0" y="15982"/>
                    <a:pt x="0" y="10487"/>
                  </a:cubicBezTo>
                  <a:cubicBezTo>
                    <a:pt x="0" y="2333"/>
                    <a:pt x="9040" y="-1382"/>
                    <a:pt x="16841" y="-1382"/>
                  </a:cubicBezTo>
                  <a:cubicBezTo>
                    <a:pt x="37584" y="-1382"/>
                    <a:pt x="44503" y="31401"/>
                    <a:pt x="47696" y="49123"/>
                  </a:cubicBezTo>
                  <a:lnTo>
                    <a:pt x="57977" y="104765"/>
                  </a:lnTo>
                  <a:lnTo>
                    <a:pt x="107977" y="104765"/>
                  </a:lnTo>
                  <a:lnTo>
                    <a:pt x="97165" y="46105"/>
                  </a:lnTo>
                  <a:cubicBezTo>
                    <a:pt x="95211" y="35831"/>
                    <a:pt x="95211" y="35475"/>
                    <a:pt x="92375" y="25375"/>
                  </a:cubicBezTo>
                  <a:cubicBezTo>
                    <a:pt x="89714" y="15982"/>
                    <a:pt x="88299" y="14211"/>
                    <a:pt x="84574" y="10487"/>
                  </a:cubicBezTo>
                  <a:cubicBezTo>
                    <a:pt x="80673" y="6589"/>
                    <a:pt x="76240" y="3580"/>
                    <a:pt x="70568" y="3580"/>
                  </a:cubicBezTo>
                  <a:cubicBezTo>
                    <a:pt x="68614" y="3580"/>
                    <a:pt x="63474" y="3754"/>
                    <a:pt x="59399" y="6232"/>
                  </a:cubicBezTo>
                  <a:cubicBezTo>
                    <a:pt x="60463" y="6764"/>
                    <a:pt x="64538" y="9424"/>
                    <a:pt x="64538" y="14211"/>
                  </a:cubicBezTo>
                  <a:cubicBezTo>
                    <a:pt x="64538" y="19348"/>
                    <a:pt x="60280" y="20237"/>
                    <a:pt x="58334" y="20237"/>
                  </a:cubicBezTo>
                  <a:cubicBezTo>
                    <a:pt x="53194" y="20237"/>
                    <a:pt x="49293" y="15982"/>
                    <a:pt x="49293" y="10487"/>
                  </a:cubicBezTo>
                  <a:cubicBezTo>
                    <a:pt x="49293" y="1277"/>
                    <a:pt x="60638" y="-1382"/>
                    <a:pt x="70210" y="-1382"/>
                  </a:cubicBezTo>
                  <a:cubicBezTo>
                    <a:pt x="82802" y="-1382"/>
                    <a:pt x="96808" y="6589"/>
                    <a:pt x="102837" y="21119"/>
                  </a:cubicBezTo>
                  <a:cubicBezTo>
                    <a:pt x="106738" y="30512"/>
                    <a:pt x="109225" y="40262"/>
                    <a:pt x="110996" y="50187"/>
                  </a:cubicBezTo>
                  <a:lnTo>
                    <a:pt x="121101" y="104765"/>
                  </a:lnTo>
                  <a:lnTo>
                    <a:pt x="137768" y="104765"/>
                  </a:lnTo>
                  <a:cubicBezTo>
                    <a:pt x="140786" y="104765"/>
                    <a:pt x="143090" y="104765"/>
                    <a:pt x="143090" y="108664"/>
                  </a:cubicBezTo>
                  <a:cubicBezTo>
                    <a:pt x="143090" y="111150"/>
                    <a:pt x="140786" y="111150"/>
                    <a:pt x="138125" y="111150"/>
                  </a:cubicBezTo>
                  <a:lnTo>
                    <a:pt x="122165" y="111150"/>
                  </a:lnTo>
                  <a:lnTo>
                    <a:pt x="126598" y="135072"/>
                  </a:lnTo>
                  <a:cubicBezTo>
                    <a:pt x="128020" y="142869"/>
                    <a:pt x="130141" y="154565"/>
                    <a:pt x="138832" y="154565"/>
                  </a:cubicBezTo>
                  <a:cubicBezTo>
                    <a:pt x="141494" y="154565"/>
                    <a:pt x="145394" y="153682"/>
                    <a:pt x="147523" y="152087"/>
                  </a:cubicBezTo>
                  <a:cubicBezTo>
                    <a:pt x="144329" y="150491"/>
                    <a:pt x="142201" y="147482"/>
                    <a:pt x="142201" y="143933"/>
                  </a:cubicBezTo>
                  <a:cubicBezTo>
                    <a:pt x="142201" y="138795"/>
                    <a:pt x="146459" y="137907"/>
                    <a:pt x="148405" y="137907"/>
                  </a:cubicBezTo>
                  <a:cubicBezTo>
                    <a:pt x="153553" y="137907"/>
                    <a:pt x="157453" y="142162"/>
                    <a:pt x="157453" y="147656"/>
                  </a:cubicBezTo>
                  <a:close/>
                  <a:moveTo>
                    <a:pt x="254245" y="60111"/>
                  </a:moveTo>
                  <a:cubicBezTo>
                    <a:pt x="254245" y="62414"/>
                    <a:pt x="251933" y="62414"/>
                    <a:pt x="250520" y="62414"/>
                  </a:cubicBezTo>
                  <a:cubicBezTo>
                    <a:pt x="247326" y="62414"/>
                    <a:pt x="247151" y="61882"/>
                    <a:pt x="246261" y="58691"/>
                  </a:cubicBezTo>
                  <a:cubicBezTo>
                    <a:pt x="243250" y="47702"/>
                    <a:pt x="236863" y="37959"/>
                    <a:pt x="229062" y="37959"/>
                  </a:cubicBezTo>
                  <a:cubicBezTo>
                    <a:pt x="226583" y="37959"/>
                    <a:pt x="224629" y="39198"/>
                    <a:pt x="224629" y="43985"/>
                  </a:cubicBezTo>
                  <a:cubicBezTo>
                    <a:pt x="224629" y="47884"/>
                    <a:pt x="226226" y="51782"/>
                    <a:pt x="227648" y="55856"/>
                  </a:cubicBezTo>
                  <a:cubicBezTo>
                    <a:pt x="230834" y="64185"/>
                    <a:pt x="238285" y="83503"/>
                    <a:pt x="238285" y="93253"/>
                  </a:cubicBezTo>
                  <a:cubicBezTo>
                    <a:pt x="238285" y="107076"/>
                    <a:pt x="228713" y="112919"/>
                    <a:pt x="216471" y="112919"/>
                  </a:cubicBezTo>
                  <a:cubicBezTo>
                    <a:pt x="202465" y="112919"/>
                    <a:pt x="192892" y="104590"/>
                    <a:pt x="187570" y="97858"/>
                  </a:cubicBezTo>
                  <a:cubicBezTo>
                    <a:pt x="186330" y="108664"/>
                    <a:pt x="177107" y="112919"/>
                    <a:pt x="170021" y="112919"/>
                  </a:cubicBezTo>
                  <a:cubicBezTo>
                    <a:pt x="162395" y="112919"/>
                    <a:pt x="158494" y="107957"/>
                    <a:pt x="155833" y="103526"/>
                  </a:cubicBezTo>
                  <a:cubicBezTo>
                    <a:pt x="152107" y="97683"/>
                    <a:pt x="149271" y="86868"/>
                    <a:pt x="149271" y="85804"/>
                  </a:cubicBezTo>
                  <a:cubicBezTo>
                    <a:pt x="149271" y="83503"/>
                    <a:pt x="151575" y="83503"/>
                    <a:pt x="152997" y="83503"/>
                  </a:cubicBezTo>
                  <a:cubicBezTo>
                    <a:pt x="156190" y="83503"/>
                    <a:pt x="156365" y="83677"/>
                    <a:pt x="157604" y="88639"/>
                  </a:cubicBezTo>
                  <a:cubicBezTo>
                    <a:pt x="160623" y="100867"/>
                    <a:pt x="163991" y="107957"/>
                    <a:pt x="169489" y="107957"/>
                  </a:cubicBezTo>
                  <a:cubicBezTo>
                    <a:pt x="174986" y="107957"/>
                    <a:pt x="174986" y="101582"/>
                    <a:pt x="174986" y="99454"/>
                  </a:cubicBezTo>
                  <a:cubicBezTo>
                    <a:pt x="174986" y="96087"/>
                    <a:pt x="172674" y="87043"/>
                    <a:pt x="171261" y="80842"/>
                  </a:cubicBezTo>
                  <a:lnTo>
                    <a:pt x="166295" y="61707"/>
                  </a:lnTo>
                  <a:cubicBezTo>
                    <a:pt x="165763" y="59048"/>
                    <a:pt x="163991" y="52314"/>
                    <a:pt x="163277" y="49655"/>
                  </a:cubicBezTo>
                  <a:cubicBezTo>
                    <a:pt x="162395" y="45756"/>
                    <a:pt x="160798" y="39555"/>
                    <a:pt x="160798" y="38309"/>
                  </a:cubicBezTo>
                  <a:cubicBezTo>
                    <a:pt x="160798" y="34411"/>
                    <a:pt x="163634" y="32997"/>
                    <a:pt x="166295" y="32997"/>
                  </a:cubicBezTo>
                  <a:cubicBezTo>
                    <a:pt x="172325" y="32997"/>
                    <a:pt x="173564" y="38309"/>
                    <a:pt x="174271" y="40969"/>
                  </a:cubicBezTo>
                  <a:lnTo>
                    <a:pt x="178354" y="56745"/>
                  </a:lnTo>
                  <a:cubicBezTo>
                    <a:pt x="178887" y="59397"/>
                    <a:pt x="180659" y="66138"/>
                    <a:pt x="181190" y="68789"/>
                  </a:cubicBezTo>
                  <a:cubicBezTo>
                    <a:pt x="181723" y="70568"/>
                    <a:pt x="184027" y="79429"/>
                    <a:pt x="184202" y="80668"/>
                  </a:cubicBezTo>
                  <a:cubicBezTo>
                    <a:pt x="184559" y="81732"/>
                    <a:pt x="189874" y="93428"/>
                    <a:pt x="197150" y="100160"/>
                  </a:cubicBezTo>
                  <a:cubicBezTo>
                    <a:pt x="202465" y="104948"/>
                    <a:pt x="208669" y="107957"/>
                    <a:pt x="215763" y="107957"/>
                  </a:cubicBezTo>
                  <a:cubicBezTo>
                    <a:pt x="223922" y="107957"/>
                    <a:pt x="225869" y="101755"/>
                    <a:pt x="225869" y="95904"/>
                  </a:cubicBezTo>
                  <a:cubicBezTo>
                    <a:pt x="225869" y="85455"/>
                    <a:pt x="217535" y="64010"/>
                    <a:pt x="214524" y="55856"/>
                  </a:cubicBezTo>
                  <a:cubicBezTo>
                    <a:pt x="212753" y="51426"/>
                    <a:pt x="212753" y="50187"/>
                    <a:pt x="212753" y="47884"/>
                  </a:cubicBezTo>
                  <a:cubicBezTo>
                    <a:pt x="212753" y="38309"/>
                    <a:pt x="220371" y="32997"/>
                    <a:pt x="228530" y="32997"/>
                  </a:cubicBezTo>
                  <a:cubicBezTo>
                    <a:pt x="246261" y="32997"/>
                    <a:pt x="254245" y="57277"/>
                    <a:pt x="254245" y="60111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460" name="任意多边形: 形状 459">
              <a:extLst>
                <a:ext uri="{FF2B5EF4-FFF2-40B4-BE49-F238E27FC236}">
                  <a16:creationId xmlns:a16="http://schemas.microsoft.com/office/drawing/2014/main" id="{48A818DD-22AF-CE14-D65C-D6CE8AFE1E8D}"/>
                </a:ext>
              </a:extLst>
            </p:cNvPr>
            <p:cNvSpPr/>
            <p:nvPr>
              <p:custDataLst>
                <p:tags r:id="rId48"/>
              </p:custDataLst>
            </p:nvPr>
          </p:nvSpPr>
          <p:spPr>
            <a:xfrm flipV="1">
              <a:off x="6338245" y="-15261557"/>
              <a:ext cx="73237" cy="12401"/>
            </a:xfrm>
            <a:custGeom>
              <a:avLst/>
              <a:gdLst>
                <a:gd name="connsiteX0" fmla="*/ 73237 w 73237"/>
                <a:gd name="connsiteY0" fmla="*/ 4823 h 12401"/>
                <a:gd name="connsiteX1" fmla="*/ 64896 w 73237"/>
                <a:gd name="connsiteY1" fmla="*/ 11025 h 12401"/>
                <a:gd name="connsiteX2" fmla="*/ 8333 w 73237"/>
                <a:gd name="connsiteY2" fmla="*/ 11025 h 12401"/>
                <a:gd name="connsiteX3" fmla="*/ 0 w 73237"/>
                <a:gd name="connsiteY3" fmla="*/ 4823 h 12401"/>
                <a:gd name="connsiteX4" fmla="*/ 8333 w 73237"/>
                <a:gd name="connsiteY4" fmla="*/ -1377 h 12401"/>
                <a:gd name="connsiteX5" fmla="*/ 64896 w 73237"/>
                <a:gd name="connsiteY5" fmla="*/ -1377 h 12401"/>
                <a:gd name="connsiteX6" fmla="*/ 73237 w 73237"/>
                <a:gd name="connsiteY6" fmla="*/ 4823 h 12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237" h="12401">
                  <a:moveTo>
                    <a:pt x="73237" y="4823"/>
                  </a:moveTo>
                  <a:cubicBezTo>
                    <a:pt x="73237" y="11025"/>
                    <a:pt x="67025" y="11025"/>
                    <a:pt x="64896" y="11025"/>
                  </a:cubicBezTo>
                  <a:lnTo>
                    <a:pt x="8333" y="11025"/>
                  </a:lnTo>
                  <a:cubicBezTo>
                    <a:pt x="6212" y="11025"/>
                    <a:pt x="0" y="11025"/>
                    <a:pt x="0" y="4823"/>
                  </a:cubicBezTo>
                  <a:cubicBezTo>
                    <a:pt x="0" y="-1377"/>
                    <a:pt x="6212" y="-1377"/>
                    <a:pt x="8333" y="-1377"/>
                  </a:cubicBezTo>
                  <a:lnTo>
                    <a:pt x="64896" y="-1377"/>
                  </a:lnTo>
                  <a:cubicBezTo>
                    <a:pt x="67025" y="-1377"/>
                    <a:pt x="73237" y="-1377"/>
                    <a:pt x="73237" y="4823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461" name="任意多边形: 形状 460">
              <a:extLst>
                <a:ext uri="{FF2B5EF4-FFF2-40B4-BE49-F238E27FC236}">
                  <a16:creationId xmlns:a16="http://schemas.microsoft.com/office/drawing/2014/main" id="{9E2C471A-A70E-CD6E-694E-BD97EC31A1E6}"/>
                </a:ext>
              </a:extLst>
            </p:cNvPr>
            <p:cNvSpPr/>
            <p:nvPr>
              <p:custDataLst>
                <p:tags r:id="rId49"/>
              </p:custDataLst>
            </p:nvPr>
          </p:nvSpPr>
          <p:spPr>
            <a:xfrm flipV="1">
              <a:off x="6453303" y="-15396417"/>
              <a:ext cx="64546" cy="117669"/>
            </a:xfrm>
            <a:custGeom>
              <a:avLst/>
              <a:gdLst>
                <a:gd name="connsiteX0" fmla="*/ 60114 w 64546"/>
                <a:gd name="connsiteY0" fmla="*/ 2515 h 117669"/>
                <a:gd name="connsiteX1" fmla="*/ 55149 w 64546"/>
                <a:gd name="connsiteY1" fmla="*/ 5000 h 117669"/>
                <a:gd name="connsiteX2" fmla="*/ 52662 w 64546"/>
                <a:gd name="connsiteY2" fmla="*/ 5000 h 117669"/>
                <a:gd name="connsiteX3" fmla="*/ 44504 w 64546"/>
                <a:gd name="connsiteY3" fmla="*/ 5350 h 117669"/>
                <a:gd name="connsiteX4" fmla="*/ 38656 w 64546"/>
                <a:gd name="connsiteY4" fmla="*/ 8717 h 117669"/>
                <a:gd name="connsiteX5" fmla="*/ 39364 w 64546"/>
                <a:gd name="connsiteY5" fmla="*/ 12440 h 117669"/>
                <a:gd name="connsiteX6" fmla="*/ 64189 w 64546"/>
                <a:gd name="connsiteY6" fmla="*/ 111505 h 117669"/>
                <a:gd name="connsiteX7" fmla="*/ 64546 w 64546"/>
                <a:gd name="connsiteY7" fmla="*/ 113808 h 117669"/>
                <a:gd name="connsiteX8" fmla="*/ 61885 w 64546"/>
                <a:gd name="connsiteY8" fmla="*/ 116286 h 117669"/>
                <a:gd name="connsiteX9" fmla="*/ 58159 w 64546"/>
                <a:gd name="connsiteY9" fmla="*/ 113452 h 117669"/>
                <a:gd name="connsiteX10" fmla="*/ 25358 w 64546"/>
                <a:gd name="connsiteY10" fmla="*/ 93610 h 117669"/>
                <a:gd name="connsiteX11" fmla="*/ 21100 w 64546"/>
                <a:gd name="connsiteY11" fmla="*/ 89703 h 117669"/>
                <a:gd name="connsiteX12" fmla="*/ 24468 w 64546"/>
                <a:gd name="connsiteY12" fmla="*/ 87052 h 117669"/>
                <a:gd name="connsiteX13" fmla="*/ 46632 w 64546"/>
                <a:gd name="connsiteY13" fmla="*/ 94666 h 117669"/>
                <a:gd name="connsiteX14" fmla="*/ 26240 w 64546"/>
                <a:gd name="connsiteY14" fmla="*/ 12972 h 117669"/>
                <a:gd name="connsiteX15" fmla="*/ 7801 w 64546"/>
                <a:gd name="connsiteY15" fmla="*/ 5000 h 117669"/>
                <a:gd name="connsiteX16" fmla="*/ 5323 w 64546"/>
                <a:gd name="connsiteY16" fmla="*/ 5000 h 117669"/>
                <a:gd name="connsiteX17" fmla="*/ 0 w 64546"/>
                <a:gd name="connsiteY17" fmla="*/ 1093 h 117669"/>
                <a:gd name="connsiteX18" fmla="*/ 2836 w 64546"/>
                <a:gd name="connsiteY18" fmla="*/ -1383 h 117669"/>
                <a:gd name="connsiteX19" fmla="*/ 29433 w 64546"/>
                <a:gd name="connsiteY19" fmla="*/ -676 h 117669"/>
                <a:gd name="connsiteX20" fmla="*/ 56205 w 64546"/>
                <a:gd name="connsiteY20" fmla="*/ -1383 h 117669"/>
                <a:gd name="connsiteX21" fmla="*/ 60114 w 64546"/>
                <a:gd name="connsiteY21" fmla="*/ 2515 h 117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64546" h="117669">
                  <a:moveTo>
                    <a:pt x="60114" y="2515"/>
                  </a:moveTo>
                  <a:cubicBezTo>
                    <a:pt x="60114" y="5000"/>
                    <a:pt x="57802" y="5000"/>
                    <a:pt x="55149" y="5000"/>
                  </a:cubicBezTo>
                  <a:lnTo>
                    <a:pt x="52662" y="5000"/>
                  </a:lnTo>
                  <a:cubicBezTo>
                    <a:pt x="50183" y="5000"/>
                    <a:pt x="46990" y="5175"/>
                    <a:pt x="44504" y="5350"/>
                  </a:cubicBezTo>
                  <a:cubicBezTo>
                    <a:pt x="39538" y="5882"/>
                    <a:pt x="38656" y="5882"/>
                    <a:pt x="38656" y="8717"/>
                  </a:cubicBezTo>
                  <a:cubicBezTo>
                    <a:pt x="38656" y="9430"/>
                    <a:pt x="38656" y="9781"/>
                    <a:pt x="39364" y="12440"/>
                  </a:cubicBezTo>
                  <a:lnTo>
                    <a:pt x="64189" y="111505"/>
                  </a:lnTo>
                  <a:cubicBezTo>
                    <a:pt x="64364" y="112037"/>
                    <a:pt x="64546" y="113276"/>
                    <a:pt x="64546" y="113808"/>
                  </a:cubicBezTo>
                  <a:cubicBezTo>
                    <a:pt x="64546" y="113808"/>
                    <a:pt x="64364" y="116286"/>
                    <a:pt x="61885" y="116286"/>
                  </a:cubicBezTo>
                  <a:cubicBezTo>
                    <a:pt x="60288" y="116286"/>
                    <a:pt x="60114" y="115936"/>
                    <a:pt x="58159" y="113452"/>
                  </a:cubicBezTo>
                  <a:cubicBezTo>
                    <a:pt x="51423" y="104947"/>
                    <a:pt x="40428" y="94849"/>
                    <a:pt x="25358" y="93610"/>
                  </a:cubicBezTo>
                  <a:cubicBezTo>
                    <a:pt x="23054" y="93251"/>
                    <a:pt x="21100" y="93078"/>
                    <a:pt x="21100" y="89703"/>
                  </a:cubicBezTo>
                  <a:cubicBezTo>
                    <a:pt x="21100" y="87052"/>
                    <a:pt x="23586" y="87052"/>
                    <a:pt x="24468" y="87052"/>
                  </a:cubicBezTo>
                  <a:cubicBezTo>
                    <a:pt x="27304" y="87052"/>
                    <a:pt x="35463" y="87757"/>
                    <a:pt x="46632" y="94666"/>
                  </a:cubicBezTo>
                  <a:lnTo>
                    <a:pt x="26240" y="12972"/>
                  </a:lnTo>
                  <a:cubicBezTo>
                    <a:pt x="24651" y="6771"/>
                    <a:pt x="23586" y="5000"/>
                    <a:pt x="7801" y="5000"/>
                  </a:cubicBezTo>
                  <a:lnTo>
                    <a:pt x="5323" y="5000"/>
                  </a:lnTo>
                  <a:cubicBezTo>
                    <a:pt x="2304" y="5000"/>
                    <a:pt x="0" y="5000"/>
                    <a:pt x="0" y="1093"/>
                  </a:cubicBezTo>
                  <a:cubicBezTo>
                    <a:pt x="0" y="1093"/>
                    <a:pt x="0" y="-1383"/>
                    <a:pt x="2836" y="-1383"/>
                  </a:cubicBezTo>
                  <a:cubicBezTo>
                    <a:pt x="11352" y="-1383"/>
                    <a:pt x="20743" y="-676"/>
                    <a:pt x="29433" y="-676"/>
                  </a:cubicBezTo>
                  <a:cubicBezTo>
                    <a:pt x="38124" y="-676"/>
                    <a:pt x="47697" y="-1383"/>
                    <a:pt x="56205" y="-1383"/>
                  </a:cubicBezTo>
                  <a:cubicBezTo>
                    <a:pt x="57627" y="-1383"/>
                    <a:pt x="60114" y="-1383"/>
                    <a:pt x="60114" y="2515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462" name="任意多边形: 形状 461">
              <a:extLst>
                <a:ext uri="{FF2B5EF4-FFF2-40B4-BE49-F238E27FC236}">
                  <a16:creationId xmlns:a16="http://schemas.microsoft.com/office/drawing/2014/main" id="{4D729021-EAA1-C24F-6972-6259D4490154}"/>
                </a:ext>
              </a:extLst>
            </p:cNvPr>
            <p:cNvSpPr/>
            <p:nvPr>
              <p:custDataLst>
                <p:tags r:id="rId50"/>
              </p:custDataLst>
            </p:nvPr>
          </p:nvSpPr>
          <p:spPr>
            <a:xfrm flipV="1">
              <a:off x="6631341" y="-15267126"/>
              <a:ext cx="168400" cy="59223"/>
            </a:xfrm>
            <a:custGeom>
              <a:avLst/>
              <a:gdLst>
                <a:gd name="connsiteX0" fmla="*/ 159789 w 168400"/>
                <a:gd name="connsiteY0" fmla="*/ 47725 h 59223"/>
                <a:gd name="connsiteX1" fmla="*/ 168401 w 168400"/>
                <a:gd name="connsiteY1" fmla="*/ 52791 h 59223"/>
                <a:gd name="connsiteX2" fmla="*/ 160043 w 168400"/>
                <a:gd name="connsiteY2" fmla="*/ 57848 h 59223"/>
                <a:gd name="connsiteX3" fmla="*/ 8357 w 168400"/>
                <a:gd name="connsiteY3" fmla="*/ 57848 h 59223"/>
                <a:gd name="connsiteX4" fmla="*/ 0 w 168400"/>
                <a:gd name="connsiteY4" fmla="*/ 52791 h 59223"/>
                <a:gd name="connsiteX5" fmla="*/ 8611 w 168400"/>
                <a:gd name="connsiteY5" fmla="*/ 47725 h 59223"/>
                <a:gd name="connsiteX6" fmla="*/ 159789 w 168400"/>
                <a:gd name="connsiteY6" fmla="*/ 47725 h 59223"/>
                <a:gd name="connsiteX7" fmla="*/ 160043 w 168400"/>
                <a:gd name="connsiteY7" fmla="*/ -1375 h 59223"/>
                <a:gd name="connsiteX8" fmla="*/ 168401 w 168400"/>
                <a:gd name="connsiteY8" fmla="*/ 3691 h 59223"/>
                <a:gd name="connsiteX9" fmla="*/ 159789 w 168400"/>
                <a:gd name="connsiteY9" fmla="*/ 8756 h 59223"/>
                <a:gd name="connsiteX10" fmla="*/ 8611 w 168400"/>
                <a:gd name="connsiteY10" fmla="*/ 8756 h 59223"/>
                <a:gd name="connsiteX11" fmla="*/ 0 w 168400"/>
                <a:gd name="connsiteY11" fmla="*/ 3691 h 59223"/>
                <a:gd name="connsiteX12" fmla="*/ 8357 w 168400"/>
                <a:gd name="connsiteY12" fmla="*/ -1375 h 59223"/>
                <a:gd name="connsiteX13" fmla="*/ 160043 w 168400"/>
                <a:gd name="connsiteY13" fmla="*/ -1375 h 59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8400" h="59223">
                  <a:moveTo>
                    <a:pt x="159789" y="47725"/>
                  </a:moveTo>
                  <a:cubicBezTo>
                    <a:pt x="163586" y="47725"/>
                    <a:pt x="168401" y="47725"/>
                    <a:pt x="168401" y="52791"/>
                  </a:cubicBezTo>
                  <a:cubicBezTo>
                    <a:pt x="168401" y="57848"/>
                    <a:pt x="163586" y="57848"/>
                    <a:pt x="160043" y="57848"/>
                  </a:cubicBezTo>
                  <a:lnTo>
                    <a:pt x="8357" y="57848"/>
                  </a:lnTo>
                  <a:cubicBezTo>
                    <a:pt x="4814" y="57848"/>
                    <a:pt x="0" y="57848"/>
                    <a:pt x="0" y="52791"/>
                  </a:cubicBezTo>
                  <a:cubicBezTo>
                    <a:pt x="0" y="47725"/>
                    <a:pt x="4814" y="47725"/>
                    <a:pt x="8611" y="47725"/>
                  </a:cubicBezTo>
                  <a:lnTo>
                    <a:pt x="159789" y="47725"/>
                  </a:lnTo>
                  <a:close/>
                  <a:moveTo>
                    <a:pt x="160043" y="-1375"/>
                  </a:moveTo>
                  <a:cubicBezTo>
                    <a:pt x="163586" y="-1375"/>
                    <a:pt x="168401" y="-1375"/>
                    <a:pt x="168401" y="3691"/>
                  </a:cubicBezTo>
                  <a:cubicBezTo>
                    <a:pt x="168401" y="8756"/>
                    <a:pt x="163586" y="8756"/>
                    <a:pt x="159789" y="8756"/>
                  </a:cubicBezTo>
                  <a:lnTo>
                    <a:pt x="8611" y="8756"/>
                  </a:lnTo>
                  <a:cubicBezTo>
                    <a:pt x="4814" y="8756"/>
                    <a:pt x="0" y="8756"/>
                    <a:pt x="0" y="3691"/>
                  </a:cubicBezTo>
                  <a:cubicBezTo>
                    <a:pt x="0" y="-1375"/>
                    <a:pt x="4814" y="-1375"/>
                    <a:pt x="8357" y="-1375"/>
                  </a:cubicBezTo>
                  <a:lnTo>
                    <a:pt x="160043" y="-1375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463" name="任意多边形: 形状 462">
              <a:extLst>
                <a:ext uri="{FF2B5EF4-FFF2-40B4-BE49-F238E27FC236}">
                  <a16:creationId xmlns:a16="http://schemas.microsoft.com/office/drawing/2014/main" id="{09609FC2-A397-E2E5-B765-1F5CE84C91E0}"/>
                </a:ext>
              </a:extLst>
            </p:cNvPr>
            <p:cNvSpPr/>
            <p:nvPr>
              <p:custDataLst>
                <p:tags r:id="rId51"/>
              </p:custDataLst>
            </p:nvPr>
          </p:nvSpPr>
          <p:spPr>
            <a:xfrm flipV="1">
              <a:off x="6900443" y="-15347104"/>
              <a:ext cx="167129" cy="178424"/>
            </a:xfrm>
            <a:custGeom>
              <a:avLst/>
              <a:gdLst>
                <a:gd name="connsiteX0" fmla="*/ 167129 w 167129"/>
                <a:gd name="connsiteY0" fmla="*/ 27478 h 178424"/>
                <a:gd name="connsiteX1" fmla="*/ 163332 w 167129"/>
                <a:gd name="connsiteY1" fmla="*/ 30764 h 178424"/>
                <a:gd name="connsiteX2" fmla="*/ 159027 w 167129"/>
                <a:gd name="connsiteY2" fmla="*/ 26461 h 178424"/>
                <a:gd name="connsiteX3" fmla="*/ 139277 w 167129"/>
                <a:gd name="connsiteY3" fmla="*/ 4190 h 178424"/>
                <a:gd name="connsiteX4" fmla="*/ 130920 w 167129"/>
                <a:gd name="connsiteY4" fmla="*/ 19124 h 178424"/>
                <a:gd name="connsiteX5" fmla="*/ 132437 w 167129"/>
                <a:gd name="connsiteY5" fmla="*/ 38355 h 178424"/>
                <a:gd name="connsiteX6" fmla="*/ 134463 w 167129"/>
                <a:gd name="connsiteY6" fmla="*/ 60627 h 178424"/>
                <a:gd name="connsiteX7" fmla="*/ 112688 w 167129"/>
                <a:gd name="connsiteY7" fmla="*/ 89987 h 178424"/>
                <a:gd name="connsiteX8" fmla="*/ 165866 w 167129"/>
                <a:gd name="connsiteY8" fmla="*/ 139596 h 178424"/>
                <a:gd name="connsiteX9" fmla="*/ 114968 w 167129"/>
                <a:gd name="connsiteY9" fmla="*/ 177048 h 178424"/>
                <a:gd name="connsiteX10" fmla="*/ 48118 w 167129"/>
                <a:gd name="connsiteY10" fmla="*/ 177048 h 178424"/>
                <a:gd name="connsiteX11" fmla="*/ 41278 w 167129"/>
                <a:gd name="connsiteY11" fmla="*/ 172245 h 178424"/>
                <a:gd name="connsiteX12" fmla="*/ 48118 w 167129"/>
                <a:gd name="connsiteY12" fmla="*/ 169204 h 178424"/>
                <a:gd name="connsiteX13" fmla="*/ 62799 w 167129"/>
                <a:gd name="connsiteY13" fmla="*/ 164899 h 178424"/>
                <a:gd name="connsiteX14" fmla="*/ 61790 w 167129"/>
                <a:gd name="connsiteY14" fmla="*/ 160097 h 178424"/>
                <a:gd name="connsiteX15" fmla="*/ 27606 w 167129"/>
                <a:gd name="connsiteY15" fmla="*/ 22666 h 178424"/>
                <a:gd name="connsiteX16" fmla="*/ 6840 w 167129"/>
                <a:gd name="connsiteY16" fmla="*/ 12034 h 178424"/>
                <a:gd name="connsiteX17" fmla="*/ 0 w 167129"/>
                <a:gd name="connsiteY17" fmla="*/ 7231 h 178424"/>
                <a:gd name="connsiteX18" fmla="*/ 3543 w 167129"/>
                <a:gd name="connsiteY18" fmla="*/ 4190 h 178424"/>
                <a:gd name="connsiteX19" fmla="*/ 32921 w 167129"/>
                <a:gd name="connsiteY19" fmla="*/ 4952 h 178424"/>
                <a:gd name="connsiteX20" fmla="*/ 63053 w 167129"/>
                <a:gd name="connsiteY20" fmla="*/ 4190 h 178424"/>
                <a:gd name="connsiteX21" fmla="*/ 67867 w 167129"/>
                <a:gd name="connsiteY21" fmla="*/ 8746 h 178424"/>
                <a:gd name="connsiteX22" fmla="*/ 61027 w 167129"/>
                <a:gd name="connsiteY22" fmla="*/ 12034 h 178424"/>
                <a:gd name="connsiteX23" fmla="*/ 46338 w 167129"/>
                <a:gd name="connsiteY23" fmla="*/ 16337 h 178424"/>
                <a:gd name="connsiteX24" fmla="*/ 47355 w 167129"/>
                <a:gd name="connsiteY24" fmla="*/ 21404 h 178424"/>
                <a:gd name="connsiteX25" fmla="*/ 63816 w 167129"/>
                <a:gd name="connsiteY25" fmla="*/ 87963 h 178424"/>
                <a:gd name="connsiteX26" fmla="*/ 91168 w 167129"/>
                <a:gd name="connsiteY26" fmla="*/ 87963 h 178424"/>
                <a:gd name="connsiteX27" fmla="*/ 114968 w 167129"/>
                <a:gd name="connsiteY27" fmla="*/ 65692 h 178424"/>
                <a:gd name="connsiteX28" fmla="*/ 110662 w 167129"/>
                <a:gd name="connsiteY28" fmla="*/ 45699 h 178424"/>
                <a:gd name="connsiteX29" fmla="*/ 106865 w 167129"/>
                <a:gd name="connsiteY29" fmla="*/ 25453 h 178424"/>
                <a:gd name="connsiteX30" fmla="*/ 138260 w 167129"/>
                <a:gd name="connsiteY30" fmla="*/ -1377 h 178424"/>
                <a:gd name="connsiteX31" fmla="*/ 167129 w 167129"/>
                <a:gd name="connsiteY31" fmla="*/ 27478 h 178424"/>
                <a:gd name="connsiteX32" fmla="*/ 143075 w 167129"/>
                <a:gd name="connsiteY32" fmla="*/ 145416 h 178424"/>
                <a:gd name="connsiteX33" fmla="*/ 128386 w 167129"/>
                <a:gd name="connsiteY33" fmla="*/ 106693 h 178424"/>
                <a:gd name="connsiteX34" fmla="*/ 90913 w 167129"/>
                <a:gd name="connsiteY34" fmla="*/ 93529 h 178424"/>
                <a:gd name="connsiteX35" fmla="*/ 65333 w 167129"/>
                <a:gd name="connsiteY35" fmla="*/ 93529 h 178424"/>
                <a:gd name="connsiteX36" fmla="*/ 81793 w 167129"/>
                <a:gd name="connsiteY36" fmla="*/ 160097 h 178424"/>
                <a:gd name="connsiteX37" fmla="*/ 87362 w 167129"/>
                <a:gd name="connsiteY37" fmla="*/ 168696 h 178424"/>
                <a:gd name="connsiteX38" fmla="*/ 102051 w 167129"/>
                <a:gd name="connsiteY38" fmla="*/ 169204 h 178424"/>
                <a:gd name="connsiteX39" fmla="*/ 143075 w 167129"/>
                <a:gd name="connsiteY39" fmla="*/ 145416 h 178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67129" h="178424">
                  <a:moveTo>
                    <a:pt x="167129" y="27478"/>
                  </a:moveTo>
                  <a:cubicBezTo>
                    <a:pt x="167129" y="29247"/>
                    <a:pt x="166629" y="30764"/>
                    <a:pt x="163332" y="30764"/>
                  </a:cubicBezTo>
                  <a:cubicBezTo>
                    <a:pt x="160043" y="30764"/>
                    <a:pt x="159789" y="29502"/>
                    <a:pt x="159027" y="26461"/>
                  </a:cubicBezTo>
                  <a:cubicBezTo>
                    <a:pt x="154721" y="12288"/>
                    <a:pt x="147126" y="4190"/>
                    <a:pt x="139277" y="4190"/>
                  </a:cubicBezTo>
                  <a:cubicBezTo>
                    <a:pt x="131683" y="4190"/>
                    <a:pt x="130920" y="11026"/>
                    <a:pt x="130920" y="19124"/>
                  </a:cubicBezTo>
                  <a:cubicBezTo>
                    <a:pt x="130920" y="25699"/>
                    <a:pt x="131683" y="31773"/>
                    <a:pt x="132437" y="38355"/>
                  </a:cubicBezTo>
                  <a:cubicBezTo>
                    <a:pt x="133200" y="44175"/>
                    <a:pt x="134463" y="55314"/>
                    <a:pt x="134463" y="60627"/>
                  </a:cubicBezTo>
                  <a:cubicBezTo>
                    <a:pt x="134463" y="74799"/>
                    <a:pt x="125605" y="85429"/>
                    <a:pt x="112688" y="89987"/>
                  </a:cubicBezTo>
                  <a:cubicBezTo>
                    <a:pt x="148643" y="99095"/>
                    <a:pt x="165866" y="121120"/>
                    <a:pt x="165866" y="139596"/>
                  </a:cubicBezTo>
                  <a:cubicBezTo>
                    <a:pt x="165866" y="159588"/>
                    <a:pt x="146618" y="177048"/>
                    <a:pt x="114968" y="177048"/>
                  </a:cubicBezTo>
                  <a:lnTo>
                    <a:pt x="48118" y="177048"/>
                  </a:lnTo>
                  <a:cubicBezTo>
                    <a:pt x="44066" y="177048"/>
                    <a:pt x="41278" y="177048"/>
                    <a:pt x="41278" y="172245"/>
                  </a:cubicBezTo>
                  <a:cubicBezTo>
                    <a:pt x="41278" y="169204"/>
                    <a:pt x="43303" y="169204"/>
                    <a:pt x="48118" y="169204"/>
                  </a:cubicBezTo>
                  <a:cubicBezTo>
                    <a:pt x="55967" y="169204"/>
                    <a:pt x="62799" y="169204"/>
                    <a:pt x="62799" y="164899"/>
                  </a:cubicBezTo>
                  <a:cubicBezTo>
                    <a:pt x="62799" y="164146"/>
                    <a:pt x="62799" y="163637"/>
                    <a:pt x="61790" y="160097"/>
                  </a:cubicBezTo>
                  <a:lnTo>
                    <a:pt x="27606" y="22666"/>
                  </a:lnTo>
                  <a:cubicBezTo>
                    <a:pt x="25580" y="14059"/>
                    <a:pt x="24055" y="12034"/>
                    <a:pt x="6840" y="12034"/>
                  </a:cubicBezTo>
                  <a:cubicBezTo>
                    <a:pt x="2789" y="12034"/>
                    <a:pt x="0" y="12034"/>
                    <a:pt x="0" y="7231"/>
                  </a:cubicBezTo>
                  <a:cubicBezTo>
                    <a:pt x="0" y="4190"/>
                    <a:pt x="2789" y="4190"/>
                    <a:pt x="3543" y="4190"/>
                  </a:cubicBezTo>
                  <a:cubicBezTo>
                    <a:pt x="13171" y="4190"/>
                    <a:pt x="23300" y="4952"/>
                    <a:pt x="32921" y="4952"/>
                  </a:cubicBezTo>
                  <a:cubicBezTo>
                    <a:pt x="42795" y="4952"/>
                    <a:pt x="53178" y="4190"/>
                    <a:pt x="63053" y="4190"/>
                  </a:cubicBezTo>
                  <a:cubicBezTo>
                    <a:pt x="64825" y="4190"/>
                    <a:pt x="67867" y="4190"/>
                    <a:pt x="67867" y="8746"/>
                  </a:cubicBezTo>
                  <a:cubicBezTo>
                    <a:pt x="67867" y="12034"/>
                    <a:pt x="66096" y="12034"/>
                    <a:pt x="61027" y="12034"/>
                  </a:cubicBezTo>
                  <a:cubicBezTo>
                    <a:pt x="46338" y="12034"/>
                    <a:pt x="46338" y="14059"/>
                    <a:pt x="46338" y="16337"/>
                  </a:cubicBezTo>
                  <a:cubicBezTo>
                    <a:pt x="46338" y="17355"/>
                    <a:pt x="46338" y="17854"/>
                    <a:pt x="47355" y="21404"/>
                  </a:cubicBezTo>
                  <a:lnTo>
                    <a:pt x="63816" y="87963"/>
                  </a:lnTo>
                  <a:lnTo>
                    <a:pt x="91168" y="87963"/>
                  </a:lnTo>
                  <a:cubicBezTo>
                    <a:pt x="101797" y="87963"/>
                    <a:pt x="114968" y="83913"/>
                    <a:pt x="114968" y="65692"/>
                  </a:cubicBezTo>
                  <a:cubicBezTo>
                    <a:pt x="114968" y="62151"/>
                    <a:pt x="114206" y="59872"/>
                    <a:pt x="110662" y="45699"/>
                  </a:cubicBezTo>
                  <a:cubicBezTo>
                    <a:pt x="107874" y="33797"/>
                    <a:pt x="106865" y="30257"/>
                    <a:pt x="106865" y="25453"/>
                  </a:cubicBezTo>
                  <a:cubicBezTo>
                    <a:pt x="106865" y="6723"/>
                    <a:pt x="122308" y="-1377"/>
                    <a:pt x="138260" y="-1377"/>
                  </a:cubicBezTo>
                  <a:cubicBezTo>
                    <a:pt x="159535" y="-1377"/>
                    <a:pt x="167129" y="25453"/>
                    <a:pt x="167129" y="27478"/>
                  </a:cubicBezTo>
                  <a:close/>
                  <a:moveTo>
                    <a:pt x="143075" y="145416"/>
                  </a:moveTo>
                  <a:cubicBezTo>
                    <a:pt x="143075" y="143891"/>
                    <a:pt x="142066" y="120357"/>
                    <a:pt x="128386" y="106693"/>
                  </a:cubicBezTo>
                  <a:cubicBezTo>
                    <a:pt x="120791" y="99349"/>
                    <a:pt x="108128" y="93529"/>
                    <a:pt x="90913" y="93529"/>
                  </a:cubicBezTo>
                  <a:lnTo>
                    <a:pt x="65333" y="93529"/>
                  </a:lnTo>
                  <a:lnTo>
                    <a:pt x="81793" y="160097"/>
                  </a:lnTo>
                  <a:cubicBezTo>
                    <a:pt x="83565" y="167688"/>
                    <a:pt x="85590" y="168195"/>
                    <a:pt x="87362" y="168696"/>
                  </a:cubicBezTo>
                  <a:cubicBezTo>
                    <a:pt x="89134" y="169204"/>
                    <a:pt x="97245" y="169204"/>
                    <a:pt x="102051" y="169204"/>
                  </a:cubicBezTo>
                  <a:cubicBezTo>
                    <a:pt x="118257" y="169204"/>
                    <a:pt x="143075" y="169204"/>
                    <a:pt x="143075" y="145416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464" name="任意多边形: 形状 463">
              <a:extLst>
                <a:ext uri="{FF2B5EF4-FFF2-40B4-BE49-F238E27FC236}">
                  <a16:creationId xmlns:a16="http://schemas.microsoft.com/office/drawing/2014/main" id="{C436CF6B-53DA-034B-3E39-6B47E02759FA}"/>
                </a:ext>
              </a:extLst>
            </p:cNvPr>
            <p:cNvSpPr/>
            <p:nvPr>
              <p:custDataLst>
                <p:tags r:id="rId52"/>
              </p:custDataLst>
            </p:nvPr>
          </p:nvSpPr>
          <p:spPr>
            <a:xfrm flipV="1">
              <a:off x="7085048" y="-15347104"/>
              <a:ext cx="462171" cy="178424"/>
            </a:xfrm>
            <a:custGeom>
              <a:avLst/>
              <a:gdLst>
                <a:gd name="connsiteX0" fmla="*/ 89642 w 462171"/>
                <a:gd name="connsiteY0" fmla="*/ 30510 h 178424"/>
                <a:gd name="connsiteX1" fmla="*/ 85590 w 462171"/>
                <a:gd name="connsiteY1" fmla="*/ 34560 h 178424"/>
                <a:gd name="connsiteX2" fmla="*/ 82302 w 462171"/>
                <a:gd name="connsiteY2" fmla="*/ 31773 h 178424"/>
                <a:gd name="connsiteX3" fmla="*/ 36718 w 462171"/>
                <a:gd name="connsiteY3" fmla="*/ 6977 h 178424"/>
                <a:gd name="connsiteX4" fmla="*/ 17469 w 462171"/>
                <a:gd name="connsiteY4" fmla="*/ 34813 h 178424"/>
                <a:gd name="connsiteX5" fmla="*/ 21775 w 462171"/>
                <a:gd name="connsiteY5" fmla="*/ 62650 h 178424"/>
                <a:gd name="connsiteX6" fmla="*/ 31649 w 462171"/>
                <a:gd name="connsiteY6" fmla="*/ 62650 h 178424"/>
                <a:gd name="connsiteX7" fmla="*/ 68366 w 462171"/>
                <a:gd name="connsiteY7" fmla="*/ 68224 h 178424"/>
                <a:gd name="connsiteX8" fmla="*/ 88378 w 462171"/>
                <a:gd name="connsiteY8" fmla="*/ 94545 h 178424"/>
                <a:gd name="connsiteX9" fmla="*/ 62799 w 462171"/>
                <a:gd name="connsiteY9" fmla="*/ 116054 h 178424"/>
                <a:gd name="connsiteX10" fmla="*/ 0 w 462171"/>
                <a:gd name="connsiteY10" fmla="*/ 45699 h 178424"/>
                <a:gd name="connsiteX11" fmla="*/ 36210 w 462171"/>
                <a:gd name="connsiteY11" fmla="*/ 1402 h 178424"/>
                <a:gd name="connsiteX12" fmla="*/ 89642 w 462171"/>
                <a:gd name="connsiteY12" fmla="*/ 30510 h 178424"/>
                <a:gd name="connsiteX13" fmla="*/ 78751 w 462171"/>
                <a:gd name="connsiteY13" fmla="*/ 95046 h 178424"/>
                <a:gd name="connsiteX14" fmla="*/ 28615 w 462171"/>
                <a:gd name="connsiteY14" fmla="*/ 68224 h 178424"/>
                <a:gd name="connsiteX15" fmla="*/ 23292 w 462171"/>
                <a:gd name="connsiteY15" fmla="*/ 68224 h 178424"/>
                <a:gd name="connsiteX16" fmla="*/ 62799 w 462171"/>
                <a:gd name="connsiteY16" fmla="*/ 110488 h 178424"/>
                <a:gd name="connsiteX17" fmla="*/ 78751 w 462171"/>
                <a:gd name="connsiteY17" fmla="*/ 95046 h 178424"/>
                <a:gd name="connsiteX18" fmla="*/ 245648 w 462171"/>
                <a:gd name="connsiteY18" fmla="*/ 66445 h 178424"/>
                <a:gd name="connsiteX19" fmla="*/ 241841 w 462171"/>
                <a:gd name="connsiteY19" fmla="*/ 69486 h 178424"/>
                <a:gd name="connsiteX20" fmla="*/ 236782 w 462171"/>
                <a:gd name="connsiteY20" fmla="*/ 63921 h 178424"/>
                <a:gd name="connsiteX21" fmla="*/ 178288 w 462171"/>
                <a:gd name="connsiteY21" fmla="*/ 12034 h 178424"/>
                <a:gd name="connsiteX22" fmla="*/ 157778 w 462171"/>
                <a:gd name="connsiteY22" fmla="*/ 12034 h 178424"/>
                <a:gd name="connsiteX23" fmla="*/ 149921 w 462171"/>
                <a:gd name="connsiteY23" fmla="*/ 14566 h 178424"/>
                <a:gd name="connsiteX24" fmla="*/ 150937 w 462171"/>
                <a:gd name="connsiteY24" fmla="*/ 20133 h 178424"/>
                <a:gd name="connsiteX25" fmla="*/ 185376 w 462171"/>
                <a:gd name="connsiteY25" fmla="*/ 157817 h 178424"/>
                <a:gd name="connsiteX26" fmla="*/ 209684 w 462171"/>
                <a:gd name="connsiteY26" fmla="*/ 169204 h 178424"/>
                <a:gd name="connsiteX27" fmla="*/ 212218 w 462171"/>
                <a:gd name="connsiteY27" fmla="*/ 169204 h 178424"/>
                <a:gd name="connsiteX28" fmla="*/ 219305 w 462171"/>
                <a:gd name="connsiteY28" fmla="*/ 174015 h 178424"/>
                <a:gd name="connsiteX29" fmla="*/ 215508 w 462171"/>
                <a:gd name="connsiteY29" fmla="*/ 177048 h 178424"/>
                <a:gd name="connsiteX30" fmla="*/ 180561 w 462171"/>
                <a:gd name="connsiteY30" fmla="*/ 176294 h 178424"/>
                <a:gd name="connsiteX31" fmla="*/ 149420 w 462171"/>
                <a:gd name="connsiteY31" fmla="*/ 177048 h 178424"/>
                <a:gd name="connsiteX32" fmla="*/ 144605 w 462171"/>
                <a:gd name="connsiteY32" fmla="*/ 172245 h 178424"/>
                <a:gd name="connsiteX33" fmla="*/ 151446 w 462171"/>
                <a:gd name="connsiteY33" fmla="*/ 169204 h 178424"/>
                <a:gd name="connsiteX34" fmla="*/ 166134 w 462171"/>
                <a:gd name="connsiteY34" fmla="*/ 164899 h 178424"/>
                <a:gd name="connsiteX35" fmla="*/ 165117 w 462171"/>
                <a:gd name="connsiteY35" fmla="*/ 160097 h 178424"/>
                <a:gd name="connsiteX36" fmla="*/ 130933 w 462171"/>
                <a:gd name="connsiteY36" fmla="*/ 22666 h 178424"/>
                <a:gd name="connsiteX37" fmla="*/ 110167 w 462171"/>
                <a:gd name="connsiteY37" fmla="*/ 12034 h 178424"/>
                <a:gd name="connsiteX38" fmla="*/ 103329 w 462171"/>
                <a:gd name="connsiteY38" fmla="*/ 7231 h 178424"/>
                <a:gd name="connsiteX39" fmla="*/ 109658 w 462171"/>
                <a:gd name="connsiteY39" fmla="*/ 4190 h 178424"/>
                <a:gd name="connsiteX40" fmla="*/ 218042 w 462171"/>
                <a:gd name="connsiteY40" fmla="*/ 4190 h 178424"/>
                <a:gd name="connsiteX41" fmla="*/ 225381 w 462171"/>
                <a:gd name="connsiteY41" fmla="*/ 8746 h 178424"/>
                <a:gd name="connsiteX42" fmla="*/ 244630 w 462171"/>
                <a:gd name="connsiteY42" fmla="*/ 63159 h 178424"/>
                <a:gd name="connsiteX43" fmla="*/ 245648 w 462171"/>
                <a:gd name="connsiteY43" fmla="*/ 66445 h 178424"/>
                <a:gd name="connsiteX44" fmla="*/ 462171 w 462171"/>
                <a:gd name="connsiteY44" fmla="*/ 173760 h 178424"/>
                <a:gd name="connsiteX45" fmla="*/ 458884 w 462171"/>
                <a:gd name="connsiteY45" fmla="*/ 177048 h 178424"/>
                <a:gd name="connsiteX46" fmla="*/ 435082 w 462171"/>
                <a:gd name="connsiteY46" fmla="*/ 176294 h 178424"/>
                <a:gd name="connsiteX47" fmla="*/ 410767 w 462171"/>
                <a:gd name="connsiteY47" fmla="*/ 177048 h 178424"/>
                <a:gd name="connsiteX48" fmla="*/ 406214 w 462171"/>
                <a:gd name="connsiteY48" fmla="*/ 172245 h 178424"/>
                <a:gd name="connsiteX49" fmla="*/ 410767 w 462171"/>
                <a:gd name="connsiteY49" fmla="*/ 169204 h 178424"/>
                <a:gd name="connsiteX50" fmla="*/ 425963 w 462171"/>
                <a:gd name="connsiteY50" fmla="*/ 158318 h 178424"/>
                <a:gd name="connsiteX51" fmla="*/ 424954 w 462171"/>
                <a:gd name="connsiteY51" fmla="*/ 152244 h 178424"/>
                <a:gd name="connsiteX52" fmla="*/ 402415 w 462171"/>
                <a:gd name="connsiteY52" fmla="*/ 62151 h 178424"/>
                <a:gd name="connsiteX53" fmla="*/ 343662 w 462171"/>
                <a:gd name="connsiteY53" fmla="*/ 6468 h 178424"/>
                <a:gd name="connsiteX54" fmla="*/ 316570 w 462171"/>
                <a:gd name="connsiteY54" fmla="*/ 38101 h 178424"/>
                <a:gd name="connsiteX55" fmla="*/ 319097 w 462171"/>
                <a:gd name="connsiteY55" fmla="*/ 57339 h 178424"/>
                <a:gd name="connsiteX56" fmla="*/ 344424 w 462171"/>
                <a:gd name="connsiteY56" fmla="*/ 159081 h 178424"/>
                <a:gd name="connsiteX57" fmla="*/ 364426 w 462171"/>
                <a:gd name="connsiteY57" fmla="*/ 169204 h 178424"/>
                <a:gd name="connsiteX58" fmla="*/ 372022 w 462171"/>
                <a:gd name="connsiteY58" fmla="*/ 173760 h 178424"/>
                <a:gd name="connsiteX59" fmla="*/ 368478 w 462171"/>
                <a:gd name="connsiteY59" fmla="*/ 177048 h 178424"/>
                <a:gd name="connsiteX60" fmla="*/ 338601 w 462171"/>
                <a:gd name="connsiteY60" fmla="*/ 176294 h 178424"/>
                <a:gd name="connsiteX61" fmla="*/ 308214 w 462171"/>
                <a:gd name="connsiteY61" fmla="*/ 177048 h 178424"/>
                <a:gd name="connsiteX62" fmla="*/ 303399 w 462171"/>
                <a:gd name="connsiteY62" fmla="*/ 172245 h 178424"/>
                <a:gd name="connsiteX63" fmla="*/ 310240 w 462171"/>
                <a:gd name="connsiteY63" fmla="*/ 169204 h 178424"/>
                <a:gd name="connsiteX64" fmla="*/ 324929 w 462171"/>
                <a:gd name="connsiteY64" fmla="*/ 164899 h 178424"/>
                <a:gd name="connsiteX65" fmla="*/ 323912 w 462171"/>
                <a:gd name="connsiteY65" fmla="*/ 160097 h 178424"/>
                <a:gd name="connsiteX66" fmla="*/ 299601 w 462171"/>
                <a:gd name="connsiteY66" fmla="*/ 62396 h 178424"/>
                <a:gd name="connsiteX67" fmla="*/ 297578 w 462171"/>
                <a:gd name="connsiteY67" fmla="*/ 46200 h 178424"/>
                <a:gd name="connsiteX68" fmla="*/ 342653 w 462171"/>
                <a:gd name="connsiteY68" fmla="*/ -1377 h 178424"/>
                <a:gd name="connsiteX69" fmla="*/ 409757 w 462171"/>
                <a:gd name="connsiteY69" fmla="*/ 59363 h 178424"/>
                <a:gd name="connsiteX70" fmla="*/ 432802 w 462171"/>
                <a:gd name="connsiteY70" fmla="*/ 151997 h 178424"/>
                <a:gd name="connsiteX71" fmla="*/ 458376 w 462171"/>
                <a:gd name="connsiteY71" fmla="*/ 169204 h 178424"/>
                <a:gd name="connsiteX72" fmla="*/ 462171 w 462171"/>
                <a:gd name="connsiteY72" fmla="*/ 173760 h 178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462171" h="178424">
                  <a:moveTo>
                    <a:pt x="89642" y="30510"/>
                  </a:moveTo>
                  <a:cubicBezTo>
                    <a:pt x="89642" y="31773"/>
                    <a:pt x="87616" y="34560"/>
                    <a:pt x="85590" y="34560"/>
                  </a:cubicBezTo>
                  <a:cubicBezTo>
                    <a:pt x="84572" y="34560"/>
                    <a:pt x="84328" y="34306"/>
                    <a:pt x="82302" y="31773"/>
                  </a:cubicBezTo>
                  <a:cubicBezTo>
                    <a:pt x="63562" y="7985"/>
                    <a:pt x="41024" y="6977"/>
                    <a:pt x="36718" y="6977"/>
                  </a:cubicBezTo>
                  <a:cubicBezTo>
                    <a:pt x="20258" y="6977"/>
                    <a:pt x="17469" y="24944"/>
                    <a:pt x="17469" y="34813"/>
                  </a:cubicBezTo>
                  <a:cubicBezTo>
                    <a:pt x="17469" y="44429"/>
                    <a:pt x="20004" y="55823"/>
                    <a:pt x="21775" y="62650"/>
                  </a:cubicBezTo>
                  <a:lnTo>
                    <a:pt x="31649" y="62650"/>
                  </a:lnTo>
                  <a:cubicBezTo>
                    <a:pt x="39252" y="62650"/>
                    <a:pt x="56212" y="63413"/>
                    <a:pt x="68366" y="68224"/>
                  </a:cubicBezTo>
                  <a:cubicBezTo>
                    <a:pt x="88378" y="76323"/>
                    <a:pt x="88378" y="92774"/>
                    <a:pt x="88378" y="94545"/>
                  </a:cubicBezTo>
                  <a:cubicBezTo>
                    <a:pt x="88378" y="106185"/>
                    <a:pt x="79005" y="116054"/>
                    <a:pt x="62799" y="116054"/>
                  </a:cubicBezTo>
                  <a:cubicBezTo>
                    <a:pt x="36210" y="116054"/>
                    <a:pt x="0" y="90496"/>
                    <a:pt x="0" y="45699"/>
                  </a:cubicBezTo>
                  <a:cubicBezTo>
                    <a:pt x="0" y="22920"/>
                    <a:pt x="12155" y="1402"/>
                    <a:pt x="36210" y="1402"/>
                  </a:cubicBezTo>
                  <a:cubicBezTo>
                    <a:pt x="68620" y="1402"/>
                    <a:pt x="89642" y="26715"/>
                    <a:pt x="89642" y="30510"/>
                  </a:cubicBezTo>
                  <a:close/>
                  <a:moveTo>
                    <a:pt x="78751" y="95046"/>
                  </a:moveTo>
                  <a:cubicBezTo>
                    <a:pt x="78751" y="68224"/>
                    <a:pt x="36972" y="68224"/>
                    <a:pt x="28615" y="68224"/>
                  </a:cubicBezTo>
                  <a:lnTo>
                    <a:pt x="23292" y="68224"/>
                  </a:lnTo>
                  <a:cubicBezTo>
                    <a:pt x="34184" y="109727"/>
                    <a:pt x="60265" y="110488"/>
                    <a:pt x="62799" y="110488"/>
                  </a:cubicBezTo>
                  <a:cubicBezTo>
                    <a:pt x="72927" y="110488"/>
                    <a:pt x="78751" y="103652"/>
                    <a:pt x="78751" y="95046"/>
                  </a:cubicBezTo>
                  <a:close/>
                  <a:moveTo>
                    <a:pt x="245648" y="66445"/>
                  </a:moveTo>
                  <a:cubicBezTo>
                    <a:pt x="245648" y="69486"/>
                    <a:pt x="242604" y="69486"/>
                    <a:pt x="241841" y="69486"/>
                  </a:cubicBezTo>
                  <a:cubicBezTo>
                    <a:pt x="238809" y="69486"/>
                    <a:pt x="238554" y="68725"/>
                    <a:pt x="236782" y="63921"/>
                  </a:cubicBezTo>
                  <a:cubicBezTo>
                    <a:pt x="228678" y="41396"/>
                    <a:pt x="217788" y="12034"/>
                    <a:pt x="178288" y="12034"/>
                  </a:cubicBezTo>
                  <a:lnTo>
                    <a:pt x="157778" y="12034"/>
                  </a:lnTo>
                  <a:cubicBezTo>
                    <a:pt x="149921" y="12034"/>
                    <a:pt x="149921" y="12797"/>
                    <a:pt x="149921" y="14566"/>
                  </a:cubicBezTo>
                  <a:cubicBezTo>
                    <a:pt x="149921" y="16083"/>
                    <a:pt x="150683" y="18617"/>
                    <a:pt x="150937" y="20133"/>
                  </a:cubicBezTo>
                  <a:lnTo>
                    <a:pt x="185376" y="157817"/>
                  </a:lnTo>
                  <a:cubicBezTo>
                    <a:pt x="187656" y="166670"/>
                    <a:pt x="189174" y="169204"/>
                    <a:pt x="209684" y="169204"/>
                  </a:cubicBezTo>
                  <a:lnTo>
                    <a:pt x="212218" y="169204"/>
                  </a:lnTo>
                  <a:cubicBezTo>
                    <a:pt x="216525" y="169204"/>
                    <a:pt x="219305" y="169204"/>
                    <a:pt x="219305" y="174015"/>
                  </a:cubicBezTo>
                  <a:cubicBezTo>
                    <a:pt x="219305" y="177048"/>
                    <a:pt x="216525" y="177048"/>
                    <a:pt x="215508" y="177048"/>
                  </a:cubicBezTo>
                  <a:cubicBezTo>
                    <a:pt x="204117" y="177048"/>
                    <a:pt x="192214" y="176294"/>
                    <a:pt x="180561" y="176294"/>
                  </a:cubicBezTo>
                  <a:cubicBezTo>
                    <a:pt x="170186" y="176294"/>
                    <a:pt x="159548" y="177048"/>
                    <a:pt x="149420" y="177048"/>
                  </a:cubicBezTo>
                  <a:cubicBezTo>
                    <a:pt x="147895" y="177048"/>
                    <a:pt x="144605" y="177048"/>
                    <a:pt x="144605" y="172245"/>
                  </a:cubicBezTo>
                  <a:cubicBezTo>
                    <a:pt x="144605" y="169204"/>
                    <a:pt x="146631" y="169204"/>
                    <a:pt x="151446" y="169204"/>
                  </a:cubicBezTo>
                  <a:cubicBezTo>
                    <a:pt x="159293" y="169204"/>
                    <a:pt x="166134" y="169204"/>
                    <a:pt x="166134" y="164899"/>
                  </a:cubicBezTo>
                  <a:cubicBezTo>
                    <a:pt x="166134" y="164146"/>
                    <a:pt x="166134" y="163637"/>
                    <a:pt x="165117" y="160097"/>
                  </a:cubicBezTo>
                  <a:lnTo>
                    <a:pt x="130933" y="22666"/>
                  </a:lnTo>
                  <a:cubicBezTo>
                    <a:pt x="128907" y="14059"/>
                    <a:pt x="127390" y="12034"/>
                    <a:pt x="110167" y="12034"/>
                  </a:cubicBezTo>
                  <a:cubicBezTo>
                    <a:pt x="106117" y="12034"/>
                    <a:pt x="103329" y="12034"/>
                    <a:pt x="103329" y="7231"/>
                  </a:cubicBezTo>
                  <a:cubicBezTo>
                    <a:pt x="103329" y="4190"/>
                    <a:pt x="105609" y="4190"/>
                    <a:pt x="109658" y="4190"/>
                  </a:cubicBezTo>
                  <a:lnTo>
                    <a:pt x="218042" y="4190"/>
                  </a:lnTo>
                  <a:cubicBezTo>
                    <a:pt x="223609" y="4190"/>
                    <a:pt x="223864" y="4443"/>
                    <a:pt x="225381" y="8746"/>
                  </a:cubicBezTo>
                  <a:lnTo>
                    <a:pt x="244630" y="63159"/>
                  </a:lnTo>
                  <a:lnTo>
                    <a:pt x="245648" y="66445"/>
                  </a:lnTo>
                  <a:close/>
                  <a:moveTo>
                    <a:pt x="462171" y="173760"/>
                  </a:moveTo>
                  <a:cubicBezTo>
                    <a:pt x="462171" y="175786"/>
                    <a:pt x="461164" y="177048"/>
                    <a:pt x="458884" y="177048"/>
                  </a:cubicBezTo>
                  <a:cubicBezTo>
                    <a:pt x="451288" y="177048"/>
                    <a:pt x="442932" y="176294"/>
                    <a:pt x="435082" y="176294"/>
                  </a:cubicBezTo>
                  <a:cubicBezTo>
                    <a:pt x="426980" y="176294"/>
                    <a:pt x="418622" y="177048"/>
                    <a:pt x="410767" y="177048"/>
                  </a:cubicBezTo>
                  <a:cubicBezTo>
                    <a:pt x="409503" y="177048"/>
                    <a:pt x="406214" y="177048"/>
                    <a:pt x="406214" y="172245"/>
                  </a:cubicBezTo>
                  <a:cubicBezTo>
                    <a:pt x="406214" y="169457"/>
                    <a:pt x="408494" y="169204"/>
                    <a:pt x="410767" y="169204"/>
                  </a:cubicBezTo>
                  <a:cubicBezTo>
                    <a:pt x="423938" y="168696"/>
                    <a:pt x="425963" y="163637"/>
                    <a:pt x="425963" y="158318"/>
                  </a:cubicBezTo>
                  <a:cubicBezTo>
                    <a:pt x="425963" y="156048"/>
                    <a:pt x="425455" y="154269"/>
                    <a:pt x="424954" y="152244"/>
                  </a:cubicBezTo>
                  <a:lnTo>
                    <a:pt x="402415" y="62151"/>
                  </a:lnTo>
                  <a:cubicBezTo>
                    <a:pt x="394314" y="29502"/>
                    <a:pt x="367469" y="6468"/>
                    <a:pt x="343662" y="6468"/>
                  </a:cubicBezTo>
                  <a:cubicBezTo>
                    <a:pt x="330499" y="6468"/>
                    <a:pt x="316570" y="15075"/>
                    <a:pt x="316570" y="38101"/>
                  </a:cubicBezTo>
                  <a:cubicBezTo>
                    <a:pt x="316570" y="43674"/>
                    <a:pt x="317834" y="51774"/>
                    <a:pt x="319097" y="57339"/>
                  </a:cubicBezTo>
                  <a:lnTo>
                    <a:pt x="344424" y="159081"/>
                  </a:lnTo>
                  <a:cubicBezTo>
                    <a:pt x="346451" y="167179"/>
                    <a:pt x="348474" y="169204"/>
                    <a:pt x="364426" y="169204"/>
                  </a:cubicBezTo>
                  <a:cubicBezTo>
                    <a:pt x="369749" y="169204"/>
                    <a:pt x="372022" y="169204"/>
                    <a:pt x="372022" y="173760"/>
                  </a:cubicBezTo>
                  <a:cubicBezTo>
                    <a:pt x="372022" y="176539"/>
                    <a:pt x="370250" y="177048"/>
                    <a:pt x="368478" y="177048"/>
                  </a:cubicBezTo>
                  <a:cubicBezTo>
                    <a:pt x="358859" y="177048"/>
                    <a:pt x="348474" y="176294"/>
                    <a:pt x="338601" y="176294"/>
                  </a:cubicBezTo>
                  <a:cubicBezTo>
                    <a:pt x="328472" y="176294"/>
                    <a:pt x="318088" y="177048"/>
                    <a:pt x="308214" y="177048"/>
                  </a:cubicBezTo>
                  <a:cubicBezTo>
                    <a:pt x="306689" y="177048"/>
                    <a:pt x="303399" y="177048"/>
                    <a:pt x="303399" y="172245"/>
                  </a:cubicBezTo>
                  <a:cubicBezTo>
                    <a:pt x="303399" y="169204"/>
                    <a:pt x="305426" y="169204"/>
                    <a:pt x="310240" y="169204"/>
                  </a:cubicBezTo>
                  <a:cubicBezTo>
                    <a:pt x="318088" y="169204"/>
                    <a:pt x="324929" y="169204"/>
                    <a:pt x="324929" y="164899"/>
                  </a:cubicBezTo>
                  <a:cubicBezTo>
                    <a:pt x="324929" y="164146"/>
                    <a:pt x="324929" y="163637"/>
                    <a:pt x="323912" y="160097"/>
                  </a:cubicBezTo>
                  <a:lnTo>
                    <a:pt x="299601" y="62396"/>
                  </a:lnTo>
                  <a:cubicBezTo>
                    <a:pt x="297578" y="54298"/>
                    <a:pt x="297578" y="48732"/>
                    <a:pt x="297578" y="46200"/>
                  </a:cubicBezTo>
                  <a:cubicBezTo>
                    <a:pt x="297578" y="15829"/>
                    <a:pt x="318850" y="-1377"/>
                    <a:pt x="342653" y="-1377"/>
                  </a:cubicBezTo>
                  <a:cubicBezTo>
                    <a:pt x="374811" y="-1377"/>
                    <a:pt x="402917" y="31527"/>
                    <a:pt x="409757" y="59363"/>
                  </a:cubicBezTo>
                  <a:lnTo>
                    <a:pt x="432802" y="151997"/>
                  </a:lnTo>
                  <a:cubicBezTo>
                    <a:pt x="436854" y="168195"/>
                    <a:pt x="451034" y="168950"/>
                    <a:pt x="458376" y="169204"/>
                  </a:cubicBezTo>
                  <a:cubicBezTo>
                    <a:pt x="459139" y="169204"/>
                    <a:pt x="462171" y="169457"/>
                    <a:pt x="462171" y="173760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465" name="任意多边形: 形状 464">
              <a:extLst>
                <a:ext uri="{FF2B5EF4-FFF2-40B4-BE49-F238E27FC236}">
                  <a16:creationId xmlns:a16="http://schemas.microsoft.com/office/drawing/2014/main" id="{A7233289-5B12-5043-9446-6BA8C03D5195}"/>
                </a:ext>
              </a:extLst>
            </p:cNvPr>
            <p:cNvSpPr/>
            <p:nvPr>
              <p:custDataLst>
                <p:tags r:id="rId53"/>
              </p:custDataLst>
            </p:nvPr>
          </p:nvSpPr>
          <p:spPr>
            <a:xfrm flipV="1">
              <a:off x="7544742" y="-15364063"/>
              <a:ext cx="58747" cy="253090"/>
            </a:xfrm>
            <a:custGeom>
              <a:avLst/>
              <a:gdLst>
                <a:gd name="connsiteX0" fmla="*/ 58747 w 58747"/>
                <a:gd name="connsiteY0" fmla="*/ 1159 h 253090"/>
                <a:gd name="connsiteX1" fmla="*/ 54442 w 58747"/>
                <a:gd name="connsiteY1" fmla="*/ 6724 h 253090"/>
                <a:gd name="connsiteX2" fmla="*/ 14689 w 58747"/>
                <a:gd name="connsiteY2" fmla="*/ 125171 h 253090"/>
                <a:gd name="connsiteX3" fmla="*/ 55459 w 58747"/>
                <a:gd name="connsiteY3" fmla="*/ 244880 h 253090"/>
                <a:gd name="connsiteX4" fmla="*/ 58747 w 58747"/>
                <a:gd name="connsiteY4" fmla="*/ 249183 h 253090"/>
                <a:gd name="connsiteX5" fmla="*/ 56213 w 58747"/>
                <a:gd name="connsiteY5" fmla="*/ 251715 h 253090"/>
                <a:gd name="connsiteX6" fmla="*/ 15952 w 58747"/>
                <a:gd name="connsiteY6" fmla="*/ 202363 h 253090"/>
                <a:gd name="connsiteX7" fmla="*/ 0 w 58747"/>
                <a:gd name="connsiteY7" fmla="*/ 125171 h 253090"/>
                <a:gd name="connsiteX8" fmla="*/ 16715 w 58747"/>
                <a:gd name="connsiteY8" fmla="*/ 46208 h 253090"/>
                <a:gd name="connsiteX9" fmla="*/ 56213 w 58747"/>
                <a:gd name="connsiteY9" fmla="*/ -1375 h 253090"/>
                <a:gd name="connsiteX10" fmla="*/ 58747 w 58747"/>
                <a:gd name="connsiteY10" fmla="*/ 1159 h 253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8747" h="253090">
                  <a:moveTo>
                    <a:pt x="58747" y="1159"/>
                  </a:moveTo>
                  <a:cubicBezTo>
                    <a:pt x="58747" y="1912"/>
                    <a:pt x="58747" y="2421"/>
                    <a:pt x="54442" y="6724"/>
                  </a:cubicBezTo>
                  <a:cubicBezTo>
                    <a:pt x="22792" y="38611"/>
                    <a:pt x="14689" y="86448"/>
                    <a:pt x="14689" y="125171"/>
                  </a:cubicBezTo>
                  <a:cubicBezTo>
                    <a:pt x="14689" y="169204"/>
                    <a:pt x="24310" y="213247"/>
                    <a:pt x="55459" y="244880"/>
                  </a:cubicBezTo>
                  <a:cubicBezTo>
                    <a:pt x="58747" y="247921"/>
                    <a:pt x="58747" y="248429"/>
                    <a:pt x="58747" y="249183"/>
                  </a:cubicBezTo>
                  <a:cubicBezTo>
                    <a:pt x="58747" y="250954"/>
                    <a:pt x="57730" y="251715"/>
                    <a:pt x="56213" y="251715"/>
                  </a:cubicBezTo>
                  <a:cubicBezTo>
                    <a:pt x="53679" y="251715"/>
                    <a:pt x="30895" y="234502"/>
                    <a:pt x="15952" y="202363"/>
                  </a:cubicBezTo>
                  <a:cubicBezTo>
                    <a:pt x="3035" y="174525"/>
                    <a:pt x="0" y="146433"/>
                    <a:pt x="0" y="125171"/>
                  </a:cubicBezTo>
                  <a:cubicBezTo>
                    <a:pt x="0" y="105433"/>
                    <a:pt x="2780" y="74808"/>
                    <a:pt x="16715" y="46208"/>
                  </a:cubicBezTo>
                  <a:cubicBezTo>
                    <a:pt x="31904" y="15077"/>
                    <a:pt x="53679" y="-1375"/>
                    <a:pt x="56213" y="-1375"/>
                  </a:cubicBezTo>
                  <a:cubicBezTo>
                    <a:pt x="57730" y="-1375"/>
                    <a:pt x="58747" y="-612"/>
                    <a:pt x="58747" y="1159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466" name="任意多边形: 形状 465">
              <a:extLst>
                <a:ext uri="{FF2B5EF4-FFF2-40B4-BE49-F238E27FC236}">
                  <a16:creationId xmlns:a16="http://schemas.microsoft.com/office/drawing/2014/main" id="{00F42B58-A180-C5FD-D15F-2A48844BF4C1}"/>
                </a:ext>
              </a:extLst>
            </p:cNvPr>
            <p:cNvSpPr/>
            <p:nvPr>
              <p:custDataLst>
                <p:tags r:id="rId54"/>
              </p:custDataLst>
            </p:nvPr>
          </p:nvSpPr>
          <p:spPr>
            <a:xfrm flipV="1">
              <a:off x="7624228" y="-15347867"/>
              <a:ext cx="288683" cy="175646"/>
            </a:xfrm>
            <a:custGeom>
              <a:avLst/>
              <a:gdLst>
                <a:gd name="connsiteX0" fmla="*/ 264620 w 288683"/>
                <a:gd name="connsiteY0" fmla="*/ 156300 h 175646"/>
                <a:gd name="connsiteX1" fmla="*/ 274250 w 288683"/>
                <a:gd name="connsiteY1" fmla="*/ 161866 h 175646"/>
                <a:gd name="connsiteX2" fmla="*/ 288684 w 288683"/>
                <a:gd name="connsiteY2" fmla="*/ 162375 h 175646"/>
                <a:gd name="connsiteX3" fmla="*/ 288684 w 288683"/>
                <a:gd name="connsiteY3" fmla="*/ 174269 h 175646"/>
                <a:gd name="connsiteX4" fmla="*/ 261585 w 288683"/>
                <a:gd name="connsiteY4" fmla="*/ 173506 h 175646"/>
                <a:gd name="connsiteX5" fmla="*/ 227147 w 288683"/>
                <a:gd name="connsiteY5" fmla="*/ 174269 h 175646"/>
                <a:gd name="connsiteX6" fmla="*/ 227147 w 288683"/>
                <a:gd name="connsiteY6" fmla="*/ 162375 h 175646"/>
                <a:gd name="connsiteX7" fmla="*/ 252975 w 288683"/>
                <a:gd name="connsiteY7" fmla="*/ 159588 h 175646"/>
                <a:gd name="connsiteX8" fmla="*/ 209416 w 288683"/>
                <a:gd name="connsiteY8" fmla="*/ 46460 h 175646"/>
                <a:gd name="connsiteX9" fmla="*/ 164595 w 288683"/>
                <a:gd name="connsiteY9" fmla="*/ 162375 h 175646"/>
                <a:gd name="connsiteX10" fmla="*/ 188904 w 288683"/>
                <a:gd name="connsiteY10" fmla="*/ 162375 h 175646"/>
                <a:gd name="connsiteX11" fmla="*/ 188904 w 288683"/>
                <a:gd name="connsiteY11" fmla="*/ 174269 h 175646"/>
                <a:gd name="connsiteX12" fmla="*/ 144592 w 288683"/>
                <a:gd name="connsiteY12" fmla="*/ 173506 h 175646"/>
                <a:gd name="connsiteX13" fmla="*/ 105848 w 288683"/>
                <a:gd name="connsiteY13" fmla="*/ 174269 h 175646"/>
                <a:gd name="connsiteX14" fmla="*/ 105848 w 288683"/>
                <a:gd name="connsiteY14" fmla="*/ 162375 h 175646"/>
                <a:gd name="connsiteX15" fmla="*/ 127623 w 288683"/>
                <a:gd name="connsiteY15" fmla="*/ 162375 h 175646"/>
                <a:gd name="connsiteX16" fmla="*/ 138006 w 288683"/>
                <a:gd name="connsiteY16" fmla="*/ 135545 h 175646"/>
                <a:gd name="connsiteX17" fmla="*/ 103568 w 288683"/>
                <a:gd name="connsiteY17" fmla="*/ 46460 h 175646"/>
                <a:gd name="connsiteX18" fmla="*/ 58747 w 288683"/>
                <a:gd name="connsiteY18" fmla="*/ 162375 h 175646"/>
                <a:gd name="connsiteX19" fmla="*/ 83056 w 288683"/>
                <a:gd name="connsiteY19" fmla="*/ 162375 h 175646"/>
                <a:gd name="connsiteX20" fmla="*/ 83056 w 288683"/>
                <a:gd name="connsiteY20" fmla="*/ 174269 h 175646"/>
                <a:gd name="connsiteX21" fmla="*/ 38743 w 288683"/>
                <a:gd name="connsiteY21" fmla="*/ 173506 h 175646"/>
                <a:gd name="connsiteX22" fmla="*/ 0 w 288683"/>
                <a:gd name="connsiteY22" fmla="*/ 174269 h 175646"/>
                <a:gd name="connsiteX23" fmla="*/ 0 w 288683"/>
                <a:gd name="connsiteY23" fmla="*/ 162375 h 175646"/>
                <a:gd name="connsiteX24" fmla="*/ 21775 w 288683"/>
                <a:gd name="connsiteY24" fmla="*/ 162375 h 175646"/>
                <a:gd name="connsiteX25" fmla="*/ 82556 w 288683"/>
                <a:gd name="connsiteY25" fmla="*/ 5204 h 175646"/>
                <a:gd name="connsiteX26" fmla="*/ 91413 w 288683"/>
                <a:gd name="connsiteY26" fmla="*/ -1377 h 175646"/>
                <a:gd name="connsiteX27" fmla="*/ 100279 w 288683"/>
                <a:gd name="connsiteY27" fmla="*/ 5204 h 175646"/>
                <a:gd name="connsiteX28" fmla="*/ 144337 w 288683"/>
                <a:gd name="connsiteY28" fmla="*/ 119095 h 175646"/>
                <a:gd name="connsiteX29" fmla="*/ 188404 w 288683"/>
                <a:gd name="connsiteY29" fmla="*/ 5204 h 175646"/>
                <a:gd name="connsiteX30" fmla="*/ 197261 w 288683"/>
                <a:gd name="connsiteY30" fmla="*/ -1377 h 175646"/>
                <a:gd name="connsiteX31" fmla="*/ 206127 w 288683"/>
                <a:gd name="connsiteY31" fmla="*/ 5204 h 175646"/>
                <a:gd name="connsiteX32" fmla="*/ 264620 w 288683"/>
                <a:gd name="connsiteY32" fmla="*/ 156300 h 175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88683" h="175646">
                  <a:moveTo>
                    <a:pt x="264620" y="156300"/>
                  </a:moveTo>
                  <a:cubicBezTo>
                    <a:pt x="266145" y="160604"/>
                    <a:pt x="266392" y="161105"/>
                    <a:pt x="274250" y="161866"/>
                  </a:cubicBezTo>
                  <a:cubicBezTo>
                    <a:pt x="279308" y="162375"/>
                    <a:pt x="284632" y="162375"/>
                    <a:pt x="288684" y="162375"/>
                  </a:cubicBezTo>
                  <a:lnTo>
                    <a:pt x="288684" y="174269"/>
                  </a:lnTo>
                  <a:cubicBezTo>
                    <a:pt x="281843" y="174015"/>
                    <a:pt x="272978" y="173506"/>
                    <a:pt x="261585" y="173506"/>
                  </a:cubicBezTo>
                  <a:cubicBezTo>
                    <a:pt x="251965" y="173506"/>
                    <a:pt x="236260" y="173506"/>
                    <a:pt x="227147" y="174269"/>
                  </a:cubicBezTo>
                  <a:lnTo>
                    <a:pt x="227147" y="162375"/>
                  </a:lnTo>
                  <a:cubicBezTo>
                    <a:pt x="233479" y="162375"/>
                    <a:pt x="245634" y="162375"/>
                    <a:pt x="252975" y="159588"/>
                  </a:cubicBezTo>
                  <a:lnTo>
                    <a:pt x="209416" y="46460"/>
                  </a:lnTo>
                  <a:lnTo>
                    <a:pt x="164595" y="162375"/>
                  </a:lnTo>
                  <a:lnTo>
                    <a:pt x="188904" y="162375"/>
                  </a:lnTo>
                  <a:lnTo>
                    <a:pt x="188904" y="174269"/>
                  </a:lnTo>
                  <a:cubicBezTo>
                    <a:pt x="179284" y="173506"/>
                    <a:pt x="155483" y="173506"/>
                    <a:pt x="144592" y="173506"/>
                  </a:cubicBezTo>
                  <a:cubicBezTo>
                    <a:pt x="134717" y="173506"/>
                    <a:pt x="114714" y="173506"/>
                    <a:pt x="105848" y="174269"/>
                  </a:cubicBezTo>
                  <a:lnTo>
                    <a:pt x="105848" y="162375"/>
                  </a:lnTo>
                  <a:lnTo>
                    <a:pt x="127623" y="162375"/>
                  </a:lnTo>
                  <a:lnTo>
                    <a:pt x="138006" y="135545"/>
                  </a:lnTo>
                  <a:lnTo>
                    <a:pt x="103568" y="46460"/>
                  </a:lnTo>
                  <a:lnTo>
                    <a:pt x="58747" y="162375"/>
                  </a:lnTo>
                  <a:lnTo>
                    <a:pt x="83056" y="162375"/>
                  </a:lnTo>
                  <a:lnTo>
                    <a:pt x="83056" y="174269"/>
                  </a:lnTo>
                  <a:cubicBezTo>
                    <a:pt x="73435" y="173506"/>
                    <a:pt x="49635" y="173506"/>
                    <a:pt x="38743" y="173506"/>
                  </a:cubicBezTo>
                  <a:cubicBezTo>
                    <a:pt x="28869" y="173506"/>
                    <a:pt x="8866" y="173506"/>
                    <a:pt x="0" y="174269"/>
                  </a:cubicBezTo>
                  <a:lnTo>
                    <a:pt x="0" y="162375"/>
                  </a:lnTo>
                  <a:lnTo>
                    <a:pt x="21775" y="162375"/>
                  </a:lnTo>
                  <a:lnTo>
                    <a:pt x="82556" y="5204"/>
                  </a:lnTo>
                  <a:cubicBezTo>
                    <a:pt x="84073" y="1155"/>
                    <a:pt x="85082" y="-1377"/>
                    <a:pt x="91413" y="-1377"/>
                  </a:cubicBezTo>
                  <a:cubicBezTo>
                    <a:pt x="97745" y="-1377"/>
                    <a:pt x="98762" y="1155"/>
                    <a:pt x="100279" y="5204"/>
                  </a:cubicBezTo>
                  <a:lnTo>
                    <a:pt x="144337" y="119095"/>
                  </a:lnTo>
                  <a:lnTo>
                    <a:pt x="188404" y="5204"/>
                  </a:lnTo>
                  <a:cubicBezTo>
                    <a:pt x="189921" y="1155"/>
                    <a:pt x="190930" y="-1377"/>
                    <a:pt x="197261" y="-1377"/>
                  </a:cubicBezTo>
                  <a:cubicBezTo>
                    <a:pt x="203593" y="-1377"/>
                    <a:pt x="204610" y="1155"/>
                    <a:pt x="206127" y="5204"/>
                  </a:cubicBezTo>
                  <a:lnTo>
                    <a:pt x="264620" y="156300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467" name="任意多边形: 形状 466">
              <a:extLst>
                <a:ext uri="{FF2B5EF4-FFF2-40B4-BE49-F238E27FC236}">
                  <a16:creationId xmlns:a16="http://schemas.microsoft.com/office/drawing/2014/main" id="{3ADF6ACE-EBAC-1648-D543-FFEBDE70DC1F}"/>
                </a:ext>
              </a:extLst>
            </p:cNvPr>
            <p:cNvSpPr/>
            <p:nvPr>
              <p:custDataLst>
                <p:tags r:id="rId55"/>
              </p:custDataLst>
            </p:nvPr>
          </p:nvSpPr>
          <p:spPr>
            <a:xfrm flipV="1">
              <a:off x="7947244" y="-15356899"/>
              <a:ext cx="285791" cy="79922"/>
            </a:xfrm>
            <a:custGeom>
              <a:avLst/>
              <a:gdLst>
                <a:gd name="connsiteX0" fmla="*/ 71990 w 285791"/>
                <a:gd name="connsiteY0" fmla="*/ 17579 h 79922"/>
                <a:gd name="connsiteX1" fmla="*/ 67915 w 285791"/>
                <a:gd name="connsiteY1" fmla="*/ 21835 h 79922"/>
                <a:gd name="connsiteX2" fmla="*/ 65254 w 285791"/>
                <a:gd name="connsiteY2" fmla="*/ 19882 h 79922"/>
                <a:gd name="connsiteX3" fmla="*/ 30148 w 285791"/>
                <a:gd name="connsiteY3" fmla="*/ 3581 h 79922"/>
                <a:gd name="connsiteX4" fmla="*/ 13656 w 285791"/>
                <a:gd name="connsiteY4" fmla="*/ 24494 h 79922"/>
                <a:gd name="connsiteX5" fmla="*/ 15960 w 285791"/>
                <a:gd name="connsiteY5" fmla="*/ 40796 h 79922"/>
                <a:gd name="connsiteX6" fmla="*/ 26955 w 285791"/>
                <a:gd name="connsiteY6" fmla="*/ 40796 h 79922"/>
                <a:gd name="connsiteX7" fmla="*/ 69512 w 285791"/>
                <a:gd name="connsiteY7" fmla="*/ 62947 h 79922"/>
                <a:gd name="connsiteX8" fmla="*/ 48054 w 285791"/>
                <a:gd name="connsiteY8" fmla="*/ 78541 h 79922"/>
                <a:gd name="connsiteX9" fmla="*/ 0 w 285791"/>
                <a:gd name="connsiteY9" fmla="*/ 31403 h 79922"/>
                <a:gd name="connsiteX10" fmla="*/ 30148 w 285791"/>
                <a:gd name="connsiteY10" fmla="*/ -1382 h 79922"/>
                <a:gd name="connsiteX11" fmla="*/ 71990 w 285791"/>
                <a:gd name="connsiteY11" fmla="*/ 17579 h 79922"/>
                <a:gd name="connsiteX12" fmla="*/ 60996 w 285791"/>
                <a:gd name="connsiteY12" fmla="*/ 63122 h 79922"/>
                <a:gd name="connsiteX13" fmla="*/ 25715 w 285791"/>
                <a:gd name="connsiteY13" fmla="*/ 45758 h 79922"/>
                <a:gd name="connsiteX14" fmla="*/ 17383 w 285791"/>
                <a:gd name="connsiteY14" fmla="*/ 45758 h 79922"/>
                <a:gd name="connsiteX15" fmla="*/ 48054 w 285791"/>
                <a:gd name="connsiteY15" fmla="*/ 73579 h 79922"/>
                <a:gd name="connsiteX16" fmla="*/ 60996 w 285791"/>
                <a:gd name="connsiteY16" fmla="*/ 63122 h 79922"/>
                <a:gd name="connsiteX17" fmla="*/ 193081 w 285791"/>
                <a:gd name="connsiteY17" fmla="*/ 25733 h 79922"/>
                <a:gd name="connsiteX18" fmla="*/ 189356 w 285791"/>
                <a:gd name="connsiteY18" fmla="*/ 28036 h 79922"/>
                <a:gd name="connsiteX19" fmla="*/ 185098 w 285791"/>
                <a:gd name="connsiteY19" fmla="*/ 24313 h 79922"/>
                <a:gd name="connsiteX20" fmla="*/ 167898 w 285791"/>
                <a:gd name="connsiteY20" fmla="*/ 3581 h 79922"/>
                <a:gd name="connsiteX21" fmla="*/ 163465 w 285791"/>
                <a:gd name="connsiteY21" fmla="*/ 9607 h 79922"/>
                <a:gd name="connsiteX22" fmla="*/ 166484 w 285791"/>
                <a:gd name="connsiteY22" fmla="*/ 21478 h 79922"/>
                <a:gd name="connsiteX23" fmla="*/ 177122 w 285791"/>
                <a:gd name="connsiteY23" fmla="*/ 58874 h 79922"/>
                <a:gd name="connsiteX24" fmla="*/ 155307 w 285791"/>
                <a:gd name="connsiteY24" fmla="*/ 78541 h 79922"/>
                <a:gd name="connsiteX25" fmla="*/ 126406 w 285791"/>
                <a:gd name="connsiteY25" fmla="*/ 63480 h 79922"/>
                <a:gd name="connsiteX26" fmla="*/ 108857 w 285791"/>
                <a:gd name="connsiteY26" fmla="*/ 78541 h 79922"/>
                <a:gd name="connsiteX27" fmla="*/ 94669 w 285791"/>
                <a:gd name="connsiteY27" fmla="*/ 69148 h 79922"/>
                <a:gd name="connsiteX28" fmla="*/ 88107 w 285791"/>
                <a:gd name="connsiteY28" fmla="*/ 51426 h 79922"/>
                <a:gd name="connsiteX29" fmla="*/ 91833 w 285791"/>
                <a:gd name="connsiteY29" fmla="*/ 49125 h 79922"/>
                <a:gd name="connsiteX30" fmla="*/ 96440 w 285791"/>
                <a:gd name="connsiteY30" fmla="*/ 54261 h 79922"/>
                <a:gd name="connsiteX31" fmla="*/ 108325 w 285791"/>
                <a:gd name="connsiteY31" fmla="*/ 73579 h 79922"/>
                <a:gd name="connsiteX32" fmla="*/ 113823 w 285791"/>
                <a:gd name="connsiteY32" fmla="*/ 65076 h 79922"/>
                <a:gd name="connsiteX33" fmla="*/ 110097 w 285791"/>
                <a:gd name="connsiteY33" fmla="*/ 46464 h 79922"/>
                <a:gd name="connsiteX34" fmla="*/ 105131 w 285791"/>
                <a:gd name="connsiteY34" fmla="*/ 27329 h 79922"/>
                <a:gd name="connsiteX35" fmla="*/ 102113 w 285791"/>
                <a:gd name="connsiteY35" fmla="*/ 15277 h 79922"/>
                <a:gd name="connsiteX36" fmla="*/ 99634 w 285791"/>
                <a:gd name="connsiteY36" fmla="*/ 3931 h 79922"/>
                <a:gd name="connsiteX37" fmla="*/ 105131 w 285791"/>
                <a:gd name="connsiteY37" fmla="*/ -1382 h 79922"/>
                <a:gd name="connsiteX38" fmla="*/ 113107 w 285791"/>
                <a:gd name="connsiteY38" fmla="*/ 6591 h 79922"/>
                <a:gd name="connsiteX39" fmla="*/ 117190 w 285791"/>
                <a:gd name="connsiteY39" fmla="*/ 22367 h 79922"/>
                <a:gd name="connsiteX40" fmla="*/ 120027 w 285791"/>
                <a:gd name="connsiteY40" fmla="*/ 34411 h 79922"/>
                <a:gd name="connsiteX41" fmla="*/ 123038 w 285791"/>
                <a:gd name="connsiteY41" fmla="*/ 46290 h 79922"/>
                <a:gd name="connsiteX42" fmla="*/ 135987 w 285791"/>
                <a:gd name="connsiteY42" fmla="*/ 65781 h 79922"/>
                <a:gd name="connsiteX43" fmla="*/ 154599 w 285791"/>
                <a:gd name="connsiteY43" fmla="*/ 73579 h 79922"/>
                <a:gd name="connsiteX44" fmla="*/ 164705 w 285791"/>
                <a:gd name="connsiteY44" fmla="*/ 61526 h 79922"/>
                <a:gd name="connsiteX45" fmla="*/ 153361 w 285791"/>
                <a:gd name="connsiteY45" fmla="*/ 21478 h 79922"/>
                <a:gd name="connsiteX46" fmla="*/ 151589 w 285791"/>
                <a:gd name="connsiteY46" fmla="*/ 13506 h 79922"/>
                <a:gd name="connsiteX47" fmla="*/ 167366 w 285791"/>
                <a:gd name="connsiteY47" fmla="*/ -1382 h 79922"/>
                <a:gd name="connsiteX48" fmla="*/ 193081 w 285791"/>
                <a:gd name="connsiteY48" fmla="*/ 25733 h 79922"/>
                <a:gd name="connsiteX49" fmla="*/ 285792 w 285791"/>
                <a:gd name="connsiteY49" fmla="*/ 17579 h 79922"/>
                <a:gd name="connsiteX50" fmla="*/ 281716 w 285791"/>
                <a:gd name="connsiteY50" fmla="*/ 21835 h 79922"/>
                <a:gd name="connsiteX51" fmla="*/ 279055 w 285791"/>
                <a:gd name="connsiteY51" fmla="*/ 19882 h 79922"/>
                <a:gd name="connsiteX52" fmla="*/ 243950 w 285791"/>
                <a:gd name="connsiteY52" fmla="*/ 3581 h 79922"/>
                <a:gd name="connsiteX53" fmla="*/ 226926 w 285791"/>
                <a:gd name="connsiteY53" fmla="*/ 23074 h 79922"/>
                <a:gd name="connsiteX54" fmla="*/ 238985 w 285791"/>
                <a:gd name="connsiteY54" fmla="*/ 60462 h 79922"/>
                <a:gd name="connsiteX55" fmla="*/ 262214 w 285791"/>
                <a:gd name="connsiteY55" fmla="*/ 73579 h 79922"/>
                <a:gd name="connsiteX56" fmla="*/ 275862 w 285791"/>
                <a:gd name="connsiteY56" fmla="*/ 67204 h 79922"/>
                <a:gd name="connsiteX57" fmla="*/ 268950 w 285791"/>
                <a:gd name="connsiteY57" fmla="*/ 58518 h 79922"/>
                <a:gd name="connsiteX58" fmla="*/ 275331 w 285791"/>
                <a:gd name="connsiteY58" fmla="*/ 52665 h 79922"/>
                <a:gd name="connsiteX59" fmla="*/ 284195 w 285791"/>
                <a:gd name="connsiteY59" fmla="*/ 63122 h 79922"/>
                <a:gd name="connsiteX60" fmla="*/ 262030 w 285791"/>
                <a:gd name="connsiteY60" fmla="*/ 78541 h 79922"/>
                <a:gd name="connsiteX61" fmla="*/ 212920 w 285791"/>
                <a:gd name="connsiteY61" fmla="*/ 29100 h 79922"/>
                <a:gd name="connsiteX62" fmla="*/ 243767 w 285791"/>
                <a:gd name="connsiteY62" fmla="*/ -1382 h 79922"/>
                <a:gd name="connsiteX63" fmla="*/ 285792 w 285791"/>
                <a:gd name="connsiteY63" fmla="*/ 17579 h 79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285791" h="79922">
                  <a:moveTo>
                    <a:pt x="71990" y="17579"/>
                  </a:moveTo>
                  <a:cubicBezTo>
                    <a:pt x="71990" y="19000"/>
                    <a:pt x="69512" y="21835"/>
                    <a:pt x="67915" y="21835"/>
                  </a:cubicBezTo>
                  <a:cubicBezTo>
                    <a:pt x="67025" y="21835"/>
                    <a:pt x="66493" y="21303"/>
                    <a:pt x="65254" y="19882"/>
                  </a:cubicBezTo>
                  <a:cubicBezTo>
                    <a:pt x="54434" y="6947"/>
                    <a:pt x="39014" y="3581"/>
                    <a:pt x="30148" y="3581"/>
                  </a:cubicBezTo>
                  <a:cubicBezTo>
                    <a:pt x="18621" y="3581"/>
                    <a:pt x="13656" y="13324"/>
                    <a:pt x="13656" y="24494"/>
                  </a:cubicBezTo>
                  <a:cubicBezTo>
                    <a:pt x="13656" y="29981"/>
                    <a:pt x="14721" y="35475"/>
                    <a:pt x="15960" y="40796"/>
                  </a:cubicBezTo>
                  <a:lnTo>
                    <a:pt x="26955" y="40796"/>
                  </a:lnTo>
                  <a:cubicBezTo>
                    <a:pt x="34581" y="40796"/>
                    <a:pt x="69512" y="40796"/>
                    <a:pt x="69512" y="62947"/>
                  </a:cubicBezTo>
                  <a:cubicBezTo>
                    <a:pt x="69512" y="72515"/>
                    <a:pt x="60463" y="78541"/>
                    <a:pt x="48054" y="78541"/>
                  </a:cubicBezTo>
                  <a:cubicBezTo>
                    <a:pt x="28194" y="78541"/>
                    <a:pt x="0" y="62590"/>
                    <a:pt x="0" y="31403"/>
                  </a:cubicBezTo>
                  <a:cubicBezTo>
                    <a:pt x="0" y="12791"/>
                    <a:pt x="10995" y="-1382"/>
                    <a:pt x="30148" y="-1382"/>
                  </a:cubicBezTo>
                  <a:cubicBezTo>
                    <a:pt x="58335" y="-1382"/>
                    <a:pt x="71990" y="15277"/>
                    <a:pt x="71990" y="17579"/>
                  </a:cubicBezTo>
                  <a:close/>
                  <a:moveTo>
                    <a:pt x="60996" y="63122"/>
                  </a:moveTo>
                  <a:cubicBezTo>
                    <a:pt x="60996" y="45758"/>
                    <a:pt x="32627" y="45758"/>
                    <a:pt x="25715" y="45758"/>
                  </a:cubicBezTo>
                  <a:lnTo>
                    <a:pt x="17383" y="45758"/>
                  </a:lnTo>
                  <a:cubicBezTo>
                    <a:pt x="25359" y="73230"/>
                    <a:pt x="45926" y="73579"/>
                    <a:pt x="48054" y="73579"/>
                  </a:cubicBezTo>
                  <a:cubicBezTo>
                    <a:pt x="55498" y="73579"/>
                    <a:pt x="60996" y="69506"/>
                    <a:pt x="60996" y="63122"/>
                  </a:cubicBezTo>
                  <a:close/>
                  <a:moveTo>
                    <a:pt x="193081" y="25733"/>
                  </a:moveTo>
                  <a:cubicBezTo>
                    <a:pt x="193081" y="28036"/>
                    <a:pt x="190770" y="28036"/>
                    <a:pt x="189356" y="28036"/>
                  </a:cubicBezTo>
                  <a:cubicBezTo>
                    <a:pt x="186162" y="28036"/>
                    <a:pt x="185987" y="27504"/>
                    <a:pt x="185098" y="24313"/>
                  </a:cubicBezTo>
                  <a:cubicBezTo>
                    <a:pt x="182087" y="13324"/>
                    <a:pt x="175700" y="3581"/>
                    <a:pt x="167898" y="3581"/>
                  </a:cubicBezTo>
                  <a:cubicBezTo>
                    <a:pt x="165420" y="3581"/>
                    <a:pt x="163465" y="4820"/>
                    <a:pt x="163465" y="9607"/>
                  </a:cubicBezTo>
                  <a:cubicBezTo>
                    <a:pt x="163465" y="13506"/>
                    <a:pt x="165062" y="17404"/>
                    <a:pt x="166484" y="21478"/>
                  </a:cubicBezTo>
                  <a:cubicBezTo>
                    <a:pt x="169670" y="29807"/>
                    <a:pt x="177122" y="49125"/>
                    <a:pt x="177122" y="58874"/>
                  </a:cubicBezTo>
                  <a:cubicBezTo>
                    <a:pt x="177122" y="72698"/>
                    <a:pt x="167548" y="78541"/>
                    <a:pt x="155307" y="78541"/>
                  </a:cubicBezTo>
                  <a:cubicBezTo>
                    <a:pt x="141302" y="78541"/>
                    <a:pt x="131728" y="70212"/>
                    <a:pt x="126406" y="63480"/>
                  </a:cubicBezTo>
                  <a:cubicBezTo>
                    <a:pt x="125166" y="74286"/>
                    <a:pt x="115943" y="78541"/>
                    <a:pt x="108857" y="78541"/>
                  </a:cubicBezTo>
                  <a:cubicBezTo>
                    <a:pt x="101231" y="78541"/>
                    <a:pt x="97330" y="73579"/>
                    <a:pt x="94669" y="69148"/>
                  </a:cubicBezTo>
                  <a:cubicBezTo>
                    <a:pt x="90943" y="63305"/>
                    <a:pt x="88107" y="52490"/>
                    <a:pt x="88107" y="51426"/>
                  </a:cubicBezTo>
                  <a:cubicBezTo>
                    <a:pt x="88107" y="49125"/>
                    <a:pt x="90411" y="49125"/>
                    <a:pt x="91833" y="49125"/>
                  </a:cubicBezTo>
                  <a:cubicBezTo>
                    <a:pt x="95027" y="49125"/>
                    <a:pt x="95201" y="49299"/>
                    <a:pt x="96440" y="54261"/>
                  </a:cubicBezTo>
                  <a:cubicBezTo>
                    <a:pt x="99460" y="66489"/>
                    <a:pt x="102827" y="73579"/>
                    <a:pt x="108325" y="73579"/>
                  </a:cubicBezTo>
                  <a:cubicBezTo>
                    <a:pt x="113823" y="73579"/>
                    <a:pt x="113823" y="67204"/>
                    <a:pt x="113823" y="65076"/>
                  </a:cubicBezTo>
                  <a:cubicBezTo>
                    <a:pt x="113823" y="61709"/>
                    <a:pt x="111511" y="52665"/>
                    <a:pt x="110097" y="46464"/>
                  </a:cubicBezTo>
                  <a:lnTo>
                    <a:pt x="105131" y="27329"/>
                  </a:lnTo>
                  <a:cubicBezTo>
                    <a:pt x="104599" y="24669"/>
                    <a:pt x="102827" y="17936"/>
                    <a:pt x="102113" y="15277"/>
                  </a:cubicBezTo>
                  <a:cubicBezTo>
                    <a:pt x="101231" y="11378"/>
                    <a:pt x="99634" y="5176"/>
                    <a:pt x="99634" y="3931"/>
                  </a:cubicBezTo>
                  <a:cubicBezTo>
                    <a:pt x="99634" y="33"/>
                    <a:pt x="102470" y="-1382"/>
                    <a:pt x="105131" y="-1382"/>
                  </a:cubicBezTo>
                  <a:cubicBezTo>
                    <a:pt x="111161" y="-1382"/>
                    <a:pt x="112401" y="3931"/>
                    <a:pt x="113107" y="6591"/>
                  </a:cubicBezTo>
                  <a:lnTo>
                    <a:pt x="117190" y="22367"/>
                  </a:lnTo>
                  <a:cubicBezTo>
                    <a:pt x="117723" y="25018"/>
                    <a:pt x="119495" y="31759"/>
                    <a:pt x="120027" y="34411"/>
                  </a:cubicBezTo>
                  <a:cubicBezTo>
                    <a:pt x="120559" y="36190"/>
                    <a:pt x="122863" y="45051"/>
                    <a:pt x="123038" y="46290"/>
                  </a:cubicBezTo>
                  <a:cubicBezTo>
                    <a:pt x="123395" y="47354"/>
                    <a:pt x="128710" y="59050"/>
                    <a:pt x="135987" y="65781"/>
                  </a:cubicBezTo>
                  <a:cubicBezTo>
                    <a:pt x="141302" y="70570"/>
                    <a:pt x="147506" y="73579"/>
                    <a:pt x="154599" y="73579"/>
                  </a:cubicBezTo>
                  <a:cubicBezTo>
                    <a:pt x="162759" y="73579"/>
                    <a:pt x="164705" y="67377"/>
                    <a:pt x="164705" y="61526"/>
                  </a:cubicBezTo>
                  <a:cubicBezTo>
                    <a:pt x="164705" y="51077"/>
                    <a:pt x="156371" y="29632"/>
                    <a:pt x="153361" y="21478"/>
                  </a:cubicBezTo>
                  <a:cubicBezTo>
                    <a:pt x="151589" y="17048"/>
                    <a:pt x="151589" y="15808"/>
                    <a:pt x="151589" y="13506"/>
                  </a:cubicBezTo>
                  <a:cubicBezTo>
                    <a:pt x="151589" y="3931"/>
                    <a:pt x="159208" y="-1382"/>
                    <a:pt x="167366" y="-1382"/>
                  </a:cubicBezTo>
                  <a:cubicBezTo>
                    <a:pt x="185098" y="-1382"/>
                    <a:pt x="193081" y="22898"/>
                    <a:pt x="193081" y="25733"/>
                  </a:cubicBezTo>
                  <a:close/>
                  <a:moveTo>
                    <a:pt x="285792" y="17579"/>
                  </a:moveTo>
                  <a:cubicBezTo>
                    <a:pt x="285792" y="19000"/>
                    <a:pt x="283313" y="21835"/>
                    <a:pt x="281716" y="21835"/>
                  </a:cubicBezTo>
                  <a:cubicBezTo>
                    <a:pt x="280826" y="21835"/>
                    <a:pt x="280295" y="21303"/>
                    <a:pt x="279055" y="19882"/>
                  </a:cubicBezTo>
                  <a:cubicBezTo>
                    <a:pt x="268235" y="6947"/>
                    <a:pt x="252815" y="3581"/>
                    <a:pt x="243950" y="3581"/>
                  </a:cubicBezTo>
                  <a:cubicBezTo>
                    <a:pt x="235084" y="3581"/>
                    <a:pt x="226926" y="8718"/>
                    <a:pt x="226926" y="23074"/>
                  </a:cubicBezTo>
                  <a:cubicBezTo>
                    <a:pt x="226926" y="31403"/>
                    <a:pt x="230826" y="50189"/>
                    <a:pt x="238985" y="60462"/>
                  </a:cubicBezTo>
                  <a:cubicBezTo>
                    <a:pt x="246071" y="69506"/>
                    <a:pt x="254587" y="73579"/>
                    <a:pt x="262214" y="73579"/>
                  </a:cubicBezTo>
                  <a:cubicBezTo>
                    <a:pt x="265226" y="73579"/>
                    <a:pt x="272852" y="72698"/>
                    <a:pt x="275862" y="67204"/>
                  </a:cubicBezTo>
                  <a:cubicBezTo>
                    <a:pt x="270722" y="65781"/>
                    <a:pt x="268950" y="61526"/>
                    <a:pt x="268950" y="58518"/>
                  </a:cubicBezTo>
                  <a:cubicBezTo>
                    <a:pt x="268950" y="55683"/>
                    <a:pt x="270897" y="52665"/>
                    <a:pt x="275331" y="52665"/>
                  </a:cubicBezTo>
                  <a:cubicBezTo>
                    <a:pt x="278348" y="52665"/>
                    <a:pt x="284195" y="54619"/>
                    <a:pt x="284195" y="63122"/>
                  </a:cubicBezTo>
                  <a:cubicBezTo>
                    <a:pt x="284195" y="74642"/>
                    <a:pt x="271787" y="78541"/>
                    <a:pt x="262030" y="78541"/>
                  </a:cubicBezTo>
                  <a:cubicBezTo>
                    <a:pt x="237206" y="78541"/>
                    <a:pt x="212920" y="54261"/>
                    <a:pt x="212920" y="29100"/>
                  </a:cubicBezTo>
                  <a:cubicBezTo>
                    <a:pt x="212920" y="12442"/>
                    <a:pt x="224089" y="-1382"/>
                    <a:pt x="243767" y="-1382"/>
                  </a:cubicBezTo>
                  <a:cubicBezTo>
                    <a:pt x="272318" y="-1382"/>
                    <a:pt x="285792" y="15277"/>
                    <a:pt x="285792" y="17579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468" name="任意多边形: 形状 467">
              <a:extLst>
                <a:ext uri="{FF2B5EF4-FFF2-40B4-BE49-F238E27FC236}">
                  <a16:creationId xmlns:a16="http://schemas.microsoft.com/office/drawing/2014/main" id="{9B553668-321F-7111-B627-7E6B66EA6CF3}"/>
                </a:ext>
              </a:extLst>
            </p:cNvPr>
            <p:cNvSpPr/>
            <p:nvPr>
              <p:custDataLst>
                <p:tags r:id="rId56"/>
              </p:custDataLst>
            </p:nvPr>
          </p:nvSpPr>
          <p:spPr>
            <a:xfrm flipV="1">
              <a:off x="8237628" y="-15261557"/>
              <a:ext cx="73236" cy="12401"/>
            </a:xfrm>
            <a:custGeom>
              <a:avLst/>
              <a:gdLst>
                <a:gd name="connsiteX0" fmla="*/ 73237 w 73236"/>
                <a:gd name="connsiteY0" fmla="*/ 4823 h 12401"/>
                <a:gd name="connsiteX1" fmla="*/ 64896 w 73236"/>
                <a:gd name="connsiteY1" fmla="*/ 11025 h 12401"/>
                <a:gd name="connsiteX2" fmla="*/ 8334 w 73236"/>
                <a:gd name="connsiteY2" fmla="*/ 11025 h 12401"/>
                <a:gd name="connsiteX3" fmla="*/ 0 w 73236"/>
                <a:gd name="connsiteY3" fmla="*/ 4823 h 12401"/>
                <a:gd name="connsiteX4" fmla="*/ 8334 w 73236"/>
                <a:gd name="connsiteY4" fmla="*/ -1377 h 12401"/>
                <a:gd name="connsiteX5" fmla="*/ 64896 w 73236"/>
                <a:gd name="connsiteY5" fmla="*/ -1377 h 12401"/>
                <a:gd name="connsiteX6" fmla="*/ 73237 w 73236"/>
                <a:gd name="connsiteY6" fmla="*/ 4823 h 12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236" h="12401">
                  <a:moveTo>
                    <a:pt x="73237" y="4823"/>
                  </a:moveTo>
                  <a:cubicBezTo>
                    <a:pt x="73237" y="11025"/>
                    <a:pt x="67025" y="11025"/>
                    <a:pt x="64896" y="11025"/>
                  </a:cubicBezTo>
                  <a:lnTo>
                    <a:pt x="8334" y="11025"/>
                  </a:lnTo>
                  <a:cubicBezTo>
                    <a:pt x="6213" y="11025"/>
                    <a:pt x="0" y="11025"/>
                    <a:pt x="0" y="4823"/>
                  </a:cubicBezTo>
                  <a:cubicBezTo>
                    <a:pt x="0" y="-1377"/>
                    <a:pt x="6213" y="-1377"/>
                    <a:pt x="8334" y="-1377"/>
                  </a:cubicBezTo>
                  <a:lnTo>
                    <a:pt x="64896" y="-1377"/>
                  </a:lnTo>
                  <a:cubicBezTo>
                    <a:pt x="67025" y="-1377"/>
                    <a:pt x="73237" y="-1377"/>
                    <a:pt x="73237" y="4823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469" name="任意多边形: 形状 468">
              <a:extLst>
                <a:ext uri="{FF2B5EF4-FFF2-40B4-BE49-F238E27FC236}">
                  <a16:creationId xmlns:a16="http://schemas.microsoft.com/office/drawing/2014/main" id="{56333D7E-7881-AFE9-F2BE-C7644E38C797}"/>
                </a:ext>
              </a:extLst>
            </p:cNvPr>
            <p:cNvSpPr/>
            <p:nvPr>
              <p:custDataLst>
                <p:tags r:id="rId57"/>
              </p:custDataLst>
            </p:nvPr>
          </p:nvSpPr>
          <p:spPr>
            <a:xfrm flipV="1">
              <a:off x="8323609" y="-15403507"/>
              <a:ext cx="254245" cy="160909"/>
            </a:xfrm>
            <a:custGeom>
              <a:avLst/>
              <a:gdLst>
                <a:gd name="connsiteX0" fmla="*/ 157454 w 254245"/>
                <a:gd name="connsiteY0" fmla="*/ 147656 h 160909"/>
                <a:gd name="connsiteX1" fmla="*/ 138832 w 254245"/>
                <a:gd name="connsiteY1" fmla="*/ 159527 h 160909"/>
                <a:gd name="connsiteX2" fmla="*/ 113300 w 254245"/>
                <a:gd name="connsiteY2" fmla="*/ 132944 h 160909"/>
                <a:gd name="connsiteX3" fmla="*/ 109042 w 254245"/>
                <a:gd name="connsiteY3" fmla="*/ 111150 h 160909"/>
                <a:gd name="connsiteX4" fmla="*/ 59041 w 254245"/>
                <a:gd name="connsiteY4" fmla="*/ 111150 h 160909"/>
                <a:gd name="connsiteX5" fmla="*/ 61877 w 254245"/>
                <a:gd name="connsiteY5" fmla="*/ 126386 h 160909"/>
                <a:gd name="connsiteX6" fmla="*/ 68614 w 254245"/>
                <a:gd name="connsiteY6" fmla="*/ 148188 h 160909"/>
                <a:gd name="connsiteX7" fmla="*/ 85996 w 254245"/>
                <a:gd name="connsiteY7" fmla="*/ 154565 h 160909"/>
                <a:gd name="connsiteX8" fmla="*/ 99111 w 254245"/>
                <a:gd name="connsiteY8" fmla="*/ 151911 h 160909"/>
                <a:gd name="connsiteX9" fmla="*/ 93972 w 254245"/>
                <a:gd name="connsiteY9" fmla="*/ 143933 h 160909"/>
                <a:gd name="connsiteX10" fmla="*/ 100176 w 254245"/>
                <a:gd name="connsiteY10" fmla="*/ 137907 h 160909"/>
                <a:gd name="connsiteX11" fmla="*/ 109225 w 254245"/>
                <a:gd name="connsiteY11" fmla="*/ 147656 h 160909"/>
                <a:gd name="connsiteX12" fmla="*/ 85813 w 254245"/>
                <a:gd name="connsiteY12" fmla="*/ 159527 h 160909"/>
                <a:gd name="connsiteX13" fmla="*/ 56563 w 254245"/>
                <a:gd name="connsiteY13" fmla="*/ 147831 h 160909"/>
                <a:gd name="connsiteX14" fmla="*/ 46100 w 254245"/>
                <a:gd name="connsiteY14" fmla="*/ 111150 h 160909"/>
                <a:gd name="connsiteX15" fmla="*/ 32444 w 254245"/>
                <a:gd name="connsiteY15" fmla="*/ 111150 h 160909"/>
                <a:gd name="connsiteX16" fmla="*/ 27130 w 254245"/>
                <a:gd name="connsiteY16" fmla="*/ 107251 h 160909"/>
                <a:gd name="connsiteX17" fmla="*/ 32086 w 254245"/>
                <a:gd name="connsiteY17" fmla="*/ 104765 h 160909"/>
                <a:gd name="connsiteX18" fmla="*/ 44861 w 254245"/>
                <a:gd name="connsiteY18" fmla="*/ 104765 h 160909"/>
                <a:gd name="connsiteX19" fmla="*/ 33508 w 254245"/>
                <a:gd name="connsiteY19" fmla="*/ 43097 h 160909"/>
                <a:gd name="connsiteX20" fmla="*/ 28186 w 254245"/>
                <a:gd name="connsiteY20" fmla="*/ 19173 h 160909"/>
                <a:gd name="connsiteX21" fmla="*/ 17199 w 254245"/>
                <a:gd name="connsiteY21" fmla="*/ 3580 h 160909"/>
                <a:gd name="connsiteX22" fmla="*/ 9573 w 254245"/>
                <a:gd name="connsiteY22" fmla="*/ 6232 h 160909"/>
                <a:gd name="connsiteX23" fmla="*/ 15245 w 254245"/>
                <a:gd name="connsiteY23" fmla="*/ 14211 h 160909"/>
                <a:gd name="connsiteX24" fmla="*/ 9040 w 254245"/>
                <a:gd name="connsiteY24" fmla="*/ 20237 h 160909"/>
                <a:gd name="connsiteX25" fmla="*/ 0 w 254245"/>
                <a:gd name="connsiteY25" fmla="*/ 10487 h 160909"/>
                <a:gd name="connsiteX26" fmla="*/ 16842 w 254245"/>
                <a:gd name="connsiteY26" fmla="*/ -1382 h 160909"/>
                <a:gd name="connsiteX27" fmla="*/ 47697 w 254245"/>
                <a:gd name="connsiteY27" fmla="*/ 49123 h 160909"/>
                <a:gd name="connsiteX28" fmla="*/ 57976 w 254245"/>
                <a:gd name="connsiteY28" fmla="*/ 104765 h 160909"/>
                <a:gd name="connsiteX29" fmla="*/ 107977 w 254245"/>
                <a:gd name="connsiteY29" fmla="*/ 104765 h 160909"/>
                <a:gd name="connsiteX30" fmla="*/ 97166 w 254245"/>
                <a:gd name="connsiteY30" fmla="*/ 46105 h 160909"/>
                <a:gd name="connsiteX31" fmla="*/ 92375 w 254245"/>
                <a:gd name="connsiteY31" fmla="*/ 25375 h 160909"/>
                <a:gd name="connsiteX32" fmla="*/ 84574 w 254245"/>
                <a:gd name="connsiteY32" fmla="*/ 10487 h 160909"/>
                <a:gd name="connsiteX33" fmla="*/ 70568 w 254245"/>
                <a:gd name="connsiteY33" fmla="*/ 3580 h 160909"/>
                <a:gd name="connsiteX34" fmla="*/ 59398 w 254245"/>
                <a:gd name="connsiteY34" fmla="*/ 6232 h 160909"/>
                <a:gd name="connsiteX35" fmla="*/ 64539 w 254245"/>
                <a:gd name="connsiteY35" fmla="*/ 14211 h 160909"/>
                <a:gd name="connsiteX36" fmla="*/ 58334 w 254245"/>
                <a:gd name="connsiteY36" fmla="*/ 20237 h 160909"/>
                <a:gd name="connsiteX37" fmla="*/ 49293 w 254245"/>
                <a:gd name="connsiteY37" fmla="*/ 10487 h 160909"/>
                <a:gd name="connsiteX38" fmla="*/ 70210 w 254245"/>
                <a:gd name="connsiteY38" fmla="*/ -1382 h 160909"/>
                <a:gd name="connsiteX39" fmla="*/ 102837 w 254245"/>
                <a:gd name="connsiteY39" fmla="*/ 21119 h 160909"/>
                <a:gd name="connsiteX40" fmla="*/ 110996 w 254245"/>
                <a:gd name="connsiteY40" fmla="*/ 50187 h 160909"/>
                <a:gd name="connsiteX41" fmla="*/ 121101 w 254245"/>
                <a:gd name="connsiteY41" fmla="*/ 104765 h 160909"/>
                <a:gd name="connsiteX42" fmla="*/ 137768 w 254245"/>
                <a:gd name="connsiteY42" fmla="*/ 104765 h 160909"/>
                <a:gd name="connsiteX43" fmla="*/ 143091 w 254245"/>
                <a:gd name="connsiteY43" fmla="*/ 108664 h 160909"/>
                <a:gd name="connsiteX44" fmla="*/ 138125 w 254245"/>
                <a:gd name="connsiteY44" fmla="*/ 111150 h 160909"/>
                <a:gd name="connsiteX45" fmla="*/ 122166 w 254245"/>
                <a:gd name="connsiteY45" fmla="*/ 111150 h 160909"/>
                <a:gd name="connsiteX46" fmla="*/ 126599 w 254245"/>
                <a:gd name="connsiteY46" fmla="*/ 135072 h 160909"/>
                <a:gd name="connsiteX47" fmla="*/ 138832 w 254245"/>
                <a:gd name="connsiteY47" fmla="*/ 154565 h 160909"/>
                <a:gd name="connsiteX48" fmla="*/ 147523 w 254245"/>
                <a:gd name="connsiteY48" fmla="*/ 152087 h 160909"/>
                <a:gd name="connsiteX49" fmla="*/ 142201 w 254245"/>
                <a:gd name="connsiteY49" fmla="*/ 143933 h 160909"/>
                <a:gd name="connsiteX50" fmla="*/ 148405 w 254245"/>
                <a:gd name="connsiteY50" fmla="*/ 137907 h 160909"/>
                <a:gd name="connsiteX51" fmla="*/ 157454 w 254245"/>
                <a:gd name="connsiteY51" fmla="*/ 147656 h 160909"/>
                <a:gd name="connsiteX52" fmla="*/ 254245 w 254245"/>
                <a:gd name="connsiteY52" fmla="*/ 60111 h 160909"/>
                <a:gd name="connsiteX53" fmla="*/ 250520 w 254245"/>
                <a:gd name="connsiteY53" fmla="*/ 62414 h 160909"/>
                <a:gd name="connsiteX54" fmla="*/ 246262 w 254245"/>
                <a:gd name="connsiteY54" fmla="*/ 58691 h 160909"/>
                <a:gd name="connsiteX55" fmla="*/ 229062 w 254245"/>
                <a:gd name="connsiteY55" fmla="*/ 37959 h 160909"/>
                <a:gd name="connsiteX56" fmla="*/ 224629 w 254245"/>
                <a:gd name="connsiteY56" fmla="*/ 43985 h 160909"/>
                <a:gd name="connsiteX57" fmla="*/ 227648 w 254245"/>
                <a:gd name="connsiteY57" fmla="*/ 55856 h 160909"/>
                <a:gd name="connsiteX58" fmla="*/ 238286 w 254245"/>
                <a:gd name="connsiteY58" fmla="*/ 93253 h 160909"/>
                <a:gd name="connsiteX59" fmla="*/ 216471 w 254245"/>
                <a:gd name="connsiteY59" fmla="*/ 112919 h 160909"/>
                <a:gd name="connsiteX60" fmla="*/ 187570 w 254245"/>
                <a:gd name="connsiteY60" fmla="*/ 97858 h 160909"/>
                <a:gd name="connsiteX61" fmla="*/ 170021 w 254245"/>
                <a:gd name="connsiteY61" fmla="*/ 112919 h 160909"/>
                <a:gd name="connsiteX62" fmla="*/ 155833 w 254245"/>
                <a:gd name="connsiteY62" fmla="*/ 103526 h 160909"/>
                <a:gd name="connsiteX63" fmla="*/ 149271 w 254245"/>
                <a:gd name="connsiteY63" fmla="*/ 85804 h 160909"/>
                <a:gd name="connsiteX64" fmla="*/ 152997 w 254245"/>
                <a:gd name="connsiteY64" fmla="*/ 83503 h 160909"/>
                <a:gd name="connsiteX65" fmla="*/ 157604 w 254245"/>
                <a:gd name="connsiteY65" fmla="*/ 88639 h 160909"/>
                <a:gd name="connsiteX66" fmla="*/ 169489 w 254245"/>
                <a:gd name="connsiteY66" fmla="*/ 107957 h 160909"/>
                <a:gd name="connsiteX67" fmla="*/ 174987 w 254245"/>
                <a:gd name="connsiteY67" fmla="*/ 99454 h 160909"/>
                <a:gd name="connsiteX68" fmla="*/ 171261 w 254245"/>
                <a:gd name="connsiteY68" fmla="*/ 80842 h 160909"/>
                <a:gd name="connsiteX69" fmla="*/ 166295 w 254245"/>
                <a:gd name="connsiteY69" fmla="*/ 61707 h 160909"/>
                <a:gd name="connsiteX70" fmla="*/ 163277 w 254245"/>
                <a:gd name="connsiteY70" fmla="*/ 49655 h 160909"/>
                <a:gd name="connsiteX71" fmla="*/ 160798 w 254245"/>
                <a:gd name="connsiteY71" fmla="*/ 38309 h 160909"/>
                <a:gd name="connsiteX72" fmla="*/ 166295 w 254245"/>
                <a:gd name="connsiteY72" fmla="*/ 32997 h 160909"/>
                <a:gd name="connsiteX73" fmla="*/ 174271 w 254245"/>
                <a:gd name="connsiteY73" fmla="*/ 40969 h 160909"/>
                <a:gd name="connsiteX74" fmla="*/ 178354 w 254245"/>
                <a:gd name="connsiteY74" fmla="*/ 56745 h 160909"/>
                <a:gd name="connsiteX75" fmla="*/ 181191 w 254245"/>
                <a:gd name="connsiteY75" fmla="*/ 68789 h 160909"/>
                <a:gd name="connsiteX76" fmla="*/ 184202 w 254245"/>
                <a:gd name="connsiteY76" fmla="*/ 80668 h 160909"/>
                <a:gd name="connsiteX77" fmla="*/ 197150 w 254245"/>
                <a:gd name="connsiteY77" fmla="*/ 100160 h 160909"/>
                <a:gd name="connsiteX78" fmla="*/ 215763 w 254245"/>
                <a:gd name="connsiteY78" fmla="*/ 107957 h 160909"/>
                <a:gd name="connsiteX79" fmla="*/ 225869 w 254245"/>
                <a:gd name="connsiteY79" fmla="*/ 95904 h 160909"/>
                <a:gd name="connsiteX80" fmla="*/ 214524 w 254245"/>
                <a:gd name="connsiteY80" fmla="*/ 55856 h 160909"/>
                <a:gd name="connsiteX81" fmla="*/ 212753 w 254245"/>
                <a:gd name="connsiteY81" fmla="*/ 47884 h 160909"/>
                <a:gd name="connsiteX82" fmla="*/ 228530 w 254245"/>
                <a:gd name="connsiteY82" fmla="*/ 32997 h 160909"/>
                <a:gd name="connsiteX83" fmla="*/ 254245 w 254245"/>
                <a:gd name="connsiteY83" fmla="*/ 60111 h 160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</a:cxnLst>
              <a:rect l="l" t="t" r="r" b="b"/>
              <a:pathLst>
                <a:path w="254245" h="160909">
                  <a:moveTo>
                    <a:pt x="157454" y="147656"/>
                  </a:moveTo>
                  <a:cubicBezTo>
                    <a:pt x="157454" y="155629"/>
                    <a:pt x="148588" y="159527"/>
                    <a:pt x="138832" y="159527"/>
                  </a:cubicBezTo>
                  <a:cubicBezTo>
                    <a:pt x="120219" y="159527"/>
                    <a:pt x="115071" y="141988"/>
                    <a:pt x="113300" y="132944"/>
                  </a:cubicBezTo>
                  <a:lnTo>
                    <a:pt x="109042" y="111150"/>
                  </a:lnTo>
                  <a:lnTo>
                    <a:pt x="59041" y="111150"/>
                  </a:lnTo>
                  <a:lnTo>
                    <a:pt x="61877" y="126386"/>
                  </a:lnTo>
                  <a:cubicBezTo>
                    <a:pt x="62942" y="131530"/>
                    <a:pt x="65428" y="144640"/>
                    <a:pt x="68614" y="148188"/>
                  </a:cubicBezTo>
                  <a:cubicBezTo>
                    <a:pt x="72515" y="152262"/>
                    <a:pt x="77837" y="154565"/>
                    <a:pt x="85996" y="154565"/>
                  </a:cubicBezTo>
                  <a:cubicBezTo>
                    <a:pt x="87060" y="154565"/>
                    <a:pt x="94329" y="154565"/>
                    <a:pt x="99111" y="151911"/>
                  </a:cubicBezTo>
                  <a:cubicBezTo>
                    <a:pt x="98055" y="151379"/>
                    <a:pt x="93972" y="148720"/>
                    <a:pt x="93972" y="143933"/>
                  </a:cubicBezTo>
                  <a:cubicBezTo>
                    <a:pt x="93972" y="138795"/>
                    <a:pt x="98230" y="137907"/>
                    <a:pt x="100176" y="137907"/>
                  </a:cubicBezTo>
                  <a:cubicBezTo>
                    <a:pt x="105324" y="137907"/>
                    <a:pt x="109225" y="142162"/>
                    <a:pt x="109225" y="147656"/>
                  </a:cubicBezTo>
                  <a:cubicBezTo>
                    <a:pt x="109225" y="159527"/>
                    <a:pt x="90603" y="159527"/>
                    <a:pt x="85813" y="159527"/>
                  </a:cubicBezTo>
                  <a:cubicBezTo>
                    <a:pt x="78902" y="159527"/>
                    <a:pt x="64896" y="159177"/>
                    <a:pt x="56563" y="147831"/>
                  </a:cubicBezTo>
                  <a:cubicBezTo>
                    <a:pt x="51414" y="140566"/>
                    <a:pt x="50000" y="132944"/>
                    <a:pt x="46100" y="111150"/>
                  </a:cubicBezTo>
                  <a:lnTo>
                    <a:pt x="32444" y="111150"/>
                  </a:lnTo>
                  <a:cubicBezTo>
                    <a:pt x="29433" y="111150"/>
                    <a:pt x="27130" y="111150"/>
                    <a:pt x="27130" y="107251"/>
                  </a:cubicBezTo>
                  <a:cubicBezTo>
                    <a:pt x="27130" y="104765"/>
                    <a:pt x="29433" y="104765"/>
                    <a:pt x="32086" y="104765"/>
                  </a:cubicBezTo>
                  <a:lnTo>
                    <a:pt x="44861" y="104765"/>
                  </a:lnTo>
                  <a:lnTo>
                    <a:pt x="33508" y="43097"/>
                  </a:lnTo>
                  <a:cubicBezTo>
                    <a:pt x="31379" y="31226"/>
                    <a:pt x="31205" y="30694"/>
                    <a:pt x="28186" y="19173"/>
                  </a:cubicBezTo>
                  <a:cubicBezTo>
                    <a:pt x="27130" y="15093"/>
                    <a:pt x="24110" y="3580"/>
                    <a:pt x="17199" y="3580"/>
                  </a:cubicBezTo>
                  <a:cubicBezTo>
                    <a:pt x="16310" y="3580"/>
                    <a:pt x="12409" y="3580"/>
                    <a:pt x="9573" y="6232"/>
                  </a:cubicBezTo>
                  <a:cubicBezTo>
                    <a:pt x="15245" y="8543"/>
                    <a:pt x="15245" y="13505"/>
                    <a:pt x="15245" y="14211"/>
                  </a:cubicBezTo>
                  <a:cubicBezTo>
                    <a:pt x="15245" y="19348"/>
                    <a:pt x="10987" y="20237"/>
                    <a:pt x="9040" y="20237"/>
                  </a:cubicBezTo>
                  <a:cubicBezTo>
                    <a:pt x="3901" y="20237"/>
                    <a:pt x="0" y="15982"/>
                    <a:pt x="0" y="10487"/>
                  </a:cubicBezTo>
                  <a:cubicBezTo>
                    <a:pt x="0" y="2333"/>
                    <a:pt x="9040" y="-1382"/>
                    <a:pt x="16842" y="-1382"/>
                  </a:cubicBezTo>
                  <a:cubicBezTo>
                    <a:pt x="37584" y="-1382"/>
                    <a:pt x="44503" y="31401"/>
                    <a:pt x="47697" y="49123"/>
                  </a:cubicBezTo>
                  <a:lnTo>
                    <a:pt x="57976" y="104765"/>
                  </a:lnTo>
                  <a:lnTo>
                    <a:pt x="107977" y="104765"/>
                  </a:lnTo>
                  <a:lnTo>
                    <a:pt x="97166" y="46105"/>
                  </a:lnTo>
                  <a:cubicBezTo>
                    <a:pt x="95211" y="35831"/>
                    <a:pt x="95211" y="35475"/>
                    <a:pt x="92375" y="25375"/>
                  </a:cubicBezTo>
                  <a:cubicBezTo>
                    <a:pt x="89713" y="15982"/>
                    <a:pt x="88300" y="14211"/>
                    <a:pt x="84574" y="10487"/>
                  </a:cubicBezTo>
                  <a:cubicBezTo>
                    <a:pt x="80673" y="6589"/>
                    <a:pt x="76240" y="3580"/>
                    <a:pt x="70568" y="3580"/>
                  </a:cubicBezTo>
                  <a:cubicBezTo>
                    <a:pt x="68614" y="3580"/>
                    <a:pt x="63473" y="3754"/>
                    <a:pt x="59398" y="6232"/>
                  </a:cubicBezTo>
                  <a:cubicBezTo>
                    <a:pt x="60463" y="6764"/>
                    <a:pt x="64539" y="9424"/>
                    <a:pt x="64539" y="14211"/>
                  </a:cubicBezTo>
                  <a:cubicBezTo>
                    <a:pt x="64539" y="19348"/>
                    <a:pt x="60280" y="20237"/>
                    <a:pt x="58334" y="20237"/>
                  </a:cubicBezTo>
                  <a:cubicBezTo>
                    <a:pt x="53194" y="20237"/>
                    <a:pt x="49293" y="15982"/>
                    <a:pt x="49293" y="10487"/>
                  </a:cubicBezTo>
                  <a:cubicBezTo>
                    <a:pt x="49293" y="1277"/>
                    <a:pt x="60638" y="-1382"/>
                    <a:pt x="70210" y="-1382"/>
                  </a:cubicBezTo>
                  <a:cubicBezTo>
                    <a:pt x="82802" y="-1382"/>
                    <a:pt x="96808" y="6589"/>
                    <a:pt x="102837" y="21119"/>
                  </a:cubicBezTo>
                  <a:cubicBezTo>
                    <a:pt x="106738" y="30512"/>
                    <a:pt x="109225" y="40262"/>
                    <a:pt x="110996" y="50187"/>
                  </a:cubicBezTo>
                  <a:lnTo>
                    <a:pt x="121101" y="104765"/>
                  </a:lnTo>
                  <a:lnTo>
                    <a:pt x="137768" y="104765"/>
                  </a:lnTo>
                  <a:cubicBezTo>
                    <a:pt x="140786" y="104765"/>
                    <a:pt x="143091" y="104765"/>
                    <a:pt x="143091" y="108664"/>
                  </a:cubicBezTo>
                  <a:cubicBezTo>
                    <a:pt x="143091" y="111150"/>
                    <a:pt x="140786" y="111150"/>
                    <a:pt x="138125" y="111150"/>
                  </a:cubicBezTo>
                  <a:lnTo>
                    <a:pt x="122166" y="111150"/>
                  </a:lnTo>
                  <a:lnTo>
                    <a:pt x="126599" y="135072"/>
                  </a:lnTo>
                  <a:cubicBezTo>
                    <a:pt x="128021" y="142869"/>
                    <a:pt x="130142" y="154565"/>
                    <a:pt x="138832" y="154565"/>
                  </a:cubicBezTo>
                  <a:cubicBezTo>
                    <a:pt x="141494" y="154565"/>
                    <a:pt x="145394" y="153682"/>
                    <a:pt x="147523" y="152087"/>
                  </a:cubicBezTo>
                  <a:cubicBezTo>
                    <a:pt x="144329" y="150491"/>
                    <a:pt x="142201" y="147482"/>
                    <a:pt x="142201" y="143933"/>
                  </a:cubicBezTo>
                  <a:cubicBezTo>
                    <a:pt x="142201" y="138795"/>
                    <a:pt x="146459" y="137907"/>
                    <a:pt x="148405" y="137907"/>
                  </a:cubicBezTo>
                  <a:cubicBezTo>
                    <a:pt x="153553" y="137907"/>
                    <a:pt x="157454" y="142162"/>
                    <a:pt x="157454" y="147656"/>
                  </a:cubicBezTo>
                  <a:close/>
                  <a:moveTo>
                    <a:pt x="254245" y="60111"/>
                  </a:moveTo>
                  <a:cubicBezTo>
                    <a:pt x="254245" y="62414"/>
                    <a:pt x="251933" y="62414"/>
                    <a:pt x="250520" y="62414"/>
                  </a:cubicBezTo>
                  <a:cubicBezTo>
                    <a:pt x="247326" y="62414"/>
                    <a:pt x="247151" y="61882"/>
                    <a:pt x="246262" y="58691"/>
                  </a:cubicBezTo>
                  <a:cubicBezTo>
                    <a:pt x="243251" y="47702"/>
                    <a:pt x="236864" y="37959"/>
                    <a:pt x="229062" y="37959"/>
                  </a:cubicBezTo>
                  <a:cubicBezTo>
                    <a:pt x="226583" y="37959"/>
                    <a:pt x="224629" y="39198"/>
                    <a:pt x="224629" y="43985"/>
                  </a:cubicBezTo>
                  <a:cubicBezTo>
                    <a:pt x="224629" y="47884"/>
                    <a:pt x="226226" y="51782"/>
                    <a:pt x="227648" y="55856"/>
                  </a:cubicBezTo>
                  <a:cubicBezTo>
                    <a:pt x="230834" y="64185"/>
                    <a:pt x="238286" y="83503"/>
                    <a:pt x="238286" y="93253"/>
                  </a:cubicBezTo>
                  <a:cubicBezTo>
                    <a:pt x="238286" y="107076"/>
                    <a:pt x="228712" y="112919"/>
                    <a:pt x="216471" y="112919"/>
                  </a:cubicBezTo>
                  <a:cubicBezTo>
                    <a:pt x="202465" y="112919"/>
                    <a:pt x="192892" y="104590"/>
                    <a:pt x="187570" y="97858"/>
                  </a:cubicBezTo>
                  <a:cubicBezTo>
                    <a:pt x="186330" y="108664"/>
                    <a:pt x="177107" y="112919"/>
                    <a:pt x="170021" y="112919"/>
                  </a:cubicBezTo>
                  <a:cubicBezTo>
                    <a:pt x="162395" y="112919"/>
                    <a:pt x="158494" y="107957"/>
                    <a:pt x="155833" y="103526"/>
                  </a:cubicBezTo>
                  <a:cubicBezTo>
                    <a:pt x="152107" y="97683"/>
                    <a:pt x="149271" y="86868"/>
                    <a:pt x="149271" y="85804"/>
                  </a:cubicBezTo>
                  <a:cubicBezTo>
                    <a:pt x="149271" y="83503"/>
                    <a:pt x="151575" y="83503"/>
                    <a:pt x="152997" y="83503"/>
                  </a:cubicBezTo>
                  <a:cubicBezTo>
                    <a:pt x="156191" y="83503"/>
                    <a:pt x="156365" y="83677"/>
                    <a:pt x="157604" y="88639"/>
                  </a:cubicBezTo>
                  <a:cubicBezTo>
                    <a:pt x="160624" y="100867"/>
                    <a:pt x="163991" y="107957"/>
                    <a:pt x="169489" y="107957"/>
                  </a:cubicBezTo>
                  <a:cubicBezTo>
                    <a:pt x="174987" y="107957"/>
                    <a:pt x="174987" y="101582"/>
                    <a:pt x="174987" y="99454"/>
                  </a:cubicBezTo>
                  <a:cubicBezTo>
                    <a:pt x="174987" y="96087"/>
                    <a:pt x="172675" y="87043"/>
                    <a:pt x="171261" y="80842"/>
                  </a:cubicBezTo>
                  <a:lnTo>
                    <a:pt x="166295" y="61707"/>
                  </a:lnTo>
                  <a:cubicBezTo>
                    <a:pt x="165763" y="59048"/>
                    <a:pt x="163991" y="52314"/>
                    <a:pt x="163277" y="49655"/>
                  </a:cubicBezTo>
                  <a:cubicBezTo>
                    <a:pt x="162395" y="45756"/>
                    <a:pt x="160798" y="39555"/>
                    <a:pt x="160798" y="38309"/>
                  </a:cubicBezTo>
                  <a:cubicBezTo>
                    <a:pt x="160798" y="34411"/>
                    <a:pt x="163634" y="32997"/>
                    <a:pt x="166295" y="32997"/>
                  </a:cubicBezTo>
                  <a:cubicBezTo>
                    <a:pt x="172325" y="32997"/>
                    <a:pt x="173565" y="38309"/>
                    <a:pt x="174271" y="40969"/>
                  </a:cubicBezTo>
                  <a:lnTo>
                    <a:pt x="178354" y="56745"/>
                  </a:lnTo>
                  <a:cubicBezTo>
                    <a:pt x="178887" y="59397"/>
                    <a:pt x="180659" y="66138"/>
                    <a:pt x="181191" y="68789"/>
                  </a:cubicBezTo>
                  <a:cubicBezTo>
                    <a:pt x="181723" y="70568"/>
                    <a:pt x="184027" y="79429"/>
                    <a:pt x="184202" y="80668"/>
                  </a:cubicBezTo>
                  <a:cubicBezTo>
                    <a:pt x="184559" y="81732"/>
                    <a:pt x="189873" y="93428"/>
                    <a:pt x="197150" y="100160"/>
                  </a:cubicBezTo>
                  <a:cubicBezTo>
                    <a:pt x="202465" y="104948"/>
                    <a:pt x="208669" y="107957"/>
                    <a:pt x="215763" y="107957"/>
                  </a:cubicBezTo>
                  <a:cubicBezTo>
                    <a:pt x="223922" y="107957"/>
                    <a:pt x="225869" y="101755"/>
                    <a:pt x="225869" y="95904"/>
                  </a:cubicBezTo>
                  <a:cubicBezTo>
                    <a:pt x="225869" y="85455"/>
                    <a:pt x="217535" y="64010"/>
                    <a:pt x="214524" y="55856"/>
                  </a:cubicBezTo>
                  <a:cubicBezTo>
                    <a:pt x="212753" y="51426"/>
                    <a:pt x="212753" y="50187"/>
                    <a:pt x="212753" y="47884"/>
                  </a:cubicBezTo>
                  <a:cubicBezTo>
                    <a:pt x="212753" y="38309"/>
                    <a:pt x="220372" y="32997"/>
                    <a:pt x="228530" y="32997"/>
                  </a:cubicBezTo>
                  <a:cubicBezTo>
                    <a:pt x="246262" y="32997"/>
                    <a:pt x="254245" y="57277"/>
                    <a:pt x="254245" y="60111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470" name="任意多边形: 形状 469">
              <a:extLst>
                <a:ext uri="{FF2B5EF4-FFF2-40B4-BE49-F238E27FC236}">
                  <a16:creationId xmlns:a16="http://schemas.microsoft.com/office/drawing/2014/main" id="{6D2F7DC6-778F-447F-AF1C-F10F0756A706}"/>
                </a:ext>
              </a:extLst>
            </p:cNvPr>
            <p:cNvSpPr/>
            <p:nvPr>
              <p:custDataLst>
                <p:tags r:id="rId58"/>
              </p:custDataLst>
            </p:nvPr>
          </p:nvSpPr>
          <p:spPr>
            <a:xfrm flipV="1">
              <a:off x="8578731" y="-15261557"/>
              <a:ext cx="73236" cy="12401"/>
            </a:xfrm>
            <a:custGeom>
              <a:avLst/>
              <a:gdLst>
                <a:gd name="connsiteX0" fmla="*/ 73237 w 73236"/>
                <a:gd name="connsiteY0" fmla="*/ 4823 h 12401"/>
                <a:gd name="connsiteX1" fmla="*/ 64896 w 73236"/>
                <a:gd name="connsiteY1" fmla="*/ 11025 h 12401"/>
                <a:gd name="connsiteX2" fmla="*/ 8334 w 73236"/>
                <a:gd name="connsiteY2" fmla="*/ 11025 h 12401"/>
                <a:gd name="connsiteX3" fmla="*/ 0 w 73236"/>
                <a:gd name="connsiteY3" fmla="*/ 4823 h 12401"/>
                <a:gd name="connsiteX4" fmla="*/ 8334 w 73236"/>
                <a:gd name="connsiteY4" fmla="*/ -1377 h 12401"/>
                <a:gd name="connsiteX5" fmla="*/ 64896 w 73236"/>
                <a:gd name="connsiteY5" fmla="*/ -1377 h 12401"/>
                <a:gd name="connsiteX6" fmla="*/ 73237 w 73236"/>
                <a:gd name="connsiteY6" fmla="*/ 4823 h 12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236" h="12401">
                  <a:moveTo>
                    <a:pt x="73237" y="4823"/>
                  </a:moveTo>
                  <a:cubicBezTo>
                    <a:pt x="73237" y="11025"/>
                    <a:pt x="67025" y="11025"/>
                    <a:pt x="64896" y="11025"/>
                  </a:cubicBezTo>
                  <a:lnTo>
                    <a:pt x="8334" y="11025"/>
                  </a:lnTo>
                  <a:cubicBezTo>
                    <a:pt x="6213" y="11025"/>
                    <a:pt x="0" y="11025"/>
                    <a:pt x="0" y="4823"/>
                  </a:cubicBezTo>
                  <a:cubicBezTo>
                    <a:pt x="0" y="-1377"/>
                    <a:pt x="6213" y="-1377"/>
                    <a:pt x="8334" y="-1377"/>
                  </a:cubicBezTo>
                  <a:lnTo>
                    <a:pt x="64896" y="-1377"/>
                  </a:lnTo>
                  <a:cubicBezTo>
                    <a:pt x="67025" y="-1377"/>
                    <a:pt x="73237" y="-1377"/>
                    <a:pt x="73237" y="4823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471" name="任意多边形: 形状 470">
              <a:extLst>
                <a:ext uri="{FF2B5EF4-FFF2-40B4-BE49-F238E27FC236}">
                  <a16:creationId xmlns:a16="http://schemas.microsoft.com/office/drawing/2014/main" id="{6FEF3A97-87E6-9F23-C332-2E835147CEC0}"/>
                </a:ext>
              </a:extLst>
            </p:cNvPr>
            <p:cNvSpPr/>
            <p:nvPr>
              <p:custDataLst>
                <p:tags r:id="rId59"/>
              </p:custDataLst>
            </p:nvPr>
          </p:nvSpPr>
          <p:spPr>
            <a:xfrm flipV="1">
              <a:off x="8693788" y="-15396417"/>
              <a:ext cx="64546" cy="117669"/>
            </a:xfrm>
            <a:custGeom>
              <a:avLst/>
              <a:gdLst>
                <a:gd name="connsiteX0" fmla="*/ 60114 w 64546"/>
                <a:gd name="connsiteY0" fmla="*/ 2515 h 117669"/>
                <a:gd name="connsiteX1" fmla="*/ 55148 w 64546"/>
                <a:gd name="connsiteY1" fmla="*/ 5000 h 117669"/>
                <a:gd name="connsiteX2" fmla="*/ 52662 w 64546"/>
                <a:gd name="connsiteY2" fmla="*/ 5000 h 117669"/>
                <a:gd name="connsiteX3" fmla="*/ 44504 w 64546"/>
                <a:gd name="connsiteY3" fmla="*/ 5350 h 117669"/>
                <a:gd name="connsiteX4" fmla="*/ 38656 w 64546"/>
                <a:gd name="connsiteY4" fmla="*/ 8717 h 117669"/>
                <a:gd name="connsiteX5" fmla="*/ 39364 w 64546"/>
                <a:gd name="connsiteY5" fmla="*/ 12440 h 117669"/>
                <a:gd name="connsiteX6" fmla="*/ 64190 w 64546"/>
                <a:gd name="connsiteY6" fmla="*/ 111505 h 117669"/>
                <a:gd name="connsiteX7" fmla="*/ 64546 w 64546"/>
                <a:gd name="connsiteY7" fmla="*/ 113808 h 117669"/>
                <a:gd name="connsiteX8" fmla="*/ 61885 w 64546"/>
                <a:gd name="connsiteY8" fmla="*/ 116286 h 117669"/>
                <a:gd name="connsiteX9" fmla="*/ 58159 w 64546"/>
                <a:gd name="connsiteY9" fmla="*/ 113452 h 117669"/>
                <a:gd name="connsiteX10" fmla="*/ 25359 w 64546"/>
                <a:gd name="connsiteY10" fmla="*/ 93610 h 117669"/>
                <a:gd name="connsiteX11" fmla="*/ 21100 w 64546"/>
                <a:gd name="connsiteY11" fmla="*/ 89703 h 117669"/>
                <a:gd name="connsiteX12" fmla="*/ 24469 w 64546"/>
                <a:gd name="connsiteY12" fmla="*/ 87052 h 117669"/>
                <a:gd name="connsiteX13" fmla="*/ 46632 w 64546"/>
                <a:gd name="connsiteY13" fmla="*/ 94666 h 117669"/>
                <a:gd name="connsiteX14" fmla="*/ 26240 w 64546"/>
                <a:gd name="connsiteY14" fmla="*/ 12972 h 117669"/>
                <a:gd name="connsiteX15" fmla="*/ 7801 w 64546"/>
                <a:gd name="connsiteY15" fmla="*/ 5000 h 117669"/>
                <a:gd name="connsiteX16" fmla="*/ 5323 w 64546"/>
                <a:gd name="connsiteY16" fmla="*/ 5000 h 117669"/>
                <a:gd name="connsiteX17" fmla="*/ 0 w 64546"/>
                <a:gd name="connsiteY17" fmla="*/ 1093 h 117669"/>
                <a:gd name="connsiteX18" fmla="*/ 2836 w 64546"/>
                <a:gd name="connsiteY18" fmla="*/ -1383 h 117669"/>
                <a:gd name="connsiteX19" fmla="*/ 29434 w 64546"/>
                <a:gd name="connsiteY19" fmla="*/ -676 h 117669"/>
                <a:gd name="connsiteX20" fmla="*/ 56206 w 64546"/>
                <a:gd name="connsiteY20" fmla="*/ -1383 h 117669"/>
                <a:gd name="connsiteX21" fmla="*/ 60114 w 64546"/>
                <a:gd name="connsiteY21" fmla="*/ 2515 h 117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64546" h="117669">
                  <a:moveTo>
                    <a:pt x="60114" y="2515"/>
                  </a:moveTo>
                  <a:cubicBezTo>
                    <a:pt x="60114" y="5000"/>
                    <a:pt x="57802" y="5000"/>
                    <a:pt x="55148" y="5000"/>
                  </a:cubicBezTo>
                  <a:lnTo>
                    <a:pt x="52662" y="5000"/>
                  </a:lnTo>
                  <a:cubicBezTo>
                    <a:pt x="50183" y="5000"/>
                    <a:pt x="46990" y="5175"/>
                    <a:pt x="44504" y="5350"/>
                  </a:cubicBezTo>
                  <a:cubicBezTo>
                    <a:pt x="39539" y="5882"/>
                    <a:pt x="38656" y="5882"/>
                    <a:pt x="38656" y="8717"/>
                  </a:cubicBezTo>
                  <a:cubicBezTo>
                    <a:pt x="38656" y="9430"/>
                    <a:pt x="38656" y="9781"/>
                    <a:pt x="39364" y="12440"/>
                  </a:cubicBezTo>
                  <a:lnTo>
                    <a:pt x="64190" y="111505"/>
                  </a:lnTo>
                  <a:cubicBezTo>
                    <a:pt x="64364" y="112037"/>
                    <a:pt x="64546" y="113276"/>
                    <a:pt x="64546" y="113808"/>
                  </a:cubicBezTo>
                  <a:cubicBezTo>
                    <a:pt x="64546" y="113808"/>
                    <a:pt x="64364" y="116286"/>
                    <a:pt x="61885" y="116286"/>
                  </a:cubicBezTo>
                  <a:cubicBezTo>
                    <a:pt x="60289" y="116286"/>
                    <a:pt x="60114" y="115936"/>
                    <a:pt x="58159" y="113452"/>
                  </a:cubicBezTo>
                  <a:cubicBezTo>
                    <a:pt x="51423" y="104947"/>
                    <a:pt x="40428" y="94849"/>
                    <a:pt x="25359" y="93610"/>
                  </a:cubicBezTo>
                  <a:cubicBezTo>
                    <a:pt x="23054" y="93251"/>
                    <a:pt x="21100" y="93078"/>
                    <a:pt x="21100" y="89703"/>
                  </a:cubicBezTo>
                  <a:cubicBezTo>
                    <a:pt x="21100" y="87052"/>
                    <a:pt x="23587" y="87052"/>
                    <a:pt x="24469" y="87052"/>
                  </a:cubicBezTo>
                  <a:cubicBezTo>
                    <a:pt x="27304" y="87052"/>
                    <a:pt x="35463" y="87757"/>
                    <a:pt x="46632" y="94666"/>
                  </a:cubicBezTo>
                  <a:lnTo>
                    <a:pt x="26240" y="12972"/>
                  </a:lnTo>
                  <a:cubicBezTo>
                    <a:pt x="24651" y="6771"/>
                    <a:pt x="23587" y="5000"/>
                    <a:pt x="7801" y="5000"/>
                  </a:cubicBezTo>
                  <a:lnTo>
                    <a:pt x="5323" y="5000"/>
                  </a:lnTo>
                  <a:cubicBezTo>
                    <a:pt x="2304" y="5000"/>
                    <a:pt x="0" y="5000"/>
                    <a:pt x="0" y="1093"/>
                  </a:cubicBezTo>
                  <a:cubicBezTo>
                    <a:pt x="0" y="1093"/>
                    <a:pt x="0" y="-1383"/>
                    <a:pt x="2836" y="-1383"/>
                  </a:cubicBezTo>
                  <a:cubicBezTo>
                    <a:pt x="11352" y="-1383"/>
                    <a:pt x="20743" y="-676"/>
                    <a:pt x="29434" y="-676"/>
                  </a:cubicBezTo>
                  <a:cubicBezTo>
                    <a:pt x="38124" y="-676"/>
                    <a:pt x="47697" y="-1383"/>
                    <a:pt x="56206" y="-1383"/>
                  </a:cubicBezTo>
                  <a:cubicBezTo>
                    <a:pt x="57627" y="-1383"/>
                    <a:pt x="60114" y="-1383"/>
                    <a:pt x="60114" y="2515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472" name="任意多边形: 形状 471">
              <a:extLst>
                <a:ext uri="{FF2B5EF4-FFF2-40B4-BE49-F238E27FC236}">
                  <a16:creationId xmlns:a16="http://schemas.microsoft.com/office/drawing/2014/main" id="{1694E1A7-4B19-748E-AEB2-E62999120D4E}"/>
                </a:ext>
              </a:extLst>
            </p:cNvPr>
            <p:cNvSpPr/>
            <p:nvPr>
              <p:custDataLst>
                <p:tags r:id="rId60"/>
              </p:custDataLst>
            </p:nvPr>
          </p:nvSpPr>
          <p:spPr>
            <a:xfrm flipV="1">
              <a:off x="8865338" y="-15250930"/>
              <a:ext cx="26843" cy="26821"/>
            </a:xfrm>
            <a:custGeom>
              <a:avLst/>
              <a:gdLst>
                <a:gd name="connsiteX0" fmla="*/ 26843 w 26843"/>
                <a:gd name="connsiteY0" fmla="*/ 12036 h 26821"/>
                <a:gd name="connsiteX1" fmla="*/ 13425 w 26843"/>
                <a:gd name="connsiteY1" fmla="*/ 25446 h 26821"/>
                <a:gd name="connsiteX2" fmla="*/ 0 w 26843"/>
                <a:gd name="connsiteY2" fmla="*/ 12036 h 26821"/>
                <a:gd name="connsiteX3" fmla="*/ 13425 w 26843"/>
                <a:gd name="connsiteY3" fmla="*/ -1375 h 26821"/>
                <a:gd name="connsiteX4" fmla="*/ 26843 w 26843"/>
                <a:gd name="connsiteY4" fmla="*/ 12036 h 26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843" h="26821">
                  <a:moveTo>
                    <a:pt x="26843" y="12036"/>
                  </a:moveTo>
                  <a:cubicBezTo>
                    <a:pt x="26843" y="19372"/>
                    <a:pt x="20766" y="25446"/>
                    <a:pt x="13425" y="25446"/>
                  </a:cubicBezTo>
                  <a:cubicBezTo>
                    <a:pt x="6077" y="25446"/>
                    <a:pt x="0" y="19372"/>
                    <a:pt x="0" y="12036"/>
                  </a:cubicBezTo>
                  <a:cubicBezTo>
                    <a:pt x="0" y="4699"/>
                    <a:pt x="6077" y="-1375"/>
                    <a:pt x="13425" y="-1375"/>
                  </a:cubicBezTo>
                  <a:cubicBezTo>
                    <a:pt x="20766" y="-1375"/>
                    <a:pt x="26843" y="4699"/>
                    <a:pt x="26843" y="12036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473" name="任意多边形: 形状 472">
              <a:extLst>
                <a:ext uri="{FF2B5EF4-FFF2-40B4-BE49-F238E27FC236}">
                  <a16:creationId xmlns:a16="http://schemas.microsoft.com/office/drawing/2014/main" id="{7093EBEF-1CAE-481E-5092-AF2356353C59}"/>
                </a:ext>
              </a:extLst>
            </p:cNvPr>
            <p:cNvSpPr/>
            <p:nvPr>
              <p:custDataLst>
                <p:tags r:id="rId61"/>
              </p:custDataLst>
            </p:nvPr>
          </p:nvSpPr>
          <p:spPr>
            <a:xfrm flipV="1">
              <a:off x="8980086" y="-15347867"/>
              <a:ext cx="207899" cy="173620"/>
            </a:xfrm>
            <a:custGeom>
              <a:avLst/>
              <a:gdLst>
                <a:gd name="connsiteX0" fmla="*/ 180555 w 207899"/>
                <a:gd name="connsiteY0" fmla="*/ 160349 h 173620"/>
                <a:gd name="connsiteX1" fmla="*/ 207899 w 207899"/>
                <a:gd name="connsiteY1" fmla="*/ 160349 h 173620"/>
                <a:gd name="connsiteX2" fmla="*/ 207899 w 207899"/>
                <a:gd name="connsiteY2" fmla="*/ 172244 h 173620"/>
                <a:gd name="connsiteX3" fmla="*/ 162570 w 207899"/>
                <a:gd name="connsiteY3" fmla="*/ 171481 h 173620"/>
                <a:gd name="connsiteX4" fmla="*/ 117249 w 207899"/>
                <a:gd name="connsiteY4" fmla="*/ 172244 h 173620"/>
                <a:gd name="connsiteX5" fmla="*/ 117249 w 207899"/>
                <a:gd name="connsiteY5" fmla="*/ 160349 h 173620"/>
                <a:gd name="connsiteX6" fmla="*/ 144592 w 207899"/>
                <a:gd name="connsiteY6" fmla="*/ 160349 h 173620"/>
                <a:gd name="connsiteX7" fmla="*/ 144592 w 207899"/>
                <a:gd name="connsiteY7" fmla="*/ 94797 h 173620"/>
                <a:gd name="connsiteX8" fmla="*/ 63307 w 207899"/>
                <a:gd name="connsiteY8" fmla="*/ 94797 h 173620"/>
                <a:gd name="connsiteX9" fmla="*/ 63307 w 207899"/>
                <a:gd name="connsiteY9" fmla="*/ 160349 h 173620"/>
                <a:gd name="connsiteX10" fmla="*/ 90659 w 207899"/>
                <a:gd name="connsiteY10" fmla="*/ 160349 h 173620"/>
                <a:gd name="connsiteX11" fmla="*/ 90659 w 207899"/>
                <a:gd name="connsiteY11" fmla="*/ 172244 h 173620"/>
                <a:gd name="connsiteX12" fmla="*/ 45330 w 207899"/>
                <a:gd name="connsiteY12" fmla="*/ 171481 h 173620"/>
                <a:gd name="connsiteX13" fmla="*/ 0 w 207899"/>
                <a:gd name="connsiteY13" fmla="*/ 172244 h 173620"/>
                <a:gd name="connsiteX14" fmla="*/ 0 w 207899"/>
                <a:gd name="connsiteY14" fmla="*/ 160349 h 173620"/>
                <a:gd name="connsiteX15" fmla="*/ 27352 w 207899"/>
                <a:gd name="connsiteY15" fmla="*/ 160349 h 173620"/>
                <a:gd name="connsiteX16" fmla="*/ 27352 w 207899"/>
                <a:gd name="connsiteY16" fmla="*/ 10515 h 173620"/>
                <a:gd name="connsiteX17" fmla="*/ 0 w 207899"/>
                <a:gd name="connsiteY17" fmla="*/ 10515 h 173620"/>
                <a:gd name="connsiteX18" fmla="*/ 0 w 207899"/>
                <a:gd name="connsiteY18" fmla="*/ -1377 h 173620"/>
                <a:gd name="connsiteX19" fmla="*/ 45330 w 207899"/>
                <a:gd name="connsiteY19" fmla="*/ -616 h 173620"/>
                <a:gd name="connsiteX20" fmla="*/ 90659 w 207899"/>
                <a:gd name="connsiteY20" fmla="*/ -1377 h 173620"/>
                <a:gd name="connsiteX21" fmla="*/ 90659 w 207899"/>
                <a:gd name="connsiteY21" fmla="*/ 10515 h 173620"/>
                <a:gd name="connsiteX22" fmla="*/ 63307 w 207899"/>
                <a:gd name="connsiteY22" fmla="*/ 10515 h 173620"/>
                <a:gd name="connsiteX23" fmla="*/ 63307 w 207899"/>
                <a:gd name="connsiteY23" fmla="*/ 82903 h 173620"/>
                <a:gd name="connsiteX24" fmla="*/ 144592 w 207899"/>
                <a:gd name="connsiteY24" fmla="*/ 82903 h 173620"/>
                <a:gd name="connsiteX25" fmla="*/ 144592 w 207899"/>
                <a:gd name="connsiteY25" fmla="*/ 10515 h 173620"/>
                <a:gd name="connsiteX26" fmla="*/ 117249 w 207899"/>
                <a:gd name="connsiteY26" fmla="*/ 10515 h 173620"/>
                <a:gd name="connsiteX27" fmla="*/ 117249 w 207899"/>
                <a:gd name="connsiteY27" fmla="*/ -1377 h 173620"/>
                <a:gd name="connsiteX28" fmla="*/ 162570 w 207899"/>
                <a:gd name="connsiteY28" fmla="*/ -616 h 173620"/>
                <a:gd name="connsiteX29" fmla="*/ 207899 w 207899"/>
                <a:gd name="connsiteY29" fmla="*/ -1377 h 173620"/>
                <a:gd name="connsiteX30" fmla="*/ 207899 w 207899"/>
                <a:gd name="connsiteY30" fmla="*/ 10515 h 173620"/>
                <a:gd name="connsiteX31" fmla="*/ 180555 w 207899"/>
                <a:gd name="connsiteY31" fmla="*/ 10515 h 173620"/>
                <a:gd name="connsiteX32" fmla="*/ 180555 w 207899"/>
                <a:gd name="connsiteY32" fmla="*/ 160349 h 173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07899" h="173620">
                  <a:moveTo>
                    <a:pt x="180555" y="160349"/>
                  </a:moveTo>
                  <a:lnTo>
                    <a:pt x="207899" y="160349"/>
                  </a:lnTo>
                  <a:lnTo>
                    <a:pt x="207899" y="172244"/>
                  </a:lnTo>
                  <a:cubicBezTo>
                    <a:pt x="198279" y="171481"/>
                    <a:pt x="173461" y="171481"/>
                    <a:pt x="162570" y="171481"/>
                  </a:cubicBezTo>
                  <a:cubicBezTo>
                    <a:pt x="151686" y="171481"/>
                    <a:pt x="126869" y="171481"/>
                    <a:pt x="117249" y="172244"/>
                  </a:cubicBezTo>
                  <a:lnTo>
                    <a:pt x="117249" y="160349"/>
                  </a:lnTo>
                  <a:lnTo>
                    <a:pt x="144592" y="160349"/>
                  </a:lnTo>
                  <a:lnTo>
                    <a:pt x="144592" y="94797"/>
                  </a:lnTo>
                  <a:lnTo>
                    <a:pt x="63307" y="94797"/>
                  </a:lnTo>
                  <a:lnTo>
                    <a:pt x="63307" y="160349"/>
                  </a:lnTo>
                  <a:lnTo>
                    <a:pt x="90659" y="160349"/>
                  </a:lnTo>
                  <a:lnTo>
                    <a:pt x="90659" y="172244"/>
                  </a:lnTo>
                  <a:cubicBezTo>
                    <a:pt x="81031" y="171481"/>
                    <a:pt x="56221" y="171481"/>
                    <a:pt x="45330" y="171481"/>
                  </a:cubicBezTo>
                  <a:cubicBezTo>
                    <a:pt x="34438" y="171481"/>
                    <a:pt x="9621" y="171481"/>
                    <a:pt x="0" y="172244"/>
                  </a:cubicBezTo>
                  <a:lnTo>
                    <a:pt x="0" y="160349"/>
                  </a:lnTo>
                  <a:lnTo>
                    <a:pt x="27352" y="160349"/>
                  </a:lnTo>
                  <a:lnTo>
                    <a:pt x="27352" y="10515"/>
                  </a:lnTo>
                  <a:lnTo>
                    <a:pt x="0" y="10515"/>
                  </a:lnTo>
                  <a:lnTo>
                    <a:pt x="0" y="-1377"/>
                  </a:lnTo>
                  <a:cubicBezTo>
                    <a:pt x="9621" y="-616"/>
                    <a:pt x="34438" y="-616"/>
                    <a:pt x="45330" y="-616"/>
                  </a:cubicBezTo>
                  <a:cubicBezTo>
                    <a:pt x="56221" y="-616"/>
                    <a:pt x="81031" y="-616"/>
                    <a:pt x="90659" y="-1377"/>
                  </a:cubicBezTo>
                  <a:lnTo>
                    <a:pt x="90659" y="10515"/>
                  </a:lnTo>
                  <a:lnTo>
                    <a:pt x="63307" y="10515"/>
                  </a:lnTo>
                  <a:lnTo>
                    <a:pt x="63307" y="82903"/>
                  </a:lnTo>
                  <a:lnTo>
                    <a:pt x="144592" y="82903"/>
                  </a:lnTo>
                  <a:lnTo>
                    <a:pt x="144592" y="10515"/>
                  </a:lnTo>
                  <a:lnTo>
                    <a:pt x="117249" y="10515"/>
                  </a:lnTo>
                  <a:lnTo>
                    <a:pt x="117249" y="-1377"/>
                  </a:lnTo>
                  <a:cubicBezTo>
                    <a:pt x="126869" y="-616"/>
                    <a:pt x="151686" y="-616"/>
                    <a:pt x="162570" y="-616"/>
                  </a:cubicBezTo>
                  <a:cubicBezTo>
                    <a:pt x="173461" y="-616"/>
                    <a:pt x="198279" y="-616"/>
                    <a:pt x="207899" y="-1377"/>
                  </a:cubicBezTo>
                  <a:lnTo>
                    <a:pt x="207899" y="10515"/>
                  </a:lnTo>
                  <a:lnTo>
                    <a:pt x="180555" y="10515"/>
                  </a:lnTo>
                  <a:lnTo>
                    <a:pt x="180555" y="160349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474" name="任意多边形: 形状 473">
              <a:extLst>
                <a:ext uri="{FF2B5EF4-FFF2-40B4-BE49-F238E27FC236}">
                  <a16:creationId xmlns:a16="http://schemas.microsoft.com/office/drawing/2014/main" id="{07FB4CCF-0DF1-59BE-3D5A-FD2975A1EBEE}"/>
                </a:ext>
              </a:extLst>
            </p:cNvPr>
            <p:cNvSpPr/>
            <p:nvPr>
              <p:custDataLst>
                <p:tags r:id="rId62"/>
              </p:custDataLst>
            </p:nvPr>
          </p:nvSpPr>
          <p:spPr>
            <a:xfrm flipV="1">
              <a:off x="9210015" y="-15356899"/>
              <a:ext cx="297138" cy="79922"/>
            </a:xfrm>
            <a:custGeom>
              <a:avLst/>
              <a:gdLst>
                <a:gd name="connsiteX0" fmla="*/ 27844 w 297138"/>
                <a:gd name="connsiteY0" fmla="*/ 40796 h 79922"/>
                <a:gd name="connsiteX1" fmla="*/ 56387 w 297138"/>
                <a:gd name="connsiteY1" fmla="*/ 44519 h 79922"/>
                <a:gd name="connsiteX2" fmla="*/ 71990 w 297138"/>
                <a:gd name="connsiteY2" fmla="*/ 62947 h 79922"/>
                <a:gd name="connsiteX3" fmla="*/ 50009 w 297138"/>
                <a:gd name="connsiteY3" fmla="*/ 78541 h 79922"/>
                <a:gd name="connsiteX4" fmla="*/ 0 w 297138"/>
                <a:gd name="connsiteY4" fmla="*/ 31935 h 79922"/>
                <a:gd name="connsiteX5" fmla="*/ 31919 w 297138"/>
                <a:gd name="connsiteY5" fmla="*/ -1382 h 79922"/>
                <a:gd name="connsiteX6" fmla="*/ 75891 w 297138"/>
                <a:gd name="connsiteY6" fmla="*/ 18643 h 79922"/>
                <a:gd name="connsiteX7" fmla="*/ 72880 w 297138"/>
                <a:gd name="connsiteY7" fmla="*/ 21652 h 79922"/>
                <a:gd name="connsiteX8" fmla="*/ 70044 w 297138"/>
                <a:gd name="connsiteY8" fmla="*/ 19882 h 79922"/>
                <a:gd name="connsiteX9" fmla="*/ 32277 w 297138"/>
                <a:gd name="connsiteY9" fmla="*/ 3581 h 79922"/>
                <a:gd name="connsiteX10" fmla="*/ 14546 w 297138"/>
                <a:gd name="connsiteY10" fmla="*/ 25018 h 79922"/>
                <a:gd name="connsiteX11" fmla="*/ 16675 w 297138"/>
                <a:gd name="connsiteY11" fmla="*/ 40796 h 79922"/>
                <a:gd name="connsiteX12" fmla="*/ 27844 w 297138"/>
                <a:gd name="connsiteY12" fmla="*/ 40796 h 79922"/>
                <a:gd name="connsiteX13" fmla="*/ 18089 w 297138"/>
                <a:gd name="connsiteY13" fmla="*/ 45758 h 79922"/>
                <a:gd name="connsiteX14" fmla="*/ 50009 w 297138"/>
                <a:gd name="connsiteY14" fmla="*/ 73579 h 79922"/>
                <a:gd name="connsiteX15" fmla="*/ 64372 w 297138"/>
                <a:gd name="connsiteY15" fmla="*/ 62947 h 79922"/>
                <a:gd name="connsiteX16" fmla="*/ 26780 w 297138"/>
                <a:gd name="connsiteY16" fmla="*/ 45758 h 79922"/>
                <a:gd name="connsiteX17" fmla="*/ 18089 w 297138"/>
                <a:gd name="connsiteY17" fmla="*/ 45758 h 79922"/>
                <a:gd name="connsiteX18" fmla="*/ 105842 w 297138"/>
                <a:gd name="connsiteY18" fmla="*/ 11553 h 79922"/>
                <a:gd name="connsiteX19" fmla="*/ 104071 w 297138"/>
                <a:gd name="connsiteY19" fmla="*/ 4288 h 79922"/>
                <a:gd name="connsiteX20" fmla="*/ 110100 w 297138"/>
                <a:gd name="connsiteY20" fmla="*/ -1382 h 79922"/>
                <a:gd name="connsiteX21" fmla="*/ 117012 w 297138"/>
                <a:gd name="connsiteY21" fmla="*/ 2517 h 79922"/>
                <a:gd name="connsiteX22" fmla="*/ 120205 w 297138"/>
                <a:gd name="connsiteY22" fmla="*/ 13506 h 79922"/>
                <a:gd name="connsiteX23" fmla="*/ 124106 w 297138"/>
                <a:gd name="connsiteY23" fmla="*/ 29449 h 79922"/>
                <a:gd name="connsiteX24" fmla="*/ 127117 w 297138"/>
                <a:gd name="connsiteY24" fmla="*/ 41328 h 79922"/>
                <a:gd name="connsiteX25" fmla="*/ 134568 w 297138"/>
                <a:gd name="connsiteY25" fmla="*/ 57279 h 79922"/>
                <a:gd name="connsiteX26" fmla="*/ 161165 w 297138"/>
                <a:gd name="connsiteY26" fmla="*/ 73579 h 79922"/>
                <a:gd name="connsiteX27" fmla="*/ 171628 w 297138"/>
                <a:gd name="connsiteY27" fmla="*/ 61177 h 79922"/>
                <a:gd name="connsiteX28" fmla="*/ 161165 w 297138"/>
                <a:gd name="connsiteY28" fmla="*/ 23430 h 79922"/>
                <a:gd name="connsiteX29" fmla="*/ 158504 w 297138"/>
                <a:gd name="connsiteY29" fmla="*/ 13856 h 79922"/>
                <a:gd name="connsiteX30" fmla="*/ 175346 w 297138"/>
                <a:gd name="connsiteY30" fmla="*/ -1382 h 79922"/>
                <a:gd name="connsiteX31" fmla="*/ 200886 w 297138"/>
                <a:gd name="connsiteY31" fmla="*/ 25733 h 79922"/>
                <a:gd name="connsiteX32" fmla="*/ 198043 w 297138"/>
                <a:gd name="connsiteY32" fmla="*/ 28036 h 79922"/>
                <a:gd name="connsiteX33" fmla="*/ 194674 w 297138"/>
                <a:gd name="connsiteY33" fmla="*/ 25018 h 79922"/>
                <a:gd name="connsiteX34" fmla="*/ 175878 w 297138"/>
                <a:gd name="connsiteY34" fmla="*/ 3581 h 79922"/>
                <a:gd name="connsiteX35" fmla="*/ 171445 w 297138"/>
                <a:gd name="connsiteY35" fmla="*/ 9782 h 79922"/>
                <a:gd name="connsiteX36" fmla="*/ 175528 w 297138"/>
                <a:gd name="connsiteY36" fmla="*/ 24138 h 79922"/>
                <a:gd name="connsiteX37" fmla="*/ 184926 w 297138"/>
                <a:gd name="connsiteY37" fmla="*/ 58343 h 79922"/>
                <a:gd name="connsiteX38" fmla="*/ 161873 w 297138"/>
                <a:gd name="connsiteY38" fmla="*/ 78541 h 79922"/>
                <a:gd name="connsiteX39" fmla="*/ 131907 w 297138"/>
                <a:gd name="connsiteY39" fmla="*/ 62416 h 79922"/>
                <a:gd name="connsiteX40" fmla="*/ 112936 w 297138"/>
                <a:gd name="connsiteY40" fmla="*/ 78541 h 79922"/>
                <a:gd name="connsiteX41" fmla="*/ 98931 w 297138"/>
                <a:gd name="connsiteY41" fmla="*/ 68974 h 79922"/>
                <a:gd name="connsiteX42" fmla="*/ 92543 w 297138"/>
                <a:gd name="connsiteY42" fmla="*/ 51426 h 79922"/>
                <a:gd name="connsiteX43" fmla="*/ 95554 w 297138"/>
                <a:gd name="connsiteY43" fmla="*/ 49125 h 79922"/>
                <a:gd name="connsiteX44" fmla="*/ 99463 w 297138"/>
                <a:gd name="connsiteY44" fmla="*/ 54444 h 79922"/>
                <a:gd name="connsiteX45" fmla="*/ 112404 w 297138"/>
                <a:gd name="connsiteY45" fmla="*/ 73579 h 79922"/>
                <a:gd name="connsiteX46" fmla="*/ 118251 w 297138"/>
                <a:gd name="connsiteY46" fmla="*/ 64893 h 79922"/>
                <a:gd name="connsiteX47" fmla="*/ 115415 w 297138"/>
                <a:gd name="connsiteY47" fmla="*/ 50189 h 79922"/>
                <a:gd name="connsiteX48" fmla="*/ 111514 w 297138"/>
                <a:gd name="connsiteY48" fmla="*/ 34238 h 79922"/>
                <a:gd name="connsiteX49" fmla="*/ 105842 w 297138"/>
                <a:gd name="connsiteY49" fmla="*/ 11553 h 79922"/>
                <a:gd name="connsiteX50" fmla="*/ 287034 w 297138"/>
                <a:gd name="connsiteY50" fmla="*/ 68267 h 79922"/>
                <a:gd name="connsiteX51" fmla="*/ 277991 w 297138"/>
                <a:gd name="connsiteY51" fmla="*/ 58343 h 79922"/>
                <a:gd name="connsiteX52" fmla="*/ 284903 w 297138"/>
                <a:gd name="connsiteY52" fmla="*/ 51784 h 79922"/>
                <a:gd name="connsiteX53" fmla="*/ 295016 w 297138"/>
                <a:gd name="connsiteY53" fmla="*/ 63122 h 79922"/>
                <a:gd name="connsiteX54" fmla="*/ 271605 w 297138"/>
                <a:gd name="connsiteY54" fmla="*/ 78541 h 79922"/>
                <a:gd name="connsiteX55" fmla="*/ 220365 w 297138"/>
                <a:gd name="connsiteY55" fmla="*/ 29449 h 79922"/>
                <a:gd name="connsiteX56" fmla="*/ 253167 w 297138"/>
                <a:gd name="connsiteY56" fmla="*/ -1382 h 79922"/>
                <a:gd name="connsiteX57" fmla="*/ 297138 w 297138"/>
                <a:gd name="connsiteY57" fmla="*/ 18643 h 79922"/>
                <a:gd name="connsiteX58" fmla="*/ 294126 w 297138"/>
                <a:gd name="connsiteY58" fmla="*/ 21652 h 79922"/>
                <a:gd name="connsiteX59" fmla="*/ 291291 w 297138"/>
                <a:gd name="connsiteY59" fmla="*/ 19882 h 79922"/>
                <a:gd name="connsiteX60" fmla="*/ 253525 w 297138"/>
                <a:gd name="connsiteY60" fmla="*/ 3581 h 79922"/>
                <a:gd name="connsiteX61" fmla="*/ 235078 w 297138"/>
                <a:gd name="connsiteY61" fmla="*/ 23249 h 79922"/>
                <a:gd name="connsiteX62" fmla="*/ 246787 w 297138"/>
                <a:gd name="connsiteY62" fmla="*/ 59938 h 79922"/>
                <a:gd name="connsiteX63" fmla="*/ 271605 w 297138"/>
                <a:gd name="connsiteY63" fmla="*/ 73579 h 79922"/>
                <a:gd name="connsiteX64" fmla="*/ 287034 w 297138"/>
                <a:gd name="connsiteY64" fmla="*/ 68267 h 79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297138" h="79922">
                  <a:moveTo>
                    <a:pt x="27844" y="40796"/>
                  </a:moveTo>
                  <a:cubicBezTo>
                    <a:pt x="32809" y="40796"/>
                    <a:pt x="46815" y="41152"/>
                    <a:pt x="56387" y="44519"/>
                  </a:cubicBezTo>
                  <a:cubicBezTo>
                    <a:pt x="69512" y="49125"/>
                    <a:pt x="71990" y="57628"/>
                    <a:pt x="71990" y="62947"/>
                  </a:cubicBezTo>
                  <a:cubicBezTo>
                    <a:pt x="71990" y="72698"/>
                    <a:pt x="62242" y="78541"/>
                    <a:pt x="50009" y="78541"/>
                  </a:cubicBezTo>
                  <a:cubicBezTo>
                    <a:pt x="28726" y="78541"/>
                    <a:pt x="0" y="62241"/>
                    <a:pt x="0" y="31935"/>
                  </a:cubicBezTo>
                  <a:cubicBezTo>
                    <a:pt x="0" y="14037"/>
                    <a:pt x="11178" y="-1382"/>
                    <a:pt x="31919" y="-1382"/>
                  </a:cubicBezTo>
                  <a:cubicBezTo>
                    <a:pt x="61885" y="-1382"/>
                    <a:pt x="75891" y="16157"/>
                    <a:pt x="75891" y="18643"/>
                  </a:cubicBezTo>
                  <a:cubicBezTo>
                    <a:pt x="75891" y="19707"/>
                    <a:pt x="74302" y="21652"/>
                    <a:pt x="72880" y="21652"/>
                  </a:cubicBezTo>
                  <a:cubicBezTo>
                    <a:pt x="71816" y="21652"/>
                    <a:pt x="71458" y="21303"/>
                    <a:pt x="70044" y="19882"/>
                  </a:cubicBezTo>
                  <a:cubicBezTo>
                    <a:pt x="56213" y="3581"/>
                    <a:pt x="35463" y="3581"/>
                    <a:pt x="32277" y="3581"/>
                  </a:cubicBezTo>
                  <a:cubicBezTo>
                    <a:pt x="21632" y="3581"/>
                    <a:pt x="14546" y="10671"/>
                    <a:pt x="14546" y="25018"/>
                  </a:cubicBezTo>
                  <a:cubicBezTo>
                    <a:pt x="14546" y="27504"/>
                    <a:pt x="14546" y="31045"/>
                    <a:pt x="16675" y="40796"/>
                  </a:cubicBezTo>
                  <a:lnTo>
                    <a:pt x="27844" y="40796"/>
                  </a:lnTo>
                  <a:close/>
                  <a:moveTo>
                    <a:pt x="18089" y="45758"/>
                  </a:moveTo>
                  <a:cubicBezTo>
                    <a:pt x="25358" y="71451"/>
                    <a:pt x="45044" y="73579"/>
                    <a:pt x="50009" y="73579"/>
                  </a:cubicBezTo>
                  <a:cubicBezTo>
                    <a:pt x="57809" y="73579"/>
                    <a:pt x="64372" y="69680"/>
                    <a:pt x="64372" y="62947"/>
                  </a:cubicBezTo>
                  <a:cubicBezTo>
                    <a:pt x="64372" y="45758"/>
                    <a:pt x="34407" y="45758"/>
                    <a:pt x="26780" y="45758"/>
                  </a:cubicBezTo>
                  <a:lnTo>
                    <a:pt x="18089" y="45758"/>
                  </a:lnTo>
                  <a:close/>
                  <a:moveTo>
                    <a:pt x="105842" y="11553"/>
                  </a:moveTo>
                  <a:cubicBezTo>
                    <a:pt x="105135" y="9250"/>
                    <a:pt x="104071" y="4820"/>
                    <a:pt x="104071" y="4288"/>
                  </a:cubicBezTo>
                  <a:cubicBezTo>
                    <a:pt x="104071" y="389"/>
                    <a:pt x="107264" y="-1382"/>
                    <a:pt x="110100" y="-1382"/>
                  </a:cubicBezTo>
                  <a:cubicBezTo>
                    <a:pt x="113286" y="-1382"/>
                    <a:pt x="116130" y="921"/>
                    <a:pt x="117012" y="2517"/>
                  </a:cubicBezTo>
                  <a:cubicBezTo>
                    <a:pt x="117901" y="4113"/>
                    <a:pt x="119315" y="9782"/>
                    <a:pt x="120205" y="13506"/>
                  </a:cubicBezTo>
                  <a:cubicBezTo>
                    <a:pt x="121095" y="16872"/>
                    <a:pt x="123042" y="25018"/>
                    <a:pt x="124106" y="29449"/>
                  </a:cubicBezTo>
                  <a:cubicBezTo>
                    <a:pt x="125170" y="33355"/>
                    <a:pt x="126235" y="37254"/>
                    <a:pt x="127117" y="41328"/>
                  </a:cubicBezTo>
                  <a:cubicBezTo>
                    <a:pt x="129071" y="48591"/>
                    <a:pt x="129429" y="50013"/>
                    <a:pt x="134568" y="57279"/>
                  </a:cubicBezTo>
                  <a:cubicBezTo>
                    <a:pt x="139533" y="64369"/>
                    <a:pt x="147867" y="73579"/>
                    <a:pt x="161165" y="73579"/>
                  </a:cubicBezTo>
                  <a:cubicBezTo>
                    <a:pt x="171445" y="73579"/>
                    <a:pt x="171628" y="64544"/>
                    <a:pt x="171628" y="61177"/>
                  </a:cubicBezTo>
                  <a:cubicBezTo>
                    <a:pt x="171628" y="50545"/>
                    <a:pt x="164001" y="30871"/>
                    <a:pt x="161165" y="23430"/>
                  </a:cubicBezTo>
                  <a:cubicBezTo>
                    <a:pt x="159211" y="18468"/>
                    <a:pt x="158504" y="16872"/>
                    <a:pt x="158504" y="13856"/>
                  </a:cubicBezTo>
                  <a:cubicBezTo>
                    <a:pt x="158504" y="4463"/>
                    <a:pt x="166305" y="-1382"/>
                    <a:pt x="175346" y="-1382"/>
                  </a:cubicBezTo>
                  <a:cubicBezTo>
                    <a:pt x="193078" y="-1382"/>
                    <a:pt x="200886" y="23074"/>
                    <a:pt x="200886" y="25733"/>
                  </a:cubicBezTo>
                  <a:cubicBezTo>
                    <a:pt x="200886" y="28036"/>
                    <a:pt x="198575" y="28036"/>
                    <a:pt x="198043" y="28036"/>
                  </a:cubicBezTo>
                  <a:cubicBezTo>
                    <a:pt x="195564" y="28036"/>
                    <a:pt x="195389" y="26972"/>
                    <a:pt x="194674" y="25018"/>
                  </a:cubicBezTo>
                  <a:cubicBezTo>
                    <a:pt x="190599" y="10846"/>
                    <a:pt x="182972" y="3581"/>
                    <a:pt x="175878" y="3581"/>
                  </a:cubicBezTo>
                  <a:cubicBezTo>
                    <a:pt x="172160" y="3581"/>
                    <a:pt x="171445" y="6059"/>
                    <a:pt x="171445" y="9782"/>
                  </a:cubicBezTo>
                  <a:cubicBezTo>
                    <a:pt x="171445" y="13856"/>
                    <a:pt x="172335" y="16157"/>
                    <a:pt x="175528" y="24138"/>
                  </a:cubicBezTo>
                  <a:cubicBezTo>
                    <a:pt x="177658" y="29632"/>
                    <a:pt x="184926" y="48418"/>
                    <a:pt x="184926" y="58343"/>
                  </a:cubicBezTo>
                  <a:cubicBezTo>
                    <a:pt x="184926" y="75533"/>
                    <a:pt x="171271" y="78541"/>
                    <a:pt x="161873" y="78541"/>
                  </a:cubicBezTo>
                  <a:cubicBezTo>
                    <a:pt x="147160" y="78541"/>
                    <a:pt x="137229" y="69506"/>
                    <a:pt x="131907" y="62416"/>
                  </a:cubicBezTo>
                  <a:cubicBezTo>
                    <a:pt x="130668" y="74642"/>
                    <a:pt x="120205" y="78541"/>
                    <a:pt x="112936" y="78541"/>
                  </a:cubicBezTo>
                  <a:cubicBezTo>
                    <a:pt x="105310" y="78541"/>
                    <a:pt x="101235" y="73047"/>
                    <a:pt x="98931" y="68974"/>
                  </a:cubicBezTo>
                  <a:cubicBezTo>
                    <a:pt x="95030" y="62416"/>
                    <a:pt x="92543" y="52316"/>
                    <a:pt x="92543" y="51426"/>
                  </a:cubicBezTo>
                  <a:cubicBezTo>
                    <a:pt x="92543" y="49125"/>
                    <a:pt x="95030" y="49125"/>
                    <a:pt x="95554" y="49125"/>
                  </a:cubicBezTo>
                  <a:cubicBezTo>
                    <a:pt x="98041" y="49125"/>
                    <a:pt x="98216" y="49657"/>
                    <a:pt x="99463" y="54444"/>
                  </a:cubicBezTo>
                  <a:cubicBezTo>
                    <a:pt x="102116" y="64893"/>
                    <a:pt x="105484" y="73579"/>
                    <a:pt x="112404" y="73579"/>
                  </a:cubicBezTo>
                  <a:cubicBezTo>
                    <a:pt x="117012" y="73579"/>
                    <a:pt x="118251" y="69680"/>
                    <a:pt x="118251" y="64893"/>
                  </a:cubicBezTo>
                  <a:cubicBezTo>
                    <a:pt x="118251" y="61526"/>
                    <a:pt x="116662" y="54976"/>
                    <a:pt x="115415" y="50189"/>
                  </a:cubicBezTo>
                  <a:cubicBezTo>
                    <a:pt x="114176" y="45400"/>
                    <a:pt x="112404" y="38135"/>
                    <a:pt x="111514" y="34238"/>
                  </a:cubicBezTo>
                  <a:lnTo>
                    <a:pt x="105842" y="11553"/>
                  </a:lnTo>
                  <a:close/>
                  <a:moveTo>
                    <a:pt x="287034" y="68267"/>
                  </a:moveTo>
                  <a:cubicBezTo>
                    <a:pt x="280653" y="67204"/>
                    <a:pt x="277991" y="62241"/>
                    <a:pt x="277991" y="58343"/>
                  </a:cubicBezTo>
                  <a:cubicBezTo>
                    <a:pt x="277991" y="53555"/>
                    <a:pt x="281718" y="51784"/>
                    <a:pt x="284903" y="51784"/>
                  </a:cubicBezTo>
                  <a:cubicBezTo>
                    <a:pt x="288806" y="51784"/>
                    <a:pt x="295016" y="54619"/>
                    <a:pt x="295016" y="63122"/>
                  </a:cubicBezTo>
                  <a:cubicBezTo>
                    <a:pt x="295016" y="75174"/>
                    <a:pt x="281186" y="78541"/>
                    <a:pt x="271605" y="78541"/>
                  </a:cubicBezTo>
                  <a:cubicBezTo>
                    <a:pt x="245009" y="78541"/>
                    <a:pt x="220365" y="54087"/>
                    <a:pt x="220365" y="29449"/>
                  </a:cubicBezTo>
                  <a:cubicBezTo>
                    <a:pt x="220365" y="14213"/>
                    <a:pt x="231002" y="-1382"/>
                    <a:pt x="253167" y="-1382"/>
                  </a:cubicBezTo>
                  <a:cubicBezTo>
                    <a:pt x="283131" y="-1382"/>
                    <a:pt x="297138" y="16157"/>
                    <a:pt x="297138" y="18643"/>
                  </a:cubicBezTo>
                  <a:cubicBezTo>
                    <a:pt x="297138" y="19707"/>
                    <a:pt x="295550" y="21652"/>
                    <a:pt x="294126" y="21652"/>
                  </a:cubicBezTo>
                  <a:cubicBezTo>
                    <a:pt x="293063" y="21652"/>
                    <a:pt x="292705" y="21303"/>
                    <a:pt x="291291" y="19882"/>
                  </a:cubicBezTo>
                  <a:cubicBezTo>
                    <a:pt x="277460" y="3581"/>
                    <a:pt x="256711" y="3581"/>
                    <a:pt x="253525" y="3581"/>
                  </a:cubicBezTo>
                  <a:cubicBezTo>
                    <a:pt x="240758" y="3581"/>
                    <a:pt x="235078" y="12259"/>
                    <a:pt x="235078" y="23249"/>
                  </a:cubicBezTo>
                  <a:cubicBezTo>
                    <a:pt x="235078" y="28393"/>
                    <a:pt x="237565" y="47703"/>
                    <a:pt x="246787" y="59938"/>
                  </a:cubicBezTo>
                  <a:cubicBezTo>
                    <a:pt x="253525" y="68616"/>
                    <a:pt x="262741" y="73579"/>
                    <a:pt x="271605" y="73579"/>
                  </a:cubicBezTo>
                  <a:cubicBezTo>
                    <a:pt x="274092" y="73579"/>
                    <a:pt x="282600" y="73230"/>
                    <a:pt x="287034" y="68267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475" name="任意多边形: 形状 474">
              <a:extLst>
                <a:ext uri="{FF2B5EF4-FFF2-40B4-BE49-F238E27FC236}">
                  <a16:creationId xmlns:a16="http://schemas.microsoft.com/office/drawing/2014/main" id="{5B92DEA0-CE5F-6FC7-8BE5-6C56A176C317}"/>
                </a:ext>
              </a:extLst>
            </p:cNvPr>
            <p:cNvSpPr/>
            <p:nvPr>
              <p:custDataLst>
                <p:tags r:id="rId63"/>
              </p:custDataLst>
            </p:nvPr>
          </p:nvSpPr>
          <p:spPr>
            <a:xfrm flipV="1">
              <a:off x="9520037" y="-15268822"/>
              <a:ext cx="73762" cy="13648"/>
            </a:xfrm>
            <a:custGeom>
              <a:avLst/>
              <a:gdLst>
                <a:gd name="connsiteX0" fmla="*/ 73762 w 73762"/>
                <a:gd name="connsiteY0" fmla="*/ 5364 h 13648"/>
                <a:gd name="connsiteX1" fmla="*/ 64896 w 73762"/>
                <a:gd name="connsiteY1" fmla="*/ 12271 h 13648"/>
                <a:gd name="connsiteX2" fmla="*/ 8866 w 73762"/>
                <a:gd name="connsiteY2" fmla="*/ 12271 h 13648"/>
                <a:gd name="connsiteX3" fmla="*/ 0 w 73762"/>
                <a:gd name="connsiteY3" fmla="*/ 5537 h 13648"/>
                <a:gd name="connsiteX4" fmla="*/ 8866 w 73762"/>
                <a:gd name="connsiteY4" fmla="*/ -1377 h 13648"/>
                <a:gd name="connsiteX5" fmla="*/ 64896 w 73762"/>
                <a:gd name="connsiteY5" fmla="*/ -1377 h 13648"/>
                <a:gd name="connsiteX6" fmla="*/ 73762 w 73762"/>
                <a:gd name="connsiteY6" fmla="*/ 5364 h 13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762" h="13648">
                  <a:moveTo>
                    <a:pt x="73762" y="5364"/>
                  </a:moveTo>
                  <a:cubicBezTo>
                    <a:pt x="73762" y="12271"/>
                    <a:pt x="67025" y="12271"/>
                    <a:pt x="64896" y="12271"/>
                  </a:cubicBezTo>
                  <a:lnTo>
                    <a:pt x="8866" y="12271"/>
                  </a:lnTo>
                  <a:cubicBezTo>
                    <a:pt x="6919" y="12271"/>
                    <a:pt x="0" y="12271"/>
                    <a:pt x="0" y="5537"/>
                  </a:cubicBezTo>
                  <a:cubicBezTo>
                    <a:pt x="0" y="-1377"/>
                    <a:pt x="6737" y="-1377"/>
                    <a:pt x="8866" y="-1377"/>
                  </a:cubicBezTo>
                  <a:lnTo>
                    <a:pt x="64896" y="-1377"/>
                  </a:lnTo>
                  <a:cubicBezTo>
                    <a:pt x="66851" y="-1377"/>
                    <a:pt x="73762" y="-1377"/>
                    <a:pt x="73762" y="5364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476" name="任意多边形: 形状 475">
              <a:extLst>
                <a:ext uri="{FF2B5EF4-FFF2-40B4-BE49-F238E27FC236}">
                  <a16:creationId xmlns:a16="http://schemas.microsoft.com/office/drawing/2014/main" id="{784260C2-283E-D093-678E-C3680B032AAC}"/>
                </a:ext>
              </a:extLst>
            </p:cNvPr>
            <p:cNvSpPr/>
            <p:nvPr>
              <p:custDataLst>
                <p:tags r:id="rId64"/>
              </p:custDataLst>
            </p:nvPr>
          </p:nvSpPr>
          <p:spPr>
            <a:xfrm flipV="1">
              <a:off x="9612401" y="-15401736"/>
              <a:ext cx="281185" cy="124759"/>
            </a:xfrm>
            <a:custGeom>
              <a:avLst/>
              <a:gdLst>
                <a:gd name="connsiteX0" fmla="*/ 68622 w 281185"/>
                <a:gd name="connsiteY0" fmla="*/ 14743 h 124759"/>
                <a:gd name="connsiteX1" fmla="*/ 66135 w 281185"/>
                <a:gd name="connsiteY1" fmla="*/ 4286 h 124759"/>
                <a:gd name="connsiteX2" fmla="*/ 72165 w 281185"/>
                <a:gd name="connsiteY2" fmla="*/ -1383 h 124759"/>
                <a:gd name="connsiteX3" fmla="*/ 79084 w 281185"/>
                <a:gd name="connsiteY3" fmla="*/ 2515 h 124759"/>
                <a:gd name="connsiteX4" fmla="*/ 82277 w 281185"/>
                <a:gd name="connsiteY4" fmla="*/ 13504 h 124759"/>
                <a:gd name="connsiteX5" fmla="*/ 86178 w 281185"/>
                <a:gd name="connsiteY5" fmla="*/ 29447 h 124759"/>
                <a:gd name="connsiteX6" fmla="*/ 89189 w 281185"/>
                <a:gd name="connsiteY6" fmla="*/ 41326 h 124759"/>
                <a:gd name="connsiteX7" fmla="*/ 94687 w 281185"/>
                <a:gd name="connsiteY7" fmla="*/ 54791 h 124759"/>
                <a:gd name="connsiteX8" fmla="*/ 123055 w 281185"/>
                <a:gd name="connsiteY8" fmla="*/ 73577 h 124759"/>
                <a:gd name="connsiteX9" fmla="*/ 133518 w 281185"/>
                <a:gd name="connsiteY9" fmla="*/ 61176 h 124759"/>
                <a:gd name="connsiteX10" fmla="*/ 123055 w 281185"/>
                <a:gd name="connsiteY10" fmla="*/ 23429 h 124759"/>
                <a:gd name="connsiteX11" fmla="*/ 120394 w 281185"/>
                <a:gd name="connsiteY11" fmla="*/ 13854 h 124759"/>
                <a:gd name="connsiteX12" fmla="*/ 137243 w 281185"/>
                <a:gd name="connsiteY12" fmla="*/ -1383 h 124759"/>
                <a:gd name="connsiteX13" fmla="*/ 162776 w 281185"/>
                <a:gd name="connsiteY13" fmla="*/ 25732 h 124759"/>
                <a:gd name="connsiteX14" fmla="*/ 159940 w 281185"/>
                <a:gd name="connsiteY14" fmla="*/ 28034 h 124759"/>
                <a:gd name="connsiteX15" fmla="*/ 156572 w 281185"/>
                <a:gd name="connsiteY15" fmla="*/ 25017 h 124759"/>
                <a:gd name="connsiteX16" fmla="*/ 137776 w 281185"/>
                <a:gd name="connsiteY16" fmla="*/ 3579 h 124759"/>
                <a:gd name="connsiteX17" fmla="*/ 133343 w 281185"/>
                <a:gd name="connsiteY17" fmla="*/ 9780 h 124759"/>
                <a:gd name="connsiteX18" fmla="*/ 137418 w 281185"/>
                <a:gd name="connsiteY18" fmla="*/ 24136 h 124759"/>
                <a:gd name="connsiteX19" fmla="*/ 146816 w 281185"/>
                <a:gd name="connsiteY19" fmla="*/ 58341 h 124759"/>
                <a:gd name="connsiteX20" fmla="*/ 140254 w 281185"/>
                <a:gd name="connsiteY20" fmla="*/ 73752 h 124759"/>
                <a:gd name="connsiteX21" fmla="*/ 123762 w 281185"/>
                <a:gd name="connsiteY21" fmla="*/ 78539 h 124759"/>
                <a:gd name="connsiteX22" fmla="*/ 92383 w 281185"/>
                <a:gd name="connsiteY22" fmla="*/ 60644 h 124759"/>
                <a:gd name="connsiteX23" fmla="*/ 69328 w 281185"/>
                <a:gd name="connsiteY23" fmla="*/ 78539 h 124759"/>
                <a:gd name="connsiteX24" fmla="*/ 39363 w 281185"/>
                <a:gd name="connsiteY24" fmla="*/ 62415 h 124759"/>
                <a:gd name="connsiteX25" fmla="*/ 20393 w 281185"/>
                <a:gd name="connsiteY25" fmla="*/ 78539 h 124759"/>
                <a:gd name="connsiteX26" fmla="*/ 6387 w 281185"/>
                <a:gd name="connsiteY26" fmla="*/ 68973 h 124759"/>
                <a:gd name="connsiteX27" fmla="*/ 0 w 281185"/>
                <a:gd name="connsiteY27" fmla="*/ 51424 h 124759"/>
                <a:gd name="connsiteX28" fmla="*/ 3011 w 281185"/>
                <a:gd name="connsiteY28" fmla="*/ 49123 h 124759"/>
                <a:gd name="connsiteX29" fmla="*/ 6919 w 281185"/>
                <a:gd name="connsiteY29" fmla="*/ 54442 h 124759"/>
                <a:gd name="connsiteX30" fmla="*/ 19860 w 281185"/>
                <a:gd name="connsiteY30" fmla="*/ 73577 h 124759"/>
                <a:gd name="connsiteX31" fmla="*/ 25708 w 281185"/>
                <a:gd name="connsiteY31" fmla="*/ 64891 h 124759"/>
                <a:gd name="connsiteX32" fmla="*/ 22871 w 281185"/>
                <a:gd name="connsiteY32" fmla="*/ 50187 h 124759"/>
                <a:gd name="connsiteX33" fmla="*/ 18971 w 281185"/>
                <a:gd name="connsiteY33" fmla="*/ 34236 h 124759"/>
                <a:gd name="connsiteX34" fmla="*/ 13299 w 281185"/>
                <a:gd name="connsiteY34" fmla="*/ 11551 h 124759"/>
                <a:gd name="connsiteX35" fmla="*/ 11527 w 281185"/>
                <a:gd name="connsiteY35" fmla="*/ 4286 h 124759"/>
                <a:gd name="connsiteX36" fmla="*/ 17556 w 281185"/>
                <a:gd name="connsiteY36" fmla="*/ -1383 h 124759"/>
                <a:gd name="connsiteX37" fmla="*/ 24468 w 281185"/>
                <a:gd name="connsiteY37" fmla="*/ 2515 h 124759"/>
                <a:gd name="connsiteX38" fmla="*/ 27661 w 281185"/>
                <a:gd name="connsiteY38" fmla="*/ 13504 h 124759"/>
                <a:gd name="connsiteX39" fmla="*/ 31562 w 281185"/>
                <a:gd name="connsiteY39" fmla="*/ 29447 h 124759"/>
                <a:gd name="connsiteX40" fmla="*/ 34573 w 281185"/>
                <a:gd name="connsiteY40" fmla="*/ 41326 h 124759"/>
                <a:gd name="connsiteX41" fmla="*/ 42024 w 281185"/>
                <a:gd name="connsiteY41" fmla="*/ 57277 h 124759"/>
                <a:gd name="connsiteX42" fmla="*/ 68622 w 281185"/>
                <a:gd name="connsiteY42" fmla="*/ 73577 h 124759"/>
                <a:gd name="connsiteX43" fmla="*/ 79084 w 281185"/>
                <a:gd name="connsiteY43" fmla="*/ 61176 h 124759"/>
                <a:gd name="connsiteX44" fmla="*/ 76065 w 281185"/>
                <a:gd name="connsiteY44" fmla="*/ 44517 h 124759"/>
                <a:gd name="connsiteX45" fmla="*/ 68622 w 281185"/>
                <a:gd name="connsiteY45" fmla="*/ 14743 h 124759"/>
                <a:gd name="connsiteX46" fmla="*/ 226753 w 281185"/>
                <a:gd name="connsiteY46" fmla="*/ 118057 h 124759"/>
                <a:gd name="connsiteX47" fmla="*/ 227459 w 281185"/>
                <a:gd name="connsiteY47" fmla="*/ 120898 h 124759"/>
                <a:gd name="connsiteX48" fmla="*/ 224623 w 281185"/>
                <a:gd name="connsiteY48" fmla="*/ 123376 h 124759"/>
                <a:gd name="connsiteX49" fmla="*/ 201927 w 281185"/>
                <a:gd name="connsiteY49" fmla="*/ 121605 h 124759"/>
                <a:gd name="connsiteX50" fmla="*/ 198026 w 281185"/>
                <a:gd name="connsiteY50" fmla="*/ 117531 h 124759"/>
                <a:gd name="connsiteX51" fmla="*/ 202642 w 281185"/>
                <a:gd name="connsiteY51" fmla="*/ 115047 h 124759"/>
                <a:gd name="connsiteX52" fmla="*/ 211150 w 281185"/>
                <a:gd name="connsiteY52" fmla="*/ 112388 h 124759"/>
                <a:gd name="connsiteX53" fmla="*/ 210443 w 281185"/>
                <a:gd name="connsiteY53" fmla="*/ 108489 h 124759"/>
                <a:gd name="connsiteX54" fmla="*/ 185443 w 281185"/>
                <a:gd name="connsiteY54" fmla="*/ 8185 h 124759"/>
                <a:gd name="connsiteX55" fmla="*/ 184553 w 281185"/>
                <a:gd name="connsiteY55" fmla="*/ 4286 h 124759"/>
                <a:gd name="connsiteX56" fmla="*/ 190583 w 281185"/>
                <a:gd name="connsiteY56" fmla="*/ -1383 h 124759"/>
                <a:gd name="connsiteX57" fmla="*/ 197852 w 281185"/>
                <a:gd name="connsiteY57" fmla="*/ 3222 h 124759"/>
                <a:gd name="connsiteX58" fmla="*/ 200863 w 281185"/>
                <a:gd name="connsiteY58" fmla="*/ 14386 h 124759"/>
                <a:gd name="connsiteX59" fmla="*/ 204946 w 281185"/>
                <a:gd name="connsiteY59" fmla="*/ 30162 h 124759"/>
                <a:gd name="connsiteX60" fmla="*/ 207782 w 281185"/>
                <a:gd name="connsiteY60" fmla="*/ 42214 h 124759"/>
                <a:gd name="connsiteX61" fmla="*/ 213104 w 281185"/>
                <a:gd name="connsiteY61" fmla="*/ 54791 h 124759"/>
                <a:gd name="connsiteX62" fmla="*/ 241473 w 281185"/>
                <a:gd name="connsiteY62" fmla="*/ 73577 h 124759"/>
                <a:gd name="connsiteX63" fmla="*/ 251936 w 281185"/>
                <a:gd name="connsiteY63" fmla="*/ 61176 h 124759"/>
                <a:gd name="connsiteX64" fmla="*/ 241473 w 281185"/>
                <a:gd name="connsiteY64" fmla="*/ 23429 h 124759"/>
                <a:gd name="connsiteX65" fmla="*/ 238812 w 281185"/>
                <a:gd name="connsiteY65" fmla="*/ 13854 h 124759"/>
                <a:gd name="connsiteX66" fmla="*/ 255653 w 281185"/>
                <a:gd name="connsiteY66" fmla="*/ -1383 h 124759"/>
                <a:gd name="connsiteX67" fmla="*/ 281186 w 281185"/>
                <a:gd name="connsiteY67" fmla="*/ 25732 h 124759"/>
                <a:gd name="connsiteX68" fmla="*/ 278351 w 281185"/>
                <a:gd name="connsiteY68" fmla="*/ 28034 h 124759"/>
                <a:gd name="connsiteX69" fmla="*/ 274982 w 281185"/>
                <a:gd name="connsiteY69" fmla="*/ 25017 h 124759"/>
                <a:gd name="connsiteX70" fmla="*/ 256186 w 281185"/>
                <a:gd name="connsiteY70" fmla="*/ 3579 h 124759"/>
                <a:gd name="connsiteX71" fmla="*/ 251753 w 281185"/>
                <a:gd name="connsiteY71" fmla="*/ 9780 h 124759"/>
                <a:gd name="connsiteX72" fmla="*/ 255835 w 281185"/>
                <a:gd name="connsiteY72" fmla="*/ 24136 h 124759"/>
                <a:gd name="connsiteX73" fmla="*/ 265234 w 281185"/>
                <a:gd name="connsiteY73" fmla="*/ 58341 h 124759"/>
                <a:gd name="connsiteX74" fmla="*/ 258672 w 281185"/>
                <a:gd name="connsiteY74" fmla="*/ 73752 h 124759"/>
                <a:gd name="connsiteX75" fmla="*/ 242180 w 281185"/>
                <a:gd name="connsiteY75" fmla="*/ 78539 h 124759"/>
                <a:gd name="connsiteX76" fmla="*/ 213279 w 281185"/>
                <a:gd name="connsiteY76" fmla="*/ 63835 h 124759"/>
                <a:gd name="connsiteX77" fmla="*/ 226753 w 281185"/>
                <a:gd name="connsiteY77" fmla="*/ 118057 h 124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</a:cxnLst>
              <a:rect l="l" t="t" r="r" b="b"/>
              <a:pathLst>
                <a:path w="281185" h="124759">
                  <a:moveTo>
                    <a:pt x="68622" y="14743"/>
                  </a:moveTo>
                  <a:cubicBezTo>
                    <a:pt x="67732" y="11201"/>
                    <a:pt x="66135" y="5175"/>
                    <a:pt x="66135" y="4286"/>
                  </a:cubicBezTo>
                  <a:cubicBezTo>
                    <a:pt x="66135" y="388"/>
                    <a:pt x="69328" y="-1383"/>
                    <a:pt x="72165" y="-1383"/>
                  </a:cubicBezTo>
                  <a:cubicBezTo>
                    <a:pt x="75358" y="-1383"/>
                    <a:pt x="78194" y="919"/>
                    <a:pt x="79084" y="2515"/>
                  </a:cubicBezTo>
                  <a:cubicBezTo>
                    <a:pt x="79966" y="4111"/>
                    <a:pt x="81388" y="9780"/>
                    <a:pt x="82277" y="13504"/>
                  </a:cubicBezTo>
                  <a:cubicBezTo>
                    <a:pt x="83159" y="16871"/>
                    <a:pt x="85114" y="25017"/>
                    <a:pt x="86178" y="29447"/>
                  </a:cubicBezTo>
                  <a:cubicBezTo>
                    <a:pt x="87235" y="33353"/>
                    <a:pt x="88300" y="37252"/>
                    <a:pt x="89189" y="41326"/>
                  </a:cubicBezTo>
                  <a:cubicBezTo>
                    <a:pt x="91143" y="48948"/>
                    <a:pt x="91143" y="49297"/>
                    <a:pt x="94687" y="54791"/>
                  </a:cubicBezTo>
                  <a:cubicBezTo>
                    <a:pt x="100359" y="63478"/>
                    <a:pt x="109225" y="73577"/>
                    <a:pt x="123055" y="73577"/>
                  </a:cubicBezTo>
                  <a:cubicBezTo>
                    <a:pt x="132985" y="73577"/>
                    <a:pt x="133518" y="65423"/>
                    <a:pt x="133518" y="61176"/>
                  </a:cubicBezTo>
                  <a:cubicBezTo>
                    <a:pt x="133518" y="50544"/>
                    <a:pt x="125891" y="30869"/>
                    <a:pt x="123055" y="23429"/>
                  </a:cubicBezTo>
                  <a:cubicBezTo>
                    <a:pt x="121109" y="18466"/>
                    <a:pt x="120394" y="16871"/>
                    <a:pt x="120394" y="13854"/>
                  </a:cubicBezTo>
                  <a:cubicBezTo>
                    <a:pt x="120394" y="4461"/>
                    <a:pt x="128195" y="-1383"/>
                    <a:pt x="137243" y="-1383"/>
                  </a:cubicBezTo>
                  <a:cubicBezTo>
                    <a:pt x="154975" y="-1383"/>
                    <a:pt x="162776" y="23072"/>
                    <a:pt x="162776" y="25732"/>
                  </a:cubicBezTo>
                  <a:cubicBezTo>
                    <a:pt x="162776" y="28034"/>
                    <a:pt x="160472" y="28034"/>
                    <a:pt x="159940" y="28034"/>
                  </a:cubicBezTo>
                  <a:cubicBezTo>
                    <a:pt x="157454" y="28034"/>
                    <a:pt x="157278" y="26971"/>
                    <a:pt x="156572" y="25017"/>
                  </a:cubicBezTo>
                  <a:cubicBezTo>
                    <a:pt x="152489" y="10844"/>
                    <a:pt x="144862" y="3579"/>
                    <a:pt x="137776" y="3579"/>
                  </a:cubicBezTo>
                  <a:cubicBezTo>
                    <a:pt x="134049" y="3579"/>
                    <a:pt x="133343" y="6057"/>
                    <a:pt x="133343" y="9780"/>
                  </a:cubicBezTo>
                  <a:cubicBezTo>
                    <a:pt x="133343" y="13854"/>
                    <a:pt x="134225" y="16156"/>
                    <a:pt x="137418" y="24136"/>
                  </a:cubicBezTo>
                  <a:cubicBezTo>
                    <a:pt x="139547" y="29630"/>
                    <a:pt x="146816" y="48416"/>
                    <a:pt x="146816" y="58341"/>
                  </a:cubicBezTo>
                  <a:cubicBezTo>
                    <a:pt x="146816" y="61176"/>
                    <a:pt x="146816" y="68614"/>
                    <a:pt x="140254" y="73752"/>
                  </a:cubicBezTo>
                  <a:cubicBezTo>
                    <a:pt x="137243" y="76063"/>
                    <a:pt x="132096" y="78539"/>
                    <a:pt x="123762" y="78539"/>
                  </a:cubicBezTo>
                  <a:cubicBezTo>
                    <a:pt x="107810" y="78539"/>
                    <a:pt x="98055" y="68083"/>
                    <a:pt x="92383" y="60644"/>
                  </a:cubicBezTo>
                  <a:cubicBezTo>
                    <a:pt x="90961" y="75705"/>
                    <a:pt x="78369" y="78539"/>
                    <a:pt x="69328" y="78539"/>
                  </a:cubicBezTo>
                  <a:cubicBezTo>
                    <a:pt x="54616" y="78539"/>
                    <a:pt x="44686" y="69505"/>
                    <a:pt x="39363" y="62415"/>
                  </a:cubicBezTo>
                  <a:cubicBezTo>
                    <a:pt x="38124" y="74641"/>
                    <a:pt x="27661" y="78539"/>
                    <a:pt x="20393" y="78539"/>
                  </a:cubicBezTo>
                  <a:cubicBezTo>
                    <a:pt x="12767" y="78539"/>
                    <a:pt x="8690" y="73045"/>
                    <a:pt x="6387" y="68973"/>
                  </a:cubicBezTo>
                  <a:cubicBezTo>
                    <a:pt x="2486" y="62415"/>
                    <a:pt x="0" y="52315"/>
                    <a:pt x="0" y="51424"/>
                  </a:cubicBezTo>
                  <a:cubicBezTo>
                    <a:pt x="0" y="49123"/>
                    <a:pt x="2486" y="49123"/>
                    <a:pt x="3011" y="49123"/>
                  </a:cubicBezTo>
                  <a:cubicBezTo>
                    <a:pt x="5497" y="49123"/>
                    <a:pt x="5672" y="49655"/>
                    <a:pt x="6919" y="54442"/>
                  </a:cubicBezTo>
                  <a:cubicBezTo>
                    <a:pt x="9573" y="64891"/>
                    <a:pt x="12941" y="73577"/>
                    <a:pt x="19860" y="73577"/>
                  </a:cubicBezTo>
                  <a:cubicBezTo>
                    <a:pt x="24468" y="73577"/>
                    <a:pt x="25708" y="69678"/>
                    <a:pt x="25708" y="64891"/>
                  </a:cubicBezTo>
                  <a:cubicBezTo>
                    <a:pt x="25708" y="61524"/>
                    <a:pt x="24119" y="54974"/>
                    <a:pt x="22871" y="50187"/>
                  </a:cubicBezTo>
                  <a:cubicBezTo>
                    <a:pt x="21632" y="45398"/>
                    <a:pt x="19860" y="38133"/>
                    <a:pt x="18971" y="34236"/>
                  </a:cubicBezTo>
                  <a:lnTo>
                    <a:pt x="13299" y="11551"/>
                  </a:lnTo>
                  <a:cubicBezTo>
                    <a:pt x="12591" y="9249"/>
                    <a:pt x="11527" y="4818"/>
                    <a:pt x="11527" y="4286"/>
                  </a:cubicBezTo>
                  <a:cubicBezTo>
                    <a:pt x="11527" y="388"/>
                    <a:pt x="14721" y="-1383"/>
                    <a:pt x="17556" y="-1383"/>
                  </a:cubicBezTo>
                  <a:cubicBezTo>
                    <a:pt x="20743" y="-1383"/>
                    <a:pt x="23586" y="919"/>
                    <a:pt x="24468" y="2515"/>
                  </a:cubicBezTo>
                  <a:cubicBezTo>
                    <a:pt x="25358" y="4111"/>
                    <a:pt x="26772" y="9780"/>
                    <a:pt x="27661" y="13504"/>
                  </a:cubicBezTo>
                  <a:cubicBezTo>
                    <a:pt x="28551" y="16871"/>
                    <a:pt x="30497" y="25017"/>
                    <a:pt x="31562" y="29447"/>
                  </a:cubicBezTo>
                  <a:cubicBezTo>
                    <a:pt x="32627" y="33353"/>
                    <a:pt x="33691" y="37252"/>
                    <a:pt x="34573" y="41326"/>
                  </a:cubicBezTo>
                  <a:cubicBezTo>
                    <a:pt x="36527" y="48590"/>
                    <a:pt x="36885" y="50012"/>
                    <a:pt x="42024" y="57277"/>
                  </a:cubicBezTo>
                  <a:cubicBezTo>
                    <a:pt x="46990" y="64367"/>
                    <a:pt x="55323" y="73577"/>
                    <a:pt x="68622" y="73577"/>
                  </a:cubicBezTo>
                  <a:cubicBezTo>
                    <a:pt x="78902" y="73577"/>
                    <a:pt x="79084" y="64542"/>
                    <a:pt x="79084" y="61176"/>
                  </a:cubicBezTo>
                  <a:cubicBezTo>
                    <a:pt x="79084" y="56745"/>
                    <a:pt x="78552" y="54442"/>
                    <a:pt x="76065" y="44517"/>
                  </a:cubicBezTo>
                  <a:lnTo>
                    <a:pt x="68622" y="14743"/>
                  </a:lnTo>
                  <a:close/>
                  <a:moveTo>
                    <a:pt x="226753" y="118057"/>
                  </a:moveTo>
                  <a:cubicBezTo>
                    <a:pt x="226927" y="118414"/>
                    <a:pt x="227459" y="120717"/>
                    <a:pt x="227459" y="120898"/>
                  </a:cubicBezTo>
                  <a:cubicBezTo>
                    <a:pt x="227459" y="121780"/>
                    <a:pt x="226753" y="123376"/>
                    <a:pt x="224623" y="123376"/>
                  </a:cubicBezTo>
                  <a:cubicBezTo>
                    <a:pt x="221080" y="123376"/>
                    <a:pt x="206360" y="121963"/>
                    <a:pt x="201927" y="121605"/>
                  </a:cubicBezTo>
                  <a:cubicBezTo>
                    <a:pt x="200513" y="121430"/>
                    <a:pt x="198026" y="121249"/>
                    <a:pt x="198026" y="117531"/>
                  </a:cubicBezTo>
                  <a:cubicBezTo>
                    <a:pt x="198026" y="115047"/>
                    <a:pt x="200513" y="115047"/>
                    <a:pt x="202642" y="115047"/>
                  </a:cubicBezTo>
                  <a:cubicBezTo>
                    <a:pt x="211150" y="115047"/>
                    <a:pt x="211150" y="113808"/>
                    <a:pt x="211150" y="112388"/>
                  </a:cubicBezTo>
                  <a:cubicBezTo>
                    <a:pt x="211150" y="111149"/>
                    <a:pt x="210792" y="110085"/>
                    <a:pt x="210443" y="108489"/>
                  </a:cubicBezTo>
                  <a:lnTo>
                    <a:pt x="185443" y="8185"/>
                  </a:lnTo>
                  <a:cubicBezTo>
                    <a:pt x="184553" y="4993"/>
                    <a:pt x="184553" y="4643"/>
                    <a:pt x="184553" y="4286"/>
                  </a:cubicBezTo>
                  <a:cubicBezTo>
                    <a:pt x="184553" y="1627"/>
                    <a:pt x="186682" y="-1383"/>
                    <a:pt x="190583" y="-1383"/>
                  </a:cubicBezTo>
                  <a:cubicBezTo>
                    <a:pt x="192529" y="-1383"/>
                    <a:pt x="195897" y="-501"/>
                    <a:pt x="197852" y="3222"/>
                  </a:cubicBezTo>
                  <a:cubicBezTo>
                    <a:pt x="198384" y="4286"/>
                    <a:pt x="199981" y="10669"/>
                    <a:pt x="200863" y="14386"/>
                  </a:cubicBezTo>
                  <a:lnTo>
                    <a:pt x="204946" y="30162"/>
                  </a:lnTo>
                  <a:cubicBezTo>
                    <a:pt x="205478" y="32822"/>
                    <a:pt x="207250" y="39555"/>
                    <a:pt x="207782" y="42214"/>
                  </a:cubicBezTo>
                  <a:cubicBezTo>
                    <a:pt x="209553" y="48948"/>
                    <a:pt x="209553" y="49123"/>
                    <a:pt x="213104" y="54791"/>
                  </a:cubicBezTo>
                  <a:cubicBezTo>
                    <a:pt x="218777" y="63478"/>
                    <a:pt x="227642" y="73577"/>
                    <a:pt x="241473" y="73577"/>
                  </a:cubicBezTo>
                  <a:cubicBezTo>
                    <a:pt x="251404" y="73577"/>
                    <a:pt x="251936" y="65423"/>
                    <a:pt x="251936" y="61176"/>
                  </a:cubicBezTo>
                  <a:cubicBezTo>
                    <a:pt x="251936" y="50544"/>
                    <a:pt x="244309" y="30869"/>
                    <a:pt x="241473" y="23429"/>
                  </a:cubicBezTo>
                  <a:cubicBezTo>
                    <a:pt x="239518" y="18466"/>
                    <a:pt x="238812" y="16871"/>
                    <a:pt x="238812" y="13854"/>
                  </a:cubicBezTo>
                  <a:cubicBezTo>
                    <a:pt x="238812" y="4461"/>
                    <a:pt x="246612" y="-1383"/>
                    <a:pt x="255653" y="-1383"/>
                  </a:cubicBezTo>
                  <a:cubicBezTo>
                    <a:pt x="273383" y="-1383"/>
                    <a:pt x="281186" y="23072"/>
                    <a:pt x="281186" y="25732"/>
                  </a:cubicBezTo>
                  <a:cubicBezTo>
                    <a:pt x="281186" y="28034"/>
                    <a:pt x="278882" y="28034"/>
                    <a:pt x="278351" y="28034"/>
                  </a:cubicBezTo>
                  <a:cubicBezTo>
                    <a:pt x="275872" y="28034"/>
                    <a:pt x="275689" y="26971"/>
                    <a:pt x="274982" y="25017"/>
                  </a:cubicBezTo>
                  <a:cubicBezTo>
                    <a:pt x="270905" y="10844"/>
                    <a:pt x="263106" y="3579"/>
                    <a:pt x="256186" y="3579"/>
                  </a:cubicBezTo>
                  <a:cubicBezTo>
                    <a:pt x="252467" y="3579"/>
                    <a:pt x="251753" y="6057"/>
                    <a:pt x="251753" y="9780"/>
                  </a:cubicBezTo>
                  <a:cubicBezTo>
                    <a:pt x="251753" y="13854"/>
                    <a:pt x="252642" y="16156"/>
                    <a:pt x="255835" y="24136"/>
                  </a:cubicBezTo>
                  <a:cubicBezTo>
                    <a:pt x="257958" y="29630"/>
                    <a:pt x="265234" y="48416"/>
                    <a:pt x="265234" y="58341"/>
                  </a:cubicBezTo>
                  <a:cubicBezTo>
                    <a:pt x="265234" y="61176"/>
                    <a:pt x="265234" y="68614"/>
                    <a:pt x="258672" y="73752"/>
                  </a:cubicBezTo>
                  <a:cubicBezTo>
                    <a:pt x="255653" y="76063"/>
                    <a:pt x="250514" y="78539"/>
                    <a:pt x="242180" y="78539"/>
                  </a:cubicBezTo>
                  <a:cubicBezTo>
                    <a:pt x="229239" y="78539"/>
                    <a:pt x="219841" y="71449"/>
                    <a:pt x="213279" y="63835"/>
                  </a:cubicBezTo>
                  <a:lnTo>
                    <a:pt x="226753" y="118057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477" name="任意多边形: 形状 476">
              <a:extLst>
                <a:ext uri="{FF2B5EF4-FFF2-40B4-BE49-F238E27FC236}">
                  <a16:creationId xmlns:a16="http://schemas.microsoft.com/office/drawing/2014/main" id="{92B3F3B4-314C-0652-C066-9A3A5777813C}"/>
                </a:ext>
              </a:extLst>
            </p:cNvPr>
            <p:cNvSpPr/>
            <p:nvPr>
              <p:custDataLst>
                <p:tags r:id="rId65"/>
              </p:custDataLst>
            </p:nvPr>
          </p:nvSpPr>
          <p:spPr>
            <a:xfrm flipV="1">
              <a:off x="9912466" y="-15268822"/>
              <a:ext cx="73762" cy="13648"/>
            </a:xfrm>
            <a:custGeom>
              <a:avLst/>
              <a:gdLst>
                <a:gd name="connsiteX0" fmla="*/ 73762 w 73762"/>
                <a:gd name="connsiteY0" fmla="*/ 5364 h 13648"/>
                <a:gd name="connsiteX1" fmla="*/ 64896 w 73762"/>
                <a:gd name="connsiteY1" fmla="*/ 12271 h 13648"/>
                <a:gd name="connsiteX2" fmla="*/ 8866 w 73762"/>
                <a:gd name="connsiteY2" fmla="*/ 12271 h 13648"/>
                <a:gd name="connsiteX3" fmla="*/ 0 w 73762"/>
                <a:gd name="connsiteY3" fmla="*/ 5537 h 13648"/>
                <a:gd name="connsiteX4" fmla="*/ 8866 w 73762"/>
                <a:gd name="connsiteY4" fmla="*/ -1377 h 13648"/>
                <a:gd name="connsiteX5" fmla="*/ 64896 w 73762"/>
                <a:gd name="connsiteY5" fmla="*/ -1377 h 13648"/>
                <a:gd name="connsiteX6" fmla="*/ 73762 w 73762"/>
                <a:gd name="connsiteY6" fmla="*/ 5364 h 13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762" h="13648">
                  <a:moveTo>
                    <a:pt x="73762" y="5364"/>
                  </a:moveTo>
                  <a:cubicBezTo>
                    <a:pt x="73762" y="12271"/>
                    <a:pt x="67025" y="12271"/>
                    <a:pt x="64896" y="12271"/>
                  </a:cubicBezTo>
                  <a:lnTo>
                    <a:pt x="8866" y="12271"/>
                  </a:lnTo>
                  <a:cubicBezTo>
                    <a:pt x="6919" y="12271"/>
                    <a:pt x="0" y="12271"/>
                    <a:pt x="0" y="5537"/>
                  </a:cubicBezTo>
                  <a:cubicBezTo>
                    <a:pt x="0" y="-1377"/>
                    <a:pt x="6737" y="-1377"/>
                    <a:pt x="8866" y="-1377"/>
                  </a:cubicBezTo>
                  <a:lnTo>
                    <a:pt x="64896" y="-1377"/>
                  </a:lnTo>
                  <a:cubicBezTo>
                    <a:pt x="66851" y="-1377"/>
                    <a:pt x="73762" y="-1377"/>
                    <a:pt x="73762" y="5364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478" name="任意多边形: 形状 477">
              <a:extLst>
                <a:ext uri="{FF2B5EF4-FFF2-40B4-BE49-F238E27FC236}">
                  <a16:creationId xmlns:a16="http://schemas.microsoft.com/office/drawing/2014/main" id="{5FBF2391-44C5-2FAE-2231-C96CF45BD0C2}"/>
                </a:ext>
              </a:extLst>
            </p:cNvPr>
            <p:cNvSpPr/>
            <p:nvPr>
              <p:custDataLst>
                <p:tags r:id="rId66"/>
              </p:custDataLst>
            </p:nvPr>
          </p:nvSpPr>
          <p:spPr>
            <a:xfrm flipV="1">
              <a:off x="10007491" y="-15401736"/>
              <a:ext cx="39720" cy="124759"/>
            </a:xfrm>
            <a:custGeom>
              <a:avLst/>
              <a:gdLst>
                <a:gd name="connsiteX0" fmla="*/ 39006 w 39720"/>
                <a:gd name="connsiteY0" fmla="*/ 118057 h 124759"/>
                <a:gd name="connsiteX1" fmla="*/ 39721 w 39720"/>
                <a:gd name="connsiteY1" fmla="*/ 120898 h 124759"/>
                <a:gd name="connsiteX2" fmla="*/ 36877 w 39720"/>
                <a:gd name="connsiteY2" fmla="*/ 123376 h 124759"/>
                <a:gd name="connsiteX3" fmla="*/ 14181 w 39720"/>
                <a:gd name="connsiteY3" fmla="*/ 121605 h 124759"/>
                <a:gd name="connsiteX4" fmla="*/ 10462 w 39720"/>
                <a:gd name="connsiteY4" fmla="*/ 117531 h 124759"/>
                <a:gd name="connsiteX5" fmla="*/ 14895 w 39720"/>
                <a:gd name="connsiteY5" fmla="*/ 115047 h 124759"/>
                <a:gd name="connsiteX6" fmla="*/ 23403 w 39720"/>
                <a:gd name="connsiteY6" fmla="*/ 112388 h 124759"/>
                <a:gd name="connsiteX7" fmla="*/ 22697 w 39720"/>
                <a:gd name="connsiteY7" fmla="*/ 108489 h 124759"/>
                <a:gd name="connsiteX8" fmla="*/ 708 w 39720"/>
                <a:gd name="connsiteY8" fmla="*/ 20944 h 124759"/>
                <a:gd name="connsiteX9" fmla="*/ 0 w 39720"/>
                <a:gd name="connsiteY9" fmla="*/ 15450 h 124759"/>
                <a:gd name="connsiteX10" fmla="*/ 18613 w 39720"/>
                <a:gd name="connsiteY10" fmla="*/ -1383 h 124759"/>
                <a:gd name="connsiteX11" fmla="*/ 32802 w 39720"/>
                <a:gd name="connsiteY11" fmla="*/ 8009 h 124759"/>
                <a:gd name="connsiteX12" fmla="*/ 39006 w 39720"/>
                <a:gd name="connsiteY12" fmla="*/ 25732 h 124759"/>
                <a:gd name="connsiteX13" fmla="*/ 36170 w 39720"/>
                <a:gd name="connsiteY13" fmla="*/ 28034 h 124759"/>
                <a:gd name="connsiteX14" fmla="*/ 32627 w 39720"/>
                <a:gd name="connsiteY14" fmla="*/ 23779 h 124759"/>
                <a:gd name="connsiteX15" fmla="*/ 19328 w 39720"/>
                <a:gd name="connsiteY15" fmla="*/ 3579 h 124759"/>
                <a:gd name="connsiteX16" fmla="*/ 13299 w 39720"/>
                <a:gd name="connsiteY16" fmla="*/ 12257 h 124759"/>
                <a:gd name="connsiteX17" fmla="*/ 14363 w 39720"/>
                <a:gd name="connsiteY17" fmla="*/ 19530 h 124759"/>
                <a:gd name="connsiteX18" fmla="*/ 39006 w 39720"/>
                <a:gd name="connsiteY18" fmla="*/ 118057 h 124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9720" h="124759">
                  <a:moveTo>
                    <a:pt x="39006" y="118057"/>
                  </a:moveTo>
                  <a:cubicBezTo>
                    <a:pt x="39189" y="118414"/>
                    <a:pt x="39721" y="120717"/>
                    <a:pt x="39721" y="120898"/>
                  </a:cubicBezTo>
                  <a:cubicBezTo>
                    <a:pt x="39721" y="121780"/>
                    <a:pt x="39006" y="123376"/>
                    <a:pt x="36877" y="123376"/>
                  </a:cubicBezTo>
                  <a:cubicBezTo>
                    <a:pt x="33334" y="123376"/>
                    <a:pt x="18613" y="121963"/>
                    <a:pt x="14181" y="121605"/>
                  </a:cubicBezTo>
                  <a:cubicBezTo>
                    <a:pt x="12941" y="121430"/>
                    <a:pt x="10462" y="121249"/>
                    <a:pt x="10462" y="117531"/>
                  </a:cubicBezTo>
                  <a:cubicBezTo>
                    <a:pt x="10462" y="115047"/>
                    <a:pt x="12941" y="115047"/>
                    <a:pt x="14895" y="115047"/>
                  </a:cubicBezTo>
                  <a:cubicBezTo>
                    <a:pt x="23403" y="115047"/>
                    <a:pt x="23403" y="113808"/>
                    <a:pt x="23403" y="112388"/>
                  </a:cubicBezTo>
                  <a:cubicBezTo>
                    <a:pt x="23403" y="111149"/>
                    <a:pt x="23046" y="110085"/>
                    <a:pt x="22697" y="108489"/>
                  </a:cubicBezTo>
                  <a:lnTo>
                    <a:pt x="708" y="20944"/>
                  </a:lnTo>
                  <a:cubicBezTo>
                    <a:pt x="175" y="19173"/>
                    <a:pt x="0" y="17219"/>
                    <a:pt x="0" y="15450"/>
                  </a:cubicBezTo>
                  <a:cubicBezTo>
                    <a:pt x="0" y="4111"/>
                    <a:pt x="10105" y="-1383"/>
                    <a:pt x="18613" y="-1383"/>
                  </a:cubicBezTo>
                  <a:cubicBezTo>
                    <a:pt x="22871" y="-1383"/>
                    <a:pt x="28194" y="31"/>
                    <a:pt x="32802" y="8009"/>
                  </a:cubicBezTo>
                  <a:cubicBezTo>
                    <a:pt x="36528" y="14568"/>
                    <a:pt x="39006" y="25017"/>
                    <a:pt x="39006" y="25732"/>
                  </a:cubicBezTo>
                  <a:cubicBezTo>
                    <a:pt x="39006" y="28034"/>
                    <a:pt x="36702" y="28034"/>
                    <a:pt x="36170" y="28034"/>
                  </a:cubicBezTo>
                  <a:cubicBezTo>
                    <a:pt x="33691" y="28034"/>
                    <a:pt x="33334" y="26971"/>
                    <a:pt x="32627" y="23779"/>
                  </a:cubicBezTo>
                  <a:cubicBezTo>
                    <a:pt x="30323" y="14918"/>
                    <a:pt x="26947" y="3579"/>
                    <a:pt x="19328" y="3579"/>
                  </a:cubicBezTo>
                  <a:cubicBezTo>
                    <a:pt x="14538" y="3579"/>
                    <a:pt x="13299" y="8009"/>
                    <a:pt x="13299" y="12257"/>
                  </a:cubicBezTo>
                  <a:cubicBezTo>
                    <a:pt x="13299" y="14211"/>
                    <a:pt x="13831" y="17578"/>
                    <a:pt x="14363" y="19530"/>
                  </a:cubicBezTo>
                  <a:lnTo>
                    <a:pt x="39006" y="118057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479" name="任意多边形: 形状 478">
              <a:extLst>
                <a:ext uri="{FF2B5EF4-FFF2-40B4-BE49-F238E27FC236}">
                  <a16:creationId xmlns:a16="http://schemas.microsoft.com/office/drawing/2014/main" id="{2A10D371-FE82-3345-3DAE-526FEBFA987B}"/>
                </a:ext>
              </a:extLst>
            </p:cNvPr>
            <p:cNvSpPr/>
            <p:nvPr>
              <p:custDataLst>
                <p:tags r:id="rId67"/>
              </p:custDataLst>
            </p:nvPr>
          </p:nvSpPr>
          <p:spPr>
            <a:xfrm flipV="1">
              <a:off x="10069667" y="-15356899"/>
              <a:ext cx="108342" cy="79922"/>
            </a:xfrm>
            <a:custGeom>
              <a:avLst/>
              <a:gdLst>
                <a:gd name="connsiteX0" fmla="*/ 13298 w 108342"/>
                <a:gd name="connsiteY0" fmla="*/ 11553 h 79922"/>
                <a:gd name="connsiteX1" fmla="*/ 11527 w 108342"/>
                <a:gd name="connsiteY1" fmla="*/ 4288 h 79922"/>
                <a:gd name="connsiteX2" fmla="*/ 17556 w 108342"/>
                <a:gd name="connsiteY2" fmla="*/ -1382 h 79922"/>
                <a:gd name="connsiteX3" fmla="*/ 24468 w 108342"/>
                <a:gd name="connsiteY3" fmla="*/ 2517 h 79922"/>
                <a:gd name="connsiteX4" fmla="*/ 27661 w 108342"/>
                <a:gd name="connsiteY4" fmla="*/ 13506 h 79922"/>
                <a:gd name="connsiteX5" fmla="*/ 31562 w 108342"/>
                <a:gd name="connsiteY5" fmla="*/ 29449 h 79922"/>
                <a:gd name="connsiteX6" fmla="*/ 34573 w 108342"/>
                <a:gd name="connsiteY6" fmla="*/ 41328 h 79922"/>
                <a:gd name="connsiteX7" fmla="*/ 42024 w 108342"/>
                <a:gd name="connsiteY7" fmla="*/ 57279 h 79922"/>
                <a:gd name="connsiteX8" fmla="*/ 68622 w 108342"/>
                <a:gd name="connsiteY8" fmla="*/ 73579 h 79922"/>
                <a:gd name="connsiteX9" fmla="*/ 79084 w 108342"/>
                <a:gd name="connsiteY9" fmla="*/ 61177 h 79922"/>
                <a:gd name="connsiteX10" fmla="*/ 68622 w 108342"/>
                <a:gd name="connsiteY10" fmla="*/ 23430 h 79922"/>
                <a:gd name="connsiteX11" fmla="*/ 65960 w 108342"/>
                <a:gd name="connsiteY11" fmla="*/ 13856 h 79922"/>
                <a:gd name="connsiteX12" fmla="*/ 82802 w 108342"/>
                <a:gd name="connsiteY12" fmla="*/ -1382 h 79922"/>
                <a:gd name="connsiteX13" fmla="*/ 108343 w 108342"/>
                <a:gd name="connsiteY13" fmla="*/ 25733 h 79922"/>
                <a:gd name="connsiteX14" fmla="*/ 105498 w 108342"/>
                <a:gd name="connsiteY14" fmla="*/ 28036 h 79922"/>
                <a:gd name="connsiteX15" fmla="*/ 102130 w 108342"/>
                <a:gd name="connsiteY15" fmla="*/ 25018 h 79922"/>
                <a:gd name="connsiteX16" fmla="*/ 83334 w 108342"/>
                <a:gd name="connsiteY16" fmla="*/ 3581 h 79922"/>
                <a:gd name="connsiteX17" fmla="*/ 78901 w 108342"/>
                <a:gd name="connsiteY17" fmla="*/ 9782 h 79922"/>
                <a:gd name="connsiteX18" fmla="*/ 82984 w 108342"/>
                <a:gd name="connsiteY18" fmla="*/ 24138 h 79922"/>
                <a:gd name="connsiteX19" fmla="*/ 92383 w 108342"/>
                <a:gd name="connsiteY19" fmla="*/ 58343 h 79922"/>
                <a:gd name="connsiteX20" fmla="*/ 69328 w 108342"/>
                <a:gd name="connsiteY20" fmla="*/ 78541 h 79922"/>
                <a:gd name="connsiteX21" fmla="*/ 39363 w 108342"/>
                <a:gd name="connsiteY21" fmla="*/ 62416 h 79922"/>
                <a:gd name="connsiteX22" fmla="*/ 20392 w 108342"/>
                <a:gd name="connsiteY22" fmla="*/ 78541 h 79922"/>
                <a:gd name="connsiteX23" fmla="*/ 6387 w 108342"/>
                <a:gd name="connsiteY23" fmla="*/ 68974 h 79922"/>
                <a:gd name="connsiteX24" fmla="*/ 0 w 108342"/>
                <a:gd name="connsiteY24" fmla="*/ 51426 h 79922"/>
                <a:gd name="connsiteX25" fmla="*/ 3011 w 108342"/>
                <a:gd name="connsiteY25" fmla="*/ 49125 h 79922"/>
                <a:gd name="connsiteX26" fmla="*/ 6919 w 108342"/>
                <a:gd name="connsiteY26" fmla="*/ 54444 h 79922"/>
                <a:gd name="connsiteX27" fmla="*/ 19860 w 108342"/>
                <a:gd name="connsiteY27" fmla="*/ 73579 h 79922"/>
                <a:gd name="connsiteX28" fmla="*/ 25707 w 108342"/>
                <a:gd name="connsiteY28" fmla="*/ 64893 h 79922"/>
                <a:gd name="connsiteX29" fmla="*/ 22871 w 108342"/>
                <a:gd name="connsiteY29" fmla="*/ 50189 h 79922"/>
                <a:gd name="connsiteX30" fmla="*/ 18971 w 108342"/>
                <a:gd name="connsiteY30" fmla="*/ 34238 h 79922"/>
                <a:gd name="connsiteX31" fmla="*/ 13298 w 108342"/>
                <a:gd name="connsiteY31" fmla="*/ 11553 h 79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08342" h="79922">
                  <a:moveTo>
                    <a:pt x="13298" y="11553"/>
                  </a:moveTo>
                  <a:cubicBezTo>
                    <a:pt x="12591" y="9250"/>
                    <a:pt x="11527" y="4820"/>
                    <a:pt x="11527" y="4288"/>
                  </a:cubicBezTo>
                  <a:cubicBezTo>
                    <a:pt x="11527" y="389"/>
                    <a:pt x="14720" y="-1382"/>
                    <a:pt x="17556" y="-1382"/>
                  </a:cubicBezTo>
                  <a:cubicBezTo>
                    <a:pt x="20742" y="-1382"/>
                    <a:pt x="23586" y="921"/>
                    <a:pt x="24468" y="2517"/>
                  </a:cubicBezTo>
                  <a:cubicBezTo>
                    <a:pt x="25358" y="4113"/>
                    <a:pt x="26771" y="9782"/>
                    <a:pt x="27661" y="13506"/>
                  </a:cubicBezTo>
                  <a:cubicBezTo>
                    <a:pt x="28551" y="16872"/>
                    <a:pt x="30497" y="25018"/>
                    <a:pt x="31562" y="29449"/>
                  </a:cubicBezTo>
                  <a:cubicBezTo>
                    <a:pt x="32626" y="33355"/>
                    <a:pt x="33691" y="37254"/>
                    <a:pt x="34573" y="41328"/>
                  </a:cubicBezTo>
                  <a:cubicBezTo>
                    <a:pt x="36527" y="48591"/>
                    <a:pt x="36885" y="50013"/>
                    <a:pt x="42024" y="57279"/>
                  </a:cubicBezTo>
                  <a:cubicBezTo>
                    <a:pt x="46989" y="64369"/>
                    <a:pt x="55323" y="73579"/>
                    <a:pt x="68622" y="73579"/>
                  </a:cubicBezTo>
                  <a:cubicBezTo>
                    <a:pt x="78901" y="73579"/>
                    <a:pt x="79084" y="64544"/>
                    <a:pt x="79084" y="61177"/>
                  </a:cubicBezTo>
                  <a:cubicBezTo>
                    <a:pt x="79084" y="50545"/>
                    <a:pt x="71458" y="30871"/>
                    <a:pt x="68622" y="23430"/>
                  </a:cubicBezTo>
                  <a:cubicBezTo>
                    <a:pt x="66667" y="18468"/>
                    <a:pt x="65960" y="16872"/>
                    <a:pt x="65960" y="13856"/>
                  </a:cubicBezTo>
                  <a:cubicBezTo>
                    <a:pt x="65960" y="4463"/>
                    <a:pt x="73761" y="-1382"/>
                    <a:pt x="82802" y="-1382"/>
                  </a:cubicBezTo>
                  <a:cubicBezTo>
                    <a:pt x="100533" y="-1382"/>
                    <a:pt x="108343" y="23074"/>
                    <a:pt x="108343" y="25733"/>
                  </a:cubicBezTo>
                  <a:cubicBezTo>
                    <a:pt x="108343" y="28036"/>
                    <a:pt x="106031" y="28036"/>
                    <a:pt x="105498" y="28036"/>
                  </a:cubicBezTo>
                  <a:cubicBezTo>
                    <a:pt x="103020" y="28036"/>
                    <a:pt x="102844" y="26972"/>
                    <a:pt x="102130" y="25018"/>
                  </a:cubicBezTo>
                  <a:cubicBezTo>
                    <a:pt x="98055" y="10846"/>
                    <a:pt x="90428" y="3581"/>
                    <a:pt x="83334" y="3581"/>
                  </a:cubicBezTo>
                  <a:cubicBezTo>
                    <a:pt x="79616" y="3581"/>
                    <a:pt x="78901" y="6059"/>
                    <a:pt x="78901" y="9782"/>
                  </a:cubicBezTo>
                  <a:cubicBezTo>
                    <a:pt x="78901" y="13856"/>
                    <a:pt x="79791" y="16157"/>
                    <a:pt x="82984" y="24138"/>
                  </a:cubicBezTo>
                  <a:cubicBezTo>
                    <a:pt x="85114" y="29632"/>
                    <a:pt x="92383" y="48418"/>
                    <a:pt x="92383" y="58343"/>
                  </a:cubicBezTo>
                  <a:cubicBezTo>
                    <a:pt x="92383" y="75533"/>
                    <a:pt x="78726" y="78541"/>
                    <a:pt x="69328" y="78541"/>
                  </a:cubicBezTo>
                  <a:cubicBezTo>
                    <a:pt x="54616" y="78541"/>
                    <a:pt x="44686" y="69506"/>
                    <a:pt x="39363" y="62416"/>
                  </a:cubicBezTo>
                  <a:cubicBezTo>
                    <a:pt x="38123" y="74642"/>
                    <a:pt x="27661" y="78541"/>
                    <a:pt x="20392" y="78541"/>
                  </a:cubicBezTo>
                  <a:cubicBezTo>
                    <a:pt x="12766" y="78541"/>
                    <a:pt x="8690" y="73047"/>
                    <a:pt x="6387" y="68974"/>
                  </a:cubicBezTo>
                  <a:cubicBezTo>
                    <a:pt x="2486" y="62416"/>
                    <a:pt x="0" y="52316"/>
                    <a:pt x="0" y="51426"/>
                  </a:cubicBezTo>
                  <a:cubicBezTo>
                    <a:pt x="0" y="49125"/>
                    <a:pt x="2486" y="49125"/>
                    <a:pt x="3011" y="49125"/>
                  </a:cubicBezTo>
                  <a:cubicBezTo>
                    <a:pt x="5497" y="49125"/>
                    <a:pt x="5672" y="49657"/>
                    <a:pt x="6919" y="54444"/>
                  </a:cubicBezTo>
                  <a:cubicBezTo>
                    <a:pt x="9573" y="64893"/>
                    <a:pt x="12941" y="73579"/>
                    <a:pt x="19860" y="73579"/>
                  </a:cubicBezTo>
                  <a:cubicBezTo>
                    <a:pt x="24468" y="73579"/>
                    <a:pt x="25707" y="69680"/>
                    <a:pt x="25707" y="64893"/>
                  </a:cubicBezTo>
                  <a:cubicBezTo>
                    <a:pt x="25707" y="61526"/>
                    <a:pt x="24118" y="54976"/>
                    <a:pt x="22871" y="50189"/>
                  </a:cubicBezTo>
                  <a:cubicBezTo>
                    <a:pt x="21632" y="45400"/>
                    <a:pt x="19860" y="38135"/>
                    <a:pt x="18971" y="34238"/>
                  </a:cubicBezTo>
                  <a:lnTo>
                    <a:pt x="13298" y="11553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480" name="任意多边形: 形状 479">
              <a:extLst>
                <a:ext uri="{FF2B5EF4-FFF2-40B4-BE49-F238E27FC236}">
                  <a16:creationId xmlns:a16="http://schemas.microsoft.com/office/drawing/2014/main" id="{BB0C4A6E-3F77-E6D3-986A-3188DEAF3CF6}"/>
                </a:ext>
              </a:extLst>
            </p:cNvPr>
            <p:cNvSpPr/>
            <p:nvPr>
              <p:custDataLst>
                <p:tags r:id="rId68"/>
              </p:custDataLst>
            </p:nvPr>
          </p:nvSpPr>
          <p:spPr>
            <a:xfrm flipV="1">
              <a:off x="10269898" y="-15321801"/>
              <a:ext cx="168400" cy="168563"/>
            </a:xfrm>
            <a:custGeom>
              <a:avLst/>
              <a:gdLst>
                <a:gd name="connsiteX0" fmla="*/ 89387 w 168400"/>
                <a:gd name="connsiteY0" fmla="*/ 77840 h 168563"/>
                <a:gd name="connsiteX1" fmla="*/ 160043 w 168400"/>
                <a:gd name="connsiteY1" fmla="*/ 77840 h 168563"/>
                <a:gd name="connsiteX2" fmla="*/ 168400 w 168400"/>
                <a:gd name="connsiteY2" fmla="*/ 82906 h 168563"/>
                <a:gd name="connsiteX3" fmla="*/ 160043 w 168400"/>
                <a:gd name="connsiteY3" fmla="*/ 87963 h 168563"/>
                <a:gd name="connsiteX4" fmla="*/ 89387 w 168400"/>
                <a:gd name="connsiteY4" fmla="*/ 87963 h 168563"/>
                <a:gd name="connsiteX5" fmla="*/ 89387 w 168400"/>
                <a:gd name="connsiteY5" fmla="*/ 158834 h 168563"/>
                <a:gd name="connsiteX6" fmla="*/ 84327 w 168400"/>
                <a:gd name="connsiteY6" fmla="*/ 167188 h 168563"/>
                <a:gd name="connsiteX7" fmla="*/ 79259 w 168400"/>
                <a:gd name="connsiteY7" fmla="*/ 158834 h 168563"/>
                <a:gd name="connsiteX8" fmla="*/ 79259 w 168400"/>
                <a:gd name="connsiteY8" fmla="*/ 87963 h 168563"/>
                <a:gd name="connsiteX9" fmla="*/ 8357 w 168400"/>
                <a:gd name="connsiteY9" fmla="*/ 87963 h 168563"/>
                <a:gd name="connsiteX10" fmla="*/ 0 w 168400"/>
                <a:gd name="connsiteY10" fmla="*/ 82906 h 168563"/>
                <a:gd name="connsiteX11" fmla="*/ 8357 w 168400"/>
                <a:gd name="connsiteY11" fmla="*/ 77840 h 168563"/>
                <a:gd name="connsiteX12" fmla="*/ 79259 w 168400"/>
                <a:gd name="connsiteY12" fmla="*/ 77840 h 168563"/>
                <a:gd name="connsiteX13" fmla="*/ 79259 w 168400"/>
                <a:gd name="connsiteY13" fmla="*/ 6977 h 168563"/>
                <a:gd name="connsiteX14" fmla="*/ 84327 w 168400"/>
                <a:gd name="connsiteY14" fmla="*/ -1375 h 168563"/>
                <a:gd name="connsiteX15" fmla="*/ 89387 w 168400"/>
                <a:gd name="connsiteY15" fmla="*/ 6977 h 168563"/>
                <a:gd name="connsiteX16" fmla="*/ 89387 w 168400"/>
                <a:gd name="connsiteY16" fmla="*/ 77840 h 168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68400" h="168563">
                  <a:moveTo>
                    <a:pt x="89387" y="77840"/>
                  </a:moveTo>
                  <a:lnTo>
                    <a:pt x="160043" y="77840"/>
                  </a:lnTo>
                  <a:cubicBezTo>
                    <a:pt x="163586" y="77840"/>
                    <a:pt x="168400" y="77840"/>
                    <a:pt x="168400" y="82906"/>
                  </a:cubicBezTo>
                  <a:cubicBezTo>
                    <a:pt x="168400" y="87963"/>
                    <a:pt x="163586" y="87963"/>
                    <a:pt x="160043" y="87963"/>
                  </a:cubicBezTo>
                  <a:lnTo>
                    <a:pt x="89387" y="87963"/>
                  </a:lnTo>
                  <a:lnTo>
                    <a:pt x="89387" y="158834"/>
                  </a:lnTo>
                  <a:cubicBezTo>
                    <a:pt x="89387" y="162376"/>
                    <a:pt x="89387" y="167188"/>
                    <a:pt x="84327" y="167188"/>
                  </a:cubicBezTo>
                  <a:cubicBezTo>
                    <a:pt x="79259" y="167188"/>
                    <a:pt x="79259" y="162376"/>
                    <a:pt x="79259" y="158834"/>
                  </a:cubicBezTo>
                  <a:lnTo>
                    <a:pt x="79259" y="87963"/>
                  </a:lnTo>
                  <a:lnTo>
                    <a:pt x="8357" y="87963"/>
                  </a:lnTo>
                  <a:cubicBezTo>
                    <a:pt x="4814" y="87963"/>
                    <a:pt x="0" y="87963"/>
                    <a:pt x="0" y="82906"/>
                  </a:cubicBezTo>
                  <a:cubicBezTo>
                    <a:pt x="0" y="77840"/>
                    <a:pt x="4814" y="77840"/>
                    <a:pt x="8357" y="77840"/>
                  </a:cubicBezTo>
                  <a:lnTo>
                    <a:pt x="79259" y="77840"/>
                  </a:lnTo>
                  <a:lnTo>
                    <a:pt x="79259" y="6977"/>
                  </a:lnTo>
                  <a:cubicBezTo>
                    <a:pt x="79259" y="3437"/>
                    <a:pt x="79259" y="-1375"/>
                    <a:pt x="84327" y="-1375"/>
                  </a:cubicBezTo>
                  <a:cubicBezTo>
                    <a:pt x="89387" y="-1375"/>
                    <a:pt x="89387" y="3437"/>
                    <a:pt x="89387" y="6977"/>
                  </a:cubicBezTo>
                  <a:lnTo>
                    <a:pt x="89387" y="77840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481" name="任意多边形: 形状 480">
              <a:extLst>
                <a:ext uri="{FF2B5EF4-FFF2-40B4-BE49-F238E27FC236}">
                  <a16:creationId xmlns:a16="http://schemas.microsoft.com/office/drawing/2014/main" id="{4AF5C4B0-6370-C331-4CC7-4328839EDE3A}"/>
                </a:ext>
              </a:extLst>
            </p:cNvPr>
            <p:cNvSpPr/>
            <p:nvPr>
              <p:custDataLst>
                <p:tags r:id="rId69"/>
              </p:custDataLst>
            </p:nvPr>
          </p:nvSpPr>
          <p:spPr>
            <a:xfrm flipV="1">
              <a:off x="10518333" y="-15349891"/>
              <a:ext cx="142573" cy="177161"/>
            </a:xfrm>
            <a:custGeom>
              <a:avLst/>
              <a:gdLst>
                <a:gd name="connsiteX0" fmla="*/ 44821 w 142573"/>
                <a:gd name="connsiteY0" fmla="*/ 101625 h 177161"/>
                <a:gd name="connsiteX1" fmla="*/ 44821 w 142573"/>
                <a:gd name="connsiteY1" fmla="*/ 175784 h 177161"/>
                <a:gd name="connsiteX2" fmla="*/ 0 w 142573"/>
                <a:gd name="connsiteY2" fmla="*/ 173760 h 177161"/>
                <a:gd name="connsiteX3" fmla="*/ 0 w 142573"/>
                <a:gd name="connsiteY3" fmla="*/ 161866 h 177161"/>
                <a:gd name="connsiteX4" fmla="*/ 17477 w 142573"/>
                <a:gd name="connsiteY4" fmla="*/ 151997 h 177161"/>
                <a:gd name="connsiteX5" fmla="*/ 17477 w 142573"/>
                <a:gd name="connsiteY5" fmla="*/ 139 h 177161"/>
                <a:gd name="connsiteX6" fmla="*/ 29377 w 142573"/>
                <a:gd name="connsiteY6" fmla="*/ 139 h 177161"/>
                <a:gd name="connsiteX7" fmla="*/ 41786 w 142573"/>
                <a:gd name="connsiteY7" fmla="*/ 14312 h 177161"/>
                <a:gd name="connsiteX8" fmla="*/ 78758 w 142573"/>
                <a:gd name="connsiteY8" fmla="*/ -1377 h 177161"/>
                <a:gd name="connsiteX9" fmla="*/ 142574 w 142573"/>
                <a:gd name="connsiteY9" fmla="*/ 56576 h 177161"/>
                <a:gd name="connsiteX10" fmla="*/ 82048 w 142573"/>
                <a:gd name="connsiteY10" fmla="*/ 114028 h 177161"/>
                <a:gd name="connsiteX11" fmla="*/ 44821 w 142573"/>
                <a:gd name="connsiteY11" fmla="*/ 101625 h 177161"/>
                <a:gd name="connsiteX12" fmla="*/ 46346 w 142573"/>
                <a:gd name="connsiteY12" fmla="*/ 25196 h 177161"/>
                <a:gd name="connsiteX13" fmla="*/ 46346 w 142573"/>
                <a:gd name="connsiteY13" fmla="*/ 88723 h 177161"/>
                <a:gd name="connsiteX14" fmla="*/ 79267 w 142573"/>
                <a:gd name="connsiteY14" fmla="*/ 104921 h 177161"/>
                <a:gd name="connsiteX15" fmla="*/ 110154 w 142573"/>
                <a:gd name="connsiteY15" fmla="*/ 56576 h 177161"/>
                <a:gd name="connsiteX16" fmla="*/ 103576 w 142573"/>
                <a:gd name="connsiteY16" fmla="*/ 20893 h 177161"/>
                <a:gd name="connsiteX17" fmla="*/ 76478 w 142573"/>
                <a:gd name="connsiteY17" fmla="*/ 7729 h 177161"/>
                <a:gd name="connsiteX18" fmla="*/ 46346 w 142573"/>
                <a:gd name="connsiteY18" fmla="*/ 25196 h 1771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42573" h="177161">
                  <a:moveTo>
                    <a:pt x="44821" y="101625"/>
                  </a:moveTo>
                  <a:lnTo>
                    <a:pt x="44821" y="175784"/>
                  </a:lnTo>
                  <a:lnTo>
                    <a:pt x="0" y="173760"/>
                  </a:lnTo>
                  <a:lnTo>
                    <a:pt x="0" y="161866"/>
                  </a:lnTo>
                  <a:cubicBezTo>
                    <a:pt x="15705" y="161866"/>
                    <a:pt x="17477" y="161866"/>
                    <a:pt x="17477" y="151997"/>
                  </a:cubicBezTo>
                  <a:lnTo>
                    <a:pt x="17477" y="139"/>
                  </a:lnTo>
                  <a:lnTo>
                    <a:pt x="29377" y="139"/>
                  </a:lnTo>
                  <a:lnTo>
                    <a:pt x="41786" y="14312"/>
                  </a:lnTo>
                  <a:cubicBezTo>
                    <a:pt x="43812" y="12286"/>
                    <a:pt x="56221" y="-1377"/>
                    <a:pt x="78758" y="-1377"/>
                  </a:cubicBezTo>
                  <a:cubicBezTo>
                    <a:pt x="116485" y="-1377"/>
                    <a:pt x="142574" y="21402"/>
                    <a:pt x="142574" y="56576"/>
                  </a:cubicBezTo>
                  <a:cubicBezTo>
                    <a:pt x="142574" y="90240"/>
                    <a:pt x="118765" y="114028"/>
                    <a:pt x="82048" y="114028"/>
                  </a:cubicBezTo>
                  <a:cubicBezTo>
                    <a:pt x="63561" y="114028"/>
                    <a:pt x="50898" y="106692"/>
                    <a:pt x="44821" y="101625"/>
                  </a:cubicBezTo>
                  <a:close/>
                  <a:moveTo>
                    <a:pt x="46346" y="25196"/>
                  </a:moveTo>
                  <a:lnTo>
                    <a:pt x="46346" y="88723"/>
                  </a:lnTo>
                  <a:cubicBezTo>
                    <a:pt x="53178" y="97576"/>
                    <a:pt x="65333" y="104921"/>
                    <a:pt x="79267" y="104921"/>
                  </a:cubicBezTo>
                  <a:cubicBezTo>
                    <a:pt x="110154" y="104921"/>
                    <a:pt x="110154" y="74296"/>
                    <a:pt x="110154" y="56576"/>
                  </a:cubicBezTo>
                  <a:cubicBezTo>
                    <a:pt x="110154" y="44682"/>
                    <a:pt x="110154" y="30762"/>
                    <a:pt x="103576" y="20893"/>
                  </a:cubicBezTo>
                  <a:cubicBezTo>
                    <a:pt x="96228" y="10515"/>
                    <a:pt x="84581" y="7729"/>
                    <a:pt x="76478" y="7729"/>
                  </a:cubicBezTo>
                  <a:cubicBezTo>
                    <a:pt x="58755" y="7729"/>
                    <a:pt x="48872" y="21402"/>
                    <a:pt x="46346" y="25196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482" name="任意多边形: 形状 481">
              <a:extLst>
                <a:ext uri="{FF2B5EF4-FFF2-40B4-BE49-F238E27FC236}">
                  <a16:creationId xmlns:a16="http://schemas.microsoft.com/office/drawing/2014/main" id="{813AD6B8-53BC-3E3A-2885-94B1A6150AAF}"/>
                </a:ext>
              </a:extLst>
            </p:cNvPr>
            <p:cNvSpPr/>
            <p:nvPr>
              <p:custDataLst>
                <p:tags r:id="rId70"/>
              </p:custDataLst>
            </p:nvPr>
          </p:nvSpPr>
          <p:spPr>
            <a:xfrm flipV="1">
              <a:off x="10694708" y="-15356899"/>
              <a:ext cx="285790" cy="79922"/>
            </a:xfrm>
            <a:custGeom>
              <a:avLst/>
              <a:gdLst>
                <a:gd name="connsiteX0" fmla="*/ 71990 w 285790"/>
                <a:gd name="connsiteY0" fmla="*/ 17579 h 79922"/>
                <a:gd name="connsiteX1" fmla="*/ 67915 w 285790"/>
                <a:gd name="connsiteY1" fmla="*/ 21835 h 79922"/>
                <a:gd name="connsiteX2" fmla="*/ 65253 w 285790"/>
                <a:gd name="connsiteY2" fmla="*/ 19882 h 79922"/>
                <a:gd name="connsiteX3" fmla="*/ 30148 w 285790"/>
                <a:gd name="connsiteY3" fmla="*/ 3581 h 79922"/>
                <a:gd name="connsiteX4" fmla="*/ 13656 w 285790"/>
                <a:gd name="connsiteY4" fmla="*/ 24494 h 79922"/>
                <a:gd name="connsiteX5" fmla="*/ 15960 w 285790"/>
                <a:gd name="connsiteY5" fmla="*/ 40796 h 79922"/>
                <a:gd name="connsiteX6" fmla="*/ 26955 w 285790"/>
                <a:gd name="connsiteY6" fmla="*/ 40796 h 79922"/>
                <a:gd name="connsiteX7" fmla="*/ 69512 w 285790"/>
                <a:gd name="connsiteY7" fmla="*/ 62947 h 79922"/>
                <a:gd name="connsiteX8" fmla="*/ 48054 w 285790"/>
                <a:gd name="connsiteY8" fmla="*/ 78541 h 79922"/>
                <a:gd name="connsiteX9" fmla="*/ 0 w 285790"/>
                <a:gd name="connsiteY9" fmla="*/ 31403 h 79922"/>
                <a:gd name="connsiteX10" fmla="*/ 30148 w 285790"/>
                <a:gd name="connsiteY10" fmla="*/ -1382 h 79922"/>
                <a:gd name="connsiteX11" fmla="*/ 71990 w 285790"/>
                <a:gd name="connsiteY11" fmla="*/ 17579 h 79922"/>
                <a:gd name="connsiteX12" fmla="*/ 60996 w 285790"/>
                <a:gd name="connsiteY12" fmla="*/ 63122 h 79922"/>
                <a:gd name="connsiteX13" fmla="*/ 25715 w 285790"/>
                <a:gd name="connsiteY13" fmla="*/ 45758 h 79922"/>
                <a:gd name="connsiteX14" fmla="*/ 17382 w 285790"/>
                <a:gd name="connsiteY14" fmla="*/ 45758 h 79922"/>
                <a:gd name="connsiteX15" fmla="*/ 48054 w 285790"/>
                <a:gd name="connsiteY15" fmla="*/ 73579 h 79922"/>
                <a:gd name="connsiteX16" fmla="*/ 60996 w 285790"/>
                <a:gd name="connsiteY16" fmla="*/ 63122 h 79922"/>
                <a:gd name="connsiteX17" fmla="*/ 193081 w 285790"/>
                <a:gd name="connsiteY17" fmla="*/ 25733 h 79922"/>
                <a:gd name="connsiteX18" fmla="*/ 189355 w 285790"/>
                <a:gd name="connsiteY18" fmla="*/ 28036 h 79922"/>
                <a:gd name="connsiteX19" fmla="*/ 185098 w 285790"/>
                <a:gd name="connsiteY19" fmla="*/ 24313 h 79922"/>
                <a:gd name="connsiteX20" fmla="*/ 167898 w 285790"/>
                <a:gd name="connsiteY20" fmla="*/ 3581 h 79922"/>
                <a:gd name="connsiteX21" fmla="*/ 163465 w 285790"/>
                <a:gd name="connsiteY21" fmla="*/ 9607 h 79922"/>
                <a:gd name="connsiteX22" fmla="*/ 166484 w 285790"/>
                <a:gd name="connsiteY22" fmla="*/ 21478 h 79922"/>
                <a:gd name="connsiteX23" fmla="*/ 177122 w 285790"/>
                <a:gd name="connsiteY23" fmla="*/ 58874 h 79922"/>
                <a:gd name="connsiteX24" fmla="*/ 155307 w 285790"/>
                <a:gd name="connsiteY24" fmla="*/ 78541 h 79922"/>
                <a:gd name="connsiteX25" fmla="*/ 126406 w 285790"/>
                <a:gd name="connsiteY25" fmla="*/ 63480 h 79922"/>
                <a:gd name="connsiteX26" fmla="*/ 108857 w 285790"/>
                <a:gd name="connsiteY26" fmla="*/ 78541 h 79922"/>
                <a:gd name="connsiteX27" fmla="*/ 94669 w 285790"/>
                <a:gd name="connsiteY27" fmla="*/ 69148 h 79922"/>
                <a:gd name="connsiteX28" fmla="*/ 88107 w 285790"/>
                <a:gd name="connsiteY28" fmla="*/ 51426 h 79922"/>
                <a:gd name="connsiteX29" fmla="*/ 91833 w 285790"/>
                <a:gd name="connsiteY29" fmla="*/ 49125 h 79922"/>
                <a:gd name="connsiteX30" fmla="*/ 96440 w 285790"/>
                <a:gd name="connsiteY30" fmla="*/ 54261 h 79922"/>
                <a:gd name="connsiteX31" fmla="*/ 108325 w 285790"/>
                <a:gd name="connsiteY31" fmla="*/ 73579 h 79922"/>
                <a:gd name="connsiteX32" fmla="*/ 113822 w 285790"/>
                <a:gd name="connsiteY32" fmla="*/ 65076 h 79922"/>
                <a:gd name="connsiteX33" fmla="*/ 110097 w 285790"/>
                <a:gd name="connsiteY33" fmla="*/ 46464 h 79922"/>
                <a:gd name="connsiteX34" fmla="*/ 105131 w 285790"/>
                <a:gd name="connsiteY34" fmla="*/ 27329 h 79922"/>
                <a:gd name="connsiteX35" fmla="*/ 102112 w 285790"/>
                <a:gd name="connsiteY35" fmla="*/ 15277 h 79922"/>
                <a:gd name="connsiteX36" fmla="*/ 99634 w 285790"/>
                <a:gd name="connsiteY36" fmla="*/ 3931 h 79922"/>
                <a:gd name="connsiteX37" fmla="*/ 105131 w 285790"/>
                <a:gd name="connsiteY37" fmla="*/ -1382 h 79922"/>
                <a:gd name="connsiteX38" fmla="*/ 113107 w 285790"/>
                <a:gd name="connsiteY38" fmla="*/ 6591 h 79922"/>
                <a:gd name="connsiteX39" fmla="*/ 117190 w 285790"/>
                <a:gd name="connsiteY39" fmla="*/ 22367 h 79922"/>
                <a:gd name="connsiteX40" fmla="*/ 120027 w 285790"/>
                <a:gd name="connsiteY40" fmla="*/ 34411 h 79922"/>
                <a:gd name="connsiteX41" fmla="*/ 123038 w 285790"/>
                <a:gd name="connsiteY41" fmla="*/ 46290 h 79922"/>
                <a:gd name="connsiteX42" fmla="*/ 135987 w 285790"/>
                <a:gd name="connsiteY42" fmla="*/ 65781 h 79922"/>
                <a:gd name="connsiteX43" fmla="*/ 154599 w 285790"/>
                <a:gd name="connsiteY43" fmla="*/ 73579 h 79922"/>
                <a:gd name="connsiteX44" fmla="*/ 164705 w 285790"/>
                <a:gd name="connsiteY44" fmla="*/ 61526 h 79922"/>
                <a:gd name="connsiteX45" fmla="*/ 153361 w 285790"/>
                <a:gd name="connsiteY45" fmla="*/ 21478 h 79922"/>
                <a:gd name="connsiteX46" fmla="*/ 151589 w 285790"/>
                <a:gd name="connsiteY46" fmla="*/ 13506 h 79922"/>
                <a:gd name="connsiteX47" fmla="*/ 167366 w 285790"/>
                <a:gd name="connsiteY47" fmla="*/ -1382 h 79922"/>
                <a:gd name="connsiteX48" fmla="*/ 193081 w 285790"/>
                <a:gd name="connsiteY48" fmla="*/ 25733 h 79922"/>
                <a:gd name="connsiteX49" fmla="*/ 285791 w 285790"/>
                <a:gd name="connsiteY49" fmla="*/ 17579 h 79922"/>
                <a:gd name="connsiteX50" fmla="*/ 281716 w 285790"/>
                <a:gd name="connsiteY50" fmla="*/ 21835 h 79922"/>
                <a:gd name="connsiteX51" fmla="*/ 279055 w 285790"/>
                <a:gd name="connsiteY51" fmla="*/ 19882 h 79922"/>
                <a:gd name="connsiteX52" fmla="*/ 243950 w 285790"/>
                <a:gd name="connsiteY52" fmla="*/ 3581 h 79922"/>
                <a:gd name="connsiteX53" fmla="*/ 226926 w 285790"/>
                <a:gd name="connsiteY53" fmla="*/ 23074 h 79922"/>
                <a:gd name="connsiteX54" fmla="*/ 238985 w 285790"/>
                <a:gd name="connsiteY54" fmla="*/ 60462 h 79922"/>
                <a:gd name="connsiteX55" fmla="*/ 262213 w 285790"/>
                <a:gd name="connsiteY55" fmla="*/ 73579 h 79922"/>
                <a:gd name="connsiteX56" fmla="*/ 275861 w 285790"/>
                <a:gd name="connsiteY56" fmla="*/ 67204 h 79922"/>
                <a:gd name="connsiteX57" fmla="*/ 268949 w 285790"/>
                <a:gd name="connsiteY57" fmla="*/ 58518 h 79922"/>
                <a:gd name="connsiteX58" fmla="*/ 275330 w 285790"/>
                <a:gd name="connsiteY58" fmla="*/ 52665 h 79922"/>
                <a:gd name="connsiteX59" fmla="*/ 284194 w 285790"/>
                <a:gd name="connsiteY59" fmla="*/ 63122 h 79922"/>
                <a:gd name="connsiteX60" fmla="*/ 262030 w 285790"/>
                <a:gd name="connsiteY60" fmla="*/ 78541 h 79922"/>
                <a:gd name="connsiteX61" fmla="*/ 212920 w 285790"/>
                <a:gd name="connsiteY61" fmla="*/ 29100 h 79922"/>
                <a:gd name="connsiteX62" fmla="*/ 243767 w 285790"/>
                <a:gd name="connsiteY62" fmla="*/ -1382 h 79922"/>
                <a:gd name="connsiteX63" fmla="*/ 285791 w 285790"/>
                <a:gd name="connsiteY63" fmla="*/ 17579 h 79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285790" h="79922">
                  <a:moveTo>
                    <a:pt x="71990" y="17579"/>
                  </a:moveTo>
                  <a:cubicBezTo>
                    <a:pt x="71990" y="19000"/>
                    <a:pt x="69512" y="21835"/>
                    <a:pt x="67915" y="21835"/>
                  </a:cubicBezTo>
                  <a:cubicBezTo>
                    <a:pt x="67025" y="21835"/>
                    <a:pt x="66493" y="21303"/>
                    <a:pt x="65253" y="19882"/>
                  </a:cubicBezTo>
                  <a:cubicBezTo>
                    <a:pt x="54434" y="6947"/>
                    <a:pt x="39014" y="3581"/>
                    <a:pt x="30148" y="3581"/>
                  </a:cubicBezTo>
                  <a:cubicBezTo>
                    <a:pt x="18621" y="3581"/>
                    <a:pt x="13656" y="13324"/>
                    <a:pt x="13656" y="24494"/>
                  </a:cubicBezTo>
                  <a:cubicBezTo>
                    <a:pt x="13656" y="29981"/>
                    <a:pt x="14721" y="35475"/>
                    <a:pt x="15960" y="40796"/>
                  </a:cubicBezTo>
                  <a:lnTo>
                    <a:pt x="26955" y="40796"/>
                  </a:lnTo>
                  <a:cubicBezTo>
                    <a:pt x="34581" y="40796"/>
                    <a:pt x="69512" y="40796"/>
                    <a:pt x="69512" y="62947"/>
                  </a:cubicBezTo>
                  <a:cubicBezTo>
                    <a:pt x="69512" y="72515"/>
                    <a:pt x="60463" y="78541"/>
                    <a:pt x="48054" y="78541"/>
                  </a:cubicBezTo>
                  <a:cubicBezTo>
                    <a:pt x="28194" y="78541"/>
                    <a:pt x="0" y="62590"/>
                    <a:pt x="0" y="31403"/>
                  </a:cubicBezTo>
                  <a:cubicBezTo>
                    <a:pt x="0" y="12791"/>
                    <a:pt x="10995" y="-1382"/>
                    <a:pt x="30148" y="-1382"/>
                  </a:cubicBezTo>
                  <a:cubicBezTo>
                    <a:pt x="58335" y="-1382"/>
                    <a:pt x="71990" y="15277"/>
                    <a:pt x="71990" y="17579"/>
                  </a:cubicBezTo>
                  <a:close/>
                  <a:moveTo>
                    <a:pt x="60996" y="63122"/>
                  </a:moveTo>
                  <a:cubicBezTo>
                    <a:pt x="60996" y="45758"/>
                    <a:pt x="32627" y="45758"/>
                    <a:pt x="25715" y="45758"/>
                  </a:cubicBezTo>
                  <a:lnTo>
                    <a:pt x="17382" y="45758"/>
                  </a:lnTo>
                  <a:cubicBezTo>
                    <a:pt x="25358" y="73230"/>
                    <a:pt x="45926" y="73579"/>
                    <a:pt x="48054" y="73579"/>
                  </a:cubicBezTo>
                  <a:cubicBezTo>
                    <a:pt x="55498" y="73579"/>
                    <a:pt x="60996" y="69506"/>
                    <a:pt x="60996" y="63122"/>
                  </a:cubicBezTo>
                  <a:close/>
                  <a:moveTo>
                    <a:pt x="193081" y="25733"/>
                  </a:moveTo>
                  <a:cubicBezTo>
                    <a:pt x="193081" y="28036"/>
                    <a:pt x="190770" y="28036"/>
                    <a:pt x="189355" y="28036"/>
                  </a:cubicBezTo>
                  <a:cubicBezTo>
                    <a:pt x="186162" y="28036"/>
                    <a:pt x="185987" y="27504"/>
                    <a:pt x="185098" y="24313"/>
                  </a:cubicBezTo>
                  <a:cubicBezTo>
                    <a:pt x="182087" y="13324"/>
                    <a:pt x="175700" y="3581"/>
                    <a:pt x="167898" y="3581"/>
                  </a:cubicBezTo>
                  <a:cubicBezTo>
                    <a:pt x="165420" y="3581"/>
                    <a:pt x="163465" y="4820"/>
                    <a:pt x="163465" y="9607"/>
                  </a:cubicBezTo>
                  <a:cubicBezTo>
                    <a:pt x="163465" y="13506"/>
                    <a:pt x="165062" y="17404"/>
                    <a:pt x="166484" y="21478"/>
                  </a:cubicBezTo>
                  <a:cubicBezTo>
                    <a:pt x="169669" y="29807"/>
                    <a:pt x="177122" y="49125"/>
                    <a:pt x="177122" y="58874"/>
                  </a:cubicBezTo>
                  <a:cubicBezTo>
                    <a:pt x="177122" y="72698"/>
                    <a:pt x="167549" y="78541"/>
                    <a:pt x="155307" y="78541"/>
                  </a:cubicBezTo>
                  <a:cubicBezTo>
                    <a:pt x="141302" y="78541"/>
                    <a:pt x="131728" y="70212"/>
                    <a:pt x="126406" y="63480"/>
                  </a:cubicBezTo>
                  <a:cubicBezTo>
                    <a:pt x="125166" y="74286"/>
                    <a:pt x="115944" y="78541"/>
                    <a:pt x="108857" y="78541"/>
                  </a:cubicBezTo>
                  <a:cubicBezTo>
                    <a:pt x="101231" y="78541"/>
                    <a:pt x="97330" y="73579"/>
                    <a:pt x="94669" y="69148"/>
                  </a:cubicBezTo>
                  <a:cubicBezTo>
                    <a:pt x="90943" y="63305"/>
                    <a:pt x="88107" y="52490"/>
                    <a:pt x="88107" y="51426"/>
                  </a:cubicBezTo>
                  <a:cubicBezTo>
                    <a:pt x="88107" y="49125"/>
                    <a:pt x="90411" y="49125"/>
                    <a:pt x="91833" y="49125"/>
                  </a:cubicBezTo>
                  <a:cubicBezTo>
                    <a:pt x="95026" y="49125"/>
                    <a:pt x="95201" y="49299"/>
                    <a:pt x="96440" y="54261"/>
                  </a:cubicBezTo>
                  <a:cubicBezTo>
                    <a:pt x="99459" y="66489"/>
                    <a:pt x="102827" y="73579"/>
                    <a:pt x="108325" y="73579"/>
                  </a:cubicBezTo>
                  <a:cubicBezTo>
                    <a:pt x="113822" y="73579"/>
                    <a:pt x="113822" y="67204"/>
                    <a:pt x="113822" y="65076"/>
                  </a:cubicBezTo>
                  <a:cubicBezTo>
                    <a:pt x="113822" y="61709"/>
                    <a:pt x="111510" y="52665"/>
                    <a:pt x="110097" y="46464"/>
                  </a:cubicBezTo>
                  <a:lnTo>
                    <a:pt x="105131" y="27329"/>
                  </a:lnTo>
                  <a:cubicBezTo>
                    <a:pt x="104599" y="24669"/>
                    <a:pt x="102827" y="17936"/>
                    <a:pt x="102112" y="15277"/>
                  </a:cubicBezTo>
                  <a:cubicBezTo>
                    <a:pt x="101231" y="11378"/>
                    <a:pt x="99634" y="5176"/>
                    <a:pt x="99634" y="3931"/>
                  </a:cubicBezTo>
                  <a:cubicBezTo>
                    <a:pt x="99634" y="33"/>
                    <a:pt x="102471" y="-1382"/>
                    <a:pt x="105131" y="-1382"/>
                  </a:cubicBezTo>
                  <a:cubicBezTo>
                    <a:pt x="111161" y="-1382"/>
                    <a:pt x="112400" y="3931"/>
                    <a:pt x="113107" y="6591"/>
                  </a:cubicBezTo>
                  <a:lnTo>
                    <a:pt x="117190" y="22367"/>
                  </a:lnTo>
                  <a:cubicBezTo>
                    <a:pt x="117723" y="25018"/>
                    <a:pt x="119495" y="31759"/>
                    <a:pt x="120027" y="34411"/>
                  </a:cubicBezTo>
                  <a:cubicBezTo>
                    <a:pt x="120559" y="36190"/>
                    <a:pt x="122862" y="45051"/>
                    <a:pt x="123038" y="46290"/>
                  </a:cubicBezTo>
                  <a:cubicBezTo>
                    <a:pt x="123395" y="47354"/>
                    <a:pt x="128710" y="59050"/>
                    <a:pt x="135987" y="65781"/>
                  </a:cubicBezTo>
                  <a:cubicBezTo>
                    <a:pt x="141302" y="70570"/>
                    <a:pt x="147506" y="73579"/>
                    <a:pt x="154599" y="73579"/>
                  </a:cubicBezTo>
                  <a:cubicBezTo>
                    <a:pt x="162759" y="73579"/>
                    <a:pt x="164705" y="67377"/>
                    <a:pt x="164705" y="61526"/>
                  </a:cubicBezTo>
                  <a:cubicBezTo>
                    <a:pt x="164705" y="51077"/>
                    <a:pt x="156371" y="29632"/>
                    <a:pt x="153361" y="21478"/>
                  </a:cubicBezTo>
                  <a:cubicBezTo>
                    <a:pt x="151589" y="17048"/>
                    <a:pt x="151589" y="15808"/>
                    <a:pt x="151589" y="13506"/>
                  </a:cubicBezTo>
                  <a:cubicBezTo>
                    <a:pt x="151589" y="3931"/>
                    <a:pt x="159207" y="-1382"/>
                    <a:pt x="167366" y="-1382"/>
                  </a:cubicBezTo>
                  <a:cubicBezTo>
                    <a:pt x="185098" y="-1382"/>
                    <a:pt x="193081" y="22898"/>
                    <a:pt x="193081" y="25733"/>
                  </a:cubicBezTo>
                  <a:close/>
                  <a:moveTo>
                    <a:pt x="285791" y="17579"/>
                  </a:moveTo>
                  <a:cubicBezTo>
                    <a:pt x="285791" y="19000"/>
                    <a:pt x="283312" y="21835"/>
                    <a:pt x="281716" y="21835"/>
                  </a:cubicBezTo>
                  <a:cubicBezTo>
                    <a:pt x="280826" y="21835"/>
                    <a:pt x="280295" y="21303"/>
                    <a:pt x="279055" y="19882"/>
                  </a:cubicBezTo>
                  <a:cubicBezTo>
                    <a:pt x="268234" y="6947"/>
                    <a:pt x="252814" y="3581"/>
                    <a:pt x="243950" y="3581"/>
                  </a:cubicBezTo>
                  <a:cubicBezTo>
                    <a:pt x="235083" y="3581"/>
                    <a:pt x="226926" y="8718"/>
                    <a:pt x="226926" y="23074"/>
                  </a:cubicBezTo>
                  <a:cubicBezTo>
                    <a:pt x="226926" y="31403"/>
                    <a:pt x="230825" y="50189"/>
                    <a:pt x="238985" y="60462"/>
                  </a:cubicBezTo>
                  <a:cubicBezTo>
                    <a:pt x="246070" y="69506"/>
                    <a:pt x="254586" y="73579"/>
                    <a:pt x="262213" y="73579"/>
                  </a:cubicBezTo>
                  <a:cubicBezTo>
                    <a:pt x="265225" y="73579"/>
                    <a:pt x="272851" y="72698"/>
                    <a:pt x="275861" y="67204"/>
                  </a:cubicBezTo>
                  <a:cubicBezTo>
                    <a:pt x="270721" y="65781"/>
                    <a:pt x="268949" y="61526"/>
                    <a:pt x="268949" y="58518"/>
                  </a:cubicBezTo>
                  <a:cubicBezTo>
                    <a:pt x="268949" y="55683"/>
                    <a:pt x="270896" y="52665"/>
                    <a:pt x="275330" y="52665"/>
                  </a:cubicBezTo>
                  <a:cubicBezTo>
                    <a:pt x="278348" y="52665"/>
                    <a:pt x="284194" y="54619"/>
                    <a:pt x="284194" y="63122"/>
                  </a:cubicBezTo>
                  <a:cubicBezTo>
                    <a:pt x="284194" y="74642"/>
                    <a:pt x="271786" y="78541"/>
                    <a:pt x="262030" y="78541"/>
                  </a:cubicBezTo>
                  <a:cubicBezTo>
                    <a:pt x="237206" y="78541"/>
                    <a:pt x="212920" y="54261"/>
                    <a:pt x="212920" y="29100"/>
                  </a:cubicBezTo>
                  <a:cubicBezTo>
                    <a:pt x="212920" y="12442"/>
                    <a:pt x="224089" y="-1382"/>
                    <a:pt x="243767" y="-1382"/>
                  </a:cubicBezTo>
                  <a:cubicBezTo>
                    <a:pt x="272318" y="-1382"/>
                    <a:pt x="285791" y="15277"/>
                    <a:pt x="285791" y="17579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483" name="任意多边形: 形状 482">
              <a:extLst>
                <a:ext uri="{FF2B5EF4-FFF2-40B4-BE49-F238E27FC236}">
                  <a16:creationId xmlns:a16="http://schemas.microsoft.com/office/drawing/2014/main" id="{3B7202BA-F473-5C15-0817-66525B3470CF}"/>
                </a:ext>
              </a:extLst>
            </p:cNvPr>
            <p:cNvSpPr/>
            <p:nvPr>
              <p:custDataLst>
                <p:tags r:id="rId71"/>
              </p:custDataLst>
            </p:nvPr>
          </p:nvSpPr>
          <p:spPr>
            <a:xfrm flipV="1">
              <a:off x="10985116" y="-15261557"/>
              <a:ext cx="73237" cy="12401"/>
            </a:xfrm>
            <a:custGeom>
              <a:avLst/>
              <a:gdLst>
                <a:gd name="connsiteX0" fmla="*/ 73238 w 73237"/>
                <a:gd name="connsiteY0" fmla="*/ 4823 h 12401"/>
                <a:gd name="connsiteX1" fmla="*/ 64896 w 73237"/>
                <a:gd name="connsiteY1" fmla="*/ 11025 h 12401"/>
                <a:gd name="connsiteX2" fmla="*/ 8334 w 73237"/>
                <a:gd name="connsiteY2" fmla="*/ 11025 h 12401"/>
                <a:gd name="connsiteX3" fmla="*/ 0 w 73237"/>
                <a:gd name="connsiteY3" fmla="*/ 4823 h 12401"/>
                <a:gd name="connsiteX4" fmla="*/ 8334 w 73237"/>
                <a:gd name="connsiteY4" fmla="*/ -1377 h 12401"/>
                <a:gd name="connsiteX5" fmla="*/ 64896 w 73237"/>
                <a:gd name="connsiteY5" fmla="*/ -1377 h 12401"/>
                <a:gd name="connsiteX6" fmla="*/ 73238 w 73237"/>
                <a:gd name="connsiteY6" fmla="*/ 4823 h 12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237" h="12401">
                  <a:moveTo>
                    <a:pt x="73238" y="4823"/>
                  </a:moveTo>
                  <a:cubicBezTo>
                    <a:pt x="73238" y="11025"/>
                    <a:pt x="67025" y="11025"/>
                    <a:pt x="64896" y="11025"/>
                  </a:cubicBezTo>
                  <a:lnTo>
                    <a:pt x="8334" y="11025"/>
                  </a:lnTo>
                  <a:cubicBezTo>
                    <a:pt x="6213" y="11025"/>
                    <a:pt x="0" y="11025"/>
                    <a:pt x="0" y="4823"/>
                  </a:cubicBezTo>
                  <a:cubicBezTo>
                    <a:pt x="0" y="-1377"/>
                    <a:pt x="6213" y="-1377"/>
                    <a:pt x="8334" y="-1377"/>
                  </a:cubicBezTo>
                  <a:lnTo>
                    <a:pt x="64896" y="-1377"/>
                  </a:lnTo>
                  <a:cubicBezTo>
                    <a:pt x="67025" y="-1377"/>
                    <a:pt x="73238" y="-1377"/>
                    <a:pt x="73238" y="4823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484" name="任意多边形: 形状 483">
              <a:extLst>
                <a:ext uri="{FF2B5EF4-FFF2-40B4-BE49-F238E27FC236}">
                  <a16:creationId xmlns:a16="http://schemas.microsoft.com/office/drawing/2014/main" id="{FC83B60C-5087-689B-564A-80EFDDCD56A3}"/>
                </a:ext>
              </a:extLst>
            </p:cNvPr>
            <p:cNvSpPr/>
            <p:nvPr>
              <p:custDataLst>
                <p:tags r:id="rId72"/>
              </p:custDataLst>
            </p:nvPr>
          </p:nvSpPr>
          <p:spPr>
            <a:xfrm flipV="1">
              <a:off x="11071097" y="-15403507"/>
              <a:ext cx="254245" cy="160909"/>
            </a:xfrm>
            <a:custGeom>
              <a:avLst/>
              <a:gdLst>
                <a:gd name="connsiteX0" fmla="*/ 157454 w 254245"/>
                <a:gd name="connsiteY0" fmla="*/ 147656 h 160909"/>
                <a:gd name="connsiteX1" fmla="*/ 138832 w 254245"/>
                <a:gd name="connsiteY1" fmla="*/ 159527 h 160909"/>
                <a:gd name="connsiteX2" fmla="*/ 113300 w 254245"/>
                <a:gd name="connsiteY2" fmla="*/ 132944 h 160909"/>
                <a:gd name="connsiteX3" fmla="*/ 109042 w 254245"/>
                <a:gd name="connsiteY3" fmla="*/ 111150 h 160909"/>
                <a:gd name="connsiteX4" fmla="*/ 59041 w 254245"/>
                <a:gd name="connsiteY4" fmla="*/ 111150 h 160909"/>
                <a:gd name="connsiteX5" fmla="*/ 61877 w 254245"/>
                <a:gd name="connsiteY5" fmla="*/ 126386 h 160909"/>
                <a:gd name="connsiteX6" fmla="*/ 68614 w 254245"/>
                <a:gd name="connsiteY6" fmla="*/ 148188 h 160909"/>
                <a:gd name="connsiteX7" fmla="*/ 85996 w 254245"/>
                <a:gd name="connsiteY7" fmla="*/ 154565 h 160909"/>
                <a:gd name="connsiteX8" fmla="*/ 99111 w 254245"/>
                <a:gd name="connsiteY8" fmla="*/ 151911 h 160909"/>
                <a:gd name="connsiteX9" fmla="*/ 93972 w 254245"/>
                <a:gd name="connsiteY9" fmla="*/ 143933 h 160909"/>
                <a:gd name="connsiteX10" fmla="*/ 100176 w 254245"/>
                <a:gd name="connsiteY10" fmla="*/ 137907 h 160909"/>
                <a:gd name="connsiteX11" fmla="*/ 109225 w 254245"/>
                <a:gd name="connsiteY11" fmla="*/ 147656 h 160909"/>
                <a:gd name="connsiteX12" fmla="*/ 85813 w 254245"/>
                <a:gd name="connsiteY12" fmla="*/ 159527 h 160909"/>
                <a:gd name="connsiteX13" fmla="*/ 56563 w 254245"/>
                <a:gd name="connsiteY13" fmla="*/ 147831 h 160909"/>
                <a:gd name="connsiteX14" fmla="*/ 46100 w 254245"/>
                <a:gd name="connsiteY14" fmla="*/ 111150 h 160909"/>
                <a:gd name="connsiteX15" fmla="*/ 32444 w 254245"/>
                <a:gd name="connsiteY15" fmla="*/ 111150 h 160909"/>
                <a:gd name="connsiteX16" fmla="*/ 27130 w 254245"/>
                <a:gd name="connsiteY16" fmla="*/ 107251 h 160909"/>
                <a:gd name="connsiteX17" fmla="*/ 32086 w 254245"/>
                <a:gd name="connsiteY17" fmla="*/ 104765 h 160909"/>
                <a:gd name="connsiteX18" fmla="*/ 44861 w 254245"/>
                <a:gd name="connsiteY18" fmla="*/ 104765 h 160909"/>
                <a:gd name="connsiteX19" fmla="*/ 33508 w 254245"/>
                <a:gd name="connsiteY19" fmla="*/ 43097 h 160909"/>
                <a:gd name="connsiteX20" fmla="*/ 28186 w 254245"/>
                <a:gd name="connsiteY20" fmla="*/ 19173 h 160909"/>
                <a:gd name="connsiteX21" fmla="*/ 17199 w 254245"/>
                <a:gd name="connsiteY21" fmla="*/ 3580 h 160909"/>
                <a:gd name="connsiteX22" fmla="*/ 9573 w 254245"/>
                <a:gd name="connsiteY22" fmla="*/ 6232 h 160909"/>
                <a:gd name="connsiteX23" fmla="*/ 15245 w 254245"/>
                <a:gd name="connsiteY23" fmla="*/ 14211 h 160909"/>
                <a:gd name="connsiteX24" fmla="*/ 9040 w 254245"/>
                <a:gd name="connsiteY24" fmla="*/ 20237 h 160909"/>
                <a:gd name="connsiteX25" fmla="*/ 0 w 254245"/>
                <a:gd name="connsiteY25" fmla="*/ 10487 h 160909"/>
                <a:gd name="connsiteX26" fmla="*/ 16842 w 254245"/>
                <a:gd name="connsiteY26" fmla="*/ -1382 h 160909"/>
                <a:gd name="connsiteX27" fmla="*/ 47697 w 254245"/>
                <a:gd name="connsiteY27" fmla="*/ 49123 h 160909"/>
                <a:gd name="connsiteX28" fmla="*/ 57977 w 254245"/>
                <a:gd name="connsiteY28" fmla="*/ 104765 h 160909"/>
                <a:gd name="connsiteX29" fmla="*/ 107977 w 254245"/>
                <a:gd name="connsiteY29" fmla="*/ 104765 h 160909"/>
                <a:gd name="connsiteX30" fmla="*/ 97165 w 254245"/>
                <a:gd name="connsiteY30" fmla="*/ 46105 h 160909"/>
                <a:gd name="connsiteX31" fmla="*/ 92375 w 254245"/>
                <a:gd name="connsiteY31" fmla="*/ 25375 h 160909"/>
                <a:gd name="connsiteX32" fmla="*/ 84574 w 254245"/>
                <a:gd name="connsiteY32" fmla="*/ 10487 h 160909"/>
                <a:gd name="connsiteX33" fmla="*/ 70568 w 254245"/>
                <a:gd name="connsiteY33" fmla="*/ 3580 h 160909"/>
                <a:gd name="connsiteX34" fmla="*/ 59398 w 254245"/>
                <a:gd name="connsiteY34" fmla="*/ 6232 h 160909"/>
                <a:gd name="connsiteX35" fmla="*/ 64539 w 254245"/>
                <a:gd name="connsiteY35" fmla="*/ 14211 h 160909"/>
                <a:gd name="connsiteX36" fmla="*/ 58334 w 254245"/>
                <a:gd name="connsiteY36" fmla="*/ 20237 h 160909"/>
                <a:gd name="connsiteX37" fmla="*/ 49293 w 254245"/>
                <a:gd name="connsiteY37" fmla="*/ 10487 h 160909"/>
                <a:gd name="connsiteX38" fmla="*/ 70210 w 254245"/>
                <a:gd name="connsiteY38" fmla="*/ -1382 h 160909"/>
                <a:gd name="connsiteX39" fmla="*/ 102837 w 254245"/>
                <a:gd name="connsiteY39" fmla="*/ 21119 h 160909"/>
                <a:gd name="connsiteX40" fmla="*/ 110996 w 254245"/>
                <a:gd name="connsiteY40" fmla="*/ 50187 h 160909"/>
                <a:gd name="connsiteX41" fmla="*/ 121101 w 254245"/>
                <a:gd name="connsiteY41" fmla="*/ 104765 h 160909"/>
                <a:gd name="connsiteX42" fmla="*/ 137768 w 254245"/>
                <a:gd name="connsiteY42" fmla="*/ 104765 h 160909"/>
                <a:gd name="connsiteX43" fmla="*/ 143091 w 254245"/>
                <a:gd name="connsiteY43" fmla="*/ 108664 h 160909"/>
                <a:gd name="connsiteX44" fmla="*/ 138125 w 254245"/>
                <a:gd name="connsiteY44" fmla="*/ 111150 h 160909"/>
                <a:gd name="connsiteX45" fmla="*/ 122166 w 254245"/>
                <a:gd name="connsiteY45" fmla="*/ 111150 h 160909"/>
                <a:gd name="connsiteX46" fmla="*/ 126599 w 254245"/>
                <a:gd name="connsiteY46" fmla="*/ 135072 h 160909"/>
                <a:gd name="connsiteX47" fmla="*/ 138832 w 254245"/>
                <a:gd name="connsiteY47" fmla="*/ 154565 h 160909"/>
                <a:gd name="connsiteX48" fmla="*/ 147523 w 254245"/>
                <a:gd name="connsiteY48" fmla="*/ 152087 h 160909"/>
                <a:gd name="connsiteX49" fmla="*/ 142201 w 254245"/>
                <a:gd name="connsiteY49" fmla="*/ 143933 h 160909"/>
                <a:gd name="connsiteX50" fmla="*/ 148405 w 254245"/>
                <a:gd name="connsiteY50" fmla="*/ 137907 h 160909"/>
                <a:gd name="connsiteX51" fmla="*/ 157454 w 254245"/>
                <a:gd name="connsiteY51" fmla="*/ 147656 h 160909"/>
                <a:gd name="connsiteX52" fmla="*/ 254245 w 254245"/>
                <a:gd name="connsiteY52" fmla="*/ 60111 h 160909"/>
                <a:gd name="connsiteX53" fmla="*/ 250519 w 254245"/>
                <a:gd name="connsiteY53" fmla="*/ 62414 h 160909"/>
                <a:gd name="connsiteX54" fmla="*/ 246262 w 254245"/>
                <a:gd name="connsiteY54" fmla="*/ 58691 h 160909"/>
                <a:gd name="connsiteX55" fmla="*/ 229062 w 254245"/>
                <a:gd name="connsiteY55" fmla="*/ 37959 h 160909"/>
                <a:gd name="connsiteX56" fmla="*/ 224629 w 254245"/>
                <a:gd name="connsiteY56" fmla="*/ 43985 h 160909"/>
                <a:gd name="connsiteX57" fmla="*/ 227648 w 254245"/>
                <a:gd name="connsiteY57" fmla="*/ 55856 h 160909"/>
                <a:gd name="connsiteX58" fmla="*/ 238286 w 254245"/>
                <a:gd name="connsiteY58" fmla="*/ 93253 h 160909"/>
                <a:gd name="connsiteX59" fmla="*/ 216471 w 254245"/>
                <a:gd name="connsiteY59" fmla="*/ 112919 h 160909"/>
                <a:gd name="connsiteX60" fmla="*/ 187570 w 254245"/>
                <a:gd name="connsiteY60" fmla="*/ 97858 h 160909"/>
                <a:gd name="connsiteX61" fmla="*/ 170022 w 254245"/>
                <a:gd name="connsiteY61" fmla="*/ 112919 h 160909"/>
                <a:gd name="connsiteX62" fmla="*/ 155833 w 254245"/>
                <a:gd name="connsiteY62" fmla="*/ 103526 h 160909"/>
                <a:gd name="connsiteX63" fmla="*/ 149271 w 254245"/>
                <a:gd name="connsiteY63" fmla="*/ 85804 h 160909"/>
                <a:gd name="connsiteX64" fmla="*/ 152997 w 254245"/>
                <a:gd name="connsiteY64" fmla="*/ 83503 h 160909"/>
                <a:gd name="connsiteX65" fmla="*/ 157604 w 254245"/>
                <a:gd name="connsiteY65" fmla="*/ 88639 h 160909"/>
                <a:gd name="connsiteX66" fmla="*/ 169489 w 254245"/>
                <a:gd name="connsiteY66" fmla="*/ 107957 h 160909"/>
                <a:gd name="connsiteX67" fmla="*/ 174987 w 254245"/>
                <a:gd name="connsiteY67" fmla="*/ 99454 h 160909"/>
                <a:gd name="connsiteX68" fmla="*/ 171261 w 254245"/>
                <a:gd name="connsiteY68" fmla="*/ 80842 h 160909"/>
                <a:gd name="connsiteX69" fmla="*/ 166295 w 254245"/>
                <a:gd name="connsiteY69" fmla="*/ 61707 h 160909"/>
                <a:gd name="connsiteX70" fmla="*/ 163277 w 254245"/>
                <a:gd name="connsiteY70" fmla="*/ 49655 h 160909"/>
                <a:gd name="connsiteX71" fmla="*/ 160798 w 254245"/>
                <a:gd name="connsiteY71" fmla="*/ 38309 h 160909"/>
                <a:gd name="connsiteX72" fmla="*/ 166295 w 254245"/>
                <a:gd name="connsiteY72" fmla="*/ 32997 h 160909"/>
                <a:gd name="connsiteX73" fmla="*/ 174271 w 254245"/>
                <a:gd name="connsiteY73" fmla="*/ 40969 h 160909"/>
                <a:gd name="connsiteX74" fmla="*/ 178354 w 254245"/>
                <a:gd name="connsiteY74" fmla="*/ 56745 h 160909"/>
                <a:gd name="connsiteX75" fmla="*/ 181191 w 254245"/>
                <a:gd name="connsiteY75" fmla="*/ 68789 h 160909"/>
                <a:gd name="connsiteX76" fmla="*/ 184202 w 254245"/>
                <a:gd name="connsiteY76" fmla="*/ 80668 h 160909"/>
                <a:gd name="connsiteX77" fmla="*/ 197150 w 254245"/>
                <a:gd name="connsiteY77" fmla="*/ 100160 h 160909"/>
                <a:gd name="connsiteX78" fmla="*/ 215763 w 254245"/>
                <a:gd name="connsiteY78" fmla="*/ 107957 h 160909"/>
                <a:gd name="connsiteX79" fmla="*/ 225869 w 254245"/>
                <a:gd name="connsiteY79" fmla="*/ 95904 h 160909"/>
                <a:gd name="connsiteX80" fmla="*/ 214524 w 254245"/>
                <a:gd name="connsiteY80" fmla="*/ 55856 h 160909"/>
                <a:gd name="connsiteX81" fmla="*/ 212753 w 254245"/>
                <a:gd name="connsiteY81" fmla="*/ 47884 h 160909"/>
                <a:gd name="connsiteX82" fmla="*/ 228530 w 254245"/>
                <a:gd name="connsiteY82" fmla="*/ 32997 h 160909"/>
                <a:gd name="connsiteX83" fmla="*/ 254245 w 254245"/>
                <a:gd name="connsiteY83" fmla="*/ 60111 h 160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</a:cxnLst>
              <a:rect l="l" t="t" r="r" b="b"/>
              <a:pathLst>
                <a:path w="254245" h="160909">
                  <a:moveTo>
                    <a:pt x="157454" y="147656"/>
                  </a:moveTo>
                  <a:cubicBezTo>
                    <a:pt x="157454" y="155629"/>
                    <a:pt x="148588" y="159527"/>
                    <a:pt x="138832" y="159527"/>
                  </a:cubicBezTo>
                  <a:cubicBezTo>
                    <a:pt x="120219" y="159527"/>
                    <a:pt x="115071" y="141988"/>
                    <a:pt x="113300" y="132944"/>
                  </a:cubicBezTo>
                  <a:lnTo>
                    <a:pt x="109042" y="111150"/>
                  </a:lnTo>
                  <a:lnTo>
                    <a:pt x="59041" y="111150"/>
                  </a:lnTo>
                  <a:lnTo>
                    <a:pt x="61877" y="126386"/>
                  </a:lnTo>
                  <a:cubicBezTo>
                    <a:pt x="62942" y="131530"/>
                    <a:pt x="65428" y="144640"/>
                    <a:pt x="68614" y="148188"/>
                  </a:cubicBezTo>
                  <a:cubicBezTo>
                    <a:pt x="72515" y="152262"/>
                    <a:pt x="77837" y="154565"/>
                    <a:pt x="85996" y="154565"/>
                  </a:cubicBezTo>
                  <a:cubicBezTo>
                    <a:pt x="87060" y="154565"/>
                    <a:pt x="94329" y="154565"/>
                    <a:pt x="99111" y="151911"/>
                  </a:cubicBezTo>
                  <a:cubicBezTo>
                    <a:pt x="98055" y="151379"/>
                    <a:pt x="93972" y="148720"/>
                    <a:pt x="93972" y="143933"/>
                  </a:cubicBezTo>
                  <a:cubicBezTo>
                    <a:pt x="93972" y="138795"/>
                    <a:pt x="98229" y="137907"/>
                    <a:pt x="100176" y="137907"/>
                  </a:cubicBezTo>
                  <a:cubicBezTo>
                    <a:pt x="105324" y="137907"/>
                    <a:pt x="109225" y="142162"/>
                    <a:pt x="109225" y="147656"/>
                  </a:cubicBezTo>
                  <a:cubicBezTo>
                    <a:pt x="109225" y="159527"/>
                    <a:pt x="90603" y="159527"/>
                    <a:pt x="85813" y="159527"/>
                  </a:cubicBezTo>
                  <a:cubicBezTo>
                    <a:pt x="78902" y="159527"/>
                    <a:pt x="64896" y="159177"/>
                    <a:pt x="56563" y="147831"/>
                  </a:cubicBezTo>
                  <a:cubicBezTo>
                    <a:pt x="51414" y="140566"/>
                    <a:pt x="50001" y="132944"/>
                    <a:pt x="46100" y="111150"/>
                  </a:cubicBezTo>
                  <a:lnTo>
                    <a:pt x="32444" y="111150"/>
                  </a:lnTo>
                  <a:cubicBezTo>
                    <a:pt x="29433" y="111150"/>
                    <a:pt x="27130" y="111150"/>
                    <a:pt x="27130" y="107251"/>
                  </a:cubicBezTo>
                  <a:cubicBezTo>
                    <a:pt x="27130" y="104765"/>
                    <a:pt x="29433" y="104765"/>
                    <a:pt x="32086" y="104765"/>
                  </a:cubicBezTo>
                  <a:lnTo>
                    <a:pt x="44861" y="104765"/>
                  </a:lnTo>
                  <a:lnTo>
                    <a:pt x="33508" y="43097"/>
                  </a:lnTo>
                  <a:cubicBezTo>
                    <a:pt x="31379" y="31226"/>
                    <a:pt x="31205" y="30694"/>
                    <a:pt x="28186" y="19173"/>
                  </a:cubicBezTo>
                  <a:cubicBezTo>
                    <a:pt x="27130" y="15093"/>
                    <a:pt x="24110" y="3580"/>
                    <a:pt x="17199" y="3580"/>
                  </a:cubicBezTo>
                  <a:cubicBezTo>
                    <a:pt x="16310" y="3580"/>
                    <a:pt x="12409" y="3580"/>
                    <a:pt x="9573" y="6232"/>
                  </a:cubicBezTo>
                  <a:cubicBezTo>
                    <a:pt x="15245" y="8543"/>
                    <a:pt x="15245" y="13505"/>
                    <a:pt x="15245" y="14211"/>
                  </a:cubicBezTo>
                  <a:cubicBezTo>
                    <a:pt x="15245" y="19348"/>
                    <a:pt x="10987" y="20237"/>
                    <a:pt x="9040" y="20237"/>
                  </a:cubicBezTo>
                  <a:cubicBezTo>
                    <a:pt x="3901" y="20237"/>
                    <a:pt x="0" y="15982"/>
                    <a:pt x="0" y="10487"/>
                  </a:cubicBezTo>
                  <a:cubicBezTo>
                    <a:pt x="0" y="2333"/>
                    <a:pt x="9040" y="-1382"/>
                    <a:pt x="16842" y="-1382"/>
                  </a:cubicBezTo>
                  <a:cubicBezTo>
                    <a:pt x="37584" y="-1382"/>
                    <a:pt x="44504" y="31401"/>
                    <a:pt x="47697" y="49123"/>
                  </a:cubicBezTo>
                  <a:lnTo>
                    <a:pt x="57977" y="104765"/>
                  </a:lnTo>
                  <a:lnTo>
                    <a:pt x="107977" y="104765"/>
                  </a:lnTo>
                  <a:lnTo>
                    <a:pt x="97165" y="46105"/>
                  </a:lnTo>
                  <a:cubicBezTo>
                    <a:pt x="95211" y="35831"/>
                    <a:pt x="95211" y="35475"/>
                    <a:pt x="92375" y="25375"/>
                  </a:cubicBezTo>
                  <a:cubicBezTo>
                    <a:pt x="89713" y="15982"/>
                    <a:pt x="88300" y="14211"/>
                    <a:pt x="84574" y="10487"/>
                  </a:cubicBezTo>
                  <a:cubicBezTo>
                    <a:pt x="80673" y="6589"/>
                    <a:pt x="76240" y="3580"/>
                    <a:pt x="70568" y="3580"/>
                  </a:cubicBezTo>
                  <a:cubicBezTo>
                    <a:pt x="68614" y="3580"/>
                    <a:pt x="63474" y="3754"/>
                    <a:pt x="59398" y="6232"/>
                  </a:cubicBezTo>
                  <a:cubicBezTo>
                    <a:pt x="60463" y="6764"/>
                    <a:pt x="64539" y="9424"/>
                    <a:pt x="64539" y="14211"/>
                  </a:cubicBezTo>
                  <a:cubicBezTo>
                    <a:pt x="64539" y="19348"/>
                    <a:pt x="60280" y="20237"/>
                    <a:pt x="58334" y="20237"/>
                  </a:cubicBezTo>
                  <a:cubicBezTo>
                    <a:pt x="53194" y="20237"/>
                    <a:pt x="49293" y="15982"/>
                    <a:pt x="49293" y="10487"/>
                  </a:cubicBezTo>
                  <a:cubicBezTo>
                    <a:pt x="49293" y="1277"/>
                    <a:pt x="60638" y="-1382"/>
                    <a:pt x="70210" y="-1382"/>
                  </a:cubicBezTo>
                  <a:cubicBezTo>
                    <a:pt x="82802" y="-1382"/>
                    <a:pt x="96808" y="6589"/>
                    <a:pt x="102837" y="21119"/>
                  </a:cubicBezTo>
                  <a:cubicBezTo>
                    <a:pt x="106738" y="30512"/>
                    <a:pt x="109225" y="40262"/>
                    <a:pt x="110996" y="50187"/>
                  </a:cubicBezTo>
                  <a:lnTo>
                    <a:pt x="121101" y="104765"/>
                  </a:lnTo>
                  <a:lnTo>
                    <a:pt x="137768" y="104765"/>
                  </a:lnTo>
                  <a:cubicBezTo>
                    <a:pt x="140786" y="104765"/>
                    <a:pt x="143091" y="104765"/>
                    <a:pt x="143091" y="108664"/>
                  </a:cubicBezTo>
                  <a:cubicBezTo>
                    <a:pt x="143091" y="111150"/>
                    <a:pt x="140786" y="111150"/>
                    <a:pt x="138125" y="111150"/>
                  </a:cubicBezTo>
                  <a:lnTo>
                    <a:pt x="122166" y="111150"/>
                  </a:lnTo>
                  <a:lnTo>
                    <a:pt x="126599" y="135072"/>
                  </a:lnTo>
                  <a:cubicBezTo>
                    <a:pt x="128021" y="142869"/>
                    <a:pt x="130142" y="154565"/>
                    <a:pt x="138832" y="154565"/>
                  </a:cubicBezTo>
                  <a:cubicBezTo>
                    <a:pt x="141494" y="154565"/>
                    <a:pt x="145395" y="153682"/>
                    <a:pt x="147523" y="152087"/>
                  </a:cubicBezTo>
                  <a:cubicBezTo>
                    <a:pt x="144329" y="150491"/>
                    <a:pt x="142201" y="147482"/>
                    <a:pt x="142201" y="143933"/>
                  </a:cubicBezTo>
                  <a:cubicBezTo>
                    <a:pt x="142201" y="138795"/>
                    <a:pt x="146459" y="137907"/>
                    <a:pt x="148405" y="137907"/>
                  </a:cubicBezTo>
                  <a:cubicBezTo>
                    <a:pt x="153553" y="137907"/>
                    <a:pt x="157454" y="142162"/>
                    <a:pt x="157454" y="147656"/>
                  </a:cubicBezTo>
                  <a:close/>
                  <a:moveTo>
                    <a:pt x="254245" y="60111"/>
                  </a:moveTo>
                  <a:cubicBezTo>
                    <a:pt x="254245" y="62414"/>
                    <a:pt x="251933" y="62414"/>
                    <a:pt x="250519" y="62414"/>
                  </a:cubicBezTo>
                  <a:cubicBezTo>
                    <a:pt x="247326" y="62414"/>
                    <a:pt x="247151" y="61882"/>
                    <a:pt x="246262" y="58691"/>
                  </a:cubicBezTo>
                  <a:cubicBezTo>
                    <a:pt x="243251" y="47702"/>
                    <a:pt x="236864" y="37959"/>
                    <a:pt x="229062" y="37959"/>
                  </a:cubicBezTo>
                  <a:cubicBezTo>
                    <a:pt x="226583" y="37959"/>
                    <a:pt x="224629" y="39198"/>
                    <a:pt x="224629" y="43985"/>
                  </a:cubicBezTo>
                  <a:cubicBezTo>
                    <a:pt x="224629" y="47884"/>
                    <a:pt x="226226" y="51782"/>
                    <a:pt x="227648" y="55856"/>
                  </a:cubicBezTo>
                  <a:cubicBezTo>
                    <a:pt x="230834" y="64185"/>
                    <a:pt x="238286" y="83503"/>
                    <a:pt x="238286" y="93253"/>
                  </a:cubicBezTo>
                  <a:cubicBezTo>
                    <a:pt x="238286" y="107076"/>
                    <a:pt x="228713" y="112919"/>
                    <a:pt x="216471" y="112919"/>
                  </a:cubicBezTo>
                  <a:cubicBezTo>
                    <a:pt x="202465" y="112919"/>
                    <a:pt x="192892" y="104590"/>
                    <a:pt x="187570" y="97858"/>
                  </a:cubicBezTo>
                  <a:cubicBezTo>
                    <a:pt x="186330" y="108664"/>
                    <a:pt x="177108" y="112919"/>
                    <a:pt x="170022" y="112919"/>
                  </a:cubicBezTo>
                  <a:cubicBezTo>
                    <a:pt x="162395" y="112919"/>
                    <a:pt x="158494" y="107957"/>
                    <a:pt x="155833" y="103526"/>
                  </a:cubicBezTo>
                  <a:cubicBezTo>
                    <a:pt x="152107" y="97683"/>
                    <a:pt x="149271" y="86868"/>
                    <a:pt x="149271" y="85804"/>
                  </a:cubicBezTo>
                  <a:cubicBezTo>
                    <a:pt x="149271" y="83503"/>
                    <a:pt x="151575" y="83503"/>
                    <a:pt x="152997" y="83503"/>
                  </a:cubicBezTo>
                  <a:cubicBezTo>
                    <a:pt x="156191" y="83503"/>
                    <a:pt x="156365" y="83677"/>
                    <a:pt x="157604" y="88639"/>
                  </a:cubicBezTo>
                  <a:cubicBezTo>
                    <a:pt x="160624" y="100867"/>
                    <a:pt x="163991" y="107957"/>
                    <a:pt x="169489" y="107957"/>
                  </a:cubicBezTo>
                  <a:cubicBezTo>
                    <a:pt x="174987" y="107957"/>
                    <a:pt x="174987" y="101582"/>
                    <a:pt x="174987" y="99454"/>
                  </a:cubicBezTo>
                  <a:cubicBezTo>
                    <a:pt x="174987" y="96087"/>
                    <a:pt x="172675" y="87043"/>
                    <a:pt x="171261" y="80842"/>
                  </a:cubicBezTo>
                  <a:lnTo>
                    <a:pt x="166295" y="61707"/>
                  </a:lnTo>
                  <a:cubicBezTo>
                    <a:pt x="165763" y="59048"/>
                    <a:pt x="163991" y="52314"/>
                    <a:pt x="163277" y="49655"/>
                  </a:cubicBezTo>
                  <a:cubicBezTo>
                    <a:pt x="162395" y="45756"/>
                    <a:pt x="160798" y="39555"/>
                    <a:pt x="160798" y="38309"/>
                  </a:cubicBezTo>
                  <a:cubicBezTo>
                    <a:pt x="160798" y="34411"/>
                    <a:pt x="163634" y="32997"/>
                    <a:pt x="166295" y="32997"/>
                  </a:cubicBezTo>
                  <a:cubicBezTo>
                    <a:pt x="172325" y="32997"/>
                    <a:pt x="173564" y="38309"/>
                    <a:pt x="174271" y="40969"/>
                  </a:cubicBezTo>
                  <a:lnTo>
                    <a:pt x="178354" y="56745"/>
                  </a:lnTo>
                  <a:cubicBezTo>
                    <a:pt x="178887" y="59397"/>
                    <a:pt x="180659" y="66138"/>
                    <a:pt x="181191" y="68789"/>
                  </a:cubicBezTo>
                  <a:cubicBezTo>
                    <a:pt x="181723" y="70568"/>
                    <a:pt x="184026" y="79429"/>
                    <a:pt x="184202" y="80668"/>
                  </a:cubicBezTo>
                  <a:cubicBezTo>
                    <a:pt x="184559" y="81732"/>
                    <a:pt x="189873" y="93428"/>
                    <a:pt x="197150" y="100160"/>
                  </a:cubicBezTo>
                  <a:cubicBezTo>
                    <a:pt x="202465" y="104948"/>
                    <a:pt x="208669" y="107957"/>
                    <a:pt x="215763" y="107957"/>
                  </a:cubicBezTo>
                  <a:cubicBezTo>
                    <a:pt x="223922" y="107957"/>
                    <a:pt x="225869" y="101755"/>
                    <a:pt x="225869" y="95904"/>
                  </a:cubicBezTo>
                  <a:cubicBezTo>
                    <a:pt x="225869" y="85455"/>
                    <a:pt x="217535" y="64010"/>
                    <a:pt x="214524" y="55856"/>
                  </a:cubicBezTo>
                  <a:cubicBezTo>
                    <a:pt x="212753" y="51426"/>
                    <a:pt x="212753" y="50187"/>
                    <a:pt x="212753" y="47884"/>
                  </a:cubicBezTo>
                  <a:cubicBezTo>
                    <a:pt x="212753" y="38309"/>
                    <a:pt x="220372" y="32997"/>
                    <a:pt x="228530" y="32997"/>
                  </a:cubicBezTo>
                  <a:cubicBezTo>
                    <a:pt x="246262" y="32997"/>
                    <a:pt x="254245" y="57277"/>
                    <a:pt x="254245" y="60111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485" name="任意多边形: 形状 484">
              <a:extLst>
                <a:ext uri="{FF2B5EF4-FFF2-40B4-BE49-F238E27FC236}">
                  <a16:creationId xmlns:a16="http://schemas.microsoft.com/office/drawing/2014/main" id="{66F652E0-9298-6C9F-C9EE-80BF85FB5060}"/>
                </a:ext>
              </a:extLst>
            </p:cNvPr>
            <p:cNvSpPr/>
            <p:nvPr>
              <p:custDataLst>
                <p:tags r:id="rId73"/>
              </p:custDataLst>
            </p:nvPr>
          </p:nvSpPr>
          <p:spPr>
            <a:xfrm flipV="1">
              <a:off x="11326193" y="-15261557"/>
              <a:ext cx="73237" cy="12401"/>
            </a:xfrm>
            <a:custGeom>
              <a:avLst/>
              <a:gdLst>
                <a:gd name="connsiteX0" fmla="*/ 73238 w 73237"/>
                <a:gd name="connsiteY0" fmla="*/ 4823 h 12401"/>
                <a:gd name="connsiteX1" fmla="*/ 64896 w 73237"/>
                <a:gd name="connsiteY1" fmla="*/ 11025 h 12401"/>
                <a:gd name="connsiteX2" fmla="*/ 8334 w 73237"/>
                <a:gd name="connsiteY2" fmla="*/ 11025 h 12401"/>
                <a:gd name="connsiteX3" fmla="*/ 0 w 73237"/>
                <a:gd name="connsiteY3" fmla="*/ 4823 h 12401"/>
                <a:gd name="connsiteX4" fmla="*/ 8334 w 73237"/>
                <a:gd name="connsiteY4" fmla="*/ -1377 h 12401"/>
                <a:gd name="connsiteX5" fmla="*/ 64896 w 73237"/>
                <a:gd name="connsiteY5" fmla="*/ -1377 h 12401"/>
                <a:gd name="connsiteX6" fmla="*/ 73238 w 73237"/>
                <a:gd name="connsiteY6" fmla="*/ 4823 h 12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237" h="12401">
                  <a:moveTo>
                    <a:pt x="73238" y="4823"/>
                  </a:moveTo>
                  <a:cubicBezTo>
                    <a:pt x="73238" y="11025"/>
                    <a:pt x="67025" y="11025"/>
                    <a:pt x="64896" y="11025"/>
                  </a:cubicBezTo>
                  <a:lnTo>
                    <a:pt x="8334" y="11025"/>
                  </a:lnTo>
                  <a:cubicBezTo>
                    <a:pt x="6213" y="11025"/>
                    <a:pt x="0" y="11025"/>
                    <a:pt x="0" y="4823"/>
                  </a:cubicBezTo>
                  <a:cubicBezTo>
                    <a:pt x="0" y="-1377"/>
                    <a:pt x="6213" y="-1377"/>
                    <a:pt x="8334" y="-1377"/>
                  </a:cubicBezTo>
                  <a:lnTo>
                    <a:pt x="64896" y="-1377"/>
                  </a:lnTo>
                  <a:cubicBezTo>
                    <a:pt x="67025" y="-1377"/>
                    <a:pt x="73238" y="-1377"/>
                    <a:pt x="73238" y="4823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486" name="任意多边形: 形状 485">
              <a:extLst>
                <a:ext uri="{FF2B5EF4-FFF2-40B4-BE49-F238E27FC236}">
                  <a16:creationId xmlns:a16="http://schemas.microsoft.com/office/drawing/2014/main" id="{F7236795-F0F6-03D7-8043-4B20C7871F1A}"/>
                </a:ext>
              </a:extLst>
            </p:cNvPr>
            <p:cNvSpPr/>
            <p:nvPr>
              <p:custDataLst>
                <p:tags r:id="rId74"/>
              </p:custDataLst>
            </p:nvPr>
          </p:nvSpPr>
          <p:spPr>
            <a:xfrm flipV="1">
              <a:off x="11441276" y="-15396417"/>
              <a:ext cx="64546" cy="117669"/>
            </a:xfrm>
            <a:custGeom>
              <a:avLst/>
              <a:gdLst>
                <a:gd name="connsiteX0" fmla="*/ 60114 w 64546"/>
                <a:gd name="connsiteY0" fmla="*/ 2515 h 117669"/>
                <a:gd name="connsiteX1" fmla="*/ 55149 w 64546"/>
                <a:gd name="connsiteY1" fmla="*/ 5000 h 117669"/>
                <a:gd name="connsiteX2" fmla="*/ 52662 w 64546"/>
                <a:gd name="connsiteY2" fmla="*/ 5000 h 117669"/>
                <a:gd name="connsiteX3" fmla="*/ 44504 w 64546"/>
                <a:gd name="connsiteY3" fmla="*/ 5350 h 117669"/>
                <a:gd name="connsiteX4" fmla="*/ 38656 w 64546"/>
                <a:gd name="connsiteY4" fmla="*/ 8717 h 117669"/>
                <a:gd name="connsiteX5" fmla="*/ 39364 w 64546"/>
                <a:gd name="connsiteY5" fmla="*/ 12440 h 117669"/>
                <a:gd name="connsiteX6" fmla="*/ 64190 w 64546"/>
                <a:gd name="connsiteY6" fmla="*/ 111505 h 117669"/>
                <a:gd name="connsiteX7" fmla="*/ 64546 w 64546"/>
                <a:gd name="connsiteY7" fmla="*/ 113808 h 117669"/>
                <a:gd name="connsiteX8" fmla="*/ 61885 w 64546"/>
                <a:gd name="connsiteY8" fmla="*/ 116286 h 117669"/>
                <a:gd name="connsiteX9" fmla="*/ 58159 w 64546"/>
                <a:gd name="connsiteY9" fmla="*/ 113452 h 117669"/>
                <a:gd name="connsiteX10" fmla="*/ 25358 w 64546"/>
                <a:gd name="connsiteY10" fmla="*/ 93610 h 117669"/>
                <a:gd name="connsiteX11" fmla="*/ 21100 w 64546"/>
                <a:gd name="connsiteY11" fmla="*/ 89703 h 117669"/>
                <a:gd name="connsiteX12" fmla="*/ 24469 w 64546"/>
                <a:gd name="connsiteY12" fmla="*/ 87052 h 117669"/>
                <a:gd name="connsiteX13" fmla="*/ 46632 w 64546"/>
                <a:gd name="connsiteY13" fmla="*/ 94666 h 117669"/>
                <a:gd name="connsiteX14" fmla="*/ 26240 w 64546"/>
                <a:gd name="connsiteY14" fmla="*/ 12972 h 117669"/>
                <a:gd name="connsiteX15" fmla="*/ 7801 w 64546"/>
                <a:gd name="connsiteY15" fmla="*/ 5000 h 117669"/>
                <a:gd name="connsiteX16" fmla="*/ 5323 w 64546"/>
                <a:gd name="connsiteY16" fmla="*/ 5000 h 117669"/>
                <a:gd name="connsiteX17" fmla="*/ 0 w 64546"/>
                <a:gd name="connsiteY17" fmla="*/ 1093 h 117669"/>
                <a:gd name="connsiteX18" fmla="*/ 2836 w 64546"/>
                <a:gd name="connsiteY18" fmla="*/ -1383 h 117669"/>
                <a:gd name="connsiteX19" fmla="*/ 29433 w 64546"/>
                <a:gd name="connsiteY19" fmla="*/ -676 h 117669"/>
                <a:gd name="connsiteX20" fmla="*/ 56205 w 64546"/>
                <a:gd name="connsiteY20" fmla="*/ -1383 h 117669"/>
                <a:gd name="connsiteX21" fmla="*/ 60114 w 64546"/>
                <a:gd name="connsiteY21" fmla="*/ 2515 h 117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64546" h="117669">
                  <a:moveTo>
                    <a:pt x="60114" y="2515"/>
                  </a:moveTo>
                  <a:cubicBezTo>
                    <a:pt x="60114" y="5000"/>
                    <a:pt x="57802" y="5000"/>
                    <a:pt x="55149" y="5000"/>
                  </a:cubicBezTo>
                  <a:lnTo>
                    <a:pt x="52662" y="5000"/>
                  </a:lnTo>
                  <a:cubicBezTo>
                    <a:pt x="50183" y="5000"/>
                    <a:pt x="46990" y="5175"/>
                    <a:pt x="44504" y="5350"/>
                  </a:cubicBezTo>
                  <a:cubicBezTo>
                    <a:pt x="39539" y="5882"/>
                    <a:pt x="38656" y="5882"/>
                    <a:pt x="38656" y="8717"/>
                  </a:cubicBezTo>
                  <a:cubicBezTo>
                    <a:pt x="38656" y="9430"/>
                    <a:pt x="38656" y="9781"/>
                    <a:pt x="39364" y="12440"/>
                  </a:cubicBezTo>
                  <a:lnTo>
                    <a:pt x="64190" y="111505"/>
                  </a:lnTo>
                  <a:cubicBezTo>
                    <a:pt x="64364" y="112037"/>
                    <a:pt x="64546" y="113276"/>
                    <a:pt x="64546" y="113808"/>
                  </a:cubicBezTo>
                  <a:cubicBezTo>
                    <a:pt x="64546" y="113808"/>
                    <a:pt x="64364" y="116286"/>
                    <a:pt x="61885" y="116286"/>
                  </a:cubicBezTo>
                  <a:cubicBezTo>
                    <a:pt x="60289" y="116286"/>
                    <a:pt x="60114" y="115936"/>
                    <a:pt x="58159" y="113452"/>
                  </a:cubicBezTo>
                  <a:cubicBezTo>
                    <a:pt x="51423" y="104947"/>
                    <a:pt x="40428" y="94849"/>
                    <a:pt x="25358" y="93610"/>
                  </a:cubicBezTo>
                  <a:cubicBezTo>
                    <a:pt x="23054" y="93251"/>
                    <a:pt x="21100" y="93078"/>
                    <a:pt x="21100" y="89703"/>
                  </a:cubicBezTo>
                  <a:cubicBezTo>
                    <a:pt x="21100" y="87052"/>
                    <a:pt x="23587" y="87052"/>
                    <a:pt x="24469" y="87052"/>
                  </a:cubicBezTo>
                  <a:cubicBezTo>
                    <a:pt x="27304" y="87052"/>
                    <a:pt x="35463" y="87757"/>
                    <a:pt x="46632" y="94666"/>
                  </a:cubicBezTo>
                  <a:lnTo>
                    <a:pt x="26240" y="12972"/>
                  </a:lnTo>
                  <a:cubicBezTo>
                    <a:pt x="24651" y="6771"/>
                    <a:pt x="23587" y="5000"/>
                    <a:pt x="7801" y="5000"/>
                  </a:cubicBezTo>
                  <a:lnTo>
                    <a:pt x="5323" y="5000"/>
                  </a:lnTo>
                  <a:cubicBezTo>
                    <a:pt x="2304" y="5000"/>
                    <a:pt x="0" y="5000"/>
                    <a:pt x="0" y="1093"/>
                  </a:cubicBezTo>
                  <a:cubicBezTo>
                    <a:pt x="0" y="1093"/>
                    <a:pt x="0" y="-1383"/>
                    <a:pt x="2836" y="-1383"/>
                  </a:cubicBezTo>
                  <a:cubicBezTo>
                    <a:pt x="11352" y="-1383"/>
                    <a:pt x="20743" y="-676"/>
                    <a:pt x="29433" y="-676"/>
                  </a:cubicBezTo>
                  <a:cubicBezTo>
                    <a:pt x="38124" y="-676"/>
                    <a:pt x="47697" y="-1383"/>
                    <a:pt x="56205" y="-1383"/>
                  </a:cubicBezTo>
                  <a:cubicBezTo>
                    <a:pt x="57627" y="-1383"/>
                    <a:pt x="60114" y="-1383"/>
                    <a:pt x="60114" y="2515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487" name="任意多边形: 形状 486">
              <a:extLst>
                <a:ext uri="{FF2B5EF4-FFF2-40B4-BE49-F238E27FC236}">
                  <a16:creationId xmlns:a16="http://schemas.microsoft.com/office/drawing/2014/main" id="{474BE694-8331-B494-4E09-E74341659BE1}"/>
                </a:ext>
              </a:extLst>
            </p:cNvPr>
            <p:cNvSpPr/>
            <p:nvPr>
              <p:custDataLst>
                <p:tags r:id="rId75"/>
              </p:custDataLst>
            </p:nvPr>
          </p:nvSpPr>
          <p:spPr>
            <a:xfrm flipV="1">
              <a:off x="11549203" y="-15364063"/>
              <a:ext cx="58747" cy="253090"/>
            </a:xfrm>
            <a:custGeom>
              <a:avLst/>
              <a:gdLst>
                <a:gd name="connsiteX0" fmla="*/ 58747 w 58747"/>
                <a:gd name="connsiteY0" fmla="*/ 125171 h 253090"/>
                <a:gd name="connsiteX1" fmla="*/ 42033 w 58747"/>
                <a:gd name="connsiteY1" fmla="*/ 204132 h 253090"/>
                <a:gd name="connsiteX2" fmla="*/ 2535 w 58747"/>
                <a:gd name="connsiteY2" fmla="*/ 251715 h 253090"/>
                <a:gd name="connsiteX3" fmla="*/ 0 w 58747"/>
                <a:gd name="connsiteY3" fmla="*/ 249183 h 253090"/>
                <a:gd name="connsiteX4" fmla="*/ 4814 w 58747"/>
                <a:gd name="connsiteY4" fmla="*/ 243363 h 253090"/>
                <a:gd name="connsiteX5" fmla="*/ 44058 w 58747"/>
                <a:gd name="connsiteY5" fmla="*/ 125171 h 253090"/>
                <a:gd name="connsiteX6" fmla="*/ 3289 w 58747"/>
                <a:gd name="connsiteY6" fmla="*/ 5462 h 253090"/>
                <a:gd name="connsiteX7" fmla="*/ 0 w 58747"/>
                <a:gd name="connsiteY7" fmla="*/ 1159 h 253090"/>
                <a:gd name="connsiteX8" fmla="*/ 2535 w 58747"/>
                <a:gd name="connsiteY8" fmla="*/ -1375 h 253090"/>
                <a:gd name="connsiteX9" fmla="*/ 42795 w 58747"/>
                <a:gd name="connsiteY9" fmla="*/ 47979 h 253090"/>
                <a:gd name="connsiteX10" fmla="*/ 58747 w 58747"/>
                <a:gd name="connsiteY10" fmla="*/ 125171 h 253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8747" h="253090">
                  <a:moveTo>
                    <a:pt x="58747" y="125171"/>
                  </a:moveTo>
                  <a:cubicBezTo>
                    <a:pt x="58747" y="144909"/>
                    <a:pt x="55967" y="175533"/>
                    <a:pt x="42033" y="204132"/>
                  </a:cubicBezTo>
                  <a:cubicBezTo>
                    <a:pt x="26843" y="235265"/>
                    <a:pt x="5061" y="251715"/>
                    <a:pt x="2535" y="251715"/>
                  </a:cubicBezTo>
                  <a:cubicBezTo>
                    <a:pt x="1009" y="251715"/>
                    <a:pt x="0" y="250699"/>
                    <a:pt x="0" y="249183"/>
                  </a:cubicBezTo>
                  <a:cubicBezTo>
                    <a:pt x="0" y="248429"/>
                    <a:pt x="0" y="247921"/>
                    <a:pt x="4814" y="243363"/>
                  </a:cubicBezTo>
                  <a:cubicBezTo>
                    <a:pt x="29624" y="218304"/>
                    <a:pt x="44058" y="178065"/>
                    <a:pt x="44058" y="125171"/>
                  </a:cubicBezTo>
                  <a:cubicBezTo>
                    <a:pt x="44058" y="81891"/>
                    <a:pt x="34692" y="37348"/>
                    <a:pt x="3289" y="5462"/>
                  </a:cubicBezTo>
                  <a:cubicBezTo>
                    <a:pt x="0" y="2421"/>
                    <a:pt x="0" y="1912"/>
                    <a:pt x="0" y="1159"/>
                  </a:cubicBezTo>
                  <a:cubicBezTo>
                    <a:pt x="0" y="-358"/>
                    <a:pt x="1009" y="-1375"/>
                    <a:pt x="2535" y="-1375"/>
                  </a:cubicBezTo>
                  <a:cubicBezTo>
                    <a:pt x="5061" y="-1375"/>
                    <a:pt x="27853" y="15838"/>
                    <a:pt x="42795" y="47979"/>
                  </a:cubicBezTo>
                  <a:cubicBezTo>
                    <a:pt x="55712" y="75816"/>
                    <a:pt x="58747" y="103908"/>
                    <a:pt x="58747" y="125171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</p:grpSp>
      <p:grpSp>
        <p:nvGrpSpPr>
          <p:cNvPr id="966" name="组合 965" descr="\documentclass{article}&#10;\usepackage{amsmath}&#10;\pagestyle{empty}&#10;\begin{document}&#10;&#10;\begin{gather*}&#10;\mathbf{H}^{out} = \textit{LayerNorm}(\mathbf{H}^{enc\texttt{\_}mh\texttt{\_}ln} + \mathbf{H}^{\textit{enc\texttt{\_}ffn}})&#10;\end{gather*}&#10;&#10;\end{document}" title="IguanaTex Shape Display">
            <a:extLst>
              <a:ext uri="{FF2B5EF4-FFF2-40B4-BE49-F238E27FC236}">
                <a16:creationId xmlns:a16="http://schemas.microsoft.com/office/drawing/2014/main" id="{7F7802CA-92E9-876E-FDEC-B1B22174BEC5}"/>
              </a:ext>
            </a:extLst>
          </p:cNvPr>
          <p:cNvGrpSpPr>
            <a:grpSpLocks/>
          </p:cNvGrpSpPr>
          <p:nvPr>
            <p:custDataLst>
              <p:tags r:id="rId2"/>
            </p:custDataLst>
          </p:nvPr>
        </p:nvGrpSpPr>
        <p:grpSpPr>
          <a:xfrm>
            <a:off x="812800" y="3683000"/>
            <a:ext cx="4720419" cy="292534"/>
            <a:chOff x="6214235" y="-13955707"/>
            <a:chExt cx="4720419" cy="292534"/>
          </a:xfrm>
        </p:grpSpPr>
        <p:sp>
          <p:nvSpPr>
            <p:cNvPr id="819" name="任意多边形: 形状 818">
              <a:extLst>
                <a:ext uri="{FF2B5EF4-FFF2-40B4-BE49-F238E27FC236}">
                  <a16:creationId xmlns:a16="http://schemas.microsoft.com/office/drawing/2014/main" id="{6397FE47-68EA-7737-0E49-5D6DF3352899}"/>
                </a:ext>
              </a:extLst>
            </p:cNvPr>
            <p:cNvSpPr/>
            <p:nvPr>
              <p:custDataLst>
                <p:tags r:id="rId25"/>
              </p:custDataLst>
            </p:nvPr>
          </p:nvSpPr>
          <p:spPr>
            <a:xfrm flipV="1">
              <a:off x="6214235" y="-13900067"/>
              <a:ext cx="207899" cy="173620"/>
            </a:xfrm>
            <a:custGeom>
              <a:avLst/>
              <a:gdLst>
                <a:gd name="connsiteX0" fmla="*/ 180555 w 207899"/>
                <a:gd name="connsiteY0" fmla="*/ 160349 h 173620"/>
                <a:gd name="connsiteX1" fmla="*/ 207899 w 207899"/>
                <a:gd name="connsiteY1" fmla="*/ 160349 h 173620"/>
                <a:gd name="connsiteX2" fmla="*/ 207899 w 207899"/>
                <a:gd name="connsiteY2" fmla="*/ 172244 h 173620"/>
                <a:gd name="connsiteX3" fmla="*/ 162570 w 207899"/>
                <a:gd name="connsiteY3" fmla="*/ 171481 h 173620"/>
                <a:gd name="connsiteX4" fmla="*/ 117248 w 207899"/>
                <a:gd name="connsiteY4" fmla="*/ 172244 h 173620"/>
                <a:gd name="connsiteX5" fmla="*/ 117248 w 207899"/>
                <a:gd name="connsiteY5" fmla="*/ 160349 h 173620"/>
                <a:gd name="connsiteX6" fmla="*/ 144592 w 207899"/>
                <a:gd name="connsiteY6" fmla="*/ 160349 h 173620"/>
                <a:gd name="connsiteX7" fmla="*/ 144592 w 207899"/>
                <a:gd name="connsiteY7" fmla="*/ 94797 h 173620"/>
                <a:gd name="connsiteX8" fmla="*/ 63307 w 207899"/>
                <a:gd name="connsiteY8" fmla="*/ 94797 h 173620"/>
                <a:gd name="connsiteX9" fmla="*/ 63307 w 207899"/>
                <a:gd name="connsiteY9" fmla="*/ 160349 h 173620"/>
                <a:gd name="connsiteX10" fmla="*/ 90659 w 207899"/>
                <a:gd name="connsiteY10" fmla="*/ 160349 h 173620"/>
                <a:gd name="connsiteX11" fmla="*/ 90659 w 207899"/>
                <a:gd name="connsiteY11" fmla="*/ 172244 h 173620"/>
                <a:gd name="connsiteX12" fmla="*/ 45329 w 207899"/>
                <a:gd name="connsiteY12" fmla="*/ 171481 h 173620"/>
                <a:gd name="connsiteX13" fmla="*/ 0 w 207899"/>
                <a:gd name="connsiteY13" fmla="*/ 172244 h 173620"/>
                <a:gd name="connsiteX14" fmla="*/ 0 w 207899"/>
                <a:gd name="connsiteY14" fmla="*/ 160349 h 173620"/>
                <a:gd name="connsiteX15" fmla="*/ 27352 w 207899"/>
                <a:gd name="connsiteY15" fmla="*/ 160349 h 173620"/>
                <a:gd name="connsiteX16" fmla="*/ 27352 w 207899"/>
                <a:gd name="connsiteY16" fmla="*/ 10515 h 173620"/>
                <a:gd name="connsiteX17" fmla="*/ 0 w 207899"/>
                <a:gd name="connsiteY17" fmla="*/ 10515 h 173620"/>
                <a:gd name="connsiteX18" fmla="*/ 0 w 207899"/>
                <a:gd name="connsiteY18" fmla="*/ -1377 h 173620"/>
                <a:gd name="connsiteX19" fmla="*/ 45329 w 207899"/>
                <a:gd name="connsiteY19" fmla="*/ -616 h 173620"/>
                <a:gd name="connsiteX20" fmla="*/ 90659 w 207899"/>
                <a:gd name="connsiteY20" fmla="*/ -1377 h 173620"/>
                <a:gd name="connsiteX21" fmla="*/ 90659 w 207899"/>
                <a:gd name="connsiteY21" fmla="*/ 10515 h 173620"/>
                <a:gd name="connsiteX22" fmla="*/ 63307 w 207899"/>
                <a:gd name="connsiteY22" fmla="*/ 10515 h 173620"/>
                <a:gd name="connsiteX23" fmla="*/ 63307 w 207899"/>
                <a:gd name="connsiteY23" fmla="*/ 82903 h 173620"/>
                <a:gd name="connsiteX24" fmla="*/ 144592 w 207899"/>
                <a:gd name="connsiteY24" fmla="*/ 82903 h 173620"/>
                <a:gd name="connsiteX25" fmla="*/ 144592 w 207899"/>
                <a:gd name="connsiteY25" fmla="*/ 10515 h 173620"/>
                <a:gd name="connsiteX26" fmla="*/ 117248 w 207899"/>
                <a:gd name="connsiteY26" fmla="*/ 10515 h 173620"/>
                <a:gd name="connsiteX27" fmla="*/ 117248 w 207899"/>
                <a:gd name="connsiteY27" fmla="*/ -1377 h 173620"/>
                <a:gd name="connsiteX28" fmla="*/ 162570 w 207899"/>
                <a:gd name="connsiteY28" fmla="*/ -616 h 173620"/>
                <a:gd name="connsiteX29" fmla="*/ 207899 w 207899"/>
                <a:gd name="connsiteY29" fmla="*/ -1377 h 173620"/>
                <a:gd name="connsiteX30" fmla="*/ 207899 w 207899"/>
                <a:gd name="connsiteY30" fmla="*/ 10515 h 173620"/>
                <a:gd name="connsiteX31" fmla="*/ 180555 w 207899"/>
                <a:gd name="connsiteY31" fmla="*/ 10515 h 173620"/>
                <a:gd name="connsiteX32" fmla="*/ 180555 w 207899"/>
                <a:gd name="connsiteY32" fmla="*/ 160349 h 173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07899" h="173620">
                  <a:moveTo>
                    <a:pt x="180555" y="160349"/>
                  </a:moveTo>
                  <a:lnTo>
                    <a:pt x="207899" y="160349"/>
                  </a:lnTo>
                  <a:lnTo>
                    <a:pt x="207899" y="172244"/>
                  </a:lnTo>
                  <a:cubicBezTo>
                    <a:pt x="198278" y="171481"/>
                    <a:pt x="173461" y="171481"/>
                    <a:pt x="162570" y="171481"/>
                  </a:cubicBezTo>
                  <a:cubicBezTo>
                    <a:pt x="151686" y="171481"/>
                    <a:pt x="126869" y="171481"/>
                    <a:pt x="117248" y="172244"/>
                  </a:cubicBezTo>
                  <a:lnTo>
                    <a:pt x="117248" y="160349"/>
                  </a:lnTo>
                  <a:lnTo>
                    <a:pt x="144592" y="160349"/>
                  </a:lnTo>
                  <a:lnTo>
                    <a:pt x="144592" y="94797"/>
                  </a:lnTo>
                  <a:lnTo>
                    <a:pt x="63307" y="94797"/>
                  </a:lnTo>
                  <a:lnTo>
                    <a:pt x="63307" y="160349"/>
                  </a:lnTo>
                  <a:lnTo>
                    <a:pt x="90659" y="160349"/>
                  </a:lnTo>
                  <a:lnTo>
                    <a:pt x="90659" y="172244"/>
                  </a:lnTo>
                  <a:cubicBezTo>
                    <a:pt x="81031" y="171481"/>
                    <a:pt x="56221" y="171481"/>
                    <a:pt x="45329" y="171481"/>
                  </a:cubicBezTo>
                  <a:cubicBezTo>
                    <a:pt x="34438" y="171481"/>
                    <a:pt x="9621" y="171481"/>
                    <a:pt x="0" y="172244"/>
                  </a:cubicBezTo>
                  <a:lnTo>
                    <a:pt x="0" y="160349"/>
                  </a:lnTo>
                  <a:lnTo>
                    <a:pt x="27352" y="160349"/>
                  </a:lnTo>
                  <a:lnTo>
                    <a:pt x="27352" y="10515"/>
                  </a:lnTo>
                  <a:lnTo>
                    <a:pt x="0" y="10515"/>
                  </a:lnTo>
                  <a:lnTo>
                    <a:pt x="0" y="-1377"/>
                  </a:lnTo>
                  <a:cubicBezTo>
                    <a:pt x="9621" y="-616"/>
                    <a:pt x="34438" y="-616"/>
                    <a:pt x="45329" y="-616"/>
                  </a:cubicBezTo>
                  <a:cubicBezTo>
                    <a:pt x="56221" y="-616"/>
                    <a:pt x="81031" y="-616"/>
                    <a:pt x="90659" y="-1377"/>
                  </a:cubicBezTo>
                  <a:lnTo>
                    <a:pt x="90659" y="10515"/>
                  </a:lnTo>
                  <a:lnTo>
                    <a:pt x="63307" y="10515"/>
                  </a:lnTo>
                  <a:lnTo>
                    <a:pt x="63307" y="82903"/>
                  </a:lnTo>
                  <a:lnTo>
                    <a:pt x="144592" y="82903"/>
                  </a:lnTo>
                  <a:lnTo>
                    <a:pt x="144592" y="10515"/>
                  </a:lnTo>
                  <a:lnTo>
                    <a:pt x="117248" y="10515"/>
                  </a:lnTo>
                  <a:lnTo>
                    <a:pt x="117248" y="-1377"/>
                  </a:lnTo>
                  <a:cubicBezTo>
                    <a:pt x="126869" y="-616"/>
                    <a:pt x="151686" y="-616"/>
                    <a:pt x="162570" y="-616"/>
                  </a:cubicBezTo>
                  <a:cubicBezTo>
                    <a:pt x="173461" y="-616"/>
                    <a:pt x="198278" y="-616"/>
                    <a:pt x="207899" y="-1377"/>
                  </a:cubicBezTo>
                  <a:lnTo>
                    <a:pt x="207899" y="10515"/>
                  </a:lnTo>
                  <a:lnTo>
                    <a:pt x="180555" y="10515"/>
                  </a:lnTo>
                  <a:lnTo>
                    <a:pt x="180555" y="160349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820" name="任意多边形: 形状 819">
              <a:extLst>
                <a:ext uri="{FF2B5EF4-FFF2-40B4-BE49-F238E27FC236}">
                  <a16:creationId xmlns:a16="http://schemas.microsoft.com/office/drawing/2014/main" id="{837AFDD7-9A43-FDD4-3F01-AC1CB427BA71}"/>
                </a:ext>
              </a:extLst>
            </p:cNvPr>
            <p:cNvSpPr/>
            <p:nvPr>
              <p:custDataLst>
                <p:tags r:id="rId26"/>
              </p:custDataLst>
            </p:nvPr>
          </p:nvSpPr>
          <p:spPr>
            <a:xfrm flipV="1">
              <a:off x="6443307" y="-13941708"/>
              <a:ext cx="275862" cy="112531"/>
            </a:xfrm>
            <a:custGeom>
              <a:avLst/>
              <a:gdLst>
                <a:gd name="connsiteX0" fmla="*/ 83160 w 275862"/>
                <a:gd name="connsiteY0" fmla="*/ 47526 h 112531"/>
                <a:gd name="connsiteX1" fmla="*/ 51065 w 275862"/>
                <a:gd name="connsiteY1" fmla="*/ 78540 h 112531"/>
                <a:gd name="connsiteX2" fmla="*/ 0 w 275862"/>
                <a:gd name="connsiteY2" fmla="*/ 29631 h 112531"/>
                <a:gd name="connsiteX3" fmla="*/ 32269 w 275862"/>
                <a:gd name="connsiteY3" fmla="*/ -1383 h 112531"/>
                <a:gd name="connsiteX4" fmla="*/ 83160 w 275862"/>
                <a:gd name="connsiteY4" fmla="*/ 47526 h 112531"/>
                <a:gd name="connsiteX5" fmla="*/ 32444 w 275862"/>
                <a:gd name="connsiteY5" fmla="*/ 3579 h 112531"/>
                <a:gd name="connsiteX6" fmla="*/ 14713 w 275862"/>
                <a:gd name="connsiteY6" fmla="*/ 23248 h 112531"/>
                <a:gd name="connsiteX7" fmla="*/ 25000 w 275862"/>
                <a:gd name="connsiteY7" fmla="*/ 57983 h 112531"/>
                <a:gd name="connsiteX8" fmla="*/ 50890 w 275862"/>
                <a:gd name="connsiteY8" fmla="*/ 73577 h 112531"/>
                <a:gd name="connsiteX9" fmla="*/ 68622 w 275862"/>
                <a:gd name="connsiteY9" fmla="*/ 53911 h 112531"/>
                <a:gd name="connsiteX10" fmla="*/ 58691 w 275862"/>
                <a:gd name="connsiteY10" fmla="*/ 19706 h 112531"/>
                <a:gd name="connsiteX11" fmla="*/ 32444 w 275862"/>
                <a:gd name="connsiteY11" fmla="*/ 3579 h 112531"/>
                <a:gd name="connsiteX12" fmla="*/ 163815 w 275862"/>
                <a:gd name="connsiteY12" fmla="*/ 29099 h 112531"/>
                <a:gd name="connsiteX13" fmla="*/ 160979 w 275862"/>
                <a:gd name="connsiteY13" fmla="*/ 18642 h 112531"/>
                <a:gd name="connsiteX14" fmla="*/ 139530 w 275862"/>
                <a:gd name="connsiteY14" fmla="*/ 3579 h 112531"/>
                <a:gd name="connsiteX15" fmla="*/ 127287 w 275862"/>
                <a:gd name="connsiteY15" fmla="*/ 18284 h 112531"/>
                <a:gd name="connsiteX16" fmla="*/ 137218 w 275862"/>
                <a:gd name="connsiteY16" fmla="*/ 54260 h 112531"/>
                <a:gd name="connsiteX17" fmla="*/ 139704 w 275862"/>
                <a:gd name="connsiteY17" fmla="*/ 63304 h 112531"/>
                <a:gd name="connsiteX18" fmla="*/ 122855 w 275862"/>
                <a:gd name="connsiteY18" fmla="*/ 78540 h 112531"/>
                <a:gd name="connsiteX19" fmla="*/ 97147 w 275862"/>
                <a:gd name="connsiteY19" fmla="*/ 51425 h 112531"/>
                <a:gd name="connsiteX20" fmla="*/ 100158 w 275862"/>
                <a:gd name="connsiteY20" fmla="*/ 49124 h 112531"/>
                <a:gd name="connsiteX21" fmla="*/ 103352 w 275862"/>
                <a:gd name="connsiteY21" fmla="*/ 51957 h 112531"/>
                <a:gd name="connsiteX22" fmla="*/ 122322 w 275862"/>
                <a:gd name="connsiteY22" fmla="*/ 73577 h 112531"/>
                <a:gd name="connsiteX23" fmla="*/ 126755 w 275862"/>
                <a:gd name="connsiteY23" fmla="*/ 67376 h 112531"/>
                <a:gd name="connsiteX24" fmla="*/ 123569 w 275862"/>
                <a:gd name="connsiteY24" fmla="*/ 55506 h 112531"/>
                <a:gd name="connsiteX25" fmla="*/ 113989 w 275862"/>
                <a:gd name="connsiteY25" fmla="*/ 21118 h 112531"/>
                <a:gd name="connsiteX26" fmla="*/ 120551 w 275862"/>
                <a:gd name="connsiteY26" fmla="*/ 4287 h 112531"/>
                <a:gd name="connsiteX27" fmla="*/ 138815 w 275862"/>
                <a:gd name="connsiteY27" fmla="*/ -1383 h 112531"/>
                <a:gd name="connsiteX28" fmla="*/ 161869 w 275862"/>
                <a:gd name="connsiteY28" fmla="*/ 10313 h 112531"/>
                <a:gd name="connsiteX29" fmla="*/ 179775 w 275862"/>
                <a:gd name="connsiteY29" fmla="*/ -1383 h 112531"/>
                <a:gd name="connsiteX30" fmla="*/ 193780 w 275862"/>
                <a:gd name="connsiteY30" fmla="*/ 8010 h 112531"/>
                <a:gd name="connsiteX31" fmla="*/ 200167 w 275862"/>
                <a:gd name="connsiteY31" fmla="*/ 25732 h 112531"/>
                <a:gd name="connsiteX32" fmla="*/ 197157 w 275862"/>
                <a:gd name="connsiteY32" fmla="*/ 28035 h 112531"/>
                <a:gd name="connsiteX33" fmla="*/ 193248 w 275862"/>
                <a:gd name="connsiteY33" fmla="*/ 22541 h 112531"/>
                <a:gd name="connsiteX34" fmla="*/ 180307 w 275862"/>
                <a:gd name="connsiteY34" fmla="*/ 3579 h 112531"/>
                <a:gd name="connsiteX35" fmla="*/ 174460 w 275862"/>
                <a:gd name="connsiteY35" fmla="*/ 12257 h 112531"/>
                <a:gd name="connsiteX36" fmla="*/ 177113 w 275862"/>
                <a:gd name="connsiteY36" fmla="*/ 26264 h 112531"/>
                <a:gd name="connsiteX37" fmla="*/ 181014 w 275862"/>
                <a:gd name="connsiteY37" fmla="*/ 42215 h 112531"/>
                <a:gd name="connsiteX38" fmla="*/ 185098 w 275862"/>
                <a:gd name="connsiteY38" fmla="*/ 57983 h 112531"/>
                <a:gd name="connsiteX39" fmla="*/ 188108 w 275862"/>
                <a:gd name="connsiteY39" fmla="*/ 71101 h 112531"/>
                <a:gd name="connsiteX40" fmla="*/ 182261 w 275862"/>
                <a:gd name="connsiteY40" fmla="*/ 76770 h 112531"/>
                <a:gd name="connsiteX41" fmla="*/ 173038 w 275862"/>
                <a:gd name="connsiteY41" fmla="*/ 65955 h 112531"/>
                <a:gd name="connsiteX42" fmla="*/ 163815 w 275862"/>
                <a:gd name="connsiteY42" fmla="*/ 29099 h 112531"/>
                <a:gd name="connsiteX43" fmla="*/ 252101 w 275862"/>
                <a:gd name="connsiteY43" fmla="*/ 70386 h 112531"/>
                <a:gd name="connsiteX44" fmla="*/ 270181 w 275862"/>
                <a:gd name="connsiteY44" fmla="*/ 70386 h 112531"/>
                <a:gd name="connsiteX45" fmla="*/ 275862 w 275862"/>
                <a:gd name="connsiteY45" fmla="*/ 74285 h 112531"/>
                <a:gd name="connsiteX46" fmla="*/ 270539 w 275862"/>
                <a:gd name="connsiteY46" fmla="*/ 76770 h 112531"/>
                <a:gd name="connsiteX47" fmla="*/ 253697 w 275862"/>
                <a:gd name="connsiteY47" fmla="*/ 76770 h 112531"/>
                <a:gd name="connsiteX48" fmla="*/ 260251 w 275862"/>
                <a:gd name="connsiteY48" fmla="*/ 102995 h 112531"/>
                <a:gd name="connsiteX49" fmla="*/ 260782 w 275862"/>
                <a:gd name="connsiteY49" fmla="*/ 105479 h 112531"/>
                <a:gd name="connsiteX50" fmla="*/ 254763 w 275862"/>
                <a:gd name="connsiteY50" fmla="*/ 111149 h 112531"/>
                <a:gd name="connsiteX51" fmla="*/ 246419 w 275862"/>
                <a:gd name="connsiteY51" fmla="*/ 103527 h 112531"/>
                <a:gd name="connsiteX52" fmla="*/ 239683 w 275862"/>
                <a:gd name="connsiteY52" fmla="*/ 76770 h 112531"/>
                <a:gd name="connsiteX53" fmla="*/ 221603 w 275862"/>
                <a:gd name="connsiteY53" fmla="*/ 76770 h 112531"/>
                <a:gd name="connsiteX54" fmla="*/ 215923 w 275862"/>
                <a:gd name="connsiteY54" fmla="*/ 72872 h 112531"/>
                <a:gd name="connsiteX55" fmla="*/ 221245 w 275862"/>
                <a:gd name="connsiteY55" fmla="*/ 70386 h 112531"/>
                <a:gd name="connsiteX56" fmla="*/ 238087 w 275862"/>
                <a:gd name="connsiteY56" fmla="*/ 70386 h 112531"/>
                <a:gd name="connsiteX57" fmla="*/ 227632 w 275862"/>
                <a:gd name="connsiteY57" fmla="*/ 28567 h 112531"/>
                <a:gd name="connsiteX58" fmla="*/ 224971 w 275862"/>
                <a:gd name="connsiteY58" fmla="*/ 15450 h 112531"/>
                <a:gd name="connsiteX59" fmla="*/ 243941 w 275862"/>
                <a:gd name="connsiteY59" fmla="*/ -1383 h 112531"/>
                <a:gd name="connsiteX60" fmla="*/ 274797 w 275862"/>
                <a:gd name="connsiteY60" fmla="*/ 25732 h 112531"/>
                <a:gd name="connsiteX61" fmla="*/ 271960 w 275862"/>
                <a:gd name="connsiteY61" fmla="*/ 28035 h 112531"/>
                <a:gd name="connsiteX62" fmla="*/ 268236 w 275862"/>
                <a:gd name="connsiteY62" fmla="*/ 24668 h 112531"/>
                <a:gd name="connsiteX63" fmla="*/ 244475 w 275862"/>
                <a:gd name="connsiteY63" fmla="*/ 3579 h 112531"/>
                <a:gd name="connsiteX64" fmla="*/ 238270 w 275862"/>
                <a:gd name="connsiteY64" fmla="*/ 12257 h 112531"/>
                <a:gd name="connsiteX65" fmla="*/ 239334 w 275862"/>
                <a:gd name="connsiteY65" fmla="*/ 19531 h 112531"/>
                <a:gd name="connsiteX66" fmla="*/ 252101 w 275862"/>
                <a:gd name="connsiteY66" fmla="*/ 70386 h 112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275862" h="112531">
                  <a:moveTo>
                    <a:pt x="83160" y="47526"/>
                  </a:moveTo>
                  <a:cubicBezTo>
                    <a:pt x="83160" y="67202"/>
                    <a:pt x="68439" y="78540"/>
                    <a:pt x="51065" y="78540"/>
                  </a:cubicBezTo>
                  <a:cubicBezTo>
                    <a:pt x="24826" y="78540"/>
                    <a:pt x="0" y="53911"/>
                    <a:pt x="0" y="29631"/>
                  </a:cubicBezTo>
                  <a:cubicBezTo>
                    <a:pt x="0" y="11909"/>
                    <a:pt x="12941" y="-1383"/>
                    <a:pt x="32269" y="-1383"/>
                  </a:cubicBezTo>
                  <a:cubicBezTo>
                    <a:pt x="57627" y="-1383"/>
                    <a:pt x="83160" y="22009"/>
                    <a:pt x="83160" y="47526"/>
                  </a:cubicBezTo>
                  <a:close/>
                  <a:moveTo>
                    <a:pt x="32444" y="3579"/>
                  </a:moveTo>
                  <a:cubicBezTo>
                    <a:pt x="23578" y="3579"/>
                    <a:pt x="14713" y="9249"/>
                    <a:pt x="14713" y="23248"/>
                  </a:cubicBezTo>
                  <a:cubicBezTo>
                    <a:pt x="14713" y="30511"/>
                    <a:pt x="18081" y="47884"/>
                    <a:pt x="25000" y="57983"/>
                  </a:cubicBezTo>
                  <a:cubicBezTo>
                    <a:pt x="32627" y="68973"/>
                    <a:pt x="42907" y="73577"/>
                    <a:pt x="50890" y="73577"/>
                  </a:cubicBezTo>
                  <a:cubicBezTo>
                    <a:pt x="60463" y="73577"/>
                    <a:pt x="68622" y="67019"/>
                    <a:pt x="68622" y="53911"/>
                  </a:cubicBezTo>
                  <a:cubicBezTo>
                    <a:pt x="68622" y="49655"/>
                    <a:pt x="66493" y="32107"/>
                    <a:pt x="58691" y="19706"/>
                  </a:cubicBezTo>
                  <a:cubicBezTo>
                    <a:pt x="51955" y="9249"/>
                    <a:pt x="41310" y="3579"/>
                    <a:pt x="32444" y="3579"/>
                  </a:cubicBezTo>
                  <a:close/>
                  <a:moveTo>
                    <a:pt x="163815" y="29099"/>
                  </a:moveTo>
                  <a:cubicBezTo>
                    <a:pt x="162933" y="25549"/>
                    <a:pt x="161336" y="18817"/>
                    <a:pt x="160979" y="18642"/>
                  </a:cubicBezTo>
                  <a:cubicBezTo>
                    <a:pt x="157611" y="13148"/>
                    <a:pt x="150516" y="3579"/>
                    <a:pt x="139530" y="3579"/>
                  </a:cubicBezTo>
                  <a:cubicBezTo>
                    <a:pt x="127287" y="3579"/>
                    <a:pt x="127287" y="15100"/>
                    <a:pt x="127287" y="18284"/>
                  </a:cubicBezTo>
                  <a:cubicBezTo>
                    <a:pt x="127287" y="28740"/>
                    <a:pt x="132253" y="41326"/>
                    <a:pt x="137218" y="54260"/>
                  </a:cubicBezTo>
                  <a:cubicBezTo>
                    <a:pt x="138640" y="57809"/>
                    <a:pt x="139704" y="60461"/>
                    <a:pt x="139704" y="63304"/>
                  </a:cubicBezTo>
                  <a:cubicBezTo>
                    <a:pt x="139704" y="72514"/>
                    <a:pt x="131903" y="78540"/>
                    <a:pt x="122855" y="78540"/>
                  </a:cubicBezTo>
                  <a:cubicBezTo>
                    <a:pt x="105123" y="78540"/>
                    <a:pt x="97147" y="54260"/>
                    <a:pt x="97147" y="51425"/>
                  </a:cubicBezTo>
                  <a:cubicBezTo>
                    <a:pt x="97147" y="49124"/>
                    <a:pt x="99634" y="49124"/>
                    <a:pt x="100158" y="49124"/>
                  </a:cubicBezTo>
                  <a:cubicBezTo>
                    <a:pt x="102645" y="49124"/>
                    <a:pt x="102820" y="50012"/>
                    <a:pt x="103352" y="51957"/>
                  </a:cubicBezTo>
                  <a:cubicBezTo>
                    <a:pt x="107610" y="66487"/>
                    <a:pt x="115411" y="73577"/>
                    <a:pt x="122322" y="73577"/>
                  </a:cubicBezTo>
                  <a:cubicBezTo>
                    <a:pt x="125341" y="73577"/>
                    <a:pt x="126755" y="71633"/>
                    <a:pt x="126755" y="67376"/>
                  </a:cubicBezTo>
                  <a:cubicBezTo>
                    <a:pt x="126755" y="63304"/>
                    <a:pt x="125341" y="59580"/>
                    <a:pt x="123569" y="55506"/>
                  </a:cubicBezTo>
                  <a:cubicBezTo>
                    <a:pt x="113989" y="31043"/>
                    <a:pt x="113989" y="25907"/>
                    <a:pt x="113989" y="21118"/>
                  </a:cubicBezTo>
                  <a:cubicBezTo>
                    <a:pt x="113989" y="18110"/>
                    <a:pt x="113989" y="9956"/>
                    <a:pt x="120551" y="4287"/>
                  </a:cubicBezTo>
                  <a:cubicBezTo>
                    <a:pt x="125699" y="31"/>
                    <a:pt x="132610" y="-1383"/>
                    <a:pt x="138815" y="-1383"/>
                  </a:cubicBezTo>
                  <a:cubicBezTo>
                    <a:pt x="149984" y="-1383"/>
                    <a:pt x="156014" y="4643"/>
                    <a:pt x="161869" y="10313"/>
                  </a:cubicBezTo>
                  <a:cubicBezTo>
                    <a:pt x="165769" y="-1032"/>
                    <a:pt x="177646" y="-1383"/>
                    <a:pt x="179775" y="-1383"/>
                  </a:cubicBezTo>
                  <a:cubicBezTo>
                    <a:pt x="185804" y="-1383"/>
                    <a:pt x="190412" y="2159"/>
                    <a:pt x="193780" y="8010"/>
                  </a:cubicBezTo>
                  <a:cubicBezTo>
                    <a:pt x="197681" y="14919"/>
                    <a:pt x="200167" y="25200"/>
                    <a:pt x="200167" y="25732"/>
                  </a:cubicBezTo>
                  <a:cubicBezTo>
                    <a:pt x="200167" y="28035"/>
                    <a:pt x="197681" y="28035"/>
                    <a:pt x="197157" y="28035"/>
                  </a:cubicBezTo>
                  <a:cubicBezTo>
                    <a:pt x="194670" y="28035"/>
                    <a:pt x="194495" y="27328"/>
                    <a:pt x="193248" y="22541"/>
                  </a:cubicBezTo>
                  <a:cubicBezTo>
                    <a:pt x="191127" y="14211"/>
                    <a:pt x="187759" y="3579"/>
                    <a:pt x="180307" y="3579"/>
                  </a:cubicBezTo>
                  <a:cubicBezTo>
                    <a:pt x="175700" y="3579"/>
                    <a:pt x="174460" y="7653"/>
                    <a:pt x="174460" y="12257"/>
                  </a:cubicBezTo>
                  <a:cubicBezTo>
                    <a:pt x="174460" y="15275"/>
                    <a:pt x="175874" y="21650"/>
                    <a:pt x="177113" y="26264"/>
                  </a:cubicBezTo>
                  <a:cubicBezTo>
                    <a:pt x="178361" y="31043"/>
                    <a:pt x="180132" y="38309"/>
                    <a:pt x="181014" y="42215"/>
                  </a:cubicBezTo>
                  <a:lnTo>
                    <a:pt x="185098" y="57983"/>
                  </a:lnTo>
                  <a:cubicBezTo>
                    <a:pt x="186162" y="62415"/>
                    <a:pt x="188108" y="70211"/>
                    <a:pt x="188108" y="71101"/>
                  </a:cubicBezTo>
                  <a:cubicBezTo>
                    <a:pt x="188108" y="74641"/>
                    <a:pt x="185272" y="76770"/>
                    <a:pt x="182261" y="76770"/>
                  </a:cubicBezTo>
                  <a:cubicBezTo>
                    <a:pt x="175700" y="76770"/>
                    <a:pt x="174460" y="71633"/>
                    <a:pt x="173038" y="65955"/>
                  </a:cubicBezTo>
                  <a:lnTo>
                    <a:pt x="163815" y="29099"/>
                  </a:lnTo>
                  <a:close/>
                  <a:moveTo>
                    <a:pt x="252101" y="70386"/>
                  </a:moveTo>
                  <a:lnTo>
                    <a:pt x="270181" y="70386"/>
                  </a:lnTo>
                  <a:cubicBezTo>
                    <a:pt x="273549" y="70386"/>
                    <a:pt x="275862" y="70386"/>
                    <a:pt x="275862" y="74285"/>
                  </a:cubicBezTo>
                  <a:cubicBezTo>
                    <a:pt x="275862" y="76770"/>
                    <a:pt x="273549" y="76770"/>
                    <a:pt x="270539" y="76770"/>
                  </a:cubicBezTo>
                  <a:lnTo>
                    <a:pt x="253697" y="76770"/>
                  </a:lnTo>
                  <a:lnTo>
                    <a:pt x="260251" y="102995"/>
                  </a:lnTo>
                  <a:cubicBezTo>
                    <a:pt x="260434" y="103884"/>
                    <a:pt x="260782" y="104766"/>
                    <a:pt x="260782" y="105479"/>
                  </a:cubicBezTo>
                  <a:cubicBezTo>
                    <a:pt x="260782" y="108672"/>
                    <a:pt x="258304" y="111149"/>
                    <a:pt x="254763" y="111149"/>
                  </a:cubicBezTo>
                  <a:cubicBezTo>
                    <a:pt x="250329" y="111149"/>
                    <a:pt x="247668" y="108139"/>
                    <a:pt x="246419" y="103527"/>
                  </a:cubicBezTo>
                  <a:cubicBezTo>
                    <a:pt x="245182" y="99097"/>
                    <a:pt x="247484" y="107609"/>
                    <a:pt x="239683" y="76770"/>
                  </a:cubicBezTo>
                  <a:lnTo>
                    <a:pt x="221603" y="76770"/>
                  </a:lnTo>
                  <a:cubicBezTo>
                    <a:pt x="218234" y="76770"/>
                    <a:pt x="215923" y="76770"/>
                    <a:pt x="215923" y="72872"/>
                  </a:cubicBezTo>
                  <a:cubicBezTo>
                    <a:pt x="215923" y="70386"/>
                    <a:pt x="218052" y="70386"/>
                    <a:pt x="221245" y="70386"/>
                  </a:cubicBezTo>
                  <a:lnTo>
                    <a:pt x="238087" y="70386"/>
                  </a:lnTo>
                  <a:lnTo>
                    <a:pt x="227632" y="28567"/>
                  </a:lnTo>
                  <a:cubicBezTo>
                    <a:pt x="226568" y="24136"/>
                    <a:pt x="224971" y="17752"/>
                    <a:pt x="224971" y="15450"/>
                  </a:cubicBezTo>
                  <a:cubicBezTo>
                    <a:pt x="224971" y="4994"/>
                    <a:pt x="233837" y="-1383"/>
                    <a:pt x="243941" y="-1383"/>
                  </a:cubicBezTo>
                  <a:cubicBezTo>
                    <a:pt x="263627" y="-1383"/>
                    <a:pt x="274797" y="23429"/>
                    <a:pt x="274797" y="25732"/>
                  </a:cubicBezTo>
                  <a:cubicBezTo>
                    <a:pt x="274797" y="28035"/>
                    <a:pt x="272494" y="28035"/>
                    <a:pt x="271960" y="28035"/>
                  </a:cubicBezTo>
                  <a:cubicBezTo>
                    <a:pt x="269833" y="28035"/>
                    <a:pt x="269649" y="27677"/>
                    <a:pt x="268236" y="24668"/>
                  </a:cubicBezTo>
                  <a:cubicBezTo>
                    <a:pt x="263269" y="13504"/>
                    <a:pt x="254229" y="3579"/>
                    <a:pt x="244475" y="3579"/>
                  </a:cubicBezTo>
                  <a:cubicBezTo>
                    <a:pt x="240748" y="3579"/>
                    <a:pt x="238270" y="5882"/>
                    <a:pt x="238270" y="12257"/>
                  </a:cubicBezTo>
                  <a:cubicBezTo>
                    <a:pt x="238270" y="14036"/>
                    <a:pt x="238977" y="17752"/>
                    <a:pt x="239334" y="19531"/>
                  </a:cubicBezTo>
                  <a:lnTo>
                    <a:pt x="252101" y="70386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821" name="任意多边形: 形状 820">
              <a:extLst>
                <a:ext uri="{FF2B5EF4-FFF2-40B4-BE49-F238E27FC236}">
                  <a16:creationId xmlns:a16="http://schemas.microsoft.com/office/drawing/2014/main" id="{D8864256-4E47-ED98-52C0-7830998F383A}"/>
                </a:ext>
              </a:extLst>
            </p:cNvPr>
            <p:cNvSpPr/>
            <p:nvPr>
              <p:custDataLst>
                <p:tags r:id="rId27"/>
              </p:custDataLst>
            </p:nvPr>
          </p:nvSpPr>
          <p:spPr>
            <a:xfrm flipV="1">
              <a:off x="6825704" y="-13819326"/>
              <a:ext cx="168400" cy="59223"/>
            </a:xfrm>
            <a:custGeom>
              <a:avLst/>
              <a:gdLst>
                <a:gd name="connsiteX0" fmla="*/ 159789 w 168400"/>
                <a:gd name="connsiteY0" fmla="*/ 47725 h 59223"/>
                <a:gd name="connsiteX1" fmla="*/ 168400 w 168400"/>
                <a:gd name="connsiteY1" fmla="*/ 52791 h 59223"/>
                <a:gd name="connsiteX2" fmla="*/ 160043 w 168400"/>
                <a:gd name="connsiteY2" fmla="*/ 57848 h 59223"/>
                <a:gd name="connsiteX3" fmla="*/ 8357 w 168400"/>
                <a:gd name="connsiteY3" fmla="*/ 57848 h 59223"/>
                <a:gd name="connsiteX4" fmla="*/ 0 w 168400"/>
                <a:gd name="connsiteY4" fmla="*/ 52791 h 59223"/>
                <a:gd name="connsiteX5" fmla="*/ 8611 w 168400"/>
                <a:gd name="connsiteY5" fmla="*/ 47725 h 59223"/>
                <a:gd name="connsiteX6" fmla="*/ 159789 w 168400"/>
                <a:gd name="connsiteY6" fmla="*/ 47725 h 59223"/>
                <a:gd name="connsiteX7" fmla="*/ 160043 w 168400"/>
                <a:gd name="connsiteY7" fmla="*/ -1375 h 59223"/>
                <a:gd name="connsiteX8" fmla="*/ 168400 w 168400"/>
                <a:gd name="connsiteY8" fmla="*/ 3691 h 59223"/>
                <a:gd name="connsiteX9" fmla="*/ 159789 w 168400"/>
                <a:gd name="connsiteY9" fmla="*/ 8756 h 59223"/>
                <a:gd name="connsiteX10" fmla="*/ 8611 w 168400"/>
                <a:gd name="connsiteY10" fmla="*/ 8756 h 59223"/>
                <a:gd name="connsiteX11" fmla="*/ 0 w 168400"/>
                <a:gd name="connsiteY11" fmla="*/ 3691 h 59223"/>
                <a:gd name="connsiteX12" fmla="*/ 8357 w 168400"/>
                <a:gd name="connsiteY12" fmla="*/ -1375 h 59223"/>
                <a:gd name="connsiteX13" fmla="*/ 160043 w 168400"/>
                <a:gd name="connsiteY13" fmla="*/ -1375 h 59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8400" h="59223">
                  <a:moveTo>
                    <a:pt x="159789" y="47725"/>
                  </a:moveTo>
                  <a:cubicBezTo>
                    <a:pt x="163586" y="47725"/>
                    <a:pt x="168400" y="47725"/>
                    <a:pt x="168400" y="52791"/>
                  </a:cubicBezTo>
                  <a:cubicBezTo>
                    <a:pt x="168400" y="57848"/>
                    <a:pt x="163586" y="57848"/>
                    <a:pt x="160043" y="57848"/>
                  </a:cubicBezTo>
                  <a:lnTo>
                    <a:pt x="8357" y="57848"/>
                  </a:lnTo>
                  <a:cubicBezTo>
                    <a:pt x="4814" y="57848"/>
                    <a:pt x="0" y="57848"/>
                    <a:pt x="0" y="52791"/>
                  </a:cubicBezTo>
                  <a:cubicBezTo>
                    <a:pt x="0" y="47725"/>
                    <a:pt x="4814" y="47725"/>
                    <a:pt x="8611" y="47725"/>
                  </a:cubicBezTo>
                  <a:lnTo>
                    <a:pt x="159789" y="47725"/>
                  </a:lnTo>
                  <a:close/>
                  <a:moveTo>
                    <a:pt x="160043" y="-1375"/>
                  </a:moveTo>
                  <a:cubicBezTo>
                    <a:pt x="163586" y="-1375"/>
                    <a:pt x="168400" y="-1375"/>
                    <a:pt x="168400" y="3691"/>
                  </a:cubicBezTo>
                  <a:cubicBezTo>
                    <a:pt x="168400" y="8756"/>
                    <a:pt x="163586" y="8756"/>
                    <a:pt x="159789" y="8756"/>
                  </a:cubicBezTo>
                  <a:lnTo>
                    <a:pt x="8611" y="8756"/>
                  </a:lnTo>
                  <a:cubicBezTo>
                    <a:pt x="4814" y="8756"/>
                    <a:pt x="0" y="8756"/>
                    <a:pt x="0" y="3691"/>
                  </a:cubicBezTo>
                  <a:cubicBezTo>
                    <a:pt x="0" y="-1375"/>
                    <a:pt x="4814" y="-1375"/>
                    <a:pt x="8357" y="-1375"/>
                  </a:cubicBezTo>
                  <a:lnTo>
                    <a:pt x="160043" y="-1375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822" name="任意多边形: 形状 821">
              <a:extLst>
                <a:ext uri="{FF2B5EF4-FFF2-40B4-BE49-F238E27FC236}">
                  <a16:creationId xmlns:a16="http://schemas.microsoft.com/office/drawing/2014/main" id="{3A71C346-33D7-0A51-552A-572C73116DE2}"/>
                </a:ext>
              </a:extLst>
            </p:cNvPr>
            <p:cNvSpPr/>
            <p:nvPr>
              <p:custDataLst>
                <p:tags r:id="rId28"/>
              </p:custDataLst>
            </p:nvPr>
          </p:nvSpPr>
          <p:spPr>
            <a:xfrm flipV="1">
              <a:off x="7094551" y="-13899304"/>
              <a:ext cx="142319" cy="172857"/>
            </a:xfrm>
            <a:custGeom>
              <a:avLst/>
              <a:gdLst>
                <a:gd name="connsiteX0" fmla="*/ 142320 w 142319"/>
                <a:gd name="connsiteY0" fmla="*/ 60878 h 172857"/>
                <a:gd name="connsiteX1" fmla="*/ 138515 w 142319"/>
                <a:gd name="connsiteY1" fmla="*/ 63919 h 172857"/>
                <a:gd name="connsiteX2" fmla="*/ 133454 w 142319"/>
                <a:gd name="connsiteY2" fmla="*/ 58353 h 172857"/>
                <a:gd name="connsiteX3" fmla="*/ 74961 w 142319"/>
                <a:gd name="connsiteY3" fmla="*/ 6466 h 172857"/>
                <a:gd name="connsiteX4" fmla="*/ 54449 w 142319"/>
                <a:gd name="connsiteY4" fmla="*/ 6466 h 172857"/>
                <a:gd name="connsiteX5" fmla="*/ 46593 w 142319"/>
                <a:gd name="connsiteY5" fmla="*/ 8999 h 172857"/>
                <a:gd name="connsiteX6" fmla="*/ 47610 w 142319"/>
                <a:gd name="connsiteY6" fmla="*/ 14566 h 172857"/>
                <a:gd name="connsiteX7" fmla="*/ 82048 w 142319"/>
                <a:gd name="connsiteY7" fmla="*/ 152250 h 172857"/>
                <a:gd name="connsiteX8" fmla="*/ 106357 w 142319"/>
                <a:gd name="connsiteY8" fmla="*/ 163637 h 172857"/>
                <a:gd name="connsiteX9" fmla="*/ 108891 w 142319"/>
                <a:gd name="connsiteY9" fmla="*/ 163637 h 172857"/>
                <a:gd name="connsiteX10" fmla="*/ 115977 w 142319"/>
                <a:gd name="connsiteY10" fmla="*/ 168447 h 172857"/>
                <a:gd name="connsiteX11" fmla="*/ 112180 w 142319"/>
                <a:gd name="connsiteY11" fmla="*/ 171481 h 172857"/>
                <a:gd name="connsiteX12" fmla="*/ 77233 w 142319"/>
                <a:gd name="connsiteY12" fmla="*/ 170727 h 172857"/>
                <a:gd name="connsiteX13" fmla="*/ 46092 w 142319"/>
                <a:gd name="connsiteY13" fmla="*/ 171481 h 172857"/>
                <a:gd name="connsiteX14" fmla="*/ 41278 w 142319"/>
                <a:gd name="connsiteY14" fmla="*/ 166678 h 172857"/>
                <a:gd name="connsiteX15" fmla="*/ 48118 w 142319"/>
                <a:gd name="connsiteY15" fmla="*/ 163637 h 172857"/>
                <a:gd name="connsiteX16" fmla="*/ 62807 w 142319"/>
                <a:gd name="connsiteY16" fmla="*/ 159332 h 172857"/>
                <a:gd name="connsiteX17" fmla="*/ 61790 w 142319"/>
                <a:gd name="connsiteY17" fmla="*/ 154529 h 172857"/>
                <a:gd name="connsiteX18" fmla="*/ 27606 w 142319"/>
                <a:gd name="connsiteY18" fmla="*/ 17098 h 172857"/>
                <a:gd name="connsiteX19" fmla="*/ 6840 w 142319"/>
                <a:gd name="connsiteY19" fmla="*/ 6466 h 172857"/>
                <a:gd name="connsiteX20" fmla="*/ 0 w 142319"/>
                <a:gd name="connsiteY20" fmla="*/ 1664 h 172857"/>
                <a:gd name="connsiteX21" fmla="*/ 6332 w 142319"/>
                <a:gd name="connsiteY21" fmla="*/ -1377 h 172857"/>
                <a:gd name="connsiteX22" fmla="*/ 114714 w 142319"/>
                <a:gd name="connsiteY22" fmla="*/ -1377 h 172857"/>
                <a:gd name="connsiteX23" fmla="*/ 122054 w 142319"/>
                <a:gd name="connsiteY23" fmla="*/ 3179 h 172857"/>
                <a:gd name="connsiteX24" fmla="*/ 141303 w 142319"/>
                <a:gd name="connsiteY24" fmla="*/ 57592 h 172857"/>
                <a:gd name="connsiteX25" fmla="*/ 142320 w 142319"/>
                <a:gd name="connsiteY25" fmla="*/ 60878 h 172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42319" h="172857">
                  <a:moveTo>
                    <a:pt x="142320" y="60878"/>
                  </a:moveTo>
                  <a:cubicBezTo>
                    <a:pt x="142320" y="63919"/>
                    <a:pt x="139277" y="63919"/>
                    <a:pt x="138515" y="63919"/>
                  </a:cubicBezTo>
                  <a:cubicBezTo>
                    <a:pt x="135480" y="63919"/>
                    <a:pt x="135226" y="63157"/>
                    <a:pt x="133454" y="58353"/>
                  </a:cubicBezTo>
                  <a:cubicBezTo>
                    <a:pt x="125351" y="35828"/>
                    <a:pt x="114460" y="6466"/>
                    <a:pt x="74961" y="6466"/>
                  </a:cubicBezTo>
                  <a:lnTo>
                    <a:pt x="54449" y="6466"/>
                  </a:lnTo>
                  <a:cubicBezTo>
                    <a:pt x="46593" y="6466"/>
                    <a:pt x="46593" y="7229"/>
                    <a:pt x="46593" y="8999"/>
                  </a:cubicBezTo>
                  <a:cubicBezTo>
                    <a:pt x="46593" y="10516"/>
                    <a:pt x="47355" y="13049"/>
                    <a:pt x="47610" y="14566"/>
                  </a:cubicBezTo>
                  <a:lnTo>
                    <a:pt x="82048" y="152250"/>
                  </a:lnTo>
                  <a:cubicBezTo>
                    <a:pt x="84327" y="161103"/>
                    <a:pt x="85845" y="163637"/>
                    <a:pt x="106357" y="163637"/>
                  </a:cubicBezTo>
                  <a:lnTo>
                    <a:pt x="108891" y="163637"/>
                  </a:lnTo>
                  <a:cubicBezTo>
                    <a:pt x="113197" y="163637"/>
                    <a:pt x="115977" y="163637"/>
                    <a:pt x="115977" y="168447"/>
                  </a:cubicBezTo>
                  <a:cubicBezTo>
                    <a:pt x="115977" y="171481"/>
                    <a:pt x="113197" y="171481"/>
                    <a:pt x="112180" y="171481"/>
                  </a:cubicBezTo>
                  <a:cubicBezTo>
                    <a:pt x="100788" y="171481"/>
                    <a:pt x="88887" y="170727"/>
                    <a:pt x="77233" y="170727"/>
                  </a:cubicBezTo>
                  <a:cubicBezTo>
                    <a:pt x="66858" y="170727"/>
                    <a:pt x="56221" y="171481"/>
                    <a:pt x="46092" y="171481"/>
                  </a:cubicBezTo>
                  <a:cubicBezTo>
                    <a:pt x="44567" y="171481"/>
                    <a:pt x="41278" y="171481"/>
                    <a:pt x="41278" y="166678"/>
                  </a:cubicBezTo>
                  <a:cubicBezTo>
                    <a:pt x="41278" y="163637"/>
                    <a:pt x="43304" y="163637"/>
                    <a:pt x="48118" y="163637"/>
                  </a:cubicBezTo>
                  <a:cubicBezTo>
                    <a:pt x="55967" y="163637"/>
                    <a:pt x="62807" y="163637"/>
                    <a:pt x="62807" y="159332"/>
                  </a:cubicBezTo>
                  <a:cubicBezTo>
                    <a:pt x="62807" y="158578"/>
                    <a:pt x="62807" y="158070"/>
                    <a:pt x="61790" y="154529"/>
                  </a:cubicBezTo>
                  <a:lnTo>
                    <a:pt x="27606" y="17098"/>
                  </a:lnTo>
                  <a:cubicBezTo>
                    <a:pt x="25580" y="8492"/>
                    <a:pt x="24063" y="6466"/>
                    <a:pt x="6840" y="6466"/>
                  </a:cubicBezTo>
                  <a:cubicBezTo>
                    <a:pt x="2789" y="6466"/>
                    <a:pt x="0" y="6466"/>
                    <a:pt x="0" y="1664"/>
                  </a:cubicBezTo>
                  <a:cubicBezTo>
                    <a:pt x="0" y="-1377"/>
                    <a:pt x="2280" y="-1377"/>
                    <a:pt x="6332" y="-1377"/>
                  </a:cubicBezTo>
                  <a:lnTo>
                    <a:pt x="114714" y="-1377"/>
                  </a:lnTo>
                  <a:cubicBezTo>
                    <a:pt x="120283" y="-1377"/>
                    <a:pt x="120537" y="-1124"/>
                    <a:pt x="122054" y="3179"/>
                  </a:cubicBezTo>
                  <a:lnTo>
                    <a:pt x="141303" y="57592"/>
                  </a:lnTo>
                  <a:lnTo>
                    <a:pt x="142320" y="60878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823" name="任意多边形: 形状 822">
              <a:extLst>
                <a:ext uri="{FF2B5EF4-FFF2-40B4-BE49-F238E27FC236}">
                  <a16:creationId xmlns:a16="http://schemas.microsoft.com/office/drawing/2014/main" id="{834792C5-8428-F7F3-DB37-61A26C32E4B3}"/>
                </a:ext>
              </a:extLst>
            </p:cNvPr>
            <p:cNvSpPr/>
            <p:nvPr>
              <p:custDataLst>
                <p:tags r:id="rId29"/>
              </p:custDataLst>
            </p:nvPr>
          </p:nvSpPr>
          <p:spPr>
            <a:xfrm flipV="1">
              <a:off x="7249792" y="-13899304"/>
              <a:ext cx="1088744" cy="224745"/>
            </a:xfrm>
            <a:custGeom>
              <a:avLst/>
              <a:gdLst>
                <a:gd name="connsiteX0" fmla="*/ 108129 w 1088744"/>
                <a:gd name="connsiteY0" fmla="*/ 86703 h 224745"/>
                <a:gd name="connsiteX1" fmla="*/ 104332 w 1088744"/>
                <a:gd name="connsiteY1" fmla="*/ 89235 h 224745"/>
                <a:gd name="connsiteX2" fmla="*/ 99516 w 1088744"/>
                <a:gd name="connsiteY2" fmla="*/ 83415 h 224745"/>
                <a:gd name="connsiteX3" fmla="*/ 82548 w 1088744"/>
                <a:gd name="connsiteY3" fmla="*/ 53300 h 224745"/>
                <a:gd name="connsiteX4" fmla="*/ 75970 w 1088744"/>
                <a:gd name="connsiteY4" fmla="*/ 63677 h 224745"/>
                <a:gd name="connsiteX5" fmla="*/ 77742 w 1088744"/>
                <a:gd name="connsiteY5" fmla="*/ 76580 h 224745"/>
                <a:gd name="connsiteX6" fmla="*/ 94956 w 1088744"/>
                <a:gd name="connsiteY6" fmla="*/ 145418 h 224745"/>
                <a:gd name="connsiteX7" fmla="*/ 95972 w 1088744"/>
                <a:gd name="connsiteY7" fmla="*/ 150737 h 224745"/>
                <a:gd name="connsiteX8" fmla="*/ 89134 w 1088744"/>
                <a:gd name="connsiteY8" fmla="*/ 157320 h 224745"/>
                <a:gd name="connsiteX9" fmla="*/ 79005 w 1088744"/>
                <a:gd name="connsiteY9" fmla="*/ 147443 h 224745"/>
                <a:gd name="connsiteX10" fmla="*/ 57985 w 1088744"/>
                <a:gd name="connsiteY10" fmla="*/ 162377 h 224745"/>
                <a:gd name="connsiteX11" fmla="*/ 0 w 1088744"/>
                <a:gd name="connsiteY11" fmla="*/ 86956 h 224745"/>
                <a:gd name="connsiteX12" fmla="*/ 30641 w 1088744"/>
                <a:gd name="connsiteY12" fmla="*/ 47725 h 224745"/>
                <a:gd name="connsiteX13" fmla="*/ 61027 w 1088744"/>
                <a:gd name="connsiteY13" fmla="*/ 65447 h 224745"/>
                <a:gd name="connsiteX14" fmla="*/ 82048 w 1088744"/>
                <a:gd name="connsiteY14" fmla="*/ 47725 h 224745"/>
                <a:gd name="connsiteX15" fmla="*/ 100533 w 1088744"/>
                <a:gd name="connsiteY15" fmla="*/ 61899 h 224745"/>
                <a:gd name="connsiteX16" fmla="*/ 108129 w 1088744"/>
                <a:gd name="connsiteY16" fmla="*/ 86703 h 224745"/>
                <a:gd name="connsiteX17" fmla="*/ 62799 w 1088744"/>
                <a:gd name="connsiteY17" fmla="*/ 81899 h 224745"/>
                <a:gd name="connsiteX18" fmla="*/ 31149 w 1088744"/>
                <a:gd name="connsiteY18" fmla="*/ 53300 h 224745"/>
                <a:gd name="connsiteX19" fmla="*/ 17215 w 1088744"/>
                <a:gd name="connsiteY19" fmla="*/ 75824 h 224745"/>
                <a:gd name="connsiteX20" fmla="*/ 29624 w 1088744"/>
                <a:gd name="connsiteY20" fmla="*/ 128721 h 224745"/>
                <a:gd name="connsiteX21" fmla="*/ 57985 w 1088744"/>
                <a:gd name="connsiteY21" fmla="*/ 156811 h 224745"/>
                <a:gd name="connsiteX22" fmla="*/ 75462 w 1088744"/>
                <a:gd name="connsiteY22" fmla="*/ 133024 h 224745"/>
                <a:gd name="connsiteX23" fmla="*/ 74699 w 1088744"/>
                <a:gd name="connsiteY23" fmla="*/ 129729 h 224745"/>
                <a:gd name="connsiteX24" fmla="*/ 62799 w 1088744"/>
                <a:gd name="connsiteY24" fmla="*/ 81899 h 224745"/>
                <a:gd name="connsiteX25" fmla="*/ 209685 w 1088744"/>
                <a:gd name="connsiteY25" fmla="*/ 49750 h 224745"/>
                <a:gd name="connsiteX26" fmla="*/ 234501 w 1088744"/>
                <a:gd name="connsiteY26" fmla="*/ 149467 h 224745"/>
                <a:gd name="connsiteX27" fmla="*/ 235264 w 1088744"/>
                <a:gd name="connsiteY27" fmla="*/ 153016 h 224745"/>
                <a:gd name="connsiteX28" fmla="*/ 228171 w 1088744"/>
                <a:gd name="connsiteY28" fmla="*/ 159598 h 224745"/>
                <a:gd name="connsiteX29" fmla="*/ 218295 w 1088744"/>
                <a:gd name="connsiteY29" fmla="*/ 150230 h 224745"/>
                <a:gd name="connsiteX30" fmla="*/ 199809 w 1088744"/>
                <a:gd name="connsiteY30" fmla="*/ 75824 h 224745"/>
                <a:gd name="connsiteX31" fmla="*/ 172966 w 1088744"/>
                <a:gd name="connsiteY31" fmla="*/ 53300 h 224745"/>
                <a:gd name="connsiteX32" fmla="*/ 159295 w 1088744"/>
                <a:gd name="connsiteY32" fmla="*/ 72783 h 224745"/>
                <a:gd name="connsiteX33" fmla="*/ 173983 w 1088744"/>
                <a:gd name="connsiteY33" fmla="*/ 128212 h 224745"/>
                <a:gd name="connsiteX34" fmla="*/ 177273 w 1088744"/>
                <a:gd name="connsiteY34" fmla="*/ 141876 h 224745"/>
                <a:gd name="connsiteX35" fmla="*/ 158032 w 1088744"/>
                <a:gd name="connsiteY35" fmla="*/ 162377 h 224745"/>
                <a:gd name="connsiteX36" fmla="*/ 125619 w 1088744"/>
                <a:gd name="connsiteY36" fmla="*/ 123400 h 224745"/>
                <a:gd name="connsiteX37" fmla="*/ 129417 w 1088744"/>
                <a:gd name="connsiteY37" fmla="*/ 120875 h 224745"/>
                <a:gd name="connsiteX38" fmla="*/ 133978 w 1088744"/>
                <a:gd name="connsiteY38" fmla="*/ 124924 h 224745"/>
                <a:gd name="connsiteX39" fmla="*/ 157523 w 1088744"/>
                <a:gd name="connsiteY39" fmla="*/ 156811 h 224745"/>
                <a:gd name="connsiteX40" fmla="*/ 163093 w 1088744"/>
                <a:gd name="connsiteY40" fmla="*/ 149467 h 224745"/>
                <a:gd name="connsiteX41" fmla="*/ 157014 w 1088744"/>
                <a:gd name="connsiteY41" fmla="*/ 126695 h 224745"/>
                <a:gd name="connsiteX42" fmla="*/ 143852 w 1088744"/>
                <a:gd name="connsiteY42" fmla="*/ 77087 h 224745"/>
                <a:gd name="connsiteX43" fmla="*/ 172212 w 1088744"/>
                <a:gd name="connsiteY43" fmla="*/ 47725 h 224745"/>
                <a:gd name="connsiteX44" fmla="*/ 195004 w 1088744"/>
                <a:gd name="connsiteY44" fmla="*/ 57094 h 224745"/>
                <a:gd name="connsiteX45" fmla="*/ 153979 w 1088744"/>
                <a:gd name="connsiteY45" fmla="*/ 4200 h 224745"/>
                <a:gd name="connsiteX46" fmla="*/ 138274 w 1088744"/>
                <a:gd name="connsiteY46" fmla="*/ 15077 h 224745"/>
                <a:gd name="connsiteX47" fmla="*/ 140308 w 1088744"/>
                <a:gd name="connsiteY47" fmla="*/ 15838 h 224745"/>
                <a:gd name="connsiteX48" fmla="*/ 151191 w 1088744"/>
                <a:gd name="connsiteY48" fmla="*/ 27987 h 224745"/>
                <a:gd name="connsiteX49" fmla="*/ 142580 w 1088744"/>
                <a:gd name="connsiteY49" fmla="*/ 36086 h 224745"/>
                <a:gd name="connsiteX50" fmla="*/ 129671 w 1088744"/>
                <a:gd name="connsiteY50" fmla="*/ 20396 h 224745"/>
                <a:gd name="connsiteX51" fmla="*/ 153979 w 1088744"/>
                <a:gd name="connsiteY51" fmla="*/ -1375 h 224745"/>
                <a:gd name="connsiteX52" fmla="*/ 209685 w 1088744"/>
                <a:gd name="connsiteY52" fmla="*/ 49750 h 224745"/>
                <a:gd name="connsiteX53" fmla="*/ 346195 w 1088744"/>
                <a:gd name="connsiteY53" fmla="*/ 76832 h 224745"/>
                <a:gd name="connsiteX54" fmla="*/ 342143 w 1088744"/>
                <a:gd name="connsiteY54" fmla="*/ 80883 h 224745"/>
                <a:gd name="connsiteX55" fmla="*/ 338856 w 1088744"/>
                <a:gd name="connsiteY55" fmla="*/ 78096 h 224745"/>
                <a:gd name="connsiteX56" fmla="*/ 293270 w 1088744"/>
                <a:gd name="connsiteY56" fmla="*/ 53300 h 224745"/>
                <a:gd name="connsiteX57" fmla="*/ 274021 w 1088744"/>
                <a:gd name="connsiteY57" fmla="*/ 81136 h 224745"/>
                <a:gd name="connsiteX58" fmla="*/ 278327 w 1088744"/>
                <a:gd name="connsiteY58" fmla="*/ 108973 h 224745"/>
                <a:gd name="connsiteX59" fmla="*/ 288203 w 1088744"/>
                <a:gd name="connsiteY59" fmla="*/ 108973 h 224745"/>
                <a:gd name="connsiteX60" fmla="*/ 324920 w 1088744"/>
                <a:gd name="connsiteY60" fmla="*/ 114547 h 224745"/>
                <a:gd name="connsiteX61" fmla="*/ 344931 w 1088744"/>
                <a:gd name="connsiteY61" fmla="*/ 140868 h 224745"/>
                <a:gd name="connsiteX62" fmla="*/ 319352 w 1088744"/>
                <a:gd name="connsiteY62" fmla="*/ 162377 h 224745"/>
                <a:gd name="connsiteX63" fmla="*/ 256554 w 1088744"/>
                <a:gd name="connsiteY63" fmla="*/ 92022 h 224745"/>
                <a:gd name="connsiteX64" fmla="*/ 292762 w 1088744"/>
                <a:gd name="connsiteY64" fmla="*/ 47725 h 224745"/>
                <a:gd name="connsiteX65" fmla="*/ 346195 w 1088744"/>
                <a:gd name="connsiteY65" fmla="*/ 76832 h 224745"/>
                <a:gd name="connsiteX66" fmla="*/ 335304 w 1088744"/>
                <a:gd name="connsiteY66" fmla="*/ 141369 h 224745"/>
                <a:gd name="connsiteX67" fmla="*/ 285168 w 1088744"/>
                <a:gd name="connsiteY67" fmla="*/ 114547 h 224745"/>
                <a:gd name="connsiteX68" fmla="*/ 279845 w 1088744"/>
                <a:gd name="connsiteY68" fmla="*/ 114547 h 224745"/>
                <a:gd name="connsiteX69" fmla="*/ 319352 w 1088744"/>
                <a:gd name="connsiteY69" fmla="*/ 156811 h 224745"/>
                <a:gd name="connsiteX70" fmla="*/ 335304 w 1088744"/>
                <a:gd name="connsiteY70" fmla="*/ 141369 h 224745"/>
                <a:gd name="connsiteX71" fmla="*/ 468009 w 1088744"/>
                <a:gd name="connsiteY71" fmla="*/ 146433 h 224745"/>
                <a:gd name="connsiteX72" fmla="*/ 443192 w 1088744"/>
                <a:gd name="connsiteY72" fmla="*/ 162377 h 224745"/>
                <a:gd name="connsiteX73" fmla="*/ 412550 w 1088744"/>
                <a:gd name="connsiteY73" fmla="*/ 144155 h 224745"/>
                <a:gd name="connsiteX74" fmla="*/ 391539 w 1088744"/>
                <a:gd name="connsiteY74" fmla="*/ 162377 h 224745"/>
                <a:gd name="connsiteX75" fmla="*/ 373307 w 1088744"/>
                <a:gd name="connsiteY75" fmla="*/ 148967 h 224745"/>
                <a:gd name="connsiteX76" fmla="*/ 365202 w 1088744"/>
                <a:gd name="connsiteY76" fmla="*/ 123400 h 224745"/>
                <a:gd name="connsiteX77" fmla="*/ 369000 w 1088744"/>
                <a:gd name="connsiteY77" fmla="*/ 120875 h 224745"/>
                <a:gd name="connsiteX78" fmla="*/ 373807 w 1088744"/>
                <a:gd name="connsiteY78" fmla="*/ 126695 h 224745"/>
                <a:gd name="connsiteX79" fmla="*/ 391031 w 1088744"/>
                <a:gd name="connsiteY79" fmla="*/ 156811 h 224745"/>
                <a:gd name="connsiteX80" fmla="*/ 397615 w 1088744"/>
                <a:gd name="connsiteY80" fmla="*/ 146688 h 224745"/>
                <a:gd name="connsiteX81" fmla="*/ 395845 w 1088744"/>
                <a:gd name="connsiteY81" fmla="*/ 133778 h 224745"/>
                <a:gd name="connsiteX82" fmla="*/ 376851 w 1088744"/>
                <a:gd name="connsiteY82" fmla="*/ 57848 h 224745"/>
                <a:gd name="connsiteX83" fmla="*/ 376088 w 1088744"/>
                <a:gd name="connsiteY83" fmla="*/ 54308 h 224745"/>
                <a:gd name="connsiteX84" fmla="*/ 383180 w 1088744"/>
                <a:gd name="connsiteY84" fmla="*/ 47725 h 224745"/>
                <a:gd name="connsiteX85" fmla="*/ 393056 w 1088744"/>
                <a:gd name="connsiteY85" fmla="*/ 57094 h 224745"/>
                <a:gd name="connsiteX86" fmla="*/ 409517 w 1088744"/>
                <a:gd name="connsiteY86" fmla="*/ 123400 h 224745"/>
                <a:gd name="connsiteX87" fmla="*/ 442946 w 1088744"/>
                <a:gd name="connsiteY87" fmla="*/ 156811 h 224745"/>
                <a:gd name="connsiteX88" fmla="*/ 456364 w 1088744"/>
                <a:gd name="connsiteY88" fmla="*/ 153271 h 224745"/>
                <a:gd name="connsiteX89" fmla="*/ 446742 w 1088744"/>
                <a:gd name="connsiteY89" fmla="*/ 141122 h 224745"/>
                <a:gd name="connsiteX90" fmla="*/ 455600 w 1088744"/>
                <a:gd name="connsiteY90" fmla="*/ 133024 h 224745"/>
                <a:gd name="connsiteX91" fmla="*/ 468009 w 1088744"/>
                <a:gd name="connsiteY91" fmla="*/ 146433 h 224745"/>
                <a:gd name="connsiteX92" fmla="*/ 666807 w 1088744"/>
                <a:gd name="connsiteY92" fmla="*/ 220083 h 224745"/>
                <a:gd name="connsiteX93" fmla="*/ 663516 w 1088744"/>
                <a:gd name="connsiteY93" fmla="*/ 223371 h 224745"/>
                <a:gd name="connsiteX94" fmla="*/ 639209 w 1088744"/>
                <a:gd name="connsiteY94" fmla="*/ 222617 h 224745"/>
                <a:gd name="connsiteX95" fmla="*/ 614644 w 1088744"/>
                <a:gd name="connsiteY95" fmla="*/ 223371 h 224745"/>
                <a:gd name="connsiteX96" fmla="*/ 610083 w 1088744"/>
                <a:gd name="connsiteY96" fmla="*/ 218568 h 224745"/>
                <a:gd name="connsiteX97" fmla="*/ 614644 w 1088744"/>
                <a:gd name="connsiteY97" fmla="*/ 215527 h 224745"/>
                <a:gd name="connsiteX98" fmla="*/ 629834 w 1088744"/>
                <a:gd name="connsiteY98" fmla="*/ 204641 h 224745"/>
                <a:gd name="connsiteX99" fmla="*/ 628824 w 1088744"/>
                <a:gd name="connsiteY99" fmla="*/ 198567 h 224745"/>
                <a:gd name="connsiteX100" fmla="*/ 600972 w 1088744"/>
                <a:gd name="connsiteY100" fmla="*/ 87464 h 224745"/>
                <a:gd name="connsiteX101" fmla="*/ 553618 w 1088744"/>
                <a:gd name="connsiteY101" fmla="*/ 219067 h 224745"/>
                <a:gd name="connsiteX102" fmla="*/ 546522 w 1088744"/>
                <a:gd name="connsiteY102" fmla="*/ 223371 h 224745"/>
                <a:gd name="connsiteX103" fmla="*/ 514873 w 1088744"/>
                <a:gd name="connsiteY103" fmla="*/ 223371 h 224745"/>
                <a:gd name="connsiteX104" fmla="*/ 508035 w 1088744"/>
                <a:gd name="connsiteY104" fmla="*/ 218568 h 224745"/>
                <a:gd name="connsiteX105" fmla="*/ 514873 w 1088744"/>
                <a:gd name="connsiteY105" fmla="*/ 215527 h 224745"/>
                <a:gd name="connsiteX106" fmla="*/ 530317 w 1088744"/>
                <a:gd name="connsiteY106" fmla="*/ 213502 h 224745"/>
                <a:gd name="connsiteX107" fmla="*/ 529562 w 1088744"/>
                <a:gd name="connsiteY107" fmla="*/ 210214 h 224745"/>
                <a:gd name="connsiteX108" fmla="*/ 496133 w 1088744"/>
                <a:gd name="connsiteY108" fmla="*/ 76071 h 224745"/>
                <a:gd name="connsiteX109" fmla="*/ 471570 w 1088744"/>
                <a:gd name="connsiteY109" fmla="*/ 58357 h 224745"/>
                <a:gd name="connsiteX110" fmla="*/ 466756 w 1088744"/>
                <a:gd name="connsiteY110" fmla="*/ 53554 h 224745"/>
                <a:gd name="connsiteX111" fmla="*/ 470053 w 1088744"/>
                <a:gd name="connsiteY111" fmla="*/ 50513 h 224745"/>
                <a:gd name="connsiteX112" fmla="*/ 494106 w 1088744"/>
                <a:gd name="connsiteY112" fmla="*/ 51274 h 224745"/>
                <a:gd name="connsiteX113" fmla="*/ 518926 w 1088744"/>
                <a:gd name="connsiteY113" fmla="*/ 50513 h 224745"/>
                <a:gd name="connsiteX114" fmla="*/ 523486 w 1088744"/>
                <a:gd name="connsiteY114" fmla="*/ 55069 h 224745"/>
                <a:gd name="connsiteX115" fmla="*/ 518671 w 1088744"/>
                <a:gd name="connsiteY115" fmla="*/ 58357 h 224745"/>
                <a:gd name="connsiteX116" fmla="*/ 503729 w 1088744"/>
                <a:gd name="connsiteY116" fmla="*/ 69243 h 224745"/>
                <a:gd name="connsiteX117" fmla="*/ 504746 w 1088744"/>
                <a:gd name="connsiteY117" fmla="*/ 75570 h 224745"/>
                <a:gd name="connsiteX118" fmla="*/ 537411 w 1088744"/>
                <a:gd name="connsiteY118" fmla="*/ 205911 h 224745"/>
                <a:gd name="connsiteX119" fmla="*/ 591851 w 1088744"/>
                <a:gd name="connsiteY119" fmla="*/ 54816 h 224745"/>
                <a:gd name="connsiteX120" fmla="*/ 596920 w 1088744"/>
                <a:gd name="connsiteY120" fmla="*/ 50513 h 224745"/>
                <a:gd name="connsiteX121" fmla="*/ 601982 w 1088744"/>
                <a:gd name="connsiteY121" fmla="*/ 55578 h 224745"/>
                <a:gd name="connsiteX122" fmla="*/ 637437 w 1088744"/>
                <a:gd name="connsiteY122" fmla="*/ 198320 h 224745"/>
                <a:gd name="connsiteX123" fmla="*/ 663008 w 1088744"/>
                <a:gd name="connsiteY123" fmla="*/ 215527 h 224745"/>
                <a:gd name="connsiteX124" fmla="*/ 666807 w 1088744"/>
                <a:gd name="connsiteY124" fmla="*/ 220083 h 224745"/>
                <a:gd name="connsiteX125" fmla="*/ 768126 w 1088744"/>
                <a:gd name="connsiteY125" fmla="*/ 120875 h 224745"/>
                <a:gd name="connsiteX126" fmla="*/ 731153 w 1088744"/>
                <a:gd name="connsiteY126" fmla="*/ 162377 h 224745"/>
                <a:gd name="connsiteX127" fmla="*/ 667084 w 1088744"/>
                <a:gd name="connsiteY127" fmla="*/ 89490 h 224745"/>
                <a:gd name="connsiteX128" fmla="*/ 704057 w 1088744"/>
                <a:gd name="connsiteY128" fmla="*/ 47725 h 224745"/>
                <a:gd name="connsiteX129" fmla="*/ 768126 w 1088744"/>
                <a:gd name="connsiteY129" fmla="*/ 120875 h 224745"/>
                <a:gd name="connsiteX130" fmla="*/ 750402 w 1088744"/>
                <a:gd name="connsiteY130" fmla="*/ 130744 h 224745"/>
                <a:gd name="connsiteX131" fmla="*/ 736722 w 1088744"/>
                <a:gd name="connsiteY131" fmla="*/ 78603 h 224745"/>
                <a:gd name="connsiteX132" fmla="*/ 704057 w 1088744"/>
                <a:gd name="connsiteY132" fmla="*/ 53300 h 224745"/>
                <a:gd name="connsiteX133" fmla="*/ 684814 w 1088744"/>
                <a:gd name="connsiteY133" fmla="*/ 79366 h 224745"/>
                <a:gd name="connsiteX134" fmla="*/ 699496 w 1088744"/>
                <a:gd name="connsiteY134" fmla="*/ 133778 h 224745"/>
                <a:gd name="connsiteX135" fmla="*/ 730898 w 1088744"/>
                <a:gd name="connsiteY135" fmla="*/ 156811 h 224745"/>
                <a:gd name="connsiteX136" fmla="*/ 750402 w 1088744"/>
                <a:gd name="connsiteY136" fmla="*/ 130744 h 224745"/>
                <a:gd name="connsiteX137" fmla="*/ 892474 w 1088744"/>
                <a:gd name="connsiteY137" fmla="*/ 146433 h 224745"/>
                <a:gd name="connsiteX138" fmla="*/ 867655 w 1088744"/>
                <a:gd name="connsiteY138" fmla="*/ 162377 h 224745"/>
                <a:gd name="connsiteX139" fmla="*/ 837015 w 1088744"/>
                <a:gd name="connsiteY139" fmla="*/ 144155 h 224745"/>
                <a:gd name="connsiteX140" fmla="*/ 816004 w 1088744"/>
                <a:gd name="connsiteY140" fmla="*/ 162377 h 224745"/>
                <a:gd name="connsiteX141" fmla="*/ 797772 w 1088744"/>
                <a:gd name="connsiteY141" fmla="*/ 148967 h 224745"/>
                <a:gd name="connsiteX142" fmla="*/ 789667 w 1088744"/>
                <a:gd name="connsiteY142" fmla="*/ 123400 h 224745"/>
                <a:gd name="connsiteX143" fmla="*/ 793466 w 1088744"/>
                <a:gd name="connsiteY143" fmla="*/ 120875 h 224745"/>
                <a:gd name="connsiteX144" fmla="*/ 798272 w 1088744"/>
                <a:gd name="connsiteY144" fmla="*/ 126695 h 224745"/>
                <a:gd name="connsiteX145" fmla="*/ 815496 w 1088744"/>
                <a:gd name="connsiteY145" fmla="*/ 156811 h 224745"/>
                <a:gd name="connsiteX146" fmla="*/ 822080 w 1088744"/>
                <a:gd name="connsiteY146" fmla="*/ 146688 h 224745"/>
                <a:gd name="connsiteX147" fmla="*/ 820308 w 1088744"/>
                <a:gd name="connsiteY147" fmla="*/ 133778 h 224745"/>
                <a:gd name="connsiteX148" fmla="*/ 801316 w 1088744"/>
                <a:gd name="connsiteY148" fmla="*/ 57848 h 224745"/>
                <a:gd name="connsiteX149" fmla="*/ 800553 w 1088744"/>
                <a:gd name="connsiteY149" fmla="*/ 54308 h 224745"/>
                <a:gd name="connsiteX150" fmla="*/ 807646 w 1088744"/>
                <a:gd name="connsiteY150" fmla="*/ 47725 h 224745"/>
                <a:gd name="connsiteX151" fmla="*/ 817522 w 1088744"/>
                <a:gd name="connsiteY151" fmla="*/ 57094 h 224745"/>
                <a:gd name="connsiteX152" fmla="*/ 833982 w 1088744"/>
                <a:gd name="connsiteY152" fmla="*/ 123400 h 224745"/>
                <a:gd name="connsiteX153" fmla="*/ 867411 w 1088744"/>
                <a:gd name="connsiteY153" fmla="*/ 156811 h 224745"/>
                <a:gd name="connsiteX154" fmla="*/ 880828 w 1088744"/>
                <a:gd name="connsiteY154" fmla="*/ 153271 h 224745"/>
                <a:gd name="connsiteX155" fmla="*/ 871207 w 1088744"/>
                <a:gd name="connsiteY155" fmla="*/ 141122 h 224745"/>
                <a:gd name="connsiteX156" fmla="*/ 880066 w 1088744"/>
                <a:gd name="connsiteY156" fmla="*/ 133024 h 224745"/>
                <a:gd name="connsiteX157" fmla="*/ 892474 w 1088744"/>
                <a:gd name="connsiteY157" fmla="*/ 146433 h 224745"/>
                <a:gd name="connsiteX158" fmla="*/ 1088744 w 1088744"/>
                <a:gd name="connsiteY158" fmla="*/ 86703 h 224745"/>
                <a:gd name="connsiteX159" fmla="*/ 1084939 w 1088744"/>
                <a:gd name="connsiteY159" fmla="*/ 89235 h 224745"/>
                <a:gd name="connsiteX160" fmla="*/ 1080633 w 1088744"/>
                <a:gd name="connsiteY160" fmla="*/ 84932 h 224745"/>
                <a:gd name="connsiteX161" fmla="*/ 1057087 w 1088744"/>
                <a:gd name="connsiteY161" fmla="*/ 53300 h 224745"/>
                <a:gd name="connsiteX162" fmla="*/ 1051518 w 1088744"/>
                <a:gd name="connsiteY162" fmla="*/ 60636 h 224745"/>
                <a:gd name="connsiteX163" fmla="*/ 1056078 w 1088744"/>
                <a:gd name="connsiteY163" fmla="*/ 79621 h 224745"/>
                <a:gd name="connsiteX164" fmla="*/ 1071522 w 1088744"/>
                <a:gd name="connsiteY164" fmla="*/ 136057 h 224745"/>
                <a:gd name="connsiteX165" fmla="*/ 1044933 w 1088744"/>
                <a:gd name="connsiteY165" fmla="*/ 162377 h 224745"/>
                <a:gd name="connsiteX166" fmla="*/ 1006951 w 1088744"/>
                <a:gd name="connsiteY166" fmla="*/ 140106 h 224745"/>
                <a:gd name="connsiteX167" fmla="*/ 980363 w 1088744"/>
                <a:gd name="connsiteY167" fmla="*/ 162377 h 224745"/>
                <a:gd name="connsiteX168" fmla="*/ 944146 w 1088744"/>
                <a:gd name="connsiteY168" fmla="*/ 142384 h 224745"/>
                <a:gd name="connsiteX169" fmla="*/ 922878 w 1088744"/>
                <a:gd name="connsiteY169" fmla="*/ 162377 h 224745"/>
                <a:gd name="connsiteX170" fmla="*/ 904646 w 1088744"/>
                <a:gd name="connsiteY170" fmla="*/ 148967 h 224745"/>
                <a:gd name="connsiteX171" fmla="*/ 896544 w 1088744"/>
                <a:gd name="connsiteY171" fmla="*/ 123400 h 224745"/>
                <a:gd name="connsiteX172" fmla="*/ 900340 w 1088744"/>
                <a:gd name="connsiteY172" fmla="*/ 120875 h 224745"/>
                <a:gd name="connsiteX173" fmla="*/ 905146 w 1088744"/>
                <a:gd name="connsiteY173" fmla="*/ 126695 h 224745"/>
                <a:gd name="connsiteX174" fmla="*/ 922370 w 1088744"/>
                <a:gd name="connsiteY174" fmla="*/ 156811 h 224745"/>
                <a:gd name="connsiteX175" fmla="*/ 928956 w 1088744"/>
                <a:gd name="connsiteY175" fmla="*/ 146688 h 224745"/>
                <a:gd name="connsiteX176" fmla="*/ 927184 w 1088744"/>
                <a:gd name="connsiteY176" fmla="*/ 133778 h 224745"/>
                <a:gd name="connsiteX177" fmla="*/ 908190 w 1088744"/>
                <a:gd name="connsiteY177" fmla="*/ 57848 h 224745"/>
                <a:gd name="connsiteX178" fmla="*/ 907427 w 1088744"/>
                <a:gd name="connsiteY178" fmla="*/ 54308 h 224745"/>
                <a:gd name="connsiteX179" fmla="*/ 914522 w 1088744"/>
                <a:gd name="connsiteY179" fmla="*/ 47725 h 224745"/>
                <a:gd name="connsiteX180" fmla="*/ 923633 w 1088744"/>
                <a:gd name="connsiteY180" fmla="*/ 54308 h 224745"/>
                <a:gd name="connsiteX181" fmla="*/ 933761 w 1088744"/>
                <a:gd name="connsiteY181" fmla="*/ 94801 h 224745"/>
                <a:gd name="connsiteX182" fmla="*/ 937813 w 1088744"/>
                <a:gd name="connsiteY182" fmla="*/ 111253 h 224745"/>
                <a:gd name="connsiteX183" fmla="*/ 944146 w 1088744"/>
                <a:gd name="connsiteY183" fmla="*/ 129474 h 224745"/>
                <a:gd name="connsiteX184" fmla="*/ 979855 w 1088744"/>
                <a:gd name="connsiteY184" fmla="*/ 156811 h 224745"/>
                <a:gd name="connsiteX185" fmla="*/ 991500 w 1088744"/>
                <a:gd name="connsiteY185" fmla="*/ 140106 h 224745"/>
                <a:gd name="connsiteX186" fmla="*/ 989220 w 1088744"/>
                <a:gd name="connsiteY186" fmla="*/ 123654 h 224745"/>
                <a:gd name="connsiteX187" fmla="*/ 972759 w 1088744"/>
                <a:gd name="connsiteY187" fmla="*/ 57848 h 224745"/>
                <a:gd name="connsiteX188" fmla="*/ 972005 w 1088744"/>
                <a:gd name="connsiteY188" fmla="*/ 54308 h 224745"/>
                <a:gd name="connsiteX189" fmla="*/ 979092 w 1088744"/>
                <a:gd name="connsiteY189" fmla="*/ 47725 h 224745"/>
                <a:gd name="connsiteX190" fmla="*/ 988211 w 1088744"/>
                <a:gd name="connsiteY190" fmla="*/ 54308 h 224745"/>
                <a:gd name="connsiteX191" fmla="*/ 998338 w 1088744"/>
                <a:gd name="connsiteY191" fmla="*/ 94801 h 224745"/>
                <a:gd name="connsiteX192" fmla="*/ 1002391 w 1088744"/>
                <a:gd name="connsiteY192" fmla="*/ 111253 h 224745"/>
                <a:gd name="connsiteX193" fmla="*/ 1008723 w 1088744"/>
                <a:gd name="connsiteY193" fmla="*/ 129474 h 224745"/>
                <a:gd name="connsiteX194" fmla="*/ 1044425 w 1088744"/>
                <a:gd name="connsiteY194" fmla="*/ 156811 h 224745"/>
                <a:gd name="connsiteX195" fmla="*/ 1056078 w 1088744"/>
                <a:gd name="connsiteY195" fmla="*/ 140106 h 224745"/>
                <a:gd name="connsiteX196" fmla="*/ 1041390 w 1088744"/>
                <a:gd name="connsiteY196" fmla="*/ 84169 h 224745"/>
                <a:gd name="connsiteX197" fmla="*/ 1037338 w 1088744"/>
                <a:gd name="connsiteY197" fmla="*/ 67971 h 224745"/>
                <a:gd name="connsiteX198" fmla="*/ 1056579 w 1088744"/>
                <a:gd name="connsiteY198" fmla="*/ 47725 h 224745"/>
                <a:gd name="connsiteX199" fmla="*/ 1088744 w 1088744"/>
                <a:gd name="connsiteY199" fmla="*/ 86703 h 224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</a:cxnLst>
              <a:rect l="l" t="t" r="r" b="b"/>
              <a:pathLst>
                <a:path w="1088744" h="224745">
                  <a:moveTo>
                    <a:pt x="108129" y="86703"/>
                  </a:moveTo>
                  <a:cubicBezTo>
                    <a:pt x="108129" y="89235"/>
                    <a:pt x="106103" y="89235"/>
                    <a:pt x="104332" y="89235"/>
                  </a:cubicBezTo>
                  <a:cubicBezTo>
                    <a:pt x="101288" y="89235"/>
                    <a:pt x="101034" y="88981"/>
                    <a:pt x="99516" y="83415"/>
                  </a:cubicBezTo>
                  <a:cubicBezTo>
                    <a:pt x="95972" y="69243"/>
                    <a:pt x="91160" y="53300"/>
                    <a:pt x="82548" y="53300"/>
                  </a:cubicBezTo>
                  <a:cubicBezTo>
                    <a:pt x="75970" y="53300"/>
                    <a:pt x="75970" y="60128"/>
                    <a:pt x="75970" y="63677"/>
                  </a:cubicBezTo>
                  <a:cubicBezTo>
                    <a:pt x="75970" y="65447"/>
                    <a:pt x="75970" y="69496"/>
                    <a:pt x="77742" y="76580"/>
                  </a:cubicBezTo>
                  <a:lnTo>
                    <a:pt x="94956" y="145418"/>
                  </a:lnTo>
                  <a:cubicBezTo>
                    <a:pt x="95972" y="148967"/>
                    <a:pt x="95972" y="149467"/>
                    <a:pt x="95972" y="150737"/>
                  </a:cubicBezTo>
                  <a:cubicBezTo>
                    <a:pt x="95972" y="156050"/>
                    <a:pt x="91669" y="157320"/>
                    <a:pt x="89134" y="157320"/>
                  </a:cubicBezTo>
                  <a:cubicBezTo>
                    <a:pt x="81031" y="157320"/>
                    <a:pt x="79259" y="148713"/>
                    <a:pt x="79005" y="147443"/>
                  </a:cubicBezTo>
                  <a:cubicBezTo>
                    <a:pt x="74190" y="158328"/>
                    <a:pt x="66087" y="162377"/>
                    <a:pt x="57985" y="162377"/>
                  </a:cubicBezTo>
                  <a:cubicBezTo>
                    <a:pt x="29878" y="162377"/>
                    <a:pt x="0" y="123909"/>
                    <a:pt x="0" y="86956"/>
                  </a:cubicBezTo>
                  <a:cubicBezTo>
                    <a:pt x="0" y="65447"/>
                    <a:pt x="11646" y="47725"/>
                    <a:pt x="30641" y="47725"/>
                  </a:cubicBezTo>
                  <a:cubicBezTo>
                    <a:pt x="39753" y="47725"/>
                    <a:pt x="50899" y="53045"/>
                    <a:pt x="61027" y="65447"/>
                  </a:cubicBezTo>
                  <a:cubicBezTo>
                    <a:pt x="63816" y="53045"/>
                    <a:pt x="73182" y="47725"/>
                    <a:pt x="82048" y="47725"/>
                  </a:cubicBezTo>
                  <a:cubicBezTo>
                    <a:pt x="91415" y="47725"/>
                    <a:pt x="96728" y="54053"/>
                    <a:pt x="100533" y="61899"/>
                  </a:cubicBezTo>
                  <a:cubicBezTo>
                    <a:pt x="105086" y="71521"/>
                    <a:pt x="108129" y="86703"/>
                    <a:pt x="108129" y="86703"/>
                  </a:cubicBezTo>
                  <a:close/>
                  <a:moveTo>
                    <a:pt x="62799" y="81899"/>
                  </a:moveTo>
                  <a:cubicBezTo>
                    <a:pt x="60773" y="73801"/>
                    <a:pt x="45075" y="53300"/>
                    <a:pt x="31149" y="53300"/>
                  </a:cubicBezTo>
                  <a:cubicBezTo>
                    <a:pt x="19241" y="53300"/>
                    <a:pt x="17215" y="68226"/>
                    <a:pt x="17215" y="75824"/>
                  </a:cubicBezTo>
                  <a:cubicBezTo>
                    <a:pt x="17215" y="88472"/>
                    <a:pt x="25072" y="118089"/>
                    <a:pt x="29624" y="128721"/>
                  </a:cubicBezTo>
                  <a:cubicBezTo>
                    <a:pt x="35956" y="144155"/>
                    <a:pt x="47610" y="156811"/>
                    <a:pt x="57985" y="156811"/>
                  </a:cubicBezTo>
                  <a:cubicBezTo>
                    <a:pt x="69130" y="156811"/>
                    <a:pt x="75462" y="143647"/>
                    <a:pt x="75462" y="133024"/>
                  </a:cubicBezTo>
                  <a:cubicBezTo>
                    <a:pt x="75462" y="133024"/>
                    <a:pt x="75207" y="131245"/>
                    <a:pt x="74699" y="129729"/>
                  </a:cubicBezTo>
                  <a:lnTo>
                    <a:pt x="62799" y="81899"/>
                  </a:lnTo>
                  <a:close/>
                  <a:moveTo>
                    <a:pt x="209685" y="49750"/>
                  </a:moveTo>
                  <a:lnTo>
                    <a:pt x="234501" y="149467"/>
                  </a:lnTo>
                  <a:cubicBezTo>
                    <a:pt x="234756" y="150991"/>
                    <a:pt x="235264" y="152253"/>
                    <a:pt x="235264" y="153016"/>
                  </a:cubicBezTo>
                  <a:cubicBezTo>
                    <a:pt x="235264" y="155795"/>
                    <a:pt x="233237" y="159598"/>
                    <a:pt x="228171" y="159598"/>
                  </a:cubicBezTo>
                  <a:cubicBezTo>
                    <a:pt x="220576" y="159598"/>
                    <a:pt x="218804" y="152253"/>
                    <a:pt x="218295" y="150230"/>
                  </a:cubicBezTo>
                  <a:lnTo>
                    <a:pt x="199809" y="75824"/>
                  </a:lnTo>
                  <a:cubicBezTo>
                    <a:pt x="198039" y="68480"/>
                    <a:pt x="187909" y="53300"/>
                    <a:pt x="172966" y="53300"/>
                  </a:cubicBezTo>
                  <a:cubicBezTo>
                    <a:pt x="161575" y="53300"/>
                    <a:pt x="159295" y="64431"/>
                    <a:pt x="159295" y="72783"/>
                  </a:cubicBezTo>
                  <a:cubicBezTo>
                    <a:pt x="159295" y="88227"/>
                    <a:pt x="167651" y="110999"/>
                    <a:pt x="173983" y="128212"/>
                  </a:cubicBezTo>
                  <a:cubicBezTo>
                    <a:pt x="176009" y="133523"/>
                    <a:pt x="177273" y="137073"/>
                    <a:pt x="177273" y="141876"/>
                  </a:cubicBezTo>
                  <a:cubicBezTo>
                    <a:pt x="177273" y="154533"/>
                    <a:pt x="168914" y="162377"/>
                    <a:pt x="158032" y="162377"/>
                  </a:cubicBezTo>
                  <a:cubicBezTo>
                    <a:pt x="134476" y="162377"/>
                    <a:pt x="125619" y="124924"/>
                    <a:pt x="125619" y="123400"/>
                  </a:cubicBezTo>
                  <a:cubicBezTo>
                    <a:pt x="125619" y="120875"/>
                    <a:pt x="128146" y="120875"/>
                    <a:pt x="129417" y="120875"/>
                  </a:cubicBezTo>
                  <a:cubicBezTo>
                    <a:pt x="132706" y="120875"/>
                    <a:pt x="132961" y="121376"/>
                    <a:pt x="133978" y="124924"/>
                  </a:cubicBezTo>
                  <a:cubicBezTo>
                    <a:pt x="136001" y="132770"/>
                    <a:pt x="142834" y="156811"/>
                    <a:pt x="157523" y="156811"/>
                  </a:cubicBezTo>
                  <a:cubicBezTo>
                    <a:pt x="160312" y="156811"/>
                    <a:pt x="163093" y="156050"/>
                    <a:pt x="163093" y="149467"/>
                  </a:cubicBezTo>
                  <a:cubicBezTo>
                    <a:pt x="163093" y="143392"/>
                    <a:pt x="160566" y="136564"/>
                    <a:pt x="157014" y="126695"/>
                  </a:cubicBezTo>
                  <a:cubicBezTo>
                    <a:pt x="150438" y="108973"/>
                    <a:pt x="143852" y="90251"/>
                    <a:pt x="143852" y="77087"/>
                  </a:cubicBezTo>
                  <a:cubicBezTo>
                    <a:pt x="143852" y="55069"/>
                    <a:pt x="158540" y="47725"/>
                    <a:pt x="172212" y="47725"/>
                  </a:cubicBezTo>
                  <a:cubicBezTo>
                    <a:pt x="183857" y="47725"/>
                    <a:pt x="191707" y="53799"/>
                    <a:pt x="195004" y="57094"/>
                  </a:cubicBezTo>
                  <a:cubicBezTo>
                    <a:pt x="185375" y="15331"/>
                    <a:pt x="166644" y="4200"/>
                    <a:pt x="153979" y="4200"/>
                  </a:cubicBezTo>
                  <a:cubicBezTo>
                    <a:pt x="141825" y="4200"/>
                    <a:pt x="138274" y="13814"/>
                    <a:pt x="138274" y="15077"/>
                  </a:cubicBezTo>
                  <a:cubicBezTo>
                    <a:pt x="138274" y="15077"/>
                    <a:pt x="138528" y="15585"/>
                    <a:pt x="140308" y="15838"/>
                  </a:cubicBezTo>
                  <a:cubicBezTo>
                    <a:pt x="148158" y="17102"/>
                    <a:pt x="151191" y="23938"/>
                    <a:pt x="151191" y="27987"/>
                  </a:cubicBezTo>
                  <a:cubicBezTo>
                    <a:pt x="151191" y="33298"/>
                    <a:pt x="147141" y="36086"/>
                    <a:pt x="142580" y="36086"/>
                  </a:cubicBezTo>
                  <a:cubicBezTo>
                    <a:pt x="139545" y="36086"/>
                    <a:pt x="129671" y="34570"/>
                    <a:pt x="129671" y="20396"/>
                  </a:cubicBezTo>
                  <a:cubicBezTo>
                    <a:pt x="129671" y="7232"/>
                    <a:pt x="140053" y="-1375"/>
                    <a:pt x="153979" y="-1375"/>
                  </a:cubicBezTo>
                  <a:cubicBezTo>
                    <a:pt x="180316" y="-1375"/>
                    <a:pt x="203360" y="24699"/>
                    <a:pt x="209685" y="49750"/>
                  </a:cubicBezTo>
                  <a:close/>
                  <a:moveTo>
                    <a:pt x="346195" y="76832"/>
                  </a:moveTo>
                  <a:cubicBezTo>
                    <a:pt x="346195" y="78096"/>
                    <a:pt x="344169" y="80883"/>
                    <a:pt x="342143" y="80883"/>
                  </a:cubicBezTo>
                  <a:cubicBezTo>
                    <a:pt x="341126" y="80883"/>
                    <a:pt x="340879" y="80629"/>
                    <a:pt x="338856" y="78096"/>
                  </a:cubicBezTo>
                  <a:cubicBezTo>
                    <a:pt x="320115" y="54308"/>
                    <a:pt x="297577" y="53300"/>
                    <a:pt x="293270" y="53300"/>
                  </a:cubicBezTo>
                  <a:cubicBezTo>
                    <a:pt x="276810" y="53300"/>
                    <a:pt x="274021" y="71267"/>
                    <a:pt x="274021" y="81136"/>
                  </a:cubicBezTo>
                  <a:cubicBezTo>
                    <a:pt x="274021" y="90752"/>
                    <a:pt x="276556" y="102145"/>
                    <a:pt x="278327" y="108973"/>
                  </a:cubicBezTo>
                  <a:lnTo>
                    <a:pt x="288203" y="108973"/>
                  </a:lnTo>
                  <a:cubicBezTo>
                    <a:pt x="295805" y="108973"/>
                    <a:pt x="312766" y="109736"/>
                    <a:pt x="324920" y="114547"/>
                  </a:cubicBezTo>
                  <a:cubicBezTo>
                    <a:pt x="344931" y="122646"/>
                    <a:pt x="344931" y="139097"/>
                    <a:pt x="344931" y="140868"/>
                  </a:cubicBezTo>
                  <a:cubicBezTo>
                    <a:pt x="344931" y="152508"/>
                    <a:pt x="335559" y="162377"/>
                    <a:pt x="319352" y="162377"/>
                  </a:cubicBezTo>
                  <a:cubicBezTo>
                    <a:pt x="292762" y="162377"/>
                    <a:pt x="256554" y="136819"/>
                    <a:pt x="256554" y="92022"/>
                  </a:cubicBezTo>
                  <a:cubicBezTo>
                    <a:pt x="256554" y="69243"/>
                    <a:pt x="268708" y="47725"/>
                    <a:pt x="292762" y="47725"/>
                  </a:cubicBezTo>
                  <a:cubicBezTo>
                    <a:pt x="325174" y="47725"/>
                    <a:pt x="346195" y="73038"/>
                    <a:pt x="346195" y="76832"/>
                  </a:cubicBezTo>
                  <a:close/>
                  <a:moveTo>
                    <a:pt x="335304" y="141369"/>
                  </a:moveTo>
                  <a:cubicBezTo>
                    <a:pt x="335304" y="114547"/>
                    <a:pt x="293525" y="114547"/>
                    <a:pt x="285168" y="114547"/>
                  </a:cubicBezTo>
                  <a:lnTo>
                    <a:pt x="279845" y="114547"/>
                  </a:lnTo>
                  <a:cubicBezTo>
                    <a:pt x="290736" y="156050"/>
                    <a:pt x="316818" y="156811"/>
                    <a:pt x="319352" y="156811"/>
                  </a:cubicBezTo>
                  <a:cubicBezTo>
                    <a:pt x="329480" y="156811"/>
                    <a:pt x="335304" y="149975"/>
                    <a:pt x="335304" y="141369"/>
                  </a:cubicBezTo>
                  <a:close/>
                  <a:moveTo>
                    <a:pt x="468009" y="146433"/>
                  </a:moveTo>
                  <a:cubicBezTo>
                    <a:pt x="468009" y="159598"/>
                    <a:pt x="451548" y="162377"/>
                    <a:pt x="443192" y="162377"/>
                  </a:cubicBezTo>
                  <a:cubicBezTo>
                    <a:pt x="425723" y="162377"/>
                    <a:pt x="416610" y="149721"/>
                    <a:pt x="412550" y="144155"/>
                  </a:cubicBezTo>
                  <a:cubicBezTo>
                    <a:pt x="409771" y="157574"/>
                    <a:pt x="399895" y="162377"/>
                    <a:pt x="391539" y="162377"/>
                  </a:cubicBezTo>
                  <a:cubicBezTo>
                    <a:pt x="382418" y="162377"/>
                    <a:pt x="377359" y="156557"/>
                    <a:pt x="373307" y="148967"/>
                  </a:cubicBezTo>
                  <a:cubicBezTo>
                    <a:pt x="368492" y="138844"/>
                    <a:pt x="365202" y="123400"/>
                    <a:pt x="365202" y="123400"/>
                  </a:cubicBezTo>
                  <a:cubicBezTo>
                    <a:pt x="365202" y="120875"/>
                    <a:pt x="367730" y="120875"/>
                    <a:pt x="369000" y="120875"/>
                  </a:cubicBezTo>
                  <a:cubicBezTo>
                    <a:pt x="372290" y="120875"/>
                    <a:pt x="372544" y="121122"/>
                    <a:pt x="373807" y="126695"/>
                  </a:cubicBezTo>
                  <a:cubicBezTo>
                    <a:pt x="378368" y="144410"/>
                    <a:pt x="383180" y="156811"/>
                    <a:pt x="391031" y="156811"/>
                  </a:cubicBezTo>
                  <a:cubicBezTo>
                    <a:pt x="397615" y="156811"/>
                    <a:pt x="397615" y="149467"/>
                    <a:pt x="397615" y="146688"/>
                  </a:cubicBezTo>
                  <a:cubicBezTo>
                    <a:pt x="397615" y="142639"/>
                    <a:pt x="396852" y="137827"/>
                    <a:pt x="395845" y="133778"/>
                  </a:cubicBezTo>
                  <a:lnTo>
                    <a:pt x="376851" y="57848"/>
                  </a:lnTo>
                  <a:cubicBezTo>
                    <a:pt x="376342" y="56333"/>
                    <a:pt x="376088" y="55069"/>
                    <a:pt x="376088" y="54308"/>
                  </a:cubicBezTo>
                  <a:cubicBezTo>
                    <a:pt x="376088" y="51529"/>
                    <a:pt x="378114" y="47725"/>
                    <a:pt x="383180" y="47725"/>
                  </a:cubicBezTo>
                  <a:cubicBezTo>
                    <a:pt x="390776" y="47725"/>
                    <a:pt x="392548" y="55069"/>
                    <a:pt x="393056" y="57094"/>
                  </a:cubicBezTo>
                  <a:lnTo>
                    <a:pt x="409517" y="123400"/>
                  </a:lnTo>
                  <a:cubicBezTo>
                    <a:pt x="409771" y="124163"/>
                    <a:pt x="421163" y="156811"/>
                    <a:pt x="442946" y="156811"/>
                  </a:cubicBezTo>
                  <a:cubicBezTo>
                    <a:pt x="444209" y="156811"/>
                    <a:pt x="451302" y="156811"/>
                    <a:pt x="456364" y="153271"/>
                  </a:cubicBezTo>
                  <a:cubicBezTo>
                    <a:pt x="447496" y="150484"/>
                    <a:pt x="446742" y="142384"/>
                    <a:pt x="446742" y="141122"/>
                  </a:cubicBezTo>
                  <a:cubicBezTo>
                    <a:pt x="446742" y="137827"/>
                    <a:pt x="449022" y="133024"/>
                    <a:pt x="455600" y="133024"/>
                  </a:cubicBezTo>
                  <a:cubicBezTo>
                    <a:pt x="460161" y="133024"/>
                    <a:pt x="468009" y="136564"/>
                    <a:pt x="468009" y="146433"/>
                  </a:cubicBezTo>
                  <a:close/>
                  <a:moveTo>
                    <a:pt x="666807" y="220083"/>
                  </a:moveTo>
                  <a:cubicBezTo>
                    <a:pt x="666807" y="222108"/>
                    <a:pt x="665797" y="223371"/>
                    <a:pt x="663516" y="223371"/>
                  </a:cubicBezTo>
                  <a:cubicBezTo>
                    <a:pt x="655669" y="223371"/>
                    <a:pt x="647311" y="222617"/>
                    <a:pt x="639209" y="222617"/>
                  </a:cubicBezTo>
                  <a:cubicBezTo>
                    <a:pt x="631104" y="222617"/>
                    <a:pt x="622495" y="223371"/>
                    <a:pt x="614644" y="223371"/>
                  </a:cubicBezTo>
                  <a:cubicBezTo>
                    <a:pt x="613374" y="223371"/>
                    <a:pt x="610083" y="223371"/>
                    <a:pt x="610083" y="218568"/>
                  </a:cubicBezTo>
                  <a:cubicBezTo>
                    <a:pt x="610083" y="215780"/>
                    <a:pt x="612364" y="215527"/>
                    <a:pt x="614644" y="215527"/>
                  </a:cubicBezTo>
                  <a:cubicBezTo>
                    <a:pt x="627807" y="215018"/>
                    <a:pt x="629834" y="209960"/>
                    <a:pt x="629834" y="204641"/>
                  </a:cubicBezTo>
                  <a:cubicBezTo>
                    <a:pt x="629834" y="202371"/>
                    <a:pt x="629332" y="200592"/>
                    <a:pt x="628824" y="198567"/>
                  </a:cubicBezTo>
                  <a:lnTo>
                    <a:pt x="600972" y="87464"/>
                  </a:lnTo>
                  <a:lnTo>
                    <a:pt x="553618" y="219067"/>
                  </a:lnTo>
                  <a:cubicBezTo>
                    <a:pt x="552093" y="223116"/>
                    <a:pt x="551846" y="223371"/>
                    <a:pt x="546522" y="223371"/>
                  </a:cubicBezTo>
                  <a:lnTo>
                    <a:pt x="514873" y="223371"/>
                  </a:lnTo>
                  <a:cubicBezTo>
                    <a:pt x="510821" y="223371"/>
                    <a:pt x="508035" y="223371"/>
                    <a:pt x="508035" y="218568"/>
                  </a:cubicBezTo>
                  <a:cubicBezTo>
                    <a:pt x="508035" y="215527"/>
                    <a:pt x="510058" y="215527"/>
                    <a:pt x="514873" y="215527"/>
                  </a:cubicBezTo>
                  <a:cubicBezTo>
                    <a:pt x="516645" y="215527"/>
                    <a:pt x="530317" y="215527"/>
                    <a:pt x="530317" y="213502"/>
                  </a:cubicBezTo>
                  <a:cubicBezTo>
                    <a:pt x="530317" y="213502"/>
                    <a:pt x="530317" y="212739"/>
                    <a:pt x="529562" y="210214"/>
                  </a:cubicBezTo>
                  <a:lnTo>
                    <a:pt x="496133" y="76071"/>
                  </a:lnTo>
                  <a:cubicBezTo>
                    <a:pt x="492591" y="62151"/>
                    <a:pt x="483216" y="58865"/>
                    <a:pt x="471570" y="58357"/>
                  </a:cubicBezTo>
                  <a:cubicBezTo>
                    <a:pt x="469545" y="58357"/>
                    <a:pt x="466756" y="58102"/>
                    <a:pt x="466756" y="53554"/>
                  </a:cubicBezTo>
                  <a:cubicBezTo>
                    <a:pt x="466756" y="51274"/>
                    <a:pt x="468281" y="50513"/>
                    <a:pt x="470053" y="50513"/>
                  </a:cubicBezTo>
                  <a:cubicBezTo>
                    <a:pt x="477646" y="50513"/>
                    <a:pt x="486259" y="51274"/>
                    <a:pt x="494106" y="51274"/>
                  </a:cubicBezTo>
                  <a:cubicBezTo>
                    <a:pt x="502211" y="51274"/>
                    <a:pt x="511075" y="50513"/>
                    <a:pt x="518926" y="50513"/>
                  </a:cubicBezTo>
                  <a:cubicBezTo>
                    <a:pt x="520443" y="50513"/>
                    <a:pt x="523486" y="50513"/>
                    <a:pt x="523486" y="55069"/>
                  </a:cubicBezTo>
                  <a:cubicBezTo>
                    <a:pt x="523486" y="58102"/>
                    <a:pt x="521706" y="58357"/>
                    <a:pt x="518671" y="58357"/>
                  </a:cubicBezTo>
                  <a:cubicBezTo>
                    <a:pt x="504237" y="58865"/>
                    <a:pt x="503729" y="65447"/>
                    <a:pt x="503729" y="69243"/>
                  </a:cubicBezTo>
                  <a:cubicBezTo>
                    <a:pt x="503729" y="69997"/>
                    <a:pt x="503729" y="71521"/>
                    <a:pt x="504746" y="75570"/>
                  </a:cubicBezTo>
                  <a:lnTo>
                    <a:pt x="537411" y="205911"/>
                  </a:lnTo>
                  <a:lnTo>
                    <a:pt x="591851" y="54816"/>
                  </a:lnTo>
                  <a:cubicBezTo>
                    <a:pt x="593115" y="51020"/>
                    <a:pt x="593369" y="50513"/>
                    <a:pt x="596920" y="50513"/>
                  </a:cubicBezTo>
                  <a:cubicBezTo>
                    <a:pt x="599702" y="50513"/>
                    <a:pt x="600719" y="50766"/>
                    <a:pt x="601982" y="55578"/>
                  </a:cubicBezTo>
                  <a:lnTo>
                    <a:pt x="637437" y="198320"/>
                  </a:lnTo>
                  <a:cubicBezTo>
                    <a:pt x="641487" y="214518"/>
                    <a:pt x="655669" y="215273"/>
                    <a:pt x="663008" y="215527"/>
                  </a:cubicBezTo>
                  <a:cubicBezTo>
                    <a:pt x="663771" y="215527"/>
                    <a:pt x="666807" y="215780"/>
                    <a:pt x="666807" y="220083"/>
                  </a:cubicBezTo>
                  <a:close/>
                  <a:moveTo>
                    <a:pt x="768126" y="120875"/>
                  </a:moveTo>
                  <a:cubicBezTo>
                    <a:pt x="768126" y="144917"/>
                    <a:pt x="753183" y="162377"/>
                    <a:pt x="731153" y="162377"/>
                  </a:cubicBezTo>
                  <a:cubicBezTo>
                    <a:pt x="699750" y="162377"/>
                    <a:pt x="667084" y="126441"/>
                    <a:pt x="667084" y="89490"/>
                  </a:cubicBezTo>
                  <a:cubicBezTo>
                    <a:pt x="667084" y="63423"/>
                    <a:pt x="683043" y="47725"/>
                    <a:pt x="704057" y="47725"/>
                  </a:cubicBezTo>
                  <a:cubicBezTo>
                    <a:pt x="735459" y="47725"/>
                    <a:pt x="768126" y="83670"/>
                    <a:pt x="768126" y="120875"/>
                  </a:cubicBezTo>
                  <a:close/>
                  <a:moveTo>
                    <a:pt x="750402" y="130744"/>
                  </a:moveTo>
                  <a:cubicBezTo>
                    <a:pt x="750402" y="119860"/>
                    <a:pt x="744825" y="93793"/>
                    <a:pt x="736722" y="78603"/>
                  </a:cubicBezTo>
                  <a:cubicBezTo>
                    <a:pt x="729381" y="64685"/>
                    <a:pt x="716465" y="53300"/>
                    <a:pt x="704057" y="53300"/>
                  </a:cubicBezTo>
                  <a:cubicBezTo>
                    <a:pt x="694182" y="53300"/>
                    <a:pt x="684814" y="61143"/>
                    <a:pt x="684814" y="79366"/>
                  </a:cubicBezTo>
                  <a:cubicBezTo>
                    <a:pt x="684814" y="92022"/>
                    <a:pt x="691394" y="120114"/>
                    <a:pt x="699496" y="133778"/>
                  </a:cubicBezTo>
                  <a:cubicBezTo>
                    <a:pt x="708871" y="149220"/>
                    <a:pt x="721025" y="156811"/>
                    <a:pt x="730898" y="156811"/>
                  </a:cubicBezTo>
                  <a:cubicBezTo>
                    <a:pt x="743310" y="156811"/>
                    <a:pt x="750402" y="145672"/>
                    <a:pt x="750402" y="130744"/>
                  </a:cubicBezTo>
                  <a:close/>
                  <a:moveTo>
                    <a:pt x="892474" y="146433"/>
                  </a:moveTo>
                  <a:cubicBezTo>
                    <a:pt x="892474" y="159598"/>
                    <a:pt x="876014" y="162377"/>
                    <a:pt x="867655" y="162377"/>
                  </a:cubicBezTo>
                  <a:cubicBezTo>
                    <a:pt x="850188" y="162377"/>
                    <a:pt x="841075" y="149721"/>
                    <a:pt x="837015" y="144155"/>
                  </a:cubicBezTo>
                  <a:cubicBezTo>
                    <a:pt x="834236" y="157574"/>
                    <a:pt x="824360" y="162377"/>
                    <a:pt x="816004" y="162377"/>
                  </a:cubicBezTo>
                  <a:cubicBezTo>
                    <a:pt x="806883" y="162377"/>
                    <a:pt x="801824" y="156557"/>
                    <a:pt x="797772" y="148967"/>
                  </a:cubicBezTo>
                  <a:cubicBezTo>
                    <a:pt x="792957" y="138844"/>
                    <a:pt x="789667" y="123400"/>
                    <a:pt x="789667" y="123400"/>
                  </a:cubicBezTo>
                  <a:cubicBezTo>
                    <a:pt x="789667" y="120875"/>
                    <a:pt x="792194" y="120875"/>
                    <a:pt x="793466" y="120875"/>
                  </a:cubicBezTo>
                  <a:cubicBezTo>
                    <a:pt x="796755" y="120875"/>
                    <a:pt x="797010" y="121122"/>
                    <a:pt x="798272" y="126695"/>
                  </a:cubicBezTo>
                  <a:cubicBezTo>
                    <a:pt x="802831" y="144410"/>
                    <a:pt x="807646" y="156811"/>
                    <a:pt x="815496" y="156811"/>
                  </a:cubicBezTo>
                  <a:cubicBezTo>
                    <a:pt x="822080" y="156811"/>
                    <a:pt x="822080" y="149467"/>
                    <a:pt x="822080" y="146688"/>
                  </a:cubicBezTo>
                  <a:cubicBezTo>
                    <a:pt x="822080" y="142639"/>
                    <a:pt x="821317" y="137827"/>
                    <a:pt x="820308" y="133778"/>
                  </a:cubicBezTo>
                  <a:lnTo>
                    <a:pt x="801316" y="57848"/>
                  </a:lnTo>
                  <a:cubicBezTo>
                    <a:pt x="800807" y="56333"/>
                    <a:pt x="800553" y="55069"/>
                    <a:pt x="800553" y="54308"/>
                  </a:cubicBezTo>
                  <a:cubicBezTo>
                    <a:pt x="800553" y="51529"/>
                    <a:pt x="802577" y="47725"/>
                    <a:pt x="807646" y="47725"/>
                  </a:cubicBezTo>
                  <a:cubicBezTo>
                    <a:pt x="815242" y="47725"/>
                    <a:pt x="817013" y="55069"/>
                    <a:pt x="817522" y="57094"/>
                  </a:cubicBezTo>
                  <a:lnTo>
                    <a:pt x="833982" y="123400"/>
                  </a:lnTo>
                  <a:cubicBezTo>
                    <a:pt x="834236" y="124163"/>
                    <a:pt x="845628" y="156811"/>
                    <a:pt x="867411" y="156811"/>
                  </a:cubicBezTo>
                  <a:cubicBezTo>
                    <a:pt x="868672" y="156811"/>
                    <a:pt x="875767" y="156811"/>
                    <a:pt x="880828" y="153271"/>
                  </a:cubicBezTo>
                  <a:cubicBezTo>
                    <a:pt x="871962" y="150484"/>
                    <a:pt x="871207" y="142384"/>
                    <a:pt x="871207" y="141122"/>
                  </a:cubicBezTo>
                  <a:cubicBezTo>
                    <a:pt x="871207" y="137827"/>
                    <a:pt x="873487" y="133024"/>
                    <a:pt x="880066" y="133024"/>
                  </a:cubicBezTo>
                  <a:cubicBezTo>
                    <a:pt x="884624" y="133024"/>
                    <a:pt x="892474" y="136564"/>
                    <a:pt x="892474" y="146433"/>
                  </a:cubicBezTo>
                  <a:close/>
                  <a:moveTo>
                    <a:pt x="1088744" y="86703"/>
                  </a:moveTo>
                  <a:cubicBezTo>
                    <a:pt x="1088744" y="89235"/>
                    <a:pt x="1086719" y="89235"/>
                    <a:pt x="1084939" y="89235"/>
                  </a:cubicBezTo>
                  <a:cubicBezTo>
                    <a:pt x="1081650" y="89235"/>
                    <a:pt x="1081650" y="88727"/>
                    <a:pt x="1080633" y="84932"/>
                  </a:cubicBezTo>
                  <a:cubicBezTo>
                    <a:pt x="1078606" y="78096"/>
                    <a:pt x="1071776" y="53300"/>
                    <a:pt x="1057087" y="53300"/>
                  </a:cubicBezTo>
                  <a:cubicBezTo>
                    <a:pt x="1051771" y="53300"/>
                    <a:pt x="1051518" y="57094"/>
                    <a:pt x="1051518" y="60636"/>
                  </a:cubicBezTo>
                  <a:cubicBezTo>
                    <a:pt x="1051518" y="66963"/>
                    <a:pt x="1054052" y="73546"/>
                    <a:pt x="1056078" y="79621"/>
                  </a:cubicBezTo>
                  <a:cubicBezTo>
                    <a:pt x="1061140" y="93030"/>
                    <a:pt x="1071522" y="121376"/>
                    <a:pt x="1071522" y="136057"/>
                  </a:cubicBezTo>
                  <a:cubicBezTo>
                    <a:pt x="1071522" y="157320"/>
                    <a:pt x="1056833" y="162377"/>
                    <a:pt x="1044933" y="162377"/>
                  </a:cubicBezTo>
                  <a:cubicBezTo>
                    <a:pt x="1027210" y="162377"/>
                    <a:pt x="1014545" y="151245"/>
                    <a:pt x="1006951" y="140106"/>
                  </a:cubicBezTo>
                  <a:cubicBezTo>
                    <a:pt x="1004926" y="157574"/>
                    <a:pt x="991755" y="162377"/>
                    <a:pt x="980363" y="162377"/>
                  </a:cubicBezTo>
                  <a:cubicBezTo>
                    <a:pt x="965164" y="162377"/>
                    <a:pt x="952756" y="154024"/>
                    <a:pt x="944146" y="142384"/>
                  </a:cubicBezTo>
                  <a:cubicBezTo>
                    <a:pt x="942374" y="154786"/>
                    <a:pt x="933761" y="162377"/>
                    <a:pt x="922878" y="162377"/>
                  </a:cubicBezTo>
                  <a:cubicBezTo>
                    <a:pt x="913759" y="162377"/>
                    <a:pt x="908698" y="156557"/>
                    <a:pt x="904646" y="148967"/>
                  </a:cubicBezTo>
                  <a:cubicBezTo>
                    <a:pt x="899831" y="138844"/>
                    <a:pt x="896544" y="123400"/>
                    <a:pt x="896544" y="123400"/>
                  </a:cubicBezTo>
                  <a:cubicBezTo>
                    <a:pt x="896544" y="120875"/>
                    <a:pt x="899068" y="120875"/>
                    <a:pt x="900340" y="120875"/>
                  </a:cubicBezTo>
                  <a:cubicBezTo>
                    <a:pt x="903629" y="120875"/>
                    <a:pt x="903883" y="121122"/>
                    <a:pt x="905146" y="126695"/>
                  </a:cubicBezTo>
                  <a:cubicBezTo>
                    <a:pt x="909707" y="144410"/>
                    <a:pt x="914522" y="156811"/>
                    <a:pt x="922370" y="156811"/>
                  </a:cubicBezTo>
                  <a:cubicBezTo>
                    <a:pt x="928956" y="156811"/>
                    <a:pt x="928956" y="149467"/>
                    <a:pt x="928956" y="146688"/>
                  </a:cubicBezTo>
                  <a:cubicBezTo>
                    <a:pt x="928956" y="142639"/>
                    <a:pt x="928194" y="137827"/>
                    <a:pt x="927184" y="133778"/>
                  </a:cubicBezTo>
                  <a:lnTo>
                    <a:pt x="908190" y="57848"/>
                  </a:lnTo>
                  <a:cubicBezTo>
                    <a:pt x="907681" y="56333"/>
                    <a:pt x="907427" y="55069"/>
                    <a:pt x="907427" y="54308"/>
                  </a:cubicBezTo>
                  <a:cubicBezTo>
                    <a:pt x="907427" y="51529"/>
                    <a:pt x="909453" y="47725"/>
                    <a:pt x="914522" y="47725"/>
                  </a:cubicBezTo>
                  <a:cubicBezTo>
                    <a:pt x="917554" y="47725"/>
                    <a:pt x="921861" y="49496"/>
                    <a:pt x="923633" y="54308"/>
                  </a:cubicBezTo>
                  <a:lnTo>
                    <a:pt x="933761" y="94801"/>
                  </a:lnTo>
                  <a:cubicBezTo>
                    <a:pt x="935032" y="100374"/>
                    <a:pt x="936550" y="105686"/>
                    <a:pt x="937813" y="111253"/>
                  </a:cubicBezTo>
                  <a:cubicBezTo>
                    <a:pt x="941110" y="123654"/>
                    <a:pt x="941110" y="124163"/>
                    <a:pt x="944146" y="129474"/>
                  </a:cubicBezTo>
                  <a:cubicBezTo>
                    <a:pt x="951493" y="142130"/>
                    <a:pt x="962378" y="156811"/>
                    <a:pt x="979855" y="156811"/>
                  </a:cubicBezTo>
                  <a:cubicBezTo>
                    <a:pt x="991500" y="156811"/>
                    <a:pt x="991500" y="143901"/>
                    <a:pt x="991500" y="140106"/>
                  </a:cubicBezTo>
                  <a:cubicBezTo>
                    <a:pt x="991500" y="133269"/>
                    <a:pt x="989728" y="125932"/>
                    <a:pt x="989220" y="123654"/>
                  </a:cubicBezTo>
                  <a:lnTo>
                    <a:pt x="972759" y="57848"/>
                  </a:lnTo>
                  <a:cubicBezTo>
                    <a:pt x="972259" y="56333"/>
                    <a:pt x="972005" y="55069"/>
                    <a:pt x="972005" y="54308"/>
                  </a:cubicBezTo>
                  <a:cubicBezTo>
                    <a:pt x="972005" y="51529"/>
                    <a:pt x="974031" y="47725"/>
                    <a:pt x="979092" y="47725"/>
                  </a:cubicBezTo>
                  <a:cubicBezTo>
                    <a:pt x="982133" y="47725"/>
                    <a:pt x="986439" y="49496"/>
                    <a:pt x="988211" y="54308"/>
                  </a:cubicBezTo>
                  <a:lnTo>
                    <a:pt x="998338" y="94801"/>
                  </a:lnTo>
                  <a:cubicBezTo>
                    <a:pt x="999602" y="100374"/>
                    <a:pt x="1001120" y="105686"/>
                    <a:pt x="1002391" y="111253"/>
                  </a:cubicBezTo>
                  <a:cubicBezTo>
                    <a:pt x="1005680" y="123654"/>
                    <a:pt x="1005680" y="124163"/>
                    <a:pt x="1008723" y="129474"/>
                  </a:cubicBezTo>
                  <a:cubicBezTo>
                    <a:pt x="1016062" y="142130"/>
                    <a:pt x="1026955" y="156811"/>
                    <a:pt x="1044425" y="156811"/>
                  </a:cubicBezTo>
                  <a:cubicBezTo>
                    <a:pt x="1056078" y="156811"/>
                    <a:pt x="1056078" y="143901"/>
                    <a:pt x="1056078" y="140106"/>
                  </a:cubicBezTo>
                  <a:cubicBezTo>
                    <a:pt x="1056078" y="124417"/>
                    <a:pt x="1044933" y="94300"/>
                    <a:pt x="1041390" y="84169"/>
                  </a:cubicBezTo>
                  <a:cubicBezTo>
                    <a:pt x="1038092" y="75570"/>
                    <a:pt x="1037338" y="73292"/>
                    <a:pt x="1037338" y="67971"/>
                  </a:cubicBezTo>
                  <a:cubicBezTo>
                    <a:pt x="1037338" y="56840"/>
                    <a:pt x="1044425" y="47725"/>
                    <a:pt x="1056579" y="47725"/>
                  </a:cubicBezTo>
                  <a:cubicBezTo>
                    <a:pt x="1080131" y="47725"/>
                    <a:pt x="1088744" y="85439"/>
                    <a:pt x="1088744" y="86703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824" name="任意多边形: 形状 823">
              <a:extLst>
                <a:ext uri="{FF2B5EF4-FFF2-40B4-BE49-F238E27FC236}">
                  <a16:creationId xmlns:a16="http://schemas.microsoft.com/office/drawing/2014/main" id="{BAE7B68A-5AF4-BD59-ABD8-C6BEAF4D54F2}"/>
                </a:ext>
              </a:extLst>
            </p:cNvPr>
            <p:cNvSpPr/>
            <p:nvPr>
              <p:custDataLst>
                <p:tags r:id="rId30"/>
              </p:custDataLst>
            </p:nvPr>
          </p:nvSpPr>
          <p:spPr>
            <a:xfrm flipV="1">
              <a:off x="8357350" y="-13916263"/>
              <a:ext cx="58746" cy="253090"/>
            </a:xfrm>
            <a:custGeom>
              <a:avLst/>
              <a:gdLst>
                <a:gd name="connsiteX0" fmla="*/ 58747 w 58746"/>
                <a:gd name="connsiteY0" fmla="*/ 1159 h 253090"/>
                <a:gd name="connsiteX1" fmla="*/ 54441 w 58746"/>
                <a:gd name="connsiteY1" fmla="*/ 6724 h 253090"/>
                <a:gd name="connsiteX2" fmla="*/ 14688 w 58746"/>
                <a:gd name="connsiteY2" fmla="*/ 125171 h 253090"/>
                <a:gd name="connsiteX3" fmla="*/ 55458 w 58746"/>
                <a:gd name="connsiteY3" fmla="*/ 244880 h 253090"/>
                <a:gd name="connsiteX4" fmla="*/ 58747 w 58746"/>
                <a:gd name="connsiteY4" fmla="*/ 249183 h 253090"/>
                <a:gd name="connsiteX5" fmla="*/ 56213 w 58746"/>
                <a:gd name="connsiteY5" fmla="*/ 251715 h 253090"/>
                <a:gd name="connsiteX6" fmla="*/ 15951 w 58746"/>
                <a:gd name="connsiteY6" fmla="*/ 202363 h 253090"/>
                <a:gd name="connsiteX7" fmla="*/ 0 w 58746"/>
                <a:gd name="connsiteY7" fmla="*/ 125171 h 253090"/>
                <a:gd name="connsiteX8" fmla="*/ 16715 w 58746"/>
                <a:gd name="connsiteY8" fmla="*/ 46208 h 253090"/>
                <a:gd name="connsiteX9" fmla="*/ 56213 w 58746"/>
                <a:gd name="connsiteY9" fmla="*/ -1375 h 253090"/>
                <a:gd name="connsiteX10" fmla="*/ 58747 w 58746"/>
                <a:gd name="connsiteY10" fmla="*/ 1159 h 253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8746" h="253090">
                  <a:moveTo>
                    <a:pt x="58747" y="1159"/>
                  </a:moveTo>
                  <a:cubicBezTo>
                    <a:pt x="58747" y="1912"/>
                    <a:pt x="58747" y="2421"/>
                    <a:pt x="54441" y="6724"/>
                  </a:cubicBezTo>
                  <a:cubicBezTo>
                    <a:pt x="22791" y="38611"/>
                    <a:pt x="14688" y="86448"/>
                    <a:pt x="14688" y="125171"/>
                  </a:cubicBezTo>
                  <a:cubicBezTo>
                    <a:pt x="14688" y="169204"/>
                    <a:pt x="24309" y="213247"/>
                    <a:pt x="55458" y="244880"/>
                  </a:cubicBezTo>
                  <a:cubicBezTo>
                    <a:pt x="58747" y="247921"/>
                    <a:pt x="58747" y="248429"/>
                    <a:pt x="58747" y="249183"/>
                  </a:cubicBezTo>
                  <a:cubicBezTo>
                    <a:pt x="58747" y="250954"/>
                    <a:pt x="57730" y="251715"/>
                    <a:pt x="56213" y="251715"/>
                  </a:cubicBezTo>
                  <a:cubicBezTo>
                    <a:pt x="53678" y="251715"/>
                    <a:pt x="30895" y="234502"/>
                    <a:pt x="15951" y="202363"/>
                  </a:cubicBezTo>
                  <a:cubicBezTo>
                    <a:pt x="3034" y="174525"/>
                    <a:pt x="0" y="146433"/>
                    <a:pt x="0" y="125171"/>
                  </a:cubicBezTo>
                  <a:cubicBezTo>
                    <a:pt x="0" y="105433"/>
                    <a:pt x="2780" y="74808"/>
                    <a:pt x="16715" y="46208"/>
                  </a:cubicBezTo>
                  <a:cubicBezTo>
                    <a:pt x="31903" y="15077"/>
                    <a:pt x="53678" y="-1375"/>
                    <a:pt x="56213" y="-1375"/>
                  </a:cubicBezTo>
                  <a:cubicBezTo>
                    <a:pt x="57730" y="-1375"/>
                    <a:pt x="58747" y="-612"/>
                    <a:pt x="58747" y="1159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825" name="任意多边形: 形状 824">
              <a:extLst>
                <a:ext uri="{FF2B5EF4-FFF2-40B4-BE49-F238E27FC236}">
                  <a16:creationId xmlns:a16="http://schemas.microsoft.com/office/drawing/2014/main" id="{36F07AAF-E36D-E226-71EB-AE651265D34F}"/>
                </a:ext>
              </a:extLst>
            </p:cNvPr>
            <p:cNvSpPr/>
            <p:nvPr>
              <p:custDataLst>
                <p:tags r:id="rId31"/>
              </p:custDataLst>
            </p:nvPr>
          </p:nvSpPr>
          <p:spPr>
            <a:xfrm flipV="1">
              <a:off x="8440635" y="-13900067"/>
              <a:ext cx="207899" cy="173620"/>
            </a:xfrm>
            <a:custGeom>
              <a:avLst/>
              <a:gdLst>
                <a:gd name="connsiteX0" fmla="*/ 180555 w 207899"/>
                <a:gd name="connsiteY0" fmla="*/ 160349 h 173620"/>
                <a:gd name="connsiteX1" fmla="*/ 207899 w 207899"/>
                <a:gd name="connsiteY1" fmla="*/ 160349 h 173620"/>
                <a:gd name="connsiteX2" fmla="*/ 207899 w 207899"/>
                <a:gd name="connsiteY2" fmla="*/ 172244 h 173620"/>
                <a:gd name="connsiteX3" fmla="*/ 162570 w 207899"/>
                <a:gd name="connsiteY3" fmla="*/ 171481 h 173620"/>
                <a:gd name="connsiteX4" fmla="*/ 117249 w 207899"/>
                <a:gd name="connsiteY4" fmla="*/ 172244 h 173620"/>
                <a:gd name="connsiteX5" fmla="*/ 117249 w 207899"/>
                <a:gd name="connsiteY5" fmla="*/ 160349 h 173620"/>
                <a:gd name="connsiteX6" fmla="*/ 144592 w 207899"/>
                <a:gd name="connsiteY6" fmla="*/ 160349 h 173620"/>
                <a:gd name="connsiteX7" fmla="*/ 144592 w 207899"/>
                <a:gd name="connsiteY7" fmla="*/ 94797 h 173620"/>
                <a:gd name="connsiteX8" fmla="*/ 63307 w 207899"/>
                <a:gd name="connsiteY8" fmla="*/ 94797 h 173620"/>
                <a:gd name="connsiteX9" fmla="*/ 63307 w 207899"/>
                <a:gd name="connsiteY9" fmla="*/ 160349 h 173620"/>
                <a:gd name="connsiteX10" fmla="*/ 90659 w 207899"/>
                <a:gd name="connsiteY10" fmla="*/ 160349 h 173620"/>
                <a:gd name="connsiteX11" fmla="*/ 90659 w 207899"/>
                <a:gd name="connsiteY11" fmla="*/ 172244 h 173620"/>
                <a:gd name="connsiteX12" fmla="*/ 45330 w 207899"/>
                <a:gd name="connsiteY12" fmla="*/ 171481 h 173620"/>
                <a:gd name="connsiteX13" fmla="*/ 0 w 207899"/>
                <a:gd name="connsiteY13" fmla="*/ 172244 h 173620"/>
                <a:gd name="connsiteX14" fmla="*/ 0 w 207899"/>
                <a:gd name="connsiteY14" fmla="*/ 160349 h 173620"/>
                <a:gd name="connsiteX15" fmla="*/ 27352 w 207899"/>
                <a:gd name="connsiteY15" fmla="*/ 160349 h 173620"/>
                <a:gd name="connsiteX16" fmla="*/ 27352 w 207899"/>
                <a:gd name="connsiteY16" fmla="*/ 10515 h 173620"/>
                <a:gd name="connsiteX17" fmla="*/ 0 w 207899"/>
                <a:gd name="connsiteY17" fmla="*/ 10515 h 173620"/>
                <a:gd name="connsiteX18" fmla="*/ 0 w 207899"/>
                <a:gd name="connsiteY18" fmla="*/ -1377 h 173620"/>
                <a:gd name="connsiteX19" fmla="*/ 45330 w 207899"/>
                <a:gd name="connsiteY19" fmla="*/ -616 h 173620"/>
                <a:gd name="connsiteX20" fmla="*/ 90659 w 207899"/>
                <a:gd name="connsiteY20" fmla="*/ -1377 h 173620"/>
                <a:gd name="connsiteX21" fmla="*/ 90659 w 207899"/>
                <a:gd name="connsiteY21" fmla="*/ 10515 h 173620"/>
                <a:gd name="connsiteX22" fmla="*/ 63307 w 207899"/>
                <a:gd name="connsiteY22" fmla="*/ 10515 h 173620"/>
                <a:gd name="connsiteX23" fmla="*/ 63307 w 207899"/>
                <a:gd name="connsiteY23" fmla="*/ 82903 h 173620"/>
                <a:gd name="connsiteX24" fmla="*/ 144592 w 207899"/>
                <a:gd name="connsiteY24" fmla="*/ 82903 h 173620"/>
                <a:gd name="connsiteX25" fmla="*/ 144592 w 207899"/>
                <a:gd name="connsiteY25" fmla="*/ 10515 h 173620"/>
                <a:gd name="connsiteX26" fmla="*/ 117249 w 207899"/>
                <a:gd name="connsiteY26" fmla="*/ 10515 h 173620"/>
                <a:gd name="connsiteX27" fmla="*/ 117249 w 207899"/>
                <a:gd name="connsiteY27" fmla="*/ -1377 h 173620"/>
                <a:gd name="connsiteX28" fmla="*/ 162570 w 207899"/>
                <a:gd name="connsiteY28" fmla="*/ -616 h 173620"/>
                <a:gd name="connsiteX29" fmla="*/ 207899 w 207899"/>
                <a:gd name="connsiteY29" fmla="*/ -1377 h 173620"/>
                <a:gd name="connsiteX30" fmla="*/ 207899 w 207899"/>
                <a:gd name="connsiteY30" fmla="*/ 10515 h 173620"/>
                <a:gd name="connsiteX31" fmla="*/ 180555 w 207899"/>
                <a:gd name="connsiteY31" fmla="*/ 10515 h 173620"/>
                <a:gd name="connsiteX32" fmla="*/ 180555 w 207899"/>
                <a:gd name="connsiteY32" fmla="*/ 160349 h 173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07899" h="173620">
                  <a:moveTo>
                    <a:pt x="180555" y="160349"/>
                  </a:moveTo>
                  <a:lnTo>
                    <a:pt x="207899" y="160349"/>
                  </a:lnTo>
                  <a:lnTo>
                    <a:pt x="207899" y="172244"/>
                  </a:lnTo>
                  <a:cubicBezTo>
                    <a:pt x="198278" y="171481"/>
                    <a:pt x="173461" y="171481"/>
                    <a:pt x="162570" y="171481"/>
                  </a:cubicBezTo>
                  <a:cubicBezTo>
                    <a:pt x="151686" y="171481"/>
                    <a:pt x="126869" y="171481"/>
                    <a:pt x="117249" y="172244"/>
                  </a:cubicBezTo>
                  <a:lnTo>
                    <a:pt x="117249" y="160349"/>
                  </a:lnTo>
                  <a:lnTo>
                    <a:pt x="144592" y="160349"/>
                  </a:lnTo>
                  <a:lnTo>
                    <a:pt x="144592" y="94797"/>
                  </a:lnTo>
                  <a:lnTo>
                    <a:pt x="63307" y="94797"/>
                  </a:lnTo>
                  <a:lnTo>
                    <a:pt x="63307" y="160349"/>
                  </a:lnTo>
                  <a:lnTo>
                    <a:pt x="90659" y="160349"/>
                  </a:lnTo>
                  <a:lnTo>
                    <a:pt x="90659" y="172244"/>
                  </a:lnTo>
                  <a:cubicBezTo>
                    <a:pt x="81031" y="171481"/>
                    <a:pt x="56221" y="171481"/>
                    <a:pt x="45330" y="171481"/>
                  </a:cubicBezTo>
                  <a:cubicBezTo>
                    <a:pt x="34438" y="171481"/>
                    <a:pt x="9621" y="171481"/>
                    <a:pt x="0" y="172244"/>
                  </a:cubicBezTo>
                  <a:lnTo>
                    <a:pt x="0" y="160349"/>
                  </a:lnTo>
                  <a:lnTo>
                    <a:pt x="27352" y="160349"/>
                  </a:lnTo>
                  <a:lnTo>
                    <a:pt x="27352" y="10515"/>
                  </a:lnTo>
                  <a:lnTo>
                    <a:pt x="0" y="10515"/>
                  </a:lnTo>
                  <a:lnTo>
                    <a:pt x="0" y="-1377"/>
                  </a:lnTo>
                  <a:cubicBezTo>
                    <a:pt x="9621" y="-616"/>
                    <a:pt x="34438" y="-616"/>
                    <a:pt x="45330" y="-616"/>
                  </a:cubicBezTo>
                  <a:cubicBezTo>
                    <a:pt x="56221" y="-616"/>
                    <a:pt x="81031" y="-616"/>
                    <a:pt x="90659" y="-1377"/>
                  </a:cubicBezTo>
                  <a:lnTo>
                    <a:pt x="90659" y="10515"/>
                  </a:lnTo>
                  <a:lnTo>
                    <a:pt x="63307" y="10515"/>
                  </a:lnTo>
                  <a:lnTo>
                    <a:pt x="63307" y="82903"/>
                  </a:lnTo>
                  <a:lnTo>
                    <a:pt x="144592" y="82903"/>
                  </a:lnTo>
                  <a:lnTo>
                    <a:pt x="144592" y="10515"/>
                  </a:lnTo>
                  <a:lnTo>
                    <a:pt x="117249" y="10515"/>
                  </a:lnTo>
                  <a:lnTo>
                    <a:pt x="117249" y="-1377"/>
                  </a:lnTo>
                  <a:cubicBezTo>
                    <a:pt x="126869" y="-616"/>
                    <a:pt x="151686" y="-616"/>
                    <a:pt x="162570" y="-616"/>
                  </a:cubicBezTo>
                  <a:cubicBezTo>
                    <a:pt x="173461" y="-616"/>
                    <a:pt x="198278" y="-616"/>
                    <a:pt x="207899" y="-1377"/>
                  </a:cubicBezTo>
                  <a:lnTo>
                    <a:pt x="207899" y="10515"/>
                  </a:lnTo>
                  <a:lnTo>
                    <a:pt x="180555" y="10515"/>
                  </a:lnTo>
                  <a:lnTo>
                    <a:pt x="180555" y="160349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826" name="任意多边形: 形状 825">
              <a:extLst>
                <a:ext uri="{FF2B5EF4-FFF2-40B4-BE49-F238E27FC236}">
                  <a16:creationId xmlns:a16="http://schemas.microsoft.com/office/drawing/2014/main" id="{6E6E6569-E91B-CDA8-6FDD-7A87E83FE686}"/>
                </a:ext>
              </a:extLst>
            </p:cNvPr>
            <p:cNvSpPr/>
            <p:nvPr>
              <p:custDataLst>
                <p:tags r:id="rId32"/>
              </p:custDataLst>
            </p:nvPr>
          </p:nvSpPr>
          <p:spPr>
            <a:xfrm flipV="1">
              <a:off x="8670564" y="-13909099"/>
              <a:ext cx="297138" cy="79922"/>
            </a:xfrm>
            <a:custGeom>
              <a:avLst/>
              <a:gdLst>
                <a:gd name="connsiteX0" fmla="*/ 27844 w 297138"/>
                <a:gd name="connsiteY0" fmla="*/ 40796 h 79922"/>
                <a:gd name="connsiteX1" fmla="*/ 56387 w 297138"/>
                <a:gd name="connsiteY1" fmla="*/ 44519 h 79922"/>
                <a:gd name="connsiteX2" fmla="*/ 71990 w 297138"/>
                <a:gd name="connsiteY2" fmla="*/ 62947 h 79922"/>
                <a:gd name="connsiteX3" fmla="*/ 50009 w 297138"/>
                <a:gd name="connsiteY3" fmla="*/ 78541 h 79922"/>
                <a:gd name="connsiteX4" fmla="*/ 0 w 297138"/>
                <a:gd name="connsiteY4" fmla="*/ 31935 h 79922"/>
                <a:gd name="connsiteX5" fmla="*/ 31919 w 297138"/>
                <a:gd name="connsiteY5" fmla="*/ -1382 h 79922"/>
                <a:gd name="connsiteX6" fmla="*/ 75891 w 297138"/>
                <a:gd name="connsiteY6" fmla="*/ 18643 h 79922"/>
                <a:gd name="connsiteX7" fmla="*/ 72880 w 297138"/>
                <a:gd name="connsiteY7" fmla="*/ 21652 h 79922"/>
                <a:gd name="connsiteX8" fmla="*/ 70044 w 297138"/>
                <a:gd name="connsiteY8" fmla="*/ 19882 h 79922"/>
                <a:gd name="connsiteX9" fmla="*/ 32277 w 297138"/>
                <a:gd name="connsiteY9" fmla="*/ 3581 h 79922"/>
                <a:gd name="connsiteX10" fmla="*/ 14545 w 297138"/>
                <a:gd name="connsiteY10" fmla="*/ 25018 h 79922"/>
                <a:gd name="connsiteX11" fmla="*/ 16675 w 297138"/>
                <a:gd name="connsiteY11" fmla="*/ 40796 h 79922"/>
                <a:gd name="connsiteX12" fmla="*/ 27844 w 297138"/>
                <a:gd name="connsiteY12" fmla="*/ 40796 h 79922"/>
                <a:gd name="connsiteX13" fmla="*/ 18089 w 297138"/>
                <a:gd name="connsiteY13" fmla="*/ 45758 h 79922"/>
                <a:gd name="connsiteX14" fmla="*/ 50009 w 297138"/>
                <a:gd name="connsiteY14" fmla="*/ 73579 h 79922"/>
                <a:gd name="connsiteX15" fmla="*/ 64372 w 297138"/>
                <a:gd name="connsiteY15" fmla="*/ 62947 h 79922"/>
                <a:gd name="connsiteX16" fmla="*/ 26780 w 297138"/>
                <a:gd name="connsiteY16" fmla="*/ 45758 h 79922"/>
                <a:gd name="connsiteX17" fmla="*/ 18089 w 297138"/>
                <a:gd name="connsiteY17" fmla="*/ 45758 h 79922"/>
                <a:gd name="connsiteX18" fmla="*/ 105842 w 297138"/>
                <a:gd name="connsiteY18" fmla="*/ 11553 h 79922"/>
                <a:gd name="connsiteX19" fmla="*/ 104070 w 297138"/>
                <a:gd name="connsiteY19" fmla="*/ 4288 h 79922"/>
                <a:gd name="connsiteX20" fmla="*/ 110100 w 297138"/>
                <a:gd name="connsiteY20" fmla="*/ -1382 h 79922"/>
                <a:gd name="connsiteX21" fmla="*/ 117012 w 297138"/>
                <a:gd name="connsiteY21" fmla="*/ 2517 h 79922"/>
                <a:gd name="connsiteX22" fmla="*/ 120205 w 297138"/>
                <a:gd name="connsiteY22" fmla="*/ 13506 h 79922"/>
                <a:gd name="connsiteX23" fmla="*/ 124106 w 297138"/>
                <a:gd name="connsiteY23" fmla="*/ 29449 h 79922"/>
                <a:gd name="connsiteX24" fmla="*/ 127117 w 297138"/>
                <a:gd name="connsiteY24" fmla="*/ 41328 h 79922"/>
                <a:gd name="connsiteX25" fmla="*/ 134568 w 297138"/>
                <a:gd name="connsiteY25" fmla="*/ 57279 h 79922"/>
                <a:gd name="connsiteX26" fmla="*/ 161165 w 297138"/>
                <a:gd name="connsiteY26" fmla="*/ 73579 h 79922"/>
                <a:gd name="connsiteX27" fmla="*/ 171627 w 297138"/>
                <a:gd name="connsiteY27" fmla="*/ 61177 h 79922"/>
                <a:gd name="connsiteX28" fmla="*/ 161165 w 297138"/>
                <a:gd name="connsiteY28" fmla="*/ 23430 h 79922"/>
                <a:gd name="connsiteX29" fmla="*/ 158504 w 297138"/>
                <a:gd name="connsiteY29" fmla="*/ 13856 h 79922"/>
                <a:gd name="connsiteX30" fmla="*/ 175346 w 297138"/>
                <a:gd name="connsiteY30" fmla="*/ -1382 h 79922"/>
                <a:gd name="connsiteX31" fmla="*/ 200886 w 297138"/>
                <a:gd name="connsiteY31" fmla="*/ 25733 h 79922"/>
                <a:gd name="connsiteX32" fmla="*/ 198043 w 297138"/>
                <a:gd name="connsiteY32" fmla="*/ 28036 h 79922"/>
                <a:gd name="connsiteX33" fmla="*/ 194674 w 297138"/>
                <a:gd name="connsiteY33" fmla="*/ 25018 h 79922"/>
                <a:gd name="connsiteX34" fmla="*/ 175878 w 297138"/>
                <a:gd name="connsiteY34" fmla="*/ 3581 h 79922"/>
                <a:gd name="connsiteX35" fmla="*/ 171445 w 297138"/>
                <a:gd name="connsiteY35" fmla="*/ 9782 h 79922"/>
                <a:gd name="connsiteX36" fmla="*/ 175528 w 297138"/>
                <a:gd name="connsiteY36" fmla="*/ 24138 h 79922"/>
                <a:gd name="connsiteX37" fmla="*/ 184926 w 297138"/>
                <a:gd name="connsiteY37" fmla="*/ 58343 h 79922"/>
                <a:gd name="connsiteX38" fmla="*/ 161873 w 297138"/>
                <a:gd name="connsiteY38" fmla="*/ 78541 h 79922"/>
                <a:gd name="connsiteX39" fmla="*/ 131907 w 297138"/>
                <a:gd name="connsiteY39" fmla="*/ 62416 h 79922"/>
                <a:gd name="connsiteX40" fmla="*/ 112936 w 297138"/>
                <a:gd name="connsiteY40" fmla="*/ 78541 h 79922"/>
                <a:gd name="connsiteX41" fmla="*/ 98930 w 297138"/>
                <a:gd name="connsiteY41" fmla="*/ 68974 h 79922"/>
                <a:gd name="connsiteX42" fmla="*/ 92543 w 297138"/>
                <a:gd name="connsiteY42" fmla="*/ 51426 h 79922"/>
                <a:gd name="connsiteX43" fmla="*/ 95554 w 297138"/>
                <a:gd name="connsiteY43" fmla="*/ 49125 h 79922"/>
                <a:gd name="connsiteX44" fmla="*/ 99463 w 297138"/>
                <a:gd name="connsiteY44" fmla="*/ 54444 h 79922"/>
                <a:gd name="connsiteX45" fmla="*/ 112404 w 297138"/>
                <a:gd name="connsiteY45" fmla="*/ 73579 h 79922"/>
                <a:gd name="connsiteX46" fmla="*/ 118251 w 297138"/>
                <a:gd name="connsiteY46" fmla="*/ 64893 h 79922"/>
                <a:gd name="connsiteX47" fmla="*/ 115415 w 297138"/>
                <a:gd name="connsiteY47" fmla="*/ 50189 h 79922"/>
                <a:gd name="connsiteX48" fmla="*/ 111515 w 297138"/>
                <a:gd name="connsiteY48" fmla="*/ 34238 h 79922"/>
                <a:gd name="connsiteX49" fmla="*/ 105842 w 297138"/>
                <a:gd name="connsiteY49" fmla="*/ 11553 h 79922"/>
                <a:gd name="connsiteX50" fmla="*/ 287033 w 297138"/>
                <a:gd name="connsiteY50" fmla="*/ 68267 h 79922"/>
                <a:gd name="connsiteX51" fmla="*/ 277993 w 297138"/>
                <a:gd name="connsiteY51" fmla="*/ 58343 h 79922"/>
                <a:gd name="connsiteX52" fmla="*/ 284903 w 297138"/>
                <a:gd name="connsiteY52" fmla="*/ 51784 h 79922"/>
                <a:gd name="connsiteX53" fmla="*/ 295016 w 297138"/>
                <a:gd name="connsiteY53" fmla="*/ 63122 h 79922"/>
                <a:gd name="connsiteX54" fmla="*/ 271605 w 297138"/>
                <a:gd name="connsiteY54" fmla="*/ 78541 h 79922"/>
                <a:gd name="connsiteX55" fmla="*/ 220365 w 297138"/>
                <a:gd name="connsiteY55" fmla="*/ 29449 h 79922"/>
                <a:gd name="connsiteX56" fmla="*/ 253167 w 297138"/>
                <a:gd name="connsiteY56" fmla="*/ -1382 h 79922"/>
                <a:gd name="connsiteX57" fmla="*/ 297138 w 297138"/>
                <a:gd name="connsiteY57" fmla="*/ 18643 h 79922"/>
                <a:gd name="connsiteX58" fmla="*/ 294126 w 297138"/>
                <a:gd name="connsiteY58" fmla="*/ 21652 h 79922"/>
                <a:gd name="connsiteX59" fmla="*/ 291291 w 297138"/>
                <a:gd name="connsiteY59" fmla="*/ 19882 h 79922"/>
                <a:gd name="connsiteX60" fmla="*/ 253525 w 297138"/>
                <a:gd name="connsiteY60" fmla="*/ 3581 h 79922"/>
                <a:gd name="connsiteX61" fmla="*/ 235078 w 297138"/>
                <a:gd name="connsiteY61" fmla="*/ 23249 h 79922"/>
                <a:gd name="connsiteX62" fmla="*/ 246789 w 297138"/>
                <a:gd name="connsiteY62" fmla="*/ 59938 h 79922"/>
                <a:gd name="connsiteX63" fmla="*/ 271605 w 297138"/>
                <a:gd name="connsiteY63" fmla="*/ 73579 h 79922"/>
                <a:gd name="connsiteX64" fmla="*/ 287033 w 297138"/>
                <a:gd name="connsiteY64" fmla="*/ 68267 h 79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297138" h="79922">
                  <a:moveTo>
                    <a:pt x="27844" y="40796"/>
                  </a:moveTo>
                  <a:cubicBezTo>
                    <a:pt x="32809" y="40796"/>
                    <a:pt x="46815" y="41152"/>
                    <a:pt x="56387" y="44519"/>
                  </a:cubicBezTo>
                  <a:cubicBezTo>
                    <a:pt x="69511" y="49125"/>
                    <a:pt x="71990" y="57628"/>
                    <a:pt x="71990" y="62947"/>
                  </a:cubicBezTo>
                  <a:cubicBezTo>
                    <a:pt x="71990" y="72698"/>
                    <a:pt x="62242" y="78541"/>
                    <a:pt x="50009" y="78541"/>
                  </a:cubicBezTo>
                  <a:cubicBezTo>
                    <a:pt x="28726" y="78541"/>
                    <a:pt x="0" y="62241"/>
                    <a:pt x="0" y="31935"/>
                  </a:cubicBezTo>
                  <a:cubicBezTo>
                    <a:pt x="0" y="14037"/>
                    <a:pt x="11178" y="-1382"/>
                    <a:pt x="31919" y="-1382"/>
                  </a:cubicBezTo>
                  <a:cubicBezTo>
                    <a:pt x="61885" y="-1382"/>
                    <a:pt x="75891" y="16157"/>
                    <a:pt x="75891" y="18643"/>
                  </a:cubicBezTo>
                  <a:cubicBezTo>
                    <a:pt x="75891" y="19707"/>
                    <a:pt x="74302" y="21652"/>
                    <a:pt x="72880" y="21652"/>
                  </a:cubicBezTo>
                  <a:cubicBezTo>
                    <a:pt x="71815" y="21652"/>
                    <a:pt x="71458" y="21303"/>
                    <a:pt x="70044" y="19882"/>
                  </a:cubicBezTo>
                  <a:cubicBezTo>
                    <a:pt x="56213" y="3581"/>
                    <a:pt x="35462" y="3581"/>
                    <a:pt x="32277" y="3581"/>
                  </a:cubicBezTo>
                  <a:cubicBezTo>
                    <a:pt x="21632" y="3581"/>
                    <a:pt x="14545" y="10671"/>
                    <a:pt x="14545" y="25018"/>
                  </a:cubicBezTo>
                  <a:cubicBezTo>
                    <a:pt x="14545" y="27504"/>
                    <a:pt x="14545" y="31045"/>
                    <a:pt x="16675" y="40796"/>
                  </a:cubicBezTo>
                  <a:lnTo>
                    <a:pt x="27844" y="40796"/>
                  </a:lnTo>
                  <a:close/>
                  <a:moveTo>
                    <a:pt x="18089" y="45758"/>
                  </a:moveTo>
                  <a:cubicBezTo>
                    <a:pt x="25358" y="71451"/>
                    <a:pt x="45044" y="73579"/>
                    <a:pt x="50009" y="73579"/>
                  </a:cubicBezTo>
                  <a:cubicBezTo>
                    <a:pt x="57810" y="73579"/>
                    <a:pt x="64372" y="69680"/>
                    <a:pt x="64372" y="62947"/>
                  </a:cubicBezTo>
                  <a:cubicBezTo>
                    <a:pt x="64372" y="45758"/>
                    <a:pt x="34406" y="45758"/>
                    <a:pt x="26780" y="45758"/>
                  </a:cubicBezTo>
                  <a:lnTo>
                    <a:pt x="18089" y="45758"/>
                  </a:lnTo>
                  <a:close/>
                  <a:moveTo>
                    <a:pt x="105842" y="11553"/>
                  </a:moveTo>
                  <a:cubicBezTo>
                    <a:pt x="105135" y="9250"/>
                    <a:pt x="104070" y="4820"/>
                    <a:pt x="104070" y="4288"/>
                  </a:cubicBezTo>
                  <a:cubicBezTo>
                    <a:pt x="104070" y="389"/>
                    <a:pt x="107264" y="-1382"/>
                    <a:pt x="110100" y="-1382"/>
                  </a:cubicBezTo>
                  <a:cubicBezTo>
                    <a:pt x="113286" y="-1382"/>
                    <a:pt x="116130" y="921"/>
                    <a:pt x="117012" y="2517"/>
                  </a:cubicBezTo>
                  <a:cubicBezTo>
                    <a:pt x="117901" y="4113"/>
                    <a:pt x="119315" y="9782"/>
                    <a:pt x="120205" y="13506"/>
                  </a:cubicBezTo>
                  <a:cubicBezTo>
                    <a:pt x="121095" y="16872"/>
                    <a:pt x="123042" y="25018"/>
                    <a:pt x="124106" y="29449"/>
                  </a:cubicBezTo>
                  <a:cubicBezTo>
                    <a:pt x="125170" y="33355"/>
                    <a:pt x="126235" y="37254"/>
                    <a:pt x="127117" y="41328"/>
                  </a:cubicBezTo>
                  <a:cubicBezTo>
                    <a:pt x="129071" y="48591"/>
                    <a:pt x="129429" y="50013"/>
                    <a:pt x="134568" y="57279"/>
                  </a:cubicBezTo>
                  <a:cubicBezTo>
                    <a:pt x="139533" y="64369"/>
                    <a:pt x="147866" y="73579"/>
                    <a:pt x="161165" y="73579"/>
                  </a:cubicBezTo>
                  <a:cubicBezTo>
                    <a:pt x="171445" y="73579"/>
                    <a:pt x="171627" y="64544"/>
                    <a:pt x="171627" y="61177"/>
                  </a:cubicBezTo>
                  <a:cubicBezTo>
                    <a:pt x="171627" y="50545"/>
                    <a:pt x="164001" y="30871"/>
                    <a:pt x="161165" y="23430"/>
                  </a:cubicBezTo>
                  <a:cubicBezTo>
                    <a:pt x="159211" y="18468"/>
                    <a:pt x="158504" y="16872"/>
                    <a:pt x="158504" y="13856"/>
                  </a:cubicBezTo>
                  <a:cubicBezTo>
                    <a:pt x="158504" y="4463"/>
                    <a:pt x="166305" y="-1382"/>
                    <a:pt x="175346" y="-1382"/>
                  </a:cubicBezTo>
                  <a:cubicBezTo>
                    <a:pt x="193077" y="-1382"/>
                    <a:pt x="200886" y="23074"/>
                    <a:pt x="200886" y="25733"/>
                  </a:cubicBezTo>
                  <a:cubicBezTo>
                    <a:pt x="200886" y="28036"/>
                    <a:pt x="198574" y="28036"/>
                    <a:pt x="198043" y="28036"/>
                  </a:cubicBezTo>
                  <a:cubicBezTo>
                    <a:pt x="195564" y="28036"/>
                    <a:pt x="195389" y="26972"/>
                    <a:pt x="194674" y="25018"/>
                  </a:cubicBezTo>
                  <a:cubicBezTo>
                    <a:pt x="190599" y="10846"/>
                    <a:pt x="182972" y="3581"/>
                    <a:pt x="175878" y="3581"/>
                  </a:cubicBezTo>
                  <a:cubicBezTo>
                    <a:pt x="172160" y="3581"/>
                    <a:pt x="171445" y="6059"/>
                    <a:pt x="171445" y="9782"/>
                  </a:cubicBezTo>
                  <a:cubicBezTo>
                    <a:pt x="171445" y="13856"/>
                    <a:pt x="172335" y="16157"/>
                    <a:pt x="175528" y="24138"/>
                  </a:cubicBezTo>
                  <a:cubicBezTo>
                    <a:pt x="177658" y="29632"/>
                    <a:pt x="184926" y="48418"/>
                    <a:pt x="184926" y="58343"/>
                  </a:cubicBezTo>
                  <a:cubicBezTo>
                    <a:pt x="184926" y="75533"/>
                    <a:pt x="171271" y="78541"/>
                    <a:pt x="161873" y="78541"/>
                  </a:cubicBezTo>
                  <a:cubicBezTo>
                    <a:pt x="147160" y="78541"/>
                    <a:pt x="137229" y="69506"/>
                    <a:pt x="131907" y="62416"/>
                  </a:cubicBezTo>
                  <a:cubicBezTo>
                    <a:pt x="130668" y="74642"/>
                    <a:pt x="120205" y="78541"/>
                    <a:pt x="112936" y="78541"/>
                  </a:cubicBezTo>
                  <a:cubicBezTo>
                    <a:pt x="105310" y="78541"/>
                    <a:pt x="101235" y="73047"/>
                    <a:pt x="98930" y="68974"/>
                  </a:cubicBezTo>
                  <a:cubicBezTo>
                    <a:pt x="95030" y="62416"/>
                    <a:pt x="92543" y="52316"/>
                    <a:pt x="92543" y="51426"/>
                  </a:cubicBezTo>
                  <a:cubicBezTo>
                    <a:pt x="92543" y="49125"/>
                    <a:pt x="95030" y="49125"/>
                    <a:pt x="95554" y="49125"/>
                  </a:cubicBezTo>
                  <a:cubicBezTo>
                    <a:pt x="98041" y="49125"/>
                    <a:pt x="98216" y="49657"/>
                    <a:pt x="99463" y="54444"/>
                  </a:cubicBezTo>
                  <a:cubicBezTo>
                    <a:pt x="102117" y="64893"/>
                    <a:pt x="105484" y="73579"/>
                    <a:pt x="112404" y="73579"/>
                  </a:cubicBezTo>
                  <a:cubicBezTo>
                    <a:pt x="117012" y="73579"/>
                    <a:pt x="118251" y="69680"/>
                    <a:pt x="118251" y="64893"/>
                  </a:cubicBezTo>
                  <a:cubicBezTo>
                    <a:pt x="118251" y="61526"/>
                    <a:pt x="116662" y="54976"/>
                    <a:pt x="115415" y="50189"/>
                  </a:cubicBezTo>
                  <a:cubicBezTo>
                    <a:pt x="114176" y="45400"/>
                    <a:pt x="112404" y="38135"/>
                    <a:pt x="111515" y="34238"/>
                  </a:cubicBezTo>
                  <a:lnTo>
                    <a:pt x="105842" y="11553"/>
                  </a:lnTo>
                  <a:close/>
                  <a:moveTo>
                    <a:pt x="287033" y="68267"/>
                  </a:moveTo>
                  <a:cubicBezTo>
                    <a:pt x="280653" y="67204"/>
                    <a:pt x="277993" y="62241"/>
                    <a:pt x="277993" y="58343"/>
                  </a:cubicBezTo>
                  <a:cubicBezTo>
                    <a:pt x="277993" y="53555"/>
                    <a:pt x="281718" y="51784"/>
                    <a:pt x="284903" y="51784"/>
                  </a:cubicBezTo>
                  <a:cubicBezTo>
                    <a:pt x="288805" y="51784"/>
                    <a:pt x="295016" y="54619"/>
                    <a:pt x="295016" y="63122"/>
                  </a:cubicBezTo>
                  <a:cubicBezTo>
                    <a:pt x="295016" y="75174"/>
                    <a:pt x="281186" y="78541"/>
                    <a:pt x="271605" y="78541"/>
                  </a:cubicBezTo>
                  <a:cubicBezTo>
                    <a:pt x="245009" y="78541"/>
                    <a:pt x="220365" y="54087"/>
                    <a:pt x="220365" y="29449"/>
                  </a:cubicBezTo>
                  <a:cubicBezTo>
                    <a:pt x="220365" y="14213"/>
                    <a:pt x="231002" y="-1382"/>
                    <a:pt x="253167" y="-1382"/>
                  </a:cubicBezTo>
                  <a:cubicBezTo>
                    <a:pt x="283131" y="-1382"/>
                    <a:pt x="297138" y="16157"/>
                    <a:pt x="297138" y="18643"/>
                  </a:cubicBezTo>
                  <a:cubicBezTo>
                    <a:pt x="297138" y="19707"/>
                    <a:pt x="295549" y="21652"/>
                    <a:pt x="294126" y="21652"/>
                  </a:cubicBezTo>
                  <a:cubicBezTo>
                    <a:pt x="293063" y="21652"/>
                    <a:pt x="292705" y="21303"/>
                    <a:pt x="291291" y="19882"/>
                  </a:cubicBezTo>
                  <a:cubicBezTo>
                    <a:pt x="277459" y="3581"/>
                    <a:pt x="256711" y="3581"/>
                    <a:pt x="253525" y="3581"/>
                  </a:cubicBezTo>
                  <a:cubicBezTo>
                    <a:pt x="240758" y="3581"/>
                    <a:pt x="235078" y="12259"/>
                    <a:pt x="235078" y="23249"/>
                  </a:cubicBezTo>
                  <a:cubicBezTo>
                    <a:pt x="235078" y="28393"/>
                    <a:pt x="237564" y="47703"/>
                    <a:pt x="246789" y="59938"/>
                  </a:cubicBezTo>
                  <a:cubicBezTo>
                    <a:pt x="253525" y="68616"/>
                    <a:pt x="262741" y="73579"/>
                    <a:pt x="271605" y="73579"/>
                  </a:cubicBezTo>
                  <a:cubicBezTo>
                    <a:pt x="274091" y="73579"/>
                    <a:pt x="282600" y="73230"/>
                    <a:pt x="287033" y="68267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827" name="任意多边形: 形状 826">
              <a:extLst>
                <a:ext uri="{FF2B5EF4-FFF2-40B4-BE49-F238E27FC236}">
                  <a16:creationId xmlns:a16="http://schemas.microsoft.com/office/drawing/2014/main" id="{E9AE8072-851F-BD4D-B0C8-3741971652F5}"/>
                </a:ext>
              </a:extLst>
            </p:cNvPr>
            <p:cNvSpPr/>
            <p:nvPr>
              <p:custDataLst>
                <p:tags r:id="rId33"/>
              </p:custDataLst>
            </p:nvPr>
          </p:nvSpPr>
          <p:spPr>
            <a:xfrm flipV="1">
              <a:off x="8980585" y="-13821022"/>
              <a:ext cx="73762" cy="13648"/>
            </a:xfrm>
            <a:custGeom>
              <a:avLst/>
              <a:gdLst>
                <a:gd name="connsiteX0" fmla="*/ 73762 w 73762"/>
                <a:gd name="connsiteY0" fmla="*/ 5364 h 13648"/>
                <a:gd name="connsiteX1" fmla="*/ 64896 w 73762"/>
                <a:gd name="connsiteY1" fmla="*/ 12271 h 13648"/>
                <a:gd name="connsiteX2" fmla="*/ 8866 w 73762"/>
                <a:gd name="connsiteY2" fmla="*/ 12271 h 13648"/>
                <a:gd name="connsiteX3" fmla="*/ 0 w 73762"/>
                <a:gd name="connsiteY3" fmla="*/ 5537 h 13648"/>
                <a:gd name="connsiteX4" fmla="*/ 8866 w 73762"/>
                <a:gd name="connsiteY4" fmla="*/ -1377 h 13648"/>
                <a:gd name="connsiteX5" fmla="*/ 64896 w 73762"/>
                <a:gd name="connsiteY5" fmla="*/ -1377 h 13648"/>
                <a:gd name="connsiteX6" fmla="*/ 73762 w 73762"/>
                <a:gd name="connsiteY6" fmla="*/ 5364 h 13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762" h="13648">
                  <a:moveTo>
                    <a:pt x="73762" y="5364"/>
                  </a:moveTo>
                  <a:cubicBezTo>
                    <a:pt x="73762" y="12271"/>
                    <a:pt x="67025" y="12271"/>
                    <a:pt x="64896" y="12271"/>
                  </a:cubicBezTo>
                  <a:lnTo>
                    <a:pt x="8866" y="12271"/>
                  </a:lnTo>
                  <a:cubicBezTo>
                    <a:pt x="6919" y="12271"/>
                    <a:pt x="0" y="12271"/>
                    <a:pt x="0" y="5537"/>
                  </a:cubicBezTo>
                  <a:cubicBezTo>
                    <a:pt x="0" y="-1377"/>
                    <a:pt x="6737" y="-1377"/>
                    <a:pt x="8866" y="-1377"/>
                  </a:cubicBezTo>
                  <a:lnTo>
                    <a:pt x="64896" y="-1377"/>
                  </a:lnTo>
                  <a:cubicBezTo>
                    <a:pt x="66850" y="-1377"/>
                    <a:pt x="73762" y="-1377"/>
                    <a:pt x="73762" y="5364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828" name="任意多边形: 形状 827">
              <a:extLst>
                <a:ext uri="{FF2B5EF4-FFF2-40B4-BE49-F238E27FC236}">
                  <a16:creationId xmlns:a16="http://schemas.microsoft.com/office/drawing/2014/main" id="{E264AE04-E93E-D13C-AAB3-9AE87C24A191}"/>
                </a:ext>
              </a:extLst>
            </p:cNvPr>
            <p:cNvSpPr/>
            <p:nvPr>
              <p:custDataLst>
                <p:tags r:id="rId34"/>
              </p:custDataLst>
            </p:nvPr>
          </p:nvSpPr>
          <p:spPr>
            <a:xfrm flipV="1">
              <a:off x="9072974" y="-13953936"/>
              <a:ext cx="281185" cy="124759"/>
            </a:xfrm>
            <a:custGeom>
              <a:avLst/>
              <a:gdLst>
                <a:gd name="connsiteX0" fmla="*/ 68622 w 281185"/>
                <a:gd name="connsiteY0" fmla="*/ 14743 h 124759"/>
                <a:gd name="connsiteX1" fmla="*/ 66135 w 281185"/>
                <a:gd name="connsiteY1" fmla="*/ 4286 h 124759"/>
                <a:gd name="connsiteX2" fmla="*/ 72165 w 281185"/>
                <a:gd name="connsiteY2" fmla="*/ -1383 h 124759"/>
                <a:gd name="connsiteX3" fmla="*/ 79084 w 281185"/>
                <a:gd name="connsiteY3" fmla="*/ 2515 h 124759"/>
                <a:gd name="connsiteX4" fmla="*/ 82278 w 281185"/>
                <a:gd name="connsiteY4" fmla="*/ 13504 h 124759"/>
                <a:gd name="connsiteX5" fmla="*/ 86178 w 281185"/>
                <a:gd name="connsiteY5" fmla="*/ 29447 h 124759"/>
                <a:gd name="connsiteX6" fmla="*/ 89189 w 281185"/>
                <a:gd name="connsiteY6" fmla="*/ 41326 h 124759"/>
                <a:gd name="connsiteX7" fmla="*/ 94686 w 281185"/>
                <a:gd name="connsiteY7" fmla="*/ 54791 h 124759"/>
                <a:gd name="connsiteX8" fmla="*/ 123055 w 281185"/>
                <a:gd name="connsiteY8" fmla="*/ 73577 h 124759"/>
                <a:gd name="connsiteX9" fmla="*/ 133518 w 281185"/>
                <a:gd name="connsiteY9" fmla="*/ 61176 h 124759"/>
                <a:gd name="connsiteX10" fmla="*/ 123055 w 281185"/>
                <a:gd name="connsiteY10" fmla="*/ 23429 h 124759"/>
                <a:gd name="connsiteX11" fmla="*/ 120394 w 281185"/>
                <a:gd name="connsiteY11" fmla="*/ 13854 h 124759"/>
                <a:gd name="connsiteX12" fmla="*/ 137243 w 281185"/>
                <a:gd name="connsiteY12" fmla="*/ -1383 h 124759"/>
                <a:gd name="connsiteX13" fmla="*/ 162776 w 281185"/>
                <a:gd name="connsiteY13" fmla="*/ 25732 h 124759"/>
                <a:gd name="connsiteX14" fmla="*/ 159940 w 281185"/>
                <a:gd name="connsiteY14" fmla="*/ 28034 h 124759"/>
                <a:gd name="connsiteX15" fmla="*/ 156571 w 281185"/>
                <a:gd name="connsiteY15" fmla="*/ 25017 h 124759"/>
                <a:gd name="connsiteX16" fmla="*/ 137775 w 281185"/>
                <a:gd name="connsiteY16" fmla="*/ 3579 h 124759"/>
                <a:gd name="connsiteX17" fmla="*/ 133343 w 281185"/>
                <a:gd name="connsiteY17" fmla="*/ 9780 h 124759"/>
                <a:gd name="connsiteX18" fmla="*/ 137418 w 281185"/>
                <a:gd name="connsiteY18" fmla="*/ 24136 h 124759"/>
                <a:gd name="connsiteX19" fmla="*/ 146816 w 281185"/>
                <a:gd name="connsiteY19" fmla="*/ 58341 h 124759"/>
                <a:gd name="connsiteX20" fmla="*/ 140254 w 281185"/>
                <a:gd name="connsiteY20" fmla="*/ 73752 h 124759"/>
                <a:gd name="connsiteX21" fmla="*/ 123762 w 281185"/>
                <a:gd name="connsiteY21" fmla="*/ 78539 h 124759"/>
                <a:gd name="connsiteX22" fmla="*/ 92383 w 281185"/>
                <a:gd name="connsiteY22" fmla="*/ 60644 h 124759"/>
                <a:gd name="connsiteX23" fmla="*/ 69328 w 281185"/>
                <a:gd name="connsiteY23" fmla="*/ 78539 h 124759"/>
                <a:gd name="connsiteX24" fmla="*/ 39363 w 281185"/>
                <a:gd name="connsiteY24" fmla="*/ 62415 h 124759"/>
                <a:gd name="connsiteX25" fmla="*/ 20393 w 281185"/>
                <a:gd name="connsiteY25" fmla="*/ 78539 h 124759"/>
                <a:gd name="connsiteX26" fmla="*/ 6387 w 281185"/>
                <a:gd name="connsiteY26" fmla="*/ 68973 h 124759"/>
                <a:gd name="connsiteX27" fmla="*/ 0 w 281185"/>
                <a:gd name="connsiteY27" fmla="*/ 51424 h 124759"/>
                <a:gd name="connsiteX28" fmla="*/ 3011 w 281185"/>
                <a:gd name="connsiteY28" fmla="*/ 49123 h 124759"/>
                <a:gd name="connsiteX29" fmla="*/ 6919 w 281185"/>
                <a:gd name="connsiteY29" fmla="*/ 54442 h 124759"/>
                <a:gd name="connsiteX30" fmla="*/ 19860 w 281185"/>
                <a:gd name="connsiteY30" fmla="*/ 73577 h 124759"/>
                <a:gd name="connsiteX31" fmla="*/ 25707 w 281185"/>
                <a:gd name="connsiteY31" fmla="*/ 64891 h 124759"/>
                <a:gd name="connsiteX32" fmla="*/ 22871 w 281185"/>
                <a:gd name="connsiteY32" fmla="*/ 50187 h 124759"/>
                <a:gd name="connsiteX33" fmla="*/ 18971 w 281185"/>
                <a:gd name="connsiteY33" fmla="*/ 34236 h 124759"/>
                <a:gd name="connsiteX34" fmla="*/ 13299 w 281185"/>
                <a:gd name="connsiteY34" fmla="*/ 11551 h 124759"/>
                <a:gd name="connsiteX35" fmla="*/ 11527 w 281185"/>
                <a:gd name="connsiteY35" fmla="*/ 4286 h 124759"/>
                <a:gd name="connsiteX36" fmla="*/ 17556 w 281185"/>
                <a:gd name="connsiteY36" fmla="*/ -1383 h 124759"/>
                <a:gd name="connsiteX37" fmla="*/ 24468 w 281185"/>
                <a:gd name="connsiteY37" fmla="*/ 2515 h 124759"/>
                <a:gd name="connsiteX38" fmla="*/ 27662 w 281185"/>
                <a:gd name="connsiteY38" fmla="*/ 13504 h 124759"/>
                <a:gd name="connsiteX39" fmla="*/ 31563 w 281185"/>
                <a:gd name="connsiteY39" fmla="*/ 29447 h 124759"/>
                <a:gd name="connsiteX40" fmla="*/ 34573 w 281185"/>
                <a:gd name="connsiteY40" fmla="*/ 41326 h 124759"/>
                <a:gd name="connsiteX41" fmla="*/ 42025 w 281185"/>
                <a:gd name="connsiteY41" fmla="*/ 57277 h 124759"/>
                <a:gd name="connsiteX42" fmla="*/ 68622 w 281185"/>
                <a:gd name="connsiteY42" fmla="*/ 73577 h 124759"/>
                <a:gd name="connsiteX43" fmla="*/ 79084 w 281185"/>
                <a:gd name="connsiteY43" fmla="*/ 61176 h 124759"/>
                <a:gd name="connsiteX44" fmla="*/ 76065 w 281185"/>
                <a:gd name="connsiteY44" fmla="*/ 44517 h 124759"/>
                <a:gd name="connsiteX45" fmla="*/ 68622 w 281185"/>
                <a:gd name="connsiteY45" fmla="*/ 14743 h 124759"/>
                <a:gd name="connsiteX46" fmla="*/ 226752 w 281185"/>
                <a:gd name="connsiteY46" fmla="*/ 118057 h 124759"/>
                <a:gd name="connsiteX47" fmla="*/ 227459 w 281185"/>
                <a:gd name="connsiteY47" fmla="*/ 120898 h 124759"/>
                <a:gd name="connsiteX48" fmla="*/ 224624 w 281185"/>
                <a:gd name="connsiteY48" fmla="*/ 123376 h 124759"/>
                <a:gd name="connsiteX49" fmla="*/ 201927 w 281185"/>
                <a:gd name="connsiteY49" fmla="*/ 121605 h 124759"/>
                <a:gd name="connsiteX50" fmla="*/ 198026 w 281185"/>
                <a:gd name="connsiteY50" fmla="*/ 117531 h 124759"/>
                <a:gd name="connsiteX51" fmla="*/ 202641 w 281185"/>
                <a:gd name="connsiteY51" fmla="*/ 115047 h 124759"/>
                <a:gd name="connsiteX52" fmla="*/ 211150 w 281185"/>
                <a:gd name="connsiteY52" fmla="*/ 112388 h 124759"/>
                <a:gd name="connsiteX53" fmla="*/ 210443 w 281185"/>
                <a:gd name="connsiteY53" fmla="*/ 108489 h 124759"/>
                <a:gd name="connsiteX54" fmla="*/ 185443 w 281185"/>
                <a:gd name="connsiteY54" fmla="*/ 8185 h 124759"/>
                <a:gd name="connsiteX55" fmla="*/ 184553 w 281185"/>
                <a:gd name="connsiteY55" fmla="*/ 4286 h 124759"/>
                <a:gd name="connsiteX56" fmla="*/ 190582 w 281185"/>
                <a:gd name="connsiteY56" fmla="*/ -1383 h 124759"/>
                <a:gd name="connsiteX57" fmla="*/ 197852 w 281185"/>
                <a:gd name="connsiteY57" fmla="*/ 3222 h 124759"/>
                <a:gd name="connsiteX58" fmla="*/ 200863 w 281185"/>
                <a:gd name="connsiteY58" fmla="*/ 14386 h 124759"/>
                <a:gd name="connsiteX59" fmla="*/ 204946 w 281185"/>
                <a:gd name="connsiteY59" fmla="*/ 30162 h 124759"/>
                <a:gd name="connsiteX60" fmla="*/ 207782 w 281185"/>
                <a:gd name="connsiteY60" fmla="*/ 42214 h 124759"/>
                <a:gd name="connsiteX61" fmla="*/ 213105 w 281185"/>
                <a:gd name="connsiteY61" fmla="*/ 54791 h 124759"/>
                <a:gd name="connsiteX62" fmla="*/ 241472 w 281185"/>
                <a:gd name="connsiteY62" fmla="*/ 73577 h 124759"/>
                <a:gd name="connsiteX63" fmla="*/ 251936 w 281185"/>
                <a:gd name="connsiteY63" fmla="*/ 61176 h 124759"/>
                <a:gd name="connsiteX64" fmla="*/ 241472 w 281185"/>
                <a:gd name="connsiteY64" fmla="*/ 23429 h 124759"/>
                <a:gd name="connsiteX65" fmla="*/ 238811 w 281185"/>
                <a:gd name="connsiteY65" fmla="*/ 13854 h 124759"/>
                <a:gd name="connsiteX66" fmla="*/ 255652 w 281185"/>
                <a:gd name="connsiteY66" fmla="*/ -1383 h 124759"/>
                <a:gd name="connsiteX67" fmla="*/ 281186 w 281185"/>
                <a:gd name="connsiteY67" fmla="*/ 25732 h 124759"/>
                <a:gd name="connsiteX68" fmla="*/ 278348 w 281185"/>
                <a:gd name="connsiteY68" fmla="*/ 28034 h 124759"/>
                <a:gd name="connsiteX69" fmla="*/ 274981 w 281185"/>
                <a:gd name="connsiteY69" fmla="*/ 25017 h 124759"/>
                <a:gd name="connsiteX70" fmla="*/ 256186 w 281185"/>
                <a:gd name="connsiteY70" fmla="*/ 3579 h 124759"/>
                <a:gd name="connsiteX71" fmla="*/ 251753 w 281185"/>
                <a:gd name="connsiteY71" fmla="*/ 9780 h 124759"/>
                <a:gd name="connsiteX72" fmla="*/ 255836 w 281185"/>
                <a:gd name="connsiteY72" fmla="*/ 24136 h 124759"/>
                <a:gd name="connsiteX73" fmla="*/ 265234 w 281185"/>
                <a:gd name="connsiteY73" fmla="*/ 58341 h 124759"/>
                <a:gd name="connsiteX74" fmla="*/ 258673 w 281185"/>
                <a:gd name="connsiteY74" fmla="*/ 73752 h 124759"/>
                <a:gd name="connsiteX75" fmla="*/ 242180 w 281185"/>
                <a:gd name="connsiteY75" fmla="*/ 78539 h 124759"/>
                <a:gd name="connsiteX76" fmla="*/ 213279 w 281185"/>
                <a:gd name="connsiteY76" fmla="*/ 63835 h 124759"/>
                <a:gd name="connsiteX77" fmla="*/ 226752 w 281185"/>
                <a:gd name="connsiteY77" fmla="*/ 118057 h 124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</a:cxnLst>
              <a:rect l="l" t="t" r="r" b="b"/>
              <a:pathLst>
                <a:path w="281185" h="124759">
                  <a:moveTo>
                    <a:pt x="68622" y="14743"/>
                  </a:moveTo>
                  <a:cubicBezTo>
                    <a:pt x="67732" y="11201"/>
                    <a:pt x="66135" y="5175"/>
                    <a:pt x="66135" y="4286"/>
                  </a:cubicBezTo>
                  <a:cubicBezTo>
                    <a:pt x="66135" y="388"/>
                    <a:pt x="69328" y="-1383"/>
                    <a:pt x="72165" y="-1383"/>
                  </a:cubicBezTo>
                  <a:cubicBezTo>
                    <a:pt x="75359" y="-1383"/>
                    <a:pt x="78194" y="919"/>
                    <a:pt x="79084" y="2515"/>
                  </a:cubicBezTo>
                  <a:cubicBezTo>
                    <a:pt x="79966" y="4111"/>
                    <a:pt x="81388" y="9780"/>
                    <a:pt x="82278" y="13504"/>
                  </a:cubicBezTo>
                  <a:cubicBezTo>
                    <a:pt x="83159" y="16871"/>
                    <a:pt x="85114" y="25017"/>
                    <a:pt x="86178" y="29447"/>
                  </a:cubicBezTo>
                  <a:cubicBezTo>
                    <a:pt x="87235" y="33353"/>
                    <a:pt x="88299" y="37252"/>
                    <a:pt x="89189" y="41326"/>
                  </a:cubicBezTo>
                  <a:cubicBezTo>
                    <a:pt x="91144" y="48948"/>
                    <a:pt x="91144" y="49297"/>
                    <a:pt x="94686" y="54791"/>
                  </a:cubicBezTo>
                  <a:cubicBezTo>
                    <a:pt x="100359" y="63478"/>
                    <a:pt x="109225" y="73577"/>
                    <a:pt x="123055" y="73577"/>
                  </a:cubicBezTo>
                  <a:cubicBezTo>
                    <a:pt x="132985" y="73577"/>
                    <a:pt x="133518" y="65423"/>
                    <a:pt x="133518" y="61176"/>
                  </a:cubicBezTo>
                  <a:cubicBezTo>
                    <a:pt x="133518" y="50544"/>
                    <a:pt x="125891" y="30869"/>
                    <a:pt x="123055" y="23429"/>
                  </a:cubicBezTo>
                  <a:cubicBezTo>
                    <a:pt x="121109" y="18466"/>
                    <a:pt x="120394" y="16871"/>
                    <a:pt x="120394" y="13854"/>
                  </a:cubicBezTo>
                  <a:cubicBezTo>
                    <a:pt x="120394" y="4461"/>
                    <a:pt x="128195" y="-1383"/>
                    <a:pt x="137243" y="-1383"/>
                  </a:cubicBezTo>
                  <a:cubicBezTo>
                    <a:pt x="154975" y="-1383"/>
                    <a:pt x="162776" y="23072"/>
                    <a:pt x="162776" y="25732"/>
                  </a:cubicBezTo>
                  <a:cubicBezTo>
                    <a:pt x="162776" y="28034"/>
                    <a:pt x="160472" y="28034"/>
                    <a:pt x="159940" y="28034"/>
                  </a:cubicBezTo>
                  <a:cubicBezTo>
                    <a:pt x="157454" y="28034"/>
                    <a:pt x="157278" y="26971"/>
                    <a:pt x="156571" y="25017"/>
                  </a:cubicBezTo>
                  <a:cubicBezTo>
                    <a:pt x="152488" y="10844"/>
                    <a:pt x="144862" y="3579"/>
                    <a:pt x="137775" y="3579"/>
                  </a:cubicBezTo>
                  <a:cubicBezTo>
                    <a:pt x="134050" y="3579"/>
                    <a:pt x="133343" y="6057"/>
                    <a:pt x="133343" y="9780"/>
                  </a:cubicBezTo>
                  <a:cubicBezTo>
                    <a:pt x="133343" y="13854"/>
                    <a:pt x="134225" y="16156"/>
                    <a:pt x="137418" y="24136"/>
                  </a:cubicBezTo>
                  <a:cubicBezTo>
                    <a:pt x="139547" y="29630"/>
                    <a:pt x="146816" y="48416"/>
                    <a:pt x="146816" y="58341"/>
                  </a:cubicBezTo>
                  <a:cubicBezTo>
                    <a:pt x="146816" y="61176"/>
                    <a:pt x="146816" y="68614"/>
                    <a:pt x="140254" y="73752"/>
                  </a:cubicBezTo>
                  <a:cubicBezTo>
                    <a:pt x="137243" y="76063"/>
                    <a:pt x="132096" y="78539"/>
                    <a:pt x="123762" y="78539"/>
                  </a:cubicBezTo>
                  <a:cubicBezTo>
                    <a:pt x="107810" y="78539"/>
                    <a:pt x="98055" y="68083"/>
                    <a:pt x="92383" y="60644"/>
                  </a:cubicBezTo>
                  <a:cubicBezTo>
                    <a:pt x="90961" y="75705"/>
                    <a:pt x="78370" y="78539"/>
                    <a:pt x="69328" y="78539"/>
                  </a:cubicBezTo>
                  <a:cubicBezTo>
                    <a:pt x="54616" y="78539"/>
                    <a:pt x="44686" y="69505"/>
                    <a:pt x="39363" y="62415"/>
                  </a:cubicBezTo>
                  <a:cubicBezTo>
                    <a:pt x="38124" y="74641"/>
                    <a:pt x="27662" y="78539"/>
                    <a:pt x="20393" y="78539"/>
                  </a:cubicBezTo>
                  <a:cubicBezTo>
                    <a:pt x="12767" y="78539"/>
                    <a:pt x="8690" y="73045"/>
                    <a:pt x="6387" y="68973"/>
                  </a:cubicBezTo>
                  <a:cubicBezTo>
                    <a:pt x="2486" y="62415"/>
                    <a:pt x="0" y="52315"/>
                    <a:pt x="0" y="51424"/>
                  </a:cubicBezTo>
                  <a:cubicBezTo>
                    <a:pt x="0" y="49123"/>
                    <a:pt x="2486" y="49123"/>
                    <a:pt x="3011" y="49123"/>
                  </a:cubicBezTo>
                  <a:cubicBezTo>
                    <a:pt x="5497" y="49123"/>
                    <a:pt x="5672" y="49655"/>
                    <a:pt x="6919" y="54442"/>
                  </a:cubicBezTo>
                  <a:cubicBezTo>
                    <a:pt x="9573" y="64891"/>
                    <a:pt x="12941" y="73577"/>
                    <a:pt x="19860" y="73577"/>
                  </a:cubicBezTo>
                  <a:cubicBezTo>
                    <a:pt x="24468" y="73577"/>
                    <a:pt x="25707" y="69678"/>
                    <a:pt x="25707" y="64891"/>
                  </a:cubicBezTo>
                  <a:cubicBezTo>
                    <a:pt x="25707" y="61524"/>
                    <a:pt x="24118" y="54974"/>
                    <a:pt x="22871" y="50187"/>
                  </a:cubicBezTo>
                  <a:cubicBezTo>
                    <a:pt x="21632" y="45398"/>
                    <a:pt x="19860" y="38133"/>
                    <a:pt x="18971" y="34236"/>
                  </a:cubicBezTo>
                  <a:lnTo>
                    <a:pt x="13299" y="11551"/>
                  </a:lnTo>
                  <a:cubicBezTo>
                    <a:pt x="12591" y="9249"/>
                    <a:pt x="11527" y="4818"/>
                    <a:pt x="11527" y="4286"/>
                  </a:cubicBezTo>
                  <a:cubicBezTo>
                    <a:pt x="11527" y="388"/>
                    <a:pt x="14721" y="-1383"/>
                    <a:pt x="17556" y="-1383"/>
                  </a:cubicBezTo>
                  <a:cubicBezTo>
                    <a:pt x="20743" y="-1383"/>
                    <a:pt x="23587" y="919"/>
                    <a:pt x="24468" y="2515"/>
                  </a:cubicBezTo>
                  <a:cubicBezTo>
                    <a:pt x="25358" y="4111"/>
                    <a:pt x="26772" y="9780"/>
                    <a:pt x="27662" y="13504"/>
                  </a:cubicBezTo>
                  <a:cubicBezTo>
                    <a:pt x="28552" y="16871"/>
                    <a:pt x="30497" y="25017"/>
                    <a:pt x="31563" y="29447"/>
                  </a:cubicBezTo>
                  <a:cubicBezTo>
                    <a:pt x="32627" y="33353"/>
                    <a:pt x="33691" y="37252"/>
                    <a:pt x="34573" y="41326"/>
                  </a:cubicBezTo>
                  <a:cubicBezTo>
                    <a:pt x="36527" y="48590"/>
                    <a:pt x="36885" y="50012"/>
                    <a:pt x="42025" y="57277"/>
                  </a:cubicBezTo>
                  <a:cubicBezTo>
                    <a:pt x="46989" y="64367"/>
                    <a:pt x="55323" y="73577"/>
                    <a:pt x="68622" y="73577"/>
                  </a:cubicBezTo>
                  <a:cubicBezTo>
                    <a:pt x="78901" y="73577"/>
                    <a:pt x="79084" y="64542"/>
                    <a:pt x="79084" y="61176"/>
                  </a:cubicBezTo>
                  <a:cubicBezTo>
                    <a:pt x="79084" y="56745"/>
                    <a:pt x="78552" y="54442"/>
                    <a:pt x="76065" y="44517"/>
                  </a:cubicBezTo>
                  <a:lnTo>
                    <a:pt x="68622" y="14743"/>
                  </a:lnTo>
                  <a:close/>
                  <a:moveTo>
                    <a:pt x="226752" y="118057"/>
                  </a:moveTo>
                  <a:cubicBezTo>
                    <a:pt x="226927" y="118414"/>
                    <a:pt x="227459" y="120717"/>
                    <a:pt x="227459" y="120898"/>
                  </a:cubicBezTo>
                  <a:cubicBezTo>
                    <a:pt x="227459" y="121780"/>
                    <a:pt x="226752" y="123376"/>
                    <a:pt x="224624" y="123376"/>
                  </a:cubicBezTo>
                  <a:cubicBezTo>
                    <a:pt x="221081" y="123376"/>
                    <a:pt x="206360" y="121963"/>
                    <a:pt x="201927" y="121605"/>
                  </a:cubicBezTo>
                  <a:cubicBezTo>
                    <a:pt x="200513" y="121430"/>
                    <a:pt x="198026" y="121249"/>
                    <a:pt x="198026" y="117531"/>
                  </a:cubicBezTo>
                  <a:cubicBezTo>
                    <a:pt x="198026" y="115047"/>
                    <a:pt x="200513" y="115047"/>
                    <a:pt x="202641" y="115047"/>
                  </a:cubicBezTo>
                  <a:cubicBezTo>
                    <a:pt x="211150" y="115047"/>
                    <a:pt x="211150" y="113808"/>
                    <a:pt x="211150" y="112388"/>
                  </a:cubicBezTo>
                  <a:cubicBezTo>
                    <a:pt x="211150" y="111149"/>
                    <a:pt x="210793" y="110085"/>
                    <a:pt x="210443" y="108489"/>
                  </a:cubicBezTo>
                  <a:lnTo>
                    <a:pt x="185443" y="8185"/>
                  </a:lnTo>
                  <a:cubicBezTo>
                    <a:pt x="184553" y="4993"/>
                    <a:pt x="184553" y="4643"/>
                    <a:pt x="184553" y="4286"/>
                  </a:cubicBezTo>
                  <a:cubicBezTo>
                    <a:pt x="184553" y="1627"/>
                    <a:pt x="186682" y="-1383"/>
                    <a:pt x="190582" y="-1383"/>
                  </a:cubicBezTo>
                  <a:cubicBezTo>
                    <a:pt x="192529" y="-1383"/>
                    <a:pt x="195897" y="-501"/>
                    <a:pt x="197852" y="3222"/>
                  </a:cubicBezTo>
                  <a:cubicBezTo>
                    <a:pt x="198384" y="4286"/>
                    <a:pt x="199980" y="10669"/>
                    <a:pt x="200863" y="14386"/>
                  </a:cubicBezTo>
                  <a:lnTo>
                    <a:pt x="204946" y="30162"/>
                  </a:lnTo>
                  <a:cubicBezTo>
                    <a:pt x="205478" y="32822"/>
                    <a:pt x="207250" y="39555"/>
                    <a:pt x="207782" y="42214"/>
                  </a:cubicBezTo>
                  <a:cubicBezTo>
                    <a:pt x="209553" y="48948"/>
                    <a:pt x="209553" y="49123"/>
                    <a:pt x="213105" y="54791"/>
                  </a:cubicBezTo>
                  <a:cubicBezTo>
                    <a:pt x="218776" y="63478"/>
                    <a:pt x="227642" y="73577"/>
                    <a:pt x="241472" y="73577"/>
                  </a:cubicBezTo>
                  <a:cubicBezTo>
                    <a:pt x="251402" y="73577"/>
                    <a:pt x="251936" y="65423"/>
                    <a:pt x="251936" y="61176"/>
                  </a:cubicBezTo>
                  <a:cubicBezTo>
                    <a:pt x="251936" y="50544"/>
                    <a:pt x="244309" y="30869"/>
                    <a:pt x="241472" y="23429"/>
                  </a:cubicBezTo>
                  <a:cubicBezTo>
                    <a:pt x="239519" y="18466"/>
                    <a:pt x="238811" y="16871"/>
                    <a:pt x="238811" y="13854"/>
                  </a:cubicBezTo>
                  <a:cubicBezTo>
                    <a:pt x="238811" y="4461"/>
                    <a:pt x="246613" y="-1383"/>
                    <a:pt x="255652" y="-1383"/>
                  </a:cubicBezTo>
                  <a:cubicBezTo>
                    <a:pt x="273384" y="-1383"/>
                    <a:pt x="281186" y="23072"/>
                    <a:pt x="281186" y="25732"/>
                  </a:cubicBezTo>
                  <a:cubicBezTo>
                    <a:pt x="281186" y="28034"/>
                    <a:pt x="278883" y="28034"/>
                    <a:pt x="278348" y="28034"/>
                  </a:cubicBezTo>
                  <a:cubicBezTo>
                    <a:pt x="275871" y="28034"/>
                    <a:pt x="275690" y="26971"/>
                    <a:pt x="274981" y="25017"/>
                  </a:cubicBezTo>
                  <a:cubicBezTo>
                    <a:pt x="270905" y="10844"/>
                    <a:pt x="263106" y="3579"/>
                    <a:pt x="256186" y="3579"/>
                  </a:cubicBezTo>
                  <a:cubicBezTo>
                    <a:pt x="252467" y="3579"/>
                    <a:pt x="251753" y="6057"/>
                    <a:pt x="251753" y="9780"/>
                  </a:cubicBezTo>
                  <a:cubicBezTo>
                    <a:pt x="251753" y="13854"/>
                    <a:pt x="252642" y="16156"/>
                    <a:pt x="255836" y="24136"/>
                  </a:cubicBezTo>
                  <a:cubicBezTo>
                    <a:pt x="257956" y="29630"/>
                    <a:pt x="265234" y="48416"/>
                    <a:pt x="265234" y="58341"/>
                  </a:cubicBezTo>
                  <a:cubicBezTo>
                    <a:pt x="265234" y="61176"/>
                    <a:pt x="265234" y="68614"/>
                    <a:pt x="258673" y="73752"/>
                  </a:cubicBezTo>
                  <a:cubicBezTo>
                    <a:pt x="255652" y="76063"/>
                    <a:pt x="250512" y="78539"/>
                    <a:pt x="242180" y="78539"/>
                  </a:cubicBezTo>
                  <a:cubicBezTo>
                    <a:pt x="229239" y="78539"/>
                    <a:pt x="219841" y="71449"/>
                    <a:pt x="213279" y="63835"/>
                  </a:cubicBezTo>
                  <a:lnTo>
                    <a:pt x="226752" y="118057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829" name="任意多边形: 形状 828">
              <a:extLst>
                <a:ext uri="{FF2B5EF4-FFF2-40B4-BE49-F238E27FC236}">
                  <a16:creationId xmlns:a16="http://schemas.microsoft.com/office/drawing/2014/main" id="{F6843501-5F05-7F42-332F-2E22F4B4166A}"/>
                </a:ext>
              </a:extLst>
            </p:cNvPr>
            <p:cNvSpPr/>
            <p:nvPr>
              <p:custDataLst>
                <p:tags r:id="rId35"/>
              </p:custDataLst>
            </p:nvPr>
          </p:nvSpPr>
          <p:spPr>
            <a:xfrm flipV="1">
              <a:off x="9373015" y="-13821022"/>
              <a:ext cx="73762" cy="13648"/>
            </a:xfrm>
            <a:custGeom>
              <a:avLst/>
              <a:gdLst>
                <a:gd name="connsiteX0" fmla="*/ 73762 w 73762"/>
                <a:gd name="connsiteY0" fmla="*/ 5364 h 13648"/>
                <a:gd name="connsiteX1" fmla="*/ 64896 w 73762"/>
                <a:gd name="connsiteY1" fmla="*/ 12271 h 13648"/>
                <a:gd name="connsiteX2" fmla="*/ 8866 w 73762"/>
                <a:gd name="connsiteY2" fmla="*/ 12271 h 13648"/>
                <a:gd name="connsiteX3" fmla="*/ 0 w 73762"/>
                <a:gd name="connsiteY3" fmla="*/ 5537 h 13648"/>
                <a:gd name="connsiteX4" fmla="*/ 8866 w 73762"/>
                <a:gd name="connsiteY4" fmla="*/ -1377 h 13648"/>
                <a:gd name="connsiteX5" fmla="*/ 64896 w 73762"/>
                <a:gd name="connsiteY5" fmla="*/ -1377 h 13648"/>
                <a:gd name="connsiteX6" fmla="*/ 73762 w 73762"/>
                <a:gd name="connsiteY6" fmla="*/ 5364 h 13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762" h="13648">
                  <a:moveTo>
                    <a:pt x="73762" y="5364"/>
                  </a:moveTo>
                  <a:cubicBezTo>
                    <a:pt x="73762" y="12271"/>
                    <a:pt x="67025" y="12271"/>
                    <a:pt x="64896" y="12271"/>
                  </a:cubicBezTo>
                  <a:lnTo>
                    <a:pt x="8866" y="12271"/>
                  </a:lnTo>
                  <a:cubicBezTo>
                    <a:pt x="6919" y="12271"/>
                    <a:pt x="0" y="12271"/>
                    <a:pt x="0" y="5537"/>
                  </a:cubicBezTo>
                  <a:cubicBezTo>
                    <a:pt x="0" y="-1377"/>
                    <a:pt x="6737" y="-1377"/>
                    <a:pt x="8866" y="-1377"/>
                  </a:cubicBezTo>
                  <a:lnTo>
                    <a:pt x="64896" y="-1377"/>
                  </a:lnTo>
                  <a:cubicBezTo>
                    <a:pt x="66850" y="-1377"/>
                    <a:pt x="73762" y="-1377"/>
                    <a:pt x="73762" y="5364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830" name="任意多边形: 形状 829">
              <a:extLst>
                <a:ext uri="{FF2B5EF4-FFF2-40B4-BE49-F238E27FC236}">
                  <a16:creationId xmlns:a16="http://schemas.microsoft.com/office/drawing/2014/main" id="{B005F8B7-4CE0-02A8-FF39-1427244144E5}"/>
                </a:ext>
              </a:extLst>
            </p:cNvPr>
            <p:cNvSpPr/>
            <p:nvPr>
              <p:custDataLst>
                <p:tags r:id="rId36"/>
              </p:custDataLst>
            </p:nvPr>
          </p:nvSpPr>
          <p:spPr>
            <a:xfrm flipV="1">
              <a:off x="9468065" y="-13953936"/>
              <a:ext cx="39720" cy="124759"/>
            </a:xfrm>
            <a:custGeom>
              <a:avLst/>
              <a:gdLst>
                <a:gd name="connsiteX0" fmla="*/ 39006 w 39720"/>
                <a:gd name="connsiteY0" fmla="*/ 118057 h 124759"/>
                <a:gd name="connsiteX1" fmla="*/ 39721 w 39720"/>
                <a:gd name="connsiteY1" fmla="*/ 120898 h 124759"/>
                <a:gd name="connsiteX2" fmla="*/ 36877 w 39720"/>
                <a:gd name="connsiteY2" fmla="*/ 123376 h 124759"/>
                <a:gd name="connsiteX3" fmla="*/ 14181 w 39720"/>
                <a:gd name="connsiteY3" fmla="*/ 121605 h 124759"/>
                <a:gd name="connsiteX4" fmla="*/ 10462 w 39720"/>
                <a:gd name="connsiteY4" fmla="*/ 117531 h 124759"/>
                <a:gd name="connsiteX5" fmla="*/ 14895 w 39720"/>
                <a:gd name="connsiteY5" fmla="*/ 115047 h 124759"/>
                <a:gd name="connsiteX6" fmla="*/ 23403 w 39720"/>
                <a:gd name="connsiteY6" fmla="*/ 112388 h 124759"/>
                <a:gd name="connsiteX7" fmla="*/ 22697 w 39720"/>
                <a:gd name="connsiteY7" fmla="*/ 108489 h 124759"/>
                <a:gd name="connsiteX8" fmla="*/ 708 w 39720"/>
                <a:gd name="connsiteY8" fmla="*/ 20944 h 124759"/>
                <a:gd name="connsiteX9" fmla="*/ 0 w 39720"/>
                <a:gd name="connsiteY9" fmla="*/ 15450 h 124759"/>
                <a:gd name="connsiteX10" fmla="*/ 18614 w 39720"/>
                <a:gd name="connsiteY10" fmla="*/ -1383 h 124759"/>
                <a:gd name="connsiteX11" fmla="*/ 32802 w 39720"/>
                <a:gd name="connsiteY11" fmla="*/ 8009 h 124759"/>
                <a:gd name="connsiteX12" fmla="*/ 39006 w 39720"/>
                <a:gd name="connsiteY12" fmla="*/ 25732 h 124759"/>
                <a:gd name="connsiteX13" fmla="*/ 36170 w 39720"/>
                <a:gd name="connsiteY13" fmla="*/ 28034 h 124759"/>
                <a:gd name="connsiteX14" fmla="*/ 32627 w 39720"/>
                <a:gd name="connsiteY14" fmla="*/ 23779 h 124759"/>
                <a:gd name="connsiteX15" fmla="*/ 19328 w 39720"/>
                <a:gd name="connsiteY15" fmla="*/ 3579 h 124759"/>
                <a:gd name="connsiteX16" fmla="*/ 13299 w 39720"/>
                <a:gd name="connsiteY16" fmla="*/ 12257 h 124759"/>
                <a:gd name="connsiteX17" fmla="*/ 14363 w 39720"/>
                <a:gd name="connsiteY17" fmla="*/ 19530 h 124759"/>
                <a:gd name="connsiteX18" fmla="*/ 39006 w 39720"/>
                <a:gd name="connsiteY18" fmla="*/ 118057 h 124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9720" h="124759">
                  <a:moveTo>
                    <a:pt x="39006" y="118057"/>
                  </a:moveTo>
                  <a:cubicBezTo>
                    <a:pt x="39189" y="118414"/>
                    <a:pt x="39721" y="120717"/>
                    <a:pt x="39721" y="120898"/>
                  </a:cubicBezTo>
                  <a:cubicBezTo>
                    <a:pt x="39721" y="121780"/>
                    <a:pt x="39006" y="123376"/>
                    <a:pt x="36877" y="123376"/>
                  </a:cubicBezTo>
                  <a:cubicBezTo>
                    <a:pt x="33334" y="123376"/>
                    <a:pt x="18614" y="121963"/>
                    <a:pt x="14181" y="121605"/>
                  </a:cubicBezTo>
                  <a:cubicBezTo>
                    <a:pt x="12941" y="121430"/>
                    <a:pt x="10462" y="121249"/>
                    <a:pt x="10462" y="117531"/>
                  </a:cubicBezTo>
                  <a:cubicBezTo>
                    <a:pt x="10462" y="115047"/>
                    <a:pt x="12941" y="115047"/>
                    <a:pt x="14895" y="115047"/>
                  </a:cubicBezTo>
                  <a:cubicBezTo>
                    <a:pt x="23403" y="115047"/>
                    <a:pt x="23403" y="113808"/>
                    <a:pt x="23403" y="112388"/>
                  </a:cubicBezTo>
                  <a:cubicBezTo>
                    <a:pt x="23403" y="111149"/>
                    <a:pt x="23046" y="110085"/>
                    <a:pt x="22697" y="108489"/>
                  </a:cubicBezTo>
                  <a:lnTo>
                    <a:pt x="708" y="20944"/>
                  </a:lnTo>
                  <a:cubicBezTo>
                    <a:pt x="175" y="19173"/>
                    <a:pt x="0" y="17219"/>
                    <a:pt x="0" y="15450"/>
                  </a:cubicBezTo>
                  <a:cubicBezTo>
                    <a:pt x="0" y="4111"/>
                    <a:pt x="10106" y="-1383"/>
                    <a:pt x="18614" y="-1383"/>
                  </a:cubicBezTo>
                  <a:cubicBezTo>
                    <a:pt x="22871" y="-1383"/>
                    <a:pt x="28194" y="31"/>
                    <a:pt x="32802" y="8009"/>
                  </a:cubicBezTo>
                  <a:cubicBezTo>
                    <a:pt x="36528" y="14568"/>
                    <a:pt x="39006" y="25017"/>
                    <a:pt x="39006" y="25732"/>
                  </a:cubicBezTo>
                  <a:cubicBezTo>
                    <a:pt x="39006" y="28034"/>
                    <a:pt x="36702" y="28034"/>
                    <a:pt x="36170" y="28034"/>
                  </a:cubicBezTo>
                  <a:cubicBezTo>
                    <a:pt x="33691" y="28034"/>
                    <a:pt x="33334" y="26971"/>
                    <a:pt x="32627" y="23779"/>
                  </a:cubicBezTo>
                  <a:cubicBezTo>
                    <a:pt x="30323" y="14918"/>
                    <a:pt x="26947" y="3579"/>
                    <a:pt x="19328" y="3579"/>
                  </a:cubicBezTo>
                  <a:cubicBezTo>
                    <a:pt x="14538" y="3579"/>
                    <a:pt x="13299" y="8009"/>
                    <a:pt x="13299" y="12257"/>
                  </a:cubicBezTo>
                  <a:cubicBezTo>
                    <a:pt x="13299" y="14211"/>
                    <a:pt x="13831" y="17578"/>
                    <a:pt x="14363" y="19530"/>
                  </a:cubicBezTo>
                  <a:lnTo>
                    <a:pt x="39006" y="118057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831" name="任意多边形: 形状 830">
              <a:extLst>
                <a:ext uri="{FF2B5EF4-FFF2-40B4-BE49-F238E27FC236}">
                  <a16:creationId xmlns:a16="http://schemas.microsoft.com/office/drawing/2014/main" id="{8EB8067E-CA85-B4C1-474A-E919BA129543}"/>
                </a:ext>
              </a:extLst>
            </p:cNvPr>
            <p:cNvSpPr/>
            <p:nvPr>
              <p:custDataLst>
                <p:tags r:id="rId37"/>
              </p:custDataLst>
            </p:nvPr>
          </p:nvSpPr>
          <p:spPr>
            <a:xfrm flipV="1">
              <a:off x="9530242" y="-13909099"/>
              <a:ext cx="108342" cy="79922"/>
            </a:xfrm>
            <a:custGeom>
              <a:avLst/>
              <a:gdLst>
                <a:gd name="connsiteX0" fmla="*/ 13299 w 108342"/>
                <a:gd name="connsiteY0" fmla="*/ 11553 h 79922"/>
                <a:gd name="connsiteX1" fmla="*/ 11527 w 108342"/>
                <a:gd name="connsiteY1" fmla="*/ 4288 h 79922"/>
                <a:gd name="connsiteX2" fmla="*/ 17557 w 108342"/>
                <a:gd name="connsiteY2" fmla="*/ -1382 h 79922"/>
                <a:gd name="connsiteX3" fmla="*/ 24468 w 108342"/>
                <a:gd name="connsiteY3" fmla="*/ 2517 h 79922"/>
                <a:gd name="connsiteX4" fmla="*/ 27662 w 108342"/>
                <a:gd name="connsiteY4" fmla="*/ 13506 h 79922"/>
                <a:gd name="connsiteX5" fmla="*/ 31563 w 108342"/>
                <a:gd name="connsiteY5" fmla="*/ 29449 h 79922"/>
                <a:gd name="connsiteX6" fmla="*/ 34573 w 108342"/>
                <a:gd name="connsiteY6" fmla="*/ 41328 h 79922"/>
                <a:gd name="connsiteX7" fmla="*/ 42025 w 108342"/>
                <a:gd name="connsiteY7" fmla="*/ 57279 h 79922"/>
                <a:gd name="connsiteX8" fmla="*/ 68622 w 108342"/>
                <a:gd name="connsiteY8" fmla="*/ 73579 h 79922"/>
                <a:gd name="connsiteX9" fmla="*/ 79084 w 108342"/>
                <a:gd name="connsiteY9" fmla="*/ 61177 h 79922"/>
                <a:gd name="connsiteX10" fmla="*/ 68622 w 108342"/>
                <a:gd name="connsiteY10" fmla="*/ 23430 h 79922"/>
                <a:gd name="connsiteX11" fmla="*/ 65961 w 108342"/>
                <a:gd name="connsiteY11" fmla="*/ 13856 h 79922"/>
                <a:gd name="connsiteX12" fmla="*/ 82802 w 108342"/>
                <a:gd name="connsiteY12" fmla="*/ -1382 h 79922"/>
                <a:gd name="connsiteX13" fmla="*/ 108342 w 108342"/>
                <a:gd name="connsiteY13" fmla="*/ 25733 h 79922"/>
                <a:gd name="connsiteX14" fmla="*/ 105498 w 108342"/>
                <a:gd name="connsiteY14" fmla="*/ 28036 h 79922"/>
                <a:gd name="connsiteX15" fmla="*/ 102131 w 108342"/>
                <a:gd name="connsiteY15" fmla="*/ 25018 h 79922"/>
                <a:gd name="connsiteX16" fmla="*/ 83335 w 108342"/>
                <a:gd name="connsiteY16" fmla="*/ 3581 h 79922"/>
                <a:gd name="connsiteX17" fmla="*/ 78902 w 108342"/>
                <a:gd name="connsiteY17" fmla="*/ 9782 h 79922"/>
                <a:gd name="connsiteX18" fmla="*/ 82985 w 108342"/>
                <a:gd name="connsiteY18" fmla="*/ 24138 h 79922"/>
                <a:gd name="connsiteX19" fmla="*/ 92383 w 108342"/>
                <a:gd name="connsiteY19" fmla="*/ 58343 h 79922"/>
                <a:gd name="connsiteX20" fmla="*/ 69329 w 108342"/>
                <a:gd name="connsiteY20" fmla="*/ 78541 h 79922"/>
                <a:gd name="connsiteX21" fmla="*/ 39363 w 108342"/>
                <a:gd name="connsiteY21" fmla="*/ 62416 h 79922"/>
                <a:gd name="connsiteX22" fmla="*/ 20393 w 108342"/>
                <a:gd name="connsiteY22" fmla="*/ 78541 h 79922"/>
                <a:gd name="connsiteX23" fmla="*/ 6387 w 108342"/>
                <a:gd name="connsiteY23" fmla="*/ 68974 h 79922"/>
                <a:gd name="connsiteX24" fmla="*/ 0 w 108342"/>
                <a:gd name="connsiteY24" fmla="*/ 51426 h 79922"/>
                <a:gd name="connsiteX25" fmla="*/ 3011 w 108342"/>
                <a:gd name="connsiteY25" fmla="*/ 49125 h 79922"/>
                <a:gd name="connsiteX26" fmla="*/ 6919 w 108342"/>
                <a:gd name="connsiteY26" fmla="*/ 54444 h 79922"/>
                <a:gd name="connsiteX27" fmla="*/ 19860 w 108342"/>
                <a:gd name="connsiteY27" fmla="*/ 73579 h 79922"/>
                <a:gd name="connsiteX28" fmla="*/ 25708 w 108342"/>
                <a:gd name="connsiteY28" fmla="*/ 64893 h 79922"/>
                <a:gd name="connsiteX29" fmla="*/ 22871 w 108342"/>
                <a:gd name="connsiteY29" fmla="*/ 50189 h 79922"/>
                <a:gd name="connsiteX30" fmla="*/ 18971 w 108342"/>
                <a:gd name="connsiteY30" fmla="*/ 34238 h 79922"/>
                <a:gd name="connsiteX31" fmla="*/ 13299 w 108342"/>
                <a:gd name="connsiteY31" fmla="*/ 11553 h 79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08342" h="79922">
                  <a:moveTo>
                    <a:pt x="13299" y="11553"/>
                  </a:moveTo>
                  <a:cubicBezTo>
                    <a:pt x="12591" y="9250"/>
                    <a:pt x="11527" y="4820"/>
                    <a:pt x="11527" y="4288"/>
                  </a:cubicBezTo>
                  <a:cubicBezTo>
                    <a:pt x="11527" y="389"/>
                    <a:pt x="14721" y="-1382"/>
                    <a:pt x="17557" y="-1382"/>
                  </a:cubicBezTo>
                  <a:cubicBezTo>
                    <a:pt x="20743" y="-1382"/>
                    <a:pt x="23587" y="921"/>
                    <a:pt x="24468" y="2517"/>
                  </a:cubicBezTo>
                  <a:cubicBezTo>
                    <a:pt x="25358" y="4113"/>
                    <a:pt x="26772" y="9782"/>
                    <a:pt x="27662" y="13506"/>
                  </a:cubicBezTo>
                  <a:cubicBezTo>
                    <a:pt x="28552" y="16872"/>
                    <a:pt x="30498" y="25018"/>
                    <a:pt x="31563" y="29449"/>
                  </a:cubicBezTo>
                  <a:cubicBezTo>
                    <a:pt x="32627" y="33355"/>
                    <a:pt x="33691" y="37254"/>
                    <a:pt x="34573" y="41328"/>
                  </a:cubicBezTo>
                  <a:cubicBezTo>
                    <a:pt x="36528" y="48591"/>
                    <a:pt x="36885" y="50013"/>
                    <a:pt x="42025" y="57279"/>
                  </a:cubicBezTo>
                  <a:cubicBezTo>
                    <a:pt x="46990" y="64369"/>
                    <a:pt x="55324" y="73579"/>
                    <a:pt x="68622" y="73579"/>
                  </a:cubicBezTo>
                  <a:cubicBezTo>
                    <a:pt x="78902" y="73579"/>
                    <a:pt x="79084" y="64544"/>
                    <a:pt x="79084" y="61177"/>
                  </a:cubicBezTo>
                  <a:cubicBezTo>
                    <a:pt x="79084" y="50545"/>
                    <a:pt x="71458" y="30871"/>
                    <a:pt x="68622" y="23430"/>
                  </a:cubicBezTo>
                  <a:cubicBezTo>
                    <a:pt x="66667" y="18468"/>
                    <a:pt x="65961" y="16872"/>
                    <a:pt x="65961" y="13856"/>
                  </a:cubicBezTo>
                  <a:cubicBezTo>
                    <a:pt x="65961" y="4463"/>
                    <a:pt x="73761" y="-1382"/>
                    <a:pt x="82802" y="-1382"/>
                  </a:cubicBezTo>
                  <a:cubicBezTo>
                    <a:pt x="100533" y="-1382"/>
                    <a:pt x="108342" y="23074"/>
                    <a:pt x="108342" y="25733"/>
                  </a:cubicBezTo>
                  <a:cubicBezTo>
                    <a:pt x="108342" y="28036"/>
                    <a:pt x="106031" y="28036"/>
                    <a:pt x="105498" y="28036"/>
                  </a:cubicBezTo>
                  <a:cubicBezTo>
                    <a:pt x="103020" y="28036"/>
                    <a:pt x="102845" y="26972"/>
                    <a:pt x="102131" y="25018"/>
                  </a:cubicBezTo>
                  <a:cubicBezTo>
                    <a:pt x="98055" y="10846"/>
                    <a:pt x="90429" y="3581"/>
                    <a:pt x="83335" y="3581"/>
                  </a:cubicBezTo>
                  <a:cubicBezTo>
                    <a:pt x="79617" y="3581"/>
                    <a:pt x="78902" y="6059"/>
                    <a:pt x="78902" y="9782"/>
                  </a:cubicBezTo>
                  <a:cubicBezTo>
                    <a:pt x="78902" y="13856"/>
                    <a:pt x="79792" y="16157"/>
                    <a:pt x="82985" y="24138"/>
                  </a:cubicBezTo>
                  <a:cubicBezTo>
                    <a:pt x="85114" y="29632"/>
                    <a:pt x="92383" y="48418"/>
                    <a:pt x="92383" y="58343"/>
                  </a:cubicBezTo>
                  <a:cubicBezTo>
                    <a:pt x="92383" y="75533"/>
                    <a:pt x="78727" y="78541"/>
                    <a:pt x="69329" y="78541"/>
                  </a:cubicBezTo>
                  <a:cubicBezTo>
                    <a:pt x="54616" y="78541"/>
                    <a:pt x="44686" y="69506"/>
                    <a:pt x="39363" y="62416"/>
                  </a:cubicBezTo>
                  <a:cubicBezTo>
                    <a:pt x="38124" y="74642"/>
                    <a:pt x="27662" y="78541"/>
                    <a:pt x="20393" y="78541"/>
                  </a:cubicBezTo>
                  <a:cubicBezTo>
                    <a:pt x="12767" y="78541"/>
                    <a:pt x="8691" y="73047"/>
                    <a:pt x="6387" y="68974"/>
                  </a:cubicBezTo>
                  <a:cubicBezTo>
                    <a:pt x="2486" y="62416"/>
                    <a:pt x="0" y="52316"/>
                    <a:pt x="0" y="51426"/>
                  </a:cubicBezTo>
                  <a:cubicBezTo>
                    <a:pt x="0" y="49125"/>
                    <a:pt x="2486" y="49125"/>
                    <a:pt x="3011" y="49125"/>
                  </a:cubicBezTo>
                  <a:cubicBezTo>
                    <a:pt x="5497" y="49125"/>
                    <a:pt x="5673" y="49657"/>
                    <a:pt x="6919" y="54444"/>
                  </a:cubicBezTo>
                  <a:cubicBezTo>
                    <a:pt x="9573" y="64893"/>
                    <a:pt x="12941" y="73579"/>
                    <a:pt x="19860" y="73579"/>
                  </a:cubicBezTo>
                  <a:cubicBezTo>
                    <a:pt x="24468" y="73579"/>
                    <a:pt x="25708" y="69680"/>
                    <a:pt x="25708" y="64893"/>
                  </a:cubicBezTo>
                  <a:cubicBezTo>
                    <a:pt x="25708" y="61526"/>
                    <a:pt x="24119" y="54976"/>
                    <a:pt x="22871" y="50189"/>
                  </a:cubicBezTo>
                  <a:cubicBezTo>
                    <a:pt x="21632" y="45400"/>
                    <a:pt x="19860" y="38135"/>
                    <a:pt x="18971" y="34238"/>
                  </a:cubicBezTo>
                  <a:lnTo>
                    <a:pt x="13299" y="11553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960" name="任意多边形: 形状 959">
              <a:extLst>
                <a:ext uri="{FF2B5EF4-FFF2-40B4-BE49-F238E27FC236}">
                  <a16:creationId xmlns:a16="http://schemas.microsoft.com/office/drawing/2014/main" id="{3EA081A9-5263-5CC3-D337-1C9350C0CC7E}"/>
                </a:ext>
              </a:extLst>
            </p:cNvPr>
            <p:cNvSpPr/>
            <p:nvPr>
              <p:custDataLst>
                <p:tags r:id="rId38"/>
              </p:custDataLst>
            </p:nvPr>
          </p:nvSpPr>
          <p:spPr>
            <a:xfrm flipV="1">
              <a:off x="9730446" y="-13874001"/>
              <a:ext cx="168400" cy="168563"/>
            </a:xfrm>
            <a:custGeom>
              <a:avLst/>
              <a:gdLst>
                <a:gd name="connsiteX0" fmla="*/ 89387 w 168400"/>
                <a:gd name="connsiteY0" fmla="*/ 77840 h 168563"/>
                <a:gd name="connsiteX1" fmla="*/ 160042 w 168400"/>
                <a:gd name="connsiteY1" fmla="*/ 77840 h 168563"/>
                <a:gd name="connsiteX2" fmla="*/ 168400 w 168400"/>
                <a:gd name="connsiteY2" fmla="*/ 82906 h 168563"/>
                <a:gd name="connsiteX3" fmla="*/ 160042 w 168400"/>
                <a:gd name="connsiteY3" fmla="*/ 87963 h 168563"/>
                <a:gd name="connsiteX4" fmla="*/ 89387 w 168400"/>
                <a:gd name="connsiteY4" fmla="*/ 87963 h 168563"/>
                <a:gd name="connsiteX5" fmla="*/ 89387 w 168400"/>
                <a:gd name="connsiteY5" fmla="*/ 158834 h 168563"/>
                <a:gd name="connsiteX6" fmla="*/ 84327 w 168400"/>
                <a:gd name="connsiteY6" fmla="*/ 167188 h 168563"/>
                <a:gd name="connsiteX7" fmla="*/ 79259 w 168400"/>
                <a:gd name="connsiteY7" fmla="*/ 158834 h 168563"/>
                <a:gd name="connsiteX8" fmla="*/ 79259 w 168400"/>
                <a:gd name="connsiteY8" fmla="*/ 87963 h 168563"/>
                <a:gd name="connsiteX9" fmla="*/ 8357 w 168400"/>
                <a:gd name="connsiteY9" fmla="*/ 87963 h 168563"/>
                <a:gd name="connsiteX10" fmla="*/ 0 w 168400"/>
                <a:gd name="connsiteY10" fmla="*/ 82906 h 168563"/>
                <a:gd name="connsiteX11" fmla="*/ 8357 w 168400"/>
                <a:gd name="connsiteY11" fmla="*/ 77840 h 168563"/>
                <a:gd name="connsiteX12" fmla="*/ 79259 w 168400"/>
                <a:gd name="connsiteY12" fmla="*/ 77840 h 168563"/>
                <a:gd name="connsiteX13" fmla="*/ 79259 w 168400"/>
                <a:gd name="connsiteY13" fmla="*/ 6977 h 168563"/>
                <a:gd name="connsiteX14" fmla="*/ 84327 w 168400"/>
                <a:gd name="connsiteY14" fmla="*/ -1375 h 168563"/>
                <a:gd name="connsiteX15" fmla="*/ 89387 w 168400"/>
                <a:gd name="connsiteY15" fmla="*/ 6977 h 168563"/>
                <a:gd name="connsiteX16" fmla="*/ 89387 w 168400"/>
                <a:gd name="connsiteY16" fmla="*/ 77840 h 168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68400" h="168563">
                  <a:moveTo>
                    <a:pt x="89387" y="77840"/>
                  </a:moveTo>
                  <a:lnTo>
                    <a:pt x="160042" y="77840"/>
                  </a:lnTo>
                  <a:cubicBezTo>
                    <a:pt x="163586" y="77840"/>
                    <a:pt x="168400" y="77840"/>
                    <a:pt x="168400" y="82906"/>
                  </a:cubicBezTo>
                  <a:cubicBezTo>
                    <a:pt x="168400" y="87963"/>
                    <a:pt x="163586" y="87963"/>
                    <a:pt x="160042" y="87963"/>
                  </a:cubicBezTo>
                  <a:lnTo>
                    <a:pt x="89387" y="87963"/>
                  </a:lnTo>
                  <a:lnTo>
                    <a:pt x="89387" y="158834"/>
                  </a:lnTo>
                  <a:cubicBezTo>
                    <a:pt x="89387" y="162376"/>
                    <a:pt x="89387" y="167188"/>
                    <a:pt x="84327" y="167188"/>
                  </a:cubicBezTo>
                  <a:cubicBezTo>
                    <a:pt x="79259" y="167188"/>
                    <a:pt x="79259" y="162376"/>
                    <a:pt x="79259" y="158834"/>
                  </a:cubicBezTo>
                  <a:lnTo>
                    <a:pt x="79259" y="87963"/>
                  </a:lnTo>
                  <a:lnTo>
                    <a:pt x="8357" y="87963"/>
                  </a:lnTo>
                  <a:cubicBezTo>
                    <a:pt x="4814" y="87963"/>
                    <a:pt x="0" y="87963"/>
                    <a:pt x="0" y="82906"/>
                  </a:cubicBezTo>
                  <a:cubicBezTo>
                    <a:pt x="0" y="77840"/>
                    <a:pt x="4814" y="77840"/>
                    <a:pt x="8357" y="77840"/>
                  </a:cubicBezTo>
                  <a:lnTo>
                    <a:pt x="79259" y="77840"/>
                  </a:lnTo>
                  <a:lnTo>
                    <a:pt x="79259" y="6977"/>
                  </a:lnTo>
                  <a:cubicBezTo>
                    <a:pt x="79259" y="3437"/>
                    <a:pt x="79259" y="-1375"/>
                    <a:pt x="84327" y="-1375"/>
                  </a:cubicBezTo>
                  <a:cubicBezTo>
                    <a:pt x="89387" y="-1375"/>
                    <a:pt x="89387" y="3437"/>
                    <a:pt x="89387" y="6977"/>
                  </a:cubicBezTo>
                  <a:lnTo>
                    <a:pt x="89387" y="77840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961" name="任意多边形: 形状 960">
              <a:extLst>
                <a:ext uri="{FF2B5EF4-FFF2-40B4-BE49-F238E27FC236}">
                  <a16:creationId xmlns:a16="http://schemas.microsoft.com/office/drawing/2014/main" id="{43613B27-3458-E393-9EF3-137F56974318}"/>
                </a:ext>
              </a:extLst>
            </p:cNvPr>
            <p:cNvSpPr/>
            <p:nvPr>
              <p:custDataLst>
                <p:tags r:id="rId39"/>
              </p:custDataLst>
            </p:nvPr>
          </p:nvSpPr>
          <p:spPr>
            <a:xfrm flipV="1">
              <a:off x="9979414" y="-13900067"/>
              <a:ext cx="207899" cy="173620"/>
            </a:xfrm>
            <a:custGeom>
              <a:avLst/>
              <a:gdLst>
                <a:gd name="connsiteX0" fmla="*/ 180555 w 207899"/>
                <a:gd name="connsiteY0" fmla="*/ 160349 h 173620"/>
                <a:gd name="connsiteX1" fmla="*/ 207899 w 207899"/>
                <a:gd name="connsiteY1" fmla="*/ 160349 h 173620"/>
                <a:gd name="connsiteX2" fmla="*/ 207899 w 207899"/>
                <a:gd name="connsiteY2" fmla="*/ 172244 h 173620"/>
                <a:gd name="connsiteX3" fmla="*/ 162570 w 207899"/>
                <a:gd name="connsiteY3" fmla="*/ 171481 h 173620"/>
                <a:gd name="connsiteX4" fmla="*/ 117248 w 207899"/>
                <a:gd name="connsiteY4" fmla="*/ 172244 h 173620"/>
                <a:gd name="connsiteX5" fmla="*/ 117248 w 207899"/>
                <a:gd name="connsiteY5" fmla="*/ 160349 h 173620"/>
                <a:gd name="connsiteX6" fmla="*/ 144592 w 207899"/>
                <a:gd name="connsiteY6" fmla="*/ 160349 h 173620"/>
                <a:gd name="connsiteX7" fmla="*/ 144592 w 207899"/>
                <a:gd name="connsiteY7" fmla="*/ 94797 h 173620"/>
                <a:gd name="connsiteX8" fmla="*/ 63307 w 207899"/>
                <a:gd name="connsiteY8" fmla="*/ 94797 h 173620"/>
                <a:gd name="connsiteX9" fmla="*/ 63307 w 207899"/>
                <a:gd name="connsiteY9" fmla="*/ 160349 h 173620"/>
                <a:gd name="connsiteX10" fmla="*/ 90659 w 207899"/>
                <a:gd name="connsiteY10" fmla="*/ 160349 h 173620"/>
                <a:gd name="connsiteX11" fmla="*/ 90659 w 207899"/>
                <a:gd name="connsiteY11" fmla="*/ 172244 h 173620"/>
                <a:gd name="connsiteX12" fmla="*/ 45330 w 207899"/>
                <a:gd name="connsiteY12" fmla="*/ 171481 h 173620"/>
                <a:gd name="connsiteX13" fmla="*/ 0 w 207899"/>
                <a:gd name="connsiteY13" fmla="*/ 172244 h 173620"/>
                <a:gd name="connsiteX14" fmla="*/ 0 w 207899"/>
                <a:gd name="connsiteY14" fmla="*/ 160349 h 173620"/>
                <a:gd name="connsiteX15" fmla="*/ 27352 w 207899"/>
                <a:gd name="connsiteY15" fmla="*/ 160349 h 173620"/>
                <a:gd name="connsiteX16" fmla="*/ 27352 w 207899"/>
                <a:gd name="connsiteY16" fmla="*/ 10515 h 173620"/>
                <a:gd name="connsiteX17" fmla="*/ 0 w 207899"/>
                <a:gd name="connsiteY17" fmla="*/ 10515 h 173620"/>
                <a:gd name="connsiteX18" fmla="*/ 0 w 207899"/>
                <a:gd name="connsiteY18" fmla="*/ -1377 h 173620"/>
                <a:gd name="connsiteX19" fmla="*/ 45330 w 207899"/>
                <a:gd name="connsiteY19" fmla="*/ -616 h 173620"/>
                <a:gd name="connsiteX20" fmla="*/ 90659 w 207899"/>
                <a:gd name="connsiteY20" fmla="*/ -1377 h 173620"/>
                <a:gd name="connsiteX21" fmla="*/ 90659 w 207899"/>
                <a:gd name="connsiteY21" fmla="*/ 10515 h 173620"/>
                <a:gd name="connsiteX22" fmla="*/ 63307 w 207899"/>
                <a:gd name="connsiteY22" fmla="*/ 10515 h 173620"/>
                <a:gd name="connsiteX23" fmla="*/ 63307 w 207899"/>
                <a:gd name="connsiteY23" fmla="*/ 82903 h 173620"/>
                <a:gd name="connsiteX24" fmla="*/ 144592 w 207899"/>
                <a:gd name="connsiteY24" fmla="*/ 82903 h 173620"/>
                <a:gd name="connsiteX25" fmla="*/ 144592 w 207899"/>
                <a:gd name="connsiteY25" fmla="*/ 10515 h 173620"/>
                <a:gd name="connsiteX26" fmla="*/ 117248 w 207899"/>
                <a:gd name="connsiteY26" fmla="*/ 10515 h 173620"/>
                <a:gd name="connsiteX27" fmla="*/ 117248 w 207899"/>
                <a:gd name="connsiteY27" fmla="*/ -1377 h 173620"/>
                <a:gd name="connsiteX28" fmla="*/ 162570 w 207899"/>
                <a:gd name="connsiteY28" fmla="*/ -616 h 173620"/>
                <a:gd name="connsiteX29" fmla="*/ 207899 w 207899"/>
                <a:gd name="connsiteY29" fmla="*/ -1377 h 173620"/>
                <a:gd name="connsiteX30" fmla="*/ 207899 w 207899"/>
                <a:gd name="connsiteY30" fmla="*/ 10515 h 173620"/>
                <a:gd name="connsiteX31" fmla="*/ 180555 w 207899"/>
                <a:gd name="connsiteY31" fmla="*/ 10515 h 173620"/>
                <a:gd name="connsiteX32" fmla="*/ 180555 w 207899"/>
                <a:gd name="connsiteY32" fmla="*/ 160349 h 173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07899" h="173620">
                  <a:moveTo>
                    <a:pt x="180555" y="160349"/>
                  </a:moveTo>
                  <a:lnTo>
                    <a:pt x="207899" y="160349"/>
                  </a:lnTo>
                  <a:lnTo>
                    <a:pt x="207899" y="172244"/>
                  </a:lnTo>
                  <a:cubicBezTo>
                    <a:pt x="198278" y="171481"/>
                    <a:pt x="173461" y="171481"/>
                    <a:pt x="162570" y="171481"/>
                  </a:cubicBezTo>
                  <a:cubicBezTo>
                    <a:pt x="151686" y="171481"/>
                    <a:pt x="126869" y="171481"/>
                    <a:pt x="117248" y="172244"/>
                  </a:cubicBezTo>
                  <a:lnTo>
                    <a:pt x="117248" y="160349"/>
                  </a:lnTo>
                  <a:lnTo>
                    <a:pt x="144592" y="160349"/>
                  </a:lnTo>
                  <a:lnTo>
                    <a:pt x="144592" y="94797"/>
                  </a:lnTo>
                  <a:lnTo>
                    <a:pt x="63307" y="94797"/>
                  </a:lnTo>
                  <a:lnTo>
                    <a:pt x="63307" y="160349"/>
                  </a:lnTo>
                  <a:lnTo>
                    <a:pt x="90659" y="160349"/>
                  </a:lnTo>
                  <a:lnTo>
                    <a:pt x="90659" y="172244"/>
                  </a:lnTo>
                  <a:cubicBezTo>
                    <a:pt x="81031" y="171481"/>
                    <a:pt x="56221" y="171481"/>
                    <a:pt x="45330" y="171481"/>
                  </a:cubicBezTo>
                  <a:cubicBezTo>
                    <a:pt x="34438" y="171481"/>
                    <a:pt x="9621" y="171481"/>
                    <a:pt x="0" y="172244"/>
                  </a:cubicBezTo>
                  <a:lnTo>
                    <a:pt x="0" y="160349"/>
                  </a:lnTo>
                  <a:lnTo>
                    <a:pt x="27352" y="160349"/>
                  </a:lnTo>
                  <a:lnTo>
                    <a:pt x="27352" y="10515"/>
                  </a:lnTo>
                  <a:lnTo>
                    <a:pt x="0" y="10515"/>
                  </a:lnTo>
                  <a:lnTo>
                    <a:pt x="0" y="-1377"/>
                  </a:lnTo>
                  <a:cubicBezTo>
                    <a:pt x="9621" y="-616"/>
                    <a:pt x="34438" y="-616"/>
                    <a:pt x="45330" y="-616"/>
                  </a:cubicBezTo>
                  <a:cubicBezTo>
                    <a:pt x="56221" y="-616"/>
                    <a:pt x="81031" y="-616"/>
                    <a:pt x="90659" y="-1377"/>
                  </a:cubicBezTo>
                  <a:lnTo>
                    <a:pt x="90659" y="10515"/>
                  </a:lnTo>
                  <a:lnTo>
                    <a:pt x="63307" y="10515"/>
                  </a:lnTo>
                  <a:lnTo>
                    <a:pt x="63307" y="82903"/>
                  </a:lnTo>
                  <a:lnTo>
                    <a:pt x="144592" y="82903"/>
                  </a:lnTo>
                  <a:lnTo>
                    <a:pt x="144592" y="10515"/>
                  </a:lnTo>
                  <a:lnTo>
                    <a:pt x="117248" y="10515"/>
                  </a:lnTo>
                  <a:lnTo>
                    <a:pt x="117248" y="-1377"/>
                  </a:lnTo>
                  <a:cubicBezTo>
                    <a:pt x="126869" y="-616"/>
                    <a:pt x="151686" y="-616"/>
                    <a:pt x="162570" y="-616"/>
                  </a:cubicBezTo>
                  <a:cubicBezTo>
                    <a:pt x="173461" y="-616"/>
                    <a:pt x="198278" y="-616"/>
                    <a:pt x="207899" y="-1377"/>
                  </a:cubicBezTo>
                  <a:lnTo>
                    <a:pt x="207899" y="10515"/>
                  </a:lnTo>
                  <a:lnTo>
                    <a:pt x="180555" y="10515"/>
                  </a:lnTo>
                  <a:lnTo>
                    <a:pt x="180555" y="160349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962" name="任意多边形: 形状 961">
              <a:extLst>
                <a:ext uri="{FF2B5EF4-FFF2-40B4-BE49-F238E27FC236}">
                  <a16:creationId xmlns:a16="http://schemas.microsoft.com/office/drawing/2014/main" id="{A6C7323C-E73D-6395-6AE0-222C3EBE6810}"/>
                </a:ext>
              </a:extLst>
            </p:cNvPr>
            <p:cNvSpPr/>
            <p:nvPr>
              <p:custDataLst>
                <p:tags r:id="rId40"/>
              </p:custDataLst>
            </p:nvPr>
          </p:nvSpPr>
          <p:spPr>
            <a:xfrm flipV="1">
              <a:off x="10221402" y="-13909099"/>
              <a:ext cx="285790" cy="79922"/>
            </a:xfrm>
            <a:custGeom>
              <a:avLst/>
              <a:gdLst>
                <a:gd name="connsiteX0" fmla="*/ 71990 w 285790"/>
                <a:gd name="connsiteY0" fmla="*/ 17579 h 79922"/>
                <a:gd name="connsiteX1" fmla="*/ 67915 w 285790"/>
                <a:gd name="connsiteY1" fmla="*/ 21835 h 79922"/>
                <a:gd name="connsiteX2" fmla="*/ 65254 w 285790"/>
                <a:gd name="connsiteY2" fmla="*/ 19882 h 79922"/>
                <a:gd name="connsiteX3" fmla="*/ 30148 w 285790"/>
                <a:gd name="connsiteY3" fmla="*/ 3581 h 79922"/>
                <a:gd name="connsiteX4" fmla="*/ 13656 w 285790"/>
                <a:gd name="connsiteY4" fmla="*/ 24494 h 79922"/>
                <a:gd name="connsiteX5" fmla="*/ 15960 w 285790"/>
                <a:gd name="connsiteY5" fmla="*/ 40796 h 79922"/>
                <a:gd name="connsiteX6" fmla="*/ 26955 w 285790"/>
                <a:gd name="connsiteY6" fmla="*/ 40796 h 79922"/>
                <a:gd name="connsiteX7" fmla="*/ 69511 w 285790"/>
                <a:gd name="connsiteY7" fmla="*/ 62947 h 79922"/>
                <a:gd name="connsiteX8" fmla="*/ 48054 w 285790"/>
                <a:gd name="connsiteY8" fmla="*/ 78541 h 79922"/>
                <a:gd name="connsiteX9" fmla="*/ 0 w 285790"/>
                <a:gd name="connsiteY9" fmla="*/ 31403 h 79922"/>
                <a:gd name="connsiteX10" fmla="*/ 30148 w 285790"/>
                <a:gd name="connsiteY10" fmla="*/ -1382 h 79922"/>
                <a:gd name="connsiteX11" fmla="*/ 71990 w 285790"/>
                <a:gd name="connsiteY11" fmla="*/ 17579 h 79922"/>
                <a:gd name="connsiteX12" fmla="*/ 60996 w 285790"/>
                <a:gd name="connsiteY12" fmla="*/ 63122 h 79922"/>
                <a:gd name="connsiteX13" fmla="*/ 25715 w 285790"/>
                <a:gd name="connsiteY13" fmla="*/ 45758 h 79922"/>
                <a:gd name="connsiteX14" fmla="*/ 17382 w 285790"/>
                <a:gd name="connsiteY14" fmla="*/ 45758 h 79922"/>
                <a:gd name="connsiteX15" fmla="*/ 48054 w 285790"/>
                <a:gd name="connsiteY15" fmla="*/ 73579 h 79922"/>
                <a:gd name="connsiteX16" fmla="*/ 60996 w 285790"/>
                <a:gd name="connsiteY16" fmla="*/ 63122 h 79922"/>
                <a:gd name="connsiteX17" fmla="*/ 193081 w 285790"/>
                <a:gd name="connsiteY17" fmla="*/ 25733 h 79922"/>
                <a:gd name="connsiteX18" fmla="*/ 189355 w 285790"/>
                <a:gd name="connsiteY18" fmla="*/ 28036 h 79922"/>
                <a:gd name="connsiteX19" fmla="*/ 185098 w 285790"/>
                <a:gd name="connsiteY19" fmla="*/ 24313 h 79922"/>
                <a:gd name="connsiteX20" fmla="*/ 167898 w 285790"/>
                <a:gd name="connsiteY20" fmla="*/ 3581 h 79922"/>
                <a:gd name="connsiteX21" fmla="*/ 163465 w 285790"/>
                <a:gd name="connsiteY21" fmla="*/ 9607 h 79922"/>
                <a:gd name="connsiteX22" fmla="*/ 166484 w 285790"/>
                <a:gd name="connsiteY22" fmla="*/ 21478 h 79922"/>
                <a:gd name="connsiteX23" fmla="*/ 177122 w 285790"/>
                <a:gd name="connsiteY23" fmla="*/ 58874 h 79922"/>
                <a:gd name="connsiteX24" fmla="*/ 155307 w 285790"/>
                <a:gd name="connsiteY24" fmla="*/ 78541 h 79922"/>
                <a:gd name="connsiteX25" fmla="*/ 126406 w 285790"/>
                <a:gd name="connsiteY25" fmla="*/ 63480 h 79922"/>
                <a:gd name="connsiteX26" fmla="*/ 108857 w 285790"/>
                <a:gd name="connsiteY26" fmla="*/ 78541 h 79922"/>
                <a:gd name="connsiteX27" fmla="*/ 94669 w 285790"/>
                <a:gd name="connsiteY27" fmla="*/ 69148 h 79922"/>
                <a:gd name="connsiteX28" fmla="*/ 88107 w 285790"/>
                <a:gd name="connsiteY28" fmla="*/ 51426 h 79922"/>
                <a:gd name="connsiteX29" fmla="*/ 91833 w 285790"/>
                <a:gd name="connsiteY29" fmla="*/ 49125 h 79922"/>
                <a:gd name="connsiteX30" fmla="*/ 96440 w 285790"/>
                <a:gd name="connsiteY30" fmla="*/ 54261 h 79922"/>
                <a:gd name="connsiteX31" fmla="*/ 108325 w 285790"/>
                <a:gd name="connsiteY31" fmla="*/ 73579 h 79922"/>
                <a:gd name="connsiteX32" fmla="*/ 113823 w 285790"/>
                <a:gd name="connsiteY32" fmla="*/ 65076 h 79922"/>
                <a:gd name="connsiteX33" fmla="*/ 110097 w 285790"/>
                <a:gd name="connsiteY33" fmla="*/ 46464 h 79922"/>
                <a:gd name="connsiteX34" fmla="*/ 105131 w 285790"/>
                <a:gd name="connsiteY34" fmla="*/ 27329 h 79922"/>
                <a:gd name="connsiteX35" fmla="*/ 102113 w 285790"/>
                <a:gd name="connsiteY35" fmla="*/ 15277 h 79922"/>
                <a:gd name="connsiteX36" fmla="*/ 99634 w 285790"/>
                <a:gd name="connsiteY36" fmla="*/ 3931 h 79922"/>
                <a:gd name="connsiteX37" fmla="*/ 105131 w 285790"/>
                <a:gd name="connsiteY37" fmla="*/ -1382 h 79922"/>
                <a:gd name="connsiteX38" fmla="*/ 113107 w 285790"/>
                <a:gd name="connsiteY38" fmla="*/ 6591 h 79922"/>
                <a:gd name="connsiteX39" fmla="*/ 117190 w 285790"/>
                <a:gd name="connsiteY39" fmla="*/ 22367 h 79922"/>
                <a:gd name="connsiteX40" fmla="*/ 120027 w 285790"/>
                <a:gd name="connsiteY40" fmla="*/ 34411 h 79922"/>
                <a:gd name="connsiteX41" fmla="*/ 123038 w 285790"/>
                <a:gd name="connsiteY41" fmla="*/ 46290 h 79922"/>
                <a:gd name="connsiteX42" fmla="*/ 135986 w 285790"/>
                <a:gd name="connsiteY42" fmla="*/ 65781 h 79922"/>
                <a:gd name="connsiteX43" fmla="*/ 154599 w 285790"/>
                <a:gd name="connsiteY43" fmla="*/ 73579 h 79922"/>
                <a:gd name="connsiteX44" fmla="*/ 164705 w 285790"/>
                <a:gd name="connsiteY44" fmla="*/ 61526 h 79922"/>
                <a:gd name="connsiteX45" fmla="*/ 153360 w 285790"/>
                <a:gd name="connsiteY45" fmla="*/ 21478 h 79922"/>
                <a:gd name="connsiteX46" fmla="*/ 151589 w 285790"/>
                <a:gd name="connsiteY46" fmla="*/ 13506 h 79922"/>
                <a:gd name="connsiteX47" fmla="*/ 167366 w 285790"/>
                <a:gd name="connsiteY47" fmla="*/ -1382 h 79922"/>
                <a:gd name="connsiteX48" fmla="*/ 193081 w 285790"/>
                <a:gd name="connsiteY48" fmla="*/ 25733 h 79922"/>
                <a:gd name="connsiteX49" fmla="*/ 285791 w 285790"/>
                <a:gd name="connsiteY49" fmla="*/ 17579 h 79922"/>
                <a:gd name="connsiteX50" fmla="*/ 281715 w 285790"/>
                <a:gd name="connsiteY50" fmla="*/ 21835 h 79922"/>
                <a:gd name="connsiteX51" fmla="*/ 279054 w 285790"/>
                <a:gd name="connsiteY51" fmla="*/ 19882 h 79922"/>
                <a:gd name="connsiteX52" fmla="*/ 243950 w 285790"/>
                <a:gd name="connsiteY52" fmla="*/ 3581 h 79922"/>
                <a:gd name="connsiteX53" fmla="*/ 226925 w 285790"/>
                <a:gd name="connsiteY53" fmla="*/ 23074 h 79922"/>
                <a:gd name="connsiteX54" fmla="*/ 238985 w 285790"/>
                <a:gd name="connsiteY54" fmla="*/ 60462 h 79922"/>
                <a:gd name="connsiteX55" fmla="*/ 262213 w 285790"/>
                <a:gd name="connsiteY55" fmla="*/ 73579 h 79922"/>
                <a:gd name="connsiteX56" fmla="*/ 275861 w 285790"/>
                <a:gd name="connsiteY56" fmla="*/ 67204 h 79922"/>
                <a:gd name="connsiteX57" fmla="*/ 268949 w 285790"/>
                <a:gd name="connsiteY57" fmla="*/ 58518 h 79922"/>
                <a:gd name="connsiteX58" fmla="*/ 275330 w 285790"/>
                <a:gd name="connsiteY58" fmla="*/ 52665 h 79922"/>
                <a:gd name="connsiteX59" fmla="*/ 284194 w 285790"/>
                <a:gd name="connsiteY59" fmla="*/ 63122 h 79922"/>
                <a:gd name="connsiteX60" fmla="*/ 262030 w 285790"/>
                <a:gd name="connsiteY60" fmla="*/ 78541 h 79922"/>
                <a:gd name="connsiteX61" fmla="*/ 212920 w 285790"/>
                <a:gd name="connsiteY61" fmla="*/ 29100 h 79922"/>
                <a:gd name="connsiteX62" fmla="*/ 243766 w 285790"/>
                <a:gd name="connsiteY62" fmla="*/ -1382 h 79922"/>
                <a:gd name="connsiteX63" fmla="*/ 285791 w 285790"/>
                <a:gd name="connsiteY63" fmla="*/ 17579 h 79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285790" h="79922">
                  <a:moveTo>
                    <a:pt x="71990" y="17579"/>
                  </a:moveTo>
                  <a:cubicBezTo>
                    <a:pt x="71990" y="19000"/>
                    <a:pt x="69511" y="21835"/>
                    <a:pt x="67915" y="21835"/>
                  </a:cubicBezTo>
                  <a:cubicBezTo>
                    <a:pt x="67025" y="21835"/>
                    <a:pt x="66493" y="21303"/>
                    <a:pt x="65254" y="19882"/>
                  </a:cubicBezTo>
                  <a:cubicBezTo>
                    <a:pt x="54434" y="6947"/>
                    <a:pt x="39014" y="3581"/>
                    <a:pt x="30148" y="3581"/>
                  </a:cubicBezTo>
                  <a:cubicBezTo>
                    <a:pt x="18621" y="3581"/>
                    <a:pt x="13656" y="13324"/>
                    <a:pt x="13656" y="24494"/>
                  </a:cubicBezTo>
                  <a:cubicBezTo>
                    <a:pt x="13656" y="29981"/>
                    <a:pt x="14721" y="35475"/>
                    <a:pt x="15960" y="40796"/>
                  </a:cubicBezTo>
                  <a:lnTo>
                    <a:pt x="26955" y="40796"/>
                  </a:lnTo>
                  <a:cubicBezTo>
                    <a:pt x="34581" y="40796"/>
                    <a:pt x="69511" y="40796"/>
                    <a:pt x="69511" y="62947"/>
                  </a:cubicBezTo>
                  <a:cubicBezTo>
                    <a:pt x="69511" y="72515"/>
                    <a:pt x="60463" y="78541"/>
                    <a:pt x="48054" y="78541"/>
                  </a:cubicBezTo>
                  <a:cubicBezTo>
                    <a:pt x="28194" y="78541"/>
                    <a:pt x="0" y="62590"/>
                    <a:pt x="0" y="31403"/>
                  </a:cubicBezTo>
                  <a:cubicBezTo>
                    <a:pt x="0" y="12791"/>
                    <a:pt x="10995" y="-1382"/>
                    <a:pt x="30148" y="-1382"/>
                  </a:cubicBezTo>
                  <a:cubicBezTo>
                    <a:pt x="58335" y="-1382"/>
                    <a:pt x="71990" y="15277"/>
                    <a:pt x="71990" y="17579"/>
                  </a:cubicBezTo>
                  <a:close/>
                  <a:moveTo>
                    <a:pt x="60996" y="63122"/>
                  </a:moveTo>
                  <a:cubicBezTo>
                    <a:pt x="60996" y="45758"/>
                    <a:pt x="32627" y="45758"/>
                    <a:pt x="25715" y="45758"/>
                  </a:cubicBezTo>
                  <a:lnTo>
                    <a:pt x="17382" y="45758"/>
                  </a:lnTo>
                  <a:cubicBezTo>
                    <a:pt x="25358" y="73230"/>
                    <a:pt x="45926" y="73579"/>
                    <a:pt x="48054" y="73579"/>
                  </a:cubicBezTo>
                  <a:cubicBezTo>
                    <a:pt x="55498" y="73579"/>
                    <a:pt x="60996" y="69506"/>
                    <a:pt x="60996" y="63122"/>
                  </a:cubicBezTo>
                  <a:close/>
                  <a:moveTo>
                    <a:pt x="193081" y="25733"/>
                  </a:moveTo>
                  <a:cubicBezTo>
                    <a:pt x="193081" y="28036"/>
                    <a:pt x="190769" y="28036"/>
                    <a:pt x="189355" y="28036"/>
                  </a:cubicBezTo>
                  <a:cubicBezTo>
                    <a:pt x="186162" y="28036"/>
                    <a:pt x="185987" y="27504"/>
                    <a:pt x="185098" y="24313"/>
                  </a:cubicBezTo>
                  <a:cubicBezTo>
                    <a:pt x="182087" y="13324"/>
                    <a:pt x="175700" y="3581"/>
                    <a:pt x="167898" y="3581"/>
                  </a:cubicBezTo>
                  <a:cubicBezTo>
                    <a:pt x="165419" y="3581"/>
                    <a:pt x="163465" y="4820"/>
                    <a:pt x="163465" y="9607"/>
                  </a:cubicBezTo>
                  <a:cubicBezTo>
                    <a:pt x="163465" y="13506"/>
                    <a:pt x="165062" y="17404"/>
                    <a:pt x="166484" y="21478"/>
                  </a:cubicBezTo>
                  <a:cubicBezTo>
                    <a:pt x="169670" y="29807"/>
                    <a:pt x="177122" y="49125"/>
                    <a:pt x="177122" y="58874"/>
                  </a:cubicBezTo>
                  <a:cubicBezTo>
                    <a:pt x="177122" y="72698"/>
                    <a:pt x="167548" y="78541"/>
                    <a:pt x="155307" y="78541"/>
                  </a:cubicBezTo>
                  <a:cubicBezTo>
                    <a:pt x="141301" y="78541"/>
                    <a:pt x="131728" y="70212"/>
                    <a:pt x="126406" y="63480"/>
                  </a:cubicBezTo>
                  <a:cubicBezTo>
                    <a:pt x="125166" y="74286"/>
                    <a:pt x="115943" y="78541"/>
                    <a:pt x="108857" y="78541"/>
                  </a:cubicBezTo>
                  <a:cubicBezTo>
                    <a:pt x="101231" y="78541"/>
                    <a:pt x="97330" y="73579"/>
                    <a:pt x="94669" y="69148"/>
                  </a:cubicBezTo>
                  <a:cubicBezTo>
                    <a:pt x="90943" y="63305"/>
                    <a:pt x="88107" y="52490"/>
                    <a:pt x="88107" y="51426"/>
                  </a:cubicBezTo>
                  <a:cubicBezTo>
                    <a:pt x="88107" y="49125"/>
                    <a:pt x="90411" y="49125"/>
                    <a:pt x="91833" y="49125"/>
                  </a:cubicBezTo>
                  <a:cubicBezTo>
                    <a:pt x="95027" y="49125"/>
                    <a:pt x="95201" y="49299"/>
                    <a:pt x="96440" y="54261"/>
                  </a:cubicBezTo>
                  <a:cubicBezTo>
                    <a:pt x="99460" y="66489"/>
                    <a:pt x="102827" y="73579"/>
                    <a:pt x="108325" y="73579"/>
                  </a:cubicBezTo>
                  <a:cubicBezTo>
                    <a:pt x="113823" y="73579"/>
                    <a:pt x="113823" y="67204"/>
                    <a:pt x="113823" y="65076"/>
                  </a:cubicBezTo>
                  <a:cubicBezTo>
                    <a:pt x="113823" y="61709"/>
                    <a:pt x="111511" y="52665"/>
                    <a:pt x="110097" y="46464"/>
                  </a:cubicBezTo>
                  <a:lnTo>
                    <a:pt x="105131" y="27329"/>
                  </a:lnTo>
                  <a:cubicBezTo>
                    <a:pt x="104599" y="24669"/>
                    <a:pt x="102827" y="17936"/>
                    <a:pt x="102113" y="15277"/>
                  </a:cubicBezTo>
                  <a:cubicBezTo>
                    <a:pt x="101231" y="11378"/>
                    <a:pt x="99634" y="5176"/>
                    <a:pt x="99634" y="3931"/>
                  </a:cubicBezTo>
                  <a:cubicBezTo>
                    <a:pt x="99634" y="33"/>
                    <a:pt x="102470" y="-1382"/>
                    <a:pt x="105131" y="-1382"/>
                  </a:cubicBezTo>
                  <a:cubicBezTo>
                    <a:pt x="111161" y="-1382"/>
                    <a:pt x="112400" y="3931"/>
                    <a:pt x="113107" y="6591"/>
                  </a:cubicBezTo>
                  <a:lnTo>
                    <a:pt x="117190" y="22367"/>
                  </a:lnTo>
                  <a:cubicBezTo>
                    <a:pt x="117723" y="25018"/>
                    <a:pt x="119495" y="31759"/>
                    <a:pt x="120027" y="34411"/>
                  </a:cubicBezTo>
                  <a:cubicBezTo>
                    <a:pt x="120559" y="36190"/>
                    <a:pt x="122862" y="45051"/>
                    <a:pt x="123038" y="46290"/>
                  </a:cubicBezTo>
                  <a:cubicBezTo>
                    <a:pt x="123395" y="47354"/>
                    <a:pt x="128709" y="59050"/>
                    <a:pt x="135986" y="65781"/>
                  </a:cubicBezTo>
                  <a:cubicBezTo>
                    <a:pt x="141301" y="70570"/>
                    <a:pt x="147506" y="73579"/>
                    <a:pt x="154599" y="73579"/>
                  </a:cubicBezTo>
                  <a:cubicBezTo>
                    <a:pt x="162758" y="73579"/>
                    <a:pt x="164705" y="67377"/>
                    <a:pt x="164705" y="61526"/>
                  </a:cubicBezTo>
                  <a:cubicBezTo>
                    <a:pt x="164705" y="51077"/>
                    <a:pt x="156371" y="29632"/>
                    <a:pt x="153360" y="21478"/>
                  </a:cubicBezTo>
                  <a:cubicBezTo>
                    <a:pt x="151589" y="17048"/>
                    <a:pt x="151589" y="15808"/>
                    <a:pt x="151589" y="13506"/>
                  </a:cubicBezTo>
                  <a:cubicBezTo>
                    <a:pt x="151589" y="3931"/>
                    <a:pt x="159208" y="-1382"/>
                    <a:pt x="167366" y="-1382"/>
                  </a:cubicBezTo>
                  <a:cubicBezTo>
                    <a:pt x="185098" y="-1382"/>
                    <a:pt x="193081" y="22898"/>
                    <a:pt x="193081" y="25733"/>
                  </a:cubicBezTo>
                  <a:close/>
                  <a:moveTo>
                    <a:pt x="285791" y="17579"/>
                  </a:moveTo>
                  <a:cubicBezTo>
                    <a:pt x="285791" y="19000"/>
                    <a:pt x="283312" y="21835"/>
                    <a:pt x="281715" y="21835"/>
                  </a:cubicBezTo>
                  <a:cubicBezTo>
                    <a:pt x="280826" y="21835"/>
                    <a:pt x="280295" y="21303"/>
                    <a:pt x="279054" y="19882"/>
                  </a:cubicBezTo>
                  <a:cubicBezTo>
                    <a:pt x="268235" y="6947"/>
                    <a:pt x="252815" y="3581"/>
                    <a:pt x="243950" y="3581"/>
                  </a:cubicBezTo>
                  <a:cubicBezTo>
                    <a:pt x="235083" y="3581"/>
                    <a:pt x="226925" y="8718"/>
                    <a:pt x="226925" y="23074"/>
                  </a:cubicBezTo>
                  <a:cubicBezTo>
                    <a:pt x="226925" y="31403"/>
                    <a:pt x="230825" y="50189"/>
                    <a:pt x="238985" y="60462"/>
                  </a:cubicBezTo>
                  <a:cubicBezTo>
                    <a:pt x="246070" y="69506"/>
                    <a:pt x="254586" y="73579"/>
                    <a:pt x="262213" y="73579"/>
                  </a:cubicBezTo>
                  <a:cubicBezTo>
                    <a:pt x="265225" y="73579"/>
                    <a:pt x="272851" y="72698"/>
                    <a:pt x="275861" y="67204"/>
                  </a:cubicBezTo>
                  <a:cubicBezTo>
                    <a:pt x="270721" y="65781"/>
                    <a:pt x="268949" y="61526"/>
                    <a:pt x="268949" y="58518"/>
                  </a:cubicBezTo>
                  <a:cubicBezTo>
                    <a:pt x="268949" y="55683"/>
                    <a:pt x="270896" y="52665"/>
                    <a:pt x="275330" y="52665"/>
                  </a:cubicBezTo>
                  <a:cubicBezTo>
                    <a:pt x="278348" y="52665"/>
                    <a:pt x="284194" y="54619"/>
                    <a:pt x="284194" y="63122"/>
                  </a:cubicBezTo>
                  <a:cubicBezTo>
                    <a:pt x="284194" y="74642"/>
                    <a:pt x="271786" y="78541"/>
                    <a:pt x="262030" y="78541"/>
                  </a:cubicBezTo>
                  <a:cubicBezTo>
                    <a:pt x="237206" y="78541"/>
                    <a:pt x="212920" y="54261"/>
                    <a:pt x="212920" y="29100"/>
                  </a:cubicBezTo>
                  <a:cubicBezTo>
                    <a:pt x="212920" y="12442"/>
                    <a:pt x="224089" y="-1382"/>
                    <a:pt x="243766" y="-1382"/>
                  </a:cubicBezTo>
                  <a:cubicBezTo>
                    <a:pt x="272317" y="-1382"/>
                    <a:pt x="285791" y="15277"/>
                    <a:pt x="285791" y="17579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963" name="任意多边形: 形状 962">
              <a:extLst>
                <a:ext uri="{FF2B5EF4-FFF2-40B4-BE49-F238E27FC236}">
                  <a16:creationId xmlns:a16="http://schemas.microsoft.com/office/drawing/2014/main" id="{BE7082DD-F2B5-0ED2-2673-D7D69B8EB2BB}"/>
                </a:ext>
              </a:extLst>
            </p:cNvPr>
            <p:cNvSpPr/>
            <p:nvPr>
              <p:custDataLst>
                <p:tags r:id="rId41"/>
              </p:custDataLst>
            </p:nvPr>
          </p:nvSpPr>
          <p:spPr>
            <a:xfrm flipV="1">
              <a:off x="10511783" y="-13813757"/>
              <a:ext cx="73237" cy="12401"/>
            </a:xfrm>
            <a:custGeom>
              <a:avLst/>
              <a:gdLst>
                <a:gd name="connsiteX0" fmla="*/ 73238 w 73237"/>
                <a:gd name="connsiteY0" fmla="*/ 4823 h 12401"/>
                <a:gd name="connsiteX1" fmla="*/ 64896 w 73237"/>
                <a:gd name="connsiteY1" fmla="*/ 11025 h 12401"/>
                <a:gd name="connsiteX2" fmla="*/ 8334 w 73237"/>
                <a:gd name="connsiteY2" fmla="*/ 11025 h 12401"/>
                <a:gd name="connsiteX3" fmla="*/ 0 w 73237"/>
                <a:gd name="connsiteY3" fmla="*/ 4823 h 12401"/>
                <a:gd name="connsiteX4" fmla="*/ 8334 w 73237"/>
                <a:gd name="connsiteY4" fmla="*/ -1377 h 12401"/>
                <a:gd name="connsiteX5" fmla="*/ 64896 w 73237"/>
                <a:gd name="connsiteY5" fmla="*/ -1377 h 12401"/>
                <a:gd name="connsiteX6" fmla="*/ 73238 w 73237"/>
                <a:gd name="connsiteY6" fmla="*/ 4823 h 12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237" h="12401">
                  <a:moveTo>
                    <a:pt x="73238" y="4823"/>
                  </a:moveTo>
                  <a:cubicBezTo>
                    <a:pt x="73238" y="11025"/>
                    <a:pt x="67025" y="11025"/>
                    <a:pt x="64896" y="11025"/>
                  </a:cubicBezTo>
                  <a:lnTo>
                    <a:pt x="8334" y="11025"/>
                  </a:lnTo>
                  <a:cubicBezTo>
                    <a:pt x="6213" y="11025"/>
                    <a:pt x="0" y="11025"/>
                    <a:pt x="0" y="4823"/>
                  </a:cubicBezTo>
                  <a:cubicBezTo>
                    <a:pt x="0" y="-1377"/>
                    <a:pt x="6213" y="-1377"/>
                    <a:pt x="8334" y="-1377"/>
                  </a:cubicBezTo>
                  <a:lnTo>
                    <a:pt x="64896" y="-1377"/>
                  </a:lnTo>
                  <a:cubicBezTo>
                    <a:pt x="67025" y="-1377"/>
                    <a:pt x="73238" y="-1377"/>
                    <a:pt x="73238" y="4823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964" name="任意多边形: 形状 963">
              <a:extLst>
                <a:ext uri="{FF2B5EF4-FFF2-40B4-BE49-F238E27FC236}">
                  <a16:creationId xmlns:a16="http://schemas.microsoft.com/office/drawing/2014/main" id="{6A0E9A2C-22F5-2C1B-A078-3279B9C5A666}"/>
                </a:ext>
              </a:extLst>
            </p:cNvPr>
            <p:cNvSpPr/>
            <p:nvPr>
              <p:custDataLst>
                <p:tags r:id="rId42"/>
              </p:custDataLst>
            </p:nvPr>
          </p:nvSpPr>
          <p:spPr>
            <a:xfrm flipV="1">
              <a:off x="10597791" y="-13955707"/>
              <a:ext cx="254245" cy="160909"/>
            </a:xfrm>
            <a:custGeom>
              <a:avLst/>
              <a:gdLst>
                <a:gd name="connsiteX0" fmla="*/ 157454 w 254245"/>
                <a:gd name="connsiteY0" fmla="*/ 147656 h 160909"/>
                <a:gd name="connsiteX1" fmla="*/ 138832 w 254245"/>
                <a:gd name="connsiteY1" fmla="*/ 159527 h 160909"/>
                <a:gd name="connsiteX2" fmla="*/ 113300 w 254245"/>
                <a:gd name="connsiteY2" fmla="*/ 132944 h 160909"/>
                <a:gd name="connsiteX3" fmla="*/ 109041 w 254245"/>
                <a:gd name="connsiteY3" fmla="*/ 111150 h 160909"/>
                <a:gd name="connsiteX4" fmla="*/ 59041 w 254245"/>
                <a:gd name="connsiteY4" fmla="*/ 111150 h 160909"/>
                <a:gd name="connsiteX5" fmla="*/ 61877 w 254245"/>
                <a:gd name="connsiteY5" fmla="*/ 126386 h 160909"/>
                <a:gd name="connsiteX6" fmla="*/ 68614 w 254245"/>
                <a:gd name="connsiteY6" fmla="*/ 148188 h 160909"/>
                <a:gd name="connsiteX7" fmla="*/ 85996 w 254245"/>
                <a:gd name="connsiteY7" fmla="*/ 154565 h 160909"/>
                <a:gd name="connsiteX8" fmla="*/ 99111 w 254245"/>
                <a:gd name="connsiteY8" fmla="*/ 151911 h 160909"/>
                <a:gd name="connsiteX9" fmla="*/ 93972 w 254245"/>
                <a:gd name="connsiteY9" fmla="*/ 143933 h 160909"/>
                <a:gd name="connsiteX10" fmla="*/ 100176 w 254245"/>
                <a:gd name="connsiteY10" fmla="*/ 137907 h 160909"/>
                <a:gd name="connsiteX11" fmla="*/ 109225 w 254245"/>
                <a:gd name="connsiteY11" fmla="*/ 147656 h 160909"/>
                <a:gd name="connsiteX12" fmla="*/ 85813 w 254245"/>
                <a:gd name="connsiteY12" fmla="*/ 159527 h 160909"/>
                <a:gd name="connsiteX13" fmla="*/ 56563 w 254245"/>
                <a:gd name="connsiteY13" fmla="*/ 147831 h 160909"/>
                <a:gd name="connsiteX14" fmla="*/ 46100 w 254245"/>
                <a:gd name="connsiteY14" fmla="*/ 111150 h 160909"/>
                <a:gd name="connsiteX15" fmla="*/ 32444 w 254245"/>
                <a:gd name="connsiteY15" fmla="*/ 111150 h 160909"/>
                <a:gd name="connsiteX16" fmla="*/ 27130 w 254245"/>
                <a:gd name="connsiteY16" fmla="*/ 107251 h 160909"/>
                <a:gd name="connsiteX17" fmla="*/ 32086 w 254245"/>
                <a:gd name="connsiteY17" fmla="*/ 104765 h 160909"/>
                <a:gd name="connsiteX18" fmla="*/ 44860 w 254245"/>
                <a:gd name="connsiteY18" fmla="*/ 104765 h 160909"/>
                <a:gd name="connsiteX19" fmla="*/ 33508 w 254245"/>
                <a:gd name="connsiteY19" fmla="*/ 43097 h 160909"/>
                <a:gd name="connsiteX20" fmla="*/ 28186 w 254245"/>
                <a:gd name="connsiteY20" fmla="*/ 19173 h 160909"/>
                <a:gd name="connsiteX21" fmla="*/ 17199 w 254245"/>
                <a:gd name="connsiteY21" fmla="*/ 3580 h 160909"/>
                <a:gd name="connsiteX22" fmla="*/ 9573 w 254245"/>
                <a:gd name="connsiteY22" fmla="*/ 6232 h 160909"/>
                <a:gd name="connsiteX23" fmla="*/ 15245 w 254245"/>
                <a:gd name="connsiteY23" fmla="*/ 14211 h 160909"/>
                <a:gd name="connsiteX24" fmla="*/ 9040 w 254245"/>
                <a:gd name="connsiteY24" fmla="*/ 20237 h 160909"/>
                <a:gd name="connsiteX25" fmla="*/ 0 w 254245"/>
                <a:gd name="connsiteY25" fmla="*/ 10487 h 160909"/>
                <a:gd name="connsiteX26" fmla="*/ 16842 w 254245"/>
                <a:gd name="connsiteY26" fmla="*/ -1382 h 160909"/>
                <a:gd name="connsiteX27" fmla="*/ 47697 w 254245"/>
                <a:gd name="connsiteY27" fmla="*/ 49123 h 160909"/>
                <a:gd name="connsiteX28" fmla="*/ 57976 w 254245"/>
                <a:gd name="connsiteY28" fmla="*/ 104765 h 160909"/>
                <a:gd name="connsiteX29" fmla="*/ 107977 w 254245"/>
                <a:gd name="connsiteY29" fmla="*/ 104765 h 160909"/>
                <a:gd name="connsiteX30" fmla="*/ 97165 w 254245"/>
                <a:gd name="connsiteY30" fmla="*/ 46105 h 160909"/>
                <a:gd name="connsiteX31" fmla="*/ 92375 w 254245"/>
                <a:gd name="connsiteY31" fmla="*/ 25375 h 160909"/>
                <a:gd name="connsiteX32" fmla="*/ 84574 w 254245"/>
                <a:gd name="connsiteY32" fmla="*/ 10487 h 160909"/>
                <a:gd name="connsiteX33" fmla="*/ 70568 w 254245"/>
                <a:gd name="connsiteY33" fmla="*/ 3580 h 160909"/>
                <a:gd name="connsiteX34" fmla="*/ 59398 w 254245"/>
                <a:gd name="connsiteY34" fmla="*/ 6232 h 160909"/>
                <a:gd name="connsiteX35" fmla="*/ 64539 w 254245"/>
                <a:gd name="connsiteY35" fmla="*/ 14211 h 160909"/>
                <a:gd name="connsiteX36" fmla="*/ 58334 w 254245"/>
                <a:gd name="connsiteY36" fmla="*/ 20237 h 160909"/>
                <a:gd name="connsiteX37" fmla="*/ 49293 w 254245"/>
                <a:gd name="connsiteY37" fmla="*/ 10487 h 160909"/>
                <a:gd name="connsiteX38" fmla="*/ 70210 w 254245"/>
                <a:gd name="connsiteY38" fmla="*/ -1382 h 160909"/>
                <a:gd name="connsiteX39" fmla="*/ 102837 w 254245"/>
                <a:gd name="connsiteY39" fmla="*/ 21119 h 160909"/>
                <a:gd name="connsiteX40" fmla="*/ 110996 w 254245"/>
                <a:gd name="connsiteY40" fmla="*/ 50187 h 160909"/>
                <a:gd name="connsiteX41" fmla="*/ 121101 w 254245"/>
                <a:gd name="connsiteY41" fmla="*/ 104765 h 160909"/>
                <a:gd name="connsiteX42" fmla="*/ 137768 w 254245"/>
                <a:gd name="connsiteY42" fmla="*/ 104765 h 160909"/>
                <a:gd name="connsiteX43" fmla="*/ 143090 w 254245"/>
                <a:gd name="connsiteY43" fmla="*/ 108664 h 160909"/>
                <a:gd name="connsiteX44" fmla="*/ 138125 w 254245"/>
                <a:gd name="connsiteY44" fmla="*/ 111150 h 160909"/>
                <a:gd name="connsiteX45" fmla="*/ 122166 w 254245"/>
                <a:gd name="connsiteY45" fmla="*/ 111150 h 160909"/>
                <a:gd name="connsiteX46" fmla="*/ 126599 w 254245"/>
                <a:gd name="connsiteY46" fmla="*/ 135072 h 160909"/>
                <a:gd name="connsiteX47" fmla="*/ 138832 w 254245"/>
                <a:gd name="connsiteY47" fmla="*/ 154565 h 160909"/>
                <a:gd name="connsiteX48" fmla="*/ 147523 w 254245"/>
                <a:gd name="connsiteY48" fmla="*/ 152087 h 160909"/>
                <a:gd name="connsiteX49" fmla="*/ 142201 w 254245"/>
                <a:gd name="connsiteY49" fmla="*/ 143933 h 160909"/>
                <a:gd name="connsiteX50" fmla="*/ 148405 w 254245"/>
                <a:gd name="connsiteY50" fmla="*/ 137907 h 160909"/>
                <a:gd name="connsiteX51" fmla="*/ 157454 w 254245"/>
                <a:gd name="connsiteY51" fmla="*/ 147656 h 160909"/>
                <a:gd name="connsiteX52" fmla="*/ 254245 w 254245"/>
                <a:gd name="connsiteY52" fmla="*/ 60111 h 160909"/>
                <a:gd name="connsiteX53" fmla="*/ 250519 w 254245"/>
                <a:gd name="connsiteY53" fmla="*/ 62414 h 160909"/>
                <a:gd name="connsiteX54" fmla="*/ 246261 w 254245"/>
                <a:gd name="connsiteY54" fmla="*/ 58691 h 160909"/>
                <a:gd name="connsiteX55" fmla="*/ 229062 w 254245"/>
                <a:gd name="connsiteY55" fmla="*/ 37959 h 160909"/>
                <a:gd name="connsiteX56" fmla="*/ 224629 w 254245"/>
                <a:gd name="connsiteY56" fmla="*/ 43985 h 160909"/>
                <a:gd name="connsiteX57" fmla="*/ 227649 w 254245"/>
                <a:gd name="connsiteY57" fmla="*/ 55856 h 160909"/>
                <a:gd name="connsiteX58" fmla="*/ 238285 w 254245"/>
                <a:gd name="connsiteY58" fmla="*/ 93253 h 160909"/>
                <a:gd name="connsiteX59" fmla="*/ 216471 w 254245"/>
                <a:gd name="connsiteY59" fmla="*/ 112919 h 160909"/>
                <a:gd name="connsiteX60" fmla="*/ 187569 w 254245"/>
                <a:gd name="connsiteY60" fmla="*/ 97858 h 160909"/>
                <a:gd name="connsiteX61" fmla="*/ 170021 w 254245"/>
                <a:gd name="connsiteY61" fmla="*/ 112919 h 160909"/>
                <a:gd name="connsiteX62" fmla="*/ 155833 w 254245"/>
                <a:gd name="connsiteY62" fmla="*/ 103526 h 160909"/>
                <a:gd name="connsiteX63" fmla="*/ 149271 w 254245"/>
                <a:gd name="connsiteY63" fmla="*/ 85804 h 160909"/>
                <a:gd name="connsiteX64" fmla="*/ 152997 w 254245"/>
                <a:gd name="connsiteY64" fmla="*/ 83503 h 160909"/>
                <a:gd name="connsiteX65" fmla="*/ 157604 w 254245"/>
                <a:gd name="connsiteY65" fmla="*/ 88639 h 160909"/>
                <a:gd name="connsiteX66" fmla="*/ 169489 w 254245"/>
                <a:gd name="connsiteY66" fmla="*/ 107957 h 160909"/>
                <a:gd name="connsiteX67" fmla="*/ 174987 w 254245"/>
                <a:gd name="connsiteY67" fmla="*/ 99454 h 160909"/>
                <a:gd name="connsiteX68" fmla="*/ 171260 w 254245"/>
                <a:gd name="connsiteY68" fmla="*/ 80842 h 160909"/>
                <a:gd name="connsiteX69" fmla="*/ 166295 w 254245"/>
                <a:gd name="connsiteY69" fmla="*/ 61707 h 160909"/>
                <a:gd name="connsiteX70" fmla="*/ 163277 w 254245"/>
                <a:gd name="connsiteY70" fmla="*/ 49655 h 160909"/>
                <a:gd name="connsiteX71" fmla="*/ 160798 w 254245"/>
                <a:gd name="connsiteY71" fmla="*/ 38309 h 160909"/>
                <a:gd name="connsiteX72" fmla="*/ 166295 w 254245"/>
                <a:gd name="connsiteY72" fmla="*/ 32997 h 160909"/>
                <a:gd name="connsiteX73" fmla="*/ 174271 w 254245"/>
                <a:gd name="connsiteY73" fmla="*/ 40969 h 160909"/>
                <a:gd name="connsiteX74" fmla="*/ 178354 w 254245"/>
                <a:gd name="connsiteY74" fmla="*/ 56745 h 160909"/>
                <a:gd name="connsiteX75" fmla="*/ 181191 w 254245"/>
                <a:gd name="connsiteY75" fmla="*/ 68789 h 160909"/>
                <a:gd name="connsiteX76" fmla="*/ 184202 w 254245"/>
                <a:gd name="connsiteY76" fmla="*/ 80668 h 160909"/>
                <a:gd name="connsiteX77" fmla="*/ 197150 w 254245"/>
                <a:gd name="connsiteY77" fmla="*/ 100160 h 160909"/>
                <a:gd name="connsiteX78" fmla="*/ 215763 w 254245"/>
                <a:gd name="connsiteY78" fmla="*/ 107957 h 160909"/>
                <a:gd name="connsiteX79" fmla="*/ 225869 w 254245"/>
                <a:gd name="connsiteY79" fmla="*/ 95904 h 160909"/>
                <a:gd name="connsiteX80" fmla="*/ 214524 w 254245"/>
                <a:gd name="connsiteY80" fmla="*/ 55856 h 160909"/>
                <a:gd name="connsiteX81" fmla="*/ 212752 w 254245"/>
                <a:gd name="connsiteY81" fmla="*/ 47884 h 160909"/>
                <a:gd name="connsiteX82" fmla="*/ 228530 w 254245"/>
                <a:gd name="connsiteY82" fmla="*/ 32997 h 160909"/>
                <a:gd name="connsiteX83" fmla="*/ 254245 w 254245"/>
                <a:gd name="connsiteY83" fmla="*/ 60111 h 160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</a:cxnLst>
              <a:rect l="l" t="t" r="r" b="b"/>
              <a:pathLst>
                <a:path w="254245" h="160909">
                  <a:moveTo>
                    <a:pt x="157454" y="147656"/>
                  </a:moveTo>
                  <a:cubicBezTo>
                    <a:pt x="157454" y="155629"/>
                    <a:pt x="148588" y="159527"/>
                    <a:pt x="138832" y="159527"/>
                  </a:cubicBezTo>
                  <a:cubicBezTo>
                    <a:pt x="120219" y="159527"/>
                    <a:pt x="115071" y="141988"/>
                    <a:pt x="113300" y="132944"/>
                  </a:cubicBezTo>
                  <a:lnTo>
                    <a:pt x="109041" y="111150"/>
                  </a:lnTo>
                  <a:lnTo>
                    <a:pt x="59041" y="111150"/>
                  </a:lnTo>
                  <a:lnTo>
                    <a:pt x="61877" y="126386"/>
                  </a:lnTo>
                  <a:cubicBezTo>
                    <a:pt x="62941" y="131530"/>
                    <a:pt x="65428" y="144640"/>
                    <a:pt x="68614" y="148188"/>
                  </a:cubicBezTo>
                  <a:cubicBezTo>
                    <a:pt x="72515" y="152262"/>
                    <a:pt x="77837" y="154565"/>
                    <a:pt x="85996" y="154565"/>
                  </a:cubicBezTo>
                  <a:cubicBezTo>
                    <a:pt x="87060" y="154565"/>
                    <a:pt x="94329" y="154565"/>
                    <a:pt x="99111" y="151911"/>
                  </a:cubicBezTo>
                  <a:cubicBezTo>
                    <a:pt x="98055" y="151379"/>
                    <a:pt x="93972" y="148720"/>
                    <a:pt x="93972" y="143933"/>
                  </a:cubicBezTo>
                  <a:cubicBezTo>
                    <a:pt x="93972" y="138795"/>
                    <a:pt x="98230" y="137907"/>
                    <a:pt x="100176" y="137907"/>
                  </a:cubicBezTo>
                  <a:cubicBezTo>
                    <a:pt x="105324" y="137907"/>
                    <a:pt x="109225" y="142162"/>
                    <a:pt x="109225" y="147656"/>
                  </a:cubicBezTo>
                  <a:cubicBezTo>
                    <a:pt x="109225" y="159527"/>
                    <a:pt x="90603" y="159527"/>
                    <a:pt x="85813" y="159527"/>
                  </a:cubicBezTo>
                  <a:cubicBezTo>
                    <a:pt x="78902" y="159527"/>
                    <a:pt x="64896" y="159177"/>
                    <a:pt x="56563" y="147831"/>
                  </a:cubicBezTo>
                  <a:cubicBezTo>
                    <a:pt x="51414" y="140566"/>
                    <a:pt x="50000" y="132944"/>
                    <a:pt x="46100" y="111150"/>
                  </a:cubicBezTo>
                  <a:lnTo>
                    <a:pt x="32444" y="111150"/>
                  </a:lnTo>
                  <a:cubicBezTo>
                    <a:pt x="29433" y="111150"/>
                    <a:pt x="27130" y="111150"/>
                    <a:pt x="27130" y="107251"/>
                  </a:cubicBezTo>
                  <a:cubicBezTo>
                    <a:pt x="27130" y="104765"/>
                    <a:pt x="29433" y="104765"/>
                    <a:pt x="32086" y="104765"/>
                  </a:cubicBezTo>
                  <a:lnTo>
                    <a:pt x="44860" y="104765"/>
                  </a:lnTo>
                  <a:lnTo>
                    <a:pt x="33508" y="43097"/>
                  </a:lnTo>
                  <a:cubicBezTo>
                    <a:pt x="31379" y="31226"/>
                    <a:pt x="31205" y="30694"/>
                    <a:pt x="28186" y="19173"/>
                  </a:cubicBezTo>
                  <a:cubicBezTo>
                    <a:pt x="27130" y="15093"/>
                    <a:pt x="24110" y="3580"/>
                    <a:pt x="17199" y="3580"/>
                  </a:cubicBezTo>
                  <a:cubicBezTo>
                    <a:pt x="16310" y="3580"/>
                    <a:pt x="12409" y="3580"/>
                    <a:pt x="9573" y="6232"/>
                  </a:cubicBezTo>
                  <a:cubicBezTo>
                    <a:pt x="15245" y="8543"/>
                    <a:pt x="15245" y="13505"/>
                    <a:pt x="15245" y="14211"/>
                  </a:cubicBezTo>
                  <a:cubicBezTo>
                    <a:pt x="15245" y="19348"/>
                    <a:pt x="10987" y="20237"/>
                    <a:pt x="9040" y="20237"/>
                  </a:cubicBezTo>
                  <a:cubicBezTo>
                    <a:pt x="3901" y="20237"/>
                    <a:pt x="0" y="15982"/>
                    <a:pt x="0" y="10487"/>
                  </a:cubicBezTo>
                  <a:cubicBezTo>
                    <a:pt x="0" y="2333"/>
                    <a:pt x="9040" y="-1382"/>
                    <a:pt x="16842" y="-1382"/>
                  </a:cubicBezTo>
                  <a:cubicBezTo>
                    <a:pt x="37584" y="-1382"/>
                    <a:pt x="44503" y="31401"/>
                    <a:pt x="47697" y="49123"/>
                  </a:cubicBezTo>
                  <a:lnTo>
                    <a:pt x="57976" y="104765"/>
                  </a:lnTo>
                  <a:lnTo>
                    <a:pt x="107977" y="104765"/>
                  </a:lnTo>
                  <a:lnTo>
                    <a:pt x="97165" y="46105"/>
                  </a:lnTo>
                  <a:cubicBezTo>
                    <a:pt x="95211" y="35831"/>
                    <a:pt x="95211" y="35475"/>
                    <a:pt x="92375" y="25375"/>
                  </a:cubicBezTo>
                  <a:cubicBezTo>
                    <a:pt x="89713" y="15982"/>
                    <a:pt x="88299" y="14211"/>
                    <a:pt x="84574" y="10487"/>
                  </a:cubicBezTo>
                  <a:cubicBezTo>
                    <a:pt x="80673" y="6589"/>
                    <a:pt x="76240" y="3580"/>
                    <a:pt x="70568" y="3580"/>
                  </a:cubicBezTo>
                  <a:cubicBezTo>
                    <a:pt x="68614" y="3580"/>
                    <a:pt x="63474" y="3754"/>
                    <a:pt x="59398" y="6232"/>
                  </a:cubicBezTo>
                  <a:cubicBezTo>
                    <a:pt x="60463" y="6764"/>
                    <a:pt x="64539" y="9424"/>
                    <a:pt x="64539" y="14211"/>
                  </a:cubicBezTo>
                  <a:cubicBezTo>
                    <a:pt x="64539" y="19348"/>
                    <a:pt x="60280" y="20237"/>
                    <a:pt x="58334" y="20237"/>
                  </a:cubicBezTo>
                  <a:cubicBezTo>
                    <a:pt x="53194" y="20237"/>
                    <a:pt x="49293" y="15982"/>
                    <a:pt x="49293" y="10487"/>
                  </a:cubicBezTo>
                  <a:cubicBezTo>
                    <a:pt x="49293" y="1277"/>
                    <a:pt x="60638" y="-1382"/>
                    <a:pt x="70210" y="-1382"/>
                  </a:cubicBezTo>
                  <a:cubicBezTo>
                    <a:pt x="82802" y="-1382"/>
                    <a:pt x="96808" y="6589"/>
                    <a:pt x="102837" y="21119"/>
                  </a:cubicBezTo>
                  <a:cubicBezTo>
                    <a:pt x="106738" y="30512"/>
                    <a:pt x="109225" y="40262"/>
                    <a:pt x="110996" y="50187"/>
                  </a:cubicBezTo>
                  <a:lnTo>
                    <a:pt x="121101" y="104765"/>
                  </a:lnTo>
                  <a:lnTo>
                    <a:pt x="137768" y="104765"/>
                  </a:lnTo>
                  <a:cubicBezTo>
                    <a:pt x="140786" y="104765"/>
                    <a:pt x="143090" y="104765"/>
                    <a:pt x="143090" y="108664"/>
                  </a:cubicBezTo>
                  <a:cubicBezTo>
                    <a:pt x="143090" y="111150"/>
                    <a:pt x="140786" y="111150"/>
                    <a:pt x="138125" y="111150"/>
                  </a:cubicBezTo>
                  <a:lnTo>
                    <a:pt x="122166" y="111150"/>
                  </a:lnTo>
                  <a:lnTo>
                    <a:pt x="126599" y="135072"/>
                  </a:lnTo>
                  <a:cubicBezTo>
                    <a:pt x="128020" y="142869"/>
                    <a:pt x="130142" y="154565"/>
                    <a:pt x="138832" y="154565"/>
                  </a:cubicBezTo>
                  <a:cubicBezTo>
                    <a:pt x="141493" y="154565"/>
                    <a:pt x="145394" y="153682"/>
                    <a:pt x="147523" y="152087"/>
                  </a:cubicBezTo>
                  <a:cubicBezTo>
                    <a:pt x="144329" y="150491"/>
                    <a:pt x="142201" y="147482"/>
                    <a:pt x="142201" y="143933"/>
                  </a:cubicBezTo>
                  <a:cubicBezTo>
                    <a:pt x="142201" y="138795"/>
                    <a:pt x="146459" y="137907"/>
                    <a:pt x="148405" y="137907"/>
                  </a:cubicBezTo>
                  <a:cubicBezTo>
                    <a:pt x="153553" y="137907"/>
                    <a:pt x="157454" y="142162"/>
                    <a:pt x="157454" y="147656"/>
                  </a:cubicBezTo>
                  <a:close/>
                  <a:moveTo>
                    <a:pt x="254245" y="60111"/>
                  </a:moveTo>
                  <a:cubicBezTo>
                    <a:pt x="254245" y="62414"/>
                    <a:pt x="251933" y="62414"/>
                    <a:pt x="250519" y="62414"/>
                  </a:cubicBezTo>
                  <a:cubicBezTo>
                    <a:pt x="247326" y="62414"/>
                    <a:pt x="247151" y="61882"/>
                    <a:pt x="246261" y="58691"/>
                  </a:cubicBezTo>
                  <a:cubicBezTo>
                    <a:pt x="243251" y="47702"/>
                    <a:pt x="236863" y="37959"/>
                    <a:pt x="229062" y="37959"/>
                  </a:cubicBezTo>
                  <a:cubicBezTo>
                    <a:pt x="226583" y="37959"/>
                    <a:pt x="224629" y="39198"/>
                    <a:pt x="224629" y="43985"/>
                  </a:cubicBezTo>
                  <a:cubicBezTo>
                    <a:pt x="224629" y="47884"/>
                    <a:pt x="226226" y="51782"/>
                    <a:pt x="227649" y="55856"/>
                  </a:cubicBezTo>
                  <a:cubicBezTo>
                    <a:pt x="230834" y="64185"/>
                    <a:pt x="238285" y="83503"/>
                    <a:pt x="238285" y="93253"/>
                  </a:cubicBezTo>
                  <a:cubicBezTo>
                    <a:pt x="238285" y="107076"/>
                    <a:pt x="228713" y="112919"/>
                    <a:pt x="216471" y="112919"/>
                  </a:cubicBezTo>
                  <a:cubicBezTo>
                    <a:pt x="202465" y="112919"/>
                    <a:pt x="192892" y="104590"/>
                    <a:pt x="187569" y="97858"/>
                  </a:cubicBezTo>
                  <a:cubicBezTo>
                    <a:pt x="186330" y="108664"/>
                    <a:pt x="177107" y="112919"/>
                    <a:pt x="170021" y="112919"/>
                  </a:cubicBezTo>
                  <a:cubicBezTo>
                    <a:pt x="162395" y="112919"/>
                    <a:pt x="158494" y="107957"/>
                    <a:pt x="155833" y="103526"/>
                  </a:cubicBezTo>
                  <a:cubicBezTo>
                    <a:pt x="152107" y="97683"/>
                    <a:pt x="149271" y="86868"/>
                    <a:pt x="149271" y="85804"/>
                  </a:cubicBezTo>
                  <a:cubicBezTo>
                    <a:pt x="149271" y="83503"/>
                    <a:pt x="151575" y="83503"/>
                    <a:pt x="152997" y="83503"/>
                  </a:cubicBezTo>
                  <a:cubicBezTo>
                    <a:pt x="156191" y="83503"/>
                    <a:pt x="156365" y="83677"/>
                    <a:pt x="157604" y="88639"/>
                  </a:cubicBezTo>
                  <a:cubicBezTo>
                    <a:pt x="160623" y="100867"/>
                    <a:pt x="163991" y="107957"/>
                    <a:pt x="169489" y="107957"/>
                  </a:cubicBezTo>
                  <a:cubicBezTo>
                    <a:pt x="174987" y="107957"/>
                    <a:pt x="174987" y="101582"/>
                    <a:pt x="174987" y="99454"/>
                  </a:cubicBezTo>
                  <a:cubicBezTo>
                    <a:pt x="174987" y="96087"/>
                    <a:pt x="172675" y="87043"/>
                    <a:pt x="171260" y="80842"/>
                  </a:cubicBezTo>
                  <a:lnTo>
                    <a:pt x="166295" y="61707"/>
                  </a:lnTo>
                  <a:cubicBezTo>
                    <a:pt x="165763" y="59048"/>
                    <a:pt x="163991" y="52314"/>
                    <a:pt x="163277" y="49655"/>
                  </a:cubicBezTo>
                  <a:cubicBezTo>
                    <a:pt x="162395" y="45756"/>
                    <a:pt x="160798" y="39555"/>
                    <a:pt x="160798" y="38309"/>
                  </a:cubicBezTo>
                  <a:cubicBezTo>
                    <a:pt x="160798" y="34411"/>
                    <a:pt x="163634" y="32997"/>
                    <a:pt x="166295" y="32997"/>
                  </a:cubicBezTo>
                  <a:cubicBezTo>
                    <a:pt x="172325" y="32997"/>
                    <a:pt x="173565" y="38309"/>
                    <a:pt x="174271" y="40969"/>
                  </a:cubicBezTo>
                  <a:lnTo>
                    <a:pt x="178354" y="56745"/>
                  </a:lnTo>
                  <a:cubicBezTo>
                    <a:pt x="178887" y="59397"/>
                    <a:pt x="180658" y="66138"/>
                    <a:pt x="181191" y="68789"/>
                  </a:cubicBezTo>
                  <a:cubicBezTo>
                    <a:pt x="181723" y="70568"/>
                    <a:pt x="184027" y="79429"/>
                    <a:pt x="184202" y="80668"/>
                  </a:cubicBezTo>
                  <a:cubicBezTo>
                    <a:pt x="184559" y="81732"/>
                    <a:pt x="189873" y="93428"/>
                    <a:pt x="197150" y="100160"/>
                  </a:cubicBezTo>
                  <a:cubicBezTo>
                    <a:pt x="202465" y="104948"/>
                    <a:pt x="208669" y="107957"/>
                    <a:pt x="215763" y="107957"/>
                  </a:cubicBezTo>
                  <a:cubicBezTo>
                    <a:pt x="223922" y="107957"/>
                    <a:pt x="225869" y="101755"/>
                    <a:pt x="225869" y="95904"/>
                  </a:cubicBezTo>
                  <a:cubicBezTo>
                    <a:pt x="225869" y="85455"/>
                    <a:pt x="217535" y="64010"/>
                    <a:pt x="214524" y="55856"/>
                  </a:cubicBezTo>
                  <a:cubicBezTo>
                    <a:pt x="212752" y="51426"/>
                    <a:pt x="212752" y="50187"/>
                    <a:pt x="212752" y="47884"/>
                  </a:cubicBezTo>
                  <a:cubicBezTo>
                    <a:pt x="212752" y="38309"/>
                    <a:pt x="220372" y="32997"/>
                    <a:pt x="228530" y="32997"/>
                  </a:cubicBezTo>
                  <a:cubicBezTo>
                    <a:pt x="246261" y="32997"/>
                    <a:pt x="254245" y="57277"/>
                    <a:pt x="254245" y="60111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965" name="任意多边形: 形状 964">
              <a:extLst>
                <a:ext uri="{FF2B5EF4-FFF2-40B4-BE49-F238E27FC236}">
                  <a16:creationId xmlns:a16="http://schemas.microsoft.com/office/drawing/2014/main" id="{C7F93FC1-328E-3B6E-9055-35F855012FF1}"/>
                </a:ext>
              </a:extLst>
            </p:cNvPr>
            <p:cNvSpPr/>
            <p:nvPr>
              <p:custDataLst>
                <p:tags r:id="rId43"/>
              </p:custDataLst>
            </p:nvPr>
          </p:nvSpPr>
          <p:spPr>
            <a:xfrm flipV="1">
              <a:off x="10875907" y="-13916263"/>
              <a:ext cx="58747" cy="253090"/>
            </a:xfrm>
            <a:custGeom>
              <a:avLst/>
              <a:gdLst>
                <a:gd name="connsiteX0" fmla="*/ 58747 w 58747"/>
                <a:gd name="connsiteY0" fmla="*/ 125171 h 253090"/>
                <a:gd name="connsiteX1" fmla="*/ 42033 w 58747"/>
                <a:gd name="connsiteY1" fmla="*/ 204132 h 253090"/>
                <a:gd name="connsiteX2" fmla="*/ 2535 w 58747"/>
                <a:gd name="connsiteY2" fmla="*/ 251715 h 253090"/>
                <a:gd name="connsiteX3" fmla="*/ 0 w 58747"/>
                <a:gd name="connsiteY3" fmla="*/ 249183 h 253090"/>
                <a:gd name="connsiteX4" fmla="*/ 4815 w 58747"/>
                <a:gd name="connsiteY4" fmla="*/ 243363 h 253090"/>
                <a:gd name="connsiteX5" fmla="*/ 44058 w 58747"/>
                <a:gd name="connsiteY5" fmla="*/ 125171 h 253090"/>
                <a:gd name="connsiteX6" fmla="*/ 3289 w 58747"/>
                <a:gd name="connsiteY6" fmla="*/ 5462 h 253090"/>
                <a:gd name="connsiteX7" fmla="*/ 0 w 58747"/>
                <a:gd name="connsiteY7" fmla="*/ 1159 h 253090"/>
                <a:gd name="connsiteX8" fmla="*/ 2535 w 58747"/>
                <a:gd name="connsiteY8" fmla="*/ -1375 h 253090"/>
                <a:gd name="connsiteX9" fmla="*/ 42795 w 58747"/>
                <a:gd name="connsiteY9" fmla="*/ 47979 h 253090"/>
                <a:gd name="connsiteX10" fmla="*/ 58747 w 58747"/>
                <a:gd name="connsiteY10" fmla="*/ 125171 h 253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8747" h="253090">
                  <a:moveTo>
                    <a:pt x="58747" y="125171"/>
                  </a:moveTo>
                  <a:cubicBezTo>
                    <a:pt x="58747" y="144909"/>
                    <a:pt x="55967" y="175533"/>
                    <a:pt x="42033" y="204132"/>
                  </a:cubicBezTo>
                  <a:cubicBezTo>
                    <a:pt x="26843" y="235265"/>
                    <a:pt x="5061" y="251715"/>
                    <a:pt x="2535" y="251715"/>
                  </a:cubicBezTo>
                  <a:cubicBezTo>
                    <a:pt x="1009" y="251715"/>
                    <a:pt x="0" y="250699"/>
                    <a:pt x="0" y="249183"/>
                  </a:cubicBezTo>
                  <a:cubicBezTo>
                    <a:pt x="0" y="248429"/>
                    <a:pt x="0" y="247921"/>
                    <a:pt x="4815" y="243363"/>
                  </a:cubicBezTo>
                  <a:cubicBezTo>
                    <a:pt x="29624" y="218304"/>
                    <a:pt x="44058" y="178065"/>
                    <a:pt x="44058" y="125171"/>
                  </a:cubicBezTo>
                  <a:cubicBezTo>
                    <a:pt x="44058" y="81891"/>
                    <a:pt x="34692" y="37348"/>
                    <a:pt x="3289" y="5462"/>
                  </a:cubicBezTo>
                  <a:cubicBezTo>
                    <a:pt x="0" y="2421"/>
                    <a:pt x="0" y="1912"/>
                    <a:pt x="0" y="1159"/>
                  </a:cubicBezTo>
                  <a:cubicBezTo>
                    <a:pt x="0" y="-358"/>
                    <a:pt x="1009" y="-1375"/>
                    <a:pt x="2535" y="-1375"/>
                  </a:cubicBezTo>
                  <a:cubicBezTo>
                    <a:pt x="5061" y="-1375"/>
                    <a:pt x="27852" y="15838"/>
                    <a:pt x="42795" y="47979"/>
                  </a:cubicBezTo>
                  <a:cubicBezTo>
                    <a:pt x="55712" y="75816"/>
                    <a:pt x="58747" y="103908"/>
                    <a:pt x="58747" y="125171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</p:grpSp>
      <p:grpSp>
        <p:nvGrpSpPr>
          <p:cNvPr id="90" name="图形 88">
            <a:extLst>
              <a:ext uri="{FF2B5EF4-FFF2-40B4-BE49-F238E27FC236}">
                <a16:creationId xmlns:a16="http://schemas.microsoft.com/office/drawing/2014/main" id="{AAA50F93-1C39-EBB1-3BCF-54364A7C2652}"/>
              </a:ext>
            </a:extLst>
          </p:cNvPr>
          <p:cNvGrpSpPr/>
          <p:nvPr/>
        </p:nvGrpSpPr>
        <p:grpSpPr>
          <a:xfrm>
            <a:off x="7641231" y="-13026836"/>
            <a:ext cx="2730032" cy="290788"/>
            <a:chOff x="7641231" y="-13026836"/>
            <a:chExt cx="2730032" cy="290788"/>
          </a:xfrm>
        </p:grpSpPr>
        <p:sp>
          <p:nvSpPr>
            <p:cNvPr id="91" name="任意多边形: 形状 90">
              <a:extLst>
                <a:ext uri="{FF2B5EF4-FFF2-40B4-BE49-F238E27FC236}">
                  <a16:creationId xmlns:a16="http://schemas.microsoft.com/office/drawing/2014/main" id="{775AB748-CB86-4A9B-48F8-B1DECA1BB520}"/>
                </a:ext>
              </a:extLst>
            </p:cNvPr>
            <p:cNvSpPr/>
            <p:nvPr/>
          </p:nvSpPr>
          <p:spPr>
            <a:xfrm flipV="1">
              <a:off x="7641231" y="-12972942"/>
              <a:ext cx="207898" cy="173620"/>
            </a:xfrm>
            <a:custGeom>
              <a:avLst/>
              <a:gdLst>
                <a:gd name="connsiteX0" fmla="*/ 180555 w 207898"/>
                <a:gd name="connsiteY0" fmla="*/ 160349 h 173620"/>
                <a:gd name="connsiteX1" fmla="*/ 207899 w 207898"/>
                <a:gd name="connsiteY1" fmla="*/ 160349 h 173620"/>
                <a:gd name="connsiteX2" fmla="*/ 207899 w 207898"/>
                <a:gd name="connsiteY2" fmla="*/ 172244 h 173620"/>
                <a:gd name="connsiteX3" fmla="*/ 162570 w 207898"/>
                <a:gd name="connsiteY3" fmla="*/ 171481 h 173620"/>
                <a:gd name="connsiteX4" fmla="*/ 117248 w 207898"/>
                <a:gd name="connsiteY4" fmla="*/ 172244 h 173620"/>
                <a:gd name="connsiteX5" fmla="*/ 117248 w 207898"/>
                <a:gd name="connsiteY5" fmla="*/ 160349 h 173620"/>
                <a:gd name="connsiteX6" fmla="*/ 144592 w 207898"/>
                <a:gd name="connsiteY6" fmla="*/ 160349 h 173620"/>
                <a:gd name="connsiteX7" fmla="*/ 144592 w 207898"/>
                <a:gd name="connsiteY7" fmla="*/ 94797 h 173620"/>
                <a:gd name="connsiteX8" fmla="*/ 63307 w 207898"/>
                <a:gd name="connsiteY8" fmla="*/ 94797 h 173620"/>
                <a:gd name="connsiteX9" fmla="*/ 63307 w 207898"/>
                <a:gd name="connsiteY9" fmla="*/ 160349 h 173620"/>
                <a:gd name="connsiteX10" fmla="*/ 90659 w 207898"/>
                <a:gd name="connsiteY10" fmla="*/ 160349 h 173620"/>
                <a:gd name="connsiteX11" fmla="*/ 90659 w 207898"/>
                <a:gd name="connsiteY11" fmla="*/ 172244 h 173620"/>
                <a:gd name="connsiteX12" fmla="*/ 45329 w 207898"/>
                <a:gd name="connsiteY12" fmla="*/ 171481 h 173620"/>
                <a:gd name="connsiteX13" fmla="*/ 0 w 207898"/>
                <a:gd name="connsiteY13" fmla="*/ 172244 h 173620"/>
                <a:gd name="connsiteX14" fmla="*/ 0 w 207898"/>
                <a:gd name="connsiteY14" fmla="*/ 160349 h 173620"/>
                <a:gd name="connsiteX15" fmla="*/ 27352 w 207898"/>
                <a:gd name="connsiteY15" fmla="*/ 160349 h 173620"/>
                <a:gd name="connsiteX16" fmla="*/ 27352 w 207898"/>
                <a:gd name="connsiteY16" fmla="*/ 10515 h 173620"/>
                <a:gd name="connsiteX17" fmla="*/ 0 w 207898"/>
                <a:gd name="connsiteY17" fmla="*/ 10515 h 173620"/>
                <a:gd name="connsiteX18" fmla="*/ 0 w 207898"/>
                <a:gd name="connsiteY18" fmla="*/ -1377 h 173620"/>
                <a:gd name="connsiteX19" fmla="*/ 45329 w 207898"/>
                <a:gd name="connsiteY19" fmla="*/ -616 h 173620"/>
                <a:gd name="connsiteX20" fmla="*/ 90659 w 207898"/>
                <a:gd name="connsiteY20" fmla="*/ -1377 h 173620"/>
                <a:gd name="connsiteX21" fmla="*/ 90659 w 207898"/>
                <a:gd name="connsiteY21" fmla="*/ 10515 h 173620"/>
                <a:gd name="connsiteX22" fmla="*/ 63307 w 207898"/>
                <a:gd name="connsiteY22" fmla="*/ 10515 h 173620"/>
                <a:gd name="connsiteX23" fmla="*/ 63307 w 207898"/>
                <a:gd name="connsiteY23" fmla="*/ 82903 h 173620"/>
                <a:gd name="connsiteX24" fmla="*/ 144592 w 207898"/>
                <a:gd name="connsiteY24" fmla="*/ 82903 h 173620"/>
                <a:gd name="connsiteX25" fmla="*/ 144592 w 207898"/>
                <a:gd name="connsiteY25" fmla="*/ 10515 h 173620"/>
                <a:gd name="connsiteX26" fmla="*/ 117248 w 207898"/>
                <a:gd name="connsiteY26" fmla="*/ 10515 h 173620"/>
                <a:gd name="connsiteX27" fmla="*/ 117248 w 207898"/>
                <a:gd name="connsiteY27" fmla="*/ -1377 h 173620"/>
                <a:gd name="connsiteX28" fmla="*/ 162570 w 207898"/>
                <a:gd name="connsiteY28" fmla="*/ -616 h 173620"/>
                <a:gd name="connsiteX29" fmla="*/ 207899 w 207898"/>
                <a:gd name="connsiteY29" fmla="*/ -1377 h 173620"/>
                <a:gd name="connsiteX30" fmla="*/ 207899 w 207898"/>
                <a:gd name="connsiteY30" fmla="*/ 10515 h 173620"/>
                <a:gd name="connsiteX31" fmla="*/ 180555 w 207898"/>
                <a:gd name="connsiteY31" fmla="*/ 10515 h 173620"/>
                <a:gd name="connsiteX32" fmla="*/ 180555 w 207898"/>
                <a:gd name="connsiteY32" fmla="*/ 160349 h 173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07898" h="173620">
                  <a:moveTo>
                    <a:pt x="180555" y="160349"/>
                  </a:moveTo>
                  <a:lnTo>
                    <a:pt x="207899" y="160349"/>
                  </a:lnTo>
                  <a:lnTo>
                    <a:pt x="207899" y="172244"/>
                  </a:lnTo>
                  <a:cubicBezTo>
                    <a:pt x="198279" y="171481"/>
                    <a:pt x="173461" y="171481"/>
                    <a:pt x="162570" y="171481"/>
                  </a:cubicBezTo>
                  <a:cubicBezTo>
                    <a:pt x="151686" y="171481"/>
                    <a:pt x="126868" y="171481"/>
                    <a:pt x="117248" y="172244"/>
                  </a:cubicBezTo>
                  <a:lnTo>
                    <a:pt x="117248" y="160349"/>
                  </a:lnTo>
                  <a:lnTo>
                    <a:pt x="144592" y="160349"/>
                  </a:lnTo>
                  <a:lnTo>
                    <a:pt x="144592" y="94797"/>
                  </a:lnTo>
                  <a:lnTo>
                    <a:pt x="63307" y="94797"/>
                  </a:lnTo>
                  <a:lnTo>
                    <a:pt x="63307" y="160349"/>
                  </a:lnTo>
                  <a:lnTo>
                    <a:pt x="90659" y="160349"/>
                  </a:lnTo>
                  <a:lnTo>
                    <a:pt x="90659" y="172244"/>
                  </a:lnTo>
                  <a:cubicBezTo>
                    <a:pt x="81031" y="171481"/>
                    <a:pt x="56221" y="171481"/>
                    <a:pt x="45329" y="171481"/>
                  </a:cubicBezTo>
                  <a:cubicBezTo>
                    <a:pt x="34438" y="171481"/>
                    <a:pt x="9620" y="171481"/>
                    <a:pt x="0" y="172244"/>
                  </a:cubicBezTo>
                  <a:lnTo>
                    <a:pt x="0" y="160349"/>
                  </a:lnTo>
                  <a:lnTo>
                    <a:pt x="27352" y="160349"/>
                  </a:lnTo>
                  <a:lnTo>
                    <a:pt x="27352" y="10515"/>
                  </a:lnTo>
                  <a:lnTo>
                    <a:pt x="0" y="10515"/>
                  </a:lnTo>
                  <a:lnTo>
                    <a:pt x="0" y="-1377"/>
                  </a:lnTo>
                  <a:cubicBezTo>
                    <a:pt x="9620" y="-616"/>
                    <a:pt x="34438" y="-616"/>
                    <a:pt x="45329" y="-616"/>
                  </a:cubicBezTo>
                  <a:cubicBezTo>
                    <a:pt x="56221" y="-616"/>
                    <a:pt x="81031" y="-616"/>
                    <a:pt x="90659" y="-1377"/>
                  </a:cubicBezTo>
                  <a:lnTo>
                    <a:pt x="90659" y="10515"/>
                  </a:lnTo>
                  <a:lnTo>
                    <a:pt x="63307" y="10515"/>
                  </a:lnTo>
                  <a:lnTo>
                    <a:pt x="63307" y="82903"/>
                  </a:lnTo>
                  <a:lnTo>
                    <a:pt x="144592" y="82903"/>
                  </a:lnTo>
                  <a:lnTo>
                    <a:pt x="144592" y="10515"/>
                  </a:lnTo>
                  <a:lnTo>
                    <a:pt x="117248" y="10515"/>
                  </a:lnTo>
                  <a:lnTo>
                    <a:pt x="117248" y="-1377"/>
                  </a:lnTo>
                  <a:cubicBezTo>
                    <a:pt x="126868" y="-616"/>
                    <a:pt x="151686" y="-616"/>
                    <a:pt x="162570" y="-616"/>
                  </a:cubicBezTo>
                  <a:cubicBezTo>
                    <a:pt x="173461" y="-616"/>
                    <a:pt x="198279" y="-616"/>
                    <a:pt x="207899" y="-1377"/>
                  </a:cubicBezTo>
                  <a:lnTo>
                    <a:pt x="207899" y="10515"/>
                  </a:lnTo>
                  <a:lnTo>
                    <a:pt x="180555" y="10515"/>
                  </a:lnTo>
                  <a:lnTo>
                    <a:pt x="180555" y="160349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2" name="任意多边形: 形状 91">
              <a:extLst>
                <a:ext uri="{FF2B5EF4-FFF2-40B4-BE49-F238E27FC236}">
                  <a16:creationId xmlns:a16="http://schemas.microsoft.com/office/drawing/2014/main" id="{8B1A1819-8B3C-28BD-66F1-68471C98672B}"/>
                </a:ext>
              </a:extLst>
            </p:cNvPr>
            <p:cNvSpPr/>
            <p:nvPr/>
          </p:nvSpPr>
          <p:spPr>
            <a:xfrm flipV="1">
              <a:off x="7871162" y="-12981999"/>
              <a:ext cx="297172" cy="79922"/>
            </a:xfrm>
            <a:custGeom>
              <a:avLst/>
              <a:gdLst>
                <a:gd name="connsiteX0" fmla="*/ 27844 w 297172"/>
                <a:gd name="connsiteY0" fmla="*/ 40796 h 79922"/>
                <a:gd name="connsiteX1" fmla="*/ 56387 w 297172"/>
                <a:gd name="connsiteY1" fmla="*/ 44519 h 79922"/>
                <a:gd name="connsiteX2" fmla="*/ 71990 w 297172"/>
                <a:gd name="connsiteY2" fmla="*/ 62947 h 79922"/>
                <a:gd name="connsiteX3" fmla="*/ 50009 w 297172"/>
                <a:gd name="connsiteY3" fmla="*/ 78541 h 79922"/>
                <a:gd name="connsiteX4" fmla="*/ 0 w 297172"/>
                <a:gd name="connsiteY4" fmla="*/ 31935 h 79922"/>
                <a:gd name="connsiteX5" fmla="*/ 31919 w 297172"/>
                <a:gd name="connsiteY5" fmla="*/ -1382 h 79922"/>
                <a:gd name="connsiteX6" fmla="*/ 75890 w 297172"/>
                <a:gd name="connsiteY6" fmla="*/ 18643 h 79922"/>
                <a:gd name="connsiteX7" fmla="*/ 72879 w 297172"/>
                <a:gd name="connsiteY7" fmla="*/ 21652 h 79922"/>
                <a:gd name="connsiteX8" fmla="*/ 70044 w 297172"/>
                <a:gd name="connsiteY8" fmla="*/ 19882 h 79922"/>
                <a:gd name="connsiteX9" fmla="*/ 32277 w 297172"/>
                <a:gd name="connsiteY9" fmla="*/ 3581 h 79922"/>
                <a:gd name="connsiteX10" fmla="*/ 14545 w 297172"/>
                <a:gd name="connsiteY10" fmla="*/ 25018 h 79922"/>
                <a:gd name="connsiteX11" fmla="*/ 16675 w 297172"/>
                <a:gd name="connsiteY11" fmla="*/ 40796 h 79922"/>
                <a:gd name="connsiteX12" fmla="*/ 27844 w 297172"/>
                <a:gd name="connsiteY12" fmla="*/ 40796 h 79922"/>
                <a:gd name="connsiteX13" fmla="*/ 18089 w 297172"/>
                <a:gd name="connsiteY13" fmla="*/ 45758 h 79922"/>
                <a:gd name="connsiteX14" fmla="*/ 50009 w 297172"/>
                <a:gd name="connsiteY14" fmla="*/ 73579 h 79922"/>
                <a:gd name="connsiteX15" fmla="*/ 64371 w 297172"/>
                <a:gd name="connsiteY15" fmla="*/ 62947 h 79922"/>
                <a:gd name="connsiteX16" fmla="*/ 26780 w 297172"/>
                <a:gd name="connsiteY16" fmla="*/ 45758 h 79922"/>
                <a:gd name="connsiteX17" fmla="*/ 18089 w 297172"/>
                <a:gd name="connsiteY17" fmla="*/ 45758 h 79922"/>
                <a:gd name="connsiteX18" fmla="*/ 105842 w 297172"/>
                <a:gd name="connsiteY18" fmla="*/ 11553 h 79922"/>
                <a:gd name="connsiteX19" fmla="*/ 104070 w 297172"/>
                <a:gd name="connsiteY19" fmla="*/ 4288 h 79922"/>
                <a:gd name="connsiteX20" fmla="*/ 110100 w 297172"/>
                <a:gd name="connsiteY20" fmla="*/ -1382 h 79922"/>
                <a:gd name="connsiteX21" fmla="*/ 117011 w 297172"/>
                <a:gd name="connsiteY21" fmla="*/ 2517 h 79922"/>
                <a:gd name="connsiteX22" fmla="*/ 120205 w 297172"/>
                <a:gd name="connsiteY22" fmla="*/ 13506 h 79922"/>
                <a:gd name="connsiteX23" fmla="*/ 124105 w 297172"/>
                <a:gd name="connsiteY23" fmla="*/ 29449 h 79922"/>
                <a:gd name="connsiteX24" fmla="*/ 127116 w 297172"/>
                <a:gd name="connsiteY24" fmla="*/ 41328 h 79922"/>
                <a:gd name="connsiteX25" fmla="*/ 134568 w 297172"/>
                <a:gd name="connsiteY25" fmla="*/ 57279 h 79922"/>
                <a:gd name="connsiteX26" fmla="*/ 161165 w 297172"/>
                <a:gd name="connsiteY26" fmla="*/ 73579 h 79922"/>
                <a:gd name="connsiteX27" fmla="*/ 171627 w 297172"/>
                <a:gd name="connsiteY27" fmla="*/ 61177 h 79922"/>
                <a:gd name="connsiteX28" fmla="*/ 161165 w 297172"/>
                <a:gd name="connsiteY28" fmla="*/ 23430 h 79922"/>
                <a:gd name="connsiteX29" fmla="*/ 158504 w 297172"/>
                <a:gd name="connsiteY29" fmla="*/ 13856 h 79922"/>
                <a:gd name="connsiteX30" fmla="*/ 175346 w 297172"/>
                <a:gd name="connsiteY30" fmla="*/ -1382 h 79922"/>
                <a:gd name="connsiteX31" fmla="*/ 200886 w 297172"/>
                <a:gd name="connsiteY31" fmla="*/ 25733 h 79922"/>
                <a:gd name="connsiteX32" fmla="*/ 198042 w 297172"/>
                <a:gd name="connsiteY32" fmla="*/ 28036 h 79922"/>
                <a:gd name="connsiteX33" fmla="*/ 194673 w 297172"/>
                <a:gd name="connsiteY33" fmla="*/ 25018 h 79922"/>
                <a:gd name="connsiteX34" fmla="*/ 175878 w 297172"/>
                <a:gd name="connsiteY34" fmla="*/ 3581 h 79922"/>
                <a:gd name="connsiteX35" fmla="*/ 171445 w 297172"/>
                <a:gd name="connsiteY35" fmla="*/ 9782 h 79922"/>
                <a:gd name="connsiteX36" fmla="*/ 175528 w 297172"/>
                <a:gd name="connsiteY36" fmla="*/ 24138 h 79922"/>
                <a:gd name="connsiteX37" fmla="*/ 184926 w 297172"/>
                <a:gd name="connsiteY37" fmla="*/ 58343 h 79922"/>
                <a:gd name="connsiteX38" fmla="*/ 161873 w 297172"/>
                <a:gd name="connsiteY38" fmla="*/ 78541 h 79922"/>
                <a:gd name="connsiteX39" fmla="*/ 131907 w 297172"/>
                <a:gd name="connsiteY39" fmla="*/ 62416 h 79922"/>
                <a:gd name="connsiteX40" fmla="*/ 112936 w 297172"/>
                <a:gd name="connsiteY40" fmla="*/ 78541 h 79922"/>
                <a:gd name="connsiteX41" fmla="*/ 98931 w 297172"/>
                <a:gd name="connsiteY41" fmla="*/ 68974 h 79922"/>
                <a:gd name="connsiteX42" fmla="*/ 92543 w 297172"/>
                <a:gd name="connsiteY42" fmla="*/ 51426 h 79922"/>
                <a:gd name="connsiteX43" fmla="*/ 95554 w 297172"/>
                <a:gd name="connsiteY43" fmla="*/ 49125 h 79922"/>
                <a:gd name="connsiteX44" fmla="*/ 99463 w 297172"/>
                <a:gd name="connsiteY44" fmla="*/ 54444 h 79922"/>
                <a:gd name="connsiteX45" fmla="*/ 112404 w 297172"/>
                <a:gd name="connsiteY45" fmla="*/ 73579 h 79922"/>
                <a:gd name="connsiteX46" fmla="*/ 118251 w 297172"/>
                <a:gd name="connsiteY46" fmla="*/ 64893 h 79922"/>
                <a:gd name="connsiteX47" fmla="*/ 115415 w 297172"/>
                <a:gd name="connsiteY47" fmla="*/ 50189 h 79922"/>
                <a:gd name="connsiteX48" fmla="*/ 111514 w 297172"/>
                <a:gd name="connsiteY48" fmla="*/ 34238 h 79922"/>
                <a:gd name="connsiteX49" fmla="*/ 105842 w 297172"/>
                <a:gd name="connsiteY49" fmla="*/ 11553 h 79922"/>
                <a:gd name="connsiteX50" fmla="*/ 287068 w 297172"/>
                <a:gd name="connsiteY50" fmla="*/ 68267 h 79922"/>
                <a:gd name="connsiteX51" fmla="*/ 278027 w 297172"/>
                <a:gd name="connsiteY51" fmla="*/ 58343 h 79922"/>
                <a:gd name="connsiteX52" fmla="*/ 284940 w 297172"/>
                <a:gd name="connsiteY52" fmla="*/ 51784 h 79922"/>
                <a:gd name="connsiteX53" fmla="*/ 295052 w 297172"/>
                <a:gd name="connsiteY53" fmla="*/ 63122 h 79922"/>
                <a:gd name="connsiteX54" fmla="*/ 271642 w 297172"/>
                <a:gd name="connsiteY54" fmla="*/ 78541 h 79922"/>
                <a:gd name="connsiteX55" fmla="*/ 220401 w 297172"/>
                <a:gd name="connsiteY55" fmla="*/ 29449 h 79922"/>
                <a:gd name="connsiteX56" fmla="*/ 253201 w 297172"/>
                <a:gd name="connsiteY56" fmla="*/ -1382 h 79922"/>
                <a:gd name="connsiteX57" fmla="*/ 297173 w 297172"/>
                <a:gd name="connsiteY57" fmla="*/ 18643 h 79922"/>
                <a:gd name="connsiteX58" fmla="*/ 294162 w 297172"/>
                <a:gd name="connsiteY58" fmla="*/ 21652 h 79922"/>
                <a:gd name="connsiteX59" fmla="*/ 291325 w 297172"/>
                <a:gd name="connsiteY59" fmla="*/ 19882 h 79922"/>
                <a:gd name="connsiteX60" fmla="*/ 253559 w 297172"/>
                <a:gd name="connsiteY60" fmla="*/ 3581 h 79922"/>
                <a:gd name="connsiteX61" fmla="*/ 235113 w 297172"/>
                <a:gd name="connsiteY61" fmla="*/ 23249 h 79922"/>
                <a:gd name="connsiteX62" fmla="*/ 246823 w 297172"/>
                <a:gd name="connsiteY62" fmla="*/ 59938 h 79922"/>
                <a:gd name="connsiteX63" fmla="*/ 271642 w 297172"/>
                <a:gd name="connsiteY63" fmla="*/ 73579 h 79922"/>
                <a:gd name="connsiteX64" fmla="*/ 287068 w 297172"/>
                <a:gd name="connsiteY64" fmla="*/ 68267 h 79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297172" h="79922">
                  <a:moveTo>
                    <a:pt x="27844" y="40796"/>
                  </a:moveTo>
                  <a:cubicBezTo>
                    <a:pt x="32809" y="40796"/>
                    <a:pt x="46815" y="41152"/>
                    <a:pt x="56387" y="44519"/>
                  </a:cubicBezTo>
                  <a:cubicBezTo>
                    <a:pt x="69512" y="49125"/>
                    <a:pt x="71990" y="57628"/>
                    <a:pt x="71990" y="62947"/>
                  </a:cubicBezTo>
                  <a:cubicBezTo>
                    <a:pt x="71990" y="72698"/>
                    <a:pt x="62242" y="78541"/>
                    <a:pt x="50009" y="78541"/>
                  </a:cubicBezTo>
                  <a:cubicBezTo>
                    <a:pt x="28726" y="78541"/>
                    <a:pt x="0" y="62241"/>
                    <a:pt x="0" y="31935"/>
                  </a:cubicBezTo>
                  <a:cubicBezTo>
                    <a:pt x="0" y="14037"/>
                    <a:pt x="11177" y="-1382"/>
                    <a:pt x="31919" y="-1382"/>
                  </a:cubicBezTo>
                  <a:cubicBezTo>
                    <a:pt x="61885" y="-1382"/>
                    <a:pt x="75890" y="16157"/>
                    <a:pt x="75890" y="18643"/>
                  </a:cubicBezTo>
                  <a:cubicBezTo>
                    <a:pt x="75890" y="19707"/>
                    <a:pt x="74301" y="21652"/>
                    <a:pt x="72879" y="21652"/>
                  </a:cubicBezTo>
                  <a:cubicBezTo>
                    <a:pt x="71815" y="21652"/>
                    <a:pt x="71458" y="21303"/>
                    <a:pt x="70044" y="19882"/>
                  </a:cubicBezTo>
                  <a:cubicBezTo>
                    <a:pt x="56213" y="3581"/>
                    <a:pt x="35463" y="3581"/>
                    <a:pt x="32277" y="3581"/>
                  </a:cubicBezTo>
                  <a:cubicBezTo>
                    <a:pt x="21632" y="3581"/>
                    <a:pt x="14545" y="10671"/>
                    <a:pt x="14545" y="25018"/>
                  </a:cubicBezTo>
                  <a:cubicBezTo>
                    <a:pt x="14545" y="27504"/>
                    <a:pt x="14545" y="31045"/>
                    <a:pt x="16675" y="40796"/>
                  </a:cubicBezTo>
                  <a:lnTo>
                    <a:pt x="27844" y="40796"/>
                  </a:lnTo>
                  <a:close/>
                  <a:moveTo>
                    <a:pt x="18089" y="45758"/>
                  </a:moveTo>
                  <a:cubicBezTo>
                    <a:pt x="25358" y="71451"/>
                    <a:pt x="45044" y="73579"/>
                    <a:pt x="50009" y="73579"/>
                  </a:cubicBezTo>
                  <a:cubicBezTo>
                    <a:pt x="57809" y="73579"/>
                    <a:pt x="64371" y="69680"/>
                    <a:pt x="64371" y="62947"/>
                  </a:cubicBezTo>
                  <a:cubicBezTo>
                    <a:pt x="64371" y="45758"/>
                    <a:pt x="34406" y="45758"/>
                    <a:pt x="26780" y="45758"/>
                  </a:cubicBezTo>
                  <a:lnTo>
                    <a:pt x="18089" y="45758"/>
                  </a:lnTo>
                  <a:close/>
                  <a:moveTo>
                    <a:pt x="105842" y="11553"/>
                  </a:moveTo>
                  <a:cubicBezTo>
                    <a:pt x="105135" y="9250"/>
                    <a:pt x="104070" y="4820"/>
                    <a:pt x="104070" y="4288"/>
                  </a:cubicBezTo>
                  <a:cubicBezTo>
                    <a:pt x="104070" y="389"/>
                    <a:pt x="107264" y="-1382"/>
                    <a:pt x="110100" y="-1382"/>
                  </a:cubicBezTo>
                  <a:cubicBezTo>
                    <a:pt x="113286" y="-1382"/>
                    <a:pt x="116129" y="921"/>
                    <a:pt x="117011" y="2517"/>
                  </a:cubicBezTo>
                  <a:cubicBezTo>
                    <a:pt x="117901" y="4113"/>
                    <a:pt x="119315" y="9782"/>
                    <a:pt x="120205" y="13506"/>
                  </a:cubicBezTo>
                  <a:cubicBezTo>
                    <a:pt x="121095" y="16872"/>
                    <a:pt x="123041" y="25018"/>
                    <a:pt x="124105" y="29449"/>
                  </a:cubicBezTo>
                  <a:cubicBezTo>
                    <a:pt x="125170" y="33355"/>
                    <a:pt x="126235" y="37254"/>
                    <a:pt x="127116" y="41328"/>
                  </a:cubicBezTo>
                  <a:cubicBezTo>
                    <a:pt x="129071" y="48591"/>
                    <a:pt x="129428" y="50013"/>
                    <a:pt x="134568" y="57279"/>
                  </a:cubicBezTo>
                  <a:cubicBezTo>
                    <a:pt x="139533" y="64369"/>
                    <a:pt x="147866" y="73579"/>
                    <a:pt x="161165" y="73579"/>
                  </a:cubicBezTo>
                  <a:cubicBezTo>
                    <a:pt x="171445" y="73579"/>
                    <a:pt x="171627" y="64544"/>
                    <a:pt x="171627" y="61177"/>
                  </a:cubicBezTo>
                  <a:cubicBezTo>
                    <a:pt x="171627" y="50545"/>
                    <a:pt x="164001" y="30871"/>
                    <a:pt x="161165" y="23430"/>
                  </a:cubicBezTo>
                  <a:cubicBezTo>
                    <a:pt x="159211" y="18468"/>
                    <a:pt x="158504" y="16872"/>
                    <a:pt x="158504" y="13856"/>
                  </a:cubicBezTo>
                  <a:cubicBezTo>
                    <a:pt x="158504" y="4463"/>
                    <a:pt x="166305" y="-1382"/>
                    <a:pt x="175346" y="-1382"/>
                  </a:cubicBezTo>
                  <a:cubicBezTo>
                    <a:pt x="193077" y="-1382"/>
                    <a:pt x="200886" y="23074"/>
                    <a:pt x="200886" y="25733"/>
                  </a:cubicBezTo>
                  <a:cubicBezTo>
                    <a:pt x="200886" y="28036"/>
                    <a:pt x="198574" y="28036"/>
                    <a:pt x="198042" y="28036"/>
                  </a:cubicBezTo>
                  <a:cubicBezTo>
                    <a:pt x="195563" y="28036"/>
                    <a:pt x="195389" y="26972"/>
                    <a:pt x="194673" y="25018"/>
                  </a:cubicBezTo>
                  <a:cubicBezTo>
                    <a:pt x="190598" y="10846"/>
                    <a:pt x="182972" y="3581"/>
                    <a:pt x="175878" y="3581"/>
                  </a:cubicBezTo>
                  <a:cubicBezTo>
                    <a:pt x="172160" y="3581"/>
                    <a:pt x="171445" y="6059"/>
                    <a:pt x="171445" y="9782"/>
                  </a:cubicBezTo>
                  <a:cubicBezTo>
                    <a:pt x="171445" y="13856"/>
                    <a:pt x="172335" y="16157"/>
                    <a:pt x="175528" y="24138"/>
                  </a:cubicBezTo>
                  <a:cubicBezTo>
                    <a:pt x="177657" y="29632"/>
                    <a:pt x="184926" y="48418"/>
                    <a:pt x="184926" y="58343"/>
                  </a:cubicBezTo>
                  <a:cubicBezTo>
                    <a:pt x="184926" y="75533"/>
                    <a:pt x="171271" y="78541"/>
                    <a:pt x="161873" y="78541"/>
                  </a:cubicBezTo>
                  <a:cubicBezTo>
                    <a:pt x="147160" y="78541"/>
                    <a:pt x="137229" y="69506"/>
                    <a:pt x="131907" y="62416"/>
                  </a:cubicBezTo>
                  <a:cubicBezTo>
                    <a:pt x="130668" y="74642"/>
                    <a:pt x="120205" y="78541"/>
                    <a:pt x="112936" y="78541"/>
                  </a:cubicBezTo>
                  <a:cubicBezTo>
                    <a:pt x="105310" y="78541"/>
                    <a:pt x="101235" y="73047"/>
                    <a:pt x="98931" y="68974"/>
                  </a:cubicBezTo>
                  <a:cubicBezTo>
                    <a:pt x="95030" y="62416"/>
                    <a:pt x="92543" y="52316"/>
                    <a:pt x="92543" y="51426"/>
                  </a:cubicBezTo>
                  <a:cubicBezTo>
                    <a:pt x="92543" y="49125"/>
                    <a:pt x="95030" y="49125"/>
                    <a:pt x="95554" y="49125"/>
                  </a:cubicBezTo>
                  <a:cubicBezTo>
                    <a:pt x="98041" y="49125"/>
                    <a:pt x="98215" y="49657"/>
                    <a:pt x="99463" y="54444"/>
                  </a:cubicBezTo>
                  <a:cubicBezTo>
                    <a:pt x="102116" y="64893"/>
                    <a:pt x="105484" y="73579"/>
                    <a:pt x="112404" y="73579"/>
                  </a:cubicBezTo>
                  <a:cubicBezTo>
                    <a:pt x="117011" y="73579"/>
                    <a:pt x="118251" y="69680"/>
                    <a:pt x="118251" y="64893"/>
                  </a:cubicBezTo>
                  <a:cubicBezTo>
                    <a:pt x="118251" y="61526"/>
                    <a:pt x="116662" y="54976"/>
                    <a:pt x="115415" y="50189"/>
                  </a:cubicBezTo>
                  <a:cubicBezTo>
                    <a:pt x="114176" y="45400"/>
                    <a:pt x="112404" y="38135"/>
                    <a:pt x="111514" y="34238"/>
                  </a:cubicBezTo>
                  <a:lnTo>
                    <a:pt x="105842" y="11553"/>
                  </a:lnTo>
                  <a:close/>
                  <a:moveTo>
                    <a:pt x="287068" y="68267"/>
                  </a:moveTo>
                  <a:cubicBezTo>
                    <a:pt x="280689" y="67204"/>
                    <a:pt x="278027" y="62241"/>
                    <a:pt x="278027" y="58343"/>
                  </a:cubicBezTo>
                  <a:cubicBezTo>
                    <a:pt x="278027" y="53555"/>
                    <a:pt x="281754" y="51784"/>
                    <a:pt x="284940" y="51784"/>
                  </a:cubicBezTo>
                  <a:cubicBezTo>
                    <a:pt x="288840" y="51784"/>
                    <a:pt x="295052" y="54619"/>
                    <a:pt x="295052" y="63122"/>
                  </a:cubicBezTo>
                  <a:cubicBezTo>
                    <a:pt x="295052" y="75174"/>
                    <a:pt x="281221" y="78541"/>
                    <a:pt x="271642" y="78541"/>
                  </a:cubicBezTo>
                  <a:cubicBezTo>
                    <a:pt x="245044" y="78541"/>
                    <a:pt x="220401" y="54087"/>
                    <a:pt x="220401" y="29449"/>
                  </a:cubicBezTo>
                  <a:cubicBezTo>
                    <a:pt x="220401" y="14213"/>
                    <a:pt x="231038" y="-1382"/>
                    <a:pt x="253201" y="-1382"/>
                  </a:cubicBezTo>
                  <a:cubicBezTo>
                    <a:pt x="283168" y="-1382"/>
                    <a:pt x="297173" y="16157"/>
                    <a:pt x="297173" y="18643"/>
                  </a:cubicBezTo>
                  <a:cubicBezTo>
                    <a:pt x="297173" y="19707"/>
                    <a:pt x="295584" y="21652"/>
                    <a:pt x="294162" y="21652"/>
                  </a:cubicBezTo>
                  <a:cubicBezTo>
                    <a:pt x="293097" y="21652"/>
                    <a:pt x="292742" y="21303"/>
                    <a:pt x="291325" y="19882"/>
                  </a:cubicBezTo>
                  <a:cubicBezTo>
                    <a:pt x="277497" y="3581"/>
                    <a:pt x="256745" y="3581"/>
                    <a:pt x="253559" y="3581"/>
                  </a:cubicBezTo>
                  <a:cubicBezTo>
                    <a:pt x="240794" y="3581"/>
                    <a:pt x="235113" y="12259"/>
                    <a:pt x="235113" y="23249"/>
                  </a:cubicBezTo>
                  <a:cubicBezTo>
                    <a:pt x="235113" y="28393"/>
                    <a:pt x="237600" y="47703"/>
                    <a:pt x="246823" y="59938"/>
                  </a:cubicBezTo>
                  <a:cubicBezTo>
                    <a:pt x="253559" y="68616"/>
                    <a:pt x="262775" y="73579"/>
                    <a:pt x="271642" y="73579"/>
                  </a:cubicBezTo>
                  <a:cubicBezTo>
                    <a:pt x="274128" y="73579"/>
                    <a:pt x="282636" y="73230"/>
                    <a:pt x="287068" y="68267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3" name="任意多边形: 形状 92">
              <a:extLst>
                <a:ext uri="{FF2B5EF4-FFF2-40B4-BE49-F238E27FC236}">
                  <a16:creationId xmlns:a16="http://schemas.microsoft.com/office/drawing/2014/main" id="{D9BF27BE-E342-64F5-1834-916A2F88F879}"/>
                </a:ext>
              </a:extLst>
            </p:cNvPr>
            <p:cNvSpPr/>
            <p:nvPr/>
          </p:nvSpPr>
          <p:spPr>
            <a:xfrm flipV="1">
              <a:off x="8183237" y="-12908892"/>
              <a:ext cx="60574" cy="25407"/>
            </a:xfrm>
            <a:custGeom>
              <a:avLst/>
              <a:gdLst>
                <a:gd name="connsiteX0" fmla="*/ 0 w 60574"/>
                <a:gd name="connsiteY0" fmla="*/ -1379 h 25407"/>
                <a:gd name="connsiteX1" fmla="*/ 60574 w 60574"/>
                <a:gd name="connsiteY1" fmla="*/ -1379 h 25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574" h="25407">
                  <a:moveTo>
                    <a:pt x="0" y="-1379"/>
                  </a:moveTo>
                  <a:lnTo>
                    <a:pt x="60574" y="-1379"/>
                  </a:lnTo>
                </a:path>
              </a:pathLst>
            </a:custGeom>
            <a:noFill/>
            <a:ln w="10118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4" name="任意多边形: 形状 93">
              <a:extLst>
                <a:ext uri="{FF2B5EF4-FFF2-40B4-BE49-F238E27FC236}">
                  <a16:creationId xmlns:a16="http://schemas.microsoft.com/office/drawing/2014/main" id="{F5C2F46B-C557-3CA5-7343-D03AE2426DC5}"/>
                </a:ext>
              </a:extLst>
            </p:cNvPr>
            <p:cNvSpPr/>
            <p:nvPr/>
          </p:nvSpPr>
          <p:spPr>
            <a:xfrm flipV="1">
              <a:off x="8252117" y="-13026836"/>
              <a:ext cx="281308" cy="124759"/>
            </a:xfrm>
            <a:custGeom>
              <a:avLst/>
              <a:gdLst>
                <a:gd name="connsiteX0" fmla="*/ 68622 w 281308"/>
                <a:gd name="connsiteY0" fmla="*/ 14743 h 124759"/>
                <a:gd name="connsiteX1" fmla="*/ 66135 w 281308"/>
                <a:gd name="connsiteY1" fmla="*/ 4286 h 124759"/>
                <a:gd name="connsiteX2" fmla="*/ 72165 w 281308"/>
                <a:gd name="connsiteY2" fmla="*/ -1383 h 124759"/>
                <a:gd name="connsiteX3" fmla="*/ 79084 w 281308"/>
                <a:gd name="connsiteY3" fmla="*/ 2515 h 124759"/>
                <a:gd name="connsiteX4" fmla="*/ 82277 w 281308"/>
                <a:gd name="connsiteY4" fmla="*/ 13504 h 124759"/>
                <a:gd name="connsiteX5" fmla="*/ 86178 w 281308"/>
                <a:gd name="connsiteY5" fmla="*/ 29447 h 124759"/>
                <a:gd name="connsiteX6" fmla="*/ 89189 w 281308"/>
                <a:gd name="connsiteY6" fmla="*/ 41326 h 124759"/>
                <a:gd name="connsiteX7" fmla="*/ 94686 w 281308"/>
                <a:gd name="connsiteY7" fmla="*/ 54791 h 124759"/>
                <a:gd name="connsiteX8" fmla="*/ 123055 w 281308"/>
                <a:gd name="connsiteY8" fmla="*/ 73577 h 124759"/>
                <a:gd name="connsiteX9" fmla="*/ 133517 w 281308"/>
                <a:gd name="connsiteY9" fmla="*/ 61176 h 124759"/>
                <a:gd name="connsiteX10" fmla="*/ 123055 w 281308"/>
                <a:gd name="connsiteY10" fmla="*/ 23429 h 124759"/>
                <a:gd name="connsiteX11" fmla="*/ 120394 w 281308"/>
                <a:gd name="connsiteY11" fmla="*/ 13854 h 124759"/>
                <a:gd name="connsiteX12" fmla="*/ 137243 w 281308"/>
                <a:gd name="connsiteY12" fmla="*/ -1383 h 124759"/>
                <a:gd name="connsiteX13" fmla="*/ 162776 w 281308"/>
                <a:gd name="connsiteY13" fmla="*/ 25732 h 124759"/>
                <a:gd name="connsiteX14" fmla="*/ 159940 w 281308"/>
                <a:gd name="connsiteY14" fmla="*/ 28034 h 124759"/>
                <a:gd name="connsiteX15" fmla="*/ 156572 w 281308"/>
                <a:gd name="connsiteY15" fmla="*/ 25017 h 124759"/>
                <a:gd name="connsiteX16" fmla="*/ 137776 w 281308"/>
                <a:gd name="connsiteY16" fmla="*/ 3579 h 124759"/>
                <a:gd name="connsiteX17" fmla="*/ 133343 w 281308"/>
                <a:gd name="connsiteY17" fmla="*/ 9780 h 124759"/>
                <a:gd name="connsiteX18" fmla="*/ 137418 w 281308"/>
                <a:gd name="connsiteY18" fmla="*/ 24136 h 124759"/>
                <a:gd name="connsiteX19" fmla="*/ 146816 w 281308"/>
                <a:gd name="connsiteY19" fmla="*/ 58341 h 124759"/>
                <a:gd name="connsiteX20" fmla="*/ 140254 w 281308"/>
                <a:gd name="connsiteY20" fmla="*/ 73752 h 124759"/>
                <a:gd name="connsiteX21" fmla="*/ 123762 w 281308"/>
                <a:gd name="connsiteY21" fmla="*/ 78539 h 124759"/>
                <a:gd name="connsiteX22" fmla="*/ 92383 w 281308"/>
                <a:gd name="connsiteY22" fmla="*/ 60644 h 124759"/>
                <a:gd name="connsiteX23" fmla="*/ 69328 w 281308"/>
                <a:gd name="connsiteY23" fmla="*/ 78539 h 124759"/>
                <a:gd name="connsiteX24" fmla="*/ 39363 w 281308"/>
                <a:gd name="connsiteY24" fmla="*/ 62415 h 124759"/>
                <a:gd name="connsiteX25" fmla="*/ 20393 w 281308"/>
                <a:gd name="connsiteY25" fmla="*/ 78539 h 124759"/>
                <a:gd name="connsiteX26" fmla="*/ 6387 w 281308"/>
                <a:gd name="connsiteY26" fmla="*/ 68973 h 124759"/>
                <a:gd name="connsiteX27" fmla="*/ 0 w 281308"/>
                <a:gd name="connsiteY27" fmla="*/ 51424 h 124759"/>
                <a:gd name="connsiteX28" fmla="*/ 3011 w 281308"/>
                <a:gd name="connsiteY28" fmla="*/ 49123 h 124759"/>
                <a:gd name="connsiteX29" fmla="*/ 6919 w 281308"/>
                <a:gd name="connsiteY29" fmla="*/ 54442 h 124759"/>
                <a:gd name="connsiteX30" fmla="*/ 19860 w 281308"/>
                <a:gd name="connsiteY30" fmla="*/ 73577 h 124759"/>
                <a:gd name="connsiteX31" fmla="*/ 25707 w 281308"/>
                <a:gd name="connsiteY31" fmla="*/ 64891 h 124759"/>
                <a:gd name="connsiteX32" fmla="*/ 22871 w 281308"/>
                <a:gd name="connsiteY32" fmla="*/ 50187 h 124759"/>
                <a:gd name="connsiteX33" fmla="*/ 18971 w 281308"/>
                <a:gd name="connsiteY33" fmla="*/ 34236 h 124759"/>
                <a:gd name="connsiteX34" fmla="*/ 13298 w 281308"/>
                <a:gd name="connsiteY34" fmla="*/ 11551 h 124759"/>
                <a:gd name="connsiteX35" fmla="*/ 11527 w 281308"/>
                <a:gd name="connsiteY35" fmla="*/ 4286 h 124759"/>
                <a:gd name="connsiteX36" fmla="*/ 17556 w 281308"/>
                <a:gd name="connsiteY36" fmla="*/ -1383 h 124759"/>
                <a:gd name="connsiteX37" fmla="*/ 24468 w 281308"/>
                <a:gd name="connsiteY37" fmla="*/ 2515 h 124759"/>
                <a:gd name="connsiteX38" fmla="*/ 27661 w 281308"/>
                <a:gd name="connsiteY38" fmla="*/ 13504 h 124759"/>
                <a:gd name="connsiteX39" fmla="*/ 31562 w 281308"/>
                <a:gd name="connsiteY39" fmla="*/ 29447 h 124759"/>
                <a:gd name="connsiteX40" fmla="*/ 34573 w 281308"/>
                <a:gd name="connsiteY40" fmla="*/ 41326 h 124759"/>
                <a:gd name="connsiteX41" fmla="*/ 42024 w 281308"/>
                <a:gd name="connsiteY41" fmla="*/ 57277 h 124759"/>
                <a:gd name="connsiteX42" fmla="*/ 68622 w 281308"/>
                <a:gd name="connsiteY42" fmla="*/ 73577 h 124759"/>
                <a:gd name="connsiteX43" fmla="*/ 79084 w 281308"/>
                <a:gd name="connsiteY43" fmla="*/ 61176 h 124759"/>
                <a:gd name="connsiteX44" fmla="*/ 76065 w 281308"/>
                <a:gd name="connsiteY44" fmla="*/ 44517 h 124759"/>
                <a:gd name="connsiteX45" fmla="*/ 68622 w 281308"/>
                <a:gd name="connsiteY45" fmla="*/ 14743 h 124759"/>
                <a:gd name="connsiteX46" fmla="*/ 226875 w 281308"/>
                <a:gd name="connsiteY46" fmla="*/ 118057 h 124759"/>
                <a:gd name="connsiteX47" fmla="*/ 227583 w 281308"/>
                <a:gd name="connsiteY47" fmla="*/ 120898 h 124759"/>
                <a:gd name="connsiteX48" fmla="*/ 224746 w 281308"/>
                <a:gd name="connsiteY48" fmla="*/ 123376 h 124759"/>
                <a:gd name="connsiteX49" fmla="*/ 202050 w 281308"/>
                <a:gd name="connsiteY49" fmla="*/ 121605 h 124759"/>
                <a:gd name="connsiteX50" fmla="*/ 198149 w 281308"/>
                <a:gd name="connsiteY50" fmla="*/ 117531 h 124759"/>
                <a:gd name="connsiteX51" fmla="*/ 202765 w 281308"/>
                <a:gd name="connsiteY51" fmla="*/ 115047 h 124759"/>
                <a:gd name="connsiteX52" fmla="*/ 211273 w 281308"/>
                <a:gd name="connsiteY52" fmla="*/ 112388 h 124759"/>
                <a:gd name="connsiteX53" fmla="*/ 210566 w 281308"/>
                <a:gd name="connsiteY53" fmla="*/ 108489 h 124759"/>
                <a:gd name="connsiteX54" fmla="*/ 185565 w 281308"/>
                <a:gd name="connsiteY54" fmla="*/ 8185 h 124759"/>
                <a:gd name="connsiteX55" fmla="*/ 184676 w 281308"/>
                <a:gd name="connsiteY55" fmla="*/ 4286 h 124759"/>
                <a:gd name="connsiteX56" fmla="*/ 190705 w 281308"/>
                <a:gd name="connsiteY56" fmla="*/ -1383 h 124759"/>
                <a:gd name="connsiteX57" fmla="*/ 197974 w 281308"/>
                <a:gd name="connsiteY57" fmla="*/ 3222 h 124759"/>
                <a:gd name="connsiteX58" fmla="*/ 200985 w 281308"/>
                <a:gd name="connsiteY58" fmla="*/ 14386 h 124759"/>
                <a:gd name="connsiteX59" fmla="*/ 205068 w 281308"/>
                <a:gd name="connsiteY59" fmla="*/ 30162 h 124759"/>
                <a:gd name="connsiteX60" fmla="*/ 207905 w 281308"/>
                <a:gd name="connsiteY60" fmla="*/ 42214 h 124759"/>
                <a:gd name="connsiteX61" fmla="*/ 213227 w 281308"/>
                <a:gd name="connsiteY61" fmla="*/ 54791 h 124759"/>
                <a:gd name="connsiteX62" fmla="*/ 241596 w 281308"/>
                <a:gd name="connsiteY62" fmla="*/ 73577 h 124759"/>
                <a:gd name="connsiteX63" fmla="*/ 252059 w 281308"/>
                <a:gd name="connsiteY63" fmla="*/ 61176 h 124759"/>
                <a:gd name="connsiteX64" fmla="*/ 241596 w 281308"/>
                <a:gd name="connsiteY64" fmla="*/ 23429 h 124759"/>
                <a:gd name="connsiteX65" fmla="*/ 238935 w 281308"/>
                <a:gd name="connsiteY65" fmla="*/ 13854 h 124759"/>
                <a:gd name="connsiteX66" fmla="*/ 255776 w 281308"/>
                <a:gd name="connsiteY66" fmla="*/ -1383 h 124759"/>
                <a:gd name="connsiteX67" fmla="*/ 281309 w 281308"/>
                <a:gd name="connsiteY67" fmla="*/ 25732 h 124759"/>
                <a:gd name="connsiteX68" fmla="*/ 278472 w 281308"/>
                <a:gd name="connsiteY68" fmla="*/ 28034 h 124759"/>
                <a:gd name="connsiteX69" fmla="*/ 275103 w 281308"/>
                <a:gd name="connsiteY69" fmla="*/ 25017 h 124759"/>
                <a:gd name="connsiteX70" fmla="*/ 256310 w 281308"/>
                <a:gd name="connsiteY70" fmla="*/ 3579 h 124759"/>
                <a:gd name="connsiteX71" fmla="*/ 251876 w 281308"/>
                <a:gd name="connsiteY71" fmla="*/ 9780 h 124759"/>
                <a:gd name="connsiteX72" fmla="*/ 255959 w 281308"/>
                <a:gd name="connsiteY72" fmla="*/ 24136 h 124759"/>
                <a:gd name="connsiteX73" fmla="*/ 265357 w 281308"/>
                <a:gd name="connsiteY73" fmla="*/ 58341 h 124759"/>
                <a:gd name="connsiteX74" fmla="*/ 258796 w 281308"/>
                <a:gd name="connsiteY74" fmla="*/ 73752 h 124759"/>
                <a:gd name="connsiteX75" fmla="*/ 242303 w 281308"/>
                <a:gd name="connsiteY75" fmla="*/ 78539 h 124759"/>
                <a:gd name="connsiteX76" fmla="*/ 213402 w 281308"/>
                <a:gd name="connsiteY76" fmla="*/ 63835 h 124759"/>
                <a:gd name="connsiteX77" fmla="*/ 226875 w 281308"/>
                <a:gd name="connsiteY77" fmla="*/ 118057 h 124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</a:cxnLst>
              <a:rect l="l" t="t" r="r" b="b"/>
              <a:pathLst>
                <a:path w="281308" h="124759">
                  <a:moveTo>
                    <a:pt x="68622" y="14743"/>
                  </a:moveTo>
                  <a:cubicBezTo>
                    <a:pt x="67732" y="11201"/>
                    <a:pt x="66135" y="5175"/>
                    <a:pt x="66135" y="4286"/>
                  </a:cubicBezTo>
                  <a:cubicBezTo>
                    <a:pt x="66135" y="388"/>
                    <a:pt x="69328" y="-1383"/>
                    <a:pt x="72165" y="-1383"/>
                  </a:cubicBezTo>
                  <a:cubicBezTo>
                    <a:pt x="75358" y="-1383"/>
                    <a:pt x="78194" y="919"/>
                    <a:pt x="79084" y="2515"/>
                  </a:cubicBezTo>
                  <a:cubicBezTo>
                    <a:pt x="79965" y="4111"/>
                    <a:pt x="81388" y="9780"/>
                    <a:pt x="82277" y="13504"/>
                  </a:cubicBezTo>
                  <a:cubicBezTo>
                    <a:pt x="83159" y="16871"/>
                    <a:pt x="85114" y="25017"/>
                    <a:pt x="86178" y="29447"/>
                  </a:cubicBezTo>
                  <a:cubicBezTo>
                    <a:pt x="87235" y="33353"/>
                    <a:pt x="88299" y="37252"/>
                    <a:pt x="89189" y="41326"/>
                  </a:cubicBezTo>
                  <a:cubicBezTo>
                    <a:pt x="91143" y="48948"/>
                    <a:pt x="91143" y="49297"/>
                    <a:pt x="94686" y="54791"/>
                  </a:cubicBezTo>
                  <a:cubicBezTo>
                    <a:pt x="100359" y="63478"/>
                    <a:pt x="109224" y="73577"/>
                    <a:pt x="123055" y="73577"/>
                  </a:cubicBezTo>
                  <a:cubicBezTo>
                    <a:pt x="132985" y="73577"/>
                    <a:pt x="133517" y="65423"/>
                    <a:pt x="133517" y="61176"/>
                  </a:cubicBezTo>
                  <a:cubicBezTo>
                    <a:pt x="133517" y="50544"/>
                    <a:pt x="125891" y="30869"/>
                    <a:pt x="123055" y="23429"/>
                  </a:cubicBezTo>
                  <a:cubicBezTo>
                    <a:pt x="121109" y="18466"/>
                    <a:pt x="120394" y="16871"/>
                    <a:pt x="120394" y="13854"/>
                  </a:cubicBezTo>
                  <a:cubicBezTo>
                    <a:pt x="120394" y="4461"/>
                    <a:pt x="128195" y="-1383"/>
                    <a:pt x="137243" y="-1383"/>
                  </a:cubicBezTo>
                  <a:cubicBezTo>
                    <a:pt x="154975" y="-1383"/>
                    <a:pt x="162776" y="23072"/>
                    <a:pt x="162776" y="25732"/>
                  </a:cubicBezTo>
                  <a:cubicBezTo>
                    <a:pt x="162776" y="28034"/>
                    <a:pt x="160472" y="28034"/>
                    <a:pt x="159940" y="28034"/>
                  </a:cubicBezTo>
                  <a:cubicBezTo>
                    <a:pt x="157453" y="28034"/>
                    <a:pt x="157278" y="26971"/>
                    <a:pt x="156572" y="25017"/>
                  </a:cubicBezTo>
                  <a:cubicBezTo>
                    <a:pt x="152488" y="10844"/>
                    <a:pt x="144862" y="3579"/>
                    <a:pt x="137776" y="3579"/>
                  </a:cubicBezTo>
                  <a:cubicBezTo>
                    <a:pt x="134049" y="3579"/>
                    <a:pt x="133343" y="6057"/>
                    <a:pt x="133343" y="9780"/>
                  </a:cubicBezTo>
                  <a:cubicBezTo>
                    <a:pt x="133343" y="13854"/>
                    <a:pt x="134225" y="16156"/>
                    <a:pt x="137418" y="24136"/>
                  </a:cubicBezTo>
                  <a:cubicBezTo>
                    <a:pt x="139547" y="29630"/>
                    <a:pt x="146816" y="48416"/>
                    <a:pt x="146816" y="58341"/>
                  </a:cubicBezTo>
                  <a:cubicBezTo>
                    <a:pt x="146816" y="61176"/>
                    <a:pt x="146816" y="68614"/>
                    <a:pt x="140254" y="73752"/>
                  </a:cubicBezTo>
                  <a:cubicBezTo>
                    <a:pt x="137243" y="76063"/>
                    <a:pt x="132096" y="78539"/>
                    <a:pt x="123762" y="78539"/>
                  </a:cubicBezTo>
                  <a:cubicBezTo>
                    <a:pt x="107810" y="78539"/>
                    <a:pt x="98055" y="68083"/>
                    <a:pt x="92383" y="60644"/>
                  </a:cubicBezTo>
                  <a:cubicBezTo>
                    <a:pt x="90961" y="75705"/>
                    <a:pt x="78369" y="78539"/>
                    <a:pt x="69328" y="78539"/>
                  </a:cubicBezTo>
                  <a:cubicBezTo>
                    <a:pt x="54616" y="78539"/>
                    <a:pt x="44686" y="69505"/>
                    <a:pt x="39363" y="62415"/>
                  </a:cubicBezTo>
                  <a:cubicBezTo>
                    <a:pt x="38123" y="74641"/>
                    <a:pt x="27661" y="78539"/>
                    <a:pt x="20393" y="78539"/>
                  </a:cubicBezTo>
                  <a:cubicBezTo>
                    <a:pt x="12766" y="78539"/>
                    <a:pt x="8690" y="73045"/>
                    <a:pt x="6387" y="68973"/>
                  </a:cubicBezTo>
                  <a:cubicBezTo>
                    <a:pt x="2486" y="62415"/>
                    <a:pt x="0" y="52315"/>
                    <a:pt x="0" y="51424"/>
                  </a:cubicBezTo>
                  <a:cubicBezTo>
                    <a:pt x="0" y="49123"/>
                    <a:pt x="2486" y="49123"/>
                    <a:pt x="3011" y="49123"/>
                  </a:cubicBezTo>
                  <a:cubicBezTo>
                    <a:pt x="5497" y="49123"/>
                    <a:pt x="5672" y="49655"/>
                    <a:pt x="6919" y="54442"/>
                  </a:cubicBezTo>
                  <a:cubicBezTo>
                    <a:pt x="9573" y="64891"/>
                    <a:pt x="12941" y="73577"/>
                    <a:pt x="19860" y="73577"/>
                  </a:cubicBezTo>
                  <a:cubicBezTo>
                    <a:pt x="24468" y="73577"/>
                    <a:pt x="25707" y="69678"/>
                    <a:pt x="25707" y="64891"/>
                  </a:cubicBezTo>
                  <a:cubicBezTo>
                    <a:pt x="25707" y="61524"/>
                    <a:pt x="24118" y="54974"/>
                    <a:pt x="22871" y="50187"/>
                  </a:cubicBezTo>
                  <a:cubicBezTo>
                    <a:pt x="21632" y="45398"/>
                    <a:pt x="19860" y="38133"/>
                    <a:pt x="18971" y="34236"/>
                  </a:cubicBezTo>
                  <a:lnTo>
                    <a:pt x="13298" y="11551"/>
                  </a:lnTo>
                  <a:cubicBezTo>
                    <a:pt x="12591" y="9249"/>
                    <a:pt x="11527" y="4818"/>
                    <a:pt x="11527" y="4286"/>
                  </a:cubicBezTo>
                  <a:cubicBezTo>
                    <a:pt x="11527" y="388"/>
                    <a:pt x="14720" y="-1383"/>
                    <a:pt x="17556" y="-1383"/>
                  </a:cubicBezTo>
                  <a:cubicBezTo>
                    <a:pt x="20742" y="-1383"/>
                    <a:pt x="23586" y="919"/>
                    <a:pt x="24468" y="2515"/>
                  </a:cubicBezTo>
                  <a:cubicBezTo>
                    <a:pt x="25358" y="4111"/>
                    <a:pt x="26771" y="9780"/>
                    <a:pt x="27661" y="13504"/>
                  </a:cubicBezTo>
                  <a:cubicBezTo>
                    <a:pt x="28551" y="16871"/>
                    <a:pt x="30497" y="25017"/>
                    <a:pt x="31562" y="29447"/>
                  </a:cubicBezTo>
                  <a:cubicBezTo>
                    <a:pt x="32626" y="33353"/>
                    <a:pt x="33691" y="37252"/>
                    <a:pt x="34573" y="41326"/>
                  </a:cubicBezTo>
                  <a:cubicBezTo>
                    <a:pt x="36527" y="48590"/>
                    <a:pt x="36885" y="50012"/>
                    <a:pt x="42024" y="57277"/>
                  </a:cubicBezTo>
                  <a:cubicBezTo>
                    <a:pt x="46989" y="64367"/>
                    <a:pt x="55323" y="73577"/>
                    <a:pt x="68622" y="73577"/>
                  </a:cubicBezTo>
                  <a:cubicBezTo>
                    <a:pt x="78901" y="73577"/>
                    <a:pt x="79084" y="64542"/>
                    <a:pt x="79084" y="61176"/>
                  </a:cubicBezTo>
                  <a:cubicBezTo>
                    <a:pt x="79084" y="56745"/>
                    <a:pt x="78552" y="54442"/>
                    <a:pt x="76065" y="44517"/>
                  </a:cubicBezTo>
                  <a:lnTo>
                    <a:pt x="68622" y="14743"/>
                  </a:lnTo>
                  <a:close/>
                  <a:moveTo>
                    <a:pt x="226875" y="118057"/>
                  </a:moveTo>
                  <a:cubicBezTo>
                    <a:pt x="227050" y="118414"/>
                    <a:pt x="227583" y="120717"/>
                    <a:pt x="227583" y="120898"/>
                  </a:cubicBezTo>
                  <a:cubicBezTo>
                    <a:pt x="227583" y="121780"/>
                    <a:pt x="226875" y="123376"/>
                    <a:pt x="224746" y="123376"/>
                  </a:cubicBezTo>
                  <a:cubicBezTo>
                    <a:pt x="221203" y="123376"/>
                    <a:pt x="206483" y="121963"/>
                    <a:pt x="202050" y="121605"/>
                  </a:cubicBezTo>
                  <a:cubicBezTo>
                    <a:pt x="200636" y="121430"/>
                    <a:pt x="198149" y="121249"/>
                    <a:pt x="198149" y="117531"/>
                  </a:cubicBezTo>
                  <a:cubicBezTo>
                    <a:pt x="198149" y="115047"/>
                    <a:pt x="200636" y="115047"/>
                    <a:pt x="202765" y="115047"/>
                  </a:cubicBezTo>
                  <a:cubicBezTo>
                    <a:pt x="211273" y="115047"/>
                    <a:pt x="211273" y="113808"/>
                    <a:pt x="211273" y="112388"/>
                  </a:cubicBezTo>
                  <a:cubicBezTo>
                    <a:pt x="211273" y="111149"/>
                    <a:pt x="210915" y="110085"/>
                    <a:pt x="210566" y="108489"/>
                  </a:cubicBezTo>
                  <a:lnTo>
                    <a:pt x="185565" y="8185"/>
                  </a:lnTo>
                  <a:cubicBezTo>
                    <a:pt x="184676" y="4993"/>
                    <a:pt x="184676" y="4643"/>
                    <a:pt x="184676" y="4286"/>
                  </a:cubicBezTo>
                  <a:cubicBezTo>
                    <a:pt x="184676" y="1627"/>
                    <a:pt x="186805" y="-1383"/>
                    <a:pt x="190705" y="-1383"/>
                  </a:cubicBezTo>
                  <a:cubicBezTo>
                    <a:pt x="192652" y="-1383"/>
                    <a:pt x="196020" y="-501"/>
                    <a:pt x="197974" y="3222"/>
                  </a:cubicBezTo>
                  <a:cubicBezTo>
                    <a:pt x="198507" y="4286"/>
                    <a:pt x="200103" y="10669"/>
                    <a:pt x="200985" y="14386"/>
                  </a:cubicBezTo>
                  <a:lnTo>
                    <a:pt x="205068" y="30162"/>
                  </a:lnTo>
                  <a:cubicBezTo>
                    <a:pt x="205601" y="32822"/>
                    <a:pt x="207372" y="39555"/>
                    <a:pt x="207905" y="42214"/>
                  </a:cubicBezTo>
                  <a:cubicBezTo>
                    <a:pt x="209676" y="48948"/>
                    <a:pt x="209676" y="49123"/>
                    <a:pt x="213227" y="54791"/>
                  </a:cubicBezTo>
                  <a:cubicBezTo>
                    <a:pt x="218899" y="63478"/>
                    <a:pt x="227765" y="73577"/>
                    <a:pt x="241596" y="73577"/>
                  </a:cubicBezTo>
                  <a:cubicBezTo>
                    <a:pt x="251525" y="73577"/>
                    <a:pt x="252059" y="65423"/>
                    <a:pt x="252059" y="61176"/>
                  </a:cubicBezTo>
                  <a:cubicBezTo>
                    <a:pt x="252059" y="50544"/>
                    <a:pt x="244432" y="30869"/>
                    <a:pt x="241596" y="23429"/>
                  </a:cubicBezTo>
                  <a:cubicBezTo>
                    <a:pt x="239642" y="18466"/>
                    <a:pt x="238935" y="16871"/>
                    <a:pt x="238935" y="13854"/>
                  </a:cubicBezTo>
                  <a:cubicBezTo>
                    <a:pt x="238935" y="4461"/>
                    <a:pt x="246736" y="-1383"/>
                    <a:pt x="255776" y="-1383"/>
                  </a:cubicBezTo>
                  <a:cubicBezTo>
                    <a:pt x="273507" y="-1383"/>
                    <a:pt x="281309" y="23072"/>
                    <a:pt x="281309" y="25732"/>
                  </a:cubicBezTo>
                  <a:cubicBezTo>
                    <a:pt x="281309" y="28034"/>
                    <a:pt x="279006" y="28034"/>
                    <a:pt x="278472" y="28034"/>
                  </a:cubicBezTo>
                  <a:cubicBezTo>
                    <a:pt x="275993" y="28034"/>
                    <a:pt x="275810" y="26971"/>
                    <a:pt x="275103" y="25017"/>
                  </a:cubicBezTo>
                  <a:cubicBezTo>
                    <a:pt x="271029" y="10844"/>
                    <a:pt x="263227" y="3579"/>
                    <a:pt x="256310" y="3579"/>
                  </a:cubicBezTo>
                  <a:cubicBezTo>
                    <a:pt x="252591" y="3579"/>
                    <a:pt x="251876" y="6057"/>
                    <a:pt x="251876" y="9780"/>
                  </a:cubicBezTo>
                  <a:cubicBezTo>
                    <a:pt x="251876" y="13854"/>
                    <a:pt x="252766" y="16156"/>
                    <a:pt x="255959" y="24136"/>
                  </a:cubicBezTo>
                  <a:cubicBezTo>
                    <a:pt x="258079" y="29630"/>
                    <a:pt x="265357" y="48416"/>
                    <a:pt x="265357" y="58341"/>
                  </a:cubicBezTo>
                  <a:cubicBezTo>
                    <a:pt x="265357" y="61176"/>
                    <a:pt x="265357" y="68614"/>
                    <a:pt x="258796" y="73752"/>
                  </a:cubicBezTo>
                  <a:cubicBezTo>
                    <a:pt x="255776" y="76063"/>
                    <a:pt x="250636" y="78539"/>
                    <a:pt x="242303" y="78539"/>
                  </a:cubicBezTo>
                  <a:cubicBezTo>
                    <a:pt x="229362" y="78539"/>
                    <a:pt x="219964" y="71449"/>
                    <a:pt x="213402" y="63835"/>
                  </a:cubicBezTo>
                  <a:lnTo>
                    <a:pt x="226875" y="118057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5" name="任意多边形: 形状 94">
              <a:extLst>
                <a:ext uri="{FF2B5EF4-FFF2-40B4-BE49-F238E27FC236}">
                  <a16:creationId xmlns:a16="http://schemas.microsoft.com/office/drawing/2014/main" id="{B75925ED-FC53-732F-AA58-10CC72F543BA}"/>
                </a:ext>
              </a:extLst>
            </p:cNvPr>
            <p:cNvSpPr/>
            <p:nvPr/>
          </p:nvSpPr>
          <p:spPr>
            <a:xfrm flipV="1">
              <a:off x="8554131" y="-12908892"/>
              <a:ext cx="60673" cy="25407"/>
            </a:xfrm>
            <a:custGeom>
              <a:avLst/>
              <a:gdLst>
                <a:gd name="connsiteX0" fmla="*/ 0 w 60673"/>
                <a:gd name="connsiteY0" fmla="*/ -1379 h 25407"/>
                <a:gd name="connsiteX1" fmla="*/ 60674 w 60673"/>
                <a:gd name="connsiteY1" fmla="*/ -1379 h 25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673" h="25407">
                  <a:moveTo>
                    <a:pt x="0" y="-1379"/>
                  </a:moveTo>
                  <a:lnTo>
                    <a:pt x="60674" y="-1379"/>
                  </a:lnTo>
                </a:path>
              </a:pathLst>
            </a:custGeom>
            <a:noFill/>
            <a:ln w="10118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6" name="任意多边形: 形状 95">
              <a:extLst>
                <a:ext uri="{FF2B5EF4-FFF2-40B4-BE49-F238E27FC236}">
                  <a16:creationId xmlns:a16="http://schemas.microsoft.com/office/drawing/2014/main" id="{6F4A097C-E562-C506-ED07-8409F3A9E470}"/>
                </a:ext>
              </a:extLst>
            </p:cNvPr>
            <p:cNvSpPr/>
            <p:nvPr/>
          </p:nvSpPr>
          <p:spPr>
            <a:xfrm flipV="1">
              <a:off x="8625752" y="-13026836"/>
              <a:ext cx="39720" cy="124759"/>
            </a:xfrm>
            <a:custGeom>
              <a:avLst/>
              <a:gdLst>
                <a:gd name="connsiteX0" fmla="*/ 39006 w 39720"/>
                <a:gd name="connsiteY0" fmla="*/ 118057 h 124759"/>
                <a:gd name="connsiteX1" fmla="*/ 39721 w 39720"/>
                <a:gd name="connsiteY1" fmla="*/ 120898 h 124759"/>
                <a:gd name="connsiteX2" fmla="*/ 36877 w 39720"/>
                <a:gd name="connsiteY2" fmla="*/ 123376 h 124759"/>
                <a:gd name="connsiteX3" fmla="*/ 14180 w 39720"/>
                <a:gd name="connsiteY3" fmla="*/ 121605 h 124759"/>
                <a:gd name="connsiteX4" fmla="*/ 10462 w 39720"/>
                <a:gd name="connsiteY4" fmla="*/ 117531 h 124759"/>
                <a:gd name="connsiteX5" fmla="*/ 14895 w 39720"/>
                <a:gd name="connsiteY5" fmla="*/ 115047 h 124759"/>
                <a:gd name="connsiteX6" fmla="*/ 23403 w 39720"/>
                <a:gd name="connsiteY6" fmla="*/ 112388 h 124759"/>
                <a:gd name="connsiteX7" fmla="*/ 22697 w 39720"/>
                <a:gd name="connsiteY7" fmla="*/ 108489 h 124759"/>
                <a:gd name="connsiteX8" fmla="*/ 707 w 39720"/>
                <a:gd name="connsiteY8" fmla="*/ 20944 h 124759"/>
                <a:gd name="connsiteX9" fmla="*/ 0 w 39720"/>
                <a:gd name="connsiteY9" fmla="*/ 15450 h 124759"/>
                <a:gd name="connsiteX10" fmla="*/ 18613 w 39720"/>
                <a:gd name="connsiteY10" fmla="*/ -1383 h 124759"/>
                <a:gd name="connsiteX11" fmla="*/ 32802 w 39720"/>
                <a:gd name="connsiteY11" fmla="*/ 8009 h 124759"/>
                <a:gd name="connsiteX12" fmla="*/ 39006 w 39720"/>
                <a:gd name="connsiteY12" fmla="*/ 25732 h 124759"/>
                <a:gd name="connsiteX13" fmla="*/ 36170 w 39720"/>
                <a:gd name="connsiteY13" fmla="*/ 28034 h 124759"/>
                <a:gd name="connsiteX14" fmla="*/ 32626 w 39720"/>
                <a:gd name="connsiteY14" fmla="*/ 23779 h 124759"/>
                <a:gd name="connsiteX15" fmla="*/ 19328 w 39720"/>
                <a:gd name="connsiteY15" fmla="*/ 3579 h 124759"/>
                <a:gd name="connsiteX16" fmla="*/ 13299 w 39720"/>
                <a:gd name="connsiteY16" fmla="*/ 12257 h 124759"/>
                <a:gd name="connsiteX17" fmla="*/ 14363 w 39720"/>
                <a:gd name="connsiteY17" fmla="*/ 19530 h 124759"/>
                <a:gd name="connsiteX18" fmla="*/ 39006 w 39720"/>
                <a:gd name="connsiteY18" fmla="*/ 118057 h 124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9720" h="124759">
                  <a:moveTo>
                    <a:pt x="39006" y="118057"/>
                  </a:moveTo>
                  <a:cubicBezTo>
                    <a:pt x="39189" y="118414"/>
                    <a:pt x="39721" y="120717"/>
                    <a:pt x="39721" y="120898"/>
                  </a:cubicBezTo>
                  <a:cubicBezTo>
                    <a:pt x="39721" y="121780"/>
                    <a:pt x="39006" y="123376"/>
                    <a:pt x="36877" y="123376"/>
                  </a:cubicBezTo>
                  <a:cubicBezTo>
                    <a:pt x="33334" y="123376"/>
                    <a:pt x="18613" y="121963"/>
                    <a:pt x="14180" y="121605"/>
                  </a:cubicBezTo>
                  <a:cubicBezTo>
                    <a:pt x="12941" y="121430"/>
                    <a:pt x="10462" y="121249"/>
                    <a:pt x="10462" y="117531"/>
                  </a:cubicBezTo>
                  <a:cubicBezTo>
                    <a:pt x="10462" y="115047"/>
                    <a:pt x="12941" y="115047"/>
                    <a:pt x="14895" y="115047"/>
                  </a:cubicBezTo>
                  <a:cubicBezTo>
                    <a:pt x="23403" y="115047"/>
                    <a:pt x="23403" y="113808"/>
                    <a:pt x="23403" y="112388"/>
                  </a:cubicBezTo>
                  <a:cubicBezTo>
                    <a:pt x="23403" y="111149"/>
                    <a:pt x="23046" y="110085"/>
                    <a:pt x="22697" y="108489"/>
                  </a:cubicBezTo>
                  <a:lnTo>
                    <a:pt x="707" y="20944"/>
                  </a:lnTo>
                  <a:cubicBezTo>
                    <a:pt x="175" y="19173"/>
                    <a:pt x="0" y="17219"/>
                    <a:pt x="0" y="15450"/>
                  </a:cubicBezTo>
                  <a:cubicBezTo>
                    <a:pt x="0" y="4111"/>
                    <a:pt x="10105" y="-1383"/>
                    <a:pt x="18613" y="-1383"/>
                  </a:cubicBezTo>
                  <a:cubicBezTo>
                    <a:pt x="22871" y="-1383"/>
                    <a:pt x="28194" y="31"/>
                    <a:pt x="32802" y="8009"/>
                  </a:cubicBezTo>
                  <a:cubicBezTo>
                    <a:pt x="36527" y="14568"/>
                    <a:pt x="39006" y="25017"/>
                    <a:pt x="39006" y="25732"/>
                  </a:cubicBezTo>
                  <a:cubicBezTo>
                    <a:pt x="39006" y="28034"/>
                    <a:pt x="36702" y="28034"/>
                    <a:pt x="36170" y="28034"/>
                  </a:cubicBezTo>
                  <a:cubicBezTo>
                    <a:pt x="33691" y="28034"/>
                    <a:pt x="33334" y="26971"/>
                    <a:pt x="32626" y="23779"/>
                  </a:cubicBezTo>
                  <a:cubicBezTo>
                    <a:pt x="30323" y="14918"/>
                    <a:pt x="26947" y="3579"/>
                    <a:pt x="19328" y="3579"/>
                  </a:cubicBezTo>
                  <a:cubicBezTo>
                    <a:pt x="14538" y="3579"/>
                    <a:pt x="13299" y="8009"/>
                    <a:pt x="13299" y="12257"/>
                  </a:cubicBezTo>
                  <a:cubicBezTo>
                    <a:pt x="13299" y="14211"/>
                    <a:pt x="13831" y="17578"/>
                    <a:pt x="14363" y="19530"/>
                  </a:cubicBezTo>
                  <a:lnTo>
                    <a:pt x="39006" y="118057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7" name="任意多边形: 形状 96">
              <a:extLst>
                <a:ext uri="{FF2B5EF4-FFF2-40B4-BE49-F238E27FC236}">
                  <a16:creationId xmlns:a16="http://schemas.microsoft.com/office/drawing/2014/main" id="{C7B3C215-A36A-15C2-BD81-7F5ECE8BCD9A}"/>
                </a:ext>
              </a:extLst>
            </p:cNvPr>
            <p:cNvSpPr/>
            <p:nvPr/>
          </p:nvSpPr>
          <p:spPr>
            <a:xfrm flipV="1">
              <a:off x="8688203" y="-12981999"/>
              <a:ext cx="108342" cy="79922"/>
            </a:xfrm>
            <a:custGeom>
              <a:avLst/>
              <a:gdLst>
                <a:gd name="connsiteX0" fmla="*/ 13299 w 108342"/>
                <a:gd name="connsiteY0" fmla="*/ 11553 h 79922"/>
                <a:gd name="connsiteX1" fmla="*/ 11528 w 108342"/>
                <a:gd name="connsiteY1" fmla="*/ 4288 h 79922"/>
                <a:gd name="connsiteX2" fmla="*/ 17556 w 108342"/>
                <a:gd name="connsiteY2" fmla="*/ -1382 h 79922"/>
                <a:gd name="connsiteX3" fmla="*/ 24468 w 108342"/>
                <a:gd name="connsiteY3" fmla="*/ 2517 h 79922"/>
                <a:gd name="connsiteX4" fmla="*/ 27662 w 108342"/>
                <a:gd name="connsiteY4" fmla="*/ 13506 h 79922"/>
                <a:gd name="connsiteX5" fmla="*/ 31563 w 108342"/>
                <a:gd name="connsiteY5" fmla="*/ 29449 h 79922"/>
                <a:gd name="connsiteX6" fmla="*/ 34573 w 108342"/>
                <a:gd name="connsiteY6" fmla="*/ 41328 h 79922"/>
                <a:gd name="connsiteX7" fmla="*/ 42025 w 108342"/>
                <a:gd name="connsiteY7" fmla="*/ 57279 h 79922"/>
                <a:gd name="connsiteX8" fmla="*/ 68622 w 108342"/>
                <a:gd name="connsiteY8" fmla="*/ 73579 h 79922"/>
                <a:gd name="connsiteX9" fmla="*/ 79084 w 108342"/>
                <a:gd name="connsiteY9" fmla="*/ 61177 h 79922"/>
                <a:gd name="connsiteX10" fmla="*/ 68622 w 108342"/>
                <a:gd name="connsiteY10" fmla="*/ 23430 h 79922"/>
                <a:gd name="connsiteX11" fmla="*/ 65961 w 108342"/>
                <a:gd name="connsiteY11" fmla="*/ 13856 h 79922"/>
                <a:gd name="connsiteX12" fmla="*/ 82802 w 108342"/>
                <a:gd name="connsiteY12" fmla="*/ -1382 h 79922"/>
                <a:gd name="connsiteX13" fmla="*/ 108343 w 108342"/>
                <a:gd name="connsiteY13" fmla="*/ 25733 h 79922"/>
                <a:gd name="connsiteX14" fmla="*/ 105498 w 108342"/>
                <a:gd name="connsiteY14" fmla="*/ 28036 h 79922"/>
                <a:gd name="connsiteX15" fmla="*/ 102131 w 108342"/>
                <a:gd name="connsiteY15" fmla="*/ 25018 h 79922"/>
                <a:gd name="connsiteX16" fmla="*/ 83335 w 108342"/>
                <a:gd name="connsiteY16" fmla="*/ 3581 h 79922"/>
                <a:gd name="connsiteX17" fmla="*/ 78902 w 108342"/>
                <a:gd name="connsiteY17" fmla="*/ 9782 h 79922"/>
                <a:gd name="connsiteX18" fmla="*/ 82985 w 108342"/>
                <a:gd name="connsiteY18" fmla="*/ 24138 h 79922"/>
                <a:gd name="connsiteX19" fmla="*/ 92383 w 108342"/>
                <a:gd name="connsiteY19" fmla="*/ 58343 h 79922"/>
                <a:gd name="connsiteX20" fmla="*/ 69329 w 108342"/>
                <a:gd name="connsiteY20" fmla="*/ 78541 h 79922"/>
                <a:gd name="connsiteX21" fmla="*/ 39363 w 108342"/>
                <a:gd name="connsiteY21" fmla="*/ 62416 h 79922"/>
                <a:gd name="connsiteX22" fmla="*/ 20393 w 108342"/>
                <a:gd name="connsiteY22" fmla="*/ 78541 h 79922"/>
                <a:gd name="connsiteX23" fmla="*/ 6387 w 108342"/>
                <a:gd name="connsiteY23" fmla="*/ 68974 h 79922"/>
                <a:gd name="connsiteX24" fmla="*/ 0 w 108342"/>
                <a:gd name="connsiteY24" fmla="*/ 51426 h 79922"/>
                <a:gd name="connsiteX25" fmla="*/ 3011 w 108342"/>
                <a:gd name="connsiteY25" fmla="*/ 49125 h 79922"/>
                <a:gd name="connsiteX26" fmla="*/ 6919 w 108342"/>
                <a:gd name="connsiteY26" fmla="*/ 54444 h 79922"/>
                <a:gd name="connsiteX27" fmla="*/ 19860 w 108342"/>
                <a:gd name="connsiteY27" fmla="*/ 73579 h 79922"/>
                <a:gd name="connsiteX28" fmla="*/ 25708 w 108342"/>
                <a:gd name="connsiteY28" fmla="*/ 64893 h 79922"/>
                <a:gd name="connsiteX29" fmla="*/ 22871 w 108342"/>
                <a:gd name="connsiteY29" fmla="*/ 50189 h 79922"/>
                <a:gd name="connsiteX30" fmla="*/ 18971 w 108342"/>
                <a:gd name="connsiteY30" fmla="*/ 34238 h 79922"/>
                <a:gd name="connsiteX31" fmla="*/ 13299 w 108342"/>
                <a:gd name="connsiteY31" fmla="*/ 11553 h 79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08342" h="79922">
                  <a:moveTo>
                    <a:pt x="13299" y="11553"/>
                  </a:moveTo>
                  <a:cubicBezTo>
                    <a:pt x="12592" y="9250"/>
                    <a:pt x="11528" y="4820"/>
                    <a:pt x="11528" y="4288"/>
                  </a:cubicBezTo>
                  <a:cubicBezTo>
                    <a:pt x="11528" y="389"/>
                    <a:pt x="14721" y="-1382"/>
                    <a:pt x="17556" y="-1382"/>
                  </a:cubicBezTo>
                  <a:cubicBezTo>
                    <a:pt x="20743" y="-1382"/>
                    <a:pt x="23587" y="921"/>
                    <a:pt x="24468" y="2517"/>
                  </a:cubicBezTo>
                  <a:cubicBezTo>
                    <a:pt x="25358" y="4113"/>
                    <a:pt x="26772" y="9782"/>
                    <a:pt x="27662" y="13506"/>
                  </a:cubicBezTo>
                  <a:cubicBezTo>
                    <a:pt x="28552" y="16872"/>
                    <a:pt x="30498" y="25018"/>
                    <a:pt x="31563" y="29449"/>
                  </a:cubicBezTo>
                  <a:cubicBezTo>
                    <a:pt x="32627" y="33355"/>
                    <a:pt x="33691" y="37254"/>
                    <a:pt x="34573" y="41328"/>
                  </a:cubicBezTo>
                  <a:cubicBezTo>
                    <a:pt x="36528" y="48591"/>
                    <a:pt x="36885" y="50013"/>
                    <a:pt x="42025" y="57279"/>
                  </a:cubicBezTo>
                  <a:cubicBezTo>
                    <a:pt x="46990" y="64369"/>
                    <a:pt x="55324" y="73579"/>
                    <a:pt x="68622" y="73579"/>
                  </a:cubicBezTo>
                  <a:cubicBezTo>
                    <a:pt x="78902" y="73579"/>
                    <a:pt x="79084" y="64544"/>
                    <a:pt x="79084" y="61177"/>
                  </a:cubicBezTo>
                  <a:cubicBezTo>
                    <a:pt x="79084" y="50545"/>
                    <a:pt x="71458" y="30871"/>
                    <a:pt x="68622" y="23430"/>
                  </a:cubicBezTo>
                  <a:cubicBezTo>
                    <a:pt x="66667" y="18468"/>
                    <a:pt x="65961" y="16872"/>
                    <a:pt x="65961" y="13856"/>
                  </a:cubicBezTo>
                  <a:cubicBezTo>
                    <a:pt x="65961" y="4463"/>
                    <a:pt x="73762" y="-1382"/>
                    <a:pt x="82802" y="-1382"/>
                  </a:cubicBezTo>
                  <a:cubicBezTo>
                    <a:pt x="100533" y="-1382"/>
                    <a:pt x="108343" y="23074"/>
                    <a:pt x="108343" y="25733"/>
                  </a:cubicBezTo>
                  <a:cubicBezTo>
                    <a:pt x="108343" y="28036"/>
                    <a:pt x="106031" y="28036"/>
                    <a:pt x="105498" y="28036"/>
                  </a:cubicBezTo>
                  <a:cubicBezTo>
                    <a:pt x="103021" y="28036"/>
                    <a:pt x="102845" y="26972"/>
                    <a:pt x="102131" y="25018"/>
                  </a:cubicBezTo>
                  <a:cubicBezTo>
                    <a:pt x="98055" y="10846"/>
                    <a:pt x="90429" y="3581"/>
                    <a:pt x="83335" y="3581"/>
                  </a:cubicBezTo>
                  <a:cubicBezTo>
                    <a:pt x="79616" y="3581"/>
                    <a:pt x="78902" y="6059"/>
                    <a:pt x="78902" y="9782"/>
                  </a:cubicBezTo>
                  <a:cubicBezTo>
                    <a:pt x="78902" y="13856"/>
                    <a:pt x="79792" y="16157"/>
                    <a:pt x="82985" y="24138"/>
                  </a:cubicBezTo>
                  <a:cubicBezTo>
                    <a:pt x="85114" y="29632"/>
                    <a:pt x="92383" y="48418"/>
                    <a:pt x="92383" y="58343"/>
                  </a:cubicBezTo>
                  <a:cubicBezTo>
                    <a:pt x="92383" y="75533"/>
                    <a:pt x="78726" y="78541"/>
                    <a:pt x="69329" y="78541"/>
                  </a:cubicBezTo>
                  <a:cubicBezTo>
                    <a:pt x="54616" y="78541"/>
                    <a:pt x="44686" y="69506"/>
                    <a:pt x="39363" y="62416"/>
                  </a:cubicBezTo>
                  <a:cubicBezTo>
                    <a:pt x="38124" y="74642"/>
                    <a:pt x="27662" y="78541"/>
                    <a:pt x="20393" y="78541"/>
                  </a:cubicBezTo>
                  <a:cubicBezTo>
                    <a:pt x="12767" y="78541"/>
                    <a:pt x="8691" y="73047"/>
                    <a:pt x="6387" y="68974"/>
                  </a:cubicBezTo>
                  <a:cubicBezTo>
                    <a:pt x="2486" y="62416"/>
                    <a:pt x="0" y="52316"/>
                    <a:pt x="0" y="51426"/>
                  </a:cubicBezTo>
                  <a:cubicBezTo>
                    <a:pt x="0" y="49125"/>
                    <a:pt x="2486" y="49125"/>
                    <a:pt x="3011" y="49125"/>
                  </a:cubicBezTo>
                  <a:cubicBezTo>
                    <a:pt x="5497" y="49125"/>
                    <a:pt x="5672" y="49657"/>
                    <a:pt x="6919" y="54444"/>
                  </a:cubicBezTo>
                  <a:cubicBezTo>
                    <a:pt x="9573" y="64893"/>
                    <a:pt x="12941" y="73579"/>
                    <a:pt x="19860" y="73579"/>
                  </a:cubicBezTo>
                  <a:cubicBezTo>
                    <a:pt x="24468" y="73579"/>
                    <a:pt x="25708" y="69680"/>
                    <a:pt x="25708" y="64893"/>
                  </a:cubicBezTo>
                  <a:cubicBezTo>
                    <a:pt x="25708" y="61526"/>
                    <a:pt x="24119" y="54976"/>
                    <a:pt x="22871" y="50189"/>
                  </a:cubicBezTo>
                  <a:cubicBezTo>
                    <a:pt x="21632" y="45400"/>
                    <a:pt x="19860" y="38135"/>
                    <a:pt x="18971" y="34238"/>
                  </a:cubicBezTo>
                  <a:lnTo>
                    <a:pt x="13299" y="11553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8" name="任意多边形: 形状 97">
              <a:extLst>
                <a:ext uri="{FF2B5EF4-FFF2-40B4-BE49-F238E27FC236}">
                  <a16:creationId xmlns:a16="http://schemas.microsoft.com/office/drawing/2014/main" id="{15F54620-7F99-07A2-065D-95A16CB5D562}"/>
                </a:ext>
              </a:extLst>
            </p:cNvPr>
            <p:cNvSpPr/>
            <p:nvPr/>
          </p:nvSpPr>
          <p:spPr>
            <a:xfrm flipV="1">
              <a:off x="8902217" y="-12892201"/>
              <a:ext cx="168400" cy="59223"/>
            </a:xfrm>
            <a:custGeom>
              <a:avLst/>
              <a:gdLst>
                <a:gd name="connsiteX0" fmla="*/ 159789 w 168400"/>
                <a:gd name="connsiteY0" fmla="*/ 47725 h 59223"/>
                <a:gd name="connsiteX1" fmla="*/ 168401 w 168400"/>
                <a:gd name="connsiteY1" fmla="*/ 52791 h 59223"/>
                <a:gd name="connsiteX2" fmla="*/ 160043 w 168400"/>
                <a:gd name="connsiteY2" fmla="*/ 57848 h 59223"/>
                <a:gd name="connsiteX3" fmla="*/ 8358 w 168400"/>
                <a:gd name="connsiteY3" fmla="*/ 57848 h 59223"/>
                <a:gd name="connsiteX4" fmla="*/ 0 w 168400"/>
                <a:gd name="connsiteY4" fmla="*/ 52791 h 59223"/>
                <a:gd name="connsiteX5" fmla="*/ 8611 w 168400"/>
                <a:gd name="connsiteY5" fmla="*/ 47725 h 59223"/>
                <a:gd name="connsiteX6" fmla="*/ 159789 w 168400"/>
                <a:gd name="connsiteY6" fmla="*/ 47725 h 59223"/>
                <a:gd name="connsiteX7" fmla="*/ 160043 w 168400"/>
                <a:gd name="connsiteY7" fmla="*/ -1375 h 59223"/>
                <a:gd name="connsiteX8" fmla="*/ 168401 w 168400"/>
                <a:gd name="connsiteY8" fmla="*/ 3691 h 59223"/>
                <a:gd name="connsiteX9" fmla="*/ 159789 w 168400"/>
                <a:gd name="connsiteY9" fmla="*/ 8756 h 59223"/>
                <a:gd name="connsiteX10" fmla="*/ 8611 w 168400"/>
                <a:gd name="connsiteY10" fmla="*/ 8756 h 59223"/>
                <a:gd name="connsiteX11" fmla="*/ 0 w 168400"/>
                <a:gd name="connsiteY11" fmla="*/ 3691 h 59223"/>
                <a:gd name="connsiteX12" fmla="*/ 8358 w 168400"/>
                <a:gd name="connsiteY12" fmla="*/ -1375 h 59223"/>
                <a:gd name="connsiteX13" fmla="*/ 160043 w 168400"/>
                <a:gd name="connsiteY13" fmla="*/ -1375 h 59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8400" h="59223">
                  <a:moveTo>
                    <a:pt x="159789" y="47725"/>
                  </a:moveTo>
                  <a:cubicBezTo>
                    <a:pt x="163586" y="47725"/>
                    <a:pt x="168401" y="47725"/>
                    <a:pt x="168401" y="52791"/>
                  </a:cubicBezTo>
                  <a:cubicBezTo>
                    <a:pt x="168401" y="57848"/>
                    <a:pt x="163586" y="57848"/>
                    <a:pt x="160043" y="57848"/>
                  </a:cubicBezTo>
                  <a:lnTo>
                    <a:pt x="8358" y="57848"/>
                  </a:lnTo>
                  <a:cubicBezTo>
                    <a:pt x="4815" y="57848"/>
                    <a:pt x="0" y="57848"/>
                    <a:pt x="0" y="52791"/>
                  </a:cubicBezTo>
                  <a:cubicBezTo>
                    <a:pt x="0" y="47725"/>
                    <a:pt x="4815" y="47725"/>
                    <a:pt x="8611" y="47725"/>
                  </a:cubicBezTo>
                  <a:lnTo>
                    <a:pt x="159789" y="47725"/>
                  </a:lnTo>
                  <a:close/>
                  <a:moveTo>
                    <a:pt x="160043" y="-1375"/>
                  </a:moveTo>
                  <a:cubicBezTo>
                    <a:pt x="163586" y="-1375"/>
                    <a:pt x="168401" y="-1375"/>
                    <a:pt x="168401" y="3691"/>
                  </a:cubicBezTo>
                  <a:cubicBezTo>
                    <a:pt x="168401" y="8756"/>
                    <a:pt x="163586" y="8756"/>
                    <a:pt x="159789" y="8756"/>
                  </a:cubicBezTo>
                  <a:lnTo>
                    <a:pt x="8611" y="8756"/>
                  </a:lnTo>
                  <a:cubicBezTo>
                    <a:pt x="4815" y="8756"/>
                    <a:pt x="0" y="8756"/>
                    <a:pt x="0" y="3691"/>
                  </a:cubicBezTo>
                  <a:cubicBezTo>
                    <a:pt x="0" y="-1375"/>
                    <a:pt x="4815" y="-1375"/>
                    <a:pt x="8358" y="-1375"/>
                  </a:cubicBezTo>
                  <a:lnTo>
                    <a:pt x="160043" y="-1375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9" name="任意多边形: 形状 98">
              <a:extLst>
                <a:ext uri="{FF2B5EF4-FFF2-40B4-BE49-F238E27FC236}">
                  <a16:creationId xmlns:a16="http://schemas.microsoft.com/office/drawing/2014/main" id="{26CF9DEF-03B3-CAB9-D5EB-BD0FFE08E57D}"/>
                </a:ext>
              </a:extLst>
            </p:cNvPr>
            <p:cNvSpPr/>
            <p:nvPr/>
          </p:nvSpPr>
          <p:spPr>
            <a:xfrm flipV="1">
              <a:off x="9172083" y="-12980532"/>
              <a:ext cx="573865" cy="181210"/>
            </a:xfrm>
            <a:custGeom>
              <a:avLst/>
              <a:gdLst>
                <a:gd name="connsiteX0" fmla="*/ 209416 w 573865"/>
                <a:gd name="connsiteY0" fmla="*/ 153512 h 181210"/>
                <a:gd name="connsiteX1" fmla="*/ 229420 w 573865"/>
                <a:gd name="connsiteY1" fmla="*/ 163635 h 181210"/>
                <a:gd name="connsiteX2" fmla="*/ 237022 w 573865"/>
                <a:gd name="connsiteY2" fmla="*/ 168193 h 181210"/>
                <a:gd name="connsiteX3" fmla="*/ 230691 w 573865"/>
                <a:gd name="connsiteY3" fmla="*/ 171480 h 181210"/>
                <a:gd name="connsiteX4" fmla="*/ 198278 w 573865"/>
                <a:gd name="connsiteY4" fmla="*/ 171480 h 181210"/>
                <a:gd name="connsiteX5" fmla="*/ 189159 w 573865"/>
                <a:gd name="connsiteY5" fmla="*/ 166923 h 181210"/>
                <a:gd name="connsiteX6" fmla="*/ 103059 w 573865"/>
                <a:gd name="connsiteY6" fmla="*/ 23934 h 181210"/>
                <a:gd name="connsiteX7" fmla="*/ 88879 w 573865"/>
                <a:gd name="connsiteY7" fmla="*/ 165915 h 181210"/>
                <a:gd name="connsiteX8" fmla="*/ 81793 w 573865"/>
                <a:gd name="connsiteY8" fmla="*/ 171480 h 181210"/>
                <a:gd name="connsiteX9" fmla="*/ 48110 w 573865"/>
                <a:gd name="connsiteY9" fmla="*/ 171480 h 181210"/>
                <a:gd name="connsiteX10" fmla="*/ 41278 w 573865"/>
                <a:gd name="connsiteY10" fmla="*/ 166676 h 181210"/>
                <a:gd name="connsiteX11" fmla="*/ 48110 w 573865"/>
                <a:gd name="connsiteY11" fmla="*/ 163635 h 181210"/>
                <a:gd name="connsiteX12" fmla="*/ 62799 w 573865"/>
                <a:gd name="connsiteY12" fmla="*/ 159332 h 181210"/>
                <a:gd name="connsiteX13" fmla="*/ 61789 w 573865"/>
                <a:gd name="connsiteY13" fmla="*/ 154529 h 181210"/>
                <a:gd name="connsiteX14" fmla="*/ 29369 w 573865"/>
                <a:gd name="connsiteY14" fmla="*/ 24180 h 181210"/>
                <a:gd name="connsiteX15" fmla="*/ 4806 w 573865"/>
                <a:gd name="connsiteY15" fmla="*/ 6466 h 181210"/>
                <a:gd name="connsiteX16" fmla="*/ 0 w 573865"/>
                <a:gd name="connsiteY16" fmla="*/ 1662 h 181210"/>
                <a:gd name="connsiteX17" fmla="*/ 3289 w 573865"/>
                <a:gd name="connsiteY17" fmla="*/ -1378 h 181210"/>
                <a:gd name="connsiteX18" fmla="*/ 27344 w 573865"/>
                <a:gd name="connsiteY18" fmla="*/ -616 h 181210"/>
                <a:gd name="connsiteX19" fmla="*/ 52161 w 573865"/>
                <a:gd name="connsiteY19" fmla="*/ -1378 h 181210"/>
                <a:gd name="connsiteX20" fmla="*/ 56721 w 573865"/>
                <a:gd name="connsiteY20" fmla="*/ 3179 h 181210"/>
                <a:gd name="connsiteX21" fmla="*/ 51907 w 573865"/>
                <a:gd name="connsiteY21" fmla="*/ 6466 h 181210"/>
                <a:gd name="connsiteX22" fmla="*/ 36972 w 573865"/>
                <a:gd name="connsiteY22" fmla="*/ 17352 h 181210"/>
                <a:gd name="connsiteX23" fmla="*/ 37981 w 573865"/>
                <a:gd name="connsiteY23" fmla="*/ 23680 h 181210"/>
                <a:gd name="connsiteX24" fmla="*/ 71664 w 573865"/>
                <a:gd name="connsiteY24" fmla="*/ 158069 h 181210"/>
                <a:gd name="connsiteX25" fmla="*/ 71918 w 573865"/>
                <a:gd name="connsiteY25" fmla="*/ 158069 h 181210"/>
                <a:gd name="connsiteX26" fmla="*/ 87362 w 573865"/>
                <a:gd name="connsiteY26" fmla="*/ 4695 h 181210"/>
                <a:gd name="connsiteX27" fmla="*/ 91668 w 573865"/>
                <a:gd name="connsiteY27" fmla="*/ -1378 h 181210"/>
                <a:gd name="connsiteX28" fmla="*/ 97745 w 573865"/>
                <a:gd name="connsiteY28" fmla="*/ 3179 h 181210"/>
                <a:gd name="connsiteX29" fmla="*/ 192201 w 573865"/>
                <a:gd name="connsiteY29" fmla="*/ 160349 h 181210"/>
                <a:gd name="connsiteX30" fmla="*/ 192448 w 573865"/>
                <a:gd name="connsiteY30" fmla="*/ 160349 h 181210"/>
                <a:gd name="connsiteX31" fmla="*/ 156746 w 573865"/>
                <a:gd name="connsiteY31" fmla="*/ 17098 h 181210"/>
                <a:gd name="connsiteX32" fmla="*/ 135980 w 573865"/>
                <a:gd name="connsiteY32" fmla="*/ 6466 h 181210"/>
                <a:gd name="connsiteX33" fmla="*/ 129148 w 573865"/>
                <a:gd name="connsiteY33" fmla="*/ 1662 h 181210"/>
                <a:gd name="connsiteX34" fmla="*/ 132692 w 573865"/>
                <a:gd name="connsiteY34" fmla="*/ -1378 h 181210"/>
                <a:gd name="connsiteX35" fmla="*/ 161561 w 573865"/>
                <a:gd name="connsiteY35" fmla="*/ -616 h 181210"/>
                <a:gd name="connsiteX36" fmla="*/ 190930 w 573865"/>
                <a:gd name="connsiteY36" fmla="*/ -1378 h 181210"/>
                <a:gd name="connsiteX37" fmla="*/ 195744 w 573865"/>
                <a:gd name="connsiteY37" fmla="*/ 3179 h 181210"/>
                <a:gd name="connsiteX38" fmla="*/ 188904 w 573865"/>
                <a:gd name="connsiteY38" fmla="*/ 6466 h 181210"/>
                <a:gd name="connsiteX39" fmla="*/ 174216 w 573865"/>
                <a:gd name="connsiteY39" fmla="*/ 10770 h 181210"/>
                <a:gd name="connsiteX40" fmla="*/ 175233 w 573865"/>
                <a:gd name="connsiteY40" fmla="*/ 16589 h 181210"/>
                <a:gd name="connsiteX41" fmla="*/ 209416 w 573865"/>
                <a:gd name="connsiteY41" fmla="*/ 153512 h 181210"/>
                <a:gd name="connsiteX42" fmla="*/ 398534 w 573865"/>
                <a:gd name="connsiteY42" fmla="*/ 153512 h 181210"/>
                <a:gd name="connsiteX43" fmla="*/ 418538 w 573865"/>
                <a:gd name="connsiteY43" fmla="*/ 163635 h 181210"/>
                <a:gd name="connsiteX44" fmla="*/ 426132 w 573865"/>
                <a:gd name="connsiteY44" fmla="*/ 168193 h 181210"/>
                <a:gd name="connsiteX45" fmla="*/ 422591 w 573865"/>
                <a:gd name="connsiteY45" fmla="*/ 171480 h 181210"/>
                <a:gd name="connsiteX46" fmla="*/ 392713 w 573865"/>
                <a:gd name="connsiteY46" fmla="*/ 170727 h 181210"/>
                <a:gd name="connsiteX47" fmla="*/ 362325 w 573865"/>
                <a:gd name="connsiteY47" fmla="*/ 171480 h 181210"/>
                <a:gd name="connsiteX48" fmla="*/ 357513 w 573865"/>
                <a:gd name="connsiteY48" fmla="*/ 166676 h 181210"/>
                <a:gd name="connsiteX49" fmla="*/ 364350 w 573865"/>
                <a:gd name="connsiteY49" fmla="*/ 163635 h 181210"/>
                <a:gd name="connsiteX50" fmla="*/ 379032 w 573865"/>
                <a:gd name="connsiteY50" fmla="*/ 159332 h 181210"/>
                <a:gd name="connsiteX51" fmla="*/ 378022 w 573865"/>
                <a:gd name="connsiteY51" fmla="*/ 154529 h 181210"/>
                <a:gd name="connsiteX52" fmla="*/ 362571 w 573865"/>
                <a:gd name="connsiteY52" fmla="*/ 92519 h 181210"/>
                <a:gd name="connsiteX53" fmla="*/ 293189 w 573865"/>
                <a:gd name="connsiteY53" fmla="*/ 92519 h 181210"/>
                <a:gd name="connsiteX54" fmla="*/ 308385 w 573865"/>
                <a:gd name="connsiteY54" fmla="*/ 153512 h 181210"/>
                <a:gd name="connsiteX55" fmla="*/ 328387 w 573865"/>
                <a:gd name="connsiteY55" fmla="*/ 163635 h 181210"/>
                <a:gd name="connsiteX56" fmla="*/ 335983 w 573865"/>
                <a:gd name="connsiteY56" fmla="*/ 168193 h 181210"/>
                <a:gd name="connsiteX57" fmla="*/ 332439 w 573865"/>
                <a:gd name="connsiteY57" fmla="*/ 171480 h 181210"/>
                <a:gd name="connsiteX58" fmla="*/ 302561 w 573865"/>
                <a:gd name="connsiteY58" fmla="*/ 170727 h 181210"/>
                <a:gd name="connsiteX59" fmla="*/ 272176 w 573865"/>
                <a:gd name="connsiteY59" fmla="*/ 171480 h 181210"/>
                <a:gd name="connsiteX60" fmla="*/ 267360 w 573865"/>
                <a:gd name="connsiteY60" fmla="*/ 166676 h 181210"/>
                <a:gd name="connsiteX61" fmla="*/ 274201 w 573865"/>
                <a:gd name="connsiteY61" fmla="*/ 163635 h 181210"/>
                <a:gd name="connsiteX62" fmla="*/ 288890 w 573865"/>
                <a:gd name="connsiteY62" fmla="*/ 159332 h 181210"/>
                <a:gd name="connsiteX63" fmla="*/ 287873 w 573865"/>
                <a:gd name="connsiteY63" fmla="*/ 154529 h 181210"/>
                <a:gd name="connsiteX64" fmla="*/ 253689 w 573865"/>
                <a:gd name="connsiteY64" fmla="*/ 17098 h 181210"/>
                <a:gd name="connsiteX65" fmla="*/ 232923 w 573865"/>
                <a:gd name="connsiteY65" fmla="*/ 6466 h 181210"/>
                <a:gd name="connsiteX66" fmla="*/ 226083 w 573865"/>
                <a:gd name="connsiteY66" fmla="*/ 1662 h 181210"/>
                <a:gd name="connsiteX67" fmla="*/ 229634 w 573865"/>
                <a:gd name="connsiteY67" fmla="*/ -1378 h 181210"/>
                <a:gd name="connsiteX68" fmla="*/ 259513 w 573865"/>
                <a:gd name="connsiteY68" fmla="*/ -616 h 181210"/>
                <a:gd name="connsiteX69" fmla="*/ 289899 w 573865"/>
                <a:gd name="connsiteY69" fmla="*/ -1378 h 181210"/>
                <a:gd name="connsiteX70" fmla="*/ 294714 w 573865"/>
                <a:gd name="connsiteY70" fmla="*/ 3179 h 181210"/>
                <a:gd name="connsiteX71" fmla="*/ 287873 w 573865"/>
                <a:gd name="connsiteY71" fmla="*/ 6466 h 181210"/>
                <a:gd name="connsiteX72" fmla="*/ 273185 w 573865"/>
                <a:gd name="connsiteY72" fmla="*/ 10770 h 181210"/>
                <a:gd name="connsiteX73" fmla="*/ 274201 w 573865"/>
                <a:gd name="connsiteY73" fmla="*/ 15836 h 181210"/>
                <a:gd name="connsiteX74" fmla="*/ 291162 w 573865"/>
                <a:gd name="connsiteY74" fmla="*/ 84674 h 181210"/>
                <a:gd name="connsiteX75" fmla="*/ 360545 w 573865"/>
                <a:gd name="connsiteY75" fmla="*/ 84674 h 181210"/>
                <a:gd name="connsiteX76" fmla="*/ 343841 w 573865"/>
                <a:gd name="connsiteY76" fmla="*/ 17098 h 181210"/>
                <a:gd name="connsiteX77" fmla="*/ 323074 w 573865"/>
                <a:gd name="connsiteY77" fmla="*/ 6466 h 181210"/>
                <a:gd name="connsiteX78" fmla="*/ 316233 w 573865"/>
                <a:gd name="connsiteY78" fmla="*/ 1662 h 181210"/>
                <a:gd name="connsiteX79" fmla="*/ 319777 w 573865"/>
                <a:gd name="connsiteY79" fmla="*/ -1378 h 181210"/>
                <a:gd name="connsiteX80" fmla="*/ 349662 w 573865"/>
                <a:gd name="connsiteY80" fmla="*/ -616 h 181210"/>
                <a:gd name="connsiteX81" fmla="*/ 380048 w 573865"/>
                <a:gd name="connsiteY81" fmla="*/ -1378 h 181210"/>
                <a:gd name="connsiteX82" fmla="*/ 384856 w 573865"/>
                <a:gd name="connsiteY82" fmla="*/ 3179 h 181210"/>
                <a:gd name="connsiteX83" fmla="*/ 378022 w 573865"/>
                <a:gd name="connsiteY83" fmla="*/ 6466 h 181210"/>
                <a:gd name="connsiteX84" fmla="*/ 363333 w 573865"/>
                <a:gd name="connsiteY84" fmla="*/ 10770 h 181210"/>
                <a:gd name="connsiteX85" fmla="*/ 364350 w 573865"/>
                <a:gd name="connsiteY85" fmla="*/ 16589 h 181210"/>
                <a:gd name="connsiteX86" fmla="*/ 398534 w 573865"/>
                <a:gd name="connsiteY86" fmla="*/ 153512 h 181210"/>
                <a:gd name="connsiteX87" fmla="*/ 447252 w 573865"/>
                <a:gd name="connsiteY87" fmla="*/ 27221 h 181210"/>
                <a:gd name="connsiteX88" fmla="*/ 416612 w 573865"/>
                <a:gd name="connsiteY88" fmla="*/ 6466 h 181210"/>
                <a:gd name="connsiteX89" fmla="*/ 413576 w 573865"/>
                <a:gd name="connsiteY89" fmla="*/ 1662 h 181210"/>
                <a:gd name="connsiteX90" fmla="*/ 416612 w 573865"/>
                <a:gd name="connsiteY90" fmla="*/ -1378 h 181210"/>
                <a:gd name="connsiteX91" fmla="*/ 436870 w 573865"/>
                <a:gd name="connsiteY91" fmla="*/ -616 h 181210"/>
                <a:gd name="connsiteX92" fmla="*/ 460423 w 573865"/>
                <a:gd name="connsiteY92" fmla="*/ -1378 h 181210"/>
                <a:gd name="connsiteX93" fmla="*/ 464976 w 573865"/>
                <a:gd name="connsiteY93" fmla="*/ 3433 h 181210"/>
                <a:gd name="connsiteX94" fmla="*/ 460924 w 573865"/>
                <a:gd name="connsiteY94" fmla="*/ 6466 h 181210"/>
                <a:gd name="connsiteX95" fmla="*/ 450295 w 573865"/>
                <a:gd name="connsiteY95" fmla="*/ 15073 h 181210"/>
                <a:gd name="connsiteX96" fmla="*/ 453839 w 573865"/>
                <a:gd name="connsiteY96" fmla="*/ 24688 h 181210"/>
                <a:gd name="connsiteX97" fmla="*/ 472071 w 573865"/>
                <a:gd name="connsiteY97" fmla="*/ 56582 h 181210"/>
                <a:gd name="connsiteX98" fmla="*/ 529808 w 573865"/>
                <a:gd name="connsiteY98" fmla="*/ 56582 h 181210"/>
                <a:gd name="connsiteX99" fmla="*/ 532589 w 573865"/>
                <a:gd name="connsiteY99" fmla="*/ 14564 h 181210"/>
                <a:gd name="connsiteX100" fmla="*/ 515628 w 573865"/>
                <a:gd name="connsiteY100" fmla="*/ 6466 h 181210"/>
                <a:gd name="connsiteX101" fmla="*/ 509804 w 573865"/>
                <a:gd name="connsiteY101" fmla="*/ 1662 h 181210"/>
                <a:gd name="connsiteX102" fmla="*/ 513602 w 573865"/>
                <a:gd name="connsiteY102" fmla="*/ -1378 h 181210"/>
                <a:gd name="connsiteX103" fmla="*/ 542717 w 573865"/>
                <a:gd name="connsiteY103" fmla="*/ -616 h 181210"/>
                <a:gd name="connsiteX104" fmla="*/ 569308 w 573865"/>
                <a:gd name="connsiteY104" fmla="*/ -1378 h 181210"/>
                <a:gd name="connsiteX105" fmla="*/ 573866 w 573865"/>
                <a:gd name="connsiteY105" fmla="*/ 3179 h 181210"/>
                <a:gd name="connsiteX106" fmla="*/ 567790 w 573865"/>
                <a:gd name="connsiteY106" fmla="*/ 6466 h 181210"/>
                <a:gd name="connsiteX107" fmla="*/ 553356 w 573865"/>
                <a:gd name="connsiteY107" fmla="*/ 15073 h 181210"/>
                <a:gd name="connsiteX108" fmla="*/ 542471 w 573865"/>
                <a:gd name="connsiteY108" fmla="*/ 173506 h 181210"/>
                <a:gd name="connsiteX109" fmla="*/ 537912 w 573865"/>
                <a:gd name="connsiteY109" fmla="*/ 179833 h 181210"/>
                <a:gd name="connsiteX110" fmla="*/ 531325 w 573865"/>
                <a:gd name="connsiteY110" fmla="*/ 175275 h 181210"/>
                <a:gd name="connsiteX111" fmla="*/ 447252 w 573865"/>
                <a:gd name="connsiteY111" fmla="*/ 27221 h 181210"/>
                <a:gd name="connsiteX112" fmla="*/ 523478 w 573865"/>
                <a:gd name="connsiteY112" fmla="*/ 147185 h 181210"/>
                <a:gd name="connsiteX113" fmla="*/ 529300 w 573865"/>
                <a:gd name="connsiteY113" fmla="*/ 64427 h 181210"/>
                <a:gd name="connsiteX114" fmla="*/ 476375 w 573865"/>
                <a:gd name="connsiteY114" fmla="*/ 64427 h 181210"/>
                <a:gd name="connsiteX115" fmla="*/ 523478 w 573865"/>
                <a:gd name="connsiteY115" fmla="*/ 147185 h 1812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</a:cxnLst>
              <a:rect l="l" t="t" r="r" b="b"/>
              <a:pathLst>
                <a:path w="573865" h="181210">
                  <a:moveTo>
                    <a:pt x="209416" y="153512"/>
                  </a:moveTo>
                  <a:cubicBezTo>
                    <a:pt x="211442" y="161611"/>
                    <a:pt x="213468" y="163635"/>
                    <a:pt x="229420" y="163635"/>
                  </a:cubicBezTo>
                  <a:cubicBezTo>
                    <a:pt x="234742" y="163635"/>
                    <a:pt x="237022" y="163635"/>
                    <a:pt x="237022" y="168193"/>
                  </a:cubicBezTo>
                  <a:cubicBezTo>
                    <a:pt x="237022" y="171480"/>
                    <a:pt x="234996" y="171480"/>
                    <a:pt x="230691" y="171480"/>
                  </a:cubicBezTo>
                  <a:lnTo>
                    <a:pt x="198278" y="171480"/>
                  </a:lnTo>
                  <a:cubicBezTo>
                    <a:pt x="192701" y="171480"/>
                    <a:pt x="191947" y="171480"/>
                    <a:pt x="189159" y="166923"/>
                  </a:cubicBezTo>
                  <a:lnTo>
                    <a:pt x="103059" y="23934"/>
                  </a:lnTo>
                  <a:lnTo>
                    <a:pt x="88879" y="165915"/>
                  </a:lnTo>
                  <a:cubicBezTo>
                    <a:pt x="88371" y="171480"/>
                    <a:pt x="87870" y="171480"/>
                    <a:pt x="81793" y="171480"/>
                  </a:cubicBezTo>
                  <a:lnTo>
                    <a:pt x="48110" y="171480"/>
                  </a:lnTo>
                  <a:cubicBezTo>
                    <a:pt x="44058" y="171480"/>
                    <a:pt x="41278" y="171480"/>
                    <a:pt x="41278" y="166676"/>
                  </a:cubicBezTo>
                  <a:cubicBezTo>
                    <a:pt x="41278" y="163635"/>
                    <a:pt x="43303" y="163635"/>
                    <a:pt x="48110" y="163635"/>
                  </a:cubicBezTo>
                  <a:cubicBezTo>
                    <a:pt x="55958" y="163635"/>
                    <a:pt x="62799" y="163635"/>
                    <a:pt x="62799" y="159332"/>
                  </a:cubicBezTo>
                  <a:cubicBezTo>
                    <a:pt x="62799" y="158578"/>
                    <a:pt x="62799" y="158069"/>
                    <a:pt x="61789" y="154529"/>
                  </a:cubicBezTo>
                  <a:lnTo>
                    <a:pt x="29369" y="24180"/>
                  </a:lnTo>
                  <a:cubicBezTo>
                    <a:pt x="25826" y="10008"/>
                    <a:pt x="16206" y="6975"/>
                    <a:pt x="4806" y="6466"/>
                  </a:cubicBezTo>
                  <a:cubicBezTo>
                    <a:pt x="2780" y="6466"/>
                    <a:pt x="0" y="6212"/>
                    <a:pt x="0" y="1662"/>
                  </a:cubicBezTo>
                  <a:cubicBezTo>
                    <a:pt x="0" y="-616"/>
                    <a:pt x="1517" y="-1378"/>
                    <a:pt x="3289" y="-1378"/>
                  </a:cubicBezTo>
                  <a:cubicBezTo>
                    <a:pt x="10883" y="-1378"/>
                    <a:pt x="19495" y="-616"/>
                    <a:pt x="27344" y="-616"/>
                  </a:cubicBezTo>
                  <a:cubicBezTo>
                    <a:pt x="35447" y="-616"/>
                    <a:pt x="44312" y="-1378"/>
                    <a:pt x="52161" y="-1378"/>
                  </a:cubicBezTo>
                  <a:cubicBezTo>
                    <a:pt x="53687" y="-1378"/>
                    <a:pt x="56721" y="-1378"/>
                    <a:pt x="56721" y="3179"/>
                  </a:cubicBezTo>
                  <a:cubicBezTo>
                    <a:pt x="56721" y="6212"/>
                    <a:pt x="54950" y="6466"/>
                    <a:pt x="51907" y="6466"/>
                  </a:cubicBezTo>
                  <a:cubicBezTo>
                    <a:pt x="37473" y="6975"/>
                    <a:pt x="36972" y="13556"/>
                    <a:pt x="36972" y="17352"/>
                  </a:cubicBezTo>
                  <a:cubicBezTo>
                    <a:pt x="36972" y="18106"/>
                    <a:pt x="36972" y="19631"/>
                    <a:pt x="37981" y="23680"/>
                  </a:cubicBezTo>
                  <a:lnTo>
                    <a:pt x="71664" y="158069"/>
                  </a:lnTo>
                  <a:lnTo>
                    <a:pt x="71918" y="158069"/>
                  </a:lnTo>
                  <a:lnTo>
                    <a:pt x="87362" y="4695"/>
                  </a:lnTo>
                  <a:cubicBezTo>
                    <a:pt x="87870" y="392"/>
                    <a:pt x="87870" y="-1378"/>
                    <a:pt x="91668" y="-1378"/>
                  </a:cubicBezTo>
                  <a:cubicBezTo>
                    <a:pt x="94956" y="-1378"/>
                    <a:pt x="96228" y="392"/>
                    <a:pt x="97745" y="3179"/>
                  </a:cubicBezTo>
                  <a:lnTo>
                    <a:pt x="192201" y="160349"/>
                  </a:lnTo>
                  <a:lnTo>
                    <a:pt x="192448" y="160349"/>
                  </a:lnTo>
                  <a:lnTo>
                    <a:pt x="156746" y="17098"/>
                  </a:lnTo>
                  <a:cubicBezTo>
                    <a:pt x="154721" y="8491"/>
                    <a:pt x="153203" y="6466"/>
                    <a:pt x="135980" y="6466"/>
                  </a:cubicBezTo>
                  <a:cubicBezTo>
                    <a:pt x="131929" y="6466"/>
                    <a:pt x="129148" y="6466"/>
                    <a:pt x="129148" y="1662"/>
                  </a:cubicBezTo>
                  <a:cubicBezTo>
                    <a:pt x="129148" y="-1378"/>
                    <a:pt x="131929" y="-1378"/>
                    <a:pt x="132692" y="-1378"/>
                  </a:cubicBezTo>
                  <a:cubicBezTo>
                    <a:pt x="142058" y="-1378"/>
                    <a:pt x="151932" y="-616"/>
                    <a:pt x="161561" y="-616"/>
                  </a:cubicBezTo>
                  <a:cubicBezTo>
                    <a:pt x="171181" y="-616"/>
                    <a:pt x="181564" y="-1378"/>
                    <a:pt x="190930" y="-1378"/>
                  </a:cubicBezTo>
                  <a:cubicBezTo>
                    <a:pt x="192701" y="-1378"/>
                    <a:pt x="195744" y="-1378"/>
                    <a:pt x="195744" y="3179"/>
                  </a:cubicBezTo>
                  <a:cubicBezTo>
                    <a:pt x="195744" y="6466"/>
                    <a:pt x="193973" y="6466"/>
                    <a:pt x="188904" y="6466"/>
                  </a:cubicBezTo>
                  <a:cubicBezTo>
                    <a:pt x="174216" y="6466"/>
                    <a:pt x="174216" y="8491"/>
                    <a:pt x="174216" y="10770"/>
                  </a:cubicBezTo>
                  <a:cubicBezTo>
                    <a:pt x="174216" y="11024"/>
                    <a:pt x="174216" y="12795"/>
                    <a:pt x="175233" y="16589"/>
                  </a:cubicBezTo>
                  <a:lnTo>
                    <a:pt x="209416" y="153512"/>
                  </a:lnTo>
                  <a:close/>
                  <a:moveTo>
                    <a:pt x="398534" y="153512"/>
                  </a:moveTo>
                  <a:cubicBezTo>
                    <a:pt x="400561" y="161611"/>
                    <a:pt x="402587" y="163635"/>
                    <a:pt x="418538" y="163635"/>
                  </a:cubicBezTo>
                  <a:cubicBezTo>
                    <a:pt x="423854" y="163635"/>
                    <a:pt x="426132" y="163635"/>
                    <a:pt x="426132" y="168193"/>
                  </a:cubicBezTo>
                  <a:cubicBezTo>
                    <a:pt x="426132" y="170972"/>
                    <a:pt x="424363" y="171480"/>
                    <a:pt x="422591" y="171480"/>
                  </a:cubicBezTo>
                  <a:cubicBezTo>
                    <a:pt x="412969" y="171480"/>
                    <a:pt x="402587" y="170727"/>
                    <a:pt x="392713" y="170727"/>
                  </a:cubicBezTo>
                  <a:cubicBezTo>
                    <a:pt x="382582" y="170727"/>
                    <a:pt x="372201" y="171480"/>
                    <a:pt x="362325" y="171480"/>
                  </a:cubicBezTo>
                  <a:cubicBezTo>
                    <a:pt x="360799" y="171480"/>
                    <a:pt x="357513" y="171480"/>
                    <a:pt x="357513" y="166676"/>
                  </a:cubicBezTo>
                  <a:cubicBezTo>
                    <a:pt x="357513" y="163635"/>
                    <a:pt x="359538" y="163635"/>
                    <a:pt x="364350" y="163635"/>
                  </a:cubicBezTo>
                  <a:cubicBezTo>
                    <a:pt x="372201" y="163635"/>
                    <a:pt x="379032" y="163635"/>
                    <a:pt x="379032" y="159332"/>
                  </a:cubicBezTo>
                  <a:cubicBezTo>
                    <a:pt x="379032" y="158578"/>
                    <a:pt x="379032" y="158069"/>
                    <a:pt x="378022" y="154529"/>
                  </a:cubicBezTo>
                  <a:lnTo>
                    <a:pt x="362571" y="92519"/>
                  </a:lnTo>
                  <a:lnTo>
                    <a:pt x="293189" y="92519"/>
                  </a:lnTo>
                  <a:lnTo>
                    <a:pt x="308385" y="153512"/>
                  </a:lnTo>
                  <a:cubicBezTo>
                    <a:pt x="310412" y="161611"/>
                    <a:pt x="312435" y="163635"/>
                    <a:pt x="328387" y="163635"/>
                  </a:cubicBezTo>
                  <a:cubicBezTo>
                    <a:pt x="333710" y="163635"/>
                    <a:pt x="335983" y="163635"/>
                    <a:pt x="335983" y="168193"/>
                  </a:cubicBezTo>
                  <a:cubicBezTo>
                    <a:pt x="335983" y="170972"/>
                    <a:pt x="334211" y="171480"/>
                    <a:pt x="332439" y="171480"/>
                  </a:cubicBezTo>
                  <a:cubicBezTo>
                    <a:pt x="322820" y="171480"/>
                    <a:pt x="312435" y="170727"/>
                    <a:pt x="302561" y="170727"/>
                  </a:cubicBezTo>
                  <a:cubicBezTo>
                    <a:pt x="292433" y="170727"/>
                    <a:pt x="282049" y="171480"/>
                    <a:pt x="272176" y="171480"/>
                  </a:cubicBezTo>
                  <a:cubicBezTo>
                    <a:pt x="270650" y="171480"/>
                    <a:pt x="267360" y="171480"/>
                    <a:pt x="267360" y="166676"/>
                  </a:cubicBezTo>
                  <a:cubicBezTo>
                    <a:pt x="267360" y="163635"/>
                    <a:pt x="269387" y="163635"/>
                    <a:pt x="274201" y="163635"/>
                  </a:cubicBezTo>
                  <a:cubicBezTo>
                    <a:pt x="282049" y="163635"/>
                    <a:pt x="288890" y="163635"/>
                    <a:pt x="288890" y="159332"/>
                  </a:cubicBezTo>
                  <a:cubicBezTo>
                    <a:pt x="288890" y="158578"/>
                    <a:pt x="288890" y="158069"/>
                    <a:pt x="287873" y="154529"/>
                  </a:cubicBezTo>
                  <a:lnTo>
                    <a:pt x="253689" y="17098"/>
                  </a:lnTo>
                  <a:cubicBezTo>
                    <a:pt x="251663" y="8491"/>
                    <a:pt x="250145" y="6466"/>
                    <a:pt x="232923" y="6466"/>
                  </a:cubicBezTo>
                  <a:cubicBezTo>
                    <a:pt x="228871" y="6466"/>
                    <a:pt x="226083" y="6466"/>
                    <a:pt x="226083" y="1662"/>
                  </a:cubicBezTo>
                  <a:cubicBezTo>
                    <a:pt x="226083" y="-1378"/>
                    <a:pt x="228871" y="-1378"/>
                    <a:pt x="229634" y="-1378"/>
                  </a:cubicBezTo>
                  <a:cubicBezTo>
                    <a:pt x="239255" y="-1378"/>
                    <a:pt x="249637" y="-616"/>
                    <a:pt x="259513" y="-616"/>
                  </a:cubicBezTo>
                  <a:cubicBezTo>
                    <a:pt x="269641" y="-616"/>
                    <a:pt x="280023" y="-1378"/>
                    <a:pt x="289899" y="-1378"/>
                  </a:cubicBezTo>
                  <a:cubicBezTo>
                    <a:pt x="291671" y="-1378"/>
                    <a:pt x="294714" y="-1378"/>
                    <a:pt x="294714" y="3179"/>
                  </a:cubicBezTo>
                  <a:cubicBezTo>
                    <a:pt x="294714" y="6466"/>
                    <a:pt x="292942" y="6466"/>
                    <a:pt x="287873" y="6466"/>
                  </a:cubicBezTo>
                  <a:cubicBezTo>
                    <a:pt x="273185" y="6466"/>
                    <a:pt x="273185" y="8491"/>
                    <a:pt x="273185" y="10770"/>
                  </a:cubicBezTo>
                  <a:cubicBezTo>
                    <a:pt x="273185" y="11785"/>
                    <a:pt x="273185" y="12286"/>
                    <a:pt x="274201" y="15836"/>
                  </a:cubicBezTo>
                  <a:lnTo>
                    <a:pt x="291162" y="84674"/>
                  </a:lnTo>
                  <a:lnTo>
                    <a:pt x="360545" y="84674"/>
                  </a:lnTo>
                  <a:lnTo>
                    <a:pt x="343841" y="17098"/>
                  </a:lnTo>
                  <a:cubicBezTo>
                    <a:pt x="341814" y="8491"/>
                    <a:pt x="340289" y="6466"/>
                    <a:pt x="323074" y="6466"/>
                  </a:cubicBezTo>
                  <a:cubicBezTo>
                    <a:pt x="319022" y="6466"/>
                    <a:pt x="316233" y="6466"/>
                    <a:pt x="316233" y="1662"/>
                  </a:cubicBezTo>
                  <a:cubicBezTo>
                    <a:pt x="316233" y="-1378"/>
                    <a:pt x="319022" y="-1378"/>
                    <a:pt x="319777" y="-1378"/>
                  </a:cubicBezTo>
                  <a:cubicBezTo>
                    <a:pt x="329404" y="-1378"/>
                    <a:pt x="339789" y="-616"/>
                    <a:pt x="349662" y="-616"/>
                  </a:cubicBezTo>
                  <a:cubicBezTo>
                    <a:pt x="359793" y="-616"/>
                    <a:pt x="370174" y="-1378"/>
                    <a:pt x="380048" y="-1378"/>
                  </a:cubicBezTo>
                  <a:cubicBezTo>
                    <a:pt x="381820" y="-1378"/>
                    <a:pt x="384856" y="-1378"/>
                    <a:pt x="384856" y="3179"/>
                  </a:cubicBezTo>
                  <a:cubicBezTo>
                    <a:pt x="384856" y="6466"/>
                    <a:pt x="383084" y="6466"/>
                    <a:pt x="378022" y="6466"/>
                  </a:cubicBezTo>
                  <a:cubicBezTo>
                    <a:pt x="363333" y="6466"/>
                    <a:pt x="363333" y="8491"/>
                    <a:pt x="363333" y="10770"/>
                  </a:cubicBezTo>
                  <a:cubicBezTo>
                    <a:pt x="363333" y="11024"/>
                    <a:pt x="363333" y="12795"/>
                    <a:pt x="364350" y="16589"/>
                  </a:cubicBezTo>
                  <a:lnTo>
                    <a:pt x="398534" y="153512"/>
                  </a:lnTo>
                  <a:close/>
                  <a:moveTo>
                    <a:pt x="447252" y="27221"/>
                  </a:moveTo>
                  <a:cubicBezTo>
                    <a:pt x="436369" y="7983"/>
                    <a:pt x="425479" y="6975"/>
                    <a:pt x="416612" y="6466"/>
                  </a:cubicBezTo>
                  <a:cubicBezTo>
                    <a:pt x="413831" y="6212"/>
                    <a:pt x="413576" y="1908"/>
                    <a:pt x="413576" y="1662"/>
                  </a:cubicBezTo>
                  <a:cubicBezTo>
                    <a:pt x="413576" y="901"/>
                    <a:pt x="413831" y="-1378"/>
                    <a:pt x="416612" y="-1378"/>
                  </a:cubicBezTo>
                  <a:cubicBezTo>
                    <a:pt x="422944" y="-1378"/>
                    <a:pt x="430283" y="-616"/>
                    <a:pt x="436870" y="-616"/>
                  </a:cubicBezTo>
                  <a:cubicBezTo>
                    <a:pt x="444718" y="-616"/>
                    <a:pt x="452822" y="-1378"/>
                    <a:pt x="460423" y="-1378"/>
                  </a:cubicBezTo>
                  <a:cubicBezTo>
                    <a:pt x="461687" y="-1378"/>
                    <a:pt x="464976" y="-1378"/>
                    <a:pt x="464976" y="3433"/>
                  </a:cubicBezTo>
                  <a:cubicBezTo>
                    <a:pt x="464976" y="6212"/>
                    <a:pt x="462950" y="6212"/>
                    <a:pt x="460924" y="6466"/>
                  </a:cubicBezTo>
                  <a:cubicBezTo>
                    <a:pt x="459406" y="6720"/>
                    <a:pt x="450295" y="7229"/>
                    <a:pt x="450295" y="15073"/>
                  </a:cubicBezTo>
                  <a:cubicBezTo>
                    <a:pt x="450295" y="17352"/>
                    <a:pt x="451559" y="20384"/>
                    <a:pt x="453839" y="24688"/>
                  </a:cubicBezTo>
                  <a:lnTo>
                    <a:pt x="472071" y="56582"/>
                  </a:lnTo>
                  <a:lnTo>
                    <a:pt x="529808" y="56582"/>
                  </a:lnTo>
                  <a:lnTo>
                    <a:pt x="532589" y="14564"/>
                  </a:lnTo>
                  <a:cubicBezTo>
                    <a:pt x="532589" y="9507"/>
                    <a:pt x="526511" y="6466"/>
                    <a:pt x="515628" y="6466"/>
                  </a:cubicBezTo>
                  <a:cubicBezTo>
                    <a:pt x="512839" y="6466"/>
                    <a:pt x="509804" y="6466"/>
                    <a:pt x="509804" y="1662"/>
                  </a:cubicBezTo>
                  <a:cubicBezTo>
                    <a:pt x="509804" y="-1378"/>
                    <a:pt x="512839" y="-1378"/>
                    <a:pt x="513602" y="-1378"/>
                  </a:cubicBezTo>
                  <a:cubicBezTo>
                    <a:pt x="522969" y="-1378"/>
                    <a:pt x="533097" y="-616"/>
                    <a:pt x="542717" y="-616"/>
                  </a:cubicBezTo>
                  <a:cubicBezTo>
                    <a:pt x="551584" y="-616"/>
                    <a:pt x="560703" y="-1378"/>
                    <a:pt x="569308" y="-1378"/>
                  </a:cubicBezTo>
                  <a:cubicBezTo>
                    <a:pt x="570833" y="-1378"/>
                    <a:pt x="573866" y="-1378"/>
                    <a:pt x="573866" y="3179"/>
                  </a:cubicBezTo>
                  <a:cubicBezTo>
                    <a:pt x="573866" y="6466"/>
                    <a:pt x="571842" y="6466"/>
                    <a:pt x="567790" y="6466"/>
                  </a:cubicBezTo>
                  <a:cubicBezTo>
                    <a:pt x="554627" y="6466"/>
                    <a:pt x="553864" y="8491"/>
                    <a:pt x="553356" y="15073"/>
                  </a:cubicBezTo>
                  <a:lnTo>
                    <a:pt x="542471" y="173506"/>
                  </a:lnTo>
                  <a:cubicBezTo>
                    <a:pt x="542216" y="179079"/>
                    <a:pt x="541962" y="179833"/>
                    <a:pt x="537912" y="179833"/>
                  </a:cubicBezTo>
                  <a:cubicBezTo>
                    <a:pt x="533860" y="179833"/>
                    <a:pt x="532843" y="178062"/>
                    <a:pt x="531325" y="175275"/>
                  </a:cubicBezTo>
                  <a:lnTo>
                    <a:pt x="447252" y="27221"/>
                  </a:lnTo>
                  <a:close/>
                  <a:moveTo>
                    <a:pt x="523478" y="147185"/>
                  </a:moveTo>
                  <a:lnTo>
                    <a:pt x="529300" y="64427"/>
                  </a:lnTo>
                  <a:lnTo>
                    <a:pt x="476375" y="64427"/>
                  </a:lnTo>
                  <a:lnTo>
                    <a:pt x="523478" y="147185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0" name="任意多边形: 形状 99">
              <a:extLst>
                <a:ext uri="{FF2B5EF4-FFF2-40B4-BE49-F238E27FC236}">
                  <a16:creationId xmlns:a16="http://schemas.microsoft.com/office/drawing/2014/main" id="{8FA3E0C6-DF1F-62CB-6459-3866CD177915}"/>
                </a:ext>
              </a:extLst>
            </p:cNvPr>
            <p:cNvSpPr/>
            <p:nvPr/>
          </p:nvSpPr>
          <p:spPr>
            <a:xfrm flipV="1">
              <a:off x="9784043" y="-12989138"/>
              <a:ext cx="58747" cy="253090"/>
            </a:xfrm>
            <a:custGeom>
              <a:avLst/>
              <a:gdLst>
                <a:gd name="connsiteX0" fmla="*/ 58747 w 58747"/>
                <a:gd name="connsiteY0" fmla="*/ 1159 h 253090"/>
                <a:gd name="connsiteX1" fmla="*/ 54442 w 58747"/>
                <a:gd name="connsiteY1" fmla="*/ 6724 h 253090"/>
                <a:gd name="connsiteX2" fmla="*/ 14689 w 58747"/>
                <a:gd name="connsiteY2" fmla="*/ 125171 h 253090"/>
                <a:gd name="connsiteX3" fmla="*/ 55459 w 58747"/>
                <a:gd name="connsiteY3" fmla="*/ 244880 h 253090"/>
                <a:gd name="connsiteX4" fmla="*/ 58747 w 58747"/>
                <a:gd name="connsiteY4" fmla="*/ 249183 h 253090"/>
                <a:gd name="connsiteX5" fmla="*/ 56214 w 58747"/>
                <a:gd name="connsiteY5" fmla="*/ 251715 h 253090"/>
                <a:gd name="connsiteX6" fmla="*/ 15952 w 58747"/>
                <a:gd name="connsiteY6" fmla="*/ 202361 h 253090"/>
                <a:gd name="connsiteX7" fmla="*/ 0 w 58747"/>
                <a:gd name="connsiteY7" fmla="*/ 125171 h 253090"/>
                <a:gd name="connsiteX8" fmla="*/ 16715 w 58747"/>
                <a:gd name="connsiteY8" fmla="*/ 46208 h 253090"/>
                <a:gd name="connsiteX9" fmla="*/ 56214 w 58747"/>
                <a:gd name="connsiteY9" fmla="*/ -1375 h 253090"/>
                <a:gd name="connsiteX10" fmla="*/ 58747 w 58747"/>
                <a:gd name="connsiteY10" fmla="*/ 1159 h 253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8747" h="253090">
                  <a:moveTo>
                    <a:pt x="58747" y="1159"/>
                  </a:moveTo>
                  <a:cubicBezTo>
                    <a:pt x="58747" y="1912"/>
                    <a:pt x="58747" y="2421"/>
                    <a:pt x="54442" y="6724"/>
                  </a:cubicBezTo>
                  <a:cubicBezTo>
                    <a:pt x="22792" y="38611"/>
                    <a:pt x="14689" y="86448"/>
                    <a:pt x="14689" y="125171"/>
                  </a:cubicBezTo>
                  <a:cubicBezTo>
                    <a:pt x="14689" y="169204"/>
                    <a:pt x="24310" y="213247"/>
                    <a:pt x="55459" y="244880"/>
                  </a:cubicBezTo>
                  <a:cubicBezTo>
                    <a:pt x="58747" y="247921"/>
                    <a:pt x="58747" y="248429"/>
                    <a:pt x="58747" y="249183"/>
                  </a:cubicBezTo>
                  <a:cubicBezTo>
                    <a:pt x="58747" y="250954"/>
                    <a:pt x="57731" y="251715"/>
                    <a:pt x="56214" y="251715"/>
                  </a:cubicBezTo>
                  <a:cubicBezTo>
                    <a:pt x="53679" y="251715"/>
                    <a:pt x="30895" y="234502"/>
                    <a:pt x="15952" y="202361"/>
                  </a:cubicBezTo>
                  <a:cubicBezTo>
                    <a:pt x="3035" y="174525"/>
                    <a:pt x="0" y="146433"/>
                    <a:pt x="0" y="125171"/>
                  </a:cubicBezTo>
                  <a:cubicBezTo>
                    <a:pt x="0" y="105431"/>
                    <a:pt x="2781" y="74808"/>
                    <a:pt x="16715" y="46208"/>
                  </a:cubicBezTo>
                  <a:cubicBezTo>
                    <a:pt x="31904" y="15077"/>
                    <a:pt x="53679" y="-1375"/>
                    <a:pt x="56214" y="-1375"/>
                  </a:cubicBezTo>
                  <a:cubicBezTo>
                    <a:pt x="57731" y="-1375"/>
                    <a:pt x="58747" y="-612"/>
                    <a:pt x="58747" y="1159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1" name="任意多边形: 形状 100">
              <a:extLst>
                <a:ext uri="{FF2B5EF4-FFF2-40B4-BE49-F238E27FC236}">
                  <a16:creationId xmlns:a16="http://schemas.microsoft.com/office/drawing/2014/main" id="{0F1323EC-2D8F-8F8E-279E-BF4D899B2A96}"/>
                </a:ext>
              </a:extLst>
            </p:cNvPr>
            <p:cNvSpPr/>
            <p:nvPr/>
          </p:nvSpPr>
          <p:spPr>
            <a:xfrm flipV="1">
              <a:off x="9867353" y="-12972179"/>
              <a:ext cx="213221" cy="172857"/>
            </a:xfrm>
            <a:custGeom>
              <a:avLst/>
              <a:gdLst>
                <a:gd name="connsiteX0" fmla="*/ 183336 w 213221"/>
                <a:gd name="connsiteY0" fmla="*/ 151995 h 172857"/>
                <a:gd name="connsiteX1" fmla="*/ 204611 w 213221"/>
                <a:gd name="connsiteY1" fmla="*/ 163635 h 172857"/>
                <a:gd name="connsiteX2" fmla="*/ 213222 w 213221"/>
                <a:gd name="connsiteY2" fmla="*/ 168702 h 172857"/>
                <a:gd name="connsiteX3" fmla="*/ 209671 w 213221"/>
                <a:gd name="connsiteY3" fmla="*/ 171481 h 172857"/>
                <a:gd name="connsiteX4" fmla="*/ 177258 w 213221"/>
                <a:gd name="connsiteY4" fmla="*/ 170727 h 172857"/>
                <a:gd name="connsiteX5" fmla="*/ 144592 w 213221"/>
                <a:gd name="connsiteY5" fmla="*/ 171481 h 172857"/>
                <a:gd name="connsiteX6" fmla="*/ 139786 w 213221"/>
                <a:gd name="connsiteY6" fmla="*/ 166424 h 172857"/>
                <a:gd name="connsiteX7" fmla="*/ 146872 w 213221"/>
                <a:gd name="connsiteY7" fmla="*/ 163635 h 172857"/>
                <a:gd name="connsiteX8" fmla="*/ 156492 w 213221"/>
                <a:gd name="connsiteY8" fmla="*/ 163128 h 172857"/>
                <a:gd name="connsiteX9" fmla="*/ 163333 w 213221"/>
                <a:gd name="connsiteY9" fmla="*/ 159079 h 172857"/>
                <a:gd name="connsiteX10" fmla="*/ 162323 w 213221"/>
                <a:gd name="connsiteY10" fmla="*/ 154275 h 172857"/>
                <a:gd name="connsiteX11" fmla="*/ 147126 w 213221"/>
                <a:gd name="connsiteY11" fmla="*/ 92519 h 172857"/>
                <a:gd name="connsiteX12" fmla="*/ 69893 w 213221"/>
                <a:gd name="connsiteY12" fmla="*/ 92519 h 172857"/>
                <a:gd name="connsiteX13" fmla="*/ 84836 w 213221"/>
                <a:gd name="connsiteY13" fmla="*/ 151995 h 172857"/>
                <a:gd name="connsiteX14" fmla="*/ 106103 w 213221"/>
                <a:gd name="connsiteY14" fmla="*/ 163635 h 172857"/>
                <a:gd name="connsiteX15" fmla="*/ 114714 w 213221"/>
                <a:gd name="connsiteY15" fmla="*/ 168702 h 172857"/>
                <a:gd name="connsiteX16" fmla="*/ 111171 w 213221"/>
                <a:gd name="connsiteY16" fmla="*/ 171481 h 172857"/>
                <a:gd name="connsiteX17" fmla="*/ 78759 w 213221"/>
                <a:gd name="connsiteY17" fmla="*/ 170727 h 172857"/>
                <a:gd name="connsiteX18" fmla="*/ 46092 w 213221"/>
                <a:gd name="connsiteY18" fmla="*/ 171481 h 172857"/>
                <a:gd name="connsiteX19" fmla="*/ 41278 w 213221"/>
                <a:gd name="connsiteY19" fmla="*/ 166424 h 172857"/>
                <a:gd name="connsiteX20" fmla="*/ 48364 w 213221"/>
                <a:gd name="connsiteY20" fmla="*/ 163635 h 172857"/>
                <a:gd name="connsiteX21" fmla="*/ 57992 w 213221"/>
                <a:gd name="connsiteY21" fmla="*/ 163128 h 172857"/>
                <a:gd name="connsiteX22" fmla="*/ 64825 w 213221"/>
                <a:gd name="connsiteY22" fmla="*/ 159079 h 172857"/>
                <a:gd name="connsiteX23" fmla="*/ 63816 w 213221"/>
                <a:gd name="connsiteY23" fmla="*/ 154275 h 172857"/>
                <a:gd name="connsiteX24" fmla="*/ 29886 w 213221"/>
                <a:gd name="connsiteY24" fmla="*/ 18361 h 172857"/>
                <a:gd name="connsiteX25" fmla="*/ 6840 w 213221"/>
                <a:gd name="connsiteY25" fmla="*/ 6466 h 172857"/>
                <a:gd name="connsiteX26" fmla="*/ 0 w 213221"/>
                <a:gd name="connsiteY26" fmla="*/ 1409 h 172857"/>
                <a:gd name="connsiteX27" fmla="*/ 3543 w 213221"/>
                <a:gd name="connsiteY27" fmla="*/ -1377 h 172857"/>
                <a:gd name="connsiteX28" fmla="*/ 35709 w 213221"/>
                <a:gd name="connsiteY28" fmla="*/ -616 h 172857"/>
                <a:gd name="connsiteX29" fmla="*/ 51916 w 213221"/>
                <a:gd name="connsiteY29" fmla="*/ -870 h 172857"/>
                <a:gd name="connsiteX30" fmla="*/ 68376 w 213221"/>
                <a:gd name="connsiteY30" fmla="*/ -1377 h 172857"/>
                <a:gd name="connsiteX31" fmla="*/ 73436 w 213221"/>
                <a:gd name="connsiteY31" fmla="*/ 3688 h 172857"/>
                <a:gd name="connsiteX32" fmla="*/ 66350 w 213221"/>
                <a:gd name="connsiteY32" fmla="*/ 6466 h 172857"/>
                <a:gd name="connsiteX33" fmla="*/ 49890 w 213221"/>
                <a:gd name="connsiteY33" fmla="*/ 11024 h 172857"/>
                <a:gd name="connsiteX34" fmla="*/ 50644 w 213221"/>
                <a:gd name="connsiteY34" fmla="*/ 15327 h 172857"/>
                <a:gd name="connsiteX35" fmla="*/ 67868 w 213221"/>
                <a:gd name="connsiteY35" fmla="*/ 84674 h 172857"/>
                <a:gd name="connsiteX36" fmla="*/ 145101 w 213221"/>
                <a:gd name="connsiteY36" fmla="*/ 84674 h 172857"/>
                <a:gd name="connsiteX37" fmla="*/ 127631 w 213221"/>
                <a:gd name="connsiteY37" fmla="*/ 14819 h 172857"/>
                <a:gd name="connsiteX38" fmla="*/ 104585 w 213221"/>
                <a:gd name="connsiteY38" fmla="*/ 6466 h 172857"/>
                <a:gd name="connsiteX39" fmla="*/ 98508 w 213221"/>
                <a:gd name="connsiteY39" fmla="*/ 1409 h 172857"/>
                <a:gd name="connsiteX40" fmla="*/ 102052 w 213221"/>
                <a:gd name="connsiteY40" fmla="*/ -1377 h 172857"/>
                <a:gd name="connsiteX41" fmla="*/ 134209 w 213221"/>
                <a:gd name="connsiteY41" fmla="*/ -616 h 172857"/>
                <a:gd name="connsiteX42" fmla="*/ 150416 w 213221"/>
                <a:gd name="connsiteY42" fmla="*/ -870 h 172857"/>
                <a:gd name="connsiteX43" fmla="*/ 166876 w 213221"/>
                <a:gd name="connsiteY43" fmla="*/ -1377 h 172857"/>
                <a:gd name="connsiteX44" fmla="*/ 171944 w 213221"/>
                <a:gd name="connsiteY44" fmla="*/ 3688 h 172857"/>
                <a:gd name="connsiteX45" fmla="*/ 164850 w 213221"/>
                <a:gd name="connsiteY45" fmla="*/ 6466 h 172857"/>
                <a:gd name="connsiteX46" fmla="*/ 148389 w 213221"/>
                <a:gd name="connsiteY46" fmla="*/ 11024 h 172857"/>
                <a:gd name="connsiteX47" fmla="*/ 149152 w 213221"/>
                <a:gd name="connsiteY47" fmla="*/ 15327 h 172857"/>
                <a:gd name="connsiteX48" fmla="*/ 183336 w 213221"/>
                <a:gd name="connsiteY48" fmla="*/ 151995 h 172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13221" h="172857">
                  <a:moveTo>
                    <a:pt x="183336" y="151995"/>
                  </a:moveTo>
                  <a:cubicBezTo>
                    <a:pt x="185616" y="161103"/>
                    <a:pt x="186124" y="163635"/>
                    <a:pt x="204611" y="163635"/>
                  </a:cubicBezTo>
                  <a:cubicBezTo>
                    <a:pt x="211196" y="163635"/>
                    <a:pt x="213222" y="163635"/>
                    <a:pt x="213222" y="168702"/>
                  </a:cubicBezTo>
                  <a:cubicBezTo>
                    <a:pt x="213222" y="171481"/>
                    <a:pt x="210434" y="171481"/>
                    <a:pt x="209671" y="171481"/>
                  </a:cubicBezTo>
                  <a:cubicBezTo>
                    <a:pt x="202584" y="171481"/>
                    <a:pt x="184353" y="170727"/>
                    <a:pt x="177258" y="170727"/>
                  </a:cubicBezTo>
                  <a:cubicBezTo>
                    <a:pt x="169918" y="170727"/>
                    <a:pt x="151941" y="171481"/>
                    <a:pt x="144592" y="171481"/>
                  </a:cubicBezTo>
                  <a:cubicBezTo>
                    <a:pt x="142567" y="171481"/>
                    <a:pt x="139786" y="171481"/>
                    <a:pt x="139786" y="166424"/>
                  </a:cubicBezTo>
                  <a:cubicBezTo>
                    <a:pt x="139786" y="163635"/>
                    <a:pt x="142066" y="163635"/>
                    <a:pt x="146872" y="163635"/>
                  </a:cubicBezTo>
                  <a:cubicBezTo>
                    <a:pt x="147381" y="163635"/>
                    <a:pt x="152195" y="163635"/>
                    <a:pt x="156492" y="163128"/>
                  </a:cubicBezTo>
                  <a:cubicBezTo>
                    <a:pt x="161053" y="162627"/>
                    <a:pt x="163333" y="162373"/>
                    <a:pt x="163333" y="159079"/>
                  </a:cubicBezTo>
                  <a:cubicBezTo>
                    <a:pt x="163333" y="158070"/>
                    <a:pt x="163078" y="157563"/>
                    <a:pt x="162323" y="154275"/>
                  </a:cubicBezTo>
                  <a:lnTo>
                    <a:pt x="147126" y="92519"/>
                  </a:lnTo>
                  <a:lnTo>
                    <a:pt x="69893" y="92519"/>
                  </a:lnTo>
                  <a:lnTo>
                    <a:pt x="84836" y="151995"/>
                  </a:lnTo>
                  <a:cubicBezTo>
                    <a:pt x="87108" y="161103"/>
                    <a:pt x="87871" y="163635"/>
                    <a:pt x="106103" y="163635"/>
                  </a:cubicBezTo>
                  <a:cubicBezTo>
                    <a:pt x="112689" y="163635"/>
                    <a:pt x="114714" y="163635"/>
                    <a:pt x="114714" y="168702"/>
                  </a:cubicBezTo>
                  <a:cubicBezTo>
                    <a:pt x="114714" y="171481"/>
                    <a:pt x="111926" y="171481"/>
                    <a:pt x="111171" y="171481"/>
                  </a:cubicBezTo>
                  <a:cubicBezTo>
                    <a:pt x="104076" y="171481"/>
                    <a:pt x="85845" y="170727"/>
                    <a:pt x="78759" y="170727"/>
                  </a:cubicBezTo>
                  <a:cubicBezTo>
                    <a:pt x="71411" y="170727"/>
                    <a:pt x="53433" y="171481"/>
                    <a:pt x="46092" y="171481"/>
                  </a:cubicBezTo>
                  <a:cubicBezTo>
                    <a:pt x="44067" y="171481"/>
                    <a:pt x="41278" y="171481"/>
                    <a:pt x="41278" y="166424"/>
                  </a:cubicBezTo>
                  <a:cubicBezTo>
                    <a:pt x="41278" y="163635"/>
                    <a:pt x="43558" y="163635"/>
                    <a:pt x="48364" y="163635"/>
                  </a:cubicBezTo>
                  <a:cubicBezTo>
                    <a:pt x="48873" y="163635"/>
                    <a:pt x="53687" y="163635"/>
                    <a:pt x="57992" y="163128"/>
                  </a:cubicBezTo>
                  <a:cubicBezTo>
                    <a:pt x="62553" y="162627"/>
                    <a:pt x="64825" y="162373"/>
                    <a:pt x="64825" y="159079"/>
                  </a:cubicBezTo>
                  <a:cubicBezTo>
                    <a:pt x="64825" y="158070"/>
                    <a:pt x="64578" y="157308"/>
                    <a:pt x="63816" y="154275"/>
                  </a:cubicBezTo>
                  <a:lnTo>
                    <a:pt x="29886" y="18361"/>
                  </a:lnTo>
                  <a:cubicBezTo>
                    <a:pt x="27352" y="8492"/>
                    <a:pt x="26843" y="6466"/>
                    <a:pt x="6840" y="6466"/>
                  </a:cubicBezTo>
                  <a:cubicBezTo>
                    <a:pt x="2280" y="6466"/>
                    <a:pt x="0" y="6466"/>
                    <a:pt x="0" y="1409"/>
                  </a:cubicBezTo>
                  <a:cubicBezTo>
                    <a:pt x="0" y="-1377"/>
                    <a:pt x="3043" y="-1377"/>
                    <a:pt x="3543" y="-1377"/>
                  </a:cubicBezTo>
                  <a:cubicBezTo>
                    <a:pt x="10638" y="-1377"/>
                    <a:pt x="28615" y="-616"/>
                    <a:pt x="35709" y="-616"/>
                  </a:cubicBezTo>
                  <a:cubicBezTo>
                    <a:pt x="41024" y="-616"/>
                    <a:pt x="46593" y="-870"/>
                    <a:pt x="51916" y="-870"/>
                  </a:cubicBezTo>
                  <a:cubicBezTo>
                    <a:pt x="57484" y="-870"/>
                    <a:pt x="63053" y="-1377"/>
                    <a:pt x="68376" y="-1377"/>
                  </a:cubicBezTo>
                  <a:cubicBezTo>
                    <a:pt x="70401" y="-1377"/>
                    <a:pt x="73436" y="-1377"/>
                    <a:pt x="73436" y="3688"/>
                  </a:cubicBezTo>
                  <a:cubicBezTo>
                    <a:pt x="73436" y="6466"/>
                    <a:pt x="71156" y="6466"/>
                    <a:pt x="66350" y="6466"/>
                  </a:cubicBezTo>
                  <a:cubicBezTo>
                    <a:pt x="56976" y="6466"/>
                    <a:pt x="49890" y="6466"/>
                    <a:pt x="49890" y="11024"/>
                  </a:cubicBezTo>
                  <a:cubicBezTo>
                    <a:pt x="49890" y="12541"/>
                    <a:pt x="50390" y="13811"/>
                    <a:pt x="50644" y="15327"/>
                  </a:cubicBezTo>
                  <a:lnTo>
                    <a:pt x="67868" y="84674"/>
                  </a:lnTo>
                  <a:lnTo>
                    <a:pt x="145101" y="84674"/>
                  </a:lnTo>
                  <a:cubicBezTo>
                    <a:pt x="134464" y="42656"/>
                    <a:pt x="128640" y="18615"/>
                    <a:pt x="127631" y="14819"/>
                  </a:cubicBezTo>
                  <a:cubicBezTo>
                    <a:pt x="125097" y="6721"/>
                    <a:pt x="120283" y="6466"/>
                    <a:pt x="104585" y="6466"/>
                  </a:cubicBezTo>
                  <a:cubicBezTo>
                    <a:pt x="100788" y="6466"/>
                    <a:pt x="98508" y="6466"/>
                    <a:pt x="98508" y="1409"/>
                  </a:cubicBezTo>
                  <a:cubicBezTo>
                    <a:pt x="98508" y="-1377"/>
                    <a:pt x="101543" y="-1377"/>
                    <a:pt x="102052" y="-1377"/>
                  </a:cubicBezTo>
                  <a:cubicBezTo>
                    <a:pt x="109145" y="-1377"/>
                    <a:pt x="127123" y="-616"/>
                    <a:pt x="134209" y="-616"/>
                  </a:cubicBezTo>
                  <a:cubicBezTo>
                    <a:pt x="139532" y="-616"/>
                    <a:pt x="145101" y="-870"/>
                    <a:pt x="150416" y="-870"/>
                  </a:cubicBezTo>
                  <a:cubicBezTo>
                    <a:pt x="155992" y="-870"/>
                    <a:pt x="161561" y="-1377"/>
                    <a:pt x="166876" y="-1377"/>
                  </a:cubicBezTo>
                  <a:cubicBezTo>
                    <a:pt x="168901" y="-1377"/>
                    <a:pt x="171944" y="-1377"/>
                    <a:pt x="171944" y="3688"/>
                  </a:cubicBezTo>
                  <a:cubicBezTo>
                    <a:pt x="171944" y="6466"/>
                    <a:pt x="169664" y="6466"/>
                    <a:pt x="164850" y="6466"/>
                  </a:cubicBezTo>
                  <a:cubicBezTo>
                    <a:pt x="155484" y="6466"/>
                    <a:pt x="148389" y="6466"/>
                    <a:pt x="148389" y="11024"/>
                  </a:cubicBezTo>
                  <a:cubicBezTo>
                    <a:pt x="148389" y="12541"/>
                    <a:pt x="148898" y="13811"/>
                    <a:pt x="149152" y="15327"/>
                  </a:cubicBezTo>
                  <a:lnTo>
                    <a:pt x="183336" y="151995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2" name="任意多边形: 形状 101">
              <a:extLst>
                <a:ext uri="{FF2B5EF4-FFF2-40B4-BE49-F238E27FC236}">
                  <a16:creationId xmlns:a16="http://schemas.microsoft.com/office/drawing/2014/main" id="{4D1748CC-44E1-E5D7-CE7F-C44AE3D3C9C5}"/>
                </a:ext>
              </a:extLst>
            </p:cNvPr>
            <p:cNvSpPr/>
            <p:nvPr/>
          </p:nvSpPr>
          <p:spPr>
            <a:xfrm flipV="1">
              <a:off x="10096917" y="-13021341"/>
              <a:ext cx="179999" cy="119265"/>
            </a:xfrm>
            <a:custGeom>
              <a:avLst/>
              <a:gdLst>
                <a:gd name="connsiteX0" fmla="*/ 49119 w 179999"/>
                <a:gd name="connsiteY0" fmla="*/ 111149 h 119265"/>
                <a:gd name="connsiteX1" fmla="*/ 42025 w 179999"/>
                <a:gd name="connsiteY1" fmla="*/ 117882 h 119265"/>
                <a:gd name="connsiteX2" fmla="*/ 32094 w 179999"/>
                <a:gd name="connsiteY2" fmla="*/ 108139 h 119265"/>
                <a:gd name="connsiteX3" fmla="*/ 39189 w 179999"/>
                <a:gd name="connsiteY3" fmla="*/ 101399 h 119265"/>
                <a:gd name="connsiteX4" fmla="*/ 49119 w 179999"/>
                <a:gd name="connsiteY4" fmla="*/ 111149 h 119265"/>
                <a:gd name="connsiteX5" fmla="*/ 12941 w 179999"/>
                <a:gd name="connsiteY5" fmla="*/ 21118 h 119265"/>
                <a:gd name="connsiteX6" fmla="*/ 11352 w 179999"/>
                <a:gd name="connsiteY6" fmla="*/ 13679 h 119265"/>
                <a:gd name="connsiteX7" fmla="*/ 28194 w 179999"/>
                <a:gd name="connsiteY7" fmla="*/ -1383 h 119265"/>
                <a:gd name="connsiteX8" fmla="*/ 53726 w 179999"/>
                <a:gd name="connsiteY8" fmla="*/ 25732 h 119265"/>
                <a:gd name="connsiteX9" fmla="*/ 50890 w 179999"/>
                <a:gd name="connsiteY9" fmla="*/ 28035 h 119265"/>
                <a:gd name="connsiteX10" fmla="*/ 47522 w 179999"/>
                <a:gd name="connsiteY10" fmla="*/ 25017 h 119265"/>
                <a:gd name="connsiteX11" fmla="*/ 28726 w 179999"/>
                <a:gd name="connsiteY11" fmla="*/ 3579 h 119265"/>
                <a:gd name="connsiteX12" fmla="*/ 24293 w 179999"/>
                <a:gd name="connsiteY12" fmla="*/ 9781 h 119265"/>
                <a:gd name="connsiteX13" fmla="*/ 27130 w 179999"/>
                <a:gd name="connsiteY13" fmla="*/ 21118 h 119265"/>
                <a:gd name="connsiteX14" fmla="*/ 32802 w 179999"/>
                <a:gd name="connsiteY14" fmla="*/ 35300 h 119265"/>
                <a:gd name="connsiteX15" fmla="*/ 41492 w 179999"/>
                <a:gd name="connsiteY15" fmla="*/ 57809 h 119265"/>
                <a:gd name="connsiteX16" fmla="*/ 42557 w 179999"/>
                <a:gd name="connsiteY16" fmla="*/ 63479 h 119265"/>
                <a:gd name="connsiteX17" fmla="*/ 25707 w 179999"/>
                <a:gd name="connsiteY17" fmla="*/ 78540 h 119265"/>
                <a:gd name="connsiteX18" fmla="*/ 0 w 179999"/>
                <a:gd name="connsiteY18" fmla="*/ 51425 h 119265"/>
                <a:gd name="connsiteX19" fmla="*/ 3011 w 179999"/>
                <a:gd name="connsiteY19" fmla="*/ 49123 h 119265"/>
                <a:gd name="connsiteX20" fmla="*/ 6204 w 179999"/>
                <a:gd name="connsiteY20" fmla="*/ 51957 h 119265"/>
                <a:gd name="connsiteX21" fmla="*/ 25175 w 179999"/>
                <a:gd name="connsiteY21" fmla="*/ 73577 h 119265"/>
                <a:gd name="connsiteX22" fmla="*/ 29608 w 179999"/>
                <a:gd name="connsiteY22" fmla="*/ 67376 h 119265"/>
                <a:gd name="connsiteX23" fmla="*/ 24118 w 179999"/>
                <a:gd name="connsiteY23" fmla="*/ 49655 h 119265"/>
                <a:gd name="connsiteX24" fmla="*/ 12941 w 179999"/>
                <a:gd name="connsiteY24" fmla="*/ 21118 h 119265"/>
                <a:gd name="connsiteX25" fmla="*/ 84955 w 179999"/>
                <a:gd name="connsiteY25" fmla="*/ 11552 h 119265"/>
                <a:gd name="connsiteX26" fmla="*/ 83183 w 179999"/>
                <a:gd name="connsiteY26" fmla="*/ 4286 h 119265"/>
                <a:gd name="connsiteX27" fmla="*/ 89213 w 179999"/>
                <a:gd name="connsiteY27" fmla="*/ -1383 h 119265"/>
                <a:gd name="connsiteX28" fmla="*/ 96124 w 179999"/>
                <a:gd name="connsiteY28" fmla="*/ 2515 h 119265"/>
                <a:gd name="connsiteX29" fmla="*/ 99318 w 179999"/>
                <a:gd name="connsiteY29" fmla="*/ 13504 h 119265"/>
                <a:gd name="connsiteX30" fmla="*/ 103218 w 179999"/>
                <a:gd name="connsiteY30" fmla="*/ 29447 h 119265"/>
                <a:gd name="connsiteX31" fmla="*/ 106229 w 179999"/>
                <a:gd name="connsiteY31" fmla="*/ 41326 h 119265"/>
                <a:gd name="connsiteX32" fmla="*/ 113681 w 179999"/>
                <a:gd name="connsiteY32" fmla="*/ 57277 h 119265"/>
                <a:gd name="connsiteX33" fmla="*/ 140278 w 179999"/>
                <a:gd name="connsiteY33" fmla="*/ 73577 h 119265"/>
                <a:gd name="connsiteX34" fmla="*/ 150741 w 179999"/>
                <a:gd name="connsiteY34" fmla="*/ 61176 h 119265"/>
                <a:gd name="connsiteX35" fmla="*/ 140278 w 179999"/>
                <a:gd name="connsiteY35" fmla="*/ 23429 h 119265"/>
                <a:gd name="connsiteX36" fmla="*/ 137616 w 179999"/>
                <a:gd name="connsiteY36" fmla="*/ 13855 h 119265"/>
                <a:gd name="connsiteX37" fmla="*/ 154458 w 179999"/>
                <a:gd name="connsiteY37" fmla="*/ -1383 h 119265"/>
                <a:gd name="connsiteX38" fmla="*/ 179999 w 179999"/>
                <a:gd name="connsiteY38" fmla="*/ 25732 h 119265"/>
                <a:gd name="connsiteX39" fmla="*/ 177155 w 179999"/>
                <a:gd name="connsiteY39" fmla="*/ 28035 h 119265"/>
                <a:gd name="connsiteX40" fmla="*/ 173787 w 179999"/>
                <a:gd name="connsiteY40" fmla="*/ 25017 h 119265"/>
                <a:gd name="connsiteX41" fmla="*/ 154990 w 179999"/>
                <a:gd name="connsiteY41" fmla="*/ 3579 h 119265"/>
                <a:gd name="connsiteX42" fmla="*/ 150558 w 179999"/>
                <a:gd name="connsiteY42" fmla="*/ 9781 h 119265"/>
                <a:gd name="connsiteX43" fmla="*/ 154641 w 179999"/>
                <a:gd name="connsiteY43" fmla="*/ 24136 h 119265"/>
                <a:gd name="connsiteX44" fmla="*/ 164039 w 179999"/>
                <a:gd name="connsiteY44" fmla="*/ 58341 h 119265"/>
                <a:gd name="connsiteX45" fmla="*/ 140985 w 179999"/>
                <a:gd name="connsiteY45" fmla="*/ 78540 h 119265"/>
                <a:gd name="connsiteX46" fmla="*/ 111020 w 179999"/>
                <a:gd name="connsiteY46" fmla="*/ 62415 h 119265"/>
                <a:gd name="connsiteX47" fmla="*/ 92049 w 179999"/>
                <a:gd name="connsiteY47" fmla="*/ 78540 h 119265"/>
                <a:gd name="connsiteX48" fmla="*/ 78044 w 179999"/>
                <a:gd name="connsiteY48" fmla="*/ 68973 h 119265"/>
                <a:gd name="connsiteX49" fmla="*/ 71657 w 179999"/>
                <a:gd name="connsiteY49" fmla="*/ 51425 h 119265"/>
                <a:gd name="connsiteX50" fmla="*/ 74667 w 179999"/>
                <a:gd name="connsiteY50" fmla="*/ 49123 h 119265"/>
                <a:gd name="connsiteX51" fmla="*/ 78576 w 179999"/>
                <a:gd name="connsiteY51" fmla="*/ 54442 h 119265"/>
                <a:gd name="connsiteX52" fmla="*/ 91517 w 179999"/>
                <a:gd name="connsiteY52" fmla="*/ 73577 h 119265"/>
                <a:gd name="connsiteX53" fmla="*/ 97363 w 179999"/>
                <a:gd name="connsiteY53" fmla="*/ 64891 h 119265"/>
                <a:gd name="connsiteX54" fmla="*/ 94528 w 179999"/>
                <a:gd name="connsiteY54" fmla="*/ 50187 h 119265"/>
                <a:gd name="connsiteX55" fmla="*/ 90627 w 179999"/>
                <a:gd name="connsiteY55" fmla="*/ 34236 h 119265"/>
                <a:gd name="connsiteX56" fmla="*/ 84955 w 179999"/>
                <a:gd name="connsiteY56" fmla="*/ 11552 h 119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79999" h="119265">
                  <a:moveTo>
                    <a:pt x="49119" y="111149"/>
                  </a:moveTo>
                  <a:cubicBezTo>
                    <a:pt x="49119" y="113984"/>
                    <a:pt x="46990" y="117882"/>
                    <a:pt x="42025" y="117882"/>
                  </a:cubicBezTo>
                  <a:cubicBezTo>
                    <a:pt x="37234" y="117882"/>
                    <a:pt x="32094" y="113276"/>
                    <a:pt x="32094" y="108139"/>
                  </a:cubicBezTo>
                  <a:cubicBezTo>
                    <a:pt x="32094" y="105123"/>
                    <a:pt x="34398" y="101399"/>
                    <a:pt x="39189" y="101399"/>
                  </a:cubicBezTo>
                  <a:cubicBezTo>
                    <a:pt x="44328" y="101399"/>
                    <a:pt x="49119" y="106362"/>
                    <a:pt x="49119" y="111149"/>
                  </a:cubicBezTo>
                  <a:close/>
                  <a:moveTo>
                    <a:pt x="12941" y="21118"/>
                  </a:moveTo>
                  <a:cubicBezTo>
                    <a:pt x="12234" y="18817"/>
                    <a:pt x="11352" y="16688"/>
                    <a:pt x="11352" y="13679"/>
                  </a:cubicBezTo>
                  <a:cubicBezTo>
                    <a:pt x="11352" y="5350"/>
                    <a:pt x="18438" y="-1383"/>
                    <a:pt x="28194" y="-1383"/>
                  </a:cubicBezTo>
                  <a:cubicBezTo>
                    <a:pt x="45926" y="-1383"/>
                    <a:pt x="53726" y="23072"/>
                    <a:pt x="53726" y="25732"/>
                  </a:cubicBezTo>
                  <a:cubicBezTo>
                    <a:pt x="53726" y="28035"/>
                    <a:pt x="51423" y="28035"/>
                    <a:pt x="50890" y="28035"/>
                  </a:cubicBezTo>
                  <a:cubicBezTo>
                    <a:pt x="48404" y="28035"/>
                    <a:pt x="48229" y="26971"/>
                    <a:pt x="47522" y="25017"/>
                  </a:cubicBezTo>
                  <a:cubicBezTo>
                    <a:pt x="43438" y="10844"/>
                    <a:pt x="35638" y="3579"/>
                    <a:pt x="28726" y="3579"/>
                  </a:cubicBezTo>
                  <a:cubicBezTo>
                    <a:pt x="25175" y="3579"/>
                    <a:pt x="24293" y="5882"/>
                    <a:pt x="24293" y="9781"/>
                  </a:cubicBezTo>
                  <a:cubicBezTo>
                    <a:pt x="24293" y="13855"/>
                    <a:pt x="25532" y="17220"/>
                    <a:pt x="27130" y="21118"/>
                  </a:cubicBezTo>
                  <a:cubicBezTo>
                    <a:pt x="28901" y="25907"/>
                    <a:pt x="30855" y="30694"/>
                    <a:pt x="32802" y="35300"/>
                  </a:cubicBezTo>
                  <a:cubicBezTo>
                    <a:pt x="34398" y="39555"/>
                    <a:pt x="40785" y="55681"/>
                    <a:pt x="41492" y="57809"/>
                  </a:cubicBezTo>
                  <a:cubicBezTo>
                    <a:pt x="42025" y="59580"/>
                    <a:pt x="42557" y="61708"/>
                    <a:pt x="42557" y="63479"/>
                  </a:cubicBezTo>
                  <a:cubicBezTo>
                    <a:pt x="42557" y="71806"/>
                    <a:pt x="35463" y="78540"/>
                    <a:pt x="25707" y="78540"/>
                  </a:cubicBezTo>
                  <a:cubicBezTo>
                    <a:pt x="8158" y="78540"/>
                    <a:pt x="0" y="54442"/>
                    <a:pt x="0" y="51425"/>
                  </a:cubicBezTo>
                  <a:cubicBezTo>
                    <a:pt x="0" y="49123"/>
                    <a:pt x="2486" y="49123"/>
                    <a:pt x="3011" y="49123"/>
                  </a:cubicBezTo>
                  <a:cubicBezTo>
                    <a:pt x="5497" y="49123"/>
                    <a:pt x="5672" y="50012"/>
                    <a:pt x="6204" y="51957"/>
                  </a:cubicBezTo>
                  <a:cubicBezTo>
                    <a:pt x="10820" y="67202"/>
                    <a:pt x="18621" y="73577"/>
                    <a:pt x="25175" y="73577"/>
                  </a:cubicBezTo>
                  <a:cubicBezTo>
                    <a:pt x="28019" y="73577"/>
                    <a:pt x="29608" y="72164"/>
                    <a:pt x="29608" y="67376"/>
                  </a:cubicBezTo>
                  <a:cubicBezTo>
                    <a:pt x="29608" y="63303"/>
                    <a:pt x="28552" y="60644"/>
                    <a:pt x="24118" y="49655"/>
                  </a:cubicBezTo>
                  <a:lnTo>
                    <a:pt x="12941" y="21118"/>
                  </a:lnTo>
                  <a:close/>
                  <a:moveTo>
                    <a:pt x="84955" y="11552"/>
                  </a:moveTo>
                  <a:cubicBezTo>
                    <a:pt x="84248" y="9249"/>
                    <a:pt x="83183" y="4818"/>
                    <a:pt x="83183" y="4286"/>
                  </a:cubicBezTo>
                  <a:cubicBezTo>
                    <a:pt x="83183" y="388"/>
                    <a:pt x="86377" y="-1383"/>
                    <a:pt x="89213" y="-1383"/>
                  </a:cubicBezTo>
                  <a:cubicBezTo>
                    <a:pt x="92398" y="-1383"/>
                    <a:pt x="95242" y="920"/>
                    <a:pt x="96124" y="2515"/>
                  </a:cubicBezTo>
                  <a:cubicBezTo>
                    <a:pt x="97014" y="4111"/>
                    <a:pt x="98429" y="9781"/>
                    <a:pt x="99318" y="13504"/>
                  </a:cubicBezTo>
                  <a:cubicBezTo>
                    <a:pt x="100208" y="16871"/>
                    <a:pt x="102154" y="25017"/>
                    <a:pt x="103218" y="29447"/>
                  </a:cubicBezTo>
                  <a:cubicBezTo>
                    <a:pt x="104283" y="33354"/>
                    <a:pt x="105348" y="37252"/>
                    <a:pt x="106229" y="41326"/>
                  </a:cubicBezTo>
                  <a:cubicBezTo>
                    <a:pt x="108183" y="48590"/>
                    <a:pt x="108541" y="50012"/>
                    <a:pt x="113681" y="57277"/>
                  </a:cubicBezTo>
                  <a:cubicBezTo>
                    <a:pt x="118646" y="64367"/>
                    <a:pt x="126980" y="73577"/>
                    <a:pt x="140278" y="73577"/>
                  </a:cubicBezTo>
                  <a:cubicBezTo>
                    <a:pt x="150558" y="73577"/>
                    <a:pt x="150741" y="64542"/>
                    <a:pt x="150741" y="61176"/>
                  </a:cubicBezTo>
                  <a:cubicBezTo>
                    <a:pt x="150741" y="50544"/>
                    <a:pt x="143115" y="30869"/>
                    <a:pt x="140278" y="23429"/>
                  </a:cubicBezTo>
                  <a:cubicBezTo>
                    <a:pt x="138324" y="18466"/>
                    <a:pt x="137616" y="16871"/>
                    <a:pt x="137616" y="13855"/>
                  </a:cubicBezTo>
                  <a:cubicBezTo>
                    <a:pt x="137616" y="4462"/>
                    <a:pt x="145418" y="-1383"/>
                    <a:pt x="154458" y="-1383"/>
                  </a:cubicBezTo>
                  <a:cubicBezTo>
                    <a:pt x="172190" y="-1383"/>
                    <a:pt x="179999" y="23072"/>
                    <a:pt x="179999" y="25732"/>
                  </a:cubicBezTo>
                  <a:cubicBezTo>
                    <a:pt x="179999" y="28035"/>
                    <a:pt x="177687" y="28035"/>
                    <a:pt x="177155" y="28035"/>
                  </a:cubicBezTo>
                  <a:cubicBezTo>
                    <a:pt x="174676" y="28035"/>
                    <a:pt x="174502" y="26971"/>
                    <a:pt x="173787" y="25017"/>
                  </a:cubicBezTo>
                  <a:cubicBezTo>
                    <a:pt x="169711" y="10844"/>
                    <a:pt x="162085" y="3579"/>
                    <a:pt x="154990" y="3579"/>
                  </a:cubicBezTo>
                  <a:cubicBezTo>
                    <a:pt x="151273" y="3579"/>
                    <a:pt x="150558" y="6057"/>
                    <a:pt x="150558" y="9781"/>
                  </a:cubicBezTo>
                  <a:cubicBezTo>
                    <a:pt x="150558" y="13855"/>
                    <a:pt x="151447" y="16156"/>
                    <a:pt x="154641" y="24136"/>
                  </a:cubicBezTo>
                  <a:cubicBezTo>
                    <a:pt x="156770" y="29630"/>
                    <a:pt x="164039" y="48416"/>
                    <a:pt x="164039" y="58341"/>
                  </a:cubicBezTo>
                  <a:cubicBezTo>
                    <a:pt x="164039" y="75531"/>
                    <a:pt x="150383" y="78540"/>
                    <a:pt x="140985" y="78540"/>
                  </a:cubicBezTo>
                  <a:cubicBezTo>
                    <a:pt x="126273" y="78540"/>
                    <a:pt x="116343" y="69505"/>
                    <a:pt x="111020" y="62415"/>
                  </a:cubicBezTo>
                  <a:cubicBezTo>
                    <a:pt x="109780" y="74641"/>
                    <a:pt x="99318" y="78540"/>
                    <a:pt x="92049" y="78540"/>
                  </a:cubicBezTo>
                  <a:cubicBezTo>
                    <a:pt x="84422" y="78540"/>
                    <a:pt x="80347" y="73045"/>
                    <a:pt x="78044" y="68973"/>
                  </a:cubicBezTo>
                  <a:cubicBezTo>
                    <a:pt x="74143" y="62415"/>
                    <a:pt x="71657" y="52315"/>
                    <a:pt x="71657" y="51425"/>
                  </a:cubicBezTo>
                  <a:cubicBezTo>
                    <a:pt x="71657" y="49123"/>
                    <a:pt x="74143" y="49123"/>
                    <a:pt x="74667" y="49123"/>
                  </a:cubicBezTo>
                  <a:cubicBezTo>
                    <a:pt x="77154" y="49123"/>
                    <a:pt x="77328" y="49655"/>
                    <a:pt x="78576" y="54442"/>
                  </a:cubicBezTo>
                  <a:cubicBezTo>
                    <a:pt x="81229" y="64891"/>
                    <a:pt x="84598" y="73577"/>
                    <a:pt x="91517" y="73577"/>
                  </a:cubicBezTo>
                  <a:cubicBezTo>
                    <a:pt x="96124" y="73577"/>
                    <a:pt x="97363" y="69679"/>
                    <a:pt x="97363" y="64891"/>
                  </a:cubicBezTo>
                  <a:cubicBezTo>
                    <a:pt x="97363" y="61525"/>
                    <a:pt x="95775" y="54974"/>
                    <a:pt x="94528" y="50187"/>
                  </a:cubicBezTo>
                  <a:cubicBezTo>
                    <a:pt x="93288" y="45398"/>
                    <a:pt x="91517" y="38133"/>
                    <a:pt x="90627" y="34236"/>
                  </a:cubicBezTo>
                  <a:lnTo>
                    <a:pt x="84955" y="11552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3" name="任意多边形: 形状 102">
              <a:extLst>
                <a:ext uri="{FF2B5EF4-FFF2-40B4-BE49-F238E27FC236}">
                  <a16:creationId xmlns:a16="http://schemas.microsoft.com/office/drawing/2014/main" id="{12F6F7A2-EC69-5F7B-BAAC-238EC0CC027F}"/>
                </a:ext>
              </a:extLst>
            </p:cNvPr>
            <p:cNvSpPr/>
            <p:nvPr/>
          </p:nvSpPr>
          <p:spPr>
            <a:xfrm flipV="1">
              <a:off x="10312516" y="-12989138"/>
              <a:ext cx="58747" cy="253090"/>
            </a:xfrm>
            <a:custGeom>
              <a:avLst/>
              <a:gdLst>
                <a:gd name="connsiteX0" fmla="*/ 58747 w 58747"/>
                <a:gd name="connsiteY0" fmla="*/ 125171 h 253090"/>
                <a:gd name="connsiteX1" fmla="*/ 42033 w 58747"/>
                <a:gd name="connsiteY1" fmla="*/ 204132 h 253090"/>
                <a:gd name="connsiteX2" fmla="*/ 2535 w 58747"/>
                <a:gd name="connsiteY2" fmla="*/ 251715 h 253090"/>
                <a:gd name="connsiteX3" fmla="*/ 0 w 58747"/>
                <a:gd name="connsiteY3" fmla="*/ 249183 h 253090"/>
                <a:gd name="connsiteX4" fmla="*/ 4815 w 58747"/>
                <a:gd name="connsiteY4" fmla="*/ 243363 h 253090"/>
                <a:gd name="connsiteX5" fmla="*/ 44058 w 58747"/>
                <a:gd name="connsiteY5" fmla="*/ 125171 h 253090"/>
                <a:gd name="connsiteX6" fmla="*/ 3289 w 58747"/>
                <a:gd name="connsiteY6" fmla="*/ 5462 h 253090"/>
                <a:gd name="connsiteX7" fmla="*/ 0 w 58747"/>
                <a:gd name="connsiteY7" fmla="*/ 1159 h 253090"/>
                <a:gd name="connsiteX8" fmla="*/ 2535 w 58747"/>
                <a:gd name="connsiteY8" fmla="*/ -1375 h 253090"/>
                <a:gd name="connsiteX9" fmla="*/ 42795 w 58747"/>
                <a:gd name="connsiteY9" fmla="*/ 47979 h 253090"/>
                <a:gd name="connsiteX10" fmla="*/ 58747 w 58747"/>
                <a:gd name="connsiteY10" fmla="*/ 125171 h 253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8747" h="253090">
                  <a:moveTo>
                    <a:pt x="58747" y="125171"/>
                  </a:moveTo>
                  <a:cubicBezTo>
                    <a:pt x="58747" y="144909"/>
                    <a:pt x="55967" y="175533"/>
                    <a:pt x="42033" y="204132"/>
                  </a:cubicBezTo>
                  <a:cubicBezTo>
                    <a:pt x="26843" y="235265"/>
                    <a:pt x="5061" y="251715"/>
                    <a:pt x="2535" y="251715"/>
                  </a:cubicBezTo>
                  <a:cubicBezTo>
                    <a:pt x="1009" y="251715"/>
                    <a:pt x="0" y="250699"/>
                    <a:pt x="0" y="249183"/>
                  </a:cubicBezTo>
                  <a:cubicBezTo>
                    <a:pt x="0" y="248429"/>
                    <a:pt x="0" y="247921"/>
                    <a:pt x="4815" y="243363"/>
                  </a:cubicBezTo>
                  <a:cubicBezTo>
                    <a:pt x="29624" y="218304"/>
                    <a:pt x="44058" y="178065"/>
                    <a:pt x="44058" y="125171"/>
                  </a:cubicBezTo>
                  <a:cubicBezTo>
                    <a:pt x="44058" y="81891"/>
                    <a:pt x="34692" y="37347"/>
                    <a:pt x="3289" y="5462"/>
                  </a:cubicBezTo>
                  <a:cubicBezTo>
                    <a:pt x="0" y="2421"/>
                    <a:pt x="0" y="1912"/>
                    <a:pt x="0" y="1159"/>
                  </a:cubicBezTo>
                  <a:cubicBezTo>
                    <a:pt x="0" y="-358"/>
                    <a:pt x="1009" y="-1375"/>
                    <a:pt x="2535" y="-1375"/>
                  </a:cubicBezTo>
                  <a:cubicBezTo>
                    <a:pt x="5061" y="-1375"/>
                    <a:pt x="27852" y="15838"/>
                    <a:pt x="42795" y="47979"/>
                  </a:cubicBezTo>
                  <a:cubicBezTo>
                    <a:pt x="55712" y="75816"/>
                    <a:pt x="58747" y="103907"/>
                    <a:pt x="58747" y="125171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123" name="组合 122" descr="\documentclass{article}&#10;\usepackage{amsmath}&#10;\pagestyle{empty}&#10;\begin{document}&#10;&#10;\begin{gather*}&#10;\mathbf{H}^{\textit{enc\texttt{\_}ffn}} = \mathbf{W}^{\textit{enc\texttt{\_}ffn}} \cdot \mathbf{H}^{\textit{enc\texttt{\_}ffn\texttt{\_}1}} + \mathbf{b}^{\textit{enc\texttt{\_}ffn}}&#10;\end{gather*}&#10;&#10;\end{document}" title="IguanaTex Shape Display">
            <a:extLst>
              <a:ext uri="{FF2B5EF4-FFF2-40B4-BE49-F238E27FC236}">
                <a16:creationId xmlns:a16="http://schemas.microsoft.com/office/drawing/2014/main" id="{0748C392-8F9C-234E-3CCE-D153D313DFA2}"/>
              </a:ext>
            </a:extLst>
          </p:cNvPr>
          <p:cNvGrpSpPr>
            <a:grpSpLocks noChangeAspect="1"/>
          </p:cNvGrpSpPr>
          <p:nvPr>
            <p:custDataLst>
              <p:tags r:id="rId3"/>
            </p:custDataLst>
          </p:nvPr>
        </p:nvGrpSpPr>
        <p:grpSpPr>
          <a:xfrm>
            <a:off x="800100" y="2971800"/>
            <a:ext cx="4589654" cy="250269"/>
            <a:chOff x="6274852" y="-14666913"/>
            <a:chExt cx="4589654" cy="250269"/>
          </a:xfrm>
        </p:grpSpPr>
        <p:sp>
          <p:nvSpPr>
            <p:cNvPr id="954" name="任意多边形: 形状 953">
              <a:extLst>
                <a:ext uri="{FF2B5EF4-FFF2-40B4-BE49-F238E27FC236}">
                  <a16:creationId xmlns:a16="http://schemas.microsoft.com/office/drawing/2014/main" id="{CC30B5BB-2D8A-5498-2AF0-5A8FAF9B997C}"/>
                </a:ext>
              </a:extLst>
            </p:cNvPr>
            <p:cNvSpPr/>
            <p:nvPr>
              <p:custDataLst>
                <p:tags r:id="rId4"/>
              </p:custDataLst>
            </p:nvPr>
          </p:nvSpPr>
          <p:spPr>
            <a:xfrm flipV="1">
              <a:off x="6274852" y="-14611274"/>
              <a:ext cx="207898" cy="173620"/>
            </a:xfrm>
            <a:custGeom>
              <a:avLst/>
              <a:gdLst>
                <a:gd name="connsiteX0" fmla="*/ 180555 w 207898"/>
                <a:gd name="connsiteY0" fmla="*/ 160349 h 173620"/>
                <a:gd name="connsiteX1" fmla="*/ 207899 w 207898"/>
                <a:gd name="connsiteY1" fmla="*/ 160349 h 173620"/>
                <a:gd name="connsiteX2" fmla="*/ 207899 w 207898"/>
                <a:gd name="connsiteY2" fmla="*/ 172244 h 173620"/>
                <a:gd name="connsiteX3" fmla="*/ 162569 w 207898"/>
                <a:gd name="connsiteY3" fmla="*/ 171481 h 173620"/>
                <a:gd name="connsiteX4" fmla="*/ 117248 w 207898"/>
                <a:gd name="connsiteY4" fmla="*/ 172244 h 173620"/>
                <a:gd name="connsiteX5" fmla="*/ 117248 w 207898"/>
                <a:gd name="connsiteY5" fmla="*/ 160349 h 173620"/>
                <a:gd name="connsiteX6" fmla="*/ 144592 w 207898"/>
                <a:gd name="connsiteY6" fmla="*/ 160349 h 173620"/>
                <a:gd name="connsiteX7" fmla="*/ 144592 w 207898"/>
                <a:gd name="connsiteY7" fmla="*/ 94797 h 173620"/>
                <a:gd name="connsiteX8" fmla="*/ 63307 w 207898"/>
                <a:gd name="connsiteY8" fmla="*/ 94797 h 173620"/>
                <a:gd name="connsiteX9" fmla="*/ 63307 w 207898"/>
                <a:gd name="connsiteY9" fmla="*/ 160349 h 173620"/>
                <a:gd name="connsiteX10" fmla="*/ 90659 w 207898"/>
                <a:gd name="connsiteY10" fmla="*/ 160349 h 173620"/>
                <a:gd name="connsiteX11" fmla="*/ 90659 w 207898"/>
                <a:gd name="connsiteY11" fmla="*/ 172244 h 173620"/>
                <a:gd name="connsiteX12" fmla="*/ 45329 w 207898"/>
                <a:gd name="connsiteY12" fmla="*/ 171481 h 173620"/>
                <a:gd name="connsiteX13" fmla="*/ 0 w 207898"/>
                <a:gd name="connsiteY13" fmla="*/ 172244 h 173620"/>
                <a:gd name="connsiteX14" fmla="*/ 0 w 207898"/>
                <a:gd name="connsiteY14" fmla="*/ 160349 h 173620"/>
                <a:gd name="connsiteX15" fmla="*/ 27352 w 207898"/>
                <a:gd name="connsiteY15" fmla="*/ 160349 h 173620"/>
                <a:gd name="connsiteX16" fmla="*/ 27352 w 207898"/>
                <a:gd name="connsiteY16" fmla="*/ 10515 h 173620"/>
                <a:gd name="connsiteX17" fmla="*/ 0 w 207898"/>
                <a:gd name="connsiteY17" fmla="*/ 10515 h 173620"/>
                <a:gd name="connsiteX18" fmla="*/ 0 w 207898"/>
                <a:gd name="connsiteY18" fmla="*/ -1377 h 173620"/>
                <a:gd name="connsiteX19" fmla="*/ 45329 w 207898"/>
                <a:gd name="connsiteY19" fmla="*/ -616 h 173620"/>
                <a:gd name="connsiteX20" fmla="*/ 90659 w 207898"/>
                <a:gd name="connsiteY20" fmla="*/ -1377 h 173620"/>
                <a:gd name="connsiteX21" fmla="*/ 90659 w 207898"/>
                <a:gd name="connsiteY21" fmla="*/ 10515 h 173620"/>
                <a:gd name="connsiteX22" fmla="*/ 63307 w 207898"/>
                <a:gd name="connsiteY22" fmla="*/ 10515 h 173620"/>
                <a:gd name="connsiteX23" fmla="*/ 63307 w 207898"/>
                <a:gd name="connsiteY23" fmla="*/ 82903 h 173620"/>
                <a:gd name="connsiteX24" fmla="*/ 144592 w 207898"/>
                <a:gd name="connsiteY24" fmla="*/ 82903 h 173620"/>
                <a:gd name="connsiteX25" fmla="*/ 144592 w 207898"/>
                <a:gd name="connsiteY25" fmla="*/ 10515 h 173620"/>
                <a:gd name="connsiteX26" fmla="*/ 117248 w 207898"/>
                <a:gd name="connsiteY26" fmla="*/ 10515 h 173620"/>
                <a:gd name="connsiteX27" fmla="*/ 117248 w 207898"/>
                <a:gd name="connsiteY27" fmla="*/ -1377 h 173620"/>
                <a:gd name="connsiteX28" fmla="*/ 162569 w 207898"/>
                <a:gd name="connsiteY28" fmla="*/ -616 h 173620"/>
                <a:gd name="connsiteX29" fmla="*/ 207899 w 207898"/>
                <a:gd name="connsiteY29" fmla="*/ -1377 h 173620"/>
                <a:gd name="connsiteX30" fmla="*/ 207899 w 207898"/>
                <a:gd name="connsiteY30" fmla="*/ 10515 h 173620"/>
                <a:gd name="connsiteX31" fmla="*/ 180555 w 207898"/>
                <a:gd name="connsiteY31" fmla="*/ 10515 h 173620"/>
                <a:gd name="connsiteX32" fmla="*/ 180555 w 207898"/>
                <a:gd name="connsiteY32" fmla="*/ 160349 h 173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07898" h="173620">
                  <a:moveTo>
                    <a:pt x="180555" y="160349"/>
                  </a:moveTo>
                  <a:lnTo>
                    <a:pt x="207899" y="160349"/>
                  </a:lnTo>
                  <a:lnTo>
                    <a:pt x="207899" y="172244"/>
                  </a:lnTo>
                  <a:cubicBezTo>
                    <a:pt x="198278" y="171481"/>
                    <a:pt x="173461" y="171481"/>
                    <a:pt x="162569" y="171481"/>
                  </a:cubicBezTo>
                  <a:cubicBezTo>
                    <a:pt x="151686" y="171481"/>
                    <a:pt x="126868" y="171481"/>
                    <a:pt x="117248" y="172244"/>
                  </a:cubicBezTo>
                  <a:lnTo>
                    <a:pt x="117248" y="160349"/>
                  </a:lnTo>
                  <a:lnTo>
                    <a:pt x="144592" y="160349"/>
                  </a:lnTo>
                  <a:lnTo>
                    <a:pt x="144592" y="94797"/>
                  </a:lnTo>
                  <a:lnTo>
                    <a:pt x="63307" y="94797"/>
                  </a:lnTo>
                  <a:lnTo>
                    <a:pt x="63307" y="160349"/>
                  </a:lnTo>
                  <a:lnTo>
                    <a:pt x="90659" y="160349"/>
                  </a:lnTo>
                  <a:lnTo>
                    <a:pt x="90659" y="172244"/>
                  </a:lnTo>
                  <a:cubicBezTo>
                    <a:pt x="81030" y="171481"/>
                    <a:pt x="56221" y="171481"/>
                    <a:pt x="45329" y="171481"/>
                  </a:cubicBezTo>
                  <a:cubicBezTo>
                    <a:pt x="34438" y="171481"/>
                    <a:pt x="9620" y="171481"/>
                    <a:pt x="0" y="172244"/>
                  </a:cubicBezTo>
                  <a:lnTo>
                    <a:pt x="0" y="160349"/>
                  </a:lnTo>
                  <a:lnTo>
                    <a:pt x="27352" y="160349"/>
                  </a:lnTo>
                  <a:lnTo>
                    <a:pt x="27352" y="10515"/>
                  </a:lnTo>
                  <a:lnTo>
                    <a:pt x="0" y="10515"/>
                  </a:lnTo>
                  <a:lnTo>
                    <a:pt x="0" y="-1377"/>
                  </a:lnTo>
                  <a:cubicBezTo>
                    <a:pt x="9620" y="-616"/>
                    <a:pt x="34438" y="-616"/>
                    <a:pt x="45329" y="-616"/>
                  </a:cubicBezTo>
                  <a:cubicBezTo>
                    <a:pt x="56221" y="-616"/>
                    <a:pt x="81030" y="-616"/>
                    <a:pt x="90659" y="-1377"/>
                  </a:cubicBezTo>
                  <a:lnTo>
                    <a:pt x="90659" y="10515"/>
                  </a:lnTo>
                  <a:lnTo>
                    <a:pt x="63307" y="10515"/>
                  </a:lnTo>
                  <a:lnTo>
                    <a:pt x="63307" y="82903"/>
                  </a:lnTo>
                  <a:lnTo>
                    <a:pt x="144592" y="82903"/>
                  </a:lnTo>
                  <a:lnTo>
                    <a:pt x="144592" y="10515"/>
                  </a:lnTo>
                  <a:lnTo>
                    <a:pt x="117248" y="10515"/>
                  </a:lnTo>
                  <a:lnTo>
                    <a:pt x="117248" y="-1377"/>
                  </a:lnTo>
                  <a:cubicBezTo>
                    <a:pt x="126868" y="-616"/>
                    <a:pt x="151686" y="-616"/>
                    <a:pt x="162569" y="-616"/>
                  </a:cubicBezTo>
                  <a:cubicBezTo>
                    <a:pt x="173461" y="-616"/>
                    <a:pt x="198278" y="-616"/>
                    <a:pt x="207899" y="-1377"/>
                  </a:cubicBezTo>
                  <a:lnTo>
                    <a:pt x="207899" y="10515"/>
                  </a:lnTo>
                  <a:lnTo>
                    <a:pt x="180555" y="10515"/>
                  </a:lnTo>
                  <a:lnTo>
                    <a:pt x="180555" y="160349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955" name="任意多边形: 形状 954">
              <a:extLst>
                <a:ext uri="{FF2B5EF4-FFF2-40B4-BE49-F238E27FC236}">
                  <a16:creationId xmlns:a16="http://schemas.microsoft.com/office/drawing/2014/main" id="{C002AAF8-60FD-DF06-D91B-8E2B8EA7DAAF}"/>
                </a:ext>
              </a:extLst>
            </p:cNvPr>
            <p:cNvSpPr/>
            <p:nvPr>
              <p:custDataLst>
                <p:tags r:id="rId5"/>
              </p:custDataLst>
            </p:nvPr>
          </p:nvSpPr>
          <p:spPr>
            <a:xfrm flipV="1">
              <a:off x="6516865" y="-14620305"/>
              <a:ext cx="285790" cy="79922"/>
            </a:xfrm>
            <a:custGeom>
              <a:avLst/>
              <a:gdLst>
                <a:gd name="connsiteX0" fmla="*/ 71990 w 285790"/>
                <a:gd name="connsiteY0" fmla="*/ 17579 h 79922"/>
                <a:gd name="connsiteX1" fmla="*/ 67915 w 285790"/>
                <a:gd name="connsiteY1" fmla="*/ 21835 h 79922"/>
                <a:gd name="connsiteX2" fmla="*/ 65253 w 285790"/>
                <a:gd name="connsiteY2" fmla="*/ 19882 h 79922"/>
                <a:gd name="connsiteX3" fmla="*/ 30148 w 285790"/>
                <a:gd name="connsiteY3" fmla="*/ 3581 h 79922"/>
                <a:gd name="connsiteX4" fmla="*/ 13656 w 285790"/>
                <a:gd name="connsiteY4" fmla="*/ 24494 h 79922"/>
                <a:gd name="connsiteX5" fmla="*/ 15960 w 285790"/>
                <a:gd name="connsiteY5" fmla="*/ 40796 h 79922"/>
                <a:gd name="connsiteX6" fmla="*/ 26955 w 285790"/>
                <a:gd name="connsiteY6" fmla="*/ 40796 h 79922"/>
                <a:gd name="connsiteX7" fmla="*/ 69511 w 285790"/>
                <a:gd name="connsiteY7" fmla="*/ 62947 h 79922"/>
                <a:gd name="connsiteX8" fmla="*/ 48054 w 285790"/>
                <a:gd name="connsiteY8" fmla="*/ 78541 h 79922"/>
                <a:gd name="connsiteX9" fmla="*/ 0 w 285790"/>
                <a:gd name="connsiteY9" fmla="*/ 31403 h 79922"/>
                <a:gd name="connsiteX10" fmla="*/ 30148 w 285790"/>
                <a:gd name="connsiteY10" fmla="*/ -1382 h 79922"/>
                <a:gd name="connsiteX11" fmla="*/ 71990 w 285790"/>
                <a:gd name="connsiteY11" fmla="*/ 17579 h 79922"/>
                <a:gd name="connsiteX12" fmla="*/ 60995 w 285790"/>
                <a:gd name="connsiteY12" fmla="*/ 63122 h 79922"/>
                <a:gd name="connsiteX13" fmla="*/ 25715 w 285790"/>
                <a:gd name="connsiteY13" fmla="*/ 45758 h 79922"/>
                <a:gd name="connsiteX14" fmla="*/ 17382 w 285790"/>
                <a:gd name="connsiteY14" fmla="*/ 45758 h 79922"/>
                <a:gd name="connsiteX15" fmla="*/ 48054 w 285790"/>
                <a:gd name="connsiteY15" fmla="*/ 73579 h 79922"/>
                <a:gd name="connsiteX16" fmla="*/ 60995 w 285790"/>
                <a:gd name="connsiteY16" fmla="*/ 63122 h 79922"/>
                <a:gd name="connsiteX17" fmla="*/ 193081 w 285790"/>
                <a:gd name="connsiteY17" fmla="*/ 25733 h 79922"/>
                <a:gd name="connsiteX18" fmla="*/ 189355 w 285790"/>
                <a:gd name="connsiteY18" fmla="*/ 28036 h 79922"/>
                <a:gd name="connsiteX19" fmla="*/ 185097 w 285790"/>
                <a:gd name="connsiteY19" fmla="*/ 24313 h 79922"/>
                <a:gd name="connsiteX20" fmla="*/ 167898 w 285790"/>
                <a:gd name="connsiteY20" fmla="*/ 3581 h 79922"/>
                <a:gd name="connsiteX21" fmla="*/ 163465 w 285790"/>
                <a:gd name="connsiteY21" fmla="*/ 9607 h 79922"/>
                <a:gd name="connsiteX22" fmla="*/ 166484 w 285790"/>
                <a:gd name="connsiteY22" fmla="*/ 21478 h 79922"/>
                <a:gd name="connsiteX23" fmla="*/ 177121 w 285790"/>
                <a:gd name="connsiteY23" fmla="*/ 58874 h 79922"/>
                <a:gd name="connsiteX24" fmla="*/ 155306 w 285790"/>
                <a:gd name="connsiteY24" fmla="*/ 78541 h 79922"/>
                <a:gd name="connsiteX25" fmla="*/ 126405 w 285790"/>
                <a:gd name="connsiteY25" fmla="*/ 63480 h 79922"/>
                <a:gd name="connsiteX26" fmla="*/ 108857 w 285790"/>
                <a:gd name="connsiteY26" fmla="*/ 78541 h 79922"/>
                <a:gd name="connsiteX27" fmla="*/ 94669 w 285790"/>
                <a:gd name="connsiteY27" fmla="*/ 69148 h 79922"/>
                <a:gd name="connsiteX28" fmla="*/ 88107 w 285790"/>
                <a:gd name="connsiteY28" fmla="*/ 51426 h 79922"/>
                <a:gd name="connsiteX29" fmla="*/ 91832 w 285790"/>
                <a:gd name="connsiteY29" fmla="*/ 49125 h 79922"/>
                <a:gd name="connsiteX30" fmla="*/ 96440 w 285790"/>
                <a:gd name="connsiteY30" fmla="*/ 54261 h 79922"/>
                <a:gd name="connsiteX31" fmla="*/ 108324 w 285790"/>
                <a:gd name="connsiteY31" fmla="*/ 73579 h 79922"/>
                <a:gd name="connsiteX32" fmla="*/ 113822 w 285790"/>
                <a:gd name="connsiteY32" fmla="*/ 65076 h 79922"/>
                <a:gd name="connsiteX33" fmla="*/ 110096 w 285790"/>
                <a:gd name="connsiteY33" fmla="*/ 46464 h 79922"/>
                <a:gd name="connsiteX34" fmla="*/ 105131 w 285790"/>
                <a:gd name="connsiteY34" fmla="*/ 27329 h 79922"/>
                <a:gd name="connsiteX35" fmla="*/ 102112 w 285790"/>
                <a:gd name="connsiteY35" fmla="*/ 15277 h 79922"/>
                <a:gd name="connsiteX36" fmla="*/ 99634 w 285790"/>
                <a:gd name="connsiteY36" fmla="*/ 3931 h 79922"/>
                <a:gd name="connsiteX37" fmla="*/ 105131 w 285790"/>
                <a:gd name="connsiteY37" fmla="*/ -1382 h 79922"/>
                <a:gd name="connsiteX38" fmla="*/ 113107 w 285790"/>
                <a:gd name="connsiteY38" fmla="*/ 6591 h 79922"/>
                <a:gd name="connsiteX39" fmla="*/ 117190 w 285790"/>
                <a:gd name="connsiteY39" fmla="*/ 22367 h 79922"/>
                <a:gd name="connsiteX40" fmla="*/ 120026 w 285790"/>
                <a:gd name="connsiteY40" fmla="*/ 34411 h 79922"/>
                <a:gd name="connsiteX41" fmla="*/ 123037 w 285790"/>
                <a:gd name="connsiteY41" fmla="*/ 46290 h 79922"/>
                <a:gd name="connsiteX42" fmla="*/ 135986 w 285790"/>
                <a:gd name="connsiteY42" fmla="*/ 65781 h 79922"/>
                <a:gd name="connsiteX43" fmla="*/ 154599 w 285790"/>
                <a:gd name="connsiteY43" fmla="*/ 73579 h 79922"/>
                <a:gd name="connsiteX44" fmla="*/ 164705 w 285790"/>
                <a:gd name="connsiteY44" fmla="*/ 61526 h 79922"/>
                <a:gd name="connsiteX45" fmla="*/ 153360 w 285790"/>
                <a:gd name="connsiteY45" fmla="*/ 21478 h 79922"/>
                <a:gd name="connsiteX46" fmla="*/ 151589 w 285790"/>
                <a:gd name="connsiteY46" fmla="*/ 13506 h 79922"/>
                <a:gd name="connsiteX47" fmla="*/ 167366 w 285790"/>
                <a:gd name="connsiteY47" fmla="*/ -1382 h 79922"/>
                <a:gd name="connsiteX48" fmla="*/ 193081 w 285790"/>
                <a:gd name="connsiteY48" fmla="*/ 25733 h 79922"/>
                <a:gd name="connsiteX49" fmla="*/ 285791 w 285790"/>
                <a:gd name="connsiteY49" fmla="*/ 17579 h 79922"/>
                <a:gd name="connsiteX50" fmla="*/ 281716 w 285790"/>
                <a:gd name="connsiteY50" fmla="*/ 21835 h 79922"/>
                <a:gd name="connsiteX51" fmla="*/ 279054 w 285790"/>
                <a:gd name="connsiteY51" fmla="*/ 19882 h 79922"/>
                <a:gd name="connsiteX52" fmla="*/ 243950 w 285790"/>
                <a:gd name="connsiteY52" fmla="*/ 3581 h 79922"/>
                <a:gd name="connsiteX53" fmla="*/ 226925 w 285790"/>
                <a:gd name="connsiteY53" fmla="*/ 23074 h 79922"/>
                <a:gd name="connsiteX54" fmla="*/ 238985 w 285790"/>
                <a:gd name="connsiteY54" fmla="*/ 60462 h 79922"/>
                <a:gd name="connsiteX55" fmla="*/ 262213 w 285790"/>
                <a:gd name="connsiteY55" fmla="*/ 73579 h 79922"/>
                <a:gd name="connsiteX56" fmla="*/ 275861 w 285790"/>
                <a:gd name="connsiteY56" fmla="*/ 67204 h 79922"/>
                <a:gd name="connsiteX57" fmla="*/ 268949 w 285790"/>
                <a:gd name="connsiteY57" fmla="*/ 58518 h 79922"/>
                <a:gd name="connsiteX58" fmla="*/ 275330 w 285790"/>
                <a:gd name="connsiteY58" fmla="*/ 52665 h 79922"/>
                <a:gd name="connsiteX59" fmla="*/ 284195 w 285790"/>
                <a:gd name="connsiteY59" fmla="*/ 63122 h 79922"/>
                <a:gd name="connsiteX60" fmla="*/ 262030 w 285790"/>
                <a:gd name="connsiteY60" fmla="*/ 78541 h 79922"/>
                <a:gd name="connsiteX61" fmla="*/ 212920 w 285790"/>
                <a:gd name="connsiteY61" fmla="*/ 29100 h 79922"/>
                <a:gd name="connsiteX62" fmla="*/ 243767 w 285790"/>
                <a:gd name="connsiteY62" fmla="*/ -1382 h 79922"/>
                <a:gd name="connsiteX63" fmla="*/ 285791 w 285790"/>
                <a:gd name="connsiteY63" fmla="*/ 17579 h 79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285790" h="79922">
                  <a:moveTo>
                    <a:pt x="71990" y="17579"/>
                  </a:moveTo>
                  <a:cubicBezTo>
                    <a:pt x="71990" y="19000"/>
                    <a:pt x="69511" y="21835"/>
                    <a:pt x="67915" y="21835"/>
                  </a:cubicBezTo>
                  <a:cubicBezTo>
                    <a:pt x="67025" y="21835"/>
                    <a:pt x="66492" y="21303"/>
                    <a:pt x="65253" y="19882"/>
                  </a:cubicBezTo>
                  <a:cubicBezTo>
                    <a:pt x="54433" y="6947"/>
                    <a:pt x="39014" y="3581"/>
                    <a:pt x="30148" y="3581"/>
                  </a:cubicBezTo>
                  <a:cubicBezTo>
                    <a:pt x="18621" y="3581"/>
                    <a:pt x="13656" y="13324"/>
                    <a:pt x="13656" y="24494"/>
                  </a:cubicBezTo>
                  <a:cubicBezTo>
                    <a:pt x="13656" y="29981"/>
                    <a:pt x="14720" y="35475"/>
                    <a:pt x="15960" y="40796"/>
                  </a:cubicBezTo>
                  <a:lnTo>
                    <a:pt x="26955" y="40796"/>
                  </a:lnTo>
                  <a:cubicBezTo>
                    <a:pt x="34581" y="40796"/>
                    <a:pt x="69511" y="40796"/>
                    <a:pt x="69511" y="62947"/>
                  </a:cubicBezTo>
                  <a:cubicBezTo>
                    <a:pt x="69511" y="72515"/>
                    <a:pt x="60463" y="78541"/>
                    <a:pt x="48054" y="78541"/>
                  </a:cubicBezTo>
                  <a:cubicBezTo>
                    <a:pt x="28194" y="78541"/>
                    <a:pt x="0" y="62590"/>
                    <a:pt x="0" y="31403"/>
                  </a:cubicBezTo>
                  <a:cubicBezTo>
                    <a:pt x="0" y="12791"/>
                    <a:pt x="10995" y="-1382"/>
                    <a:pt x="30148" y="-1382"/>
                  </a:cubicBezTo>
                  <a:cubicBezTo>
                    <a:pt x="58334" y="-1382"/>
                    <a:pt x="71990" y="15277"/>
                    <a:pt x="71990" y="17579"/>
                  </a:cubicBezTo>
                  <a:close/>
                  <a:moveTo>
                    <a:pt x="60995" y="63122"/>
                  </a:moveTo>
                  <a:cubicBezTo>
                    <a:pt x="60995" y="45758"/>
                    <a:pt x="32627" y="45758"/>
                    <a:pt x="25715" y="45758"/>
                  </a:cubicBezTo>
                  <a:lnTo>
                    <a:pt x="17382" y="45758"/>
                  </a:lnTo>
                  <a:cubicBezTo>
                    <a:pt x="25358" y="73230"/>
                    <a:pt x="45925" y="73579"/>
                    <a:pt x="48054" y="73579"/>
                  </a:cubicBezTo>
                  <a:cubicBezTo>
                    <a:pt x="55498" y="73579"/>
                    <a:pt x="60995" y="69506"/>
                    <a:pt x="60995" y="63122"/>
                  </a:cubicBezTo>
                  <a:close/>
                  <a:moveTo>
                    <a:pt x="193081" y="25733"/>
                  </a:moveTo>
                  <a:cubicBezTo>
                    <a:pt x="193081" y="28036"/>
                    <a:pt x="190769" y="28036"/>
                    <a:pt x="189355" y="28036"/>
                  </a:cubicBezTo>
                  <a:cubicBezTo>
                    <a:pt x="186162" y="28036"/>
                    <a:pt x="185987" y="27504"/>
                    <a:pt x="185097" y="24313"/>
                  </a:cubicBezTo>
                  <a:cubicBezTo>
                    <a:pt x="182086" y="13324"/>
                    <a:pt x="175699" y="3581"/>
                    <a:pt x="167898" y="3581"/>
                  </a:cubicBezTo>
                  <a:cubicBezTo>
                    <a:pt x="165419" y="3581"/>
                    <a:pt x="163465" y="4820"/>
                    <a:pt x="163465" y="9607"/>
                  </a:cubicBezTo>
                  <a:cubicBezTo>
                    <a:pt x="163465" y="13506"/>
                    <a:pt x="165062" y="17404"/>
                    <a:pt x="166484" y="21478"/>
                  </a:cubicBezTo>
                  <a:cubicBezTo>
                    <a:pt x="169669" y="29807"/>
                    <a:pt x="177121" y="49125"/>
                    <a:pt x="177121" y="58874"/>
                  </a:cubicBezTo>
                  <a:cubicBezTo>
                    <a:pt x="177121" y="72698"/>
                    <a:pt x="167548" y="78541"/>
                    <a:pt x="155306" y="78541"/>
                  </a:cubicBezTo>
                  <a:cubicBezTo>
                    <a:pt x="141301" y="78541"/>
                    <a:pt x="131728" y="70212"/>
                    <a:pt x="126405" y="63480"/>
                  </a:cubicBezTo>
                  <a:cubicBezTo>
                    <a:pt x="125166" y="74286"/>
                    <a:pt x="115943" y="78541"/>
                    <a:pt x="108857" y="78541"/>
                  </a:cubicBezTo>
                  <a:cubicBezTo>
                    <a:pt x="101230" y="78541"/>
                    <a:pt x="97330" y="73579"/>
                    <a:pt x="94669" y="69148"/>
                  </a:cubicBezTo>
                  <a:cubicBezTo>
                    <a:pt x="90943" y="63305"/>
                    <a:pt x="88107" y="52490"/>
                    <a:pt x="88107" y="51426"/>
                  </a:cubicBezTo>
                  <a:cubicBezTo>
                    <a:pt x="88107" y="49125"/>
                    <a:pt x="90411" y="49125"/>
                    <a:pt x="91832" y="49125"/>
                  </a:cubicBezTo>
                  <a:cubicBezTo>
                    <a:pt x="95026" y="49125"/>
                    <a:pt x="95200" y="49299"/>
                    <a:pt x="96440" y="54261"/>
                  </a:cubicBezTo>
                  <a:cubicBezTo>
                    <a:pt x="99459" y="66489"/>
                    <a:pt x="102827" y="73579"/>
                    <a:pt x="108324" y="73579"/>
                  </a:cubicBezTo>
                  <a:cubicBezTo>
                    <a:pt x="113822" y="73579"/>
                    <a:pt x="113822" y="67204"/>
                    <a:pt x="113822" y="65076"/>
                  </a:cubicBezTo>
                  <a:cubicBezTo>
                    <a:pt x="113822" y="61709"/>
                    <a:pt x="111510" y="52665"/>
                    <a:pt x="110096" y="46464"/>
                  </a:cubicBezTo>
                  <a:lnTo>
                    <a:pt x="105131" y="27329"/>
                  </a:lnTo>
                  <a:cubicBezTo>
                    <a:pt x="104599" y="24669"/>
                    <a:pt x="102827" y="17936"/>
                    <a:pt x="102112" y="15277"/>
                  </a:cubicBezTo>
                  <a:cubicBezTo>
                    <a:pt x="101230" y="11378"/>
                    <a:pt x="99634" y="5176"/>
                    <a:pt x="99634" y="3931"/>
                  </a:cubicBezTo>
                  <a:cubicBezTo>
                    <a:pt x="99634" y="33"/>
                    <a:pt x="102470" y="-1382"/>
                    <a:pt x="105131" y="-1382"/>
                  </a:cubicBezTo>
                  <a:cubicBezTo>
                    <a:pt x="111161" y="-1382"/>
                    <a:pt x="112400" y="3931"/>
                    <a:pt x="113107" y="6591"/>
                  </a:cubicBezTo>
                  <a:lnTo>
                    <a:pt x="117190" y="22367"/>
                  </a:lnTo>
                  <a:cubicBezTo>
                    <a:pt x="117722" y="25018"/>
                    <a:pt x="119494" y="31760"/>
                    <a:pt x="120026" y="34411"/>
                  </a:cubicBezTo>
                  <a:cubicBezTo>
                    <a:pt x="120559" y="36190"/>
                    <a:pt x="122862" y="45051"/>
                    <a:pt x="123037" y="46290"/>
                  </a:cubicBezTo>
                  <a:cubicBezTo>
                    <a:pt x="123395" y="47354"/>
                    <a:pt x="128709" y="59050"/>
                    <a:pt x="135986" y="65781"/>
                  </a:cubicBezTo>
                  <a:cubicBezTo>
                    <a:pt x="141301" y="70570"/>
                    <a:pt x="147505" y="73579"/>
                    <a:pt x="154599" y="73579"/>
                  </a:cubicBezTo>
                  <a:cubicBezTo>
                    <a:pt x="162758" y="73579"/>
                    <a:pt x="164705" y="67377"/>
                    <a:pt x="164705" y="61526"/>
                  </a:cubicBezTo>
                  <a:cubicBezTo>
                    <a:pt x="164705" y="51077"/>
                    <a:pt x="156371" y="29632"/>
                    <a:pt x="153360" y="21478"/>
                  </a:cubicBezTo>
                  <a:cubicBezTo>
                    <a:pt x="151589" y="17048"/>
                    <a:pt x="151589" y="15808"/>
                    <a:pt x="151589" y="13506"/>
                  </a:cubicBezTo>
                  <a:cubicBezTo>
                    <a:pt x="151589" y="3931"/>
                    <a:pt x="159207" y="-1382"/>
                    <a:pt x="167366" y="-1382"/>
                  </a:cubicBezTo>
                  <a:cubicBezTo>
                    <a:pt x="185097" y="-1382"/>
                    <a:pt x="193081" y="22899"/>
                    <a:pt x="193081" y="25733"/>
                  </a:cubicBezTo>
                  <a:close/>
                  <a:moveTo>
                    <a:pt x="285791" y="17579"/>
                  </a:moveTo>
                  <a:cubicBezTo>
                    <a:pt x="285791" y="19000"/>
                    <a:pt x="283312" y="21835"/>
                    <a:pt x="281716" y="21835"/>
                  </a:cubicBezTo>
                  <a:cubicBezTo>
                    <a:pt x="280826" y="21835"/>
                    <a:pt x="280295" y="21303"/>
                    <a:pt x="279054" y="19882"/>
                  </a:cubicBezTo>
                  <a:cubicBezTo>
                    <a:pt x="268235" y="6947"/>
                    <a:pt x="252814" y="3581"/>
                    <a:pt x="243950" y="3581"/>
                  </a:cubicBezTo>
                  <a:cubicBezTo>
                    <a:pt x="235083" y="3581"/>
                    <a:pt x="226925" y="8718"/>
                    <a:pt x="226925" y="23074"/>
                  </a:cubicBezTo>
                  <a:cubicBezTo>
                    <a:pt x="226925" y="31403"/>
                    <a:pt x="230825" y="50189"/>
                    <a:pt x="238985" y="60462"/>
                  </a:cubicBezTo>
                  <a:cubicBezTo>
                    <a:pt x="246070" y="69506"/>
                    <a:pt x="254586" y="73579"/>
                    <a:pt x="262213" y="73579"/>
                  </a:cubicBezTo>
                  <a:cubicBezTo>
                    <a:pt x="265225" y="73579"/>
                    <a:pt x="272851" y="72698"/>
                    <a:pt x="275861" y="67204"/>
                  </a:cubicBezTo>
                  <a:cubicBezTo>
                    <a:pt x="270721" y="65781"/>
                    <a:pt x="268949" y="61526"/>
                    <a:pt x="268949" y="58518"/>
                  </a:cubicBezTo>
                  <a:cubicBezTo>
                    <a:pt x="268949" y="55683"/>
                    <a:pt x="270897" y="52665"/>
                    <a:pt x="275330" y="52665"/>
                  </a:cubicBezTo>
                  <a:cubicBezTo>
                    <a:pt x="278347" y="52665"/>
                    <a:pt x="284195" y="54619"/>
                    <a:pt x="284195" y="63122"/>
                  </a:cubicBezTo>
                  <a:cubicBezTo>
                    <a:pt x="284195" y="74642"/>
                    <a:pt x="271786" y="78541"/>
                    <a:pt x="262030" y="78541"/>
                  </a:cubicBezTo>
                  <a:cubicBezTo>
                    <a:pt x="237206" y="78541"/>
                    <a:pt x="212920" y="54261"/>
                    <a:pt x="212920" y="29100"/>
                  </a:cubicBezTo>
                  <a:cubicBezTo>
                    <a:pt x="212920" y="12442"/>
                    <a:pt x="224089" y="-1382"/>
                    <a:pt x="243767" y="-1382"/>
                  </a:cubicBezTo>
                  <a:cubicBezTo>
                    <a:pt x="272317" y="-1382"/>
                    <a:pt x="285791" y="15277"/>
                    <a:pt x="285791" y="17579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956" name="任意多边形: 形状 955">
              <a:extLst>
                <a:ext uri="{FF2B5EF4-FFF2-40B4-BE49-F238E27FC236}">
                  <a16:creationId xmlns:a16="http://schemas.microsoft.com/office/drawing/2014/main" id="{06A0A6E6-3419-8FC9-F8DC-C056B3942CBD}"/>
                </a:ext>
              </a:extLst>
            </p:cNvPr>
            <p:cNvSpPr/>
            <p:nvPr>
              <p:custDataLst>
                <p:tags r:id="rId6"/>
              </p:custDataLst>
            </p:nvPr>
          </p:nvSpPr>
          <p:spPr>
            <a:xfrm flipV="1">
              <a:off x="6807248" y="-14524963"/>
              <a:ext cx="73237" cy="12401"/>
            </a:xfrm>
            <a:custGeom>
              <a:avLst/>
              <a:gdLst>
                <a:gd name="connsiteX0" fmla="*/ 73237 w 73237"/>
                <a:gd name="connsiteY0" fmla="*/ 4823 h 12401"/>
                <a:gd name="connsiteX1" fmla="*/ 64896 w 73237"/>
                <a:gd name="connsiteY1" fmla="*/ 11025 h 12401"/>
                <a:gd name="connsiteX2" fmla="*/ 8333 w 73237"/>
                <a:gd name="connsiteY2" fmla="*/ 11025 h 12401"/>
                <a:gd name="connsiteX3" fmla="*/ 0 w 73237"/>
                <a:gd name="connsiteY3" fmla="*/ 4823 h 12401"/>
                <a:gd name="connsiteX4" fmla="*/ 8333 w 73237"/>
                <a:gd name="connsiteY4" fmla="*/ -1377 h 12401"/>
                <a:gd name="connsiteX5" fmla="*/ 64896 w 73237"/>
                <a:gd name="connsiteY5" fmla="*/ -1377 h 12401"/>
                <a:gd name="connsiteX6" fmla="*/ 73237 w 73237"/>
                <a:gd name="connsiteY6" fmla="*/ 4823 h 12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237" h="12401">
                  <a:moveTo>
                    <a:pt x="73237" y="4823"/>
                  </a:moveTo>
                  <a:cubicBezTo>
                    <a:pt x="73237" y="11025"/>
                    <a:pt x="67025" y="11025"/>
                    <a:pt x="64896" y="11025"/>
                  </a:cubicBezTo>
                  <a:lnTo>
                    <a:pt x="8333" y="11025"/>
                  </a:lnTo>
                  <a:cubicBezTo>
                    <a:pt x="6212" y="11025"/>
                    <a:pt x="0" y="11025"/>
                    <a:pt x="0" y="4823"/>
                  </a:cubicBezTo>
                  <a:cubicBezTo>
                    <a:pt x="0" y="-1377"/>
                    <a:pt x="6212" y="-1377"/>
                    <a:pt x="8333" y="-1377"/>
                  </a:cubicBezTo>
                  <a:lnTo>
                    <a:pt x="64896" y="-1377"/>
                  </a:lnTo>
                  <a:cubicBezTo>
                    <a:pt x="67025" y="-1377"/>
                    <a:pt x="73237" y="-1377"/>
                    <a:pt x="73237" y="4823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957" name="任意多边形: 形状 956">
              <a:extLst>
                <a:ext uri="{FF2B5EF4-FFF2-40B4-BE49-F238E27FC236}">
                  <a16:creationId xmlns:a16="http://schemas.microsoft.com/office/drawing/2014/main" id="{7ADA9D75-040B-0B4E-DF06-522EE8673884}"/>
                </a:ext>
              </a:extLst>
            </p:cNvPr>
            <p:cNvSpPr/>
            <p:nvPr>
              <p:custDataLst>
                <p:tags r:id="rId7"/>
              </p:custDataLst>
            </p:nvPr>
          </p:nvSpPr>
          <p:spPr>
            <a:xfrm flipV="1">
              <a:off x="6893229" y="-14666913"/>
              <a:ext cx="254245" cy="160909"/>
            </a:xfrm>
            <a:custGeom>
              <a:avLst/>
              <a:gdLst>
                <a:gd name="connsiteX0" fmla="*/ 157454 w 254245"/>
                <a:gd name="connsiteY0" fmla="*/ 147656 h 160909"/>
                <a:gd name="connsiteX1" fmla="*/ 138833 w 254245"/>
                <a:gd name="connsiteY1" fmla="*/ 159527 h 160909"/>
                <a:gd name="connsiteX2" fmla="*/ 113300 w 254245"/>
                <a:gd name="connsiteY2" fmla="*/ 132944 h 160909"/>
                <a:gd name="connsiteX3" fmla="*/ 109041 w 254245"/>
                <a:gd name="connsiteY3" fmla="*/ 111150 h 160909"/>
                <a:gd name="connsiteX4" fmla="*/ 59041 w 254245"/>
                <a:gd name="connsiteY4" fmla="*/ 111150 h 160909"/>
                <a:gd name="connsiteX5" fmla="*/ 61877 w 254245"/>
                <a:gd name="connsiteY5" fmla="*/ 126386 h 160909"/>
                <a:gd name="connsiteX6" fmla="*/ 68614 w 254245"/>
                <a:gd name="connsiteY6" fmla="*/ 148188 h 160909"/>
                <a:gd name="connsiteX7" fmla="*/ 85996 w 254245"/>
                <a:gd name="connsiteY7" fmla="*/ 154565 h 160909"/>
                <a:gd name="connsiteX8" fmla="*/ 99112 w 254245"/>
                <a:gd name="connsiteY8" fmla="*/ 151911 h 160909"/>
                <a:gd name="connsiteX9" fmla="*/ 93972 w 254245"/>
                <a:gd name="connsiteY9" fmla="*/ 143933 h 160909"/>
                <a:gd name="connsiteX10" fmla="*/ 100176 w 254245"/>
                <a:gd name="connsiteY10" fmla="*/ 137907 h 160909"/>
                <a:gd name="connsiteX11" fmla="*/ 109225 w 254245"/>
                <a:gd name="connsiteY11" fmla="*/ 147656 h 160909"/>
                <a:gd name="connsiteX12" fmla="*/ 85813 w 254245"/>
                <a:gd name="connsiteY12" fmla="*/ 159527 h 160909"/>
                <a:gd name="connsiteX13" fmla="*/ 56563 w 254245"/>
                <a:gd name="connsiteY13" fmla="*/ 147831 h 160909"/>
                <a:gd name="connsiteX14" fmla="*/ 46100 w 254245"/>
                <a:gd name="connsiteY14" fmla="*/ 111150 h 160909"/>
                <a:gd name="connsiteX15" fmla="*/ 32444 w 254245"/>
                <a:gd name="connsiteY15" fmla="*/ 111150 h 160909"/>
                <a:gd name="connsiteX16" fmla="*/ 27129 w 254245"/>
                <a:gd name="connsiteY16" fmla="*/ 107251 h 160909"/>
                <a:gd name="connsiteX17" fmla="*/ 32086 w 254245"/>
                <a:gd name="connsiteY17" fmla="*/ 104765 h 160909"/>
                <a:gd name="connsiteX18" fmla="*/ 44861 w 254245"/>
                <a:gd name="connsiteY18" fmla="*/ 104765 h 160909"/>
                <a:gd name="connsiteX19" fmla="*/ 33508 w 254245"/>
                <a:gd name="connsiteY19" fmla="*/ 43097 h 160909"/>
                <a:gd name="connsiteX20" fmla="*/ 28186 w 254245"/>
                <a:gd name="connsiteY20" fmla="*/ 19173 h 160909"/>
                <a:gd name="connsiteX21" fmla="*/ 17199 w 254245"/>
                <a:gd name="connsiteY21" fmla="*/ 3580 h 160909"/>
                <a:gd name="connsiteX22" fmla="*/ 9573 w 254245"/>
                <a:gd name="connsiteY22" fmla="*/ 6232 h 160909"/>
                <a:gd name="connsiteX23" fmla="*/ 15245 w 254245"/>
                <a:gd name="connsiteY23" fmla="*/ 14211 h 160909"/>
                <a:gd name="connsiteX24" fmla="*/ 9040 w 254245"/>
                <a:gd name="connsiteY24" fmla="*/ 20237 h 160909"/>
                <a:gd name="connsiteX25" fmla="*/ 0 w 254245"/>
                <a:gd name="connsiteY25" fmla="*/ 10487 h 160909"/>
                <a:gd name="connsiteX26" fmla="*/ 16842 w 254245"/>
                <a:gd name="connsiteY26" fmla="*/ -1382 h 160909"/>
                <a:gd name="connsiteX27" fmla="*/ 47697 w 254245"/>
                <a:gd name="connsiteY27" fmla="*/ 49123 h 160909"/>
                <a:gd name="connsiteX28" fmla="*/ 57977 w 254245"/>
                <a:gd name="connsiteY28" fmla="*/ 104765 h 160909"/>
                <a:gd name="connsiteX29" fmla="*/ 107977 w 254245"/>
                <a:gd name="connsiteY29" fmla="*/ 104765 h 160909"/>
                <a:gd name="connsiteX30" fmla="*/ 97165 w 254245"/>
                <a:gd name="connsiteY30" fmla="*/ 46105 h 160909"/>
                <a:gd name="connsiteX31" fmla="*/ 92375 w 254245"/>
                <a:gd name="connsiteY31" fmla="*/ 25375 h 160909"/>
                <a:gd name="connsiteX32" fmla="*/ 84574 w 254245"/>
                <a:gd name="connsiteY32" fmla="*/ 10487 h 160909"/>
                <a:gd name="connsiteX33" fmla="*/ 70568 w 254245"/>
                <a:gd name="connsiteY33" fmla="*/ 3580 h 160909"/>
                <a:gd name="connsiteX34" fmla="*/ 59399 w 254245"/>
                <a:gd name="connsiteY34" fmla="*/ 6232 h 160909"/>
                <a:gd name="connsiteX35" fmla="*/ 64539 w 254245"/>
                <a:gd name="connsiteY35" fmla="*/ 14211 h 160909"/>
                <a:gd name="connsiteX36" fmla="*/ 58334 w 254245"/>
                <a:gd name="connsiteY36" fmla="*/ 20237 h 160909"/>
                <a:gd name="connsiteX37" fmla="*/ 49293 w 254245"/>
                <a:gd name="connsiteY37" fmla="*/ 10487 h 160909"/>
                <a:gd name="connsiteX38" fmla="*/ 70210 w 254245"/>
                <a:gd name="connsiteY38" fmla="*/ -1382 h 160909"/>
                <a:gd name="connsiteX39" fmla="*/ 102837 w 254245"/>
                <a:gd name="connsiteY39" fmla="*/ 21119 h 160909"/>
                <a:gd name="connsiteX40" fmla="*/ 110996 w 254245"/>
                <a:gd name="connsiteY40" fmla="*/ 50187 h 160909"/>
                <a:gd name="connsiteX41" fmla="*/ 121101 w 254245"/>
                <a:gd name="connsiteY41" fmla="*/ 104765 h 160909"/>
                <a:gd name="connsiteX42" fmla="*/ 137768 w 254245"/>
                <a:gd name="connsiteY42" fmla="*/ 104765 h 160909"/>
                <a:gd name="connsiteX43" fmla="*/ 143090 w 254245"/>
                <a:gd name="connsiteY43" fmla="*/ 108664 h 160909"/>
                <a:gd name="connsiteX44" fmla="*/ 138125 w 254245"/>
                <a:gd name="connsiteY44" fmla="*/ 111150 h 160909"/>
                <a:gd name="connsiteX45" fmla="*/ 122165 w 254245"/>
                <a:gd name="connsiteY45" fmla="*/ 111150 h 160909"/>
                <a:gd name="connsiteX46" fmla="*/ 126598 w 254245"/>
                <a:gd name="connsiteY46" fmla="*/ 135072 h 160909"/>
                <a:gd name="connsiteX47" fmla="*/ 138833 w 254245"/>
                <a:gd name="connsiteY47" fmla="*/ 154565 h 160909"/>
                <a:gd name="connsiteX48" fmla="*/ 147523 w 254245"/>
                <a:gd name="connsiteY48" fmla="*/ 152087 h 160909"/>
                <a:gd name="connsiteX49" fmla="*/ 142201 w 254245"/>
                <a:gd name="connsiteY49" fmla="*/ 143933 h 160909"/>
                <a:gd name="connsiteX50" fmla="*/ 148405 w 254245"/>
                <a:gd name="connsiteY50" fmla="*/ 137907 h 160909"/>
                <a:gd name="connsiteX51" fmla="*/ 157454 w 254245"/>
                <a:gd name="connsiteY51" fmla="*/ 147656 h 160909"/>
                <a:gd name="connsiteX52" fmla="*/ 254245 w 254245"/>
                <a:gd name="connsiteY52" fmla="*/ 60111 h 160909"/>
                <a:gd name="connsiteX53" fmla="*/ 250519 w 254245"/>
                <a:gd name="connsiteY53" fmla="*/ 62414 h 160909"/>
                <a:gd name="connsiteX54" fmla="*/ 246261 w 254245"/>
                <a:gd name="connsiteY54" fmla="*/ 58691 h 160909"/>
                <a:gd name="connsiteX55" fmla="*/ 229062 w 254245"/>
                <a:gd name="connsiteY55" fmla="*/ 37959 h 160909"/>
                <a:gd name="connsiteX56" fmla="*/ 224630 w 254245"/>
                <a:gd name="connsiteY56" fmla="*/ 43985 h 160909"/>
                <a:gd name="connsiteX57" fmla="*/ 227648 w 254245"/>
                <a:gd name="connsiteY57" fmla="*/ 55856 h 160909"/>
                <a:gd name="connsiteX58" fmla="*/ 238285 w 254245"/>
                <a:gd name="connsiteY58" fmla="*/ 93253 h 160909"/>
                <a:gd name="connsiteX59" fmla="*/ 216471 w 254245"/>
                <a:gd name="connsiteY59" fmla="*/ 112919 h 160909"/>
                <a:gd name="connsiteX60" fmla="*/ 187570 w 254245"/>
                <a:gd name="connsiteY60" fmla="*/ 97858 h 160909"/>
                <a:gd name="connsiteX61" fmla="*/ 170021 w 254245"/>
                <a:gd name="connsiteY61" fmla="*/ 112919 h 160909"/>
                <a:gd name="connsiteX62" fmla="*/ 155833 w 254245"/>
                <a:gd name="connsiteY62" fmla="*/ 103526 h 160909"/>
                <a:gd name="connsiteX63" fmla="*/ 149271 w 254245"/>
                <a:gd name="connsiteY63" fmla="*/ 85804 h 160909"/>
                <a:gd name="connsiteX64" fmla="*/ 152997 w 254245"/>
                <a:gd name="connsiteY64" fmla="*/ 83503 h 160909"/>
                <a:gd name="connsiteX65" fmla="*/ 157604 w 254245"/>
                <a:gd name="connsiteY65" fmla="*/ 88639 h 160909"/>
                <a:gd name="connsiteX66" fmla="*/ 169489 w 254245"/>
                <a:gd name="connsiteY66" fmla="*/ 107957 h 160909"/>
                <a:gd name="connsiteX67" fmla="*/ 174986 w 254245"/>
                <a:gd name="connsiteY67" fmla="*/ 99454 h 160909"/>
                <a:gd name="connsiteX68" fmla="*/ 171260 w 254245"/>
                <a:gd name="connsiteY68" fmla="*/ 80842 h 160909"/>
                <a:gd name="connsiteX69" fmla="*/ 166295 w 254245"/>
                <a:gd name="connsiteY69" fmla="*/ 61707 h 160909"/>
                <a:gd name="connsiteX70" fmla="*/ 163276 w 254245"/>
                <a:gd name="connsiteY70" fmla="*/ 49655 h 160909"/>
                <a:gd name="connsiteX71" fmla="*/ 160798 w 254245"/>
                <a:gd name="connsiteY71" fmla="*/ 38309 h 160909"/>
                <a:gd name="connsiteX72" fmla="*/ 166295 w 254245"/>
                <a:gd name="connsiteY72" fmla="*/ 32997 h 160909"/>
                <a:gd name="connsiteX73" fmla="*/ 174271 w 254245"/>
                <a:gd name="connsiteY73" fmla="*/ 40969 h 160909"/>
                <a:gd name="connsiteX74" fmla="*/ 178354 w 254245"/>
                <a:gd name="connsiteY74" fmla="*/ 56745 h 160909"/>
                <a:gd name="connsiteX75" fmla="*/ 181191 w 254245"/>
                <a:gd name="connsiteY75" fmla="*/ 68789 h 160909"/>
                <a:gd name="connsiteX76" fmla="*/ 184201 w 254245"/>
                <a:gd name="connsiteY76" fmla="*/ 80668 h 160909"/>
                <a:gd name="connsiteX77" fmla="*/ 197150 w 254245"/>
                <a:gd name="connsiteY77" fmla="*/ 100160 h 160909"/>
                <a:gd name="connsiteX78" fmla="*/ 215764 w 254245"/>
                <a:gd name="connsiteY78" fmla="*/ 107957 h 160909"/>
                <a:gd name="connsiteX79" fmla="*/ 225869 w 254245"/>
                <a:gd name="connsiteY79" fmla="*/ 95904 h 160909"/>
                <a:gd name="connsiteX80" fmla="*/ 214524 w 254245"/>
                <a:gd name="connsiteY80" fmla="*/ 55856 h 160909"/>
                <a:gd name="connsiteX81" fmla="*/ 212753 w 254245"/>
                <a:gd name="connsiteY81" fmla="*/ 47884 h 160909"/>
                <a:gd name="connsiteX82" fmla="*/ 228530 w 254245"/>
                <a:gd name="connsiteY82" fmla="*/ 32997 h 160909"/>
                <a:gd name="connsiteX83" fmla="*/ 254245 w 254245"/>
                <a:gd name="connsiteY83" fmla="*/ 60111 h 160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</a:cxnLst>
              <a:rect l="l" t="t" r="r" b="b"/>
              <a:pathLst>
                <a:path w="254245" h="160909">
                  <a:moveTo>
                    <a:pt x="157454" y="147656"/>
                  </a:moveTo>
                  <a:cubicBezTo>
                    <a:pt x="157454" y="155629"/>
                    <a:pt x="148588" y="159527"/>
                    <a:pt x="138833" y="159527"/>
                  </a:cubicBezTo>
                  <a:cubicBezTo>
                    <a:pt x="120219" y="159527"/>
                    <a:pt x="115071" y="141988"/>
                    <a:pt x="113300" y="132944"/>
                  </a:cubicBezTo>
                  <a:lnTo>
                    <a:pt x="109041" y="111150"/>
                  </a:lnTo>
                  <a:lnTo>
                    <a:pt x="59041" y="111150"/>
                  </a:lnTo>
                  <a:lnTo>
                    <a:pt x="61877" y="126386"/>
                  </a:lnTo>
                  <a:cubicBezTo>
                    <a:pt x="62942" y="131530"/>
                    <a:pt x="65428" y="144640"/>
                    <a:pt x="68614" y="148188"/>
                  </a:cubicBezTo>
                  <a:cubicBezTo>
                    <a:pt x="72515" y="152262"/>
                    <a:pt x="77837" y="154565"/>
                    <a:pt x="85996" y="154565"/>
                  </a:cubicBezTo>
                  <a:cubicBezTo>
                    <a:pt x="87060" y="154565"/>
                    <a:pt x="94329" y="154565"/>
                    <a:pt x="99112" y="151911"/>
                  </a:cubicBezTo>
                  <a:cubicBezTo>
                    <a:pt x="98055" y="151380"/>
                    <a:pt x="93972" y="148720"/>
                    <a:pt x="93972" y="143933"/>
                  </a:cubicBezTo>
                  <a:cubicBezTo>
                    <a:pt x="93972" y="138795"/>
                    <a:pt x="98230" y="137907"/>
                    <a:pt x="100176" y="137907"/>
                  </a:cubicBezTo>
                  <a:cubicBezTo>
                    <a:pt x="105324" y="137907"/>
                    <a:pt x="109225" y="142162"/>
                    <a:pt x="109225" y="147656"/>
                  </a:cubicBezTo>
                  <a:cubicBezTo>
                    <a:pt x="109225" y="159527"/>
                    <a:pt x="90603" y="159527"/>
                    <a:pt x="85813" y="159527"/>
                  </a:cubicBezTo>
                  <a:cubicBezTo>
                    <a:pt x="78902" y="159527"/>
                    <a:pt x="64896" y="159177"/>
                    <a:pt x="56563" y="147831"/>
                  </a:cubicBezTo>
                  <a:cubicBezTo>
                    <a:pt x="51415" y="140566"/>
                    <a:pt x="50001" y="132944"/>
                    <a:pt x="46100" y="111150"/>
                  </a:cubicBezTo>
                  <a:lnTo>
                    <a:pt x="32444" y="111150"/>
                  </a:lnTo>
                  <a:cubicBezTo>
                    <a:pt x="29433" y="111150"/>
                    <a:pt x="27129" y="111150"/>
                    <a:pt x="27129" y="107251"/>
                  </a:cubicBezTo>
                  <a:cubicBezTo>
                    <a:pt x="27129" y="104765"/>
                    <a:pt x="29433" y="104765"/>
                    <a:pt x="32086" y="104765"/>
                  </a:cubicBezTo>
                  <a:lnTo>
                    <a:pt x="44861" y="104765"/>
                  </a:lnTo>
                  <a:lnTo>
                    <a:pt x="33508" y="43097"/>
                  </a:lnTo>
                  <a:cubicBezTo>
                    <a:pt x="31379" y="31226"/>
                    <a:pt x="31205" y="30694"/>
                    <a:pt x="28186" y="19173"/>
                  </a:cubicBezTo>
                  <a:cubicBezTo>
                    <a:pt x="27129" y="15093"/>
                    <a:pt x="24111" y="3580"/>
                    <a:pt x="17199" y="3580"/>
                  </a:cubicBezTo>
                  <a:cubicBezTo>
                    <a:pt x="16309" y="3580"/>
                    <a:pt x="12409" y="3580"/>
                    <a:pt x="9573" y="6232"/>
                  </a:cubicBezTo>
                  <a:cubicBezTo>
                    <a:pt x="15245" y="8543"/>
                    <a:pt x="15245" y="13505"/>
                    <a:pt x="15245" y="14211"/>
                  </a:cubicBezTo>
                  <a:cubicBezTo>
                    <a:pt x="15245" y="19348"/>
                    <a:pt x="10987" y="20237"/>
                    <a:pt x="9040" y="20237"/>
                  </a:cubicBezTo>
                  <a:cubicBezTo>
                    <a:pt x="3901" y="20237"/>
                    <a:pt x="0" y="15982"/>
                    <a:pt x="0" y="10487"/>
                  </a:cubicBezTo>
                  <a:cubicBezTo>
                    <a:pt x="0" y="2333"/>
                    <a:pt x="9040" y="-1382"/>
                    <a:pt x="16842" y="-1382"/>
                  </a:cubicBezTo>
                  <a:cubicBezTo>
                    <a:pt x="37584" y="-1382"/>
                    <a:pt x="44503" y="31401"/>
                    <a:pt x="47697" y="49123"/>
                  </a:cubicBezTo>
                  <a:lnTo>
                    <a:pt x="57977" y="104765"/>
                  </a:lnTo>
                  <a:lnTo>
                    <a:pt x="107977" y="104765"/>
                  </a:lnTo>
                  <a:lnTo>
                    <a:pt x="97165" y="46105"/>
                  </a:lnTo>
                  <a:cubicBezTo>
                    <a:pt x="95211" y="35831"/>
                    <a:pt x="95211" y="35475"/>
                    <a:pt x="92375" y="25375"/>
                  </a:cubicBezTo>
                  <a:cubicBezTo>
                    <a:pt x="89714" y="15982"/>
                    <a:pt x="88299" y="14211"/>
                    <a:pt x="84574" y="10487"/>
                  </a:cubicBezTo>
                  <a:cubicBezTo>
                    <a:pt x="80673" y="6589"/>
                    <a:pt x="76240" y="3580"/>
                    <a:pt x="70568" y="3580"/>
                  </a:cubicBezTo>
                  <a:cubicBezTo>
                    <a:pt x="68614" y="3580"/>
                    <a:pt x="63474" y="3754"/>
                    <a:pt x="59399" y="6232"/>
                  </a:cubicBezTo>
                  <a:cubicBezTo>
                    <a:pt x="60463" y="6764"/>
                    <a:pt x="64539" y="9424"/>
                    <a:pt x="64539" y="14211"/>
                  </a:cubicBezTo>
                  <a:cubicBezTo>
                    <a:pt x="64539" y="19348"/>
                    <a:pt x="60280" y="20237"/>
                    <a:pt x="58334" y="20237"/>
                  </a:cubicBezTo>
                  <a:cubicBezTo>
                    <a:pt x="53194" y="20237"/>
                    <a:pt x="49293" y="15982"/>
                    <a:pt x="49293" y="10487"/>
                  </a:cubicBezTo>
                  <a:cubicBezTo>
                    <a:pt x="49293" y="1277"/>
                    <a:pt x="60638" y="-1382"/>
                    <a:pt x="70210" y="-1382"/>
                  </a:cubicBezTo>
                  <a:cubicBezTo>
                    <a:pt x="82802" y="-1382"/>
                    <a:pt x="96808" y="6589"/>
                    <a:pt x="102837" y="21119"/>
                  </a:cubicBezTo>
                  <a:cubicBezTo>
                    <a:pt x="106738" y="30512"/>
                    <a:pt x="109225" y="40262"/>
                    <a:pt x="110996" y="50187"/>
                  </a:cubicBezTo>
                  <a:lnTo>
                    <a:pt x="121101" y="104765"/>
                  </a:lnTo>
                  <a:lnTo>
                    <a:pt x="137768" y="104765"/>
                  </a:lnTo>
                  <a:cubicBezTo>
                    <a:pt x="140786" y="104765"/>
                    <a:pt x="143090" y="104765"/>
                    <a:pt x="143090" y="108664"/>
                  </a:cubicBezTo>
                  <a:cubicBezTo>
                    <a:pt x="143090" y="111150"/>
                    <a:pt x="140786" y="111150"/>
                    <a:pt x="138125" y="111150"/>
                  </a:cubicBezTo>
                  <a:lnTo>
                    <a:pt x="122165" y="111150"/>
                  </a:lnTo>
                  <a:lnTo>
                    <a:pt x="126598" y="135072"/>
                  </a:lnTo>
                  <a:cubicBezTo>
                    <a:pt x="128020" y="142869"/>
                    <a:pt x="130141" y="154565"/>
                    <a:pt x="138833" y="154565"/>
                  </a:cubicBezTo>
                  <a:cubicBezTo>
                    <a:pt x="141494" y="154565"/>
                    <a:pt x="145394" y="153682"/>
                    <a:pt x="147523" y="152087"/>
                  </a:cubicBezTo>
                  <a:cubicBezTo>
                    <a:pt x="144330" y="150491"/>
                    <a:pt x="142201" y="147482"/>
                    <a:pt x="142201" y="143933"/>
                  </a:cubicBezTo>
                  <a:cubicBezTo>
                    <a:pt x="142201" y="138795"/>
                    <a:pt x="146459" y="137907"/>
                    <a:pt x="148405" y="137907"/>
                  </a:cubicBezTo>
                  <a:cubicBezTo>
                    <a:pt x="153553" y="137907"/>
                    <a:pt x="157454" y="142162"/>
                    <a:pt x="157454" y="147656"/>
                  </a:cubicBezTo>
                  <a:close/>
                  <a:moveTo>
                    <a:pt x="254245" y="60111"/>
                  </a:moveTo>
                  <a:cubicBezTo>
                    <a:pt x="254245" y="62414"/>
                    <a:pt x="251933" y="62414"/>
                    <a:pt x="250519" y="62414"/>
                  </a:cubicBezTo>
                  <a:cubicBezTo>
                    <a:pt x="247326" y="62414"/>
                    <a:pt x="247151" y="61882"/>
                    <a:pt x="246261" y="58691"/>
                  </a:cubicBezTo>
                  <a:cubicBezTo>
                    <a:pt x="243251" y="47702"/>
                    <a:pt x="236864" y="37959"/>
                    <a:pt x="229062" y="37959"/>
                  </a:cubicBezTo>
                  <a:cubicBezTo>
                    <a:pt x="226583" y="37959"/>
                    <a:pt x="224630" y="39198"/>
                    <a:pt x="224630" y="43985"/>
                  </a:cubicBezTo>
                  <a:cubicBezTo>
                    <a:pt x="224630" y="47884"/>
                    <a:pt x="226226" y="51782"/>
                    <a:pt x="227648" y="55856"/>
                  </a:cubicBezTo>
                  <a:cubicBezTo>
                    <a:pt x="230834" y="64185"/>
                    <a:pt x="238285" y="83503"/>
                    <a:pt x="238285" y="93253"/>
                  </a:cubicBezTo>
                  <a:cubicBezTo>
                    <a:pt x="238285" y="107076"/>
                    <a:pt x="228713" y="112919"/>
                    <a:pt x="216471" y="112919"/>
                  </a:cubicBezTo>
                  <a:cubicBezTo>
                    <a:pt x="202465" y="112919"/>
                    <a:pt x="192892" y="104590"/>
                    <a:pt x="187570" y="97858"/>
                  </a:cubicBezTo>
                  <a:cubicBezTo>
                    <a:pt x="186330" y="108664"/>
                    <a:pt x="177107" y="112919"/>
                    <a:pt x="170021" y="112919"/>
                  </a:cubicBezTo>
                  <a:cubicBezTo>
                    <a:pt x="162395" y="112919"/>
                    <a:pt x="158494" y="107957"/>
                    <a:pt x="155833" y="103526"/>
                  </a:cubicBezTo>
                  <a:cubicBezTo>
                    <a:pt x="152107" y="97683"/>
                    <a:pt x="149271" y="86868"/>
                    <a:pt x="149271" y="85804"/>
                  </a:cubicBezTo>
                  <a:cubicBezTo>
                    <a:pt x="149271" y="83503"/>
                    <a:pt x="151575" y="83503"/>
                    <a:pt x="152997" y="83503"/>
                  </a:cubicBezTo>
                  <a:cubicBezTo>
                    <a:pt x="156190" y="83503"/>
                    <a:pt x="156365" y="83677"/>
                    <a:pt x="157604" y="88639"/>
                  </a:cubicBezTo>
                  <a:cubicBezTo>
                    <a:pt x="160623" y="100867"/>
                    <a:pt x="163991" y="107957"/>
                    <a:pt x="169489" y="107957"/>
                  </a:cubicBezTo>
                  <a:cubicBezTo>
                    <a:pt x="174986" y="107957"/>
                    <a:pt x="174986" y="101582"/>
                    <a:pt x="174986" y="99454"/>
                  </a:cubicBezTo>
                  <a:cubicBezTo>
                    <a:pt x="174986" y="96087"/>
                    <a:pt x="172674" y="87043"/>
                    <a:pt x="171260" y="80842"/>
                  </a:cubicBezTo>
                  <a:lnTo>
                    <a:pt x="166295" y="61707"/>
                  </a:lnTo>
                  <a:cubicBezTo>
                    <a:pt x="165763" y="59048"/>
                    <a:pt x="163991" y="52314"/>
                    <a:pt x="163276" y="49655"/>
                  </a:cubicBezTo>
                  <a:cubicBezTo>
                    <a:pt x="162395" y="45756"/>
                    <a:pt x="160798" y="39555"/>
                    <a:pt x="160798" y="38309"/>
                  </a:cubicBezTo>
                  <a:cubicBezTo>
                    <a:pt x="160798" y="34411"/>
                    <a:pt x="163634" y="32997"/>
                    <a:pt x="166295" y="32997"/>
                  </a:cubicBezTo>
                  <a:cubicBezTo>
                    <a:pt x="172325" y="32997"/>
                    <a:pt x="173564" y="38309"/>
                    <a:pt x="174271" y="40969"/>
                  </a:cubicBezTo>
                  <a:lnTo>
                    <a:pt x="178354" y="56745"/>
                  </a:lnTo>
                  <a:cubicBezTo>
                    <a:pt x="178887" y="59397"/>
                    <a:pt x="180659" y="66138"/>
                    <a:pt x="181191" y="68789"/>
                  </a:cubicBezTo>
                  <a:cubicBezTo>
                    <a:pt x="181723" y="70568"/>
                    <a:pt x="184027" y="79429"/>
                    <a:pt x="184201" y="80668"/>
                  </a:cubicBezTo>
                  <a:cubicBezTo>
                    <a:pt x="184559" y="81732"/>
                    <a:pt x="189873" y="93428"/>
                    <a:pt x="197150" y="100160"/>
                  </a:cubicBezTo>
                  <a:cubicBezTo>
                    <a:pt x="202465" y="104948"/>
                    <a:pt x="208669" y="107957"/>
                    <a:pt x="215764" y="107957"/>
                  </a:cubicBezTo>
                  <a:cubicBezTo>
                    <a:pt x="223922" y="107957"/>
                    <a:pt x="225869" y="101755"/>
                    <a:pt x="225869" y="95904"/>
                  </a:cubicBezTo>
                  <a:cubicBezTo>
                    <a:pt x="225869" y="85455"/>
                    <a:pt x="217535" y="64010"/>
                    <a:pt x="214524" y="55856"/>
                  </a:cubicBezTo>
                  <a:cubicBezTo>
                    <a:pt x="212753" y="51426"/>
                    <a:pt x="212753" y="50187"/>
                    <a:pt x="212753" y="47884"/>
                  </a:cubicBezTo>
                  <a:cubicBezTo>
                    <a:pt x="212753" y="38309"/>
                    <a:pt x="220371" y="32997"/>
                    <a:pt x="228530" y="32997"/>
                  </a:cubicBezTo>
                  <a:cubicBezTo>
                    <a:pt x="246261" y="32997"/>
                    <a:pt x="254245" y="57277"/>
                    <a:pt x="254245" y="60111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958" name="任意多边形: 形状 957">
              <a:extLst>
                <a:ext uri="{FF2B5EF4-FFF2-40B4-BE49-F238E27FC236}">
                  <a16:creationId xmlns:a16="http://schemas.microsoft.com/office/drawing/2014/main" id="{7830EADD-0DB0-7399-95A4-5EFE497AE60F}"/>
                </a:ext>
              </a:extLst>
            </p:cNvPr>
            <p:cNvSpPr/>
            <p:nvPr>
              <p:custDataLst>
                <p:tags r:id="rId8"/>
              </p:custDataLst>
            </p:nvPr>
          </p:nvSpPr>
          <p:spPr>
            <a:xfrm flipV="1">
              <a:off x="7241456" y="-14530532"/>
              <a:ext cx="168400" cy="59223"/>
            </a:xfrm>
            <a:custGeom>
              <a:avLst/>
              <a:gdLst>
                <a:gd name="connsiteX0" fmla="*/ 159789 w 168400"/>
                <a:gd name="connsiteY0" fmla="*/ 47725 h 59223"/>
                <a:gd name="connsiteX1" fmla="*/ 168401 w 168400"/>
                <a:gd name="connsiteY1" fmla="*/ 52791 h 59223"/>
                <a:gd name="connsiteX2" fmla="*/ 160044 w 168400"/>
                <a:gd name="connsiteY2" fmla="*/ 57848 h 59223"/>
                <a:gd name="connsiteX3" fmla="*/ 8357 w 168400"/>
                <a:gd name="connsiteY3" fmla="*/ 57848 h 59223"/>
                <a:gd name="connsiteX4" fmla="*/ 0 w 168400"/>
                <a:gd name="connsiteY4" fmla="*/ 52791 h 59223"/>
                <a:gd name="connsiteX5" fmla="*/ 8612 w 168400"/>
                <a:gd name="connsiteY5" fmla="*/ 47725 h 59223"/>
                <a:gd name="connsiteX6" fmla="*/ 159789 w 168400"/>
                <a:gd name="connsiteY6" fmla="*/ 47725 h 59223"/>
                <a:gd name="connsiteX7" fmla="*/ 160044 w 168400"/>
                <a:gd name="connsiteY7" fmla="*/ -1375 h 59223"/>
                <a:gd name="connsiteX8" fmla="*/ 168401 w 168400"/>
                <a:gd name="connsiteY8" fmla="*/ 3691 h 59223"/>
                <a:gd name="connsiteX9" fmla="*/ 159789 w 168400"/>
                <a:gd name="connsiteY9" fmla="*/ 8756 h 59223"/>
                <a:gd name="connsiteX10" fmla="*/ 8612 w 168400"/>
                <a:gd name="connsiteY10" fmla="*/ 8756 h 59223"/>
                <a:gd name="connsiteX11" fmla="*/ 0 w 168400"/>
                <a:gd name="connsiteY11" fmla="*/ 3691 h 59223"/>
                <a:gd name="connsiteX12" fmla="*/ 8357 w 168400"/>
                <a:gd name="connsiteY12" fmla="*/ -1375 h 59223"/>
                <a:gd name="connsiteX13" fmla="*/ 160044 w 168400"/>
                <a:gd name="connsiteY13" fmla="*/ -1375 h 59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8400" h="59223">
                  <a:moveTo>
                    <a:pt x="159789" y="47725"/>
                  </a:moveTo>
                  <a:cubicBezTo>
                    <a:pt x="163587" y="47725"/>
                    <a:pt x="168401" y="47725"/>
                    <a:pt x="168401" y="52791"/>
                  </a:cubicBezTo>
                  <a:cubicBezTo>
                    <a:pt x="168401" y="57848"/>
                    <a:pt x="163587" y="57848"/>
                    <a:pt x="160044" y="57848"/>
                  </a:cubicBezTo>
                  <a:lnTo>
                    <a:pt x="8357" y="57848"/>
                  </a:lnTo>
                  <a:cubicBezTo>
                    <a:pt x="4814" y="57848"/>
                    <a:pt x="0" y="57848"/>
                    <a:pt x="0" y="52791"/>
                  </a:cubicBezTo>
                  <a:cubicBezTo>
                    <a:pt x="0" y="47725"/>
                    <a:pt x="4814" y="47725"/>
                    <a:pt x="8612" y="47725"/>
                  </a:cubicBezTo>
                  <a:lnTo>
                    <a:pt x="159789" y="47725"/>
                  </a:lnTo>
                  <a:close/>
                  <a:moveTo>
                    <a:pt x="160044" y="-1375"/>
                  </a:moveTo>
                  <a:cubicBezTo>
                    <a:pt x="163587" y="-1375"/>
                    <a:pt x="168401" y="-1375"/>
                    <a:pt x="168401" y="3691"/>
                  </a:cubicBezTo>
                  <a:cubicBezTo>
                    <a:pt x="168401" y="8756"/>
                    <a:pt x="163587" y="8756"/>
                    <a:pt x="159789" y="8756"/>
                  </a:cubicBezTo>
                  <a:lnTo>
                    <a:pt x="8612" y="8756"/>
                  </a:lnTo>
                  <a:cubicBezTo>
                    <a:pt x="4814" y="8756"/>
                    <a:pt x="0" y="8756"/>
                    <a:pt x="0" y="3691"/>
                  </a:cubicBezTo>
                  <a:cubicBezTo>
                    <a:pt x="0" y="-1375"/>
                    <a:pt x="4814" y="-1375"/>
                    <a:pt x="8357" y="-1375"/>
                  </a:cubicBezTo>
                  <a:lnTo>
                    <a:pt x="160044" y="-1375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959" name="任意多边形: 形状 958">
              <a:extLst>
                <a:ext uri="{FF2B5EF4-FFF2-40B4-BE49-F238E27FC236}">
                  <a16:creationId xmlns:a16="http://schemas.microsoft.com/office/drawing/2014/main" id="{007E8A98-B0C2-E91E-1596-5ED953C17CE0}"/>
                </a:ext>
              </a:extLst>
            </p:cNvPr>
            <p:cNvSpPr/>
            <p:nvPr>
              <p:custDataLst>
                <p:tags r:id="rId9"/>
              </p:custDataLst>
            </p:nvPr>
          </p:nvSpPr>
          <p:spPr>
            <a:xfrm flipV="1">
              <a:off x="7500685" y="-14611274"/>
              <a:ext cx="288682" cy="175646"/>
            </a:xfrm>
            <a:custGeom>
              <a:avLst/>
              <a:gdLst>
                <a:gd name="connsiteX0" fmla="*/ 264622 w 288682"/>
                <a:gd name="connsiteY0" fmla="*/ 156300 h 175646"/>
                <a:gd name="connsiteX1" fmla="*/ 274248 w 288682"/>
                <a:gd name="connsiteY1" fmla="*/ 161866 h 175646"/>
                <a:gd name="connsiteX2" fmla="*/ 288683 w 288682"/>
                <a:gd name="connsiteY2" fmla="*/ 162375 h 175646"/>
                <a:gd name="connsiteX3" fmla="*/ 288683 w 288682"/>
                <a:gd name="connsiteY3" fmla="*/ 174269 h 175646"/>
                <a:gd name="connsiteX4" fmla="*/ 261586 w 288682"/>
                <a:gd name="connsiteY4" fmla="*/ 173506 h 175646"/>
                <a:gd name="connsiteX5" fmla="*/ 227148 w 288682"/>
                <a:gd name="connsiteY5" fmla="*/ 174269 h 175646"/>
                <a:gd name="connsiteX6" fmla="*/ 227148 w 288682"/>
                <a:gd name="connsiteY6" fmla="*/ 162375 h 175646"/>
                <a:gd name="connsiteX7" fmla="*/ 252973 w 288682"/>
                <a:gd name="connsiteY7" fmla="*/ 159588 h 175646"/>
                <a:gd name="connsiteX8" fmla="*/ 209417 w 288682"/>
                <a:gd name="connsiteY8" fmla="*/ 46460 h 175646"/>
                <a:gd name="connsiteX9" fmla="*/ 164596 w 288682"/>
                <a:gd name="connsiteY9" fmla="*/ 162375 h 175646"/>
                <a:gd name="connsiteX10" fmla="*/ 188905 w 288682"/>
                <a:gd name="connsiteY10" fmla="*/ 162375 h 175646"/>
                <a:gd name="connsiteX11" fmla="*/ 188905 w 288682"/>
                <a:gd name="connsiteY11" fmla="*/ 174269 h 175646"/>
                <a:gd name="connsiteX12" fmla="*/ 144592 w 288682"/>
                <a:gd name="connsiteY12" fmla="*/ 173506 h 175646"/>
                <a:gd name="connsiteX13" fmla="*/ 105848 w 288682"/>
                <a:gd name="connsiteY13" fmla="*/ 174269 h 175646"/>
                <a:gd name="connsiteX14" fmla="*/ 105848 w 288682"/>
                <a:gd name="connsiteY14" fmla="*/ 162375 h 175646"/>
                <a:gd name="connsiteX15" fmla="*/ 127623 w 288682"/>
                <a:gd name="connsiteY15" fmla="*/ 162375 h 175646"/>
                <a:gd name="connsiteX16" fmla="*/ 138007 w 288682"/>
                <a:gd name="connsiteY16" fmla="*/ 135545 h 175646"/>
                <a:gd name="connsiteX17" fmla="*/ 103568 w 288682"/>
                <a:gd name="connsiteY17" fmla="*/ 46460 h 175646"/>
                <a:gd name="connsiteX18" fmla="*/ 58747 w 288682"/>
                <a:gd name="connsiteY18" fmla="*/ 162375 h 175646"/>
                <a:gd name="connsiteX19" fmla="*/ 83057 w 288682"/>
                <a:gd name="connsiteY19" fmla="*/ 162375 h 175646"/>
                <a:gd name="connsiteX20" fmla="*/ 83057 w 288682"/>
                <a:gd name="connsiteY20" fmla="*/ 174269 h 175646"/>
                <a:gd name="connsiteX21" fmla="*/ 38744 w 288682"/>
                <a:gd name="connsiteY21" fmla="*/ 173506 h 175646"/>
                <a:gd name="connsiteX22" fmla="*/ 0 w 288682"/>
                <a:gd name="connsiteY22" fmla="*/ 174269 h 175646"/>
                <a:gd name="connsiteX23" fmla="*/ 0 w 288682"/>
                <a:gd name="connsiteY23" fmla="*/ 162375 h 175646"/>
                <a:gd name="connsiteX24" fmla="*/ 21775 w 288682"/>
                <a:gd name="connsiteY24" fmla="*/ 162375 h 175646"/>
                <a:gd name="connsiteX25" fmla="*/ 82557 w 288682"/>
                <a:gd name="connsiteY25" fmla="*/ 5204 h 175646"/>
                <a:gd name="connsiteX26" fmla="*/ 91414 w 288682"/>
                <a:gd name="connsiteY26" fmla="*/ -1377 h 175646"/>
                <a:gd name="connsiteX27" fmla="*/ 100280 w 288682"/>
                <a:gd name="connsiteY27" fmla="*/ 5204 h 175646"/>
                <a:gd name="connsiteX28" fmla="*/ 144338 w 288682"/>
                <a:gd name="connsiteY28" fmla="*/ 119095 h 175646"/>
                <a:gd name="connsiteX29" fmla="*/ 188404 w 288682"/>
                <a:gd name="connsiteY29" fmla="*/ 5204 h 175646"/>
                <a:gd name="connsiteX30" fmla="*/ 197262 w 288682"/>
                <a:gd name="connsiteY30" fmla="*/ -1377 h 175646"/>
                <a:gd name="connsiteX31" fmla="*/ 206128 w 288682"/>
                <a:gd name="connsiteY31" fmla="*/ 5204 h 175646"/>
                <a:gd name="connsiteX32" fmla="*/ 264622 w 288682"/>
                <a:gd name="connsiteY32" fmla="*/ 156300 h 175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88682" h="175646">
                  <a:moveTo>
                    <a:pt x="264622" y="156300"/>
                  </a:moveTo>
                  <a:cubicBezTo>
                    <a:pt x="266147" y="160604"/>
                    <a:pt x="266393" y="161105"/>
                    <a:pt x="274248" y="161866"/>
                  </a:cubicBezTo>
                  <a:cubicBezTo>
                    <a:pt x="279310" y="162375"/>
                    <a:pt x="284633" y="162375"/>
                    <a:pt x="288683" y="162375"/>
                  </a:cubicBezTo>
                  <a:lnTo>
                    <a:pt x="288683" y="174269"/>
                  </a:lnTo>
                  <a:cubicBezTo>
                    <a:pt x="281844" y="174015"/>
                    <a:pt x="272978" y="173506"/>
                    <a:pt x="261586" y="173506"/>
                  </a:cubicBezTo>
                  <a:cubicBezTo>
                    <a:pt x="251967" y="173506"/>
                    <a:pt x="236260" y="173506"/>
                    <a:pt x="227148" y="174269"/>
                  </a:cubicBezTo>
                  <a:lnTo>
                    <a:pt x="227148" y="162375"/>
                  </a:lnTo>
                  <a:cubicBezTo>
                    <a:pt x="233479" y="162375"/>
                    <a:pt x="245634" y="162375"/>
                    <a:pt x="252973" y="159588"/>
                  </a:cubicBezTo>
                  <a:lnTo>
                    <a:pt x="209417" y="46460"/>
                  </a:lnTo>
                  <a:lnTo>
                    <a:pt x="164596" y="162375"/>
                  </a:lnTo>
                  <a:lnTo>
                    <a:pt x="188905" y="162375"/>
                  </a:lnTo>
                  <a:lnTo>
                    <a:pt x="188905" y="174269"/>
                  </a:lnTo>
                  <a:cubicBezTo>
                    <a:pt x="179285" y="173506"/>
                    <a:pt x="155484" y="173506"/>
                    <a:pt x="144592" y="173506"/>
                  </a:cubicBezTo>
                  <a:cubicBezTo>
                    <a:pt x="134717" y="173506"/>
                    <a:pt x="114714" y="173506"/>
                    <a:pt x="105848" y="174269"/>
                  </a:cubicBezTo>
                  <a:lnTo>
                    <a:pt x="105848" y="162375"/>
                  </a:lnTo>
                  <a:lnTo>
                    <a:pt x="127623" y="162375"/>
                  </a:lnTo>
                  <a:lnTo>
                    <a:pt x="138007" y="135545"/>
                  </a:lnTo>
                  <a:lnTo>
                    <a:pt x="103568" y="46460"/>
                  </a:lnTo>
                  <a:lnTo>
                    <a:pt x="58747" y="162375"/>
                  </a:lnTo>
                  <a:lnTo>
                    <a:pt x="83057" y="162375"/>
                  </a:lnTo>
                  <a:lnTo>
                    <a:pt x="83057" y="174269"/>
                  </a:lnTo>
                  <a:cubicBezTo>
                    <a:pt x="73436" y="173506"/>
                    <a:pt x="49636" y="173506"/>
                    <a:pt x="38744" y="173506"/>
                  </a:cubicBezTo>
                  <a:cubicBezTo>
                    <a:pt x="28869" y="173506"/>
                    <a:pt x="8866" y="173506"/>
                    <a:pt x="0" y="174269"/>
                  </a:cubicBezTo>
                  <a:lnTo>
                    <a:pt x="0" y="162375"/>
                  </a:lnTo>
                  <a:lnTo>
                    <a:pt x="21775" y="162375"/>
                  </a:lnTo>
                  <a:lnTo>
                    <a:pt x="82557" y="5204"/>
                  </a:lnTo>
                  <a:cubicBezTo>
                    <a:pt x="84073" y="1155"/>
                    <a:pt x="85083" y="-1377"/>
                    <a:pt x="91414" y="-1377"/>
                  </a:cubicBezTo>
                  <a:cubicBezTo>
                    <a:pt x="97745" y="-1377"/>
                    <a:pt x="98762" y="1155"/>
                    <a:pt x="100280" y="5204"/>
                  </a:cubicBezTo>
                  <a:lnTo>
                    <a:pt x="144338" y="119095"/>
                  </a:lnTo>
                  <a:lnTo>
                    <a:pt x="188404" y="5204"/>
                  </a:lnTo>
                  <a:cubicBezTo>
                    <a:pt x="189922" y="1155"/>
                    <a:pt x="190930" y="-1377"/>
                    <a:pt x="197262" y="-1377"/>
                  </a:cubicBezTo>
                  <a:cubicBezTo>
                    <a:pt x="203593" y="-1377"/>
                    <a:pt x="204610" y="1155"/>
                    <a:pt x="206128" y="5204"/>
                  </a:cubicBezTo>
                  <a:lnTo>
                    <a:pt x="264622" y="156300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69" name="任意多边形: 形状 68">
              <a:extLst>
                <a:ext uri="{FF2B5EF4-FFF2-40B4-BE49-F238E27FC236}">
                  <a16:creationId xmlns:a16="http://schemas.microsoft.com/office/drawing/2014/main" id="{39FC3580-E4B4-D4C8-2C4B-7DEEC90C8F92}"/>
                </a:ext>
              </a:extLst>
            </p:cNvPr>
            <p:cNvSpPr/>
            <p:nvPr>
              <p:custDataLst>
                <p:tags r:id="rId10"/>
              </p:custDataLst>
            </p:nvPr>
          </p:nvSpPr>
          <p:spPr>
            <a:xfrm flipV="1">
              <a:off x="7823702" y="-14620305"/>
              <a:ext cx="285791" cy="79922"/>
            </a:xfrm>
            <a:custGeom>
              <a:avLst/>
              <a:gdLst>
                <a:gd name="connsiteX0" fmla="*/ 71990 w 285791"/>
                <a:gd name="connsiteY0" fmla="*/ 17579 h 79922"/>
                <a:gd name="connsiteX1" fmla="*/ 67915 w 285791"/>
                <a:gd name="connsiteY1" fmla="*/ 21835 h 79922"/>
                <a:gd name="connsiteX2" fmla="*/ 65253 w 285791"/>
                <a:gd name="connsiteY2" fmla="*/ 19882 h 79922"/>
                <a:gd name="connsiteX3" fmla="*/ 30148 w 285791"/>
                <a:gd name="connsiteY3" fmla="*/ 3581 h 79922"/>
                <a:gd name="connsiteX4" fmla="*/ 13656 w 285791"/>
                <a:gd name="connsiteY4" fmla="*/ 24494 h 79922"/>
                <a:gd name="connsiteX5" fmla="*/ 15960 w 285791"/>
                <a:gd name="connsiteY5" fmla="*/ 40796 h 79922"/>
                <a:gd name="connsiteX6" fmla="*/ 26954 w 285791"/>
                <a:gd name="connsiteY6" fmla="*/ 40796 h 79922"/>
                <a:gd name="connsiteX7" fmla="*/ 69511 w 285791"/>
                <a:gd name="connsiteY7" fmla="*/ 62947 h 79922"/>
                <a:gd name="connsiteX8" fmla="*/ 48054 w 285791"/>
                <a:gd name="connsiteY8" fmla="*/ 78541 h 79922"/>
                <a:gd name="connsiteX9" fmla="*/ 0 w 285791"/>
                <a:gd name="connsiteY9" fmla="*/ 31403 h 79922"/>
                <a:gd name="connsiteX10" fmla="*/ 30148 w 285791"/>
                <a:gd name="connsiteY10" fmla="*/ -1382 h 79922"/>
                <a:gd name="connsiteX11" fmla="*/ 71990 w 285791"/>
                <a:gd name="connsiteY11" fmla="*/ 17579 h 79922"/>
                <a:gd name="connsiteX12" fmla="*/ 60996 w 285791"/>
                <a:gd name="connsiteY12" fmla="*/ 63122 h 79922"/>
                <a:gd name="connsiteX13" fmla="*/ 25715 w 285791"/>
                <a:gd name="connsiteY13" fmla="*/ 45758 h 79922"/>
                <a:gd name="connsiteX14" fmla="*/ 17382 w 285791"/>
                <a:gd name="connsiteY14" fmla="*/ 45758 h 79922"/>
                <a:gd name="connsiteX15" fmla="*/ 48054 w 285791"/>
                <a:gd name="connsiteY15" fmla="*/ 73579 h 79922"/>
                <a:gd name="connsiteX16" fmla="*/ 60996 w 285791"/>
                <a:gd name="connsiteY16" fmla="*/ 63122 h 79922"/>
                <a:gd name="connsiteX17" fmla="*/ 193081 w 285791"/>
                <a:gd name="connsiteY17" fmla="*/ 25733 h 79922"/>
                <a:gd name="connsiteX18" fmla="*/ 189355 w 285791"/>
                <a:gd name="connsiteY18" fmla="*/ 28036 h 79922"/>
                <a:gd name="connsiteX19" fmla="*/ 185097 w 285791"/>
                <a:gd name="connsiteY19" fmla="*/ 24313 h 79922"/>
                <a:gd name="connsiteX20" fmla="*/ 167898 w 285791"/>
                <a:gd name="connsiteY20" fmla="*/ 3581 h 79922"/>
                <a:gd name="connsiteX21" fmla="*/ 163465 w 285791"/>
                <a:gd name="connsiteY21" fmla="*/ 9607 h 79922"/>
                <a:gd name="connsiteX22" fmla="*/ 166484 w 285791"/>
                <a:gd name="connsiteY22" fmla="*/ 21478 h 79922"/>
                <a:gd name="connsiteX23" fmla="*/ 177121 w 285791"/>
                <a:gd name="connsiteY23" fmla="*/ 58874 h 79922"/>
                <a:gd name="connsiteX24" fmla="*/ 155306 w 285791"/>
                <a:gd name="connsiteY24" fmla="*/ 78541 h 79922"/>
                <a:gd name="connsiteX25" fmla="*/ 126405 w 285791"/>
                <a:gd name="connsiteY25" fmla="*/ 63480 h 79922"/>
                <a:gd name="connsiteX26" fmla="*/ 108857 w 285791"/>
                <a:gd name="connsiteY26" fmla="*/ 78541 h 79922"/>
                <a:gd name="connsiteX27" fmla="*/ 94668 w 285791"/>
                <a:gd name="connsiteY27" fmla="*/ 69148 h 79922"/>
                <a:gd name="connsiteX28" fmla="*/ 88107 w 285791"/>
                <a:gd name="connsiteY28" fmla="*/ 51426 h 79922"/>
                <a:gd name="connsiteX29" fmla="*/ 91833 w 285791"/>
                <a:gd name="connsiteY29" fmla="*/ 49125 h 79922"/>
                <a:gd name="connsiteX30" fmla="*/ 96440 w 285791"/>
                <a:gd name="connsiteY30" fmla="*/ 54261 h 79922"/>
                <a:gd name="connsiteX31" fmla="*/ 108325 w 285791"/>
                <a:gd name="connsiteY31" fmla="*/ 73579 h 79922"/>
                <a:gd name="connsiteX32" fmla="*/ 113822 w 285791"/>
                <a:gd name="connsiteY32" fmla="*/ 65076 h 79922"/>
                <a:gd name="connsiteX33" fmla="*/ 110096 w 285791"/>
                <a:gd name="connsiteY33" fmla="*/ 46464 h 79922"/>
                <a:gd name="connsiteX34" fmla="*/ 105131 w 285791"/>
                <a:gd name="connsiteY34" fmla="*/ 27329 h 79922"/>
                <a:gd name="connsiteX35" fmla="*/ 102112 w 285791"/>
                <a:gd name="connsiteY35" fmla="*/ 15277 h 79922"/>
                <a:gd name="connsiteX36" fmla="*/ 99633 w 285791"/>
                <a:gd name="connsiteY36" fmla="*/ 3931 h 79922"/>
                <a:gd name="connsiteX37" fmla="*/ 105131 w 285791"/>
                <a:gd name="connsiteY37" fmla="*/ -1382 h 79922"/>
                <a:gd name="connsiteX38" fmla="*/ 113107 w 285791"/>
                <a:gd name="connsiteY38" fmla="*/ 6591 h 79922"/>
                <a:gd name="connsiteX39" fmla="*/ 117190 w 285791"/>
                <a:gd name="connsiteY39" fmla="*/ 22367 h 79922"/>
                <a:gd name="connsiteX40" fmla="*/ 120027 w 285791"/>
                <a:gd name="connsiteY40" fmla="*/ 34411 h 79922"/>
                <a:gd name="connsiteX41" fmla="*/ 123038 w 285791"/>
                <a:gd name="connsiteY41" fmla="*/ 46290 h 79922"/>
                <a:gd name="connsiteX42" fmla="*/ 135987 w 285791"/>
                <a:gd name="connsiteY42" fmla="*/ 65781 h 79922"/>
                <a:gd name="connsiteX43" fmla="*/ 154599 w 285791"/>
                <a:gd name="connsiteY43" fmla="*/ 73579 h 79922"/>
                <a:gd name="connsiteX44" fmla="*/ 164704 w 285791"/>
                <a:gd name="connsiteY44" fmla="*/ 61526 h 79922"/>
                <a:gd name="connsiteX45" fmla="*/ 153361 w 285791"/>
                <a:gd name="connsiteY45" fmla="*/ 21478 h 79922"/>
                <a:gd name="connsiteX46" fmla="*/ 151589 w 285791"/>
                <a:gd name="connsiteY46" fmla="*/ 13506 h 79922"/>
                <a:gd name="connsiteX47" fmla="*/ 167366 w 285791"/>
                <a:gd name="connsiteY47" fmla="*/ -1382 h 79922"/>
                <a:gd name="connsiteX48" fmla="*/ 193081 w 285791"/>
                <a:gd name="connsiteY48" fmla="*/ 25733 h 79922"/>
                <a:gd name="connsiteX49" fmla="*/ 285792 w 285791"/>
                <a:gd name="connsiteY49" fmla="*/ 17579 h 79922"/>
                <a:gd name="connsiteX50" fmla="*/ 281717 w 285791"/>
                <a:gd name="connsiteY50" fmla="*/ 21835 h 79922"/>
                <a:gd name="connsiteX51" fmla="*/ 279055 w 285791"/>
                <a:gd name="connsiteY51" fmla="*/ 19882 h 79922"/>
                <a:gd name="connsiteX52" fmla="*/ 243948 w 285791"/>
                <a:gd name="connsiteY52" fmla="*/ 3581 h 79922"/>
                <a:gd name="connsiteX53" fmla="*/ 226926 w 285791"/>
                <a:gd name="connsiteY53" fmla="*/ 23074 h 79922"/>
                <a:gd name="connsiteX54" fmla="*/ 238984 w 285791"/>
                <a:gd name="connsiteY54" fmla="*/ 60462 h 79922"/>
                <a:gd name="connsiteX55" fmla="*/ 262213 w 285791"/>
                <a:gd name="connsiteY55" fmla="*/ 73579 h 79922"/>
                <a:gd name="connsiteX56" fmla="*/ 275862 w 285791"/>
                <a:gd name="connsiteY56" fmla="*/ 67204 h 79922"/>
                <a:gd name="connsiteX57" fmla="*/ 268951 w 285791"/>
                <a:gd name="connsiteY57" fmla="*/ 58518 h 79922"/>
                <a:gd name="connsiteX58" fmla="*/ 275328 w 285791"/>
                <a:gd name="connsiteY58" fmla="*/ 52665 h 79922"/>
                <a:gd name="connsiteX59" fmla="*/ 284196 w 285791"/>
                <a:gd name="connsiteY59" fmla="*/ 63122 h 79922"/>
                <a:gd name="connsiteX60" fmla="*/ 262030 w 285791"/>
                <a:gd name="connsiteY60" fmla="*/ 78541 h 79922"/>
                <a:gd name="connsiteX61" fmla="*/ 212919 w 285791"/>
                <a:gd name="connsiteY61" fmla="*/ 29100 h 79922"/>
                <a:gd name="connsiteX62" fmla="*/ 243768 w 285791"/>
                <a:gd name="connsiteY62" fmla="*/ -1382 h 79922"/>
                <a:gd name="connsiteX63" fmla="*/ 285792 w 285791"/>
                <a:gd name="connsiteY63" fmla="*/ 17579 h 79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285791" h="79922">
                  <a:moveTo>
                    <a:pt x="71990" y="17579"/>
                  </a:moveTo>
                  <a:cubicBezTo>
                    <a:pt x="71990" y="19000"/>
                    <a:pt x="69511" y="21835"/>
                    <a:pt x="67915" y="21835"/>
                  </a:cubicBezTo>
                  <a:cubicBezTo>
                    <a:pt x="67025" y="21835"/>
                    <a:pt x="66493" y="21303"/>
                    <a:pt x="65253" y="19882"/>
                  </a:cubicBezTo>
                  <a:cubicBezTo>
                    <a:pt x="54434" y="6947"/>
                    <a:pt x="39013" y="3581"/>
                    <a:pt x="30148" y="3581"/>
                  </a:cubicBezTo>
                  <a:cubicBezTo>
                    <a:pt x="18621" y="3581"/>
                    <a:pt x="13656" y="13324"/>
                    <a:pt x="13656" y="24494"/>
                  </a:cubicBezTo>
                  <a:cubicBezTo>
                    <a:pt x="13656" y="29981"/>
                    <a:pt x="14721" y="35475"/>
                    <a:pt x="15960" y="40796"/>
                  </a:cubicBezTo>
                  <a:lnTo>
                    <a:pt x="26954" y="40796"/>
                  </a:lnTo>
                  <a:cubicBezTo>
                    <a:pt x="34581" y="40796"/>
                    <a:pt x="69511" y="40796"/>
                    <a:pt x="69511" y="62947"/>
                  </a:cubicBezTo>
                  <a:cubicBezTo>
                    <a:pt x="69511" y="72515"/>
                    <a:pt x="60463" y="78541"/>
                    <a:pt x="48054" y="78541"/>
                  </a:cubicBezTo>
                  <a:cubicBezTo>
                    <a:pt x="28194" y="78541"/>
                    <a:pt x="0" y="62590"/>
                    <a:pt x="0" y="31403"/>
                  </a:cubicBezTo>
                  <a:cubicBezTo>
                    <a:pt x="0" y="12791"/>
                    <a:pt x="10995" y="-1382"/>
                    <a:pt x="30148" y="-1382"/>
                  </a:cubicBezTo>
                  <a:cubicBezTo>
                    <a:pt x="58334" y="-1382"/>
                    <a:pt x="71990" y="15277"/>
                    <a:pt x="71990" y="17579"/>
                  </a:cubicBezTo>
                  <a:close/>
                  <a:moveTo>
                    <a:pt x="60996" y="63122"/>
                  </a:moveTo>
                  <a:cubicBezTo>
                    <a:pt x="60996" y="45758"/>
                    <a:pt x="32627" y="45758"/>
                    <a:pt x="25715" y="45758"/>
                  </a:cubicBezTo>
                  <a:lnTo>
                    <a:pt x="17382" y="45758"/>
                  </a:lnTo>
                  <a:cubicBezTo>
                    <a:pt x="25358" y="73230"/>
                    <a:pt x="45925" y="73579"/>
                    <a:pt x="48054" y="73579"/>
                  </a:cubicBezTo>
                  <a:cubicBezTo>
                    <a:pt x="55498" y="73579"/>
                    <a:pt x="60996" y="69506"/>
                    <a:pt x="60996" y="63122"/>
                  </a:cubicBezTo>
                  <a:close/>
                  <a:moveTo>
                    <a:pt x="193081" y="25733"/>
                  </a:moveTo>
                  <a:cubicBezTo>
                    <a:pt x="193081" y="28036"/>
                    <a:pt x="190769" y="28036"/>
                    <a:pt x="189355" y="28036"/>
                  </a:cubicBezTo>
                  <a:cubicBezTo>
                    <a:pt x="186161" y="28036"/>
                    <a:pt x="185987" y="27504"/>
                    <a:pt x="185097" y="24313"/>
                  </a:cubicBezTo>
                  <a:cubicBezTo>
                    <a:pt x="182086" y="13324"/>
                    <a:pt x="175699" y="3581"/>
                    <a:pt x="167898" y="3581"/>
                  </a:cubicBezTo>
                  <a:cubicBezTo>
                    <a:pt x="165420" y="3581"/>
                    <a:pt x="163465" y="4820"/>
                    <a:pt x="163465" y="9607"/>
                  </a:cubicBezTo>
                  <a:cubicBezTo>
                    <a:pt x="163465" y="13506"/>
                    <a:pt x="165062" y="17404"/>
                    <a:pt x="166484" y="21478"/>
                  </a:cubicBezTo>
                  <a:cubicBezTo>
                    <a:pt x="169669" y="29807"/>
                    <a:pt x="177121" y="49125"/>
                    <a:pt x="177121" y="58874"/>
                  </a:cubicBezTo>
                  <a:cubicBezTo>
                    <a:pt x="177121" y="72698"/>
                    <a:pt x="167548" y="78541"/>
                    <a:pt x="155306" y="78541"/>
                  </a:cubicBezTo>
                  <a:cubicBezTo>
                    <a:pt x="141301" y="78541"/>
                    <a:pt x="131728" y="70212"/>
                    <a:pt x="126405" y="63480"/>
                  </a:cubicBezTo>
                  <a:cubicBezTo>
                    <a:pt x="125166" y="74286"/>
                    <a:pt x="115943" y="78541"/>
                    <a:pt x="108857" y="78541"/>
                  </a:cubicBezTo>
                  <a:cubicBezTo>
                    <a:pt x="101231" y="78541"/>
                    <a:pt x="97330" y="73579"/>
                    <a:pt x="94668" y="69148"/>
                  </a:cubicBezTo>
                  <a:cubicBezTo>
                    <a:pt x="90943" y="63305"/>
                    <a:pt x="88107" y="52490"/>
                    <a:pt x="88107" y="51426"/>
                  </a:cubicBezTo>
                  <a:cubicBezTo>
                    <a:pt x="88107" y="49125"/>
                    <a:pt x="90411" y="49125"/>
                    <a:pt x="91833" y="49125"/>
                  </a:cubicBezTo>
                  <a:cubicBezTo>
                    <a:pt x="95026" y="49125"/>
                    <a:pt x="95201" y="49299"/>
                    <a:pt x="96440" y="54261"/>
                  </a:cubicBezTo>
                  <a:cubicBezTo>
                    <a:pt x="99459" y="66489"/>
                    <a:pt x="102827" y="73579"/>
                    <a:pt x="108325" y="73579"/>
                  </a:cubicBezTo>
                  <a:cubicBezTo>
                    <a:pt x="113822" y="73579"/>
                    <a:pt x="113822" y="67204"/>
                    <a:pt x="113822" y="65076"/>
                  </a:cubicBezTo>
                  <a:cubicBezTo>
                    <a:pt x="113822" y="61709"/>
                    <a:pt x="111510" y="52665"/>
                    <a:pt x="110096" y="46464"/>
                  </a:cubicBezTo>
                  <a:lnTo>
                    <a:pt x="105131" y="27329"/>
                  </a:lnTo>
                  <a:cubicBezTo>
                    <a:pt x="104599" y="24669"/>
                    <a:pt x="102827" y="17936"/>
                    <a:pt x="102112" y="15277"/>
                  </a:cubicBezTo>
                  <a:cubicBezTo>
                    <a:pt x="101231" y="11378"/>
                    <a:pt x="99633" y="5176"/>
                    <a:pt x="99633" y="3931"/>
                  </a:cubicBezTo>
                  <a:cubicBezTo>
                    <a:pt x="99633" y="33"/>
                    <a:pt x="102470" y="-1382"/>
                    <a:pt x="105131" y="-1382"/>
                  </a:cubicBezTo>
                  <a:cubicBezTo>
                    <a:pt x="111161" y="-1382"/>
                    <a:pt x="112400" y="3931"/>
                    <a:pt x="113107" y="6591"/>
                  </a:cubicBezTo>
                  <a:lnTo>
                    <a:pt x="117190" y="22367"/>
                  </a:lnTo>
                  <a:cubicBezTo>
                    <a:pt x="117723" y="25018"/>
                    <a:pt x="119494" y="31760"/>
                    <a:pt x="120027" y="34411"/>
                  </a:cubicBezTo>
                  <a:cubicBezTo>
                    <a:pt x="120559" y="36190"/>
                    <a:pt x="122862" y="45051"/>
                    <a:pt x="123038" y="46290"/>
                  </a:cubicBezTo>
                  <a:cubicBezTo>
                    <a:pt x="123395" y="47354"/>
                    <a:pt x="128710" y="59050"/>
                    <a:pt x="135987" y="65781"/>
                  </a:cubicBezTo>
                  <a:cubicBezTo>
                    <a:pt x="141301" y="70570"/>
                    <a:pt x="147506" y="73579"/>
                    <a:pt x="154599" y="73579"/>
                  </a:cubicBezTo>
                  <a:cubicBezTo>
                    <a:pt x="162759" y="73579"/>
                    <a:pt x="164704" y="67377"/>
                    <a:pt x="164704" y="61526"/>
                  </a:cubicBezTo>
                  <a:cubicBezTo>
                    <a:pt x="164704" y="51077"/>
                    <a:pt x="156371" y="29632"/>
                    <a:pt x="153361" y="21478"/>
                  </a:cubicBezTo>
                  <a:cubicBezTo>
                    <a:pt x="151589" y="17048"/>
                    <a:pt x="151589" y="15808"/>
                    <a:pt x="151589" y="13506"/>
                  </a:cubicBezTo>
                  <a:cubicBezTo>
                    <a:pt x="151589" y="3931"/>
                    <a:pt x="159207" y="-1382"/>
                    <a:pt x="167366" y="-1382"/>
                  </a:cubicBezTo>
                  <a:cubicBezTo>
                    <a:pt x="185097" y="-1382"/>
                    <a:pt x="193081" y="22899"/>
                    <a:pt x="193081" y="25733"/>
                  </a:cubicBezTo>
                  <a:close/>
                  <a:moveTo>
                    <a:pt x="285792" y="17579"/>
                  </a:moveTo>
                  <a:cubicBezTo>
                    <a:pt x="285792" y="19000"/>
                    <a:pt x="283314" y="21835"/>
                    <a:pt x="281717" y="21835"/>
                  </a:cubicBezTo>
                  <a:cubicBezTo>
                    <a:pt x="280827" y="21835"/>
                    <a:pt x="280293" y="21303"/>
                    <a:pt x="279055" y="19882"/>
                  </a:cubicBezTo>
                  <a:cubicBezTo>
                    <a:pt x="268236" y="6947"/>
                    <a:pt x="252815" y="3581"/>
                    <a:pt x="243948" y="3581"/>
                  </a:cubicBezTo>
                  <a:cubicBezTo>
                    <a:pt x="235084" y="3581"/>
                    <a:pt x="226926" y="8718"/>
                    <a:pt x="226926" y="23074"/>
                  </a:cubicBezTo>
                  <a:cubicBezTo>
                    <a:pt x="226926" y="31403"/>
                    <a:pt x="230826" y="50189"/>
                    <a:pt x="238984" y="60462"/>
                  </a:cubicBezTo>
                  <a:cubicBezTo>
                    <a:pt x="246071" y="69506"/>
                    <a:pt x="254587" y="73579"/>
                    <a:pt x="262213" y="73579"/>
                  </a:cubicBezTo>
                  <a:cubicBezTo>
                    <a:pt x="265224" y="73579"/>
                    <a:pt x="272850" y="72698"/>
                    <a:pt x="275862" y="67204"/>
                  </a:cubicBezTo>
                  <a:cubicBezTo>
                    <a:pt x="270722" y="65781"/>
                    <a:pt x="268951" y="61526"/>
                    <a:pt x="268951" y="58518"/>
                  </a:cubicBezTo>
                  <a:cubicBezTo>
                    <a:pt x="268951" y="55683"/>
                    <a:pt x="270895" y="52665"/>
                    <a:pt x="275328" y="52665"/>
                  </a:cubicBezTo>
                  <a:cubicBezTo>
                    <a:pt x="278349" y="52665"/>
                    <a:pt x="284196" y="54619"/>
                    <a:pt x="284196" y="63122"/>
                  </a:cubicBezTo>
                  <a:cubicBezTo>
                    <a:pt x="284196" y="74642"/>
                    <a:pt x="271785" y="78541"/>
                    <a:pt x="262030" y="78541"/>
                  </a:cubicBezTo>
                  <a:cubicBezTo>
                    <a:pt x="237204" y="78541"/>
                    <a:pt x="212919" y="54261"/>
                    <a:pt x="212919" y="29100"/>
                  </a:cubicBezTo>
                  <a:cubicBezTo>
                    <a:pt x="212919" y="12442"/>
                    <a:pt x="224089" y="-1382"/>
                    <a:pt x="243768" y="-1382"/>
                  </a:cubicBezTo>
                  <a:cubicBezTo>
                    <a:pt x="272318" y="-1382"/>
                    <a:pt x="285792" y="15277"/>
                    <a:pt x="285792" y="17579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70" name="任意多边形: 形状 69">
              <a:extLst>
                <a:ext uri="{FF2B5EF4-FFF2-40B4-BE49-F238E27FC236}">
                  <a16:creationId xmlns:a16="http://schemas.microsoft.com/office/drawing/2014/main" id="{77C51013-61F7-A95A-CE85-B913EA60A743}"/>
                </a:ext>
              </a:extLst>
            </p:cNvPr>
            <p:cNvSpPr/>
            <p:nvPr>
              <p:custDataLst>
                <p:tags r:id="rId11"/>
              </p:custDataLst>
            </p:nvPr>
          </p:nvSpPr>
          <p:spPr>
            <a:xfrm flipV="1">
              <a:off x="8114083" y="-14524963"/>
              <a:ext cx="73237" cy="12401"/>
            </a:xfrm>
            <a:custGeom>
              <a:avLst/>
              <a:gdLst>
                <a:gd name="connsiteX0" fmla="*/ 73238 w 73237"/>
                <a:gd name="connsiteY0" fmla="*/ 4823 h 12401"/>
                <a:gd name="connsiteX1" fmla="*/ 64896 w 73237"/>
                <a:gd name="connsiteY1" fmla="*/ 11025 h 12401"/>
                <a:gd name="connsiteX2" fmla="*/ 8334 w 73237"/>
                <a:gd name="connsiteY2" fmla="*/ 11025 h 12401"/>
                <a:gd name="connsiteX3" fmla="*/ 0 w 73237"/>
                <a:gd name="connsiteY3" fmla="*/ 4823 h 12401"/>
                <a:gd name="connsiteX4" fmla="*/ 8334 w 73237"/>
                <a:gd name="connsiteY4" fmla="*/ -1377 h 12401"/>
                <a:gd name="connsiteX5" fmla="*/ 64896 w 73237"/>
                <a:gd name="connsiteY5" fmla="*/ -1377 h 12401"/>
                <a:gd name="connsiteX6" fmla="*/ 73238 w 73237"/>
                <a:gd name="connsiteY6" fmla="*/ 4823 h 12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237" h="12401">
                  <a:moveTo>
                    <a:pt x="73238" y="4823"/>
                  </a:moveTo>
                  <a:cubicBezTo>
                    <a:pt x="73238" y="11025"/>
                    <a:pt x="67025" y="11025"/>
                    <a:pt x="64896" y="11025"/>
                  </a:cubicBezTo>
                  <a:lnTo>
                    <a:pt x="8334" y="11025"/>
                  </a:lnTo>
                  <a:cubicBezTo>
                    <a:pt x="6213" y="11025"/>
                    <a:pt x="0" y="11025"/>
                    <a:pt x="0" y="4823"/>
                  </a:cubicBezTo>
                  <a:cubicBezTo>
                    <a:pt x="0" y="-1377"/>
                    <a:pt x="6213" y="-1377"/>
                    <a:pt x="8334" y="-1377"/>
                  </a:cubicBezTo>
                  <a:lnTo>
                    <a:pt x="64896" y="-1377"/>
                  </a:lnTo>
                  <a:cubicBezTo>
                    <a:pt x="67025" y="-1377"/>
                    <a:pt x="73238" y="-1377"/>
                    <a:pt x="73238" y="4823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71" name="任意多边形: 形状 70">
              <a:extLst>
                <a:ext uri="{FF2B5EF4-FFF2-40B4-BE49-F238E27FC236}">
                  <a16:creationId xmlns:a16="http://schemas.microsoft.com/office/drawing/2014/main" id="{C2F61094-3283-DA6F-16ED-840279E2F674}"/>
                </a:ext>
              </a:extLst>
            </p:cNvPr>
            <p:cNvSpPr/>
            <p:nvPr>
              <p:custDataLst>
                <p:tags r:id="rId12"/>
              </p:custDataLst>
            </p:nvPr>
          </p:nvSpPr>
          <p:spPr>
            <a:xfrm flipV="1">
              <a:off x="8200064" y="-14666913"/>
              <a:ext cx="254245" cy="160909"/>
            </a:xfrm>
            <a:custGeom>
              <a:avLst/>
              <a:gdLst>
                <a:gd name="connsiteX0" fmla="*/ 157454 w 254245"/>
                <a:gd name="connsiteY0" fmla="*/ 147656 h 160909"/>
                <a:gd name="connsiteX1" fmla="*/ 138832 w 254245"/>
                <a:gd name="connsiteY1" fmla="*/ 159527 h 160909"/>
                <a:gd name="connsiteX2" fmla="*/ 113300 w 254245"/>
                <a:gd name="connsiteY2" fmla="*/ 132944 h 160909"/>
                <a:gd name="connsiteX3" fmla="*/ 109041 w 254245"/>
                <a:gd name="connsiteY3" fmla="*/ 111150 h 160909"/>
                <a:gd name="connsiteX4" fmla="*/ 59041 w 254245"/>
                <a:gd name="connsiteY4" fmla="*/ 111150 h 160909"/>
                <a:gd name="connsiteX5" fmla="*/ 61877 w 254245"/>
                <a:gd name="connsiteY5" fmla="*/ 126386 h 160909"/>
                <a:gd name="connsiteX6" fmla="*/ 68614 w 254245"/>
                <a:gd name="connsiteY6" fmla="*/ 148188 h 160909"/>
                <a:gd name="connsiteX7" fmla="*/ 85996 w 254245"/>
                <a:gd name="connsiteY7" fmla="*/ 154565 h 160909"/>
                <a:gd name="connsiteX8" fmla="*/ 99111 w 254245"/>
                <a:gd name="connsiteY8" fmla="*/ 151911 h 160909"/>
                <a:gd name="connsiteX9" fmla="*/ 93972 w 254245"/>
                <a:gd name="connsiteY9" fmla="*/ 143933 h 160909"/>
                <a:gd name="connsiteX10" fmla="*/ 100176 w 254245"/>
                <a:gd name="connsiteY10" fmla="*/ 137907 h 160909"/>
                <a:gd name="connsiteX11" fmla="*/ 109225 w 254245"/>
                <a:gd name="connsiteY11" fmla="*/ 147656 h 160909"/>
                <a:gd name="connsiteX12" fmla="*/ 85813 w 254245"/>
                <a:gd name="connsiteY12" fmla="*/ 159527 h 160909"/>
                <a:gd name="connsiteX13" fmla="*/ 56563 w 254245"/>
                <a:gd name="connsiteY13" fmla="*/ 147831 h 160909"/>
                <a:gd name="connsiteX14" fmla="*/ 46100 w 254245"/>
                <a:gd name="connsiteY14" fmla="*/ 111150 h 160909"/>
                <a:gd name="connsiteX15" fmla="*/ 32444 w 254245"/>
                <a:gd name="connsiteY15" fmla="*/ 111150 h 160909"/>
                <a:gd name="connsiteX16" fmla="*/ 27130 w 254245"/>
                <a:gd name="connsiteY16" fmla="*/ 107251 h 160909"/>
                <a:gd name="connsiteX17" fmla="*/ 32086 w 254245"/>
                <a:gd name="connsiteY17" fmla="*/ 104765 h 160909"/>
                <a:gd name="connsiteX18" fmla="*/ 44861 w 254245"/>
                <a:gd name="connsiteY18" fmla="*/ 104765 h 160909"/>
                <a:gd name="connsiteX19" fmla="*/ 33508 w 254245"/>
                <a:gd name="connsiteY19" fmla="*/ 43097 h 160909"/>
                <a:gd name="connsiteX20" fmla="*/ 28186 w 254245"/>
                <a:gd name="connsiteY20" fmla="*/ 19173 h 160909"/>
                <a:gd name="connsiteX21" fmla="*/ 17199 w 254245"/>
                <a:gd name="connsiteY21" fmla="*/ 3580 h 160909"/>
                <a:gd name="connsiteX22" fmla="*/ 9573 w 254245"/>
                <a:gd name="connsiteY22" fmla="*/ 6232 h 160909"/>
                <a:gd name="connsiteX23" fmla="*/ 15245 w 254245"/>
                <a:gd name="connsiteY23" fmla="*/ 14211 h 160909"/>
                <a:gd name="connsiteX24" fmla="*/ 9040 w 254245"/>
                <a:gd name="connsiteY24" fmla="*/ 20237 h 160909"/>
                <a:gd name="connsiteX25" fmla="*/ 0 w 254245"/>
                <a:gd name="connsiteY25" fmla="*/ 10487 h 160909"/>
                <a:gd name="connsiteX26" fmla="*/ 16842 w 254245"/>
                <a:gd name="connsiteY26" fmla="*/ -1382 h 160909"/>
                <a:gd name="connsiteX27" fmla="*/ 47697 w 254245"/>
                <a:gd name="connsiteY27" fmla="*/ 49123 h 160909"/>
                <a:gd name="connsiteX28" fmla="*/ 57977 w 254245"/>
                <a:gd name="connsiteY28" fmla="*/ 104765 h 160909"/>
                <a:gd name="connsiteX29" fmla="*/ 107977 w 254245"/>
                <a:gd name="connsiteY29" fmla="*/ 104765 h 160909"/>
                <a:gd name="connsiteX30" fmla="*/ 97166 w 254245"/>
                <a:gd name="connsiteY30" fmla="*/ 46105 h 160909"/>
                <a:gd name="connsiteX31" fmla="*/ 92375 w 254245"/>
                <a:gd name="connsiteY31" fmla="*/ 25375 h 160909"/>
                <a:gd name="connsiteX32" fmla="*/ 84574 w 254245"/>
                <a:gd name="connsiteY32" fmla="*/ 10487 h 160909"/>
                <a:gd name="connsiteX33" fmla="*/ 70568 w 254245"/>
                <a:gd name="connsiteY33" fmla="*/ 3580 h 160909"/>
                <a:gd name="connsiteX34" fmla="*/ 59398 w 254245"/>
                <a:gd name="connsiteY34" fmla="*/ 6232 h 160909"/>
                <a:gd name="connsiteX35" fmla="*/ 64539 w 254245"/>
                <a:gd name="connsiteY35" fmla="*/ 14211 h 160909"/>
                <a:gd name="connsiteX36" fmla="*/ 58334 w 254245"/>
                <a:gd name="connsiteY36" fmla="*/ 20237 h 160909"/>
                <a:gd name="connsiteX37" fmla="*/ 49293 w 254245"/>
                <a:gd name="connsiteY37" fmla="*/ 10487 h 160909"/>
                <a:gd name="connsiteX38" fmla="*/ 70210 w 254245"/>
                <a:gd name="connsiteY38" fmla="*/ -1382 h 160909"/>
                <a:gd name="connsiteX39" fmla="*/ 102837 w 254245"/>
                <a:gd name="connsiteY39" fmla="*/ 21119 h 160909"/>
                <a:gd name="connsiteX40" fmla="*/ 110996 w 254245"/>
                <a:gd name="connsiteY40" fmla="*/ 50187 h 160909"/>
                <a:gd name="connsiteX41" fmla="*/ 121101 w 254245"/>
                <a:gd name="connsiteY41" fmla="*/ 104765 h 160909"/>
                <a:gd name="connsiteX42" fmla="*/ 137768 w 254245"/>
                <a:gd name="connsiteY42" fmla="*/ 104765 h 160909"/>
                <a:gd name="connsiteX43" fmla="*/ 143090 w 254245"/>
                <a:gd name="connsiteY43" fmla="*/ 108664 h 160909"/>
                <a:gd name="connsiteX44" fmla="*/ 138125 w 254245"/>
                <a:gd name="connsiteY44" fmla="*/ 111150 h 160909"/>
                <a:gd name="connsiteX45" fmla="*/ 122166 w 254245"/>
                <a:gd name="connsiteY45" fmla="*/ 111150 h 160909"/>
                <a:gd name="connsiteX46" fmla="*/ 126599 w 254245"/>
                <a:gd name="connsiteY46" fmla="*/ 135072 h 160909"/>
                <a:gd name="connsiteX47" fmla="*/ 138832 w 254245"/>
                <a:gd name="connsiteY47" fmla="*/ 154565 h 160909"/>
                <a:gd name="connsiteX48" fmla="*/ 147523 w 254245"/>
                <a:gd name="connsiteY48" fmla="*/ 152087 h 160909"/>
                <a:gd name="connsiteX49" fmla="*/ 142201 w 254245"/>
                <a:gd name="connsiteY49" fmla="*/ 143933 h 160909"/>
                <a:gd name="connsiteX50" fmla="*/ 148405 w 254245"/>
                <a:gd name="connsiteY50" fmla="*/ 137907 h 160909"/>
                <a:gd name="connsiteX51" fmla="*/ 157454 w 254245"/>
                <a:gd name="connsiteY51" fmla="*/ 147656 h 160909"/>
                <a:gd name="connsiteX52" fmla="*/ 254245 w 254245"/>
                <a:gd name="connsiteY52" fmla="*/ 60111 h 160909"/>
                <a:gd name="connsiteX53" fmla="*/ 250519 w 254245"/>
                <a:gd name="connsiteY53" fmla="*/ 62414 h 160909"/>
                <a:gd name="connsiteX54" fmla="*/ 246262 w 254245"/>
                <a:gd name="connsiteY54" fmla="*/ 58691 h 160909"/>
                <a:gd name="connsiteX55" fmla="*/ 229062 w 254245"/>
                <a:gd name="connsiteY55" fmla="*/ 37959 h 160909"/>
                <a:gd name="connsiteX56" fmla="*/ 224629 w 254245"/>
                <a:gd name="connsiteY56" fmla="*/ 43985 h 160909"/>
                <a:gd name="connsiteX57" fmla="*/ 227648 w 254245"/>
                <a:gd name="connsiteY57" fmla="*/ 55856 h 160909"/>
                <a:gd name="connsiteX58" fmla="*/ 238286 w 254245"/>
                <a:gd name="connsiteY58" fmla="*/ 93253 h 160909"/>
                <a:gd name="connsiteX59" fmla="*/ 216471 w 254245"/>
                <a:gd name="connsiteY59" fmla="*/ 112919 h 160909"/>
                <a:gd name="connsiteX60" fmla="*/ 187570 w 254245"/>
                <a:gd name="connsiteY60" fmla="*/ 97858 h 160909"/>
                <a:gd name="connsiteX61" fmla="*/ 170022 w 254245"/>
                <a:gd name="connsiteY61" fmla="*/ 112919 h 160909"/>
                <a:gd name="connsiteX62" fmla="*/ 155833 w 254245"/>
                <a:gd name="connsiteY62" fmla="*/ 103526 h 160909"/>
                <a:gd name="connsiteX63" fmla="*/ 149271 w 254245"/>
                <a:gd name="connsiteY63" fmla="*/ 85804 h 160909"/>
                <a:gd name="connsiteX64" fmla="*/ 152997 w 254245"/>
                <a:gd name="connsiteY64" fmla="*/ 83503 h 160909"/>
                <a:gd name="connsiteX65" fmla="*/ 157604 w 254245"/>
                <a:gd name="connsiteY65" fmla="*/ 88639 h 160909"/>
                <a:gd name="connsiteX66" fmla="*/ 169489 w 254245"/>
                <a:gd name="connsiteY66" fmla="*/ 107957 h 160909"/>
                <a:gd name="connsiteX67" fmla="*/ 174987 w 254245"/>
                <a:gd name="connsiteY67" fmla="*/ 99454 h 160909"/>
                <a:gd name="connsiteX68" fmla="*/ 171260 w 254245"/>
                <a:gd name="connsiteY68" fmla="*/ 80842 h 160909"/>
                <a:gd name="connsiteX69" fmla="*/ 166295 w 254245"/>
                <a:gd name="connsiteY69" fmla="*/ 61707 h 160909"/>
                <a:gd name="connsiteX70" fmla="*/ 163277 w 254245"/>
                <a:gd name="connsiteY70" fmla="*/ 49655 h 160909"/>
                <a:gd name="connsiteX71" fmla="*/ 160798 w 254245"/>
                <a:gd name="connsiteY71" fmla="*/ 38309 h 160909"/>
                <a:gd name="connsiteX72" fmla="*/ 166295 w 254245"/>
                <a:gd name="connsiteY72" fmla="*/ 32997 h 160909"/>
                <a:gd name="connsiteX73" fmla="*/ 174271 w 254245"/>
                <a:gd name="connsiteY73" fmla="*/ 40969 h 160909"/>
                <a:gd name="connsiteX74" fmla="*/ 178354 w 254245"/>
                <a:gd name="connsiteY74" fmla="*/ 56745 h 160909"/>
                <a:gd name="connsiteX75" fmla="*/ 181191 w 254245"/>
                <a:gd name="connsiteY75" fmla="*/ 68789 h 160909"/>
                <a:gd name="connsiteX76" fmla="*/ 184202 w 254245"/>
                <a:gd name="connsiteY76" fmla="*/ 80668 h 160909"/>
                <a:gd name="connsiteX77" fmla="*/ 197150 w 254245"/>
                <a:gd name="connsiteY77" fmla="*/ 100160 h 160909"/>
                <a:gd name="connsiteX78" fmla="*/ 215763 w 254245"/>
                <a:gd name="connsiteY78" fmla="*/ 107957 h 160909"/>
                <a:gd name="connsiteX79" fmla="*/ 225869 w 254245"/>
                <a:gd name="connsiteY79" fmla="*/ 95904 h 160909"/>
                <a:gd name="connsiteX80" fmla="*/ 214524 w 254245"/>
                <a:gd name="connsiteY80" fmla="*/ 55856 h 160909"/>
                <a:gd name="connsiteX81" fmla="*/ 212752 w 254245"/>
                <a:gd name="connsiteY81" fmla="*/ 47884 h 160909"/>
                <a:gd name="connsiteX82" fmla="*/ 228530 w 254245"/>
                <a:gd name="connsiteY82" fmla="*/ 32997 h 160909"/>
                <a:gd name="connsiteX83" fmla="*/ 254245 w 254245"/>
                <a:gd name="connsiteY83" fmla="*/ 60111 h 160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</a:cxnLst>
              <a:rect l="l" t="t" r="r" b="b"/>
              <a:pathLst>
                <a:path w="254245" h="160909">
                  <a:moveTo>
                    <a:pt x="157454" y="147656"/>
                  </a:moveTo>
                  <a:cubicBezTo>
                    <a:pt x="157454" y="155629"/>
                    <a:pt x="148588" y="159527"/>
                    <a:pt x="138832" y="159527"/>
                  </a:cubicBezTo>
                  <a:cubicBezTo>
                    <a:pt x="120219" y="159527"/>
                    <a:pt x="115071" y="141988"/>
                    <a:pt x="113300" y="132944"/>
                  </a:cubicBezTo>
                  <a:lnTo>
                    <a:pt x="109041" y="111150"/>
                  </a:lnTo>
                  <a:lnTo>
                    <a:pt x="59041" y="111150"/>
                  </a:lnTo>
                  <a:lnTo>
                    <a:pt x="61877" y="126386"/>
                  </a:lnTo>
                  <a:cubicBezTo>
                    <a:pt x="62942" y="131530"/>
                    <a:pt x="65428" y="144640"/>
                    <a:pt x="68614" y="148188"/>
                  </a:cubicBezTo>
                  <a:cubicBezTo>
                    <a:pt x="72515" y="152262"/>
                    <a:pt x="77837" y="154565"/>
                    <a:pt x="85996" y="154565"/>
                  </a:cubicBezTo>
                  <a:cubicBezTo>
                    <a:pt x="87060" y="154565"/>
                    <a:pt x="94329" y="154565"/>
                    <a:pt x="99111" y="151911"/>
                  </a:cubicBezTo>
                  <a:cubicBezTo>
                    <a:pt x="98055" y="151380"/>
                    <a:pt x="93972" y="148720"/>
                    <a:pt x="93972" y="143933"/>
                  </a:cubicBezTo>
                  <a:cubicBezTo>
                    <a:pt x="93972" y="138795"/>
                    <a:pt x="98230" y="137907"/>
                    <a:pt x="100176" y="137907"/>
                  </a:cubicBezTo>
                  <a:cubicBezTo>
                    <a:pt x="105324" y="137907"/>
                    <a:pt x="109225" y="142162"/>
                    <a:pt x="109225" y="147656"/>
                  </a:cubicBezTo>
                  <a:cubicBezTo>
                    <a:pt x="109225" y="159527"/>
                    <a:pt x="90603" y="159527"/>
                    <a:pt x="85813" y="159527"/>
                  </a:cubicBezTo>
                  <a:cubicBezTo>
                    <a:pt x="78902" y="159527"/>
                    <a:pt x="64895" y="159177"/>
                    <a:pt x="56563" y="147831"/>
                  </a:cubicBezTo>
                  <a:cubicBezTo>
                    <a:pt x="51414" y="140566"/>
                    <a:pt x="50001" y="132944"/>
                    <a:pt x="46100" y="111150"/>
                  </a:cubicBezTo>
                  <a:lnTo>
                    <a:pt x="32444" y="111150"/>
                  </a:lnTo>
                  <a:cubicBezTo>
                    <a:pt x="29433" y="111150"/>
                    <a:pt x="27130" y="111150"/>
                    <a:pt x="27130" y="107251"/>
                  </a:cubicBezTo>
                  <a:cubicBezTo>
                    <a:pt x="27130" y="104765"/>
                    <a:pt x="29433" y="104765"/>
                    <a:pt x="32086" y="104765"/>
                  </a:cubicBezTo>
                  <a:lnTo>
                    <a:pt x="44861" y="104765"/>
                  </a:lnTo>
                  <a:lnTo>
                    <a:pt x="33508" y="43097"/>
                  </a:lnTo>
                  <a:cubicBezTo>
                    <a:pt x="31379" y="31226"/>
                    <a:pt x="31205" y="30694"/>
                    <a:pt x="28186" y="19173"/>
                  </a:cubicBezTo>
                  <a:cubicBezTo>
                    <a:pt x="27130" y="15093"/>
                    <a:pt x="24110" y="3580"/>
                    <a:pt x="17199" y="3580"/>
                  </a:cubicBezTo>
                  <a:cubicBezTo>
                    <a:pt x="16310" y="3580"/>
                    <a:pt x="12409" y="3580"/>
                    <a:pt x="9573" y="6232"/>
                  </a:cubicBezTo>
                  <a:cubicBezTo>
                    <a:pt x="15245" y="8543"/>
                    <a:pt x="15245" y="13505"/>
                    <a:pt x="15245" y="14211"/>
                  </a:cubicBezTo>
                  <a:cubicBezTo>
                    <a:pt x="15245" y="19348"/>
                    <a:pt x="10987" y="20237"/>
                    <a:pt x="9040" y="20237"/>
                  </a:cubicBezTo>
                  <a:cubicBezTo>
                    <a:pt x="3901" y="20237"/>
                    <a:pt x="0" y="15982"/>
                    <a:pt x="0" y="10487"/>
                  </a:cubicBezTo>
                  <a:cubicBezTo>
                    <a:pt x="0" y="2333"/>
                    <a:pt x="9040" y="-1382"/>
                    <a:pt x="16842" y="-1382"/>
                  </a:cubicBezTo>
                  <a:cubicBezTo>
                    <a:pt x="37584" y="-1382"/>
                    <a:pt x="44504" y="31401"/>
                    <a:pt x="47697" y="49123"/>
                  </a:cubicBezTo>
                  <a:lnTo>
                    <a:pt x="57977" y="104765"/>
                  </a:lnTo>
                  <a:lnTo>
                    <a:pt x="107977" y="104765"/>
                  </a:lnTo>
                  <a:lnTo>
                    <a:pt x="97166" y="46105"/>
                  </a:lnTo>
                  <a:cubicBezTo>
                    <a:pt x="95211" y="35831"/>
                    <a:pt x="95211" y="35475"/>
                    <a:pt x="92375" y="25375"/>
                  </a:cubicBezTo>
                  <a:cubicBezTo>
                    <a:pt x="89713" y="15982"/>
                    <a:pt x="88300" y="14211"/>
                    <a:pt x="84574" y="10487"/>
                  </a:cubicBezTo>
                  <a:cubicBezTo>
                    <a:pt x="80673" y="6589"/>
                    <a:pt x="76240" y="3580"/>
                    <a:pt x="70568" y="3580"/>
                  </a:cubicBezTo>
                  <a:cubicBezTo>
                    <a:pt x="68614" y="3580"/>
                    <a:pt x="63474" y="3754"/>
                    <a:pt x="59398" y="6232"/>
                  </a:cubicBezTo>
                  <a:cubicBezTo>
                    <a:pt x="60463" y="6764"/>
                    <a:pt x="64539" y="9424"/>
                    <a:pt x="64539" y="14211"/>
                  </a:cubicBezTo>
                  <a:cubicBezTo>
                    <a:pt x="64539" y="19348"/>
                    <a:pt x="60280" y="20237"/>
                    <a:pt x="58334" y="20237"/>
                  </a:cubicBezTo>
                  <a:cubicBezTo>
                    <a:pt x="53194" y="20237"/>
                    <a:pt x="49293" y="15982"/>
                    <a:pt x="49293" y="10487"/>
                  </a:cubicBezTo>
                  <a:cubicBezTo>
                    <a:pt x="49293" y="1277"/>
                    <a:pt x="60638" y="-1382"/>
                    <a:pt x="70210" y="-1382"/>
                  </a:cubicBezTo>
                  <a:cubicBezTo>
                    <a:pt x="82802" y="-1382"/>
                    <a:pt x="96808" y="6589"/>
                    <a:pt x="102837" y="21119"/>
                  </a:cubicBezTo>
                  <a:cubicBezTo>
                    <a:pt x="106738" y="30512"/>
                    <a:pt x="109225" y="40262"/>
                    <a:pt x="110996" y="50187"/>
                  </a:cubicBezTo>
                  <a:lnTo>
                    <a:pt x="121101" y="104765"/>
                  </a:lnTo>
                  <a:lnTo>
                    <a:pt x="137768" y="104765"/>
                  </a:lnTo>
                  <a:cubicBezTo>
                    <a:pt x="140786" y="104765"/>
                    <a:pt x="143090" y="104765"/>
                    <a:pt x="143090" y="108664"/>
                  </a:cubicBezTo>
                  <a:cubicBezTo>
                    <a:pt x="143090" y="111150"/>
                    <a:pt x="140786" y="111150"/>
                    <a:pt x="138125" y="111150"/>
                  </a:cubicBezTo>
                  <a:lnTo>
                    <a:pt x="122166" y="111150"/>
                  </a:lnTo>
                  <a:lnTo>
                    <a:pt x="126599" y="135072"/>
                  </a:lnTo>
                  <a:cubicBezTo>
                    <a:pt x="128021" y="142869"/>
                    <a:pt x="130142" y="154565"/>
                    <a:pt x="138832" y="154565"/>
                  </a:cubicBezTo>
                  <a:cubicBezTo>
                    <a:pt x="141494" y="154565"/>
                    <a:pt x="145395" y="153682"/>
                    <a:pt x="147523" y="152087"/>
                  </a:cubicBezTo>
                  <a:cubicBezTo>
                    <a:pt x="144329" y="150491"/>
                    <a:pt x="142201" y="147482"/>
                    <a:pt x="142201" y="143933"/>
                  </a:cubicBezTo>
                  <a:cubicBezTo>
                    <a:pt x="142201" y="138795"/>
                    <a:pt x="146459" y="137907"/>
                    <a:pt x="148405" y="137907"/>
                  </a:cubicBezTo>
                  <a:cubicBezTo>
                    <a:pt x="153553" y="137907"/>
                    <a:pt x="157454" y="142162"/>
                    <a:pt x="157454" y="147656"/>
                  </a:cubicBezTo>
                  <a:close/>
                  <a:moveTo>
                    <a:pt x="254245" y="60111"/>
                  </a:moveTo>
                  <a:cubicBezTo>
                    <a:pt x="254245" y="62414"/>
                    <a:pt x="251933" y="62414"/>
                    <a:pt x="250519" y="62414"/>
                  </a:cubicBezTo>
                  <a:cubicBezTo>
                    <a:pt x="247326" y="62414"/>
                    <a:pt x="247151" y="61882"/>
                    <a:pt x="246262" y="58691"/>
                  </a:cubicBezTo>
                  <a:cubicBezTo>
                    <a:pt x="243251" y="47702"/>
                    <a:pt x="236864" y="37959"/>
                    <a:pt x="229062" y="37959"/>
                  </a:cubicBezTo>
                  <a:cubicBezTo>
                    <a:pt x="226583" y="37959"/>
                    <a:pt x="224629" y="39198"/>
                    <a:pt x="224629" y="43985"/>
                  </a:cubicBezTo>
                  <a:cubicBezTo>
                    <a:pt x="224629" y="47884"/>
                    <a:pt x="226226" y="51782"/>
                    <a:pt x="227648" y="55856"/>
                  </a:cubicBezTo>
                  <a:cubicBezTo>
                    <a:pt x="230834" y="64185"/>
                    <a:pt x="238286" y="83503"/>
                    <a:pt x="238286" y="93253"/>
                  </a:cubicBezTo>
                  <a:cubicBezTo>
                    <a:pt x="238286" y="107076"/>
                    <a:pt x="228713" y="112919"/>
                    <a:pt x="216471" y="112919"/>
                  </a:cubicBezTo>
                  <a:cubicBezTo>
                    <a:pt x="202465" y="112919"/>
                    <a:pt x="192892" y="104590"/>
                    <a:pt x="187570" y="97858"/>
                  </a:cubicBezTo>
                  <a:cubicBezTo>
                    <a:pt x="186330" y="108664"/>
                    <a:pt x="177108" y="112919"/>
                    <a:pt x="170022" y="112919"/>
                  </a:cubicBezTo>
                  <a:cubicBezTo>
                    <a:pt x="162395" y="112919"/>
                    <a:pt x="158494" y="107957"/>
                    <a:pt x="155833" y="103526"/>
                  </a:cubicBezTo>
                  <a:cubicBezTo>
                    <a:pt x="152107" y="97683"/>
                    <a:pt x="149271" y="86868"/>
                    <a:pt x="149271" y="85804"/>
                  </a:cubicBezTo>
                  <a:cubicBezTo>
                    <a:pt x="149271" y="83503"/>
                    <a:pt x="151575" y="83503"/>
                    <a:pt x="152997" y="83503"/>
                  </a:cubicBezTo>
                  <a:cubicBezTo>
                    <a:pt x="156191" y="83503"/>
                    <a:pt x="156365" y="83677"/>
                    <a:pt x="157604" y="88639"/>
                  </a:cubicBezTo>
                  <a:cubicBezTo>
                    <a:pt x="160624" y="100867"/>
                    <a:pt x="163991" y="107957"/>
                    <a:pt x="169489" y="107957"/>
                  </a:cubicBezTo>
                  <a:cubicBezTo>
                    <a:pt x="174987" y="107957"/>
                    <a:pt x="174987" y="101582"/>
                    <a:pt x="174987" y="99454"/>
                  </a:cubicBezTo>
                  <a:cubicBezTo>
                    <a:pt x="174987" y="96087"/>
                    <a:pt x="172675" y="87043"/>
                    <a:pt x="171260" y="80842"/>
                  </a:cubicBezTo>
                  <a:lnTo>
                    <a:pt x="166295" y="61707"/>
                  </a:lnTo>
                  <a:cubicBezTo>
                    <a:pt x="165763" y="59048"/>
                    <a:pt x="163991" y="52314"/>
                    <a:pt x="163277" y="49655"/>
                  </a:cubicBezTo>
                  <a:cubicBezTo>
                    <a:pt x="162395" y="45756"/>
                    <a:pt x="160798" y="39555"/>
                    <a:pt x="160798" y="38309"/>
                  </a:cubicBezTo>
                  <a:cubicBezTo>
                    <a:pt x="160798" y="34411"/>
                    <a:pt x="163634" y="32997"/>
                    <a:pt x="166295" y="32997"/>
                  </a:cubicBezTo>
                  <a:cubicBezTo>
                    <a:pt x="172325" y="32997"/>
                    <a:pt x="173565" y="38309"/>
                    <a:pt x="174271" y="40969"/>
                  </a:cubicBezTo>
                  <a:lnTo>
                    <a:pt x="178354" y="56745"/>
                  </a:lnTo>
                  <a:cubicBezTo>
                    <a:pt x="178887" y="59397"/>
                    <a:pt x="180659" y="66138"/>
                    <a:pt x="181191" y="68789"/>
                  </a:cubicBezTo>
                  <a:cubicBezTo>
                    <a:pt x="181723" y="70568"/>
                    <a:pt x="184027" y="79429"/>
                    <a:pt x="184202" y="80668"/>
                  </a:cubicBezTo>
                  <a:cubicBezTo>
                    <a:pt x="184559" y="81732"/>
                    <a:pt x="189873" y="93428"/>
                    <a:pt x="197150" y="100160"/>
                  </a:cubicBezTo>
                  <a:cubicBezTo>
                    <a:pt x="202465" y="104948"/>
                    <a:pt x="208669" y="107957"/>
                    <a:pt x="215763" y="107957"/>
                  </a:cubicBezTo>
                  <a:cubicBezTo>
                    <a:pt x="223922" y="107957"/>
                    <a:pt x="225869" y="101755"/>
                    <a:pt x="225869" y="95904"/>
                  </a:cubicBezTo>
                  <a:cubicBezTo>
                    <a:pt x="225869" y="85455"/>
                    <a:pt x="217535" y="64010"/>
                    <a:pt x="214524" y="55856"/>
                  </a:cubicBezTo>
                  <a:cubicBezTo>
                    <a:pt x="212752" y="51426"/>
                    <a:pt x="212752" y="50187"/>
                    <a:pt x="212752" y="47884"/>
                  </a:cubicBezTo>
                  <a:cubicBezTo>
                    <a:pt x="212752" y="38309"/>
                    <a:pt x="220372" y="32997"/>
                    <a:pt x="228530" y="32997"/>
                  </a:cubicBezTo>
                  <a:cubicBezTo>
                    <a:pt x="246262" y="32997"/>
                    <a:pt x="254245" y="57277"/>
                    <a:pt x="254245" y="60111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72" name="任意多边形: 形状 71">
              <a:extLst>
                <a:ext uri="{FF2B5EF4-FFF2-40B4-BE49-F238E27FC236}">
                  <a16:creationId xmlns:a16="http://schemas.microsoft.com/office/drawing/2014/main" id="{257DFE4A-8E8E-DD5B-F5F0-7EF2985E4F02}"/>
                </a:ext>
              </a:extLst>
            </p:cNvPr>
            <p:cNvSpPr/>
            <p:nvPr>
              <p:custDataLst>
                <p:tags r:id="rId13"/>
              </p:custDataLst>
            </p:nvPr>
          </p:nvSpPr>
          <p:spPr>
            <a:xfrm flipV="1">
              <a:off x="8541828" y="-14514336"/>
              <a:ext cx="26843" cy="26821"/>
            </a:xfrm>
            <a:custGeom>
              <a:avLst/>
              <a:gdLst>
                <a:gd name="connsiteX0" fmla="*/ 26843 w 26843"/>
                <a:gd name="connsiteY0" fmla="*/ 12036 h 26821"/>
                <a:gd name="connsiteX1" fmla="*/ 13425 w 26843"/>
                <a:gd name="connsiteY1" fmla="*/ 25446 h 26821"/>
                <a:gd name="connsiteX2" fmla="*/ 0 w 26843"/>
                <a:gd name="connsiteY2" fmla="*/ 12036 h 26821"/>
                <a:gd name="connsiteX3" fmla="*/ 13425 w 26843"/>
                <a:gd name="connsiteY3" fmla="*/ -1375 h 26821"/>
                <a:gd name="connsiteX4" fmla="*/ 26843 w 26843"/>
                <a:gd name="connsiteY4" fmla="*/ 12036 h 26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843" h="26821">
                  <a:moveTo>
                    <a:pt x="26843" y="12036"/>
                  </a:moveTo>
                  <a:cubicBezTo>
                    <a:pt x="26843" y="19372"/>
                    <a:pt x="20766" y="25446"/>
                    <a:pt x="13425" y="25446"/>
                  </a:cubicBezTo>
                  <a:cubicBezTo>
                    <a:pt x="6078" y="25446"/>
                    <a:pt x="0" y="19372"/>
                    <a:pt x="0" y="12036"/>
                  </a:cubicBezTo>
                  <a:cubicBezTo>
                    <a:pt x="0" y="4699"/>
                    <a:pt x="6078" y="-1375"/>
                    <a:pt x="13425" y="-1375"/>
                  </a:cubicBezTo>
                  <a:cubicBezTo>
                    <a:pt x="20766" y="-1375"/>
                    <a:pt x="26843" y="4699"/>
                    <a:pt x="26843" y="12036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73" name="任意多边形: 形状 72">
              <a:extLst>
                <a:ext uri="{FF2B5EF4-FFF2-40B4-BE49-F238E27FC236}">
                  <a16:creationId xmlns:a16="http://schemas.microsoft.com/office/drawing/2014/main" id="{64355835-354D-F002-F85F-73C6D9A19385}"/>
                </a:ext>
              </a:extLst>
            </p:cNvPr>
            <p:cNvSpPr/>
            <p:nvPr>
              <p:custDataLst>
                <p:tags r:id="rId14"/>
              </p:custDataLst>
            </p:nvPr>
          </p:nvSpPr>
          <p:spPr>
            <a:xfrm flipV="1">
              <a:off x="8656551" y="-14611274"/>
              <a:ext cx="207899" cy="173620"/>
            </a:xfrm>
            <a:custGeom>
              <a:avLst/>
              <a:gdLst>
                <a:gd name="connsiteX0" fmla="*/ 180555 w 207899"/>
                <a:gd name="connsiteY0" fmla="*/ 160349 h 173620"/>
                <a:gd name="connsiteX1" fmla="*/ 207899 w 207899"/>
                <a:gd name="connsiteY1" fmla="*/ 160349 h 173620"/>
                <a:gd name="connsiteX2" fmla="*/ 207899 w 207899"/>
                <a:gd name="connsiteY2" fmla="*/ 172244 h 173620"/>
                <a:gd name="connsiteX3" fmla="*/ 162570 w 207899"/>
                <a:gd name="connsiteY3" fmla="*/ 171481 h 173620"/>
                <a:gd name="connsiteX4" fmla="*/ 117249 w 207899"/>
                <a:gd name="connsiteY4" fmla="*/ 172244 h 173620"/>
                <a:gd name="connsiteX5" fmla="*/ 117249 w 207899"/>
                <a:gd name="connsiteY5" fmla="*/ 160349 h 173620"/>
                <a:gd name="connsiteX6" fmla="*/ 144592 w 207899"/>
                <a:gd name="connsiteY6" fmla="*/ 160349 h 173620"/>
                <a:gd name="connsiteX7" fmla="*/ 144592 w 207899"/>
                <a:gd name="connsiteY7" fmla="*/ 94797 h 173620"/>
                <a:gd name="connsiteX8" fmla="*/ 63307 w 207899"/>
                <a:gd name="connsiteY8" fmla="*/ 94797 h 173620"/>
                <a:gd name="connsiteX9" fmla="*/ 63307 w 207899"/>
                <a:gd name="connsiteY9" fmla="*/ 160349 h 173620"/>
                <a:gd name="connsiteX10" fmla="*/ 90659 w 207899"/>
                <a:gd name="connsiteY10" fmla="*/ 160349 h 173620"/>
                <a:gd name="connsiteX11" fmla="*/ 90659 w 207899"/>
                <a:gd name="connsiteY11" fmla="*/ 172244 h 173620"/>
                <a:gd name="connsiteX12" fmla="*/ 45330 w 207899"/>
                <a:gd name="connsiteY12" fmla="*/ 171481 h 173620"/>
                <a:gd name="connsiteX13" fmla="*/ 0 w 207899"/>
                <a:gd name="connsiteY13" fmla="*/ 172244 h 173620"/>
                <a:gd name="connsiteX14" fmla="*/ 0 w 207899"/>
                <a:gd name="connsiteY14" fmla="*/ 160349 h 173620"/>
                <a:gd name="connsiteX15" fmla="*/ 27352 w 207899"/>
                <a:gd name="connsiteY15" fmla="*/ 160349 h 173620"/>
                <a:gd name="connsiteX16" fmla="*/ 27352 w 207899"/>
                <a:gd name="connsiteY16" fmla="*/ 10515 h 173620"/>
                <a:gd name="connsiteX17" fmla="*/ 0 w 207899"/>
                <a:gd name="connsiteY17" fmla="*/ 10515 h 173620"/>
                <a:gd name="connsiteX18" fmla="*/ 0 w 207899"/>
                <a:gd name="connsiteY18" fmla="*/ -1377 h 173620"/>
                <a:gd name="connsiteX19" fmla="*/ 45330 w 207899"/>
                <a:gd name="connsiteY19" fmla="*/ -616 h 173620"/>
                <a:gd name="connsiteX20" fmla="*/ 90659 w 207899"/>
                <a:gd name="connsiteY20" fmla="*/ -1377 h 173620"/>
                <a:gd name="connsiteX21" fmla="*/ 90659 w 207899"/>
                <a:gd name="connsiteY21" fmla="*/ 10515 h 173620"/>
                <a:gd name="connsiteX22" fmla="*/ 63307 w 207899"/>
                <a:gd name="connsiteY22" fmla="*/ 10515 h 173620"/>
                <a:gd name="connsiteX23" fmla="*/ 63307 w 207899"/>
                <a:gd name="connsiteY23" fmla="*/ 82903 h 173620"/>
                <a:gd name="connsiteX24" fmla="*/ 144592 w 207899"/>
                <a:gd name="connsiteY24" fmla="*/ 82903 h 173620"/>
                <a:gd name="connsiteX25" fmla="*/ 144592 w 207899"/>
                <a:gd name="connsiteY25" fmla="*/ 10515 h 173620"/>
                <a:gd name="connsiteX26" fmla="*/ 117249 w 207899"/>
                <a:gd name="connsiteY26" fmla="*/ 10515 h 173620"/>
                <a:gd name="connsiteX27" fmla="*/ 117249 w 207899"/>
                <a:gd name="connsiteY27" fmla="*/ -1377 h 173620"/>
                <a:gd name="connsiteX28" fmla="*/ 162570 w 207899"/>
                <a:gd name="connsiteY28" fmla="*/ -616 h 173620"/>
                <a:gd name="connsiteX29" fmla="*/ 207899 w 207899"/>
                <a:gd name="connsiteY29" fmla="*/ -1377 h 173620"/>
                <a:gd name="connsiteX30" fmla="*/ 207899 w 207899"/>
                <a:gd name="connsiteY30" fmla="*/ 10515 h 173620"/>
                <a:gd name="connsiteX31" fmla="*/ 180555 w 207899"/>
                <a:gd name="connsiteY31" fmla="*/ 10515 h 173620"/>
                <a:gd name="connsiteX32" fmla="*/ 180555 w 207899"/>
                <a:gd name="connsiteY32" fmla="*/ 160349 h 173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07899" h="173620">
                  <a:moveTo>
                    <a:pt x="180555" y="160349"/>
                  </a:moveTo>
                  <a:lnTo>
                    <a:pt x="207899" y="160349"/>
                  </a:lnTo>
                  <a:lnTo>
                    <a:pt x="207899" y="172244"/>
                  </a:lnTo>
                  <a:cubicBezTo>
                    <a:pt x="198279" y="171481"/>
                    <a:pt x="173461" y="171481"/>
                    <a:pt x="162570" y="171481"/>
                  </a:cubicBezTo>
                  <a:cubicBezTo>
                    <a:pt x="151686" y="171481"/>
                    <a:pt x="126869" y="171481"/>
                    <a:pt x="117249" y="172244"/>
                  </a:cubicBezTo>
                  <a:lnTo>
                    <a:pt x="117249" y="160349"/>
                  </a:lnTo>
                  <a:lnTo>
                    <a:pt x="144592" y="160349"/>
                  </a:lnTo>
                  <a:lnTo>
                    <a:pt x="144592" y="94797"/>
                  </a:lnTo>
                  <a:lnTo>
                    <a:pt x="63307" y="94797"/>
                  </a:lnTo>
                  <a:lnTo>
                    <a:pt x="63307" y="160349"/>
                  </a:lnTo>
                  <a:lnTo>
                    <a:pt x="90659" y="160349"/>
                  </a:lnTo>
                  <a:lnTo>
                    <a:pt x="90659" y="172244"/>
                  </a:lnTo>
                  <a:cubicBezTo>
                    <a:pt x="81031" y="171481"/>
                    <a:pt x="56221" y="171481"/>
                    <a:pt x="45330" y="171481"/>
                  </a:cubicBezTo>
                  <a:cubicBezTo>
                    <a:pt x="34438" y="171481"/>
                    <a:pt x="9621" y="171481"/>
                    <a:pt x="0" y="172244"/>
                  </a:cubicBezTo>
                  <a:lnTo>
                    <a:pt x="0" y="160349"/>
                  </a:lnTo>
                  <a:lnTo>
                    <a:pt x="27352" y="160349"/>
                  </a:lnTo>
                  <a:lnTo>
                    <a:pt x="27352" y="10515"/>
                  </a:lnTo>
                  <a:lnTo>
                    <a:pt x="0" y="10515"/>
                  </a:lnTo>
                  <a:lnTo>
                    <a:pt x="0" y="-1377"/>
                  </a:lnTo>
                  <a:cubicBezTo>
                    <a:pt x="9621" y="-616"/>
                    <a:pt x="34438" y="-616"/>
                    <a:pt x="45330" y="-616"/>
                  </a:cubicBezTo>
                  <a:cubicBezTo>
                    <a:pt x="56221" y="-616"/>
                    <a:pt x="81031" y="-616"/>
                    <a:pt x="90659" y="-1377"/>
                  </a:cubicBezTo>
                  <a:lnTo>
                    <a:pt x="90659" y="10515"/>
                  </a:lnTo>
                  <a:lnTo>
                    <a:pt x="63307" y="10515"/>
                  </a:lnTo>
                  <a:lnTo>
                    <a:pt x="63307" y="82903"/>
                  </a:lnTo>
                  <a:lnTo>
                    <a:pt x="144592" y="82903"/>
                  </a:lnTo>
                  <a:lnTo>
                    <a:pt x="144592" y="10515"/>
                  </a:lnTo>
                  <a:lnTo>
                    <a:pt x="117249" y="10515"/>
                  </a:lnTo>
                  <a:lnTo>
                    <a:pt x="117249" y="-1377"/>
                  </a:lnTo>
                  <a:cubicBezTo>
                    <a:pt x="126869" y="-616"/>
                    <a:pt x="151686" y="-616"/>
                    <a:pt x="162570" y="-616"/>
                  </a:cubicBezTo>
                  <a:cubicBezTo>
                    <a:pt x="173461" y="-616"/>
                    <a:pt x="198279" y="-616"/>
                    <a:pt x="207899" y="-1377"/>
                  </a:cubicBezTo>
                  <a:lnTo>
                    <a:pt x="207899" y="10515"/>
                  </a:lnTo>
                  <a:lnTo>
                    <a:pt x="180555" y="10515"/>
                  </a:lnTo>
                  <a:lnTo>
                    <a:pt x="180555" y="160349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74" name="任意多边形: 形状 73">
              <a:extLst>
                <a:ext uri="{FF2B5EF4-FFF2-40B4-BE49-F238E27FC236}">
                  <a16:creationId xmlns:a16="http://schemas.microsoft.com/office/drawing/2014/main" id="{756C25A6-E7DC-3EAB-8168-0F574A1AFF95}"/>
                </a:ext>
              </a:extLst>
            </p:cNvPr>
            <p:cNvSpPr/>
            <p:nvPr>
              <p:custDataLst>
                <p:tags r:id="rId15"/>
              </p:custDataLst>
            </p:nvPr>
          </p:nvSpPr>
          <p:spPr>
            <a:xfrm flipV="1">
              <a:off x="8898542" y="-14620305"/>
              <a:ext cx="285791" cy="79922"/>
            </a:xfrm>
            <a:custGeom>
              <a:avLst/>
              <a:gdLst>
                <a:gd name="connsiteX0" fmla="*/ 71990 w 285791"/>
                <a:gd name="connsiteY0" fmla="*/ 17579 h 79922"/>
                <a:gd name="connsiteX1" fmla="*/ 67915 w 285791"/>
                <a:gd name="connsiteY1" fmla="*/ 21835 h 79922"/>
                <a:gd name="connsiteX2" fmla="*/ 65253 w 285791"/>
                <a:gd name="connsiteY2" fmla="*/ 19882 h 79922"/>
                <a:gd name="connsiteX3" fmla="*/ 30148 w 285791"/>
                <a:gd name="connsiteY3" fmla="*/ 3581 h 79922"/>
                <a:gd name="connsiteX4" fmla="*/ 13656 w 285791"/>
                <a:gd name="connsiteY4" fmla="*/ 24494 h 79922"/>
                <a:gd name="connsiteX5" fmla="*/ 15960 w 285791"/>
                <a:gd name="connsiteY5" fmla="*/ 40796 h 79922"/>
                <a:gd name="connsiteX6" fmla="*/ 26954 w 285791"/>
                <a:gd name="connsiteY6" fmla="*/ 40796 h 79922"/>
                <a:gd name="connsiteX7" fmla="*/ 69511 w 285791"/>
                <a:gd name="connsiteY7" fmla="*/ 62947 h 79922"/>
                <a:gd name="connsiteX8" fmla="*/ 48054 w 285791"/>
                <a:gd name="connsiteY8" fmla="*/ 78541 h 79922"/>
                <a:gd name="connsiteX9" fmla="*/ 0 w 285791"/>
                <a:gd name="connsiteY9" fmla="*/ 31403 h 79922"/>
                <a:gd name="connsiteX10" fmla="*/ 30148 w 285791"/>
                <a:gd name="connsiteY10" fmla="*/ -1382 h 79922"/>
                <a:gd name="connsiteX11" fmla="*/ 71990 w 285791"/>
                <a:gd name="connsiteY11" fmla="*/ 17579 h 79922"/>
                <a:gd name="connsiteX12" fmla="*/ 60996 w 285791"/>
                <a:gd name="connsiteY12" fmla="*/ 63122 h 79922"/>
                <a:gd name="connsiteX13" fmla="*/ 25715 w 285791"/>
                <a:gd name="connsiteY13" fmla="*/ 45758 h 79922"/>
                <a:gd name="connsiteX14" fmla="*/ 17382 w 285791"/>
                <a:gd name="connsiteY14" fmla="*/ 45758 h 79922"/>
                <a:gd name="connsiteX15" fmla="*/ 48054 w 285791"/>
                <a:gd name="connsiteY15" fmla="*/ 73579 h 79922"/>
                <a:gd name="connsiteX16" fmla="*/ 60996 w 285791"/>
                <a:gd name="connsiteY16" fmla="*/ 63122 h 79922"/>
                <a:gd name="connsiteX17" fmla="*/ 193081 w 285791"/>
                <a:gd name="connsiteY17" fmla="*/ 25733 h 79922"/>
                <a:gd name="connsiteX18" fmla="*/ 189355 w 285791"/>
                <a:gd name="connsiteY18" fmla="*/ 28036 h 79922"/>
                <a:gd name="connsiteX19" fmla="*/ 185097 w 285791"/>
                <a:gd name="connsiteY19" fmla="*/ 24313 h 79922"/>
                <a:gd name="connsiteX20" fmla="*/ 167898 w 285791"/>
                <a:gd name="connsiteY20" fmla="*/ 3581 h 79922"/>
                <a:gd name="connsiteX21" fmla="*/ 163465 w 285791"/>
                <a:gd name="connsiteY21" fmla="*/ 9607 h 79922"/>
                <a:gd name="connsiteX22" fmla="*/ 166484 w 285791"/>
                <a:gd name="connsiteY22" fmla="*/ 21478 h 79922"/>
                <a:gd name="connsiteX23" fmla="*/ 177121 w 285791"/>
                <a:gd name="connsiteY23" fmla="*/ 58874 h 79922"/>
                <a:gd name="connsiteX24" fmla="*/ 155306 w 285791"/>
                <a:gd name="connsiteY24" fmla="*/ 78541 h 79922"/>
                <a:gd name="connsiteX25" fmla="*/ 126405 w 285791"/>
                <a:gd name="connsiteY25" fmla="*/ 63480 h 79922"/>
                <a:gd name="connsiteX26" fmla="*/ 108857 w 285791"/>
                <a:gd name="connsiteY26" fmla="*/ 78541 h 79922"/>
                <a:gd name="connsiteX27" fmla="*/ 94669 w 285791"/>
                <a:gd name="connsiteY27" fmla="*/ 69148 h 79922"/>
                <a:gd name="connsiteX28" fmla="*/ 88107 w 285791"/>
                <a:gd name="connsiteY28" fmla="*/ 51426 h 79922"/>
                <a:gd name="connsiteX29" fmla="*/ 91833 w 285791"/>
                <a:gd name="connsiteY29" fmla="*/ 49125 h 79922"/>
                <a:gd name="connsiteX30" fmla="*/ 96440 w 285791"/>
                <a:gd name="connsiteY30" fmla="*/ 54261 h 79922"/>
                <a:gd name="connsiteX31" fmla="*/ 108325 w 285791"/>
                <a:gd name="connsiteY31" fmla="*/ 73579 h 79922"/>
                <a:gd name="connsiteX32" fmla="*/ 113822 w 285791"/>
                <a:gd name="connsiteY32" fmla="*/ 65076 h 79922"/>
                <a:gd name="connsiteX33" fmla="*/ 110097 w 285791"/>
                <a:gd name="connsiteY33" fmla="*/ 46464 h 79922"/>
                <a:gd name="connsiteX34" fmla="*/ 105131 w 285791"/>
                <a:gd name="connsiteY34" fmla="*/ 27329 h 79922"/>
                <a:gd name="connsiteX35" fmla="*/ 102112 w 285791"/>
                <a:gd name="connsiteY35" fmla="*/ 15277 h 79922"/>
                <a:gd name="connsiteX36" fmla="*/ 99634 w 285791"/>
                <a:gd name="connsiteY36" fmla="*/ 3931 h 79922"/>
                <a:gd name="connsiteX37" fmla="*/ 105131 w 285791"/>
                <a:gd name="connsiteY37" fmla="*/ -1382 h 79922"/>
                <a:gd name="connsiteX38" fmla="*/ 113107 w 285791"/>
                <a:gd name="connsiteY38" fmla="*/ 6591 h 79922"/>
                <a:gd name="connsiteX39" fmla="*/ 117190 w 285791"/>
                <a:gd name="connsiteY39" fmla="*/ 22367 h 79922"/>
                <a:gd name="connsiteX40" fmla="*/ 120027 w 285791"/>
                <a:gd name="connsiteY40" fmla="*/ 34411 h 79922"/>
                <a:gd name="connsiteX41" fmla="*/ 123037 w 285791"/>
                <a:gd name="connsiteY41" fmla="*/ 46290 h 79922"/>
                <a:gd name="connsiteX42" fmla="*/ 135987 w 285791"/>
                <a:gd name="connsiteY42" fmla="*/ 65781 h 79922"/>
                <a:gd name="connsiteX43" fmla="*/ 154599 w 285791"/>
                <a:gd name="connsiteY43" fmla="*/ 73579 h 79922"/>
                <a:gd name="connsiteX44" fmla="*/ 164704 w 285791"/>
                <a:gd name="connsiteY44" fmla="*/ 61526 h 79922"/>
                <a:gd name="connsiteX45" fmla="*/ 153361 w 285791"/>
                <a:gd name="connsiteY45" fmla="*/ 21478 h 79922"/>
                <a:gd name="connsiteX46" fmla="*/ 151589 w 285791"/>
                <a:gd name="connsiteY46" fmla="*/ 13506 h 79922"/>
                <a:gd name="connsiteX47" fmla="*/ 167366 w 285791"/>
                <a:gd name="connsiteY47" fmla="*/ -1382 h 79922"/>
                <a:gd name="connsiteX48" fmla="*/ 193081 w 285791"/>
                <a:gd name="connsiteY48" fmla="*/ 25733 h 79922"/>
                <a:gd name="connsiteX49" fmla="*/ 285792 w 285791"/>
                <a:gd name="connsiteY49" fmla="*/ 17579 h 79922"/>
                <a:gd name="connsiteX50" fmla="*/ 281717 w 285791"/>
                <a:gd name="connsiteY50" fmla="*/ 21835 h 79922"/>
                <a:gd name="connsiteX51" fmla="*/ 279055 w 285791"/>
                <a:gd name="connsiteY51" fmla="*/ 19882 h 79922"/>
                <a:gd name="connsiteX52" fmla="*/ 243950 w 285791"/>
                <a:gd name="connsiteY52" fmla="*/ 3581 h 79922"/>
                <a:gd name="connsiteX53" fmla="*/ 226925 w 285791"/>
                <a:gd name="connsiteY53" fmla="*/ 23074 h 79922"/>
                <a:gd name="connsiteX54" fmla="*/ 238984 w 285791"/>
                <a:gd name="connsiteY54" fmla="*/ 60462 h 79922"/>
                <a:gd name="connsiteX55" fmla="*/ 262213 w 285791"/>
                <a:gd name="connsiteY55" fmla="*/ 73579 h 79922"/>
                <a:gd name="connsiteX56" fmla="*/ 275862 w 285791"/>
                <a:gd name="connsiteY56" fmla="*/ 67204 h 79922"/>
                <a:gd name="connsiteX57" fmla="*/ 268950 w 285791"/>
                <a:gd name="connsiteY57" fmla="*/ 58518 h 79922"/>
                <a:gd name="connsiteX58" fmla="*/ 275328 w 285791"/>
                <a:gd name="connsiteY58" fmla="*/ 52665 h 79922"/>
                <a:gd name="connsiteX59" fmla="*/ 284195 w 285791"/>
                <a:gd name="connsiteY59" fmla="*/ 63122 h 79922"/>
                <a:gd name="connsiteX60" fmla="*/ 262030 w 285791"/>
                <a:gd name="connsiteY60" fmla="*/ 78541 h 79922"/>
                <a:gd name="connsiteX61" fmla="*/ 212920 w 285791"/>
                <a:gd name="connsiteY61" fmla="*/ 29100 h 79922"/>
                <a:gd name="connsiteX62" fmla="*/ 243768 w 285791"/>
                <a:gd name="connsiteY62" fmla="*/ -1382 h 79922"/>
                <a:gd name="connsiteX63" fmla="*/ 285792 w 285791"/>
                <a:gd name="connsiteY63" fmla="*/ 17579 h 79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285791" h="79922">
                  <a:moveTo>
                    <a:pt x="71990" y="17579"/>
                  </a:moveTo>
                  <a:cubicBezTo>
                    <a:pt x="71990" y="19000"/>
                    <a:pt x="69511" y="21835"/>
                    <a:pt x="67915" y="21835"/>
                  </a:cubicBezTo>
                  <a:cubicBezTo>
                    <a:pt x="67025" y="21835"/>
                    <a:pt x="66493" y="21303"/>
                    <a:pt x="65253" y="19882"/>
                  </a:cubicBezTo>
                  <a:cubicBezTo>
                    <a:pt x="54433" y="6947"/>
                    <a:pt x="39014" y="3581"/>
                    <a:pt x="30148" y="3581"/>
                  </a:cubicBezTo>
                  <a:cubicBezTo>
                    <a:pt x="18621" y="3581"/>
                    <a:pt x="13656" y="13324"/>
                    <a:pt x="13656" y="24494"/>
                  </a:cubicBezTo>
                  <a:cubicBezTo>
                    <a:pt x="13656" y="29981"/>
                    <a:pt x="14721" y="35475"/>
                    <a:pt x="15960" y="40796"/>
                  </a:cubicBezTo>
                  <a:lnTo>
                    <a:pt x="26954" y="40796"/>
                  </a:lnTo>
                  <a:cubicBezTo>
                    <a:pt x="34581" y="40796"/>
                    <a:pt x="69511" y="40796"/>
                    <a:pt x="69511" y="62947"/>
                  </a:cubicBezTo>
                  <a:cubicBezTo>
                    <a:pt x="69511" y="72515"/>
                    <a:pt x="60463" y="78541"/>
                    <a:pt x="48054" y="78541"/>
                  </a:cubicBezTo>
                  <a:cubicBezTo>
                    <a:pt x="28194" y="78541"/>
                    <a:pt x="0" y="62590"/>
                    <a:pt x="0" y="31403"/>
                  </a:cubicBezTo>
                  <a:cubicBezTo>
                    <a:pt x="0" y="12791"/>
                    <a:pt x="10995" y="-1382"/>
                    <a:pt x="30148" y="-1382"/>
                  </a:cubicBezTo>
                  <a:cubicBezTo>
                    <a:pt x="58334" y="-1382"/>
                    <a:pt x="71990" y="15277"/>
                    <a:pt x="71990" y="17579"/>
                  </a:cubicBezTo>
                  <a:close/>
                  <a:moveTo>
                    <a:pt x="60996" y="63122"/>
                  </a:moveTo>
                  <a:cubicBezTo>
                    <a:pt x="60996" y="45758"/>
                    <a:pt x="32627" y="45758"/>
                    <a:pt x="25715" y="45758"/>
                  </a:cubicBezTo>
                  <a:lnTo>
                    <a:pt x="17382" y="45758"/>
                  </a:lnTo>
                  <a:cubicBezTo>
                    <a:pt x="25358" y="73230"/>
                    <a:pt x="45925" y="73579"/>
                    <a:pt x="48054" y="73579"/>
                  </a:cubicBezTo>
                  <a:cubicBezTo>
                    <a:pt x="55498" y="73579"/>
                    <a:pt x="60996" y="69506"/>
                    <a:pt x="60996" y="63122"/>
                  </a:cubicBezTo>
                  <a:close/>
                  <a:moveTo>
                    <a:pt x="193081" y="25733"/>
                  </a:moveTo>
                  <a:cubicBezTo>
                    <a:pt x="193081" y="28036"/>
                    <a:pt x="190769" y="28036"/>
                    <a:pt x="189355" y="28036"/>
                  </a:cubicBezTo>
                  <a:cubicBezTo>
                    <a:pt x="186162" y="28036"/>
                    <a:pt x="185987" y="27504"/>
                    <a:pt x="185097" y="24313"/>
                  </a:cubicBezTo>
                  <a:cubicBezTo>
                    <a:pt x="182087" y="13324"/>
                    <a:pt x="175700" y="3581"/>
                    <a:pt x="167898" y="3581"/>
                  </a:cubicBezTo>
                  <a:cubicBezTo>
                    <a:pt x="165420" y="3581"/>
                    <a:pt x="163465" y="4820"/>
                    <a:pt x="163465" y="9607"/>
                  </a:cubicBezTo>
                  <a:cubicBezTo>
                    <a:pt x="163465" y="13506"/>
                    <a:pt x="165062" y="17404"/>
                    <a:pt x="166484" y="21478"/>
                  </a:cubicBezTo>
                  <a:cubicBezTo>
                    <a:pt x="169669" y="29807"/>
                    <a:pt x="177121" y="49125"/>
                    <a:pt x="177121" y="58874"/>
                  </a:cubicBezTo>
                  <a:cubicBezTo>
                    <a:pt x="177121" y="72698"/>
                    <a:pt x="167548" y="78541"/>
                    <a:pt x="155306" y="78541"/>
                  </a:cubicBezTo>
                  <a:cubicBezTo>
                    <a:pt x="141301" y="78541"/>
                    <a:pt x="131728" y="70212"/>
                    <a:pt x="126405" y="63480"/>
                  </a:cubicBezTo>
                  <a:cubicBezTo>
                    <a:pt x="125166" y="74286"/>
                    <a:pt x="115943" y="78541"/>
                    <a:pt x="108857" y="78541"/>
                  </a:cubicBezTo>
                  <a:cubicBezTo>
                    <a:pt x="101231" y="78541"/>
                    <a:pt x="97330" y="73579"/>
                    <a:pt x="94669" y="69148"/>
                  </a:cubicBezTo>
                  <a:cubicBezTo>
                    <a:pt x="90943" y="63305"/>
                    <a:pt x="88107" y="52490"/>
                    <a:pt x="88107" y="51426"/>
                  </a:cubicBezTo>
                  <a:cubicBezTo>
                    <a:pt x="88107" y="49125"/>
                    <a:pt x="90411" y="49125"/>
                    <a:pt x="91833" y="49125"/>
                  </a:cubicBezTo>
                  <a:cubicBezTo>
                    <a:pt x="95026" y="49125"/>
                    <a:pt x="95200" y="49299"/>
                    <a:pt x="96440" y="54261"/>
                  </a:cubicBezTo>
                  <a:cubicBezTo>
                    <a:pt x="99459" y="66489"/>
                    <a:pt x="102827" y="73579"/>
                    <a:pt x="108325" y="73579"/>
                  </a:cubicBezTo>
                  <a:cubicBezTo>
                    <a:pt x="113822" y="73579"/>
                    <a:pt x="113822" y="67204"/>
                    <a:pt x="113822" y="65076"/>
                  </a:cubicBezTo>
                  <a:cubicBezTo>
                    <a:pt x="113822" y="61709"/>
                    <a:pt x="111510" y="52665"/>
                    <a:pt x="110097" y="46464"/>
                  </a:cubicBezTo>
                  <a:lnTo>
                    <a:pt x="105131" y="27329"/>
                  </a:lnTo>
                  <a:cubicBezTo>
                    <a:pt x="104599" y="24669"/>
                    <a:pt x="102827" y="17936"/>
                    <a:pt x="102112" y="15277"/>
                  </a:cubicBezTo>
                  <a:cubicBezTo>
                    <a:pt x="101231" y="11378"/>
                    <a:pt x="99634" y="5176"/>
                    <a:pt x="99634" y="3931"/>
                  </a:cubicBezTo>
                  <a:cubicBezTo>
                    <a:pt x="99634" y="33"/>
                    <a:pt x="102470" y="-1382"/>
                    <a:pt x="105131" y="-1382"/>
                  </a:cubicBezTo>
                  <a:cubicBezTo>
                    <a:pt x="111161" y="-1382"/>
                    <a:pt x="112400" y="3931"/>
                    <a:pt x="113107" y="6591"/>
                  </a:cubicBezTo>
                  <a:lnTo>
                    <a:pt x="117190" y="22367"/>
                  </a:lnTo>
                  <a:cubicBezTo>
                    <a:pt x="117723" y="25018"/>
                    <a:pt x="119495" y="31760"/>
                    <a:pt x="120027" y="34411"/>
                  </a:cubicBezTo>
                  <a:cubicBezTo>
                    <a:pt x="120559" y="36190"/>
                    <a:pt x="122862" y="45051"/>
                    <a:pt x="123037" y="46290"/>
                  </a:cubicBezTo>
                  <a:cubicBezTo>
                    <a:pt x="123395" y="47354"/>
                    <a:pt x="128710" y="59050"/>
                    <a:pt x="135987" y="65781"/>
                  </a:cubicBezTo>
                  <a:cubicBezTo>
                    <a:pt x="141301" y="70570"/>
                    <a:pt x="147506" y="73579"/>
                    <a:pt x="154599" y="73579"/>
                  </a:cubicBezTo>
                  <a:cubicBezTo>
                    <a:pt x="162758" y="73579"/>
                    <a:pt x="164704" y="67377"/>
                    <a:pt x="164704" y="61526"/>
                  </a:cubicBezTo>
                  <a:cubicBezTo>
                    <a:pt x="164704" y="51077"/>
                    <a:pt x="156371" y="29632"/>
                    <a:pt x="153361" y="21478"/>
                  </a:cubicBezTo>
                  <a:cubicBezTo>
                    <a:pt x="151589" y="17048"/>
                    <a:pt x="151589" y="15808"/>
                    <a:pt x="151589" y="13506"/>
                  </a:cubicBezTo>
                  <a:cubicBezTo>
                    <a:pt x="151589" y="3931"/>
                    <a:pt x="159207" y="-1382"/>
                    <a:pt x="167366" y="-1382"/>
                  </a:cubicBezTo>
                  <a:cubicBezTo>
                    <a:pt x="185097" y="-1382"/>
                    <a:pt x="193081" y="22899"/>
                    <a:pt x="193081" y="25733"/>
                  </a:cubicBezTo>
                  <a:close/>
                  <a:moveTo>
                    <a:pt x="285792" y="17579"/>
                  </a:moveTo>
                  <a:cubicBezTo>
                    <a:pt x="285792" y="19000"/>
                    <a:pt x="283313" y="21835"/>
                    <a:pt x="281717" y="21835"/>
                  </a:cubicBezTo>
                  <a:cubicBezTo>
                    <a:pt x="280827" y="21835"/>
                    <a:pt x="280293" y="21303"/>
                    <a:pt x="279055" y="19882"/>
                  </a:cubicBezTo>
                  <a:cubicBezTo>
                    <a:pt x="268236" y="6947"/>
                    <a:pt x="252815" y="3581"/>
                    <a:pt x="243950" y="3581"/>
                  </a:cubicBezTo>
                  <a:cubicBezTo>
                    <a:pt x="235084" y="3581"/>
                    <a:pt x="226925" y="8718"/>
                    <a:pt x="226925" y="23074"/>
                  </a:cubicBezTo>
                  <a:cubicBezTo>
                    <a:pt x="226925" y="31403"/>
                    <a:pt x="230825" y="50189"/>
                    <a:pt x="238984" y="60462"/>
                  </a:cubicBezTo>
                  <a:cubicBezTo>
                    <a:pt x="246071" y="69506"/>
                    <a:pt x="254587" y="73579"/>
                    <a:pt x="262213" y="73579"/>
                  </a:cubicBezTo>
                  <a:cubicBezTo>
                    <a:pt x="265224" y="73579"/>
                    <a:pt x="272850" y="72698"/>
                    <a:pt x="275862" y="67204"/>
                  </a:cubicBezTo>
                  <a:cubicBezTo>
                    <a:pt x="270722" y="65781"/>
                    <a:pt x="268950" y="61526"/>
                    <a:pt x="268950" y="58518"/>
                  </a:cubicBezTo>
                  <a:cubicBezTo>
                    <a:pt x="268950" y="55683"/>
                    <a:pt x="270898" y="52665"/>
                    <a:pt x="275328" y="52665"/>
                  </a:cubicBezTo>
                  <a:cubicBezTo>
                    <a:pt x="278349" y="52665"/>
                    <a:pt x="284195" y="54619"/>
                    <a:pt x="284195" y="63122"/>
                  </a:cubicBezTo>
                  <a:cubicBezTo>
                    <a:pt x="284195" y="74642"/>
                    <a:pt x="271787" y="78541"/>
                    <a:pt x="262030" y="78541"/>
                  </a:cubicBezTo>
                  <a:cubicBezTo>
                    <a:pt x="237204" y="78541"/>
                    <a:pt x="212920" y="54261"/>
                    <a:pt x="212920" y="29100"/>
                  </a:cubicBezTo>
                  <a:cubicBezTo>
                    <a:pt x="212920" y="12442"/>
                    <a:pt x="224089" y="-1382"/>
                    <a:pt x="243768" y="-1382"/>
                  </a:cubicBezTo>
                  <a:cubicBezTo>
                    <a:pt x="272318" y="-1382"/>
                    <a:pt x="285792" y="15277"/>
                    <a:pt x="285792" y="17579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75" name="任意多边形: 形状 74">
              <a:extLst>
                <a:ext uri="{FF2B5EF4-FFF2-40B4-BE49-F238E27FC236}">
                  <a16:creationId xmlns:a16="http://schemas.microsoft.com/office/drawing/2014/main" id="{722A4FBC-B817-891C-5504-0E5F1FF5BA25}"/>
                </a:ext>
              </a:extLst>
            </p:cNvPr>
            <p:cNvSpPr/>
            <p:nvPr>
              <p:custDataLst>
                <p:tags r:id="rId16"/>
              </p:custDataLst>
            </p:nvPr>
          </p:nvSpPr>
          <p:spPr>
            <a:xfrm flipV="1">
              <a:off x="9188948" y="-14524963"/>
              <a:ext cx="73237" cy="12401"/>
            </a:xfrm>
            <a:custGeom>
              <a:avLst/>
              <a:gdLst>
                <a:gd name="connsiteX0" fmla="*/ 73238 w 73237"/>
                <a:gd name="connsiteY0" fmla="*/ 4823 h 12401"/>
                <a:gd name="connsiteX1" fmla="*/ 64896 w 73237"/>
                <a:gd name="connsiteY1" fmla="*/ 11025 h 12401"/>
                <a:gd name="connsiteX2" fmla="*/ 8334 w 73237"/>
                <a:gd name="connsiteY2" fmla="*/ 11025 h 12401"/>
                <a:gd name="connsiteX3" fmla="*/ 0 w 73237"/>
                <a:gd name="connsiteY3" fmla="*/ 4823 h 12401"/>
                <a:gd name="connsiteX4" fmla="*/ 8334 w 73237"/>
                <a:gd name="connsiteY4" fmla="*/ -1377 h 12401"/>
                <a:gd name="connsiteX5" fmla="*/ 64896 w 73237"/>
                <a:gd name="connsiteY5" fmla="*/ -1377 h 12401"/>
                <a:gd name="connsiteX6" fmla="*/ 73238 w 73237"/>
                <a:gd name="connsiteY6" fmla="*/ 4823 h 12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237" h="12401">
                  <a:moveTo>
                    <a:pt x="73238" y="4823"/>
                  </a:moveTo>
                  <a:cubicBezTo>
                    <a:pt x="73238" y="11025"/>
                    <a:pt x="67025" y="11025"/>
                    <a:pt x="64896" y="11025"/>
                  </a:cubicBezTo>
                  <a:lnTo>
                    <a:pt x="8334" y="11025"/>
                  </a:lnTo>
                  <a:cubicBezTo>
                    <a:pt x="6213" y="11025"/>
                    <a:pt x="0" y="11025"/>
                    <a:pt x="0" y="4823"/>
                  </a:cubicBezTo>
                  <a:cubicBezTo>
                    <a:pt x="0" y="-1377"/>
                    <a:pt x="6213" y="-1377"/>
                    <a:pt x="8334" y="-1377"/>
                  </a:cubicBezTo>
                  <a:lnTo>
                    <a:pt x="64896" y="-1377"/>
                  </a:lnTo>
                  <a:cubicBezTo>
                    <a:pt x="67025" y="-1377"/>
                    <a:pt x="73238" y="-1377"/>
                    <a:pt x="73238" y="4823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76" name="任意多边形: 形状 75">
              <a:extLst>
                <a:ext uri="{FF2B5EF4-FFF2-40B4-BE49-F238E27FC236}">
                  <a16:creationId xmlns:a16="http://schemas.microsoft.com/office/drawing/2014/main" id="{CD4E3959-9A9F-FCF7-449B-9921CFD2D4BA}"/>
                </a:ext>
              </a:extLst>
            </p:cNvPr>
            <p:cNvSpPr/>
            <p:nvPr>
              <p:custDataLst>
                <p:tags r:id="rId17"/>
              </p:custDataLst>
            </p:nvPr>
          </p:nvSpPr>
          <p:spPr>
            <a:xfrm flipV="1">
              <a:off x="9274929" y="-14666913"/>
              <a:ext cx="254245" cy="160909"/>
            </a:xfrm>
            <a:custGeom>
              <a:avLst/>
              <a:gdLst>
                <a:gd name="connsiteX0" fmla="*/ 157454 w 254245"/>
                <a:gd name="connsiteY0" fmla="*/ 147656 h 160909"/>
                <a:gd name="connsiteX1" fmla="*/ 138832 w 254245"/>
                <a:gd name="connsiteY1" fmla="*/ 159527 h 160909"/>
                <a:gd name="connsiteX2" fmla="*/ 113300 w 254245"/>
                <a:gd name="connsiteY2" fmla="*/ 132944 h 160909"/>
                <a:gd name="connsiteX3" fmla="*/ 109041 w 254245"/>
                <a:gd name="connsiteY3" fmla="*/ 111150 h 160909"/>
                <a:gd name="connsiteX4" fmla="*/ 59041 w 254245"/>
                <a:gd name="connsiteY4" fmla="*/ 111150 h 160909"/>
                <a:gd name="connsiteX5" fmla="*/ 61878 w 254245"/>
                <a:gd name="connsiteY5" fmla="*/ 126386 h 160909"/>
                <a:gd name="connsiteX6" fmla="*/ 68614 w 254245"/>
                <a:gd name="connsiteY6" fmla="*/ 148188 h 160909"/>
                <a:gd name="connsiteX7" fmla="*/ 85996 w 254245"/>
                <a:gd name="connsiteY7" fmla="*/ 154565 h 160909"/>
                <a:gd name="connsiteX8" fmla="*/ 99111 w 254245"/>
                <a:gd name="connsiteY8" fmla="*/ 151911 h 160909"/>
                <a:gd name="connsiteX9" fmla="*/ 93972 w 254245"/>
                <a:gd name="connsiteY9" fmla="*/ 143933 h 160909"/>
                <a:gd name="connsiteX10" fmla="*/ 100176 w 254245"/>
                <a:gd name="connsiteY10" fmla="*/ 137907 h 160909"/>
                <a:gd name="connsiteX11" fmla="*/ 109225 w 254245"/>
                <a:gd name="connsiteY11" fmla="*/ 147656 h 160909"/>
                <a:gd name="connsiteX12" fmla="*/ 85813 w 254245"/>
                <a:gd name="connsiteY12" fmla="*/ 159527 h 160909"/>
                <a:gd name="connsiteX13" fmla="*/ 56563 w 254245"/>
                <a:gd name="connsiteY13" fmla="*/ 147831 h 160909"/>
                <a:gd name="connsiteX14" fmla="*/ 46100 w 254245"/>
                <a:gd name="connsiteY14" fmla="*/ 111150 h 160909"/>
                <a:gd name="connsiteX15" fmla="*/ 32444 w 254245"/>
                <a:gd name="connsiteY15" fmla="*/ 111150 h 160909"/>
                <a:gd name="connsiteX16" fmla="*/ 27130 w 254245"/>
                <a:gd name="connsiteY16" fmla="*/ 107251 h 160909"/>
                <a:gd name="connsiteX17" fmla="*/ 32086 w 254245"/>
                <a:gd name="connsiteY17" fmla="*/ 104765 h 160909"/>
                <a:gd name="connsiteX18" fmla="*/ 44861 w 254245"/>
                <a:gd name="connsiteY18" fmla="*/ 104765 h 160909"/>
                <a:gd name="connsiteX19" fmla="*/ 33508 w 254245"/>
                <a:gd name="connsiteY19" fmla="*/ 43097 h 160909"/>
                <a:gd name="connsiteX20" fmla="*/ 28186 w 254245"/>
                <a:gd name="connsiteY20" fmla="*/ 19173 h 160909"/>
                <a:gd name="connsiteX21" fmla="*/ 17199 w 254245"/>
                <a:gd name="connsiteY21" fmla="*/ 3580 h 160909"/>
                <a:gd name="connsiteX22" fmla="*/ 9573 w 254245"/>
                <a:gd name="connsiteY22" fmla="*/ 6232 h 160909"/>
                <a:gd name="connsiteX23" fmla="*/ 15245 w 254245"/>
                <a:gd name="connsiteY23" fmla="*/ 14211 h 160909"/>
                <a:gd name="connsiteX24" fmla="*/ 9040 w 254245"/>
                <a:gd name="connsiteY24" fmla="*/ 20237 h 160909"/>
                <a:gd name="connsiteX25" fmla="*/ 0 w 254245"/>
                <a:gd name="connsiteY25" fmla="*/ 10487 h 160909"/>
                <a:gd name="connsiteX26" fmla="*/ 16842 w 254245"/>
                <a:gd name="connsiteY26" fmla="*/ -1382 h 160909"/>
                <a:gd name="connsiteX27" fmla="*/ 47697 w 254245"/>
                <a:gd name="connsiteY27" fmla="*/ 49123 h 160909"/>
                <a:gd name="connsiteX28" fmla="*/ 57977 w 254245"/>
                <a:gd name="connsiteY28" fmla="*/ 104765 h 160909"/>
                <a:gd name="connsiteX29" fmla="*/ 107977 w 254245"/>
                <a:gd name="connsiteY29" fmla="*/ 104765 h 160909"/>
                <a:gd name="connsiteX30" fmla="*/ 97165 w 254245"/>
                <a:gd name="connsiteY30" fmla="*/ 46105 h 160909"/>
                <a:gd name="connsiteX31" fmla="*/ 92375 w 254245"/>
                <a:gd name="connsiteY31" fmla="*/ 25375 h 160909"/>
                <a:gd name="connsiteX32" fmla="*/ 84574 w 254245"/>
                <a:gd name="connsiteY32" fmla="*/ 10487 h 160909"/>
                <a:gd name="connsiteX33" fmla="*/ 70568 w 254245"/>
                <a:gd name="connsiteY33" fmla="*/ 3580 h 160909"/>
                <a:gd name="connsiteX34" fmla="*/ 59399 w 254245"/>
                <a:gd name="connsiteY34" fmla="*/ 6232 h 160909"/>
                <a:gd name="connsiteX35" fmla="*/ 64539 w 254245"/>
                <a:gd name="connsiteY35" fmla="*/ 14211 h 160909"/>
                <a:gd name="connsiteX36" fmla="*/ 58334 w 254245"/>
                <a:gd name="connsiteY36" fmla="*/ 20237 h 160909"/>
                <a:gd name="connsiteX37" fmla="*/ 49293 w 254245"/>
                <a:gd name="connsiteY37" fmla="*/ 10487 h 160909"/>
                <a:gd name="connsiteX38" fmla="*/ 70210 w 254245"/>
                <a:gd name="connsiteY38" fmla="*/ -1382 h 160909"/>
                <a:gd name="connsiteX39" fmla="*/ 102837 w 254245"/>
                <a:gd name="connsiteY39" fmla="*/ 21119 h 160909"/>
                <a:gd name="connsiteX40" fmla="*/ 110997 w 254245"/>
                <a:gd name="connsiteY40" fmla="*/ 50187 h 160909"/>
                <a:gd name="connsiteX41" fmla="*/ 121101 w 254245"/>
                <a:gd name="connsiteY41" fmla="*/ 104765 h 160909"/>
                <a:gd name="connsiteX42" fmla="*/ 137768 w 254245"/>
                <a:gd name="connsiteY42" fmla="*/ 104765 h 160909"/>
                <a:gd name="connsiteX43" fmla="*/ 143090 w 254245"/>
                <a:gd name="connsiteY43" fmla="*/ 108664 h 160909"/>
                <a:gd name="connsiteX44" fmla="*/ 138125 w 254245"/>
                <a:gd name="connsiteY44" fmla="*/ 111150 h 160909"/>
                <a:gd name="connsiteX45" fmla="*/ 122166 w 254245"/>
                <a:gd name="connsiteY45" fmla="*/ 111150 h 160909"/>
                <a:gd name="connsiteX46" fmla="*/ 126599 w 254245"/>
                <a:gd name="connsiteY46" fmla="*/ 135072 h 160909"/>
                <a:gd name="connsiteX47" fmla="*/ 138832 w 254245"/>
                <a:gd name="connsiteY47" fmla="*/ 154565 h 160909"/>
                <a:gd name="connsiteX48" fmla="*/ 147523 w 254245"/>
                <a:gd name="connsiteY48" fmla="*/ 152087 h 160909"/>
                <a:gd name="connsiteX49" fmla="*/ 142201 w 254245"/>
                <a:gd name="connsiteY49" fmla="*/ 143933 h 160909"/>
                <a:gd name="connsiteX50" fmla="*/ 148405 w 254245"/>
                <a:gd name="connsiteY50" fmla="*/ 137907 h 160909"/>
                <a:gd name="connsiteX51" fmla="*/ 157454 w 254245"/>
                <a:gd name="connsiteY51" fmla="*/ 147656 h 160909"/>
                <a:gd name="connsiteX52" fmla="*/ 254245 w 254245"/>
                <a:gd name="connsiteY52" fmla="*/ 60111 h 160909"/>
                <a:gd name="connsiteX53" fmla="*/ 250519 w 254245"/>
                <a:gd name="connsiteY53" fmla="*/ 62414 h 160909"/>
                <a:gd name="connsiteX54" fmla="*/ 246262 w 254245"/>
                <a:gd name="connsiteY54" fmla="*/ 58691 h 160909"/>
                <a:gd name="connsiteX55" fmla="*/ 229062 w 254245"/>
                <a:gd name="connsiteY55" fmla="*/ 37959 h 160909"/>
                <a:gd name="connsiteX56" fmla="*/ 224629 w 254245"/>
                <a:gd name="connsiteY56" fmla="*/ 43985 h 160909"/>
                <a:gd name="connsiteX57" fmla="*/ 227649 w 254245"/>
                <a:gd name="connsiteY57" fmla="*/ 55856 h 160909"/>
                <a:gd name="connsiteX58" fmla="*/ 238286 w 254245"/>
                <a:gd name="connsiteY58" fmla="*/ 93253 h 160909"/>
                <a:gd name="connsiteX59" fmla="*/ 216471 w 254245"/>
                <a:gd name="connsiteY59" fmla="*/ 112919 h 160909"/>
                <a:gd name="connsiteX60" fmla="*/ 187570 w 254245"/>
                <a:gd name="connsiteY60" fmla="*/ 97858 h 160909"/>
                <a:gd name="connsiteX61" fmla="*/ 170022 w 254245"/>
                <a:gd name="connsiteY61" fmla="*/ 112919 h 160909"/>
                <a:gd name="connsiteX62" fmla="*/ 155833 w 254245"/>
                <a:gd name="connsiteY62" fmla="*/ 103526 h 160909"/>
                <a:gd name="connsiteX63" fmla="*/ 149271 w 254245"/>
                <a:gd name="connsiteY63" fmla="*/ 85804 h 160909"/>
                <a:gd name="connsiteX64" fmla="*/ 152997 w 254245"/>
                <a:gd name="connsiteY64" fmla="*/ 83503 h 160909"/>
                <a:gd name="connsiteX65" fmla="*/ 157604 w 254245"/>
                <a:gd name="connsiteY65" fmla="*/ 88639 h 160909"/>
                <a:gd name="connsiteX66" fmla="*/ 169489 w 254245"/>
                <a:gd name="connsiteY66" fmla="*/ 107957 h 160909"/>
                <a:gd name="connsiteX67" fmla="*/ 174986 w 254245"/>
                <a:gd name="connsiteY67" fmla="*/ 99454 h 160909"/>
                <a:gd name="connsiteX68" fmla="*/ 171260 w 254245"/>
                <a:gd name="connsiteY68" fmla="*/ 80842 h 160909"/>
                <a:gd name="connsiteX69" fmla="*/ 166295 w 254245"/>
                <a:gd name="connsiteY69" fmla="*/ 61707 h 160909"/>
                <a:gd name="connsiteX70" fmla="*/ 163277 w 254245"/>
                <a:gd name="connsiteY70" fmla="*/ 49655 h 160909"/>
                <a:gd name="connsiteX71" fmla="*/ 160798 w 254245"/>
                <a:gd name="connsiteY71" fmla="*/ 38309 h 160909"/>
                <a:gd name="connsiteX72" fmla="*/ 166295 w 254245"/>
                <a:gd name="connsiteY72" fmla="*/ 32997 h 160909"/>
                <a:gd name="connsiteX73" fmla="*/ 174271 w 254245"/>
                <a:gd name="connsiteY73" fmla="*/ 40969 h 160909"/>
                <a:gd name="connsiteX74" fmla="*/ 178354 w 254245"/>
                <a:gd name="connsiteY74" fmla="*/ 56745 h 160909"/>
                <a:gd name="connsiteX75" fmla="*/ 181191 w 254245"/>
                <a:gd name="connsiteY75" fmla="*/ 68789 h 160909"/>
                <a:gd name="connsiteX76" fmla="*/ 184202 w 254245"/>
                <a:gd name="connsiteY76" fmla="*/ 80668 h 160909"/>
                <a:gd name="connsiteX77" fmla="*/ 197150 w 254245"/>
                <a:gd name="connsiteY77" fmla="*/ 100160 h 160909"/>
                <a:gd name="connsiteX78" fmla="*/ 215764 w 254245"/>
                <a:gd name="connsiteY78" fmla="*/ 107957 h 160909"/>
                <a:gd name="connsiteX79" fmla="*/ 225869 w 254245"/>
                <a:gd name="connsiteY79" fmla="*/ 95904 h 160909"/>
                <a:gd name="connsiteX80" fmla="*/ 214524 w 254245"/>
                <a:gd name="connsiteY80" fmla="*/ 55856 h 160909"/>
                <a:gd name="connsiteX81" fmla="*/ 212753 w 254245"/>
                <a:gd name="connsiteY81" fmla="*/ 47884 h 160909"/>
                <a:gd name="connsiteX82" fmla="*/ 228530 w 254245"/>
                <a:gd name="connsiteY82" fmla="*/ 32997 h 160909"/>
                <a:gd name="connsiteX83" fmla="*/ 254245 w 254245"/>
                <a:gd name="connsiteY83" fmla="*/ 60111 h 160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</a:cxnLst>
              <a:rect l="l" t="t" r="r" b="b"/>
              <a:pathLst>
                <a:path w="254245" h="160909">
                  <a:moveTo>
                    <a:pt x="157454" y="147656"/>
                  </a:moveTo>
                  <a:cubicBezTo>
                    <a:pt x="157454" y="155629"/>
                    <a:pt x="148588" y="159527"/>
                    <a:pt x="138832" y="159527"/>
                  </a:cubicBezTo>
                  <a:cubicBezTo>
                    <a:pt x="120219" y="159527"/>
                    <a:pt x="115072" y="141988"/>
                    <a:pt x="113300" y="132944"/>
                  </a:cubicBezTo>
                  <a:lnTo>
                    <a:pt x="109041" y="111150"/>
                  </a:lnTo>
                  <a:lnTo>
                    <a:pt x="59041" y="111150"/>
                  </a:lnTo>
                  <a:lnTo>
                    <a:pt x="61878" y="126386"/>
                  </a:lnTo>
                  <a:cubicBezTo>
                    <a:pt x="62942" y="131530"/>
                    <a:pt x="65428" y="144640"/>
                    <a:pt x="68614" y="148188"/>
                  </a:cubicBezTo>
                  <a:cubicBezTo>
                    <a:pt x="72515" y="152262"/>
                    <a:pt x="77837" y="154565"/>
                    <a:pt x="85996" y="154565"/>
                  </a:cubicBezTo>
                  <a:cubicBezTo>
                    <a:pt x="87060" y="154565"/>
                    <a:pt x="94329" y="154565"/>
                    <a:pt x="99111" y="151911"/>
                  </a:cubicBezTo>
                  <a:cubicBezTo>
                    <a:pt x="98055" y="151380"/>
                    <a:pt x="93972" y="148720"/>
                    <a:pt x="93972" y="143933"/>
                  </a:cubicBezTo>
                  <a:cubicBezTo>
                    <a:pt x="93972" y="138795"/>
                    <a:pt x="98230" y="137907"/>
                    <a:pt x="100176" y="137907"/>
                  </a:cubicBezTo>
                  <a:cubicBezTo>
                    <a:pt x="105324" y="137907"/>
                    <a:pt x="109225" y="142162"/>
                    <a:pt x="109225" y="147656"/>
                  </a:cubicBezTo>
                  <a:cubicBezTo>
                    <a:pt x="109225" y="159527"/>
                    <a:pt x="90603" y="159527"/>
                    <a:pt x="85813" y="159527"/>
                  </a:cubicBezTo>
                  <a:cubicBezTo>
                    <a:pt x="78902" y="159527"/>
                    <a:pt x="64896" y="159177"/>
                    <a:pt x="56563" y="147831"/>
                  </a:cubicBezTo>
                  <a:cubicBezTo>
                    <a:pt x="51415" y="140566"/>
                    <a:pt x="50001" y="132944"/>
                    <a:pt x="46100" y="111150"/>
                  </a:cubicBezTo>
                  <a:lnTo>
                    <a:pt x="32444" y="111150"/>
                  </a:lnTo>
                  <a:cubicBezTo>
                    <a:pt x="29433" y="111150"/>
                    <a:pt x="27130" y="111150"/>
                    <a:pt x="27130" y="107251"/>
                  </a:cubicBezTo>
                  <a:cubicBezTo>
                    <a:pt x="27130" y="104765"/>
                    <a:pt x="29433" y="104765"/>
                    <a:pt x="32086" y="104765"/>
                  </a:cubicBezTo>
                  <a:lnTo>
                    <a:pt x="44861" y="104765"/>
                  </a:lnTo>
                  <a:lnTo>
                    <a:pt x="33508" y="43097"/>
                  </a:lnTo>
                  <a:cubicBezTo>
                    <a:pt x="31379" y="31226"/>
                    <a:pt x="31205" y="30694"/>
                    <a:pt x="28186" y="19173"/>
                  </a:cubicBezTo>
                  <a:cubicBezTo>
                    <a:pt x="27130" y="15093"/>
                    <a:pt x="24111" y="3580"/>
                    <a:pt x="17199" y="3580"/>
                  </a:cubicBezTo>
                  <a:cubicBezTo>
                    <a:pt x="16310" y="3580"/>
                    <a:pt x="12409" y="3580"/>
                    <a:pt x="9573" y="6232"/>
                  </a:cubicBezTo>
                  <a:cubicBezTo>
                    <a:pt x="15245" y="8543"/>
                    <a:pt x="15245" y="13505"/>
                    <a:pt x="15245" y="14211"/>
                  </a:cubicBezTo>
                  <a:cubicBezTo>
                    <a:pt x="15245" y="19348"/>
                    <a:pt x="10987" y="20237"/>
                    <a:pt x="9040" y="20237"/>
                  </a:cubicBezTo>
                  <a:cubicBezTo>
                    <a:pt x="3901" y="20237"/>
                    <a:pt x="0" y="15982"/>
                    <a:pt x="0" y="10487"/>
                  </a:cubicBezTo>
                  <a:cubicBezTo>
                    <a:pt x="0" y="2333"/>
                    <a:pt x="9040" y="-1382"/>
                    <a:pt x="16842" y="-1382"/>
                  </a:cubicBezTo>
                  <a:cubicBezTo>
                    <a:pt x="37584" y="-1382"/>
                    <a:pt x="44504" y="31401"/>
                    <a:pt x="47697" y="49123"/>
                  </a:cubicBezTo>
                  <a:lnTo>
                    <a:pt x="57977" y="104765"/>
                  </a:lnTo>
                  <a:lnTo>
                    <a:pt x="107977" y="104765"/>
                  </a:lnTo>
                  <a:lnTo>
                    <a:pt x="97165" y="46105"/>
                  </a:lnTo>
                  <a:cubicBezTo>
                    <a:pt x="95211" y="35831"/>
                    <a:pt x="95211" y="35475"/>
                    <a:pt x="92375" y="25375"/>
                  </a:cubicBezTo>
                  <a:cubicBezTo>
                    <a:pt x="89713" y="15982"/>
                    <a:pt x="88300" y="14211"/>
                    <a:pt x="84574" y="10487"/>
                  </a:cubicBezTo>
                  <a:cubicBezTo>
                    <a:pt x="80673" y="6589"/>
                    <a:pt x="76240" y="3580"/>
                    <a:pt x="70568" y="3580"/>
                  </a:cubicBezTo>
                  <a:cubicBezTo>
                    <a:pt x="68614" y="3580"/>
                    <a:pt x="63474" y="3754"/>
                    <a:pt x="59399" y="6232"/>
                  </a:cubicBezTo>
                  <a:cubicBezTo>
                    <a:pt x="60463" y="6764"/>
                    <a:pt x="64539" y="9424"/>
                    <a:pt x="64539" y="14211"/>
                  </a:cubicBezTo>
                  <a:cubicBezTo>
                    <a:pt x="64539" y="19348"/>
                    <a:pt x="60280" y="20237"/>
                    <a:pt x="58334" y="20237"/>
                  </a:cubicBezTo>
                  <a:cubicBezTo>
                    <a:pt x="53194" y="20237"/>
                    <a:pt x="49293" y="15982"/>
                    <a:pt x="49293" y="10487"/>
                  </a:cubicBezTo>
                  <a:cubicBezTo>
                    <a:pt x="49293" y="1277"/>
                    <a:pt x="60638" y="-1382"/>
                    <a:pt x="70210" y="-1382"/>
                  </a:cubicBezTo>
                  <a:cubicBezTo>
                    <a:pt x="82802" y="-1382"/>
                    <a:pt x="96808" y="6589"/>
                    <a:pt x="102837" y="21119"/>
                  </a:cubicBezTo>
                  <a:cubicBezTo>
                    <a:pt x="106738" y="30512"/>
                    <a:pt x="109225" y="40262"/>
                    <a:pt x="110997" y="50187"/>
                  </a:cubicBezTo>
                  <a:lnTo>
                    <a:pt x="121101" y="104765"/>
                  </a:lnTo>
                  <a:lnTo>
                    <a:pt x="137768" y="104765"/>
                  </a:lnTo>
                  <a:cubicBezTo>
                    <a:pt x="140786" y="104765"/>
                    <a:pt x="143090" y="104765"/>
                    <a:pt x="143090" y="108664"/>
                  </a:cubicBezTo>
                  <a:cubicBezTo>
                    <a:pt x="143090" y="111150"/>
                    <a:pt x="140786" y="111150"/>
                    <a:pt x="138125" y="111150"/>
                  </a:cubicBezTo>
                  <a:lnTo>
                    <a:pt x="122166" y="111150"/>
                  </a:lnTo>
                  <a:lnTo>
                    <a:pt x="126599" y="135072"/>
                  </a:lnTo>
                  <a:cubicBezTo>
                    <a:pt x="128021" y="142869"/>
                    <a:pt x="130142" y="154565"/>
                    <a:pt x="138832" y="154565"/>
                  </a:cubicBezTo>
                  <a:cubicBezTo>
                    <a:pt x="141494" y="154565"/>
                    <a:pt x="145395" y="153682"/>
                    <a:pt x="147523" y="152087"/>
                  </a:cubicBezTo>
                  <a:cubicBezTo>
                    <a:pt x="144330" y="150491"/>
                    <a:pt x="142201" y="147482"/>
                    <a:pt x="142201" y="143933"/>
                  </a:cubicBezTo>
                  <a:cubicBezTo>
                    <a:pt x="142201" y="138795"/>
                    <a:pt x="146459" y="137907"/>
                    <a:pt x="148405" y="137907"/>
                  </a:cubicBezTo>
                  <a:cubicBezTo>
                    <a:pt x="153553" y="137907"/>
                    <a:pt x="157454" y="142162"/>
                    <a:pt x="157454" y="147656"/>
                  </a:cubicBezTo>
                  <a:close/>
                  <a:moveTo>
                    <a:pt x="254245" y="60111"/>
                  </a:moveTo>
                  <a:cubicBezTo>
                    <a:pt x="254245" y="62414"/>
                    <a:pt x="251933" y="62414"/>
                    <a:pt x="250519" y="62414"/>
                  </a:cubicBezTo>
                  <a:cubicBezTo>
                    <a:pt x="247326" y="62414"/>
                    <a:pt x="247151" y="61882"/>
                    <a:pt x="246262" y="58691"/>
                  </a:cubicBezTo>
                  <a:cubicBezTo>
                    <a:pt x="243251" y="47702"/>
                    <a:pt x="236864" y="37959"/>
                    <a:pt x="229062" y="37959"/>
                  </a:cubicBezTo>
                  <a:cubicBezTo>
                    <a:pt x="226583" y="37959"/>
                    <a:pt x="224629" y="39198"/>
                    <a:pt x="224629" y="43985"/>
                  </a:cubicBezTo>
                  <a:cubicBezTo>
                    <a:pt x="224629" y="47884"/>
                    <a:pt x="226227" y="51782"/>
                    <a:pt x="227649" y="55856"/>
                  </a:cubicBezTo>
                  <a:cubicBezTo>
                    <a:pt x="230834" y="64185"/>
                    <a:pt x="238286" y="83503"/>
                    <a:pt x="238286" y="93253"/>
                  </a:cubicBezTo>
                  <a:cubicBezTo>
                    <a:pt x="238286" y="107076"/>
                    <a:pt x="228713" y="112919"/>
                    <a:pt x="216471" y="112919"/>
                  </a:cubicBezTo>
                  <a:cubicBezTo>
                    <a:pt x="202465" y="112919"/>
                    <a:pt x="192893" y="104590"/>
                    <a:pt x="187570" y="97858"/>
                  </a:cubicBezTo>
                  <a:cubicBezTo>
                    <a:pt x="186330" y="108664"/>
                    <a:pt x="177108" y="112919"/>
                    <a:pt x="170022" y="112919"/>
                  </a:cubicBezTo>
                  <a:cubicBezTo>
                    <a:pt x="162395" y="112919"/>
                    <a:pt x="158494" y="107957"/>
                    <a:pt x="155833" y="103526"/>
                  </a:cubicBezTo>
                  <a:cubicBezTo>
                    <a:pt x="152107" y="97683"/>
                    <a:pt x="149271" y="86868"/>
                    <a:pt x="149271" y="85804"/>
                  </a:cubicBezTo>
                  <a:cubicBezTo>
                    <a:pt x="149271" y="83503"/>
                    <a:pt x="151575" y="83503"/>
                    <a:pt x="152997" y="83503"/>
                  </a:cubicBezTo>
                  <a:cubicBezTo>
                    <a:pt x="156191" y="83503"/>
                    <a:pt x="156365" y="83677"/>
                    <a:pt x="157604" y="88639"/>
                  </a:cubicBezTo>
                  <a:cubicBezTo>
                    <a:pt x="160624" y="100867"/>
                    <a:pt x="163991" y="107957"/>
                    <a:pt x="169489" y="107957"/>
                  </a:cubicBezTo>
                  <a:cubicBezTo>
                    <a:pt x="174986" y="107957"/>
                    <a:pt x="174986" y="101582"/>
                    <a:pt x="174986" y="99454"/>
                  </a:cubicBezTo>
                  <a:cubicBezTo>
                    <a:pt x="174986" y="96087"/>
                    <a:pt x="172675" y="87043"/>
                    <a:pt x="171260" y="80842"/>
                  </a:cubicBezTo>
                  <a:lnTo>
                    <a:pt x="166295" y="61707"/>
                  </a:lnTo>
                  <a:cubicBezTo>
                    <a:pt x="165763" y="59048"/>
                    <a:pt x="163991" y="52314"/>
                    <a:pt x="163277" y="49655"/>
                  </a:cubicBezTo>
                  <a:cubicBezTo>
                    <a:pt x="162395" y="45756"/>
                    <a:pt x="160798" y="39555"/>
                    <a:pt x="160798" y="38309"/>
                  </a:cubicBezTo>
                  <a:cubicBezTo>
                    <a:pt x="160798" y="34411"/>
                    <a:pt x="163634" y="32997"/>
                    <a:pt x="166295" y="32997"/>
                  </a:cubicBezTo>
                  <a:cubicBezTo>
                    <a:pt x="172325" y="32997"/>
                    <a:pt x="173565" y="38309"/>
                    <a:pt x="174271" y="40969"/>
                  </a:cubicBezTo>
                  <a:lnTo>
                    <a:pt x="178354" y="56745"/>
                  </a:lnTo>
                  <a:cubicBezTo>
                    <a:pt x="178887" y="59397"/>
                    <a:pt x="180659" y="66138"/>
                    <a:pt x="181191" y="68789"/>
                  </a:cubicBezTo>
                  <a:cubicBezTo>
                    <a:pt x="181723" y="70568"/>
                    <a:pt x="184027" y="79429"/>
                    <a:pt x="184202" y="80668"/>
                  </a:cubicBezTo>
                  <a:cubicBezTo>
                    <a:pt x="184559" y="81732"/>
                    <a:pt x="189873" y="93428"/>
                    <a:pt x="197150" y="100160"/>
                  </a:cubicBezTo>
                  <a:cubicBezTo>
                    <a:pt x="202465" y="104948"/>
                    <a:pt x="208669" y="107957"/>
                    <a:pt x="215764" y="107957"/>
                  </a:cubicBezTo>
                  <a:cubicBezTo>
                    <a:pt x="223922" y="107957"/>
                    <a:pt x="225869" y="101755"/>
                    <a:pt x="225869" y="95904"/>
                  </a:cubicBezTo>
                  <a:cubicBezTo>
                    <a:pt x="225869" y="85455"/>
                    <a:pt x="217535" y="64010"/>
                    <a:pt x="214524" y="55856"/>
                  </a:cubicBezTo>
                  <a:cubicBezTo>
                    <a:pt x="212753" y="51426"/>
                    <a:pt x="212753" y="50187"/>
                    <a:pt x="212753" y="47884"/>
                  </a:cubicBezTo>
                  <a:cubicBezTo>
                    <a:pt x="212753" y="38309"/>
                    <a:pt x="220372" y="32997"/>
                    <a:pt x="228530" y="32997"/>
                  </a:cubicBezTo>
                  <a:cubicBezTo>
                    <a:pt x="246262" y="32997"/>
                    <a:pt x="254245" y="57277"/>
                    <a:pt x="254245" y="60111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77" name="任意多边形: 形状 76">
              <a:extLst>
                <a:ext uri="{FF2B5EF4-FFF2-40B4-BE49-F238E27FC236}">
                  <a16:creationId xmlns:a16="http://schemas.microsoft.com/office/drawing/2014/main" id="{45538188-0759-7C1B-6251-46EE365BC116}"/>
                </a:ext>
              </a:extLst>
            </p:cNvPr>
            <p:cNvSpPr/>
            <p:nvPr>
              <p:custDataLst>
                <p:tags r:id="rId18"/>
              </p:custDataLst>
            </p:nvPr>
          </p:nvSpPr>
          <p:spPr>
            <a:xfrm flipV="1">
              <a:off x="9530026" y="-14524963"/>
              <a:ext cx="73237" cy="12401"/>
            </a:xfrm>
            <a:custGeom>
              <a:avLst/>
              <a:gdLst>
                <a:gd name="connsiteX0" fmla="*/ 73238 w 73237"/>
                <a:gd name="connsiteY0" fmla="*/ 4823 h 12401"/>
                <a:gd name="connsiteX1" fmla="*/ 64896 w 73237"/>
                <a:gd name="connsiteY1" fmla="*/ 11025 h 12401"/>
                <a:gd name="connsiteX2" fmla="*/ 8334 w 73237"/>
                <a:gd name="connsiteY2" fmla="*/ 11025 h 12401"/>
                <a:gd name="connsiteX3" fmla="*/ 0 w 73237"/>
                <a:gd name="connsiteY3" fmla="*/ 4823 h 12401"/>
                <a:gd name="connsiteX4" fmla="*/ 8334 w 73237"/>
                <a:gd name="connsiteY4" fmla="*/ -1377 h 12401"/>
                <a:gd name="connsiteX5" fmla="*/ 64896 w 73237"/>
                <a:gd name="connsiteY5" fmla="*/ -1377 h 12401"/>
                <a:gd name="connsiteX6" fmla="*/ 73238 w 73237"/>
                <a:gd name="connsiteY6" fmla="*/ 4823 h 12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237" h="12401">
                  <a:moveTo>
                    <a:pt x="73238" y="4823"/>
                  </a:moveTo>
                  <a:cubicBezTo>
                    <a:pt x="73238" y="11025"/>
                    <a:pt x="67025" y="11025"/>
                    <a:pt x="64896" y="11025"/>
                  </a:cubicBezTo>
                  <a:lnTo>
                    <a:pt x="8334" y="11025"/>
                  </a:lnTo>
                  <a:cubicBezTo>
                    <a:pt x="6213" y="11025"/>
                    <a:pt x="0" y="11025"/>
                    <a:pt x="0" y="4823"/>
                  </a:cubicBezTo>
                  <a:cubicBezTo>
                    <a:pt x="0" y="-1377"/>
                    <a:pt x="6213" y="-1377"/>
                    <a:pt x="8334" y="-1377"/>
                  </a:cubicBezTo>
                  <a:lnTo>
                    <a:pt x="64896" y="-1377"/>
                  </a:lnTo>
                  <a:cubicBezTo>
                    <a:pt x="67025" y="-1377"/>
                    <a:pt x="73238" y="-1377"/>
                    <a:pt x="73238" y="4823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78" name="任意多边形: 形状 77">
              <a:extLst>
                <a:ext uri="{FF2B5EF4-FFF2-40B4-BE49-F238E27FC236}">
                  <a16:creationId xmlns:a16="http://schemas.microsoft.com/office/drawing/2014/main" id="{7EFF00FC-9151-8389-BC68-F076AA1151D5}"/>
                </a:ext>
              </a:extLst>
            </p:cNvPr>
            <p:cNvSpPr/>
            <p:nvPr>
              <p:custDataLst>
                <p:tags r:id="rId19"/>
              </p:custDataLst>
            </p:nvPr>
          </p:nvSpPr>
          <p:spPr>
            <a:xfrm flipV="1">
              <a:off x="9645083" y="-14659823"/>
              <a:ext cx="64545" cy="117669"/>
            </a:xfrm>
            <a:custGeom>
              <a:avLst/>
              <a:gdLst>
                <a:gd name="connsiteX0" fmla="*/ 60113 w 64545"/>
                <a:gd name="connsiteY0" fmla="*/ 2515 h 117669"/>
                <a:gd name="connsiteX1" fmla="*/ 55148 w 64545"/>
                <a:gd name="connsiteY1" fmla="*/ 5000 h 117669"/>
                <a:gd name="connsiteX2" fmla="*/ 52661 w 64545"/>
                <a:gd name="connsiteY2" fmla="*/ 5000 h 117669"/>
                <a:gd name="connsiteX3" fmla="*/ 44503 w 64545"/>
                <a:gd name="connsiteY3" fmla="*/ 5350 h 117669"/>
                <a:gd name="connsiteX4" fmla="*/ 38656 w 64545"/>
                <a:gd name="connsiteY4" fmla="*/ 8717 h 117669"/>
                <a:gd name="connsiteX5" fmla="*/ 39363 w 64545"/>
                <a:gd name="connsiteY5" fmla="*/ 12440 h 117669"/>
                <a:gd name="connsiteX6" fmla="*/ 64189 w 64545"/>
                <a:gd name="connsiteY6" fmla="*/ 111505 h 117669"/>
                <a:gd name="connsiteX7" fmla="*/ 64546 w 64545"/>
                <a:gd name="connsiteY7" fmla="*/ 113808 h 117669"/>
                <a:gd name="connsiteX8" fmla="*/ 61885 w 64545"/>
                <a:gd name="connsiteY8" fmla="*/ 116286 h 117669"/>
                <a:gd name="connsiteX9" fmla="*/ 58159 w 64545"/>
                <a:gd name="connsiteY9" fmla="*/ 113452 h 117669"/>
                <a:gd name="connsiteX10" fmla="*/ 25358 w 64545"/>
                <a:gd name="connsiteY10" fmla="*/ 93610 h 117669"/>
                <a:gd name="connsiteX11" fmla="*/ 21099 w 64545"/>
                <a:gd name="connsiteY11" fmla="*/ 89703 h 117669"/>
                <a:gd name="connsiteX12" fmla="*/ 24468 w 64545"/>
                <a:gd name="connsiteY12" fmla="*/ 87052 h 117669"/>
                <a:gd name="connsiteX13" fmla="*/ 46632 w 64545"/>
                <a:gd name="connsiteY13" fmla="*/ 94666 h 117669"/>
                <a:gd name="connsiteX14" fmla="*/ 26239 w 64545"/>
                <a:gd name="connsiteY14" fmla="*/ 12972 h 117669"/>
                <a:gd name="connsiteX15" fmla="*/ 7801 w 64545"/>
                <a:gd name="connsiteY15" fmla="*/ 5000 h 117669"/>
                <a:gd name="connsiteX16" fmla="*/ 5322 w 64545"/>
                <a:gd name="connsiteY16" fmla="*/ 5000 h 117669"/>
                <a:gd name="connsiteX17" fmla="*/ 0 w 64545"/>
                <a:gd name="connsiteY17" fmla="*/ 1093 h 117669"/>
                <a:gd name="connsiteX18" fmla="*/ 2836 w 64545"/>
                <a:gd name="connsiteY18" fmla="*/ -1383 h 117669"/>
                <a:gd name="connsiteX19" fmla="*/ 29433 w 64545"/>
                <a:gd name="connsiteY19" fmla="*/ -676 h 117669"/>
                <a:gd name="connsiteX20" fmla="*/ 56204 w 64545"/>
                <a:gd name="connsiteY20" fmla="*/ -1383 h 117669"/>
                <a:gd name="connsiteX21" fmla="*/ 60113 w 64545"/>
                <a:gd name="connsiteY21" fmla="*/ 2515 h 117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64545" h="117669">
                  <a:moveTo>
                    <a:pt x="60113" y="2515"/>
                  </a:moveTo>
                  <a:cubicBezTo>
                    <a:pt x="60113" y="5000"/>
                    <a:pt x="57802" y="5000"/>
                    <a:pt x="55148" y="5000"/>
                  </a:cubicBezTo>
                  <a:lnTo>
                    <a:pt x="52661" y="5000"/>
                  </a:lnTo>
                  <a:cubicBezTo>
                    <a:pt x="50183" y="5000"/>
                    <a:pt x="46989" y="5175"/>
                    <a:pt x="44503" y="5350"/>
                  </a:cubicBezTo>
                  <a:cubicBezTo>
                    <a:pt x="39538" y="5882"/>
                    <a:pt x="38656" y="5882"/>
                    <a:pt x="38656" y="8717"/>
                  </a:cubicBezTo>
                  <a:cubicBezTo>
                    <a:pt x="38656" y="9430"/>
                    <a:pt x="38656" y="9781"/>
                    <a:pt x="39363" y="12440"/>
                  </a:cubicBezTo>
                  <a:lnTo>
                    <a:pt x="64189" y="111505"/>
                  </a:lnTo>
                  <a:cubicBezTo>
                    <a:pt x="64363" y="112037"/>
                    <a:pt x="64546" y="113276"/>
                    <a:pt x="64546" y="113808"/>
                  </a:cubicBezTo>
                  <a:cubicBezTo>
                    <a:pt x="64546" y="113808"/>
                    <a:pt x="64363" y="116286"/>
                    <a:pt x="61885" y="116286"/>
                  </a:cubicBezTo>
                  <a:cubicBezTo>
                    <a:pt x="60288" y="116286"/>
                    <a:pt x="60113" y="115936"/>
                    <a:pt x="58159" y="113452"/>
                  </a:cubicBezTo>
                  <a:cubicBezTo>
                    <a:pt x="51422" y="104947"/>
                    <a:pt x="40428" y="94849"/>
                    <a:pt x="25358" y="93610"/>
                  </a:cubicBezTo>
                  <a:cubicBezTo>
                    <a:pt x="23054" y="93251"/>
                    <a:pt x="21099" y="93078"/>
                    <a:pt x="21099" y="89703"/>
                  </a:cubicBezTo>
                  <a:cubicBezTo>
                    <a:pt x="21099" y="87052"/>
                    <a:pt x="23586" y="87052"/>
                    <a:pt x="24468" y="87052"/>
                  </a:cubicBezTo>
                  <a:cubicBezTo>
                    <a:pt x="27303" y="87052"/>
                    <a:pt x="35462" y="87757"/>
                    <a:pt x="46632" y="94666"/>
                  </a:cubicBezTo>
                  <a:lnTo>
                    <a:pt x="26239" y="12972"/>
                  </a:lnTo>
                  <a:cubicBezTo>
                    <a:pt x="24650" y="6771"/>
                    <a:pt x="23586" y="5000"/>
                    <a:pt x="7801" y="5000"/>
                  </a:cubicBezTo>
                  <a:lnTo>
                    <a:pt x="5322" y="5000"/>
                  </a:lnTo>
                  <a:cubicBezTo>
                    <a:pt x="2303" y="5000"/>
                    <a:pt x="0" y="5000"/>
                    <a:pt x="0" y="1093"/>
                  </a:cubicBezTo>
                  <a:cubicBezTo>
                    <a:pt x="0" y="1093"/>
                    <a:pt x="0" y="-1383"/>
                    <a:pt x="2836" y="-1383"/>
                  </a:cubicBezTo>
                  <a:cubicBezTo>
                    <a:pt x="11351" y="-1383"/>
                    <a:pt x="20742" y="-676"/>
                    <a:pt x="29433" y="-676"/>
                  </a:cubicBezTo>
                  <a:cubicBezTo>
                    <a:pt x="38123" y="-676"/>
                    <a:pt x="47697" y="-1383"/>
                    <a:pt x="56204" y="-1383"/>
                  </a:cubicBezTo>
                  <a:cubicBezTo>
                    <a:pt x="57626" y="-1383"/>
                    <a:pt x="60113" y="-1383"/>
                    <a:pt x="60113" y="2515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79" name="任意多边形: 形状 78">
              <a:extLst>
                <a:ext uri="{FF2B5EF4-FFF2-40B4-BE49-F238E27FC236}">
                  <a16:creationId xmlns:a16="http://schemas.microsoft.com/office/drawing/2014/main" id="{19A323BF-AF7A-699B-06D4-050A0787D2EC}"/>
                </a:ext>
              </a:extLst>
            </p:cNvPr>
            <p:cNvSpPr/>
            <p:nvPr>
              <p:custDataLst>
                <p:tags r:id="rId20"/>
              </p:custDataLst>
            </p:nvPr>
          </p:nvSpPr>
          <p:spPr>
            <a:xfrm flipV="1">
              <a:off x="9809063" y="-14585207"/>
              <a:ext cx="168400" cy="168563"/>
            </a:xfrm>
            <a:custGeom>
              <a:avLst/>
              <a:gdLst>
                <a:gd name="connsiteX0" fmla="*/ 89388 w 168400"/>
                <a:gd name="connsiteY0" fmla="*/ 77840 h 168563"/>
                <a:gd name="connsiteX1" fmla="*/ 160043 w 168400"/>
                <a:gd name="connsiteY1" fmla="*/ 77840 h 168563"/>
                <a:gd name="connsiteX2" fmla="*/ 168401 w 168400"/>
                <a:gd name="connsiteY2" fmla="*/ 82907 h 168563"/>
                <a:gd name="connsiteX3" fmla="*/ 160043 w 168400"/>
                <a:gd name="connsiteY3" fmla="*/ 87964 h 168563"/>
                <a:gd name="connsiteX4" fmla="*/ 89388 w 168400"/>
                <a:gd name="connsiteY4" fmla="*/ 87964 h 168563"/>
                <a:gd name="connsiteX5" fmla="*/ 89388 w 168400"/>
                <a:gd name="connsiteY5" fmla="*/ 158835 h 168563"/>
                <a:gd name="connsiteX6" fmla="*/ 84328 w 168400"/>
                <a:gd name="connsiteY6" fmla="*/ 167188 h 168563"/>
                <a:gd name="connsiteX7" fmla="*/ 79259 w 168400"/>
                <a:gd name="connsiteY7" fmla="*/ 158835 h 168563"/>
                <a:gd name="connsiteX8" fmla="*/ 79259 w 168400"/>
                <a:gd name="connsiteY8" fmla="*/ 87964 h 168563"/>
                <a:gd name="connsiteX9" fmla="*/ 8358 w 168400"/>
                <a:gd name="connsiteY9" fmla="*/ 87964 h 168563"/>
                <a:gd name="connsiteX10" fmla="*/ 0 w 168400"/>
                <a:gd name="connsiteY10" fmla="*/ 82907 h 168563"/>
                <a:gd name="connsiteX11" fmla="*/ 8358 w 168400"/>
                <a:gd name="connsiteY11" fmla="*/ 77840 h 168563"/>
                <a:gd name="connsiteX12" fmla="*/ 79259 w 168400"/>
                <a:gd name="connsiteY12" fmla="*/ 77840 h 168563"/>
                <a:gd name="connsiteX13" fmla="*/ 79259 w 168400"/>
                <a:gd name="connsiteY13" fmla="*/ 6977 h 168563"/>
                <a:gd name="connsiteX14" fmla="*/ 84328 w 168400"/>
                <a:gd name="connsiteY14" fmla="*/ -1375 h 168563"/>
                <a:gd name="connsiteX15" fmla="*/ 89388 w 168400"/>
                <a:gd name="connsiteY15" fmla="*/ 6977 h 168563"/>
                <a:gd name="connsiteX16" fmla="*/ 89388 w 168400"/>
                <a:gd name="connsiteY16" fmla="*/ 77840 h 168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68400" h="168563">
                  <a:moveTo>
                    <a:pt x="89388" y="77840"/>
                  </a:moveTo>
                  <a:lnTo>
                    <a:pt x="160043" y="77840"/>
                  </a:lnTo>
                  <a:cubicBezTo>
                    <a:pt x="163587" y="77840"/>
                    <a:pt x="168401" y="77840"/>
                    <a:pt x="168401" y="82907"/>
                  </a:cubicBezTo>
                  <a:cubicBezTo>
                    <a:pt x="168401" y="87964"/>
                    <a:pt x="163587" y="87964"/>
                    <a:pt x="160043" y="87964"/>
                  </a:cubicBezTo>
                  <a:lnTo>
                    <a:pt x="89388" y="87964"/>
                  </a:lnTo>
                  <a:lnTo>
                    <a:pt x="89388" y="158835"/>
                  </a:lnTo>
                  <a:cubicBezTo>
                    <a:pt x="89388" y="162376"/>
                    <a:pt x="89388" y="167188"/>
                    <a:pt x="84328" y="167188"/>
                  </a:cubicBezTo>
                  <a:cubicBezTo>
                    <a:pt x="79259" y="167188"/>
                    <a:pt x="79259" y="162376"/>
                    <a:pt x="79259" y="158835"/>
                  </a:cubicBezTo>
                  <a:lnTo>
                    <a:pt x="79259" y="87964"/>
                  </a:lnTo>
                  <a:lnTo>
                    <a:pt x="8358" y="87964"/>
                  </a:lnTo>
                  <a:cubicBezTo>
                    <a:pt x="4815" y="87964"/>
                    <a:pt x="0" y="87964"/>
                    <a:pt x="0" y="82907"/>
                  </a:cubicBezTo>
                  <a:cubicBezTo>
                    <a:pt x="0" y="77840"/>
                    <a:pt x="4815" y="77840"/>
                    <a:pt x="8358" y="77840"/>
                  </a:cubicBezTo>
                  <a:lnTo>
                    <a:pt x="79259" y="77840"/>
                  </a:lnTo>
                  <a:lnTo>
                    <a:pt x="79259" y="6977"/>
                  </a:lnTo>
                  <a:cubicBezTo>
                    <a:pt x="79259" y="3437"/>
                    <a:pt x="79259" y="-1375"/>
                    <a:pt x="84328" y="-1375"/>
                  </a:cubicBezTo>
                  <a:cubicBezTo>
                    <a:pt x="89388" y="-1375"/>
                    <a:pt x="89388" y="3437"/>
                    <a:pt x="89388" y="6977"/>
                  </a:cubicBezTo>
                  <a:lnTo>
                    <a:pt x="89388" y="77840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80" name="任意多边形: 形状 79">
              <a:extLst>
                <a:ext uri="{FF2B5EF4-FFF2-40B4-BE49-F238E27FC236}">
                  <a16:creationId xmlns:a16="http://schemas.microsoft.com/office/drawing/2014/main" id="{B576ACC4-C1AC-1EBF-DDDD-CBC439D08A1B}"/>
                </a:ext>
              </a:extLst>
            </p:cNvPr>
            <p:cNvSpPr/>
            <p:nvPr>
              <p:custDataLst>
                <p:tags r:id="rId21"/>
              </p:custDataLst>
            </p:nvPr>
          </p:nvSpPr>
          <p:spPr>
            <a:xfrm flipV="1">
              <a:off x="10057496" y="-14613297"/>
              <a:ext cx="142573" cy="177161"/>
            </a:xfrm>
            <a:custGeom>
              <a:avLst/>
              <a:gdLst>
                <a:gd name="connsiteX0" fmla="*/ 44821 w 142573"/>
                <a:gd name="connsiteY0" fmla="*/ 101625 h 177161"/>
                <a:gd name="connsiteX1" fmla="*/ 44821 w 142573"/>
                <a:gd name="connsiteY1" fmla="*/ 175784 h 177161"/>
                <a:gd name="connsiteX2" fmla="*/ 0 w 142573"/>
                <a:gd name="connsiteY2" fmla="*/ 173760 h 177161"/>
                <a:gd name="connsiteX3" fmla="*/ 0 w 142573"/>
                <a:gd name="connsiteY3" fmla="*/ 161866 h 177161"/>
                <a:gd name="connsiteX4" fmla="*/ 17477 w 142573"/>
                <a:gd name="connsiteY4" fmla="*/ 151997 h 177161"/>
                <a:gd name="connsiteX5" fmla="*/ 17477 w 142573"/>
                <a:gd name="connsiteY5" fmla="*/ 139 h 177161"/>
                <a:gd name="connsiteX6" fmla="*/ 29377 w 142573"/>
                <a:gd name="connsiteY6" fmla="*/ 139 h 177161"/>
                <a:gd name="connsiteX7" fmla="*/ 41787 w 142573"/>
                <a:gd name="connsiteY7" fmla="*/ 14312 h 177161"/>
                <a:gd name="connsiteX8" fmla="*/ 78758 w 142573"/>
                <a:gd name="connsiteY8" fmla="*/ -1377 h 177161"/>
                <a:gd name="connsiteX9" fmla="*/ 142574 w 142573"/>
                <a:gd name="connsiteY9" fmla="*/ 56576 h 177161"/>
                <a:gd name="connsiteX10" fmla="*/ 82048 w 142573"/>
                <a:gd name="connsiteY10" fmla="*/ 114028 h 177161"/>
                <a:gd name="connsiteX11" fmla="*/ 44821 w 142573"/>
                <a:gd name="connsiteY11" fmla="*/ 101625 h 177161"/>
                <a:gd name="connsiteX12" fmla="*/ 46346 w 142573"/>
                <a:gd name="connsiteY12" fmla="*/ 25196 h 177161"/>
                <a:gd name="connsiteX13" fmla="*/ 46346 w 142573"/>
                <a:gd name="connsiteY13" fmla="*/ 88723 h 177161"/>
                <a:gd name="connsiteX14" fmla="*/ 79267 w 142573"/>
                <a:gd name="connsiteY14" fmla="*/ 104921 h 177161"/>
                <a:gd name="connsiteX15" fmla="*/ 110154 w 142573"/>
                <a:gd name="connsiteY15" fmla="*/ 56576 h 177161"/>
                <a:gd name="connsiteX16" fmla="*/ 103576 w 142573"/>
                <a:gd name="connsiteY16" fmla="*/ 20893 h 177161"/>
                <a:gd name="connsiteX17" fmla="*/ 76479 w 142573"/>
                <a:gd name="connsiteY17" fmla="*/ 7729 h 177161"/>
                <a:gd name="connsiteX18" fmla="*/ 46346 w 142573"/>
                <a:gd name="connsiteY18" fmla="*/ 25196 h 1771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42573" h="177161">
                  <a:moveTo>
                    <a:pt x="44821" y="101625"/>
                  </a:moveTo>
                  <a:lnTo>
                    <a:pt x="44821" y="175784"/>
                  </a:lnTo>
                  <a:lnTo>
                    <a:pt x="0" y="173760"/>
                  </a:lnTo>
                  <a:lnTo>
                    <a:pt x="0" y="161866"/>
                  </a:lnTo>
                  <a:cubicBezTo>
                    <a:pt x="15706" y="161866"/>
                    <a:pt x="17477" y="161866"/>
                    <a:pt x="17477" y="151997"/>
                  </a:cubicBezTo>
                  <a:lnTo>
                    <a:pt x="17477" y="139"/>
                  </a:lnTo>
                  <a:lnTo>
                    <a:pt x="29377" y="139"/>
                  </a:lnTo>
                  <a:lnTo>
                    <a:pt x="41787" y="14312"/>
                  </a:lnTo>
                  <a:cubicBezTo>
                    <a:pt x="43812" y="12286"/>
                    <a:pt x="56221" y="-1377"/>
                    <a:pt x="78758" y="-1377"/>
                  </a:cubicBezTo>
                  <a:cubicBezTo>
                    <a:pt x="116485" y="-1377"/>
                    <a:pt x="142574" y="21402"/>
                    <a:pt x="142574" y="56576"/>
                  </a:cubicBezTo>
                  <a:cubicBezTo>
                    <a:pt x="142574" y="90240"/>
                    <a:pt x="118765" y="114028"/>
                    <a:pt x="82048" y="114028"/>
                  </a:cubicBezTo>
                  <a:cubicBezTo>
                    <a:pt x="63561" y="114028"/>
                    <a:pt x="50899" y="106692"/>
                    <a:pt x="44821" y="101625"/>
                  </a:cubicBezTo>
                  <a:close/>
                  <a:moveTo>
                    <a:pt x="46346" y="25196"/>
                  </a:moveTo>
                  <a:lnTo>
                    <a:pt x="46346" y="88723"/>
                  </a:lnTo>
                  <a:cubicBezTo>
                    <a:pt x="53179" y="97576"/>
                    <a:pt x="65333" y="104921"/>
                    <a:pt x="79267" y="104921"/>
                  </a:cubicBezTo>
                  <a:cubicBezTo>
                    <a:pt x="110154" y="104921"/>
                    <a:pt x="110154" y="74296"/>
                    <a:pt x="110154" y="56576"/>
                  </a:cubicBezTo>
                  <a:cubicBezTo>
                    <a:pt x="110154" y="44682"/>
                    <a:pt x="110154" y="30762"/>
                    <a:pt x="103576" y="20893"/>
                  </a:cubicBezTo>
                  <a:cubicBezTo>
                    <a:pt x="96228" y="10515"/>
                    <a:pt x="84581" y="7729"/>
                    <a:pt x="76479" y="7729"/>
                  </a:cubicBezTo>
                  <a:cubicBezTo>
                    <a:pt x="58755" y="7729"/>
                    <a:pt x="48873" y="21402"/>
                    <a:pt x="46346" y="25196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81" name="任意多边形: 形状 80">
              <a:extLst>
                <a:ext uri="{FF2B5EF4-FFF2-40B4-BE49-F238E27FC236}">
                  <a16:creationId xmlns:a16="http://schemas.microsoft.com/office/drawing/2014/main" id="{D9F05E39-32E1-6193-0E05-58BCA7DFFC37}"/>
                </a:ext>
              </a:extLst>
            </p:cNvPr>
            <p:cNvSpPr/>
            <p:nvPr>
              <p:custDataLst>
                <p:tags r:id="rId22"/>
              </p:custDataLst>
            </p:nvPr>
          </p:nvSpPr>
          <p:spPr>
            <a:xfrm flipV="1">
              <a:off x="10233874" y="-14620305"/>
              <a:ext cx="285792" cy="79922"/>
            </a:xfrm>
            <a:custGeom>
              <a:avLst/>
              <a:gdLst>
                <a:gd name="connsiteX0" fmla="*/ 71990 w 285792"/>
                <a:gd name="connsiteY0" fmla="*/ 17579 h 79922"/>
                <a:gd name="connsiteX1" fmla="*/ 67915 w 285792"/>
                <a:gd name="connsiteY1" fmla="*/ 21835 h 79922"/>
                <a:gd name="connsiteX2" fmla="*/ 65253 w 285792"/>
                <a:gd name="connsiteY2" fmla="*/ 19882 h 79922"/>
                <a:gd name="connsiteX3" fmla="*/ 30148 w 285792"/>
                <a:gd name="connsiteY3" fmla="*/ 3581 h 79922"/>
                <a:gd name="connsiteX4" fmla="*/ 13656 w 285792"/>
                <a:gd name="connsiteY4" fmla="*/ 24494 h 79922"/>
                <a:gd name="connsiteX5" fmla="*/ 15960 w 285792"/>
                <a:gd name="connsiteY5" fmla="*/ 40796 h 79922"/>
                <a:gd name="connsiteX6" fmla="*/ 26954 w 285792"/>
                <a:gd name="connsiteY6" fmla="*/ 40796 h 79922"/>
                <a:gd name="connsiteX7" fmla="*/ 69511 w 285792"/>
                <a:gd name="connsiteY7" fmla="*/ 62947 h 79922"/>
                <a:gd name="connsiteX8" fmla="*/ 48054 w 285792"/>
                <a:gd name="connsiteY8" fmla="*/ 78541 h 79922"/>
                <a:gd name="connsiteX9" fmla="*/ 0 w 285792"/>
                <a:gd name="connsiteY9" fmla="*/ 31403 h 79922"/>
                <a:gd name="connsiteX10" fmla="*/ 30148 w 285792"/>
                <a:gd name="connsiteY10" fmla="*/ -1382 h 79922"/>
                <a:gd name="connsiteX11" fmla="*/ 71990 w 285792"/>
                <a:gd name="connsiteY11" fmla="*/ 17579 h 79922"/>
                <a:gd name="connsiteX12" fmla="*/ 60996 w 285792"/>
                <a:gd name="connsiteY12" fmla="*/ 63122 h 79922"/>
                <a:gd name="connsiteX13" fmla="*/ 25715 w 285792"/>
                <a:gd name="connsiteY13" fmla="*/ 45758 h 79922"/>
                <a:gd name="connsiteX14" fmla="*/ 17382 w 285792"/>
                <a:gd name="connsiteY14" fmla="*/ 45758 h 79922"/>
                <a:gd name="connsiteX15" fmla="*/ 48054 w 285792"/>
                <a:gd name="connsiteY15" fmla="*/ 73579 h 79922"/>
                <a:gd name="connsiteX16" fmla="*/ 60996 w 285792"/>
                <a:gd name="connsiteY16" fmla="*/ 63122 h 79922"/>
                <a:gd name="connsiteX17" fmla="*/ 193081 w 285792"/>
                <a:gd name="connsiteY17" fmla="*/ 25733 h 79922"/>
                <a:gd name="connsiteX18" fmla="*/ 189355 w 285792"/>
                <a:gd name="connsiteY18" fmla="*/ 28036 h 79922"/>
                <a:gd name="connsiteX19" fmla="*/ 185097 w 285792"/>
                <a:gd name="connsiteY19" fmla="*/ 24313 h 79922"/>
                <a:gd name="connsiteX20" fmla="*/ 167898 w 285792"/>
                <a:gd name="connsiteY20" fmla="*/ 3581 h 79922"/>
                <a:gd name="connsiteX21" fmla="*/ 163465 w 285792"/>
                <a:gd name="connsiteY21" fmla="*/ 9607 h 79922"/>
                <a:gd name="connsiteX22" fmla="*/ 166484 w 285792"/>
                <a:gd name="connsiteY22" fmla="*/ 21478 h 79922"/>
                <a:gd name="connsiteX23" fmla="*/ 177121 w 285792"/>
                <a:gd name="connsiteY23" fmla="*/ 58874 h 79922"/>
                <a:gd name="connsiteX24" fmla="*/ 155306 w 285792"/>
                <a:gd name="connsiteY24" fmla="*/ 78541 h 79922"/>
                <a:gd name="connsiteX25" fmla="*/ 126405 w 285792"/>
                <a:gd name="connsiteY25" fmla="*/ 63480 h 79922"/>
                <a:gd name="connsiteX26" fmla="*/ 108857 w 285792"/>
                <a:gd name="connsiteY26" fmla="*/ 78541 h 79922"/>
                <a:gd name="connsiteX27" fmla="*/ 94668 w 285792"/>
                <a:gd name="connsiteY27" fmla="*/ 69148 h 79922"/>
                <a:gd name="connsiteX28" fmla="*/ 88107 w 285792"/>
                <a:gd name="connsiteY28" fmla="*/ 51426 h 79922"/>
                <a:gd name="connsiteX29" fmla="*/ 91833 w 285792"/>
                <a:gd name="connsiteY29" fmla="*/ 49125 h 79922"/>
                <a:gd name="connsiteX30" fmla="*/ 96440 w 285792"/>
                <a:gd name="connsiteY30" fmla="*/ 54261 h 79922"/>
                <a:gd name="connsiteX31" fmla="*/ 108325 w 285792"/>
                <a:gd name="connsiteY31" fmla="*/ 73579 h 79922"/>
                <a:gd name="connsiteX32" fmla="*/ 113822 w 285792"/>
                <a:gd name="connsiteY32" fmla="*/ 65076 h 79922"/>
                <a:gd name="connsiteX33" fmla="*/ 110097 w 285792"/>
                <a:gd name="connsiteY33" fmla="*/ 46464 h 79922"/>
                <a:gd name="connsiteX34" fmla="*/ 105131 w 285792"/>
                <a:gd name="connsiteY34" fmla="*/ 27329 h 79922"/>
                <a:gd name="connsiteX35" fmla="*/ 102112 w 285792"/>
                <a:gd name="connsiteY35" fmla="*/ 15277 h 79922"/>
                <a:gd name="connsiteX36" fmla="*/ 99633 w 285792"/>
                <a:gd name="connsiteY36" fmla="*/ 3931 h 79922"/>
                <a:gd name="connsiteX37" fmla="*/ 105131 w 285792"/>
                <a:gd name="connsiteY37" fmla="*/ -1382 h 79922"/>
                <a:gd name="connsiteX38" fmla="*/ 113107 w 285792"/>
                <a:gd name="connsiteY38" fmla="*/ 6591 h 79922"/>
                <a:gd name="connsiteX39" fmla="*/ 117190 w 285792"/>
                <a:gd name="connsiteY39" fmla="*/ 22367 h 79922"/>
                <a:gd name="connsiteX40" fmla="*/ 120027 w 285792"/>
                <a:gd name="connsiteY40" fmla="*/ 34411 h 79922"/>
                <a:gd name="connsiteX41" fmla="*/ 123038 w 285792"/>
                <a:gd name="connsiteY41" fmla="*/ 46290 h 79922"/>
                <a:gd name="connsiteX42" fmla="*/ 135987 w 285792"/>
                <a:gd name="connsiteY42" fmla="*/ 65781 h 79922"/>
                <a:gd name="connsiteX43" fmla="*/ 154599 w 285792"/>
                <a:gd name="connsiteY43" fmla="*/ 73579 h 79922"/>
                <a:gd name="connsiteX44" fmla="*/ 164704 w 285792"/>
                <a:gd name="connsiteY44" fmla="*/ 61526 h 79922"/>
                <a:gd name="connsiteX45" fmla="*/ 153361 w 285792"/>
                <a:gd name="connsiteY45" fmla="*/ 21478 h 79922"/>
                <a:gd name="connsiteX46" fmla="*/ 151589 w 285792"/>
                <a:gd name="connsiteY46" fmla="*/ 13506 h 79922"/>
                <a:gd name="connsiteX47" fmla="*/ 167366 w 285792"/>
                <a:gd name="connsiteY47" fmla="*/ -1382 h 79922"/>
                <a:gd name="connsiteX48" fmla="*/ 193081 w 285792"/>
                <a:gd name="connsiteY48" fmla="*/ 25733 h 79922"/>
                <a:gd name="connsiteX49" fmla="*/ 285792 w 285792"/>
                <a:gd name="connsiteY49" fmla="*/ 17579 h 79922"/>
                <a:gd name="connsiteX50" fmla="*/ 281717 w 285792"/>
                <a:gd name="connsiteY50" fmla="*/ 21835 h 79922"/>
                <a:gd name="connsiteX51" fmla="*/ 279055 w 285792"/>
                <a:gd name="connsiteY51" fmla="*/ 19882 h 79922"/>
                <a:gd name="connsiteX52" fmla="*/ 243949 w 285792"/>
                <a:gd name="connsiteY52" fmla="*/ 3581 h 79922"/>
                <a:gd name="connsiteX53" fmla="*/ 226926 w 285792"/>
                <a:gd name="connsiteY53" fmla="*/ 23074 h 79922"/>
                <a:gd name="connsiteX54" fmla="*/ 238984 w 285792"/>
                <a:gd name="connsiteY54" fmla="*/ 60462 h 79922"/>
                <a:gd name="connsiteX55" fmla="*/ 262213 w 285792"/>
                <a:gd name="connsiteY55" fmla="*/ 73579 h 79922"/>
                <a:gd name="connsiteX56" fmla="*/ 275860 w 285792"/>
                <a:gd name="connsiteY56" fmla="*/ 67204 h 79922"/>
                <a:gd name="connsiteX57" fmla="*/ 268951 w 285792"/>
                <a:gd name="connsiteY57" fmla="*/ 58518 h 79922"/>
                <a:gd name="connsiteX58" fmla="*/ 275328 w 285792"/>
                <a:gd name="connsiteY58" fmla="*/ 52665 h 79922"/>
                <a:gd name="connsiteX59" fmla="*/ 284196 w 285792"/>
                <a:gd name="connsiteY59" fmla="*/ 63122 h 79922"/>
                <a:gd name="connsiteX60" fmla="*/ 262031 w 285792"/>
                <a:gd name="connsiteY60" fmla="*/ 78541 h 79922"/>
                <a:gd name="connsiteX61" fmla="*/ 212919 w 285792"/>
                <a:gd name="connsiteY61" fmla="*/ 29100 h 79922"/>
                <a:gd name="connsiteX62" fmla="*/ 243768 w 285792"/>
                <a:gd name="connsiteY62" fmla="*/ -1382 h 79922"/>
                <a:gd name="connsiteX63" fmla="*/ 285792 w 285792"/>
                <a:gd name="connsiteY63" fmla="*/ 17579 h 79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285792" h="79922">
                  <a:moveTo>
                    <a:pt x="71990" y="17579"/>
                  </a:moveTo>
                  <a:cubicBezTo>
                    <a:pt x="71990" y="19000"/>
                    <a:pt x="69511" y="21835"/>
                    <a:pt x="67915" y="21835"/>
                  </a:cubicBezTo>
                  <a:cubicBezTo>
                    <a:pt x="67025" y="21835"/>
                    <a:pt x="66493" y="21303"/>
                    <a:pt x="65253" y="19882"/>
                  </a:cubicBezTo>
                  <a:cubicBezTo>
                    <a:pt x="54434" y="6947"/>
                    <a:pt x="39013" y="3581"/>
                    <a:pt x="30148" y="3581"/>
                  </a:cubicBezTo>
                  <a:cubicBezTo>
                    <a:pt x="18621" y="3581"/>
                    <a:pt x="13656" y="13324"/>
                    <a:pt x="13656" y="24494"/>
                  </a:cubicBezTo>
                  <a:cubicBezTo>
                    <a:pt x="13656" y="29981"/>
                    <a:pt x="14721" y="35475"/>
                    <a:pt x="15960" y="40796"/>
                  </a:cubicBezTo>
                  <a:lnTo>
                    <a:pt x="26954" y="40796"/>
                  </a:lnTo>
                  <a:cubicBezTo>
                    <a:pt x="34581" y="40796"/>
                    <a:pt x="69511" y="40796"/>
                    <a:pt x="69511" y="62947"/>
                  </a:cubicBezTo>
                  <a:cubicBezTo>
                    <a:pt x="69511" y="72515"/>
                    <a:pt x="60463" y="78541"/>
                    <a:pt x="48054" y="78541"/>
                  </a:cubicBezTo>
                  <a:cubicBezTo>
                    <a:pt x="28194" y="78541"/>
                    <a:pt x="0" y="62590"/>
                    <a:pt x="0" y="31403"/>
                  </a:cubicBezTo>
                  <a:cubicBezTo>
                    <a:pt x="0" y="12791"/>
                    <a:pt x="10995" y="-1382"/>
                    <a:pt x="30148" y="-1382"/>
                  </a:cubicBezTo>
                  <a:cubicBezTo>
                    <a:pt x="58334" y="-1382"/>
                    <a:pt x="71990" y="15277"/>
                    <a:pt x="71990" y="17579"/>
                  </a:cubicBezTo>
                  <a:close/>
                  <a:moveTo>
                    <a:pt x="60996" y="63122"/>
                  </a:moveTo>
                  <a:cubicBezTo>
                    <a:pt x="60996" y="45758"/>
                    <a:pt x="32626" y="45758"/>
                    <a:pt x="25715" y="45758"/>
                  </a:cubicBezTo>
                  <a:lnTo>
                    <a:pt x="17382" y="45758"/>
                  </a:lnTo>
                  <a:cubicBezTo>
                    <a:pt x="25358" y="73230"/>
                    <a:pt x="45925" y="73579"/>
                    <a:pt x="48054" y="73579"/>
                  </a:cubicBezTo>
                  <a:cubicBezTo>
                    <a:pt x="55498" y="73579"/>
                    <a:pt x="60996" y="69506"/>
                    <a:pt x="60996" y="63122"/>
                  </a:cubicBezTo>
                  <a:close/>
                  <a:moveTo>
                    <a:pt x="193081" y="25733"/>
                  </a:moveTo>
                  <a:cubicBezTo>
                    <a:pt x="193081" y="28036"/>
                    <a:pt x="190769" y="28036"/>
                    <a:pt x="189355" y="28036"/>
                  </a:cubicBezTo>
                  <a:cubicBezTo>
                    <a:pt x="186161" y="28036"/>
                    <a:pt x="185987" y="27504"/>
                    <a:pt x="185097" y="24313"/>
                  </a:cubicBezTo>
                  <a:cubicBezTo>
                    <a:pt x="182086" y="13324"/>
                    <a:pt x="175699" y="3581"/>
                    <a:pt x="167898" y="3581"/>
                  </a:cubicBezTo>
                  <a:cubicBezTo>
                    <a:pt x="165420" y="3581"/>
                    <a:pt x="163465" y="4820"/>
                    <a:pt x="163465" y="9607"/>
                  </a:cubicBezTo>
                  <a:cubicBezTo>
                    <a:pt x="163465" y="13506"/>
                    <a:pt x="165062" y="17404"/>
                    <a:pt x="166484" y="21478"/>
                  </a:cubicBezTo>
                  <a:cubicBezTo>
                    <a:pt x="169669" y="29807"/>
                    <a:pt x="177121" y="49125"/>
                    <a:pt x="177121" y="58874"/>
                  </a:cubicBezTo>
                  <a:cubicBezTo>
                    <a:pt x="177121" y="72698"/>
                    <a:pt x="167548" y="78541"/>
                    <a:pt x="155306" y="78541"/>
                  </a:cubicBezTo>
                  <a:cubicBezTo>
                    <a:pt x="141301" y="78541"/>
                    <a:pt x="131728" y="70212"/>
                    <a:pt x="126405" y="63480"/>
                  </a:cubicBezTo>
                  <a:cubicBezTo>
                    <a:pt x="125166" y="74286"/>
                    <a:pt x="115943" y="78541"/>
                    <a:pt x="108857" y="78541"/>
                  </a:cubicBezTo>
                  <a:cubicBezTo>
                    <a:pt x="101231" y="78541"/>
                    <a:pt x="97330" y="73579"/>
                    <a:pt x="94668" y="69148"/>
                  </a:cubicBezTo>
                  <a:cubicBezTo>
                    <a:pt x="90943" y="63305"/>
                    <a:pt x="88107" y="52490"/>
                    <a:pt x="88107" y="51426"/>
                  </a:cubicBezTo>
                  <a:cubicBezTo>
                    <a:pt x="88107" y="49125"/>
                    <a:pt x="90411" y="49125"/>
                    <a:pt x="91833" y="49125"/>
                  </a:cubicBezTo>
                  <a:cubicBezTo>
                    <a:pt x="95026" y="49125"/>
                    <a:pt x="95201" y="49299"/>
                    <a:pt x="96440" y="54261"/>
                  </a:cubicBezTo>
                  <a:cubicBezTo>
                    <a:pt x="99459" y="66489"/>
                    <a:pt x="102827" y="73579"/>
                    <a:pt x="108325" y="73579"/>
                  </a:cubicBezTo>
                  <a:cubicBezTo>
                    <a:pt x="113822" y="73579"/>
                    <a:pt x="113822" y="67204"/>
                    <a:pt x="113822" y="65076"/>
                  </a:cubicBezTo>
                  <a:cubicBezTo>
                    <a:pt x="113822" y="61709"/>
                    <a:pt x="111510" y="52665"/>
                    <a:pt x="110097" y="46464"/>
                  </a:cubicBezTo>
                  <a:lnTo>
                    <a:pt x="105131" y="27329"/>
                  </a:lnTo>
                  <a:cubicBezTo>
                    <a:pt x="104599" y="24669"/>
                    <a:pt x="102827" y="17936"/>
                    <a:pt x="102112" y="15277"/>
                  </a:cubicBezTo>
                  <a:cubicBezTo>
                    <a:pt x="101231" y="11378"/>
                    <a:pt x="99633" y="5176"/>
                    <a:pt x="99633" y="3931"/>
                  </a:cubicBezTo>
                  <a:cubicBezTo>
                    <a:pt x="99633" y="33"/>
                    <a:pt x="102470" y="-1382"/>
                    <a:pt x="105131" y="-1382"/>
                  </a:cubicBezTo>
                  <a:cubicBezTo>
                    <a:pt x="111161" y="-1382"/>
                    <a:pt x="112400" y="3931"/>
                    <a:pt x="113107" y="6591"/>
                  </a:cubicBezTo>
                  <a:lnTo>
                    <a:pt x="117190" y="22367"/>
                  </a:lnTo>
                  <a:cubicBezTo>
                    <a:pt x="117723" y="25018"/>
                    <a:pt x="119494" y="31760"/>
                    <a:pt x="120027" y="34411"/>
                  </a:cubicBezTo>
                  <a:cubicBezTo>
                    <a:pt x="120559" y="36190"/>
                    <a:pt x="122862" y="45051"/>
                    <a:pt x="123038" y="46290"/>
                  </a:cubicBezTo>
                  <a:cubicBezTo>
                    <a:pt x="123395" y="47354"/>
                    <a:pt x="128710" y="59050"/>
                    <a:pt x="135987" y="65781"/>
                  </a:cubicBezTo>
                  <a:cubicBezTo>
                    <a:pt x="141301" y="70570"/>
                    <a:pt x="147506" y="73579"/>
                    <a:pt x="154599" y="73579"/>
                  </a:cubicBezTo>
                  <a:cubicBezTo>
                    <a:pt x="162759" y="73579"/>
                    <a:pt x="164704" y="67377"/>
                    <a:pt x="164704" y="61526"/>
                  </a:cubicBezTo>
                  <a:cubicBezTo>
                    <a:pt x="164704" y="51077"/>
                    <a:pt x="156371" y="29632"/>
                    <a:pt x="153361" y="21478"/>
                  </a:cubicBezTo>
                  <a:cubicBezTo>
                    <a:pt x="151589" y="17048"/>
                    <a:pt x="151589" y="15808"/>
                    <a:pt x="151589" y="13506"/>
                  </a:cubicBezTo>
                  <a:cubicBezTo>
                    <a:pt x="151589" y="3931"/>
                    <a:pt x="159207" y="-1382"/>
                    <a:pt x="167366" y="-1382"/>
                  </a:cubicBezTo>
                  <a:cubicBezTo>
                    <a:pt x="185097" y="-1382"/>
                    <a:pt x="193081" y="22899"/>
                    <a:pt x="193081" y="25733"/>
                  </a:cubicBezTo>
                  <a:close/>
                  <a:moveTo>
                    <a:pt x="285792" y="17579"/>
                  </a:moveTo>
                  <a:cubicBezTo>
                    <a:pt x="285792" y="19000"/>
                    <a:pt x="283314" y="21835"/>
                    <a:pt x="281717" y="21835"/>
                  </a:cubicBezTo>
                  <a:cubicBezTo>
                    <a:pt x="280827" y="21835"/>
                    <a:pt x="280293" y="21303"/>
                    <a:pt x="279055" y="19882"/>
                  </a:cubicBezTo>
                  <a:cubicBezTo>
                    <a:pt x="268234" y="6947"/>
                    <a:pt x="252815" y="3581"/>
                    <a:pt x="243949" y="3581"/>
                  </a:cubicBezTo>
                  <a:cubicBezTo>
                    <a:pt x="235084" y="3581"/>
                    <a:pt x="226926" y="8718"/>
                    <a:pt x="226926" y="23074"/>
                  </a:cubicBezTo>
                  <a:cubicBezTo>
                    <a:pt x="226926" y="31403"/>
                    <a:pt x="230826" y="50189"/>
                    <a:pt x="238984" y="60462"/>
                  </a:cubicBezTo>
                  <a:cubicBezTo>
                    <a:pt x="246071" y="69506"/>
                    <a:pt x="254587" y="73579"/>
                    <a:pt x="262213" y="73579"/>
                  </a:cubicBezTo>
                  <a:cubicBezTo>
                    <a:pt x="265224" y="73579"/>
                    <a:pt x="272850" y="72698"/>
                    <a:pt x="275860" y="67204"/>
                  </a:cubicBezTo>
                  <a:cubicBezTo>
                    <a:pt x="270722" y="65781"/>
                    <a:pt x="268951" y="61526"/>
                    <a:pt x="268951" y="58518"/>
                  </a:cubicBezTo>
                  <a:cubicBezTo>
                    <a:pt x="268951" y="55683"/>
                    <a:pt x="270895" y="52665"/>
                    <a:pt x="275328" y="52665"/>
                  </a:cubicBezTo>
                  <a:cubicBezTo>
                    <a:pt x="278349" y="52665"/>
                    <a:pt x="284196" y="54619"/>
                    <a:pt x="284196" y="63122"/>
                  </a:cubicBezTo>
                  <a:cubicBezTo>
                    <a:pt x="284196" y="74642"/>
                    <a:pt x="271785" y="78541"/>
                    <a:pt x="262031" y="78541"/>
                  </a:cubicBezTo>
                  <a:cubicBezTo>
                    <a:pt x="237204" y="78541"/>
                    <a:pt x="212919" y="54261"/>
                    <a:pt x="212919" y="29100"/>
                  </a:cubicBezTo>
                  <a:cubicBezTo>
                    <a:pt x="212919" y="12442"/>
                    <a:pt x="224089" y="-1382"/>
                    <a:pt x="243768" y="-1382"/>
                  </a:cubicBezTo>
                  <a:cubicBezTo>
                    <a:pt x="272319" y="-1382"/>
                    <a:pt x="285792" y="15277"/>
                    <a:pt x="285792" y="17579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21" name="任意多边形: 形状 120">
              <a:extLst>
                <a:ext uri="{FF2B5EF4-FFF2-40B4-BE49-F238E27FC236}">
                  <a16:creationId xmlns:a16="http://schemas.microsoft.com/office/drawing/2014/main" id="{F2A1A6BF-63BF-9E31-013D-3E0850B6615B}"/>
                </a:ext>
              </a:extLst>
            </p:cNvPr>
            <p:cNvSpPr/>
            <p:nvPr>
              <p:custDataLst>
                <p:tags r:id="rId23"/>
              </p:custDataLst>
            </p:nvPr>
          </p:nvSpPr>
          <p:spPr>
            <a:xfrm flipV="1">
              <a:off x="10524280" y="-14524963"/>
              <a:ext cx="73237" cy="12401"/>
            </a:xfrm>
            <a:custGeom>
              <a:avLst/>
              <a:gdLst>
                <a:gd name="connsiteX0" fmla="*/ 73238 w 73237"/>
                <a:gd name="connsiteY0" fmla="*/ 4823 h 12401"/>
                <a:gd name="connsiteX1" fmla="*/ 64896 w 73237"/>
                <a:gd name="connsiteY1" fmla="*/ 11025 h 12401"/>
                <a:gd name="connsiteX2" fmla="*/ 8334 w 73237"/>
                <a:gd name="connsiteY2" fmla="*/ 11025 h 12401"/>
                <a:gd name="connsiteX3" fmla="*/ 0 w 73237"/>
                <a:gd name="connsiteY3" fmla="*/ 4823 h 12401"/>
                <a:gd name="connsiteX4" fmla="*/ 8334 w 73237"/>
                <a:gd name="connsiteY4" fmla="*/ -1377 h 12401"/>
                <a:gd name="connsiteX5" fmla="*/ 64896 w 73237"/>
                <a:gd name="connsiteY5" fmla="*/ -1377 h 12401"/>
                <a:gd name="connsiteX6" fmla="*/ 73238 w 73237"/>
                <a:gd name="connsiteY6" fmla="*/ 4823 h 12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237" h="12401">
                  <a:moveTo>
                    <a:pt x="73238" y="4823"/>
                  </a:moveTo>
                  <a:cubicBezTo>
                    <a:pt x="73238" y="11025"/>
                    <a:pt x="67025" y="11025"/>
                    <a:pt x="64896" y="11025"/>
                  </a:cubicBezTo>
                  <a:lnTo>
                    <a:pt x="8334" y="11025"/>
                  </a:lnTo>
                  <a:cubicBezTo>
                    <a:pt x="6213" y="11025"/>
                    <a:pt x="0" y="11025"/>
                    <a:pt x="0" y="4823"/>
                  </a:cubicBezTo>
                  <a:cubicBezTo>
                    <a:pt x="0" y="-1377"/>
                    <a:pt x="6213" y="-1377"/>
                    <a:pt x="8334" y="-1377"/>
                  </a:cubicBezTo>
                  <a:lnTo>
                    <a:pt x="64896" y="-1377"/>
                  </a:lnTo>
                  <a:cubicBezTo>
                    <a:pt x="67025" y="-1377"/>
                    <a:pt x="73238" y="-1377"/>
                    <a:pt x="73238" y="4823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22" name="任意多边形: 形状 121">
              <a:extLst>
                <a:ext uri="{FF2B5EF4-FFF2-40B4-BE49-F238E27FC236}">
                  <a16:creationId xmlns:a16="http://schemas.microsoft.com/office/drawing/2014/main" id="{A906527F-3C6E-241E-0308-C46F32187360}"/>
                </a:ext>
              </a:extLst>
            </p:cNvPr>
            <p:cNvSpPr/>
            <p:nvPr>
              <p:custDataLst>
                <p:tags r:id="rId24"/>
              </p:custDataLst>
            </p:nvPr>
          </p:nvSpPr>
          <p:spPr>
            <a:xfrm flipV="1">
              <a:off x="10610261" y="-14666913"/>
              <a:ext cx="254245" cy="160909"/>
            </a:xfrm>
            <a:custGeom>
              <a:avLst/>
              <a:gdLst>
                <a:gd name="connsiteX0" fmla="*/ 157454 w 254245"/>
                <a:gd name="connsiteY0" fmla="*/ 147656 h 160909"/>
                <a:gd name="connsiteX1" fmla="*/ 138832 w 254245"/>
                <a:gd name="connsiteY1" fmla="*/ 159527 h 160909"/>
                <a:gd name="connsiteX2" fmla="*/ 113300 w 254245"/>
                <a:gd name="connsiteY2" fmla="*/ 132944 h 160909"/>
                <a:gd name="connsiteX3" fmla="*/ 109042 w 254245"/>
                <a:gd name="connsiteY3" fmla="*/ 111150 h 160909"/>
                <a:gd name="connsiteX4" fmla="*/ 59041 w 254245"/>
                <a:gd name="connsiteY4" fmla="*/ 111150 h 160909"/>
                <a:gd name="connsiteX5" fmla="*/ 61878 w 254245"/>
                <a:gd name="connsiteY5" fmla="*/ 126386 h 160909"/>
                <a:gd name="connsiteX6" fmla="*/ 68614 w 254245"/>
                <a:gd name="connsiteY6" fmla="*/ 148188 h 160909"/>
                <a:gd name="connsiteX7" fmla="*/ 85996 w 254245"/>
                <a:gd name="connsiteY7" fmla="*/ 154565 h 160909"/>
                <a:gd name="connsiteX8" fmla="*/ 99111 w 254245"/>
                <a:gd name="connsiteY8" fmla="*/ 151911 h 160909"/>
                <a:gd name="connsiteX9" fmla="*/ 93972 w 254245"/>
                <a:gd name="connsiteY9" fmla="*/ 143933 h 160909"/>
                <a:gd name="connsiteX10" fmla="*/ 100176 w 254245"/>
                <a:gd name="connsiteY10" fmla="*/ 137907 h 160909"/>
                <a:gd name="connsiteX11" fmla="*/ 109225 w 254245"/>
                <a:gd name="connsiteY11" fmla="*/ 147656 h 160909"/>
                <a:gd name="connsiteX12" fmla="*/ 85813 w 254245"/>
                <a:gd name="connsiteY12" fmla="*/ 159527 h 160909"/>
                <a:gd name="connsiteX13" fmla="*/ 56563 w 254245"/>
                <a:gd name="connsiteY13" fmla="*/ 147831 h 160909"/>
                <a:gd name="connsiteX14" fmla="*/ 46100 w 254245"/>
                <a:gd name="connsiteY14" fmla="*/ 111150 h 160909"/>
                <a:gd name="connsiteX15" fmla="*/ 32444 w 254245"/>
                <a:gd name="connsiteY15" fmla="*/ 111150 h 160909"/>
                <a:gd name="connsiteX16" fmla="*/ 27130 w 254245"/>
                <a:gd name="connsiteY16" fmla="*/ 107251 h 160909"/>
                <a:gd name="connsiteX17" fmla="*/ 32087 w 254245"/>
                <a:gd name="connsiteY17" fmla="*/ 104765 h 160909"/>
                <a:gd name="connsiteX18" fmla="*/ 44861 w 254245"/>
                <a:gd name="connsiteY18" fmla="*/ 104765 h 160909"/>
                <a:gd name="connsiteX19" fmla="*/ 33509 w 254245"/>
                <a:gd name="connsiteY19" fmla="*/ 43097 h 160909"/>
                <a:gd name="connsiteX20" fmla="*/ 28186 w 254245"/>
                <a:gd name="connsiteY20" fmla="*/ 19173 h 160909"/>
                <a:gd name="connsiteX21" fmla="*/ 17199 w 254245"/>
                <a:gd name="connsiteY21" fmla="*/ 3580 h 160909"/>
                <a:gd name="connsiteX22" fmla="*/ 9573 w 254245"/>
                <a:gd name="connsiteY22" fmla="*/ 6232 h 160909"/>
                <a:gd name="connsiteX23" fmla="*/ 15245 w 254245"/>
                <a:gd name="connsiteY23" fmla="*/ 14211 h 160909"/>
                <a:gd name="connsiteX24" fmla="*/ 9040 w 254245"/>
                <a:gd name="connsiteY24" fmla="*/ 20237 h 160909"/>
                <a:gd name="connsiteX25" fmla="*/ 0 w 254245"/>
                <a:gd name="connsiteY25" fmla="*/ 10487 h 160909"/>
                <a:gd name="connsiteX26" fmla="*/ 16842 w 254245"/>
                <a:gd name="connsiteY26" fmla="*/ -1382 h 160909"/>
                <a:gd name="connsiteX27" fmla="*/ 47697 w 254245"/>
                <a:gd name="connsiteY27" fmla="*/ 49123 h 160909"/>
                <a:gd name="connsiteX28" fmla="*/ 57977 w 254245"/>
                <a:gd name="connsiteY28" fmla="*/ 104765 h 160909"/>
                <a:gd name="connsiteX29" fmla="*/ 107977 w 254245"/>
                <a:gd name="connsiteY29" fmla="*/ 104765 h 160909"/>
                <a:gd name="connsiteX30" fmla="*/ 97166 w 254245"/>
                <a:gd name="connsiteY30" fmla="*/ 46105 h 160909"/>
                <a:gd name="connsiteX31" fmla="*/ 92375 w 254245"/>
                <a:gd name="connsiteY31" fmla="*/ 25375 h 160909"/>
                <a:gd name="connsiteX32" fmla="*/ 84574 w 254245"/>
                <a:gd name="connsiteY32" fmla="*/ 10487 h 160909"/>
                <a:gd name="connsiteX33" fmla="*/ 70568 w 254245"/>
                <a:gd name="connsiteY33" fmla="*/ 3580 h 160909"/>
                <a:gd name="connsiteX34" fmla="*/ 59399 w 254245"/>
                <a:gd name="connsiteY34" fmla="*/ 6232 h 160909"/>
                <a:gd name="connsiteX35" fmla="*/ 64539 w 254245"/>
                <a:gd name="connsiteY35" fmla="*/ 14211 h 160909"/>
                <a:gd name="connsiteX36" fmla="*/ 58335 w 254245"/>
                <a:gd name="connsiteY36" fmla="*/ 20237 h 160909"/>
                <a:gd name="connsiteX37" fmla="*/ 49294 w 254245"/>
                <a:gd name="connsiteY37" fmla="*/ 10487 h 160909"/>
                <a:gd name="connsiteX38" fmla="*/ 70210 w 254245"/>
                <a:gd name="connsiteY38" fmla="*/ -1382 h 160909"/>
                <a:gd name="connsiteX39" fmla="*/ 102837 w 254245"/>
                <a:gd name="connsiteY39" fmla="*/ 21119 h 160909"/>
                <a:gd name="connsiteX40" fmla="*/ 110996 w 254245"/>
                <a:gd name="connsiteY40" fmla="*/ 50187 h 160909"/>
                <a:gd name="connsiteX41" fmla="*/ 121101 w 254245"/>
                <a:gd name="connsiteY41" fmla="*/ 104765 h 160909"/>
                <a:gd name="connsiteX42" fmla="*/ 137768 w 254245"/>
                <a:gd name="connsiteY42" fmla="*/ 104765 h 160909"/>
                <a:gd name="connsiteX43" fmla="*/ 143090 w 254245"/>
                <a:gd name="connsiteY43" fmla="*/ 108664 h 160909"/>
                <a:gd name="connsiteX44" fmla="*/ 138125 w 254245"/>
                <a:gd name="connsiteY44" fmla="*/ 111150 h 160909"/>
                <a:gd name="connsiteX45" fmla="*/ 122166 w 254245"/>
                <a:gd name="connsiteY45" fmla="*/ 111150 h 160909"/>
                <a:gd name="connsiteX46" fmla="*/ 126599 w 254245"/>
                <a:gd name="connsiteY46" fmla="*/ 135072 h 160909"/>
                <a:gd name="connsiteX47" fmla="*/ 138832 w 254245"/>
                <a:gd name="connsiteY47" fmla="*/ 154565 h 160909"/>
                <a:gd name="connsiteX48" fmla="*/ 147523 w 254245"/>
                <a:gd name="connsiteY48" fmla="*/ 152087 h 160909"/>
                <a:gd name="connsiteX49" fmla="*/ 142201 w 254245"/>
                <a:gd name="connsiteY49" fmla="*/ 143933 h 160909"/>
                <a:gd name="connsiteX50" fmla="*/ 148405 w 254245"/>
                <a:gd name="connsiteY50" fmla="*/ 137907 h 160909"/>
                <a:gd name="connsiteX51" fmla="*/ 157454 w 254245"/>
                <a:gd name="connsiteY51" fmla="*/ 147656 h 160909"/>
                <a:gd name="connsiteX52" fmla="*/ 254245 w 254245"/>
                <a:gd name="connsiteY52" fmla="*/ 60111 h 160909"/>
                <a:gd name="connsiteX53" fmla="*/ 250520 w 254245"/>
                <a:gd name="connsiteY53" fmla="*/ 62414 h 160909"/>
                <a:gd name="connsiteX54" fmla="*/ 246262 w 254245"/>
                <a:gd name="connsiteY54" fmla="*/ 58691 h 160909"/>
                <a:gd name="connsiteX55" fmla="*/ 229062 w 254245"/>
                <a:gd name="connsiteY55" fmla="*/ 37959 h 160909"/>
                <a:gd name="connsiteX56" fmla="*/ 224629 w 254245"/>
                <a:gd name="connsiteY56" fmla="*/ 43985 h 160909"/>
                <a:gd name="connsiteX57" fmla="*/ 227649 w 254245"/>
                <a:gd name="connsiteY57" fmla="*/ 55856 h 160909"/>
                <a:gd name="connsiteX58" fmla="*/ 238286 w 254245"/>
                <a:gd name="connsiteY58" fmla="*/ 93253 h 160909"/>
                <a:gd name="connsiteX59" fmla="*/ 216471 w 254245"/>
                <a:gd name="connsiteY59" fmla="*/ 112919 h 160909"/>
                <a:gd name="connsiteX60" fmla="*/ 187570 w 254245"/>
                <a:gd name="connsiteY60" fmla="*/ 97858 h 160909"/>
                <a:gd name="connsiteX61" fmla="*/ 170022 w 254245"/>
                <a:gd name="connsiteY61" fmla="*/ 112919 h 160909"/>
                <a:gd name="connsiteX62" fmla="*/ 155833 w 254245"/>
                <a:gd name="connsiteY62" fmla="*/ 103526 h 160909"/>
                <a:gd name="connsiteX63" fmla="*/ 149271 w 254245"/>
                <a:gd name="connsiteY63" fmla="*/ 85804 h 160909"/>
                <a:gd name="connsiteX64" fmla="*/ 152997 w 254245"/>
                <a:gd name="connsiteY64" fmla="*/ 83503 h 160909"/>
                <a:gd name="connsiteX65" fmla="*/ 157605 w 254245"/>
                <a:gd name="connsiteY65" fmla="*/ 88639 h 160909"/>
                <a:gd name="connsiteX66" fmla="*/ 169489 w 254245"/>
                <a:gd name="connsiteY66" fmla="*/ 107957 h 160909"/>
                <a:gd name="connsiteX67" fmla="*/ 174987 w 254245"/>
                <a:gd name="connsiteY67" fmla="*/ 99454 h 160909"/>
                <a:gd name="connsiteX68" fmla="*/ 171260 w 254245"/>
                <a:gd name="connsiteY68" fmla="*/ 80842 h 160909"/>
                <a:gd name="connsiteX69" fmla="*/ 166295 w 254245"/>
                <a:gd name="connsiteY69" fmla="*/ 61707 h 160909"/>
                <a:gd name="connsiteX70" fmla="*/ 163277 w 254245"/>
                <a:gd name="connsiteY70" fmla="*/ 49655 h 160909"/>
                <a:gd name="connsiteX71" fmla="*/ 160798 w 254245"/>
                <a:gd name="connsiteY71" fmla="*/ 38309 h 160909"/>
                <a:gd name="connsiteX72" fmla="*/ 166295 w 254245"/>
                <a:gd name="connsiteY72" fmla="*/ 32997 h 160909"/>
                <a:gd name="connsiteX73" fmla="*/ 174271 w 254245"/>
                <a:gd name="connsiteY73" fmla="*/ 40969 h 160909"/>
                <a:gd name="connsiteX74" fmla="*/ 178354 w 254245"/>
                <a:gd name="connsiteY74" fmla="*/ 56745 h 160909"/>
                <a:gd name="connsiteX75" fmla="*/ 181191 w 254245"/>
                <a:gd name="connsiteY75" fmla="*/ 68789 h 160909"/>
                <a:gd name="connsiteX76" fmla="*/ 184202 w 254245"/>
                <a:gd name="connsiteY76" fmla="*/ 80668 h 160909"/>
                <a:gd name="connsiteX77" fmla="*/ 197150 w 254245"/>
                <a:gd name="connsiteY77" fmla="*/ 100160 h 160909"/>
                <a:gd name="connsiteX78" fmla="*/ 215764 w 254245"/>
                <a:gd name="connsiteY78" fmla="*/ 107957 h 160909"/>
                <a:gd name="connsiteX79" fmla="*/ 225869 w 254245"/>
                <a:gd name="connsiteY79" fmla="*/ 95904 h 160909"/>
                <a:gd name="connsiteX80" fmla="*/ 214524 w 254245"/>
                <a:gd name="connsiteY80" fmla="*/ 55856 h 160909"/>
                <a:gd name="connsiteX81" fmla="*/ 212753 w 254245"/>
                <a:gd name="connsiteY81" fmla="*/ 47884 h 160909"/>
                <a:gd name="connsiteX82" fmla="*/ 228530 w 254245"/>
                <a:gd name="connsiteY82" fmla="*/ 32997 h 160909"/>
                <a:gd name="connsiteX83" fmla="*/ 254245 w 254245"/>
                <a:gd name="connsiteY83" fmla="*/ 60111 h 160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</a:cxnLst>
              <a:rect l="l" t="t" r="r" b="b"/>
              <a:pathLst>
                <a:path w="254245" h="160909">
                  <a:moveTo>
                    <a:pt x="157454" y="147656"/>
                  </a:moveTo>
                  <a:cubicBezTo>
                    <a:pt x="157454" y="155629"/>
                    <a:pt x="148588" y="159527"/>
                    <a:pt x="138832" y="159527"/>
                  </a:cubicBezTo>
                  <a:cubicBezTo>
                    <a:pt x="120219" y="159527"/>
                    <a:pt x="115072" y="141988"/>
                    <a:pt x="113300" y="132944"/>
                  </a:cubicBezTo>
                  <a:lnTo>
                    <a:pt x="109042" y="111150"/>
                  </a:lnTo>
                  <a:lnTo>
                    <a:pt x="59041" y="111150"/>
                  </a:lnTo>
                  <a:lnTo>
                    <a:pt x="61878" y="126386"/>
                  </a:lnTo>
                  <a:cubicBezTo>
                    <a:pt x="62942" y="131530"/>
                    <a:pt x="65428" y="144640"/>
                    <a:pt x="68614" y="148188"/>
                  </a:cubicBezTo>
                  <a:cubicBezTo>
                    <a:pt x="72515" y="152262"/>
                    <a:pt x="77837" y="154565"/>
                    <a:pt x="85996" y="154565"/>
                  </a:cubicBezTo>
                  <a:cubicBezTo>
                    <a:pt x="87060" y="154565"/>
                    <a:pt x="94329" y="154565"/>
                    <a:pt x="99111" y="151911"/>
                  </a:cubicBezTo>
                  <a:cubicBezTo>
                    <a:pt x="98055" y="151380"/>
                    <a:pt x="93972" y="148720"/>
                    <a:pt x="93972" y="143933"/>
                  </a:cubicBezTo>
                  <a:cubicBezTo>
                    <a:pt x="93972" y="138795"/>
                    <a:pt x="98230" y="137907"/>
                    <a:pt x="100176" y="137907"/>
                  </a:cubicBezTo>
                  <a:cubicBezTo>
                    <a:pt x="105324" y="137907"/>
                    <a:pt x="109225" y="142162"/>
                    <a:pt x="109225" y="147656"/>
                  </a:cubicBezTo>
                  <a:cubicBezTo>
                    <a:pt x="109225" y="159527"/>
                    <a:pt x="90604" y="159527"/>
                    <a:pt x="85813" y="159527"/>
                  </a:cubicBezTo>
                  <a:cubicBezTo>
                    <a:pt x="78902" y="159527"/>
                    <a:pt x="64896" y="159177"/>
                    <a:pt x="56563" y="147831"/>
                  </a:cubicBezTo>
                  <a:cubicBezTo>
                    <a:pt x="51414" y="140566"/>
                    <a:pt x="50001" y="132944"/>
                    <a:pt x="46100" y="111150"/>
                  </a:cubicBezTo>
                  <a:lnTo>
                    <a:pt x="32444" y="111150"/>
                  </a:lnTo>
                  <a:cubicBezTo>
                    <a:pt x="29434" y="111150"/>
                    <a:pt x="27130" y="111150"/>
                    <a:pt x="27130" y="107251"/>
                  </a:cubicBezTo>
                  <a:cubicBezTo>
                    <a:pt x="27130" y="104765"/>
                    <a:pt x="29434" y="104765"/>
                    <a:pt x="32087" y="104765"/>
                  </a:cubicBezTo>
                  <a:lnTo>
                    <a:pt x="44861" y="104765"/>
                  </a:lnTo>
                  <a:lnTo>
                    <a:pt x="33509" y="43097"/>
                  </a:lnTo>
                  <a:cubicBezTo>
                    <a:pt x="31379" y="31226"/>
                    <a:pt x="31205" y="30694"/>
                    <a:pt x="28186" y="19173"/>
                  </a:cubicBezTo>
                  <a:cubicBezTo>
                    <a:pt x="27130" y="15093"/>
                    <a:pt x="24111" y="3580"/>
                    <a:pt x="17199" y="3580"/>
                  </a:cubicBezTo>
                  <a:cubicBezTo>
                    <a:pt x="16310" y="3580"/>
                    <a:pt x="12409" y="3580"/>
                    <a:pt x="9573" y="6232"/>
                  </a:cubicBezTo>
                  <a:cubicBezTo>
                    <a:pt x="15245" y="8543"/>
                    <a:pt x="15245" y="13505"/>
                    <a:pt x="15245" y="14211"/>
                  </a:cubicBezTo>
                  <a:cubicBezTo>
                    <a:pt x="15245" y="19348"/>
                    <a:pt x="10987" y="20237"/>
                    <a:pt x="9040" y="20237"/>
                  </a:cubicBezTo>
                  <a:cubicBezTo>
                    <a:pt x="3901" y="20237"/>
                    <a:pt x="0" y="15982"/>
                    <a:pt x="0" y="10487"/>
                  </a:cubicBezTo>
                  <a:cubicBezTo>
                    <a:pt x="0" y="2333"/>
                    <a:pt x="9040" y="-1382"/>
                    <a:pt x="16842" y="-1382"/>
                  </a:cubicBezTo>
                  <a:cubicBezTo>
                    <a:pt x="37584" y="-1382"/>
                    <a:pt x="44504" y="31401"/>
                    <a:pt x="47697" y="49123"/>
                  </a:cubicBezTo>
                  <a:lnTo>
                    <a:pt x="57977" y="104765"/>
                  </a:lnTo>
                  <a:lnTo>
                    <a:pt x="107977" y="104765"/>
                  </a:lnTo>
                  <a:lnTo>
                    <a:pt x="97166" y="46105"/>
                  </a:lnTo>
                  <a:cubicBezTo>
                    <a:pt x="95211" y="35831"/>
                    <a:pt x="95211" y="35475"/>
                    <a:pt x="92375" y="25375"/>
                  </a:cubicBezTo>
                  <a:cubicBezTo>
                    <a:pt x="89714" y="15982"/>
                    <a:pt x="88300" y="14211"/>
                    <a:pt x="84574" y="10487"/>
                  </a:cubicBezTo>
                  <a:cubicBezTo>
                    <a:pt x="80673" y="6589"/>
                    <a:pt x="76241" y="3580"/>
                    <a:pt x="70568" y="3580"/>
                  </a:cubicBezTo>
                  <a:cubicBezTo>
                    <a:pt x="68614" y="3580"/>
                    <a:pt x="63474" y="3754"/>
                    <a:pt x="59399" y="6232"/>
                  </a:cubicBezTo>
                  <a:cubicBezTo>
                    <a:pt x="60463" y="6764"/>
                    <a:pt x="64539" y="9424"/>
                    <a:pt x="64539" y="14211"/>
                  </a:cubicBezTo>
                  <a:cubicBezTo>
                    <a:pt x="64539" y="19348"/>
                    <a:pt x="60280" y="20237"/>
                    <a:pt x="58335" y="20237"/>
                  </a:cubicBezTo>
                  <a:cubicBezTo>
                    <a:pt x="53194" y="20237"/>
                    <a:pt x="49294" y="15982"/>
                    <a:pt x="49294" y="10487"/>
                  </a:cubicBezTo>
                  <a:cubicBezTo>
                    <a:pt x="49294" y="1277"/>
                    <a:pt x="60638" y="-1382"/>
                    <a:pt x="70210" y="-1382"/>
                  </a:cubicBezTo>
                  <a:cubicBezTo>
                    <a:pt x="82802" y="-1382"/>
                    <a:pt x="96808" y="6589"/>
                    <a:pt x="102837" y="21119"/>
                  </a:cubicBezTo>
                  <a:cubicBezTo>
                    <a:pt x="106738" y="30512"/>
                    <a:pt x="109225" y="40262"/>
                    <a:pt x="110996" y="50187"/>
                  </a:cubicBezTo>
                  <a:lnTo>
                    <a:pt x="121101" y="104765"/>
                  </a:lnTo>
                  <a:lnTo>
                    <a:pt x="137768" y="104765"/>
                  </a:lnTo>
                  <a:cubicBezTo>
                    <a:pt x="140787" y="104765"/>
                    <a:pt x="143090" y="104765"/>
                    <a:pt x="143090" y="108664"/>
                  </a:cubicBezTo>
                  <a:cubicBezTo>
                    <a:pt x="143090" y="111150"/>
                    <a:pt x="140787" y="111150"/>
                    <a:pt x="138125" y="111150"/>
                  </a:cubicBezTo>
                  <a:lnTo>
                    <a:pt x="122166" y="111150"/>
                  </a:lnTo>
                  <a:lnTo>
                    <a:pt x="126599" y="135072"/>
                  </a:lnTo>
                  <a:cubicBezTo>
                    <a:pt x="128021" y="142869"/>
                    <a:pt x="130142" y="154565"/>
                    <a:pt x="138832" y="154565"/>
                  </a:cubicBezTo>
                  <a:cubicBezTo>
                    <a:pt x="141494" y="154565"/>
                    <a:pt x="145395" y="153682"/>
                    <a:pt x="147523" y="152087"/>
                  </a:cubicBezTo>
                  <a:cubicBezTo>
                    <a:pt x="144329" y="150491"/>
                    <a:pt x="142201" y="147482"/>
                    <a:pt x="142201" y="143933"/>
                  </a:cubicBezTo>
                  <a:cubicBezTo>
                    <a:pt x="142201" y="138795"/>
                    <a:pt x="146459" y="137907"/>
                    <a:pt x="148405" y="137907"/>
                  </a:cubicBezTo>
                  <a:cubicBezTo>
                    <a:pt x="153553" y="137907"/>
                    <a:pt x="157454" y="142162"/>
                    <a:pt x="157454" y="147656"/>
                  </a:cubicBezTo>
                  <a:close/>
                  <a:moveTo>
                    <a:pt x="254245" y="60111"/>
                  </a:moveTo>
                  <a:cubicBezTo>
                    <a:pt x="254245" y="62414"/>
                    <a:pt x="251933" y="62414"/>
                    <a:pt x="250520" y="62414"/>
                  </a:cubicBezTo>
                  <a:cubicBezTo>
                    <a:pt x="247326" y="62414"/>
                    <a:pt x="247151" y="61882"/>
                    <a:pt x="246262" y="58691"/>
                  </a:cubicBezTo>
                  <a:cubicBezTo>
                    <a:pt x="243251" y="47702"/>
                    <a:pt x="236864" y="37959"/>
                    <a:pt x="229062" y="37959"/>
                  </a:cubicBezTo>
                  <a:cubicBezTo>
                    <a:pt x="226584" y="37959"/>
                    <a:pt x="224629" y="39198"/>
                    <a:pt x="224629" y="43985"/>
                  </a:cubicBezTo>
                  <a:cubicBezTo>
                    <a:pt x="224629" y="47884"/>
                    <a:pt x="226227" y="51782"/>
                    <a:pt x="227649" y="55856"/>
                  </a:cubicBezTo>
                  <a:cubicBezTo>
                    <a:pt x="230834" y="64185"/>
                    <a:pt x="238286" y="83503"/>
                    <a:pt x="238286" y="93253"/>
                  </a:cubicBezTo>
                  <a:cubicBezTo>
                    <a:pt x="238286" y="107076"/>
                    <a:pt x="228713" y="112919"/>
                    <a:pt x="216471" y="112919"/>
                  </a:cubicBezTo>
                  <a:cubicBezTo>
                    <a:pt x="202465" y="112919"/>
                    <a:pt x="192893" y="104590"/>
                    <a:pt x="187570" y="97858"/>
                  </a:cubicBezTo>
                  <a:cubicBezTo>
                    <a:pt x="186330" y="108664"/>
                    <a:pt x="177108" y="112919"/>
                    <a:pt x="170022" y="112919"/>
                  </a:cubicBezTo>
                  <a:cubicBezTo>
                    <a:pt x="162395" y="112919"/>
                    <a:pt x="158494" y="107957"/>
                    <a:pt x="155833" y="103526"/>
                  </a:cubicBezTo>
                  <a:cubicBezTo>
                    <a:pt x="152107" y="97683"/>
                    <a:pt x="149271" y="86868"/>
                    <a:pt x="149271" y="85804"/>
                  </a:cubicBezTo>
                  <a:cubicBezTo>
                    <a:pt x="149271" y="83503"/>
                    <a:pt x="151575" y="83503"/>
                    <a:pt x="152997" y="83503"/>
                  </a:cubicBezTo>
                  <a:cubicBezTo>
                    <a:pt x="156191" y="83503"/>
                    <a:pt x="156365" y="83677"/>
                    <a:pt x="157605" y="88639"/>
                  </a:cubicBezTo>
                  <a:cubicBezTo>
                    <a:pt x="160624" y="100867"/>
                    <a:pt x="163992" y="107957"/>
                    <a:pt x="169489" y="107957"/>
                  </a:cubicBezTo>
                  <a:cubicBezTo>
                    <a:pt x="174987" y="107957"/>
                    <a:pt x="174987" y="101582"/>
                    <a:pt x="174987" y="99454"/>
                  </a:cubicBezTo>
                  <a:cubicBezTo>
                    <a:pt x="174987" y="96087"/>
                    <a:pt x="172675" y="87043"/>
                    <a:pt x="171260" y="80842"/>
                  </a:cubicBezTo>
                  <a:lnTo>
                    <a:pt x="166295" y="61707"/>
                  </a:lnTo>
                  <a:cubicBezTo>
                    <a:pt x="165763" y="59048"/>
                    <a:pt x="163992" y="52314"/>
                    <a:pt x="163277" y="49655"/>
                  </a:cubicBezTo>
                  <a:cubicBezTo>
                    <a:pt x="162395" y="45756"/>
                    <a:pt x="160798" y="39555"/>
                    <a:pt x="160798" y="38309"/>
                  </a:cubicBezTo>
                  <a:cubicBezTo>
                    <a:pt x="160798" y="34411"/>
                    <a:pt x="163634" y="32997"/>
                    <a:pt x="166295" y="32997"/>
                  </a:cubicBezTo>
                  <a:cubicBezTo>
                    <a:pt x="172325" y="32997"/>
                    <a:pt x="173565" y="38309"/>
                    <a:pt x="174271" y="40969"/>
                  </a:cubicBezTo>
                  <a:lnTo>
                    <a:pt x="178354" y="56745"/>
                  </a:lnTo>
                  <a:cubicBezTo>
                    <a:pt x="178887" y="59397"/>
                    <a:pt x="180659" y="66138"/>
                    <a:pt x="181191" y="68789"/>
                  </a:cubicBezTo>
                  <a:cubicBezTo>
                    <a:pt x="181723" y="70568"/>
                    <a:pt x="184027" y="79429"/>
                    <a:pt x="184202" y="80668"/>
                  </a:cubicBezTo>
                  <a:cubicBezTo>
                    <a:pt x="184559" y="81732"/>
                    <a:pt x="189874" y="93428"/>
                    <a:pt x="197150" y="100160"/>
                  </a:cubicBezTo>
                  <a:cubicBezTo>
                    <a:pt x="202465" y="104948"/>
                    <a:pt x="208669" y="107957"/>
                    <a:pt x="215764" y="107957"/>
                  </a:cubicBezTo>
                  <a:cubicBezTo>
                    <a:pt x="223922" y="107957"/>
                    <a:pt x="225869" y="101755"/>
                    <a:pt x="225869" y="95904"/>
                  </a:cubicBezTo>
                  <a:cubicBezTo>
                    <a:pt x="225869" y="85455"/>
                    <a:pt x="217535" y="64010"/>
                    <a:pt x="214524" y="55856"/>
                  </a:cubicBezTo>
                  <a:cubicBezTo>
                    <a:pt x="212753" y="51426"/>
                    <a:pt x="212753" y="50187"/>
                    <a:pt x="212753" y="47884"/>
                  </a:cubicBezTo>
                  <a:cubicBezTo>
                    <a:pt x="212753" y="38309"/>
                    <a:pt x="220372" y="32997"/>
                    <a:pt x="228530" y="32997"/>
                  </a:cubicBezTo>
                  <a:cubicBezTo>
                    <a:pt x="246262" y="32997"/>
                    <a:pt x="254245" y="57277"/>
                    <a:pt x="254245" y="60111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</p:grpSp>
      <p:pic>
        <p:nvPicPr>
          <p:cNvPr id="6" name="图形 5">
            <a:extLst>
              <a:ext uri="{FF2B5EF4-FFF2-40B4-BE49-F238E27FC236}">
                <a16:creationId xmlns:a16="http://schemas.microsoft.com/office/drawing/2014/main" id="{ECF30882-7F2F-BDA0-F9DB-3731B692CA16}"/>
              </a:ext>
            </a:extLst>
          </p:cNvPr>
          <p:cNvPicPr>
            <a:picLocks noChangeAspect="1"/>
          </p:cNvPicPr>
          <p:nvPr/>
        </p:nvPicPr>
        <p:blipFill>
          <a:blip r:embed="rId77">
            <a:extLst>
              <a:ext uri="{96DAC541-7B7A-43D3-8B79-37D633B846F1}">
                <asvg:svgBlip xmlns:asvg="http://schemas.microsoft.com/office/drawing/2016/SVG/main" r:embed="rId78"/>
              </a:ext>
            </a:extLst>
          </a:blip>
          <a:stretch>
            <a:fillRect/>
          </a:stretch>
        </p:blipFill>
        <p:spPr>
          <a:xfrm>
            <a:off x="7035240" y="879301"/>
            <a:ext cx="4473553" cy="5842174"/>
          </a:xfrm>
          <a:prstGeom prst="rect">
            <a:avLst/>
          </a:prstGeom>
        </p:spPr>
      </p:pic>
      <p:grpSp>
        <p:nvGrpSpPr>
          <p:cNvPr id="9" name="图形 6">
            <a:extLst>
              <a:ext uri="{FF2B5EF4-FFF2-40B4-BE49-F238E27FC236}">
                <a16:creationId xmlns:a16="http://schemas.microsoft.com/office/drawing/2014/main" id="{F8AF2BB3-B5D0-28A6-B1CB-90EFED777240}"/>
              </a:ext>
            </a:extLst>
          </p:cNvPr>
          <p:cNvGrpSpPr/>
          <p:nvPr/>
        </p:nvGrpSpPr>
        <p:grpSpPr>
          <a:xfrm>
            <a:off x="5485565" y="-15401736"/>
            <a:ext cx="6101564" cy="290763"/>
            <a:chOff x="5485565" y="-15401736"/>
            <a:chExt cx="6101564" cy="290763"/>
          </a:xfrm>
          <a:solidFill>
            <a:srgbClr val="000000"/>
          </a:solidFill>
        </p:grpSpPr>
        <p:sp>
          <p:nvSpPr>
            <p:cNvPr id="10" name="任意多边形: 形状 9">
              <a:extLst>
                <a:ext uri="{FF2B5EF4-FFF2-40B4-BE49-F238E27FC236}">
                  <a16:creationId xmlns:a16="http://schemas.microsoft.com/office/drawing/2014/main" id="{3B30A11B-C36D-D566-58E9-C3D4E6788E5F}"/>
                </a:ext>
              </a:extLst>
            </p:cNvPr>
            <p:cNvSpPr/>
            <p:nvPr/>
          </p:nvSpPr>
          <p:spPr>
            <a:xfrm flipV="1">
              <a:off x="5485565" y="-15347867"/>
              <a:ext cx="207898" cy="173620"/>
            </a:xfrm>
            <a:custGeom>
              <a:avLst/>
              <a:gdLst>
                <a:gd name="connsiteX0" fmla="*/ 180555 w 207898"/>
                <a:gd name="connsiteY0" fmla="*/ 160349 h 173620"/>
                <a:gd name="connsiteX1" fmla="*/ 207899 w 207898"/>
                <a:gd name="connsiteY1" fmla="*/ 160349 h 173620"/>
                <a:gd name="connsiteX2" fmla="*/ 207899 w 207898"/>
                <a:gd name="connsiteY2" fmla="*/ 172244 h 173620"/>
                <a:gd name="connsiteX3" fmla="*/ 162569 w 207898"/>
                <a:gd name="connsiteY3" fmla="*/ 171481 h 173620"/>
                <a:gd name="connsiteX4" fmla="*/ 117248 w 207898"/>
                <a:gd name="connsiteY4" fmla="*/ 172244 h 173620"/>
                <a:gd name="connsiteX5" fmla="*/ 117248 w 207898"/>
                <a:gd name="connsiteY5" fmla="*/ 160349 h 173620"/>
                <a:gd name="connsiteX6" fmla="*/ 144592 w 207898"/>
                <a:gd name="connsiteY6" fmla="*/ 160349 h 173620"/>
                <a:gd name="connsiteX7" fmla="*/ 144592 w 207898"/>
                <a:gd name="connsiteY7" fmla="*/ 94797 h 173620"/>
                <a:gd name="connsiteX8" fmla="*/ 63307 w 207898"/>
                <a:gd name="connsiteY8" fmla="*/ 94797 h 173620"/>
                <a:gd name="connsiteX9" fmla="*/ 63307 w 207898"/>
                <a:gd name="connsiteY9" fmla="*/ 160349 h 173620"/>
                <a:gd name="connsiteX10" fmla="*/ 90659 w 207898"/>
                <a:gd name="connsiteY10" fmla="*/ 160349 h 173620"/>
                <a:gd name="connsiteX11" fmla="*/ 90659 w 207898"/>
                <a:gd name="connsiteY11" fmla="*/ 172244 h 173620"/>
                <a:gd name="connsiteX12" fmla="*/ 45329 w 207898"/>
                <a:gd name="connsiteY12" fmla="*/ 171481 h 173620"/>
                <a:gd name="connsiteX13" fmla="*/ 0 w 207898"/>
                <a:gd name="connsiteY13" fmla="*/ 172244 h 173620"/>
                <a:gd name="connsiteX14" fmla="*/ 0 w 207898"/>
                <a:gd name="connsiteY14" fmla="*/ 160349 h 173620"/>
                <a:gd name="connsiteX15" fmla="*/ 27352 w 207898"/>
                <a:gd name="connsiteY15" fmla="*/ 160349 h 173620"/>
                <a:gd name="connsiteX16" fmla="*/ 27352 w 207898"/>
                <a:gd name="connsiteY16" fmla="*/ 10515 h 173620"/>
                <a:gd name="connsiteX17" fmla="*/ 0 w 207898"/>
                <a:gd name="connsiteY17" fmla="*/ 10515 h 173620"/>
                <a:gd name="connsiteX18" fmla="*/ 0 w 207898"/>
                <a:gd name="connsiteY18" fmla="*/ -1377 h 173620"/>
                <a:gd name="connsiteX19" fmla="*/ 45329 w 207898"/>
                <a:gd name="connsiteY19" fmla="*/ -616 h 173620"/>
                <a:gd name="connsiteX20" fmla="*/ 90659 w 207898"/>
                <a:gd name="connsiteY20" fmla="*/ -1377 h 173620"/>
                <a:gd name="connsiteX21" fmla="*/ 90659 w 207898"/>
                <a:gd name="connsiteY21" fmla="*/ 10515 h 173620"/>
                <a:gd name="connsiteX22" fmla="*/ 63307 w 207898"/>
                <a:gd name="connsiteY22" fmla="*/ 10515 h 173620"/>
                <a:gd name="connsiteX23" fmla="*/ 63307 w 207898"/>
                <a:gd name="connsiteY23" fmla="*/ 82903 h 173620"/>
                <a:gd name="connsiteX24" fmla="*/ 144592 w 207898"/>
                <a:gd name="connsiteY24" fmla="*/ 82903 h 173620"/>
                <a:gd name="connsiteX25" fmla="*/ 144592 w 207898"/>
                <a:gd name="connsiteY25" fmla="*/ 10515 h 173620"/>
                <a:gd name="connsiteX26" fmla="*/ 117248 w 207898"/>
                <a:gd name="connsiteY26" fmla="*/ 10515 h 173620"/>
                <a:gd name="connsiteX27" fmla="*/ 117248 w 207898"/>
                <a:gd name="connsiteY27" fmla="*/ -1377 h 173620"/>
                <a:gd name="connsiteX28" fmla="*/ 162569 w 207898"/>
                <a:gd name="connsiteY28" fmla="*/ -616 h 173620"/>
                <a:gd name="connsiteX29" fmla="*/ 207899 w 207898"/>
                <a:gd name="connsiteY29" fmla="*/ -1377 h 173620"/>
                <a:gd name="connsiteX30" fmla="*/ 207899 w 207898"/>
                <a:gd name="connsiteY30" fmla="*/ 10515 h 173620"/>
                <a:gd name="connsiteX31" fmla="*/ 180555 w 207898"/>
                <a:gd name="connsiteY31" fmla="*/ 10515 h 173620"/>
                <a:gd name="connsiteX32" fmla="*/ 180555 w 207898"/>
                <a:gd name="connsiteY32" fmla="*/ 160349 h 173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07898" h="173620">
                  <a:moveTo>
                    <a:pt x="180555" y="160349"/>
                  </a:moveTo>
                  <a:lnTo>
                    <a:pt x="207899" y="160349"/>
                  </a:lnTo>
                  <a:lnTo>
                    <a:pt x="207899" y="172244"/>
                  </a:lnTo>
                  <a:cubicBezTo>
                    <a:pt x="198278" y="171481"/>
                    <a:pt x="173461" y="171481"/>
                    <a:pt x="162569" y="171481"/>
                  </a:cubicBezTo>
                  <a:cubicBezTo>
                    <a:pt x="151686" y="171481"/>
                    <a:pt x="126868" y="171481"/>
                    <a:pt x="117248" y="172244"/>
                  </a:cubicBezTo>
                  <a:lnTo>
                    <a:pt x="117248" y="160349"/>
                  </a:lnTo>
                  <a:lnTo>
                    <a:pt x="144592" y="160349"/>
                  </a:lnTo>
                  <a:lnTo>
                    <a:pt x="144592" y="94797"/>
                  </a:lnTo>
                  <a:lnTo>
                    <a:pt x="63307" y="94797"/>
                  </a:lnTo>
                  <a:lnTo>
                    <a:pt x="63307" y="160349"/>
                  </a:lnTo>
                  <a:lnTo>
                    <a:pt x="90659" y="160349"/>
                  </a:lnTo>
                  <a:lnTo>
                    <a:pt x="90659" y="172244"/>
                  </a:lnTo>
                  <a:cubicBezTo>
                    <a:pt x="81031" y="171481"/>
                    <a:pt x="56221" y="171481"/>
                    <a:pt x="45329" y="171481"/>
                  </a:cubicBezTo>
                  <a:cubicBezTo>
                    <a:pt x="34438" y="171481"/>
                    <a:pt x="9620" y="171481"/>
                    <a:pt x="0" y="172244"/>
                  </a:cubicBezTo>
                  <a:lnTo>
                    <a:pt x="0" y="160349"/>
                  </a:lnTo>
                  <a:lnTo>
                    <a:pt x="27352" y="160349"/>
                  </a:lnTo>
                  <a:lnTo>
                    <a:pt x="27352" y="10515"/>
                  </a:lnTo>
                  <a:lnTo>
                    <a:pt x="0" y="10515"/>
                  </a:lnTo>
                  <a:lnTo>
                    <a:pt x="0" y="-1377"/>
                  </a:lnTo>
                  <a:cubicBezTo>
                    <a:pt x="9620" y="-616"/>
                    <a:pt x="34438" y="-616"/>
                    <a:pt x="45329" y="-616"/>
                  </a:cubicBezTo>
                  <a:cubicBezTo>
                    <a:pt x="56221" y="-616"/>
                    <a:pt x="81031" y="-616"/>
                    <a:pt x="90659" y="-1377"/>
                  </a:cubicBezTo>
                  <a:lnTo>
                    <a:pt x="90659" y="10515"/>
                  </a:lnTo>
                  <a:lnTo>
                    <a:pt x="63307" y="10515"/>
                  </a:lnTo>
                  <a:lnTo>
                    <a:pt x="63307" y="82903"/>
                  </a:lnTo>
                  <a:lnTo>
                    <a:pt x="144592" y="82903"/>
                  </a:lnTo>
                  <a:lnTo>
                    <a:pt x="144592" y="10515"/>
                  </a:lnTo>
                  <a:lnTo>
                    <a:pt x="117248" y="10515"/>
                  </a:lnTo>
                  <a:lnTo>
                    <a:pt x="117248" y="-1377"/>
                  </a:lnTo>
                  <a:cubicBezTo>
                    <a:pt x="126868" y="-616"/>
                    <a:pt x="151686" y="-616"/>
                    <a:pt x="162569" y="-616"/>
                  </a:cubicBezTo>
                  <a:cubicBezTo>
                    <a:pt x="173461" y="-616"/>
                    <a:pt x="198278" y="-616"/>
                    <a:pt x="207899" y="-1377"/>
                  </a:cubicBezTo>
                  <a:lnTo>
                    <a:pt x="207899" y="10515"/>
                  </a:lnTo>
                  <a:lnTo>
                    <a:pt x="180555" y="10515"/>
                  </a:lnTo>
                  <a:lnTo>
                    <a:pt x="180555" y="160349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" name="任意多边形: 形状 10">
              <a:extLst>
                <a:ext uri="{FF2B5EF4-FFF2-40B4-BE49-F238E27FC236}">
                  <a16:creationId xmlns:a16="http://schemas.microsoft.com/office/drawing/2014/main" id="{C568113B-3CEF-8676-51A1-4C52523E290E}"/>
                </a:ext>
              </a:extLst>
            </p:cNvPr>
            <p:cNvSpPr/>
            <p:nvPr/>
          </p:nvSpPr>
          <p:spPr>
            <a:xfrm flipV="1">
              <a:off x="5713018" y="-15388801"/>
              <a:ext cx="823658" cy="133626"/>
            </a:xfrm>
            <a:custGeom>
              <a:avLst/>
              <a:gdLst>
                <a:gd name="connsiteX0" fmla="*/ 73937 w 823658"/>
                <a:gd name="connsiteY0" fmla="*/ 41333 h 133626"/>
                <a:gd name="connsiteX1" fmla="*/ 67200 w 823658"/>
                <a:gd name="connsiteY1" fmla="*/ 46820 h 133626"/>
                <a:gd name="connsiteX2" fmla="*/ 60638 w 823658"/>
                <a:gd name="connsiteY2" fmla="*/ 42748 h 133626"/>
                <a:gd name="connsiteX3" fmla="*/ 42732 w 823658"/>
                <a:gd name="connsiteY3" fmla="*/ 33004 h 133626"/>
                <a:gd name="connsiteX4" fmla="*/ 14006 w 823658"/>
                <a:gd name="connsiteY4" fmla="*/ 55507 h 133626"/>
                <a:gd name="connsiteX5" fmla="*/ 66318 w 823658"/>
                <a:gd name="connsiteY5" fmla="*/ 55507 h 133626"/>
                <a:gd name="connsiteX6" fmla="*/ 73937 w 823658"/>
                <a:gd name="connsiteY6" fmla="*/ 62239 h 133626"/>
                <a:gd name="connsiteX7" fmla="*/ 39006 w 823658"/>
                <a:gd name="connsiteY7" fmla="*/ 99986 h 133626"/>
                <a:gd name="connsiteX8" fmla="*/ 0 w 823658"/>
                <a:gd name="connsiteY8" fmla="*/ 60643 h 133626"/>
                <a:gd name="connsiteX9" fmla="*/ 41842 w 823658"/>
                <a:gd name="connsiteY9" fmla="*/ 21302 h 133626"/>
                <a:gd name="connsiteX10" fmla="*/ 73937 w 823658"/>
                <a:gd name="connsiteY10" fmla="*/ 41333 h 133626"/>
                <a:gd name="connsiteX11" fmla="*/ 60106 w 823658"/>
                <a:gd name="connsiteY11" fmla="*/ 67028 h 133626"/>
                <a:gd name="connsiteX12" fmla="*/ 14189 w 823658"/>
                <a:gd name="connsiteY12" fmla="*/ 67028 h 133626"/>
                <a:gd name="connsiteX13" fmla="*/ 39006 w 823658"/>
                <a:gd name="connsiteY13" fmla="*/ 88290 h 133626"/>
                <a:gd name="connsiteX14" fmla="*/ 60106 w 823658"/>
                <a:gd name="connsiteY14" fmla="*/ 67028 h 133626"/>
                <a:gd name="connsiteX15" fmla="*/ 176764 w 823658"/>
                <a:gd name="connsiteY15" fmla="*/ 28042 h 133626"/>
                <a:gd name="connsiteX16" fmla="*/ 169138 w 823658"/>
                <a:gd name="connsiteY16" fmla="*/ 33887 h 133626"/>
                <a:gd name="connsiteX17" fmla="*/ 161869 w 823658"/>
                <a:gd name="connsiteY17" fmla="*/ 33887 h 133626"/>
                <a:gd name="connsiteX18" fmla="*/ 161869 w 823658"/>
                <a:gd name="connsiteY18" fmla="*/ 73760 h 133626"/>
                <a:gd name="connsiteX19" fmla="*/ 138465 w 823658"/>
                <a:gd name="connsiteY19" fmla="*/ 99462 h 133626"/>
                <a:gd name="connsiteX20" fmla="*/ 115062 w 823658"/>
                <a:gd name="connsiteY20" fmla="*/ 90601 h 133626"/>
                <a:gd name="connsiteX21" fmla="*/ 107435 w 823658"/>
                <a:gd name="connsiteY21" fmla="*/ 98573 h 133626"/>
                <a:gd name="connsiteX22" fmla="*/ 94311 w 823658"/>
                <a:gd name="connsiteY22" fmla="*/ 98573 h 133626"/>
                <a:gd name="connsiteX23" fmla="*/ 86693 w 823658"/>
                <a:gd name="connsiteY23" fmla="*/ 92721 h 133626"/>
                <a:gd name="connsiteX24" fmla="*/ 94311 w 823658"/>
                <a:gd name="connsiteY24" fmla="*/ 86878 h 133626"/>
                <a:gd name="connsiteX25" fmla="*/ 101580 w 823658"/>
                <a:gd name="connsiteY25" fmla="*/ 86878 h 133626"/>
                <a:gd name="connsiteX26" fmla="*/ 101580 w 823658"/>
                <a:gd name="connsiteY26" fmla="*/ 33887 h 133626"/>
                <a:gd name="connsiteX27" fmla="*/ 94311 w 823658"/>
                <a:gd name="connsiteY27" fmla="*/ 33887 h 133626"/>
                <a:gd name="connsiteX28" fmla="*/ 86693 w 823658"/>
                <a:gd name="connsiteY28" fmla="*/ 28042 h 133626"/>
                <a:gd name="connsiteX29" fmla="*/ 94311 w 823658"/>
                <a:gd name="connsiteY29" fmla="*/ 22191 h 133626"/>
                <a:gd name="connsiteX30" fmla="*/ 122331 w 823658"/>
                <a:gd name="connsiteY30" fmla="*/ 22191 h 133626"/>
                <a:gd name="connsiteX31" fmla="*/ 129957 w 823658"/>
                <a:gd name="connsiteY31" fmla="*/ 28042 h 133626"/>
                <a:gd name="connsiteX32" fmla="*/ 122331 w 823658"/>
                <a:gd name="connsiteY32" fmla="*/ 33887 h 133626"/>
                <a:gd name="connsiteX33" fmla="*/ 115062 w 823658"/>
                <a:gd name="connsiteY33" fmla="*/ 33887 h 133626"/>
                <a:gd name="connsiteX34" fmla="*/ 115062 w 823658"/>
                <a:gd name="connsiteY34" fmla="*/ 64368 h 133626"/>
                <a:gd name="connsiteX35" fmla="*/ 137575 w 823658"/>
                <a:gd name="connsiteY35" fmla="*/ 87758 h 133626"/>
                <a:gd name="connsiteX36" fmla="*/ 148395 w 823658"/>
                <a:gd name="connsiteY36" fmla="*/ 73403 h 133626"/>
                <a:gd name="connsiteX37" fmla="*/ 148395 w 823658"/>
                <a:gd name="connsiteY37" fmla="*/ 33887 h 133626"/>
                <a:gd name="connsiteX38" fmla="*/ 142540 w 823658"/>
                <a:gd name="connsiteY38" fmla="*/ 33887 h 133626"/>
                <a:gd name="connsiteX39" fmla="*/ 134922 w 823658"/>
                <a:gd name="connsiteY39" fmla="*/ 28042 h 133626"/>
                <a:gd name="connsiteX40" fmla="*/ 142540 w 823658"/>
                <a:gd name="connsiteY40" fmla="*/ 22191 h 133626"/>
                <a:gd name="connsiteX41" fmla="*/ 169138 w 823658"/>
                <a:gd name="connsiteY41" fmla="*/ 22191 h 133626"/>
                <a:gd name="connsiteX42" fmla="*/ 176764 w 823658"/>
                <a:gd name="connsiteY42" fmla="*/ 28042 h 133626"/>
                <a:gd name="connsiteX43" fmla="*/ 262211 w 823658"/>
                <a:gd name="connsiteY43" fmla="*/ 41333 h 133626"/>
                <a:gd name="connsiteX44" fmla="*/ 255474 w 823658"/>
                <a:gd name="connsiteY44" fmla="*/ 46820 h 133626"/>
                <a:gd name="connsiteX45" fmla="*/ 248910 w 823658"/>
                <a:gd name="connsiteY45" fmla="*/ 42748 h 133626"/>
                <a:gd name="connsiteX46" fmla="*/ 232244 w 823658"/>
                <a:gd name="connsiteY46" fmla="*/ 33004 h 133626"/>
                <a:gd name="connsiteX47" fmla="*/ 205115 w 823658"/>
                <a:gd name="connsiteY47" fmla="*/ 60470 h 133626"/>
                <a:gd name="connsiteX48" fmla="*/ 233309 w 823658"/>
                <a:gd name="connsiteY48" fmla="*/ 88290 h 133626"/>
                <a:gd name="connsiteX49" fmla="*/ 242357 w 823658"/>
                <a:gd name="connsiteY49" fmla="*/ 87758 h 133626"/>
                <a:gd name="connsiteX50" fmla="*/ 243064 w 823658"/>
                <a:gd name="connsiteY50" fmla="*/ 85814 h 133626"/>
                <a:gd name="connsiteX51" fmla="*/ 251572 w 823658"/>
                <a:gd name="connsiteY51" fmla="*/ 77658 h 133626"/>
                <a:gd name="connsiteX52" fmla="*/ 260264 w 823658"/>
                <a:gd name="connsiteY52" fmla="*/ 86346 h 133626"/>
                <a:gd name="connsiteX53" fmla="*/ 233666 w 823658"/>
                <a:gd name="connsiteY53" fmla="*/ 99986 h 133626"/>
                <a:gd name="connsiteX54" fmla="*/ 191642 w 823658"/>
                <a:gd name="connsiteY54" fmla="*/ 60470 h 133626"/>
                <a:gd name="connsiteX55" fmla="*/ 231362 w 823658"/>
                <a:gd name="connsiteY55" fmla="*/ 21302 h 133626"/>
                <a:gd name="connsiteX56" fmla="*/ 262211 w 823658"/>
                <a:gd name="connsiteY56" fmla="*/ 41333 h 133626"/>
                <a:gd name="connsiteX57" fmla="*/ 356877 w 823658"/>
                <a:gd name="connsiteY57" fmla="*/ 5359 h 133626"/>
                <a:gd name="connsiteX58" fmla="*/ 348013 w 823658"/>
                <a:gd name="connsiteY58" fmla="*/ 12266 h 133626"/>
                <a:gd name="connsiteX59" fmla="*/ 291982 w 823658"/>
                <a:gd name="connsiteY59" fmla="*/ 12266 h 133626"/>
                <a:gd name="connsiteX60" fmla="*/ 283117 w 823658"/>
                <a:gd name="connsiteY60" fmla="*/ 5533 h 133626"/>
                <a:gd name="connsiteX61" fmla="*/ 291982 w 823658"/>
                <a:gd name="connsiteY61" fmla="*/ -1382 h 133626"/>
                <a:gd name="connsiteX62" fmla="*/ 348013 w 823658"/>
                <a:gd name="connsiteY62" fmla="*/ -1382 h 133626"/>
                <a:gd name="connsiteX63" fmla="*/ 356877 w 823658"/>
                <a:gd name="connsiteY63" fmla="*/ 5359 h 133626"/>
                <a:gd name="connsiteX64" fmla="*/ 445699 w 823658"/>
                <a:gd name="connsiteY64" fmla="*/ 120019 h 133626"/>
                <a:gd name="connsiteX65" fmla="*/ 427968 w 823658"/>
                <a:gd name="connsiteY65" fmla="*/ 131356 h 133626"/>
                <a:gd name="connsiteX66" fmla="*/ 399600 w 823658"/>
                <a:gd name="connsiteY66" fmla="*/ 107259 h 133626"/>
                <a:gd name="connsiteX67" fmla="*/ 399600 w 823658"/>
                <a:gd name="connsiteY67" fmla="*/ 98573 h 133626"/>
                <a:gd name="connsiteX68" fmla="*/ 382576 w 823658"/>
                <a:gd name="connsiteY68" fmla="*/ 98573 h 133626"/>
                <a:gd name="connsiteX69" fmla="*/ 374774 w 823658"/>
                <a:gd name="connsiteY69" fmla="*/ 92721 h 133626"/>
                <a:gd name="connsiteX70" fmla="*/ 382400 w 823658"/>
                <a:gd name="connsiteY70" fmla="*/ 86878 h 133626"/>
                <a:gd name="connsiteX71" fmla="*/ 399600 w 823658"/>
                <a:gd name="connsiteY71" fmla="*/ 86878 h 133626"/>
                <a:gd name="connsiteX72" fmla="*/ 399600 w 823658"/>
                <a:gd name="connsiteY72" fmla="*/ 33887 h 133626"/>
                <a:gd name="connsiteX73" fmla="*/ 382400 w 823658"/>
                <a:gd name="connsiteY73" fmla="*/ 33887 h 133626"/>
                <a:gd name="connsiteX74" fmla="*/ 374591 w 823658"/>
                <a:gd name="connsiteY74" fmla="*/ 28042 h 133626"/>
                <a:gd name="connsiteX75" fmla="*/ 382400 w 823658"/>
                <a:gd name="connsiteY75" fmla="*/ 22191 h 133626"/>
                <a:gd name="connsiteX76" fmla="*/ 430271 w 823658"/>
                <a:gd name="connsiteY76" fmla="*/ 22191 h 133626"/>
                <a:gd name="connsiteX77" fmla="*/ 438073 w 823658"/>
                <a:gd name="connsiteY77" fmla="*/ 28042 h 133626"/>
                <a:gd name="connsiteX78" fmla="*/ 430271 w 823658"/>
                <a:gd name="connsiteY78" fmla="*/ 33887 h 133626"/>
                <a:gd name="connsiteX79" fmla="*/ 413074 w 823658"/>
                <a:gd name="connsiteY79" fmla="*/ 33887 h 133626"/>
                <a:gd name="connsiteX80" fmla="*/ 413074 w 823658"/>
                <a:gd name="connsiteY80" fmla="*/ 86878 h 133626"/>
                <a:gd name="connsiteX81" fmla="*/ 434173 w 823658"/>
                <a:gd name="connsiteY81" fmla="*/ 86878 h 133626"/>
                <a:gd name="connsiteX82" fmla="*/ 441800 w 823658"/>
                <a:gd name="connsiteY82" fmla="*/ 92721 h 133626"/>
                <a:gd name="connsiteX83" fmla="*/ 434173 w 823658"/>
                <a:gd name="connsiteY83" fmla="*/ 98573 h 133626"/>
                <a:gd name="connsiteX84" fmla="*/ 413074 w 823658"/>
                <a:gd name="connsiteY84" fmla="*/ 98573 h 133626"/>
                <a:gd name="connsiteX85" fmla="*/ 413074 w 823658"/>
                <a:gd name="connsiteY85" fmla="*/ 106727 h 133626"/>
                <a:gd name="connsiteX86" fmla="*/ 429033 w 823658"/>
                <a:gd name="connsiteY86" fmla="*/ 119660 h 133626"/>
                <a:gd name="connsiteX87" fmla="*/ 437366 w 823658"/>
                <a:gd name="connsiteY87" fmla="*/ 111507 h 133626"/>
                <a:gd name="connsiteX88" fmla="*/ 445699 w 823658"/>
                <a:gd name="connsiteY88" fmla="*/ 120019 h 133626"/>
                <a:gd name="connsiteX89" fmla="*/ 539837 w 823658"/>
                <a:gd name="connsiteY89" fmla="*/ 120019 h 133626"/>
                <a:gd name="connsiteX90" fmla="*/ 522106 w 823658"/>
                <a:gd name="connsiteY90" fmla="*/ 131356 h 133626"/>
                <a:gd name="connsiteX91" fmla="*/ 493736 w 823658"/>
                <a:gd name="connsiteY91" fmla="*/ 107259 h 133626"/>
                <a:gd name="connsiteX92" fmla="*/ 493736 w 823658"/>
                <a:gd name="connsiteY92" fmla="*/ 98573 h 133626"/>
                <a:gd name="connsiteX93" fmla="*/ 476711 w 823658"/>
                <a:gd name="connsiteY93" fmla="*/ 98573 h 133626"/>
                <a:gd name="connsiteX94" fmla="*/ 468912 w 823658"/>
                <a:gd name="connsiteY94" fmla="*/ 92721 h 133626"/>
                <a:gd name="connsiteX95" fmla="*/ 476538 w 823658"/>
                <a:gd name="connsiteY95" fmla="*/ 86878 h 133626"/>
                <a:gd name="connsiteX96" fmla="*/ 493736 w 823658"/>
                <a:gd name="connsiteY96" fmla="*/ 86878 h 133626"/>
                <a:gd name="connsiteX97" fmla="*/ 493736 w 823658"/>
                <a:gd name="connsiteY97" fmla="*/ 33887 h 133626"/>
                <a:gd name="connsiteX98" fmla="*/ 476538 w 823658"/>
                <a:gd name="connsiteY98" fmla="*/ 33887 h 133626"/>
                <a:gd name="connsiteX99" fmla="*/ 468729 w 823658"/>
                <a:gd name="connsiteY99" fmla="*/ 28042 h 133626"/>
                <a:gd name="connsiteX100" fmla="*/ 476538 w 823658"/>
                <a:gd name="connsiteY100" fmla="*/ 22191 h 133626"/>
                <a:gd name="connsiteX101" fmla="*/ 524409 w 823658"/>
                <a:gd name="connsiteY101" fmla="*/ 22191 h 133626"/>
                <a:gd name="connsiteX102" fmla="*/ 532211 w 823658"/>
                <a:gd name="connsiteY102" fmla="*/ 28042 h 133626"/>
                <a:gd name="connsiteX103" fmla="*/ 524409 w 823658"/>
                <a:gd name="connsiteY103" fmla="*/ 33887 h 133626"/>
                <a:gd name="connsiteX104" fmla="*/ 507209 w 823658"/>
                <a:gd name="connsiteY104" fmla="*/ 33887 h 133626"/>
                <a:gd name="connsiteX105" fmla="*/ 507209 w 823658"/>
                <a:gd name="connsiteY105" fmla="*/ 86878 h 133626"/>
                <a:gd name="connsiteX106" fmla="*/ 528309 w 823658"/>
                <a:gd name="connsiteY106" fmla="*/ 86878 h 133626"/>
                <a:gd name="connsiteX107" fmla="*/ 535935 w 823658"/>
                <a:gd name="connsiteY107" fmla="*/ 92721 h 133626"/>
                <a:gd name="connsiteX108" fmla="*/ 528309 w 823658"/>
                <a:gd name="connsiteY108" fmla="*/ 98573 h 133626"/>
                <a:gd name="connsiteX109" fmla="*/ 507209 w 823658"/>
                <a:gd name="connsiteY109" fmla="*/ 98573 h 133626"/>
                <a:gd name="connsiteX110" fmla="*/ 507209 w 823658"/>
                <a:gd name="connsiteY110" fmla="*/ 106727 h 133626"/>
                <a:gd name="connsiteX111" fmla="*/ 523168 w 823658"/>
                <a:gd name="connsiteY111" fmla="*/ 119660 h 133626"/>
                <a:gd name="connsiteX112" fmla="*/ 531504 w 823658"/>
                <a:gd name="connsiteY112" fmla="*/ 111507 h 133626"/>
                <a:gd name="connsiteX113" fmla="*/ 539837 w 823658"/>
                <a:gd name="connsiteY113" fmla="*/ 120019 h 133626"/>
                <a:gd name="connsiteX114" fmla="*/ 647446 w 823658"/>
                <a:gd name="connsiteY114" fmla="*/ 28042 h 133626"/>
                <a:gd name="connsiteX115" fmla="*/ 639820 w 823658"/>
                <a:gd name="connsiteY115" fmla="*/ 33887 h 133626"/>
                <a:gd name="connsiteX116" fmla="*/ 632552 w 823658"/>
                <a:gd name="connsiteY116" fmla="*/ 33887 h 133626"/>
                <a:gd name="connsiteX117" fmla="*/ 632552 w 823658"/>
                <a:gd name="connsiteY117" fmla="*/ 73760 h 133626"/>
                <a:gd name="connsiteX118" fmla="*/ 609148 w 823658"/>
                <a:gd name="connsiteY118" fmla="*/ 99462 h 133626"/>
                <a:gd name="connsiteX119" fmla="*/ 585743 w 823658"/>
                <a:gd name="connsiteY119" fmla="*/ 90601 h 133626"/>
                <a:gd name="connsiteX120" fmla="*/ 578117 w 823658"/>
                <a:gd name="connsiteY120" fmla="*/ 98573 h 133626"/>
                <a:gd name="connsiteX121" fmla="*/ 564994 w 823658"/>
                <a:gd name="connsiteY121" fmla="*/ 98573 h 133626"/>
                <a:gd name="connsiteX122" fmla="*/ 557376 w 823658"/>
                <a:gd name="connsiteY122" fmla="*/ 92721 h 133626"/>
                <a:gd name="connsiteX123" fmla="*/ 564994 w 823658"/>
                <a:gd name="connsiteY123" fmla="*/ 86878 h 133626"/>
                <a:gd name="connsiteX124" fmla="*/ 572262 w 823658"/>
                <a:gd name="connsiteY124" fmla="*/ 86878 h 133626"/>
                <a:gd name="connsiteX125" fmla="*/ 572262 w 823658"/>
                <a:gd name="connsiteY125" fmla="*/ 33887 h 133626"/>
                <a:gd name="connsiteX126" fmla="*/ 564994 w 823658"/>
                <a:gd name="connsiteY126" fmla="*/ 33887 h 133626"/>
                <a:gd name="connsiteX127" fmla="*/ 557376 w 823658"/>
                <a:gd name="connsiteY127" fmla="*/ 28042 h 133626"/>
                <a:gd name="connsiteX128" fmla="*/ 564994 w 823658"/>
                <a:gd name="connsiteY128" fmla="*/ 22191 h 133626"/>
                <a:gd name="connsiteX129" fmla="*/ 593014 w 823658"/>
                <a:gd name="connsiteY129" fmla="*/ 22191 h 133626"/>
                <a:gd name="connsiteX130" fmla="*/ 600640 w 823658"/>
                <a:gd name="connsiteY130" fmla="*/ 28042 h 133626"/>
                <a:gd name="connsiteX131" fmla="*/ 593014 w 823658"/>
                <a:gd name="connsiteY131" fmla="*/ 33887 h 133626"/>
                <a:gd name="connsiteX132" fmla="*/ 585743 w 823658"/>
                <a:gd name="connsiteY132" fmla="*/ 33887 h 133626"/>
                <a:gd name="connsiteX133" fmla="*/ 585743 w 823658"/>
                <a:gd name="connsiteY133" fmla="*/ 64368 h 133626"/>
                <a:gd name="connsiteX134" fmla="*/ 608259 w 823658"/>
                <a:gd name="connsiteY134" fmla="*/ 87758 h 133626"/>
                <a:gd name="connsiteX135" fmla="*/ 619078 w 823658"/>
                <a:gd name="connsiteY135" fmla="*/ 73403 h 133626"/>
                <a:gd name="connsiteX136" fmla="*/ 619078 w 823658"/>
                <a:gd name="connsiteY136" fmla="*/ 33887 h 133626"/>
                <a:gd name="connsiteX137" fmla="*/ 613224 w 823658"/>
                <a:gd name="connsiteY137" fmla="*/ 33887 h 133626"/>
                <a:gd name="connsiteX138" fmla="*/ 605605 w 823658"/>
                <a:gd name="connsiteY138" fmla="*/ 28042 h 133626"/>
                <a:gd name="connsiteX139" fmla="*/ 613224 w 823658"/>
                <a:gd name="connsiteY139" fmla="*/ 22191 h 133626"/>
                <a:gd name="connsiteX140" fmla="*/ 639820 w 823658"/>
                <a:gd name="connsiteY140" fmla="*/ 22191 h 133626"/>
                <a:gd name="connsiteX141" fmla="*/ 647446 w 823658"/>
                <a:gd name="connsiteY141" fmla="*/ 28042 h 133626"/>
                <a:gd name="connsiteX142" fmla="*/ 733424 w 823658"/>
                <a:gd name="connsiteY142" fmla="*/ 5359 h 133626"/>
                <a:gd name="connsiteX143" fmla="*/ 724559 w 823658"/>
                <a:gd name="connsiteY143" fmla="*/ 12266 h 133626"/>
                <a:gd name="connsiteX144" fmla="*/ 668528 w 823658"/>
                <a:gd name="connsiteY144" fmla="*/ 12266 h 133626"/>
                <a:gd name="connsiteX145" fmla="*/ 659663 w 823658"/>
                <a:gd name="connsiteY145" fmla="*/ 5533 h 133626"/>
                <a:gd name="connsiteX146" fmla="*/ 668528 w 823658"/>
                <a:gd name="connsiteY146" fmla="*/ -1382 h 133626"/>
                <a:gd name="connsiteX147" fmla="*/ 724559 w 823658"/>
                <a:gd name="connsiteY147" fmla="*/ -1382 h 133626"/>
                <a:gd name="connsiteX148" fmla="*/ 733424 w 823658"/>
                <a:gd name="connsiteY148" fmla="*/ 5359 h 133626"/>
                <a:gd name="connsiteX149" fmla="*/ 823659 w 823658"/>
                <a:gd name="connsiteY149" fmla="*/ 28042 h 133626"/>
                <a:gd name="connsiteX150" fmla="*/ 815860 w 823658"/>
                <a:gd name="connsiteY150" fmla="*/ 33887 h 133626"/>
                <a:gd name="connsiteX151" fmla="*/ 800081 w 823658"/>
                <a:gd name="connsiteY151" fmla="*/ 33887 h 133626"/>
                <a:gd name="connsiteX152" fmla="*/ 800081 w 823658"/>
                <a:gd name="connsiteY152" fmla="*/ 124623 h 133626"/>
                <a:gd name="connsiteX153" fmla="*/ 794226 w 823658"/>
                <a:gd name="connsiteY153" fmla="*/ 132245 h 133626"/>
                <a:gd name="connsiteX154" fmla="*/ 788555 w 823658"/>
                <a:gd name="connsiteY154" fmla="*/ 128165 h 133626"/>
                <a:gd name="connsiteX155" fmla="*/ 767097 w 823658"/>
                <a:gd name="connsiteY155" fmla="*/ 110626 h 133626"/>
                <a:gd name="connsiteX156" fmla="*/ 761956 w 823658"/>
                <a:gd name="connsiteY156" fmla="*/ 104773 h 133626"/>
                <a:gd name="connsiteX157" fmla="*/ 768337 w 823658"/>
                <a:gd name="connsiteY157" fmla="*/ 98930 h 133626"/>
                <a:gd name="connsiteX158" fmla="*/ 786600 w 823658"/>
                <a:gd name="connsiteY158" fmla="*/ 106012 h 133626"/>
                <a:gd name="connsiteX159" fmla="*/ 786600 w 823658"/>
                <a:gd name="connsiteY159" fmla="*/ 33887 h 133626"/>
                <a:gd name="connsiteX160" fmla="*/ 770823 w 823658"/>
                <a:gd name="connsiteY160" fmla="*/ 33887 h 133626"/>
                <a:gd name="connsiteX161" fmla="*/ 763021 w 823658"/>
                <a:gd name="connsiteY161" fmla="*/ 28042 h 133626"/>
                <a:gd name="connsiteX162" fmla="*/ 770823 w 823658"/>
                <a:gd name="connsiteY162" fmla="*/ 22191 h 133626"/>
                <a:gd name="connsiteX163" fmla="*/ 815860 w 823658"/>
                <a:gd name="connsiteY163" fmla="*/ 22191 h 133626"/>
                <a:gd name="connsiteX164" fmla="*/ 823659 w 823658"/>
                <a:gd name="connsiteY164" fmla="*/ 28042 h 133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</a:cxnLst>
              <a:rect l="l" t="t" r="r" b="b"/>
              <a:pathLst>
                <a:path w="823658" h="133626">
                  <a:moveTo>
                    <a:pt x="73937" y="41333"/>
                  </a:moveTo>
                  <a:cubicBezTo>
                    <a:pt x="73937" y="45232"/>
                    <a:pt x="70926" y="46820"/>
                    <a:pt x="67200" y="46820"/>
                  </a:cubicBezTo>
                  <a:cubicBezTo>
                    <a:pt x="64189" y="46820"/>
                    <a:pt x="62418" y="46646"/>
                    <a:pt x="60638" y="42748"/>
                  </a:cubicBezTo>
                  <a:cubicBezTo>
                    <a:pt x="57095" y="34775"/>
                    <a:pt x="48404" y="33004"/>
                    <a:pt x="42732" y="33004"/>
                  </a:cubicBezTo>
                  <a:cubicBezTo>
                    <a:pt x="29791" y="33004"/>
                    <a:pt x="16842" y="41509"/>
                    <a:pt x="14006" y="55507"/>
                  </a:cubicBezTo>
                  <a:lnTo>
                    <a:pt x="66318" y="55507"/>
                  </a:lnTo>
                  <a:cubicBezTo>
                    <a:pt x="69686" y="55507"/>
                    <a:pt x="73937" y="55507"/>
                    <a:pt x="73937" y="62239"/>
                  </a:cubicBezTo>
                  <a:cubicBezTo>
                    <a:pt x="73937" y="83511"/>
                    <a:pt x="61885" y="99986"/>
                    <a:pt x="39006" y="99986"/>
                  </a:cubicBezTo>
                  <a:cubicBezTo>
                    <a:pt x="17199" y="99986"/>
                    <a:pt x="0" y="82264"/>
                    <a:pt x="0" y="60643"/>
                  </a:cubicBezTo>
                  <a:cubicBezTo>
                    <a:pt x="0" y="39555"/>
                    <a:pt x="17732" y="21302"/>
                    <a:pt x="41842" y="21302"/>
                  </a:cubicBezTo>
                  <a:cubicBezTo>
                    <a:pt x="66135" y="21302"/>
                    <a:pt x="73937" y="36903"/>
                    <a:pt x="73937" y="41333"/>
                  </a:cubicBezTo>
                  <a:close/>
                  <a:moveTo>
                    <a:pt x="60106" y="67028"/>
                  </a:moveTo>
                  <a:lnTo>
                    <a:pt x="14189" y="67028"/>
                  </a:lnTo>
                  <a:cubicBezTo>
                    <a:pt x="16842" y="79429"/>
                    <a:pt x="27304" y="88290"/>
                    <a:pt x="39006" y="88290"/>
                  </a:cubicBezTo>
                  <a:cubicBezTo>
                    <a:pt x="54966" y="88290"/>
                    <a:pt x="59049" y="75889"/>
                    <a:pt x="60106" y="67028"/>
                  </a:cubicBezTo>
                  <a:close/>
                  <a:moveTo>
                    <a:pt x="176764" y="28042"/>
                  </a:moveTo>
                  <a:cubicBezTo>
                    <a:pt x="176764" y="33887"/>
                    <a:pt x="171973" y="33887"/>
                    <a:pt x="169138" y="33887"/>
                  </a:cubicBezTo>
                  <a:lnTo>
                    <a:pt x="161869" y="33887"/>
                  </a:lnTo>
                  <a:lnTo>
                    <a:pt x="161869" y="73760"/>
                  </a:lnTo>
                  <a:cubicBezTo>
                    <a:pt x="161869" y="91482"/>
                    <a:pt x="153003" y="99462"/>
                    <a:pt x="138465" y="99462"/>
                  </a:cubicBezTo>
                  <a:cubicBezTo>
                    <a:pt x="125341" y="99462"/>
                    <a:pt x="116833" y="92372"/>
                    <a:pt x="115062" y="90601"/>
                  </a:cubicBezTo>
                  <a:cubicBezTo>
                    <a:pt x="115062" y="95912"/>
                    <a:pt x="114529" y="98573"/>
                    <a:pt x="107435" y="98573"/>
                  </a:cubicBezTo>
                  <a:lnTo>
                    <a:pt x="94311" y="98573"/>
                  </a:lnTo>
                  <a:cubicBezTo>
                    <a:pt x="91476" y="98573"/>
                    <a:pt x="86693" y="98573"/>
                    <a:pt x="86693" y="92721"/>
                  </a:cubicBezTo>
                  <a:cubicBezTo>
                    <a:pt x="86693" y="86878"/>
                    <a:pt x="91476" y="86878"/>
                    <a:pt x="94311" y="86878"/>
                  </a:cubicBezTo>
                  <a:lnTo>
                    <a:pt x="101580" y="86878"/>
                  </a:lnTo>
                  <a:lnTo>
                    <a:pt x="101580" y="33887"/>
                  </a:lnTo>
                  <a:lnTo>
                    <a:pt x="94311" y="33887"/>
                  </a:lnTo>
                  <a:cubicBezTo>
                    <a:pt x="91476" y="33887"/>
                    <a:pt x="86693" y="33887"/>
                    <a:pt x="86693" y="28042"/>
                  </a:cubicBezTo>
                  <a:cubicBezTo>
                    <a:pt x="86693" y="22191"/>
                    <a:pt x="91476" y="22191"/>
                    <a:pt x="94311" y="22191"/>
                  </a:cubicBezTo>
                  <a:lnTo>
                    <a:pt x="122331" y="22191"/>
                  </a:lnTo>
                  <a:cubicBezTo>
                    <a:pt x="125166" y="22191"/>
                    <a:pt x="129957" y="22191"/>
                    <a:pt x="129957" y="28042"/>
                  </a:cubicBezTo>
                  <a:cubicBezTo>
                    <a:pt x="129957" y="33887"/>
                    <a:pt x="125166" y="33887"/>
                    <a:pt x="122331" y="33887"/>
                  </a:cubicBezTo>
                  <a:lnTo>
                    <a:pt x="115062" y="33887"/>
                  </a:lnTo>
                  <a:lnTo>
                    <a:pt x="115062" y="64368"/>
                  </a:lnTo>
                  <a:cubicBezTo>
                    <a:pt x="115062" y="81383"/>
                    <a:pt x="128710" y="87758"/>
                    <a:pt x="137575" y="87758"/>
                  </a:cubicBezTo>
                  <a:cubicBezTo>
                    <a:pt x="145734" y="87758"/>
                    <a:pt x="148395" y="83860"/>
                    <a:pt x="148395" y="73403"/>
                  </a:cubicBezTo>
                  <a:lnTo>
                    <a:pt x="148395" y="33887"/>
                  </a:lnTo>
                  <a:lnTo>
                    <a:pt x="142540" y="33887"/>
                  </a:lnTo>
                  <a:cubicBezTo>
                    <a:pt x="139887" y="33887"/>
                    <a:pt x="134922" y="33887"/>
                    <a:pt x="134922" y="28042"/>
                  </a:cubicBezTo>
                  <a:cubicBezTo>
                    <a:pt x="134922" y="22191"/>
                    <a:pt x="139887" y="22191"/>
                    <a:pt x="142540" y="22191"/>
                  </a:cubicBezTo>
                  <a:lnTo>
                    <a:pt x="169138" y="22191"/>
                  </a:lnTo>
                  <a:cubicBezTo>
                    <a:pt x="171973" y="22191"/>
                    <a:pt x="176764" y="22191"/>
                    <a:pt x="176764" y="28042"/>
                  </a:cubicBezTo>
                  <a:close/>
                  <a:moveTo>
                    <a:pt x="262211" y="41333"/>
                  </a:moveTo>
                  <a:cubicBezTo>
                    <a:pt x="262211" y="45232"/>
                    <a:pt x="259198" y="46820"/>
                    <a:pt x="255474" y="46820"/>
                  </a:cubicBezTo>
                  <a:cubicBezTo>
                    <a:pt x="252995" y="46820"/>
                    <a:pt x="250507" y="46820"/>
                    <a:pt x="248910" y="42748"/>
                  </a:cubicBezTo>
                  <a:cubicBezTo>
                    <a:pt x="245725" y="34951"/>
                    <a:pt x="238631" y="33004"/>
                    <a:pt x="232244" y="33004"/>
                  </a:cubicBezTo>
                  <a:cubicBezTo>
                    <a:pt x="217531" y="33004"/>
                    <a:pt x="205115" y="45051"/>
                    <a:pt x="205115" y="60470"/>
                  </a:cubicBezTo>
                  <a:cubicBezTo>
                    <a:pt x="205115" y="69504"/>
                    <a:pt x="210795" y="88290"/>
                    <a:pt x="233309" y="88290"/>
                  </a:cubicBezTo>
                  <a:cubicBezTo>
                    <a:pt x="238457" y="88290"/>
                    <a:pt x="241467" y="87941"/>
                    <a:pt x="242357" y="87758"/>
                  </a:cubicBezTo>
                  <a:cubicBezTo>
                    <a:pt x="242889" y="87583"/>
                    <a:pt x="243064" y="87409"/>
                    <a:pt x="243064" y="85814"/>
                  </a:cubicBezTo>
                  <a:cubicBezTo>
                    <a:pt x="243414" y="80676"/>
                    <a:pt x="247138" y="77658"/>
                    <a:pt x="251572" y="77658"/>
                  </a:cubicBezTo>
                  <a:cubicBezTo>
                    <a:pt x="256895" y="77658"/>
                    <a:pt x="260264" y="81557"/>
                    <a:pt x="260264" y="86346"/>
                  </a:cubicBezTo>
                  <a:cubicBezTo>
                    <a:pt x="260264" y="99986"/>
                    <a:pt x="241825" y="99986"/>
                    <a:pt x="233666" y="99986"/>
                  </a:cubicBezTo>
                  <a:cubicBezTo>
                    <a:pt x="202104" y="99986"/>
                    <a:pt x="191642" y="75531"/>
                    <a:pt x="191642" y="60470"/>
                  </a:cubicBezTo>
                  <a:cubicBezTo>
                    <a:pt x="191642" y="39206"/>
                    <a:pt x="208666" y="21302"/>
                    <a:pt x="231362" y="21302"/>
                  </a:cubicBezTo>
                  <a:cubicBezTo>
                    <a:pt x="256537" y="21302"/>
                    <a:pt x="262211" y="38317"/>
                    <a:pt x="262211" y="41333"/>
                  </a:cubicBezTo>
                  <a:close/>
                  <a:moveTo>
                    <a:pt x="356877" y="5359"/>
                  </a:moveTo>
                  <a:cubicBezTo>
                    <a:pt x="356877" y="12266"/>
                    <a:pt x="350141" y="12266"/>
                    <a:pt x="348013" y="12266"/>
                  </a:cubicBezTo>
                  <a:lnTo>
                    <a:pt x="291982" y="12266"/>
                  </a:lnTo>
                  <a:cubicBezTo>
                    <a:pt x="290037" y="12266"/>
                    <a:pt x="283117" y="12266"/>
                    <a:pt x="283117" y="5533"/>
                  </a:cubicBezTo>
                  <a:cubicBezTo>
                    <a:pt x="283117" y="-1382"/>
                    <a:pt x="289854" y="-1382"/>
                    <a:pt x="291982" y="-1382"/>
                  </a:cubicBezTo>
                  <a:lnTo>
                    <a:pt x="348013" y="-1382"/>
                  </a:lnTo>
                  <a:cubicBezTo>
                    <a:pt x="349968" y="-1382"/>
                    <a:pt x="356877" y="-1382"/>
                    <a:pt x="356877" y="5359"/>
                  </a:cubicBezTo>
                  <a:close/>
                  <a:moveTo>
                    <a:pt x="445699" y="120019"/>
                  </a:moveTo>
                  <a:cubicBezTo>
                    <a:pt x="445699" y="131356"/>
                    <a:pt x="430805" y="131356"/>
                    <a:pt x="427968" y="131356"/>
                  </a:cubicBezTo>
                  <a:cubicBezTo>
                    <a:pt x="414312" y="131356"/>
                    <a:pt x="399600" y="123917"/>
                    <a:pt x="399600" y="107259"/>
                  </a:cubicBezTo>
                  <a:lnTo>
                    <a:pt x="399600" y="98573"/>
                  </a:lnTo>
                  <a:lnTo>
                    <a:pt x="382576" y="98573"/>
                  </a:lnTo>
                  <a:cubicBezTo>
                    <a:pt x="379914" y="98573"/>
                    <a:pt x="374774" y="98573"/>
                    <a:pt x="374774" y="92721"/>
                  </a:cubicBezTo>
                  <a:cubicBezTo>
                    <a:pt x="374774" y="86878"/>
                    <a:pt x="379739" y="86878"/>
                    <a:pt x="382400" y="86878"/>
                  </a:cubicBezTo>
                  <a:lnTo>
                    <a:pt x="399600" y="86878"/>
                  </a:lnTo>
                  <a:lnTo>
                    <a:pt x="399600" y="33887"/>
                  </a:lnTo>
                  <a:lnTo>
                    <a:pt x="382400" y="33887"/>
                  </a:lnTo>
                  <a:cubicBezTo>
                    <a:pt x="379914" y="33887"/>
                    <a:pt x="374591" y="33887"/>
                    <a:pt x="374591" y="28042"/>
                  </a:cubicBezTo>
                  <a:cubicBezTo>
                    <a:pt x="374591" y="22191"/>
                    <a:pt x="379914" y="22191"/>
                    <a:pt x="382400" y="22191"/>
                  </a:cubicBezTo>
                  <a:lnTo>
                    <a:pt x="430271" y="22191"/>
                  </a:lnTo>
                  <a:cubicBezTo>
                    <a:pt x="432750" y="22191"/>
                    <a:pt x="438073" y="22191"/>
                    <a:pt x="438073" y="28042"/>
                  </a:cubicBezTo>
                  <a:cubicBezTo>
                    <a:pt x="438073" y="33887"/>
                    <a:pt x="432750" y="33887"/>
                    <a:pt x="430271" y="33887"/>
                  </a:cubicBezTo>
                  <a:lnTo>
                    <a:pt x="413074" y="33887"/>
                  </a:lnTo>
                  <a:lnTo>
                    <a:pt x="413074" y="86878"/>
                  </a:lnTo>
                  <a:lnTo>
                    <a:pt x="434173" y="86878"/>
                  </a:lnTo>
                  <a:cubicBezTo>
                    <a:pt x="436835" y="86878"/>
                    <a:pt x="441800" y="86878"/>
                    <a:pt x="441800" y="92721"/>
                  </a:cubicBezTo>
                  <a:cubicBezTo>
                    <a:pt x="441800" y="98573"/>
                    <a:pt x="436835" y="98573"/>
                    <a:pt x="434173" y="98573"/>
                  </a:cubicBezTo>
                  <a:lnTo>
                    <a:pt x="413074" y="98573"/>
                  </a:lnTo>
                  <a:lnTo>
                    <a:pt x="413074" y="106727"/>
                  </a:lnTo>
                  <a:cubicBezTo>
                    <a:pt x="413074" y="117889"/>
                    <a:pt x="421582" y="119660"/>
                    <a:pt x="429033" y="119660"/>
                  </a:cubicBezTo>
                  <a:cubicBezTo>
                    <a:pt x="429564" y="113991"/>
                    <a:pt x="434173" y="111507"/>
                    <a:pt x="437366" y="111507"/>
                  </a:cubicBezTo>
                  <a:cubicBezTo>
                    <a:pt x="441085" y="111507"/>
                    <a:pt x="445699" y="114341"/>
                    <a:pt x="445699" y="120019"/>
                  </a:cubicBezTo>
                  <a:close/>
                  <a:moveTo>
                    <a:pt x="539837" y="120019"/>
                  </a:moveTo>
                  <a:cubicBezTo>
                    <a:pt x="539837" y="131356"/>
                    <a:pt x="524940" y="131356"/>
                    <a:pt x="522106" y="131356"/>
                  </a:cubicBezTo>
                  <a:cubicBezTo>
                    <a:pt x="508449" y="131356"/>
                    <a:pt x="493736" y="123917"/>
                    <a:pt x="493736" y="107259"/>
                  </a:cubicBezTo>
                  <a:lnTo>
                    <a:pt x="493736" y="98573"/>
                  </a:lnTo>
                  <a:lnTo>
                    <a:pt x="476711" y="98573"/>
                  </a:lnTo>
                  <a:cubicBezTo>
                    <a:pt x="474052" y="98573"/>
                    <a:pt x="468912" y="98573"/>
                    <a:pt x="468912" y="92721"/>
                  </a:cubicBezTo>
                  <a:cubicBezTo>
                    <a:pt x="468912" y="86878"/>
                    <a:pt x="473876" y="86878"/>
                    <a:pt x="476538" y="86878"/>
                  </a:cubicBezTo>
                  <a:lnTo>
                    <a:pt x="493736" y="86878"/>
                  </a:lnTo>
                  <a:lnTo>
                    <a:pt x="493736" y="33887"/>
                  </a:lnTo>
                  <a:lnTo>
                    <a:pt x="476538" y="33887"/>
                  </a:lnTo>
                  <a:cubicBezTo>
                    <a:pt x="474052" y="33887"/>
                    <a:pt x="468729" y="33887"/>
                    <a:pt x="468729" y="28042"/>
                  </a:cubicBezTo>
                  <a:cubicBezTo>
                    <a:pt x="468729" y="22191"/>
                    <a:pt x="474052" y="22191"/>
                    <a:pt x="476538" y="22191"/>
                  </a:cubicBezTo>
                  <a:lnTo>
                    <a:pt x="524409" y="22191"/>
                  </a:lnTo>
                  <a:cubicBezTo>
                    <a:pt x="526887" y="22191"/>
                    <a:pt x="532211" y="22191"/>
                    <a:pt x="532211" y="28042"/>
                  </a:cubicBezTo>
                  <a:cubicBezTo>
                    <a:pt x="532211" y="33887"/>
                    <a:pt x="526887" y="33887"/>
                    <a:pt x="524409" y="33887"/>
                  </a:cubicBezTo>
                  <a:lnTo>
                    <a:pt x="507209" y="33887"/>
                  </a:lnTo>
                  <a:lnTo>
                    <a:pt x="507209" y="86878"/>
                  </a:lnTo>
                  <a:lnTo>
                    <a:pt x="528309" y="86878"/>
                  </a:lnTo>
                  <a:cubicBezTo>
                    <a:pt x="530970" y="86878"/>
                    <a:pt x="535935" y="86878"/>
                    <a:pt x="535935" y="92721"/>
                  </a:cubicBezTo>
                  <a:cubicBezTo>
                    <a:pt x="535935" y="98573"/>
                    <a:pt x="530970" y="98573"/>
                    <a:pt x="528309" y="98573"/>
                  </a:cubicBezTo>
                  <a:lnTo>
                    <a:pt x="507209" y="98573"/>
                  </a:lnTo>
                  <a:lnTo>
                    <a:pt x="507209" y="106727"/>
                  </a:lnTo>
                  <a:cubicBezTo>
                    <a:pt x="507209" y="117889"/>
                    <a:pt x="515718" y="119660"/>
                    <a:pt x="523168" y="119660"/>
                  </a:cubicBezTo>
                  <a:cubicBezTo>
                    <a:pt x="523702" y="113991"/>
                    <a:pt x="528309" y="111507"/>
                    <a:pt x="531504" y="111507"/>
                  </a:cubicBezTo>
                  <a:cubicBezTo>
                    <a:pt x="535221" y="111507"/>
                    <a:pt x="539837" y="114341"/>
                    <a:pt x="539837" y="120019"/>
                  </a:cubicBezTo>
                  <a:close/>
                  <a:moveTo>
                    <a:pt x="647446" y="28042"/>
                  </a:moveTo>
                  <a:cubicBezTo>
                    <a:pt x="647446" y="33887"/>
                    <a:pt x="642656" y="33887"/>
                    <a:pt x="639820" y="33887"/>
                  </a:cubicBezTo>
                  <a:lnTo>
                    <a:pt x="632552" y="33887"/>
                  </a:lnTo>
                  <a:lnTo>
                    <a:pt x="632552" y="73760"/>
                  </a:lnTo>
                  <a:cubicBezTo>
                    <a:pt x="632552" y="91482"/>
                    <a:pt x="623685" y="99462"/>
                    <a:pt x="609148" y="99462"/>
                  </a:cubicBezTo>
                  <a:cubicBezTo>
                    <a:pt x="596024" y="99462"/>
                    <a:pt x="587515" y="92372"/>
                    <a:pt x="585743" y="90601"/>
                  </a:cubicBezTo>
                  <a:cubicBezTo>
                    <a:pt x="585743" y="95912"/>
                    <a:pt x="585212" y="98573"/>
                    <a:pt x="578117" y="98573"/>
                  </a:cubicBezTo>
                  <a:lnTo>
                    <a:pt x="564994" y="98573"/>
                  </a:lnTo>
                  <a:cubicBezTo>
                    <a:pt x="562157" y="98573"/>
                    <a:pt x="557376" y="98573"/>
                    <a:pt x="557376" y="92721"/>
                  </a:cubicBezTo>
                  <a:cubicBezTo>
                    <a:pt x="557376" y="86878"/>
                    <a:pt x="562157" y="86878"/>
                    <a:pt x="564994" y="86878"/>
                  </a:cubicBezTo>
                  <a:lnTo>
                    <a:pt x="572262" y="86878"/>
                  </a:lnTo>
                  <a:lnTo>
                    <a:pt x="572262" y="33887"/>
                  </a:lnTo>
                  <a:lnTo>
                    <a:pt x="564994" y="33887"/>
                  </a:lnTo>
                  <a:cubicBezTo>
                    <a:pt x="562157" y="33887"/>
                    <a:pt x="557376" y="33887"/>
                    <a:pt x="557376" y="28042"/>
                  </a:cubicBezTo>
                  <a:cubicBezTo>
                    <a:pt x="557376" y="22191"/>
                    <a:pt x="562157" y="22191"/>
                    <a:pt x="564994" y="22191"/>
                  </a:cubicBezTo>
                  <a:lnTo>
                    <a:pt x="593014" y="22191"/>
                  </a:lnTo>
                  <a:cubicBezTo>
                    <a:pt x="595848" y="22191"/>
                    <a:pt x="600640" y="22191"/>
                    <a:pt x="600640" y="28042"/>
                  </a:cubicBezTo>
                  <a:cubicBezTo>
                    <a:pt x="600640" y="33887"/>
                    <a:pt x="595848" y="33887"/>
                    <a:pt x="593014" y="33887"/>
                  </a:cubicBezTo>
                  <a:lnTo>
                    <a:pt x="585743" y="33887"/>
                  </a:lnTo>
                  <a:lnTo>
                    <a:pt x="585743" y="64368"/>
                  </a:lnTo>
                  <a:cubicBezTo>
                    <a:pt x="585743" y="81383"/>
                    <a:pt x="599392" y="87758"/>
                    <a:pt x="608259" y="87758"/>
                  </a:cubicBezTo>
                  <a:cubicBezTo>
                    <a:pt x="616417" y="87758"/>
                    <a:pt x="619078" y="83860"/>
                    <a:pt x="619078" y="73403"/>
                  </a:cubicBezTo>
                  <a:lnTo>
                    <a:pt x="619078" y="33887"/>
                  </a:lnTo>
                  <a:lnTo>
                    <a:pt x="613224" y="33887"/>
                  </a:lnTo>
                  <a:cubicBezTo>
                    <a:pt x="610570" y="33887"/>
                    <a:pt x="605605" y="33887"/>
                    <a:pt x="605605" y="28042"/>
                  </a:cubicBezTo>
                  <a:cubicBezTo>
                    <a:pt x="605605" y="22191"/>
                    <a:pt x="610570" y="22191"/>
                    <a:pt x="613224" y="22191"/>
                  </a:cubicBezTo>
                  <a:lnTo>
                    <a:pt x="639820" y="22191"/>
                  </a:lnTo>
                  <a:cubicBezTo>
                    <a:pt x="642656" y="22191"/>
                    <a:pt x="647446" y="22191"/>
                    <a:pt x="647446" y="28042"/>
                  </a:cubicBezTo>
                  <a:close/>
                  <a:moveTo>
                    <a:pt x="733424" y="5359"/>
                  </a:moveTo>
                  <a:cubicBezTo>
                    <a:pt x="733424" y="12266"/>
                    <a:pt x="726687" y="12266"/>
                    <a:pt x="724559" y="12266"/>
                  </a:cubicBezTo>
                  <a:lnTo>
                    <a:pt x="668528" y="12266"/>
                  </a:lnTo>
                  <a:cubicBezTo>
                    <a:pt x="666580" y="12266"/>
                    <a:pt x="659663" y="12266"/>
                    <a:pt x="659663" y="5533"/>
                  </a:cubicBezTo>
                  <a:cubicBezTo>
                    <a:pt x="659663" y="-1382"/>
                    <a:pt x="666400" y="-1382"/>
                    <a:pt x="668528" y="-1382"/>
                  </a:cubicBezTo>
                  <a:lnTo>
                    <a:pt x="724559" y="-1382"/>
                  </a:lnTo>
                  <a:cubicBezTo>
                    <a:pt x="726511" y="-1382"/>
                    <a:pt x="733424" y="-1382"/>
                    <a:pt x="733424" y="5359"/>
                  </a:cubicBezTo>
                  <a:close/>
                  <a:moveTo>
                    <a:pt x="823659" y="28042"/>
                  </a:moveTo>
                  <a:cubicBezTo>
                    <a:pt x="823659" y="33887"/>
                    <a:pt x="818346" y="33887"/>
                    <a:pt x="815860" y="33887"/>
                  </a:cubicBezTo>
                  <a:lnTo>
                    <a:pt x="800081" y="33887"/>
                  </a:lnTo>
                  <a:lnTo>
                    <a:pt x="800081" y="124623"/>
                  </a:lnTo>
                  <a:cubicBezTo>
                    <a:pt x="800081" y="127282"/>
                    <a:pt x="800081" y="132245"/>
                    <a:pt x="794226" y="132245"/>
                  </a:cubicBezTo>
                  <a:cubicBezTo>
                    <a:pt x="790502" y="132245"/>
                    <a:pt x="789444" y="129942"/>
                    <a:pt x="788555" y="128165"/>
                  </a:cubicBezTo>
                  <a:cubicBezTo>
                    <a:pt x="780753" y="111690"/>
                    <a:pt x="772595" y="110975"/>
                    <a:pt x="767097" y="110626"/>
                  </a:cubicBezTo>
                  <a:cubicBezTo>
                    <a:pt x="764618" y="110443"/>
                    <a:pt x="761956" y="108323"/>
                    <a:pt x="761956" y="104773"/>
                  </a:cubicBezTo>
                  <a:cubicBezTo>
                    <a:pt x="761956" y="102646"/>
                    <a:pt x="763021" y="98930"/>
                    <a:pt x="768337" y="98930"/>
                  </a:cubicBezTo>
                  <a:cubicBezTo>
                    <a:pt x="776853" y="98930"/>
                    <a:pt x="784296" y="104068"/>
                    <a:pt x="786600" y="106012"/>
                  </a:cubicBezTo>
                  <a:lnTo>
                    <a:pt x="786600" y="33887"/>
                  </a:lnTo>
                  <a:lnTo>
                    <a:pt x="770823" y="33887"/>
                  </a:lnTo>
                  <a:cubicBezTo>
                    <a:pt x="768162" y="33887"/>
                    <a:pt x="763021" y="33887"/>
                    <a:pt x="763021" y="28042"/>
                  </a:cubicBezTo>
                  <a:cubicBezTo>
                    <a:pt x="763021" y="22191"/>
                    <a:pt x="768337" y="22191"/>
                    <a:pt x="770823" y="22191"/>
                  </a:cubicBezTo>
                  <a:lnTo>
                    <a:pt x="815860" y="22191"/>
                  </a:lnTo>
                  <a:cubicBezTo>
                    <a:pt x="818519" y="22191"/>
                    <a:pt x="823659" y="22191"/>
                    <a:pt x="823659" y="28042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" name="任意多边形: 形状 11">
              <a:extLst>
                <a:ext uri="{FF2B5EF4-FFF2-40B4-BE49-F238E27FC236}">
                  <a16:creationId xmlns:a16="http://schemas.microsoft.com/office/drawing/2014/main" id="{0DB29812-7DBB-6F15-629E-4FEF5B807790}"/>
                </a:ext>
              </a:extLst>
            </p:cNvPr>
            <p:cNvSpPr/>
            <p:nvPr/>
          </p:nvSpPr>
          <p:spPr>
            <a:xfrm flipV="1">
              <a:off x="6648069" y="-15267126"/>
              <a:ext cx="168400" cy="59223"/>
            </a:xfrm>
            <a:custGeom>
              <a:avLst/>
              <a:gdLst>
                <a:gd name="connsiteX0" fmla="*/ 159789 w 168400"/>
                <a:gd name="connsiteY0" fmla="*/ 47725 h 59223"/>
                <a:gd name="connsiteX1" fmla="*/ 168401 w 168400"/>
                <a:gd name="connsiteY1" fmla="*/ 52791 h 59223"/>
                <a:gd name="connsiteX2" fmla="*/ 160044 w 168400"/>
                <a:gd name="connsiteY2" fmla="*/ 57848 h 59223"/>
                <a:gd name="connsiteX3" fmla="*/ 8357 w 168400"/>
                <a:gd name="connsiteY3" fmla="*/ 57848 h 59223"/>
                <a:gd name="connsiteX4" fmla="*/ 0 w 168400"/>
                <a:gd name="connsiteY4" fmla="*/ 52791 h 59223"/>
                <a:gd name="connsiteX5" fmla="*/ 8612 w 168400"/>
                <a:gd name="connsiteY5" fmla="*/ 47725 h 59223"/>
                <a:gd name="connsiteX6" fmla="*/ 159789 w 168400"/>
                <a:gd name="connsiteY6" fmla="*/ 47725 h 59223"/>
                <a:gd name="connsiteX7" fmla="*/ 160044 w 168400"/>
                <a:gd name="connsiteY7" fmla="*/ -1375 h 59223"/>
                <a:gd name="connsiteX8" fmla="*/ 168401 w 168400"/>
                <a:gd name="connsiteY8" fmla="*/ 3691 h 59223"/>
                <a:gd name="connsiteX9" fmla="*/ 159789 w 168400"/>
                <a:gd name="connsiteY9" fmla="*/ 8756 h 59223"/>
                <a:gd name="connsiteX10" fmla="*/ 8612 w 168400"/>
                <a:gd name="connsiteY10" fmla="*/ 8756 h 59223"/>
                <a:gd name="connsiteX11" fmla="*/ 0 w 168400"/>
                <a:gd name="connsiteY11" fmla="*/ 3691 h 59223"/>
                <a:gd name="connsiteX12" fmla="*/ 8357 w 168400"/>
                <a:gd name="connsiteY12" fmla="*/ -1375 h 59223"/>
                <a:gd name="connsiteX13" fmla="*/ 160044 w 168400"/>
                <a:gd name="connsiteY13" fmla="*/ -1375 h 59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8400" h="59223">
                  <a:moveTo>
                    <a:pt x="159789" y="47725"/>
                  </a:moveTo>
                  <a:cubicBezTo>
                    <a:pt x="163587" y="47725"/>
                    <a:pt x="168401" y="47725"/>
                    <a:pt x="168401" y="52791"/>
                  </a:cubicBezTo>
                  <a:cubicBezTo>
                    <a:pt x="168401" y="57848"/>
                    <a:pt x="163587" y="57848"/>
                    <a:pt x="160044" y="57848"/>
                  </a:cubicBezTo>
                  <a:lnTo>
                    <a:pt x="8357" y="57848"/>
                  </a:lnTo>
                  <a:cubicBezTo>
                    <a:pt x="4814" y="57848"/>
                    <a:pt x="0" y="57848"/>
                    <a:pt x="0" y="52791"/>
                  </a:cubicBezTo>
                  <a:cubicBezTo>
                    <a:pt x="0" y="47725"/>
                    <a:pt x="4814" y="47725"/>
                    <a:pt x="8612" y="47725"/>
                  </a:cubicBezTo>
                  <a:lnTo>
                    <a:pt x="159789" y="47725"/>
                  </a:lnTo>
                  <a:close/>
                  <a:moveTo>
                    <a:pt x="160044" y="-1375"/>
                  </a:moveTo>
                  <a:cubicBezTo>
                    <a:pt x="163587" y="-1375"/>
                    <a:pt x="168401" y="-1375"/>
                    <a:pt x="168401" y="3691"/>
                  </a:cubicBezTo>
                  <a:cubicBezTo>
                    <a:pt x="168401" y="8756"/>
                    <a:pt x="163587" y="8756"/>
                    <a:pt x="159789" y="8756"/>
                  </a:cubicBezTo>
                  <a:lnTo>
                    <a:pt x="8612" y="8756"/>
                  </a:lnTo>
                  <a:cubicBezTo>
                    <a:pt x="4814" y="8756"/>
                    <a:pt x="0" y="8756"/>
                    <a:pt x="0" y="3691"/>
                  </a:cubicBezTo>
                  <a:cubicBezTo>
                    <a:pt x="0" y="-1375"/>
                    <a:pt x="4814" y="-1375"/>
                    <a:pt x="8357" y="-1375"/>
                  </a:cubicBezTo>
                  <a:lnTo>
                    <a:pt x="160044" y="-1375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" name="任意多边形: 形状 12">
              <a:extLst>
                <a:ext uri="{FF2B5EF4-FFF2-40B4-BE49-F238E27FC236}">
                  <a16:creationId xmlns:a16="http://schemas.microsoft.com/office/drawing/2014/main" id="{497B9F28-73EB-919D-D9D2-A83F452AF68D}"/>
                </a:ext>
              </a:extLst>
            </p:cNvPr>
            <p:cNvSpPr/>
            <p:nvPr/>
          </p:nvSpPr>
          <p:spPr>
            <a:xfrm flipV="1">
              <a:off x="6917171" y="-15347104"/>
              <a:ext cx="167129" cy="178424"/>
            </a:xfrm>
            <a:custGeom>
              <a:avLst/>
              <a:gdLst>
                <a:gd name="connsiteX0" fmla="*/ 167129 w 167129"/>
                <a:gd name="connsiteY0" fmla="*/ 27478 h 178424"/>
                <a:gd name="connsiteX1" fmla="*/ 163332 w 167129"/>
                <a:gd name="connsiteY1" fmla="*/ 30764 h 178424"/>
                <a:gd name="connsiteX2" fmla="*/ 159026 w 167129"/>
                <a:gd name="connsiteY2" fmla="*/ 26461 h 178424"/>
                <a:gd name="connsiteX3" fmla="*/ 139277 w 167129"/>
                <a:gd name="connsiteY3" fmla="*/ 4190 h 178424"/>
                <a:gd name="connsiteX4" fmla="*/ 130920 w 167129"/>
                <a:gd name="connsiteY4" fmla="*/ 19124 h 178424"/>
                <a:gd name="connsiteX5" fmla="*/ 132437 w 167129"/>
                <a:gd name="connsiteY5" fmla="*/ 38355 h 178424"/>
                <a:gd name="connsiteX6" fmla="*/ 134463 w 167129"/>
                <a:gd name="connsiteY6" fmla="*/ 60627 h 178424"/>
                <a:gd name="connsiteX7" fmla="*/ 112688 w 167129"/>
                <a:gd name="connsiteY7" fmla="*/ 89987 h 178424"/>
                <a:gd name="connsiteX8" fmla="*/ 165866 w 167129"/>
                <a:gd name="connsiteY8" fmla="*/ 139596 h 178424"/>
                <a:gd name="connsiteX9" fmla="*/ 114968 w 167129"/>
                <a:gd name="connsiteY9" fmla="*/ 177048 h 178424"/>
                <a:gd name="connsiteX10" fmla="*/ 48118 w 167129"/>
                <a:gd name="connsiteY10" fmla="*/ 177048 h 178424"/>
                <a:gd name="connsiteX11" fmla="*/ 41278 w 167129"/>
                <a:gd name="connsiteY11" fmla="*/ 172245 h 178424"/>
                <a:gd name="connsiteX12" fmla="*/ 48118 w 167129"/>
                <a:gd name="connsiteY12" fmla="*/ 169204 h 178424"/>
                <a:gd name="connsiteX13" fmla="*/ 62799 w 167129"/>
                <a:gd name="connsiteY13" fmla="*/ 164899 h 178424"/>
                <a:gd name="connsiteX14" fmla="*/ 61790 w 167129"/>
                <a:gd name="connsiteY14" fmla="*/ 160097 h 178424"/>
                <a:gd name="connsiteX15" fmla="*/ 27606 w 167129"/>
                <a:gd name="connsiteY15" fmla="*/ 22666 h 178424"/>
                <a:gd name="connsiteX16" fmla="*/ 6840 w 167129"/>
                <a:gd name="connsiteY16" fmla="*/ 12034 h 178424"/>
                <a:gd name="connsiteX17" fmla="*/ 0 w 167129"/>
                <a:gd name="connsiteY17" fmla="*/ 7231 h 178424"/>
                <a:gd name="connsiteX18" fmla="*/ 3543 w 167129"/>
                <a:gd name="connsiteY18" fmla="*/ 4190 h 178424"/>
                <a:gd name="connsiteX19" fmla="*/ 32921 w 167129"/>
                <a:gd name="connsiteY19" fmla="*/ 4952 h 178424"/>
                <a:gd name="connsiteX20" fmla="*/ 63053 w 167129"/>
                <a:gd name="connsiteY20" fmla="*/ 4190 h 178424"/>
                <a:gd name="connsiteX21" fmla="*/ 67867 w 167129"/>
                <a:gd name="connsiteY21" fmla="*/ 8746 h 178424"/>
                <a:gd name="connsiteX22" fmla="*/ 61027 w 167129"/>
                <a:gd name="connsiteY22" fmla="*/ 12034 h 178424"/>
                <a:gd name="connsiteX23" fmla="*/ 46338 w 167129"/>
                <a:gd name="connsiteY23" fmla="*/ 16337 h 178424"/>
                <a:gd name="connsiteX24" fmla="*/ 47355 w 167129"/>
                <a:gd name="connsiteY24" fmla="*/ 21404 h 178424"/>
                <a:gd name="connsiteX25" fmla="*/ 63815 w 167129"/>
                <a:gd name="connsiteY25" fmla="*/ 87963 h 178424"/>
                <a:gd name="connsiteX26" fmla="*/ 91167 w 167129"/>
                <a:gd name="connsiteY26" fmla="*/ 87963 h 178424"/>
                <a:gd name="connsiteX27" fmla="*/ 114968 w 167129"/>
                <a:gd name="connsiteY27" fmla="*/ 65692 h 178424"/>
                <a:gd name="connsiteX28" fmla="*/ 110662 w 167129"/>
                <a:gd name="connsiteY28" fmla="*/ 45699 h 178424"/>
                <a:gd name="connsiteX29" fmla="*/ 106865 w 167129"/>
                <a:gd name="connsiteY29" fmla="*/ 25453 h 178424"/>
                <a:gd name="connsiteX30" fmla="*/ 138260 w 167129"/>
                <a:gd name="connsiteY30" fmla="*/ -1377 h 178424"/>
                <a:gd name="connsiteX31" fmla="*/ 167129 w 167129"/>
                <a:gd name="connsiteY31" fmla="*/ 27478 h 178424"/>
                <a:gd name="connsiteX32" fmla="*/ 143074 w 167129"/>
                <a:gd name="connsiteY32" fmla="*/ 145416 h 178424"/>
                <a:gd name="connsiteX33" fmla="*/ 128386 w 167129"/>
                <a:gd name="connsiteY33" fmla="*/ 106693 h 178424"/>
                <a:gd name="connsiteX34" fmla="*/ 90913 w 167129"/>
                <a:gd name="connsiteY34" fmla="*/ 93529 h 178424"/>
                <a:gd name="connsiteX35" fmla="*/ 65333 w 167129"/>
                <a:gd name="connsiteY35" fmla="*/ 93529 h 178424"/>
                <a:gd name="connsiteX36" fmla="*/ 81793 w 167129"/>
                <a:gd name="connsiteY36" fmla="*/ 160097 h 178424"/>
                <a:gd name="connsiteX37" fmla="*/ 87362 w 167129"/>
                <a:gd name="connsiteY37" fmla="*/ 168696 h 178424"/>
                <a:gd name="connsiteX38" fmla="*/ 102050 w 167129"/>
                <a:gd name="connsiteY38" fmla="*/ 169204 h 178424"/>
                <a:gd name="connsiteX39" fmla="*/ 143074 w 167129"/>
                <a:gd name="connsiteY39" fmla="*/ 145416 h 178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67129" h="178424">
                  <a:moveTo>
                    <a:pt x="167129" y="27478"/>
                  </a:moveTo>
                  <a:cubicBezTo>
                    <a:pt x="167129" y="29247"/>
                    <a:pt x="166629" y="30764"/>
                    <a:pt x="163332" y="30764"/>
                  </a:cubicBezTo>
                  <a:cubicBezTo>
                    <a:pt x="160043" y="30764"/>
                    <a:pt x="159789" y="29502"/>
                    <a:pt x="159026" y="26461"/>
                  </a:cubicBezTo>
                  <a:cubicBezTo>
                    <a:pt x="154721" y="12288"/>
                    <a:pt x="147126" y="4190"/>
                    <a:pt x="139277" y="4190"/>
                  </a:cubicBezTo>
                  <a:cubicBezTo>
                    <a:pt x="131682" y="4190"/>
                    <a:pt x="130920" y="11026"/>
                    <a:pt x="130920" y="19124"/>
                  </a:cubicBezTo>
                  <a:cubicBezTo>
                    <a:pt x="130920" y="25699"/>
                    <a:pt x="131682" y="31773"/>
                    <a:pt x="132437" y="38355"/>
                  </a:cubicBezTo>
                  <a:cubicBezTo>
                    <a:pt x="133200" y="44175"/>
                    <a:pt x="134463" y="55314"/>
                    <a:pt x="134463" y="60627"/>
                  </a:cubicBezTo>
                  <a:cubicBezTo>
                    <a:pt x="134463" y="74799"/>
                    <a:pt x="125605" y="85429"/>
                    <a:pt x="112688" y="89987"/>
                  </a:cubicBezTo>
                  <a:cubicBezTo>
                    <a:pt x="148643" y="99095"/>
                    <a:pt x="165866" y="121120"/>
                    <a:pt x="165866" y="139596"/>
                  </a:cubicBezTo>
                  <a:cubicBezTo>
                    <a:pt x="165866" y="159588"/>
                    <a:pt x="146617" y="177048"/>
                    <a:pt x="114968" y="177048"/>
                  </a:cubicBezTo>
                  <a:lnTo>
                    <a:pt x="48118" y="177048"/>
                  </a:lnTo>
                  <a:cubicBezTo>
                    <a:pt x="44066" y="177048"/>
                    <a:pt x="41278" y="177048"/>
                    <a:pt x="41278" y="172245"/>
                  </a:cubicBezTo>
                  <a:cubicBezTo>
                    <a:pt x="41278" y="169204"/>
                    <a:pt x="43303" y="169204"/>
                    <a:pt x="48118" y="169204"/>
                  </a:cubicBezTo>
                  <a:cubicBezTo>
                    <a:pt x="55966" y="169204"/>
                    <a:pt x="62799" y="169204"/>
                    <a:pt x="62799" y="164899"/>
                  </a:cubicBezTo>
                  <a:cubicBezTo>
                    <a:pt x="62799" y="164146"/>
                    <a:pt x="62799" y="163637"/>
                    <a:pt x="61790" y="160097"/>
                  </a:cubicBezTo>
                  <a:lnTo>
                    <a:pt x="27606" y="22666"/>
                  </a:lnTo>
                  <a:cubicBezTo>
                    <a:pt x="25580" y="14059"/>
                    <a:pt x="24055" y="12034"/>
                    <a:pt x="6840" y="12034"/>
                  </a:cubicBezTo>
                  <a:cubicBezTo>
                    <a:pt x="2788" y="12034"/>
                    <a:pt x="0" y="12034"/>
                    <a:pt x="0" y="7231"/>
                  </a:cubicBezTo>
                  <a:cubicBezTo>
                    <a:pt x="0" y="4190"/>
                    <a:pt x="2788" y="4190"/>
                    <a:pt x="3543" y="4190"/>
                  </a:cubicBezTo>
                  <a:cubicBezTo>
                    <a:pt x="13171" y="4190"/>
                    <a:pt x="23300" y="4952"/>
                    <a:pt x="32921" y="4952"/>
                  </a:cubicBezTo>
                  <a:cubicBezTo>
                    <a:pt x="42795" y="4952"/>
                    <a:pt x="53178" y="4190"/>
                    <a:pt x="63053" y="4190"/>
                  </a:cubicBezTo>
                  <a:cubicBezTo>
                    <a:pt x="64824" y="4190"/>
                    <a:pt x="67867" y="4190"/>
                    <a:pt x="67867" y="8746"/>
                  </a:cubicBezTo>
                  <a:cubicBezTo>
                    <a:pt x="67867" y="12034"/>
                    <a:pt x="66095" y="12034"/>
                    <a:pt x="61027" y="12034"/>
                  </a:cubicBezTo>
                  <a:cubicBezTo>
                    <a:pt x="46338" y="12034"/>
                    <a:pt x="46338" y="14059"/>
                    <a:pt x="46338" y="16337"/>
                  </a:cubicBezTo>
                  <a:cubicBezTo>
                    <a:pt x="46338" y="17355"/>
                    <a:pt x="46338" y="17854"/>
                    <a:pt x="47355" y="21404"/>
                  </a:cubicBezTo>
                  <a:lnTo>
                    <a:pt x="63815" y="87963"/>
                  </a:lnTo>
                  <a:lnTo>
                    <a:pt x="91167" y="87963"/>
                  </a:lnTo>
                  <a:cubicBezTo>
                    <a:pt x="101797" y="87963"/>
                    <a:pt x="114968" y="83913"/>
                    <a:pt x="114968" y="65692"/>
                  </a:cubicBezTo>
                  <a:cubicBezTo>
                    <a:pt x="114968" y="62151"/>
                    <a:pt x="114205" y="59872"/>
                    <a:pt x="110662" y="45699"/>
                  </a:cubicBezTo>
                  <a:cubicBezTo>
                    <a:pt x="107874" y="33797"/>
                    <a:pt x="106865" y="30257"/>
                    <a:pt x="106865" y="25453"/>
                  </a:cubicBezTo>
                  <a:cubicBezTo>
                    <a:pt x="106865" y="6723"/>
                    <a:pt x="122308" y="-1377"/>
                    <a:pt x="138260" y="-1377"/>
                  </a:cubicBezTo>
                  <a:cubicBezTo>
                    <a:pt x="159535" y="-1377"/>
                    <a:pt x="167129" y="25453"/>
                    <a:pt x="167129" y="27478"/>
                  </a:cubicBezTo>
                  <a:close/>
                  <a:moveTo>
                    <a:pt x="143074" y="145416"/>
                  </a:moveTo>
                  <a:cubicBezTo>
                    <a:pt x="143074" y="143891"/>
                    <a:pt x="142066" y="120357"/>
                    <a:pt x="128386" y="106693"/>
                  </a:cubicBezTo>
                  <a:cubicBezTo>
                    <a:pt x="120791" y="99349"/>
                    <a:pt x="108128" y="93529"/>
                    <a:pt x="90913" y="93529"/>
                  </a:cubicBezTo>
                  <a:lnTo>
                    <a:pt x="65333" y="93529"/>
                  </a:lnTo>
                  <a:lnTo>
                    <a:pt x="81793" y="160097"/>
                  </a:lnTo>
                  <a:cubicBezTo>
                    <a:pt x="83565" y="167688"/>
                    <a:pt x="85590" y="168195"/>
                    <a:pt x="87362" y="168696"/>
                  </a:cubicBezTo>
                  <a:cubicBezTo>
                    <a:pt x="89133" y="169204"/>
                    <a:pt x="97244" y="169204"/>
                    <a:pt x="102050" y="169204"/>
                  </a:cubicBezTo>
                  <a:cubicBezTo>
                    <a:pt x="118257" y="169204"/>
                    <a:pt x="143074" y="169204"/>
                    <a:pt x="143074" y="145416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" name="任意多边形: 形状 13">
              <a:extLst>
                <a:ext uri="{FF2B5EF4-FFF2-40B4-BE49-F238E27FC236}">
                  <a16:creationId xmlns:a16="http://schemas.microsoft.com/office/drawing/2014/main" id="{1AD169D9-0F30-8CBC-EB9E-8CAE20B31FC3}"/>
                </a:ext>
              </a:extLst>
            </p:cNvPr>
            <p:cNvSpPr/>
            <p:nvPr/>
          </p:nvSpPr>
          <p:spPr>
            <a:xfrm flipV="1">
              <a:off x="7101774" y="-15347104"/>
              <a:ext cx="462171" cy="178424"/>
            </a:xfrm>
            <a:custGeom>
              <a:avLst/>
              <a:gdLst>
                <a:gd name="connsiteX0" fmla="*/ 89642 w 462171"/>
                <a:gd name="connsiteY0" fmla="*/ 30510 h 178424"/>
                <a:gd name="connsiteX1" fmla="*/ 85590 w 462171"/>
                <a:gd name="connsiteY1" fmla="*/ 34560 h 178424"/>
                <a:gd name="connsiteX2" fmla="*/ 82301 w 462171"/>
                <a:gd name="connsiteY2" fmla="*/ 31773 h 178424"/>
                <a:gd name="connsiteX3" fmla="*/ 36718 w 462171"/>
                <a:gd name="connsiteY3" fmla="*/ 6977 h 178424"/>
                <a:gd name="connsiteX4" fmla="*/ 17469 w 462171"/>
                <a:gd name="connsiteY4" fmla="*/ 34813 h 178424"/>
                <a:gd name="connsiteX5" fmla="*/ 21775 w 462171"/>
                <a:gd name="connsiteY5" fmla="*/ 62650 h 178424"/>
                <a:gd name="connsiteX6" fmla="*/ 31649 w 462171"/>
                <a:gd name="connsiteY6" fmla="*/ 62650 h 178424"/>
                <a:gd name="connsiteX7" fmla="*/ 68367 w 462171"/>
                <a:gd name="connsiteY7" fmla="*/ 68224 h 178424"/>
                <a:gd name="connsiteX8" fmla="*/ 88379 w 462171"/>
                <a:gd name="connsiteY8" fmla="*/ 94545 h 178424"/>
                <a:gd name="connsiteX9" fmla="*/ 62800 w 462171"/>
                <a:gd name="connsiteY9" fmla="*/ 116054 h 178424"/>
                <a:gd name="connsiteX10" fmla="*/ 0 w 462171"/>
                <a:gd name="connsiteY10" fmla="*/ 45699 h 178424"/>
                <a:gd name="connsiteX11" fmla="*/ 36209 w 462171"/>
                <a:gd name="connsiteY11" fmla="*/ 1402 h 178424"/>
                <a:gd name="connsiteX12" fmla="*/ 89642 w 462171"/>
                <a:gd name="connsiteY12" fmla="*/ 30510 h 178424"/>
                <a:gd name="connsiteX13" fmla="*/ 78752 w 462171"/>
                <a:gd name="connsiteY13" fmla="*/ 95046 h 178424"/>
                <a:gd name="connsiteX14" fmla="*/ 28615 w 462171"/>
                <a:gd name="connsiteY14" fmla="*/ 68224 h 178424"/>
                <a:gd name="connsiteX15" fmla="*/ 23292 w 462171"/>
                <a:gd name="connsiteY15" fmla="*/ 68224 h 178424"/>
                <a:gd name="connsiteX16" fmla="*/ 62800 w 462171"/>
                <a:gd name="connsiteY16" fmla="*/ 110488 h 178424"/>
                <a:gd name="connsiteX17" fmla="*/ 78752 w 462171"/>
                <a:gd name="connsiteY17" fmla="*/ 95046 h 178424"/>
                <a:gd name="connsiteX18" fmla="*/ 245648 w 462171"/>
                <a:gd name="connsiteY18" fmla="*/ 66445 h 178424"/>
                <a:gd name="connsiteX19" fmla="*/ 241843 w 462171"/>
                <a:gd name="connsiteY19" fmla="*/ 69486 h 178424"/>
                <a:gd name="connsiteX20" fmla="*/ 236781 w 462171"/>
                <a:gd name="connsiteY20" fmla="*/ 63921 h 178424"/>
                <a:gd name="connsiteX21" fmla="*/ 178289 w 462171"/>
                <a:gd name="connsiteY21" fmla="*/ 12034 h 178424"/>
                <a:gd name="connsiteX22" fmla="*/ 157776 w 462171"/>
                <a:gd name="connsiteY22" fmla="*/ 12034 h 178424"/>
                <a:gd name="connsiteX23" fmla="*/ 149921 w 462171"/>
                <a:gd name="connsiteY23" fmla="*/ 14566 h 178424"/>
                <a:gd name="connsiteX24" fmla="*/ 150938 w 462171"/>
                <a:gd name="connsiteY24" fmla="*/ 20133 h 178424"/>
                <a:gd name="connsiteX25" fmla="*/ 185374 w 462171"/>
                <a:gd name="connsiteY25" fmla="*/ 157817 h 178424"/>
                <a:gd name="connsiteX26" fmla="*/ 209684 w 462171"/>
                <a:gd name="connsiteY26" fmla="*/ 169204 h 178424"/>
                <a:gd name="connsiteX27" fmla="*/ 212219 w 462171"/>
                <a:gd name="connsiteY27" fmla="*/ 169204 h 178424"/>
                <a:gd name="connsiteX28" fmla="*/ 219304 w 462171"/>
                <a:gd name="connsiteY28" fmla="*/ 174015 h 178424"/>
                <a:gd name="connsiteX29" fmla="*/ 215508 w 462171"/>
                <a:gd name="connsiteY29" fmla="*/ 177048 h 178424"/>
                <a:gd name="connsiteX30" fmla="*/ 180562 w 462171"/>
                <a:gd name="connsiteY30" fmla="*/ 176294 h 178424"/>
                <a:gd name="connsiteX31" fmla="*/ 149421 w 462171"/>
                <a:gd name="connsiteY31" fmla="*/ 177048 h 178424"/>
                <a:gd name="connsiteX32" fmla="*/ 144606 w 462171"/>
                <a:gd name="connsiteY32" fmla="*/ 172245 h 178424"/>
                <a:gd name="connsiteX33" fmla="*/ 151447 w 462171"/>
                <a:gd name="connsiteY33" fmla="*/ 169204 h 178424"/>
                <a:gd name="connsiteX34" fmla="*/ 166135 w 462171"/>
                <a:gd name="connsiteY34" fmla="*/ 164899 h 178424"/>
                <a:gd name="connsiteX35" fmla="*/ 165118 w 462171"/>
                <a:gd name="connsiteY35" fmla="*/ 160097 h 178424"/>
                <a:gd name="connsiteX36" fmla="*/ 130934 w 462171"/>
                <a:gd name="connsiteY36" fmla="*/ 22666 h 178424"/>
                <a:gd name="connsiteX37" fmla="*/ 110167 w 462171"/>
                <a:gd name="connsiteY37" fmla="*/ 12034 h 178424"/>
                <a:gd name="connsiteX38" fmla="*/ 103327 w 462171"/>
                <a:gd name="connsiteY38" fmla="*/ 7231 h 178424"/>
                <a:gd name="connsiteX39" fmla="*/ 109659 w 462171"/>
                <a:gd name="connsiteY39" fmla="*/ 4190 h 178424"/>
                <a:gd name="connsiteX40" fmla="*/ 218040 w 462171"/>
                <a:gd name="connsiteY40" fmla="*/ 4190 h 178424"/>
                <a:gd name="connsiteX41" fmla="*/ 225382 w 462171"/>
                <a:gd name="connsiteY41" fmla="*/ 8746 h 178424"/>
                <a:gd name="connsiteX42" fmla="*/ 244631 w 462171"/>
                <a:gd name="connsiteY42" fmla="*/ 63159 h 178424"/>
                <a:gd name="connsiteX43" fmla="*/ 245648 w 462171"/>
                <a:gd name="connsiteY43" fmla="*/ 66445 h 178424"/>
                <a:gd name="connsiteX44" fmla="*/ 462172 w 462171"/>
                <a:gd name="connsiteY44" fmla="*/ 173760 h 178424"/>
                <a:gd name="connsiteX45" fmla="*/ 458882 w 462171"/>
                <a:gd name="connsiteY45" fmla="*/ 177048 h 178424"/>
                <a:gd name="connsiteX46" fmla="*/ 435083 w 462171"/>
                <a:gd name="connsiteY46" fmla="*/ 176294 h 178424"/>
                <a:gd name="connsiteX47" fmla="*/ 410765 w 462171"/>
                <a:gd name="connsiteY47" fmla="*/ 177048 h 178424"/>
                <a:gd name="connsiteX48" fmla="*/ 406214 w 462171"/>
                <a:gd name="connsiteY48" fmla="*/ 172245 h 178424"/>
                <a:gd name="connsiteX49" fmla="*/ 410765 w 462171"/>
                <a:gd name="connsiteY49" fmla="*/ 169204 h 178424"/>
                <a:gd name="connsiteX50" fmla="*/ 425961 w 462171"/>
                <a:gd name="connsiteY50" fmla="*/ 158318 h 178424"/>
                <a:gd name="connsiteX51" fmla="*/ 424953 w 462171"/>
                <a:gd name="connsiteY51" fmla="*/ 152244 h 178424"/>
                <a:gd name="connsiteX52" fmla="*/ 402417 w 462171"/>
                <a:gd name="connsiteY52" fmla="*/ 62151 h 178424"/>
                <a:gd name="connsiteX53" fmla="*/ 343660 w 462171"/>
                <a:gd name="connsiteY53" fmla="*/ 6468 h 178424"/>
                <a:gd name="connsiteX54" fmla="*/ 316571 w 462171"/>
                <a:gd name="connsiteY54" fmla="*/ 38101 h 178424"/>
                <a:gd name="connsiteX55" fmla="*/ 319098 w 462171"/>
                <a:gd name="connsiteY55" fmla="*/ 57339 h 178424"/>
                <a:gd name="connsiteX56" fmla="*/ 344423 w 462171"/>
                <a:gd name="connsiteY56" fmla="*/ 159081 h 178424"/>
                <a:gd name="connsiteX57" fmla="*/ 364426 w 462171"/>
                <a:gd name="connsiteY57" fmla="*/ 169204 h 178424"/>
                <a:gd name="connsiteX58" fmla="*/ 372022 w 462171"/>
                <a:gd name="connsiteY58" fmla="*/ 173760 h 178424"/>
                <a:gd name="connsiteX59" fmla="*/ 368478 w 462171"/>
                <a:gd name="connsiteY59" fmla="*/ 177048 h 178424"/>
                <a:gd name="connsiteX60" fmla="*/ 338601 w 462171"/>
                <a:gd name="connsiteY60" fmla="*/ 176294 h 178424"/>
                <a:gd name="connsiteX61" fmla="*/ 308215 w 462171"/>
                <a:gd name="connsiteY61" fmla="*/ 177048 h 178424"/>
                <a:gd name="connsiteX62" fmla="*/ 303400 w 462171"/>
                <a:gd name="connsiteY62" fmla="*/ 172245 h 178424"/>
                <a:gd name="connsiteX63" fmla="*/ 310239 w 462171"/>
                <a:gd name="connsiteY63" fmla="*/ 169204 h 178424"/>
                <a:gd name="connsiteX64" fmla="*/ 324930 w 462171"/>
                <a:gd name="connsiteY64" fmla="*/ 164899 h 178424"/>
                <a:gd name="connsiteX65" fmla="*/ 323913 w 462171"/>
                <a:gd name="connsiteY65" fmla="*/ 160097 h 178424"/>
                <a:gd name="connsiteX66" fmla="*/ 299602 w 462171"/>
                <a:gd name="connsiteY66" fmla="*/ 62396 h 178424"/>
                <a:gd name="connsiteX67" fmla="*/ 297576 w 462171"/>
                <a:gd name="connsiteY67" fmla="*/ 46200 h 178424"/>
                <a:gd name="connsiteX68" fmla="*/ 342651 w 462171"/>
                <a:gd name="connsiteY68" fmla="*/ -1377 h 178424"/>
                <a:gd name="connsiteX69" fmla="*/ 409756 w 462171"/>
                <a:gd name="connsiteY69" fmla="*/ 59363 h 178424"/>
                <a:gd name="connsiteX70" fmla="*/ 432802 w 462171"/>
                <a:gd name="connsiteY70" fmla="*/ 151997 h 178424"/>
                <a:gd name="connsiteX71" fmla="*/ 458374 w 462171"/>
                <a:gd name="connsiteY71" fmla="*/ 169204 h 178424"/>
                <a:gd name="connsiteX72" fmla="*/ 462172 w 462171"/>
                <a:gd name="connsiteY72" fmla="*/ 173760 h 178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462171" h="178424">
                  <a:moveTo>
                    <a:pt x="89642" y="30510"/>
                  </a:moveTo>
                  <a:cubicBezTo>
                    <a:pt x="89642" y="31773"/>
                    <a:pt x="87616" y="34560"/>
                    <a:pt x="85590" y="34560"/>
                  </a:cubicBezTo>
                  <a:cubicBezTo>
                    <a:pt x="84573" y="34560"/>
                    <a:pt x="84327" y="34306"/>
                    <a:pt x="82301" y="31773"/>
                  </a:cubicBezTo>
                  <a:cubicBezTo>
                    <a:pt x="63562" y="7985"/>
                    <a:pt x="41023" y="6977"/>
                    <a:pt x="36718" y="6977"/>
                  </a:cubicBezTo>
                  <a:cubicBezTo>
                    <a:pt x="20257" y="6977"/>
                    <a:pt x="17469" y="24944"/>
                    <a:pt x="17469" y="34813"/>
                  </a:cubicBezTo>
                  <a:cubicBezTo>
                    <a:pt x="17469" y="44429"/>
                    <a:pt x="20003" y="55823"/>
                    <a:pt x="21775" y="62650"/>
                  </a:cubicBezTo>
                  <a:lnTo>
                    <a:pt x="31649" y="62650"/>
                  </a:lnTo>
                  <a:cubicBezTo>
                    <a:pt x="39252" y="62650"/>
                    <a:pt x="56213" y="63413"/>
                    <a:pt x="68367" y="68224"/>
                  </a:cubicBezTo>
                  <a:cubicBezTo>
                    <a:pt x="88379" y="76323"/>
                    <a:pt x="88379" y="92774"/>
                    <a:pt x="88379" y="94545"/>
                  </a:cubicBezTo>
                  <a:cubicBezTo>
                    <a:pt x="88379" y="106185"/>
                    <a:pt x="79006" y="116054"/>
                    <a:pt x="62800" y="116054"/>
                  </a:cubicBezTo>
                  <a:cubicBezTo>
                    <a:pt x="36209" y="116054"/>
                    <a:pt x="0" y="90496"/>
                    <a:pt x="0" y="45699"/>
                  </a:cubicBezTo>
                  <a:cubicBezTo>
                    <a:pt x="0" y="22920"/>
                    <a:pt x="12154" y="1402"/>
                    <a:pt x="36209" y="1402"/>
                  </a:cubicBezTo>
                  <a:cubicBezTo>
                    <a:pt x="68621" y="1402"/>
                    <a:pt x="89642" y="26715"/>
                    <a:pt x="89642" y="30510"/>
                  </a:cubicBezTo>
                  <a:close/>
                  <a:moveTo>
                    <a:pt x="78752" y="95046"/>
                  </a:moveTo>
                  <a:cubicBezTo>
                    <a:pt x="78752" y="68224"/>
                    <a:pt x="36972" y="68224"/>
                    <a:pt x="28615" y="68224"/>
                  </a:cubicBezTo>
                  <a:lnTo>
                    <a:pt x="23292" y="68224"/>
                  </a:lnTo>
                  <a:cubicBezTo>
                    <a:pt x="34184" y="109727"/>
                    <a:pt x="60265" y="110488"/>
                    <a:pt x="62800" y="110488"/>
                  </a:cubicBezTo>
                  <a:cubicBezTo>
                    <a:pt x="72928" y="110488"/>
                    <a:pt x="78752" y="103652"/>
                    <a:pt x="78752" y="95046"/>
                  </a:cubicBezTo>
                  <a:close/>
                  <a:moveTo>
                    <a:pt x="245648" y="66445"/>
                  </a:moveTo>
                  <a:cubicBezTo>
                    <a:pt x="245648" y="69486"/>
                    <a:pt x="242605" y="69486"/>
                    <a:pt x="241843" y="69486"/>
                  </a:cubicBezTo>
                  <a:cubicBezTo>
                    <a:pt x="238807" y="69486"/>
                    <a:pt x="238552" y="68725"/>
                    <a:pt x="236781" y="63921"/>
                  </a:cubicBezTo>
                  <a:cubicBezTo>
                    <a:pt x="228679" y="41396"/>
                    <a:pt x="217786" y="12034"/>
                    <a:pt x="178289" y="12034"/>
                  </a:cubicBezTo>
                  <a:lnTo>
                    <a:pt x="157776" y="12034"/>
                  </a:lnTo>
                  <a:cubicBezTo>
                    <a:pt x="149921" y="12034"/>
                    <a:pt x="149921" y="12797"/>
                    <a:pt x="149921" y="14566"/>
                  </a:cubicBezTo>
                  <a:cubicBezTo>
                    <a:pt x="149921" y="16083"/>
                    <a:pt x="150684" y="18617"/>
                    <a:pt x="150938" y="20133"/>
                  </a:cubicBezTo>
                  <a:lnTo>
                    <a:pt x="185374" y="157817"/>
                  </a:lnTo>
                  <a:cubicBezTo>
                    <a:pt x="187654" y="166670"/>
                    <a:pt x="189172" y="169204"/>
                    <a:pt x="209684" y="169204"/>
                  </a:cubicBezTo>
                  <a:lnTo>
                    <a:pt x="212219" y="169204"/>
                  </a:lnTo>
                  <a:cubicBezTo>
                    <a:pt x="216525" y="169204"/>
                    <a:pt x="219304" y="169204"/>
                    <a:pt x="219304" y="174015"/>
                  </a:cubicBezTo>
                  <a:cubicBezTo>
                    <a:pt x="219304" y="177048"/>
                    <a:pt x="216525" y="177048"/>
                    <a:pt x="215508" y="177048"/>
                  </a:cubicBezTo>
                  <a:cubicBezTo>
                    <a:pt x="204115" y="177048"/>
                    <a:pt x="192215" y="176294"/>
                    <a:pt x="180562" y="176294"/>
                  </a:cubicBezTo>
                  <a:cubicBezTo>
                    <a:pt x="170184" y="176294"/>
                    <a:pt x="159548" y="177048"/>
                    <a:pt x="149421" y="177048"/>
                  </a:cubicBezTo>
                  <a:cubicBezTo>
                    <a:pt x="147895" y="177048"/>
                    <a:pt x="144606" y="177048"/>
                    <a:pt x="144606" y="172245"/>
                  </a:cubicBezTo>
                  <a:cubicBezTo>
                    <a:pt x="144606" y="169204"/>
                    <a:pt x="146632" y="169204"/>
                    <a:pt x="151447" y="169204"/>
                  </a:cubicBezTo>
                  <a:cubicBezTo>
                    <a:pt x="159294" y="169204"/>
                    <a:pt x="166135" y="169204"/>
                    <a:pt x="166135" y="164899"/>
                  </a:cubicBezTo>
                  <a:cubicBezTo>
                    <a:pt x="166135" y="164146"/>
                    <a:pt x="166135" y="163637"/>
                    <a:pt x="165118" y="160097"/>
                  </a:cubicBezTo>
                  <a:lnTo>
                    <a:pt x="130934" y="22666"/>
                  </a:lnTo>
                  <a:cubicBezTo>
                    <a:pt x="128908" y="14059"/>
                    <a:pt x="127390" y="12034"/>
                    <a:pt x="110167" y="12034"/>
                  </a:cubicBezTo>
                  <a:cubicBezTo>
                    <a:pt x="106115" y="12034"/>
                    <a:pt x="103327" y="12034"/>
                    <a:pt x="103327" y="7231"/>
                  </a:cubicBezTo>
                  <a:cubicBezTo>
                    <a:pt x="103327" y="4190"/>
                    <a:pt x="105607" y="4190"/>
                    <a:pt x="109659" y="4190"/>
                  </a:cubicBezTo>
                  <a:lnTo>
                    <a:pt x="218040" y="4190"/>
                  </a:lnTo>
                  <a:cubicBezTo>
                    <a:pt x="223610" y="4190"/>
                    <a:pt x="223864" y="4443"/>
                    <a:pt x="225382" y="8746"/>
                  </a:cubicBezTo>
                  <a:lnTo>
                    <a:pt x="244631" y="63159"/>
                  </a:lnTo>
                  <a:lnTo>
                    <a:pt x="245648" y="66445"/>
                  </a:lnTo>
                  <a:close/>
                  <a:moveTo>
                    <a:pt x="462172" y="173760"/>
                  </a:moveTo>
                  <a:cubicBezTo>
                    <a:pt x="462172" y="175786"/>
                    <a:pt x="461162" y="177048"/>
                    <a:pt x="458882" y="177048"/>
                  </a:cubicBezTo>
                  <a:cubicBezTo>
                    <a:pt x="451289" y="177048"/>
                    <a:pt x="442930" y="176294"/>
                    <a:pt x="435083" y="176294"/>
                  </a:cubicBezTo>
                  <a:cubicBezTo>
                    <a:pt x="426978" y="176294"/>
                    <a:pt x="418622" y="177048"/>
                    <a:pt x="410765" y="177048"/>
                  </a:cubicBezTo>
                  <a:cubicBezTo>
                    <a:pt x="409501" y="177048"/>
                    <a:pt x="406214" y="177048"/>
                    <a:pt x="406214" y="172245"/>
                  </a:cubicBezTo>
                  <a:cubicBezTo>
                    <a:pt x="406214" y="169457"/>
                    <a:pt x="408492" y="169204"/>
                    <a:pt x="410765" y="169204"/>
                  </a:cubicBezTo>
                  <a:cubicBezTo>
                    <a:pt x="423936" y="168696"/>
                    <a:pt x="425961" y="163637"/>
                    <a:pt x="425961" y="158318"/>
                  </a:cubicBezTo>
                  <a:cubicBezTo>
                    <a:pt x="425961" y="156048"/>
                    <a:pt x="425453" y="154269"/>
                    <a:pt x="424953" y="152244"/>
                  </a:cubicBezTo>
                  <a:lnTo>
                    <a:pt x="402417" y="62151"/>
                  </a:lnTo>
                  <a:cubicBezTo>
                    <a:pt x="394312" y="29502"/>
                    <a:pt x="367470" y="6468"/>
                    <a:pt x="343660" y="6468"/>
                  </a:cubicBezTo>
                  <a:cubicBezTo>
                    <a:pt x="330497" y="6468"/>
                    <a:pt x="316571" y="15075"/>
                    <a:pt x="316571" y="38101"/>
                  </a:cubicBezTo>
                  <a:cubicBezTo>
                    <a:pt x="316571" y="43674"/>
                    <a:pt x="317834" y="51774"/>
                    <a:pt x="319098" y="57339"/>
                  </a:cubicBezTo>
                  <a:lnTo>
                    <a:pt x="344423" y="159081"/>
                  </a:lnTo>
                  <a:cubicBezTo>
                    <a:pt x="346449" y="167179"/>
                    <a:pt x="348474" y="169204"/>
                    <a:pt x="364426" y="169204"/>
                  </a:cubicBezTo>
                  <a:cubicBezTo>
                    <a:pt x="369750" y="169204"/>
                    <a:pt x="372022" y="169204"/>
                    <a:pt x="372022" y="173760"/>
                  </a:cubicBezTo>
                  <a:cubicBezTo>
                    <a:pt x="372022" y="176539"/>
                    <a:pt x="370250" y="177048"/>
                    <a:pt x="368478" y="177048"/>
                  </a:cubicBezTo>
                  <a:cubicBezTo>
                    <a:pt x="358857" y="177048"/>
                    <a:pt x="348474" y="176294"/>
                    <a:pt x="338601" y="176294"/>
                  </a:cubicBezTo>
                  <a:cubicBezTo>
                    <a:pt x="328471" y="176294"/>
                    <a:pt x="318089" y="177048"/>
                    <a:pt x="308215" y="177048"/>
                  </a:cubicBezTo>
                  <a:cubicBezTo>
                    <a:pt x="306690" y="177048"/>
                    <a:pt x="303400" y="177048"/>
                    <a:pt x="303400" y="172245"/>
                  </a:cubicBezTo>
                  <a:cubicBezTo>
                    <a:pt x="303400" y="169204"/>
                    <a:pt x="305426" y="169204"/>
                    <a:pt x="310239" y="169204"/>
                  </a:cubicBezTo>
                  <a:cubicBezTo>
                    <a:pt x="318089" y="169204"/>
                    <a:pt x="324930" y="169204"/>
                    <a:pt x="324930" y="164899"/>
                  </a:cubicBezTo>
                  <a:cubicBezTo>
                    <a:pt x="324930" y="164146"/>
                    <a:pt x="324930" y="163637"/>
                    <a:pt x="323913" y="160097"/>
                  </a:cubicBezTo>
                  <a:lnTo>
                    <a:pt x="299602" y="62396"/>
                  </a:lnTo>
                  <a:cubicBezTo>
                    <a:pt x="297576" y="54298"/>
                    <a:pt x="297576" y="48732"/>
                    <a:pt x="297576" y="46200"/>
                  </a:cubicBezTo>
                  <a:cubicBezTo>
                    <a:pt x="297576" y="15829"/>
                    <a:pt x="318851" y="-1377"/>
                    <a:pt x="342651" y="-1377"/>
                  </a:cubicBezTo>
                  <a:cubicBezTo>
                    <a:pt x="374809" y="-1377"/>
                    <a:pt x="402917" y="31527"/>
                    <a:pt x="409756" y="59363"/>
                  </a:cubicBezTo>
                  <a:lnTo>
                    <a:pt x="432802" y="151997"/>
                  </a:lnTo>
                  <a:cubicBezTo>
                    <a:pt x="436855" y="168195"/>
                    <a:pt x="451035" y="168950"/>
                    <a:pt x="458374" y="169204"/>
                  </a:cubicBezTo>
                  <a:cubicBezTo>
                    <a:pt x="459137" y="169204"/>
                    <a:pt x="462172" y="169457"/>
                    <a:pt x="462172" y="173760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" name="任意多边形: 形状 14">
              <a:extLst>
                <a:ext uri="{FF2B5EF4-FFF2-40B4-BE49-F238E27FC236}">
                  <a16:creationId xmlns:a16="http://schemas.microsoft.com/office/drawing/2014/main" id="{180E0835-9EA3-036A-DEBF-AF6580FAA09D}"/>
                </a:ext>
              </a:extLst>
            </p:cNvPr>
            <p:cNvSpPr/>
            <p:nvPr/>
          </p:nvSpPr>
          <p:spPr>
            <a:xfrm flipV="1">
              <a:off x="7561468" y="-15364063"/>
              <a:ext cx="58747" cy="253090"/>
            </a:xfrm>
            <a:custGeom>
              <a:avLst/>
              <a:gdLst>
                <a:gd name="connsiteX0" fmla="*/ 58747 w 58747"/>
                <a:gd name="connsiteY0" fmla="*/ 1159 h 253090"/>
                <a:gd name="connsiteX1" fmla="*/ 54442 w 58747"/>
                <a:gd name="connsiteY1" fmla="*/ 6724 h 253090"/>
                <a:gd name="connsiteX2" fmla="*/ 14689 w 58747"/>
                <a:gd name="connsiteY2" fmla="*/ 125171 h 253090"/>
                <a:gd name="connsiteX3" fmla="*/ 55459 w 58747"/>
                <a:gd name="connsiteY3" fmla="*/ 244880 h 253090"/>
                <a:gd name="connsiteX4" fmla="*/ 58747 w 58747"/>
                <a:gd name="connsiteY4" fmla="*/ 249183 h 253090"/>
                <a:gd name="connsiteX5" fmla="*/ 56214 w 58747"/>
                <a:gd name="connsiteY5" fmla="*/ 251715 h 253090"/>
                <a:gd name="connsiteX6" fmla="*/ 15953 w 58747"/>
                <a:gd name="connsiteY6" fmla="*/ 202363 h 253090"/>
                <a:gd name="connsiteX7" fmla="*/ 0 w 58747"/>
                <a:gd name="connsiteY7" fmla="*/ 125171 h 253090"/>
                <a:gd name="connsiteX8" fmla="*/ 16715 w 58747"/>
                <a:gd name="connsiteY8" fmla="*/ 46208 h 253090"/>
                <a:gd name="connsiteX9" fmla="*/ 56214 w 58747"/>
                <a:gd name="connsiteY9" fmla="*/ -1375 h 253090"/>
                <a:gd name="connsiteX10" fmla="*/ 58747 w 58747"/>
                <a:gd name="connsiteY10" fmla="*/ 1159 h 253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8747" h="253090">
                  <a:moveTo>
                    <a:pt x="58747" y="1159"/>
                  </a:moveTo>
                  <a:cubicBezTo>
                    <a:pt x="58747" y="1912"/>
                    <a:pt x="58747" y="2421"/>
                    <a:pt x="54442" y="6724"/>
                  </a:cubicBezTo>
                  <a:cubicBezTo>
                    <a:pt x="22792" y="38611"/>
                    <a:pt x="14689" y="86448"/>
                    <a:pt x="14689" y="125171"/>
                  </a:cubicBezTo>
                  <a:cubicBezTo>
                    <a:pt x="14689" y="169204"/>
                    <a:pt x="24310" y="213247"/>
                    <a:pt x="55459" y="244880"/>
                  </a:cubicBezTo>
                  <a:cubicBezTo>
                    <a:pt x="58747" y="247921"/>
                    <a:pt x="58747" y="248429"/>
                    <a:pt x="58747" y="249183"/>
                  </a:cubicBezTo>
                  <a:cubicBezTo>
                    <a:pt x="58747" y="250954"/>
                    <a:pt x="57730" y="251715"/>
                    <a:pt x="56214" y="251715"/>
                  </a:cubicBezTo>
                  <a:cubicBezTo>
                    <a:pt x="53679" y="251715"/>
                    <a:pt x="30895" y="234502"/>
                    <a:pt x="15953" y="202363"/>
                  </a:cubicBezTo>
                  <a:cubicBezTo>
                    <a:pt x="3035" y="174525"/>
                    <a:pt x="0" y="146433"/>
                    <a:pt x="0" y="125171"/>
                  </a:cubicBezTo>
                  <a:cubicBezTo>
                    <a:pt x="0" y="105433"/>
                    <a:pt x="2780" y="74808"/>
                    <a:pt x="16715" y="46208"/>
                  </a:cubicBezTo>
                  <a:cubicBezTo>
                    <a:pt x="31904" y="15077"/>
                    <a:pt x="53679" y="-1375"/>
                    <a:pt x="56214" y="-1375"/>
                  </a:cubicBezTo>
                  <a:cubicBezTo>
                    <a:pt x="57730" y="-1375"/>
                    <a:pt x="58747" y="-612"/>
                    <a:pt x="58747" y="1159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" name="任意多边形: 形状 15">
              <a:extLst>
                <a:ext uri="{FF2B5EF4-FFF2-40B4-BE49-F238E27FC236}">
                  <a16:creationId xmlns:a16="http://schemas.microsoft.com/office/drawing/2014/main" id="{438DB5D5-1332-2D5C-1EA7-7F0AEB62B43B}"/>
                </a:ext>
              </a:extLst>
            </p:cNvPr>
            <p:cNvSpPr/>
            <p:nvPr/>
          </p:nvSpPr>
          <p:spPr>
            <a:xfrm flipV="1">
              <a:off x="7640957" y="-15347867"/>
              <a:ext cx="288682" cy="175646"/>
            </a:xfrm>
            <a:custGeom>
              <a:avLst/>
              <a:gdLst>
                <a:gd name="connsiteX0" fmla="*/ 264618 w 288682"/>
                <a:gd name="connsiteY0" fmla="*/ 156300 h 175646"/>
                <a:gd name="connsiteX1" fmla="*/ 274248 w 288682"/>
                <a:gd name="connsiteY1" fmla="*/ 161866 h 175646"/>
                <a:gd name="connsiteX2" fmla="*/ 288683 w 288682"/>
                <a:gd name="connsiteY2" fmla="*/ 162375 h 175646"/>
                <a:gd name="connsiteX3" fmla="*/ 288683 w 288682"/>
                <a:gd name="connsiteY3" fmla="*/ 174269 h 175646"/>
                <a:gd name="connsiteX4" fmla="*/ 261586 w 288682"/>
                <a:gd name="connsiteY4" fmla="*/ 173506 h 175646"/>
                <a:gd name="connsiteX5" fmla="*/ 227147 w 288682"/>
                <a:gd name="connsiteY5" fmla="*/ 174269 h 175646"/>
                <a:gd name="connsiteX6" fmla="*/ 227147 w 288682"/>
                <a:gd name="connsiteY6" fmla="*/ 162375 h 175646"/>
                <a:gd name="connsiteX7" fmla="*/ 252973 w 288682"/>
                <a:gd name="connsiteY7" fmla="*/ 159588 h 175646"/>
                <a:gd name="connsiteX8" fmla="*/ 209416 w 288682"/>
                <a:gd name="connsiteY8" fmla="*/ 46460 h 175646"/>
                <a:gd name="connsiteX9" fmla="*/ 164595 w 288682"/>
                <a:gd name="connsiteY9" fmla="*/ 162375 h 175646"/>
                <a:gd name="connsiteX10" fmla="*/ 188904 w 288682"/>
                <a:gd name="connsiteY10" fmla="*/ 162375 h 175646"/>
                <a:gd name="connsiteX11" fmla="*/ 188904 w 288682"/>
                <a:gd name="connsiteY11" fmla="*/ 174269 h 175646"/>
                <a:gd name="connsiteX12" fmla="*/ 144592 w 288682"/>
                <a:gd name="connsiteY12" fmla="*/ 173506 h 175646"/>
                <a:gd name="connsiteX13" fmla="*/ 105848 w 288682"/>
                <a:gd name="connsiteY13" fmla="*/ 174269 h 175646"/>
                <a:gd name="connsiteX14" fmla="*/ 105848 w 288682"/>
                <a:gd name="connsiteY14" fmla="*/ 162375 h 175646"/>
                <a:gd name="connsiteX15" fmla="*/ 127623 w 288682"/>
                <a:gd name="connsiteY15" fmla="*/ 162375 h 175646"/>
                <a:gd name="connsiteX16" fmla="*/ 138006 w 288682"/>
                <a:gd name="connsiteY16" fmla="*/ 135545 h 175646"/>
                <a:gd name="connsiteX17" fmla="*/ 103567 w 288682"/>
                <a:gd name="connsiteY17" fmla="*/ 46460 h 175646"/>
                <a:gd name="connsiteX18" fmla="*/ 58747 w 288682"/>
                <a:gd name="connsiteY18" fmla="*/ 162375 h 175646"/>
                <a:gd name="connsiteX19" fmla="*/ 83056 w 288682"/>
                <a:gd name="connsiteY19" fmla="*/ 162375 h 175646"/>
                <a:gd name="connsiteX20" fmla="*/ 83056 w 288682"/>
                <a:gd name="connsiteY20" fmla="*/ 174269 h 175646"/>
                <a:gd name="connsiteX21" fmla="*/ 38743 w 288682"/>
                <a:gd name="connsiteY21" fmla="*/ 173506 h 175646"/>
                <a:gd name="connsiteX22" fmla="*/ 0 w 288682"/>
                <a:gd name="connsiteY22" fmla="*/ 174269 h 175646"/>
                <a:gd name="connsiteX23" fmla="*/ 0 w 288682"/>
                <a:gd name="connsiteY23" fmla="*/ 162375 h 175646"/>
                <a:gd name="connsiteX24" fmla="*/ 21774 w 288682"/>
                <a:gd name="connsiteY24" fmla="*/ 162375 h 175646"/>
                <a:gd name="connsiteX25" fmla="*/ 82556 w 288682"/>
                <a:gd name="connsiteY25" fmla="*/ 5204 h 175646"/>
                <a:gd name="connsiteX26" fmla="*/ 91413 w 288682"/>
                <a:gd name="connsiteY26" fmla="*/ -1377 h 175646"/>
                <a:gd name="connsiteX27" fmla="*/ 100279 w 288682"/>
                <a:gd name="connsiteY27" fmla="*/ 5204 h 175646"/>
                <a:gd name="connsiteX28" fmla="*/ 144337 w 288682"/>
                <a:gd name="connsiteY28" fmla="*/ 119095 h 175646"/>
                <a:gd name="connsiteX29" fmla="*/ 188403 w 288682"/>
                <a:gd name="connsiteY29" fmla="*/ 5204 h 175646"/>
                <a:gd name="connsiteX30" fmla="*/ 197261 w 288682"/>
                <a:gd name="connsiteY30" fmla="*/ -1377 h 175646"/>
                <a:gd name="connsiteX31" fmla="*/ 206127 w 288682"/>
                <a:gd name="connsiteY31" fmla="*/ 5204 h 175646"/>
                <a:gd name="connsiteX32" fmla="*/ 264618 w 288682"/>
                <a:gd name="connsiteY32" fmla="*/ 156300 h 175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88682" h="175646">
                  <a:moveTo>
                    <a:pt x="264618" y="156300"/>
                  </a:moveTo>
                  <a:cubicBezTo>
                    <a:pt x="266144" y="160604"/>
                    <a:pt x="266390" y="161105"/>
                    <a:pt x="274248" y="161866"/>
                  </a:cubicBezTo>
                  <a:cubicBezTo>
                    <a:pt x="279310" y="162375"/>
                    <a:pt x="284630" y="162375"/>
                    <a:pt x="288683" y="162375"/>
                  </a:cubicBezTo>
                  <a:lnTo>
                    <a:pt x="288683" y="174269"/>
                  </a:lnTo>
                  <a:cubicBezTo>
                    <a:pt x="281842" y="174015"/>
                    <a:pt x="272978" y="173506"/>
                    <a:pt x="261586" y="173506"/>
                  </a:cubicBezTo>
                  <a:cubicBezTo>
                    <a:pt x="251964" y="173506"/>
                    <a:pt x="236259" y="173506"/>
                    <a:pt x="227147" y="174269"/>
                  </a:cubicBezTo>
                  <a:lnTo>
                    <a:pt x="227147" y="162375"/>
                  </a:lnTo>
                  <a:cubicBezTo>
                    <a:pt x="233479" y="162375"/>
                    <a:pt x="245633" y="162375"/>
                    <a:pt x="252973" y="159588"/>
                  </a:cubicBezTo>
                  <a:lnTo>
                    <a:pt x="209416" y="46460"/>
                  </a:lnTo>
                  <a:lnTo>
                    <a:pt x="164595" y="162375"/>
                  </a:lnTo>
                  <a:lnTo>
                    <a:pt x="188904" y="162375"/>
                  </a:lnTo>
                  <a:lnTo>
                    <a:pt x="188904" y="174269"/>
                  </a:lnTo>
                  <a:cubicBezTo>
                    <a:pt x="179284" y="173506"/>
                    <a:pt x="155483" y="173506"/>
                    <a:pt x="144592" y="173506"/>
                  </a:cubicBezTo>
                  <a:cubicBezTo>
                    <a:pt x="134717" y="173506"/>
                    <a:pt x="114713" y="173506"/>
                    <a:pt x="105848" y="174269"/>
                  </a:cubicBezTo>
                  <a:lnTo>
                    <a:pt x="105848" y="162375"/>
                  </a:lnTo>
                  <a:lnTo>
                    <a:pt x="127623" y="162375"/>
                  </a:lnTo>
                  <a:lnTo>
                    <a:pt x="138006" y="135545"/>
                  </a:lnTo>
                  <a:lnTo>
                    <a:pt x="103567" y="46460"/>
                  </a:lnTo>
                  <a:lnTo>
                    <a:pt x="58747" y="162375"/>
                  </a:lnTo>
                  <a:lnTo>
                    <a:pt x="83056" y="162375"/>
                  </a:lnTo>
                  <a:lnTo>
                    <a:pt x="83056" y="174269"/>
                  </a:lnTo>
                  <a:cubicBezTo>
                    <a:pt x="73435" y="173506"/>
                    <a:pt x="49635" y="173506"/>
                    <a:pt x="38743" y="173506"/>
                  </a:cubicBezTo>
                  <a:cubicBezTo>
                    <a:pt x="28869" y="173506"/>
                    <a:pt x="8865" y="173506"/>
                    <a:pt x="0" y="174269"/>
                  </a:cubicBezTo>
                  <a:lnTo>
                    <a:pt x="0" y="162375"/>
                  </a:lnTo>
                  <a:lnTo>
                    <a:pt x="21774" y="162375"/>
                  </a:lnTo>
                  <a:lnTo>
                    <a:pt x="82556" y="5204"/>
                  </a:lnTo>
                  <a:cubicBezTo>
                    <a:pt x="84073" y="1155"/>
                    <a:pt x="85082" y="-1377"/>
                    <a:pt x="91413" y="-1377"/>
                  </a:cubicBezTo>
                  <a:cubicBezTo>
                    <a:pt x="97745" y="-1377"/>
                    <a:pt x="98761" y="1155"/>
                    <a:pt x="100279" y="5204"/>
                  </a:cubicBezTo>
                  <a:lnTo>
                    <a:pt x="144337" y="119095"/>
                  </a:lnTo>
                  <a:lnTo>
                    <a:pt x="188403" y="5204"/>
                  </a:lnTo>
                  <a:cubicBezTo>
                    <a:pt x="189921" y="1155"/>
                    <a:pt x="190930" y="-1377"/>
                    <a:pt x="197261" y="-1377"/>
                  </a:cubicBezTo>
                  <a:cubicBezTo>
                    <a:pt x="203593" y="-1377"/>
                    <a:pt x="204610" y="1155"/>
                    <a:pt x="206127" y="5204"/>
                  </a:cubicBezTo>
                  <a:lnTo>
                    <a:pt x="264618" y="156300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" name="任意多边形: 形状 16">
              <a:extLst>
                <a:ext uri="{FF2B5EF4-FFF2-40B4-BE49-F238E27FC236}">
                  <a16:creationId xmlns:a16="http://schemas.microsoft.com/office/drawing/2014/main" id="{11B141A7-7B6B-9B0E-2051-1D93D9F2AF9E}"/>
                </a:ext>
              </a:extLst>
            </p:cNvPr>
            <p:cNvSpPr/>
            <p:nvPr/>
          </p:nvSpPr>
          <p:spPr>
            <a:xfrm flipV="1">
              <a:off x="7949435" y="-15388801"/>
              <a:ext cx="823659" cy="133626"/>
            </a:xfrm>
            <a:custGeom>
              <a:avLst/>
              <a:gdLst>
                <a:gd name="connsiteX0" fmla="*/ 73937 w 823659"/>
                <a:gd name="connsiteY0" fmla="*/ 41333 h 133626"/>
                <a:gd name="connsiteX1" fmla="*/ 67200 w 823659"/>
                <a:gd name="connsiteY1" fmla="*/ 46820 h 133626"/>
                <a:gd name="connsiteX2" fmla="*/ 60638 w 823659"/>
                <a:gd name="connsiteY2" fmla="*/ 42748 h 133626"/>
                <a:gd name="connsiteX3" fmla="*/ 42732 w 823659"/>
                <a:gd name="connsiteY3" fmla="*/ 33004 h 133626"/>
                <a:gd name="connsiteX4" fmla="*/ 14005 w 823659"/>
                <a:gd name="connsiteY4" fmla="*/ 55507 h 133626"/>
                <a:gd name="connsiteX5" fmla="*/ 66318 w 823659"/>
                <a:gd name="connsiteY5" fmla="*/ 55507 h 133626"/>
                <a:gd name="connsiteX6" fmla="*/ 73937 w 823659"/>
                <a:gd name="connsiteY6" fmla="*/ 62239 h 133626"/>
                <a:gd name="connsiteX7" fmla="*/ 39006 w 823659"/>
                <a:gd name="connsiteY7" fmla="*/ 99986 h 133626"/>
                <a:gd name="connsiteX8" fmla="*/ 0 w 823659"/>
                <a:gd name="connsiteY8" fmla="*/ 60643 h 133626"/>
                <a:gd name="connsiteX9" fmla="*/ 41842 w 823659"/>
                <a:gd name="connsiteY9" fmla="*/ 21302 h 133626"/>
                <a:gd name="connsiteX10" fmla="*/ 73937 w 823659"/>
                <a:gd name="connsiteY10" fmla="*/ 41333 h 133626"/>
                <a:gd name="connsiteX11" fmla="*/ 60106 w 823659"/>
                <a:gd name="connsiteY11" fmla="*/ 67028 h 133626"/>
                <a:gd name="connsiteX12" fmla="*/ 14189 w 823659"/>
                <a:gd name="connsiteY12" fmla="*/ 67028 h 133626"/>
                <a:gd name="connsiteX13" fmla="*/ 39006 w 823659"/>
                <a:gd name="connsiteY13" fmla="*/ 88290 h 133626"/>
                <a:gd name="connsiteX14" fmla="*/ 60106 w 823659"/>
                <a:gd name="connsiteY14" fmla="*/ 67028 h 133626"/>
                <a:gd name="connsiteX15" fmla="*/ 176763 w 823659"/>
                <a:gd name="connsiteY15" fmla="*/ 28042 h 133626"/>
                <a:gd name="connsiteX16" fmla="*/ 169137 w 823659"/>
                <a:gd name="connsiteY16" fmla="*/ 33887 h 133626"/>
                <a:gd name="connsiteX17" fmla="*/ 161868 w 823659"/>
                <a:gd name="connsiteY17" fmla="*/ 33887 h 133626"/>
                <a:gd name="connsiteX18" fmla="*/ 161868 w 823659"/>
                <a:gd name="connsiteY18" fmla="*/ 73760 h 133626"/>
                <a:gd name="connsiteX19" fmla="*/ 138465 w 823659"/>
                <a:gd name="connsiteY19" fmla="*/ 99462 h 133626"/>
                <a:gd name="connsiteX20" fmla="*/ 115061 w 823659"/>
                <a:gd name="connsiteY20" fmla="*/ 90601 h 133626"/>
                <a:gd name="connsiteX21" fmla="*/ 107435 w 823659"/>
                <a:gd name="connsiteY21" fmla="*/ 98573 h 133626"/>
                <a:gd name="connsiteX22" fmla="*/ 94311 w 823659"/>
                <a:gd name="connsiteY22" fmla="*/ 98573 h 133626"/>
                <a:gd name="connsiteX23" fmla="*/ 86693 w 823659"/>
                <a:gd name="connsiteY23" fmla="*/ 92721 h 133626"/>
                <a:gd name="connsiteX24" fmla="*/ 94311 w 823659"/>
                <a:gd name="connsiteY24" fmla="*/ 86878 h 133626"/>
                <a:gd name="connsiteX25" fmla="*/ 101580 w 823659"/>
                <a:gd name="connsiteY25" fmla="*/ 86878 h 133626"/>
                <a:gd name="connsiteX26" fmla="*/ 101580 w 823659"/>
                <a:gd name="connsiteY26" fmla="*/ 33887 h 133626"/>
                <a:gd name="connsiteX27" fmla="*/ 94311 w 823659"/>
                <a:gd name="connsiteY27" fmla="*/ 33887 h 133626"/>
                <a:gd name="connsiteX28" fmla="*/ 86693 w 823659"/>
                <a:gd name="connsiteY28" fmla="*/ 28042 h 133626"/>
                <a:gd name="connsiteX29" fmla="*/ 94311 w 823659"/>
                <a:gd name="connsiteY29" fmla="*/ 22191 h 133626"/>
                <a:gd name="connsiteX30" fmla="*/ 122330 w 823659"/>
                <a:gd name="connsiteY30" fmla="*/ 22191 h 133626"/>
                <a:gd name="connsiteX31" fmla="*/ 129956 w 823659"/>
                <a:gd name="connsiteY31" fmla="*/ 28042 h 133626"/>
                <a:gd name="connsiteX32" fmla="*/ 122330 w 823659"/>
                <a:gd name="connsiteY32" fmla="*/ 33887 h 133626"/>
                <a:gd name="connsiteX33" fmla="*/ 115061 w 823659"/>
                <a:gd name="connsiteY33" fmla="*/ 33887 h 133626"/>
                <a:gd name="connsiteX34" fmla="*/ 115061 w 823659"/>
                <a:gd name="connsiteY34" fmla="*/ 64368 h 133626"/>
                <a:gd name="connsiteX35" fmla="*/ 137575 w 823659"/>
                <a:gd name="connsiteY35" fmla="*/ 87758 h 133626"/>
                <a:gd name="connsiteX36" fmla="*/ 148395 w 823659"/>
                <a:gd name="connsiteY36" fmla="*/ 73403 h 133626"/>
                <a:gd name="connsiteX37" fmla="*/ 148395 w 823659"/>
                <a:gd name="connsiteY37" fmla="*/ 33887 h 133626"/>
                <a:gd name="connsiteX38" fmla="*/ 142540 w 823659"/>
                <a:gd name="connsiteY38" fmla="*/ 33887 h 133626"/>
                <a:gd name="connsiteX39" fmla="*/ 134921 w 823659"/>
                <a:gd name="connsiteY39" fmla="*/ 28042 h 133626"/>
                <a:gd name="connsiteX40" fmla="*/ 142540 w 823659"/>
                <a:gd name="connsiteY40" fmla="*/ 22191 h 133626"/>
                <a:gd name="connsiteX41" fmla="*/ 169137 w 823659"/>
                <a:gd name="connsiteY41" fmla="*/ 22191 h 133626"/>
                <a:gd name="connsiteX42" fmla="*/ 176763 w 823659"/>
                <a:gd name="connsiteY42" fmla="*/ 28042 h 133626"/>
                <a:gd name="connsiteX43" fmla="*/ 262209 w 823659"/>
                <a:gd name="connsiteY43" fmla="*/ 41333 h 133626"/>
                <a:gd name="connsiteX44" fmla="*/ 255472 w 823659"/>
                <a:gd name="connsiteY44" fmla="*/ 46820 h 133626"/>
                <a:gd name="connsiteX45" fmla="*/ 248911 w 823659"/>
                <a:gd name="connsiteY45" fmla="*/ 42748 h 133626"/>
                <a:gd name="connsiteX46" fmla="*/ 232244 w 823659"/>
                <a:gd name="connsiteY46" fmla="*/ 33004 h 133626"/>
                <a:gd name="connsiteX47" fmla="*/ 205115 w 823659"/>
                <a:gd name="connsiteY47" fmla="*/ 60470 h 133626"/>
                <a:gd name="connsiteX48" fmla="*/ 233308 w 823659"/>
                <a:gd name="connsiteY48" fmla="*/ 88290 h 133626"/>
                <a:gd name="connsiteX49" fmla="*/ 242357 w 823659"/>
                <a:gd name="connsiteY49" fmla="*/ 87758 h 133626"/>
                <a:gd name="connsiteX50" fmla="*/ 243064 w 823659"/>
                <a:gd name="connsiteY50" fmla="*/ 85814 h 133626"/>
                <a:gd name="connsiteX51" fmla="*/ 251573 w 823659"/>
                <a:gd name="connsiteY51" fmla="*/ 77658 h 133626"/>
                <a:gd name="connsiteX52" fmla="*/ 260264 w 823659"/>
                <a:gd name="connsiteY52" fmla="*/ 86346 h 133626"/>
                <a:gd name="connsiteX53" fmla="*/ 233666 w 823659"/>
                <a:gd name="connsiteY53" fmla="*/ 99986 h 133626"/>
                <a:gd name="connsiteX54" fmla="*/ 191642 w 823659"/>
                <a:gd name="connsiteY54" fmla="*/ 60470 h 133626"/>
                <a:gd name="connsiteX55" fmla="*/ 231362 w 823659"/>
                <a:gd name="connsiteY55" fmla="*/ 21302 h 133626"/>
                <a:gd name="connsiteX56" fmla="*/ 262209 w 823659"/>
                <a:gd name="connsiteY56" fmla="*/ 41333 h 133626"/>
                <a:gd name="connsiteX57" fmla="*/ 356878 w 823659"/>
                <a:gd name="connsiteY57" fmla="*/ 5359 h 133626"/>
                <a:gd name="connsiteX58" fmla="*/ 348013 w 823659"/>
                <a:gd name="connsiteY58" fmla="*/ 12266 h 133626"/>
                <a:gd name="connsiteX59" fmla="*/ 291982 w 823659"/>
                <a:gd name="connsiteY59" fmla="*/ 12266 h 133626"/>
                <a:gd name="connsiteX60" fmla="*/ 283115 w 823659"/>
                <a:gd name="connsiteY60" fmla="*/ 5533 h 133626"/>
                <a:gd name="connsiteX61" fmla="*/ 291982 w 823659"/>
                <a:gd name="connsiteY61" fmla="*/ -1382 h 133626"/>
                <a:gd name="connsiteX62" fmla="*/ 348013 w 823659"/>
                <a:gd name="connsiteY62" fmla="*/ -1382 h 133626"/>
                <a:gd name="connsiteX63" fmla="*/ 356878 w 823659"/>
                <a:gd name="connsiteY63" fmla="*/ 5359 h 133626"/>
                <a:gd name="connsiteX64" fmla="*/ 445700 w 823659"/>
                <a:gd name="connsiteY64" fmla="*/ 120019 h 133626"/>
                <a:gd name="connsiteX65" fmla="*/ 427968 w 823659"/>
                <a:gd name="connsiteY65" fmla="*/ 131356 h 133626"/>
                <a:gd name="connsiteX66" fmla="*/ 399601 w 823659"/>
                <a:gd name="connsiteY66" fmla="*/ 107259 h 133626"/>
                <a:gd name="connsiteX67" fmla="*/ 399601 w 823659"/>
                <a:gd name="connsiteY67" fmla="*/ 98573 h 133626"/>
                <a:gd name="connsiteX68" fmla="*/ 382576 w 823659"/>
                <a:gd name="connsiteY68" fmla="*/ 98573 h 133626"/>
                <a:gd name="connsiteX69" fmla="*/ 374774 w 823659"/>
                <a:gd name="connsiteY69" fmla="*/ 92721 h 133626"/>
                <a:gd name="connsiteX70" fmla="*/ 382401 w 823659"/>
                <a:gd name="connsiteY70" fmla="*/ 86878 h 133626"/>
                <a:gd name="connsiteX71" fmla="*/ 399601 w 823659"/>
                <a:gd name="connsiteY71" fmla="*/ 86878 h 133626"/>
                <a:gd name="connsiteX72" fmla="*/ 399601 w 823659"/>
                <a:gd name="connsiteY72" fmla="*/ 33887 h 133626"/>
                <a:gd name="connsiteX73" fmla="*/ 382401 w 823659"/>
                <a:gd name="connsiteY73" fmla="*/ 33887 h 133626"/>
                <a:gd name="connsiteX74" fmla="*/ 374591 w 823659"/>
                <a:gd name="connsiteY74" fmla="*/ 28042 h 133626"/>
                <a:gd name="connsiteX75" fmla="*/ 382401 w 823659"/>
                <a:gd name="connsiteY75" fmla="*/ 22191 h 133626"/>
                <a:gd name="connsiteX76" fmla="*/ 430272 w 823659"/>
                <a:gd name="connsiteY76" fmla="*/ 22191 h 133626"/>
                <a:gd name="connsiteX77" fmla="*/ 438074 w 823659"/>
                <a:gd name="connsiteY77" fmla="*/ 28042 h 133626"/>
                <a:gd name="connsiteX78" fmla="*/ 430272 w 823659"/>
                <a:gd name="connsiteY78" fmla="*/ 33887 h 133626"/>
                <a:gd name="connsiteX79" fmla="*/ 413074 w 823659"/>
                <a:gd name="connsiteY79" fmla="*/ 33887 h 133626"/>
                <a:gd name="connsiteX80" fmla="*/ 413074 w 823659"/>
                <a:gd name="connsiteY80" fmla="*/ 86878 h 133626"/>
                <a:gd name="connsiteX81" fmla="*/ 434174 w 823659"/>
                <a:gd name="connsiteY81" fmla="*/ 86878 h 133626"/>
                <a:gd name="connsiteX82" fmla="*/ 441800 w 823659"/>
                <a:gd name="connsiteY82" fmla="*/ 92721 h 133626"/>
                <a:gd name="connsiteX83" fmla="*/ 434174 w 823659"/>
                <a:gd name="connsiteY83" fmla="*/ 98573 h 133626"/>
                <a:gd name="connsiteX84" fmla="*/ 413074 w 823659"/>
                <a:gd name="connsiteY84" fmla="*/ 98573 h 133626"/>
                <a:gd name="connsiteX85" fmla="*/ 413074 w 823659"/>
                <a:gd name="connsiteY85" fmla="*/ 106727 h 133626"/>
                <a:gd name="connsiteX86" fmla="*/ 429033 w 823659"/>
                <a:gd name="connsiteY86" fmla="*/ 119660 h 133626"/>
                <a:gd name="connsiteX87" fmla="*/ 437367 w 823659"/>
                <a:gd name="connsiteY87" fmla="*/ 111507 h 133626"/>
                <a:gd name="connsiteX88" fmla="*/ 445700 w 823659"/>
                <a:gd name="connsiteY88" fmla="*/ 120019 h 133626"/>
                <a:gd name="connsiteX89" fmla="*/ 539835 w 823659"/>
                <a:gd name="connsiteY89" fmla="*/ 120019 h 133626"/>
                <a:gd name="connsiteX90" fmla="*/ 522104 w 823659"/>
                <a:gd name="connsiteY90" fmla="*/ 131356 h 133626"/>
                <a:gd name="connsiteX91" fmla="*/ 493736 w 823659"/>
                <a:gd name="connsiteY91" fmla="*/ 107259 h 133626"/>
                <a:gd name="connsiteX92" fmla="*/ 493736 w 823659"/>
                <a:gd name="connsiteY92" fmla="*/ 98573 h 133626"/>
                <a:gd name="connsiteX93" fmla="*/ 476712 w 823659"/>
                <a:gd name="connsiteY93" fmla="*/ 98573 h 133626"/>
                <a:gd name="connsiteX94" fmla="*/ 468909 w 823659"/>
                <a:gd name="connsiteY94" fmla="*/ 92721 h 133626"/>
                <a:gd name="connsiteX95" fmla="*/ 476536 w 823659"/>
                <a:gd name="connsiteY95" fmla="*/ 86878 h 133626"/>
                <a:gd name="connsiteX96" fmla="*/ 493736 w 823659"/>
                <a:gd name="connsiteY96" fmla="*/ 86878 h 133626"/>
                <a:gd name="connsiteX97" fmla="*/ 493736 w 823659"/>
                <a:gd name="connsiteY97" fmla="*/ 33887 h 133626"/>
                <a:gd name="connsiteX98" fmla="*/ 476536 w 823659"/>
                <a:gd name="connsiteY98" fmla="*/ 33887 h 133626"/>
                <a:gd name="connsiteX99" fmla="*/ 468729 w 823659"/>
                <a:gd name="connsiteY99" fmla="*/ 28042 h 133626"/>
                <a:gd name="connsiteX100" fmla="*/ 476536 w 823659"/>
                <a:gd name="connsiteY100" fmla="*/ 22191 h 133626"/>
                <a:gd name="connsiteX101" fmla="*/ 524409 w 823659"/>
                <a:gd name="connsiteY101" fmla="*/ 22191 h 133626"/>
                <a:gd name="connsiteX102" fmla="*/ 532209 w 823659"/>
                <a:gd name="connsiteY102" fmla="*/ 28042 h 133626"/>
                <a:gd name="connsiteX103" fmla="*/ 524409 w 823659"/>
                <a:gd name="connsiteY103" fmla="*/ 33887 h 133626"/>
                <a:gd name="connsiteX104" fmla="*/ 507210 w 823659"/>
                <a:gd name="connsiteY104" fmla="*/ 33887 h 133626"/>
                <a:gd name="connsiteX105" fmla="*/ 507210 w 823659"/>
                <a:gd name="connsiteY105" fmla="*/ 86878 h 133626"/>
                <a:gd name="connsiteX106" fmla="*/ 528309 w 823659"/>
                <a:gd name="connsiteY106" fmla="*/ 86878 h 133626"/>
                <a:gd name="connsiteX107" fmla="*/ 535935 w 823659"/>
                <a:gd name="connsiteY107" fmla="*/ 92721 h 133626"/>
                <a:gd name="connsiteX108" fmla="*/ 528309 w 823659"/>
                <a:gd name="connsiteY108" fmla="*/ 98573 h 133626"/>
                <a:gd name="connsiteX109" fmla="*/ 507210 w 823659"/>
                <a:gd name="connsiteY109" fmla="*/ 98573 h 133626"/>
                <a:gd name="connsiteX110" fmla="*/ 507210 w 823659"/>
                <a:gd name="connsiteY110" fmla="*/ 106727 h 133626"/>
                <a:gd name="connsiteX111" fmla="*/ 523169 w 823659"/>
                <a:gd name="connsiteY111" fmla="*/ 119660 h 133626"/>
                <a:gd name="connsiteX112" fmla="*/ 531502 w 823659"/>
                <a:gd name="connsiteY112" fmla="*/ 111507 h 133626"/>
                <a:gd name="connsiteX113" fmla="*/ 539835 w 823659"/>
                <a:gd name="connsiteY113" fmla="*/ 120019 h 133626"/>
                <a:gd name="connsiteX114" fmla="*/ 647446 w 823659"/>
                <a:gd name="connsiteY114" fmla="*/ 28042 h 133626"/>
                <a:gd name="connsiteX115" fmla="*/ 639820 w 823659"/>
                <a:gd name="connsiteY115" fmla="*/ 33887 h 133626"/>
                <a:gd name="connsiteX116" fmla="*/ 632549 w 823659"/>
                <a:gd name="connsiteY116" fmla="*/ 33887 h 133626"/>
                <a:gd name="connsiteX117" fmla="*/ 632549 w 823659"/>
                <a:gd name="connsiteY117" fmla="*/ 73760 h 133626"/>
                <a:gd name="connsiteX118" fmla="*/ 609147 w 823659"/>
                <a:gd name="connsiteY118" fmla="*/ 99462 h 133626"/>
                <a:gd name="connsiteX119" fmla="*/ 585744 w 823659"/>
                <a:gd name="connsiteY119" fmla="*/ 90601 h 133626"/>
                <a:gd name="connsiteX120" fmla="*/ 578117 w 823659"/>
                <a:gd name="connsiteY120" fmla="*/ 98573 h 133626"/>
                <a:gd name="connsiteX121" fmla="*/ 564992 w 823659"/>
                <a:gd name="connsiteY121" fmla="*/ 98573 h 133626"/>
                <a:gd name="connsiteX122" fmla="*/ 557376 w 823659"/>
                <a:gd name="connsiteY122" fmla="*/ 92721 h 133626"/>
                <a:gd name="connsiteX123" fmla="*/ 564992 w 823659"/>
                <a:gd name="connsiteY123" fmla="*/ 86878 h 133626"/>
                <a:gd name="connsiteX124" fmla="*/ 572263 w 823659"/>
                <a:gd name="connsiteY124" fmla="*/ 86878 h 133626"/>
                <a:gd name="connsiteX125" fmla="*/ 572263 w 823659"/>
                <a:gd name="connsiteY125" fmla="*/ 33887 h 133626"/>
                <a:gd name="connsiteX126" fmla="*/ 564992 w 823659"/>
                <a:gd name="connsiteY126" fmla="*/ 33887 h 133626"/>
                <a:gd name="connsiteX127" fmla="*/ 557376 w 823659"/>
                <a:gd name="connsiteY127" fmla="*/ 28042 h 133626"/>
                <a:gd name="connsiteX128" fmla="*/ 564992 w 823659"/>
                <a:gd name="connsiteY128" fmla="*/ 22191 h 133626"/>
                <a:gd name="connsiteX129" fmla="*/ 593011 w 823659"/>
                <a:gd name="connsiteY129" fmla="*/ 22191 h 133626"/>
                <a:gd name="connsiteX130" fmla="*/ 600638 w 823659"/>
                <a:gd name="connsiteY130" fmla="*/ 28042 h 133626"/>
                <a:gd name="connsiteX131" fmla="*/ 593011 w 823659"/>
                <a:gd name="connsiteY131" fmla="*/ 33887 h 133626"/>
                <a:gd name="connsiteX132" fmla="*/ 585744 w 823659"/>
                <a:gd name="connsiteY132" fmla="*/ 33887 h 133626"/>
                <a:gd name="connsiteX133" fmla="*/ 585744 w 823659"/>
                <a:gd name="connsiteY133" fmla="*/ 64368 h 133626"/>
                <a:gd name="connsiteX134" fmla="*/ 608257 w 823659"/>
                <a:gd name="connsiteY134" fmla="*/ 87758 h 133626"/>
                <a:gd name="connsiteX135" fmla="*/ 619076 w 823659"/>
                <a:gd name="connsiteY135" fmla="*/ 73403 h 133626"/>
                <a:gd name="connsiteX136" fmla="*/ 619076 w 823659"/>
                <a:gd name="connsiteY136" fmla="*/ 33887 h 133626"/>
                <a:gd name="connsiteX137" fmla="*/ 613222 w 823659"/>
                <a:gd name="connsiteY137" fmla="*/ 33887 h 133626"/>
                <a:gd name="connsiteX138" fmla="*/ 605603 w 823659"/>
                <a:gd name="connsiteY138" fmla="*/ 28042 h 133626"/>
                <a:gd name="connsiteX139" fmla="*/ 613222 w 823659"/>
                <a:gd name="connsiteY139" fmla="*/ 22191 h 133626"/>
                <a:gd name="connsiteX140" fmla="*/ 639820 w 823659"/>
                <a:gd name="connsiteY140" fmla="*/ 22191 h 133626"/>
                <a:gd name="connsiteX141" fmla="*/ 647446 w 823659"/>
                <a:gd name="connsiteY141" fmla="*/ 28042 h 133626"/>
                <a:gd name="connsiteX142" fmla="*/ 733424 w 823659"/>
                <a:gd name="connsiteY142" fmla="*/ 5359 h 133626"/>
                <a:gd name="connsiteX143" fmla="*/ 724557 w 823659"/>
                <a:gd name="connsiteY143" fmla="*/ 12266 h 133626"/>
                <a:gd name="connsiteX144" fmla="*/ 668528 w 823659"/>
                <a:gd name="connsiteY144" fmla="*/ 12266 h 133626"/>
                <a:gd name="connsiteX145" fmla="*/ 659661 w 823659"/>
                <a:gd name="connsiteY145" fmla="*/ 5533 h 133626"/>
                <a:gd name="connsiteX146" fmla="*/ 668528 w 823659"/>
                <a:gd name="connsiteY146" fmla="*/ -1382 h 133626"/>
                <a:gd name="connsiteX147" fmla="*/ 724557 w 823659"/>
                <a:gd name="connsiteY147" fmla="*/ -1382 h 133626"/>
                <a:gd name="connsiteX148" fmla="*/ 733424 w 823659"/>
                <a:gd name="connsiteY148" fmla="*/ 5359 h 133626"/>
                <a:gd name="connsiteX149" fmla="*/ 823659 w 823659"/>
                <a:gd name="connsiteY149" fmla="*/ 28042 h 133626"/>
                <a:gd name="connsiteX150" fmla="*/ 815858 w 823659"/>
                <a:gd name="connsiteY150" fmla="*/ 33887 h 133626"/>
                <a:gd name="connsiteX151" fmla="*/ 800081 w 823659"/>
                <a:gd name="connsiteY151" fmla="*/ 33887 h 133626"/>
                <a:gd name="connsiteX152" fmla="*/ 800081 w 823659"/>
                <a:gd name="connsiteY152" fmla="*/ 124623 h 133626"/>
                <a:gd name="connsiteX153" fmla="*/ 794226 w 823659"/>
                <a:gd name="connsiteY153" fmla="*/ 132245 h 133626"/>
                <a:gd name="connsiteX154" fmla="*/ 788555 w 823659"/>
                <a:gd name="connsiteY154" fmla="*/ 128165 h 133626"/>
                <a:gd name="connsiteX155" fmla="*/ 767097 w 823659"/>
                <a:gd name="connsiteY155" fmla="*/ 110626 h 133626"/>
                <a:gd name="connsiteX156" fmla="*/ 761957 w 823659"/>
                <a:gd name="connsiteY156" fmla="*/ 104773 h 133626"/>
                <a:gd name="connsiteX157" fmla="*/ 768337 w 823659"/>
                <a:gd name="connsiteY157" fmla="*/ 98930 h 133626"/>
                <a:gd name="connsiteX158" fmla="*/ 786600 w 823659"/>
                <a:gd name="connsiteY158" fmla="*/ 106012 h 133626"/>
                <a:gd name="connsiteX159" fmla="*/ 786600 w 823659"/>
                <a:gd name="connsiteY159" fmla="*/ 33887 h 133626"/>
                <a:gd name="connsiteX160" fmla="*/ 770824 w 823659"/>
                <a:gd name="connsiteY160" fmla="*/ 33887 h 133626"/>
                <a:gd name="connsiteX161" fmla="*/ 763022 w 823659"/>
                <a:gd name="connsiteY161" fmla="*/ 28042 h 133626"/>
                <a:gd name="connsiteX162" fmla="*/ 770824 w 823659"/>
                <a:gd name="connsiteY162" fmla="*/ 22191 h 133626"/>
                <a:gd name="connsiteX163" fmla="*/ 815858 w 823659"/>
                <a:gd name="connsiteY163" fmla="*/ 22191 h 133626"/>
                <a:gd name="connsiteX164" fmla="*/ 823659 w 823659"/>
                <a:gd name="connsiteY164" fmla="*/ 28042 h 133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</a:cxnLst>
              <a:rect l="l" t="t" r="r" b="b"/>
              <a:pathLst>
                <a:path w="823659" h="133626">
                  <a:moveTo>
                    <a:pt x="73937" y="41333"/>
                  </a:moveTo>
                  <a:cubicBezTo>
                    <a:pt x="73937" y="45232"/>
                    <a:pt x="70926" y="46820"/>
                    <a:pt x="67200" y="46820"/>
                  </a:cubicBezTo>
                  <a:cubicBezTo>
                    <a:pt x="64189" y="46820"/>
                    <a:pt x="62418" y="46646"/>
                    <a:pt x="60638" y="42748"/>
                  </a:cubicBezTo>
                  <a:cubicBezTo>
                    <a:pt x="57095" y="34775"/>
                    <a:pt x="48404" y="33004"/>
                    <a:pt x="42732" y="33004"/>
                  </a:cubicBezTo>
                  <a:cubicBezTo>
                    <a:pt x="29791" y="33004"/>
                    <a:pt x="16842" y="41509"/>
                    <a:pt x="14005" y="55507"/>
                  </a:cubicBezTo>
                  <a:lnTo>
                    <a:pt x="66318" y="55507"/>
                  </a:lnTo>
                  <a:cubicBezTo>
                    <a:pt x="69686" y="55507"/>
                    <a:pt x="73937" y="55507"/>
                    <a:pt x="73937" y="62239"/>
                  </a:cubicBezTo>
                  <a:cubicBezTo>
                    <a:pt x="73937" y="83511"/>
                    <a:pt x="61885" y="99986"/>
                    <a:pt x="39006" y="99986"/>
                  </a:cubicBezTo>
                  <a:cubicBezTo>
                    <a:pt x="17199" y="99986"/>
                    <a:pt x="0" y="82264"/>
                    <a:pt x="0" y="60643"/>
                  </a:cubicBezTo>
                  <a:cubicBezTo>
                    <a:pt x="0" y="39555"/>
                    <a:pt x="17731" y="21302"/>
                    <a:pt x="41842" y="21302"/>
                  </a:cubicBezTo>
                  <a:cubicBezTo>
                    <a:pt x="66135" y="21302"/>
                    <a:pt x="73937" y="36903"/>
                    <a:pt x="73937" y="41333"/>
                  </a:cubicBezTo>
                  <a:close/>
                  <a:moveTo>
                    <a:pt x="60106" y="67028"/>
                  </a:moveTo>
                  <a:lnTo>
                    <a:pt x="14189" y="67028"/>
                  </a:lnTo>
                  <a:cubicBezTo>
                    <a:pt x="16842" y="79429"/>
                    <a:pt x="27304" y="88290"/>
                    <a:pt x="39006" y="88290"/>
                  </a:cubicBezTo>
                  <a:cubicBezTo>
                    <a:pt x="54965" y="88290"/>
                    <a:pt x="59049" y="75889"/>
                    <a:pt x="60106" y="67028"/>
                  </a:cubicBezTo>
                  <a:close/>
                  <a:moveTo>
                    <a:pt x="176763" y="28042"/>
                  </a:moveTo>
                  <a:cubicBezTo>
                    <a:pt x="176763" y="33887"/>
                    <a:pt x="171973" y="33887"/>
                    <a:pt x="169137" y="33887"/>
                  </a:cubicBezTo>
                  <a:lnTo>
                    <a:pt x="161868" y="33887"/>
                  </a:lnTo>
                  <a:lnTo>
                    <a:pt x="161868" y="73760"/>
                  </a:lnTo>
                  <a:cubicBezTo>
                    <a:pt x="161868" y="91482"/>
                    <a:pt x="153003" y="99462"/>
                    <a:pt x="138465" y="99462"/>
                  </a:cubicBezTo>
                  <a:cubicBezTo>
                    <a:pt x="125341" y="99462"/>
                    <a:pt x="116833" y="92372"/>
                    <a:pt x="115061" y="90601"/>
                  </a:cubicBezTo>
                  <a:cubicBezTo>
                    <a:pt x="115061" y="95912"/>
                    <a:pt x="114529" y="98573"/>
                    <a:pt x="107435" y="98573"/>
                  </a:cubicBezTo>
                  <a:lnTo>
                    <a:pt x="94311" y="98573"/>
                  </a:lnTo>
                  <a:cubicBezTo>
                    <a:pt x="91475" y="98573"/>
                    <a:pt x="86693" y="98573"/>
                    <a:pt x="86693" y="92721"/>
                  </a:cubicBezTo>
                  <a:cubicBezTo>
                    <a:pt x="86693" y="86878"/>
                    <a:pt x="91475" y="86878"/>
                    <a:pt x="94311" y="86878"/>
                  </a:cubicBezTo>
                  <a:lnTo>
                    <a:pt x="101580" y="86878"/>
                  </a:lnTo>
                  <a:lnTo>
                    <a:pt x="101580" y="33887"/>
                  </a:lnTo>
                  <a:lnTo>
                    <a:pt x="94311" y="33887"/>
                  </a:lnTo>
                  <a:cubicBezTo>
                    <a:pt x="91475" y="33887"/>
                    <a:pt x="86693" y="33887"/>
                    <a:pt x="86693" y="28042"/>
                  </a:cubicBezTo>
                  <a:cubicBezTo>
                    <a:pt x="86693" y="22191"/>
                    <a:pt x="91475" y="22191"/>
                    <a:pt x="94311" y="22191"/>
                  </a:cubicBezTo>
                  <a:lnTo>
                    <a:pt x="122330" y="22191"/>
                  </a:lnTo>
                  <a:cubicBezTo>
                    <a:pt x="125166" y="22191"/>
                    <a:pt x="129956" y="22191"/>
                    <a:pt x="129956" y="28042"/>
                  </a:cubicBezTo>
                  <a:cubicBezTo>
                    <a:pt x="129956" y="33887"/>
                    <a:pt x="125166" y="33887"/>
                    <a:pt x="122330" y="33887"/>
                  </a:cubicBezTo>
                  <a:lnTo>
                    <a:pt x="115061" y="33887"/>
                  </a:lnTo>
                  <a:lnTo>
                    <a:pt x="115061" y="64368"/>
                  </a:lnTo>
                  <a:cubicBezTo>
                    <a:pt x="115061" y="81383"/>
                    <a:pt x="128710" y="87758"/>
                    <a:pt x="137575" y="87758"/>
                  </a:cubicBezTo>
                  <a:cubicBezTo>
                    <a:pt x="145734" y="87758"/>
                    <a:pt x="148395" y="83860"/>
                    <a:pt x="148395" y="73403"/>
                  </a:cubicBezTo>
                  <a:lnTo>
                    <a:pt x="148395" y="33887"/>
                  </a:lnTo>
                  <a:lnTo>
                    <a:pt x="142540" y="33887"/>
                  </a:lnTo>
                  <a:cubicBezTo>
                    <a:pt x="139887" y="33887"/>
                    <a:pt x="134921" y="33887"/>
                    <a:pt x="134921" y="28042"/>
                  </a:cubicBezTo>
                  <a:cubicBezTo>
                    <a:pt x="134921" y="22191"/>
                    <a:pt x="139887" y="22191"/>
                    <a:pt x="142540" y="22191"/>
                  </a:cubicBezTo>
                  <a:lnTo>
                    <a:pt x="169137" y="22191"/>
                  </a:lnTo>
                  <a:cubicBezTo>
                    <a:pt x="171973" y="22191"/>
                    <a:pt x="176763" y="22191"/>
                    <a:pt x="176763" y="28042"/>
                  </a:cubicBezTo>
                  <a:close/>
                  <a:moveTo>
                    <a:pt x="262209" y="41333"/>
                  </a:moveTo>
                  <a:cubicBezTo>
                    <a:pt x="262209" y="45232"/>
                    <a:pt x="259199" y="46820"/>
                    <a:pt x="255472" y="46820"/>
                  </a:cubicBezTo>
                  <a:cubicBezTo>
                    <a:pt x="252993" y="46820"/>
                    <a:pt x="250507" y="46820"/>
                    <a:pt x="248911" y="42748"/>
                  </a:cubicBezTo>
                  <a:cubicBezTo>
                    <a:pt x="245725" y="34951"/>
                    <a:pt x="238631" y="33004"/>
                    <a:pt x="232244" y="33004"/>
                  </a:cubicBezTo>
                  <a:cubicBezTo>
                    <a:pt x="217531" y="33004"/>
                    <a:pt x="205115" y="45051"/>
                    <a:pt x="205115" y="60470"/>
                  </a:cubicBezTo>
                  <a:cubicBezTo>
                    <a:pt x="205115" y="69504"/>
                    <a:pt x="210794" y="88290"/>
                    <a:pt x="233308" y="88290"/>
                  </a:cubicBezTo>
                  <a:cubicBezTo>
                    <a:pt x="238456" y="88290"/>
                    <a:pt x="241467" y="87941"/>
                    <a:pt x="242357" y="87758"/>
                  </a:cubicBezTo>
                  <a:cubicBezTo>
                    <a:pt x="242889" y="87583"/>
                    <a:pt x="243064" y="87409"/>
                    <a:pt x="243064" y="85814"/>
                  </a:cubicBezTo>
                  <a:cubicBezTo>
                    <a:pt x="243414" y="80676"/>
                    <a:pt x="247139" y="77658"/>
                    <a:pt x="251573" y="77658"/>
                  </a:cubicBezTo>
                  <a:cubicBezTo>
                    <a:pt x="256895" y="77658"/>
                    <a:pt x="260264" y="81557"/>
                    <a:pt x="260264" y="86346"/>
                  </a:cubicBezTo>
                  <a:cubicBezTo>
                    <a:pt x="260264" y="99986"/>
                    <a:pt x="241825" y="99986"/>
                    <a:pt x="233666" y="99986"/>
                  </a:cubicBezTo>
                  <a:cubicBezTo>
                    <a:pt x="202104" y="99986"/>
                    <a:pt x="191642" y="75531"/>
                    <a:pt x="191642" y="60470"/>
                  </a:cubicBezTo>
                  <a:cubicBezTo>
                    <a:pt x="191642" y="39206"/>
                    <a:pt x="208666" y="21302"/>
                    <a:pt x="231362" y="21302"/>
                  </a:cubicBezTo>
                  <a:cubicBezTo>
                    <a:pt x="256537" y="21302"/>
                    <a:pt x="262209" y="38317"/>
                    <a:pt x="262209" y="41333"/>
                  </a:cubicBezTo>
                  <a:close/>
                  <a:moveTo>
                    <a:pt x="356878" y="5359"/>
                  </a:moveTo>
                  <a:cubicBezTo>
                    <a:pt x="356878" y="12266"/>
                    <a:pt x="350141" y="12266"/>
                    <a:pt x="348013" y="12266"/>
                  </a:cubicBezTo>
                  <a:lnTo>
                    <a:pt x="291982" y="12266"/>
                  </a:lnTo>
                  <a:cubicBezTo>
                    <a:pt x="290035" y="12266"/>
                    <a:pt x="283115" y="12266"/>
                    <a:pt x="283115" y="5533"/>
                  </a:cubicBezTo>
                  <a:cubicBezTo>
                    <a:pt x="283115" y="-1382"/>
                    <a:pt x="289852" y="-1382"/>
                    <a:pt x="291982" y="-1382"/>
                  </a:cubicBezTo>
                  <a:lnTo>
                    <a:pt x="348013" y="-1382"/>
                  </a:lnTo>
                  <a:cubicBezTo>
                    <a:pt x="349966" y="-1382"/>
                    <a:pt x="356878" y="-1382"/>
                    <a:pt x="356878" y="5359"/>
                  </a:cubicBezTo>
                  <a:close/>
                  <a:moveTo>
                    <a:pt x="445700" y="120019"/>
                  </a:moveTo>
                  <a:cubicBezTo>
                    <a:pt x="445700" y="131356"/>
                    <a:pt x="430805" y="131356"/>
                    <a:pt x="427968" y="131356"/>
                  </a:cubicBezTo>
                  <a:cubicBezTo>
                    <a:pt x="414312" y="131356"/>
                    <a:pt x="399601" y="123917"/>
                    <a:pt x="399601" y="107259"/>
                  </a:cubicBezTo>
                  <a:lnTo>
                    <a:pt x="399601" y="98573"/>
                  </a:lnTo>
                  <a:lnTo>
                    <a:pt x="382576" y="98573"/>
                  </a:lnTo>
                  <a:cubicBezTo>
                    <a:pt x="379914" y="98573"/>
                    <a:pt x="374774" y="98573"/>
                    <a:pt x="374774" y="92721"/>
                  </a:cubicBezTo>
                  <a:cubicBezTo>
                    <a:pt x="374774" y="86878"/>
                    <a:pt x="379739" y="86878"/>
                    <a:pt x="382401" y="86878"/>
                  </a:cubicBezTo>
                  <a:lnTo>
                    <a:pt x="399601" y="86878"/>
                  </a:lnTo>
                  <a:lnTo>
                    <a:pt x="399601" y="33887"/>
                  </a:lnTo>
                  <a:lnTo>
                    <a:pt x="382401" y="33887"/>
                  </a:lnTo>
                  <a:cubicBezTo>
                    <a:pt x="379914" y="33887"/>
                    <a:pt x="374591" y="33887"/>
                    <a:pt x="374591" y="28042"/>
                  </a:cubicBezTo>
                  <a:cubicBezTo>
                    <a:pt x="374591" y="22191"/>
                    <a:pt x="379914" y="22191"/>
                    <a:pt x="382401" y="22191"/>
                  </a:cubicBezTo>
                  <a:lnTo>
                    <a:pt x="430272" y="22191"/>
                  </a:lnTo>
                  <a:cubicBezTo>
                    <a:pt x="432750" y="22191"/>
                    <a:pt x="438074" y="22191"/>
                    <a:pt x="438074" y="28042"/>
                  </a:cubicBezTo>
                  <a:cubicBezTo>
                    <a:pt x="438074" y="33887"/>
                    <a:pt x="432750" y="33887"/>
                    <a:pt x="430272" y="33887"/>
                  </a:cubicBezTo>
                  <a:lnTo>
                    <a:pt x="413074" y="33887"/>
                  </a:lnTo>
                  <a:lnTo>
                    <a:pt x="413074" y="86878"/>
                  </a:lnTo>
                  <a:lnTo>
                    <a:pt x="434174" y="86878"/>
                  </a:lnTo>
                  <a:cubicBezTo>
                    <a:pt x="436833" y="86878"/>
                    <a:pt x="441800" y="86878"/>
                    <a:pt x="441800" y="92721"/>
                  </a:cubicBezTo>
                  <a:cubicBezTo>
                    <a:pt x="441800" y="98573"/>
                    <a:pt x="436833" y="98573"/>
                    <a:pt x="434174" y="98573"/>
                  </a:cubicBezTo>
                  <a:lnTo>
                    <a:pt x="413074" y="98573"/>
                  </a:lnTo>
                  <a:lnTo>
                    <a:pt x="413074" y="106727"/>
                  </a:lnTo>
                  <a:cubicBezTo>
                    <a:pt x="413074" y="117889"/>
                    <a:pt x="421580" y="119660"/>
                    <a:pt x="429033" y="119660"/>
                  </a:cubicBezTo>
                  <a:cubicBezTo>
                    <a:pt x="429565" y="113991"/>
                    <a:pt x="434174" y="111507"/>
                    <a:pt x="437367" y="111507"/>
                  </a:cubicBezTo>
                  <a:cubicBezTo>
                    <a:pt x="441083" y="111507"/>
                    <a:pt x="445700" y="114341"/>
                    <a:pt x="445700" y="120019"/>
                  </a:cubicBezTo>
                  <a:close/>
                  <a:moveTo>
                    <a:pt x="539835" y="120019"/>
                  </a:moveTo>
                  <a:cubicBezTo>
                    <a:pt x="539835" y="131356"/>
                    <a:pt x="524941" y="131356"/>
                    <a:pt x="522104" y="131356"/>
                  </a:cubicBezTo>
                  <a:cubicBezTo>
                    <a:pt x="508450" y="131356"/>
                    <a:pt x="493736" y="123917"/>
                    <a:pt x="493736" y="107259"/>
                  </a:cubicBezTo>
                  <a:lnTo>
                    <a:pt x="493736" y="98573"/>
                  </a:lnTo>
                  <a:lnTo>
                    <a:pt x="476712" y="98573"/>
                  </a:lnTo>
                  <a:cubicBezTo>
                    <a:pt x="474050" y="98573"/>
                    <a:pt x="468909" y="98573"/>
                    <a:pt x="468909" y="92721"/>
                  </a:cubicBezTo>
                  <a:cubicBezTo>
                    <a:pt x="468909" y="86878"/>
                    <a:pt x="473877" y="86878"/>
                    <a:pt x="476536" y="86878"/>
                  </a:cubicBezTo>
                  <a:lnTo>
                    <a:pt x="493736" y="86878"/>
                  </a:lnTo>
                  <a:lnTo>
                    <a:pt x="493736" y="33887"/>
                  </a:lnTo>
                  <a:lnTo>
                    <a:pt x="476536" y="33887"/>
                  </a:lnTo>
                  <a:cubicBezTo>
                    <a:pt x="474050" y="33887"/>
                    <a:pt x="468729" y="33887"/>
                    <a:pt x="468729" y="28042"/>
                  </a:cubicBezTo>
                  <a:cubicBezTo>
                    <a:pt x="468729" y="22191"/>
                    <a:pt x="474050" y="22191"/>
                    <a:pt x="476536" y="22191"/>
                  </a:cubicBezTo>
                  <a:lnTo>
                    <a:pt x="524409" y="22191"/>
                  </a:lnTo>
                  <a:cubicBezTo>
                    <a:pt x="526888" y="22191"/>
                    <a:pt x="532209" y="22191"/>
                    <a:pt x="532209" y="28042"/>
                  </a:cubicBezTo>
                  <a:cubicBezTo>
                    <a:pt x="532209" y="33887"/>
                    <a:pt x="526888" y="33887"/>
                    <a:pt x="524409" y="33887"/>
                  </a:cubicBezTo>
                  <a:lnTo>
                    <a:pt x="507210" y="33887"/>
                  </a:lnTo>
                  <a:lnTo>
                    <a:pt x="507210" y="86878"/>
                  </a:lnTo>
                  <a:lnTo>
                    <a:pt x="528309" y="86878"/>
                  </a:lnTo>
                  <a:cubicBezTo>
                    <a:pt x="530971" y="86878"/>
                    <a:pt x="535935" y="86878"/>
                    <a:pt x="535935" y="92721"/>
                  </a:cubicBezTo>
                  <a:cubicBezTo>
                    <a:pt x="535935" y="98573"/>
                    <a:pt x="530971" y="98573"/>
                    <a:pt x="528309" y="98573"/>
                  </a:cubicBezTo>
                  <a:lnTo>
                    <a:pt x="507210" y="98573"/>
                  </a:lnTo>
                  <a:lnTo>
                    <a:pt x="507210" y="106727"/>
                  </a:lnTo>
                  <a:cubicBezTo>
                    <a:pt x="507210" y="117889"/>
                    <a:pt x="515718" y="119660"/>
                    <a:pt x="523169" y="119660"/>
                  </a:cubicBezTo>
                  <a:cubicBezTo>
                    <a:pt x="523702" y="113991"/>
                    <a:pt x="528309" y="111507"/>
                    <a:pt x="531502" y="111507"/>
                  </a:cubicBezTo>
                  <a:cubicBezTo>
                    <a:pt x="535221" y="111507"/>
                    <a:pt x="539835" y="114341"/>
                    <a:pt x="539835" y="120019"/>
                  </a:cubicBezTo>
                  <a:close/>
                  <a:moveTo>
                    <a:pt x="647446" y="28042"/>
                  </a:moveTo>
                  <a:cubicBezTo>
                    <a:pt x="647446" y="33887"/>
                    <a:pt x="642654" y="33887"/>
                    <a:pt x="639820" y="33887"/>
                  </a:cubicBezTo>
                  <a:lnTo>
                    <a:pt x="632549" y="33887"/>
                  </a:lnTo>
                  <a:lnTo>
                    <a:pt x="632549" y="73760"/>
                  </a:lnTo>
                  <a:cubicBezTo>
                    <a:pt x="632549" y="91482"/>
                    <a:pt x="623685" y="99462"/>
                    <a:pt x="609147" y="99462"/>
                  </a:cubicBezTo>
                  <a:cubicBezTo>
                    <a:pt x="596024" y="99462"/>
                    <a:pt x="587516" y="92372"/>
                    <a:pt x="585744" y="90601"/>
                  </a:cubicBezTo>
                  <a:cubicBezTo>
                    <a:pt x="585744" y="95912"/>
                    <a:pt x="585212" y="98573"/>
                    <a:pt x="578117" y="98573"/>
                  </a:cubicBezTo>
                  <a:lnTo>
                    <a:pt x="564992" y="98573"/>
                  </a:lnTo>
                  <a:cubicBezTo>
                    <a:pt x="562158" y="98573"/>
                    <a:pt x="557376" y="98573"/>
                    <a:pt x="557376" y="92721"/>
                  </a:cubicBezTo>
                  <a:cubicBezTo>
                    <a:pt x="557376" y="86878"/>
                    <a:pt x="562158" y="86878"/>
                    <a:pt x="564992" y="86878"/>
                  </a:cubicBezTo>
                  <a:lnTo>
                    <a:pt x="572263" y="86878"/>
                  </a:lnTo>
                  <a:lnTo>
                    <a:pt x="572263" y="33887"/>
                  </a:lnTo>
                  <a:lnTo>
                    <a:pt x="564992" y="33887"/>
                  </a:lnTo>
                  <a:cubicBezTo>
                    <a:pt x="562158" y="33887"/>
                    <a:pt x="557376" y="33887"/>
                    <a:pt x="557376" y="28042"/>
                  </a:cubicBezTo>
                  <a:cubicBezTo>
                    <a:pt x="557376" y="22191"/>
                    <a:pt x="562158" y="22191"/>
                    <a:pt x="564992" y="22191"/>
                  </a:cubicBezTo>
                  <a:lnTo>
                    <a:pt x="593011" y="22191"/>
                  </a:lnTo>
                  <a:cubicBezTo>
                    <a:pt x="595849" y="22191"/>
                    <a:pt x="600638" y="22191"/>
                    <a:pt x="600638" y="28042"/>
                  </a:cubicBezTo>
                  <a:cubicBezTo>
                    <a:pt x="600638" y="33887"/>
                    <a:pt x="595849" y="33887"/>
                    <a:pt x="593011" y="33887"/>
                  </a:cubicBezTo>
                  <a:lnTo>
                    <a:pt x="585744" y="33887"/>
                  </a:lnTo>
                  <a:lnTo>
                    <a:pt x="585744" y="64368"/>
                  </a:lnTo>
                  <a:cubicBezTo>
                    <a:pt x="585744" y="81383"/>
                    <a:pt x="599392" y="87758"/>
                    <a:pt x="608257" y="87758"/>
                  </a:cubicBezTo>
                  <a:cubicBezTo>
                    <a:pt x="616417" y="87758"/>
                    <a:pt x="619076" y="83860"/>
                    <a:pt x="619076" y="73403"/>
                  </a:cubicBezTo>
                  <a:lnTo>
                    <a:pt x="619076" y="33887"/>
                  </a:lnTo>
                  <a:lnTo>
                    <a:pt x="613222" y="33887"/>
                  </a:lnTo>
                  <a:cubicBezTo>
                    <a:pt x="610570" y="33887"/>
                    <a:pt x="605603" y="33887"/>
                    <a:pt x="605603" y="28042"/>
                  </a:cubicBezTo>
                  <a:cubicBezTo>
                    <a:pt x="605603" y="22191"/>
                    <a:pt x="610570" y="22191"/>
                    <a:pt x="613222" y="22191"/>
                  </a:cubicBezTo>
                  <a:lnTo>
                    <a:pt x="639820" y="22191"/>
                  </a:lnTo>
                  <a:cubicBezTo>
                    <a:pt x="642654" y="22191"/>
                    <a:pt x="647446" y="22191"/>
                    <a:pt x="647446" y="28042"/>
                  </a:cubicBezTo>
                  <a:close/>
                  <a:moveTo>
                    <a:pt x="733424" y="5359"/>
                  </a:moveTo>
                  <a:cubicBezTo>
                    <a:pt x="733424" y="12266"/>
                    <a:pt x="726687" y="12266"/>
                    <a:pt x="724557" y="12266"/>
                  </a:cubicBezTo>
                  <a:lnTo>
                    <a:pt x="668528" y="12266"/>
                  </a:lnTo>
                  <a:cubicBezTo>
                    <a:pt x="666581" y="12266"/>
                    <a:pt x="659661" y="12266"/>
                    <a:pt x="659661" y="5533"/>
                  </a:cubicBezTo>
                  <a:cubicBezTo>
                    <a:pt x="659661" y="-1382"/>
                    <a:pt x="666398" y="-1382"/>
                    <a:pt x="668528" y="-1382"/>
                  </a:cubicBezTo>
                  <a:lnTo>
                    <a:pt x="724557" y="-1382"/>
                  </a:lnTo>
                  <a:cubicBezTo>
                    <a:pt x="726512" y="-1382"/>
                    <a:pt x="733424" y="-1382"/>
                    <a:pt x="733424" y="5359"/>
                  </a:cubicBezTo>
                  <a:close/>
                  <a:moveTo>
                    <a:pt x="823659" y="28042"/>
                  </a:moveTo>
                  <a:cubicBezTo>
                    <a:pt x="823659" y="33887"/>
                    <a:pt x="818344" y="33887"/>
                    <a:pt x="815858" y="33887"/>
                  </a:cubicBezTo>
                  <a:lnTo>
                    <a:pt x="800081" y="33887"/>
                  </a:lnTo>
                  <a:lnTo>
                    <a:pt x="800081" y="124623"/>
                  </a:lnTo>
                  <a:cubicBezTo>
                    <a:pt x="800081" y="127282"/>
                    <a:pt x="800081" y="132245"/>
                    <a:pt x="794226" y="132245"/>
                  </a:cubicBezTo>
                  <a:cubicBezTo>
                    <a:pt x="790500" y="132245"/>
                    <a:pt x="789445" y="129942"/>
                    <a:pt x="788555" y="128165"/>
                  </a:cubicBezTo>
                  <a:cubicBezTo>
                    <a:pt x="780753" y="111690"/>
                    <a:pt x="772596" y="110975"/>
                    <a:pt x="767097" y="110626"/>
                  </a:cubicBezTo>
                  <a:cubicBezTo>
                    <a:pt x="764618" y="110443"/>
                    <a:pt x="761957" y="108323"/>
                    <a:pt x="761957" y="104773"/>
                  </a:cubicBezTo>
                  <a:cubicBezTo>
                    <a:pt x="761957" y="102646"/>
                    <a:pt x="763022" y="98930"/>
                    <a:pt x="768337" y="98930"/>
                  </a:cubicBezTo>
                  <a:cubicBezTo>
                    <a:pt x="776854" y="98930"/>
                    <a:pt x="784297" y="104068"/>
                    <a:pt x="786600" y="106012"/>
                  </a:cubicBezTo>
                  <a:lnTo>
                    <a:pt x="786600" y="33887"/>
                  </a:lnTo>
                  <a:lnTo>
                    <a:pt x="770824" y="33887"/>
                  </a:lnTo>
                  <a:cubicBezTo>
                    <a:pt x="768162" y="33887"/>
                    <a:pt x="763022" y="33887"/>
                    <a:pt x="763022" y="28042"/>
                  </a:cubicBezTo>
                  <a:cubicBezTo>
                    <a:pt x="763022" y="22191"/>
                    <a:pt x="768337" y="22191"/>
                    <a:pt x="770824" y="22191"/>
                  </a:cubicBezTo>
                  <a:lnTo>
                    <a:pt x="815858" y="22191"/>
                  </a:lnTo>
                  <a:cubicBezTo>
                    <a:pt x="818519" y="22191"/>
                    <a:pt x="823659" y="22191"/>
                    <a:pt x="823659" y="28042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" name="任意多边形: 形状 17">
              <a:extLst>
                <a:ext uri="{FF2B5EF4-FFF2-40B4-BE49-F238E27FC236}">
                  <a16:creationId xmlns:a16="http://schemas.microsoft.com/office/drawing/2014/main" id="{6DA809F6-4AD0-9059-E6C9-4DE6641D25A2}"/>
                </a:ext>
              </a:extLst>
            </p:cNvPr>
            <p:cNvSpPr/>
            <p:nvPr/>
          </p:nvSpPr>
          <p:spPr>
            <a:xfrm flipV="1">
              <a:off x="8877997" y="-15250930"/>
              <a:ext cx="26843" cy="26821"/>
            </a:xfrm>
            <a:custGeom>
              <a:avLst/>
              <a:gdLst>
                <a:gd name="connsiteX0" fmla="*/ 26843 w 26843"/>
                <a:gd name="connsiteY0" fmla="*/ 12036 h 26821"/>
                <a:gd name="connsiteX1" fmla="*/ 13425 w 26843"/>
                <a:gd name="connsiteY1" fmla="*/ 25446 h 26821"/>
                <a:gd name="connsiteX2" fmla="*/ 0 w 26843"/>
                <a:gd name="connsiteY2" fmla="*/ 12036 h 26821"/>
                <a:gd name="connsiteX3" fmla="*/ 13425 w 26843"/>
                <a:gd name="connsiteY3" fmla="*/ -1375 h 26821"/>
                <a:gd name="connsiteX4" fmla="*/ 26843 w 26843"/>
                <a:gd name="connsiteY4" fmla="*/ 12036 h 26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843" h="26821">
                  <a:moveTo>
                    <a:pt x="26843" y="12036"/>
                  </a:moveTo>
                  <a:cubicBezTo>
                    <a:pt x="26843" y="19372"/>
                    <a:pt x="20766" y="25446"/>
                    <a:pt x="13425" y="25446"/>
                  </a:cubicBezTo>
                  <a:cubicBezTo>
                    <a:pt x="6077" y="25446"/>
                    <a:pt x="0" y="19372"/>
                    <a:pt x="0" y="12036"/>
                  </a:cubicBezTo>
                  <a:cubicBezTo>
                    <a:pt x="0" y="4699"/>
                    <a:pt x="6077" y="-1375"/>
                    <a:pt x="13425" y="-1375"/>
                  </a:cubicBezTo>
                  <a:cubicBezTo>
                    <a:pt x="20766" y="-1375"/>
                    <a:pt x="26843" y="4699"/>
                    <a:pt x="26843" y="12036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" name="任意多边形: 形状 18">
              <a:extLst>
                <a:ext uri="{FF2B5EF4-FFF2-40B4-BE49-F238E27FC236}">
                  <a16:creationId xmlns:a16="http://schemas.microsoft.com/office/drawing/2014/main" id="{BECE2AA7-788F-288D-11B0-3C18276C5CEC}"/>
                </a:ext>
              </a:extLst>
            </p:cNvPr>
            <p:cNvSpPr/>
            <p:nvPr/>
          </p:nvSpPr>
          <p:spPr>
            <a:xfrm flipV="1">
              <a:off x="8992720" y="-15347867"/>
              <a:ext cx="207899" cy="173620"/>
            </a:xfrm>
            <a:custGeom>
              <a:avLst/>
              <a:gdLst>
                <a:gd name="connsiteX0" fmla="*/ 180555 w 207899"/>
                <a:gd name="connsiteY0" fmla="*/ 160349 h 173620"/>
                <a:gd name="connsiteX1" fmla="*/ 207899 w 207899"/>
                <a:gd name="connsiteY1" fmla="*/ 160349 h 173620"/>
                <a:gd name="connsiteX2" fmla="*/ 207899 w 207899"/>
                <a:gd name="connsiteY2" fmla="*/ 172244 h 173620"/>
                <a:gd name="connsiteX3" fmla="*/ 162570 w 207899"/>
                <a:gd name="connsiteY3" fmla="*/ 171481 h 173620"/>
                <a:gd name="connsiteX4" fmla="*/ 117249 w 207899"/>
                <a:gd name="connsiteY4" fmla="*/ 172244 h 173620"/>
                <a:gd name="connsiteX5" fmla="*/ 117249 w 207899"/>
                <a:gd name="connsiteY5" fmla="*/ 160349 h 173620"/>
                <a:gd name="connsiteX6" fmla="*/ 144592 w 207899"/>
                <a:gd name="connsiteY6" fmla="*/ 160349 h 173620"/>
                <a:gd name="connsiteX7" fmla="*/ 144592 w 207899"/>
                <a:gd name="connsiteY7" fmla="*/ 94797 h 173620"/>
                <a:gd name="connsiteX8" fmla="*/ 63307 w 207899"/>
                <a:gd name="connsiteY8" fmla="*/ 94797 h 173620"/>
                <a:gd name="connsiteX9" fmla="*/ 63307 w 207899"/>
                <a:gd name="connsiteY9" fmla="*/ 160349 h 173620"/>
                <a:gd name="connsiteX10" fmla="*/ 90659 w 207899"/>
                <a:gd name="connsiteY10" fmla="*/ 160349 h 173620"/>
                <a:gd name="connsiteX11" fmla="*/ 90659 w 207899"/>
                <a:gd name="connsiteY11" fmla="*/ 172244 h 173620"/>
                <a:gd name="connsiteX12" fmla="*/ 45330 w 207899"/>
                <a:gd name="connsiteY12" fmla="*/ 171481 h 173620"/>
                <a:gd name="connsiteX13" fmla="*/ 0 w 207899"/>
                <a:gd name="connsiteY13" fmla="*/ 172244 h 173620"/>
                <a:gd name="connsiteX14" fmla="*/ 0 w 207899"/>
                <a:gd name="connsiteY14" fmla="*/ 160349 h 173620"/>
                <a:gd name="connsiteX15" fmla="*/ 27352 w 207899"/>
                <a:gd name="connsiteY15" fmla="*/ 160349 h 173620"/>
                <a:gd name="connsiteX16" fmla="*/ 27352 w 207899"/>
                <a:gd name="connsiteY16" fmla="*/ 10515 h 173620"/>
                <a:gd name="connsiteX17" fmla="*/ 0 w 207899"/>
                <a:gd name="connsiteY17" fmla="*/ 10515 h 173620"/>
                <a:gd name="connsiteX18" fmla="*/ 0 w 207899"/>
                <a:gd name="connsiteY18" fmla="*/ -1377 h 173620"/>
                <a:gd name="connsiteX19" fmla="*/ 45330 w 207899"/>
                <a:gd name="connsiteY19" fmla="*/ -616 h 173620"/>
                <a:gd name="connsiteX20" fmla="*/ 90659 w 207899"/>
                <a:gd name="connsiteY20" fmla="*/ -1377 h 173620"/>
                <a:gd name="connsiteX21" fmla="*/ 90659 w 207899"/>
                <a:gd name="connsiteY21" fmla="*/ 10515 h 173620"/>
                <a:gd name="connsiteX22" fmla="*/ 63307 w 207899"/>
                <a:gd name="connsiteY22" fmla="*/ 10515 h 173620"/>
                <a:gd name="connsiteX23" fmla="*/ 63307 w 207899"/>
                <a:gd name="connsiteY23" fmla="*/ 82903 h 173620"/>
                <a:gd name="connsiteX24" fmla="*/ 144592 w 207899"/>
                <a:gd name="connsiteY24" fmla="*/ 82903 h 173620"/>
                <a:gd name="connsiteX25" fmla="*/ 144592 w 207899"/>
                <a:gd name="connsiteY25" fmla="*/ 10515 h 173620"/>
                <a:gd name="connsiteX26" fmla="*/ 117249 w 207899"/>
                <a:gd name="connsiteY26" fmla="*/ 10515 h 173620"/>
                <a:gd name="connsiteX27" fmla="*/ 117249 w 207899"/>
                <a:gd name="connsiteY27" fmla="*/ -1377 h 173620"/>
                <a:gd name="connsiteX28" fmla="*/ 162570 w 207899"/>
                <a:gd name="connsiteY28" fmla="*/ -616 h 173620"/>
                <a:gd name="connsiteX29" fmla="*/ 207899 w 207899"/>
                <a:gd name="connsiteY29" fmla="*/ -1377 h 173620"/>
                <a:gd name="connsiteX30" fmla="*/ 207899 w 207899"/>
                <a:gd name="connsiteY30" fmla="*/ 10515 h 173620"/>
                <a:gd name="connsiteX31" fmla="*/ 180555 w 207899"/>
                <a:gd name="connsiteY31" fmla="*/ 10515 h 173620"/>
                <a:gd name="connsiteX32" fmla="*/ 180555 w 207899"/>
                <a:gd name="connsiteY32" fmla="*/ 160349 h 173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07899" h="173620">
                  <a:moveTo>
                    <a:pt x="180555" y="160349"/>
                  </a:moveTo>
                  <a:lnTo>
                    <a:pt x="207899" y="160349"/>
                  </a:lnTo>
                  <a:lnTo>
                    <a:pt x="207899" y="172244"/>
                  </a:lnTo>
                  <a:cubicBezTo>
                    <a:pt x="198279" y="171481"/>
                    <a:pt x="173461" y="171481"/>
                    <a:pt x="162570" y="171481"/>
                  </a:cubicBezTo>
                  <a:cubicBezTo>
                    <a:pt x="151686" y="171481"/>
                    <a:pt x="126869" y="171481"/>
                    <a:pt x="117249" y="172244"/>
                  </a:cubicBezTo>
                  <a:lnTo>
                    <a:pt x="117249" y="160349"/>
                  </a:lnTo>
                  <a:lnTo>
                    <a:pt x="144592" y="160349"/>
                  </a:lnTo>
                  <a:lnTo>
                    <a:pt x="144592" y="94797"/>
                  </a:lnTo>
                  <a:lnTo>
                    <a:pt x="63307" y="94797"/>
                  </a:lnTo>
                  <a:lnTo>
                    <a:pt x="63307" y="160349"/>
                  </a:lnTo>
                  <a:lnTo>
                    <a:pt x="90659" y="160349"/>
                  </a:lnTo>
                  <a:lnTo>
                    <a:pt x="90659" y="172244"/>
                  </a:lnTo>
                  <a:cubicBezTo>
                    <a:pt x="81031" y="171481"/>
                    <a:pt x="56221" y="171481"/>
                    <a:pt x="45330" y="171481"/>
                  </a:cubicBezTo>
                  <a:cubicBezTo>
                    <a:pt x="34438" y="171481"/>
                    <a:pt x="9621" y="171481"/>
                    <a:pt x="0" y="172244"/>
                  </a:cubicBezTo>
                  <a:lnTo>
                    <a:pt x="0" y="160349"/>
                  </a:lnTo>
                  <a:lnTo>
                    <a:pt x="27352" y="160349"/>
                  </a:lnTo>
                  <a:lnTo>
                    <a:pt x="27352" y="10515"/>
                  </a:lnTo>
                  <a:lnTo>
                    <a:pt x="0" y="10515"/>
                  </a:lnTo>
                  <a:lnTo>
                    <a:pt x="0" y="-1377"/>
                  </a:lnTo>
                  <a:cubicBezTo>
                    <a:pt x="9621" y="-616"/>
                    <a:pt x="34438" y="-616"/>
                    <a:pt x="45330" y="-616"/>
                  </a:cubicBezTo>
                  <a:cubicBezTo>
                    <a:pt x="56221" y="-616"/>
                    <a:pt x="81031" y="-616"/>
                    <a:pt x="90659" y="-1377"/>
                  </a:cubicBezTo>
                  <a:lnTo>
                    <a:pt x="90659" y="10515"/>
                  </a:lnTo>
                  <a:lnTo>
                    <a:pt x="63307" y="10515"/>
                  </a:lnTo>
                  <a:lnTo>
                    <a:pt x="63307" y="82903"/>
                  </a:lnTo>
                  <a:lnTo>
                    <a:pt x="144592" y="82903"/>
                  </a:lnTo>
                  <a:lnTo>
                    <a:pt x="144592" y="10515"/>
                  </a:lnTo>
                  <a:lnTo>
                    <a:pt x="117249" y="10515"/>
                  </a:lnTo>
                  <a:lnTo>
                    <a:pt x="117249" y="-1377"/>
                  </a:lnTo>
                  <a:cubicBezTo>
                    <a:pt x="126869" y="-616"/>
                    <a:pt x="151686" y="-616"/>
                    <a:pt x="162570" y="-616"/>
                  </a:cubicBezTo>
                  <a:cubicBezTo>
                    <a:pt x="173461" y="-616"/>
                    <a:pt x="198279" y="-616"/>
                    <a:pt x="207899" y="-1377"/>
                  </a:cubicBezTo>
                  <a:lnTo>
                    <a:pt x="207899" y="10515"/>
                  </a:lnTo>
                  <a:lnTo>
                    <a:pt x="180555" y="10515"/>
                  </a:lnTo>
                  <a:lnTo>
                    <a:pt x="180555" y="160349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0" name="任意多边形: 形状 19">
              <a:extLst>
                <a:ext uri="{FF2B5EF4-FFF2-40B4-BE49-F238E27FC236}">
                  <a16:creationId xmlns:a16="http://schemas.microsoft.com/office/drawing/2014/main" id="{7B8102CA-ED2D-5D7F-9C3D-1CA9C75B171B}"/>
                </a:ext>
              </a:extLst>
            </p:cNvPr>
            <p:cNvSpPr/>
            <p:nvPr/>
          </p:nvSpPr>
          <p:spPr>
            <a:xfrm flipV="1">
              <a:off x="9220198" y="-15356542"/>
              <a:ext cx="356877" cy="101368"/>
            </a:xfrm>
            <a:custGeom>
              <a:avLst/>
              <a:gdLst>
                <a:gd name="connsiteX0" fmla="*/ 73937 w 356877"/>
                <a:gd name="connsiteY0" fmla="*/ 41335 h 101368"/>
                <a:gd name="connsiteX1" fmla="*/ 67200 w 356877"/>
                <a:gd name="connsiteY1" fmla="*/ 46821 h 101368"/>
                <a:gd name="connsiteX2" fmla="*/ 60638 w 356877"/>
                <a:gd name="connsiteY2" fmla="*/ 42749 h 101368"/>
                <a:gd name="connsiteX3" fmla="*/ 42732 w 356877"/>
                <a:gd name="connsiteY3" fmla="*/ 33006 h 101368"/>
                <a:gd name="connsiteX4" fmla="*/ 14005 w 356877"/>
                <a:gd name="connsiteY4" fmla="*/ 55509 h 101368"/>
                <a:gd name="connsiteX5" fmla="*/ 66318 w 356877"/>
                <a:gd name="connsiteY5" fmla="*/ 55509 h 101368"/>
                <a:gd name="connsiteX6" fmla="*/ 73937 w 356877"/>
                <a:gd name="connsiteY6" fmla="*/ 62240 h 101368"/>
                <a:gd name="connsiteX7" fmla="*/ 39006 w 356877"/>
                <a:gd name="connsiteY7" fmla="*/ 99987 h 101368"/>
                <a:gd name="connsiteX8" fmla="*/ 0 w 356877"/>
                <a:gd name="connsiteY8" fmla="*/ 60645 h 101368"/>
                <a:gd name="connsiteX9" fmla="*/ 41842 w 356877"/>
                <a:gd name="connsiteY9" fmla="*/ 21304 h 101368"/>
                <a:gd name="connsiteX10" fmla="*/ 73937 w 356877"/>
                <a:gd name="connsiteY10" fmla="*/ 41335 h 101368"/>
                <a:gd name="connsiteX11" fmla="*/ 60106 w 356877"/>
                <a:gd name="connsiteY11" fmla="*/ 67029 h 101368"/>
                <a:gd name="connsiteX12" fmla="*/ 14188 w 356877"/>
                <a:gd name="connsiteY12" fmla="*/ 67029 h 101368"/>
                <a:gd name="connsiteX13" fmla="*/ 39006 w 356877"/>
                <a:gd name="connsiteY13" fmla="*/ 88292 h 101368"/>
                <a:gd name="connsiteX14" fmla="*/ 60106 w 356877"/>
                <a:gd name="connsiteY14" fmla="*/ 67029 h 101368"/>
                <a:gd name="connsiteX15" fmla="*/ 176764 w 356877"/>
                <a:gd name="connsiteY15" fmla="*/ 28043 h 101368"/>
                <a:gd name="connsiteX16" fmla="*/ 169137 w 356877"/>
                <a:gd name="connsiteY16" fmla="*/ 33888 h 101368"/>
                <a:gd name="connsiteX17" fmla="*/ 161869 w 356877"/>
                <a:gd name="connsiteY17" fmla="*/ 33888 h 101368"/>
                <a:gd name="connsiteX18" fmla="*/ 161869 w 356877"/>
                <a:gd name="connsiteY18" fmla="*/ 73761 h 101368"/>
                <a:gd name="connsiteX19" fmla="*/ 138465 w 356877"/>
                <a:gd name="connsiteY19" fmla="*/ 99463 h 101368"/>
                <a:gd name="connsiteX20" fmla="*/ 115061 w 356877"/>
                <a:gd name="connsiteY20" fmla="*/ 90602 h 101368"/>
                <a:gd name="connsiteX21" fmla="*/ 107435 w 356877"/>
                <a:gd name="connsiteY21" fmla="*/ 98575 h 101368"/>
                <a:gd name="connsiteX22" fmla="*/ 94311 w 356877"/>
                <a:gd name="connsiteY22" fmla="*/ 98575 h 101368"/>
                <a:gd name="connsiteX23" fmla="*/ 86692 w 356877"/>
                <a:gd name="connsiteY23" fmla="*/ 92722 h 101368"/>
                <a:gd name="connsiteX24" fmla="*/ 94311 w 356877"/>
                <a:gd name="connsiteY24" fmla="*/ 86879 h 101368"/>
                <a:gd name="connsiteX25" fmla="*/ 101580 w 356877"/>
                <a:gd name="connsiteY25" fmla="*/ 86879 h 101368"/>
                <a:gd name="connsiteX26" fmla="*/ 101580 w 356877"/>
                <a:gd name="connsiteY26" fmla="*/ 33888 h 101368"/>
                <a:gd name="connsiteX27" fmla="*/ 94311 w 356877"/>
                <a:gd name="connsiteY27" fmla="*/ 33888 h 101368"/>
                <a:gd name="connsiteX28" fmla="*/ 86692 w 356877"/>
                <a:gd name="connsiteY28" fmla="*/ 28043 h 101368"/>
                <a:gd name="connsiteX29" fmla="*/ 94311 w 356877"/>
                <a:gd name="connsiteY29" fmla="*/ 22192 h 101368"/>
                <a:gd name="connsiteX30" fmla="*/ 122330 w 356877"/>
                <a:gd name="connsiteY30" fmla="*/ 22192 h 101368"/>
                <a:gd name="connsiteX31" fmla="*/ 129957 w 356877"/>
                <a:gd name="connsiteY31" fmla="*/ 28043 h 101368"/>
                <a:gd name="connsiteX32" fmla="*/ 122330 w 356877"/>
                <a:gd name="connsiteY32" fmla="*/ 33888 h 101368"/>
                <a:gd name="connsiteX33" fmla="*/ 115061 w 356877"/>
                <a:gd name="connsiteY33" fmla="*/ 33888 h 101368"/>
                <a:gd name="connsiteX34" fmla="*/ 115061 w 356877"/>
                <a:gd name="connsiteY34" fmla="*/ 64370 h 101368"/>
                <a:gd name="connsiteX35" fmla="*/ 137575 w 356877"/>
                <a:gd name="connsiteY35" fmla="*/ 87760 h 101368"/>
                <a:gd name="connsiteX36" fmla="*/ 148395 w 356877"/>
                <a:gd name="connsiteY36" fmla="*/ 73404 h 101368"/>
                <a:gd name="connsiteX37" fmla="*/ 148395 w 356877"/>
                <a:gd name="connsiteY37" fmla="*/ 33888 h 101368"/>
                <a:gd name="connsiteX38" fmla="*/ 142540 w 356877"/>
                <a:gd name="connsiteY38" fmla="*/ 33888 h 101368"/>
                <a:gd name="connsiteX39" fmla="*/ 134921 w 356877"/>
                <a:gd name="connsiteY39" fmla="*/ 28043 h 101368"/>
                <a:gd name="connsiteX40" fmla="*/ 142540 w 356877"/>
                <a:gd name="connsiteY40" fmla="*/ 22192 h 101368"/>
                <a:gd name="connsiteX41" fmla="*/ 169137 w 356877"/>
                <a:gd name="connsiteY41" fmla="*/ 22192 h 101368"/>
                <a:gd name="connsiteX42" fmla="*/ 176764 w 356877"/>
                <a:gd name="connsiteY42" fmla="*/ 28043 h 101368"/>
                <a:gd name="connsiteX43" fmla="*/ 262208 w 356877"/>
                <a:gd name="connsiteY43" fmla="*/ 41335 h 101368"/>
                <a:gd name="connsiteX44" fmla="*/ 255472 w 356877"/>
                <a:gd name="connsiteY44" fmla="*/ 46821 h 101368"/>
                <a:gd name="connsiteX45" fmla="*/ 248910 w 356877"/>
                <a:gd name="connsiteY45" fmla="*/ 42749 h 101368"/>
                <a:gd name="connsiteX46" fmla="*/ 232244 w 356877"/>
                <a:gd name="connsiteY46" fmla="*/ 33006 h 101368"/>
                <a:gd name="connsiteX47" fmla="*/ 205114 w 356877"/>
                <a:gd name="connsiteY47" fmla="*/ 60471 h 101368"/>
                <a:gd name="connsiteX48" fmla="*/ 233308 w 356877"/>
                <a:gd name="connsiteY48" fmla="*/ 88292 h 101368"/>
                <a:gd name="connsiteX49" fmla="*/ 242357 w 356877"/>
                <a:gd name="connsiteY49" fmla="*/ 87760 h 101368"/>
                <a:gd name="connsiteX50" fmla="*/ 243064 w 356877"/>
                <a:gd name="connsiteY50" fmla="*/ 85815 h 101368"/>
                <a:gd name="connsiteX51" fmla="*/ 251572 w 356877"/>
                <a:gd name="connsiteY51" fmla="*/ 77660 h 101368"/>
                <a:gd name="connsiteX52" fmla="*/ 260264 w 356877"/>
                <a:gd name="connsiteY52" fmla="*/ 86347 h 101368"/>
                <a:gd name="connsiteX53" fmla="*/ 233666 w 356877"/>
                <a:gd name="connsiteY53" fmla="*/ 99987 h 101368"/>
                <a:gd name="connsiteX54" fmla="*/ 191641 w 356877"/>
                <a:gd name="connsiteY54" fmla="*/ 60471 h 101368"/>
                <a:gd name="connsiteX55" fmla="*/ 231362 w 356877"/>
                <a:gd name="connsiteY55" fmla="*/ 21304 h 101368"/>
                <a:gd name="connsiteX56" fmla="*/ 262208 w 356877"/>
                <a:gd name="connsiteY56" fmla="*/ 41335 h 101368"/>
                <a:gd name="connsiteX57" fmla="*/ 356877 w 356877"/>
                <a:gd name="connsiteY57" fmla="*/ 5360 h 101368"/>
                <a:gd name="connsiteX58" fmla="*/ 348013 w 356877"/>
                <a:gd name="connsiteY58" fmla="*/ 12267 h 101368"/>
                <a:gd name="connsiteX59" fmla="*/ 291982 w 356877"/>
                <a:gd name="connsiteY59" fmla="*/ 12267 h 101368"/>
                <a:gd name="connsiteX60" fmla="*/ 283117 w 356877"/>
                <a:gd name="connsiteY60" fmla="*/ 5534 h 101368"/>
                <a:gd name="connsiteX61" fmla="*/ 291982 w 356877"/>
                <a:gd name="connsiteY61" fmla="*/ -1381 h 101368"/>
                <a:gd name="connsiteX62" fmla="*/ 348013 w 356877"/>
                <a:gd name="connsiteY62" fmla="*/ -1381 h 101368"/>
                <a:gd name="connsiteX63" fmla="*/ 356877 w 356877"/>
                <a:gd name="connsiteY63" fmla="*/ 5360 h 1013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356877" h="101368">
                  <a:moveTo>
                    <a:pt x="73937" y="41335"/>
                  </a:moveTo>
                  <a:cubicBezTo>
                    <a:pt x="73937" y="45233"/>
                    <a:pt x="70926" y="46821"/>
                    <a:pt x="67200" y="46821"/>
                  </a:cubicBezTo>
                  <a:cubicBezTo>
                    <a:pt x="64189" y="46821"/>
                    <a:pt x="62417" y="46648"/>
                    <a:pt x="60638" y="42749"/>
                  </a:cubicBezTo>
                  <a:cubicBezTo>
                    <a:pt x="57095" y="34777"/>
                    <a:pt x="48404" y="33006"/>
                    <a:pt x="42732" y="33006"/>
                  </a:cubicBezTo>
                  <a:cubicBezTo>
                    <a:pt x="29791" y="33006"/>
                    <a:pt x="16842" y="41510"/>
                    <a:pt x="14005" y="55509"/>
                  </a:cubicBezTo>
                  <a:lnTo>
                    <a:pt x="66318" y="55509"/>
                  </a:lnTo>
                  <a:cubicBezTo>
                    <a:pt x="69686" y="55509"/>
                    <a:pt x="73937" y="55509"/>
                    <a:pt x="73937" y="62240"/>
                  </a:cubicBezTo>
                  <a:cubicBezTo>
                    <a:pt x="73937" y="83512"/>
                    <a:pt x="61885" y="99987"/>
                    <a:pt x="39006" y="99987"/>
                  </a:cubicBezTo>
                  <a:cubicBezTo>
                    <a:pt x="17199" y="99987"/>
                    <a:pt x="0" y="82265"/>
                    <a:pt x="0" y="60645"/>
                  </a:cubicBezTo>
                  <a:cubicBezTo>
                    <a:pt x="0" y="39556"/>
                    <a:pt x="17732" y="21304"/>
                    <a:pt x="41842" y="21304"/>
                  </a:cubicBezTo>
                  <a:cubicBezTo>
                    <a:pt x="66135" y="21304"/>
                    <a:pt x="73937" y="36904"/>
                    <a:pt x="73937" y="41335"/>
                  </a:cubicBezTo>
                  <a:close/>
                  <a:moveTo>
                    <a:pt x="60106" y="67029"/>
                  </a:moveTo>
                  <a:lnTo>
                    <a:pt x="14188" y="67029"/>
                  </a:lnTo>
                  <a:cubicBezTo>
                    <a:pt x="16842" y="79431"/>
                    <a:pt x="27304" y="88292"/>
                    <a:pt x="39006" y="88292"/>
                  </a:cubicBezTo>
                  <a:cubicBezTo>
                    <a:pt x="54966" y="88292"/>
                    <a:pt x="59049" y="75890"/>
                    <a:pt x="60106" y="67029"/>
                  </a:cubicBezTo>
                  <a:close/>
                  <a:moveTo>
                    <a:pt x="176764" y="28043"/>
                  </a:moveTo>
                  <a:cubicBezTo>
                    <a:pt x="176764" y="33888"/>
                    <a:pt x="171973" y="33888"/>
                    <a:pt x="169137" y="33888"/>
                  </a:cubicBezTo>
                  <a:lnTo>
                    <a:pt x="161869" y="33888"/>
                  </a:lnTo>
                  <a:lnTo>
                    <a:pt x="161869" y="73761"/>
                  </a:lnTo>
                  <a:cubicBezTo>
                    <a:pt x="161869" y="91483"/>
                    <a:pt x="153003" y="99463"/>
                    <a:pt x="138465" y="99463"/>
                  </a:cubicBezTo>
                  <a:cubicBezTo>
                    <a:pt x="125341" y="99463"/>
                    <a:pt x="116833" y="92373"/>
                    <a:pt x="115061" y="90602"/>
                  </a:cubicBezTo>
                  <a:cubicBezTo>
                    <a:pt x="115061" y="95913"/>
                    <a:pt x="114529" y="98575"/>
                    <a:pt x="107435" y="98575"/>
                  </a:cubicBezTo>
                  <a:lnTo>
                    <a:pt x="94311" y="98575"/>
                  </a:lnTo>
                  <a:cubicBezTo>
                    <a:pt x="91475" y="98575"/>
                    <a:pt x="86692" y="98575"/>
                    <a:pt x="86692" y="92722"/>
                  </a:cubicBezTo>
                  <a:cubicBezTo>
                    <a:pt x="86692" y="86879"/>
                    <a:pt x="91475" y="86879"/>
                    <a:pt x="94311" y="86879"/>
                  </a:cubicBezTo>
                  <a:lnTo>
                    <a:pt x="101580" y="86879"/>
                  </a:lnTo>
                  <a:lnTo>
                    <a:pt x="101580" y="33888"/>
                  </a:lnTo>
                  <a:lnTo>
                    <a:pt x="94311" y="33888"/>
                  </a:lnTo>
                  <a:cubicBezTo>
                    <a:pt x="91475" y="33888"/>
                    <a:pt x="86692" y="33888"/>
                    <a:pt x="86692" y="28043"/>
                  </a:cubicBezTo>
                  <a:cubicBezTo>
                    <a:pt x="86692" y="22192"/>
                    <a:pt x="91475" y="22192"/>
                    <a:pt x="94311" y="22192"/>
                  </a:cubicBezTo>
                  <a:lnTo>
                    <a:pt x="122330" y="22192"/>
                  </a:lnTo>
                  <a:cubicBezTo>
                    <a:pt x="125166" y="22192"/>
                    <a:pt x="129957" y="22192"/>
                    <a:pt x="129957" y="28043"/>
                  </a:cubicBezTo>
                  <a:cubicBezTo>
                    <a:pt x="129957" y="33888"/>
                    <a:pt x="125166" y="33888"/>
                    <a:pt x="122330" y="33888"/>
                  </a:cubicBezTo>
                  <a:lnTo>
                    <a:pt x="115061" y="33888"/>
                  </a:lnTo>
                  <a:lnTo>
                    <a:pt x="115061" y="64370"/>
                  </a:lnTo>
                  <a:cubicBezTo>
                    <a:pt x="115061" y="81384"/>
                    <a:pt x="128710" y="87760"/>
                    <a:pt x="137575" y="87760"/>
                  </a:cubicBezTo>
                  <a:cubicBezTo>
                    <a:pt x="145734" y="87760"/>
                    <a:pt x="148395" y="83861"/>
                    <a:pt x="148395" y="73404"/>
                  </a:cubicBezTo>
                  <a:lnTo>
                    <a:pt x="148395" y="33888"/>
                  </a:lnTo>
                  <a:lnTo>
                    <a:pt x="142540" y="33888"/>
                  </a:lnTo>
                  <a:cubicBezTo>
                    <a:pt x="139886" y="33888"/>
                    <a:pt x="134921" y="33888"/>
                    <a:pt x="134921" y="28043"/>
                  </a:cubicBezTo>
                  <a:cubicBezTo>
                    <a:pt x="134921" y="22192"/>
                    <a:pt x="139886" y="22192"/>
                    <a:pt x="142540" y="22192"/>
                  </a:cubicBezTo>
                  <a:lnTo>
                    <a:pt x="169137" y="22192"/>
                  </a:lnTo>
                  <a:cubicBezTo>
                    <a:pt x="171973" y="22192"/>
                    <a:pt x="176764" y="22192"/>
                    <a:pt x="176764" y="28043"/>
                  </a:cubicBezTo>
                  <a:close/>
                  <a:moveTo>
                    <a:pt x="262208" y="41335"/>
                  </a:moveTo>
                  <a:cubicBezTo>
                    <a:pt x="262208" y="45233"/>
                    <a:pt x="259199" y="46821"/>
                    <a:pt x="255472" y="46821"/>
                  </a:cubicBezTo>
                  <a:cubicBezTo>
                    <a:pt x="252993" y="46821"/>
                    <a:pt x="250507" y="46821"/>
                    <a:pt x="248910" y="42749"/>
                  </a:cubicBezTo>
                  <a:cubicBezTo>
                    <a:pt x="245725" y="34952"/>
                    <a:pt x="238631" y="33006"/>
                    <a:pt x="232244" y="33006"/>
                  </a:cubicBezTo>
                  <a:cubicBezTo>
                    <a:pt x="217531" y="33006"/>
                    <a:pt x="205114" y="45052"/>
                    <a:pt x="205114" y="60471"/>
                  </a:cubicBezTo>
                  <a:cubicBezTo>
                    <a:pt x="205114" y="69506"/>
                    <a:pt x="210794" y="88292"/>
                    <a:pt x="233308" y="88292"/>
                  </a:cubicBezTo>
                  <a:cubicBezTo>
                    <a:pt x="238456" y="88292"/>
                    <a:pt x="241467" y="87943"/>
                    <a:pt x="242357" y="87760"/>
                  </a:cubicBezTo>
                  <a:cubicBezTo>
                    <a:pt x="242889" y="87584"/>
                    <a:pt x="243064" y="87411"/>
                    <a:pt x="243064" y="85815"/>
                  </a:cubicBezTo>
                  <a:cubicBezTo>
                    <a:pt x="243413" y="80677"/>
                    <a:pt x="247139" y="77660"/>
                    <a:pt x="251572" y="77660"/>
                  </a:cubicBezTo>
                  <a:cubicBezTo>
                    <a:pt x="256895" y="77660"/>
                    <a:pt x="260264" y="81558"/>
                    <a:pt x="260264" y="86347"/>
                  </a:cubicBezTo>
                  <a:cubicBezTo>
                    <a:pt x="260264" y="99987"/>
                    <a:pt x="241824" y="99987"/>
                    <a:pt x="233666" y="99987"/>
                  </a:cubicBezTo>
                  <a:cubicBezTo>
                    <a:pt x="202103" y="99987"/>
                    <a:pt x="191641" y="75532"/>
                    <a:pt x="191641" y="60471"/>
                  </a:cubicBezTo>
                  <a:cubicBezTo>
                    <a:pt x="191641" y="39207"/>
                    <a:pt x="208666" y="21304"/>
                    <a:pt x="231362" y="21304"/>
                  </a:cubicBezTo>
                  <a:cubicBezTo>
                    <a:pt x="256537" y="21304"/>
                    <a:pt x="262208" y="38319"/>
                    <a:pt x="262208" y="41335"/>
                  </a:cubicBezTo>
                  <a:close/>
                  <a:moveTo>
                    <a:pt x="356877" y="5360"/>
                  </a:moveTo>
                  <a:cubicBezTo>
                    <a:pt x="356877" y="12267"/>
                    <a:pt x="350141" y="12267"/>
                    <a:pt x="348013" y="12267"/>
                  </a:cubicBezTo>
                  <a:lnTo>
                    <a:pt x="291982" y="12267"/>
                  </a:lnTo>
                  <a:cubicBezTo>
                    <a:pt x="290034" y="12267"/>
                    <a:pt x="283117" y="12267"/>
                    <a:pt x="283117" y="5534"/>
                  </a:cubicBezTo>
                  <a:cubicBezTo>
                    <a:pt x="283117" y="-1381"/>
                    <a:pt x="289854" y="-1381"/>
                    <a:pt x="291982" y="-1381"/>
                  </a:cubicBezTo>
                  <a:lnTo>
                    <a:pt x="348013" y="-1381"/>
                  </a:lnTo>
                  <a:cubicBezTo>
                    <a:pt x="349966" y="-1381"/>
                    <a:pt x="356877" y="-1381"/>
                    <a:pt x="356877" y="5360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1" name="任意多边形: 形状 20">
              <a:extLst>
                <a:ext uri="{FF2B5EF4-FFF2-40B4-BE49-F238E27FC236}">
                  <a16:creationId xmlns:a16="http://schemas.microsoft.com/office/drawing/2014/main" id="{FDFDB7E5-E842-818C-8BA7-68807A1E5A1D}"/>
                </a:ext>
              </a:extLst>
            </p:cNvPr>
            <p:cNvSpPr/>
            <p:nvPr/>
          </p:nvSpPr>
          <p:spPr>
            <a:xfrm flipV="1">
              <a:off x="9595674" y="-15401736"/>
              <a:ext cx="281184" cy="124759"/>
            </a:xfrm>
            <a:custGeom>
              <a:avLst/>
              <a:gdLst>
                <a:gd name="connsiteX0" fmla="*/ 68622 w 281184"/>
                <a:gd name="connsiteY0" fmla="*/ 14743 h 124759"/>
                <a:gd name="connsiteX1" fmla="*/ 66135 w 281184"/>
                <a:gd name="connsiteY1" fmla="*/ 4286 h 124759"/>
                <a:gd name="connsiteX2" fmla="*/ 72165 w 281184"/>
                <a:gd name="connsiteY2" fmla="*/ -1383 h 124759"/>
                <a:gd name="connsiteX3" fmla="*/ 79084 w 281184"/>
                <a:gd name="connsiteY3" fmla="*/ 2515 h 124759"/>
                <a:gd name="connsiteX4" fmla="*/ 82277 w 281184"/>
                <a:gd name="connsiteY4" fmla="*/ 13504 h 124759"/>
                <a:gd name="connsiteX5" fmla="*/ 86178 w 281184"/>
                <a:gd name="connsiteY5" fmla="*/ 29447 h 124759"/>
                <a:gd name="connsiteX6" fmla="*/ 89189 w 281184"/>
                <a:gd name="connsiteY6" fmla="*/ 41326 h 124759"/>
                <a:gd name="connsiteX7" fmla="*/ 94686 w 281184"/>
                <a:gd name="connsiteY7" fmla="*/ 54791 h 124759"/>
                <a:gd name="connsiteX8" fmla="*/ 123055 w 281184"/>
                <a:gd name="connsiteY8" fmla="*/ 73577 h 124759"/>
                <a:gd name="connsiteX9" fmla="*/ 133517 w 281184"/>
                <a:gd name="connsiteY9" fmla="*/ 61176 h 124759"/>
                <a:gd name="connsiteX10" fmla="*/ 123055 w 281184"/>
                <a:gd name="connsiteY10" fmla="*/ 23429 h 124759"/>
                <a:gd name="connsiteX11" fmla="*/ 120394 w 281184"/>
                <a:gd name="connsiteY11" fmla="*/ 13854 h 124759"/>
                <a:gd name="connsiteX12" fmla="*/ 137243 w 281184"/>
                <a:gd name="connsiteY12" fmla="*/ -1383 h 124759"/>
                <a:gd name="connsiteX13" fmla="*/ 162776 w 281184"/>
                <a:gd name="connsiteY13" fmla="*/ 25732 h 124759"/>
                <a:gd name="connsiteX14" fmla="*/ 159940 w 281184"/>
                <a:gd name="connsiteY14" fmla="*/ 28034 h 124759"/>
                <a:gd name="connsiteX15" fmla="*/ 156572 w 281184"/>
                <a:gd name="connsiteY15" fmla="*/ 25017 h 124759"/>
                <a:gd name="connsiteX16" fmla="*/ 137776 w 281184"/>
                <a:gd name="connsiteY16" fmla="*/ 3579 h 124759"/>
                <a:gd name="connsiteX17" fmla="*/ 133343 w 281184"/>
                <a:gd name="connsiteY17" fmla="*/ 9780 h 124759"/>
                <a:gd name="connsiteX18" fmla="*/ 137418 w 281184"/>
                <a:gd name="connsiteY18" fmla="*/ 24136 h 124759"/>
                <a:gd name="connsiteX19" fmla="*/ 146816 w 281184"/>
                <a:gd name="connsiteY19" fmla="*/ 58341 h 124759"/>
                <a:gd name="connsiteX20" fmla="*/ 140254 w 281184"/>
                <a:gd name="connsiteY20" fmla="*/ 73752 h 124759"/>
                <a:gd name="connsiteX21" fmla="*/ 123762 w 281184"/>
                <a:gd name="connsiteY21" fmla="*/ 78539 h 124759"/>
                <a:gd name="connsiteX22" fmla="*/ 92383 w 281184"/>
                <a:gd name="connsiteY22" fmla="*/ 60644 h 124759"/>
                <a:gd name="connsiteX23" fmla="*/ 69328 w 281184"/>
                <a:gd name="connsiteY23" fmla="*/ 78539 h 124759"/>
                <a:gd name="connsiteX24" fmla="*/ 39363 w 281184"/>
                <a:gd name="connsiteY24" fmla="*/ 62415 h 124759"/>
                <a:gd name="connsiteX25" fmla="*/ 20393 w 281184"/>
                <a:gd name="connsiteY25" fmla="*/ 78539 h 124759"/>
                <a:gd name="connsiteX26" fmla="*/ 6387 w 281184"/>
                <a:gd name="connsiteY26" fmla="*/ 68973 h 124759"/>
                <a:gd name="connsiteX27" fmla="*/ 0 w 281184"/>
                <a:gd name="connsiteY27" fmla="*/ 51424 h 124759"/>
                <a:gd name="connsiteX28" fmla="*/ 3011 w 281184"/>
                <a:gd name="connsiteY28" fmla="*/ 49123 h 124759"/>
                <a:gd name="connsiteX29" fmla="*/ 6919 w 281184"/>
                <a:gd name="connsiteY29" fmla="*/ 54442 h 124759"/>
                <a:gd name="connsiteX30" fmla="*/ 19860 w 281184"/>
                <a:gd name="connsiteY30" fmla="*/ 73577 h 124759"/>
                <a:gd name="connsiteX31" fmla="*/ 25707 w 281184"/>
                <a:gd name="connsiteY31" fmla="*/ 64891 h 124759"/>
                <a:gd name="connsiteX32" fmla="*/ 22871 w 281184"/>
                <a:gd name="connsiteY32" fmla="*/ 50187 h 124759"/>
                <a:gd name="connsiteX33" fmla="*/ 18971 w 281184"/>
                <a:gd name="connsiteY33" fmla="*/ 34236 h 124759"/>
                <a:gd name="connsiteX34" fmla="*/ 13298 w 281184"/>
                <a:gd name="connsiteY34" fmla="*/ 11551 h 124759"/>
                <a:gd name="connsiteX35" fmla="*/ 11527 w 281184"/>
                <a:gd name="connsiteY35" fmla="*/ 4286 h 124759"/>
                <a:gd name="connsiteX36" fmla="*/ 17556 w 281184"/>
                <a:gd name="connsiteY36" fmla="*/ -1383 h 124759"/>
                <a:gd name="connsiteX37" fmla="*/ 24468 w 281184"/>
                <a:gd name="connsiteY37" fmla="*/ 2515 h 124759"/>
                <a:gd name="connsiteX38" fmla="*/ 27661 w 281184"/>
                <a:gd name="connsiteY38" fmla="*/ 13504 h 124759"/>
                <a:gd name="connsiteX39" fmla="*/ 31562 w 281184"/>
                <a:gd name="connsiteY39" fmla="*/ 29447 h 124759"/>
                <a:gd name="connsiteX40" fmla="*/ 34573 w 281184"/>
                <a:gd name="connsiteY40" fmla="*/ 41326 h 124759"/>
                <a:gd name="connsiteX41" fmla="*/ 42024 w 281184"/>
                <a:gd name="connsiteY41" fmla="*/ 57277 h 124759"/>
                <a:gd name="connsiteX42" fmla="*/ 68622 w 281184"/>
                <a:gd name="connsiteY42" fmla="*/ 73577 h 124759"/>
                <a:gd name="connsiteX43" fmla="*/ 79084 w 281184"/>
                <a:gd name="connsiteY43" fmla="*/ 61176 h 124759"/>
                <a:gd name="connsiteX44" fmla="*/ 76065 w 281184"/>
                <a:gd name="connsiteY44" fmla="*/ 44517 h 124759"/>
                <a:gd name="connsiteX45" fmla="*/ 68622 w 281184"/>
                <a:gd name="connsiteY45" fmla="*/ 14743 h 124759"/>
                <a:gd name="connsiteX46" fmla="*/ 226753 w 281184"/>
                <a:gd name="connsiteY46" fmla="*/ 118057 h 124759"/>
                <a:gd name="connsiteX47" fmla="*/ 227459 w 281184"/>
                <a:gd name="connsiteY47" fmla="*/ 120898 h 124759"/>
                <a:gd name="connsiteX48" fmla="*/ 224623 w 281184"/>
                <a:gd name="connsiteY48" fmla="*/ 123376 h 124759"/>
                <a:gd name="connsiteX49" fmla="*/ 201927 w 281184"/>
                <a:gd name="connsiteY49" fmla="*/ 121605 h 124759"/>
                <a:gd name="connsiteX50" fmla="*/ 198026 w 281184"/>
                <a:gd name="connsiteY50" fmla="*/ 117531 h 124759"/>
                <a:gd name="connsiteX51" fmla="*/ 202642 w 281184"/>
                <a:gd name="connsiteY51" fmla="*/ 115047 h 124759"/>
                <a:gd name="connsiteX52" fmla="*/ 211150 w 281184"/>
                <a:gd name="connsiteY52" fmla="*/ 112388 h 124759"/>
                <a:gd name="connsiteX53" fmla="*/ 210443 w 281184"/>
                <a:gd name="connsiteY53" fmla="*/ 108489 h 124759"/>
                <a:gd name="connsiteX54" fmla="*/ 185443 w 281184"/>
                <a:gd name="connsiteY54" fmla="*/ 8185 h 124759"/>
                <a:gd name="connsiteX55" fmla="*/ 184553 w 281184"/>
                <a:gd name="connsiteY55" fmla="*/ 4286 h 124759"/>
                <a:gd name="connsiteX56" fmla="*/ 190583 w 281184"/>
                <a:gd name="connsiteY56" fmla="*/ -1383 h 124759"/>
                <a:gd name="connsiteX57" fmla="*/ 197851 w 281184"/>
                <a:gd name="connsiteY57" fmla="*/ 3222 h 124759"/>
                <a:gd name="connsiteX58" fmla="*/ 200862 w 281184"/>
                <a:gd name="connsiteY58" fmla="*/ 14386 h 124759"/>
                <a:gd name="connsiteX59" fmla="*/ 204946 w 281184"/>
                <a:gd name="connsiteY59" fmla="*/ 30162 h 124759"/>
                <a:gd name="connsiteX60" fmla="*/ 207781 w 281184"/>
                <a:gd name="connsiteY60" fmla="*/ 42214 h 124759"/>
                <a:gd name="connsiteX61" fmla="*/ 213104 w 281184"/>
                <a:gd name="connsiteY61" fmla="*/ 54791 h 124759"/>
                <a:gd name="connsiteX62" fmla="*/ 241473 w 281184"/>
                <a:gd name="connsiteY62" fmla="*/ 73577 h 124759"/>
                <a:gd name="connsiteX63" fmla="*/ 251935 w 281184"/>
                <a:gd name="connsiteY63" fmla="*/ 61176 h 124759"/>
                <a:gd name="connsiteX64" fmla="*/ 241473 w 281184"/>
                <a:gd name="connsiteY64" fmla="*/ 23429 h 124759"/>
                <a:gd name="connsiteX65" fmla="*/ 238812 w 281184"/>
                <a:gd name="connsiteY65" fmla="*/ 13854 h 124759"/>
                <a:gd name="connsiteX66" fmla="*/ 255653 w 281184"/>
                <a:gd name="connsiteY66" fmla="*/ -1383 h 124759"/>
                <a:gd name="connsiteX67" fmla="*/ 281184 w 281184"/>
                <a:gd name="connsiteY67" fmla="*/ 25732 h 124759"/>
                <a:gd name="connsiteX68" fmla="*/ 278350 w 281184"/>
                <a:gd name="connsiteY68" fmla="*/ 28034 h 124759"/>
                <a:gd name="connsiteX69" fmla="*/ 274982 w 281184"/>
                <a:gd name="connsiteY69" fmla="*/ 25017 h 124759"/>
                <a:gd name="connsiteX70" fmla="*/ 256185 w 281184"/>
                <a:gd name="connsiteY70" fmla="*/ 3579 h 124759"/>
                <a:gd name="connsiteX71" fmla="*/ 251752 w 281184"/>
                <a:gd name="connsiteY71" fmla="*/ 9780 h 124759"/>
                <a:gd name="connsiteX72" fmla="*/ 255836 w 281184"/>
                <a:gd name="connsiteY72" fmla="*/ 24136 h 124759"/>
                <a:gd name="connsiteX73" fmla="*/ 265232 w 281184"/>
                <a:gd name="connsiteY73" fmla="*/ 58341 h 124759"/>
                <a:gd name="connsiteX74" fmla="*/ 258671 w 281184"/>
                <a:gd name="connsiteY74" fmla="*/ 73752 h 124759"/>
                <a:gd name="connsiteX75" fmla="*/ 242179 w 281184"/>
                <a:gd name="connsiteY75" fmla="*/ 78539 h 124759"/>
                <a:gd name="connsiteX76" fmla="*/ 213279 w 281184"/>
                <a:gd name="connsiteY76" fmla="*/ 63835 h 124759"/>
                <a:gd name="connsiteX77" fmla="*/ 226753 w 281184"/>
                <a:gd name="connsiteY77" fmla="*/ 118057 h 124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</a:cxnLst>
              <a:rect l="l" t="t" r="r" b="b"/>
              <a:pathLst>
                <a:path w="281184" h="124759">
                  <a:moveTo>
                    <a:pt x="68622" y="14743"/>
                  </a:moveTo>
                  <a:cubicBezTo>
                    <a:pt x="67732" y="11201"/>
                    <a:pt x="66135" y="5175"/>
                    <a:pt x="66135" y="4286"/>
                  </a:cubicBezTo>
                  <a:cubicBezTo>
                    <a:pt x="66135" y="388"/>
                    <a:pt x="69328" y="-1383"/>
                    <a:pt x="72165" y="-1383"/>
                  </a:cubicBezTo>
                  <a:cubicBezTo>
                    <a:pt x="75358" y="-1383"/>
                    <a:pt x="78194" y="919"/>
                    <a:pt x="79084" y="2515"/>
                  </a:cubicBezTo>
                  <a:cubicBezTo>
                    <a:pt x="79966" y="4111"/>
                    <a:pt x="81388" y="9780"/>
                    <a:pt x="82277" y="13504"/>
                  </a:cubicBezTo>
                  <a:cubicBezTo>
                    <a:pt x="83159" y="16871"/>
                    <a:pt x="85114" y="25017"/>
                    <a:pt x="86178" y="29447"/>
                  </a:cubicBezTo>
                  <a:cubicBezTo>
                    <a:pt x="87235" y="33353"/>
                    <a:pt x="88299" y="37252"/>
                    <a:pt x="89189" y="41326"/>
                  </a:cubicBezTo>
                  <a:cubicBezTo>
                    <a:pt x="91143" y="48948"/>
                    <a:pt x="91143" y="49297"/>
                    <a:pt x="94686" y="54791"/>
                  </a:cubicBezTo>
                  <a:cubicBezTo>
                    <a:pt x="100359" y="63478"/>
                    <a:pt x="109225" y="73577"/>
                    <a:pt x="123055" y="73577"/>
                  </a:cubicBezTo>
                  <a:cubicBezTo>
                    <a:pt x="132985" y="73577"/>
                    <a:pt x="133517" y="65423"/>
                    <a:pt x="133517" y="61176"/>
                  </a:cubicBezTo>
                  <a:cubicBezTo>
                    <a:pt x="133517" y="50544"/>
                    <a:pt x="125891" y="30869"/>
                    <a:pt x="123055" y="23429"/>
                  </a:cubicBezTo>
                  <a:cubicBezTo>
                    <a:pt x="121109" y="18466"/>
                    <a:pt x="120394" y="16871"/>
                    <a:pt x="120394" y="13854"/>
                  </a:cubicBezTo>
                  <a:cubicBezTo>
                    <a:pt x="120394" y="4461"/>
                    <a:pt x="128195" y="-1383"/>
                    <a:pt x="137243" y="-1383"/>
                  </a:cubicBezTo>
                  <a:cubicBezTo>
                    <a:pt x="154974" y="-1383"/>
                    <a:pt x="162776" y="23072"/>
                    <a:pt x="162776" y="25732"/>
                  </a:cubicBezTo>
                  <a:cubicBezTo>
                    <a:pt x="162776" y="28034"/>
                    <a:pt x="160472" y="28034"/>
                    <a:pt x="159940" y="28034"/>
                  </a:cubicBezTo>
                  <a:cubicBezTo>
                    <a:pt x="157453" y="28034"/>
                    <a:pt x="157278" y="26971"/>
                    <a:pt x="156572" y="25017"/>
                  </a:cubicBezTo>
                  <a:cubicBezTo>
                    <a:pt x="152488" y="10844"/>
                    <a:pt x="144862" y="3579"/>
                    <a:pt x="137776" y="3579"/>
                  </a:cubicBezTo>
                  <a:cubicBezTo>
                    <a:pt x="134049" y="3579"/>
                    <a:pt x="133343" y="6057"/>
                    <a:pt x="133343" y="9780"/>
                  </a:cubicBezTo>
                  <a:cubicBezTo>
                    <a:pt x="133343" y="13854"/>
                    <a:pt x="134225" y="16156"/>
                    <a:pt x="137418" y="24136"/>
                  </a:cubicBezTo>
                  <a:cubicBezTo>
                    <a:pt x="139547" y="29630"/>
                    <a:pt x="146816" y="48416"/>
                    <a:pt x="146816" y="58341"/>
                  </a:cubicBezTo>
                  <a:cubicBezTo>
                    <a:pt x="146816" y="61176"/>
                    <a:pt x="146816" y="68614"/>
                    <a:pt x="140254" y="73752"/>
                  </a:cubicBezTo>
                  <a:cubicBezTo>
                    <a:pt x="137243" y="76063"/>
                    <a:pt x="132095" y="78539"/>
                    <a:pt x="123762" y="78539"/>
                  </a:cubicBezTo>
                  <a:cubicBezTo>
                    <a:pt x="107810" y="78539"/>
                    <a:pt x="98055" y="68083"/>
                    <a:pt x="92383" y="60644"/>
                  </a:cubicBezTo>
                  <a:cubicBezTo>
                    <a:pt x="90961" y="75705"/>
                    <a:pt x="78369" y="78539"/>
                    <a:pt x="69328" y="78539"/>
                  </a:cubicBezTo>
                  <a:cubicBezTo>
                    <a:pt x="54616" y="78539"/>
                    <a:pt x="44686" y="69505"/>
                    <a:pt x="39363" y="62415"/>
                  </a:cubicBezTo>
                  <a:cubicBezTo>
                    <a:pt x="38123" y="74641"/>
                    <a:pt x="27661" y="78539"/>
                    <a:pt x="20393" y="78539"/>
                  </a:cubicBezTo>
                  <a:cubicBezTo>
                    <a:pt x="12766" y="78539"/>
                    <a:pt x="8690" y="73045"/>
                    <a:pt x="6387" y="68973"/>
                  </a:cubicBezTo>
                  <a:cubicBezTo>
                    <a:pt x="2486" y="62415"/>
                    <a:pt x="0" y="52315"/>
                    <a:pt x="0" y="51424"/>
                  </a:cubicBezTo>
                  <a:cubicBezTo>
                    <a:pt x="0" y="49123"/>
                    <a:pt x="2486" y="49123"/>
                    <a:pt x="3011" y="49123"/>
                  </a:cubicBezTo>
                  <a:cubicBezTo>
                    <a:pt x="5497" y="49123"/>
                    <a:pt x="5672" y="49655"/>
                    <a:pt x="6919" y="54442"/>
                  </a:cubicBezTo>
                  <a:cubicBezTo>
                    <a:pt x="9573" y="64891"/>
                    <a:pt x="12941" y="73577"/>
                    <a:pt x="19860" y="73577"/>
                  </a:cubicBezTo>
                  <a:cubicBezTo>
                    <a:pt x="24468" y="73577"/>
                    <a:pt x="25707" y="69678"/>
                    <a:pt x="25707" y="64891"/>
                  </a:cubicBezTo>
                  <a:cubicBezTo>
                    <a:pt x="25707" y="61524"/>
                    <a:pt x="24118" y="54974"/>
                    <a:pt x="22871" y="50187"/>
                  </a:cubicBezTo>
                  <a:cubicBezTo>
                    <a:pt x="21632" y="45398"/>
                    <a:pt x="19860" y="38133"/>
                    <a:pt x="18971" y="34236"/>
                  </a:cubicBezTo>
                  <a:lnTo>
                    <a:pt x="13298" y="11551"/>
                  </a:lnTo>
                  <a:cubicBezTo>
                    <a:pt x="12591" y="9249"/>
                    <a:pt x="11527" y="4818"/>
                    <a:pt x="11527" y="4286"/>
                  </a:cubicBezTo>
                  <a:cubicBezTo>
                    <a:pt x="11527" y="388"/>
                    <a:pt x="14720" y="-1383"/>
                    <a:pt x="17556" y="-1383"/>
                  </a:cubicBezTo>
                  <a:cubicBezTo>
                    <a:pt x="20742" y="-1383"/>
                    <a:pt x="23586" y="919"/>
                    <a:pt x="24468" y="2515"/>
                  </a:cubicBezTo>
                  <a:cubicBezTo>
                    <a:pt x="25358" y="4111"/>
                    <a:pt x="26771" y="9780"/>
                    <a:pt x="27661" y="13504"/>
                  </a:cubicBezTo>
                  <a:cubicBezTo>
                    <a:pt x="28551" y="16871"/>
                    <a:pt x="30497" y="25017"/>
                    <a:pt x="31562" y="29447"/>
                  </a:cubicBezTo>
                  <a:cubicBezTo>
                    <a:pt x="32626" y="33353"/>
                    <a:pt x="33691" y="37252"/>
                    <a:pt x="34573" y="41326"/>
                  </a:cubicBezTo>
                  <a:cubicBezTo>
                    <a:pt x="36527" y="48590"/>
                    <a:pt x="36885" y="50012"/>
                    <a:pt x="42024" y="57277"/>
                  </a:cubicBezTo>
                  <a:cubicBezTo>
                    <a:pt x="46989" y="64367"/>
                    <a:pt x="55323" y="73577"/>
                    <a:pt x="68622" y="73577"/>
                  </a:cubicBezTo>
                  <a:cubicBezTo>
                    <a:pt x="78901" y="73577"/>
                    <a:pt x="79084" y="64542"/>
                    <a:pt x="79084" y="61176"/>
                  </a:cubicBezTo>
                  <a:cubicBezTo>
                    <a:pt x="79084" y="56745"/>
                    <a:pt x="78552" y="54442"/>
                    <a:pt x="76065" y="44517"/>
                  </a:cubicBezTo>
                  <a:lnTo>
                    <a:pt x="68622" y="14743"/>
                  </a:lnTo>
                  <a:close/>
                  <a:moveTo>
                    <a:pt x="226753" y="118057"/>
                  </a:moveTo>
                  <a:cubicBezTo>
                    <a:pt x="226927" y="118414"/>
                    <a:pt x="227459" y="120717"/>
                    <a:pt x="227459" y="120898"/>
                  </a:cubicBezTo>
                  <a:cubicBezTo>
                    <a:pt x="227459" y="121780"/>
                    <a:pt x="226753" y="123376"/>
                    <a:pt x="224623" y="123376"/>
                  </a:cubicBezTo>
                  <a:cubicBezTo>
                    <a:pt x="221080" y="123376"/>
                    <a:pt x="206359" y="121963"/>
                    <a:pt x="201927" y="121605"/>
                  </a:cubicBezTo>
                  <a:cubicBezTo>
                    <a:pt x="200513" y="121430"/>
                    <a:pt x="198026" y="121249"/>
                    <a:pt x="198026" y="117531"/>
                  </a:cubicBezTo>
                  <a:cubicBezTo>
                    <a:pt x="198026" y="115047"/>
                    <a:pt x="200513" y="115047"/>
                    <a:pt x="202642" y="115047"/>
                  </a:cubicBezTo>
                  <a:cubicBezTo>
                    <a:pt x="211150" y="115047"/>
                    <a:pt x="211150" y="113808"/>
                    <a:pt x="211150" y="112388"/>
                  </a:cubicBezTo>
                  <a:cubicBezTo>
                    <a:pt x="211150" y="111149"/>
                    <a:pt x="210792" y="110085"/>
                    <a:pt x="210443" y="108489"/>
                  </a:cubicBezTo>
                  <a:lnTo>
                    <a:pt x="185443" y="8185"/>
                  </a:lnTo>
                  <a:cubicBezTo>
                    <a:pt x="184553" y="4993"/>
                    <a:pt x="184553" y="4643"/>
                    <a:pt x="184553" y="4286"/>
                  </a:cubicBezTo>
                  <a:cubicBezTo>
                    <a:pt x="184553" y="1627"/>
                    <a:pt x="186682" y="-1383"/>
                    <a:pt x="190583" y="-1383"/>
                  </a:cubicBezTo>
                  <a:cubicBezTo>
                    <a:pt x="192529" y="-1383"/>
                    <a:pt x="195897" y="-501"/>
                    <a:pt x="197851" y="3222"/>
                  </a:cubicBezTo>
                  <a:cubicBezTo>
                    <a:pt x="198383" y="4286"/>
                    <a:pt x="199981" y="10669"/>
                    <a:pt x="200862" y="14386"/>
                  </a:cubicBezTo>
                  <a:lnTo>
                    <a:pt x="204946" y="30162"/>
                  </a:lnTo>
                  <a:cubicBezTo>
                    <a:pt x="205478" y="32822"/>
                    <a:pt x="207249" y="39555"/>
                    <a:pt x="207781" y="42214"/>
                  </a:cubicBezTo>
                  <a:cubicBezTo>
                    <a:pt x="209553" y="48948"/>
                    <a:pt x="209553" y="49123"/>
                    <a:pt x="213104" y="54791"/>
                  </a:cubicBezTo>
                  <a:cubicBezTo>
                    <a:pt x="218777" y="63478"/>
                    <a:pt x="227642" y="73577"/>
                    <a:pt x="241473" y="73577"/>
                  </a:cubicBezTo>
                  <a:cubicBezTo>
                    <a:pt x="251404" y="73577"/>
                    <a:pt x="251935" y="65423"/>
                    <a:pt x="251935" y="61176"/>
                  </a:cubicBezTo>
                  <a:cubicBezTo>
                    <a:pt x="251935" y="50544"/>
                    <a:pt x="244309" y="30869"/>
                    <a:pt x="241473" y="23429"/>
                  </a:cubicBezTo>
                  <a:cubicBezTo>
                    <a:pt x="239518" y="18466"/>
                    <a:pt x="238812" y="16871"/>
                    <a:pt x="238812" y="13854"/>
                  </a:cubicBezTo>
                  <a:cubicBezTo>
                    <a:pt x="238812" y="4461"/>
                    <a:pt x="246611" y="-1383"/>
                    <a:pt x="255653" y="-1383"/>
                  </a:cubicBezTo>
                  <a:cubicBezTo>
                    <a:pt x="273385" y="-1383"/>
                    <a:pt x="281184" y="23072"/>
                    <a:pt x="281184" y="25732"/>
                  </a:cubicBezTo>
                  <a:cubicBezTo>
                    <a:pt x="281184" y="28034"/>
                    <a:pt x="278882" y="28034"/>
                    <a:pt x="278350" y="28034"/>
                  </a:cubicBezTo>
                  <a:cubicBezTo>
                    <a:pt x="275871" y="28034"/>
                    <a:pt x="275688" y="26971"/>
                    <a:pt x="274982" y="25017"/>
                  </a:cubicBezTo>
                  <a:cubicBezTo>
                    <a:pt x="270906" y="10844"/>
                    <a:pt x="263105" y="3579"/>
                    <a:pt x="256185" y="3579"/>
                  </a:cubicBezTo>
                  <a:cubicBezTo>
                    <a:pt x="252469" y="3579"/>
                    <a:pt x="251752" y="6057"/>
                    <a:pt x="251752" y="9780"/>
                  </a:cubicBezTo>
                  <a:cubicBezTo>
                    <a:pt x="251752" y="13854"/>
                    <a:pt x="252641" y="16156"/>
                    <a:pt x="255836" y="24136"/>
                  </a:cubicBezTo>
                  <a:cubicBezTo>
                    <a:pt x="257957" y="29630"/>
                    <a:pt x="265232" y="48416"/>
                    <a:pt x="265232" y="58341"/>
                  </a:cubicBezTo>
                  <a:cubicBezTo>
                    <a:pt x="265232" y="61176"/>
                    <a:pt x="265232" y="68614"/>
                    <a:pt x="258671" y="73752"/>
                  </a:cubicBezTo>
                  <a:cubicBezTo>
                    <a:pt x="255653" y="76063"/>
                    <a:pt x="250514" y="78539"/>
                    <a:pt x="242179" y="78539"/>
                  </a:cubicBezTo>
                  <a:cubicBezTo>
                    <a:pt x="229239" y="78539"/>
                    <a:pt x="219841" y="71449"/>
                    <a:pt x="213279" y="63835"/>
                  </a:cubicBezTo>
                  <a:lnTo>
                    <a:pt x="226753" y="118057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2" name="任意多边形: 形状 21">
              <a:extLst>
                <a:ext uri="{FF2B5EF4-FFF2-40B4-BE49-F238E27FC236}">
                  <a16:creationId xmlns:a16="http://schemas.microsoft.com/office/drawing/2014/main" id="{3720AC2A-BCDC-96C3-3DDC-CF73B6872DC5}"/>
                </a:ext>
              </a:extLst>
            </p:cNvPr>
            <p:cNvSpPr/>
            <p:nvPr/>
          </p:nvSpPr>
          <p:spPr>
            <a:xfrm flipV="1">
              <a:off x="9895740" y="-15268822"/>
              <a:ext cx="73761" cy="13648"/>
            </a:xfrm>
            <a:custGeom>
              <a:avLst/>
              <a:gdLst>
                <a:gd name="connsiteX0" fmla="*/ 73761 w 73761"/>
                <a:gd name="connsiteY0" fmla="*/ 5364 h 13648"/>
                <a:gd name="connsiteX1" fmla="*/ 64896 w 73761"/>
                <a:gd name="connsiteY1" fmla="*/ 12271 h 13648"/>
                <a:gd name="connsiteX2" fmla="*/ 8866 w 73761"/>
                <a:gd name="connsiteY2" fmla="*/ 12271 h 13648"/>
                <a:gd name="connsiteX3" fmla="*/ 0 w 73761"/>
                <a:gd name="connsiteY3" fmla="*/ 5537 h 13648"/>
                <a:gd name="connsiteX4" fmla="*/ 8866 w 73761"/>
                <a:gd name="connsiteY4" fmla="*/ -1377 h 13648"/>
                <a:gd name="connsiteX5" fmla="*/ 64896 w 73761"/>
                <a:gd name="connsiteY5" fmla="*/ -1377 h 13648"/>
                <a:gd name="connsiteX6" fmla="*/ 73761 w 73761"/>
                <a:gd name="connsiteY6" fmla="*/ 5364 h 13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761" h="13648">
                  <a:moveTo>
                    <a:pt x="73761" y="5364"/>
                  </a:moveTo>
                  <a:cubicBezTo>
                    <a:pt x="73761" y="12271"/>
                    <a:pt x="67025" y="12271"/>
                    <a:pt x="64896" y="12271"/>
                  </a:cubicBezTo>
                  <a:lnTo>
                    <a:pt x="8866" y="12271"/>
                  </a:lnTo>
                  <a:cubicBezTo>
                    <a:pt x="6919" y="12271"/>
                    <a:pt x="0" y="12271"/>
                    <a:pt x="0" y="5537"/>
                  </a:cubicBezTo>
                  <a:cubicBezTo>
                    <a:pt x="0" y="-1377"/>
                    <a:pt x="6737" y="-1377"/>
                    <a:pt x="8866" y="-1377"/>
                  </a:cubicBezTo>
                  <a:lnTo>
                    <a:pt x="64896" y="-1377"/>
                  </a:lnTo>
                  <a:cubicBezTo>
                    <a:pt x="66851" y="-1377"/>
                    <a:pt x="73761" y="-1377"/>
                    <a:pt x="73761" y="5364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3" name="任意多边形: 形状 22">
              <a:extLst>
                <a:ext uri="{FF2B5EF4-FFF2-40B4-BE49-F238E27FC236}">
                  <a16:creationId xmlns:a16="http://schemas.microsoft.com/office/drawing/2014/main" id="{6F9B49D5-679C-8BA5-13F3-4DC287568263}"/>
                </a:ext>
              </a:extLst>
            </p:cNvPr>
            <p:cNvSpPr/>
            <p:nvPr/>
          </p:nvSpPr>
          <p:spPr>
            <a:xfrm flipV="1">
              <a:off x="9990765" y="-15401736"/>
              <a:ext cx="39720" cy="124759"/>
            </a:xfrm>
            <a:custGeom>
              <a:avLst/>
              <a:gdLst>
                <a:gd name="connsiteX0" fmla="*/ 39006 w 39720"/>
                <a:gd name="connsiteY0" fmla="*/ 118057 h 124759"/>
                <a:gd name="connsiteX1" fmla="*/ 39721 w 39720"/>
                <a:gd name="connsiteY1" fmla="*/ 120898 h 124759"/>
                <a:gd name="connsiteX2" fmla="*/ 36877 w 39720"/>
                <a:gd name="connsiteY2" fmla="*/ 123376 h 124759"/>
                <a:gd name="connsiteX3" fmla="*/ 14180 w 39720"/>
                <a:gd name="connsiteY3" fmla="*/ 121605 h 124759"/>
                <a:gd name="connsiteX4" fmla="*/ 10462 w 39720"/>
                <a:gd name="connsiteY4" fmla="*/ 117531 h 124759"/>
                <a:gd name="connsiteX5" fmla="*/ 14895 w 39720"/>
                <a:gd name="connsiteY5" fmla="*/ 115047 h 124759"/>
                <a:gd name="connsiteX6" fmla="*/ 23403 w 39720"/>
                <a:gd name="connsiteY6" fmla="*/ 112388 h 124759"/>
                <a:gd name="connsiteX7" fmla="*/ 22697 w 39720"/>
                <a:gd name="connsiteY7" fmla="*/ 108489 h 124759"/>
                <a:gd name="connsiteX8" fmla="*/ 707 w 39720"/>
                <a:gd name="connsiteY8" fmla="*/ 20944 h 124759"/>
                <a:gd name="connsiteX9" fmla="*/ 0 w 39720"/>
                <a:gd name="connsiteY9" fmla="*/ 15450 h 124759"/>
                <a:gd name="connsiteX10" fmla="*/ 18613 w 39720"/>
                <a:gd name="connsiteY10" fmla="*/ -1383 h 124759"/>
                <a:gd name="connsiteX11" fmla="*/ 32802 w 39720"/>
                <a:gd name="connsiteY11" fmla="*/ 8009 h 124759"/>
                <a:gd name="connsiteX12" fmla="*/ 39006 w 39720"/>
                <a:gd name="connsiteY12" fmla="*/ 25732 h 124759"/>
                <a:gd name="connsiteX13" fmla="*/ 36170 w 39720"/>
                <a:gd name="connsiteY13" fmla="*/ 28034 h 124759"/>
                <a:gd name="connsiteX14" fmla="*/ 32627 w 39720"/>
                <a:gd name="connsiteY14" fmla="*/ 23779 h 124759"/>
                <a:gd name="connsiteX15" fmla="*/ 19328 w 39720"/>
                <a:gd name="connsiteY15" fmla="*/ 3579 h 124759"/>
                <a:gd name="connsiteX16" fmla="*/ 13299 w 39720"/>
                <a:gd name="connsiteY16" fmla="*/ 12257 h 124759"/>
                <a:gd name="connsiteX17" fmla="*/ 14363 w 39720"/>
                <a:gd name="connsiteY17" fmla="*/ 19530 h 124759"/>
                <a:gd name="connsiteX18" fmla="*/ 39006 w 39720"/>
                <a:gd name="connsiteY18" fmla="*/ 118057 h 124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9720" h="124759">
                  <a:moveTo>
                    <a:pt x="39006" y="118057"/>
                  </a:moveTo>
                  <a:cubicBezTo>
                    <a:pt x="39189" y="118414"/>
                    <a:pt x="39721" y="120717"/>
                    <a:pt x="39721" y="120898"/>
                  </a:cubicBezTo>
                  <a:cubicBezTo>
                    <a:pt x="39721" y="121780"/>
                    <a:pt x="39006" y="123376"/>
                    <a:pt x="36877" y="123376"/>
                  </a:cubicBezTo>
                  <a:cubicBezTo>
                    <a:pt x="33334" y="123376"/>
                    <a:pt x="18613" y="121963"/>
                    <a:pt x="14180" y="121605"/>
                  </a:cubicBezTo>
                  <a:cubicBezTo>
                    <a:pt x="12941" y="121430"/>
                    <a:pt x="10462" y="121249"/>
                    <a:pt x="10462" y="117531"/>
                  </a:cubicBezTo>
                  <a:cubicBezTo>
                    <a:pt x="10462" y="115047"/>
                    <a:pt x="12941" y="115047"/>
                    <a:pt x="14895" y="115047"/>
                  </a:cubicBezTo>
                  <a:cubicBezTo>
                    <a:pt x="23403" y="115047"/>
                    <a:pt x="23403" y="113808"/>
                    <a:pt x="23403" y="112388"/>
                  </a:cubicBezTo>
                  <a:cubicBezTo>
                    <a:pt x="23403" y="111149"/>
                    <a:pt x="23046" y="110085"/>
                    <a:pt x="22697" y="108489"/>
                  </a:cubicBezTo>
                  <a:lnTo>
                    <a:pt x="707" y="20944"/>
                  </a:lnTo>
                  <a:cubicBezTo>
                    <a:pt x="175" y="19173"/>
                    <a:pt x="0" y="17219"/>
                    <a:pt x="0" y="15450"/>
                  </a:cubicBezTo>
                  <a:cubicBezTo>
                    <a:pt x="0" y="4111"/>
                    <a:pt x="10105" y="-1383"/>
                    <a:pt x="18613" y="-1383"/>
                  </a:cubicBezTo>
                  <a:cubicBezTo>
                    <a:pt x="22871" y="-1383"/>
                    <a:pt x="28194" y="31"/>
                    <a:pt x="32802" y="8009"/>
                  </a:cubicBezTo>
                  <a:cubicBezTo>
                    <a:pt x="36528" y="14568"/>
                    <a:pt x="39006" y="25017"/>
                    <a:pt x="39006" y="25732"/>
                  </a:cubicBezTo>
                  <a:cubicBezTo>
                    <a:pt x="39006" y="28034"/>
                    <a:pt x="36702" y="28034"/>
                    <a:pt x="36170" y="28034"/>
                  </a:cubicBezTo>
                  <a:cubicBezTo>
                    <a:pt x="33691" y="28034"/>
                    <a:pt x="33334" y="26971"/>
                    <a:pt x="32627" y="23779"/>
                  </a:cubicBezTo>
                  <a:cubicBezTo>
                    <a:pt x="30323" y="14918"/>
                    <a:pt x="26947" y="3579"/>
                    <a:pt x="19328" y="3579"/>
                  </a:cubicBezTo>
                  <a:cubicBezTo>
                    <a:pt x="14538" y="3579"/>
                    <a:pt x="13299" y="8009"/>
                    <a:pt x="13299" y="12257"/>
                  </a:cubicBezTo>
                  <a:cubicBezTo>
                    <a:pt x="13299" y="14211"/>
                    <a:pt x="13831" y="17578"/>
                    <a:pt x="14363" y="19530"/>
                  </a:cubicBezTo>
                  <a:lnTo>
                    <a:pt x="39006" y="118057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4" name="任意多边形: 形状 23">
              <a:extLst>
                <a:ext uri="{FF2B5EF4-FFF2-40B4-BE49-F238E27FC236}">
                  <a16:creationId xmlns:a16="http://schemas.microsoft.com/office/drawing/2014/main" id="{E9FFECC6-8226-5101-4F50-0E2AAE07C177}"/>
                </a:ext>
              </a:extLst>
            </p:cNvPr>
            <p:cNvSpPr/>
            <p:nvPr/>
          </p:nvSpPr>
          <p:spPr>
            <a:xfrm flipV="1">
              <a:off x="10052940" y="-15356899"/>
              <a:ext cx="108343" cy="79922"/>
            </a:xfrm>
            <a:custGeom>
              <a:avLst/>
              <a:gdLst>
                <a:gd name="connsiteX0" fmla="*/ 13299 w 108343"/>
                <a:gd name="connsiteY0" fmla="*/ 11553 h 79922"/>
                <a:gd name="connsiteX1" fmla="*/ 11528 w 108343"/>
                <a:gd name="connsiteY1" fmla="*/ 4288 h 79922"/>
                <a:gd name="connsiteX2" fmla="*/ 17557 w 108343"/>
                <a:gd name="connsiteY2" fmla="*/ -1382 h 79922"/>
                <a:gd name="connsiteX3" fmla="*/ 24468 w 108343"/>
                <a:gd name="connsiteY3" fmla="*/ 2517 h 79922"/>
                <a:gd name="connsiteX4" fmla="*/ 27662 w 108343"/>
                <a:gd name="connsiteY4" fmla="*/ 13506 h 79922"/>
                <a:gd name="connsiteX5" fmla="*/ 31563 w 108343"/>
                <a:gd name="connsiteY5" fmla="*/ 29449 h 79922"/>
                <a:gd name="connsiteX6" fmla="*/ 34573 w 108343"/>
                <a:gd name="connsiteY6" fmla="*/ 41328 h 79922"/>
                <a:gd name="connsiteX7" fmla="*/ 42025 w 108343"/>
                <a:gd name="connsiteY7" fmla="*/ 57279 h 79922"/>
                <a:gd name="connsiteX8" fmla="*/ 68622 w 108343"/>
                <a:gd name="connsiteY8" fmla="*/ 73579 h 79922"/>
                <a:gd name="connsiteX9" fmla="*/ 79085 w 108343"/>
                <a:gd name="connsiteY9" fmla="*/ 61177 h 79922"/>
                <a:gd name="connsiteX10" fmla="*/ 68622 w 108343"/>
                <a:gd name="connsiteY10" fmla="*/ 23430 h 79922"/>
                <a:gd name="connsiteX11" fmla="*/ 65961 w 108343"/>
                <a:gd name="connsiteY11" fmla="*/ 13856 h 79922"/>
                <a:gd name="connsiteX12" fmla="*/ 82802 w 108343"/>
                <a:gd name="connsiteY12" fmla="*/ -1382 h 79922"/>
                <a:gd name="connsiteX13" fmla="*/ 108343 w 108343"/>
                <a:gd name="connsiteY13" fmla="*/ 25733 h 79922"/>
                <a:gd name="connsiteX14" fmla="*/ 105498 w 108343"/>
                <a:gd name="connsiteY14" fmla="*/ 28036 h 79922"/>
                <a:gd name="connsiteX15" fmla="*/ 102131 w 108343"/>
                <a:gd name="connsiteY15" fmla="*/ 25018 h 79922"/>
                <a:gd name="connsiteX16" fmla="*/ 83335 w 108343"/>
                <a:gd name="connsiteY16" fmla="*/ 3581 h 79922"/>
                <a:gd name="connsiteX17" fmla="*/ 78902 w 108343"/>
                <a:gd name="connsiteY17" fmla="*/ 9782 h 79922"/>
                <a:gd name="connsiteX18" fmla="*/ 82985 w 108343"/>
                <a:gd name="connsiteY18" fmla="*/ 24138 h 79922"/>
                <a:gd name="connsiteX19" fmla="*/ 92383 w 108343"/>
                <a:gd name="connsiteY19" fmla="*/ 58343 h 79922"/>
                <a:gd name="connsiteX20" fmla="*/ 69329 w 108343"/>
                <a:gd name="connsiteY20" fmla="*/ 78541 h 79922"/>
                <a:gd name="connsiteX21" fmla="*/ 39364 w 108343"/>
                <a:gd name="connsiteY21" fmla="*/ 62416 h 79922"/>
                <a:gd name="connsiteX22" fmla="*/ 20393 w 108343"/>
                <a:gd name="connsiteY22" fmla="*/ 78541 h 79922"/>
                <a:gd name="connsiteX23" fmla="*/ 6387 w 108343"/>
                <a:gd name="connsiteY23" fmla="*/ 68974 h 79922"/>
                <a:gd name="connsiteX24" fmla="*/ 0 w 108343"/>
                <a:gd name="connsiteY24" fmla="*/ 51426 h 79922"/>
                <a:gd name="connsiteX25" fmla="*/ 3011 w 108343"/>
                <a:gd name="connsiteY25" fmla="*/ 49125 h 79922"/>
                <a:gd name="connsiteX26" fmla="*/ 6919 w 108343"/>
                <a:gd name="connsiteY26" fmla="*/ 54444 h 79922"/>
                <a:gd name="connsiteX27" fmla="*/ 19860 w 108343"/>
                <a:gd name="connsiteY27" fmla="*/ 73579 h 79922"/>
                <a:gd name="connsiteX28" fmla="*/ 25708 w 108343"/>
                <a:gd name="connsiteY28" fmla="*/ 64893 h 79922"/>
                <a:gd name="connsiteX29" fmla="*/ 22871 w 108343"/>
                <a:gd name="connsiteY29" fmla="*/ 50189 h 79922"/>
                <a:gd name="connsiteX30" fmla="*/ 18971 w 108343"/>
                <a:gd name="connsiteY30" fmla="*/ 34238 h 79922"/>
                <a:gd name="connsiteX31" fmla="*/ 13299 w 108343"/>
                <a:gd name="connsiteY31" fmla="*/ 11553 h 79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08343" h="79922">
                  <a:moveTo>
                    <a:pt x="13299" y="11553"/>
                  </a:moveTo>
                  <a:cubicBezTo>
                    <a:pt x="12592" y="9250"/>
                    <a:pt x="11528" y="4820"/>
                    <a:pt x="11528" y="4288"/>
                  </a:cubicBezTo>
                  <a:cubicBezTo>
                    <a:pt x="11528" y="389"/>
                    <a:pt x="14721" y="-1382"/>
                    <a:pt x="17557" y="-1382"/>
                  </a:cubicBezTo>
                  <a:cubicBezTo>
                    <a:pt x="20743" y="-1382"/>
                    <a:pt x="23587" y="921"/>
                    <a:pt x="24468" y="2517"/>
                  </a:cubicBezTo>
                  <a:cubicBezTo>
                    <a:pt x="25358" y="4113"/>
                    <a:pt x="26772" y="9782"/>
                    <a:pt x="27662" y="13506"/>
                  </a:cubicBezTo>
                  <a:cubicBezTo>
                    <a:pt x="28552" y="16872"/>
                    <a:pt x="30498" y="25018"/>
                    <a:pt x="31563" y="29449"/>
                  </a:cubicBezTo>
                  <a:cubicBezTo>
                    <a:pt x="32627" y="33355"/>
                    <a:pt x="33691" y="37254"/>
                    <a:pt x="34573" y="41328"/>
                  </a:cubicBezTo>
                  <a:cubicBezTo>
                    <a:pt x="36528" y="48591"/>
                    <a:pt x="36885" y="50013"/>
                    <a:pt x="42025" y="57279"/>
                  </a:cubicBezTo>
                  <a:cubicBezTo>
                    <a:pt x="46990" y="64369"/>
                    <a:pt x="55324" y="73579"/>
                    <a:pt x="68622" y="73579"/>
                  </a:cubicBezTo>
                  <a:cubicBezTo>
                    <a:pt x="78902" y="73579"/>
                    <a:pt x="79085" y="64544"/>
                    <a:pt x="79085" y="61177"/>
                  </a:cubicBezTo>
                  <a:cubicBezTo>
                    <a:pt x="79085" y="50545"/>
                    <a:pt x="71458" y="30871"/>
                    <a:pt x="68622" y="23430"/>
                  </a:cubicBezTo>
                  <a:cubicBezTo>
                    <a:pt x="66667" y="18468"/>
                    <a:pt x="65961" y="16872"/>
                    <a:pt x="65961" y="13856"/>
                  </a:cubicBezTo>
                  <a:cubicBezTo>
                    <a:pt x="65961" y="4463"/>
                    <a:pt x="73762" y="-1382"/>
                    <a:pt x="82802" y="-1382"/>
                  </a:cubicBezTo>
                  <a:cubicBezTo>
                    <a:pt x="100534" y="-1382"/>
                    <a:pt x="108343" y="23074"/>
                    <a:pt x="108343" y="25733"/>
                  </a:cubicBezTo>
                  <a:cubicBezTo>
                    <a:pt x="108343" y="28036"/>
                    <a:pt x="106031" y="28036"/>
                    <a:pt x="105498" y="28036"/>
                  </a:cubicBezTo>
                  <a:cubicBezTo>
                    <a:pt x="103021" y="28036"/>
                    <a:pt x="102845" y="26972"/>
                    <a:pt x="102131" y="25018"/>
                  </a:cubicBezTo>
                  <a:cubicBezTo>
                    <a:pt x="98055" y="10846"/>
                    <a:pt x="90429" y="3581"/>
                    <a:pt x="83335" y="3581"/>
                  </a:cubicBezTo>
                  <a:cubicBezTo>
                    <a:pt x="79617" y="3581"/>
                    <a:pt x="78902" y="6059"/>
                    <a:pt x="78902" y="9782"/>
                  </a:cubicBezTo>
                  <a:cubicBezTo>
                    <a:pt x="78902" y="13856"/>
                    <a:pt x="79792" y="16157"/>
                    <a:pt x="82985" y="24138"/>
                  </a:cubicBezTo>
                  <a:cubicBezTo>
                    <a:pt x="85114" y="29632"/>
                    <a:pt x="92383" y="48418"/>
                    <a:pt x="92383" y="58343"/>
                  </a:cubicBezTo>
                  <a:cubicBezTo>
                    <a:pt x="92383" y="75533"/>
                    <a:pt x="78727" y="78541"/>
                    <a:pt x="69329" y="78541"/>
                  </a:cubicBezTo>
                  <a:cubicBezTo>
                    <a:pt x="54616" y="78541"/>
                    <a:pt x="44686" y="69506"/>
                    <a:pt x="39364" y="62416"/>
                  </a:cubicBezTo>
                  <a:cubicBezTo>
                    <a:pt x="38124" y="74642"/>
                    <a:pt x="27662" y="78541"/>
                    <a:pt x="20393" y="78541"/>
                  </a:cubicBezTo>
                  <a:cubicBezTo>
                    <a:pt x="12767" y="78541"/>
                    <a:pt x="8691" y="73047"/>
                    <a:pt x="6387" y="68974"/>
                  </a:cubicBezTo>
                  <a:cubicBezTo>
                    <a:pt x="2486" y="62416"/>
                    <a:pt x="0" y="52316"/>
                    <a:pt x="0" y="51426"/>
                  </a:cubicBezTo>
                  <a:cubicBezTo>
                    <a:pt x="0" y="49125"/>
                    <a:pt x="2486" y="49125"/>
                    <a:pt x="3011" y="49125"/>
                  </a:cubicBezTo>
                  <a:cubicBezTo>
                    <a:pt x="5497" y="49125"/>
                    <a:pt x="5673" y="49657"/>
                    <a:pt x="6919" y="54444"/>
                  </a:cubicBezTo>
                  <a:cubicBezTo>
                    <a:pt x="9573" y="64893"/>
                    <a:pt x="12941" y="73579"/>
                    <a:pt x="19860" y="73579"/>
                  </a:cubicBezTo>
                  <a:cubicBezTo>
                    <a:pt x="24468" y="73579"/>
                    <a:pt x="25708" y="69680"/>
                    <a:pt x="25708" y="64893"/>
                  </a:cubicBezTo>
                  <a:cubicBezTo>
                    <a:pt x="25708" y="61526"/>
                    <a:pt x="24119" y="54976"/>
                    <a:pt x="22871" y="50189"/>
                  </a:cubicBezTo>
                  <a:cubicBezTo>
                    <a:pt x="21632" y="45400"/>
                    <a:pt x="19860" y="38135"/>
                    <a:pt x="18971" y="34238"/>
                  </a:cubicBezTo>
                  <a:lnTo>
                    <a:pt x="13299" y="11553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5" name="任意多边形: 形状 24">
              <a:extLst>
                <a:ext uri="{FF2B5EF4-FFF2-40B4-BE49-F238E27FC236}">
                  <a16:creationId xmlns:a16="http://schemas.microsoft.com/office/drawing/2014/main" id="{BFCDD126-25F3-4CC9-4309-70BEBA418C0C}"/>
                </a:ext>
              </a:extLst>
            </p:cNvPr>
            <p:cNvSpPr/>
            <p:nvPr/>
          </p:nvSpPr>
          <p:spPr>
            <a:xfrm flipV="1">
              <a:off x="10253171" y="-15321801"/>
              <a:ext cx="168400" cy="168563"/>
            </a:xfrm>
            <a:custGeom>
              <a:avLst/>
              <a:gdLst>
                <a:gd name="connsiteX0" fmla="*/ 89388 w 168400"/>
                <a:gd name="connsiteY0" fmla="*/ 77840 h 168563"/>
                <a:gd name="connsiteX1" fmla="*/ 160043 w 168400"/>
                <a:gd name="connsiteY1" fmla="*/ 77840 h 168563"/>
                <a:gd name="connsiteX2" fmla="*/ 168401 w 168400"/>
                <a:gd name="connsiteY2" fmla="*/ 82906 h 168563"/>
                <a:gd name="connsiteX3" fmla="*/ 160043 w 168400"/>
                <a:gd name="connsiteY3" fmla="*/ 87963 h 168563"/>
                <a:gd name="connsiteX4" fmla="*/ 89388 w 168400"/>
                <a:gd name="connsiteY4" fmla="*/ 87963 h 168563"/>
                <a:gd name="connsiteX5" fmla="*/ 89388 w 168400"/>
                <a:gd name="connsiteY5" fmla="*/ 158834 h 168563"/>
                <a:gd name="connsiteX6" fmla="*/ 84328 w 168400"/>
                <a:gd name="connsiteY6" fmla="*/ 167188 h 168563"/>
                <a:gd name="connsiteX7" fmla="*/ 79259 w 168400"/>
                <a:gd name="connsiteY7" fmla="*/ 158834 h 168563"/>
                <a:gd name="connsiteX8" fmla="*/ 79259 w 168400"/>
                <a:gd name="connsiteY8" fmla="*/ 87963 h 168563"/>
                <a:gd name="connsiteX9" fmla="*/ 8358 w 168400"/>
                <a:gd name="connsiteY9" fmla="*/ 87963 h 168563"/>
                <a:gd name="connsiteX10" fmla="*/ 0 w 168400"/>
                <a:gd name="connsiteY10" fmla="*/ 82906 h 168563"/>
                <a:gd name="connsiteX11" fmla="*/ 8358 w 168400"/>
                <a:gd name="connsiteY11" fmla="*/ 77840 h 168563"/>
                <a:gd name="connsiteX12" fmla="*/ 79259 w 168400"/>
                <a:gd name="connsiteY12" fmla="*/ 77840 h 168563"/>
                <a:gd name="connsiteX13" fmla="*/ 79259 w 168400"/>
                <a:gd name="connsiteY13" fmla="*/ 6977 h 168563"/>
                <a:gd name="connsiteX14" fmla="*/ 84328 w 168400"/>
                <a:gd name="connsiteY14" fmla="*/ -1375 h 168563"/>
                <a:gd name="connsiteX15" fmla="*/ 89388 w 168400"/>
                <a:gd name="connsiteY15" fmla="*/ 6977 h 168563"/>
                <a:gd name="connsiteX16" fmla="*/ 89388 w 168400"/>
                <a:gd name="connsiteY16" fmla="*/ 77840 h 168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68400" h="168563">
                  <a:moveTo>
                    <a:pt x="89388" y="77840"/>
                  </a:moveTo>
                  <a:lnTo>
                    <a:pt x="160043" y="77840"/>
                  </a:lnTo>
                  <a:cubicBezTo>
                    <a:pt x="163586" y="77840"/>
                    <a:pt x="168401" y="77840"/>
                    <a:pt x="168401" y="82906"/>
                  </a:cubicBezTo>
                  <a:cubicBezTo>
                    <a:pt x="168401" y="87963"/>
                    <a:pt x="163586" y="87963"/>
                    <a:pt x="160043" y="87963"/>
                  </a:cubicBezTo>
                  <a:lnTo>
                    <a:pt x="89388" y="87963"/>
                  </a:lnTo>
                  <a:lnTo>
                    <a:pt x="89388" y="158834"/>
                  </a:lnTo>
                  <a:cubicBezTo>
                    <a:pt x="89388" y="162376"/>
                    <a:pt x="89388" y="167188"/>
                    <a:pt x="84328" y="167188"/>
                  </a:cubicBezTo>
                  <a:cubicBezTo>
                    <a:pt x="79259" y="167188"/>
                    <a:pt x="79259" y="162376"/>
                    <a:pt x="79259" y="158834"/>
                  </a:cubicBezTo>
                  <a:lnTo>
                    <a:pt x="79259" y="87963"/>
                  </a:lnTo>
                  <a:lnTo>
                    <a:pt x="8358" y="87963"/>
                  </a:lnTo>
                  <a:cubicBezTo>
                    <a:pt x="4815" y="87963"/>
                    <a:pt x="0" y="87963"/>
                    <a:pt x="0" y="82906"/>
                  </a:cubicBezTo>
                  <a:cubicBezTo>
                    <a:pt x="0" y="77840"/>
                    <a:pt x="4815" y="77840"/>
                    <a:pt x="8358" y="77840"/>
                  </a:cubicBezTo>
                  <a:lnTo>
                    <a:pt x="79259" y="77840"/>
                  </a:lnTo>
                  <a:lnTo>
                    <a:pt x="79259" y="6977"/>
                  </a:lnTo>
                  <a:cubicBezTo>
                    <a:pt x="79259" y="3437"/>
                    <a:pt x="79259" y="-1375"/>
                    <a:pt x="84328" y="-1375"/>
                  </a:cubicBezTo>
                  <a:cubicBezTo>
                    <a:pt x="89388" y="-1375"/>
                    <a:pt x="89388" y="3437"/>
                    <a:pt x="89388" y="6977"/>
                  </a:cubicBezTo>
                  <a:lnTo>
                    <a:pt x="89388" y="77840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6" name="任意多边形: 形状 25">
              <a:extLst>
                <a:ext uri="{FF2B5EF4-FFF2-40B4-BE49-F238E27FC236}">
                  <a16:creationId xmlns:a16="http://schemas.microsoft.com/office/drawing/2014/main" id="{72BA7293-0077-3475-F95B-730C688A28EC}"/>
                </a:ext>
              </a:extLst>
            </p:cNvPr>
            <p:cNvSpPr/>
            <p:nvPr/>
          </p:nvSpPr>
          <p:spPr>
            <a:xfrm flipV="1">
              <a:off x="10501604" y="-15349891"/>
              <a:ext cx="142573" cy="177161"/>
            </a:xfrm>
            <a:custGeom>
              <a:avLst/>
              <a:gdLst>
                <a:gd name="connsiteX0" fmla="*/ 44821 w 142573"/>
                <a:gd name="connsiteY0" fmla="*/ 101625 h 177161"/>
                <a:gd name="connsiteX1" fmla="*/ 44821 w 142573"/>
                <a:gd name="connsiteY1" fmla="*/ 175784 h 177161"/>
                <a:gd name="connsiteX2" fmla="*/ 0 w 142573"/>
                <a:gd name="connsiteY2" fmla="*/ 173760 h 177161"/>
                <a:gd name="connsiteX3" fmla="*/ 0 w 142573"/>
                <a:gd name="connsiteY3" fmla="*/ 161866 h 177161"/>
                <a:gd name="connsiteX4" fmla="*/ 17477 w 142573"/>
                <a:gd name="connsiteY4" fmla="*/ 151997 h 177161"/>
                <a:gd name="connsiteX5" fmla="*/ 17477 w 142573"/>
                <a:gd name="connsiteY5" fmla="*/ 139 h 177161"/>
                <a:gd name="connsiteX6" fmla="*/ 29378 w 142573"/>
                <a:gd name="connsiteY6" fmla="*/ 139 h 177161"/>
                <a:gd name="connsiteX7" fmla="*/ 41786 w 142573"/>
                <a:gd name="connsiteY7" fmla="*/ 14312 h 177161"/>
                <a:gd name="connsiteX8" fmla="*/ 78758 w 142573"/>
                <a:gd name="connsiteY8" fmla="*/ -1377 h 177161"/>
                <a:gd name="connsiteX9" fmla="*/ 142574 w 142573"/>
                <a:gd name="connsiteY9" fmla="*/ 56576 h 177161"/>
                <a:gd name="connsiteX10" fmla="*/ 82048 w 142573"/>
                <a:gd name="connsiteY10" fmla="*/ 114028 h 177161"/>
                <a:gd name="connsiteX11" fmla="*/ 44821 w 142573"/>
                <a:gd name="connsiteY11" fmla="*/ 101625 h 177161"/>
                <a:gd name="connsiteX12" fmla="*/ 46346 w 142573"/>
                <a:gd name="connsiteY12" fmla="*/ 25196 h 177161"/>
                <a:gd name="connsiteX13" fmla="*/ 46346 w 142573"/>
                <a:gd name="connsiteY13" fmla="*/ 88723 h 177161"/>
                <a:gd name="connsiteX14" fmla="*/ 79267 w 142573"/>
                <a:gd name="connsiteY14" fmla="*/ 104921 h 177161"/>
                <a:gd name="connsiteX15" fmla="*/ 110154 w 142573"/>
                <a:gd name="connsiteY15" fmla="*/ 56576 h 177161"/>
                <a:gd name="connsiteX16" fmla="*/ 103576 w 142573"/>
                <a:gd name="connsiteY16" fmla="*/ 20893 h 177161"/>
                <a:gd name="connsiteX17" fmla="*/ 76479 w 142573"/>
                <a:gd name="connsiteY17" fmla="*/ 7729 h 177161"/>
                <a:gd name="connsiteX18" fmla="*/ 46346 w 142573"/>
                <a:gd name="connsiteY18" fmla="*/ 25196 h 1771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42573" h="177161">
                  <a:moveTo>
                    <a:pt x="44821" y="101625"/>
                  </a:moveTo>
                  <a:lnTo>
                    <a:pt x="44821" y="175784"/>
                  </a:lnTo>
                  <a:lnTo>
                    <a:pt x="0" y="173760"/>
                  </a:lnTo>
                  <a:lnTo>
                    <a:pt x="0" y="161866"/>
                  </a:lnTo>
                  <a:cubicBezTo>
                    <a:pt x="15706" y="161866"/>
                    <a:pt x="17477" y="161866"/>
                    <a:pt x="17477" y="151997"/>
                  </a:cubicBezTo>
                  <a:lnTo>
                    <a:pt x="17477" y="139"/>
                  </a:lnTo>
                  <a:lnTo>
                    <a:pt x="29378" y="139"/>
                  </a:lnTo>
                  <a:lnTo>
                    <a:pt x="41786" y="14312"/>
                  </a:lnTo>
                  <a:cubicBezTo>
                    <a:pt x="43812" y="12286"/>
                    <a:pt x="56221" y="-1377"/>
                    <a:pt x="78758" y="-1377"/>
                  </a:cubicBezTo>
                  <a:cubicBezTo>
                    <a:pt x="116485" y="-1377"/>
                    <a:pt x="142574" y="21402"/>
                    <a:pt x="142574" y="56576"/>
                  </a:cubicBezTo>
                  <a:cubicBezTo>
                    <a:pt x="142574" y="90240"/>
                    <a:pt x="118765" y="114028"/>
                    <a:pt x="82048" y="114028"/>
                  </a:cubicBezTo>
                  <a:cubicBezTo>
                    <a:pt x="63561" y="114028"/>
                    <a:pt x="50899" y="106692"/>
                    <a:pt x="44821" y="101625"/>
                  </a:cubicBezTo>
                  <a:close/>
                  <a:moveTo>
                    <a:pt x="46346" y="25196"/>
                  </a:moveTo>
                  <a:lnTo>
                    <a:pt x="46346" y="88723"/>
                  </a:lnTo>
                  <a:cubicBezTo>
                    <a:pt x="53179" y="97576"/>
                    <a:pt x="65333" y="104921"/>
                    <a:pt x="79267" y="104921"/>
                  </a:cubicBezTo>
                  <a:cubicBezTo>
                    <a:pt x="110154" y="104921"/>
                    <a:pt x="110154" y="74296"/>
                    <a:pt x="110154" y="56576"/>
                  </a:cubicBezTo>
                  <a:cubicBezTo>
                    <a:pt x="110154" y="44682"/>
                    <a:pt x="110154" y="30762"/>
                    <a:pt x="103576" y="20893"/>
                  </a:cubicBezTo>
                  <a:cubicBezTo>
                    <a:pt x="96228" y="10515"/>
                    <a:pt x="84581" y="7729"/>
                    <a:pt x="76479" y="7729"/>
                  </a:cubicBezTo>
                  <a:cubicBezTo>
                    <a:pt x="58755" y="7729"/>
                    <a:pt x="48872" y="21402"/>
                    <a:pt x="46346" y="25196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7" name="任意多边形: 形状 26">
              <a:extLst>
                <a:ext uri="{FF2B5EF4-FFF2-40B4-BE49-F238E27FC236}">
                  <a16:creationId xmlns:a16="http://schemas.microsoft.com/office/drawing/2014/main" id="{E2F0A720-1682-7BD8-3AE5-5A1EC3D09451}"/>
                </a:ext>
              </a:extLst>
            </p:cNvPr>
            <p:cNvSpPr/>
            <p:nvPr/>
          </p:nvSpPr>
          <p:spPr>
            <a:xfrm flipV="1">
              <a:off x="10663444" y="-15388801"/>
              <a:ext cx="823659" cy="133626"/>
            </a:xfrm>
            <a:custGeom>
              <a:avLst/>
              <a:gdLst>
                <a:gd name="connsiteX0" fmla="*/ 73936 w 823659"/>
                <a:gd name="connsiteY0" fmla="*/ 41333 h 133626"/>
                <a:gd name="connsiteX1" fmla="*/ 67200 w 823659"/>
                <a:gd name="connsiteY1" fmla="*/ 46820 h 133626"/>
                <a:gd name="connsiteX2" fmla="*/ 60638 w 823659"/>
                <a:gd name="connsiteY2" fmla="*/ 42748 h 133626"/>
                <a:gd name="connsiteX3" fmla="*/ 42732 w 823659"/>
                <a:gd name="connsiteY3" fmla="*/ 33004 h 133626"/>
                <a:gd name="connsiteX4" fmla="*/ 14005 w 823659"/>
                <a:gd name="connsiteY4" fmla="*/ 55507 h 133626"/>
                <a:gd name="connsiteX5" fmla="*/ 66318 w 823659"/>
                <a:gd name="connsiteY5" fmla="*/ 55507 h 133626"/>
                <a:gd name="connsiteX6" fmla="*/ 73936 w 823659"/>
                <a:gd name="connsiteY6" fmla="*/ 62239 h 133626"/>
                <a:gd name="connsiteX7" fmla="*/ 39006 w 823659"/>
                <a:gd name="connsiteY7" fmla="*/ 99986 h 133626"/>
                <a:gd name="connsiteX8" fmla="*/ 0 w 823659"/>
                <a:gd name="connsiteY8" fmla="*/ 60643 h 133626"/>
                <a:gd name="connsiteX9" fmla="*/ 41842 w 823659"/>
                <a:gd name="connsiteY9" fmla="*/ 21302 h 133626"/>
                <a:gd name="connsiteX10" fmla="*/ 73936 w 823659"/>
                <a:gd name="connsiteY10" fmla="*/ 41333 h 133626"/>
                <a:gd name="connsiteX11" fmla="*/ 60106 w 823659"/>
                <a:gd name="connsiteY11" fmla="*/ 67028 h 133626"/>
                <a:gd name="connsiteX12" fmla="*/ 14188 w 823659"/>
                <a:gd name="connsiteY12" fmla="*/ 67028 h 133626"/>
                <a:gd name="connsiteX13" fmla="*/ 39006 w 823659"/>
                <a:gd name="connsiteY13" fmla="*/ 88290 h 133626"/>
                <a:gd name="connsiteX14" fmla="*/ 60106 w 823659"/>
                <a:gd name="connsiteY14" fmla="*/ 67028 h 133626"/>
                <a:gd name="connsiteX15" fmla="*/ 176764 w 823659"/>
                <a:gd name="connsiteY15" fmla="*/ 28042 h 133626"/>
                <a:gd name="connsiteX16" fmla="*/ 169137 w 823659"/>
                <a:gd name="connsiteY16" fmla="*/ 33887 h 133626"/>
                <a:gd name="connsiteX17" fmla="*/ 161869 w 823659"/>
                <a:gd name="connsiteY17" fmla="*/ 33887 h 133626"/>
                <a:gd name="connsiteX18" fmla="*/ 161869 w 823659"/>
                <a:gd name="connsiteY18" fmla="*/ 73760 h 133626"/>
                <a:gd name="connsiteX19" fmla="*/ 138464 w 823659"/>
                <a:gd name="connsiteY19" fmla="*/ 99462 h 133626"/>
                <a:gd name="connsiteX20" fmla="*/ 115061 w 823659"/>
                <a:gd name="connsiteY20" fmla="*/ 90601 h 133626"/>
                <a:gd name="connsiteX21" fmla="*/ 107435 w 823659"/>
                <a:gd name="connsiteY21" fmla="*/ 98573 h 133626"/>
                <a:gd name="connsiteX22" fmla="*/ 94311 w 823659"/>
                <a:gd name="connsiteY22" fmla="*/ 98573 h 133626"/>
                <a:gd name="connsiteX23" fmla="*/ 86692 w 823659"/>
                <a:gd name="connsiteY23" fmla="*/ 92721 h 133626"/>
                <a:gd name="connsiteX24" fmla="*/ 94311 w 823659"/>
                <a:gd name="connsiteY24" fmla="*/ 86878 h 133626"/>
                <a:gd name="connsiteX25" fmla="*/ 101580 w 823659"/>
                <a:gd name="connsiteY25" fmla="*/ 86878 h 133626"/>
                <a:gd name="connsiteX26" fmla="*/ 101580 w 823659"/>
                <a:gd name="connsiteY26" fmla="*/ 33887 h 133626"/>
                <a:gd name="connsiteX27" fmla="*/ 94311 w 823659"/>
                <a:gd name="connsiteY27" fmla="*/ 33887 h 133626"/>
                <a:gd name="connsiteX28" fmla="*/ 86692 w 823659"/>
                <a:gd name="connsiteY28" fmla="*/ 28042 h 133626"/>
                <a:gd name="connsiteX29" fmla="*/ 94311 w 823659"/>
                <a:gd name="connsiteY29" fmla="*/ 22191 h 133626"/>
                <a:gd name="connsiteX30" fmla="*/ 122330 w 823659"/>
                <a:gd name="connsiteY30" fmla="*/ 22191 h 133626"/>
                <a:gd name="connsiteX31" fmla="*/ 129957 w 823659"/>
                <a:gd name="connsiteY31" fmla="*/ 28042 h 133626"/>
                <a:gd name="connsiteX32" fmla="*/ 122330 w 823659"/>
                <a:gd name="connsiteY32" fmla="*/ 33887 h 133626"/>
                <a:gd name="connsiteX33" fmla="*/ 115061 w 823659"/>
                <a:gd name="connsiteY33" fmla="*/ 33887 h 133626"/>
                <a:gd name="connsiteX34" fmla="*/ 115061 w 823659"/>
                <a:gd name="connsiteY34" fmla="*/ 64368 h 133626"/>
                <a:gd name="connsiteX35" fmla="*/ 137575 w 823659"/>
                <a:gd name="connsiteY35" fmla="*/ 87758 h 133626"/>
                <a:gd name="connsiteX36" fmla="*/ 148395 w 823659"/>
                <a:gd name="connsiteY36" fmla="*/ 73403 h 133626"/>
                <a:gd name="connsiteX37" fmla="*/ 148395 w 823659"/>
                <a:gd name="connsiteY37" fmla="*/ 33887 h 133626"/>
                <a:gd name="connsiteX38" fmla="*/ 142540 w 823659"/>
                <a:gd name="connsiteY38" fmla="*/ 33887 h 133626"/>
                <a:gd name="connsiteX39" fmla="*/ 134921 w 823659"/>
                <a:gd name="connsiteY39" fmla="*/ 28042 h 133626"/>
                <a:gd name="connsiteX40" fmla="*/ 142540 w 823659"/>
                <a:gd name="connsiteY40" fmla="*/ 22191 h 133626"/>
                <a:gd name="connsiteX41" fmla="*/ 169137 w 823659"/>
                <a:gd name="connsiteY41" fmla="*/ 22191 h 133626"/>
                <a:gd name="connsiteX42" fmla="*/ 176764 w 823659"/>
                <a:gd name="connsiteY42" fmla="*/ 28042 h 133626"/>
                <a:gd name="connsiteX43" fmla="*/ 262208 w 823659"/>
                <a:gd name="connsiteY43" fmla="*/ 41333 h 133626"/>
                <a:gd name="connsiteX44" fmla="*/ 255472 w 823659"/>
                <a:gd name="connsiteY44" fmla="*/ 46820 h 133626"/>
                <a:gd name="connsiteX45" fmla="*/ 248910 w 823659"/>
                <a:gd name="connsiteY45" fmla="*/ 42748 h 133626"/>
                <a:gd name="connsiteX46" fmla="*/ 232244 w 823659"/>
                <a:gd name="connsiteY46" fmla="*/ 33004 h 133626"/>
                <a:gd name="connsiteX47" fmla="*/ 205114 w 823659"/>
                <a:gd name="connsiteY47" fmla="*/ 60470 h 133626"/>
                <a:gd name="connsiteX48" fmla="*/ 233308 w 823659"/>
                <a:gd name="connsiteY48" fmla="*/ 88290 h 133626"/>
                <a:gd name="connsiteX49" fmla="*/ 242357 w 823659"/>
                <a:gd name="connsiteY49" fmla="*/ 87758 h 133626"/>
                <a:gd name="connsiteX50" fmla="*/ 243064 w 823659"/>
                <a:gd name="connsiteY50" fmla="*/ 85814 h 133626"/>
                <a:gd name="connsiteX51" fmla="*/ 251572 w 823659"/>
                <a:gd name="connsiteY51" fmla="*/ 77658 h 133626"/>
                <a:gd name="connsiteX52" fmla="*/ 260263 w 823659"/>
                <a:gd name="connsiteY52" fmla="*/ 86346 h 133626"/>
                <a:gd name="connsiteX53" fmla="*/ 233666 w 823659"/>
                <a:gd name="connsiteY53" fmla="*/ 99986 h 133626"/>
                <a:gd name="connsiteX54" fmla="*/ 191641 w 823659"/>
                <a:gd name="connsiteY54" fmla="*/ 60470 h 133626"/>
                <a:gd name="connsiteX55" fmla="*/ 231362 w 823659"/>
                <a:gd name="connsiteY55" fmla="*/ 21302 h 133626"/>
                <a:gd name="connsiteX56" fmla="*/ 262208 w 823659"/>
                <a:gd name="connsiteY56" fmla="*/ 41333 h 133626"/>
                <a:gd name="connsiteX57" fmla="*/ 356877 w 823659"/>
                <a:gd name="connsiteY57" fmla="*/ 5359 h 133626"/>
                <a:gd name="connsiteX58" fmla="*/ 348013 w 823659"/>
                <a:gd name="connsiteY58" fmla="*/ 12266 h 133626"/>
                <a:gd name="connsiteX59" fmla="*/ 291982 w 823659"/>
                <a:gd name="connsiteY59" fmla="*/ 12266 h 133626"/>
                <a:gd name="connsiteX60" fmla="*/ 283117 w 823659"/>
                <a:gd name="connsiteY60" fmla="*/ 5533 h 133626"/>
                <a:gd name="connsiteX61" fmla="*/ 291982 w 823659"/>
                <a:gd name="connsiteY61" fmla="*/ -1382 h 133626"/>
                <a:gd name="connsiteX62" fmla="*/ 348013 w 823659"/>
                <a:gd name="connsiteY62" fmla="*/ -1382 h 133626"/>
                <a:gd name="connsiteX63" fmla="*/ 356877 w 823659"/>
                <a:gd name="connsiteY63" fmla="*/ 5359 h 133626"/>
                <a:gd name="connsiteX64" fmla="*/ 445700 w 823659"/>
                <a:gd name="connsiteY64" fmla="*/ 120019 h 133626"/>
                <a:gd name="connsiteX65" fmla="*/ 427968 w 823659"/>
                <a:gd name="connsiteY65" fmla="*/ 131356 h 133626"/>
                <a:gd name="connsiteX66" fmla="*/ 399600 w 823659"/>
                <a:gd name="connsiteY66" fmla="*/ 107259 h 133626"/>
                <a:gd name="connsiteX67" fmla="*/ 399600 w 823659"/>
                <a:gd name="connsiteY67" fmla="*/ 98573 h 133626"/>
                <a:gd name="connsiteX68" fmla="*/ 382575 w 823659"/>
                <a:gd name="connsiteY68" fmla="*/ 98573 h 133626"/>
                <a:gd name="connsiteX69" fmla="*/ 374774 w 823659"/>
                <a:gd name="connsiteY69" fmla="*/ 92721 h 133626"/>
                <a:gd name="connsiteX70" fmla="*/ 382400 w 823659"/>
                <a:gd name="connsiteY70" fmla="*/ 86878 h 133626"/>
                <a:gd name="connsiteX71" fmla="*/ 399600 w 823659"/>
                <a:gd name="connsiteY71" fmla="*/ 86878 h 133626"/>
                <a:gd name="connsiteX72" fmla="*/ 399600 w 823659"/>
                <a:gd name="connsiteY72" fmla="*/ 33887 h 133626"/>
                <a:gd name="connsiteX73" fmla="*/ 382400 w 823659"/>
                <a:gd name="connsiteY73" fmla="*/ 33887 h 133626"/>
                <a:gd name="connsiteX74" fmla="*/ 374591 w 823659"/>
                <a:gd name="connsiteY74" fmla="*/ 28042 h 133626"/>
                <a:gd name="connsiteX75" fmla="*/ 382400 w 823659"/>
                <a:gd name="connsiteY75" fmla="*/ 22191 h 133626"/>
                <a:gd name="connsiteX76" fmla="*/ 430272 w 823659"/>
                <a:gd name="connsiteY76" fmla="*/ 22191 h 133626"/>
                <a:gd name="connsiteX77" fmla="*/ 438073 w 823659"/>
                <a:gd name="connsiteY77" fmla="*/ 28042 h 133626"/>
                <a:gd name="connsiteX78" fmla="*/ 430272 w 823659"/>
                <a:gd name="connsiteY78" fmla="*/ 33887 h 133626"/>
                <a:gd name="connsiteX79" fmla="*/ 413074 w 823659"/>
                <a:gd name="connsiteY79" fmla="*/ 33887 h 133626"/>
                <a:gd name="connsiteX80" fmla="*/ 413074 w 823659"/>
                <a:gd name="connsiteY80" fmla="*/ 86878 h 133626"/>
                <a:gd name="connsiteX81" fmla="*/ 434174 w 823659"/>
                <a:gd name="connsiteY81" fmla="*/ 86878 h 133626"/>
                <a:gd name="connsiteX82" fmla="*/ 441800 w 823659"/>
                <a:gd name="connsiteY82" fmla="*/ 92721 h 133626"/>
                <a:gd name="connsiteX83" fmla="*/ 434174 w 823659"/>
                <a:gd name="connsiteY83" fmla="*/ 98573 h 133626"/>
                <a:gd name="connsiteX84" fmla="*/ 413074 w 823659"/>
                <a:gd name="connsiteY84" fmla="*/ 98573 h 133626"/>
                <a:gd name="connsiteX85" fmla="*/ 413074 w 823659"/>
                <a:gd name="connsiteY85" fmla="*/ 106727 h 133626"/>
                <a:gd name="connsiteX86" fmla="*/ 429033 w 823659"/>
                <a:gd name="connsiteY86" fmla="*/ 119660 h 133626"/>
                <a:gd name="connsiteX87" fmla="*/ 437366 w 823659"/>
                <a:gd name="connsiteY87" fmla="*/ 111507 h 133626"/>
                <a:gd name="connsiteX88" fmla="*/ 445700 w 823659"/>
                <a:gd name="connsiteY88" fmla="*/ 120019 h 133626"/>
                <a:gd name="connsiteX89" fmla="*/ 539837 w 823659"/>
                <a:gd name="connsiteY89" fmla="*/ 120019 h 133626"/>
                <a:gd name="connsiteX90" fmla="*/ 522106 w 823659"/>
                <a:gd name="connsiteY90" fmla="*/ 131356 h 133626"/>
                <a:gd name="connsiteX91" fmla="*/ 493736 w 823659"/>
                <a:gd name="connsiteY91" fmla="*/ 107259 h 133626"/>
                <a:gd name="connsiteX92" fmla="*/ 493736 w 823659"/>
                <a:gd name="connsiteY92" fmla="*/ 98573 h 133626"/>
                <a:gd name="connsiteX93" fmla="*/ 476711 w 823659"/>
                <a:gd name="connsiteY93" fmla="*/ 98573 h 133626"/>
                <a:gd name="connsiteX94" fmla="*/ 468912 w 823659"/>
                <a:gd name="connsiteY94" fmla="*/ 92721 h 133626"/>
                <a:gd name="connsiteX95" fmla="*/ 476538 w 823659"/>
                <a:gd name="connsiteY95" fmla="*/ 86878 h 133626"/>
                <a:gd name="connsiteX96" fmla="*/ 493736 w 823659"/>
                <a:gd name="connsiteY96" fmla="*/ 86878 h 133626"/>
                <a:gd name="connsiteX97" fmla="*/ 493736 w 823659"/>
                <a:gd name="connsiteY97" fmla="*/ 33887 h 133626"/>
                <a:gd name="connsiteX98" fmla="*/ 476538 w 823659"/>
                <a:gd name="connsiteY98" fmla="*/ 33887 h 133626"/>
                <a:gd name="connsiteX99" fmla="*/ 468729 w 823659"/>
                <a:gd name="connsiteY99" fmla="*/ 28042 h 133626"/>
                <a:gd name="connsiteX100" fmla="*/ 476538 w 823659"/>
                <a:gd name="connsiteY100" fmla="*/ 22191 h 133626"/>
                <a:gd name="connsiteX101" fmla="*/ 524409 w 823659"/>
                <a:gd name="connsiteY101" fmla="*/ 22191 h 133626"/>
                <a:gd name="connsiteX102" fmla="*/ 532211 w 823659"/>
                <a:gd name="connsiteY102" fmla="*/ 28042 h 133626"/>
                <a:gd name="connsiteX103" fmla="*/ 524409 w 823659"/>
                <a:gd name="connsiteY103" fmla="*/ 33887 h 133626"/>
                <a:gd name="connsiteX104" fmla="*/ 507209 w 823659"/>
                <a:gd name="connsiteY104" fmla="*/ 33887 h 133626"/>
                <a:gd name="connsiteX105" fmla="*/ 507209 w 823659"/>
                <a:gd name="connsiteY105" fmla="*/ 86878 h 133626"/>
                <a:gd name="connsiteX106" fmla="*/ 528308 w 823659"/>
                <a:gd name="connsiteY106" fmla="*/ 86878 h 133626"/>
                <a:gd name="connsiteX107" fmla="*/ 535935 w 823659"/>
                <a:gd name="connsiteY107" fmla="*/ 92721 h 133626"/>
                <a:gd name="connsiteX108" fmla="*/ 528308 w 823659"/>
                <a:gd name="connsiteY108" fmla="*/ 98573 h 133626"/>
                <a:gd name="connsiteX109" fmla="*/ 507209 w 823659"/>
                <a:gd name="connsiteY109" fmla="*/ 98573 h 133626"/>
                <a:gd name="connsiteX110" fmla="*/ 507209 w 823659"/>
                <a:gd name="connsiteY110" fmla="*/ 106727 h 133626"/>
                <a:gd name="connsiteX111" fmla="*/ 523169 w 823659"/>
                <a:gd name="connsiteY111" fmla="*/ 119660 h 133626"/>
                <a:gd name="connsiteX112" fmla="*/ 531502 w 823659"/>
                <a:gd name="connsiteY112" fmla="*/ 111507 h 133626"/>
                <a:gd name="connsiteX113" fmla="*/ 539837 w 823659"/>
                <a:gd name="connsiteY113" fmla="*/ 120019 h 133626"/>
                <a:gd name="connsiteX114" fmla="*/ 647446 w 823659"/>
                <a:gd name="connsiteY114" fmla="*/ 28042 h 133626"/>
                <a:gd name="connsiteX115" fmla="*/ 639819 w 823659"/>
                <a:gd name="connsiteY115" fmla="*/ 33887 h 133626"/>
                <a:gd name="connsiteX116" fmla="*/ 632552 w 823659"/>
                <a:gd name="connsiteY116" fmla="*/ 33887 h 133626"/>
                <a:gd name="connsiteX117" fmla="*/ 632552 w 823659"/>
                <a:gd name="connsiteY117" fmla="*/ 73760 h 133626"/>
                <a:gd name="connsiteX118" fmla="*/ 609146 w 823659"/>
                <a:gd name="connsiteY118" fmla="*/ 99462 h 133626"/>
                <a:gd name="connsiteX119" fmla="*/ 585743 w 823659"/>
                <a:gd name="connsiteY119" fmla="*/ 90601 h 133626"/>
                <a:gd name="connsiteX120" fmla="*/ 578117 w 823659"/>
                <a:gd name="connsiteY120" fmla="*/ 98573 h 133626"/>
                <a:gd name="connsiteX121" fmla="*/ 564994 w 823659"/>
                <a:gd name="connsiteY121" fmla="*/ 98573 h 133626"/>
                <a:gd name="connsiteX122" fmla="*/ 557375 w 823659"/>
                <a:gd name="connsiteY122" fmla="*/ 92721 h 133626"/>
                <a:gd name="connsiteX123" fmla="*/ 564994 w 823659"/>
                <a:gd name="connsiteY123" fmla="*/ 86878 h 133626"/>
                <a:gd name="connsiteX124" fmla="*/ 572262 w 823659"/>
                <a:gd name="connsiteY124" fmla="*/ 86878 h 133626"/>
                <a:gd name="connsiteX125" fmla="*/ 572262 w 823659"/>
                <a:gd name="connsiteY125" fmla="*/ 33887 h 133626"/>
                <a:gd name="connsiteX126" fmla="*/ 564994 w 823659"/>
                <a:gd name="connsiteY126" fmla="*/ 33887 h 133626"/>
                <a:gd name="connsiteX127" fmla="*/ 557375 w 823659"/>
                <a:gd name="connsiteY127" fmla="*/ 28042 h 133626"/>
                <a:gd name="connsiteX128" fmla="*/ 564994 w 823659"/>
                <a:gd name="connsiteY128" fmla="*/ 22191 h 133626"/>
                <a:gd name="connsiteX129" fmla="*/ 593014 w 823659"/>
                <a:gd name="connsiteY129" fmla="*/ 22191 h 133626"/>
                <a:gd name="connsiteX130" fmla="*/ 600640 w 823659"/>
                <a:gd name="connsiteY130" fmla="*/ 28042 h 133626"/>
                <a:gd name="connsiteX131" fmla="*/ 593014 w 823659"/>
                <a:gd name="connsiteY131" fmla="*/ 33887 h 133626"/>
                <a:gd name="connsiteX132" fmla="*/ 585743 w 823659"/>
                <a:gd name="connsiteY132" fmla="*/ 33887 h 133626"/>
                <a:gd name="connsiteX133" fmla="*/ 585743 w 823659"/>
                <a:gd name="connsiteY133" fmla="*/ 64368 h 133626"/>
                <a:gd name="connsiteX134" fmla="*/ 608256 w 823659"/>
                <a:gd name="connsiteY134" fmla="*/ 87758 h 133626"/>
                <a:gd name="connsiteX135" fmla="*/ 619078 w 823659"/>
                <a:gd name="connsiteY135" fmla="*/ 73403 h 133626"/>
                <a:gd name="connsiteX136" fmla="*/ 619078 w 823659"/>
                <a:gd name="connsiteY136" fmla="*/ 33887 h 133626"/>
                <a:gd name="connsiteX137" fmla="*/ 613223 w 823659"/>
                <a:gd name="connsiteY137" fmla="*/ 33887 h 133626"/>
                <a:gd name="connsiteX138" fmla="*/ 605605 w 823659"/>
                <a:gd name="connsiteY138" fmla="*/ 28042 h 133626"/>
                <a:gd name="connsiteX139" fmla="*/ 613223 w 823659"/>
                <a:gd name="connsiteY139" fmla="*/ 22191 h 133626"/>
                <a:gd name="connsiteX140" fmla="*/ 639819 w 823659"/>
                <a:gd name="connsiteY140" fmla="*/ 22191 h 133626"/>
                <a:gd name="connsiteX141" fmla="*/ 647446 w 823659"/>
                <a:gd name="connsiteY141" fmla="*/ 28042 h 133626"/>
                <a:gd name="connsiteX142" fmla="*/ 733423 w 823659"/>
                <a:gd name="connsiteY142" fmla="*/ 5359 h 133626"/>
                <a:gd name="connsiteX143" fmla="*/ 724559 w 823659"/>
                <a:gd name="connsiteY143" fmla="*/ 12266 h 133626"/>
                <a:gd name="connsiteX144" fmla="*/ 668528 w 823659"/>
                <a:gd name="connsiteY144" fmla="*/ 12266 h 133626"/>
                <a:gd name="connsiteX145" fmla="*/ 659661 w 823659"/>
                <a:gd name="connsiteY145" fmla="*/ 5533 h 133626"/>
                <a:gd name="connsiteX146" fmla="*/ 668528 w 823659"/>
                <a:gd name="connsiteY146" fmla="*/ -1382 h 133626"/>
                <a:gd name="connsiteX147" fmla="*/ 724559 w 823659"/>
                <a:gd name="connsiteY147" fmla="*/ -1382 h 133626"/>
                <a:gd name="connsiteX148" fmla="*/ 733423 w 823659"/>
                <a:gd name="connsiteY148" fmla="*/ 5359 h 133626"/>
                <a:gd name="connsiteX149" fmla="*/ 823659 w 823659"/>
                <a:gd name="connsiteY149" fmla="*/ 28042 h 133626"/>
                <a:gd name="connsiteX150" fmla="*/ 815857 w 823659"/>
                <a:gd name="connsiteY150" fmla="*/ 33887 h 133626"/>
                <a:gd name="connsiteX151" fmla="*/ 800080 w 823659"/>
                <a:gd name="connsiteY151" fmla="*/ 33887 h 133626"/>
                <a:gd name="connsiteX152" fmla="*/ 800080 w 823659"/>
                <a:gd name="connsiteY152" fmla="*/ 124623 h 133626"/>
                <a:gd name="connsiteX153" fmla="*/ 794226 w 823659"/>
                <a:gd name="connsiteY153" fmla="*/ 132245 h 133626"/>
                <a:gd name="connsiteX154" fmla="*/ 788554 w 823659"/>
                <a:gd name="connsiteY154" fmla="*/ 128165 h 133626"/>
                <a:gd name="connsiteX155" fmla="*/ 767097 w 823659"/>
                <a:gd name="connsiteY155" fmla="*/ 110626 h 133626"/>
                <a:gd name="connsiteX156" fmla="*/ 761956 w 823659"/>
                <a:gd name="connsiteY156" fmla="*/ 104773 h 133626"/>
                <a:gd name="connsiteX157" fmla="*/ 768337 w 823659"/>
                <a:gd name="connsiteY157" fmla="*/ 98930 h 133626"/>
                <a:gd name="connsiteX158" fmla="*/ 786599 w 823659"/>
                <a:gd name="connsiteY158" fmla="*/ 106012 h 133626"/>
                <a:gd name="connsiteX159" fmla="*/ 786599 w 823659"/>
                <a:gd name="connsiteY159" fmla="*/ 33887 h 133626"/>
                <a:gd name="connsiteX160" fmla="*/ 770824 w 823659"/>
                <a:gd name="connsiteY160" fmla="*/ 33887 h 133626"/>
                <a:gd name="connsiteX161" fmla="*/ 763021 w 823659"/>
                <a:gd name="connsiteY161" fmla="*/ 28042 h 133626"/>
                <a:gd name="connsiteX162" fmla="*/ 770824 w 823659"/>
                <a:gd name="connsiteY162" fmla="*/ 22191 h 133626"/>
                <a:gd name="connsiteX163" fmla="*/ 815857 w 823659"/>
                <a:gd name="connsiteY163" fmla="*/ 22191 h 133626"/>
                <a:gd name="connsiteX164" fmla="*/ 823659 w 823659"/>
                <a:gd name="connsiteY164" fmla="*/ 28042 h 133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</a:cxnLst>
              <a:rect l="l" t="t" r="r" b="b"/>
              <a:pathLst>
                <a:path w="823659" h="133626">
                  <a:moveTo>
                    <a:pt x="73936" y="41333"/>
                  </a:moveTo>
                  <a:cubicBezTo>
                    <a:pt x="73936" y="45232"/>
                    <a:pt x="70926" y="46820"/>
                    <a:pt x="67200" y="46820"/>
                  </a:cubicBezTo>
                  <a:cubicBezTo>
                    <a:pt x="64189" y="46820"/>
                    <a:pt x="62417" y="46646"/>
                    <a:pt x="60638" y="42748"/>
                  </a:cubicBezTo>
                  <a:cubicBezTo>
                    <a:pt x="57095" y="34775"/>
                    <a:pt x="48404" y="33004"/>
                    <a:pt x="42732" y="33004"/>
                  </a:cubicBezTo>
                  <a:cubicBezTo>
                    <a:pt x="29791" y="33004"/>
                    <a:pt x="16842" y="41509"/>
                    <a:pt x="14005" y="55507"/>
                  </a:cubicBezTo>
                  <a:lnTo>
                    <a:pt x="66318" y="55507"/>
                  </a:lnTo>
                  <a:cubicBezTo>
                    <a:pt x="69686" y="55507"/>
                    <a:pt x="73936" y="55507"/>
                    <a:pt x="73936" y="62239"/>
                  </a:cubicBezTo>
                  <a:cubicBezTo>
                    <a:pt x="73936" y="83511"/>
                    <a:pt x="61885" y="99986"/>
                    <a:pt x="39006" y="99986"/>
                  </a:cubicBezTo>
                  <a:cubicBezTo>
                    <a:pt x="17199" y="99986"/>
                    <a:pt x="0" y="82264"/>
                    <a:pt x="0" y="60643"/>
                  </a:cubicBezTo>
                  <a:cubicBezTo>
                    <a:pt x="0" y="39555"/>
                    <a:pt x="17732" y="21302"/>
                    <a:pt x="41842" y="21302"/>
                  </a:cubicBezTo>
                  <a:cubicBezTo>
                    <a:pt x="66135" y="21302"/>
                    <a:pt x="73936" y="36903"/>
                    <a:pt x="73936" y="41333"/>
                  </a:cubicBezTo>
                  <a:close/>
                  <a:moveTo>
                    <a:pt x="60106" y="67028"/>
                  </a:moveTo>
                  <a:lnTo>
                    <a:pt x="14188" y="67028"/>
                  </a:lnTo>
                  <a:cubicBezTo>
                    <a:pt x="16842" y="79429"/>
                    <a:pt x="27304" y="88290"/>
                    <a:pt x="39006" y="88290"/>
                  </a:cubicBezTo>
                  <a:cubicBezTo>
                    <a:pt x="54965" y="88290"/>
                    <a:pt x="59049" y="75889"/>
                    <a:pt x="60106" y="67028"/>
                  </a:cubicBezTo>
                  <a:close/>
                  <a:moveTo>
                    <a:pt x="176764" y="28042"/>
                  </a:moveTo>
                  <a:cubicBezTo>
                    <a:pt x="176764" y="33887"/>
                    <a:pt x="171973" y="33887"/>
                    <a:pt x="169137" y="33887"/>
                  </a:cubicBezTo>
                  <a:lnTo>
                    <a:pt x="161869" y="33887"/>
                  </a:lnTo>
                  <a:lnTo>
                    <a:pt x="161869" y="73760"/>
                  </a:lnTo>
                  <a:cubicBezTo>
                    <a:pt x="161869" y="91482"/>
                    <a:pt x="153003" y="99462"/>
                    <a:pt x="138464" y="99462"/>
                  </a:cubicBezTo>
                  <a:cubicBezTo>
                    <a:pt x="125341" y="99462"/>
                    <a:pt x="116833" y="92372"/>
                    <a:pt x="115061" y="90601"/>
                  </a:cubicBezTo>
                  <a:cubicBezTo>
                    <a:pt x="115061" y="95912"/>
                    <a:pt x="114529" y="98573"/>
                    <a:pt x="107435" y="98573"/>
                  </a:cubicBezTo>
                  <a:lnTo>
                    <a:pt x="94311" y="98573"/>
                  </a:lnTo>
                  <a:cubicBezTo>
                    <a:pt x="91475" y="98573"/>
                    <a:pt x="86692" y="98573"/>
                    <a:pt x="86692" y="92721"/>
                  </a:cubicBezTo>
                  <a:cubicBezTo>
                    <a:pt x="86692" y="86878"/>
                    <a:pt x="91475" y="86878"/>
                    <a:pt x="94311" y="86878"/>
                  </a:cubicBezTo>
                  <a:lnTo>
                    <a:pt x="101580" y="86878"/>
                  </a:lnTo>
                  <a:lnTo>
                    <a:pt x="101580" y="33887"/>
                  </a:lnTo>
                  <a:lnTo>
                    <a:pt x="94311" y="33887"/>
                  </a:lnTo>
                  <a:cubicBezTo>
                    <a:pt x="91475" y="33887"/>
                    <a:pt x="86692" y="33887"/>
                    <a:pt x="86692" y="28042"/>
                  </a:cubicBezTo>
                  <a:cubicBezTo>
                    <a:pt x="86692" y="22191"/>
                    <a:pt x="91475" y="22191"/>
                    <a:pt x="94311" y="22191"/>
                  </a:cubicBezTo>
                  <a:lnTo>
                    <a:pt x="122330" y="22191"/>
                  </a:lnTo>
                  <a:cubicBezTo>
                    <a:pt x="125166" y="22191"/>
                    <a:pt x="129957" y="22191"/>
                    <a:pt x="129957" y="28042"/>
                  </a:cubicBezTo>
                  <a:cubicBezTo>
                    <a:pt x="129957" y="33887"/>
                    <a:pt x="125166" y="33887"/>
                    <a:pt x="122330" y="33887"/>
                  </a:cubicBezTo>
                  <a:lnTo>
                    <a:pt x="115061" y="33887"/>
                  </a:lnTo>
                  <a:lnTo>
                    <a:pt x="115061" y="64368"/>
                  </a:lnTo>
                  <a:cubicBezTo>
                    <a:pt x="115061" y="81383"/>
                    <a:pt x="128710" y="87758"/>
                    <a:pt x="137575" y="87758"/>
                  </a:cubicBezTo>
                  <a:cubicBezTo>
                    <a:pt x="145734" y="87758"/>
                    <a:pt x="148395" y="83860"/>
                    <a:pt x="148395" y="73403"/>
                  </a:cubicBezTo>
                  <a:lnTo>
                    <a:pt x="148395" y="33887"/>
                  </a:lnTo>
                  <a:lnTo>
                    <a:pt x="142540" y="33887"/>
                  </a:lnTo>
                  <a:cubicBezTo>
                    <a:pt x="139886" y="33887"/>
                    <a:pt x="134921" y="33887"/>
                    <a:pt x="134921" y="28042"/>
                  </a:cubicBezTo>
                  <a:cubicBezTo>
                    <a:pt x="134921" y="22191"/>
                    <a:pt x="139886" y="22191"/>
                    <a:pt x="142540" y="22191"/>
                  </a:cubicBezTo>
                  <a:lnTo>
                    <a:pt x="169137" y="22191"/>
                  </a:lnTo>
                  <a:cubicBezTo>
                    <a:pt x="171973" y="22191"/>
                    <a:pt x="176764" y="22191"/>
                    <a:pt x="176764" y="28042"/>
                  </a:cubicBezTo>
                  <a:close/>
                  <a:moveTo>
                    <a:pt x="262208" y="41333"/>
                  </a:moveTo>
                  <a:cubicBezTo>
                    <a:pt x="262208" y="45232"/>
                    <a:pt x="259198" y="46820"/>
                    <a:pt x="255472" y="46820"/>
                  </a:cubicBezTo>
                  <a:cubicBezTo>
                    <a:pt x="252993" y="46820"/>
                    <a:pt x="250507" y="46820"/>
                    <a:pt x="248910" y="42748"/>
                  </a:cubicBezTo>
                  <a:cubicBezTo>
                    <a:pt x="245725" y="34951"/>
                    <a:pt x="238631" y="33004"/>
                    <a:pt x="232244" y="33004"/>
                  </a:cubicBezTo>
                  <a:cubicBezTo>
                    <a:pt x="217531" y="33004"/>
                    <a:pt x="205114" y="45051"/>
                    <a:pt x="205114" y="60470"/>
                  </a:cubicBezTo>
                  <a:cubicBezTo>
                    <a:pt x="205114" y="69504"/>
                    <a:pt x="210794" y="88290"/>
                    <a:pt x="233308" y="88290"/>
                  </a:cubicBezTo>
                  <a:cubicBezTo>
                    <a:pt x="238456" y="88290"/>
                    <a:pt x="241467" y="87941"/>
                    <a:pt x="242357" y="87758"/>
                  </a:cubicBezTo>
                  <a:cubicBezTo>
                    <a:pt x="242889" y="87583"/>
                    <a:pt x="243064" y="87409"/>
                    <a:pt x="243064" y="85814"/>
                  </a:cubicBezTo>
                  <a:cubicBezTo>
                    <a:pt x="243413" y="80676"/>
                    <a:pt x="247138" y="77658"/>
                    <a:pt x="251572" y="77658"/>
                  </a:cubicBezTo>
                  <a:cubicBezTo>
                    <a:pt x="256895" y="77658"/>
                    <a:pt x="260263" y="81557"/>
                    <a:pt x="260263" y="86346"/>
                  </a:cubicBezTo>
                  <a:cubicBezTo>
                    <a:pt x="260263" y="99986"/>
                    <a:pt x="241824" y="99986"/>
                    <a:pt x="233666" y="99986"/>
                  </a:cubicBezTo>
                  <a:cubicBezTo>
                    <a:pt x="202103" y="99986"/>
                    <a:pt x="191641" y="75531"/>
                    <a:pt x="191641" y="60470"/>
                  </a:cubicBezTo>
                  <a:cubicBezTo>
                    <a:pt x="191641" y="39206"/>
                    <a:pt x="208666" y="21302"/>
                    <a:pt x="231362" y="21302"/>
                  </a:cubicBezTo>
                  <a:cubicBezTo>
                    <a:pt x="256537" y="21302"/>
                    <a:pt x="262208" y="38317"/>
                    <a:pt x="262208" y="41333"/>
                  </a:cubicBezTo>
                  <a:close/>
                  <a:moveTo>
                    <a:pt x="356877" y="5359"/>
                  </a:moveTo>
                  <a:cubicBezTo>
                    <a:pt x="356877" y="12266"/>
                    <a:pt x="350141" y="12266"/>
                    <a:pt x="348013" y="12266"/>
                  </a:cubicBezTo>
                  <a:lnTo>
                    <a:pt x="291982" y="12266"/>
                  </a:lnTo>
                  <a:cubicBezTo>
                    <a:pt x="290034" y="12266"/>
                    <a:pt x="283117" y="12266"/>
                    <a:pt x="283117" y="5533"/>
                  </a:cubicBezTo>
                  <a:cubicBezTo>
                    <a:pt x="283117" y="-1382"/>
                    <a:pt x="289854" y="-1382"/>
                    <a:pt x="291982" y="-1382"/>
                  </a:cubicBezTo>
                  <a:lnTo>
                    <a:pt x="348013" y="-1382"/>
                  </a:lnTo>
                  <a:cubicBezTo>
                    <a:pt x="349966" y="-1382"/>
                    <a:pt x="356877" y="-1382"/>
                    <a:pt x="356877" y="5359"/>
                  </a:cubicBezTo>
                  <a:close/>
                  <a:moveTo>
                    <a:pt x="445700" y="120019"/>
                  </a:moveTo>
                  <a:cubicBezTo>
                    <a:pt x="445700" y="131356"/>
                    <a:pt x="430805" y="131356"/>
                    <a:pt x="427968" y="131356"/>
                  </a:cubicBezTo>
                  <a:cubicBezTo>
                    <a:pt x="414312" y="131356"/>
                    <a:pt x="399600" y="123917"/>
                    <a:pt x="399600" y="107259"/>
                  </a:cubicBezTo>
                  <a:lnTo>
                    <a:pt x="399600" y="98573"/>
                  </a:lnTo>
                  <a:lnTo>
                    <a:pt x="382575" y="98573"/>
                  </a:lnTo>
                  <a:cubicBezTo>
                    <a:pt x="379914" y="98573"/>
                    <a:pt x="374774" y="98573"/>
                    <a:pt x="374774" y="92721"/>
                  </a:cubicBezTo>
                  <a:cubicBezTo>
                    <a:pt x="374774" y="86878"/>
                    <a:pt x="379738" y="86878"/>
                    <a:pt x="382400" y="86878"/>
                  </a:cubicBezTo>
                  <a:lnTo>
                    <a:pt x="399600" y="86878"/>
                  </a:lnTo>
                  <a:lnTo>
                    <a:pt x="399600" y="33887"/>
                  </a:lnTo>
                  <a:lnTo>
                    <a:pt x="382400" y="33887"/>
                  </a:lnTo>
                  <a:cubicBezTo>
                    <a:pt x="379914" y="33887"/>
                    <a:pt x="374591" y="33887"/>
                    <a:pt x="374591" y="28042"/>
                  </a:cubicBezTo>
                  <a:cubicBezTo>
                    <a:pt x="374591" y="22191"/>
                    <a:pt x="379914" y="22191"/>
                    <a:pt x="382400" y="22191"/>
                  </a:cubicBezTo>
                  <a:lnTo>
                    <a:pt x="430272" y="22191"/>
                  </a:lnTo>
                  <a:cubicBezTo>
                    <a:pt x="432750" y="22191"/>
                    <a:pt x="438073" y="22191"/>
                    <a:pt x="438073" y="28042"/>
                  </a:cubicBezTo>
                  <a:cubicBezTo>
                    <a:pt x="438073" y="33887"/>
                    <a:pt x="432750" y="33887"/>
                    <a:pt x="430272" y="33887"/>
                  </a:cubicBezTo>
                  <a:lnTo>
                    <a:pt x="413074" y="33887"/>
                  </a:lnTo>
                  <a:lnTo>
                    <a:pt x="413074" y="86878"/>
                  </a:lnTo>
                  <a:lnTo>
                    <a:pt x="434174" y="86878"/>
                  </a:lnTo>
                  <a:cubicBezTo>
                    <a:pt x="436835" y="86878"/>
                    <a:pt x="441800" y="86878"/>
                    <a:pt x="441800" y="92721"/>
                  </a:cubicBezTo>
                  <a:cubicBezTo>
                    <a:pt x="441800" y="98573"/>
                    <a:pt x="436835" y="98573"/>
                    <a:pt x="434174" y="98573"/>
                  </a:cubicBezTo>
                  <a:lnTo>
                    <a:pt x="413074" y="98573"/>
                  </a:lnTo>
                  <a:lnTo>
                    <a:pt x="413074" y="106727"/>
                  </a:lnTo>
                  <a:cubicBezTo>
                    <a:pt x="413074" y="117889"/>
                    <a:pt x="421583" y="119660"/>
                    <a:pt x="429033" y="119660"/>
                  </a:cubicBezTo>
                  <a:cubicBezTo>
                    <a:pt x="429565" y="113991"/>
                    <a:pt x="434174" y="111507"/>
                    <a:pt x="437366" y="111507"/>
                  </a:cubicBezTo>
                  <a:cubicBezTo>
                    <a:pt x="441083" y="111507"/>
                    <a:pt x="445700" y="114341"/>
                    <a:pt x="445700" y="120019"/>
                  </a:cubicBezTo>
                  <a:close/>
                  <a:moveTo>
                    <a:pt x="539837" y="120019"/>
                  </a:moveTo>
                  <a:cubicBezTo>
                    <a:pt x="539837" y="131356"/>
                    <a:pt x="524941" y="131356"/>
                    <a:pt x="522106" y="131356"/>
                  </a:cubicBezTo>
                  <a:cubicBezTo>
                    <a:pt x="508449" y="131356"/>
                    <a:pt x="493736" y="123917"/>
                    <a:pt x="493736" y="107259"/>
                  </a:cubicBezTo>
                  <a:lnTo>
                    <a:pt x="493736" y="98573"/>
                  </a:lnTo>
                  <a:lnTo>
                    <a:pt x="476711" y="98573"/>
                  </a:lnTo>
                  <a:cubicBezTo>
                    <a:pt x="474049" y="98573"/>
                    <a:pt x="468912" y="98573"/>
                    <a:pt x="468912" y="92721"/>
                  </a:cubicBezTo>
                  <a:cubicBezTo>
                    <a:pt x="468912" y="86878"/>
                    <a:pt x="473877" y="86878"/>
                    <a:pt x="476538" y="86878"/>
                  </a:cubicBezTo>
                  <a:lnTo>
                    <a:pt x="493736" y="86878"/>
                  </a:lnTo>
                  <a:lnTo>
                    <a:pt x="493736" y="33887"/>
                  </a:lnTo>
                  <a:lnTo>
                    <a:pt x="476538" y="33887"/>
                  </a:lnTo>
                  <a:cubicBezTo>
                    <a:pt x="474049" y="33887"/>
                    <a:pt x="468729" y="33887"/>
                    <a:pt x="468729" y="28042"/>
                  </a:cubicBezTo>
                  <a:cubicBezTo>
                    <a:pt x="468729" y="22191"/>
                    <a:pt x="474049" y="22191"/>
                    <a:pt x="476538" y="22191"/>
                  </a:cubicBezTo>
                  <a:lnTo>
                    <a:pt x="524409" y="22191"/>
                  </a:lnTo>
                  <a:cubicBezTo>
                    <a:pt x="526888" y="22191"/>
                    <a:pt x="532211" y="22191"/>
                    <a:pt x="532211" y="28042"/>
                  </a:cubicBezTo>
                  <a:cubicBezTo>
                    <a:pt x="532211" y="33887"/>
                    <a:pt x="526888" y="33887"/>
                    <a:pt x="524409" y="33887"/>
                  </a:cubicBezTo>
                  <a:lnTo>
                    <a:pt x="507209" y="33887"/>
                  </a:lnTo>
                  <a:lnTo>
                    <a:pt x="507209" y="86878"/>
                  </a:lnTo>
                  <a:lnTo>
                    <a:pt x="528308" y="86878"/>
                  </a:lnTo>
                  <a:cubicBezTo>
                    <a:pt x="530970" y="86878"/>
                    <a:pt x="535935" y="86878"/>
                    <a:pt x="535935" y="92721"/>
                  </a:cubicBezTo>
                  <a:cubicBezTo>
                    <a:pt x="535935" y="98573"/>
                    <a:pt x="530970" y="98573"/>
                    <a:pt x="528308" y="98573"/>
                  </a:cubicBezTo>
                  <a:lnTo>
                    <a:pt x="507209" y="98573"/>
                  </a:lnTo>
                  <a:lnTo>
                    <a:pt x="507209" y="106727"/>
                  </a:lnTo>
                  <a:cubicBezTo>
                    <a:pt x="507209" y="117889"/>
                    <a:pt x="515717" y="119660"/>
                    <a:pt x="523169" y="119660"/>
                  </a:cubicBezTo>
                  <a:cubicBezTo>
                    <a:pt x="523702" y="113991"/>
                    <a:pt x="528308" y="111507"/>
                    <a:pt x="531502" y="111507"/>
                  </a:cubicBezTo>
                  <a:cubicBezTo>
                    <a:pt x="535221" y="111507"/>
                    <a:pt x="539837" y="114341"/>
                    <a:pt x="539837" y="120019"/>
                  </a:cubicBezTo>
                  <a:close/>
                  <a:moveTo>
                    <a:pt x="647446" y="28042"/>
                  </a:moveTo>
                  <a:cubicBezTo>
                    <a:pt x="647446" y="33887"/>
                    <a:pt x="642656" y="33887"/>
                    <a:pt x="639819" y="33887"/>
                  </a:cubicBezTo>
                  <a:lnTo>
                    <a:pt x="632552" y="33887"/>
                  </a:lnTo>
                  <a:lnTo>
                    <a:pt x="632552" y="73760"/>
                  </a:lnTo>
                  <a:cubicBezTo>
                    <a:pt x="632552" y="91482"/>
                    <a:pt x="623684" y="99462"/>
                    <a:pt x="609146" y="99462"/>
                  </a:cubicBezTo>
                  <a:cubicBezTo>
                    <a:pt x="596024" y="99462"/>
                    <a:pt x="587515" y="92372"/>
                    <a:pt x="585743" y="90601"/>
                  </a:cubicBezTo>
                  <a:cubicBezTo>
                    <a:pt x="585743" y="95912"/>
                    <a:pt x="585212" y="98573"/>
                    <a:pt x="578117" y="98573"/>
                  </a:cubicBezTo>
                  <a:lnTo>
                    <a:pt x="564994" y="98573"/>
                  </a:lnTo>
                  <a:cubicBezTo>
                    <a:pt x="562157" y="98573"/>
                    <a:pt x="557375" y="98573"/>
                    <a:pt x="557375" y="92721"/>
                  </a:cubicBezTo>
                  <a:cubicBezTo>
                    <a:pt x="557375" y="86878"/>
                    <a:pt x="562157" y="86878"/>
                    <a:pt x="564994" y="86878"/>
                  </a:cubicBezTo>
                  <a:lnTo>
                    <a:pt x="572262" y="86878"/>
                  </a:lnTo>
                  <a:lnTo>
                    <a:pt x="572262" y="33887"/>
                  </a:lnTo>
                  <a:lnTo>
                    <a:pt x="564994" y="33887"/>
                  </a:lnTo>
                  <a:cubicBezTo>
                    <a:pt x="562157" y="33887"/>
                    <a:pt x="557375" y="33887"/>
                    <a:pt x="557375" y="28042"/>
                  </a:cubicBezTo>
                  <a:cubicBezTo>
                    <a:pt x="557375" y="22191"/>
                    <a:pt x="562157" y="22191"/>
                    <a:pt x="564994" y="22191"/>
                  </a:cubicBezTo>
                  <a:lnTo>
                    <a:pt x="593014" y="22191"/>
                  </a:lnTo>
                  <a:cubicBezTo>
                    <a:pt x="595848" y="22191"/>
                    <a:pt x="600640" y="22191"/>
                    <a:pt x="600640" y="28042"/>
                  </a:cubicBezTo>
                  <a:cubicBezTo>
                    <a:pt x="600640" y="33887"/>
                    <a:pt x="595848" y="33887"/>
                    <a:pt x="593014" y="33887"/>
                  </a:cubicBezTo>
                  <a:lnTo>
                    <a:pt x="585743" y="33887"/>
                  </a:lnTo>
                  <a:lnTo>
                    <a:pt x="585743" y="64368"/>
                  </a:lnTo>
                  <a:cubicBezTo>
                    <a:pt x="585743" y="81383"/>
                    <a:pt x="599392" y="87758"/>
                    <a:pt x="608256" y="87758"/>
                  </a:cubicBezTo>
                  <a:cubicBezTo>
                    <a:pt x="616417" y="87758"/>
                    <a:pt x="619078" y="83860"/>
                    <a:pt x="619078" y="73403"/>
                  </a:cubicBezTo>
                  <a:lnTo>
                    <a:pt x="619078" y="33887"/>
                  </a:lnTo>
                  <a:lnTo>
                    <a:pt x="613223" y="33887"/>
                  </a:lnTo>
                  <a:cubicBezTo>
                    <a:pt x="610569" y="33887"/>
                    <a:pt x="605605" y="33887"/>
                    <a:pt x="605605" y="28042"/>
                  </a:cubicBezTo>
                  <a:cubicBezTo>
                    <a:pt x="605605" y="22191"/>
                    <a:pt x="610569" y="22191"/>
                    <a:pt x="613223" y="22191"/>
                  </a:cubicBezTo>
                  <a:lnTo>
                    <a:pt x="639819" y="22191"/>
                  </a:lnTo>
                  <a:cubicBezTo>
                    <a:pt x="642656" y="22191"/>
                    <a:pt x="647446" y="22191"/>
                    <a:pt x="647446" y="28042"/>
                  </a:cubicBezTo>
                  <a:close/>
                  <a:moveTo>
                    <a:pt x="733423" y="5359"/>
                  </a:moveTo>
                  <a:cubicBezTo>
                    <a:pt x="733423" y="12266"/>
                    <a:pt x="726687" y="12266"/>
                    <a:pt x="724559" y="12266"/>
                  </a:cubicBezTo>
                  <a:lnTo>
                    <a:pt x="668528" y="12266"/>
                  </a:lnTo>
                  <a:cubicBezTo>
                    <a:pt x="666580" y="12266"/>
                    <a:pt x="659661" y="12266"/>
                    <a:pt x="659661" y="5533"/>
                  </a:cubicBezTo>
                  <a:cubicBezTo>
                    <a:pt x="659661" y="-1382"/>
                    <a:pt x="666397" y="-1382"/>
                    <a:pt x="668528" y="-1382"/>
                  </a:cubicBezTo>
                  <a:lnTo>
                    <a:pt x="724559" y="-1382"/>
                  </a:lnTo>
                  <a:cubicBezTo>
                    <a:pt x="726512" y="-1382"/>
                    <a:pt x="733423" y="-1382"/>
                    <a:pt x="733423" y="5359"/>
                  </a:cubicBezTo>
                  <a:close/>
                  <a:moveTo>
                    <a:pt x="823659" y="28042"/>
                  </a:moveTo>
                  <a:cubicBezTo>
                    <a:pt x="823659" y="33887"/>
                    <a:pt x="818346" y="33887"/>
                    <a:pt x="815857" y="33887"/>
                  </a:cubicBezTo>
                  <a:lnTo>
                    <a:pt x="800080" y="33887"/>
                  </a:lnTo>
                  <a:lnTo>
                    <a:pt x="800080" y="124623"/>
                  </a:lnTo>
                  <a:cubicBezTo>
                    <a:pt x="800080" y="127282"/>
                    <a:pt x="800080" y="132245"/>
                    <a:pt x="794226" y="132245"/>
                  </a:cubicBezTo>
                  <a:cubicBezTo>
                    <a:pt x="790499" y="132245"/>
                    <a:pt x="789444" y="129942"/>
                    <a:pt x="788554" y="128165"/>
                  </a:cubicBezTo>
                  <a:cubicBezTo>
                    <a:pt x="780753" y="111690"/>
                    <a:pt x="772596" y="110975"/>
                    <a:pt x="767097" y="110626"/>
                  </a:cubicBezTo>
                  <a:cubicBezTo>
                    <a:pt x="764618" y="110443"/>
                    <a:pt x="761956" y="108323"/>
                    <a:pt x="761956" y="104773"/>
                  </a:cubicBezTo>
                  <a:cubicBezTo>
                    <a:pt x="761956" y="102646"/>
                    <a:pt x="763021" y="98930"/>
                    <a:pt x="768337" y="98930"/>
                  </a:cubicBezTo>
                  <a:cubicBezTo>
                    <a:pt x="776853" y="98930"/>
                    <a:pt x="784297" y="104068"/>
                    <a:pt x="786599" y="106012"/>
                  </a:cubicBezTo>
                  <a:lnTo>
                    <a:pt x="786599" y="33887"/>
                  </a:lnTo>
                  <a:lnTo>
                    <a:pt x="770824" y="33887"/>
                  </a:lnTo>
                  <a:cubicBezTo>
                    <a:pt x="768162" y="33887"/>
                    <a:pt x="763021" y="33887"/>
                    <a:pt x="763021" y="28042"/>
                  </a:cubicBezTo>
                  <a:cubicBezTo>
                    <a:pt x="763021" y="22191"/>
                    <a:pt x="768337" y="22191"/>
                    <a:pt x="770824" y="22191"/>
                  </a:cubicBezTo>
                  <a:lnTo>
                    <a:pt x="815857" y="22191"/>
                  </a:lnTo>
                  <a:cubicBezTo>
                    <a:pt x="818519" y="22191"/>
                    <a:pt x="823659" y="22191"/>
                    <a:pt x="823659" y="28042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8" name="任意多边形: 形状 27">
              <a:extLst>
                <a:ext uri="{FF2B5EF4-FFF2-40B4-BE49-F238E27FC236}">
                  <a16:creationId xmlns:a16="http://schemas.microsoft.com/office/drawing/2014/main" id="{047F58DF-80EA-0BDA-4F39-827D9EE91950}"/>
                </a:ext>
              </a:extLst>
            </p:cNvPr>
            <p:cNvSpPr/>
            <p:nvPr/>
          </p:nvSpPr>
          <p:spPr>
            <a:xfrm flipV="1">
              <a:off x="11528382" y="-15364063"/>
              <a:ext cx="58747" cy="253090"/>
            </a:xfrm>
            <a:custGeom>
              <a:avLst/>
              <a:gdLst>
                <a:gd name="connsiteX0" fmla="*/ 58747 w 58747"/>
                <a:gd name="connsiteY0" fmla="*/ 125171 h 253090"/>
                <a:gd name="connsiteX1" fmla="*/ 42033 w 58747"/>
                <a:gd name="connsiteY1" fmla="*/ 204132 h 253090"/>
                <a:gd name="connsiteX2" fmla="*/ 2535 w 58747"/>
                <a:gd name="connsiteY2" fmla="*/ 251715 h 253090"/>
                <a:gd name="connsiteX3" fmla="*/ 0 w 58747"/>
                <a:gd name="connsiteY3" fmla="*/ 249183 h 253090"/>
                <a:gd name="connsiteX4" fmla="*/ 4815 w 58747"/>
                <a:gd name="connsiteY4" fmla="*/ 243363 h 253090"/>
                <a:gd name="connsiteX5" fmla="*/ 44058 w 58747"/>
                <a:gd name="connsiteY5" fmla="*/ 125171 h 253090"/>
                <a:gd name="connsiteX6" fmla="*/ 3289 w 58747"/>
                <a:gd name="connsiteY6" fmla="*/ 5462 h 253090"/>
                <a:gd name="connsiteX7" fmla="*/ 0 w 58747"/>
                <a:gd name="connsiteY7" fmla="*/ 1159 h 253090"/>
                <a:gd name="connsiteX8" fmla="*/ 2535 w 58747"/>
                <a:gd name="connsiteY8" fmla="*/ -1375 h 253090"/>
                <a:gd name="connsiteX9" fmla="*/ 42795 w 58747"/>
                <a:gd name="connsiteY9" fmla="*/ 47979 h 253090"/>
                <a:gd name="connsiteX10" fmla="*/ 58747 w 58747"/>
                <a:gd name="connsiteY10" fmla="*/ 125171 h 253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8747" h="253090">
                  <a:moveTo>
                    <a:pt x="58747" y="125171"/>
                  </a:moveTo>
                  <a:cubicBezTo>
                    <a:pt x="58747" y="144909"/>
                    <a:pt x="55967" y="175533"/>
                    <a:pt x="42033" y="204132"/>
                  </a:cubicBezTo>
                  <a:cubicBezTo>
                    <a:pt x="26843" y="235265"/>
                    <a:pt x="5061" y="251715"/>
                    <a:pt x="2535" y="251715"/>
                  </a:cubicBezTo>
                  <a:cubicBezTo>
                    <a:pt x="1009" y="251715"/>
                    <a:pt x="0" y="250699"/>
                    <a:pt x="0" y="249183"/>
                  </a:cubicBezTo>
                  <a:cubicBezTo>
                    <a:pt x="0" y="248429"/>
                    <a:pt x="0" y="247921"/>
                    <a:pt x="4815" y="243363"/>
                  </a:cubicBezTo>
                  <a:cubicBezTo>
                    <a:pt x="29624" y="218304"/>
                    <a:pt x="44058" y="178065"/>
                    <a:pt x="44058" y="125171"/>
                  </a:cubicBezTo>
                  <a:cubicBezTo>
                    <a:pt x="44058" y="81891"/>
                    <a:pt x="34692" y="37348"/>
                    <a:pt x="3289" y="5462"/>
                  </a:cubicBezTo>
                  <a:cubicBezTo>
                    <a:pt x="0" y="2421"/>
                    <a:pt x="0" y="1912"/>
                    <a:pt x="0" y="1159"/>
                  </a:cubicBezTo>
                  <a:cubicBezTo>
                    <a:pt x="0" y="-358"/>
                    <a:pt x="1009" y="-1375"/>
                    <a:pt x="2535" y="-1375"/>
                  </a:cubicBezTo>
                  <a:cubicBezTo>
                    <a:pt x="5061" y="-1375"/>
                    <a:pt x="27853" y="15838"/>
                    <a:pt x="42795" y="47979"/>
                  </a:cubicBezTo>
                  <a:cubicBezTo>
                    <a:pt x="55712" y="75816"/>
                    <a:pt x="58747" y="103908"/>
                    <a:pt x="58747" y="125171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445840440"/>
      </p:ext>
    </p:extLst>
  </p:cSld>
  <p:clrMapOvr>
    <a:masterClrMapping/>
  </p:clrMapOvr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4D3EE07-EB5C-8F4B-9F69-2A09D48B0DD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灯片编号占位符 1">
            <a:extLst>
              <a:ext uri="{FF2B5EF4-FFF2-40B4-BE49-F238E27FC236}">
                <a16:creationId xmlns:a16="http://schemas.microsoft.com/office/drawing/2014/main" id="{AE0A9815-F306-902C-C9B0-F944000395D9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1D8FA19-E13B-4121-8BBF-5D41F5A04330}" type="slidenum">
              <a:rPr lang="zh-CN" altLang="en-US" smtClean="0"/>
              <a:t>72</a:t>
            </a:fld>
            <a:endParaRPr lang="zh-CN" altLang="en-US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5" name="文本框 4">
                <a:extLst>
                  <a:ext uri="{FF2B5EF4-FFF2-40B4-BE49-F238E27FC236}">
                    <a16:creationId xmlns:a16="http://schemas.microsoft.com/office/drawing/2014/main" id="{CE546ED5-E6DC-7091-ACD2-B3845A449F9D}"/>
                  </a:ext>
                </a:extLst>
              </p:cNvPr>
              <p:cNvSpPr txBox="1"/>
              <p:nvPr/>
            </p:nvSpPr>
            <p:spPr>
              <a:xfrm>
                <a:off x="998167" y="2372250"/>
                <a:ext cx="9326217" cy="341632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285750" indent="-285750">
                  <a:lnSpc>
                    <a:spcPct val="150000"/>
                  </a:lnSpc>
                  <a:buFont typeface="Arial" panose="020B0604020202020204" pitchFamily="34" charset="0"/>
                  <a:buChar char="•"/>
                </a:pPr>
                <a:r>
                  <a:rPr lang="en-US" altLang="zh-CN" sz="2400" dirty="0">
                    <a:latin typeface="Palatino"/>
                  </a:rPr>
                  <a:t>The input: </a:t>
                </a:r>
              </a:p>
              <a:p>
                <a:pPr marL="285750" indent="-285750">
                  <a:lnSpc>
                    <a:spcPct val="150000"/>
                  </a:lnSpc>
                  <a:buFont typeface="Arial" panose="020B0604020202020204" pitchFamily="34" charset="0"/>
                  <a:buChar char="•"/>
                </a:pPr>
                <a:r>
                  <a:rPr lang="en-US" altLang="zh-CN" sz="2400" dirty="0">
                    <a:latin typeface="Palatino"/>
                  </a:rPr>
                  <a:t>It contains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US" altLang="zh-CN" sz="2400" b="0" i="1" smtClean="0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zh-CN" sz="2400" b="0" i="1" smtClean="0">
                            <a:latin typeface="Cambria Math" panose="02040503050406030204" pitchFamily="18" charset="0"/>
                          </a:rPr>
                          <m:t>𝐾</m:t>
                        </m:r>
                      </m:e>
                      <m:sub>
                        <m:r>
                          <a:rPr lang="en-US" altLang="zh-CN" sz="2400" b="0" i="1" smtClean="0">
                            <a:latin typeface="Cambria Math" panose="02040503050406030204" pitchFamily="18" charset="0"/>
                          </a:rPr>
                          <m:t>𝑑</m:t>
                        </m:r>
                      </m:sub>
                    </m:sSub>
                  </m:oMath>
                </a14:m>
                <a:r>
                  <a:rPr lang="en-US" altLang="zh-CN" sz="2400" b="0" dirty="0">
                    <a:latin typeface="Palatino"/>
                  </a:rPr>
                  <a:t> layers:</a:t>
                </a:r>
              </a:p>
              <a:p>
                <a:pPr marL="285750" indent="-285750">
                  <a:buFont typeface="Arial" panose="020B0604020202020204" pitchFamily="34" charset="0"/>
                  <a:buChar char="•"/>
                </a:pPr>
                <a:endParaRPr lang="en-US" altLang="zh-CN" sz="2400" dirty="0">
                  <a:latin typeface="Palatino"/>
                </a:endParaRPr>
              </a:p>
              <a:p>
                <a:pPr marL="285750" indent="-285750">
                  <a:buFont typeface="Arial" panose="020B0604020202020204" pitchFamily="34" charset="0"/>
                  <a:buChar char="•"/>
                </a:pPr>
                <a:endParaRPr lang="en-US" altLang="zh-CN" sz="2400" dirty="0">
                  <a:latin typeface="Palatino"/>
                </a:endParaRPr>
              </a:p>
              <a:p>
                <a:pPr marL="285750" indent="-285750">
                  <a:buFont typeface="Arial" panose="020B0604020202020204" pitchFamily="34" charset="0"/>
                  <a:buChar char="•"/>
                </a:pPr>
                <a:endParaRPr lang="en-US" altLang="zh-CN" sz="2400" dirty="0">
                  <a:latin typeface="Palatino"/>
                </a:endParaRPr>
              </a:p>
              <a:p>
                <a:endParaRPr lang="en-US" altLang="zh-CN" sz="2400" dirty="0">
                  <a:latin typeface="Palatino"/>
                </a:endParaRPr>
              </a:p>
              <a:p>
                <a:pPr marL="285750" indent="-285750">
                  <a:buFont typeface="Arial" panose="020B0604020202020204" pitchFamily="34" charset="0"/>
                  <a:buChar char="•"/>
                </a:pPr>
                <a:r>
                  <a:rPr lang="en-US" altLang="zh-CN" sz="2400" dirty="0">
                    <a:latin typeface="Palatino"/>
                  </a:rPr>
                  <a:t>Obtaining the next target word:</a:t>
                </a:r>
              </a:p>
              <a:p>
                <a:pPr marL="742950" lvl="1" indent="-285750">
                  <a:buFont typeface="Arial" panose="020B0604020202020204" pitchFamily="34" charset="0"/>
                  <a:buChar char="•"/>
                </a:pPr>
                <a:endParaRPr lang="en-US" altLang="zh-CN" sz="2400" dirty="0">
                  <a:latin typeface="Palatino"/>
                </a:endParaRPr>
              </a:p>
            </p:txBody>
          </p:sp>
        </mc:Choice>
        <mc:Fallback xmlns="">
          <p:sp>
            <p:nvSpPr>
              <p:cNvPr id="5" name="文本框 4">
                <a:extLst>
                  <a:ext uri="{FF2B5EF4-FFF2-40B4-BE49-F238E27FC236}">
                    <a16:creationId xmlns:a16="http://schemas.microsoft.com/office/drawing/2014/main" id="{CE546ED5-E6DC-7091-ACD2-B3845A449F9D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998167" y="2372250"/>
                <a:ext cx="9326217" cy="3416320"/>
              </a:xfrm>
              <a:prstGeom prst="rect">
                <a:avLst/>
              </a:prstGeom>
              <a:blipFill>
                <a:blip r:embed="rId109"/>
                <a:stretch>
                  <a:fillRect l="-915"/>
                </a:stretch>
              </a:blipFill>
            </p:spPr>
            <p:txBody>
              <a:bodyPr/>
              <a:lstStyle/>
              <a:p>
                <a:r>
                  <a:rPr lang="zh-CN" alt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6" name="文本框 2">
            <a:extLst>
              <a:ext uri="{FF2B5EF4-FFF2-40B4-BE49-F238E27FC236}">
                <a16:creationId xmlns:a16="http://schemas.microsoft.com/office/drawing/2014/main" id="{11927F87-49D5-0E73-A044-8C037BEB99BF}"/>
              </a:ext>
            </a:extLst>
          </p:cNvPr>
          <p:cNvSpPr txBox="1"/>
          <p:nvPr/>
        </p:nvSpPr>
        <p:spPr>
          <a:xfrm>
            <a:off x="338110" y="172640"/>
            <a:ext cx="725388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3600" b="1" dirty="0">
                <a:latin typeface="Palatino"/>
              </a:rPr>
              <a:t>Transformer Decoder</a:t>
            </a:r>
            <a:endParaRPr lang="zh-CN" altLang="en-US" sz="3600" b="1" dirty="0">
              <a:latin typeface="Palatino"/>
            </a:endParaRPr>
          </a:p>
        </p:txBody>
      </p:sp>
      <p:grpSp>
        <p:nvGrpSpPr>
          <p:cNvPr id="43" name="组合 42" descr="\documentclass{article}&#10;\usepackage{amsmath}&#10;\pagestyle{empty}&#10;\begin{document}&#10;&#10;\begin{gather*}&#10;\mathbf{h}^{dec}_{i} = \textsc{Decoder}(\mathbf{H}^{enc}, Y_{0:i-1})&#10;\end{gather*}&#10;&#10;\end{document}" title="IguanaTex Shape Display">
            <a:extLst>
              <a:ext uri="{FF2B5EF4-FFF2-40B4-BE49-F238E27FC236}">
                <a16:creationId xmlns:a16="http://schemas.microsoft.com/office/drawing/2014/main" id="{C8085F89-C1B3-4EBD-6299-A0010570C45F}"/>
              </a:ext>
            </a:extLst>
          </p:cNvPr>
          <p:cNvGrpSpPr>
            <a:grpSpLocks noChangeAspect="1"/>
          </p:cNvGrpSpPr>
          <p:nvPr>
            <p:custDataLst>
              <p:tags r:id="rId1"/>
            </p:custDataLst>
          </p:nvPr>
        </p:nvGrpSpPr>
        <p:grpSpPr>
          <a:xfrm>
            <a:off x="1384300" y="1473200"/>
            <a:ext cx="3392163" cy="291865"/>
            <a:chOff x="7453362" y="-16168183"/>
            <a:chExt cx="3392163" cy="291865"/>
          </a:xfrm>
        </p:grpSpPr>
        <p:sp>
          <p:nvSpPr>
            <p:cNvPr id="28" name="任意多边形: 形状 27">
              <a:extLst>
                <a:ext uri="{FF2B5EF4-FFF2-40B4-BE49-F238E27FC236}">
                  <a16:creationId xmlns:a16="http://schemas.microsoft.com/office/drawing/2014/main" id="{23159569-D1F9-04B4-13F5-35E558E4D137}"/>
                </a:ext>
              </a:extLst>
            </p:cNvPr>
            <p:cNvSpPr/>
            <p:nvPr>
              <p:custDataLst>
                <p:tags r:id="rId89"/>
              </p:custDataLst>
            </p:nvPr>
          </p:nvSpPr>
          <p:spPr>
            <a:xfrm flipV="1">
              <a:off x="7453362" y="-16116313"/>
              <a:ext cx="144345" cy="175644"/>
            </a:xfrm>
            <a:custGeom>
              <a:avLst/>
              <a:gdLst>
                <a:gd name="connsiteX0" fmla="*/ 17477 w 144345"/>
                <a:gd name="connsiteY0" fmla="*/ 10515 h 175644"/>
                <a:gd name="connsiteX1" fmla="*/ 0 w 144345"/>
                <a:gd name="connsiteY1" fmla="*/ 10515 h 175644"/>
                <a:gd name="connsiteX2" fmla="*/ 0 w 144345"/>
                <a:gd name="connsiteY2" fmla="*/ -1377 h 175644"/>
                <a:gd name="connsiteX3" fmla="*/ 31912 w 144345"/>
                <a:gd name="connsiteY3" fmla="*/ -616 h 175644"/>
                <a:gd name="connsiteX4" fmla="*/ 63816 w 144345"/>
                <a:gd name="connsiteY4" fmla="*/ -1377 h 175644"/>
                <a:gd name="connsiteX5" fmla="*/ 63816 w 144345"/>
                <a:gd name="connsiteY5" fmla="*/ 10515 h 175644"/>
                <a:gd name="connsiteX6" fmla="*/ 46346 w 144345"/>
                <a:gd name="connsiteY6" fmla="*/ 10515 h 175644"/>
                <a:gd name="connsiteX7" fmla="*/ 46346 w 144345"/>
                <a:gd name="connsiteY7" fmla="*/ 63412 h 175644"/>
                <a:gd name="connsiteX8" fmla="*/ 84073 w 144345"/>
                <a:gd name="connsiteY8" fmla="*/ 103404 h 175644"/>
                <a:gd name="connsiteX9" fmla="*/ 98000 w 144345"/>
                <a:gd name="connsiteY9" fmla="*/ 78854 h 175644"/>
                <a:gd name="connsiteX10" fmla="*/ 98000 w 144345"/>
                <a:gd name="connsiteY10" fmla="*/ 10515 h 175644"/>
                <a:gd name="connsiteX11" fmla="*/ 80530 w 144345"/>
                <a:gd name="connsiteY11" fmla="*/ 10515 h 175644"/>
                <a:gd name="connsiteX12" fmla="*/ 80530 w 144345"/>
                <a:gd name="connsiteY12" fmla="*/ -1377 h 175644"/>
                <a:gd name="connsiteX13" fmla="*/ 112434 w 144345"/>
                <a:gd name="connsiteY13" fmla="*/ -616 h 175644"/>
                <a:gd name="connsiteX14" fmla="*/ 144346 w 144345"/>
                <a:gd name="connsiteY14" fmla="*/ -1377 h 175644"/>
                <a:gd name="connsiteX15" fmla="*/ 144346 w 144345"/>
                <a:gd name="connsiteY15" fmla="*/ 10515 h 175644"/>
                <a:gd name="connsiteX16" fmla="*/ 126869 w 144345"/>
                <a:gd name="connsiteY16" fmla="*/ 10515 h 175644"/>
                <a:gd name="connsiteX17" fmla="*/ 126869 w 144345"/>
                <a:gd name="connsiteY17" fmla="*/ 76067 h 175644"/>
                <a:gd name="connsiteX18" fmla="*/ 87871 w 144345"/>
                <a:gd name="connsiteY18" fmla="*/ 112512 h 175644"/>
                <a:gd name="connsiteX19" fmla="*/ 44821 w 144345"/>
                <a:gd name="connsiteY19" fmla="*/ 87707 h 175644"/>
                <a:gd name="connsiteX20" fmla="*/ 44821 w 144345"/>
                <a:gd name="connsiteY20" fmla="*/ 174267 h 175644"/>
                <a:gd name="connsiteX21" fmla="*/ 0 w 144345"/>
                <a:gd name="connsiteY21" fmla="*/ 172244 h 175644"/>
                <a:gd name="connsiteX22" fmla="*/ 0 w 144345"/>
                <a:gd name="connsiteY22" fmla="*/ 160349 h 175644"/>
                <a:gd name="connsiteX23" fmla="*/ 17477 w 144345"/>
                <a:gd name="connsiteY23" fmla="*/ 150480 h 175644"/>
                <a:gd name="connsiteX24" fmla="*/ 17477 w 144345"/>
                <a:gd name="connsiteY24" fmla="*/ 10515 h 175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44345" h="175644">
                  <a:moveTo>
                    <a:pt x="17477" y="10515"/>
                  </a:moveTo>
                  <a:lnTo>
                    <a:pt x="0" y="10515"/>
                  </a:lnTo>
                  <a:lnTo>
                    <a:pt x="0" y="-1377"/>
                  </a:lnTo>
                  <a:cubicBezTo>
                    <a:pt x="7094" y="-1125"/>
                    <a:pt x="22284" y="-616"/>
                    <a:pt x="31912" y="-616"/>
                  </a:cubicBezTo>
                  <a:cubicBezTo>
                    <a:pt x="41786" y="-616"/>
                    <a:pt x="56729" y="-1125"/>
                    <a:pt x="63816" y="-1377"/>
                  </a:cubicBezTo>
                  <a:lnTo>
                    <a:pt x="63816" y="10515"/>
                  </a:lnTo>
                  <a:lnTo>
                    <a:pt x="46346" y="10515"/>
                  </a:lnTo>
                  <a:lnTo>
                    <a:pt x="46346" y="63412"/>
                  </a:lnTo>
                  <a:cubicBezTo>
                    <a:pt x="46346" y="91003"/>
                    <a:pt x="68121" y="103404"/>
                    <a:pt x="84073" y="103404"/>
                  </a:cubicBezTo>
                  <a:cubicBezTo>
                    <a:pt x="92685" y="103404"/>
                    <a:pt x="98000" y="98085"/>
                    <a:pt x="98000" y="78854"/>
                  </a:cubicBezTo>
                  <a:lnTo>
                    <a:pt x="98000" y="10515"/>
                  </a:lnTo>
                  <a:lnTo>
                    <a:pt x="80530" y="10515"/>
                  </a:lnTo>
                  <a:lnTo>
                    <a:pt x="80530" y="-1377"/>
                  </a:lnTo>
                  <a:cubicBezTo>
                    <a:pt x="87616" y="-1125"/>
                    <a:pt x="102813" y="-616"/>
                    <a:pt x="112434" y="-616"/>
                  </a:cubicBezTo>
                  <a:cubicBezTo>
                    <a:pt x="122308" y="-616"/>
                    <a:pt x="137251" y="-1125"/>
                    <a:pt x="144346" y="-1377"/>
                  </a:cubicBezTo>
                  <a:lnTo>
                    <a:pt x="144346" y="10515"/>
                  </a:lnTo>
                  <a:lnTo>
                    <a:pt x="126869" y="10515"/>
                  </a:lnTo>
                  <a:lnTo>
                    <a:pt x="126869" y="76067"/>
                  </a:lnTo>
                  <a:cubicBezTo>
                    <a:pt x="126869" y="102643"/>
                    <a:pt x="113197" y="112512"/>
                    <a:pt x="87871" y="112512"/>
                  </a:cubicBezTo>
                  <a:cubicBezTo>
                    <a:pt x="63561" y="112512"/>
                    <a:pt x="50652" y="97831"/>
                    <a:pt x="44821" y="87707"/>
                  </a:cubicBezTo>
                  <a:lnTo>
                    <a:pt x="44821" y="174267"/>
                  </a:lnTo>
                  <a:lnTo>
                    <a:pt x="0" y="172244"/>
                  </a:lnTo>
                  <a:lnTo>
                    <a:pt x="0" y="160349"/>
                  </a:lnTo>
                  <a:cubicBezTo>
                    <a:pt x="15706" y="160349"/>
                    <a:pt x="17477" y="160349"/>
                    <a:pt x="17477" y="150480"/>
                  </a:cubicBezTo>
                  <a:lnTo>
                    <a:pt x="17477" y="10515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29" name="任意多边形: 形状 28">
              <a:extLst>
                <a:ext uri="{FF2B5EF4-FFF2-40B4-BE49-F238E27FC236}">
                  <a16:creationId xmlns:a16="http://schemas.microsoft.com/office/drawing/2014/main" id="{34C252ED-9A57-9764-A354-27C895AC48DB}"/>
                </a:ext>
              </a:extLst>
            </p:cNvPr>
            <p:cNvSpPr/>
            <p:nvPr>
              <p:custDataLst>
                <p:tags r:id="rId90"/>
              </p:custDataLst>
            </p:nvPr>
          </p:nvSpPr>
          <p:spPr>
            <a:xfrm flipV="1">
              <a:off x="7614596" y="-16168183"/>
              <a:ext cx="278462" cy="124759"/>
            </a:xfrm>
            <a:custGeom>
              <a:avLst/>
              <a:gdLst>
                <a:gd name="connsiteX0" fmla="*/ 90429 w 278462"/>
                <a:gd name="connsiteY0" fmla="*/ 118057 h 124759"/>
                <a:gd name="connsiteX1" fmla="*/ 91135 w 278462"/>
                <a:gd name="connsiteY1" fmla="*/ 120898 h 124759"/>
                <a:gd name="connsiteX2" fmla="*/ 88299 w 278462"/>
                <a:gd name="connsiteY2" fmla="*/ 123376 h 124759"/>
                <a:gd name="connsiteX3" fmla="*/ 65603 w 278462"/>
                <a:gd name="connsiteY3" fmla="*/ 121605 h 124759"/>
                <a:gd name="connsiteX4" fmla="*/ 61702 w 278462"/>
                <a:gd name="connsiteY4" fmla="*/ 117532 h 124759"/>
                <a:gd name="connsiteX5" fmla="*/ 66310 w 278462"/>
                <a:gd name="connsiteY5" fmla="*/ 115047 h 124759"/>
                <a:gd name="connsiteX6" fmla="*/ 74826 w 278462"/>
                <a:gd name="connsiteY6" fmla="*/ 112388 h 124759"/>
                <a:gd name="connsiteX7" fmla="*/ 74111 w 278462"/>
                <a:gd name="connsiteY7" fmla="*/ 108489 h 124759"/>
                <a:gd name="connsiteX8" fmla="*/ 64006 w 278462"/>
                <a:gd name="connsiteY8" fmla="*/ 68083 h 124759"/>
                <a:gd name="connsiteX9" fmla="*/ 45743 w 278462"/>
                <a:gd name="connsiteY9" fmla="*/ 78539 h 124759"/>
                <a:gd name="connsiteX10" fmla="*/ 0 w 278462"/>
                <a:gd name="connsiteY10" fmla="*/ 28034 h 124759"/>
                <a:gd name="connsiteX11" fmla="*/ 26772 w 278462"/>
                <a:gd name="connsiteY11" fmla="*/ -1383 h 124759"/>
                <a:gd name="connsiteX12" fmla="*/ 51947 w 278462"/>
                <a:gd name="connsiteY12" fmla="*/ 11020 h 124759"/>
                <a:gd name="connsiteX13" fmla="*/ 70210 w 278462"/>
                <a:gd name="connsiteY13" fmla="*/ -1383 h 124759"/>
                <a:gd name="connsiteX14" fmla="*/ 84224 w 278462"/>
                <a:gd name="connsiteY14" fmla="*/ 8010 h 124759"/>
                <a:gd name="connsiteX15" fmla="*/ 90429 w 278462"/>
                <a:gd name="connsiteY15" fmla="*/ 25732 h 124759"/>
                <a:gd name="connsiteX16" fmla="*/ 87593 w 278462"/>
                <a:gd name="connsiteY16" fmla="*/ 28034 h 124759"/>
                <a:gd name="connsiteX17" fmla="*/ 83692 w 278462"/>
                <a:gd name="connsiteY17" fmla="*/ 22540 h 124759"/>
                <a:gd name="connsiteX18" fmla="*/ 70743 w 278462"/>
                <a:gd name="connsiteY18" fmla="*/ 3579 h 124759"/>
                <a:gd name="connsiteX19" fmla="*/ 64896 w 278462"/>
                <a:gd name="connsiteY19" fmla="*/ 12257 h 124759"/>
                <a:gd name="connsiteX20" fmla="*/ 65778 w 278462"/>
                <a:gd name="connsiteY20" fmla="*/ 19530 h 124759"/>
                <a:gd name="connsiteX21" fmla="*/ 90429 w 278462"/>
                <a:gd name="connsiteY21" fmla="*/ 118057 h 124759"/>
                <a:gd name="connsiteX22" fmla="*/ 52662 w 278462"/>
                <a:gd name="connsiteY22" fmla="*/ 22540 h 124759"/>
                <a:gd name="connsiteX23" fmla="*/ 43613 w 278462"/>
                <a:gd name="connsiteY23" fmla="*/ 10669 h 124759"/>
                <a:gd name="connsiteX24" fmla="*/ 27304 w 278462"/>
                <a:gd name="connsiteY24" fmla="*/ 3579 h 124759"/>
                <a:gd name="connsiteX25" fmla="*/ 14355 w 278462"/>
                <a:gd name="connsiteY25" fmla="*/ 20769 h 124759"/>
                <a:gd name="connsiteX26" fmla="*/ 23578 w 278462"/>
                <a:gd name="connsiteY26" fmla="*/ 56745 h 124759"/>
                <a:gd name="connsiteX27" fmla="*/ 45743 w 278462"/>
                <a:gd name="connsiteY27" fmla="*/ 73577 h 124759"/>
                <a:gd name="connsiteX28" fmla="*/ 61527 w 278462"/>
                <a:gd name="connsiteY28" fmla="*/ 58158 h 124759"/>
                <a:gd name="connsiteX29" fmla="*/ 60996 w 278462"/>
                <a:gd name="connsiteY29" fmla="*/ 55681 h 124759"/>
                <a:gd name="connsiteX30" fmla="*/ 52662 w 278462"/>
                <a:gd name="connsiteY30" fmla="*/ 22540 h 124759"/>
                <a:gd name="connsiteX31" fmla="*/ 134330 w 278462"/>
                <a:gd name="connsiteY31" fmla="*/ 40794 h 124759"/>
                <a:gd name="connsiteX32" fmla="*/ 162873 w 278462"/>
                <a:gd name="connsiteY32" fmla="*/ 44517 h 124759"/>
                <a:gd name="connsiteX33" fmla="*/ 178476 w 278462"/>
                <a:gd name="connsiteY33" fmla="*/ 62945 h 124759"/>
                <a:gd name="connsiteX34" fmla="*/ 156494 w 278462"/>
                <a:gd name="connsiteY34" fmla="*/ 78539 h 124759"/>
                <a:gd name="connsiteX35" fmla="*/ 106486 w 278462"/>
                <a:gd name="connsiteY35" fmla="*/ 31933 h 124759"/>
                <a:gd name="connsiteX36" fmla="*/ 138405 w 278462"/>
                <a:gd name="connsiteY36" fmla="*/ -1383 h 124759"/>
                <a:gd name="connsiteX37" fmla="*/ 182376 w 278462"/>
                <a:gd name="connsiteY37" fmla="*/ 18641 h 124759"/>
                <a:gd name="connsiteX38" fmla="*/ 179366 w 278462"/>
                <a:gd name="connsiteY38" fmla="*/ 21650 h 124759"/>
                <a:gd name="connsiteX39" fmla="*/ 176529 w 278462"/>
                <a:gd name="connsiteY39" fmla="*/ 19881 h 124759"/>
                <a:gd name="connsiteX40" fmla="*/ 138763 w 278462"/>
                <a:gd name="connsiteY40" fmla="*/ 3579 h 124759"/>
                <a:gd name="connsiteX41" fmla="*/ 121031 w 278462"/>
                <a:gd name="connsiteY41" fmla="*/ 25017 h 124759"/>
                <a:gd name="connsiteX42" fmla="*/ 123161 w 278462"/>
                <a:gd name="connsiteY42" fmla="*/ 40794 h 124759"/>
                <a:gd name="connsiteX43" fmla="*/ 134330 w 278462"/>
                <a:gd name="connsiteY43" fmla="*/ 40794 h 124759"/>
                <a:gd name="connsiteX44" fmla="*/ 124574 w 278462"/>
                <a:gd name="connsiteY44" fmla="*/ 45756 h 124759"/>
                <a:gd name="connsiteX45" fmla="*/ 156494 w 278462"/>
                <a:gd name="connsiteY45" fmla="*/ 73577 h 124759"/>
                <a:gd name="connsiteX46" fmla="*/ 170857 w 278462"/>
                <a:gd name="connsiteY46" fmla="*/ 62945 h 124759"/>
                <a:gd name="connsiteX47" fmla="*/ 133265 w 278462"/>
                <a:gd name="connsiteY47" fmla="*/ 45756 h 124759"/>
                <a:gd name="connsiteX48" fmla="*/ 124574 w 278462"/>
                <a:gd name="connsiteY48" fmla="*/ 45756 h 124759"/>
                <a:gd name="connsiteX49" fmla="*/ 268358 w 278462"/>
                <a:gd name="connsiteY49" fmla="*/ 68266 h 124759"/>
                <a:gd name="connsiteX50" fmla="*/ 259318 w 278462"/>
                <a:gd name="connsiteY50" fmla="*/ 58341 h 124759"/>
                <a:gd name="connsiteX51" fmla="*/ 266230 w 278462"/>
                <a:gd name="connsiteY51" fmla="*/ 51783 h 124759"/>
                <a:gd name="connsiteX52" fmla="*/ 276343 w 278462"/>
                <a:gd name="connsiteY52" fmla="*/ 63120 h 124759"/>
                <a:gd name="connsiteX53" fmla="*/ 252929 w 278462"/>
                <a:gd name="connsiteY53" fmla="*/ 78539 h 124759"/>
                <a:gd name="connsiteX54" fmla="*/ 201691 w 278462"/>
                <a:gd name="connsiteY54" fmla="*/ 29447 h 124759"/>
                <a:gd name="connsiteX55" fmla="*/ 234492 w 278462"/>
                <a:gd name="connsiteY55" fmla="*/ -1383 h 124759"/>
                <a:gd name="connsiteX56" fmla="*/ 278463 w 278462"/>
                <a:gd name="connsiteY56" fmla="*/ 18641 h 124759"/>
                <a:gd name="connsiteX57" fmla="*/ 275453 w 278462"/>
                <a:gd name="connsiteY57" fmla="*/ 21650 h 124759"/>
                <a:gd name="connsiteX58" fmla="*/ 272616 w 278462"/>
                <a:gd name="connsiteY58" fmla="*/ 19881 h 124759"/>
                <a:gd name="connsiteX59" fmla="*/ 234849 w 278462"/>
                <a:gd name="connsiteY59" fmla="*/ 3579 h 124759"/>
                <a:gd name="connsiteX60" fmla="*/ 216403 w 278462"/>
                <a:gd name="connsiteY60" fmla="*/ 23247 h 124759"/>
                <a:gd name="connsiteX61" fmla="*/ 228113 w 278462"/>
                <a:gd name="connsiteY61" fmla="*/ 59937 h 124759"/>
                <a:gd name="connsiteX62" fmla="*/ 252929 w 278462"/>
                <a:gd name="connsiteY62" fmla="*/ 73577 h 124759"/>
                <a:gd name="connsiteX63" fmla="*/ 268358 w 278462"/>
                <a:gd name="connsiteY63" fmla="*/ 68266 h 124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278462" h="124759">
                  <a:moveTo>
                    <a:pt x="90429" y="118057"/>
                  </a:moveTo>
                  <a:cubicBezTo>
                    <a:pt x="90603" y="118414"/>
                    <a:pt x="91135" y="120717"/>
                    <a:pt x="91135" y="120898"/>
                  </a:cubicBezTo>
                  <a:cubicBezTo>
                    <a:pt x="91135" y="121781"/>
                    <a:pt x="90429" y="123376"/>
                    <a:pt x="88299" y="123376"/>
                  </a:cubicBezTo>
                  <a:cubicBezTo>
                    <a:pt x="84748" y="123376"/>
                    <a:pt x="70036" y="121964"/>
                    <a:pt x="65603" y="121605"/>
                  </a:cubicBezTo>
                  <a:cubicBezTo>
                    <a:pt x="64181" y="121430"/>
                    <a:pt x="61702" y="121249"/>
                    <a:pt x="61702" y="117532"/>
                  </a:cubicBezTo>
                  <a:cubicBezTo>
                    <a:pt x="61702" y="115047"/>
                    <a:pt x="64181" y="115047"/>
                    <a:pt x="66310" y="115047"/>
                  </a:cubicBezTo>
                  <a:cubicBezTo>
                    <a:pt x="74826" y="115047"/>
                    <a:pt x="74826" y="113808"/>
                    <a:pt x="74826" y="112388"/>
                  </a:cubicBezTo>
                  <a:cubicBezTo>
                    <a:pt x="74826" y="111149"/>
                    <a:pt x="74469" y="110085"/>
                    <a:pt x="74111" y="108489"/>
                  </a:cubicBezTo>
                  <a:lnTo>
                    <a:pt x="64006" y="68083"/>
                  </a:lnTo>
                  <a:cubicBezTo>
                    <a:pt x="60280" y="73935"/>
                    <a:pt x="54251" y="78539"/>
                    <a:pt x="45743" y="78539"/>
                  </a:cubicBezTo>
                  <a:cubicBezTo>
                    <a:pt x="23046" y="78539"/>
                    <a:pt x="0" y="53554"/>
                    <a:pt x="0" y="28034"/>
                  </a:cubicBezTo>
                  <a:cubicBezTo>
                    <a:pt x="0" y="10844"/>
                    <a:pt x="11519" y="-1383"/>
                    <a:pt x="26772" y="-1383"/>
                  </a:cubicBezTo>
                  <a:cubicBezTo>
                    <a:pt x="36345" y="-1383"/>
                    <a:pt x="44853" y="4111"/>
                    <a:pt x="51947" y="11020"/>
                  </a:cubicBezTo>
                  <a:cubicBezTo>
                    <a:pt x="55315" y="388"/>
                    <a:pt x="65603" y="-1383"/>
                    <a:pt x="70210" y="-1383"/>
                  </a:cubicBezTo>
                  <a:cubicBezTo>
                    <a:pt x="76598" y="-1383"/>
                    <a:pt x="81031" y="2515"/>
                    <a:pt x="84224" y="8010"/>
                  </a:cubicBezTo>
                  <a:cubicBezTo>
                    <a:pt x="88124" y="14918"/>
                    <a:pt x="90429" y="25017"/>
                    <a:pt x="90429" y="25732"/>
                  </a:cubicBezTo>
                  <a:cubicBezTo>
                    <a:pt x="90429" y="28034"/>
                    <a:pt x="88124" y="28034"/>
                    <a:pt x="87593" y="28034"/>
                  </a:cubicBezTo>
                  <a:cubicBezTo>
                    <a:pt x="85106" y="28034"/>
                    <a:pt x="84931" y="27327"/>
                    <a:pt x="83692" y="22540"/>
                  </a:cubicBezTo>
                  <a:cubicBezTo>
                    <a:pt x="81563" y="14036"/>
                    <a:pt x="78195" y="3579"/>
                    <a:pt x="70743" y="3579"/>
                  </a:cubicBezTo>
                  <a:cubicBezTo>
                    <a:pt x="66135" y="3579"/>
                    <a:pt x="64896" y="7478"/>
                    <a:pt x="64896" y="12257"/>
                  </a:cubicBezTo>
                  <a:cubicBezTo>
                    <a:pt x="64896" y="15631"/>
                    <a:pt x="65245" y="17219"/>
                    <a:pt x="65778" y="19530"/>
                  </a:cubicBezTo>
                  <a:lnTo>
                    <a:pt x="90429" y="118057"/>
                  </a:lnTo>
                  <a:close/>
                  <a:moveTo>
                    <a:pt x="52662" y="22540"/>
                  </a:moveTo>
                  <a:cubicBezTo>
                    <a:pt x="51414" y="17578"/>
                    <a:pt x="47514" y="14036"/>
                    <a:pt x="43613" y="10669"/>
                  </a:cubicBezTo>
                  <a:cubicBezTo>
                    <a:pt x="42016" y="9249"/>
                    <a:pt x="34930" y="3579"/>
                    <a:pt x="27304" y="3579"/>
                  </a:cubicBezTo>
                  <a:cubicBezTo>
                    <a:pt x="20742" y="3579"/>
                    <a:pt x="14355" y="8185"/>
                    <a:pt x="14355" y="20769"/>
                  </a:cubicBezTo>
                  <a:cubicBezTo>
                    <a:pt x="14355" y="30162"/>
                    <a:pt x="19503" y="49655"/>
                    <a:pt x="23578" y="56745"/>
                  </a:cubicBezTo>
                  <a:cubicBezTo>
                    <a:pt x="31737" y="70917"/>
                    <a:pt x="40777" y="73577"/>
                    <a:pt x="45743" y="73577"/>
                  </a:cubicBezTo>
                  <a:cubicBezTo>
                    <a:pt x="58151" y="73577"/>
                    <a:pt x="61527" y="60112"/>
                    <a:pt x="61527" y="58158"/>
                  </a:cubicBezTo>
                  <a:cubicBezTo>
                    <a:pt x="61527" y="57451"/>
                    <a:pt x="61170" y="56213"/>
                    <a:pt x="60996" y="55681"/>
                  </a:cubicBezTo>
                  <a:lnTo>
                    <a:pt x="52662" y="22540"/>
                  </a:lnTo>
                  <a:close/>
                  <a:moveTo>
                    <a:pt x="134330" y="40794"/>
                  </a:moveTo>
                  <a:cubicBezTo>
                    <a:pt x="139295" y="40794"/>
                    <a:pt x="153300" y="41151"/>
                    <a:pt x="162873" y="44517"/>
                  </a:cubicBezTo>
                  <a:cubicBezTo>
                    <a:pt x="175997" y="49123"/>
                    <a:pt x="178476" y="57626"/>
                    <a:pt x="178476" y="62945"/>
                  </a:cubicBezTo>
                  <a:cubicBezTo>
                    <a:pt x="178476" y="72696"/>
                    <a:pt x="168728" y="78539"/>
                    <a:pt x="156494" y="78539"/>
                  </a:cubicBezTo>
                  <a:cubicBezTo>
                    <a:pt x="135212" y="78539"/>
                    <a:pt x="106486" y="62239"/>
                    <a:pt x="106486" y="31933"/>
                  </a:cubicBezTo>
                  <a:cubicBezTo>
                    <a:pt x="106486" y="14036"/>
                    <a:pt x="117663" y="-1383"/>
                    <a:pt x="138405" y="-1383"/>
                  </a:cubicBezTo>
                  <a:cubicBezTo>
                    <a:pt x="168371" y="-1383"/>
                    <a:pt x="182376" y="16156"/>
                    <a:pt x="182376" y="18641"/>
                  </a:cubicBezTo>
                  <a:cubicBezTo>
                    <a:pt x="182376" y="19705"/>
                    <a:pt x="180787" y="21650"/>
                    <a:pt x="179366" y="21650"/>
                  </a:cubicBezTo>
                  <a:cubicBezTo>
                    <a:pt x="178301" y="21650"/>
                    <a:pt x="177944" y="21301"/>
                    <a:pt x="176529" y="19881"/>
                  </a:cubicBezTo>
                  <a:cubicBezTo>
                    <a:pt x="162698" y="3579"/>
                    <a:pt x="141948" y="3579"/>
                    <a:pt x="138763" y="3579"/>
                  </a:cubicBezTo>
                  <a:cubicBezTo>
                    <a:pt x="128118" y="3579"/>
                    <a:pt x="121031" y="10669"/>
                    <a:pt x="121031" y="25017"/>
                  </a:cubicBezTo>
                  <a:cubicBezTo>
                    <a:pt x="121031" y="27502"/>
                    <a:pt x="121031" y="31043"/>
                    <a:pt x="123161" y="40794"/>
                  </a:cubicBezTo>
                  <a:lnTo>
                    <a:pt x="134330" y="40794"/>
                  </a:lnTo>
                  <a:close/>
                  <a:moveTo>
                    <a:pt x="124574" y="45756"/>
                  </a:moveTo>
                  <a:cubicBezTo>
                    <a:pt x="131843" y="71449"/>
                    <a:pt x="151529" y="73577"/>
                    <a:pt x="156494" y="73577"/>
                  </a:cubicBezTo>
                  <a:cubicBezTo>
                    <a:pt x="164295" y="73577"/>
                    <a:pt x="170857" y="69678"/>
                    <a:pt x="170857" y="62945"/>
                  </a:cubicBezTo>
                  <a:cubicBezTo>
                    <a:pt x="170857" y="45756"/>
                    <a:pt x="140892" y="45756"/>
                    <a:pt x="133265" y="45756"/>
                  </a:cubicBezTo>
                  <a:lnTo>
                    <a:pt x="124574" y="45756"/>
                  </a:lnTo>
                  <a:close/>
                  <a:moveTo>
                    <a:pt x="268358" y="68266"/>
                  </a:moveTo>
                  <a:cubicBezTo>
                    <a:pt x="261979" y="67202"/>
                    <a:pt x="259318" y="62239"/>
                    <a:pt x="259318" y="58341"/>
                  </a:cubicBezTo>
                  <a:cubicBezTo>
                    <a:pt x="259318" y="53554"/>
                    <a:pt x="263042" y="51783"/>
                    <a:pt x="266230" y="51783"/>
                  </a:cubicBezTo>
                  <a:cubicBezTo>
                    <a:pt x="270130" y="51783"/>
                    <a:pt x="276343" y="54617"/>
                    <a:pt x="276343" y="63120"/>
                  </a:cubicBezTo>
                  <a:cubicBezTo>
                    <a:pt x="276343" y="75173"/>
                    <a:pt x="262511" y="78539"/>
                    <a:pt x="252929" y="78539"/>
                  </a:cubicBezTo>
                  <a:cubicBezTo>
                    <a:pt x="226333" y="78539"/>
                    <a:pt x="201691" y="54086"/>
                    <a:pt x="201691" y="29447"/>
                  </a:cubicBezTo>
                  <a:cubicBezTo>
                    <a:pt x="201691" y="14211"/>
                    <a:pt x="212328" y="-1383"/>
                    <a:pt x="234492" y="-1383"/>
                  </a:cubicBezTo>
                  <a:cubicBezTo>
                    <a:pt x="264458" y="-1383"/>
                    <a:pt x="278463" y="16156"/>
                    <a:pt x="278463" y="18641"/>
                  </a:cubicBezTo>
                  <a:cubicBezTo>
                    <a:pt x="278463" y="19705"/>
                    <a:pt x="276874" y="21650"/>
                    <a:pt x="275453" y="21650"/>
                  </a:cubicBezTo>
                  <a:cubicBezTo>
                    <a:pt x="274388" y="21650"/>
                    <a:pt x="274029" y="21301"/>
                    <a:pt x="272616" y="19881"/>
                  </a:cubicBezTo>
                  <a:cubicBezTo>
                    <a:pt x="258784" y="3579"/>
                    <a:pt x="238035" y="3579"/>
                    <a:pt x="234849" y="3579"/>
                  </a:cubicBezTo>
                  <a:cubicBezTo>
                    <a:pt x="222083" y="3579"/>
                    <a:pt x="216403" y="12257"/>
                    <a:pt x="216403" y="23247"/>
                  </a:cubicBezTo>
                  <a:cubicBezTo>
                    <a:pt x="216403" y="28391"/>
                    <a:pt x="218890" y="47701"/>
                    <a:pt x="228113" y="59937"/>
                  </a:cubicBezTo>
                  <a:cubicBezTo>
                    <a:pt x="234849" y="68615"/>
                    <a:pt x="244065" y="73577"/>
                    <a:pt x="252929" y="73577"/>
                  </a:cubicBezTo>
                  <a:cubicBezTo>
                    <a:pt x="255416" y="73577"/>
                    <a:pt x="263924" y="73228"/>
                    <a:pt x="268358" y="68266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30" name="任意多边形: 形状 29">
              <a:extLst>
                <a:ext uri="{FF2B5EF4-FFF2-40B4-BE49-F238E27FC236}">
                  <a16:creationId xmlns:a16="http://schemas.microsoft.com/office/drawing/2014/main" id="{88D49B6D-122A-A92D-0CAD-7401430535B8}"/>
                </a:ext>
              </a:extLst>
            </p:cNvPr>
            <p:cNvSpPr/>
            <p:nvPr>
              <p:custDataLst>
                <p:tags r:id="rId91"/>
              </p:custDataLst>
            </p:nvPr>
          </p:nvSpPr>
          <p:spPr>
            <a:xfrm flipV="1">
              <a:off x="7612109" y="-15995583"/>
              <a:ext cx="53726" cy="119265"/>
            </a:xfrm>
            <a:custGeom>
              <a:avLst/>
              <a:gdLst>
                <a:gd name="connsiteX0" fmla="*/ 49119 w 53726"/>
                <a:gd name="connsiteY0" fmla="*/ 111162 h 119265"/>
                <a:gd name="connsiteX1" fmla="*/ 42025 w 53726"/>
                <a:gd name="connsiteY1" fmla="*/ 117895 h 119265"/>
                <a:gd name="connsiteX2" fmla="*/ 32094 w 53726"/>
                <a:gd name="connsiteY2" fmla="*/ 108154 h 119265"/>
                <a:gd name="connsiteX3" fmla="*/ 39188 w 53726"/>
                <a:gd name="connsiteY3" fmla="*/ 101412 h 119265"/>
                <a:gd name="connsiteX4" fmla="*/ 49119 w 53726"/>
                <a:gd name="connsiteY4" fmla="*/ 111162 h 119265"/>
                <a:gd name="connsiteX5" fmla="*/ 12941 w 53726"/>
                <a:gd name="connsiteY5" fmla="*/ 21131 h 119265"/>
                <a:gd name="connsiteX6" fmla="*/ 11352 w 53726"/>
                <a:gd name="connsiteY6" fmla="*/ 13692 h 119265"/>
                <a:gd name="connsiteX7" fmla="*/ 28194 w 53726"/>
                <a:gd name="connsiteY7" fmla="*/ -1370 h 119265"/>
                <a:gd name="connsiteX8" fmla="*/ 53726 w 53726"/>
                <a:gd name="connsiteY8" fmla="*/ 25745 h 119265"/>
                <a:gd name="connsiteX9" fmla="*/ 50890 w 53726"/>
                <a:gd name="connsiteY9" fmla="*/ 28048 h 119265"/>
                <a:gd name="connsiteX10" fmla="*/ 47522 w 53726"/>
                <a:gd name="connsiteY10" fmla="*/ 25030 h 119265"/>
                <a:gd name="connsiteX11" fmla="*/ 28726 w 53726"/>
                <a:gd name="connsiteY11" fmla="*/ 3592 h 119265"/>
                <a:gd name="connsiteX12" fmla="*/ 24293 w 53726"/>
                <a:gd name="connsiteY12" fmla="*/ 9794 h 119265"/>
                <a:gd name="connsiteX13" fmla="*/ 27129 w 53726"/>
                <a:gd name="connsiteY13" fmla="*/ 21131 h 119265"/>
                <a:gd name="connsiteX14" fmla="*/ 32802 w 53726"/>
                <a:gd name="connsiteY14" fmla="*/ 35313 h 119265"/>
                <a:gd name="connsiteX15" fmla="*/ 41492 w 53726"/>
                <a:gd name="connsiteY15" fmla="*/ 57822 h 119265"/>
                <a:gd name="connsiteX16" fmla="*/ 42557 w 53726"/>
                <a:gd name="connsiteY16" fmla="*/ 63492 h 119265"/>
                <a:gd name="connsiteX17" fmla="*/ 25707 w 53726"/>
                <a:gd name="connsiteY17" fmla="*/ 78553 h 119265"/>
                <a:gd name="connsiteX18" fmla="*/ 0 w 53726"/>
                <a:gd name="connsiteY18" fmla="*/ 51438 h 119265"/>
                <a:gd name="connsiteX19" fmla="*/ 3011 w 53726"/>
                <a:gd name="connsiteY19" fmla="*/ 49136 h 119265"/>
                <a:gd name="connsiteX20" fmla="*/ 6204 w 53726"/>
                <a:gd name="connsiteY20" fmla="*/ 51970 h 119265"/>
                <a:gd name="connsiteX21" fmla="*/ 25175 w 53726"/>
                <a:gd name="connsiteY21" fmla="*/ 73590 h 119265"/>
                <a:gd name="connsiteX22" fmla="*/ 29608 w 53726"/>
                <a:gd name="connsiteY22" fmla="*/ 67390 h 119265"/>
                <a:gd name="connsiteX23" fmla="*/ 24118 w 53726"/>
                <a:gd name="connsiteY23" fmla="*/ 49668 h 119265"/>
                <a:gd name="connsiteX24" fmla="*/ 12941 w 53726"/>
                <a:gd name="connsiteY24" fmla="*/ 21131 h 119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3726" h="119265">
                  <a:moveTo>
                    <a:pt x="49119" y="111162"/>
                  </a:moveTo>
                  <a:cubicBezTo>
                    <a:pt x="49119" y="113997"/>
                    <a:pt x="46990" y="117895"/>
                    <a:pt x="42025" y="117895"/>
                  </a:cubicBezTo>
                  <a:cubicBezTo>
                    <a:pt x="37234" y="117895"/>
                    <a:pt x="32094" y="113290"/>
                    <a:pt x="32094" y="108154"/>
                  </a:cubicBezTo>
                  <a:cubicBezTo>
                    <a:pt x="32094" y="105136"/>
                    <a:pt x="34398" y="101412"/>
                    <a:pt x="39188" y="101412"/>
                  </a:cubicBezTo>
                  <a:cubicBezTo>
                    <a:pt x="44328" y="101412"/>
                    <a:pt x="49119" y="106375"/>
                    <a:pt x="49119" y="111162"/>
                  </a:cubicBezTo>
                  <a:close/>
                  <a:moveTo>
                    <a:pt x="12941" y="21131"/>
                  </a:moveTo>
                  <a:cubicBezTo>
                    <a:pt x="12234" y="18830"/>
                    <a:pt x="11352" y="16701"/>
                    <a:pt x="11352" y="13692"/>
                  </a:cubicBezTo>
                  <a:cubicBezTo>
                    <a:pt x="11352" y="5363"/>
                    <a:pt x="18438" y="-1370"/>
                    <a:pt x="28194" y="-1370"/>
                  </a:cubicBezTo>
                  <a:cubicBezTo>
                    <a:pt x="45925" y="-1370"/>
                    <a:pt x="53726" y="23085"/>
                    <a:pt x="53726" y="25745"/>
                  </a:cubicBezTo>
                  <a:cubicBezTo>
                    <a:pt x="53726" y="28048"/>
                    <a:pt x="51423" y="28048"/>
                    <a:pt x="50890" y="28048"/>
                  </a:cubicBezTo>
                  <a:cubicBezTo>
                    <a:pt x="48404" y="28048"/>
                    <a:pt x="48229" y="26984"/>
                    <a:pt x="47522" y="25030"/>
                  </a:cubicBezTo>
                  <a:cubicBezTo>
                    <a:pt x="43438" y="10858"/>
                    <a:pt x="35637" y="3592"/>
                    <a:pt x="28726" y="3592"/>
                  </a:cubicBezTo>
                  <a:cubicBezTo>
                    <a:pt x="25175" y="3592"/>
                    <a:pt x="24293" y="5895"/>
                    <a:pt x="24293" y="9794"/>
                  </a:cubicBezTo>
                  <a:cubicBezTo>
                    <a:pt x="24293" y="13868"/>
                    <a:pt x="25532" y="17234"/>
                    <a:pt x="27129" y="21131"/>
                  </a:cubicBezTo>
                  <a:cubicBezTo>
                    <a:pt x="28901" y="25920"/>
                    <a:pt x="30855" y="30707"/>
                    <a:pt x="32802" y="35313"/>
                  </a:cubicBezTo>
                  <a:cubicBezTo>
                    <a:pt x="34398" y="39568"/>
                    <a:pt x="40785" y="55695"/>
                    <a:pt x="41492" y="57822"/>
                  </a:cubicBezTo>
                  <a:cubicBezTo>
                    <a:pt x="42025" y="59593"/>
                    <a:pt x="42557" y="61721"/>
                    <a:pt x="42557" y="63492"/>
                  </a:cubicBezTo>
                  <a:cubicBezTo>
                    <a:pt x="42557" y="71819"/>
                    <a:pt x="35462" y="78553"/>
                    <a:pt x="25707" y="78553"/>
                  </a:cubicBezTo>
                  <a:cubicBezTo>
                    <a:pt x="8159" y="78553"/>
                    <a:pt x="0" y="54456"/>
                    <a:pt x="0" y="51438"/>
                  </a:cubicBezTo>
                  <a:cubicBezTo>
                    <a:pt x="0" y="49136"/>
                    <a:pt x="2486" y="49136"/>
                    <a:pt x="3011" y="49136"/>
                  </a:cubicBezTo>
                  <a:cubicBezTo>
                    <a:pt x="5497" y="49136"/>
                    <a:pt x="5672" y="50025"/>
                    <a:pt x="6204" y="51970"/>
                  </a:cubicBezTo>
                  <a:cubicBezTo>
                    <a:pt x="10820" y="67215"/>
                    <a:pt x="18621" y="73590"/>
                    <a:pt x="25175" y="73590"/>
                  </a:cubicBezTo>
                  <a:cubicBezTo>
                    <a:pt x="28019" y="73590"/>
                    <a:pt x="29608" y="72178"/>
                    <a:pt x="29608" y="67390"/>
                  </a:cubicBezTo>
                  <a:cubicBezTo>
                    <a:pt x="29608" y="63317"/>
                    <a:pt x="28551" y="60657"/>
                    <a:pt x="24118" y="49668"/>
                  </a:cubicBezTo>
                  <a:lnTo>
                    <a:pt x="12941" y="21131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31" name="任意多边形: 形状 30">
              <a:extLst>
                <a:ext uri="{FF2B5EF4-FFF2-40B4-BE49-F238E27FC236}">
                  <a16:creationId xmlns:a16="http://schemas.microsoft.com/office/drawing/2014/main" id="{7DB3A1F6-95EC-A5BA-DCE4-FE8D3003CF32}"/>
                </a:ext>
              </a:extLst>
            </p:cNvPr>
            <p:cNvSpPr/>
            <p:nvPr>
              <p:custDataLst>
                <p:tags r:id="rId92"/>
              </p:custDataLst>
            </p:nvPr>
          </p:nvSpPr>
          <p:spPr>
            <a:xfrm flipV="1">
              <a:off x="7992997" y="-16033548"/>
              <a:ext cx="168400" cy="59223"/>
            </a:xfrm>
            <a:custGeom>
              <a:avLst/>
              <a:gdLst>
                <a:gd name="connsiteX0" fmla="*/ 159789 w 168400"/>
                <a:gd name="connsiteY0" fmla="*/ 47725 h 59223"/>
                <a:gd name="connsiteX1" fmla="*/ 168401 w 168400"/>
                <a:gd name="connsiteY1" fmla="*/ 52791 h 59223"/>
                <a:gd name="connsiteX2" fmla="*/ 160043 w 168400"/>
                <a:gd name="connsiteY2" fmla="*/ 57848 h 59223"/>
                <a:gd name="connsiteX3" fmla="*/ 8358 w 168400"/>
                <a:gd name="connsiteY3" fmla="*/ 57848 h 59223"/>
                <a:gd name="connsiteX4" fmla="*/ 0 w 168400"/>
                <a:gd name="connsiteY4" fmla="*/ 52791 h 59223"/>
                <a:gd name="connsiteX5" fmla="*/ 8612 w 168400"/>
                <a:gd name="connsiteY5" fmla="*/ 47725 h 59223"/>
                <a:gd name="connsiteX6" fmla="*/ 159789 w 168400"/>
                <a:gd name="connsiteY6" fmla="*/ 47725 h 59223"/>
                <a:gd name="connsiteX7" fmla="*/ 160043 w 168400"/>
                <a:gd name="connsiteY7" fmla="*/ -1375 h 59223"/>
                <a:gd name="connsiteX8" fmla="*/ 168401 w 168400"/>
                <a:gd name="connsiteY8" fmla="*/ 3691 h 59223"/>
                <a:gd name="connsiteX9" fmla="*/ 159789 w 168400"/>
                <a:gd name="connsiteY9" fmla="*/ 8756 h 59223"/>
                <a:gd name="connsiteX10" fmla="*/ 8612 w 168400"/>
                <a:gd name="connsiteY10" fmla="*/ 8756 h 59223"/>
                <a:gd name="connsiteX11" fmla="*/ 0 w 168400"/>
                <a:gd name="connsiteY11" fmla="*/ 3691 h 59223"/>
                <a:gd name="connsiteX12" fmla="*/ 8358 w 168400"/>
                <a:gd name="connsiteY12" fmla="*/ -1375 h 59223"/>
                <a:gd name="connsiteX13" fmla="*/ 160043 w 168400"/>
                <a:gd name="connsiteY13" fmla="*/ -1375 h 59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8400" h="59223">
                  <a:moveTo>
                    <a:pt x="159789" y="47725"/>
                  </a:moveTo>
                  <a:cubicBezTo>
                    <a:pt x="163587" y="47725"/>
                    <a:pt x="168401" y="47725"/>
                    <a:pt x="168401" y="52791"/>
                  </a:cubicBezTo>
                  <a:cubicBezTo>
                    <a:pt x="168401" y="57848"/>
                    <a:pt x="163587" y="57848"/>
                    <a:pt x="160043" y="57848"/>
                  </a:cubicBezTo>
                  <a:lnTo>
                    <a:pt x="8358" y="57848"/>
                  </a:lnTo>
                  <a:cubicBezTo>
                    <a:pt x="4815" y="57848"/>
                    <a:pt x="0" y="57848"/>
                    <a:pt x="0" y="52791"/>
                  </a:cubicBezTo>
                  <a:cubicBezTo>
                    <a:pt x="0" y="47725"/>
                    <a:pt x="4815" y="47725"/>
                    <a:pt x="8612" y="47725"/>
                  </a:cubicBezTo>
                  <a:lnTo>
                    <a:pt x="159789" y="47725"/>
                  </a:lnTo>
                  <a:close/>
                  <a:moveTo>
                    <a:pt x="160043" y="-1375"/>
                  </a:moveTo>
                  <a:cubicBezTo>
                    <a:pt x="163587" y="-1375"/>
                    <a:pt x="168401" y="-1375"/>
                    <a:pt x="168401" y="3691"/>
                  </a:cubicBezTo>
                  <a:cubicBezTo>
                    <a:pt x="168401" y="8756"/>
                    <a:pt x="163587" y="8756"/>
                    <a:pt x="159789" y="8756"/>
                  </a:cubicBezTo>
                  <a:lnTo>
                    <a:pt x="8612" y="8756"/>
                  </a:lnTo>
                  <a:cubicBezTo>
                    <a:pt x="4815" y="8756"/>
                    <a:pt x="0" y="8756"/>
                    <a:pt x="0" y="3691"/>
                  </a:cubicBezTo>
                  <a:cubicBezTo>
                    <a:pt x="0" y="-1375"/>
                    <a:pt x="4815" y="-1375"/>
                    <a:pt x="8358" y="-1375"/>
                  </a:cubicBezTo>
                  <a:lnTo>
                    <a:pt x="160043" y="-1375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32" name="任意多边形: 形状 31">
              <a:extLst>
                <a:ext uri="{FF2B5EF4-FFF2-40B4-BE49-F238E27FC236}">
                  <a16:creationId xmlns:a16="http://schemas.microsoft.com/office/drawing/2014/main" id="{9E8663EF-141F-F027-A161-D50710A1E698}"/>
                </a:ext>
              </a:extLst>
            </p:cNvPr>
            <p:cNvSpPr/>
            <p:nvPr>
              <p:custDataLst>
                <p:tags r:id="rId93"/>
              </p:custDataLst>
            </p:nvPr>
          </p:nvSpPr>
          <p:spPr>
            <a:xfrm flipV="1">
              <a:off x="8260582" y="-16113527"/>
              <a:ext cx="1097081" cy="176399"/>
            </a:xfrm>
            <a:custGeom>
              <a:avLst/>
              <a:gdLst>
                <a:gd name="connsiteX0" fmla="*/ 6078 w 1097081"/>
                <a:gd name="connsiteY0" fmla="*/ 167178 h 176399"/>
                <a:gd name="connsiteX1" fmla="*/ 26081 w 1097081"/>
                <a:gd name="connsiteY1" fmla="*/ 155285 h 176399"/>
                <a:gd name="connsiteX2" fmla="*/ 26081 w 1097081"/>
                <a:gd name="connsiteY2" fmla="*/ 21903 h 176399"/>
                <a:gd name="connsiteX3" fmla="*/ 6078 w 1097081"/>
                <a:gd name="connsiteY3" fmla="*/ 10009 h 176399"/>
                <a:gd name="connsiteX4" fmla="*/ 0 w 1097081"/>
                <a:gd name="connsiteY4" fmla="*/ 10009 h 176399"/>
                <a:gd name="connsiteX5" fmla="*/ 0 w 1097081"/>
                <a:gd name="connsiteY5" fmla="*/ 2165 h 176399"/>
                <a:gd name="connsiteX6" fmla="*/ 95719 w 1097081"/>
                <a:gd name="connsiteY6" fmla="*/ 2165 h 176399"/>
                <a:gd name="connsiteX7" fmla="*/ 177004 w 1097081"/>
                <a:gd name="connsiteY7" fmla="*/ 87200 h 176399"/>
                <a:gd name="connsiteX8" fmla="*/ 95719 w 1097081"/>
                <a:gd name="connsiteY8" fmla="*/ 175023 h 176399"/>
                <a:gd name="connsiteX9" fmla="*/ 0 w 1097081"/>
                <a:gd name="connsiteY9" fmla="*/ 175023 h 176399"/>
                <a:gd name="connsiteX10" fmla="*/ 0 w 1097081"/>
                <a:gd name="connsiteY10" fmla="*/ 167178 h 176399"/>
                <a:gd name="connsiteX11" fmla="*/ 6078 w 1097081"/>
                <a:gd name="connsiteY11" fmla="*/ 167178 h 176399"/>
                <a:gd name="connsiteX12" fmla="*/ 60265 w 1097081"/>
                <a:gd name="connsiteY12" fmla="*/ 10009 h 176399"/>
                <a:gd name="connsiteX13" fmla="*/ 47856 w 1097081"/>
                <a:gd name="connsiteY13" fmla="*/ 20132 h 176399"/>
                <a:gd name="connsiteX14" fmla="*/ 47856 w 1097081"/>
                <a:gd name="connsiteY14" fmla="*/ 157054 h 176399"/>
                <a:gd name="connsiteX15" fmla="*/ 60265 w 1097081"/>
                <a:gd name="connsiteY15" fmla="*/ 167178 h 176399"/>
                <a:gd name="connsiteX16" fmla="*/ 88879 w 1097081"/>
                <a:gd name="connsiteY16" fmla="*/ 167178 h 176399"/>
                <a:gd name="connsiteX17" fmla="*/ 137505 w 1097081"/>
                <a:gd name="connsiteY17" fmla="*/ 143391 h 176399"/>
                <a:gd name="connsiteX18" fmla="*/ 151686 w 1097081"/>
                <a:gd name="connsiteY18" fmla="*/ 87200 h 176399"/>
                <a:gd name="connsiteX19" fmla="*/ 135226 w 1097081"/>
                <a:gd name="connsiteY19" fmla="*/ 29747 h 176399"/>
                <a:gd name="connsiteX20" fmla="*/ 88879 w 1097081"/>
                <a:gd name="connsiteY20" fmla="*/ 10009 h 176399"/>
                <a:gd name="connsiteX21" fmla="*/ 60265 w 1097081"/>
                <a:gd name="connsiteY21" fmla="*/ 10009 h 176399"/>
                <a:gd name="connsiteX22" fmla="*/ 319142 w 1097081"/>
                <a:gd name="connsiteY22" fmla="*/ 131496 h 176399"/>
                <a:gd name="connsiteX23" fmla="*/ 206461 w 1097081"/>
                <a:gd name="connsiteY23" fmla="*/ 131496 h 176399"/>
                <a:gd name="connsiteX24" fmla="*/ 206461 w 1097081"/>
                <a:gd name="connsiteY24" fmla="*/ 125169 h 176399"/>
                <a:gd name="connsiteX25" fmla="*/ 224693 w 1097081"/>
                <a:gd name="connsiteY25" fmla="*/ 113275 h 176399"/>
                <a:gd name="connsiteX26" fmla="*/ 224693 w 1097081"/>
                <a:gd name="connsiteY26" fmla="*/ 20386 h 176399"/>
                <a:gd name="connsiteX27" fmla="*/ 206461 w 1097081"/>
                <a:gd name="connsiteY27" fmla="*/ 8492 h 176399"/>
                <a:gd name="connsiteX28" fmla="*/ 206461 w 1097081"/>
                <a:gd name="connsiteY28" fmla="*/ 2165 h 176399"/>
                <a:gd name="connsiteX29" fmla="*/ 322185 w 1097081"/>
                <a:gd name="connsiteY29" fmla="*/ 2165 h 176399"/>
                <a:gd name="connsiteX30" fmla="*/ 329524 w 1097081"/>
                <a:gd name="connsiteY30" fmla="*/ 51265 h 176399"/>
                <a:gd name="connsiteX31" fmla="*/ 323192 w 1097081"/>
                <a:gd name="connsiteY31" fmla="*/ 51265 h 176399"/>
                <a:gd name="connsiteX32" fmla="*/ 280397 w 1097081"/>
                <a:gd name="connsiteY32" fmla="*/ 8492 h 176399"/>
                <a:gd name="connsiteX33" fmla="*/ 253054 w 1097081"/>
                <a:gd name="connsiteY33" fmla="*/ 8492 h 176399"/>
                <a:gd name="connsiteX34" fmla="*/ 242924 w 1097081"/>
                <a:gd name="connsiteY34" fmla="*/ 19378 h 176399"/>
                <a:gd name="connsiteX35" fmla="*/ 242924 w 1097081"/>
                <a:gd name="connsiteY35" fmla="*/ 66199 h 176399"/>
                <a:gd name="connsiteX36" fmla="*/ 260648 w 1097081"/>
                <a:gd name="connsiteY36" fmla="*/ 66199 h 176399"/>
                <a:gd name="connsiteX37" fmla="*/ 282424 w 1097081"/>
                <a:gd name="connsiteY37" fmla="*/ 44173 h 176399"/>
                <a:gd name="connsiteX38" fmla="*/ 288756 w 1097081"/>
                <a:gd name="connsiteY38" fmla="*/ 44173 h 176399"/>
                <a:gd name="connsiteX39" fmla="*/ 288756 w 1097081"/>
                <a:gd name="connsiteY39" fmla="*/ 94545 h 176399"/>
                <a:gd name="connsiteX40" fmla="*/ 282424 w 1097081"/>
                <a:gd name="connsiteY40" fmla="*/ 94545 h 176399"/>
                <a:gd name="connsiteX41" fmla="*/ 260648 w 1097081"/>
                <a:gd name="connsiteY41" fmla="*/ 72527 h 176399"/>
                <a:gd name="connsiteX42" fmla="*/ 242924 w 1097081"/>
                <a:gd name="connsiteY42" fmla="*/ 72527 h 176399"/>
                <a:gd name="connsiteX43" fmla="*/ 242924 w 1097081"/>
                <a:gd name="connsiteY43" fmla="*/ 114283 h 176399"/>
                <a:gd name="connsiteX44" fmla="*/ 253054 w 1097081"/>
                <a:gd name="connsiteY44" fmla="*/ 125169 h 176399"/>
                <a:gd name="connsiteX45" fmla="*/ 278880 w 1097081"/>
                <a:gd name="connsiteY45" fmla="*/ 125169 h 176399"/>
                <a:gd name="connsiteX46" fmla="*/ 317625 w 1097081"/>
                <a:gd name="connsiteY46" fmla="*/ 88725 h 176399"/>
                <a:gd name="connsiteX47" fmla="*/ 323954 w 1097081"/>
                <a:gd name="connsiteY47" fmla="*/ 88725 h 176399"/>
                <a:gd name="connsiteX48" fmla="*/ 319142 w 1097081"/>
                <a:gd name="connsiteY48" fmla="*/ 131496 h 176399"/>
                <a:gd name="connsiteX49" fmla="*/ 457375 w 1097081"/>
                <a:gd name="connsiteY49" fmla="*/ 119848 h 176399"/>
                <a:gd name="connsiteX50" fmla="*/ 420657 w 1097081"/>
                <a:gd name="connsiteY50" fmla="*/ 135792 h 176399"/>
                <a:gd name="connsiteX51" fmla="*/ 349757 w 1097081"/>
                <a:gd name="connsiteY51" fmla="*/ 67208 h 176399"/>
                <a:gd name="connsiteX52" fmla="*/ 420657 w 1097081"/>
                <a:gd name="connsiteY52" fmla="*/ -1377 h 176399"/>
                <a:gd name="connsiteX53" fmla="*/ 473582 w 1097081"/>
                <a:gd name="connsiteY53" fmla="*/ 46961 h 176399"/>
                <a:gd name="connsiteX54" fmla="*/ 470292 w 1097081"/>
                <a:gd name="connsiteY54" fmla="*/ 51011 h 176399"/>
                <a:gd name="connsiteX55" fmla="*/ 467250 w 1097081"/>
                <a:gd name="connsiteY55" fmla="*/ 46961 h 176399"/>
                <a:gd name="connsiteX56" fmla="*/ 422429 w 1097081"/>
                <a:gd name="connsiteY56" fmla="*/ 4952 h 176399"/>
                <a:gd name="connsiteX57" fmla="*/ 371530 w 1097081"/>
                <a:gd name="connsiteY57" fmla="*/ 67208 h 176399"/>
                <a:gd name="connsiteX58" fmla="*/ 422175 w 1097081"/>
                <a:gd name="connsiteY58" fmla="*/ 129472 h 176399"/>
                <a:gd name="connsiteX59" fmla="*/ 466995 w 1097081"/>
                <a:gd name="connsiteY59" fmla="*/ 84167 h 176399"/>
                <a:gd name="connsiteX60" fmla="*/ 470292 w 1097081"/>
                <a:gd name="connsiteY60" fmla="*/ 80872 h 176399"/>
                <a:gd name="connsiteX61" fmla="*/ 473582 w 1097081"/>
                <a:gd name="connsiteY61" fmla="*/ 86946 h 176399"/>
                <a:gd name="connsiteX62" fmla="*/ 473582 w 1097081"/>
                <a:gd name="connsiteY62" fmla="*/ 129717 h 176399"/>
                <a:gd name="connsiteX63" fmla="*/ 471047 w 1097081"/>
                <a:gd name="connsiteY63" fmla="*/ 135792 h 176399"/>
                <a:gd name="connsiteX64" fmla="*/ 467250 w 1097081"/>
                <a:gd name="connsiteY64" fmla="*/ 132759 h 176399"/>
                <a:gd name="connsiteX65" fmla="*/ 457375 w 1097081"/>
                <a:gd name="connsiteY65" fmla="*/ 119848 h 176399"/>
                <a:gd name="connsiteX66" fmla="*/ 634675 w 1097081"/>
                <a:gd name="connsiteY66" fmla="*/ 66699 h 176399"/>
                <a:gd name="connsiteX67" fmla="*/ 567072 w 1097081"/>
                <a:gd name="connsiteY67" fmla="*/ 135792 h 176399"/>
                <a:gd name="connsiteX68" fmla="*/ 499459 w 1097081"/>
                <a:gd name="connsiteY68" fmla="*/ 66699 h 176399"/>
                <a:gd name="connsiteX69" fmla="*/ 567072 w 1097081"/>
                <a:gd name="connsiteY69" fmla="*/ -1377 h 176399"/>
                <a:gd name="connsiteX70" fmla="*/ 634675 w 1097081"/>
                <a:gd name="connsiteY70" fmla="*/ 66699 h 176399"/>
                <a:gd name="connsiteX71" fmla="*/ 567072 w 1097081"/>
                <a:gd name="connsiteY71" fmla="*/ 5204 h 176399"/>
                <a:gd name="connsiteX72" fmla="*/ 521234 w 1097081"/>
                <a:gd name="connsiteY72" fmla="*/ 69486 h 176399"/>
                <a:gd name="connsiteX73" fmla="*/ 567072 w 1097081"/>
                <a:gd name="connsiteY73" fmla="*/ 129472 h 176399"/>
                <a:gd name="connsiteX74" fmla="*/ 612901 w 1097081"/>
                <a:gd name="connsiteY74" fmla="*/ 69486 h 176399"/>
                <a:gd name="connsiteX75" fmla="*/ 567072 w 1097081"/>
                <a:gd name="connsiteY75" fmla="*/ 5204 h 176399"/>
                <a:gd name="connsiteX76" fmla="*/ 677138 w 1097081"/>
                <a:gd name="connsiteY76" fmla="*/ 20386 h 176399"/>
                <a:gd name="connsiteX77" fmla="*/ 658906 w 1097081"/>
                <a:gd name="connsiteY77" fmla="*/ 8492 h 176399"/>
                <a:gd name="connsiteX78" fmla="*/ 658906 w 1097081"/>
                <a:gd name="connsiteY78" fmla="*/ 2165 h 176399"/>
                <a:gd name="connsiteX79" fmla="*/ 730071 w 1097081"/>
                <a:gd name="connsiteY79" fmla="*/ 2165 h 176399"/>
                <a:gd name="connsiteX80" fmla="*/ 792615 w 1097081"/>
                <a:gd name="connsiteY80" fmla="*/ 66199 h 176399"/>
                <a:gd name="connsiteX81" fmla="*/ 730071 w 1097081"/>
                <a:gd name="connsiteY81" fmla="*/ 132251 h 176399"/>
                <a:gd name="connsiteX82" fmla="*/ 658906 w 1097081"/>
                <a:gd name="connsiteY82" fmla="*/ 132251 h 176399"/>
                <a:gd name="connsiteX83" fmla="*/ 658906 w 1097081"/>
                <a:gd name="connsiteY83" fmla="*/ 125923 h 176399"/>
                <a:gd name="connsiteX84" fmla="*/ 677138 w 1097081"/>
                <a:gd name="connsiteY84" fmla="*/ 114029 h 176399"/>
                <a:gd name="connsiteX85" fmla="*/ 677138 w 1097081"/>
                <a:gd name="connsiteY85" fmla="*/ 20386 h 176399"/>
                <a:gd name="connsiteX86" fmla="*/ 704743 w 1097081"/>
                <a:gd name="connsiteY86" fmla="*/ 8492 h 176399"/>
                <a:gd name="connsiteX87" fmla="*/ 694615 w 1097081"/>
                <a:gd name="connsiteY87" fmla="*/ 19378 h 176399"/>
                <a:gd name="connsiteX88" fmla="*/ 694615 w 1097081"/>
                <a:gd name="connsiteY88" fmla="*/ 115044 h 176399"/>
                <a:gd name="connsiteX89" fmla="*/ 704743 w 1097081"/>
                <a:gd name="connsiteY89" fmla="*/ 125923 h 176399"/>
                <a:gd name="connsiteX90" fmla="*/ 724239 w 1097081"/>
                <a:gd name="connsiteY90" fmla="*/ 125923 h 176399"/>
                <a:gd name="connsiteX91" fmla="*/ 760456 w 1097081"/>
                <a:gd name="connsiteY91" fmla="*/ 109471 h 176399"/>
                <a:gd name="connsiteX92" fmla="*/ 771594 w 1097081"/>
                <a:gd name="connsiteY92" fmla="*/ 66199 h 176399"/>
                <a:gd name="connsiteX93" fmla="*/ 762483 w 1097081"/>
                <a:gd name="connsiteY93" fmla="*/ 26715 h 176399"/>
                <a:gd name="connsiteX94" fmla="*/ 724239 w 1097081"/>
                <a:gd name="connsiteY94" fmla="*/ 8492 h 176399"/>
                <a:gd name="connsiteX95" fmla="*/ 704743 w 1097081"/>
                <a:gd name="connsiteY95" fmla="*/ 8492 h 176399"/>
                <a:gd name="connsiteX96" fmla="*/ 929221 w 1097081"/>
                <a:gd name="connsiteY96" fmla="*/ 131496 h 176399"/>
                <a:gd name="connsiteX97" fmla="*/ 816541 w 1097081"/>
                <a:gd name="connsiteY97" fmla="*/ 131496 h 176399"/>
                <a:gd name="connsiteX98" fmla="*/ 816541 w 1097081"/>
                <a:gd name="connsiteY98" fmla="*/ 125169 h 176399"/>
                <a:gd name="connsiteX99" fmla="*/ 834773 w 1097081"/>
                <a:gd name="connsiteY99" fmla="*/ 113275 h 176399"/>
                <a:gd name="connsiteX100" fmla="*/ 834773 w 1097081"/>
                <a:gd name="connsiteY100" fmla="*/ 20386 h 176399"/>
                <a:gd name="connsiteX101" fmla="*/ 816541 w 1097081"/>
                <a:gd name="connsiteY101" fmla="*/ 8492 h 176399"/>
                <a:gd name="connsiteX102" fmla="*/ 816541 w 1097081"/>
                <a:gd name="connsiteY102" fmla="*/ 2165 h 176399"/>
                <a:gd name="connsiteX103" fmla="*/ 932264 w 1097081"/>
                <a:gd name="connsiteY103" fmla="*/ 2165 h 176399"/>
                <a:gd name="connsiteX104" fmla="*/ 939606 w 1097081"/>
                <a:gd name="connsiteY104" fmla="*/ 51265 h 176399"/>
                <a:gd name="connsiteX105" fmla="*/ 933273 w 1097081"/>
                <a:gd name="connsiteY105" fmla="*/ 51265 h 176399"/>
                <a:gd name="connsiteX106" fmla="*/ 890477 w 1097081"/>
                <a:gd name="connsiteY106" fmla="*/ 8492 h 176399"/>
                <a:gd name="connsiteX107" fmla="*/ 863133 w 1097081"/>
                <a:gd name="connsiteY107" fmla="*/ 8492 h 176399"/>
                <a:gd name="connsiteX108" fmla="*/ 853006 w 1097081"/>
                <a:gd name="connsiteY108" fmla="*/ 19378 h 176399"/>
                <a:gd name="connsiteX109" fmla="*/ 853006 w 1097081"/>
                <a:gd name="connsiteY109" fmla="*/ 66199 h 176399"/>
                <a:gd name="connsiteX110" fmla="*/ 870729 w 1097081"/>
                <a:gd name="connsiteY110" fmla="*/ 66199 h 176399"/>
                <a:gd name="connsiteX111" fmla="*/ 892502 w 1097081"/>
                <a:gd name="connsiteY111" fmla="*/ 44173 h 176399"/>
                <a:gd name="connsiteX112" fmla="*/ 898835 w 1097081"/>
                <a:gd name="connsiteY112" fmla="*/ 44173 h 176399"/>
                <a:gd name="connsiteX113" fmla="*/ 898835 w 1097081"/>
                <a:gd name="connsiteY113" fmla="*/ 94545 h 176399"/>
                <a:gd name="connsiteX114" fmla="*/ 892502 w 1097081"/>
                <a:gd name="connsiteY114" fmla="*/ 94545 h 176399"/>
                <a:gd name="connsiteX115" fmla="*/ 870729 w 1097081"/>
                <a:gd name="connsiteY115" fmla="*/ 72527 h 176399"/>
                <a:gd name="connsiteX116" fmla="*/ 853006 w 1097081"/>
                <a:gd name="connsiteY116" fmla="*/ 72527 h 176399"/>
                <a:gd name="connsiteX117" fmla="*/ 853006 w 1097081"/>
                <a:gd name="connsiteY117" fmla="*/ 114283 h 176399"/>
                <a:gd name="connsiteX118" fmla="*/ 863133 w 1097081"/>
                <a:gd name="connsiteY118" fmla="*/ 125169 h 176399"/>
                <a:gd name="connsiteX119" fmla="*/ 888962 w 1097081"/>
                <a:gd name="connsiteY119" fmla="*/ 125169 h 176399"/>
                <a:gd name="connsiteX120" fmla="*/ 927703 w 1097081"/>
                <a:gd name="connsiteY120" fmla="*/ 88725 h 176399"/>
                <a:gd name="connsiteX121" fmla="*/ 934036 w 1097081"/>
                <a:gd name="connsiteY121" fmla="*/ 88725 h 176399"/>
                <a:gd name="connsiteX122" fmla="*/ 929221 w 1097081"/>
                <a:gd name="connsiteY122" fmla="*/ 131496 h 176399"/>
                <a:gd name="connsiteX123" fmla="*/ 994020 w 1097081"/>
                <a:gd name="connsiteY123" fmla="*/ 115044 h 176399"/>
                <a:gd name="connsiteX124" fmla="*/ 997055 w 1097081"/>
                <a:gd name="connsiteY124" fmla="*/ 125169 h 176399"/>
                <a:gd name="connsiteX125" fmla="*/ 1010227 w 1097081"/>
                <a:gd name="connsiteY125" fmla="*/ 125923 h 176399"/>
                <a:gd name="connsiteX126" fmla="*/ 1050486 w 1097081"/>
                <a:gd name="connsiteY126" fmla="*/ 98085 h 176399"/>
                <a:gd name="connsiteX127" fmla="*/ 1016304 w 1097081"/>
                <a:gd name="connsiteY127" fmla="*/ 69995 h 176399"/>
                <a:gd name="connsiteX128" fmla="*/ 994020 w 1097081"/>
                <a:gd name="connsiteY128" fmla="*/ 69995 h 176399"/>
                <a:gd name="connsiteX129" fmla="*/ 994020 w 1097081"/>
                <a:gd name="connsiteY129" fmla="*/ 115044 h 176399"/>
                <a:gd name="connsiteX130" fmla="*/ 1038840 w 1097081"/>
                <a:gd name="connsiteY130" fmla="*/ 66699 h 176399"/>
                <a:gd name="connsiteX131" fmla="*/ 1072270 w 1097081"/>
                <a:gd name="connsiteY131" fmla="*/ 98085 h 176399"/>
                <a:gd name="connsiteX132" fmla="*/ 1019091 w 1097081"/>
                <a:gd name="connsiteY132" fmla="*/ 132251 h 176399"/>
                <a:gd name="connsiteX133" fmla="*/ 958311 w 1097081"/>
                <a:gd name="connsiteY133" fmla="*/ 132251 h 176399"/>
                <a:gd name="connsiteX134" fmla="*/ 958311 w 1097081"/>
                <a:gd name="connsiteY134" fmla="*/ 125923 h 176399"/>
                <a:gd name="connsiteX135" fmla="*/ 976543 w 1097081"/>
                <a:gd name="connsiteY135" fmla="*/ 114029 h 176399"/>
                <a:gd name="connsiteX136" fmla="*/ 976543 w 1097081"/>
                <a:gd name="connsiteY136" fmla="*/ 20386 h 176399"/>
                <a:gd name="connsiteX137" fmla="*/ 958311 w 1097081"/>
                <a:gd name="connsiteY137" fmla="*/ 8492 h 176399"/>
                <a:gd name="connsiteX138" fmla="*/ 958311 w 1097081"/>
                <a:gd name="connsiteY138" fmla="*/ 2165 h 176399"/>
                <a:gd name="connsiteX139" fmla="*/ 985153 w 1097081"/>
                <a:gd name="connsiteY139" fmla="*/ 2926 h 176399"/>
                <a:gd name="connsiteX140" fmla="*/ 1012252 w 1097081"/>
                <a:gd name="connsiteY140" fmla="*/ 2165 h 176399"/>
                <a:gd name="connsiteX141" fmla="*/ 1012252 w 1097081"/>
                <a:gd name="connsiteY141" fmla="*/ 8492 h 176399"/>
                <a:gd name="connsiteX142" fmla="*/ 994020 w 1097081"/>
                <a:gd name="connsiteY142" fmla="*/ 20386 h 176399"/>
                <a:gd name="connsiteX143" fmla="*/ 994020 w 1097081"/>
                <a:gd name="connsiteY143" fmla="*/ 64420 h 176399"/>
                <a:gd name="connsiteX144" fmla="*/ 1016813 w 1097081"/>
                <a:gd name="connsiteY144" fmla="*/ 64420 h 176399"/>
                <a:gd name="connsiteX145" fmla="*/ 1037577 w 1097081"/>
                <a:gd name="connsiteY145" fmla="*/ 56322 h 176399"/>
                <a:gd name="connsiteX146" fmla="*/ 1042892 w 1097081"/>
                <a:gd name="connsiteY146" fmla="*/ 33551 h 176399"/>
                <a:gd name="connsiteX147" fmla="*/ 1050995 w 1097081"/>
                <a:gd name="connsiteY147" fmla="*/ 6975 h 176399"/>
                <a:gd name="connsiteX148" fmla="*/ 1077077 w 1097081"/>
                <a:gd name="connsiteY148" fmla="*/ -1377 h 176399"/>
                <a:gd name="connsiteX149" fmla="*/ 1097081 w 1097081"/>
                <a:gd name="connsiteY149" fmla="*/ 19378 h 176399"/>
                <a:gd name="connsiteX150" fmla="*/ 1093791 w 1097081"/>
                <a:gd name="connsiteY150" fmla="*/ 23173 h 176399"/>
                <a:gd name="connsiteX151" fmla="*/ 1090756 w 1097081"/>
                <a:gd name="connsiteY151" fmla="*/ 19878 h 176399"/>
                <a:gd name="connsiteX152" fmla="*/ 1078093 w 1097081"/>
                <a:gd name="connsiteY152" fmla="*/ 4189 h 176399"/>
                <a:gd name="connsiteX153" fmla="*/ 1069227 w 1097081"/>
                <a:gd name="connsiteY153" fmla="*/ 10263 h 176399"/>
                <a:gd name="connsiteX154" fmla="*/ 1062388 w 1097081"/>
                <a:gd name="connsiteY154" fmla="*/ 37600 h 176399"/>
                <a:gd name="connsiteX155" fmla="*/ 1038840 w 1097081"/>
                <a:gd name="connsiteY155" fmla="*/ 66699 h 176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</a:cxnLst>
              <a:rect l="l" t="t" r="r" b="b"/>
              <a:pathLst>
                <a:path w="1097081" h="176399">
                  <a:moveTo>
                    <a:pt x="6078" y="167178"/>
                  </a:moveTo>
                  <a:cubicBezTo>
                    <a:pt x="25573" y="167178"/>
                    <a:pt x="26081" y="164391"/>
                    <a:pt x="26081" y="155285"/>
                  </a:cubicBezTo>
                  <a:lnTo>
                    <a:pt x="26081" y="21903"/>
                  </a:lnTo>
                  <a:cubicBezTo>
                    <a:pt x="26081" y="12795"/>
                    <a:pt x="25573" y="10009"/>
                    <a:pt x="6078" y="10009"/>
                  </a:cubicBezTo>
                  <a:lnTo>
                    <a:pt x="0" y="10009"/>
                  </a:lnTo>
                  <a:lnTo>
                    <a:pt x="0" y="2165"/>
                  </a:lnTo>
                  <a:lnTo>
                    <a:pt x="95719" y="2165"/>
                  </a:lnTo>
                  <a:cubicBezTo>
                    <a:pt x="140286" y="2165"/>
                    <a:pt x="177004" y="39625"/>
                    <a:pt x="177004" y="87200"/>
                  </a:cubicBezTo>
                  <a:cubicBezTo>
                    <a:pt x="177004" y="135545"/>
                    <a:pt x="140795" y="175023"/>
                    <a:pt x="95719" y="175023"/>
                  </a:cubicBezTo>
                  <a:lnTo>
                    <a:pt x="0" y="175023"/>
                  </a:lnTo>
                  <a:lnTo>
                    <a:pt x="0" y="167178"/>
                  </a:lnTo>
                  <a:lnTo>
                    <a:pt x="6078" y="167178"/>
                  </a:lnTo>
                  <a:close/>
                  <a:moveTo>
                    <a:pt x="60265" y="10009"/>
                  </a:moveTo>
                  <a:cubicBezTo>
                    <a:pt x="48364" y="10009"/>
                    <a:pt x="47856" y="11780"/>
                    <a:pt x="47856" y="20132"/>
                  </a:cubicBezTo>
                  <a:lnTo>
                    <a:pt x="47856" y="157054"/>
                  </a:lnTo>
                  <a:cubicBezTo>
                    <a:pt x="47856" y="165408"/>
                    <a:pt x="48364" y="167178"/>
                    <a:pt x="60265" y="167178"/>
                  </a:cubicBezTo>
                  <a:lnTo>
                    <a:pt x="88879" y="167178"/>
                  </a:lnTo>
                  <a:cubicBezTo>
                    <a:pt x="103060" y="167178"/>
                    <a:pt x="122817" y="162874"/>
                    <a:pt x="137505" y="143391"/>
                  </a:cubicBezTo>
                  <a:cubicBezTo>
                    <a:pt x="148898" y="128455"/>
                    <a:pt x="151686" y="106438"/>
                    <a:pt x="151686" y="87200"/>
                  </a:cubicBezTo>
                  <a:cubicBezTo>
                    <a:pt x="151686" y="61641"/>
                    <a:pt x="147126" y="43420"/>
                    <a:pt x="135226" y="29747"/>
                  </a:cubicBezTo>
                  <a:cubicBezTo>
                    <a:pt x="124843" y="18107"/>
                    <a:pt x="108636" y="10009"/>
                    <a:pt x="88879" y="10009"/>
                  </a:cubicBezTo>
                  <a:lnTo>
                    <a:pt x="60265" y="10009"/>
                  </a:lnTo>
                  <a:close/>
                  <a:moveTo>
                    <a:pt x="319142" y="131496"/>
                  </a:moveTo>
                  <a:lnTo>
                    <a:pt x="206461" y="131496"/>
                  </a:lnTo>
                  <a:lnTo>
                    <a:pt x="206461" y="125169"/>
                  </a:lnTo>
                  <a:cubicBezTo>
                    <a:pt x="223422" y="125169"/>
                    <a:pt x="224693" y="123643"/>
                    <a:pt x="224693" y="113275"/>
                  </a:cubicBezTo>
                  <a:lnTo>
                    <a:pt x="224693" y="20386"/>
                  </a:lnTo>
                  <a:cubicBezTo>
                    <a:pt x="224693" y="10009"/>
                    <a:pt x="223422" y="8492"/>
                    <a:pt x="206461" y="8492"/>
                  </a:cubicBezTo>
                  <a:lnTo>
                    <a:pt x="206461" y="2165"/>
                  </a:lnTo>
                  <a:lnTo>
                    <a:pt x="322185" y="2165"/>
                  </a:lnTo>
                  <a:lnTo>
                    <a:pt x="329524" y="51265"/>
                  </a:lnTo>
                  <a:lnTo>
                    <a:pt x="323192" y="51265"/>
                  </a:lnTo>
                  <a:cubicBezTo>
                    <a:pt x="318896" y="20641"/>
                    <a:pt x="312817" y="8492"/>
                    <a:pt x="280397" y="8492"/>
                  </a:cubicBezTo>
                  <a:lnTo>
                    <a:pt x="253054" y="8492"/>
                  </a:lnTo>
                  <a:cubicBezTo>
                    <a:pt x="244187" y="8492"/>
                    <a:pt x="242924" y="9255"/>
                    <a:pt x="242924" y="19378"/>
                  </a:cubicBezTo>
                  <a:lnTo>
                    <a:pt x="242924" y="66199"/>
                  </a:lnTo>
                  <a:lnTo>
                    <a:pt x="260648" y="66199"/>
                  </a:lnTo>
                  <a:cubicBezTo>
                    <a:pt x="279388" y="66199"/>
                    <a:pt x="282424" y="61134"/>
                    <a:pt x="282424" y="44173"/>
                  </a:cubicBezTo>
                  <a:lnTo>
                    <a:pt x="288756" y="44173"/>
                  </a:lnTo>
                  <a:lnTo>
                    <a:pt x="288756" y="94545"/>
                  </a:lnTo>
                  <a:lnTo>
                    <a:pt x="282424" y="94545"/>
                  </a:lnTo>
                  <a:cubicBezTo>
                    <a:pt x="282424" y="77584"/>
                    <a:pt x="279388" y="72527"/>
                    <a:pt x="260648" y="72527"/>
                  </a:cubicBezTo>
                  <a:lnTo>
                    <a:pt x="242924" y="72527"/>
                  </a:lnTo>
                  <a:lnTo>
                    <a:pt x="242924" y="114283"/>
                  </a:lnTo>
                  <a:cubicBezTo>
                    <a:pt x="242924" y="124406"/>
                    <a:pt x="244187" y="125169"/>
                    <a:pt x="253054" y="125169"/>
                  </a:cubicBezTo>
                  <a:lnTo>
                    <a:pt x="278880" y="125169"/>
                  </a:lnTo>
                  <a:cubicBezTo>
                    <a:pt x="308257" y="125169"/>
                    <a:pt x="314844" y="116308"/>
                    <a:pt x="317625" y="88725"/>
                  </a:cubicBezTo>
                  <a:lnTo>
                    <a:pt x="323954" y="88725"/>
                  </a:lnTo>
                  <a:lnTo>
                    <a:pt x="319142" y="131496"/>
                  </a:lnTo>
                  <a:close/>
                  <a:moveTo>
                    <a:pt x="457375" y="119848"/>
                  </a:moveTo>
                  <a:cubicBezTo>
                    <a:pt x="452060" y="125422"/>
                    <a:pt x="439652" y="135792"/>
                    <a:pt x="420657" y="135792"/>
                  </a:cubicBezTo>
                  <a:cubicBezTo>
                    <a:pt x="382423" y="135792"/>
                    <a:pt x="349757" y="105676"/>
                    <a:pt x="349757" y="67208"/>
                  </a:cubicBezTo>
                  <a:cubicBezTo>
                    <a:pt x="349757" y="28739"/>
                    <a:pt x="382423" y="-1377"/>
                    <a:pt x="420657" y="-1377"/>
                  </a:cubicBezTo>
                  <a:cubicBezTo>
                    <a:pt x="453578" y="-1377"/>
                    <a:pt x="473582" y="24944"/>
                    <a:pt x="473582" y="46961"/>
                  </a:cubicBezTo>
                  <a:cubicBezTo>
                    <a:pt x="473582" y="49240"/>
                    <a:pt x="473582" y="51011"/>
                    <a:pt x="470292" y="51011"/>
                  </a:cubicBezTo>
                  <a:cubicBezTo>
                    <a:pt x="467503" y="51011"/>
                    <a:pt x="467503" y="49494"/>
                    <a:pt x="467250" y="46961"/>
                  </a:cubicBezTo>
                  <a:cubicBezTo>
                    <a:pt x="465478" y="20132"/>
                    <a:pt x="443704" y="4952"/>
                    <a:pt x="422429" y="4952"/>
                  </a:cubicBezTo>
                  <a:cubicBezTo>
                    <a:pt x="409767" y="4952"/>
                    <a:pt x="371530" y="11780"/>
                    <a:pt x="371530" y="67208"/>
                  </a:cubicBezTo>
                  <a:cubicBezTo>
                    <a:pt x="371530" y="123398"/>
                    <a:pt x="410783" y="129472"/>
                    <a:pt x="422175" y="129472"/>
                  </a:cubicBezTo>
                  <a:cubicBezTo>
                    <a:pt x="440661" y="129472"/>
                    <a:pt x="462191" y="116308"/>
                    <a:pt x="466995" y="84167"/>
                  </a:cubicBezTo>
                  <a:cubicBezTo>
                    <a:pt x="467503" y="82396"/>
                    <a:pt x="467758" y="80872"/>
                    <a:pt x="470292" y="80872"/>
                  </a:cubicBezTo>
                  <a:cubicBezTo>
                    <a:pt x="473582" y="80872"/>
                    <a:pt x="473582" y="82142"/>
                    <a:pt x="473582" y="86946"/>
                  </a:cubicBezTo>
                  <a:lnTo>
                    <a:pt x="473582" y="129717"/>
                  </a:lnTo>
                  <a:cubicBezTo>
                    <a:pt x="473582" y="133768"/>
                    <a:pt x="473582" y="135792"/>
                    <a:pt x="471047" y="135792"/>
                  </a:cubicBezTo>
                  <a:cubicBezTo>
                    <a:pt x="469530" y="135792"/>
                    <a:pt x="469275" y="135292"/>
                    <a:pt x="467250" y="132759"/>
                  </a:cubicBezTo>
                  <a:lnTo>
                    <a:pt x="457375" y="119848"/>
                  </a:lnTo>
                  <a:close/>
                  <a:moveTo>
                    <a:pt x="634675" y="66699"/>
                  </a:moveTo>
                  <a:cubicBezTo>
                    <a:pt x="634675" y="104414"/>
                    <a:pt x="604543" y="135792"/>
                    <a:pt x="567072" y="135792"/>
                  </a:cubicBezTo>
                  <a:cubicBezTo>
                    <a:pt x="529336" y="135792"/>
                    <a:pt x="499459" y="104414"/>
                    <a:pt x="499459" y="66699"/>
                  </a:cubicBezTo>
                  <a:cubicBezTo>
                    <a:pt x="499459" y="28484"/>
                    <a:pt x="530099" y="-1377"/>
                    <a:pt x="567072" y="-1377"/>
                  </a:cubicBezTo>
                  <a:cubicBezTo>
                    <a:pt x="604034" y="-1377"/>
                    <a:pt x="634675" y="28484"/>
                    <a:pt x="634675" y="66699"/>
                  </a:cubicBezTo>
                  <a:close/>
                  <a:moveTo>
                    <a:pt x="567072" y="5204"/>
                  </a:moveTo>
                  <a:cubicBezTo>
                    <a:pt x="549086" y="5204"/>
                    <a:pt x="521234" y="19623"/>
                    <a:pt x="521234" y="69486"/>
                  </a:cubicBezTo>
                  <a:cubicBezTo>
                    <a:pt x="521234" y="117070"/>
                    <a:pt x="550103" y="129472"/>
                    <a:pt x="567072" y="129472"/>
                  </a:cubicBezTo>
                  <a:cubicBezTo>
                    <a:pt x="584287" y="129472"/>
                    <a:pt x="612901" y="116815"/>
                    <a:pt x="612901" y="69486"/>
                  </a:cubicBezTo>
                  <a:cubicBezTo>
                    <a:pt x="612901" y="19623"/>
                    <a:pt x="585049" y="5204"/>
                    <a:pt x="567072" y="5204"/>
                  </a:cubicBezTo>
                  <a:close/>
                  <a:moveTo>
                    <a:pt x="677138" y="20386"/>
                  </a:moveTo>
                  <a:cubicBezTo>
                    <a:pt x="677138" y="10009"/>
                    <a:pt x="675875" y="8492"/>
                    <a:pt x="658906" y="8492"/>
                  </a:cubicBezTo>
                  <a:lnTo>
                    <a:pt x="658906" y="2165"/>
                  </a:lnTo>
                  <a:lnTo>
                    <a:pt x="730071" y="2165"/>
                  </a:lnTo>
                  <a:cubicBezTo>
                    <a:pt x="765770" y="2165"/>
                    <a:pt x="792615" y="31525"/>
                    <a:pt x="792615" y="66199"/>
                  </a:cubicBezTo>
                  <a:cubicBezTo>
                    <a:pt x="792615" y="101118"/>
                    <a:pt x="766532" y="132251"/>
                    <a:pt x="730071" y="132251"/>
                  </a:cubicBezTo>
                  <a:lnTo>
                    <a:pt x="658906" y="132251"/>
                  </a:lnTo>
                  <a:lnTo>
                    <a:pt x="658906" y="125923"/>
                  </a:lnTo>
                  <a:cubicBezTo>
                    <a:pt x="675875" y="125923"/>
                    <a:pt x="677138" y="124406"/>
                    <a:pt x="677138" y="114029"/>
                  </a:cubicBezTo>
                  <a:lnTo>
                    <a:pt x="677138" y="20386"/>
                  </a:lnTo>
                  <a:close/>
                  <a:moveTo>
                    <a:pt x="704743" y="8492"/>
                  </a:moveTo>
                  <a:cubicBezTo>
                    <a:pt x="695879" y="8492"/>
                    <a:pt x="694615" y="9255"/>
                    <a:pt x="694615" y="19378"/>
                  </a:cubicBezTo>
                  <a:lnTo>
                    <a:pt x="694615" y="115044"/>
                  </a:lnTo>
                  <a:cubicBezTo>
                    <a:pt x="694615" y="125169"/>
                    <a:pt x="695879" y="125923"/>
                    <a:pt x="704743" y="125923"/>
                  </a:cubicBezTo>
                  <a:lnTo>
                    <a:pt x="724239" y="125923"/>
                  </a:lnTo>
                  <a:cubicBezTo>
                    <a:pt x="746023" y="125923"/>
                    <a:pt x="756905" y="114029"/>
                    <a:pt x="760456" y="109471"/>
                  </a:cubicBezTo>
                  <a:cubicBezTo>
                    <a:pt x="766024" y="102389"/>
                    <a:pt x="771594" y="91758"/>
                    <a:pt x="771594" y="66199"/>
                  </a:cubicBezTo>
                  <a:cubicBezTo>
                    <a:pt x="771594" y="45445"/>
                    <a:pt x="767795" y="34813"/>
                    <a:pt x="762483" y="26715"/>
                  </a:cubicBezTo>
                  <a:cubicBezTo>
                    <a:pt x="758431" y="21148"/>
                    <a:pt x="747538" y="8492"/>
                    <a:pt x="724239" y="8492"/>
                  </a:cubicBezTo>
                  <a:lnTo>
                    <a:pt x="704743" y="8492"/>
                  </a:lnTo>
                  <a:close/>
                  <a:moveTo>
                    <a:pt x="929221" y="131496"/>
                  </a:moveTo>
                  <a:lnTo>
                    <a:pt x="816541" y="131496"/>
                  </a:lnTo>
                  <a:lnTo>
                    <a:pt x="816541" y="125169"/>
                  </a:lnTo>
                  <a:cubicBezTo>
                    <a:pt x="833502" y="125169"/>
                    <a:pt x="834773" y="123643"/>
                    <a:pt x="834773" y="113275"/>
                  </a:cubicBezTo>
                  <a:lnTo>
                    <a:pt x="834773" y="20386"/>
                  </a:lnTo>
                  <a:cubicBezTo>
                    <a:pt x="834773" y="10009"/>
                    <a:pt x="833502" y="8492"/>
                    <a:pt x="816541" y="8492"/>
                  </a:cubicBezTo>
                  <a:lnTo>
                    <a:pt x="816541" y="2165"/>
                  </a:lnTo>
                  <a:lnTo>
                    <a:pt x="932264" y="2165"/>
                  </a:lnTo>
                  <a:lnTo>
                    <a:pt x="939606" y="51265"/>
                  </a:lnTo>
                  <a:lnTo>
                    <a:pt x="933273" y="51265"/>
                  </a:lnTo>
                  <a:cubicBezTo>
                    <a:pt x="928974" y="20641"/>
                    <a:pt x="922899" y="8492"/>
                    <a:pt x="890477" y="8492"/>
                  </a:cubicBezTo>
                  <a:lnTo>
                    <a:pt x="863133" y="8492"/>
                  </a:lnTo>
                  <a:cubicBezTo>
                    <a:pt x="854269" y="8492"/>
                    <a:pt x="853006" y="9255"/>
                    <a:pt x="853006" y="19378"/>
                  </a:cubicBezTo>
                  <a:lnTo>
                    <a:pt x="853006" y="66199"/>
                  </a:lnTo>
                  <a:lnTo>
                    <a:pt x="870729" y="66199"/>
                  </a:lnTo>
                  <a:cubicBezTo>
                    <a:pt x="889470" y="66199"/>
                    <a:pt x="892502" y="61134"/>
                    <a:pt x="892502" y="44173"/>
                  </a:cubicBezTo>
                  <a:lnTo>
                    <a:pt x="898835" y="44173"/>
                  </a:lnTo>
                  <a:lnTo>
                    <a:pt x="898835" y="94545"/>
                  </a:lnTo>
                  <a:lnTo>
                    <a:pt x="892502" y="94545"/>
                  </a:lnTo>
                  <a:cubicBezTo>
                    <a:pt x="892502" y="77584"/>
                    <a:pt x="889470" y="72527"/>
                    <a:pt x="870729" y="72527"/>
                  </a:cubicBezTo>
                  <a:lnTo>
                    <a:pt x="853006" y="72527"/>
                  </a:lnTo>
                  <a:lnTo>
                    <a:pt x="853006" y="114283"/>
                  </a:lnTo>
                  <a:cubicBezTo>
                    <a:pt x="853006" y="124406"/>
                    <a:pt x="854269" y="125169"/>
                    <a:pt x="863133" y="125169"/>
                  </a:cubicBezTo>
                  <a:lnTo>
                    <a:pt x="888962" y="125169"/>
                  </a:lnTo>
                  <a:cubicBezTo>
                    <a:pt x="918338" y="125169"/>
                    <a:pt x="924922" y="116308"/>
                    <a:pt x="927703" y="88725"/>
                  </a:cubicBezTo>
                  <a:lnTo>
                    <a:pt x="934036" y="88725"/>
                  </a:lnTo>
                  <a:lnTo>
                    <a:pt x="929221" y="131496"/>
                  </a:lnTo>
                  <a:close/>
                  <a:moveTo>
                    <a:pt x="994020" y="115044"/>
                  </a:moveTo>
                  <a:cubicBezTo>
                    <a:pt x="994020" y="121373"/>
                    <a:pt x="994528" y="123898"/>
                    <a:pt x="997055" y="125169"/>
                  </a:cubicBezTo>
                  <a:cubicBezTo>
                    <a:pt x="998835" y="125923"/>
                    <a:pt x="1005666" y="125923"/>
                    <a:pt x="1010227" y="125923"/>
                  </a:cubicBezTo>
                  <a:cubicBezTo>
                    <a:pt x="1028967" y="125923"/>
                    <a:pt x="1050486" y="125169"/>
                    <a:pt x="1050486" y="98085"/>
                  </a:cubicBezTo>
                  <a:cubicBezTo>
                    <a:pt x="1050486" y="88216"/>
                    <a:pt x="1049225" y="69995"/>
                    <a:pt x="1016304" y="69995"/>
                  </a:cubicBezTo>
                  <a:lnTo>
                    <a:pt x="994020" y="69995"/>
                  </a:lnTo>
                  <a:lnTo>
                    <a:pt x="994020" y="115044"/>
                  </a:lnTo>
                  <a:close/>
                  <a:moveTo>
                    <a:pt x="1038840" y="66699"/>
                  </a:moveTo>
                  <a:cubicBezTo>
                    <a:pt x="1056564" y="71257"/>
                    <a:pt x="1072270" y="82651"/>
                    <a:pt x="1072270" y="98085"/>
                  </a:cubicBezTo>
                  <a:cubicBezTo>
                    <a:pt x="1072270" y="115799"/>
                    <a:pt x="1049733" y="132251"/>
                    <a:pt x="1019091" y="132251"/>
                  </a:cubicBezTo>
                  <a:lnTo>
                    <a:pt x="958311" y="132251"/>
                  </a:lnTo>
                  <a:lnTo>
                    <a:pt x="958311" y="125923"/>
                  </a:lnTo>
                  <a:cubicBezTo>
                    <a:pt x="975279" y="125923"/>
                    <a:pt x="976543" y="124406"/>
                    <a:pt x="976543" y="114029"/>
                  </a:cubicBezTo>
                  <a:lnTo>
                    <a:pt x="976543" y="20386"/>
                  </a:lnTo>
                  <a:cubicBezTo>
                    <a:pt x="976543" y="10009"/>
                    <a:pt x="975279" y="8492"/>
                    <a:pt x="958311" y="8492"/>
                  </a:cubicBezTo>
                  <a:lnTo>
                    <a:pt x="958311" y="2165"/>
                  </a:lnTo>
                  <a:cubicBezTo>
                    <a:pt x="965915" y="2418"/>
                    <a:pt x="978068" y="2926"/>
                    <a:pt x="985153" y="2926"/>
                  </a:cubicBezTo>
                  <a:cubicBezTo>
                    <a:pt x="992503" y="2926"/>
                    <a:pt x="1005666" y="2418"/>
                    <a:pt x="1012252" y="2165"/>
                  </a:cubicBezTo>
                  <a:lnTo>
                    <a:pt x="1012252" y="8492"/>
                  </a:lnTo>
                  <a:cubicBezTo>
                    <a:pt x="995283" y="8492"/>
                    <a:pt x="994020" y="10009"/>
                    <a:pt x="994020" y="20386"/>
                  </a:cubicBezTo>
                  <a:lnTo>
                    <a:pt x="994020" y="64420"/>
                  </a:lnTo>
                  <a:lnTo>
                    <a:pt x="1016813" y="64420"/>
                  </a:lnTo>
                  <a:cubicBezTo>
                    <a:pt x="1023143" y="64420"/>
                    <a:pt x="1029722" y="64175"/>
                    <a:pt x="1037577" y="56322"/>
                  </a:cubicBezTo>
                  <a:cubicBezTo>
                    <a:pt x="1042892" y="50756"/>
                    <a:pt x="1042892" y="44682"/>
                    <a:pt x="1042892" y="33551"/>
                  </a:cubicBezTo>
                  <a:cubicBezTo>
                    <a:pt x="1042892" y="19378"/>
                    <a:pt x="1042892" y="14821"/>
                    <a:pt x="1050995" y="6975"/>
                  </a:cubicBezTo>
                  <a:cubicBezTo>
                    <a:pt x="1055555" y="2418"/>
                    <a:pt x="1065685" y="-1377"/>
                    <a:pt x="1077077" y="-1377"/>
                  </a:cubicBezTo>
                  <a:cubicBezTo>
                    <a:pt x="1093283" y="-1377"/>
                    <a:pt x="1097081" y="14312"/>
                    <a:pt x="1097081" y="19378"/>
                  </a:cubicBezTo>
                  <a:cubicBezTo>
                    <a:pt x="1097081" y="20641"/>
                    <a:pt x="1097081" y="23173"/>
                    <a:pt x="1093791" y="23173"/>
                  </a:cubicBezTo>
                  <a:cubicBezTo>
                    <a:pt x="1091003" y="23173"/>
                    <a:pt x="1090756" y="20895"/>
                    <a:pt x="1090756" y="19878"/>
                  </a:cubicBezTo>
                  <a:cubicBezTo>
                    <a:pt x="1088976" y="4443"/>
                    <a:pt x="1079865" y="4189"/>
                    <a:pt x="1078093" y="4189"/>
                  </a:cubicBezTo>
                  <a:cubicBezTo>
                    <a:pt x="1073024" y="4189"/>
                    <a:pt x="1070744" y="7476"/>
                    <a:pt x="1069227" y="10263"/>
                  </a:cubicBezTo>
                  <a:cubicBezTo>
                    <a:pt x="1067200" y="14312"/>
                    <a:pt x="1065685" y="21402"/>
                    <a:pt x="1062388" y="37600"/>
                  </a:cubicBezTo>
                  <a:cubicBezTo>
                    <a:pt x="1060363" y="46453"/>
                    <a:pt x="1057835" y="59363"/>
                    <a:pt x="1038840" y="66699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33" name="任意多边形: 形状 32">
              <a:extLst>
                <a:ext uri="{FF2B5EF4-FFF2-40B4-BE49-F238E27FC236}">
                  <a16:creationId xmlns:a16="http://schemas.microsoft.com/office/drawing/2014/main" id="{957EDB7A-9A7C-4C27-92DF-2F03BFE7E078}"/>
                </a:ext>
              </a:extLst>
            </p:cNvPr>
            <p:cNvSpPr/>
            <p:nvPr>
              <p:custDataLst>
                <p:tags r:id="rId94"/>
              </p:custDataLst>
            </p:nvPr>
          </p:nvSpPr>
          <p:spPr>
            <a:xfrm flipV="1">
              <a:off x="9385081" y="-16130486"/>
              <a:ext cx="58747" cy="253090"/>
            </a:xfrm>
            <a:custGeom>
              <a:avLst/>
              <a:gdLst>
                <a:gd name="connsiteX0" fmla="*/ 58747 w 58747"/>
                <a:gd name="connsiteY0" fmla="*/ 1159 h 253090"/>
                <a:gd name="connsiteX1" fmla="*/ 54442 w 58747"/>
                <a:gd name="connsiteY1" fmla="*/ 6724 h 253090"/>
                <a:gd name="connsiteX2" fmla="*/ 14689 w 58747"/>
                <a:gd name="connsiteY2" fmla="*/ 125171 h 253090"/>
                <a:gd name="connsiteX3" fmla="*/ 55459 w 58747"/>
                <a:gd name="connsiteY3" fmla="*/ 244880 h 253090"/>
                <a:gd name="connsiteX4" fmla="*/ 58747 w 58747"/>
                <a:gd name="connsiteY4" fmla="*/ 249183 h 253090"/>
                <a:gd name="connsiteX5" fmla="*/ 56214 w 58747"/>
                <a:gd name="connsiteY5" fmla="*/ 251715 h 253090"/>
                <a:gd name="connsiteX6" fmla="*/ 15953 w 58747"/>
                <a:gd name="connsiteY6" fmla="*/ 202361 h 253090"/>
                <a:gd name="connsiteX7" fmla="*/ 0 w 58747"/>
                <a:gd name="connsiteY7" fmla="*/ 125171 h 253090"/>
                <a:gd name="connsiteX8" fmla="*/ 16715 w 58747"/>
                <a:gd name="connsiteY8" fmla="*/ 46208 h 253090"/>
                <a:gd name="connsiteX9" fmla="*/ 56214 w 58747"/>
                <a:gd name="connsiteY9" fmla="*/ -1375 h 253090"/>
                <a:gd name="connsiteX10" fmla="*/ 58747 w 58747"/>
                <a:gd name="connsiteY10" fmla="*/ 1159 h 253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8747" h="253090">
                  <a:moveTo>
                    <a:pt x="58747" y="1159"/>
                  </a:moveTo>
                  <a:cubicBezTo>
                    <a:pt x="58747" y="1912"/>
                    <a:pt x="58747" y="2421"/>
                    <a:pt x="54442" y="6724"/>
                  </a:cubicBezTo>
                  <a:cubicBezTo>
                    <a:pt x="22792" y="38611"/>
                    <a:pt x="14689" y="86448"/>
                    <a:pt x="14689" y="125171"/>
                  </a:cubicBezTo>
                  <a:cubicBezTo>
                    <a:pt x="14689" y="169204"/>
                    <a:pt x="24310" y="213247"/>
                    <a:pt x="55459" y="244880"/>
                  </a:cubicBezTo>
                  <a:cubicBezTo>
                    <a:pt x="58747" y="247921"/>
                    <a:pt x="58747" y="248429"/>
                    <a:pt x="58747" y="249183"/>
                  </a:cubicBezTo>
                  <a:cubicBezTo>
                    <a:pt x="58747" y="250954"/>
                    <a:pt x="57730" y="251715"/>
                    <a:pt x="56214" y="251715"/>
                  </a:cubicBezTo>
                  <a:cubicBezTo>
                    <a:pt x="53679" y="251715"/>
                    <a:pt x="30895" y="234502"/>
                    <a:pt x="15953" y="202361"/>
                  </a:cubicBezTo>
                  <a:cubicBezTo>
                    <a:pt x="3035" y="174525"/>
                    <a:pt x="0" y="146433"/>
                    <a:pt x="0" y="125171"/>
                  </a:cubicBezTo>
                  <a:cubicBezTo>
                    <a:pt x="0" y="105431"/>
                    <a:pt x="2780" y="74809"/>
                    <a:pt x="16715" y="46208"/>
                  </a:cubicBezTo>
                  <a:cubicBezTo>
                    <a:pt x="31904" y="15077"/>
                    <a:pt x="53679" y="-1375"/>
                    <a:pt x="56214" y="-1375"/>
                  </a:cubicBezTo>
                  <a:cubicBezTo>
                    <a:pt x="57730" y="-1375"/>
                    <a:pt x="58747" y="-612"/>
                    <a:pt x="58747" y="1159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34" name="任意多边形: 形状 33">
              <a:extLst>
                <a:ext uri="{FF2B5EF4-FFF2-40B4-BE49-F238E27FC236}">
                  <a16:creationId xmlns:a16="http://schemas.microsoft.com/office/drawing/2014/main" id="{E3F1E55E-6774-EAA0-E437-BA02589B225D}"/>
                </a:ext>
              </a:extLst>
            </p:cNvPr>
            <p:cNvSpPr/>
            <p:nvPr>
              <p:custDataLst>
                <p:tags r:id="rId95"/>
              </p:custDataLst>
            </p:nvPr>
          </p:nvSpPr>
          <p:spPr>
            <a:xfrm flipV="1">
              <a:off x="9468391" y="-16114290"/>
              <a:ext cx="207899" cy="173620"/>
            </a:xfrm>
            <a:custGeom>
              <a:avLst/>
              <a:gdLst>
                <a:gd name="connsiteX0" fmla="*/ 180555 w 207899"/>
                <a:gd name="connsiteY0" fmla="*/ 160349 h 173620"/>
                <a:gd name="connsiteX1" fmla="*/ 207899 w 207899"/>
                <a:gd name="connsiteY1" fmla="*/ 160349 h 173620"/>
                <a:gd name="connsiteX2" fmla="*/ 207899 w 207899"/>
                <a:gd name="connsiteY2" fmla="*/ 172244 h 173620"/>
                <a:gd name="connsiteX3" fmla="*/ 162570 w 207899"/>
                <a:gd name="connsiteY3" fmla="*/ 171481 h 173620"/>
                <a:gd name="connsiteX4" fmla="*/ 117248 w 207899"/>
                <a:gd name="connsiteY4" fmla="*/ 172244 h 173620"/>
                <a:gd name="connsiteX5" fmla="*/ 117248 w 207899"/>
                <a:gd name="connsiteY5" fmla="*/ 160349 h 173620"/>
                <a:gd name="connsiteX6" fmla="*/ 144592 w 207899"/>
                <a:gd name="connsiteY6" fmla="*/ 160349 h 173620"/>
                <a:gd name="connsiteX7" fmla="*/ 144592 w 207899"/>
                <a:gd name="connsiteY7" fmla="*/ 94797 h 173620"/>
                <a:gd name="connsiteX8" fmla="*/ 63307 w 207899"/>
                <a:gd name="connsiteY8" fmla="*/ 94797 h 173620"/>
                <a:gd name="connsiteX9" fmla="*/ 63307 w 207899"/>
                <a:gd name="connsiteY9" fmla="*/ 160349 h 173620"/>
                <a:gd name="connsiteX10" fmla="*/ 90659 w 207899"/>
                <a:gd name="connsiteY10" fmla="*/ 160349 h 173620"/>
                <a:gd name="connsiteX11" fmla="*/ 90659 w 207899"/>
                <a:gd name="connsiteY11" fmla="*/ 172244 h 173620"/>
                <a:gd name="connsiteX12" fmla="*/ 45330 w 207899"/>
                <a:gd name="connsiteY12" fmla="*/ 171481 h 173620"/>
                <a:gd name="connsiteX13" fmla="*/ 0 w 207899"/>
                <a:gd name="connsiteY13" fmla="*/ 172244 h 173620"/>
                <a:gd name="connsiteX14" fmla="*/ 0 w 207899"/>
                <a:gd name="connsiteY14" fmla="*/ 160349 h 173620"/>
                <a:gd name="connsiteX15" fmla="*/ 27352 w 207899"/>
                <a:gd name="connsiteY15" fmla="*/ 160349 h 173620"/>
                <a:gd name="connsiteX16" fmla="*/ 27352 w 207899"/>
                <a:gd name="connsiteY16" fmla="*/ 10515 h 173620"/>
                <a:gd name="connsiteX17" fmla="*/ 0 w 207899"/>
                <a:gd name="connsiteY17" fmla="*/ 10515 h 173620"/>
                <a:gd name="connsiteX18" fmla="*/ 0 w 207899"/>
                <a:gd name="connsiteY18" fmla="*/ -1377 h 173620"/>
                <a:gd name="connsiteX19" fmla="*/ 45330 w 207899"/>
                <a:gd name="connsiteY19" fmla="*/ -616 h 173620"/>
                <a:gd name="connsiteX20" fmla="*/ 90659 w 207899"/>
                <a:gd name="connsiteY20" fmla="*/ -1377 h 173620"/>
                <a:gd name="connsiteX21" fmla="*/ 90659 w 207899"/>
                <a:gd name="connsiteY21" fmla="*/ 10515 h 173620"/>
                <a:gd name="connsiteX22" fmla="*/ 63307 w 207899"/>
                <a:gd name="connsiteY22" fmla="*/ 10515 h 173620"/>
                <a:gd name="connsiteX23" fmla="*/ 63307 w 207899"/>
                <a:gd name="connsiteY23" fmla="*/ 82903 h 173620"/>
                <a:gd name="connsiteX24" fmla="*/ 144592 w 207899"/>
                <a:gd name="connsiteY24" fmla="*/ 82903 h 173620"/>
                <a:gd name="connsiteX25" fmla="*/ 144592 w 207899"/>
                <a:gd name="connsiteY25" fmla="*/ 10515 h 173620"/>
                <a:gd name="connsiteX26" fmla="*/ 117248 w 207899"/>
                <a:gd name="connsiteY26" fmla="*/ 10515 h 173620"/>
                <a:gd name="connsiteX27" fmla="*/ 117248 w 207899"/>
                <a:gd name="connsiteY27" fmla="*/ -1377 h 173620"/>
                <a:gd name="connsiteX28" fmla="*/ 162570 w 207899"/>
                <a:gd name="connsiteY28" fmla="*/ -616 h 173620"/>
                <a:gd name="connsiteX29" fmla="*/ 207899 w 207899"/>
                <a:gd name="connsiteY29" fmla="*/ -1377 h 173620"/>
                <a:gd name="connsiteX30" fmla="*/ 207899 w 207899"/>
                <a:gd name="connsiteY30" fmla="*/ 10515 h 173620"/>
                <a:gd name="connsiteX31" fmla="*/ 180555 w 207899"/>
                <a:gd name="connsiteY31" fmla="*/ 10515 h 173620"/>
                <a:gd name="connsiteX32" fmla="*/ 180555 w 207899"/>
                <a:gd name="connsiteY32" fmla="*/ 160349 h 173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07899" h="173620">
                  <a:moveTo>
                    <a:pt x="180555" y="160349"/>
                  </a:moveTo>
                  <a:lnTo>
                    <a:pt x="207899" y="160349"/>
                  </a:lnTo>
                  <a:lnTo>
                    <a:pt x="207899" y="172244"/>
                  </a:lnTo>
                  <a:cubicBezTo>
                    <a:pt x="198278" y="171481"/>
                    <a:pt x="173461" y="171481"/>
                    <a:pt x="162570" y="171481"/>
                  </a:cubicBezTo>
                  <a:cubicBezTo>
                    <a:pt x="151686" y="171481"/>
                    <a:pt x="126869" y="171481"/>
                    <a:pt x="117248" y="172244"/>
                  </a:cubicBezTo>
                  <a:lnTo>
                    <a:pt x="117248" y="160349"/>
                  </a:lnTo>
                  <a:lnTo>
                    <a:pt x="144592" y="160349"/>
                  </a:lnTo>
                  <a:lnTo>
                    <a:pt x="144592" y="94797"/>
                  </a:lnTo>
                  <a:lnTo>
                    <a:pt x="63307" y="94797"/>
                  </a:lnTo>
                  <a:lnTo>
                    <a:pt x="63307" y="160349"/>
                  </a:lnTo>
                  <a:lnTo>
                    <a:pt x="90659" y="160349"/>
                  </a:lnTo>
                  <a:lnTo>
                    <a:pt x="90659" y="172244"/>
                  </a:lnTo>
                  <a:cubicBezTo>
                    <a:pt x="81031" y="171481"/>
                    <a:pt x="56221" y="171481"/>
                    <a:pt x="45330" y="171481"/>
                  </a:cubicBezTo>
                  <a:cubicBezTo>
                    <a:pt x="34438" y="171481"/>
                    <a:pt x="9621" y="171481"/>
                    <a:pt x="0" y="172244"/>
                  </a:cubicBezTo>
                  <a:lnTo>
                    <a:pt x="0" y="160349"/>
                  </a:lnTo>
                  <a:lnTo>
                    <a:pt x="27352" y="160349"/>
                  </a:lnTo>
                  <a:lnTo>
                    <a:pt x="27352" y="10515"/>
                  </a:lnTo>
                  <a:lnTo>
                    <a:pt x="0" y="10515"/>
                  </a:lnTo>
                  <a:lnTo>
                    <a:pt x="0" y="-1377"/>
                  </a:lnTo>
                  <a:cubicBezTo>
                    <a:pt x="9621" y="-616"/>
                    <a:pt x="34438" y="-616"/>
                    <a:pt x="45330" y="-616"/>
                  </a:cubicBezTo>
                  <a:cubicBezTo>
                    <a:pt x="56221" y="-616"/>
                    <a:pt x="81031" y="-616"/>
                    <a:pt x="90659" y="-1377"/>
                  </a:cubicBezTo>
                  <a:lnTo>
                    <a:pt x="90659" y="10515"/>
                  </a:lnTo>
                  <a:lnTo>
                    <a:pt x="63307" y="10515"/>
                  </a:lnTo>
                  <a:lnTo>
                    <a:pt x="63307" y="82903"/>
                  </a:lnTo>
                  <a:lnTo>
                    <a:pt x="144592" y="82903"/>
                  </a:lnTo>
                  <a:lnTo>
                    <a:pt x="144592" y="10515"/>
                  </a:lnTo>
                  <a:lnTo>
                    <a:pt x="117248" y="10515"/>
                  </a:lnTo>
                  <a:lnTo>
                    <a:pt x="117248" y="-1377"/>
                  </a:lnTo>
                  <a:cubicBezTo>
                    <a:pt x="126869" y="-616"/>
                    <a:pt x="151686" y="-616"/>
                    <a:pt x="162570" y="-616"/>
                  </a:cubicBezTo>
                  <a:cubicBezTo>
                    <a:pt x="173461" y="-616"/>
                    <a:pt x="198278" y="-616"/>
                    <a:pt x="207899" y="-1377"/>
                  </a:cubicBezTo>
                  <a:lnTo>
                    <a:pt x="207899" y="10515"/>
                  </a:lnTo>
                  <a:lnTo>
                    <a:pt x="180555" y="10515"/>
                  </a:lnTo>
                  <a:lnTo>
                    <a:pt x="180555" y="160349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35" name="任意多边形: 形状 34">
              <a:extLst>
                <a:ext uri="{FF2B5EF4-FFF2-40B4-BE49-F238E27FC236}">
                  <a16:creationId xmlns:a16="http://schemas.microsoft.com/office/drawing/2014/main" id="{3639E332-9C3E-14A4-C3DD-1F178F8BEA32}"/>
                </a:ext>
              </a:extLst>
            </p:cNvPr>
            <p:cNvSpPr/>
            <p:nvPr>
              <p:custDataLst>
                <p:tags r:id="rId96"/>
              </p:custDataLst>
            </p:nvPr>
          </p:nvSpPr>
          <p:spPr>
            <a:xfrm flipV="1">
              <a:off x="9698321" y="-16123346"/>
              <a:ext cx="297173" cy="79922"/>
            </a:xfrm>
            <a:custGeom>
              <a:avLst/>
              <a:gdLst>
                <a:gd name="connsiteX0" fmla="*/ 27844 w 297173"/>
                <a:gd name="connsiteY0" fmla="*/ 40796 h 79922"/>
                <a:gd name="connsiteX1" fmla="*/ 56388 w 297173"/>
                <a:gd name="connsiteY1" fmla="*/ 44519 h 79922"/>
                <a:gd name="connsiteX2" fmla="*/ 71990 w 297173"/>
                <a:gd name="connsiteY2" fmla="*/ 62947 h 79922"/>
                <a:gd name="connsiteX3" fmla="*/ 50009 w 297173"/>
                <a:gd name="connsiteY3" fmla="*/ 78541 h 79922"/>
                <a:gd name="connsiteX4" fmla="*/ 0 w 297173"/>
                <a:gd name="connsiteY4" fmla="*/ 31935 h 79922"/>
                <a:gd name="connsiteX5" fmla="*/ 31919 w 297173"/>
                <a:gd name="connsiteY5" fmla="*/ -1382 h 79922"/>
                <a:gd name="connsiteX6" fmla="*/ 75891 w 297173"/>
                <a:gd name="connsiteY6" fmla="*/ 18643 h 79922"/>
                <a:gd name="connsiteX7" fmla="*/ 72880 w 297173"/>
                <a:gd name="connsiteY7" fmla="*/ 21652 h 79922"/>
                <a:gd name="connsiteX8" fmla="*/ 70044 w 297173"/>
                <a:gd name="connsiteY8" fmla="*/ 19882 h 79922"/>
                <a:gd name="connsiteX9" fmla="*/ 32277 w 297173"/>
                <a:gd name="connsiteY9" fmla="*/ 3581 h 79922"/>
                <a:gd name="connsiteX10" fmla="*/ 14545 w 297173"/>
                <a:gd name="connsiteY10" fmla="*/ 25018 h 79922"/>
                <a:gd name="connsiteX11" fmla="*/ 16675 w 297173"/>
                <a:gd name="connsiteY11" fmla="*/ 40796 h 79922"/>
                <a:gd name="connsiteX12" fmla="*/ 27844 w 297173"/>
                <a:gd name="connsiteY12" fmla="*/ 40796 h 79922"/>
                <a:gd name="connsiteX13" fmla="*/ 18088 w 297173"/>
                <a:gd name="connsiteY13" fmla="*/ 45758 h 79922"/>
                <a:gd name="connsiteX14" fmla="*/ 50009 w 297173"/>
                <a:gd name="connsiteY14" fmla="*/ 73579 h 79922"/>
                <a:gd name="connsiteX15" fmla="*/ 64372 w 297173"/>
                <a:gd name="connsiteY15" fmla="*/ 62947 h 79922"/>
                <a:gd name="connsiteX16" fmla="*/ 26780 w 297173"/>
                <a:gd name="connsiteY16" fmla="*/ 45758 h 79922"/>
                <a:gd name="connsiteX17" fmla="*/ 18088 w 297173"/>
                <a:gd name="connsiteY17" fmla="*/ 45758 h 79922"/>
                <a:gd name="connsiteX18" fmla="*/ 105842 w 297173"/>
                <a:gd name="connsiteY18" fmla="*/ 11553 h 79922"/>
                <a:gd name="connsiteX19" fmla="*/ 104071 w 297173"/>
                <a:gd name="connsiteY19" fmla="*/ 4288 h 79922"/>
                <a:gd name="connsiteX20" fmla="*/ 110100 w 297173"/>
                <a:gd name="connsiteY20" fmla="*/ -1382 h 79922"/>
                <a:gd name="connsiteX21" fmla="*/ 117011 w 297173"/>
                <a:gd name="connsiteY21" fmla="*/ 2517 h 79922"/>
                <a:gd name="connsiteX22" fmla="*/ 120205 w 297173"/>
                <a:gd name="connsiteY22" fmla="*/ 13506 h 79922"/>
                <a:gd name="connsiteX23" fmla="*/ 124106 w 297173"/>
                <a:gd name="connsiteY23" fmla="*/ 29449 h 79922"/>
                <a:gd name="connsiteX24" fmla="*/ 127117 w 297173"/>
                <a:gd name="connsiteY24" fmla="*/ 41328 h 79922"/>
                <a:gd name="connsiteX25" fmla="*/ 134568 w 297173"/>
                <a:gd name="connsiteY25" fmla="*/ 57279 h 79922"/>
                <a:gd name="connsiteX26" fmla="*/ 161166 w 297173"/>
                <a:gd name="connsiteY26" fmla="*/ 73579 h 79922"/>
                <a:gd name="connsiteX27" fmla="*/ 171628 w 297173"/>
                <a:gd name="connsiteY27" fmla="*/ 61177 h 79922"/>
                <a:gd name="connsiteX28" fmla="*/ 161166 w 297173"/>
                <a:gd name="connsiteY28" fmla="*/ 23430 h 79922"/>
                <a:gd name="connsiteX29" fmla="*/ 158504 w 297173"/>
                <a:gd name="connsiteY29" fmla="*/ 13856 h 79922"/>
                <a:gd name="connsiteX30" fmla="*/ 175346 w 297173"/>
                <a:gd name="connsiteY30" fmla="*/ -1382 h 79922"/>
                <a:gd name="connsiteX31" fmla="*/ 200887 w 297173"/>
                <a:gd name="connsiteY31" fmla="*/ 25733 h 79922"/>
                <a:gd name="connsiteX32" fmla="*/ 198042 w 297173"/>
                <a:gd name="connsiteY32" fmla="*/ 28036 h 79922"/>
                <a:gd name="connsiteX33" fmla="*/ 194674 w 297173"/>
                <a:gd name="connsiteY33" fmla="*/ 25018 h 79922"/>
                <a:gd name="connsiteX34" fmla="*/ 175878 w 297173"/>
                <a:gd name="connsiteY34" fmla="*/ 3581 h 79922"/>
                <a:gd name="connsiteX35" fmla="*/ 171445 w 297173"/>
                <a:gd name="connsiteY35" fmla="*/ 9782 h 79922"/>
                <a:gd name="connsiteX36" fmla="*/ 175528 w 297173"/>
                <a:gd name="connsiteY36" fmla="*/ 24138 h 79922"/>
                <a:gd name="connsiteX37" fmla="*/ 184926 w 297173"/>
                <a:gd name="connsiteY37" fmla="*/ 58343 h 79922"/>
                <a:gd name="connsiteX38" fmla="*/ 161873 w 297173"/>
                <a:gd name="connsiteY38" fmla="*/ 78541 h 79922"/>
                <a:gd name="connsiteX39" fmla="*/ 131907 w 297173"/>
                <a:gd name="connsiteY39" fmla="*/ 62416 h 79922"/>
                <a:gd name="connsiteX40" fmla="*/ 112936 w 297173"/>
                <a:gd name="connsiteY40" fmla="*/ 78541 h 79922"/>
                <a:gd name="connsiteX41" fmla="*/ 98930 w 297173"/>
                <a:gd name="connsiteY41" fmla="*/ 68975 h 79922"/>
                <a:gd name="connsiteX42" fmla="*/ 92543 w 297173"/>
                <a:gd name="connsiteY42" fmla="*/ 51426 h 79922"/>
                <a:gd name="connsiteX43" fmla="*/ 95554 w 297173"/>
                <a:gd name="connsiteY43" fmla="*/ 49125 h 79922"/>
                <a:gd name="connsiteX44" fmla="*/ 99463 w 297173"/>
                <a:gd name="connsiteY44" fmla="*/ 54444 h 79922"/>
                <a:gd name="connsiteX45" fmla="*/ 112404 w 297173"/>
                <a:gd name="connsiteY45" fmla="*/ 73579 h 79922"/>
                <a:gd name="connsiteX46" fmla="*/ 118251 w 297173"/>
                <a:gd name="connsiteY46" fmla="*/ 64893 h 79922"/>
                <a:gd name="connsiteX47" fmla="*/ 115415 w 297173"/>
                <a:gd name="connsiteY47" fmla="*/ 50189 h 79922"/>
                <a:gd name="connsiteX48" fmla="*/ 111514 w 297173"/>
                <a:gd name="connsiteY48" fmla="*/ 34238 h 79922"/>
                <a:gd name="connsiteX49" fmla="*/ 105842 w 297173"/>
                <a:gd name="connsiteY49" fmla="*/ 11553 h 79922"/>
                <a:gd name="connsiteX50" fmla="*/ 287069 w 297173"/>
                <a:gd name="connsiteY50" fmla="*/ 68267 h 79922"/>
                <a:gd name="connsiteX51" fmla="*/ 278029 w 297173"/>
                <a:gd name="connsiteY51" fmla="*/ 58343 h 79922"/>
                <a:gd name="connsiteX52" fmla="*/ 284939 w 297173"/>
                <a:gd name="connsiteY52" fmla="*/ 51784 h 79922"/>
                <a:gd name="connsiteX53" fmla="*/ 295051 w 297173"/>
                <a:gd name="connsiteY53" fmla="*/ 63122 h 79922"/>
                <a:gd name="connsiteX54" fmla="*/ 271641 w 297173"/>
                <a:gd name="connsiteY54" fmla="*/ 78541 h 79922"/>
                <a:gd name="connsiteX55" fmla="*/ 220401 w 297173"/>
                <a:gd name="connsiteY55" fmla="*/ 29449 h 79922"/>
                <a:gd name="connsiteX56" fmla="*/ 253203 w 297173"/>
                <a:gd name="connsiteY56" fmla="*/ -1382 h 79922"/>
                <a:gd name="connsiteX57" fmla="*/ 297174 w 297173"/>
                <a:gd name="connsiteY57" fmla="*/ 18643 h 79922"/>
                <a:gd name="connsiteX58" fmla="*/ 294162 w 297173"/>
                <a:gd name="connsiteY58" fmla="*/ 21652 h 79922"/>
                <a:gd name="connsiteX59" fmla="*/ 291327 w 297173"/>
                <a:gd name="connsiteY59" fmla="*/ 19882 h 79922"/>
                <a:gd name="connsiteX60" fmla="*/ 253561 w 297173"/>
                <a:gd name="connsiteY60" fmla="*/ 3581 h 79922"/>
                <a:gd name="connsiteX61" fmla="*/ 235113 w 297173"/>
                <a:gd name="connsiteY61" fmla="*/ 23249 h 79922"/>
                <a:gd name="connsiteX62" fmla="*/ 246825 w 297173"/>
                <a:gd name="connsiteY62" fmla="*/ 59938 h 79922"/>
                <a:gd name="connsiteX63" fmla="*/ 271641 w 297173"/>
                <a:gd name="connsiteY63" fmla="*/ 73579 h 79922"/>
                <a:gd name="connsiteX64" fmla="*/ 287069 w 297173"/>
                <a:gd name="connsiteY64" fmla="*/ 68267 h 79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297173" h="79922">
                  <a:moveTo>
                    <a:pt x="27844" y="40796"/>
                  </a:moveTo>
                  <a:cubicBezTo>
                    <a:pt x="32809" y="40796"/>
                    <a:pt x="46815" y="41152"/>
                    <a:pt x="56388" y="44519"/>
                  </a:cubicBezTo>
                  <a:cubicBezTo>
                    <a:pt x="69511" y="49125"/>
                    <a:pt x="71990" y="57628"/>
                    <a:pt x="71990" y="62947"/>
                  </a:cubicBezTo>
                  <a:cubicBezTo>
                    <a:pt x="71990" y="72698"/>
                    <a:pt x="62242" y="78541"/>
                    <a:pt x="50009" y="78541"/>
                  </a:cubicBezTo>
                  <a:cubicBezTo>
                    <a:pt x="28726" y="78541"/>
                    <a:pt x="0" y="62241"/>
                    <a:pt x="0" y="31935"/>
                  </a:cubicBezTo>
                  <a:cubicBezTo>
                    <a:pt x="0" y="14038"/>
                    <a:pt x="11178" y="-1382"/>
                    <a:pt x="31919" y="-1382"/>
                  </a:cubicBezTo>
                  <a:cubicBezTo>
                    <a:pt x="61885" y="-1382"/>
                    <a:pt x="75891" y="16157"/>
                    <a:pt x="75891" y="18643"/>
                  </a:cubicBezTo>
                  <a:cubicBezTo>
                    <a:pt x="75891" y="19707"/>
                    <a:pt x="74302" y="21652"/>
                    <a:pt x="72880" y="21652"/>
                  </a:cubicBezTo>
                  <a:cubicBezTo>
                    <a:pt x="71816" y="21652"/>
                    <a:pt x="71458" y="21303"/>
                    <a:pt x="70044" y="19882"/>
                  </a:cubicBezTo>
                  <a:cubicBezTo>
                    <a:pt x="56213" y="3581"/>
                    <a:pt x="35462" y="3581"/>
                    <a:pt x="32277" y="3581"/>
                  </a:cubicBezTo>
                  <a:cubicBezTo>
                    <a:pt x="21632" y="3581"/>
                    <a:pt x="14545" y="10671"/>
                    <a:pt x="14545" y="25018"/>
                  </a:cubicBezTo>
                  <a:cubicBezTo>
                    <a:pt x="14545" y="27504"/>
                    <a:pt x="14545" y="31045"/>
                    <a:pt x="16675" y="40796"/>
                  </a:cubicBezTo>
                  <a:lnTo>
                    <a:pt x="27844" y="40796"/>
                  </a:lnTo>
                  <a:close/>
                  <a:moveTo>
                    <a:pt x="18088" y="45758"/>
                  </a:moveTo>
                  <a:cubicBezTo>
                    <a:pt x="25358" y="71451"/>
                    <a:pt x="45044" y="73579"/>
                    <a:pt x="50009" y="73579"/>
                  </a:cubicBezTo>
                  <a:cubicBezTo>
                    <a:pt x="57809" y="73579"/>
                    <a:pt x="64372" y="69680"/>
                    <a:pt x="64372" y="62947"/>
                  </a:cubicBezTo>
                  <a:cubicBezTo>
                    <a:pt x="64372" y="45758"/>
                    <a:pt x="34406" y="45758"/>
                    <a:pt x="26780" y="45758"/>
                  </a:cubicBezTo>
                  <a:lnTo>
                    <a:pt x="18088" y="45758"/>
                  </a:lnTo>
                  <a:close/>
                  <a:moveTo>
                    <a:pt x="105842" y="11553"/>
                  </a:moveTo>
                  <a:cubicBezTo>
                    <a:pt x="105135" y="9250"/>
                    <a:pt x="104071" y="4820"/>
                    <a:pt x="104071" y="4288"/>
                  </a:cubicBezTo>
                  <a:cubicBezTo>
                    <a:pt x="104071" y="389"/>
                    <a:pt x="107264" y="-1382"/>
                    <a:pt x="110100" y="-1382"/>
                  </a:cubicBezTo>
                  <a:cubicBezTo>
                    <a:pt x="113286" y="-1382"/>
                    <a:pt x="116130" y="921"/>
                    <a:pt x="117011" y="2517"/>
                  </a:cubicBezTo>
                  <a:cubicBezTo>
                    <a:pt x="117901" y="4113"/>
                    <a:pt x="119315" y="9782"/>
                    <a:pt x="120205" y="13506"/>
                  </a:cubicBezTo>
                  <a:cubicBezTo>
                    <a:pt x="121095" y="16872"/>
                    <a:pt x="123042" y="25018"/>
                    <a:pt x="124106" y="29449"/>
                  </a:cubicBezTo>
                  <a:cubicBezTo>
                    <a:pt x="125170" y="33355"/>
                    <a:pt x="126235" y="37254"/>
                    <a:pt x="127117" y="41328"/>
                  </a:cubicBezTo>
                  <a:cubicBezTo>
                    <a:pt x="129071" y="48591"/>
                    <a:pt x="129429" y="50013"/>
                    <a:pt x="134568" y="57279"/>
                  </a:cubicBezTo>
                  <a:cubicBezTo>
                    <a:pt x="139533" y="64369"/>
                    <a:pt x="147867" y="73579"/>
                    <a:pt x="161166" y="73579"/>
                  </a:cubicBezTo>
                  <a:cubicBezTo>
                    <a:pt x="171445" y="73579"/>
                    <a:pt x="171628" y="64544"/>
                    <a:pt x="171628" y="61177"/>
                  </a:cubicBezTo>
                  <a:cubicBezTo>
                    <a:pt x="171628" y="50545"/>
                    <a:pt x="164001" y="30871"/>
                    <a:pt x="161166" y="23430"/>
                  </a:cubicBezTo>
                  <a:cubicBezTo>
                    <a:pt x="159211" y="18468"/>
                    <a:pt x="158504" y="16872"/>
                    <a:pt x="158504" y="13856"/>
                  </a:cubicBezTo>
                  <a:cubicBezTo>
                    <a:pt x="158504" y="4463"/>
                    <a:pt x="166305" y="-1382"/>
                    <a:pt x="175346" y="-1382"/>
                  </a:cubicBezTo>
                  <a:cubicBezTo>
                    <a:pt x="193077" y="-1382"/>
                    <a:pt x="200887" y="23074"/>
                    <a:pt x="200887" y="25733"/>
                  </a:cubicBezTo>
                  <a:cubicBezTo>
                    <a:pt x="200887" y="28036"/>
                    <a:pt x="198575" y="28036"/>
                    <a:pt x="198042" y="28036"/>
                  </a:cubicBezTo>
                  <a:cubicBezTo>
                    <a:pt x="195564" y="28036"/>
                    <a:pt x="195389" y="26972"/>
                    <a:pt x="194674" y="25018"/>
                  </a:cubicBezTo>
                  <a:cubicBezTo>
                    <a:pt x="190599" y="10846"/>
                    <a:pt x="182972" y="3581"/>
                    <a:pt x="175878" y="3581"/>
                  </a:cubicBezTo>
                  <a:cubicBezTo>
                    <a:pt x="172160" y="3581"/>
                    <a:pt x="171445" y="6059"/>
                    <a:pt x="171445" y="9782"/>
                  </a:cubicBezTo>
                  <a:cubicBezTo>
                    <a:pt x="171445" y="13856"/>
                    <a:pt x="172335" y="16157"/>
                    <a:pt x="175528" y="24138"/>
                  </a:cubicBezTo>
                  <a:cubicBezTo>
                    <a:pt x="177658" y="29632"/>
                    <a:pt x="184926" y="48418"/>
                    <a:pt x="184926" y="58343"/>
                  </a:cubicBezTo>
                  <a:cubicBezTo>
                    <a:pt x="184926" y="75533"/>
                    <a:pt x="171271" y="78541"/>
                    <a:pt x="161873" y="78541"/>
                  </a:cubicBezTo>
                  <a:cubicBezTo>
                    <a:pt x="147160" y="78541"/>
                    <a:pt x="137229" y="69506"/>
                    <a:pt x="131907" y="62416"/>
                  </a:cubicBezTo>
                  <a:cubicBezTo>
                    <a:pt x="130668" y="74643"/>
                    <a:pt x="120205" y="78541"/>
                    <a:pt x="112936" y="78541"/>
                  </a:cubicBezTo>
                  <a:cubicBezTo>
                    <a:pt x="105310" y="78541"/>
                    <a:pt x="101235" y="73047"/>
                    <a:pt x="98930" y="68975"/>
                  </a:cubicBezTo>
                  <a:cubicBezTo>
                    <a:pt x="95030" y="62416"/>
                    <a:pt x="92543" y="52316"/>
                    <a:pt x="92543" y="51426"/>
                  </a:cubicBezTo>
                  <a:cubicBezTo>
                    <a:pt x="92543" y="49125"/>
                    <a:pt x="95030" y="49125"/>
                    <a:pt x="95554" y="49125"/>
                  </a:cubicBezTo>
                  <a:cubicBezTo>
                    <a:pt x="98041" y="49125"/>
                    <a:pt x="98216" y="49657"/>
                    <a:pt x="99463" y="54444"/>
                  </a:cubicBezTo>
                  <a:cubicBezTo>
                    <a:pt x="102116" y="64893"/>
                    <a:pt x="105484" y="73579"/>
                    <a:pt x="112404" y="73579"/>
                  </a:cubicBezTo>
                  <a:cubicBezTo>
                    <a:pt x="117011" y="73579"/>
                    <a:pt x="118251" y="69680"/>
                    <a:pt x="118251" y="64893"/>
                  </a:cubicBezTo>
                  <a:cubicBezTo>
                    <a:pt x="118251" y="61526"/>
                    <a:pt x="116662" y="54976"/>
                    <a:pt x="115415" y="50189"/>
                  </a:cubicBezTo>
                  <a:cubicBezTo>
                    <a:pt x="114176" y="45400"/>
                    <a:pt x="112404" y="38135"/>
                    <a:pt x="111514" y="34238"/>
                  </a:cubicBezTo>
                  <a:lnTo>
                    <a:pt x="105842" y="11553"/>
                  </a:lnTo>
                  <a:close/>
                  <a:moveTo>
                    <a:pt x="287069" y="68267"/>
                  </a:moveTo>
                  <a:cubicBezTo>
                    <a:pt x="280688" y="67204"/>
                    <a:pt x="278029" y="62241"/>
                    <a:pt x="278029" y="58343"/>
                  </a:cubicBezTo>
                  <a:cubicBezTo>
                    <a:pt x="278029" y="53555"/>
                    <a:pt x="281753" y="51784"/>
                    <a:pt x="284939" y="51784"/>
                  </a:cubicBezTo>
                  <a:cubicBezTo>
                    <a:pt x="288841" y="51784"/>
                    <a:pt x="295051" y="54619"/>
                    <a:pt x="295051" y="63122"/>
                  </a:cubicBezTo>
                  <a:cubicBezTo>
                    <a:pt x="295051" y="75174"/>
                    <a:pt x="281222" y="78541"/>
                    <a:pt x="271641" y="78541"/>
                  </a:cubicBezTo>
                  <a:cubicBezTo>
                    <a:pt x="245045" y="78541"/>
                    <a:pt x="220401" y="54087"/>
                    <a:pt x="220401" y="29449"/>
                  </a:cubicBezTo>
                  <a:cubicBezTo>
                    <a:pt x="220401" y="14213"/>
                    <a:pt x="231038" y="-1382"/>
                    <a:pt x="253203" y="-1382"/>
                  </a:cubicBezTo>
                  <a:cubicBezTo>
                    <a:pt x="283167" y="-1382"/>
                    <a:pt x="297174" y="16157"/>
                    <a:pt x="297174" y="18643"/>
                  </a:cubicBezTo>
                  <a:cubicBezTo>
                    <a:pt x="297174" y="19707"/>
                    <a:pt x="295585" y="21652"/>
                    <a:pt x="294162" y="21652"/>
                  </a:cubicBezTo>
                  <a:cubicBezTo>
                    <a:pt x="293099" y="21652"/>
                    <a:pt x="292740" y="21303"/>
                    <a:pt x="291327" y="19882"/>
                  </a:cubicBezTo>
                  <a:cubicBezTo>
                    <a:pt x="277495" y="3581"/>
                    <a:pt x="256746" y="3581"/>
                    <a:pt x="253561" y="3581"/>
                  </a:cubicBezTo>
                  <a:cubicBezTo>
                    <a:pt x="240794" y="3581"/>
                    <a:pt x="235113" y="12259"/>
                    <a:pt x="235113" y="23249"/>
                  </a:cubicBezTo>
                  <a:cubicBezTo>
                    <a:pt x="235113" y="28393"/>
                    <a:pt x="237600" y="47703"/>
                    <a:pt x="246825" y="59938"/>
                  </a:cubicBezTo>
                  <a:cubicBezTo>
                    <a:pt x="253561" y="68616"/>
                    <a:pt x="262777" y="73579"/>
                    <a:pt x="271641" y="73579"/>
                  </a:cubicBezTo>
                  <a:cubicBezTo>
                    <a:pt x="274127" y="73579"/>
                    <a:pt x="282635" y="73230"/>
                    <a:pt x="287069" y="68267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36" name="任意多边形: 形状 35">
              <a:extLst>
                <a:ext uri="{FF2B5EF4-FFF2-40B4-BE49-F238E27FC236}">
                  <a16:creationId xmlns:a16="http://schemas.microsoft.com/office/drawing/2014/main" id="{030DC47F-041D-1539-75C9-7D3C5CD679E9}"/>
                </a:ext>
              </a:extLst>
            </p:cNvPr>
            <p:cNvSpPr/>
            <p:nvPr>
              <p:custDataLst>
                <p:tags r:id="rId97"/>
              </p:custDataLst>
            </p:nvPr>
          </p:nvSpPr>
          <p:spPr>
            <a:xfrm flipV="1">
              <a:off x="10032673" y="-15967497"/>
              <a:ext cx="29631" cy="75675"/>
            </a:xfrm>
            <a:custGeom>
              <a:avLst/>
              <a:gdLst>
                <a:gd name="connsiteX0" fmla="*/ 29632 w 29631"/>
                <a:gd name="connsiteY0" fmla="*/ 47730 h 75675"/>
                <a:gd name="connsiteX1" fmla="*/ 13425 w 29631"/>
                <a:gd name="connsiteY1" fmla="*/ 74306 h 75675"/>
                <a:gd name="connsiteX2" fmla="*/ 0 w 29631"/>
                <a:gd name="connsiteY2" fmla="*/ 60887 h 75675"/>
                <a:gd name="connsiteX3" fmla="*/ 13425 w 29631"/>
                <a:gd name="connsiteY3" fmla="*/ 47478 h 75675"/>
                <a:gd name="connsiteX4" fmla="*/ 22283 w 29631"/>
                <a:gd name="connsiteY4" fmla="*/ 50764 h 75675"/>
                <a:gd name="connsiteX5" fmla="*/ 23554 w 29631"/>
                <a:gd name="connsiteY5" fmla="*/ 51527 h 75675"/>
                <a:gd name="connsiteX6" fmla="*/ 24063 w 29631"/>
                <a:gd name="connsiteY6" fmla="*/ 47730 h 75675"/>
                <a:gd name="connsiteX7" fmla="*/ 6839 w 29631"/>
                <a:gd name="connsiteY7" fmla="*/ 5468 h 75675"/>
                <a:gd name="connsiteX8" fmla="*/ 4051 w 29631"/>
                <a:gd name="connsiteY8" fmla="*/ 1417 h 75675"/>
                <a:gd name="connsiteX9" fmla="*/ 6586 w 29631"/>
                <a:gd name="connsiteY9" fmla="*/ -1370 h 75675"/>
                <a:gd name="connsiteX10" fmla="*/ 29632 w 29631"/>
                <a:gd name="connsiteY10" fmla="*/ 47730 h 75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9631" h="75675">
                  <a:moveTo>
                    <a:pt x="29632" y="47730"/>
                  </a:moveTo>
                  <a:cubicBezTo>
                    <a:pt x="29632" y="64437"/>
                    <a:pt x="23300" y="74306"/>
                    <a:pt x="13425" y="74306"/>
                  </a:cubicBezTo>
                  <a:cubicBezTo>
                    <a:pt x="5068" y="74306"/>
                    <a:pt x="0" y="67977"/>
                    <a:pt x="0" y="60887"/>
                  </a:cubicBezTo>
                  <a:cubicBezTo>
                    <a:pt x="0" y="54059"/>
                    <a:pt x="5068" y="47478"/>
                    <a:pt x="13425" y="47478"/>
                  </a:cubicBezTo>
                  <a:cubicBezTo>
                    <a:pt x="16460" y="47478"/>
                    <a:pt x="19757" y="48493"/>
                    <a:pt x="22283" y="50764"/>
                  </a:cubicBezTo>
                  <a:cubicBezTo>
                    <a:pt x="23046" y="51272"/>
                    <a:pt x="23300" y="51527"/>
                    <a:pt x="23554" y="51527"/>
                  </a:cubicBezTo>
                  <a:cubicBezTo>
                    <a:pt x="23808" y="51527"/>
                    <a:pt x="24063" y="51272"/>
                    <a:pt x="24063" y="47730"/>
                  </a:cubicBezTo>
                  <a:cubicBezTo>
                    <a:pt x="24063" y="29000"/>
                    <a:pt x="15197" y="13820"/>
                    <a:pt x="6839" y="5468"/>
                  </a:cubicBezTo>
                  <a:cubicBezTo>
                    <a:pt x="4051" y="2681"/>
                    <a:pt x="4051" y="2172"/>
                    <a:pt x="4051" y="1417"/>
                  </a:cubicBezTo>
                  <a:cubicBezTo>
                    <a:pt x="4051" y="-360"/>
                    <a:pt x="5322" y="-1370"/>
                    <a:pt x="6586" y="-1370"/>
                  </a:cubicBezTo>
                  <a:cubicBezTo>
                    <a:pt x="9374" y="-1370"/>
                    <a:pt x="29632" y="18116"/>
                    <a:pt x="29632" y="47730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37" name="任意多边形: 形状 36">
              <a:extLst>
                <a:ext uri="{FF2B5EF4-FFF2-40B4-BE49-F238E27FC236}">
                  <a16:creationId xmlns:a16="http://schemas.microsoft.com/office/drawing/2014/main" id="{4EBEC033-8C54-14B6-0E97-09E081BC2B1B}"/>
                </a:ext>
              </a:extLst>
            </p:cNvPr>
            <p:cNvSpPr/>
            <p:nvPr>
              <p:custDataLst>
                <p:tags r:id="rId98"/>
              </p:custDataLst>
            </p:nvPr>
          </p:nvSpPr>
          <p:spPr>
            <a:xfrm flipV="1">
              <a:off x="10132364" y="-16113527"/>
              <a:ext cx="184090" cy="172857"/>
            </a:xfrm>
            <a:custGeom>
              <a:avLst/>
              <a:gdLst>
                <a:gd name="connsiteX0" fmla="*/ 142313 w 184090"/>
                <a:gd name="connsiteY0" fmla="*/ 142627 h 172857"/>
                <a:gd name="connsiteX1" fmla="*/ 145856 w 184090"/>
                <a:gd name="connsiteY1" fmla="*/ 146177 h 172857"/>
                <a:gd name="connsiteX2" fmla="*/ 179032 w 184090"/>
                <a:gd name="connsiteY2" fmla="*/ 163635 h 172857"/>
                <a:gd name="connsiteX3" fmla="*/ 184091 w 184090"/>
                <a:gd name="connsiteY3" fmla="*/ 168447 h 172857"/>
                <a:gd name="connsiteX4" fmla="*/ 180800 w 184090"/>
                <a:gd name="connsiteY4" fmla="*/ 171481 h 172857"/>
                <a:gd name="connsiteX5" fmla="*/ 160036 w 184090"/>
                <a:gd name="connsiteY5" fmla="*/ 170727 h 172857"/>
                <a:gd name="connsiteX6" fmla="*/ 134717 w 184090"/>
                <a:gd name="connsiteY6" fmla="*/ 171481 h 172857"/>
                <a:gd name="connsiteX7" fmla="*/ 129903 w 184090"/>
                <a:gd name="connsiteY7" fmla="*/ 166676 h 172857"/>
                <a:gd name="connsiteX8" fmla="*/ 133700 w 184090"/>
                <a:gd name="connsiteY8" fmla="*/ 163635 h 172857"/>
                <a:gd name="connsiteX9" fmla="*/ 142821 w 184090"/>
                <a:gd name="connsiteY9" fmla="*/ 157817 h 172857"/>
                <a:gd name="connsiteX10" fmla="*/ 135980 w 184090"/>
                <a:gd name="connsiteY10" fmla="*/ 145668 h 172857"/>
                <a:gd name="connsiteX11" fmla="*/ 77234 w 184090"/>
                <a:gd name="connsiteY11" fmla="*/ 78093 h 172857"/>
                <a:gd name="connsiteX12" fmla="*/ 49373 w 184090"/>
                <a:gd name="connsiteY12" fmla="*/ 153259 h 172857"/>
                <a:gd name="connsiteX13" fmla="*/ 47856 w 184090"/>
                <a:gd name="connsiteY13" fmla="*/ 157563 h 172857"/>
                <a:gd name="connsiteX14" fmla="*/ 62799 w 184090"/>
                <a:gd name="connsiteY14" fmla="*/ 163635 h 172857"/>
                <a:gd name="connsiteX15" fmla="*/ 68876 w 184090"/>
                <a:gd name="connsiteY15" fmla="*/ 168702 h 172857"/>
                <a:gd name="connsiteX16" fmla="*/ 65079 w 184090"/>
                <a:gd name="connsiteY16" fmla="*/ 171481 h 172857"/>
                <a:gd name="connsiteX17" fmla="*/ 33168 w 184090"/>
                <a:gd name="connsiteY17" fmla="*/ 170727 h 172857"/>
                <a:gd name="connsiteX18" fmla="*/ 4807 w 184090"/>
                <a:gd name="connsiteY18" fmla="*/ 171481 h 172857"/>
                <a:gd name="connsiteX19" fmla="*/ 0 w 184090"/>
                <a:gd name="connsiteY19" fmla="*/ 166424 h 172857"/>
                <a:gd name="connsiteX20" fmla="*/ 5823 w 184090"/>
                <a:gd name="connsiteY20" fmla="*/ 163635 h 172857"/>
                <a:gd name="connsiteX21" fmla="*/ 24310 w 184090"/>
                <a:gd name="connsiteY21" fmla="*/ 155029 h 172857"/>
                <a:gd name="connsiteX22" fmla="*/ 55451 w 184090"/>
                <a:gd name="connsiteY22" fmla="*/ 71764 h 172857"/>
                <a:gd name="connsiteX23" fmla="*/ 56467 w 184090"/>
                <a:gd name="connsiteY23" fmla="*/ 67461 h 172857"/>
                <a:gd name="connsiteX24" fmla="*/ 45075 w 184090"/>
                <a:gd name="connsiteY24" fmla="*/ 21402 h 172857"/>
                <a:gd name="connsiteX25" fmla="*/ 21267 w 184090"/>
                <a:gd name="connsiteY25" fmla="*/ 6466 h 172857"/>
                <a:gd name="connsiteX26" fmla="*/ 14434 w 184090"/>
                <a:gd name="connsiteY26" fmla="*/ 1409 h 172857"/>
                <a:gd name="connsiteX27" fmla="*/ 17978 w 184090"/>
                <a:gd name="connsiteY27" fmla="*/ -1377 h 172857"/>
                <a:gd name="connsiteX28" fmla="*/ 49881 w 184090"/>
                <a:gd name="connsiteY28" fmla="*/ -616 h 172857"/>
                <a:gd name="connsiteX29" fmla="*/ 82294 w 184090"/>
                <a:gd name="connsiteY29" fmla="*/ -1377 h 172857"/>
                <a:gd name="connsiteX30" fmla="*/ 87108 w 184090"/>
                <a:gd name="connsiteY30" fmla="*/ 3688 h 172857"/>
                <a:gd name="connsiteX31" fmla="*/ 80014 w 184090"/>
                <a:gd name="connsiteY31" fmla="*/ 6466 h 172857"/>
                <a:gd name="connsiteX32" fmla="*/ 70394 w 184090"/>
                <a:gd name="connsiteY32" fmla="*/ 6975 h 172857"/>
                <a:gd name="connsiteX33" fmla="*/ 63562 w 184090"/>
                <a:gd name="connsiteY33" fmla="*/ 11024 h 172857"/>
                <a:gd name="connsiteX34" fmla="*/ 67105 w 184090"/>
                <a:gd name="connsiteY34" fmla="*/ 26967 h 172857"/>
                <a:gd name="connsiteX35" fmla="*/ 75962 w 184090"/>
                <a:gd name="connsiteY35" fmla="*/ 62657 h 172857"/>
                <a:gd name="connsiteX36" fmla="*/ 79514 w 184090"/>
                <a:gd name="connsiteY36" fmla="*/ 70502 h 172857"/>
                <a:gd name="connsiteX37" fmla="*/ 142313 w 184090"/>
                <a:gd name="connsiteY37" fmla="*/ 142627 h 172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84090" h="172857">
                  <a:moveTo>
                    <a:pt x="142313" y="142627"/>
                  </a:moveTo>
                  <a:lnTo>
                    <a:pt x="145856" y="146177"/>
                  </a:lnTo>
                  <a:cubicBezTo>
                    <a:pt x="153450" y="153766"/>
                    <a:pt x="161808" y="162373"/>
                    <a:pt x="179032" y="163635"/>
                  </a:cubicBezTo>
                  <a:cubicBezTo>
                    <a:pt x="181817" y="163890"/>
                    <a:pt x="184091" y="163890"/>
                    <a:pt x="184091" y="168447"/>
                  </a:cubicBezTo>
                  <a:cubicBezTo>
                    <a:pt x="184091" y="170473"/>
                    <a:pt x="182827" y="171481"/>
                    <a:pt x="180800" y="171481"/>
                  </a:cubicBezTo>
                  <a:cubicBezTo>
                    <a:pt x="174216" y="171481"/>
                    <a:pt x="166875" y="170727"/>
                    <a:pt x="160036" y="170727"/>
                  </a:cubicBezTo>
                  <a:cubicBezTo>
                    <a:pt x="151678" y="170727"/>
                    <a:pt x="142821" y="171481"/>
                    <a:pt x="134717" y="171481"/>
                  </a:cubicBezTo>
                  <a:cubicBezTo>
                    <a:pt x="133191" y="171481"/>
                    <a:pt x="129903" y="171481"/>
                    <a:pt x="129903" y="166676"/>
                  </a:cubicBezTo>
                  <a:cubicBezTo>
                    <a:pt x="129903" y="163890"/>
                    <a:pt x="132438" y="163635"/>
                    <a:pt x="133700" y="163635"/>
                  </a:cubicBezTo>
                  <a:cubicBezTo>
                    <a:pt x="135472" y="163635"/>
                    <a:pt x="142821" y="163128"/>
                    <a:pt x="142821" y="157817"/>
                  </a:cubicBezTo>
                  <a:cubicBezTo>
                    <a:pt x="142821" y="153512"/>
                    <a:pt x="136997" y="146931"/>
                    <a:pt x="135980" y="145668"/>
                  </a:cubicBezTo>
                  <a:lnTo>
                    <a:pt x="77234" y="78093"/>
                  </a:lnTo>
                  <a:lnTo>
                    <a:pt x="49373" y="153259"/>
                  </a:lnTo>
                  <a:cubicBezTo>
                    <a:pt x="47856" y="156800"/>
                    <a:pt x="47856" y="157308"/>
                    <a:pt x="47856" y="157563"/>
                  </a:cubicBezTo>
                  <a:cubicBezTo>
                    <a:pt x="47856" y="163635"/>
                    <a:pt x="60265" y="163635"/>
                    <a:pt x="62799" y="163635"/>
                  </a:cubicBezTo>
                  <a:cubicBezTo>
                    <a:pt x="66342" y="163635"/>
                    <a:pt x="68876" y="163635"/>
                    <a:pt x="68876" y="168702"/>
                  </a:cubicBezTo>
                  <a:cubicBezTo>
                    <a:pt x="68876" y="171481"/>
                    <a:pt x="65833" y="171481"/>
                    <a:pt x="65079" y="171481"/>
                  </a:cubicBezTo>
                  <a:cubicBezTo>
                    <a:pt x="57985" y="171481"/>
                    <a:pt x="40262" y="170727"/>
                    <a:pt x="33168" y="170727"/>
                  </a:cubicBezTo>
                  <a:cubicBezTo>
                    <a:pt x="26843" y="170727"/>
                    <a:pt x="11138" y="171481"/>
                    <a:pt x="4807" y="171481"/>
                  </a:cubicBezTo>
                  <a:cubicBezTo>
                    <a:pt x="3289" y="171481"/>
                    <a:pt x="0" y="171481"/>
                    <a:pt x="0" y="166424"/>
                  </a:cubicBezTo>
                  <a:cubicBezTo>
                    <a:pt x="0" y="163635"/>
                    <a:pt x="2527" y="163635"/>
                    <a:pt x="5823" y="163635"/>
                  </a:cubicBezTo>
                  <a:cubicBezTo>
                    <a:pt x="21012" y="163635"/>
                    <a:pt x="22030" y="161357"/>
                    <a:pt x="24310" y="155029"/>
                  </a:cubicBezTo>
                  <a:lnTo>
                    <a:pt x="55451" y="71764"/>
                  </a:lnTo>
                  <a:cubicBezTo>
                    <a:pt x="55705" y="71009"/>
                    <a:pt x="56467" y="68222"/>
                    <a:pt x="56467" y="67461"/>
                  </a:cubicBezTo>
                  <a:cubicBezTo>
                    <a:pt x="56467" y="66707"/>
                    <a:pt x="46338" y="25959"/>
                    <a:pt x="45075" y="21402"/>
                  </a:cubicBezTo>
                  <a:cubicBezTo>
                    <a:pt x="41779" y="7482"/>
                    <a:pt x="41525" y="6721"/>
                    <a:pt x="21267" y="6466"/>
                  </a:cubicBezTo>
                  <a:cubicBezTo>
                    <a:pt x="16461" y="6466"/>
                    <a:pt x="14434" y="6466"/>
                    <a:pt x="14434" y="1409"/>
                  </a:cubicBezTo>
                  <a:cubicBezTo>
                    <a:pt x="14434" y="-1377"/>
                    <a:pt x="17469" y="-1377"/>
                    <a:pt x="17978" y="-1377"/>
                  </a:cubicBezTo>
                  <a:cubicBezTo>
                    <a:pt x="25064" y="-1377"/>
                    <a:pt x="42795" y="-616"/>
                    <a:pt x="49881" y="-616"/>
                  </a:cubicBezTo>
                  <a:cubicBezTo>
                    <a:pt x="56976" y="-616"/>
                    <a:pt x="75208" y="-1377"/>
                    <a:pt x="82294" y="-1377"/>
                  </a:cubicBezTo>
                  <a:cubicBezTo>
                    <a:pt x="84065" y="-1377"/>
                    <a:pt x="87108" y="-1377"/>
                    <a:pt x="87108" y="3688"/>
                  </a:cubicBezTo>
                  <a:cubicBezTo>
                    <a:pt x="87108" y="6466"/>
                    <a:pt x="84828" y="6466"/>
                    <a:pt x="80014" y="6466"/>
                  </a:cubicBezTo>
                  <a:cubicBezTo>
                    <a:pt x="79514" y="6466"/>
                    <a:pt x="74699" y="6466"/>
                    <a:pt x="70394" y="6975"/>
                  </a:cubicBezTo>
                  <a:cubicBezTo>
                    <a:pt x="65079" y="7482"/>
                    <a:pt x="63562" y="7983"/>
                    <a:pt x="63562" y="11024"/>
                  </a:cubicBezTo>
                  <a:cubicBezTo>
                    <a:pt x="63562" y="12795"/>
                    <a:pt x="65833" y="21656"/>
                    <a:pt x="67105" y="26967"/>
                  </a:cubicBezTo>
                  <a:lnTo>
                    <a:pt x="75962" y="62657"/>
                  </a:lnTo>
                  <a:cubicBezTo>
                    <a:pt x="77234" y="67461"/>
                    <a:pt x="77488" y="68222"/>
                    <a:pt x="79514" y="70502"/>
                  </a:cubicBezTo>
                  <a:lnTo>
                    <a:pt x="142313" y="142627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38" name="任意多边形: 形状 37">
              <a:extLst>
                <a:ext uri="{FF2B5EF4-FFF2-40B4-BE49-F238E27FC236}">
                  <a16:creationId xmlns:a16="http://schemas.microsoft.com/office/drawing/2014/main" id="{8AB137D6-9C85-DF87-0CFC-1B8F133CA536}"/>
                </a:ext>
              </a:extLst>
            </p:cNvPr>
            <p:cNvSpPr/>
            <p:nvPr>
              <p:custDataLst>
                <p:tags r:id="rId99"/>
              </p:custDataLst>
            </p:nvPr>
          </p:nvSpPr>
          <p:spPr>
            <a:xfrm flipV="1">
              <a:off x="10279724" y="-16020379"/>
              <a:ext cx="130569" cy="121210"/>
            </a:xfrm>
            <a:custGeom>
              <a:avLst/>
              <a:gdLst>
                <a:gd name="connsiteX0" fmla="*/ 82269 w 130569"/>
                <a:gd name="connsiteY0" fmla="*/ 58701 h 121210"/>
                <a:gd name="connsiteX1" fmla="*/ 71807 w 130569"/>
                <a:gd name="connsiteY1" fmla="*/ 104602 h 121210"/>
                <a:gd name="connsiteX2" fmla="*/ 41134 w 130569"/>
                <a:gd name="connsiteY2" fmla="*/ 119838 h 121210"/>
                <a:gd name="connsiteX3" fmla="*/ 0 w 130569"/>
                <a:gd name="connsiteY3" fmla="*/ 58701 h 121210"/>
                <a:gd name="connsiteX4" fmla="*/ 41134 w 130569"/>
                <a:gd name="connsiteY4" fmla="*/ -1372 h 121210"/>
                <a:gd name="connsiteX5" fmla="*/ 82269 w 130569"/>
                <a:gd name="connsiteY5" fmla="*/ 58701 h 121210"/>
                <a:gd name="connsiteX6" fmla="*/ 41134 w 130569"/>
                <a:gd name="connsiteY6" fmla="*/ 3590 h 121210"/>
                <a:gd name="connsiteX7" fmla="*/ 18613 w 130569"/>
                <a:gd name="connsiteY7" fmla="*/ 22900 h 121210"/>
                <a:gd name="connsiteX8" fmla="*/ 16134 w 130569"/>
                <a:gd name="connsiteY8" fmla="*/ 61004 h 121210"/>
                <a:gd name="connsiteX9" fmla="*/ 18795 w 130569"/>
                <a:gd name="connsiteY9" fmla="*/ 97161 h 121210"/>
                <a:gd name="connsiteX10" fmla="*/ 41134 w 130569"/>
                <a:gd name="connsiteY10" fmla="*/ 114883 h 121210"/>
                <a:gd name="connsiteX11" fmla="*/ 63124 w 130569"/>
                <a:gd name="connsiteY11" fmla="*/ 98749 h 121210"/>
                <a:gd name="connsiteX12" fmla="*/ 66135 w 130569"/>
                <a:gd name="connsiteY12" fmla="*/ 61004 h 121210"/>
                <a:gd name="connsiteX13" fmla="*/ 63831 w 130569"/>
                <a:gd name="connsiteY13" fmla="*/ 23615 h 121210"/>
                <a:gd name="connsiteX14" fmla="*/ 41134 w 130569"/>
                <a:gd name="connsiteY14" fmla="*/ 3590 h 121210"/>
                <a:gd name="connsiteX15" fmla="*/ 130570 w 130569"/>
                <a:gd name="connsiteY15" fmla="*/ 68268 h 121210"/>
                <a:gd name="connsiteX16" fmla="*/ 120465 w 130569"/>
                <a:gd name="connsiteY16" fmla="*/ 78551 h 121210"/>
                <a:gd name="connsiteX17" fmla="*/ 110177 w 130569"/>
                <a:gd name="connsiteY17" fmla="*/ 68451 h 121210"/>
                <a:gd name="connsiteX18" fmla="*/ 120291 w 130569"/>
                <a:gd name="connsiteY18" fmla="*/ 58169 h 121210"/>
                <a:gd name="connsiteX19" fmla="*/ 130570 w 130569"/>
                <a:gd name="connsiteY19" fmla="*/ 68268 h 121210"/>
                <a:gd name="connsiteX20" fmla="*/ 130570 w 130569"/>
                <a:gd name="connsiteY20" fmla="*/ 12269 h 121210"/>
                <a:gd name="connsiteX21" fmla="*/ 120465 w 130569"/>
                <a:gd name="connsiteY21" fmla="*/ 22550 h 121210"/>
                <a:gd name="connsiteX22" fmla="*/ 110177 w 130569"/>
                <a:gd name="connsiteY22" fmla="*/ 12452 h 121210"/>
                <a:gd name="connsiteX23" fmla="*/ 120291 w 130569"/>
                <a:gd name="connsiteY23" fmla="*/ 2168 h 121210"/>
                <a:gd name="connsiteX24" fmla="*/ 130570 w 130569"/>
                <a:gd name="connsiteY24" fmla="*/ 12269 h 1212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30569" h="121210">
                  <a:moveTo>
                    <a:pt x="82269" y="58701"/>
                  </a:moveTo>
                  <a:cubicBezTo>
                    <a:pt x="82269" y="78193"/>
                    <a:pt x="79965" y="92199"/>
                    <a:pt x="71807" y="104602"/>
                  </a:cubicBezTo>
                  <a:cubicBezTo>
                    <a:pt x="66310" y="112756"/>
                    <a:pt x="55315" y="119838"/>
                    <a:pt x="41134" y="119838"/>
                  </a:cubicBezTo>
                  <a:cubicBezTo>
                    <a:pt x="0" y="119838"/>
                    <a:pt x="0" y="71461"/>
                    <a:pt x="0" y="58701"/>
                  </a:cubicBezTo>
                  <a:cubicBezTo>
                    <a:pt x="0" y="45942"/>
                    <a:pt x="0" y="-1372"/>
                    <a:pt x="41134" y="-1372"/>
                  </a:cubicBezTo>
                  <a:cubicBezTo>
                    <a:pt x="82269" y="-1372"/>
                    <a:pt x="82269" y="45942"/>
                    <a:pt x="82269" y="58701"/>
                  </a:cubicBezTo>
                  <a:close/>
                  <a:moveTo>
                    <a:pt x="41134" y="3590"/>
                  </a:moveTo>
                  <a:cubicBezTo>
                    <a:pt x="32976" y="3590"/>
                    <a:pt x="22164" y="8370"/>
                    <a:pt x="18613" y="22900"/>
                  </a:cubicBezTo>
                  <a:cubicBezTo>
                    <a:pt x="16134" y="33357"/>
                    <a:pt x="16134" y="47896"/>
                    <a:pt x="16134" y="61004"/>
                  </a:cubicBezTo>
                  <a:cubicBezTo>
                    <a:pt x="16134" y="73945"/>
                    <a:pt x="16134" y="87412"/>
                    <a:pt x="18795" y="97161"/>
                  </a:cubicBezTo>
                  <a:cubicBezTo>
                    <a:pt x="22514" y="111160"/>
                    <a:pt x="33866" y="114883"/>
                    <a:pt x="41134" y="114883"/>
                  </a:cubicBezTo>
                  <a:cubicBezTo>
                    <a:pt x="50707" y="114883"/>
                    <a:pt x="59930" y="109032"/>
                    <a:pt x="63124" y="98749"/>
                  </a:cubicBezTo>
                  <a:cubicBezTo>
                    <a:pt x="65960" y="89183"/>
                    <a:pt x="66135" y="76423"/>
                    <a:pt x="66135" y="61004"/>
                  </a:cubicBezTo>
                  <a:cubicBezTo>
                    <a:pt x="66135" y="47896"/>
                    <a:pt x="66135" y="34778"/>
                    <a:pt x="63831" y="23615"/>
                  </a:cubicBezTo>
                  <a:cubicBezTo>
                    <a:pt x="60280" y="7489"/>
                    <a:pt x="48229" y="3590"/>
                    <a:pt x="41134" y="3590"/>
                  </a:cubicBezTo>
                  <a:close/>
                  <a:moveTo>
                    <a:pt x="130570" y="68268"/>
                  </a:moveTo>
                  <a:cubicBezTo>
                    <a:pt x="130570" y="74477"/>
                    <a:pt x="125605" y="78551"/>
                    <a:pt x="120465" y="78551"/>
                  </a:cubicBezTo>
                  <a:cubicBezTo>
                    <a:pt x="114260" y="78551"/>
                    <a:pt x="110177" y="73588"/>
                    <a:pt x="110177" y="68451"/>
                  </a:cubicBezTo>
                  <a:cubicBezTo>
                    <a:pt x="110177" y="62242"/>
                    <a:pt x="115142" y="58169"/>
                    <a:pt x="120291" y="58169"/>
                  </a:cubicBezTo>
                  <a:cubicBezTo>
                    <a:pt x="126495" y="58169"/>
                    <a:pt x="130570" y="63132"/>
                    <a:pt x="130570" y="68268"/>
                  </a:cubicBezTo>
                  <a:close/>
                  <a:moveTo>
                    <a:pt x="130570" y="12269"/>
                  </a:moveTo>
                  <a:cubicBezTo>
                    <a:pt x="130570" y="18470"/>
                    <a:pt x="125605" y="22550"/>
                    <a:pt x="120465" y="22550"/>
                  </a:cubicBezTo>
                  <a:cubicBezTo>
                    <a:pt x="114260" y="22550"/>
                    <a:pt x="110177" y="17588"/>
                    <a:pt x="110177" y="12452"/>
                  </a:cubicBezTo>
                  <a:cubicBezTo>
                    <a:pt x="110177" y="6242"/>
                    <a:pt x="115142" y="2168"/>
                    <a:pt x="120291" y="2168"/>
                  </a:cubicBezTo>
                  <a:cubicBezTo>
                    <a:pt x="126495" y="2168"/>
                    <a:pt x="130570" y="7131"/>
                    <a:pt x="130570" y="12269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39" name="任意多边形: 形状 38">
              <a:extLst>
                <a:ext uri="{FF2B5EF4-FFF2-40B4-BE49-F238E27FC236}">
                  <a16:creationId xmlns:a16="http://schemas.microsoft.com/office/drawing/2014/main" id="{53765544-E5C3-7E90-8630-63DFF4398207}"/>
                </a:ext>
              </a:extLst>
            </p:cNvPr>
            <p:cNvSpPr/>
            <p:nvPr>
              <p:custDataLst>
                <p:tags r:id="rId100"/>
              </p:custDataLst>
            </p:nvPr>
          </p:nvSpPr>
          <p:spPr>
            <a:xfrm flipV="1">
              <a:off x="10437132" y="-16020204"/>
              <a:ext cx="53726" cy="119263"/>
            </a:xfrm>
            <a:custGeom>
              <a:avLst/>
              <a:gdLst>
                <a:gd name="connsiteX0" fmla="*/ 49119 w 53726"/>
                <a:gd name="connsiteY0" fmla="*/ 111159 h 119263"/>
                <a:gd name="connsiteX1" fmla="*/ 42024 w 53726"/>
                <a:gd name="connsiteY1" fmla="*/ 117892 h 119263"/>
                <a:gd name="connsiteX2" fmla="*/ 32094 w 53726"/>
                <a:gd name="connsiteY2" fmla="*/ 108150 h 119263"/>
                <a:gd name="connsiteX3" fmla="*/ 39189 w 53726"/>
                <a:gd name="connsiteY3" fmla="*/ 101409 h 119263"/>
                <a:gd name="connsiteX4" fmla="*/ 49119 w 53726"/>
                <a:gd name="connsiteY4" fmla="*/ 111159 h 119263"/>
                <a:gd name="connsiteX5" fmla="*/ 12941 w 53726"/>
                <a:gd name="connsiteY5" fmla="*/ 21129 h 119263"/>
                <a:gd name="connsiteX6" fmla="*/ 11352 w 53726"/>
                <a:gd name="connsiteY6" fmla="*/ 13689 h 119263"/>
                <a:gd name="connsiteX7" fmla="*/ 28194 w 53726"/>
                <a:gd name="connsiteY7" fmla="*/ -1372 h 119263"/>
                <a:gd name="connsiteX8" fmla="*/ 53726 w 53726"/>
                <a:gd name="connsiteY8" fmla="*/ 25741 h 119263"/>
                <a:gd name="connsiteX9" fmla="*/ 50890 w 53726"/>
                <a:gd name="connsiteY9" fmla="*/ 28044 h 119263"/>
                <a:gd name="connsiteX10" fmla="*/ 47521 w 53726"/>
                <a:gd name="connsiteY10" fmla="*/ 25028 h 119263"/>
                <a:gd name="connsiteX11" fmla="*/ 28726 w 53726"/>
                <a:gd name="connsiteY11" fmla="*/ 3590 h 119263"/>
                <a:gd name="connsiteX12" fmla="*/ 24293 w 53726"/>
                <a:gd name="connsiteY12" fmla="*/ 9790 h 119263"/>
                <a:gd name="connsiteX13" fmla="*/ 27130 w 53726"/>
                <a:gd name="connsiteY13" fmla="*/ 21129 h 119263"/>
                <a:gd name="connsiteX14" fmla="*/ 32802 w 53726"/>
                <a:gd name="connsiteY14" fmla="*/ 35310 h 119263"/>
                <a:gd name="connsiteX15" fmla="*/ 41492 w 53726"/>
                <a:gd name="connsiteY15" fmla="*/ 57819 h 119263"/>
                <a:gd name="connsiteX16" fmla="*/ 42556 w 53726"/>
                <a:gd name="connsiteY16" fmla="*/ 63488 h 119263"/>
                <a:gd name="connsiteX17" fmla="*/ 25707 w 53726"/>
                <a:gd name="connsiteY17" fmla="*/ 78551 h 119263"/>
                <a:gd name="connsiteX18" fmla="*/ 0 w 53726"/>
                <a:gd name="connsiteY18" fmla="*/ 51436 h 119263"/>
                <a:gd name="connsiteX19" fmla="*/ 3011 w 53726"/>
                <a:gd name="connsiteY19" fmla="*/ 49133 h 119263"/>
                <a:gd name="connsiteX20" fmla="*/ 6204 w 53726"/>
                <a:gd name="connsiteY20" fmla="*/ 51968 h 119263"/>
                <a:gd name="connsiteX21" fmla="*/ 25175 w 53726"/>
                <a:gd name="connsiteY21" fmla="*/ 73588 h 119263"/>
                <a:gd name="connsiteX22" fmla="*/ 29608 w 53726"/>
                <a:gd name="connsiteY22" fmla="*/ 67387 h 119263"/>
                <a:gd name="connsiteX23" fmla="*/ 24118 w 53726"/>
                <a:gd name="connsiteY23" fmla="*/ 49665 h 119263"/>
                <a:gd name="connsiteX24" fmla="*/ 12941 w 53726"/>
                <a:gd name="connsiteY24" fmla="*/ 21129 h 119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3726" h="119263">
                  <a:moveTo>
                    <a:pt x="49119" y="111159"/>
                  </a:moveTo>
                  <a:cubicBezTo>
                    <a:pt x="49119" y="113993"/>
                    <a:pt x="46990" y="117892"/>
                    <a:pt x="42024" y="117892"/>
                  </a:cubicBezTo>
                  <a:cubicBezTo>
                    <a:pt x="37234" y="117892"/>
                    <a:pt x="32094" y="113288"/>
                    <a:pt x="32094" y="108150"/>
                  </a:cubicBezTo>
                  <a:cubicBezTo>
                    <a:pt x="32094" y="105132"/>
                    <a:pt x="34398" y="101409"/>
                    <a:pt x="39189" y="101409"/>
                  </a:cubicBezTo>
                  <a:cubicBezTo>
                    <a:pt x="44328" y="101409"/>
                    <a:pt x="49119" y="106371"/>
                    <a:pt x="49119" y="111159"/>
                  </a:cubicBezTo>
                  <a:close/>
                  <a:moveTo>
                    <a:pt x="12941" y="21129"/>
                  </a:moveTo>
                  <a:cubicBezTo>
                    <a:pt x="12234" y="18827"/>
                    <a:pt x="11352" y="16699"/>
                    <a:pt x="11352" y="13689"/>
                  </a:cubicBezTo>
                  <a:cubicBezTo>
                    <a:pt x="11352" y="5360"/>
                    <a:pt x="18438" y="-1372"/>
                    <a:pt x="28194" y="-1372"/>
                  </a:cubicBezTo>
                  <a:cubicBezTo>
                    <a:pt x="45925" y="-1372"/>
                    <a:pt x="53726" y="23082"/>
                    <a:pt x="53726" y="25741"/>
                  </a:cubicBezTo>
                  <a:cubicBezTo>
                    <a:pt x="53726" y="28044"/>
                    <a:pt x="51422" y="28044"/>
                    <a:pt x="50890" y="28044"/>
                  </a:cubicBezTo>
                  <a:cubicBezTo>
                    <a:pt x="48404" y="28044"/>
                    <a:pt x="48229" y="26980"/>
                    <a:pt x="47521" y="25028"/>
                  </a:cubicBezTo>
                  <a:cubicBezTo>
                    <a:pt x="43438" y="10854"/>
                    <a:pt x="35637" y="3590"/>
                    <a:pt x="28726" y="3590"/>
                  </a:cubicBezTo>
                  <a:cubicBezTo>
                    <a:pt x="25175" y="3590"/>
                    <a:pt x="24293" y="5892"/>
                    <a:pt x="24293" y="9790"/>
                  </a:cubicBezTo>
                  <a:cubicBezTo>
                    <a:pt x="24293" y="13864"/>
                    <a:pt x="25532" y="17231"/>
                    <a:pt x="27130" y="21129"/>
                  </a:cubicBezTo>
                  <a:cubicBezTo>
                    <a:pt x="28901" y="25917"/>
                    <a:pt x="30855" y="30704"/>
                    <a:pt x="32802" y="35310"/>
                  </a:cubicBezTo>
                  <a:cubicBezTo>
                    <a:pt x="34398" y="39565"/>
                    <a:pt x="40785" y="55691"/>
                    <a:pt x="41492" y="57819"/>
                  </a:cubicBezTo>
                  <a:cubicBezTo>
                    <a:pt x="42024" y="59590"/>
                    <a:pt x="42556" y="61717"/>
                    <a:pt x="42556" y="63488"/>
                  </a:cubicBezTo>
                  <a:cubicBezTo>
                    <a:pt x="42556" y="71817"/>
                    <a:pt x="35462" y="78551"/>
                    <a:pt x="25707" y="78551"/>
                  </a:cubicBezTo>
                  <a:cubicBezTo>
                    <a:pt x="8158" y="78551"/>
                    <a:pt x="0" y="54452"/>
                    <a:pt x="0" y="51436"/>
                  </a:cubicBezTo>
                  <a:cubicBezTo>
                    <a:pt x="0" y="49133"/>
                    <a:pt x="2486" y="49133"/>
                    <a:pt x="3011" y="49133"/>
                  </a:cubicBezTo>
                  <a:cubicBezTo>
                    <a:pt x="5497" y="49133"/>
                    <a:pt x="5672" y="50022"/>
                    <a:pt x="6204" y="51968"/>
                  </a:cubicBezTo>
                  <a:cubicBezTo>
                    <a:pt x="10820" y="67212"/>
                    <a:pt x="18621" y="73588"/>
                    <a:pt x="25175" y="73588"/>
                  </a:cubicBezTo>
                  <a:cubicBezTo>
                    <a:pt x="28019" y="73588"/>
                    <a:pt x="29608" y="72174"/>
                    <a:pt x="29608" y="67387"/>
                  </a:cubicBezTo>
                  <a:cubicBezTo>
                    <a:pt x="29608" y="63313"/>
                    <a:pt x="28551" y="60654"/>
                    <a:pt x="24118" y="49665"/>
                  </a:cubicBezTo>
                  <a:lnTo>
                    <a:pt x="12941" y="21129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40" name="任意多边形: 形状 39">
              <a:extLst>
                <a:ext uri="{FF2B5EF4-FFF2-40B4-BE49-F238E27FC236}">
                  <a16:creationId xmlns:a16="http://schemas.microsoft.com/office/drawing/2014/main" id="{BC3926D6-66B4-E3BF-9A3D-30596098F43F}"/>
                </a:ext>
              </a:extLst>
            </p:cNvPr>
            <p:cNvSpPr/>
            <p:nvPr>
              <p:custDataLst>
                <p:tags r:id="rId101"/>
              </p:custDataLst>
            </p:nvPr>
          </p:nvSpPr>
          <p:spPr>
            <a:xfrm flipV="1">
              <a:off x="10519589" y="-15951445"/>
              <a:ext cx="119861" cy="8685"/>
            </a:xfrm>
            <a:custGeom>
              <a:avLst/>
              <a:gdLst>
                <a:gd name="connsiteX0" fmla="*/ 112768 w 119861"/>
                <a:gd name="connsiteY0" fmla="*/ -1371 h 8685"/>
                <a:gd name="connsiteX1" fmla="*/ 119862 w 119861"/>
                <a:gd name="connsiteY1" fmla="*/ 2884 h 8685"/>
                <a:gd name="connsiteX2" fmla="*/ 112768 w 119861"/>
                <a:gd name="connsiteY2" fmla="*/ 7315 h 8685"/>
                <a:gd name="connsiteX3" fmla="*/ 7086 w 119861"/>
                <a:gd name="connsiteY3" fmla="*/ 7315 h 8685"/>
                <a:gd name="connsiteX4" fmla="*/ 0 w 119861"/>
                <a:gd name="connsiteY4" fmla="*/ 3060 h 8685"/>
                <a:gd name="connsiteX5" fmla="*/ 7086 w 119861"/>
                <a:gd name="connsiteY5" fmla="*/ -1371 h 8685"/>
                <a:gd name="connsiteX6" fmla="*/ 112768 w 119861"/>
                <a:gd name="connsiteY6" fmla="*/ -1371 h 86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9861" h="8685">
                  <a:moveTo>
                    <a:pt x="112768" y="-1371"/>
                  </a:moveTo>
                  <a:cubicBezTo>
                    <a:pt x="115603" y="-1371"/>
                    <a:pt x="119862" y="-1371"/>
                    <a:pt x="119862" y="2884"/>
                  </a:cubicBezTo>
                  <a:cubicBezTo>
                    <a:pt x="119862" y="7315"/>
                    <a:pt x="115786" y="7315"/>
                    <a:pt x="112768" y="7315"/>
                  </a:cubicBezTo>
                  <a:lnTo>
                    <a:pt x="7086" y="7315"/>
                  </a:lnTo>
                  <a:cubicBezTo>
                    <a:pt x="4250" y="7315"/>
                    <a:pt x="0" y="7315"/>
                    <a:pt x="0" y="3060"/>
                  </a:cubicBezTo>
                  <a:cubicBezTo>
                    <a:pt x="0" y="-1371"/>
                    <a:pt x="4075" y="-1371"/>
                    <a:pt x="7086" y="-1371"/>
                  </a:cubicBezTo>
                  <a:lnTo>
                    <a:pt x="112768" y="-1371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41" name="任意多边形: 形状 40">
              <a:extLst>
                <a:ext uri="{FF2B5EF4-FFF2-40B4-BE49-F238E27FC236}">
                  <a16:creationId xmlns:a16="http://schemas.microsoft.com/office/drawing/2014/main" id="{30DDCB03-DB9E-5201-8F4E-33A5F9DB2DBE}"/>
                </a:ext>
              </a:extLst>
            </p:cNvPr>
            <p:cNvSpPr/>
            <p:nvPr>
              <p:custDataLst>
                <p:tags r:id="rId102"/>
              </p:custDataLst>
            </p:nvPr>
          </p:nvSpPr>
          <p:spPr>
            <a:xfrm flipV="1">
              <a:off x="10678064" y="-16020379"/>
              <a:ext cx="64538" cy="117669"/>
            </a:xfrm>
            <a:custGeom>
              <a:avLst/>
              <a:gdLst>
                <a:gd name="connsiteX0" fmla="*/ 40070 w 64538"/>
                <a:gd name="connsiteY0" fmla="*/ 111343 h 117669"/>
                <a:gd name="connsiteX1" fmla="*/ 34756 w 64538"/>
                <a:gd name="connsiteY1" fmla="*/ 116298 h 117669"/>
                <a:gd name="connsiteX2" fmla="*/ 0 w 64538"/>
                <a:gd name="connsiteY2" fmla="*/ 104959 h 117669"/>
                <a:gd name="connsiteX3" fmla="*/ 0 w 64538"/>
                <a:gd name="connsiteY3" fmla="*/ 98576 h 117669"/>
                <a:gd name="connsiteX4" fmla="*/ 25708 w 64538"/>
                <a:gd name="connsiteY4" fmla="*/ 103538 h 117669"/>
                <a:gd name="connsiteX5" fmla="*/ 25708 w 64538"/>
                <a:gd name="connsiteY5" fmla="*/ 13159 h 117669"/>
                <a:gd name="connsiteX6" fmla="*/ 7976 w 64538"/>
                <a:gd name="connsiteY6" fmla="*/ 5012 h 117669"/>
                <a:gd name="connsiteX7" fmla="*/ 1239 w 64538"/>
                <a:gd name="connsiteY7" fmla="*/ 5012 h 117669"/>
                <a:gd name="connsiteX8" fmla="*/ 1239 w 64538"/>
                <a:gd name="connsiteY8" fmla="*/ -1372 h 117669"/>
                <a:gd name="connsiteX9" fmla="*/ 32802 w 64538"/>
                <a:gd name="connsiteY9" fmla="*/ -665 h 117669"/>
                <a:gd name="connsiteX10" fmla="*/ 64539 w 64538"/>
                <a:gd name="connsiteY10" fmla="*/ -1372 h 117669"/>
                <a:gd name="connsiteX11" fmla="*/ 64539 w 64538"/>
                <a:gd name="connsiteY11" fmla="*/ 5012 h 117669"/>
                <a:gd name="connsiteX12" fmla="*/ 57802 w 64538"/>
                <a:gd name="connsiteY12" fmla="*/ 5012 h 117669"/>
                <a:gd name="connsiteX13" fmla="*/ 40070 w 64538"/>
                <a:gd name="connsiteY13" fmla="*/ 13159 h 117669"/>
                <a:gd name="connsiteX14" fmla="*/ 40070 w 64538"/>
                <a:gd name="connsiteY14" fmla="*/ 111343 h 117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4538" h="117669">
                  <a:moveTo>
                    <a:pt x="40070" y="111343"/>
                  </a:moveTo>
                  <a:cubicBezTo>
                    <a:pt x="40070" y="116122"/>
                    <a:pt x="39721" y="116298"/>
                    <a:pt x="34756" y="116298"/>
                  </a:cubicBezTo>
                  <a:cubicBezTo>
                    <a:pt x="23403" y="105134"/>
                    <a:pt x="7268" y="104959"/>
                    <a:pt x="0" y="104959"/>
                  </a:cubicBezTo>
                  <a:lnTo>
                    <a:pt x="0" y="98576"/>
                  </a:lnTo>
                  <a:cubicBezTo>
                    <a:pt x="4258" y="98576"/>
                    <a:pt x="15960" y="98576"/>
                    <a:pt x="25708" y="103538"/>
                  </a:cubicBezTo>
                  <a:lnTo>
                    <a:pt x="25708" y="13159"/>
                  </a:lnTo>
                  <a:cubicBezTo>
                    <a:pt x="25708" y="7315"/>
                    <a:pt x="25708" y="5012"/>
                    <a:pt x="7976" y="5012"/>
                  </a:cubicBezTo>
                  <a:lnTo>
                    <a:pt x="1239" y="5012"/>
                  </a:lnTo>
                  <a:lnTo>
                    <a:pt x="1239" y="-1372"/>
                  </a:lnTo>
                  <a:cubicBezTo>
                    <a:pt x="4433" y="-1197"/>
                    <a:pt x="26239" y="-665"/>
                    <a:pt x="32802" y="-665"/>
                  </a:cubicBezTo>
                  <a:cubicBezTo>
                    <a:pt x="38299" y="-665"/>
                    <a:pt x="60638" y="-1197"/>
                    <a:pt x="64539" y="-1372"/>
                  </a:cubicBezTo>
                  <a:lnTo>
                    <a:pt x="64539" y="5012"/>
                  </a:lnTo>
                  <a:lnTo>
                    <a:pt x="57802" y="5012"/>
                  </a:lnTo>
                  <a:cubicBezTo>
                    <a:pt x="40070" y="5012"/>
                    <a:pt x="40070" y="7315"/>
                    <a:pt x="40070" y="13159"/>
                  </a:cubicBezTo>
                  <a:lnTo>
                    <a:pt x="40070" y="111343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42" name="任意多边形: 形状 41">
              <a:extLst>
                <a:ext uri="{FF2B5EF4-FFF2-40B4-BE49-F238E27FC236}">
                  <a16:creationId xmlns:a16="http://schemas.microsoft.com/office/drawing/2014/main" id="{11E5E442-C39B-E614-9C6F-A19CDE9B242E}"/>
                </a:ext>
              </a:extLst>
            </p:cNvPr>
            <p:cNvSpPr/>
            <p:nvPr>
              <p:custDataLst>
                <p:tags r:id="rId103"/>
              </p:custDataLst>
            </p:nvPr>
          </p:nvSpPr>
          <p:spPr>
            <a:xfrm flipV="1">
              <a:off x="10786778" y="-16130486"/>
              <a:ext cx="58747" cy="253090"/>
            </a:xfrm>
            <a:custGeom>
              <a:avLst/>
              <a:gdLst>
                <a:gd name="connsiteX0" fmla="*/ 58747 w 58747"/>
                <a:gd name="connsiteY0" fmla="*/ 125171 h 253090"/>
                <a:gd name="connsiteX1" fmla="*/ 42033 w 58747"/>
                <a:gd name="connsiteY1" fmla="*/ 204132 h 253090"/>
                <a:gd name="connsiteX2" fmla="*/ 2535 w 58747"/>
                <a:gd name="connsiteY2" fmla="*/ 251715 h 253090"/>
                <a:gd name="connsiteX3" fmla="*/ 0 w 58747"/>
                <a:gd name="connsiteY3" fmla="*/ 249183 h 253090"/>
                <a:gd name="connsiteX4" fmla="*/ 4814 w 58747"/>
                <a:gd name="connsiteY4" fmla="*/ 243363 h 253090"/>
                <a:gd name="connsiteX5" fmla="*/ 44058 w 58747"/>
                <a:gd name="connsiteY5" fmla="*/ 125171 h 253090"/>
                <a:gd name="connsiteX6" fmla="*/ 3289 w 58747"/>
                <a:gd name="connsiteY6" fmla="*/ 5462 h 253090"/>
                <a:gd name="connsiteX7" fmla="*/ 0 w 58747"/>
                <a:gd name="connsiteY7" fmla="*/ 1159 h 253090"/>
                <a:gd name="connsiteX8" fmla="*/ 2535 w 58747"/>
                <a:gd name="connsiteY8" fmla="*/ -1375 h 253090"/>
                <a:gd name="connsiteX9" fmla="*/ 42795 w 58747"/>
                <a:gd name="connsiteY9" fmla="*/ 47979 h 253090"/>
                <a:gd name="connsiteX10" fmla="*/ 58747 w 58747"/>
                <a:gd name="connsiteY10" fmla="*/ 125171 h 253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8747" h="253090">
                  <a:moveTo>
                    <a:pt x="58747" y="125171"/>
                  </a:moveTo>
                  <a:cubicBezTo>
                    <a:pt x="58747" y="144909"/>
                    <a:pt x="55967" y="175533"/>
                    <a:pt x="42033" y="204132"/>
                  </a:cubicBezTo>
                  <a:cubicBezTo>
                    <a:pt x="26843" y="235265"/>
                    <a:pt x="5061" y="251715"/>
                    <a:pt x="2535" y="251715"/>
                  </a:cubicBezTo>
                  <a:cubicBezTo>
                    <a:pt x="1009" y="251715"/>
                    <a:pt x="0" y="250700"/>
                    <a:pt x="0" y="249183"/>
                  </a:cubicBezTo>
                  <a:cubicBezTo>
                    <a:pt x="0" y="248429"/>
                    <a:pt x="0" y="247921"/>
                    <a:pt x="4814" y="243363"/>
                  </a:cubicBezTo>
                  <a:cubicBezTo>
                    <a:pt x="29624" y="218304"/>
                    <a:pt x="44058" y="178066"/>
                    <a:pt x="44058" y="125171"/>
                  </a:cubicBezTo>
                  <a:cubicBezTo>
                    <a:pt x="44058" y="81891"/>
                    <a:pt x="34692" y="37347"/>
                    <a:pt x="3289" y="5462"/>
                  </a:cubicBezTo>
                  <a:cubicBezTo>
                    <a:pt x="0" y="2421"/>
                    <a:pt x="0" y="1912"/>
                    <a:pt x="0" y="1159"/>
                  </a:cubicBezTo>
                  <a:cubicBezTo>
                    <a:pt x="0" y="-358"/>
                    <a:pt x="1009" y="-1375"/>
                    <a:pt x="2535" y="-1375"/>
                  </a:cubicBezTo>
                  <a:cubicBezTo>
                    <a:pt x="5061" y="-1375"/>
                    <a:pt x="27853" y="15838"/>
                    <a:pt x="42795" y="47979"/>
                  </a:cubicBezTo>
                  <a:cubicBezTo>
                    <a:pt x="55712" y="75817"/>
                    <a:pt x="58747" y="103907"/>
                    <a:pt x="58747" y="125171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</p:grpSp>
      <p:sp>
        <p:nvSpPr>
          <p:cNvPr id="3" name="文本框 2">
            <a:extLst>
              <a:ext uri="{FF2B5EF4-FFF2-40B4-BE49-F238E27FC236}">
                <a16:creationId xmlns:a16="http://schemas.microsoft.com/office/drawing/2014/main" id="{59BC1DF7-3655-1997-9FAA-8C61E19D276B}"/>
              </a:ext>
            </a:extLst>
          </p:cNvPr>
          <p:cNvSpPr txBox="1"/>
          <p:nvPr/>
        </p:nvSpPr>
        <p:spPr>
          <a:xfrm>
            <a:off x="338110" y="920479"/>
            <a:ext cx="48377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altLang="zh-CN" sz="2400" dirty="0">
                <a:solidFill>
                  <a:srgbClr val="C00000"/>
                </a:solidFill>
                <a:latin typeface="Palatino"/>
              </a:rPr>
              <a:t>The Decoder</a:t>
            </a:r>
            <a:endParaRPr lang="zh-CN" altLang="en-US" sz="2400" dirty="0">
              <a:solidFill>
                <a:srgbClr val="C00000"/>
              </a:solidFill>
              <a:latin typeface="Palatino"/>
            </a:endParaRPr>
          </a:p>
        </p:txBody>
      </p:sp>
      <p:grpSp>
        <p:nvGrpSpPr>
          <p:cNvPr id="284" name="组合 283" descr="\documentclass{article}&#10;\usepackage{amsmath}&#10;\pagestyle{empty}&#10;\begin{document}&#10;&#10;\begin{flalign*}&#10;&amp; \mathbf{h}^{dec}_{0,i} = \hat{\mathbf{y}}_{i-1} &amp;&amp; \\&#10;&amp; \mathbf{h}^{dec}_{j,i} = \textsc{DecoderLayer}(\mathbf{H}^{enc}, \mathbf{H}^{dec}_{j-1, 1:i}) \rightarrow j^{th} layer &amp;&amp; \\&#10;&amp; \mathbf{h}^{dec}_{i} = \mathbf{h}^{dec}_{K_d, i} &amp;&amp;&#10;\end{flalign*}&#10;&#10;\end{document}" title="IguanaTex Shape Display">
            <a:extLst>
              <a:ext uri="{FF2B5EF4-FFF2-40B4-BE49-F238E27FC236}">
                <a16:creationId xmlns:a16="http://schemas.microsoft.com/office/drawing/2014/main" id="{44F6DDE4-1A1D-1E78-FA0F-F95BEDA82D1C}"/>
              </a:ext>
            </a:extLst>
          </p:cNvPr>
          <p:cNvGrpSpPr>
            <a:grpSpLocks noChangeAspect="1"/>
          </p:cNvGrpSpPr>
          <p:nvPr>
            <p:custDataLst>
              <p:tags r:id="rId2"/>
            </p:custDataLst>
          </p:nvPr>
        </p:nvGrpSpPr>
        <p:grpSpPr>
          <a:xfrm>
            <a:off x="1409700" y="3632200"/>
            <a:ext cx="5709768" cy="1175959"/>
            <a:chOff x="4821653" y="-14004744"/>
            <a:chExt cx="5709768" cy="1175959"/>
          </a:xfrm>
        </p:grpSpPr>
        <p:sp>
          <p:nvSpPr>
            <p:cNvPr id="623" name="任意多边形: 形状 622">
              <a:extLst>
                <a:ext uri="{FF2B5EF4-FFF2-40B4-BE49-F238E27FC236}">
                  <a16:creationId xmlns:a16="http://schemas.microsoft.com/office/drawing/2014/main" id="{A846E438-A77C-ED0B-DFC4-3D05A2C0F7EE}"/>
                </a:ext>
              </a:extLst>
            </p:cNvPr>
            <p:cNvSpPr/>
            <p:nvPr>
              <p:custDataLst>
                <p:tags r:id="rId44"/>
              </p:custDataLst>
            </p:nvPr>
          </p:nvSpPr>
          <p:spPr>
            <a:xfrm flipV="1">
              <a:off x="4821653" y="-13952874"/>
              <a:ext cx="144345" cy="175644"/>
            </a:xfrm>
            <a:custGeom>
              <a:avLst/>
              <a:gdLst>
                <a:gd name="connsiteX0" fmla="*/ 17477 w 144345"/>
                <a:gd name="connsiteY0" fmla="*/ 10515 h 175644"/>
                <a:gd name="connsiteX1" fmla="*/ 0 w 144345"/>
                <a:gd name="connsiteY1" fmla="*/ 10515 h 175644"/>
                <a:gd name="connsiteX2" fmla="*/ 0 w 144345"/>
                <a:gd name="connsiteY2" fmla="*/ -1377 h 175644"/>
                <a:gd name="connsiteX3" fmla="*/ 31912 w 144345"/>
                <a:gd name="connsiteY3" fmla="*/ -616 h 175644"/>
                <a:gd name="connsiteX4" fmla="*/ 63816 w 144345"/>
                <a:gd name="connsiteY4" fmla="*/ -1377 h 175644"/>
                <a:gd name="connsiteX5" fmla="*/ 63816 w 144345"/>
                <a:gd name="connsiteY5" fmla="*/ 10515 h 175644"/>
                <a:gd name="connsiteX6" fmla="*/ 46346 w 144345"/>
                <a:gd name="connsiteY6" fmla="*/ 10515 h 175644"/>
                <a:gd name="connsiteX7" fmla="*/ 46346 w 144345"/>
                <a:gd name="connsiteY7" fmla="*/ 63412 h 175644"/>
                <a:gd name="connsiteX8" fmla="*/ 84073 w 144345"/>
                <a:gd name="connsiteY8" fmla="*/ 103404 h 175644"/>
                <a:gd name="connsiteX9" fmla="*/ 98000 w 144345"/>
                <a:gd name="connsiteY9" fmla="*/ 78854 h 175644"/>
                <a:gd name="connsiteX10" fmla="*/ 98000 w 144345"/>
                <a:gd name="connsiteY10" fmla="*/ 10515 h 175644"/>
                <a:gd name="connsiteX11" fmla="*/ 80530 w 144345"/>
                <a:gd name="connsiteY11" fmla="*/ 10515 h 175644"/>
                <a:gd name="connsiteX12" fmla="*/ 80530 w 144345"/>
                <a:gd name="connsiteY12" fmla="*/ -1377 h 175644"/>
                <a:gd name="connsiteX13" fmla="*/ 112434 w 144345"/>
                <a:gd name="connsiteY13" fmla="*/ -616 h 175644"/>
                <a:gd name="connsiteX14" fmla="*/ 144346 w 144345"/>
                <a:gd name="connsiteY14" fmla="*/ -1377 h 175644"/>
                <a:gd name="connsiteX15" fmla="*/ 144346 w 144345"/>
                <a:gd name="connsiteY15" fmla="*/ 10515 h 175644"/>
                <a:gd name="connsiteX16" fmla="*/ 126868 w 144345"/>
                <a:gd name="connsiteY16" fmla="*/ 10515 h 175644"/>
                <a:gd name="connsiteX17" fmla="*/ 126868 w 144345"/>
                <a:gd name="connsiteY17" fmla="*/ 76067 h 175644"/>
                <a:gd name="connsiteX18" fmla="*/ 87870 w 144345"/>
                <a:gd name="connsiteY18" fmla="*/ 112512 h 175644"/>
                <a:gd name="connsiteX19" fmla="*/ 44821 w 144345"/>
                <a:gd name="connsiteY19" fmla="*/ 87707 h 175644"/>
                <a:gd name="connsiteX20" fmla="*/ 44821 w 144345"/>
                <a:gd name="connsiteY20" fmla="*/ 174267 h 175644"/>
                <a:gd name="connsiteX21" fmla="*/ 0 w 144345"/>
                <a:gd name="connsiteY21" fmla="*/ 172244 h 175644"/>
                <a:gd name="connsiteX22" fmla="*/ 0 w 144345"/>
                <a:gd name="connsiteY22" fmla="*/ 160349 h 175644"/>
                <a:gd name="connsiteX23" fmla="*/ 17477 w 144345"/>
                <a:gd name="connsiteY23" fmla="*/ 150480 h 175644"/>
                <a:gd name="connsiteX24" fmla="*/ 17477 w 144345"/>
                <a:gd name="connsiteY24" fmla="*/ 10515 h 175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44345" h="175644">
                  <a:moveTo>
                    <a:pt x="17477" y="10515"/>
                  </a:moveTo>
                  <a:lnTo>
                    <a:pt x="0" y="10515"/>
                  </a:lnTo>
                  <a:lnTo>
                    <a:pt x="0" y="-1377"/>
                  </a:lnTo>
                  <a:cubicBezTo>
                    <a:pt x="7094" y="-1125"/>
                    <a:pt x="22283" y="-616"/>
                    <a:pt x="31912" y="-616"/>
                  </a:cubicBezTo>
                  <a:cubicBezTo>
                    <a:pt x="41786" y="-616"/>
                    <a:pt x="56729" y="-1125"/>
                    <a:pt x="63816" y="-1377"/>
                  </a:cubicBezTo>
                  <a:lnTo>
                    <a:pt x="63816" y="10515"/>
                  </a:lnTo>
                  <a:lnTo>
                    <a:pt x="46346" y="10515"/>
                  </a:lnTo>
                  <a:lnTo>
                    <a:pt x="46346" y="63412"/>
                  </a:lnTo>
                  <a:cubicBezTo>
                    <a:pt x="46346" y="91003"/>
                    <a:pt x="68121" y="103404"/>
                    <a:pt x="84073" y="103404"/>
                  </a:cubicBezTo>
                  <a:cubicBezTo>
                    <a:pt x="92685" y="103404"/>
                    <a:pt x="98000" y="98085"/>
                    <a:pt x="98000" y="78854"/>
                  </a:cubicBezTo>
                  <a:lnTo>
                    <a:pt x="98000" y="10515"/>
                  </a:lnTo>
                  <a:lnTo>
                    <a:pt x="80530" y="10515"/>
                  </a:lnTo>
                  <a:lnTo>
                    <a:pt x="80530" y="-1377"/>
                  </a:lnTo>
                  <a:cubicBezTo>
                    <a:pt x="87616" y="-1125"/>
                    <a:pt x="102813" y="-616"/>
                    <a:pt x="112434" y="-616"/>
                  </a:cubicBezTo>
                  <a:cubicBezTo>
                    <a:pt x="122308" y="-616"/>
                    <a:pt x="137251" y="-1125"/>
                    <a:pt x="144346" y="-1377"/>
                  </a:cubicBezTo>
                  <a:lnTo>
                    <a:pt x="144346" y="10515"/>
                  </a:lnTo>
                  <a:lnTo>
                    <a:pt x="126868" y="10515"/>
                  </a:lnTo>
                  <a:lnTo>
                    <a:pt x="126868" y="76067"/>
                  </a:lnTo>
                  <a:cubicBezTo>
                    <a:pt x="126868" y="102643"/>
                    <a:pt x="113197" y="112512"/>
                    <a:pt x="87870" y="112512"/>
                  </a:cubicBezTo>
                  <a:cubicBezTo>
                    <a:pt x="63561" y="112512"/>
                    <a:pt x="50652" y="97831"/>
                    <a:pt x="44821" y="87707"/>
                  </a:cubicBezTo>
                  <a:lnTo>
                    <a:pt x="44821" y="174267"/>
                  </a:lnTo>
                  <a:lnTo>
                    <a:pt x="0" y="172244"/>
                  </a:lnTo>
                  <a:lnTo>
                    <a:pt x="0" y="160349"/>
                  </a:lnTo>
                  <a:cubicBezTo>
                    <a:pt x="15706" y="160349"/>
                    <a:pt x="17477" y="160349"/>
                    <a:pt x="17477" y="150480"/>
                  </a:cubicBezTo>
                  <a:lnTo>
                    <a:pt x="17477" y="10515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624" name="任意多边形: 形状 623">
              <a:extLst>
                <a:ext uri="{FF2B5EF4-FFF2-40B4-BE49-F238E27FC236}">
                  <a16:creationId xmlns:a16="http://schemas.microsoft.com/office/drawing/2014/main" id="{34CAD9DB-BC2F-3A0F-9BA6-A4A201C7FA7A}"/>
                </a:ext>
              </a:extLst>
            </p:cNvPr>
            <p:cNvSpPr/>
            <p:nvPr>
              <p:custDataLst>
                <p:tags r:id="rId45"/>
              </p:custDataLst>
            </p:nvPr>
          </p:nvSpPr>
          <p:spPr>
            <a:xfrm flipV="1">
              <a:off x="4982887" y="-14004744"/>
              <a:ext cx="278462" cy="124759"/>
            </a:xfrm>
            <a:custGeom>
              <a:avLst/>
              <a:gdLst>
                <a:gd name="connsiteX0" fmla="*/ 90429 w 278462"/>
                <a:gd name="connsiteY0" fmla="*/ 118057 h 124759"/>
                <a:gd name="connsiteX1" fmla="*/ 91135 w 278462"/>
                <a:gd name="connsiteY1" fmla="*/ 120898 h 124759"/>
                <a:gd name="connsiteX2" fmla="*/ 88299 w 278462"/>
                <a:gd name="connsiteY2" fmla="*/ 123376 h 124759"/>
                <a:gd name="connsiteX3" fmla="*/ 65603 w 278462"/>
                <a:gd name="connsiteY3" fmla="*/ 121605 h 124759"/>
                <a:gd name="connsiteX4" fmla="*/ 61702 w 278462"/>
                <a:gd name="connsiteY4" fmla="*/ 117531 h 124759"/>
                <a:gd name="connsiteX5" fmla="*/ 66310 w 278462"/>
                <a:gd name="connsiteY5" fmla="*/ 115047 h 124759"/>
                <a:gd name="connsiteX6" fmla="*/ 74826 w 278462"/>
                <a:gd name="connsiteY6" fmla="*/ 112388 h 124759"/>
                <a:gd name="connsiteX7" fmla="*/ 74111 w 278462"/>
                <a:gd name="connsiteY7" fmla="*/ 108489 h 124759"/>
                <a:gd name="connsiteX8" fmla="*/ 64006 w 278462"/>
                <a:gd name="connsiteY8" fmla="*/ 68083 h 124759"/>
                <a:gd name="connsiteX9" fmla="*/ 45743 w 278462"/>
                <a:gd name="connsiteY9" fmla="*/ 78539 h 124759"/>
                <a:gd name="connsiteX10" fmla="*/ 0 w 278462"/>
                <a:gd name="connsiteY10" fmla="*/ 28034 h 124759"/>
                <a:gd name="connsiteX11" fmla="*/ 26772 w 278462"/>
                <a:gd name="connsiteY11" fmla="*/ -1383 h 124759"/>
                <a:gd name="connsiteX12" fmla="*/ 51947 w 278462"/>
                <a:gd name="connsiteY12" fmla="*/ 11020 h 124759"/>
                <a:gd name="connsiteX13" fmla="*/ 70210 w 278462"/>
                <a:gd name="connsiteY13" fmla="*/ -1383 h 124759"/>
                <a:gd name="connsiteX14" fmla="*/ 84224 w 278462"/>
                <a:gd name="connsiteY14" fmla="*/ 8010 h 124759"/>
                <a:gd name="connsiteX15" fmla="*/ 90429 w 278462"/>
                <a:gd name="connsiteY15" fmla="*/ 25732 h 124759"/>
                <a:gd name="connsiteX16" fmla="*/ 87593 w 278462"/>
                <a:gd name="connsiteY16" fmla="*/ 28034 h 124759"/>
                <a:gd name="connsiteX17" fmla="*/ 83692 w 278462"/>
                <a:gd name="connsiteY17" fmla="*/ 22540 h 124759"/>
                <a:gd name="connsiteX18" fmla="*/ 70743 w 278462"/>
                <a:gd name="connsiteY18" fmla="*/ 3579 h 124759"/>
                <a:gd name="connsiteX19" fmla="*/ 64896 w 278462"/>
                <a:gd name="connsiteY19" fmla="*/ 12257 h 124759"/>
                <a:gd name="connsiteX20" fmla="*/ 65778 w 278462"/>
                <a:gd name="connsiteY20" fmla="*/ 19530 h 124759"/>
                <a:gd name="connsiteX21" fmla="*/ 90429 w 278462"/>
                <a:gd name="connsiteY21" fmla="*/ 118057 h 124759"/>
                <a:gd name="connsiteX22" fmla="*/ 52662 w 278462"/>
                <a:gd name="connsiteY22" fmla="*/ 22540 h 124759"/>
                <a:gd name="connsiteX23" fmla="*/ 43613 w 278462"/>
                <a:gd name="connsiteY23" fmla="*/ 10669 h 124759"/>
                <a:gd name="connsiteX24" fmla="*/ 27304 w 278462"/>
                <a:gd name="connsiteY24" fmla="*/ 3579 h 124759"/>
                <a:gd name="connsiteX25" fmla="*/ 14355 w 278462"/>
                <a:gd name="connsiteY25" fmla="*/ 20769 h 124759"/>
                <a:gd name="connsiteX26" fmla="*/ 23578 w 278462"/>
                <a:gd name="connsiteY26" fmla="*/ 56745 h 124759"/>
                <a:gd name="connsiteX27" fmla="*/ 45743 w 278462"/>
                <a:gd name="connsiteY27" fmla="*/ 73577 h 124759"/>
                <a:gd name="connsiteX28" fmla="*/ 61527 w 278462"/>
                <a:gd name="connsiteY28" fmla="*/ 58158 h 124759"/>
                <a:gd name="connsiteX29" fmla="*/ 60995 w 278462"/>
                <a:gd name="connsiteY29" fmla="*/ 55681 h 124759"/>
                <a:gd name="connsiteX30" fmla="*/ 52662 w 278462"/>
                <a:gd name="connsiteY30" fmla="*/ 22540 h 124759"/>
                <a:gd name="connsiteX31" fmla="*/ 134330 w 278462"/>
                <a:gd name="connsiteY31" fmla="*/ 40794 h 124759"/>
                <a:gd name="connsiteX32" fmla="*/ 162873 w 278462"/>
                <a:gd name="connsiteY32" fmla="*/ 44517 h 124759"/>
                <a:gd name="connsiteX33" fmla="*/ 178475 w 278462"/>
                <a:gd name="connsiteY33" fmla="*/ 62945 h 124759"/>
                <a:gd name="connsiteX34" fmla="*/ 156494 w 278462"/>
                <a:gd name="connsiteY34" fmla="*/ 78539 h 124759"/>
                <a:gd name="connsiteX35" fmla="*/ 106486 w 278462"/>
                <a:gd name="connsiteY35" fmla="*/ 31933 h 124759"/>
                <a:gd name="connsiteX36" fmla="*/ 138405 w 278462"/>
                <a:gd name="connsiteY36" fmla="*/ -1383 h 124759"/>
                <a:gd name="connsiteX37" fmla="*/ 182376 w 278462"/>
                <a:gd name="connsiteY37" fmla="*/ 18641 h 124759"/>
                <a:gd name="connsiteX38" fmla="*/ 179365 w 278462"/>
                <a:gd name="connsiteY38" fmla="*/ 21650 h 124759"/>
                <a:gd name="connsiteX39" fmla="*/ 176529 w 278462"/>
                <a:gd name="connsiteY39" fmla="*/ 19881 h 124759"/>
                <a:gd name="connsiteX40" fmla="*/ 138763 w 278462"/>
                <a:gd name="connsiteY40" fmla="*/ 3579 h 124759"/>
                <a:gd name="connsiteX41" fmla="*/ 121031 w 278462"/>
                <a:gd name="connsiteY41" fmla="*/ 25017 h 124759"/>
                <a:gd name="connsiteX42" fmla="*/ 123161 w 278462"/>
                <a:gd name="connsiteY42" fmla="*/ 40794 h 124759"/>
                <a:gd name="connsiteX43" fmla="*/ 134330 w 278462"/>
                <a:gd name="connsiteY43" fmla="*/ 40794 h 124759"/>
                <a:gd name="connsiteX44" fmla="*/ 124574 w 278462"/>
                <a:gd name="connsiteY44" fmla="*/ 45756 h 124759"/>
                <a:gd name="connsiteX45" fmla="*/ 156494 w 278462"/>
                <a:gd name="connsiteY45" fmla="*/ 73577 h 124759"/>
                <a:gd name="connsiteX46" fmla="*/ 170857 w 278462"/>
                <a:gd name="connsiteY46" fmla="*/ 62945 h 124759"/>
                <a:gd name="connsiteX47" fmla="*/ 133265 w 278462"/>
                <a:gd name="connsiteY47" fmla="*/ 45756 h 124759"/>
                <a:gd name="connsiteX48" fmla="*/ 124574 w 278462"/>
                <a:gd name="connsiteY48" fmla="*/ 45756 h 124759"/>
                <a:gd name="connsiteX49" fmla="*/ 268357 w 278462"/>
                <a:gd name="connsiteY49" fmla="*/ 68266 h 124759"/>
                <a:gd name="connsiteX50" fmla="*/ 259317 w 278462"/>
                <a:gd name="connsiteY50" fmla="*/ 58341 h 124759"/>
                <a:gd name="connsiteX51" fmla="*/ 266229 w 278462"/>
                <a:gd name="connsiteY51" fmla="*/ 51783 h 124759"/>
                <a:gd name="connsiteX52" fmla="*/ 276342 w 278462"/>
                <a:gd name="connsiteY52" fmla="*/ 63120 h 124759"/>
                <a:gd name="connsiteX53" fmla="*/ 252931 w 278462"/>
                <a:gd name="connsiteY53" fmla="*/ 78539 h 124759"/>
                <a:gd name="connsiteX54" fmla="*/ 201690 w 278462"/>
                <a:gd name="connsiteY54" fmla="*/ 29447 h 124759"/>
                <a:gd name="connsiteX55" fmla="*/ 234492 w 278462"/>
                <a:gd name="connsiteY55" fmla="*/ -1383 h 124759"/>
                <a:gd name="connsiteX56" fmla="*/ 278462 w 278462"/>
                <a:gd name="connsiteY56" fmla="*/ 18641 h 124759"/>
                <a:gd name="connsiteX57" fmla="*/ 275452 w 278462"/>
                <a:gd name="connsiteY57" fmla="*/ 21650 h 124759"/>
                <a:gd name="connsiteX58" fmla="*/ 272615 w 278462"/>
                <a:gd name="connsiteY58" fmla="*/ 19881 h 124759"/>
                <a:gd name="connsiteX59" fmla="*/ 234849 w 278462"/>
                <a:gd name="connsiteY59" fmla="*/ 3579 h 124759"/>
                <a:gd name="connsiteX60" fmla="*/ 216403 w 278462"/>
                <a:gd name="connsiteY60" fmla="*/ 23247 h 124759"/>
                <a:gd name="connsiteX61" fmla="*/ 228113 w 278462"/>
                <a:gd name="connsiteY61" fmla="*/ 59936 h 124759"/>
                <a:gd name="connsiteX62" fmla="*/ 252931 w 278462"/>
                <a:gd name="connsiteY62" fmla="*/ 73577 h 124759"/>
                <a:gd name="connsiteX63" fmla="*/ 268357 w 278462"/>
                <a:gd name="connsiteY63" fmla="*/ 68266 h 124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278462" h="124759">
                  <a:moveTo>
                    <a:pt x="90429" y="118057"/>
                  </a:moveTo>
                  <a:cubicBezTo>
                    <a:pt x="90603" y="118414"/>
                    <a:pt x="91135" y="120717"/>
                    <a:pt x="91135" y="120898"/>
                  </a:cubicBezTo>
                  <a:cubicBezTo>
                    <a:pt x="91135" y="121781"/>
                    <a:pt x="90429" y="123376"/>
                    <a:pt x="88299" y="123376"/>
                  </a:cubicBezTo>
                  <a:cubicBezTo>
                    <a:pt x="84748" y="123376"/>
                    <a:pt x="70036" y="121964"/>
                    <a:pt x="65603" y="121605"/>
                  </a:cubicBezTo>
                  <a:cubicBezTo>
                    <a:pt x="64181" y="121430"/>
                    <a:pt x="61702" y="121249"/>
                    <a:pt x="61702" y="117531"/>
                  </a:cubicBezTo>
                  <a:cubicBezTo>
                    <a:pt x="61702" y="115047"/>
                    <a:pt x="64181" y="115047"/>
                    <a:pt x="66310" y="115047"/>
                  </a:cubicBezTo>
                  <a:cubicBezTo>
                    <a:pt x="74826" y="115047"/>
                    <a:pt x="74826" y="113808"/>
                    <a:pt x="74826" y="112388"/>
                  </a:cubicBezTo>
                  <a:cubicBezTo>
                    <a:pt x="74826" y="111149"/>
                    <a:pt x="74469" y="110085"/>
                    <a:pt x="74111" y="108489"/>
                  </a:cubicBezTo>
                  <a:lnTo>
                    <a:pt x="64006" y="68083"/>
                  </a:lnTo>
                  <a:cubicBezTo>
                    <a:pt x="60280" y="73935"/>
                    <a:pt x="54250" y="78539"/>
                    <a:pt x="45743" y="78539"/>
                  </a:cubicBezTo>
                  <a:cubicBezTo>
                    <a:pt x="23046" y="78539"/>
                    <a:pt x="0" y="53554"/>
                    <a:pt x="0" y="28034"/>
                  </a:cubicBezTo>
                  <a:cubicBezTo>
                    <a:pt x="0" y="10844"/>
                    <a:pt x="11519" y="-1383"/>
                    <a:pt x="26772" y="-1383"/>
                  </a:cubicBezTo>
                  <a:cubicBezTo>
                    <a:pt x="36345" y="-1383"/>
                    <a:pt x="44853" y="4111"/>
                    <a:pt x="51947" y="11020"/>
                  </a:cubicBezTo>
                  <a:cubicBezTo>
                    <a:pt x="55315" y="388"/>
                    <a:pt x="65603" y="-1383"/>
                    <a:pt x="70210" y="-1383"/>
                  </a:cubicBezTo>
                  <a:cubicBezTo>
                    <a:pt x="76598" y="-1383"/>
                    <a:pt x="81030" y="2515"/>
                    <a:pt x="84224" y="8010"/>
                  </a:cubicBezTo>
                  <a:cubicBezTo>
                    <a:pt x="88124" y="14918"/>
                    <a:pt x="90429" y="25017"/>
                    <a:pt x="90429" y="25732"/>
                  </a:cubicBezTo>
                  <a:cubicBezTo>
                    <a:pt x="90429" y="28034"/>
                    <a:pt x="88124" y="28034"/>
                    <a:pt x="87593" y="28034"/>
                  </a:cubicBezTo>
                  <a:cubicBezTo>
                    <a:pt x="85106" y="28034"/>
                    <a:pt x="84931" y="27327"/>
                    <a:pt x="83692" y="22540"/>
                  </a:cubicBezTo>
                  <a:cubicBezTo>
                    <a:pt x="81563" y="14036"/>
                    <a:pt x="78195" y="3579"/>
                    <a:pt x="70743" y="3579"/>
                  </a:cubicBezTo>
                  <a:cubicBezTo>
                    <a:pt x="66135" y="3579"/>
                    <a:pt x="64896" y="7478"/>
                    <a:pt x="64896" y="12257"/>
                  </a:cubicBezTo>
                  <a:cubicBezTo>
                    <a:pt x="64896" y="15631"/>
                    <a:pt x="65245" y="17219"/>
                    <a:pt x="65778" y="19530"/>
                  </a:cubicBezTo>
                  <a:lnTo>
                    <a:pt x="90429" y="118057"/>
                  </a:lnTo>
                  <a:close/>
                  <a:moveTo>
                    <a:pt x="52662" y="22540"/>
                  </a:moveTo>
                  <a:cubicBezTo>
                    <a:pt x="51414" y="17578"/>
                    <a:pt x="47514" y="14036"/>
                    <a:pt x="43613" y="10669"/>
                  </a:cubicBezTo>
                  <a:cubicBezTo>
                    <a:pt x="42016" y="9249"/>
                    <a:pt x="34930" y="3579"/>
                    <a:pt x="27304" y="3579"/>
                  </a:cubicBezTo>
                  <a:cubicBezTo>
                    <a:pt x="20742" y="3579"/>
                    <a:pt x="14355" y="8185"/>
                    <a:pt x="14355" y="20769"/>
                  </a:cubicBezTo>
                  <a:cubicBezTo>
                    <a:pt x="14355" y="30162"/>
                    <a:pt x="19503" y="49655"/>
                    <a:pt x="23578" y="56745"/>
                  </a:cubicBezTo>
                  <a:cubicBezTo>
                    <a:pt x="31737" y="70917"/>
                    <a:pt x="40777" y="73577"/>
                    <a:pt x="45743" y="73577"/>
                  </a:cubicBezTo>
                  <a:cubicBezTo>
                    <a:pt x="58151" y="73577"/>
                    <a:pt x="61527" y="60112"/>
                    <a:pt x="61527" y="58158"/>
                  </a:cubicBezTo>
                  <a:cubicBezTo>
                    <a:pt x="61527" y="57451"/>
                    <a:pt x="61170" y="56213"/>
                    <a:pt x="60995" y="55681"/>
                  </a:cubicBezTo>
                  <a:lnTo>
                    <a:pt x="52662" y="22540"/>
                  </a:lnTo>
                  <a:close/>
                  <a:moveTo>
                    <a:pt x="134330" y="40794"/>
                  </a:moveTo>
                  <a:cubicBezTo>
                    <a:pt x="139295" y="40794"/>
                    <a:pt x="153300" y="41151"/>
                    <a:pt x="162873" y="44517"/>
                  </a:cubicBezTo>
                  <a:cubicBezTo>
                    <a:pt x="175997" y="49123"/>
                    <a:pt x="178475" y="57626"/>
                    <a:pt x="178475" y="62945"/>
                  </a:cubicBezTo>
                  <a:cubicBezTo>
                    <a:pt x="178475" y="72696"/>
                    <a:pt x="168728" y="78539"/>
                    <a:pt x="156494" y="78539"/>
                  </a:cubicBezTo>
                  <a:cubicBezTo>
                    <a:pt x="135212" y="78539"/>
                    <a:pt x="106486" y="62239"/>
                    <a:pt x="106486" y="31933"/>
                  </a:cubicBezTo>
                  <a:cubicBezTo>
                    <a:pt x="106486" y="14036"/>
                    <a:pt x="117663" y="-1383"/>
                    <a:pt x="138405" y="-1383"/>
                  </a:cubicBezTo>
                  <a:cubicBezTo>
                    <a:pt x="168371" y="-1383"/>
                    <a:pt x="182376" y="16156"/>
                    <a:pt x="182376" y="18641"/>
                  </a:cubicBezTo>
                  <a:cubicBezTo>
                    <a:pt x="182376" y="19705"/>
                    <a:pt x="180787" y="21650"/>
                    <a:pt x="179365" y="21650"/>
                  </a:cubicBezTo>
                  <a:cubicBezTo>
                    <a:pt x="178301" y="21650"/>
                    <a:pt x="177943" y="21301"/>
                    <a:pt x="176529" y="19881"/>
                  </a:cubicBezTo>
                  <a:cubicBezTo>
                    <a:pt x="162698" y="3579"/>
                    <a:pt x="141948" y="3579"/>
                    <a:pt x="138763" y="3579"/>
                  </a:cubicBezTo>
                  <a:cubicBezTo>
                    <a:pt x="128118" y="3579"/>
                    <a:pt x="121031" y="10669"/>
                    <a:pt x="121031" y="25017"/>
                  </a:cubicBezTo>
                  <a:cubicBezTo>
                    <a:pt x="121031" y="27502"/>
                    <a:pt x="121031" y="31043"/>
                    <a:pt x="123161" y="40794"/>
                  </a:cubicBezTo>
                  <a:lnTo>
                    <a:pt x="134330" y="40794"/>
                  </a:lnTo>
                  <a:close/>
                  <a:moveTo>
                    <a:pt x="124574" y="45756"/>
                  </a:moveTo>
                  <a:cubicBezTo>
                    <a:pt x="131843" y="71449"/>
                    <a:pt x="151529" y="73577"/>
                    <a:pt x="156494" y="73577"/>
                  </a:cubicBezTo>
                  <a:cubicBezTo>
                    <a:pt x="164295" y="73577"/>
                    <a:pt x="170857" y="69678"/>
                    <a:pt x="170857" y="62945"/>
                  </a:cubicBezTo>
                  <a:cubicBezTo>
                    <a:pt x="170857" y="45756"/>
                    <a:pt x="140892" y="45756"/>
                    <a:pt x="133265" y="45756"/>
                  </a:cubicBezTo>
                  <a:lnTo>
                    <a:pt x="124574" y="45756"/>
                  </a:lnTo>
                  <a:close/>
                  <a:moveTo>
                    <a:pt x="268357" y="68266"/>
                  </a:moveTo>
                  <a:cubicBezTo>
                    <a:pt x="261979" y="67202"/>
                    <a:pt x="259317" y="62239"/>
                    <a:pt x="259317" y="58341"/>
                  </a:cubicBezTo>
                  <a:cubicBezTo>
                    <a:pt x="259317" y="53554"/>
                    <a:pt x="263044" y="51783"/>
                    <a:pt x="266229" y="51783"/>
                  </a:cubicBezTo>
                  <a:cubicBezTo>
                    <a:pt x="270129" y="51783"/>
                    <a:pt x="276342" y="54617"/>
                    <a:pt x="276342" y="63120"/>
                  </a:cubicBezTo>
                  <a:cubicBezTo>
                    <a:pt x="276342" y="75173"/>
                    <a:pt x="262510" y="78539"/>
                    <a:pt x="252931" y="78539"/>
                  </a:cubicBezTo>
                  <a:cubicBezTo>
                    <a:pt x="226333" y="78539"/>
                    <a:pt x="201690" y="54085"/>
                    <a:pt x="201690" y="29447"/>
                  </a:cubicBezTo>
                  <a:cubicBezTo>
                    <a:pt x="201690" y="14211"/>
                    <a:pt x="212328" y="-1383"/>
                    <a:pt x="234492" y="-1383"/>
                  </a:cubicBezTo>
                  <a:cubicBezTo>
                    <a:pt x="264457" y="-1383"/>
                    <a:pt x="278462" y="16156"/>
                    <a:pt x="278462" y="18641"/>
                  </a:cubicBezTo>
                  <a:cubicBezTo>
                    <a:pt x="278462" y="19705"/>
                    <a:pt x="276873" y="21650"/>
                    <a:pt x="275452" y="21650"/>
                  </a:cubicBezTo>
                  <a:cubicBezTo>
                    <a:pt x="274387" y="21650"/>
                    <a:pt x="274031" y="21301"/>
                    <a:pt x="272615" y="19881"/>
                  </a:cubicBezTo>
                  <a:cubicBezTo>
                    <a:pt x="258786" y="3579"/>
                    <a:pt x="238035" y="3579"/>
                    <a:pt x="234849" y="3579"/>
                  </a:cubicBezTo>
                  <a:cubicBezTo>
                    <a:pt x="222083" y="3579"/>
                    <a:pt x="216403" y="12257"/>
                    <a:pt x="216403" y="23247"/>
                  </a:cubicBezTo>
                  <a:cubicBezTo>
                    <a:pt x="216403" y="28391"/>
                    <a:pt x="218889" y="47701"/>
                    <a:pt x="228113" y="59936"/>
                  </a:cubicBezTo>
                  <a:cubicBezTo>
                    <a:pt x="234849" y="68615"/>
                    <a:pt x="244064" y="73577"/>
                    <a:pt x="252931" y="73577"/>
                  </a:cubicBezTo>
                  <a:cubicBezTo>
                    <a:pt x="255418" y="73577"/>
                    <a:pt x="263926" y="73228"/>
                    <a:pt x="268357" y="68266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625" name="任意多边形: 形状 624">
              <a:extLst>
                <a:ext uri="{FF2B5EF4-FFF2-40B4-BE49-F238E27FC236}">
                  <a16:creationId xmlns:a16="http://schemas.microsoft.com/office/drawing/2014/main" id="{8AF2A206-E632-6ADB-A2AD-A49916F82412}"/>
                </a:ext>
              </a:extLst>
            </p:cNvPr>
            <p:cNvSpPr/>
            <p:nvPr>
              <p:custDataLst>
                <p:tags r:id="rId46"/>
              </p:custDataLst>
            </p:nvPr>
          </p:nvSpPr>
          <p:spPr>
            <a:xfrm flipV="1">
              <a:off x="4981290" y="-13832317"/>
              <a:ext cx="82269" cy="121208"/>
            </a:xfrm>
            <a:custGeom>
              <a:avLst/>
              <a:gdLst>
                <a:gd name="connsiteX0" fmla="*/ 82270 w 82269"/>
                <a:gd name="connsiteY0" fmla="*/ 58702 h 121208"/>
                <a:gd name="connsiteX1" fmla="*/ 71807 w 82269"/>
                <a:gd name="connsiteY1" fmla="*/ 104602 h 121208"/>
                <a:gd name="connsiteX2" fmla="*/ 41135 w 82269"/>
                <a:gd name="connsiteY2" fmla="*/ 119838 h 121208"/>
                <a:gd name="connsiteX3" fmla="*/ 0 w 82269"/>
                <a:gd name="connsiteY3" fmla="*/ 58702 h 121208"/>
                <a:gd name="connsiteX4" fmla="*/ 41135 w 82269"/>
                <a:gd name="connsiteY4" fmla="*/ -1370 h 121208"/>
                <a:gd name="connsiteX5" fmla="*/ 82270 w 82269"/>
                <a:gd name="connsiteY5" fmla="*/ 58702 h 121208"/>
                <a:gd name="connsiteX6" fmla="*/ 41135 w 82269"/>
                <a:gd name="connsiteY6" fmla="*/ 3592 h 121208"/>
                <a:gd name="connsiteX7" fmla="*/ 18613 w 82269"/>
                <a:gd name="connsiteY7" fmla="*/ 22901 h 121208"/>
                <a:gd name="connsiteX8" fmla="*/ 16135 w 82269"/>
                <a:gd name="connsiteY8" fmla="*/ 61004 h 121208"/>
                <a:gd name="connsiteX9" fmla="*/ 18796 w 82269"/>
                <a:gd name="connsiteY9" fmla="*/ 97163 h 121208"/>
                <a:gd name="connsiteX10" fmla="*/ 41135 w 82269"/>
                <a:gd name="connsiteY10" fmla="*/ 114885 h 121208"/>
                <a:gd name="connsiteX11" fmla="*/ 63124 w 82269"/>
                <a:gd name="connsiteY11" fmla="*/ 98751 h 121208"/>
                <a:gd name="connsiteX12" fmla="*/ 66135 w 82269"/>
                <a:gd name="connsiteY12" fmla="*/ 61004 h 121208"/>
                <a:gd name="connsiteX13" fmla="*/ 63831 w 82269"/>
                <a:gd name="connsiteY13" fmla="*/ 23616 h 121208"/>
                <a:gd name="connsiteX14" fmla="*/ 41135 w 82269"/>
                <a:gd name="connsiteY14" fmla="*/ 3592 h 121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2269" h="121208">
                  <a:moveTo>
                    <a:pt x="82270" y="58702"/>
                  </a:moveTo>
                  <a:cubicBezTo>
                    <a:pt x="82270" y="78195"/>
                    <a:pt x="79966" y="92201"/>
                    <a:pt x="71807" y="104602"/>
                  </a:cubicBezTo>
                  <a:cubicBezTo>
                    <a:pt x="66310" y="112756"/>
                    <a:pt x="55316" y="119838"/>
                    <a:pt x="41135" y="119838"/>
                  </a:cubicBezTo>
                  <a:cubicBezTo>
                    <a:pt x="0" y="119838"/>
                    <a:pt x="0" y="71461"/>
                    <a:pt x="0" y="58702"/>
                  </a:cubicBezTo>
                  <a:cubicBezTo>
                    <a:pt x="0" y="45944"/>
                    <a:pt x="0" y="-1370"/>
                    <a:pt x="41135" y="-1370"/>
                  </a:cubicBezTo>
                  <a:cubicBezTo>
                    <a:pt x="82270" y="-1370"/>
                    <a:pt x="82270" y="45944"/>
                    <a:pt x="82270" y="58702"/>
                  </a:cubicBezTo>
                  <a:close/>
                  <a:moveTo>
                    <a:pt x="41135" y="3592"/>
                  </a:moveTo>
                  <a:cubicBezTo>
                    <a:pt x="32976" y="3592"/>
                    <a:pt x="22164" y="8372"/>
                    <a:pt x="18613" y="22901"/>
                  </a:cubicBezTo>
                  <a:cubicBezTo>
                    <a:pt x="16135" y="33358"/>
                    <a:pt x="16135" y="47896"/>
                    <a:pt x="16135" y="61004"/>
                  </a:cubicBezTo>
                  <a:cubicBezTo>
                    <a:pt x="16135" y="73947"/>
                    <a:pt x="16135" y="87412"/>
                    <a:pt x="18796" y="97163"/>
                  </a:cubicBezTo>
                  <a:cubicBezTo>
                    <a:pt x="22514" y="111160"/>
                    <a:pt x="33866" y="114885"/>
                    <a:pt x="41135" y="114885"/>
                  </a:cubicBezTo>
                  <a:cubicBezTo>
                    <a:pt x="50708" y="114885"/>
                    <a:pt x="59931" y="109033"/>
                    <a:pt x="63124" y="98751"/>
                  </a:cubicBezTo>
                  <a:cubicBezTo>
                    <a:pt x="65961" y="89183"/>
                    <a:pt x="66135" y="76424"/>
                    <a:pt x="66135" y="61004"/>
                  </a:cubicBezTo>
                  <a:cubicBezTo>
                    <a:pt x="66135" y="47896"/>
                    <a:pt x="66135" y="34780"/>
                    <a:pt x="63831" y="23616"/>
                  </a:cubicBezTo>
                  <a:cubicBezTo>
                    <a:pt x="60281" y="7491"/>
                    <a:pt x="48229" y="3592"/>
                    <a:pt x="41135" y="3592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626" name="任意多边形: 形状 625">
              <a:extLst>
                <a:ext uri="{FF2B5EF4-FFF2-40B4-BE49-F238E27FC236}">
                  <a16:creationId xmlns:a16="http://schemas.microsoft.com/office/drawing/2014/main" id="{8D6DBE17-8B46-9E1B-D35E-57EA7CA1AE37}"/>
                </a:ext>
              </a:extLst>
            </p:cNvPr>
            <p:cNvSpPr/>
            <p:nvPr>
              <p:custDataLst>
                <p:tags r:id="rId47"/>
              </p:custDataLst>
            </p:nvPr>
          </p:nvSpPr>
          <p:spPr>
            <a:xfrm flipV="1">
              <a:off x="5092901" y="-13832143"/>
              <a:ext cx="102350" cy="151699"/>
            </a:xfrm>
            <a:custGeom>
              <a:avLst/>
              <a:gdLst>
                <a:gd name="connsiteX0" fmla="*/ 17556 w 102350"/>
                <a:gd name="connsiteY0" fmla="*/ 35671 h 151699"/>
                <a:gd name="connsiteX1" fmla="*/ 3726 w 102350"/>
                <a:gd name="connsiteY1" fmla="*/ 3245 h 151699"/>
                <a:gd name="connsiteX2" fmla="*/ 2479 w 102350"/>
                <a:gd name="connsiteY2" fmla="*/ 1117 h 151699"/>
                <a:gd name="connsiteX3" fmla="*/ 4965 w 102350"/>
                <a:gd name="connsiteY3" fmla="*/ -1369 h 151699"/>
                <a:gd name="connsiteX4" fmla="*/ 22514 w 102350"/>
                <a:gd name="connsiteY4" fmla="*/ 33900 h 151699"/>
                <a:gd name="connsiteX5" fmla="*/ 10105 w 102350"/>
                <a:gd name="connsiteY5" fmla="*/ 53218 h 151699"/>
                <a:gd name="connsiteX6" fmla="*/ 0 w 102350"/>
                <a:gd name="connsiteY6" fmla="*/ 43119 h 151699"/>
                <a:gd name="connsiteX7" fmla="*/ 10280 w 102350"/>
                <a:gd name="connsiteY7" fmla="*/ 32836 h 151699"/>
                <a:gd name="connsiteX8" fmla="*/ 17556 w 102350"/>
                <a:gd name="connsiteY8" fmla="*/ 35671 h 151699"/>
                <a:gd name="connsiteX9" fmla="*/ 97743 w 102350"/>
                <a:gd name="connsiteY9" fmla="*/ 143597 h 151699"/>
                <a:gd name="connsiteX10" fmla="*/ 90649 w 102350"/>
                <a:gd name="connsiteY10" fmla="*/ 150331 h 151699"/>
                <a:gd name="connsiteX11" fmla="*/ 80719 w 102350"/>
                <a:gd name="connsiteY11" fmla="*/ 140589 h 151699"/>
                <a:gd name="connsiteX12" fmla="*/ 87813 w 102350"/>
                <a:gd name="connsiteY12" fmla="*/ 133848 h 151699"/>
                <a:gd name="connsiteX13" fmla="*/ 97743 w 102350"/>
                <a:gd name="connsiteY13" fmla="*/ 143597 h 151699"/>
                <a:gd name="connsiteX14" fmla="*/ 61565 w 102350"/>
                <a:gd name="connsiteY14" fmla="*/ 53567 h 151699"/>
                <a:gd name="connsiteX15" fmla="*/ 59977 w 102350"/>
                <a:gd name="connsiteY15" fmla="*/ 46128 h 151699"/>
                <a:gd name="connsiteX16" fmla="*/ 76818 w 102350"/>
                <a:gd name="connsiteY16" fmla="*/ 31065 h 151699"/>
                <a:gd name="connsiteX17" fmla="*/ 102351 w 102350"/>
                <a:gd name="connsiteY17" fmla="*/ 58180 h 151699"/>
                <a:gd name="connsiteX18" fmla="*/ 99515 w 102350"/>
                <a:gd name="connsiteY18" fmla="*/ 60483 h 151699"/>
                <a:gd name="connsiteX19" fmla="*/ 96146 w 102350"/>
                <a:gd name="connsiteY19" fmla="*/ 57465 h 151699"/>
                <a:gd name="connsiteX20" fmla="*/ 77350 w 102350"/>
                <a:gd name="connsiteY20" fmla="*/ 36028 h 151699"/>
                <a:gd name="connsiteX21" fmla="*/ 72918 w 102350"/>
                <a:gd name="connsiteY21" fmla="*/ 42229 h 151699"/>
                <a:gd name="connsiteX22" fmla="*/ 75754 w 102350"/>
                <a:gd name="connsiteY22" fmla="*/ 53567 h 151699"/>
                <a:gd name="connsiteX23" fmla="*/ 81426 w 102350"/>
                <a:gd name="connsiteY23" fmla="*/ 67748 h 151699"/>
                <a:gd name="connsiteX24" fmla="*/ 90117 w 102350"/>
                <a:gd name="connsiteY24" fmla="*/ 90258 h 151699"/>
                <a:gd name="connsiteX25" fmla="*/ 91181 w 102350"/>
                <a:gd name="connsiteY25" fmla="*/ 95927 h 151699"/>
                <a:gd name="connsiteX26" fmla="*/ 74331 w 102350"/>
                <a:gd name="connsiteY26" fmla="*/ 110988 h 151699"/>
                <a:gd name="connsiteX27" fmla="*/ 48624 w 102350"/>
                <a:gd name="connsiteY27" fmla="*/ 83873 h 151699"/>
                <a:gd name="connsiteX28" fmla="*/ 51635 w 102350"/>
                <a:gd name="connsiteY28" fmla="*/ 81572 h 151699"/>
                <a:gd name="connsiteX29" fmla="*/ 54829 w 102350"/>
                <a:gd name="connsiteY29" fmla="*/ 84405 h 151699"/>
                <a:gd name="connsiteX30" fmla="*/ 73799 w 102350"/>
                <a:gd name="connsiteY30" fmla="*/ 106026 h 151699"/>
                <a:gd name="connsiteX31" fmla="*/ 78232 w 102350"/>
                <a:gd name="connsiteY31" fmla="*/ 99826 h 151699"/>
                <a:gd name="connsiteX32" fmla="*/ 72743 w 102350"/>
                <a:gd name="connsiteY32" fmla="*/ 82104 h 151699"/>
                <a:gd name="connsiteX33" fmla="*/ 61565 w 102350"/>
                <a:gd name="connsiteY33" fmla="*/ 53567 h 151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02350" h="151699">
                  <a:moveTo>
                    <a:pt x="17556" y="35671"/>
                  </a:moveTo>
                  <a:cubicBezTo>
                    <a:pt x="17556" y="25929"/>
                    <a:pt x="15777" y="14582"/>
                    <a:pt x="3726" y="3245"/>
                  </a:cubicBezTo>
                  <a:cubicBezTo>
                    <a:pt x="3011" y="2530"/>
                    <a:pt x="2479" y="1998"/>
                    <a:pt x="2479" y="1117"/>
                  </a:cubicBezTo>
                  <a:cubicBezTo>
                    <a:pt x="2479" y="-130"/>
                    <a:pt x="3901" y="-1369"/>
                    <a:pt x="4965" y="-1369"/>
                  </a:cubicBezTo>
                  <a:cubicBezTo>
                    <a:pt x="7444" y="-1369"/>
                    <a:pt x="22514" y="12811"/>
                    <a:pt x="22514" y="33900"/>
                  </a:cubicBezTo>
                  <a:cubicBezTo>
                    <a:pt x="22514" y="44889"/>
                    <a:pt x="18264" y="53218"/>
                    <a:pt x="10105" y="53218"/>
                  </a:cubicBezTo>
                  <a:cubicBezTo>
                    <a:pt x="4258" y="53218"/>
                    <a:pt x="0" y="48604"/>
                    <a:pt x="0" y="43119"/>
                  </a:cubicBezTo>
                  <a:cubicBezTo>
                    <a:pt x="0" y="37442"/>
                    <a:pt x="4075" y="32836"/>
                    <a:pt x="10280" y="32836"/>
                  </a:cubicBezTo>
                  <a:cubicBezTo>
                    <a:pt x="14538" y="32836"/>
                    <a:pt x="17374" y="35671"/>
                    <a:pt x="17556" y="35671"/>
                  </a:cubicBezTo>
                  <a:close/>
                  <a:moveTo>
                    <a:pt x="97743" y="143597"/>
                  </a:moveTo>
                  <a:cubicBezTo>
                    <a:pt x="97743" y="146432"/>
                    <a:pt x="95614" y="150331"/>
                    <a:pt x="90649" y="150331"/>
                  </a:cubicBezTo>
                  <a:cubicBezTo>
                    <a:pt x="85859" y="150331"/>
                    <a:pt x="80719" y="145725"/>
                    <a:pt x="80719" y="140589"/>
                  </a:cubicBezTo>
                  <a:cubicBezTo>
                    <a:pt x="80719" y="137571"/>
                    <a:pt x="83022" y="133848"/>
                    <a:pt x="87813" y="133848"/>
                  </a:cubicBezTo>
                  <a:cubicBezTo>
                    <a:pt x="92953" y="133848"/>
                    <a:pt x="97743" y="138810"/>
                    <a:pt x="97743" y="143597"/>
                  </a:cubicBezTo>
                  <a:close/>
                  <a:moveTo>
                    <a:pt x="61565" y="53567"/>
                  </a:moveTo>
                  <a:cubicBezTo>
                    <a:pt x="60858" y="51265"/>
                    <a:pt x="59977" y="49136"/>
                    <a:pt x="59977" y="46128"/>
                  </a:cubicBezTo>
                  <a:cubicBezTo>
                    <a:pt x="59977" y="37799"/>
                    <a:pt x="67063" y="31065"/>
                    <a:pt x="76818" y="31065"/>
                  </a:cubicBezTo>
                  <a:cubicBezTo>
                    <a:pt x="94550" y="31065"/>
                    <a:pt x="102351" y="55521"/>
                    <a:pt x="102351" y="58180"/>
                  </a:cubicBezTo>
                  <a:cubicBezTo>
                    <a:pt x="102351" y="60483"/>
                    <a:pt x="100047" y="60483"/>
                    <a:pt x="99515" y="60483"/>
                  </a:cubicBezTo>
                  <a:cubicBezTo>
                    <a:pt x="97028" y="60483"/>
                    <a:pt x="96853" y="59419"/>
                    <a:pt x="96146" y="57465"/>
                  </a:cubicBezTo>
                  <a:cubicBezTo>
                    <a:pt x="92063" y="43293"/>
                    <a:pt x="84262" y="36028"/>
                    <a:pt x="77350" y="36028"/>
                  </a:cubicBezTo>
                  <a:cubicBezTo>
                    <a:pt x="73799" y="36028"/>
                    <a:pt x="72918" y="38331"/>
                    <a:pt x="72918" y="42229"/>
                  </a:cubicBezTo>
                  <a:cubicBezTo>
                    <a:pt x="72918" y="46303"/>
                    <a:pt x="74157" y="49670"/>
                    <a:pt x="75754" y="53567"/>
                  </a:cubicBezTo>
                  <a:cubicBezTo>
                    <a:pt x="77525" y="58355"/>
                    <a:pt x="79479" y="63143"/>
                    <a:pt x="81426" y="67748"/>
                  </a:cubicBezTo>
                  <a:cubicBezTo>
                    <a:pt x="83022" y="72004"/>
                    <a:pt x="89409" y="88130"/>
                    <a:pt x="90117" y="90258"/>
                  </a:cubicBezTo>
                  <a:cubicBezTo>
                    <a:pt x="90649" y="92028"/>
                    <a:pt x="91181" y="94156"/>
                    <a:pt x="91181" y="95927"/>
                  </a:cubicBezTo>
                  <a:cubicBezTo>
                    <a:pt x="91181" y="104255"/>
                    <a:pt x="84087" y="110988"/>
                    <a:pt x="74331" y="110988"/>
                  </a:cubicBezTo>
                  <a:cubicBezTo>
                    <a:pt x="56783" y="110988"/>
                    <a:pt x="48624" y="86891"/>
                    <a:pt x="48624" y="83873"/>
                  </a:cubicBezTo>
                  <a:cubicBezTo>
                    <a:pt x="48624" y="81572"/>
                    <a:pt x="51111" y="81572"/>
                    <a:pt x="51635" y="81572"/>
                  </a:cubicBezTo>
                  <a:cubicBezTo>
                    <a:pt x="54122" y="81572"/>
                    <a:pt x="54297" y="82460"/>
                    <a:pt x="54829" y="84405"/>
                  </a:cubicBezTo>
                  <a:cubicBezTo>
                    <a:pt x="59444" y="99650"/>
                    <a:pt x="67245" y="106026"/>
                    <a:pt x="73799" y="106026"/>
                  </a:cubicBezTo>
                  <a:cubicBezTo>
                    <a:pt x="76643" y="106026"/>
                    <a:pt x="78232" y="104613"/>
                    <a:pt x="78232" y="99826"/>
                  </a:cubicBezTo>
                  <a:cubicBezTo>
                    <a:pt x="78232" y="95752"/>
                    <a:pt x="77176" y="93092"/>
                    <a:pt x="72743" y="82104"/>
                  </a:cubicBezTo>
                  <a:lnTo>
                    <a:pt x="61565" y="53567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627" name="任意多边形: 形状 626">
              <a:extLst>
                <a:ext uri="{FF2B5EF4-FFF2-40B4-BE49-F238E27FC236}">
                  <a16:creationId xmlns:a16="http://schemas.microsoft.com/office/drawing/2014/main" id="{900B3DED-3729-ECB2-DE31-AFC0892AE157}"/>
                </a:ext>
              </a:extLst>
            </p:cNvPr>
            <p:cNvSpPr/>
            <p:nvPr>
              <p:custDataLst>
                <p:tags r:id="rId48"/>
              </p:custDataLst>
            </p:nvPr>
          </p:nvSpPr>
          <p:spPr>
            <a:xfrm flipV="1">
              <a:off x="5361288" y="-13870109"/>
              <a:ext cx="168400" cy="59223"/>
            </a:xfrm>
            <a:custGeom>
              <a:avLst/>
              <a:gdLst>
                <a:gd name="connsiteX0" fmla="*/ 159789 w 168400"/>
                <a:gd name="connsiteY0" fmla="*/ 47725 h 59223"/>
                <a:gd name="connsiteX1" fmla="*/ 168400 w 168400"/>
                <a:gd name="connsiteY1" fmla="*/ 52791 h 59223"/>
                <a:gd name="connsiteX2" fmla="*/ 160043 w 168400"/>
                <a:gd name="connsiteY2" fmla="*/ 57848 h 59223"/>
                <a:gd name="connsiteX3" fmla="*/ 8357 w 168400"/>
                <a:gd name="connsiteY3" fmla="*/ 57848 h 59223"/>
                <a:gd name="connsiteX4" fmla="*/ 0 w 168400"/>
                <a:gd name="connsiteY4" fmla="*/ 52791 h 59223"/>
                <a:gd name="connsiteX5" fmla="*/ 8611 w 168400"/>
                <a:gd name="connsiteY5" fmla="*/ 47725 h 59223"/>
                <a:gd name="connsiteX6" fmla="*/ 159789 w 168400"/>
                <a:gd name="connsiteY6" fmla="*/ 47725 h 59223"/>
                <a:gd name="connsiteX7" fmla="*/ 160043 w 168400"/>
                <a:gd name="connsiteY7" fmla="*/ -1375 h 59223"/>
                <a:gd name="connsiteX8" fmla="*/ 168400 w 168400"/>
                <a:gd name="connsiteY8" fmla="*/ 3691 h 59223"/>
                <a:gd name="connsiteX9" fmla="*/ 159789 w 168400"/>
                <a:gd name="connsiteY9" fmla="*/ 8756 h 59223"/>
                <a:gd name="connsiteX10" fmla="*/ 8611 w 168400"/>
                <a:gd name="connsiteY10" fmla="*/ 8756 h 59223"/>
                <a:gd name="connsiteX11" fmla="*/ 0 w 168400"/>
                <a:gd name="connsiteY11" fmla="*/ 3691 h 59223"/>
                <a:gd name="connsiteX12" fmla="*/ 8357 w 168400"/>
                <a:gd name="connsiteY12" fmla="*/ -1375 h 59223"/>
                <a:gd name="connsiteX13" fmla="*/ 160043 w 168400"/>
                <a:gd name="connsiteY13" fmla="*/ -1375 h 59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8400" h="59223">
                  <a:moveTo>
                    <a:pt x="159789" y="47725"/>
                  </a:moveTo>
                  <a:cubicBezTo>
                    <a:pt x="163586" y="47725"/>
                    <a:pt x="168400" y="47725"/>
                    <a:pt x="168400" y="52791"/>
                  </a:cubicBezTo>
                  <a:cubicBezTo>
                    <a:pt x="168400" y="57848"/>
                    <a:pt x="163586" y="57848"/>
                    <a:pt x="160043" y="57848"/>
                  </a:cubicBezTo>
                  <a:lnTo>
                    <a:pt x="8357" y="57848"/>
                  </a:lnTo>
                  <a:cubicBezTo>
                    <a:pt x="4814" y="57848"/>
                    <a:pt x="0" y="57848"/>
                    <a:pt x="0" y="52791"/>
                  </a:cubicBezTo>
                  <a:cubicBezTo>
                    <a:pt x="0" y="47725"/>
                    <a:pt x="4814" y="47725"/>
                    <a:pt x="8611" y="47725"/>
                  </a:cubicBezTo>
                  <a:lnTo>
                    <a:pt x="159789" y="47725"/>
                  </a:lnTo>
                  <a:close/>
                  <a:moveTo>
                    <a:pt x="160043" y="-1375"/>
                  </a:moveTo>
                  <a:cubicBezTo>
                    <a:pt x="163586" y="-1375"/>
                    <a:pt x="168400" y="-1375"/>
                    <a:pt x="168400" y="3691"/>
                  </a:cubicBezTo>
                  <a:cubicBezTo>
                    <a:pt x="168400" y="8756"/>
                    <a:pt x="163586" y="8756"/>
                    <a:pt x="159789" y="8756"/>
                  </a:cubicBezTo>
                  <a:lnTo>
                    <a:pt x="8611" y="8756"/>
                  </a:lnTo>
                  <a:cubicBezTo>
                    <a:pt x="4814" y="8756"/>
                    <a:pt x="0" y="8756"/>
                    <a:pt x="0" y="3691"/>
                  </a:cubicBezTo>
                  <a:cubicBezTo>
                    <a:pt x="0" y="-1375"/>
                    <a:pt x="4814" y="-1375"/>
                    <a:pt x="8357" y="-1375"/>
                  </a:cubicBezTo>
                  <a:lnTo>
                    <a:pt x="160043" y="-1375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628" name="任意多边形: 形状 627">
              <a:extLst>
                <a:ext uri="{FF2B5EF4-FFF2-40B4-BE49-F238E27FC236}">
                  <a16:creationId xmlns:a16="http://schemas.microsoft.com/office/drawing/2014/main" id="{7768DFA0-D1E0-FF3C-6D7B-B65823472A9B}"/>
                </a:ext>
              </a:extLst>
            </p:cNvPr>
            <p:cNvSpPr/>
            <p:nvPr>
              <p:custDataLst>
                <p:tags r:id="rId49"/>
              </p:custDataLst>
            </p:nvPr>
          </p:nvSpPr>
          <p:spPr>
            <a:xfrm flipV="1">
              <a:off x="5659399" y="-13956407"/>
              <a:ext cx="67604" cy="38976"/>
            </a:xfrm>
            <a:custGeom>
              <a:avLst/>
              <a:gdLst>
                <a:gd name="connsiteX0" fmla="*/ 33930 w 67604"/>
                <a:gd name="connsiteY0" fmla="*/ 37594 h 38976"/>
                <a:gd name="connsiteX1" fmla="*/ 0 w 67604"/>
                <a:gd name="connsiteY1" fmla="*/ 3175 h 38976"/>
                <a:gd name="connsiteX2" fmla="*/ 4552 w 67604"/>
                <a:gd name="connsiteY2" fmla="*/ -1383 h 38976"/>
                <a:gd name="connsiteX3" fmla="*/ 33930 w 67604"/>
                <a:gd name="connsiteY3" fmla="*/ 24429 h 38976"/>
                <a:gd name="connsiteX4" fmla="*/ 63053 w 67604"/>
                <a:gd name="connsiteY4" fmla="*/ -1383 h 38976"/>
                <a:gd name="connsiteX5" fmla="*/ 67605 w 67604"/>
                <a:gd name="connsiteY5" fmla="*/ 3175 h 38976"/>
                <a:gd name="connsiteX6" fmla="*/ 33930 w 67604"/>
                <a:gd name="connsiteY6" fmla="*/ 37594 h 38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604" h="38976">
                  <a:moveTo>
                    <a:pt x="33930" y="37594"/>
                  </a:moveTo>
                  <a:lnTo>
                    <a:pt x="0" y="3175"/>
                  </a:lnTo>
                  <a:lnTo>
                    <a:pt x="4552" y="-1383"/>
                  </a:lnTo>
                  <a:lnTo>
                    <a:pt x="33930" y="24429"/>
                  </a:lnTo>
                  <a:lnTo>
                    <a:pt x="63053" y="-1383"/>
                  </a:lnTo>
                  <a:lnTo>
                    <a:pt x="67605" y="3175"/>
                  </a:lnTo>
                  <a:lnTo>
                    <a:pt x="33930" y="37594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629" name="任意多边形: 形状 628">
              <a:extLst>
                <a:ext uri="{FF2B5EF4-FFF2-40B4-BE49-F238E27FC236}">
                  <a16:creationId xmlns:a16="http://schemas.microsoft.com/office/drawing/2014/main" id="{BD96B9E4-893F-2562-780F-C1AE3A92E892}"/>
                </a:ext>
              </a:extLst>
            </p:cNvPr>
            <p:cNvSpPr/>
            <p:nvPr>
              <p:custDataLst>
                <p:tags r:id="rId50"/>
              </p:custDataLst>
            </p:nvPr>
          </p:nvSpPr>
          <p:spPr>
            <a:xfrm flipV="1">
              <a:off x="5620032" y="-13889602"/>
              <a:ext cx="141302" cy="162990"/>
            </a:xfrm>
            <a:custGeom>
              <a:avLst/>
              <a:gdLst>
                <a:gd name="connsiteX0" fmla="*/ 122562 w 141302"/>
                <a:gd name="connsiteY0" fmla="*/ 144404 h 162990"/>
                <a:gd name="connsiteX1" fmla="*/ 141303 w 141302"/>
                <a:gd name="connsiteY1" fmla="*/ 149723 h 162990"/>
                <a:gd name="connsiteX2" fmla="*/ 141303 w 141302"/>
                <a:gd name="connsiteY2" fmla="*/ 161618 h 162990"/>
                <a:gd name="connsiteX3" fmla="*/ 121299 w 141302"/>
                <a:gd name="connsiteY3" fmla="*/ 160855 h 162990"/>
                <a:gd name="connsiteX4" fmla="*/ 98253 w 141302"/>
                <a:gd name="connsiteY4" fmla="*/ 161618 h 162990"/>
                <a:gd name="connsiteX5" fmla="*/ 98253 w 141302"/>
                <a:gd name="connsiteY5" fmla="*/ 149723 h 162990"/>
                <a:gd name="connsiteX6" fmla="*/ 110154 w 141302"/>
                <a:gd name="connsiteY6" fmla="*/ 146682 h 162990"/>
                <a:gd name="connsiteX7" fmla="*/ 108891 w 141302"/>
                <a:gd name="connsiteY7" fmla="*/ 143649 h 162990"/>
                <a:gd name="connsiteX8" fmla="*/ 79767 w 141302"/>
                <a:gd name="connsiteY8" fmla="*/ 81385 h 162990"/>
                <a:gd name="connsiteX9" fmla="*/ 47609 w 141302"/>
                <a:gd name="connsiteY9" fmla="*/ 149723 h 162990"/>
                <a:gd name="connsiteX10" fmla="*/ 61281 w 141302"/>
                <a:gd name="connsiteY10" fmla="*/ 149723 h 162990"/>
                <a:gd name="connsiteX11" fmla="*/ 61281 w 141302"/>
                <a:gd name="connsiteY11" fmla="*/ 161618 h 162990"/>
                <a:gd name="connsiteX12" fmla="*/ 29886 w 141302"/>
                <a:gd name="connsiteY12" fmla="*/ 160855 h 162990"/>
                <a:gd name="connsiteX13" fmla="*/ 1017 w 141302"/>
                <a:gd name="connsiteY13" fmla="*/ 161618 h 162990"/>
                <a:gd name="connsiteX14" fmla="*/ 1017 w 141302"/>
                <a:gd name="connsiteY14" fmla="*/ 149723 h 162990"/>
                <a:gd name="connsiteX15" fmla="*/ 17223 w 141302"/>
                <a:gd name="connsiteY15" fmla="*/ 149723 h 162990"/>
                <a:gd name="connsiteX16" fmla="*/ 64578 w 141302"/>
                <a:gd name="connsiteY16" fmla="*/ 49245 h 162990"/>
                <a:gd name="connsiteX17" fmla="*/ 58747 w 141302"/>
                <a:gd name="connsiteY17" fmla="*/ 37097 h 162990"/>
                <a:gd name="connsiteX18" fmla="*/ 27097 w 141302"/>
                <a:gd name="connsiteY18" fmla="*/ 7735 h 162990"/>
                <a:gd name="connsiteX19" fmla="*/ 21020 w 141302"/>
                <a:gd name="connsiteY19" fmla="*/ 8750 h 162990"/>
                <a:gd name="connsiteX20" fmla="*/ 29123 w 141302"/>
                <a:gd name="connsiteY20" fmla="*/ 22161 h 162990"/>
                <a:gd name="connsiteX21" fmla="*/ 14434 w 141302"/>
                <a:gd name="connsiteY21" fmla="*/ 36588 h 162990"/>
                <a:gd name="connsiteX22" fmla="*/ 0 w 141302"/>
                <a:gd name="connsiteY22" fmla="*/ 21907 h 162990"/>
                <a:gd name="connsiteX23" fmla="*/ 27097 w 141302"/>
                <a:gd name="connsiteY23" fmla="*/ -1373 h 162990"/>
                <a:gd name="connsiteX24" fmla="*/ 68121 w 141302"/>
                <a:gd name="connsiteY24" fmla="*/ 28744 h 162990"/>
                <a:gd name="connsiteX25" fmla="*/ 122562 w 141302"/>
                <a:gd name="connsiteY25" fmla="*/ 144404 h 162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41302" h="162990">
                  <a:moveTo>
                    <a:pt x="122562" y="144404"/>
                  </a:moveTo>
                  <a:cubicBezTo>
                    <a:pt x="124334" y="147952"/>
                    <a:pt x="125097" y="149723"/>
                    <a:pt x="141303" y="149723"/>
                  </a:cubicBezTo>
                  <a:lnTo>
                    <a:pt x="141303" y="161618"/>
                  </a:lnTo>
                  <a:cubicBezTo>
                    <a:pt x="135225" y="161109"/>
                    <a:pt x="127631" y="160855"/>
                    <a:pt x="121299" y="160855"/>
                  </a:cubicBezTo>
                  <a:cubicBezTo>
                    <a:pt x="114968" y="160855"/>
                    <a:pt x="103576" y="161363"/>
                    <a:pt x="98253" y="161618"/>
                  </a:cubicBezTo>
                  <a:lnTo>
                    <a:pt x="98253" y="149723"/>
                  </a:lnTo>
                  <a:cubicBezTo>
                    <a:pt x="98762" y="149723"/>
                    <a:pt x="110154" y="149723"/>
                    <a:pt x="110154" y="146682"/>
                  </a:cubicBezTo>
                  <a:cubicBezTo>
                    <a:pt x="110154" y="146428"/>
                    <a:pt x="109145" y="143903"/>
                    <a:pt x="108891" y="143649"/>
                  </a:cubicBezTo>
                  <a:lnTo>
                    <a:pt x="79767" y="81385"/>
                  </a:lnTo>
                  <a:lnTo>
                    <a:pt x="47609" y="149723"/>
                  </a:lnTo>
                  <a:lnTo>
                    <a:pt x="61281" y="149723"/>
                  </a:lnTo>
                  <a:lnTo>
                    <a:pt x="61281" y="161618"/>
                  </a:lnTo>
                  <a:cubicBezTo>
                    <a:pt x="52924" y="161109"/>
                    <a:pt x="30140" y="160855"/>
                    <a:pt x="29886" y="160855"/>
                  </a:cubicBezTo>
                  <a:cubicBezTo>
                    <a:pt x="22792" y="160855"/>
                    <a:pt x="11400" y="161363"/>
                    <a:pt x="1017" y="161618"/>
                  </a:cubicBezTo>
                  <a:lnTo>
                    <a:pt x="1017" y="149723"/>
                  </a:lnTo>
                  <a:lnTo>
                    <a:pt x="17223" y="149723"/>
                  </a:lnTo>
                  <a:lnTo>
                    <a:pt x="64578" y="49245"/>
                  </a:lnTo>
                  <a:lnTo>
                    <a:pt x="58747" y="37097"/>
                  </a:lnTo>
                  <a:cubicBezTo>
                    <a:pt x="53178" y="24948"/>
                    <a:pt x="45075" y="7735"/>
                    <a:pt x="27097" y="7735"/>
                  </a:cubicBezTo>
                  <a:cubicBezTo>
                    <a:pt x="23554" y="7735"/>
                    <a:pt x="23046" y="7989"/>
                    <a:pt x="21020" y="8750"/>
                  </a:cubicBezTo>
                  <a:cubicBezTo>
                    <a:pt x="23300" y="9760"/>
                    <a:pt x="29123" y="13308"/>
                    <a:pt x="29123" y="22161"/>
                  </a:cubicBezTo>
                  <a:cubicBezTo>
                    <a:pt x="29123" y="30514"/>
                    <a:pt x="23046" y="36588"/>
                    <a:pt x="14434" y="36588"/>
                  </a:cubicBezTo>
                  <a:cubicBezTo>
                    <a:pt x="7348" y="36588"/>
                    <a:pt x="0" y="31785"/>
                    <a:pt x="0" y="21907"/>
                  </a:cubicBezTo>
                  <a:cubicBezTo>
                    <a:pt x="0" y="9005"/>
                    <a:pt x="11900" y="-1373"/>
                    <a:pt x="27097" y="-1373"/>
                  </a:cubicBezTo>
                  <a:cubicBezTo>
                    <a:pt x="46592" y="-1373"/>
                    <a:pt x="61281" y="14318"/>
                    <a:pt x="68121" y="28744"/>
                  </a:cubicBezTo>
                  <a:lnTo>
                    <a:pt x="122562" y="144404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630" name="任意多边形: 形状 629">
              <a:extLst>
                <a:ext uri="{FF2B5EF4-FFF2-40B4-BE49-F238E27FC236}">
                  <a16:creationId xmlns:a16="http://schemas.microsoft.com/office/drawing/2014/main" id="{94AA314F-CBE6-6813-EFF5-2FC8C9B7B584}"/>
                </a:ext>
              </a:extLst>
            </p:cNvPr>
            <p:cNvSpPr/>
            <p:nvPr>
              <p:custDataLst>
                <p:tags r:id="rId51"/>
              </p:custDataLst>
            </p:nvPr>
          </p:nvSpPr>
          <p:spPr>
            <a:xfrm flipV="1">
              <a:off x="5776494" y="-13856765"/>
              <a:ext cx="53726" cy="119263"/>
            </a:xfrm>
            <a:custGeom>
              <a:avLst/>
              <a:gdLst>
                <a:gd name="connsiteX0" fmla="*/ 49119 w 53726"/>
                <a:gd name="connsiteY0" fmla="*/ 111158 h 119263"/>
                <a:gd name="connsiteX1" fmla="*/ 42025 w 53726"/>
                <a:gd name="connsiteY1" fmla="*/ 117892 h 119263"/>
                <a:gd name="connsiteX2" fmla="*/ 32095 w 53726"/>
                <a:gd name="connsiteY2" fmla="*/ 108150 h 119263"/>
                <a:gd name="connsiteX3" fmla="*/ 39189 w 53726"/>
                <a:gd name="connsiteY3" fmla="*/ 101409 h 119263"/>
                <a:gd name="connsiteX4" fmla="*/ 49119 w 53726"/>
                <a:gd name="connsiteY4" fmla="*/ 111158 h 119263"/>
                <a:gd name="connsiteX5" fmla="*/ 12941 w 53726"/>
                <a:gd name="connsiteY5" fmla="*/ 21129 h 119263"/>
                <a:gd name="connsiteX6" fmla="*/ 11352 w 53726"/>
                <a:gd name="connsiteY6" fmla="*/ 13689 h 119263"/>
                <a:gd name="connsiteX7" fmla="*/ 28194 w 53726"/>
                <a:gd name="connsiteY7" fmla="*/ -1372 h 119263"/>
                <a:gd name="connsiteX8" fmla="*/ 53726 w 53726"/>
                <a:gd name="connsiteY8" fmla="*/ 25741 h 119263"/>
                <a:gd name="connsiteX9" fmla="*/ 50890 w 53726"/>
                <a:gd name="connsiteY9" fmla="*/ 28044 h 119263"/>
                <a:gd name="connsiteX10" fmla="*/ 47522 w 53726"/>
                <a:gd name="connsiteY10" fmla="*/ 25028 h 119263"/>
                <a:gd name="connsiteX11" fmla="*/ 28726 w 53726"/>
                <a:gd name="connsiteY11" fmla="*/ 3590 h 119263"/>
                <a:gd name="connsiteX12" fmla="*/ 24293 w 53726"/>
                <a:gd name="connsiteY12" fmla="*/ 9790 h 119263"/>
                <a:gd name="connsiteX13" fmla="*/ 27129 w 53726"/>
                <a:gd name="connsiteY13" fmla="*/ 21129 h 119263"/>
                <a:gd name="connsiteX14" fmla="*/ 32801 w 53726"/>
                <a:gd name="connsiteY14" fmla="*/ 35310 h 119263"/>
                <a:gd name="connsiteX15" fmla="*/ 41492 w 53726"/>
                <a:gd name="connsiteY15" fmla="*/ 57819 h 119263"/>
                <a:gd name="connsiteX16" fmla="*/ 42557 w 53726"/>
                <a:gd name="connsiteY16" fmla="*/ 63488 h 119263"/>
                <a:gd name="connsiteX17" fmla="*/ 25708 w 53726"/>
                <a:gd name="connsiteY17" fmla="*/ 78551 h 119263"/>
                <a:gd name="connsiteX18" fmla="*/ 0 w 53726"/>
                <a:gd name="connsiteY18" fmla="*/ 51436 h 119263"/>
                <a:gd name="connsiteX19" fmla="*/ 3011 w 53726"/>
                <a:gd name="connsiteY19" fmla="*/ 49133 h 119263"/>
                <a:gd name="connsiteX20" fmla="*/ 6204 w 53726"/>
                <a:gd name="connsiteY20" fmla="*/ 51968 h 119263"/>
                <a:gd name="connsiteX21" fmla="*/ 25175 w 53726"/>
                <a:gd name="connsiteY21" fmla="*/ 73588 h 119263"/>
                <a:gd name="connsiteX22" fmla="*/ 29608 w 53726"/>
                <a:gd name="connsiteY22" fmla="*/ 67387 h 119263"/>
                <a:gd name="connsiteX23" fmla="*/ 24119 w 53726"/>
                <a:gd name="connsiteY23" fmla="*/ 49665 h 119263"/>
                <a:gd name="connsiteX24" fmla="*/ 12941 w 53726"/>
                <a:gd name="connsiteY24" fmla="*/ 21129 h 119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3726" h="119263">
                  <a:moveTo>
                    <a:pt x="49119" y="111158"/>
                  </a:moveTo>
                  <a:cubicBezTo>
                    <a:pt x="49119" y="113993"/>
                    <a:pt x="46990" y="117892"/>
                    <a:pt x="42025" y="117892"/>
                  </a:cubicBezTo>
                  <a:cubicBezTo>
                    <a:pt x="37234" y="117892"/>
                    <a:pt x="32095" y="113288"/>
                    <a:pt x="32095" y="108150"/>
                  </a:cubicBezTo>
                  <a:cubicBezTo>
                    <a:pt x="32095" y="105132"/>
                    <a:pt x="34398" y="101409"/>
                    <a:pt x="39189" y="101409"/>
                  </a:cubicBezTo>
                  <a:cubicBezTo>
                    <a:pt x="44329" y="101409"/>
                    <a:pt x="49119" y="106371"/>
                    <a:pt x="49119" y="111158"/>
                  </a:cubicBezTo>
                  <a:close/>
                  <a:moveTo>
                    <a:pt x="12941" y="21129"/>
                  </a:moveTo>
                  <a:cubicBezTo>
                    <a:pt x="12234" y="18827"/>
                    <a:pt x="11352" y="16699"/>
                    <a:pt x="11352" y="13689"/>
                  </a:cubicBezTo>
                  <a:cubicBezTo>
                    <a:pt x="11352" y="5360"/>
                    <a:pt x="18439" y="-1372"/>
                    <a:pt x="28194" y="-1372"/>
                  </a:cubicBezTo>
                  <a:cubicBezTo>
                    <a:pt x="45925" y="-1372"/>
                    <a:pt x="53726" y="23082"/>
                    <a:pt x="53726" y="25741"/>
                  </a:cubicBezTo>
                  <a:cubicBezTo>
                    <a:pt x="53726" y="28044"/>
                    <a:pt x="51423" y="28044"/>
                    <a:pt x="50890" y="28044"/>
                  </a:cubicBezTo>
                  <a:cubicBezTo>
                    <a:pt x="48404" y="28044"/>
                    <a:pt x="48229" y="26980"/>
                    <a:pt x="47522" y="25028"/>
                  </a:cubicBezTo>
                  <a:cubicBezTo>
                    <a:pt x="43439" y="10854"/>
                    <a:pt x="35638" y="3590"/>
                    <a:pt x="28726" y="3590"/>
                  </a:cubicBezTo>
                  <a:cubicBezTo>
                    <a:pt x="25175" y="3590"/>
                    <a:pt x="24293" y="5892"/>
                    <a:pt x="24293" y="9790"/>
                  </a:cubicBezTo>
                  <a:cubicBezTo>
                    <a:pt x="24293" y="13864"/>
                    <a:pt x="25533" y="17231"/>
                    <a:pt x="27129" y="21129"/>
                  </a:cubicBezTo>
                  <a:cubicBezTo>
                    <a:pt x="28901" y="25917"/>
                    <a:pt x="30855" y="30704"/>
                    <a:pt x="32801" y="35310"/>
                  </a:cubicBezTo>
                  <a:cubicBezTo>
                    <a:pt x="34398" y="39565"/>
                    <a:pt x="40786" y="55691"/>
                    <a:pt x="41492" y="57819"/>
                  </a:cubicBezTo>
                  <a:cubicBezTo>
                    <a:pt x="42025" y="59590"/>
                    <a:pt x="42557" y="61717"/>
                    <a:pt x="42557" y="63488"/>
                  </a:cubicBezTo>
                  <a:cubicBezTo>
                    <a:pt x="42557" y="71817"/>
                    <a:pt x="35463" y="78551"/>
                    <a:pt x="25708" y="78551"/>
                  </a:cubicBezTo>
                  <a:cubicBezTo>
                    <a:pt x="8159" y="78551"/>
                    <a:pt x="0" y="54452"/>
                    <a:pt x="0" y="51436"/>
                  </a:cubicBezTo>
                  <a:cubicBezTo>
                    <a:pt x="0" y="49133"/>
                    <a:pt x="2487" y="49133"/>
                    <a:pt x="3011" y="49133"/>
                  </a:cubicBezTo>
                  <a:cubicBezTo>
                    <a:pt x="5498" y="49133"/>
                    <a:pt x="5672" y="50022"/>
                    <a:pt x="6204" y="51968"/>
                  </a:cubicBezTo>
                  <a:cubicBezTo>
                    <a:pt x="10820" y="67212"/>
                    <a:pt x="18621" y="73588"/>
                    <a:pt x="25175" y="73588"/>
                  </a:cubicBezTo>
                  <a:cubicBezTo>
                    <a:pt x="28019" y="73588"/>
                    <a:pt x="29608" y="72174"/>
                    <a:pt x="29608" y="67387"/>
                  </a:cubicBezTo>
                  <a:cubicBezTo>
                    <a:pt x="29608" y="63313"/>
                    <a:pt x="28551" y="60654"/>
                    <a:pt x="24119" y="49665"/>
                  </a:cubicBezTo>
                  <a:lnTo>
                    <a:pt x="12941" y="21129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631" name="任意多边形: 形状 630">
              <a:extLst>
                <a:ext uri="{FF2B5EF4-FFF2-40B4-BE49-F238E27FC236}">
                  <a16:creationId xmlns:a16="http://schemas.microsoft.com/office/drawing/2014/main" id="{972E977C-023A-5C6E-B0C5-3F0DDE076B9C}"/>
                </a:ext>
              </a:extLst>
            </p:cNvPr>
            <p:cNvSpPr/>
            <p:nvPr>
              <p:custDataLst>
                <p:tags r:id="rId52"/>
              </p:custDataLst>
            </p:nvPr>
          </p:nvSpPr>
          <p:spPr>
            <a:xfrm flipV="1">
              <a:off x="5858978" y="-13788006"/>
              <a:ext cx="119861" cy="8685"/>
            </a:xfrm>
            <a:custGeom>
              <a:avLst/>
              <a:gdLst>
                <a:gd name="connsiteX0" fmla="*/ 112768 w 119861"/>
                <a:gd name="connsiteY0" fmla="*/ -1371 h 8685"/>
                <a:gd name="connsiteX1" fmla="*/ 119861 w 119861"/>
                <a:gd name="connsiteY1" fmla="*/ 2884 h 8685"/>
                <a:gd name="connsiteX2" fmla="*/ 112768 w 119861"/>
                <a:gd name="connsiteY2" fmla="*/ 7315 h 8685"/>
                <a:gd name="connsiteX3" fmla="*/ 7086 w 119861"/>
                <a:gd name="connsiteY3" fmla="*/ 7315 h 8685"/>
                <a:gd name="connsiteX4" fmla="*/ 0 w 119861"/>
                <a:gd name="connsiteY4" fmla="*/ 3060 h 8685"/>
                <a:gd name="connsiteX5" fmla="*/ 7086 w 119861"/>
                <a:gd name="connsiteY5" fmla="*/ -1371 h 8685"/>
                <a:gd name="connsiteX6" fmla="*/ 112768 w 119861"/>
                <a:gd name="connsiteY6" fmla="*/ -1371 h 86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9861" h="8685">
                  <a:moveTo>
                    <a:pt x="112768" y="-1371"/>
                  </a:moveTo>
                  <a:cubicBezTo>
                    <a:pt x="115604" y="-1371"/>
                    <a:pt x="119861" y="-1371"/>
                    <a:pt x="119861" y="2884"/>
                  </a:cubicBezTo>
                  <a:cubicBezTo>
                    <a:pt x="119861" y="7315"/>
                    <a:pt x="115786" y="7315"/>
                    <a:pt x="112768" y="7315"/>
                  </a:cubicBezTo>
                  <a:lnTo>
                    <a:pt x="7086" y="7315"/>
                  </a:lnTo>
                  <a:cubicBezTo>
                    <a:pt x="4250" y="7315"/>
                    <a:pt x="0" y="7315"/>
                    <a:pt x="0" y="3060"/>
                  </a:cubicBezTo>
                  <a:cubicBezTo>
                    <a:pt x="0" y="-1371"/>
                    <a:pt x="4075" y="-1371"/>
                    <a:pt x="7086" y="-1371"/>
                  </a:cubicBezTo>
                  <a:lnTo>
                    <a:pt x="112768" y="-1371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632" name="任意多边形: 形状 631">
              <a:extLst>
                <a:ext uri="{FF2B5EF4-FFF2-40B4-BE49-F238E27FC236}">
                  <a16:creationId xmlns:a16="http://schemas.microsoft.com/office/drawing/2014/main" id="{32997C63-94F1-977B-16B4-B8A4C0CD65E5}"/>
                </a:ext>
              </a:extLst>
            </p:cNvPr>
            <p:cNvSpPr/>
            <p:nvPr>
              <p:custDataLst>
                <p:tags r:id="rId53"/>
              </p:custDataLst>
            </p:nvPr>
          </p:nvSpPr>
          <p:spPr>
            <a:xfrm flipV="1">
              <a:off x="6017451" y="-13856940"/>
              <a:ext cx="64538" cy="117669"/>
            </a:xfrm>
            <a:custGeom>
              <a:avLst/>
              <a:gdLst>
                <a:gd name="connsiteX0" fmla="*/ 40070 w 64538"/>
                <a:gd name="connsiteY0" fmla="*/ 111343 h 117669"/>
                <a:gd name="connsiteX1" fmla="*/ 34755 w 64538"/>
                <a:gd name="connsiteY1" fmla="*/ 116298 h 117669"/>
                <a:gd name="connsiteX2" fmla="*/ 0 w 64538"/>
                <a:gd name="connsiteY2" fmla="*/ 104958 h 117669"/>
                <a:gd name="connsiteX3" fmla="*/ 0 w 64538"/>
                <a:gd name="connsiteY3" fmla="*/ 98576 h 117669"/>
                <a:gd name="connsiteX4" fmla="*/ 25707 w 64538"/>
                <a:gd name="connsiteY4" fmla="*/ 103538 h 117669"/>
                <a:gd name="connsiteX5" fmla="*/ 25707 w 64538"/>
                <a:gd name="connsiteY5" fmla="*/ 13159 h 117669"/>
                <a:gd name="connsiteX6" fmla="*/ 7976 w 64538"/>
                <a:gd name="connsiteY6" fmla="*/ 5012 h 117669"/>
                <a:gd name="connsiteX7" fmla="*/ 1239 w 64538"/>
                <a:gd name="connsiteY7" fmla="*/ 5012 h 117669"/>
                <a:gd name="connsiteX8" fmla="*/ 1239 w 64538"/>
                <a:gd name="connsiteY8" fmla="*/ -1372 h 117669"/>
                <a:gd name="connsiteX9" fmla="*/ 32801 w 64538"/>
                <a:gd name="connsiteY9" fmla="*/ -665 h 117669"/>
                <a:gd name="connsiteX10" fmla="*/ 64538 w 64538"/>
                <a:gd name="connsiteY10" fmla="*/ -1372 h 117669"/>
                <a:gd name="connsiteX11" fmla="*/ 64538 w 64538"/>
                <a:gd name="connsiteY11" fmla="*/ 5012 h 117669"/>
                <a:gd name="connsiteX12" fmla="*/ 57802 w 64538"/>
                <a:gd name="connsiteY12" fmla="*/ 5012 h 117669"/>
                <a:gd name="connsiteX13" fmla="*/ 40070 w 64538"/>
                <a:gd name="connsiteY13" fmla="*/ 13159 h 117669"/>
                <a:gd name="connsiteX14" fmla="*/ 40070 w 64538"/>
                <a:gd name="connsiteY14" fmla="*/ 111343 h 117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4538" h="117669">
                  <a:moveTo>
                    <a:pt x="40070" y="111343"/>
                  </a:moveTo>
                  <a:cubicBezTo>
                    <a:pt x="40070" y="116122"/>
                    <a:pt x="39720" y="116298"/>
                    <a:pt x="34755" y="116298"/>
                  </a:cubicBezTo>
                  <a:cubicBezTo>
                    <a:pt x="23403" y="105134"/>
                    <a:pt x="7269" y="104958"/>
                    <a:pt x="0" y="104958"/>
                  </a:cubicBezTo>
                  <a:lnTo>
                    <a:pt x="0" y="98576"/>
                  </a:lnTo>
                  <a:cubicBezTo>
                    <a:pt x="4258" y="98576"/>
                    <a:pt x="15960" y="98576"/>
                    <a:pt x="25707" y="103538"/>
                  </a:cubicBezTo>
                  <a:lnTo>
                    <a:pt x="25707" y="13159"/>
                  </a:lnTo>
                  <a:cubicBezTo>
                    <a:pt x="25707" y="7315"/>
                    <a:pt x="25707" y="5012"/>
                    <a:pt x="7976" y="5012"/>
                  </a:cubicBezTo>
                  <a:lnTo>
                    <a:pt x="1239" y="5012"/>
                  </a:lnTo>
                  <a:lnTo>
                    <a:pt x="1239" y="-1372"/>
                  </a:lnTo>
                  <a:cubicBezTo>
                    <a:pt x="4433" y="-1197"/>
                    <a:pt x="26239" y="-665"/>
                    <a:pt x="32801" y="-665"/>
                  </a:cubicBezTo>
                  <a:cubicBezTo>
                    <a:pt x="38299" y="-665"/>
                    <a:pt x="60638" y="-1197"/>
                    <a:pt x="64538" y="-1372"/>
                  </a:cubicBezTo>
                  <a:lnTo>
                    <a:pt x="64538" y="5012"/>
                  </a:lnTo>
                  <a:lnTo>
                    <a:pt x="57802" y="5012"/>
                  </a:lnTo>
                  <a:cubicBezTo>
                    <a:pt x="40070" y="5012"/>
                    <a:pt x="40070" y="7315"/>
                    <a:pt x="40070" y="13159"/>
                  </a:cubicBezTo>
                  <a:lnTo>
                    <a:pt x="40070" y="111343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633" name="任意多边形: 形状 632">
              <a:extLst>
                <a:ext uri="{FF2B5EF4-FFF2-40B4-BE49-F238E27FC236}">
                  <a16:creationId xmlns:a16="http://schemas.microsoft.com/office/drawing/2014/main" id="{C2B7B698-D0CE-2691-6D1B-A01D1964A7AA}"/>
                </a:ext>
              </a:extLst>
            </p:cNvPr>
            <p:cNvSpPr/>
            <p:nvPr>
              <p:custDataLst>
                <p:tags r:id="rId54"/>
              </p:custDataLst>
            </p:nvPr>
          </p:nvSpPr>
          <p:spPr>
            <a:xfrm flipV="1">
              <a:off x="4821653" y="-13527044"/>
              <a:ext cx="144345" cy="175646"/>
            </a:xfrm>
            <a:custGeom>
              <a:avLst/>
              <a:gdLst>
                <a:gd name="connsiteX0" fmla="*/ 17477 w 144345"/>
                <a:gd name="connsiteY0" fmla="*/ 10550 h 175646"/>
                <a:gd name="connsiteX1" fmla="*/ 0 w 144345"/>
                <a:gd name="connsiteY1" fmla="*/ 10550 h 175646"/>
                <a:gd name="connsiteX2" fmla="*/ 0 w 144345"/>
                <a:gd name="connsiteY2" fmla="*/ -1344 h 175646"/>
                <a:gd name="connsiteX3" fmla="*/ 31912 w 144345"/>
                <a:gd name="connsiteY3" fmla="*/ -581 h 175646"/>
                <a:gd name="connsiteX4" fmla="*/ 63816 w 144345"/>
                <a:gd name="connsiteY4" fmla="*/ -1344 h 175646"/>
                <a:gd name="connsiteX5" fmla="*/ 63816 w 144345"/>
                <a:gd name="connsiteY5" fmla="*/ 10550 h 175646"/>
                <a:gd name="connsiteX6" fmla="*/ 46346 w 144345"/>
                <a:gd name="connsiteY6" fmla="*/ 10550 h 175646"/>
                <a:gd name="connsiteX7" fmla="*/ 46346 w 144345"/>
                <a:gd name="connsiteY7" fmla="*/ 63445 h 175646"/>
                <a:gd name="connsiteX8" fmla="*/ 84073 w 144345"/>
                <a:gd name="connsiteY8" fmla="*/ 103439 h 175646"/>
                <a:gd name="connsiteX9" fmla="*/ 98000 w 144345"/>
                <a:gd name="connsiteY9" fmla="*/ 78889 h 175646"/>
                <a:gd name="connsiteX10" fmla="*/ 98000 w 144345"/>
                <a:gd name="connsiteY10" fmla="*/ 10550 h 175646"/>
                <a:gd name="connsiteX11" fmla="*/ 80530 w 144345"/>
                <a:gd name="connsiteY11" fmla="*/ 10550 h 175646"/>
                <a:gd name="connsiteX12" fmla="*/ 80530 w 144345"/>
                <a:gd name="connsiteY12" fmla="*/ -1344 h 175646"/>
                <a:gd name="connsiteX13" fmla="*/ 112434 w 144345"/>
                <a:gd name="connsiteY13" fmla="*/ -581 h 175646"/>
                <a:gd name="connsiteX14" fmla="*/ 144346 w 144345"/>
                <a:gd name="connsiteY14" fmla="*/ -1344 h 175646"/>
                <a:gd name="connsiteX15" fmla="*/ 144346 w 144345"/>
                <a:gd name="connsiteY15" fmla="*/ 10550 h 175646"/>
                <a:gd name="connsiteX16" fmla="*/ 126868 w 144345"/>
                <a:gd name="connsiteY16" fmla="*/ 10550 h 175646"/>
                <a:gd name="connsiteX17" fmla="*/ 126868 w 144345"/>
                <a:gd name="connsiteY17" fmla="*/ 76102 h 175646"/>
                <a:gd name="connsiteX18" fmla="*/ 87870 w 144345"/>
                <a:gd name="connsiteY18" fmla="*/ 112545 h 175646"/>
                <a:gd name="connsiteX19" fmla="*/ 44821 w 144345"/>
                <a:gd name="connsiteY19" fmla="*/ 87742 h 175646"/>
                <a:gd name="connsiteX20" fmla="*/ 44821 w 144345"/>
                <a:gd name="connsiteY20" fmla="*/ 174302 h 175646"/>
                <a:gd name="connsiteX21" fmla="*/ 0 w 144345"/>
                <a:gd name="connsiteY21" fmla="*/ 172277 h 175646"/>
                <a:gd name="connsiteX22" fmla="*/ 0 w 144345"/>
                <a:gd name="connsiteY22" fmla="*/ 160383 h 175646"/>
                <a:gd name="connsiteX23" fmla="*/ 17477 w 144345"/>
                <a:gd name="connsiteY23" fmla="*/ 150514 h 175646"/>
                <a:gd name="connsiteX24" fmla="*/ 17477 w 144345"/>
                <a:gd name="connsiteY24" fmla="*/ 10550 h 175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44345" h="175646">
                  <a:moveTo>
                    <a:pt x="17477" y="10550"/>
                  </a:moveTo>
                  <a:lnTo>
                    <a:pt x="0" y="10550"/>
                  </a:lnTo>
                  <a:lnTo>
                    <a:pt x="0" y="-1344"/>
                  </a:lnTo>
                  <a:cubicBezTo>
                    <a:pt x="7094" y="-1089"/>
                    <a:pt x="22283" y="-581"/>
                    <a:pt x="31912" y="-581"/>
                  </a:cubicBezTo>
                  <a:cubicBezTo>
                    <a:pt x="41786" y="-581"/>
                    <a:pt x="56729" y="-1089"/>
                    <a:pt x="63816" y="-1344"/>
                  </a:cubicBezTo>
                  <a:lnTo>
                    <a:pt x="63816" y="10550"/>
                  </a:lnTo>
                  <a:lnTo>
                    <a:pt x="46346" y="10550"/>
                  </a:lnTo>
                  <a:lnTo>
                    <a:pt x="46346" y="63445"/>
                  </a:lnTo>
                  <a:cubicBezTo>
                    <a:pt x="46346" y="91036"/>
                    <a:pt x="68121" y="103439"/>
                    <a:pt x="84073" y="103439"/>
                  </a:cubicBezTo>
                  <a:cubicBezTo>
                    <a:pt x="92685" y="103439"/>
                    <a:pt x="98000" y="98118"/>
                    <a:pt x="98000" y="78889"/>
                  </a:cubicBezTo>
                  <a:lnTo>
                    <a:pt x="98000" y="10550"/>
                  </a:lnTo>
                  <a:lnTo>
                    <a:pt x="80530" y="10550"/>
                  </a:lnTo>
                  <a:lnTo>
                    <a:pt x="80530" y="-1344"/>
                  </a:lnTo>
                  <a:cubicBezTo>
                    <a:pt x="87616" y="-1089"/>
                    <a:pt x="102813" y="-581"/>
                    <a:pt x="112434" y="-581"/>
                  </a:cubicBezTo>
                  <a:cubicBezTo>
                    <a:pt x="122308" y="-581"/>
                    <a:pt x="137251" y="-1089"/>
                    <a:pt x="144346" y="-1344"/>
                  </a:cubicBezTo>
                  <a:lnTo>
                    <a:pt x="144346" y="10550"/>
                  </a:lnTo>
                  <a:lnTo>
                    <a:pt x="126868" y="10550"/>
                  </a:lnTo>
                  <a:lnTo>
                    <a:pt x="126868" y="76102"/>
                  </a:lnTo>
                  <a:cubicBezTo>
                    <a:pt x="126868" y="102676"/>
                    <a:pt x="113197" y="112545"/>
                    <a:pt x="87870" y="112545"/>
                  </a:cubicBezTo>
                  <a:cubicBezTo>
                    <a:pt x="63561" y="112545"/>
                    <a:pt x="50652" y="97864"/>
                    <a:pt x="44821" y="87742"/>
                  </a:cubicBezTo>
                  <a:lnTo>
                    <a:pt x="44821" y="174302"/>
                  </a:lnTo>
                  <a:lnTo>
                    <a:pt x="0" y="172277"/>
                  </a:lnTo>
                  <a:lnTo>
                    <a:pt x="0" y="160383"/>
                  </a:lnTo>
                  <a:cubicBezTo>
                    <a:pt x="15706" y="160383"/>
                    <a:pt x="17477" y="160383"/>
                    <a:pt x="17477" y="150514"/>
                  </a:cubicBezTo>
                  <a:lnTo>
                    <a:pt x="17477" y="10550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634" name="任意多边形: 形状 633">
              <a:extLst>
                <a:ext uri="{FF2B5EF4-FFF2-40B4-BE49-F238E27FC236}">
                  <a16:creationId xmlns:a16="http://schemas.microsoft.com/office/drawing/2014/main" id="{063438E6-699F-7F6F-0618-1DCD9038BA19}"/>
                </a:ext>
              </a:extLst>
            </p:cNvPr>
            <p:cNvSpPr/>
            <p:nvPr>
              <p:custDataLst>
                <p:tags r:id="rId55"/>
              </p:custDataLst>
            </p:nvPr>
          </p:nvSpPr>
          <p:spPr>
            <a:xfrm flipV="1">
              <a:off x="4982887" y="-13578887"/>
              <a:ext cx="278462" cy="124758"/>
            </a:xfrm>
            <a:custGeom>
              <a:avLst/>
              <a:gdLst>
                <a:gd name="connsiteX0" fmla="*/ 90429 w 278462"/>
                <a:gd name="connsiteY0" fmla="*/ 118089 h 124758"/>
                <a:gd name="connsiteX1" fmla="*/ 91135 w 278462"/>
                <a:gd name="connsiteY1" fmla="*/ 120932 h 124758"/>
                <a:gd name="connsiteX2" fmla="*/ 88299 w 278462"/>
                <a:gd name="connsiteY2" fmla="*/ 123408 h 124758"/>
                <a:gd name="connsiteX3" fmla="*/ 65603 w 278462"/>
                <a:gd name="connsiteY3" fmla="*/ 121639 h 124758"/>
                <a:gd name="connsiteX4" fmla="*/ 61702 w 278462"/>
                <a:gd name="connsiteY4" fmla="*/ 117565 h 124758"/>
                <a:gd name="connsiteX5" fmla="*/ 66310 w 278462"/>
                <a:gd name="connsiteY5" fmla="*/ 115081 h 124758"/>
                <a:gd name="connsiteX6" fmla="*/ 74826 w 278462"/>
                <a:gd name="connsiteY6" fmla="*/ 112420 h 124758"/>
                <a:gd name="connsiteX7" fmla="*/ 74111 w 278462"/>
                <a:gd name="connsiteY7" fmla="*/ 108521 h 124758"/>
                <a:gd name="connsiteX8" fmla="*/ 64006 w 278462"/>
                <a:gd name="connsiteY8" fmla="*/ 68116 h 124758"/>
                <a:gd name="connsiteX9" fmla="*/ 45743 w 278462"/>
                <a:gd name="connsiteY9" fmla="*/ 78573 h 124758"/>
                <a:gd name="connsiteX10" fmla="*/ 0 w 278462"/>
                <a:gd name="connsiteY10" fmla="*/ 28066 h 124758"/>
                <a:gd name="connsiteX11" fmla="*/ 26772 w 278462"/>
                <a:gd name="connsiteY11" fmla="*/ -1350 h 124758"/>
                <a:gd name="connsiteX12" fmla="*/ 51947 w 278462"/>
                <a:gd name="connsiteY12" fmla="*/ 11051 h 124758"/>
                <a:gd name="connsiteX13" fmla="*/ 70210 w 278462"/>
                <a:gd name="connsiteY13" fmla="*/ -1350 h 124758"/>
                <a:gd name="connsiteX14" fmla="*/ 84224 w 278462"/>
                <a:gd name="connsiteY14" fmla="*/ 8043 h 124758"/>
                <a:gd name="connsiteX15" fmla="*/ 90429 w 278462"/>
                <a:gd name="connsiteY15" fmla="*/ 25765 h 124758"/>
                <a:gd name="connsiteX16" fmla="*/ 87593 w 278462"/>
                <a:gd name="connsiteY16" fmla="*/ 28066 h 124758"/>
                <a:gd name="connsiteX17" fmla="*/ 83692 w 278462"/>
                <a:gd name="connsiteY17" fmla="*/ 22572 h 124758"/>
                <a:gd name="connsiteX18" fmla="*/ 70743 w 278462"/>
                <a:gd name="connsiteY18" fmla="*/ 3613 h 124758"/>
                <a:gd name="connsiteX19" fmla="*/ 64896 w 278462"/>
                <a:gd name="connsiteY19" fmla="*/ 12291 h 124758"/>
                <a:gd name="connsiteX20" fmla="*/ 65778 w 278462"/>
                <a:gd name="connsiteY20" fmla="*/ 19564 h 124758"/>
                <a:gd name="connsiteX21" fmla="*/ 90429 w 278462"/>
                <a:gd name="connsiteY21" fmla="*/ 118089 h 124758"/>
                <a:gd name="connsiteX22" fmla="*/ 52662 w 278462"/>
                <a:gd name="connsiteY22" fmla="*/ 22572 h 124758"/>
                <a:gd name="connsiteX23" fmla="*/ 43613 w 278462"/>
                <a:gd name="connsiteY23" fmla="*/ 10703 h 124758"/>
                <a:gd name="connsiteX24" fmla="*/ 27304 w 278462"/>
                <a:gd name="connsiteY24" fmla="*/ 3613 h 124758"/>
                <a:gd name="connsiteX25" fmla="*/ 14355 w 278462"/>
                <a:gd name="connsiteY25" fmla="*/ 20803 h 124758"/>
                <a:gd name="connsiteX26" fmla="*/ 23578 w 278462"/>
                <a:gd name="connsiteY26" fmla="*/ 56777 h 124758"/>
                <a:gd name="connsiteX27" fmla="*/ 45743 w 278462"/>
                <a:gd name="connsiteY27" fmla="*/ 73610 h 124758"/>
                <a:gd name="connsiteX28" fmla="*/ 61527 w 278462"/>
                <a:gd name="connsiteY28" fmla="*/ 58191 h 124758"/>
                <a:gd name="connsiteX29" fmla="*/ 60995 w 278462"/>
                <a:gd name="connsiteY29" fmla="*/ 55713 h 124758"/>
                <a:gd name="connsiteX30" fmla="*/ 52662 w 278462"/>
                <a:gd name="connsiteY30" fmla="*/ 22572 h 124758"/>
                <a:gd name="connsiteX31" fmla="*/ 134330 w 278462"/>
                <a:gd name="connsiteY31" fmla="*/ 40826 h 124758"/>
                <a:gd name="connsiteX32" fmla="*/ 162873 w 278462"/>
                <a:gd name="connsiteY32" fmla="*/ 44551 h 124758"/>
                <a:gd name="connsiteX33" fmla="*/ 178475 w 278462"/>
                <a:gd name="connsiteY33" fmla="*/ 62978 h 124758"/>
                <a:gd name="connsiteX34" fmla="*/ 156494 w 278462"/>
                <a:gd name="connsiteY34" fmla="*/ 78573 h 124758"/>
                <a:gd name="connsiteX35" fmla="*/ 106486 w 278462"/>
                <a:gd name="connsiteY35" fmla="*/ 31965 h 124758"/>
                <a:gd name="connsiteX36" fmla="*/ 138405 w 278462"/>
                <a:gd name="connsiteY36" fmla="*/ -1350 h 124758"/>
                <a:gd name="connsiteX37" fmla="*/ 182376 w 278462"/>
                <a:gd name="connsiteY37" fmla="*/ 18673 h 124758"/>
                <a:gd name="connsiteX38" fmla="*/ 179365 w 278462"/>
                <a:gd name="connsiteY38" fmla="*/ 21683 h 124758"/>
                <a:gd name="connsiteX39" fmla="*/ 176529 w 278462"/>
                <a:gd name="connsiteY39" fmla="*/ 19912 h 124758"/>
                <a:gd name="connsiteX40" fmla="*/ 138763 w 278462"/>
                <a:gd name="connsiteY40" fmla="*/ 3613 h 124758"/>
                <a:gd name="connsiteX41" fmla="*/ 121031 w 278462"/>
                <a:gd name="connsiteY41" fmla="*/ 25050 h 124758"/>
                <a:gd name="connsiteX42" fmla="*/ 123161 w 278462"/>
                <a:gd name="connsiteY42" fmla="*/ 40826 h 124758"/>
                <a:gd name="connsiteX43" fmla="*/ 134330 w 278462"/>
                <a:gd name="connsiteY43" fmla="*/ 40826 h 124758"/>
                <a:gd name="connsiteX44" fmla="*/ 124574 w 278462"/>
                <a:gd name="connsiteY44" fmla="*/ 45788 h 124758"/>
                <a:gd name="connsiteX45" fmla="*/ 156494 w 278462"/>
                <a:gd name="connsiteY45" fmla="*/ 73610 h 124758"/>
                <a:gd name="connsiteX46" fmla="*/ 170857 w 278462"/>
                <a:gd name="connsiteY46" fmla="*/ 62978 h 124758"/>
                <a:gd name="connsiteX47" fmla="*/ 133265 w 278462"/>
                <a:gd name="connsiteY47" fmla="*/ 45788 h 124758"/>
                <a:gd name="connsiteX48" fmla="*/ 124574 w 278462"/>
                <a:gd name="connsiteY48" fmla="*/ 45788 h 124758"/>
                <a:gd name="connsiteX49" fmla="*/ 268357 w 278462"/>
                <a:gd name="connsiteY49" fmla="*/ 68299 h 124758"/>
                <a:gd name="connsiteX50" fmla="*/ 259317 w 278462"/>
                <a:gd name="connsiteY50" fmla="*/ 58373 h 124758"/>
                <a:gd name="connsiteX51" fmla="*/ 266229 w 278462"/>
                <a:gd name="connsiteY51" fmla="*/ 51815 h 124758"/>
                <a:gd name="connsiteX52" fmla="*/ 276342 w 278462"/>
                <a:gd name="connsiteY52" fmla="*/ 63154 h 124758"/>
                <a:gd name="connsiteX53" fmla="*/ 252931 w 278462"/>
                <a:gd name="connsiteY53" fmla="*/ 78573 h 124758"/>
                <a:gd name="connsiteX54" fmla="*/ 201690 w 278462"/>
                <a:gd name="connsiteY54" fmla="*/ 29481 h 124758"/>
                <a:gd name="connsiteX55" fmla="*/ 234492 w 278462"/>
                <a:gd name="connsiteY55" fmla="*/ -1350 h 124758"/>
                <a:gd name="connsiteX56" fmla="*/ 278462 w 278462"/>
                <a:gd name="connsiteY56" fmla="*/ 18673 h 124758"/>
                <a:gd name="connsiteX57" fmla="*/ 275452 w 278462"/>
                <a:gd name="connsiteY57" fmla="*/ 21683 h 124758"/>
                <a:gd name="connsiteX58" fmla="*/ 272615 w 278462"/>
                <a:gd name="connsiteY58" fmla="*/ 19912 h 124758"/>
                <a:gd name="connsiteX59" fmla="*/ 234849 w 278462"/>
                <a:gd name="connsiteY59" fmla="*/ 3613 h 124758"/>
                <a:gd name="connsiteX60" fmla="*/ 216403 w 278462"/>
                <a:gd name="connsiteY60" fmla="*/ 23279 h 124758"/>
                <a:gd name="connsiteX61" fmla="*/ 228113 w 278462"/>
                <a:gd name="connsiteY61" fmla="*/ 59970 h 124758"/>
                <a:gd name="connsiteX62" fmla="*/ 252931 w 278462"/>
                <a:gd name="connsiteY62" fmla="*/ 73610 h 124758"/>
                <a:gd name="connsiteX63" fmla="*/ 268357 w 278462"/>
                <a:gd name="connsiteY63" fmla="*/ 68299 h 124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278462" h="124758">
                  <a:moveTo>
                    <a:pt x="90429" y="118089"/>
                  </a:moveTo>
                  <a:cubicBezTo>
                    <a:pt x="90603" y="118446"/>
                    <a:pt x="91135" y="120749"/>
                    <a:pt x="91135" y="120932"/>
                  </a:cubicBezTo>
                  <a:cubicBezTo>
                    <a:pt x="91135" y="121813"/>
                    <a:pt x="90429" y="123408"/>
                    <a:pt x="88299" y="123408"/>
                  </a:cubicBezTo>
                  <a:cubicBezTo>
                    <a:pt x="84748" y="123408"/>
                    <a:pt x="70036" y="121996"/>
                    <a:pt x="65603" y="121639"/>
                  </a:cubicBezTo>
                  <a:cubicBezTo>
                    <a:pt x="64181" y="121464"/>
                    <a:pt x="61702" y="121281"/>
                    <a:pt x="61702" y="117565"/>
                  </a:cubicBezTo>
                  <a:cubicBezTo>
                    <a:pt x="61702" y="115081"/>
                    <a:pt x="64181" y="115081"/>
                    <a:pt x="66310" y="115081"/>
                  </a:cubicBezTo>
                  <a:cubicBezTo>
                    <a:pt x="74826" y="115081"/>
                    <a:pt x="74826" y="113842"/>
                    <a:pt x="74826" y="112420"/>
                  </a:cubicBezTo>
                  <a:cubicBezTo>
                    <a:pt x="74826" y="111182"/>
                    <a:pt x="74469" y="110117"/>
                    <a:pt x="74111" y="108521"/>
                  </a:cubicBezTo>
                  <a:lnTo>
                    <a:pt x="64006" y="68116"/>
                  </a:lnTo>
                  <a:cubicBezTo>
                    <a:pt x="60280" y="73967"/>
                    <a:pt x="54250" y="78573"/>
                    <a:pt x="45743" y="78573"/>
                  </a:cubicBezTo>
                  <a:cubicBezTo>
                    <a:pt x="23046" y="78573"/>
                    <a:pt x="0" y="53586"/>
                    <a:pt x="0" y="28066"/>
                  </a:cubicBezTo>
                  <a:cubicBezTo>
                    <a:pt x="0" y="10878"/>
                    <a:pt x="11519" y="-1350"/>
                    <a:pt x="26772" y="-1350"/>
                  </a:cubicBezTo>
                  <a:cubicBezTo>
                    <a:pt x="36345" y="-1350"/>
                    <a:pt x="44853" y="4144"/>
                    <a:pt x="51947" y="11051"/>
                  </a:cubicBezTo>
                  <a:cubicBezTo>
                    <a:pt x="55315" y="421"/>
                    <a:pt x="65603" y="-1350"/>
                    <a:pt x="70210" y="-1350"/>
                  </a:cubicBezTo>
                  <a:cubicBezTo>
                    <a:pt x="76598" y="-1350"/>
                    <a:pt x="81030" y="2549"/>
                    <a:pt x="84224" y="8043"/>
                  </a:cubicBezTo>
                  <a:cubicBezTo>
                    <a:pt x="88124" y="14950"/>
                    <a:pt x="90429" y="25050"/>
                    <a:pt x="90429" y="25765"/>
                  </a:cubicBezTo>
                  <a:cubicBezTo>
                    <a:pt x="90429" y="28066"/>
                    <a:pt x="88124" y="28066"/>
                    <a:pt x="87593" y="28066"/>
                  </a:cubicBezTo>
                  <a:cubicBezTo>
                    <a:pt x="85106" y="28066"/>
                    <a:pt x="84931" y="27361"/>
                    <a:pt x="83692" y="22572"/>
                  </a:cubicBezTo>
                  <a:cubicBezTo>
                    <a:pt x="81563" y="14069"/>
                    <a:pt x="78195" y="3613"/>
                    <a:pt x="70743" y="3613"/>
                  </a:cubicBezTo>
                  <a:cubicBezTo>
                    <a:pt x="66135" y="3613"/>
                    <a:pt x="64896" y="7511"/>
                    <a:pt x="64896" y="12291"/>
                  </a:cubicBezTo>
                  <a:cubicBezTo>
                    <a:pt x="64896" y="15665"/>
                    <a:pt x="65245" y="17253"/>
                    <a:pt x="65778" y="19564"/>
                  </a:cubicBezTo>
                  <a:lnTo>
                    <a:pt x="90429" y="118089"/>
                  </a:lnTo>
                  <a:close/>
                  <a:moveTo>
                    <a:pt x="52662" y="22572"/>
                  </a:moveTo>
                  <a:cubicBezTo>
                    <a:pt x="51414" y="17610"/>
                    <a:pt x="47514" y="14069"/>
                    <a:pt x="43613" y="10703"/>
                  </a:cubicBezTo>
                  <a:cubicBezTo>
                    <a:pt x="42016" y="9282"/>
                    <a:pt x="34930" y="3613"/>
                    <a:pt x="27304" y="3613"/>
                  </a:cubicBezTo>
                  <a:cubicBezTo>
                    <a:pt x="20742" y="3613"/>
                    <a:pt x="14355" y="8217"/>
                    <a:pt x="14355" y="20803"/>
                  </a:cubicBezTo>
                  <a:cubicBezTo>
                    <a:pt x="14355" y="30196"/>
                    <a:pt x="19503" y="49687"/>
                    <a:pt x="23578" y="56777"/>
                  </a:cubicBezTo>
                  <a:cubicBezTo>
                    <a:pt x="31737" y="70951"/>
                    <a:pt x="40777" y="73610"/>
                    <a:pt x="45743" y="73610"/>
                  </a:cubicBezTo>
                  <a:cubicBezTo>
                    <a:pt x="58151" y="73610"/>
                    <a:pt x="61527" y="60144"/>
                    <a:pt x="61527" y="58191"/>
                  </a:cubicBezTo>
                  <a:cubicBezTo>
                    <a:pt x="61527" y="57484"/>
                    <a:pt x="61170" y="56245"/>
                    <a:pt x="60995" y="55713"/>
                  </a:cubicBezTo>
                  <a:lnTo>
                    <a:pt x="52662" y="22572"/>
                  </a:lnTo>
                  <a:close/>
                  <a:moveTo>
                    <a:pt x="134330" y="40826"/>
                  </a:moveTo>
                  <a:cubicBezTo>
                    <a:pt x="139295" y="40826"/>
                    <a:pt x="153300" y="41184"/>
                    <a:pt x="162873" y="44551"/>
                  </a:cubicBezTo>
                  <a:cubicBezTo>
                    <a:pt x="175997" y="49155"/>
                    <a:pt x="178475" y="57659"/>
                    <a:pt x="178475" y="62978"/>
                  </a:cubicBezTo>
                  <a:cubicBezTo>
                    <a:pt x="178475" y="72728"/>
                    <a:pt x="168728" y="78573"/>
                    <a:pt x="156494" y="78573"/>
                  </a:cubicBezTo>
                  <a:cubicBezTo>
                    <a:pt x="135212" y="78573"/>
                    <a:pt x="106486" y="62271"/>
                    <a:pt x="106486" y="31965"/>
                  </a:cubicBezTo>
                  <a:cubicBezTo>
                    <a:pt x="106486" y="14069"/>
                    <a:pt x="117663" y="-1350"/>
                    <a:pt x="138405" y="-1350"/>
                  </a:cubicBezTo>
                  <a:cubicBezTo>
                    <a:pt x="168371" y="-1350"/>
                    <a:pt x="182376" y="16189"/>
                    <a:pt x="182376" y="18673"/>
                  </a:cubicBezTo>
                  <a:cubicBezTo>
                    <a:pt x="182376" y="19739"/>
                    <a:pt x="180787" y="21683"/>
                    <a:pt x="179365" y="21683"/>
                  </a:cubicBezTo>
                  <a:cubicBezTo>
                    <a:pt x="178301" y="21683"/>
                    <a:pt x="177943" y="21335"/>
                    <a:pt x="176529" y="19912"/>
                  </a:cubicBezTo>
                  <a:cubicBezTo>
                    <a:pt x="162698" y="3613"/>
                    <a:pt x="141948" y="3613"/>
                    <a:pt x="138763" y="3613"/>
                  </a:cubicBezTo>
                  <a:cubicBezTo>
                    <a:pt x="128118" y="3613"/>
                    <a:pt x="121031" y="10703"/>
                    <a:pt x="121031" y="25050"/>
                  </a:cubicBezTo>
                  <a:cubicBezTo>
                    <a:pt x="121031" y="27534"/>
                    <a:pt x="121031" y="31076"/>
                    <a:pt x="123161" y="40826"/>
                  </a:cubicBezTo>
                  <a:lnTo>
                    <a:pt x="134330" y="40826"/>
                  </a:lnTo>
                  <a:close/>
                  <a:moveTo>
                    <a:pt x="124574" y="45788"/>
                  </a:moveTo>
                  <a:cubicBezTo>
                    <a:pt x="131843" y="71483"/>
                    <a:pt x="151529" y="73610"/>
                    <a:pt x="156494" y="73610"/>
                  </a:cubicBezTo>
                  <a:cubicBezTo>
                    <a:pt x="164295" y="73610"/>
                    <a:pt x="170857" y="69712"/>
                    <a:pt x="170857" y="62978"/>
                  </a:cubicBezTo>
                  <a:cubicBezTo>
                    <a:pt x="170857" y="45788"/>
                    <a:pt x="140892" y="45788"/>
                    <a:pt x="133265" y="45788"/>
                  </a:cubicBezTo>
                  <a:lnTo>
                    <a:pt x="124574" y="45788"/>
                  </a:lnTo>
                  <a:close/>
                  <a:moveTo>
                    <a:pt x="268357" y="68299"/>
                  </a:moveTo>
                  <a:cubicBezTo>
                    <a:pt x="261979" y="67234"/>
                    <a:pt x="259317" y="62271"/>
                    <a:pt x="259317" y="58373"/>
                  </a:cubicBezTo>
                  <a:cubicBezTo>
                    <a:pt x="259317" y="53586"/>
                    <a:pt x="263044" y="51815"/>
                    <a:pt x="266229" y="51815"/>
                  </a:cubicBezTo>
                  <a:cubicBezTo>
                    <a:pt x="270129" y="51815"/>
                    <a:pt x="276342" y="54649"/>
                    <a:pt x="276342" y="63154"/>
                  </a:cubicBezTo>
                  <a:cubicBezTo>
                    <a:pt x="276342" y="75206"/>
                    <a:pt x="262510" y="78573"/>
                    <a:pt x="252931" y="78573"/>
                  </a:cubicBezTo>
                  <a:cubicBezTo>
                    <a:pt x="226333" y="78573"/>
                    <a:pt x="201690" y="54117"/>
                    <a:pt x="201690" y="29481"/>
                  </a:cubicBezTo>
                  <a:cubicBezTo>
                    <a:pt x="201690" y="14244"/>
                    <a:pt x="212328" y="-1350"/>
                    <a:pt x="234492" y="-1350"/>
                  </a:cubicBezTo>
                  <a:cubicBezTo>
                    <a:pt x="264457" y="-1350"/>
                    <a:pt x="278462" y="16189"/>
                    <a:pt x="278462" y="18673"/>
                  </a:cubicBezTo>
                  <a:cubicBezTo>
                    <a:pt x="278462" y="19739"/>
                    <a:pt x="276873" y="21683"/>
                    <a:pt x="275452" y="21683"/>
                  </a:cubicBezTo>
                  <a:cubicBezTo>
                    <a:pt x="274387" y="21683"/>
                    <a:pt x="274031" y="21335"/>
                    <a:pt x="272615" y="19912"/>
                  </a:cubicBezTo>
                  <a:cubicBezTo>
                    <a:pt x="258786" y="3613"/>
                    <a:pt x="238035" y="3613"/>
                    <a:pt x="234849" y="3613"/>
                  </a:cubicBezTo>
                  <a:cubicBezTo>
                    <a:pt x="222083" y="3613"/>
                    <a:pt x="216403" y="12291"/>
                    <a:pt x="216403" y="23279"/>
                  </a:cubicBezTo>
                  <a:cubicBezTo>
                    <a:pt x="216403" y="28425"/>
                    <a:pt x="218889" y="47735"/>
                    <a:pt x="228113" y="59970"/>
                  </a:cubicBezTo>
                  <a:cubicBezTo>
                    <a:pt x="234849" y="68648"/>
                    <a:pt x="244064" y="73610"/>
                    <a:pt x="252931" y="73610"/>
                  </a:cubicBezTo>
                  <a:cubicBezTo>
                    <a:pt x="255418" y="73610"/>
                    <a:pt x="263926" y="73262"/>
                    <a:pt x="268357" y="68299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635" name="任意多边形: 形状 634">
              <a:extLst>
                <a:ext uri="{FF2B5EF4-FFF2-40B4-BE49-F238E27FC236}">
                  <a16:creationId xmlns:a16="http://schemas.microsoft.com/office/drawing/2014/main" id="{C9955A84-CE99-5220-44A6-0BB3055A7781}"/>
                </a:ext>
              </a:extLst>
            </p:cNvPr>
            <p:cNvSpPr/>
            <p:nvPr>
              <p:custDataLst>
                <p:tags r:id="rId56"/>
              </p:custDataLst>
            </p:nvPr>
          </p:nvSpPr>
          <p:spPr>
            <a:xfrm flipV="1">
              <a:off x="4972067" y="-13406314"/>
              <a:ext cx="77836" cy="153644"/>
            </a:xfrm>
            <a:custGeom>
              <a:avLst/>
              <a:gdLst>
                <a:gd name="connsiteX0" fmla="*/ 77837 w 77836"/>
                <a:gd name="connsiteY0" fmla="*/ 145575 h 153644"/>
                <a:gd name="connsiteX1" fmla="*/ 70751 w 77836"/>
                <a:gd name="connsiteY1" fmla="*/ 152309 h 153644"/>
                <a:gd name="connsiteX2" fmla="*/ 60821 w 77836"/>
                <a:gd name="connsiteY2" fmla="*/ 142567 h 153644"/>
                <a:gd name="connsiteX3" fmla="*/ 67915 w 77836"/>
                <a:gd name="connsiteY3" fmla="*/ 135826 h 153644"/>
                <a:gd name="connsiteX4" fmla="*/ 77837 w 77836"/>
                <a:gd name="connsiteY4" fmla="*/ 145575 h 153644"/>
                <a:gd name="connsiteX5" fmla="*/ 40253 w 77836"/>
                <a:gd name="connsiteY5" fmla="*/ 26129 h 153644"/>
                <a:gd name="connsiteX6" fmla="*/ 17374 w 77836"/>
                <a:gd name="connsiteY6" fmla="*/ 3627 h 153644"/>
                <a:gd name="connsiteX7" fmla="*/ 10995 w 77836"/>
                <a:gd name="connsiteY7" fmla="*/ 4691 h 153644"/>
                <a:gd name="connsiteX8" fmla="*/ 17024 w 77836"/>
                <a:gd name="connsiteY8" fmla="*/ 13726 h 153644"/>
                <a:gd name="connsiteX9" fmla="*/ 10105 w 77836"/>
                <a:gd name="connsiteY9" fmla="*/ 20284 h 153644"/>
                <a:gd name="connsiteX10" fmla="*/ 0 w 77836"/>
                <a:gd name="connsiteY10" fmla="*/ 9827 h 153644"/>
                <a:gd name="connsiteX11" fmla="*/ 17557 w 77836"/>
                <a:gd name="connsiteY11" fmla="*/ -1335 h 153644"/>
                <a:gd name="connsiteX12" fmla="*/ 54433 w 77836"/>
                <a:gd name="connsiteY12" fmla="*/ 26661 h 153644"/>
                <a:gd name="connsiteX13" fmla="*/ 70393 w 77836"/>
                <a:gd name="connsiteY13" fmla="*/ 90108 h 153644"/>
                <a:gd name="connsiteX14" fmla="*/ 71283 w 77836"/>
                <a:gd name="connsiteY14" fmla="*/ 96308 h 153644"/>
                <a:gd name="connsiteX15" fmla="*/ 52305 w 77836"/>
                <a:gd name="connsiteY15" fmla="*/ 112966 h 153644"/>
                <a:gd name="connsiteX16" fmla="*/ 21274 w 77836"/>
                <a:gd name="connsiteY16" fmla="*/ 85851 h 153644"/>
                <a:gd name="connsiteX17" fmla="*/ 24293 w 77836"/>
                <a:gd name="connsiteY17" fmla="*/ 83548 h 153644"/>
                <a:gd name="connsiteX18" fmla="*/ 27836 w 77836"/>
                <a:gd name="connsiteY18" fmla="*/ 86741 h 153644"/>
                <a:gd name="connsiteX19" fmla="*/ 51772 w 77836"/>
                <a:gd name="connsiteY19" fmla="*/ 108004 h 153644"/>
                <a:gd name="connsiteX20" fmla="*/ 57802 w 77836"/>
                <a:gd name="connsiteY20" fmla="*/ 99318 h 153644"/>
                <a:gd name="connsiteX21" fmla="*/ 57269 w 77836"/>
                <a:gd name="connsiteY21" fmla="*/ 94007 h 153644"/>
                <a:gd name="connsiteX22" fmla="*/ 40253 w 77836"/>
                <a:gd name="connsiteY22" fmla="*/ 26129 h 153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77836" h="153644">
                  <a:moveTo>
                    <a:pt x="77837" y="145575"/>
                  </a:moveTo>
                  <a:cubicBezTo>
                    <a:pt x="77837" y="148584"/>
                    <a:pt x="75533" y="152309"/>
                    <a:pt x="70751" y="152309"/>
                  </a:cubicBezTo>
                  <a:cubicBezTo>
                    <a:pt x="65603" y="152309"/>
                    <a:pt x="60821" y="147346"/>
                    <a:pt x="60821" y="142567"/>
                  </a:cubicBezTo>
                  <a:cubicBezTo>
                    <a:pt x="60821" y="139724"/>
                    <a:pt x="62950" y="135826"/>
                    <a:pt x="67915" y="135826"/>
                  </a:cubicBezTo>
                  <a:cubicBezTo>
                    <a:pt x="72697" y="135826"/>
                    <a:pt x="77837" y="140438"/>
                    <a:pt x="77837" y="145575"/>
                  </a:cubicBezTo>
                  <a:close/>
                  <a:moveTo>
                    <a:pt x="40253" y="26129"/>
                  </a:moveTo>
                  <a:cubicBezTo>
                    <a:pt x="37234" y="13901"/>
                    <a:pt x="27836" y="3627"/>
                    <a:pt x="17374" y="3627"/>
                  </a:cubicBezTo>
                  <a:cubicBezTo>
                    <a:pt x="15070" y="3627"/>
                    <a:pt x="12941" y="3976"/>
                    <a:pt x="10995" y="4691"/>
                  </a:cubicBezTo>
                  <a:cubicBezTo>
                    <a:pt x="15602" y="6811"/>
                    <a:pt x="17024" y="11066"/>
                    <a:pt x="17024" y="13726"/>
                  </a:cubicBezTo>
                  <a:cubicBezTo>
                    <a:pt x="17024" y="17983"/>
                    <a:pt x="13656" y="20284"/>
                    <a:pt x="10105" y="20284"/>
                  </a:cubicBezTo>
                  <a:cubicBezTo>
                    <a:pt x="4607" y="20284"/>
                    <a:pt x="0" y="15497"/>
                    <a:pt x="0" y="9827"/>
                  </a:cubicBezTo>
                  <a:cubicBezTo>
                    <a:pt x="0" y="3095"/>
                    <a:pt x="6912" y="-1335"/>
                    <a:pt x="17557" y="-1335"/>
                  </a:cubicBezTo>
                  <a:cubicBezTo>
                    <a:pt x="28194" y="-1335"/>
                    <a:pt x="48936" y="5040"/>
                    <a:pt x="54433" y="26661"/>
                  </a:cubicBezTo>
                  <a:lnTo>
                    <a:pt x="70393" y="90108"/>
                  </a:lnTo>
                  <a:cubicBezTo>
                    <a:pt x="70926" y="92053"/>
                    <a:pt x="71283" y="93648"/>
                    <a:pt x="71283" y="96308"/>
                  </a:cubicBezTo>
                  <a:cubicBezTo>
                    <a:pt x="71283" y="106059"/>
                    <a:pt x="62950" y="112966"/>
                    <a:pt x="52305" y="112966"/>
                  </a:cubicBezTo>
                  <a:cubicBezTo>
                    <a:pt x="32627" y="112966"/>
                    <a:pt x="21274" y="88337"/>
                    <a:pt x="21274" y="85851"/>
                  </a:cubicBezTo>
                  <a:cubicBezTo>
                    <a:pt x="21274" y="83548"/>
                    <a:pt x="23761" y="83548"/>
                    <a:pt x="24293" y="83548"/>
                  </a:cubicBezTo>
                  <a:cubicBezTo>
                    <a:pt x="26422" y="83548"/>
                    <a:pt x="26597" y="84082"/>
                    <a:pt x="27836" y="86741"/>
                  </a:cubicBezTo>
                  <a:cubicBezTo>
                    <a:pt x="32269" y="97015"/>
                    <a:pt x="41492" y="108004"/>
                    <a:pt x="51772" y="108004"/>
                  </a:cubicBezTo>
                  <a:cubicBezTo>
                    <a:pt x="56205" y="108004"/>
                    <a:pt x="57802" y="104995"/>
                    <a:pt x="57802" y="99318"/>
                  </a:cubicBezTo>
                  <a:cubicBezTo>
                    <a:pt x="57802" y="97373"/>
                    <a:pt x="57452" y="94888"/>
                    <a:pt x="57269" y="94007"/>
                  </a:cubicBezTo>
                  <a:lnTo>
                    <a:pt x="40253" y="26129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636" name="任意多边形: 形状 635">
              <a:extLst>
                <a:ext uri="{FF2B5EF4-FFF2-40B4-BE49-F238E27FC236}">
                  <a16:creationId xmlns:a16="http://schemas.microsoft.com/office/drawing/2014/main" id="{7B97293D-38E8-F39F-49EA-28249C097832}"/>
                </a:ext>
              </a:extLst>
            </p:cNvPr>
            <p:cNvSpPr/>
            <p:nvPr>
              <p:custDataLst>
                <p:tags r:id="rId57"/>
              </p:custDataLst>
            </p:nvPr>
          </p:nvSpPr>
          <p:spPr>
            <a:xfrm flipV="1">
              <a:off x="5074930" y="-13406314"/>
              <a:ext cx="102350" cy="151699"/>
            </a:xfrm>
            <a:custGeom>
              <a:avLst/>
              <a:gdLst>
                <a:gd name="connsiteX0" fmla="*/ 17557 w 102350"/>
                <a:gd name="connsiteY0" fmla="*/ 35705 h 151699"/>
                <a:gd name="connsiteX1" fmla="*/ 3726 w 102350"/>
                <a:gd name="connsiteY1" fmla="*/ 3278 h 151699"/>
                <a:gd name="connsiteX2" fmla="*/ 2479 w 102350"/>
                <a:gd name="connsiteY2" fmla="*/ 1151 h 151699"/>
                <a:gd name="connsiteX3" fmla="*/ 4965 w 102350"/>
                <a:gd name="connsiteY3" fmla="*/ -1335 h 151699"/>
                <a:gd name="connsiteX4" fmla="*/ 22514 w 102350"/>
                <a:gd name="connsiteY4" fmla="*/ 33934 h 151699"/>
                <a:gd name="connsiteX5" fmla="*/ 10105 w 102350"/>
                <a:gd name="connsiteY5" fmla="*/ 53251 h 151699"/>
                <a:gd name="connsiteX6" fmla="*/ 0 w 102350"/>
                <a:gd name="connsiteY6" fmla="*/ 43151 h 151699"/>
                <a:gd name="connsiteX7" fmla="*/ 10280 w 102350"/>
                <a:gd name="connsiteY7" fmla="*/ 32870 h 151699"/>
                <a:gd name="connsiteX8" fmla="*/ 17557 w 102350"/>
                <a:gd name="connsiteY8" fmla="*/ 35705 h 151699"/>
                <a:gd name="connsiteX9" fmla="*/ 97743 w 102350"/>
                <a:gd name="connsiteY9" fmla="*/ 143631 h 151699"/>
                <a:gd name="connsiteX10" fmla="*/ 90649 w 102350"/>
                <a:gd name="connsiteY10" fmla="*/ 150364 h 151699"/>
                <a:gd name="connsiteX11" fmla="*/ 80719 w 102350"/>
                <a:gd name="connsiteY11" fmla="*/ 140622 h 151699"/>
                <a:gd name="connsiteX12" fmla="*/ 87813 w 102350"/>
                <a:gd name="connsiteY12" fmla="*/ 133881 h 151699"/>
                <a:gd name="connsiteX13" fmla="*/ 97743 w 102350"/>
                <a:gd name="connsiteY13" fmla="*/ 143631 h 151699"/>
                <a:gd name="connsiteX14" fmla="*/ 61565 w 102350"/>
                <a:gd name="connsiteY14" fmla="*/ 53600 h 151699"/>
                <a:gd name="connsiteX15" fmla="*/ 59977 w 102350"/>
                <a:gd name="connsiteY15" fmla="*/ 46161 h 151699"/>
                <a:gd name="connsiteX16" fmla="*/ 76818 w 102350"/>
                <a:gd name="connsiteY16" fmla="*/ 31099 h 151699"/>
                <a:gd name="connsiteX17" fmla="*/ 102351 w 102350"/>
                <a:gd name="connsiteY17" fmla="*/ 58214 h 151699"/>
                <a:gd name="connsiteX18" fmla="*/ 99515 w 102350"/>
                <a:gd name="connsiteY18" fmla="*/ 60517 h 151699"/>
                <a:gd name="connsiteX19" fmla="*/ 96146 w 102350"/>
                <a:gd name="connsiteY19" fmla="*/ 57499 h 151699"/>
                <a:gd name="connsiteX20" fmla="*/ 77350 w 102350"/>
                <a:gd name="connsiteY20" fmla="*/ 36061 h 151699"/>
                <a:gd name="connsiteX21" fmla="*/ 72918 w 102350"/>
                <a:gd name="connsiteY21" fmla="*/ 42263 h 151699"/>
                <a:gd name="connsiteX22" fmla="*/ 75754 w 102350"/>
                <a:gd name="connsiteY22" fmla="*/ 53600 h 151699"/>
                <a:gd name="connsiteX23" fmla="*/ 81426 w 102350"/>
                <a:gd name="connsiteY23" fmla="*/ 67782 h 151699"/>
                <a:gd name="connsiteX24" fmla="*/ 90117 w 102350"/>
                <a:gd name="connsiteY24" fmla="*/ 90291 h 151699"/>
                <a:gd name="connsiteX25" fmla="*/ 91181 w 102350"/>
                <a:gd name="connsiteY25" fmla="*/ 95959 h 151699"/>
                <a:gd name="connsiteX26" fmla="*/ 74332 w 102350"/>
                <a:gd name="connsiteY26" fmla="*/ 111022 h 151699"/>
                <a:gd name="connsiteX27" fmla="*/ 48624 w 102350"/>
                <a:gd name="connsiteY27" fmla="*/ 83907 h 151699"/>
                <a:gd name="connsiteX28" fmla="*/ 51635 w 102350"/>
                <a:gd name="connsiteY28" fmla="*/ 81604 h 151699"/>
                <a:gd name="connsiteX29" fmla="*/ 54829 w 102350"/>
                <a:gd name="connsiteY29" fmla="*/ 84438 h 151699"/>
                <a:gd name="connsiteX30" fmla="*/ 73799 w 102350"/>
                <a:gd name="connsiteY30" fmla="*/ 106059 h 151699"/>
                <a:gd name="connsiteX31" fmla="*/ 78232 w 102350"/>
                <a:gd name="connsiteY31" fmla="*/ 99858 h 151699"/>
                <a:gd name="connsiteX32" fmla="*/ 72743 w 102350"/>
                <a:gd name="connsiteY32" fmla="*/ 82137 h 151699"/>
                <a:gd name="connsiteX33" fmla="*/ 61565 w 102350"/>
                <a:gd name="connsiteY33" fmla="*/ 53600 h 151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02350" h="151699">
                  <a:moveTo>
                    <a:pt x="17557" y="35705"/>
                  </a:moveTo>
                  <a:cubicBezTo>
                    <a:pt x="17557" y="25963"/>
                    <a:pt x="15777" y="14616"/>
                    <a:pt x="3726" y="3278"/>
                  </a:cubicBezTo>
                  <a:cubicBezTo>
                    <a:pt x="3011" y="2563"/>
                    <a:pt x="2479" y="2031"/>
                    <a:pt x="2479" y="1151"/>
                  </a:cubicBezTo>
                  <a:cubicBezTo>
                    <a:pt x="2479" y="-96"/>
                    <a:pt x="3901" y="-1335"/>
                    <a:pt x="4965" y="-1335"/>
                  </a:cubicBezTo>
                  <a:cubicBezTo>
                    <a:pt x="7444" y="-1335"/>
                    <a:pt x="22514" y="12845"/>
                    <a:pt x="22514" y="33934"/>
                  </a:cubicBezTo>
                  <a:cubicBezTo>
                    <a:pt x="22514" y="44922"/>
                    <a:pt x="18264" y="53251"/>
                    <a:pt x="10105" y="53251"/>
                  </a:cubicBezTo>
                  <a:cubicBezTo>
                    <a:pt x="4258" y="53251"/>
                    <a:pt x="0" y="48638"/>
                    <a:pt x="0" y="43151"/>
                  </a:cubicBezTo>
                  <a:cubicBezTo>
                    <a:pt x="0" y="37475"/>
                    <a:pt x="4076" y="32870"/>
                    <a:pt x="10280" y="32870"/>
                  </a:cubicBezTo>
                  <a:cubicBezTo>
                    <a:pt x="14538" y="32870"/>
                    <a:pt x="17374" y="35705"/>
                    <a:pt x="17557" y="35705"/>
                  </a:cubicBezTo>
                  <a:close/>
                  <a:moveTo>
                    <a:pt x="97743" y="143631"/>
                  </a:moveTo>
                  <a:cubicBezTo>
                    <a:pt x="97743" y="146466"/>
                    <a:pt x="95614" y="150364"/>
                    <a:pt x="90649" y="150364"/>
                  </a:cubicBezTo>
                  <a:cubicBezTo>
                    <a:pt x="85859" y="150364"/>
                    <a:pt x="80719" y="145758"/>
                    <a:pt x="80719" y="140622"/>
                  </a:cubicBezTo>
                  <a:cubicBezTo>
                    <a:pt x="80719" y="137605"/>
                    <a:pt x="83022" y="133881"/>
                    <a:pt x="87813" y="133881"/>
                  </a:cubicBezTo>
                  <a:cubicBezTo>
                    <a:pt x="92953" y="133881"/>
                    <a:pt x="97743" y="138844"/>
                    <a:pt x="97743" y="143631"/>
                  </a:cubicBezTo>
                  <a:close/>
                  <a:moveTo>
                    <a:pt x="61565" y="53600"/>
                  </a:moveTo>
                  <a:cubicBezTo>
                    <a:pt x="60858" y="51299"/>
                    <a:pt x="59977" y="49170"/>
                    <a:pt x="59977" y="46161"/>
                  </a:cubicBezTo>
                  <a:cubicBezTo>
                    <a:pt x="59977" y="37832"/>
                    <a:pt x="67063" y="31099"/>
                    <a:pt x="76818" y="31099"/>
                  </a:cubicBezTo>
                  <a:cubicBezTo>
                    <a:pt x="94550" y="31099"/>
                    <a:pt x="102351" y="55554"/>
                    <a:pt x="102351" y="58214"/>
                  </a:cubicBezTo>
                  <a:cubicBezTo>
                    <a:pt x="102351" y="60517"/>
                    <a:pt x="100047" y="60517"/>
                    <a:pt x="99515" y="60517"/>
                  </a:cubicBezTo>
                  <a:cubicBezTo>
                    <a:pt x="97028" y="60517"/>
                    <a:pt x="96853" y="59453"/>
                    <a:pt x="96146" y="57499"/>
                  </a:cubicBezTo>
                  <a:cubicBezTo>
                    <a:pt x="92063" y="43326"/>
                    <a:pt x="84262" y="36061"/>
                    <a:pt x="77350" y="36061"/>
                  </a:cubicBezTo>
                  <a:cubicBezTo>
                    <a:pt x="73799" y="36061"/>
                    <a:pt x="72918" y="38364"/>
                    <a:pt x="72918" y="42263"/>
                  </a:cubicBezTo>
                  <a:cubicBezTo>
                    <a:pt x="72918" y="46336"/>
                    <a:pt x="74157" y="49702"/>
                    <a:pt x="75754" y="53600"/>
                  </a:cubicBezTo>
                  <a:cubicBezTo>
                    <a:pt x="77525" y="58389"/>
                    <a:pt x="79480" y="63176"/>
                    <a:pt x="81426" y="67782"/>
                  </a:cubicBezTo>
                  <a:cubicBezTo>
                    <a:pt x="83022" y="72037"/>
                    <a:pt x="89409" y="88163"/>
                    <a:pt x="90117" y="90291"/>
                  </a:cubicBezTo>
                  <a:cubicBezTo>
                    <a:pt x="90649" y="92062"/>
                    <a:pt x="91181" y="94190"/>
                    <a:pt x="91181" y="95959"/>
                  </a:cubicBezTo>
                  <a:cubicBezTo>
                    <a:pt x="91181" y="104288"/>
                    <a:pt x="84087" y="111022"/>
                    <a:pt x="74332" y="111022"/>
                  </a:cubicBezTo>
                  <a:cubicBezTo>
                    <a:pt x="56783" y="111022"/>
                    <a:pt x="48624" y="86924"/>
                    <a:pt x="48624" y="83907"/>
                  </a:cubicBezTo>
                  <a:cubicBezTo>
                    <a:pt x="48624" y="81604"/>
                    <a:pt x="51111" y="81604"/>
                    <a:pt x="51635" y="81604"/>
                  </a:cubicBezTo>
                  <a:cubicBezTo>
                    <a:pt x="54122" y="81604"/>
                    <a:pt x="54297" y="82494"/>
                    <a:pt x="54829" y="84438"/>
                  </a:cubicBezTo>
                  <a:cubicBezTo>
                    <a:pt x="59444" y="99684"/>
                    <a:pt x="67245" y="106059"/>
                    <a:pt x="73799" y="106059"/>
                  </a:cubicBezTo>
                  <a:cubicBezTo>
                    <a:pt x="76643" y="106059"/>
                    <a:pt x="78232" y="104646"/>
                    <a:pt x="78232" y="99858"/>
                  </a:cubicBezTo>
                  <a:cubicBezTo>
                    <a:pt x="78232" y="95785"/>
                    <a:pt x="77176" y="93126"/>
                    <a:pt x="72743" y="82137"/>
                  </a:cubicBezTo>
                  <a:lnTo>
                    <a:pt x="61565" y="53600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637" name="任意多边形: 形状 636">
              <a:extLst>
                <a:ext uri="{FF2B5EF4-FFF2-40B4-BE49-F238E27FC236}">
                  <a16:creationId xmlns:a16="http://schemas.microsoft.com/office/drawing/2014/main" id="{7056C84B-CE2C-22A6-E60F-3C022C6586B9}"/>
                </a:ext>
              </a:extLst>
            </p:cNvPr>
            <p:cNvSpPr/>
            <p:nvPr>
              <p:custDataLst>
                <p:tags r:id="rId58"/>
              </p:custDataLst>
            </p:nvPr>
          </p:nvSpPr>
          <p:spPr>
            <a:xfrm flipV="1">
              <a:off x="5361288" y="-13444278"/>
              <a:ext cx="168400" cy="59223"/>
            </a:xfrm>
            <a:custGeom>
              <a:avLst/>
              <a:gdLst>
                <a:gd name="connsiteX0" fmla="*/ 159789 w 168400"/>
                <a:gd name="connsiteY0" fmla="*/ 47758 h 59223"/>
                <a:gd name="connsiteX1" fmla="*/ 168400 w 168400"/>
                <a:gd name="connsiteY1" fmla="*/ 52823 h 59223"/>
                <a:gd name="connsiteX2" fmla="*/ 160043 w 168400"/>
                <a:gd name="connsiteY2" fmla="*/ 57881 h 59223"/>
                <a:gd name="connsiteX3" fmla="*/ 8357 w 168400"/>
                <a:gd name="connsiteY3" fmla="*/ 57881 h 59223"/>
                <a:gd name="connsiteX4" fmla="*/ 0 w 168400"/>
                <a:gd name="connsiteY4" fmla="*/ 52823 h 59223"/>
                <a:gd name="connsiteX5" fmla="*/ 8611 w 168400"/>
                <a:gd name="connsiteY5" fmla="*/ 47758 h 59223"/>
                <a:gd name="connsiteX6" fmla="*/ 159789 w 168400"/>
                <a:gd name="connsiteY6" fmla="*/ 47758 h 59223"/>
                <a:gd name="connsiteX7" fmla="*/ 160043 w 168400"/>
                <a:gd name="connsiteY7" fmla="*/ -1342 h 59223"/>
                <a:gd name="connsiteX8" fmla="*/ 168400 w 168400"/>
                <a:gd name="connsiteY8" fmla="*/ 3723 h 59223"/>
                <a:gd name="connsiteX9" fmla="*/ 159789 w 168400"/>
                <a:gd name="connsiteY9" fmla="*/ 8789 h 59223"/>
                <a:gd name="connsiteX10" fmla="*/ 8611 w 168400"/>
                <a:gd name="connsiteY10" fmla="*/ 8789 h 59223"/>
                <a:gd name="connsiteX11" fmla="*/ 0 w 168400"/>
                <a:gd name="connsiteY11" fmla="*/ 3723 h 59223"/>
                <a:gd name="connsiteX12" fmla="*/ 8357 w 168400"/>
                <a:gd name="connsiteY12" fmla="*/ -1342 h 59223"/>
                <a:gd name="connsiteX13" fmla="*/ 160043 w 168400"/>
                <a:gd name="connsiteY13" fmla="*/ -1342 h 59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8400" h="59223">
                  <a:moveTo>
                    <a:pt x="159789" y="47758"/>
                  </a:moveTo>
                  <a:cubicBezTo>
                    <a:pt x="163586" y="47758"/>
                    <a:pt x="168400" y="47758"/>
                    <a:pt x="168400" y="52823"/>
                  </a:cubicBezTo>
                  <a:cubicBezTo>
                    <a:pt x="168400" y="57881"/>
                    <a:pt x="163586" y="57881"/>
                    <a:pt x="160043" y="57881"/>
                  </a:cubicBezTo>
                  <a:lnTo>
                    <a:pt x="8357" y="57881"/>
                  </a:lnTo>
                  <a:cubicBezTo>
                    <a:pt x="4814" y="57881"/>
                    <a:pt x="0" y="57881"/>
                    <a:pt x="0" y="52823"/>
                  </a:cubicBezTo>
                  <a:cubicBezTo>
                    <a:pt x="0" y="47758"/>
                    <a:pt x="4814" y="47758"/>
                    <a:pt x="8611" y="47758"/>
                  </a:cubicBezTo>
                  <a:lnTo>
                    <a:pt x="159789" y="47758"/>
                  </a:lnTo>
                  <a:close/>
                  <a:moveTo>
                    <a:pt x="160043" y="-1342"/>
                  </a:moveTo>
                  <a:cubicBezTo>
                    <a:pt x="163586" y="-1342"/>
                    <a:pt x="168400" y="-1342"/>
                    <a:pt x="168400" y="3723"/>
                  </a:cubicBezTo>
                  <a:cubicBezTo>
                    <a:pt x="168400" y="8789"/>
                    <a:pt x="163586" y="8789"/>
                    <a:pt x="159789" y="8789"/>
                  </a:cubicBezTo>
                  <a:lnTo>
                    <a:pt x="8611" y="8789"/>
                  </a:lnTo>
                  <a:cubicBezTo>
                    <a:pt x="4814" y="8789"/>
                    <a:pt x="0" y="8789"/>
                    <a:pt x="0" y="3723"/>
                  </a:cubicBezTo>
                  <a:cubicBezTo>
                    <a:pt x="0" y="-1342"/>
                    <a:pt x="4814" y="-1342"/>
                    <a:pt x="8357" y="-1342"/>
                  </a:cubicBezTo>
                  <a:lnTo>
                    <a:pt x="160043" y="-1342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638" name="任意多边形: 形状 637">
              <a:extLst>
                <a:ext uri="{FF2B5EF4-FFF2-40B4-BE49-F238E27FC236}">
                  <a16:creationId xmlns:a16="http://schemas.microsoft.com/office/drawing/2014/main" id="{EEC06932-51CD-1D1E-68BB-BFB335F73865}"/>
                </a:ext>
              </a:extLst>
            </p:cNvPr>
            <p:cNvSpPr/>
            <p:nvPr>
              <p:custDataLst>
                <p:tags r:id="rId59"/>
              </p:custDataLst>
            </p:nvPr>
          </p:nvSpPr>
          <p:spPr>
            <a:xfrm flipV="1">
              <a:off x="5628898" y="-13524257"/>
              <a:ext cx="1419105" cy="176399"/>
            </a:xfrm>
            <a:custGeom>
              <a:avLst/>
              <a:gdLst>
                <a:gd name="connsiteX0" fmla="*/ 6077 w 1419105"/>
                <a:gd name="connsiteY0" fmla="*/ 167211 h 176399"/>
                <a:gd name="connsiteX1" fmla="*/ 26081 w 1419105"/>
                <a:gd name="connsiteY1" fmla="*/ 155317 h 176399"/>
                <a:gd name="connsiteX2" fmla="*/ 26081 w 1419105"/>
                <a:gd name="connsiteY2" fmla="*/ 21935 h 176399"/>
                <a:gd name="connsiteX3" fmla="*/ 6077 w 1419105"/>
                <a:gd name="connsiteY3" fmla="*/ 10042 h 176399"/>
                <a:gd name="connsiteX4" fmla="*/ 0 w 1419105"/>
                <a:gd name="connsiteY4" fmla="*/ 10042 h 176399"/>
                <a:gd name="connsiteX5" fmla="*/ 0 w 1419105"/>
                <a:gd name="connsiteY5" fmla="*/ 2197 h 176399"/>
                <a:gd name="connsiteX6" fmla="*/ 95719 w 1419105"/>
                <a:gd name="connsiteY6" fmla="*/ 2197 h 176399"/>
                <a:gd name="connsiteX7" fmla="*/ 177004 w 1419105"/>
                <a:gd name="connsiteY7" fmla="*/ 87232 h 176399"/>
                <a:gd name="connsiteX8" fmla="*/ 95719 w 1419105"/>
                <a:gd name="connsiteY8" fmla="*/ 175056 h 176399"/>
                <a:gd name="connsiteX9" fmla="*/ 0 w 1419105"/>
                <a:gd name="connsiteY9" fmla="*/ 175056 h 176399"/>
                <a:gd name="connsiteX10" fmla="*/ 0 w 1419105"/>
                <a:gd name="connsiteY10" fmla="*/ 167211 h 176399"/>
                <a:gd name="connsiteX11" fmla="*/ 6077 w 1419105"/>
                <a:gd name="connsiteY11" fmla="*/ 167211 h 176399"/>
                <a:gd name="connsiteX12" fmla="*/ 60264 w 1419105"/>
                <a:gd name="connsiteY12" fmla="*/ 10042 h 176399"/>
                <a:gd name="connsiteX13" fmla="*/ 47856 w 1419105"/>
                <a:gd name="connsiteY13" fmla="*/ 20165 h 176399"/>
                <a:gd name="connsiteX14" fmla="*/ 47856 w 1419105"/>
                <a:gd name="connsiteY14" fmla="*/ 157088 h 176399"/>
                <a:gd name="connsiteX15" fmla="*/ 60264 w 1419105"/>
                <a:gd name="connsiteY15" fmla="*/ 167211 h 176399"/>
                <a:gd name="connsiteX16" fmla="*/ 88880 w 1419105"/>
                <a:gd name="connsiteY16" fmla="*/ 167211 h 176399"/>
                <a:gd name="connsiteX17" fmla="*/ 137506 w 1419105"/>
                <a:gd name="connsiteY17" fmla="*/ 143422 h 176399"/>
                <a:gd name="connsiteX18" fmla="*/ 151686 w 1419105"/>
                <a:gd name="connsiteY18" fmla="*/ 87232 h 176399"/>
                <a:gd name="connsiteX19" fmla="*/ 135226 w 1419105"/>
                <a:gd name="connsiteY19" fmla="*/ 29780 h 176399"/>
                <a:gd name="connsiteX20" fmla="*/ 88880 w 1419105"/>
                <a:gd name="connsiteY20" fmla="*/ 10042 h 176399"/>
                <a:gd name="connsiteX21" fmla="*/ 60264 w 1419105"/>
                <a:gd name="connsiteY21" fmla="*/ 10042 h 176399"/>
                <a:gd name="connsiteX22" fmla="*/ 319142 w 1419105"/>
                <a:gd name="connsiteY22" fmla="*/ 131530 h 176399"/>
                <a:gd name="connsiteX23" fmla="*/ 206461 w 1419105"/>
                <a:gd name="connsiteY23" fmla="*/ 131530 h 176399"/>
                <a:gd name="connsiteX24" fmla="*/ 206461 w 1419105"/>
                <a:gd name="connsiteY24" fmla="*/ 125201 h 176399"/>
                <a:gd name="connsiteX25" fmla="*/ 224693 w 1419105"/>
                <a:gd name="connsiteY25" fmla="*/ 113307 h 176399"/>
                <a:gd name="connsiteX26" fmla="*/ 224693 w 1419105"/>
                <a:gd name="connsiteY26" fmla="*/ 20420 h 176399"/>
                <a:gd name="connsiteX27" fmla="*/ 206461 w 1419105"/>
                <a:gd name="connsiteY27" fmla="*/ 8525 h 176399"/>
                <a:gd name="connsiteX28" fmla="*/ 206461 w 1419105"/>
                <a:gd name="connsiteY28" fmla="*/ 2197 h 176399"/>
                <a:gd name="connsiteX29" fmla="*/ 322182 w 1419105"/>
                <a:gd name="connsiteY29" fmla="*/ 2197 h 176399"/>
                <a:gd name="connsiteX30" fmla="*/ 329524 w 1419105"/>
                <a:gd name="connsiteY30" fmla="*/ 51297 h 176399"/>
                <a:gd name="connsiteX31" fmla="*/ 323192 w 1419105"/>
                <a:gd name="connsiteY31" fmla="*/ 51297 h 176399"/>
                <a:gd name="connsiteX32" fmla="*/ 280397 w 1419105"/>
                <a:gd name="connsiteY32" fmla="*/ 8525 h 176399"/>
                <a:gd name="connsiteX33" fmla="*/ 253054 w 1419105"/>
                <a:gd name="connsiteY33" fmla="*/ 8525 h 176399"/>
                <a:gd name="connsiteX34" fmla="*/ 242924 w 1419105"/>
                <a:gd name="connsiteY34" fmla="*/ 19410 h 176399"/>
                <a:gd name="connsiteX35" fmla="*/ 242924 w 1419105"/>
                <a:gd name="connsiteY35" fmla="*/ 66232 h 176399"/>
                <a:gd name="connsiteX36" fmla="*/ 260648 w 1419105"/>
                <a:gd name="connsiteY36" fmla="*/ 66232 h 176399"/>
                <a:gd name="connsiteX37" fmla="*/ 282424 w 1419105"/>
                <a:gd name="connsiteY37" fmla="*/ 44207 h 176399"/>
                <a:gd name="connsiteX38" fmla="*/ 288753 w 1419105"/>
                <a:gd name="connsiteY38" fmla="*/ 44207 h 176399"/>
                <a:gd name="connsiteX39" fmla="*/ 288753 w 1419105"/>
                <a:gd name="connsiteY39" fmla="*/ 94577 h 176399"/>
                <a:gd name="connsiteX40" fmla="*/ 282424 w 1419105"/>
                <a:gd name="connsiteY40" fmla="*/ 94577 h 176399"/>
                <a:gd name="connsiteX41" fmla="*/ 260648 w 1419105"/>
                <a:gd name="connsiteY41" fmla="*/ 72561 h 176399"/>
                <a:gd name="connsiteX42" fmla="*/ 242924 w 1419105"/>
                <a:gd name="connsiteY42" fmla="*/ 72561 h 176399"/>
                <a:gd name="connsiteX43" fmla="*/ 242924 w 1419105"/>
                <a:gd name="connsiteY43" fmla="*/ 114316 h 176399"/>
                <a:gd name="connsiteX44" fmla="*/ 253054 w 1419105"/>
                <a:gd name="connsiteY44" fmla="*/ 125201 h 176399"/>
                <a:gd name="connsiteX45" fmla="*/ 278880 w 1419105"/>
                <a:gd name="connsiteY45" fmla="*/ 125201 h 176399"/>
                <a:gd name="connsiteX46" fmla="*/ 317624 w 1419105"/>
                <a:gd name="connsiteY46" fmla="*/ 88757 h 176399"/>
                <a:gd name="connsiteX47" fmla="*/ 323954 w 1419105"/>
                <a:gd name="connsiteY47" fmla="*/ 88757 h 176399"/>
                <a:gd name="connsiteX48" fmla="*/ 319142 w 1419105"/>
                <a:gd name="connsiteY48" fmla="*/ 131530 h 176399"/>
                <a:gd name="connsiteX49" fmla="*/ 457376 w 1419105"/>
                <a:gd name="connsiteY49" fmla="*/ 119882 h 176399"/>
                <a:gd name="connsiteX50" fmla="*/ 420657 w 1419105"/>
                <a:gd name="connsiteY50" fmla="*/ 135825 h 176399"/>
                <a:gd name="connsiteX51" fmla="*/ 349757 w 1419105"/>
                <a:gd name="connsiteY51" fmla="*/ 67240 h 176399"/>
                <a:gd name="connsiteX52" fmla="*/ 420657 w 1419105"/>
                <a:gd name="connsiteY52" fmla="*/ -1344 h 176399"/>
                <a:gd name="connsiteX53" fmla="*/ 473582 w 1419105"/>
                <a:gd name="connsiteY53" fmla="*/ 46993 h 176399"/>
                <a:gd name="connsiteX54" fmla="*/ 470292 w 1419105"/>
                <a:gd name="connsiteY54" fmla="*/ 51042 h 176399"/>
                <a:gd name="connsiteX55" fmla="*/ 467249 w 1419105"/>
                <a:gd name="connsiteY55" fmla="*/ 46993 h 176399"/>
                <a:gd name="connsiteX56" fmla="*/ 422429 w 1419105"/>
                <a:gd name="connsiteY56" fmla="*/ 4984 h 176399"/>
                <a:gd name="connsiteX57" fmla="*/ 371530 w 1419105"/>
                <a:gd name="connsiteY57" fmla="*/ 67240 h 176399"/>
                <a:gd name="connsiteX58" fmla="*/ 422175 w 1419105"/>
                <a:gd name="connsiteY58" fmla="*/ 129504 h 176399"/>
                <a:gd name="connsiteX59" fmla="*/ 466995 w 1419105"/>
                <a:gd name="connsiteY59" fmla="*/ 84201 h 176399"/>
                <a:gd name="connsiteX60" fmla="*/ 470292 w 1419105"/>
                <a:gd name="connsiteY60" fmla="*/ 80905 h 176399"/>
                <a:gd name="connsiteX61" fmla="*/ 473582 w 1419105"/>
                <a:gd name="connsiteY61" fmla="*/ 86978 h 176399"/>
                <a:gd name="connsiteX62" fmla="*/ 473582 w 1419105"/>
                <a:gd name="connsiteY62" fmla="*/ 129751 h 176399"/>
                <a:gd name="connsiteX63" fmla="*/ 471047 w 1419105"/>
                <a:gd name="connsiteY63" fmla="*/ 135825 h 176399"/>
                <a:gd name="connsiteX64" fmla="*/ 467249 w 1419105"/>
                <a:gd name="connsiteY64" fmla="*/ 132792 h 176399"/>
                <a:gd name="connsiteX65" fmla="*/ 457376 w 1419105"/>
                <a:gd name="connsiteY65" fmla="*/ 119882 h 176399"/>
                <a:gd name="connsiteX66" fmla="*/ 634674 w 1419105"/>
                <a:gd name="connsiteY66" fmla="*/ 66733 h 176399"/>
                <a:gd name="connsiteX67" fmla="*/ 567071 w 1419105"/>
                <a:gd name="connsiteY67" fmla="*/ 135825 h 176399"/>
                <a:gd name="connsiteX68" fmla="*/ 499458 w 1419105"/>
                <a:gd name="connsiteY68" fmla="*/ 66733 h 176399"/>
                <a:gd name="connsiteX69" fmla="*/ 567071 w 1419105"/>
                <a:gd name="connsiteY69" fmla="*/ -1344 h 176399"/>
                <a:gd name="connsiteX70" fmla="*/ 634674 w 1419105"/>
                <a:gd name="connsiteY70" fmla="*/ 66733 h 176399"/>
                <a:gd name="connsiteX71" fmla="*/ 567071 w 1419105"/>
                <a:gd name="connsiteY71" fmla="*/ 5238 h 176399"/>
                <a:gd name="connsiteX72" fmla="*/ 521232 w 1419105"/>
                <a:gd name="connsiteY72" fmla="*/ 69520 h 176399"/>
                <a:gd name="connsiteX73" fmla="*/ 567071 w 1419105"/>
                <a:gd name="connsiteY73" fmla="*/ 129504 h 176399"/>
                <a:gd name="connsiteX74" fmla="*/ 612901 w 1419105"/>
                <a:gd name="connsiteY74" fmla="*/ 69520 h 176399"/>
                <a:gd name="connsiteX75" fmla="*/ 567071 w 1419105"/>
                <a:gd name="connsiteY75" fmla="*/ 5238 h 176399"/>
                <a:gd name="connsiteX76" fmla="*/ 677138 w 1419105"/>
                <a:gd name="connsiteY76" fmla="*/ 20420 h 176399"/>
                <a:gd name="connsiteX77" fmla="*/ 658906 w 1419105"/>
                <a:gd name="connsiteY77" fmla="*/ 8525 h 176399"/>
                <a:gd name="connsiteX78" fmla="*/ 658906 w 1419105"/>
                <a:gd name="connsiteY78" fmla="*/ 2197 h 176399"/>
                <a:gd name="connsiteX79" fmla="*/ 730068 w 1419105"/>
                <a:gd name="connsiteY79" fmla="*/ 2197 h 176399"/>
                <a:gd name="connsiteX80" fmla="*/ 792614 w 1419105"/>
                <a:gd name="connsiteY80" fmla="*/ 66232 h 176399"/>
                <a:gd name="connsiteX81" fmla="*/ 730068 w 1419105"/>
                <a:gd name="connsiteY81" fmla="*/ 132283 h 176399"/>
                <a:gd name="connsiteX82" fmla="*/ 658906 w 1419105"/>
                <a:gd name="connsiteY82" fmla="*/ 132283 h 176399"/>
                <a:gd name="connsiteX83" fmla="*/ 658906 w 1419105"/>
                <a:gd name="connsiteY83" fmla="*/ 125955 h 176399"/>
                <a:gd name="connsiteX84" fmla="*/ 677138 w 1419105"/>
                <a:gd name="connsiteY84" fmla="*/ 114062 h 176399"/>
                <a:gd name="connsiteX85" fmla="*/ 677138 w 1419105"/>
                <a:gd name="connsiteY85" fmla="*/ 20420 h 176399"/>
                <a:gd name="connsiteX86" fmla="*/ 704743 w 1419105"/>
                <a:gd name="connsiteY86" fmla="*/ 8525 h 176399"/>
                <a:gd name="connsiteX87" fmla="*/ 694615 w 1419105"/>
                <a:gd name="connsiteY87" fmla="*/ 19410 h 176399"/>
                <a:gd name="connsiteX88" fmla="*/ 694615 w 1419105"/>
                <a:gd name="connsiteY88" fmla="*/ 115078 h 176399"/>
                <a:gd name="connsiteX89" fmla="*/ 704743 w 1419105"/>
                <a:gd name="connsiteY89" fmla="*/ 125955 h 176399"/>
                <a:gd name="connsiteX90" fmla="*/ 724239 w 1419105"/>
                <a:gd name="connsiteY90" fmla="*/ 125955 h 176399"/>
                <a:gd name="connsiteX91" fmla="*/ 760456 w 1419105"/>
                <a:gd name="connsiteY91" fmla="*/ 109504 h 176399"/>
                <a:gd name="connsiteX92" fmla="*/ 771593 w 1419105"/>
                <a:gd name="connsiteY92" fmla="*/ 66232 h 176399"/>
                <a:gd name="connsiteX93" fmla="*/ 762480 w 1419105"/>
                <a:gd name="connsiteY93" fmla="*/ 26747 h 176399"/>
                <a:gd name="connsiteX94" fmla="*/ 724239 w 1419105"/>
                <a:gd name="connsiteY94" fmla="*/ 8525 h 176399"/>
                <a:gd name="connsiteX95" fmla="*/ 704743 w 1419105"/>
                <a:gd name="connsiteY95" fmla="*/ 8525 h 176399"/>
                <a:gd name="connsiteX96" fmla="*/ 929221 w 1419105"/>
                <a:gd name="connsiteY96" fmla="*/ 131530 h 176399"/>
                <a:gd name="connsiteX97" fmla="*/ 816541 w 1419105"/>
                <a:gd name="connsiteY97" fmla="*/ 131530 h 176399"/>
                <a:gd name="connsiteX98" fmla="*/ 816541 w 1419105"/>
                <a:gd name="connsiteY98" fmla="*/ 125201 h 176399"/>
                <a:gd name="connsiteX99" fmla="*/ 834773 w 1419105"/>
                <a:gd name="connsiteY99" fmla="*/ 113307 h 176399"/>
                <a:gd name="connsiteX100" fmla="*/ 834773 w 1419105"/>
                <a:gd name="connsiteY100" fmla="*/ 20420 h 176399"/>
                <a:gd name="connsiteX101" fmla="*/ 816541 w 1419105"/>
                <a:gd name="connsiteY101" fmla="*/ 8525 h 176399"/>
                <a:gd name="connsiteX102" fmla="*/ 816541 w 1419105"/>
                <a:gd name="connsiteY102" fmla="*/ 2197 h 176399"/>
                <a:gd name="connsiteX103" fmla="*/ 932264 w 1419105"/>
                <a:gd name="connsiteY103" fmla="*/ 2197 h 176399"/>
                <a:gd name="connsiteX104" fmla="*/ 939603 w 1419105"/>
                <a:gd name="connsiteY104" fmla="*/ 51297 h 176399"/>
                <a:gd name="connsiteX105" fmla="*/ 933273 w 1419105"/>
                <a:gd name="connsiteY105" fmla="*/ 51297 h 176399"/>
                <a:gd name="connsiteX106" fmla="*/ 890476 w 1419105"/>
                <a:gd name="connsiteY106" fmla="*/ 8525 h 176399"/>
                <a:gd name="connsiteX107" fmla="*/ 863133 w 1419105"/>
                <a:gd name="connsiteY107" fmla="*/ 8525 h 176399"/>
                <a:gd name="connsiteX108" fmla="*/ 853005 w 1419105"/>
                <a:gd name="connsiteY108" fmla="*/ 19410 h 176399"/>
                <a:gd name="connsiteX109" fmla="*/ 853005 w 1419105"/>
                <a:gd name="connsiteY109" fmla="*/ 66232 h 176399"/>
                <a:gd name="connsiteX110" fmla="*/ 870729 w 1419105"/>
                <a:gd name="connsiteY110" fmla="*/ 66232 h 176399"/>
                <a:gd name="connsiteX111" fmla="*/ 892502 w 1419105"/>
                <a:gd name="connsiteY111" fmla="*/ 44207 h 176399"/>
                <a:gd name="connsiteX112" fmla="*/ 898835 w 1419105"/>
                <a:gd name="connsiteY112" fmla="*/ 44207 h 176399"/>
                <a:gd name="connsiteX113" fmla="*/ 898835 w 1419105"/>
                <a:gd name="connsiteY113" fmla="*/ 94577 h 176399"/>
                <a:gd name="connsiteX114" fmla="*/ 892502 w 1419105"/>
                <a:gd name="connsiteY114" fmla="*/ 94577 h 176399"/>
                <a:gd name="connsiteX115" fmla="*/ 870729 w 1419105"/>
                <a:gd name="connsiteY115" fmla="*/ 72561 h 176399"/>
                <a:gd name="connsiteX116" fmla="*/ 853005 w 1419105"/>
                <a:gd name="connsiteY116" fmla="*/ 72561 h 176399"/>
                <a:gd name="connsiteX117" fmla="*/ 853005 w 1419105"/>
                <a:gd name="connsiteY117" fmla="*/ 114316 h 176399"/>
                <a:gd name="connsiteX118" fmla="*/ 863133 w 1419105"/>
                <a:gd name="connsiteY118" fmla="*/ 125201 h 176399"/>
                <a:gd name="connsiteX119" fmla="*/ 888961 w 1419105"/>
                <a:gd name="connsiteY119" fmla="*/ 125201 h 176399"/>
                <a:gd name="connsiteX120" fmla="*/ 927703 w 1419105"/>
                <a:gd name="connsiteY120" fmla="*/ 88757 h 176399"/>
                <a:gd name="connsiteX121" fmla="*/ 934036 w 1419105"/>
                <a:gd name="connsiteY121" fmla="*/ 88757 h 176399"/>
                <a:gd name="connsiteX122" fmla="*/ 929221 w 1419105"/>
                <a:gd name="connsiteY122" fmla="*/ 131530 h 176399"/>
                <a:gd name="connsiteX123" fmla="*/ 994020 w 1419105"/>
                <a:gd name="connsiteY123" fmla="*/ 115078 h 176399"/>
                <a:gd name="connsiteX124" fmla="*/ 997055 w 1419105"/>
                <a:gd name="connsiteY124" fmla="*/ 125201 h 176399"/>
                <a:gd name="connsiteX125" fmla="*/ 1010226 w 1419105"/>
                <a:gd name="connsiteY125" fmla="*/ 125955 h 176399"/>
                <a:gd name="connsiteX126" fmla="*/ 1050486 w 1419105"/>
                <a:gd name="connsiteY126" fmla="*/ 98119 h 176399"/>
                <a:gd name="connsiteX127" fmla="*/ 1016304 w 1419105"/>
                <a:gd name="connsiteY127" fmla="*/ 70027 h 176399"/>
                <a:gd name="connsiteX128" fmla="*/ 994020 w 1419105"/>
                <a:gd name="connsiteY128" fmla="*/ 70027 h 176399"/>
                <a:gd name="connsiteX129" fmla="*/ 994020 w 1419105"/>
                <a:gd name="connsiteY129" fmla="*/ 115078 h 176399"/>
                <a:gd name="connsiteX130" fmla="*/ 1038840 w 1419105"/>
                <a:gd name="connsiteY130" fmla="*/ 66733 h 176399"/>
                <a:gd name="connsiteX131" fmla="*/ 1072269 w 1419105"/>
                <a:gd name="connsiteY131" fmla="*/ 98119 h 176399"/>
                <a:gd name="connsiteX132" fmla="*/ 1019091 w 1419105"/>
                <a:gd name="connsiteY132" fmla="*/ 132283 h 176399"/>
                <a:gd name="connsiteX133" fmla="*/ 958310 w 1419105"/>
                <a:gd name="connsiteY133" fmla="*/ 132283 h 176399"/>
                <a:gd name="connsiteX134" fmla="*/ 958310 w 1419105"/>
                <a:gd name="connsiteY134" fmla="*/ 125955 h 176399"/>
                <a:gd name="connsiteX135" fmla="*/ 976543 w 1419105"/>
                <a:gd name="connsiteY135" fmla="*/ 114062 h 176399"/>
                <a:gd name="connsiteX136" fmla="*/ 976543 w 1419105"/>
                <a:gd name="connsiteY136" fmla="*/ 20420 h 176399"/>
                <a:gd name="connsiteX137" fmla="*/ 958310 w 1419105"/>
                <a:gd name="connsiteY137" fmla="*/ 8525 h 176399"/>
                <a:gd name="connsiteX138" fmla="*/ 958310 w 1419105"/>
                <a:gd name="connsiteY138" fmla="*/ 2197 h 176399"/>
                <a:gd name="connsiteX139" fmla="*/ 985153 w 1419105"/>
                <a:gd name="connsiteY139" fmla="*/ 2960 h 176399"/>
                <a:gd name="connsiteX140" fmla="*/ 1012252 w 1419105"/>
                <a:gd name="connsiteY140" fmla="*/ 2197 h 176399"/>
                <a:gd name="connsiteX141" fmla="*/ 1012252 w 1419105"/>
                <a:gd name="connsiteY141" fmla="*/ 8525 h 176399"/>
                <a:gd name="connsiteX142" fmla="*/ 994020 w 1419105"/>
                <a:gd name="connsiteY142" fmla="*/ 20420 h 176399"/>
                <a:gd name="connsiteX143" fmla="*/ 994020 w 1419105"/>
                <a:gd name="connsiteY143" fmla="*/ 64453 h 176399"/>
                <a:gd name="connsiteX144" fmla="*/ 1016812 w 1419105"/>
                <a:gd name="connsiteY144" fmla="*/ 64453 h 176399"/>
                <a:gd name="connsiteX145" fmla="*/ 1037577 w 1419105"/>
                <a:gd name="connsiteY145" fmla="*/ 56355 h 176399"/>
                <a:gd name="connsiteX146" fmla="*/ 1042892 w 1419105"/>
                <a:gd name="connsiteY146" fmla="*/ 33583 h 176399"/>
                <a:gd name="connsiteX147" fmla="*/ 1050994 w 1419105"/>
                <a:gd name="connsiteY147" fmla="*/ 7009 h 176399"/>
                <a:gd name="connsiteX148" fmla="*/ 1077076 w 1419105"/>
                <a:gd name="connsiteY148" fmla="*/ -1344 h 176399"/>
                <a:gd name="connsiteX149" fmla="*/ 1097080 w 1419105"/>
                <a:gd name="connsiteY149" fmla="*/ 19410 h 176399"/>
                <a:gd name="connsiteX150" fmla="*/ 1093791 w 1419105"/>
                <a:gd name="connsiteY150" fmla="*/ 23206 h 176399"/>
                <a:gd name="connsiteX151" fmla="*/ 1090756 w 1419105"/>
                <a:gd name="connsiteY151" fmla="*/ 19911 h 176399"/>
                <a:gd name="connsiteX152" fmla="*/ 1078094 w 1419105"/>
                <a:gd name="connsiteY152" fmla="*/ 4222 h 176399"/>
                <a:gd name="connsiteX153" fmla="*/ 1069227 w 1419105"/>
                <a:gd name="connsiteY153" fmla="*/ 10296 h 176399"/>
                <a:gd name="connsiteX154" fmla="*/ 1062388 w 1419105"/>
                <a:gd name="connsiteY154" fmla="*/ 37633 h 176399"/>
                <a:gd name="connsiteX155" fmla="*/ 1038840 w 1419105"/>
                <a:gd name="connsiteY155" fmla="*/ 66733 h 176399"/>
                <a:gd name="connsiteX156" fmla="*/ 1257451 w 1419105"/>
                <a:gd name="connsiteY156" fmla="*/ 67494 h 176399"/>
                <a:gd name="connsiteX157" fmla="*/ 1251118 w 1419105"/>
                <a:gd name="connsiteY157" fmla="*/ 67494 h 176399"/>
                <a:gd name="connsiteX158" fmla="*/ 1198194 w 1419105"/>
                <a:gd name="connsiteY158" fmla="*/ 10042 h 176399"/>
                <a:gd name="connsiteX159" fmla="*/ 1174387 w 1419105"/>
                <a:gd name="connsiteY159" fmla="*/ 10042 h 176399"/>
                <a:gd name="connsiteX160" fmla="*/ 1161979 w 1419105"/>
                <a:gd name="connsiteY160" fmla="*/ 20165 h 176399"/>
                <a:gd name="connsiteX161" fmla="*/ 1161979 w 1419105"/>
                <a:gd name="connsiteY161" fmla="*/ 155062 h 176399"/>
                <a:gd name="connsiteX162" fmla="*/ 1186040 w 1419105"/>
                <a:gd name="connsiteY162" fmla="*/ 167211 h 176399"/>
                <a:gd name="connsiteX163" fmla="*/ 1194388 w 1419105"/>
                <a:gd name="connsiteY163" fmla="*/ 167211 h 176399"/>
                <a:gd name="connsiteX164" fmla="*/ 1194388 w 1419105"/>
                <a:gd name="connsiteY164" fmla="*/ 175056 h 176399"/>
                <a:gd name="connsiteX165" fmla="*/ 1151848 w 1419105"/>
                <a:gd name="connsiteY165" fmla="*/ 174301 h 176399"/>
                <a:gd name="connsiteX166" fmla="*/ 1113358 w 1419105"/>
                <a:gd name="connsiteY166" fmla="*/ 175056 h 176399"/>
                <a:gd name="connsiteX167" fmla="*/ 1113358 w 1419105"/>
                <a:gd name="connsiteY167" fmla="*/ 167211 h 176399"/>
                <a:gd name="connsiteX168" fmla="*/ 1119436 w 1419105"/>
                <a:gd name="connsiteY168" fmla="*/ 167211 h 176399"/>
                <a:gd name="connsiteX169" fmla="*/ 1139440 w 1419105"/>
                <a:gd name="connsiteY169" fmla="*/ 155317 h 176399"/>
                <a:gd name="connsiteX170" fmla="*/ 1139440 w 1419105"/>
                <a:gd name="connsiteY170" fmla="*/ 21935 h 176399"/>
                <a:gd name="connsiteX171" fmla="*/ 1119436 w 1419105"/>
                <a:gd name="connsiteY171" fmla="*/ 10042 h 176399"/>
                <a:gd name="connsiteX172" fmla="*/ 1113358 w 1419105"/>
                <a:gd name="connsiteY172" fmla="*/ 10042 h 176399"/>
                <a:gd name="connsiteX173" fmla="*/ 1113358 w 1419105"/>
                <a:gd name="connsiteY173" fmla="*/ 2197 h 176399"/>
                <a:gd name="connsiteX174" fmla="*/ 1250356 w 1419105"/>
                <a:gd name="connsiteY174" fmla="*/ 2197 h 176399"/>
                <a:gd name="connsiteX175" fmla="*/ 1257451 w 1419105"/>
                <a:gd name="connsiteY175" fmla="*/ 67494 h 176399"/>
                <a:gd name="connsiteX176" fmla="*/ 1355796 w 1419105"/>
                <a:gd name="connsiteY176" fmla="*/ 131021 h 176399"/>
                <a:gd name="connsiteX177" fmla="*/ 1350229 w 1419105"/>
                <a:gd name="connsiteY177" fmla="*/ 136587 h 176399"/>
                <a:gd name="connsiteX178" fmla="*/ 1344913 w 1419105"/>
                <a:gd name="connsiteY178" fmla="*/ 131776 h 176399"/>
                <a:gd name="connsiteX179" fmla="*/ 1304137 w 1419105"/>
                <a:gd name="connsiteY179" fmla="*/ 27255 h 176399"/>
                <a:gd name="connsiteX180" fmla="*/ 1281098 w 1419105"/>
                <a:gd name="connsiteY180" fmla="*/ 8525 h 176399"/>
                <a:gd name="connsiteX181" fmla="*/ 1281098 w 1419105"/>
                <a:gd name="connsiteY181" fmla="*/ 2197 h 176399"/>
                <a:gd name="connsiteX182" fmla="*/ 1299584 w 1419105"/>
                <a:gd name="connsiteY182" fmla="*/ 2960 h 176399"/>
                <a:gd name="connsiteX183" fmla="*/ 1320598 w 1419105"/>
                <a:gd name="connsiteY183" fmla="*/ 2197 h 176399"/>
                <a:gd name="connsiteX184" fmla="*/ 1320598 w 1419105"/>
                <a:gd name="connsiteY184" fmla="*/ 8525 h 176399"/>
                <a:gd name="connsiteX185" fmla="*/ 1309204 w 1419105"/>
                <a:gd name="connsiteY185" fmla="*/ 19911 h 176399"/>
                <a:gd name="connsiteX186" fmla="*/ 1317816 w 1419105"/>
                <a:gd name="connsiteY186" fmla="*/ 44968 h 176399"/>
                <a:gd name="connsiteX187" fmla="*/ 1370233 w 1419105"/>
                <a:gd name="connsiteY187" fmla="*/ 44968 h 176399"/>
                <a:gd name="connsiteX188" fmla="*/ 1375800 w 1419105"/>
                <a:gd name="connsiteY188" fmla="*/ 30796 h 176399"/>
                <a:gd name="connsiteX189" fmla="*/ 1381123 w 1419105"/>
                <a:gd name="connsiteY189" fmla="*/ 15608 h 176399"/>
                <a:gd name="connsiteX190" fmla="*/ 1367698 w 1419105"/>
                <a:gd name="connsiteY190" fmla="*/ 8525 h 176399"/>
                <a:gd name="connsiteX191" fmla="*/ 1367698 w 1419105"/>
                <a:gd name="connsiteY191" fmla="*/ 2197 h 176399"/>
                <a:gd name="connsiteX192" fmla="*/ 1394541 w 1419105"/>
                <a:gd name="connsiteY192" fmla="*/ 2960 h 176399"/>
                <a:gd name="connsiteX193" fmla="*/ 1419105 w 1419105"/>
                <a:gd name="connsiteY193" fmla="*/ 2197 h 176399"/>
                <a:gd name="connsiteX194" fmla="*/ 1419105 w 1419105"/>
                <a:gd name="connsiteY194" fmla="*/ 8525 h 176399"/>
                <a:gd name="connsiteX195" fmla="*/ 1399355 w 1419105"/>
                <a:gd name="connsiteY195" fmla="*/ 18649 h 176399"/>
                <a:gd name="connsiteX196" fmla="*/ 1355796 w 1419105"/>
                <a:gd name="connsiteY196" fmla="*/ 131021 h 176399"/>
                <a:gd name="connsiteX197" fmla="*/ 1367698 w 1419105"/>
                <a:gd name="connsiteY197" fmla="*/ 51297 h 176399"/>
                <a:gd name="connsiteX198" fmla="*/ 1320351 w 1419105"/>
                <a:gd name="connsiteY198" fmla="*/ 51297 h 176399"/>
                <a:gd name="connsiteX199" fmla="*/ 1344151 w 1419105"/>
                <a:gd name="connsiteY199" fmla="*/ 112291 h 176399"/>
                <a:gd name="connsiteX200" fmla="*/ 1367698 w 1419105"/>
                <a:gd name="connsiteY200" fmla="*/ 51297 h 176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</a:cxnLst>
              <a:rect l="l" t="t" r="r" b="b"/>
              <a:pathLst>
                <a:path w="1419105" h="176399">
                  <a:moveTo>
                    <a:pt x="6077" y="167211"/>
                  </a:moveTo>
                  <a:cubicBezTo>
                    <a:pt x="25573" y="167211"/>
                    <a:pt x="26081" y="164424"/>
                    <a:pt x="26081" y="155317"/>
                  </a:cubicBezTo>
                  <a:lnTo>
                    <a:pt x="26081" y="21935"/>
                  </a:lnTo>
                  <a:cubicBezTo>
                    <a:pt x="26081" y="12829"/>
                    <a:pt x="25573" y="10042"/>
                    <a:pt x="6077" y="10042"/>
                  </a:cubicBezTo>
                  <a:lnTo>
                    <a:pt x="0" y="10042"/>
                  </a:lnTo>
                  <a:lnTo>
                    <a:pt x="0" y="2197"/>
                  </a:lnTo>
                  <a:lnTo>
                    <a:pt x="95719" y="2197"/>
                  </a:lnTo>
                  <a:cubicBezTo>
                    <a:pt x="140286" y="2197"/>
                    <a:pt x="177004" y="39657"/>
                    <a:pt x="177004" y="87232"/>
                  </a:cubicBezTo>
                  <a:cubicBezTo>
                    <a:pt x="177004" y="135579"/>
                    <a:pt x="140795" y="175056"/>
                    <a:pt x="95719" y="175056"/>
                  </a:cubicBezTo>
                  <a:lnTo>
                    <a:pt x="0" y="175056"/>
                  </a:lnTo>
                  <a:lnTo>
                    <a:pt x="0" y="167211"/>
                  </a:lnTo>
                  <a:lnTo>
                    <a:pt x="6077" y="167211"/>
                  </a:lnTo>
                  <a:close/>
                  <a:moveTo>
                    <a:pt x="60264" y="10042"/>
                  </a:moveTo>
                  <a:cubicBezTo>
                    <a:pt x="48364" y="10042"/>
                    <a:pt x="47856" y="11811"/>
                    <a:pt x="47856" y="20165"/>
                  </a:cubicBezTo>
                  <a:lnTo>
                    <a:pt x="47856" y="157088"/>
                  </a:lnTo>
                  <a:cubicBezTo>
                    <a:pt x="47856" y="165440"/>
                    <a:pt x="48364" y="167211"/>
                    <a:pt x="60264" y="167211"/>
                  </a:cubicBezTo>
                  <a:lnTo>
                    <a:pt x="88880" y="167211"/>
                  </a:lnTo>
                  <a:cubicBezTo>
                    <a:pt x="103060" y="167211"/>
                    <a:pt x="122817" y="162908"/>
                    <a:pt x="137506" y="143422"/>
                  </a:cubicBezTo>
                  <a:cubicBezTo>
                    <a:pt x="148898" y="128489"/>
                    <a:pt x="151686" y="106471"/>
                    <a:pt x="151686" y="87232"/>
                  </a:cubicBezTo>
                  <a:cubicBezTo>
                    <a:pt x="151686" y="61674"/>
                    <a:pt x="147126" y="43453"/>
                    <a:pt x="135226" y="29780"/>
                  </a:cubicBezTo>
                  <a:cubicBezTo>
                    <a:pt x="124843" y="18140"/>
                    <a:pt x="108637" y="10042"/>
                    <a:pt x="88880" y="10042"/>
                  </a:cubicBezTo>
                  <a:lnTo>
                    <a:pt x="60264" y="10042"/>
                  </a:lnTo>
                  <a:close/>
                  <a:moveTo>
                    <a:pt x="319142" y="131530"/>
                  </a:moveTo>
                  <a:lnTo>
                    <a:pt x="206461" y="131530"/>
                  </a:lnTo>
                  <a:lnTo>
                    <a:pt x="206461" y="125201"/>
                  </a:lnTo>
                  <a:cubicBezTo>
                    <a:pt x="223422" y="125201"/>
                    <a:pt x="224693" y="123677"/>
                    <a:pt x="224693" y="113307"/>
                  </a:cubicBezTo>
                  <a:lnTo>
                    <a:pt x="224693" y="20420"/>
                  </a:lnTo>
                  <a:cubicBezTo>
                    <a:pt x="224693" y="10042"/>
                    <a:pt x="223422" y="8525"/>
                    <a:pt x="206461" y="8525"/>
                  </a:cubicBezTo>
                  <a:lnTo>
                    <a:pt x="206461" y="2197"/>
                  </a:lnTo>
                  <a:lnTo>
                    <a:pt x="322182" y="2197"/>
                  </a:lnTo>
                  <a:lnTo>
                    <a:pt x="329524" y="51297"/>
                  </a:lnTo>
                  <a:lnTo>
                    <a:pt x="323192" y="51297"/>
                  </a:lnTo>
                  <a:cubicBezTo>
                    <a:pt x="318895" y="20672"/>
                    <a:pt x="312817" y="8525"/>
                    <a:pt x="280397" y="8525"/>
                  </a:cubicBezTo>
                  <a:lnTo>
                    <a:pt x="253054" y="8525"/>
                  </a:lnTo>
                  <a:cubicBezTo>
                    <a:pt x="244187" y="8525"/>
                    <a:pt x="242924" y="9287"/>
                    <a:pt x="242924" y="19410"/>
                  </a:cubicBezTo>
                  <a:lnTo>
                    <a:pt x="242924" y="66232"/>
                  </a:lnTo>
                  <a:lnTo>
                    <a:pt x="260648" y="66232"/>
                  </a:lnTo>
                  <a:cubicBezTo>
                    <a:pt x="279388" y="66232"/>
                    <a:pt x="282424" y="61166"/>
                    <a:pt x="282424" y="44207"/>
                  </a:cubicBezTo>
                  <a:lnTo>
                    <a:pt x="288753" y="44207"/>
                  </a:lnTo>
                  <a:lnTo>
                    <a:pt x="288753" y="94577"/>
                  </a:lnTo>
                  <a:lnTo>
                    <a:pt x="282424" y="94577"/>
                  </a:lnTo>
                  <a:cubicBezTo>
                    <a:pt x="282424" y="77618"/>
                    <a:pt x="279388" y="72561"/>
                    <a:pt x="260648" y="72561"/>
                  </a:cubicBezTo>
                  <a:lnTo>
                    <a:pt x="242924" y="72561"/>
                  </a:lnTo>
                  <a:lnTo>
                    <a:pt x="242924" y="114316"/>
                  </a:lnTo>
                  <a:cubicBezTo>
                    <a:pt x="242924" y="124440"/>
                    <a:pt x="244187" y="125201"/>
                    <a:pt x="253054" y="125201"/>
                  </a:cubicBezTo>
                  <a:lnTo>
                    <a:pt x="278880" y="125201"/>
                  </a:lnTo>
                  <a:cubicBezTo>
                    <a:pt x="308257" y="125201"/>
                    <a:pt x="314843" y="116340"/>
                    <a:pt x="317624" y="88757"/>
                  </a:cubicBezTo>
                  <a:lnTo>
                    <a:pt x="323954" y="88757"/>
                  </a:lnTo>
                  <a:lnTo>
                    <a:pt x="319142" y="131530"/>
                  </a:lnTo>
                  <a:close/>
                  <a:moveTo>
                    <a:pt x="457376" y="119882"/>
                  </a:moveTo>
                  <a:cubicBezTo>
                    <a:pt x="452060" y="125455"/>
                    <a:pt x="439652" y="135825"/>
                    <a:pt x="420657" y="135825"/>
                  </a:cubicBezTo>
                  <a:cubicBezTo>
                    <a:pt x="382424" y="135825"/>
                    <a:pt x="349757" y="105710"/>
                    <a:pt x="349757" y="67240"/>
                  </a:cubicBezTo>
                  <a:cubicBezTo>
                    <a:pt x="349757" y="28772"/>
                    <a:pt x="382424" y="-1344"/>
                    <a:pt x="420657" y="-1344"/>
                  </a:cubicBezTo>
                  <a:cubicBezTo>
                    <a:pt x="453578" y="-1344"/>
                    <a:pt x="473582" y="24976"/>
                    <a:pt x="473582" y="46993"/>
                  </a:cubicBezTo>
                  <a:cubicBezTo>
                    <a:pt x="473582" y="49273"/>
                    <a:pt x="473582" y="51042"/>
                    <a:pt x="470292" y="51042"/>
                  </a:cubicBezTo>
                  <a:cubicBezTo>
                    <a:pt x="467503" y="51042"/>
                    <a:pt x="467503" y="49526"/>
                    <a:pt x="467249" y="46993"/>
                  </a:cubicBezTo>
                  <a:cubicBezTo>
                    <a:pt x="465477" y="20165"/>
                    <a:pt x="443704" y="4984"/>
                    <a:pt x="422429" y="4984"/>
                  </a:cubicBezTo>
                  <a:cubicBezTo>
                    <a:pt x="409767" y="4984"/>
                    <a:pt x="371530" y="11811"/>
                    <a:pt x="371530" y="67240"/>
                  </a:cubicBezTo>
                  <a:cubicBezTo>
                    <a:pt x="371530" y="123430"/>
                    <a:pt x="410784" y="129504"/>
                    <a:pt x="422175" y="129504"/>
                  </a:cubicBezTo>
                  <a:cubicBezTo>
                    <a:pt x="440661" y="129504"/>
                    <a:pt x="462190" y="116340"/>
                    <a:pt x="466995" y="84201"/>
                  </a:cubicBezTo>
                  <a:cubicBezTo>
                    <a:pt x="467503" y="82430"/>
                    <a:pt x="467758" y="80905"/>
                    <a:pt x="470292" y="80905"/>
                  </a:cubicBezTo>
                  <a:cubicBezTo>
                    <a:pt x="473582" y="80905"/>
                    <a:pt x="473582" y="82175"/>
                    <a:pt x="473582" y="86978"/>
                  </a:cubicBezTo>
                  <a:lnTo>
                    <a:pt x="473582" y="129751"/>
                  </a:lnTo>
                  <a:cubicBezTo>
                    <a:pt x="473582" y="133800"/>
                    <a:pt x="473582" y="135825"/>
                    <a:pt x="471047" y="135825"/>
                  </a:cubicBezTo>
                  <a:cubicBezTo>
                    <a:pt x="469530" y="135825"/>
                    <a:pt x="469275" y="135324"/>
                    <a:pt x="467249" y="132792"/>
                  </a:cubicBezTo>
                  <a:lnTo>
                    <a:pt x="457376" y="119882"/>
                  </a:lnTo>
                  <a:close/>
                  <a:moveTo>
                    <a:pt x="634674" y="66733"/>
                  </a:moveTo>
                  <a:cubicBezTo>
                    <a:pt x="634674" y="104446"/>
                    <a:pt x="604542" y="135825"/>
                    <a:pt x="567071" y="135825"/>
                  </a:cubicBezTo>
                  <a:cubicBezTo>
                    <a:pt x="529336" y="135825"/>
                    <a:pt x="499458" y="104446"/>
                    <a:pt x="499458" y="66733"/>
                  </a:cubicBezTo>
                  <a:cubicBezTo>
                    <a:pt x="499458" y="28518"/>
                    <a:pt x="530099" y="-1344"/>
                    <a:pt x="567071" y="-1344"/>
                  </a:cubicBezTo>
                  <a:cubicBezTo>
                    <a:pt x="604034" y="-1344"/>
                    <a:pt x="634674" y="28518"/>
                    <a:pt x="634674" y="66733"/>
                  </a:cubicBezTo>
                  <a:close/>
                  <a:moveTo>
                    <a:pt x="567071" y="5238"/>
                  </a:moveTo>
                  <a:cubicBezTo>
                    <a:pt x="549086" y="5238"/>
                    <a:pt x="521232" y="19657"/>
                    <a:pt x="521232" y="69520"/>
                  </a:cubicBezTo>
                  <a:cubicBezTo>
                    <a:pt x="521232" y="117103"/>
                    <a:pt x="550102" y="129504"/>
                    <a:pt x="567071" y="129504"/>
                  </a:cubicBezTo>
                  <a:cubicBezTo>
                    <a:pt x="584286" y="129504"/>
                    <a:pt x="612901" y="116849"/>
                    <a:pt x="612901" y="69520"/>
                  </a:cubicBezTo>
                  <a:cubicBezTo>
                    <a:pt x="612901" y="19657"/>
                    <a:pt x="585049" y="5238"/>
                    <a:pt x="567071" y="5238"/>
                  </a:cubicBezTo>
                  <a:close/>
                  <a:moveTo>
                    <a:pt x="677138" y="20420"/>
                  </a:moveTo>
                  <a:cubicBezTo>
                    <a:pt x="677138" y="10042"/>
                    <a:pt x="675874" y="8525"/>
                    <a:pt x="658906" y="8525"/>
                  </a:cubicBezTo>
                  <a:lnTo>
                    <a:pt x="658906" y="2197"/>
                  </a:lnTo>
                  <a:lnTo>
                    <a:pt x="730068" y="2197"/>
                  </a:lnTo>
                  <a:cubicBezTo>
                    <a:pt x="765769" y="2197"/>
                    <a:pt x="792614" y="31559"/>
                    <a:pt x="792614" y="66232"/>
                  </a:cubicBezTo>
                  <a:cubicBezTo>
                    <a:pt x="792614" y="101152"/>
                    <a:pt x="766532" y="132283"/>
                    <a:pt x="730068" y="132283"/>
                  </a:cubicBezTo>
                  <a:lnTo>
                    <a:pt x="658906" y="132283"/>
                  </a:lnTo>
                  <a:lnTo>
                    <a:pt x="658906" y="125955"/>
                  </a:lnTo>
                  <a:cubicBezTo>
                    <a:pt x="675874" y="125955"/>
                    <a:pt x="677138" y="124440"/>
                    <a:pt x="677138" y="114062"/>
                  </a:cubicBezTo>
                  <a:lnTo>
                    <a:pt x="677138" y="20420"/>
                  </a:lnTo>
                  <a:close/>
                  <a:moveTo>
                    <a:pt x="704743" y="8525"/>
                  </a:moveTo>
                  <a:cubicBezTo>
                    <a:pt x="695876" y="8525"/>
                    <a:pt x="694615" y="9287"/>
                    <a:pt x="694615" y="19410"/>
                  </a:cubicBezTo>
                  <a:lnTo>
                    <a:pt x="694615" y="115078"/>
                  </a:lnTo>
                  <a:cubicBezTo>
                    <a:pt x="694615" y="125201"/>
                    <a:pt x="695876" y="125955"/>
                    <a:pt x="704743" y="125955"/>
                  </a:cubicBezTo>
                  <a:lnTo>
                    <a:pt x="724239" y="125955"/>
                  </a:lnTo>
                  <a:cubicBezTo>
                    <a:pt x="746020" y="125955"/>
                    <a:pt x="756905" y="114062"/>
                    <a:pt x="760456" y="109504"/>
                  </a:cubicBezTo>
                  <a:cubicBezTo>
                    <a:pt x="766024" y="102422"/>
                    <a:pt x="771593" y="91790"/>
                    <a:pt x="771593" y="66232"/>
                  </a:cubicBezTo>
                  <a:cubicBezTo>
                    <a:pt x="771593" y="45477"/>
                    <a:pt x="767795" y="34846"/>
                    <a:pt x="762480" y="26747"/>
                  </a:cubicBezTo>
                  <a:cubicBezTo>
                    <a:pt x="758430" y="21181"/>
                    <a:pt x="747537" y="8525"/>
                    <a:pt x="724239" y="8525"/>
                  </a:cubicBezTo>
                  <a:lnTo>
                    <a:pt x="704743" y="8525"/>
                  </a:lnTo>
                  <a:close/>
                  <a:moveTo>
                    <a:pt x="929221" y="131530"/>
                  </a:moveTo>
                  <a:lnTo>
                    <a:pt x="816541" y="131530"/>
                  </a:lnTo>
                  <a:lnTo>
                    <a:pt x="816541" y="125201"/>
                  </a:lnTo>
                  <a:cubicBezTo>
                    <a:pt x="833502" y="125201"/>
                    <a:pt x="834773" y="123677"/>
                    <a:pt x="834773" y="113307"/>
                  </a:cubicBezTo>
                  <a:lnTo>
                    <a:pt x="834773" y="20420"/>
                  </a:lnTo>
                  <a:cubicBezTo>
                    <a:pt x="834773" y="10042"/>
                    <a:pt x="833502" y="8525"/>
                    <a:pt x="816541" y="8525"/>
                  </a:cubicBezTo>
                  <a:lnTo>
                    <a:pt x="816541" y="2197"/>
                  </a:lnTo>
                  <a:lnTo>
                    <a:pt x="932264" y="2197"/>
                  </a:lnTo>
                  <a:lnTo>
                    <a:pt x="939603" y="51297"/>
                  </a:lnTo>
                  <a:lnTo>
                    <a:pt x="933273" y="51297"/>
                  </a:lnTo>
                  <a:cubicBezTo>
                    <a:pt x="928974" y="20672"/>
                    <a:pt x="922899" y="8525"/>
                    <a:pt x="890476" y="8525"/>
                  </a:cubicBezTo>
                  <a:lnTo>
                    <a:pt x="863133" y="8525"/>
                  </a:lnTo>
                  <a:cubicBezTo>
                    <a:pt x="854269" y="8525"/>
                    <a:pt x="853005" y="9287"/>
                    <a:pt x="853005" y="19410"/>
                  </a:cubicBezTo>
                  <a:lnTo>
                    <a:pt x="853005" y="66232"/>
                  </a:lnTo>
                  <a:lnTo>
                    <a:pt x="870729" y="66232"/>
                  </a:lnTo>
                  <a:cubicBezTo>
                    <a:pt x="889470" y="66232"/>
                    <a:pt x="892502" y="61166"/>
                    <a:pt x="892502" y="44207"/>
                  </a:cubicBezTo>
                  <a:lnTo>
                    <a:pt x="898835" y="44207"/>
                  </a:lnTo>
                  <a:lnTo>
                    <a:pt x="898835" y="94577"/>
                  </a:lnTo>
                  <a:lnTo>
                    <a:pt x="892502" y="94577"/>
                  </a:lnTo>
                  <a:cubicBezTo>
                    <a:pt x="892502" y="77618"/>
                    <a:pt x="889470" y="72561"/>
                    <a:pt x="870729" y="72561"/>
                  </a:cubicBezTo>
                  <a:lnTo>
                    <a:pt x="853005" y="72561"/>
                  </a:lnTo>
                  <a:lnTo>
                    <a:pt x="853005" y="114316"/>
                  </a:lnTo>
                  <a:cubicBezTo>
                    <a:pt x="853005" y="124440"/>
                    <a:pt x="854269" y="125201"/>
                    <a:pt x="863133" y="125201"/>
                  </a:cubicBezTo>
                  <a:lnTo>
                    <a:pt x="888961" y="125201"/>
                  </a:lnTo>
                  <a:cubicBezTo>
                    <a:pt x="918338" y="125201"/>
                    <a:pt x="924922" y="116340"/>
                    <a:pt x="927703" y="88757"/>
                  </a:cubicBezTo>
                  <a:lnTo>
                    <a:pt x="934036" y="88757"/>
                  </a:lnTo>
                  <a:lnTo>
                    <a:pt x="929221" y="131530"/>
                  </a:lnTo>
                  <a:close/>
                  <a:moveTo>
                    <a:pt x="994020" y="115078"/>
                  </a:moveTo>
                  <a:cubicBezTo>
                    <a:pt x="994020" y="121406"/>
                    <a:pt x="994528" y="123931"/>
                    <a:pt x="997055" y="125201"/>
                  </a:cubicBezTo>
                  <a:cubicBezTo>
                    <a:pt x="998835" y="125955"/>
                    <a:pt x="1005665" y="125955"/>
                    <a:pt x="1010226" y="125955"/>
                  </a:cubicBezTo>
                  <a:cubicBezTo>
                    <a:pt x="1028967" y="125955"/>
                    <a:pt x="1050486" y="125201"/>
                    <a:pt x="1050486" y="98119"/>
                  </a:cubicBezTo>
                  <a:cubicBezTo>
                    <a:pt x="1050486" y="88250"/>
                    <a:pt x="1049225" y="70027"/>
                    <a:pt x="1016304" y="70027"/>
                  </a:cubicBezTo>
                  <a:lnTo>
                    <a:pt x="994020" y="70027"/>
                  </a:lnTo>
                  <a:lnTo>
                    <a:pt x="994020" y="115078"/>
                  </a:lnTo>
                  <a:close/>
                  <a:moveTo>
                    <a:pt x="1038840" y="66733"/>
                  </a:moveTo>
                  <a:cubicBezTo>
                    <a:pt x="1056564" y="71289"/>
                    <a:pt x="1072269" y="82684"/>
                    <a:pt x="1072269" y="98119"/>
                  </a:cubicBezTo>
                  <a:cubicBezTo>
                    <a:pt x="1072269" y="115833"/>
                    <a:pt x="1049733" y="132283"/>
                    <a:pt x="1019091" y="132283"/>
                  </a:cubicBezTo>
                  <a:lnTo>
                    <a:pt x="958310" y="132283"/>
                  </a:lnTo>
                  <a:lnTo>
                    <a:pt x="958310" y="125955"/>
                  </a:lnTo>
                  <a:cubicBezTo>
                    <a:pt x="975279" y="125955"/>
                    <a:pt x="976543" y="124440"/>
                    <a:pt x="976543" y="114062"/>
                  </a:cubicBezTo>
                  <a:lnTo>
                    <a:pt x="976543" y="20420"/>
                  </a:lnTo>
                  <a:cubicBezTo>
                    <a:pt x="976543" y="10042"/>
                    <a:pt x="975279" y="8525"/>
                    <a:pt x="958310" y="8525"/>
                  </a:cubicBezTo>
                  <a:lnTo>
                    <a:pt x="958310" y="2197"/>
                  </a:lnTo>
                  <a:cubicBezTo>
                    <a:pt x="965914" y="2451"/>
                    <a:pt x="978068" y="2960"/>
                    <a:pt x="985153" y="2960"/>
                  </a:cubicBezTo>
                  <a:cubicBezTo>
                    <a:pt x="992502" y="2960"/>
                    <a:pt x="1005665" y="2451"/>
                    <a:pt x="1012252" y="2197"/>
                  </a:cubicBezTo>
                  <a:lnTo>
                    <a:pt x="1012252" y="8525"/>
                  </a:lnTo>
                  <a:cubicBezTo>
                    <a:pt x="995283" y="8525"/>
                    <a:pt x="994020" y="10042"/>
                    <a:pt x="994020" y="20420"/>
                  </a:cubicBezTo>
                  <a:lnTo>
                    <a:pt x="994020" y="64453"/>
                  </a:lnTo>
                  <a:lnTo>
                    <a:pt x="1016812" y="64453"/>
                  </a:lnTo>
                  <a:cubicBezTo>
                    <a:pt x="1023143" y="64453"/>
                    <a:pt x="1029722" y="64207"/>
                    <a:pt x="1037577" y="56355"/>
                  </a:cubicBezTo>
                  <a:cubicBezTo>
                    <a:pt x="1042892" y="50790"/>
                    <a:pt x="1042892" y="44715"/>
                    <a:pt x="1042892" y="33583"/>
                  </a:cubicBezTo>
                  <a:cubicBezTo>
                    <a:pt x="1042892" y="19410"/>
                    <a:pt x="1042892" y="14853"/>
                    <a:pt x="1050994" y="7009"/>
                  </a:cubicBezTo>
                  <a:cubicBezTo>
                    <a:pt x="1055555" y="2451"/>
                    <a:pt x="1065685" y="-1344"/>
                    <a:pt x="1077076" y="-1344"/>
                  </a:cubicBezTo>
                  <a:cubicBezTo>
                    <a:pt x="1093282" y="-1344"/>
                    <a:pt x="1097080" y="14345"/>
                    <a:pt x="1097080" y="19410"/>
                  </a:cubicBezTo>
                  <a:cubicBezTo>
                    <a:pt x="1097080" y="20672"/>
                    <a:pt x="1097080" y="23206"/>
                    <a:pt x="1093791" y="23206"/>
                  </a:cubicBezTo>
                  <a:cubicBezTo>
                    <a:pt x="1091002" y="23206"/>
                    <a:pt x="1090756" y="20927"/>
                    <a:pt x="1090756" y="19911"/>
                  </a:cubicBezTo>
                  <a:cubicBezTo>
                    <a:pt x="1088976" y="4476"/>
                    <a:pt x="1079865" y="4222"/>
                    <a:pt x="1078094" y="4222"/>
                  </a:cubicBezTo>
                  <a:cubicBezTo>
                    <a:pt x="1073024" y="4222"/>
                    <a:pt x="1070744" y="7508"/>
                    <a:pt x="1069227" y="10296"/>
                  </a:cubicBezTo>
                  <a:cubicBezTo>
                    <a:pt x="1067200" y="14345"/>
                    <a:pt x="1065685" y="21435"/>
                    <a:pt x="1062388" y="37633"/>
                  </a:cubicBezTo>
                  <a:cubicBezTo>
                    <a:pt x="1060362" y="46485"/>
                    <a:pt x="1057835" y="59396"/>
                    <a:pt x="1038840" y="66733"/>
                  </a:cubicBezTo>
                  <a:close/>
                  <a:moveTo>
                    <a:pt x="1257451" y="67494"/>
                  </a:moveTo>
                  <a:lnTo>
                    <a:pt x="1251118" y="67494"/>
                  </a:lnTo>
                  <a:cubicBezTo>
                    <a:pt x="1248330" y="42181"/>
                    <a:pt x="1244786" y="10042"/>
                    <a:pt x="1198194" y="10042"/>
                  </a:cubicBezTo>
                  <a:lnTo>
                    <a:pt x="1174387" y="10042"/>
                  </a:lnTo>
                  <a:cubicBezTo>
                    <a:pt x="1162484" y="10042"/>
                    <a:pt x="1161979" y="11811"/>
                    <a:pt x="1161979" y="20165"/>
                  </a:cubicBezTo>
                  <a:lnTo>
                    <a:pt x="1161979" y="155062"/>
                  </a:lnTo>
                  <a:cubicBezTo>
                    <a:pt x="1161979" y="163671"/>
                    <a:pt x="1161979" y="167211"/>
                    <a:pt x="1186040" y="167211"/>
                  </a:cubicBezTo>
                  <a:lnTo>
                    <a:pt x="1194388" y="167211"/>
                  </a:lnTo>
                  <a:lnTo>
                    <a:pt x="1194388" y="175056"/>
                  </a:lnTo>
                  <a:cubicBezTo>
                    <a:pt x="1185277" y="174301"/>
                    <a:pt x="1162230" y="174301"/>
                    <a:pt x="1151848" y="174301"/>
                  </a:cubicBezTo>
                  <a:cubicBezTo>
                    <a:pt x="1141975" y="174301"/>
                    <a:pt x="1122225" y="174301"/>
                    <a:pt x="1113358" y="175056"/>
                  </a:cubicBezTo>
                  <a:lnTo>
                    <a:pt x="1113358" y="167211"/>
                  </a:lnTo>
                  <a:lnTo>
                    <a:pt x="1119436" y="167211"/>
                  </a:lnTo>
                  <a:cubicBezTo>
                    <a:pt x="1138939" y="167211"/>
                    <a:pt x="1139440" y="164424"/>
                    <a:pt x="1139440" y="155317"/>
                  </a:cubicBezTo>
                  <a:lnTo>
                    <a:pt x="1139440" y="21935"/>
                  </a:lnTo>
                  <a:cubicBezTo>
                    <a:pt x="1139440" y="12829"/>
                    <a:pt x="1138939" y="10042"/>
                    <a:pt x="1119436" y="10042"/>
                  </a:cubicBezTo>
                  <a:lnTo>
                    <a:pt x="1113358" y="10042"/>
                  </a:lnTo>
                  <a:lnTo>
                    <a:pt x="1113358" y="2197"/>
                  </a:lnTo>
                  <a:lnTo>
                    <a:pt x="1250356" y="2197"/>
                  </a:lnTo>
                  <a:lnTo>
                    <a:pt x="1257451" y="67494"/>
                  </a:lnTo>
                  <a:close/>
                  <a:moveTo>
                    <a:pt x="1355796" y="131021"/>
                  </a:moveTo>
                  <a:cubicBezTo>
                    <a:pt x="1354281" y="135070"/>
                    <a:pt x="1353018" y="136587"/>
                    <a:pt x="1350229" y="136587"/>
                  </a:cubicBezTo>
                  <a:cubicBezTo>
                    <a:pt x="1346685" y="136587"/>
                    <a:pt x="1346177" y="135070"/>
                    <a:pt x="1344913" y="131776"/>
                  </a:cubicBezTo>
                  <a:lnTo>
                    <a:pt x="1304137" y="27255"/>
                  </a:lnTo>
                  <a:cubicBezTo>
                    <a:pt x="1301356" y="20420"/>
                    <a:pt x="1297050" y="9033"/>
                    <a:pt x="1281098" y="8525"/>
                  </a:cubicBezTo>
                  <a:lnTo>
                    <a:pt x="1281098" y="2197"/>
                  </a:lnTo>
                  <a:cubicBezTo>
                    <a:pt x="1286668" y="2705"/>
                    <a:pt x="1294007" y="2960"/>
                    <a:pt x="1299584" y="2960"/>
                  </a:cubicBezTo>
                  <a:cubicBezTo>
                    <a:pt x="1303891" y="2960"/>
                    <a:pt x="1315536" y="2451"/>
                    <a:pt x="1320598" y="2197"/>
                  </a:cubicBezTo>
                  <a:lnTo>
                    <a:pt x="1320598" y="8525"/>
                  </a:lnTo>
                  <a:cubicBezTo>
                    <a:pt x="1309967" y="9033"/>
                    <a:pt x="1309204" y="17631"/>
                    <a:pt x="1309204" y="19911"/>
                  </a:cubicBezTo>
                  <a:cubicBezTo>
                    <a:pt x="1309204" y="21935"/>
                    <a:pt x="1309204" y="22443"/>
                    <a:pt x="1317816" y="44968"/>
                  </a:cubicBezTo>
                  <a:lnTo>
                    <a:pt x="1370233" y="44968"/>
                  </a:lnTo>
                  <a:lnTo>
                    <a:pt x="1375800" y="30796"/>
                  </a:lnTo>
                  <a:cubicBezTo>
                    <a:pt x="1377826" y="25731"/>
                    <a:pt x="1381123" y="17132"/>
                    <a:pt x="1381123" y="15608"/>
                  </a:cubicBezTo>
                  <a:cubicBezTo>
                    <a:pt x="1381123" y="8525"/>
                    <a:pt x="1372002" y="8525"/>
                    <a:pt x="1367698" y="8525"/>
                  </a:cubicBezTo>
                  <a:lnTo>
                    <a:pt x="1367698" y="2197"/>
                  </a:lnTo>
                  <a:cubicBezTo>
                    <a:pt x="1374537" y="2451"/>
                    <a:pt x="1389479" y="2960"/>
                    <a:pt x="1394541" y="2960"/>
                  </a:cubicBezTo>
                  <a:cubicBezTo>
                    <a:pt x="1403153" y="2960"/>
                    <a:pt x="1413027" y="2451"/>
                    <a:pt x="1419105" y="2197"/>
                  </a:cubicBezTo>
                  <a:lnTo>
                    <a:pt x="1419105" y="8525"/>
                  </a:lnTo>
                  <a:cubicBezTo>
                    <a:pt x="1404923" y="8525"/>
                    <a:pt x="1402645" y="9788"/>
                    <a:pt x="1399355" y="18649"/>
                  </a:cubicBezTo>
                  <a:lnTo>
                    <a:pt x="1355796" y="131021"/>
                  </a:lnTo>
                  <a:close/>
                  <a:moveTo>
                    <a:pt x="1367698" y="51297"/>
                  </a:moveTo>
                  <a:lnTo>
                    <a:pt x="1320351" y="51297"/>
                  </a:lnTo>
                  <a:lnTo>
                    <a:pt x="1344151" y="112291"/>
                  </a:lnTo>
                  <a:lnTo>
                    <a:pt x="1367698" y="51297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639" name="任意多边形: 形状 638">
              <a:extLst>
                <a:ext uri="{FF2B5EF4-FFF2-40B4-BE49-F238E27FC236}">
                  <a16:creationId xmlns:a16="http://schemas.microsoft.com/office/drawing/2014/main" id="{18549516-0B7F-DABF-3D65-0F945504B476}"/>
                </a:ext>
              </a:extLst>
            </p:cNvPr>
            <p:cNvSpPr/>
            <p:nvPr>
              <p:custDataLst>
                <p:tags r:id="rId60"/>
              </p:custDataLst>
            </p:nvPr>
          </p:nvSpPr>
          <p:spPr>
            <a:xfrm flipV="1">
              <a:off x="7044075" y="-13481484"/>
              <a:ext cx="441939" cy="133626"/>
            </a:xfrm>
            <a:custGeom>
              <a:avLst/>
              <a:gdLst>
                <a:gd name="connsiteX0" fmla="*/ 79513 w 441939"/>
                <a:gd name="connsiteY0" fmla="*/ 62684 h 133626"/>
                <a:gd name="connsiteX1" fmla="*/ 44566 w 441939"/>
                <a:gd name="connsiteY1" fmla="*/ 114064 h 133626"/>
                <a:gd name="connsiteX2" fmla="*/ 41523 w 441939"/>
                <a:gd name="connsiteY2" fmla="*/ 120899 h 133626"/>
                <a:gd name="connsiteX3" fmla="*/ 51908 w 441939"/>
                <a:gd name="connsiteY3" fmla="*/ 125956 h 133626"/>
                <a:gd name="connsiteX4" fmla="*/ 51908 w 441939"/>
                <a:gd name="connsiteY4" fmla="*/ 132285 h 133626"/>
                <a:gd name="connsiteX5" fmla="*/ 24565 w 441939"/>
                <a:gd name="connsiteY5" fmla="*/ 131531 h 133626"/>
                <a:gd name="connsiteX6" fmla="*/ 0 w 441939"/>
                <a:gd name="connsiteY6" fmla="*/ 132285 h 133626"/>
                <a:gd name="connsiteX7" fmla="*/ 0 w 441939"/>
                <a:gd name="connsiteY7" fmla="*/ 125956 h 133626"/>
                <a:gd name="connsiteX8" fmla="*/ 20759 w 441939"/>
                <a:gd name="connsiteY8" fmla="*/ 117858 h 133626"/>
                <a:gd name="connsiteX9" fmla="*/ 64062 w 441939"/>
                <a:gd name="connsiteY9" fmla="*/ 54332 h 133626"/>
                <a:gd name="connsiteX10" fmla="*/ 64062 w 441939"/>
                <a:gd name="connsiteY10" fmla="*/ 20421 h 133626"/>
                <a:gd name="connsiteX11" fmla="*/ 45830 w 441939"/>
                <a:gd name="connsiteY11" fmla="*/ 8527 h 133626"/>
                <a:gd name="connsiteX12" fmla="*/ 45830 w 441939"/>
                <a:gd name="connsiteY12" fmla="*/ 2198 h 133626"/>
                <a:gd name="connsiteX13" fmla="*/ 72675 w 441939"/>
                <a:gd name="connsiteY13" fmla="*/ 2961 h 133626"/>
                <a:gd name="connsiteX14" fmla="*/ 99771 w 441939"/>
                <a:gd name="connsiteY14" fmla="*/ 2198 h 133626"/>
                <a:gd name="connsiteX15" fmla="*/ 99771 w 441939"/>
                <a:gd name="connsiteY15" fmla="*/ 8527 h 133626"/>
                <a:gd name="connsiteX16" fmla="*/ 81539 w 441939"/>
                <a:gd name="connsiteY16" fmla="*/ 21183 h 133626"/>
                <a:gd name="connsiteX17" fmla="*/ 81539 w 441939"/>
                <a:gd name="connsiteY17" fmla="*/ 54085 h 133626"/>
                <a:gd name="connsiteX18" fmla="*/ 118258 w 441939"/>
                <a:gd name="connsiteY18" fmla="*/ 108244 h 133626"/>
                <a:gd name="connsiteX19" fmla="*/ 145601 w 441939"/>
                <a:gd name="connsiteY19" fmla="*/ 125956 h 133626"/>
                <a:gd name="connsiteX20" fmla="*/ 145601 w 441939"/>
                <a:gd name="connsiteY20" fmla="*/ 132285 h 133626"/>
                <a:gd name="connsiteX21" fmla="*/ 127877 w 441939"/>
                <a:gd name="connsiteY21" fmla="*/ 131531 h 133626"/>
                <a:gd name="connsiteX22" fmla="*/ 107110 w 441939"/>
                <a:gd name="connsiteY22" fmla="*/ 132285 h 133626"/>
                <a:gd name="connsiteX23" fmla="*/ 107110 w 441939"/>
                <a:gd name="connsiteY23" fmla="*/ 125956 h 133626"/>
                <a:gd name="connsiteX24" fmla="*/ 114460 w 441939"/>
                <a:gd name="connsiteY24" fmla="*/ 118367 h 133626"/>
                <a:gd name="connsiteX25" fmla="*/ 110654 w 441939"/>
                <a:gd name="connsiteY25" fmla="*/ 108752 h 133626"/>
                <a:gd name="connsiteX26" fmla="*/ 79513 w 441939"/>
                <a:gd name="connsiteY26" fmla="*/ 62684 h 133626"/>
                <a:gd name="connsiteX27" fmla="*/ 274083 w 441939"/>
                <a:gd name="connsiteY27" fmla="*/ 131531 h 133626"/>
                <a:gd name="connsiteX28" fmla="*/ 161403 w 441939"/>
                <a:gd name="connsiteY28" fmla="*/ 131531 h 133626"/>
                <a:gd name="connsiteX29" fmla="*/ 161403 w 441939"/>
                <a:gd name="connsiteY29" fmla="*/ 125203 h 133626"/>
                <a:gd name="connsiteX30" fmla="*/ 179635 w 441939"/>
                <a:gd name="connsiteY30" fmla="*/ 113308 h 133626"/>
                <a:gd name="connsiteX31" fmla="*/ 179635 w 441939"/>
                <a:gd name="connsiteY31" fmla="*/ 20421 h 133626"/>
                <a:gd name="connsiteX32" fmla="*/ 161403 w 441939"/>
                <a:gd name="connsiteY32" fmla="*/ 8527 h 133626"/>
                <a:gd name="connsiteX33" fmla="*/ 161403 w 441939"/>
                <a:gd name="connsiteY33" fmla="*/ 2198 h 133626"/>
                <a:gd name="connsiteX34" fmla="*/ 277126 w 441939"/>
                <a:gd name="connsiteY34" fmla="*/ 2198 h 133626"/>
                <a:gd name="connsiteX35" fmla="*/ 284465 w 441939"/>
                <a:gd name="connsiteY35" fmla="*/ 51298 h 133626"/>
                <a:gd name="connsiteX36" fmla="*/ 278132 w 441939"/>
                <a:gd name="connsiteY36" fmla="*/ 51298 h 133626"/>
                <a:gd name="connsiteX37" fmla="*/ 235338 w 441939"/>
                <a:gd name="connsiteY37" fmla="*/ 8527 h 133626"/>
                <a:gd name="connsiteX38" fmla="*/ 207995 w 441939"/>
                <a:gd name="connsiteY38" fmla="*/ 8527 h 133626"/>
                <a:gd name="connsiteX39" fmla="*/ 197864 w 441939"/>
                <a:gd name="connsiteY39" fmla="*/ 19412 h 133626"/>
                <a:gd name="connsiteX40" fmla="*/ 197864 w 441939"/>
                <a:gd name="connsiteY40" fmla="*/ 66234 h 133626"/>
                <a:gd name="connsiteX41" fmla="*/ 215588 w 441939"/>
                <a:gd name="connsiteY41" fmla="*/ 66234 h 133626"/>
                <a:gd name="connsiteX42" fmla="*/ 237364 w 441939"/>
                <a:gd name="connsiteY42" fmla="*/ 44208 h 133626"/>
                <a:gd name="connsiteX43" fmla="*/ 243697 w 441939"/>
                <a:gd name="connsiteY43" fmla="*/ 44208 h 133626"/>
                <a:gd name="connsiteX44" fmla="*/ 243697 w 441939"/>
                <a:gd name="connsiteY44" fmla="*/ 94578 h 133626"/>
                <a:gd name="connsiteX45" fmla="*/ 237364 w 441939"/>
                <a:gd name="connsiteY45" fmla="*/ 94578 h 133626"/>
                <a:gd name="connsiteX46" fmla="*/ 215588 w 441939"/>
                <a:gd name="connsiteY46" fmla="*/ 72562 h 133626"/>
                <a:gd name="connsiteX47" fmla="*/ 197864 w 441939"/>
                <a:gd name="connsiteY47" fmla="*/ 72562 h 133626"/>
                <a:gd name="connsiteX48" fmla="*/ 197864 w 441939"/>
                <a:gd name="connsiteY48" fmla="*/ 114318 h 133626"/>
                <a:gd name="connsiteX49" fmla="*/ 207995 w 441939"/>
                <a:gd name="connsiteY49" fmla="*/ 125203 h 133626"/>
                <a:gd name="connsiteX50" fmla="*/ 233820 w 441939"/>
                <a:gd name="connsiteY50" fmla="*/ 125203 h 133626"/>
                <a:gd name="connsiteX51" fmla="*/ 272565 w 441939"/>
                <a:gd name="connsiteY51" fmla="*/ 88758 h 133626"/>
                <a:gd name="connsiteX52" fmla="*/ 278895 w 441939"/>
                <a:gd name="connsiteY52" fmla="*/ 88758 h 133626"/>
                <a:gd name="connsiteX53" fmla="*/ 274083 w 441939"/>
                <a:gd name="connsiteY53" fmla="*/ 131531 h 133626"/>
                <a:gd name="connsiteX54" fmla="*/ 338882 w 441939"/>
                <a:gd name="connsiteY54" fmla="*/ 115079 h 133626"/>
                <a:gd name="connsiteX55" fmla="*/ 341914 w 441939"/>
                <a:gd name="connsiteY55" fmla="*/ 125203 h 133626"/>
                <a:gd name="connsiteX56" fmla="*/ 355088 w 441939"/>
                <a:gd name="connsiteY56" fmla="*/ 125956 h 133626"/>
                <a:gd name="connsiteX57" fmla="*/ 395348 w 441939"/>
                <a:gd name="connsiteY57" fmla="*/ 98120 h 133626"/>
                <a:gd name="connsiteX58" fmla="*/ 361164 w 441939"/>
                <a:gd name="connsiteY58" fmla="*/ 70028 h 133626"/>
                <a:gd name="connsiteX59" fmla="*/ 338882 w 441939"/>
                <a:gd name="connsiteY59" fmla="*/ 70028 h 133626"/>
                <a:gd name="connsiteX60" fmla="*/ 338882 w 441939"/>
                <a:gd name="connsiteY60" fmla="*/ 115079 h 133626"/>
                <a:gd name="connsiteX61" fmla="*/ 383702 w 441939"/>
                <a:gd name="connsiteY61" fmla="*/ 66735 h 133626"/>
                <a:gd name="connsiteX62" fmla="*/ 417131 w 441939"/>
                <a:gd name="connsiteY62" fmla="*/ 98120 h 133626"/>
                <a:gd name="connsiteX63" fmla="*/ 363952 w 441939"/>
                <a:gd name="connsiteY63" fmla="*/ 132285 h 133626"/>
                <a:gd name="connsiteX64" fmla="*/ 303172 w 441939"/>
                <a:gd name="connsiteY64" fmla="*/ 132285 h 133626"/>
                <a:gd name="connsiteX65" fmla="*/ 303172 w 441939"/>
                <a:gd name="connsiteY65" fmla="*/ 125956 h 133626"/>
                <a:gd name="connsiteX66" fmla="*/ 321405 w 441939"/>
                <a:gd name="connsiteY66" fmla="*/ 114064 h 133626"/>
                <a:gd name="connsiteX67" fmla="*/ 321405 w 441939"/>
                <a:gd name="connsiteY67" fmla="*/ 20421 h 133626"/>
                <a:gd name="connsiteX68" fmla="*/ 303172 w 441939"/>
                <a:gd name="connsiteY68" fmla="*/ 8527 h 133626"/>
                <a:gd name="connsiteX69" fmla="*/ 303172 w 441939"/>
                <a:gd name="connsiteY69" fmla="*/ 2198 h 133626"/>
                <a:gd name="connsiteX70" fmla="*/ 330015 w 441939"/>
                <a:gd name="connsiteY70" fmla="*/ 2961 h 133626"/>
                <a:gd name="connsiteX71" fmla="*/ 357111 w 441939"/>
                <a:gd name="connsiteY71" fmla="*/ 2198 h 133626"/>
                <a:gd name="connsiteX72" fmla="*/ 357111 w 441939"/>
                <a:gd name="connsiteY72" fmla="*/ 8527 h 133626"/>
                <a:gd name="connsiteX73" fmla="*/ 338882 w 441939"/>
                <a:gd name="connsiteY73" fmla="*/ 20421 h 133626"/>
                <a:gd name="connsiteX74" fmla="*/ 338882 w 441939"/>
                <a:gd name="connsiteY74" fmla="*/ 64455 h 133626"/>
                <a:gd name="connsiteX75" fmla="*/ 361672 w 441939"/>
                <a:gd name="connsiteY75" fmla="*/ 64455 h 133626"/>
                <a:gd name="connsiteX76" fmla="*/ 382439 w 441939"/>
                <a:gd name="connsiteY76" fmla="*/ 56357 h 133626"/>
                <a:gd name="connsiteX77" fmla="*/ 387754 w 441939"/>
                <a:gd name="connsiteY77" fmla="*/ 33584 h 133626"/>
                <a:gd name="connsiteX78" fmla="*/ 395856 w 441939"/>
                <a:gd name="connsiteY78" fmla="*/ 7010 h 133626"/>
                <a:gd name="connsiteX79" fmla="*/ 421936 w 441939"/>
                <a:gd name="connsiteY79" fmla="*/ -1342 h 133626"/>
                <a:gd name="connsiteX80" fmla="*/ 441940 w 441939"/>
                <a:gd name="connsiteY80" fmla="*/ 19412 h 133626"/>
                <a:gd name="connsiteX81" fmla="*/ 438650 w 441939"/>
                <a:gd name="connsiteY81" fmla="*/ 23208 h 133626"/>
                <a:gd name="connsiteX82" fmla="*/ 435618 w 441939"/>
                <a:gd name="connsiteY82" fmla="*/ 19913 h 133626"/>
                <a:gd name="connsiteX83" fmla="*/ 422953 w 441939"/>
                <a:gd name="connsiteY83" fmla="*/ 4224 h 133626"/>
                <a:gd name="connsiteX84" fmla="*/ 414088 w 441939"/>
                <a:gd name="connsiteY84" fmla="*/ 10298 h 133626"/>
                <a:gd name="connsiteX85" fmla="*/ 407247 w 441939"/>
                <a:gd name="connsiteY85" fmla="*/ 37635 h 133626"/>
                <a:gd name="connsiteX86" fmla="*/ 383702 w 441939"/>
                <a:gd name="connsiteY86" fmla="*/ 66735 h 133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</a:cxnLst>
              <a:rect l="l" t="t" r="r" b="b"/>
              <a:pathLst>
                <a:path w="441939" h="133626">
                  <a:moveTo>
                    <a:pt x="79513" y="62684"/>
                  </a:moveTo>
                  <a:lnTo>
                    <a:pt x="44566" y="114064"/>
                  </a:lnTo>
                  <a:cubicBezTo>
                    <a:pt x="43295" y="115835"/>
                    <a:pt x="41523" y="118367"/>
                    <a:pt x="41523" y="120899"/>
                  </a:cubicBezTo>
                  <a:cubicBezTo>
                    <a:pt x="41523" y="125956"/>
                    <a:pt x="48873" y="125956"/>
                    <a:pt x="51908" y="125956"/>
                  </a:cubicBezTo>
                  <a:lnTo>
                    <a:pt x="51908" y="132285"/>
                  </a:lnTo>
                  <a:cubicBezTo>
                    <a:pt x="45321" y="132031"/>
                    <a:pt x="28615" y="131531"/>
                    <a:pt x="24565" y="131531"/>
                  </a:cubicBezTo>
                  <a:cubicBezTo>
                    <a:pt x="17724" y="131531"/>
                    <a:pt x="7596" y="131778"/>
                    <a:pt x="0" y="132285"/>
                  </a:cubicBezTo>
                  <a:lnTo>
                    <a:pt x="0" y="125956"/>
                  </a:lnTo>
                  <a:cubicBezTo>
                    <a:pt x="13163" y="125956"/>
                    <a:pt x="16206" y="124441"/>
                    <a:pt x="20759" y="117858"/>
                  </a:cubicBezTo>
                  <a:lnTo>
                    <a:pt x="64062" y="54332"/>
                  </a:lnTo>
                  <a:lnTo>
                    <a:pt x="64062" y="20421"/>
                  </a:lnTo>
                  <a:cubicBezTo>
                    <a:pt x="64062" y="10044"/>
                    <a:pt x="62798" y="8527"/>
                    <a:pt x="45830" y="8527"/>
                  </a:cubicBezTo>
                  <a:lnTo>
                    <a:pt x="45830" y="2198"/>
                  </a:lnTo>
                  <a:cubicBezTo>
                    <a:pt x="53426" y="2453"/>
                    <a:pt x="65587" y="2961"/>
                    <a:pt x="72675" y="2961"/>
                  </a:cubicBezTo>
                  <a:cubicBezTo>
                    <a:pt x="80014" y="2961"/>
                    <a:pt x="93185" y="2453"/>
                    <a:pt x="99771" y="2198"/>
                  </a:cubicBezTo>
                  <a:lnTo>
                    <a:pt x="99771" y="8527"/>
                  </a:lnTo>
                  <a:cubicBezTo>
                    <a:pt x="82548" y="8527"/>
                    <a:pt x="81539" y="10044"/>
                    <a:pt x="81539" y="21183"/>
                  </a:cubicBezTo>
                  <a:lnTo>
                    <a:pt x="81539" y="54085"/>
                  </a:lnTo>
                  <a:lnTo>
                    <a:pt x="118258" y="108244"/>
                  </a:lnTo>
                  <a:cubicBezTo>
                    <a:pt x="127368" y="121907"/>
                    <a:pt x="135727" y="125457"/>
                    <a:pt x="145601" y="125956"/>
                  </a:cubicBezTo>
                  <a:lnTo>
                    <a:pt x="145601" y="132285"/>
                  </a:lnTo>
                  <a:cubicBezTo>
                    <a:pt x="140285" y="131778"/>
                    <a:pt x="133193" y="131531"/>
                    <a:pt x="127877" y="131531"/>
                  </a:cubicBezTo>
                  <a:cubicBezTo>
                    <a:pt x="121039" y="131531"/>
                    <a:pt x="113951" y="131778"/>
                    <a:pt x="107110" y="132285"/>
                  </a:cubicBezTo>
                  <a:lnTo>
                    <a:pt x="107110" y="125956"/>
                  </a:lnTo>
                  <a:cubicBezTo>
                    <a:pt x="112680" y="125457"/>
                    <a:pt x="114460" y="122416"/>
                    <a:pt x="114460" y="118367"/>
                  </a:cubicBezTo>
                  <a:cubicBezTo>
                    <a:pt x="114460" y="114571"/>
                    <a:pt x="112434" y="111530"/>
                    <a:pt x="110654" y="108752"/>
                  </a:cubicBezTo>
                  <a:lnTo>
                    <a:pt x="79513" y="62684"/>
                  </a:lnTo>
                  <a:close/>
                  <a:moveTo>
                    <a:pt x="274083" y="131531"/>
                  </a:moveTo>
                  <a:lnTo>
                    <a:pt x="161403" y="131531"/>
                  </a:lnTo>
                  <a:lnTo>
                    <a:pt x="161403" y="125203"/>
                  </a:lnTo>
                  <a:cubicBezTo>
                    <a:pt x="178364" y="125203"/>
                    <a:pt x="179635" y="123678"/>
                    <a:pt x="179635" y="113308"/>
                  </a:cubicBezTo>
                  <a:lnTo>
                    <a:pt x="179635" y="20421"/>
                  </a:lnTo>
                  <a:cubicBezTo>
                    <a:pt x="179635" y="10044"/>
                    <a:pt x="178364" y="8527"/>
                    <a:pt x="161403" y="8527"/>
                  </a:cubicBezTo>
                  <a:lnTo>
                    <a:pt x="161403" y="2198"/>
                  </a:lnTo>
                  <a:lnTo>
                    <a:pt x="277126" y="2198"/>
                  </a:lnTo>
                  <a:lnTo>
                    <a:pt x="284465" y="51298"/>
                  </a:lnTo>
                  <a:lnTo>
                    <a:pt x="278132" y="51298"/>
                  </a:lnTo>
                  <a:cubicBezTo>
                    <a:pt x="273836" y="20674"/>
                    <a:pt x="267758" y="8527"/>
                    <a:pt x="235338" y="8527"/>
                  </a:cubicBezTo>
                  <a:lnTo>
                    <a:pt x="207995" y="8527"/>
                  </a:lnTo>
                  <a:cubicBezTo>
                    <a:pt x="199128" y="8527"/>
                    <a:pt x="197864" y="9289"/>
                    <a:pt x="197864" y="19412"/>
                  </a:cubicBezTo>
                  <a:lnTo>
                    <a:pt x="197864" y="66234"/>
                  </a:lnTo>
                  <a:lnTo>
                    <a:pt x="215588" y="66234"/>
                  </a:lnTo>
                  <a:cubicBezTo>
                    <a:pt x="234329" y="66234"/>
                    <a:pt x="237364" y="61167"/>
                    <a:pt x="237364" y="44208"/>
                  </a:cubicBezTo>
                  <a:lnTo>
                    <a:pt x="243697" y="44208"/>
                  </a:lnTo>
                  <a:lnTo>
                    <a:pt x="243697" y="94578"/>
                  </a:lnTo>
                  <a:lnTo>
                    <a:pt x="237364" y="94578"/>
                  </a:lnTo>
                  <a:cubicBezTo>
                    <a:pt x="237364" y="77619"/>
                    <a:pt x="234329" y="72562"/>
                    <a:pt x="215588" y="72562"/>
                  </a:cubicBezTo>
                  <a:lnTo>
                    <a:pt x="197864" y="72562"/>
                  </a:lnTo>
                  <a:lnTo>
                    <a:pt x="197864" y="114318"/>
                  </a:lnTo>
                  <a:cubicBezTo>
                    <a:pt x="197864" y="124441"/>
                    <a:pt x="199128" y="125203"/>
                    <a:pt x="207995" y="125203"/>
                  </a:cubicBezTo>
                  <a:lnTo>
                    <a:pt x="233820" y="125203"/>
                  </a:lnTo>
                  <a:cubicBezTo>
                    <a:pt x="263197" y="125203"/>
                    <a:pt x="269784" y="116342"/>
                    <a:pt x="272565" y="88758"/>
                  </a:cubicBezTo>
                  <a:lnTo>
                    <a:pt x="278895" y="88758"/>
                  </a:lnTo>
                  <a:lnTo>
                    <a:pt x="274083" y="131531"/>
                  </a:lnTo>
                  <a:close/>
                  <a:moveTo>
                    <a:pt x="338882" y="115079"/>
                  </a:moveTo>
                  <a:cubicBezTo>
                    <a:pt x="338882" y="121408"/>
                    <a:pt x="339388" y="123933"/>
                    <a:pt x="341914" y="125203"/>
                  </a:cubicBezTo>
                  <a:cubicBezTo>
                    <a:pt x="343694" y="125956"/>
                    <a:pt x="350527" y="125956"/>
                    <a:pt x="355088" y="125956"/>
                  </a:cubicBezTo>
                  <a:cubicBezTo>
                    <a:pt x="373826" y="125956"/>
                    <a:pt x="395348" y="125203"/>
                    <a:pt x="395348" y="98120"/>
                  </a:cubicBezTo>
                  <a:cubicBezTo>
                    <a:pt x="395348" y="88251"/>
                    <a:pt x="394084" y="70028"/>
                    <a:pt x="361164" y="70028"/>
                  </a:cubicBezTo>
                  <a:lnTo>
                    <a:pt x="338882" y="70028"/>
                  </a:lnTo>
                  <a:lnTo>
                    <a:pt x="338882" y="115079"/>
                  </a:lnTo>
                  <a:close/>
                  <a:moveTo>
                    <a:pt x="383702" y="66735"/>
                  </a:moveTo>
                  <a:cubicBezTo>
                    <a:pt x="401426" y="71291"/>
                    <a:pt x="417131" y="82686"/>
                    <a:pt x="417131" y="98120"/>
                  </a:cubicBezTo>
                  <a:cubicBezTo>
                    <a:pt x="417131" y="115835"/>
                    <a:pt x="394593" y="132285"/>
                    <a:pt x="363952" y="132285"/>
                  </a:cubicBezTo>
                  <a:lnTo>
                    <a:pt x="303172" y="132285"/>
                  </a:lnTo>
                  <a:lnTo>
                    <a:pt x="303172" y="125956"/>
                  </a:lnTo>
                  <a:cubicBezTo>
                    <a:pt x="320141" y="125956"/>
                    <a:pt x="321405" y="124441"/>
                    <a:pt x="321405" y="114064"/>
                  </a:cubicBezTo>
                  <a:lnTo>
                    <a:pt x="321405" y="20421"/>
                  </a:lnTo>
                  <a:cubicBezTo>
                    <a:pt x="321405" y="10044"/>
                    <a:pt x="320141" y="8527"/>
                    <a:pt x="303172" y="8527"/>
                  </a:cubicBezTo>
                  <a:lnTo>
                    <a:pt x="303172" y="2198"/>
                  </a:lnTo>
                  <a:cubicBezTo>
                    <a:pt x="310773" y="2453"/>
                    <a:pt x="322930" y="2961"/>
                    <a:pt x="330015" y="2961"/>
                  </a:cubicBezTo>
                  <a:cubicBezTo>
                    <a:pt x="337364" y="2961"/>
                    <a:pt x="350527" y="2453"/>
                    <a:pt x="357111" y="2198"/>
                  </a:cubicBezTo>
                  <a:lnTo>
                    <a:pt x="357111" y="8527"/>
                  </a:lnTo>
                  <a:cubicBezTo>
                    <a:pt x="340143" y="8527"/>
                    <a:pt x="338882" y="10044"/>
                    <a:pt x="338882" y="20421"/>
                  </a:cubicBezTo>
                  <a:lnTo>
                    <a:pt x="338882" y="64455"/>
                  </a:lnTo>
                  <a:lnTo>
                    <a:pt x="361672" y="64455"/>
                  </a:lnTo>
                  <a:cubicBezTo>
                    <a:pt x="368005" y="64455"/>
                    <a:pt x="374581" y="64208"/>
                    <a:pt x="382439" y="56357"/>
                  </a:cubicBezTo>
                  <a:cubicBezTo>
                    <a:pt x="387754" y="50791"/>
                    <a:pt x="387754" y="44717"/>
                    <a:pt x="387754" y="33584"/>
                  </a:cubicBezTo>
                  <a:cubicBezTo>
                    <a:pt x="387754" y="19412"/>
                    <a:pt x="387754" y="14854"/>
                    <a:pt x="395856" y="7010"/>
                  </a:cubicBezTo>
                  <a:cubicBezTo>
                    <a:pt x="400417" y="2453"/>
                    <a:pt x="410545" y="-1342"/>
                    <a:pt x="421936" y="-1342"/>
                  </a:cubicBezTo>
                  <a:cubicBezTo>
                    <a:pt x="438142" y="-1342"/>
                    <a:pt x="441940" y="14347"/>
                    <a:pt x="441940" y="19412"/>
                  </a:cubicBezTo>
                  <a:cubicBezTo>
                    <a:pt x="441940" y="20674"/>
                    <a:pt x="441940" y="23208"/>
                    <a:pt x="438650" y="23208"/>
                  </a:cubicBezTo>
                  <a:cubicBezTo>
                    <a:pt x="435864" y="23208"/>
                    <a:pt x="435618" y="20928"/>
                    <a:pt x="435618" y="19913"/>
                  </a:cubicBezTo>
                  <a:cubicBezTo>
                    <a:pt x="433838" y="4478"/>
                    <a:pt x="424725" y="4224"/>
                    <a:pt x="422953" y="4224"/>
                  </a:cubicBezTo>
                  <a:cubicBezTo>
                    <a:pt x="417886" y="4224"/>
                    <a:pt x="415606" y="7510"/>
                    <a:pt x="414088" y="10298"/>
                  </a:cubicBezTo>
                  <a:cubicBezTo>
                    <a:pt x="412062" y="14347"/>
                    <a:pt x="410545" y="21437"/>
                    <a:pt x="407247" y="37635"/>
                  </a:cubicBezTo>
                  <a:cubicBezTo>
                    <a:pt x="405221" y="46486"/>
                    <a:pt x="402697" y="59398"/>
                    <a:pt x="383702" y="66735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256" name="任意多边形: 形状 255">
              <a:extLst>
                <a:ext uri="{FF2B5EF4-FFF2-40B4-BE49-F238E27FC236}">
                  <a16:creationId xmlns:a16="http://schemas.microsoft.com/office/drawing/2014/main" id="{39F6147F-FB61-D069-F72E-DFBD8B2F7E50}"/>
                </a:ext>
              </a:extLst>
            </p:cNvPr>
            <p:cNvSpPr/>
            <p:nvPr>
              <p:custDataLst>
                <p:tags r:id="rId61"/>
              </p:custDataLst>
            </p:nvPr>
          </p:nvSpPr>
          <p:spPr>
            <a:xfrm flipV="1">
              <a:off x="7514003" y="-13541216"/>
              <a:ext cx="58747" cy="253090"/>
            </a:xfrm>
            <a:custGeom>
              <a:avLst/>
              <a:gdLst>
                <a:gd name="connsiteX0" fmla="*/ 58747 w 58747"/>
                <a:gd name="connsiteY0" fmla="*/ 1191 h 253090"/>
                <a:gd name="connsiteX1" fmla="*/ 54442 w 58747"/>
                <a:gd name="connsiteY1" fmla="*/ 6756 h 253090"/>
                <a:gd name="connsiteX2" fmla="*/ 14689 w 58747"/>
                <a:gd name="connsiteY2" fmla="*/ 125203 h 253090"/>
                <a:gd name="connsiteX3" fmla="*/ 55458 w 58747"/>
                <a:gd name="connsiteY3" fmla="*/ 244913 h 253090"/>
                <a:gd name="connsiteX4" fmla="*/ 58747 w 58747"/>
                <a:gd name="connsiteY4" fmla="*/ 249216 h 253090"/>
                <a:gd name="connsiteX5" fmla="*/ 56213 w 58747"/>
                <a:gd name="connsiteY5" fmla="*/ 251749 h 253090"/>
                <a:gd name="connsiteX6" fmla="*/ 15952 w 58747"/>
                <a:gd name="connsiteY6" fmla="*/ 202395 h 253090"/>
                <a:gd name="connsiteX7" fmla="*/ 0 w 58747"/>
                <a:gd name="connsiteY7" fmla="*/ 125203 h 253090"/>
                <a:gd name="connsiteX8" fmla="*/ 16715 w 58747"/>
                <a:gd name="connsiteY8" fmla="*/ 46241 h 253090"/>
                <a:gd name="connsiteX9" fmla="*/ 56213 w 58747"/>
                <a:gd name="connsiteY9" fmla="*/ -1342 h 253090"/>
                <a:gd name="connsiteX10" fmla="*/ 58747 w 58747"/>
                <a:gd name="connsiteY10" fmla="*/ 1191 h 253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8747" h="253090">
                  <a:moveTo>
                    <a:pt x="58747" y="1191"/>
                  </a:moveTo>
                  <a:cubicBezTo>
                    <a:pt x="58747" y="1946"/>
                    <a:pt x="58747" y="2453"/>
                    <a:pt x="54442" y="6756"/>
                  </a:cubicBezTo>
                  <a:cubicBezTo>
                    <a:pt x="22792" y="38643"/>
                    <a:pt x="14689" y="86480"/>
                    <a:pt x="14689" y="125203"/>
                  </a:cubicBezTo>
                  <a:cubicBezTo>
                    <a:pt x="14689" y="169238"/>
                    <a:pt x="24309" y="213281"/>
                    <a:pt x="55458" y="244913"/>
                  </a:cubicBezTo>
                  <a:cubicBezTo>
                    <a:pt x="58747" y="247954"/>
                    <a:pt x="58747" y="248461"/>
                    <a:pt x="58747" y="249216"/>
                  </a:cubicBezTo>
                  <a:cubicBezTo>
                    <a:pt x="58747" y="250986"/>
                    <a:pt x="57731" y="251749"/>
                    <a:pt x="56213" y="251749"/>
                  </a:cubicBezTo>
                  <a:cubicBezTo>
                    <a:pt x="53679" y="251749"/>
                    <a:pt x="30895" y="234536"/>
                    <a:pt x="15952" y="202395"/>
                  </a:cubicBezTo>
                  <a:cubicBezTo>
                    <a:pt x="3035" y="174557"/>
                    <a:pt x="0" y="146467"/>
                    <a:pt x="0" y="125203"/>
                  </a:cubicBezTo>
                  <a:cubicBezTo>
                    <a:pt x="0" y="105465"/>
                    <a:pt x="2781" y="74840"/>
                    <a:pt x="16715" y="46241"/>
                  </a:cubicBezTo>
                  <a:cubicBezTo>
                    <a:pt x="31904" y="15109"/>
                    <a:pt x="53679" y="-1342"/>
                    <a:pt x="56213" y="-1342"/>
                  </a:cubicBezTo>
                  <a:cubicBezTo>
                    <a:pt x="57731" y="-1342"/>
                    <a:pt x="58747" y="-580"/>
                    <a:pt x="58747" y="1191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257" name="任意多边形: 形状 256">
              <a:extLst>
                <a:ext uri="{FF2B5EF4-FFF2-40B4-BE49-F238E27FC236}">
                  <a16:creationId xmlns:a16="http://schemas.microsoft.com/office/drawing/2014/main" id="{F72F0C6A-1EBD-1DEA-F0C4-F21324FD5F92}"/>
                </a:ext>
              </a:extLst>
            </p:cNvPr>
            <p:cNvSpPr/>
            <p:nvPr>
              <p:custDataLst>
                <p:tags r:id="rId62"/>
              </p:custDataLst>
            </p:nvPr>
          </p:nvSpPr>
          <p:spPr>
            <a:xfrm flipV="1">
              <a:off x="7597314" y="-13525018"/>
              <a:ext cx="207898" cy="173620"/>
            </a:xfrm>
            <a:custGeom>
              <a:avLst/>
              <a:gdLst>
                <a:gd name="connsiteX0" fmla="*/ 180555 w 207898"/>
                <a:gd name="connsiteY0" fmla="*/ 160383 h 173620"/>
                <a:gd name="connsiteX1" fmla="*/ 207899 w 207898"/>
                <a:gd name="connsiteY1" fmla="*/ 160383 h 173620"/>
                <a:gd name="connsiteX2" fmla="*/ 207899 w 207898"/>
                <a:gd name="connsiteY2" fmla="*/ 172277 h 173620"/>
                <a:gd name="connsiteX3" fmla="*/ 162570 w 207898"/>
                <a:gd name="connsiteY3" fmla="*/ 171516 h 173620"/>
                <a:gd name="connsiteX4" fmla="*/ 117248 w 207898"/>
                <a:gd name="connsiteY4" fmla="*/ 172277 h 173620"/>
                <a:gd name="connsiteX5" fmla="*/ 117248 w 207898"/>
                <a:gd name="connsiteY5" fmla="*/ 160383 h 173620"/>
                <a:gd name="connsiteX6" fmla="*/ 144592 w 207898"/>
                <a:gd name="connsiteY6" fmla="*/ 160383 h 173620"/>
                <a:gd name="connsiteX7" fmla="*/ 144592 w 207898"/>
                <a:gd name="connsiteY7" fmla="*/ 94832 h 173620"/>
                <a:gd name="connsiteX8" fmla="*/ 63307 w 207898"/>
                <a:gd name="connsiteY8" fmla="*/ 94832 h 173620"/>
                <a:gd name="connsiteX9" fmla="*/ 63307 w 207898"/>
                <a:gd name="connsiteY9" fmla="*/ 160383 h 173620"/>
                <a:gd name="connsiteX10" fmla="*/ 90659 w 207898"/>
                <a:gd name="connsiteY10" fmla="*/ 160383 h 173620"/>
                <a:gd name="connsiteX11" fmla="*/ 90659 w 207898"/>
                <a:gd name="connsiteY11" fmla="*/ 172277 h 173620"/>
                <a:gd name="connsiteX12" fmla="*/ 45329 w 207898"/>
                <a:gd name="connsiteY12" fmla="*/ 171516 h 173620"/>
                <a:gd name="connsiteX13" fmla="*/ 0 w 207898"/>
                <a:gd name="connsiteY13" fmla="*/ 172277 h 173620"/>
                <a:gd name="connsiteX14" fmla="*/ 0 w 207898"/>
                <a:gd name="connsiteY14" fmla="*/ 160383 h 173620"/>
                <a:gd name="connsiteX15" fmla="*/ 27352 w 207898"/>
                <a:gd name="connsiteY15" fmla="*/ 160383 h 173620"/>
                <a:gd name="connsiteX16" fmla="*/ 27352 w 207898"/>
                <a:gd name="connsiteY16" fmla="*/ 10551 h 173620"/>
                <a:gd name="connsiteX17" fmla="*/ 0 w 207898"/>
                <a:gd name="connsiteY17" fmla="*/ 10551 h 173620"/>
                <a:gd name="connsiteX18" fmla="*/ 0 w 207898"/>
                <a:gd name="connsiteY18" fmla="*/ -1344 h 173620"/>
                <a:gd name="connsiteX19" fmla="*/ 45329 w 207898"/>
                <a:gd name="connsiteY19" fmla="*/ -581 h 173620"/>
                <a:gd name="connsiteX20" fmla="*/ 90659 w 207898"/>
                <a:gd name="connsiteY20" fmla="*/ -1344 h 173620"/>
                <a:gd name="connsiteX21" fmla="*/ 90659 w 207898"/>
                <a:gd name="connsiteY21" fmla="*/ 10551 h 173620"/>
                <a:gd name="connsiteX22" fmla="*/ 63307 w 207898"/>
                <a:gd name="connsiteY22" fmla="*/ 10551 h 173620"/>
                <a:gd name="connsiteX23" fmla="*/ 63307 w 207898"/>
                <a:gd name="connsiteY23" fmla="*/ 82938 h 173620"/>
                <a:gd name="connsiteX24" fmla="*/ 144592 w 207898"/>
                <a:gd name="connsiteY24" fmla="*/ 82938 h 173620"/>
                <a:gd name="connsiteX25" fmla="*/ 144592 w 207898"/>
                <a:gd name="connsiteY25" fmla="*/ 10551 h 173620"/>
                <a:gd name="connsiteX26" fmla="*/ 117248 w 207898"/>
                <a:gd name="connsiteY26" fmla="*/ 10551 h 173620"/>
                <a:gd name="connsiteX27" fmla="*/ 117248 w 207898"/>
                <a:gd name="connsiteY27" fmla="*/ -1344 h 173620"/>
                <a:gd name="connsiteX28" fmla="*/ 162570 w 207898"/>
                <a:gd name="connsiteY28" fmla="*/ -581 h 173620"/>
                <a:gd name="connsiteX29" fmla="*/ 207899 w 207898"/>
                <a:gd name="connsiteY29" fmla="*/ -1344 h 173620"/>
                <a:gd name="connsiteX30" fmla="*/ 207899 w 207898"/>
                <a:gd name="connsiteY30" fmla="*/ 10551 h 173620"/>
                <a:gd name="connsiteX31" fmla="*/ 180555 w 207898"/>
                <a:gd name="connsiteY31" fmla="*/ 10551 h 173620"/>
                <a:gd name="connsiteX32" fmla="*/ 180555 w 207898"/>
                <a:gd name="connsiteY32" fmla="*/ 160383 h 173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07898" h="173620">
                  <a:moveTo>
                    <a:pt x="180555" y="160383"/>
                  </a:moveTo>
                  <a:lnTo>
                    <a:pt x="207899" y="160383"/>
                  </a:lnTo>
                  <a:lnTo>
                    <a:pt x="207899" y="172277"/>
                  </a:lnTo>
                  <a:cubicBezTo>
                    <a:pt x="198279" y="171516"/>
                    <a:pt x="173461" y="171516"/>
                    <a:pt x="162570" y="171516"/>
                  </a:cubicBezTo>
                  <a:cubicBezTo>
                    <a:pt x="151686" y="171516"/>
                    <a:pt x="126868" y="171516"/>
                    <a:pt x="117248" y="172277"/>
                  </a:cubicBezTo>
                  <a:lnTo>
                    <a:pt x="117248" y="160383"/>
                  </a:lnTo>
                  <a:lnTo>
                    <a:pt x="144592" y="160383"/>
                  </a:lnTo>
                  <a:lnTo>
                    <a:pt x="144592" y="94832"/>
                  </a:lnTo>
                  <a:lnTo>
                    <a:pt x="63307" y="94832"/>
                  </a:lnTo>
                  <a:lnTo>
                    <a:pt x="63307" y="160383"/>
                  </a:lnTo>
                  <a:lnTo>
                    <a:pt x="90659" y="160383"/>
                  </a:lnTo>
                  <a:lnTo>
                    <a:pt x="90659" y="172277"/>
                  </a:lnTo>
                  <a:cubicBezTo>
                    <a:pt x="81030" y="171516"/>
                    <a:pt x="56221" y="171516"/>
                    <a:pt x="45329" y="171516"/>
                  </a:cubicBezTo>
                  <a:cubicBezTo>
                    <a:pt x="34438" y="171516"/>
                    <a:pt x="9621" y="171516"/>
                    <a:pt x="0" y="172277"/>
                  </a:cubicBezTo>
                  <a:lnTo>
                    <a:pt x="0" y="160383"/>
                  </a:lnTo>
                  <a:lnTo>
                    <a:pt x="27352" y="160383"/>
                  </a:lnTo>
                  <a:lnTo>
                    <a:pt x="27352" y="10551"/>
                  </a:lnTo>
                  <a:lnTo>
                    <a:pt x="0" y="10551"/>
                  </a:lnTo>
                  <a:lnTo>
                    <a:pt x="0" y="-1344"/>
                  </a:lnTo>
                  <a:cubicBezTo>
                    <a:pt x="9621" y="-581"/>
                    <a:pt x="34438" y="-581"/>
                    <a:pt x="45329" y="-581"/>
                  </a:cubicBezTo>
                  <a:cubicBezTo>
                    <a:pt x="56221" y="-581"/>
                    <a:pt x="81030" y="-581"/>
                    <a:pt x="90659" y="-1344"/>
                  </a:cubicBezTo>
                  <a:lnTo>
                    <a:pt x="90659" y="10551"/>
                  </a:lnTo>
                  <a:lnTo>
                    <a:pt x="63307" y="10551"/>
                  </a:lnTo>
                  <a:lnTo>
                    <a:pt x="63307" y="82938"/>
                  </a:lnTo>
                  <a:lnTo>
                    <a:pt x="144592" y="82938"/>
                  </a:lnTo>
                  <a:lnTo>
                    <a:pt x="144592" y="10551"/>
                  </a:lnTo>
                  <a:lnTo>
                    <a:pt x="117248" y="10551"/>
                  </a:lnTo>
                  <a:lnTo>
                    <a:pt x="117248" y="-1344"/>
                  </a:lnTo>
                  <a:cubicBezTo>
                    <a:pt x="126868" y="-581"/>
                    <a:pt x="151686" y="-581"/>
                    <a:pt x="162570" y="-581"/>
                  </a:cubicBezTo>
                  <a:cubicBezTo>
                    <a:pt x="173461" y="-581"/>
                    <a:pt x="198279" y="-581"/>
                    <a:pt x="207899" y="-1344"/>
                  </a:cubicBezTo>
                  <a:lnTo>
                    <a:pt x="207899" y="10551"/>
                  </a:lnTo>
                  <a:lnTo>
                    <a:pt x="180555" y="10551"/>
                  </a:lnTo>
                  <a:lnTo>
                    <a:pt x="180555" y="160383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258" name="任意多边形: 形状 257">
              <a:extLst>
                <a:ext uri="{FF2B5EF4-FFF2-40B4-BE49-F238E27FC236}">
                  <a16:creationId xmlns:a16="http://schemas.microsoft.com/office/drawing/2014/main" id="{44CA6493-31CC-6A4B-7094-DCD8011B7BA9}"/>
                </a:ext>
              </a:extLst>
            </p:cNvPr>
            <p:cNvSpPr/>
            <p:nvPr>
              <p:custDataLst>
                <p:tags r:id="rId63"/>
              </p:custDataLst>
            </p:nvPr>
          </p:nvSpPr>
          <p:spPr>
            <a:xfrm flipV="1">
              <a:off x="7827243" y="-13534051"/>
              <a:ext cx="297172" cy="79922"/>
            </a:xfrm>
            <a:custGeom>
              <a:avLst/>
              <a:gdLst>
                <a:gd name="connsiteX0" fmla="*/ 27845 w 297172"/>
                <a:gd name="connsiteY0" fmla="*/ 40828 h 79922"/>
                <a:gd name="connsiteX1" fmla="*/ 56388 w 297172"/>
                <a:gd name="connsiteY1" fmla="*/ 44553 h 79922"/>
                <a:gd name="connsiteX2" fmla="*/ 71990 w 297172"/>
                <a:gd name="connsiteY2" fmla="*/ 62980 h 79922"/>
                <a:gd name="connsiteX3" fmla="*/ 50009 w 297172"/>
                <a:gd name="connsiteY3" fmla="*/ 78575 h 79922"/>
                <a:gd name="connsiteX4" fmla="*/ 0 w 297172"/>
                <a:gd name="connsiteY4" fmla="*/ 31967 h 79922"/>
                <a:gd name="connsiteX5" fmla="*/ 31920 w 297172"/>
                <a:gd name="connsiteY5" fmla="*/ -1348 h 79922"/>
                <a:gd name="connsiteX6" fmla="*/ 75891 w 297172"/>
                <a:gd name="connsiteY6" fmla="*/ 18675 h 79922"/>
                <a:gd name="connsiteX7" fmla="*/ 72880 w 297172"/>
                <a:gd name="connsiteY7" fmla="*/ 21685 h 79922"/>
                <a:gd name="connsiteX8" fmla="*/ 70044 w 297172"/>
                <a:gd name="connsiteY8" fmla="*/ 19914 h 79922"/>
                <a:gd name="connsiteX9" fmla="*/ 32277 w 297172"/>
                <a:gd name="connsiteY9" fmla="*/ 3614 h 79922"/>
                <a:gd name="connsiteX10" fmla="*/ 14546 w 297172"/>
                <a:gd name="connsiteY10" fmla="*/ 25052 h 79922"/>
                <a:gd name="connsiteX11" fmla="*/ 16675 w 297172"/>
                <a:gd name="connsiteY11" fmla="*/ 40828 h 79922"/>
                <a:gd name="connsiteX12" fmla="*/ 27845 w 297172"/>
                <a:gd name="connsiteY12" fmla="*/ 40828 h 79922"/>
                <a:gd name="connsiteX13" fmla="*/ 18089 w 297172"/>
                <a:gd name="connsiteY13" fmla="*/ 45790 h 79922"/>
                <a:gd name="connsiteX14" fmla="*/ 50009 w 297172"/>
                <a:gd name="connsiteY14" fmla="*/ 73612 h 79922"/>
                <a:gd name="connsiteX15" fmla="*/ 64372 w 297172"/>
                <a:gd name="connsiteY15" fmla="*/ 62980 h 79922"/>
                <a:gd name="connsiteX16" fmla="*/ 26780 w 297172"/>
                <a:gd name="connsiteY16" fmla="*/ 45790 h 79922"/>
                <a:gd name="connsiteX17" fmla="*/ 18089 w 297172"/>
                <a:gd name="connsiteY17" fmla="*/ 45790 h 79922"/>
                <a:gd name="connsiteX18" fmla="*/ 105842 w 297172"/>
                <a:gd name="connsiteY18" fmla="*/ 11585 h 79922"/>
                <a:gd name="connsiteX19" fmla="*/ 104071 w 297172"/>
                <a:gd name="connsiteY19" fmla="*/ 4321 h 79922"/>
                <a:gd name="connsiteX20" fmla="*/ 110100 w 297172"/>
                <a:gd name="connsiteY20" fmla="*/ -1348 h 79922"/>
                <a:gd name="connsiteX21" fmla="*/ 117012 w 297172"/>
                <a:gd name="connsiteY21" fmla="*/ 2550 h 79922"/>
                <a:gd name="connsiteX22" fmla="*/ 120206 w 297172"/>
                <a:gd name="connsiteY22" fmla="*/ 13539 h 79922"/>
                <a:gd name="connsiteX23" fmla="*/ 124106 w 297172"/>
                <a:gd name="connsiteY23" fmla="*/ 29482 h 79922"/>
                <a:gd name="connsiteX24" fmla="*/ 127117 w 297172"/>
                <a:gd name="connsiteY24" fmla="*/ 41360 h 79922"/>
                <a:gd name="connsiteX25" fmla="*/ 134569 w 297172"/>
                <a:gd name="connsiteY25" fmla="*/ 57311 h 79922"/>
                <a:gd name="connsiteX26" fmla="*/ 161165 w 297172"/>
                <a:gd name="connsiteY26" fmla="*/ 73612 h 79922"/>
                <a:gd name="connsiteX27" fmla="*/ 171628 w 297172"/>
                <a:gd name="connsiteY27" fmla="*/ 61209 h 79922"/>
                <a:gd name="connsiteX28" fmla="*/ 161165 w 297172"/>
                <a:gd name="connsiteY28" fmla="*/ 23464 h 79922"/>
                <a:gd name="connsiteX29" fmla="*/ 158504 w 297172"/>
                <a:gd name="connsiteY29" fmla="*/ 13888 h 79922"/>
                <a:gd name="connsiteX30" fmla="*/ 175345 w 297172"/>
                <a:gd name="connsiteY30" fmla="*/ -1348 h 79922"/>
                <a:gd name="connsiteX31" fmla="*/ 200886 w 297172"/>
                <a:gd name="connsiteY31" fmla="*/ 25767 h 79922"/>
                <a:gd name="connsiteX32" fmla="*/ 198042 w 297172"/>
                <a:gd name="connsiteY32" fmla="*/ 28068 h 79922"/>
                <a:gd name="connsiteX33" fmla="*/ 194674 w 297172"/>
                <a:gd name="connsiteY33" fmla="*/ 25052 h 79922"/>
                <a:gd name="connsiteX34" fmla="*/ 175878 w 297172"/>
                <a:gd name="connsiteY34" fmla="*/ 3614 h 79922"/>
                <a:gd name="connsiteX35" fmla="*/ 171445 w 297172"/>
                <a:gd name="connsiteY35" fmla="*/ 9816 h 79922"/>
                <a:gd name="connsiteX36" fmla="*/ 175528 w 297172"/>
                <a:gd name="connsiteY36" fmla="*/ 24171 h 79922"/>
                <a:gd name="connsiteX37" fmla="*/ 184926 w 297172"/>
                <a:gd name="connsiteY37" fmla="*/ 58374 h 79922"/>
                <a:gd name="connsiteX38" fmla="*/ 161872 w 297172"/>
                <a:gd name="connsiteY38" fmla="*/ 78575 h 79922"/>
                <a:gd name="connsiteX39" fmla="*/ 131907 w 297172"/>
                <a:gd name="connsiteY39" fmla="*/ 62448 h 79922"/>
                <a:gd name="connsiteX40" fmla="*/ 112936 w 297172"/>
                <a:gd name="connsiteY40" fmla="*/ 78575 h 79922"/>
                <a:gd name="connsiteX41" fmla="*/ 98931 w 297172"/>
                <a:gd name="connsiteY41" fmla="*/ 69006 h 79922"/>
                <a:gd name="connsiteX42" fmla="*/ 92544 w 297172"/>
                <a:gd name="connsiteY42" fmla="*/ 51460 h 79922"/>
                <a:gd name="connsiteX43" fmla="*/ 95555 w 297172"/>
                <a:gd name="connsiteY43" fmla="*/ 49157 h 79922"/>
                <a:gd name="connsiteX44" fmla="*/ 99463 w 297172"/>
                <a:gd name="connsiteY44" fmla="*/ 54477 h 79922"/>
                <a:gd name="connsiteX45" fmla="*/ 112404 w 297172"/>
                <a:gd name="connsiteY45" fmla="*/ 73612 h 79922"/>
                <a:gd name="connsiteX46" fmla="*/ 118251 w 297172"/>
                <a:gd name="connsiteY46" fmla="*/ 64925 h 79922"/>
                <a:gd name="connsiteX47" fmla="*/ 115415 w 297172"/>
                <a:gd name="connsiteY47" fmla="*/ 50221 h 79922"/>
                <a:gd name="connsiteX48" fmla="*/ 111514 w 297172"/>
                <a:gd name="connsiteY48" fmla="*/ 34270 h 79922"/>
                <a:gd name="connsiteX49" fmla="*/ 105842 w 297172"/>
                <a:gd name="connsiteY49" fmla="*/ 11585 h 79922"/>
                <a:gd name="connsiteX50" fmla="*/ 287068 w 297172"/>
                <a:gd name="connsiteY50" fmla="*/ 68301 h 79922"/>
                <a:gd name="connsiteX51" fmla="*/ 278028 w 297172"/>
                <a:gd name="connsiteY51" fmla="*/ 58374 h 79922"/>
                <a:gd name="connsiteX52" fmla="*/ 284941 w 297172"/>
                <a:gd name="connsiteY52" fmla="*/ 51816 h 79922"/>
                <a:gd name="connsiteX53" fmla="*/ 295053 w 297172"/>
                <a:gd name="connsiteY53" fmla="*/ 63155 h 79922"/>
                <a:gd name="connsiteX54" fmla="*/ 271640 w 297172"/>
                <a:gd name="connsiteY54" fmla="*/ 78575 h 79922"/>
                <a:gd name="connsiteX55" fmla="*/ 220401 w 297172"/>
                <a:gd name="connsiteY55" fmla="*/ 29482 h 79922"/>
                <a:gd name="connsiteX56" fmla="*/ 253202 w 297172"/>
                <a:gd name="connsiteY56" fmla="*/ -1348 h 79922"/>
                <a:gd name="connsiteX57" fmla="*/ 297173 w 297172"/>
                <a:gd name="connsiteY57" fmla="*/ 18675 h 79922"/>
                <a:gd name="connsiteX58" fmla="*/ 294163 w 297172"/>
                <a:gd name="connsiteY58" fmla="*/ 21685 h 79922"/>
                <a:gd name="connsiteX59" fmla="*/ 291326 w 297172"/>
                <a:gd name="connsiteY59" fmla="*/ 19914 h 79922"/>
                <a:gd name="connsiteX60" fmla="*/ 253560 w 297172"/>
                <a:gd name="connsiteY60" fmla="*/ 3614 h 79922"/>
                <a:gd name="connsiteX61" fmla="*/ 235114 w 297172"/>
                <a:gd name="connsiteY61" fmla="*/ 23281 h 79922"/>
                <a:gd name="connsiteX62" fmla="*/ 246823 w 297172"/>
                <a:gd name="connsiteY62" fmla="*/ 59972 h 79922"/>
                <a:gd name="connsiteX63" fmla="*/ 271640 w 297172"/>
                <a:gd name="connsiteY63" fmla="*/ 73612 h 79922"/>
                <a:gd name="connsiteX64" fmla="*/ 287068 w 297172"/>
                <a:gd name="connsiteY64" fmla="*/ 68301 h 79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297172" h="79922">
                  <a:moveTo>
                    <a:pt x="27845" y="40828"/>
                  </a:moveTo>
                  <a:cubicBezTo>
                    <a:pt x="32810" y="40828"/>
                    <a:pt x="46815" y="41186"/>
                    <a:pt x="56388" y="44553"/>
                  </a:cubicBezTo>
                  <a:cubicBezTo>
                    <a:pt x="69511" y="49157"/>
                    <a:pt x="71990" y="57661"/>
                    <a:pt x="71990" y="62980"/>
                  </a:cubicBezTo>
                  <a:cubicBezTo>
                    <a:pt x="71990" y="72730"/>
                    <a:pt x="62243" y="78575"/>
                    <a:pt x="50009" y="78575"/>
                  </a:cubicBezTo>
                  <a:cubicBezTo>
                    <a:pt x="28726" y="78575"/>
                    <a:pt x="0" y="62273"/>
                    <a:pt x="0" y="31967"/>
                  </a:cubicBezTo>
                  <a:cubicBezTo>
                    <a:pt x="0" y="14071"/>
                    <a:pt x="11178" y="-1348"/>
                    <a:pt x="31920" y="-1348"/>
                  </a:cubicBezTo>
                  <a:cubicBezTo>
                    <a:pt x="61885" y="-1348"/>
                    <a:pt x="75891" y="16191"/>
                    <a:pt x="75891" y="18675"/>
                  </a:cubicBezTo>
                  <a:cubicBezTo>
                    <a:pt x="75891" y="19741"/>
                    <a:pt x="74302" y="21685"/>
                    <a:pt x="72880" y="21685"/>
                  </a:cubicBezTo>
                  <a:cubicBezTo>
                    <a:pt x="71816" y="21685"/>
                    <a:pt x="71458" y="21336"/>
                    <a:pt x="70044" y="19914"/>
                  </a:cubicBezTo>
                  <a:cubicBezTo>
                    <a:pt x="56213" y="3614"/>
                    <a:pt x="35463" y="3614"/>
                    <a:pt x="32277" y="3614"/>
                  </a:cubicBezTo>
                  <a:cubicBezTo>
                    <a:pt x="21632" y="3614"/>
                    <a:pt x="14546" y="10704"/>
                    <a:pt x="14546" y="25052"/>
                  </a:cubicBezTo>
                  <a:cubicBezTo>
                    <a:pt x="14546" y="27536"/>
                    <a:pt x="14546" y="31078"/>
                    <a:pt x="16675" y="40828"/>
                  </a:cubicBezTo>
                  <a:lnTo>
                    <a:pt x="27845" y="40828"/>
                  </a:lnTo>
                  <a:close/>
                  <a:moveTo>
                    <a:pt x="18089" y="45790"/>
                  </a:moveTo>
                  <a:cubicBezTo>
                    <a:pt x="25358" y="71485"/>
                    <a:pt x="45044" y="73612"/>
                    <a:pt x="50009" y="73612"/>
                  </a:cubicBezTo>
                  <a:cubicBezTo>
                    <a:pt x="57810" y="73612"/>
                    <a:pt x="64372" y="69714"/>
                    <a:pt x="64372" y="62980"/>
                  </a:cubicBezTo>
                  <a:cubicBezTo>
                    <a:pt x="64372" y="45790"/>
                    <a:pt x="34406" y="45790"/>
                    <a:pt x="26780" y="45790"/>
                  </a:cubicBezTo>
                  <a:lnTo>
                    <a:pt x="18089" y="45790"/>
                  </a:lnTo>
                  <a:close/>
                  <a:moveTo>
                    <a:pt x="105842" y="11585"/>
                  </a:moveTo>
                  <a:cubicBezTo>
                    <a:pt x="105135" y="9284"/>
                    <a:pt x="104071" y="4853"/>
                    <a:pt x="104071" y="4321"/>
                  </a:cubicBezTo>
                  <a:cubicBezTo>
                    <a:pt x="104071" y="423"/>
                    <a:pt x="107264" y="-1348"/>
                    <a:pt x="110100" y="-1348"/>
                  </a:cubicBezTo>
                  <a:cubicBezTo>
                    <a:pt x="113286" y="-1348"/>
                    <a:pt x="116130" y="955"/>
                    <a:pt x="117012" y="2550"/>
                  </a:cubicBezTo>
                  <a:cubicBezTo>
                    <a:pt x="117901" y="4146"/>
                    <a:pt x="119316" y="9816"/>
                    <a:pt x="120206" y="13539"/>
                  </a:cubicBezTo>
                  <a:cubicBezTo>
                    <a:pt x="121095" y="16906"/>
                    <a:pt x="123041" y="25052"/>
                    <a:pt x="124106" y="29482"/>
                  </a:cubicBezTo>
                  <a:cubicBezTo>
                    <a:pt x="125171" y="33389"/>
                    <a:pt x="126235" y="37287"/>
                    <a:pt x="127117" y="41360"/>
                  </a:cubicBezTo>
                  <a:cubicBezTo>
                    <a:pt x="129071" y="48625"/>
                    <a:pt x="129428" y="50047"/>
                    <a:pt x="134569" y="57311"/>
                  </a:cubicBezTo>
                  <a:cubicBezTo>
                    <a:pt x="139534" y="64402"/>
                    <a:pt x="147867" y="73612"/>
                    <a:pt x="161165" y="73612"/>
                  </a:cubicBezTo>
                  <a:cubicBezTo>
                    <a:pt x="171445" y="73612"/>
                    <a:pt x="171628" y="64576"/>
                    <a:pt x="171628" y="61209"/>
                  </a:cubicBezTo>
                  <a:cubicBezTo>
                    <a:pt x="171628" y="50579"/>
                    <a:pt x="164002" y="30903"/>
                    <a:pt x="161165" y="23464"/>
                  </a:cubicBezTo>
                  <a:cubicBezTo>
                    <a:pt x="159211" y="18502"/>
                    <a:pt x="158504" y="16906"/>
                    <a:pt x="158504" y="13888"/>
                  </a:cubicBezTo>
                  <a:cubicBezTo>
                    <a:pt x="158504" y="4495"/>
                    <a:pt x="166305" y="-1348"/>
                    <a:pt x="175345" y="-1348"/>
                  </a:cubicBezTo>
                  <a:cubicBezTo>
                    <a:pt x="193077" y="-1348"/>
                    <a:pt x="200886" y="23106"/>
                    <a:pt x="200886" y="25767"/>
                  </a:cubicBezTo>
                  <a:cubicBezTo>
                    <a:pt x="200886" y="28068"/>
                    <a:pt x="198574" y="28068"/>
                    <a:pt x="198042" y="28068"/>
                  </a:cubicBezTo>
                  <a:cubicBezTo>
                    <a:pt x="195563" y="28068"/>
                    <a:pt x="195389" y="27004"/>
                    <a:pt x="194674" y="25052"/>
                  </a:cubicBezTo>
                  <a:cubicBezTo>
                    <a:pt x="190598" y="10880"/>
                    <a:pt x="182972" y="3614"/>
                    <a:pt x="175878" y="3614"/>
                  </a:cubicBezTo>
                  <a:cubicBezTo>
                    <a:pt x="172160" y="3614"/>
                    <a:pt x="171445" y="6091"/>
                    <a:pt x="171445" y="9816"/>
                  </a:cubicBezTo>
                  <a:cubicBezTo>
                    <a:pt x="171445" y="13888"/>
                    <a:pt x="172335" y="16191"/>
                    <a:pt x="175528" y="24171"/>
                  </a:cubicBezTo>
                  <a:cubicBezTo>
                    <a:pt x="177657" y="29665"/>
                    <a:pt x="184926" y="48451"/>
                    <a:pt x="184926" y="58374"/>
                  </a:cubicBezTo>
                  <a:cubicBezTo>
                    <a:pt x="184926" y="75565"/>
                    <a:pt x="171270" y="78575"/>
                    <a:pt x="161872" y="78575"/>
                  </a:cubicBezTo>
                  <a:cubicBezTo>
                    <a:pt x="147160" y="78575"/>
                    <a:pt x="137230" y="69538"/>
                    <a:pt x="131907" y="62448"/>
                  </a:cubicBezTo>
                  <a:cubicBezTo>
                    <a:pt x="130668" y="74676"/>
                    <a:pt x="120206" y="78575"/>
                    <a:pt x="112936" y="78575"/>
                  </a:cubicBezTo>
                  <a:cubicBezTo>
                    <a:pt x="105310" y="78575"/>
                    <a:pt x="101235" y="73080"/>
                    <a:pt x="98931" y="69006"/>
                  </a:cubicBezTo>
                  <a:cubicBezTo>
                    <a:pt x="95030" y="62448"/>
                    <a:pt x="92544" y="52348"/>
                    <a:pt x="92544" y="51460"/>
                  </a:cubicBezTo>
                  <a:cubicBezTo>
                    <a:pt x="92544" y="49157"/>
                    <a:pt x="95030" y="49157"/>
                    <a:pt x="95555" y="49157"/>
                  </a:cubicBezTo>
                  <a:cubicBezTo>
                    <a:pt x="98041" y="49157"/>
                    <a:pt x="98216" y="49689"/>
                    <a:pt x="99463" y="54477"/>
                  </a:cubicBezTo>
                  <a:cubicBezTo>
                    <a:pt x="102116" y="64925"/>
                    <a:pt x="105485" y="73612"/>
                    <a:pt x="112404" y="73612"/>
                  </a:cubicBezTo>
                  <a:cubicBezTo>
                    <a:pt x="117012" y="73612"/>
                    <a:pt x="118251" y="69714"/>
                    <a:pt x="118251" y="64925"/>
                  </a:cubicBezTo>
                  <a:cubicBezTo>
                    <a:pt x="118251" y="61560"/>
                    <a:pt x="116662" y="55009"/>
                    <a:pt x="115415" y="50221"/>
                  </a:cubicBezTo>
                  <a:cubicBezTo>
                    <a:pt x="114175" y="45433"/>
                    <a:pt x="112404" y="38168"/>
                    <a:pt x="111514" y="34270"/>
                  </a:cubicBezTo>
                  <a:lnTo>
                    <a:pt x="105842" y="11585"/>
                  </a:lnTo>
                  <a:close/>
                  <a:moveTo>
                    <a:pt x="287068" y="68301"/>
                  </a:moveTo>
                  <a:cubicBezTo>
                    <a:pt x="280690" y="67236"/>
                    <a:pt x="278028" y="62273"/>
                    <a:pt x="278028" y="58374"/>
                  </a:cubicBezTo>
                  <a:cubicBezTo>
                    <a:pt x="278028" y="53587"/>
                    <a:pt x="281755" y="51816"/>
                    <a:pt x="284941" y="51816"/>
                  </a:cubicBezTo>
                  <a:cubicBezTo>
                    <a:pt x="288840" y="51816"/>
                    <a:pt x="295053" y="54651"/>
                    <a:pt x="295053" y="63155"/>
                  </a:cubicBezTo>
                  <a:cubicBezTo>
                    <a:pt x="295053" y="75208"/>
                    <a:pt x="281222" y="78575"/>
                    <a:pt x="271640" y="78575"/>
                  </a:cubicBezTo>
                  <a:cubicBezTo>
                    <a:pt x="245044" y="78575"/>
                    <a:pt x="220401" y="54119"/>
                    <a:pt x="220401" y="29482"/>
                  </a:cubicBezTo>
                  <a:cubicBezTo>
                    <a:pt x="220401" y="14246"/>
                    <a:pt x="231038" y="-1348"/>
                    <a:pt x="253202" y="-1348"/>
                  </a:cubicBezTo>
                  <a:cubicBezTo>
                    <a:pt x="283169" y="-1348"/>
                    <a:pt x="297173" y="16191"/>
                    <a:pt x="297173" y="18675"/>
                  </a:cubicBezTo>
                  <a:cubicBezTo>
                    <a:pt x="297173" y="19741"/>
                    <a:pt x="295584" y="21685"/>
                    <a:pt x="294163" y="21685"/>
                  </a:cubicBezTo>
                  <a:cubicBezTo>
                    <a:pt x="293098" y="21685"/>
                    <a:pt x="292740" y="21336"/>
                    <a:pt x="291326" y="19914"/>
                  </a:cubicBezTo>
                  <a:cubicBezTo>
                    <a:pt x="277497" y="3614"/>
                    <a:pt x="256746" y="3614"/>
                    <a:pt x="253560" y="3614"/>
                  </a:cubicBezTo>
                  <a:cubicBezTo>
                    <a:pt x="240794" y="3614"/>
                    <a:pt x="235114" y="12292"/>
                    <a:pt x="235114" y="23281"/>
                  </a:cubicBezTo>
                  <a:cubicBezTo>
                    <a:pt x="235114" y="28426"/>
                    <a:pt x="237600" y="47736"/>
                    <a:pt x="246823" y="59972"/>
                  </a:cubicBezTo>
                  <a:cubicBezTo>
                    <a:pt x="253560" y="68650"/>
                    <a:pt x="262775" y="73612"/>
                    <a:pt x="271640" y="73612"/>
                  </a:cubicBezTo>
                  <a:cubicBezTo>
                    <a:pt x="274128" y="73612"/>
                    <a:pt x="282634" y="73263"/>
                    <a:pt x="287068" y="68301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259" name="任意多边形: 形状 258">
              <a:extLst>
                <a:ext uri="{FF2B5EF4-FFF2-40B4-BE49-F238E27FC236}">
                  <a16:creationId xmlns:a16="http://schemas.microsoft.com/office/drawing/2014/main" id="{D6DC1EEF-F362-EA4D-5446-3FA1C46C7FEB}"/>
                </a:ext>
              </a:extLst>
            </p:cNvPr>
            <p:cNvSpPr/>
            <p:nvPr>
              <p:custDataLst>
                <p:tags r:id="rId64"/>
              </p:custDataLst>
            </p:nvPr>
          </p:nvSpPr>
          <p:spPr>
            <a:xfrm flipV="1">
              <a:off x="8161618" y="-13378227"/>
              <a:ext cx="29631" cy="75675"/>
            </a:xfrm>
            <a:custGeom>
              <a:avLst/>
              <a:gdLst>
                <a:gd name="connsiteX0" fmla="*/ 29632 w 29631"/>
                <a:gd name="connsiteY0" fmla="*/ 47764 h 75675"/>
                <a:gd name="connsiteX1" fmla="*/ 13426 w 29631"/>
                <a:gd name="connsiteY1" fmla="*/ 74339 h 75675"/>
                <a:gd name="connsiteX2" fmla="*/ 0 w 29631"/>
                <a:gd name="connsiteY2" fmla="*/ 60921 h 75675"/>
                <a:gd name="connsiteX3" fmla="*/ 13426 w 29631"/>
                <a:gd name="connsiteY3" fmla="*/ 47510 h 75675"/>
                <a:gd name="connsiteX4" fmla="*/ 22283 w 29631"/>
                <a:gd name="connsiteY4" fmla="*/ 50797 h 75675"/>
                <a:gd name="connsiteX5" fmla="*/ 23555 w 29631"/>
                <a:gd name="connsiteY5" fmla="*/ 51559 h 75675"/>
                <a:gd name="connsiteX6" fmla="*/ 24063 w 29631"/>
                <a:gd name="connsiteY6" fmla="*/ 47764 h 75675"/>
                <a:gd name="connsiteX7" fmla="*/ 6840 w 29631"/>
                <a:gd name="connsiteY7" fmla="*/ 5500 h 75675"/>
                <a:gd name="connsiteX8" fmla="*/ 4051 w 29631"/>
                <a:gd name="connsiteY8" fmla="*/ 1451 h 75675"/>
                <a:gd name="connsiteX9" fmla="*/ 6586 w 29631"/>
                <a:gd name="connsiteY9" fmla="*/ -1336 h 75675"/>
                <a:gd name="connsiteX10" fmla="*/ 29632 w 29631"/>
                <a:gd name="connsiteY10" fmla="*/ 47764 h 75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9631" h="75675">
                  <a:moveTo>
                    <a:pt x="29632" y="47764"/>
                  </a:moveTo>
                  <a:cubicBezTo>
                    <a:pt x="29632" y="64469"/>
                    <a:pt x="23300" y="74339"/>
                    <a:pt x="13426" y="74339"/>
                  </a:cubicBezTo>
                  <a:cubicBezTo>
                    <a:pt x="5068" y="74339"/>
                    <a:pt x="0" y="68011"/>
                    <a:pt x="0" y="60921"/>
                  </a:cubicBezTo>
                  <a:cubicBezTo>
                    <a:pt x="0" y="54093"/>
                    <a:pt x="5068" y="47510"/>
                    <a:pt x="13426" y="47510"/>
                  </a:cubicBezTo>
                  <a:cubicBezTo>
                    <a:pt x="16460" y="47510"/>
                    <a:pt x="19757" y="48525"/>
                    <a:pt x="22283" y="50797"/>
                  </a:cubicBezTo>
                  <a:cubicBezTo>
                    <a:pt x="23046" y="51304"/>
                    <a:pt x="23300" y="51559"/>
                    <a:pt x="23555" y="51559"/>
                  </a:cubicBezTo>
                  <a:cubicBezTo>
                    <a:pt x="23808" y="51559"/>
                    <a:pt x="24063" y="51304"/>
                    <a:pt x="24063" y="47764"/>
                  </a:cubicBezTo>
                  <a:cubicBezTo>
                    <a:pt x="24063" y="29034"/>
                    <a:pt x="15197" y="13852"/>
                    <a:pt x="6840" y="5500"/>
                  </a:cubicBezTo>
                  <a:cubicBezTo>
                    <a:pt x="4051" y="2713"/>
                    <a:pt x="4051" y="2204"/>
                    <a:pt x="4051" y="1451"/>
                  </a:cubicBezTo>
                  <a:cubicBezTo>
                    <a:pt x="4051" y="-328"/>
                    <a:pt x="5323" y="-1336"/>
                    <a:pt x="6586" y="-1336"/>
                  </a:cubicBezTo>
                  <a:cubicBezTo>
                    <a:pt x="9374" y="-1336"/>
                    <a:pt x="29632" y="18148"/>
                    <a:pt x="29632" y="47764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260" name="任意多边形: 形状 259">
              <a:extLst>
                <a:ext uri="{FF2B5EF4-FFF2-40B4-BE49-F238E27FC236}">
                  <a16:creationId xmlns:a16="http://schemas.microsoft.com/office/drawing/2014/main" id="{7B1A4145-FA03-ADC5-A1AC-AD8C4E5E6E16}"/>
                </a:ext>
              </a:extLst>
            </p:cNvPr>
            <p:cNvSpPr/>
            <p:nvPr>
              <p:custDataLst>
                <p:tags r:id="rId65"/>
              </p:custDataLst>
            </p:nvPr>
          </p:nvSpPr>
          <p:spPr>
            <a:xfrm flipV="1">
              <a:off x="8262259" y="-13525018"/>
              <a:ext cx="207898" cy="173620"/>
            </a:xfrm>
            <a:custGeom>
              <a:avLst/>
              <a:gdLst>
                <a:gd name="connsiteX0" fmla="*/ 180555 w 207898"/>
                <a:gd name="connsiteY0" fmla="*/ 160383 h 173620"/>
                <a:gd name="connsiteX1" fmla="*/ 207899 w 207898"/>
                <a:gd name="connsiteY1" fmla="*/ 160383 h 173620"/>
                <a:gd name="connsiteX2" fmla="*/ 207899 w 207898"/>
                <a:gd name="connsiteY2" fmla="*/ 172277 h 173620"/>
                <a:gd name="connsiteX3" fmla="*/ 162569 w 207898"/>
                <a:gd name="connsiteY3" fmla="*/ 171516 h 173620"/>
                <a:gd name="connsiteX4" fmla="*/ 117248 w 207898"/>
                <a:gd name="connsiteY4" fmla="*/ 172277 h 173620"/>
                <a:gd name="connsiteX5" fmla="*/ 117248 w 207898"/>
                <a:gd name="connsiteY5" fmla="*/ 160383 h 173620"/>
                <a:gd name="connsiteX6" fmla="*/ 144592 w 207898"/>
                <a:gd name="connsiteY6" fmla="*/ 160383 h 173620"/>
                <a:gd name="connsiteX7" fmla="*/ 144592 w 207898"/>
                <a:gd name="connsiteY7" fmla="*/ 94832 h 173620"/>
                <a:gd name="connsiteX8" fmla="*/ 63307 w 207898"/>
                <a:gd name="connsiteY8" fmla="*/ 94832 h 173620"/>
                <a:gd name="connsiteX9" fmla="*/ 63307 w 207898"/>
                <a:gd name="connsiteY9" fmla="*/ 160383 h 173620"/>
                <a:gd name="connsiteX10" fmla="*/ 90659 w 207898"/>
                <a:gd name="connsiteY10" fmla="*/ 160383 h 173620"/>
                <a:gd name="connsiteX11" fmla="*/ 90659 w 207898"/>
                <a:gd name="connsiteY11" fmla="*/ 172277 h 173620"/>
                <a:gd name="connsiteX12" fmla="*/ 45330 w 207898"/>
                <a:gd name="connsiteY12" fmla="*/ 171516 h 173620"/>
                <a:gd name="connsiteX13" fmla="*/ 0 w 207898"/>
                <a:gd name="connsiteY13" fmla="*/ 172277 h 173620"/>
                <a:gd name="connsiteX14" fmla="*/ 0 w 207898"/>
                <a:gd name="connsiteY14" fmla="*/ 160383 h 173620"/>
                <a:gd name="connsiteX15" fmla="*/ 27352 w 207898"/>
                <a:gd name="connsiteY15" fmla="*/ 160383 h 173620"/>
                <a:gd name="connsiteX16" fmla="*/ 27352 w 207898"/>
                <a:gd name="connsiteY16" fmla="*/ 10551 h 173620"/>
                <a:gd name="connsiteX17" fmla="*/ 0 w 207898"/>
                <a:gd name="connsiteY17" fmla="*/ 10551 h 173620"/>
                <a:gd name="connsiteX18" fmla="*/ 0 w 207898"/>
                <a:gd name="connsiteY18" fmla="*/ -1344 h 173620"/>
                <a:gd name="connsiteX19" fmla="*/ 45330 w 207898"/>
                <a:gd name="connsiteY19" fmla="*/ -581 h 173620"/>
                <a:gd name="connsiteX20" fmla="*/ 90659 w 207898"/>
                <a:gd name="connsiteY20" fmla="*/ -1344 h 173620"/>
                <a:gd name="connsiteX21" fmla="*/ 90659 w 207898"/>
                <a:gd name="connsiteY21" fmla="*/ 10551 h 173620"/>
                <a:gd name="connsiteX22" fmla="*/ 63307 w 207898"/>
                <a:gd name="connsiteY22" fmla="*/ 10551 h 173620"/>
                <a:gd name="connsiteX23" fmla="*/ 63307 w 207898"/>
                <a:gd name="connsiteY23" fmla="*/ 82938 h 173620"/>
                <a:gd name="connsiteX24" fmla="*/ 144592 w 207898"/>
                <a:gd name="connsiteY24" fmla="*/ 82938 h 173620"/>
                <a:gd name="connsiteX25" fmla="*/ 144592 w 207898"/>
                <a:gd name="connsiteY25" fmla="*/ 10551 h 173620"/>
                <a:gd name="connsiteX26" fmla="*/ 117248 w 207898"/>
                <a:gd name="connsiteY26" fmla="*/ 10551 h 173620"/>
                <a:gd name="connsiteX27" fmla="*/ 117248 w 207898"/>
                <a:gd name="connsiteY27" fmla="*/ -1344 h 173620"/>
                <a:gd name="connsiteX28" fmla="*/ 162569 w 207898"/>
                <a:gd name="connsiteY28" fmla="*/ -581 h 173620"/>
                <a:gd name="connsiteX29" fmla="*/ 207899 w 207898"/>
                <a:gd name="connsiteY29" fmla="*/ -1344 h 173620"/>
                <a:gd name="connsiteX30" fmla="*/ 207899 w 207898"/>
                <a:gd name="connsiteY30" fmla="*/ 10551 h 173620"/>
                <a:gd name="connsiteX31" fmla="*/ 180555 w 207898"/>
                <a:gd name="connsiteY31" fmla="*/ 10551 h 173620"/>
                <a:gd name="connsiteX32" fmla="*/ 180555 w 207898"/>
                <a:gd name="connsiteY32" fmla="*/ 160383 h 173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07898" h="173620">
                  <a:moveTo>
                    <a:pt x="180555" y="160383"/>
                  </a:moveTo>
                  <a:lnTo>
                    <a:pt x="207899" y="160383"/>
                  </a:lnTo>
                  <a:lnTo>
                    <a:pt x="207899" y="172277"/>
                  </a:lnTo>
                  <a:cubicBezTo>
                    <a:pt x="198278" y="171516"/>
                    <a:pt x="173461" y="171516"/>
                    <a:pt x="162569" y="171516"/>
                  </a:cubicBezTo>
                  <a:cubicBezTo>
                    <a:pt x="151686" y="171516"/>
                    <a:pt x="126868" y="171516"/>
                    <a:pt x="117248" y="172277"/>
                  </a:cubicBezTo>
                  <a:lnTo>
                    <a:pt x="117248" y="160383"/>
                  </a:lnTo>
                  <a:lnTo>
                    <a:pt x="144592" y="160383"/>
                  </a:lnTo>
                  <a:lnTo>
                    <a:pt x="144592" y="94832"/>
                  </a:lnTo>
                  <a:lnTo>
                    <a:pt x="63307" y="94832"/>
                  </a:lnTo>
                  <a:lnTo>
                    <a:pt x="63307" y="160383"/>
                  </a:lnTo>
                  <a:lnTo>
                    <a:pt x="90659" y="160383"/>
                  </a:lnTo>
                  <a:lnTo>
                    <a:pt x="90659" y="172277"/>
                  </a:lnTo>
                  <a:cubicBezTo>
                    <a:pt x="81030" y="171516"/>
                    <a:pt x="56221" y="171516"/>
                    <a:pt x="45330" y="171516"/>
                  </a:cubicBezTo>
                  <a:cubicBezTo>
                    <a:pt x="34438" y="171516"/>
                    <a:pt x="9621" y="171516"/>
                    <a:pt x="0" y="172277"/>
                  </a:cubicBezTo>
                  <a:lnTo>
                    <a:pt x="0" y="160383"/>
                  </a:lnTo>
                  <a:lnTo>
                    <a:pt x="27352" y="160383"/>
                  </a:lnTo>
                  <a:lnTo>
                    <a:pt x="27352" y="10551"/>
                  </a:lnTo>
                  <a:lnTo>
                    <a:pt x="0" y="10551"/>
                  </a:lnTo>
                  <a:lnTo>
                    <a:pt x="0" y="-1344"/>
                  </a:lnTo>
                  <a:cubicBezTo>
                    <a:pt x="9621" y="-581"/>
                    <a:pt x="34438" y="-581"/>
                    <a:pt x="45330" y="-581"/>
                  </a:cubicBezTo>
                  <a:cubicBezTo>
                    <a:pt x="56221" y="-581"/>
                    <a:pt x="81030" y="-581"/>
                    <a:pt x="90659" y="-1344"/>
                  </a:cubicBezTo>
                  <a:lnTo>
                    <a:pt x="90659" y="10551"/>
                  </a:lnTo>
                  <a:lnTo>
                    <a:pt x="63307" y="10551"/>
                  </a:lnTo>
                  <a:lnTo>
                    <a:pt x="63307" y="82938"/>
                  </a:lnTo>
                  <a:lnTo>
                    <a:pt x="144592" y="82938"/>
                  </a:lnTo>
                  <a:lnTo>
                    <a:pt x="144592" y="10551"/>
                  </a:lnTo>
                  <a:lnTo>
                    <a:pt x="117248" y="10551"/>
                  </a:lnTo>
                  <a:lnTo>
                    <a:pt x="117248" y="-1344"/>
                  </a:lnTo>
                  <a:cubicBezTo>
                    <a:pt x="126868" y="-581"/>
                    <a:pt x="151686" y="-581"/>
                    <a:pt x="162569" y="-581"/>
                  </a:cubicBezTo>
                  <a:cubicBezTo>
                    <a:pt x="173461" y="-581"/>
                    <a:pt x="198278" y="-581"/>
                    <a:pt x="207899" y="-1344"/>
                  </a:cubicBezTo>
                  <a:lnTo>
                    <a:pt x="207899" y="10551"/>
                  </a:lnTo>
                  <a:lnTo>
                    <a:pt x="180555" y="10551"/>
                  </a:lnTo>
                  <a:lnTo>
                    <a:pt x="180555" y="160383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261" name="任意多边形: 形状 260">
              <a:extLst>
                <a:ext uri="{FF2B5EF4-FFF2-40B4-BE49-F238E27FC236}">
                  <a16:creationId xmlns:a16="http://schemas.microsoft.com/office/drawing/2014/main" id="{C47B30FA-26FD-1109-84D9-B6B1224DB357}"/>
                </a:ext>
              </a:extLst>
            </p:cNvPr>
            <p:cNvSpPr/>
            <p:nvPr>
              <p:custDataLst>
                <p:tags r:id="rId66"/>
              </p:custDataLst>
            </p:nvPr>
          </p:nvSpPr>
          <p:spPr>
            <a:xfrm flipV="1">
              <a:off x="8491157" y="-13578887"/>
              <a:ext cx="278462" cy="124758"/>
            </a:xfrm>
            <a:custGeom>
              <a:avLst/>
              <a:gdLst>
                <a:gd name="connsiteX0" fmla="*/ 90429 w 278462"/>
                <a:gd name="connsiteY0" fmla="*/ 118089 h 124758"/>
                <a:gd name="connsiteX1" fmla="*/ 91135 w 278462"/>
                <a:gd name="connsiteY1" fmla="*/ 120932 h 124758"/>
                <a:gd name="connsiteX2" fmla="*/ 88300 w 278462"/>
                <a:gd name="connsiteY2" fmla="*/ 123408 h 124758"/>
                <a:gd name="connsiteX3" fmla="*/ 65603 w 278462"/>
                <a:gd name="connsiteY3" fmla="*/ 121639 h 124758"/>
                <a:gd name="connsiteX4" fmla="*/ 61702 w 278462"/>
                <a:gd name="connsiteY4" fmla="*/ 117565 h 124758"/>
                <a:gd name="connsiteX5" fmla="*/ 66310 w 278462"/>
                <a:gd name="connsiteY5" fmla="*/ 115081 h 124758"/>
                <a:gd name="connsiteX6" fmla="*/ 74826 w 278462"/>
                <a:gd name="connsiteY6" fmla="*/ 112420 h 124758"/>
                <a:gd name="connsiteX7" fmla="*/ 74111 w 278462"/>
                <a:gd name="connsiteY7" fmla="*/ 108521 h 124758"/>
                <a:gd name="connsiteX8" fmla="*/ 64006 w 278462"/>
                <a:gd name="connsiteY8" fmla="*/ 68116 h 124758"/>
                <a:gd name="connsiteX9" fmla="*/ 45743 w 278462"/>
                <a:gd name="connsiteY9" fmla="*/ 78573 h 124758"/>
                <a:gd name="connsiteX10" fmla="*/ 0 w 278462"/>
                <a:gd name="connsiteY10" fmla="*/ 28066 h 124758"/>
                <a:gd name="connsiteX11" fmla="*/ 26772 w 278462"/>
                <a:gd name="connsiteY11" fmla="*/ -1350 h 124758"/>
                <a:gd name="connsiteX12" fmla="*/ 51947 w 278462"/>
                <a:gd name="connsiteY12" fmla="*/ 11051 h 124758"/>
                <a:gd name="connsiteX13" fmla="*/ 70210 w 278462"/>
                <a:gd name="connsiteY13" fmla="*/ -1350 h 124758"/>
                <a:gd name="connsiteX14" fmla="*/ 84224 w 278462"/>
                <a:gd name="connsiteY14" fmla="*/ 8043 h 124758"/>
                <a:gd name="connsiteX15" fmla="*/ 90429 w 278462"/>
                <a:gd name="connsiteY15" fmla="*/ 25765 h 124758"/>
                <a:gd name="connsiteX16" fmla="*/ 87592 w 278462"/>
                <a:gd name="connsiteY16" fmla="*/ 28066 h 124758"/>
                <a:gd name="connsiteX17" fmla="*/ 83692 w 278462"/>
                <a:gd name="connsiteY17" fmla="*/ 22572 h 124758"/>
                <a:gd name="connsiteX18" fmla="*/ 70743 w 278462"/>
                <a:gd name="connsiteY18" fmla="*/ 3613 h 124758"/>
                <a:gd name="connsiteX19" fmla="*/ 64896 w 278462"/>
                <a:gd name="connsiteY19" fmla="*/ 12291 h 124758"/>
                <a:gd name="connsiteX20" fmla="*/ 65778 w 278462"/>
                <a:gd name="connsiteY20" fmla="*/ 19564 h 124758"/>
                <a:gd name="connsiteX21" fmla="*/ 90429 w 278462"/>
                <a:gd name="connsiteY21" fmla="*/ 118089 h 124758"/>
                <a:gd name="connsiteX22" fmla="*/ 52662 w 278462"/>
                <a:gd name="connsiteY22" fmla="*/ 22572 h 124758"/>
                <a:gd name="connsiteX23" fmla="*/ 43613 w 278462"/>
                <a:gd name="connsiteY23" fmla="*/ 10703 h 124758"/>
                <a:gd name="connsiteX24" fmla="*/ 27304 w 278462"/>
                <a:gd name="connsiteY24" fmla="*/ 3613 h 124758"/>
                <a:gd name="connsiteX25" fmla="*/ 14355 w 278462"/>
                <a:gd name="connsiteY25" fmla="*/ 20803 h 124758"/>
                <a:gd name="connsiteX26" fmla="*/ 23578 w 278462"/>
                <a:gd name="connsiteY26" fmla="*/ 56777 h 124758"/>
                <a:gd name="connsiteX27" fmla="*/ 45743 w 278462"/>
                <a:gd name="connsiteY27" fmla="*/ 73610 h 124758"/>
                <a:gd name="connsiteX28" fmla="*/ 61528 w 278462"/>
                <a:gd name="connsiteY28" fmla="*/ 58191 h 124758"/>
                <a:gd name="connsiteX29" fmla="*/ 60996 w 278462"/>
                <a:gd name="connsiteY29" fmla="*/ 55713 h 124758"/>
                <a:gd name="connsiteX30" fmla="*/ 52662 w 278462"/>
                <a:gd name="connsiteY30" fmla="*/ 22572 h 124758"/>
                <a:gd name="connsiteX31" fmla="*/ 134330 w 278462"/>
                <a:gd name="connsiteY31" fmla="*/ 40826 h 124758"/>
                <a:gd name="connsiteX32" fmla="*/ 162873 w 278462"/>
                <a:gd name="connsiteY32" fmla="*/ 44551 h 124758"/>
                <a:gd name="connsiteX33" fmla="*/ 178475 w 278462"/>
                <a:gd name="connsiteY33" fmla="*/ 62978 h 124758"/>
                <a:gd name="connsiteX34" fmla="*/ 156494 w 278462"/>
                <a:gd name="connsiteY34" fmla="*/ 78573 h 124758"/>
                <a:gd name="connsiteX35" fmla="*/ 106486 w 278462"/>
                <a:gd name="connsiteY35" fmla="*/ 31965 h 124758"/>
                <a:gd name="connsiteX36" fmla="*/ 138405 w 278462"/>
                <a:gd name="connsiteY36" fmla="*/ -1350 h 124758"/>
                <a:gd name="connsiteX37" fmla="*/ 182376 w 278462"/>
                <a:gd name="connsiteY37" fmla="*/ 18673 h 124758"/>
                <a:gd name="connsiteX38" fmla="*/ 179365 w 278462"/>
                <a:gd name="connsiteY38" fmla="*/ 21683 h 124758"/>
                <a:gd name="connsiteX39" fmla="*/ 176530 w 278462"/>
                <a:gd name="connsiteY39" fmla="*/ 19912 h 124758"/>
                <a:gd name="connsiteX40" fmla="*/ 138763 w 278462"/>
                <a:gd name="connsiteY40" fmla="*/ 3613 h 124758"/>
                <a:gd name="connsiteX41" fmla="*/ 121031 w 278462"/>
                <a:gd name="connsiteY41" fmla="*/ 25050 h 124758"/>
                <a:gd name="connsiteX42" fmla="*/ 123160 w 278462"/>
                <a:gd name="connsiteY42" fmla="*/ 40826 h 124758"/>
                <a:gd name="connsiteX43" fmla="*/ 134330 w 278462"/>
                <a:gd name="connsiteY43" fmla="*/ 40826 h 124758"/>
                <a:gd name="connsiteX44" fmla="*/ 124574 w 278462"/>
                <a:gd name="connsiteY44" fmla="*/ 45788 h 124758"/>
                <a:gd name="connsiteX45" fmla="*/ 156494 w 278462"/>
                <a:gd name="connsiteY45" fmla="*/ 73610 h 124758"/>
                <a:gd name="connsiteX46" fmla="*/ 170857 w 278462"/>
                <a:gd name="connsiteY46" fmla="*/ 62978 h 124758"/>
                <a:gd name="connsiteX47" fmla="*/ 133265 w 278462"/>
                <a:gd name="connsiteY47" fmla="*/ 45788 h 124758"/>
                <a:gd name="connsiteX48" fmla="*/ 124574 w 278462"/>
                <a:gd name="connsiteY48" fmla="*/ 45788 h 124758"/>
                <a:gd name="connsiteX49" fmla="*/ 268358 w 278462"/>
                <a:gd name="connsiteY49" fmla="*/ 68299 h 124758"/>
                <a:gd name="connsiteX50" fmla="*/ 259318 w 278462"/>
                <a:gd name="connsiteY50" fmla="*/ 58373 h 124758"/>
                <a:gd name="connsiteX51" fmla="*/ 266230 w 278462"/>
                <a:gd name="connsiteY51" fmla="*/ 51815 h 124758"/>
                <a:gd name="connsiteX52" fmla="*/ 276343 w 278462"/>
                <a:gd name="connsiteY52" fmla="*/ 63154 h 124758"/>
                <a:gd name="connsiteX53" fmla="*/ 252929 w 278462"/>
                <a:gd name="connsiteY53" fmla="*/ 78573 h 124758"/>
                <a:gd name="connsiteX54" fmla="*/ 201690 w 278462"/>
                <a:gd name="connsiteY54" fmla="*/ 29481 h 124758"/>
                <a:gd name="connsiteX55" fmla="*/ 234492 w 278462"/>
                <a:gd name="connsiteY55" fmla="*/ -1350 h 124758"/>
                <a:gd name="connsiteX56" fmla="*/ 278462 w 278462"/>
                <a:gd name="connsiteY56" fmla="*/ 18673 h 124758"/>
                <a:gd name="connsiteX57" fmla="*/ 275453 w 278462"/>
                <a:gd name="connsiteY57" fmla="*/ 21683 h 124758"/>
                <a:gd name="connsiteX58" fmla="*/ 272616 w 278462"/>
                <a:gd name="connsiteY58" fmla="*/ 19912 h 124758"/>
                <a:gd name="connsiteX59" fmla="*/ 234849 w 278462"/>
                <a:gd name="connsiteY59" fmla="*/ 3613 h 124758"/>
                <a:gd name="connsiteX60" fmla="*/ 216403 w 278462"/>
                <a:gd name="connsiteY60" fmla="*/ 23279 h 124758"/>
                <a:gd name="connsiteX61" fmla="*/ 228112 w 278462"/>
                <a:gd name="connsiteY61" fmla="*/ 59970 h 124758"/>
                <a:gd name="connsiteX62" fmla="*/ 252929 w 278462"/>
                <a:gd name="connsiteY62" fmla="*/ 73610 h 124758"/>
                <a:gd name="connsiteX63" fmla="*/ 268358 w 278462"/>
                <a:gd name="connsiteY63" fmla="*/ 68299 h 124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278462" h="124758">
                  <a:moveTo>
                    <a:pt x="90429" y="118089"/>
                  </a:moveTo>
                  <a:cubicBezTo>
                    <a:pt x="90603" y="118446"/>
                    <a:pt x="91135" y="120749"/>
                    <a:pt x="91135" y="120932"/>
                  </a:cubicBezTo>
                  <a:cubicBezTo>
                    <a:pt x="91135" y="121813"/>
                    <a:pt x="90429" y="123408"/>
                    <a:pt x="88300" y="123408"/>
                  </a:cubicBezTo>
                  <a:cubicBezTo>
                    <a:pt x="84748" y="123408"/>
                    <a:pt x="70036" y="121996"/>
                    <a:pt x="65603" y="121639"/>
                  </a:cubicBezTo>
                  <a:cubicBezTo>
                    <a:pt x="64181" y="121464"/>
                    <a:pt x="61702" y="121281"/>
                    <a:pt x="61702" y="117565"/>
                  </a:cubicBezTo>
                  <a:cubicBezTo>
                    <a:pt x="61702" y="115081"/>
                    <a:pt x="64181" y="115081"/>
                    <a:pt x="66310" y="115081"/>
                  </a:cubicBezTo>
                  <a:cubicBezTo>
                    <a:pt x="74826" y="115081"/>
                    <a:pt x="74826" y="113842"/>
                    <a:pt x="74826" y="112420"/>
                  </a:cubicBezTo>
                  <a:cubicBezTo>
                    <a:pt x="74826" y="111182"/>
                    <a:pt x="74469" y="110117"/>
                    <a:pt x="74111" y="108521"/>
                  </a:cubicBezTo>
                  <a:lnTo>
                    <a:pt x="64006" y="68116"/>
                  </a:lnTo>
                  <a:cubicBezTo>
                    <a:pt x="60280" y="73967"/>
                    <a:pt x="54251" y="78573"/>
                    <a:pt x="45743" y="78573"/>
                  </a:cubicBezTo>
                  <a:cubicBezTo>
                    <a:pt x="23046" y="78573"/>
                    <a:pt x="0" y="53586"/>
                    <a:pt x="0" y="28066"/>
                  </a:cubicBezTo>
                  <a:cubicBezTo>
                    <a:pt x="0" y="10878"/>
                    <a:pt x="11519" y="-1350"/>
                    <a:pt x="26772" y="-1350"/>
                  </a:cubicBezTo>
                  <a:cubicBezTo>
                    <a:pt x="36345" y="-1350"/>
                    <a:pt x="44853" y="4144"/>
                    <a:pt x="51947" y="11051"/>
                  </a:cubicBezTo>
                  <a:cubicBezTo>
                    <a:pt x="55315" y="421"/>
                    <a:pt x="65603" y="-1350"/>
                    <a:pt x="70210" y="-1350"/>
                  </a:cubicBezTo>
                  <a:cubicBezTo>
                    <a:pt x="76598" y="-1350"/>
                    <a:pt x="81030" y="2549"/>
                    <a:pt x="84224" y="8043"/>
                  </a:cubicBezTo>
                  <a:cubicBezTo>
                    <a:pt x="88124" y="14950"/>
                    <a:pt x="90429" y="25050"/>
                    <a:pt x="90429" y="25765"/>
                  </a:cubicBezTo>
                  <a:cubicBezTo>
                    <a:pt x="90429" y="28066"/>
                    <a:pt x="88124" y="28066"/>
                    <a:pt x="87592" y="28066"/>
                  </a:cubicBezTo>
                  <a:cubicBezTo>
                    <a:pt x="85106" y="28066"/>
                    <a:pt x="84931" y="27361"/>
                    <a:pt x="83692" y="22572"/>
                  </a:cubicBezTo>
                  <a:cubicBezTo>
                    <a:pt x="81563" y="14069"/>
                    <a:pt x="78194" y="3613"/>
                    <a:pt x="70743" y="3613"/>
                  </a:cubicBezTo>
                  <a:cubicBezTo>
                    <a:pt x="66135" y="3613"/>
                    <a:pt x="64896" y="7511"/>
                    <a:pt x="64896" y="12291"/>
                  </a:cubicBezTo>
                  <a:cubicBezTo>
                    <a:pt x="64896" y="15665"/>
                    <a:pt x="65245" y="17253"/>
                    <a:pt x="65778" y="19564"/>
                  </a:cubicBezTo>
                  <a:lnTo>
                    <a:pt x="90429" y="118089"/>
                  </a:lnTo>
                  <a:close/>
                  <a:moveTo>
                    <a:pt x="52662" y="22572"/>
                  </a:moveTo>
                  <a:cubicBezTo>
                    <a:pt x="51414" y="17610"/>
                    <a:pt x="47514" y="14069"/>
                    <a:pt x="43613" y="10703"/>
                  </a:cubicBezTo>
                  <a:cubicBezTo>
                    <a:pt x="42016" y="9282"/>
                    <a:pt x="34930" y="3613"/>
                    <a:pt x="27304" y="3613"/>
                  </a:cubicBezTo>
                  <a:cubicBezTo>
                    <a:pt x="20742" y="3613"/>
                    <a:pt x="14355" y="8217"/>
                    <a:pt x="14355" y="20803"/>
                  </a:cubicBezTo>
                  <a:cubicBezTo>
                    <a:pt x="14355" y="30196"/>
                    <a:pt x="19503" y="49687"/>
                    <a:pt x="23578" y="56777"/>
                  </a:cubicBezTo>
                  <a:cubicBezTo>
                    <a:pt x="31737" y="70951"/>
                    <a:pt x="40777" y="73610"/>
                    <a:pt x="45743" y="73610"/>
                  </a:cubicBezTo>
                  <a:cubicBezTo>
                    <a:pt x="58151" y="73610"/>
                    <a:pt x="61528" y="60144"/>
                    <a:pt x="61528" y="58191"/>
                  </a:cubicBezTo>
                  <a:cubicBezTo>
                    <a:pt x="61528" y="57484"/>
                    <a:pt x="61170" y="56245"/>
                    <a:pt x="60996" y="55713"/>
                  </a:cubicBezTo>
                  <a:lnTo>
                    <a:pt x="52662" y="22572"/>
                  </a:lnTo>
                  <a:close/>
                  <a:moveTo>
                    <a:pt x="134330" y="40826"/>
                  </a:moveTo>
                  <a:cubicBezTo>
                    <a:pt x="139295" y="40826"/>
                    <a:pt x="153301" y="41184"/>
                    <a:pt x="162873" y="44551"/>
                  </a:cubicBezTo>
                  <a:cubicBezTo>
                    <a:pt x="175997" y="49155"/>
                    <a:pt x="178475" y="57659"/>
                    <a:pt x="178475" y="62978"/>
                  </a:cubicBezTo>
                  <a:cubicBezTo>
                    <a:pt x="178475" y="72728"/>
                    <a:pt x="168728" y="78573"/>
                    <a:pt x="156494" y="78573"/>
                  </a:cubicBezTo>
                  <a:cubicBezTo>
                    <a:pt x="135211" y="78573"/>
                    <a:pt x="106486" y="62271"/>
                    <a:pt x="106486" y="31965"/>
                  </a:cubicBezTo>
                  <a:cubicBezTo>
                    <a:pt x="106486" y="14069"/>
                    <a:pt x="117663" y="-1350"/>
                    <a:pt x="138405" y="-1350"/>
                  </a:cubicBezTo>
                  <a:cubicBezTo>
                    <a:pt x="168371" y="-1350"/>
                    <a:pt x="182376" y="16189"/>
                    <a:pt x="182376" y="18673"/>
                  </a:cubicBezTo>
                  <a:cubicBezTo>
                    <a:pt x="182376" y="19739"/>
                    <a:pt x="180787" y="21683"/>
                    <a:pt x="179365" y="21683"/>
                  </a:cubicBezTo>
                  <a:cubicBezTo>
                    <a:pt x="178301" y="21683"/>
                    <a:pt x="177943" y="21335"/>
                    <a:pt x="176530" y="19912"/>
                  </a:cubicBezTo>
                  <a:cubicBezTo>
                    <a:pt x="162699" y="3613"/>
                    <a:pt x="141948" y="3613"/>
                    <a:pt x="138763" y="3613"/>
                  </a:cubicBezTo>
                  <a:cubicBezTo>
                    <a:pt x="128118" y="3613"/>
                    <a:pt x="121031" y="10703"/>
                    <a:pt x="121031" y="25050"/>
                  </a:cubicBezTo>
                  <a:cubicBezTo>
                    <a:pt x="121031" y="27534"/>
                    <a:pt x="121031" y="31076"/>
                    <a:pt x="123160" y="40826"/>
                  </a:cubicBezTo>
                  <a:lnTo>
                    <a:pt x="134330" y="40826"/>
                  </a:lnTo>
                  <a:close/>
                  <a:moveTo>
                    <a:pt x="124574" y="45788"/>
                  </a:moveTo>
                  <a:cubicBezTo>
                    <a:pt x="131844" y="71483"/>
                    <a:pt x="151529" y="73610"/>
                    <a:pt x="156494" y="73610"/>
                  </a:cubicBezTo>
                  <a:cubicBezTo>
                    <a:pt x="164295" y="73610"/>
                    <a:pt x="170857" y="69712"/>
                    <a:pt x="170857" y="62978"/>
                  </a:cubicBezTo>
                  <a:cubicBezTo>
                    <a:pt x="170857" y="45788"/>
                    <a:pt x="140892" y="45788"/>
                    <a:pt x="133265" y="45788"/>
                  </a:cubicBezTo>
                  <a:lnTo>
                    <a:pt x="124574" y="45788"/>
                  </a:lnTo>
                  <a:close/>
                  <a:moveTo>
                    <a:pt x="268358" y="68299"/>
                  </a:moveTo>
                  <a:cubicBezTo>
                    <a:pt x="261980" y="67234"/>
                    <a:pt x="259318" y="62271"/>
                    <a:pt x="259318" y="58373"/>
                  </a:cubicBezTo>
                  <a:cubicBezTo>
                    <a:pt x="259318" y="53586"/>
                    <a:pt x="263042" y="51815"/>
                    <a:pt x="266230" y="51815"/>
                  </a:cubicBezTo>
                  <a:cubicBezTo>
                    <a:pt x="270130" y="51815"/>
                    <a:pt x="276343" y="54649"/>
                    <a:pt x="276343" y="63154"/>
                  </a:cubicBezTo>
                  <a:cubicBezTo>
                    <a:pt x="276343" y="75206"/>
                    <a:pt x="262511" y="78573"/>
                    <a:pt x="252929" y="78573"/>
                  </a:cubicBezTo>
                  <a:cubicBezTo>
                    <a:pt x="226333" y="78573"/>
                    <a:pt x="201690" y="54117"/>
                    <a:pt x="201690" y="29481"/>
                  </a:cubicBezTo>
                  <a:cubicBezTo>
                    <a:pt x="201690" y="14244"/>
                    <a:pt x="212328" y="-1350"/>
                    <a:pt x="234492" y="-1350"/>
                  </a:cubicBezTo>
                  <a:cubicBezTo>
                    <a:pt x="264458" y="-1350"/>
                    <a:pt x="278462" y="16189"/>
                    <a:pt x="278462" y="18673"/>
                  </a:cubicBezTo>
                  <a:cubicBezTo>
                    <a:pt x="278462" y="19739"/>
                    <a:pt x="276874" y="21683"/>
                    <a:pt x="275453" y="21683"/>
                  </a:cubicBezTo>
                  <a:cubicBezTo>
                    <a:pt x="274388" y="21683"/>
                    <a:pt x="274030" y="21335"/>
                    <a:pt x="272616" y="19912"/>
                  </a:cubicBezTo>
                  <a:cubicBezTo>
                    <a:pt x="258784" y="3613"/>
                    <a:pt x="238035" y="3613"/>
                    <a:pt x="234849" y="3613"/>
                  </a:cubicBezTo>
                  <a:cubicBezTo>
                    <a:pt x="222083" y="3613"/>
                    <a:pt x="216403" y="12291"/>
                    <a:pt x="216403" y="23279"/>
                  </a:cubicBezTo>
                  <a:cubicBezTo>
                    <a:pt x="216403" y="28425"/>
                    <a:pt x="218890" y="47735"/>
                    <a:pt x="228112" y="59970"/>
                  </a:cubicBezTo>
                  <a:cubicBezTo>
                    <a:pt x="234849" y="68648"/>
                    <a:pt x="244065" y="73610"/>
                    <a:pt x="252929" y="73610"/>
                  </a:cubicBezTo>
                  <a:cubicBezTo>
                    <a:pt x="255416" y="73610"/>
                    <a:pt x="263924" y="73262"/>
                    <a:pt x="268358" y="68299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262" name="任意多边形: 形状 261">
              <a:extLst>
                <a:ext uri="{FF2B5EF4-FFF2-40B4-BE49-F238E27FC236}">
                  <a16:creationId xmlns:a16="http://schemas.microsoft.com/office/drawing/2014/main" id="{43699D07-1C3D-FF70-1B68-5E6E428FC5BF}"/>
                </a:ext>
              </a:extLst>
            </p:cNvPr>
            <p:cNvSpPr/>
            <p:nvPr>
              <p:custDataLst>
                <p:tags r:id="rId67"/>
              </p:custDataLst>
            </p:nvPr>
          </p:nvSpPr>
          <p:spPr>
            <a:xfrm flipV="1">
              <a:off x="8480336" y="-13406314"/>
              <a:ext cx="77837" cy="153644"/>
            </a:xfrm>
            <a:custGeom>
              <a:avLst/>
              <a:gdLst>
                <a:gd name="connsiteX0" fmla="*/ 77837 w 77837"/>
                <a:gd name="connsiteY0" fmla="*/ 145575 h 153644"/>
                <a:gd name="connsiteX1" fmla="*/ 70751 w 77837"/>
                <a:gd name="connsiteY1" fmla="*/ 152309 h 153644"/>
                <a:gd name="connsiteX2" fmla="*/ 60820 w 77837"/>
                <a:gd name="connsiteY2" fmla="*/ 142567 h 153644"/>
                <a:gd name="connsiteX3" fmla="*/ 67915 w 77837"/>
                <a:gd name="connsiteY3" fmla="*/ 135826 h 153644"/>
                <a:gd name="connsiteX4" fmla="*/ 77837 w 77837"/>
                <a:gd name="connsiteY4" fmla="*/ 145575 h 153644"/>
                <a:gd name="connsiteX5" fmla="*/ 40253 w 77837"/>
                <a:gd name="connsiteY5" fmla="*/ 26129 h 153644"/>
                <a:gd name="connsiteX6" fmla="*/ 17374 w 77837"/>
                <a:gd name="connsiteY6" fmla="*/ 3627 h 153644"/>
                <a:gd name="connsiteX7" fmla="*/ 10995 w 77837"/>
                <a:gd name="connsiteY7" fmla="*/ 4691 h 153644"/>
                <a:gd name="connsiteX8" fmla="*/ 17024 w 77837"/>
                <a:gd name="connsiteY8" fmla="*/ 13726 h 153644"/>
                <a:gd name="connsiteX9" fmla="*/ 10105 w 77837"/>
                <a:gd name="connsiteY9" fmla="*/ 20284 h 153644"/>
                <a:gd name="connsiteX10" fmla="*/ 0 w 77837"/>
                <a:gd name="connsiteY10" fmla="*/ 9827 h 153644"/>
                <a:gd name="connsiteX11" fmla="*/ 17556 w 77837"/>
                <a:gd name="connsiteY11" fmla="*/ -1335 h 153644"/>
                <a:gd name="connsiteX12" fmla="*/ 54433 w 77837"/>
                <a:gd name="connsiteY12" fmla="*/ 26661 h 153644"/>
                <a:gd name="connsiteX13" fmla="*/ 70394 w 77837"/>
                <a:gd name="connsiteY13" fmla="*/ 90108 h 153644"/>
                <a:gd name="connsiteX14" fmla="*/ 71283 w 77837"/>
                <a:gd name="connsiteY14" fmla="*/ 96308 h 153644"/>
                <a:gd name="connsiteX15" fmla="*/ 52304 w 77837"/>
                <a:gd name="connsiteY15" fmla="*/ 112966 h 153644"/>
                <a:gd name="connsiteX16" fmla="*/ 21275 w 77837"/>
                <a:gd name="connsiteY16" fmla="*/ 85851 h 153644"/>
                <a:gd name="connsiteX17" fmla="*/ 24293 w 77837"/>
                <a:gd name="connsiteY17" fmla="*/ 83548 h 153644"/>
                <a:gd name="connsiteX18" fmla="*/ 27836 w 77837"/>
                <a:gd name="connsiteY18" fmla="*/ 86741 h 153644"/>
                <a:gd name="connsiteX19" fmla="*/ 51772 w 77837"/>
                <a:gd name="connsiteY19" fmla="*/ 108004 h 153644"/>
                <a:gd name="connsiteX20" fmla="*/ 57802 w 77837"/>
                <a:gd name="connsiteY20" fmla="*/ 99318 h 153644"/>
                <a:gd name="connsiteX21" fmla="*/ 57269 w 77837"/>
                <a:gd name="connsiteY21" fmla="*/ 94007 h 153644"/>
                <a:gd name="connsiteX22" fmla="*/ 40253 w 77837"/>
                <a:gd name="connsiteY22" fmla="*/ 26129 h 153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77837" h="153644">
                  <a:moveTo>
                    <a:pt x="77837" y="145575"/>
                  </a:moveTo>
                  <a:cubicBezTo>
                    <a:pt x="77837" y="148584"/>
                    <a:pt x="75533" y="152309"/>
                    <a:pt x="70751" y="152309"/>
                  </a:cubicBezTo>
                  <a:cubicBezTo>
                    <a:pt x="65603" y="152309"/>
                    <a:pt x="60820" y="147346"/>
                    <a:pt x="60820" y="142567"/>
                  </a:cubicBezTo>
                  <a:cubicBezTo>
                    <a:pt x="60820" y="139724"/>
                    <a:pt x="62950" y="135826"/>
                    <a:pt x="67915" y="135826"/>
                  </a:cubicBezTo>
                  <a:cubicBezTo>
                    <a:pt x="72697" y="135826"/>
                    <a:pt x="77837" y="140438"/>
                    <a:pt x="77837" y="145575"/>
                  </a:cubicBezTo>
                  <a:close/>
                  <a:moveTo>
                    <a:pt x="40253" y="26129"/>
                  </a:moveTo>
                  <a:cubicBezTo>
                    <a:pt x="37234" y="13901"/>
                    <a:pt x="27836" y="3627"/>
                    <a:pt x="17374" y="3627"/>
                  </a:cubicBezTo>
                  <a:cubicBezTo>
                    <a:pt x="15070" y="3627"/>
                    <a:pt x="12941" y="3976"/>
                    <a:pt x="10995" y="4691"/>
                  </a:cubicBezTo>
                  <a:cubicBezTo>
                    <a:pt x="15602" y="6811"/>
                    <a:pt x="17024" y="11066"/>
                    <a:pt x="17024" y="13726"/>
                  </a:cubicBezTo>
                  <a:cubicBezTo>
                    <a:pt x="17024" y="17983"/>
                    <a:pt x="13656" y="20284"/>
                    <a:pt x="10105" y="20284"/>
                  </a:cubicBezTo>
                  <a:cubicBezTo>
                    <a:pt x="4607" y="20284"/>
                    <a:pt x="0" y="15497"/>
                    <a:pt x="0" y="9827"/>
                  </a:cubicBezTo>
                  <a:cubicBezTo>
                    <a:pt x="0" y="3095"/>
                    <a:pt x="6912" y="-1335"/>
                    <a:pt x="17556" y="-1335"/>
                  </a:cubicBezTo>
                  <a:cubicBezTo>
                    <a:pt x="28194" y="-1335"/>
                    <a:pt x="48936" y="5040"/>
                    <a:pt x="54433" y="26661"/>
                  </a:cubicBezTo>
                  <a:lnTo>
                    <a:pt x="70394" y="90108"/>
                  </a:lnTo>
                  <a:cubicBezTo>
                    <a:pt x="70926" y="92053"/>
                    <a:pt x="71283" y="93648"/>
                    <a:pt x="71283" y="96308"/>
                  </a:cubicBezTo>
                  <a:cubicBezTo>
                    <a:pt x="71283" y="106059"/>
                    <a:pt x="62950" y="112966"/>
                    <a:pt x="52304" y="112966"/>
                  </a:cubicBezTo>
                  <a:cubicBezTo>
                    <a:pt x="32627" y="112966"/>
                    <a:pt x="21275" y="88337"/>
                    <a:pt x="21275" y="85851"/>
                  </a:cubicBezTo>
                  <a:cubicBezTo>
                    <a:pt x="21275" y="83548"/>
                    <a:pt x="23761" y="83548"/>
                    <a:pt x="24293" y="83548"/>
                  </a:cubicBezTo>
                  <a:cubicBezTo>
                    <a:pt x="26422" y="83548"/>
                    <a:pt x="26597" y="84082"/>
                    <a:pt x="27836" y="86741"/>
                  </a:cubicBezTo>
                  <a:cubicBezTo>
                    <a:pt x="32269" y="97015"/>
                    <a:pt x="41493" y="108004"/>
                    <a:pt x="51772" y="108004"/>
                  </a:cubicBezTo>
                  <a:cubicBezTo>
                    <a:pt x="56205" y="108004"/>
                    <a:pt x="57802" y="104995"/>
                    <a:pt x="57802" y="99318"/>
                  </a:cubicBezTo>
                  <a:cubicBezTo>
                    <a:pt x="57802" y="97373"/>
                    <a:pt x="57452" y="94888"/>
                    <a:pt x="57269" y="94007"/>
                  </a:cubicBezTo>
                  <a:lnTo>
                    <a:pt x="40253" y="26129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263" name="任意多边形: 形状 262">
              <a:extLst>
                <a:ext uri="{FF2B5EF4-FFF2-40B4-BE49-F238E27FC236}">
                  <a16:creationId xmlns:a16="http://schemas.microsoft.com/office/drawing/2014/main" id="{590A0646-F4B9-099B-2763-6D1F8C918175}"/>
                </a:ext>
              </a:extLst>
            </p:cNvPr>
            <p:cNvSpPr/>
            <p:nvPr>
              <p:custDataLst>
                <p:tags r:id="rId68"/>
              </p:custDataLst>
            </p:nvPr>
          </p:nvSpPr>
          <p:spPr>
            <a:xfrm flipV="1">
              <a:off x="8593524" y="-13337554"/>
              <a:ext cx="119861" cy="8685"/>
            </a:xfrm>
            <a:custGeom>
              <a:avLst/>
              <a:gdLst>
                <a:gd name="connsiteX0" fmla="*/ 112767 w 119861"/>
                <a:gd name="connsiteY0" fmla="*/ -1335 h 8685"/>
                <a:gd name="connsiteX1" fmla="*/ 119861 w 119861"/>
                <a:gd name="connsiteY1" fmla="*/ 2921 h 8685"/>
                <a:gd name="connsiteX2" fmla="*/ 112767 w 119861"/>
                <a:gd name="connsiteY2" fmla="*/ 7350 h 8685"/>
                <a:gd name="connsiteX3" fmla="*/ 7086 w 119861"/>
                <a:gd name="connsiteY3" fmla="*/ 7350 h 8685"/>
                <a:gd name="connsiteX4" fmla="*/ 0 w 119861"/>
                <a:gd name="connsiteY4" fmla="*/ 3095 h 8685"/>
                <a:gd name="connsiteX5" fmla="*/ 7086 w 119861"/>
                <a:gd name="connsiteY5" fmla="*/ -1335 h 8685"/>
                <a:gd name="connsiteX6" fmla="*/ 112767 w 119861"/>
                <a:gd name="connsiteY6" fmla="*/ -1335 h 86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9861" h="8685">
                  <a:moveTo>
                    <a:pt x="112767" y="-1335"/>
                  </a:moveTo>
                  <a:cubicBezTo>
                    <a:pt x="115603" y="-1335"/>
                    <a:pt x="119861" y="-1335"/>
                    <a:pt x="119861" y="2921"/>
                  </a:cubicBezTo>
                  <a:cubicBezTo>
                    <a:pt x="119861" y="7350"/>
                    <a:pt x="115786" y="7350"/>
                    <a:pt x="112767" y="7350"/>
                  </a:cubicBezTo>
                  <a:lnTo>
                    <a:pt x="7086" y="7350"/>
                  </a:lnTo>
                  <a:cubicBezTo>
                    <a:pt x="4250" y="7350"/>
                    <a:pt x="0" y="7350"/>
                    <a:pt x="0" y="3095"/>
                  </a:cubicBezTo>
                  <a:cubicBezTo>
                    <a:pt x="0" y="-1335"/>
                    <a:pt x="4075" y="-1335"/>
                    <a:pt x="7086" y="-1335"/>
                  </a:cubicBezTo>
                  <a:lnTo>
                    <a:pt x="112767" y="-1335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264" name="任意多边形: 形状 263">
              <a:extLst>
                <a:ext uri="{FF2B5EF4-FFF2-40B4-BE49-F238E27FC236}">
                  <a16:creationId xmlns:a16="http://schemas.microsoft.com/office/drawing/2014/main" id="{89A43B43-17A9-853D-F764-6654997F8D5B}"/>
                </a:ext>
              </a:extLst>
            </p:cNvPr>
            <p:cNvSpPr/>
            <p:nvPr>
              <p:custDataLst>
                <p:tags r:id="rId69"/>
              </p:custDataLst>
            </p:nvPr>
          </p:nvSpPr>
          <p:spPr>
            <a:xfrm flipV="1">
              <a:off x="8751997" y="-13406488"/>
              <a:ext cx="64538" cy="117668"/>
            </a:xfrm>
            <a:custGeom>
              <a:avLst/>
              <a:gdLst>
                <a:gd name="connsiteX0" fmla="*/ 40071 w 64538"/>
                <a:gd name="connsiteY0" fmla="*/ 111378 h 117668"/>
                <a:gd name="connsiteX1" fmla="*/ 34756 w 64538"/>
                <a:gd name="connsiteY1" fmla="*/ 116331 h 117668"/>
                <a:gd name="connsiteX2" fmla="*/ 0 w 64538"/>
                <a:gd name="connsiteY2" fmla="*/ 104994 h 117668"/>
                <a:gd name="connsiteX3" fmla="*/ 0 w 64538"/>
                <a:gd name="connsiteY3" fmla="*/ 98611 h 117668"/>
                <a:gd name="connsiteX4" fmla="*/ 25708 w 64538"/>
                <a:gd name="connsiteY4" fmla="*/ 103573 h 117668"/>
                <a:gd name="connsiteX5" fmla="*/ 25708 w 64538"/>
                <a:gd name="connsiteY5" fmla="*/ 13194 h 117668"/>
                <a:gd name="connsiteX6" fmla="*/ 7976 w 64538"/>
                <a:gd name="connsiteY6" fmla="*/ 5046 h 117668"/>
                <a:gd name="connsiteX7" fmla="*/ 1239 w 64538"/>
                <a:gd name="connsiteY7" fmla="*/ 5046 h 117668"/>
                <a:gd name="connsiteX8" fmla="*/ 1239 w 64538"/>
                <a:gd name="connsiteY8" fmla="*/ -1337 h 117668"/>
                <a:gd name="connsiteX9" fmla="*/ 32801 w 64538"/>
                <a:gd name="connsiteY9" fmla="*/ -629 h 117668"/>
                <a:gd name="connsiteX10" fmla="*/ 64539 w 64538"/>
                <a:gd name="connsiteY10" fmla="*/ -1337 h 117668"/>
                <a:gd name="connsiteX11" fmla="*/ 64539 w 64538"/>
                <a:gd name="connsiteY11" fmla="*/ 5046 h 117668"/>
                <a:gd name="connsiteX12" fmla="*/ 57802 w 64538"/>
                <a:gd name="connsiteY12" fmla="*/ 5046 h 117668"/>
                <a:gd name="connsiteX13" fmla="*/ 40071 w 64538"/>
                <a:gd name="connsiteY13" fmla="*/ 13194 h 117668"/>
                <a:gd name="connsiteX14" fmla="*/ 40071 w 64538"/>
                <a:gd name="connsiteY14" fmla="*/ 111378 h 117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4538" h="117668">
                  <a:moveTo>
                    <a:pt x="40071" y="111378"/>
                  </a:moveTo>
                  <a:cubicBezTo>
                    <a:pt x="40071" y="116158"/>
                    <a:pt x="39721" y="116331"/>
                    <a:pt x="34756" y="116331"/>
                  </a:cubicBezTo>
                  <a:cubicBezTo>
                    <a:pt x="23403" y="105169"/>
                    <a:pt x="7269" y="104994"/>
                    <a:pt x="0" y="104994"/>
                  </a:cubicBezTo>
                  <a:lnTo>
                    <a:pt x="0" y="98611"/>
                  </a:lnTo>
                  <a:cubicBezTo>
                    <a:pt x="4258" y="98611"/>
                    <a:pt x="15960" y="98611"/>
                    <a:pt x="25708" y="103573"/>
                  </a:cubicBezTo>
                  <a:lnTo>
                    <a:pt x="25708" y="13194"/>
                  </a:lnTo>
                  <a:cubicBezTo>
                    <a:pt x="25708" y="7349"/>
                    <a:pt x="25708" y="5046"/>
                    <a:pt x="7976" y="5046"/>
                  </a:cubicBezTo>
                  <a:lnTo>
                    <a:pt x="1239" y="5046"/>
                  </a:lnTo>
                  <a:lnTo>
                    <a:pt x="1239" y="-1337"/>
                  </a:lnTo>
                  <a:cubicBezTo>
                    <a:pt x="4433" y="-1161"/>
                    <a:pt x="26240" y="-629"/>
                    <a:pt x="32801" y="-629"/>
                  </a:cubicBezTo>
                  <a:cubicBezTo>
                    <a:pt x="38299" y="-629"/>
                    <a:pt x="60638" y="-1161"/>
                    <a:pt x="64539" y="-1337"/>
                  </a:cubicBezTo>
                  <a:lnTo>
                    <a:pt x="64539" y="5046"/>
                  </a:lnTo>
                  <a:lnTo>
                    <a:pt x="57802" y="5046"/>
                  </a:lnTo>
                  <a:cubicBezTo>
                    <a:pt x="40071" y="5046"/>
                    <a:pt x="40071" y="7349"/>
                    <a:pt x="40071" y="13194"/>
                  </a:cubicBezTo>
                  <a:lnTo>
                    <a:pt x="40071" y="111378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265" name="任意多边形: 形状 264">
              <a:extLst>
                <a:ext uri="{FF2B5EF4-FFF2-40B4-BE49-F238E27FC236}">
                  <a16:creationId xmlns:a16="http://schemas.microsoft.com/office/drawing/2014/main" id="{AF5CB106-6212-9B56-27AC-B4FF1F7F0C9C}"/>
                </a:ext>
              </a:extLst>
            </p:cNvPr>
            <p:cNvSpPr/>
            <p:nvPr>
              <p:custDataLst>
                <p:tags r:id="rId70"/>
              </p:custDataLst>
            </p:nvPr>
          </p:nvSpPr>
          <p:spPr>
            <a:xfrm flipV="1">
              <a:off x="8853478" y="-13309201"/>
              <a:ext cx="22513" cy="54586"/>
            </a:xfrm>
            <a:custGeom>
              <a:avLst/>
              <a:gdLst>
                <a:gd name="connsiteX0" fmla="*/ 17556 w 22513"/>
                <a:gd name="connsiteY0" fmla="*/ 35708 h 54586"/>
                <a:gd name="connsiteX1" fmla="*/ 3725 w 22513"/>
                <a:gd name="connsiteY1" fmla="*/ 3282 h 54586"/>
                <a:gd name="connsiteX2" fmla="*/ 2479 w 22513"/>
                <a:gd name="connsiteY2" fmla="*/ 1154 h 54586"/>
                <a:gd name="connsiteX3" fmla="*/ 4965 w 22513"/>
                <a:gd name="connsiteY3" fmla="*/ -1331 h 54586"/>
                <a:gd name="connsiteX4" fmla="*/ 22514 w 22513"/>
                <a:gd name="connsiteY4" fmla="*/ 33937 h 54586"/>
                <a:gd name="connsiteX5" fmla="*/ 10105 w 22513"/>
                <a:gd name="connsiteY5" fmla="*/ 53255 h 54586"/>
                <a:gd name="connsiteX6" fmla="*/ 0 w 22513"/>
                <a:gd name="connsiteY6" fmla="*/ 43155 h 54586"/>
                <a:gd name="connsiteX7" fmla="*/ 10280 w 22513"/>
                <a:gd name="connsiteY7" fmla="*/ 32874 h 54586"/>
                <a:gd name="connsiteX8" fmla="*/ 17556 w 22513"/>
                <a:gd name="connsiteY8" fmla="*/ 35708 h 54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513" h="54586">
                  <a:moveTo>
                    <a:pt x="17556" y="35708"/>
                  </a:moveTo>
                  <a:cubicBezTo>
                    <a:pt x="17556" y="25966"/>
                    <a:pt x="15777" y="14620"/>
                    <a:pt x="3725" y="3282"/>
                  </a:cubicBezTo>
                  <a:cubicBezTo>
                    <a:pt x="3011" y="2567"/>
                    <a:pt x="2479" y="2035"/>
                    <a:pt x="2479" y="1154"/>
                  </a:cubicBezTo>
                  <a:cubicBezTo>
                    <a:pt x="2479" y="-92"/>
                    <a:pt x="3901" y="-1331"/>
                    <a:pt x="4965" y="-1331"/>
                  </a:cubicBezTo>
                  <a:cubicBezTo>
                    <a:pt x="7444" y="-1331"/>
                    <a:pt x="22514" y="12849"/>
                    <a:pt x="22514" y="33937"/>
                  </a:cubicBezTo>
                  <a:cubicBezTo>
                    <a:pt x="22514" y="44926"/>
                    <a:pt x="18264" y="53255"/>
                    <a:pt x="10105" y="53255"/>
                  </a:cubicBezTo>
                  <a:cubicBezTo>
                    <a:pt x="4258" y="53255"/>
                    <a:pt x="0" y="48642"/>
                    <a:pt x="0" y="43155"/>
                  </a:cubicBezTo>
                  <a:cubicBezTo>
                    <a:pt x="0" y="37479"/>
                    <a:pt x="4075" y="32874"/>
                    <a:pt x="10280" y="32874"/>
                  </a:cubicBezTo>
                  <a:cubicBezTo>
                    <a:pt x="14538" y="32874"/>
                    <a:pt x="17374" y="35708"/>
                    <a:pt x="17556" y="35708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266" name="任意多边形: 形状 265">
              <a:extLst>
                <a:ext uri="{FF2B5EF4-FFF2-40B4-BE49-F238E27FC236}">
                  <a16:creationId xmlns:a16="http://schemas.microsoft.com/office/drawing/2014/main" id="{791B00B9-092E-A394-0D8B-9FDC5E9C9289}"/>
                </a:ext>
              </a:extLst>
            </p:cNvPr>
            <p:cNvSpPr/>
            <p:nvPr>
              <p:custDataLst>
                <p:tags r:id="rId71"/>
              </p:custDataLst>
            </p:nvPr>
          </p:nvSpPr>
          <p:spPr>
            <a:xfrm flipV="1">
              <a:off x="8913093" y="-13406488"/>
              <a:ext cx="120465" cy="117668"/>
            </a:xfrm>
            <a:custGeom>
              <a:avLst/>
              <a:gdLst>
                <a:gd name="connsiteX0" fmla="*/ 40070 w 120465"/>
                <a:gd name="connsiteY0" fmla="*/ 111378 h 117668"/>
                <a:gd name="connsiteX1" fmla="*/ 34756 w 120465"/>
                <a:gd name="connsiteY1" fmla="*/ 116331 h 117668"/>
                <a:gd name="connsiteX2" fmla="*/ 0 w 120465"/>
                <a:gd name="connsiteY2" fmla="*/ 104994 h 117668"/>
                <a:gd name="connsiteX3" fmla="*/ 0 w 120465"/>
                <a:gd name="connsiteY3" fmla="*/ 98611 h 117668"/>
                <a:gd name="connsiteX4" fmla="*/ 25707 w 120465"/>
                <a:gd name="connsiteY4" fmla="*/ 103573 h 117668"/>
                <a:gd name="connsiteX5" fmla="*/ 25707 w 120465"/>
                <a:gd name="connsiteY5" fmla="*/ 13194 h 117668"/>
                <a:gd name="connsiteX6" fmla="*/ 7976 w 120465"/>
                <a:gd name="connsiteY6" fmla="*/ 5046 h 117668"/>
                <a:gd name="connsiteX7" fmla="*/ 1239 w 120465"/>
                <a:gd name="connsiteY7" fmla="*/ 5046 h 117668"/>
                <a:gd name="connsiteX8" fmla="*/ 1239 w 120465"/>
                <a:gd name="connsiteY8" fmla="*/ -1337 h 117668"/>
                <a:gd name="connsiteX9" fmla="*/ 32801 w 120465"/>
                <a:gd name="connsiteY9" fmla="*/ -629 h 117668"/>
                <a:gd name="connsiteX10" fmla="*/ 64539 w 120465"/>
                <a:gd name="connsiteY10" fmla="*/ -1337 h 117668"/>
                <a:gd name="connsiteX11" fmla="*/ 64539 w 120465"/>
                <a:gd name="connsiteY11" fmla="*/ 5046 h 117668"/>
                <a:gd name="connsiteX12" fmla="*/ 57802 w 120465"/>
                <a:gd name="connsiteY12" fmla="*/ 5046 h 117668"/>
                <a:gd name="connsiteX13" fmla="*/ 40070 w 120465"/>
                <a:gd name="connsiteY13" fmla="*/ 13194 h 117668"/>
                <a:gd name="connsiteX14" fmla="*/ 40070 w 120465"/>
                <a:gd name="connsiteY14" fmla="*/ 111378 h 117668"/>
                <a:gd name="connsiteX15" fmla="*/ 120465 w 120465"/>
                <a:gd name="connsiteY15" fmla="*/ 64763 h 117668"/>
                <a:gd name="connsiteX16" fmla="*/ 110360 w 120465"/>
                <a:gd name="connsiteY16" fmla="*/ 75044 h 117668"/>
                <a:gd name="connsiteX17" fmla="*/ 100072 w 120465"/>
                <a:gd name="connsiteY17" fmla="*/ 64946 h 117668"/>
                <a:gd name="connsiteX18" fmla="*/ 110185 w 120465"/>
                <a:gd name="connsiteY18" fmla="*/ 54663 h 117668"/>
                <a:gd name="connsiteX19" fmla="*/ 120465 w 120465"/>
                <a:gd name="connsiteY19" fmla="*/ 64763 h 117668"/>
                <a:gd name="connsiteX20" fmla="*/ 120465 w 120465"/>
                <a:gd name="connsiteY20" fmla="*/ 8763 h 117668"/>
                <a:gd name="connsiteX21" fmla="*/ 110360 w 120465"/>
                <a:gd name="connsiteY21" fmla="*/ 19045 h 117668"/>
                <a:gd name="connsiteX22" fmla="*/ 100072 w 120465"/>
                <a:gd name="connsiteY22" fmla="*/ 8945 h 117668"/>
                <a:gd name="connsiteX23" fmla="*/ 110185 w 120465"/>
                <a:gd name="connsiteY23" fmla="*/ -1337 h 117668"/>
                <a:gd name="connsiteX24" fmla="*/ 120465 w 120465"/>
                <a:gd name="connsiteY24" fmla="*/ 8763 h 117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20465" h="117668">
                  <a:moveTo>
                    <a:pt x="40070" y="111378"/>
                  </a:moveTo>
                  <a:cubicBezTo>
                    <a:pt x="40070" y="116158"/>
                    <a:pt x="39721" y="116331"/>
                    <a:pt x="34756" y="116331"/>
                  </a:cubicBezTo>
                  <a:cubicBezTo>
                    <a:pt x="23403" y="105169"/>
                    <a:pt x="7268" y="104994"/>
                    <a:pt x="0" y="104994"/>
                  </a:cubicBezTo>
                  <a:lnTo>
                    <a:pt x="0" y="98611"/>
                  </a:lnTo>
                  <a:cubicBezTo>
                    <a:pt x="4258" y="98611"/>
                    <a:pt x="15960" y="98611"/>
                    <a:pt x="25707" y="103573"/>
                  </a:cubicBezTo>
                  <a:lnTo>
                    <a:pt x="25707" y="13194"/>
                  </a:lnTo>
                  <a:cubicBezTo>
                    <a:pt x="25707" y="7349"/>
                    <a:pt x="25707" y="5046"/>
                    <a:pt x="7976" y="5046"/>
                  </a:cubicBezTo>
                  <a:lnTo>
                    <a:pt x="1239" y="5046"/>
                  </a:lnTo>
                  <a:lnTo>
                    <a:pt x="1239" y="-1337"/>
                  </a:lnTo>
                  <a:cubicBezTo>
                    <a:pt x="4433" y="-1161"/>
                    <a:pt x="26240" y="-629"/>
                    <a:pt x="32801" y="-629"/>
                  </a:cubicBezTo>
                  <a:cubicBezTo>
                    <a:pt x="38299" y="-629"/>
                    <a:pt x="60638" y="-1161"/>
                    <a:pt x="64539" y="-1337"/>
                  </a:cubicBezTo>
                  <a:lnTo>
                    <a:pt x="64539" y="5046"/>
                  </a:lnTo>
                  <a:lnTo>
                    <a:pt x="57802" y="5046"/>
                  </a:lnTo>
                  <a:cubicBezTo>
                    <a:pt x="40070" y="5046"/>
                    <a:pt x="40070" y="7349"/>
                    <a:pt x="40070" y="13194"/>
                  </a:cubicBezTo>
                  <a:lnTo>
                    <a:pt x="40070" y="111378"/>
                  </a:lnTo>
                  <a:close/>
                  <a:moveTo>
                    <a:pt x="120465" y="64763"/>
                  </a:moveTo>
                  <a:cubicBezTo>
                    <a:pt x="120465" y="70972"/>
                    <a:pt x="115500" y="75044"/>
                    <a:pt x="110360" y="75044"/>
                  </a:cubicBezTo>
                  <a:cubicBezTo>
                    <a:pt x="104156" y="75044"/>
                    <a:pt x="100072" y="70082"/>
                    <a:pt x="100072" y="64946"/>
                  </a:cubicBezTo>
                  <a:cubicBezTo>
                    <a:pt x="100072" y="58736"/>
                    <a:pt x="105038" y="54663"/>
                    <a:pt x="110185" y="54663"/>
                  </a:cubicBezTo>
                  <a:cubicBezTo>
                    <a:pt x="116390" y="54663"/>
                    <a:pt x="120465" y="59625"/>
                    <a:pt x="120465" y="64763"/>
                  </a:cubicBezTo>
                  <a:close/>
                  <a:moveTo>
                    <a:pt x="120465" y="8763"/>
                  </a:moveTo>
                  <a:cubicBezTo>
                    <a:pt x="120465" y="14963"/>
                    <a:pt x="115500" y="19045"/>
                    <a:pt x="110360" y="19045"/>
                  </a:cubicBezTo>
                  <a:cubicBezTo>
                    <a:pt x="104156" y="19045"/>
                    <a:pt x="100072" y="14083"/>
                    <a:pt x="100072" y="8945"/>
                  </a:cubicBezTo>
                  <a:cubicBezTo>
                    <a:pt x="100072" y="2737"/>
                    <a:pt x="105038" y="-1337"/>
                    <a:pt x="110185" y="-1337"/>
                  </a:cubicBezTo>
                  <a:cubicBezTo>
                    <a:pt x="116390" y="-1337"/>
                    <a:pt x="120465" y="3626"/>
                    <a:pt x="120465" y="8763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267" name="任意多边形: 形状 266">
              <a:extLst>
                <a:ext uri="{FF2B5EF4-FFF2-40B4-BE49-F238E27FC236}">
                  <a16:creationId xmlns:a16="http://schemas.microsoft.com/office/drawing/2014/main" id="{41989C10-3EE4-61C8-EDCF-6125676763ED}"/>
                </a:ext>
              </a:extLst>
            </p:cNvPr>
            <p:cNvSpPr/>
            <p:nvPr>
              <p:custDataLst>
                <p:tags r:id="rId72"/>
              </p:custDataLst>
            </p:nvPr>
          </p:nvSpPr>
          <p:spPr>
            <a:xfrm flipV="1">
              <a:off x="9060397" y="-13406314"/>
              <a:ext cx="53726" cy="119265"/>
            </a:xfrm>
            <a:custGeom>
              <a:avLst/>
              <a:gdLst>
                <a:gd name="connsiteX0" fmla="*/ 49119 w 53726"/>
                <a:gd name="connsiteY0" fmla="*/ 111195 h 119265"/>
                <a:gd name="connsiteX1" fmla="*/ 42024 w 53726"/>
                <a:gd name="connsiteY1" fmla="*/ 117929 h 119265"/>
                <a:gd name="connsiteX2" fmla="*/ 32094 w 53726"/>
                <a:gd name="connsiteY2" fmla="*/ 108187 h 119265"/>
                <a:gd name="connsiteX3" fmla="*/ 39188 w 53726"/>
                <a:gd name="connsiteY3" fmla="*/ 101446 h 119265"/>
                <a:gd name="connsiteX4" fmla="*/ 49119 w 53726"/>
                <a:gd name="connsiteY4" fmla="*/ 111195 h 119265"/>
                <a:gd name="connsiteX5" fmla="*/ 12941 w 53726"/>
                <a:gd name="connsiteY5" fmla="*/ 21165 h 119265"/>
                <a:gd name="connsiteX6" fmla="*/ 11352 w 53726"/>
                <a:gd name="connsiteY6" fmla="*/ 13726 h 119265"/>
                <a:gd name="connsiteX7" fmla="*/ 28193 w 53726"/>
                <a:gd name="connsiteY7" fmla="*/ -1337 h 119265"/>
                <a:gd name="connsiteX8" fmla="*/ 53726 w 53726"/>
                <a:gd name="connsiteY8" fmla="*/ 25778 h 119265"/>
                <a:gd name="connsiteX9" fmla="*/ 50890 w 53726"/>
                <a:gd name="connsiteY9" fmla="*/ 28081 h 119265"/>
                <a:gd name="connsiteX10" fmla="*/ 47521 w 53726"/>
                <a:gd name="connsiteY10" fmla="*/ 25064 h 119265"/>
                <a:gd name="connsiteX11" fmla="*/ 28725 w 53726"/>
                <a:gd name="connsiteY11" fmla="*/ 3626 h 119265"/>
                <a:gd name="connsiteX12" fmla="*/ 24293 w 53726"/>
                <a:gd name="connsiteY12" fmla="*/ 9827 h 119265"/>
                <a:gd name="connsiteX13" fmla="*/ 27129 w 53726"/>
                <a:gd name="connsiteY13" fmla="*/ 21165 h 119265"/>
                <a:gd name="connsiteX14" fmla="*/ 32801 w 53726"/>
                <a:gd name="connsiteY14" fmla="*/ 35347 h 119265"/>
                <a:gd name="connsiteX15" fmla="*/ 41492 w 53726"/>
                <a:gd name="connsiteY15" fmla="*/ 57856 h 119265"/>
                <a:gd name="connsiteX16" fmla="*/ 42556 w 53726"/>
                <a:gd name="connsiteY16" fmla="*/ 63524 h 119265"/>
                <a:gd name="connsiteX17" fmla="*/ 25707 w 53726"/>
                <a:gd name="connsiteY17" fmla="*/ 78586 h 119265"/>
                <a:gd name="connsiteX18" fmla="*/ 0 w 53726"/>
                <a:gd name="connsiteY18" fmla="*/ 51471 h 119265"/>
                <a:gd name="connsiteX19" fmla="*/ 3011 w 53726"/>
                <a:gd name="connsiteY19" fmla="*/ 49168 h 119265"/>
                <a:gd name="connsiteX20" fmla="*/ 6204 w 53726"/>
                <a:gd name="connsiteY20" fmla="*/ 52003 h 119265"/>
                <a:gd name="connsiteX21" fmla="*/ 25175 w 53726"/>
                <a:gd name="connsiteY21" fmla="*/ 73624 h 119265"/>
                <a:gd name="connsiteX22" fmla="*/ 29608 w 53726"/>
                <a:gd name="connsiteY22" fmla="*/ 67422 h 119265"/>
                <a:gd name="connsiteX23" fmla="*/ 24118 w 53726"/>
                <a:gd name="connsiteY23" fmla="*/ 49702 h 119265"/>
                <a:gd name="connsiteX24" fmla="*/ 12941 w 53726"/>
                <a:gd name="connsiteY24" fmla="*/ 21165 h 119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3726" h="119265">
                  <a:moveTo>
                    <a:pt x="49119" y="111195"/>
                  </a:moveTo>
                  <a:cubicBezTo>
                    <a:pt x="49119" y="114030"/>
                    <a:pt x="46989" y="117929"/>
                    <a:pt x="42024" y="117929"/>
                  </a:cubicBezTo>
                  <a:cubicBezTo>
                    <a:pt x="37234" y="117929"/>
                    <a:pt x="32094" y="113323"/>
                    <a:pt x="32094" y="108187"/>
                  </a:cubicBezTo>
                  <a:cubicBezTo>
                    <a:pt x="32094" y="105169"/>
                    <a:pt x="34398" y="101446"/>
                    <a:pt x="39188" y="101446"/>
                  </a:cubicBezTo>
                  <a:cubicBezTo>
                    <a:pt x="44328" y="101446"/>
                    <a:pt x="49119" y="106408"/>
                    <a:pt x="49119" y="111195"/>
                  </a:cubicBezTo>
                  <a:close/>
                  <a:moveTo>
                    <a:pt x="12941" y="21165"/>
                  </a:moveTo>
                  <a:cubicBezTo>
                    <a:pt x="12234" y="18864"/>
                    <a:pt x="11352" y="16734"/>
                    <a:pt x="11352" y="13726"/>
                  </a:cubicBezTo>
                  <a:cubicBezTo>
                    <a:pt x="11352" y="5397"/>
                    <a:pt x="18438" y="-1337"/>
                    <a:pt x="28193" y="-1337"/>
                  </a:cubicBezTo>
                  <a:cubicBezTo>
                    <a:pt x="45925" y="-1337"/>
                    <a:pt x="53726" y="23119"/>
                    <a:pt x="53726" y="25778"/>
                  </a:cubicBezTo>
                  <a:cubicBezTo>
                    <a:pt x="53726" y="28081"/>
                    <a:pt x="51422" y="28081"/>
                    <a:pt x="50890" y="28081"/>
                  </a:cubicBezTo>
                  <a:cubicBezTo>
                    <a:pt x="48404" y="28081"/>
                    <a:pt x="48229" y="27017"/>
                    <a:pt x="47521" y="25064"/>
                  </a:cubicBezTo>
                  <a:cubicBezTo>
                    <a:pt x="43438" y="10891"/>
                    <a:pt x="35637" y="3626"/>
                    <a:pt x="28725" y="3626"/>
                  </a:cubicBezTo>
                  <a:cubicBezTo>
                    <a:pt x="25175" y="3626"/>
                    <a:pt x="24293" y="5929"/>
                    <a:pt x="24293" y="9827"/>
                  </a:cubicBezTo>
                  <a:cubicBezTo>
                    <a:pt x="24293" y="13901"/>
                    <a:pt x="25532" y="17266"/>
                    <a:pt x="27129" y="21165"/>
                  </a:cubicBezTo>
                  <a:cubicBezTo>
                    <a:pt x="28901" y="25954"/>
                    <a:pt x="30855" y="30741"/>
                    <a:pt x="32801" y="35347"/>
                  </a:cubicBezTo>
                  <a:cubicBezTo>
                    <a:pt x="34398" y="39602"/>
                    <a:pt x="40785" y="55728"/>
                    <a:pt x="41492" y="57856"/>
                  </a:cubicBezTo>
                  <a:cubicBezTo>
                    <a:pt x="42024" y="59627"/>
                    <a:pt x="42556" y="61754"/>
                    <a:pt x="42556" y="63524"/>
                  </a:cubicBezTo>
                  <a:cubicBezTo>
                    <a:pt x="42556" y="71853"/>
                    <a:pt x="35462" y="78586"/>
                    <a:pt x="25707" y="78586"/>
                  </a:cubicBezTo>
                  <a:cubicBezTo>
                    <a:pt x="8158" y="78586"/>
                    <a:pt x="0" y="54489"/>
                    <a:pt x="0" y="51471"/>
                  </a:cubicBezTo>
                  <a:cubicBezTo>
                    <a:pt x="0" y="49168"/>
                    <a:pt x="2486" y="49168"/>
                    <a:pt x="3011" y="49168"/>
                  </a:cubicBezTo>
                  <a:cubicBezTo>
                    <a:pt x="5497" y="49168"/>
                    <a:pt x="5672" y="50059"/>
                    <a:pt x="6204" y="52003"/>
                  </a:cubicBezTo>
                  <a:cubicBezTo>
                    <a:pt x="10820" y="67249"/>
                    <a:pt x="18621" y="73624"/>
                    <a:pt x="25175" y="73624"/>
                  </a:cubicBezTo>
                  <a:cubicBezTo>
                    <a:pt x="28019" y="73624"/>
                    <a:pt x="29608" y="72211"/>
                    <a:pt x="29608" y="67422"/>
                  </a:cubicBezTo>
                  <a:cubicBezTo>
                    <a:pt x="29608" y="63350"/>
                    <a:pt x="28551" y="60691"/>
                    <a:pt x="24118" y="49702"/>
                  </a:cubicBezTo>
                  <a:lnTo>
                    <a:pt x="12941" y="21165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268" name="任意多边形: 形状 267">
              <a:extLst>
                <a:ext uri="{FF2B5EF4-FFF2-40B4-BE49-F238E27FC236}">
                  <a16:creationId xmlns:a16="http://schemas.microsoft.com/office/drawing/2014/main" id="{9D61A20B-67E4-3970-DFBB-1D1289803EF5}"/>
                </a:ext>
              </a:extLst>
            </p:cNvPr>
            <p:cNvSpPr/>
            <p:nvPr>
              <p:custDataLst>
                <p:tags r:id="rId73"/>
              </p:custDataLst>
            </p:nvPr>
          </p:nvSpPr>
          <p:spPr>
            <a:xfrm flipV="1">
              <a:off x="9150820" y="-13541216"/>
              <a:ext cx="58747" cy="253090"/>
            </a:xfrm>
            <a:custGeom>
              <a:avLst/>
              <a:gdLst>
                <a:gd name="connsiteX0" fmla="*/ 58747 w 58747"/>
                <a:gd name="connsiteY0" fmla="*/ 125203 h 253090"/>
                <a:gd name="connsiteX1" fmla="*/ 42033 w 58747"/>
                <a:gd name="connsiteY1" fmla="*/ 204166 h 253090"/>
                <a:gd name="connsiteX2" fmla="*/ 2535 w 58747"/>
                <a:gd name="connsiteY2" fmla="*/ 251749 h 253090"/>
                <a:gd name="connsiteX3" fmla="*/ 0 w 58747"/>
                <a:gd name="connsiteY3" fmla="*/ 249216 h 253090"/>
                <a:gd name="connsiteX4" fmla="*/ 4814 w 58747"/>
                <a:gd name="connsiteY4" fmla="*/ 243397 h 253090"/>
                <a:gd name="connsiteX5" fmla="*/ 44058 w 58747"/>
                <a:gd name="connsiteY5" fmla="*/ 125203 h 253090"/>
                <a:gd name="connsiteX6" fmla="*/ 3289 w 58747"/>
                <a:gd name="connsiteY6" fmla="*/ 5494 h 253090"/>
                <a:gd name="connsiteX7" fmla="*/ 0 w 58747"/>
                <a:gd name="connsiteY7" fmla="*/ 1191 h 253090"/>
                <a:gd name="connsiteX8" fmla="*/ 2535 w 58747"/>
                <a:gd name="connsiteY8" fmla="*/ -1342 h 253090"/>
                <a:gd name="connsiteX9" fmla="*/ 42795 w 58747"/>
                <a:gd name="connsiteY9" fmla="*/ 48012 h 253090"/>
                <a:gd name="connsiteX10" fmla="*/ 58747 w 58747"/>
                <a:gd name="connsiteY10" fmla="*/ 125203 h 253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8747" h="253090">
                  <a:moveTo>
                    <a:pt x="58747" y="125203"/>
                  </a:moveTo>
                  <a:cubicBezTo>
                    <a:pt x="58747" y="144942"/>
                    <a:pt x="55967" y="175567"/>
                    <a:pt x="42033" y="204166"/>
                  </a:cubicBezTo>
                  <a:cubicBezTo>
                    <a:pt x="26843" y="235297"/>
                    <a:pt x="5061" y="251749"/>
                    <a:pt x="2535" y="251749"/>
                  </a:cubicBezTo>
                  <a:cubicBezTo>
                    <a:pt x="1009" y="251749"/>
                    <a:pt x="0" y="250733"/>
                    <a:pt x="0" y="249216"/>
                  </a:cubicBezTo>
                  <a:cubicBezTo>
                    <a:pt x="0" y="248461"/>
                    <a:pt x="0" y="247954"/>
                    <a:pt x="4814" y="243397"/>
                  </a:cubicBezTo>
                  <a:cubicBezTo>
                    <a:pt x="29624" y="218338"/>
                    <a:pt x="44058" y="178099"/>
                    <a:pt x="44058" y="125203"/>
                  </a:cubicBezTo>
                  <a:cubicBezTo>
                    <a:pt x="44058" y="81923"/>
                    <a:pt x="34692" y="37380"/>
                    <a:pt x="3289" y="5494"/>
                  </a:cubicBezTo>
                  <a:cubicBezTo>
                    <a:pt x="0" y="2453"/>
                    <a:pt x="0" y="1946"/>
                    <a:pt x="0" y="1191"/>
                  </a:cubicBezTo>
                  <a:cubicBezTo>
                    <a:pt x="0" y="-326"/>
                    <a:pt x="1009" y="-1342"/>
                    <a:pt x="2535" y="-1342"/>
                  </a:cubicBezTo>
                  <a:cubicBezTo>
                    <a:pt x="5061" y="-1342"/>
                    <a:pt x="27852" y="15871"/>
                    <a:pt x="42795" y="48012"/>
                  </a:cubicBezTo>
                  <a:cubicBezTo>
                    <a:pt x="55712" y="75848"/>
                    <a:pt x="58747" y="103940"/>
                    <a:pt x="58747" y="125203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269" name="任意多边形: 形状 268">
              <a:extLst>
                <a:ext uri="{FF2B5EF4-FFF2-40B4-BE49-F238E27FC236}">
                  <a16:creationId xmlns:a16="http://schemas.microsoft.com/office/drawing/2014/main" id="{7E07758B-FA94-32D4-3699-B2B3C026B162}"/>
                </a:ext>
              </a:extLst>
            </p:cNvPr>
            <p:cNvSpPr/>
            <p:nvPr>
              <p:custDataLst>
                <p:tags r:id="rId74"/>
              </p:custDataLst>
            </p:nvPr>
          </p:nvSpPr>
          <p:spPr>
            <a:xfrm flipV="1">
              <a:off x="9319160" y="-13480730"/>
              <a:ext cx="224867" cy="132119"/>
            </a:xfrm>
            <a:custGeom>
              <a:avLst/>
              <a:gdLst>
                <a:gd name="connsiteX0" fmla="*/ 197269 w 224867"/>
                <a:gd name="connsiteY0" fmla="*/ 59652 h 132119"/>
                <a:gd name="connsiteX1" fmla="*/ 174478 w 224867"/>
                <a:gd name="connsiteY1" fmla="*/ 35357 h 132119"/>
                <a:gd name="connsiteX2" fmla="*/ 161052 w 224867"/>
                <a:gd name="connsiteY2" fmla="*/ 1699 h 132119"/>
                <a:gd name="connsiteX3" fmla="*/ 166121 w 224867"/>
                <a:gd name="connsiteY3" fmla="*/ -1342 h 132119"/>
                <a:gd name="connsiteX4" fmla="*/ 171689 w 224867"/>
                <a:gd name="connsiteY4" fmla="*/ 3724 h 132119"/>
                <a:gd name="connsiteX5" fmla="*/ 221070 w 224867"/>
                <a:gd name="connsiteY5" fmla="*/ 61431 h 132119"/>
                <a:gd name="connsiteX6" fmla="*/ 224867 w 224867"/>
                <a:gd name="connsiteY6" fmla="*/ 64717 h 132119"/>
                <a:gd name="connsiteX7" fmla="*/ 222842 w 224867"/>
                <a:gd name="connsiteY7" fmla="*/ 67505 h 132119"/>
                <a:gd name="connsiteX8" fmla="*/ 171435 w 224867"/>
                <a:gd name="connsiteY8" fmla="*/ 126974 h 132119"/>
                <a:gd name="connsiteX9" fmla="*/ 166121 w 224867"/>
                <a:gd name="connsiteY9" fmla="*/ 130778 h 132119"/>
                <a:gd name="connsiteX10" fmla="*/ 161052 w 224867"/>
                <a:gd name="connsiteY10" fmla="*/ 127737 h 132119"/>
                <a:gd name="connsiteX11" fmla="*/ 173969 w 224867"/>
                <a:gd name="connsiteY11" fmla="*/ 94326 h 132119"/>
                <a:gd name="connsiteX12" fmla="*/ 197269 w 224867"/>
                <a:gd name="connsiteY12" fmla="*/ 69776 h 132119"/>
                <a:gd name="connsiteX13" fmla="*/ 9119 w 224867"/>
                <a:gd name="connsiteY13" fmla="*/ 69776 h 132119"/>
                <a:gd name="connsiteX14" fmla="*/ 0 w 224867"/>
                <a:gd name="connsiteY14" fmla="*/ 64717 h 132119"/>
                <a:gd name="connsiteX15" fmla="*/ 9119 w 224867"/>
                <a:gd name="connsiteY15" fmla="*/ 59652 h 132119"/>
                <a:gd name="connsiteX16" fmla="*/ 197269 w 224867"/>
                <a:gd name="connsiteY16" fmla="*/ 59652 h 132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4867" h="132119">
                  <a:moveTo>
                    <a:pt x="197269" y="59652"/>
                  </a:moveTo>
                  <a:cubicBezTo>
                    <a:pt x="183336" y="49028"/>
                    <a:pt x="176503" y="38651"/>
                    <a:pt x="174478" y="35357"/>
                  </a:cubicBezTo>
                  <a:cubicBezTo>
                    <a:pt x="163078" y="17897"/>
                    <a:pt x="161052" y="1953"/>
                    <a:pt x="161052" y="1699"/>
                  </a:cubicBezTo>
                  <a:cubicBezTo>
                    <a:pt x="161052" y="-1342"/>
                    <a:pt x="164094" y="-1342"/>
                    <a:pt x="166121" y="-1342"/>
                  </a:cubicBezTo>
                  <a:cubicBezTo>
                    <a:pt x="170426" y="-1342"/>
                    <a:pt x="170680" y="-833"/>
                    <a:pt x="171689" y="3724"/>
                  </a:cubicBezTo>
                  <a:cubicBezTo>
                    <a:pt x="177513" y="28527"/>
                    <a:pt x="192455" y="49783"/>
                    <a:pt x="221070" y="61431"/>
                  </a:cubicBezTo>
                  <a:cubicBezTo>
                    <a:pt x="224105" y="62439"/>
                    <a:pt x="224867" y="62948"/>
                    <a:pt x="224867" y="64717"/>
                  </a:cubicBezTo>
                  <a:cubicBezTo>
                    <a:pt x="224867" y="66488"/>
                    <a:pt x="223350" y="67251"/>
                    <a:pt x="222842" y="67505"/>
                  </a:cubicBezTo>
                  <a:cubicBezTo>
                    <a:pt x="211696" y="71809"/>
                    <a:pt x="181056" y="84457"/>
                    <a:pt x="171435" y="126974"/>
                  </a:cubicBezTo>
                  <a:cubicBezTo>
                    <a:pt x="170680" y="130015"/>
                    <a:pt x="170426" y="130778"/>
                    <a:pt x="166121" y="130778"/>
                  </a:cubicBezTo>
                  <a:cubicBezTo>
                    <a:pt x="164094" y="130778"/>
                    <a:pt x="161052" y="130778"/>
                    <a:pt x="161052" y="127737"/>
                  </a:cubicBezTo>
                  <a:cubicBezTo>
                    <a:pt x="161052" y="127228"/>
                    <a:pt x="163332" y="111285"/>
                    <a:pt x="173969" y="94326"/>
                  </a:cubicBezTo>
                  <a:cubicBezTo>
                    <a:pt x="179029" y="86735"/>
                    <a:pt x="186378" y="77881"/>
                    <a:pt x="197269" y="69776"/>
                  </a:cubicBezTo>
                  <a:lnTo>
                    <a:pt x="9119" y="69776"/>
                  </a:lnTo>
                  <a:cubicBezTo>
                    <a:pt x="4560" y="69776"/>
                    <a:pt x="0" y="69776"/>
                    <a:pt x="0" y="64717"/>
                  </a:cubicBezTo>
                  <a:cubicBezTo>
                    <a:pt x="0" y="59652"/>
                    <a:pt x="4560" y="59652"/>
                    <a:pt x="9119" y="59652"/>
                  </a:cubicBezTo>
                  <a:lnTo>
                    <a:pt x="197269" y="59652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270" name="任意多边形: 形状 269">
              <a:extLst>
                <a:ext uri="{FF2B5EF4-FFF2-40B4-BE49-F238E27FC236}">
                  <a16:creationId xmlns:a16="http://schemas.microsoft.com/office/drawing/2014/main" id="{3A0F8224-5ED2-9871-C372-0DE9A3FD8B15}"/>
                </a:ext>
              </a:extLst>
            </p:cNvPr>
            <p:cNvSpPr/>
            <p:nvPr>
              <p:custDataLst>
                <p:tags r:id="rId75"/>
              </p:custDataLst>
            </p:nvPr>
          </p:nvSpPr>
          <p:spPr>
            <a:xfrm flipV="1">
              <a:off x="9625559" y="-13518690"/>
              <a:ext cx="103821" cy="219178"/>
            </a:xfrm>
            <a:custGeom>
              <a:avLst/>
              <a:gdLst>
                <a:gd name="connsiteX0" fmla="*/ 103822 w 103821"/>
                <a:gd name="connsiteY0" fmla="*/ 208724 h 219178"/>
                <a:gd name="connsiteX1" fmla="*/ 94193 w 103821"/>
                <a:gd name="connsiteY1" fmla="*/ 217837 h 219178"/>
                <a:gd name="connsiteX2" fmla="*/ 80776 w 103821"/>
                <a:gd name="connsiteY2" fmla="*/ 204428 h 219178"/>
                <a:gd name="connsiteX3" fmla="*/ 90142 w 103821"/>
                <a:gd name="connsiteY3" fmla="*/ 195313 h 219178"/>
                <a:gd name="connsiteX4" fmla="*/ 103822 w 103821"/>
                <a:gd name="connsiteY4" fmla="*/ 208724 h 219178"/>
                <a:gd name="connsiteX5" fmla="*/ 52924 w 103821"/>
                <a:gd name="connsiteY5" fmla="*/ 37890 h 219178"/>
                <a:gd name="connsiteX6" fmla="*/ 21775 w 103821"/>
                <a:gd name="connsiteY6" fmla="*/ 4232 h 219178"/>
                <a:gd name="connsiteX7" fmla="*/ 11900 w 103821"/>
                <a:gd name="connsiteY7" fmla="*/ 6512 h 219178"/>
                <a:gd name="connsiteX8" fmla="*/ 23292 w 103821"/>
                <a:gd name="connsiteY8" fmla="*/ 19921 h 219178"/>
                <a:gd name="connsiteX9" fmla="*/ 13672 w 103821"/>
                <a:gd name="connsiteY9" fmla="*/ 28782 h 219178"/>
                <a:gd name="connsiteX10" fmla="*/ 0 w 103821"/>
                <a:gd name="connsiteY10" fmla="*/ 14355 h 219178"/>
                <a:gd name="connsiteX11" fmla="*/ 22283 w 103821"/>
                <a:gd name="connsiteY11" fmla="*/ -1341 h 219178"/>
                <a:gd name="connsiteX12" fmla="*/ 69885 w 103821"/>
                <a:gd name="connsiteY12" fmla="*/ 37134 h 219178"/>
                <a:gd name="connsiteX13" fmla="*/ 93185 w 103821"/>
                <a:gd name="connsiteY13" fmla="*/ 129761 h 219178"/>
                <a:gd name="connsiteX14" fmla="*/ 94448 w 103821"/>
                <a:gd name="connsiteY14" fmla="*/ 139130 h 219178"/>
                <a:gd name="connsiteX15" fmla="*/ 71155 w 103821"/>
                <a:gd name="connsiteY15" fmla="*/ 162410 h 219178"/>
                <a:gd name="connsiteX16" fmla="*/ 30887 w 103821"/>
                <a:gd name="connsiteY16" fmla="*/ 123434 h 219178"/>
                <a:gd name="connsiteX17" fmla="*/ 33930 w 103821"/>
                <a:gd name="connsiteY17" fmla="*/ 120909 h 219178"/>
                <a:gd name="connsiteX18" fmla="*/ 38489 w 103821"/>
                <a:gd name="connsiteY18" fmla="*/ 125966 h 219178"/>
                <a:gd name="connsiteX19" fmla="*/ 70393 w 103821"/>
                <a:gd name="connsiteY19" fmla="*/ 156845 h 219178"/>
                <a:gd name="connsiteX20" fmla="*/ 78496 w 103821"/>
                <a:gd name="connsiteY20" fmla="*/ 145205 h 219178"/>
                <a:gd name="connsiteX21" fmla="*/ 76725 w 103821"/>
                <a:gd name="connsiteY21" fmla="*/ 132295 h 219178"/>
                <a:gd name="connsiteX22" fmla="*/ 52924 w 103821"/>
                <a:gd name="connsiteY22" fmla="*/ 37890 h 219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03821" h="219178">
                  <a:moveTo>
                    <a:pt x="103822" y="208724"/>
                  </a:moveTo>
                  <a:cubicBezTo>
                    <a:pt x="103822" y="213536"/>
                    <a:pt x="100271" y="217837"/>
                    <a:pt x="94193" y="217837"/>
                  </a:cubicBezTo>
                  <a:cubicBezTo>
                    <a:pt x="88370" y="217837"/>
                    <a:pt x="80776" y="212019"/>
                    <a:pt x="80776" y="204428"/>
                  </a:cubicBezTo>
                  <a:cubicBezTo>
                    <a:pt x="80776" y="199362"/>
                    <a:pt x="84319" y="195313"/>
                    <a:pt x="90142" y="195313"/>
                  </a:cubicBezTo>
                  <a:cubicBezTo>
                    <a:pt x="96982" y="195313"/>
                    <a:pt x="103822" y="201896"/>
                    <a:pt x="103822" y="208724"/>
                  </a:cubicBezTo>
                  <a:close/>
                  <a:moveTo>
                    <a:pt x="52924" y="37890"/>
                  </a:moveTo>
                  <a:cubicBezTo>
                    <a:pt x="48110" y="18659"/>
                    <a:pt x="35955" y="4232"/>
                    <a:pt x="21775" y="4232"/>
                  </a:cubicBezTo>
                  <a:cubicBezTo>
                    <a:pt x="20258" y="4232"/>
                    <a:pt x="16460" y="4232"/>
                    <a:pt x="11900" y="6512"/>
                  </a:cubicBezTo>
                  <a:cubicBezTo>
                    <a:pt x="19495" y="8281"/>
                    <a:pt x="23292" y="14856"/>
                    <a:pt x="23292" y="19921"/>
                  </a:cubicBezTo>
                  <a:cubicBezTo>
                    <a:pt x="23292" y="23970"/>
                    <a:pt x="20511" y="28782"/>
                    <a:pt x="13672" y="28782"/>
                  </a:cubicBezTo>
                  <a:cubicBezTo>
                    <a:pt x="7340" y="28782"/>
                    <a:pt x="0" y="23463"/>
                    <a:pt x="0" y="14355"/>
                  </a:cubicBezTo>
                  <a:cubicBezTo>
                    <a:pt x="0" y="4232"/>
                    <a:pt x="10129" y="-1341"/>
                    <a:pt x="22283" y="-1341"/>
                  </a:cubicBezTo>
                  <a:cubicBezTo>
                    <a:pt x="40006" y="-1341"/>
                    <a:pt x="63553" y="12077"/>
                    <a:pt x="69885" y="37134"/>
                  </a:cubicBezTo>
                  <a:lnTo>
                    <a:pt x="93185" y="129761"/>
                  </a:lnTo>
                  <a:cubicBezTo>
                    <a:pt x="94448" y="134827"/>
                    <a:pt x="94448" y="138368"/>
                    <a:pt x="94448" y="139130"/>
                  </a:cubicBezTo>
                  <a:cubicBezTo>
                    <a:pt x="94448" y="153549"/>
                    <a:pt x="83819" y="162410"/>
                    <a:pt x="71155" y="162410"/>
                  </a:cubicBezTo>
                  <a:cubicBezTo>
                    <a:pt x="45321" y="162410"/>
                    <a:pt x="30887" y="125712"/>
                    <a:pt x="30887" y="123434"/>
                  </a:cubicBezTo>
                  <a:cubicBezTo>
                    <a:pt x="30887" y="120909"/>
                    <a:pt x="33421" y="120909"/>
                    <a:pt x="33930" y="120909"/>
                  </a:cubicBezTo>
                  <a:cubicBezTo>
                    <a:pt x="36210" y="120909"/>
                    <a:pt x="36463" y="121154"/>
                    <a:pt x="38489" y="125966"/>
                  </a:cubicBezTo>
                  <a:cubicBezTo>
                    <a:pt x="44821" y="141401"/>
                    <a:pt x="56467" y="156845"/>
                    <a:pt x="70393" y="156845"/>
                  </a:cubicBezTo>
                  <a:cubicBezTo>
                    <a:pt x="73936" y="156845"/>
                    <a:pt x="78496" y="155827"/>
                    <a:pt x="78496" y="145205"/>
                  </a:cubicBezTo>
                  <a:cubicBezTo>
                    <a:pt x="78496" y="139377"/>
                    <a:pt x="77741" y="136598"/>
                    <a:pt x="76725" y="132295"/>
                  </a:cubicBezTo>
                  <a:lnTo>
                    <a:pt x="52924" y="37890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271" name="任意多边形: 形状 270">
              <a:extLst>
                <a:ext uri="{FF2B5EF4-FFF2-40B4-BE49-F238E27FC236}">
                  <a16:creationId xmlns:a16="http://schemas.microsoft.com/office/drawing/2014/main" id="{F18922C1-A1FB-6E51-CDAE-64EFAF3991DE}"/>
                </a:ext>
              </a:extLst>
            </p:cNvPr>
            <p:cNvSpPr/>
            <p:nvPr>
              <p:custDataLst>
                <p:tags r:id="rId76"/>
              </p:custDataLst>
            </p:nvPr>
          </p:nvSpPr>
          <p:spPr>
            <a:xfrm flipV="1">
              <a:off x="9755084" y="-13578887"/>
              <a:ext cx="179002" cy="124758"/>
            </a:xfrm>
            <a:custGeom>
              <a:avLst/>
              <a:gdLst>
                <a:gd name="connsiteX0" fmla="*/ 36178 w 179002"/>
                <a:gd name="connsiteY0" fmla="*/ 70417 h 124758"/>
                <a:gd name="connsiteX1" fmla="*/ 54258 w 179002"/>
                <a:gd name="connsiteY1" fmla="*/ 70417 h 124758"/>
                <a:gd name="connsiteX2" fmla="*/ 59939 w 179002"/>
                <a:gd name="connsiteY2" fmla="*/ 74316 h 124758"/>
                <a:gd name="connsiteX3" fmla="*/ 54616 w 179002"/>
                <a:gd name="connsiteY3" fmla="*/ 76802 h 124758"/>
                <a:gd name="connsiteX4" fmla="*/ 37774 w 179002"/>
                <a:gd name="connsiteY4" fmla="*/ 76802 h 124758"/>
                <a:gd name="connsiteX5" fmla="*/ 44328 w 179002"/>
                <a:gd name="connsiteY5" fmla="*/ 103027 h 124758"/>
                <a:gd name="connsiteX6" fmla="*/ 44860 w 179002"/>
                <a:gd name="connsiteY6" fmla="*/ 105513 h 124758"/>
                <a:gd name="connsiteX7" fmla="*/ 38839 w 179002"/>
                <a:gd name="connsiteY7" fmla="*/ 111182 h 124758"/>
                <a:gd name="connsiteX8" fmla="*/ 30497 w 179002"/>
                <a:gd name="connsiteY8" fmla="*/ 103559 h 124758"/>
                <a:gd name="connsiteX9" fmla="*/ 23761 w 179002"/>
                <a:gd name="connsiteY9" fmla="*/ 76802 h 124758"/>
                <a:gd name="connsiteX10" fmla="*/ 5680 w 179002"/>
                <a:gd name="connsiteY10" fmla="*/ 76802 h 124758"/>
                <a:gd name="connsiteX11" fmla="*/ 0 w 179002"/>
                <a:gd name="connsiteY11" fmla="*/ 72903 h 124758"/>
                <a:gd name="connsiteX12" fmla="*/ 5323 w 179002"/>
                <a:gd name="connsiteY12" fmla="*/ 70417 h 124758"/>
                <a:gd name="connsiteX13" fmla="*/ 22165 w 179002"/>
                <a:gd name="connsiteY13" fmla="*/ 70417 h 124758"/>
                <a:gd name="connsiteX14" fmla="*/ 11710 w 179002"/>
                <a:gd name="connsiteY14" fmla="*/ 28600 h 124758"/>
                <a:gd name="connsiteX15" fmla="*/ 9048 w 179002"/>
                <a:gd name="connsiteY15" fmla="*/ 15482 h 124758"/>
                <a:gd name="connsiteX16" fmla="*/ 28019 w 179002"/>
                <a:gd name="connsiteY16" fmla="*/ -1350 h 124758"/>
                <a:gd name="connsiteX17" fmla="*/ 58874 w 179002"/>
                <a:gd name="connsiteY17" fmla="*/ 25765 h 124758"/>
                <a:gd name="connsiteX18" fmla="*/ 56038 w 179002"/>
                <a:gd name="connsiteY18" fmla="*/ 28066 h 124758"/>
                <a:gd name="connsiteX19" fmla="*/ 52312 w 179002"/>
                <a:gd name="connsiteY19" fmla="*/ 24701 h 124758"/>
                <a:gd name="connsiteX20" fmla="*/ 28552 w 179002"/>
                <a:gd name="connsiteY20" fmla="*/ 3613 h 124758"/>
                <a:gd name="connsiteX21" fmla="*/ 22347 w 179002"/>
                <a:gd name="connsiteY21" fmla="*/ 12291 h 124758"/>
                <a:gd name="connsiteX22" fmla="*/ 23411 w 179002"/>
                <a:gd name="connsiteY22" fmla="*/ 19564 h 124758"/>
                <a:gd name="connsiteX23" fmla="*/ 36178 w 179002"/>
                <a:gd name="connsiteY23" fmla="*/ 70417 h 124758"/>
                <a:gd name="connsiteX24" fmla="*/ 124568 w 179002"/>
                <a:gd name="connsiteY24" fmla="*/ 118089 h 124758"/>
                <a:gd name="connsiteX25" fmla="*/ 125276 w 179002"/>
                <a:gd name="connsiteY25" fmla="*/ 120932 h 124758"/>
                <a:gd name="connsiteX26" fmla="*/ 122439 w 179002"/>
                <a:gd name="connsiteY26" fmla="*/ 123408 h 124758"/>
                <a:gd name="connsiteX27" fmla="*/ 99743 w 179002"/>
                <a:gd name="connsiteY27" fmla="*/ 121639 h 124758"/>
                <a:gd name="connsiteX28" fmla="*/ 95842 w 179002"/>
                <a:gd name="connsiteY28" fmla="*/ 117565 h 124758"/>
                <a:gd name="connsiteX29" fmla="*/ 100458 w 179002"/>
                <a:gd name="connsiteY29" fmla="*/ 115081 h 124758"/>
                <a:gd name="connsiteX30" fmla="*/ 108966 w 179002"/>
                <a:gd name="connsiteY30" fmla="*/ 112420 h 124758"/>
                <a:gd name="connsiteX31" fmla="*/ 108259 w 179002"/>
                <a:gd name="connsiteY31" fmla="*/ 108521 h 124758"/>
                <a:gd name="connsiteX32" fmla="*/ 83259 w 179002"/>
                <a:gd name="connsiteY32" fmla="*/ 8217 h 124758"/>
                <a:gd name="connsiteX33" fmla="*/ 82369 w 179002"/>
                <a:gd name="connsiteY33" fmla="*/ 4320 h 124758"/>
                <a:gd name="connsiteX34" fmla="*/ 88399 w 179002"/>
                <a:gd name="connsiteY34" fmla="*/ -1350 h 124758"/>
                <a:gd name="connsiteX35" fmla="*/ 95667 w 179002"/>
                <a:gd name="connsiteY35" fmla="*/ 3254 h 124758"/>
                <a:gd name="connsiteX36" fmla="*/ 98678 w 179002"/>
                <a:gd name="connsiteY36" fmla="*/ 14418 h 124758"/>
                <a:gd name="connsiteX37" fmla="*/ 102762 w 179002"/>
                <a:gd name="connsiteY37" fmla="*/ 30196 h 124758"/>
                <a:gd name="connsiteX38" fmla="*/ 105598 w 179002"/>
                <a:gd name="connsiteY38" fmla="*/ 42248 h 124758"/>
                <a:gd name="connsiteX39" fmla="*/ 110920 w 179002"/>
                <a:gd name="connsiteY39" fmla="*/ 54825 h 124758"/>
                <a:gd name="connsiteX40" fmla="*/ 139289 w 179002"/>
                <a:gd name="connsiteY40" fmla="*/ 73610 h 124758"/>
                <a:gd name="connsiteX41" fmla="*/ 149751 w 179002"/>
                <a:gd name="connsiteY41" fmla="*/ 61208 h 124758"/>
                <a:gd name="connsiteX42" fmla="*/ 139289 w 179002"/>
                <a:gd name="connsiteY42" fmla="*/ 23462 h 124758"/>
                <a:gd name="connsiteX43" fmla="*/ 136628 w 179002"/>
                <a:gd name="connsiteY43" fmla="*/ 13886 h 124758"/>
                <a:gd name="connsiteX44" fmla="*/ 153470 w 179002"/>
                <a:gd name="connsiteY44" fmla="*/ -1350 h 124758"/>
                <a:gd name="connsiteX45" fmla="*/ 179002 w 179002"/>
                <a:gd name="connsiteY45" fmla="*/ 25765 h 124758"/>
                <a:gd name="connsiteX46" fmla="*/ 176166 w 179002"/>
                <a:gd name="connsiteY46" fmla="*/ 28066 h 124758"/>
                <a:gd name="connsiteX47" fmla="*/ 172797 w 179002"/>
                <a:gd name="connsiteY47" fmla="*/ 25050 h 124758"/>
                <a:gd name="connsiteX48" fmla="*/ 154002 w 179002"/>
                <a:gd name="connsiteY48" fmla="*/ 3613 h 124758"/>
                <a:gd name="connsiteX49" fmla="*/ 149569 w 179002"/>
                <a:gd name="connsiteY49" fmla="*/ 9814 h 124758"/>
                <a:gd name="connsiteX50" fmla="*/ 153652 w 179002"/>
                <a:gd name="connsiteY50" fmla="*/ 24169 h 124758"/>
                <a:gd name="connsiteX51" fmla="*/ 163050 w 179002"/>
                <a:gd name="connsiteY51" fmla="*/ 58373 h 124758"/>
                <a:gd name="connsiteX52" fmla="*/ 156488 w 179002"/>
                <a:gd name="connsiteY52" fmla="*/ 73784 h 124758"/>
                <a:gd name="connsiteX53" fmla="*/ 139996 w 179002"/>
                <a:gd name="connsiteY53" fmla="*/ 78573 h 124758"/>
                <a:gd name="connsiteX54" fmla="*/ 111095 w 179002"/>
                <a:gd name="connsiteY54" fmla="*/ 63869 h 124758"/>
                <a:gd name="connsiteX55" fmla="*/ 124568 w 179002"/>
                <a:gd name="connsiteY55" fmla="*/ 118089 h 124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79002" h="124758">
                  <a:moveTo>
                    <a:pt x="36178" y="70417"/>
                  </a:moveTo>
                  <a:lnTo>
                    <a:pt x="54258" y="70417"/>
                  </a:lnTo>
                  <a:cubicBezTo>
                    <a:pt x="57627" y="70417"/>
                    <a:pt x="59939" y="70417"/>
                    <a:pt x="59939" y="74316"/>
                  </a:cubicBezTo>
                  <a:cubicBezTo>
                    <a:pt x="59939" y="76802"/>
                    <a:pt x="57627" y="76802"/>
                    <a:pt x="54616" y="76802"/>
                  </a:cubicBezTo>
                  <a:lnTo>
                    <a:pt x="37774" y="76802"/>
                  </a:lnTo>
                  <a:lnTo>
                    <a:pt x="44328" y="103027"/>
                  </a:lnTo>
                  <a:cubicBezTo>
                    <a:pt x="44511" y="103917"/>
                    <a:pt x="44860" y="104798"/>
                    <a:pt x="44860" y="105513"/>
                  </a:cubicBezTo>
                  <a:cubicBezTo>
                    <a:pt x="44860" y="108704"/>
                    <a:pt x="42382" y="111182"/>
                    <a:pt x="38839" y="111182"/>
                  </a:cubicBezTo>
                  <a:cubicBezTo>
                    <a:pt x="34406" y="111182"/>
                    <a:pt x="31745" y="108172"/>
                    <a:pt x="30497" y="103559"/>
                  </a:cubicBezTo>
                  <a:cubicBezTo>
                    <a:pt x="29258" y="99128"/>
                    <a:pt x="31563" y="107640"/>
                    <a:pt x="23761" y="76802"/>
                  </a:cubicBezTo>
                  <a:lnTo>
                    <a:pt x="5680" y="76802"/>
                  </a:lnTo>
                  <a:cubicBezTo>
                    <a:pt x="2312" y="76802"/>
                    <a:pt x="0" y="76802"/>
                    <a:pt x="0" y="72903"/>
                  </a:cubicBezTo>
                  <a:cubicBezTo>
                    <a:pt x="0" y="70417"/>
                    <a:pt x="2129" y="70417"/>
                    <a:pt x="5323" y="70417"/>
                  </a:cubicBezTo>
                  <a:lnTo>
                    <a:pt x="22165" y="70417"/>
                  </a:lnTo>
                  <a:lnTo>
                    <a:pt x="11710" y="28600"/>
                  </a:lnTo>
                  <a:cubicBezTo>
                    <a:pt x="10645" y="24169"/>
                    <a:pt x="9048" y="17785"/>
                    <a:pt x="9048" y="15482"/>
                  </a:cubicBezTo>
                  <a:cubicBezTo>
                    <a:pt x="9048" y="5025"/>
                    <a:pt x="17914" y="-1350"/>
                    <a:pt x="28019" y="-1350"/>
                  </a:cubicBezTo>
                  <a:cubicBezTo>
                    <a:pt x="47705" y="-1350"/>
                    <a:pt x="58874" y="23462"/>
                    <a:pt x="58874" y="25765"/>
                  </a:cubicBezTo>
                  <a:cubicBezTo>
                    <a:pt x="58874" y="28066"/>
                    <a:pt x="56570" y="28066"/>
                    <a:pt x="56038" y="28066"/>
                  </a:cubicBezTo>
                  <a:cubicBezTo>
                    <a:pt x="53909" y="28066"/>
                    <a:pt x="53726" y="27710"/>
                    <a:pt x="52312" y="24701"/>
                  </a:cubicBezTo>
                  <a:cubicBezTo>
                    <a:pt x="47348" y="13537"/>
                    <a:pt x="38307" y="3613"/>
                    <a:pt x="28552" y="3613"/>
                  </a:cubicBezTo>
                  <a:cubicBezTo>
                    <a:pt x="24826" y="3613"/>
                    <a:pt x="22347" y="5915"/>
                    <a:pt x="22347" y="12291"/>
                  </a:cubicBezTo>
                  <a:cubicBezTo>
                    <a:pt x="22347" y="14069"/>
                    <a:pt x="23054" y="17785"/>
                    <a:pt x="23411" y="19564"/>
                  </a:cubicBezTo>
                  <a:lnTo>
                    <a:pt x="36178" y="70417"/>
                  </a:lnTo>
                  <a:close/>
                  <a:moveTo>
                    <a:pt x="124568" y="118089"/>
                  </a:moveTo>
                  <a:cubicBezTo>
                    <a:pt x="124744" y="118446"/>
                    <a:pt x="125276" y="120749"/>
                    <a:pt x="125276" y="120932"/>
                  </a:cubicBezTo>
                  <a:cubicBezTo>
                    <a:pt x="125276" y="121813"/>
                    <a:pt x="124568" y="123408"/>
                    <a:pt x="122439" y="123408"/>
                  </a:cubicBezTo>
                  <a:cubicBezTo>
                    <a:pt x="118896" y="123408"/>
                    <a:pt x="104176" y="121996"/>
                    <a:pt x="99743" y="121639"/>
                  </a:cubicBezTo>
                  <a:cubicBezTo>
                    <a:pt x="98329" y="121464"/>
                    <a:pt x="95842" y="121281"/>
                    <a:pt x="95842" y="117565"/>
                  </a:cubicBezTo>
                  <a:cubicBezTo>
                    <a:pt x="95842" y="115081"/>
                    <a:pt x="98329" y="115081"/>
                    <a:pt x="100458" y="115081"/>
                  </a:cubicBezTo>
                  <a:cubicBezTo>
                    <a:pt x="108966" y="115081"/>
                    <a:pt x="108966" y="113842"/>
                    <a:pt x="108966" y="112420"/>
                  </a:cubicBezTo>
                  <a:cubicBezTo>
                    <a:pt x="108966" y="111182"/>
                    <a:pt x="108609" y="110117"/>
                    <a:pt x="108259" y="108521"/>
                  </a:cubicBezTo>
                  <a:lnTo>
                    <a:pt x="83259" y="8217"/>
                  </a:lnTo>
                  <a:cubicBezTo>
                    <a:pt x="82369" y="5025"/>
                    <a:pt x="82369" y="4676"/>
                    <a:pt x="82369" y="4320"/>
                  </a:cubicBezTo>
                  <a:cubicBezTo>
                    <a:pt x="82369" y="1659"/>
                    <a:pt x="84498" y="-1350"/>
                    <a:pt x="88399" y="-1350"/>
                  </a:cubicBezTo>
                  <a:cubicBezTo>
                    <a:pt x="90345" y="-1350"/>
                    <a:pt x="93713" y="-469"/>
                    <a:pt x="95667" y="3254"/>
                  </a:cubicBezTo>
                  <a:cubicBezTo>
                    <a:pt x="96200" y="4320"/>
                    <a:pt x="97797" y="10703"/>
                    <a:pt x="98678" y="14418"/>
                  </a:cubicBezTo>
                  <a:lnTo>
                    <a:pt x="102762" y="30196"/>
                  </a:lnTo>
                  <a:cubicBezTo>
                    <a:pt x="103294" y="32855"/>
                    <a:pt x="105065" y="39588"/>
                    <a:pt x="105598" y="42248"/>
                  </a:cubicBezTo>
                  <a:cubicBezTo>
                    <a:pt x="107370" y="48980"/>
                    <a:pt x="107370" y="49155"/>
                    <a:pt x="110920" y="54825"/>
                  </a:cubicBezTo>
                  <a:cubicBezTo>
                    <a:pt x="116592" y="63510"/>
                    <a:pt x="125458" y="73610"/>
                    <a:pt x="139289" y="73610"/>
                  </a:cubicBezTo>
                  <a:cubicBezTo>
                    <a:pt x="149219" y="73610"/>
                    <a:pt x="149751" y="65457"/>
                    <a:pt x="149751" y="61208"/>
                  </a:cubicBezTo>
                  <a:cubicBezTo>
                    <a:pt x="149751" y="50577"/>
                    <a:pt x="142125" y="30901"/>
                    <a:pt x="139289" y="23462"/>
                  </a:cubicBezTo>
                  <a:cubicBezTo>
                    <a:pt x="137335" y="18500"/>
                    <a:pt x="136628" y="16904"/>
                    <a:pt x="136628" y="13886"/>
                  </a:cubicBezTo>
                  <a:cubicBezTo>
                    <a:pt x="136628" y="4493"/>
                    <a:pt x="144429" y="-1350"/>
                    <a:pt x="153470" y="-1350"/>
                  </a:cubicBezTo>
                  <a:cubicBezTo>
                    <a:pt x="171201" y="-1350"/>
                    <a:pt x="179002" y="23104"/>
                    <a:pt x="179002" y="25765"/>
                  </a:cubicBezTo>
                  <a:cubicBezTo>
                    <a:pt x="179002" y="28066"/>
                    <a:pt x="176698" y="28066"/>
                    <a:pt x="176166" y="28066"/>
                  </a:cubicBezTo>
                  <a:cubicBezTo>
                    <a:pt x="173687" y="28066"/>
                    <a:pt x="173505" y="27003"/>
                    <a:pt x="172797" y="25050"/>
                  </a:cubicBezTo>
                  <a:cubicBezTo>
                    <a:pt x="168722" y="10878"/>
                    <a:pt x="160921" y="3613"/>
                    <a:pt x="154002" y="3613"/>
                  </a:cubicBezTo>
                  <a:cubicBezTo>
                    <a:pt x="150284" y="3613"/>
                    <a:pt x="149569" y="6089"/>
                    <a:pt x="149569" y="9814"/>
                  </a:cubicBezTo>
                  <a:cubicBezTo>
                    <a:pt x="149569" y="13886"/>
                    <a:pt x="150458" y="16189"/>
                    <a:pt x="153652" y="24169"/>
                  </a:cubicBezTo>
                  <a:cubicBezTo>
                    <a:pt x="155773" y="29664"/>
                    <a:pt x="163050" y="48449"/>
                    <a:pt x="163050" y="58373"/>
                  </a:cubicBezTo>
                  <a:cubicBezTo>
                    <a:pt x="163050" y="61208"/>
                    <a:pt x="163050" y="68648"/>
                    <a:pt x="156488" y="73784"/>
                  </a:cubicBezTo>
                  <a:cubicBezTo>
                    <a:pt x="153470" y="76095"/>
                    <a:pt x="148329" y="78573"/>
                    <a:pt x="139996" y="78573"/>
                  </a:cubicBezTo>
                  <a:cubicBezTo>
                    <a:pt x="127055" y="78573"/>
                    <a:pt x="117657" y="71483"/>
                    <a:pt x="111095" y="63869"/>
                  </a:cubicBezTo>
                  <a:lnTo>
                    <a:pt x="124568" y="118089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272" name="任意多边形: 形状 271">
              <a:extLst>
                <a:ext uri="{FF2B5EF4-FFF2-40B4-BE49-F238E27FC236}">
                  <a16:creationId xmlns:a16="http://schemas.microsoft.com/office/drawing/2014/main" id="{E4D780C7-0C37-5865-2FF2-3567B1BA2D09}"/>
                </a:ext>
              </a:extLst>
            </p:cNvPr>
            <p:cNvSpPr/>
            <p:nvPr>
              <p:custDataLst>
                <p:tags r:id="rId77"/>
              </p:custDataLst>
            </p:nvPr>
          </p:nvSpPr>
          <p:spPr>
            <a:xfrm flipV="1">
              <a:off x="9966504" y="-13527044"/>
              <a:ext cx="54187" cy="178432"/>
            </a:xfrm>
            <a:custGeom>
              <a:avLst/>
              <a:gdLst>
                <a:gd name="connsiteX0" fmla="*/ 54187 w 54187"/>
                <a:gd name="connsiteY0" fmla="*/ 174302 h 178432"/>
                <a:gd name="connsiteX1" fmla="*/ 50899 w 54187"/>
                <a:gd name="connsiteY1" fmla="*/ 177089 h 178432"/>
                <a:gd name="connsiteX2" fmla="*/ 20003 w 54187"/>
                <a:gd name="connsiteY2" fmla="*/ 174555 h 178432"/>
                <a:gd name="connsiteX3" fmla="*/ 15189 w 54187"/>
                <a:gd name="connsiteY3" fmla="*/ 169244 h 178432"/>
                <a:gd name="connsiteX4" fmla="*/ 21521 w 54187"/>
                <a:gd name="connsiteY4" fmla="*/ 166457 h 178432"/>
                <a:gd name="connsiteX5" fmla="*/ 33930 w 54187"/>
                <a:gd name="connsiteY5" fmla="*/ 162154 h 178432"/>
                <a:gd name="connsiteX6" fmla="*/ 33167 w 54187"/>
                <a:gd name="connsiteY6" fmla="*/ 157097 h 178432"/>
                <a:gd name="connsiteX7" fmla="*/ 1263 w 54187"/>
                <a:gd name="connsiteY7" fmla="*/ 30551 h 178432"/>
                <a:gd name="connsiteX8" fmla="*/ 0 w 54187"/>
                <a:gd name="connsiteY8" fmla="*/ 21944 h 178432"/>
                <a:gd name="connsiteX9" fmla="*/ 23038 w 54187"/>
                <a:gd name="connsiteY9" fmla="*/ -1344 h 178432"/>
                <a:gd name="connsiteX10" fmla="*/ 42033 w 54187"/>
                <a:gd name="connsiteY10" fmla="*/ 12829 h 178432"/>
                <a:gd name="connsiteX11" fmla="*/ 49627 w 54187"/>
                <a:gd name="connsiteY11" fmla="*/ 37633 h 178432"/>
                <a:gd name="connsiteX12" fmla="*/ 46592 w 54187"/>
                <a:gd name="connsiteY12" fmla="*/ 40165 h 178432"/>
                <a:gd name="connsiteX13" fmla="*/ 43041 w 54187"/>
                <a:gd name="connsiteY13" fmla="*/ 35608 h 178432"/>
                <a:gd name="connsiteX14" fmla="*/ 23801 w 54187"/>
                <a:gd name="connsiteY14" fmla="*/ 4230 h 178432"/>
                <a:gd name="connsiteX15" fmla="*/ 16206 w 54187"/>
                <a:gd name="connsiteY15" fmla="*/ 15870 h 178432"/>
                <a:gd name="connsiteX16" fmla="*/ 17723 w 54187"/>
                <a:gd name="connsiteY16" fmla="*/ 28018 h 178432"/>
                <a:gd name="connsiteX17" fmla="*/ 54187 w 54187"/>
                <a:gd name="connsiteY17" fmla="*/ 174302 h 17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4187" h="178432">
                  <a:moveTo>
                    <a:pt x="54187" y="174302"/>
                  </a:moveTo>
                  <a:cubicBezTo>
                    <a:pt x="54187" y="174555"/>
                    <a:pt x="54187" y="177089"/>
                    <a:pt x="50899" y="177089"/>
                  </a:cubicBezTo>
                  <a:cubicBezTo>
                    <a:pt x="45067" y="177089"/>
                    <a:pt x="26589" y="175064"/>
                    <a:pt x="20003" y="174555"/>
                  </a:cubicBezTo>
                  <a:cubicBezTo>
                    <a:pt x="17978" y="174302"/>
                    <a:pt x="15189" y="174048"/>
                    <a:pt x="15189" y="169244"/>
                  </a:cubicBezTo>
                  <a:cubicBezTo>
                    <a:pt x="15189" y="166457"/>
                    <a:pt x="17723" y="166457"/>
                    <a:pt x="21521" y="166457"/>
                  </a:cubicBezTo>
                  <a:cubicBezTo>
                    <a:pt x="33675" y="166457"/>
                    <a:pt x="33930" y="164179"/>
                    <a:pt x="33930" y="162154"/>
                  </a:cubicBezTo>
                  <a:lnTo>
                    <a:pt x="33167" y="157097"/>
                  </a:lnTo>
                  <a:lnTo>
                    <a:pt x="1263" y="30551"/>
                  </a:lnTo>
                  <a:cubicBezTo>
                    <a:pt x="500" y="27764"/>
                    <a:pt x="0" y="25993"/>
                    <a:pt x="0" y="21944"/>
                  </a:cubicBezTo>
                  <a:cubicBezTo>
                    <a:pt x="0" y="7517"/>
                    <a:pt x="11137" y="-1344"/>
                    <a:pt x="23038" y="-1344"/>
                  </a:cubicBezTo>
                  <a:cubicBezTo>
                    <a:pt x="31395" y="-1344"/>
                    <a:pt x="37726" y="3723"/>
                    <a:pt x="42033" y="12829"/>
                  </a:cubicBezTo>
                  <a:cubicBezTo>
                    <a:pt x="46592" y="22453"/>
                    <a:pt x="49627" y="37132"/>
                    <a:pt x="49627" y="37633"/>
                  </a:cubicBezTo>
                  <a:cubicBezTo>
                    <a:pt x="49627" y="40165"/>
                    <a:pt x="47347" y="40165"/>
                    <a:pt x="46592" y="40165"/>
                  </a:cubicBezTo>
                  <a:cubicBezTo>
                    <a:pt x="44058" y="40165"/>
                    <a:pt x="43804" y="39157"/>
                    <a:pt x="43041" y="35608"/>
                  </a:cubicBezTo>
                  <a:cubicBezTo>
                    <a:pt x="38743" y="19157"/>
                    <a:pt x="33930" y="4230"/>
                    <a:pt x="23801" y="4230"/>
                  </a:cubicBezTo>
                  <a:cubicBezTo>
                    <a:pt x="16206" y="4230"/>
                    <a:pt x="16206" y="12329"/>
                    <a:pt x="16206" y="15870"/>
                  </a:cubicBezTo>
                  <a:cubicBezTo>
                    <a:pt x="16206" y="21944"/>
                    <a:pt x="16452" y="23206"/>
                    <a:pt x="17723" y="28018"/>
                  </a:cubicBezTo>
                  <a:lnTo>
                    <a:pt x="54187" y="174302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273" name="任意多边形: 形状 272">
              <a:extLst>
                <a:ext uri="{FF2B5EF4-FFF2-40B4-BE49-F238E27FC236}">
                  <a16:creationId xmlns:a16="http://schemas.microsoft.com/office/drawing/2014/main" id="{0BDC64F4-4BED-C43F-EA70-6B152D81A0A8}"/>
                </a:ext>
              </a:extLst>
            </p:cNvPr>
            <p:cNvSpPr/>
            <p:nvPr>
              <p:custDataLst>
                <p:tags r:id="rId78"/>
              </p:custDataLst>
            </p:nvPr>
          </p:nvSpPr>
          <p:spPr>
            <a:xfrm flipV="1">
              <a:off x="10046123" y="-13463263"/>
              <a:ext cx="247823" cy="163751"/>
            </a:xfrm>
            <a:custGeom>
              <a:avLst/>
              <a:gdLst>
                <a:gd name="connsiteX0" fmla="*/ 84327 w 247823"/>
                <a:gd name="connsiteY0" fmla="*/ 146215 h 163751"/>
                <a:gd name="connsiteX1" fmla="*/ 61027 w 247823"/>
                <a:gd name="connsiteY1" fmla="*/ 162413 h 163751"/>
                <a:gd name="connsiteX2" fmla="*/ 0 w 247823"/>
                <a:gd name="connsiteY2" fmla="*/ 88262 h 163751"/>
                <a:gd name="connsiteX3" fmla="*/ 33683 w 247823"/>
                <a:gd name="connsiteY3" fmla="*/ 47761 h 163751"/>
                <a:gd name="connsiteX4" fmla="*/ 66596 w 247823"/>
                <a:gd name="connsiteY4" fmla="*/ 66745 h 163751"/>
                <a:gd name="connsiteX5" fmla="*/ 89642 w 247823"/>
                <a:gd name="connsiteY5" fmla="*/ 47761 h 163751"/>
                <a:gd name="connsiteX6" fmla="*/ 108382 w 247823"/>
                <a:gd name="connsiteY6" fmla="*/ 61686 h 163751"/>
                <a:gd name="connsiteX7" fmla="*/ 115976 w 247823"/>
                <a:gd name="connsiteY7" fmla="*/ 86737 h 163751"/>
                <a:gd name="connsiteX8" fmla="*/ 112942 w 247823"/>
                <a:gd name="connsiteY8" fmla="*/ 89270 h 163751"/>
                <a:gd name="connsiteX9" fmla="*/ 109391 w 247823"/>
                <a:gd name="connsiteY9" fmla="*/ 84712 h 163751"/>
                <a:gd name="connsiteX10" fmla="*/ 90150 w 247823"/>
                <a:gd name="connsiteY10" fmla="*/ 53334 h 163751"/>
                <a:gd name="connsiteX11" fmla="*/ 82556 w 247823"/>
                <a:gd name="connsiteY11" fmla="*/ 64974 h 163751"/>
                <a:gd name="connsiteX12" fmla="*/ 85844 w 247823"/>
                <a:gd name="connsiteY12" fmla="*/ 83704 h 163751"/>
                <a:gd name="connsiteX13" fmla="*/ 91413 w 247823"/>
                <a:gd name="connsiteY13" fmla="*/ 106485 h 163751"/>
                <a:gd name="connsiteX14" fmla="*/ 100533 w 247823"/>
                <a:gd name="connsiteY14" fmla="*/ 141912 h 163751"/>
                <a:gd name="connsiteX15" fmla="*/ 102304 w 247823"/>
                <a:gd name="connsiteY15" fmla="*/ 150518 h 163751"/>
                <a:gd name="connsiteX16" fmla="*/ 94956 w 247823"/>
                <a:gd name="connsiteY16" fmla="*/ 157354 h 163751"/>
                <a:gd name="connsiteX17" fmla="*/ 84327 w 247823"/>
                <a:gd name="connsiteY17" fmla="*/ 146215 h 163751"/>
                <a:gd name="connsiteX18" fmla="*/ 67867 w 247823"/>
                <a:gd name="connsiteY18" fmla="*/ 80663 h 163751"/>
                <a:gd name="connsiteX19" fmla="*/ 62798 w 247823"/>
                <a:gd name="connsiteY19" fmla="*/ 71303 h 163751"/>
                <a:gd name="connsiteX20" fmla="*/ 34183 w 247823"/>
                <a:gd name="connsiteY20" fmla="*/ 53334 h 163751"/>
                <a:gd name="connsiteX21" fmla="*/ 17978 w 247823"/>
                <a:gd name="connsiteY21" fmla="*/ 77123 h 163751"/>
                <a:gd name="connsiteX22" fmla="*/ 31903 w 247823"/>
                <a:gd name="connsiteY22" fmla="*/ 132551 h 163751"/>
                <a:gd name="connsiteX23" fmla="*/ 61281 w 247823"/>
                <a:gd name="connsiteY23" fmla="*/ 156847 h 163751"/>
                <a:gd name="connsiteX24" fmla="*/ 81284 w 247823"/>
                <a:gd name="connsiteY24" fmla="*/ 134575 h 163751"/>
                <a:gd name="connsiteX25" fmla="*/ 80530 w 247823"/>
                <a:gd name="connsiteY25" fmla="*/ 130272 h 163751"/>
                <a:gd name="connsiteX26" fmla="*/ 67867 w 247823"/>
                <a:gd name="connsiteY26" fmla="*/ 80663 h 163751"/>
                <a:gd name="connsiteX27" fmla="*/ 246816 w 247823"/>
                <a:gd name="connsiteY27" fmla="*/ 146978 h 163751"/>
                <a:gd name="connsiteX28" fmla="*/ 247823 w 247823"/>
                <a:gd name="connsiteY28" fmla="*/ 152796 h 163751"/>
                <a:gd name="connsiteX29" fmla="*/ 240484 w 247823"/>
                <a:gd name="connsiteY29" fmla="*/ 159634 h 163751"/>
                <a:gd name="connsiteX30" fmla="*/ 231617 w 247823"/>
                <a:gd name="connsiteY30" fmla="*/ 154313 h 163751"/>
                <a:gd name="connsiteX31" fmla="*/ 228075 w 247823"/>
                <a:gd name="connsiteY31" fmla="*/ 140649 h 163751"/>
                <a:gd name="connsiteX32" fmla="*/ 223007 w 247823"/>
                <a:gd name="connsiteY32" fmla="*/ 120403 h 163751"/>
                <a:gd name="connsiteX33" fmla="*/ 211615 w 247823"/>
                <a:gd name="connsiteY33" fmla="*/ 74843 h 163751"/>
                <a:gd name="connsiteX34" fmla="*/ 182998 w 247823"/>
                <a:gd name="connsiteY34" fmla="*/ 53334 h 163751"/>
                <a:gd name="connsiteX35" fmla="*/ 167301 w 247823"/>
                <a:gd name="connsiteY35" fmla="*/ 73835 h 163751"/>
                <a:gd name="connsiteX36" fmla="*/ 180212 w 247823"/>
                <a:gd name="connsiteY36" fmla="*/ 123436 h 163751"/>
                <a:gd name="connsiteX37" fmla="*/ 185279 w 247823"/>
                <a:gd name="connsiteY37" fmla="*/ 141657 h 163751"/>
                <a:gd name="connsiteX38" fmla="*/ 164515 w 247823"/>
                <a:gd name="connsiteY38" fmla="*/ 162413 h 163751"/>
                <a:gd name="connsiteX39" fmla="*/ 131084 w 247823"/>
                <a:gd name="connsiteY39" fmla="*/ 123436 h 163751"/>
                <a:gd name="connsiteX40" fmla="*/ 134127 w 247823"/>
                <a:gd name="connsiteY40" fmla="*/ 120911 h 163751"/>
                <a:gd name="connsiteX41" fmla="*/ 138179 w 247823"/>
                <a:gd name="connsiteY41" fmla="*/ 125460 h 163751"/>
                <a:gd name="connsiteX42" fmla="*/ 163752 w 247823"/>
                <a:gd name="connsiteY42" fmla="*/ 156847 h 163751"/>
                <a:gd name="connsiteX43" fmla="*/ 170082 w 247823"/>
                <a:gd name="connsiteY43" fmla="*/ 148747 h 163751"/>
                <a:gd name="connsiteX44" fmla="*/ 165776 w 247823"/>
                <a:gd name="connsiteY44" fmla="*/ 131035 h 163751"/>
                <a:gd name="connsiteX45" fmla="*/ 151096 w 247823"/>
                <a:gd name="connsiteY45" fmla="*/ 77884 h 163751"/>
                <a:gd name="connsiteX46" fmla="*/ 181982 w 247823"/>
                <a:gd name="connsiteY46" fmla="*/ 47761 h 163751"/>
                <a:gd name="connsiteX47" fmla="*/ 207563 w 247823"/>
                <a:gd name="connsiteY47" fmla="*/ 59154 h 163751"/>
                <a:gd name="connsiteX48" fmla="*/ 191103 w 247823"/>
                <a:gd name="connsiteY48" fmla="*/ 20177 h 163751"/>
                <a:gd name="connsiteX49" fmla="*/ 163250 w 247823"/>
                <a:gd name="connsiteY49" fmla="*/ 4234 h 163751"/>
                <a:gd name="connsiteX50" fmla="*/ 144001 w 247823"/>
                <a:gd name="connsiteY50" fmla="*/ 14858 h 163751"/>
                <a:gd name="connsiteX51" fmla="*/ 154893 w 247823"/>
                <a:gd name="connsiteY51" fmla="*/ 17899 h 163751"/>
                <a:gd name="connsiteX52" fmla="*/ 159953 w 247823"/>
                <a:gd name="connsiteY52" fmla="*/ 28277 h 163751"/>
                <a:gd name="connsiteX53" fmla="*/ 150588 w 247823"/>
                <a:gd name="connsiteY53" fmla="*/ 37136 h 163751"/>
                <a:gd name="connsiteX54" fmla="*/ 136407 w 247823"/>
                <a:gd name="connsiteY54" fmla="*/ 20686 h 163751"/>
                <a:gd name="connsiteX55" fmla="*/ 163250 w 247823"/>
                <a:gd name="connsiteY55" fmla="*/ -1339 h 163751"/>
                <a:gd name="connsiteX56" fmla="*/ 222506 w 247823"/>
                <a:gd name="connsiteY56" fmla="*/ 50293 h 163751"/>
                <a:gd name="connsiteX57" fmla="*/ 246816 w 247823"/>
                <a:gd name="connsiteY57" fmla="*/ 146978 h 163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247823" h="163751">
                  <a:moveTo>
                    <a:pt x="84327" y="146215"/>
                  </a:moveTo>
                  <a:cubicBezTo>
                    <a:pt x="79767" y="155577"/>
                    <a:pt x="72427" y="162413"/>
                    <a:pt x="61027" y="162413"/>
                  </a:cubicBezTo>
                  <a:cubicBezTo>
                    <a:pt x="31403" y="162413"/>
                    <a:pt x="0" y="125205"/>
                    <a:pt x="0" y="88262"/>
                  </a:cubicBezTo>
                  <a:cubicBezTo>
                    <a:pt x="0" y="64465"/>
                    <a:pt x="13926" y="47761"/>
                    <a:pt x="33683" y="47761"/>
                  </a:cubicBezTo>
                  <a:cubicBezTo>
                    <a:pt x="38743" y="47761"/>
                    <a:pt x="51407" y="48776"/>
                    <a:pt x="66596" y="66745"/>
                  </a:cubicBezTo>
                  <a:cubicBezTo>
                    <a:pt x="68622" y="56113"/>
                    <a:pt x="77487" y="47761"/>
                    <a:pt x="89642" y="47761"/>
                  </a:cubicBezTo>
                  <a:cubicBezTo>
                    <a:pt x="98508" y="47761"/>
                    <a:pt x="104331" y="53588"/>
                    <a:pt x="108382" y="61686"/>
                  </a:cubicBezTo>
                  <a:cubicBezTo>
                    <a:pt x="112688" y="70794"/>
                    <a:pt x="115976" y="86236"/>
                    <a:pt x="115976" y="86737"/>
                  </a:cubicBezTo>
                  <a:cubicBezTo>
                    <a:pt x="115976" y="89270"/>
                    <a:pt x="113696" y="89270"/>
                    <a:pt x="112942" y="89270"/>
                  </a:cubicBezTo>
                  <a:cubicBezTo>
                    <a:pt x="110408" y="89270"/>
                    <a:pt x="110154" y="88262"/>
                    <a:pt x="109391" y="84712"/>
                  </a:cubicBezTo>
                  <a:cubicBezTo>
                    <a:pt x="105093" y="68262"/>
                    <a:pt x="100533" y="53334"/>
                    <a:pt x="90150" y="53334"/>
                  </a:cubicBezTo>
                  <a:cubicBezTo>
                    <a:pt x="83310" y="53334"/>
                    <a:pt x="82556" y="59909"/>
                    <a:pt x="82556" y="64974"/>
                  </a:cubicBezTo>
                  <a:cubicBezTo>
                    <a:pt x="82556" y="70540"/>
                    <a:pt x="83056" y="72565"/>
                    <a:pt x="85844" y="83704"/>
                  </a:cubicBezTo>
                  <a:cubicBezTo>
                    <a:pt x="88633" y="94336"/>
                    <a:pt x="89133" y="96861"/>
                    <a:pt x="91413" y="106485"/>
                  </a:cubicBezTo>
                  <a:lnTo>
                    <a:pt x="100533" y="141912"/>
                  </a:lnTo>
                  <a:cubicBezTo>
                    <a:pt x="102304" y="149002"/>
                    <a:pt x="102304" y="149503"/>
                    <a:pt x="102304" y="150518"/>
                  </a:cubicBezTo>
                  <a:cubicBezTo>
                    <a:pt x="102304" y="154822"/>
                    <a:pt x="99262" y="157354"/>
                    <a:pt x="94956" y="157354"/>
                  </a:cubicBezTo>
                  <a:cubicBezTo>
                    <a:pt x="88879" y="157354"/>
                    <a:pt x="85082" y="151781"/>
                    <a:pt x="84327" y="146215"/>
                  </a:cubicBezTo>
                  <a:close/>
                  <a:moveTo>
                    <a:pt x="67867" y="80663"/>
                  </a:moveTo>
                  <a:cubicBezTo>
                    <a:pt x="66596" y="76105"/>
                    <a:pt x="66596" y="75606"/>
                    <a:pt x="62798" y="71303"/>
                  </a:cubicBezTo>
                  <a:cubicBezTo>
                    <a:pt x="51660" y="57383"/>
                    <a:pt x="41278" y="53334"/>
                    <a:pt x="34183" y="53334"/>
                  </a:cubicBezTo>
                  <a:cubicBezTo>
                    <a:pt x="21521" y="53334"/>
                    <a:pt x="17978" y="67254"/>
                    <a:pt x="17978" y="77123"/>
                  </a:cubicBezTo>
                  <a:cubicBezTo>
                    <a:pt x="17978" y="89778"/>
                    <a:pt x="26081" y="120911"/>
                    <a:pt x="31903" y="132551"/>
                  </a:cubicBezTo>
                  <a:cubicBezTo>
                    <a:pt x="39760" y="147477"/>
                    <a:pt x="51152" y="156847"/>
                    <a:pt x="61281" y="156847"/>
                  </a:cubicBezTo>
                  <a:cubicBezTo>
                    <a:pt x="77741" y="156847"/>
                    <a:pt x="81284" y="136092"/>
                    <a:pt x="81284" y="134575"/>
                  </a:cubicBezTo>
                  <a:cubicBezTo>
                    <a:pt x="81284" y="133058"/>
                    <a:pt x="80776" y="131534"/>
                    <a:pt x="80530" y="130272"/>
                  </a:cubicBezTo>
                  <a:lnTo>
                    <a:pt x="67867" y="80663"/>
                  </a:lnTo>
                  <a:close/>
                  <a:moveTo>
                    <a:pt x="246816" y="146978"/>
                  </a:moveTo>
                  <a:cubicBezTo>
                    <a:pt x="247823" y="150518"/>
                    <a:pt x="247823" y="151027"/>
                    <a:pt x="247823" y="152796"/>
                  </a:cubicBezTo>
                  <a:cubicBezTo>
                    <a:pt x="247823" y="157354"/>
                    <a:pt x="244282" y="159634"/>
                    <a:pt x="240484" y="159634"/>
                  </a:cubicBezTo>
                  <a:cubicBezTo>
                    <a:pt x="237949" y="159634"/>
                    <a:pt x="233897" y="158109"/>
                    <a:pt x="231617" y="154313"/>
                  </a:cubicBezTo>
                  <a:cubicBezTo>
                    <a:pt x="231109" y="153051"/>
                    <a:pt x="229084" y="145207"/>
                    <a:pt x="228075" y="140649"/>
                  </a:cubicBezTo>
                  <a:cubicBezTo>
                    <a:pt x="226304" y="134066"/>
                    <a:pt x="224532" y="127231"/>
                    <a:pt x="223007" y="120403"/>
                  </a:cubicBezTo>
                  <a:lnTo>
                    <a:pt x="211615" y="74843"/>
                  </a:lnTo>
                  <a:cubicBezTo>
                    <a:pt x="210598" y="71048"/>
                    <a:pt x="199713" y="53334"/>
                    <a:pt x="182998" y="53334"/>
                  </a:cubicBezTo>
                  <a:cubicBezTo>
                    <a:pt x="170082" y="53334"/>
                    <a:pt x="167301" y="64465"/>
                    <a:pt x="167301" y="73835"/>
                  </a:cubicBezTo>
                  <a:cubicBezTo>
                    <a:pt x="167301" y="85475"/>
                    <a:pt x="171607" y="101164"/>
                    <a:pt x="180212" y="123436"/>
                  </a:cubicBezTo>
                  <a:cubicBezTo>
                    <a:pt x="184262" y="133812"/>
                    <a:pt x="185279" y="136600"/>
                    <a:pt x="185279" y="141657"/>
                  </a:cubicBezTo>
                  <a:cubicBezTo>
                    <a:pt x="185279" y="153051"/>
                    <a:pt x="177177" y="162413"/>
                    <a:pt x="164515" y="162413"/>
                  </a:cubicBezTo>
                  <a:cubicBezTo>
                    <a:pt x="140459" y="162413"/>
                    <a:pt x="131084" y="125714"/>
                    <a:pt x="131084" y="123436"/>
                  </a:cubicBezTo>
                  <a:cubicBezTo>
                    <a:pt x="131084" y="120911"/>
                    <a:pt x="133619" y="120911"/>
                    <a:pt x="134127" y="120911"/>
                  </a:cubicBezTo>
                  <a:cubicBezTo>
                    <a:pt x="136661" y="120911"/>
                    <a:pt x="136915" y="121411"/>
                    <a:pt x="138179" y="125460"/>
                  </a:cubicBezTo>
                  <a:cubicBezTo>
                    <a:pt x="145018" y="149256"/>
                    <a:pt x="155147" y="156847"/>
                    <a:pt x="163752" y="156847"/>
                  </a:cubicBezTo>
                  <a:cubicBezTo>
                    <a:pt x="165776" y="156847"/>
                    <a:pt x="170082" y="156847"/>
                    <a:pt x="170082" y="148747"/>
                  </a:cubicBezTo>
                  <a:cubicBezTo>
                    <a:pt x="170082" y="142420"/>
                    <a:pt x="167555" y="135837"/>
                    <a:pt x="165776" y="131035"/>
                  </a:cubicBezTo>
                  <a:cubicBezTo>
                    <a:pt x="155647" y="104205"/>
                    <a:pt x="151096" y="89778"/>
                    <a:pt x="151096" y="77884"/>
                  </a:cubicBezTo>
                  <a:cubicBezTo>
                    <a:pt x="151096" y="55359"/>
                    <a:pt x="167046" y="47761"/>
                    <a:pt x="181982" y="47761"/>
                  </a:cubicBezTo>
                  <a:cubicBezTo>
                    <a:pt x="191866" y="47761"/>
                    <a:pt x="200468" y="52064"/>
                    <a:pt x="207563" y="59154"/>
                  </a:cubicBezTo>
                  <a:cubicBezTo>
                    <a:pt x="204274" y="45990"/>
                    <a:pt x="201230" y="33588"/>
                    <a:pt x="191103" y="20177"/>
                  </a:cubicBezTo>
                  <a:cubicBezTo>
                    <a:pt x="184516" y="11571"/>
                    <a:pt x="174897" y="4234"/>
                    <a:pt x="163250" y="4234"/>
                  </a:cubicBezTo>
                  <a:cubicBezTo>
                    <a:pt x="159699" y="4234"/>
                    <a:pt x="148308" y="4989"/>
                    <a:pt x="144001" y="14858"/>
                  </a:cubicBezTo>
                  <a:cubicBezTo>
                    <a:pt x="148053" y="14858"/>
                    <a:pt x="151342" y="14858"/>
                    <a:pt x="154893" y="17899"/>
                  </a:cubicBezTo>
                  <a:cubicBezTo>
                    <a:pt x="157419" y="20177"/>
                    <a:pt x="159953" y="23465"/>
                    <a:pt x="159953" y="28277"/>
                  </a:cubicBezTo>
                  <a:cubicBezTo>
                    <a:pt x="159953" y="36121"/>
                    <a:pt x="153121" y="37136"/>
                    <a:pt x="150588" y="37136"/>
                  </a:cubicBezTo>
                  <a:cubicBezTo>
                    <a:pt x="144765" y="37136"/>
                    <a:pt x="136407" y="33087"/>
                    <a:pt x="136407" y="20686"/>
                  </a:cubicBezTo>
                  <a:cubicBezTo>
                    <a:pt x="136407" y="8030"/>
                    <a:pt x="147545" y="-1339"/>
                    <a:pt x="163250" y="-1339"/>
                  </a:cubicBezTo>
                  <a:cubicBezTo>
                    <a:pt x="189331" y="-1339"/>
                    <a:pt x="215410" y="21694"/>
                    <a:pt x="222506" y="50293"/>
                  </a:cubicBezTo>
                  <a:lnTo>
                    <a:pt x="246816" y="146978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274" name="任意多边形: 形状 273">
              <a:extLst>
                <a:ext uri="{FF2B5EF4-FFF2-40B4-BE49-F238E27FC236}">
                  <a16:creationId xmlns:a16="http://schemas.microsoft.com/office/drawing/2014/main" id="{FC6A9092-8254-29E8-099A-13C0145E6859}"/>
                </a:ext>
              </a:extLst>
            </p:cNvPr>
            <p:cNvSpPr/>
            <p:nvPr>
              <p:custDataLst>
                <p:tags r:id="rId79"/>
              </p:custDataLst>
            </p:nvPr>
          </p:nvSpPr>
          <p:spPr>
            <a:xfrm flipV="1">
              <a:off x="10314743" y="-13463263"/>
              <a:ext cx="216678" cy="114651"/>
            </a:xfrm>
            <a:custGeom>
              <a:avLst/>
              <a:gdLst>
                <a:gd name="connsiteX0" fmla="*/ 35709 w 216678"/>
                <a:gd name="connsiteY0" fmla="*/ 59907 h 114651"/>
                <a:gd name="connsiteX1" fmla="*/ 74452 w 216678"/>
                <a:gd name="connsiteY1" fmla="*/ 65727 h 114651"/>
                <a:gd name="connsiteX2" fmla="*/ 93439 w 216678"/>
                <a:gd name="connsiteY2" fmla="*/ 91802 h 114651"/>
                <a:gd name="connsiteX3" fmla="*/ 66350 w 216678"/>
                <a:gd name="connsiteY3" fmla="*/ 113311 h 114651"/>
                <a:gd name="connsiteX4" fmla="*/ 0 w 216678"/>
                <a:gd name="connsiteY4" fmla="*/ 44471 h 114651"/>
                <a:gd name="connsiteX5" fmla="*/ 39762 w 216678"/>
                <a:gd name="connsiteY5" fmla="*/ -1341 h 114651"/>
                <a:gd name="connsiteX6" fmla="*/ 97245 w 216678"/>
                <a:gd name="connsiteY6" fmla="*/ 28528 h 114651"/>
                <a:gd name="connsiteX7" fmla="*/ 94201 w 216678"/>
                <a:gd name="connsiteY7" fmla="*/ 31815 h 114651"/>
                <a:gd name="connsiteX8" fmla="*/ 90912 w 216678"/>
                <a:gd name="connsiteY8" fmla="*/ 29283 h 114651"/>
                <a:gd name="connsiteX9" fmla="*/ 40270 w 216678"/>
                <a:gd name="connsiteY9" fmla="*/ 4232 h 114651"/>
                <a:gd name="connsiteX10" fmla="*/ 18232 w 216678"/>
                <a:gd name="connsiteY10" fmla="*/ 33586 h 114651"/>
                <a:gd name="connsiteX11" fmla="*/ 22285 w 216678"/>
                <a:gd name="connsiteY11" fmla="*/ 59907 h 114651"/>
                <a:gd name="connsiteX12" fmla="*/ 35709 w 216678"/>
                <a:gd name="connsiteY12" fmla="*/ 59907 h 114651"/>
                <a:gd name="connsiteX13" fmla="*/ 23810 w 216678"/>
                <a:gd name="connsiteY13" fmla="*/ 65481 h 114651"/>
                <a:gd name="connsiteX14" fmla="*/ 66350 w 216678"/>
                <a:gd name="connsiteY14" fmla="*/ 107745 h 114651"/>
                <a:gd name="connsiteX15" fmla="*/ 85090 w 216678"/>
                <a:gd name="connsiteY15" fmla="*/ 91802 h 114651"/>
                <a:gd name="connsiteX16" fmla="*/ 34192 w 216678"/>
                <a:gd name="connsiteY16" fmla="*/ 65481 h 114651"/>
                <a:gd name="connsiteX17" fmla="*/ 23810 w 216678"/>
                <a:gd name="connsiteY17" fmla="*/ 65481 h 114651"/>
                <a:gd name="connsiteX18" fmla="*/ 128554 w 216678"/>
                <a:gd name="connsiteY18" fmla="*/ 16381 h 114651"/>
                <a:gd name="connsiteX19" fmla="*/ 126276 w 216678"/>
                <a:gd name="connsiteY19" fmla="*/ 5495 h 114651"/>
                <a:gd name="connsiteX20" fmla="*/ 133623 w 216678"/>
                <a:gd name="connsiteY20" fmla="*/ -1341 h 114651"/>
                <a:gd name="connsiteX21" fmla="*/ 142990 w 216678"/>
                <a:gd name="connsiteY21" fmla="*/ 5749 h 114651"/>
                <a:gd name="connsiteX22" fmla="*/ 153118 w 216678"/>
                <a:gd name="connsiteY22" fmla="*/ 45733 h 114651"/>
                <a:gd name="connsiteX23" fmla="*/ 161220 w 216678"/>
                <a:gd name="connsiteY23" fmla="*/ 78637 h 114651"/>
                <a:gd name="connsiteX24" fmla="*/ 175402 w 216678"/>
                <a:gd name="connsiteY24" fmla="*/ 99391 h 114651"/>
                <a:gd name="connsiteX25" fmla="*/ 195658 w 216678"/>
                <a:gd name="connsiteY25" fmla="*/ 107745 h 114651"/>
                <a:gd name="connsiteX26" fmla="*/ 206297 w 216678"/>
                <a:gd name="connsiteY26" fmla="*/ 104704 h 114651"/>
                <a:gd name="connsiteX27" fmla="*/ 193123 w 216678"/>
                <a:gd name="connsiteY27" fmla="*/ 90784 h 114651"/>
                <a:gd name="connsiteX28" fmla="*/ 202753 w 216678"/>
                <a:gd name="connsiteY28" fmla="*/ 81933 h 114651"/>
                <a:gd name="connsiteX29" fmla="*/ 216679 w 216678"/>
                <a:gd name="connsiteY29" fmla="*/ 96859 h 114651"/>
                <a:gd name="connsiteX30" fmla="*/ 195658 w 216678"/>
                <a:gd name="connsiteY30" fmla="*/ 113311 h 114651"/>
                <a:gd name="connsiteX31" fmla="*/ 163246 w 216678"/>
                <a:gd name="connsiteY31" fmla="*/ 93825 h 114651"/>
                <a:gd name="connsiteX32" fmla="*/ 140201 w 216678"/>
                <a:gd name="connsiteY32" fmla="*/ 113311 h 114651"/>
                <a:gd name="connsiteX33" fmla="*/ 121468 w 216678"/>
                <a:gd name="connsiteY33" fmla="*/ 98884 h 114651"/>
                <a:gd name="connsiteX34" fmla="*/ 113611 w 216678"/>
                <a:gd name="connsiteY34" fmla="*/ 74334 h 114651"/>
                <a:gd name="connsiteX35" fmla="*/ 116654 w 216678"/>
                <a:gd name="connsiteY35" fmla="*/ 71809 h 114651"/>
                <a:gd name="connsiteX36" fmla="*/ 120960 w 216678"/>
                <a:gd name="connsiteY36" fmla="*/ 77628 h 114651"/>
                <a:gd name="connsiteX37" fmla="*/ 139446 w 216678"/>
                <a:gd name="connsiteY37" fmla="*/ 107745 h 114651"/>
                <a:gd name="connsiteX38" fmla="*/ 147294 w 216678"/>
                <a:gd name="connsiteY38" fmla="*/ 96105 h 114651"/>
                <a:gd name="connsiteX39" fmla="*/ 143244 w 216678"/>
                <a:gd name="connsiteY39" fmla="*/ 74841 h 114651"/>
                <a:gd name="connsiteX40" fmla="*/ 128554 w 216678"/>
                <a:gd name="connsiteY40" fmla="*/ 16381 h 114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216678" h="114651">
                  <a:moveTo>
                    <a:pt x="35709" y="59907"/>
                  </a:moveTo>
                  <a:cubicBezTo>
                    <a:pt x="43048" y="59907"/>
                    <a:pt x="61789" y="60414"/>
                    <a:pt x="74452" y="65727"/>
                  </a:cubicBezTo>
                  <a:cubicBezTo>
                    <a:pt x="92176" y="73325"/>
                    <a:pt x="93439" y="88252"/>
                    <a:pt x="93439" y="91802"/>
                  </a:cubicBezTo>
                  <a:cubicBezTo>
                    <a:pt x="93439" y="102933"/>
                    <a:pt x="83819" y="113311"/>
                    <a:pt x="66350" y="113311"/>
                  </a:cubicBezTo>
                  <a:cubicBezTo>
                    <a:pt x="38244" y="113311"/>
                    <a:pt x="0" y="88761"/>
                    <a:pt x="0" y="44471"/>
                  </a:cubicBezTo>
                  <a:cubicBezTo>
                    <a:pt x="0" y="18659"/>
                    <a:pt x="14943" y="-1341"/>
                    <a:pt x="39762" y="-1341"/>
                  </a:cubicBezTo>
                  <a:cubicBezTo>
                    <a:pt x="75969" y="-1341"/>
                    <a:pt x="97245" y="25487"/>
                    <a:pt x="97245" y="28528"/>
                  </a:cubicBezTo>
                  <a:cubicBezTo>
                    <a:pt x="97245" y="30045"/>
                    <a:pt x="95719" y="31815"/>
                    <a:pt x="94201" y="31815"/>
                  </a:cubicBezTo>
                  <a:cubicBezTo>
                    <a:pt x="92938" y="31815"/>
                    <a:pt x="92429" y="31307"/>
                    <a:pt x="90912" y="29283"/>
                  </a:cubicBezTo>
                  <a:cubicBezTo>
                    <a:pt x="70910" y="4232"/>
                    <a:pt x="43303" y="4232"/>
                    <a:pt x="40270" y="4232"/>
                  </a:cubicBezTo>
                  <a:cubicBezTo>
                    <a:pt x="20513" y="4232"/>
                    <a:pt x="18232" y="25487"/>
                    <a:pt x="18232" y="33586"/>
                  </a:cubicBezTo>
                  <a:cubicBezTo>
                    <a:pt x="18232" y="36627"/>
                    <a:pt x="18486" y="44471"/>
                    <a:pt x="22285" y="59907"/>
                  </a:cubicBezTo>
                  <a:lnTo>
                    <a:pt x="35709" y="59907"/>
                  </a:lnTo>
                  <a:close/>
                  <a:moveTo>
                    <a:pt x="23810" y="65481"/>
                  </a:moveTo>
                  <a:cubicBezTo>
                    <a:pt x="33684" y="103949"/>
                    <a:pt x="59763" y="107745"/>
                    <a:pt x="66350" y="107745"/>
                  </a:cubicBezTo>
                  <a:cubicBezTo>
                    <a:pt x="78249" y="107745"/>
                    <a:pt x="85090" y="100401"/>
                    <a:pt x="85090" y="91802"/>
                  </a:cubicBezTo>
                  <a:cubicBezTo>
                    <a:pt x="85090" y="65481"/>
                    <a:pt x="44566" y="65481"/>
                    <a:pt x="34192" y="65481"/>
                  </a:cubicBezTo>
                  <a:lnTo>
                    <a:pt x="23810" y="65481"/>
                  </a:lnTo>
                  <a:close/>
                  <a:moveTo>
                    <a:pt x="128554" y="16381"/>
                  </a:moveTo>
                  <a:cubicBezTo>
                    <a:pt x="127791" y="12585"/>
                    <a:pt x="126276" y="6757"/>
                    <a:pt x="126276" y="5495"/>
                  </a:cubicBezTo>
                  <a:cubicBezTo>
                    <a:pt x="126276" y="937"/>
                    <a:pt x="129817" y="-1341"/>
                    <a:pt x="133623" y="-1341"/>
                  </a:cubicBezTo>
                  <a:cubicBezTo>
                    <a:pt x="136657" y="-1341"/>
                    <a:pt x="141218" y="684"/>
                    <a:pt x="142990" y="5749"/>
                  </a:cubicBezTo>
                  <a:cubicBezTo>
                    <a:pt x="143498" y="6757"/>
                    <a:pt x="152108" y="41185"/>
                    <a:pt x="153118" y="45733"/>
                  </a:cubicBezTo>
                  <a:cubicBezTo>
                    <a:pt x="155144" y="54087"/>
                    <a:pt x="159705" y="71809"/>
                    <a:pt x="161220" y="78637"/>
                  </a:cubicBezTo>
                  <a:cubicBezTo>
                    <a:pt x="162236" y="81933"/>
                    <a:pt x="169324" y="93825"/>
                    <a:pt x="175402" y="99391"/>
                  </a:cubicBezTo>
                  <a:cubicBezTo>
                    <a:pt x="177426" y="101162"/>
                    <a:pt x="184775" y="107745"/>
                    <a:pt x="195658" y="107745"/>
                  </a:cubicBezTo>
                  <a:cubicBezTo>
                    <a:pt x="202245" y="107745"/>
                    <a:pt x="206042" y="104704"/>
                    <a:pt x="206297" y="104704"/>
                  </a:cubicBezTo>
                  <a:cubicBezTo>
                    <a:pt x="198701" y="103442"/>
                    <a:pt x="193123" y="97367"/>
                    <a:pt x="193123" y="90784"/>
                  </a:cubicBezTo>
                  <a:cubicBezTo>
                    <a:pt x="193123" y="86735"/>
                    <a:pt x="195912" y="81933"/>
                    <a:pt x="202753" y="81933"/>
                  </a:cubicBezTo>
                  <a:cubicBezTo>
                    <a:pt x="209584" y="81933"/>
                    <a:pt x="216679" y="87751"/>
                    <a:pt x="216679" y="96859"/>
                  </a:cubicBezTo>
                  <a:cubicBezTo>
                    <a:pt x="216679" y="105720"/>
                    <a:pt x="208577" y="113311"/>
                    <a:pt x="195658" y="113311"/>
                  </a:cubicBezTo>
                  <a:cubicBezTo>
                    <a:pt x="179198" y="113311"/>
                    <a:pt x="168060" y="100908"/>
                    <a:pt x="163246" y="93825"/>
                  </a:cubicBezTo>
                  <a:cubicBezTo>
                    <a:pt x="161220" y="105211"/>
                    <a:pt x="152108" y="113311"/>
                    <a:pt x="140201" y="113311"/>
                  </a:cubicBezTo>
                  <a:cubicBezTo>
                    <a:pt x="128554" y="113311"/>
                    <a:pt x="123741" y="103442"/>
                    <a:pt x="121468" y="98884"/>
                  </a:cubicBezTo>
                  <a:cubicBezTo>
                    <a:pt x="116908" y="90277"/>
                    <a:pt x="113611" y="75095"/>
                    <a:pt x="113611" y="74334"/>
                  </a:cubicBezTo>
                  <a:cubicBezTo>
                    <a:pt x="113611" y="71809"/>
                    <a:pt x="116145" y="71809"/>
                    <a:pt x="116654" y="71809"/>
                  </a:cubicBezTo>
                  <a:cubicBezTo>
                    <a:pt x="119188" y="71809"/>
                    <a:pt x="119443" y="72054"/>
                    <a:pt x="120960" y="77628"/>
                  </a:cubicBezTo>
                  <a:cubicBezTo>
                    <a:pt x="125266" y="95596"/>
                    <a:pt x="130325" y="107745"/>
                    <a:pt x="139446" y="107745"/>
                  </a:cubicBezTo>
                  <a:cubicBezTo>
                    <a:pt x="143753" y="107745"/>
                    <a:pt x="147294" y="105720"/>
                    <a:pt x="147294" y="96105"/>
                  </a:cubicBezTo>
                  <a:cubicBezTo>
                    <a:pt x="147294" y="90784"/>
                    <a:pt x="146531" y="88005"/>
                    <a:pt x="143244" y="74841"/>
                  </a:cubicBezTo>
                  <a:lnTo>
                    <a:pt x="128554" y="16381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275" name="任意多边形: 形状 274">
              <a:extLst>
                <a:ext uri="{FF2B5EF4-FFF2-40B4-BE49-F238E27FC236}">
                  <a16:creationId xmlns:a16="http://schemas.microsoft.com/office/drawing/2014/main" id="{DEFF2715-6838-3B90-99FC-571846F535BF}"/>
                </a:ext>
              </a:extLst>
            </p:cNvPr>
            <p:cNvSpPr/>
            <p:nvPr>
              <p:custDataLst>
                <p:tags r:id="rId80"/>
              </p:custDataLst>
            </p:nvPr>
          </p:nvSpPr>
          <p:spPr>
            <a:xfrm flipV="1">
              <a:off x="4821653" y="-13101190"/>
              <a:ext cx="144345" cy="175646"/>
            </a:xfrm>
            <a:custGeom>
              <a:avLst/>
              <a:gdLst>
                <a:gd name="connsiteX0" fmla="*/ 17477 w 144345"/>
                <a:gd name="connsiteY0" fmla="*/ 10584 h 175646"/>
                <a:gd name="connsiteX1" fmla="*/ 0 w 144345"/>
                <a:gd name="connsiteY1" fmla="*/ 10584 h 175646"/>
                <a:gd name="connsiteX2" fmla="*/ 0 w 144345"/>
                <a:gd name="connsiteY2" fmla="*/ -1310 h 175646"/>
                <a:gd name="connsiteX3" fmla="*/ 31912 w 144345"/>
                <a:gd name="connsiteY3" fmla="*/ -549 h 175646"/>
                <a:gd name="connsiteX4" fmla="*/ 63816 w 144345"/>
                <a:gd name="connsiteY4" fmla="*/ -1310 h 175646"/>
                <a:gd name="connsiteX5" fmla="*/ 63816 w 144345"/>
                <a:gd name="connsiteY5" fmla="*/ 10584 h 175646"/>
                <a:gd name="connsiteX6" fmla="*/ 46346 w 144345"/>
                <a:gd name="connsiteY6" fmla="*/ 10584 h 175646"/>
                <a:gd name="connsiteX7" fmla="*/ 46346 w 144345"/>
                <a:gd name="connsiteY7" fmla="*/ 63479 h 175646"/>
                <a:gd name="connsiteX8" fmla="*/ 84073 w 144345"/>
                <a:gd name="connsiteY8" fmla="*/ 103473 h 175646"/>
                <a:gd name="connsiteX9" fmla="*/ 97999 w 144345"/>
                <a:gd name="connsiteY9" fmla="*/ 78921 h 175646"/>
                <a:gd name="connsiteX10" fmla="*/ 97999 w 144345"/>
                <a:gd name="connsiteY10" fmla="*/ 10584 h 175646"/>
                <a:gd name="connsiteX11" fmla="*/ 80530 w 144345"/>
                <a:gd name="connsiteY11" fmla="*/ 10584 h 175646"/>
                <a:gd name="connsiteX12" fmla="*/ 80530 w 144345"/>
                <a:gd name="connsiteY12" fmla="*/ -1310 h 175646"/>
                <a:gd name="connsiteX13" fmla="*/ 112434 w 144345"/>
                <a:gd name="connsiteY13" fmla="*/ -549 h 175646"/>
                <a:gd name="connsiteX14" fmla="*/ 144346 w 144345"/>
                <a:gd name="connsiteY14" fmla="*/ -1310 h 175646"/>
                <a:gd name="connsiteX15" fmla="*/ 144346 w 144345"/>
                <a:gd name="connsiteY15" fmla="*/ 10584 h 175646"/>
                <a:gd name="connsiteX16" fmla="*/ 126868 w 144345"/>
                <a:gd name="connsiteY16" fmla="*/ 10584 h 175646"/>
                <a:gd name="connsiteX17" fmla="*/ 126868 w 144345"/>
                <a:gd name="connsiteY17" fmla="*/ 76134 h 175646"/>
                <a:gd name="connsiteX18" fmla="*/ 87870 w 144345"/>
                <a:gd name="connsiteY18" fmla="*/ 112579 h 175646"/>
                <a:gd name="connsiteX19" fmla="*/ 44821 w 144345"/>
                <a:gd name="connsiteY19" fmla="*/ 87774 h 175646"/>
                <a:gd name="connsiteX20" fmla="*/ 44821 w 144345"/>
                <a:gd name="connsiteY20" fmla="*/ 174336 h 175646"/>
                <a:gd name="connsiteX21" fmla="*/ 0 w 144345"/>
                <a:gd name="connsiteY21" fmla="*/ 172311 h 175646"/>
                <a:gd name="connsiteX22" fmla="*/ 0 w 144345"/>
                <a:gd name="connsiteY22" fmla="*/ 160416 h 175646"/>
                <a:gd name="connsiteX23" fmla="*/ 17477 w 144345"/>
                <a:gd name="connsiteY23" fmla="*/ 150547 h 175646"/>
                <a:gd name="connsiteX24" fmla="*/ 17477 w 144345"/>
                <a:gd name="connsiteY24" fmla="*/ 10584 h 175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44345" h="175646">
                  <a:moveTo>
                    <a:pt x="17477" y="10584"/>
                  </a:moveTo>
                  <a:lnTo>
                    <a:pt x="0" y="10584"/>
                  </a:lnTo>
                  <a:lnTo>
                    <a:pt x="0" y="-1310"/>
                  </a:lnTo>
                  <a:cubicBezTo>
                    <a:pt x="7094" y="-1056"/>
                    <a:pt x="22283" y="-549"/>
                    <a:pt x="31912" y="-549"/>
                  </a:cubicBezTo>
                  <a:cubicBezTo>
                    <a:pt x="41786" y="-549"/>
                    <a:pt x="56729" y="-1056"/>
                    <a:pt x="63816" y="-1310"/>
                  </a:cubicBezTo>
                  <a:lnTo>
                    <a:pt x="63816" y="10584"/>
                  </a:lnTo>
                  <a:lnTo>
                    <a:pt x="46346" y="10584"/>
                  </a:lnTo>
                  <a:lnTo>
                    <a:pt x="46346" y="63479"/>
                  </a:lnTo>
                  <a:cubicBezTo>
                    <a:pt x="46346" y="91070"/>
                    <a:pt x="68121" y="103473"/>
                    <a:pt x="84073" y="103473"/>
                  </a:cubicBezTo>
                  <a:cubicBezTo>
                    <a:pt x="92685" y="103473"/>
                    <a:pt x="97999" y="98152"/>
                    <a:pt x="97999" y="78921"/>
                  </a:cubicBezTo>
                  <a:lnTo>
                    <a:pt x="97999" y="10584"/>
                  </a:lnTo>
                  <a:lnTo>
                    <a:pt x="80530" y="10584"/>
                  </a:lnTo>
                  <a:lnTo>
                    <a:pt x="80530" y="-1310"/>
                  </a:lnTo>
                  <a:cubicBezTo>
                    <a:pt x="87616" y="-1056"/>
                    <a:pt x="102813" y="-549"/>
                    <a:pt x="112434" y="-549"/>
                  </a:cubicBezTo>
                  <a:cubicBezTo>
                    <a:pt x="122308" y="-549"/>
                    <a:pt x="137251" y="-1056"/>
                    <a:pt x="144346" y="-1310"/>
                  </a:cubicBezTo>
                  <a:lnTo>
                    <a:pt x="144346" y="10584"/>
                  </a:lnTo>
                  <a:lnTo>
                    <a:pt x="126868" y="10584"/>
                  </a:lnTo>
                  <a:lnTo>
                    <a:pt x="126868" y="76134"/>
                  </a:lnTo>
                  <a:cubicBezTo>
                    <a:pt x="126868" y="102710"/>
                    <a:pt x="113197" y="112579"/>
                    <a:pt x="87870" y="112579"/>
                  </a:cubicBezTo>
                  <a:cubicBezTo>
                    <a:pt x="63561" y="112579"/>
                    <a:pt x="50652" y="97898"/>
                    <a:pt x="44821" y="87774"/>
                  </a:cubicBezTo>
                  <a:lnTo>
                    <a:pt x="44821" y="174336"/>
                  </a:lnTo>
                  <a:lnTo>
                    <a:pt x="0" y="172311"/>
                  </a:lnTo>
                  <a:lnTo>
                    <a:pt x="0" y="160416"/>
                  </a:lnTo>
                  <a:cubicBezTo>
                    <a:pt x="15706" y="160416"/>
                    <a:pt x="17477" y="160416"/>
                    <a:pt x="17477" y="150547"/>
                  </a:cubicBezTo>
                  <a:lnTo>
                    <a:pt x="17477" y="10584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276" name="任意多边形: 形状 275">
              <a:extLst>
                <a:ext uri="{FF2B5EF4-FFF2-40B4-BE49-F238E27FC236}">
                  <a16:creationId xmlns:a16="http://schemas.microsoft.com/office/drawing/2014/main" id="{EBF3D921-315B-E8C0-A79F-09A12B3A3DB2}"/>
                </a:ext>
              </a:extLst>
            </p:cNvPr>
            <p:cNvSpPr/>
            <p:nvPr>
              <p:custDataLst>
                <p:tags r:id="rId81"/>
              </p:custDataLst>
            </p:nvPr>
          </p:nvSpPr>
          <p:spPr>
            <a:xfrm flipV="1">
              <a:off x="4982887" y="-13153058"/>
              <a:ext cx="278462" cy="124758"/>
            </a:xfrm>
            <a:custGeom>
              <a:avLst/>
              <a:gdLst>
                <a:gd name="connsiteX0" fmla="*/ 90429 w 278462"/>
                <a:gd name="connsiteY0" fmla="*/ 118123 h 124758"/>
                <a:gd name="connsiteX1" fmla="*/ 91135 w 278462"/>
                <a:gd name="connsiteY1" fmla="*/ 120965 h 124758"/>
                <a:gd name="connsiteX2" fmla="*/ 88299 w 278462"/>
                <a:gd name="connsiteY2" fmla="*/ 123442 h 124758"/>
                <a:gd name="connsiteX3" fmla="*/ 65603 w 278462"/>
                <a:gd name="connsiteY3" fmla="*/ 121671 h 124758"/>
                <a:gd name="connsiteX4" fmla="*/ 61702 w 278462"/>
                <a:gd name="connsiteY4" fmla="*/ 117599 h 124758"/>
                <a:gd name="connsiteX5" fmla="*/ 66310 w 278462"/>
                <a:gd name="connsiteY5" fmla="*/ 115113 h 124758"/>
                <a:gd name="connsiteX6" fmla="*/ 74826 w 278462"/>
                <a:gd name="connsiteY6" fmla="*/ 112453 h 124758"/>
                <a:gd name="connsiteX7" fmla="*/ 74111 w 278462"/>
                <a:gd name="connsiteY7" fmla="*/ 108555 h 124758"/>
                <a:gd name="connsiteX8" fmla="*/ 64006 w 278462"/>
                <a:gd name="connsiteY8" fmla="*/ 68150 h 124758"/>
                <a:gd name="connsiteX9" fmla="*/ 45743 w 278462"/>
                <a:gd name="connsiteY9" fmla="*/ 78606 h 124758"/>
                <a:gd name="connsiteX10" fmla="*/ 0 w 278462"/>
                <a:gd name="connsiteY10" fmla="*/ 28100 h 124758"/>
                <a:gd name="connsiteX11" fmla="*/ 26772 w 278462"/>
                <a:gd name="connsiteY11" fmla="*/ -1316 h 124758"/>
                <a:gd name="connsiteX12" fmla="*/ 51947 w 278462"/>
                <a:gd name="connsiteY12" fmla="*/ 11085 h 124758"/>
                <a:gd name="connsiteX13" fmla="*/ 70210 w 278462"/>
                <a:gd name="connsiteY13" fmla="*/ -1316 h 124758"/>
                <a:gd name="connsiteX14" fmla="*/ 84224 w 278462"/>
                <a:gd name="connsiteY14" fmla="*/ 8077 h 124758"/>
                <a:gd name="connsiteX15" fmla="*/ 90429 w 278462"/>
                <a:gd name="connsiteY15" fmla="*/ 25799 h 124758"/>
                <a:gd name="connsiteX16" fmla="*/ 87593 w 278462"/>
                <a:gd name="connsiteY16" fmla="*/ 28100 h 124758"/>
                <a:gd name="connsiteX17" fmla="*/ 83692 w 278462"/>
                <a:gd name="connsiteY17" fmla="*/ 22606 h 124758"/>
                <a:gd name="connsiteX18" fmla="*/ 70743 w 278462"/>
                <a:gd name="connsiteY18" fmla="*/ 3646 h 124758"/>
                <a:gd name="connsiteX19" fmla="*/ 64896 w 278462"/>
                <a:gd name="connsiteY19" fmla="*/ 12324 h 124758"/>
                <a:gd name="connsiteX20" fmla="*/ 65778 w 278462"/>
                <a:gd name="connsiteY20" fmla="*/ 19597 h 124758"/>
                <a:gd name="connsiteX21" fmla="*/ 90429 w 278462"/>
                <a:gd name="connsiteY21" fmla="*/ 118123 h 124758"/>
                <a:gd name="connsiteX22" fmla="*/ 52662 w 278462"/>
                <a:gd name="connsiteY22" fmla="*/ 22606 h 124758"/>
                <a:gd name="connsiteX23" fmla="*/ 43613 w 278462"/>
                <a:gd name="connsiteY23" fmla="*/ 10736 h 124758"/>
                <a:gd name="connsiteX24" fmla="*/ 27304 w 278462"/>
                <a:gd name="connsiteY24" fmla="*/ 3646 h 124758"/>
                <a:gd name="connsiteX25" fmla="*/ 14355 w 278462"/>
                <a:gd name="connsiteY25" fmla="*/ 20835 h 124758"/>
                <a:gd name="connsiteX26" fmla="*/ 23578 w 278462"/>
                <a:gd name="connsiteY26" fmla="*/ 56811 h 124758"/>
                <a:gd name="connsiteX27" fmla="*/ 45743 w 278462"/>
                <a:gd name="connsiteY27" fmla="*/ 73644 h 124758"/>
                <a:gd name="connsiteX28" fmla="*/ 61527 w 278462"/>
                <a:gd name="connsiteY28" fmla="*/ 58225 h 124758"/>
                <a:gd name="connsiteX29" fmla="*/ 60995 w 278462"/>
                <a:gd name="connsiteY29" fmla="*/ 55747 h 124758"/>
                <a:gd name="connsiteX30" fmla="*/ 52662 w 278462"/>
                <a:gd name="connsiteY30" fmla="*/ 22606 h 124758"/>
                <a:gd name="connsiteX31" fmla="*/ 134330 w 278462"/>
                <a:gd name="connsiteY31" fmla="*/ 40859 h 124758"/>
                <a:gd name="connsiteX32" fmla="*/ 162873 w 278462"/>
                <a:gd name="connsiteY32" fmla="*/ 44583 h 124758"/>
                <a:gd name="connsiteX33" fmla="*/ 178475 w 278462"/>
                <a:gd name="connsiteY33" fmla="*/ 63012 h 124758"/>
                <a:gd name="connsiteX34" fmla="*/ 156494 w 278462"/>
                <a:gd name="connsiteY34" fmla="*/ 78606 h 124758"/>
                <a:gd name="connsiteX35" fmla="*/ 106486 w 278462"/>
                <a:gd name="connsiteY35" fmla="*/ 31998 h 124758"/>
                <a:gd name="connsiteX36" fmla="*/ 138405 w 278462"/>
                <a:gd name="connsiteY36" fmla="*/ -1316 h 124758"/>
                <a:gd name="connsiteX37" fmla="*/ 182376 w 278462"/>
                <a:gd name="connsiteY37" fmla="*/ 18707 h 124758"/>
                <a:gd name="connsiteX38" fmla="*/ 179365 w 278462"/>
                <a:gd name="connsiteY38" fmla="*/ 21717 h 124758"/>
                <a:gd name="connsiteX39" fmla="*/ 176529 w 278462"/>
                <a:gd name="connsiteY39" fmla="*/ 19946 h 124758"/>
                <a:gd name="connsiteX40" fmla="*/ 138763 w 278462"/>
                <a:gd name="connsiteY40" fmla="*/ 3646 h 124758"/>
                <a:gd name="connsiteX41" fmla="*/ 121031 w 278462"/>
                <a:gd name="connsiteY41" fmla="*/ 25084 h 124758"/>
                <a:gd name="connsiteX42" fmla="*/ 123161 w 278462"/>
                <a:gd name="connsiteY42" fmla="*/ 40859 h 124758"/>
                <a:gd name="connsiteX43" fmla="*/ 134330 w 278462"/>
                <a:gd name="connsiteY43" fmla="*/ 40859 h 124758"/>
                <a:gd name="connsiteX44" fmla="*/ 124574 w 278462"/>
                <a:gd name="connsiteY44" fmla="*/ 45822 h 124758"/>
                <a:gd name="connsiteX45" fmla="*/ 156494 w 278462"/>
                <a:gd name="connsiteY45" fmla="*/ 73644 h 124758"/>
                <a:gd name="connsiteX46" fmla="*/ 170857 w 278462"/>
                <a:gd name="connsiteY46" fmla="*/ 63012 h 124758"/>
                <a:gd name="connsiteX47" fmla="*/ 133265 w 278462"/>
                <a:gd name="connsiteY47" fmla="*/ 45822 h 124758"/>
                <a:gd name="connsiteX48" fmla="*/ 124574 w 278462"/>
                <a:gd name="connsiteY48" fmla="*/ 45822 h 124758"/>
                <a:gd name="connsiteX49" fmla="*/ 268357 w 278462"/>
                <a:gd name="connsiteY49" fmla="*/ 68331 h 124758"/>
                <a:gd name="connsiteX50" fmla="*/ 259317 w 278462"/>
                <a:gd name="connsiteY50" fmla="*/ 58406 h 124758"/>
                <a:gd name="connsiteX51" fmla="*/ 266229 w 278462"/>
                <a:gd name="connsiteY51" fmla="*/ 51848 h 124758"/>
                <a:gd name="connsiteX52" fmla="*/ 276342 w 278462"/>
                <a:gd name="connsiteY52" fmla="*/ 63187 h 124758"/>
                <a:gd name="connsiteX53" fmla="*/ 252931 w 278462"/>
                <a:gd name="connsiteY53" fmla="*/ 78606 h 124758"/>
                <a:gd name="connsiteX54" fmla="*/ 201690 w 278462"/>
                <a:gd name="connsiteY54" fmla="*/ 29514 h 124758"/>
                <a:gd name="connsiteX55" fmla="*/ 234492 w 278462"/>
                <a:gd name="connsiteY55" fmla="*/ -1316 h 124758"/>
                <a:gd name="connsiteX56" fmla="*/ 278462 w 278462"/>
                <a:gd name="connsiteY56" fmla="*/ 18707 h 124758"/>
                <a:gd name="connsiteX57" fmla="*/ 275452 w 278462"/>
                <a:gd name="connsiteY57" fmla="*/ 21717 h 124758"/>
                <a:gd name="connsiteX58" fmla="*/ 272615 w 278462"/>
                <a:gd name="connsiteY58" fmla="*/ 19946 h 124758"/>
                <a:gd name="connsiteX59" fmla="*/ 234849 w 278462"/>
                <a:gd name="connsiteY59" fmla="*/ 3646 h 124758"/>
                <a:gd name="connsiteX60" fmla="*/ 216403 w 278462"/>
                <a:gd name="connsiteY60" fmla="*/ 23313 h 124758"/>
                <a:gd name="connsiteX61" fmla="*/ 228113 w 278462"/>
                <a:gd name="connsiteY61" fmla="*/ 60004 h 124758"/>
                <a:gd name="connsiteX62" fmla="*/ 252931 w 278462"/>
                <a:gd name="connsiteY62" fmla="*/ 73644 h 124758"/>
                <a:gd name="connsiteX63" fmla="*/ 268357 w 278462"/>
                <a:gd name="connsiteY63" fmla="*/ 68331 h 124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278462" h="124758">
                  <a:moveTo>
                    <a:pt x="90429" y="118123"/>
                  </a:moveTo>
                  <a:cubicBezTo>
                    <a:pt x="90603" y="118479"/>
                    <a:pt x="91135" y="120782"/>
                    <a:pt x="91135" y="120965"/>
                  </a:cubicBezTo>
                  <a:cubicBezTo>
                    <a:pt x="91135" y="121846"/>
                    <a:pt x="90429" y="123442"/>
                    <a:pt x="88299" y="123442"/>
                  </a:cubicBezTo>
                  <a:cubicBezTo>
                    <a:pt x="84748" y="123442"/>
                    <a:pt x="70036" y="122029"/>
                    <a:pt x="65603" y="121671"/>
                  </a:cubicBezTo>
                  <a:cubicBezTo>
                    <a:pt x="64181" y="121497"/>
                    <a:pt x="61702" y="121314"/>
                    <a:pt x="61702" y="117599"/>
                  </a:cubicBezTo>
                  <a:cubicBezTo>
                    <a:pt x="61702" y="115113"/>
                    <a:pt x="64181" y="115113"/>
                    <a:pt x="66310" y="115113"/>
                  </a:cubicBezTo>
                  <a:cubicBezTo>
                    <a:pt x="74826" y="115113"/>
                    <a:pt x="74826" y="113875"/>
                    <a:pt x="74826" y="112453"/>
                  </a:cubicBezTo>
                  <a:cubicBezTo>
                    <a:pt x="74826" y="111214"/>
                    <a:pt x="74469" y="110150"/>
                    <a:pt x="74111" y="108555"/>
                  </a:cubicBezTo>
                  <a:lnTo>
                    <a:pt x="64006" y="68150"/>
                  </a:lnTo>
                  <a:cubicBezTo>
                    <a:pt x="60280" y="74001"/>
                    <a:pt x="54250" y="78606"/>
                    <a:pt x="45743" y="78606"/>
                  </a:cubicBezTo>
                  <a:cubicBezTo>
                    <a:pt x="23046" y="78606"/>
                    <a:pt x="0" y="53619"/>
                    <a:pt x="0" y="28100"/>
                  </a:cubicBezTo>
                  <a:cubicBezTo>
                    <a:pt x="0" y="10910"/>
                    <a:pt x="11519" y="-1316"/>
                    <a:pt x="26772" y="-1316"/>
                  </a:cubicBezTo>
                  <a:cubicBezTo>
                    <a:pt x="36345" y="-1316"/>
                    <a:pt x="44853" y="4178"/>
                    <a:pt x="51947" y="11085"/>
                  </a:cubicBezTo>
                  <a:cubicBezTo>
                    <a:pt x="55315" y="453"/>
                    <a:pt x="65603" y="-1316"/>
                    <a:pt x="70210" y="-1316"/>
                  </a:cubicBezTo>
                  <a:cubicBezTo>
                    <a:pt x="76598" y="-1316"/>
                    <a:pt x="81030" y="2582"/>
                    <a:pt x="84224" y="8077"/>
                  </a:cubicBezTo>
                  <a:cubicBezTo>
                    <a:pt x="88124" y="14984"/>
                    <a:pt x="90429" y="25084"/>
                    <a:pt x="90429" y="25799"/>
                  </a:cubicBezTo>
                  <a:cubicBezTo>
                    <a:pt x="90429" y="28100"/>
                    <a:pt x="88124" y="28100"/>
                    <a:pt x="87593" y="28100"/>
                  </a:cubicBezTo>
                  <a:cubicBezTo>
                    <a:pt x="85106" y="28100"/>
                    <a:pt x="84931" y="27394"/>
                    <a:pt x="83692" y="22606"/>
                  </a:cubicBezTo>
                  <a:cubicBezTo>
                    <a:pt x="81563" y="14103"/>
                    <a:pt x="78195" y="3646"/>
                    <a:pt x="70743" y="3646"/>
                  </a:cubicBezTo>
                  <a:cubicBezTo>
                    <a:pt x="66135" y="3646"/>
                    <a:pt x="64896" y="7545"/>
                    <a:pt x="64896" y="12324"/>
                  </a:cubicBezTo>
                  <a:cubicBezTo>
                    <a:pt x="64896" y="15698"/>
                    <a:pt x="65245" y="17286"/>
                    <a:pt x="65778" y="19597"/>
                  </a:cubicBezTo>
                  <a:lnTo>
                    <a:pt x="90429" y="118123"/>
                  </a:lnTo>
                  <a:close/>
                  <a:moveTo>
                    <a:pt x="52662" y="22606"/>
                  </a:moveTo>
                  <a:cubicBezTo>
                    <a:pt x="51414" y="17643"/>
                    <a:pt x="47514" y="14103"/>
                    <a:pt x="43613" y="10736"/>
                  </a:cubicBezTo>
                  <a:cubicBezTo>
                    <a:pt x="42016" y="9314"/>
                    <a:pt x="34930" y="3646"/>
                    <a:pt x="27304" y="3646"/>
                  </a:cubicBezTo>
                  <a:cubicBezTo>
                    <a:pt x="20742" y="3646"/>
                    <a:pt x="14355" y="8250"/>
                    <a:pt x="14355" y="20835"/>
                  </a:cubicBezTo>
                  <a:cubicBezTo>
                    <a:pt x="14355" y="30228"/>
                    <a:pt x="19503" y="49720"/>
                    <a:pt x="23578" y="56811"/>
                  </a:cubicBezTo>
                  <a:cubicBezTo>
                    <a:pt x="31737" y="70983"/>
                    <a:pt x="40777" y="73644"/>
                    <a:pt x="45743" y="73644"/>
                  </a:cubicBezTo>
                  <a:cubicBezTo>
                    <a:pt x="58151" y="73644"/>
                    <a:pt x="61527" y="60177"/>
                    <a:pt x="61527" y="58225"/>
                  </a:cubicBezTo>
                  <a:cubicBezTo>
                    <a:pt x="61527" y="57518"/>
                    <a:pt x="61170" y="56279"/>
                    <a:pt x="60995" y="55747"/>
                  </a:cubicBezTo>
                  <a:lnTo>
                    <a:pt x="52662" y="22606"/>
                  </a:lnTo>
                  <a:close/>
                  <a:moveTo>
                    <a:pt x="134330" y="40859"/>
                  </a:moveTo>
                  <a:cubicBezTo>
                    <a:pt x="139295" y="40859"/>
                    <a:pt x="153300" y="41218"/>
                    <a:pt x="162873" y="44583"/>
                  </a:cubicBezTo>
                  <a:cubicBezTo>
                    <a:pt x="175997" y="49189"/>
                    <a:pt x="178475" y="57693"/>
                    <a:pt x="178475" y="63012"/>
                  </a:cubicBezTo>
                  <a:cubicBezTo>
                    <a:pt x="178475" y="72762"/>
                    <a:pt x="168728" y="78606"/>
                    <a:pt x="156494" y="78606"/>
                  </a:cubicBezTo>
                  <a:cubicBezTo>
                    <a:pt x="135212" y="78606"/>
                    <a:pt x="106486" y="62305"/>
                    <a:pt x="106486" y="31998"/>
                  </a:cubicBezTo>
                  <a:cubicBezTo>
                    <a:pt x="106486" y="14103"/>
                    <a:pt x="117663" y="-1316"/>
                    <a:pt x="138405" y="-1316"/>
                  </a:cubicBezTo>
                  <a:cubicBezTo>
                    <a:pt x="168371" y="-1316"/>
                    <a:pt x="182376" y="16223"/>
                    <a:pt x="182376" y="18707"/>
                  </a:cubicBezTo>
                  <a:cubicBezTo>
                    <a:pt x="182376" y="19771"/>
                    <a:pt x="180787" y="21717"/>
                    <a:pt x="179365" y="21717"/>
                  </a:cubicBezTo>
                  <a:cubicBezTo>
                    <a:pt x="178301" y="21717"/>
                    <a:pt x="177943" y="21368"/>
                    <a:pt x="176529" y="19946"/>
                  </a:cubicBezTo>
                  <a:cubicBezTo>
                    <a:pt x="162698" y="3646"/>
                    <a:pt x="141948" y="3646"/>
                    <a:pt x="138763" y="3646"/>
                  </a:cubicBezTo>
                  <a:cubicBezTo>
                    <a:pt x="128118" y="3646"/>
                    <a:pt x="121031" y="10736"/>
                    <a:pt x="121031" y="25084"/>
                  </a:cubicBezTo>
                  <a:cubicBezTo>
                    <a:pt x="121031" y="27568"/>
                    <a:pt x="121031" y="31110"/>
                    <a:pt x="123161" y="40859"/>
                  </a:cubicBezTo>
                  <a:lnTo>
                    <a:pt x="134330" y="40859"/>
                  </a:lnTo>
                  <a:close/>
                  <a:moveTo>
                    <a:pt x="124574" y="45822"/>
                  </a:moveTo>
                  <a:cubicBezTo>
                    <a:pt x="131843" y="71515"/>
                    <a:pt x="151529" y="73644"/>
                    <a:pt x="156494" y="73644"/>
                  </a:cubicBezTo>
                  <a:cubicBezTo>
                    <a:pt x="164295" y="73644"/>
                    <a:pt x="170857" y="69745"/>
                    <a:pt x="170857" y="63012"/>
                  </a:cubicBezTo>
                  <a:cubicBezTo>
                    <a:pt x="170857" y="45822"/>
                    <a:pt x="140892" y="45822"/>
                    <a:pt x="133265" y="45822"/>
                  </a:cubicBezTo>
                  <a:lnTo>
                    <a:pt x="124574" y="45822"/>
                  </a:lnTo>
                  <a:close/>
                  <a:moveTo>
                    <a:pt x="268357" y="68331"/>
                  </a:moveTo>
                  <a:cubicBezTo>
                    <a:pt x="261979" y="67267"/>
                    <a:pt x="259317" y="62305"/>
                    <a:pt x="259317" y="58406"/>
                  </a:cubicBezTo>
                  <a:cubicBezTo>
                    <a:pt x="259317" y="53619"/>
                    <a:pt x="263044" y="51848"/>
                    <a:pt x="266229" y="51848"/>
                  </a:cubicBezTo>
                  <a:cubicBezTo>
                    <a:pt x="270129" y="51848"/>
                    <a:pt x="276342" y="54683"/>
                    <a:pt x="276342" y="63187"/>
                  </a:cubicBezTo>
                  <a:cubicBezTo>
                    <a:pt x="276342" y="75240"/>
                    <a:pt x="262510" y="78606"/>
                    <a:pt x="252931" y="78606"/>
                  </a:cubicBezTo>
                  <a:cubicBezTo>
                    <a:pt x="226333" y="78606"/>
                    <a:pt x="201690" y="54151"/>
                    <a:pt x="201690" y="29514"/>
                  </a:cubicBezTo>
                  <a:cubicBezTo>
                    <a:pt x="201690" y="14276"/>
                    <a:pt x="212328" y="-1316"/>
                    <a:pt x="234492" y="-1316"/>
                  </a:cubicBezTo>
                  <a:cubicBezTo>
                    <a:pt x="264457" y="-1316"/>
                    <a:pt x="278462" y="16223"/>
                    <a:pt x="278462" y="18707"/>
                  </a:cubicBezTo>
                  <a:cubicBezTo>
                    <a:pt x="278462" y="19771"/>
                    <a:pt x="276873" y="21717"/>
                    <a:pt x="275452" y="21717"/>
                  </a:cubicBezTo>
                  <a:cubicBezTo>
                    <a:pt x="274387" y="21717"/>
                    <a:pt x="274031" y="21368"/>
                    <a:pt x="272615" y="19946"/>
                  </a:cubicBezTo>
                  <a:cubicBezTo>
                    <a:pt x="258786" y="3646"/>
                    <a:pt x="238035" y="3646"/>
                    <a:pt x="234849" y="3646"/>
                  </a:cubicBezTo>
                  <a:cubicBezTo>
                    <a:pt x="222083" y="3646"/>
                    <a:pt x="216403" y="12324"/>
                    <a:pt x="216403" y="23313"/>
                  </a:cubicBezTo>
                  <a:cubicBezTo>
                    <a:pt x="216403" y="28458"/>
                    <a:pt x="218889" y="47767"/>
                    <a:pt x="228113" y="60004"/>
                  </a:cubicBezTo>
                  <a:cubicBezTo>
                    <a:pt x="234849" y="68682"/>
                    <a:pt x="244064" y="73644"/>
                    <a:pt x="252931" y="73644"/>
                  </a:cubicBezTo>
                  <a:cubicBezTo>
                    <a:pt x="255418" y="73644"/>
                    <a:pt x="263926" y="73293"/>
                    <a:pt x="268357" y="68331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277" name="任意多边形: 形状 276">
              <a:extLst>
                <a:ext uri="{FF2B5EF4-FFF2-40B4-BE49-F238E27FC236}">
                  <a16:creationId xmlns:a16="http://schemas.microsoft.com/office/drawing/2014/main" id="{4F9A0A7D-8067-89EC-DA58-893F2F9E4714}"/>
                </a:ext>
              </a:extLst>
            </p:cNvPr>
            <p:cNvSpPr/>
            <p:nvPr>
              <p:custDataLst>
                <p:tags r:id="rId82"/>
              </p:custDataLst>
            </p:nvPr>
          </p:nvSpPr>
          <p:spPr>
            <a:xfrm flipV="1">
              <a:off x="4980400" y="-12980482"/>
              <a:ext cx="53726" cy="119263"/>
            </a:xfrm>
            <a:custGeom>
              <a:avLst/>
              <a:gdLst>
                <a:gd name="connsiteX0" fmla="*/ 49119 w 53726"/>
                <a:gd name="connsiteY0" fmla="*/ 111229 h 119263"/>
                <a:gd name="connsiteX1" fmla="*/ 42025 w 53726"/>
                <a:gd name="connsiteY1" fmla="*/ 117961 h 119263"/>
                <a:gd name="connsiteX2" fmla="*/ 32094 w 53726"/>
                <a:gd name="connsiteY2" fmla="*/ 108219 h 119263"/>
                <a:gd name="connsiteX3" fmla="*/ 39188 w 53726"/>
                <a:gd name="connsiteY3" fmla="*/ 101478 h 119263"/>
                <a:gd name="connsiteX4" fmla="*/ 49119 w 53726"/>
                <a:gd name="connsiteY4" fmla="*/ 111229 h 119263"/>
                <a:gd name="connsiteX5" fmla="*/ 12941 w 53726"/>
                <a:gd name="connsiteY5" fmla="*/ 21198 h 119263"/>
                <a:gd name="connsiteX6" fmla="*/ 11352 w 53726"/>
                <a:gd name="connsiteY6" fmla="*/ 13758 h 119263"/>
                <a:gd name="connsiteX7" fmla="*/ 28194 w 53726"/>
                <a:gd name="connsiteY7" fmla="*/ -1303 h 119263"/>
                <a:gd name="connsiteX8" fmla="*/ 53726 w 53726"/>
                <a:gd name="connsiteY8" fmla="*/ 25812 h 119263"/>
                <a:gd name="connsiteX9" fmla="*/ 50890 w 53726"/>
                <a:gd name="connsiteY9" fmla="*/ 28113 h 119263"/>
                <a:gd name="connsiteX10" fmla="*/ 47522 w 53726"/>
                <a:gd name="connsiteY10" fmla="*/ 25097 h 119263"/>
                <a:gd name="connsiteX11" fmla="*/ 28726 w 53726"/>
                <a:gd name="connsiteY11" fmla="*/ 3659 h 119263"/>
                <a:gd name="connsiteX12" fmla="*/ 24293 w 53726"/>
                <a:gd name="connsiteY12" fmla="*/ 9861 h 119263"/>
                <a:gd name="connsiteX13" fmla="*/ 27129 w 53726"/>
                <a:gd name="connsiteY13" fmla="*/ 21198 h 119263"/>
                <a:gd name="connsiteX14" fmla="*/ 32801 w 53726"/>
                <a:gd name="connsiteY14" fmla="*/ 35379 h 119263"/>
                <a:gd name="connsiteX15" fmla="*/ 41492 w 53726"/>
                <a:gd name="connsiteY15" fmla="*/ 57888 h 119263"/>
                <a:gd name="connsiteX16" fmla="*/ 42557 w 53726"/>
                <a:gd name="connsiteY16" fmla="*/ 63557 h 119263"/>
                <a:gd name="connsiteX17" fmla="*/ 25707 w 53726"/>
                <a:gd name="connsiteY17" fmla="*/ 78620 h 119263"/>
                <a:gd name="connsiteX18" fmla="*/ 0 w 53726"/>
                <a:gd name="connsiteY18" fmla="*/ 51505 h 119263"/>
                <a:gd name="connsiteX19" fmla="*/ 3010 w 53726"/>
                <a:gd name="connsiteY19" fmla="*/ 49202 h 119263"/>
                <a:gd name="connsiteX20" fmla="*/ 6204 w 53726"/>
                <a:gd name="connsiteY20" fmla="*/ 52037 h 119263"/>
                <a:gd name="connsiteX21" fmla="*/ 25175 w 53726"/>
                <a:gd name="connsiteY21" fmla="*/ 73657 h 119263"/>
                <a:gd name="connsiteX22" fmla="*/ 29608 w 53726"/>
                <a:gd name="connsiteY22" fmla="*/ 67456 h 119263"/>
                <a:gd name="connsiteX23" fmla="*/ 24118 w 53726"/>
                <a:gd name="connsiteY23" fmla="*/ 49734 h 119263"/>
                <a:gd name="connsiteX24" fmla="*/ 12941 w 53726"/>
                <a:gd name="connsiteY24" fmla="*/ 21198 h 119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3726" h="119263">
                  <a:moveTo>
                    <a:pt x="49119" y="111229"/>
                  </a:moveTo>
                  <a:cubicBezTo>
                    <a:pt x="49119" y="114062"/>
                    <a:pt x="46990" y="117961"/>
                    <a:pt x="42025" y="117961"/>
                  </a:cubicBezTo>
                  <a:cubicBezTo>
                    <a:pt x="37234" y="117961"/>
                    <a:pt x="32094" y="113357"/>
                    <a:pt x="32094" y="108219"/>
                  </a:cubicBezTo>
                  <a:cubicBezTo>
                    <a:pt x="32094" y="105201"/>
                    <a:pt x="34398" y="101478"/>
                    <a:pt x="39188" y="101478"/>
                  </a:cubicBezTo>
                  <a:cubicBezTo>
                    <a:pt x="44328" y="101478"/>
                    <a:pt x="49119" y="106440"/>
                    <a:pt x="49119" y="111229"/>
                  </a:cubicBezTo>
                  <a:close/>
                  <a:moveTo>
                    <a:pt x="12941" y="21198"/>
                  </a:moveTo>
                  <a:cubicBezTo>
                    <a:pt x="12234" y="18896"/>
                    <a:pt x="11352" y="16768"/>
                    <a:pt x="11352" y="13758"/>
                  </a:cubicBezTo>
                  <a:cubicBezTo>
                    <a:pt x="11352" y="5430"/>
                    <a:pt x="18438" y="-1303"/>
                    <a:pt x="28194" y="-1303"/>
                  </a:cubicBezTo>
                  <a:cubicBezTo>
                    <a:pt x="45925" y="-1303"/>
                    <a:pt x="53726" y="23151"/>
                    <a:pt x="53726" y="25812"/>
                  </a:cubicBezTo>
                  <a:cubicBezTo>
                    <a:pt x="53726" y="28113"/>
                    <a:pt x="51423" y="28113"/>
                    <a:pt x="50890" y="28113"/>
                  </a:cubicBezTo>
                  <a:cubicBezTo>
                    <a:pt x="48404" y="28113"/>
                    <a:pt x="48229" y="27049"/>
                    <a:pt x="47522" y="25097"/>
                  </a:cubicBezTo>
                  <a:cubicBezTo>
                    <a:pt x="43438" y="10925"/>
                    <a:pt x="35637" y="3659"/>
                    <a:pt x="28726" y="3659"/>
                  </a:cubicBezTo>
                  <a:cubicBezTo>
                    <a:pt x="25175" y="3659"/>
                    <a:pt x="24293" y="5962"/>
                    <a:pt x="24293" y="9861"/>
                  </a:cubicBezTo>
                  <a:cubicBezTo>
                    <a:pt x="24293" y="13933"/>
                    <a:pt x="25532" y="17300"/>
                    <a:pt x="27129" y="21198"/>
                  </a:cubicBezTo>
                  <a:cubicBezTo>
                    <a:pt x="28901" y="25986"/>
                    <a:pt x="30855" y="30774"/>
                    <a:pt x="32801" y="35379"/>
                  </a:cubicBezTo>
                  <a:cubicBezTo>
                    <a:pt x="34398" y="39635"/>
                    <a:pt x="40785" y="55760"/>
                    <a:pt x="41492" y="57888"/>
                  </a:cubicBezTo>
                  <a:cubicBezTo>
                    <a:pt x="42025" y="59659"/>
                    <a:pt x="42557" y="61786"/>
                    <a:pt x="42557" y="63557"/>
                  </a:cubicBezTo>
                  <a:cubicBezTo>
                    <a:pt x="42557" y="71886"/>
                    <a:pt x="35462" y="78620"/>
                    <a:pt x="25707" y="78620"/>
                  </a:cubicBezTo>
                  <a:cubicBezTo>
                    <a:pt x="8158" y="78620"/>
                    <a:pt x="0" y="54521"/>
                    <a:pt x="0" y="51505"/>
                  </a:cubicBezTo>
                  <a:cubicBezTo>
                    <a:pt x="0" y="49202"/>
                    <a:pt x="2486" y="49202"/>
                    <a:pt x="3010" y="49202"/>
                  </a:cubicBezTo>
                  <a:cubicBezTo>
                    <a:pt x="5497" y="49202"/>
                    <a:pt x="5672" y="50092"/>
                    <a:pt x="6204" y="52037"/>
                  </a:cubicBezTo>
                  <a:cubicBezTo>
                    <a:pt x="10820" y="67281"/>
                    <a:pt x="18621" y="73657"/>
                    <a:pt x="25175" y="73657"/>
                  </a:cubicBezTo>
                  <a:cubicBezTo>
                    <a:pt x="28019" y="73657"/>
                    <a:pt x="29608" y="72243"/>
                    <a:pt x="29608" y="67456"/>
                  </a:cubicBezTo>
                  <a:cubicBezTo>
                    <a:pt x="29608" y="63382"/>
                    <a:pt x="28551" y="60722"/>
                    <a:pt x="24118" y="49734"/>
                  </a:cubicBezTo>
                  <a:lnTo>
                    <a:pt x="12941" y="21198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278" name="任意多边形: 形状 277">
              <a:extLst>
                <a:ext uri="{FF2B5EF4-FFF2-40B4-BE49-F238E27FC236}">
                  <a16:creationId xmlns:a16="http://schemas.microsoft.com/office/drawing/2014/main" id="{9B496F4A-6D8E-DC72-9B5B-BB7006811614}"/>
                </a:ext>
              </a:extLst>
            </p:cNvPr>
            <p:cNvSpPr/>
            <p:nvPr>
              <p:custDataLst>
                <p:tags r:id="rId83"/>
              </p:custDataLst>
            </p:nvPr>
          </p:nvSpPr>
          <p:spPr>
            <a:xfrm flipV="1">
              <a:off x="5361288" y="-13018424"/>
              <a:ext cx="168400" cy="59223"/>
            </a:xfrm>
            <a:custGeom>
              <a:avLst/>
              <a:gdLst>
                <a:gd name="connsiteX0" fmla="*/ 159789 w 168400"/>
                <a:gd name="connsiteY0" fmla="*/ 47792 h 59223"/>
                <a:gd name="connsiteX1" fmla="*/ 168400 w 168400"/>
                <a:gd name="connsiteY1" fmla="*/ 52856 h 59223"/>
                <a:gd name="connsiteX2" fmla="*/ 160043 w 168400"/>
                <a:gd name="connsiteY2" fmla="*/ 57915 h 59223"/>
                <a:gd name="connsiteX3" fmla="*/ 8357 w 168400"/>
                <a:gd name="connsiteY3" fmla="*/ 57915 h 59223"/>
                <a:gd name="connsiteX4" fmla="*/ 0 w 168400"/>
                <a:gd name="connsiteY4" fmla="*/ 52856 h 59223"/>
                <a:gd name="connsiteX5" fmla="*/ 8611 w 168400"/>
                <a:gd name="connsiteY5" fmla="*/ 47792 h 59223"/>
                <a:gd name="connsiteX6" fmla="*/ 159789 w 168400"/>
                <a:gd name="connsiteY6" fmla="*/ 47792 h 59223"/>
                <a:gd name="connsiteX7" fmla="*/ 160043 w 168400"/>
                <a:gd name="connsiteY7" fmla="*/ -1308 h 59223"/>
                <a:gd name="connsiteX8" fmla="*/ 168400 w 168400"/>
                <a:gd name="connsiteY8" fmla="*/ 3756 h 59223"/>
                <a:gd name="connsiteX9" fmla="*/ 159789 w 168400"/>
                <a:gd name="connsiteY9" fmla="*/ 8823 h 59223"/>
                <a:gd name="connsiteX10" fmla="*/ 8611 w 168400"/>
                <a:gd name="connsiteY10" fmla="*/ 8823 h 59223"/>
                <a:gd name="connsiteX11" fmla="*/ 0 w 168400"/>
                <a:gd name="connsiteY11" fmla="*/ 3756 h 59223"/>
                <a:gd name="connsiteX12" fmla="*/ 8357 w 168400"/>
                <a:gd name="connsiteY12" fmla="*/ -1308 h 59223"/>
                <a:gd name="connsiteX13" fmla="*/ 160043 w 168400"/>
                <a:gd name="connsiteY13" fmla="*/ -1308 h 59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8400" h="59223">
                  <a:moveTo>
                    <a:pt x="159789" y="47792"/>
                  </a:moveTo>
                  <a:cubicBezTo>
                    <a:pt x="163586" y="47792"/>
                    <a:pt x="168400" y="47792"/>
                    <a:pt x="168400" y="52856"/>
                  </a:cubicBezTo>
                  <a:cubicBezTo>
                    <a:pt x="168400" y="57915"/>
                    <a:pt x="163586" y="57915"/>
                    <a:pt x="160043" y="57915"/>
                  </a:cubicBezTo>
                  <a:lnTo>
                    <a:pt x="8357" y="57915"/>
                  </a:lnTo>
                  <a:cubicBezTo>
                    <a:pt x="4814" y="57915"/>
                    <a:pt x="0" y="57915"/>
                    <a:pt x="0" y="52856"/>
                  </a:cubicBezTo>
                  <a:cubicBezTo>
                    <a:pt x="0" y="47792"/>
                    <a:pt x="4814" y="47792"/>
                    <a:pt x="8611" y="47792"/>
                  </a:cubicBezTo>
                  <a:lnTo>
                    <a:pt x="159789" y="47792"/>
                  </a:lnTo>
                  <a:close/>
                  <a:moveTo>
                    <a:pt x="160043" y="-1308"/>
                  </a:moveTo>
                  <a:cubicBezTo>
                    <a:pt x="163586" y="-1308"/>
                    <a:pt x="168400" y="-1308"/>
                    <a:pt x="168400" y="3756"/>
                  </a:cubicBezTo>
                  <a:cubicBezTo>
                    <a:pt x="168400" y="8823"/>
                    <a:pt x="163586" y="8823"/>
                    <a:pt x="159789" y="8823"/>
                  </a:cubicBezTo>
                  <a:lnTo>
                    <a:pt x="8611" y="8823"/>
                  </a:lnTo>
                  <a:cubicBezTo>
                    <a:pt x="4814" y="8823"/>
                    <a:pt x="0" y="8823"/>
                    <a:pt x="0" y="3756"/>
                  </a:cubicBezTo>
                  <a:cubicBezTo>
                    <a:pt x="0" y="-1308"/>
                    <a:pt x="4814" y="-1308"/>
                    <a:pt x="8357" y="-1308"/>
                  </a:cubicBezTo>
                  <a:lnTo>
                    <a:pt x="160043" y="-1308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279" name="任意多边形: 形状 278">
              <a:extLst>
                <a:ext uri="{FF2B5EF4-FFF2-40B4-BE49-F238E27FC236}">
                  <a16:creationId xmlns:a16="http://schemas.microsoft.com/office/drawing/2014/main" id="{8FA05107-CC84-CC12-4FD2-EA9A3B4E3D39}"/>
                </a:ext>
              </a:extLst>
            </p:cNvPr>
            <p:cNvSpPr/>
            <p:nvPr>
              <p:custDataLst>
                <p:tags r:id="rId84"/>
              </p:custDataLst>
            </p:nvPr>
          </p:nvSpPr>
          <p:spPr>
            <a:xfrm flipV="1">
              <a:off x="5625830" y="-13101190"/>
              <a:ext cx="144345" cy="175646"/>
            </a:xfrm>
            <a:custGeom>
              <a:avLst/>
              <a:gdLst>
                <a:gd name="connsiteX0" fmla="*/ 17477 w 144345"/>
                <a:gd name="connsiteY0" fmla="*/ 10584 h 175646"/>
                <a:gd name="connsiteX1" fmla="*/ 0 w 144345"/>
                <a:gd name="connsiteY1" fmla="*/ 10584 h 175646"/>
                <a:gd name="connsiteX2" fmla="*/ 0 w 144345"/>
                <a:gd name="connsiteY2" fmla="*/ -1310 h 175646"/>
                <a:gd name="connsiteX3" fmla="*/ 31912 w 144345"/>
                <a:gd name="connsiteY3" fmla="*/ -549 h 175646"/>
                <a:gd name="connsiteX4" fmla="*/ 63816 w 144345"/>
                <a:gd name="connsiteY4" fmla="*/ -1310 h 175646"/>
                <a:gd name="connsiteX5" fmla="*/ 63816 w 144345"/>
                <a:gd name="connsiteY5" fmla="*/ 10584 h 175646"/>
                <a:gd name="connsiteX6" fmla="*/ 46347 w 144345"/>
                <a:gd name="connsiteY6" fmla="*/ 10584 h 175646"/>
                <a:gd name="connsiteX7" fmla="*/ 46347 w 144345"/>
                <a:gd name="connsiteY7" fmla="*/ 63479 h 175646"/>
                <a:gd name="connsiteX8" fmla="*/ 84073 w 144345"/>
                <a:gd name="connsiteY8" fmla="*/ 103473 h 175646"/>
                <a:gd name="connsiteX9" fmla="*/ 97999 w 144345"/>
                <a:gd name="connsiteY9" fmla="*/ 78921 h 175646"/>
                <a:gd name="connsiteX10" fmla="*/ 97999 w 144345"/>
                <a:gd name="connsiteY10" fmla="*/ 10584 h 175646"/>
                <a:gd name="connsiteX11" fmla="*/ 80530 w 144345"/>
                <a:gd name="connsiteY11" fmla="*/ 10584 h 175646"/>
                <a:gd name="connsiteX12" fmla="*/ 80530 w 144345"/>
                <a:gd name="connsiteY12" fmla="*/ -1310 h 175646"/>
                <a:gd name="connsiteX13" fmla="*/ 112434 w 144345"/>
                <a:gd name="connsiteY13" fmla="*/ -549 h 175646"/>
                <a:gd name="connsiteX14" fmla="*/ 144346 w 144345"/>
                <a:gd name="connsiteY14" fmla="*/ -1310 h 175646"/>
                <a:gd name="connsiteX15" fmla="*/ 144346 w 144345"/>
                <a:gd name="connsiteY15" fmla="*/ 10584 h 175646"/>
                <a:gd name="connsiteX16" fmla="*/ 126868 w 144345"/>
                <a:gd name="connsiteY16" fmla="*/ 10584 h 175646"/>
                <a:gd name="connsiteX17" fmla="*/ 126868 w 144345"/>
                <a:gd name="connsiteY17" fmla="*/ 76134 h 175646"/>
                <a:gd name="connsiteX18" fmla="*/ 87870 w 144345"/>
                <a:gd name="connsiteY18" fmla="*/ 112579 h 175646"/>
                <a:gd name="connsiteX19" fmla="*/ 44821 w 144345"/>
                <a:gd name="connsiteY19" fmla="*/ 87774 h 175646"/>
                <a:gd name="connsiteX20" fmla="*/ 44821 w 144345"/>
                <a:gd name="connsiteY20" fmla="*/ 174336 h 175646"/>
                <a:gd name="connsiteX21" fmla="*/ 0 w 144345"/>
                <a:gd name="connsiteY21" fmla="*/ 172311 h 175646"/>
                <a:gd name="connsiteX22" fmla="*/ 0 w 144345"/>
                <a:gd name="connsiteY22" fmla="*/ 160416 h 175646"/>
                <a:gd name="connsiteX23" fmla="*/ 17477 w 144345"/>
                <a:gd name="connsiteY23" fmla="*/ 150547 h 175646"/>
                <a:gd name="connsiteX24" fmla="*/ 17477 w 144345"/>
                <a:gd name="connsiteY24" fmla="*/ 10584 h 175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44345" h="175646">
                  <a:moveTo>
                    <a:pt x="17477" y="10584"/>
                  </a:moveTo>
                  <a:lnTo>
                    <a:pt x="0" y="10584"/>
                  </a:lnTo>
                  <a:lnTo>
                    <a:pt x="0" y="-1310"/>
                  </a:lnTo>
                  <a:cubicBezTo>
                    <a:pt x="7094" y="-1056"/>
                    <a:pt x="22283" y="-549"/>
                    <a:pt x="31912" y="-549"/>
                  </a:cubicBezTo>
                  <a:cubicBezTo>
                    <a:pt x="41786" y="-549"/>
                    <a:pt x="56729" y="-1056"/>
                    <a:pt x="63816" y="-1310"/>
                  </a:cubicBezTo>
                  <a:lnTo>
                    <a:pt x="63816" y="10584"/>
                  </a:lnTo>
                  <a:lnTo>
                    <a:pt x="46347" y="10584"/>
                  </a:lnTo>
                  <a:lnTo>
                    <a:pt x="46347" y="63479"/>
                  </a:lnTo>
                  <a:cubicBezTo>
                    <a:pt x="46347" y="91070"/>
                    <a:pt x="68121" y="103473"/>
                    <a:pt x="84073" y="103473"/>
                  </a:cubicBezTo>
                  <a:cubicBezTo>
                    <a:pt x="92685" y="103473"/>
                    <a:pt x="97999" y="98152"/>
                    <a:pt x="97999" y="78921"/>
                  </a:cubicBezTo>
                  <a:lnTo>
                    <a:pt x="97999" y="10584"/>
                  </a:lnTo>
                  <a:lnTo>
                    <a:pt x="80530" y="10584"/>
                  </a:lnTo>
                  <a:lnTo>
                    <a:pt x="80530" y="-1310"/>
                  </a:lnTo>
                  <a:cubicBezTo>
                    <a:pt x="87616" y="-1056"/>
                    <a:pt x="102814" y="-549"/>
                    <a:pt x="112434" y="-549"/>
                  </a:cubicBezTo>
                  <a:cubicBezTo>
                    <a:pt x="122308" y="-549"/>
                    <a:pt x="137251" y="-1056"/>
                    <a:pt x="144346" y="-1310"/>
                  </a:cubicBezTo>
                  <a:lnTo>
                    <a:pt x="144346" y="10584"/>
                  </a:lnTo>
                  <a:lnTo>
                    <a:pt x="126868" y="10584"/>
                  </a:lnTo>
                  <a:lnTo>
                    <a:pt x="126868" y="76134"/>
                  </a:lnTo>
                  <a:cubicBezTo>
                    <a:pt x="126868" y="102710"/>
                    <a:pt x="113196" y="112579"/>
                    <a:pt x="87870" y="112579"/>
                  </a:cubicBezTo>
                  <a:cubicBezTo>
                    <a:pt x="63561" y="112579"/>
                    <a:pt x="50652" y="97898"/>
                    <a:pt x="44821" y="87774"/>
                  </a:cubicBezTo>
                  <a:lnTo>
                    <a:pt x="44821" y="174336"/>
                  </a:lnTo>
                  <a:lnTo>
                    <a:pt x="0" y="172311"/>
                  </a:lnTo>
                  <a:lnTo>
                    <a:pt x="0" y="160416"/>
                  </a:lnTo>
                  <a:cubicBezTo>
                    <a:pt x="15706" y="160416"/>
                    <a:pt x="17477" y="160416"/>
                    <a:pt x="17477" y="150547"/>
                  </a:cubicBezTo>
                  <a:lnTo>
                    <a:pt x="17477" y="10584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280" name="任意多边形: 形状 279">
              <a:extLst>
                <a:ext uri="{FF2B5EF4-FFF2-40B4-BE49-F238E27FC236}">
                  <a16:creationId xmlns:a16="http://schemas.microsoft.com/office/drawing/2014/main" id="{0FF386AE-4783-8C11-BF00-CA01D1CE676F}"/>
                </a:ext>
              </a:extLst>
            </p:cNvPr>
            <p:cNvSpPr/>
            <p:nvPr>
              <p:custDataLst>
                <p:tags r:id="rId85"/>
              </p:custDataLst>
            </p:nvPr>
          </p:nvSpPr>
          <p:spPr>
            <a:xfrm flipV="1">
              <a:off x="5787064" y="-13153058"/>
              <a:ext cx="278462" cy="124758"/>
            </a:xfrm>
            <a:custGeom>
              <a:avLst/>
              <a:gdLst>
                <a:gd name="connsiteX0" fmla="*/ 90429 w 278462"/>
                <a:gd name="connsiteY0" fmla="*/ 118123 h 124758"/>
                <a:gd name="connsiteX1" fmla="*/ 91136 w 278462"/>
                <a:gd name="connsiteY1" fmla="*/ 120965 h 124758"/>
                <a:gd name="connsiteX2" fmla="*/ 88299 w 278462"/>
                <a:gd name="connsiteY2" fmla="*/ 123442 h 124758"/>
                <a:gd name="connsiteX3" fmla="*/ 65603 w 278462"/>
                <a:gd name="connsiteY3" fmla="*/ 121671 h 124758"/>
                <a:gd name="connsiteX4" fmla="*/ 61702 w 278462"/>
                <a:gd name="connsiteY4" fmla="*/ 117599 h 124758"/>
                <a:gd name="connsiteX5" fmla="*/ 66310 w 278462"/>
                <a:gd name="connsiteY5" fmla="*/ 115113 h 124758"/>
                <a:gd name="connsiteX6" fmla="*/ 74826 w 278462"/>
                <a:gd name="connsiteY6" fmla="*/ 112453 h 124758"/>
                <a:gd name="connsiteX7" fmla="*/ 74111 w 278462"/>
                <a:gd name="connsiteY7" fmla="*/ 108555 h 124758"/>
                <a:gd name="connsiteX8" fmla="*/ 64006 w 278462"/>
                <a:gd name="connsiteY8" fmla="*/ 68150 h 124758"/>
                <a:gd name="connsiteX9" fmla="*/ 45743 w 278462"/>
                <a:gd name="connsiteY9" fmla="*/ 78606 h 124758"/>
                <a:gd name="connsiteX10" fmla="*/ 0 w 278462"/>
                <a:gd name="connsiteY10" fmla="*/ 28100 h 124758"/>
                <a:gd name="connsiteX11" fmla="*/ 26772 w 278462"/>
                <a:gd name="connsiteY11" fmla="*/ -1316 h 124758"/>
                <a:gd name="connsiteX12" fmla="*/ 51947 w 278462"/>
                <a:gd name="connsiteY12" fmla="*/ 11085 h 124758"/>
                <a:gd name="connsiteX13" fmla="*/ 70210 w 278462"/>
                <a:gd name="connsiteY13" fmla="*/ -1316 h 124758"/>
                <a:gd name="connsiteX14" fmla="*/ 84224 w 278462"/>
                <a:gd name="connsiteY14" fmla="*/ 8077 h 124758"/>
                <a:gd name="connsiteX15" fmla="*/ 90429 w 278462"/>
                <a:gd name="connsiteY15" fmla="*/ 25799 h 124758"/>
                <a:gd name="connsiteX16" fmla="*/ 87592 w 278462"/>
                <a:gd name="connsiteY16" fmla="*/ 28100 h 124758"/>
                <a:gd name="connsiteX17" fmla="*/ 83692 w 278462"/>
                <a:gd name="connsiteY17" fmla="*/ 22606 h 124758"/>
                <a:gd name="connsiteX18" fmla="*/ 70743 w 278462"/>
                <a:gd name="connsiteY18" fmla="*/ 3646 h 124758"/>
                <a:gd name="connsiteX19" fmla="*/ 64896 w 278462"/>
                <a:gd name="connsiteY19" fmla="*/ 12324 h 124758"/>
                <a:gd name="connsiteX20" fmla="*/ 65778 w 278462"/>
                <a:gd name="connsiteY20" fmla="*/ 19597 h 124758"/>
                <a:gd name="connsiteX21" fmla="*/ 90429 w 278462"/>
                <a:gd name="connsiteY21" fmla="*/ 118123 h 124758"/>
                <a:gd name="connsiteX22" fmla="*/ 52662 w 278462"/>
                <a:gd name="connsiteY22" fmla="*/ 22606 h 124758"/>
                <a:gd name="connsiteX23" fmla="*/ 43613 w 278462"/>
                <a:gd name="connsiteY23" fmla="*/ 10736 h 124758"/>
                <a:gd name="connsiteX24" fmla="*/ 27304 w 278462"/>
                <a:gd name="connsiteY24" fmla="*/ 3646 h 124758"/>
                <a:gd name="connsiteX25" fmla="*/ 14355 w 278462"/>
                <a:gd name="connsiteY25" fmla="*/ 20835 h 124758"/>
                <a:gd name="connsiteX26" fmla="*/ 23578 w 278462"/>
                <a:gd name="connsiteY26" fmla="*/ 56811 h 124758"/>
                <a:gd name="connsiteX27" fmla="*/ 45743 w 278462"/>
                <a:gd name="connsiteY27" fmla="*/ 73644 h 124758"/>
                <a:gd name="connsiteX28" fmla="*/ 61528 w 278462"/>
                <a:gd name="connsiteY28" fmla="*/ 58225 h 124758"/>
                <a:gd name="connsiteX29" fmla="*/ 60995 w 278462"/>
                <a:gd name="connsiteY29" fmla="*/ 55747 h 124758"/>
                <a:gd name="connsiteX30" fmla="*/ 52662 w 278462"/>
                <a:gd name="connsiteY30" fmla="*/ 22606 h 124758"/>
                <a:gd name="connsiteX31" fmla="*/ 134330 w 278462"/>
                <a:gd name="connsiteY31" fmla="*/ 40859 h 124758"/>
                <a:gd name="connsiteX32" fmla="*/ 162873 w 278462"/>
                <a:gd name="connsiteY32" fmla="*/ 44583 h 124758"/>
                <a:gd name="connsiteX33" fmla="*/ 178476 w 278462"/>
                <a:gd name="connsiteY33" fmla="*/ 63012 h 124758"/>
                <a:gd name="connsiteX34" fmla="*/ 156494 w 278462"/>
                <a:gd name="connsiteY34" fmla="*/ 78606 h 124758"/>
                <a:gd name="connsiteX35" fmla="*/ 106486 w 278462"/>
                <a:gd name="connsiteY35" fmla="*/ 31998 h 124758"/>
                <a:gd name="connsiteX36" fmla="*/ 138405 w 278462"/>
                <a:gd name="connsiteY36" fmla="*/ -1316 h 124758"/>
                <a:gd name="connsiteX37" fmla="*/ 182376 w 278462"/>
                <a:gd name="connsiteY37" fmla="*/ 18707 h 124758"/>
                <a:gd name="connsiteX38" fmla="*/ 179366 w 278462"/>
                <a:gd name="connsiteY38" fmla="*/ 21717 h 124758"/>
                <a:gd name="connsiteX39" fmla="*/ 176529 w 278462"/>
                <a:gd name="connsiteY39" fmla="*/ 19946 h 124758"/>
                <a:gd name="connsiteX40" fmla="*/ 138763 w 278462"/>
                <a:gd name="connsiteY40" fmla="*/ 3646 h 124758"/>
                <a:gd name="connsiteX41" fmla="*/ 121031 w 278462"/>
                <a:gd name="connsiteY41" fmla="*/ 25084 h 124758"/>
                <a:gd name="connsiteX42" fmla="*/ 123160 w 278462"/>
                <a:gd name="connsiteY42" fmla="*/ 40859 h 124758"/>
                <a:gd name="connsiteX43" fmla="*/ 134330 w 278462"/>
                <a:gd name="connsiteY43" fmla="*/ 40859 h 124758"/>
                <a:gd name="connsiteX44" fmla="*/ 124574 w 278462"/>
                <a:gd name="connsiteY44" fmla="*/ 45822 h 124758"/>
                <a:gd name="connsiteX45" fmla="*/ 156494 w 278462"/>
                <a:gd name="connsiteY45" fmla="*/ 73644 h 124758"/>
                <a:gd name="connsiteX46" fmla="*/ 170857 w 278462"/>
                <a:gd name="connsiteY46" fmla="*/ 63012 h 124758"/>
                <a:gd name="connsiteX47" fmla="*/ 133265 w 278462"/>
                <a:gd name="connsiteY47" fmla="*/ 45822 h 124758"/>
                <a:gd name="connsiteX48" fmla="*/ 124574 w 278462"/>
                <a:gd name="connsiteY48" fmla="*/ 45822 h 124758"/>
                <a:gd name="connsiteX49" fmla="*/ 268358 w 278462"/>
                <a:gd name="connsiteY49" fmla="*/ 68331 h 124758"/>
                <a:gd name="connsiteX50" fmla="*/ 259318 w 278462"/>
                <a:gd name="connsiteY50" fmla="*/ 58406 h 124758"/>
                <a:gd name="connsiteX51" fmla="*/ 266230 w 278462"/>
                <a:gd name="connsiteY51" fmla="*/ 51848 h 124758"/>
                <a:gd name="connsiteX52" fmla="*/ 276343 w 278462"/>
                <a:gd name="connsiteY52" fmla="*/ 63187 h 124758"/>
                <a:gd name="connsiteX53" fmla="*/ 252930 w 278462"/>
                <a:gd name="connsiteY53" fmla="*/ 78606 h 124758"/>
                <a:gd name="connsiteX54" fmla="*/ 201690 w 278462"/>
                <a:gd name="connsiteY54" fmla="*/ 29514 h 124758"/>
                <a:gd name="connsiteX55" fmla="*/ 234492 w 278462"/>
                <a:gd name="connsiteY55" fmla="*/ -1316 h 124758"/>
                <a:gd name="connsiteX56" fmla="*/ 278463 w 278462"/>
                <a:gd name="connsiteY56" fmla="*/ 18707 h 124758"/>
                <a:gd name="connsiteX57" fmla="*/ 275453 w 278462"/>
                <a:gd name="connsiteY57" fmla="*/ 21717 h 124758"/>
                <a:gd name="connsiteX58" fmla="*/ 272616 w 278462"/>
                <a:gd name="connsiteY58" fmla="*/ 19946 h 124758"/>
                <a:gd name="connsiteX59" fmla="*/ 234849 w 278462"/>
                <a:gd name="connsiteY59" fmla="*/ 3646 h 124758"/>
                <a:gd name="connsiteX60" fmla="*/ 216403 w 278462"/>
                <a:gd name="connsiteY60" fmla="*/ 23313 h 124758"/>
                <a:gd name="connsiteX61" fmla="*/ 228113 w 278462"/>
                <a:gd name="connsiteY61" fmla="*/ 60004 h 124758"/>
                <a:gd name="connsiteX62" fmla="*/ 252930 w 278462"/>
                <a:gd name="connsiteY62" fmla="*/ 73644 h 124758"/>
                <a:gd name="connsiteX63" fmla="*/ 268358 w 278462"/>
                <a:gd name="connsiteY63" fmla="*/ 68331 h 124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278462" h="124758">
                  <a:moveTo>
                    <a:pt x="90429" y="118123"/>
                  </a:moveTo>
                  <a:cubicBezTo>
                    <a:pt x="90603" y="118479"/>
                    <a:pt x="91136" y="120782"/>
                    <a:pt x="91136" y="120965"/>
                  </a:cubicBezTo>
                  <a:cubicBezTo>
                    <a:pt x="91136" y="121846"/>
                    <a:pt x="90429" y="123442"/>
                    <a:pt x="88299" y="123442"/>
                  </a:cubicBezTo>
                  <a:cubicBezTo>
                    <a:pt x="84749" y="123442"/>
                    <a:pt x="70036" y="122029"/>
                    <a:pt x="65603" y="121671"/>
                  </a:cubicBezTo>
                  <a:cubicBezTo>
                    <a:pt x="64181" y="121497"/>
                    <a:pt x="61702" y="121314"/>
                    <a:pt x="61702" y="117599"/>
                  </a:cubicBezTo>
                  <a:cubicBezTo>
                    <a:pt x="61702" y="115113"/>
                    <a:pt x="64181" y="115113"/>
                    <a:pt x="66310" y="115113"/>
                  </a:cubicBezTo>
                  <a:cubicBezTo>
                    <a:pt x="74826" y="115113"/>
                    <a:pt x="74826" y="113875"/>
                    <a:pt x="74826" y="112453"/>
                  </a:cubicBezTo>
                  <a:cubicBezTo>
                    <a:pt x="74826" y="111214"/>
                    <a:pt x="74468" y="110150"/>
                    <a:pt x="74111" y="108555"/>
                  </a:cubicBezTo>
                  <a:lnTo>
                    <a:pt x="64006" y="68150"/>
                  </a:lnTo>
                  <a:cubicBezTo>
                    <a:pt x="60280" y="74001"/>
                    <a:pt x="54251" y="78606"/>
                    <a:pt x="45743" y="78606"/>
                  </a:cubicBezTo>
                  <a:cubicBezTo>
                    <a:pt x="23046" y="78606"/>
                    <a:pt x="0" y="53619"/>
                    <a:pt x="0" y="28100"/>
                  </a:cubicBezTo>
                  <a:cubicBezTo>
                    <a:pt x="0" y="10910"/>
                    <a:pt x="11519" y="-1316"/>
                    <a:pt x="26772" y="-1316"/>
                  </a:cubicBezTo>
                  <a:cubicBezTo>
                    <a:pt x="36345" y="-1316"/>
                    <a:pt x="44853" y="4178"/>
                    <a:pt x="51947" y="11085"/>
                  </a:cubicBezTo>
                  <a:cubicBezTo>
                    <a:pt x="55315" y="453"/>
                    <a:pt x="65603" y="-1316"/>
                    <a:pt x="70210" y="-1316"/>
                  </a:cubicBezTo>
                  <a:cubicBezTo>
                    <a:pt x="76598" y="-1316"/>
                    <a:pt x="81030" y="2582"/>
                    <a:pt x="84224" y="8077"/>
                  </a:cubicBezTo>
                  <a:cubicBezTo>
                    <a:pt x="88125" y="14984"/>
                    <a:pt x="90429" y="25084"/>
                    <a:pt x="90429" y="25799"/>
                  </a:cubicBezTo>
                  <a:cubicBezTo>
                    <a:pt x="90429" y="28100"/>
                    <a:pt x="88125" y="28100"/>
                    <a:pt x="87592" y="28100"/>
                  </a:cubicBezTo>
                  <a:cubicBezTo>
                    <a:pt x="85106" y="28100"/>
                    <a:pt x="84931" y="27394"/>
                    <a:pt x="83692" y="22606"/>
                  </a:cubicBezTo>
                  <a:cubicBezTo>
                    <a:pt x="81563" y="14103"/>
                    <a:pt x="78194" y="3646"/>
                    <a:pt x="70743" y="3646"/>
                  </a:cubicBezTo>
                  <a:cubicBezTo>
                    <a:pt x="66135" y="3646"/>
                    <a:pt x="64896" y="7545"/>
                    <a:pt x="64896" y="12324"/>
                  </a:cubicBezTo>
                  <a:cubicBezTo>
                    <a:pt x="64896" y="15698"/>
                    <a:pt x="65245" y="17286"/>
                    <a:pt x="65778" y="19597"/>
                  </a:cubicBezTo>
                  <a:lnTo>
                    <a:pt x="90429" y="118123"/>
                  </a:lnTo>
                  <a:close/>
                  <a:moveTo>
                    <a:pt x="52662" y="22606"/>
                  </a:moveTo>
                  <a:cubicBezTo>
                    <a:pt x="51415" y="17643"/>
                    <a:pt x="47514" y="14103"/>
                    <a:pt x="43613" y="10736"/>
                  </a:cubicBezTo>
                  <a:cubicBezTo>
                    <a:pt x="42017" y="9314"/>
                    <a:pt x="34931" y="3646"/>
                    <a:pt x="27304" y="3646"/>
                  </a:cubicBezTo>
                  <a:cubicBezTo>
                    <a:pt x="20742" y="3646"/>
                    <a:pt x="14355" y="8250"/>
                    <a:pt x="14355" y="20835"/>
                  </a:cubicBezTo>
                  <a:cubicBezTo>
                    <a:pt x="14355" y="30228"/>
                    <a:pt x="19503" y="49720"/>
                    <a:pt x="23578" y="56811"/>
                  </a:cubicBezTo>
                  <a:cubicBezTo>
                    <a:pt x="31737" y="70983"/>
                    <a:pt x="40777" y="73644"/>
                    <a:pt x="45743" y="73644"/>
                  </a:cubicBezTo>
                  <a:cubicBezTo>
                    <a:pt x="58151" y="73644"/>
                    <a:pt x="61528" y="60177"/>
                    <a:pt x="61528" y="58225"/>
                  </a:cubicBezTo>
                  <a:cubicBezTo>
                    <a:pt x="61528" y="57518"/>
                    <a:pt x="61170" y="56279"/>
                    <a:pt x="60995" y="55747"/>
                  </a:cubicBezTo>
                  <a:lnTo>
                    <a:pt x="52662" y="22606"/>
                  </a:lnTo>
                  <a:close/>
                  <a:moveTo>
                    <a:pt x="134330" y="40859"/>
                  </a:moveTo>
                  <a:cubicBezTo>
                    <a:pt x="139295" y="40859"/>
                    <a:pt x="153301" y="41218"/>
                    <a:pt x="162873" y="44583"/>
                  </a:cubicBezTo>
                  <a:cubicBezTo>
                    <a:pt x="175997" y="49189"/>
                    <a:pt x="178476" y="57693"/>
                    <a:pt x="178476" y="63012"/>
                  </a:cubicBezTo>
                  <a:cubicBezTo>
                    <a:pt x="178476" y="72762"/>
                    <a:pt x="168728" y="78606"/>
                    <a:pt x="156494" y="78606"/>
                  </a:cubicBezTo>
                  <a:cubicBezTo>
                    <a:pt x="135211" y="78606"/>
                    <a:pt x="106486" y="62305"/>
                    <a:pt x="106486" y="31998"/>
                  </a:cubicBezTo>
                  <a:cubicBezTo>
                    <a:pt x="106486" y="14103"/>
                    <a:pt x="117663" y="-1316"/>
                    <a:pt x="138405" y="-1316"/>
                  </a:cubicBezTo>
                  <a:cubicBezTo>
                    <a:pt x="168371" y="-1316"/>
                    <a:pt x="182376" y="16223"/>
                    <a:pt x="182376" y="18707"/>
                  </a:cubicBezTo>
                  <a:cubicBezTo>
                    <a:pt x="182376" y="19771"/>
                    <a:pt x="180788" y="21717"/>
                    <a:pt x="179366" y="21717"/>
                  </a:cubicBezTo>
                  <a:cubicBezTo>
                    <a:pt x="178301" y="21717"/>
                    <a:pt x="177943" y="21368"/>
                    <a:pt x="176529" y="19946"/>
                  </a:cubicBezTo>
                  <a:cubicBezTo>
                    <a:pt x="162698" y="3646"/>
                    <a:pt x="141948" y="3646"/>
                    <a:pt x="138763" y="3646"/>
                  </a:cubicBezTo>
                  <a:cubicBezTo>
                    <a:pt x="128118" y="3646"/>
                    <a:pt x="121031" y="10736"/>
                    <a:pt x="121031" y="25084"/>
                  </a:cubicBezTo>
                  <a:cubicBezTo>
                    <a:pt x="121031" y="27568"/>
                    <a:pt x="121031" y="31110"/>
                    <a:pt x="123160" y="40859"/>
                  </a:cubicBezTo>
                  <a:lnTo>
                    <a:pt x="134330" y="40859"/>
                  </a:lnTo>
                  <a:close/>
                  <a:moveTo>
                    <a:pt x="124574" y="45822"/>
                  </a:moveTo>
                  <a:cubicBezTo>
                    <a:pt x="131843" y="71515"/>
                    <a:pt x="151529" y="73644"/>
                    <a:pt x="156494" y="73644"/>
                  </a:cubicBezTo>
                  <a:cubicBezTo>
                    <a:pt x="164295" y="73644"/>
                    <a:pt x="170857" y="69745"/>
                    <a:pt x="170857" y="63012"/>
                  </a:cubicBezTo>
                  <a:cubicBezTo>
                    <a:pt x="170857" y="45822"/>
                    <a:pt x="140892" y="45822"/>
                    <a:pt x="133265" y="45822"/>
                  </a:cubicBezTo>
                  <a:lnTo>
                    <a:pt x="124574" y="45822"/>
                  </a:lnTo>
                  <a:close/>
                  <a:moveTo>
                    <a:pt x="268358" y="68331"/>
                  </a:moveTo>
                  <a:cubicBezTo>
                    <a:pt x="261979" y="67267"/>
                    <a:pt x="259318" y="62305"/>
                    <a:pt x="259318" y="58406"/>
                  </a:cubicBezTo>
                  <a:cubicBezTo>
                    <a:pt x="259318" y="53619"/>
                    <a:pt x="263042" y="51848"/>
                    <a:pt x="266230" y="51848"/>
                  </a:cubicBezTo>
                  <a:cubicBezTo>
                    <a:pt x="270130" y="51848"/>
                    <a:pt x="276343" y="54683"/>
                    <a:pt x="276343" y="63187"/>
                  </a:cubicBezTo>
                  <a:cubicBezTo>
                    <a:pt x="276343" y="75240"/>
                    <a:pt x="262511" y="78606"/>
                    <a:pt x="252930" y="78606"/>
                  </a:cubicBezTo>
                  <a:cubicBezTo>
                    <a:pt x="226333" y="78606"/>
                    <a:pt x="201690" y="54151"/>
                    <a:pt x="201690" y="29514"/>
                  </a:cubicBezTo>
                  <a:cubicBezTo>
                    <a:pt x="201690" y="14276"/>
                    <a:pt x="212328" y="-1316"/>
                    <a:pt x="234492" y="-1316"/>
                  </a:cubicBezTo>
                  <a:cubicBezTo>
                    <a:pt x="264458" y="-1316"/>
                    <a:pt x="278463" y="16223"/>
                    <a:pt x="278463" y="18707"/>
                  </a:cubicBezTo>
                  <a:cubicBezTo>
                    <a:pt x="278463" y="19771"/>
                    <a:pt x="276874" y="21717"/>
                    <a:pt x="275453" y="21717"/>
                  </a:cubicBezTo>
                  <a:cubicBezTo>
                    <a:pt x="274388" y="21717"/>
                    <a:pt x="274030" y="21368"/>
                    <a:pt x="272616" y="19946"/>
                  </a:cubicBezTo>
                  <a:cubicBezTo>
                    <a:pt x="258784" y="3646"/>
                    <a:pt x="238035" y="3646"/>
                    <a:pt x="234849" y="3646"/>
                  </a:cubicBezTo>
                  <a:cubicBezTo>
                    <a:pt x="222083" y="3646"/>
                    <a:pt x="216403" y="12324"/>
                    <a:pt x="216403" y="23313"/>
                  </a:cubicBezTo>
                  <a:cubicBezTo>
                    <a:pt x="216403" y="28458"/>
                    <a:pt x="218890" y="47767"/>
                    <a:pt x="228113" y="60004"/>
                  </a:cubicBezTo>
                  <a:cubicBezTo>
                    <a:pt x="234849" y="68682"/>
                    <a:pt x="244065" y="73644"/>
                    <a:pt x="252930" y="73644"/>
                  </a:cubicBezTo>
                  <a:cubicBezTo>
                    <a:pt x="255416" y="73644"/>
                    <a:pt x="263924" y="73293"/>
                    <a:pt x="268358" y="68331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281" name="任意多边形: 形状 280">
              <a:extLst>
                <a:ext uri="{FF2B5EF4-FFF2-40B4-BE49-F238E27FC236}">
                  <a16:creationId xmlns:a16="http://schemas.microsoft.com/office/drawing/2014/main" id="{26FBDAFA-D020-B9DC-1ECD-D5BC0DC7A772}"/>
                </a:ext>
              </a:extLst>
            </p:cNvPr>
            <p:cNvSpPr/>
            <p:nvPr>
              <p:custDataLst>
                <p:tags r:id="rId86"/>
              </p:custDataLst>
            </p:nvPr>
          </p:nvSpPr>
          <p:spPr>
            <a:xfrm flipV="1">
              <a:off x="5788478" y="-12984032"/>
              <a:ext cx="161354" cy="121042"/>
            </a:xfrm>
            <a:custGeom>
              <a:avLst/>
              <a:gdLst>
                <a:gd name="connsiteX0" fmla="*/ 89189 w 161354"/>
                <a:gd name="connsiteY0" fmla="*/ 69940 h 121042"/>
                <a:gd name="connsiteX1" fmla="*/ 88125 w 161354"/>
                <a:gd name="connsiteY1" fmla="*/ 72060 h 121042"/>
                <a:gd name="connsiteX2" fmla="*/ 92383 w 161354"/>
                <a:gd name="connsiteY2" fmla="*/ 75434 h 121042"/>
                <a:gd name="connsiteX3" fmla="*/ 110289 w 161354"/>
                <a:gd name="connsiteY3" fmla="*/ 88012 h 121042"/>
                <a:gd name="connsiteX4" fmla="*/ 157279 w 161354"/>
                <a:gd name="connsiteY4" fmla="*/ 113356 h 121042"/>
                <a:gd name="connsiteX5" fmla="*/ 161354 w 161354"/>
                <a:gd name="connsiteY5" fmla="*/ 117253 h 121042"/>
                <a:gd name="connsiteX6" fmla="*/ 159050 w 161354"/>
                <a:gd name="connsiteY6" fmla="*/ 119556 h 121042"/>
                <a:gd name="connsiteX7" fmla="*/ 146816 w 161354"/>
                <a:gd name="connsiteY7" fmla="*/ 119024 h 121042"/>
                <a:gd name="connsiteX8" fmla="*/ 125359 w 161354"/>
                <a:gd name="connsiteY8" fmla="*/ 119739 h 121042"/>
                <a:gd name="connsiteX9" fmla="*/ 121641 w 161354"/>
                <a:gd name="connsiteY9" fmla="*/ 115841 h 121042"/>
                <a:gd name="connsiteX10" fmla="*/ 124295 w 161354"/>
                <a:gd name="connsiteY10" fmla="*/ 113356 h 121042"/>
                <a:gd name="connsiteX11" fmla="*/ 128727 w 161354"/>
                <a:gd name="connsiteY11" fmla="*/ 110878 h 121042"/>
                <a:gd name="connsiteX12" fmla="*/ 120926 w 161354"/>
                <a:gd name="connsiteY12" fmla="*/ 102193 h 121042"/>
                <a:gd name="connsiteX13" fmla="*/ 46990 w 161354"/>
                <a:gd name="connsiteY13" fmla="*/ 50090 h 121042"/>
                <a:gd name="connsiteX14" fmla="*/ 60996 w 161354"/>
                <a:gd name="connsiteY14" fmla="*/ 105916 h 121042"/>
                <a:gd name="connsiteX15" fmla="*/ 76598 w 161354"/>
                <a:gd name="connsiteY15" fmla="*/ 113356 h 121042"/>
                <a:gd name="connsiteX16" fmla="*/ 81920 w 161354"/>
                <a:gd name="connsiteY16" fmla="*/ 117080 h 121042"/>
                <a:gd name="connsiteX17" fmla="*/ 79084 w 161354"/>
                <a:gd name="connsiteY17" fmla="*/ 119739 h 121042"/>
                <a:gd name="connsiteX18" fmla="*/ 55855 w 161354"/>
                <a:gd name="connsiteY18" fmla="*/ 119024 h 121042"/>
                <a:gd name="connsiteX19" fmla="*/ 43622 w 161354"/>
                <a:gd name="connsiteY19" fmla="*/ 119207 h 121042"/>
                <a:gd name="connsiteX20" fmla="*/ 32452 w 161354"/>
                <a:gd name="connsiteY20" fmla="*/ 119739 h 121042"/>
                <a:gd name="connsiteX21" fmla="*/ 28726 w 161354"/>
                <a:gd name="connsiteY21" fmla="*/ 115841 h 121042"/>
                <a:gd name="connsiteX22" fmla="*/ 34573 w 161354"/>
                <a:gd name="connsiteY22" fmla="*/ 113356 h 121042"/>
                <a:gd name="connsiteX23" fmla="*/ 41318 w 161354"/>
                <a:gd name="connsiteY23" fmla="*/ 112998 h 121042"/>
                <a:gd name="connsiteX24" fmla="*/ 45219 w 161354"/>
                <a:gd name="connsiteY24" fmla="*/ 110522 h 121042"/>
                <a:gd name="connsiteX25" fmla="*/ 44504 w 161354"/>
                <a:gd name="connsiteY25" fmla="*/ 106623 h 121042"/>
                <a:gd name="connsiteX26" fmla="*/ 20925 w 161354"/>
                <a:gd name="connsiteY26" fmla="*/ 12520 h 121042"/>
                <a:gd name="connsiteX27" fmla="*/ 5323 w 161354"/>
                <a:gd name="connsiteY27" fmla="*/ 5080 h 121042"/>
                <a:gd name="connsiteX28" fmla="*/ 0 w 161354"/>
                <a:gd name="connsiteY28" fmla="*/ 1173 h 121042"/>
                <a:gd name="connsiteX29" fmla="*/ 2836 w 161354"/>
                <a:gd name="connsiteY29" fmla="*/ -1303 h 121042"/>
                <a:gd name="connsiteX30" fmla="*/ 25890 w 161354"/>
                <a:gd name="connsiteY30" fmla="*/ -598 h 121042"/>
                <a:gd name="connsiteX31" fmla="*/ 38124 w 161354"/>
                <a:gd name="connsiteY31" fmla="*/ -771 h 121042"/>
                <a:gd name="connsiteX32" fmla="*/ 49468 w 161354"/>
                <a:gd name="connsiteY32" fmla="*/ -1303 h 121042"/>
                <a:gd name="connsiteX33" fmla="*/ 53194 w 161354"/>
                <a:gd name="connsiteY33" fmla="*/ 2595 h 121042"/>
                <a:gd name="connsiteX34" fmla="*/ 47522 w 161354"/>
                <a:gd name="connsiteY34" fmla="*/ 5080 h 121042"/>
                <a:gd name="connsiteX35" fmla="*/ 40786 w 161354"/>
                <a:gd name="connsiteY35" fmla="*/ 5429 h 121042"/>
                <a:gd name="connsiteX36" fmla="*/ 36702 w 161354"/>
                <a:gd name="connsiteY36" fmla="*/ 8090 h 121042"/>
                <a:gd name="connsiteX37" fmla="*/ 45035 w 161354"/>
                <a:gd name="connsiteY37" fmla="*/ 42112 h 121042"/>
                <a:gd name="connsiteX38" fmla="*/ 74469 w 161354"/>
                <a:gd name="connsiteY38" fmla="*/ 62850 h 121042"/>
                <a:gd name="connsiteX39" fmla="*/ 100184 w 161354"/>
                <a:gd name="connsiteY39" fmla="*/ 13052 h 121042"/>
                <a:gd name="connsiteX40" fmla="*/ 101423 w 161354"/>
                <a:gd name="connsiteY40" fmla="*/ 9685 h 121042"/>
                <a:gd name="connsiteX41" fmla="*/ 93265 w 161354"/>
                <a:gd name="connsiteY41" fmla="*/ 5080 h 121042"/>
                <a:gd name="connsiteX42" fmla="*/ 88657 w 161354"/>
                <a:gd name="connsiteY42" fmla="*/ 1173 h 121042"/>
                <a:gd name="connsiteX43" fmla="*/ 91676 w 161354"/>
                <a:gd name="connsiteY43" fmla="*/ -1303 h 121042"/>
                <a:gd name="connsiteX44" fmla="*/ 114364 w 161354"/>
                <a:gd name="connsiteY44" fmla="*/ -598 h 121042"/>
                <a:gd name="connsiteX45" fmla="*/ 131746 w 161354"/>
                <a:gd name="connsiteY45" fmla="*/ -1303 h 121042"/>
                <a:gd name="connsiteX46" fmla="*/ 135289 w 161354"/>
                <a:gd name="connsiteY46" fmla="*/ 2420 h 121042"/>
                <a:gd name="connsiteX47" fmla="*/ 131214 w 161354"/>
                <a:gd name="connsiteY47" fmla="*/ 5080 h 121042"/>
                <a:gd name="connsiteX48" fmla="*/ 119512 w 161354"/>
                <a:gd name="connsiteY48" fmla="*/ 10923 h 121042"/>
                <a:gd name="connsiteX49" fmla="*/ 89189 w 161354"/>
                <a:gd name="connsiteY49" fmla="*/ 69940 h 121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61354" h="121042">
                  <a:moveTo>
                    <a:pt x="89189" y="69940"/>
                  </a:moveTo>
                  <a:cubicBezTo>
                    <a:pt x="88482" y="71354"/>
                    <a:pt x="88125" y="71886"/>
                    <a:pt x="88125" y="72060"/>
                  </a:cubicBezTo>
                  <a:cubicBezTo>
                    <a:pt x="88125" y="72418"/>
                    <a:pt x="88300" y="72592"/>
                    <a:pt x="92383" y="75434"/>
                  </a:cubicBezTo>
                  <a:lnTo>
                    <a:pt x="110289" y="88012"/>
                  </a:lnTo>
                  <a:cubicBezTo>
                    <a:pt x="133692" y="104495"/>
                    <a:pt x="144687" y="112291"/>
                    <a:pt x="157279" y="113356"/>
                  </a:cubicBezTo>
                  <a:cubicBezTo>
                    <a:pt x="159225" y="113530"/>
                    <a:pt x="161354" y="113713"/>
                    <a:pt x="161354" y="117253"/>
                  </a:cubicBezTo>
                  <a:cubicBezTo>
                    <a:pt x="161354" y="118675"/>
                    <a:pt x="160115" y="119556"/>
                    <a:pt x="159050" y="119556"/>
                  </a:cubicBezTo>
                  <a:cubicBezTo>
                    <a:pt x="155324" y="119556"/>
                    <a:pt x="150717" y="119024"/>
                    <a:pt x="146816" y="119024"/>
                  </a:cubicBezTo>
                  <a:cubicBezTo>
                    <a:pt x="142026" y="119024"/>
                    <a:pt x="130149" y="119739"/>
                    <a:pt x="125359" y="119739"/>
                  </a:cubicBezTo>
                  <a:cubicBezTo>
                    <a:pt x="124295" y="119739"/>
                    <a:pt x="121641" y="119739"/>
                    <a:pt x="121641" y="115841"/>
                  </a:cubicBezTo>
                  <a:cubicBezTo>
                    <a:pt x="121641" y="115658"/>
                    <a:pt x="121641" y="113530"/>
                    <a:pt x="124295" y="113356"/>
                  </a:cubicBezTo>
                  <a:cubicBezTo>
                    <a:pt x="126424" y="113181"/>
                    <a:pt x="128727" y="112823"/>
                    <a:pt x="128727" y="110878"/>
                  </a:cubicBezTo>
                  <a:cubicBezTo>
                    <a:pt x="128727" y="107687"/>
                    <a:pt x="123230" y="103788"/>
                    <a:pt x="120926" y="102193"/>
                  </a:cubicBezTo>
                  <a:lnTo>
                    <a:pt x="46990" y="50090"/>
                  </a:lnTo>
                  <a:lnTo>
                    <a:pt x="60996" y="105916"/>
                  </a:lnTo>
                  <a:cubicBezTo>
                    <a:pt x="62592" y="111934"/>
                    <a:pt x="62767" y="113356"/>
                    <a:pt x="76598" y="113356"/>
                  </a:cubicBezTo>
                  <a:cubicBezTo>
                    <a:pt x="79434" y="113356"/>
                    <a:pt x="81920" y="113356"/>
                    <a:pt x="81920" y="117080"/>
                  </a:cubicBezTo>
                  <a:cubicBezTo>
                    <a:pt x="81920" y="118675"/>
                    <a:pt x="80856" y="119739"/>
                    <a:pt x="79084" y="119739"/>
                  </a:cubicBezTo>
                  <a:cubicBezTo>
                    <a:pt x="73944" y="119739"/>
                    <a:pt x="60996" y="119024"/>
                    <a:pt x="55855" y="119024"/>
                  </a:cubicBezTo>
                  <a:cubicBezTo>
                    <a:pt x="52837" y="119024"/>
                    <a:pt x="46632" y="119024"/>
                    <a:pt x="43622" y="119207"/>
                  </a:cubicBezTo>
                  <a:cubicBezTo>
                    <a:pt x="40070" y="119383"/>
                    <a:pt x="35821" y="119739"/>
                    <a:pt x="32452" y="119739"/>
                  </a:cubicBezTo>
                  <a:cubicBezTo>
                    <a:pt x="31388" y="119739"/>
                    <a:pt x="28726" y="119739"/>
                    <a:pt x="28726" y="115841"/>
                  </a:cubicBezTo>
                  <a:cubicBezTo>
                    <a:pt x="28726" y="113356"/>
                    <a:pt x="30672" y="113356"/>
                    <a:pt x="34573" y="113356"/>
                  </a:cubicBezTo>
                  <a:cubicBezTo>
                    <a:pt x="37417" y="113356"/>
                    <a:pt x="38124" y="113356"/>
                    <a:pt x="41318" y="112998"/>
                  </a:cubicBezTo>
                  <a:cubicBezTo>
                    <a:pt x="44861" y="112649"/>
                    <a:pt x="45219" y="112291"/>
                    <a:pt x="45219" y="110522"/>
                  </a:cubicBezTo>
                  <a:cubicBezTo>
                    <a:pt x="45219" y="110163"/>
                    <a:pt x="45219" y="109283"/>
                    <a:pt x="44504" y="106623"/>
                  </a:cubicBezTo>
                  <a:lnTo>
                    <a:pt x="20925" y="12520"/>
                  </a:lnTo>
                  <a:cubicBezTo>
                    <a:pt x="19503" y="6492"/>
                    <a:pt x="19154" y="5080"/>
                    <a:pt x="5323" y="5080"/>
                  </a:cubicBezTo>
                  <a:cubicBezTo>
                    <a:pt x="2129" y="5080"/>
                    <a:pt x="0" y="5080"/>
                    <a:pt x="0" y="1173"/>
                  </a:cubicBezTo>
                  <a:cubicBezTo>
                    <a:pt x="0" y="998"/>
                    <a:pt x="0" y="-1303"/>
                    <a:pt x="2836" y="-1303"/>
                  </a:cubicBezTo>
                  <a:cubicBezTo>
                    <a:pt x="7976" y="-1303"/>
                    <a:pt x="20750" y="-598"/>
                    <a:pt x="25890" y="-598"/>
                  </a:cubicBezTo>
                  <a:cubicBezTo>
                    <a:pt x="28901" y="-598"/>
                    <a:pt x="35106" y="-598"/>
                    <a:pt x="38124" y="-771"/>
                  </a:cubicBezTo>
                  <a:cubicBezTo>
                    <a:pt x="41667" y="-947"/>
                    <a:pt x="46100" y="-1303"/>
                    <a:pt x="49468" y="-1303"/>
                  </a:cubicBezTo>
                  <a:cubicBezTo>
                    <a:pt x="50533" y="-1303"/>
                    <a:pt x="53194" y="-1303"/>
                    <a:pt x="53194" y="2595"/>
                  </a:cubicBezTo>
                  <a:cubicBezTo>
                    <a:pt x="53194" y="5080"/>
                    <a:pt x="51065" y="5080"/>
                    <a:pt x="47522" y="5080"/>
                  </a:cubicBezTo>
                  <a:cubicBezTo>
                    <a:pt x="47347" y="5080"/>
                    <a:pt x="43971" y="5080"/>
                    <a:pt x="40786" y="5429"/>
                  </a:cubicBezTo>
                  <a:cubicBezTo>
                    <a:pt x="36702" y="5787"/>
                    <a:pt x="36702" y="6319"/>
                    <a:pt x="36702" y="8090"/>
                  </a:cubicBezTo>
                  <a:cubicBezTo>
                    <a:pt x="36702" y="9510"/>
                    <a:pt x="38481" y="16061"/>
                    <a:pt x="45035" y="42112"/>
                  </a:cubicBezTo>
                  <a:lnTo>
                    <a:pt x="74469" y="62850"/>
                  </a:lnTo>
                  <a:lnTo>
                    <a:pt x="100184" y="13052"/>
                  </a:lnTo>
                  <a:cubicBezTo>
                    <a:pt x="101423" y="10749"/>
                    <a:pt x="101423" y="10566"/>
                    <a:pt x="101423" y="9685"/>
                  </a:cubicBezTo>
                  <a:cubicBezTo>
                    <a:pt x="101423" y="5604"/>
                    <a:pt x="96458" y="5080"/>
                    <a:pt x="93265" y="5080"/>
                  </a:cubicBezTo>
                  <a:cubicBezTo>
                    <a:pt x="91143" y="5080"/>
                    <a:pt x="88657" y="5080"/>
                    <a:pt x="88657" y="1173"/>
                  </a:cubicBezTo>
                  <a:cubicBezTo>
                    <a:pt x="88657" y="998"/>
                    <a:pt x="88832" y="-1303"/>
                    <a:pt x="91676" y="-1303"/>
                  </a:cubicBezTo>
                  <a:cubicBezTo>
                    <a:pt x="96633" y="-1303"/>
                    <a:pt x="109407" y="-598"/>
                    <a:pt x="114364" y="-598"/>
                  </a:cubicBezTo>
                  <a:cubicBezTo>
                    <a:pt x="119687" y="-598"/>
                    <a:pt x="126781" y="-1303"/>
                    <a:pt x="131746" y="-1303"/>
                  </a:cubicBezTo>
                  <a:cubicBezTo>
                    <a:pt x="134050" y="-1303"/>
                    <a:pt x="135289" y="-66"/>
                    <a:pt x="135289" y="2420"/>
                  </a:cubicBezTo>
                  <a:cubicBezTo>
                    <a:pt x="135289" y="5080"/>
                    <a:pt x="132986" y="5080"/>
                    <a:pt x="131214" y="5080"/>
                  </a:cubicBezTo>
                  <a:cubicBezTo>
                    <a:pt x="128021" y="5080"/>
                    <a:pt x="122523" y="5255"/>
                    <a:pt x="119512" y="10923"/>
                  </a:cubicBezTo>
                  <a:lnTo>
                    <a:pt x="89189" y="69940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282" name="任意多边形: 形状 281">
              <a:extLst>
                <a:ext uri="{FF2B5EF4-FFF2-40B4-BE49-F238E27FC236}">
                  <a16:creationId xmlns:a16="http://schemas.microsoft.com/office/drawing/2014/main" id="{7F0B7D20-8000-B9C5-0C7D-A7BD939EC6C9}"/>
                </a:ext>
              </a:extLst>
            </p:cNvPr>
            <p:cNvSpPr/>
            <p:nvPr>
              <p:custDataLst>
                <p:tags r:id="rId87"/>
              </p:custDataLst>
            </p:nvPr>
          </p:nvSpPr>
          <p:spPr>
            <a:xfrm flipV="1">
              <a:off x="5959739" y="-12923873"/>
              <a:ext cx="73332" cy="89154"/>
            </a:xfrm>
            <a:custGeom>
              <a:avLst/>
              <a:gdLst>
                <a:gd name="connsiteX0" fmla="*/ 70544 w 73332"/>
                <a:gd name="connsiteY0" fmla="*/ 83134 h 89154"/>
                <a:gd name="connsiteX1" fmla="*/ 71053 w 73332"/>
                <a:gd name="connsiteY1" fmla="*/ 85786 h 89154"/>
                <a:gd name="connsiteX2" fmla="*/ 67128 w 73332"/>
                <a:gd name="connsiteY2" fmla="*/ 87810 h 89154"/>
                <a:gd name="connsiteX3" fmla="*/ 51550 w 73332"/>
                <a:gd name="connsiteY3" fmla="*/ 86675 h 89154"/>
                <a:gd name="connsiteX4" fmla="*/ 48507 w 73332"/>
                <a:gd name="connsiteY4" fmla="*/ 85912 h 89154"/>
                <a:gd name="connsiteX5" fmla="*/ 47625 w 73332"/>
                <a:gd name="connsiteY5" fmla="*/ 83007 h 89154"/>
                <a:gd name="connsiteX6" fmla="*/ 51422 w 73332"/>
                <a:gd name="connsiteY6" fmla="*/ 80855 h 89154"/>
                <a:gd name="connsiteX7" fmla="*/ 55728 w 73332"/>
                <a:gd name="connsiteY7" fmla="*/ 80600 h 89154"/>
                <a:gd name="connsiteX8" fmla="*/ 58262 w 73332"/>
                <a:gd name="connsiteY8" fmla="*/ 78949 h 89154"/>
                <a:gd name="connsiteX9" fmla="*/ 56737 w 73332"/>
                <a:gd name="connsiteY9" fmla="*/ 72240 h 89154"/>
                <a:gd name="connsiteX10" fmla="*/ 50787 w 73332"/>
                <a:gd name="connsiteY10" fmla="*/ 48444 h 89154"/>
                <a:gd name="connsiteX11" fmla="*/ 35590 w 73332"/>
                <a:gd name="connsiteY11" fmla="*/ 56042 h 89154"/>
                <a:gd name="connsiteX12" fmla="*/ 0 w 73332"/>
                <a:gd name="connsiteY12" fmla="*/ 20726 h 89154"/>
                <a:gd name="connsiteX13" fmla="*/ 22164 w 73332"/>
                <a:gd name="connsiteY13" fmla="*/ -1300 h 89154"/>
                <a:gd name="connsiteX14" fmla="*/ 42175 w 73332"/>
                <a:gd name="connsiteY14" fmla="*/ 7561 h 89154"/>
                <a:gd name="connsiteX15" fmla="*/ 57118 w 73332"/>
                <a:gd name="connsiteY15" fmla="*/ -1300 h 89154"/>
                <a:gd name="connsiteX16" fmla="*/ 68264 w 73332"/>
                <a:gd name="connsiteY16" fmla="*/ 5783 h 89154"/>
                <a:gd name="connsiteX17" fmla="*/ 73333 w 73332"/>
                <a:gd name="connsiteY17" fmla="*/ 18320 h 89154"/>
                <a:gd name="connsiteX18" fmla="*/ 70671 w 73332"/>
                <a:gd name="connsiteY18" fmla="*/ 20091 h 89154"/>
                <a:gd name="connsiteX19" fmla="*/ 67629 w 73332"/>
                <a:gd name="connsiteY19" fmla="*/ 17305 h 89154"/>
                <a:gd name="connsiteX20" fmla="*/ 57627 w 73332"/>
                <a:gd name="connsiteY20" fmla="*/ 3004 h 89154"/>
                <a:gd name="connsiteX21" fmla="*/ 52558 w 73332"/>
                <a:gd name="connsiteY21" fmla="*/ 9714 h 89154"/>
                <a:gd name="connsiteX22" fmla="*/ 53067 w 73332"/>
                <a:gd name="connsiteY22" fmla="*/ 13763 h 89154"/>
                <a:gd name="connsiteX23" fmla="*/ 70544 w 73332"/>
                <a:gd name="connsiteY23" fmla="*/ 83134 h 89154"/>
                <a:gd name="connsiteX24" fmla="*/ 42938 w 73332"/>
                <a:gd name="connsiteY24" fmla="*/ 16923 h 89154"/>
                <a:gd name="connsiteX25" fmla="*/ 40150 w 73332"/>
                <a:gd name="connsiteY25" fmla="*/ 12246 h 89154"/>
                <a:gd name="connsiteX26" fmla="*/ 22545 w 73332"/>
                <a:gd name="connsiteY26" fmla="*/ 3004 h 89154"/>
                <a:gd name="connsiteX27" fmla="*/ 11400 w 73332"/>
                <a:gd name="connsiteY27" fmla="*/ 15915 h 89154"/>
                <a:gd name="connsiteX28" fmla="*/ 18867 w 73332"/>
                <a:gd name="connsiteY28" fmla="*/ 41608 h 89154"/>
                <a:gd name="connsiteX29" fmla="*/ 35590 w 73332"/>
                <a:gd name="connsiteY29" fmla="*/ 51739 h 89154"/>
                <a:gd name="connsiteX30" fmla="*/ 48761 w 73332"/>
                <a:gd name="connsiteY30" fmla="*/ 40726 h 89154"/>
                <a:gd name="connsiteX31" fmla="*/ 42938 w 73332"/>
                <a:gd name="connsiteY31" fmla="*/ 16923 h 89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73332" h="89154">
                  <a:moveTo>
                    <a:pt x="70544" y="83134"/>
                  </a:moveTo>
                  <a:cubicBezTo>
                    <a:pt x="71053" y="84904"/>
                    <a:pt x="71053" y="85158"/>
                    <a:pt x="71053" y="85786"/>
                  </a:cubicBezTo>
                  <a:cubicBezTo>
                    <a:pt x="71053" y="87937"/>
                    <a:pt x="69154" y="87937"/>
                    <a:pt x="67128" y="87810"/>
                  </a:cubicBezTo>
                  <a:lnTo>
                    <a:pt x="51550" y="86675"/>
                  </a:lnTo>
                  <a:cubicBezTo>
                    <a:pt x="49397" y="86547"/>
                    <a:pt x="49143" y="86420"/>
                    <a:pt x="48507" y="85912"/>
                  </a:cubicBezTo>
                  <a:cubicBezTo>
                    <a:pt x="47999" y="85285"/>
                    <a:pt x="47625" y="83761"/>
                    <a:pt x="47625" y="83007"/>
                  </a:cubicBezTo>
                  <a:cubicBezTo>
                    <a:pt x="47625" y="80855"/>
                    <a:pt x="49651" y="80855"/>
                    <a:pt x="51422" y="80855"/>
                  </a:cubicBezTo>
                  <a:cubicBezTo>
                    <a:pt x="51550" y="80855"/>
                    <a:pt x="53829" y="80855"/>
                    <a:pt x="55728" y="80600"/>
                  </a:cubicBezTo>
                  <a:cubicBezTo>
                    <a:pt x="58135" y="80346"/>
                    <a:pt x="58262" y="79966"/>
                    <a:pt x="58262" y="78949"/>
                  </a:cubicBezTo>
                  <a:cubicBezTo>
                    <a:pt x="58262" y="78322"/>
                    <a:pt x="57246" y="74518"/>
                    <a:pt x="56737" y="72240"/>
                  </a:cubicBezTo>
                  <a:lnTo>
                    <a:pt x="50787" y="48444"/>
                  </a:lnTo>
                  <a:cubicBezTo>
                    <a:pt x="48380" y="51739"/>
                    <a:pt x="43566" y="56042"/>
                    <a:pt x="35590" y="56042"/>
                  </a:cubicBezTo>
                  <a:cubicBezTo>
                    <a:pt x="17731" y="56042"/>
                    <a:pt x="0" y="38702"/>
                    <a:pt x="0" y="20726"/>
                  </a:cubicBezTo>
                  <a:cubicBezTo>
                    <a:pt x="0" y="7816"/>
                    <a:pt x="9501" y="-1300"/>
                    <a:pt x="22164" y="-1300"/>
                  </a:cubicBezTo>
                  <a:cubicBezTo>
                    <a:pt x="32547" y="-1300"/>
                    <a:pt x="40658" y="6037"/>
                    <a:pt x="42175" y="7561"/>
                  </a:cubicBezTo>
                  <a:cubicBezTo>
                    <a:pt x="44456" y="1352"/>
                    <a:pt x="51422" y="-1300"/>
                    <a:pt x="57118" y="-1300"/>
                  </a:cubicBezTo>
                  <a:cubicBezTo>
                    <a:pt x="62187" y="-1300"/>
                    <a:pt x="65603" y="1606"/>
                    <a:pt x="68264" y="5783"/>
                  </a:cubicBezTo>
                  <a:cubicBezTo>
                    <a:pt x="71561" y="10722"/>
                    <a:pt x="73333" y="17430"/>
                    <a:pt x="73333" y="18320"/>
                  </a:cubicBezTo>
                  <a:cubicBezTo>
                    <a:pt x="73333" y="20091"/>
                    <a:pt x="71179" y="20091"/>
                    <a:pt x="70671" y="20091"/>
                  </a:cubicBezTo>
                  <a:cubicBezTo>
                    <a:pt x="68391" y="20091"/>
                    <a:pt x="68264" y="19328"/>
                    <a:pt x="67629" y="17305"/>
                  </a:cubicBezTo>
                  <a:cubicBezTo>
                    <a:pt x="65357" y="7935"/>
                    <a:pt x="62060" y="3004"/>
                    <a:pt x="57627" y="3004"/>
                  </a:cubicBezTo>
                  <a:cubicBezTo>
                    <a:pt x="54084" y="3004"/>
                    <a:pt x="52558" y="5783"/>
                    <a:pt x="52558" y="9714"/>
                  </a:cubicBezTo>
                  <a:cubicBezTo>
                    <a:pt x="52558" y="11103"/>
                    <a:pt x="52686" y="12493"/>
                    <a:pt x="53067" y="13763"/>
                  </a:cubicBezTo>
                  <a:lnTo>
                    <a:pt x="70544" y="83134"/>
                  </a:lnTo>
                  <a:close/>
                  <a:moveTo>
                    <a:pt x="42938" y="16923"/>
                  </a:moveTo>
                  <a:cubicBezTo>
                    <a:pt x="42430" y="15025"/>
                    <a:pt x="42430" y="14771"/>
                    <a:pt x="40150" y="12246"/>
                  </a:cubicBezTo>
                  <a:cubicBezTo>
                    <a:pt x="35462" y="6927"/>
                    <a:pt x="28877" y="3004"/>
                    <a:pt x="22545" y="3004"/>
                  </a:cubicBezTo>
                  <a:cubicBezTo>
                    <a:pt x="18113" y="3004"/>
                    <a:pt x="11400" y="5410"/>
                    <a:pt x="11400" y="15915"/>
                  </a:cubicBezTo>
                  <a:cubicBezTo>
                    <a:pt x="11400" y="21735"/>
                    <a:pt x="14434" y="35025"/>
                    <a:pt x="18867" y="41608"/>
                  </a:cubicBezTo>
                  <a:cubicBezTo>
                    <a:pt x="23808" y="48571"/>
                    <a:pt x="30267" y="51739"/>
                    <a:pt x="35590" y="51739"/>
                  </a:cubicBezTo>
                  <a:cubicBezTo>
                    <a:pt x="41286" y="51739"/>
                    <a:pt x="46736" y="48317"/>
                    <a:pt x="48761" y="40726"/>
                  </a:cubicBezTo>
                  <a:lnTo>
                    <a:pt x="42938" y="16923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283" name="任意多边形: 形状 282">
              <a:extLst>
                <a:ext uri="{FF2B5EF4-FFF2-40B4-BE49-F238E27FC236}">
                  <a16:creationId xmlns:a16="http://schemas.microsoft.com/office/drawing/2014/main" id="{5E4634A8-02AC-D478-19F9-CE71503718AC}"/>
                </a:ext>
              </a:extLst>
            </p:cNvPr>
            <p:cNvSpPr/>
            <p:nvPr>
              <p:custDataLst>
                <p:tags r:id="rId88"/>
              </p:custDataLst>
            </p:nvPr>
          </p:nvSpPr>
          <p:spPr>
            <a:xfrm flipV="1">
              <a:off x="6072638" y="-12980482"/>
              <a:ext cx="102350" cy="151697"/>
            </a:xfrm>
            <a:custGeom>
              <a:avLst/>
              <a:gdLst>
                <a:gd name="connsiteX0" fmla="*/ 17557 w 102350"/>
                <a:gd name="connsiteY0" fmla="*/ 35736 h 151697"/>
                <a:gd name="connsiteX1" fmla="*/ 3726 w 102350"/>
                <a:gd name="connsiteY1" fmla="*/ 3310 h 151697"/>
                <a:gd name="connsiteX2" fmla="*/ 2479 w 102350"/>
                <a:gd name="connsiteY2" fmla="*/ 1183 h 151697"/>
                <a:gd name="connsiteX3" fmla="*/ 4965 w 102350"/>
                <a:gd name="connsiteY3" fmla="*/ -1302 h 151697"/>
                <a:gd name="connsiteX4" fmla="*/ 22514 w 102350"/>
                <a:gd name="connsiteY4" fmla="*/ 33967 h 151697"/>
                <a:gd name="connsiteX5" fmla="*/ 10105 w 102350"/>
                <a:gd name="connsiteY5" fmla="*/ 53285 h 151697"/>
                <a:gd name="connsiteX6" fmla="*/ 0 w 102350"/>
                <a:gd name="connsiteY6" fmla="*/ 43185 h 151697"/>
                <a:gd name="connsiteX7" fmla="*/ 10280 w 102350"/>
                <a:gd name="connsiteY7" fmla="*/ 32903 h 151697"/>
                <a:gd name="connsiteX8" fmla="*/ 17557 w 102350"/>
                <a:gd name="connsiteY8" fmla="*/ 35736 h 151697"/>
                <a:gd name="connsiteX9" fmla="*/ 97743 w 102350"/>
                <a:gd name="connsiteY9" fmla="*/ 143664 h 151697"/>
                <a:gd name="connsiteX10" fmla="*/ 90649 w 102350"/>
                <a:gd name="connsiteY10" fmla="*/ 150396 h 151697"/>
                <a:gd name="connsiteX11" fmla="*/ 80719 w 102350"/>
                <a:gd name="connsiteY11" fmla="*/ 140654 h 151697"/>
                <a:gd name="connsiteX12" fmla="*/ 87813 w 102350"/>
                <a:gd name="connsiteY12" fmla="*/ 133913 h 151697"/>
                <a:gd name="connsiteX13" fmla="*/ 97743 w 102350"/>
                <a:gd name="connsiteY13" fmla="*/ 143664 h 151697"/>
                <a:gd name="connsiteX14" fmla="*/ 61565 w 102350"/>
                <a:gd name="connsiteY14" fmla="*/ 53634 h 151697"/>
                <a:gd name="connsiteX15" fmla="*/ 59977 w 102350"/>
                <a:gd name="connsiteY15" fmla="*/ 46193 h 151697"/>
                <a:gd name="connsiteX16" fmla="*/ 76818 w 102350"/>
                <a:gd name="connsiteY16" fmla="*/ 31132 h 151697"/>
                <a:gd name="connsiteX17" fmla="*/ 102351 w 102350"/>
                <a:gd name="connsiteY17" fmla="*/ 58247 h 151697"/>
                <a:gd name="connsiteX18" fmla="*/ 99515 w 102350"/>
                <a:gd name="connsiteY18" fmla="*/ 60549 h 151697"/>
                <a:gd name="connsiteX19" fmla="*/ 96146 w 102350"/>
                <a:gd name="connsiteY19" fmla="*/ 57532 h 151697"/>
                <a:gd name="connsiteX20" fmla="*/ 77350 w 102350"/>
                <a:gd name="connsiteY20" fmla="*/ 36095 h 151697"/>
                <a:gd name="connsiteX21" fmla="*/ 72918 w 102350"/>
                <a:gd name="connsiteY21" fmla="*/ 42296 h 151697"/>
                <a:gd name="connsiteX22" fmla="*/ 75754 w 102350"/>
                <a:gd name="connsiteY22" fmla="*/ 53634 h 151697"/>
                <a:gd name="connsiteX23" fmla="*/ 81426 w 102350"/>
                <a:gd name="connsiteY23" fmla="*/ 67814 h 151697"/>
                <a:gd name="connsiteX24" fmla="*/ 90117 w 102350"/>
                <a:gd name="connsiteY24" fmla="*/ 90323 h 151697"/>
                <a:gd name="connsiteX25" fmla="*/ 91181 w 102350"/>
                <a:gd name="connsiteY25" fmla="*/ 95993 h 151697"/>
                <a:gd name="connsiteX26" fmla="*/ 74331 w 102350"/>
                <a:gd name="connsiteY26" fmla="*/ 111055 h 151697"/>
                <a:gd name="connsiteX27" fmla="*/ 48624 w 102350"/>
                <a:gd name="connsiteY27" fmla="*/ 83940 h 151697"/>
                <a:gd name="connsiteX28" fmla="*/ 51635 w 102350"/>
                <a:gd name="connsiteY28" fmla="*/ 81637 h 151697"/>
                <a:gd name="connsiteX29" fmla="*/ 54829 w 102350"/>
                <a:gd name="connsiteY29" fmla="*/ 84472 h 151697"/>
                <a:gd name="connsiteX30" fmla="*/ 73799 w 102350"/>
                <a:gd name="connsiteY30" fmla="*/ 106093 h 151697"/>
                <a:gd name="connsiteX31" fmla="*/ 78232 w 102350"/>
                <a:gd name="connsiteY31" fmla="*/ 99891 h 151697"/>
                <a:gd name="connsiteX32" fmla="*/ 72743 w 102350"/>
                <a:gd name="connsiteY32" fmla="*/ 82169 h 151697"/>
                <a:gd name="connsiteX33" fmla="*/ 61565 w 102350"/>
                <a:gd name="connsiteY33" fmla="*/ 53634 h 151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02350" h="151697">
                  <a:moveTo>
                    <a:pt x="17557" y="35736"/>
                  </a:moveTo>
                  <a:cubicBezTo>
                    <a:pt x="17557" y="25995"/>
                    <a:pt x="15777" y="14649"/>
                    <a:pt x="3726" y="3310"/>
                  </a:cubicBezTo>
                  <a:cubicBezTo>
                    <a:pt x="3011" y="2597"/>
                    <a:pt x="2479" y="2063"/>
                    <a:pt x="2479" y="1183"/>
                  </a:cubicBezTo>
                  <a:cubicBezTo>
                    <a:pt x="2479" y="-64"/>
                    <a:pt x="3901" y="-1302"/>
                    <a:pt x="4965" y="-1302"/>
                  </a:cubicBezTo>
                  <a:cubicBezTo>
                    <a:pt x="7444" y="-1302"/>
                    <a:pt x="22514" y="12878"/>
                    <a:pt x="22514" y="33967"/>
                  </a:cubicBezTo>
                  <a:cubicBezTo>
                    <a:pt x="22514" y="44956"/>
                    <a:pt x="18264" y="53285"/>
                    <a:pt x="10105" y="53285"/>
                  </a:cubicBezTo>
                  <a:cubicBezTo>
                    <a:pt x="4258" y="53285"/>
                    <a:pt x="0" y="48671"/>
                    <a:pt x="0" y="43185"/>
                  </a:cubicBezTo>
                  <a:cubicBezTo>
                    <a:pt x="0" y="37507"/>
                    <a:pt x="4075" y="32903"/>
                    <a:pt x="10280" y="32903"/>
                  </a:cubicBezTo>
                  <a:cubicBezTo>
                    <a:pt x="14538" y="32903"/>
                    <a:pt x="17374" y="35736"/>
                    <a:pt x="17557" y="35736"/>
                  </a:cubicBezTo>
                  <a:close/>
                  <a:moveTo>
                    <a:pt x="97743" y="143664"/>
                  </a:moveTo>
                  <a:cubicBezTo>
                    <a:pt x="97743" y="146498"/>
                    <a:pt x="95614" y="150396"/>
                    <a:pt x="90649" y="150396"/>
                  </a:cubicBezTo>
                  <a:cubicBezTo>
                    <a:pt x="85859" y="150396"/>
                    <a:pt x="80719" y="145792"/>
                    <a:pt x="80719" y="140654"/>
                  </a:cubicBezTo>
                  <a:cubicBezTo>
                    <a:pt x="80719" y="137637"/>
                    <a:pt x="83022" y="133913"/>
                    <a:pt x="87813" y="133913"/>
                  </a:cubicBezTo>
                  <a:cubicBezTo>
                    <a:pt x="92953" y="133913"/>
                    <a:pt x="97743" y="138876"/>
                    <a:pt x="97743" y="143664"/>
                  </a:cubicBezTo>
                  <a:close/>
                  <a:moveTo>
                    <a:pt x="61565" y="53634"/>
                  </a:moveTo>
                  <a:cubicBezTo>
                    <a:pt x="60858" y="51331"/>
                    <a:pt x="59977" y="49203"/>
                    <a:pt x="59977" y="46193"/>
                  </a:cubicBezTo>
                  <a:cubicBezTo>
                    <a:pt x="59977" y="37866"/>
                    <a:pt x="67063" y="31132"/>
                    <a:pt x="76818" y="31132"/>
                  </a:cubicBezTo>
                  <a:cubicBezTo>
                    <a:pt x="94550" y="31132"/>
                    <a:pt x="102351" y="55586"/>
                    <a:pt x="102351" y="58247"/>
                  </a:cubicBezTo>
                  <a:cubicBezTo>
                    <a:pt x="102351" y="60549"/>
                    <a:pt x="100047" y="60549"/>
                    <a:pt x="99515" y="60549"/>
                  </a:cubicBezTo>
                  <a:cubicBezTo>
                    <a:pt x="97028" y="60549"/>
                    <a:pt x="96853" y="59485"/>
                    <a:pt x="96146" y="57532"/>
                  </a:cubicBezTo>
                  <a:cubicBezTo>
                    <a:pt x="92063" y="43360"/>
                    <a:pt x="84262" y="36095"/>
                    <a:pt x="77350" y="36095"/>
                  </a:cubicBezTo>
                  <a:cubicBezTo>
                    <a:pt x="73799" y="36095"/>
                    <a:pt x="72918" y="38398"/>
                    <a:pt x="72918" y="42296"/>
                  </a:cubicBezTo>
                  <a:cubicBezTo>
                    <a:pt x="72918" y="46368"/>
                    <a:pt x="74157" y="49735"/>
                    <a:pt x="75754" y="53634"/>
                  </a:cubicBezTo>
                  <a:cubicBezTo>
                    <a:pt x="77525" y="58421"/>
                    <a:pt x="79479" y="63210"/>
                    <a:pt x="81426" y="67814"/>
                  </a:cubicBezTo>
                  <a:cubicBezTo>
                    <a:pt x="83022" y="72071"/>
                    <a:pt x="89409" y="88195"/>
                    <a:pt x="90117" y="90323"/>
                  </a:cubicBezTo>
                  <a:cubicBezTo>
                    <a:pt x="90649" y="92094"/>
                    <a:pt x="91181" y="94222"/>
                    <a:pt x="91181" y="95993"/>
                  </a:cubicBezTo>
                  <a:cubicBezTo>
                    <a:pt x="91181" y="104322"/>
                    <a:pt x="84087" y="111055"/>
                    <a:pt x="74331" y="111055"/>
                  </a:cubicBezTo>
                  <a:cubicBezTo>
                    <a:pt x="56783" y="111055"/>
                    <a:pt x="48624" y="86956"/>
                    <a:pt x="48624" y="83940"/>
                  </a:cubicBezTo>
                  <a:cubicBezTo>
                    <a:pt x="48624" y="81637"/>
                    <a:pt x="51111" y="81637"/>
                    <a:pt x="51635" y="81637"/>
                  </a:cubicBezTo>
                  <a:cubicBezTo>
                    <a:pt x="54122" y="81637"/>
                    <a:pt x="54297" y="82527"/>
                    <a:pt x="54829" y="84472"/>
                  </a:cubicBezTo>
                  <a:cubicBezTo>
                    <a:pt x="59444" y="99716"/>
                    <a:pt x="67245" y="106093"/>
                    <a:pt x="73799" y="106093"/>
                  </a:cubicBezTo>
                  <a:cubicBezTo>
                    <a:pt x="76643" y="106093"/>
                    <a:pt x="78232" y="104678"/>
                    <a:pt x="78232" y="99891"/>
                  </a:cubicBezTo>
                  <a:cubicBezTo>
                    <a:pt x="78232" y="95817"/>
                    <a:pt x="77176" y="93158"/>
                    <a:pt x="72743" y="82169"/>
                  </a:cubicBezTo>
                  <a:lnTo>
                    <a:pt x="61565" y="53634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</p:grpSp>
      <p:grpSp>
        <p:nvGrpSpPr>
          <p:cNvPr id="520" name="组合 519" descr="\documentclass{article}&#10;\usepackage{amsmath}&#10;\pagestyle{empty}&#10;\begin{document}&#10;&#10;\begin{gather*}&#10;\mathbf{P}(y_i|X_{1:n}, Y_{&lt;i}) = \textit{softmax}(\textbf{W}^{dec}\textbf{h}^{dec}_{i})&#10;\end{gather*}&#10;&#10;\end{document}" title="IguanaTex Shape Display">
            <a:extLst>
              <a:ext uri="{FF2B5EF4-FFF2-40B4-BE49-F238E27FC236}">
                <a16:creationId xmlns:a16="http://schemas.microsoft.com/office/drawing/2014/main" id="{01E31096-E8BC-A5B8-622A-6CA56400CE08}"/>
              </a:ext>
            </a:extLst>
          </p:cNvPr>
          <p:cNvGrpSpPr>
            <a:grpSpLocks noChangeAspect="1"/>
          </p:cNvGrpSpPr>
          <p:nvPr>
            <p:custDataLst>
              <p:tags r:id="rId3"/>
            </p:custDataLst>
          </p:nvPr>
        </p:nvGrpSpPr>
        <p:grpSpPr>
          <a:xfrm>
            <a:off x="1384300" y="1930400"/>
            <a:ext cx="4103723" cy="300556"/>
            <a:chOff x="7094094" y="-15715249"/>
            <a:chExt cx="4103723" cy="300556"/>
          </a:xfrm>
        </p:grpSpPr>
        <p:sp>
          <p:nvSpPr>
            <p:cNvPr id="27" name="任意多边形: 形状 26">
              <a:extLst>
                <a:ext uri="{FF2B5EF4-FFF2-40B4-BE49-F238E27FC236}">
                  <a16:creationId xmlns:a16="http://schemas.microsoft.com/office/drawing/2014/main" id="{89E5CB4D-0E63-FE76-BE62-2CE0B5C1224E}"/>
                </a:ext>
              </a:extLst>
            </p:cNvPr>
            <p:cNvSpPr/>
            <p:nvPr>
              <p:custDataLst>
                <p:tags r:id="rId23"/>
              </p:custDataLst>
            </p:nvPr>
          </p:nvSpPr>
          <p:spPr>
            <a:xfrm flipV="1">
              <a:off x="7094094" y="-15652665"/>
              <a:ext cx="172706" cy="173620"/>
            </a:xfrm>
            <a:custGeom>
              <a:avLst/>
              <a:gdLst>
                <a:gd name="connsiteX0" fmla="*/ 63307 w 172706"/>
                <a:gd name="connsiteY0" fmla="*/ 75059 h 173620"/>
                <a:gd name="connsiteX1" fmla="*/ 108128 w 172706"/>
                <a:gd name="connsiteY1" fmla="*/ 75059 h 173620"/>
                <a:gd name="connsiteX2" fmla="*/ 172706 w 172706"/>
                <a:gd name="connsiteY2" fmla="*/ 122889 h 173620"/>
                <a:gd name="connsiteX3" fmla="*/ 105594 w 172706"/>
                <a:gd name="connsiteY3" fmla="*/ 172244 h 173620"/>
                <a:gd name="connsiteX4" fmla="*/ 0 w 172706"/>
                <a:gd name="connsiteY4" fmla="*/ 172244 h 173620"/>
                <a:gd name="connsiteX5" fmla="*/ 0 w 172706"/>
                <a:gd name="connsiteY5" fmla="*/ 160349 h 173620"/>
                <a:gd name="connsiteX6" fmla="*/ 27352 w 172706"/>
                <a:gd name="connsiteY6" fmla="*/ 160349 h 173620"/>
                <a:gd name="connsiteX7" fmla="*/ 27352 w 172706"/>
                <a:gd name="connsiteY7" fmla="*/ 10515 h 173620"/>
                <a:gd name="connsiteX8" fmla="*/ 0 w 172706"/>
                <a:gd name="connsiteY8" fmla="*/ 10515 h 173620"/>
                <a:gd name="connsiteX9" fmla="*/ 0 w 172706"/>
                <a:gd name="connsiteY9" fmla="*/ -1377 h 173620"/>
                <a:gd name="connsiteX10" fmla="*/ 45330 w 172706"/>
                <a:gd name="connsiteY10" fmla="*/ -616 h 173620"/>
                <a:gd name="connsiteX11" fmla="*/ 90659 w 172706"/>
                <a:gd name="connsiteY11" fmla="*/ -1377 h 173620"/>
                <a:gd name="connsiteX12" fmla="*/ 90659 w 172706"/>
                <a:gd name="connsiteY12" fmla="*/ 10515 h 173620"/>
                <a:gd name="connsiteX13" fmla="*/ 63307 w 172706"/>
                <a:gd name="connsiteY13" fmla="*/ 10515 h 173620"/>
                <a:gd name="connsiteX14" fmla="*/ 63307 w 172706"/>
                <a:gd name="connsiteY14" fmla="*/ 75059 h 173620"/>
                <a:gd name="connsiteX15" fmla="*/ 95719 w 172706"/>
                <a:gd name="connsiteY15" fmla="*/ 85428 h 173620"/>
                <a:gd name="connsiteX16" fmla="*/ 61790 w 172706"/>
                <a:gd name="connsiteY16" fmla="*/ 85428 h 173620"/>
                <a:gd name="connsiteX17" fmla="*/ 61790 w 172706"/>
                <a:gd name="connsiteY17" fmla="*/ 160349 h 173620"/>
                <a:gd name="connsiteX18" fmla="*/ 95974 w 172706"/>
                <a:gd name="connsiteY18" fmla="*/ 160349 h 173620"/>
                <a:gd name="connsiteX19" fmla="*/ 133963 w 172706"/>
                <a:gd name="connsiteY19" fmla="*/ 122889 h 173620"/>
                <a:gd name="connsiteX20" fmla="*/ 95719 w 172706"/>
                <a:gd name="connsiteY20" fmla="*/ 85428 h 173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72706" h="173620">
                  <a:moveTo>
                    <a:pt x="63307" y="75059"/>
                  </a:moveTo>
                  <a:lnTo>
                    <a:pt x="108128" y="75059"/>
                  </a:lnTo>
                  <a:cubicBezTo>
                    <a:pt x="143329" y="75059"/>
                    <a:pt x="172706" y="93281"/>
                    <a:pt x="172706" y="122889"/>
                  </a:cubicBezTo>
                  <a:cubicBezTo>
                    <a:pt x="172706" y="150725"/>
                    <a:pt x="147635" y="172244"/>
                    <a:pt x="105594" y="172244"/>
                  </a:cubicBezTo>
                  <a:lnTo>
                    <a:pt x="0" y="172244"/>
                  </a:lnTo>
                  <a:lnTo>
                    <a:pt x="0" y="160349"/>
                  </a:lnTo>
                  <a:lnTo>
                    <a:pt x="27352" y="160349"/>
                  </a:lnTo>
                  <a:lnTo>
                    <a:pt x="27352" y="10515"/>
                  </a:lnTo>
                  <a:lnTo>
                    <a:pt x="0" y="10515"/>
                  </a:lnTo>
                  <a:lnTo>
                    <a:pt x="0" y="-1377"/>
                  </a:lnTo>
                  <a:cubicBezTo>
                    <a:pt x="9621" y="-616"/>
                    <a:pt x="34438" y="-616"/>
                    <a:pt x="45330" y="-616"/>
                  </a:cubicBezTo>
                  <a:cubicBezTo>
                    <a:pt x="56221" y="-616"/>
                    <a:pt x="81030" y="-616"/>
                    <a:pt x="90659" y="-1377"/>
                  </a:cubicBezTo>
                  <a:lnTo>
                    <a:pt x="90659" y="10515"/>
                  </a:lnTo>
                  <a:lnTo>
                    <a:pt x="63307" y="10515"/>
                  </a:lnTo>
                  <a:lnTo>
                    <a:pt x="63307" y="75059"/>
                  </a:lnTo>
                  <a:close/>
                  <a:moveTo>
                    <a:pt x="95719" y="85428"/>
                  </a:moveTo>
                  <a:lnTo>
                    <a:pt x="61790" y="85428"/>
                  </a:lnTo>
                  <a:lnTo>
                    <a:pt x="61790" y="160349"/>
                  </a:lnTo>
                  <a:lnTo>
                    <a:pt x="95974" y="160349"/>
                  </a:lnTo>
                  <a:cubicBezTo>
                    <a:pt x="133963" y="160349"/>
                    <a:pt x="133963" y="141111"/>
                    <a:pt x="133963" y="122889"/>
                  </a:cubicBezTo>
                  <a:cubicBezTo>
                    <a:pt x="133963" y="104921"/>
                    <a:pt x="133963" y="85428"/>
                    <a:pt x="95719" y="85428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52" name="任意多边形: 形状 51">
              <a:extLst>
                <a:ext uri="{FF2B5EF4-FFF2-40B4-BE49-F238E27FC236}">
                  <a16:creationId xmlns:a16="http://schemas.microsoft.com/office/drawing/2014/main" id="{224C857B-E751-66A3-6C22-DCA2289D0E4F}"/>
                </a:ext>
              </a:extLst>
            </p:cNvPr>
            <p:cNvSpPr/>
            <p:nvPr>
              <p:custDataLst>
                <p:tags r:id="rId24"/>
              </p:custDataLst>
            </p:nvPr>
          </p:nvSpPr>
          <p:spPr>
            <a:xfrm flipV="1">
              <a:off x="7308392" y="-15668861"/>
              <a:ext cx="58746" cy="253090"/>
            </a:xfrm>
            <a:custGeom>
              <a:avLst/>
              <a:gdLst>
                <a:gd name="connsiteX0" fmla="*/ 58747 w 58746"/>
                <a:gd name="connsiteY0" fmla="*/ 1159 h 253090"/>
                <a:gd name="connsiteX1" fmla="*/ 54441 w 58746"/>
                <a:gd name="connsiteY1" fmla="*/ 6724 h 253090"/>
                <a:gd name="connsiteX2" fmla="*/ 14689 w 58746"/>
                <a:gd name="connsiteY2" fmla="*/ 125171 h 253090"/>
                <a:gd name="connsiteX3" fmla="*/ 55458 w 58746"/>
                <a:gd name="connsiteY3" fmla="*/ 244880 h 253090"/>
                <a:gd name="connsiteX4" fmla="*/ 58747 w 58746"/>
                <a:gd name="connsiteY4" fmla="*/ 249183 h 253090"/>
                <a:gd name="connsiteX5" fmla="*/ 56213 w 58746"/>
                <a:gd name="connsiteY5" fmla="*/ 251716 h 253090"/>
                <a:gd name="connsiteX6" fmla="*/ 15952 w 58746"/>
                <a:gd name="connsiteY6" fmla="*/ 202361 h 253090"/>
                <a:gd name="connsiteX7" fmla="*/ 0 w 58746"/>
                <a:gd name="connsiteY7" fmla="*/ 125171 h 253090"/>
                <a:gd name="connsiteX8" fmla="*/ 16715 w 58746"/>
                <a:gd name="connsiteY8" fmla="*/ 46208 h 253090"/>
                <a:gd name="connsiteX9" fmla="*/ 56213 w 58746"/>
                <a:gd name="connsiteY9" fmla="*/ -1375 h 253090"/>
                <a:gd name="connsiteX10" fmla="*/ 58747 w 58746"/>
                <a:gd name="connsiteY10" fmla="*/ 1159 h 253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8746" h="253090">
                  <a:moveTo>
                    <a:pt x="58747" y="1159"/>
                  </a:moveTo>
                  <a:cubicBezTo>
                    <a:pt x="58747" y="1912"/>
                    <a:pt x="58747" y="2421"/>
                    <a:pt x="54441" y="6724"/>
                  </a:cubicBezTo>
                  <a:cubicBezTo>
                    <a:pt x="22792" y="38611"/>
                    <a:pt x="14689" y="86449"/>
                    <a:pt x="14689" y="125171"/>
                  </a:cubicBezTo>
                  <a:cubicBezTo>
                    <a:pt x="14689" y="169205"/>
                    <a:pt x="24309" y="213248"/>
                    <a:pt x="55458" y="244880"/>
                  </a:cubicBezTo>
                  <a:cubicBezTo>
                    <a:pt x="58747" y="247921"/>
                    <a:pt x="58747" y="248430"/>
                    <a:pt x="58747" y="249183"/>
                  </a:cubicBezTo>
                  <a:cubicBezTo>
                    <a:pt x="58747" y="250954"/>
                    <a:pt x="57730" y="251716"/>
                    <a:pt x="56213" y="251716"/>
                  </a:cubicBezTo>
                  <a:cubicBezTo>
                    <a:pt x="53679" y="251716"/>
                    <a:pt x="30895" y="234502"/>
                    <a:pt x="15952" y="202361"/>
                  </a:cubicBezTo>
                  <a:cubicBezTo>
                    <a:pt x="3035" y="174525"/>
                    <a:pt x="0" y="146433"/>
                    <a:pt x="0" y="125171"/>
                  </a:cubicBezTo>
                  <a:cubicBezTo>
                    <a:pt x="0" y="105431"/>
                    <a:pt x="2780" y="74809"/>
                    <a:pt x="16715" y="46208"/>
                  </a:cubicBezTo>
                  <a:cubicBezTo>
                    <a:pt x="31904" y="15077"/>
                    <a:pt x="53679" y="-1375"/>
                    <a:pt x="56213" y="-1375"/>
                  </a:cubicBezTo>
                  <a:cubicBezTo>
                    <a:pt x="57730" y="-1375"/>
                    <a:pt x="58747" y="-612"/>
                    <a:pt x="58747" y="1159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53" name="任意多边形: 形状 52">
              <a:extLst>
                <a:ext uri="{FF2B5EF4-FFF2-40B4-BE49-F238E27FC236}">
                  <a16:creationId xmlns:a16="http://schemas.microsoft.com/office/drawing/2014/main" id="{471BF1D6-A8D7-75FD-0C66-F4D998D46664}"/>
                </a:ext>
              </a:extLst>
            </p:cNvPr>
            <p:cNvSpPr/>
            <p:nvPr>
              <p:custDataLst>
                <p:tags r:id="rId25"/>
              </p:custDataLst>
            </p:nvPr>
          </p:nvSpPr>
          <p:spPr>
            <a:xfrm flipV="1">
              <a:off x="7389143" y="-15590908"/>
              <a:ext cx="116739" cy="163751"/>
            </a:xfrm>
            <a:custGeom>
              <a:avLst/>
              <a:gdLst>
                <a:gd name="connsiteX0" fmla="*/ 115731 w 116739"/>
                <a:gd name="connsiteY0" fmla="*/ 146945 h 163751"/>
                <a:gd name="connsiteX1" fmla="*/ 116740 w 116739"/>
                <a:gd name="connsiteY1" fmla="*/ 152765 h 163751"/>
                <a:gd name="connsiteX2" fmla="*/ 109399 w 116739"/>
                <a:gd name="connsiteY2" fmla="*/ 159600 h 163751"/>
                <a:gd name="connsiteX3" fmla="*/ 100533 w 116739"/>
                <a:gd name="connsiteY3" fmla="*/ 154281 h 163751"/>
                <a:gd name="connsiteX4" fmla="*/ 96991 w 116739"/>
                <a:gd name="connsiteY4" fmla="*/ 140616 h 163751"/>
                <a:gd name="connsiteX5" fmla="*/ 91922 w 116739"/>
                <a:gd name="connsiteY5" fmla="*/ 120369 h 163751"/>
                <a:gd name="connsiteX6" fmla="*/ 80530 w 116739"/>
                <a:gd name="connsiteY6" fmla="*/ 74811 h 163751"/>
                <a:gd name="connsiteX7" fmla="*/ 51915 w 116739"/>
                <a:gd name="connsiteY7" fmla="*/ 53302 h 163751"/>
                <a:gd name="connsiteX8" fmla="*/ 36217 w 116739"/>
                <a:gd name="connsiteY8" fmla="*/ 73802 h 163751"/>
                <a:gd name="connsiteX9" fmla="*/ 49127 w 116739"/>
                <a:gd name="connsiteY9" fmla="*/ 123403 h 163751"/>
                <a:gd name="connsiteX10" fmla="*/ 54195 w 116739"/>
                <a:gd name="connsiteY10" fmla="*/ 141625 h 163751"/>
                <a:gd name="connsiteX11" fmla="*/ 33429 w 116739"/>
                <a:gd name="connsiteY11" fmla="*/ 162379 h 163751"/>
                <a:gd name="connsiteX12" fmla="*/ 0 w 116739"/>
                <a:gd name="connsiteY12" fmla="*/ 123403 h 163751"/>
                <a:gd name="connsiteX13" fmla="*/ 3043 w 116739"/>
                <a:gd name="connsiteY13" fmla="*/ 120878 h 163751"/>
                <a:gd name="connsiteX14" fmla="*/ 7094 w 116739"/>
                <a:gd name="connsiteY14" fmla="*/ 125428 h 163751"/>
                <a:gd name="connsiteX15" fmla="*/ 32667 w 116739"/>
                <a:gd name="connsiteY15" fmla="*/ 156814 h 163751"/>
                <a:gd name="connsiteX16" fmla="*/ 38998 w 116739"/>
                <a:gd name="connsiteY16" fmla="*/ 148715 h 163751"/>
                <a:gd name="connsiteX17" fmla="*/ 34692 w 116739"/>
                <a:gd name="connsiteY17" fmla="*/ 131001 h 163751"/>
                <a:gd name="connsiteX18" fmla="*/ 20011 w 116739"/>
                <a:gd name="connsiteY18" fmla="*/ 77852 h 163751"/>
                <a:gd name="connsiteX19" fmla="*/ 50898 w 116739"/>
                <a:gd name="connsiteY19" fmla="*/ 47727 h 163751"/>
                <a:gd name="connsiteX20" fmla="*/ 76479 w 116739"/>
                <a:gd name="connsiteY20" fmla="*/ 59122 h 163751"/>
                <a:gd name="connsiteX21" fmla="*/ 60018 w 116739"/>
                <a:gd name="connsiteY21" fmla="*/ 20146 h 163751"/>
                <a:gd name="connsiteX22" fmla="*/ 32166 w 116739"/>
                <a:gd name="connsiteY22" fmla="*/ 4202 h 163751"/>
                <a:gd name="connsiteX23" fmla="*/ 12917 w 116739"/>
                <a:gd name="connsiteY23" fmla="*/ 14825 h 163751"/>
                <a:gd name="connsiteX24" fmla="*/ 23809 w 116739"/>
                <a:gd name="connsiteY24" fmla="*/ 17866 h 163751"/>
                <a:gd name="connsiteX25" fmla="*/ 28869 w 116739"/>
                <a:gd name="connsiteY25" fmla="*/ 28244 h 163751"/>
                <a:gd name="connsiteX26" fmla="*/ 19503 w 116739"/>
                <a:gd name="connsiteY26" fmla="*/ 37105 h 163751"/>
                <a:gd name="connsiteX27" fmla="*/ 5323 w 116739"/>
                <a:gd name="connsiteY27" fmla="*/ 20653 h 163751"/>
                <a:gd name="connsiteX28" fmla="*/ 32166 w 116739"/>
                <a:gd name="connsiteY28" fmla="*/ -1373 h 163751"/>
                <a:gd name="connsiteX29" fmla="*/ 91422 w 116739"/>
                <a:gd name="connsiteY29" fmla="*/ 50261 h 163751"/>
                <a:gd name="connsiteX30" fmla="*/ 115731 w 116739"/>
                <a:gd name="connsiteY30" fmla="*/ 146945 h 163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16739" h="163751">
                  <a:moveTo>
                    <a:pt x="115731" y="146945"/>
                  </a:moveTo>
                  <a:cubicBezTo>
                    <a:pt x="116740" y="150485"/>
                    <a:pt x="116740" y="150994"/>
                    <a:pt x="116740" y="152765"/>
                  </a:cubicBezTo>
                  <a:cubicBezTo>
                    <a:pt x="116740" y="157322"/>
                    <a:pt x="113197" y="159600"/>
                    <a:pt x="109399" y="159600"/>
                  </a:cubicBezTo>
                  <a:cubicBezTo>
                    <a:pt x="106865" y="159600"/>
                    <a:pt x="102813" y="158076"/>
                    <a:pt x="100533" y="154281"/>
                  </a:cubicBezTo>
                  <a:cubicBezTo>
                    <a:pt x="100025" y="153019"/>
                    <a:pt x="98000" y="145174"/>
                    <a:pt x="96991" y="140616"/>
                  </a:cubicBezTo>
                  <a:cubicBezTo>
                    <a:pt x="95219" y="134035"/>
                    <a:pt x="93447" y="127199"/>
                    <a:pt x="91922" y="120369"/>
                  </a:cubicBezTo>
                  <a:lnTo>
                    <a:pt x="80530" y="74811"/>
                  </a:lnTo>
                  <a:cubicBezTo>
                    <a:pt x="79513" y="71015"/>
                    <a:pt x="68630" y="53302"/>
                    <a:pt x="51915" y="53302"/>
                  </a:cubicBezTo>
                  <a:cubicBezTo>
                    <a:pt x="38998" y="53302"/>
                    <a:pt x="36217" y="64434"/>
                    <a:pt x="36217" y="73802"/>
                  </a:cubicBezTo>
                  <a:cubicBezTo>
                    <a:pt x="36217" y="85442"/>
                    <a:pt x="40523" y="101132"/>
                    <a:pt x="49127" y="123403"/>
                  </a:cubicBezTo>
                  <a:cubicBezTo>
                    <a:pt x="53178" y="133780"/>
                    <a:pt x="54195" y="136567"/>
                    <a:pt x="54195" y="141625"/>
                  </a:cubicBezTo>
                  <a:cubicBezTo>
                    <a:pt x="54195" y="153019"/>
                    <a:pt x="46092" y="162379"/>
                    <a:pt x="33429" y="162379"/>
                  </a:cubicBezTo>
                  <a:cubicBezTo>
                    <a:pt x="9374" y="162379"/>
                    <a:pt x="0" y="125682"/>
                    <a:pt x="0" y="123403"/>
                  </a:cubicBezTo>
                  <a:cubicBezTo>
                    <a:pt x="0" y="120878"/>
                    <a:pt x="2534" y="120878"/>
                    <a:pt x="3043" y="120878"/>
                  </a:cubicBezTo>
                  <a:cubicBezTo>
                    <a:pt x="5577" y="120878"/>
                    <a:pt x="5831" y="121377"/>
                    <a:pt x="7094" y="125428"/>
                  </a:cubicBezTo>
                  <a:cubicBezTo>
                    <a:pt x="13934" y="149223"/>
                    <a:pt x="24063" y="156814"/>
                    <a:pt x="32667" y="156814"/>
                  </a:cubicBezTo>
                  <a:cubicBezTo>
                    <a:pt x="34692" y="156814"/>
                    <a:pt x="38998" y="156814"/>
                    <a:pt x="38998" y="148715"/>
                  </a:cubicBezTo>
                  <a:cubicBezTo>
                    <a:pt x="38998" y="142387"/>
                    <a:pt x="36472" y="135805"/>
                    <a:pt x="34692" y="131001"/>
                  </a:cubicBezTo>
                  <a:cubicBezTo>
                    <a:pt x="24564" y="104173"/>
                    <a:pt x="20011" y="89745"/>
                    <a:pt x="20011" y="77852"/>
                  </a:cubicBezTo>
                  <a:cubicBezTo>
                    <a:pt x="20011" y="55326"/>
                    <a:pt x="35963" y="47727"/>
                    <a:pt x="50898" y="47727"/>
                  </a:cubicBezTo>
                  <a:cubicBezTo>
                    <a:pt x="60781" y="47727"/>
                    <a:pt x="69384" y="52031"/>
                    <a:pt x="76479" y="59122"/>
                  </a:cubicBezTo>
                  <a:cubicBezTo>
                    <a:pt x="73190" y="45958"/>
                    <a:pt x="70147" y="33555"/>
                    <a:pt x="60018" y="20146"/>
                  </a:cubicBezTo>
                  <a:cubicBezTo>
                    <a:pt x="53433" y="11537"/>
                    <a:pt x="43812" y="4202"/>
                    <a:pt x="32166" y="4202"/>
                  </a:cubicBezTo>
                  <a:cubicBezTo>
                    <a:pt x="28615" y="4202"/>
                    <a:pt x="17223" y="4956"/>
                    <a:pt x="12917" y="14825"/>
                  </a:cubicBezTo>
                  <a:cubicBezTo>
                    <a:pt x="16969" y="14825"/>
                    <a:pt x="20258" y="14825"/>
                    <a:pt x="23809" y="17866"/>
                  </a:cubicBezTo>
                  <a:cubicBezTo>
                    <a:pt x="26335" y="20146"/>
                    <a:pt x="28869" y="23432"/>
                    <a:pt x="28869" y="28244"/>
                  </a:cubicBezTo>
                  <a:cubicBezTo>
                    <a:pt x="28869" y="36087"/>
                    <a:pt x="22037" y="37105"/>
                    <a:pt x="19503" y="37105"/>
                  </a:cubicBezTo>
                  <a:cubicBezTo>
                    <a:pt x="13680" y="37105"/>
                    <a:pt x="5323" y="33056"/>
                    <a:pt x="5323" y="20653"/>
                  </a:cubicBezTo>
                  <a:cubicBezTo>
                    <a:pt x="5323" y="7997"/>
                    <a:pt x="16460" y="-1373"/>
                    <a:pt x="32166" y="-1373"/>
                  </a:cubicBezTo>
                  <a:cubicBezTo>
                    <a:pt x="58247" y="-1373"/>
                    <a:pt x="84327" y="21661"/>
                    <a:pt x="91422" y="50261"/>
                  </a:cubicBezTo>
                  <a:lnTo>
                    <a:pt x="115731" y="146945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54" name="任意多边形: 形状 53">
              <a:extLst>
                <a:ext uri="{FF2B5EF4-FFF2-40B4-BE49-F238E27FC236}">
                  <a16:creationId xmlns:a16="http://schemas.microsoft.com/office/drawing/2014/main" id="{D8C38D3E-D47E-40DB-3D41-27599F3399F6}"/>
                </a:ext>
              </a:extLst>
            </p:cNvPr>
            <p:cNvSpPr/>
            <p:nvPr>
              <p:custDataLst>
                <p:tags r:id="rId26"/>
              </p:custDataLst>
            </p:nvPr>
          </p:nvSpPr>
          <p:spPr>
            <a:xfrm flipV="1">
              <a:off x="7514293" y="-15558579"/>
              <a:ext cx="53726" cy="119263"/>
            </a:xfrm>
            <a:custGeom>
              <a:avLst/>
              <a:gdLst>
                <a:gd name="connsiteX0" fmla="*/ 49119 w 53726"/>
                <a:gd name="connsiteY0" fmla="*/ 111159 h 119263"/>
                <a:gd name="connsiteX1" fmla="*/ 42025 w 53726"/>
                <a:gd name="connsiteY1" fmla="*/ 117892 h 119263"/>
                <a:gd name="connsiteX2" fmla="*/ 32094 w 53726"/>
                <a:gd name="connsiteY2" fmla="*/ 108150 h 119263"/>
                <a:gd name="connsiteX3" fmla="*/ 39189 w 53726"/>
                <a:gd name="connsiteY3" fmla="*/ 101409 h 119263"/>
                <a:gd name="connsiteX4" fmla="*/ 49119 w 53726"/>
                <a:gd name="connsiteY4" fmla="*/ 111159 h 119263"/>
                <a:gd name="connsiteX5" fmla="*/ 12941 w 53726"/>
                <a:gd name="connsiteY5" fmla="*/ 21129 h 119263"/>
                <a:gd name="connsiteX6" fmla="*/ 11352 w 53726"/>
                <a:gd name="connsiteY6" fmla="*/ 13689 h 119263"/>
                <a:gd name="connsiteX7" fmla="*/ 28194 w 53726"/>
                <a:gd name="connsiteY7" fmla="*/ -1372 h 119263"/>
                <a:gd name="connsiteX8" fmla="*/ 53727 w 53726"/>
                <a:gd name="connsiteY8" fmla="*/ 25741 h 119263"/>
                <a:gd name="connsiteX9" fmla="*/ 50890 w 53726"/>
                <a:gd name="connsiteY9" fmla="*/ 28044 h 119263"/>
                <a:gd name="connsiteX10" fmla="*/ 47522 w 53726"/>
                <a:gd name="connsiteY10" fmla="*/ 25028 h 119263"/>
                <a:gd name="connsiteX11" fmla="*/ 28726 w 53726"/>
                <a:gd name="connsiteY11" fmla="*/ 3590 h 119263"/>
                <a:gd name="connsiteX12" fmla="*/ 24293 w 53726"/>
                <a:gd name="connsiteY12" fmla="*/ 9790 h 119263"/>
                <a:gd name="connsiteX13" fmla="*/ 27129 w 53726"/>
                <a:gd name="connsiteY13" fmla="*/ 21129 h 119263"/>
                <a:gd name="connsiteX14" fmla="*/ 32802 w 53726"/>
                <a:gd name="connsiteY14" fmla="*/ 35310 h 119263"/>
                <a:gd name="connsiteX15" fmla="*/ 41492 w 53726"/>
                <a:gd name="connsiteY15" fmla="*/ 57819 h 119263"/>
                <a:gd name="connsiteX16" fmla="*/ 42557 w 53726"/>
                <a:gd name="connsiteY16" fmla="*/ 63488 h 119263"/>
                <a:gd name="connsiteX17" fmla="*/ 25707 w 53726"/>
                <a:gd name="connsiteY17" fmla="*/ 78551 h 119263"/>
                <a:gd name="connsiteX18" fmla="*/ 0 w 53726"/>
                <a:gd name="connsiteY18" fmla="*/ 51436 h 119263"/>
                <a:gd name="connsiteX19" fmla="*/ 3011 w 53726"/>
                <a:gd name="connsiteY19" fmla="*/ 49133 h 119263"/>
                <a:gd name="connsiteX20" fmla="*/ 6204 w 53726"/>
                <a:gd name="connsiteY20" fmla="*/ 51968 h 119263"/>
                <a:gd name="connsiteX21" fmla="*/ 25175 w 53726"/>
                <a:gd name="connsiteY21" fmla="*/ 73588 h 119263"/>
                <a:gd name="connsiteX22" fmla="*/ 29608 w 53726"/>
                <a:gd name="connsiteY22" fmla="*/ 67387 h 119263"/>
                <a:gd name="connsiteX23" fmla="*/ 24118 w 53726"/>
                <a:gd name="connsiteY23" fmla="*/ 49665 h 119263"/>
                <a:gd name="connsiteX24" fmla="*/ 12941 w 53726"/>
                <a:gd name="connsiteY24" fmla="*/ 21129 h 119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3726" h="119263">
                  <a:moveTo>
                    <a:pt x="49119" y="111159"/>
                  </a:moveTo>
                  <a:cubicBezTo>
                    <a:pt x="49119" y="113993"/>
                    <a:pt x="46990" y="117892"/>
                    <a:pt x="42025" y="117892"/>
                  </a:cubicBezTo>
                  <a:cubicBezTo>
                    <a:pt x="37234" y="117892"/>
                    <a:pt x="32094" y="113288"/>
                    <a:pt x="32094" y="108150"/>
                  </a:cubicBezTo>
                  <a:cubicBezTo>
                    <a:pt x="32094" y="105132"/>
                    <a:pt x="34398" y="101409"/>
                    <a:pt x="39189" y="101409"/>
                  </a:cubicBezTo>
                  <a:cubicBezTo>
                    <a:pt x="44328" y="101409"/>
                    <a:pt x="49119" y="106371"/>
                    <a:pt x="49119" y="111159"/>
                  </a:cubicBezTo>
                  <a:close/>
                  <a:moveTo>
                    <a:pt x="12941" y="21129"/>
                  </a:moveTo>
                  <a:cubicBezTo>
                    <a:pt x="12234" y="18827"/>
                    <a:pt x="11352" y="16699"/>
                    <a:pt x="11352" y="13689"/>
                  </a:cubicBezTo>
                  <a:cubicBezTo>
                    <a:pt x="11352" y="5360"/>
                    <a:pt x="18439" y="-1372"/>
                    <a:pt x="28194" y="-1372"/>
                  </a:cubicBezTo>
                  <a:cubicBezTo>
                    <a:pt x="45925" y="-1372"/>
                    <a:pt x="53727" y="23082"/>
                    <a:pt x="53727" y="25741"/>
                  </a:cubicBezTo>
                  <a:cubicBezTo>
                    <a:pt x="53727" y="28044"/>
                    <a:pt x="51423" y="28044"/>
                    <a:pt x="50890" y="28044"/>
                  </a:cubicBezTo>
                  <a:cubicBezTo>
                    <a:pt x="48404" y="28044"/>
                    <a:pt x="48229" y="26980"/>
                    <a:pt x="47522" y="25028"/>
                  </a:cubicBezTo>
                  <a:cubicBezTo>
                    <a:pt x="43439" y="10854"/>
                    <a:pt x="35638" y="3590"/>
                    <a:pt x="28726" y="3590"/>
                  </a:cubicBezTo>
                  <a:cubicBezTo>
                    <a:pt x="25175" y="3590"/>
                    <a:pt x="24293" y="5892"/>
                    <a:pt x="24293" y="9790"/>
                  </a:cubicBezTo>
                  <a:cubicBezTo>
                    <a:pt x="24293" y="13864"/>
                    <a:pt x="25533" y="17231"/>
                    <a:pt x="27129" y="21129"/>
                  </a:cubicBezTo>
                  <a:cubicBezTo>
                    <a:pt x="28901" y="25917"/>
                    <a:pt x="30855" y="30704"/>
                    <a:pt x="32802" y="35310"/>
                  </a:cubicBezTo>
                  <a:cubicBezTo>
                    <a:pt x="34398" y="39565"/>
                    <a:pt x="40786" y="55691"/>
                    <a:pt x="41492" y="57819"/>
                  </a:cubicBezTo>
                  <a:cubicBezTo>
                    <a:pt x="42025" y="59590"/>
                    <a:pt x="42557" y="61717"/>
                    <a:pt x="42557" y="63488"/>
                  </a:cubicBezTo>
                  <a:cubicBezTo>
                    <a:pt x="42557" y="71817"/>
                    <a:pt x="35463" y="78551"/>
                    <a:pt x="25707" y="78551"/>
                  </a:cubicBezTo>
                  <a:cubicBezTo>
                    <a:pt x="8159" y="78551"/>
                    <a:pt x="0" y="54452"/>
                    <a:pt x="0" y="51436"/>
                  </a:cubicBezTo>
                  <a:cubicBezTo>
                    <a:pt x="0" y="49133"/>
                    <a:pt x="2487" y="49133"/>
                    <a:pt x="3011" y="49133"/>
                  </a:cubicBezTo>
                  <a:cubicBezTo>
                    <a:pt x="5498" y="49133"/>
                    <a:pt x="5672" y="50022"/>
                    <a:pt x="6204" y="51968"/>
                  </a:cubicBezTo>
                  <a:cubicBezTo>
                    <a:pt x="10820" y="67212"/>
                    <a:pt x="18621" y="73588"/>
                    <a:pt x="25175" y="73588"/>
                  </a:cubicBezTo>
                  <a:cubicBezTo>
                    <a:pt x="28019" y="73588"/>
                    <a:pt x="29608" y="72174"/>
                    <a:pt x="29608" y="67387"/>
                  </a:cubicBezTo>
                  <a:cubicBezTo>
                    <a:pt x="29608" y="63313"/>
                    <a:pt x="28552" y="60654"/>
                    <a:pt x="24118" y="49665"/>
                  </a:cubicBezTo>
                  <a:lnTo>
                    <a:pt x="12941" y="21129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55" name="任意多边形: 形状 54">
              <a:extLst>
                <a:ext uri="{FF2B5EF4-FFF2-40B4-BE49-F238E27FC236}">
                  <a16:creationId xmlns:a16="http://schemas.microsoft.com/office/drawing/2014/main" id="{E014D9E3-6CD3-C531-0AA8-5D7260AA80C1}"/>
                </a:ext>
              </a:extLst>
            </p:cNvPr>
            <p:cNvSpPr/>
            <p:nvPr>
              <p:custDataLst>
                <p:tags r:id="rId27"/>
              </p:custDataLst>
            </p:nvPr>
          </p:nvSpPr>
          <p:spPr>
            <a:xfrm flipV="1">
              <a:off x="7620414" y="-15668861"/>
              <a:ext cx="10129" cy="253090"/>
            </a:xfrm>
            <a:custGeom>
              <a:avLst/>
              <a:gdLst>
                <a:gd name="connsiteX0" fmla="*/ 10129 w 10129"/>
                <a:gd name="connsiteY0" fmla="*/ 242602 h 253090"/>
                <a:gd name="connsiteX1" fmla="*/ 5069 w 10129"/>
                <a:gd name="connsiteY1" fmla="*/ 251716 h 253090"/>
                <a:gd name="connsiteX2" fmla="*/ 0 w 10129"/>
                <a:gd name="connsiteY2" fmla="*/ 242602 h 253090"/>
                <a:gd name="connsiteX3" fmla="*/ 0 w 10129"/>
                <a:gd name="connsiteY3" fmla="*/ 7740 h 253090"/>
                <a:gd name="connsiteX4" fmla="*/ 5069 w 10129"/>
                <a:gd name="connsiteY4" fmla="*/ -1375 h 253090"/>
                <a:gd name="connsiteX5" fmla="*/ 10129 w 10129"/>
                <a:gd name="connsiteY5" fmla="*/ 7740 h 253090"/>
                <a:gd name="connsiteX6" fmla="*/ 10129 w 10129"/>
                <a:gd name="connsiteY6" fmla="*/ 242602 h 253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129" h="253090">
                  <a:moveTo>
                    <a:pt x="10129" y="242602"/>
                  </a:moveTo>
                  <a:cubicBezTo>
                    <a:pt x="10129" y="247158"/>
                    <a:pt x="10129" y="251716"/>
                    <a:pt x="5069" y="251716"/>
                  </a:cubicBezTo>
                  <a:cubicBezTo>
                    <a:pt x="0" y="251716"/>
                    <a:pt x="0" y="247158"/>
                    <a:pt x="0" y="242602"/>
                  </a:cubicBezTo>
                  <a:lnTo>
                    <a:pt x="0" y="7740"/>
                  </a:lnTo>
                  <a:cubicBezTo>
                    <a:pt x="0" y="3182"/>
                    <a:pt x="0" y="-1375"/>
                    <a:pt x="5069" y="-1375"/>
                  </a:cubicBezTo>
                  <a:cubicBezTo>
                    <a:pt x="10129" y="-1375"/>
                    <a:pt x="10129" y="3182"/>
                    <a:pt x="10129" y="7740"/>
                  </a:cubicBezTo>
                  <a:lnTo>
                    <a:pt x="10129" y="242602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56" name="任意多边形: 形状 55">
              <a:extLst>
                <a:ext uri="{FF2B5EF4-FFF2-40B4-BE49-F238E27FC236}">
                  <a16:creationId xmlns:a16="http://schemas.microsoft.com/office/drawing/2014/main" id="{0819319A-29E1-238F-ABDD-C2A7CC482596}"/>
                </a:ext>
              </a:extLst>
            </p:cNvPr>
            <p:cNvSpPr/>
            <p:nvPr>
              <p:custDataLst>
                <p:tags r:id="rId28"/>
              </p:custDataLst>
            </p:nvPr>
          </p:nvSpPr>
          <p:spPr>
            <a:xfrm flipV="1">
              <a:off x="7667489" y="-15651902"/>
              <a:ext cx="208653" cy="172858"/>
            </a:xfrm>
            <a:custGeom>
              <a:avLst/>
              <a:gdLst>
                <a:gd name="connsiteX0" fmla="*/ 115977 w 208653"/>
                <a:gd name="connsiteY0" fmla="*/ 102643 h 172858"/>
                <a:gd name="connsiteX1" fmla="*/ 94702 w 208653"/>
                <a:gd name="connsiteY1" fmla="*/ 153005 h 172858"/>
                <a:gd name="connsiteX2" fmla="*/ 93439 w 208653"/>
                <a:gd name="connsiteY2" fmla="*/ 156300 h 172858"/>
                <a:gd name="connsiteX3" fmla="*/ 108382 w 208653"/>
                <a:gd name="connsiteY3" fmla="*/ 163636 h 172858"/>
                <a:gd name="connsiteX4" fmla="*/ 113443 w 208653"/>
                <a:gd name="connsiteY4" fmla="*/ 168448 h 172858"/>
                <a:gd name="connsiteX5" fmla="*/ 109645 w 208653"/>
                <a:gd name="connsiteY5" fmla="*/ 171481 h 172858"/>
                <a:gd name="connsiteX6" fmla="*/ 77742 w 208653"/>
                <a:gd name="connsiteY6" fmla="*/ 170727 h 172858"/>
                <a:gd name="connsiteX7" fmla="*/ 49373 w 208653"/>
                <a:gd name="connsiteY7" fmla="*/ 171481 h 172858"/>
                <a:gd name="connsiteX8" fmla="*/ 44821 w 208653"/>
                <a:gd name="connsiteY8" fmla="*/ 166424 h 172858"/>
                <a:gd name="connsiteX9" fmla="*/ 50644 w 208653"/>
                <a:gd name="connsiteY9" fmla="*/ 163636 h 172858"/>
                <a:gd name="connsiteX10" fmla="*/ 69639 w 208653"/>
                <a:gd name="connsiteY10" fmla="*/ 155537 h 172858"/>
                <a:gd name="connsiteX11" fmla="*/ 99517 w 208653"/>
                <a:gd name="connsiteY11" fmla="*/ 84929 h 172858"/>
                <a:gd name="connsiteX12" fmla="*/ 46084 w 208653"/>
                <a:gd name="connsiteY12" fmla="*/ 27476 h 172858"/>
                <a:gd name="connsiteX13" fmla="*/ 42795 w 208653"/>
                <a:gd name="connsiteY13" fmla="*/ 24688 h 172858"/>
                <a:gd name="connsiteX14" fmla="*/ 5569 w 208653"/>
                <a:gd name="connsiteY14" fmla="*/ 6467 h 172858"/>
                <a:gd name="connsiteX15" fmla="*/ 0 w 208653"/>
                <a:gd name="connsiteY15" fmla="*/ 1409 h 172858"/>
                <a:gd name="connsiteX16" fmla="*/ 3289 w 208653"/>
                <a:gd name="connsiteY16" fmla="*/ -1377 h 172858"/>
                <a:gd name="connsiteX17" fmla="*/ 27090 w 208653"/>
                <a:gd name="connsiteY17" fmla="*/ -616 h 172858"/>
                <a:gd name="connsiteX18" fmla="*/ 55450 w 208653"/>
                <a:gd name="connsiteY18" fmla="*/ -1377 h 172858"/>
                <a:gd name="connsiteX19" fmla="*/ 60010 w 208653"/>
                <a:gd name="connsiteY19" fmla="*/ 3688 h 172858"/>
                <a:gd name="connsiteX20" fmla="*/ 56975 w 208653"/>
                <a:gd name="connsiteY20" fmla="*/ 6467 h 172858"/>
                <a:gd name="connsiteX21" fmla="*/ 46847 w 208653"/>
                <a:gd name="connsiteY21" fmla="*/ 14312 h 172858"/>
                <a:gd name="connsiteX22" fmla="*/ 53679 w 208653"/>
                <a:gd name="connsiteY22" fmla="*/ 25705 h 172858"/>
                <a:gd name="connsiteX23" fmla="*/ 79513 w 208653"/>
                <a:gd name="connsiteY23" fmla="*/ 53034 h 172858"/>
                <a:gd name="connsiteX24" fmla="*/ 102305 w 208653"/>
                <a:gd name="connsiteY24" fmla="*/ 77838 h 172858"/>
                <a:gd name="connsiteX25" fmla="*/ 127877 w 208653"/>
                <a:gd name="connsiteY25" fmla="*/ 17353 h 172858"/>
                <a:gd name="connsiteX26" fmla="*/ 129140 w 208653"/>
                <a:gd name="connsiteY26" fmla="*/ 13811 h 172858"/>
                <a:gd name="connsiteX27" fmla="*/ 114460 w 208653"/>
                <a:gd name="connsiteY27" fmla="*/ 6467 h 172858"/>
                <a:gd name="connsiteX28" fmla="*/ 109391 w 208653"/>
                <a:gd name="connsiteY28" fmla="*/ 1662 h 172858"/>
                <a:gd name="connsiteX29" fmla="*/ 113188 w 208653"/>
                <a:gd name="connsiteY29" fmla="*/ -1377 h 172858"/>
                <a:gd name="connsiteX30" fmla="*/ 145100 w 208653"/>
                <a:gd name="connsiteY30" fmla="*/ -616 h 172858"/>
                <a:gd name="connsiteX31" fmla="*/ 173206 w 208653"/>
                <a:gd name="connsiteY31" fmla="*/ -1377 h 172858"/>
                <a:gd name="connsiteX32" fmla="*/ 178013 w 208653"/>
                <a:gd name="connsiteY32" fmla="*/ 3433 h 172858"/>
                <a:gd name="connsiteX33" fmla="*/ 173461 w 208653"/>
                <a:gd name="connsiteY33" fmla="*/ 6467 h 172858"/>
                <a:gd name="connsiteX34" fmla="*/ 151678 w 208653"/>
                <a:gd name="connsiteY34" fmla="*/ 17606 h 172858"/>
                <a:gd name="connsiteX35" fmla="*/ 119012 w 208653"/>
                <a:gd name="connsiteY35" fmla="*/ 95805 h 172858"/>
                <a:gd name="connsiteX36" fmla="*/ 170926 w 208653"/>
                <a:gd name="connsiteY36" fmla="*/ 150725 h 172858"/>
                <a:gd name="connsiteX37" fmla="*/ 203084 w 208653"/>
                <a:gd name="connsiteY37" fmla="*/ 163636 h 172858"/>
                <a:gd name="connsiteX38" fmla="*/ 208653 w 208653"/>
                <a:gd name="connsiteY38" fmla="*/ 168702 h 172858"/>
                <a:gd name="connsiteX39" fmla="*/ 205364 w 208653"/>
                <a:gd name="connsiteY39" fmla="*/ 171481 h 172858"/>
                <a:gd name="connsiteX40" fmla="*/ 181564 w 208653"/>
                <a:gd name="connsiteY40" fmla="*/ 170727 h 172858"/>
                <a:gd name="connsiteX41" fmla="*/ 153449 w 208653"/>
                <a:gd name="connsiteY41" fmla="*/ 171481 h 172858"/>
                <a:gd name="connsiteX42" fmla="*/ 148643 w 208653"/>
                <a:gd name="connsiteY42" fmla="*/ 166424 h 172858"/>
                <a:gd name="connsiteX43" fmla="*/ 151678 w 208653"/>
                <a:gd name="connsiteY43" fmla="*/ 163636 h 172858"/>
                <a:gd name="connsiteX44" fmla="*/ 161807 w 208653"/>
                <a:gd name="connsiteY44" fmla="*/ 155792 h 172858"/>
                <a:gd name="connsiteX45" fmla="*/ 157000 w 208653"/>
                <a:gd name="connsiteY45" fmla="*/ 146676 h 172858"/>
                <a:gd name="connsiteX46" fmla="*/ 115977 w 208653"/>
                <a:gd name="connsiteY46" fmla="*/ 102643 h 172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208653" h="172858">
                  <a:moveTo>
                    <a:pt x="115977" y="102643"/>
                  </a:moveTo>
                  <a:lnTo>
                    <a:pt x="94702" y="153005"/>
                  </a:lnTo>
                  <a:cubicBezTo>
                    <a:pt x="93948" y="155029"/>
                    <a:pt x="93439" y="156046"/>
                    <a:pt x="93439" y="156300"/>
                  </a:cubicBezTo>
                  <a:cubicBezTo>
                    <a:pt x="93439" y="157817"/>
                    <a:pt x="97745" y="162628"/>
                    <a:pt x="108382" y="163636"/>
                  </a:cubicBezTo>
                  <a:cubicBezTo>
                    <a:pt x="110909" y="163890"/>
                    <a:pt x="113443" y="164144"/>
                    <a:pt x="113443" y="168448"/>
                  </a:cubicBezTo>
                  <a:cubicBezTo>
                    <a:pt x="113443" y="171481"/>
                    <a:pt x="110408" y="171481"/>
                    <a:pt x="109645" y="171481"/>
                  </a:cubicBezTo>
                  <a:cubicBezTo>
                    <a:pt x="99262" y="171481"/>
                    <a:pt x="88371" y="170727"/>
                    <a:pt x="77742" y="170727"/>
                  </a:cubicBezTo>
                  <a:cubicBezTo>
                    <a:pt x="71410" y="170727"/>
                    <a:pt x="55704" y="171481"/>
                    <a:pt x="49373" y="171481"/>
                  </a:cubicBezTo>
                  <a:cubicBezTo>
                    <a:pt x="47855" y="171481"/>
                    <a:pt x="44821" y="171481"/>
                    <a:pt x="44821" y="166424"/>
                  </a:cubicBezTo>
                  <a:cubicBezTo>
                    <a:pt x="44821" y="163636"/>
                    <a:pt x="47347" y="163636"/>
                    <a:pt x="50644" y="163636"/>
                  </a:cubicBezTo>
                  <a:cubicBezTo>
                    <a:pt x="65833" y="163636"/>
                    <a:pt x="67359" y="161103"/>
                    <a:pt x="69639" y="155537"/>
                  </a:cubicBezTo>
                  <a:lnTo>
                    <a:pt x="99517" y="84929"/>
                  </a:lnTo>
                  <a:lnTo>
                    <a:pt x="46084" y="27476"/>
                  </a:lnTo>
                  <a:lnTo>
                    <a:pt x="42795" y="24688"/>
                  </a:lnTo>
                  <a:cubicBezTo>
                    <a:pt x="30386" y="11278"/>
                    <a:pt x="18486" y="7229"/>
                    <a:pt x="5569" y="6467"/>
                  </a:cubicBezTo>
                  <a:cubicBezTo>
                    <a:pt x="2280" y="6212"/>
                    <a:pt x="0" y="6212"/>
                    <a:pt x="0" y="1409"/>
                  </a:cubicBezTo>
                  <a:cubicBezTo>
                    <a:pt x="0" y="1155"/>
                    <a:pt x="0" y="-1377"/>
                    <a:pt x="3289" y="-1377"/>
                  </a:cubicBezTo>
                  <a:cubicBezTo>
                    <a:pt x="10884" y="-1377"/>
                    <a:pt x="19241" y="-616"/>
                    <a:pt x="27090" y="-616"/>
                  </a:cubicBezTo>
                  <a:cubicBezTo>
                    <a:pt x="36464" y="-616"/>
                    <a:pt x="46338" y="-1377"/>
                    <a:pt x="55450" y="-1377"/>
                  </a:cubicBezTo>
                  <a:cubicBezTo>
                    <a:pt x="56975" y="-1377"/>
                    <a:pt x="60010" y="-1377"/>
                    <a:pt x="60010" y="3688"/>
                  </a:cubicBezTo>
                  <a:cubicBezTo>
                    <a:pt x="60010" y="6212"/>
                    <a:pt x="57476" y="6467"/>
                    <a:pt x="56975" y="6467"/>
                  </a:cubicBezTo>
                  <a:cubicBezTo>
                    <a:pt x="54696" y="6721"/>
                    <a:pt x="46847" y="7229"/>
                    <a:pt x="46847" y="14312"/>
                  </a:cubicBezTo>
                  <a:cubicBezTo>
                    <a:pt x="46847" y="18361"/>
                    <a:pt x="50644" y="22410"/>
                    <a:pt x="53679" y="25705"/>
                  </a:cubicBezTo>
                  <a:lnTo>
                    <a:pt x="79513" y="53034"/>
                  </a:lnTo>
                  <a:lnTo>
                    <a:pt x="102305" y="77838"/>
                  </a:lnTo>
                  <a:lnTo>
                    <a:pt x="127877" y="17353"/>
                  </a:lnTo>
                  <a:cubicBezTo>
                    <a:pt x="128886" y="14565"/>
                    <a:pt x="129140" y="14312"/>
                    <a:pt x="129140" y="13811"/>
                  </a:cubicBezTo>
                  <a:cubicBezTo>
                    <a:pt x="129140" y="11786"/>
                    <a:pt x="124334" y="7482"/>
                    <a:pt x="114460" y="6467"/>
                  </a:cubicBezTo>
                  <a:cubicBezTo>
                    <a:pt x="111671" y="6212"/>
                    <a:pt x="109391" y="5958"/>
                    <a:pt x="109391" y="1662"/>
                  </a:cubicBezTo>
                  <a:cubicBezTo>
                    <a:pt x="109391" y="-1377"/>
                    <a:pt x="112180" y="-1377"/>
                    <a:pt x="113188" y="-1377"/>
                  </a:cubicBezTo>
                  <a:cubicBezTo>
                    <a:pt x="120283" y="-1377"/>
                    <a:pt x="138006" y="-616"/>
                    <a:pt x="145100" y="-616"/>
                  </a:cubicBezTo>
                  <a:cubicBezTo>
                    <a:pt x="151424" y="-616"/>
                    <a:pt x="166875" y="-1377"/>
                    <a:pt x="173206" y="-1377"/>
                  </a:cubicBezTo>
                  <a:cubicBezTo>
                    <a:pt x="174978" y="-1377"/>
                    <a:pt x="178013" y="-1377"/>
                    <a:pt x="178013" y="3433"/>
                  </a:cubicBezTo>
                  <a:cubicBezTo>
                    <a:pt x="178013" y="6467"/>
                    <a:pt x="175487" y="6467"/>
                    <a:pt x="173461" y="6467"/>
                  </a:cubicBezTo>
                  <a:cubicBezTo>
                    <a:pt x="156492" y="6721"/>
                    <a:pt x="155984" y="7482"/>
                    <a:pt x="151678" y="17606"/>
                  </a:cubicBezTo>
                  <a:cubicBezTo>
                    <a:pt x="141803" y="41140"/>
                    <a:pt x="124835" y="80625"/>
                    <a:pt x="119012" y="95805"/>
                  </a:cubicBezTo>
                  <a:cubicBezTo>
                    <a:pt x="136235" y="113528"/>
                    <a:pt x="162824" y="143643"/>
                    <a:pt x="170926" y="150725"/>
                  </a:cubicBezTo>
                  <a:cubicBezTo>
                    <a:pt x="178267" y="156800"/>
                    <a:pt x="187895" y="162874"/>
                    <a:pt x="203084" y="163636"/>
                  </a:cubicBezTo>
                  <a:cubicBezTo>
                    <a:pt x="206382" y="163890"/>
                    <a:pt x="208653" y="163890"/>
                    <a:pt x="208653" y="168702"/>
                  </a:cubicBezTo>
                  <a:cubicBezTo>
                    <a:pt x="208653" y="168948"/>
                    <a:pt x="208653" y="171481"/>
                    <a:pt x="205364" y="171481"/>
                  </a:cubicBezTo>
                  <a:cubicBezTo>
                    <a:pt x="197770" y="171481"/>
                    <a:pt x="189413" y="170727"/>
                    <a:pt x="181564" y="170727"/>
                  </a:cubicBezTo>
                  <a:cubicBezTo>
                    <a:pt x="172190" y="170727"/>
                    <a:pt x="162569" y="171481"/>
                    <a:pt x="153449" y="171481"/>
                  </a:cubicBezTo>
                  <a:cubicBezTo>
                    <a:pt x="151932" y="171481"/>
                    <a:pt x="148643" y="171481"/>
                    <a:pt x="148643" y="166424"/>
                  </a:cubicBezTo>
                  <a:cubicBezTo>
                    <a:pt x="148643" y="164653"/>
                    <a:pt x="149907" y="163890"/>
                    <a:pt x="151678" y="163636"/>
                  </a:cubicBezTo>
                  <a:cubicBezTo>
                    <a:pt x="153958" y="163383"/>
                    <a:pt x="161807" y="162874"/>
                    <a:pt x="161807" y="155792"/>
                  </a:cubicBezTo>
                  <a:cubicBezTo>
                    <a:pt x="161807" y="152250"/>
                    <a:pt x="159026" y="148956"/>
                    <a:pt x="157000" y="146676"/>
                  </a:cubicBezTo>
                  <a:lnTo>
                    <a:pt x="115977" y="102643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57" name="任意多边形: 形状 56">
              <a:extLst>
                <a:ext uri="{FF2B5EF4-FFF2-40B4-BE49-F238E27FC236}">
                  <a16:creationId xmlns:a16="http://schemas.microsoft.com/office/drawing/2014/main" id="{47950D51-D784-F85A-0993-A24F9A717682}"/>
                </a:ext>
              </a:extLst>
            </p:cNvPr>
            <p:cNvSpPr/>
            <p:nvPr>
              <p:custDataLst>
                <p:tags r:id="rId29"/>
              </p:custDataLst>
            </p:nvPr>
          </p:nvSpPr>
          <p:spPr>
            <a:xfrm flipV="1">
              <a:off x="7889778" y="-15558755"/>
              <a:ext cx="120465" cy="117669"/>
            </a:xfrm>
            <a:custGeom>
              <a:avLst/>
              <a:gdLst>
                <a:gd name="connsiteX0" fmla="*/ 40071 w 120465"/>
                <a:gd name="connsiteY0" fmla="*/ 111343 h 117669"/>
                <a:gd name="connsiteX1" fmla="*/ 34756 w 120465"/>
                <a:gd name="connsiteY1" fmla="*/ 116298 h 117669"/>
                <a:gd name="connsiteX2" fmla="*/ 0 w 120465"/>
                <a:gd name="connsiteY2" fmla="*/ 104959 h 117669"/>
                <a:gd name="connsiteX3" fmla="*/ 0 w 120465"/>
                <a:gd name="connsiteY3" fmla="*/ 98576 h 117669"/>
                <a:gd name="connsiteX4" fmla="*/ 25708 w 120465"/>
                <a:gd name="connsiteY4" fmla="*/ 103538 h 117669"/>
                <a:gd name="connsiteX5" fmla="*/ 25708 w 120465"/>
                <a:gd name="connsiteY5" fmla="*/ 13159 h 117669"/>
                <a:gd name="connsiteX6" fmla="*/ 7976 w 120465"/>
                <a:gd name="connsiteY6" fmla="*/ 5012 h 117669"/>
                <a:gd name="connsiteX7" fmla="*/ 1239 w 120465"/>
                <a:gd name="connsiteY7" fmla="*/ 5012 h 117669"/>
                <a:gd name="connsiteX8" fmla="*/ 1239 w 120465"/>
                <a:gd name="connsiteY8" fmla="*/ -1372 h 117669"/>
                <a:gd name="connsiteX9" fmla="*/ 32801 w 120465"/>
                <a:gd name="connsiteY9" fmla="*/ -665 h 117669"/>
                <a:gd name="connsiteX10" fmla="*/ 64539 w 120465"/>
                <a:gd name="connsiteY10" fmla="*/ -1372 h 117669"/>
                <a:gd name="connsiteX11" fmla="*/ 64539 w 120465"/>
                <a:gd name="connsiteY11" fmla="*/ 5012 h 117669"/>
                <a:gd name="connsiteX12" fmla="*/ 57802 w 120465"/>
                <a:gd name="connsiteY12" fmla="*/ 5012 h 117669"/>
                <a:gd name="connsiteX13" fmla="*/ 40071 w 120465"/>
                <a:gd name="connsiteY13" fmla="*/ 13159 h 117669"/>
                <a:gd name="connsiteX14" fmla="*/ 40071 w 120465"/>
                <a:gd name="connsiteY14" fmla="*/ 111343 h 117669"/>
                <a:gd name="connsiteX15" fmla="*/ 120465 w 120465"/>
                <a:gd name="connsiteY15" fmla="*/ 64727 h 117669"/>
                <a:gd name="connsiteX16" fmla="*/ 110360 w 120465"/>
                <a:gd name="connsiteY16" fmla="*/ 75010 h 117669"/>
                <a:gd name="connsiteX17" fmla="*/ 100073 w 120465"/>
                <a:gd name="connsiteY17" fmla="*/ 64910 h 117669"/>
                <a:gd name="connsiteX18" fmla="*/ 110186 w 120465"/>
                <a:gd name="connsiteY18" fmla="*/ 54629 h 117669"/>
                <a:gd name="connsiteX19" fmla="*/ 120465 w 120465"/>
                <a:gd name="connsiteY19" fmla="*/ 64727 h 117669"/>
                <a:gd name="connsiteX20" fmla="*/ 120465 w 120465"/>
                <a:gd name="connsiteY20" fmla="*/ 8728 h 117669"/>
                <a:gd name="connsiteX21" fmla="*/ 110360 w 120465"/>
                <a:gd name="connsiteY21" fmla="*/ 19010 h 117669"/>
                <a:gd name="connsiteX22" fmla="*/ 100073 w 120465"/>
                <a:gd name="connsiteY22" fmla="*/ 8911 h 117669"/>
                <a:gd name="connsiteX23" fmla="*/ 110186 w 120465"/>
                <a:gd name="connsiteY23" fmla="*/ -1372 h 117669"/>
                <a:gd name="connsiteX24" fmla="*/ 120465 w 120465"/>
                <a:gd name="connsiteY24" fmla="*/ 8728 h 117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20465" h="117669">
                  <a:moveTo>
                    <a:pt x="40071" y="111343"/>
                  </a:moveTo>
                  <a:cubicBezTo>
                    <a:pt x="40071" y="116122"/>
                    <a:pt x="39721" y="116298"/>
                    <a:pt x="34756" y="116298"/>
                  </a:cubicBezTo>
                  <a:cubicBezTo>
                    <a:pt x="23403" y="105134"/>
                    <a:pt x="7269" y="104959"/>
                    <a:pt x="0" y="104959"/>
                  </a:cubicBezTo>
                  <a:lnTo>
                    <a:pt x="0" y="98576"/>
                  </a:lnTo>
                  <a:cubicBezTo>
                    <a:pt x="4258" y="98576"/>
                    <a:pt x="15960" y="98576"/>
                    <a:pt x="25708" y="103538"/>
                  </a:cubicBezTo>
                  <a:lnTo>
                    <a:pt x="25708" y="13159"/>
                  </a:lnTo>
                  <a:cubicBezTo>
                    <a:pt x="25708" y="7315"/>
                    <a:pt x="25708" y="5012"/>
                    <a:pt x="7976" y="5012"/>
                  </a:cubicBezTo>
                  <a:lnTo>
                    <a:pt x="1239" y="5012"/>
                  </a:lnTo>
                  <a:lnTo>
                    <a:pt x="1239" y="-1372"/>
                  </a:lnTo>
                  <a:cubicBezTo>
                    <a:pt x="4433" y="-1197"/>
                    <a:pt x="26240" y="-665"/>
                    <a:pt x="32801" y="-665"/>
                  </a:cubicBezTo>
                  <a:cubicBezTo>
                    <a:pt x="38299" y="-665"/>
                    <a:pt x="60638" y="-1197"/>
                    <a:pt x="64539" y="-1372"/>
                  </a:cubicBezTo>
                  <a:lnTo>
                    <a:pt x="64539" y="5012"/>
                  </a:lnTo>
                  <a:lnTo>
                    <a:pt x="57802" y="5012"/>
                  </a:lnTo>
                  <a:cubicBezTo>
                    <a:pt x="40071" y="5012"/>
                    <a:pt x="40071" y="7315"/>
                    <a:pt x="40071" y="13159"/>
                  </a:cubicBezTo>
                  <a:lnTo>
                    <a:pt x="40071" y="111343"/>
                  </a:lnTo>
                  <a:close/>
                  <a:moveTo>
                    <a:pt x="120465" y="64727"/>
                  </a:moveTo>
                  <a:cubicBezTo>
                    <a:pt x="120465" y="70937"/>
                    <a:pt x="115500" y="75010"/>
                    <a:pt x="110360" y="75010"/>
                  </a:cubicBezTo>
                  <a:cubicBezTo>
                    <a:pt x="104156" y="75010"/>
                    <a:pt x="100073" y="70048"/>
                    <a:pt x="100073" y="64910"/>
                  </a:cubicBezTo>
                  <a:cubicBezTo>
                    <a:pt x="100073" y="58701"/>
                    <a:pt x="105038" y="54629"/>
                    <a:pt x="110186" y="54629"/>
                  </a:cubicBezTo>
                  <a:cubicBezTo>
                    <a:pt x="116390" y="54629"/>
                    <a:pt x="120465" y="59591"/>
                    <a:pt x="120465" y="64727"/>
                  </a:cubicBezTo>
                  <a:close/>
                  <a:moveTo>
                    <a:pt x="120465" y="8728"/>
                  </a:moveTo>
                  <a:cubicBezTo>
                    <a:pt x="120465" y="14929"/>
                    <a:pt x="115500" y="19010"/>
                    <a:pt x="110360" y="19010"/>
                  </a:cubicBezTo>
                  <a:cubicBezTo>
                    <a:pt x="104156" y="19010"/>
                    <a:pt x="100073" y="14047"/>
                    <a:pt x="100073" y="8911"/>
                  </a:cubicBezTo>
                  <a:cubicBezTo>
                    <a:pt x="100073" y="2702"/>
                    <a:pt x="105038" y="-1372"/>
                    <a:pt x="110186" y="-1372"/>
                  </a:cubicBezTo>
                  <a:cubicBezTo>
                    <a:pt x="116390" y="-1372"/>
                    <a:pt x="120465" y="3590"/>
                    <a:pt x="120465" y="8728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58" name="任意多边形: 形状 57">
              <a:extLst>
                <a:ext uri="{FF2B5EF4-FFF2-40B4-BE49-F238E27FC236}">
                  <a16:creationId xmlns:a16="http://schemas.microsoft.com/office/drawing/2014/main" id="{D330DA1C-9C17-AF0F-B711-9F30B6F5A9F5}"/>
                </a:ext>
              </a:extLst>
            </p:cNvPr>
            <p:cNvSpPr/>
            <p:nvPr>
              <p:custDataLst>
                <p:tags r:id="rId30"/>
              </p:custDataLst>
            </p:nvPr>
          </p:nvSpPr>
          <p:spPr>
            <a:xfrm flipV="1">
              <a:off x="8037082" y="-15519238"/>
              <a:ext cx="108342" cy="79922"/>
            </a:xfrm>
            <a:custGeom>
              <a:avLst/>
              <a:gdLst>
                <a:gd name="connsiteX0" fmla="*/ 13299 w 108342"/>
                <a:gd name="connsiteY0" fmla="*/ 11563 h 79922"/>
                <a:gd name="connsiteX1" fmla="*/ 11527 w 108342"/>
                <a:gd name="connsiteY1" fmla="*/ 4298 h 79922"/>
                <a:gd name="connsiteX2" fmla="*/ 17556 w 108342"/>
                <a:gd name="connsiteY2" fmla="*/ -1370 h 79922"/>
                <a:gd name="connsiteX3" fmla="*/ 24468 w 108342"/>
                <a:gd name="connsiteY3" fmla="*/ 2528 h 79922"/>
                <a:gd name="connsiteX4" fmla="*/ 27662 w 108342"/>
                <a:gd name="connsiteY4" fmla="*/ 13517 h 79922"/>
                <a:gd name="connsiteX5" fmla="*/ 31563 w 108342"/>
                <a:gd name="connsiteY5" fmla="*/ 29460 h 79922"/>
                <a:gd name="connsiteX6" fmla="*/ 34573 w 108342"/>
                <a:gd name="connsiteY6" fmla="*/ 41337 h 79922"/>
                <a:gd name="connsiteX7" fmla="*/ 42025 w 108342"/>
                <a:gd name="connsiteY7" fmla="*/ 57288 h 79922"/>
                <a:gd name="connsiteX8" fmla="*/ 68622 w 108342"/>
                <a:gd name="connsiteY8" fmla="*/ 73590 h 79922"/>
                <a:gd name="connsiteX9" fmla="*/ 79084 w 108342"/>
                <a:gd name="connsiteY9" fmla="*/ 61187 h 79922"/>
                <a:gd name="connsiteX10" fmla="*/ 68622 w 108342"/>
                <a:gd name="connsiteY10" fmla="*/ 23442 h 79922"/>
                <a:gd name="connsiteX11" fmla="*/ 65961 w 108342"/>
                <a:gd name="connsiteY11" fmla="*/ 13866 h 79922"/>
                <a:gd name="connsiteX12" fmla="*/ 82802 w 108342"/>
                <a:gd name="connsiteY12" fmla="*/ -1370 h 79922"/>
                <a:gd name="connsiteX13" fmla="*/ 108342 w 108342"/>
                <a:gd name="connsiteY13" fmla="*/ 25743 h 79922"/>
                <a:gd name="connsiteX14" fmla="*/ 105498 w 108342"/>
                <a:gd name="connsiteY14" fmla="*/ 28046 h 79922"/>
                <a:gd name="connsiteX15" fmla="*/ 102130 w 108342"/>
                <a:gd name="connsiteY15" fmla="*/ 25030 h 79922"/>
                <a:gd name="connsiteX16" fmla="*/ 83335 w 108342"/>
                <a:gd name="connsiteY16" fmla="*/ 3592 h 79922"/>
                <a:gd name="connsiteX17" fmla="*/ 78902 w 108342"/>
                <a:gd name="connsiteY17" fmla="*/ 9792 h 79922"/>
                <a:gd name="connsiteX18" fmla="*/ 82985 w 108342"/>
                <a:gd name="connsiteY18" fmla="*/ 24147 h 79922"/>
                <a:gd name="connsiteX19" fmla="*/ 92383 w 108342"/>
                <a:gd name="connsiteY19" fmla="*/ 58352 h 79922"/>
                <a:gd name="connsiteX20" fmla="*/ 69328 w 108342"/>
                <a:gd name="connsiteY20" fmla="*/ 78552 h 79922"/>
                <a:gd name="connsiteX21" fmla="*/ 39363 w 108342"/>
                <a:gd name="connsiteY21" fmla="*/ 62426 h 79922"/>
                <a:gd name="connsiteX22" fmla="*/ 20393 w 108342"/>
                <a:gd name="connsiteY22" fmla="*/ 78552 h 79922"/>
                <a:gd name="connsiteX23" fmla="*/ 6387 w 108342"/>
                <a:gd name="connsiteY23" fmla="*/ 68984 h 79922"/>
                <a:gd name="connsiteX24" fmla="*/ 0 w 108342"/>
                <a:gd name="connsiteY24" fmla="*/ 51437 h 79922"/>
                <a:gd name="connsiteX25" fmla="*/ 3011 w 108342"/>
                <a:gd name="connsiteY25" fmla="*/ 49135 h 79922"/>
                <a:gd name="connsiteX26" fmla="*/ 6919 w 108342"/>
                <a:gd name="connsiteY26" fmla="*/ 54454 h 79922"/>
                <a:gd name="connsiteX27" fmla="*/ 19860 w 108342"/>
                <a:gd name="connsiteY27" fmla="*/ 73590 h 79922"/>
                <a:gd name="connsiteX28" fmla="*/ 25707 w 108342"/>
                <a:gd name="connsiteY28" fmla="*/ 64903 h 79922"/>
                <a:gd name="connsiteX29" fmla="*/ 22871 w 108342"/>
                <a:gd name="connsiteY29" fmla="*/ 50198 h 79922"/>
                <a:gd name="connsiteX30" fmla="*/ 18971 w 108342"/>
                <a:gd name="connsiteY30" fmla="*/ 34247 h 79922"/>
                <a:gd name="connsiteX31" fmla="*/ 13299 w 108342"/>
                <a:gd name="connsiteY31" fmla="*/ 11563 h 79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08342" h="79922">
                  <a:moveTo>
                    <a:pt x="13299" y="11563"/>
                  </a:moveTo>
                  <a:cubicBezTo>
                    <a:pt x="12591" y="9260"/>
                    <a:pt x="11527" y="4829"/>
                    <a:pt x="11527" y="4298"/>
                  </a:cubicBezTo>
                  <a:cubicBezTo>
                    <a:pt x="11527" y="399"/>
                    <a:pt x="14721" y="-1370"/>
                    <a:pt x="17556" y="-1370"/>
                  </a:cubicBezTo>
                  <a:cubicBezTo>
                    <a:pt x="20742" y="-1370"/>
                    <a:pt x="23587" y="931"/>
                    <a:pt x="24468" y="2528"/>
                  </a:cubicBezTo>
                  <a:cubicBezTo>
                    <a:pt x="25358" y="4124"/>
                    <a:pt x="26772" y="9792"/>
                    <a:pt x="27662" y="13517"/>
                  </a:cubicBezTo>
                  <a:cubicBezTo>
                    <a:pt x="28552" y="16884"/>
                    <a:pt x="30497" y="25030"/>
                    <a:pt x="31563" y="29460"/>
                  </a:cubicBezTo>
                  <a:cubicBezTo>
                    <a:pt x="32627" y="33366"/>
                    <a:pt x="33691" y="37265"/>
                    <a:pt x="34573" y="41337"/>
                  </a:cubicBezTo>
                  <a:cubicBezTo>
                    <a:pt x="36528" y="48603"/>
                    <a:pt x="36885" y="50023"/>
                    <a:pt x="42025" y="57288"/>
                  </a:cubicBezTo>
                  <a:cubicBezTo>
                    <a:pt x="46990" y="64378"/>
                    <a:pt x="55323" y="73590"/>
                    <a:pt x="68622" y="73590"/>
                  </a:cubicBezTo>
                  <a:cubicBezTo>
                    <a:pt x="78902" y="73590"/>
                    <a:pt x="79084" y="64554"/>
                    <a:pt x="79084" y="61187"/>
                  </a:cubicBezTo>
                  <a:cubicBezTo>
                    <a:pt x="79084" y="50555"/>
                    <a:pt x="71458" y="30881"/>
                    <a:pt x="68622" y="23442"/>
                  </a:cubicBezTo>
                  <a:cubicBezTo>
                    <a:pt x="66667" y="18479"/>
                    <a:pt x="65961" y="16884"/>
                    <a:pt x="65961" y="13866"/>
                  </a:cubicBezTo>
                  <a:cubicBezTo>
                    <a:pt x="65961" y="4473"/>
                    <a:pt x="73761" y="-1370"/>
                    <a:pt x="82802" y="-1370"/>
                  </a:cubicBezTo>
                  <a:cubicBezTo>
                    <a:pt x="100533" y="-1370"/>
                    <a:pt x="108342" y="23083"/>
                    <a:pt x="108342" y="25743"/>
                  </a:cubicBezTo>
                  <a:cubicBezTo>
                    <a:pt x="108342" y="28046"/>
                    <a:pt x="106031" y="28046"/>
                    <a:pt x="105498" y="28046"/>
                  </a:cubicBezTo>
                  <a:cubicBezTo>
                    <a:pt x="103020" y="28046"/>
                    <a:pt x="102845" y="26982"/>
                    <a:pt x="102130" y="25030"/>
                  </a:cubicBezTo>
                  <a:cubicBezTo>
                    <a:pt x="98055" y="10856"/>
                    <a:pt x="90429" y="3592"/>
                    <a:pt x="83335" y="3592"/>
                  </a:cubicBezTo>
                  <a:cubicBezTo>
                    <a:pt x="79616" y="3592"/>
                    <a:pt x="78902" y="6069"/>
                    <a:pt x="78902" y="9792"/>
                  </a:cubicBezTo>
                  <a:cubicBezTo>
                    <a:pt x="78902" y="13866"/>
                    <a:pt x="79791" y="16169"/>
                    <a:pt x="82985" y="24147"/>
                  </a:cubicBezTo>
                  <a:cubicBezTo>
                    <a:pt x="85114" y="29642"/>
                    <a:pt x="92383" y="48427"/>
                    <a:pt x="92383" y="58352"/>
                  </a:cubicBezTo>
                  <a:cubicBezTo>
                    <a:pt x="92383" y="75542"/>
                    <a:pt x="78726" y="78552"/>
                    <a:pt x="69328" y="78552"/>
                  </a:cubicBezTo>
                  <a:cubicBezTo>
                    <a:pt x="54616" y="78552"/>
                    <a:pt x="44686" y="69516"/>
                    <a:pt x="39363" y="62426"/>
                  </a:cubicBezTo>
                  <a:cubicBezTo>
                    <a:pt x="38124" y="74654"/>
                    <a:pt x="27662" y="78552"/>
                    <a:pt x="20393" y="78552"/>
                  </a:cubicBezTo>
                  <a:cubicBezTo>
                    <a:pt x="12767" y="78552"/>
                    <a:pt x="8691" y="73058"/>
                    <a:pt x="6387" y="68984"/>
                  </a:cubicBezTo>
                  <a:cubicBezTo>
                    <a:pt x="2486" y="62426"/>
                    <a:pt x="0" y="52326"/>
                    <a:pt x="0" y="51437"/>
                  </a:cubicBezTo>
                  <a:cubicBezTo>
                    <a:pt x="0" y="49135"/>
                    <a:pt x="2486" y="49135"/>
                    <a:pt x="3011" y="49135"/>
                  </a:cubicBezTo>
                  <a:cubicBezTo>
                    <a:pt x="5497" y="49135"/>
                    <a:pt x="5672" y="49666"/>
                    <a:pt x="6919" y="54454"/>
                  </a:cubicBezTo>
                  <a:cubicBezTo>
                    <a:pt x="9573" y="64903"/>
                    <a:pt x="12941" y="73590"/>
                    <a:pt x="19860" y="73590"/>
                  </a:cubicBezTo>
                  <a:cubicBezTo>
                    <a:pt x="24468" y="73590"/>
                    <a:pt x="25707" y="69691"/>
                    <a:pt x="25707" y="64903"/>
                  </a:cubicBezTo>
                  <a:cubicBezTo>
                    <a:pt x="25707" y="61536"/>
                    <a:pt x="24118" y="54986"/>
                    <a:pt x="22871" y="50198"/>
                  </a:cubicBezTo>
                  <a:cubicBezTo>
                    <a:pt x="21632" y="45411"/>
                    <a:pt x="19860" y="38146"/>
                    <a:pt x="18971" y="34247"/>
                  </a:cubicBezTo>
                  <a:lnTo>
                    <a:pt x="13299" y="11563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59" name="任意多边形: 形状 58">
              <a:extLst>
                <a:ext uri="{FF2B5EF4-FFF2-40B4-BE49-F238E27FC236}">
                  <a16:creationId xmlns:a16="http://schemas.microsoft.com/office/drawing/2014/main" id="{69BA3590-2596-6626-8073-8C322B83C923}"/>
                </a:ext>
              </a:extLst>
            </p:cNvPr>
            <p:cNvSpPr/>
            <p:nvPr>
              <p:custDataLst>
                <p:tags r:id="rId31"/>
              </p:custDataLst>
            </p:nvPr>
          </p:nvSpPr>
          <p:spPr>
            <a:xfrm flipV="1">
              <a:off x="8188385" y="-15505872"/>
              <a:ext cx="29631" cy="75675"/>
            </a:xfrm>
            <a:custGeom>
              <a:avLst/>
              <a:gdLst>
                <a:gd name="connsiteX0" fmla="*/ 29632 w 29631"/>
                <a:gd name="connsiteY0" fmla="*/ 47730 h 75675"/>
                <a:gd name="connsiteX1" fmla="*/ 13425 w 29631"/>
                <a:gd name="connsiteY1" fmla="*/ 74306 h 75675"/>
                <a:gd name="connsiteX2" fmla="*/ 0 w 29631"/>
                <a:gd name="connsiteY2" fmla="*/ 60887 h 75675"/>
                <a:gd name="connsiteX3" fmla="*/ 13425 w 29631"/>
                <a:gd name="connsiteY3" fmla="*/ 47478 h 75675"/>
                <a:gd name="connsiteX4" fmla="*/ 22283 w 29631"/>
                <a:gd name="connsiteY4" fmla="*/ 50764 h 75675"/>
                <a:gd name="connsiteX5" fmla="*/ 23554 w 29631"/>
                <a:gd name="connsiteY5" fmla="*/ 51527 h 75675"/>
                <a:gd name="connsiteX6" fmla="*/ 24063 w 29631"/>
                <a:gd name="connsiteY6" fmla="*/ 47730 h 75675"/>
                <a:gd name="connsiteX7" fmla="*/ 6839 w 29631"/>
                <a:gd name="connsiteY7" fmla="*/ 5468 h 75675"/>
                <a:gd name="connsiteX8" fmla="*/ 4051 w 29631"/>
                <a:gd name="connsiteY8" fmla="*/ 1417 h 75675"/>
                <a:gd name="connsiteX9" fmla="*/ 6586 w 29631"/>
                <a:gd name="connsiteY9" fmla="*/ -1370 h 75675"/>
                <a:gd name="connsiteX10" fmla="*/ 29632 w 29631"/>
                <a:gd name="connsiteY10" fmla="*/ 47730 h 75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9631" h="75675">
                  <a:moveTo>
                    <a:pt x="29632" y="47730"/>
                  </a:moveTo>
                  <a:cubicBezTo>
                    <a:pt x="29632" y="64437"/>
                    <a:pt x="23300" y="74306"/>
                    <a:pt x="13425" y="74306"/>
                  </a:cubicBezTo>
                  <a:cubicBezTo>
                    <a:pt x="5068" y="74306"/>
                    <a:pt x="0" y="67977"/>
                    <a:pt x="0" y="60887"/>
                  </a:cubicBezTo>
                  <a:cubicBezTo>
                    <a:pt x="0" y="54059"/>
                    <a:pt x="5068" y="47478"/>
                    <a:pt x="13425" y="47478"/>
                  </a:cubicBezTo>
                  <a:cubicBezTo>
                    <a:pt x="16460" y="47478"/>
                    <a:pt x="19757" y="48493"/>
                    <a:pt x="22283" y="50764"/>
                  </a:cubicBezTo>
                  <a:cubicBezTo>
                    <a:pt x="23046" y="51272"/>
                    <a:pt x="23300" y="51527"/>
                    <a:pt x="23554" y="51527"/>
                  </a:cubicBezTo>
                  <a:cubicBezTo>
                    <a:pt x="23808" y="51527"/>
                    <a:pt x="24063" y="51272"/>
                    <a:pt x="24063" y="47730"/>
                  </a:cubicBezTo>
                  <a:cubicBezTo>
                    <a:pt x="24063" y="29000"/>
                    <a:pt x="15197" y="13820"/>
                    <a:pt x="6839" y="5468"/>
                  </a:cubicBezTo>
                  <a:cubicBezTo>
                    <a:pt x="4051" y="2681"/>
                    <a:pt x="4051" y="2172"/>
                    <a:pt x="4051" y="1417"/>
                  </a:cubicBezTo>
                  <a:cubicBezTo>
                    <a:pt x="4051" y="-360"/>
                    <a:pt x="5322" y="-1370"/>
                    <a:pt x="6586" y="-1370"/>
                  </a:cubicBezTo>
                  <a:cubicBezTo>
                    <a:pt x="9374" y="-1370"/>
                    <a:pt x="29632" y="18116"/>
                    <a:pt x="29632" y="47730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60" name="任意多边形: 形状 59">
              <a:extLst>
                <a:ext uri="{FF2B5EF4-FFF2-40B4-BE49-F238E27FC236}">
                  <a16:creationId xmlns:a16="http://schemas.microsoft.com/office/drawing/2014/main" id="{758AAD38-AB68-BA59-28CE-2C8DB8D9A9A6}"/>
                </a:ext>
              </a:extLst>
            </p:cNvPr>
            <p:cNvSpPr/>
            <p:nvPr>
              <p:custDataLst>
                <p:tags r:id="rId32"/>
              </p:custDataLst>
            </p:nvPr>
          </p:nvSpPr>
          <p:spPr>
            <a:xfrm flipV="1">
              <a:off x="8288075" y="-15651902"/>
              <a:ext cx="184090" cy="172858"/>
            </a:xfrm>
            <a:custGeom>
              <a:avLst/>
              <a:gdLst>
                <a:gd name="connsiteX0" fmla="*/ 142313 w 184090"/>
                <a:gd name="connsiteY0" fmla="*/ 142627 h 172858"/>
                <a:gd name="connsiteX1" fmla="*/ 145855 w 184090"/>
                <a:gd name="connsiteY1" fmla="*/ 146177 h 172858"/>
                <a:gd name="connsiteX2" fmla="*/ 179029 w 184090"/>
                <a:gd name="connsiteY2" fmla="*/ 163636 h 172858"/>
                <a:gd name="connsiteX3" fmla="*/ 184091 w 184090"/>
                <a:gd name="connsiteY3" fmla="*/ 168448 h 172858"/>
                <a:gd name="connsiteX4" fmla="*/ 180801 w 184090"/>
                <a:gd name="connsiteY4" fmla="*/ 171481 h 172858"/>
                <a:gd name="connsiteX5" fmla="*/ 160037 w 184090"/>
                <a:gd name="connsiteY5" fmla="*/ 170727 h 172858"/>
                <a:gd name="connsiteX6" fmla="*/ 134717 w 184090"/>
                <a:gd name="connsiteY6" fmla="*/ 171481 h 172858"/>
                <a:gd name="connsiteX7" fmla="*/ 129903 w 184090"/>
                <a:gd name="connsiteY7" fmla="*/ 166677 h 172858"/>
                <a:gd name="connsiteX8" fmla="*/ 133700 w 184090"/>
                <a:gd name="connsiteY8" fmla="*/ 163636 h 172858"/>
                <a:gd name="connsiteX9" fmla="*/ 142821 w 184090"/>
                <a:gd name="connsiteY9" fmla="*/ 157817 h 172858"/>
                <a:gd name="connsiteX10" fmla="*/ 135980 w 184090"/>
                <a:gd name="connsiteY10" fmla="*/ 145668 h 172858"/>
                <a:gd name="connsiteX11" fmla="*/ 77234 w 184090"/>
                <a:gd name="connsiteY11" fmla="*/ 78093 h 172858"/>
                <a:gd name="connsiteX12" fmla="*/ 49373 w 184090"/>
                <a:gd name="connsiteY12" fmla="*/ 153259 h 172858"/>
                <a:gd name="connsiteX13" fmla="*/ 47856 w 184090"/>
                <a:gd name="connsiteY13" fmla="*/ 157563 h 172858"/>
                <a:gd name="connsiteX14" fmla="*/ 62799 w 184090"/>
                <a:gd name="connsiteY14" fmla="*/ 163636 h 172858"/>
                <a:gd name="connsiteX15" fmla="*/ 68876 w 184090"/>
                <a:gd name="connsiteY15" fmla="*/ 168702 h 172858"/>
                <a:gd name="connsiteX16" fmla="*/ 65079 w 184090"/>
                <a:gd name="connsiteY16" fmla="*/ 171481 h 172858"/>
                <a:gd name="connsiteX17" fmla="*/ 33168 w 184090"/>
                <a:gd name="connsiteY17" fmla="*/ 170727 h 172858"/>
                <a:gd name="connsiteX18" fmla="*/ 4807 w 184090"/>
                <a:gd name="connsiteY18" fmla="*/ 171481 h 172858"/>
                <a:gd name="connsiteX19" fmla="*/ 0 w 184090"/>
                <a:gd name="connsiteY19" fmla="*/ 166424 h 172858"/>
                <a:gd name="connsiteX20" fmla="*/ 5823 w 184090"/>
                <a:gd name="connsiteY20" fmla="*/ 163636 h 172858"/>
                <a:gd name="connsiteX21" fmla="*/ 24310 w 184090"/>
                <a:gd name="connsiteY21" fmla="*/ 155029 h 172858"/>
                <a:gd name="connsiteX22" fmla="*/ 55451 w 184090"/>
                <a:gd name="connsiteY22" fmla="*/ 71764 h 172858"/>
                <a:gd name="connsiteX23" fmla="*/ 56467 w 184090"/>
                <a:gd name="connsiteY23" fmla="*/ 67461 h 172858"/>
                <a:gd name="connsiteX24" fmla="*/ 45075 w 184090"/>
                <a:gd name="connsiteY24" fmla="*/ 21402 h 172858"/>
                <a:gd name="connsiteX25" fmla="*/ 21267 w 184090"/>
                <a:gd name="connsiteY25" fmla="*/ 6467 h 172858"/>
                <a:gd name="connsiteX26" fmla="*/ 14434 w 184090"/>
                <a:gd name="connsiteY26" fmla="*/ 1409 h 172858"/>
                <a:gd name="connsiteX27" fmla="*/ 17978 w 184090"/>
                <a:gd name="connsiteY27" fmla="*/ -1377 h 172858"/>
                <a:gd name="connsiteX28" fmla="*/ 49881 w 184090"/>
                <a:gd name="connsiteY28" fmla="*/ -616 h 172858"/>
                <a:gd name="connsiteX29" fmla="*/ 82294 w 184090"/>
                <a:gd name="connsiteY29" fmla="*/ -1377 h 172858"/>
                <a:gd name="connsiteX30" fmla="*/ 87108 w 184090"/>
                <a:gd name="connsiteY30" fmla="*/ 3688 h 172858"/>
                <a:gd name="connsiteX31" fmla="*/ 80014 w 184090"/>
                <a:gd name="connsiteY31" fmla="*/ 6467 h 172858"/>
                <a:gd name="connsiteX32" fmla="*/ 70394 w 184090"/>
                <a:gd name="connsiteY32" fmla="*/ 6975 h 172858"/>
                <a:gd name="connsiteX33" fmla="*/ 63562 w 184090"/>
                <a:gd name="connsiteY33" fmla="*/ 11024 h 172858"/>
                <a:gd name="connsiteX34" fmla="*/ 67105 w 184090"/>
                <a:gd name="connsiteY34" fmla="*/ 26967 h 172858"/>
                <a:gd name="connsiteX35" fmla="*/ 75962 w 184090"/>
                <a:gd name="connsiteY35" fmla="*/ 62657 h 172858"/>
                <a:gd name="connsiteX36" fmla="*/ 79513 w 184090"/>
                <a:gd name="connsiteY36" fmla="*/ 70502 h 172858"/>
                <a:gd name="connsiteX37" fmla="*/ 142313 w 184090"/>
                <a:gd name="connsiteY37" fmla="*/ 142627 h 172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84090" h="172858">
                  <a:moveTo>
                    <a:pt x="142313" y="142627"/>
                  </a:moveTo>
                  <a:lnTo>
                    <a:pt x="145855" y="146177"/>
                  </a:lnTo>
                  <a:cubicBezTo>
                    <a:pt x="153450" y="153767"/>
                    <a:pt x="161806" y="162373"/>
                    <a:pt x="179029" y="163636"/>
                  </a:cubicBezTo>
                  <a:cubicBezTo>
                    <a:pt x="181817" y="163890"/>
                    <a:pt x="184091" y="163890"/>
                    <a:pt x="184091" y="168448"/>
                  </a:cubicBezTo>
                  <a:cubicBezTo>
                    <a:pt x="184091" y="170473"/>
                    <a:pt x="182827" y="171481"/>
                    <a:pt x="180801" y="171481"/>
                  </a:cubicBezTo>
                  <a:cubicBezTo>
                    <a:pt x="174217" y="171481"/>
                    <a:pt x="166875" y="170727"/>
                    <a:pt x="160037" y="170727"/>
                  </a:cubicBezTo>
                  <a:cubicBezTo>
                    <a:pt x="151678" y="170727"/>
                    <a:pt x="142821" y="171481"/>
                    <a:pt x="134717" y="171481"/>
                  </a:cubicBezTo>
                  <a:cubicBezTo>
                    <a:pt x="133192" y="171481"/>
                    <a:pt x="129903" y="171481"/>
                    <a:pt x="129903" y="166677"/>
                  </a:cubicBezTo>
                  <a:cubicBezTo>
                    <a:pt x="129903" y="163890"/>
                    <a:pt x="132438" y="163636"/>
                    <a:pt x="133700" y="163636"/>
                  </a:cubicBezTo>
                  <a:cubicBezTo>
                    <a:pt x="135472" y="163636"/>
                    <a:pt x="142821" y="163128"/>
                    <a:pt x="142821" y="157817"/>
                  </a:cubicBezTo>
                  <a:cubicBezTo>
                    <a:pt x="142821" y="153512"/>
                    <a:pt x="136997" y="146931"/>
                    <a:pt x="135980" y="145668"/>
                  </a:cubicBezTo>
                  <a:lnTo>
                    <a:pt x="77234" y="78093"/>
                  </a:lnTo>
                  <a:lnTo>
                    <a:pt x="49373" y="153259"/>
                  </a:lnTo>
                  <a:cubicBezTo>
                    <a:pt x="47856" y="156800"/>
                    <a:pt x="47856" y="157308"/>
                    <a:pt x="47856" y="157563"/>
                  </a:cubicBezTo>
                  <a:cubicBezTo>
                    <a:pt x="47856" y="163636"/>
                    <a:pt x="60265" y="163636"/>
                    <a:pt x="62799" y="163636"/>
                  </a:cubicBezTo>
                  <a:cubicBezTo>
                    <a:pt x="66342" y="163636"/>
                    <a:pt x="68876" y="163636"/>
                    <a:pt x="68876" y="168702"/>
                  </a:cubicBezTo>
                  <a:cubicBezTo>
                    <a:pt x="68876" y="171481"/>
                    <a:pt x="65833" y="171481"/>
                    <a:pt x="65079" y="171481"/>
                  </a:cubicBezTo>
                  <a:cubicBezTo>
                    <a:pt x="57985" y="171481"/>
                    <a:pt x="40262" y="170727"/>
                    <a:pt x="33168" y="170727"/>
                  </a:cubicBezTo>
                  <a:cubicBezTo>
                    <a:pt x="26843" y="170727"/>
                    <a:pt x="11138" y="171481"/>
                    <a:pt x="4807" y="171481"/>
                  </a:cubicBezTo>
                  <a:cubicBezTo>
                    <a:pt x="3289" y="171481"/>
                    <a:pt x="0" y="171481"/>
                    <a:pt x="0" y="166424"/>
                  </a:cubicBezTo>
                  <a:cubicBezTo>
                    <a:pt x="0" y="163636"/>
                    <a:pt x="2527" y="163636"/>
                    <a:pt x="5823" y="163636"/>
                  </a:cubicBezTo>
                  <a:cubicBezTo>
                    <a:pt x="21012" y="163636"/>
                    <a:pt x="22030" y="161357"/>
                    <a:pt x="24310" y="155029"/>
                  </a:cubicBezTo>
                  <a:lnTo>
                    <a:pt x="55451" y="71764"/>
                  </a:lnTo>
                  <a:cubicBezTo>
                    <a:pt x="55705" y="71009"/>
                    <a:pt x="56467" y="68222"/>
                    <a:pt x="56467" y="67461"/>
                  </a:cubicBezTo>
                  <a:cubicBezTo>
                    <a:pt x="56467" y="66707"/>
                    <a:pt x="46338" y="25959"/>
                    <a:pt x="45075" y="21402"/>
                  </a:cubicBezTo>
                  <a:cubicBezTo>
                    <a:pt x="41779" y="7482"/>
                    <a:pt x="41525" y="6721"/>
                    <a:pt x="21267" y="6467"/>
                  </a:cubicBezTo>
                  <a:cubicBezTo>
                    <a:pt x="16461" y="6467"/>
                    <a:pt x="14434" y="6467"/>
                    <a:pt x="14434" y="1409"/>
                  </a:cubicBezTo>
                  <a:cubicBezTo>
                    <a:pt x="14434" y="-1377"/>
                    <a:pt x="17469" y="-1377"/>
                    <a:pt x="17978" y="-1377"/>
                  </a:cubicBezTo>
                  <a:cubicBezTo>
                    <a:pt x="25064" y="-1377"/>
                    <a:pt x="42795" y="-616"/>
                    <a:pt x="49881" y="-616"/>
                  </a:cubicBezTo>
                  <a:cubicBezTo>
                    <a:pt x="56976" y="-616"/>
                    <a:pt x="75208" y="-1377"/>
                    <a:pt x="82294" y="-1377"/>
                  </a:cubicBezTo>
                  <a:cubicBezTo>
                    <a:pt x="84065" y="-1377"/>
                    <a:pt x="87108" y="-1377"/>
                    <a:pt x="87108" y="3688"/>
                  </a:cubicBezTo>
                  <a:cubicBezTo>
                    <a:pt x="87108" y="6467"/>
                    <a:pt x="84828" y="6467"/>
                    <a:pt x="80014" y="6467"/>
                  </a:cubicBezTo>
                  <a:cubicBezTo>
                    <a:pt x="79513" y="6467"/>
                    <a:pt x="74699" y="6467"/>
                    <a:pt x="70394" y="6975"/>
                  </a:cubicBezTo>
                  <a:cubicBezTo>
                    <a:pt x="65079" y="7482"/>
                    <a:pt x="63562" y="7983"/>
                    <a:pt x="63562" y="11024"/>
                  </a:cubicBezTo>
                  <a:cubicBezTo>
                    <a:pt x="63562" y="12795"/>
                    <a:pt x="65833" y="21656"/>
                    <a:pt x="67105" y="26967"/>
                  </a:cubicBezTo>
                  <a:lnTo>
                    <a:pt x="75962" y="62657"/>
                  </a:lnTo>
                  <a:cubicBezTo>
                    <a:pt x="77234" y="67461"/>
                    <a:pt x="77488" y="68222"/>
                    <a:pt x="79513" y="70502"/>
                  </a:cubicBezTo>
                  <a:lnTo>
                    <a:pt x="142313" y="142627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61" name="任意多边形: 形状 60">
              <a:extLst>
                <a:ext uri="{FF2B5EF4-FFF2-40B4-BE49-F238E27FC236}">
                  <a16:creationId xmlns:a16="http://schemas.microsoft.com/office/drawing/2014/main" id="{38CB0DC9-2FDA-A7E7-C5D1-90BEAEF33CB6}"/>
                </a:ext>
              </a:extLst>
            </p:cNvPr>
            <p:cNvSpPr/>
            <p:nvPr>
              <p:custDataLst>
                <p:tags r:id="rId33"/>
              </p:custDataLst>
            </p:nvPr>
          </p:nvSpPr>
          <p:spPr>
            <a:xfrm flipV="1">
              <a:off x="8445365" y="-15558579"/>
              <a:ext cx="201201" cy="130959"/>
            </a:xfrm>
            <a:custGeom>
              <a:avLst/>
              <a:gdLst>
                <a:gd name="connsiteX0" fmla="*/ 115961 w 201201"/>
                <a:gd name="connsiteY0" fmla="*/ 105308 h 130959"/>
                <a:gd name="connsiteX1" fmla="*/ 119861 w 201201"/>
                <a:gd name="connsiteY1" fmla="*/ 109922 h 130959"/>
                <a:gd name="connsiteX2" fmla="*/ 115429 w 201201"/>
                <a:gd name="connsiteY2" fmla="*/ 114352 h 130959"/>
                <a:gd name="connsiteX3" fmla="*/ 112235 w 201201"/>
                <a:gd name="connsiteY3" fmla="*/ 113288 h 130959"/>
                <a:gd name="connsiteX4" fmla="*/ 3900 w 201201"/>
                <a:gd name="connsiteY4" fmla="*/ 61186 h 130959"/>
                <a:gd name="connsiteX5" fmla="*/ 0 w 201201"/>
                <a:gd name="connsiteY5" fmla="*/ 56574 h 130959"/>
                <a:gd name="connsiteX6" fmla="*/ 3718 w 201201"/>
                <a:gd name="connsiteY6" fmla="*/ 51968 h 130959"/>
                <a:gd name="connsiteX7" fmla="*/ 111878 w 201201"/>
                <a:gd name="connsiteY7" fmla="*/ -132 h 130959"/>
                <a:gd name="connsiteX8" fmla="*/ 115429 w 201201"/>
                <a:gd name="connsiteY8" fmla="*/ -1372 h 130959"/>
                <a:gd name="connsiteX9" fmla="*/ 119861 w 201201"/>
                <a:gd name="connsiteY9" fmla="*/ 3059 h 130959"/>
                <a:gd name="connsiteX10" fmla="*/ 116135 w 201201"/>
                <a:gd name="connsiteY10" fmla="*/ 7489 h 130959"/>
                <a:gd name="connsiteX11" fmla="*/ 14355 w 201201"/>
                <a:gd name="connsiteY11" fmla="*/ 56399 h 130959"/>
                <a:gd name="connsiteX12" fmla="*/ 115961 w 201201"/>
                <a:gd name="connsiteY12" fmla="*/ 105308 h 130959"/>
                <a:gd name="connsiteX13" fmla="*/ 196594 w 201201"/>
                <a:gd name="connsiteY13" fmla="*/ 122855 h 130959"/>
                <a:gd name="connsiteX14" fmla="*/ 189500 w 201201"/>
                <a:gd name="connsiteY14" fmla="*/ 129588 h 130959"/>
                <a:gd name="connsiteX15" fmla="*/ 179569 w 201201"/>
                <a:gd name="connsiteY15" fmla="*/ 119846 h 130959"/>
                <a:gd name="connsiteX16" fmla="*/ 186664 w 201201"/>
                <a:gd name="connsiteY16" fmla="*/ 113105 h 130959"/>
                <a:gd name="connsiteX17" fmla="*/ 196594 w 201201"/>
                <a:gd name="connsiteY17" fmla="*/ 122855 h 130959"/>
                <a:gd name="connsiteX18" fmla="*/ 160416 w 201201"/>
                <a:gd name="connsiteY18" fmla="*/ 32826 h 130959"/>
                <a:gd name="connsiteX19" fmla="*/ 158827 w 201201"/>
                <a:gd name="connsiteY19" fmla="*/ 25385 h 130959"/>
                <a:gd name="connsiteX20" fmla="*/ 175669 w 201201"/>
                <a:gd name="connsiteY20" fmla="*/ 10324 h 130959"/>
                <a:gd name="connsiteX21" fmla="*/ 201202 w 201201"/>
                <a:gd name="connsiteY21" fmla="*/ 37438 h 130959"/>
                <a:gd name="connsiteX22" fmla="*/ 198366 w 201201"/>
                <a:gd name="connsiteY22" fmla="*/ 39741 h 130959"/>
                <a:gd name="connsiteX23" fmla="*/ 194997 w 201201"/>
                <a:gd name="connsiteY23" fmla="*/ 36724 h 130959"/>
                <a:gd name="connsiteX24" fmla="*/ 176201 w 201201"/>
                <a:gd name="connsiteY24" fmla="*/ 15287 h 130959"/>
                <a:gd name="connsiteX25" fmla="*/ 171769 w 201201"/>
                <a:gd name="connsiteY25" fmla="*/ 21487 h 130959"/>
                <a:gd name="connsiteX26" fmla="*/ 174605 w 201201"/>
                <a:gd name="connsiteY26" fmla="*/ 32826 h 130959"/>
                <a:gd name="connsiteX27" fmla="*/ 180277 w 201201"/>
                <a:gd name="connsiteY27" fmla="*/ 47006 h 130959"/>
                <a:gd name="connsiteX28" fmla="*/ 188968 w 201201"/>
                <a:gd name="connsiteY28" fmla="*/ 69515 h 130959"/>
                <a:gd name="connsiteX29" fmla="*/ 190032 w 201201"/>
                <a:gd name="connsiteY29" fmla="*/ 75185 h 130959"/>
                <a:gd name="connsiteX30" fmla="*/ 173183 w 201201"/>
                <a:gd name="connsiteY30" fmla="*/ 90247 h 130959"/>
                <a:gd name="connsiteX31" fmla="*/ 147475 w 201201"/>
                <a:gd name="connsiteY31" fmla="*/ 63132 h 130959"/>
                <a:gd name="connsiteX32" fmla="*/ 150486 w 201201"/>
                <a:gd name="connsiteY32" fmla="*/ 60829 h 130959"/>
                <a:gd name="connsiteX33" fmla="*/ 153680 w 201201"/>
                <a:gd name="connsiteY33" fmla="*/ 63664 h 130959"/>
                <a:gd name="connsiteX34" fmla="*/ 172651 w 201201"/>
                <a:gd name="connsiteY34" fmla="*/ 85285 h 130959"/>
                <a:gd name="connsiteX35" fmla="*/ 177083 w 201201"/>
                <a:gd name="connsiteY35" fmla="*/ 79083 h 130959"/>
                <a:gd name="connsiteX36" fmla="*/ 171594 w 201201"/>
                <a:gd name="connsiteY36" fmla="*/ 61361 h 130959"/>
                <a:gd name="connsiteX37" fmla="*/ 160416 w 201201"/>
                <a:gd name="connsiteY37" fmla="*/ 32826 h 130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201201" h="130959">
                  <a:moveTo>
                    <a:pt x="115961" y="105308"/>
                  </a:moveTo>
                  <a:cubicBezTo>
                    <a:pt x="118090" y="106372"/>
                    <a:pt x="119861" y="107611"/>
                    <a:pt x="119861" y="109922"/>
                  </a:cubicBezTo>
                  <a:cubicBezTo>
                    <a:pt x="119861" y="112398"/>
                    <a:pt x="117907" y="114352"/>
                    <a:pt x="115429" y="114352"/>
                  </a:cubicBezTo>
                  <a:cubicBezTo>
                    <a:pt x="115253" y="114352"/>
                    <a:pt x="114364" y="114352"/>
                    <a:pt x="112235" y="113288"/>
                  </a:cubicBezTo>
                  <a:lnTo>
                    <a:pt x="3900" y="61186"/>
                  </a:lnTo>
                  <a:cubicBezTo>
                    <a:pt x="1771" y="60122"/>
                    <a:pt x="0" y="58875"/>
                    <a:pt x="0" y="56574"/>
                  </a:cubicBezTo>
                  <a:cubicBezTo>
                    <a:pt x="0" y="53739"/>
                    <a:pt x="1946" y="52857"/>
                    <a:pt x="3718" y="51968"/>
                  </a:cubicBezTo>
                  <a:lnTo>
                    <a:pt x="111878" y="-132"/>
                  </a:lnTo>
                  <a:cubicBezTo>
                    <a:pt x="114364" y="-1372"/>
                    <a:pt x="115071" y="-1372"/>
                    <a:pt x="115429" y="-1372"/>
                  </a:cubicBezTo>
                  <a:cubicBezTo>
                    <a:pt x="117907" y="-1372"/>
                    <a:pt x="119861" y="573"/>
                    <a:pt x="119861" y="3059"/>
                  </a:cubicBezTo>
                  <a:cubicBezTo>
                    <a:pt x="119861" y="5711"/>
                    <a:pt x="117732" y="6775"/>
                    <a:pt x="116135" y="7489"/>
                  </a:cubicBezTo>
                  <a:lnTo>
                    <a:pt x="14355" y="56399"/>
                  </a:lnTo>
                  <a:lnTo>
                    <a:pt x="115961" y="105308"/>
                  </a:lnTo>
                  <a:close/>
                  <a:moveTo>
                    <a:pt x="196594" y="122855"/>
                  </a:moveTo>
                  <a:cubicBezTo>
                    <a:pt x="196594" y="125690"/>
                    <a:pt x="194465" y="129588"/>
                    <a:pt x="189500" y="129588"/>
                  </a:cubicBezTo>
                  <a:cubicBezTo>
                    <a:pt x="184710" y="129588"/>
                    <a:pt x="179569" y="124984"/>
                    <a:pt x="179569" y="119846"/>
                  </a:cubicBezTo>
                  <a:cubicBezTo>
                    <a:pt x="179569" y="116829"/>
                    <a:pt x="181873" y="113105"/>
                    <a:pt x="186664" y="113105"/>
                  </a:cubicBezTo>
                  <a:cubicBezTo>
                    <a:pt x="191804" y="113105"/>
                    <a:pt x="196594" y="118068"/>
                    <a:pt x="196594" y="122855"/>
                  </a:cubicBezTo>
                  <a:close/>
                  <a:moveTo>
                    <a:pt x="160416" y="32826"/>
                  </a:moveTo>
                  <a:cubicBezTo>
                    <a:pt x="159709" y="30523"/>
                    <a:pt x="158827" y="28395"/>
                    <a:pt x="158827" y="25385"/>
                  </a:cubicBezTo>
                  <a:cubicBezTo>
                    <a:pt x="158827" y="17056"/>
                    <a:pt x="165914" y="10324"/>
                    <a:pt x="175669" y="10324"/>
                  </a:cubicBezTo>
                  <a:cubicBezTo>
                    <a:pt x="193401" y="10324"/>
                    <a:pt x="201202" y="34778"/>
                    <a:pt x="201202" y="37438"/>
                  </a:cubicBezTo>
                  <a:cubicBezTo>
                    <a:pt x="201202" y="39741"/>
                    <a:pt x="198898" y="39741"/>
                    <a:pt x="198366" y="39741"/>
                  </a:cubicBezTo>
                  <a:cubicBezTo>
                    <a:pt x="195879" y="39741"/>
                    <a:pt x="195704" y="38677"/>
                    <a:pt x="194997" y="36724"/>
                  </a:cubicBezTo>
                  <a:cubicBezTo>
                    <a:pt x="190914" y="22550"/>
                    <a:pt x="183113" y="15287"/>
                    <a:pt x="176201" y="15287"/>
                  </a:cubicBezTo>
                  <a:cubicBezTo>
                    <a:pt x="172651" y="15287"/>
                    <a:pt x="171769" y="17588"/>
                    <a:pt x="171769" y="21487"/>
                  </a:cubicBezTo>
                  <a:cubicBezTo>
                    <a:pt x="171769" y="25560"/>
                    <a:pt x="173007" y="28927"/>
                    <a:pt x="174605" y="32826"/>
                  </a:cubicBezTo>
                  <a:cubicBezTo>
                    <a:pt x="176376" y="37613"/>
                    <a:pt x="178330" y="42400"/>
                    <a:pt x="180277" y="47006"/>
                  </a:cubicBezTo>
                  <a:cubicBezTo>
                    <a:pt x="181873" y="51261"/>
                    <a:pt x="188260" y="67387"/>
                    <a:pt x="188968" y="69515"/>
                  </a:cubicBezTo>
                  <a:cubicBezTo>
                    <a:pt x="189500" y="71286"/>
                    <a:pt x="190032" y="73414"/>
                    <a:pt x="190032" y="75185"/>
                  </a:cubicBezTo>
                  <a:cubicBezTo>
                    <a:pt x="190032" y="83514"/>
                    <a:pt x="182938" y="90247"/>
                    <a:pt x="173183" y="90247"/>
                  </a:cubicBezTo>
                  <a:cubicBezTo>
                    <a:pt x="155634" y="90247"/>
                    <a:pt x="147475" y="66148"/>
                    <a:pt x="147475" y="63132"/>
                  </a:cubicBezTo>
                  <a:cubicBezTo>
                    <a:pt x="147475" y="60829"/>
                    <a:pt x="149962" y="60829"/>
                    <a:pt x="150486" y="60829"/>
                  </a:cubicBezTo>
                  <a:cubicBezTo>
                    <a:pt x="152973" y="60829"/>
                    <a:pt x="153147" y="61718"/>
                    <a:pt x="153680" y="63664"/>
                  </a:cubicBezTo>
                  <a:cubicBezTo>
                    <a:pt x="158295" y="78908"/>
                    <a:pt x="166096" y="85285"/>
                    <a:pt x="172651" y="85285"/>
                  </a:cubicBezTo>
                  <a:cubicBezTo>
                    <a:pt x="175494" y="85285"/>
                    <a:pt x="177083" y="83870"/>
                    <a:pt x="177083" y="79083"/>
                  </a:cubicBezTo>
                  <a:cubicBezTo>
                    <a:pt x="177083" y="75009"/>
                    <a:pt x="176027" y="72350"/>
                    <a:pt x="171594" y="61361"/>
                  </a:cubicBezTo>
                  <a:lnTo>
                    <a:pt x="160416" y="32826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62" name="任意多边形: 形状 61">
              <a:extLst>
                <a:ext uri="{FF2B5EF4-FFF2-40B4-BE49-F238E27FC236}">
                  <a16:creationId xmlns:a16="http://schemas.microsoft.com/office/drawing/2014/main" id="{59218AA0-AF99-C5D1-CEA2-7EB760C08EC2}"/>
                </a:ext>
              </a:extLst>
            </p:cNvPr>
            <p:cNvSpPr/>
            <p:nvPr>
              <p:custDataLst>
                <p:tags r:id="rId34"/>
              </p:custDataLst>
            </p:nvPr>
          </p:nvSpPr>
          <p:spPr>
            <a:xfrm flipV="1">
              <a:off x="8683242" y="-15668861"/>
              <a:ext cx="58747" cy="253090"/>
            </a:xfrm>
            <a:custGeom>
              <a:avLst/>
              <a:gdLst>
                <a:gd name="connsiteX0" fmla="*/ 58747 w 58747"/>
                <a:gd name="connsiteY0" fmla="*/ 125171 h 253090"/>
                <a:gd name="connsiteX1" fmla="*/ 42033 w 58747"/>
                <a:gd name="connsiteY1" fmla="*/ 204132 h 253090"/>
                <a:gd name="connsiteX2" fmla="*/ 2535 w 58747"/>
                <a:gd name="connsiteY2" fmla="*/ 251716 h 253090"/>
                <a:gd name="connsiteX3" fmla="*/ 0 w 58747"/>
                <a:gd name="connsiteY3" fmla="*/ 249183 h 253090"/>
                <a:gd name="connsiteX4" fmla="*/ 4815 w 58747"/>
                <a:gd name="connsiteY4" fmla="*/ 243363 h 253090"/>
                <a:gd name="connsiteX5" fmla="*/ 44058 w 58747"/>
                <a:gd name="connsiteY5" fmla="*/ 125171 h 253090"/>
                <a:gd name="connsiteX6" fmla="*/ 3289 w 58747"/>
                <a:gd name="connsiteY6" fmla="*/ 5462 h 253090"/>
                <a:gd name="connsiteX7" fmla="*/ 0 w 58747"/>
                <a:gd name="connsiteY7" fmla="*/ 1159 h 253090"/>
                <a:gd name="connsiteX8" fmla="*/ 2535 w 58747"/>
                <a:gd name="connsiteY8" fmla="*/ -1375 h 253090"/>
                <a:gd name="connsiteX9" fmla="*/ 42795 w 58747"/>
                <a:gd name="connsiteY9" fmla="*/ 47979 h 253090"/>
                <a:gd name="connsiteX10" fmla="*/ 58747 w 58747"/>
                <a:gd name="connsiteY10" fmla="*/ 125171 h 253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8747" h="253090">
                  <a:moveTo>
                    <a:pt x="58747" y="125171"/>
                  </a:moveTo>
                  <a:cubicBezTo>
                    <a:pt x="58747" y="144909"/>
                    <a:pt x="55967" y="175533"/>
                    <a:pt x="42033" y="204132"/>
                  </a:cubicBezTo>
                  <a:cubicBezTo>
                    <a:pt x="26843" y="235265"/>
                    <a:pt x="5061" y="251716"/>
                    <a:pt x="2535" y="251716"/>
                  </a:cubicBezTo>
                  <a:cubicBezTo>
                    <a:pt x="1009" y="251716"/>
                    <a:pt x="0" y="250700"/>
                    <a:pt x="0" y="249183"/>
                  </a:cubicBezTo>
                  <a:cubicBezTo>
                    <a:pt x="0" y="248430"/>
                    <a:pt x="0" y="247921"/>
                    <a:pt x="4815" y="243363"/>
                  </a:cubicBezTo>
                  <a:cubicBezTo>
                    <a:pt x="29624" y="218305"/>
                    <a:pt x="44058" y="178066"/>
                    <a:pt x="44058" y="125171"/>
                  </a:cubicBezTo>
                  <a:cubicBezTo>
                    <a:pt x="44058" y="81891"/>
                    <a:pt x="34692" y="37347"/>
                    <a:pt x="3289" y="5462"/>
                  </a:cubicBezTo>
                  <a:cubicBezTo>
                    <a:pt x="0" y="2421"/>
                    <a:pt x="0" y="1912"/>
                    <a:pt x="0" y="1159"/>
                  </a:cubicBezTo>
                  <a:cubicBezTo>
                    <a:pt x="0" y="-358"/>
                    <a:pt x="1009" y="-1375"/>
                    <a:pt x="2535" y="-1375"/>
                  </a:cubicBezTo>
                  <a:cubicBezTo>
                    <a:pt x="5061" y="-1375"/>
                    <a:pt x="27852" y="15838"/>
                    <a:pt x="42795" y="47979"/>
                  </a:cubicBezTo>
                  <a:cubicBezTo>
                    <a:pt x="55712" y="75817"/>
                    <a:pt x="58747" y="103907"/>
                    <a:pt x="58747" y="125171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63" name="任意多边形: 形状 62">
              <a:extLst>
                <a:ext uri="{FF2B5EF4-FFF2-40B4-BE49-F238E27FC236}">
                  <a16:creationId xmlns:a16="http://schemas.microsoft.com/office/drawing/2014/main" id="{709FC7D2-0140-CCE4-8A2F-F55C2B797C70}"/>
                </a:ext>
              </a:extLst>
            </p:cNvPr>
            <p:cNvSpPr/>
            <p:nvPr>
              <p:custDataLst>
                <p:tags r:id="rId35"/>
              </p:custDataLst>
            </p:nvPr>
          </p:nvSpPr>
          <p:spPr>
            <a:xfrm flipV="1">
              <a:off x="8851803" y="-15571924"/>
              <a:ext cx="168400" cy="59223"/>
            </a:xfrm>
            <a:custGeom>
              <a:avLst/>
              <a:gdLst>
                <a:gd name="connsiteX0" fmla="*/ 159788 w 168400"/>
                <a:gd name="connsiteY0" fmla="*/ 47725 h 59223"/>
                <a:gd name="connsiteX1" fmla="*/ 168401 w 168400"/>
                <a:gd name="connsiteY1" fmla="*/ 52791 h 59223"/>
                <a:gd name="connsiteX2" fmla="*/ 160042 w 168400"/>
                <a:gd name="connsiteY2" fmla="*/ 57848 h 59223"/>
                <a:gd name="connsiteX3" fmla="*/ 8357 w 168400"/>
                <a:gd name="connsiteY3" fmla="*/ 57848 h 59223"/>
                <a:gd name="connsiteX4" fmla="*/ 0 w 168400"/>
                <a:gd name="connsiteY4" fmla="*/ 52791 h 59223"/>
                <a:gd name="connsiteX5" fmla="*/ 8611 w 168400"/>
                <a:gd name="connsiteY5" fmla="*/ 47725 h 59223"/>
                <a:gd name="connsiteX6" fmla="*/ 159788 w 168400"/>
                <a:gd name="connsiteY6" fmla="*/ 47725 h 59223"/>
                <a:gd name="connsiteX7" fmla="*/ 160042 w 168400"/>
                <a:gd name="connsiteY7" fmla="*/ -1375 h 59223"/>
                <a:gd name="connsiteX8" fmla="*/ 168401 w 168400"/>
                <a:gd name="connsiteY8" fmla="*/ 3691 h 59223"/>
                <a:gd name="connsiteX9" fmla="*/ 159788 w 168400"/>
                <a:gd name="connsiteY9" fmla="*/ 8756 h 59223"/>
                <a:gd name="connsiteX10" fmla="*/ 8611 w 168400"/>
                <a:gd name="connsiteY10" fmla="*/ 8756 h 59223"/>
                <a:gd name="connsiteX11" fmla="*/ 0 w 168400"/>
                <a:gd name="connsiteY11" fmla="*/ 3691 h 59223"/>
                <a:gd name="connsiteX12" fmla="*/ 8357 w 168400"/>
                <a:gd name="connsiteY12" fmla="*/ -1375 h 59223"/>
                <a:gd name="connsiteX13" fmla="*/ 160042 w 168400"/>
                <a:gd name="connsiteY13" fmla="*/ -1375 h 59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8400" h="59223">
                  <a:moveTo>
                    <a:pt x="159788" y="47725"/>
                  </a:moveTo>
                  <a:cubicBezTo>
                    <a:pt x="163586" y="47725"/>
                    <a:pt x="168401" y="47725"/>
                    <a:pt x="168401" y="52791"/>
                  </a:cubicBezTo>
                  <a:cubicBezTo>
                    <a:pt x="168401" y="57848"/>
                    <a:pt x="163586" y="57848"/>
                    <a:pt x="160042" y="57848"/>
                  </a:cubicBezTo>
                  <a:lnTo>
                    <a:pt x="8357" y="57848"/>
                  </a:lnTo>
                  <a:cubicBezTo>
                    <a:pt x="4815" y="57848"/>
                    <a:pt x="0" y="57848"/>
                    <a:pt x="0" y="52791"/>
                  </a:cubicBezTo>
                  <a:cubicBezTo>
                    <a:pt x="0" y="47725"/>
                    <a:pt x="4815" y="47725"/>
                    <a:pt x="8611" y="47725"/>
                  </a:cubicBezTo>
                  <a:lnTo>
                    <a:pt x="159788" y="47725"/>
                  </a:lnTo>
                  <a:close/>
                  <a:moveTo>
                    <a:pt x="160042" y="-1375"/>
                  </a:moveTo>
                  <a:cubicBezTo>
                    <a:pt x="163586" y="-1375"/>
                    <a:pt x="168401" y="-1375"/>
                    <a:pt x="168401" y="3691"/>
                  </a:cubicBezTo>
                  <a:cubicBezTo>
                    <a:pt x="168401" y="8756"/>
                    <a:pt x="163586" y="8756"/>
                    <a:pt x="159788" y="8756"/>
                  </a:cubicBezTo>
                  <a:lnTo>
                    <a:pt x="8611" y="8756"/>
                  </a:lnTo>
                  <a:cubicBezTo>
                    <a:pt x="4815" y="8756"/>
                    <a:pt x="0" y="8756"/>
                    <a:pt x="0" y="3691"/>
                  </a:cubicBezTo>
                  <a:cubicBezTo>
                    <a:pt x="0" y="-1375"/>
                    <a:pt x="4815" y="-1375"/>
                    <a:pt x="8357" y="-1375"/>
                  </a:cubicBezTo>
                  <a:lnTo>
                    <a:pt x="160042" y="-1375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512" name="任意多边形: 形状 511">
              <a:extLst>
                <a:ext uri="{FF2B5EF4-FFF2-40B4-BE49-F238E27FC236}">
                  <a16:creationId xmlns:a16="http://schemas.microsoft.com/office/drawing/2014/main" id="{7288789D-A599-76FA-A498-B7B6BEF98843}"/>
                </a:ext>
              </a:extLst>
            </p:cNvPr>
            <p:cNvSpPr/>
            <p:nvPr>
              <p:custDataLst>
                <p:tags r:id="rId36"/>
              </p:custDataLst>
            </p:nvPr>
          </p:nvSpPr>
          <p:spPr>
            <a:xfrm flipV="1">
              <a:off x="9124236" y="-15657476"/>
              <a:ext cx="843291" cy="230319"/>
            </a:xfrm>
            <a:custGeom>
              <a:avLst/>
              <a:gdLst>
                <a:gd name="connsiteX0" fmla="*/ 43296 w 843291"/>
                <a:gd name="connsiteY0" fmla="*/ 100374 h 230319"/>
                <a:gd name="connsiteX1" fmla="*/ 65833 w 843291"/>
                <a:gd name="connsiteY1" fmla="*/ 81644 h 230319"/>
                <a:gd name="connsiteX2" fmla="*/ 32912 w 843291"/>
                <a:gd name="connsiteY2" fmla="*/ 53300 h 230319"/>
                <a:gd name="connsiteX3" fmla="*/ 8604 w 843291"/>
                <a:gd name="connsiteY3" fmla="*/ 67472 h 230319"/>
                <a:gd name="connsiteX4" fmla="*/ 21521 w 843291"/>
                <a:gd name="connsiteY4" fmla="*/ 79873 h 230319"/>
                <a:gd name="connsiteX5" fmla="*/ 12909 w 843291"/>
                <a:gd name="connsiteY5" fmla="*/ 87973 h 230319"/>
                <a:gd name="connsiteX6" fmla="*/ 0 w 843291"/>
                <a:gd name="connsiteY6" fmla="*/ 72275 h 230319"/>
                <a:gd name="connsiteX7" fmla="*/ 32667 w 843291"/>
                <a:gd name="connsiteY7" fmla="*/ 47725 h 230319"/>
                <a:gd name="connsiteX8" fmla="*/ 80268 w 843291"/>
                <a:gd name="connsiteY8" fmla="*/ 90251 h 230319"/>
                <a:gd name="connsiteX9" fmla="*/ 50136 w 843291"/>
                <a:gd name="connsiteY9" fmla="*/ 119097 h 230319"/>
                <a:gd name="connsiteX10" fmla="*/ 33930 w 843291"/>
                <a:gd name="connsiteY10" fmla="*/ 133523 h 230319"/>
                <a:gd name="connsiteX11" fmla="*/ 59502 w 843291"/>
                <a:gd name="connsiteY11" fmla="*/ 156811 h 230319"/>
                <a:gd name="connsiteX12" fmla="*/ 78497 w 843291"/>
                <a:gd name="connsiteY12" fmla="*/ 144410 h 230319"/>
                <a:gd name="connsiteX13" fmla="*/ 68368 w 843291"/>
                <a:gd name="connsiteY13" fmla="*/ 134032 h 230319"/>
                <a:gd name="connsiteX14" fmla="*/ 75962 w 843291"/>
                <a:gd name="connsiteY14" fmla="*/ 126950 h 230319"/>
                <a:gd name="connsiteX15" fmla="*/ 86854 w 843291"/>
                <a:gd name="connsiteY15" fmla="*/ 140868 h 230319"/>
                <a:gd name="connsiteX16" fmla="*/ 59757 w 843291"/>
                <a:gd name="connsiteY16" fmla="*/ 162377 h 230319"/>
                <a:gd name="connsiteX17" fmla="*/ 19749 w 843291"/>
                <a:gd name="connsiteY17" fmla="*/ 124924 h 230319"/>
                <a:gd name="connsiteX18" fmla="*/ 43296 w 843291"/>
                <a:gd name="connsiteY18" fmla="*/ 100374 h 230319"/>
                <a:gd name="connsiteX19" fmla="*/ 213204 w 843291"/>
                <a:gd name="connsiteY19" fmla="*/ 120875 h 230319"/>
                <a:gd name="connsiteX20" fmla="*/ 176232 w 843291"/>
                <a:gd name="connsiteY20" fmla="*/ 162377 h 230319"/>
                <a:gd name="connsiteX21" fmla="*/ 112162 w 843291"/>
                <a:gd name="connsiteY21" fmla="*/ 89490 h 230319"/>
                <a:gd name="connsiteX22" fmla="*/ 149134 w 843291"/>
                <a:gd name="connsiteY22" fmla="*/ 47725 h 230319"/>
                <a:gd name="connsiteX23" fmla="*/ 213204 w 843291"/>
                <a:gd name="connsiteY23" fmla="*/ 120875 h 230319"/>
                <a:gd name="connsiteX24" fmla="*/ 149134 w 843291"/>
                <a:gd name="connsiteY24" fmla="*/ 53300 h 230319"/>
                <a:gd name="connsiteX25" fmla="*/ 129893 w 843291"/>
                <a:gd name="connsiteY25" fmla="*/ 79366 h 230319"/>
                <a:gd name="connsiteX26" fmla="*/ 144575 w 843291"/>
                <a:gd name="connsiteY26" fmla="*/ 133778 h 230319"/>
                <a:gd name="connsiteX27" fmla="*/ 175977 w 843291"/>
                <a:gd name="connsiteY27" fmla="*/ 156811 h 230319"/>
                <a:gd name="connsiteX28" fmla="*/ 195481 w 843291"/>
                <a:gd name="connsiteY28" fmla="*/ 130744 h 230319"/>
                <a:gd name="connsiteX29" fmla="*/ 181800 w 843291"/>
                <a:gd name="connsiteY29" fmla="*/ 78603 h 230319"/>
                <a:gd name="connsiteX30" fmla="*/ 149134 w 843291"/>
                <a:gd name="connsiteY30" fmla="*/ 53300 h 230319"/>
                <a:gd name="connsiteX31" fmla="*/ 283900 w 843291"/>
                <a:gd name="connsiteY31" fmla="*/ 151746 h 230319"/>
                <a:gd name="connsiteX32" fmla="*/ 304656 w 843291"/>
                <a:gd name="connsiteY32" fmla="*/ 151746 h 230319"/>
                <a:gd name="connsiteX33" fmla="*/ 311497 w 843291"/>
                <a:gd name="connsiteY33" fmla="*/ 156302 h 230319"/>
                <a:gd name="connsiteX34" fmla="*/ 305165 w 843291"/>
                <a:gd name="connsiteY34" fmla="*/ 159598 h 230319"/>
                <a:gd name="connsiteX35" fmla="*/ 285415 w 843291"/>
                <a:gd name="connsiteY35" fmla="*/ 159598 h 230319"/>
                <a:gd name="connsiteX36" fmla="*/ 293519 w 843291"/>
                <a:gd name="connsiteY36" fmla="*/ 200592 h 230319"/>
                <a:gd name="connsiteX37" fmla="*/ 307445 w 843291"/>
                <a:gd name="connsiteY37" fmla="*/ 223371 h 230319"/>
                <a:gd name="connsiteX38" fmla="*/ 318082 w 843291"/>
                <a:gd name="connsiteY38" fmla="*/ 218813 h 230319"/>
                <a:gd name="connsiteX39" fmla="*/ 306937 w 843291"/>
                <a:gd name="connsiteY39" fmla="*/ 206420 h 230319"/>
                <a:gd name="connsiteX40" fmla="*/ 315549 w 843291"/>
                <a:gd name="connsiteY40" fmla="*/ 198320 h 230319"/>
                <a:gd name="connsiteX41" fmla="*/ 328212 w 843291"/>
                <a:gd name="connsiteY41" fmla="*/ 212240 h 230319"/>
                <a:gd name="connsiteX42" fmla="*/ 307445 w 843291"/>
                <a:gd name="connsiteY42" fmla="*/ 228944 h 230319"/>
                <a:gd name="connsiteX43" fmla="*/ 274524 w 843291"/>
                <a:gd name="connsiteY43" fmla="*/ 187435 h 230319"/>
                <a:gd name="connsiteX44" fmla="*/ 269209 w 843291"/>
                <a:gd name="connsiteY44" fmla="*/ 159598 h 230319"/>
                <a:gd name="connsiteX45" fmla="*/ 252494 w 843291"/>
                <a:gd name="connsiteY45" fmla="*/ 159598 h 230319"/>
                <a:gd name="connsiteX46" fmla="*/ 245656 w 843291"/>
                <a:gd name="connsiteY46" fmla="*/ 154533 h 230319"/>
                <a:gd name="connsiteX47" fmla="*/ 251986 w 843291"/>
                <a:gd name="connsiteY47" fmla="*/ 151746 h 230319"/>
                <a:gd name="connsiteX48" fmla="*/ 267694 w 843291"/>
                <a:gd name="connsiteY48" fmla="*/ 151746 h 230319"/>
                <a:gd name="connsiteX49" fmla="*/ 249207 w 843291"/>
                <a:gd name="connsiteY49" fmla="*/ 57349 h 230319"/>
                <a:gd name="connsiteX50" fmla="*/ 242112 w 843291"/>
                <a:gd name="connsiteY50" fmla="*/ 25961 h 230319"/>
                <a:gd name="connsiteX51" fmla="*/ 227678 w 843291"/>
                <a:gd name="connsiteY51" fmla="*/ 4200 h 230319"/>
                <a:gd name="connsiteX52" fmla="*/ 217549 w 843291"/>
                <a:gd name="connsiteY52" fmla="*/ 8748 h 230319"/>
                <a:gd name="connsiteX53" fmla="*/ 228695 w 843291"/>
                <a:gd name="connsiteY53" fmla="*/ 21151 h 230319"/>
                <a:gd name="connsiteX54" fmla="*/ 220084 w 843291"/>
                <a:gd name="connsiteY54" fmla="*/ 29249 h 230319"/>
                <a:gd name="connsiteX55" fmla="*/ 207420 w 843291"/>
                <a:gd name="connsiteY55" fmla="*/ 15331 h 230319"/>
                <a:gd name="connsiteX56" fmla="*/ 227678 w 843291"/>
                <a:gd name="connsiteY56" fmla="*/ -1375 h 230319"/>
                <a:gd name="connsiteX57" fmla="*/ 266168 w 843291"/>
                <a:gd name="connsiteY57" fmla="*/ 60889 h 230319"/>
                <a:gd name="connsiteX58" fmla="*/ 283900 w 843291"/>
                <a:gd name="connsiteY58" fmla="*/ 151746 h 230319"/>
                <a:gd name="connsiteX59" fmla="*/ 357269 w 843291"/>
                <a:gd name="connsiteY59" fmla="*/ 151746 h 230319"/>
                <a:gd name="connsiteX60" fmla="*/ 378788 w 843291"/>
                <a:gd name="connsiteY60" fmla="*/ 151746 h 230319"/>
                <a:gd name="connsiteX61" fmla="*/ 385882 w 843291"/>
                <a:gd name="connsiteY61" fmla="*/ 156557 h 230319"/>
                <a:gd name="connsiteX62" fmla="*/ 379550 w 843291"/>
                <a:gd name="connsiteY62" fmla="*/ 159598 h 230319"/>
                <a:gd name="connsiteX63" fmla="*/ 359292 w 843291"/>
                <a:gd name="connsiteY63" fmla="*/ 159598 h 230319"/>
                <a:gd name="connsiteX64" fmla="*/ 368660 w 843291"/>
                <a:gd name="connsiteY64" fmla="*/ 197050 h 230319"/>
                <a:gd name="connsiteX65" fmla="*/ 369677 w 843291"/>
                <a:gd name="connsiteY65" fmla="*/ 202371 h 230319"/>
                <a:gd name="connsiteX66" fmla="*/ 362836 w 843291"/>
                <a:gd name="connsiteY66" fmla="*/ 208944 h 230319"/>
                <a:gd name="connsiteX67" fmla="*/ 352962 w 843291"/>
                <a:gd name="connsiteY67" fmla="*/ 199837 h 230319"/>
                <a:gd name="connsiteX68" fmla="*/ 343086 w 843291"/>
                <a:gd name="connsiteY68" fmla="*/ 159598 h 230319"/>
                <a:gd name="connsiteX69" fmla="*/ 321559 w 843291"/>
                <a:gd name="connsiteY69" fmla="*/ 159598 h 230319"/>
                <a:gd name="connsiteX70" fmla="*/ 314472 w 843291"/>
                <a:gd name="connsiteY70" fmla="*/ 154786 h 230319"/>
                <a:gd name="connsiteX71" fmla="*/ 320804 w 843291"/>
                <a:gd name="connsiteY71" fmla="*/ 151746 h 230319"/>
                <a:gd name="connsiteX72" fmla="*/ 341062 w 843291"/>
                <a:gd name="connsiteY72" fmla="*/ 151746 h 230319"/>
                <a:gd name="connsiteX73" fmla="*/ 322830 w 843291"/>
                <a:gd name="connsiteY73" fmla="*/ 79112 h 230319"/>
                <a:gd name="connsiteX74" fmla="*/ 321559 w 843291"/>
                <a:gd name="connsiteY74" fmla="*/ 70505 h 230319"/>
                <a:gd name="connsiteX75" fmla="*/ 343086 w 843291"/>
                <a:gd name="connsiteY75" fmla="*/ 47725 h 230319"/>
                <a:gd name="connsiteX76" fmla="*/ 381576 w 843291"/>
                <a:gd name="connsiteY76" fmla="*/ 86703 h 230319"/>
                <a:gd name="connsiteX77" fmla="*/ 377778 w 843291"/>
                <a:gd name="connsiteY77" fmla="*/ 89235 h 230319"/>
                <a:gd name="connsiteX78" fmla="*/ 372712 w 843291"/>
                <a:gd name="connsiteY78" fmla="*/ 84423 h 230319"/>
                <a:gd name="connsiteX79" fmla="*/ 343587 w 843291"/>
                <a:gd name="connsiteY79" fmla="*/ 53300 h 230319"/>
                <a:gd name="connsiteX80" fmla="*/ 336756 w 843291"/>
                <a:gd name="connsiteY80" fmla="*/ 63676 h 230319"/>
                <a:gd name="connsiteX81" fmla="*/ 338528 w 843291"/>
                <a:gd name="connsiteY81" fmla="*/ 76578 h 230319"/>
                <a:gd name="connsiteX82" fmla="*/ 357269 w 843291"/>
                <a:gd name="connsiteY82" fmla="*/ 151746 h 230319"/>
                <a:gd name="connsiteX83" fmla="*/ 433796 w 843291"/>
                <a:gd name="connsiteY83" fmla="*/ 94801 h 230319"/>
                <a:gd name="connsiteX84" fmla="*/ 437849 w 843291"/>
                <a:gd name="connsiteY84" fmla="*/ 111253 h 230319"/>
                <a:gd name="connsiteX85" fmla="*/ 444181 w 843291"/>
                <a:gd name="connsiteY85" fmla="*/ 129474 h 230319"/>
                <a:gd name="connsiteX86" fmla="*/ 479888 w 843291"/>
                <a:gd name="connsiteY86" fmla="*/ 156811 h 230319"/>
                <a:gd name="connsiteX87" fmla="*/ 491536 w 843291"/>
                <a:gd name="connsiteY87" fmla="*/ 140106 h 230319"/>
                <a:gd name="connsiteX88" fmla="*/ 489256 w 843291"/>
                <a:gd name="connsiteY88" fmla="*/ 123654 h 230319"/>
                <a:gd name="connsiteX89" fmla="*/ 472796 w 843291"/>
                <a:gd name="connsiteY89" fmla="*/ 57848 h 230319"/>
                <a:gd name="connsiteX90" fmla="*/ 472041 w 843291"/>
                <a:gd name="connsiteY90" fmla="*/ 54308 h 230319"/>
                <a:gd name="connsiteX91" fmla="*/ 479126 w 843291"/>
                <a:gd name="connsiteY91" fmla="*/ 47725 h 230319"/>
                <a:gd name="connsiteX92" fmla="*/ 488247 w 843291"/>
                <a:gd name="connsiteY92" fmla="*/ 54308 h 230319"/>
                <a:gd name="connsiteX93" fmla="*/ 498375 w 843291"/>
                <a:gd name="connsiteY93" fmla="*/ 94801 h 230319"/>
                <a:gd name="connsiteX94" fmla="*/ 502427 w 843291"/>
                <a:gd name="connsiteY94" fmla="*/ 111253 h 230319"/>
                <a:gd name="connsiteX95" fmla="*/ 508759 w 843291"/>
                <a:gd name="connsiteY95" fmla="*/ 129474 h 230319"/>
                <a:gd name="connsiteX96" fmla="*/ 544459 w 843291"/>
                <a:gd name="connsiteY96" fmla="*/ 156811 h 230319"/>
                <a:gd name="connsiteX97" fmla="*/ 556114 w 843291"/>
                <a:gd name="connsiteY97" fmla="*/ 140106 h 230319"/>
                <a:gd name="connsiteX98" fmla="*/ 541426 w 843291"/>
                <a:gd name="connsiteY98" fmla="*/ 84169 h 230319"/>
                <a:gd name="connsiteX99" fmla="*/ 537373 w 843291"/>
                <a:gd name="connsiteY99" fmla="*/ 67971 h 230319"/>
                <a:gd name="connsiteX100" fmla="*/ 556615 w 843291"/>
                <a:gd name="connsiteY100" fmla="*/ 47725 h 230319"/>
                <a:gd name="connsiteX101" fmla="*/ 588781 w 843291"/>
                <a:gd name="connsiteY101" fmla="*/ 86703 h 230319"/>
                <a:gd name="connsiteX102" fmla="*/ 584975 w 843291"/>
                <a:gd name="connsiteY102" fmla="*/ 89235 h 230319"/>
                <a:gd name="connsiteX103" fmla="*/ 580669 w 843291"/>
                <a:gd name="connsiteY103" fmla="*/ 84932 h 230319"/>
                <a:gd name="connsiteX104" fmla="*/ 557123 w 843291"/>
                <a:gd name="connsiteY104" fmla="*/ 53300 h 230319"/>
                <a:gd name="connsiteX105" fmla="*/ 551553 w 843291"/>
                <a:gd name="connsiteY105" fmla="*/ 60636 h 230319"/>
                <a:gd name="connsiteX106" fmla="*/ 556114 w 843291"/>
                <a:gd name="connsiteY106" fmla="*/ 79619 h 230319"/>
                <a:gd name="connsiteX107" fmla="*/ 571557 w 843291"/>
                <a:gd name="connsiteY107" fmla="*/ 136056 h 230319"/>
                <a:gd name="connsiteX108" fmla="*/ 544967 w 843291"/>
                <a:gd name="connsiteY108" fmla="*/ 162377 h 230319"/>
                <a:gd name="connsiteX109" fmla="*/ 506988 w 843291"/>
                <a:gd name="connsiteY109" fmla="*/ 140106 h 230319"/>
                <a:gd name="connsiteX110" fmla="*/ 480396 w 843291"/>
                <a:gd name="connsiteY110" fmla="*/ 162377 h 230319"/>
                <a:gd name="connsiteX111" fmla="*/ 444181 w 843291"/>
                <a:gd name="connsiteY111" fmla="*/ 142384 h 230319"/>
                <a:gd name="connsiteX112" fmla="*/ 422914 w 843291"/>
                <a:gd name="connsiteY112" fmla="*/ 162377 h 230319"/>
                <a:gd name="connsiteX113" fmla="*/ 404682 w 843291"/>
                <a:gd name="connsiteY113" fmla="*/ 148966 h 230319"/>
                <a:gd name="connsiteX114" fmla="*/ 396580 w 843291"/>
                <a:gd name="connsiteY114" fmla="*/ 123400 h 230319"/>
                <a:gd name="connsiteX115" fmla="*/ 400375 w 843291"/>
                <a:gd name="connsiteY115" fmla="*/ 120875 h 230319"/>
                <a:gd name="connsiteX116" fmla="*/ 405183 w 843291"/>
                <a:gd name="connsiteY116" fmla="*/ 126695 h 230319"/>
                <a:gd name="connsiteX117" fmla="*/ 422405 w 843291"/>
                <a:gd name="connsiteY117" fmla="*/ 156811 h 230319"/>
                <a:gd name="connsiteX118" fmla="*/ 428992 w 843291"/>
                <a:gd name="connsiteY118" fmla="*/ 146688 h 230319"/>
                <a:gd name="connsiteX119" fmla="*/ 427220 w 843291"/>
                <a:gd name="connsiteY119" fmla="*/ 133778 h 230319"/>
                <a:gd name="connsiteX120" fmla="*/ 408225 w 843291"/>
                <a:gd name="connsiteY120" fmla="*/ 57848 h 230319"/>
                <a:gd name="connsiteX121" fmla="*/ 407463 w 843291"/>
                <a:gd name="connsiteY121" fmla="*/ 54308 h 230319"/>
                <a:gd name="connsiteX122" fmla="*/ 414555 w 843291"/>
                <a:gd name="connsiteY122" fmla="*/ 47725 h 230319"/>
                <a:gd name="connsiteX123" fmla="*/ 423669 w 843291"/>
                <a:gd name="connsiteY123" fmla="*/ 54308 h 230319"/>
                <a:gd name="connsiteX124" fmla="*/ 433796 w 843291"/>
                <a:gd name="connsiteY124" fmla="*/ 94801 h 230319"/>
                <a:gd name="connsiteX125" fmla="*/ 671054 w 843291"/>
                <a:gd name="connsiteY125" fmla="*/ 65447 h 230319"/>
                <a:gd name="connsiteX126" fmla="*/ 692067 w 843291"/>
                <a:gd name="connsiteY126" fmla="*/ 47725 h 230319"/>
                <a:gd name="connsiteX127" fmla="*/ 710551 w 843291"/>
                <a:gd name="connsiteY127" fmla="*/ 61899 h 230319"/>
                <a:gd name="connsiteX128" fmla="*/ 718155 w 843291"/>
                <a:gd name="connsiteY128" fmla="*/ 86703 h 230319"/>
                <a:gd name="connsiteX129" fmla="*/ 714349 w 843291"/>
                <a:gd name="connsiteY129" fmla="*/ 89235 h 230319"/>
                <a:gd name="connsiteX130" fmla="*/ 709544 w 843291"/>
                <a:gd name="connsiteY130" fmla="*/ 83415 h 230319"/>
                <a:gd name="connsiteX131" fmla="*/ 692576 w 843291"/>
                <a:gd name="connsiteY131" fmla="*/ 53300 h 230319"/>
                <a:gd name="connsiteX132" fmla="*/ 685989 w 843291"/>
                <a:gd name="connsiteY132" fmla="*/ 63676 h 230319"/>
                <a:gd name="connsiteX133" fmla="*/ 687761 w 843291"/>
                <a:gd name="connsiteY133" fmla="*/ 76578 h 230319"/>
                <a:gd name="connsiteX134" fmla="*/ 704984 w 843291"/>
                <a:gd name="connsiteY134" fmla="*/ 145418 h 230319"/>
                <a:gd name="connsiteX135" fmla="*/ 706001 w 843291"/>
                <a:gd name="connsiteY135" fmla="*/ 150737 h 230319"/>
                <a:gd name="connsiteX136" fmla="*/ 699160 w 843291"/>
                <a:gd name="connsiteY136" fmla="*/ 157320 h 230319"/>
                <a:gd name="connsiteX137" fmla="*/ 689032 w 843291"/>
                <a:gd name="connsiteY137" fmla="*/ 147441 h 230319"/>
                <a:gd name="connsiteX138" fmla="*/ 668011 w 843291"/>
                <a:gd name="connsiteY138" fmla="*/ 162377 h 230319"/>
                <a:gd name="connsiteX139" fmla="*/ 610027 w 843291"/>
                <a:gd name="connsiteY139" fmla="*/ 86956 h 230319"/>
                <a:gd name="connsiteX140" fmla="*/ 640668 w 843291"/>
                <a:gd name="connsiteY140" fmla="*/ 47725 h 230319"/>
                <a:gd name="connsiteX141" fmla="*/ 671054 w 843291"/>
                <a:gd name="connsiteY141" fmla="*/ 65447 h 230319"/>
                <a:gd name="connsiteX142" fmla="*/ 684726 w 843291"/>
                <a:gd name="connsiteY142" fmla="*/ 129729 h 230319"/>
                <a:gd name="connsiteX143" fmla="*/ 672826 w 843291"/>
                <a:gd name="connsiteY143" fmla="*/ 81899 h 230319"/>
                <a:gd name="connsiteX144" fmla="*/ 641169 w 843291"/>
                <a:gd name="connsiteY144" fmla="*/ 53300 h 230319"/>
                <a:gd name="connsiteX145" fmla="*/ 627243 w 843291"/>
                <a:gd name="connsiteY145" fmla="*/ 75824 h 230319"/>
                <a:gd name="connsiteX146" fmla="*/ 639651 w 843291"/>
                <a:gd name="connsiteY146" fmla="*/ 128721 h 230319"/>
                <a:gd name="connsiteX147" fmla="*/ 668011 w 843291"/>
                <a:gd name="connsiteY147" fmla="*/ 156811 h 230319"/>
                <a:gd name="connsiteX148" fmla="*/ 685488 w 843291"/>
                <a:gd name="connsiteY148" fmla="*/ 133024 h 230319"/>
                <a:gd name="connsiteX149" fmla="*/ 684726 w 843291"/>
                <a:gd name="connsiteY149" fmla="*/ 129729 h 230319"/>
                <a:gd name="connsiteX150" fmla="*/ 832147 w 843291"/>
                <a:gd name="connsiteY150" fmla="*/ 153271 h 230319"/>
                <a:gd name="connsiteX151" fmla="*/ 822016 w 843291"/>
                <a:gd name="connsiteY151" fmla="*/ 141122 h 230319"/>
                <a:gd name="connsiteX152" fmla="*/ 830883 w 843291"/>
                <a:gd name="connsiteY152" fmla="*/ 133024 h 230319"/>
                <a:gd name="connsiteX153" fmla="*/ 843291 w 843291"/>
                <a:gd name="connsiteY153" fmla="*/ 146433 h 230319"/>
                <a:gd name="connsiteX154" fmla="*/ 821261 w 843291"/>
                <a:gd name="connsiteY154" fmla="*/ 162377 h 230319"/>
                <a:gd name="connsiteX155" fmla="*/ 796445 w 843291"/>
                <a:gd name="connsiteY155" fmla="*/ 145171 h 230319"/>
                <a:gd name="connsiteX156" fmla="*/ 772134 w 843291"/>
                <a:gd name="connsiteY156" fmla="*/ 162377 h 230319"/>
                <a:gd name="connsiteX157" fmla="*/ 733138 w 843291"/>
                <a:gd name="connsiteY157" fmla="*/ 123400 h 230319"/>
                <a:gd name="connsiteX158" fmla="*/ 736936 w 843291"/>
                <a:gd name="connsiteY158" fmla="*/ 120875 h 230319"/>
                <a:gd name="connsiteX159" fmla="*/ 741494 w 843291"/>
                <a:gd name="connsiteY159" fmla="*/ 125171 h 230319"/>
                <a:gd name="connsiteX160" fmla="*/ 771626 w 843291"/>
                <a:gd name="connsiteY160" fmla="*/ 156811 h 230319"/>
                <a:gd name="connsiteX161" fmla="*/ 783783 w 843291"/>
                <a:gd name="connsiteY161" fmla="*/ 140868 h 230319"/>
                <a:gd name="connsiteX162" fmla="*/ 778459 w 843291"/>
                <a:gd name="connsiteY162" fmla="*/ 113022 h 230319"/>
                <a:gd name="connsiteX163" fmla="*/ 772635 w 843291"/>
                <a:gd name="connsiteY163" fmla="*/ 89997 h 230319"/>
                <a:gd name="connsiteX164" fmla="*/ 748073 w 843291"/>
                <a:gd name="connsiteY164" fmla="*/ 53300 h 230319"/>
                <a:gd name="connsiteX165" fmla="*/ 736936 w 843291"/>
                <a:gd name="connsiteY165" fmla="*/ 56840 h 230319"/>
                <a:gd name="connsiteX166" fmla="*/ 746810 w 843291"/>
                <a:gd name="connsiteY166" fmla="*/ 68989 h 230319"/>
                <a:gd name="connsiteX167" fmla="*/ 738197 w 843291"/>
                <a:gd name="connsiteY167" fmla="*/ 77087 h 230319"/>
                <a:gd name="connsiteX168" fmla="*/ 725534 w 843291"/>
                <a:gd name="connsiteY168" fmla="*/ 63423 h 230319"/>
                <a:gd name="connsiteX169" fmla="*/ 747827 w 843291"/>
                <a:gd name="connsiteY169" fmla="*/ 47725 h 230319"/>
                <a:gd name="connsiteX170" fmla="*/ 772635 w 843291"/>
                <a:gd name="connsiteY170" fmla="*/ 64940 h 230319"/>
                <a:gd name="connsiteX171" fmla="*/ 796699 w 843291"/>
                <a:gd name="connsiteY171" fmla="*/ 47725 h 230319"/>
                <a:gd name="connsiteX172" fmla="*/ 835688 w 843291"/>
                <a:gd name="connsiteY172" fmla="*/ 86703 h 230319"/>
                <a:gd name="connsiteX173" fmla="*/ 831892 w 843291"/>
                <a:gd name="connsiteY173" fmla="*/ 89235 h 230319"/>
                <a:gd name="connsiteX174" fmla="*/ 827339 w 843291"/>
                <a:gd name="connsiteY174" fmla="*/ 84932 h 230319"/>
                <a:gd name="connsiteX175" fmla="*/ 797200 w 843291"/>
                <a:gd name="connsiteY175" fmla="*/ 53300 h 230319"/>
                <a:gd name="connsiteX176" fmla="*/ 785300 w 843291"/>
                <a:gd name="connsiteY176" fmla="*/ 69496 h 230319"/>
                <a:gd name="connsiteX177" fmla="*/ 790113 w 843291"/>
                <a:gd name="connsiteY177" fmla="*/ 95055 h 230319"/>
                <a:gd name="connsiteX178" fmla="*/ 798725 w 843291"/>
                <a:gd name="connsiteY178" fmla="*/ 129729 h 230319"/>
                <a:gd name="connsiteX179" fmla="*/ 821007 w 843291"/>
                <a:gd name="connsiteY179" fmla="*/ 156811 h 230319"/>
                <a:gd name="connsiteX180" fmla="*/ 832147 w 843291"/>
                <a:gd name="connsiteY180" fmla="*/ 153271 h 230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</a:cxnLst>
              <a:rect l="l" t="t" r="r" b="b"/>
              <a:pathLst>
                <a:path w="843291" h="230319">
                  <a:moveTo>
                    <a:pt x="43296" y="100374"/>
                  </a:moveTo>
                  <a:cubicBezTo>
                    <a:pt x="54442" y="97842"/>
                    <a:pt x="65833" y="95310"/>
                    <a:pt x="65833" y="81644"/>
                  </a:cubicBezTo>
                  <a:cubicBezTo>
                    <a:pt x="65833" y="73546"/>
                    <a:pt x="59002" y="53300"/>
                    <a:pt x="32912" y="53300"/>
                  </a:cubicBezTo>
                  <a:cubicBezTo>
                    <a:pt x="27344" y="53300"/>
                    <a:pt x="12656" y="54562"/>
                    <a:pt x="8604" y="67472"/>
                  </a:cubicBezTo>
                  <a:cubicBezTo>
                    <a:pt x="21521" y="68734"/>
                    <a:pt x="21521" y="79366"/>
                    <a:pt x="21521" y="79873"/>
                  </a:cubicBezTo>
                  <a:cubicBezTo>
                    <a:pt x="21521" y="84678"/>
                    <a:pt x="18232" y="87973"/>
                    <a:pt x="12909" y="87973"/>
                  </a:cubicBezTo>
                  <a:cubicBezTo>
                    <a:pt x="7087" y="87973"/>
                    <a:pt x="0" y="83670"/>
                    <a:pt x="0" y="72275"/>
                  </a:cubicBezTo>
                  <a:cubicBezTo>
                    <a:pt x="0" y="56840"/>
                    <a:pt x="14681" y="47725"/>
                    <a:pt x="32667" y="47725"/>
                  </a:cubicBezTo>
                  <a:cubicBezTo>
                    <a:pt x="70648" y="47725"/>
                    <a:pt x="80268" y="78603"/>
                    <a:pt x="80268" y="90251"/>
                  </a:cubicBezTo>
                  <a:cubicBezTo>
                    <a:pt x="80268" y="112269"/>
                    <a:pt x="60519" y="116818"/>
                    <a:pt x="50136" y="119097"/>
                  </a:cubicBezTo>
                  <a:cubicBezTo>
                    <a:pt x="43042" y="120621"/>
                    <a:pt x="33930" y="122646"/>
                    <a:pt x="33930" y="133523"/>
                  </a:cubicBezTo>
                  <a:cubicBezTo>
                    <a:pt x="33930" y="139598"/>
                    <a:pt x="39244" y="156811"/>
                    <a:pt x="59502" y="156811"/>
                  </a:cubicBezTo>
                  <a:cubicBezTo>
                    <a:pt x="66342" y="156811"/>
                    <a:pt x="75708" y="154279"/>
                    <a:pt x="78497" y="144410"/>
                  </a:cubicBezTo>
                  <a:cubicBezTo>
                    <a:pt x="70394" y="143392"/>
                    <a:pt x="68368" y="136564"/>
                    <a:pt x="68368" y="134032"/>
                  </a:cubicBezTo>
                  <a:cubicBezTo>
                    <a:pt x="68368" y="131245"/>
                    <a:pt x="69885" y="126950"/>
                    <a:pt x="75962" y="126950"/>
                  </a:cubicBezTo>
                  <a:cubicBezTo>
                    <a:pt x="80268" y="126950"/>
                    <a:pt x="86854" y="129983"/>
                    <a:pt x="86854" y="140868"/>
                  </a:cubicBezTo>
                  <a:cubicBezTo>
                    <a:pt x="86854" y="152508"/>
                    <a:pt x="76471" y="162377"/>
                    <a:pt x="59757" y="162377"/>
                  </a:cubicBezTo>
                  <a:cubicBezTo>
                    <a:pt x="30133" y="162377"/>
                    <a:pt x="19749" y="138081"/>
                    <a:pt x="19749" y="124924"/>
                  </a:cubicBezTo>
                  <a:cubicBezTo>
                    <a:pt x="19749" y="105431"/>
                    <a:pt x="36210" y="101891"/>
                    <a:pt x="43296" y="100374"/>
                  </a:cubicBezTo>
                  <a:close/>
                  <a:moveTo>
                    <a:pt x="213204" y="120875"/>
                  </a:moveTo>
                  <a:cubicBezTo>
                    <a:pt x="213204" y="144917"/>
                    <a:pt x="198260" y="162377"/>
                    <a:pt x="176232" y="162377"/>
                  </a:cubicBezTo>
                  <a:cubicBezTo>
                    <a:pt x="144828" y="162377"/>
                    <a:pt x="112162" y="126441"/>
                    <a:pt x="112162" y="89490"/>
                  </a:cubicBezTo>
                  <a:cubicBezTo>
                    <a:pt x="112162" y="63423"/>
                    <a:pt x="128122" y="47725"/>
                    <a:pt x="149134" y="47725"/>
                  </a:cubicBezTo>
                  <a:cubicBezTo>
                    <a:pt x="180537" y="47725"/>
                    <a:pt x="213204" y="83670"/>
                    <a:pt x="213204" y="120875"/>
                  </a:cubicBezTo>
                  <a:close/>
                  <a:moveTo>
                    <a:pt x="149134" y="53300"/>
                  </a:moveTo>
                  <a:cubicBezTo>
                    <a:pt x="139260" y="53300"/>
                    <a:pt x="129893" y="61143"/>
                    <a:pt x="129893" y="79366"/>
                  </a:cubicBezTo>
                  <a:cubicBezTo>
                    <a:pt x="129893" y="92022"/>
                    <a:pt x="136471" y="120112"/>
                    <a:pt x="144575" y="133778"/>
                  </a:cubicBezTo>
                  <a:cubicBezTo>
                    <a:pt x="153948" y="149220"/>
                    <a:pt x="166103" y="156811"/>
                    <a:pt x="175977" y="156811"/>
                  </a:cubicBezTo>
                  <a:cubicBezTo>
                    <a:pt x="188386" y="156811"/>
                    <a:pt x="195481" y="145672"/>
                    <a:pt x="195481" y="130744"/>
                  </a:cubicBezTo>
                  <a:cubicBezTo>
                    <a:pt x="195481" y="119860"/>
                    <a:pt x="189904" y="93793"/>
                    <a:pt x="181800" y="78603"/>
                  </a:cubicBezTo>
                  <a:cubicBezTo>
                    <a:pt x="174460" y="64685"/>
                    <a:pt x="161543" y="53300"/>
                    <a:pt x="149134" y="53300"/>
                  </a:cubicBezTo>
                  <a:close/>
                  <a:moveTo>
                    <a:pt x="283900" y="151746"/>
                  </a:moveTo>
                  <a:lnTo>
                    <a:pt x="304656" y="151746"/>
                  </a:lnTo>
                  <a:cubicBezTo>
                    <a:pt x="308963" y="151746"/>
                    <a:pt x="311497" y="151746"/>
                    <a:pt x="311497" y="156302"/>
                  </a:cubicBezTo>
                  <a:cubicBezTo>
                    <a:pt x="311497" y="159598"/>
                    <a:pt x="309471" y="159598"/>
                    <a:pt x="305165" y="159598"/>
                  </a:cubicBezTo>
                  <a:lnTo>
                    <a:pt x="285415" y="159598"/>
                  </a:lnTo>
                  <a:cubicBezTo>
                    <a:pt x="288959" y="178320"/>
                    <a:pt x="289722" y="182878"/>
                    <a:pt x="293519" y="200592"/>
                  </a:cubicBezTo>
                  <a:cubicBezTo>
                    <a:pt x="295545" y="209960"/>
                    <a:pt x="298334" y="223371"/>
                    <a:pt x="307445" y="223371"/>
                  </a:cubicBezTo>
                  <a:cubicBezTo>
                    <a:pt x="309471" y="223371"/>
                    <a:pt x="314787" y="222862"/>
                    <a:pt x="318082" y="218813"/>
                  </a:cubicBezTo>
                  <a:cubicBezTo>
                    <a:pt x="310488" y="217551"/>
                    <a:pt x="306937" y="211477"/>
                    <a:pt x="306937" y="206420"/>
                  </a:cubicBezTo>
                  <a:cubicBezTo>
                    <a:pt x="306937" y="200846"/>
                    <a:pt x="311497" y="198320"/>
                    <a:pt x="315549" y="198320"/>
                  </a:cubicBezTo>
                  <a:cubicBezTo>
                    <a:pt x="321879" y="198320"/>
                    <a:pt x="328212" y="203379"/>
                    <a:pt x="328212" y="212240"/>
                  </a:cubicBezTo>
                  <a:cubicBezTo>
                    <a:pt x="328212" y="223117"/>
                    <a:pt x="317827" y="228944"/>
                    <a:pt x="307445" y="228944"/>
                  </a:cubicBezTo>
                  <a:cubicBezTo>
                    <a:pt x="282629" y="228944"/>
                    <a:pt x="276296" y="196042"/>
                    <a:pt x="274524" y="187435"/>
                  </a:cubicBezTo>
                  <a:lnTo>
                    <a:pt x="269209" y="159598"/>
                  </a:lnTo>
                  <a:lnTo>
                    <a:pt x="252494" y="159598"/>
                  </a:lnTo>
                  <a:cubicBezTo>
                    <a:pt x="248444" y="159598"/>
                    <a:pt x="245656" y="159598"/>
                    <a:pt x="245656" y="154533"/>
                  </a:cubicBezTo>
                  <a:cubicBezTo>
                    <a:pt x="245656" y="151746"/>
                    <a:pt x="248191" y="151746"/>
                    <a:pt x="251986" y="151746"/>
                  </a:cubicBezTo>
                  <a:lnTo>
                    <a:pt x="267694" y="151746"/>
                  </a:lnTo>
                  <a:lnTo>
                    <a:pt x="249207" y="57349"/>
                  </a:lnTo>
                  <a:cubicBezTo>
                    <a:pt x="246164" y="41652"/>
                    <a:pt x="243630" y="31274"/>
                    <a:pt x="242112" y="25961"/>
                  </a:cubicBezTo>
                  <a:cubicBezTo>
                    <a:pt x="240086" y="17355"/>
                    <a:pt x="236797" y="4200"/>
                    <a:pt x="227678" y="4200"/>
                  </a:cubicBezTo>
                  <a:cubicBezTo>
                    <a:pt x="225144" y="4200"/>
                    <a:pt x="220337" y="4953"/>
                    <a:pt x="217549" y="8748"/>
                  </a:cubicBezTo>
                  <a:cubicBezTo>
                    <a:pt x="225144" y="10018"/>
                    <a:pt x="228695" y="16092"/>
                    <a:pt x="228695" y="21151"/>
                  </a:cubicBezTo>
                  <a:cubicBezTo>
                    <a:pt x="228695" y="26724"/>
                    <a:pt x="224135" y="29249"/>
                    <a:pt x="220084" y="29249"/>
                  </a:cubicBezTo>
                  <a:cubicBezTo>
                    <a:pt x="213752" y="29249"/>
                    <a:pt x="207420" y="24192"/>
                    <a:pt x="207420" y="15331"/>
                  </a:cubicBezTo>
                  <a:cubicBezTo>
                    <a:pt x="207420" y="3945"/>
                    <a:pt x="218312" y="-1375"/>
                    <a:pt x="227678" y="-1375"/>
                  </a:cubicBezTo>
                  <a:cubicBezTo>
                    <a:pt x="254012" y="-1375"/>
                    <a:pt x="264396" y="51775"/>
                    <a:pt x="266168" y="60889"/>
                  </a:cubicBezTo>
                  <a:lnTo>
                    <a:pt x="283900" y="151746"/>
                  </a:lnTo>
                  <a:close/>
                  <a:moveTo>
                    <a:pt x="357269" y="151746"/>
                  </a:moveTo>
                  <a:lnTo>
                    <a:pt x="378788" y="151746"/>
                  </a:lnTo>
                  <a:cubicBezTo>
                    <a:pt x="383094" y="151746"/>
                    <a:pt x="385882" y="151746"/>
                    <a:pt x="385882" y="156557"/>
                  </a:cubicBezTo>
                  <a:cubicBezTo>
                    <a:pt x="385882" y="159598"/>
                    <a:pt x="383602" y="159598"/>
                    <a:pt x="379550" y="159598"/>
                  </a:cubicBezTo>
                  <a:lnTo>
                    <a:pt x="359292" y="159598"/>
                  </a:lnTo>
                  <a:lnTo>
                    <a:pt x="368660" y="197050"/>
                  </a:lnTo>
                  <a:cubicBezTo>
                    <a:pt x="369677" y="200592"/>
                    <a:pt x="369677" y="201099"/>
                    <a:pt x="369677" y="202371"/>
                  </a:cubicBezTo>
                  <a:cubicBezTo>
                    <a:pt x="369677" y="207682"/>
                    <a:pt x="365370" y="208944"/>
                    <a:pt x="362836" y="208944"/>
                  </a:cubicBezTo>
                  <a:cubicBezTo>
                    <a:pt x="356506" y="208944"/>
                    <a:pt x="353972" y="203633"/>
                    <a:pt x="352962" y="199837"/>
                  </a:cubicBezTo>
                  <a:lnTo>
                    <a:pt x="343086" y="159598"/>
                  </a:lnTo>
                  <a:lnTo>
                    <a:pt x="321559" y="159598"/>
                  </a:lnTo>
                  <a:cubicBezTo>
                    <a:pt x="317253" y="159598"/>
                    <a:pt x="314472" y="159598"/>
                    <a:pt x="314472" y="154786"/>
                  </a:cubicBezTo>
                  <a:cubicBezTo>
                    <a:pt x="314472" y="151746"/>
                    <a:pt x="316752" y="151746"/>
                    <a:pt x="320804" y="151746"/>
                  </a:cubicBezTo>
                  <a:lnTo>
                    <a:pt x="341062" y="151746"/>
                  </a:lnTo>
                  <a:lnTo>
                    <a:pt x="322830" y="79112"/>
                  </a:lnTo>
                  <a:cubicBezTo>
                    <a:pt x="322576" y="78095"/>
                    <a:pt x="321559" y="74046"/>
                    <a:pt x="321559" y="70505"/>
                  </a:cubicBezTo>
                  <a:cubicBezTo>
                    <a:pt x="321559" y="57848"/>
                    <a:pt x="329915" y="47725"/>
                    <a:pt x="343086" y="47725"/>
                  </a:cubicBezTo>
                  <a:cubicBezTo>
                    <a:pt x="368660" y="47725"/>
                    <a:pt x="381576" y="85439"/>
                    <a:pt x="381576" y="86703"/>
                  </a:cubicBezTo>
                  <a:cubicBezTo>
                    <a:pt x="381576" y="89235"/>
                    <a:pt x="379550" y="89235"/>
                    <a:pt x="377778" y="89235"/>
                  </a:cubicBezTo>
                  <a:cubicBezTo>
                    <a:pt x="374736" y="89235"/>
                    <a:pt x="374736" y="88981"/>
                    <a:pt x="372712" y="84423"/>
                  </a:cubicBezTo>
                  <a:cubicBezTo>
                    <a:pt x="368152" y="72275"/>
                    <a:pt x="358021" y="53300"/>
                    <a:pt x="343587" y="53300"/>
                  </a:cubicBezTo>
                  <a:cubicBezTo>
                    <a:pt x="336756" y="53300"/>
                    <a:pt x="336756" y="59627"/>
                    <a:pt x="336756" y="63676"/>
                  </a:cubicBezTo>
                  <a:cubicBezTo>
                    <a:pt x="336756" y="65447"/>
                    <a:pt x="336756" y="69496"/>
                    <a:pt x="338528" y="76578"/>
                  </a:cubicBezTo>
                  <a:lnTo>
                    <a:pt x="357269" y="151746"/>
                  </a:lnTo>
                  <a:close/>
                  <a:moveTo>
                    <a:pt x="433796" y="94801"/>
                  </a:moveTo>
                  <a:cubicBezTo>
                    <a:pt x="435068" y="100374"/>
                    <a:pt x="436585" y="105686"/>
                    <a:pt x="437849" y="111253"/>
                  </a:cubicBezTo>
                  <a:cubicBezTo>
                    <a:pt x="441146" y="123654"/>
                    <a:pt x="441146" y="124163"/>
                    <a:pt x="444181" y="129474"/>
                  </a:cubicBezTo>
                  <a:cubicBezTo>
                    <a:pt x="451528" y="142130"/>
                    <a:pt x="462411" y="156811"/>
                    <a:pt x="479888" y="156811"/>
                  </a:cubicBezTo>
                  <a:cubicBezTo>
                    <a:pt x="491536" y="156811"/>
                    <a:pt x="491536" y="143901"/>
                    <a:pt x="491536" y="140106"/>
                  </a:cubicBezTo>
                  <a:cubicBezTo>
                    <a:pt x="491536" y="133269"/>
                    <a:pt x="489764" y="125932"/>
                    <a:pt x="489256" y="123654"/>
                  </a:cubicBezTo>
                  <a:lnTo>
                    <a:pt x="472796" y="57848"/>
                  </a:lnTo>
                  <a:cubicBezTo>
                    <a:pt x="472295" y="56331"/>
                    <a:pt x="472041" y="55069"/>
                    <a:pt x="472041" y="54308"/>
                  </a:cubicBezTo>
                  <a:cubicBezTo>
                    <a:pt x="472041" y="51529"/>
                    <a:pt x="474067" y="47725"/>
                    <a:pt x="479126" y="47725"/>
                  </a:cubicBezTo>
                  <a:cubicBezTo>
                    <a:pt x="482168" y="47725"/>
                    <a:pt x="486475" y="49496"/>
                    <a:pt x="488247" y="54308"/>
                  </a:cubicBezTo>
                  <a:lnTo>
                    <a:pt x="498375" y="94801"/>
                  </a:lnTo>
                  <a:cubicBezTo>
                    <a:pt x="499638" y="100374"/>
                    <a:pt x="501156" y="105686"/>
                    <a:pt x="502427" y="111253"/>
                  </a:cubicBezTo>
                  <a:cubicBezTo>
                    <a:pt x="505716" y="123654"/>
                    <a:pt x="505716" y="124163"/>
                    <a:pt x="508759" y="129474"/>
                  </a:cubicBezTo>
                  <a:cubicBezTo>
                    <a:pt x="516098" y="142130"/>
                    <a:pt x="526991" y="156811"/>
                    <a:pt x="544459" y="156811"/>
                  </a:cubicBezTo>
                  <a:cubicBezTo>
                    <a:pt x="556114" y="156811"/>
                    <a:pt x="556114" y="143901"/>
                    <a:pt x="556114" y="140106"/>
                  </a:cubicBezTo>
                  <a:cubicBezTo>
                    <a:pt x="556114" y="124416"/>
                    <a:pt x="544967" y="94300"/>
                    <a:pt x="541426" y="84169"/>
                  </a:cubicBezTo>
                  <a:cubicBezTo>
                    <a:pt x="538129" y="75570"/>
                    <a:pt x="537373" y="73292"/>
                    <a:pt x="537373" y="67971"/>
                  </a:cubicBezTo>
                  <a:cubicBezTo>
                    <a:pt x="537373" y="56840"/>
                    <a:pt x="544459" y="47725"/>
                    <a:pt x="556615" y="47725"/>
                  </a:cubicBezTo>
                  <a:cubicBezTo>
                    <a:pt x="580168" y="47725"/>
                    <a:pt x="588781" y="85439"/>
                    <a:pt x="588781" y="86703"/>
                  </a:cubicBezTo>
                  <a:cubicBezTo>
                    <a:pt x="588781" y="89235"/>
                    <a:pt x="586754" y="89235"/>
                    <a:pt x="584975" y="89235"/>
                  </a:cubicBezTo>
                  <a:cubicBezTo>
                    <a:pt x="581685" y="89235"/>
                    <a:pt x="581685" y="88727"/>
                    <a:pt x="580669" y="84932"/>
                  </a:cubicBezTo>
                  <a:cubicBezTo>
                    <a:pt x="578643" y="78095"/>
                    <a:pt x="571812" y="53300"/>
                    <a:pt x="557123" y="53300"/>
                  </a:cubicBezTo>
                  <a:cubicBezTo>
                    <a:pt x="551808" y="53300"/>
                    <a:pt x="551553" y="57094"/>
                    <a:pt x="551553" y="60636"/>
                  </a:cubicBezTo>
                  <a:cubicBezTo>
                    <a:pt x="551553" y="66963"/>
                    <a:pt x="554088" y="73546"/>
                    <a:pt x="556114" y="79619"/>
                  </a:cubicBezTo>
                  <a:cubicBezTo>
                    <a:pt x="561173" y="93030"/>
                    <a:pt x="571557" y="121375"/>
                    <a:pt x="571557" y="136056"/>
                  </a:cubicBezTo>
                  <a:cubicBezTo>
                    <a:pt x="571557" y="157320"/>
                    <a:pt x="556869" y="162377"/>
                    <a:pt x="544967" y="162377"/>
                  </a:cubicBezTo>
                  <a:cubicBezTo>
                    <a:pt x="527246" y="162377"/>
                    <a:pt x="514581" y="151245"/>
                    <a:pt x="506988" y="140106"/>
                  </a:cubicBezTo>
                  <a:cubicBezTo>
                    <a:pt x="504961" y="157574"/>
                    <a:pt x="491790" y="162377"/>
                    <a:pt x="480396" y="162377"/>
                  </a:cubicBezTo>
                  <a:cubicBezTo>
                    <a:pt x="465200" y="162377"/>
                    <a:pt x="452792" y="154024"/>
                    <a:pt x="444181" y="142384"/>
                  </a:cubicBezTo>
                  <a:cubicBezTo>
                    <a:pt x="442409" y="154786"/>
                    <a:pt x="433796" y="162377"/>
                    <a:pt x="422914" y="162377"/>
                  </a:cubicBezTo>
                  <a:cubicBezTo>
                    <a:pt x="413793" y="162377"/>
                    <a:pt x="408734" y="156557"/>
                    <a:pt x="404682" y="148966"/>
                  </a:cubicBezTo>
                  <a:cubicBezTo>
                    <a:pt x="399867" y="138842"/>
                    <a:pt x="396580" y="123909"/>
                    <a:pt x="396580" y="123400"/>
                  </a:cubicBezTo>
                  <a:cubicBezTo>
                    <a:pt x="396580" y="120875"/>
                    <a:pt x="399104" y="120875"/>
                    <a:pt x="400375" y="120875"/>
                  </a:cubicBezTo>
                  <a:cubicBezTo>
                    <a:pt x="403665" y="120875"/>
                    <a:pt x="403919" y="121122"/>
                    <a:pt x="405183" y="126695"/>
                  </a:cubicBezTo>
                  <a:cubicBezTo>
                    <a:pt x="409743" y="144410"/>
                    <a:pt x="414555" y="156811"/>
                    <a:pt x="422405" y="156811"/>
                  </a:cubicBezTo>
                  <a:cubicBezTo>
                    <a:pt x="428992" y="156811"/>
                    <a:pt x="428992" y="149467"/>
                    <a:pt x="428992" y="146688"/>
                  </a:cubicBezTo>
                  <a:cubicBezTo>
                    <a:pt x="428992" y="142639"/>
                    <a:pt x="428229" y="137827"/>
                    <a:pt x="427220" y="133778"/>
                  </a:cubicBezTo>
                  <a:lnTo>
                    <a:pt x="408225" y="57848"/>
                  </a:lnTo>
                  <a:cubicBezTo>
                    <a:pt x="407717" y="56331"/>
                    <a:pt x="407463" y="55069"/>
                    <a:pt x="407463" y="54308"/>
                  </a:cubicBezTo>
                  <a:cubicBezTo>
                    <a:pt x="407463" y="51529"/>
                    <a:pt x="409489" y="47725"/>
                    <a:pt x="414555" y="47725"/>
                  </a:cubicBezTo>
                  <a:cubicBezTo>
                    <a:pt x="417591" y="47725"/>
                    <a:pt x="421897" y="49496"/>
                    <a:pt x="423669" y="54308"/>
                  </a:cubicBezTo>
                  <a:lnTo>
                    <a:pt x="433796" y="94801"/>
                  </a:lnTo>
                  <a:close/>
                  <a:moveTo>
                    <a:pt x="671054" y="65447"/>
                  </a:moveTo>
                  <a:cubicBezTo>
                    <a:pt x="673835" y="53045"/>
                    <a:pt x="683208" y="47725"/>
                    <a:pt x="692067" y="47725"/>
                  </a:cubicBezTo>
                  <a:cubicBezTo>
                    <a:pt x="701440" y="47725"/>
                    <a:pt x="706756" y="54053"/>
                    <a:pt x="710551" y="61899"/>
                  </a:cubicBezTo>
                  <a:cubicBezTo>
                    <a:pt x="715112" y="71521"/>
                    <a:pt x="718155" y="86202"/>
                    <a:pt x="718155" y="86703"/>
                  </a:cubicBezTo>
                  <a:cubicBezTo>
                    <a:pt x="718155" y="89235"/>
                    <a:pt x="716129" y="89235"/>
                    <a:pt x="714349" y="89235"/>
                  </a:cubicBezTo>
                  <a:cubicBezTo>
                    <a:pt x="711314" y="89235"/>
                    <a:pt x="711060" y="88981"/>
                    <a:pt x="709544" y="83415"/>
                  </a:cubicBezTo>
                  <a:cubicBezTo>
                    <a:pt x="706001" y="69243"/>
                    <a:pt x="701186" y="53300"/>
                    <a:pt x="692576" y="53300"/>
                  </a:cubicBezTo>
                  <a:cubicBezTo>
                    <a:pt x="685989" y="53300"/>
                    <a:pt x="685989" y="60128"/>
                    <a:pt x="685989" y="63676"/>
                  </a:cubicBezTo>
                  <a:cubicBezTo>
                    <a:pt x="685989" y="65447"/>
                    <a:pt x="685989" y="69496"/>
                    <a:pt x="687761" y="76578"/>
                  </a:cubicBezTo>
                  <a:lnTo>
                    <a:pt x="704984" y="145418"/>
                  </a:lnTo>
                  <a:cubicBezTo>
                    <a:pt x="706001" y="148966"/>
                    <a:pt x="706001" y="149467"/>
                    <a:pt x="706001" y="150737"/>
                  </a:cubicBezTo>
                  <a:cubicBezTo>
                    <a:pt x="706001" y="156050"/>
                    <a:pt x="701694" y="157320"/>
                    <a:pt x="699160" y="157320"/>
                  </a:cubicBezTo>
                  <a:cubicBezTo>
                    <a:pt x="691058" y="157320"/>
                    <a:pt x="689286" y="148713"/>
                    <a:pt x="689032" y="147441"/>
                  </a:cubicBezTo>
                  <a:cubicBezTo>
                    <a:pt x="684217" y="158328"/>
                    <a:pt x="676115" y="162377"/>
                    <a:pt x="668011" y="162377"/>
                  </a:cubicBezTo>
                  <a:cubicBezTo>
                    <a:pt x="639906" y="162377"/>
                    <a:pt x="610027" y="123909"/>
                    <a:pt x="610027" y="86956"/>
                  </a:cubicBezTo>
                  <a:cubicBezTo>
                    <a:pt x="610027" y="65447"/>
                    <a:pt x="621673" y="47725"/>
                    <a:pt x="640668" y="47725"/>
                  </a:cubicBezTo>
                  <a:cubicBezTo>
                    <a:pt x="649779" y="47725"/>
                    <a:pt x="660926" y="53045"/>
                    <a:pt x="671054" y="65447"/>
                  </a:cubicBezTo>
                  <a:close/>
                  <a:moveTo>
                    <a:pt x="684726" y="129729"/>
                  </a:moveTo>
                  <a:lnTo>
                    <a:pt x="672826" y="81899"/>
                  </a:lnTo>
                  <a:cubicBezTo>
                    <a:pt x="670800" y="73799"/>
                    <a:pt x="655102" y="53300"/>
                    <a:pt x="641169" y="53300"/>
                  </a:cubicBezTo>
                  <a:cubicBezTo>
                    <a:pt x="629266" y="53300"/>
                    <a:pt x="627243" y="68226"/>
                    <a:pt x="627243" y="75824"/>
                  </a:cubicBezTo>
                  <a:cubicBezTo>
                    <a:pt x="627243" y="88472"/>
                    <a:pt x="635090" y="118089"/>
                    <a:pt x="639651" y="128721"/>
                  </a:cubicBezTo>
                  <a:cubicBezTo>
                    <a:pt x="645981" y="144155"/>
                    <a:pt x="657629" y="156811"/>
                    <a:pt x="668011" y="156811"/>
                  </a:cubicBezTo>
                  <a:cubicBezTo>
                    <a:pt x="679156" y="156811"/>
                    <a:pt x="685488" y="143647"/>
                    <a:pt x="685488" y="133024"/>
                  </a:cubicBezTo>
                  <a:cubicBezTo>
                    <a:pt x="685488" y="132515"/>
                    <a:pt x="685234" y="131245"/>
                    <a:pt x="684726" y="129729"/>
                  </a:cubicBezTo>
                  <a:close/>
                  <a:moveTo>
                    <a:pt x="832147" y="153271"/>
                  </a:moveTo>
                  <a:cubicBezTo>
                    <a:pt x="822016" y="150737"/>
                    <a:pt x="822016" y="141369"/>
                    <a:pt x="822016" y="141122"/>
                  </a:cubicBezTo>
                  <a:cubicBezTo>
                    <a:pt x="822016" y="137827"/>
                    <a:pt x="824296" y="133024"/>
                    <a:pt x="830883" y="133024"/>
                  </a:cubicBezTo>
                  <a:cubicBezTo>
                    <a:pt x="835444" y="133024"/>
                    <a:pt x="843291" y="136564"/>
                    <a:pt x="843291" y="146433"/>
                  </a:cubicBezTo>
                  <a:cubicBezTo>
                    <a:pt x="843291" y="159343"/>
                    <a:pt x="828603" y="162377"/>
                    <a:pt x="821261" y="162377"/>
                  </a:cubicBezTo>
                  <a:cubicBezTo>
                    <a:pt x="807327" y="162377"/>
                    <a:pt x="798971" y="149975"/>
                    <a:pt x="796445" y="145171"/>
                  </a:cubicBezTo>
                  <a:cubicBezTo>
                    <a:pt x="790867" y="160353"/>
                    <a:pt x="778459" y="162377"/>
                    <a:pt x="772134" y="162377"/>
                  </a:cubicBezTo>
                  <a:cubicBezTo>
                    <a:pt x="746810" y="162377"/>
                    <a:pt x="733138" y="129220"/>
                    <a:pt x="733138" y="123400"/>
                  </a:cubicBezTo>
                  <a:cubicBezTo>
                    <a:pt x="733138" y="120875"/>
                    <a:pt x="735665" y="120875"/>
                    <a:pt x="736936" y="120875"/>
                  </a:cubicBezTo>
                  <a:cubicBezTo>
                    <a:pt x="740223" y="120875"/>
                    <a:pt x="740223" y="121122"/>
                    <a:pt x="741494" y="125171"/>
                  </a:cubicBezTo>
                  <a:cubicBezTo>
                    <a:pt x="748327" y="146942"/>
                    <a:pt x="761498" y="156811"/>
                    <a:pt x="771626" y="156811"/>
                  </a:cubicBezTo>
                  <a:cubicBezTo>
                    <a:pt x="778967" y="156811"/>
                    <a:pt x="783783" y="150991"/>
                    <a:pt x="783783" y="140868"/>
                  </a:cubicBezTo>
                  <a:cubicBezTo>
                    <a:pt x="783783" y="134793"/>
                    <a:pt x="780739" y="122392"/>
                    <a:pt x="778459" y="113022"/>
                  </a:cubicBezTo>
                  <a:cubicBezTo>
                    <a:pt x="775678" y="102645"/>
                    <a:pt x="775424" y="101637"/>
                    <a:pt x="772635" y="89997"/>
                  </a:cubicBezTo>
                  <a:cubicBezTo>
                    <a:pt x="768586" y="73546"/>
                    <a:pt x="763270" y="53300"/>
                    <a:pt x="748073" y="53300"/>
                  </a:cubicBezTo>
                  <a:cubicBezTo>
                    <a:pt x="747318" y="53300"/>
                    <a:pt x="741240" y="53300"/>
                    <a:pt x="736936" y="56840"/>
                  </a:cubicBezTo>
                  <a:cubicBezTo>
                    <a:pt x="744530" y="58865"/>
                    <a:pt x="746810" y="65192"/>
                    <a:pt x="746810" y="68989"/>
                  </a:cubicBezTo>
                  <a:cubicBezTo>
                    <a:pt x="746810" y="75570"/>
                    <a:pt x="741494" y="77087"/>
                    <a:pt x="738197" y="77087"/>
                  </a:cubicBezTo>
                  <a:cubicBezTo>
                    <a:pt x="731867" y="77087"/>
                    <a:pt x="725534" y="71775"/>
                    <a:pt x="725534" y="63423"/>
                  </a:cubicBezTo>
                  <a:cubicBezTo>
                    <a:pt x="725534" y="53552"/>
                    <a:pt x="736174" y="47725"/>
                    <a:pt x="747827" y="47725"/>
                  </a:cubicBezTo>
                  <a:cubicBezTo>
                    <a:pt x="759981" y="47725"/>
                    <a:pt x="768331" y="57349"/>
                    <a:pt x="772635" y="64940"/>
                  </a:cubicBezTo>
                  <a:cubicBezTo>
                    <a:pt x="777704" y="50513"/>
                    <a:pt x="790113" y="47725"/>
                    <a:pt x="796699" y="47725"/>
                  </a:cubicBezTo>
                  <a:cubicBezTo>
                    <a:pt x="822779" y="47725"/>
                    <a:pt x="835688" y="81644"/>
                    <a:pt x="835688" y="86703"/>
                  </a:cubicBezTo>
                  <a:cubicBezTo>
                    <a:pt x="835688" y="89235"/>
                    <a:pt x="833664" y="89235"/>
                    <a:pt x="831892" y="89235"/>
                  </a:cubicBezTo>
                  <a:cubicBezTo>
                    <a:pt x="828857" y="89235"/>
                    <a:pt x="828603" y="88981"/>
                    <a:pt x="827339" y="84932"/>
                  </a:cubicBezTo>
                  <a:cubicBezTo>
                    <a:pt x="820498" y="63169"/>
                    <a:pt x="807836" y="53300"/>
                    <a:pt x="797200" y="53300"/>
                  </a:cubicBezTo>
                  <a:cubicBezTo>
                    <a:pt x="792138" y="53300"/>
                    <a:pt x="785300" y="56331"/>
                    <a:pt x="785300" y="69496"/>
                  </a:cubicBezTo>
                  <a:cubicBezTo>
                    <a:pt x="785300" y="75570"/>
                    <a:pt x="788086" y="86449"/>
                    <a:pt x="790113" y="95055"/>
                  </a:cubicBezTo>
                  <a:cubicBezTo>
                    <a:pt x="792894" y="105686"/>
                    <a:pt x="796699" y="121375"/>
                    <a:pt x="798725" y="129729"/>
                  </a:cubicBezTo>
                  <a:cubicBezTo>
                    <a:pt x="802268" y="142893"/>
                    <a:pt x="809099" y="156811"/>
                    <a:pt x="821007" y="156811"/>
                  </a:cubicBezTo>
                  <a:cubicBezTo>
                    <a:pt x="821762" y="156811"/>
                    <a:pt x="828094" y="156811"/>
                    <a:pt x="832147" y="153271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513" name="任意多边形: 形状 512">
              <a:extLst>
                <a:ext uri="{FF2B5EF4-FFF2-40B4-BE49-F238E27FC236}">
                  <a16:creationId xmlns:a16="http://schemas.microsoft.com/office/drawing/2014/main" id="{778AF4D8-9B9F-A420-9923-152F61D3A975}"/>
                </a:ext>
              </a:extLst>
            </p:cNvPr>
            <p:cNvSpPr/>
            <p:nvPr>
              <p:custDataLst>
                <p:tags r:id="rId37"/>
              </p:custDataLst>
            </p:nvPr>
          </p:nvSpPr>
          <p:spPr>
            <a:xfrm flipV="1">
              <a:off x="9978903" y="-15668861"/>
              <a:ext cx="58747" cy="253090"/>
            </a:xfrm>
            <a:custGeom>
              <a:avLst/>
              <a:gdLst>
                <a:gd name="connsiteX0" fmla="*/ 58747 w 58747"/>
                <a:gd name="connsiteY0" fmla="*/ 1159 h 253090"/>
                <a:gd name="connsiteX1" fmla="*/ 54442 w 58747"/>
                <a:gd name="connsiteY1" fmla="*/ 6724 h 253090"/>
                <a:gd name="connsiteX2" fmla="*/ 14689 w 58747"/>
                <a:gd name="connsiteY2" fmla="*/ 125171 h 253090"/>
                <a:gd name="connsiteX3" fmla="*/ 55459 w 58747"/>
                <a:gd name="connsiteY3" fmla="*/ 244880 h 253090"/>
                <a:gd name="connsiteX4" fmla="*/ 58747 w 58747"/>
                <a:gd name="connsiteY4" fmla="*/ 249183 h 253090"/>
                <a:gd name="connsiteX5" fmla="*/ 56213 w 58747"/>
                <a:gd name="connsiteY5" fmla="*/ 251716 h 253090"/>
                <a:gd name="connsiteX6" fmla="*/ 15952 w 58747"/>
                <a:gd name="connsiteY6" fmla="*/ 202361 h 253090"/>
                <a:gd name="connsiteX7" fmla="*/ 0 w 58747"/>
                <a:gd name="connsiteY7" fmla="*/ 125171 h 253090"/>
                <a:gd name="connsiteX8" fmla="*/ 16715 w 58747"/>
                <a:gd name="connsiteY8" fmla="*/ 46208 h 253090"/>
                <a:gd name="connsiteX9" fmla="*/ 56213 w 58747"/>
                <a:gd name="connsiteY9" fmla="*/ -1375 h 253090"/>
                <a:gd name="connsiteX10" fmla="*/ 58747 w 58747"/>
                <a:gd name="connsiteY10" fmla="*/ 1159 h 253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8747" h="253090">
                  <a:moveTo>
                    <a:pt x="58747" y="1159"/>
                  </a:moveTo>
                  <a:cubicBezTo>
                    <a:pt x="58747" y="1912"/>
                    <a:pt x="58747" y="2421"/>
                    <a:pt x="54442" y="6724"/>
                  </a:cubicBezTo>
                  <a:cubicBezTo>
                    <a:pt x="22792" y="38611"/>
                    <a:pt x="14689" y="86449"/>
                    <a:pt x="14689" y="125171"/>
                  </a:cubicBezTo>
                  <a:cubicBezTo>
                    <a:pt x="14689" y="169205"/>
                    <a:pt x="24310" y="213248"/>
                    <a:pt x="55459" y="244880"/>
                  </a:cubicBezTo>
                  <a:cubicBezTo>
                    <a:pt x="58747" y="247921"/>
                    <a:pt x="58747" y="248430"/>
                    <a:pt x="58747" y="249183"/>
                  </a:cubicBezTo>
                  <a:cubicBezTo>
                    <a:pt x="58747" y="250954"/>
                    <a:pt x="57730" y="251716"/>
                    <a:pt x="56213" y="251716"/>
                  </a:cubicBezTo>
                  <a:cubicBezTo>
                    <a:pt x="53679" y="251716"/>
                    <a:pt x="30895" y="234502"/>
                    <a:pt x="15952" y="202361"/>
                  </a:cubicBezTo>
                  <a:cubicBezTo>
                    <a:pt x="3035" y="174525"/>
                    <a:pt x="0" y="146433"/>
                    <a:pt x="0" y="125171"/>
                  </a:cubicBezTo>
                  <a:cubicBezTo>
                    <a:pt x="0" y="105431"/>
                    <a:pt x="2780" y="74809"/>
                    <a:pt x="16715" y="46208"/>
                  </a:cubicBezTo>
                  <a:cubicBezTo>
                    <a:pt x="31904" y="15077"/>
                    <a:pt x="53679" y="-1375"/>
                    <a:pt x="56213" y="-1375"/>
                  </a:cubicBezTo>
                  <a:cubicBezTo>
                    <a:pt x="57730" y="-1375"/>
                    <a:pt x="58747" y="-612"/>
                    <a:pt x="58747" y="1159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514" name="任意多边形: 形状 513">
              <a:extLst>
                <a:ext uri="{FF2B5EF4-FFF2-40B4-BE49-F238E27FC236}">
                  <a16:creationId xmlns:a16="http://schemas.microsoft.com/office/drawing/2014/main" id="{9E773AD5-CA23-26DC-20CE-3A4E5147D5E9}"/>
                </a:ext>
              </a:extLst>
            </p:cNvPr>
            <p:cNvSpPr/>
            <p:nvPr>
              <p:custDataLst>
                <p:tags r:id="rId38"/>
              </p:custDataLst>
            </p:nvPr>
          </p:nvSpPr>
          <p:spPr>
            <a:xfrm flipV="1">
              <a:off x="10058416" y="-15652665"/>
              <a:ext cx="288682" cy="175646"/>
            </a:xfrm>
            <a:custGeom>
              <a:avLst/>
              <a:gdLst>
                <a:gd name="connsiteX0" fmla="*/ 264621 w 288682"/>
                <a:gd name="connsiteY0" fmla="*/ 156301 h 175646"/>
                <a:gd name="connsiteX1" fmla="*/ 274248 w 288682"/>
                <a:gd name="connsiteY1" fmla="*/ 161866 h 175646"/>
                <a:gd name="connsiteX2" fmla="*/ 288683 w 288682"/>
                <a:gd name="connsiteY2" fmla="*/ 162375 h 175646"/>
                <a:gd name="connsiteX3" fmla="*/ 288683 w 288682"/>
                <a:gd name="connsiteY3" fmla="*/ 174269 h 175646"/>
                <a:gd name="connsiteX4" fmla="*/ 261586 w 288682"/>
                <a:gd name="connsiteY4" fmla="*/ 173506 h 175646"/>
                <a:gd name="connsiteX5" fmla="*/ 227148 w 288682"/>
                <a:gd name="connsiteY5" fmla="*/ 174269 h 175646"/>
                <a:gd name="connsiteX6" fmla="*/ 227148 w 288682"/>
                <a:gd name="connsiteY6" fmla="*/ 162375 h 175646"/>
                <a:gd name="connsiteX7" fmla="*/ 252974 w 288682"/>
                <a:gd name="connsiteY7" fmla="*/ 159588 h 175646"/>
                <a:gd name="connsiteX8" fmla="*/ 209416 w 288682"/>
                <a:gd name="connsiteY8" fmla="*/ 46461 h 175646"/>
                <a:gd name="connsiteX9" fmla="*/ 164596 w 288682"/>
                <a:gd name="connsiteY9" fmla="*/ 162375 h 175646"/>
                <a:gd name="connsiteX10" fmla="*/ 188904 w 288682"/>
                <a:gd name="connsiteY10" fmla="*/ 162375 h 175646"/>
                <a:gd name="connsiteX11" fmla="*/ 188904 w 288682"/>
                <a:gd name="connsiteY11" fmla="*/ 174269 h 175646"/>
                <a:gd name="connsiteX12" fmla="*/ 144592 w 288682"/>
                <a:gd name="connsiteY12" fmla="*/ 173506 h 175646"/>
                <a:gd name="connsiteX13" fmla="*/ 105848 w 288682"/>
                <a:gd name="connsiteY13" fmla="*/ 174269 h 175646"/>
                <a:gd name="connsiteX14" fmla="*/ 105848 w 288682"/>
                <a:gd name="connsiteY14" fmla="*/ 162375 h 175646"/>
                <a:gd name="connsiteX15" fmla="*/ 127623 w 288682"/>
                <a:gd name="connsiteY15" fmla="*/ 162375 h 175646"/>
                <a:gd name="connsiteX16" fmla="*/ 138007 w 288682"/>
                <a:gd name="connsiteY16" fmla="*/ 135545 h 175646"/>
                <a:gd name="connsiteX17" fmla="*/ 103568 w 288682"/>
                <a:gd name="connsiteY17" fmla="*/ 46461 h 175646"/>
                <a:gd name="connsiteX18" fmla="*/ 58747 w 288682"/>
                <a:gd name="connsiteY18" fmla="*/ 162375 h 175646"/>
                <a:gd name="connsiteX19" fmla="*/ 83057 w 288682"/>
                <a:gd name="connsiteY19" fmla="*/ 162375 h 175646"/>
                <a:gd name="connsiteX20" fmla="*/ 83057 w 288682"/>
                <a:gd name="connsiteY20" fmla="*/ 174269 h 175646"/>
                <a:gd name="connsiteX21" fmla="*/ 38744 w 288682"/>
                <a:gd name="connsiteY21" fmla="*/ 173506 h 175646"/>
                <a:gd name="connsiteX22" fmla="*/ 0 w 288682"/>
                <a:gd name="connsiteY22" fmla="*/ 174269 h 175646"/>
                <a:gd name="connsiteX23" fmla="*/ 0 w 288682"/>
                <a:gd name="connsiteY23" fmla="*/ 162375 h 175646"/>
                <a:gd name="connsiteX24" fmla="*/ 21775 w 288682"/>
                <a:gd name="connsiteY24" fmla="*/ 162375 h 175646"/>
                <a:gd name="connsiteX25" fmla="*/ 82556 w 288682"/>
                <a:gd name="connsiteY25" fmla="*/ 5204 h 175646"/>
                <a:gd name="connsiteX26" fmla="*/ 91414 w 288682"/>
                <a:gd name="connsiteY26" fmla="*/ -1377 h 175646"/>
                <a:gd name="connsiteX27" fmla="*/ 100280 w 288682"/>
                <a:gd name="connsiteY27" fmla="*/ 5204 h 175646"/>
                <a:gd name="connsiteX28" fmla="*/ 144338 w 288682"/>
                <a:gd name="connsiteY28" fmla="*/ 119095 h 175646"/>
                <a:gd name="connsiteX29" fmla="*/ 188404 w 288682"/>
                <a:gd name="connsiteY29" fmla="*/ 5204 h 175646"/>
                <a:gd name="connsiteX30" fmla="*/ 197262 w 288682"/>
                <a:gd name="connsiteY30" fmla="*/ -1377 h 175646"/>
                <a:gd name="connsiteX31" fmla="*/ 206128 w 288682"/>
                <a:gd name="connsiteY31" fmla="*/ 5204 h 175646"/>
                <a:gd name="connsiteX32" fmla="*/ 264621 w 288682"/>
                <a:gd name="connsiteY32" fmla="*/ 156301 h 175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88682" h="175646">
                  <a:moveTo>
                    <a:pt x="264621" y="156301"/>
                  </a:moveTo>
                  <a:cubicBezTo>
                    <a:pt x="266147" y="160604"/>
                    <a:pt x="266393" y="161105"/>
                    <a:pt x="274248" y="161866"/>
                  </a:cubicBezTo>
                  <a:cubicBezTo>
                    <a:pt x="279310" y="162375"/>
                    <a:pt x="284633" y="162375"/>
                    <a:pt x="288683" y="162375"/>
                  </a:cubicBezTo>
                  <a:lnTo>
                    <a:pt x="288683" y="174269"/>
                  </a:lnTo>
                  <a:cubicBezTo>
                    <a:pt x="281844" y="174015"/>
                    <a:pt x="272978" y="173506"/>
                    <a:pt x="261586" y="173506"/>
                  </a:cubicBezTo>
                  <a:cubicBezTo>
                    <a:pt x="251967" y="173506"/>
                    <a:pt x="236260" y="173506"/>
                    <a:pt x="227148" y="174269"/>
                  </a:cubicBezTo>
                  <a:lnTo>
                    <a:pt x="227148" y="162375"/>
                  </a:lnTo>
                  <a:cubicBezTo>
                    <a:pt x="233479" y="162375"/>
                    <a:pt x="245634" y="162375"/>
                    <a:pt x="252974" y="159588"/>
                  </a:cubicBezTo>
                  <a:lnTo>
                    <a:pt x="209416" y="46461"/>
                  </a:lnTo>
                  <a:lnTo>
                    <a:pt x="164596" y="162375"/>
                  </a:lnTo>
                  <a:lnTo>
                    <a:pt x="188904" y="162375"/>
                  </a:lnTo>
                  <a:lnTo>
                    <a:pt x="188904" y="174269"/>
                  </a:lnTo>
                  <a:cubicBezTo>
                    <a:pt x="179284" y="173506"/>
                    <a:pt x="155484" y="173506"/>
                    <a:pt x="144592" y="173506"/>
                  </a:cubicBezTo>
                  <a:cubicBezTo>
                    <a:pt x="134717" y="173506"/>
                    <a:pt x="114714" y="173506"/>
                    <a:pt x="105848" y="174269"/>
                  </a:cubicBezTo>
                  <a:lnTo>
                    <a:pt x="105848" y="162375"/>
                  </a:lnTo>
                  <a:lnTo>
                    <a:pt x="127623" y="162375"/>
                  </a:lnTo>
                  <a:lnTo>
                    <a:pt x="138007" y="135545"/>
                  </a:lnTo>
                  <a:lnTo>
                    <a:pt x="103568" y="46461"/>
                  </a:lnTo>
                  <a:lnTo>
                    <a:pt x="58747" y="162375"/>
                  </a:lnTo>
                  <a:lnTo>
                    <a:pt x="83057" y="162375"/>
                  </a:lnTo>
                  <a:lnTo>
                    <a:pt x="83057" y="174269"/>
                  </a:lnTo>
                  <a:cubicBezTo>
                    <a:pt x="73436" y="173506"/>
                    <a:pt x="49636" y="173506"/>
                    <a:pt x="38744" y="173506"/>
                  </a:cubicBezTo>
                  <a:cubicBezTo>
                    <a:pt x="28870" y="173506"/>
                    <a:pt x="8866" y="173506"/>
                    <a:pt x="0" y="174269"/>
                  </a:cubicBezTo>
                  <a:lnTo>
                    <a:pt x="0" y="162375"/>
                  </a:lnTo>
                  <a:lnTo>
                    <a:pt x="21775" y="162375"/>
                  </a:lnTo>
                  <a:lnTo>
                    <a:pt x="82556" y="5204"/>
                  </a:lnTo>
                  <a:cubicBezTo>
                    <a:pt x="84073" y="1155"/>
                    <a:pt x="85082" y="-1377"/>
                    <a:pt x="91414" y="-1377"/>
                  </a:cubicBezTo>
                  <a:cubicBezTo>
                    <a:pt x="97745" y="-1377"/>
                    <a:pt x="98762" y="1155"/>
                    <a:pt x="100280" y="5204"/>
                  </a:cubicBezTo>
                  <a:lnTo>
                    <a:pt x="144338" y="119095"/>
                  </a:lnTo>
                  <a:lnTo>
                    <a:pt x="188404" y="5204"/>
                  </a:lnTo>
                  <a:cubicBezTo>
                    <a:pt x="189921" y="1155"/>
                    <a:pt x="190931" y="-1377"/>
                    <a:pt x="197262" y="-1377"/>
                  </a:cubicBezTo>
                  <a:cubicBezTo>
                    <a:pt x="203593" y="-1377"/>
                    <a:pt x="204610" y="1155"/>
                    <a:pt x="206128" y="5204"/>
                  </a:cubicBezTo>
                  <a:lnTo>
                    <a:pt x="264621" y="156301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515" name="任意多边形: 形状 514">
              <a:extLst>
                <a:ext uri="{FF2B5EF4-FFF2-40B4-BE49-F238E27FC236}">
                  <a16:creationId xmlns:a16="http://schemas.microsoft.com/office/drawing/2014/main" id="{5A81FF9F-1D87-FEAF-EEB2-DC6A976F5893}"/>
                </a:ext>
              </a:extLst>
            </p:cNvPr>
            <p:cNvSpPr/>
            <p:nvPr>
              <p:custDataLst>
                <p:tags r:id="rId39"/>
              </p:custDataLst>
            </p:nvPr>
          </p:nvSpPr>
          <p:spPr>
            <a:xfrm flipV="1">
              <a:off x="10364249" y="-15713139"/>
              <a:ext cx="278463" cy="124759"/>
            </a:xfrm>
            <a:custGeom>
              <a:avLst/>
              <a:gdLst>
                <a:gd name="connsiteX0" fmla="*/ 90429 w 278463"/>
                <a:gd name="connsiteY0" fmla="*/ 118055 h 124759"/>
                <a:gd name="connsiteX1" fmla="*/ 91135 w 278463"/>
                <a:gd name="connsiteY1" fmla="*/ 120899 h 124759"/>
                <a:gd name="connsiteX2" fmla="*/ 88299 w 278463"/>
                <a:gd name="connsiteY2" fmla="*/ 123376 h 124759"/>
                <a:gd name="connsiteX3" fmla="*/ 65603 w 278463"/>
                <a:gd name="connsiteY3" fmla="*/ 121605 h 124759"/>
                <a:gd name="connsiteX4" fmla="*/ 61702 w 278463"/>
                <a:gd name="connsiteY4" fmla="*/ 117533 h 124759"/>
                <a:gd name="connsiteX5" fmla="*/ 66310 w 278463"/>
                <a:gd name="connsiteY5" fmla="*/ 115047 h 124759"/>
                <a:gd name="connsiteX6" fmla="*/ 74826 w 278463"/>
                <a:gd name="connsiteY6" fmla="*/ 112387 h 124759"/>
                <a:gd name="connsiteX7" fmla="*/ 74111 w 278463"/>
                <a:gd name="connsiteY7" fmla="*/ 108489 h 124759"/>
                <a:gd name="connsiteX8" fmla="*/ 64006 w 278463"/>
                <a:gd name="connsiteY8" fmla="*/ 68082 h 124759"/>
                <a:gd name="connsiteX9" fmla="*/ 45743 w 278463"/>
                <a:gd name="connsiteY9" fmla="*/ 78539 h 124759"/>
                <a:gd name="connsiteX10" fmla="*/ 0 w 278463"/>
                <a:gd name="connsiteY10" fmla="*/ 28034 h 124759"/>
                <a:gd name="connsiteX11" fmla="*/ 26772 w 278463"/>
                <a:gd name="connsiteY11" fmla="*/ -1384 h 124759"/>
                <a:gd name="connsiteX12" fmla="*/ 51947 w 278463"/>
                <a:gd name="connsiteY12" fmla="*/ 11019 h 124759"/>
                <a:gd name="connsiteX13" fmla="*/ 70210 w 278463"/>
                <a:gd name="connsiteY13" fmla="*/ -1384 h 124759"/>
                <a:gd name="connsiteX14" fmla="*/ 84224 w 278463"/>
                <a:gd name="connsiteY14" fmla="*/ 8009 h 124759"/>
                <a:gd name="connsiteX15" fmla="*/ 90429 w 278463"/>
                <a:gd name="connsiteY15" fmla="*/ 25731 h 124759"/>
                <a:gd name="connsiteX16" fmla="*/ 87592 w 278463"/>
                <a:gd name="connsiteY16" fmla="*/ 28034 h 124759"/>
                <a:gd name="connsiteX17" fmla="*/ 83691 w 278463"/>
                <a:gd name="connsiteY17" fmla="*/ 22540 h 124759"/>
                <a:gd name="connsiteX18" fmla="*/ 70743 w 278463"/>
                <a:gd name="connsiteY18" fmla="*/ 3578 h 124759"/>
                <a:gd name="connsiteX19" fmla="*/ 64895 w 278463"/>
                <a:gd name="connsiteY19" fmla="*/ 12258 h 124759"/>
                <a:gd name="connsiteX20" fmla="*/ 65778 w 278463"/>
                <a:gd name="connsiteY20" fmla="*/ 19530 h 124759"/>
                <a:gd name="connsiteX21" fmla="*/ 90429 w 278463"/>
                <a:gd name="connsiteY21" fmla="*/ 118055 h 124759"/>
                <a:gd name="connsiteX22" fmla="*/ 52662 w 278463"/>
                <a:gd name="connsiteY22" fmla="*/ 22540 h 124759"/>
                <a:gd name="connsiteX23" fmla="*/ 43613 w 278463"/>
                <a:gd name="connsiteY23" fmla="*/ 10670 h 124759"/>
                <a:gd name="connsiteX24" fmla="*/ 27303 w 278463"/>
                <a:gd name="connsiteY24" fmla="*/ 3578 h 124759"/>
                <a:gd name="connsiteX25" fmla="*/ 14355 w 278463"/>
                <a:gd name="connsiteY25" fmla="*/ 20769 h 124759"/>
                <a:gd name="connsiteX26" fmla="*/ 23578 w 278463"/>
                <a:gd name="connsiteY26" fmla="*/ 56745 h 124759"/>
                <a:gd name="connsiteX27" fmla="*/ 45743 w 278463"/>
                <a:gd name="connsiteY27" fmla="*/ 73576 h 124759"/>
                <a:gd name="connsiteX28" fmla="*/ 61527 w 278463"/>
                <a:gd name="connsiteY28" fmla="*/ 58157 h 124759"/>
                <a:gd name="connsiteX29" fmla="*/ 60996 w 278463"/>
                <a:gd name="connsiteY29" fmla="*/ 55681 h 124759"/>
                <a:gd name="connsiteX30" fmla="*/ 52662 w 278463"/>
                <a:gd name="connsiteY30" fmla="*/ 22540 h 124759"/>
                <a:gd name="connsiteX31" fmla="*/ 134329 w 278463"/>
                <a:gd name="connsiteY31" fmla="*/ 40794 h 124759"/>
                <a:gd name="connsiteX32" fmla="*/ 162873 w 278463"/>
                <a:gd name="connsiteY32" fmla="*/ 44517 h 124759"/>
                <a:gd name="connsiteX33" fmla="*/ 178475 w 278463"/>
                <a:gd name="connsiteY33" fmla="*/ 62946 h 124759"/>
                <a:gd name="connsiteX34" fmla="*/ 156494 w 278463"/>
                <a:gd name="connsiteY34" fmla="*/ 78539 h 124759"/>
                <a:gd name="connsiteX35" fmla="*/ 106485 w 278463"/>
                <a:gd name="connsiteY35" fmla="*/ 31932 h 124759"/>
                <a:gd name="connsiteX36" fmla="*/ 138405 w 278463"/>
                <a:gd name="connsiteY36" fmla="*/ -1384 h 124759"/>
                <a:gd name="connsiteX37" fmla="*/ 182376 w 278463"/>
                <a:gd name="connsiteY37" fmla="*/ 18641 h 124759"/>
                <a:gd name="connsiteX38" fmla="*/ 179365 w 278463"/>
                <a:gd name="connsiteY38" fmla="*/ 21649 h 124759"/>
                <a:gd name="connsiteX39" fmla="*/ 176529 w 278463"/>
                <a:gd name="connsiteY39" fmla="*/ 19880 h 124759"/>
                <a:gd name="connsiteX40" fmla="*/ 138762 w 278463"/>
                <a:gd name="connsiteY40" fmla="*/ 3578 h 124759"/>
                <a:gd name="connsiteX41" fmla="*/ 121031 w 278463"/>
                <a:gd name="connsiteY41" fmla="*/ 25016 h 124759"/>
                <a:gd name="connsiteX42" fmla="*/ 123160 w 278463"/>
                <a:gd name="connsiteY42" fmla="*/ 40794 h 124759"/>
                <a:gd name="connsiteX43" fmla="*/ 134329 w 278463"/>
                <a:gd name="connsiteY43" fmla="*/ 40794 h 124759"/>
                <a:gd name="connsiteX44" fmla="*/ 124574 w 278463"/>
                <a:gd name="connsiteY44" fmla="*/ 45756 h 124759"/>
                <a:gd name="connsiteX45" fmla="*/ 156494 w 278463"/>
                <a:gd name="connsiteY45" fmla="*/ 73576 h 124759"/>
                <a:gd name="connsiteX46" fmla="*/ 170857 w 278463"/>
                <a:gd name="connsiteY46" fmla="*/ 62946 h 124759"/>
                <a:gd name="connsiteX47" fmla="*/ 133265 w 278463"/>
                <a:gd name="connsiteY47" fmla="*/ 45756 h 124759"/>
                <a:gd name="connsiteX48" fmla="*/ 124574 w 278463"/>
                <a:gd name="connsiteY48" fmla="*/ 45756 h 124759"/>
                <a:gd name="connsiteX49" fmla="*/ 268358 w 278463"/>
                <a:gd name="connsiteY49" fmla="*/ 68265 h 124759"/>
                <a:gd name="connsiteX50" fmla="*/ 259317 w 278463"/>
                <a:gd name="connsiteY50" fmla="*/ 58340 h 124759"/>
                <a:gd name="connsiteX51" fmla="*/ 266228 w 278463"/>
                <a:gd name="connsiteY51" fmla="*/ 51782 h 124759"/>
                <a:gd name="connsiteX52" fmla="*/ 276341 w 278463"/>
                <a:gd name="connsiteY52" fmla="*/ 63120 h 124759"/>
                <a:gd name="connsiteX53" fmla="*/ 252931 w 278463"/>
                <a:gd name="connsiteY53" fmla="*/ 78539 h 124759"/>
                <a:gd name="connsiteX54" fmla="*/ 201690 w 278463"/>
                <a:gd name="connsiteY54" fmla="*/ 29447 h 124759"/>
                <a:gd name="connsiteX55" fmla="*/ 234492 w 278463"/>
                <a:gd name="connsiteY55" fmla="*/ -1384 h 124759"/>
                <a:gd name="connsiteX56" fmla="*/ 278464 w 278463"/>
                <a:gd name="connsiteY56" fmla="*/ 18641 h 124759"/>
                <a:gd name="connsiteX57" fmla="*/ 275452 w 278463"/>
                <a:gd name="connsiteY57" fmla="*/ 21649 h 124759"/>
                <a:gd name="connsiteX58" fmla="*/ 272617 w 278463"/>
                <a:gd name="connsiteY58" fmla="*/ 19880 h 124759"/>
                <a:gd name="connsiteX59" fmla="*/ 234849 w 278463"/>
                <a:gd name="connsiteY59" fmla="*/ 3578 h 124759"/>
                <a:gd name="connsiteX60" fmla="*/ 216403 w 278463"/>
                <a:gd name="connsiteY60" fmla="*/ 23247 h 124759"/>
                <a:gd name="connsiteX61" fmla="*/ 228112 w 278463"/>
                <a:gd name="connsiteY61" fmla="*/ 59936 h 124759"/>
                <a:gd name="connsiteX62" fmla="*/ 252931 w 278463"/>
                <a:gd name="connsiteY62" fmla="*/ 73576 h 124759"/>
                <a:gd name="connsiteX63" fmla="*/ 268358 w 278463"/>
                <a:gd name="connsiteY63" fmla="*/ 68265 h 124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278463" h="124759">
                  <a:moveTo>
                    <a:pt x="90429" y="118055"/>
                  </a:moveTo>
                  <a:cubicBezTo>
                    <a:pt x="90603" y="118413"/>
                    <a:pt x="91135" y="120716"/>
                    <a:pt x="91135" y="120899"/>
                  </a:cubicBezTo>
                  <a:cubicBezTo>
                    <a:pt x="91135" y="121780"/>
                    <a:pt x="90429" y="123376"/>
                    <a:pt x="88299" y="123376"/>
                  </a:cubicBezTo>
                  <a:cubicBezTo>
                    <a:pt x="84748" y="123376"/>
                    <a:pt x="70036" y="121963"/>
                    <a:pt x="65603" y="121605"/>
                  </a:cubicBezTo>
                  <a:cubicBezTo>
                    <a:pt x="64181" y="121431"/>
                    <a:pt x="61702" y="121248"/>
                    <a:pt x="61702" y="117533"/>
                  </a:cubicBezTo>
                  <a:cubicBezTo>
                    <a:pt x="61702" y="115047"/>
                    <a:pt x="64181" y="115047"/>
                    <a:pt x="66310" y="115047"/>
                  </a:cubicBezTo>
                  <a:cubicBezTo>
                    <a:pt x="74826" y="115047"/>
                    <a:pt x="74826" y="113808"/>
                    <a:pt x="74826" y="112387"/>
                  </a:cubicBezTo>
                  <a:cubicBezTo>
                    <a:pt x="74826" y="111148"/>
                    <a:pt x="74469" y="110084"/>
                    <a:pt x="74111" y="108489"/>
                  </a:cubicBezTo>
                  <a:lnTo>
                    <a:pt x="64006" y="68082"/>
                  </a:lnTo>
                  <a:cubicBezTo>
                    <a:pt x="60280" y="73935"/>
                    <a:pt x="54251" y="78539"/>
                    <a:pt x="45743" y="78539"/>
                  </a:cubicBezTo>
                  <a:cubicBezTo>
                    <a:pt x="23046" y="78539"/>
                    <a:pt x="0" y="53553"/>
                    <a:pt x="0" y="28034"/>
                  </a:cubicBezTo>
                  <a:cubicBezTo>
                    <a:pt x="0" y="10844"/>
                    <a:pt x="11519" y="-1384"/>
                    <a:pt x="26772" y="-1384"/>
                  </a:cubicBezTo>
                  <a:cubicBezTo>
                    <a:pt x="36345" y="-1384"/>
                    <a:pt x="44853" y="4110"/>
                    <a:pt x="51947" y="11019"/>
                  </a:cubicBezTo>
                  <a:cubicBezTo>
                    <a:pt x="55315" y="387"/>
                    <a:pt x="65603" y="-1384"/>
                    <a:pt x="70210" y="-1384"/>
                  </a:cubicBezTo>
                  <a:cubicBezTo>
                    <a:pt x="76598" y="-1384"/>
                    <a:pt x="81030" y="2515"/>
                    <a:pt x="84224" y="8009"/>
                  </a:cubicBezTo>
                  <a:cubicBezTo>
                    <a:pt x="88124" y="14918"/>
                    <a:pt x="90429" y="25016"/>
                    <a:pt x="90429" y="25731"/>
                  </a:cubicBezTo>
                  <a:cubicBezTo>
                    <a:pt x="90429" y="28034"/>
                    <a:pt x="88124" y="28034"/>
                    <a:pt x="87592" y="28034"/>
                  </a:cubicBezTo>
                  <a:cubicBezTo>
                    <a:pt x="85106" y="28034"/>
                    <a:pt x="84931" y="27327"/>
                    <a:pt x="83691" y="22540"/>
                  </a:cubicBezTo>
                  <a:cubicBezTo>
                    <a:pt x="81563" y="14035"/>
                    <a:pt x="78194" y="3578"/>
                    <a:pt x="70743" y="3578"/>
                  </a:cubicBezTo>
                  <a:cubicBezTo>
                    <a:pt x="66135" y="3578"/>
                    <a:pt x="64895" y="7477"/>
                    <a:pt x="64895" y="12258"/>
                  </a:cubicBezTo>
                  <a:cubicBezTo>
                    <a:pt x="64895" y="15633"/>
                    <a:pt x="65245" y="17220"/>
                    <a:pt x="65778" y="19530"/>
                  </a:cubicBezTo>
                  <a:lnTo>
                    <a:pt x="90429" y="118055"/>
                  </a:lnTo>
                  <a:close/>
                  <a:moveTo>
                    <a:pt x="52662" y="22540"/>
                  </a:moveTo>
                  <a:cubicBezTo>
                    <a:pt x="51414" y="17577"/>
                    <a:pt x="47514" y="14035"/>
                    <a:pt x="43613" y="10670"/>
                  </a:cubicBezTo>
                  <a:cubicBezTo>
                    <a:pt x="42016" y="9248"/>
                    <a:pt x="34930" y="3578"/>
                    <a:pt x="27303" y="3578"/>
                  </a:cubicBezTo>
                  <a:cubicBezTo>
                    <a:pt x="20742" y="3578"/>
                    <a:pt x="14355" y="8184"/>
                    <a:pt x="14355" y="20769"/>
                  </a:cubicBezTo>
                  <a:cubicBezTo>
                    <a:pt x="14355" y="30162"/>
                    <a:pt x="19503" y="49655"/>
                    <a:pt x="23578" y="56745"/>
                  </a:cubicBezTo>
                  <a:cubicBezTo>
                    <a:pt x="31737" y="70917"/>
                    <a:pt x="40777" y="73576"/>
                    <a:pt x="45743" y="73576"/>
                  </a:cubicBezTo>
                  <a:cubicBezTo>
                    <a:pt x="58151" y="73576"/>
                    <a:pt x="61527" y="60111"/>
                    <a:pt x="61527" y="58157"/>
                  </a:cubicBezTo>
                  <a:cubicBezTo>
                    <a:pt x="61527" y="57452"/>
                    <a:pt x="61170" y="56213"/>
                    <a:pt x="60996" y="55681"/>
                  </a:cubicBezTo>
                  <a:lnTo>
                    <a:pt x="52662" y="22540"/>
                  </a:lnTo>
                  <a:close/>
                  <a:moveTo>
                    <a:pt x="134329" y="40794"/>
                  </a:moveTo>
                  <a:cubicBezTo>
                    <a:pt x="139294" y="40794"/>
                    <a:pt x="153301" y="41150"/>
                    <a:pt x="162873" y="44517"/>
                  </a:cubicBezTo>
                  <a:cubicBezTo>
                    <a:pt x="175997" y="49123"/>
                    <a:pt x="178475" y="57625"/>
                    <a:pt x="178475" y="62946"/>
                  </a:cubicBezTo>
                  <a:cubicBezTo>
                    <a:pt x="178475" y="72696"/>
                    <a:pt x="168728" y="78539"/>
                    <a:pt x="156494" y="78539"/>
                  </a:cubicBezTo>
                  <a:cubicBezTo>
                    <a:pt x="135211" y="78539"/>
                    <a:pt x="106485" y="62239"/>
                    <a:pt x="106485" y="31932"/>
                  </a:cubicBezTo>
                  <a:cubicBezTo>
                    <a:pt x="106485" y="14035"/>
                    <a:pt x="117663" y="-1384"/>
                    <a:pt x="138405" y="-1384"/>
                  </a:cubicBezTo>
                  <a:cubicBezTo>
                    <a:pt x="168371" y="-1384"/>
                    <a:pt x="182376" y="16155"/>
                    <a:pt x="182376" y="18641"/>
                  </a:cubicBezTo>
                  <a:cubicBezTo>
                    <a:pt x="182376" y="19705"/>
                    <a:pt x="180787" y="21649"/>
                    <a:pt x="179365" y="21649"/>
                  </a:cubicBezTo>
                  <a:cubicBezTo>
                    <a:pt x="178301" y="21649"/>
                    <a:pt x="177943" y="21301"/>
                    <a:pt x="176529" y="19880"/>
                  </a:cubicBezTo>
                  <a:cubicBezTo>
                    <a:pt x="162699" y="3578"/>
                    <a:pt x="141948" y="3578"/>
                    <a:pt x="138762" y="3578"/>
                  </a:cubicBezTo>
                  <a:cubicBezTo>
                    <a:pt x="128118" y="3578"/>
                    <a:pt x="121031" y="10670"/>
                    <a:pt x="121031" y="25016"/>
                  </a:cubicBezTo>
                  <a:cubicBezTo>
                    <a:pt x="121031" y="27502"/>
                    <a:pt x="121031" y="31044"/>
                    <a:pt x="123160" y="40794"/>
                  </a:cubicBezTo>
                  <a:lnTo>
                    <a:pt x="134329" y="40794"/>
                  </a:lnTo>
                  <a:close/>
                  <a:moveTo>
                    <a:pt x="124574" y="45756"/>
                  </a:moveTo>
                  <a:cubicBezTo>
                    <a:pt x="131843" y="71449"/>
                    <a:pt x="151529" y="73576"/>
                    <a:pt x="156494" y="73576"/>
                  </a:cubicBezTo>
                  <a:cubicBezTo>
                    <a:pt x="164295" y="73576"/>
                    <a:pt x="170857" y="69678"/>
                    <a:pt x="170857" y="62946"/>
                  </a:cubicBezTo>
                  <a:cubicBezTo>
                    <a:pt x="170857" y="45756"/>
                    <a:pt x="140892" y="45756"/>
                    <a:pt x="133265" y="45756"/>
                  </a:cubicBezTo>
                  <a:lnTo>
                    <a:pt x="124574" y="45756"/>
                  </a:lnTo>
                  <a:close/>
                  <a:moveTo>
                    <a:pt x="268358" y="68265"/>
                  </a:moveTo>
                  <a:cubicBezTo>
                    <a:pt x="261978" y="67201"/>
                    <a:pt x="259317" y="62239"/>
                    <a:pt x="259317" y="58340"/>
                  </a:cubicBezTo>
                  <a:cubicBezTo>
                    <a:pt x="259317" y="53553"/>
                    <a:pt x="263043" y="51782"/>
                    <a:pt x="266228" y="51782"/>
                  </a:cubicBezTo>
                  <a:cubicBezTo>
                    <a:pt x="270128" y="51782"/>
                    <a:pt x="276341" y="54617"/>
                    <a:pt x="276341" y="63120"/>
                  </a:cubicBezTo>
                  <a:cubicBezTo>
                    <a:pt x="276341" y="75172"/>
                    <a:pt x="262512" y="78539"/>
                    <a:pt x="252931" y="78539"/>
                  </a:cubicBezTo>
                  <a:cubicBezTo>
                    <a:pt x="226333" y="78539"/>
                    <a:pt x="201690" y="54085"/>
                    <a:pt x="201690" y="29447"/>
                  </a:cubicBezTo>
                  <a:cubicBezTo>
                    <a:pt x="201690" y="14210"/>
                    <a:pt x="212327" y="-1384"/>
                    <a:pt x="234492" y="-1384"/>
                  </a:cubicBezTo>
                  <a:cubicBezTo>
                    <a:pt x="264457" y="-1384"/>
                    <a:pt x="278464" y="16155"/>
                    <a:pt x="278464" y="18641"/>
                  </a:cubicBezTo>
                  <a:cubicBezTo>
                    <a:pt x="278464" y="19705"/>
                    <a:pt x="276875" y="21649"/>
                    <a:pt x="275452" y="21649"/>
                  </a:cubicBezTo>
                  <a:cubicBezTo>
                    <a:pt x="274386" y="21649"/>
                    <a:pt x="274030" y="21301"/>
                    <a:pt x="272617" y="19880"/>
                  </a:cubicBezTo>
                  <a:cubicBezTo>
                    <a:pt x="258785" y="3578"/>
                    <a:pt x="238035" y="3578"/>
                    <a:pt x="234849" y="3578"/>
                  </a:cubicBezTo>
                  <a:cubicBezTo>
                    <a:pt x="222083" y="3578"/>
                    <a:pt x="216403" y="12258"/>
                    <a:pt x="216403" y="23247"/>
                  </a:cubicBezTo>
                  <a:cubicBezTo>
                    <a:pt x="216403" y="28391"/>
                    <a:pt x="218890" y="47701"/>
                    <a:pt x="228112" y="59936"/>
                  </a:cubicBezTo>
                  <a:cubicBezTo>
                    <a:pt x="234849" y="68614"/>
                    <a:pt x="244064" y="73576"/>
                    <a:pt x="252931" y="73576"/>
                  </a:cubicBezTo>
                  <a:cubicBezTo>
                    <a:pt x="255417" y="73576"/>
                    <a:pt x="263926" y="73228"/>
                    <a:pt x="268358" y="68265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516" name="任意多边形: 形状 515">
              <a:extLst>
                <a:ext uri="{FF2B5EF4-FFF2-40B4-BE49-F238E27FC236}">
                  <a16:creationId xmlns:a16="http://schemas.microsoft.com/office/drawing/2014/main" id="{D1E0578C-56EC-9D6D-0599-2313C56CE1AF}"/>
                </a:ext>
              </a:extLst>
            </p:cNvPr>
            <p:cNvSpPr/>
            <p:nvPr>
              <p:custDataLst>
                <p:tags r:id="rId40"/>
              </p:custDataLst>
            </p:nvPr>
          </p:nvSpPr>
          <p:spPr>
            <a:xfrm flipV="1">
              <a:off x="10669520" y="-15654689"/>
              <a:ext cx="144345" cy="175644"/>
            </a:xfrm>
            <a:custGeom>
              <a:avLst/>
              <a:gdLst>
                <a:gd name="connsiteX0" fmla="*/ 17477 w 144345"/>
                <a:gd name="connsiteY0" fmla="*/ 10515 h 175644"/>
                <a:gd name="connsiteX1" fmla="*/ 0 w 144345"/>
                <a:gd name="connsiteY1" fmla="*/ 10515 h 175644"/>
                <a:gd name="connsiteX2" fmla="*/ 0 w 144345"/>
                <a:gd name="connsiteY2" fmla="*/ -1377 h 175644"/>
                <a:gd name="connsiteX3" fmla="*/ 31912 w 144345"/>
                <a:gd name="connsiteY3" fmla="*/ -616 h 175644"/>
                <a:gd name="connsiteX4" fmla="*/ 63816 w 144345"/>
                <a:gd name="connsiteY4" fmla="*/ -1377 h 175644"/>
                <a:gd name="connsiteX5" fmla="*/ 63816 w 144345"/>
                <a:gd name="connsiteY5" fmla="*/ 10515 h 175644"/>
                <a:gd name="connsiteX6" fmla="*/ 46346 w 144345"/>
                <a:gd name="connsiteY6" fmla="*/ 10515 h 175644"/>
                <a:gd name="connsiteX7" fmla="*/ 46346 w 144345"/>
                <a:gd name="connsiteY7" fmla="*/ 63412 h 175644"/>
                <a:gd name="connsiteX8" fmla="*/ 84073 w 144345"/>
                <a:gd name="connsiteY8" fmla="*/ 103404 h 175644"/>
                <a:gd name="connsiteX9" fmla="*/ 98000 w 144345"/>
                <a:gd name="connsiteY9" fmla="*/ 78854 h 175644"/>
                <a:gd name="connsiteX10" fmla="*/ 98000 w 144345"/>
                <a:gd name="connsiteY10" fmla="*/ 10515 h 175644"/>
                <a:gd name="connsiteX11" fmla="*/ 80530 w 144345"/>
                <a:gd name="connsiteY11" fmla="*/ 10515 h 175644"/>
                <a:gd name="connsiteX12" fmla="*/ 80530 w 144345"/>
                <a:gd name="connsiteY12" fmla="*/ -1377 h 175644"/>
                <a:gd name="connsiteX13" fmla="*/ 112434 w 144345"/>
                <a:gd name="connsiteY13" fmla="*/ -616 h 175644"/>
                <a:gd name="connsiteX14" fmla="*/ 144346 w 144345"/>
                <a:gd name="connsiteY14" fmla="*/ -1377 h 175644"/>
                <a:gd name="connsiteX15" fmla="*/ 144346 w 144345"/>
                <a:gd name="connsiteY15" fmla="*/ 10515 h 175644"/>
                <a:gd name="connsiteX16" fmla="*/ 126868 w 144345"/>
                <a:gd name="connsiteY16" fmla="*/ 10515 h 175644"/>
                <a:gd name="connsiteX17" fmla="*/ 126868 w 144345"/>
                <a:gd name="connsiteY17" fmla="*/ 76067 h 175644"/>
                <a:gd name="connsiteX18" fmla="*/ 87871 w 144345"/>
                <a:gd name="connsiteY18" fmla="*/ 112512 h 175644"/>
                <a:gd name="connsiteX19" fmla="*/ 44821 w 144345"/>
                <a:gd name="connsiteY19" fmla="*/ 87707 h 175644"/>
                <a:gd name="connsiteX20" fmla="*/ 44821 w 144345"/>
                <a:gd name="connsiteY20" fmla="*/ 174267 h 175644"/>
                <a:gd name="connsiteX21" fmla="*/ 0 w 144345"/>
                <a:gd name="connsiteY21" fmla="*/ 172244 h 175644"/>
                <a:gd name="connsiteX22" fmla="*/ 0 w 144345"/>
                <a:gd name="connsiteY22" fmla="*/ 160349 h 175644"/>
                <a:gd name="connsiteX23" fmla="*/ 17477 w 144345"/>
                <a:gd name="connsiteY23" fmla="*/ 150480 h 175644"/>
                <a:gd name="connsiteX24" fmla="*/ 17477 w 144345"/>
                <a:gd name="connsiteY24" fmla="*/ 10515 h 175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44345" h="175644">
                  <a:moveTo>
                    <a:pt x="17477" y="10515"/>
                  </a:moveTo>
                  <a:lnTo>
                    <a:pt x="0" y="10515"/>
                  </a:lnTo>
                  <a:lnTo>
                    <a:pt x="0" y="-1377"/>
                  </a:lnTo>
                  <a:cubicBezTo>
                    <a:pt x="7095" y="-1125"/>
                    <a:pt x="22283" y="-616"/>
                    <a:pt x="31912" y="-616"/>
                  </a:cubicBezTo>
                  <a:cubicBezTo>
                    <a:pt x="41787" y="-616"/>
                    <a:pt x="56729" y="-1125"/>
                    <a:pt x="63816" y="-1377"/>
                  </a:cubicBezTo>
                  <a:lnTo>
                    <a:pt x="63816" y="10515"/>
                  </a:lnTo>
                  <a:lnTo>
                    <a:pt x="46346" y="10515"/>
                  </a:lnTo>
                  <a:lnTo>
                    <a:pt x="46346" y="63412"/>
                  </a:lnTo>
                  <a:cubicBezTo>
                    <a:pt x="46346" y="91003"/>
                    <a:pt x="68121" y="103404"/>
                    <a:pt x="84073" y="103404"/>
                  </a:cubicBezTo>
                  <a:cubicBezTo>
                    <a:pt x="92685" y="103404"/>
                    <a:pt x="98000" y="98085"/>
                    <a:pt x="98000" y="78854"/>
                  </a:cubicBezTo>
                  <a:lnTo>
                    <a:pt x="98000" y="10515"/>
                  </a:lnTo>
                  <a:lnTo>
                    <a:pt x="80530" y="10515"/>
                  </a:lnTo>
                  <a:lnTo>
                    <a:pt x="80530" y="-1377"/>
                  </a:lnTo>
                  <a:cubicBezTo>
                    <a:pt x="87616" y="-1125"/>
                    <a:pt x="102813" y="-616"/>
                    <a:pt x="112434" y="-616"/>
                  </a:cubicBezTo>
                  <a:cubicBezTo>
                    <a:pt x="122308" y="-616"/>
                    <a:pt x="137252" y="-1125"/>
                    <a:pt x="144346" y="-1377"/>
                  </a:cubicBezTo>
                  <a:lnTo>
                    <a:pt x="144346" y="10515"/>
                  </a:lnTo>
                  <a:lnTo>
                    <a:pt x="126868" y="10515"/>
                  </a:lnTo>
                  <a:lnTo>
                    <a:pt x="126868" y="76067"/>
                  </a:lnTo>
                  <a:cubicBezTo>
                    <a:pt x="126868" y="102643"/>
                    <a:pt x="113197" y="112512"/>
                    <a:pt x="87871" y="112512"/>
                  </a:cubicBezTo>
                  <a:cubicBezTo>
                    <a:pt x="63561" y="112512"/>
                    <a:pt x="50652" y="97831"/>
                    <a:pt x="44821" y="87707"/>
                  </a:cubicBezTo>
                  <a:lnTo>
                    <a:pt x="44821" y="174267"/>
                  </a:lnTo>
                  <a:lnTo>
                    <a:pt x="0" y="172244"/>
                  </a:lnTo>
                  <a:lnTo>
                    <a:pt x="0" y="160349"/>
                  </a:lnTo>
                  <a:cubicBezTo>
                    <a:pt x="15706" y="160349"/>
                    <a:pt x="17477" y="160349"/>
                    <a:pt x="17477" y="150480"/>
                  </a:cubicBezTo>
                  <a:lnTo>
                    <a:pt x="17477" y="10515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517" name="任意多边形: 形状 516">
              <a:extLst>
                <a:ext uri="{FF2B5EF4-FFF2-40B4-BE49-F238E27FC236}">
                  <a16:creationId xmlns:a16="http://schemas.microsoft.com/office/drawing/2014/main" id="{644D0B26-57E7-03CC-B3DE-4C163B1060B1}"/>
                </a:ext>
              </a:extLst>
            </p:cNvPr>
            <p:cNvSpPr/>
            <p:nvPr>
              <p:custDataLst>
                <p:tags r:id="rId41"/>
              </p:custDataLst>
            </p:nvPr>
          </p:nvSpPr>
          <p:spPr>
            <a:xfrm flipV="1">
              <a:off x="10830756" y="-15715249"/>
              <a:ext cx="278463" cy="124759"/>
            </a:xfrm>
            <a:custGeom>
              <a:avLst/>
              <a:gdLst>
                <a:gd name="connsiteX0" fmla="*/ 90429 w 278463"/>
                <a:gd name="connsiteY0" fmla="*/ 118055 h 124759"/>
                <a:gd name="connsiteX1" fmla="*/ 91135 w 278463"/>
                <a:gd name="connsiteY1" fmla="*/ 120898 h 124759"/>
                <a:gd name="connsiteX2" fmla="*/ 88299 w 278463"/>
                <a:gd name="connsiteY2" fmla="*/ 123376 h 124759"/>
                <a:gd name="connsiteX3" fmla="*/ 65603 w 278463"/>
                <a:gd name="connsiteY3" fmla="*/ 121605 h 124759"/>
                <a:gd name="connsiteX4" fmla="*/ 61702 w 278463"/>
                <a:gd name="connsiteY4" fmla="*/ 117531 h 124759"/>
                <a:gd name="connsiteX5" fmla="*/ 66310 w 278463"/>
                <a:gd name="connsiteY5" fmla="*/ 115047 h 124759"/>
                <a:gd name="connsiteX6" fmla="*/ 74826 w 278463"/>
                <a:gd name="connsiteY6" fmla="*/ 112387 h 124759"/>
                <a:gd name="connsiteX7" fmla="*/ 74111 w 278463"/>
                <a:gd name="connsiteY7" fmla="*/ 108488 h 124759"/>
                <a:gd name="connsiteX8" fmla="*/ 64006 w 278463"/>
                <a:gd name="connsiteY8" fmla="*/ 68082 h 124759"/>
                <a:gd name="connsiteX9" fmla="*/ 45743 w 278463"/>
                <a:gd name="connsiteY9" fmla="*/ 78539 h 124759"/>
                <a:gd name="connsiteX10" fmla="*/ 0 w 278463"/>
                <a:gd name="connsiteY10" fmla="*/ 28034 h 124759"/>
                <a:gd name="connsiteX11" fmla="*/ 26772 w 278463"/>
                <a:gd name="connsiteY11" fmla="*/ -1384 h 124759"/>
                <a:gd name="connsiteX12" fmla="*/ 51947 w 278463"/>
                <a:gd name="connsiteY12" fmla="*/ 11019 h 124759"/>
                <a:gd name="connsiteX13" fmla="*/ 70210 w 278463"/>
                <a:gd name="connsiteY13" fmla="*/ -1384 h 124759"/>
                <a:gd name="connsiteX14" fmla="*/ 84224 w 278463"/>
                <a:gd name="connsiteY14" fmla="*/ 8009 h 124759"/>
                <a:gd name="connsiteX15" fmla="*/ 90429 w 278463"/>
                <a:gd name="connsiteY15" fmla="*/ 25731 h 124759"/>
                <a:gd name="connsiteX16" fmla="*/ 87592 w 278463"/>
                <a:gd name="connsiteY16" fmla="*/ 28034 h 124759"/>
                <a:gd name="connsiteX17" fmla="*/ 83691 w 278463"/>
                <a:gd name="connsiteY17" fmla="*/ 22539 h 124759"/>
                <a:gd name="connsiteX18" fmla="*/ 70743 w 278463"/>
                <a:gd name="connsiteY18" fmla="*/ 3578 h 124759"/>
                <a:gd name="connsiteX19" fmla="*/ 64895 w 278463"/>
                <a:gd name="connsiteY19" fmla="*/ 12256 h 124759"/>
                <a:gd name="connsiteX20" fmla="*/ 65778 w 278463"/>
                <a:gd name="connsiteY20" fmla="*/ 19529 h 124759"/>
                <a:gd name="connsiteX21" fmla="*/ 90429 w 278463"/>
                <a:gd name="connsiteY21" fmla="*/ 118055 h 124759"/>
                <a:gd name="connsiteX22" fmla="*/ 52662 w 278463"/>
                <a:gd name="connsiteY22" fmla="*/ 22539 h 124759"/>
                <a:gd name="connsiteX23" fmla="*/ 43613 w 278463"/>
                <a:gd name="connsiteY23" fmla="*/ 10668 h 124759"/>
                <a:gd name="connsiteX24" fmla="*/ 27304 w 278463"/>
                <a:gd name="connsiteY24" fmla="*/ 3578 h 124759"/>
                <a:gd name="connsiteX25" fmla="*/ 14355 w 278463"/>
                <a:gd name="connsiteY25" fmla="*/ 20768 h 124759"/>
                <a:gd name="connsiteX26" fmla="*/ 23578 w 278463"/>
                <a:gd name="connsiteY26" fmla="*/ 56744 h 124759"/>
                <a:gd name="connsiteX27" fmla="*/ 45743 w 278463"/>
                <a:gd name="connsiteY27" fmla="*/ 73576 h 124759"/>
                <a:gd name="connsiteX28" fmla="*/ 61528 w 278463"/>
                <a:gd name="connsiteY28" fmla="*/ 58157 h 124759"/>
                <a:gd name="connsiteX29" fmla="*/ 60995 w 278463"/>
                <a:gd name="connsiteY29" fmla="*/ 55681 h 124759"/>
                <a:gd name="connsiteX30" fmla="*/ 52662 w 278463"/>
                <a:gd name="connsiteY30" fmla="*/ 22539 h 124759"/>
                <a:gd name="connsiteX31" fmla="*/ 134329 w 278463"/>
                <a:gd name="connsiteY31" fmla="*/ 40793 h 124759"/>
                <a:gd name="connsiteX32" fmla="*/ 162873 w 278463"/>
                <a:gd name="connsiteY32" fmla="*/ 44517 h 124759"/>
                <a:gd name="connsiteX33" fmla="*/ 178475 w 278463"/>
                <a:gd name="connsiteY33" fmla="*/ 62944 h 124759"/>
                <a:gd name="connsiteX34" fmla="*/ 156494 w 278463"/>
                <a:gd name="connsiteY34" fmla="*/ 78539 h 124759"/>
                <a:gd name="connsiteX35" fmla="*/ 106485 w 278463"/>
                <a:gd name="connsiteY35" fmla="*/ 31932 h 124759"/>
                <a:gd name="connsiteX36" fmla="*/ 138405 w 278463"/>
                <a:gd name="connsiteY36" fmla="*/ -1384 h 124759"/>
                <a:gd name="connsiteX37" fmla="*/ 182376 w 278463"/>
                <a:gd name="connsiteY37" fmla="*/ 18641 h 124759"/>
                <a:gd name="connsiteX38" fmla="*/ 179365 w 278463"/>
                <a:gd name="connsiteY38" fmla="*/ 21649 h 124759"/>
                <a:gd name="connsiteX39" fmla="*/ 176529 w 278463"/>
                <a:gd name="connsiteY39" fmla="*/ 19880 h 124759"/>
                <a:gd name="connsiteX40" fmla="*/ 138762 w 278463"/>
                <a:gd name="connsiteY40" fmla="*/ 3578 h 124759"/>
                <a:gd name="connsiteX41" fmla="*/ 121031 w 278463"/>
                <a:gd name="connsiteY41" fmla="*/ 25016 h 124759"/>
                <a:gd name="connsiteX42" fmla="*/ 123160 w 278463"/>
                <a:gd name="connsiteY42" fmla="*/ 40793 h 124759"/>
                <a:gd name="connsiteX43" fmla="*/ 134329 w 278463"/>
                <a:gd name="connsiteY43" fmla="*/ 40793 h 124759"/>
                <a:gd name="connsiteX44" fmla="*/ 124574 w 278463"/>
                <a:gd name="connsiteY44" fmla="*/ 45756 h 124759"/>
                <a:gd name="connsiteX45" fmla="*/ 156494 w 278463"/>
                <a:gd name="connsiteY45" fmla="*/ 73576 h 124759"/>
                <a:gd name="connsiteX46" fmla="*/ 170857 w 278463"/>
                <a:gd name="connsiteY46" fmla="*/ 62944 h 124759"/>
                <a:gd name="connsiteX47" fmla="*/ 133265 w 278463"/>
                <a:gd name="connsiteY47" fmla="*/ 45756 h 124759"/>
                <a:gd name="connsiteX48" fmla="*/ 124574 w 278463"/>
                <a:gd name="connsiteY48" fmla="*/ 45756 h 124759"/>
                <a:gd name="connsiteX49" fmla="*/ 268358 w 278463"/>
                <a:gd name="connsiteY49" fmla="*/ 68265 h 124759"/>
                <a:gd name="connsiteX50" fmla="*/ 259316 w 278463"/>
                <a:gd name="connsiteY50" fmla="*/ 58340 h 124759"/>
                <a:gd name="connsiteX51" fmla="*/ 266228 w 278463"/>
                <a:gd name="connsiteY51" fmla="*/ 51782 h 124759"/>
                <a:gd name="connsiteX52" fmla="*/ 276341 w 278463"/>
                <a:gd name="connsiteY52" fmla="*/ 63120 h 124759"/>
                <a:gd name="connsiteX53" fmla="*/ 252930 w 278463"/>
                <a:gd name="connsiteY53" fmla="*/ 78539 h 124759"/>
                <a:gd name="connsiteX54" fmla="*/ 201690 w 278463"/>
                <a:gd name="connsiteY54" fmla="*/ 29446 h 124759"/>
                <a:gd name="connsiteX55" fmla="*/ 234492 w 278463"/>
                <a:gd name="connsiteY55" fmla="*/ -1384 h 124759"/>
                <a:gd name="connsiteX56" fmla="*/ 278463 w 278463"/>
                <a:gd name="connsiteY56" fmla="*/ 18641 h 124759"/>
                <a:gd name="connsiteX57" fmla="*/ 275451 w 278463"/>
                <a:gd name="connsiteY57" fmla="*/ 21649 h 124759"/>
                <a:gd name="connsiteX58" fmla="*/ 272617 w 278463"/>
                <a:gd name="connsiteY58" fmla="*/ 19880 h 124759"/>
                <a:gd name="connsiteX59" fmla="*/ 234849 w 278463"/>
                <a:gd name="connsiteY59" fmla="*/ 3578 h 124759"/>
                <a:gd name="connsiteX60" fmla="*/ 216403 w 278463"/>
                <a:gd name="connsiteY60" fmla="*/ 23245 h 124759"/>
                <a:gd name="connsiteX61" fmla="*/ 228112 w 278463"/>
                <a:gd name="connsiteY61" fmla="*/ 59936 h 124759"/>
                <a:gd name="connsiteX62" fmla="*/ 252930 w 278463"/>
                <a:gd name="connsiteY62" fmla="*/ 73576 h 124759"/>
                <a:gd name="connsiteX63" fmla="*/ 268358 w 278463"/>
                <a:gd name="connsiteY63" fmla="*/ 68265 h 124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278463" h="124759">
                  <a:moveTo>
                    <a:pt x="90429" y="118055"/>
                  </a:moveTo>
                  <a:cubicBezTo>
                    <a:pt x="90603" y="118413"/>
                    <a:pt x="91135" y="120716"/>
                    <a:pt x="91135" y="120898"/>
                  </a:cubicBezTo>
                  <a:cubicBezTo>
                    <a:pt x="91135" y="121780"/>
                    <a:pt x="90429" y="123376"/>
                    <a:pt x="88299" y="123376"/>
                  </a:cubicBezTo>
                  <a:cubicBezTo>
                    <a:pt x="84748" y="123376"/>
                    <a:pt x="70035" y="121961"/>
                    <a:pt x="65603" y="121605"/>
                  </a:cubicBezTo>
                  <a:cubicBezTo>
                    <a:pt x="64181" y="121429"/>
                    <a:pt x="61702" y="121248"/>
                    <a:pt x="61702" y="117531"/>
                  </a:cubicBezTo>
                  <a:cubicBezTo>
                    <a:pt x="61702" y="115047"/>
                    <a:pt x="64181" y="115047"/>
                    <a:pt x="66310" y="115047"/>
                  </a:cubicBezTo>
                  <a:cubicBezTo>
                    <a:pt x="74826" y="115047"/>
                    <a:pt x="74826" y="113808"/>
                    <a:pt x="74826" y="112387"/>
                  </a:cubicBezTo>
                  <a:cubicBezTo>
                    <a:pt x="74826" y="111148"/>
                    <a:pt x="74469" y="110084"/>
                    <a:pt x="74111" y="108488"/>
                  </a:cubicBezTo>
                  <a:lnTo>
                    <a:pt x="64006" y="68082"/>
                  </a:lnTo>
                  <a:cubicBezTo>
                    <a:pt x="60280" y="73935"/>
                    <a:pt x="54251" y="78539"/>
                    <a:pt x="45743" y="78539"/>
                  </a:cubicBezTo>
                  <a:cubicBezTo>
                    <a:pt x="23046" y="78539"/>
                    <a:pt x="0" y="53551"/>
                    <a:pt x="0" y="28034"/>
                  </a:cubicBezTo>
                  <a:cubicBezTo>
                    <a:pt x="0" y="10844"/>
                    <a:pt x="11519" y="-1384"/>
                    <a:pt x="26772" y="-1384"/>
                  </a:cubicBezTo>
                  <a:cubicBezTo>
                    <a:pt x="36345" y="-1384"/>
                    <a:pt x="44853" y="4110"/>
                    <a:pt x="51947" y="11019"/>
                  </a:cubicBezTo>
                  <a:cubicBezTo>
                    <a:pt x="55315" y="387"/>
                    <a:pt x="65603" y="-1384"/>
                    <a:pt x="70210" y="-1384"/>
                  </a:cubicBezTo>
                  <a:cubicBezTo>
                    <a:pt x="76598" y="-1384"/>
                    <a:pt x="81030" y="2515"/>
                    <a:pt x="84224" y="8009"/>
                  </a:cubicBezTo>
                  <a:cubicBezTo>
                    <a:pt x="88124" y="14917"/>
                    <a:pt x="90429" y="25016"/>
                    <a:pt x="90429" y="25731"/>
                  </a:cubicBezTo>
                  <a:cubicBezTo>
                    <a:pt x="90429" y="28034"/>
                    <a:pt x="88124" y="28034"/>
                    <a:pt x="87592" y="28034"/>
                  </a:cubicBezTo>
                  <a:cubicBezTo>
                    <a:pt x="85106" y="28034"/>
                    <a:pt x="84931" y="27327"/>
                    <a:pt x="83691" y="22539"/>
                  </a:cubicBezTo>
                  <a:cubicBezTo>
                    <a:pt x="81563" y="14035"/>
                    <a:pt x="78194" y="3578"/>
                    <a:pt x="70743" y="3578"/>
                  </a:cubicBezTo>
                  <a:cubicBezTo>
                    <a:pt x="66135" y="3578"/>
                    <a:pt x="64895" y="7477"/>
                    <a:pt x="64895" y="12256"/>
                  </a:cubicBezTo>
                  <a:cubicBezTo>
                    <a:pt x="64895" y="15631"/>
                    <a:pt x="65245" y="17219"/>
                    <a:pt x="65778" y="19529"/>
                  </a:cubicBezTo>
                  <a:lnTo>
                    <a:pt x="90429" y="118055"/>
                  </a:lnTo>
                  <a:close/>
                  <a:moveTo>
                    <a:pt x="52662" y="22539"/>
                  </a:moveTo>
                  <a:cubicBezTo>
                    <a:pt x="51414" y="17577"/>
                    <a:pt x="47514" y="14035"/>
                    <a:pt x="43613" y="10668"/>
                  </a:cubicBezTo>
                  <a:cubicBezTo>
                    <a:pt x="42016" y="9248"/>
                    <a:pt x="34930" y="3578"/>
                    <a:pt x="27304" y="3578"/>
                  </a:cubicBezTo>
                  <a:cubicBezTo>
                    <a:pt x="20742" y="3578"/>
                    <a:pt x="14355" y="8184"/>
                    <a:pt x="14355" y="20768"/>
                  </a:cubicBezTo>
                  <a:cubicBezTo>
                    <a:pt x="14355" y="30161"/>
                    <a:pt x="19503" y="49653"/>
                    <a:pt x="23578" y="56744"/>
                  </a:cubicBezTo>
                  <a:cubicBezTo>
                    <a:pt x="31736" y="70917"/>
                    <a:pt x="40777" y="73576"/>
                    <a:pt x="45743" y="73576"/>
                  </a:cubicBezTo>
                  <a:cubicBezTo>
                    <a:pt x="58151" y="73576"/>
                    <a:pt x="61528" y="60111"/>
                    <a:pt x="61528" y="58157"/>
                  </a:cubicBezTo>
                  <a:cubicBezTo>
                    <a:pt x="61528" y="57450"/>
                    <a:pt x="61170" y="56212"/>
                    <a:pt x="60995" y="55681"/>
                  </a:cubicBezTo>
                  <a:lnTo>
                    <a:pt x="52662" y="22539"/>
                  </a:lnTo>
                  <a:close/>
                  <a:moveTo>
                    <a:pt x="134329" y="40793"/>
                  </a:moveTo>
                  <a:cubicBezTo>
                    <a:pt x="139295" y="40793"/>
                    <a:pt x="153300" y="41150"/>
                    <a:pt x="162873" y="44517"/>
                  </a:cubicBezTo>
                  <a:cubicBezTo>
                    <a:pt x="175997" y="49122"/>
                    <a:pt x="178475" y="57625"/>
                    <a:pt x="178475" y="62944"/>
                  </a:cubicBezTo>
                  <a:cubicBezTo>
                    <a:pt x="178475" y="72695"/>
                    <a:pt x="168728" y="78539"/>
                    <a:pt x="156494" y="78539"/>
                  </a:cubicBezTo>
                  <a:cubicBezTo>
                    <a:pt x="135211" y="78539"/>
                    <a:pt x="106485" y="62239"/>
                    <a:pt x="106485" y="31932"/>
                  </a:cubicBezTo>
                  <a:cubicBezTo>
                    <a:pt x="106485" y="14035"/>
                    <a:pt x="117663" y="-1384"/>
                    <a:pt x="138405" y="-1384"/>
                  </a:cubicBezTo>
                  <a:cubicBezTo>
                    <a:pt x="168371" y="-1384"/>
                    <a:pt x="182376" y="16155"/>
                    <a:pt x="182376" y="18641"/>
                  </a:cubicBezTo>
                  <a:cubicBezTo>
                    <a:pt x="182376" y="19705"/>
                    <a:pt x="180787" y="21649"/>
                    <a:pt x="179365" y="21649"/>
                  </a:cubicBezTo>
                  <a:cubicBezTo>
                    <a:pt x="178301" y="21649"/>
                    <a:pt x="177943" y="21300"/>
                    <a:pt x="176529" y="19880"/>
                  </a:cubicBezTo>
                  <a:cubicBezTo>
                    <a:pt x="162698" y="3578"/>
                    <a:pt x="141948" y="3578"/>
                    <a:pt x="138762" y="3578"/>
                  </a:cubicBezTo>
                  <a:cubicBezTo>
                    <a:pt x="128118" y="3578"/>
                    <a:pt x="121031" y="10668"/>
                    <a:pt x="121031" y="25016"/>
                  </a:cubicBezTo>
                  <a:cubicBezTo>
                    <a:pt x="121031" y="27502"/>
                    <a:pt x="121031" y="31042"/>
                    <a:pt x="123160" y="40793"/>
                  </a:cubicBezTo>
                  <a:lnTo>
                    <a:pt x="134329" y="40793"/>
                  </a:lnTo>
                  <a:close/>
                  <a:moveTo>
                    <a:pt x="124574" y="45756"/>
                  </a:moveTo>
                  <a:cubicBezTo>
                    <a:pt x="131843" y="71449"/>
                    <a:pt x="151529" y="73576"/>
                    <a:pt x="156494" y="73576"/>
                  </a:cubicBezTo>
                  <a:cubicBezTo>
                    <a:pt x="164295" y="73576"/>
                    <a:pt x="170857" y="69678"/>
                    <a:pt x="170857" y="62944"/>
                  </a:cubicBezTo>
                  <a:cubicBezTo>
                    <a:pt x="170857" y="45756"/>
                    <a:pt x="140892" y="45756"/>
                    <a:pt x="133265" y="45756"/>
                  </a:cubicBezTo>
                  <a:lnTo>
                    <a:pt x="124574" y="45756"/>
                  </a:lnTo>
                  <a:close/>
                  <a:moveTo>
                    <a:pt x="268358" y="68265"/>
                  </a:moveTo>
                  <a:cubicBezTo>
                    <a:pt x="261977" y="67201"/>
                    <a:pt x="259316" y="62239"/>
                    <a:pt x="259316" y="58340"/>
                  </a:cubicBezTo>
                  <a:cubicBezTo>
                    <a:pt x="259316" y="53551"/>
                    <a:pt x="263043" y="51782"/>
                    <a:pt x="266228" y="51782"/>
                  </a:cubicBezTo>
                  <a:cubicBezTo>
                    <a:pt x="270130" y="51782"/>
                    <a:pt x="276341" y="54617"/>
                    <a:pt x="276341" y="63120"/>
                  </a:cubicBezTo>
                  <a:cubicBezTo>
                    <a:pt x="276341" y="75172"/>
                    <a:pt x="262511" y="78539"/>
                    <a:pt x="252930" y="78539"/>
                  </a:cubicBezTo>
                  <a:cubicBezTo>
                    <a:pt x="226333" y="78539"/>
                    <a:pt x="201690" y="54085"/>
                    <a:pt x="201690" y="29446"/>
                  </a:cubicBezTo>
                  <a:cubicBezTo>
                    <a:pt x="201690" y="14210"/>
                    <a:pt x="212327" y="-1384"/>
                    <a:pt x="234492" y="-1384"/>
                  </a:cubicBezTo>
                  <a:cubicBezTo>
                    <a:pt x="264456" y="-1384"/>
                    <a:pt x="278463" y="16155"/>
                    <a:pt x="278463" y="18641"/>
                  </a:cubicBezTo>
                  <a:cubicBezTo>
                    <a:pt x="278463" y="19705"/>
                    <a:pt x="276874" y="21649"/>
                    <a:pt x="275451" y="21649"/>
                  </a:cubicBezTo>
                  <a:cubicBezTo>
                    <a:pt x="274389" y="21649"/>
                    <a:pt x="274030" y="21300"/>
                    <a:pt x="272617" y="19880"/>
                  </a:cubicBezTo>
                  <a:cubicBezTo>
                    <a:pt x="258785" y="3578"/>
                    <a:pt x="238035" y="3578"/>
                    <a:pt x="234849" y="3578"/>
                  </a:cubicBezTo>
                  <a:cubicBezTo>
                    <a:pt x="222083" y="3578"/>
                    <a:pt x="216403" y="12256"/>
                    <a:pt x="216403" y="23245"/>
                  </a:cubicBezTo>
                  <a:cubicBezTo>
                    <a:pt x="216403" y="28390"/>
                    <a:pt x="218889" y="47700"/>
                    <a:pt x="228112" y="59936"/>
                  </a:cubicBezTo>
                  <a:cubicBezTo>
                    <a:pt x="234849" y="68614"/>
                    <a:pt x="244064" y="73576"/>
                    <a:pt x="252930" y="73576"/>
                  </a:cubicBezTo>
                  <a:cubicBezTo>
                    <a:pt x="255417" y="73576"/>
                    <a:pt x="263925" y="73227"/>
                    <a:pt x="268358" y="68265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518" name="任意多边形: 形状 517">
              <a:extLst>
                <a:ext uri="{FF2B5EF4-FFF2-40B4-BE49-F238E27FC236}">
                  <a16:creationId xmlns:a16="http://schemas.microsoft.com/office/drawing/2014/main" id="{ADF30993-02D7-4679-6953-81214B0ED7EA}"/>
                </a:ext>
              </a:extLst>
            </p:cNvPr>
            <p:cNvSpPr/>
            <p:nvPr>
              <p:custDataLst>
                <p:tags r:id="rId42"/>
              </p:custDataLst>
            </p:nvPr>
          </p:nvSpPr>
          <p:spPr>
            <a:xfrm flipV="1">
              <a:off x="10828270" y="-15533958"/>
              <a:ext cx="53726" cy="119265"/>
            </a:xfrm>
            <a:custGeom>
              <a:avLst/>
              <a:gdLst>
                <a:gd name="connsiteX0" fmla="*/ 49119 w 53726"/>
                <a:gd name="connsiteY0" fmla="*/ 111162 h 119265"/>
                <a:gd name="connsiteX1" fmla="*/ 42024 w 53726"/>
                <a:gd name="connsiteY1" fmla="*/ 117895 h 119265"/>
                <a:gd name="connsiteX2" fmla="*/ 32094 w 53726"/>
                <a:gd name="connsiteY2" fmla="*/ 108154 h 119265"/>
                <a:gd name="connsiteX3" fmla="*/ 39188 w 53726"/>
                <a:gd name="connsiteY3" fmla="*/ 101412 h 119265"/>
                <a:gd name="connsiteX4" fmla="*/ 49119 w 53726"/>
                <a:gd name="connsiteY4" fmla="*/ 111162 h 119265"/>
                <a:gd name="connsiteX5" fmla="*/ 12941 w 53726"/>
                <a:gd name="connsiteY5" fmla="*/ 21131 h 119265"/>
                <a:gd name="connsiteX6" fmla="*/ 11352 w 53726"/>
                <a:gd name="connsiteY6" fmla="*/ 13692 h 119265"/>
                <a:gd name="connsiteX7" fmla="*/ 28193 w 53726"/>
                <a:gd name="connsiteY7" fmla="*/ -1370 h 119265"/>
                <a:gd name="connsiteX8" fmla="*/ 53726 w 53726"/>
                <a:gd name="connsiteY8" fmla="*/ 25745 h 119265"/>
                <a:gd name="connsiteX9" fmla="*/ 50890 w 53726"/>
                <a:gd name="connsiteY9" fmla="*/ 28048 h 119265"/>
                <a:gd name="connsiteX10" fmla="*/ 47521 w 53726"/>
                <a:gd name="connsiteY10" fmla="*/ 25030 h 119265"/>
                <a:gd name="connsiteX11" fmla="*/ 28725 w 53726"/>
                <a:gd name="connsiteY11" fmla="*/ 3592 h 119265"/>
                <a:gd name="connsiteX12" fmla="*/ 24293 w 53726"/>
                <a:gd name="connsiteY12" fmla="*/ 9794 h 119265"/>
                <a:gd name="connsiteX13" fmla="*/ 27129 w 53726"/>
                <a:gd name="connsiteY13" fmla="*/ 21131 h 119265"/>
                <a:gd name="connsiteX14" fmla="*/ 32801 w 53726"/>
                <a:gd name="connsiteY14" fmla="*/ 35313 h 119265"/>
                <a:gd name="connsiteX15" fmla="*/ 41492 w 53726"/>
                <a:gd name="connsiteY15" fmla="*/ 57822 h 119265"/>
                <a:gd name="connsiteX16" fmla="*/ 42556 w 53726"/>
                <a:gd name="connsiteY16" fmla="*/ 63492 h 119265"/>
                <a:gd name="connsiteX17" fmla="*/ 25707 w 53726"/>
                <a:gd name="connsiteY17" fmla="*/ 78553 h 119265"/>
                <a:gd name="connsiteX18" fmla="*/ 0 w 53726"/>
                <a:gd name="connsiteY18" fmla="*/ 51438 h 119265"/>
                <a:gd name="connsiteX19" fmla="*/ 3011 w 53726"/>
                <a:gd name="connsiteY19" fmla="*/ 49136 h 119265"/>
                <a:gd name="connsiteX20" fmla="*/ 6204 w 53726"/>
                <a:gd name="connsiteY20" fmla="*/ 51970 h 119265"/>
                <a:gd name="connsiteX21" fmla="*/ 25175 w 53726"/>
                <a:gd name="connsiteY21" fmla="*/ 73590 h 119265"/>
                <a:gd name="connsiteX22" fmla="*/ 29608 w 53726"/>
                <a:gd name="connsiteY22" fmla="*/ 67390 h 119265"/>
                <a:gd name="connsiteX23" fmla="*/ 24118 w 53726"/>
                <a:gd name="connsiteY23" fmla="*/ 49668 h 119265"/>
                <a:gd name="connsiteX24" fmla="*/ 12941 w 53726"/>
                <a:gd name="connsiteY24" fmla="*/ 21131 h 119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3726" h="119265">
                  <a:moveTo>
                    <a:pt x="49119" y="111162"/>
                  </a:moveTo>
                  <a:cubicBezTo>
                    <a:pt x="49119" y="113997"/>
                    <a:pt x="46989" y="117895"/>
                    <a:pt x="42024" y="117895"/>
                  </a:cubicBezTo>
                  <a:cubicBezTo>
                    <a:pt x="37234" y="117895"/>
                    <a:pt x="32094" y="113290"/>
                    <a:pt x="32094" y="108154"/>
                  </a:cubicBezTo>
                  <a:cubicBezTo>
                    <a:pt x="32094" y="105136"/>
                    <a:pt x="34398" y="101412"/>
                    <a:pt x="39188" y="101412"/>
                  </a:cubicBezTo>
                  <a:cubicBezTo>
                    <a:pt x="44328" y="101412"/>
                    <a:pt x="49119" y="106375"/>
                    <a:pt x="49119" y="111162"/>
                  </a:cubicBezTo>
                  <a:close/>
                  <a:moveTo>
                    <a:pt x="12941" y="21131"/>
                  </a:moveTo>
                  <a:cubicBezTo>
                    <a:pt x="12234" y="18830"/>
                    <a:pt x="11352" y="16701"/>
                    <a:pt x="11352" y="13692"/>
                  </a:cubicBezTo>
                  <a:cubicBezTo>
                    <a:pt x="11352" y="5363"/>
                    <a:pt x="18438" y="-1370"/>
                    <a:pt x="28193" y="-1370"/>
                  </a:cubicBezTo>
                  <a:cubicBezTo>
                    <a:pt x="45925" y="-1370"/>
                    <a:pt x="53726" y="23085"/>
                    <a:pt x="53726" y="25745"/>
                  </a:cubicBezTo>
                  <a:cubicBezTo>
                    <a:pt x="53726" y="28048"/>
                    <a:pt x="51422" y="28048"/>
                    <a:pt x="50890" y="28048"/>
                  </a:cubicBezTo>
                  <a:cubicBezTo>
                    <a:pt x="48404" y="28048"/>
                    <a:pt x="48229" y="26984"/>
                    <a:pt x="47521" y="25030"/>
                  </a:cubicBezTo>
                  <a:cubicBezTo>
                    <a:pt x="43438" y="10858"/>
                    <a:pt x="35637" y="3592"/>
                    <a:pt x="28725" y="3592"/>
                  </a:cubicBezTo>
                  <a:cubicBezTo>
                    <a:pt x="25175" y="3592"/>
                    <a:pt x="24293" y="5895"/>
                    <a:pt x="24293" y="9794"/>
                  </a:cubicBezTo>
                  <a:cubicBezTo>
                    <a:pt x="24293" y="13868"/>
                    <a:pt x="25532" y="17234"/>
                    <a:pt x="27129" y="21131"/>
                  </a:cubicBezTo>
                  <a:cubicBezTo>
                    <a:pt x="28901" y="25920"/>
                    <a:pt x="30855" y="30707"/>
                    <a:pt x="32801" y="35313"/>
                  </a:cubicBezTo>
                  <a:cubicBezTo>
                    <a:pt x="34398" y="39568"/>
                    <a:pt x="40785" y="55695"/>
                    <a:pt x="41492" y="57822"/>
                  </a:cubicBezTo>
                  <a:cubicBezTo>
                    <a:pt x="42024" y="59593"/>
                    <a:pt x="42556" y="61721"/>
                    <a:pt x="42556" y="63492"/>
                  </a:cubicBezTo>
                  <a:cubicBezTo>
                    <a:pt x="42556" y="71819"/>
                    <a:pt x="35462" y="78553"/>
                    <a:pt x="25707" y="78553"/>
                  </a:cubicBezTo>
                  <a:cubicBezTo>
                    <a:pt x="8158" y="78553"/>
                    <a:pt x="0" y="54456"/>
                    <a:pt x="0" y="51438"/>
                  </a:cubicBezTo>
                  <a:cubicBezTo>
                    <a:pt x="0" y="49136"/>
                    <a:pt x="2486" y="49136"/>
                    <a:pt x="3011" y="49136"/>
                  </a:cubicBezTo>
                  <a:cubicBezTo>
                    <a:pt x="5497" y="49136"/>
                    <a:pt x="5672" y="50025"/>
                    <a:pt x="6204" y="51970"/>
                  </a:cubicBezTo>
                  <a:cubicBezTo>
                    <a:pt x="10819" y="67215"/>
                    <a:pt x="18621" y="73590"/>
                    <a:pt x="25175" y="73590"/>
                  </a:cubicBezTo>
                  <a:cubicBezTo>
                    <a:pt x="28019" y="73590"/>
                    <a:pt x="29608" y="72178"/>
                    <a:pt x="29608" y="67390"/>
                  </a:cubicBezTo>
                  <a:cubicBezTo>
                    <a:pt x="29608" y="63317"/>
                    <a:pt x="28551" y="60657"/>
                    <a:pt x="24118" y="49668"/>
                  </a:cubicBezTo>
                  <a:lnTo>
                    <a:pt x="12941" y="21131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519" name="任意多边形: 形状 518">
              <a:extLst>
                <a:ext uri="{FF2B5EF4-FFF2-40B4-BE49-F238E27FC236}">
                  <a16:creationId xmlns:a16="http://schemas.microsoft.com/office/drawing/2014/main" id="{FE4662A7-CCAA-CC35-940D-03ED703A717D}"/>
                </a:ext>
              </a:extLst>
            </p:cNvPr>
            <p:cNvSpPr/>
            <p:nvPr>
              <p:custDataLst>
                <p:tags r:id="rId43"/>
              </p:custDataLst>
            </p:nvPr>
          </p:nvSpPr>
          <p:spPr>
            <a:xfrm flipV="1">
              <a:off x="11139070" y="-15668861"/>
              <a:ext cx="58747" cy="253090"/>
            </a:xfrm>
            <a:custGeom>
              <a:avLst/>
              <a:gdLst>
                <a:gd name="connsiteX0" fmla="*/ 58747 w 58747"/>
                <a:gd name="connsiteY0" fmla="*/ 125171 h 253090"/>
                <a:gd name="connsiteX1" fmla="*/ 42033 w 58747"/>
                <a:gd name="connsiteY1" fmla="*/ 204132 h 253090"/>
                <a:gd name="connsiteX2" fmla="*/ 2535 w 58747"/>
                <a:gd name="connsiteY2" fmla="*/ 251716 h 253090"/>
                <a:gd name="connsiteX3" fmla="*/ 0 w 58747"/>
                <a:gd name="connsiteY3" fmla="*/ 249183 h 253090"/>
                <a:gd name="connsiteX4" fmla="*/ 4815 w 58747"/>
                <a:gd name="connsiteY4" fmla="*/ 243363 h 253090"/>
                <a:gd name="connsiteX5" fmla="*/ 44058 w 58747"/>
                <a:gd name="connsiteY5" fmla="*/ 125171 h 253090"/>
                <a:gd name="connsiteX6" fmla="*/ 3289 w 58747"/>
                <a:gd name="connsiteY6" fmla="*/ 5462 h 253090"/>
                <a:gd name="connsiteX7" fmla="*/ 0 w 58747"/>
                <a:gd name="connsiteY7" fmla="*/ 1159 h 253090"/>
                <a:gd name="connsiteX8" fmla="*/ 2535 w 58747"/>
                <a:gd name="connsiteY8" fmla="*/ -1375 h 253090"/>
                <a:gd name="connsiteX9" fmla="*/ 42795 w 58747"/>
                <a:gd name="connsiteY9" fmla="*/ 47979 h 253090"/>
                <a:gd name="connsiteX10" fmla="*/ 58747 w 58747"/>
                <a:gd name="connsiteY10" fmla="*/ 125171 h 253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8747" h="253090">
                  <a:moveTo>
                    <a:pt x="58747" y="125171"/>
                  </a:moveTo>
                  <a:cubicBezTo>
                    <a:pt x="58747" y="144909"/>
                    <a:pt x="55967" y="175533"/>
                    <a:pt x="42033" y="204132"/>
                  </a:cubicBezTo>
                  <a:cubicBezTo>
                    <a:pt x="26843" y="235265"/>
                    <a:pt x="5061" y="251716"/>
                    <a:pt x="2535" y="251716"/>
                  </a:cubicBezTo>
                  <a:cubicBezTo>
                    <a:pt x="1009" y="251716"/>
                    <a:pt x="0" y="250700"/>
                    <a:pt x="0" y="249183"/>
                  </a:cubicBezTo>
                  <a:cubicBezTo>
                    <a:pt x="0" y="248430"/>
                    <a:pt x="0" y="247921"/>
                    <a:pt x="4815" y="243363"/>
                  </a:cubicBezTo>
                  <a:cubicBezTo>
                    <a:pt x="29624" y="218305"/>
                    <a:pt x="44058" y="178066"/>
                    <a:pt x="44058" y="125171"/>
                  </a:cubicBezTo>
                  <a:cubicBezTo>
                    <a:pt x="44058" y="81891"/>
                    <a:pt x="34692" y="37347"/>
                    <a:pt x="3289" y="5462"/>
                  </a:cubicBezTo>
                  <a:cubicBezTo>
                    <a:pt x="0" y="2421"/>
                    <a:pt x="0" y="1912"/>
                    <a:pt x="0" y="1159"/>
                  </a:cubicBezTo>
                  <a:cubicBezTo>
                    <a:pt x="0" y="-358"/>
                    <a:pt x="1009" y="-1375"/>
                    <a:pt x="2535" y="-1375"/>
                  </a:cubicBezTo>
                  <a:cubicBezTo>
                    <a:pt x="5061" y="-1375"/>
                    <a:pt x="27852" y="15838"/>
                    <a:pt x="42795" y="47979"/>
                  </a:cubicBezTo>
                  <a:cubicBezTo>
                    <a:pt x="55712" y="75817"/>
                    <a:pt x="58747" y="103907"/>
                    <a:pt x="58747" y="125171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</p:grpSp>
      <p:grpSp>
        <p:nvGrpSpPr>
          <p:cNvPr id="585" name="组合 584" descr="\documentclass{article}&#10;\usepackage{amsmath}&#10;\pagestyle{empty}&#10;\begin{document}&#10;&#10;\begin{gather*}&#10;\hat{\mathbf{y}}_{i-1}=emb'(y_{i-1})+\mathbf{v}_i^p&#10;\end{gather*}&#10;&#10;\end{document}" title="IguanaTex Shape Display">
            <a:extLst>
              <a:ext uri="{FF2B5EF4-FFF2-40B4-BE49-F238E27FC236}">
                <a16:creationId xmlns:a16="http://schemas.microsoft.com/office/drawing/2014/main" id="{BBA5D9F9-4E7C-C326-BA81-62621649670F}"/>
              </a:ext>
            </a:extLst>
          </p:cNvPr>
          <p:cNvGrpSpPr>
            <a:grpSpLocks noChangeAspect="1"/>
          </p:cNvGrpSpPr>
          <p:nvPr>
            <p:custDataLst>
              <p:tags r:id="rId4"/>
            </p:custDataLst>
          </p:nvPr>
        </p:nvGrpSpPr>
        <p:grpSpPr>
          <a:xfrm>
            <a:off x="3035300" y="2590800"/>
            <a:ext cx="2580213" cy="275919"/>
            <a:chOff x="9508184" y="-15022220"/>
            <a:chExt cx="2580213" cy="275919"/>
          </a:xfrm>
        </p:grpSpPr>
        <p:sp>
          <p:nvSpPr>
            <p:cNvPr id="567" name="任意多边形: 形状 566">
              <a:extLst>
                <a:ext uri="{FF2B5EF4-FFF2-40B4-BE49-F238E27FC236}">
                  <a16:creationId xmlns:a16="http://schemas.microsoft.com/office/drawing/2014/main" id="{F4B30397-3DBE-8766-34E0-AB494A5B40C6}"/>
                </a:ext>
              </a:extLst>
            </p:cNvPr>
            <p:cNvSpPr/>
            <p:nvPr>
              <p:custDataLst>
                <p:tags r:id="rId5"/>
              </p:custDataLst>
            </p:nvPr>
          </p:nvSpPr>
          <p:spPr>
            <a:xfrm flipV="1">
              <a:off x="9547576" y="-14997807"/>
              <a:ext cx="67605" cy="38976"/>
            </a:xfrm>
            <a:custGeom>
              <a:avLst/>
              <a:gdLst>
                <a:gd name="connsiteX0" fmla="*/ 33930 w 67605"/>
                <a:gd name="connsiteY0" fmla="*/ 37594 h 38976"/>
                <a:gd name="connsiteX1" fmla="*/ 0 w 67605"/>
                <a:gd name="connsiteY1" fmla="*/ 3175 h 38976"/>
                <a:gd name="connsiteX2" fmla="*/ 4552 w 67605"/>
                <a:gd name="connsiteY2" fmla="*/ -1383 h 38976"/>
                <a:gd name="connsiteX3" fmla="*/ 33930 w 67605"/>
                <a:gd name="connsiteY3" fmla="*/ 24429 h 38976"/>
                <a:gd name="connsiteX4" fmla="*/ 63053 w 67605"/>
                <a:gd name="connsiteY4" fmla="*/ -1383 h 38976"/>
                <a:gd name="connsiteX5" fmla="*/ 67605 w 67605"/>
                <a:gd name="connsiteY5" fmla="*/ 3175 h 38976"/>
                <a:gd name="connsiteX6" fmla="*/ 33930 w 67605"/>
                <a:gd name="connsiteY6" fmla="*/ 37594 h 38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605" h="38976">
                  <a:moveTo>
                    <a:pt x="33930" y="37594"/>
                  </a:moveTo>
                  <a:lnTo>
                    <a:pt x="0" y="3175"/>
                  </a:lnTo>
                  <a:lnTo>
                    <a:pt x="4552" y="-1383"/>
                  </a:lnTo>
                  <a:lnTo>
                    <a:pt x="33930" y="24429"/>
                  </a:lnTo>
                  <a:lnTo>
                    <a:pt x="63053" y="-1383"/>
                  </a:lnTo>
                  <a:lnTo>
                    <a:pt x="67605" y="3175"/>
                  </a:lnTo>
                  <a:lnTo>
                    <a:pt x="33930" y="37594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568" name="任意多边形: 形状 567">
              <a:extLst>
                <a:ext uri="{FF2B5EF4-FFF2-40B4-BE49-F238E27FC236}">
                  <a16:creationId xmlns:a16="http://schemas.microsoft.com/office/drawing/2014/main" id="{328B81F1-2A10-B0F3-3811-C12081AA6820}"/>
                </a:ext>
              </a:extLst>
            </p:cNvPr>
            <p:cNvSpPr/>
            <p:nvPr>
              <p:custDataLst>
                <p:tags r:id="rId6"/>
              </p:custDataLst>
            </p:nvPr>
          </p:nvSpPr>
          <p:spPr>
            <a:xfrm flipV="1">
              <a:off x="9508184" y="-14931002"/>
              <a:ext cx="141303" cy="162990"/>
            </a:xfrm>
            <a:custGeom>
              <a:avLst/>
              <a:gdLst>
                <a:gd name="connsiteX0" fmla="*/ 122563 w 141303"/>
                <a:gd name="connsiteY0" fmla="*/ 144404 h 162990"/>
                <a:gd name="connsiteX1" fmla="*/ 141303 w 141303"/>
                <a:gd name="connsiteY1" fmla="*/ 149723 h 162990"/>
                <a:gd name="connsiteX2" fmla="*/ 141303 w 141303"/>
                <a:gd name="connsiteY2" fmla="*/ 161618 h 162990"/>
                <a:gd name="connsiteX3" fmla="*/ 121300 w 141303"/>
                <a:gd name="connsiteY3" fmla="*/ 160855 h 162990"/>
                <a:gd name="connsiteX4" fmla="*/ 98254 w 141303"/>
                <a:gd name="connsiteY4" fmla="*/ 161618 h 162990"/>
                <a:gd name="connsiteX5" fmla="*/ 98254 w 141303"/>
                <a:gd name="connsiteY5" fmla="*/ 149723 h 162990"/>
                <a:gd name="connsiteX6" fmla="*/ 110154 w 141303"/>
                <a:gd name="connsiteY6" fmla="*/ 146682 h 162990"/>
                <a:gd name="connsiteX7" fmla="*/ 108891 w 141303"/>
                <a:gd name="connsiteY7" fmla="*/ 143649 h 162990"/>
                <a:gd name="connsiteX8" fmla="*/ 79768 w 141303"/>
                <a:gd name="connsiteY8" fmla="*/ 81385 h 162990"/>
                <a:gd name="connsiteX9" fmla="*/ 47609 w 141303"/>
                <a:gd name="connsiteY9" fmla="*/ 149723 h 162990"/>
                <a:gd name="connsiteX10" fmla="*/ 61281 w 141303"/>
                <a:gd name="connsiteY10" fmla="*/ 149723 h 162990"/>
                <a:gd name="connsiteX11" fmla="*/ 61281 w 141303"/>
                <a:gd name="connsiteY11" fmla="*/ 161618 h 162990"/>
                <a:gd name="connsiteX12" fmla="*/ 29886 w 141303"/>
                <a:gd name="connsiteY12" fmla="*/ 160855 h 162990"/>
                <a:gd name="connsiteX13" fmla="*/ 1017 w 141303"/>
                <a:gd name="connsiteY13" fmla="*/ 161618 h 162990"/>
                <a:gd name="connsiteX14" fmla="*/ 1017 w 141303"/>
                <a:gd name="connsiteY14" fmla="*/ 149723 h 162990"/>
                <a:gd name="connsiteX15" fmla="*/ 17223 w 141303"/>
                <a:gd name="connsiteY15" fmla="*/ 149723 h 162990"/>
                <a:gd name="connsiteX16" fmla="*/ 64578 w 141303"/>
                <a:gd name="connsiteY16" fmla="*/ 49244 h 162990"/>
                <a:gd name="connsiteX17" fmla="*/ 58747 w 141303"/>
                <a:gd name="connsiteY17" fmla="*/ 37097 h 162990"/>
                <a:gd name="connsiteX18" fmla="*/ 27098 w 141303"/>
                <a:gd name="connsiteY18" fmla="*/ 7735 h 162990"/>
                <a:gd name="connsiteX19" fmla="*/ 21020 w 141303"/>
                <a:gd name="connsiteY19" fmla="*/ 8750 h 162990"/>
                <a:gd name="connsiteX20" fmla="*/ 29123 w 141303"/>
                <a:gd name="connsiteY20" fmla="*/ 22161 h 162990"/>
                <a:gd name="connsiteX21" fmla="*/ 14434 w 141303"/>
                <a:gd name="connsiteY21" fmla="*/ 36588 h 162990"/>
                <a:gd name="connsiteX22" fmla="*/ 0 w 141303"/>
                <a:gd name="connsiteY22" fmla="*/ 21907 h 162990"/>
                <a:gd name="connsiteX23" fmla="*/ 27098 w 141303"/>
                <a:gd name="connsiteY23" fmla="*/ -1373 h 162990"/>
                <a:gd name="connsiteX24" fmla="*/ 68121 w 141303"/>
                <a:gd name="connsiteY24" fmla="*/ 28744 h 162990"/>
                <a:gd name="connsiteX25" fmla="*/ 122563 w 141303"/>
                <a:gd name="connsiteY25" fmla="*/ 144404 h 162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41303" h="162990">
                  <a:moveTo>
                    <a:pt x="122563" y="144404"/>
                  </a:moveTo>
                  <a:cubicBezTo>
                    <a:pt x="124334" y="147952"/>
                    <a:pt x="125097" y="149723"/>
                    <a:pt x="141303" y="149723"/>
                  </a:cubicBezTo>
                  <a:lnTo>
                    <a:pt x="141303" y="161618"/>
                  </a:lnTo>
                  <a:cubicBezTo>
                    <a:pt x="135225" y="161109"/>
                    <a:pt x="127631" y="160855"/>
                    <a:pt x="121300" y="160855"/>
                  </a:cubicBezTo>
                  <a:cubicBezTo>
                    <a:pt x="114968" y="160855"/>
                    <a:pt x="103576" y="161363"/>
                    <a:pt x="98254" y="161618"/>
                  </a:cubicBezTo>
                  <a:lnTo>
                    <a:pt x="98254" y="149723"/>
                  </a:lnTo>
                  <a:cubicBezTo>
                    <a:pt x="98762" y="149723"/>
                    <a:pt x="110154" y="149723"/>
                    <a:pt x="110154" y="146682"/>
                  </a:cubicBezTo>
                  <a:cubicBezTo>
                    <a:pt x="110154" y="146428"/>
                    <a:pt x="109145" y="143903"/>
                    <a:pt x="108891" y="143649"/>
                  </a:cubicBezTo>
                  <a:lnTo>
                    <a:pt x="79768" y="81385"/>
                  </a:lnTo>
                  <a:lnTo>
                    <a:pt x="47609" y="149723"/>
                  </a:lnTo>
                  <a:lnTo>
                    <a:pt x="61281" y="149723"/>
                  </a:lnTo>
                  <a:lnTo>
                    <a:pt x="61281" y="161618"/>
                  </a:lnTo>
                  <a:cubicBezTo>
                    <a:pt x="52924" y="161109"/>
                    <a:pt x="30140" y="160855"/>
                    <a:pt x="29886" y="160855"/>
                  </a:cubicBezTo>
                  <a:cubicBezTo>
                    <a:pt x="22792" y="160855"/>
                    <a:pt x="11400" y="161363"/>
                    <a:pt x="1017" y="161618"/>
                  </a:cubicBezTo>
                  <a:lnTo>
                    <a:pt x="1017" y="149723"/>
                  </a:lnTo>
                  <a:lnTo>
                    <a:pt x="17223" y="149723"/>
                  </a:lnTo>
                  <a:lnTo>
                    <a:pt x="64578" y="49244"/>
                  </a:lnTo>
                  <a:lnTo>
                    <a:pt x="58747" y="37097"/>
                  </a:lnTo>
                  <a:cubicBezTo>
                    <a:pt x="53179" y="24948"/>
                    <a:pt x="45075" y="7735"/>
                    <a:pt x="27098" y="7735"/>
                  </a:cubicBezTo>
                  <a:cubicBezTo>
                    <a:pt x="23554" y="7735"/>
                    <a:pt x="23046" y="7989"/>
                    <a:pt x="21020" y="8750"/>
                  </a:cubicBezTo>
                  <a:cubicBezTo>
                    <a:pt x="23300" y="9760"/>
                    <a:pt x="29123" y="13308"/>
                    <a:pt x="29123" y="22161"/>
                  </a:cubicBezTo>
                  <a:cubicBezTo>
                    <a:pt x="29123" y="30514"/>
                    <a:pt x="23046" y="36588"/>
                    <a:pt x="14434" y="36588"/>
                  </a:cubicBezTo>
                  <a:cubicBezTo>
                    <a:pt x="7348" y="36588"/>
                    <a:pt x="0" y="31785"/>
                    <a:pt x="0" y="21907"/>
                  </a:cubicBezTo>
                  <a:cubicBezTo>
                    <a:pt x="0" y="9005"/>
                    <a:pt x="11900" y="-1373"/>
                    <a:pt x="27098" y="-1373"/>
                  </a:cubicBezTo>
                  <a:cubicBezTo>
                    <a:pt x="46593" y="-1373"/>
                    <a:pt x="61281" y="14318"/>
                    <a:pt x="68121" y="28744"/>
                  </a:cubicBezTo>
                  <a:lnTo>
                    <a:pt x="122563" y="144404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569" name="任意多边形: 形状 568">
              <a:extLst>
                <a:ext uri="{FF2B5EF4-FFF2-40B4-BE49-F238E27FC236}">
                  <a16:creationId xmlns:a16="http://schemas.microsoft.com/office/drawing/2014/main" id="{39C030A2-7C07-BEDD-A295-4B1EF2A47CA2}"/>
                </a:ext>
              </a:extLst>
            </p:cNvPr>
            <p:cNvSpPr/>
            <p:nvPr>
              <p:custDataLst>
                <p:tags r:id="rId7"/>
              </p:custDataLst>
            </p:nvPr>
          </p:nvSpPr>
          <p:spPr>
            <a:xfrm flipV="1">
              <a:off x="9664672" y="-14898165"/>
              <a:ext cx="53726" cy="119263"/>
            </a:xfrm>
            <a:custGeom>
              <a:avLst/>
              <a:gdLst>
                <a:gd name="connsiteX0" fmla="*/ 49118 w 53726"/>
                <a:gd name="connsiteY0" fmla="*/ 111158 h 119263"/>
                <a:gd name="connsiteX1" fmla="*/ 42024 w 53726"/>
                <a:gd name="connsiteY1" fmla="*/ 117892 h 119263"/>
                <a:gd name="connsiteX2" fmla="*/ 32094 w 53726"/>
                <a:gd name="connsiteY2" fmla="*/ 108150 h 119263"/>
                <a:gd name="connsiteX3" fmla="*/ 39189 w 53726"/>
                <a:gd name="connsiteY3" fmla="*/ 101409 h 119263"/>
                <a:gd name="connsiteX4" fmla="*/ 49118 w 53726"/>
                <a:gd name="connsiteY4" fmla="*/ 111158 h 119263"/>
                <a:gd name="connsiteX5" fmla="*/ 12941 w 53726"/>
                <a:gd name="connsiteY5" fmla="*/ 21129 h 119263"/>
                <a:gd name="connsiteX6" fmla="*/ 11352 w 53726"/>
                <a:gd name="connsiteY6" fmla="*/ 13689 h 119263"/>
                <a:gd name="connsiteX7" fmla="*/ 28193 w 53726"/>
                <a:gd name="connsiteY7" fmla="*/ -1372 h 119263"/>
                <a:gd name="connsiteX8" fmla="*/ 53726 w 53726"/>
                <a:gd name="connsiteY8" fmla="*/ 25741 h 119263"/>
                <a:gd name="connsiteX9" fmla="*/ 50890 w 53726"/>
                <a:gd name="connsiteY9" fmla="*/ 28044 h 119263"/>
                <a:gd name="connsiteX10" fmla="*/ 47521 w 53726"/>
                <a:gd name="connsiteY10" fmla="*/ 25028 h 119263"/>
                <a:gd name="connsiteX11" fmla="*/ 28726 w 53726"/>
                <a:gd name="connsiteY11" fmla="*/ 3590 h 119263"/>
                <a:gd name="connsiteX12" fmla="*/ 24293 w 53726"/>
                <a:gd name="connsiteY12" fmla="*/ 9790 h 119263"/>
                <a:gd name="connsiteX13" fmla="*/ 27129 w 53726"/>
                <a:gd name="connsiteY13" fmla="*/ 21129 h 119263"/>
                <a:gd name="connsiteX14" fmla="*/ 32802 w 53726"/>
                <a:gd name="connsiteY14" fmla="*/ 35310 h 119263"/>
                <a:gd name="connsiteX15" fmla="*/ 41492 w 53726"/>
                <a:gd name="connsiteY15" fmla="*/ 57819 h 119263"/>
                <a:gd name="connsiteX16" fmla="*/ 42556 w 53726"/>
                <a:gd name="connsiteY16" fmla="*/ 63488 h 119263"/>
                <a:gd name="connsiteX17" fmla="*/ 25707 w 53726"/>
                <a:gd name="connsiteY17" fmla="*/ 78549 h 119263"/>
                <a:gd name="connsiteX18" fmla="*/ 0 w 53726"/>
                <a:gd name="connsiteY18" fmla="*/ 51436 h 119263"/>
                <a:gd name="connsiteX19" fmla="*/ 3011 w 53726"/>
                <a:gd name="connsiteY19" fmla="*/ 49133 h 119263"/>
                <a:gd name="connsiteX20" fmla="*/ 6204 w 53726"/>
                <a:gd name="connsiteY20" fmla="*/ 51968 h 119263"/>
                <a:gd name="connsiteX21" fmla="*/ 25175 w 53726"/>
                <a:gd name="connsiteY21" fmla="*/ 73588 h 119263"/>
                <a:gd name="connsiteX22" fmla="*/ 29608 w 53726"/>
                <a:gd name="connsiteY22" fmla="*/ 67387 h 119263"/>
                <a:gd name="connsiteX23" fmla="*/ 24118 w 53726"/>
                <a:gd name="connsiteY23" fmla="*/ 49665 h 119263"/>
                <a:gd name="connsiteX24" fmla="*/ 12941 w 53726"/>
                <a:gd name="connsiteY24" fmla="*/ 21129 h 119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3726" h="119263">
                  <a:moveTo>
                    <a:pt x="49118" y="111158"/>
                  </a:moveTo>
                  <a:cubicBezTo>
                    <a:pt x="49118" y="113993"/>
                    <a:pt x="46989" y="117892"/>
                    <a:pt x="42024" y="117892"/>
                  </a:cubicBezTo>
                  <a:cubicBezTo>
                    <a:pt x="37234" y="117892"/>
                    <a:pt x="32094" y="113288"/>
                    <a:pt x="32094" y="108150"/>
                  </a:cubicBezTo>
                  <a:cubicBezTo>
                    <a:pt x="32094" y="105132"/>
                    <a:pt x="34398" y="101409"/>
                    <a:pt x="39189" y="101409"/>
                  </a:cubicBezTo>
                  <a:cubicBezTo>
                    <a:pt x="44328" y="101409"/>
                    <a:pt x="49118" y="106371"/>
                    <a:pt x="49118" y="111158"/>
                  </a:cubicBezTo>
                  <a:close/>
                  <a:moveTo>
                    <a:pt x="12941" y="21129"/>
                  </a:moveTo>
                  <a:cubicBezTo>
                    <a:pt x="12234" y="18827"/>
                    <a:pt x="11352" y="16699"/>
                    <a:pt x="11352" y="13689"/>
                  </a:cubicBezTo>
                  <a:cubicBezTo>
                    <a:pt x="11352" y="5360"/>
                    <a:pt x="18438" y="-1372"/>
                    <a:pt x="28193" y="-1372"/>
                  </a:cubicBezTo>
                  <a:cubicBezTo>
                    <a:pt x="45925" y="-1372"/>
                    <a:pt x="53726" y="23082"/>
                    <a:pt x="53726" y="25741"/>
                  </a:cubicBezTo>
                  <a:cubicBezTo>
                    <a:pt x="53726" y="28044"/>
                    <a:pt x="51422" y="28044"/>
                    <a:pt x="50890" y="28044"/>
                  </a:cubicBezTo>
                  <a:cubicBezTo>
                    <a:pt x="48404" y="28044"/>
                    <a:pt x="48229" y="26980"/>
                    <a:pt x="47521" y="25028"/>
                  </a:cubicBezTo>
                  <a:cubicBezTo>
                    <a:pt x="43438" y="10854"/>
                    <a:pt x="35637" y="3590"/>
                    <a:pt x="28726" y="3590"/>
                  </a:cubicBezTo>
                  <a:cubicBezTo>
                    <a:pt x="25175" y="3590"/>
                    <a:pt x="24293" y="5892"/>
                    <a:pt x="24293" y="9790"/>
                  </a:cubicBezTo>
                  <a:cubicBezTo>
                    <a:pt x="24293" y="13864"/>
                    <a:pt x="25532" y="17231"/>
                    <a:pt x="27129" y="21129"/>
                  </a:cubicBezTo>
                  <a:cubicBezTo>
                    <a:pt x="28901" y="25917"/>
                    <a:pt x="30855" y="30704"/>
                    <a:pt x="32802" y="35310"/>
                  </a:cubicBezTo>
                  <a:cubicBezTo>
                    <a:pt x="34398" y="39565"/>
                    <a:pt x="40785" y="55691"/>
                    <a:pt x="41492" y="57819"/>
                  </a:cubicBezTo>
                  <a:cubicBezTo>
                    <a:pt x="42024" y="59590"/>
                    <a:pt x="42556" y="61717"/>
                    <a:pt x="42556" y="63488"/>
                  </a:cubicBezTo>
                  <a:cubicBezTo>
                    <a:pt x="42556" y="71817"/>
                    <a:pt x="35462" y="78549"/>
                    <a:pt x="25707" y="78549"/>
                  </a:cubicBezTo>
                  <a:cubicBezTo>
                    <a:pt x="8158" y="78549"/>
                    <a:pt x="0" y="54452"/>
                    <a:pt x="0" y="51436"/>
                  </a:cubicBezTo>
                  <a:cubicBezTo>
                    <a:pt x="0" y="49133"/>
                    <a:pt x="2486" y="49133"/>
                    <a:pt x="3011" y="49133"/>
                  </a:cubicBezTo>
                  <a:cubicBezTo>
                    <a:pt x="5497" y="49133"/>
                    <a:pt x="5672" y="50022"/>
                    <a:pt x="6204" y="51968"/>
                  </a:cubicBezTo>
                  <a:cubicBezTo>
                    <a:pt x="10820" y="67212"/>
                    <a:pt x="18621" y="73588"/>
                    <a:pt x="25175" y="73588"/>
                  </a:cubicBezTo>
                  <a:cubicBezTo>
                    <a:pt x="28019" y="73588"/>
                    <a:pt x="29608" y="72174"/>
                    <a:pt x="29608" y="67387"/>
                  </a:cubicBezTo>
                  <a:cubicBezTo>
                    <a:pt x="29608" y="63313"/>
                    <a:pt x="28551" y="60654"/>
                    <a:pt x="24118" y="49665"/>
                  </a:cubicBezTo>
                  <a:lnTo>
                    <a:pt x="12941" y="21129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570" name="任意多边形: 形状 569">
              <a:extLst>
                <a:ext uri="{FF2B5EF4-FFF2-40B4-BE49-F238E27FC236}">
                  <a16:creationId xmlns:a16="http://schemas.microsoft.com/office/drawing/2014/main" id="{9ED00F09-57F7-E4DE-A9AC-BA2B96E8245A}"/>
                </a:ext>
              </a:extLst>
            </p:cNvPr>
            <p:cNvSpPr/>
            <p:nvPr>
              <p:custDataLst>
                <p:tags r:id="rId8"/>
              </p:custDataLst>
            </p:nvPr>
          </p:nvSpPr>
          <p:spPr>
            <a:xfrm flipV="1">
              <a:off x="9747153" y="-14829406"/>
              <a:ext cx="119861" cy="8685"/>
            </a:xfrm>
            <a:custGeom>
              <a:avLst/>
              <a:gdLst>
                <a:gd name="connsiteX0" fmla="*/ 112768 w 119861"/>
                <a:gd name="connsiteY0" fmla="*/ -1371 h 8685"/>
                <a:gd name="connsiteX1" fmla="*/ 119862 w 119861"/>
                <a:gd name="connsiteY1" fmla="*/ 2884 h 8685"/>
                <a:gd name="connsiteX2" fmla="*/ 112768 w 119861"/>
                <a:gd name="connsiteY2" fmla="*/ 7315 h 8685"/>
                <a:gd name="connsiteX3" fmla="*/ 7086 w 119861"/>
                <a:gd name="connsiteY3" fmla="*/ 7315 h 8685"/>
                <a:gd name="connsiteX4" fmla="*/ 0 w 119861"/>
                <a:gd name="connsiteY4" fmla="*/ 3060 h 8685"/>
                <a:gd name="connsiteX5" fmla="*/ 7086 w 119861"/>
                <a:gd name="connsiteY5" fmla="*/ -1371 h 8685"/>
                <a:gd name="connsiteX6" fmla="*/ 112768 w 119861"/>
                <a:gd name="connsiteY6" fmla="*/ -1371 h 86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9861" h="8685">
                  <a:moveTo>
                    <a:pt x="112768" y="-1371"/>
                  </a:moveTo>
                  <a:cubicBezTo>
                    <a:pt x="115603" y="-1371"/>
                    <a:pt x="119862" y="-1371"/>
                    <a:pt x="119862" y="2884"/>
                  </a:cubicBezTo>
                  <a:cubicBezTo>
                    <a:pt x="119862" y="7315"/>
                    <a:pt x="115786" y="7315"/>
                    <a:pt x="112768" y="7315"/>
                  </a:cubicBezTo>
                  <a:lnTo>
                    <a:pt x="7086" y="7315"/>
                  </a:lnTo>
                  <a:cubicBezTo>
                    <a:pt x="4250" y="7315"/>
                    <a:pt x="0" y="7315"/>
                    <a:pt x="0" y="3060"/>
                  </a:cubicBezTo>
                  <a:cubicBezTo>
                    <a:pt x="0" y="-1371"/>
                    <a:pt x="4075" y="-1371"/>
                    <a:pt x="7086" y="-1371"/>
                  </a:cubicBezTo>
                  <a:lnTo>
                    <a:pt x="112768" y="-1371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571" name="任意多边形: 形状 570">
              <a:extLst>
                <a:ext uri="{FF2B5EF4-FFF2-40B4-BE49-F238E27FC236}">
                  <a16:creationId xmlns:a16="http://schemas.microsoft.com/office/drawing/2014/main" id="{55018D5B-A7FA-05BF-B8EF-330B1F35783F}"/>
                </a:ext>
              </a:extLst>
            </p:cNvPr>
            <p:cNvSpPr/>
            <p:nvPr>
              <p:custDataLst>
                <p:tags r:id="rId9"/>
              </p:custDataLst>
            </p:nvPr>
          </p:nvSpPr>
          <p:spPr>
            <a:xfrm flipV="1">
              <a:off x="9905601" y="-14898340"/>
              <a:ext cx="64538" cy="117669"/>
            </a:xfrm>
            <a:custGeom>
              <a:avLst/>
              <a:gdLst>
                <a:gd name="connsiteX0" fmla="*/ 40070 w 64538"/>
                <a:gd name="connsiteY0" fmla="*/ 111343 h 117669"/>
                <a:gd name="connsiteX1" fmla="*/ 34756 w 64538"/>
                <a:gd name="connsiteY1" fmla="*/ 116298 h 117669"/>
                <a:gd name="connsiteX2" fmla="*/ 0 w 64538"/>
                <a:gd name="connsiteY2" fmla="*/ 104958 h 117669"/>
                <a:gd name="connsiteX3" fmla="*/ 0 w 64538"/>
                <a:gd name="connsiteY3" fmla="*/ 98576 h 117669"/>
                <a:gd name="connsiteX4" fmla="*/ 25708 w 64538"/>
                <a:gd name="connsiteY4" fmla="*/ 103538 h 117669"/>
                <a:gd name="connsiteX5" fmla="*/ 25708 w 64538"/>
                <a:gd name="connsiteY5" fmla="*/ 13159 h 117669"/>
                <a:gd name="connsiteX6" fmla="*/ 7976 w 64538"/>
                <a:gd name="connsiteY6" fmla="*/ 5012 h 117669"/>
                <a:gd name="connsiteX7" fmla="*/ 1239 w 64538"/>
                <a:gd name="connsiteY7" fmla="*/ 5012 h 117669"/>
                <a:gd name="connsiteX8" fmla="*/ 1239 w 64538"/>
                <a:gd name="connsiteY8" fmla="*/ -1372 h 117669"/>
                <a:gd name="connsiteX9" fmla="*/ 32802 w 64538"/>
                <a:gd name="connsiteY9" fmla="*/ -665 h 117669"/>
                <a:gd name="connsiteX10" fmla="*/ 64539 w 64538"/>
                <a:gd name="connsiteY10" fmla="*/ -1372 h 117669"/>
                <a:gd name="connsiteX11" fmla="*/ 64539 w 64538"/>
                <a:gd name="connsiteY11" fmla="*/ 5012 h 117669"/>
                <a:gd name="connsiteX12" fmla="*/ 57802 w 64538"/>
                <a:gd name="connsiteY12" fmla="*/ 5012 h 117669"/>
                <a:gd name="connsiteX13" fmla="*/ 40070 w 64538"/>
                <a:gd name="connsiteY13" fmla="*/ 13159 h 117669"/>
                <a:gd name="connsiteX14" fmla="*/ 40070 w 64538"/>
                <a:gd name="connsiteY14" fmla="*/ 111343 h 117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4538" h="117669">
                  <a:moveTo>
                    <a:pt x="40070" y="111343"/>
                  </a:moveTo>
                  <a:cubicBezTo>
                    <a:pt x="40070" y="116122"/>
                    <a:pt x="39721" y="116298"/>
                    <a:pt x="34756" y="116298"/>
                  </a:cubicBezTo>
                  <a:cubicBezTo>
                    <a:pt x="23403" y="105134"/>
                    <a:pt x="7269" y="104958"/>
                    <a:pt x="0" y="104958"/>
                  </a:cubicBezTo>
                  <a:lnTo>
                    <a:pt x="0" y="98576"/>
                  </a:lnTo>
                  <a:cubicBezTo>
                    <a:pt x="4258" y="98576"/>
                    <a:pt x="15960" y="98576"/>
                    <a:pt x="25708" y="103538"/>
                  </a:cubicBezTo>
                  <a:lnTo>
                    <a:pt x="25708" y="13159"/>
                  </a:lnTo>
                  <a:cubicBezTo>
                    <a:pt x="25708" y="7315"/>
                    <a:pt x="25708" y="5012"/>
                    <a:pt x="7976" y="5012"/>
                  </a:cubicBezTo>
                  <a:lnTo>
                    <a:pt x="1239" y="5012"/>
                  </a:lnTo>
                  <a:lnTo>
                    <a:pt x="1239" y="-1372"/>
                  </a:lnTo>
                  <a:cubicBezTo>
                    <a:pt x="4433" y="-1197"/>
                    <a:pt x="26240" y="-665"/>
                    <a:pt x="32802" y="-665"/>
                  </a:cubicBezTo>
                  <a:cubicBezTo>
                    <a:pt x="38299" y="-665"/>
                    <a:pt x="60638" y="-1197"/>
                    <a:pt x="64539" y="-1372"/>
                  </a:cubicBezTo>
                  <a:lnTo>
                    <a:pt x="64539" y="5012"/>
                  </a:lnTo>
                  <a:lnTo>
                    <a:pt x="57802" y="5012"/>
                  </a:lnTo>
                  <a:cubicBezTo>
                    <a:pt x="40070" y="5012"/>
                    <a:pt x="40070" y="7315"/>
                    <a:pt x="40070" y="13159"/>
                  </a:cubicBezTo>
                  <a:lnTo>
                    <a:pt x="40070" y="111343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572" name="任意多边形: 形状 571">
              <a:extLst>
                <a:ext uri="{FF2B5EF4-FFF2-40B4-BE49-F238E27FC236}">
                  <a16:creationId xmlns:a16="http://schemas.microsoft.com/office/drawing/2014/main" id="{1DB43874-7BB6-CF3E-86F4-5023178B7E1D}"/>
                </a:ext>
              </a:extLst>
            </p:cNvPr>
            <p:cNvSpPr/>
            <p:nvPr>
              <p:custDataLst>
                <p:tags r:id="rId10"/>
              </p:custDataLst>
            </p:nvPr>
          </p:nvSpPr>
          <p:spPr>
            <a:xfrm flipV="1">
              <a:off x="10084428" y="-14911509"/>
              <a:ext cx="168400" cy="59223"/>
            </a:xfrm>
            <a:custGeom>
              <a:avLst/>
              <a:gdLst>
                <a:gd name="connsiteX0" fmla="*/ 159789 w 168400"/>
                <a:gd name="connsiteY0" fmla="*/ 47725 h 59223"/>
                <a:gd name="connsiteX1" fmla="*/ 168401 w 168400"/>
                <a:gd name="connsiteY1" fmla="*/ 52791 h 59223"/>
                <a:gd name="connsiteX2" fmla="*/ 160044 w 168400"/>
                <a:gd name="connsiteY2" fmla="*/ 57848 h 59223"/>
                <a:gd name="connsiteX3" fmla="*/ 8358 w 168400"/>
                <a:gd name="connsiteY3" fmla="*/ 57848 h 59223"/>
                <a:gd name="connsiteX4" fmla="*/ 0 w 168400"/>
                <a:gd name="connsiteY4" fmla="*/ 52791 h 59223"/>
                <a:gd name="connsiteX5" fmla="*/ 8612 w 168400"/>
                <a:gd name="connsiteY5" fmla="*/ 47725 h 59223"/>
                <a:gd name="connsiteX6" fmla="*/ 159789 w 168400"/>
                <a:gd name="connsiteY6" fmla="*/ 47725 h 59223"/>
                <a:gd name="connsiteX7" fmla="*/ 160044 w 168400"/>
                <a:gd name="connsiteY7" fmla="*/ -1375 h 59223"/>
                <a:gd name="connsiteX8" fmla="*/ 168401 w 168400"/>
                <a:gd name="connsiteY8" fmla="*/ 3691 h 59223"/>
                <a:gd name="connsiteX9" fmla="*/ 159789 w 168400"/>
                <a:gd name="connsiteY9" fmla="*/ 8756 h 59223"/>
                <a:gd name="connsiteX10" fmla="*/ 8612 w 168400"/>
                <a:gd name="connsiteY10" fmla="*/ 8756 h 59223"/>
                <a:gd name="connsiteX11" fmla="*/ 0 w 168400"/>
                <a:gd name="connsiteY11" fmla="*/ 3691 h 59223"/>
                <a:gd name="connsiteX12" fmla="*/ 8358 w 168400"/>
                <a:gd name="connsiteY12" fmla="*/ -1375 h 59223"/>
                <a:gd name="connsiteX13" fmla="*/ 160044 w 168400"/>
                <a:gd name="connsiteY13" fmla="*/ -1375 h 59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8400" h="59223">
                  <a:moveTo>
                    <a:pt x="159789" y="47725"/>
                  </a:moveTo>
                  <a:cubicBezTo>
                    <a:pt x="163586" y="47725"/>
                    <a:pt x="168401" y="47725"/>
                    <a:pt x="168401" y="52791"/>
                  </a:cubicBezTo>
                  <a:cubicBezTo>
                    <a:pt x="168401" y="57848"/>
                    <a:pt x="163586" y="57848"/>
                    <a:pt x="160044" y="57848"/>
                  </a:cubicBezTo>
                  <a:lnTo>
                    <a:pt x="8358" y="57848"/>
                  </a:lnTo>
                  <a:cubicBezTo>
                    <a:pt x="4815" y="57848"/>
                    <a:pt x="0" y="57848"/>
                    <a:pt x="0" y="52791"/>
                  </a:cubicBezTo>
                  <a:cubicBezTo>
                    <a:pt x="0" y="47725"/>
                    <a:pt x="4815" y="47725"/>
                    <a:pt x="8612" y="47725"/>
                  </a:cubicBezTo>
                  <a:lnTo>
                    <a:pt x="159789" y="47725"/>
                  </a:lnTo>
                  <a:close/>
                  <a:moveTo>
                    <a:pt x="160044" y="-1375"/>
                  </a:moveTo>
                  <a:cubicBezTo>
                    <a:pt x="163586" y="-1375"/>
                    <a:pt x="168401" y="-1375"/>
                    <a:pt x="168401" y="3691"/>
                  </a:cubicBezTo>
                  <a:cubicBezTo>
                    <a:pt x="168401" y="8756"/>
                    <a:pt x="163586" y="8756"/>
                    <a:pt x="159789" y="8756"/>
                  </a:cubicBezTo>
                  <a:lnTo>
                    <a:pt x="8612" y="8756"/>
                  </a:lnTo>
                  <a:cubicBezTo>
                    <a:pt x="4815" y="8756"/>
                    <a:pt x="0" y="8756"/>
                    <a:pt x="0" y="3691"/>
                  </a:cubicBezTo>
                  <a:cubicBezTo>
                    <a:pt x="0" y="-1375"/>
                    <a:pt x="4815" y="-1375"/>
                    <a:pt x="8358" y="-1375"/>
                  </a:cubicBezTo>
                  <a:lnTo>
                    <a:pt x="160044" y="-1375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573" name="任意多边形: 形状 572">
              <a:extLst>
                <a:ext uri="{FF2B5EF4-FFF2-40B4-BE49-F238E27FC236}">
                  <a16:creationId xmlns:a16="http://schemas.microsoft.com/office/drawing/2014/main" id="{A1682264-F6FA-E37E-40E9-66B99E957D4A}"/>
                </a:ext>
              </a:extLst>
            </p:cNvPr>
            <p:cNvSpPr/>
            <p:nvPr>
              <p:custDataLst>
                <p:tags r:id="rId11"/>
              </p:custDataLst>
            </p:nvPr>
          </p:nvSpPr>
          <p:spPr>
            <a:xfrm flipV="1">
              <a:off x="10349225" y="-14994274"/>
              <a:ext cx="433720" cy="178432"/>
            </a:xfrm>
            <a:custGeom>
              <a:avLst/>
              <a:gdLst>
                <a:gd name="connsiteX0" fmla="*/ 35709 w 433720"/>
                <a:gd name="connsiteY0" fmla="*/ 59871 h 178432"/>
                <a:gd name="connsiteX1" fmla="*/ 74453 w 433720"/>
                <a:gd name="connsiteY1" fmla="*/ 65691 h 178432"/>
                <a:gd name="connsiteX2" fmla="*/ 93439 w 433720"/>
                <a:gd name="connsiteY2" fmla="*/ 91766 h 178432"/>
                <a:gd name="connsiteX3" fmla="*/ 66349 w 433720"/>
                <a:gd name="connsiteY3" fmla="*/ 113275 h 178432"/>
                <a:gd name="connsiteX4" fmla="*/ 0 w 433720"/>
                <a:gd name="connsiteY4" fmla="*/ 44437 h 178432"/>
                <a:gd name="connsiteX5" fmla="*/ 39760 w 433720"/>
                <a:gd name="connsiteY5" fmla="*/ -1377 h 178432"/>
                <a:gd name="connsiteX6" fmla="*/ 97245 w 433720"/>
                <a:gd name="connsiteY6" fmla="*/ 28493 h 178432"/>
                <a:gd name="connsiteX7" fmla="*/ 94202 w 433720"/>
                <a:gd name="connsiteY7" fmla="*/ 31779 h 178432"/>
                <a:gd name="connsiteX8" fmla="*/ 90913 w 433720"/>
                <a:gd name="connsiteY8" fmla="*/ 29247 h 178432"/>
                <a:gd name="connsiteX9" fmla="*/ 40269 w 433720"/>
                <a:gd name="connsiteY9" fmla="*/ 4198 h 178432"/>
                <a:gd name="connsiteX10" fmla="*/ 18232 w 433720"/>
                <a:gd name="connsiteY10" fmla="*/ 33550 h 178432"/>
                <a:gd name="connsiteX11" fmla="*/ 22283 w 433720"/>
                <a:gd name="connsiteY11" fmla="*/ 59871 h 178432"/>
                <a:gd name="connsiteX12" fmla="*/ 35709 w 433720"/>
                <a:gd name="connsiteY12" fmla="*/ 59871 h 178432"/>
                <a:gd name="connsiteX13" fmla="*/ 23808 w 433720"/>
                <a:gd name="connsiteY13" fmla="*/ 65445 h 178432"/>
                <a:gd name="connsiteX14" fmla="*/ 66349 w 433720"/>
                <a:gd name="connsiteY14" fmla="*/ 107709 h 178432"/>
                <a:gd name="connsiteX15" fmla="*/ 85089 w 433720"/>
                <a:gd name="connsiteY15" fmla="*/ 91766 h 178432"/>
                <a:gd name="connsiteX16" fmla="*/ 34192 w 433720"/>
                <a:gd name="connsiteY16" fmla="*/ 65445 h 178432"/>
                <a:gd name="connsiteX17" fmla="*/ 23808 w 433720"/>
                <a:gd name="connsiteY17" fmla="*/ 65445 h 178432"/>
                <a:gd name="connsiteX18" fmla="*/ 128554 w 433720"/>
                <a:gd name="connsiteY18" fmla="*/ 16345 h 178432"/>
                <a:gd name="connsiteX19" fmla="*/ 126274 w 433720"/>
                <a:gd name="connsiteY19" fmla="*/ 5460 h 178432"/>
                <a:gd name="connsiteX20" fmla="*/ 133623 w 433720"/>
                <a:gd name="connsiteY20" fmla="*/ -1377 h 178432"/>
                <a:gd name="connsiteX21" fmla="*/ 142989 w 433720"/>
                <a:gd name="connsiteY21" fmla="*/ 5714 h 178432"/>
                <a:gd name="connsiteX22" fmla="*/ 147803 w 433720"/>
                <a:gd name="connsiteY22" fmla="*/ 24444 h 178432"/>
                <a:gd name="connsiteX23" fmla="*/ 153372 w 433720"/>
                <a:gd name="connsiteY23" fmla="*/ 47223 h 178432"/>
                <a:gd name="connsiteX24" fmla="*/ 157678 w 433720"/>
                <a:gd name="connsiteY24" fmla="*/ 64175 h 178432"/>
                <a:gd name="connsiteX25" fmla="*/ 160966 w 433720"/>
                <a:gd name="connsiteY25" fmla="*/ 76830 h 178432"/>
                <a:gd name="connsiteX26" fmla="*/ 202244 w 433720"/>
                <a:gd name="connsiteY26" fmla="*/ 107709 h 178432"/>
                <a:gd name="connsiteX27" fmla="*/ 215916 w 433720"/>
                <a:gd name="connsiteY27" fmla="*/ 89995 h 178432"/>
                <a:gd name="connsiteX28" fmla="*/ 212119 w 433720"/>
                <a:gd name="connsiteY28" fmla="*/ 68987 h 178432"/>
                <a:gd name="connsiteX29" fmla="*/ 205033 w 433720"/>
                <a:gd name="connsiteY29" fmla="*/ 39625 h 178432"/>
                <a:gd name="connsiteX30" fmla="*/ 199964 w 433720"/>
                <a:gd name="connsiteY30" fmla="*/ 20394 h 178432"/>
                <a:gd name="connsiteX31" fmla="*/ 196676 w 433720"/>
                <a:gd name="connsiteY31" fmla="*/ 5460 h 178432"/>
                <a:gd name="connsiteX32" fmla="*/ 204016 w 433720"/>
                <a:gd name="connsiteY32" fmla="*/ -1377 h 178432"/>
                <a:gd name="connsiteX33" fmla="*/ 215416 w 433720"/>
                <a:gd name="connsiteY33" fmla="*/ 13049 h 178432"/>
                <a:gd name="connsiteX34" fmla="*/ 230605 w 433720"/>
                <a:gd name="connsiteY34" fmla="*/ 74044 h 178432"/>
                <a:gd name="connsiteX35" fmla="*/ 272391 w 433720"/>
                <a:gd name="connsiteY35" fmla="*/ 107709 h 178432"/>
                <a:gd name="connsiteX36" fmla="*/ 286063 w 433720"/>
                <a:gd name="connsiteY36" fmla="*/ 89995 h 178432"/>
                <a:gd name="connsiteX37" fmla="*/ 270365 w 433720"/>
                <a:gd name="connsiteY37" fmla="*/ 33296 h 178432"/>
                <a:gd name="connsiteX38" fmla="*/ 267068 w 433720"/>
                <a:gd name="connsiteY38" fmla="*/ 19378 h 178432"/>
                <a:gd name="connsiteX39" fmla="*/ 287835 w 433720"/>
                <a:gd name="connsiteY39" fmla="*/ -1377 h 178432"/>
                <a:gd name="connsiteX40" fmla="*/ 321010 w 433720"/>
                <a:gd name="connsiteY40" fmla="*/ 37601 h 178432"/>
                <a:gd name="connsiteX41" fmla="*/ 317967 w 433720"/>
                <a:gd name="connsiteY41" fmla="*/ 40133 h 178432"/>
                <a:gd name="connsiteX42" fmla="*/ 314169 w 433720"/>
                <a:gd name="connsiteY42" fmla="*/ 35576 h 178432"/>
                <a:gd name="connsiteX43" fmla="*/ 288343 w 433720"/>
                <a:gd name="connsiteY43" fmla="*/ 4198 h 178432"/>
                <a:gd name="connsiteX44" fmla="*/ 282265 w 433720"/>
                <a:gd name="connsiteY44" fmla="*/ 12550 h 178432"/>
                <a:gd name="connsiteX45" fmla="*/ 286826 w 433720"/>
                <a:gd name="connsiteY45" fmla="*/ 30517 h 178432"/>
                <a:gd name="connsiteX46" fmla="*/ 302269 w 433720"/>
                <a:gd name="connsiteY46" fmla="*/ 86192 h 178432"/>
                <a:gd name="connsiteX47" fmla="*/ 273147 w 433720"/>
                <a:gd name="connsiteY47" fmla="*/ 113275 h 178432"/>
                <a:gd name="connsiteX48" fmla="*/ 231868 w 433720"/>
                <a:gd name="connsiteY48" fmla="*/ 88725 h 178432"/>
                <a:gd name="connsiteX49" fmla="*/ 223765 w 433720"/>
                <a:gd name="connsiteY49" fmla="*/ 106693 h 178432"/>
                <a:gd name="connsiteX50" fmla="*/ 203007 w 433720"/>
                <a:gd name="connsiteY50" fmla="*/ 113275 h 178432"/>
                <a:gd name="connsiteX51" fmla="*/ 163501 w 433720"/>
                <a:gd name="connsiteY51" fmla="*/ 91257 h 178432"/>
                <a:gd name="connsiteX52" fmla="*/ 140201 w 433720"/>
                <a:gd name="connsiteY52" fmla="*/ 113275 h 178432"/>
                <a:gd name="connsiteX53" fmla="*/ 121468 w 433720"/>
                <a:gd name="connsiteY53" fmla="*/ 98848 h 178432"/>
                <a:gd name="connsiteX54" fmla="*/ 113612 w 433720"/>
                <a:gd name="connsiteY54" fmla="*/ 74298 h 178432"/>
                <a:gd name="connsiteX55" fmla="*/ 116654 w 433720"/>
                <a:gd name="connsiteY55" fmla="*/ 71773 h 178432"/>
                <a:gd name="connsiteX56" fmla="*/ 120960 w 433720"/>
                <a:gd name="connsiteY56" fmla="*/ 77593 h 178432"/>
                <a:gd name="connsiteX57" fmla="*/ 139446 w 433720"/>
                <a:gd name="connsiteY57" fmla="*/ 107709 h 178432"/>
                <a:gd name="connsiteX58" fmla="*/ 147294 w 433720"/>
                <a:gd name="connsiteY58" fmla="*/ 96069 h 178432"/>
                <a:gd name="connsiteX59" fmla="*/ 143243 w 433720"/>
                <a:gd name="connsiteY59" fmla="*/ 74807 h 178432"/>
                <a:gd name="connsiteX60" fmla="*/ 128554 w 433720"/>
                <a:gd name="connsiteY60" fmla="*/ 16345 h 178432"/>
                <a:gd name="connsiteX61" fmla="*/ 389152 w 433720"/>
                <a:gd name="connsiteY61" fmla="*/ 174269 h 178432"/>
                <a:gd name="connsiteX62" fmla="*/ 385865 w 433720"/>
                <a:gd name="connsiteY62" fmla="*/ 177056 h 178432"/>
                <a:gd name="connsiteX63" fmla="*/ 354970 w 433720"/>
                <a:gd name="connsiteY63" fmla="*/ 174523 h 178432"/>
                <a:gd name="connsiteX64" fmla="*/ 350155 w 433720"/>
                <a:gd name="connsiteY64" fmla="*/ 169465 h 178432"/>
                <a:gd name="connsiteX65" fmla="*/ 356231 w 433720"/>
                <a:gd name="connsiteY65" fmla="*/ 166424 h 178432"/>
                <a:gd name="connsiteX66" fmla="*/ 368896 w 433720"/>
                <a:gd name="connsiteY66" fmla="*/ 162120 h 178432"/>
                <a:gd name="connsiteX67" fmla="*/ 365352 w 433720"/>
                <a:gd name="connsiteY67" fmla="*/ 146431 h 178432"/>
                <a:gd name="connsiteX68" fmla="*/ 344585 w 433720"/>
                <a:gd name="connsiteY68" fmla="*/ 63920 h 178432"/>
                <a:gd name="connsiteX69" fmla="*/ 340536 w 433720"/>
                <a:gd name="connsiteY69" fmla="*/ 38362 h 178432"/>
                <a:gd name="connsiteX70" fmla="*/ 372692 w 433720"/>
                <a:gd name="connsiteY70" fmla="*/ -1377 h 178432"/>
                <a:gd name="connsiteX71" fmla="*/ 433721 w 433720"/>
                <a:gd name="connsiteY71" fmla="*/ 72781 h 178432"/>
                <a:gd name="connsiteX72" fmla="*/ 400045 w 433720"/>
                <a:gd name="connsiteY72" fmla="*/ 113275 h 178432"/>
                <a:gd name="connsiteX73" fmla="*/ 370421 w 433720"/>
                <a:gd name="connsiteY73" fmla="*/ 98094 h 178432"/>
                <a:gd name="connsiteX74" fmla="*/ 389152 w 433720"/>
                <a:gd name="connsiteY74" fmla="*/ 174269 h 178432"/>
                <a:gd name="connsiteX75" fmla="*/ 365352 w 433720"/>
                <a:gd name="connsiteY75" fmla="*/ 78601 h 178432"/>
                <a:gd name="connsiteX76" fmla="*/ 369150 w 433720"/>
                <a:gd name="connsiteY76" fmla="*/ 87462 h 178432"/>
                <a:gd name="connsiteX77" fmla="*/ 399537 w 433720"/>
                <a:gd name="connsiteY77" fmla="*/ 107709 h 178432"/>
                <a:gd name="connsiteX78" fmla="*/ 415488 w 433720"/>
                <a:gd name="connsiteY78" fmla="*/ 83922 h 178432"/>
                <a:gd name="connsiteX79" fmla="*/ 402579 w 433720"/>
                <a:gd name="connsiteY79" fmla="*/ 30264 h 178432"/>
                <a:gd name="connsiteX80" fmla="*/ 372692 w 433720"/>
                <a:gd name="connsiteY80" fmla="*/ 4198 h 178432"/>
                <a:gd name="connsiteX81" fmla="*/ 355733 w 433720"/>
                <a:gd name="connsiteY81" fmla="*/ 29756 h 178432"/>
                <a:gd name="connsiteX82" fmla="*/ 359782 w 433720"/>
                <a:gd name="connsiteY82" fmla="*/ 55321 h 178432"/>
                <a:gd name="connsiteX83" fmla="*/ 365352 w 433720"/>
                <a:gd name="connsiteY83" fmla="*/ 78601 h 17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</a:cxnLst>
              <a:rect l="l" t="t" r="r" b="b"/>
              <a:pathLst>
                <a:path w="433720" h="178432">
                  <a:moveTo>
                    <a:pt x="35709" y="59871"/>
                  </a:moveTo>
                  <a:cubicBezTo>
                    <a:pt x="43049" y="59871"/>
                    <a:pt x="61790" y="60380"/>
                    <a:pt x="74453" y="65691"/>
                  </a:cubicBezTo>
                  <a:cubicBezTo>
                    <a:pt x="92176" y="73290"/>
                    <a:pt x="93439" y="88216"/>
                    <a:pt x="93439" y="91766"/>
                  </a:cubicBezTo>
                  <a:cubicBezTo>
                    <a:pt x="93439" y="102897"/>
                    <a:pt x="83819" y="113275"/>
                    <a:pt x="66349" y="113275"/>
                  </a:cubicBezTo>
                  <a:cubicBezTo>
                    <a:pt x="38243" y="113275"/>
                    <a:pt x="0" y="88725"/>
                    <a:pt x="0" y="44437"/>
                  </a:cubicBezTo>
                  <a:cubicBezTo>
                    <a:pt x="0" y="18624"/>
                    <a:pt x="14943" y="-1377"/>
                    <a:pt x="39760" y="-1377"/>
                  </a:cubicBezTo>
                  <a:cubicBezTo>
                    <a:pt x="75970" y="-1377"/>
                    <a:pt x="97245" y="25452"/>
                    <a:pt x="97245" y="28493"/>
                  </a:cubicBezTo>
                  <a:cubicBezTo>
                    <a:pt x="97245" y="30010"/>
                    <a:pt x="95719" y="31779"/>
                    <a:pt x="94202" y="31779"/>
                  </a:cubicBezTo>
                  <a:cubicBezTo>
                    <a:pt x="92939" y="31779"/>
                    <a:pt x="92430" y="31272"/>
                    <a:pt x="90913" y="29247"/>
                  </a:cubicBezTo>
                  <a:cubicBezTo>
                    <a:pt x="70909" y="4198"/>
                    <a:pt x="43303" y="4198"/>
                    <a:pt x="40269" y="4198"/>
                  </a:cubicBezTo>
                  <a:cubicBezTo>
                    <a:pt x="20512" y="4198"/>
                    <a:pt x="18232" y="25452"/>
                    <a:pt x="18232" y="33550"/>
                  </a:cubicBezTo>
                  <a:cubicBezTo>
                    <a:pt x="18232" y="36591"/>
                    <a:pt x="18486" y="44437"/>
                    <a:pt x="22283" y="59871"/>
                  </a:cubicBezTo>
                  <a:lnTo>
                    <a:pt x="35709" y="59871"/>
                  </a:lnTo>
                  <a:close/>
                  <a:moveTo>
                    <a:pt x="23808" y="65445"/>
                  </a:moveTo>
                  <a:cubicBezTo>
                    <a:pt x="33684" y="103914"/>
                    <a:pt x="59764" y="107709"/>
                    <a:pt x="66349" y="107709"/>
                  </a:cubicBezTo>
                  <a:cubicBezTo>
                    <a:pt x="78250" y="107709"/>
                    <a:pt x="85089" y="100365"/>
                    <a:pt x="85089" y="91766"/>
                  </a:cubicBezTo>
                  <a:cubicBezTo>
                    <a:pt x="85089" y="65445"/>
                    <a:pt x="44566" y="65445"/>
                    <a:pt x="34192" y="65445"/>
                  </a:cubicBezTo>
                  <a:lnTo>
                    <a:pt x="23808" y="65445"/>
                  </a:lnTo>
                  <a:close/>
                  <a:moveTo>
                    <a:pt x="128554" y="16345"/>
                  </a:moveTo>
                  <a:cubicBezTo>
                    <a:pt x="127792" y="12550"/>
                    <a:pt x="126274" y="6722"/>
                    <a:pt x="126274" y="5460"/>
                  </a:cubicBezTo>
                  <a:cubicBezTo>
                    <a:pt x="126274" y="902"/>
                    <a:pt x="129817" y="-1377"/>
                    <a:pt x="133623" y="-1377"/>
                  </a:cubicBezTo>
                  <a:cubicBezTo>
                    <a:pt x="136658" y="-1377"/>
                    <a:pt x="141218" y="648"/>
                    <a:pt x="142989" y="5714"/>
                  </a:cubicBezTo>
                  <a:cubicBezTo>
                    <a:pt x="143243" y="6221"/>
                    <a:pt x="146278" y="18116"/>
                    <a:pt x="147803" y="24444"/>
                  </a:cubicBezTo>
                  <a:lnTo>
                    <a:pt x="153372" y="47223"/>
                  </a:lnTo>
                  <a:cubicBezTo>
                    <a:pt x="154890" y="52789"/>
                    <a:pt x="156406" y="58355"/>
                    <a:pt x="157678" y="64175"/>
                  </a:cubicBezTo>
                  <a:cubicBezTo>
                    <a:pt x="158686" y="68478"/>
                    <a:pt x="160713" y="75822"/>
                    <a:pt x="160966" y="76830"/>
                  </a:cubicBezTo>
                  <a:cubicBezTo>
                    <a:pt x="164764" y="84676"/>
                    <a:pt x="178190" y="107709"/>
                    <a:pt x="202244" y="107709"/>
                  </a:cubicBezTo>
                  <a:cubicBezTo>
                    <a:pt x="213636" y="107709"/>
                    <a:pt x="215916" y="98339"/>
                    <a:pt x="215916" y="89995"/>
                  </a:cubicBezTo>
                  <a:cubicBezTo>
                    <a:pt x="215916" y="83668"/>
                    <a:pt x="214145" y="76578"/>
                    <a:pt x="212119" y="68987"/>
                  </a:cubicBezTo>
                  <a:lnTo>
                    <a:pt x="205033" y="39625"/>
                  </a:lnTo>
                  <a:lnTo>
                    <a:pt x="199964" y="20394"/>
                  </a:lnTo>
                  <a:cubicBezTo>
                    <a:pt x="198956" y="15329"/>
                    <a:pt x="196676" y="6722"/>
                    <a:pt x="196676" y="5460"/>
                  </a:cubicBezTo>
                  <a:cubicBezTo>
                    <a:pt x="196676" y="902"/>
                    <a:pt x="200219" y="-1377"/>
                    <a:pt x="204016" y="-1377"/>
                  </a:cubicBezTo>
                  <a:cubicBezTo>
                    <a:pt x="211865" y="-1377"/>
                    <a:pt x="213390" y="4951"/>
                    <a:pt x="215416" y="13049"/>
                  </a:cubicBezTo>
                  <a:cubicBezTo>
                    <a:pt x="218959" y="27223"/>
                    <a:pt x="228325" y="64175"/>
                    <a:pt x="230605" y="74044"/>
                  </a:cubicBezTo>
                  <a:cubicBezTo>
                    <a:pt x="231368" y="77339"/>
                    <a:pt x="244787" y="107709"/>
                    <a:pt x="272391" y="107709"/>
                  </a:cubicBezTo>
                  <a:cubicBezTo>
                    <a:pt x="283274" y="107709"/>
                    <a:pt x="286063" y="99102"/>
                    <a:pt x="286063" y="89995"/>
                  </a:cubicBezTo>
                  <a:cubicBezTo>
                    <a:pt x="286063" y="75568"/>
                    <a:pt x="275427" y="46715"/>
                    <a:pt x="270365" y="33296"/>
                  </a:cubicBezTo>
                  <a:cubicBezTo>
                    <a:pt x="268085" y="27223"/>
                    <a:pt x="267068" y="24444"/>
                    <a:pt x="267068" y="19378"/>
                  </a:cubicBezTo>
                  <a:cubicBezTo>
                    <a:pt x="267068" y="7484"/>
                    <a:pt x="275935" y="-1377"/>
                    <a:pt x="287835" y="-1377"/>
                  </a:cubicBezTo>
                  <a:cubicBezTo>
                    <a:pt x="311637" y="-1377"/>
                    <a:pt x="321010" y="35576"/>
                    <a:pt x="321010" y="37601"/>
                  </a:cubicBezTo>
                  <a:cubicBezTo>
                    <a:pt x="321010" y="40133"/>
                    <a:pt x="318729" y="40133"/>
                    <a:pt x="317967" y="40133"/>
                  </a:cubicBezTo>
                  <a:cubicBezTo>
                    <a:pt x="315432" y="40133"/>
                    <a:pt x="315432" y="39370"/>
                    <a:pt x="314169" y="35576"/>
                  </a:cubicBezTo>
                  <a:cubicBezTo>
                    <a:pt x="310373" y="22165"/>
                    <a:pt x="302269" y="4198"/>
                    <a:pt x="288343" y="4198"/>
                  </a:cubicBezTo>
                  <a:cubicBezTo>
                    <a:pt x="284037" y="4198"/>
                    <a:pt x="282265" y="6722"/>
                    <a:pt x="282265" y="12550"/>
                  </a:cubicBezTo>
                  <a:cubicBezTo>
                    <a:pt x="282265" y="18869"/>
                    <a:pt x="284546" y="24944"/>
                    <a:pt x="286826" y="30517"/>
                  </a:cubicBezTo>
                  <a:cubicBezTo>
                    <a:pt x="291633" y="43674"/>
                    <a:pt x="302269" y="71773"/>
                    <a:pt x="302269" y="86192"/>
                  </a:cubicBezTo>
                  <a:cubicBezTo>
                    <a:pt x="302269" y="102644"/>
                    <a:pt x="292141" y="113275"/>
                    <a:pt x="273147" y="113275"/>
                  </a:cubicBezTo>
                  <a:cubicBezTo>
                    <a:pt x="254159" y="113275"/>
                    <a:pt x="241242" y="102143"/>
                    <a:pt x="231868" y="88725"/>
                  </a:cubicBezTo>
                  <a:cubicBezTo>
                    <a:pt x="231622" y="92020"/>
                    <a:pt x="230860" y="100619"/>
                    <a:pt x="223765" y="106693"/>
                  </a:cubicBezTo>
                  <a:cubicBezTo>
                    <a:pt x="217441" y="112012"/>
                    <a:pt x="209330" y="113275"/>
                    <a:pt x="203007" y="113275"/>
                  </a:cubicBezTo>
                  <a:cubicBezTo>
                    <a:pt x="180215" y="113275"/>
                    <a:pt x="167807" y="97077"/>
                    <a:pt x="163501" y="91257"/>
                  </a:cubicBezTo>
                  <a:cubicBezTo>
                    <a:pt x="162238" y="105684"/>
                    <a:pt x="151600" y="113275"/>
                    <a:pt x="140201" y="113275"/>
                  </a:cubicBezTo>
                  <a:cubicBezTo>
                    <a:pt x="128554" y="113275"/>
                    <a:pt x="123740" y="103406"/>
                    <a:pt x="121468" y="98848"/>
                  </a:cubicBezTo>
                  <a:cubicBezTo>
                    <a:pt x="116908" y="89995"/>
                    <a:pt x="113612" y="75061"/>
                    <a:pt x="113612" y="74298"/>
                  </a:cubicBezTo>
                  <a:cubicBezTo>
                    <a:pt x="113612" y="71773"/>
                    <a:pt x="116145" y="71773"/>
                    <a:pt x="116654" y="71773"/>
                  </a:cubicBezTo>
                  <a:cubicBezTo>
                    <a:pt x="119188" y="71773"/>
                    <a:pt x="119443" y="72020"/>
                    <a:pt x="120960" y="77593"/>
                  </a:cubicBezTo>
                  <a:cubicBezTo>
                    <a:pt x="125266" y="95562"/>
                    <a:pt x="130326" y="107709"/>
                    <a:pt x="139446" y="107709"/>
                  </a:cubicBezTo>
                  <a:cubicBezTo>
                    <a:pt x="143497" y="107709"/>
                    <a:pt x="147294" y="105684"/>
                    <a:pt x="147294" y="96069"/>
                  </a:cubicBezTo>
                  <a:cubicBezTo>
                    <a:pt x="147294" y="90750"/>
                    <a:pt x="146532" y="87971"/>
                    <a:pt x="143243" y="74807"/>
                  </a:cubicBezTo>
                  <a:lnTo>
                    <a:pt x="128554" y="16345"/>
                  </a:lnTo>
                  <a:close/>
                  <a:moveTo>
                    <a:pt x="389152" y="174269"/>
                  </a:moveTo>
                  <a:cubicBezTo>
                    <a:pt x="389152" y="174523"/>
                    <a:pt x="389152" y="177056"/>
                    <a:pt x="385865" y="177056"/>
                  </a:cubicBezTo>
                  <a:cubicBezTo>
                    <a:pt x="380041" y="177056"/>
                    <a:pt x="361554" y="175032"/>
                    <a:pt x="354970" y="174523"/>
                  </a:cubicBezTo>
                  <a:cubicBezTo>
                    <a:pt x="352944" y="174269"/>
                    <a:pt x="350155" y="174015"/>
                    <a:pt x="350155" y="169465"/>
                  </a:cubicBezTo>
                  <a:cubicBezTo>
                    <a:pt x="350155" y="166424"/>
                    <a:pt x="352436" y="166424"/>
                    <a:pt x="356231" y="166424"/>
                  </a:cubicBezTo>
                  <a:cubicBezTo>
                    <a:pt x="368395" y="166424"/>
                    <a:pt x="368896" y="164654"/>
                    <a:pt x="368896" y="162120"/>
                  </a:cubicBezTo>
                  <a:cubicBezTo>
                    <a:pt x="368896" y="160351"/>
                    <a:pt x="366616" y="151743"/>
                    <a:pt x="365352" y="146431"/>
                  </a:cubicBezTo>
                  <a:lnTo>
                    <a:pt x="344585" y="63920"/>
                  </a:lnTo>
                  <a:cubicBezTo>
                    <a:pt x="341553" y="51272"/>
                    <a:pt x="340536" y="47223"/>
                    <a:pt x="340536" y="38362"/>
                  </a:cubicBezTo>
                  <a:cubicBezTo>
                    <a:pt x="340536" y="14321"/>
                    <a:pt x="353961" y="-1377"/>
                    <a:pt x="372692" y="-1377"/>
                  </a:cubicBezTo>
                  <a:cubicBezTo>
                    <a:pt x="402579" y="-1377"/>
                    <a:pt x="433721" y="36337"/>
                    <a:pt x="433721" y="72781"/>
                  </a:cubicBezTo>
                  <a:cubicBezTo>
                    <a:pt x="433721" y="95815"/>
                    <a:pt x="420303" y="113275"/>
                    <a:pt x="400045" y="113275"/>
                  </a:cubicBezTo>
                  <a:cubicBezTo>
                    <a:pt x="388399" y="113275"/>
                    <a:pt x="378014" y="105938"/>
                    <a:pt x="370421" y="98094"/>
                  </a:cubicBezTo>
                  <a:lnTo>
                    <a:pt x="389152" y="174269"/>
                  </a:lnTo>
                  <a:close/>
                  <a:moveTo>
                    <a:pt x="365352" y="78601"/>
                  </a:moveTo>
                  <a:cubicBezTo>
                    <a:pt x="366870" y="84167"/>
                    <a:pt x="366870" y="84676"/>
                    <a:pt x="369150" y="87462"/>
                  </a:cubicBezTo>
                  <a:cubicBezTo>
                    <a:pt x="381558" y="103914"/>
                    <a:pt x="392949" y="107709"/>
                    <a:pt x="399537" y="107709"/>
                  </a:cubicBezTo>
                  <a:cubicBezTo>
                    <a:pt x="408655" y="107709"/>
                    <a:pt x="415488" y="100118"/>
                    <a:pt x="415488" y="83922"/>
                  </a:cubicBezTo>
                  <a:cubicBezTo>
                    <a:pt x="415488" y="68987"/>
                    <a:pt x="407137" y="39879"/>
                    <a:pt x="402579" y="30264"/>
                  </a:cubicBezTo>
                  <a:cubicBezTo>
                    <a:pt x="394221" y="13304"/>
                    <a:pt x="382575" y="4198"/>
                    <a:pt x="372692" y="4198"/>
                  </a:cubicBezTo>
                  <a:cubicBezTo>
                    <a:pt x="364089" y="4198"/>
                    <a:pt x="355733" y="11026"/>
                    <a:pt x="355733" y="29756"/>
                  </a:cubicBezTo>
                  <a:cubicBezTo>
                    <a:pt x="355733" y="34568"/>
                    <a:pt x="355733" y="39370"/>
                    <a:pt x="359782" y="55321"/>
                  </a:cubicBezTo>
                  <a:lnTo>
                    <a:pt x="365352" y="78601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574" name="任意多边形: 形状 573">
              <a:extLst>
                <a:ext uri="{FF2B5EF4-FFF2-40B4-BE49-F238E27FC236}">
                  <a16:creationId xmlns:a16="http://schemas.microsoft.com/office/drawing/2014/main" id="{35B409E4-081A-4115-6B69-8349307A73F0}"/>
                </a:ext>
              </a:extLst>
            </p:cNvPr>
            <p:cNvSpPr/>
            <p:nvPr>
              <p:custDataLst>
                <p:tags r:id="rId12"/>
              </p:custDataLst>
            </p:nvPr>
          </p:nvSpPr>
          <p:spPr>
            <a:xfrm flipV="1">
              <a:off x="10795077" y="-15022220"/>
              <a:ext cx="44511" cy="91799"/>
            </a:xfrm>
            <a:custGeom>
              <a:avLst/>
              <a:gdLst>
                <a:gd name="connsiteX0" fmla="*/ 42915 w 44511"/>
                <a:gd name="connsiteY0" fmla="*/ 74998 h 91799"/>
                <a:gd name="connsiteX1" fmla="*/ 44511 w 44511"/>
                <a:gd name="connsiteY1" fmla="*/ 80668 h 91799"/>
                <a:gd name="connsiteX2" fmla="*/ 34049 w 44511"/>
                <a:gd name="connsiteY2" fmla="*/ 90417 h 91799"/>
                <a:gd name="connsiteX3" fmla="*/ 24293 w 44511"/>
                <a:gd name="connsiteY3" fmla="*/ 82088 h 91799"/>
                <a:gd name="connsiteX4" fmla="*/ 890 w 44511"/>
                <a:gd name="connsiteY4" fmla="*/ 5351 h 91799"/>
                <a:gd name="connsiteX5" fmla="*/ 0 w 44511"/>
                <a:gd name="connsiteY5" fmla="*/ 2516 h 91799"/>
                <a:gd name="connsiteX6" fmla="*/ 6919 w 44511"/>
                <a:gd name="connsiteY6" fmla="*/ -1383 h 91799"/>
                <a:gd name="connsiteX7" fmla="*/ 9581 w 44511"/>
                <a:gd name="connsiteY7" fmla="*/ 1633 h 91799"/>
                <a:gd name="connsiteX8" fmla="*/ 42915 w 44511"/>
                <a:gd name="connsiteY8" fmla="*/ 74998 h 917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4511" h="91799">
                  <a:moveTo>
                    <a:pt x="42915" y="74998"/>
                  </a:moveTo>
                  <a:cubicBezTo>
                    <a:pt x="44328" y="78008"/>
                    <a:pt x="44511" y="79428"/>
                    <a:pt x="44511" y="80668"/>
                  </a:cubicBezTo>
                  <a:cubicBezTo>
                    <a:pt x="44511" y="86162"/>
                    <a:pt x="39546" y="90417"/>
                    <a:pt x="34049" y="90417"/>
                  </a:cubicBezTo>
                  <a:cubicBezTo>
                    <a:pt x="27313" y="90417"/>
                    <a:pt x="25183" y="84923"/>
                    <a:pt x="24293" y="82088"/>
                  </a:cubicBezTo>
                  <a:lnTo>
                    <a:pt x="890" y="5351"/>
                  </a:lnTo>
                  <a:cubicBezTo>
                    <a:pt x="715" y="5000"/>
                    <a:pt x="0" y="2689"/>
                    <a:pt x="0" y="2516"/>
                  </a:cubicBezTo>
                  <a:cubicBezTo>
                    <a:pt x="0" y="388"/>
                    <a:pt x="5497" y="-1383"/>
                    <a:pt x="6919" y="-1383"/>
                  </a:cubicBezTo>
                  <a:cubicBezTo>
                    <a:pt x="8159" y="-1383"/>
                    <a:pt x="8334" y="-1026"/>
                    <a:pt x="9581" y="1633"/>
                  </a:cubicBezTo>
                  <a:lnTo>
                    <a:pt x="42915" y="74998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575" name="任意多边形: 形状 574">
              <a:extLst>
                <a:ext uri="{FF2B5EF4-FFF2-40B4-BE49-F238E27FC236}">
                  <a16:creationId xmlns:a16="http://schemas.microsoft.com/office/drawing/2014/main" id="{BB3D7574-43A4-1028-6043-97698541E2E0}"/>
                </a:ext>
              </a:extLst>
            </p:cNvPr>
            <p:cNvSpPr/>
            <p:nvPr>
              <p:custDataLst>
                <p:tags r:id="rId13"/>
              </p:custDataLst>
            </p:nvPr>
          </p:nvSpPr>
          <p:spPr>
            <a:xfrm flipV="1">
              <a:off x="10882694" y="-15008447"/>
              <a:ext cx="58747" cy="253090"/>
            </a:xfrm>
            <a:custGeom>
              <a:avLst/>
              <a:gdLst>
                <a:gd name="connsiteX0" fmla="*/ 58747 w 58747"/>
                <a:gd name="connsiteY0" fmla="*/ 1157 h 253090"/>
                <a:gd name="connsiteX1" fmla="*/ 54442 w 58747"/>
                <a:gd name="connsiteY1" fmla="*/ 6724 h 253090"/>
                <a:gd name="connsiteX2" fmla="*/ 14689 w 58747"/>
                <a:gd name="connsiteY2" fmla="*/ 125171 h 253090"/>
                <a:gd name="connsiteX3" fmla="*/ 55459 w 58747"/>
                <a:gd name="connsiteY3" fmla="*/ 244880 h 253090"/>
                <a:gd name="connsiteX4" fmla="*/ 58747 w 58747"/>
                <a:gd name="connsiteY4" fmla="*/ 249183 h 253090"/>
                <a:gd name="connsiteX5" fmla="*/ 56214 w 58747"/>
                <a:gd name="connsiteY5" fmla="*/ 251715 h 253090"/>
                <a:gd name="connsiteX6" fmla="*/ 15952 w 58747"/>
                <a:gd name="connsiteY6" fmla="*/ 202361 h 253090"/>
                <a:gd name="connsiteX7" fmla="*/ 0 w 58747"/>
                <a:gd name="connsiteY7" fmla="*/ 125171 h 253090"/>
                <a:gd name="connsiteX8" fmla="*/ 16715 w 58747"/>
                <a:gd name="connsiteY8" fmla="*/ 46208 h 253090"/>
                <a:gd name="connsiteX9" fmla="*/ 56214 w 58747"/>
                <a:gd name="connsiteY9" fmla="*/ -1375 h 253090"/>
                <a:gd name="connsiteX10" fmla="*/ 58747 w 58747"/>
                <a:gd name="connsiteY10" fmla="*/ 1157 h 253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8747" h="253090">
                  <a:moveTo>
                    <a:pt x="58747" y="1157"/>
                  </a:moveTo>
                  <a:cubicBezTo>
                    <a:pt x="58747" y="1912"/>
                    <a:pt x="58747" y="2421"/>
                    <a:pt x="54442" y="6724"/>
                  </a:cubicBezTo>
                  <a:cubicBezTo>
                    <a:pt x="22792" y="38611"/>
                    <a:pt x="14689" y="86448"/>
                    <a:pt x="14689" y="125171"/>
                  </a:cubicBezTo>
                  <a:cubicBezTo>
                    <a:pt x="14689" y="169204"/>
                    <a:pt x="24310" y="213247"/>
                    <a:pt x="55459" y="244880"/>
                  </a:cubicBezTo>
                  <a:cubicBezTo>
                    <a:pt x="58747" y="247921"/>
                    <a:pt x="58747" y="248429"/>
                    <a:pt x="58747" y="249183"/>
                  </a:cubicBezTo>
                  <a:cubicBezTo>
                    <a:pt x="58747" y="250954"/>
                    <a:pt x="57731" y="251715"/>
                    <a:pt x="56214" y="251715"/>
                  </a:cubicBezTo>
                  <a:cubicBezTo>
                    <a:pt x="53679" y="251715"/>
                    <a:pt x="30895" y="234502"/>
                    <a:pt x="15952" y="202361"/>
                  </a:cubicBezTo>
                  <a:cubicBezTo>
                    <a:pt x="3035" y="174525"/>
                    <a:pt x="0" y="146433"/>
                    <a:pt x="0" y="125171"/>
                  </a:cubicBezTo>
                  <a:cubicBezTo>
                    <a:pt x="0" y="105431"/>
                    <a:pt x="2781" y="74808"/>
                    <a:pt x="16715" y="46208"/>
                  </a:cubicBezTo>
                  <a:cubicBezTo>
                    <a:pt x="31904" y="15077"/>
                    <a:pt x="53679" y="-1375"/>
                    <a:pt x="56214" y="-1375"/>
                  </a:cubicBezTo>
                  <a:cubicBezTo>
                    <a:pt x="57731" y="-1375"/>
                    <a:pt x="58747" y="-612"/>
                    <a:pt x="58747" y="1157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576" name="任意多边形: 形状 575">
              <a:extLst>
                <a:ext uri="{FF2B5EF4-FFF2-40B4-BE49-F238E27FC236}">
                  <a16:creationId xmlns:a16="http://schemas.microsoft.com/office/drawing/2014/main" id="{1F449C88-DD68-043C-9868-B6E6B1E4DEB2}"/>
                </a:ext>
              </a:extLst>
            </p:cNvPr>
            <p:cNvSpPr/>
            <p:nvPr>
              <p:custDataLst>
                <p:tags r:id="rId14"/>
              </p:custDataLst>
            </p:nvPr>
          </p:nvSpPr>
          <p:spPr>
            <a:xfrm flipV="1">
              <a:off x="10963446" y="-14930493"/>
              <a:ext cx="116739" cy="163751"/>
            </a:xfrm>
            <a:custGeom>
              <a:avLst/>
              <a:gdLst>
                <a:gd name="connsiteX0" fmla="*/ 115730 w 116739"/>
                <a:gd name="connsiteY0" fmla="*/ 146944 h 163751"/>
                <a:gd name="connsiteX1" fmla="*/ 116740 w 116739"/>
                <a:gd name="connsiteY1" fmla="*/ 152764 h 163751"/>
                <a:gd name="connsiteX2" fmla="*/ 109399 w 116739"/>
                <a:gd name="connsiteY2" fmla="*/ 159600 h 163751"/>
                <a:gd name="connsiteX3" fmla="*/ 100533 w 116739"/>
                <a:gd name="connsiteY3" fmla="*/ 154281 h 163751"/>
                <a:gd name="connsiteX4" fmla="*/ 96990 w 116739"/>
                <a:gd name="connsiteY4" fmla="*/ 140616 h 163751"/>
                <a:gd name="connsiteX5" fmla="*/ 91922 w 116739"/>
                <a:gd name="connsiteY5" fmla="*/ 120369 h 163751"/>
                <a:gd name="connsiteX6" fmla="*/ 80529 w 116739"/>
                <a:gd name="connsiteY6" fmla="*/ 74811 h 163751"/>
                <a:gd name="connsiteX7" fmla="*/ 51915 w 116739"/>
                <a:gd name="connsiteY7" fmla="*/ 53302 h 163751"/>
                <a:gd name="connsiteX8" fmla="*/ 36217 w 116739"/>
                <a:gd name="connsiteY8" fmla="*/ 73802 h 163751"/>
                <a:gd name="connsiteX9" fmla="*/ 49127 w 116739"/>
                <a:gd name="connsiteY9" fmla="*/ 123402 h 163751"/>
                <a:gd name="connsiteX10" fmla="*/ 54195 w 116739"/>
                <a:gd name="connsiteY10" fmla="*/ 141625 h 163751"/>
                <a:gd name="connsiteX11" fmla="*/ 33429 w 116739"/>
                <a:gd name="connsiteY11" fmla="*/ 162379 h 163751"/>
                <a:gd name="connsiteX12" fmla="*/ 0 w 116739"/>
                <a:gd name="connsiteY12" fmla="*/ 123402 h 163751"/>
                <a:gd name="connsiteX13" fmla="*/ 3043 w 116739"/>
                <a:gd name="connsiteY13" fmla="*/ 120878 h 163751"/>
                <a:gd name="connsiteX14" fmla="*/ 7094 w 116739"/>
                <a:gd name="connsiteY14" fmla="*/ 125428 h 163751"/>
                <a:gd name="connsiteX15" fmla="*/ 32667 w 116739"/>
                <a:gd name="connsiteY15" fmla="*/ 156813 h 163751"/>
                <a:gd name="connsiteX16" fmla="*/ 38998 w 116739"/>
                <a:gd name="connsiteY16" fmla="*/ 148715 h 163751"/>
                <a:gd name="connsiteX17" fmla="*/ 34692 w 116739"/>
                <a:gd name="connsiteY17" fmla="*/ 131001 h 163751"/>
                <a:gd name="connsiteX18" fmla="*/ 20011 w 116739"/>
                <a:gd name="connsiteY18" fmla="*/ 77852 h 163751"/>
                <a:gd name="connsiteX19" fmla="*/ 50898 w 116739"/>
                <a:gd name="connsiteY19" fmla="*/ 47727 h 163751"/>
                <a:gd name="connsiteX20" fmla="*/ 76478 w 116739"/>
                <a:gd name="connsiteY20" fmla="*/ 59122 h 163751"/>
                <a:gd name="connsiteX21" fmla="*/ 60018 w 116739"/>
                <a:gd name="connsiteY21" fmla="*/ 20145 h 163751"/>
                <a:gd name="connsiteX22" fmla="*/ 32165 w 116739"/>
                <a:gd name="connsiteY22" fmla="*/ 4202 h 163751"/>
                <a:gd name="connsiteX23" fmla="*/ 12917 w 116739"/>
                <a:gd name="connsiteY23" fmla="*/ 14825 h 163751"/>
                <a:gd name="connsiteX24" fmla="*/ 23808 w 116739"/>
                <a:gd name="connsiteY24" fmla="*/ 17866 h 163751"/>
                <a:gd name="connsiteX25" fmla="*/ 28869 w 116739"/>
                <a:gd name="connsiteY25" fmla="*/ 28244 h 163751"/>
                <a:gd name="connsiteX26" fmla="*/ 19503 w 116739"/>
                <a:gd name="connsiteY26" fmla="*/ 37105 h 163751"/>
                <a:gd name="connsiteX27" fmla="*/ 5322 w 116739"/>
                <a:gd name="connsiteY27" fmla="*/ 20653 h 163751"/>
                <a:gd name="connsiteX28" fmla="*/ 32165 w 116739"/>
                <a:gd name="connsiteY28" fmla="*/ -1373 h 163751"/>
                <a:gd name="connsiteX29" fmla="*/ 91422 w 116739"/>
                <a:gd name="connsiteY29" fmla="*/ 50261 h 163751"/>
                <a:gd name="connsiteX30" fmla="*/ 115730 w 116739"/>
                <a:gd name="connsiteY30" fmla="*/ 146944 h 163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16739" h="163751">
                  <a:moveTo>
                    <a:pt x="115730" y="146944"/>
                  </a:moveTo>
                  <a:cubicBezTo>
                    <a:pt x="116740" y="150485"/>
                    <a:pt x="116740" y="150993"/>
                    <a:pt x="116740" y="152764"/>
                  </a:cubicBezTo>
                  <a:cubicBezTo>
                    <a:pt x="116740" y="157322"/>
                    <a:pt x="113196" y="159600"/>
                    <a:pt x="109399" y="159600"/>
                  </a:cubicBezTo>
                  <a:cubicBezTo>
                    <a:pt x="106865" y="159600"/>
                    <a:pt x="102813" y="158076"/>
                    <a:pt x="100533" y="154281"/>
                  </a:cubicBezTo>
                  <a:cubicBezTo>
                    <a:pt x="100025" y="153019"/>
                    <a:pt x="97999" y="145173"/>
                    <a:pt x="96990" y="140616"/>
                  </a:cubicBezTo>
                  <a:cubicBezTo>
                    <a:pt x="95218" y="134034"/>
                    <a:pt x="93447" y="127199"/>
                    <a:pt x="91922" y="120369"/>
                  </a:cubicBezTo>
                  <a:lnTo>
                    <a:pt x="80529" y="74811"/>
                  </a:lnTo>
                  <a:cubicBezTo>
                    <a:pt x="79513" y="71015"/>
                    <a:pt x="68629" y="53302"/>
                    <a:pt x="51915" y="53302"/>
                  </a:cubicBezTo>
                  <a:cubicBezTo>
                    <a:pt x="38998" y="53302"/>
                    <a:pt x="36217" y="64433"/>
                    <a:pt x="36217" y="73802"/>
                  </a:cubicBezTo>
                  <a:cubicBezTo>
                    <a:pt x="36217" y="85442"/>
                    <a:pt x="40523" y="101132"/>
                    <a:pt x="49127" y="123402"/>
                  </a:cubicBezTo>
                  <a:cubicBezTo>
                    <a:pt x="53178" y="133780"/>
                    <a:pt x="54195" y="136567"/>
                    <a:pt x="54195" y="141625"/>
                  </a:cubicBezTo>
                  <a:cubicBezTo>
                    <a:pt x="54195" y="153019"/>
                    <a:pt x="46092" y="162379"/>
                    <a:pt x="33429" y="162379"/>
                  </a:cubicBezTo>
                  <a:cubicBezTo>
                    <a:pt x="9374" y="162379"/>
                    <a:pt x="0" y="125682"/>
                    <a:pt x="0" y="123402"/>
                  </a:cubicBezTo>
                  <a:cubicBezTo>
                    <a:pt x="0" y="120878"/>
                    <a:pt x="2534" y="120878"/>
                    <a:pt x="3043" y="120878"/>
                  </a:cubicBezTo>
                  <a:cubicBezTo>
                    <a:pt x="5576" y="120878"/>
                    <a:pt x="5831" y="121377"/>
                    <a:pt x="7094" y="125428"/>
                  </a:cubicBezTo>
                  <a:cubicBezTo>
                    <a:pt x="13934" y="149222"/>
                    <a:pt x="24063" y="156813"/>
                    <a:pt x="32667" y="156813"/>
                  </a:cubicBezTo>
                  <a:cubicBezTo>
                    <a:pt x="34692" y="156813"/>
                    <a:pt x="38998" y="156813"/>
                    <a:pt x="38998" y="148715"/>
                  </a:cubicBezTo>
                  <a:cubicBezTo>
                    <a:pt x="38998" y="142387"/>
                    <a:pt x="36472" y="135804"/>
                    <a:pt x="34692" y="131001"/>
                  </a:cubicBezTo>
                  <a:cubicBezTo>
                    <a:pt x="24563" y="104173"/>
                    <a:pt x="20011" y="89745"/>
                    <a:pt x="20011" y="77852"/>
                  </a:cubicBezTo>
                  <a:cubicBezTo>
                    <a:pt x="20011" y="55326"/>
                    <a:pt x="35963" y="47727"/>
                    <a:pt x="50898" y="47727"/>
                  </a:cubicBezTo>
                  <a:cubicBezTo>
                    <a:pt x="60781" y="47727"/>
                    <a:pt x="69384" y="52031"/>
                    <a:pt x="76478" y="59122"/>
                  </a:cubicBezTo>
                  <a:cubicBezTo>
                    <a:pt x="73190" y="45958"/>
                    <a:pt x="70147" y="33555"/>
                    <a:pt x="60018" y="20145"/>
                  </a:cubicBezTo>
                  <a:cubicBezTo>
                    <a:pt x="53432" y="11537"/>
                    <a:pt x="43812" y="4202"/>
                    <a:pt x="32165" y="4202"/>
                  </a:cubicBezTo>
                  <a:cubicBezTo>
                    <a:pt x="28615" y="4202"/>
                    <a:pt x="17223" y="4956"/>
                    <a:pt x="12917" y="14825"/>
                  </a:cubicBezTo>
                  <a:cubicBezTo>
                    <a:pt x="16968" y="14825"/>
                    <a:pt x="20258" y="14825"/>
                    <a:pt x="23808" y="17866"/>
                  </a:cubicBezTo>
                  <a:cubicBezTo>
                    <a:pt x="26334" y="20145"/>
                    <a:pt x="28869" y="23432"/>
                    <a:pt x="28869" y="28244"/>
                  </a:cubicBezTo>
                  <a:cubicBezTo>
                    <a:pt x="28869" y="36087"/>
                    <a:pt x="22037" y="37105"/>
                    <a:pt x="19503" y="37105"/>
                  </a:cubicBezTo>
                  <a:cubicBezTo>
                    <a:pt x="13680" y="37105"/>
                    <a:pt x="5322" y="33056"/>
                    <a:pt x="5322" y="20653"/>
                  </a:cubicBezTo>
                  <a:cubicBezTo>
                    <a:pt x="5322" y="7997"/>
                    <a:pt x="16460" y="-1373"/>
                    <a:pt x="32165" y="-1373"/>
                  </a:cubicBezTo>
                  <a:cubicBezTo>
                    <a:pt x="58246" y="-1373"/>
                    <a:pt x="84327" y="21661"/>
                    <a:pt x="91422" y="50261"/>
                  </a:cubicBezTo>
                  <a:lnTo>
                    <a:pt x="115730" y="146944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577" name="任意多边形: 形状 576">
              <a:extLst>
                <a:ext uri="{FF2B5EF4-FFF2-40B4-BE49-F238E27FC236}">
                  <a16:creationId xmlns:a16="http://schemas.microsoft.com/office/drawing/2014/main" id="{B9BFC2D9-B89F-1457-DBAC-92A9DFF26371}"/>
                </a:ext>
              </a:extLst>
            </p:cNvPr>
            <p:cNvSpPr/>
            <p:nvPr>
              <p:custDataLst>
                <p:tags r:id="rId15"/>
              </p:custDataLst>
            </p:nvPr>
          </p:nvSpPr>
          <p:spPr>
            <a:xfrm flipV="1">
              <a:off x="11088621" y="-14898165"/>
              <a:ext cx="53726" cy="119263"/>
            </a:xfrm>
            <a:custGeom>
              <a:avLst/>
              <a:gdLst>
                <a:gd name="connsiteX0" fmla="*/ 49119 w 53726"/>
                <a:gd name="connsiteY0" fmla="*/ 111158 h 119263"/>
                <a:gd name="connsiteX1" fmla="*/ 42024 w 53726"/>
                <a:gd name="connsiteY1" fmla="*/ 117892 h 119263"/>
                <a:gd name="connsiteX2" fmla="*/ 32095 w 53726"/>
                <a:gd name="connsiteY2" fmla="*/ 108150 h 119263"/>
                <a:gd name="connsiteX3" fmla="*/ 39189 w 53726"/>
                <a:gd name="connsiteY3" fmla="*/ 101409 h 119263"/>
                <a:gd name="connsiteX4" fmla="*/ 49119 w 53726"/>
                <a:gd name="connsiteY4" fmla="*/ 111158 h 119263"/>
                <a:gd name="connsiteX5" fmla="*/ 12941 w 53726"/>
                <a:gd name="connsiteY5" fmla="*/ 21129 h 119263"/>
                <a:gd name="connsiteX6" fmla="*/ 11352 w 53726"/>
                <a:gd name="connsiteY6" fmla="*/ 13689 h 119263"/>
                <a:gd name="connsiteX7" fmla="*/ 28194 w 53726"/>
                <a:gd name="connsiteY7" fmla="*/ -1372 h 119263"/>
                <a:gd name="connsiteX8" fmla="*/ 53726 w 53726"/>
                <a:gd name="connsiteY8" fmla="*/ 25741 h 119263"/>
                <a:gd name="connsiteX9" fmla="*/ 50890 w 53726"/>
                <a:gd name="connsiteY9" fmla="*/ 28044 h 119263"/>
                <a:gd name="connsiteX10" fmla="*/ 47521 w 53726"/>
                <a:gd name="connsiteY10" fmla="*/ 25028 h 119263"/>
                <a:gd name="connsiteX11" fmla="*/ 28726 w 53726"/>
                <a:gd name="connsiteY11" fmla="*/ 3590 h 119263"/>
                <a:gd name="connsiteX12" fmla="*/ 24293 w 53726"/>
                <a:gd name="connsiteY12" fmla="*/ 9790 h 119263"/>
                <a:gd name="connsiteX13" fmla="*/ 27130 w 53726"/>
                <a:gd name="connsiteY13" fmla="*/ 21129 h 119263"/>
                <a:gd name="connsiteX14" fmla="*/ 32802 w 53726"/>
                <a:gd name="connsiteY14" fmla="*/ 35310 h 119263"/>
                <a:gd name="connsiteX15" fmla="*/ 41493 w 53726"/>
                <a:gd name="connsiteY15" fmla="*/ 57819 h 119263"/>
                <a:gd name="connsiteX16" fmla="*/ 42557 w 53726"/>
                <a:gd name="connsiteY16" fmla="*/ 63488 h 119263"/>
                <a:gd name="connsiteX17" fmla="*/ 25708 w 53726"/>
                <a:gd name="connsiteY17" fmla="*/ 78549 h 119263"/>
                <a:gd name="connsiteX18" fmla="*/ 0 w 53726"/>
                <a:gd name="connsiteY18" fmla="*/ 51436 h 119263"/>
                <a:gd name="connsiteX19" fmla="*/ 3011 w 53726"/>
                <a:gd name="connsiteY19" fmla="*/ 49133 h 119263"/>
                <a:gd name="connsiteX20" fmla="*/ 6204 w 53726"/>
                <a:gd name="connsiteY20" fmla="*/ 51968 h 119263"/>
                <a:gd name="connsiteX21" fmla="*/ 25175 w 53726"/>
                <a:gd name="connsiteY21" fmla="*/ 73588 h 119263"/>
                <a:gd name="connsiteX22" fmla="*/ 29608 w 53726"/>
                <a:gd name="connsiteY22" fmla="*/ 67387 h 119263"/>
                <a:gd name="connsiteX23" fmla="*/ 24119 w 53726"/>
                <a:gd name="connsiteY23" fmla="*/ 49665 h 119263"/>
                <a:gd name="connsiteX24" fmla="*/ 12941 w 53726"/>
                <a:gd name="connsiteY24" fmla="*/ 21129 h 119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3726" h="119263">
                  <a:moveTo>
                    <a:pt x="49119" y="111158"/>
                  </a:moveTo>
                  <a:cubicBezTo>
                    <a:pt x="49119" y="113993"/>
                    <a:pt x="46990" y="117892"/>
                    <a:pt x="42024" y="117892"/>
                  </a:cubicBezTo>
                  <a:cubicBezTo>
                    <a:pt x="37234" y="117892"/>
                    <a:pt x="32095" y="113288"/>
                    <a:pt x="32095" y="108150"/>
                  </a:cubicBezTo>
                  <a:cubicBezTo>
                    <a:pt x="32095" y="105132"/>
                    <a:pt x="34398" y="101409"/>
                    <a:pt x="39189" y="101409"/>
                  </a:cubicBezTo>
                  <a:cubicBezTo>
                    <a:pt x="44328" y="101409"/>
                    <a:pt x="49119" y="106371"/>
                    <a:pt x="49119" y="111158"/>
                  </a:cubicBezTo>
                  <a:close/>
                  <a:moveTo>
                    <a:pt x="12941" y="21129"/>
                  </a:moveTo>
                  <a:cubicBezTo>
                    <a:pt x="12234" y="18827"/>
                    <a:pt x="11352" y="16699"/>
                    <a:pt x="11352" y="13689"/>
                  </a:cubicBezTo>
                  <a:cubicBezTo>
                    <a:pt x="11352" y="5360"/>
                    <a:pt x="18438" y="-1372"/>
                    <a:pt x="28194" y="-1372"/>
                  </a:cubicBezTo>
                  <a:cubicBezTo>
                    <a:pt x="45925" y="-1372"/>
                    <a:pt x="53726" y="23082"/>
                    <a:pt x="53726" y="25741"/>
                  </a:cubicBezTo>
                  <a:cubicBezTo>
                    <a:pt x="53726" y="28044"/>
                    <a:pt x="51422" y="28044"/>
                    <a:pt x="50890" y="28044"/>
                  </a:cubicBezTo>
                  <a:cubicBezTo>
                    <a:pt x="48404" y="28044"/>
                    <a:pt x="48229" y="26980"/>
                    <a:pt x="47521" y="25028"/>
                  </a:cubicBezTo>
                  <a:cubicBezTo>
                    <a:pt x="43438" y="10854"/>
                    <a:pt x="35637" y="3590"/>
                    <a:pt x="28726" y="3590"/>
                  </a:cubicBezTo>
                  <a:cubicBezTo>
                    <a:pt x="25175" y="3590"/>
                    <a:pt x="24293" y="5892"/>
                    <a:pt x="24293" y="9790"/>
                  </a:cubicBezTo>
                  <a:cubicBezTo>
                    <a:pt x="24293" y="13864"/>
                    <a:pt x="25532" y="17231"/>
                    <a:pt x="27130" y="21129"/>
                  </a:cubicBezTo>
                  <a:cubicBezTo>
                    <a:pt x="28901" y="25917"/>
                    <a:pt x="30855" y="30704"/>
                    <a:pt x="32802" y="35310"/>
                  </a:cubicBezTo>
                  <a:cubicBezTo>
                    <a:pt x="34398" y="39565"/>
                    <a:pt x="40785" y="55691"/>
                    <a:pt x="41493" y="57819"/>
                  </a:cubicBezTo>
                  <a:cubicBezTo>
                    <a:pt x="42024" y="59590"/>
                    <a:pt x="42557" y="61717"/>
                    <a:pt x="42557" y="63488"/>
                  </a:cubicBezTo>
                  <a:cubicBezTo>
                    <a:pt x="42557" y="71817"/>
                    <a:pt x="35462" y="78549"/>
                    <a:pt x="25708" y="78549"/>
                  </a:cubicBezTo>
                  <a:cubicBezTo>
                    <a:pt x="8158" y="78549"/>
                    <a:pt x="0" y="54452"/>
                    <a:pt x="0" y="51436"/>
                  </a:cubicBezTo>
                  <a:cubicBezTo>
                    <a:pt x="0" y="49133"/>
                    <a:pt x="2486" y="49133"/>
                    <a:pt x="3011" y="49133"/>
                  </a:cubicBezTo>
                  <a:cubicBezTo>
                    <a:pt x="5497" y="49133"/>
                    <a:pt x="5672" y="50022"/>
                    <a:pt x="6204" y="51968"/>
                  </a:cubicBezTo>
                  <a:cubicBezTo>
                    <a:pt x="10820" y="67212"/>
                    <a:pt x="18621" y="73588"/>
                    <a:pt x="25175" y="73588"/>
                  </a:cubicBezTo>
                  <a:cubicBezTo>
                    <a:pt x="28019" y="73588"/>
                    <a:pt x="29608" y="72174"/>
                    <a:pt x="29608" y="67387"/>
                  </a:cubicBezTo>
                  <a:cubicBezTo>
                    <a:pt x="29608" y="63313"/>
                    <a:pt x="28551" y="60654"/>
                    <a:pt x="24119" y="49665"/>
                  </a:cubicBezTo>
                  <a:lnTo>
                    <a:pt x="12941" y="21129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578" name="任意多边形: 形状 577">
              <a:extLst>
                <a:ext uri="{FF2B5EF4-FFF2-40B4-BE49-F238E27FC236}">
                  <a16:creationId xmlns:a16="http://schemas.microsoft.com/office/drawing/2014/main" id="{FD4BFD40-65E9-FDE5-1E1D-413E9F0B4DCD}"/>
                </a:ext>
              </a:extLst>
            </p:cNvPr>
            <p:cNvSpPr/>
            <p:nvPr>
              <p:custDataLst>
                <p:tags r:id="rId16"/>
              </p:custDataLst>
            </p:nvPr>
          </p:nvSpPr>
          <p:spPr>
            <a:xfrm flipV="1">
              <a:off x="11171105" y="-14829406"/>
              <a:ext cx="119861" cy="8685"/>
            </a:xfrm>
            <a:custGeom>
              <a:avLst/>
              <a:gdLst>
                <a:gd name="connsiteX0" fmla="*/ 112767 w 119861"/>
                <a:gd name="connsiteY0" fmla="*/ -1371 h 8685"/>
                <a:gd name="connsiteX1" fmla="*/ 119862 w 119861"/>
                <a:gd name="connsiteY1" fmla="*/ 2884 h 8685"/>
                <a:gd name="connsiteX2" fmla="*/ 112767 w 119861"/>
                <a:gd name="connsiteY2" fmla="*/ 7315 h 8685"/>
                <a:gd name="connsiteX3" fmla="*/ 7086 w 119861"/>
                <a:gd name="connsiteY3" fmla="*/ 7315 h 8685"/>
                <a:gd name="connsiteX4" fmla="*/ 0 w 119861"/>
                <a:gd name="connsiteY4" fmla="*/ 3060 h 8685"/>
                <a:gd name="connsiteX5" fmla="*/ 7086 w 119861"/>
                <a:gd name="connsiteY5" fmla="*/ -1371 h 8685"/>
                <a:gd name="connsiteX6" fmla="*/ 112767 w 119861"/>
                <a:gd name="connsiteY6" fmla="*/ -1371 h 86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9861" h="8685">
                  <a:moveTo>
                    <a:pt x="112767" y="-1371"/>
                  </a:moveTo>
                  <a:cubicBezTo>
                    <a:pt x="115603" y="-1371"/>
                    <a:pt x="119862" y="-1371"/>
                    <a:pt x="119862" y="2884"/>
                  </a:cubicBezTo>
                  <a:cubicBezTo>
                    <a:pt x="119862" y="7315"/>
                    <a:pt x="115786" y="7315"/>
                    <a:pt x="112767" y="7315"/>
                  </a:cubicBezTo>
                  <a:lnTo>
                    <a:pt x="7086" y="7315"/>
                  </a:lnTo>
                  <a:cubicBezTo>
                    <a:pt x="4250" y="7315"/>
                    <a:pt x="0" y="7315"/>
                    <a:pt x="0" y="3060"/>
                  </a:cubicBezTo>
                  <a:cubicBezTo>
                    <a:pt x="0" y="-1371"/>
                    <a:pt x="4075" y="-1371"/>
                    <a:pt x="7086" y="-1371"/>
                  </a:cubicBezTo>
                  <a:lnTo>
                    <a:pt x="112767" y="-1371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579" name="任意多边形: 形状 578">
              <a:extLst>
                <a:ext uri="{FF2B5EF4-FFF2-40B4-BE49-F238E27FC236}">
                  <a16:creationId xmlns:a16="http://schemas.microsoft.com/office/drawing/2014/main" id="{61B048B3-D93D-2CCC-56B2-9E7EA132C5D9}"/>
                </a:ext>
              </a:extLst>
            </p:cNvPr>
            <p:cNvSpPr/>
            <p:nvPr>
              <p:custDataLst>
                <p:tags r:id="rId17"/>
              </p:custDataLst>
            </p:nvPr>
          </p:nvSpPr>
          <p:spPr>
            <a:xfrm flipV="1">
              <a:off x="11329553" y="-14898340"/>
              <a:ext cx="64538" cy="117669"/>
            </a:xfrm>
            <a:custGeom>
              <a:avLst/>
              <a:gdLst>
                <a:gd name="connsiteX0" fmla="*/ 40071 w 64538"/>
                <a:gd name="connsiteY0" fmla="*/ 111343 h 117669"/>
                <a:gd name="connsiteX1" fmla="*/ 34756 w 64538"/>
                <a:gd name="connsiteY1" fmla="*/ 116298 h 117669"/>
                <a:gd name="connsiteX2" fmla="*/ 0 w 64538"/>
                <a:gd name="connsiteY2" fmla="*/ 104958 h 117669"/>
                <a:gd name="connsiteX3" fmla="*/ 0 w 64538"/>
                <a:gd name="connsiteY3" fmla="*/ 98576 h 117669"/>
                <a:gd name="connsiteX4" fmla="*/ 25708 w 64538"/>
                <a:gd name="connsiteY4" fmla="*/ 103538 h 117669"/>
                <a:gd name="connsiteX5" fmla="*/ 25708 w 64538"/>
                <a:gd name="connsiteY5" fmla="*/ 13159 h 117669"/>
                <a:gd name="connsiteX6" fmla="*/ 7976 w 64538"/>
                <a:gd name="connsiteY6" fmla="*/ 5012 h 117669"/>
                <a:gd name="connsiteX7" fmla="*/ 1239 w 64538"/>
                <a:gd name="connsiteY7" fmla="*/ 5012 h 117669"/>
                <a:gd name="connsiteX8" fmla="*/ 1239 w 64538"/>
                <a:gd name="connsiteY8" fmla="*/ -1372 h 117669"/>
                <a:gd name="connsiteX9" fmla="*/ 32802 w 64538"/>
                <a:gd name="connsiteY9" fmla="*/ -665 h 117669"/>
                <a:gd name="connsiteX10" fmla="*/ 64539 w 64538"/>
                <a:gd name="connsiteY10" fmla="*/ -1372 h 117669"/>
                <a:gd name="connsiteX11" fmla="*/ 64539 w 64538"/>
                <a:gd name="connsiteY11" fmla="*/ 5012 h 117669"/>
                <a:gd name="connsiteX12" fmla="*/ 57802 w 64538"/>
                <a:gd name="connsiteY12" fmla="*/ 5012 h 117669"/>
                <a:gd name="connsiteX13" fmla="*/ 40071 w 64538"/>
                <a:gd name="connsiteY13" fmla="*/ 13159 h 117669"/>
                <a:gd name="connsiteX14" fmla="*/ 40071 w 64538"/>
                <a:gd name="connsiteY14" fmla="*/ 111343 h 117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4538" h="117669">
                  <a:moveTo>
                    <a:pt x="40071" y="111343"/>
                  </a:moveTo>
                  <a:cubicBezTo>
                    <a:pt x="40071" y="116122"/>
                    <a:pt x="39721" y="116298"/>
                    <a:pt x="34756" y="116298"/>
                  </a:cubicBezTo>
                  <a:cubicBezTo>
                    <a:pt x="23403" y="105134"/>
                    <a:pt x="7268" y="104958"/>
                    <a:pt x="0" y="104958"/>
                  </a:cubicBezTo>
                  <a:lnTo>
                    <a:pt x="0" y="98576"/>
                  </a:lnTo>
                  <a:cubicBezTo>
                    <a:pt x="4258" y="98576"/>
                    <a:pt x="15960" y="98576"/>
                    <a:pt x="25708" y="103538"/>
                  </a:cubicBezTo>
                  <a:lnTo>
                    <a:pt x="25708" y="13159"/>
                  </a:lnTo>
                  <a:cubicBezTo>
                    <a:pt x="25708" y="7315"/>
                    <a:pt x="25708" y="5012"/>
                    <a:pt x="7976" y="5012"/>
                  </a:cubicBezTo>
                  <a:lnTo>
                    <a:pt x="1239" y="5012"/>
                  </a:lnTo>
                  <a:lnTo>
                    <a:pt x="1239" y="-1372"/>
                  </a:lnTo>
                  <a:cubicBezTo>
                    <a:pt x="4433" y="-1197"/>
                    <a:pt x="26239" y="-665"/>
                    <a:pt x="32802" y="-665"/>
                  </a:cubicBezTo>
                  <a:cubicBezTo>
                    <a:pt x="38299" y="-665"/>
                    <a:pt x="60638" y="-1197"/>
                    <a:pt x="64539" y="-1372"/>
                  </a:cubicBezTo>
                  <a:lnTo>
                    <a:pt x="64539" y="5012"/>
                  </a:lnTo>
                  <a:lnTo>
                    <a:pt x="57802" y="5012"/>
                  </a:lnTo>
                  <a:cubicBezTo>
                    <a:pt x="40071" y="5012"/>
                    <a:pt x="40071" y="7315"/>
                    <a:pt x="40071" y="13159"/>
                  </a:cubicBezTo>
                  <a:lnTo>
                    <a:pt x="40071" y="111343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580" name="任意多边形: 形状 579">
              <a:extLst>
                <a:ext uri="{FF2B5EF4-FFF2-40B4-BE49-F238E27FC236}">
                  <a16:creationId xmlns:a16="http://schemas.microsoft.com/office/drawing/2014/main" id="{BDF7E048-A5DA-416E-4754-7D98E7729D18}"/>
                </a:ext>
              </a:extLst>
            </p:cNvPr>
            <p:cNvSpPr/>
            <p:nvPr>
              <p:custDataLst>
                <p:tags r:id="rId18"/>
              </p:custDataLst>
            </p:nvPr>
          </p:nvSpPr>
          <p:spPr>
            <a:xfrm flipV="1">
              <a:off x="11438292" y="-15008447"/>
              <a:ext cx="58747" cy="253090"/>
            </a:xfrm>
            <a:custGeom>
              <a:avLst/>
              <a:gdLst>
                <a:gd name="connsiteX0" fmla="*/ 58747 w 58747"/>
                <a:gd name="connsiteY0" fmla="*/ 125171 h 253090"/>
                <a:gd name="connsiteX1" fmla="*/ 42033 w 58747"/>
                <a:gd name="connsiteY1" fmla="*/ 204132 h 253090"/>
                <a:gd name="connsiteX2" fmla="*/ 2535 w 58747"/>
                <a:gd name="connsiteY2" fmla="*/ 251715 h 253090"/>
                <a:gd name="connsiteX3" fmla="*/ 0 w 58747"/>
                <a:gd name="connsiteY3" fmla="*/ 249183 h 253090"/>
                <a:gd name="connsiteX4" fmla="*/ 4815 w 58747"/>
                <a:gd name="connsiteY4" fmla="*/ 243363 h 253090"/>
                <a:gd name="connsiteX5" fmla="*/ 44058 w 58747"/>
                <a:gd name="connsiteY5" fmla="*/ 125171 h 253090"/>
                <a:gd name="connsiteX6" fmla="*/ 3289 w 58747"/>
                <a:gd name="connsiteY6" fmla="*/ 5462 h 253090"/>
                <a:gd name="connsiteX7" fmla="*/ 0 w 58747"/>
                <a:gd name="connsiteY7" fmla="*/ 1157 h 253090"/>
                <a:gd name="connsiteX8" fmla="*/ 2535 w 58747"/>
                <a:gd name="connsiteY8" fmla="*/ -1375 h 253090"/>
                <a:gd name="connsiteX9" fmla="*/ 42795 w 58747"/>
                <a:gd name="connsiteY9" fmla="*/ 47979 h 253090"/>
                <a:gd name="connsiteX10" fmla="*/ 58747 w 58747"/>
                <a:gd name="connsiteY10" fmla="*/ 125171 h 253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8747" h="253090">
                  <a:moveTo>
                    <a:pt x="58747" y="125171"/>
                  </a:moveTo>
                  <a:cubicBezTo>
                    <a:pt x="58747" y="144909"/>
                    <a:pt x="55967" y="175533"/>
                    <a:pt x="42033" y="204132"/>
                  </a:cubicBezTo>
                  <a:cubicBezTo>
                    <a:pt x="26843" y="235265"/>
                    <a:pt x="5061" y="251715"/>
                    <a:pt x="2535" y="251715"/>
                  </a:cubicBezTo>
                  <a:cubicBezTo>
                    <a:pt x="1009" y="251715"/>
                    <a:pt x="0" y="250700"/>
                    <a:pt x="0" y="249183"/>
                  </a:cubicBezTo>
                  <a:cubicBezTo>
                    <a:pt x="0" y="248429"/>
                    <a:pt x="0" y="247921"/>
                    <a:pt x="4815" y="243363"/>
                  </a:cubicBezTo>
                  <a:cubicBezTo>
                    <a:pt x="29624" y="218304"/>
                    <a:pt x="44058" y="178065"/>
                    <a:pt x="44058" y="125171"/>
                  </a:cubicBezTo>
                  <a:cubicBezTo>
                    <a:pt x="44058" y="81891"/>
                    <a:pt x="34692" y="37347"/>
                    <a:pt x="3289" y="5462"/>
                  </a:cubicBezTo>
                  <a:cubicBezTo>
                    <a:pt x="0" y="2421"/>
                    <a:pt x="0" y="1912"/>
                    <a:pt x="0" y="1157"/>
                  </a:cubicBezTo>
                  <a:cubicBezTo>
                    <a:pt x="0" y="-358"/>
                    <a:pt x="1009" y="-1375"/>
                    <a:pt x="2535" y="-1375"/>
                  </a:cubicBezTo>
                  <a:cubicBezTo>
                    <a:pt x="5061" y="-1375"/>
                    <a:pt x="27853" y="15838"/>
                    <a:pt x="42795" y="47979"/>
                  </a:cubicBezTo>
                  <a:cubicBezTo>
                    <a:pt x="55712" y="75816"/>
                    <a:pt x="58747" y="103907"/>
                    <a:pt x="58747" y="125171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581" name="任意多边形: 形状 580">
              <a:extLst>
                <a:ext uri="{FF2B5EF4-FFF2-40B4-BE49-F238E27FC236}">
                  <a16:creationId xmlns:a16="http://schemas.microsoft.com/office/drawing/2014/main" id="{4F0781C8-02AD-428E-07DC-01569EB51D63}"/>
                </a:ext>
              </a:extLst>
            </p:cNvPr>
            <p:cNvSpPr/>
            <p:nvPr>
              <p:custDataLst>
                <p:tags r:id="rId19"/>
              </p:custDataLst>
            </p:nvPr>
          </p:nvSpPr>
          <p:spPr>
            <a:xfrm flipV="1">
              <a:off x="11592671" y="-14966184"/>
              <a:ext cx="168400" cy="168563"/>
            </a:xfrm>
            <a:custGeom>
              <a:avLst/>
              <a:gdLst>
                <a:gd name="connsiteX0" fmla="*/ 89389 w 168400"/>
                <a:gd name="connsiteY0" fmla="*/ 77840 h 168563"/>
                <a:gd name="connsiteX1" fmla="*/ 160042 w 168400"/>
                <a:gd name="connsiteY1" fmla="*/ 77840 h 168563"/>
                <a:gd name="connsiteX2" fmla="*/ 168401 w 168400"/>
                <a:gd name="connsiteY2" fmla="*/ 82907 h 168563"/>
                <a:gd name="connsiteX3" fmla="*/ 160042 w 168400"/>
                <a:gd name="connsiteY3" fmla="*/ 87964 h 168563"/>
                <a:gd name="connsiteX4" fmla="*/ 89389 w 168400"/>
                <a:gd name="connsiteY4" fmla="*/ 87964 h 168563"/>
                <a:gd name="connsiteX5" fmla="*/ 89389 w 168400"/>
                <a:gd name="connsiteY5" fmla="*/ 158835 h 168563"/>
                <a:gd name="connsiteX6" fmla="*/ 84328 w 168400"/>
                <a:gd name="connsiteY6" fmla="*/ 167188 h 168563"/>
                <a:gd name="connsiteX7" fmla="*/ 79259 w 168400"/>
                <a:gd name="connsiteY7" fmla="*/ 158835 h 168563"/>
                <a:gd name="connsiteX8" fmla="*/ 79259 w 168400"/>
                <a:gd name="connsiteY8" fmla="*/ 87964 h 168563"/>
                <a:gd name="connsiteX9" fmla="*/ 8357 w 168400"/>
                <a:gd name="connsiteY9" fmla="*/ 87964 h 168563"/>
                <a:gd name="connsiteX10" fmla="*/ 0 w 168400"/>
                <a:gd name="connsiteY10" fmla="*/ 82907 h 168563"/>
                <a:gd name="connsiteX11" fmla="*/ 8357 w 168400"/>
                <a:gd name="connsiteY11" fmla="*/ 77840 h 168563"/>
                <a:gd name="connsiteX12" fmla="*/ 79259 w 168400"/>
                <a:gd name="connsiteY12" fmla="*/ 77840 h 168563"/>
                <a:gd name="connsiteX13" fmla="*/ 79259 w 168400"/>
                <a:gd name="connsiteY13" fmla="*/ 6977 h 168563"/>
                <a:gd name="connsiteX14" fmla="*/ 84328 w 168400"/>
                <a:gd name="connsiteY14" fmla="*/ -1375 h 168563"/>
                <a:gd name="connsiteX15" fmla="*/ 89389 w 168400"/>
                <a:gd name="connsiteY15" fmla="*/ 6977 h 168563"/>
                <a:gd name="connsiteX16" fmla="*/ 89389 w 168400"/>
                <a:gd name="connsiteY16" fmla="*/ 77840 h 168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68400" h="168563">
                  <a:moveTo>
                    <a:pt x="89389" y="77840"/>
                  </a:moveTo>
                  <a:lnTo>
                    <a:pt x="160042" y="77840"/>
                  </a:lnTo>
                  <a:cubicBezTo>
                    <a:pt x="163586" y="77840"/>
                    <a:pt x="168401" y="77840"/>
                    <a:pt x="168401" y="82907"/>
                  </a:cubicBezTo>
                  <a:cubicBezTo>
                    <a:pt x="168401" y="87964"/>
                    <a:pt x="163586" y="87964"/>
                    <a:pt x="160042" y="87964"/>
                  </a:cubicBezTo>
                  <a:lnTo>
                    <a:pt x="89389" y="87964"/>
                  </a:lnTo>
                  <a:lnTo>
                    <a:pt x="89389" y="158835"/>
                  </a:lnTo>
                  <a:cubicBezTo>
                    <a:pt x="89389" y="162376"/>
                    <a:pt x="89389" y="167188"/>
                    <a:pt x="84328" y="167188"/>
                  </a:cubicBezTo>
                  <a:cubicBezTo>
                    <a:pt x="79259" y="167188"/>
                    <a:pt x="79259" y="162376"/>
                    <a:pt x="79259" y="158835"/>
                  </a:cubicBezTo>
                  <a:lnTo>
                    <a:pt x="79259" y="87964"/>
                  </a:lnTo>
                  <a:lnTo>
                    <a:pt x="8357" y="87964"/>
                  </a:lnTo>
                  <a:cubicBezTo>
                    <a:pt x="4815" y="87964"/>
                    <a:pt x="0" y="87964"/>
                    <a:pt x="0" y="82907"/>
                  </a:cubicBezTo>
                  <a:cubicBezTo>
                    <a:pt x="0" y="77840"/>
                    <a:pt x="4815" y="77840"/>
                    <a:pt x="8357" y="77840"/>
                  </a:cubicBezTo>
                  <a:lnTo>
                    <a:pt x="79259" y="77840"/>
                  </a:lnTo>
                  <a:lnTo>
                    <a:pt x="79259" y="6977"/>
                  </a:lnTo>
                  <a:cubicBezTo>
                    <a:pt x="79259" y="3437"/>
                    <a:pt x="79259" y="-1375"/>
                    <a:pt x="84328" y="-1375"/>
                  </a:cubicBezTo>
                  <a:cubicBezTo>
                    <a:pt x="89389" y="-1375"/>
                    <a:pt x="89389" y="3437"/>
                    <a:pt x="89389" y="6977"/>
                  </a:cubicBezTo>
                  <a:lnTo>
                    <a:pt x="89389" y="77840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582" name="任意多边形: 形状 581">
              <a:extLst>
                <a:ext uri="{FF2B5EF4-FFF2-40B4-BE49-F238E27FC236}">
                  <a16:creationId xmlns:a16="http://schemas.microsoft.com/office/drawing/2014/main" id="{DC738178-B916-995F-85ED-6CF541C68A6F}"/>
                </a:ext>
              </a:extLst>
            </p:cNvPr>
            <p:cNvSpPr/>
            <p:nvPr>
              <p:custDataLst>
                <p:tags r:id="rId20"/>
              </p:custDataLst>
            </p:nvPr>
          </p:nvSpPr>
          <p:spPr>
            <a:xfrm flipV="1">
              <a:off x="11838481" y="-14931002"/>
              <a:ext cx="140285" cy="113389"/>
            </a:xfrm>
            <a:custGeom>
              <a:avLst/>
              <a:gdLst>
                <a:gd name="connsiteX0" fmla="*/ 121546 w 140285"/>
                <a:gd name="connsiteY0" fmla="*/ 94801 h 113389"/>
                <a:gd name="connsiteX1" fmla="*/ 140286 w 140285"/>
                <a:gd name="connsiteY1" fmla="*/ 100120 h 113389"/>
                <a:gd name="connsiteX2" fmla="*/ 140286 w 140285"/>
                <a:gd name="connsiteY2" fmla="*/ 112015 h 113389"/>
                <a:gd name="connsiteX3" fmla="*/ 120283 w 140285"/>
                <a:gd name="connsiteY3" fmla="*/ 111252 h 113389"/>
                <a:gd name="connsiteX4" fmla="*/ 97237 w 140285"/>
                <a:gd name="connsiteY4" fmla="*/ 112015 h 113389"/>
                <a:gd name="connsiteX5" fmla="*/ 97237 w 140285"/>
                <a:gd name="connsiteY5" fmla="*/ 100120 h 113389"/>
                <a:gd name="connsiteX6" fmla="*/ 109391 w 140285"/>
                <a:gd name="connsiteY6" fmla="*/ 97334 h 113389"/>
                <a:gd name="connsiteX7" fmla="*/ 108128 w 140285"/>
                <a:gd name="connsiteY7" fmla="*/ 94301 h 113389"/>
                <a:gd name="connsiteX8" fmla="*/ 78750 w 140285"/>
                <a:gd name="connsiteY8" fmla="*/ 31028 h 113389"/>
                <a:gd name="connsiteX9" fmla="*/ 46593 w 140285"/>
                <a:gd name="connsiteY9" fmla="*/ 100120 h 113389"/>
                <a:gd name="connsiteX10" fmla="*/ 60265 w 140285"/>
                <a:gd name="connsiteY10" fmla="*/ 100120 h 113389"/>
                <a:gd name="connsiteX11" fmla="*/ 60265 w 140285"/>
                <a:gd name="connsiteY11" fmla="*/ 112015 h 113389"/>
                <a:gd name="connsiteX12" fmla="*/ 28869 w 140285"/>
                <a:gd name="connsiteY12" fmla="*/ 111252 h 113389"/>
                <a:gd name="connsiteX13" fmla="*/ 0 w 140285"/>
                <a:gd name="connsiteY13" fmla="*/ 112015 h 113389"/>
                <a:gd name="connsiteX14" fmla="*/ 0 w 140285"/>
                <a:gd name="connsiteY14" fmla="*/ 100120 h 113389"/>
                <a:gd name="connsiteX15" fmla="*/ 16206 w 140285"/>
                <a:gd name="connsiteY15" fmla="*/ 100120 h 113389"/>
                <a:gd name="connsiteX16" fmla="*/ 60518 w 140285"/>
                <a:gd name="connsiteY16" fmla="*/ 4954 h 113389"/>
                <a:gd name="connsiteX17" fmla="*/ 70139 w 140285"/>
                <a:gd name="connsiteY17" fmla="*/ -1375 h 113389"/>
                <a:gd name="connsiteX18" fmla="*/ 79513 w 140285"/>
                <a:gd name="connsiteY18" fmla="*/ 4707 h 113389"/>
                <a:gd name="connsiteX19" fmla="*/ 121546 w 140285"/>
                <a:gd name="connsiteY19" fmla="*/ 94801 h 113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40285" h="113389">
                  <a:moveTo>
                    <a:pt x="121546" y="94801"/>
                  </a:moveTo>
                  <a:cubicBezTo>
                    <a:pt x="123063" y="98350"/>
                    <a:pt x="124080" y="100120"/>
                    <a:pt x="140286" y="100120"/>
                  </a:cubicBezTo>
                  <a:lnTo>
                    <a:pt x="140286" y="112015"/>
                  </a:lnTo>
                  <a:cubicBezTo>
                    <a:pt x="133955" y="111506"/>
                    <a:pt x="126614" y="111252"/>
                    <a:pt x="120283" y="111252"/>
                  </a:cubicBezTo>
                  <a:cubicBezTo>
                    <a:pt x="113951" y="111252"/>
                    <a:pt x="102559" y="111760"/>
                    <a:pt x="97237" y="112015"/>
                  </a:cubicBezTo>
                  <a:lnTo>
                    <a:pt x="97237" y="100120"/>
                  </a:lnTo>
                  <a:cubicBezTo>
                    <a:pt x="102051" y="100120"/>
                    <a:pt x="109391" y="99359"/>
                    <a:pt x="109391" y="97334"/>
                  </a:cubicBezTo>
                  <a:cubicBezTo>
                    <a:pt x="109391" y="97079"/>
                    <a:pt x="109137" y="96571"/>
                    <a:pt x="108128" y="94301"/>
                  </a:cubicBezTo>
                  <a:lnTo>
                    <a:pt x="78750" y="31028"/>
                  </a:lnTo>
                  <a:lnTo>
                    <a:pt x="46593" y="100120"/>
                  </a:lnTo>
                  <a:lnTo>
                    <a:pt x="60265" y="100120"/>
                  </a:lnTo>
                  <a:lnTo>
                    <a:pt x="60265" y="112015"/>
                  </a:lnTo>
                  <a:cubicBezTo>
                    <a:pt x="51907" y="111506"/>
                    <a:pt x="29123" y="111252"/>
                    <a:pt x="28869" y="111252"/>
                  </a:cubicBezTo>
                  <a:cubicBezTo>
                    <a:pt x="21775" y="111252"/>
                    <a:pt x="10383" y="111760"/>
                    <a:pt x="0" y="112015"/>
                  </a:cubicBezTo>
                  <a:lnTo>
                    <a:pt x="0" y="100120"/>
                  </a:lnTo>
                  <a:lnTo>
                    <a:pt x="16206" y="100120"/>
                  </a:lnTo>
                  <a:lnTo>
                    <a:pt x="60518" y="4954"/>
                  </a:lnTo>
                  <a:cubicBezTo>
                    <a:pt x="63561" y="-1375"/>
                    <a:pt x="66850" y="-1375"/>
                    <a:pt x="70139" y="-1375"/>
                  </a:cubicBezTo>
                  <a:cubicBezTo>
                    <a:pt x="74445" y="-1375"/>
                    <a:pt x="76979" y="-612"/>
                    <a:pt x="79513" y="4707"/>
                  </a:cubicBezTo>
                  <a:lnTo>
                    <a:pt x="121546" y="94801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583" name="任意多边形: 形状 582">
              <a:extLst>
                <a:ext uri="{FF2B5EF4-FFF2-40B4-BE49-F238E27FC236}">
                  <a16:creationId xmlns:a16="http://schemas.microsoft.com/office/drawing/2014/main" id="{B2195B59-C788-1A05-A1A9-0E6349B3AEE9}"/>
                </a:ext>
              </a:extLst>
            </p:cNvPr>
            <p:cNvSpPr/>
            <p:nvPr>
              <p:custDataLst>
                <p:tags r:id="rId21"/>
              </p:custDataLst>
            </p:nvPr>
          </p:nvSpPr>
          <p:spPr>
            <a:xfrm flipV="1">
              <a:off x="11989461" y="-15018433"/>
              <a:ext cx="98936" cy="112531"/>
            </a:xfrm>
            <a:custGeom>
              <a:avLst/>
              <a:gdLst>
                <a:gd name="connsiteX0" fmla="*/ 13473 w 98936"/>
                <a:gd name="connsiteY0" fmla="*/ 11378 h 112531"/>
                <a:gd name="connsiteX1" fmla="*/ 4782 w 98936"/>
                <a:gd name="connsiteY1" fmla="*/ 4993 h 112531"/>
                <a:gd name="connsiteX2" fmla="*/ 0 w 98936"/>
                <a:gd name="connsiteY2" fmla="*/ 1278 h 112531"/>
                <a:gd name="connsiteX3" fmla="*/ 2478 w 98936"/>
                <a:gd name="connsiteY3" fmla="*/ -1382 h 112531"/>
                <a:gd name="connsiteX4" fmla="*/ 17731 w 98936"/>
                <a:gd name="connsiteY4" fmla="*/ -675 h 112531"/>
                <a:gd name="connsiteX5" fmla="*/ 36345 w 98936"/>
                <a:gd name="connsiteY5" fmla="*/ -1382 h 112531"/>
                <a:gd name="connsiteX6" fmla="*/ 39895 w 98936"/>
                <a:gd name="connsiteY6" fmla="*/ 2517 h 112531"/>
                <a:gd name="connsiteX7" fmla="*/ 35279 w 98936"/>
                <a:gd name="connsiteY7" fmla="*/ 4993 h 112531"/>
                <a:gd name="connsiteX8" fmla="*/ 26597 w 98936"/>
                <a:gd name="connsiteY8" fmla="*/ 7121 h 112531"/>
                <a:gd name="connsiteX9" fmla="*/ 28543 w 98936"/>
                <a:gd name="connsiteY9" fmla="*/ 15276 h 112531"/>
                <a:gd name="connsiteX10" fmla="*/ 35105 w 98936"/>
                <a:gd name="connsiteY10" fmla="*/ 41684 h 112531"/>
                <a:gd name="connsiteX11" fmla="*/ 53369 w 98936"/>
                <a:gd name="connsiteY11" fmla="*/ 31228 h 112531"/>
                <a:gd name="connsiteX12" fmla="*/ 98937 w 98936"/>
                <a:gd name="connsiteY12" fmla="*/ 81557 h 112531"/>
                <a:gd name="connsiteX13" fmla="*/ 72339 w 98936"/>
                <a:gd name="connsiteY13" fmla="*/ 111150 h 112531"/>
                <a:gd name="connsiteX14" fmla="*/ 47164 w 98936"/>
                <a:gd name="connsiteY14" fmla="*/ 98747 h 112531"/>
                <a:gd name="connsiteX15" fmla="*/ 28901 w 98936"/>
                <a:gd name="connsiteY15" fmla="*/ 111150 h 112531"/>
                <a:gd name="connsiteX16" fmla="*/ 14895 w 98936"/>
                <a:gd name="connsiteY16" fmla="*/ 101757 h 112531"/>
                <a:gd name="connsiteX17" fmla="*/ 8508 w 98936"/>
                <a:gd name="connsiteY17" fmla="*/ 84035 h 112531"/>
                <a:gd name="connsiteX18" fmla="*/ 11519 w 98936"/>
                <a:gd name="connsiteY18" fmla="*/ 81732 h 112531"/>
                <a:gd name="connsiteX19" fmla="*/ 15428 w 98936"/>
                <a:gd name="connsiteY19" fmla="*/ 87052 h 112531"/>
                <a:gd name="connsiteX20" fmla="*/ 28369 w 98936"/>
                <a:gd name="connsiteY20" fmla="*/ 106188 h 112531"/>
                <a:gd name="connsiteX21" fmla="*/ 34215 w 98936"/>
                <a:gd name="connsiteY21" fmla="*/ 97501 h 112531"/>
                <a:gd name="connsiteX22" fmla="*/ 33683 w 98936"/>
                <a:gd name="connsiteY22" fmla="*/ 92189 h 112531"/>
                <a:gd name="connsiteX23" fmla="*/ 13473 w 98936"/>
                <a:gd name="connsiteY23" fmla="*/ 11378 h 112531"/>
                <a:gd name="connsiteX24" fmla="*/ 46982 w 98936"/>
                <a:gd name="connsiteY24" fmla="*/ 89886 h 112531"/>
                <a:gd name="connsiteX25" fmla="*/ 71807 w 98936"/>
                <a:gd name="connsiteY25" fmla="*/ 106188 h 112531"/>
                <a:gd name="connsiteX26" fmla="*/ 84756 w 98936"/>
                <a:gd name="connsiteY26" fmla="*/ 88998 h 112531"/>
                <a:gd name="connsiteX27" fmla="*/ 75532 w 98936"/>
                <a:gd name="connsiteY27" fmla="*/ 53379 h 112531"/>
                <a:gd name="connsiteX28" fmla="*/ 53369 w 98936"/>
                <a:gd name="connsiteY28" fmla="*/ 36190 h 112531"/>
                <a:gd name="connsiteX29" fmla="*/ 37591 w 98936"/>
                <a:gd name="connsiteY29" fmla="*/ 51609 h 112531"/>
                <a:gd name="connsiteX30" fmla="*/ 38116 w 98936"/>
                <a:gd name="connsiteY30" fmla="*/ 54261 h 112531"/>
                <a:gd name="connsiteX31" fmla="*/ 46982 w 98936"/>
                <a:gd name="connsiteY31" fmla="*/ 89886 h 112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98936" h="112531">
                  <a:moveTo>
                    <a:pt x="13473" y="11378"/>
                  </a:moveTo>
                  <a:cubicBezTo>
                    <a:pt x="12234" y="6415"/>
                    <a:pt x="11876" y="4993"/>
                    <a:pt x="4782" y="4993"/>
                  </a:cubicBezTo>
                  <a:cubicBezTo>
                    <a:pt x="2478" y="4993"/>
                    <a:pt x="0" y="4993"/>
                    <a:pt x="0" y="1278"/>
                  </a:cubicBezTo>
                  <a:cubicBezTo>
                    <a:pt x="0" y="-675"/>
                    <a:pt x="1597" y="-1382"/>
                    <a:pt x="2478" y="-1382"/>
                  </a:cubicBezTo>
                  <a:cubicBezTo>
                    <a:pt x="7086" y="-1382"/>
                    <a:pt x="12941" y="-675"/>
                    <a:pt x="17731" y="-675"/>
                  </a:cubicBezTo>
                  <a:cubicBezTo>
                    <a:pt x="23760" y="-675"/>
                    <a:pt x="30497" y="-1382"/>
                    <a:pt x="36345" y="-1382"/>
                  </a:cubicBezTo>
                  <a:cubicBezTo>
                    <a:pt x="37941" y="-1382"/>
                    <a:pt x="39895" y="-850"/>
                    <a:pt x="39895" y="2517"/>
                  </a:cubicBezTo>
                  <a:cubicBezTo>
                    <a:pt x="39895" y="4993"/>
                    <a:pt x="37409" y="4993"/>
                    <a:pt x="35279" y="4993"/>
                  </a:cubicBezTo>
                  <a:cubicBezTo>
                    <a:pt x="31379" y="4993"/>
                    <a:pt x="26597" y="4993"/>
                    <a:pt x="26597" y="7121"/>
                  </a:cubicBezTo>
                  <a:cubicBezTo>
                    <a:pt x="26597" y="8011"/>
                    <a:pt x="27836" y="12615"/>
                    <a:pt x="28543" y="15276"/>
                  </a:cubicBezTo>
                  <a:cubicBezTo>
                    <a:pt x="30672" y="24669"/>
                    <a:pt x="33158" y="34236"/>
                    <a:pt x="35105" y="41684"/>
                  </a:cubicBezTo>
                  <a:cubicBezTo>
                    <a:pt x="37234" y="38135"/>
                    <a:pt x="42732" y="31228"/>
                    <a:pt x="53369" y="31228"/>
                  </a:cubicBezTo>
                  <a:cubicBezTo>
                    <a:pt x="75000" y="31228"/>
                    <a:pt x="98937" y="55149"/>
                    <a:pt x="98937" y="81557"/>
                  </a:cubicBezTo>
                  <a:cubicBezTo>
                    <a:pt x="98937" y="102289"/>
                    <a:pt x="84574" y="111150"/>
                    <a:pt x="72339" y="111150"/>
                  </a:cubicBezTo>
                  <a:cubicBezTo>
                    <a:pt x="61345" y="111150"/>
                    <a:pt x="51947" y="103710"/>
                    <a:pt x="47164" y="98747"/>
                  </a:cubicBezTo>
                  <a:cubicBezTo>
                    <a:pt x="44145" y="108847"/>
                    <a:pt x="34215" y="111150"/>
                    <a:pt x="28901" y="111150"/>
                  </a:cubicBezTo>
                  <a:cubicBezTo>
                    <a:pt x="21981" y="111150"/>
                    <a:pt x="17731" y="106545"/>
                    <a:pt x="14895" y="101757"/>
                  </a:cubicBezTo>
                  <a:cubicBezTo>
                    <a:pt x="11344" y="95730"/>
                    <a:pt x="8508" y="85099"/>
                    <a:pt x="8508" y="84035"/>
                  </a:cubicBezTo>
                  <a:cubicBezTo>
                    <a:pt x="8508" y="81732"/>
                    <a:pt x="10995" y="81732"/>
                    <a:pt x="11519" y="81732"/>
                  </a:cubicBezTo>
                  <a:cubicBezTo>
                    <a:pt x="14005" y="81732"/>
                    <a:pt x="14180" y="82264"/>
                    <a:pt x="15428" y="87052"/>
                  </a:cubicBezTo>
                  <a:cubicBezTo>
                    <a:pt x="18081" y="97327"/>
                    <a:pt x="21449" y="106188"/>
                    <a:pt x="28369" y="106188"/>
                  </a:cubicBezTo>
                  <a:cubicBezTo>
                    <a:pt x="32976" y="106188"/>
                    <a:pt x="34215" y="102289"/>
                    <a:pt x="34215" y="97501"/>
                  </a:cubicBezTo>
                  <a:cubicBezTo>
                    <a:pt x="34215" y="95556"/>
                    <a:pt x="33866" y="93253"/>
                    <a:pt x="33683" y="92189"/>
                  </a:cubicBezTo>
                  <a:lnTo>
                    <a:pt x="13473" y="11378"/>
                  </a:lnTo>
                  <a:close/>
                  <a:moveTo>
                    <a:pt x="46982" y="89886"/>
                  </a:moveTo>
                  <a:cubicBezTo>
                    <a:pt x="57269" y="103527"/>
                    <a:pt x="66134" y="106188"/>
                    <a:pt x="71807" y="106188"/>
                  </a:cubicBezTo>
                  <a:cubicBezTo>
                    <a:pt x="78726" y="106188"/>
                    <a:pt x="84756" y="101050"/>
                    <a:pt x="84756" y="88998"/>
                  </a:cubicBezTo>
                  <a:cubicBezTo>
                    <a:pt x="84756" y="81732"/>
                    <a:pt x="80855" y="63654"/>
                    <a:pt x="75532" y="53379"/>
                  </a:cubicBezTo>
                  <a:cubicBezTo>
                    <a:pt x="71100" y="44693"/>
                    <a:pt x="62409" y="36190"/>
                    <a:pt x="53369" y="36190"/>
                  </a:cubicBezTo>
                  <a:cubicBezTo>
                    <a:pt x="40777" y="36190"/>
                    <a:pt x="37591" y="49830"/>
                    <a:pt x="37591" y="51609"/>
                  </a:cubicBezTo>
                  <a:cubicBezTo>
                    <a:pt x="37591" y="52315"/>
                    <a:pt x="37941" y="53554"/>
                    <a:pt x="38116" y="54261"/>
                  </a:cubicBezTo>
                  <a:lnTo>
                    <a:pt x="46982" y="89886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584" name="任意多边形: 形状 583">
              <a:extLst>
                <a:ext uri="{FF2B5EF4-FFF2-40B4-BE49-F238E27FC236}">
                  <a16:creationId xmlns:a16="http://schemas.microsoft.com/office/drawing/2014/main" id="{3FF58ED8-9837-C279-2FFB-280C71B187B2}"/>
                </a:ext>
              </a:extLst>
            </p:cNvPr>
            <p:cNvSpPr/>
            <p:nvPr>
              <p:custDataLst>
                <p:tags r:id="rId22"/>
              </p:custDataLst>
            </p:nvPr>
          </p:nvSpPr>
          <p:spPr>
            <a:xfrm flipV="1">
              <a:off x="11993926" y="-14865566"/>
              <a:ext cx="53726" cy="119265"/>
            </a:xfrm>
            <a:custGeom>
              <a:avLst/>
              <a:gdLst>
                <a:gd name="connsiteX0" fmla="*/ 49119 w 53726"/>
                <a:gd name="connsiteY0" fmla="*/ 111163 h 119265"/>
                <a:gd name="connsiteX1" fmla="*/ 42024 w 53726"/>
                <a:gd name="connsiteY1" fmla="*/ 117896 h 119265"/>
                <a:gd name="connsiteX2" fmla="*/ 32094 w 53726"/>
                <a:gd name="connsiteY2" fmla="*/ 108154 h 119265"/>
                <a:gd name="connsiteX3" fmla="*/ 39189 w 53726"/>
                <a:gd name="connsiteY3" fmla="*/ 101413 h 119265"/>
                <a:gd name="connsiteX4" fmla="*/ 49119 w 53726"/>
                <a:gd name="connsiteY4" fmla="*/ 111163 h 119265"/>
                <a:gd name="connsiteX5" fmla="*/ 12941 w 53726"/>
                <a:gd name="connsiteY5" fmla="*/ 21132 h 119265"/>
                <a:gd name="connsiteX6" fmla="*/ 11352 w 53726"/>
                <a:gd name="connsiteY6" fmla="*/ 13693 h 119265"/>
                <a:gd name="connsiteX7" fmla="*/ 28194 w 53726"/>
                <a:gd name="connsiteY7" fmla="*/ -1369 h 119265"/>
                <a:gd name="connsiteX8" fmla="*/ 53726 w 53726"/>
                <a:gd name="connsiteY8" fmla="*/ 25746 h 119265"/>
                <a:gd name="connsiteX9" fmla="*/ 50890 w 53726"/>
                <a:gd name="connsiteY9" fmla="*/ 28048 h 119265"/>
                <a:gd name="connsiteX10" fmla="*/ 47521 w 53726"/>
                <a:gd name="connsiteY10" fmla="*/ 25031 h 119265"/>
                <a:gd name="connsiteX11" fmla="*/ 28725 w 53726"/>
                <a:gd name="connsiteY11" fmla="*/ 3593 h 119265"/>
                <a:gd name="connsiteX12" fmla="*/ 24293 w 53726"/>
                <a:gd name="connsiteY12" fmla="*/ 9794 h 119265"/>
                <a:gd name="connsiteX13" fmla="*/ 27129 w 53726"/>
                <a:gd name="connsiteY13" fmla="*/ 21132 h 119265"/>
                <a:gd name="connsiteX14" fmla="*/ 32802 w 53726"/>
                <a:gd name="connsiteY14" fmla="*/ 35314 h 119265"/>
                <a:gd name="connsiteX15" fmla="*/ 41492 w 53726"/>
                <a:gd name="connsiteY15" fmla="*/ 57823 h 119265"/>
                <a:gd name="connsiteX16" fmla="*/ 42557 w 53726"/>
                <a:gd name="connsiteY16" fmla="*/ 63492 h 119265"/>
                <a:gd name="connsiteX17" fmla="*/ 25707 w 53726"/>
                <a:gd name="connsiteY17" fmla="*/ 78553 h 119265"/>
                <a:gd name="connsiteX18" fmla="*/ 0 w 53726"/>
                <a:gd name="connsiteY18" fmla="*/ 51438 h 119265"/>
                <a:gd name="connsiteX19" fmla="*/ 3011 w 53726"/>
                <a:gd name="connsiteY19" fmla="*/ 49137 h 119265"/>
                <a:gd name="connsiteX20" fmla="*/ 6204 w 53726"/>
                <a:gd name="connsiteY20" fmla="*/ 51970 h 119265"/>
                <a:gd name="connsiteX21" fmla="*/ 25175 w 53726"/>
                <a:gd name="connsiteY21" fmla="*/ 73591 h 119265"/>
                <a:gd name="connsiteX22" fmla="*/ 29608 w 53726"/>
                <a:gd name="connsiteY22" fmla="*/ 67391 h 119265"/>
                <a:gd name="connsiteX23" fmla="*/ 24118 w 53726"/>
                <a:gd name="connsiteY23" fmla="*/ 49669 h 119265"/>
                <a:gd name="connsiteX24" fmla="*/ 12941 w 53726"/>
                <a:gd name="connsiteY24" fmla="*/ 21132 h 119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3726" h="119265">
                  <a:moveTo>
                    <a:pt x="49119" y="111163"/>
                  </a:moveTo>
                  <a:cubicBezTo>
                    <a:pt x="49119" y="113997"/>
                    <a:pt x="46989" y="117896"/>
                    <a:pt x="42024" y="117896"/>
                  </a:cubicBezTo>
                  <a:cubicBezTo>
                    <a:pt x="37234" y="117896"/>
                    <a:pt x="32094" y="113290"/>
                    <a:pt x="32094" y="108154"/>
                  </a:cubicBezTo>
                  <a:cubicBezTo>
                    <a:pt x="32094" y="105136"/>
                    <a:pt x="34398" y="101413"/>
                    <a:pt x="39189" y="101413"/>
                  </a:cubicBezTo>
                  <a:cubicBezTo>
                    <a:pt x="44328" y="101413"/>
                    <a:pt x="49119" y="106375"/>
                    <a:pt x="49119" y="111163"/>
                  </a:cubicBezTo>
                  <a:close/>
                  <a:moveTo>
                    <a:pt x="12941" y="21132"/>
                  </a:moveTo>
                  <a:cubicBezTo>
                    <a:pt x="12234" y="18831"/>
                    <a:pt x="11352" y="16702"/>
                    <a:pt x="11352" y="13693"/>
                  </a:cubicBezTo>
                  <a:cubicBezTo>
                    <a:pt x="11352" y="5364"/>
                    <a:pt x="18438" y="-1369"/>
                    <a:pt x="28194" y="-1369"/>
                  </a:cubicBezTo>
                  <a:cubicBezTo>
                    <a:pt x="45925" y="-1369"/>
                    <a:pt x="53726" y="23086"/>
                    <a:pt x="53726" y="25746"/>
                  </a:cubicBezTo>
                  <a:cubicBezTo>
                    <a:pt x="53726" y="28048"/>
                    <a:pt x="51422" y="28048"/>
                    <a:pt x="50890" y="28048"/>
                  </a:cubicBezTo>
                  <a:cubicBezTo>
                    <a:pt x="48404" y="28048"/>
                    <a:pt x="48229" y="26985"/>
                    <a:pt x="47521" y="25031"/>
                  </a:cubicBezTo>
                  <a:cubicBezTo>
                    <a:pt x="43438" y="10858"/>
                    <a:pt x="35637" y="3593"/>
                    <a:pt x="28725" y="3593"/>
                  </a:cubicBezTo>
                  <a:cubicBezTo>
                    <a:pt x="25175" y="3593"/>
                    <a:pt x="24293" y="5896"/>
                    <a:pt x="24293" y="9794"/>
                  </a:cubicBezTo>
                  <a:cubicBezTo>
                    <a:pt x="24293" y="13868"/>
                    <a:pt x="25532" y="17233"/>
                    <a:pt x="27129" y="21132"/>
                  </a:cubicBezTo>
                  <a:cubicBezTo>
                    <a:pt x="28901" y="25921"/>
                    <a:pt x="30855" y="30708"/>
                    <a:pt x="32802" y="35314"/>
                  </a:cubicBezTo>
                  <a:cubicBezTo>
                    <a:pt x="34398" y="39569"/>
                    <a:pt x="40785" y="55695"/>
                    <a:pt x="41492" y="57823"/>
                  </a:cubicBezTo>
                  <a:cubicBezTo>
                    <a:pt x="42024" y="59594"/>
                    <a:pt x="42557" y="61721"/>
                    <a:pt x="42557" y="63492"/>
                  </a:cubicBezTo>
                  <a:cubicBezTo>
                    <a:pt x="42557" y="71820"/>
                    <a:pt x="35462" y="78553"/>
                    <a:pt x="25707" y="78553"/>
                  </a:cubicBezTo>
                  <a:cubicBezTo>
                    <a:pt x="8158" y="78553"/>
                    <a:pt x="0" y="54456"/>
                    <a:pt x="0" y="51438"/>
                  </a:cubicBezTo>
                  <a:cubicBezTo>
                    <a:pt x="0" y="49137"/>
                    <a:pt x="2486" y="49137"/>
                    <a:pt x="3011" y="49137"/>
                  </a:cubicBezTo>
                  <a:cubicBezTo>
                    <a:pt x="5497" y="49137"/>
                    <a:pt x="5672" y="50026"/>
                    <a:pt x="6204" y="51970"/>
                  </a:cubicBezTo>
                  <a:cubicBezTo>
                    <a:pt x="10820" y="67216"/>
                    <a:pt x="18621" y="73591"/>
                    <a:pt x="25175" y="73591"/>
                  </a:cubicBezTo>
                  <a:cubicBezTo>
                    <a:pt x="28019" y="73591"/>
                    <a:pt x="29608" y="72178"/>
                    <a:pt x="29608" y="67391"/>
                  </a:cubicBezTo>
                  <a:cubicBezTo>
                    <a:pt x="29608" y="63317"/>
                    <a:pt x="28551" y="60658"/>
                    <a:pt x="24118" y="49669"/>
                  </a:cubicBezTo>
                  <a:lnTo>
                    <a:pt x="12941" y="21132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</p:grpSp>
      <p:grpSp>
        <p:nvGrpSpPr>
          <p:cNvPr id="654" name="组合 653" descr="\documentclass{article}&#10;\usepackage{amsmath}&#10;\pagestyle{empty}&#10;\begin{document}&#10;&#10;\begin{gather*}&#10;\mathbf{o}_i = \mathbf{W}^{dec}\mathbf{h}^{dec}_{i} \\&#10;\mathbf{p_i} = \mathit{softmax}(\mathbf{o}_i)&#10;\end{gather*}&#10;&#10;\end{document}" title="IguanaTex Shape Display">
            <a:extLst>
              <a:ext uri="{FF2B5EF4-FFF2-40B4-BE49-F238E27FC236}">
                <a16:creationId xmlns:a16="http://schemas.microsoft.com/office/drawing/2014/main" id="{98FFE9D9-61D0-7314-D6CF-BF8CF38F46E5}"/>
              </a:ext>
            </a:extLst>
          </p:cNvPr>
          <p:cNvGrpSpPr>
            <a:grpSpLocks noChangeAspect="1"/>
          </p:cNvGrpSpPr>
          <p:nvPr/>
        </p:nvGrpSpPr>
        <p:grpSpPr>
          <a:xfrm>
            <a:off x="1526541" y="5602281"/>
            <a:ext cx="1848113" cy="670479"/>
            <a:chOff x="14254137" y="-15096941"/>
            <a:chExt cx="1848113" cy="670479"/>
          </a:xfrm>
        </p:grpSpPr>
        <p:sp>
          <p:nvSpPr>
            <p:cNvPr id="655" name="任意多边形: 形状 654">
              <a:extLst>
                <a:ext uri="{FF2B5EF4-FFF2-40B4-BE49-F238E27FC236}">
                  <a16:creationId xmlns:a16="http://schemas.microsoft.com/office/drawing/2014/main" id="{C6F961AA-3239-26BB-98E7-6CEDD9924D1B}"/>
                </a:ext>
              </a:extLst>
            </p:cNvPr>
            <p:cNvSpPr/>
            <p:nvPr/>
          </p:nvSpPr>
          <p:spPr>
            <a:xfrm flipV="1">
              <a:off x="14372277" y="-14984077"/>
              <a:ext cx="129147" cy="116166"/>
            </a:xfrm>
            <a:custGeom>
              <a:avLst/>
              <a:gdLst>
                <a:gd name="connsiteX0" fmla="*/ 129148 w 129147"/>
                <a:gd name="connsiteY0" fmla="*/ 55314 h 116166"/>
                <a:gd name="connsiteX1" fmla="*/ 64570 w 129147"/>
                <a:gd name="connsiteY1" fmla="*/ 114792 h 116166"/>
                <a:gd name="connsiteX2" fmla="*/ 0 w 129147"/>
                <a:gd name="connsiteY2" fmla="*/ 55314 h 116166"/>
                <a:gd name="connsiteX3" fmla="*/ 64570 w 129147"/>
                <a:gd name="connsiteY3" fmla="*/ -1375 h 116166"/>
                <a:gd name="connsiteX4" fmla="*/ 129148 w 129147"/>
                <a:gd name="connsiteY4" fmla="*/ 55314 h 116166"/>
                <a:gd name="connsiteX5" fmla="*/ 64570 w 129147"/>
                <a:gd name="connsiteY5" fmla="*/ 8748 h 116166"/>
                <a:gd name="connsiteX6" fmla="*/ 32412 w 129147"/>
                <a:gd name="connsiteY6" fmla="*/ 58101 h 116166"/>
                <a:gd name="connsiteX7" fmla="*/ 36718 w 129147"/>
                <a:gd name="connsiteY7" fmla="*/ 90997 h 116166"/>
                <a:gd name="connsiteX8" fmla="*/ 64570 w 129147"/>
                <a:gd name="connsiteY8" fmla="*/ 105678 h 116166"/>
                <a:gd name="connsiteX9" fmla="*/ 91414 w 129147"/>
                <a:gd name="connsiteY9" fmla="*/ 92776 h 116166"/>
                <a:gd name="connsiteX10" fmla="*/ 96736 w 129147"/>
                <a:gd name="connsiteY10" fmla="*/ 58101 h 116166"/>
                <a:gd name="connsiteX11" fmla="*/ 64570 w 129147"/>
                <a:gd name="connsiteY11" fmla="*/ 8748 h 1161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9147" h="116166">
                  <a:moveTo>
                    <a:pt x="129148" y="55314"/>
                  </a:moveTo>
                  <a:cubicBezTo>
                    <a:pt x="129148" y="89226"/>
                    <a:pt x="105848" y="114792"/>
                    <a:pt x="64570" y="114792"/>
                  </a:cubicBezTo>
                  <a:cubicBezTo>
                    <a:pt x="23046" y="114792"/>
                    <a:pt x="0" y="88972"/>
                    <a:pt x="0" y="55314"/>
                  </a:cubicBezTo>
                  <a:cubicBezTo>
                    <a:pt x="0" y="23929"/>
                    <a:pt x="22283" y="-1375"/>
                    <a:pt x="64570" y="-1375"/>
                  </a:cubicBezTo>
                  <a:cubicBezTo>
                    <a:pt x="107119" y="-1375"/>
                    <a:pt x="129148" y="24183"/>
                    <a:pt x="129148" y="55314"/>
                  </a:cubicBezTo>
                  <a:close/>
                  <a:moveTo>
                    <a:pt x="64570" y="8748"/>
                  </a:moveTo>
                  <a:cubicBezTo>
                    <a:pt x="32412" y="8748"/>
                    <a:pt x="32412" y="36077"/>
                    <a:pt x="32412" y="58101"/>
                  </a:cubicBezTo>
                  <a:cubicBezTo>
                    <a:pt x="32412" y="69488"/>
                    <a:pt x="32412" y="82398"/>
                    <a:pt x="36718" y="90997"/>
                  </a:cubicBezTo>
                  <a:cubicBezTo>
                    <a:pt x="41532" y="100365"/>
                    <a:pt x="52162" y="105678"/>
                    <a:pt x="64570" y="105678"/>
                  </a:cubicBezTo>
                  <a:cubicBezTo>
                    <a:pt x="75207" y="105678"/>
                    <a:pt x="85844" y="101628"/>
                    <a:pt x="91414" y="92776"/>
                  </a:cubicBezTo>
                  <a:cubicBezTo>
                    <a:pt x="96736" y="84168"/>
                    <a:pt x="96736" y="70250"/>
                    <a:pt x="96736" y="58101"/>
                  </a:cubicBezTo>
                  <a:cubicBezTo>
                    <a:pt x="96736" y="36077"/>
                    <a:pt x="96736" y="8748"/>
                    <a:pt x="64570" y="8748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56" name="任意多边形: 形状 655">
              <a:extLst>
                <a:ext uri="{FF2B5EF4-FFF2-40B4-BE49-F238E27FC236}">
                  <a16:creationId xmlns:a16="http://schemas.microsoft.com/office/drawing/2014/main" id="{239A74C7-0C98-D515-ED8A-1A89D039B718}"/>
                </a:ext>
              </a:extLst>
            </p:cNvPr>
            <p:cNvSpPr/>
            <p:nvPr/>
          </p:nvSpPr>
          <p:spPr>
            <a:xfrm flipV="1">
              <a:off x="14518147" y="-14948962"/>
              <a:ext cx="53726" cy="119263"/>
            </a:xfrm>
            <a:custGeom>
              <a:avLst/>
              <a:gdLst>
                <a:gd name="connsiteX0" fmla="*/ 49118 w 53726"/>
                <a:gd name="connsiteY0" fmla="*/ 111158 h 119263"/>
                <a:gd name="connsiteX1" fmla="*/ 42024 w 53726"/>
                <a:gd name="connsiteY1" fmla="*/ 117892 h 119263"/>
                <a:gd name="connsiteX2" fmla="*/ 32094 w 53726"/>
                <a:gd name="connsiteY2" fmla="*/ 108150 h 119263"/>
                <a:gd name="connsiteX3" fmla="*/ 39189 w 53726"/>
                <a:gd name="connsiteY3" fmla="*/ 101409 h 119263"/>
                <a:gd name="connsiteX4" fmla="*/ 49118 w 53726"/>
                <a:gd name="connsiteY4" fmla="*/ 111158 h 119263"/>
                <a:gd name="connsiteX5" fmla="*/ 12941 w 53726"/>
                <a:gd name="connsiteY5" fmla="*/ 21129 h 119263"/>
                <a:gd name="connsiteX6" fmla="*/ 11352 w 53726"/>
                <a:gd name="connsiteY6" fmla="*/ 13689 h 119263"/>
                <a:gd name="connsiteX7" fmla="*/ 28193 w 53726"/>
                <a:gd name="connsiteY7" fmla="*/ -1372 h 119263"/>
                <a:gd name="connsiteX8" fmla="*/ 53726 w 53726"/>
                <a:gd name="connsiteY8" fmla="*/ 25741 h 119263"/>
                <a:gd name="connsiteX9" fmla="*/ 50890 w 53726"/>
                <a:gd name="connsiteY9" fmla="*/ 28044 h 119263"/>
                <a:gd name="connsiteX10" fmla="*/ 47522 w 53726"/>
                <a:gd name="connsiteY10" fmla="*/ 25028 h 119263"/>
                <a:gd name="connsiteX11" fmla="*/ 28725 w 53726"/>
                <a:gd name="connsiteY11" fmla="*/ 3590 h 119263"/>
                <a:gd name="connsiteX12" fmla="*/ 24293 w 53726"/>
                <a:gd name="connsiteY12" fmla="*/ 9790 h 119263"/>
                <a:gd name="connsiteX13" fmla="*/ 27129 w 53726"/>
                <a:gd name="connsiteY13" fmla="*/ 21129 h 119263"/>
                <a:gd name="connsiteX14" fmla="*/ 32802 w 53726"/>
                <a:gd name="connsiteY14" fmla="*/ 35310 h 119263"/>
                <a:gd name="connsiteX15" fmla="*/ 41492 w 53726"/>
                <a:gd name="connsiteY15" fmla="*/ 57819 h 119263"/>
                <a:gd name="connsiteX16" fmla="*/ 42556 w 53726"/>
                <a:gd name="connsiteY16" fmla="*/ 63488 h 119263"/>
                <a:gd name="connsiteX17" fmla="*/ 25707 w 53726"/>
                <a:gd name="connsiteY17" fmla="*/ 78551 h 119263"/>
                <a:gd name="connsiteX18" fmla="*/ 0 w 53726"/>
                <a:gd name="connsiteY18" fmla="*/ 51436 h 119263"/>
                <a:gd name="connsiteX19" fmla="*/ 3011 w 53726"/>
                <a:gd name="connsiteY19" fmla="*/ 49133 h 119263"/>
                <a:gd name="connsiteX20" fmla="*/ 6204 w 53726"/>
                <a:gd name="connsiteY20" fmla="*/ 51968 h 119263"/>
                <a:gd name="connsiteX21" fmla="*/ 25175 w 53726"/>
                <a:gd name="connsiteY21" fmla="*/ 73588 h 119263"/>
                <a:gd name="connsiteX22" fmla="*/ 29608 w 53726"/>
                <a:gd name="connsiteY22" fmla="*/ 67387 h 119263"/>
                <a:gd name="connsiteX23" fmla="*/ 24118 w 53726"/>
                <a:gd name="connsiteY23" fmla="*/ 49665 h 119263"/>
                <a:gd name="connsiteX24" fmla="*/ 12941 w 53726"/>
                <a:gd name="connsiteY24" fmla="*/ 21129 h 119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3726" h="119263">
                  <a:moveTo>
                    <a:pt x="49118" y="111158"/>
                  </a:moveTo>
                  <a:cubicBezTo>
                    <a:pt x="49118" y="113993"/>
                    <a:pt x="46989" y="117892"/>
                    <a:pt x="42024" y="117892"/>
                  </a:cubicBezTo>
                  <a:cubicBezTo>
                    <a:pt x="37234" y="117892"/>
                    <a:pt x="32094" y="113288"/>
                    <a:pt x="32094" y="108150"/>
                  </a:cubicBezTo>
                  <a:cubicBezTo>
                    <a:pt x="32094" y="105132"/>
                    <a:pt x="34398" y="101409"/>
                    <a:pt x="39189" y="101409"/>
                  </a:cubicBezTo>
                  <a:cubicBezTo>
                    <a:pt x="44328" y="101409"/>
                    <a:pt x="49118" y="106371"/>
                    <a:pt x="49118" y="111158"/>
                  </a:cubicBezTo>
                  <a:close/>
                  <a:moveTo>
                    <a:pt x="12941" y="21129"/>
                  </a:moveTo>
                  <a:cubicBezTo>
                    <a:pt x="12234" y="18827"/>
                    <a:pt x="11352" y="16699"/>
                    <a:pt x="11352" y="13689"/>
                  </a:cubicBezTo>
                  <a:cubicBezTo>
                    <a:pt x="11352" y="5360"/>
                    <a:pt x="18438" y="-1372"/>
                    <a:pt x="28193" y="-1372"/>
                  </a:cubicBezTo>
                  <a:cubicBezTo>
                    <a:pt x="45925" y="-1372"/>
                    <a:pt x="53726" y="23082"/>
                    <a:pt x="53726" y="25741"/>
                  </a:cubicBezTo>
                  <a:cubicBezTo>
                    <a:pt x="53726" y="28044"/>
                    <a:pt x="51422" y="28044"/>
                    <a:pt x="50890" y="28044"/>
                  </a:cubicBezTo>
                  <a:cubicBezTo>
                    <a:pt x="48404" y="28044"/>
                    <a:pt x="48229" y="26980"/>
                    <a:pt x="47522" y="25028"/>
                  </a:cubicBezTo>
                  <a:cubicBezTo>
                    <a:pt x="43438" y="10854"/>
                    <a:pt x="35637" y="3590"/>
                    <a:pt x="28725" y="3590"/>
                  </a:cubicBezTo>
                  <a:cubicBezTo>
                    <a:pt x="25175" y="3590"/>
                    <a:pt x="24293" y="5892"/>
                    <a:pt x="24293" y="9790"/>
                  </a:cubicBezTo>
                  <a:cubicBezTo>
                    <a:pt x="24293" y="13864"/>
                    <a:pt x="25532" y="17231"/>
                    <a:pt x="27129" y="21129"/>
                  </a:cubicBezTo>
                  <a:cubicBezTo>
                    <a:pt x="28901" y="25917"/>
                    <a:pt x="30855" y="30704"/>
                    <a:pt x="32802" y="35310"/>
                  </a:cubicBezTo>
                  <a:cubicBezTo>
                    <a:pt x="34398" y="39565"/>
                    <a:pt x="40785" y="55691"/>
                    <a:pt x="41492" y="57819"/>
                  </a:cubicBezTo>
                  <a:cubicBezTo>
                    <a:pt x="42024" y="59590"/>
                    <a:pt x="42556" y="61717"/>
                    <a:pt x="42556" y="63488"/>
                  </a:cubicBezTo>
                  <a:cubicBezTo>
                    <a:pt x="42556" y="71817"/>
                    <a:pt x="35462" y="78551"/>
                    <a:pt x="25707" y="78551"/>
                  </a:cubicBezTo>
                  <a:cubicBezTo>
                    <a:pt x="8158" y="78551"/>
                    <a:pt x="0" y="54452"/>
                    <a:pt x="0" y="51436"/>
                  </a:cubicBezTo>
                  <a:cubicBezTo>
                    <a:pt x="0" y="49133"/>
                    <a:pt x="2486" y="49133"/>
                    <a:pt x="3011" y="49133"/>
                  </a:cubicBezTo>
                  <a:cubicBezTo>
                    <a:pt x="5497" y="49133"/>
                    <a:pt x="5672" y="50022"/>
                    <a:pt x="6204" y="51968"/>
                  </a:cubicBezTo>
                  <a:cubicBezTo>
                    <a:pt x="10819" y="67212"/>
                    <a:pt x="18621" y="73588"/>
                    <a:pt x="25175" y="73588"/>
                  </a:cubicBezTo>
                  <a:cubicBezTo>
                    <a:pt x="28019" y="73588"/>
                    <a:pt x="29608" y="72174"/>
                    <a:pt x="29608" y="67387"/>
                  </a:cubicBezTo>
                  <a:cubicBezTo>
                    <a:pt x="29608" y="63313"/>
                    <a:pt x="28551" y="60653"/>
                    <a:pt x="24118" y="49665"/>
                  </a:cubicBezTo>
                  <a:lnTo>
                    <a:pt x="12941" y="21129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57" name="任意多边形: 形状 656">
              <a:extLst>
                <a:ext uri="{FF2B5EF4-FFF2-40B4-BE49-F238E27FC236}">
                  <a16:creationId xmlns:a16="http://schemas.microsoft.com/office/drawing/2014/main" id="{AA64696E-1F18-BA05-3285-A7294EF0A10D}"/>
                </a:ext>
              </a:extLst>
            </p:cNvPr>
            <p:cNvSpPr/>
            <p:nvPr/>
          </p:nvSpPr>
          <p:spPr>
            <a:xfrm flipV="1">
              <a:off x="14678655" y="-14962306"/>
              <a:ext cx="168400" cy="59223"/>
            </a:xfrm>
            <a:custGeom>
              <a:avLst/>
              <a:gdLst>
                <a:gd name="connsiteX0" fmla="*/ 159790 w 168400"/>
                <a:gd name="connsiteY0" fmla="*/ 47725 h 59223"/>
                <a:gd name="connsiteX1" fmla="*/ 168401 w 168400"/>
                <a:gd name="connsiteY1" fmla="*/ 52791 h 59223"/>
                <a:gd name="connsiteX2" fmla="*/ 160044 w 168400"/>
                <a:gd name="connsiteY2" fmla="*/ 57848 h 59223"/>
                <a:gd name="connsiteX3" fmla="*/ 8358 w 168400"/>
                <a:gd name="connsiteY3" fmla="*/ 57848 h 59223"/>
                <a:gd name="connsiteX4" fmla="*/ 0 w 168400"/>
                <a:gd name="connsiteY4" fmla="*/ 52791 h 59223"/>
                <a:gd name="connsiteX5" fmla="*/ 8612 w 168400"/>
                <a:gd name="connsiteY5" fmla="*/ 47725 h 59223"/>
                <a:gd name="connsiteX6" fmla="*/ 159790 w 168400"/>
                <a:gd name="connsiteY6" fmla="*/ 47725 h 59223"/>
                <a:gd name="connsiteX7" fmla="*/ 160044 w 168400"/>
                <a:gd name="connsiteY7" fmla="*/ -1375 h 59223"/>
                <a:gd name="connsiteX8" fmla="*/ 168401 w 168400"/>
                <a:gd name="connsiteY8" fmla="*/ 3691 h 59223"/>
                <a:gd name="connsiteX9" fmla="*/ 159790 w 168400"/>
                <a:gd name="connsiteY9" fmla="*/ 8756 h 59223"/>
                <a:gd name="connsiteX10" fmla="*/ 8612 w 168400"/>
                <a:gd name="connsiteY10" fmla="*/ 8756 h 59223"/>
                <a:gd name="connsiteX11" fmla="*/ 0 w 168400"/>
                <a:gd name="connsiteY11" fmla="*/ 3691 h 59223"/>
                <a:gd name="connsiteX12" fmla="*/ 8358 w 168400"/>
                <a:gd name="connsiteY12" fmla="*/ -1375 h 59223"/>
                <a:gd name="connsiteX13" fmla="*/ 160044 w 168400"/>
                <a:gd name="connsiteY13" fmla="*/ -1375 h 59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8400" h="59223">
                  <a:moveTo>
                    <a:pt x="159790" y="47725"/>
                  </a:moveTo>
                  <a:cubicBezTo>
                    <a:pt x="163586" y="47725"/>
                    <a:pt x="168401" y="47725"/>
                    <a:pt x="168401" y="52791"/>
                  </a:cubicBezTo>
                  <a:cubicBezTo>
                    <a:pt x="168401" y="57848"/>
                    <a:pt x="163586" y="57848"/>
                    <a:pt x="160044" y="57848"/>
                  </a:cubicBezTo>
                  <a:lnTo>
                    <a:pt x="8358" y="57848"/>
                  </a:lnTo>
                  <a:cubicBezTo>
                    <a:pt x="4815" y="57848"/>
                    <a:pt x="0" y="57848"/>
                    <a:pt x="0" y="52791"/>
                  </a:cubicBezTo>
                  <a:cubicBezTo>
                    <a:pt x="0" y="47725"/>
                    <a:pt x="4815" y="47725"/>
                    <a:pt x="8612" y="47725"/>
                  </a:cubicBezTo>
                  <a:lnTo>
                    <a:pt x="159790" y="47725"/>
                  </a:lnTo>
                  <a:close/>
                  <a:moveTo>
                    <a:pt x="160044" y="-1375"/>
                  </a:moveTo>
                  <a:cubicBezTo>
                    <a:pt x="163586" y="-1375"/>
                    <a:pt x="168401" y="-1375"/>
                    <a:pt x="168401" y="3691"/>
                  </a:cubicBezTo>
                  <a:cubicBezTo>
                    <a:pt x="168401" y="8756"/>
                    <a:pt x="163586" y="8756"/>
                    <a:pt x="159790" y="8756"/>
                  </a:cubicBezTo>
                  <a:lnTo>
                    <a:pt x="8612" y="8756"/>
                  </a:lnTo>
                  <a:cubicBezTo>
                    <a:pt x="4815" y="8756"/>
                    <a:pt x="0" y="8756"/>
                    <a:pt x="0" y="3691"/>
                  </a:cubicBezTo>
                  <a:cubicBezTo>
                    <a:pt x="0" y="-1375"/>
                    <a:pt x="4815" y="-1375"/>
                    <a:pt x="8358" y="-1375"/>
                  </a:cubicBezTo>
                  <a:lnTo>
                    <a:pt x="160044" y="-1375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58" name="任意多边形: 形状 657">
              <a:extLst>
                <a:ext uri="{FF2B5EF4-FFF2-40B4-BE49-F238E27FC236}">
                  <a16:creationId xmlns:a16="http://schemas.microsoft.com/office/drawing/2014/main" id="{6BBB3E46-D314-FD4B-BF9C-471BED28A1B9}"/>
                </a:ext>
              </a:extLst>
            </p:cNvPr>
            <p:cNvSpPr/>
            <p:nvPr/>
          </p:nvSpPr>
          <p:spPr>
            <a:xfrm flipV="1">
              <a:off x="14937884" y="-15043047"/>
              <a:ext cx="288683" cy="175646"/>
            </a:xfrm>
            <a:custGeom>
              <a:avLst/>
              <a:gdLst>
                <a:gd name="connsiteX0" fmla="*/ 264619 w 288683"/>
                <a:gd name="connsiteY0" fmla="*/ 156300 h 175646"/>
                <a:gd name="connsiteX1" fmla="*/ 274249 w 288683"/>
                <a:gd name="connsiteY1" fmla="*/ 161866 h 175646"/>
                <a:gd name="connsiteX2" fmla="*/ 288684 w 288683"/>
                <a:gd name="connsiteY2" fmla="*/ 162375 h 175646"/>
                <a:gd name="connsiteX3" fmla="*/ 288684 w 288683"/>
                <a:gd name="connsiteY3" fmla="*/ 174269 h 175646"/>
                <a:gd name="connsiteX4" fmla="*/ 261584 w 288683"/>
                <a:gd name="connsiteY4" fmla="*/ 173506 h 175646"/>
                <a:gd name="connsiteX5" fmla="*/ 227147 w 288683"/>
                <a:gd name="connsiteY5" fmla="*/ 174269 h 175646"/>
                <a:gd name="connsiteX6" fmla="*/ 227147 w 288683"/>
                <a:gd name="connsiteY6" fmla="*/ 162375 h 175646"/>
                <a:gd name="connsiteX7" fmla="*/ 252974 w 288683"/>
                <a:gd name="connsiteY7" fmla="*/ 159588 h 175646"/>
                <a:gd name="connsiteX8" fmla="*/ 209416 w 288683"/>
                <a:gd name="connsiteY8" fmla="*/ 46460 h 175646"/>
                <a:gd name="connsiteX9" fmla="*/ 164595 w 288683"/>
                <a:gd name="connsiteY9" fmla="*/ 162375 h 175646"/>
                <a:gd name="connsiteX10" fmla="*/ 188904 w 288683"/>
                <a:gd name="connsiteY10" fmla="*/ 162375 h 175646"/>
                <a:gd name="connsiteX11" fmla="*/ 188904 w 288683"/>
                <a:gd name="connsiteY11" fmla="*/ 174269 h 175646"/>
                <a:gd name="connsiteX12" fmla="*/ 144592 w 288683"/>
                <a:gd name="connsiteY12" fmla="*/ 173506 h 175646"/>
                <a:gd name="connsiteX13" fmla="*/ 105848 w 288683"/>
                <a:gd name="connsiteY13" fmla="*/ 174269 h 175646"/>
                <a:gd name="connsiteX14" fmla="*/ 105848 w 288683"/>
                <a:gd name="connsiteY14" fmla="*/ 162375 h 175646"/>
                <a:gd name="connsiteX15" fmla="*/ 127623 w 288683"/>
                <a:gd name="connsiteY15" fmla="*/ 162375 h 175646"/>
                <a:gd name="connsiteX16" fmla="*/ 138006 w 288683"/>
                <a:gd name="connsiteY16" fmla="*/ 135545 h 175646"/>
                <a:gd name="connsiteX17" fmla="*/ 103568 w 288683"/>
                <a:gd name="connsiteY17" fmla="*/ 46460 h 175646"/>
                <a:gd name="connsiteX18" fmla="*/ 58747 w 288683"/>
                <a:gd name="connsiteY18" fmla="*/ 162375 h 175646"/>
                <a:gd name="connsiteX19" fmla="*/ 83056 w 288683"/>
                <a:gd name="connsiteY19" fmla="*/ 162375 h 175646"/>
                <a:gd name="connsiteX20" fmla="*/ 83056 w 288683"/>
                <a:gd name="connsiteY20" fmla="*/ 174269 h 175646"/>
                <a:gd name="connsiteX21" fmla="*/ 38743 w 288683"/>
                <a:gd name="connsiteY21" fmla="*/ 173506 h 175646"/>
                <a:gd name="connsiteX22" fmla="*/ 0 w 288683"/>
                <a:gd name="connsiteY22" fmla="*/ 174269 h 175646"/>
                <a:gd name="connsiteX23" fmla="*/ 0 w 288683"/>
                <a:gd name="connsiteY23" fmla="*/ 162375 h 175646"/>
                <a:gd name="connsiteX24" fmla="*/ 21775 w 288683"/>
                <a:gd name="connsiteY24" fmla="*/ 162375 h 175646"/>
                <a:gd name="connsiteX25" fmla="*/ 82556 w 288683"/>
                <a:gd name="connsiteY25" fmla="*/ 5204 h 175646"/>
                <a:gd name="connsiteX26" fmla="*/ 91413 w 288683"/>
                <a:gd name="connsiteY26" fmla="*/ -1377 h 175646"/>
                <a:gd name="connsiteX27" fmla="*/ 100279 w 288683"/>
                <a:gd name="connsiteY27" fmla="*/ 5204 h 175646"/>
                <a:gd name="connsiteX28" fmla="*/ 144337 w 288683"/>
                <a:gd name="connsiteY28" fmla="*/ 119095 h 175646"/>
                <a:gd name="connsiteX29" fmla="*/ 188404 w 288683"/>
                <a:gd name="connsiteY29" fmla="*/ 5204 h 175646"/>
                <a:gd name="connsiteX30" fmla="*/ 197261 w 288683"/>
                <a:gd name="connsiteY30" fmla="*/ -1377 h 175646"/>
                <a:gd name="connsiteX31" fmla="*/ 206127 w 288683"/>
                <a:gd name="connsiteY31" fmla="*/ 5204 h 175646"/>
                <a:gd name="connsiteX32" fmla="*/ 264619 w 288683"/>
                <a:gd name="connsiteY32" fmla="*/ 156300 h 175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88683" h="175646">
                  <a:moveTo>
                    <a:pt x="264619" y="156300"/>
                  </a:moveTo>
                  <a:cubicBezTo>
                    <a:pt x="266144" y="160604"/>
                    <a:pt x="266391" y="161105"/>
                    <a:pt x="274249" y="161866"/>
                  </a:cubicBezTo>
                  <a:cubicBezTo>
                    <a:pt x="279308" y="162375"/>
                    <a:pt x="284631" y="162375"/>
                    <a:pt x="288684" y="162375"/>
                  </a:cubicBezTo>
                  <a:lnTo>
                    <a:pt x="288684" y="174269"/>
                  </a:lnTo>
                  <a:cubicBezTo>
                    <a:pt x="281843" y="174015"/>
                    <a:pt x="272978" y="173506"/>
                    <a:pt x="261584" y="173506"/>
                  </a:cubicBezTo>
                  <a:cubicBezTo>
                    <a:pt x="251964" y="173506"/>
                    <a:pt x="236259" y="173506"/>
                    <a:pt x="227147" y="174269"/>
                  </a:cubicBezTo>
                  <a:lnTo>
                    <a:pt x="227147" y="162375"/>
                  </a:lnTo>
                  <a:cubicBezTo>
                    <a:pt x="233479" y="162375"/>
                    <a:pt x="245634" y="162375"/>
                    <a:pt x="252974" y="159588"/>
                  </a:cubicBezTo>
                  <a:lnTo>
                    <a:pt x="209416" y="46460"/>
                  </a:lnTo>
                  <a:lnTo>
                    <a:pt x="164595" y="162375"/>
                  </a:lnTo>
                  <a:lnTo>
                    <a:pt x="188904" y="162375"/>
                  </a:lnTo>
                  <a:lnTo>
                    <a:pt x="188904" y="174269"/>
                  </a:lnTo>
                  <a:cubicBezTo>
                    <a:pt x="179284" y="173506"/>
                    <a:pt x="155483" y="173506"/>
                    <a:pt x="144592" y="173506"/>
                  </a:cubicBezTo>
                  <a:cubicBezTo>
                    <a:pt x="134717" y="173506"/>
                    <a:pt x="114713" y="173506"/>
                    <a:pt x="105848" y="174269"/>
                  </a:cubicBezTo>
                  <a:lnTo>
                    <a:pt x="105848" y="162375"/>
                  </a:lnTo>
                  <a:lnTo>
                    <a:pt x="127623" y="162375"/>
                  </a:lnTo>
                  <a:lnTo>
                    <a:pt x="138006" y="135545"/>
                  </a:lnTo>
                  <a:lnTo>
                    <a:pt x="103568" y="46460"/>
                  </a:lnTo>
                  <a:lnTo>
                    <a:pt x="58747" y="162375"/>
                  </a:lnTo>
                  <a:lnTo>
                    <a:pt x="83056" y="162375"/>
                  </a:lnTo>
                  <a:lnTo>
                    <a:pt x="83056" y="174269"/>
                  </a:lnTo>
                  <a:cubicBezTo>
                    <a:pt x="73435" y="173506"/>
                    <a:pt x="49635" y="173506"/>
                    <a:pt x="38743" y="173506"/>
                  </a:cubicBezTo>
                  <a:cubicBezTo>
                    <a:pt x="28869" y="173506"/>
                    <a:pt x="8866" y="173506"/>
                    <a:pt x="0" y="174269"/>
                  </a:cubicBezTo>
                  <a:lnTo>
                    <a:pt x="0" y="162375"/>
                  </a:lnTo>
                  <a:lnTo>
                    <a:pt x="21775" y="162375"/>
                  </a:lnTo>
                  <a:lnTo>
                    <a:pt x="82556" y="5204"/>
                  </a:lnTo>
                  <a:cubicBezTo>
                    <a:pt x="84072" y="1155"/>
                    <a:pt x="85082" y="-1377"/>
                    <a:pt x="91413" y="-1377"/>
                  </a:cubicBezTo>
                  <a:cubicBezTo>
                    <a:pt x="97745" y="-1377"/>
                    <a:pt x="98761" y="1155"/>
                    <a:pt x="100279" y="5204"/>
                  </a:cubicBezTo>
                  <a:lnTo>
                    <a:pt x="144337" y="119095"/>
                  </a:lnTo>
                  <a:lnTo>
                    <a:pt x="188404" y="5204"/>
                  </a:lnTo>
                  <a:cubicBezTo>
                    <a:pt x="189921" y="1155"/>
                    <a:pt x="190930" y="-1377"/>
                    <a:pt x="197261" y="-1377"/>
                  </a:cubicBezTo>
                  <a:cubicBezTo>
                    <a:pt x="203593" y="-1377"/>
                    <a:pt x="204610" y="1155"/>
                    <a:pt x="206127" y="5204"/>
                  </a:cubicBezTo>
                  <a:lnTo>
                    <a:pt x="264619" y="156300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59" name="任意多边形: 形状 658">
              <a:extLst>
                <a:ext uri="{FF2B5EF4-FFF2-40B4-BE49-F238E27FC236}">
                  <a16:creationId xmlns:a16="http://schemas.microsoft.com/office/drawing/2014/main" id="{6CE4F7E4-B7D1-B9B6-414A-50951D06D9FF}"/>
                </a:ext>
              </a:extLst>
            </p:cNvPr>
            <p:cNvSpPr/>
            <p:nvPr/>
          </p:nvSpPr>
          <p:spPr>
            <a:xfrm flipV="1">
              <a:off x="15247784" y="-15096941"/>
              <a:ext cx="278462" cy="124759"/>
            </a:xfrm>
            <a:custGeom>
              <a:avLst/>
              <a:gdLst>
                <a:gd name="connsiteX0" fmla="*/ 90429 w 278462"/>
                <a:gd name="connsiteY0" fmla="*/ 118057 h 124759"/>
                <a:gd name="connsiteX1" fmla="*/ 91135 w 278462"/>
                <a:gd name="connsiteY1" fmla="*/ 120898 h 124759"/>
                <a:gd name="connsiteX2" fmla="*/ 88299 w 278462"/>
                <a:gd name="connsiteY2" fmla="*/ 123376 h 124759"/>
                <a:gd name="connsiteX3" fmla="*/ 65603 w 278462"/>
                <a:gd name="connsiteY3" fmla="*/ 121605 h 124759"/>
                <a:gd name="connsiteX4" fmla="*/ 61702 w 278462"/>
                <a:gd name="connsiteY4" fmla="*/ 117531 h 124759"/>
                <a:gd name="connsiteX5" fmla="*/ 66310 w 278462"/>
                <a:gd name="connsiteY5" fmla="*/ 115047 h 124759"/>
                <a:gd name="connsiteX6" fmla="*/ 74826 w 278462"/>
                <a:gd name="connsiteY6" fmla="*/ 112388 h 124759"/>
                <a:gd name="connsiteX7" fmla="*/ 74111 w 278462"/>
                <a:gd name="connsiteY7" fmla="*/ 108489 h 124759"/>
                <a:gd name="connsiteX8" fmla="*/ 64006 w 278462"/>
                <a:gd name="connsiteY8" fmla="*/ 68083 h 124759"/>
                <a:gd name="connsiteX9" fmla="*/ 45743 w 278462"/>
                <a:gd name="connsiteY9" fmla="*/ 78539 h 124759"/>
                <a:gd name="connsiteX10" fmla="*/ 0 w 278462"/>
                <a:gd name="connsiteY10" fmla="*/ 28034 h 124759"/>
                <a:gd name="connsiteX11" fmla="*/ 26772 w 278462"/>
                <a:gd name="connsiteY11" fmla="*/ -1383 h 124759"/>
                <a:gd name="connsiteX12" fmla="*/ 51947 w 278462"/>
                <a:gd name="connsiteY12" fmla="*/ 11020 h 124759"/>
                <a:gd name="connsiteX13" fmla="*/ 70210 w 278462"/>
                <a:gd name="connsiteY13" fmla="*/ -1383 h 124759"/>
                <a:gd name="connsiteX14" fmla="*/ 84224 w 278462"/>
                <a:gd name="connsiteY14" fmla="*/ 8009 h 124759"/>
                <a:gd name="connsiteX15" fmla="*/ 90429 w 278462"/>
                <a:gd name="connsiteY15" fmla="*/ 25732 h 124759"/>
                <a:gd name="connsiteX16" fmla="*/ 87592 w 278462"/>
                <a:gd name="connsiteY16" fmla="*/ 28034 h 124759"/>
                <a:gd name="connsiteX17" fmla="*/ 83692 w 278462"/>
                <a:gd name="connsiteY17" fmla="*/ 22540 h 124759"/>
                <a:gd name="connsiteX18" fmla="*/ 70743 w 278462"/>
                <a:gd name="connsiteY18" fmla="*/ 3579 h 124759"/>
                <a:gd name="connsiteX19" fmla="*/ 64896 w 278462"/>
                <a:gd name="connsiteY19" fmla="*/ 12257 h 124759"/>
                <a:gd name="connsiteX20" fmla="*/ 65778 w 278462"/>
                <a:gd name="connsiteY20" fmla="*/ 19530 h 124759"/>
                <a:gd name="connsiteX21" fmla="*/ 90429 w 278462"/>
                <a:gd name="connsiteY21" fmla="*/ 118057 h 124759"/>
                <a:gd name="connsiteX22" fmla="*/ 52662 w 278462"/>
                <a:gd name="connsiteY22" fmla="*/ 22540 h 124759"/>
                <a:gd name="connsiteX23" fmla="*/ 43614 w 278462"/>
                <a:gd name="connsiteY23" fmla="*/ 10669 h 124759"/>
                <a:gd name="connsiteX24" fmla="*/ 27304 w 278462"/>
                <a:gd name="connsiteY24" fmla="*/ 3579 h 124759"/>
                <a:gd name="connsiteX25" fmla="*/ 14355 w 278462"/>
                <a:gd name="connsiteY25" fmla="*/ 20769 h 124759"/>
                <a:gd name="connsiteX26" fmla="*/ 23578 w 278462"/>
                <a:gd name="connsiteY26" fmla="*/ 56745 h 124759"/>
                <a:gd name="connsiteX27" fmla="*/ 45743 w 278462"/>
                <a:gd name="connsiteY27" fmla="*/ 73577 h 124759"/>
                <a:gd name="connsiteX28" fmla="*/ 61528 w 278462"/>
                <a:gd name="connsiteY28" fmla="*/ 58158 h 124759"/>
                <a:gd name="connsiteX29" fmla="*/ 60996 w 278462"/>
                <a:gd name="connsiteY29" fmla="*/ 55681 h 124759"/>
                <a:gd name="connsiteX30" fmla="*/ 52662 w 278462"/>
                <a:gd name="connsiteY30" fmla="*/ 22540 h 124759"/>
                <a:gd name="connsiteX31" fmla="*/ 134330 w 278462"/>
                <a:gd name="connsiteY31" fmla="*/ 40794 h 124759"/>
                <a:gd name="connsiteX32" fmla="*/ 162873 w 278462"/>
                <a:gd name="connsiteY32" fmla="*/ 44517 h 124759"/>
                <a:gd name="connsiteX33" fmla="*/ 178475 w 278462"/>
                <a:gd name="connsiteY33" fmla="*/ 62945 h 124759"/>
                <a:gd name="connsiteX34" fmla="*/ 156494 w 278462"/>
                <a:gd name="connsiteY34" fmla="*/ 78539 h 124759"/>
                <a:gd name="connsiteX35" fmla="*/ 106485 w 278462"/>
                <a:gd name="connsiteY35" fmla="*/ 31933 h 124759"/>
                <a:gd name="connsiteX36" fmla="*/ 138405 w 278462"/>
                <a:gd name="connsiteY36" fmla="*/ -1383 h 124759"/>
                <a:gd name="connsiteX37" fmla="*/ 182376 w 278462"/>
                <a:gd name="connsiteY37" fmla="*/ 18641 h 124759"/>
                <a:gd name="connsiteX38" fmla="*/ 179365 w 278462"/>
                <a:gd name="connsiteY38" fmla="*/ 21650 h 124759"/>
                <a:gd name="connsiteX39" fmla="*/ 176530 w 278462"/>
                <a:gd name="connsiteY39" fmla="*/ 19881 h 124759"/>
                <a:gd name="connsiteX40" fmla="*/ 138763 w 278462"/>
                <a:gd name="connsiteY40" fmla="*/ 3579 h 124759"/>
                <a:gd name="connsiteX41" fmla="*/ 121031 w 278462"/>
                <a:gd name="connsiteY41" fmla="*/ 25017 h 124759"/>
                <a:gd name="connsiteX42" fmla="*/ 123160 w 278462"/>
                <a:gd name="connsiteY42" fmla="*/ 40794 h 124759"/>
                <a:gd name="connsiteX43" fmla="*/ 134330 w 278462"/>
                <a:gd name="connsiteY43" fmla="*/ 40794 h 124759"/>
                <a:gd name="connsiteX44" fmla="*/ 124575 w 278462"/>
                <a:gd name="connsiteY44" fmla="*/ 45756 h 124759"/>
                <a:gd name="connsiteX45" fmla="*/ 156494 w 278462"/>
                <a:gd name="connsiteY45" fmla="*/ 73577 h 124759"/>
                <a:gd name="connsiteX46" fmla="*/ 170857 w 278462"/>
                <a:gd name="connsiteY46" fmla="*/ 62945 h 124759"/>
                <a:gd name="connsiteX47" fmla="*/ 133265 w 278462"/>
                <a:gd name="connsiteY47" fmla="*/ 45756 h 124759"/>
                <a:gd name="connsiteX48" fmla="*/ 124575 w 278462"/>
                <a:gd name="connsiteY48" fmla="*/ 45756 h 124759"/>
                <a:gd name="connsiteX49" fmla="*/ 268358 w 278462"/>
                <a:gd name="connsiteY49" fmla="*/ 68266 h 124759"/>
                <a:gd name="connsiteX50" fmla="*/ 259318 w 278462"/>
                <a:gd name="connsiteY50" fmla="*/ 58341 h 124759"/>
                <a:gd name="connsiteX51" fmla="*/ 266230 w 278462"/>
                <a:gd name="connsiteY51" fmla="*/ 51783 h 124759"/>
                <a:gd name="connsiteX52" fmla="*/ 276342 w 278462"/>
                <a:gd name="connsiteY52" fmla="*/ 63120 h 124759"/>
                <a:gd name="connsiteX53" fmla="*/ 252930 w 278462"/>
                <a:gd name="connsiteY53" fmla="*/ 78539 h 124759"/>
                <a:gd name="connsiteX54" fmla="*/ 201690 w 278462"/>
                <a:gd name="connsiteY54" fmla="*/ 29447 h 124759"/>
                <a:gd name="connsiteX55" fmla="*/ 234492 w 278462"/>
                <a:gd name="connsiteY55" fmla="*/ -1383 h 124759"/>
                <a:gd name="connsiteX56" fmla="*/ 278463 w 278462"/>
                <a:gd name="connsiteY56" fmla="*/ 18641 h 124759"/>
                <a:gd name="connsiteX57" fmla="*/ 275452 w 278462"/>
                <a:gd name="connsiteY57" fmla="*/ 21650 h 124759"/>
                <a:gd name="connsiteX58" fmla="*/ 272616 w 278462"/>
                <a:gd name="connsiteY58" fmla="*/ 19881 h 124759"/>
                <a:gd name="connsiteX59" fmla="*/ 234850 w 278462"/>
                <a:gd name="connsiteY59" fmla="*/ 3579 h 124759"/>
                <a:gd name="connsiteX60" fmla="*/ 216403 w 278462"/>
                <a:gd name="connsiteY60" fmla="*/ 23247 h 124759"/>
                <a:gd name="connsiteX61" fmla="*/ 228113 w 278462"/>
                <a:gd name="connsiteY61" fmla="*/ 59936 h 124759"/>
                <a:gd name="connsiteX62" fmla="*/ 252930 w 278462"/>
                <a:gd name="connsiteY62" fmla="*/ 73577 h 124759"/>
                <a:gd name="connsiteX63" fmla="*/ 268358 w 278462"/>
                <a:gd name="connsiteY63" fmla="*/ 68266 h 124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278462" h="124759">
                  <a:moveTo>
                    <a:pt x="90429" y="118057"/>
                  </a:moveTo>
                  <a:cubicBezTo>
                    <a:pt x="90603" y="118414"/>
                    <a:pt x="91135" y="120717"/>
                    <a:pt x="91135" y="120898"/>
                  </a:cubicBezTo>
                  <a:cubicBezTo>
                    <a:pt x="91135" y="121781"/>
                    <a:pt x="90429" y="123376"/>
                    <a:pt x="88299" y="123376"/>
                  </a:cubicBezTo>
                  <a:cubicBezTo>
                    <a:pt x="84748" y="123376"/>
                    <a:pt x="70036" y="121964"/>
                    <a:pt x="65603" y="121605"/>
                  </a:cubicBezTo>
                  <a:cubicBezTo>
                    <a:pt x="64181" y="121430"/>
                    <a:pt x="61702" y="121249"/>
                    <a:pt x="61702" y="117531"/>
                  </a:cubicBezTo>
                  <a:cubicBezTo>
                    <a:pt x="61702" y="115047"/>
                    <a:pt x="64181" y="115047"/>
                    <a:pt x="66310" y="115047"/>
                  </a:cubicBezTo>
                  <a:cubicBezTo>
                    <a:pt x="74826" y="115047"/>
                    <a:pt x="74826" y="113808"/>
                    <a:pt x="74826" y="112388"/>
                  </a:cubicBezTo>
                  <a:cubicBezTo>
                    <a:pt x="74826" y="111149"/>
                    <a:pt x="74469" y="110085"/>
                    <a:pt x="74111" y="108489"/>
                  </a:cubicBezTo>
                  <a:lnTo>
                    <a:pt x="64006" y="68083"/>
                  </a:lnTo>
                  <a:cubicBezTo>
                    <a:pt x="60280" y="73935"/>
                    <a:pt x="54251" y="78539"/>
                    <a:pt x="45743" y="78539"/>
                  </a:cubicBezTo>
                  <a:cubicBezTo>
                    <a:pt x="23046" y="78539"/>
                    <a:pt x="0" y="53554"/>
                    <a:pt x="0" y="28034"/>
                  </a:cubicBezTo>
                  <a:cubicBezTo>
                    <a:pt x="0" y="10844"/>
                    <a:pt x="11519" y="-1383"/>
                    <a:pt x="26772" y="-1383"/>
                  </a:cubicBezTo>
                  <a:cubicBezTo>
                    <a:pt x="36345" y="-1383"/>
                    <a:pt x="44853" y="4111"/>
                    <a:pt x="51947" y="11020"/>
                  </a:cubicBezTo>
                  <a:cubicBezTo>
                    <a:pt x="55315" y="388"/>
                    <a:pt x="65603" y="-1383"/>
                    <a:pt x="70210" y="-1383"/>
                  </a:cubicBezTo>
                  <a:cubicBezTo>
                    <a:pt x="76598" y="-1383"/>
                    <a:pt x="81031" y="2515"/>
                    <a:pt x="84224" y="8009"/>
                  </a:cubicBezTo>
                  <a:cubicBezTo>
                    <a:pt x="88124" y="14918"/>
                    <a:pt x="90429" y="25017"/>
                    <a:pt x="90429" y="25732"/>
                  </a:cubicBezTo>
                  <a:cubicBezTo>
                    <a:pt x="90429" y="28034"/>
                    <a:pt x="88124" y="28034"/>
                    <a:pt x="87592" y="28034"/>
                  </a:cubicBezTo>
                  <a:cubicBezTo>
                    <a:pt x="85106" y="28034"/>
                    <a:pt x="84931" y="27327"/>
                    <a:pt x="83692" y="22540"/>
                  </a:cubicBezTo>
                  <a:cubicBezTo>
                    <a:pt x="81563" y="14036"/>
                    <a:pt x="78194" y="3579"/>
                    <a:pt x="70743" y="3579"/>
                  </a:cubicBezTo>
                  <a:cubicBezTo>
                    <a:pt x="66135" y="3579"/>
                    <a:pt x="64896" y="7478"/>
                    <a:pt x="64896" y="12257"/>
                  </a:cubicBezTo>
                  <a:cubicBezTo>
                    <a:pt x="64896" y="15631"/>
                    <a:pt x="65245" y="17219"/>
                    <a:pt x="65778" y="19530"/>
                  </a:cubicBezTo>
                  <a:lnTo>
                    <a:pt x="90429" y="118057"/>
                  </a:lnTo>
                  <a:close/>
                  <a:moveTo>
                    <a:pt x="52662" y="22540"/>
                  </a:moveTo>
                  <a:cubicBezTo>
                    <a:pt x="51414" y="17578"/>
                    <a:pt x="47514" y="14036"/>
                    <a:pt x="43614" y="10669"/>
                  </a:cubicBezTo>
                  <a:cubicBezTo>
                    <a:pt x="42016" y="9249"/>
                    <a:pt x="34930" y="3579"/>
                    <a:pt x="27304" y="3579"/>
                  </a:cubicBezTo>
                  <a:cubicBezTo>
                    <a:pt x="20742" y="3579"/>
                    <a:pt x="14355" y="8185"/>
                    <a:pt x="14355" y="20769"/>
                  </a:cubicBezTo>
                  <a:cubicBezTo>
                    <a:pt x="14355" y="30162"/>
                    <a:pt x="19503" y="49655"/>
                    <a:pt x="23578" y="56745"/>
                  </a:cubicBezTo>
                  <a:cubicBezTo>
                    <a:pt x="31737" y="70917"/>
                    <a:pt x="40777" y="73577"/>
                    <a:pt x="45743" y="73577"/>
                  </a:cubicBezTo>
                  <a:cubicBezTo>
                    <a:pt x="58151" y="73577"/>
                    <a:pt x="61528" y="60112"/>
                    <a:pt x="61528" y="58158"/>
                  </a:cubicBezTo>
                  <a:cubicBezTo>
                    <a:pt x="61528" y="57451"/>
                    <a:pt x="61170" y="56213"/>
                    <a:pt x="60996" y="55681"/>
                  </a:cubicBezTo>
                  <a:lnTo>
                    <a:pt x="52662" y="22540"/>
                  </a:lnTo>
                  <a:close/>
                  <a:moveTo>
                    <a:pt x="134330" y="40794"/>
                  </a:moveTo>
                  <a:cubicBezTo>
                    <a:pt x="139295" y="40794"/>
                    <a:pt x="153301" y="41151"/>
                    <a:pt x="162873" y="44517"/>
                  </a:cubicBezTo>
                  <a:cubicBezTo>
                    <a:pt x="175998" y="49123"/>
                    <a:pt x="178475" y="57626"/>
                    <a:pt x="178475" y="62945"/>
                  </a:cubicBezTo>
                  <a:cubicBezTo>
                    <a:pt x="178475" y="72696"/>
                    <a:pt x="168728" y="78539"/>
                    <a:pt x="156494" y="78539"/>
                  </a:cubicBezTo>
                  <a:cubicBezTo>
                    <a:pt x="135211" y="78539"/>
                    <a:pt x="106485" y="62239"/>
                    <a:pt x="106485" y="31933"/>
                  </a:cubicBezTo>
                  <a:cubicBezTo>
                    <a:pt x="106485" y="14036"/>
                    <a:pt x="117663" y="-1383"/>
                    <a:pt x="138405" y="-1383"/>
                  </a:cubicBezTo>
                  <a:cubicBezTo>
                    <a:pt x="168371" y="-1383"/>
                    <a:pt x="182376" y="16156"/>
                    <a:pt x="182376" y="18641"/>
                  </a:cubicBezTo>
                  <a:cubicBezTo>
                    <a:pt x="182376" y="19705"/>
                    <a:pt x="180787" y="21650"/>
                    <a:pt x="179365" y="21650"/>
                  </a:cubicBezTo>
                  <a:cubicBezTo>
                    <a:pt x="178301" y="21650"/>
                    <a:pt x="177943" y="21301"/>
                    <a:pt x="176530" y="19881"/>
                  </a:cubicBezTo>
                  <a:cubicBezTo>
                    <a:pt x="162699" y="3579"/>
                    <a:pt x="141949" y="3579"/>
                    <a:pt x="138763" y="3579"/>
                  </a:cubicBezTo>
                  <a:cubicBezTo>
                    <a:pt x="128118" y="3579"/>
                    <a:pt x="121031" y="10669"/>
                    <a:pt x="121031" y="25017"/>
                  </a:cubicBezTo>
                  <a:cubicBezTo>
                    <a:pt x="121031" y="27502"/>
                    <a:pt x="121031" y="31043"/>
                    <a:pt x="123160" y="40794"/>
                  </a:cubicBezTo>
                  <a:lnTo>
                    <a:pt x="134330" y="40794"/>
                  </a:lnTo>
                  <a:close/>
                  <a:moveTo>
                    <a:pt x="124575" y="45756"/>
                  </a:moveTo>
                  <a:cubicBezTo>
                    <a:pt x="131843" y="71449"/>
                    <a:pt x="151529" y="73577"/>
                    <a:pt x="156494" y="73577"/>
                  </a:cubicBezTo>
                  <a:cubicBezTo>
                    <a:pt x="164295" y="73577"/>
                    <a:pt x="170857" y="69678"/>
                    <a:pt x="170857" y="62945"/>
                  </a:cubicBezTo>
                  <a:cubicBezTo>
                    <a:pt x="170857" y="45756"/>
                    <a:pt x="140892" y="45756"/>
                    <a:pt x="133265" y="45756"/>
                  </a:cubicBezTo>
                  <a:lnTo>
                    <a:pt x="124575" y="45756"/>
                  </a:lnTo>
                  <a:close/>
                  <a:moveTo>
                    <a:pt x="268358" y="68266"/>
                  </a:moveTo>
                  <a:cubicBezTo>
                    <a:pt x="261979" y="67202"/>
                    <a:pt x="259318" y="62239"/>
                    <a:pt x="259318" y="58341"/>
                  </a:cubicBezTo>
                  <a:cubicBezTo>
                    <a:pt x="259318" y="53554"/>
                    <a:pt x="263044" y="51783"/>
                    <a:pt x="266230" y="51783"/>
                  </a:cubicBezTo>
                  <a:cubicBezTo>
                    <a:pt x="270130" y="51783"/>
                    <a:pt x="276342" y="54617"/>
                    <a:pt x="276342" y="63120"/>
                  </a:cubicBezTo>
                  <a:cubicBezTo>
                    <a:pt x="276342" y="75173"/>
                    <a:pt x="262511" y="78539"/>
                    <a:pt x="252930" y="78539"/>
                  </a:cubicBezTo>
                  <a:cubicBezTo>
                    <a:pt x="226334" y="78539"/>
                    <a:pt x="201690" y="54085"/>
                    <a:pt x="201690" y="29447"/>
                  </a:cubicBezTo>
                  <a:cubicBezTo>
                    <a:pt x="201690" y="14211"/>
                    <a:pt x="212328" y="-1383"/>
                    <a:pt x="234492" y="-1383"/>
                  </a:cubicBezTo>
                  <a:cubicBezTo>
                    <a:pt x="264458" y="-1383"/>
                    <a:pt x="278463" y="16156"/>
                    <a:pt x="278463" y="18641"/>
                  </a:cubicBezTo>
                  <a:cubicBezTo>
                    <a:pt x="278463" y="19705"/>
                    <a:pt x="276874" y="21650"/>
                    <a:pt x="275452" y="21650"/>
                  </a:cubicBezTo>
                  <a:cubicBezTo>
                    <a:pt x="274387" y="21650"/>
                    <a:pt x="274029" y="21301"/>
                    <a:pt x="272616" y="19881"/>
                  </a:cubicBezTo>
                  <a:cubicBezTo>
                    <a:pt x="258787" y="3579"/>
                    <a:pt x="238035" y="3579"/>
                    <a:pt x="234850" y="3579"/>
                  </a:cubicBezTo>
                  <a:cubicBezTo>
                    <a:pt x="222083" y="3579"/>
                    <a:pt x="216403" y="12257"/>
                    <a:pt x="216403" y="23247"/>
                  </a:cubicBezTo>
                  <a:cubicBezTo>
                    <a:pt x="216403" y="28391"/>
                    <a:pt x="218890" y="47701"/>
                    <a:pt x="228113" y="59936"/>
                  </a:cubicBezTo>
                  <a:cubicBezTo>
                    <a:pt x="234850" y="68614"/>
                    <a:pt x="244065" y="73577"/>
                    <a:pt x="252930" y="73577"/>
                  </a:cubicBezTo>
                  <a:cubicBezTo>
                    <a:pt x="255416" y="73577"/>
                    <a:pt x="263924" y="73228"/>
                    <a:pt x="268358" y="68266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60" name="任意多边形: 形状 659">
              <a:extLst>
                <a:ext uri="{FF2B5EF4-FFF2-40B4-BE49-F238E27FC236}">
                  <a16:creationId xmlns:a16="http://schemas.microsoft.com/office/drawing/2014/main" id="{071CDE4C-2EEC-3AC1-6379-2C96E2645A4E}"/>
                </a:ext>
              </a:extLst>
            </p:cNvPr>
            <p:cNvSpPr/>
            <p:nvPr/>
          </p:nvSpPr>
          <p:spPr>
            <a:xfrm flipV="1">
              <a:off x="15553057" y="-15045071"/>
              <a:ext cx="144345" cy="175644"/>
            </a:xfrm>
            <a:custGeom>
              <a:avLst/>
              <a:gdLst>
                <a:gd name="connsiteX0" fmla="*/ 17477 w 144345"/>
                <a:gd name="connsiteY0" fmla="*/ 10515 h 175644"/>
                <a:gd name="connsiteX1" fmla="*/ 0 w 144345"/>
                <a:gd name="connsiteY1" fmla="*/ 10515 h 175644"/>
                <a:gd name="connsiteX2" fmla="*/ 0 w 144345"/>
                <a:gd name="connsiteY2" fmla="*/ -1377 h 175644"/>
                <a:gd name="connsiteX3" fmla="*/ 31912 w 144345"/>
                <a:gd name="connsiteY3" fmla="*/ -616 h 175644"/>
                <a:gd name="connsiteX4" fmla="*/ 63816 w 144345"/>
                <a:gd name="connsiteY4" fmla="*/ -1377 h 175644"/>
                <a:gd name="connsiteX5" fmla="*/ 63816 w 144345"/>
                <a:gd name="connsiteY5" fmla="*/ 10515 h 175644"/>
                <a:gd name="connsiteX6" fmla="*/ 46346 w 144345"/>
                <a:gd name="connsiteY6" fmla="*/ 10515 h 175644"/>
                <a:gd name="connsiteX7" fmla="*/ 46346 w 144345"/>
                <a:gd name="connsiteY7" fmla="*/ 63412 h 175644"/>
                <a:gd name="connsiteX8" fmla="*/ 84073 w 144345"/>
                <a:gd name="connsiteY8" fmla="*/ 103404 h 175644"/>
                <a:gd name="connsiteX9" fmla="*/ 98000 w 144345"/>
                <a:gd name="connsiteY9" fmla="*/ 78854 h 175644"/>
                <a:gd name="connsiteX10" fmla="*/ 98000 w 144345"/>
                <a:gd name="connsiteY10" fmla="*/ 10515 h 175644"/>
                <a:gd name="connsiteX11" fmla="*/ 80530 w 144345"/>
                <a:gd name="connsiteY11" fmla="*/ 10515 h 175644"/>
                <a:gd name="connsiteX12" fmla="*/ 80530 w 144345"/>
                <a:gd name="connsiteY12" fmla="*/ -1377 h 175644"/>
                <a:gd name="connsiteX13" fmla="*/ 112434 w 144345"/>
                <a:gd name="connsiteY13" fmla="*/ -616 h 175644"/>
                <a:gd name="connsiteX14" fmla="*/ 144346 w 144345"/>
                <a:gd name="connsiteY14" fmla="*/ -1377 h 175644"/>
                <a:gd name="connsiteX15" fmla="*/ 144346 w 144345"/>
                <a:gd name="connsiteY15" fmla="*/ 10515 h 175644"/>
                <a:gd name="connsiteX16" fmla="*/ 126869 w 144345"/>
                <a:gd name="connsiteY16" fmla="*/ 10515 h 175644"/>
                <a:gd name="connsiteX17" fmla="*/ 126869 w 144345"/>
                <a:gd name="connsiteY17" fmla="*/ 76067 h 175644"/>
                <a:gd name="connsiteX18" fmla="*/ 87871 w 144345"/>
                <a:gd name="connsiteY18" fmla="*/ 112512 h 175644"/>
                <a:gd name="connsiteX19" fmla="*/ 44821 w 144345"/>
                <a:gd name="connsiteY19" fmla="*/ 87707 h 175644"/>
                <a:gd name="connsiteX20" fmla="*/ 44821 w 144345"/>
                <a:gd name="connsiteY20" fmla="*/ 174267 h 175644"/>
                <a:gd name="connsiteX21" fmla="*/ 0 w 144345"/>
                <a:gd name="connsiteY21" fmla="*/ 172243 h 175644"/>
                <a:gd name="connsiteX22" fmla="*/ 0 w 144345"/>
                <a:gd name="connsiteY22" fmla="*/ 160349 h 175644"/>
                <a:gd name="connsiteX23" fmla="*/ 17477 w 144345"/>
                <a:gd name="connsiteY23" fmla="*/ 150480 h 175644"/>
                <a:gd name="connsiteX24" fmla="*/ 17477 w 144345"/>
                <a:gd name="connsiteY24" fmla="*/ 10515 h 175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44345" h="175644">
                  <a:moveTo>
                    <a:pt x="17477" y="10515"/>
                  </a:moveTo>
                  <a:lnTo>
                    <a:pt x="0" y="10515"/>
                  </a:lnTo>
                  <a:lnTo>
                    <a:pt x="0" y="-1377"/>
                  </a:lnTo>
                  <a:cubicBezTo>
                    <a:pt x="7094" y="-1125"/>
                    <a:pt x="22283" y="-616"/>
                    <a:pt x="31912" y="-616"/>
                  </a:cubicBezTo>
                  <a:cubicBezTo>
                    <a:pt x="41786" y="-616"/>
                    <a:pt x="56729" y="-1125"/>
                    <a:pt x="63816" y="-1377"/>
                  </a:cubicBezTo>
                  <a:lnTo>
                    <a:pt x="63816" y="10515"/>
                  </a:lnTo>
                  <a:lnTo>
                    <a:pt x="46346" y="10515"/>
                  </a:lnTo>
                  <a:lnTo>
                    <a:pt x="46346" y="63412"/>
                  </a:lnTo>
                  <a:cubicBezTo>
                    <a:pt x="46346" y="91003"/>
                    <a:pt x="68121" y="103404"/>
                    <a:pt x="84073" y="103404"/>
                  </a:cubicBezTo>
                  <a:cubicBezTo>
                    <a:pt x="92685" y="103404"/>
                    <a:pt x="98000" y="98085"/>
                    <a:pt x="98000" y="78854"/>
                  </a:cubicBezTo>
                  <a:lnTo>
                    <a:pt x="98000" y="10515"/>
                  </a:lnTo>
                  <a:lnTo>
                    <a:pt x="80530" y="10515"/>
                  </a:lnTo>
                  <a:lnTo>
                    <a:pt x="80530" y="-1377"/>
                  </a:lnTo>
                  <a:cubicBezTo>
                    <a:pt x="87616" y="-1125"/>
                    <a:pt x="102813" y="-616"/>
                    <a:pt x="112434" y="-616"/>
                  </a:cubicBezTo>
                  <a:cubicBezTo>
                    <a:pt x="122308" y="-616"/>
                    <a:pt x="137252" y="-1125"/>
                    <a:pt x="144346" y="-1377"/>
                  </a:cubicBezTo>
                  <a:lnTo>
                    <a:pt x="144346" y="10515"/>
                  </a:lnTo>
                  <a:lnTo>
                    <a:pt x="126869" y="10515"/>
                  </a:lnTo>
                  <a:lnTo>
                    <a:pt x="126869" y="76067"/>
                  </a:lnTo>
                  <a:cubicBezTo>
                    <a:pt x="126869" y="102643"/>
                    <a:pt x="113197" y="112512"/>
                    <a:pt x="87871" y="112512"/>
                  </a:cubicBezTo>
                  <a:cubicBezTo>
                    <a:pt x="63561" y="112512"/>
                    <a:pt x="50652" y="97831"/>
                    <a:pt x="44821" y="87707"/>
                  </a:cubicBezTo>
                  <a:lnTo>
                    <a:pt x="44821" y="174267"/>
                  </a:lnTo>
                  <a:lnTo>
                    <a:pt x="0" y="172243"/>
                  </a:lnTo>
                  <a:lnTo>
                    <a:pt x="0" y="160349"/>
                  </a:lnTo>
                  <a:cubicBezTo>
                    <a:pt x="15705" y="160349"/>
                    <a:pt x="17477" y="160349"/>
                    <a:pt x="17477" y="150480"/>
                  </a:cubicBezTo>
                  <a:lnTo>
                    <a:pt x="17477" y="10515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61" name="任意多边形: 形状 660">
              <a:extLst>
                <a:ext uri="{FF2B5EF4-FFF2-40B4-BE49-F238E27FC236}">
                  <a16:creationId xmlns:a16="http://schemas.microsoft.com/office/drawing/2014/main" id="{7D2BC1B5-3703-2C62-084A-57D84F1A3687}"/>
                </a:ext>
              </a:extLst>
            </p:cNvPr>
            <p:cNvSpPr/>
            <p:nvPr/>
          </p:nvSpPr>
          <p:spPr>
            <a:xfrm flipV="1">
              <a:off x="15714291" y="-15096941"/>
              <a:ext cx="278462" cy="124759"/>
            </a:xfrm>
            <a:custGeom>
              <a:avLst/>
              <a:gdLst>
                <a:gd name="connsiteX0" fmla="*/ 90429 w 278462"/>
                <a:gd name="connsiteY0" fmla="*/ 118057 h 124759"/>
                <a:gd name="connsiteX1" fmla="*/ 91135 w 278462"/>
                <a:gd name="connsiteY1" fmla="*/ 120898 h 124759"/>
                <a:gd name="connsiteX2" fmla="*/ 88300 w 278462"/>
                <a:gd name="connsiteY2" fmla="*/ 123376 h 124759"/>
                <a:gd name="connsiteX3" fmla="*/ 65603 w 278462"/>
                <a:gd name="connsiteY3" fmla="*/ 121605 h 124759"/>
                <a:gd name="connsiteX4" fmla="*/ 61702 w 278462"/>
                <a:gd name="connsiteY4" fmla="*/ 117531 h 124759"/>
                <a:gd name="connsiteX5" fmla="*/ 66310 w 278462"/>
                <a:gd name="connsiteY5" fmla="*/ 115047 h 124759"/>
                <a:gd name="connsiteX6" fmla="*/ 74826 w 278462"/>
                <a:gd name="connsiteY6" fmla="*/ 112388 h 124759"/>
                <a:gd name="connsiteX7" fmla="*/ 74111 w 278462"/>
                <a:gd name="connsiteY7" fmla="*/ 108489 h 124759"/>
                <a:gd name="connsiteX8" fmla="*/ 64006 w 278462"/>
                <a:gd name="connsiteY8" fmla="*/ 68083 h 124759"/>
                <a:gd name="connsiteX9" fmla="*/ 45743 w 278462"/>
                <a:gd name="connsiteY9" fmla="*/ 78539 h 124759"/>
                <a:gd name="connsiteX10" fmla="*/ 0 w 278462"/>
                <a:gd name="connsiteY10" fmla="*/ 28034 h 124759"/>
                <a:gd name="connsiteX11" fmla="*/ 26772 w 278462"/>
                <a:gd name="connsiteY11" fmla="*/ -1383 h 124759"/>
                <a:gd name="connsiteX12" fmla="*/ 51947 w 278462"/>
                <a:gd name="connsiteY12" fmla="*/ 11020 h 124759"/>
                <a:gd name="connsiteX13" fmla="*/ 70210 w 278462"/>
                <a:gd name="connsiteY13" fmla="*/ -1383 h 124759"/>
                <a:gd name="connsiteX14" fmla="*/ 84224 w 278462"/>
                <a:gd name="connsiteY14" fmla="*/ 8009 h 124759"/>
                <a:gd name="connsiteX15" fmla="*/ 90429 w 278462"/>
                <a:gd name="connsiteY15" fmla="*/ 25732 h 124759"/>
                <a:gd name="connsiteX16" fmla="*/ 87592 w 278462"/>
                <a:gd name="connsiteY16" fmla="*/ 28034 h 124759"/>
                <a:gd name="connsiteX17" fmla="*/ 83692 w 278462"/>
                <a:gd name="connsiteY17" fmla="*/ 22540 h 124759"/>
                <a:gd name="connsiteX18" fmla="*/ 70743 w 278462"/>
                <a:gd name="connsiteY18" fmla="*/ 3579 h 124759"/>
                <a:gd name="connsiteX19" fmla="*/ 64895 w 278462"/>
                <a:gd name="connsiteY19" fmla="*/ 12257 h 124759"/>
                <a:gd name="connsiteX20" fmla="*/ 65778 w 278462"/>
                <a:gd name="connsiteY20" fmla="*/ 19530 h 124759"/>
                <a:gd name="connsiteX21" fmla="*/ 90429 w 278462"/>
                <a:gd name="connsiteY21" fmla="*/ 118057 h 124759"/>
                <a:gd name="connsiteX22" fmla="*/ 52662 w 278462"/>
                <a:gd name="connsiteY22" fmla="*/ 22540 h 124759"/>
                <a:gd name="connsiteX23" fmla="*/ 43613 w 278462"/>
                <a:gd name="connsiteY23" fmla="*/ 10669 h 124759"/>
                <a:gd name="connsiteX24" fmla="*/ 27304 w 278462"/>
                <a:gd name="connsiteY24" fmla="*/ 3579 h 124759"/>
                <a:gd name="connsiteX25" fmla="*/ 14355 w 278462"/>
                <a:gd name="connsiteY25" fmla="*/ 20769 h 124759"/>
                <a:gd name="connsiteX26" fmla="*/ 23578 w 278462"/>
                <a:gd name="connsiteY26" fmla="*/ 56745 h 124759"/>
                <a:gd name="connsiteX27" fmla="*/ 45743 w 278462"/>
                <a:gd name="connsiteY27" fmla="*/ 73577 h 124759"/>
                <a:gd name="connsiteX28" fmla="*/ 61528 w 278462"/>
                <a:gd name="connsiteY28" fmla="*/ 58158 h 124759"/>
                <a:gd name="connsiteX29" fmla="*/ 60996 w 278462"/>
                <a:gd name="connsiteY29" fmla="*/ 55681 h 124759"/>
                <a:gd name="connsiteX30" fmla="*/ 52662 w 278462"/>
                <a:gd name="connsiteY30" fmla="*/ 22540 h 124759"/>
                <a:gd name="connsiteX31" fmla="*/ 134330 w 278462"/>
                <a:gd name="connsiteY31" fmla="*/ 40794 h 124759"/>
                <a:gd name="connsiteX32" fmla="*/ 162873 w 278462"/>
                <a:gd name="connsiteY32" fmla="*/ 44517 h 124759"/>
                <a:gd name="connsiteX33" fmla="*/ 178475 w 278462"/>
                <a:gd name="connsiteY33" fmla="*/ 62945 h 124759"/>
                <a:gd name="connsiteX34" fmla="*/ 156494 w 278462"/>
                <a:gd name="connsiteY34" fmla="*/ 78539 h 124759"/>
                <a:gd name="connsiteX35" fmla="*/ 106486 w 278462"/>
                <a:gd name="connsiteY35" fmla="*/ 31933 h 124759"/>
                <a:gd name="connsiteX36" fmla="*/ 138405 w 278462"/>
                <a:gd name="connsiteY36" fmla="*/ -1383 h 124759"/>
                <a:gd name="connsiteX37" fmla="*/ 182376 w 278462"/>
                <a:gd name="connsiteY37" fmla="*/ 18641 h 124759"/>
                <a:gd name="connsiteX38" fmla="*/ 179365 w 278462"/>
                <a:gd name="connsiteY38" fmla="*/ 21650 h 124759"/>
                <a:gd name="connsiteX39" fmla="*/ 176530 w 278462"/>
                <a:gd name="connsiteY39" fmla="*/ 19881 h 124759"/>
                <a:gd name="connsiteX40" fmla="*/ 138762 w 278462"/>
                <a:gd name="connsiteY40" fmla="*/ 3579 h 124759"/>
                <a:gd name="connsiteX41" fmla="*/ 121031 w 278462"/>
                <a:gd name="connsiteY41" fmla="*/ 25017 h 124759"/>
                <a:gd name="connsiteX42" fmla="*/ 123160 w 278462"/>
                <a:gd name="connsiteY42" fmla="*/ 40794 h 124759"/>
                <a:gd name="connsiteX43" fmla="*/ 134330 w 278462"/>
                <a:gd name="connsiteY43" fmla="*/ 40794 h 124759"/>
                <a:gd name="connsiteX44" fmla="*/ 124575 w 278462"/>
                <a:gd name="connsiteY44" fmla="*/ 45756 h 124759"/>
                <a:gd name="connsiteX45" fmla="*/ 156494 w 278462"/>
                <a:gd name="connsiteY45" fmla="*/ 73577 h 124759"/>
                <a:gd name="connsiteX46" fmla="*/ 170857 w 278462"/>
                <a:gd name="connsiteY46" fmla="*/ 62945 h 124759"/>
                <a:gd name="connsiteX47" fmla="*/ 133265 w 278462"/>
                <a:gd name="connsiteY47" fmla="*/ 45756 h 124759"/>
                <a:gd name="connsiteX48" fmla="*/ 124575 w 278462"/>
                <a:gd name="connsiteY48" fmla="*/ 45756 h 124759"/>
                <a:gd name="connsiteX49" fmla="*/ 268357 w 278462"/>
                <a:gd name="connsiteY49" fmla="*/ 68266 h 124759"/>
                <a:gd name="connsiteX50" fmla="*/ 259317 w 278462"/>
                <a:gd name="connsiteY50" fmla="*/ 58341 h 124759"/>
                <a:gd name="connsiteX51" fmla="*/ 266230 w 278462"/>
                <a:gd name="connsiteY51" fmla="*/ 51783 h 124759"/>
                <a:gd name="connsiteX52" fmla="*/ 276342 w 278462"/>
                <a:gd name="connsiteY52" fmla="*/ 63120 h 124759"/>
                <a:gd name="connsiteX53" fmla="*/ 252930 w 278462"/>
                <a:gd name="connsiteY53" fmla="*/ 78539 h 124759"/>
                <a:gd name="connsiteX54" fmla="*/ 201690 w 278462"/>
                <a:gd name="connsiteY54" fmla="*/ 29447 h 124759"/>
                <a:gd name="connsiteX55" fmla="*/ 234492 w 278462"/>
                <a:gd name="connsiteY55" fmla="*/ -1383 h 124759"/>
                <a:gd name="connsiteX56" fmla="*/ 278463 w 278462"/>
                <a:gd name="connsiteY56" fmla="*/ 18641 h 124759"/>
                <a:gd name="connsiteX57" fmla="*/ 275452 w 278462"/>
                <a:gd name="connsiteY57" fmla="*/ 21650 h 124759"/>
                <a:gd name="connsiteX58" fmla="*/ 272615 w 278462"/>
                <a:gd name="connsiteY58" fmla="*/ 19881 h 124759"/>
                <a:gd name="connsiteX59" fmla="*/ 234850 w 278462"/>
                <a:gd name="connsiteY59" fmla="*/ 3579 h 124759"/>
                <a:gd name="connsiteX60" fmla="*/ 216403 w 278462"/>
                <a:gd name="connsiteY60" fmla="*/ 23247 h 124759"/>
                <a:gd name="connsiteX61" fmla="*/ 228113 w 278462"/>
                <a:gd name="connsiteY61" fmla="*/ 59936 h 124759"/>
                <a:gd name="connsiteX62" fmla="*/ 252930 w 278462"/>
                <a:gd name="connsiteY62" fmla="*/ 73577 h 124759"/>
                <a:gd name="connsiteX63" fmla="*/ 268357 w 278462"/>
                <a:gd name="connsiteY63" fmla="*/ 68266 h 124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278462" h="124759">
                  <a:moveTo>
                    <a:pt x="90429" y="118057"/>
                  </a:moveTo>
                  <a:cubicBezTo>
                    <a:pt x="90603" y="118414"/>
                    <a:pt x="91135" y="120717"/>
                    <a:pt x="91135" y="120898"/>
                  </a:cubicBezTo>
                  <a:cubicBezTo>
                    <a:pt x="91135" y="121781"/>
                    <a:pt x="90429" y="123376"/>
                    <a:pt x="88300" y="123376"/>
                  </a:cubicBezTo>
                  <a:cubicBezTo>
                    <a:pt x="84748" y="123376"/>
                    <a:pt x="70036" y="121964"/>
                    <a:pt x="65603" y="121605"/>
                  </a:cubicBezTo>
                  <a:cubicBezTo>
                    <a:pt x="64181" y="121430"/>
                    <a:pt x="61702" y="121249"/>
                    <a:pt x="61702" y="117531"/>
                  </a:cubicBezTo>
                  <a:cubicBezTo>
                    <a:pt x="61702" y="115047"/>
                    <a:pt x="64181" y="115047"/>
                    <a:pt x="66310" y="115047"/>
                  </a:cubicBezTo>
                  <a:cubicBezTo>
                    <a:pt x="74826" y="115047"/>
                    <a:pt x="74826" y="113808"/>
                    <a:pt x="74826" y="112388"/>
                  </a:cubicBezTo>
                  <a:cubicBezTo>
                    <a:pt x="74826" y="111149"/>
                    <a:pt x="74469" y="110085"/>
                    <a:pt x="74111" y="108489"/>
                  </a:cubicBezTo>
                  <a:lnTo>
                    <a:pt x="64006" y="68083"/>
                  </a:lnTo>
                  <a:cubicBezTo>
                    <a:pt x="60280" y="73935"/>
                    <a:pt x="54251" y="78539"/>
                    <a:pt x="45743" y="78539"/>
                  </a:cubicBezTo>
                  <a:cubicBezTo>
                    <a:pt x="23046" y="78539"/>
                    <a:pt x="0" y="53554"/>
                    <a:pt x="0" y="28034"/>
                  </a:cubicBezTo>
                  <a:cubicBezTo>
                    <a:pt x="0" y="10844"/>
                    <a:pt x="11519" y="-1383"/>
                    <a:pt x="26772" y="-1383"/>
                  </a:cubicBezTo>
                  <a:cubicBezTo>
                    <a:pt x="36345" y="-1383"/>
                    <a:pt x="44853" y="4111"/>
                    <a:pt x="51947" y="11020"/>
                  </a:cubicBezTo>
                  <a:cubicBezTo>
                    <a:pt x="55315" y="388"/>
                    <a:pt x="65603" y="-1383"/>
                    <a:pt x="70210" y="-1383"/>
                  </a:cubicBezTo>
                  <a:cubicBezTo>
                    <a:pt x="76598" y="-1383"/>
                    <a:pt x="81031" y="2515"/>
                    <a:pt x="84224" y="8009"/>
                  </a:cubicBezTo>
                  <a:cubicBezTo>
                    <a:pt x="88124" y="14918"/>
                    <a:pt x="90429" y="25017"/>
                    <a:pt x="90429" y="25732"/>
                  </a:cubicBezTo>
                  <a:cubicBezTo>
                    <a:pt x="90429" y="28034"/>
                    <a:pt x="88124" y="28034"/>
                    <a:pt x="87592" y="28034"/>
                  </a:cubicBezTo>
                  <a:cubicBezTo>
                    <a:pt x="85106" y="28034"/>
                    <a:pt x="84931" y="27327"/>
                    <a:pt x="83692" y="22540"/>
                  </a:cubicBezTo>
                  <a:cubicBezTo>
                    <a:pt x="81563" y="14036"/>
                    <a:pt x="78194" y="3579"/>
                    <a:pt x="70743" y="3579"/>
                  </a:cubicBezTo>
                  <a:cubicBezTo>
                    <a:pt x="66135" y="3579"/>
                    <a:pt x="64895" y="7478"/>
                    <a:pt x="64895" y="12257"/>
                  </a:cubicBezTo>
                  <a:cubicBezTo>
                    <a:pt x="64895" y="15631"/>
                    <a:pt x="65245" y="17219"/>
                    <a:pt x="65778" y="19530"/>
                  </a:cubicBezTo>
                  <a:lnTo>
                    <a:pt x="90429" y="118057"/>
                  </a:lnTo>
                  <a:close/>
                  <a:moveTo>
                    <a:pt x="52662" y="22540"/>
                  </a:moveTo>
                  <a:cubicBezTo>
                    <a:pt x="51414" y="17578"/>
                    <a:pt x="47514" y="14036"/>
                    <a:pt x="43613" y="10669"/>
                  </a:cubicBezTo>
                  <a:cubicBezTo>
                    <a:pt x="42016" y="9249"/>
                    <a:pt x="34930" y="3579"/>
                    <a:pt x="27304" y="3579"/>
                  </a:cubicBezTo>
                  <a:cubicBezTo>
                    <a:pt x="20743" y="3579"/>
                    <a:pt x="14355" y="8185"/>
                    <a:pt x="14355" y="20769"/>
                  </a:cubicBezTo>
                  <a:cubicBezTo>
                    <a:pt x="14355" y="30162"/>
                    <a:pt x="19503" y="49655"/>
                    <a:pt x="23578" y="56745"/>
                  </a:cubicBezTo>
                  <a:cubicBezTo>
                    <a:pt x="31737" y="70917"/>
                    <a:pt x="40777" y="73577"/>
                    <a:pt x="45743" y="73577"/>
                  </a:cubicBezTo>
                  <a:cubicBezTo>
                    <a:pt x="58151" y="73577"/>
                    <a:pt x="61528" y="60112"/>
                    <a:pt x="61528" y="58158"/>
                  </a:cubicBezTo>
                  <a:cubicBezTo>
                    <a:pt x="61528" y="57451"/>
                    <a:pt x="61170" y="56213"/>
                    <a:pt x="60996" y="55681"/>
                  </a:cubicBezTo>
                  <a:lnTo>
                    <a:pt x="52662" y="22540"/>
                  </a:lnTo>
                  <a:close/>
                  <a:moveTo>
                    <a:pt x="134330" y="40794"/>
                  </a:moveTo>
                  <a:cubicBezTo>
                    <a:pt x="139295" y="40794"/>
                    <a:pt x="153301" y="41151"/>
                    <a:pt x="162873" y="44517"/>
                  </a:cubicBezTo>
                  <a:cubicBezTo>
                    <a:pt x="175997" y="49123"/>
                    <a:pt x="178475" y="57626"/>
                    <a:pt x="178475" y="62945"/>
                  </a:cubicBezTo>
                  <a:cubicBezTo>
                    <a:pt x="178475" y="72696"/>
                    <a:pt x="168728" y="78539"/>
                    <a:pt x="156494" y="78539"/>
                  </a:cubicBezTo>
                  <a:cubicBezTo>
                    <a:pt x="135211" y="78539"/>
                    <a:pt x="106486" y="62239"/>
                    <a:pt x="106486" y="31933"/>
                  </a:cubicBezTo>
                  <a:cubicBezTo>
                    <a:pt x="106486" y="14036"/>
                    <a:pt x="117663" y="-1383"/>
                    <a:pt x="138405" y="-1383"/>
                  </a:cubicBezTo>
                  <a:cubicBezTo>
                    <a:pt x="168371" y="-1383"/>
                    <a:pt x="182376" y="16156"/>
                    <a:pt x="182376" y="18641"/>
                  </a:cubicBezTo>
                  <a:cubicBezTo>
                    <a:pt x="182376" y="19705"/>
                    <a:pt x="180787" y="21650"/>
                    <a:pt x="179365" y="21650"/>
                  </a:cubicBezTo>
                  <a:cubicBezTo>
                    <a:pt x="178301" y="21650"/>
                    <a:pt x="177943" y="21301"/>
                    <a:pt x="176530" y="19881"/>
                  </a:cubicBezTo>
                  <a:cubicBezTo>
                    <a:pt x="162699" y="3579"/>
                    <a:pt x="141949" y="3579"/>
                    <a:pt x="138762" y="3579"/>
                  </a:cubicBezTo>
                  <a:cubicBezTo>
                    <a:pt x="128118" y="3579"/>
                    <a:pt x="121031" y="10669"/>
                    <a:pt x="121031" y="25017"/>
                  </a:cubicBezTo>
                  <a:cubicBezTo>
                    <a:pt x="121031" y="27502"/>
                    <a:pt x="121031" y="31043"/>
                    <a:pt x="123160" y="40794"/>
                  </a:cubicBezTo>
                  <a:lnTo>
                    <a:pt x="134330" y="40794"/>
                  </a:lnTo>
                  <a:close/>
                  <a:moveTo>
                    <a:pt x="124575" y="45756"/>
                  </a:moveTo>
                  <a:cubicBezTo>
                    <a:pt x="131844" y="71449"/>
                    <a:pt x="151529" y="73577"/>
                    <a:pt x="156494" y="73577"/>
                  </a:cubicBezTo>
                  <a:cubicBezTo>
                    <a:pt x="164295" y="73577"/>
                    <a:pt x="170857" y="69678"/>
                    <a:pt x="170857" y="62945"/>
                  </a:cubicBezTo>
                  <a:cubicBezTo>
                    <a:pt x="170857" y="45756"/>
                    <a:pt x="140892" y="45756"/>
                    <a:pt x="133265" y="45756"/>
                  </a:cubicBezTo>
                  <a:lnTo>
                    <a:pt x="124575" y="45756"/>
                  </a:lnTo>
                  <a:close/>
                  <a:moveTo>
                    <a:pt x="268357" y="68266"/>
                  </a:moveTo>
                  <a:cubicBezTo>
                    <a:pt x="261979" y="67202"/>
                    <a:pt x="259317" y="62239"/>
                    <a:pt x="259317" y="58341"/>
                  </a:cubicBezTo>
                  <a:cubicBezTo>
                    <a:pt x="259317" y="53554"/>
                    <a:pt x="263044" y="51783"/>
                    <a:pt x="266230" y="51783"/>
                  </a:cubicBezTo>
                  <a:cubicBezTo>
                    <a:pt x="270129" y="51783"/>
                    <a:pt x="276342" y="54617"/>
                    <a:pt x="276342" y="63120"/>
                  </a:cubicBezTo>
                  <a:cubicBezTo>
                    <a:pt x="276342" y="75173"/>
                    <a:pt x="262511" y="78539"/>
                    <a:pt x="252930" y="78539"/>
                  </a:cubicBezTo>
                  <a:cubicBezTo>
                    <a:pt x="226334" y="78539"/>
                    <a:pt x="201690" y="54085"/>
                    <a:pt x="201690" y="29447"/>
                  </a:cubicBezTo>
                  <a:cubicBezTo>
                    <a:pt x="201690" y="14211"/>
                    <a:pt x="212327" y="-1383"/>
                    <a:pt x="234492" y="-1383"/>
                  </a:cubicBezTo>
                  <a:cubicBezTo>
                    <a:pt x="264458" y="-1383"/>
                    <a:pt x="278463" y="16156"/>
                    <a:pt x="278463" y="18641"/>
                  </a:cubicBezTo>
                  <a:cubicBezTo>
                    <a:pt x="278463" y="19705"/>
                    <a:pt x="276874" y="21650"/>
                    <a:pt x="275452" y="21650"/>
                  </a:cubicBezTo>
                  <a:cubicBezTo>
                    <a:pt x="274387" y="21650"/>
                    <a:pt x="274029" y="21301"/>
                    <a:pt x="272615" y="19881"/>
                  </a:cubicBezTo>
                  <a:cubicBezTo>
                    <a:pt x="258786" y="3579"/>
                    <a:pt x="238035" y="3579"/>
                    <a:pt x="234850" y="3579"/>
                  </a:cubicBezTo>
                  <a:cubicBezTo>
                    <a:pt x="222083" y="3579"/>
                    <a:pt x="216403" y="12257"/>
                    <a:pt x="216403" y="23247"/>
                  </a:cubicBezTo>
                  <a:cubicBezTo>
                    <a:pt x="216403" y="28391"/>
                    <a:pt x="218890" y="47701"/>
                    <a:pt x="228113" y="59936"/>
                  </a:cubicBezTo>
                  <a:cubicBezTo>
                    <a:pt x="234850" y="68614"/>
                    <a:pt x="244064" y="73577"/>
                    <a:pt x="252930" y="73577"/>
                  </a:cubicBezTo>
                  <a:cubicBezTo>
                    <a:pt x="255418" y="73577"/>
                    <a:pt x="263924" y="73228"/>
                    <a:pt x="268357" y="68266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62" name="任意多边形: 形状 661">
              <a:extLst>
                <a:ext uri="{FF2B5EF4-FFF2-40B4-BE49-F238E27FC236}">
                  <a16:creationId xmlns:a16="http://schemas.microsoft.com/office/drawing/2014/main" id="{322F408F-BD98-CBFE-1FE9-F124F72B18B4}"/>
                </a:ext>
              </a:extLst>
            </p:cNvPr>
            <p:cNvSpPr/>
            <p:nvPr/>
          </p:nvSpPr>
          <p:spPr>
            <a:xfrm flipV="1">
              <a:off x="15711805" y="-14924340"/>
              <a:ext cx="53726" cy="119265"/>
            </a:xfrm>
            <a:custGeom>
              <a:avLst/>
              <a:gdLst>
                <a:gd name="connsiteX0" fmla="*/ 49119 w 53726"/>
                <a:gd name="connsiteY0" fmla="*/ 111162 h 119265"/>
                <a:gd name="connsiteX1" fmla="*/ 42024 w 53726"/>
                <a:gd name="connsiteY1" fmla="*/ 117895 h 119265"/>
                <a:gd name="connsiteX2" fmla="*/ 32095 w 53726"/>
                <a:gd name="connsiteY2" fmla="*/ 108153 h 119265"/>
                <a:gd name="connsiteX3" fmla="*/ 39189 w 53726"/>
                <a:gd name="connsiteY3" fmla="*/ 101412 h 119265"/>
                <a:gd name="connsiteX4" fmla="*/ 49119 w 53726"/>
                <a:gd name="connsiteY4" fmla="*/ 111162 h 119265"/>
                <a:gd name="connsiteX5" fmla="*/ 12941 w 53726"/>
                <a:gd name="connsiteY5" fmla="*/ 21131 h 119265"/>
                <a:gd name="connsiteX6" fmla="*/ 11352 w 53726"/>
                <a:gd name="connsiteY6" fmla="*/ 13692 h 119265"/>
                <a:gd name="connsiteX7" fmla="*/ 28194 w 53726"/>
                <a:gd name="connsiteY7" fmla="*/ -1370 h 119265"/>
                <a:gd name="connsiteX8" fmla="*/ 53726 w 53726"/>
                <a:gd name="connsiteY8" fmla="*/ 25745 h 119265"/>
                <a:gd name="connsiteX9" fmla="*/ 50890 w 53726"/>
                <a:gd name="connsiteY9" fmla="*/ 28048 h 119265"/>
                <a:gd name="connsiteX10" fmla="*/ 47522 w 53726"/>
                <a:gd name="connsiteY10" fmla="*/ 25030 h 119265"/>
                <a:gd name="connsiteX11" fmla="*/ 28726 w 53726"/>
                <a:gd name="connsiteY11" fmla="*/ 3592 h 119265"/>
                <a:gd name="connsiteX12" fmla="*/ 24293 w 53726"/>
                <a:gd name="connsiteY12" fmla="*/ 9794 h 119265"/>
                <a:gd name="connsiteX13" fmla="*/ 27129 w 53726"/>
                <a:gd name="connsiteY13" fmla="*/ 21131 h 119265"/>
                <a:gd name="connsiteX14" fmla="*/ 32802 w 53726"/>
                <a:gd name="connsiteY14" fmla="*/ 35313 h 119265"/>
                <a:gd name="connsiteX15" fmla="*/ 41492 w 53726"/>
                <a:gd name="connsiteY15" fmla="*/ 57822 h 119265"/>
                <a:gd name="connsiteX16" fmla="*/ 42557 w 53726"/>
                <a:gd name="connsiteY16" fmla="*/ 63492 h 119265"/>
                <a:gd name="connsiteX17" fmla="*/ 25708 w 53726"/>
                <a:gd name="connsiteY17" fmla="*/ 78553 h 119265"/>
                <a:gd name="connsiteX18" fmla="*/ 0 w 53726"/>
                <a:gd name="connsiteY18" fmla="*/ 51438 h 119265"/>
                <a:gd name="connsiteX19" fmla="*/ 3011 w 53726"/>
                <a:gd name="connsiteY19" fmla="*/ 49136 h 119265"/>
                <a:gd name="connsiteX20" fmla="*/ 6204 w 53726"/>
                <a:gd name="connsiteY20" fmla="*/ 51970 h 119265"/>
                <a:gd name="connsiteX21" fmla="*/ 25175 w 53726"/>
                <a:gd name="connsiteY21" fmla="*/ 73590 h 119265"/>
                <a:gd name="connsiteX22" fmla="*/ 29608 w 53726"/>
                <a:gd name="connsiteY22" fmla="*/ 67390 h 119265"/>
                <a:gd name="connsiteX23" fmla="*/ 24119 w 53726"/>
                <a:gd name="connsiteY23" fmla="*/ 49668 h 119265"/>
                <a:gd name="connsiteX24" fmla="*/ 12941 w 53726"/>
                <a:gd name="connsiteY24" fmla="*/ 21131 h 119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3726" h="119265">
                  <a:moveTo>
                    <a:pt x="49119" y="111162"/>
                  </a:moveTo>
                  <a:cubicBezTo>
                    <a:pt x="49119" y="113997"/>
                    <a:pt x="46989" y="117895"/>
                    <a:pt x="42024" y="117895"/>
                  </a:cubicBezTo>
                  <a:cubicBezTo>
                    <a:pt x="37234" y="117895"/>
                    <a:pt x="32095" y="113290"/>
                    <a:pt x="32095" y="108153"/>
                  </a:cubicBezTo>
                  <a:cubicBezTo>
                    <a:pt x="32095" y="105136"/>
                    <a:pt x="34398" y="101412"/>
                    <a:pt x="39189" y="101412"/>
                  </a:cubicBezTo>
                  <a:cubicBezTo>
                    <a:pt x="44328" y="101412"/>
                    <a:pt x="49119" y="106375"/>
                    <a:pt x="49119" y="111162"/>
                  </a:cubicBezTo>
                  <a:close/>
                  <a:moveTo>
                    <a:pt x="12941" y="21131"/>
                  </a:moveTo>
                  <a:cubicBezTo>
                    <a:pt x="12234" y="18830"/>
                    <a:pt x="11352" y="16701"/>
                    <a:pt x="11352" y="13692"/>
                  </a:cubicBezTo>
                  <a:cubicBezTo>
                    <a:pt x="11352" y="5363"/>
                    <a:pt x="18438" y="-1370"/>
                    <a:pt x="28194" y="-1370"/>
                  </a:cubicBezTo>
                  <a:cubicBezTo>
                    <a:pt x="45925" y="-1370"/>
                    <a:pt x="53726" y="23085"/>
                    <a:pt x="53726" y="25745"/>
                  </a:cubicBezTo>
                  <a:cubicBezTo>
                    <a:pt x="53726" y="28048"/>
                    <a:pt x="51422" y="28048"/>
                    <a:pt x="50890" y="28048"/>
                  </a:cubicBezTo>
                  <a:cubicBezTo>
                    <a:pt x="48404" y="28048"/>
                    <a:pt x="48229" y="26984"/>
                    <a:pt x="47522" y="25030"/>
                  </a:cubicBezTo>
                  <a:cubicBezTo>
                    <a:pt x="43438" y="10858"/>
                    <a:pt x="35637" y="3592"/>
                    <a:pt x="28726" y="3592"/>
                  </a:cubicBezTo>
                  <a:cubicBezTo>
                    <a:pt x="25175" y="3592"/>
                    <a:pt x="24293" y="5895"/>
                    <a:pt x="24293" y="9794"/>
                  </a:cubicBezTo>
                  <a:cubicBezTo>
                    <a:pt x="24293" y="13868"/>
                    <a:pt x="25532" y="17234"/>
                    <a:pt x="27129" y="21131"/>
                  </a:cubicBezTo>
                  <a:cubicBezTo>
                    <a:pt x="28901" y="25920"/>
                    <a:pt x="30855" y="30707"/>
                    <a:pt x="32802" y="35313"/>
                  </a:cubicBezTo>
                  <a:cubicBezTo>
                    <a:pt x="34398" y="39568"/>
                    <a:pt x="40785" y="55695"/>
                    <a:pt x="41492" y="57822"/>
                  </a:cubicBezTo>
                  <a:cubicBezTo>
                    <a:pt x="42024" y="59593"/>
                    <a:pt x="42557" y="61721"/>
                    <a:pt x="42557" y="63492"/>
                  </a:cubicBezTo>
                  <a:cubicBezTo>
                    <a:pt x="42557" y="71819"/>
                    <a:pt x="35462" y="78553"/>
                    <a:pt x="25708" y="78553"/>
                  </a:cubicBezTo>
                  <a:cubicBezTo>
                    <a:pt x="8158" y="78553"/>
                    <a:pt x="0" y="54456"/>
                    <a:pt x="0" y="51438"/>
                  </a:cubicBezTo>
                  <a:cubicBezTo>
                    <a:pt x="0" y="49136"/>
                    <a:pt x="2486" y="49136"/>
                    <a:pt x="3011" y="49136"/>
                  </a:cubicBezTo>
                  <a:cubicBezTo>
                    <a:pt x="5497" y="49136"/>
                    <a:pt x="5672" y="50025"/>
                    <a:pt x="6204" y="51970"/>
                  </a:cubicBezTo>
                  <a:cubicBezTo>
                    <a:pt x="10820" y="67215"/>
                    <a:pt x="18621" y="73590"/>
                    <a:pt x="25175" y="73590"/>
                  </a:cubicBezTo>
                  <a:cubicBezTo>
                    <a:pt x="28019" y="73590"/>
                    <a:pt x="29608" y="72178"/>
                    <a:pt x="29608" y="67390"/>
                  </a:cubicBezTo>
                  <a:cubicBezTo>
                    <a:pt x="29608" y="63317"/>
                    <a:pt x="28551" y="60657"/>
                    <a:pt x="24119" y="49668"/>
                  </a:cubicBezTo>
                  <a:lnTo>
                    <a:pt x="12941" y="21131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63" name="任意多边形: 形状 662">
              <a:extLst>
                <a:ext uri="{FF2B5EF4-FFF2-40B4-BE49-F238E27FC236}">
                  <a16:creationId xmlns:a16="http://schemas.microsoft.com/office/drawing/2014/main" id="{C4A564F0-F806-AF59-6054-90F05B6996A4}"/>
                </a:ext>
              </a:extLst>
            </p:cNvPr>
            <p:cNvSpPr/>
            <p:nvPr/>
          </p:nvSpPr>
          <p:spPr>
            <a:xfrm flipV="1">
              <a:off x="14254137" y="-14603624"/>
              <a:ext cx="142573" cy="162988"/>
            </a:xfrm>
            <a:custGeom>
              <a:avLst/>
              <a:gdLst>
                <a:gd name="connsiteX0" fmla="*/ 46346 w 142573"/>
                <a:gd name="connsiteY0" fmla="*/ 131021 h 162988"/>
                <a:gd name="connsiteX1" fmla="*/ 50144 w 142573"/>
                <a:gd name="connsiteY1" fmla="*/ 139628 h 162988"/>
                <a:gd name="connsiteX2" fmla="*/ 79013 w 142573"/>
                <a:gd name="connsiteY2" fmla="*/ 151522 h 162988"/>
                <a:gd name="connsiteX3" fmla="*/ 110154 w 142573"/>
                <a:gd name="connsiteY3" fmla="*/ 104193 h 162988"/>
                <a:gd name="connsiteX4" fmla="*/ 75970 w 142573"/>
                <a:gd name="connsiteY4" fmla="*/ 55346 h 162988"/>
                <a:gd name="connsiteX5" fmla="*/ 49127 w 142573"/>
                <a:gd name="connsiteY5" fmla="*/ 69019 h 162988"/>
                <a:gd name="connsiteX6" fmla="*/ 46346 w 142573"/>
                <a:gd name="connsiteY6" fmla="*/ 77364 h 162988"/>
                <a:gd name="connsiteX7" fmla="*/ 46346 w 142573"/>
                <a:gd name="connsiteY7" fmla="*/ 131021 h 162988"/>
                <a:gd name="connsiteX8" fmla="*/ 46346 w 142573"/>
                <a:gd name="connsiteY8" fmla="*/ 57626 h 162988"/>
                <a:gd name="connsiteX9" fmla="*/ 78758 w 142573"/>
                <a:gd name="connsiteY9" fmla="*/ 46240 h 162988"/>
                <a:gd name="connsiteX10" fmla="*/ 142574 w 142573"/>
                <a:gd name="connsiteY10" fmla="*/ 104193 h 162988"/>
                <a:gd name="connsiteX11" fmla="*/ 83064 w 142573"/>
                <a:gd name="connsiteY11" fmla="*/ 161646 h 162988"/>
                <a:gd name="connsiteX12" fmla="*/ 44821 w 142573"/>
                <a:gd name="connsiteY12" fmla="*/ 149243 h 162988"/>
                <a:gd name="connsiteX13" fmla="*/ 44821 w 142573"/>
                <a:gd name="connsiteY13" fmla="*/ 161646 h 162988"/>
                <a:gd name="connsiteX14" fmla="*/ 0 w 142573"/>
                <a:gd name="connsiteY14" fmla="*/ 159620 h 162988"/>
                <a:gd name="connsiteX15" fmla="*/ 0 w 142573"/>
                <a:gd name="connsiteY15" fmla="*/ 147726 h 162988"/>
                <a:gd name="connsiteX16" fmla="*/ 17477 w 142573"/>
                <a:gd name="connsiteY16" fmla="*/ 138112 h 162988"/>
                <a:gd name="connsiteX17" fmla="*/ 17477 w 142573"/>
                <a:gd name="connsiteY17" fmla="*/ 10550 h 162988"/>
                <a:gd name="connsiteX18" fmla="*/ 0 w 142573"/>
                <a:gd name="connsiteY18" fmla="*/ 10550 h 162988"/>
                <a:gd name="connsiteX19" fmla="*/ 0 w 142573"/>
                <a:gd name="connsiteY19" fmla="*/ -1343 h 162988"/>
                <a:gd name="connsiteX20" fmla="*/ 31912 w 142573"/>
                <a:gd name="connsiteY20" fmla="*/ -582 h 162988"/>
                <a:gd name="connsiteX21" fmla="*/ 63816 w 142573"/>
                <a:gd name="connsiteY21" fmla="*/ -1343 h 162988"/>
                <a:gd name="connsiteX22" fmla="*/ 63816 w 142573"/>
                <a:gd name="connsiteY22" fmla="*/ 10550 h 162988"/>
                <a:gd name="connsiteX23" fmla="*/ 46346 w 142573"/>
                <a:gd name="connsiteY23" fmla="*/ 10550 h 162988"/>
                <a:gd name="connsiteX24" fmla="*/ 46346 w 142573"/>
                <a:gd name="connsiteY24" fmla="*/ 57626 h 162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42573" h="162988">
                  <a:moveTo>
                    <a:pt x="46346" y="131021"/>
                  </a:moveTo>
                  <a:cubicBezTo>
                    <a:pt x="46346" y="135833"/>
                    <a:pt x="46601" y="136088"/>
                    <a:pt x="50144" y="139628"/>
                  </a:cubicBezTo>
                  <a:cubicBezTo>
                    <a:pt x="60273" y="150006"/>
                    <a:pt x="73435" y="151522"/>
                    <a:pt x="79013" y="151522"/>
                  </a:cubicBezTo>
                  <a:cubicBezTo>
                    <a:pt x="95973" y="151522"/>
                    <a:pt x="110154" y="136088"/>
                    <a:pt x="110154" y="104193"/>
                  </a:cubicBezTo>
                  <a:cubicBezTo>
                    <a:pt x="110154" y="68511"/>
                    <a:pt x="92430" y="55346"/>
                    <a:pt x="75970" y="55346"/>
                  </a:cubicBezTo>
                  <a:cubicBezTo>
                    <a:pt x="72427" y="55346"/>
                    <a:pt x="60526" y="55346"/>
                    <a:pt x="49127" y="69019"/>
                  </a:cubicBezTo>
                  <a:cubicBezTo>
                    <a:pt x="46346" y="72307"/>
                    <a:pt x="46346" y="72560"/>
                    <a:pt x="46346" y="77364"/>
                  </a:cubicBezTo>
                  <a:lnTo>
                    <a:pt x="46346" y="131021"/>
                  </a:lnTo>
                  <a:close/>
                  <a:moveTo>
                    <a:pt x="46346" y="57626"/>
                  </a:moveTo>
                  <a:cubicBezTo>
                    <a:pt x="57230" y="48773"/>
                    <a:pt x="68375" y="46240"/>
                    <a:pt x="78758" y="46240"/>
                  </a:cubicBezTo>
                  <a:cubicBezTo>
                    <a:pt x="116740" y="46240"/>
                    <a:pt x="142574" y="69019"/>
                    <a:pt x="142574" y="104193"/>
                  </a:cubicBezTo>
                  <a:cubicBezTo>
                    <a:pt x="142574" y="137857"/>
                    <a:pt x="119528" y="161646"/>
                    <a:pt x="83064" y="161646"/>
                  </a:cubicBezTo>
                  <a:cubicBezTo>
                    <a:pt x="64070" y="161646"/>
                    <a:pt x="50652" y="153800"/>
                    <a:pt x="44821" y="149243"/>
                  </a:cubicBezTo>
                  <a:lnTo>
                    <a:pt x="44821" y="161646"/>
                  </a:lnTo>
                  <a:lnTo>
                    <a:pt x="0" y="159620"/>
                  </a:lnTo>
                  <a:lnTo>
                    <a:pt x="0" y="147726"/>
                  </a:lnTo>
                  <a:cubicBezTo>
                    <a:pt x="15705" y="147726"/>
                    <a:pt x="17477" y="147726"/>
                    <a:pt x="17477" y="138112"/>
                  </a:cubicBezTo>
                  <a:lnTo>
                    <a:pt x="17477" y="10550"/>
                  </a:lnTo>
                  <a:lnTo>
                    <a:pt x="0" y="10550"/>
                  </a:lnTo>
                  <a:lnTo>
                    <a:pt x="0" y="-1343"/>
                  </a:lnTo>
                  <a:cubicBezTo>
                    <a:pt x="7094" y="-1090"/>
                    <a:pt x="22283" y="-582"/>
                    <a:pt x="31912" y="-582"/>
                  </a:cubicBezTo>
                  <a:cubicBezTo>
                    <a:pt x="41786" y="-582"/>
                    <a:pt x="56729" y="-1090"/>
                    <a:pt x="63816" y="-1343"/>
                  </a:cubicBezTo>
                  <a:lnTo>
                    <a:pt x="63816" y="10550"/>
                  </a:lnTo>
                  <a:lnTo>
                    <a:pt x="46346" y="10550"/>
                  </a:lnTo>
                  <a:lnTo>
                    <a:pt x="46346" y="57626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64" name="任意多边形: 形状 663">
              <a:extLst>
                <a:ext uri="{FF2B5EF4-FFF2-40B4-BE49-F238E27FC236}">
                  <a16:creationId xmlns:a16="http://schemas.microsoft.com/office/drawing/2014/main" id="{081DED5A-C42D-EE63-5A81-1E97D55DCF93}"/>
                </a:ext>
              </a:extLst>
            </p:cNvPr>
            <p:cNvSpPr/>
            <p:nvPr/>
          </p:nvSpPr>
          <p:spPr>
            <a:xfrm flipV="1">
              <a:off x="14418453" y="-14574940"/>
              <a:ext cx="43978" cy="123163"/>
            </a:xfrm>
            <a:custGeom>
              <a:avLst/>
              <a:gdLst>
                <a:gd name="connsiteX0" fmla="*/ 34580 w 43978"/>
                <a:gd name="connsiteY0" fmla="*/ 107291 h 123163"/>
                <a:gd name="connsiteX1" fmla="*/ 20218 w 43978"/>
                <a:gd name="connsiteY1" fmla="*/ 121822 h 123163"/>
                <a:gd name="connsiteX2" fmla="*/ 5680 w 43978"/>
                <a:gd name="connsiteY2" fmla="*/ 107466 h 123163"/>
                <a:gd name="connsiteX3" fmla="*/ 20043 w 43978"/>
                <a:gd name="connsiteY3" fmla="*/ 92936 h 123163"/>
                <a:gd name="connsiteX4" fmla="*/ 34580 w 43978"/>
                <a:gd name="connsiteY4" fmla="*/ 107291 h 123163"/>
                <a:gd name="connsiteX5" fmla="*/ 532 w 43978"/>
                <a:gd name="connsiteY5" fmla="*/ 76985 h 123163"/>
                <a:gd name="connsiteX6" fmla="*/ 532 w 43978"/>
                <a:gd name="connsiteY6" fmla="*/ 67068 h 123163"/>
                <a:gd name="connsiteX7" fmla="*/ 11884 w 43978"/>
                <a:gd name="connsiteY7" fmla="*/ 60153 h 123163"/>
                <a:gd name="connsiteX8" fmla="*/ 11884 w 43978"/>
                <a:gd name="connsiteY8" fmla="*/ 8582 h 123163"/>
                <a:gd name="connsiteX9" fmla="*/ 0 w 43978"/>
                <a:gd name="connsiteY9" fmla="*/ 8582 h 123163"/>
                <a:gd name="connsiteX10" fmla="*/ 0 w 43978"/>
                <a:gd name="connsiteY10" fmla="*/ -1342 h 123163"/>
                <a:gd name="connsiteX11" fmla="*/ 22347 w 43978"/>
                <a:gd name="connsiteY11" fmla="*/ -635 h 123163"/>
                <a:gd name="connsiteX12" fmla="*/ 43978 w 43978"/>
                <a:gd name="connsiteY12" fmla="*/ -1342 h 123163"/>
                <a:gd name="connsiteX13" fmla="*/ 43978 w 43978"/>
                <a:gd name="connsiteY13" fmla="*/ 8582 h 123163"/>
                <a:gd name="connsiteX14" fmla="*/ 33158 w 43978"/>
                <a:gd name="connsiteY14" fmla="*/ 8582 h 123163"/>
                <a:gd name="connsiteX15" fmla="*/ 33158 w 43978"/>
                <a:gd name="connsiteY15" fmla="*/ 78407 h 123163"/>
                <a:gd name="connsiteX16" fmla="*/ 532 w 43978"/>
                <a:gd name="connsiteY16" fmla="*/ 76985 h 123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3978" h="123163">
                  <a:moveTo>
                    <a:pt x="34580" y="107291"/>
                  </a:moveTo>
                  <a:cubicBezTo>
                    <a:pt x="34580" y="115803"/>
                    <a:pt x="27661" y="121822"/>
                    <a:pt x="20218" y="121822"/>
                  </a:cubicBezTo>
                  <a:cubicBezTo>
                    <a:pt x="11710" y="121822"/>
                    <a:pt x="5680" y="114914"/>
                    <a:pt x="5680" y="107466"/>
                  </a:cubicBezTo>
                  <a:cubicBezTo>
                    <a:pt x="5680" y="98962"/>
                    <a:pt x="12591" y="92936"/>
                    <a:pt x="20043" y="92936"/>
                  </a:cubicBezTo>
                  <a:cubicBezTo>
                    <a:pt x="28551" y="92936"/>
                    <a:pt x="34580" y="99852"/>
                    <a:pt x="34580" y="107291"/>
                  </a:cubicBezTo>
                  <a:close/>
                  <a:moveTo>
                    <a:pt x="532" y="76985"/>
                  </a:moveTo>
                  <a:lnTo>
                    <a:pt x="532" y="67068"/>
                  </a:lnTo>
                  <a:cubicBezTo>
                    <a:pt x="10645" y="67068"/>
                    <a:pt x="11884" y="67068"/>
                    <a:pt x="11884" y="60153"/>
                  </a:cubicBezTo>
                  <a:lnTo>
                    <a:pt x="11884" y="8582"/>
                  </a:lnTo>
                  <a:lnTo>
                    <a:pt x="0" y="8582"/>
                  </a:lnTo>
                  <a:lnTo>
                    <a:pt x="0" y="-1342"/>
                  </a:lnTo>
                  <a:cubicBezTo>
                    <a:pt x="358" y="-1342"/>
                    <a:pt x="14363" y="-635"/>
                    <a:pt x="22347" y="-635"/>
                  </a:cubicBezTo>
                  <a:cubicBezTo>
                    <a:pt x="29616" y="-635"/>
                    <a:pt x="36710" y="-809"/>
                    <a:pt x="43978" y="-1342"/>
                  </a:cubicBezTo>
                  <a:lnTo>
                    <a:pt x="43978" y="8582"/>
                  </a:lnTo>
                  <a:lnTo>
                    <a:pt x="33158" y="8582"/>
                  </a:lnTo>
                  <a:lnTo>
                    <a:pt x="33158" y="78407"/>
                  </a:lnTo>
                  <a:lnTo>
                    <a:pt x="532" y="76985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65" name="任意多边形: 形状 664">
              <a:extLst>
                <a:ext uri="{FF2B5EF4-FFF2-40B4-BE49-F238E27FC236}">
                  <a16:creationId xmlns:a16="http://schemas.microsoft.com/office/drawing/2014/main" id="{B3538259-AC9B-CD5A-FB21-E89FD39A28AA}"/>
                </a:ext>
              </a:extLst>
            </p:cNvPr>
            <p:cNvSpPr/>
            <p:nvPr/>
          </p:nvSpPr>
          <p:spPr>
            <a:xfrm flipV="1">
              <a:off x="14568149" y="-14582615"/>
              <a:ext cx="168400" cy="59223"/>
            </a:xfrm>
            <a:custGeom>
              <a:avLst/>
              <a:gdLst>
                <a:gd name="connsiteX0" fmla="*/ 159789 w 168400"/>
                <a:gd name="connsiteY0" fmla="*/ 47754 h 59223"/>
                <a:gd name="connsiteX1" fmla="*/ 168400 w 168400"/>
                <a:gd name="connsiteY1" fmla="*/ 52821 h 59223"/>
                <a:gd name="connsiteX2" fmla="*/ 160043 w 168400"/>
                <a:gd name="connsiteY2" fmla="*/ 57878 h 59223"/>
                <a:gd name="connsiteX3" fmla="*/ 8357 w 168400"/>
                <a:gd name="connsiteY3" fmla="*/ 57878 h 59223"/>
                <a:gd name="connsiteX4" fmla="*/ 0 w 168400"/>
                <a:gd name="connsiteY4" fmla="*/ 52821 h 59223"/>
                <a:gd name="connsiteX5" fmla="*/ 8611 w 168400"/>
                <a:gd name="connsiteY5" fmla="*/ 47754 h 59223"/>
                <a:gd name="connsiteX6" fmla="*/ 159789 w 168400"/>
                <a:gd name="connsiteY6" fmla="*/ 47754 h 59223"/>
                <a:gd name="connsiteX7" fmla="*/ 160043 w 168400"/>
                <a:gd name="connsiteY7" fmla="*/ -1346 h 59223"/>
                <a:gd name="connsiteX8" fmla="*/ 168400 w 168400"/>
                <a:gd name="connsiteY8" fmla="*/ 3721 h 59223"/>
                <a:gd name="connsiteX9" fmla="*/ 159789 w 168400"/>
                <a:gd name="connsiteY9" fmla="*/ 8786 h 59223"/>
                <a:gd name="connsiteX10" fmla="*/ 8611 w 168400"/>
                <a:gd name="connsiteY10" fmla="*/ 8786 h 59223"/>
                <a:gd name="connsiteX11" fmla="*/ 0 w 168400"/>
                <a:gd name="connsiteY11" fmla="*/ 3721 h 59223"/>
                <a:gd name="connsiteX12" fmla="*/ 8357 w 168400"/>
                <a:gd name="connsiteY12" fmla="*/ -1346 h 59223"/>
                <a:gd name="connsiteX13" fmla="*/ 160043 w 168400"/>
                <a:gd name="connsiteY13" fmla="*/ -1346 h 59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8400" h="59223">
                  <a:moveTo>
                    <a:pt x="159789" y="47754"/>
                  </a:moveTo>
                  <a:cubicBezTo>
                    <a:pt x="163586" y="47754"/>
                    <a:pt x="168400" y="47754"/>
                    <a:pt x="168400" y="52821"/>
                  </a:cubicBezTo>
                  <a:cubicBezTo>
                    <a:pt x="168400" y="57878"/>
                    <a:pt x="163586" y="57878"/>
                    <a:pt x="160043" y="57878"/>
                  </a:cubicBezTo>
                  <a:lnTo>
                    <a:pt x="8357" y="57878"/>
                  </a:lnTo>
                  <a:cubicBezTo>
                    <a:pt x="4814" y="57878"/>
                    <a:pt x="0" y="57878"/>
                    <a:pt x="0" y="52821"/>
                  </a:cubicBezTo>
                  <a:cubicBezTo>
                    <a:pt x="0" y="47754"/>
                    <a:pt x="4814" y="47754"/>
                    <a:pt x="8611" y="47754"/>
                  </a:cubicBezTo>
                  <a:lnTo>
                    <a:pt x="159789" y="47754"/>
                  </a:lnTo>
                  <a:close/>
                  <a:moveTo>
                    <a:pt x="160043" y="-1346"/>
                  </a:moveTo>
                  <a:cubicBezTo>
                    <a:pt x="163586" y="-1346"/>
                    <a:pt x="168400" y="-1346"/>
                    <a:pt x="168400" y="3721"/>
                  </a:cubicBezTo>
                  <a:cubicBezTo>
                    <a:pt x="168400" y="8786"/>
                    <a:pt x="163586" y="8786"/>
                    <a:pt x="159789" y="8786"/>
                  </a:cubicBezTo>
                  <a:lnTo>
                    <a:pt x="8611" y="8786"/>
                  </a:lnTo>
                  <a:cubicBezTo>
                    <a:pt x="4814" y="8786"/>
                    <a:pt x="0" y="8786"/>
                    <a:pt x="0" y="3721"/>
                  </a:cubicBezTo>
                  <a:cubicBezTo>
                    <a:pt x="0" y="-1346"/>
                    <a:pt x="4814" y="-1346"/>
                    <a:pt x="8357" y="-1346"/>
                  </a:cubicBezTo>
                  <a:lnTo>
                    <a:pt x="160043" y="-1346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66" name="任意多边形: 形状 665">
              <a:extLst>
                <a:ext uri="{FF2B5EF4-FFF2-40B4-BE49-F238E27FC236}">
                  <a16:creationId xmlns:a16="http://schemas.microsoft.com/office/drawing/2014/main" id="{19343C97-85B0-2EA7-CE91-9629002F23E8}"/>
                </a:ext>
              </a:extLst>
            </p:cNvPr>
            <p:cNvSpPr/>
            <p:nvPr/>
          </p:nvSpPr>
          <p:spPr>
            <a:xfrm flipV="1">
              <a:off x="14840548" y="-14668167"/>
              <a:ext cx="843290" cy="230319"/>
            </a:xfrm>
            <a:custGeom>
              <a:avLst/>
              <a:gdLst>
                <a:gd name="connsiteX0" fmla="*/ 43296 w 843290"/>
                <a:gd name="connsiteY0" fmla="*/ 100404 h 230319"/>
                <a:gd name="connsiteX1" fmla="*/ 65833 w 843290"/>
                <a:gd name="connsiteY1" fmla="*/ 81674 h 230319"/>
                <a:gd name="connsiteX2" fmla="*/ 32912 w 843290"/>
                <a:gd name="connsiteY2" fmla="*/ 53329 h 230319"/>
                <a:gd name="connsiteX3" fmla="*/ 8604 w 843290"/>
                <a:gd name="connsiteY3" fmla="*/ 67502 h 230319"/>
                <a:gd name="connsiteX4" fmla="*/ 21521 w 843290"/>
                <a:gd name="connsiteY4" fmla="*/ 79903 h 230319"/>
                <a:gd name="connsiteX5" fmla="*/ 12909 w 843290"/>
                <a:gd name="connsiteY5" fmla="*/ 88003 h 230319"/>
                <a:gd name="connsiteX6" fmla="*/ 0 w 843290"/>
                <a:gd name="connsiteY6" fmla="*/ 72306 h 230319"/>
                <a:gd name="connsiteX7" fmla="*/ 32667 w 843290"/>
                <a:gd name="connsiteY7" fmla="*/ 47754 h 230319"/>
                <a:gd name="connsiteX8" fmla="*/ 80268 w 843290"/>
                <a:gd name="connsiteY8" fmla="*/ 90281 h 230319"/>
                <a:gd name="connsiteX9" fmla="*/ 50135 w 843290"/>
                <a:gd name="connsiteY9" fmla="*/ 119126 h 230319"/>
                <a:gd name="connsiteX10" fmla="*/ 33930 w 843290"/>
                <a:gd name="connsiteY10" fmla="*/ 133553 h 230319"/>
                <a:gd name="connsiteX11" fmla="*/ 59501 w 843290"/>
                <a:gd name="connsiteY11" fmla="*/ 156841 h 230319"/>
                <a:gd name="connsiteX12" fmla="*/ 78496 w 843290"/>
                <a:gd name="connsiteY12" fmla="*/ 144439 h 230319"/>
                <a:gd name="connsiteX13" fmla="*/ 68367 w 843290"/>
                <a:gd name="connsiteY13" fmla="*/ 134062 h 230319"/>
                <a:gd name="connsiteX14" fmla="*/ 75961 w 843290"/>
                <a:gd name="connsiteY14" fmla="*/ 126979 h 230319"/>
                <a:gd name="connsiteX15" fmla="*/ 86854 w 843290"/>
                <a:gd name="connsiteY15" fmla="*/ 140897 h 230319"/>
                <a:gd name="connsiteX16" fmla="*/ 59756 w 843290"/>
                <a:gd name="connsiteY16" fmla="*/ 162406 h 230319"/>
                <a:gd name="connsiteX17" fmla="*/ 19749 w 843290"/>
                <a:gd name="connsiteY17" fmla="*/ 124954 h 230319"/>
                <a:gd name="connsiteX18" fmla="*/ 43296 w 843290"/>
                <a:gd name="connsiteY18" fmla="*/ 100404 h 230319"/>
                <a:gd name="connsiteX19" fmla="*/ 213203 w 843290"/>
                <a:gd name="connsiteY19" fmla="*/ 120905 h 230319"/>
                <a:gd name="connsiteX20" fmla="*/ 176231 w 843290"/>
                <a:gd name="connsiteY20" fmla="*/ 162406 h 230319"/>
                <a:gd name="connsiteX21" fmla="*/ 112162 w 843290"/>
                <a:gd name="connsiteY21" fmla="*/ 89519 h 230319"/>
                <a:gd name="connsiteX22" fmla="*/ 149134 w 843290"/>
                <a:gd name="connsiteY22" fmla="*/ 47754 h 230319"/>
                <a:gd name="connsiteX23" fmla="*/ 213203 w 843290"/>
                <a:gd name="connsiteY23" fmla="*/ 120905 h 230319"/>
                <a:gd name="connsiteX24" fmla="*/ 149134 w 843290"/>
                <a:gd name="connsiteY24" fmla="*/ 53329 h 230319"/>
                <a:gd name="connsiteX25" fmla="*/ 129893 w 843290"/>
                <a:gd name="connsiteY25" fmla="*/ 79396 h 230319"/>
                <a:gd name="connsiteX26" fmla="*/ 144574 w 843290"/>
                <a:gd name="connsiteY26" fmla="*/ 133807 h 230319"/>
                <a:gd name="connsiteX27" fmla="*/ 175977 w 843290"/>
                <a:gd name="connsiteY27" fmla="*/ 156841 h 230319"/>
                <a:gd name="connsiteX28" fmla="*/ 195480 w 843290"/>
                <a:gd name="connsiteY28" fmla="*/ 130774 h 230319"/>
                <a:gd name="connsiteX29" fmla="*/ 181800 w 843290"/>
                <a:gd name="connsiteY29" fmla="*/ 78633 h 230319"/>
                <a:gd name="connsiteX30" fmla="*/ 149134 w 843290"/>
                <a:gd name="connsiteY30" fmla="*/ 53329 h 230319"/>
                <a:gd name="connsiteX31" fmla="*/ 283899 w 843290"/>
                <a:gd name="connsiteY31" fmla="*/ 151776 h 230319"/>
                <a:gd name="connsiteX32" fmla="*/ 304658 w 843290"/>
                <a:gd name="connsiteY32" fmla="*/ 151776 h 230319"/>
                <a:gd name="connsiteX33" fmla="*/ 311496 w 843290"/>
                <a:gd name="connsiteY33" fmla="*/ 156334 h 230319"/>
                <a:gd name="connsiteX34" fmla="*/ 305166 w 843290"/>
                <a:gd name="connsiteY34" fmla="*/ 159627 h 230319"/>
                <a:gd name="connsiteX35" fmla="*/ 285417 w 843290"/>
                <a:gd name="connsiteY35" fmla="*/ 159627 h 230319"/>
                <a:gd name="connsiteX36" fmla="*/ 293518 w 843290"/>
                <a:gd name="connsiteY36" fmla="*/ 200622 h 230319"/>
                <a:gd name="connsiteX37" fmla="*/ 307444 w 843290"/>
                <a:gd name="connsiteY37" fmla="*/ 223401 h 230319"/>
                <a:gd name="connsiteX38" fmla="*/ 318083 w 843290"/>
                <a:gd name="connsiteY38" fmla="*/ 218843 h 230319"/>
                <a:gd name="connsiteX39" fmla="*/ 306936 w 843290"/>
                <a:gd name="connsiteY39" fmla="*/ 206449 h 230319"/>
                <a:gd name="connsiteX40" fmla="*/ 315548 w 843290"/>
                <a:gd name="connsiteY40" fmla="*/ 198351 h 230319"/>
                <a:gd name="connsiteX41" fmla="*/ 328211 w 843290"/>
                <a:gd name="connsiteY41" fmla="*/ 212269 h 230319"/>
                <a:gd name="connsiteX42" fmla="*/ 307444 w 843290"/>
                <a:gd name="connsiteY42" fmla="*/ 228974 h 230319"/>
                <a:gd name="connsiteX43" fmla="*/ 274523 w 843290"/>
                <a:gd name="connsiteY43" fmla="*/ 187465 h 230319"/>
                <a:gd name="connsiteX44" fmla="*/ 269210 w 843290"/>
                <a:gd name="connsiteY44" fmla="*/ 159627 h 230319"/>
                <a:gd name="connsiteX45" fmla="*/ 252496 w 843290"/>
                <a:gd name="connsiteY45" fmla="*/ 159627 h 230319"/>
                <a:gd name="connsiteX46" fmla="*/ 245655 w 843290"/>
                <a:gd name="connsiteY46" fmla="*/ 154563 h 230319"/>
                <a:gd name="connsiteX47" fmla="*/ 251988 w 843290"/>
                <a:gd name="connsiteY47" fmla="*/ 151776 h 230319"/>
                <a:gd name="connsiteX48" fmla="*/ 267693 w 843290"/>
                <a:gd name="connsiteY48" fmla="*/ 151776 h 230319"/>
                <a:gd name="connsiteX49" fmla="*/ 249206 w 843290"/>
                <a:gd name="connsiteY49" fmla="*/ 57378 h 230319"/>
                <a:gd name="connsiteX50" fmla="*/ 242111 w 843290"/>
                <a:gd name="connsiteY50" fmla="*/ 25993 h 230319"/>
                <a:gd name="connsiteX51" fmla="*/ 227678 w 843290"/>
                <a:gd name="connsiteY51" fmla="*/ 4229 h 230319"/>
                <a:gd name="connsiteX52" fmla="*/ 217548 w 843290"/>
                <a:gd name="connsiteY52" fmla="*/ 8778 h 230319"/>
                <a:gd name="connsiteX53" fmla="*/ 228694 w 843290"/>
                <a:gd name="connsiteY53" fmla="*/ 21181 h 230319"/>
                <a:gd name="connsiteX54" fmla="*/ 220083 w 843290"/>
                <a:gd name="connsiteY54" fmla="*/ 29279 h 230319"/>
                <a:gd name="connsiteX55" fmla="*/ 207420 w 843290"/>
                <a:gd name="connsiteY55" fmla="*/ 15361 h 230319"/>
                <a:gd name="connsiteX56" fmla="*/ 227678 w 843290"/>
                <a:gd name="connsiteY56" fmla="*/ -1346 h 230319"/>
                <a:gd name="connsiteX57" fmla="*/ 266168 w 843290"/>
                <a:gd name="connsiteY57" fmla="*/ 60919 h 230319"/>
                <a:gd name="connsiteX58" fmla="*/ 283899 w 843290"/>
                <a:gd name="connsiteY58" fmla="*/ 151776 h 230319"/>
                <a:gd name="connsiteX59" fmla="*/ 357267 w 843290"/>
                <a:gd name="connsiteY59" fmla="*/ 151776 h 230319"/>
                <a:gd name="connsiteX60" fmla="*/ 378786 w 843290"/>
                <a:gd name="connsiteY60" fmla="*/ 151776 h 230319"/>
                <a:gd name="connsiteX61" fmla="*/ 385882 w 843290"/>
                <a:gd name="connsiteY61" fmla="*/ 156586 h 230319"/>
                <a:gd name="connsiteX62" fmla="*/ 379549 w 843290"/>
                <a:gd name="connsiteY62" fmla="*/ 159627 h 230319"/>
                <a:gd name="connsiteX63" fmla="*/ 359294 w 843290"/>
                <a:gd name="connsiteY63" fmla="*/ 159627 h 230319"/>
                <a:gd name="connsiteX64" fmla="*/ 368658 w 843290"/>
                <a:gd name="connsiteY64" fmla="*/ 197080 h 230319"/>
                <a:gd name="connsiteX65" fmla="*/ 369675 w 843290"/>
                <a:gd name="connsiteY65" fmla="*/ 202400 h 230319"/>
                <a:gd name="connsiteX66" fmla="*/ 362834 w 843290"/>
                <a:gd name="connsiteY66" fmla="*/ 208974 h 230319"/>
                <a:gd name="connsiteX67" fmla="*/ 352961 w 843290"/>
                <a:gd name="connsiteY67" fmla="*/ 199866 h 230319"/>
                <a:gd name="connsiteX68" fmla="*/ 343087 w 843290"/>
                <a:gd name="connsiteY68" fmla="*/ 159627 h 230319"/>
                <a:gd name="connsiteX69" fmla="*/ 321558 w 843290"/>
                <a:gd name="connsiteY69" fmla="*/ 159627 h 230319"/>
                <a:gd name="connsiteX70" fmla="*/ 314470 w 843290"/>
                <a:gd name="connsiteY70" fmla="*/ 154817 h 230319"/>
                <a:gd name="connsiteX71" fmla="*/ 320803 w 843290"/>
                <a:gd name="connsiteY71" fmla="*/ 151776 h 230319"/>
                <a:gd name="connsiteX72" fmla="*/ 341061 w 843290"/>
                <a:gd name="connsiteY72" fmla="*/ 151776 h 230319"/>
                <a:gd name="connsiteX73" fmla="*/ 322829 w 843290"/>
                <a:gd name="connsiteY73" fmla="*/ 79142 h 230319"/>
                <a:gd name="connsiteX74" fmla="*/ 321558 w 843290"/>
                <a:gd name="connsiteY74" fmla="*/ 70535 h 230319"/>
                <a:gd name="connsiteX75" fmla="*/ 343087 w 843290"/>
                <a:gd name="connsiteY75" fmla="*/ 47754 h 230319"/>
                <a:gd name="connsiteX76" fmla="*/ 381575 w 843290"/>
                <a:gd name="connsiteY76" fmla="*/ 86733 h 230319"/>
                <a:gd name="connsiteX77" fmla="*/ 377779 w 843290"/>
                <a:gd name="connsiteY77" fmla="*/ 89265 h 230319"/>
                <a:gd name="connsiteX78" fmla="*/ 372711 w 843290"/>
                <a:gd name="connsiteY78" fmla="*/ 84453 h 230319"/>
                <a:gd name="connsiteX79" fmla="*/ 343588 w 843290"/>
                <a:gd name="connsiteY79" fmla="*/ 53329 h 230319"/>
                <a:gd name="connsiteX80" fmla="*/ 336754 w 843290"/>
                <a:gd name="connsiteY80" fmla="*/ 63707 h 230319"/>
                <a:gd name="connsiteX81" fmla="*/ 338526 w 843290"/>
                <a:gd name="connsiteY81" fmla="*/ 76609 h 230319"/>
                <a:gd name="connsiteX82" fmla="*/ 357267 w 843290"/>
                <a:gd name="connsiteY82" fmla="*/ 151776 h 230319"/>
                <a:gd name="connsiteX83" fmla="*/ 433798 w 843290"/>
                <a:gd name="connsiteY83" fmla="*/ 94831 h 230319"/>
                <a:gd name="connsiteX84" fmla="*/ 437848 w 843290"/>
                <a:gd name="connsiteY84" fmla="*/ 111283 h 230319"/>
                <a:gd name="connsiteX85" fmla="*/ 444180 w 843290"/>
                <a:gd name="connsiteY85" fmla="*/ 129504 h 230319"/>
                <a:gd name="connsiteX86" fmla="*/ 479890 w 843290"/>
                <a:gd name="connsiteY86" fmla="*/ 156841 h 230319"/>
                <a:gd name="connsiteX87" fmla="*/ 491535 w 843290"/>
                <a:gd name="connsiteY87" fmla="*/ 140136 h 230319"/>
                <a:gd name="connsiteX88" fmla="*/ 489255 w 843290"/>
                <a:gd name="connsiteY88" fmla="*/ 123684 h 230319"/>
                <a:gd name="connsiteX89" fmla="*/ 472795 w 843290"/>
                <a:gd name="connsiteY89" fmla="*/ 57878 h 230319"/>
                <a:gd name="connsiteX90" fmla="*/ 472040 w 843290"/>
                <a:gd name="connsiteY90" fmla="*/ 54337 h 230319"/>
                <a:gd name="connsiteX91" fmla="*/ 479127 w 843290"/>
                <a:gd name="connsiteY91" fmla="*/ 47754 h 230319"/>
                <a:gd name="connsiteX92" fmla="*/ 488246 w 843290"/>
                <a:gd name="connsiteY92" fmla="*/ 54337 h 230319"/>
                <a:gd name="connsiteX93" fmla="*/ 498376 w 843290"/>
                <a:gd name="connsiteY93" fmla="*/ 94831 h 230319"/>
                <a:gd name="connsiteX94" fmla="*/ 502426 w 843290"/>
                <a:gd name="connsiteY94" fmla="*/ 111283 h 230319"/>
                <a:gd name="connsiteX95" fmla="*/ 508758 w 843290"/>
                <a:gd name="connsiteY95" fmla="*/ 129504 h 230319"/>
                <a:gd name="connsiteX96" fmla="*/ 544460 w 843290"/>
                <a:gd name="connsiteY96" fmla="*/ 156841 h 230319"/>
                <a:gd name="connsiteX97" fmla="*/ 556113 w 843290"/>
                <a:gd name="connsiteY97" fmla="*/ 140136 h 230319"/>
                <a:gd name="connsiteX98" fmla="*/ 541425 w 843290"/>
                <a:gd name="connsiteY98" fmla="*/ 84199 h 230319"/>
                <a:gd name="connsiteX99" fmla="*/ 537373 w 843290"/>
                <a:gd name="connsiteY99" fmla="*/ 68001 h 230319"/>
                <a:gd name="connsiteX100" fmla="*/ 556614 w 843290"/>
                <a:gd name="connsiteY100" fmla="*/ 47754 h 230319"/>
                <a:gd name="connsiteX101" fmla="*/ 588779 w 843290"/>
                <a:gd name="connsiteY101" fmla="*/ 86733 h 230319"/>
                <a:gd name="connsiteX102" fmla="*/ 584974 w 843290"/>
                <a:gd name="connsiteY102" fmla="*/ 89265 h 230319"/>
                <a:gd name="connsiteX103" fmla="*/ 580670 w 843290"/>
                <a:gd name="connsiteY103" fmla="*/ 84962 h 230319"/>
                <a:gd name="connsiteX104" fmla="*/ 557122 w 843290"/>
                <a:gd name="connsiteY104" fmla="*/ 53329 h 230319"/>
                <a:gd name="connsiteX105" fmla="*/ 551553 w 843290"/>
                <a:gd name="connsiteY105" fmla="*/ 60666 h 230319"/>
                <a:gd name="connsiteX106" fmla="*/ 556113 w 843290"/>
                <a:gd name="connsiteY106" fmla="*/ 79650 h 230319"/>
                <a:gd name="connsiteX107" fmla="*/ 571557 w 843290"/>
                <a:gd name="connsiteY107" fmla="*/ 136085 h 230319"/>
                <a:gd name="connsiteX108" fmla="*/ 544969 w 843290"/>
                <a:gd name="connsiteY108" fmla="*/ 162406 h 230319"/>
                <a:gd name="connsiteX109" fmla="*/ 506986 w 843290"/>
                <a:gd name="connsiteY109" fmla="*/ 140136 h 230319"/>
                <a:gd name="connsiteX110" fmla="*/ 480398 w 843290"/>
                <a:gd name="connsiteY110" fmla="*/ 162406 h 230319"/>
                <a:gd name="connsiteX111" fmla="*/ 444180 w 843290"/>
                <a:gd name="connsiteY111" fmla="*/ 142414 h 230319"/>
                <a:gd name="connsiteX112" fmla="*/ 422913 w 843290"/>
                <a:gd name="connsiteY112" fmla="*/ 162406 h 230319"/>
                <a:gd name="connsiteX113" fmla="*/ 404681 w 843290"/>
                <a:gd name="connsiteY113" fmla="*/ 148997 h 230319"/>
                <a:gd name="connsiteX114" fmla="*/ 396579 w 843290"/>
                <a:gd name="connsiteY114" fmla="*/ 123430 h 230319"/>
                <a:gd name="connsiteX115" fmla="*/ 400377 w 843290"/>
                <a:gd name="connsiteY115" fmla="*/ 120905 h 230319"/>
                <a:gd name="connsiteX116" fmla="*/ 405181 w 843290"/>
                <a:gd name="connsiteY116" fmla="*/ 126725 h 230319"/>
                <a:gd name="connsiteX117" fmla="*/ 422404 w 843290"/>
                <a:gd name="connsiteY117" fmla="*/ 156841 h 230319"/>
                <a:gd name="connsiteX118" fmla="*/ 428991 w 843290"/>
                <a:gd name="connsiteY118" fmla="*/ 146717 h 230319"/>
                <a:gd name="connsiteX119" fmla="*/ 427219 w 843290"/>
                <a:gd name="connsiteY119" fmla="*/ 133807 h 230319"/>
                <a:gd name="connsiteX120" fmla="*/ 408224 w 843290"/>
                <a:gd name="connsiteY120" fmla="*/ 57878 h 230319"/>
                <a:gd name="connsiteX121" fmla="*/ 407461 w 843290"/>
                <a:gd name="connsiteY121" fmla="*/ 54337 h 230319"/>
                <a:gd name="connsiteX122" fmla="*/ 414557 w 843290"/>
                <a:gd name="connsiteY122" fmla="*/ 47754 h 230319"/>
                <a:gd name="connsiteX123" fmla="*/ 423668 w 843290"/>
                <a:gd name="connsiteY123" fmla="*/ 54337 h 230319"/>
                <a:gd name="connsiteX124" fmla="*/ 433798 w 843290"/>
                <a:gd name="connsiteY124" fmla="*/ 94831 h 230319"/>
                <a:gd name="connsiteX125" fmla="*/ 671054 w 843290"/>
                <a:gd name="connsiteY125" fmla="*/ 65476 h 230319"/>
                <a:gd name="connsiteX126" fmla="*/ 692067 w 843290"/>
                <a:gd name="connsiteY126" fmla="*/ 47754 h 230319"/>
                <a:gd name="connsiteX127" fmla="*/ 710553 w 843290"/>
                <a:gd name="connsiteY127" fmla="*/ 61928 h 230319"/>
                <a:gd name="connsiteX128" fmla="*/ 718154 w 843290"/>
                <a:gd name="connsiteY128" fmla="*/ 86733 h 230319"/>
                <a:gd name="connsiteX129" fmla="*/ 714349 w 843290"/>
                <a:gd name="connsiteY129" fmla="*/ 89265 h 230319"/>
                <a:gd name="connsiteX130" fmla="*/ 709544 w 843290"/>
                <a:gd name="connsiteY130" fmla="*/ 83445 h 230319"/>
                <a:gd name="connsiteX131" fmla="*/ 692575 w 843290"/>
                <a:gd name="connsiteY131" fmla="*/ 53329 h 230319"/>
                <a:gd name="connsiteX132" fmla="*/ 685988 w 843290"/>
                <a:gd name="connsiteY132" fmla="*/ 63707 h 230319"/>
                <a:gd name="connsiteX133" fmla="*/ 687760 w 843290"/>
                <a:gd name="connsiteY133" fmla="*/ 76609 h 230319"/>
                <a:gd name="connsiteX134" fmla="*/ 704983 w 843290"/>
                <a:gd name="connsiteY134" fmla="*/ 145447 h 230319"/>
                <a:gd name="connsiteX135" fmla="*/ 706000 w 843290"/>
                <a:gd name="connsiteY135" fmla="*/ 150766 h 230319"/>
                <a:gd name="connsiteX136" fmla="*/ 699159 w 843290"/>
                <a:gd name="connsiteY136" fmla="*/ 157349 h 230319"/>
                <a:gd name="connsiteX137" fmla="*/ 689031 w 843290"/>
                <a:gd name="connsiteY137" fmla="*/ 147473 h 230319"/>
                <a:gd name="connsiteX138" fmla="*/ 668010 w 843290"/>
                <a:gd name="connsiteY138" fmla="*/ 162406 h 230319"/>
                <a:gd name="connsiteX139" fmla="*/ 610027 w 843290"/>
                <a:gd name="connsiteY139" fmla="*/ 86985 h 230319"/>
                <a:gd name="connsiteX140" fmla="*/ 640667 w 843290"/>
                <a:gd name="connsiteY140" fmla="*/ 47754 h 230319"/>
                <a:gd name="connsiteX141" fmla="*/ 671054 w 843290"/>
                <a:gd name="connsiteY141" fmla="*/ 65476 h 230319"/>
                <a:gd name="connsiteX142" fmla="*/ 684725 w 843290"/>
                <a:gd name="connsiteY142" fmla="*/ 129758 h 230319"/>
                <a:gd name="connsiteX143" fmla="*/ 672825 w 843290"/>
                <a:gd name="connsiteY143" fmla="*/ 81928 h 230319"/>
                <a:gd name="connsiteX144" fmla="*/ 641167 w 843290"/>
                <a:gd name="connsiteY144" fmla="*/ 53329 h 230319"/>
                <a:gd name="connsiteX145" fmla="*/ 627242 w 843290"/>
                <a:gd name="connsiteY145" fmla="*/ 75854 h 230319"/>
                <a:gd name="connsiteX146" fmla="*/ 639650 w 843290"/>
                <a:gd name="connsiteY146" fmla="*/ 128750 h 230319"/>
                <a:gd name="connsiteX147" fmla="*/ 668010 w 843290"/>
                <a:gd name="connsiteY147" fmla="*/ 156841 h 230319"/>
                <a:gd name="connsiteX148" fmla="*/ 685487 w 843290"/>
                <a:gd name="connsiteY148" fmla="*/ 133054 h 230319"/>
                <a:gd name="connsiteX149" fmla="*/ 684725 w 843290"/>
                <a:gd name="connsiteY149" fmla="*/ 129758 h 230319"/>
                <a:gd name="connsiteX150" fmla="*/ 832146 w 843290"/>
                <a:gd name="connsiteY150" fmla="*/ 153300 h 230319"/>
                <a:gd name="connsiteX151" fmla="*/ 822018 w 843290"/>
                <a:gd name="connsiteY151" fmla="*/ 141152 h 230319"/>
                <a:gd name="connsiteX152" fmla="*/ 830882 w 843290"/>
                <a:gd name="connsiteY152" fmla="*/ 133054 h 230319"/>
                <a:gd name="connsiteX153" fmla="*/ 843291 w 843290"/>
                <a:gd name="connsiteY153" fmla="*/ 146463 h 230319"/>
                <a:gd name="connsiteX154" fmla="*/ 821263 w 843290"/>
                <a:gd name="connsiteY154" fmla="*/ 162406 h 230319"/>
                <a:gd name="connsiteX155" fmla="*/ 796444 w 843290"/>
                <a:gd name="connsiteY155" fmla="*/ 145201 h 230319"/>
                <a:gd name="connsiteX156" fmla="*/ 772136 w 843290"/>
                <a:gd name="connsiteY156" fmla="*/ 162406 h 230319"/>
                <a:gd name="connsiteX157" fmla="*/ 733138 w 843290"/>
                <a:gd name="connsiteY157" fmla="*/ 123430 h 230319"/>
                <a:gd name="connsiteX158" fmla="*/ 736935 w 843290"/>
                <a:gd name="connsiteY158" fmla="*/ 120905 h 230319"/>
                <a:gd name="connsiteX159" fmla="*/ 741496 w 843290"/>
                <a:gd name="connsiteY159" fmla="*/ 125201 h 230319"/>
                <a:gd name="connsiteX160" fmla="*/ 771628 w 843290"/>
                <a:gd name="connsiteY160" fmla="*/ 156841 h 230319"/>
                <a:gd name="connsiteX161" fmla="*/ 783782 w 843290"/>
                <a:gd name="connsiteY161" fmla="*/ 140897 h 230319"/>
                <a:gd name="connsiteX162" fmla="*/ 778458 w 843290"/>
                <a:gd name="connsiteY162" fmla="*/ 113052 h 230319"/>
                <a:gd name="connsiteX163" fmla="*/ 772637 w 843290"/>
                <a:gd name="connsiteY163" fmla="*/ 90026 h 230319"/>
                <a:gd name="connsiteX164" fmla="*/ 748072 w 843290"/>
                <a:gd name="connsiteY164" fmla="*/ 53329 h 230319"/>
                <a:gd name="connsiteX165" fmla="*/ 736935 w 843290"/>
                <a:gd name="connsiteY165" fmla="*/ 56870 h 230319"/>
                <a:gd name="connsiteX166" fmla="*/ 746809 w 843290"/>
                <a:gd name="connsiteY166" fmla="*/ 69018 h 230319"/>
                <a:gd name="connsiteX167" fmla="*/ 738199 w 843290"/>
                <a:gd name="connsiteY167" fmla="*/ 77116 h 230319"/>
                <a:gd name="connsiteX168" fmla="*/ 725536 w 843290"/>
                <a:gd name="connsiteY168" fmla="*/ 63453 h 230319"/>
                <a:gd name="connsiteX169" fmla="*/ 747826 w 843290"/>
                <a:gd name="connsiteY169" fmla="*/ 47754 h 230319"/>
                <a:gd name="connsiteX170" fmla="*/ 772637 w 843290"/>
                <a:gd name="connsiteY170" fmla="*/ 64969 h 230319"/>
                <a:gd name="connsiteX171" fmla="*/ 796698 w 843290"/>
                <a:gd name="connsiteY171" fmla="*/ 47754 h 230319"/>
                <a:gd name="connsiteX172" fmla="*/ 835689 w 843290"/>
                <a:gd name="connsiteY172" fmla="*/ 86733 h 230319"/>
                <a:gd name="connsiteX173" fmla="*/ 831891 w 843290"/>
                <a:gd name="connsiteY173" fmla="*/ 89265 h 230319"/>
                <a:gd name="connsiteX174" fmla="*/ 827339 w 843290"/>
                <a:gd name="connsiteY174" fmla="*/ 84962 h 230319"/>
                <a:gd name="connsiteX175" fmla="*/ 797199 w 843290"/>
                <a:gd name="connsiteY175" fmla="*/ 53329 h 230319"/>
                <a:gd name="connsiteX176" fmla="*/ 785299 w 843290"/>
                <a:gd name="connsiteY176" fmla="*/ 69527 h 230319"/>
                <a:gd name="connsiteX177" fmla="*/ 790114 w 843290"/>
                <a:gd name="connsiteY177" fmla="*/ 95085 h 230319"/>
                <a:gd name="connsiteX178" fmla="*/ 798724 w 843290"/>
                <a:gd name="connsiteY178" fmla="*/ 129758 h 230319"/>
                <a:gd name="connsiteX179" fmla="*/ 821008 w 843290"/>
                <a:gd name="connsiteY179" fmla="*/ 156841 h 230319"/>
                <a:gd name="connsiteX180" fmla="*/ 832146 w 843290"/>
                <a:gd name="connsiteY180" fmla="*/ 153300 h 230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</a:cxnLst>
              <a:rect l="l" t="t" r="r" b="b"/>
              <a:pathLst>
                <a:path w="843290" h="230319">
                  <a:moveTo>
                    <a:pt x="43296" y="100404"/>
                  </a:moveTo>
                  <a:cubicBezTo>
                    <a:pt x="54441" y="97872"/>
                    <a:pt x="65833" y="95339"/>
                    <a:pt x="65833" y="81674"/>
                  </a:cubicBezTo>
                  <a:cubicBezTo>
                    <a:pt x="65833" y="73576"/>
                    <a:pt x="59001" y="53329"/>
                    <a:pt x="32912" y="53329"/>
                  </a:cubicBezTo>
                  <a:cubicBezTo>
                    <a:pt x="27344" y="53329"/>
                    <a:pt x="12655" y="54592"/>
                    <a:pt x="8604" y="67502"/>
                  </a:cubicBezTo>
                  <a:cubicBezTo>
                    <a:pt x="21521" y="68764"/>
                    <a:pt x="21521" y="79396"/>
                    <a:pt x="21521" y="79903"/>
                  </a:cubicBezTo>
                  <a:cubicBezTo>
                    <a:pt x="21521" y="84707"/>
                    <a:pt x="18232" y="88003"/>
                    <a:pt x="12909" y="88003"/>
                  </a:cubicBezTo>
                  <a:cubicBezTo>
                    <a:pt x="7086" y="88003"/>
                    <a:pt x="0" y="83699"/>
                    <a:pt x="0" y="72306"/>
                  </a:cubicBezTo>
                  <a:cubicBezTo>
                    <a:pt x="0" y="56870"/>
                    <a:pt x="14680" y="47754"/>
                    <a:pt x="32667" y="47754"/>
                  </a:cubicBezTo>
                  <a:cubicBezTo>
                    <a:pt x="70647" y="47754"/>
                    <a:pt x="80268" y="78633"/>
                    <a:pt x="80268" y="90281"/>
                  </a:cubicBezTo>
                  <a:cubicBezTo>
                    <a:pt x="80268" y="112298"/>
                    <a:pt x="60518" y="116848"/>
                    <a:pt x="50135" y="119126"/>
                  </a:cubicBezTo>
                  <a:cubicBezTo>
                    <a:pt x="43041" y="120651"/>
                    <a:pt x="33930" y="122676"/>
                    <a:pt x="33930" y="133553"/>
                  </a:cubicBezTo>
                  <a:cubicBezTo>
                    <a:pt x="33930" y="139627"/>
                    <a:pt x="39244" y="156841"/>
                    <a:pt x="59501" y="156841"/>
                  </a:cubicBezTo>
                  <a:cubicBezTo>
                    <a:pt x="66342" y="156841"/>
                    <a:pt x="75708" y="154308"/>
                    <a:pt x="78496" y="144439"/>
                  </a:cubicBezTo>
                  <a:cubicBezTo>
                    <a:pt x="70393" y="143422"/>
                    <a:pt x="68367" y="136594"/>
                    <a:pt x="68367" y="134062"/>
                  </a:cubicBezTo>
                  <a:cubicBezTo>
                    <a:pt x="68367" y="131275"/>
                    <a:pt x="69885" y="126979"/>
                    <a:pt x="75961" y="126979"/>
                  </a:cubicBezTo>
                  <a:cubicBezTo>
                    <a:pt x="80268" y="126979"/>
                    <a:pt x="86854" y="130013"/>
                    <a:pt x="86854" y="140897"/>
                  </a:cubicBezTo>
                  <a:cubicBezTo>
                    <a:pt x="86854" y="152537"/>
                    <a:pt x="76470" y="162406"/>
                    <a:pt x="59756" y="162406"/>
                  </a:cubicBezTo>
                  <a:cubicBezTo>
                    <a:pt x="30132" y="162406"/>
                    <a:pt x="19749" y="138111"/>
                    <a:pt x="19749" y="124954"/>
                  </a:cubicBezTo>
                  <a:cubicBezTo>
                    <a:pt x="19749" y="105463"/>
                    <a:pt x="36210" y="101921"/>
                    <a:pt x="43296" y="100404"/>
                  </a:cubicBezTo>
                  <a:close/>
                  <a:moveTo>
                    <a:pt x="213203" y="120905"/>
                  </a:moveTo>
                  <a:cubicBezTo>
                    <a:pt x="213203" y="144946"/>
                    <a:pt x="198261" y="162406"/>
                    <a:pt x="176231" y="162406"/>
                  </a:cubicBezTo>
                  <a:cubicBezTo>
                    <a:pt x="144828" y="162406"/>
                    <a:pt x="112162" y="126471"/>
                    <a:pt x="112162" y="89519"/>
                  </a:cubicBezTo>
                  <a:cubicBezTo>
                    <a:pt x="112162" y="63453"/>
                    <a:pt x="128121" y="47754"/>
                    <a:pt x="149134" y="47754"/>
                  </a:cubicBezTo>
                  <a:cubicBezTo>
                    <a:pt x="180537" y="47754"/>
                    <a:pt x="213203" y="83699"/>
                    <a:pt x="213203" y="120905"/>
                  </a:cubicBezTo>
                  <a:close/>
                  <a:moveTo>
                    <a:pt x="149134" y="53329"/>
                  </a:moveTo>
                  <a:cubicBezTo>
                    <a:pt x="139259" y="53329"/>
                    <a:pt x="129893" y="61173"/>
                    <a:pt x="129893" y="79396"/>
                  </a:cubicBezTo>
                  <a:cubicBezTo>
                    <a:pt x="129893" y="92052"/>
                    <a:pt x="136471" y="120144"/>
                    <a:pt x="144574" y="133807"/>
                  </a:cubicBezTo>
                  <a:cubicBezTo>
                    <a:pt x="153948" y="149251"/>
                    <a:pt x="166102" y="156841"/>
                    <a:pt x="175977" y="156841"/>
                  </a:cubicBezTo>
                  <a:cubicBezTo>
                    <a:pt x="188386" y="156841"/>
                    <a:pt x="195480" y="145702"/>
                    <a:pt x="195480" y="130774"/>
                  </a:cubicBezTo>
                  <a:cubicBezTo>
                    <a:pt x="195480" y="119889"/>
                    <a:pt x="189903" y="93823"/>
                    <a:pt x="181800" y="78633"/>
                  </a:cubicBezTo>
                  <a:cubicBezTo>
                    <a:pt x="174460" y="64715"/>
                    <a:pt x="161543" y="53329"/>
                    <a:pt x="149134" y="53329"/>
                  </a:cubicBezTo>
                  <a:close/>
                  <a:moveTo>
                    <a:pt x="283899" y="151776"/>
                  </a:moveTo>
                  <a:lnTo>
                    <a:pt x="304658" y="151776"/>
                  </a:lnTo>
                  <a:cubicBezTo>
                    <a:pt x="308962" y="151776"/>
                    <a:pt x="311496" y="151776"/>
                    <a:pt x="311496" y="156334"/>
                  </a:cubicBezTo>
                  <a:cubicBezTo>
                    <a:pt x="311496" y="159627"/>
                    <a:pt x="309470" y="159627"/>
                    <a:pt x="305166" y="159627"/>
                  </a:cubicBezTo>
                  <a:lnTo>
                    <a:pt x="285417" y="159627"/>
                  </a:lnTo>
                  <a:cubicBezTo>
                    <a:pt x="288960" y="178350"/>
                    <a:pt x="289723" y="182907"/>
                    <a:pt x="293518" y="200622"/>
                  </a:cubicBezTo>
                  <a:cubicBezTo>
                    <a:pt x="295544" y="209990"/>
                    <a:pt x="298333" y="223401"/>
                    <a:pt x="307444" y="223401"/>
                  </a:cubicBezTo>
                  <a:cubicBezTo>
                    <a:pt x="309470" y="223401"/>
                    <a:pt x="314785" y="222892"/>
                    <a:pt x="318083" y="218843"/>
                  </a:cubicBezTo>
                  <a:cubicBezTo>
                    <a:pt x="310487" y="217581"/>
                    <a:pt x="306936" y="211506"/>
                    <a:pt x="306936" y="206449"/>
                  </a:cubicBezTo>
                  <a:cubicBezTo>
                    <a:pt x="306936" y="200876"/>
                    <a:pt x="311496" y="198351"/>
                    <a:pt x="315548" y="198351"/>
                  </a:cubicBezTo>
                  <a:cubicBezTo>
                    <a:pt x="321881" y="198351"/>
                    <a:pt x="328211" y="203408"/>
                    <a:pt x="328211" y="212269"/>
                  </a:cubicBezTo>
                  <a:cubicBezTo>
                    <a:pt x="328211" y="223146"/>
                    <a:pt x="317829" y="228974"/>
                    <a:pt x="307444" y="228974"/>
                  </a:cubicBezTo>
                  <a:cubicBezTo>
                    <a:pt x="282628" y="228974"/>
                    <a:pt x="276295" y="196072"/>
                    <a:pt x="274523" y="187465"/>
                  </a:cubicBezTo>
                  <a:lnTo>
                    <a:pt x="269210" y="159627"/>
                  </a:lnTo>
                  <a:lnTo>
                    <a:pt x="252496" y="159627"/>
                  </a:lnTo>
                  <a:cubicBezTo>
                    <a:pt x="248444" y="159627"/>
                    <a:pt x="245655" y="159627"/>
                    <a:pt x="245655" y="154563"/>
                  </a:cubicBezTo>
                  <a:cubicBezTo>
                    <a:pt x="245655" y="151776"/>
                    <a:pt x="248189" y="151776"/>
                    <a:pt x="251988" y="151776"/>
                  </a:cubicBezTo>
                  <a:lnTo>
                    <a:pt x="267693" y="151776"/>
                  </a:lnTo>
                  <a:lnTo>
                    <a:pt x="249206" y="57378"/>
                  </a:lnTo>
                  <a:cubicBezTo>
                    <a:pt x="246163" y="41682"/>
                    <a:pt x="243628" y="31304"/>
                    <a:pt x="242111" y="25993"/>
                  </a:cubicBezTo>
                  <a:cubicBezTo>
                    <a:pt x="240088" y="17386"/>
                    <a:pt x="236798" y="4229"/>
                    <a:pt x="227678" y="4229"/>
                  </a:cubicBezTo>
                  <a:cubicBezTo>
                    <a:pt x="225144" y="4229"/>
                    <a:pt x="220337" y="4983"/>
                    <a:pt x="217548" y="8778"/>
                  </a:cubicBezTo>
                  <a:cubicBezTo>
                    <a:pt x="225144" y="10049"/>
                    <a:pt x="228694" y="16122"/>
                    <a:pt x="228694" y="21181"/>
                  </a:cubicBezTo>
                  <a:cubicBezTo>
                    <a:pt x="228694" y="26754"/>
                    <a:pt x="224135" y="29279"/>
                    <a:pt x="220083" y="29279"/>
                  </a:cubicBezTo>
                  <a:cubicBezTo>
                    <a:pt x="213752" y="29279"/>
                    <a:pt x="207420" y="24222"/>
                    <a:pt x="207420" y="15361"/>
                  </a:cubicBezTo>
                  <a:cubicBezTo>
                    <a:pt x="207420" y="3975"/>
                    <a:pt x="218311" y="-1346"/>
                    <a:pt x="227678" y="-1346"/>
                  </a:cubicBezTo>
                  <a:cubicBezTo>
                    <a:pt x="254013" y="-1346"/>
                    <a:pt x="264396" y="51805"/>
                    <a:pt x="266168" y="60919"/>
                  </a:cubicBezTo>
                  <a:lnTo>
                    <a:pt x="283899" y="151776"/>
                  </a:lnTo>
                  <a:close/>
                  <a:moveTo>
                    <a:pt x="357267" y="151776"/>
                  </a:moveTo>
                  <a:lnTo>
                    <a:pt x="378786" y="151776"/>
                  </a:lnTo>
                  <a:cubicBezTo>
                    <a:pt x="383093" y="151776"/>
                    <a:pt x="385882" y="151776"/>
                    <a:pt x="385882" y="156586"/>
                  </a:cubicBezTo>
                  <a:cubicBezTo>
                    <a:pt x="385882" y="159627"/>
                    <a:pt x="383601" y="159627"/>
                    <a:pt x="379549" y="159627"/>
                  </a:cubicBezTo>
                  <a:lnTo>
                    <a:pt x="359294" y="159627"/>
                  </a:lnTo>
                  <a:lnTo>
                    <a:pt x="368658" y="197080"/>
                  </a:lnTo>
                  <a:cubicBezTo>
                    <a:pt x="369675" y="200622"/>
                    <a:pt x="369675" y="201130"/>
                    <a:pt x="369675" y="202400"/>
                  </a:cubicBezTo>
                  <a:cubicBezTo>
                    <a:pt x="369675" y="207712"/>
                    <a:pt x="365369" y="208974"/>
                    <a:pt x="362834" y="208974"/>
                  </a:cubicBezTo>
                  <a:cubicBezTo>
                    <a:pt x="356505" y="208974"/>
                    <a:pt x="353970" y="203663"/>
                    <a:pt x="352961" y="199866"/>
                  </a:cubicBezTo>
                  <a:lnTo>
                    <a:pt x="343087" y="159627"/>
                  </a:lnTo>
                  <a:lnTo>
                    <a:pt x="321558" y="159627"/>
                  </a:lnTo>
                  <a:cubicBezTo>
                    <a:pt x="317252" y="159627"/>
                    <a:pt x="314470" y="159627"/>
                    <a:pt x="314470" y="154817"/>
                  </a:cubicBezTo>
                  <a:cubicBezTo>
                    <a:pt x="314470" y="151776"/>
                    <a:pt x="316751" y="151776"/>
                    <a:pt x="320803" y="151776"/>
                  </a:cubicBezTo>
                  <a:lnTo>
                    <a:pt x="341061" y="151776"/>
                  </a:lnTo>
                  <a:lnTo>
                    <a:pt x="322829" y="79142"/>
                  </a:lnTo>
                  <a:cubicBezTo>
                    <a:pt x="322574" y="78124"/>
                    <a:pt x="321558" y="74075"/>
                    <a:pt x="321558" y="70535"/>
                  </a:cubicBezTo>
                  <a:cubicBezTo>
                    <a:pt x="321558" y="57878"/>
                    <a:pt x="329914" y="47754"/>
                    <a:pt x="343087" y="47754"/>
                  </a:cubicBezTo>
                  <a:cubicBezTo>
                    <a:pt x="368658" y="47754"/>
                    <a:pt x="381575" y="85469"/>
                    <a:pt x="381575" y="86733"/>
                  </a:cubicBezTo>
                  <a:cubicBezTo>
                    <a:pt x="381575" y="89265"/>
                    <a:pt x="379549" y="89265"/>
                    <a:pt x="377779" y="89265"/>
                  </a:cubicBezTo>
                  <a:cubicBezTo>
                    <a:pt x="374737" y="89265"/>
                    <a:pt x="374737" y="89011"/>
                    <a:pt x="372711" y="84453"/>
                  </a:cubicBezTo>
                  <a:cubicBezTo>
                    <a:pt x="368150" y="72306"/>
                    <a:pt x="358022" y="53329"/>
                    <a:pt x="343588" y="53329"/>
                  </a:cubicBezTo>
                  <a:cubicBezTo>
                    <a:pt x="336754" y="53329"/>
                    <a:pt x="336754" y="59656"/>
                    <a:pt x="336754" y="63707"/>
                  </a:cubicBezTo>
                  <a:cubicBezTo>
                    <a:pt x="336754" y="65476"/>
                    <a:pt x="336754" y="69527"/>
                    <a:pt x="338526" y="76609"/>
                  </a:cubicBezTo>
                  <a:lnTo>
                    <a:pt x="357267" y="151776"/>
                  </a:lnTo>
                  <a:close/>
                  <a:moveTo>
                    <a:pt x="433798" y="94831"/>
                  </a:moveTo>
                  <a:cubicBezTo>
                    <a:pt x="435069" y="100404"/>
                    <a:pt x="436584" y="105717"/>
                    <a:pt x="437848" y="111283"/>
                  </a:cubicBezTo>
                  <a:cubicBezTo>
                    <a:pt x="441145" y="123684"/>
                    <a:pt x="441145" y="124193"/>
                    <a:pt x="444180" y="129504"/>
                  </a:cubicBezTo>
                  <a:cubicBezTo>
                    <a:pt x="451530" y="142160"/>
                    <a:pt x="462413" y="156841"/>
                    <a:pt x="479890" y="156841"/>
                  </a:cubicBezTo>
                  <a:cubicBezTo>
                    <a:pt x="491535" y="156841"/>
                    <a:pt x="491535" y="143931"/>
                    <a:pt x="491535" y="140136"/>
                  </a:cubicBezTo>
                  <a:cubicBezTo>
                    <a:pt x="491535" y="133299"/>
                    <a:pt x="489764" y="125962"/>
                    <a:pt x="489255" y="123684"/>
                  </a:cubicBezTo>
                  <a:lnTo>
                    <a:pt x="472795" y="57878"/>
                  </a:lnTo>
                  <a:cubicBezTo>
                    <a:pt x="472294" y="56363"/>
                    <a:pt x="472040" y="55099"/>
                    <a:pt x="472040" y="54337"/>
                  </a:cubicBezTo>
                  <a:cubicBezTo>
                    <a:pt x="472040" y="51558"/>
                    <a:pt x="474066" y="47754"/>
                    <a:pt x="479127" y="47754"/>
                  </a:cubicBezTo>
                  <a:cubicBezTo>
                    <a:pt x="482170" y="47754"/>
                    <a:pt x="486474" y="49525"/>
                    <a:pt x="488246" y="54337"/>
                  </a:cubicBezTo>
                  <a:lnTo>
                    <a:pt x="498376" y="94831"/>
                  </a:lnTo>
                  <a:cubicBezTo>
                    <a:pt x="499639" y="100404"/>
                    <a:pt x="501155" y="105717"/>
                    <a:pt x="502426" y="111283"/>
                  </a:cubicBezTo>
                  <a:cubicBezTo>
                    <a:pt x="505715" y="123684"/>
                    <a:pt x="505715" y="124193"/>
                    <a:pt x="508758" y="129504"/>
                  </a:cubicBezTo>
                  <a:cubicBezTo>
                    <a:pt x="516100" y="142160"/>
                    <a:pt x="526990" y="156841"/>
                    <a:pt x="544460" y="156841"/>
                  </a:cubicBezTo>
                  <a:cubicBezTo>
                    <a:pt x="556113" y="156841"/>
                    <a:pt x="556113" y="143931"/>
                    <a:pt x="556113" y="140136"/>
                  </a:cubicBezTo>
                  <a:cubicBezTo>
                    <a:pt x="556113" y="124447"/>
                    <a:pt x="544969" y="94330"/>
                    <a:pt x="541425" y="84199"/>
                  </a:cubicBezTo>
                  <a:cubicBezTo>
                    <a:pt x="538128" y="75600"/>
                    <a:pt x="537373" y="73322"/>
                    <a:pt x="537373" y="68001"/>
                  </a:cubicBezTo>
                  <a:cubicBezTo>
                    <a:pt x="537373" y="56870"/>
                    <a:pt x="544460" y="47754"/>
                    <a:pt x="556614" y="47754"/>
                  </a:cubicBezTo>
                  <a:cubicBezTo>
                    <a:pt x="580170" y="47754"/>
                    <a:pt x="588779" y="85469"/>
                    <a:pt x="588779" y="86733"/>
                  </a:cubicBezTo>
                  <a:cubicBezTo>
                    <a:pt x="588779" y="89265"/>
                    <a:pt x="586754" y="89265"/>
                    <a:pt x="584974" y="89265"/>
                  </a:cubicBezTo>
                  <a:cubicBezTo>
                    <a:pt x="581687" y="89265"/>
                    <a:pt x="581687" y="88756"/>
                    <a:pt x="580670" y="84962"/>
                  </a:cubicBezTo>
                  <a:cubicBezTo>
                    <a:pt x="578644" y="78124"/>
                    <a:pt x="571811" y="53329"/>
                    <a:pt x="557122" y="53329"/>
                  </a:cubicBezTo>
                  <a:cubicBezTo>
                    <a:pt x="551806" y="53329"/>
                    <a:pt x="551553" y="57124"/>
                    <a:pt x="551553" y="60666"/>
                  </a:cubicBezTo>
                  <a:cubicBezTo>
                    <a:pt x="551553" y="66993"/>
                    <a:pt x="554087" y="73576"/>
                    <a:pt x="556113" y="79650"/>
                  </a:cubicBezTo>
                  <a:cubicBezTo>
                    <a:pt x="561174" y="93060"/>
                    <a:pt x="571557" y="121406"/>
                    <a:pt x="571557" y="136085"/>
                  </a:cubicBezTo>
                  <a:cubicBezTo>
                    <a:pt x="571557" y="157349"/>
                    <a:pt x="556868" y="162406"/>
                    <a:pt x="544969" y="162406"/>
                  </a:cubicBezTo>
                  <a:cubicBezTo>
                    <a:pt x="527245" y="162406"/>
                    <a:pt x="514582" y="151275"/>
                    <a:pt x="506986" y="140136"/>
                  </a:cubicBezTo>
                  <a:cubicBezTo>
                    <a:pt x="504961" y="157604"/>
                    <a:pt x="491789" y="162406"/>
                    <a:pt x="480398" y="162406"/>
                  </a:cubicBezTo>
                  <a:cubicBezTo>
                    <a:pt x="465201" y="162406"/>
                    <a:pt x="452791" y="154054"/>
                    <a:pt x="444180" y="142414"/>
                  </a:cubicBezTo>
                  <a:cubicBezTo>
                    <a:pt x="442409" y="154817"/>
                    <a:pt x="433798" y="162406"/>
                    <a:pt x="422913" y="162406"/>
                  </a:cubicBezTo>
                  <a:cubicBezTo>
                    <a:pt x="413794" y="162406"/>
                    <a:pt x="408733" y="156586"/>
                    <a:pt x="404681" y="148997"/>
                  </a:cubicBezTo>
                  <a:cubicBezTo>
                    <a:pt x="399869" y="138874"/>
                    <a:pt x="396579" y="123938"/>
                    <a:pt x="396579" y="123430"/>
                  </a:cubicBezTo>
                  <a:cubicBezTo>
                    <a:pt x="396579" y="120905"/>
                    <a:pt x="399106" y="120905"/>
                    <a:pt x="400377" y="120905"/>
                  </a:cubicBezTo>
                  <a:cubicBezTo>
                    <a:pt x="403664" y="120905"/>
                    <a:pt x="403918" y="121152"/>
                    <a:pt x="405181" y="126725"/>
                  </a:cubicBezTo>
                  <a:cubicBezTo>
                    <a:pt x="409742" y="144439"/>
                    <a:pt x="414557" y="156841"/>
                    <a:pt x="422404" y="156841"/>
                  </a:cubicBezTo>
                  <a:cubicBezTo>
                    <a:pt x="428991" y="156841"/>
                    <a:pt x="428991" y="149496"/>
                    <a:pt x="428991" y="146717"/>
                  </a:cubicBezTo>
                  <a:cubicBezTo>
                    <a:pt x="428991" y="142668"/>
                    <a:pt x="428229" y="137856"/>
                    <a:pt x="427219" y="133807"/>
                  </a:cubicBezTo>
                  <a:lnTo>
                    <a:pt x="408224" y="57878"/>
                  </a:lnTo>
                  <a:cubicBezTo>
                    <a:pt x="407716" y="56363"/>
                    <a:pt x="407461" y="55099"/>
                    <a:pt x="407461" y="54337"/>
                  </a:cubicBezTo>
                  <a:cubicBezTo>
                    <a:pt x="407461" y="51558"/>
                    <a:pt x="409488" y="47754"/>
                    <a:pt x="414557" y="47754"/>
                  </a:cubicBezTo>
                  <a:cubicBezTo>
                    <a:pt x="417592" y="47754"/>
                    <a:pt x="421896" y="49525"/>
                    <a:pt x="423668" y="54337"/>
                  </a:cubicBezTo>
                  <a:lnTo>
                    <a:pt x="433798" y="94831"/>
                  </a:lnTo>
                  <a:close/>
                  <a:moveTo>
                    <a:pt x="671054" y="65476"/>
                  </a:moveTo>
                  <a:cubicBezTo>
                    <a:pt x="673834" y="53075"/>
                    <a:pt x="683207" y="47754"/>
                    <a:pt x="692067" y="47754"/>
                  </a:cubicBezTo>
                  <a:cubicBezTo>
                    <a:pt x="701439" y="47754"/>
                    <a:pt x="706755" y="54083"/>
                    <a:pt x="710553" y="61928"/>
                  </a:cubicBezTo>
                  <a:cubicBezTo>
                    <a:pt x="715113" y="71551"/>
                    <a:pt x="718154" y="86232"/>
                    <a:pt x="718154" y="86733"/>
                  </a:cubicBezTo>
                  <a:cubicBezTo>
                    <a:pt x="718154" y="89265"/>
                    <a:pt x="716127" y="89265"/>
                    <a:pt x="714349" y="89265"/>
                  </a:cubicBezTo>
                  <a:cubicBezTo>
                    <a:pt x="711315" y="89265"/>
                    <a:pt x="711061" y="89011"/>
                    <a:pt x="709544" y="83445"/>
                  </a:cubicBezTo>
                  <a:cubicBezTo>
                    <a:pt x="706000" y="69273"/>
                    <a:pt x="701185" y="53329"/>
                    <a:pt x="692575" y="53329"/>
                  </a:cubicBezTo>
                  <a:cubicBezTo>
                    <a:pt x="685988" y="53329"/>
                    <a:pt x="685988" y="60157"/>
                    <a:pt x="685988" y="63707"/>
                  </a:cubicBezTo>
                  <a:cubicBezTo>
                    <a:pt x="685988" y="65476"/>
                    <a:pt x="685988" y="69527"/>
                    <a:pt x="687760" y="76609"/>
                  </a:cubicBezTo>
                  <a:lnTo>
                    <a:pt x="704983" y="145447"/>
                  </a:lnTo>
                  <a:cubicBezTo>
                    <a:pt x="706000" y="148997"/>
                    <a:pt x="706000" y="149496"/>
                    <a:pt x="706000" y="150766"/>
                  </a:cubicBezTo>
                  <a:cubicBezTo>
                    <a:pt x="706000" y="156079"/>
                    <a:pt x="701694" y="157349"/>
                    <a:pt x="699159" y="157349"/>
                  </a:cubicBezTo>
                  <a:cubicBezTo>
                    <a:pt x="691057" y="157349"/>
                    <a:pt x="689286" y="148743"/>
                    <a:pt x="689031" y="147473"/>
                  </a:cubicBezTo>
                  <a:cubicBezTo>
                    <a:pt x="684217" y="158357"/>
                    <a:pt x="676115" y="162406"/>
                    <a:pt x="668010" y="162406"/>
                  </a:cubicBezTo>
                  <a:cubicBezTo>
                    <a:pt x="639904" y="162406"/>
                    <a:pt x="610027" y="123938"/>
                    <a:pt x="610027" y="86985"/>
                  </a:cubicBezTo>
                  <a:cubicBezTo>
                    <a:pt x="610027" y="65476"/>
                    <a:pt x="621672" y="47754"/>
                    <a:pt x="640667" y="47754"/>
                  </a:cubicBezTo>
                  <a:cubicBezTo>
                    <a:pt x="649778" y="47754"/>
                    <a:pt x="660926" y="53075"/>
                    <a:pt x="671054" y="65476"/>
                  </a:cubicBezTo>
                  <a:close/>
                  <a:moveTo>
                    <a:pt x="684725" y="129758"/>
                  </a:moveTo>
                  <a:lnTo>
                    <a:pt x="672825" y="81928"/>
                  </a:lnTo>
                  <a:cubicBezTo>
                    <a:pt x="670799" y="73830"/>
                    <a:pt x="655102" y="53329"/>
                    <a:pt x="641167" y="53329"/>
                  </a:cubicBezTo>
                  <a:cubicBezTo>
                    <a:pt x="629268" y="53329"/>
                    <a:pt x="627242" y="68255"/>
                    <a:pt x="627242" y="75854"/>
                  </a:cubicBezTo>
                  <a:cubicBezTo>
                    <a:pt x="627242" y="88502"/>
                    <a:pt x="635090" y="118118"/>
                    <a:pt x="639650" y="128750"/>
                  </a:cubicBezTo>
                  <a:cubicBezTo>
                    <a:pt x="645983" y="144185"/>
                    <a:pt x="657628" y="156841"/>
                    <a:pt x="668010" y="156841"/>
                  </a:cubicBezTo>
                  <a:cubicBezTo>
                    <a:pt x="679158" y="156841"/>
                    <a:pt x="685487" y="143676"/>
                    <a:pt x="685487" y="133054"/>
                  </a:cubicBezTo>
                  <a:cubicBezTo>
                    <a:pt x="685487" y="132545"/>
                    <a:pt x="685233" y="131275"/>
                    <a:pt x="684725" y="129758"/>
                  </a:cubicBezTo>
                  <a:close/>
                  <a:moveTo>
                    <a:pt x="832146" y="153300"/>
                  </a:moveTo>
                  <a:cubicBezTo>
                    <a:pt x="822018" y="150766"/>
                    <a:pt x="822018" y="141398"/>
                    <a:pt x="822018" y="141152"/>
                  </a:cubicBezTo>
                  <a:cubicBezTo>
                    <a:pt x="822018" y="137856"/>
                    <a:pt x="824295" y="133054"/>
                    <a:pt x="830882" y="133054"/>
                  </a:cubicBezTo>
                  <a:cubicBezTo>
                    <a:pt x="835443" y="133054"/>
                    <a:pt x="843291" y="136594"/>
                    <a:pt x="843291" y="146463"/>
                  </a:cubicBezTo>
                  <a:cubicBezTo>
                    <a:pt x="843291" y="159373"/>
                    <a:pt x="828602" y="162406"/>
                    <a:pt x="821263" y="162406"/>
                  </a:cubicBezTo>
                  <a:cubicBezTo>
                    <a:pt x="807327" y="162406"/>
                    <a:pt x="798971" y="150005"/>
                    <a:pt x="796444" y="145201"/>
                  </a:cubicBezTo>
                  <a:cubicBezTo>
                    <a:pt x="790866" y="160383"/>
                    <a:pt x="778458" y="162406"/>
                    <a:pt x="772136" y="162406"/>
                  </a:cubicBezTo>
                  <a:cubicBezTo>
                    <a:pt x="746809" y="162406"/>
                    <a:pt x="733138" y="129250"/>
                    <a:pt x="733138" y="123430"/>
                  </a:cubicBezTo>
                  <a:cubicBezTo>
                    <a:pt x="733138" y="120905"/>
                    <a:pt x="735664" y="120905"/>
                    <a:pt x="736935" y="120905"/>
                  </a:cubicBezTo>
                  <a:cubicBezTo>
                    <a:pt x="740224" y="120905"/>
                    <a:pt x="740224" y="121152"/>
                    <a:pt x="741496" y="125201"/>
                  </a:cubicBezTo>
                  <a:cubicBezTo>
                    <a:pt x="748326" y="146972"/>
                    <a:pt x="761497" y="156841"/>
                    <a:pt x="771628" y="156841"/>
                  </a:cubicBezTo>
                  <a:cubicBezTo>
                    <a:pt x="778967" y="156841"/>
                    <a:pt x="783782" y="151021"/>
                    <a:pt x="783782" y="140897"/>
                  </a:cubicBezTo>
                  <a:cubicBezTo>
                    <a:pt x="783782" y="134823"/>
                    <a:pt x="780739" y="122422"/>
                    <a:pt x="778458" y="113052"/>
                  </a:cubicBezTo>
                  <a:cubicBezTo>
                    <a:pt x="775680" y="102676"/>
                    <a:pt x="775423" y="101666"/>
                    <a:pt x="772637" y="90026"/>
                  </a:cubicBezTo>
                  <a:cubicBezTo>
                    <a:pt x="768585" y="73576"/>
                    <a:pt x="763269" y="53329"/>
                    <a:pt x="748072" y="53329"/>
                  </a:cubicBezTo>
                  <a:cubicBezTo>
                    <a:pt x="747318" y="53329"/>
                    <a:pt x="741242" y="53329"/>
                    <a:pt x="736935" y="56870"/>
                  </a:cubicBezTo>
                  <a:cubicBezTo>
                    <a:pt x="744529" y="58895"/>
                    <a:pt x="746809" y="65222"/>
                    <a:pt x="746809" y="69018"/>
                  </a:cubicBezTo>
                  <a:cubicBezTo>
                    <a:pt x="746809" y="75600"/>
                    <a:pt x="741496" y="77116"/>
                    <a:pt x="738199" y="77116"/>
                  </a:cubicBezTo>
                  <a:cubicBezTo>
                    <a:pt x="731866" y="77116"/>
                    <a:pt x="725536" y="71805"/>
                    <a:pt x="725536" y="63453"/>
                  </a:cubicBezTo>
                  <a:cubicBezTo>
                    <a:pt x="725536" y="53584"/>
                    <a:pt x="736172" y="47754"/>
                    <a:pt x="747826" y="47754"/>
                  </a:cubicBezTo>
                  <a:cubicBezTo>
                    <a:pt x="759979" y="47754"/>
                    <a:pt x="768331" y="57378"/>
                    <a:pt x="772637" y="64969"/>
                  </a:cubicBezTo>
                  <a:cubicBezTo>
                    <a:pt x="777703" y="50543"/>
                    <a:pt x="790114" y="47754"/>
                    <a:pt x="796698" y="47754"/>
                  </a:cubicBezTo>
                  <a:cubicBezTo>
                    <a:pt x="822780" y="47754"/>
                    <a:pt x="835689" y="81674"/>
                    <a:pt x="835689" y="86733"/>
                  </a:cubicBezTo>
                  <a:cubicBezTo>
                    <a:pt x="835689" y="89265"/>
                    <a:pt x="833663" y="89265"/>
                    <a:pt x="831891" y="89265"/>
                  </a:cubicBezTo>
                  <a:cubicBezTo>
                    <a:pt x="828856" y="89265"/>
                    <a:pt x="828602" y="89011"/>
                    <a:pt x="827339" y="84962"/>
                  </a:cubicBezTo>
                  <a:cubicBezTo>
                    <a:pt x="820500" y="63198"/>
                    <a:pt x="807835" y="53329"/>
                    <a:pt x="797199" y="53329"/>
                  </a:cubicBezTo>
                  <a:cubicBezTo>
                    <a:pt x="792138" y="53329"/>
                    <a:pt x="785299" y="56363"/>
                    <a:pt x="785299" y="69527"/>
                  </a:cubicBezTo>
                  <a:cubicBezTo>
                    <a:pt x="785299" y="75600"/>
                    <a:pt x="788088" y="86478"/>
                    <a:pt x="790114" y="95085"/>
                  </a:cubicBezTo>
                  <a:cubicBezTo>
                    <a:pt x="792893" y="105717"/>
                    <a:pt x="796698" y="121406"/>
                    <a:pt x="798724" y="129758"/>
                  </a:cubicBezTo>
                  <a:cubicBezTo>
                    <a:pt x="802268" y="142923"/>
                    <a:pt x="809099" y="156841"/>
                    <a:pt x="821008" y="156841"/>
                  </a:cubicBezTo>
                  <a:cubicBezTo>
                    <a:pt x="821764" y="156841"/>
                    <a:pt x="828094" y="156841"/>
                    <a:pt x="832146" y="153300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67" name="任意多边形: 形状 666">
              <a:extLst>
                <a:ext uri="{FF2B5EF4-FFF2-40B4-BE49-F238E27FC236}">
                  <a16:creationId xmlns:a16="http://schemas.microsoft.com/office/drawing/2014/main" id="{03D58C2D-4312-325B-0D2D-38D1A2184CA5}"/>
                </a:ext>
              </a:extLst>
            </p:cNvPr>
            <p:cNvSpPr/>
            <p:nvPr/>
          </p:nvSpPr>
          <p:spPr>
            <a:xfrm flipV="1">
              <a:off x="15725722" y="-14679552"/>
              <a:ext cx="58747" cy="253090"/>
            </a:xfrm>
            <a:custGeom>
              <a:avLst/>
              <a:gdLst>
                <a:gd name="connsiteX0" fmla="*/ 58747 w 58747"/>
                <a:gd name="connsiteY0" fmla="*/ 1188 h 253090"/>
                <a:gd name="connsiteX1" fmla="*/ 54442 w 58747"/>
                <a:gd name="connsiteY1" fmla="*/ 6754 h 253090"/>
                <a:gd name="connsiteX2" fmla="*/ 14689 w 58747"/>
                <a:gd name="connsiteY2" fmla="*/ 125201 h 253090"/>
                <a:gd name="connsiteX3" fmla="*/ 55459 w 58747"/>
                <a:gd name="connsiteY3" fmla="*/ 244909 h 253090"/>
                <a:gd name="connsiteX4" fmla="*/ 58747 w 58747"/>
                <a:gd name="connsiteY4" fmla="*/ 249213 h 253090"/>
                <a:gd name="connsiteX5" fmla="*/ 56214 w 58747"/>
                <a:gd name="connsiteY5" fmla="*/ 251745 h 253090"/>
                <a:gd name="connsiteX6" fmla="*/ 15952 w 58747"/>
                <a:gd name="connsiteY6" fmla="*/ 202391 h 253090"/>
                <a:gd name="connsiteX7" fmla="*/ 0 w 58747"/>
                <a:gd name="connsiteY7" fmla="*/ 125201 h 253090"/>
                <a:gd name="connsiteX8" fmla="*/ 16715 w 58747"/>
                <a:gd name="connsiteY8" fmla="*/ 46238 h 253090"/>
                <a:gd name="connsiteX9" fmla="*/ 56214 w 58747"/>
                <a:gd name="connsiteY9" fmla="*/ -1346 h 253090"/>
                <a:gd name="connsiteX10" fmla="*/ 58747 w 58747"/>
                <a:gd name="connsiteY10" fmla="*/ 1188 h 253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8747" h="253090">
                  <a:moveTo>
                    <a:pt x="58747" y="1188"/>
                  </a:moveTo>
                  <a:cubicBezTo>
                    <a:pt x="58747" y="1942"/>
                    <a:pt x="58747" y="2451"/>
                    <a:pt x="54442" y="6754"/>
                  </a:cubicBezTo>
                  <a:cubicBezTo>
                    <a:pt x="22792" y="38641"/>
                    <a:pt x="14689" y="86478"/>
                    <a:pt x="14689" y="125201"/>
                  </a:cubicBezTo>
                  <a:cubicBezTo>
                    <a:pt x="14689" y="169234"/>
                    <a:pt x="24310" y="213277"/>
                    <a:pt x="55459" y="244909"/>
                  </a:cubicBezTo>
                  <a:cubicBezTo>
                    <a:pt x="58747" y="247950"/>
                    <a:pt x="58747" y="248459"/>
                    <a:pt x="58747" y="249213"/>
                  </a:cubicBezTo>
                  <a:cubicBezTo>
                    <a:pt x="58747" y="250984"/>
                    <a:pt x="57730" y="251745"/>
                    <a:pt x="56214" y="251745"/>
                  </a:cubicBezTo>
                  <a:cubicBezTo>
                    <a:pt x="53679" y="251745"/>
                    <a:pt x="30895" y="234532"/>
                    <a:pt x="15952" y="202391"/>
                  </a:cubicBezTo>
                  <a:cubicBezTo>
                    <a:pt x="3035" y="174555"/>
                    <a:pt x="0" y="146463"/>
                    <a:pt x="0" y="125201"/>
                  </a:cubicBezTo>
                  <a:cubicBezTo>
                    <a:pt x="0" y="105463"/>
                    <a:pt x="2780" y="74838"/>
                    <a:pt x="16715" y="46238"/>
                  </a:cubicBezTo>
                  <a:cubicBezTo>
                    <a:pt x="31904" y="15106"/>
                    <a:pt x="53679" y="-1346"/>
                    <a:pt x="56214" y="-1346"/>
                  </a:cubicBezTo>
                  <a:cubicBezTo>
                    <a:pt x="57730" y="-1346"/>
                    <a:pt x="58747" y="-583"/>
                    <a:pt x="58747" y="1188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68" name="任意多边形: 形状 667">
              <a:extLst>
                <a:ext uri="{FF2B5EF4-FFF2-40B4-BE49-F238E27FC236}">
                  <a16:creationId xmlns:a16="http://schemas.microsoft.com/office/drawing/2014/main" id="{CE487C3F-8E62-E53F-CDEB-91CAF1C02C3F}"/>
                </a:ext>
              </a:extLst>
            </p:cNvPr>
            <p:cNvSpPr/>
            <p:nvPr/>
          </p:nvSpPr>
          <p:spPr>
            <a:xfrm flipV="1">
              <a:off x="15807234" y="-14604386"/>
              <a:ext cx="129148" cy="116166"/>
            </a:xfrm>
            <a:custGeom>
              <a:avLst/>
              <a:gdLst>
                <a:gd name="connsiteX0" fmla="*/ 129149 w 129148"/>
                <a:gd name="connsiteY0" fmla="*/ 55346 h 116166"/>
                <a:gd name="connsiteX1" fmla="*/ 64570 w 129148"/>
                <a:gd name="connsiteY1" fmla="*/ 114822 h 116166"/>
                <a:gd name="connsiteX2" fmla="*/ 0 w 129148"/>
                <a:gd name="connsiteY2" fmla="*/ 55346 h 116166"/>
                <a:gd name="connsiteX3" fmla="*/ 64570 w 129148"/>
                <a:gd name="connsiteY3" fmla="*/ -1345 h 116166"/>
                <a:gd name="connsiteX4" fmla="*/ 129149 w 129148"/>
                <a:gd name="connsiteY4" fmla="*/ 55346 h 116166"/>
                <a:gd name="connsiteX5" fmla="*/ 64570 w 129148"/>
                <a:gd name="connsiteY5" fmla="*/ 8778 h 116166"/>
                <a:gd name="connsiteX6" fmla="*/ 32412 w 129148"/>
                <a:gd name="connsiteY6" fmla="*/ 58133 h 116166"/>
                <a:gd name="connsiteX7" fmla="*/ 36718 w 129148"/>
                <a:gd name="connsiteY7" fmla="*/ 91027 h 116166"/>
                <a:gd name="connsiteX8" fmla="*/ 64570 w 129148"/>
                <a:gd name="connsiteY8" fmla="*/ 105708 h 116166"/>
                <a:gd name="connsiteX9" fmla="*/ 91414 w 129148"/>
                <a:gd name="connsiteY9" fmla="*/ 92806 h 116166"/>
                <a:gd name="connsiteX10" fmla="*/ 96736 w 129148"/>
                <a:gd name="connsiteY10" fmla="*/ 58133 h 116166"/>
                <a:gd name="connsiteX11" fmla="*/ 64570 w 129148"/>
                <a:gd name="connsiteY11" fmla="*/ 8778 h 1161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9148" h="116166">
                  <a:moveTo>
                    <a:pt x="129149" y="55346"/>
                  </a:moveTo>
                  <a:cubicBezTo>
                    <a:pt x="129149" y="89256"/>
                    <a:pt x="105848" y="114822"/>
                    <a:pt x="64570" y="114822"/>
                  </a:cubicBezTo>
                  <a:cubicBezTo>
                    <a:pt x="23046" y="114822"/>
                    <a:pt x="0" y="89002"/>
                    <a:pt x="0" y="55346"/>
                  </a:cubicBezTo>
                  <a:cubicBezTo>
                    <a:pt x="0" y="23959"/>
                    <a:pt x="22283" y="-1345"/>
                    <a:pt x="64570" y="-1345"/>
                  </a:cubicBezTo>
                  <a:cubicBezTo>
                    <a:pt x="107119" y="-1345"/>
                    <a:pt x="129149" y="24213"/>
                    <a:pt x="129149" y="55346"/>
                  </a:cubicBezTo>
                  <a:close/>
                  <a:moveTo>
                    <a:pt x="64570" y="8778"/>
                  </a:moveTo>
                  <a:cubicBezTo>
                    <a:pt x="32412" y="8778"/>
                    <a:pt x="32412" y="36107"/>
                    <a:pt x="32412" y="58133"/>
                  </a:cubicBezTo>
                  <a:cubicBezTo>
                    <a:pt x="32412" y="69518"/>
                    <a:pt x="32412" y="82428"/>
                    <a:pt x="36718" y="91027"/>
                  </a:cubicBezTo>
                  <a:cubicBezTo>
                    <a:pt x="41532" y="100395"/>
                    <a:pt x="52162" y="105708"/>
                    <a:pt x="64570" y="105708"/>
                  </a:cubicBezTo>
                  <a:cubicBezTo>
                    <a:pt x="75207" y="105708"/>
                    <a:pt x="85844" y="101658"/>
                    <a:pt x="91414" y="92806"/>
                  </a:cubicBezTo>
                  <a:cubicBezTo>
                    <a:pt x="96736" y="84199"/>
                    <a:pt x="96736" y="70280"/>
                    <a:pt x="96736" y="58133"/>
                  </a:cubicBezTo>
                  <a:cubicBezTo>
                    <a:pt x="96736" y="36107"/>
                    <a:pt x="96736" y="8778"/>
                    <a:pt x="64570" y="8778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69" name="任意多边形: 形状 668">
              <a:extLst>
                <a:ext uri="{FF2B5EF4-FFF2-40B4-BE49-F238E27FC236}">
                  <a16:creationId xmlns:a16="http://schemas.microsoft.com/office/drawing/2014/main" id="{056D5717-C812-A526-DA28-902089E985C8}"/>
                </a:ext>
              </a:extLst>
            </p:cNvPr>
            <p:cNvSpPr/>
            <p:nvPr/>
          </p:nvSpPr>
          <p:spPr>
            <a:xfrm flipV="1">
              <a:off x="15953104" y="-14569271"/>
              <a:ext cx="53726" cy="119263"/>
            </a:xfrm>
            <a:custGeom>
              <a:avLst/>
              <a:gdLst>
                <a:gd name="connsiteX0" fmla="*/ 49119 w 53726"/>
                <a:gd name="connsiteY0" fmla="*/ 111190 h 119263"/>
                <a:gd name="connsiteX1" fmla="*/ 42025 w 53726"/>
                <a:gd name="connsiteY1" fmla="*/ 117922 h 119263"/>
                <a:gd name="connsiteX2" fmla="*/ 32094 w 53726"/>
                <a:gd name="connsiteY2" fmla="*/ 108180 h 119263"/>
                <a:gd name="connsiteX3" fmla="*/ 39189 w 53726"/>
                <a:gd name="connsiteY3" fmla="*/ 101439 h 119263"/>
                <a:gd name="connsiteX4" fmla="*/ 49119 w 53726"/>
                <a:gd name="connsiteY4" fmla="*/ 111190 h 119263"/>
                <a:gd name="connsiteX5" fmla="*/ 12941 w 53726"/>
                <a:gd name="connsiteY5" fmla="*/ 21159 h 119263"/>
                <a:gd name="connsiteX6" fmla="*/ 11352 w 53726"/>
                <a:gd name="connsiteY6" fmla="*/ 13719 h 119263"/>
                <a:gd name="connsiteX7" fmla="*/ 28193 w 53726"/>
                <a:gd name="connsiteY7" fmla="*/ -1342 h 119263"/>
                <a:gd name="connsiteX8" fmla="*/ 53726 w 53726"/>
                <a:gd name="connsiteY8" fmla="*/ 25773 h 119263"/>
                <a:gd name="connsiteX9" fmla="*/ 50890 w 53726"/>
                <a:gd name="connsiteY9" fmla="*/ 28074 h 119263"/>
                <a:gd name="connsiteX10" fmla="*/ 47522 w 53726"/>
                <a:gd name="connsiteY10" fmla="*/ 25058 h 119263"/>
                <a:gd name="connsiteX11" fmla="*/ 28726 w 53726"/>
                <a:gd name="connsiteY11" fmla="*/ 3620 h 119263"/>
                <a:gd name="connsiteX12" fmla="*/ 24293 w 53726"/>
                <a:gd name="connsiteY12" fmla="*/ 9820 h 119263"/>
                <a:gd name="connsiteX13" fmla="*/ 27129 w 53726"/>
                <a:gd name="connsiteY13" fmla="*/ 21159 h 119263"/>
                <a:gd name="connsiteX14" fmla="*/ 32802 w 53726"/>
                <a:gd name="connsiteY14" fmla="*/ 35339 h 119263"/>
                <a:gd name="connsiteX15" fmla="*/ 41492 w 53726"/>
                <a:gd name="connsiteY15" fmla="*/ 57849 h 119263"/>
                <a:gd name="connsiteX16" fmla="*/ 42556 w 53726"/>
                <a:gd name="connsiteY16" fmla="*/ 63518 h 119263"/>
                <a:gd name="connsiteX17" fmla="*/ 25707 w 53726"/>
                <a:gd name="connsiteY17" fmla="*/ 78581 h 119263"/>
                <a:gd name="connsiteX18" fmla="*/ 0 w 53726"/>
                <a:gd name="connsiteY18" fmla="*/ 51466 h 119263"/>
                <a:gd name="connsiteX19" fmla="*/ 3011 w 53726"/>
                <a:gd name="connsiteY19" fmla="*/ 49163 h 119263"/>
                <a:gd name="connsiteX20" fmla="*/ 6204 w 53726"/>
                <a:gd name="connsiteY20" fmla="*/ 51998 h 119263"/>
                <a:gd name="connsiteX21" fmla="*/ 25175 w 53726"/>
                <a:gd name="connsiteY21" fmla="*/ 73618 h 119263"/>
                <a:gd name="connsiteX22" fmla="*/ 29608 w 53726"/>
                <a:gd name="connsiteY22" fmla="*/ 67417 h 119263"/>
                <a:gd name="connsiteX23" fmla="*/ 24118 w 53726"/>
                <a:gd name="connsiteY23" fmla="*/ 49695 h 119263"/>
                <a:gd name="connsiteX24" fmla="*/ 12941 w 53726"/>
                <a:gd name="connsiteY24" fmla="*/ 21159 h 119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3726" h="119263">
                  <a:moveTo>
                    <a:pt x="49119" y="111190"/>
                  </a:moveTo>
                  <a:cubicBezTo>
                    <a:pt x="49119" y="114023"/>
                    <a:pt x="46989" y="117922"/>
                    <a:pt x="42025" y="117922"/>
                  </a:cubicBezTo>
                  <a:cubicBezTo>
                    <a:pt x="37234" y="117922"/>
                    <a:pt x="32094" y="113318"/>
                    <a:pt x="32094" y="108180"/>
                  </a:cubicBezTo>
                  <a:cubicBezTo>
                    <a:pt x="32094" y="105162"/>
                    <a:pt x="34398" y="101439"/>
                    <a:pt x="39189" y="101439"/>
                  </a:cubicBezTo>
                  <a:cubicBezTo>
                    <a:pt x="44328" y="101439"/>
                    <a:pt x="49119" y="106401"/>
                    <a:pt x="49119" y="111190"/>
                  </a:cubicBezTo>
                  <a:close/>
                  <a:moveTo>
                    <a:pt x="12941" y="21159"/>
                  </a:moveTo>
                  <a:cubicBezTo>
                    <a:pt x="12234" y="18856"/>
                    <a:pt x="11352" y="16729"/>
                    <a:pt x="11352" y="13719"/>
                  </a:cubicBezTo>
                  <a:cubicBezTo>
                    <a:pt x="11352" y="5391"/>
                    <a:pt x="18438" y="-1342"/>
                    <a:pt x="28193" y="-1342"/>
                  </a:cubicBezTo>
                  <a:cubicBezTo>
                    <a:pt x="45925" y="-1342"/>
                    <a:pt x="53726" y="23112"/>
                    <a:pt x="53726" y="25773"/>
                  </a:cubicBezTo>
                  <a:cubicBezTo>
                    <a:pt x="53726" y="28074"/>
                    <a:pt x="51422" y="28074"/>
                    <a:pt x="50890" y="28074"/>
                  </a:cubicBezTo>
                  <a:cubicBezTo>
                    <a:pt x="48404" y="28074"/>
                    <a:pt x="48229" y="27010"/>
                    <a:pt x="47522" y="25058"/>
                  </a:cubicBezTo>
                  <a:cubicBezTo>
                    <a:pt x="43438" y="10886"/>
                    <a:pt x="35638" y="3620"/>
                    <a:pt x="28726" y="3620"/>
                  </a:cubicBezTo>
                  <a:cubicBezTo>
                    <a:pt x="25175" y="3620"/>
                    <a:pt x="24293" y="5923"/>
                    <a:pt x="24293" y="9820"/>
                  </a:cubicBezTo>
                  <a:cubicBezTo>
                    <a:pt x="24293" y="13894"/>
                    <a:pt x="25532" y="17261"/>
                    <a:pt x="27129" y="21159"/>
                  </a:cubicBezTo>
                  <a:cubicBezTo>
                    <a:pt x="28901" y="25947"/>
                    <a:pt x="30855" y="30734"/>
                    <a:pt x="32802" y="35339"/>
                  </a:cubicBezTo>
                  <a:cubicBezTo>
                    <a:pt x="34398" y="39595"/>
                    <a:pt x="40785" y="55721"/>
                    <a:pt x="41492" y="57849"/>
                  </a:cubicBezTo>
                  <a:cubicBezTo>
                    <a:pt x="42025" y="59620"/>
                    <a:pt x="42556" y="61747"/>
                    <a:pt x="42556" y="63518"/>
                  </a:cubicBezTo>
                  <a:cubicBezTo>
                    <a:pt x="42556" y="71847"/>
                    <a:pt x="35462" y="78581"/>
                    <a:pt x="25707" y="78581"/>
                  </a:cubicBezTo>
                  <a:cubicBezTo>
                    <a:pt x="8158" y="78581"/>
                    <a:pt x="0" y="54482"/>
                    <a:pt x="0" y="51466"/>
                  </a:cubicBezTo>
                  <a:cubicBezTo>
                    <a:pt x="0" y="49163"/>
                    <a:pt x="2486" y="49163"/>
                    <a:pt x="3011" y="49163"/>
                  </a:cubicBezTo>
                  <a:cubicBezTo>
                    <a:pt x="5497" y="49163"/>
                    <a:pt x="5672" y="50053"/>
                    <a:pt x="6204" y="51998"/>
                  </a:cubicBezTo>
                  <a:cubicBezTo>
                    <a:pt x="10820" y="67242"/>
                    <a:pt x="18621" y="73618"/>
                    <a:pt x="25175" y="73618"/>
                  </a:cubicBezTo>
                  <a:cubicBezTo>
                    <a:pt x="28019" y="73618"/>
                    <a:pt x="29608" y="72204"/>
                    <a:pt x="29608" y="67417"/>
                  </a:cubicBezTo>
                  <a:cubicBezTo>
                    <a:pt x="29608" y="63343"/>
                    <a:pt x="28552" y="60683"/>
                    <a:pt x="24118" y="49695"/>
                  </a:cubicBezTo>
                  <a:lnTo>
                    <a:pt x="12941" y="21159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670" name="任意多边形: 形状 669">
              <a:extLst>
                <a:ext uri="{FF2B5EF4-FFF2-40B4-BE49-F238E27FC236}">
                  <a16:creationId xmlns:a16="http://schemas.microsoft.com/office/drawing/2014/main" id="{6542B518-A5E1-69B2-35EF-ACE9DB3DE226}"/>
                </a:ext>
              </a:extLst>
            </p:cNvPr>
            <p:cNvSpPr/>
            <p:nvPr/>
          </p:nvSpPr>
          <p:spPr>
            <a:xfrm flipV="1">
              <a:off x="16043503" y="-14679552"/>
              <a:ext cx="58747" cy="253090"/>
            </a:xfrm>
            <a:custGeom>
              <a:avLst/>
              <a:gdLst>
                <a:gd name="connsiteX0" fmla="*/ 58747 w 58747"/>
                <a:gd name="connsiteY0" fmla="*/ 125201 h 253090"/>
                <a:gd name="connsiteX1" fmla="*/ 42033 w 58747"/>
                <a:gd name="connsiteY1" fmla="*/ 204162 h 253090"/>
                <a:gd name="connsiteX2" fmla="*/ 2535 w 58747"/>
                <a:gd name="connsiteY2" fmla="*/ 251745 h 253090"/>
                <a:gd name="connsiteX3" fmla="*/ 0 w 58747"/>
                <a:gd name="connsiteY3" fmla="*/ 249213 h 253090"/>
                <a:gd name="connsiteX4" fmla="*/ 4815 w 58747"/>
                <a:gd name="connsiteY4" fmla="*/ 243393 h 253090"/>
                <a:gd name="connsiteX5" fmla="*/ 44058 w 58747"/>
                <a:gd name="connsiteY5" fmla="*/ 125201 h 253090"/>
                <a:gd name="connsiteX6" fmla="*/ 3289 w 58747"/>
                <a:gd name="connsiteY6" fmla="*/ 5492 h 253090"/>
                <a:gd name="connsiteX7" fmla="*/ 0 w 58747"/>
                <a:gd name="connsiteY7" fmla="*/ 1188 h 253090"/>
                <a:gd name="connsiteX8" fmla="*/ 2535 w 58747"/>
                <a:gd name="connsiteY8" fmla="*/ -1346 h 253090"/>
                <a:gd name="connsiteX9" fmla="*/ 42795 w 58747"/>
                <a:gd name="connsiteY9" fmla="*/ 48009 h 253090"/>
                <a:gd name="connsiteX10" fmla="*/ 58747 w 58747"/>
                <a:gd name="connsiteY10" fmla="*/ 125201 h 253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8747" h="253090">
                  <a:moveTo>
                    <a:pt x="58747" y="125201"/>
                  </a:moveTo>
                  <a:cubicBezTo>
                    <a:pt x="58747" y="144939"/>
                    <a:pt x="55967" y="175563"/>
                    <a:pt x="42033" y="204162"/>
                  </a:cubicBezTo>
                  <a:cubicBezTo>
                    <a:pt x="26843" y="235295"/>
                    <a:pt x="5061" y="251745"/>
                    <a:pt x="2535" y="251745"/>
                  </a:cubicBezTo>
                  <a:cubicBezTo>
                    <a:pt x="1009" y="251745"/>
                    <a:pt x="0" y="250729"/>
                    <a:pt x="0" y="249213"/>
                  </a:cubicBezTo>
                  <a:cubicBezTo>
                    <a:pt x="0" y="248459"/>
                    <a:pt x="0" y="247950"/>
                    <a:pt x="4815" y="243393"/>
                  </a:cubicBezTo>
                  <a:cubicBezTo>
                    <a:pt x="29624" y="218334"/>
                    <a:pt x="44058" y="178095"/>
                    <a:pt x="44058" y="125201"/>
                  </a:cubicBezTo>
                  <a:cubicBezTo>
                    <a:pt x="44058" y="81921"/>
                    <a:pt x="34692" y="37378"/>
                    <a:pt x="3289" y="5492"/>
                  </a:cubicBezTo>
                  <a:cubicBezTo>
                    <a:pt x="0" y="2451"/>
                    <a:pt x="0" y="1942"/>
                    <a:pt x="0" y="1188"/>
                  </a:cubicBezTo>
                  <a:cubicBezTo>
                    <a:pt x="0" y="-328"/>
                    <a:pt x="1009" y="-1346"/>
                    <a:pt x="2535" y="-1346"/>
                  </a:cubicBezTo>
                  <a:cubicBezTo>
                    <a:pt x="5061" y="-1346"/>
                    <a:pt x="27852" y="15868"/>
                    <a:pt x="42795" y="48009"/>
                  </a:cubicBezTo>
                  <a:cubicBezTo>
                    <a:pt x="55712" y="75846"/>
                    <a:pt x="58747" y="103937"/>
                    <a:pt x="58747" y="125201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</p:grpSp>
      <p:pic>
        <p:nvPicPr>
          <p:cNvPr id="672" name="图形 671">
            <a:extLst>
              <a:ext uri="{FF2B5EF4-FFF2-40B4-BE49-F238E27FC236}">
                <a16:creationId xmlns:a16="http://schemas.microsoft.com/office/drawing/2014/main" id="{73D0E3E4-A5DC-2313-50F7-F214E5F15116}"/>
              </a:ext>
            </a:extLst>
          </p:cNvPr>
          <p:cNvPicPr>
            <a:picLocks noChangeAspect="1"/>
          </p:cNvPicPr>
          <p:nvPr/>
        </p:nvPicPr>
        <p:blipFill>
          <a:blip r:embed="rId110">
            <a:extLst>
              <a:ext uri="{96DAC541-7B7A-43D3-8B79-37D633B846F1}">
                <asvg:svgBlip xmlns:asvg="http://schemas.microsoft.com/office/drawing/2016/SVG/main" r:embed="rId111"/>
              </a:ext>
            </a:extLst>
          </a:blip>
          <a:stretch>
            <a:fillRect/>
          </a:stretch>
        </p:blipFill>
        <p:spPr>
          <a:xfrm>
            <a:off x="7287625" y="755167"/>
            <a:ext cx="3561598" cy="610283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20350133"/>
      </p:ext>
    </p:extLst>
  </p:cSld>
  <p:clrMapOvr>
    <a:masterClrMapping/>
  </p:clrMapOvr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3F19586-C746-2BC0-79F6-5DFD66C5667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灯片编号占位符 1">
            <a:extLst>
              <a:ext uri="{FF2B5EF4-FFF2-40B4-BE49-F238E27FC236}">
                <a16:creationId xmlns:a16="http://schemas.microsoft.com/office/drawing/2014/main" id="{2D700546-E68F-F447-9545-DBD4970358F9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1D8FA19-E13B-4121-8BBF-5D41F5A04330}" type="slidenum">
              <a:rPr lang="zh-CN" altLang="en-US" smtClean="0"/>
              <a:t>73</a:t>
            </a:fld>
            <a:endParaRPr lang="zh-CN" altLang="en-US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5" name="文本框 4">
                <a:extLst>
                  <a:ext uri="{FF2B5EF4-FFF2-40B4-BE49-F238E27FC236}">
                    <a16:creationId xmlns:a16="http://schemas.microsoft.com/office/drawing/2014/main" id="{A877297E-2AE0-4E26-D24C-C6F35FB5FCA9}"/>
                  </a:ext>
                </a:extLst>
              </p:cNvPr>
              <p:cNvSpPr txBox="1"/>
              <p:nvPr/>
            </p:nvSpPr>
            <p:spPr>
              <a:xfrm>
                <a:off x="998167" y="2372250"/>
                <a:ext cx="9326217" cy="480131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285750" indent="-285750">
                  <a:lnSpc>
                    <a:spcPct val="150000"/>
                  </a:lnSpc>
                  <a:buFont typeface="Arial" panose="020B0604020202020204" pitchFamily="34" charset="0"/>
                  <a:buChar char="•"/>
                </a:pPr>
                <a:r>
                  <a:rPr lang="en-US" altLang="zh-CN" sz="2400" dirty="0">
                    <a:latin typeface="Palatino"/>
                  </a:rPr>
                  <a:t>The input: </a:t>
                </a:r>
              </a:p>
              <a:p>
                <a:pPr marL="285750" indent="-285750">
                  <a:lnSpc>
                    <a:spcPct val="150000"/>
                  </a:lnSpc>
                  <a:buFont typeface="Arial" panose="020B0604020202020204" pitchFamily="34" charset="0"/>
                  <a:buChar char="•"/>
                </a:pPr>
                <a:r>
                  <a:rPr lang="en-US" altLang="zh-CN" sz="2400" dirty="0">
                    <a:latin typeface="Palatino"/>
                  </a:rPr>
                  <a:t>It contains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US" altLang="zh-CN" sz="2400" b="0" i="1" smtClean="0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zh-CN" sz="2400" b="0" i="1" smtClean="0">
                            <a:latin typeface="Cambria Math" panose="02040503050406030204" pitchFamily="18" charset="0"/>
                          </a:rPr>
                          <m:t>𝐾</m:t>
                        </m:r>
                      </m:e>
                      <m:sub>
                        <m:r>
                          <a:rPr lang="en-US" altLang="zh-CN" sz="2400" b="0" i="1" smtClean="0">
                            <a:latin typeface="Cambria Math" panose="02040503050406030204" pitchFamily="18" charset="0"/>
                          </a:rPr>
                          <m:t>𝑑</m:t>
                        </m:r>
                      </m:sub>
                    </m:sSub>
                  </m:oMath>
                </a14:m>
                <a:r>
                  <a:rPr lang="en-US" altLang="zh-CN" sz="2400" b="0" dirty="0">
                    <a:latin typeface="Palatino"/>
                  </a:rPr>
                  <a:t> layers:</a:t>
                </a:r>
              </a:p>
              <a:p>
                <a:pPr marL="285750" indent="-285750">
                  <a:buFont typeface="Arial" panose="020B0604020202020204" pitchFamily="34" charset="0"/>
                  <a:buChar char="•"/>
                </a:pPr>
                <a:endParaRPr lang="en-US" altLang="zh-CN" sz="2400" dirty="0">
                  <a:latin typeface="Palatino"/>
                </a:endParaRPr>
              </a:p>
              <a:p>
                <a:pPr marL="285750" indent="-285750">
                  <a:buFont typeface="Arial" panose="020B0604020202020204" pitchFamily="34" charset="0"/>
                  <a:buChar char="•"/>
                </a:pPr>
                <a:endParaRPr lang="en-US" altLang="zh-CN" sz="2400" dirty="0">
                  <a:latin typeface="Palatino"/>
                </a:endParaRPr>
              </a:p>
              <a:p>
                <a:pPr marL="285750" indent="-285750">
                  <a:buFont typeface="Arial" panose="020B0604020202020204" pitchFamily="34" charset="0"/>
                  <a:buChar char="•"/>
                </a:pPr>
                <a:endParaRPr lang="en-US" altLang="zh-CN" sz="2400" dirty="0">
                  <a:latin typeface="Palatino"/>
                </a:endParaRPr>
              </a:p>
              <a:p>
                <a:endParaRPr lang="en-US" altLang="zh-CN" sz="2400" dirty="0">
                  <a:latin typeface="Palatino"/>
                </a:endParaRPr>
              </a:p>
              <a:p>
                <a:pPr marL="285750" indent="-285750">
                  <a:buFont typeface="Arial" panose="020B0604020202020204" pitchFamily="34" charset="0"/>
                  <a:buChar char="•"/>
                </a:pPr>
                <a:r>
                  <a:rPr lang="en-US" altLang="zh-CN" sz="2400" dirty="0">
                    <a:latin typeface="Palatino"/>
                  </a:rPr>
                  <a:t>Each layers has  three sub-layers:</a:t>
                </a:r>
              </a:p>
              <a:p>
                <a:pPr marL="742950" lvl="1" indent="-285750">
                  <a:lnSpc>
                    <a:spcPct val="150000"/>
                  </a:lnSpc>
                  <a:buFont typeface="Arial" panose="020B0604020202020204" pitchFamily="34" charset="0"/>
                  <a:buChar char="•"/>
                </a:pPr>
                <a:r>
                  <a:rPr lang="en-US" altLang="zh-CN" sz="2000" dirty="0">
                    <a:latin typeface="Palatino"/>
                  </a:rPr>
                  <a:t>Multi-head self-attention (extension to SAN)</a:t>
                </a:r>
              </a:p>
              <a:p>
                <a:pPr marL="742950" lvl="1" indent="-285750">
                  <a:lnSpc>
                    <a:spcPct val="150000"/>
                  </a:lnSpc>
                  <a:buFont typeface="Arial" panose="020B0604020202020204" pitchFamily="34" charset="0"/>
                  <a:buChar char="•"/>
                </a:pPr>
                <a:r>
                  <a:rPr lang="en-US" altLang="zh-CN" sz="2000" dirty="0">
                    <a:latin typeface="Palatino"/>
                  </a:rPr>
                  <a:t>Multi-head cross-attention (</a:t>
                </a:r>
                <a:r>
                  <a:rPr lang="en-US" altLang="zh-CN" sz="2000" dirty="0" err="1">
                    <a:latin typeface="Palatino"/>
                  </a:rPr>
                  <a:t>extention</a:t>
                </a:r>
                <a:r>
                  <a:rPr lang="en-US" altLang="zh-CN" sz="2000" dirty="0">
                    <a:latin typeface="Palatino"/>
                  </a:rPr>
                  <a:t> to SAN)</a:t>
                </a:r>
              </a:p>
              <a:p>
                <a:pPr marL="742950" lvl="1" indent="-285750">
                  <a:lnSpc>
                    <a:spcPct val="150000"/>
                  </a:lnSpc>
                  <a:buFont typeface="Arial" panose="020B0604020202020204" pitchFamily="34" charset="0"/>
                  <a:buChar char="•"/>
                </a:pPr>
                <a:r>
                  <a:rPr lang="en-US" altLang="zh-CN" sz="2000" dirty="0">
                    <a:latin typeface="Palatino"/>
                  </a:rPr>
                  <a:t>Feed-forward (adding non-linearity)</a:t>
                </a:r>
              </a:p>
              <a:p>
                <a:pPr marL="742950" lvl="1" indent="-285750">
                  <a:buFont typeface="Arial" panose="020B0604020202020204" pitchFamily="34" charset="0"/>
                  <a:buChar char="•"/>
                </a:pPr>
                <a:endParaRPr lang="en-US" altLang="zh-CN" sz="2400" dirty="0">
                  <a:latin typeface="Palatino"/>
                </a:endParaRPr>
              </a:p>
            </p:txBody>
          </p:sp>
        </mc:Choice>
        <mc:Fallback xmlns="">
          <p:sp>
            <p:nvSpPr>
              <p:cNvPr id="5" name="文本框 4">
                <a:extLst>
                  <a:ext uri="{FF2B5EF4-FFF2-40B4-BE49-F238E27FC236}">
                    <a16:creationId xmlns:a16="http://schemas.microsoft.com/office/drawing/2014/main" id="{A877297E-2AE0-4E26-D24C-C6F35FB5FCA9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998167" y="2372250"/>
                <a:ext cx="9326217" cy="4801314"/>
              </a:xfrm>
              <a:prstGeom prst="rect">
                <a:avLst/>
              </a:prstGeom>
              <a:blipFill>
                <a:blip r:embed="rId109"/>
                <a:stretch>
                  <a:fillRect l="-915"/>
                </a:stretch>
              </a:blipFill>
            </p:spPr>
            <p:txBody>
              <a:bodyPr/>
              <a:lstStyle/>
              <a:p>
                <a:r>
                  <a:rPr lang="zh-CN" alt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6" name="文本框 2">
            <a:extLst>
              <a:ext uri="{FF2B5EF4-FFF2-40B4-BE49-F238E27FC236}">
                <a16:creationId xmlns:a16="http://schemas.microsoft.com/office/drawing/2014/main" id="{3A1CACA5-868E-62CE-5BF2-D992B5BB1B6F}"/>
              </a:ext>
            </a:extLst>
          </p:cNvPr>
          <p:cNvSpPr txBox="1"/>
          <p:nvPr/>
        </p:nvSpPr>
        <p:spPr>
          <a:xfrm>
            <a:off x="338110" y="172640"/>
            <a:ext cx="725388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3600" b="1" dirty="0">
                <a:latin typeface="Palatino"/>
              </a:rPr>
              <a:t>Transformer Decoder</a:t>
            </a:r>
            <a:endParaRPr lang="zh-CN" altLang="en-US" sz="3600" b="1" dirty="0">
              <a:latin typeface="Palatino"/>
            </a:endParaRPr>
          </a:p>
        </p:txBody>
      </p:sp>
      <p:grpSp>
        <p:nvGrpSpPr>
          <p:cNvPr id="515" name="组合 514" descr="\documentclass{article}&#10;\usepackage{amsmath}&#10;\pagestyle{empty}&#10;\begin{document}&#10;&#10;\begin{gather*}&#10;\mathbf{h}^{dec}_{i} = \textsc{Decoder}(\mathbf{H}^{enc}, Y_{0:i-1})&#10;\end{gather*}&#10;&#10;\end{document}" title="IguanaTex Shape Display">
            <a:extLst>
              <a:ext uri="{FF2B5EF4-FFF2-40B4-BE49-F238E27FC236}">
                <a16:creationId xmlns:a16="http://schemas.microsoft.com/office/drawing/2014/main" id="{EF54B6A3-7D10-198E-8E4E-868727A1F604}"/>
              </a:ext>
            </a:extLst>
          </p:cNvPr>
          <p:cNvGrpSpPr>
            <a:grpSpLocks noChangeAspect="1"/>
          </p:cNvGrpSpPr>
          <p:nvPr>
            <p:custDataLst>
              <p:tags r:id="rId1"/>
            </p:custDataLst>
          </p:nvPr>
        </p:nvGrpSpPr>
        <p:grpSpPr>
          <a:xfrm>
            <a:off x="1384300" y="1473200"/>
            <a:ext cx="3392163" cy="291865"/>
            <a:chOff x="7453362" y="-16168183"/>
            <a:chExt cx="3392163" cy="291865"/>
          </a:xfrm>
        </p:grpSpPr>
        <p:sp>
          <p:nvSpPr>
            <p:cNvPr id="52" name="任意多边形: 形状 51">
              <a:extLst>
                <a:ext uri="{FF2B5EF4-FFF2-40B4-BE49-F238E27FC236}">
                  <a16:creationId xmlns:a16="http://schemas.microsoft.com/office/drawing/2014/main" id="{81CAE379-94E9-784A-3017-2D04F5239EEE}"/>
                </a:ext>
              </a:extLst>
            </p:cNvPr>
            <p:cNvSpPr/>
            <p:nvPr>
              <p:custDataLst>
                <p:tags r:id="rId91"/>
              </p:custDataLst>
            </p:nvPr>
          </p:nvSpPr>
          <p:spPr>
            <a:xfrm flipV="1">
              <a:off x="7453362" y="-16116313"/>
              <a:ext cx="144345" cy="175644"/>
            </a:xfrm>
            <a:custGeom>
              <a:avLst/>
              <a:gdLst>
                <a:gd name="connsiteX0" fmla="*/ 17477 w 144345"/>
                <a:gd name="connsiteY0" fmla="*/ 10515 h 175644"/>
                <a:gd name="connsiteX1" fmla="*/ 0 w 144345"/>
                <a:gd name="connsiteY1" fmla="*/ 10515 h 175644"/>
                <a:gd name="connsiteX2" fmla="*/ 0 w 144345"/>
                <a:gd name="connsiteY2" fmla="*/ -1377 h 175644"/>
                <a:gd name="connsiteX3" fmla="*/ 31912 w 144345"/>
                <a:gd name="connsiteY3" fmla="*/ -616 h 175644"/>
                <a:gd name="connsiteX4" fmla="*/ 63816 w 144345"/>
                <a:gd name="connsiteY4" fmla="*/ -1377 h 175644"/>
                <a:gd name="connsiteX5" fmla="*/ 63816 w 144345"/>
                <a:gd name="connsiteY5" fmla="*/ 10515 h 175644"/>
                <a:gd name="connsiteX6" fmla="*/ 46346 w 144345"/>
                <a:gd name="connsiteY6" fmla="*/ 10515 h 175644"/>
                <a:gd name="connsiteX7" fmla="*/ 46346 w 144345"/>
                <a:gd name="connsiteY7" fmla="*/ 63412 h 175644"/>
                <a:gd name="connsiteX8" fmla="*/ 84073 w 144345"/>
                <a:gd name="connsiteY8" fmla="*/ 103404 h 175644"/>
                <a:gd name="connsiteX9" fmla="*/ 98000 w 144345"/>
                <a:gd name="connsiteY9" fmla="*/ 78854 h 175644"/>
                <a:gd name="connsiteX10" fmla="*/ 98000 w 144345"/>
                <a:gd name="connsiteY10" fmla="*/ 10515 h 175644"/>
                <a:gd name="connsiteX11" fmla="*/ 80530 w 144345"/>
                <a:gd name="connsiteY11" fmla="*/ 10515 h 175644"/>
                <a:gd name="connsiteX12" fmla="*/ 80530 w 144345"/>
                <a:gd name="connsiteY12" fmla="*/ -1377 h 175644"/>
                <a:gd name="connsiteX13" fmla="*/ 112434 w 144345"/>
                <a:gd name="connsiteY13" fmla="*/ -616 h 175644"/>
                <a:gd name="connsiteX14" fmla="*/ 144346 w 144345"/>
                <a:gd name="connsiteY14" fmla="*/ -1377 h 175644"/>
                <a:gd name="connsiteX15" fmla="*/ 144346 w 144345"/>
                <a:gd name="connsiteY15" fmla="*/ 10515 h 175644"/>
                <a:gd name="connsiteX16" fmla="*/ 126869 w 144345"/>
                <a:gd name="connsiteY16" fmla="*/ 10515 h 175644"/>
                <a:gd name="connsiteX17" fmla="*/ 126869 w 144345"/>
                <a:gd name="connsiteY17" fmla="*/ 76067 h 175644"/>
                <a:gd name="connsiteX18" fmla="*/ 87871 w 144345"/>
                <a:gd name="connsiteY18" fmla="*/ 112512 h 175644"/>
                <a:gd name="connsiteX19" fmla="*/ 44821 w 144345"/>
                <a:gd name="connsiteY19" fmla="*/ 87707 h 175644"/>
                <a:gd name="connsiteX20" fmla="*/ 44821 w 144345"/>
                <a:gd name="connsiteY20" fmla="*/ 174267 h 175644"/>
                <a:gd name="connsiteX21" fmla="*/ 0 w 144345"/>
                <a:gd name="connsiteY21" fmla="*/ 172244 h 175644"/>
                <a:gd name="connsiteX22" fmla="*/ 0 w 144345"/>
                <a:gd name="connsiteY22" fmla="*/ 160349 h 175644"/>
                <a:gd name="connsiteX23" fmla="*/ 17477 w 144345"/>
                <a:gd name="connsiteY23" fmla="*/ 150480 h 175644"/>
                <a:gd name="connsiteX24" fmla="*/ 17477 w 144345"/>
                <a:gd name="connsiteY24" fmla="*/ 10515 h 175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44345" h="175644">
                  <a:moveTo>
                    <a:pt x="17477" y="10515"/>
                  </a:moveTo>
                  <a:lnTo>
                    <a:pt x="0" y="10515"/>
                  </a:lnTo>
                  <a:lnTo>
                    <a:pt x="0" y="-1377"/>
                  </a:lnTo>
                  <a:cubicBezTo>
                    <a:pt x="7094" y="-1125"/>
                    <a:pt x="22284" y="-616"/>
                    <a:pt x="31912" y="-616"/>
                  </a:cubicBezTo>
                  <a:cubicBezTo>
                    <a:pt x="41786" y="-616"/>
                    <a:pt x="56729" y="-1125"/>
                    <a:pt x="63816" y="-1377"/>
                  </a:cubicBezTo>
                  <a:lnTo>
                    <a:pt x="63816" y="10515"/>
                  </a:lnTo>
                  <a:lnTo>
                    <a:pt x="46346" y="10515"/>
                  </a:lnTo>
                  <a:lnTo>
                    <a:pt x="46346" y="63412"/>
                  </a:lnTo>
                  <a:cubicBezTo>
                    <a:pt x="46346" y="91003"/>
                    <a:pt x="68121" y="103404"/>
                    <a:pt x="84073" y="103404"/>
                  </a:cubicBezTo>
                  <a:cubicBezTo>
                    <a:pt x="92685" y="103404"/>
                    <a:pt x="98000" y="98085"/>
                    <a:pt x="98000" y="78854"/>
                  </a:cubicBezTo>
                  <a:lnTo>
                    <a:pt x="98000" y="10515"/>
                  </a:lnTo>
                  <a:lnTo>
                    <a:pt x="80530" y="10515"/>
                  </a:lnTo>
                  <a:lnTo>
                    <a:pt x="80530" y="-1377"/>
                  </a:lnTo>
                  <a:cubicBezTo>
                    <a:pt x="87616" y="-1125"/>
                    <a:pt x="102813" y="-616"/>
                    <a:pt x="112434" y="-616"/>
                  </a:cubicBezTo>
                  <a:cubicBezTo>
                    <a:pt x="122308" y="-616"/>
                    <a:pt x="137251" y="-1125"/>
                    <a:pt x="144346" y="-1377"/>
                  </a:cubicBezTo>
                  <a:lnTo>
                    <a:pt x="144346" y="10515"/>
                  </a:lnTo>
                  <a:lnTo>
                    <a:pt x="126869" y="10515"/>
                  </a:lnTo>
                  <a:lnTo>
                    <a:pt x="126869" y="76067"/>
                  </a:lnTo>
                  <a:cubicBezTo>
                    <a:pt x="126869" y="102643"/>
                    <a:pt x="113197" y="112512"/>
                    <a:pt x="87871" y="112512"/>
                  </a:cubicBezTo>
                  <a:cubicBezTo>
                    <a:pt x="63561" y="112512"/>
                    <a:pt x="50652" y="97831"/>
                    <a:pt x="44821" y="87707"/>
                  </a:cubicBezTo>
                  <a:lnTo>
                    <a:pt x="44821" y="174267"/>
                  </a:lnTo>
                  <a:lnTo>
                    <a:pt x="0" y="172244"/>
                  </a:lnTo>
                  <a:lnTo>
                    <a:pt x="0" y="160349"/>
                  </a:lnTo>
                  <a:cubicBezTo>
                    <a:pt x="15706" y="160349"/>
                    <a:pt x="17477" y="160349"/>
                    <a:pt x="17477" y="150480"/>
                  </a:cubicBezTo>
                  <a:lnTo>
                    <a:pt x="17477" y="10515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53" name="任意多边形: 形状 52">
              <a:extLst>
                <a:ext uri="{FF2B5EF4-FFF2-40B4-BE49-F238E27FC236}">
                  <a16:creationId xmlns:a16="http://schemas.microsoft.com/office/drawing/2014/main" id="{8F9F48EE-22BF-F5B0-5863-FBE72612A566}"/>
                </a:ext>
              </a:extLst>
            </p:cNvPr>
            <p:cNvSpPr/>
            <p:nvPr>
              <p:custDataLst>
                <p:tags r:id="rId92"/>
              </p:custDataLst>
            </p:nvPr>
          </p:nvSpPr>
          <p:spPr>
            <a:xfrm flipV="1">
              <a:off x="7614596" y="-16168183"/>
              <a:ext cx="278462" cy="124759"/>
            </a:xfrm>
            <a:custGeom>
              <a:avLst/>
              <a:gdLst>
                <a:gd name="connsiteX0" fmla="*/ 90429 w 278462"/>
                <a:gd name="connsiteY0" fmla="*/ 118057 h 124759"/>
                <a:gd name="connsiteX1" fmla="*/ 91135 w 278462"/>
                <a:gd name="connsiteY1" fmla="*/ 120898 h 124759"/>
                <a:gd name="connsiteX2" fmla="*/ 88299 w 278462"/>
                <a:gd name="connsiteY2" fmla="*/ 123376 h 124759"/>
                <a:gd name="connsiteX3" fmla="*/ 65603 w 278462"/>
                <a:gd name="connsiteY3" fmla="*/ 121605 h 124759"/>
                <a:gd name="connsiteX4" fmla="*/ 61702 w 278462"/>
                <a:gd name="connsiteY4" fmla="*/ 117532 h 124759"/>
                <a:gd name="connsiteX5" fmla="*/ 66310 w 278462"/>
                <a:gd name="connsiteY5" fmla="*/ 115047 h 124759"/>
                <a:gd name="connsiteX6" fmla="*/ 74826 w 278462"/>
                <a:gd name="connsiteY6" fmla="*/ 112388 h 124759"/>
                <a:gd name="connsiteX7" fmla="*/ 74111 w 278462"/>
                <a:gd name="connsiteY7" fmla="*/ 108489 h 124759"/>
                <a:gd name="connsiteX8" fmla="*/ 64006 w 278462"/>
                <a:gd name="connsiteY8" fmla="*/ 68083 h 124759"/>
                <a:gd name="connsiteX9" fmla="*/ 45743 w 278462"/>
                <a:gd name="connsiteY9" fmla="*/ 78539 h 124759"/>
                <a:gd name="connsiteX10" fmla="*/ 0 w 278462"/>
                <a:gd name="connsiteY10" fmla="*/ 28034 h 124759"/>
                <a:gd name="connsiteX11" fmla="*/ 26772 w 278462"/>
                <a:gd name="connsiteY11" fmla="*/ -1383 h 124759"/>
                <a:gd name="connsiteX12" fmla="*/ 51947 w 278462"/>
                <a:gd name="connsiteY12" fmla="*/ 11020 h 124759"/>
                <a:gd name="connsiteX13" fmla="*/ 70210 w 278462"/>
                <a:gd name="connsiteY13" fmla="*/ -1383 h 124759"/>
                <a:gd name="connsiteX14" fmla="*/ 84224 w 278462"/>
                <a:gd name="connsiteY14" fmla="*/ 8010 h 124759"/>
                <a:gd name="connsiteX15" fmla="*/ 90429 w 278462"/>
                <a:gd name="connsiteY15" fmla="*/ 25732 h 124759"/>
                <a:gd name="connsiteX16" fmla="*/ 87593 w 278462"/>
                <a:gd name="connsiteY16" fmla="*/ 28034 h 124759"/>
                <a:gd name="connsiteX17" fmla="*/ 83692 w 278462"/>
                <a:gd name="connsiteY17" fmla="*/ 22540 h 124759"/>
                <a:gd name="connsiteX18" fmla="*/ 70743 w 278462"/>
                <a:gd name="connsiteY18" fmla="*/ 3579 h 124759"/>
                <a:gd name="connsiteX19" fmla="*/ 64896 w 278462"/>
                <a:gd name="connsiteY19" fmla="*/ 12257 h 124759"/>
                <a:gd name="connsiteX20" fmla="*/ 65778 w 278462"/>
                <a:gd name="connsiteY20" fmla="*/ 19530 h 124759"/>
                <a:gd name="connsiteX21" fmla="*/ 90429 w 278462"/>
                <a:gd name="connsiteY21" fmla="*/ 118057 h 124759"/>
                <a:gd name="connsiteX22" fmla="*/ 52662 w 278462"/>
                <a:gd name="connsiteY22" fmla="*/ 22540 h 124759"/>
                <a:gd name="connsiteX23" fmla="*/ 43613 w 278462"/>
                <a:gd name="connsiteY23" fmla="*/ 10669 h 124759"/>
                <a:gd name="connsiteX24" fmla="*/ 27304 w 278462"/>
                <a:gd name="connsiteY24" fmla="*/ 3579 h 124759"/>
                <a:gd name="connsiteX25" fmla="*/ 14355 w 278462"/>
                <a:gd name="connsiteY25" fmla="*/ 20769 h 124759"/>
                <a:gd name="connsiteX26" fmla="*/ 23578 w 278462"/>
                <a:gd name="connsiteY26" fmla="*/ 56745 h 124759"/>
                <a:gd name="connsiteX27" fmla="*/ 45743 w 278462"/>
                <a:gd name="connsiteY27" fmla="*/ 73577 h 124759"/>
                <a:gd name="connsiteX28" fmla="*/ 61527 w 278462"/>
                <a:gd name="connsiteY28" fmla="*/ 58158 h 124759"/>
                <a:gd name="connsiteX29" fmla="*/ 60996 w 278462"/>
                <a:gd name="connsiteY29" fmla="*/ 55681 h 124759"/>
                <a:gd name="connsiteX30" fmla="*/ 52662 w 278462"/>
                <a:gd name="connsiteY30" fmla="*/ 22540 h 124759"/>
                <a:gd name="connsiteX31" fmla="*/ 134330 w 278462"/>
                <a:gd name="connsiteY31" fmla="*/ 40794 h 124759"/>
                <a:gd name="connsiteX32" fmla="*/ 162873 w 278462"/>
                <a:gd name="connsiteY32" fmla="*/ 44517 h 124759"/>
                <a:gd name="connsiteX33" fmla="*/ 178476 w 278462"/>
                <a:gd name="connsiteY33" fmla="*/ 62945 h 124759"/>
                <a:gd name="connsiteX34" fmla="*/ 156494 w 278462"/>
                <a:gd name="connsiteY34" fmla="*/ 78539 h 124759"/>
                <a:gd name="connsiteX35" fmla="*/ 106486 w 278462"/>
                <a:gd name="connsiteY35" fmla="*/ 31933 h 124759"/>
                <a:gd name="connsiteX36" fmla="*/ 138405 w 278462"/>
                <a:gd name="connsiteY36" fmla="*/ -1383 h 124759"/>
                <a:gd name="connsiteX37" fmla="*/ 182376 w 278462"/>
                <a:gd name="connsiteY37" fmla="*/ 18641 h 124759"/>
                <a:gd name="connsiteX38" fmla="*/ 179366 w 278462"/>
                <a:gd name="connsiteY38" fmla="*/ 21650 h 124759"/>
                <a:gd name="connsiteX39" fmla="*/ 176529 w 278462"/>
                <a:gd name="connsiteY39" fmla="*/ 19881 h 124759"/>
                <a:gd name="connsiteX40" fmla="*/ 138763 w 278462"/>
                <a:gd name="connsiteY40" fmla="*/ 3579 h 124759"/>
                <a:gd name="connsiteX41" fmla="*/ 121031 w 278462"/>
                <a:gd name="connsiteY41" fmla="*/ 25017 h 124759"/>
                <a:gd name="connsiteX42" fmla="*/ 123161 w 278462"/>
                <a:gd name="connsiteY42" fmla="*/ 40794 h 124759"/>
                <a:gd name="connsiteX43" fmla="*/ 134330 w 278462"/>
                <a:gd name="connsiteY43" fmla="*/ 40794 h 124759"/>
                <a:gd name="connsiteX44" fmla="*/ 124574 w 278462"/>
                <a:gd name="connsiteY44" fmla="*/ 45756 h 124759"/>
                <a:gd name="connsiteX45" fmla="*/ 156494 w 278462"/>
                <a:gd name="connsiteY45" fmla="*/ 73577 h 124759"/>
                <a:gd name="connsiteX46" fmla="*/ 170857 w 278462"/>
                <a:gd name="connsiteY46" fmla="*/ 62945 h 124759"/>
                <a:gd name="connsiteX47" fmla="*/ 133265 w 278462"/>
                <a:gd name="connsiteY47" fmla="*/ 45756 h 124759"/>
                <a:gd name="connsiteX48" fmla="*/ 124574 w 278462"/>
                <a:gd name="connsiteY48" fmla="*/ 45756 h 124759"/>
                <a:gd name="connsiteX49" fmla="*/ 268358 w 278462"/>
                <a:gd name="connsiteY49" fmla="*/ 68266 h 124759"/>
                <a:gd name="connsiteX50" fmla="*/ 259318 w 278462"/>
                <a:gd name="connsiteY50" fmla="*/ 58341 h 124759"/>
                <a:gd name="connsiteX51" fmla="*/ 266230 w 278462"/>
                <a:gd name="connsiteY51" fmla="*/ 51783 h 124759"/>
                <a:gd name="connsiteX52" fmla="*/ 276343 w 278462"/>
                <a:gd name="connsiteY52" fmla="*/ 63120 h 124759"/>
                <a:gd name="connsiteX53" fmla="*/ 252929 w 278462"/>
                <a:gd name="connsiteY53" fmla="*/ 78539 h 124759"/>
                <a:gd name="connsiteX54" fmla="*/ 201691 w 278462"/>
                <a:gd name="connsiteY54" fmla="*/ 29447 h 124759"/>
                <a:gd name="connsiteX55" fmla="*/ 234492 w 278462"/>
                <a:gd name="connsiteY55" fmla="*/ -1383 h 124759"/>
                <a:gd name="connsiteX56" fmla="*/ 278463 w 278462"/>
                <a:gd name="connsiteY56" fmla="*/ 18641 h 124759"/>
                <a:gd name="connsiteX57" fmla="*/ 275453 w 278462"/>
                <a:gd name="connsiteY57" fmla="*/ 21650 h 124759"/>
                <a:gd name="connsiteX58" fmla="*/ 272616 w 278462"/>
                <a:gd name="connsiteY58" fmla="*/ 19881 h 124759"/>
                <a:gd name="connsiteX59" fmla="*/ 234849 w 278462"/>
                <a:gd name="connsiteY59" fmla="*/ 3579 h 124759"/>
                <a:gd name="connsiteX60" fmla="*/ 216403 w 278462"/>
                <a:gd name="connsiteY60" fmla="*/ 23247 h 124759"/>
                <a:gd name="connsiteX61" fmla="*/ 228113 w 278462"/>
                <a:gd name="connsiteY61" fmla="*/ 59937 h 124759"/>
                <a:gd name="connsiteX62" fmla="*/ 252929 w 278462"/>
                <a:gd name="connsiteY62" fmla="*/ 73577 h 124759"/>
                <a:gd name="connsiteX63" fmla="*/ 268358 w 278462"/>
                <a:gd name="connsiteY63" fmla="*/ 68266 h 124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278462" h="124759">
                  <a:moveTo>
                    <a:pt x="90429" y="118057"/>
                  </a:moveTo>
                  <a:cubicBezTo>
                    <a:pt x="90603" y="118414"/>
                    <a:pt x="91135" y="120717"/>
                    <a:pt x="91135" y="120898"/>
                  </a:cubicBezTo>
                  <a:cubicBezTo>
                    <a:pt x="91135" y="121781"/>
                    <a:pt x="90429" y="123376"/>
                    <a:pt x="88299" y="123376"/>
                  </a:cubicBezTo>
                  <a:cubicBezTo>
                    <a:pt x="84748" y="123376"/>
                    <a:pt x="70036" y="121964"/>
                    <a:pt x="65603" y="121605"/>
                  </a:cubicBezTo>
                  <a:cubicBezTo>
                    <a:pt x="64181" y="121430"/>
                    <a:pt x="61702" y="121249"/>
                    <a:pt x="61702" y="117532"/>
                  </a:cubicBezTo>
                  <a:cubicBezTo>
                    <a:pt x="61702" y="115047"/>
                    <a:pt x="64181" y="115047"/>
                    <a:pt x="66310" y="115047"/>
                  </a:cubicBezTo>
                  <a:cubicBezTo>
                    <a:pt x="74826" y="115047"/>
                    <a:pt x="74826" y="113808"/>
                    <a:pt x="74826" y="112388"/>
                  </a:cubicBezTo>
                  <a:cubicBezTo>
                    <a:pt x="74826" y="111149"/>
                    <a:pt x="74469" y="110085"/>
                    <a:pt x="74111" y="108489"/>
                  </a:cubicBezTo>
                  <a:lnTo>
                    <a:pt x="64006" y="68083"/>
                  </a:lnTo>
                  <a:cubicBezTo>
                    <a:pt x="60280" y="73935"/>
                    <a:pt x="54251" y="78539"/>
                    <a:pt x="45743" y="78539"/>
                  </a:cubicBezTo>
                  <a:cubicBezTo>
                    <a:pt x="23046" y="78539"/>
                    <a:pt x="0" y="53554"/>
                    <a:pt x="0" y="28034"/>
                  </a:cubicBezTo>
                  <a:cubicBezTo>
                    <a:pt x="0" y="10844"/>
                    <a:pt x="11519" y="-1383"/>
                    <a:pt x="26772" y="-1383"/>
                  </a:cubicBezTo>
                  <a:cubicBezTo>
                    <a:pt x="36345" y="-1383"/>
                    <a:pt x="44853" y="4111"/>
                    <a:pt x="51947" y="11020"/>
                  </a:cubicBezTo>
                  <a:cubicBezTo>
                    <a:pt x="55315" y="388"/>
                    <a:pt x="65603" y="-1383"/>
                    <a:pt x="70210" y="-1383"/>
                  </a:cubicBezTo>
                  <a:cubicBezTo>
                    <a:pt x="76598" y="-1383"/>
                    <a:pt x="81031" y="2515"/>
                    <a:pt x="84224" y="8010"/>
                  </a:cubicBezTo>
                  <a:cubicBezTo>
                    <a:pt x="88124" y="14918"/>
                    <a:pt x="90429" y="25017"/>
                    <a:pt x="90429" y="25732"/>
                  </a:cubicBezTo>
                  <a:cubicBezTo>
                    <a:pt x="90429" y="28034"/>
                    <a:pt x="88124" y="28034"/>
                    <a:pt x="87593" y="28034"/>
                  </a:cubicBezTo>
                  <a:cubicBezTo>
                    <a:pt x="85106" y="28034"/>
                    <a:pt x="84931" y="27327"/>
                    <a:pt x="83692" y="22540"/>
                  </a:cubicBezTo>
                  <a:cubicBezTo>
                    <a:pt x="81563" y="14036"/>
                    <a:pt x="78195" y="3579"/>
                    <a:pt x="70743" y="3579"/>
                  </a:cubicBezTo>
                  <a:cubicBezTo>
                    <a:pt x="66135" y="3579"/>
                    <a:pt x="64896" y="7478"/>
                    <a:pt x="64896" y="12257"/>
                  </a:cubicBezTo>
                  <a:cubicBezTo>
                    <a:pt x="64896" y="15631"/>
                    <a:pt x="65245" y="17219"/>
                    <a:pt x="65778" y="19530"/>
                  </a:cubicBezTo>
                  <a:lnTo>
                    <a:pt x="90429" y="118057"/>
                  </a:lnTo>
                  <a:close/>
                  <a:moveTo>
                    <a:pt x="52662" y="22540"/>
                  </a:moveTo>
                  <a:cubicBezTo>
                    <a:pt x="51414" y="17578"/>
                    <a:pt x="47514" y="14036"/>
                    <a:pt x="43613" y="10669"/>
                  </a:cubicBezTo>
                  <a:cubicBezTo>
                    <a:pt x="42016" y="9249"/>
                    <a:pt x="34930" y="3579"/>
                    <a:pt x="27304" y="3579"/>
                  </a:cubicBezTo>
                  <a:cubicBezTo>
                    <a:pt x="20742" y="3579"/>
                    <a:pt x="14355" y="8185"/>
                    <a:pt x="14355" y="20769"/>
                  </a:cubicBezTo>
                  <a:cubicBezTo>
                    <a:pt x="14355" y="30162"/>
                    <a:pt x="19503" y="49655"/>
                    <a:pt x="23578" y="56745"/>
                  </a:cubicBezTo>
                  <a:cubicBezTo>
                    <a:pt x="31737" y="70917"/>
                    <a:pt x="40777" y="73577"/>
                    <a:pt x="45743" y="73577"/>
                  </a:cubicBezTo>
                  <a:cubicBezTo>
                    <a:pt x="58151" y="73577"/>
                    <a:pt x="61527" y="60112"/>
                    <a:pt x="61527" y="58158"/>
                  </a:cubicBezTo>
                  <a:cubicBezTo>
                    <a:pt x="61527" y="57451"/>
                    <a:pt x="61170" y="56213"/>
                    <a:pt x="60996" y="55681"/>
                  </a:cubicBezTo>
                  <a:lnTo>
                    <a:pt x="52662" y="22540"/>
                  </a:lnTo>
                  <a:close/>
                  <a:moveTo>
                    <a:pt x="134330" y="40794"/>
                  </a:moveTo>
                  <a:cubicBezTo>
                    <a:pt x="139295" y="40794"/>
                    <a:pt x="153300" y="41151"/>
                    <a:pt x="162873" y="44517"/>
                  </a:cubicBezTo>
                  <a:cubicBezTo>
                    <a:pt x="175997" y="49123"/>
                    <a:pt x="178476" y="57626"/>
                    <a:pt x="178476" y="62945"/>
                  </a:cubicBezTo>
                  <a:cubicBezTo>
                    <a:pt x="178476" y="72696"/>
                    <a:pt x="168728" y="78539"/>
                    <a:pt x="156494" y="78539"/>
                  </a:cubicBezTo>
                  <a:cubicBezTo>
                    <a:pt x="135212" y="78539"/>
                    <a:pt x="106486" y="62239"/>
                    <a:pt x="106486" y="31933"/>
                  </a:cubicBezTo>
                  <a:cubicBezTo>
                    <a:pt x="106486" y="14036"/>
                    <a:pt x="117663" y="-1383"/>
                    <a:pt x="138405" y="-1383"/>
                  </a:cubicBezTo>
                  <a:cubicBezTo>
                    <a:pt x="168371" y="-1383"/>
                    <a:pt x="182376" y="16156"/>
                    <a:pt x="182376" y="18641"/>
                  </a:cubicBezTo>
                  <a:cubicBezTo>
                    <a:pt x="182376" y="19705"/>
                    <a:pt x="180787" y="21650"/>
                    <a:pt x="179366" y="21650"/>
                  </a:cubicBezTo>
                  <a:cubicBezTo>
                    <a:pt x="178301" y="21650"/>
                    <a:pt x="177944" y="21301"/>
                    <a:pt x="176529" y="19881"/>
                  </a:cubicBezTo>
                  <a:cubicBezTo>
                    <a:pt x="162698" y="3579"/>
                    <a:pt x="141948" y="3579"/>
                    <a:pt x="138763" y="3579"/>
                  </a:cubicBezTo>
                  <a:cubicBezTo>
                    <a:pt x="128118" y="3579"/>
                    <a:pt x="121031" y="10669"/>
                    <a:pt x="121031" y="25017"/>
                  </a:cubicBezTo>
                  <a:cubicBezTo>
                    <a:pt x="121031" y="27502"/>
                    <a:pt x="121031" y="31043"/>
                    <a:pt x="123161" y="40794"/>
                  </a:cubicBezTo>
                  <a:lnTo>
                    <a:pt x="134330" y="40794"/>
                  </a:lnTo>
                  <a:close/>
                  <a:moveTo>
                    <a:pt x="124574" y="45756"/>
                  </a:moveTo>
                  <a:cubicBezTo>
                    <a:pt x="131843" y="71449"/>
                    <a:pt x="151529" y="73577"/>
                    <a:pt x="156494" y="73577"/>
                  </a:cubicBezTo>
                  <a:cubicBezTo>
                    <a:pt x="164295" y="73577"/>
                    <a:pt x="170857" y="69678"/>
                    <a:pt x="170857" y="62945"/>
                  </a:cubicBezTo>
                  <a:cubicBezTo>
                    <a:pt x="170857" y="45756"/>
                    <a:pt x="140892" y="45756"/>
                    <a:pt x="133265" y="45756"/>
                  </a:cubicBezTo>
                  <a:lnTo>
                    <a:pt x="124574" y="45756"/>
                  </a:lnTo>
                  <a:close/>
                  <a:moveTo>
                    <a:pt x="268358" y="68266"/>
                  </a:moveTo>
                  <a:cubicBezTo>
                    <a:pt x="261979" y="67202"/>
                    <a:pt x="259318" y="62239"/>
                    <a:pt x="259318" y="58341"/>
                  </a:cubicBezTo>
                  <a:cubicBezTo>
                    <a:pt x="259318" y="53554"/>
                    <a:pt x="263042" y="51783"/>
                    <a:pt x="266230" y="51783"/>
                  </a:cubicBezTo>
                  <a:cubicBezTo>
                    <a:pt x="270130" y="51783"/>
                    <a:pt x="276343" y="54617"/>
                    <a:pt x="276343" y="63120"/>
                  </a:cubicBezTo>
                  <a:cubicBezTo>
                    <a:pt x="276343" y="75173"/>
                    <a:pt x="262511" y="78539"/>
                    <a:pt x="252929" y="78539"/>
                  </a:cubicBezTo>
                  <a:cubicBezTo>
                    <a:pt x="226333" y="78539"/>
                    <a:pt x="201691" y="54086"/>
                    <a:pt x="201691" y="29447"/>
                  </a:cubicBezTo>
                  <a:cubicBezTo>
                    <a:pt x="201691" y="14211"/>
                    <a:pt x="212328" y="-1383"/>
                    <a:pt x="234492" y="-1383"/>
                  </a:cubicBezTo>
                  <a:cubicBezTo>
                    <a:pt x="264458" y="-1383"/>
                    <a:pt x="278463" y="16156"/>
                    <a:pt x="278463" y="18641"/>
                  </a:cubicBezTo>
                  <a:cubicBezTo>
                    <a:pt x="278463" y="19705"/>
                    <a:pt x="276874" y="21650"/>
                    <a:pt x="275453" y="21650"/>
                  </a:cubicBezTo>
                  <a:cubicBezTo>
                    <a:pt x="274388" y="21650"/>
                    <a:pt x="274029" y="21301"/>
                    <a:pt x="272616" y="19881"/>
                  </a:cubicBezTo>
                  <a:cubicBezTo>
                    <a:pt x="258784" y="3579"/>
                    <a:pt x="238035" y="3579"/>
                    <a:pt x="234849" y="3579"/>
                  </a:cubicBezTo>
                  <a:cubicBezTo>
                    <a:pt x="222083" y="3579"/>
                    <a:pt x="216403" y="12257"/>
                    <a:pt x="216403" y="23247"/>
                  </a:cubicBezTo>
                  <a:cubicBezTo>
                    <a:pt x="216403" y="28391"/>
                    <a:pt x="218890" y="47701"/>
                    <a:pt x="228113" y="59937"/>
                  </a:cubicBezTo>
                  <a:cubicBezTo>
                    <a:pt x="234849" y="68615"/>
                    <a:pt x="244065" y="73577"/>
                    <a:pt x="252929" y="73577"/>
                  </a:cubicBezTo>
                  <a:cubicBezTo>
                    <a:pt x="255416" y="73577"/>
                    <a:pt x="263924" y="73228"/>
                    <a:pt x="268358" y="68266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54" name="任意多边形: 形状 53">
              <a:extLst>
                <a:ext uri="{FF2B5EF4-FFF2-40B4-BE49-F238E27FC236}">
                  <a16:creationId xmlns:a16="http://schemas.microsoft.com/office/drawing/2014/main" id="{289B3CC9-AC83-C5C8-DA8D-4B369997439B}"/>
                </a:ext>
              </a:extLst>
            </p:cNvPr>
            <p:cNvSpPr/>
            <p:nvPr>
              <p:custDataLst>
                <p:tags r:id="rId93"/>
              </p:custDataLst>
            </p:nvPr>
          </p:nvSpPr>
          <p:spPr>
            <a:xfrm flipV="1">
              <a:off x="7612109" y="-15995583"/>
              <a:ext cx="53726" cy="119265"/>
            </a:xfrm>
            <a:custGeom>
              <a:avLst/>
              <a:gdLst>
                <a:gd name="connsiteX0" fmla="*/ 49119 w 53726"/>
                <a:gd name="connsiteY0" fmla="*/ 111162 h 119265"/>
                <a:gd name="connsiteX1" fmla="*/ 42025 w 53726"/>
                <a:gd name="connsiteY1" fmla="*/ 117895 h 119265"/>
                <a:gd name="connsiteX2" fmla="*/ 32094 w 53726"/>
                <a:gd name="connsiteY2" fmla="*/ 108154 h 119265"/>
                <a:gd name="connsiteX3" fmla="*/ 39188 w 53726"/>
                <a:gd name="connsiteY3" fmla="*/ 101412 h 119265"/>
                <a:gd name="connsiteX4" fmla="*/ 49119 w 53726"/>
                <a:gd name="connsiteY4" fmla="*/ 111162 h 119265"/>
                <a:gd name="connsiteX5" fmla="*/ 12941 w 53726"/>
                <a:gd name="connsiteY5" fmla="*/ 21131 h 119265"/>
                <a:gd name="connsiteX6" fmla="*/ 11352 w 53726"/>
                <a:gd name="connsiteY6" fmla="*/ 13692 h 119265"/>
                <a:gd name="connsiteX7" fmla="*/ 28194 w 53726"/>
                <a:gd name="connsiteY7" fmla="*/ -1370 h 119265"/>
                <a:gd name="connsiteX8" fmla="*/ 53726 w 53726"/>
                <a:gd name="connsiteY8" fmla="*/ 25745 h 119265"/>
                <a:gd name="connsiteX9" fmla="*/ 50890 w 53726"/>
                <a:gd name="connsiteY9" fmla="*/ 28048 h 119265"/>
                <a:gd name="connsiteX10" fmla="*/ 47522 w 53726"/>
                <a:gd name="connsiteY10" fmla="*/ 25030 h 119265"/>
                <a:gd name="connsiteX11" fmla="*/ 28726 w 53726"/>
                <a:gd name="connsiteY11" fmla="*/ 3592 h 119265"/>
                <a:gd name="connsiteX12" fmla="*/ 24293 w 53726"/>
                <a:gd name="connsiteY12" fmla="*/ 9794 h 119265"/>
                <a:gd name="connsiteX13" fmla="*/ 27129 w 53726"/>
                <a:gd name="connsiteY13" fmla="*/ 21131 h 119265"/>
                <a:gd name="connsiteX14" fmla="*/ 32802 w 53726"/>
                <a:gd name="connsiteY14" fmla="*/ 35313 h 119265"/>
                <a:gd name="connsiteX15" fmla="*/ 41492 w 53726"/>
                <a:gd name="connsiteY15" fmla="*/ 57822 h 119265"/>
                <a:gd name="connsiteX16" fmla="*/ 42557 w 53726"/>
                <a:gd name="connsiteY16" fmla="*/ 63492 h 119265"/>
                <a:gd name="connsiteX17" fmla="*/ 25707 w 53726"/>
                <a:gd name="connsiteY17" fmla="*/ 78553 h 119265"/>
                <a:gd name="connsiteX18" fmla="*/ 0 w 53726"/>
                <a:gd name="connsiteY18" fmla="*/ 51438 h 119265"/>
                <a:gd name="connsiteX19" fmla="*/ 3011 w 53726"/>
                <a:gd name="connsiteY19" fmla="*/ 49136 h 119265"/>
                <a:gd name="connsiteX20" fmla="*/ 6204 w 53726"/>
                <a:gd name="connsiteY20" fmla="*/ 51970 h 119265"/>
                <a:gd name="connsiteX21" fmla="*/ 25175 w 53726"/>
                <a:gd name="connsiteY21" fmla="*/ 73590 h 119265"/>
                <a:gd name="connsiteX22" fmla="*/ 29608 w 53726"/>
                <a:gd name="connsiteY22" fmla="*/ 67390 h 119265"/>
                <a:gd name="connsiteX23" fmla="*/ 24118 w 53726"/>
                <a:gd name="connsiteY23" fmla="*/ 49668 h 119265"/>
                <a:gd name="connsiteX24" fmla="*/ 12941 w 53726"/>
                <a:gd name="connsiteY24" fmla="*/ 21131 h 119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3726" h="119265">
                  <a:moveTo>
                    <a:pt x="49119" y="111162"/>
                  </a:moveTo>
                  <a:cubicBezTo>
                    <a:pt x="49119" y="113997"/>
                    <a:pt x="46990" y="117895"/>
                    <a:pt x="42025" y="117895"/>
                  </a:cubicBezTo>
                  <a:cubicBezTo>
                    <a:pt x="37234" y="117895"/>
                    <a:pt x="32094" y="113290"/>
                    <a:pt x="32094" y="108154"/>
                  </a:cubicBezTo>
                  <a:cubicBezTo>
                    <a:pt x="32094" y="105136"/>
                    <a:pt x="34398" y="101412"/>
                    <a:pt x="39188" y="101412"/>
                  </a:cubicBezTo>
                  <a:cubicBezTo>
                    <a:pt x="44328" y="101412"/>
                    <a:pt x="49119" y="106375"/>
                    <a:pt x="49119" y="111162"/>
                  </a:cubicBezTo>
                  <a:close/>
                  <a:moveTo>
                    <a:pt x="12941" y="21131"/>
                  </a:moveTo>
                  <a:cubicBezTo>
                    <a:pt x="12234" y="18830"/>
                    <a:pt x="11352" y="16701"/>
                    <a:pt x="11352" y="13692"/>
                  </a:cubicBezTo>
                  <a:cubicBezTo>
                    <a:pt x="11352" y="5363"/>
                    <a:pt x="18438" y="-1370"/>
                    <a:pt x="28194" y="-1370"/>
                  </a:cubicBezTo>
                  <a:cubicBezTo>
                    <a:pt x="45925" y="-1370"/>
                    <a:pt x="53726" y="23085"/>
                    <a:pt x="53726" y="25745"/>
                  </a:cubicBezTo>
                  <a:cubicBezTo>
                    <a:pt x="53726" y="28048"/>
                    <a:pt x="51423" y="28048"/>
                    <a:pt x="50890" y="28048"/>
                  </a:cubicBezTo>
                  <a:cubicBezTo>
                    <a:pt x="48404" y="28048"/>
                    <a:pt x="48229" y="26984"/>
                    <a:pt x="47522" y="25030"/>
                  </a:cubicBezTo>
                  <a:cubicBezTo>
                    <a:pt x="43438" y="10858"/>
                    <a:pt x="35637" y="3592"/>
                    <a:pt x="28726" y="3592"/>
                  </a:cubicBezTo>
                  <a:cubicBezTo>
                    <a:pt x="25175" y="3592"/>
                    <a:pt x="24293" y="5895"/>
                    <a:pt x="24293" y="9794"/>
                  </a:cubicBezTo>
                  <a:cubicBezTo>
                    <a:pt x="24293" y="13868"/>
                    <a:pt x="25532" y="17234"/>
                    <a:pt x="27129" y="21131"/>
                  </a:cubicBezTo>
                  <a:cubicBezTo>
                    <a:pt x="28901" y="25920"/>
                    <a:pt x="30855" y="30707"/>
                    <a:pt x="32802" y="35313"/>
                  </a:cubicBezTo>
                  <a:cubicBezTo>
                    <a:pt x="34398" y="39568"/>
                    <a:pt x="40785" y="55695"/>
                    <a:pt x="41492" y="57822"/>
                  </a:cubicBezTo>
                  <a:cubicBezTo>
                    <a:pt x="42025" y="59593"/>
                    <a:pt x="42557" y="61721"/>
                    <a:pt x="42557" y="63492"/>
                  </a:cubicBezTo>
                  <a:cubicBezTo>
                    <a:pt x="42557" y="71819"/>
                    <a:pt x="35462" y="78553"/>
                    <a:pt x="25707" y="78553"/>
                  </a:cubicBezTo>
                  <a:cubicBezTo>
                    <a:pt x="8159" y="78553"/>
                    <a:pt x="0" y="54456"/>
                    <a:pt x="0" y="51438"/>
                  </a:cubicBezTo>
                  <a:cubicBezTo>
                    <a:pt x="0" y="49136"/>
                    <a:pt x="2486" y="49136"/>
                    <a:pt x="3011" y="49136"/>
                  </a:cubicBezTo>
                  <a:cubicBezTo>
                    <a:pt x="5497" y="49136"/>
                    <a:pt x="5672" y="50025"/>
                    <a:pt x="6204" y="51970"/>
                  </a:cubicBezTo>
                  <a:cubicBezTo>
                    <a:pt x="10820" y="67215"/>
                    <a:pt x="18621" y="73590"/>
                    <a:pt x="25175" y="73590"/>
                  </a:cubicBezTo>
                  <a:cubicBezTo>
                    <a:pt x="28019" y="73590"/>
                    <a:pt x="29608" y="72178"/>
                    <a:pt x="29608" y="67390"/>
                  </a:cubicBezTo>
                  <a:cubicBezTo>
                    <a:pt x="29608" y="63317"/>
                    <a:pt x="28551" y="60657"/>
                    <a:pt x="24118" y="49668"/>
                  </a:cubicBezTo>
                  <a:lnTo>
                    <a:pt x="12941" y="21131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55" name="任意多边形: 形状 54">
              <a:extLst>
                <a:ext uri="{FF2B5EF4-FFF2-40B4-BE49-F238E27FC236}">
                  <a16:creationId xmlns:a16="http://schemas.microsoft.com/office/drawing/2014/main" id="{7F083939-FA43-FA88-C606-ADC7F4139220}"/>
                </a:ext>
              </a:extLst>
            </p:cNvPr>
            <p:cNvSpPr/>
            <p:nvPr>
              <p:custDataLst>
                <p:tags r:id="rId94"/>
              </p:custDataLst>
            </p:nvPr>
          </p:nvSpPr>
          <p:spPr>
            <a:xfrm flipV="1">
              <a:off x="7992997" y="-16033548"/>
              <a:ext cx="168400" cy="59223"/>
            </a:xfrm>
            <a:custGeom>
              <a:avLst/>
              <a:gdLst>
                <a:gd name="connsiteX0" fmla="*/ 159789 w 168400"/>
                <a:gd name="connsiteY0" fmla="*/ 47725 h 59223"/>
                <a:gd name="connsiteX1" fmla="*/ 168401 w 168400"/>
                <a:gd name="connsiteY1" fmla="*/ 52791 h 59223"/>
                <a:gd name="connsiteX2" fmla="*/ 160043 w 168400"/>
                <a:gd name="connsiteY2" fmla="*/ 57848 h 59223"/>
                <a:gd name="connsiteX3" fmla="*/ 8358 w 168400"/>
                <a:gd name="connsiteY3" fmla="*/ 57848 h 59223"/>
                <a:gd name="connsiteX4" fmla="*/ 0 w 168400"/>
                <a:gd name="connsiteY4" fmla="*/ 52791 h 59223"/>
                <a:gd name="connsiteX5" fmla="*/ 8612 w 168400"/>
                <a:gd name="connsiteY5" fmla="*/ 47725 h 59223"/>
                <a:gd name="connsiteX6" fmla="*/ 159789 w 168400"/>
                <a:gd name="connsiteY6" fmla="*/ 47725 h 59223"/>
                <a:gd name="connsiteX7" fmla="*/ 160043 w 168400"/>
                <a:gd name="connsiteY7" fmla="*/ -1375 h 59223"/>
                <a:gd name="connsiteX8" fmla="*/ 168401 w 168400"/>
                <a:gd name="connsiteY8" fmla="*/ 3691 h 59223"/>
                <a:gd name="connsiteX9" fmla="*/ 159789 w 168400"/>
                <a:gd name="connsiteY9" fmla="*/ 8756 h 59223"/>
                <a:gd name="connsiteX10" fmla="*/ 8612 w 168400"/>
                <a:gd name="connsiteY10" fmla="*/ 8756 h 59223"/>
                <a:gd name="connsiteX11" fmla="*/ 0 w 168400"/>
                <a:gd name="connsiteY11" fmla="*/ 3691 h 59223"/>
                <a:gd name="connsiteX12" fmla="*/ 8358 w 168400"/>
                <a:gd name="connsiteY12" fmla="*/ -1375 h 59223"/>
                <a:gd name="connsiteX13" fmla="*/ 160043 w 168400"/>
                <a:gd name="connsiteY13" fmla="*/ -1375 h 59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8400" h="59223">
                  <a:moveTo>
                    <a:pt x="159789" y="47725"/>
                  </a:moveTo>
                  <a:cubicBezTo>
                    <a:pt x="163587" y="47725"/>
                    <a:pt x="168401" y="47725"/>
                    <a:pt x="168401" y="52791"/>
                  </a:cubicBezTo>
                  <a:cubicBezTo>
                    <a:pt x="168401" y="57848"/>
                    <a:pt x="163587" y="57848"/>
                    <a:pt x="160043" y="57848"/>
                  </a:cubicBezTo>
                  <a:lnTo>
                    <a:pt x="8358" y="57848"/>
                  </a:lnTo>
                  <a:cubicBezTo>
                    <a:pt x="4815" y="57848"/>
                    <a:pt x="0" y="57848"/>
                    <a:pt x="0" y="52791"/>
                  </a:cubicBezTo>
                  <a:cubicBezTo>
                    <a:pt x="0" y="47725"/>
                    <a:pt x="4815" y="47725"/>
                    <a:pt x="8612" y="47725"/>
                  </a:cubicBezTo>
                  <a:lnTo>
                    <a:pt x="159789" y="47725"/>
                  </a:lnTo>
                  <a:close/>
                  <a:moveTo>
                    <a:pt x="160043" y="-1375"/>
                  </a:moveTo>
                  <a:cubicBezTo>
                    <a:pt x="163587" y="-1375"/>
                    <a:pt x="168401" y="-1375"/>
                    <a:pt x="168401" y="3691"/>
                  </a:cubicBezTo>
                  <a:cubicBezTo>
                    <a:pt x="168401" y="8756"/>
                    <a:pt x="163587" y="8756"/>
                    <a:pt x="159789" y="8756"/>
                  </a:cubicBezTo>
                  <a:lnTo>
                    <a:pt x="8612" y="8756"/>
                  </a:lnTo>
                  <a:cubicBezTo>
                    <a:pt x="4815" y="8756"/>
                    <a:pt x="0" y="8756"/>
                    <a:pt x="0" y="3691"/>
                  </a:cubicBezTo>
                  <a:cubicBezTo>
                    <a:pt x="0" y="-1375"/>
                    <a:pt x="4815" y="-1375"/>
                    <a:pt x="8358" y="-1375"/>
                  </a:cubicBezTo>
                  <a:lnTo>
                    <a:pt x="160043" y="-1375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56" name="任意多边形: 形状 55">
              <a:extLst>
                <a:ext uri="{FF2B5EF4-FFF2-40B4-BE49-F238E27FC236}">
                  <a16:creationId xmlns:a16="http://schemas.microsoft.com/office/drawing/2014/main" id="{3E9682BC-EE14-0E80-541F-4B241AED1325}"/>
                </a:ext>
              </a:extLst>
            </p:cNvPr>
            <p:cNvSpPr/>
            <p:nvPr>
              <p:custDataLst>
                <p:tags r:id="rId95"/>
              </p:custDataLst>
            </p:nvPr>
          </p:nvSpPr>
          <p:spPr>
            <a:xfrm flipV="1">
              <a:off x="8260582" y="-16113527"/>
              <a:ext cx="1097081" cy="176399"/>
            </a:xfrm>
            <a:custGeom>
              <a:avLst/>
              <a:gdLst>
                <a:gd name="connsiteX0" fmla="*/ 6078 w 1097081"/>
                <a:gd name="connsiteY0" fmla="*/ 167178 h 176399"/>
                <a:gd name="connsiteX1" fmla="*/ 26081 w 1097081"/>
                <a:gd name="connsiteY1" fmla="*/ 155285 h 176399"/>
                <a:gd name="connsiteX2" fmla="*/ 26081 w 1097081"/>
                <a:gd name="connsiteY2" fmla="*/ 21903 h 176399"/>
                <a:gd name="connsiteX3" fmla="*/ 6078 w 1097081"/>
                <a:gd name="connsiteY3" fmla="*/ 10009 h 176399"/>
                <a:gd name="connsiteX4" fmla="*/ 0 w 1097081"/>
                <a:gd name="connsiteY4" fmla="*/ 10009 h 176399"/>
                <a:gd name="connsiteX5" fmla="*/ 0 w 1097081"/>
                <a:gd name="connsiteY5" fmla="*/ 2165 h 176399"/>
                <a:gd name="connsiteX6" fmla="*/ 95719 w 1097081"/>
                <a:gd name="connsiteY6" fmla="*/ 2165 h 176399"/>
                <a:gd name="connsiteX7" fmla="*/ 177004 w 1097081"/>
                <a:gd name="connsiteY7" fmla="*/ 87200 h 176399"/>
                <a:gd name="connsiteX8" fmla="*/ 95719 w 1097081"/>
                <a:gd name="connsiteY8" fmla="*/ 175023 h 176399"/>
                <a:gd name="connsiteX9" fmla="*/ 0 w 1097081"/>
                <a:gd name="connsiteY9" fmla="*/ 175023 h 176399"/>
                <a:gd name="connsiteX10" fmla="*/ 0 w 1097081"/>
                <a:gd name="connsiteY10" fmla="*/ 167178 h 176399"/>
                <a:gd name="connsiteX11" fmla="*/ 6078 w 1097081"/>
                <a:gd name="connsiteY11" fmla="*/ 167178 h 176399"/>
                <a:gd name="connsiteX12" fmla="*/ 60265 w 1097081"/>
                <a:gd name="connsiteY12" fmla="*/ 10009 h 176399"/>
                <a:gd name="connsiteX13" fmla="*/ 47856 w 1097081"/>
                <a:gd name="connsiteY13" fmla="*/ 20132 h 176399"/>
                <a:gd name="connsiteX14" fmla="*/ 47856 w 1097081"/>
                <a:gd name="connsiteY14" fmla="*/ 157054 h 176399"/>
                <a:gd name="connsiteX15" fmla="*/ 60265 w 1097081"/>
                <a:gd name="connsiteY15" fmla="*/ 167178 h 176399"/>
                <a:gd name="connsiteX16" fmla="*/ 88879 w 1097081"/>
                <a:gd name="connsiteY16" fmla="*/ 167178 h 176399"/>
                <a:gd name="connsiteX17" fmla="*/ 137505 w 1097081"/>
                <a:gd name="connsiteY17" fmla="*/ 143391 h 176399"/>
                <a:gd name="connsiteX18" fmla="*/ 151686 w 1097081"/>
                <a:gd name="connsiteY18" fmla="*/ 87200 h 176399"/>
                <a:gd name="connsiteX19" fmla="*/ 135226 w 1097081"/>
                <a:gd name="connsiteY19" fmla="*/ 29747 h 176399"/>
                <a:gd name="connsiteX20" fmla="*/ 88879 w 1097081"/>
                <a:gd name="connsiteY20" fmla="*/ 10009 h 176399"/>
                <a:gd name="connsiteX21" fmla="*/ 60265 w 1097081"/>
                <a:gd name="connsiteY21" fmla="*/ 10009 h 176399"/>
                <a:gd name="connsiteX22" fmla="*/ 319142 w 1097081"/>
                <a:gd name="connsiteY22" fmla="*/ 131496 h 176399"/>
                <a:gd name="connsiteX23" fmla="*/ 206461 w 1097081"/>
                <a:gd name="connsiteY23" fmla="*/ 131496 h 176399"/>
                <a:gd name="connsiteX24" fmla="*/ 206461 w 1097081"/>
                <a:gd name="connsiteY24" fmla="*/ 125169 h 176399"/>
                <a:gd name="connsiteX25" fmla="*/ 224693 w 1097081"/>
                <a:gd name="connsiteY25" fmla="*/ 113275 h 176399"/>
                <a:gd name="connsiteX26" fmla="*/ 224693 w 1097081"/>
                <a:gd name="connsiteY26" fmla="*/ 20386 h 176399"/>
                <a:gd name="connsiteX27" fmla="*/ 206461 w 1097081"/>
                <a:gd name="connsiteY27" fmla="*/ 8492 h 176399"/>
                <a:gd name="connsiteX28" fmla="*/ 206461 w 1097081"/>
                <a:gd name="connsiteY28" fmla="*/ 2165 h 176399"/>
                <a:gd name="connsiteX29" fmla="*/ 322185 w 1097081"/>
                <a:gd name="connsiteY29" fmla="*/ 2165 h 176399"/>
                <a:gd name="connsiteX30" fmla="*/ 329524 w 1097081"/>
                <a:gd name="connsiteY30" fmla="*/ 51265 h 176399"/>
                <a:gd name="connsiteX31" fmla="*/ 323192 w 1097081"/>
                <a:gd name="connsiteY31" fmla="*/ 51265 h 176399"/>
                <a:gd name="connsiteX32" fmla="*/ 280397 w 1097081"/>
                <a:gd name="connsiteY32" fmla="*/ 8492 h 176399"/>
                <a:gd name="connsiteX33" fmla="*/ 253054 w 1097081"/>
                <a:gd name="connsiteY33" fmla="*/ 8492 h 176399"/>
                <a:gd name="connsiteX34" fmla="*/ 242924 w 1097081"/>
                <a:gd name="connsiteY34" fmla="*/ 19378 h 176399"/>
                <a:gd name="connsiteX35" fmla="*/ 242924 w 1097081"/>
                <a:gd name="connsiteY35" fmla="*/ 66199 h 176399"/>
                <a:gd name="connsiteX36" fmla="*/ 260648 w 1097081"/>
                <a:gd name="connsiteY36" fmla="*/ 66199 h 176399"/>
                <a:gd name="connsiteX37" fmla="*/ 282424 w 1097081"/>
                <a:gd name="connsiteY37" fmla="*/ 44173 h 176399"/>
                <a:gd name="connsiteX38" fmla="*/ 288756 w 1097081"/>
                <a:gd name="connsiteY38" fmla="*/ 44173 h 176399"/>
                <a:gd name="connsiteX39" fmla="*/ 288756 w 1097081"/>
                <a:gd name="connsiteY39" fmla="*/ 94545 h 176399"/>
                <a:gd name="connsiteX40" fmla="*/ 282424 w 1097081"/>
                <a:gd name="connsiteY40" fmla="*/ 94545 h 176399"/>
                <a:gd name="connsiteX41" fmla="*/ 260648 w 1097081"/>
                <a:gd name="connsiteY41" fmla="*/ 72527 h 176399"/>
                <a:gd name="connsiteX42" fmla="*/ 242924 w 1097081"/>
                <a:gd name="connsiteY42" fmla="*/ 72527 h 176399"/>
                <a:gd name="connsiteX43" fmla="*/ 242924 w 1097081"/>
                <a:gd name="connsiteY43" fmla="*/ 114283 h 176399"/>
                <a:gd name="connsiteX44" fmla="*/ 253054 w 1097081"/>
                <a:gd name="connsiteY44" fmla="*/ 125169 h 176399"/>
                <a:gd name="connsiteX45" fmla="*/ 278880 w 1097081"/>
                <a:gd name="connsiteY45" fmla="*/ 125169 h 176399"/>
                <a:gd name="connsiteX46" fmla="*/ 317625 w 1097081"/>
                <a:gd name="connsiteY46" fmla="*/ 88725 h 176399"/>
                <a:gd name="connsiteX47" fmla="*/ 323954 w 1097081"/>
                <a:gd name="connsiteY47" fmla="*/ 88725 h 176399"/>
                <a:gd name="connsiteX48" fmla="*/ 319142 w 1097081"/>
                <a:gd name="connsiteY48" fmla="*/ 131496 h 176399"/>
                <a:gd name="connsiteX49" fmla="*/ 457375 w 1097081"/>
                <a:gd name="connsiteY49" fmla="*/ 119848 h 176399"/>
                <a:gd name="connsiteX50" fmla="*/ 420657 w 1097081"/>
                <a:gd name="connsiteY50" fmla="*/ 135792 h 176399"/>
                <a:gd name="connsiteX51" fmla="*/ 349757 w 1097081"/>
                <a:gd name="connsiteY51" fmla="*/ 67208 h 176399"/>
                <a:gd name="connsiteX52" fmla="*/ 420657 w 1097081"/>
                <a:gd name="connsiteY52" fmla="*/ -1377 h 176399"/>
                <a:gd name="connsiteX53" fmla="*/ 473582 w 1097081"/>
                <a:gd name="connsiteY53" fmla="*/ 46961 h 176399"/>
                <a:gd name="connsiteX54" fmla="*/ 470292 w 1097081"/>
                <a:gd name="connsiteY54" fmla="*/ 51011 h 176399"/>
                <a:gd name="connsiteX55" fmla="*/ 467250 w 1097081"/>
                <a:gd name="connsiteY55" fmla="*/ 46961 h 176399"/>
                <a:gd name="connsiteX56" fmla="*/ 422429 w 1097081"/>
                <a:gd name="connsiteY56" fmla="*/ 4952 h 176399"/>
                <a:gd name="connsiteX57" fmla="*/ 371530 w 1097081"/>
                <a:gd name="connsiteY57" fmla="*/ 67208 h 176399"/>
                <a:gd name="connsiteX58" fmla="*/ 422175 w 1097081"/>
                <a:gd name="connsiteY58" fmla="*/ 129472 h 176399"/>
                <a:gd name="connsiteX59" fmla="*/ 466995 w 1097081"/>
                <a:gd name="connsiteY59" fmla="*/ 84167 h 176399"/>
                <a:gd name="connsiteX60" fmla="*/ 470292 w 1097081"/>
                <a:gd name="connsiteY60" fmla="*/ 80872 h 176399"/>
                <a:gd name="connsiteX61" fmla="*/ 473582 w 1097081"/>
                <a:gd name="connsiteY61" fmla="*/ 86946 h 176399"/>
                <a:gd name="connsiteX62" fmla="*/ 473582 w 1097081"/>
                <a:gd name="connsiteY62" fmla="*/ 129717 h 176399"/>
                <a:gd name="connsiteX63" fmla="*/ 471047 w 1097081"/>
                <a:gd name="connsiteY63" fmla="*/ 135792 h 176399"/>
                <a:gd name="connsiteX64" fmla="*/ 467250 w 1097081"/>
                <a:gd name="connsiteY64" fmla="*/ 132759 h 176399"/>
                <a:gd name="connsiteX65" fmla="*/ 457375 w 1097081"/>
                <a:gd name="connsiteY65" fmla="*/ 119848 h 176399"/>
                <a:gd name="connsiteX66" fmla="*/ 634675 w 1097081"/>
                <a:gd name="connsiteY66" fmla="*/ 66699 h 176399"/>
                <a:gd name="connsiteX67" fmla="*/ 567072 w 1097081"/>
                <a:gd name="connsiteY67" fmla="*/ 135792 h 176399"/>
                <a:gd name="connsiteX68" fmla="*/ 499459 w 1097081"/>
                <a:gd name="connsiteY68" fmla="*/ 66699 h 176399"/>
                <a:gd name="connsiteX69" fmla="*/ 567072 w 1097081"/>
                <a:gd name="connsiteY69" fmla="*/ -1377 h 176399"/>
                <a:gd name="connsiteX70" fmla="*/ 634675 w 1097081"/>
                <a:gd name="connsiteY70" fmla="*/ 66699 h 176399"/>
                <a:gd name="connsiteX71" fmla="*/ 567072 w 1097081"/>
                <a:gd name="connsiteY71" fmla="*/ 5204 h 176399"/>
                <a:gd name="connsiteX72" fmla="*/ 521234 w 1097081"/>
                <a:gd name="connsiteY72" fmla="*/ 69486 h 176399"/>
                <a:gd name="connsiteX73" fmla="*/ 567072 w 1097081"/>
                <a:gd name="connsiteY73" fmla="*/ 129472 h 176399"/>
                <a:gd name="connsiteX74" fmla="*/ 612901 w 1097081"/>
                <a:gd name="connsiteY74" fmla="*/ 69486 h 176399"/>
                <a:gd name="connsiteX75" fmla="*/ 567072 w 1097081"/>
                <a:gd name="connsiteY75" fmla="*/ 5204 h 176399"/>
                <a:gd name="connsiteX76" fmla="*/ 677138 w 1097081"/>
                <a:gd name="connsiteY76" fmla="*/ 20386 h 176399"/>
                <a:gd name="connsiteX77" fmla="*/ 658906 w 1097081"/>
                <a:gd name="connsiteY77" fmla="*/ 8492 h 176399"/>
                <a:gd name="connsiteX78" fmla="*/ 658906 w 1097081"/>
                <a:gd name="connsiteY78" fmla="*/ 2165 h 176399"/>
                <a:gd name="connsiteX79" fmla="*/ 730071 w 1097081"/>
                <a:gd name="connsiteY79" fmla="*/ 2165 h 176399"/>
                <a:gd name="connsiteX80" fmla="*/ 792615 w 1097081"/>
                <a:gd name="connsiteY80" fmla="*/ 66199 h 176399"/>
                <a:gd name="connsiteX81" fmla="*/ 730071 w 1097081"/>
                <a:gd name="connsiteY81" fmla="*/ 132251 h 176399"/>
                <a:gd name="connsiteX82" fmla="*/ 658906 w 1097081"/>
                <a:gd name="connsiteY82" fmla="*/ 132251 h 176399"/>
                <a:gd name="connsiteX83" fmla="*/ 658906 w 1097081"/>
                <a:gd name="connsiteY83" fmla="*/ 125923 h 176399"/>
                <a:gd name="connsiteX84" fmla="*/ 677138 w 1097081"/>
                <a:gd name="connsiteY84" fmla="*/ 114029 h 176399"/>
                <a:gd name="connsiteX85" fmla="*/ 677138 w 1097081"/>
                <a:gd name="connsiteY85" fmla="*/ 20386 h 176399"/>
                <a:gd name="connsiteX86" fmla="*/ 704743 w 1097081"/>
                <a:gd name="connsiteY86" fmla="*/ 8492 h 176399"/>
                <a:gd name="connsiteX87" fmla="*/ 694615 w 1097081"/>
                <a:gd name="connsiteY87" fmla="*/ 19378 h 176399"/>
                <a:gd name="connsiteX88" fmla="*/ 694615 w 1097081"/>
                <a:gd name="connsiteY88" fmla="*/ 115044 h 176399"/>
                <a:gd name="connsiteX89" fmla="*/ 704743 w 1097081"/>
                <a:gd name="connsiteY89" fmla="*/ 125923 h 176399"/>
                <a:gd name="connsiteX90" fmla="*/ 724239 w 1097081"/>
                <a:gd name="connsiteY90" fmla="*/ 125923 h 176399"/>
                <a:gd name="connsiteX91" fmla="*/ 760456 w 1097081"/>
                <a:gd name="connsiteY91" fmla="*/ 109471 h 176399"/>
                <a:gd name="connsiteX92" fmla="*/ 771594 w 1097081"/>
                <a:gd name="connsiteY92" fmla="*/ 66199 h 176399"/>
                <a:gd name="connsiteX93" fmla="*/ 762483 w 1097081"/>
                <a:gd name="connsiteY93" fmla="*/ 26715 h 176399"/>
                <a:gd name="connsiteX94" fmla="*/ 724239 w 1097081"/>
                <a:gd name="connsiteY94" fmla="*/ 8492 h 176399"/>
                <a:gd name="connsiteX95" fmla="*/ 704743 w 1097081"/>
                <a:gd name="connsiteY95" fmla="*/ 8492 h 176399"/>
                <a:gd name="connsiteX96" fmla="*/ 929221 w 1097081"/>
                <a:gd name="connsiteY96" fmla="*/ 131496 h 176399"/>
                <a:gd name="connsiteX97" fmla="*/ 816541 w 1097081"/>
                <a:gd name="connsiteY97" fmla="*/ 131496 h 176399"/>
                <a:gd name="connsiteX98" fmla="*/ 816541 w 1097081"/>
                <a:gd name="connsiteY98" fmla="*/ 125169 h 176399"/>
                <a:gd name="connsiteX99" fmla="*/ 834773 w 1097081"/>
                <a:gd name="connsiteY99" fmla="*/ 113275 h 176399"/>
                <a:gd name="connsiteX100" fmla="*/ 834773 w 1097081"/>
                <a:gd name="connsiteY100" fmla="*/ 20386 h 176399"/>
                <a:gd name="connsiteX101" fmla="*/ 816541 w 1097081"/>
                <a:gd name="connsiteY101" fmla="*/ 8492 h 176399"/>
                <a:gd name="connsiteX102" fmla="*/ 816541 w 1097081"/>
                <a:gd name="connsiteY102" fmla="*/ 2165 h 176399"/>
                <a:gd name="connsiteX103" fmla="*/ 932264 w 1097081"/>
                <a:gd name="connsiteY103" fmla="*/ 2165 h 176399"/>
                <a:gd name="connsiteX104" fmla="*/ 939606 w 1097081"/>
                <a:gd name="connsiteY104" fmla="*/ 51265 h 176399"/>
                <a:gd name="connsiteX105" fmla="*/ 933273 w 1097081"/>
                <a:gd name="connsiteY105" fmla="*/ 51265 h 176399"/>
                <a:gd name="connsiteX106" fmla="*/ 890477 w 1097081"/>
                <a:gd name="connsiteY106" fmla="*/ 8492 h 176399"/>
                <a:gd name="connsiteX107" fmla="*/ 863133 w 1097081"/>
                <a:gd name="connsiteY107" fmla="*/ 8492 h 176399"/>
                <a:gd name="connsiteX108" fmla="*/ 853006 w 1097081"/>
                <a:gd name="connsiteY108" fmla="*/ 19378 h 176399"/>
                <a:gd name="connsiteX109" fmla="*/ 853006 w 1097081"/>
                <a:gd name="connsiteY109" fmla="*/ 66199 h 176399"/>
                <a:gd name="connsiteX110" fmla="*/ 870729 w 1097081"/>
                <a:gd name="connsiteY110" fmla="*/ 66199 h 176399"/>
                <a:gd name="connsiteX111" fmla="*/ 892502 w 1097081"/>
                <a:gd name="connsiteY111" fmla="*/ 44173 h 176399"/>
                <a:gd name="connsiteX112" fmla="*/ 898835 w 1097081"/>
                <a:gd name="connsiteY112" fmla="*/ 44173 h 176399"/>
                <a:gd name="connsiteX113" fmla="*/ 898835 w 1097081"/>
                <a:gd name="connsiteY113" fmla="*/ 94545 h 176399"/>
                <a:gd name="connsiteX114" fmla="*/ 892502 w 1097081"/>
                <a:gd name="connsiteY114" fmla="*/ 94545 h 176399"/>
                <a:gd name="connsiteX115" fmla="*/ 870729 w 1097081"/>
                <a:gd name="connsiteY115" fmla="*/ 72527 h 176399"/>
                <a:gd name="connsiteX116" fmla="*/ 853006 w 1097081"/>
                <a:gd name="connsiteY116" fmla="*/ 72527 h 176399"/>
                <a:gd name="connsiteX117" fmla="*/ 853006 w 1097081"/>
                <a:gd name="connsiteY117" fmla="*/ 114283 h 176399"/>
                <a:gd name="connsiteX118" fmla="*/ 863133 w 1097081"/>
                <a:gd name="connsiteY118" fmla="*/ 125169 h 176399"/>
                <a:gd name="connsiteX119" fmla="*/ 888962 w 1097081"/>
                <a:gd name="connsiteY119" fmla="*/ 125169 h 176399"/>
                <a:gd name="connsiteX120" fmla="*/ 927703 w 1097081"/>
                <a:gd name="connsiteY120" fmla="*/ 88725 h 176399"/>
                <a:gd name="connsiteX121" fmla="*/ 934036 w 1097081"/>
                <a:gd name="connsiteY121" fmla="*/ 88725 h 176399"/>
                <a:gd name="connsiteX122" fmla="*/ 929221 w 1097081"/>
                <a:gd name="connsiteY122" fmla="*/ 131496 h 176399"/>
                <a:gd name="connsiteX123" fmla="*/ 994020 w 1097081"/>
                <a:gd name="connsiteY123" fmla="*/ 115044 h 176399"/>
                <a:gd name="connsiteX124" fmla="*/ 997055 w 1097081"/>
                <a:gd name="connsiteY124" fmla="*/ 125169 h 176399"/>
                <a:gd name="connsiteX125" fmla="*/ 1010227 w 1097081"/>
                <a:gd name="connsiteY125" fmla="*/ 125923 h 176399"/>
                <a:gd name="connsiteX126" fmla="*/ 1050486 w 1097081"/>
                <a:gd name="connsiteY126" fmla="*/ 98085 h 176399"/>
                <a:gd name="connsiteX127" fmla="*/ 1016304 w 1097081"/>
                <a:gd name="connsiteY127" fmla="*/ 69995 h 176399"/>
                <a:gd name="connsiteX128" fmla="*/ 994020 w 1097081"/>
                <a:gd name="connsiteY128" fmla="*/ 69995 h 176399"/>
                <a:gd name="connsiteX129" fmla="*/ 994020 w 1097081"/>
                <a:gd name="connsiteY129" fmla="*/ 115044 h 176399"/>
                <a:gd name="connsiteX130" fmla="*/ 1038840 w 1097081"/>
                <a:gd name="connsiteY130" fmla="*/ 66699 h 176399"/>
                <a:gd name="connsiteX131" fmla="*/ 1072270 w 1097081"/>
                <a:gd name="connsiteY131" fmla="*/ 98085 h 176399"/>
                <a:gd name="connsiteX132" fmla="*/ 1019091 w 1097081"/>
                <a:gd name="connsiteY132" fmla="*/ 132251 h 176399"/>
                <a:gd name="connsiteX133" fmla="*/ 958311 w 1097081"/>
                <a:gd name="connsiteY133" fmla="*/ 132251 h 176399"/>
                <a:gd name="connsiteX134" fmla="*/ 958311 w 1097081"/>
                <a:gd name="connsiteY134" fmla="*/ 125923 h 176399"/>
                <a:gd name="connsiteX135" fmla="*/ 976543 w 1097081"/>
                <a:gd name="connsiteY135" fmla="*/ 114029 h 176399"/>
                <a:gd name="connsiteX136" fmla="*/ 976543 w 1097081"/>
                <a:gd name="connsiteY136" fmla="*/ 20386 h 176399"/>
                <a:gd name="connsiteX137" fmla="*/ 958311 w 1097081"/>
                <a:gd name="connsiteY137" fmla="*/ 8492 h 176399"/>
                <a:gd name="connsiteX138" fmla="*/ 958311 w 1097081"/>
                <a:gd name="connsiteY138" fmla="*/ 2165 h 176399"/>
                <a:gd name="connsiteX139" fmla="*/ 985153 w 1097081"/>
                <a:gd name="connsiteY139" fmla="*/ 2926 h 176399"/>
                <a:gd name="connsiteX140" fmla="*/ 1012252 w 1097081"/>
                <a:gd name="connsiteY140" fmla="*/ 2165 h 176399"/>
                <a:gd name="connsiteX141" fmla="*/ 1012252 w 1097081"/>
                <a:gd name="connsiteY141" fmla="*/ 8492 h 176399"/>
                <a:gd name="connsiteX142" fmla="*/ 994020 w 1097081"/>
                <a:gd name="connsiteY142" fmla="*/ 20386 h 176399"/>
                <a:gd name="connsiteX143" fmla="*/ 994020 w 1097081"/>
                <a:gd name="connsiteY143" fmla="*/ 64420 h 176399"/>
                <a:gd name="connsiteX144" fmla="*/ 1016813 w 1097081"/>
                <a:gd name="connsiteY144" fmla="*/ 64420 h 176399"/>
                <a:gd name="connsiteX145" fmla="*/ 1037577 w 1097081"/>
                <a:gd name="connsiteY145" fmla="*/ 56322 h 176399"/>
                <a:gd name="connsiteX146" fmla="*/ 1042892 w 1097081"/>
                <a:gd name="connsiteY146" fmla="*/ 33551 h 176399"/>
                <a:gd name="connsiteX147" fmla="*/ 1050995 w 1097081"/>
                <a:gd name="connsiteY147" fmla="*/ 6975 h 176399"/>
                <a:gd name="connsiteX148" fmla="*/ 1077077 w 1097081"/>
                <a:gd name="connsiteY148" fmla="*/ -1377 h 176399"/>
                <a:gd name="connsiteX149" fmla="*/ 1097081 w 1097081"/>
                <a:gd name="connsiteY149" fmla="*/ 19378 h 176399"/>
                <a:gd name="connsiteX150" fmla="*/ 1093791 w 1097081"/>
                <a:gd name="connsiteY150" fmla="*/ 23173 h 176399"/>
                <a:gd name="connsiteX151" fmla="*/ 1090756 w 1097081"/>
                <a:gd name="connsiteY151" fmla="*/ 19878 h 176399"/>
                <a:gd name="connsiteX152" fmla="*/ 1078093 w 1097081"/>
                <a:gd name="connsiteY152" fmla="*/ 4189 h 176399"/>
                <a:gd name="connsiteX153" fmla="*/ 1069227 w 1097081"/>
                <a:gd name="connsiteY153" fmla="*/ 10263 h 176399"/>
                <a:gd name="connsiteX154" fmla="*/ 1062388 w 1097081"/>
                <a:gd name="connsiteY154" fmla="*/ 37600 h 176399"/>
                <a:gd name="connsiteX155" fmla="*/ 1038840 w 1097081"/>
                <a:gd name="connsiteY155" fmla="*/ 66699 h 176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</a:cxnLst>
              <a:rect l="l" t="t" r="r" b="b"/>
              <a:pathLst>
                <a:path w="1097081" h="176399">
                  <a:moveTo>
                    <a:pt x="6078" y="167178"/>
                  </a:moveTo>
                  <a:cubicBezTo>
                    <a:pt x="25573" y="167178"/>
                    <a:pt x="26081" y="164391"/>
                    <a:pt x="26081" y="155285"/>
                  </a:cubicBezTo>
                  <a:lnTo>
                    <a:pt x="26081" y="21903"/>
                  </a:lnTo>
                  <a:cubicBezTo>
                    <a:pt x="26081" y="12795"/>
                    <a:pt x="25573" y="10009"/>
                    <a:pt x="6078" y="10009"/>
                  </a:cubicBezTo>
                  <a:lnTo>
                    <a:pt x="0" y="10009"/>
                  </a:lnTo>
                  <a:lnTo>
                    <a:pt x="0" y="2165"/>
                  </a:lnTo>
                  <a:lnTo>
                    <a:pt x="95719" y="2165"/>
                  </a:lnTo>
                  <a:cubicBezTo>
                    <a:pt x="140286" y="2165"/>
                    <a:pt x="177004" y="39625"/>
                    <a:pt x="177004" y="87200"/>
                  </a:cubicBezTo>
                  <a:cubicBezTo>
                    <a:pt x="177004" y="135545"/>
                    <a:pt x="140795" y="175023"/>
                    <a:pt x="95719" y="175023"/>
                  </a:cubicBezTo>
                  <a:lnTo>
                    <a:pt x="0" y="175023"/>
                  </a:lnTo>
                  <a:lnTo>
                    <a:pt x="0" y="167178"/>
                  </a:lnTo>
                  <a:lnTo>
                    <a:pt x="6078" y="167178"/>
                  </a:lnTo>
                  <a:close/>
                  <a:moveTo>
                    <a:pt x="60265" y="10009"/>
                  </a:moveTo>
                  <a:cubicBezTo>
                    <a:pt x="48364" y="10009"/>
                    <a:pt x="47856" y="11780"/>
                    <a:pt x="47856" y="20132"/>
                  </a:cubicBezTo>
                  <a:lnTo>
                    <a:pt x="47856" y="157054"/>
                  </a:lnTo>
                  <a:cubicBezTo>
                    <a:pt x="47856" y="165408"/>
                    <a:pt x="48364" y="167178"/>
                    <a:pt x="60265" y="167178"/>
                  </a:cubicBezTo>
                  <a:lnTo>
                    <a:pt x="88879" y="167178"/>
                  </a:lnTo>
                  <a:cubicBezTo>
                    <a:pt x="103060" y="167178"/>
                    <a:pt x="122817" y="162874"/>
                    <a:pt x="137505" y="143391"/>
                  </a:cubicBezTo>
                  <a:cubicBezTo>
                    <a:pt x="148898" y="128455"/>
                    <a:pt x="151686" y="106438"/>
                    <a:pt x="151686" y="87200"/>
                  </a:cubicBezTo>
                  <a:cubicBezTo>
                    <a:pt x="151686" y="61641"/>
                    <a:pt x="147126" y="43420"/>
                    <a:pt x="135226" y="29747"/>
                  </a:cubicBezTo>
                  <a:cubicBezTo>
                    <a:pt x="124843" y="18107"/>
                    <a:pt x="108636" y="10009"/>
                    <a:pt x="88879" y="10009"/>
                  </a:cubicBezTo>
                  <a:lnTo>
                    <a:pt x="60265" y="10009"/>
                  </a:lnTo>
                  <a:close/>
                  <a:moveTo>
                    <a:pt x="319142" y="131496"/>
                  </a:moveTo>
                  <a:lnTo>
                    <a:pt x="206461" y="131496"/>
                  </a:lnTo>
                  <a:lnTo>
                    <a:pt x="206461" y="125169"/>
                  </a:lnTo>
                  <a:cubicBezTo>
                    <a:pt x="223422" y="125169"/>
                    <a:pt x="224693" y="123643"/>
                    <a:pt x="224693" y="113275"/>
                  </a:cubicBezTo>
                  <a:lnTo>
                    <a:pt x="224693" y="20386"/>
                  </a:lnTo>
                  <a:cubicBezTo>
                    <a:pt x="224693" y="10009"/>
                    <a:pt x="223422" y="8492"/>
                    <a:pt x="206461" y="8492"/>
                  </a:cubicBezTo>
                  <a:lnTo>
                    <a:pt x="206461" y="2165"/>
                  </a:lnTo>
                  <a:lnTo>
                    <a:pt x="322185" y="2165"/>
                  </a:lnTo>
                  <a:lnTo>
                    <a:pt x="329524" y="51265"/>
                  </a:lnTo>
                  <a:lnTo>
                    <a:pt x="323192" y="51265"/>
                  </a:lnTo>
                  <a:cubicBezTo>
                    <a:pt x="318896" y="20641"/>
                    <a:pt x="312817" y="8492"/>
                    <a:pt x="280397" y="8492"/>
                  </a:cubicBezTo>
                  <a:lnTo>
                    <a:pt x="253054" y="8492"/>
                  </a:lnTo>
                  <a:cubicBezTo>
                    <a:pt x="244187" y="8492"/>
                    <a:pt x="242924" y="9255"/>
                    <a:pt x="242924" y="19378"/>
                  </a:cubicBezTo>
                  <a:lnTo>
                    <a:pt x="242924" y="66199"/>
                  </a:lnTo>
                  <a:lnTo>
                    <a:pt x="260648" y="66199"/>
                  </a:lnTo>
                  <a:cubicBezTo>
                    <a:pt x="279388" y="66199"/>
                    <a:pt x="282424" y="61134"/>
                    <a:pt x="282424" y="44173"/>
                  </a:cubicBezTo>
                  <a:lnTo>
                    <a:pt x="288756" y="44173"/>
                  </a:lnTo>
                  <a:lnTo>
                    <a:pt x="288756" y="94545"/>
                  </a:lnTo>
                  <a:lnTo>
                    <a:pt x="282424" y="94545"/>
                  </a:lnTo>
                  <a:cubicBezTo>
                    <a:pt x="282424" y="77584"/>
                    <a:pt x="279388" y="72527"/>
                    <a:pt x="260648" y="72527"/>
                  </a:cubicBezTo>
                  <a:lnTo>
                    <a:pt x="242924" y="72527"/>
                  </a:lnTo>
                  <a:lnTo>
                    <a:pt x="242924" y="114283"/>
                  </a:lnTo>
                  <a:cubicBezTo>
                    <a:pt x="242924" y="124406"/>
                    <a:pt x="244187" y="125169"/>
                    <a:pt x="253054" y="125169"/>
                  </a:cubicBezTo>
                  <a:lnTo>
                    <a:pt x="278880" y="125169"/>
                  </a:lnTo>
                  <a:cubicBezTo>
                    <a:pt x="308257" y="125169"/>
                    <a:pt x="314844" y="116308"/>
                    <a:pt x="317625" y="88725"/>
                  </a:cubicBezTo>
                  <a:lnTo>
                    <a:pt x="323954" y="88725"/>
                  </a:lnTo>
                  <a:lnTo>
                    <a:pt x="319142" y="131496"/>
                  </a:lnTo>
                  <a:close/>
                  <a:moveTo>
                    <a:pt x="457375" y="119848"/>
                  </a:moveTo>
                  <a:cubicBezTo>
                    <a:pt x="452060" y="125422"/>
                    <a:pt x="439652" y="135792"/>
                    <a:pt x="420657" y="135792"/>
                  </a:cubicBezTo>
                  <a:cubicBezTo>
                    <a:pt x="382423" y="135792"/>
                    <a:pt x="349757" y="105676"/>
                    <a:pt x="349757" y="67208"/>
                  </a:cubicBezTo>
                  <a:cubicBezTo>
                    <a:pt x="349757" y="28739"/>
                    <a:pt x="382423" y="-1377"/>
                    <a:pt x="420657" y="-1377"/>
                  </a:cubicBezTo>
                  <a:cubicBezTo>
                    <a:pt x="453578" y="-1377"/>
                    <a:pt x="473582" y="24944"/>
                    <a:pt x="473582" y="46961"/>
                  </a:cubicBezTo>
                  <a:cubicBezTo>
                    <a:pt x="473582" y="49240"/>
                    <a:pt x="473582" y="51011"/>
                    <a:pt x="470292" y="51011"/>
                  </a:cubicBezTo>
                  <a:cubicBezTo>
                    <a:pt x="467503" y="51011"/>
                    <a:pt x="467503" y="49494"/>
                    <a:pt x="467250" y="46961"/>
                  </a:cubicBezTo>
                  <a:cubicBezTo>
                    <a:pt x="465478" y="20132"/>
                    <a:pt x="443704" y="4952"/>
                    <a:pt x="422429" y="4952"/>
                  </a:cubicBezTo>
                  <a:cubicBezTo>
                    <a:pt x="409767" y="4952"/>
                    <a:pt x="371530" y="11780"/>
                    <a:pt x="371530" y="67208"/>
                  </a:cubicBezTo>
                  <a:cubicBezTo>
                    <a:pt x="371530" y="123398"/>
                    <a:pt x="410783" y="129472"/>
                    <a:pt x="422175" y="129472"/>
                  </a:cubicBezTo>
                  <a:cubicBezTo>
                    <a:pt x="440661" y="129472"/>
                    <a:pt x="462191" y="116308"/>
                    <a:pt x="466995" y="84167"/>
                  </a:cubicBezTo>
                  <a:cubicBezTo>
                    <a:pt x="467503" y="82396"/>
                    <a:pt x="467758" y="80872"/>
                    <a:pt x="470292" y="80872"/>
                  </a:cubicBezTo>
                  <a:cubicBezTo>
                    <a:pt x="473582" y="80872"/>
                    <a:pt x="473582" y="82142"/>
                    <a:pt x="473582" y="86946"/>
                  </a:cubicBezTo>
                  <a:lnTo>
                    <a:pt x="473582" y="129717"/>
                  </a:lnTo>
                  <a:cubicBezTo>
                    <a:pt x="473582" y="133768"/>
                    <a:pt x="473582" y="135792"/>
                    <a:pt x="471047" y="135792"/>
                  </a:cubicBezTo>
                  <a:cubicBezTo>
                    <a:pt x="469530" y="135792"/>
                    <a:pt x="469275" y="135292"/>
                    <a:pt x="467250" y="132759"/>
                  </a:cubicBezTo>
                  <a:lnTo>
                    <a:pt x="457375" y="119848"/>
                  </a:lnTo>
                  <a:close/>
                  <a:moveTo>
                    <a:pt x="634675" y="66699"/>
                  </a:moveTo>
                  <a:cubicBezTo>
                    <a:pt x="634675" y="104414"/>
                    <a:pt x="604543" y="135792"/>
                    <a:pt x="567072" y="135792"/>
                  </a:cubicBezTo>
                  <a:cubicBezTo>
                    <a:pt x="529336" y="135792"/>
                    <a:pt x="499459" y="104414"/>
                    <a:pt x="499459" y="66699"/>
                  </a:cubicBezTo>
                  <a:cubicBezTo>
                    <a:pt x="499459" y="28484"/>
                    <a:pt x="530099" y="-1377"/>
                    <a:pt x="567072" y="-1377"/>
                  </a:cubicBezTo>
                  <a:cubicBezTo>
                    <a:pt x="604034" y="-1377"/>
                    <a:pt x="634675" y="28484"/>
                    <a:pt x="634675" y="66699"/>
                  </a:cubicBezTo>
                  <a:close/>
                  <a:moveTo>
                    <a:pt x="567072" y="5204"/>
                  </a:moveTo>
                  <a:cubicBezTo>
                    <a:pt x="549086" y="5204"/>
                    <a:pt x="521234" y="19623"/>
                    <a:pt x="521234" y="69486"/>
                  </a:cubicBezTo>
                  <a:cubicBezTo>
                    <a:pt x="521234" y="117070"/>
                    <a:pt x="550103" y="129472"/>
                    <a:pt x="567072" y="129472"/>
                  </a:cubicBezTo>
                  <a:cubicBezTo>
                    <a:pt x="584287" y="129472"/>
                    <a:pt x="612901" y="116815"/>
                    <a:pt x="612901" y="69486"/>
                  </a:cubicBezTo>
                  <a:cubicBezTo>
                    <a:pt x="612901" y="19623"/>
                    <a:pt x="585049" y="5204"/>
                    <a:pt x="567072" y="5204"/>
                  </a:cubicBezTo>
                  <a:close/>
                  <a:moveTo>
                    <a:pt x="677138" y="20386"/>
                  </a:moveTo>
                  <a:cubicBezTo>
                    <a:pt x="677138" y="10009"/>
                    <a:pt x="675875" y="8492"/>
                    <a:pt x="658906" y="8492"/>
                  </a:cubicBezTo>
                  <a:lnTo>
                    <a:pt x="658906" y="2165"/>
                  </a:lnTo>
                  <a:lnTo>
                    <a:pt x="730071" y="2165"/>
                  </a:lnTo>
                  <a:cubicBezTo>
                    <a:pt x="765770" y="2165"/>
                    <a:pt x="792615" y="31525"/>
                    <a:pt x="792615" y="66199"/>
                  </a:cubicBezTo>
                  <a:cubicBezTo>
                    <a:pt x="792615" y="101118"/>
                    <a:pt x="766532" y="132251"/>
                    <a:pt x="730071" y="132251"/>
                  </a:cubicBezTo>
                  <a:lnTo>
                    <a:pt x="658906" y="132251"/>
                  </a:lnTo>
                  <a:lnTo>
                    <a:pt x="658906" y="125923"/>
                  </a:lnTo>
                  <a:cubicBezTo>
                    <a:pt x="675875" y="125923"/>
                    <a:pt x="677138" y="124406"/>
                    <a:pt x="677138" y="114029"/>
                  </a:cubicBezTo>
                  <a:lnTo>
                    <a:pt x="677138" y="20386"/>
                  </a:lnTo>
                  <a:close/>
                  <a:moveTo>
                    <a:pt x="704743" y="8492"/>
                  </a:moveTo>
                  <a:cubicBezTo>
                    <a:pt x="695879" y="8492"/>
                    <a:pt x="694615" y="9255"/>
                    <a:pt x="694615" y="19378"/>
                  </a:cubicBezTo>
                  <a:lnTo>
                    <a:pt x="694615" y="115044"/>
                  </a:lnTo>
                  <a:cubicBezTo>
                    <a:pt x="694615" y="125169"/>
                    <a:pt x="695879" y="125923"/>
                    <a:pt x="704743" y="125923"/>
                  </a:cubicBezTo>
                  <a:lnTo>
                    <a:pt x="724239" y="125923"/>
                  </a:lnTo>
                  <a:cubicBezTo>
                    <a:pt x="746023" y="125923"/>
                    <a:pt x="756905" y="114029"/>
                    <a:pt x="760456" y="109471"/>
                  </a:cubicBezTo>
                  <a:cubicBezTo>
                    <a:pt x="766024" y="102389"/>
                    <a:pt x="771594" y="91758"/>
                    <a:pt x="771594" y="66199"/>
                  </a:cubicBezTo>
                  <a:cubicBezTo>
                    <a:pt x="771594" y="45445"/>
                    <a:pt x="767795" y="34813"/>
                    <a:pt x="762483" y="26715"/>
                  </a:cubicBezTo>
                  <a:cubicBezTo>
                    <a:pt x="758431" y="21148"/>
                    <a:pt x="747538" y="8492"/>
                    <a:pt x="724239" y="8492"/>
                  </a:cubicBezTo>
                  <a:lnTo>
                    <a:pt x="704743" y="8492"/>
                  </a:lnTo>
                  <a:close/>
                  <a:moveTo>
                    <a:pt x="929221" y="131496"/>
                  </a:moveTo>
                  <a:lnTo>
                    <a:pt x="816541" y="131496"/>
                  </a:lnTo>
                  <a:lnTo>
                    <a:pt x="816541" y="125169"/>
                  </a:lnTo>
                  <a:cubicBezTo>
                    <a:pt x="833502" y="125169"/>
                    <a:pt x="834773" y="123643"/>
                    <a:pt x="834773" y="113275"/>
                  </a:cubicBezTo>
                  <a:lnTo>
                    <a:pt x="834773" y="20386"/>
                  </a:lnTo>
                  <a:cubicBezTo>
                    <a:pt x="834773" y="10009"/>
                    <a:pt x="833502" y="8492"/>
                    <a:pt x="816541" y="8492"/>
                  </a:cubicBezTo>
                  <a:lnTo>
                    <a:pt x="816541" y="2165"/>
                  </a:lnTo>
                  <a:lnTo>
                    <a:pt x="932264" y="2165"/>
                  </a:lnTo>
                  <a:lnTo>
                    <a:pt x="939606" y="51265"/>
                  </a:lnTo>
                  <a:lnTo>
                    <a:pt x="933273" y="51265"/>
                  </a:lnTo>
                  <a:cubicBezTo>
                    <a:pt x="928974" y="20641"/>
                    <a:pt x="922899" y="8492"/>
                    <a:pt x="890477" y="8492"/>
                  </a:cubicBezTo>
                  <a:lnTo>
                    <a:pt x="863133" y="8492"/>
                  </a:lnTo>
                  <a:cubicBezTo>
                    <a:pt x="854269" y="8492"/>
                    <a:pt x="853006" y="9255"/>
                    <a:pt x="853006" y="19378"/>
                  </a:cubicBezTo>
                  <a:lnTo>
                    <a:pt x="853006" y="66199"/>
                  </a:lnTo>
                  <a:lnTo>
                    <a:pt x="870729" y="66199"/>
                  </a:lnTo>
                  <a:cubicBezTo>
                    <a:pt x="889470" y="66199"/>
                    <a:pt x="892502" y="61134"/>
                    <a:pt x="892502" y="44173"/>
                  </a:cubicBezTo>
                  <a:lnTo>
                    <a:pt x="898835" y="44173"/>
                  </a:lnTo>
                  <a:lnTo>
                    <a:pt x="898835" y="94545"/>
                  </a:lnTo>
                  <a:lnTo>
                    <a:pt x="892502" y="94545"/>
                  </a:lnTo>
                  <a:cubicBezTo>
                    <a:pt x="892502" y="77584"/>
                    <a:pt x="889470" y="72527"/>
                    <a:pt x="870729" y="72527"/>
                  </a:cubicBezTo>
                  <a:lnTo>
                    <a:pt x="853006" y="72527"/>
                  </a:lnTo>
                  <a:lnTo>
                    <a:pt x="853006" y="114283"/>
                  </a:lnTo>
                  <a:cubicBezTo>
                    <a:pt x="853006" y="124406"/>
                    <a:pt x="854269" y="125169"/>
                    <a:pt x="863133" y="125169"/>
                  </a:cubicBezTo>
                  <a:lnTo>
                    <a:pt x="888962" y="125169"/>
                  </a:lnTo>
                  <a:cubicBezTo>
                    <a:pt x="918338" y="125169"/>
                    <a:pt x="924922" y="116308"/>
                    <a:pt x="927703" y="88725"/>
                  </a:cubicBezTo>
                  <a:lnTo>
                    <a:pt x="934036" y="88725"/>
                  </a:lnTo>
                  <a:lnTo>
                    <a:pt x="929221" y="131496"/>
                  </a:lnTo>
                  <a:close/>
                  <a:moveTo>
                    <a:pt x="994020" y="115044"/>
                  </a:moveTo>
                  <a:cubicBezTo>
                    <a:pt x="994020" y="121373"/>
                    <a:pt x="994528" y="123898"/>
                    <a:pt x="997055" y="125169"/>
                  </a:cubicBezTo>
                  <a:cubicBezTo>
                    <a:pt x="998835" y="125923"/>
                    <a:pt x="1005666" y="125923"/>
                    <a:pt x="1010227" y="125923"/>
                  </a:cubicBezTo>
                  <a:cubicBezTo>
                    <a:pt x="1028967" y="125923"/>
                    <a:pt x="1050486" y="125169"/>
                    <a:pt x="1050486" y="98085"/>
                  </a:cubicBezTo>
                  <a:cubicBezTo>
                    <a:pt x="1050486" y="88216"/>
                    <a:pt x="1049225" y="69995"/>
                    <a:pt x="1016304" y="69995"/>
                  </a:cubicBezTo>
                  <a:lnTo>
                    <a:pt x="994020" y="69995"/>
                  </a:lnTo>
                  <a:lnTo>
                    <a:pt x="994020" y="115044"/>
                  </a:lnTo>
                  <a:close/>
                  <a:moveTo>
                    <a:pt x="1038840" y="66699"/>
                  </a:moveTo>
                  <a:cubicBezTo>
                    <a:pt x="1056564" y="71257"/>
                    <a:pt x="1072270" y="82651"/>
                    <a:pt x="1072270" y="98085"/>
                  </a:cubicBezTo>
                  <a:cubicBezTo>
                    <a:pt x="1072270" y="115799"/>
                    <a:pt x="1049733" y="132251"/>
                    <a:pt x="1019091" y="132251"/>
                  </a:cubicBezTo>
                  <a:lnTo>
                    <a:pt x="958311" y="132251"/>
                  </a:lnTo>
                  <a:lnTo>
                    <a:pt x="958311" y="125923"/>
                  </a:lnTo>
                  <a:cubicBezTo>
                    <a:pt x="975279" y="125923"/>
                    <a:pt x="976543" y="124406"/>
                    <a:pt x="976543" y="114029"/>
                  </a:cubicBezTo>
                  <a:lnTo>
                    <a:pt x="976543" y="20386"/>
                  </a:lnTo>
                  <a:cubicBezTo>
                    <a:pt x="976543" y="10009"/>
                    <a:pt x="975279" y="8492"/>
                    <a:pt x="958311" y="8492"/>
                  </a:cubicBezTo>
                  <a:lnTo>
                    <a:pt x="958311" y="2165"/>
                  </a:lnTo>
                  <a:cubicBezTo>
                    <a:pt x="965915" y="2418"/>
                    <a:pt x="978068" y="2926"/>
                    <a:pt x="985153" y="2926"/>
                  </a:cubicBezTo>
                  <a:cubicBezTo>
                    <a:pt x="992503" y="2926"/>
                    <a:pt x="1005666" y="2418"/>
                    <a:pt x="1012252" y="2165"/>
                  </a:cubicBezTo>
                  <a:lnTo>
                    <a:pt x="1012252" y="8492"/>
                  </a:lnTo>
                  <a:cubicBezTo>
                    <a:pt x="995283" y="8492"/>
                    <a:pt x="994020" y="10009"/>
                    <a:pt x="994020" y="20386"/>
                  </a:cubicBezTo>
                  <a:lnTo>
                    <a:pt x="994020" y="64420"/>
                  </a:lnTo>
                  <a:lnTo>
                    <a:pt x="1016813" y="64420"/>
                  </a:lnTo>
                  <a:cubicBezTo>
                    <a:pt x="1023143" y="64420"/>
                    <a:pt x="1029722" y="64175"/>
                    <a:pt x="1037577" y="56322"/>
                  </a:cubicBezTo>
                  <a:cubicBezTo>
                    <a:pt x="1042892" y="50756"/>
                    <a:pt x="1042892" y="44682"/>
                    <a:pt x="1042892" y="33551"/>
                  </a:cubicBezTo>
                  <a:cubicBezTo>
                    <a:pt x="1042892" y="19378"/>
                    <a:pt x="1042892" y="14821"/>
                    <a:pt x="1050995" y="6975"/>
                  </a:cubicBezTo>
                  <a:cubicBezTo>
                    <a:pt x="1055555" y="2418"/>
                    <a:pt x="1065685" y="-1377"/>
                    <a:pt x="1077077" y="-1377"/>
                  </a:cubicBezTo>
                  <a:cubicBezTo>
                    <a:pt x="1093283" y="-1377"/>
                    <a:pt x="1097081" y="14312"/>
                    <a:pt x="1097081" y="19378"/>
                  </a:cubicBezTo>
                  <a:cubicBezTo>
                    <a:pt x="1097081" y="20641"/>
                    <a:pt x="1097081" y="23173"/>
                    <a:pt x="1093791" y="23173"/>
                  </a:cubicBezTo>
                  <a:cubicBezTo>
                    <a:pt x="1091003" y="23173"/>
                    <a:pt x="1090756" y="20895"/>
                    <a:pt x="1090756" y="19878"/>
                  </a:cubicBezTo>
                  <a:cubicBezTo>
                    <a:pt x="1088976" y="4443"/>
                    <a:pt x="1079865" y="4189"/>
                    <a:pt x="1078093" y="4189"/>
                  </a:cubicBezTo>
                  <a:cubicBezTo>
                    <a:pt x="1073024" y="4189"/>
                    <a:pt x="1070744" y="7476"/>
                    <a:pt x="1069227" y="10263"/>
                  </a:cubicBezTo>
                  <a:cubicBezTo>
                    <a:pt x="1067200" y="14312"/>
                    <a:pt x="1065685" y="21402"/>
                    <a:pt x="1062388" y="37600"/>
                  </a:cubicBezTo>
                  <a:cubicBezTo>
                    <a:pt x="1060363" y="46453"/>
                    <a:pt x="1057835" y="59363"/>
                    <a:pt x="1038840" y="66699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57" name="任意多边形: 形状 56">
              <a:extLst>
                <a:ext uri="{FF2B5EF4-FFF2-40B4-BE49-F238E27FC236}">
                  <a16:creationId xmlns:a16="http://schemas.microsoft.com/office/drawing/2014/main" id="{DF3D11E7-9C51-D04F-09F7-4CCEB1206A1B}"/>
                </a:ext>
              </a:extLst>
            </p:cNvPr>
            <p:cNvSpPr/>
            <p:nvPr>
              <p:custDataLst>
                <p:tags r:id="rId96"/>
              </p:custDataLst>
            </p:nvPr>
          </p:nvSpPr>
          <p:spPr>
            <a:xfrm flipV="1">
              <a:off x="9385081" y="-16130486"/>
              <a:ext cx="58747" cy="253090"/>
            </a:xfrm>
            <a:custGeom>
              <a:avLst/>
              <a:gdLst>
                <a:gd name="connsiteX0" fmla="*/ 58747 w 58747"/>
                <a:gd name="connsiteY0" fmla="*/ 1159 h 253090"/>
                <a:gd name="connsiteX1" fmla="*/ 54442 w 58747"/>
                <a:gd name="connsiteY1" fmla="*/ 6724 h 253090"/>
                <a:gd name="connsiteX2" fmla="*/ 14689 w 58747"/>
                <a:gd name="connsiteY2" fmla="*/ 125171 h 253090"/>
                <a:gd name="connsiteX3" fmla="*/ 55459 w 58747"/>
                <a:gd name="connsiteY3" fmla="*/ 244880 h 253090"/>
                <a:gd name="connsiteX4" fmla="*/ 58747 w 58747"/>
                <a:gd name="connsiteY4" fmla="*/ 249183 h 253090"/>
                <a:gd name="connsiteX5" fmla="*/ 56214 w 58747"/>
                <a:gd name="connsiteY5" fmla="*/ 251715 h 253090"/>
                <a:gd name="connsiteX6" fmla="*/ 15953 w 58747"/>
                <a:gd name="connsiteY6" fmla="*/ 202361 h 253090"/>
                <a:gd name="connsiteX7" fmla="*/ 0 w 58747"/>
                <a:gd name="connsiteY7" fmla="*/ 125171 h 253090"/>
                <a:gd name="connsiteX8" fmla="*/ 16715 w 58747"/>
                <a:gd name="connsiteY8" fmla="*/ 46208 h 253090"/>
                <a:gd name="connsiteX9" fmla="*/ 56214 w 58747"/>
                <a:gd name="connsiteY9" fmla="*/ -1375 h 253090"/>
                <a:gd name="connsiteX10" fmla="*/ 58747 w 58747"/>
                <a:gd name="connsiteY10" fmla="*/ 1159 h 253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8747" h="253090">
                  <a:moveTo>
                    <a:pt x="58747" y="1159"/>
                  </a:moveTo>
                  <a:cubicBezTo>
                    <a:pt x="58747" y="1912"/>
                    <a:pt x="58747" y="2421"/>
                    <a:pt x="54442" y="6724"/>
                  </a:cubicBezTo>
                  <a:cubicBezTo>
                    <a:pt x="22792" y="38611"/>
                    <a:pt x="14689" y="86448"/>
                    <a:pt x="14689" y="125171"/>
                  </a:cubicBezTo>
                  <a:cubicBezTo>
                    <a:pt x="14689" y="169204"/>
                    <a:pt x="24310" y="213247"/>
                    <a:pt x="55459" y="244880"/>
                  </a:cubicBezTo>
                  <a:cubicBezTo>
                    <a:pt x="58747" y="247921"/>
                    <a:pt x="58747" y="248429"/>
                    <a:pt x="58747" y="249183"/>
                  </a:cubicBezTo>
                  <a:cubicBezTo>
                    <a:pt x="58747" y="250954"/>
                    <a:pt x="57730" y="251715"/>
                    <a:pt x="56214" y="251715"/>
                  </a:cubicBezTo>
                  <a:cubicBezTo>
                    <a:pt x="53679" y="251715"/>
                    <a:pt x="30895" y="234502"/>
                    <a:pt x="15953" y="202361"/>
                  </a:cubicBezTo>
                  <a:cubicBezTo>
                    <a:pt x="3035" y="174525"/>
                    <a:pt x="0" y="146433"/>
                    <a:pt x="0" y="125171"/>
                  </a:cubicBezTo>
                  <a:cubicBezTo>
                    <a:pt x="0" y="105431"/>
                    <a:pt x="2780" y="74809"/>
                    <a:pt x="16715" y="46208"/>
                  </a:cubicBezTo>
                  <a:cubicBezTo>
                    <a:pt x="31904" y="15077"/>
                    <a:pt x="53679" y="-1375"/>
                    <a:pt x="56214" y="-1375"/>
                  </a:cubicBezTo>
                  <a:cubicBezTo>
                    <a:pt x="57730" y="-1375"/>
                    <a:pt x="58747" y="-612"/>
                    <a:pt x="58747" y="1159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58" name="任意多边形: 形状 57">
              <a:extLst>
                <a:ext uri="{FF2B5EF4-FFF2-40B4-BE49-F238E27FC236}">
                  <a16:creationId xmlns:a16="http://schemas.microsoft.com/office/drawing/2014/main" id="{84DFA00A-F9C0-4BA9-F175-C31CA87A28B9}"/>
                </a:ext>
              </a:extLst>
            </p:cNvPr>
            <p:cNvSpPr/>
            <p:nvPr>
              <p:custDataLst>
                <p:tags r:id="rId97"/>
              </p:custDataLst>
            </p:nvPr>
          </p:nvSpPr>
          <p:spPr>
            <a:xfrm flipV="1">
              <a:off x="9468391" y="-16114290"/>
              <a:ext cx="207899" cy="173620"/>
            </a:xfrm>
            <a:custGeom>
              <a:avLst/>
              <a:gdLst>
                <a:gd name="connsiteX0" fmla="*/ 180555 w 207899"/>
                <a:gd name="connsiteY0" fmla="*/ 160349 h 173620"/>
                <a:gd name="connsiteX1" fmla="*/ 207899 w 207899"/>
                <a:gd name="connsiteY1" fmla="*/ 160349 h 173620"/>
                <a:gd name="connsiteX2" fmla="*/ 207899 w 207899"/>
                <a:gd name="connsiteY2" fmla="*/ 172244 h 173620"/>
                <a:gd name="connsiteX3" fmla="*/ 162570 w 207899"/>
                <a:gd name="connsiteY3" fmla="*/ 171481 h 173620"/>
                <a:gd name="connsiteX4" fmla="*/ 117248 w 207899"/>
                <a:gd name="connsiteY4" fmla="*/ 172244 h 173620"/>
                <a:gd name="connsiteX5" fmla="*/ 117248 w 207899"/>
                <a:gd name="connsiteY5" fmla="*/ 160349 h 173620"/>
                <a:gd name="connsiteX6" fmla="*/ 144592 w 207899"/>
                <a:gd name="connsiteY6" fmla="*/ 160349 h 173620"/>
                <a:gd name="connsiteX7" fmla="*/ 144592 w 207899"/>
                <a:gd name="connsiteY7" fmla="*/ 94797 h 173620"/>
                <a:gd name="connsiteX8" fmla="*/ 63307 w 207899"/>
                <a:gd name="connsiteY8" fmla="*/ 94797 h 173620"/>
                <a:gd name="connsiteX9" fmla="*/ 63307 w 207899"/>
                <a:gd name="connsiteY9" fmla="*/ 160349 h 173620"/>
                <a:gd name="connsiteX10" fmla="*/ 90659 w 207899"/>
                <a:gd name="connsiteY10" fmla="*/ 160349 h 173620"/>
                <a:gd name="connsiteX11" fmla="*/ 90659 w 207899"/>
                <a:gd name="connsiteY11" fmla="*/ 172244 h 173620"/>
                <a:gd name="connsiteX12" fmla="*/ 45330 w 207899"/>
                <a:gd name="connsiteY12" fmla="*/ 171481 h 173620"/>
                <a:gd name="connsiteX13" fmla="*/ 0 w 207899"/>
                <a:gd name="connsiteY13" fmla="*/ 172244 h 173620"/>
                <a:gd name="connsiteX14" fmla="*/ 0 w 207899"/>
                <a:gd name="connsiteY14" fmla="*/ 160349 h 173620"/>
                <a:gd name="connsiteX15" fmla="*/ 27352 w 207899"/>
                <a:gd name="connsiteY15" fmla="*/ 160349 h 173620"/>
                <a:gd name="connsiteX16" fmla="*/ 27352 w 207899"/>
                <a:gd name="connsiteY16" fmla="*/ 10515 h 173620"/>
                <a:gd name="connsiteX17" fmla="*/ 0 w 207899"/>
                <a:gd name="connsiteY17" fmla="*/ 10515 h 173620"/>
                <a:gd name="connsiteX18" fmla="*/ 0 w 207899"/>
                <a:gd name="connsiteY18" fmla="*/ -1377 h 173620"/>
                <a:gd name="connsiteX19" fmla="*/ 45330 w 207899"/>
                <a:gd name="connsiteY19" fmla="*/ -616 h 173620"/>
                <a:gd name="connsiteX20" fmla="*/ 90659 w 207899"/>
                <a:gd name="connsiteY20" fmla="*/ -1377 h 173620"/>
                <a:gd name="connsiteX21" fmla="*/ 90659 w 207899"/>
                <a:gd name="connsiteY21" fmla="*/ 10515 h 173620"/>
                <a:gd name="connsiteX22" fmla="*/ 63307 w 207899"/>
                <a:gd name="connsiteY22" fmla="*/ 10515 h 173620"/>
                <a:gd name="connsiteX23" fmla="*/ 63307 w 207899"/>
                <a:gd name="connsiteY23" fmla="*/ 82903 h 173620"/>
                <a:gd name="connsiteX24" fmla="*/ 144592 w 207899"/>
                <a:gd name="connsiteY24" fmla="*/ 82903 h 173620"/>
                <a:gd name="connsiteX25" fmla="*/ 144592 w 207899"/>
                <a:gd name="connsiteY25" fmla="*/ 10515 h 173620"/>
                <a:gd name="connsiteX26" fmla="*/ 117248 w 207899"/>
                <a:gd name="connsiteY26" fmla="*/ 10515 h 173620"/>
                <a:gd name="connsiteX27" fmla="*/ 117248 w 207899"/>
                <a:gd name="connsiteY27" fmla="*/ -1377 h 173620"/>
                <a:gd name="connsiteX28" fmla="*/ 162570 w 207899"/>
                <a:gd name="connsiteY28" fmla="*/ -616 h 173620"/>
                <a:gd name="connsiteX29" fmla="*/ 207899 w 207899"/>
                <a:gd name="connsiteY29" fmla="*/ -1377 h 173620"/>
                <a:gd name="connsiteX30" fmla="*/ 207899 w 207899"/>
                <a:gd name="connsiteY30" fmla="*/ 10515 h 173620"/>
                <a:gd name="connsiteX31" fmla="*/ 180555 w 207899"/>
                <a:gd name="connsiteY31" fmla="*/ 10515 h 173620"/>
                <a:gd name="connsiteX32" fmla="*/ 180555 w 207899"/>
                <a:gd name="connsiteY32" fmla="*/ 160349 h 173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07899" h="173620">
                  <a:moveTo>
                    <a:pt x="180555" y="160349"/>
                  </a:moveTo>
                  <a:lnTo>
                    <a:pt x="207899" y="160349"/>
                  </a:lnTo>
                  <a:lnTo>
                    <a:pt x="207899" y="172244"/>
                  </a:lnTo>
                  <a:cubicBezTo>
                    <a:pt x="198278" y="171481"/>
                    <a:pt x="173461" y="171481"/>
                    <a:pt x="162570" y="171481"/>
                  </a:cubicBezTo>
                  <a:cubicBezTo>
                    <a:pt x="151686" y="171481"/>
                    <a:pt x="126869" y="171481"/>
                    <a:pt x="117248" y="172244"/>
                  </a:cubicBezTo>
                  <a:lnTo>
                    <a:pt x="117248" y="160349"/>
                  </a:lnTo>
                  <a:lnTo>
                    <a:pt x="144592" y="160349"/>
                  </a:lnTo>
                  <a:lnTo>
                    <a:pt x="144592" y="94797"/>
                  </a:lnTo>
                  <a:lnTo>
                    <a:pt x="63307" y="94797"/>
                  </a:lnTo>
                  <a:lnTo>
                    <a:pt x="63307" y="160349"/>
                  </a:lnTo>
                  <a:lnTo>
                    <a:pt x="90659" y="160349"/>
                  </a:lnTo>
                  <a:lnTo>
                    <a:pt x="90659" y="172244"/>
                  </a:lnTo>
                  <a:cubicBezTo>
                    <a:pt x="81031" y="171481"/>
                    <a:pt x="56221" y="171481"/>
                    <a:pt x="45330" y="171481"/>
                  </a:cubicBezTo>
                  <a:cubicBezTo>
                    <a:pt x="34438" y="171481"/>
                    <a:pt x="9621" y="171481"/>
                    <a:pt x="0" y="172244"/>
                  </a:cubicBezTo>
                  <a:lnTo>
                    <a:pt x="0" y="160349"/>
                  </a:lnTo>
                  <a:lnTo>
                    <a:pt x="27352" y="160349"/>
                  </a:lnTo>
                  <a:lnTo>
                    <a:pt x="27352" y="10515"/>
                  </a:lnTo>
                  <a:lnTo>
                    <a:pt x="0" y="10515"/>
                  </a:lnTo>
                  <a:lnTo>
                    <a:pt x="0" y="-1377"/>
                  </a:lnTo>
                  <a:cubicBezTo>
                    <a:pt x="9621" y="-616"/>
                    <a:pt x="34438" y="-616"/>
                    <a:pt x="45330" y="-616"/>
                  </a:cubicBezTo>
                  <a:cubicBezTo>
                    <a:pt x="56221" y="-616"/>
                    <a:pt x="81031" y="-616"/>
                    <a:pt x="90659" y="-1377"/>
                  </a:cubicBezTo>
                  <a:lnTo>
                    <a:pt x="90659" y="10515"/>
                  </a:lnTo>
                  <a:lnTo>
                    <a:pt x="63307" y="10515"/>
                  </a:lnTo>
                  <a:lnTo>
                    <a:pt x="63307" y="82903"/>
                  </a:lnTo>
                  <a:lnTo>
                    <a:pt x="144592" y="82903"/>
                  </a:lnTo>
                  <a:lnTo>
                    <a:pt x="144592" y="10515"/>
                  </a:lnTo>
                  <a:lnTo>
                    <a:pt x="117248" y="10515"/>
                  </a:lnTo>
                  <a:lnTo>
                    <a:pt x="117248" y="-1377"/>
                  </a:lnTo>
                  <a:cubicBezTo>
                    <a:pt x="126869" y="-616"/>
                    <a:pt x="151686" y="-616"/>
                    <a:pt x="162570" y="-616"/>
                  </a:cubicBezTo>
                  <a:cubicBezTo>
                    <a:pt x="173461" y="-616"/>
                    <a:pt x="198278" y="-616"/>
                    <a:pt x="207899" y="-1377"/>
                  </a:cubicBezTo>
                  <a:lnTo>
                    <a:pt x="207899" y="10515"/>
                  </a:lnTo>
                  <a:lnTo>
                    <a:pt x="180555" y="10515"/>
                  </a:lnTo>
                  <a:lnTo>
                    <a:pt x="180555" y="160349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59" name="任意多边形: 形状 58">
              <a:extLst>
                <a:ext uri="{FF2B5EF4-FFF2-40B4-BE49-F238E27FC236}">
                  <a16:creationId xmlns:a16="http://schemas.microsoft.com/office/drawing/2014/main" id="{6C035ADD-1FBA-3642-A6E8-BD12F4E307AA}"/>
                </a:ext>
              </a:extLst>
            </p:cNvPr>
            <p:cNvSpPr/>
            <p:nvPr>
              <p:custDataLst>
                <p:tags r:id="rId98"/>
              </p:custDataLst>
            </p:nvPr>
          </p:nvSpPr>
          <p:spPr>
            <a:xfrm flipV="1">
              <a:off x="9698321" y="-16123346"/>
              <a:ext cx="297173" cy="79922"/>
            </a:xfrm>
            <a:custGeom>
              <a:avLst/>
              <a:gdLst>
                <a:gd name="connsiteX0" fmla="*/ 27844 w 297173"/>
                <a:gd name="connsiteY0" fmla="*/ 40796 h 79922"/>
                <a:gd name="connsiteX1" fmla="*/ 56388 w 297173"/>
                <a:gd name="connsiteY1" fmla="*/ 44519 h 79922"/>
                <a:gd name="connsiteX2" fmla="*/ 71990 w 297173"/>
                <a:gd name="connsiteY2" fmla="*/ 62947 h 79922"/>
                <a:gd name="connsiteX3" fmla="*/ 50009 w 297173"/>
                <a:gd name="connsiteY3" fmla="*/ 78541 h 79922"/>
                <a:gd name="connsiteX4" fmla="*/ 0 w 297173"/>
                <a:gd name="connsiteY4" fmla="*/ 31935 h 79922"/>
                <a:gd name="connsiteX5" fmla="*/ 31919 w 297173"/>
                <a:gd name="connsiteY5" fmla="*/ -1382 h 79922"/>
                <a:gd name="connsiteX6" fmla="*/ 75891 w 297173"/>
                <a:gd name="connsiteY6" fmla="*/ 18643 h 79922"/>
                <a:gd name="connsiteX7" fmla="*/ 72880 w 297173"/>
                <a:gd name="connsiteY7" fmla="*/ 21652 h 79922"/>
                <a:gd name="connsiteX8" fmla="*/ 70044 w 297173"/>
                <a:gd name="connsiteY8" fmla="*/ 19882 h 79922"/>
                <a:gd name="connsiteX9" fmla="*/ 32277 w 297173"/>
                <a:gd name="connsiteY9" fmla="*/ 3581 h 79922"/>
                <a:gd name="connsiteX10" fmla="*/ 14545 w 297173"/>
                <a:gd name="connsiteY10" fmla="*/ 25018 h 79922"/>
                <a:gd name="connsiteX11" fmla="*/ 16675 w 297173"/>
                <a:gd name="connsiteY11" fmla="*/ 40796 h 79922"/>
                <a:gd name="connsiteX12" fmla="*/ 27844 w 297173"/>
                <a:gd name="connsiteY12" fmla="*/ 40796 h 79922"/>
                <a:gd name="connsiteX13" fmla="*/ 18088 w 297173"/>
                <a:gd name="connsiteY13" fmla="*/ 45758 h 79922"/>
                <a:gd name="connsiteX14" fmla="*/ 50009 w 297173"/>
                <a:gd name="connsiteY14" fmla="*/ 73579 h 79922"/>
                <a:gd name="connsiteX15" fmla="*/ 64372 w 297173"/>
                <a:gd name="connsiteY15" fmla="*/ 62947 h 79922"/>
                <a:gd name="connsiteX16" fmla="*/ 26780 w 297173"/>
                <a:gd name="connsiteY16" fmla="*/ 45758 h 79922"/>
                <a:gd name="connsiteX17" fmla="*/ 18088 w 297173"/>
                <a:gd name="connsiteY17" fmla="*/ 45758 h 79922"/>
                <a:gd name="connsiteX18" fmla="*/ 105842 w 297173"/>
                <a:gd name="connsiteY18" fmla="*/ 11553 h 79922"/>
                <a:gd name="connsiteX19" fmla="*/ 104071 w 297173"/>
                <a:gd name="connsiteY19" fmla="*/ 4288 h 79922"/>
                <a:gd name="connsiteX20" fmla="*/ 110100 w 297173"/>
                <a:gd name="connsiteY20" fmla="*/ -1382 h 79922"/>
                <a:gd name="connsiteX21" fmla="*/ 117011 w 297173"/>
                <a:gd name="connsiteY21" fmla="*/ 2517 h 79922"/>
                <a:gd name="connsiteX22" fmla="*/ 120205 w 297173"/>
                <a:gd name="connsiteY22" fmla="*/ 13506 h 79922"/>
                <a:gd name="connsiteX23" fmla="*/ 124106 w 297173"/>
                <a:gd name="connsiteY23" fmla="*/ 29449 h 79922"/>
                <a:gd name="connsiteX24" fmla="*/ 127117 w 297173"/>
                <a:gd name="connsiteY24" fmla="*/ 41328 h 79922"/>
                <a:gd name="connsiteX25" fmla="*/ 134568 w 297173"/>
                <a:gd name="connsiteY25" fmla="*/ 57279 h 79922"/>
                <a:gd name="connsiteX26" fmla="*/ 161166 w 297173"/>
                <a:gd name="connsiteY26" fmla="*/ 73579 h 79922"/>
                <a:gd name="connsiteX27" fmla="*/ 171628 w 297173"/>
                <a:gd name="connsiteY27" fmla="*/ 61177 h 79922"/>
                <a:gd name="connsiteX28" fmla="*/ 161166 w 297173"/>
                <a:gd name="connsiteY28" fmla="*/ 23430 h 79922"/>
                <a:gd name="connsiteX29" fmla="*/ 158504 w 297173"/>
                <a:gd name="connsiteY29" fmla="*/ 13856 h 79922"/>
                <a:gd name="connsiteX30" fmla="*/ 175346 w 297173"/>
                <a:gd name="connsiteY30" fmla="*/ -1382 h 79922"/>
                <a:gd name="connsiteX31" fmla="*/ 200887 w 297173"/>
                <a:gd name="connsiteY31" fmla="*/ 25733 h 79922"/>
                <a:gd name="connsiteX32" fmla="*/ 198042 w 297173"/>
                <a:gd name="connsiteY32" fmla="*/ 28036 h 79922"/>
                <a:gd name="connsiteX33" fmla="*/ 194674 w 297173"/>
                <a:gd name="connsiteY33" fmla="*/ 25018 h 79922"/>
                <a:gd name="connsiteX34" fmla="*/ 175878 w 297173"/>
                <a:gd name="connsiteY34" fmla="*/ 3581 h 79922"/>
                <a:gd name="connsiteX35" fmla="*/ 171445 w 297173"/>
                <a:gd name="connsiteY35" fmla="*/ 9782 h 79922"/>
                <a:gd name="connsiteX36" fmla="*/ 175528 w 297173"/>
                <a:gd name="connsiteY36" fmla="*/ 24138 h 79922"/>
                <a:gd name="connsiteX37" fmla="*/ 184926 w 297173"/>
                <a:gd name="connsiteY37" fmla="*/ 58343 h 79922"/>
                <a:gd name="connsiteX38" fmla="*/ 161873 w 297173"/>
                <a:gd name="connsiteY38" fmla="*/ 78541 h 79922"/>
                <a:gd name="connsiteX39" fmla="*/ 131907 w 297173"/>
                <a:gd name="connsiteY39" fmla="*/ 62416 h 79922"/>
                <a:gd name="connsiteX40" fmla="*/ 112936 w 297173"/>
                <a:gd name="connsiteY40" fmla="*/ 78541 h 79922"/>
                <a:gd name="connsiteX41" fmla="*/ 98930 w 297173"/>
                <a:gd name="connsiteY41" fmla="*/ 68975 h 79922"/>
                <a:gd name="connsiteX42" fmla="*/ 92543 w 297173"/>
                <a:gd name="connsiteY42" fmla="*/ 51426 h 79922"/>
                <a:gd name="connsiteX43" fmla="*/ 95554 w 297173"/>
                <a:gd name="connsiteY43" fmla="*/ 49125 h 79922"/>
                <a:gd name="connsiteX44" fmla="*/ 99463 w 297173"/>
                <a:gd name="connsiteY44" fmla="*/ 54444 h 79922"/>
                <a:gd name="connsiteX45" fmla="*/ 112404 w 297173"/>
                <a:gd name="connsiteY45" fmla="*/ 73579 h 79922"/>
                <a:gd name="connsiteX46" fmla="*/ 118251 w 297173"/>
                <a:gd name="connsiteY46" fmla="*/ 64893 h 79922"/>
                <a:gd name="connsiteX47" fmla="*/ 115415 w 297173"/>
                <a:gd name="connsiteY47" fmla="*/ 50189 h 79922"/>
                <a:gd name="connsiteX48" fmla="*/ 111514 w 297173"/>
                <a:gd name="connsiteY48" fmla="*/ 34238 h 79922"/>
                <a:gd name="connsiteX49" fmla="*/ 105842 w 297173"/>
                <a:gd name="connsiteY49" fmla="*/ 11553 h 79922"/>
                <a:gd name="connsiteX50" fmla="*/ 287069 w 297173"/>
                <a:gd name="connsiteY50" fmla="*/ 68267 h 79922"/>
                <a:gd name="connsiteX51" fmla="*/ 278029 w 297173"/>
                <a:gd name="connsiteY51" fmla="*/ 58343 h 79922"/>
                <a:gd name="connsiteX52" fmla="*/ 284939 w 297173"/>
                <a:gd name="connsiteY52" fmla="*/ 51784 h 79922"/>
                <a:gd name="connsiteX53" fmla="*/ 295051 w 297173"/>
                <a:gd name="connsiteY53" fmla="*/ 63122 h 79922"/>
                <a:gd name="connsiteX54" fmla="*/ 271641 w 297173"/>
                <a:gd name="connsiteY54" fmla="*/ 78541 h 79922"/>
                <a:gd name="connsiteX55" fmla="*/ 220401 w 297173"/>
                <a:gd name="connsiteY55" fmla="*/ 29449 h 79922"/>
                <a:gd name="connsiteX56" fmla="*/ 253203 w 297173"/>
                <a:gd name="connsiteY56" fmla="*/ -1382 h 79922"/>
                <a:gd name="connsiteX57" fmla="*/ 297174 w 297173"/>
                <a:gd name="connsiteY57" fmla="*/ 18643 h 79922"/>
                <a:gd name="connsiteX58" fmla="*/ 294162 w 297173"/>
                <a:gd name="connsiteY58" fmla="*/ 21652 h 79922"/>
                <a:gd name="connsiteX59" fmla="*/ 291327 w 297173"/>
                <a:gd name="connsiteY59" fmla="*/ 19882 h 79922"/>
                <a:gd name="connsiteX60" fmla="*/ 253561 w 297173"/>
                <a:gd name="connsiteY60" fmla="*/ 3581 h 79922"/>
                <a:gd name="connsiteX61" fmla="*/ 235113 w 297173"/>
                <a:gd name="connsiteY61" fmla="*/ 23249 h 79922"/>
                <a:gd name="connsiteX62" fmla="*/ 246825 w 297173"/>
                <a:gd name="connsiteY62" fmla="*/ 59938 h 79922"/>
                <a:gd name="connsiteX63" fmla="*/ 271641 w 297173"/>
                <a:gd name="connsiteY63" fmla="*/ 73579 h 79922"/>
                <a:gd name="connsiteX64" fmla="*/ 287069 w 297173"/>
                <a:gd name="connsiteY64" fmla="*/ 68267 h 79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297173" h="79922">
                  <a:moveTo>
                    <a:pt x="27844" y="40796"/>
                  </a:moveTo>
                  <a:cubicBezTo>
                    <a:pt x="32809" y="40796"/>
                    <a:pt x="46815" y="41152"/>
                    <a:pt x="56388" y="44519"/>
                  </a:cubicBezTo>
                  <a:cubicBezTo>
                    <a:pt x="69511" y="49125"/>
                    <a:pt x="71990" y="57628"/>
                    <a:pt x="71990" y="62947"/>
                  </a:cubicBezTo>
                  <a:cubicBezTo>
                    <a:pt x="71990" y="72698"/>
                    <a:pt x="62242" y="78541"/>
                    <a:pt x="50009" y="78541"/>
                  </a:cubicBezTo>
                  <a:cubicBezTo>
                    <a:pt x="28726" y="78541"/>
                    <a:pt x="0" y="62241"/>
                    <a:pt x="0" y="31935"/>
                  </a:cubicBezTo>
                  <a:cubicBezTo>
                    <a:pt x="0" y="14038"/>
                    <a:pt x="11178" y="-1382"/>
                    <a:pt x="31919" y="-1382"/>
                  </a:cubicBezTo>
                  <a:cubicBezTo>
                    <a:pt x="61885" y="-1382"/>
                    <a:pt x="75891" y="16157"/>
                    <a:pt x="75891" y="18643"/>
                  </a:cubicBezTo>
                  <a:cubicBezTo>
                    <a:pt x="75891" y="19707"/>
                    <a:pt x="74302" y="21652"/>
                    <a:pt x="72880" y="21652"/>
                  </a:cubicBezTo>
                  <a:cubicBezTo>
                    <a:pt x="71816" y="21652"/>
                    <a:pt x="71458" y="21303"/>
                    <a:pt x="70044" y="19882"/>
                  </a:cubicBezTo>
                  <a:cubicBezTo>
                    <a:pt x="56213" y="3581"/>
                    <a:pt x="35462" y="3581"/>
                    <a:pt x="32277" y="3581"/>
                  </a:cubicBezTo>
                  <a:cubicBezTo>
                    <a:pt x="21632" y="3581"/>
                    <a:pt x="14545" y="10671"/>
                    <a:pt x="14545" y="25018"/>
                  </a:cubicBezTo>
                  <a:cubicBezTo>
                    <a:pt x="14545" y="27504"/>
                    <a:pt x="14545" y="31045"/>
                    <a:pt x="16675" y="40796"/>
                  </a:cubicBezTo>
                  <a:lnTo>
                    <a:pt x="27844" y="40796"/>
                  </a:lnTo>
                  <a:close/>
                  <a:moveTo>
                    <a:pt x="18088" y="45758"/>
                  </a:moveTo>
                  <a:cubicBezTo>
                    <a:pt x="25358" y="71451"/>
                    <a:pt x="45044" y="73579"/>
                    <a:pt x="50009" y="73579"/>
                  </a:cubicBezTo>
                  <a:cubicBezTo>
                    <a:pt x="57809" y="73579"/>
                    <a:pt x="64372" y="69680"/>
                    <a:pt x="64372" y="62947"/>
                  </a:cubicBezTo>
                  <a:cubicBezTo>
                    <a:pt x="64372" y="45758"/>
                    <a:pt x="34406" y="45758"/>
                    <a:pt x="26780" y="45758"/>
                  </a:cubicBezTo>
                  <a:lnTo>
                    <a:pt x="18088" y="45758"/>
                  </a:lnTo>
                  <a:close/>
                  <a:moveTo>
                    <a:pt x="105842" y="11553"/>
                  </a:moveTo>
                  <a:cubicBezTo>
                    <a:pt x="105135" y="9250"/>
                    <a:pt x="104071" y="4820"/>
                    <a:pt x="104071" y="4288"/>
                  </a:cubicBezTo>
                  <a:cubicBezTo>
                    <a:pt x="104071" y="389"/>
                    <a:pt x="107264" y="-1382"/>
                    <a:pt x="110100" y="-1382"/>
                  </a:cubicBezTo>
                  <a:cubicBezTo>
                    <a:pt x="113286" y="-1382"/>
                    <a:pt x="116130" y="921"/>
                    <a:pt x="117011" y="2517"/>
                  </a:cubicBezTo>
                  <a:cubicBezTo>
                    <a:pt x="117901" y="4113"/>
                    <a:pt x="119315" y="9782"/>
                    <a:pt x="120205" y="13506"/>
                  </a:cubicBezTo>
                  <a:cubicBezTo>
                    <a:pt x="121095" y="16872"/>
                    <a:pt x="123042" y="25018"/>
                    <a:pt x="124106" y="29449"/>
                  </a:cubicBezTo>
                  <a:cubicBezTo>
                    <a:pt x="125170" y="33355"/>
                    <a:pt x="126235" y="37254"/>
                    <a:pt x="127117" y="41328"/>
                  </a:cubicBezTo>
                  <a:cubicBezTo>
                    <a:pt x="129071" y="48591"/>
                    <a:pt x="129429" y="50013"/>
                    <a:pt x="134568" y="57279"/>
                  </a:cubicBezTo>
                  <a:cubicBezTo>
                    <a:pt x="139533" y="64369"/>
                    <a:pt x="147867" y="73579"/>
                    <a:pt x="161166" y="73579"/>
                  </a:cubicBezTo>
                  <a:cubicBezTo>
                    <a:pt x="171445" y="73579"/>
                    <a:pt x="171628" y="64544"/>
                    <a:pt x="171628" y="61177"/>
                  </a:cubicBezTo>
                  <a:cubicBezTo>
                    <a:pt x="171628" y="50545"/>
                    <a:pt x="164001" y="30871"/>
                    <a:pt x="161166" y="23430"/>
                  </a:cubicBezTo>
                  <a:cubicBezTo>
                    <a:pt x="159211" y="18468"/>
                    <a:pt x="158504" y="16872"/>
                    <a:pt x="158504" y="13856"/>
                  </a:cubicBezTo>
                  <a:cubicBezTo>
                    <a:pt x="158504" y="4463"/>
                    <a:pt x="166305" y="-1382"/>
                    <a:pt x="175346" y="-1382"/>
                  </a:cubicBezTo>
                  <a:cubicBezTo>
                    <a:pt x="193077" y="-1382"/>
                    <a:pt x="200887" y="23074"/>
                    <a:pt x="200887" y="25733"/>
                  </a:cubicBezTo>
                  <a:cubicBezTo>
                    <a:pt x="200887" y="28036"/>
                    <a:pt x="198575" y="28036"/>
                    <a:pt x="198042" y="28036"/>
                  </a:cubicBezTo>
                  <a:cubicBezTo>
                    <a:pt x="195564" y="28036"/>
                    <a:pt x="195389" y="26972"/>
                    <a:pt x="194674" y="25018"/>
                  </a:cubicBezTo>
                  <a:cubicBezTo>
                    <a:pt x="190599" y="10846"/>
                    <a:pt x="182972" y="3581"/>
                    <a:pt x="175878" y="3581"/>
                  </a:cubicBezTo>
                  <a:cubicBezTo>
                    <a:pt x="172160" y="3581"/>
                    <a:pt x="171445" y="6059"/>
                    <a:pt x="171445" y="9782"/>
                  </a:cubicBezTo>
                  <a:cubicBezTo>
                    <a:pt x="171445" y="13856"/>
                    <a:pt x="172335" y="16157"/>
                    <a:pt x="175528" y="24138"/>
                  </a:cubicBezTo>
                  <a:cubicBezTo>
                    <a:pt x="177658" y="29632"/>
                    <a:pt x="184926" y="48418"/>
                    <a:pt x="184926" y="58343"/>
                  </a:cubicBezTo>
                  <a:cubicBezTo>
                    <a:pt x="184926" y="75533"/>
                    <a:pt x="171271" y="78541"/>
                    <a:pt x="161873" y="78541"/>
                  </a:cubicBezTo>
                  <a:cubicBezTo>
                    <a:pt x="147160" y="78541"/>
                    <a:pt x="137229" y="69506"/>
                    <a:pt x="131907" y="62416"/>
                  </a:cubicBezTo>
                  <a:cubicBezTo>
                    <a:pt x="130668" y="74643"/>
                    <a:pt x="120205" y="78541"/>
                    <a:pt x="112936" y="78541"/>
                  </a:cubicBezTo>
                  <a:cubicBezTo>
                    <a:pt x="105310" y="78541"/>
                    <a:pt x="101235" y="73047"/>
                    <a:pt x="98930" y="68975"/>
                  </a:cubicBezTo>
                  <a:cubicBezTo>
                    <a:pt x="95030" y="62416"/>
                    <a:pt x="92543" y="52316"/>
                    <a:pt x="92543" y="51426"/>
                  </a:cubicBezTo>
                  <a:cubicBezTo>
                    <a:pt x="92543" y="49125"/>
                    <a:pt x="95030" y="49125"/>
                    <a:pt x="95554" y="49125"/>
                  </a:cubicBezTo>
                  <a:cubicBezTo>
                    <a:pt x="98041" y="49125"/>
                    <a:pt x="98216" y="49657"/>
                    <a:pt x="99463" y="54444"/>
                  </a:cubicBezTo>
                  <a:cubicBezTo>
                    <a:pt x="102116" y="64893"/>
                    <a:pt x="105484" y="73579"/>
                    <a:pt x="112404" y="73579"/>
                  </a:cubicBezTo>
                  <a:cubicBezTo>
                    <a:pt x="117011" y="73579"/>
                    <a:pt x="118251" y="69680"/>
                    <a:pt x="118251" y="64893"/>
                  </a:cubicBezTo>
                  <a:cubicBezTo>
                    <a:pt x="118251" y="61526"/>
                    <a:pt x="116662" y="54976"/>
                    <a:pt x="115415" y="50189"/>
                  </a:cubicBezTo>
                  <a:cubicBezTo>
                    <a:pt x="114176" y="45400"/>
                    <a:pt x="112404" y="38135"/>
                    <a:pt x="111514" y="34238"/>
                  </a:cubicBezTo>
                  <a:lnTo>
                    <a:pt x="105842" y="11553"/>
                  </a:lnTo>
                  <a:close/>
                  <a:moveTo>
                    <a:pt x="287069" y="68267"/>
                  </a:moveTo>
                  <a:cubicBezTo>
                    <a:pt x="280688" y="67204"/>
                    <a:pt x="278029" y="62241"/>
                    <a:pt x="278029" y="58343"/>
                  </a:cubicBezTo>
                  <a:cubicBezTo>
                    <a:pt x="278029" y="53555"/>
                    <a:pt x="281753" y="51784"/>
                    <a:pt x="284939" y="51784"/>
                  </a:cubicBezTo>
                  <a:cubicBezTo>
                    <a:pt x="288841" y="51784"/>
                    <a:pt x="295051" y="54619"/>
                    <a:pt x="295051" y="63122"/>
                  </a:cubicBezTo>
                  <a:cubicBezTo>
                    <a:pt x="295051" y="75174"/>
                    <a:pt x="281222" y="78541"/>
                    <a:pt x="271641" y="78541"/>
                  </a:cubicBezTo>
                  <a:cubicBezTo>
                    <a:pt x="245045" y="78541"/>
                    <a:pt x="220401" y="54087"/>
                    <a:pt x="220401" y="29449"/>
                  </a:cubicBezTo>
                  <a:cubicBezTo>
                    <a:pt x="220401" y="14213"/>
                    <a:pt x="231038" y="-1382"/>
                    <a:pt x="253203" y="-1382"/>
                  </a:cubicBezTo>
                  <a:cubicBezTo>
                    <a:pt x="283167" y="-1382"/>
                    <a:pt x="297174" y="16157"/>
                    <a:pt x="297174" y="18643"/>
                  </a:cubicBezTo>
                  <a:cubicBezTo>
                    <a:pt x="297174" y="19707"/>
                    <a:pt x="295585" y="21652"/>
                    <a:pt x="294162" y="21652"/>
                  </a:cubicBezTo>
                  <a:cubicBezTo>
                    <a:pt x="293099" y="21652"/>
                    <a:pt x="292740" y="21303"/>
                    <a:pt x="291327" y="19882"/>
                  </a:cubicBezTo>
                  <a:cubicBezTo>
                    <a:pt x="277495" y="3581"/>
                    <a:pt x="256746" y="3581"/>
                    <a:pt x="253561" y="3581"/>
                  </a:cubicBezTo>
                  <a:cubicBezTo>
                    <a:pt x="240794" y="3581"/>
                    <a:pt x="235113" y="12259"/>
                    <a:pt x="235113" y="23249"/>
                  </a:cubicBezTo>
                  <a:cubicBezTo>
                    <a:pt x="235113" y="28393"/>
                    <a:pt x="237600" y="47703"/>
                    <a:pt x="246825" y="59938"/>
                  </a:cubicBezTo>
                  <a:cubicBezTo>
                    <a:pt x="253561" y="68616"/>
                    <a:pt x="262777" y="73579"/>
                    <a:pt x="271641" y="73579"/>
                  </a:cubicBezTo>
                  <a:cubicBezTo>
                    <a:pt x="274127" y="73579"/>
                    <a:pt x="282635" y="73230"/>
                    <a:pt x="287069" y="68267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60" name="任意多边形: 形状 59">
              <a:extLst>
                <a:ext uri="{FF2B5EF4-FFF2-40B4-BE49-F238E27FC236}">
                  <a16:creationId xmlns:a16="http://schemas.microsoft.com/office/drawing/2014/main" id="{FB7B108B-5950-B70C-D51F-DC822B4775C0}"/>
                </a:ext>
              </a:extLst>
            </p:cNvPr>
            <p:cNvSpPr/>
            <p:nvPr>
              <p:custDataLst>
                <p:tags r:id="rId99"/>
              </p:custDataLst>
            </p:nvPr>
          </p:nvSpPr>
          <p:spPr>
            <a:xfrm flipV="1">
              <a:off x="10032673" y="-15967497"/>
              <a:ext cx="29631" cy="75675"/>
            </a:xfrm>
            <a:custGeom>
              <a:avLst/>
              <a:gdLst>
                <a:gd name="connsiteX0" fmla="*/ 29632 w 29631"/>
                <a:gd name="connsiteY0" fmla="*/ 47730 h 75675"/>
                <a:gd name="connsiteX1" fmla="*/ 13425 w 29631"/>
                <a:gd name="connsiteY1" fmla="*/ 74306 h 75675"/>
                <a:gd name="connsiteX2" fmla="*/ 0 w 29631"/>
                <a:gd name="connsiteY2" fmla="*/ 60887 h 75675"/>
                <a:gd name="connsiteX3" fmla="*/ 13425 w 29631"/>
                <a:gd name="connsiteY3" fmla="*/ 47478 h 75675"/>
                <a:gd name="connsiteX4" fmla="*/ 22283 w 29631"/>
                <a:gd name="connsiteY4" fmla="*/ 50764 h 75675"/>
                <a:gd name="connsiteX5" fmla="*/ 23554 w 29631"/>
                <a:gd name="connsiteY5" fmla="*/ 51527 h 75675"/>
                <a:gd name="connsiteX6" fmla="*/ 24063 w 29631"/>
                <a:gd name="connsiteY6" fmla="*/ 47730 h 75675"/>
                <a:gd name="connsiteX7" fmla="*/ 6839 w 29631"/>
                <a:gd name="connsiteY7" fmla="*/ 5468 h 75675"/>
                <a:gd name="connsiteX8" fmla="*/ 4051 w 29631"/>
                <a:gd name="connsiteY8" fmla="*/ 1417 h 75675"/>
                <a:gd name="connsiteX9" fmla="*/ 6586 w 29631"/>
                <a:gd name="connsiteY9" fmla="*/ -1370 h 75675"/>
                <a:gd name="connsiteX10" fmla="*/ 29632 w 29631"/>
                <a:gd name="connsiteY10" fmla="*/ 47730 h 75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9631" h="75675">
                  <a:moveTo>
                    <a:pt x="29632" y="47730"/>
                  </a:moveTo>
                  <a:cubicBezTo>
                    <a:pt x="29632" y="64437"/>
                    <a:pt x="23300" y="74306"/>
                    <a:pt x="13425" y="74306"/>
                  </a:cubicBezTo>
                  <a:cubicBezTo>
                    <a:pt x="5068" y="74306"/>
                    <a:pt x="0" y="67977"/>
                    <a:pt x="0" y="60887"/>
                  </a:cubicBezTo>
                  <a:cubicBezTo>
                    <a:pt x="0" y="54059"/>
                    <a:pt x="5068" y="47478"/>
                    <a:pt x="13425" y="47478"/>
                  </a:cubicBezTo>
                  <a:cubicBezTo>
                    <a:pt x="16460" y="47478"/>
                    <a:pt x="19757" y="48493"/>
                    <a:pt x="22283" y="50764"/>
                  </a:cubicBezTo>
                  <a:cubicBezTo>
                    <a:pt x="23046" y="51272"/>
                    <a:pt x="23300" y="51527"/>
                    <a:pt x="23554" y="51527"/>
                  </a:cubicBezTo>
                  <a:cubicBezTo>
                    <a:pt x="23808" y="51527"/>
                    <a:pt x="24063" y="51272"/>
                    <a:pt x="24063" y="47730"/>
                  </a:cubicBezTo>
                  <a:cubicBezTo>
                    <a:pt x="24063" y="29000"/>
                    <a:pt x="15197" y="13820"/>
                    <a:pt x="6839" y="5468"/>
                  </a:cubicBezTo>
                  <a:cubicBezTo>
                    <a:pt x="4051" y="2681"/>
                    <a:pt x="4051" y="2172"/>
                    <a:pt x="4051" y="1417"/>
                  </a:cubicBezTo>
                  <a:cubicBezTo>
                    <a:pt x="4051" y="-360"/>
                    <a:pt x="5322" y="-1370"/>
                    <a:pt x="6586" y="-1370"/>
                  </a:cubicBezTo>
                  <a:cubicBezTo>
                    <a:pt x="9374" y="-1370"/>
                    <a:pt x="29632" y="18116"/>
                    <a:pt x="29632" y="47730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61" name="任意多边形: 形状 60">
              <a:extLst>
                <a:ext uri="{FF2B5EF4-FFF2-40B4-BE49-F238E27FC236}">
                  <a16:creationId xmlns:a16="http://schemas.microsoft.com/office/drawing/2014/main" id="{8FDD23E5-B377-CED8-8281-94CB20918883}"/>
                </a:ext>
              </a:extLst>
            </p:cNvPr>
            <p:cNvSpPr/>
            <p:nvPr>
              <p:custDataLst>
                <p:tags r:id="rId100"/>
              </p:custDataLst>
            </p:nvPr>
          </p:nvSpPr>
          <p:spPr>
            <a:xfrm flipV="1">
              <a:off x="10132364" y="-16113527"/>
              <a:ext cx="184090" cy="172857"/>
            </a:xfrm>
            <a:custGeom>
              <a:avLst/>
              <a:gdLst>
                <a:gd name="connsiteX0" fmla="*/ 142313 w 184090"/>
                <a:gd name="connsiteY0" fmla="*/ 142627 h 172857"/>
                <a:gd name="connsiteX1" fmla="*/ 145856 w 184090"/>
                <a:gd name="connsiteY1" fmla="*/ 146177 h 172857"/>
                <a:gd name="connsiteX2" fmla="*/ 179032 w 184090"/>
                <a:gd name="connsiteY2" fmla="*/ 163635 h 172857"/>
                <a:gd name="connsiteX3" fmla="*/ 184091 w 184090"/>
                <a:gd name="connsiteY3" fmla="*/ 168447 h 172857"/>
                <a:gd name="connsiteX4" fmla="*/ 180800 w 184090"/>
                <a:gd name="connsiteY4" fmla="*/ 171481 h 172857"/>
                <a:gd name="connsiteX5" fmla="*/ 160036 w 184090"/>
                <a:gd name="connsiteY5" fmla="*/ 170727 h 172857"/>
                <a:gd name="connsiteX6" fmla="*/ 134717 w 184090"/>
                <a:gd name="connsiteY6" fmla="*/ 171481 h 172857"/>
                <a:gd name="connsiteX7" fmla="*/ 129903 w 184090"/>
                <a:gd name="connsiteY7" fmla="*/ 166676 h 172857"/>
                <a:gd name="connsiteX8" fmla="*/ 133700 w 184090"/>
                <a:gd name="connsiteY8" fmla="*/ 163635 h 172857"/>
                <a:gd name="connsiteX9" fmla="*/ 142821 w 184090"/>
                <a:gd name="connsiteY9" fmla="*/ 157817 h 172857"/>
                <a:gd name="connsiteX10" fmla="*/ 135980 w 184090"/>
                <a:gd name="connsiteY10" fmla="*/ 145668 h 172857"/>
                <a:gd name="connsiteX11" fmla="*/ 77234 w 184090"/>
                <a:gd name="connsiteY11" fmla="*/ 78093 h 172857"/>
                <a:gd name="connsiteX12" fmla="*/ 49373 w 184090"/>
                <a:gd name="connsiteY12" fmla="*/ 153259 h 172857"/>
                <a:gd name="connsiteX13" fmla="*/ 47856 w 184090"/>
                <a:gd name="connsiteY13" fmla="*/ 157563 h 172857"/>
                <a:gd name="connsiteX14" fmla="*/ 62799 w 184090"/>
                <a:gd name="connsiteY14" fmla="*/ 163635 h 172857"/>
                <a:gd name="connsiteX15" fmla="*/ 68876 w 184090"/>
                <a:gd name="connsiteY15" fmla="*/ 168702 h 172857"/>
                <a:gd name="connsiteX16" fmla="*/ 65079 w 184090"/>
                <a:gd name="connsiteY16" fmla="*/ 171481 h 172857"/>
                <a:gd name="connsiteX17" fmla="*/ 33168 w 184090"/>
                <a:gd name="connsiteY17" fmla="*/ 170727 h 172857"/>
                <a:gd name="connsiteX18" fmla="*/ 4807 w 184090"/>
                <a:gd name="connsiteY18" fmla="*/ 171481 h 172857"/>
                <a:gd name="connsiteX19" fmla="*/ 0 w 184090"/>
                <a:gd name="connsiteY19" fmla="*/ 166424 h 172857"/>
                <a:gd name="connsiteX20" fmla="*/ 5823 w 184090"/>
                <a:gd name="connsiteY20" fmla="*/ 163635 h 172857"/>
                <a:gd name="connsiteX21" fmla="*/ 24310 w 184090"/>
                <a:gd name="connsiteY21" fmla="*/ 155029 h 172857"/>
                <a:gd name="connsiteX22" fmla="*/ 55451 w 184090"/>
                <a:gd name="connsiteY22" fmla="*/ 71764 h 172857"/>
                <a:gd name="connsiteX23" fmla="*/ 56467 w 184090"/>
                <a:gd name="connsiteY23" fmla="*/ 67461 h 172857"/>
                <a:gd name="connsiteX24" fmla="*/ 45075 w 184090"/>
                <a:gd name="connsiteY24" fmla="*/ 21402 h 172857"/>
                <a:gd name="connsiteX25" fmla="*/ 21267 w 184090"/>
                <a:gd name="connsiteY25" fmla="*/ 6466 h 172857"/>
                <a:gd name="connsiteX26" fmla="*/ 14434 w 184090"/>
                <a:gd name="connsiteY26" fmla="*/ 1409 h 172857"/>
                <a:gd name="connsiteX27" fmla="*/ 17978 w 184090"/>
                <a:gd name="connsiteY27" fmla="*/ -1377 h 172857"/>
                <a:gd name="connsiteX28" fmla="*/ 49881 w 184090"/>
                <a:gd name="connsiteY28" fmla="*/ -616 h 172857"/>
                <a:gd name="connsiteX29" fmla="*/ 82294 w 184090"/>
                <a:gd name="connsiteY29" fmla="*/ -1377 h 172857"/>
                <a:gd name="connsiteX30" fmla="*/ 87108 w 184090"/>
                <a:gd name="connsiteY30" fmla="*/ 3688 h 172857"/>
                <a:gd name="connsiteX31" fmla="*/ 80014 w 184090"/>
                <a:gd name="connsiteY31" fmla="*/ 6466 h 172857"/>
                <a:gd name="connsiteX32" fmla="*/ 70394 w 184090"/>
                <a:gd name="connsiteY32" fmla="*/ 6975 h 172857"/>
                <a:gd name="connsiteX33" fmla="*/ 63562 w 184090"/>
                <a:gd name="connsiteY33" fmla="*/ 11024 h 172857"/>
                <a:gd name="connsiteX34" fmla="*/ 67105 w 184090"/>
                <a:gd name="connsiteY34" fmla="*/ 26967 h 172857"/>
                <a:gd name="connsiteX35" fmla="*/ 75962 w 184090"/>
                <a:gd name="connsiteY35" fmla="*/ 62657 h 172857"/>
                <a:gd name="connsiteX36" fmla="*/ 79514 w 184090"/>
                <a:gd name="connsiteY36" fmla="*/ 70502 h 172857"/>
                <a:gd name="connsiteX37" fmla="*/ 142313 w 184090"/>
                <a:gd name="connsiteY37" fmla="*/ 142627 h 172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84090" h="172857">
                  <a:moveTo>
                    <a:pt x="142313" y="142627"/>
                  </a:moveTo>
                  <a:lnTo>
                    <a:pt x="145856" y="146177"/>
                  </a:lnTo>
                  <a:cubicBezTo>
                    <a:pt x="153450" y="153766"/>
                    <a:pt x="161808" y="162373"/>
                    <a:pt x="179032" y="163635"/>
                  </a:cubicBezTo>
                  <a:cubicBezTo>
                    <a:pt x="181817" y="163890"/>
                    <a:pt x="184091" y="163890"/>
                    <a:pt x="184091" y="168447"/>
                  </a:cubicBezTo>
                  <a:cubicBezTo>
                    <a:pt x="184091" y="170473"/>
                    <a:pt x="182827" y="171481"/>
                    <a:pt x="180800" y="171481"/>
                  </a:cubicBezTo>
                  <a:cubicBezTo>
                    <a:pt x="174216" y="171481"/>
                    <a:pt x="166875" y="170727"/>
                    <a:pt x="160036" y="170727"/>
                  </a:cubicBezTo>
                  <a:cubicBezTo>
                    <a:pt x="151678" y="170727"/>
                    <a:pt x="142821" y="171481"/>
                    <a:pt x="134717" y="171481"/>
                  </a:cubicBezTo>
                  <a:cubicBezTo>
                    <a:pt x="133191" y="171481"/>
                    <a:pt x="129903" y="171481"/>
                    <a:pt x="129903" y="166676"/>
                  </a:cubicBezTo>
                  <a:cubicBezTo>
                    <a:pt x="129903" y="163890"/>
                    <a:pt x="132438" y="163635"/>
                    <a:pt x="133700" y="163635"/>
                  </a:cubicBezTo>
                  <a:cubicBezTo>
                    <a:pt x="135472" y="163635"/>
                    <a:pt x="142821" y="163128"/>
                    <a:pt x="142821" y="157817"/>
                  </a:cubicBezTo>
                  <a:cubicBezTo>
                    <a:pt x="142821" y="153512"/>
                    <a:pt x="136997" y="146931"/>
                    <a:pt x="135980" y="145668"/>
                  </a:cubicBezTo>
                  <a:lnTo>
                    <a:pt x="77234" y="78093"/>
                  </a:lnTo>
                  <a:lnTo>
                    <a:pt x="49373" y="153259"/>
                  </a:lnTo>
                  <a:cubicBezTo>
                    <a:pt x="47856" y="156800"/>
                    <a:pt x="47856" y="157308"/>
                    <a:pt x="47856" y="157563"/>
                  </a:cubicBezTo>
                  <a:cubicBezTo>
                    <a:pt x="47856" y="163635"/>
                    <a:pt x="60265" y="163635"/>
                    <a:pt x="62799" y="163635"/>
                  </a:cubicBezTo>
                  <a:cubicBezTo>
                    <a:pt x="66342" y="163635"/>
                    <a:pt x="68876" y="163635"/>
                    <a:pt x="68876" y="168702"/>
                  </a:cubicBezTo>
                  <a:cubicBezTo>
                    <a:pt x="68876" y="171481"/>
                    <a:pt x="65833" y="171481"/>
                    <a:pt x="65079" y="171481"/>
                  </a:cubicBezTo>
                  <a:cubicBezTo>
                    <a:pt x="57985" y="171481"/>
                    <a:pt x="40262" y="170727"/>
                    <a:pt x="33168" y="170727"/>
                  </a:cubicBezTo>
                  <a:cubicBezTo>
                    <a:pt x="26843" y="170727"/>
                    <a:pt x="11138" y="171481"/>
                    <a:pt x="4807" y="171481"/>
                  </a:cubicBezTo>
                  <a:cubicBezTo>
                    <a:pt x="3289" y="171481"/>
                    <a:pt x="0" y="171481"/>
                    <a:pt x="0" y="166424"/>
                  </a:cubicBezTo>
                  <a:cubicBezTo>
                    <a:pt x="0" y="163635"/>
                    <a:pt x="2527" y="163635"/>
                    <a:pt x="5823" y="163635"/>
                  </a:cubicBezTo>
                  <a:cubicBezTo>
                    <a:pt x="21012" y="163635"/>
                    <a:pt x="22030" y="161357"/>
                    <a:pt x="24310" y="155029"/>
                  </a:cubicBezTo>
                  <a:lnTo>
                    <a:pt x="55451" y="71764"/>
                  </a:lnTo>
                  <a:cubicBezTo>
                    <a:pt x="55705" y="71009"/>
                    <a:pt x="56467" y="68222"/>
                    <a:pt x="56467" y="67461"/>
                  </a:cubicBezTo>
                  <a:cubicBezTo>
                    <a:pt x="56467" y="66707"/>
                    <a:pt x="46338" y="25959"/>
                    <a:pt x="45075" y="21402"/>
                  </a:cubicBezTo>
                  <a:cubicBezTo>
                    <a:pt x="41779" y="7482"/>
                    <a:pt x="41525" y="6721"/>
                    <a:pt x="21267" y="6466"/>
                  </a:cubicBezTo>
                  <a:cubicBezTo>
                    <a:pt x="16461" y="6466"/>
                    <a:pt x="14434" y="6466"/>
                    <a:pt x="14434" y="1409"/>
                  </a:cubicBezTo>
                  <a:cubicBezTo>
                    <a:pt x="14434" y="-1377"/>
                    <a:pt x="17469" y="-1377"/>
                    <a:pt x="17978" y="-1377"/>
                  </a:cubicBezTo>
                  <a:cubicBezTo>
                    <a:pt x="25064" y="-1377"/>
                    <a:pt x="42795" y="-616"/>
                    <a:pt x="49881" y="-616"/>
                  </a:cubicBezTo>
                  <a:cubicBezTo>
                    <a:pt x="56976" y="-616"/>
                    <a:pt x="75208" y="-1377"/>
                    <a:pt x="82294" y="-1377"/>
                  </a:cubicBezTo>
                  <a:cubicBezTo>
                    <a:pt x="84065" y="-1377"/>
                    <a:pt x="87108" y="-1377"/>
                    <a:pt x="87108" y="3688"/>
                  </a:cubicBezTo>
                  <a:cubicBezTo>
                    <a:pt x="87108" y="6466"/>
                    <a:pt x="84828" y="6466"/>
                    <a:pt x="80014" y="6466"/>
                  </a:cubicBezTo>
                  <a:cubicBezTo>
                    <a:pt x="79514" y="6466"/>
                    <a:pt x="74699" y="6466"/>
                    <a:pt x="70394" y="6975"/>
                  </a:cubicBezTo>
                  <a:cubicBezTo>
                    <a:pt x="65079" y="7482"/>
                    <a:pt x="63562" y="7983"/>
                    <a:pt x="63562" y="11024"/>
                  </a:cubicBezTo>
                  <a:cubicBezTo>
                    <a:pt x="63562" y="12795"/>
                    <a:pt x="65833" y="21656"/>
                    <a:pt x="67105" y="26967"/>
                  </a:cubicBezTo>
                  <a:lnTo>
                    <a:pt x="75962" y="62657"/>
                  </a:lnTo>
                  <a:cubicBezTo>
                    <a:pt x="77234" y="67461"/>
                    <a:pt x="77488" y="68222"/>
                    <a:pt x="79514" y="70502"/>
                  </a:cubicBezTo>
                  <a:lnTo>
                    <a:pt x="142313" y="142627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62" name="任意多边形: 形状 61">
              <a:extLst>
                <a:ext uri="{FF2B5EF4-FFF2-40B4-BE49-F238E27FC236}">
                  <a16:creationId xmlns:a16="http://schemas.microsoft.com/office/drawing/2014/main" id="{9A1BDB6D-77D4-CA1F-5B65-E3D028A4C9BB}"/>
                </a:ext>
              </a:extLst>
            </p:cNvPr>
            <p:cNvSpPr/>
            <p:nvPr>
              <p:custDataLst>
                <p:tags r:id="rId101"/>
              </p:custDataLst>
            </p:nvPr>
          </p:nvSpPr>
          <p:spPr>
            <a:xfrm flipV="1">
              <a:off x="10279724" y="-16020379"/>
              <a:ext cx="130569" cy="121210"/>
            </a:xfrm>
            <a:custGeom>
              <a:avLst/>
              <a:gdLst>
                <a:gd name="connsiteX0" fmla="*/ 82269 w 130569"/>
                <a:gd name="connsiteY0" fmla="*/ 58701 h 121210"/>
                <a:gd name="connsiteX1" fmla="*/ 71807 w 130569"/>
                <a:gd name="connsiteY1" fmla="*/ 104602 h 121210"/>
                <a:gd name="connsiteX2" fmla="*/ 41134 w 130569"/>
                <a:gd name="connsiteY2" fmla="*/ 119838 h 121210"/>
                <a:gd name="connsiteX3" fmla="*/ 0 w 130569"/>
                <a:gd name="connsiteY3" fmla="*/ 58701 h 121210"/>
                <a:gd name="connsiteX4" fmla="*/ 41134 w 130569"/>
                <a:gd name="connsiteY4" fmla="*/ -1372 h 121210"/>
                <a:gd name="connsiteX5" fmla="*/ 82269 w 130569"/>
                <a:gd name="connsiteY5" fmla="*/ 58701 h 121210"/>
                <a:gd name="connsiteX6" fmla="*/ 41134 w 130569"/>
                <a:gd name="connsiteY6" fmla="*/ 3590 h 121210"/>
                <a:gd name="connsiteX7" fmla="*/ 18613 w 130569"/>
                <a:gd name="connsiteY7" fmla="*/ 22900 h 121210"/>
                <a:gd name="connsiteX8" fmla="*/ 16134 w 130569"/>
                <a:gd name="connsiteY8" fmla="*/ 61004 h 121210"/>
                <a:gd name="connsiteX9" fmla="*/ 18795 w 130569"/>
                <a:gd name="connsiteY9" fmla="*/ 97161 h 121210"/>
                <a:gd name="connsiteX10" fmla="*/ 41134 w 130569"/>
                <a:gd name="connsiteY10" fmla="*/ 114883 h 121210"/>
                <a:gd name="connsiteX11" fmla="*/ 63124 w 130569"/>
                <a:gd name="connsiteY11" fmla="*/ 98749 h 121210"/>
                <a:gd name="connsiteX12" fmla="*/ 66135 w 130569"/>
                <a:gd name="connsiteY12" fmla="*/ 61004 h 121210"/>
                <a:gd name="connsiteX13" fmla="*/ 63831 w 130569"/>
                <a:gd name="connsiteY13" fmla="*/ 23615 h 121210"/>
                <a:gd name="connsiteX14" fmla="*/ 41134 w 130569"/>
                <a:gd name="connsiteY14" fmla="*/ 3590 h 121210"/>
                <a:gd name="connsiteX15" fmla="*/ 130570 w 130569"/>
                <a:gd name="connsiteY15" fmla="*/ 68268 h 121210"/>
                <a:gd name="connsiteX16" fmla="*/ 120465 w 130569"/>
                <a:gd name="connsiteY16" fmla="*/ 78551 h 121210"/>
                <a:gd name="connsiteX17" fmla="*/ 110177 w 130569"/>
                <a:gd name="connsiteY17" fmla="*/ 68451 h 121210"/>
                <a:gd name="connsiteX18" fmla="*/ 120291 w 130569"/>
                <a:gd name="connsiteY18" fmla="*/ 58169 h 121210"/>
                <a:gd name="connsiteX19" fmla="*/ 130570 w 130569"/>
                <a:gd name="connsiteY19" fmla="*/ 68268 h 121210"/>
                <a:gd name="connsiteX20" fmla="*/ 130570 w 130569"/>
                <a:gd name="connsiteY20" fmla="*/ 12269 h 121210"/>
                <a:gd name="connsiteX21" fmla="*/ 120465 w 130569"/>
                <a:gd name="connsiteY21" fmla="*/ 22550 h 121210"/>
                <a:gd name="connsiteX22" fmla="*/ 110177 w 130569"/>
                <a:gd name="connsiteY22" fmla="*/ 12452 h 121210"/>
                <a:gd name="connsiteX23" fmla="*/ 120291 w 130569"/>
                <a:gd name="connsiteY23" fmla="*/ 2168 h 121210"/>
                <a:gd name="connsiteX24" fmla="*/ 130570 w 130569"/>
                <a:gd name="connsiteY24" fmla="*/ 12269 h 1212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30569" h="121210">
                  <a:moveTo>
                    <a:pt x="82269" y="58701"/>
                  </a:moveTo>
                  <a:cubicBezTo>
                    <a:pt x="82269" y="78193"/>
                    <a:pt x="79965" y="92199"/>
                    <a:pt x="71807" y="104602"/>
                  </a:cubicBezTo>
                  <a:cubicBezTo>
                    <a:pt x="66310" y="112756"/>
                    <a:pt x="55315" y="119838"/>
                    <a:pt x="41134" y="119838"/>
                  </a:cubicBezTo>
                  <a:cubicBezTo>
                    <a:pt x="0" y="119838"/>
                    <a:pt x="0" y="71461"/>
                    <a:pt x="0" y="58701"/>
                  </a:cubicBezTo>
                  <a:cubicBezTo>
                    <a:pt x="0" y="45942"/>
                    <a:pt x="0" y="-1372"/>
                    <a:pt x="41134" y="-1372"/>
                  </a:cubicBezTo>
                  <a:cubicBezTo>
                    <a:pt x="82269" y="-1372"/>
                    <a:pt x="82269" y="45942"/>
                    <a:pt x="82269" y="58701"/>
                  </a:cubicBezTo>
                  <a:close/>
                  <a:moveTo>
                    <a:pt x="41134" y="3590"/>
                  </a:moveTo>
                  <a:cubicBezTo>
                    <a:pt x="32976" y="3590"/>
                    <a:pt x="22164" y="8370"/>
                    <a:pt x="18613" y="22900"/>
                  </a:cubicBezTo>
                  <a:cubicBezTo>
                    <a:pt x="16134" y="33357"/>
                    <a:pt x="16134" y="47896"/>
                    <a:pt x="16134" y="61004"/>
                  </a:cubicBezTo>
                  <a:cubicBezTo>
                    <a:pt x="16134" y="73945"/>
                    <a:pt x="16134" y="87412"/>
                    <a:pt x="18795" y="97161"/>
                  </a:cubicBezTo>
                  <a:cubicBezTo>
                    <a:pt x="22514" y="111160"/>
                    <a:pt x="33866" y="114883"/>
                    <a:pt x="41134" y="114883"/>
                  </a:cubicBezTo>
                  <a:cubicBezTo>
                    <a:pt x="50707" y="114883"/>
                    <a:pt x="59930" y="109032"/>
                    <a:pt x="63124" y="98749"/>
                  </a:cubicBezTo>
                  <a:cubicBezTo>
                    <a:pt x="65960" y="89183"/>
                    <a:pt x="66135" y="76423"/>
                    <a:pt x="66135" y="61004"/>
                  </a:cubicBezTo>
                  <a:cubicBezTo>
                    <a:pt x="66135" y="47896"/>
                    <a:pt x="66135" y="34778"/>
                    <a:pt x="63831" y="23615"/>
                  </a:cubicBezTo>
                  <a:cubicBezTo>
                    <a:pt x="60280" y="7489"/>
                    <a:pt x="48229" y="3590"/>
                    <a:pt x="41134" y="3590"/>
                  </a:cubicBezTo>
                  <a:close/>
                  <a:moveTo>
                    <a:pt x="130570" y="68268"/>
                  </a:moveTo>
                  <a:cubicBezTo>
                    <a:pt x="130570" y="74477"/>
                    <a:pt x="125605" y="78551"/>
                    <a:pt x="120465" y="78551"/>
                  </a:cubicBezTo>
                  <a:cubicBezTo>
                    <a:pt x="114260" y="78551"/>
                    <a:pt x="110177" y="73588"/>
                    <a:pt x="110177" y="68451"/>
                  </a:cubicBezTo>
                  <a:cubicBezTo>
                    <a:pt x="110177" y="62242"/>
                    <a:pt x="115142" y="58169"/>
                    <a:pt x="120291" y="58169"/>
                  </a:cubicBezTo>
                  <a:cubicBezTo>
                    <a:pt x="126495" y="58169"/>
                    <a:pt x="130570" y="63132"/>
                    <a:pt x="130570" y="68268"/>
                  </a:cubicBezTo>
                  <a:close/>
                  <a:moveTo>
                    <a:pt x="130570" y="12269"/>
                  </a:moveTo>
                  <a:cubicBezTo>
                    <a:pt x="130570" y="18470"/>
                    <a:pt x="125605" y="22550"/>
                    <a:pt x="120465" y="22550"/>
                  </a:cubicBezTo>
                  <a:cubicBezTo>
                    <a:pt x="114260" y="22550"/>
                    <a:pt x="110177" y="17588"/>
                    <a:pt x="110177" y="12452"/>
                  </a:cubicBezTo>
                  <a:cubicBezTo>
                    <a:pt x="110177" y="6242"/>
                    <a:pt x="115142" y="2168"/>
                    <a:pt x="120291" y="2168"/>
                  </a:cubicBezTo>
                  <a:cubicBezTo>
                    <a:pt x="126495" y="2168"/>
                    <a:pt x="130570" y="7131"/>
                    <a:pt x="130570" y="12269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63" name="任意多边形: 形状 62">
              <a:extLst>
                <a:ext uri="{FF2B5EF4-FFF2-40B4-BE49-F238E27FC236}">
                  <a16:creationId xmlns:a16="http://schemas.microsoft.com/office/drawing/2014/main" id="{355F60ED-49AE-CE8A-AEF9-DB103CB97202}"/>
                </a:ext>
              </a:extLst>
            </p:cNvPr>
            <p:cNvSpPr/>
            <p:nvPr>
              <p:custDataLst>
                <p:tags r:id="rId102"/>
              </p:custDataLst>
            </p:nvPr>
          </p:nvSpPr>
          <p:spPr>
            <a:xfrm flipV="1">
              <a:off x="10437132" y="-16020204"/>
              <a:ext cx="53726" cy="119263"/>
            </a:xfrm>
            <a:custGeom>
              <a:avLst/>
              <a:gdLst>
                <a:gd name="connsiteX0" fmla="*/ 49119 w 53726"/>
                <a:gd name="connsiteY0" fmla="*/ 111159 h 119263"/>
                <a:gd name="connsiteX1" fmla="*/ 42024 w 53726"/>
                <a:gd name="connsiteY1" fmla="*/ 117892 h 119263"/>
                <a:gd name="connsiteX2" fmla="*/ 32094 w 53726"/>
                <a:gd name="connsiteY2" fmla="*/ 108150 h 119263"/>
                <a:gd name="connsiteX3" fmla="*/ 39189 w 53726"/>
                <a:gd name="connsiteY3" fmla="*/ 101409 h 119263"/>
                <a:gd name="connsiteX4" fmla="*/ 49119 w 53726"/>
                <a:gd name="connsiteY4" fmla="*/ 111159 h 119263"/>
                <a:gd name="connsiteX5" fmla="*/ 12941 w 53726"/>
                <a:gd name="connsiteY5" fmla="*/ 21129 h 119263"/>
                <a:gd name="connsiteX6" fmla="*/ 11352 w 53726"/>
                <a:gd name="connsiteY6" fmla="*/ 13689 h 119263"/>
                <a:gd name="connsiteX7" fmla="*/ 28194 w 53726"/>
                <a:gd name="connsiteY7" fmla="*/ -1372 h 119263"/>
                <a:gd name="connsiteX8" fmla="*/ 53726 w 53726"/>
                <a:gd name="connsiteY8" fmla="*/ 25741 h 119263"/>
                <a:gd name="connsiteX9" fmla="*/ 50890 w 53726"/>
                <a:gd name="connsiteY9" fmla="*/ 28044 h 119263"/>
                <a:gd name="connsiteX10" fmla="*/ 47521 w 53726"/>
                <a:gd name="connsiteY10" fmla="*/ 25028 h 119263"/>
                <a:gd name="connsiteX11" fmla="*/ 28726 w 53726"/>
                <a:gd name="connsiteY11" fmla="*/ 3590 h 119263"/>
                <a:gd name="connsiteX12" fmla="*/ 24293 w 53726"/>
                <a:gd name="connsiteY12" fmla="*/ 9790 h 119263"/>
                <a:gd name="connsiteX13" fmla="*/ 27130 w 53726"/>
                <a:gd name="connsiteY13" fmla="*/ 21129 h 119263"/>
                <a:gd name="connsiteX14" fmla="*/ 32802 w 53726"/>
                <a:gd name="connsiteY14" fmla="*/ 35310 h 119263"/>
                <a:gd name="connsiteX15" fmla="*/ 41492 w 53726"/>
                <a:gd name="connsiteY15" fmla="*/ 57819 h 119263"/>
                <a:gd name="connsiteX16" fmla="*/ 42556 w 53726"/>
                <a:gd name="connsiteY16" fmla="*/ 63488 h 119263"/>
                <a:gd name="connsiteX17" fmla="*/ 25707 w 53726"/>
                <a:gd name="connsiteY17" fmla="*/ 78551 h 119263"/>
                <a:gd name="connsiteX18" fmla="*/ 0 w 53726"/>
                <a:gd name="connsiteY18" fmla="*/ 51436 h 119263"/>
                <a:gd name="connsiteX19" fmla="*/ 3011 w 53726"/>
                <a:gd name="connsiteY19" fmla="*/ 49133 h 119263"/>
                <a:gd name="connsiteX20" fmla="*/ 6204 w 53726"/>
                <a:gd name="connsiteY20" fmla="*/ 51968 h 119263"/>
                <a:gd name="connsiteX21" fmla="*/ 25175 w 53726"/>
                <a:gd name="connsiteY21" fmla="*/ 73588 h 119263"/>
                <a:gd name="connsiteX22" fmla="*/ 29608 w 53726"/>
                <a:gd name="connsiteY22" fmla="*/ 67387 h 119263"/>
                <a:gd name="connsiteX23" fmla="*/ 24118 w 53726"/>
                <a:gd name="connsiteY23" fmla="*/ 49665 h 119263"/>
                <a:gd name="connsiteX24" fmla="*/ 12941 w 53726"/>
                <a:gd name="connsiteY24" fmla="*/ 21129 h 119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3726" h="119263">
                  <a:moveTo>
                    <a:pt x="49119" y="111159"/>
                  </a:moveTo>
                  <a:cubicBezTo>
                    <a:pt x="49119" y="113993"/>
                    <a:pt x="46990" y="117892"/>
                    <a:pt x="42024" y="117892"/>
                  </a:cubicBezTo>
                  <a:cubicBezTo>
                    <a:pt x="37234" y="117892"/>
                    <a:pt x="32094" y="113288"/>
                    <a:pt x="32094" y="108150"/>
                  </a:cubicBezTo>
                  <a:cubicBezTo>
                    <a:pt x="32094" y="105132"/>
                    <a:pt x="34398" y="101409"/>
                    <a:pt x="39189" y="101409"/>
                  </a:cubicBezTo>
                  <a:cubicBezTo>
                    <a:pt x="44328" y="101409"/>
                    <a:pt x="49119" y="106371"/>
                    <a:pt x="49119" y="111159"/>
                  </a:cubicBezTo>
                  <a:close/>
                  <a:moveTo>
                    <a:pt x="12941" y="21129"/>
                  </a:moveTo>
                  <a:cubicBezTo>
                    <a:pt x="12234" y="18827"/>
                    <a:pt x="11352" y="16699"/>
                    <a:pt x="11352" y="13689"/>
                  </a:cubicBezTo>
                  <a:cubicBezTo>
                    <a:pt x="11352" y="5360"/>
                    <a:pt x="18438" y="-1372"/>
                    <a:pt x="28194" y="-1372"/>
                  </a:cubicBezTo>
                  <a:cubicBezTo>
                    <a:pt x="45925" y="-1372"/>
                    <a:pt x="53726" y="23082"/>
                    <a:pt x="53726" y="25741"/>
                  </a:cubicBezTo>
                  <a:cubicBezTo>
                    <a:pt x="53726" y="28044"/>
                    <a:pt x="51422" y="28044"/>
                    <a:pt x="50890" y="28044"/>
                  </a:cubicBezTo>
                  <a:cubicBezTo>
                    <a:pt x="48404" y="28044"/>
                    <a:pt x="48229" y="26980"/>
                    <a:pt x="47521" y="25028"/>
                  </a:cubicBezTo>
                  <a:cubicBezTo>
                    <a:pt x="43438" y="10854"/>
                    <a:pt x="35637" y="3590"/>
                    <a:pt x="28726" y="3590"/>
                  </a:cubicBezTo>
                  <a:cubicBezTo>
                    <a:pt x="25175" y="3590"/>
                    <a:pt x="24293" y="5892"/>
                    <a:pt x="24293" y="9790"/>
                  </a:cubicBezTo>
                  <a:cubicBezTo>
                    <a:pt x="24293" y="13864"/>
                    <a:pt x="25532" y="17231"/>
                    <a:pt x="27130" y="21129"/>
                  </a:cubicBezTo>
                  <a:cubicBezTo>
                    <a:pt x="28901" y="25917"/>
                    <a:pt x="30855" y="30704"/>
                    <a:pt x="32802" y="35310"/>
                  </a:cubicBezTo>
                  <a:cubicBezTo>
                    <a:pt x="34398" y="39565"/>
                    <a:pt x="40785" y="55691"/>
                    <a:pt x="41492" y="57819"/>
                  </a:cubicBezTo>
                  <a:cubicBezTo>
                    <a:pt x="42024" y="59590"/>
                    <a:pt x="42556" y="61717"/>
                    <a:pt x="42556" y="63488"/>
                  </a:cubicBezTo>
                  <a:cubicBezTo>
                    <a:pt x="42556" y="71817"/>
                    <a:pt x="35462" y="78551"/>
                    <a:pt x="25707" y="78551"/>
                  </a:cubicBezTo>
                  <a:cubicBezTo>
                    <a:pt x="8158" y="78551"/>
                    <a:pt x="0" y="54452"/>
                    <a:pt x="0" y="51436"/>
                  </a:cubicBezTo>
                  <a:cubicBezTo>
                    <a:pt x="0" y="49133"/>
                    <a:pt x="2486" y="49133"/>
                    <a:pt x="3011" y="49133"/>
                  </a:cubicBezTo>
                  <a:cubicBezTo>
                    <a:pt x="5497" y="49133"/>
                    <a:pt x="5672" y="50022"/>
                    <a:pt x="6204" y="51968"/>
                  </a:cubicBezTo>
                  <a:cubicBezTo>
                    <a:pt x="10820" y="67212"/>
                    <a:pt x="18621" y="73588"/>
                    <a:pt x="25175" y="73588"/>
                  </a:cubicBezTo>
                  <a:cubicBezTo>
                    <a:pt x="28019" y="73588"/>
                    <a:pt x="29608" y="72174"/>
                    <a:pt x="29608" y="67387"/>
                  </a:cubicBezTo>
                  <a:cubicBezTo>
                    <a:pt x="29608" y="63313"/>
                    <a:pt x="28551" y="60654"/>
                    <a:pt x="24118" y="49665"/>
                  </a:cubicBezTo>
                  <a:lnTo>
                    <a:pt x="12941" y="21129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512" name="任意多边形: 形状 511">
              <a:extLst>
                <a:ext uri="{FF2B5EF4-FFF2-40B4-BE49-F238E27FC236}">
                  <a16:creationId xmlns:a16="http://schemas.microsoft.com/office/drawing/2014/main" id="{7FFA4C54-E9A8-C71C-70D6-D15F3EB5A8F6}"/>
                </a:ext>
              </a:extLst>
            </p:cNvPr>
            <p:cNvSpPr/>
            <p:nvPr>
              <p:custDataLst>
                <p:tags r:id="rId103"/>
              </p:custDataLst>
            </p:nvPr>
          </p:nvSpPr>
          <p:spPr>
            <a:xfrm flipV="1">
              <a:off x="10519589" y="-15951445"/>
              <a:ext cx="119861" cy="8685"/>
            </a:xfrm>
            <a:custGeom>
              <a:avLst/>
              <a:gdLst>
                <a:gd name="connsiteX0" fmla="*/ 112768 w 119861"/>
                <a:gd name="connsiteY0" fmla="*/ -1371 h 8685"/>
                <a:gd name="connsiteX1" fmla="*/ 119862 w 119861"/>
                <a:gd name="connsiteY1" fmla="*/ 2884 h 8685"/>
                <a:gd name="connsiteX2" fmla="*/ 112768 w 119861"/>
                <a:gd name="connsiteY2" fmla="*/ 7315 h 8685"/>
                <a:gd name="connsiteX3" fmla="*/ 7086 w 119861"/>
                <a:gd name="connsiteY3" fmla="*/ 7315 h 8685"/>
                <a:gd name="connsiteX4" fmla="*/ 0 w 119861"/>
                <a:gd name="connsiteY4" fmla="*/ 3060 h 8685"/>
                <a:gd name="connsiteX5" fmla="*/ 7086 w 119861"/>
                <a:gd name="connsiteY5" fmla="*/ -1371 h 8685"/>
                <a:gd name="connsiteX6" fmla="*/ 112768 w 119861"/>
                <a:gd name="connsiteY6" fmla="*/ -1371 h 86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9861" h="8685">
                  <a:moveTo>
                    <a:pt x="112768" y="-1371"/>
                  </a:moveTo>
                  <a:cubicBezTo>
                    <a:pt x="115603" y="-1371"/>
                    <a:pt x="119862" y="-1371"/>
                    <a:pt x="119862" y="2884"/>
                  </a:cubicBezTo>
                  <a:cubicBezTo>
                    <a:pt x="119862" y="7315"/>
                    <a:pt x="115786" y="7315"/>
                    <a:pt x="112768" y="7315"/>
                  </a:cubicBezTo>
                  <a:lnTo>
                    <a:pt x="7086" y="7315"/>
                  </a:lnTo>
                  <a:cubicBezTo>
                    <a:pt x="4250" y="7315"/>
                    <a:pt x="0" y="7315"/>
                    <a:pt x="0" y="3060"/>
                  </a:cubicBezTo>
                  <a:cubicBezTo>
                    <a:pt x="0" y="-1371"/>
                    <a:pt x="4075" y="-1371"/>
                    <a:pt x="7086" y="-1371"/>
                  </a:cubicBezTo>
                  <a:lnTo>
                    <a:pt x="112768" y="-1371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513" name="任意多边形: 形状 512">
              <a:extLst>
                <a:ext uri="{FF2B5EF4-FFF2-40B4-BE49-F238E27FC236}">
                  <a16:creationId xmlns:a16="http://schemas.microsoft.com/office/drawing/2014/main" id="{C87B4091-C358-615D-7EF6-351DE521EEB8}"/>
                </a:ext>
              </a:extLst>
            </p:cNvPr>
            <p:cNvSpPr/>
            <p:nvPr>
              <p:custDataLst>
                <p:tags r:id="rId104"/>
              </p:custDataLst>
            </p:nvPr>
          </p:nvSpPr>
          <p:spPr>
            <a:xfrm flipV="1">
              <a:off x="10678064" y="-16020379"/>
              <a:ext cx="64538" cy="117669"/>
            </a:xfrm>
            <a:custGeom>
              <a:avLst/>
              <a:gdLst>
                <a:gd name="connsiteX0" fmla="*/ 40070 w 64538"/>
                <a:gd name="connsiteY0" fmla="*/ 111343 h 117669"/>
                <a:gd name="connsiteX1" fmla="*/ 34756 w 64538"/>
                <a:gd name="connsiteY1" fmla="*/ 116298 h 117669"/>
                <a:gd name="connsiteX2" fmla="*/ 0 w 64538"/>
                <a:gd name="connsiteY2" fmla="*/ 104959 h 117669"/>
                <a:gd name="connsiteX3" fmla="*/ 0 w 64538"/>
                <a:gd name="connsiteY3" fmla="*/ 98576 h 117669"/>
                <a:gd name="connsiteX4" fmla="*/ 25708 w 64538"/>
                <a:gd name="connsiteY4" fmla="*/ 103538 h 117669"/>
                <a:gd name="connsiteX5" fmla="*/ 25708 w 64538"/>
                <a:gd name="connsiteY5" fmla="*/ 13159 h 117669"/>
                <a:gd name="connsiteX6" fmla="*/ 7976 w 64538"/>
                <a:gd name="connsiteY6" fmla="*/ 5012 h 117669"/>
                <a:gd name="connsiteX7" fmla="*/ 1239 w 64538"/>
                <a:gd name="connsiteY7" fmla="*/ 5012 h 117669"/>
                <a:gd name="connsiteX8" fmla="*/ 1239 w 64538"/>
                <a:gd name="connsiteY8" fmla="*/ -1372 h 117669"/>
                <a:gd name="connsiteX9" fmla="*/ 32802 w 64538"/>
                <a:gd name="connsiteY9" fmla="*/ -665 h 117669"/>
                <a:gd name="connsiteX10" fmla="*/ 64539 w 64538"/>
                <a:gd name="connsiteY10" fmla="*/ -1372 h 117669"/>
                <a:gd name="connsiteX11" fmla="*/ 64539 w 64538"/>
                <a:gd name="connsiteY11" fmla="*/ 5012 h 117669"/>
                <a:gd name="connsiteX12" fmla="*/ 57802 w 64538"/>
                <a:gd name="connsiteY12" fmla="*/ 5012 h 117669"/>
                <a:gd name="connsiteX13" fmla="*/ 40070 w 64538"/>
                <a:gd name="connsiteY13" fmla="*/ 13159 h 117669"/>
                <a:gd name="connsiteX14" fmla="*/ 40070 w 64538"/>
                <a:gd name="connsiteY14" fmla="*/ 111343 h 117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4538" h="117669">
                  <a:moveTo>
                    <a:pt x="40070" y="111343"/>
                  </a:moveTo>
                  <a:cubicBezTo>
                    <a:pt x="40070" y="116122"/>
                    <a:pt x="39721" y="116298"/>
                    <a:pt x="34756" y="116298"/>
                  </a:cubicBezTo>
                  <a:cubicBezTo>
                    <a:pt x="23403" y="105134"/>
                    <a:pt x="7268" y="104959"/>
                    <a:pt x="0" y="104959"/>
                  </a:cubicBezTo>
                  <a:lnTo>
                    <a:pt x="0" y="98576"/>
                  </a:lnTo>
                  <a:cubicBezTo>
                    <a:pt x="4258" y="98576"/>
                    <a:pt x="15960" y="98576"/>
                    <a:pt x="25708" y="103538"/>
                  </a:cubicBezTo>
                  <a:lnTo>
                    <a:pt x="25708" y="13159"/>
                  </a:lnTo>
                  <a:cubicBezTo>
                    <a:pt x="25708" y="7315"/>
                    <a:pt x="25708" y="5012"/>
                    <a:pt x="7976" y="5012"/>
                  </a:cubicBezTo>
                  <a:lnTo>
                    <a:pt x="1239" y="5012"/>
                  </a:lnTo>
                  <a:lnTo>
                    <a:pt x="1239" y="-1372"/>
                  </a:lnTo>
                  <a:cubicBezTo>
                    <a:pt x="4433" y="-1197"/>
                    <a:pt x="26239" y="-665"/>
                    <a:pt x="32802" y="-665"/>
                  </a:cubicBezTo>
                  <a:cubicBezTo>
                    <a:pt x="38299" y="-665"/>
                    <a:pt x="60638" y="-1197"/>
                    <a:pt x="64539" y="-1372"/>
                  </a:cubicBezTo>
                  <a:lnTo>
                    <a:pt x="64539" y="5012"/>
                  </a:lnTo>
                  <a:lnTo>
                    <a:pt x="57802" y="5012"/>
                  </a:lnTo>
                  <a:cubicBezTo>
                    <a:pt x="40070" y="5012"/>
                    <a:pt x="40070" y="7315"/>
                    <a:pt x="40070" y="13159"/>
                  </a:cubicBezTo>
                  <a:lnTo>
                    <a:pt x="40070" y="111343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514" name="任意多边形: 形状 513">
              <a:extLst>
                <a:ext uri="{FF2B5EF4-FFF2-40B4-BE49-F238E27FC236}">
                  <a16:creationId xmlns:a16="http://schemas.microsoft.com/office/drawing/2014/main" id="{6C6584F0-5ADA-D8C9-2368-B30353C42E02}"/>
                </a:ext>
              </a:extLst>
            </p:cNvPr>
            <p:cNvSpPr/>
            <p:nvPr>
              <p:custDataLst>
                <p:tags r:id="rId105"/>
              </p:custDataLst>
            </p:nvPr>
          </p:nvSpPr>
          <p:spPr>
            <a:xfrm flipV="1">
              <a:off x="10786778" y="-16130486"/>
              <a:ext cx="58747" cy="253090"/>
            </a:xfrm>
            <a:custGeom>
              <a:avLst/>
              <a:gdLst>
                <a:gd name="connsiteX0" fmla="*/ 58747 w 58747"/>
                <a:gd name="connsiteY0" fmla="*/ 125171 h 253090"/>
                <a:gd name="connsiteX1" fmla="*/ 42033 w 58747"/>
                <a:gd name="connsiteY1" fmla="*/ 204132 h 253090"/>
                <a:gd name="connsiteX2" fmla="*/ 2535 w 58747"/>
                <a:gd name="connsiteY2" fmla="*/ 251715 h 253090"/>
                <a:gd name="connsiteX3" fmla="*/ 0 w 58747"/>
                <a:gd name="connsiteY3" fmla="*/ 249183 h 253090"/>
                <a:gd name="connsiteX4" fmla="*/ 4814 w 58747"/>
                <a:gd name="connsiteY4" fmla="*/ 243363 h 253090"/>
                <a:gd name="connsiteX5" fmla="*/ 44058 w 58747"/>
                <a:gd name="connsiteY5" fmla="*/ 125171 h 253090"/>
                <a:gd name="connsiteX6" fmla="*/ 3289 w 58747"/>
                <a:gd name="connsiteY6" fmla="*/ 5462 h 253090"/>
                <a:gd name="connsiteX7" fmla="*/ 0 w 58747"/>
                <a:gd name="connsiteY7" fmla="*/ 1159 h 253090"/>
                <a:gd name="connsiteX8" fmla="*/ 2535 w 58747"/>
                <a:gd name="connsiteY8" fmla="*/ -1375 h 253090"/>
                <a:gd name="connsiteX9" fmla="*/ 42795 w 58747"/>
                <a:gd name="connsiteY9" fmla="*/ 47979 h 253090"/>
                <a:gd name="connsiteX10" fmla="*/ 58747 w 58747"/>
                <a:gd name="connsiteY10" fmla="*/ 125171 h 253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8747" h="253090">
                  <a:moveTo>
                    <a:pt x="58747" y="125171"/>
                  </a:moveTo>
                  <a:cubicBezTo>
                    <a:pt x="58747" y="144909"/>
                    <a:pt x="55967" y="175533"/>
                    <a:pt x="42033" y="204132"/>
                  </a:cubicBezTo>
                  <a:cubicBezTo>
                    <a:pt x="26843" y="235265"/>
                    <a:pt x="5061" y="251715"/>
                    <a:pt x="2535" y="251715"/>
                  </a:cubicBezTo>
                  <a:cubicBezTo>
                    <a:pt x="1009" y="251715"/>
                    <a:pt x="0" y="250700"/>
                    <a:pt x="0" y="249183"/>
                  </a:cubicBezTo>
                  <a:cubicBezTo>
                    <a:pt x="0" y="248429"/>
                    <a:pt x="0" y="247921"/>
                    <a:pt x="4814" y="243363"/>
                  </a:cubicBezTo>
                  <a:cubicBezTo>
                    <a:pt x="29624" y="218304"/>
                    <a:pt x="44058" y="178066"/>
                    <a:pt x="44058" y="125171"/>
                  </a:cubicBezTo>
                  <a:cubicBezTo>
                    <a:pt x="44058" y="81891"/>
                    <a:pt x="34692" y="37347"/>
                    <a:pt x="3289" y="5462"/>
                  </a:cubicBezTo>
                  <a:cubicBezTo>
                    <a:pt x="0" y="2421"/>
                    <a:pt x="0" y="1912"/>
                    <a:pt x="0" y="1159"/>
                  </a:cubicBezTo>
                  <a:cubicBezTo>
                    <a:pt x="0" y="-358"/>
                    <a:pt x="1009" y="-1375"/>
                    <a:pt x="2535" y="-1375"/>
                  </a:cubicBezTo>
                  <a:cubicBezTo>
                    <a:pt x="5061" y="-1375"/>
                    <a:pt x="27853" y="15838"/>
                    <a:pt x="42795" y="47979"/>
                  </a:cubicBezTo>
                  <a:cubicBezTo>
                    <a:pt x="55712" y="75817"/>
                    <a:pt x="58747" y="103907"/>
                    <a:pt x="58747" y="125171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</p:grpSp>
      <p:sp>
        <p:nvSpPr>
          <p:cNvPr id="3" name="文本框 2">
            <a:extLst>
              <a:ext uri="{FF2B5EF4-FFF2-40B4-BE49-F238E27FC236}">
                <a16:creationId xmlns:a16="http://schemas.microsoft.com/office/drawing/2014/main" id="{054812F2-660E-4FBB-FD1F-FDF8705AEF0C}"/>
              </a:ext>
            </a:extLst>
          </p:cNvPr>
          <p:cNvSpPr txBox="1"/>
          <p:nvPr/>
        </p:nvSpPr>
        <p:spPr>
          <a:xfrm>
            <a:off x="338110" y="920479"/>
            <a:ext cx="48377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altLang="zh-CN" sz="2400" dirty="0">
                <a:solidFill>
                  <a:srgbClr val="C00000"/>
                </a:solidFill>
                <a:latin typeface="Palatino"/>
              </a:rPr>
              <a:t>The Decoder</a:t>
            </a:r>
            <a:endParaRPr lang="zh-CN" altLang="en-US" sz="2400" dirty="0">
              <a:solidFill>
                <a:srgbClr val="C00000"/>
              </a:solidFill>
              <a:latin typeface="Palatino"/>
            </a:endParaRPr>
          </a:p>
        </p:txBody>
      </p:sp>
      <p:grpSp>
        <p:nvGrpSpPr>
          <p:cNvPr id="284" name="组合 283" descr="\documentclass{article}&#10;\usepackage{amsmath}&#10;\pagestyle{empty}&#10;\begin{document}&#10;&#10;\begin{flalign*}&#10;&amp; \mathbf{h}^{dec}_{0,i} = \hat{\mathbf{y}}_{i-1} &amp;&amp; \\&#10;&amp; \mathbf{h}^{dec}_{j,i} = \textsc{DecoderLayer}(\mathbf{H}^{enc}, \mathbf{H}^{dec}_{j-1, 1:i}) \rightarrow j^{th} layer &amp;&amp; \\&#10;&amp; \mathbf{h}^{dec}_{i} = \mathbf{h}^{dec}_{K_d, i} &amp;&amp;&#10;\end{flalign*}&#10;&#10;\end{document}" title="IguanaTex Shape Display">
            <a:extLst>
              <a:ext uri="{FF2B5EF4-FFF2-40B4-BE49-F238E27FC236}">
                <a16:creationId xmlns:a16="http://schemas.microsoft.com/office/drawing/2014/main" id="{AAA0521C-9750-23CB-EE47-0933AD423619}"/>
              </a:ext>
            </a:extLst>
          </p:cNvPr>
          <p:cNvGrpSpPr>
            <a:grpSpLocks noChangeAspect="1"/>
          </p:cNvGrpSpPr>
          <p:nvPr>
            <p:custDataLst>
              <p:tags r:id="rId2"/>
            </p:custDataLst>
          </p:nvPr>
        </p:nvGrpSpPr>
        <p:grpSpPr>
          <a:xfrm>
            <a:off x="1409700" y="3632200"/>
            <a:ext cx="5709768" cy="1175959"/>
            <a:chOff x="4821653" y="-14004744"/>
            <a:chExt cx="5709768" cy="1175959"/>
          </a:xfrm>
        </p:grpSpPr>
        <p:sp>
          <p:nvSpPr>
            <p:cNvPr id="623" name="任意多边形: 形状 622">
              <a:extLst>
                <a:ext uri="{FF2B5EF4-FFF2-40B4-BE49-F238E27FC236}">
                  <a16:creationId xmlns:a16="http://schemas.microsoft.com/office/drawing/2014/main" id="{75503EBC-D444-EF0F-13C7-7C3AB9E26918}"/>
                </a:ext>
              </a:extLst>
            </p:cNvPr>
            <p:cNvSpPr/>
            <p:nvPr>
              <p:custDataLst>
                <p:tags r:id="rId46"/>
              </p:custDataLst>
            </p:nvPr>
          </p:nvSpPr>
          <p:spPr>
            <a:xfrm flipV="1">
              <a:off x="4821653" y="-13952874"/>
              <a:ext cx="144345" cy="175644"/>
            </a:xfrm>
            <a:custGeom>
              <a:avLst/>
              <a:gdLst>
                <a:gd name="connsiteX0" fmla="*/ 17477 w 144345"/>
                <a:gd name="connsiteY0" fmla="*/ 10515 h 175644"/>
                <a:gd name="connsiteX1" fmla="*/ 0 w 144345"/>
                <a:gd name="connsiteY1" fmla="*/ 10515 h 175644"/>
                <a:gd name="connsiteX2" fmla="*/ 0 w 144345"/>
                <a:gd name="connsiteY2" fmla="*/ -1377 h 175644"/>
                <a:gd name="connsiteX3" fmla="*/ 31912 w 144345"/>
                <a:gd name="connsiteY3" fmla="*/ -616 h 175644"/>
                <a:gd name="connsiteX4" fmla="*/ 63816 w 144345"/>
                <a:gd name="connsiteY4" fmla="*/ -1377 h 175644"/>
                <a:gd name="connsiteX5" fmla="*/ 63816 w 144345"/>
                <a:gd name="connsiteY5" fmla="*/ 10515 h 175644"/>
                <a:gd name="connsiteX6" fmla="*/ 46346 w 144345"/>
                <a:gd name="connsiteY6" fmla="*/ 10515 h 175644"/>
                <a:gd name="connsiteX7" fmla="*/ 46346 w 144345"/>
                <a:gd name="connsiteY7" fmla="*/ 63412 h 175644"/>
                <a:gd name="connsiteX8" fmla="*/ 84073 w 144345"/>
                <a:gd name="connsiteY8" fmla="*/ 103404 h 175644"/>
                <a:gd name="connsiteX9" fmla="*/ 98000 w 144345"/>
                <a:gd name="connsiteY9" fmla="*/ 78854 h 175644"/>
                <a:gd name="connsiteX10" fmla="*/ 98000 w 144345"/>
                <a:gd name="connsiteY10" fmla="*/ 10515 h 175644"/>
                <a:gd name="connsiteX11" fmla="*/ 80530 w 144345"/>
                <a:gd name="connsiteY11" fmla="*/ 10515 h 175644"/>
                <a:gd name="connsiteX12" fmla="*/ 80530 w 144345"/>
                <a:gd name="connsiteY12" fmla="*/ -1377 h 175644"/>
                <a:gd name="connsiteX13" fmla="*/ 112434 w 144345"/>
                <a:gd name="connsiteY13" fmla="*/ -616 h 175644"/>
                <a:gd name="connsiteX14" fmla="*/ 144346 w 144345"/>
                <a:gd name="connsiteY14" fmla="*/ -1377 h 175644"/>
                <a:gd name="connsiteX15" fmla="*/ 144346 w 144345"/>
                <a:gd name="connsiteY15" fmla="*/ 10515 h 175644"/>
                <a:gd name="connsiteX16" fmla="*/ 126868 w 144345"/>
                <a:gd name="connsiteY16" fmla="*/ 10515 h 175644"/>
                <a:gd name="connsiteX17" fmla="*/ 126868 w 144345"/>
                <a:gd name="connsiteY17" fmla="*/ 76067 h 175644"/>
                <a:gd name="connsiteX18" fmla="*/ 87870 w 144345"/>
                <a:gd name="connsiteY18" fmla="*/ 112512 h 175644"/>
                <a:gd name="connsiteX19" fmla="*/ 44821 w 144345"/>
                <a:gd name="connsiteY19" fmla="*/ 87707 h 175644"/>
                <a:gd name="connsiteX20" fmla="*/ 44821 w 144345"/>
                <a:gd name="connsiteY20" fmla="*/ 174267 h 175644"/>
                <a:gd name="connsiteX21" fmla="*/ 0 w 144345"/>
                <a:gd name="connsiteY21" fmla="*/ 172244 h 175644"/>
                <a:gd name="connsiteX22" fmla="*/ 0 w 144345"/>
                <a:gd name="connsiteY22" fmla="*/ 160349 h 175644"/>
                <a:gd name="connsiteX23" fmla="*/ 17477 w 144345"/>
                <a:gd name="connsiteY23" fmla="*/ 150480 h 175644"/>
                <a:gd name="connsiteX24" fmla="*/ 17477 w 144345"/>
                <a:gd name="connsiteY24" fmla="*/ 10515 h 175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44345" h="175644">
                  <a:moveTo>
                    <a:pt x="17477" y="10515"/>
                  </a:moveTo>
                  <a:lnTo>
                    <a:pt x="0" y="10515"/>
                  </a:lnTo>
                  <a:lnTo>
                    <a:pt x="0" y="-1377"/>
                  </a:lnTo>
                  <a:cubicBezTo>
                    <a:pt x="7094" y="-1125"/>
                    <a:pt x="22283" y="-616"/>
                    <a:pt x="31912" y="-616"/>
                  </a:cubicBezTo>
                  <a:cubicBezTo>
                    <a:pt x="41786" y="-616"/>
                    <a:pt x="56729" y="-1125"/>
                    <a:pt x="63816" y="-1377"/>
                  </a:cubicBezTo>
                  <a:lnTo>
                    <a:pt x="63816" y="10515"/>
                  </a:lnTo>
                  <a:lnTo>
                    <a:pt x="46346" y="10515"/>
                  </a:lnTo>
                  <a:lnTo>
                    <a:pt x="46346" y="63412"/>
                  </a:lnTo>
                  <a:cubicBezTo>
                    <a:pt x="46346" y="91003"/>
                    <a:pt x="68121" y="103404"/>
                    <a:pt x="84073" y="103404"/>
                  </a:cubicBezTo>
                  <a:cubicBezTo>
                    <a:pt x="92685" y="103404"/>
                    <a:pt x="98000" y="98085"/>
                    <a:pt x="98000" y="78854"/>
                  </a:cubicBezTo>
                  <a:lnTo>
                    <a:pt x="98000" y="10515"/>
                  </a:lnTo>
                  <a:lnTo>
                    <a:pt x="80530" y="10515"/>
                  </a:lnTo>
                  <a:lnTo>
                    <a:pt x="80530" y="-1377"/>
                  </a:lnTo>
                  <a:cubicBezTo>
                    <a:pt x="87616" y="-1125"/>
                    <a:pt x="102813" y="-616"/>
                    <a:pt x="112434" y="-616"/>
                  </a:cubicBezTo>
                  <a:cubicBezTo>
                    <a:pt x="122308" y="-616"/>
                    <a:pt x="137251" y="-1125"/>
                    <a:pt x="144346" y="-1377"/>
                  </a:cubicBezTo>
                  <a:lnTo>
                    <a:pt x="144346" y="10515"/>
                  </a:lnTo>
                  <a:lnTo>
                    <a:pt x="126868" y="10515"/>
                  </a:lnTo>
                  <a:lnTo>
                    <a:pt x="126868" y="76067"/>
                  </a:lnTo>
                  <a:cubicBezTo>
                    <a:pt x="126868" y="102643"/>
                    <a:pt x="113197" y="112512"/>
                    <a:pt x="87870" y="112512"/>
                  </a:cubicBezTo>
                  <a:cubicBezTo>
                    <a:pt x="63561" y="112512"/>
                    <a:pt x="50652" y="97831"/>
                    <a:pt x="44821" y="87707"/>
                  </a:cubicBezTo>
                  <a:lnTo>
                    <a:pt x="44821" y="174267"/>
                  </a:lnTo>
                  <a:lnTo>
                    <a:pt x="0" y="172244"/>
                  </a:lnTo>
                  <a:lnTo>
                    <a:pt x="0" y="160349"/>
                  </a:lnTo>
                  <a:cubicBezTo>
                    <a:pt x="15706" y="160349"/>
                    <a:pt x="17477" y="160349"/>
                    <a:pt x="17477" y="150480"/>
                  </a:cubicBezTo>
                  <a:lnTo>
                    <a:pt x="17477" y="10515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624" name="任意多边形: 形状 623">
              <a:extLst>
                <a:ext uri="{FF2B5EF4-FFF2-40B4-BE49-F238E27FC236}">
                  <a16:creationId xmlns:a16="http://schemas.microsoft.com/office/drawing/2014/main" id="{24EB56A2-E764-55B2-3196-EC102C201FA6}"/>
                </a:ext>
              </a:extLst>
            </p:cNvPr>
            <p:cNvSpPr/>
            <p:nvPr>
              <p:custDataLst>
                <p:tags r:id="rId47"/>
              </p:custDataLst>
            </p:nvPr>
          </p:nvSpPr>
          <p:spPr>
            <a:xfrm flipV="1">
              <a:off x="4982887" y="-14004744"/>
              <a:ext cx="278462" cy="124759"/>
            </a:xfrm>
            <a:custGeom>
              <a:avLst/>
              <a:gdLst>
                <a:gd name="connsiteX0" fmla="*/ 90429 w 278462"/>
                <a:gd name="connsiteY0" fmla="*/ 118057 h 124759"/>
                <a:gd name="connsiteX1" fmla="*/ 91135 w 278462"/>
                <a:gd name="connsiteY1" fmla="*/ 120898 h 124759"/>
                <a:gd name="connsiteX2" fmla="*/ 88299 w 278462"/>
                <a:gd name="connsiteY2" fmla="*/ 123376 h 124759"/>
                <a:gd name="connsiteX3" fmla="*/ 65603 w 278462"/>
                <a:gd name="connsiteY3" fmla="*/ 121605 h 124759"/>
                <a:gd name="connsiteX4" fmla="*/ 61702 w 278462"/>
                <a:gd name="connsiteY4" fmla="*/ 117531 h 124759"/>
                <a:gd name="connsiteX5" fmla="*/ 66310 w 278462"/>
                <a:gd name="connsiteY5" fmla="*/ 115047 h 124759"/>
                <a:gd name="connsiteX6" fmla="*/ 74826 w 278462"/>
                <a:gd name="connsiteY6" fmla="*/ 112388 h 124759"/>
                <a:gd name="connsiteX7" fmla="*/ 74111 w 278462"/>
                <a:gd name="connsiteY7" fmla="*/ 108489 h 124759"/>
                <a:gd name="connsiteX8" fmla="*/ 64006 w 278462"/>
                <a:gd name="connsiteY8" fmla="*/ 68083 h 124759"/>
                <a:gd name="connsiteX9" fmla="*/ 45743 w 278462"/>
                <a:gd name="connsiteY9" fmla="*/ 78539 h 124759"/>
                <a:gd name="connsiteX10" fmla="*/ 0 w 278462"/>
                <a:gd name="connsiteY10" fmla="*/ 28034 h 124759"/>
                <a:gd name="connsiteX11" fmla="*/ 26772 w 278462"/>
                <a:gd name="connsiteY11" fmla="*/ -1383 h 124759"/>
                <a:gd name="connsiteX12" fmla="*/ 51947 w 278462"/>
                <a:gd name="connsiteY12" fmla="*/ 11020 h 124759"/>
                <a:gd name="connsiteX13" fmla="*/ 70210 w 278462"/>
                <a:gd name="connsiteY13" fmla="*/ -1383 h 124759"/>
                <a:gd name="connsiteX14" fmla="*/ 84224 w 278462"/>
                <a:gd name="connsiteY14" fmla="*/ 8010 h 124759"/>
                <a:gd name="connsiteX15" fmla="*/ 90429 w 278462"/>
                <a:gd name="connsiteY15" fmla="*/ 25732 h 124759"/>
                <a:gd name="connsiteX16" fmla="*/ 87593 w 278462"/>
                <a:gd name="connsiteY16" fmla="*/ 28034 h 124759"/>
                <a:gd name="connsiteX17" fmla="*/ 83692 w 278462"/>
                <a:gd name="connsiteY17" fmla="*/ 22540 h 124759"/>
                <a:gd name="connsiteX18" fmla="*/ 70743 w 278462"/>
                <a:gd name="connsiteY18" fmla="*/ 3579 h 124759"/>
                <a:gd name="connsiteX19" fmla="*/ 64896 w 278462"/>
                <a:gd name="connsiteY19" fmla="*/ 12257 h 124759"/>
                <a:gd name="connsiteX20" fmla="*/ 65778 w 278462"/>
                <a:gd name="connsiteY20" fmla="*/ 19530 h 124759"/>
                <a:gd name="connsiteX21" fmla="*/ 90429 w 278462"/>
                <a:gd name="connsiteY21" fmla="*/ 118057 h 124759"/>
                <a:gd name="connsiteX22" fmla="*/ 52662 w 278462"/>
                <a:gd name="connsiteY22" fmla="*/ 22540 h 124759"/>
                <a:gd name="connsiteX23" fmla="*/ 43613 w 278462"/>
                <a:gd name="connsiteY23" fmla="*/ 10669 h 124759"/>
                <a:gd name="connsiteX24" fmla="*/ 27304 w 278462"/>
                <a:gd name="connsiteY24" fmla="*/ 3579 h 124759"/>
                <a:gd name="connsiteX25" fmla="*/ 14355 w 278462"/>
                <a:gd name="connsiteY25" fmla="*/ 20769 h 124759"/>
                <a:gd name="connsiteX26" fmla="*/ 23578 w 278462"/>
                <a:gd name="connsiteY26" fmla="*/ 56745 h 124759"/>
                <a:gd name="connsiteX27" fmla="*/ 45743 w 278462"/>
                <a:gd name="connsiteY27" fmla="*/ 73577 h 124759"/>
                <a:gd name="connsiteX28" fmla="*/ 61527 w 278462"/>
                <a:gd name="connsiteY28" fmla="*/ 58158 h 124759"/>
                <a:gd name="connsiteX29" fmla="*/ 60995 w 278462"/>
                <a:gd name="connsiteY29" fmla="*/ 55681 h 124759"/>
                <a:gd name="connsiteX30" fmla="*/ 52662 w 278462"/>
                <a:gd name="connsiteY30" fmla="*/ 22540 h 124759"/>
                <a:gd name="connsiteX31" fmla="*/ 134330 w 278462"/>
                <a:gd name="connsiteY31" fmla="*/ 40794 h 124759"/>
                <a:gd name="connsiteX32" fmla="*/ 162873 w 278462"/>
                <a:gd name="connsiteY32" fmla="*/ 44517 h 124759"/>
                <a:gd name="connsiteX33" fmla="*/ 178475 w 278462"/>
                <a:gd name="connsiteY33" fmla="*/ 62945 h 124759"/>
                <a:gd name="connsiteX34" fmla="*/ 156494 w 278462"/>
                <a:gd name="connsiteY34" fmla="*/ 78539 h 124759"/>
                <a:gd name="connsiteX35" fmla="*/ 106486 w 278462"/>
                <a:gd name="connsiteY35" fmla="*/ 31933 h 124759"/>
                <a:gd name="connsiteX36" fmla="*/ 138405 w 278462"/>
                <a:gd name="connsiteY36" fmla="*/ -1383 h 124759"/>
                <a:gd name="connsiteX37" fmla="*/ 182376 w 278462"/>
                <a:gd name="connsiteY37" fmla="*/ 18641 h 124759"/>
                <a:gd name="connsiteX38" fmla="*/ 179365 w 278462"/>
                <a:gd name="connsiteY38" fmla="*/ 21650 h 124759"/>
                <a:gd name="connsiteX39" fmla="*/ 176529 w 278462"/>
                <a:gd name="connsiteY39" fmla="*/ 19881 h 124759"/>
                <a:gd name="connsiteX40" fmla="*/ 138763 w 278462"/>
                <a:gd name="connsiteY40" fmla="*/ 3579 h 124759"/>
                <a:gd name="connsiteX41" fmla="*/ 121031 w 278462"/>
                <a:gd name="connsiteY41" fmla="*/ 25017 h 124759"/>
                <a:gd name="connsiteX42" fmla="*/ 123161 w 278462"/>
                <a:gd name="connsiteY42" fmla="*/ 40794 h 124759"/>
                <a:gd name="connsiteX43" fmla="*/ 134330 w 278462"/>
                <a:gd name="connsiteY43" fmla="*/ 40794 h 124759"/>
                <a:gd name="connsiteX44" fmla="*/ 124574 w 278462"/>
                <a:gd name="connsiteY44" fmla="*/ 45756 h 124759"/>
                <a:gd name="connsiteX45" fmla="*/ 156494 w 278462"/>
                <a:gd name="connsiteY45" fmla="*/ 73577 h 124759"/>
                <a:gd name="connsiteX46" fmla="*/ 170857 w 278462"/>
                <a:gd name="connsiteY46" fmla="*/ 62945 h 124759"/>
                <a:gd name="connsiteX47" fmla="*/ 133265 w 278462"/>
                <a:gd name="connsiteY47" fmla="*/ 45756 h 124759"/>
                <a:gd name="connsiteX48" fmla="*/ 124574 w 278462"/>
                <a:gd name="connsiteY48" fmla="*/ 45756 h 124759"/>
                <a:gd name="connsiteX49" fmla="*/ 268357 w 278462"/>
                <a:gd name="connsiteY49" fmla="*/ 68266 h 124759"/>
                <a:gd name="connsiteX50" fmla="*/ 259317 w 278462"/>
                <a:gd name="connsiteY50" fmla="*/ 58341 h 124759"/>
                <a:gd name="connsiteX51" fmla="*/ 266229 w 278462"/>
                <a:gd name="connsiteY51" fmla="*/ 51783 h 124759"/>
                <a:gd name="connsiteX52" fmla="*/ 276342 w 278462"/>
                <a:gd name="connsiteY52" fmla="*/ 63120 h 124759"/>
                <a:gd name="connsiteX53" fmla="*/ 252931 w 278462"/>
                <a:gd name="connsiteY53" fmla="*/ 78539 h 124759"/>
                <a:gd name="connsiteX54" fmla="*/ 201690 w 278462"/>
                <a:gd name="connsiteY54" fmla="*/ 29447 h 124759"/>
                <a:gd name="connsiteX55" fmla="*/ 234492 w 278462"/>
                <a:gd name="connsiteY55" fmla="*/ -1383 h 124759"/>
                <a:gd name="connsiteX56" fmla="*/ 278462 w 278462"/>
                <a:gd name="connsiteY56" fmla="*/ 18641 h 124759"/>
                <a:gd name="connsiteX57" fmla="*/ 275452 w 278462"/>
                <a:gd name="connsiteY57" fmla="*/ 21650 h 124759"/>
                <a:gd name="connsiteX58" fmla="*/ 272615 w 278462"/>
                <a:gd name="connsiteY58" fmla="*/ 19881 h 124759"/>
                <a:gd name="connsiteX59" fmla="*/ 234849 w 278462"/>
                <a:gd name="connsiteY59" fmla="*/ 3579 h 124759"/>
                <a:gd name="connsiteX60" fmla="*/ 216403 w 278462"/>
                <a:gd name="connsiteY60" fmla="*/ 23247 h 124759"/>
                <a:gd name="connsiteX61" fmla="*/ 228113 w 278462"/>
                <a:gd name="connsiteY61" fmla="*/ 59936 h 124759"/>
                <a:gd name="connsiteX62" fmla="*/ 252931 w 278462"/>
                <a:gd name="connsiteY62" fmla="*/ 73577 h 124759"/>
                <a:gd name="connsiteX63" fmla="*/ 268357 w 278462"/>
                <a:gd name="connsiteY63" fmla="*/ 68266 h 124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278462" h="124759">
                  <a:moveTo>
                    <a:pt x="90429" y="118057"/>
                  </a:moveTo>
                  <a:cubicBezTo>
                    <a:pt x="90603" y="118414"/>
                    <a:pt x="91135" y="120717"/>
                    <a:pt x="91135" y="120898"/>
                  </a:cubicBezTo>
                  <a:cubicBezTo>
                    <a:pt x="91135" y="121781"/>
                    <a:pt x="90429" y="123376"/>
                    <a:pt x="88299" y="123376"/>
                  </a:cubicBezTo>
                  <a:cubicBezTo>
                    <a:pt x="84748" y="123376"/>
                    <a:pt x="70036" y="121964"/>
                    <a:pt x="65603" y="121605"/>
                  </a:cubicBezTo>
                  <a:cubicBezTo>
                    <a:pt x="64181" y="121430"/>
                    <a:pt x="61702" y="121249"/>
                    <a:pt x="61702" y="117531"/>
                  </a:cubicBezTo>
                  <a:cubicBezTo>
                    <a:pt x="61702" y="115047"/>
                    <a:pt x="64181" y="115047"/>
                    <a:pt x="66310" y="115047"/>
                  </a:cubicBezTo>
                  <a:cubicBezTo>
                    <a:pt x="74826" y="115047"/>
                    <a:pt x="74826" y="113808"/>
                    <a:pt x="74826" y="112388"/>
                  </a:cubicBezTo>
                  <a:cubicBezTo>
                    <a:pt x="74826" y="111149"/>
                    <a:pt x="74469" y="110085"/>
                    <a:pt x="74111" y="108489"/>
                  </a:cubicBezTo>
                  <a:lnTo>
                    <a:pt x="64006" y="68083"/>
                  </a:lnTo>
                  <a:cubicBezTo>
                    <a:pt x="60280" y="73935"/>
                    <a:pt x="54250" y="78539"/>
                    <a:pt x="45743" y="78539"/>
                  </a:cubicBezTo>
                  <a:cubicBezTo>
                    <a:pt x="23046" y="78539"/>
                    <a:pt x="0" y="53554"/>
                    <a:pt x="0" y="28034"/>
                  </a:cubicBezTo>
                  <a:cubicBezTo>
                    <a:pt x="0" y="10844"/>
                    <a:pt x="11519" y="-1383"/>
                    <a:pt x="26772" y="-1383"/>
                  </a:cubicBezTo>
                  <a:cubicBezTo>
                    <a:pt x="36345" y="-1383"/>
                    <a:pt x="44853" y="4111"/>
                    <a:pt x="51947" y="11020"/>
                  </a:cubicBezTo>
                  <a:cubicBezTo>
                    <a:pt x="55315" y="388"/>
                    <a:pt x="65603" y="-1383"/>
                    <a:pt x="70210" y="-1383"/>
                  </a:cubicBezTo>
                  <a:cubicBezTo>
                    <a:pt x="76598" y="-1383"/>
                    <a:pt x="81030" y="2515"/>
                    <a:pt x="84224" y="8010"/>
                  </a:cubicBezTo>
                  <a:cubicBezTo>
                    <a:pt x="88124" y="14918"/>
                    <a:pt x="90429" y="25017"/>
                    <a:pt x="90429" y="25732"/>
                  </a:cubicBezTo>
                  <a:cubicBezTo>
                    <a:pt x="90429" y="28034"/>
                    <a:pt x="88124" y="28034"/>
                    <a:pt x="87593" y="28034"/>
                  </a:cubicBezTo>
                  <a:cubicBezTo>
                    <a:pt x="85106" y="28034"/>
                    <a:pt x="84931" y="27327"/>
                    <a:pt x="83692" y="22540"/>
                  </a:cubicBezTo>
                  <a:cubicBezTo>
                    <a:pt x="81563" y="14036"/>
                    <a:pt x="78195" y="3579"/>
                    <a:pt x="70743" y="3579"/>
                  </a:cubicBezTo>
                  <a:cubicBezTo>
                    <a:pt x="66135" y="3579"/>
                    <a:pt x="64896" y="7478"/>
                    <a:pt x="64896" y="12257"/>
                  </a:cubicBezTo>
                  <a:cubicBezTo>
                    <a:pt x="64896" y="15631"/>
                    <a:pt x="65245" y="17219"/>
                    <a:pt x="65778" y="19530"/>
                  </a:cubicBezTo>
                  <a:lnTo>
                    <a:pt x="90429" y="118057"/>
                  </a:lnTo>
                  <a:close/>
                  <a:moveTo>
                    <a:pt x="52662" y="22540"/>
                  </a:moveTo>
                  <a:cubicBezTo>
                    <a:pt x="51414" y="17578"/>
                    <a:pt x="47514" y="14036"/>
                    <a:pt x="43613" y="10669"/>
                  </a:cubicBezTo>
                  <a:cubicBezTo>
                    <a:pt x="42016" y="9249"/>
                    <a:pt x="34930" y="3579"/>
                    <a:pt x="27304" y="3579"/>
                  </a:cubicBezTo>
                  <a:cubicBezTo>
                    <a:pt x="20742" y="3579"/>
                    <a:pt x="14355" y="8185"/>
                    <a:pt x="14355" y="20769"/>
                  </a:cubicBezTo>
                  <a:cubicBezTo>
                    <a:pt x="14355" y="30162"/>
                    <a:pt x="19503" y="49655"/>
                    <a:pt x="23578" y="56745"/>
                  </a:cubicBezTo>
                  <a:cubicBezTo>
                    <a:pt x="31737" y="70917"/>
                    <a:pt x="40777" y="73577"/>
                    <a:pt x="45743" y="73577"/>
                  </a:cubicBezTo>
                  <a:cubicBezTo>
                    <a:pt x="58151" y="73577"/>
                    <a:pt x="61527" y="60112"/>
                    <a:pt x="61527" y="58158"/>
                  </a:cubicBezTo>
                  <a:cubicBezTo>
                    <a:pt x="61527" y="57451"/>
                    <a:pt x="61170" y="56213"/>
                    <a:pt x="60995" y="55681"/>
                  </a:cubicBezTo>
                  <a:lnTo>
                    <a:pt x="52662" y="22540"/>
                  </a:lnTo>
                  <a:close/>
                  <a:moveTo>
                    <a:pt x="134330" y="40794"/>
                  </a:moveTo>
                  <a:cubicBezTo>
                    <a:pt x="139295" y="40794"/>
                    <a:pt x="153300" y="41151"/>
                    <a:pt x="162873" y="44517"/>
                  </a:cubicBezTo>
                  <a:cubicBezTo>
                    <a:pt x="175997" y="49123"/>
                    <a:pt x="178475" y="57626"/>
                    <a:pt x="178475" y="62945"/>
                  </a:cubicBezTo>
                  <a:cubicBezTo>
                    <a:pt x="178475" y="72696"/>
                    <a:pt x="168728" y="78539"/>
                    <a:pt x="156494" y="78539"/>
                  </a:cubicBezTo>
                  <a:cubicBezTo>
                    <a:pt x="135212" y="78539"/>
                    <a:pt x="106486" y="62239"/>
                    <a:pt x="106486" y="31933"/>
                  </a:cubicBezTo>
                  <a:cubicBezTo>
                    <a:pt x="106486" y="14036"/>
                    <a:pt x="117663" y="-1383"/>
                    <a:pt x="138405" y="-1383"/>
                  </a:cubicBezTo>
                  <a:cubicBezTo>
                    <a:pt x="168371" y="-1383"/>
                    <a:pt x="182376" y="16156"/>
                    <a:pt x="182376" y="18641"/>
                  </a:cubicBezTo>
                  <a:cubicBezTo>
                    <a:pt x="182376" y="19705"/>
                    <a:pt x="180787" y="21650"/>
                    <a:pt x="179365" y="21650"/>
                  </a:cubicBezTo>
                  <a:cubicBezTo>
                    <a:pt x="178301" y="21650"/>
                    <a:pt x="177943" y="21301"/>
                    <a:pt x="176529" y="19881"/>
                  </a:cubicBezTo>
                  <a:cubicBezTo>
                    <a:pt x="162698" y="3579"/>
                    <a:pt x="141948" y="3579"/>
                    <a:pt x="138763" y="3579"/>
                  </a:cubicBezTo>
                  <a:cubicBezTo>
                    <a:pt x="128118" y="3579"/>
                    <a:pt x="121031" y="10669"/>
                    <a:pt x="121031" y="25017"/>
                  </a:cubicBezTo>
                  <a:cubicBezTo>
                    <a:pt x="121031" y="27502"/>
                    <a:pt x="121031" y="31043"/>
                    <a:pt x="123161" y="40794"/>
                  </a:cubicBezTo>
                  <a:lnTo>
                    <a:pt x="134330" y="40794"/>
                  </a:lnTo>
                  <a:close/>
                  <a:moveTo>
                    <a:pt x="124574" y="45756"/>
                  </a:moveTo>
                  <a:cubicBezTo>
                    <a:pt x="131843" y="71449"/>
                    <a:pt x="151529" y="73577"/>
                    <a:pt x="156494" y="73577"/>
                  </a:cubicBezTo>
                  <a:cubicBezTo>
                    <a:pt x="164295" y="73577"/>
                    <a:pt x="170857" y="69678"/>
                    <a:pt x="170857" y="62945"/>
                  </a:cubicBezTo>
                  <a:cubicBezTo>
                    <a:pt x="170857" y="45756"/>
                    <a:pt x="140892" y="45756"/>
                    <a:pt x="133265" y="45756"/>
                  </a:cubicBezTo>
                  <a:lnTo>
                    <a:pt x="124574" y="45756"/>
                  </a:lnTo>
                  <a:close/>
                  <a:moveTo>
                    <a:pt x="268357" y="68266"/>
                  </a:moveTo>
                  <a:cubicBezTo>
                    <a:pt x="261979" y="67202"/>
                    <a:pt x="259317" y="62239"/>
                    <a:pt x="259317" y="58341"/>
                  </a:cubicBezTo>
                  <a:cubicBezTo>
                    <a:pt x="259317" y="53554"/>
                    <a:pt x="263044" y="51783"/>
                    <a:pt x="266229" y="51783"/>
                  </a:cubicBezTo>
                  <a:cubicBezTo>
                    <a:pt x="270129" y="51783"/>
                    <a:pt x="276342" y="54617"/>
                    <a:pt x="276342" y="63120"/>
                  </a:cubicBezTo>
                  <a:cubicBezTo>
                    <a:pt x="276342" y="75173"/>
                    <a:pt x="262510" y="78539"/>
                    <a:pt x="252931" y="78539"/>
                  </a:cubicBezTo>
                  <a:cubicBezTo>
                    <a:pt x="226333" y="78539"/>
                    <a:pt x="201690" y="54085"/>
                    <a:pt x="201690" y="29447"/>
                  </a:cubicBezTo>
                  <a:cubicBezTo>
                    <a:pt x="201690" y="14211"/>
                    <a:pt x="212328" y="-1383"/>
                    <a:pt x="234492" y="-1383"/>
                  </a:cubicBezTo>
                  <a:cubicBezTo>
                    <a:pt x="264457" y="-1383"/>
                    <a:pt x="278462" y="16156"/>
                    <a:pt x="278462" y="18641"/>
                  </a:cubicBezTo>
                  <a:cubicBezTo>
                    <a:pt x="278462" y="19705"/>
                    <a:pt x="276873" y="21650"/>
                    <a:pt x="275452" y="21650"/>
                  </a:cubicBezTo>
                  <a:cubicBezTo>
                    <a:pt x="274387" y="21650"/>
                    <a:pt x="274031" y="21301"/>
                    <a:pt x="272615" y="19881"/>
                  </a:cubicBezTo>
                  <a:cubicBezTo>
                    <a:pt x="258786" y="3579"/>
                    <a:pt x="238035" y="3579"/>
                    <a:pt x="234849" y="3579"/>
                  </a:cubicBezTo>
                  <a:cubicBezTo>
                    <a:pt x="222083" y="3579"/>
                    <a:pt x="216403" y="12257"/>
                    <a:pt x="216403" y="23247"/>
                  </a:cubicBezTo>
                  <a:cubicBezTo>
                    <a:pt x="216403" y="28391"/>
                    <a:pt x="218889" y="47701"/>
                    <a:pt x="228113" y="59936"/>
                  </a:cubicBezTo>
                  <a:cubicBezTo>
                    <a:pt x="234849" y="68615"/>
                    <a:pt x="244064" y="73577"/>
                    <a:pt x="252931" y="73577"/>
                  </a:cubicBezTo>
                  <a:cubicBezTo>
                    <a:pt x="255418" y="73577"/>
                    <a:pt x="263926" y="73228"/>
                    <a:pt x="268357" y="68266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625" name="任意多边形: 形状 624">
              <a:extLst>
                <a:ext uri="{FF2B5EF4-FFF2-40B4-BE49-F238E27FC236}">
                  <a16:creationId xmlns:a16="http://schemas.microsoft.com/office/drawing/2014/main" id="{2456DA64-3A6E-1B7A-8CD6-DE72F63B30DD}"/>
                </a:ext>
              </a:extLst>
            </p:cNvPr>
            <p:cNvSpPr/>
            <p:nvPr>
              <p:custDataLst>
                <p:tags r:id="rId48"/>
              </p:custDataLst>
            </p:nvPr>
          </p:nvSpPr>
          <p:spPr>
            <a:xfrm flipV="1">
              <a:off x="4981290" y="-13832317"/>
              <a:ext cx="82269" cy="121208"/>
            </a:xfrm>
            <a:custGeom>
              <a:avLst/>
              <a:gdLst>
                <a:gd name="connsiteX0" fmla="*/ 82270 w 82269"/>
                <a:gd name="connsiteY0" fmla="*/ 58702 h 121208"/>
                <a:gd name="connsiteX1" fmla="*/ 71807 w 82269"/>
                <a:gd name="connsiteY1" fmla="*/ 104602 h 121208"/>
                <a:gd name="connsiteX2" fmla="*/ 41135 w 82269"/>
                <a:gd name="connsiteY2" fmla="*/ 119838 h 121208"/>
                <a:gd name="connsiteX3" fmla="*/ 0 w 82269"/>
                <a:gd name="connsiteY3" fmla="*/ 58702 h 121208"/>
                <a:gd name="connsiteX4" fmla="*/ 41135 w 82269"/>
                <a:gd name="connsiteY4" fmla="*/ -1370 h 121208"/>
                <a:gd name="connsiteX5" fmla="*/ 82270 w 82269"/>
                <a:gd name="connsiteY5" fmla="*/ 58702 h 121208"/>
                <a:gd name="connsiteX6" fmla="*/ 41135 w 82269"/>
                <a:gd name="connsiteY6" fmla="*/ 3592 h 121208"/>
                <a:gd name="connsiteX7" fmla="*/ 18613 w 82269"/>
                <a:gd name="connsiteY7" fmla="*/ 22901 h 121208"/>
                <a:gd name="connsiteX8" fmla="*/ 16135 w 82269"/>
                <a:gd name="connsiteY8" fmla="*/ 61004 h 121208"/>
                <a:gd name="connsiteX9" fmla="*/ 18796 w 82269"/>
                <a:gd name="connsiteY9" fmla="*/ 97163 h 121208"/>
                <a:gd name="connsiteX10" fmla="*/ 41135 w 82269"/>
                <a:gd name="connsiteY10" fmla="*/ 114885 h 121208"/>
                <a:gd name="connsiteX11" fmla="*/ 63124 w 82269"/>
                <a:gd name="connsiteY11" fmla="*/ 98751 h 121208"/>
                <a:gd name="connsiteX12" fmla="*/ 66135 w 82269"/>
                <a:gd name="connsiteY12" fmla="*/ 61004 h 121208"/>
                <a:gd name="connsiteX13" fmla="*/ 63831 w 82269"/>
                <a:gd name="connsiteY13" fmla="*/ 23616 h 121208"/>
                <a:gd name="connsiteX14" fmla="*/ 41135 w 82269"/>
                <a:gd name="connsiteY14" fmla="*/ 3592 h 121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2269" h="121208">
                  <a:moveTo>
                    <a:pt x="82270" y="58702"/>
                  </a:moveTo>
                  <a:cubicBezTo>
                    <a:pt x="82270" y="78195"/>
                    <a:pt x="79966" y="92201"/>
                    <a:pt x="71807" y="104602"/>
                  </a:cubicBezTo>
                  <a:cubicBezTo>
                    <a:pt x="66310" y="112756"/>
                    <a:pt x="55316" y="119838"/>
                    <a:pt x="41135" y="119838"/>
                  </a:cubicBezTo>
                  <a:cubicBezTo>
                    <a:pt x="0" y="119838"/>
                    <a:pt x="0" y="71461"/>
                    <a:pt x="0" y="58702"/>
                  </a:cubicBezTo>
                  <a:cubicBezTo>
                    <a:pt x="0" y="45944"/>
                    <a:pt x="0" y="-1370"/>
                    <a:pt x="41135" y="-1370"/>
                  </a:cubicBezTo>
                  <a:cubicBezTo>
                    <a:pt x="82270" y="-1370"/>
                    <a:pt x="82270" y="45944"/>
                    <a:pt x="82270" y="58702"/>
                  </a:cubicBezTo>
                  <a:close/>
                  <a:moveTo>
                    <a:pt x="41135" y="3592"/>
                  </a:moveTo>
                  <a:cubicBezTo>
                    <a:pt x="32976" y="3592"/>
                    <a:pt x="22164" y="8372"/>
                    <a:pt x="18613" y="22901"/>
                  </a:cubicBezTo>
                  <a:cubicBezTo>
                    <a:pt x="16135" y="33358"/>
                    <a:pt x="16135" y="47896"/>
                    <a:pt x="16135" y="61004"/>
                  </a:cubicBezTo>
                  <a:cubicBezTo>
                    <a:pt x="16135" y="73947"/>
                    <a:pt x="16135" y="87412"/>
                    <a:pt x="18796" y="97163"/>
                  </a:cubicBezTo>
                  <a:cubicBezTo>
                    <a:pt x="22514" y="111160"/>
                    <a:pt x="33866" y="114885"/>
                    <a:pt x="41135" y="114885"/>
                  </a:cubicBezTo>
                  <a:cubicBezTo>
                    <a:pt x="50708" y="114885"/>
                    <a:pt x="59931" y="109033"/>
                    <a:pt x="63124" y="98751"/>
                  </a:cubicBezTo>
                  <a:cubicBezTo>
                    <a:pt x="65961" y="89183"/>
                    <a:pt x="66135" y="76424"/>
                    <a:pt x="66135" y="61004"/>
                  </a:cubicBezTo>
                  <a:cubicBezTo>
                    <a:pt x="66135" y="47896"/>
                    <a:pt x="66135" y="34780"/>
                    <a:pt x="63831" y="23616"/>
                  </a:cubicBezTo>
                  <a:cubicBezTo>
                    <a:pt x="60281" y="7491"/>
                    <a:pt x="48229" y="3592"/>
                    <a:pt x="41135" y="3592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626" name="任意多边形: 形状 625">
              <a:extLst>
                <a:ext uri="{FF2B5EF4-FFF2-40B4-BE49-F238E27FC236}">
                  <a16:creationId xmlns:a16="http://schemas.microsoft.com/office/drawing/2014/main" id="{600545F1-F918-A57C-48BB-FCB7C366DCDB}"/>
                </a:ext>
              </a:extLst>
            </p:cNvPr>
            <p:cNvSpPr/>
            <p:nvPr>
              <p:custDataLst>
                <p:tags r:id="rId49"/>
              </p:custDataLst>
            </p:nvPr>
          </p:nvSpPr>
          <p:spPr>
            <a:xfrm flipV="1">
              <a:off x="5092901" y="-13832143"/>
              <a:ext cx="102350" cy="151699"/>
            </a:xfrm>
            <a:custGeom>
              <a:avLst/>
              <a:gdLst>
                <a:gd name="connsiteX0" fmla="*/ 17556 w 102350"/>
                <a:gd name="connsiteY0" fmla="*/ 35671 h 151699"/>
                <a:gd name="connsiteX1" fmla="*/ 3726 w 102350"/>
                <a:gd name="connsiteY1" fmla="*/ 3245 h 151699"/>
                <a:gd name="connsiteX2" fmla="*/ 2479 w 102350"/>
                <a:gd name="connsiteY2" fmla="*/ 1117 h 151699"/>
                <a:gd name="connsiteX3" fmla="*/ 4965 w 102350"/>
                <a:gd name="connsiteY3" fmla="*/ -1369 h 151699"/>
                <a:gd name="connsiteX4" fmla="*/ 22514 w 102350"/>
                <a:gd name="connsiteY4" fmla="*/ 33900 h 151699"/>
                <a:gd name="connsiteX5" fmla="*/ 10105 w 102350"/>
                <a:gd name="connsiteY5" fmla="*/ 53218 h 151699"/>
                <a:gd name="connsiteX6" fmla="*/ 0 w 102350"/>
                <a:gd name="connsiteY6" fmla="*/ 43119 h 151699"/>
                <a:gd name="connsiteX7" fmla="*/ 10280 w 102350"/>
                <a:gd name="connsiteY7" fmla="*/ 32836 h 151699"/>
                <a:gd name="connsiteX8" fmla="*/ 17556 w 102350"/>
                <a:gd name="connsiteY8" fmla="*/ 35671 h 151699"/>
                <a:gd name="connsiteX9" fmla="*/ 97743 w 102350"/>
                <a:gd name="connsiteY9" fmla="*/ 143597 h 151699"/>
                <a:gd name="connsiteX10" fmla="*/ 90649 w 102350"/>
                <a:gd name="connsiteY10" fmla="*/ 150331 h 151699"/>
                <a:gd name="connsiteX11" fmla="*/ 80719 w 102350"/>
                <a:gd name="connsiteY11" fmla="*/ 140589 h 151699"/>
                <a:gd name="connsiteX12" fmla="*/ 87813 w 102350"/>
                <a:gd name="connsiteY12" fmla="*/ 133848 h 151699"/>
                <a:gd name="connsiteX13" fmla="*/ 97743 w 102350"/>
                <a:gd name="connsiteY13" fmla="*/ 143597 h 151699"/>
                <a:gd name="connsiteX14" fmla="*/ 61565 w 102350"/>
                <a:gd name="connsiteY14" fmla="*/ 53567 h 151699"/>
                <a:gd name="connsiteX15" fmla="*/ 59977 w 102350"/>
                <a:gd name="connsiteY15" fmla="*/ 46128 h 151699"/>
                <a:gd name="connsiteX16" fmla="*/ 76818 w 102350"/>
                <a:gd name="connsiteY16" fmla="*/ 31065 h 151699"/>
                <a:gd name="connsiteX17" fmla="*/ 102351 w 102350"/>
                <a:gd name="connsiteY17" fmla="*/ 58180 h 151699"/>
                <a:gd name="connsiteX18" fmla="*/ 99515 w 102350"/>
                <a:gd name="connsiteY18" fmla="*/ 60483 h 151699"/>
                <a:gd name="connsiteX19" fmla="*/ 96146 w 102350"/>
                <a:gd name="connsiteY19" fmla="*/ 57465 h 151699"/>
                <a:gd name="connsiteX20" fmla="*/ 77350 w 102350"/>
                <a:gd name="connsiteY20" fmla="*/ 36028 h 151699"/>
                <a:gd name="connsiteX21" fmla="*/ 72918 w 102350"/>
                <a:gd name="connsiteY21" fmla="*/ 42229 h 151699"/>
                <a:gd name="connsiteX22" fmla="*/ 75754 w 102350"/>
                <a:gd name="connsiteY22" fmla="*/ 53567 h 151699"/>
                <a:gd name="connsiteX23" fmla="*/ 81426 w 102350"/>
                <a:gd name="connsiteY23" fmla="*/ 67748 h 151699"/>
                <a:gd name="connsiteX24" fmla="*/ 90117 w 102350"/>
                <a:gd name="connsiteY24" fmla="*/ 90258 h 151699"/>
                <a:gd name="connsiteX25" fmla="*/ 91181 w 102350"/>
                <a:gd name="connsiteY25" fmla="*/ 95927 h 151699"/>
                <a:gd name="connsiteX26" fmla="*/ 74331 w 102350"/>
                <a:gd name="connsiteY26" fmla="*/ 110988 h 151699"/>
                <a:gd name="connsiteX27" fmla="*/ 48624 w 102350"/>
                <a:gd name="connsiteY27" fmla="*/ 83873 h 151699"/>
                <a:gd name="connsiteX28" fmla="*/ 51635 w 102350"/>
                <a:gd name="connsiteY28" fmla="*/ 81572 h 151699"/>
                <a:gd name="connsiteX29" fmla="*/ 54829 w 102350"/>
                <a:gd name="connsiteY29" fmla="*/ 84405 h 151699"/>
                <a:gd name="connsiteX30" fmla="*/ 73799 w 102350"/>
                <a:gd name="connsiteY30" fmla="*/ 106026 h 151699"/>
                <a:gd name="connsiteX31" fmla="*/ 78232 w 102350"/>
                <a:gd name="connsiteY31" fmla="*/ 99826 h 151699"/>
                <a:gd name="connsiteX32" fmla="*/ 72743 w 102350"/>
                <a:gd name="connsiteY32" fmla="*/ 82104 h 151699"/>
                <a:gd name="connsiteX33" fmla="*/ 61565 w 102350"/>
                <a:gd name="connsiteY33" fmla="*/ 53567 h 151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02350" h="151699">
                  <a:moveTo>
                    <a:pt x="17556" y="35671"/>
                  </a:moveTo>
                  <a:cubicBezTo>
                    <a:pt x="17556" y="25929"/>
                    <a:pt x="15777" y="14582"/>
                    <a:pt x="3726" y="3245"/>
                  </a:cubicBezTo>
                  <a:cubicBezTo>
                    <a:pt x="3011" y="2530"/>
                    <a:pt x="2479" y="1998"/>
                    <a:pt x="2479" y="1117"/>
                  </a:cubicBezTo>
                  <a:cubicBezTo>
                    <a:pt x="2479" y="-130"/>
                    <a:pt x="3901" y="-1369"/>
                    <a:pt x="4965" y="-1369"/>
                  </a:cubicBezTo>
                  <a:cubicBezTo>
                    <a:pt x="7444" y="-1369"/>
                    <a:pt x="22514" y="12811"/>
                    <a:pt x="22514" y="33900"/>
                  </a:cubicBezTo>
                  <a:cubicBezTo>
                    <a:pt x="22514" y="44889"/>
                    <a:pt x="18264" y="53218"/>
                    <a:pt x="10105" y="53218"/>
                  </a:cubicBezTo>
                  <a:cubicBezTo>
                    <a:pt x="4258" y="53218"/>
                    <a:pt x="0" y="48604"/>
                    <a:pt x="0" y="43119"/>
                  </a:cubicBezTo>
                  <a:cubicBezTo>
                    <a:pt x="0" y="37442"/>
                    <a:pt x="4075" y="32836"/>
                    <a:pt x="10280" y="32836"/>
                  </a:cubicBezTo>
                  <a:cubicBezTo>
                    <a:pt x="14538" y="32836"/>
                    <a:pt x="17374" y="35671"/>
                    <a:pt x="17556" y="35671"/>
                  </a:cubicBezTo>
                  <a:close/>
                  <a:moveTo>
                    <a:pt x="97743" y="143597"/>
                  </a:moveTo>
                  <a:cubicBezTo>
                    <a:pt x="97743" y="146432"/>
                    <a:pt x="95614" y="150331"/>
                    <a:pt x="90649" y="150331"/>
                  </a:cubicBezTo>
                  <a:cubicBezTo>
                    <a:pt x="85859" y="150331"/>
                    <a:pt x="80719" y="145725"/>
                    <a:pt x="80719" y="140589"/>
                  </a:cubicBezTo>
                  <a:cubicBezTo>
                    <a:pt x="80719" y="137571"/>
                    <a:pt x="83022" y="133848"/>
                    <a:pt x="87813" y="133848"/>
                  </a:cubicBezTo>
                  <a:cubicBezTo>
                    <a:pt x="92953" y="133848"/>
                    <a:pt x="97743" y="138810"/>
                    <a:pt x="97743" y="143597"/>
                  </a:cubicBezTo>
                  <a:close/>
                  <a:moveTo>
                    <a:pt x="61565" y="53567"/>
                  </a:moveTo>
                  <a:cubicBezTo>
                    <a:pt x="60858" y="51265"/>
                    <a:pt x="59977" y="49136"/>
                    <a:pt x="59977" y="46128"/>
                  </a:cubicBezTo>
                  <a:cubicBezTo>
                    <a:pt x="59977" y="37799"/>
                    <a:pt x="67063" y="31065"/>
                    <a:pt x="76818" y="31065"/>
                  </a:cubicBezTo>
                  <a:cubicBezTo>
                    <a:pt x="94550" y="31065"/>
                    <a:pt x="102351" y="55521"/>
                    <a:pt x="102351" y="58180"/>
                  </a:cubicBezTo>
                  <a:cubicBezTo>
                    <a:pt x="102351" y="60483"/>
                    <a:pt x="100047" y="60483"/>
                    <a:pt x="99515" y="60483"/>
                  </a:cubicBezTo>
                  <a:cubicBezTo>
                    <a:pt x="97028" y="60483"/>
                    <a:pt x="96853" y="59419"/>
                    <a:pt x="96146" y="57465"/>
                  </a:cubicBezTo>
                  <a:cubicBezTo>
                    <a:pt x="92063" y="43293"/>
                    <a:pt x="84262" y="36028"/>
                    <a:pt x="77350" y="36028"/>
                  </a:cubicBezTo>
                  <a:cubicBezTo>
                    <a:pt x="73799" y="36028"/>
                    <a:pt x="72918" y="38331"/>
                    <a:pt x="72918" y="42229"/>
                  </a:cubicBezTo>
                  <a:cubicBezTo>
                    <a:pt x="72918" y="46303"/>
                    <a:pt x="74157" y="49670"/>
                    <a:pt x="75754" y="53567"/>
                  </a:cubicBezTo>
                  <a:cubicBezTo>
                    <a:pt x="77525" y="58355"/>
                    <a:pt x="79479" y="63143"/>
                    <a:pt x="81426" y="67748"/>
                  </a:cubicBezTo>
                  <a:cubicBezTo>
                    <a:pt x="83022" y="72004"/>
                    <a:pt x="89409" y="88130"/>
                    <a:pt x="90117" y="90258"/>
                  </a:cubicBezTo>
                  <a:cubicBezTo>
                    <a:pt x="90649" y="92028"/>
                    <a:pt x="91181" y="94156"/>
                    <a:pt x="91181" y="95927"/>
                  </a:cubicBezTo>
                  <a:cubicBezTo>
                    <a:pt x="91181" y="104255"/>
                    <a:pt x="84087" y="110988"/>
                    <a:pt x="74331" y="110988"/>
                  </a:cubicBezTo>
                  <a:cubicBezTo>
                    <a:pt x="56783" y="110988"/>
                    <a:pt x="48624" y="86891"/>
                    <a:pt x="48624" y="83873"/>
                  </a:cubicBezTo>
                  <a:cubicBezTo>
                    <a:pt x="48624" y="81572"/>
                    <a:pt x="51111" y="81572"/>
                    <a:pt x="51635" y="81572"/>
                  </a:cubicBezTo>
                  <a:cubicBezTo>
                    <a:pt x="54122" y="81572"/>
                    <a:pt x="54297" y="82460"/>
                    <a:pt x="54829" y="84405"/>
                  </a:cubicBezTo>
                  <a:cubicBezTo>
                    <a:pt x="59444" y="99650"/>
                    <a:pt x="67245" y="106026"/>
                    <a:pt x="73799" y="106026"/>
                  </a:cubicBezTo>
                  <a:cubicBezTo>
                    <a:pt x="76643" y="106026"/>
                    <a:pt x="78232" y="104613"/>
                    <a:pt x="78232" y="99826"/>
                  </a:cubicBezTo>
                  <a:cubicBezTo>
                    <a:pt x="78232" y="95752"/>
                    <a:pt x="77176" y="93092"/>
                    <a:pt x="72743" y="82104"/>
                  </a:cubicBezTo>
                  <a:lnTo>
                    <a:pt x="61565" y="53567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627" name="任意多边形: 形状 626">
              <a:extLst>
                <a:ext uri="{FF2B5EF4-FFF2-40B4-BE49-F238E27FC236}">
                  <a16:creationId xmlns:a16="http://schemas.microsoft.com/office/drawing/2014/main" id="{43A313E2-F21E-0913-6DF3-C22F381A69E9}"/>
                </a:ext>
              </a:extLst>
            </p:cNvPr>
            <p:cNvSpPr/>
            <p:nvPr>
              <p:custDataLst>
                <p:tags r:id="rId50"/>
              </p:custDataLst>
            </p:nvPr>
          </p:nvSpPr>
          <p:spPr>
            <a:xfrm flipV="1">
              <a:off x="5361288" y="-13870109"/>
              <a:ext cx="168400" cy="59223"/>
            </a:xfrm>
            <a:custGeom>
              <a:avLst/>
              <a:gdLst>
                <a:gd name="connsiteX0" fmla="*/ 159789 w 168400"/>
                <a:gd name="connsiteY0" fmla="*/ 47725 h 59223"/>
                <a:gd name="connsiteX1" fmla="*/ 168400 w 168400"/>
                <a:gd name="connsiteY1" fmla="*/ 52791 h 59223"/>
                <a:gd name="connsiteX2" fmla="*/ 160043 w 168400"/>
                <a:gd name="connsiteY2" fmla="*/ 57848 h 59223"/>
                <a:gd name="connsiteX3" fmla="*/ 8357 w 168400"/>
                <a:gd name="connsiteY3" fmla="*/ 57848 h 59223"/>
                <a:gd name="connsiteX4" fmla="*/ 0 w 168400"/>
                <a:gd name="connsiteY4" fmla="*/ 52791 h 59223"/>
                <a:gd name="connsiteX5" fmla="*/ 8611 w 168400"/>
                <a:gd name="connsiteY5" fmla="*/ 47725 h 59223"/>
                <a:gd name="connsiteX6" fmla="*/ 159789 w 168400"/>
                <a:gd name="connsiteY6" fmla="*/ 47725 h 59223"/>
                <a:gd name="connsiteX7" fmla="*/ 160043 w 168400"/>
                <a:gd name="connsiteY7" fmla="*/ -1375 h 59223"/>
                <a:gd name="connsiteX8" fmla="*/ 168400 w 168400"/>
                <a:gd name="connsiteY8" fmla="*/ 3691 h 59223"/>
                <a:gd name="connsiteX9" fmla="*/ 159789 w 168400"/>
                <a:gd name="connsiteY9" fmla="*/ 8756 h 59223"/>
                <a:gd name="connsiteX10" fmla="*/ 8611 w 168400"/>
                <a:gd name="connsiteY10" fmla="*/ 8756 h 59223"/>
                <a:gd name="connsiteX11" fmla="*/ 0 w 168400"/>
                <a:gd name="connsiteY11" fmla="*/ 3691 h 59223"/>
                <a:gd name="connsiteX12" fmla="*/ 8357 w 168400"/>
                <a:gd name="connsiteY12" fmla="*/ -1375 h 59223"/>
                <a:gd name="connsiteX13" fmla="*/ 160043 w 168400"/>
                <a:gd name="connsiteY13" fmla="*/ -1375 h 59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8400" h="59223">
                  <a:moveTo>
                    <a:pt x="159789" y="47725"/>
                  </a:moveTo>
                  <a:cubicBezTo>
                    <a:pt x="163586" y="47725"/>
                    <a:pt x="168400" y="47725"/>
                    <a:pt x="168400" y="52791"/>
                  </a:cubicBezTo>
                  <a:cubicBezTo>
                    <a:pt x="168400" y="57848"/>
                    <a:pt x="163586" y="57848"/>
                    <a:pt x="160043" y="57848"/>
                  </a:cubicBezTo>
                  <a:lnTo>
                    <a:pt x="8357" y="57848"/>
                  </a:lnTo>
                  <a:cubicBezTo>
                    <a:pt x="4814" y="57848"/>
                    <a:pt x="0" y="57848"/>
                    <a:pt x="0" y="52791"/>
                  </a:cubicBezTo>
                  <a:cubicBezTo>
                    <a:pt x="0" y="47725"/>
                    <a:pt x="4814" y="47725"/>
                    <a:pt x="8611" y="47725"/>
                  </a:cubicBezTo>
                  <a:lnTo>
                    <a:pt x="159789" y="47725"/>
                  </a:lnTo>
                  <a:close/>
                  <a:moveTo>
                    <a:pt x="160043" y="-1375"/>
                  </a:moveTo>
                  <a:cubicBezTo>
                    <a:pt x="163586" y="-1375"/>
                    <a:pt x="168400" y="-1375"/>
                    <a:pt x="168400" y="3691"/>
                  </a:cubicBezTo>
                  <a:cubicBezTo>
                    <a:pt x="168400" y="8756"/>
                    <a:pt x="163586" y="8756"/>
                    <a:pt x="159789" y="8756"/>
                  </a:cubicBezTo>
                  <a:lnTo>
                    <a:pt x="8611" y="8756"/>
                  </a:lnTo>
                  <a:cubicBezTo>
                    <a:pt x="4814" y="8756"/>
                    <a:pt x="0" y="8756"/>
                    <a:pt x="0" y="3691"/>
                  </a:cubicBezTo>
                  <a:cubicBezTo>
                    <a:pt x="0" y="-1375"/>
                    <a:pt x="4814" y="-1375"/>
                    <a:pt x="8357" y="-1375"/>
                  </a:cubicBezTo>
                  <a:lnTo>
                    <a:pt x="160043" y="-1375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628" name="任意多边形: 形状 627">
              <a:extLst>
                <a:ext uri="{FF2B5EF4-FFF2-40B4-BE49-F238E27FC236}">
                  <a16:creationId xmlns:a16="http://schemas.microsoft.com/office/drawing/2014/main" id="{B6603FB7-B247-2CE0-2D1D-0824508CFEA7}"/>
                </a:ext>
              </a:extLst>
            </p:cNvPr>
            <p:cNvSpPr/>
            <p:nvPr>
              <p:custDataLst>
                <p:tags r:id="rId51"/>
              </p:custDataLst>
            </p:nvPr>
          </p:nvSpPr>
          <p:spPr>
            <a:xfrm flipV="1">
              <a:off x="5659399" y="-13956407"/>
              <a:ext cx="67604" cy="38976"/>
            </a:xfrm>
            <a:custGeom>
              <a:avLst/>
              <a:gdLst>
                <a:gd name="connsiteX0" fmla="*/ 33930 w 67604"/>
                <a:gd name="connsiteY0" fmla="*/ 37594 h 38976"/>
                <a:gd name="connsiteX1" fmla="*/ 0 w 67604"/>
                <a:gd name="connsiteY1" fmla="*/ 3175 h 38976"/>
                <a:gd name="connsiteX2" fmla="*/ 4552 w 67604"/>
                <a:gd name="connsiteY2" fmla="*/ -1383 h 38976"/>
                <a:gd name="connsiteX3" fmla="*/ 33930 w 67604"/>
                <a:gd name="connsiteY3" fmla="*/ 24429 h 38976"/>
                <a:gd name="connsiteX4" fmla="*/ 63053 w 67604"/>
                <a:gd name="connsiteY4" fmla="*/ -1383 h 38976"/>
                <a:gd name="connsiteX5" fmla="*/ 67605 w 67604"/>
                <a:gd name="connsiteY5" fmla="*/ 3175 h 38976"/>
                <a:gd name="connsiteX6" fmla="*/ 33930 w 67604"/>
                <a:gd name="connsiteY6" fmla="*/ 37594 h 38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604" h="38976">
                  <a:moveTo>
                    <a:pt x="33930" y="37594"/>
                  </a:moveTo>
                  <a:lnTo>
                    <a:pt x="0" y="3175"/>
                  </a:lnTo>
                  <a:lnTo>
                    <a:pt x="4552" y="-1383"/>
                  </a:lnTo>
                  <a:lnTo>
                    <a:pt x="33930" y="24429"/>
                  </a:lnTo>
                  <a:lnTo>
                    <a:pt x="63053" y="-1383"/>
                  </a:lnTo>
                  <a:lnTo>
                    <a:pt x="67605" y="3175"/>
                  </a:lnTo>
                  <a:lnTo>
                    <a:pt x="33930" y="37594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629" name="任意多边形: 形状 628">
              <a:extLst>
                <a:ext uri="{FF2B5EF4-FFF2-40B4-BE49-F238E27FC236}">
                  <a16:creationId xmlns:a16="http://schemas.microsoft.com/office/drawing/2014/main" id="{75E6850C-CBBA-A894-C6B9-B7A91EE3DE5F}"/>
                </a:ext>
              </a:extLst>
            </p:cNvPr>
            <p:cNvSpPr/>
            <p:nvPr>
              <p:custDataLst>
                <p:tags r:id="rId52"/>
              </p:custDataLst>
            </p:nvPr>
          </p:nvSpPr>
          <p:spPr>
            <a:xfrm flipV="1">
              <a:off x="5620032" y="-13889602"/>
              <a:ext cx="141302" cy="162990"/>
            </a:xfrm>
            <a:custGeom>
              <a:avLst/>
              <a:gdLst>
                <a:gd name="connsiteX0" fmla="*/ 122562 w 141302"/>
                <a:gd name="connsiteY0" fmla="*/ 144404 h 162990"/>
                <a:gd name="connsiteX1" fmla="*/ 141303 w 141302"/>
                <a:gd name="connsiteY1" fmla="*/ 149723 h 162990"/>
                <a:gd name="connsiteX2" fmla="*/ 141303 w 141302"/>
                <a:gd name="connsiteY2" fmla="*/ 161618 h 162990"/>
                <a:gd name="connsiteX3" fmla="*/ 121299 w 141302"/>
                <a:gd name="connsiteY3" fmla="*/ 160855 h 162990"/>
                <a:gd name="connsiteX4" fmla="*/ 98253 w 141302"/>
                <a:gd name="connsiteY4" fmla="*/ 161618 h 162990"/>
                <a:gd name="connsiteX5" fmla="*/ 98253 w 141302"/>
                <a:gd name="connsiteY5" fmla="*/ 149723 h 162990"/>
                <a:gd name="connsiteX6" fmla="*/ 110154 w 141302"/>
                <a:gd name="connsiteY6" fmla="*/ 146682 h 162990"/>
                <a:gd name="connsiteX7" fmla="*/ 108891 w 141302"/>
                <a:gd name="connsiteY7" fmla="*/ 143649 h 162990"/>
                <a:gd name="connsiteX8" fmla="*/ 79767 w 141302"/>
                <a:gd name="connsiteY8" fmla="*/ 81385 h 162990"/>
                <a:gd name="connsiteX9" fmla="*/ 47609 w 141302"/>
                <a:gd name="connsiteY9" fmla="*/ 149723 h 162990"/>
                <a:gd name="connsiteX10" fmla="*/ 61281 w 141302"/>
                <a:gd name="connsiteY10" fmla="*/ 149723 h 162990"/>
                <a:gd name="connsiteX11" fmla="*/ 61281 w 141302"/>
                <a:gd name="connsiteY11" fmla="*/ 161618 h 162990"/>
                <a:gd name="connsiteX12" fmla="*/ 29886 w 141302"/>
                <a:gd name="connsiteY12" fmla="*/ 160855 h 162990"/>
                <a:gd name="connsiteX13" fmla="*/ 1017 w 141302"/>
                <a:gd name="connsiteY13" fmla="*/ 161618 h 162990"/>
                <a:gd name="connsiteX14" fmla="*/ 1017 w 141302"/>
                <a:gd name="connsiteY14" fmla="*/ 149723 h 162990"/>
                <a:gd name="connsiteX15" fmla="*/ 17223 w 141302"/>
                <a:gd name="connsiteY15" fmla="*/ 149723 h 162990"/>
                <a:gd name="connsiteX16" fmla="*/ 64578 w 141302"/>
                <a:gd name="connsiteY16" fmla="*/ 49245 h 162990"/>
                <a:gd name="connsiteX17" fmla="*/ 58747 w 141302"/>
                <a:gd name="connsiteY17" fmla="*/ 37097 h 162990"/>
                <a:gd name="connsiteX18" fmla="*/ 27097 w 141302"/>
                <a:gd name="connsiteY18" fmla="*/ 7735 h 162990"/>
                <a:gd name="connsiteX19" fmla="*/ 21020 w 141302"/>
                <a:gd name="connsiteY19" fmla="*/ 8750 h 162990"/>
                <a:gd name="connsiteX20" fmla="*/ 29123 w 141302"/>
                <a:gd name="connsiteY20" fmla="*/ 22161 h 162990"/>
                <a:gd name="connsiteX21" fmla="*/ 14434 w 141302"/>
                <a:gd name="connsiteY21" fmla="*/ 36588 h 162990"/>
                <a:gd name="connsiteX22" fmla="*/ 0 w 141302"/>
                <a:gd name="connsiteY22" fmla="*/ 21907 h 162990"/>
                <a:gd name="connsiteX23" fmla="*/ 27097 w 141302"/>
                <a:gd name="connsiteY23" fmla="*/ -1373 h 162990"/>
                <a:gd name="connsiteX24" fmla="*/ 68121 w 141302"/>
                <a:gd name="connsiteY24" fmla="*/ 28744 h 162990"/>
                <a:gd name="connsiteX25" fmla="*/ 122562 w 141302"/>
                <a:gd name="connsiteY25" fmla="*/ 144404 h 162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41302" h="162990">
                  <a:moveTo>
                    <a:pt x="122562" y="144404"/>
                  </a:moveTo>
                  <a:cubicBezTo>
                    <a:pt x="124334" y="147952"/>
                    <a:pt x="125097" y="149723"/>
                    <a:pt x="141303" y="149723"/>
                  </a:cubicBezTo>
                  <a:lnTo>
                    <a:pt x="141303" y="161618"/>
                  </a:lnTo>
                  <a:cubicBezTo>
                    <a:pt x="135225" y="161109"/>
                    <a:pt x="127631" y="160855"/>
                    <a:pt x="121299" y="160855"/>
                  </a:cubicBezTo>
                  <a:cubicBezTo>
                    <a:pt x="114968" y="160855"/>
                    <a:pt x="103576" y="161363"/>
                    <a:pt x="98253" y="161618"/>
                  </a:cubicBezTo>
                  <a:lnTo>
                    <a:pt x="98253" y="149723"/>
                  </a:lnTo>
                  <a:cubicBezTo>
                    <a:pt x="98762" y="149723"/>
                    <a:pt x="110154" y="149723"/>
                    <a:pt x="110154" y="146682"/>
                  </a:cubicBezTo>
                  <a:cubicBezTo>
                    <a:pt x="110154" y="146428"/>
                    <a:pt x="109145" y="143903"/>
                    <a:pt x="108891" y="143649"/>
                  </a:cubicBezTo>
                  <a:lnTo>
                    <a:pt x="79767" y="81385"/>
                  </a:lnTo>
                  <a:lnTo>
                    <a:pt x="47609" y="149723"/>
                  </a:lnTo>
                  <a:lnTo>
                    <a:pt x="61281" y="149723"/>
                  </a:lnTo>
                  <a:lnTo>
                    <a:pt x="61281" y="161618"/>
                  </a:lnTo>
                  <a:cubicBezTo>
                    <a:pt x="52924" y="161109"/>
                    <a:pt x="30140" y="160855"/>
                    <a:pt x="29886" y="160855"/>
                  </a:cubicBezTo>
                  <a:cubicBezTo>
                    <a:pt x="22792" y="160855"/>
                    <a:pt x="11400" y="161363"/>
                    <a:pt x="1017" y="161618"/>
                  </a:cubicBezTo>
                  <a:lnTo>
                    <a:pt x="1017" y="149723"/>
                  </a:lnTo>
                  <a:lnTo>
                    <a:pt x="17223" y="149723"/>
                  </a:lnTo>
                  <a:lnTo>
                    <a:pt x="64578" y="49245"/>
                  </a:lnTo>
                  <a:lnTo>
                    <a:pt x="58747" y="37097"/>
                  </a:lnTo>
                  <a:cubicBezTo>
                    <a:pt x="53178" y="24948"/>
                    <a:pt x="45075" y="7735"/>
                    <a:pt x="27097" y="7735"/>
                  </a:cubicBezTo>
                  <a:cubicBezTo>
                    <a:pt x="23554" y="7735"/>
                    <a:pt x="23046" y="7989"/>
                    <a:pt x="21020" y="8750"/>
                  </a:cubicBezTo>
                  <a:cubicBezTo>
                    <a:pt x="23300" y="9760"/>
                    <a:pt x="29123" y="13308"/>
                    <a:pt x="29123" y="22161"/>
                  </a:cubicBezTo>
                  <a:cubicBezTo>
                    <a:pt x="29123" y="30514"/>
                    <a:pt x="23046" y="36588"/>
                    <a:pt x="14434" y="36588"/>
                  </a:cubicBezTo>
                  <a:cubicBezTo>
                    <a:pt x="7348" y="36588"/>
                    <a:pt x="0" y="31785"/>
                    <a:pt x="0" y="21907"/>
                  </a:cubicBezTo>
                  <a:cubicBezTo>
                    <a:pt x="0" y="9005"/>
                    <a:pt x="11900" y="-1373"/>
                    <a:pt x="27097" y="-1373"/>
                  </a:cubicBezTo>
                  <a:cubicBezTo>
                    <a:pt x="46592" y="-1373"/>
                    <a:pt x="61281" y="14318"/>
                    <a:pt x="68121" y="28744"/>
                  </a:cubicBezTo>
                  <a:lnTo>
                    <a:pt x="122562" y="144404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630" name="任意多边形: 形状 629">
              <a:extLst>
                <a:ext uri="{FF2B5EF4-FFF2-40B4-BE49-F238E27FC236}">
                  <a16:creationId xmlns:a16="http://schemas.microsoft.com/office/drawing/2014/main" id="{02744341-F8CC-69BF-007B-53D8505E8DAC}"/>
                </a:ext>
              </a:extLst>
            </p:cNvPr>
            <p:cNvSpPr/>
            <p:nvPr>
              <p:custDataLst>
                <p:tags r:id="rId53"/>
              </p:custDataLst>
            </p:nvPr>
          </p:nvSpPr>
          <p:spPr>
            <a:xfrm flipV="1">
              <a:off x="5776494" y="-13856765"/>
              <a:ext cx="53726" cy="119263"/>
            </a:xfrm>
            <a:custGeom>
              <a:avLst/>
              <a:gdLst>
                <a:gd name="connsiteX0" fmla="*/ 49119 w 53726"/>
                <a:gd name="connsiteY0" fmla="*/ 111158 h 119263"/>
                <a:gd name="connsiteX1" fmla="*/ 42025 w 53726"/>
                <a:gd name="connsiteY1" fmla="*/ 117892 h 119263"/>
                <a:gd name="connsiteX2" fmla="*/ 32095 w 53726"/>
                <a:gd name="connsiteY2" fmla="*/ 108150 h 119263"/>
                <a:gd name="connsiteX3" fmla="*/ 39189 w 53726"/>
                <a:gd name="connsiteY3" fmla="*/ 101409 h 119263"/>
                <a:gd name="connsiteX4" fmla="*/ 49119 w 53726"/>
                <a:gd name="connsiteY4" fmla="*/ 111158 h 119263"/>
                <a:gd name="connsiteX5" fmla="*/ 12941 w 53726"/>
                <a:gd name="connsiteY5" fmla="*/ 21129 h 119263"/>
                <a:gd name="connsiteX6" fmla="*/ 11352 w 53726"/>
                <a:gd name="connsiteY6" fmla="*/ 13689 h 119263"/>
                <a:gd name="connsiteX7" fmla="*/ 28194 w 53726"/>
                <a:gd name="connsiteY7" fmla="*/ -1372 h 119263"/>
                <a:gd name="connsiteX8" fmla="*/ 53726 w 53726"/>
                <a:gd name="connsiteY8" fmla="*/ 25741 h 119263"/>
                <a:gd name="connsiteX9" fmla="*/ 50890 w 53726"/>
                <a:gd name="connsiteY9" fmla="*/ 28044 h 119263"/>
                <a:gd name="connsiteX10" fmla="*/ 47522 w 53726"/>
                <a:gd name="connsiteY10" fmla="*/ 25028 h 119263"/>
                <a:gd name="connsiteX11" fmla="*/ 28726 w 53726"/>
                <a:gd name="connsiteY11" fmla="*/ 3590 h 119263"/>
                <a:gd name="connsiteX12" fmla="*/ 24293 w 53726"/>
                <a:gd name="connsiteY12" fmla="*/ 9790 h 119263"/>
                <a:gd name="connsiteX13" fmla="*/ 27129 w 53726"/>
                <a:gd name="connsiteY13" fmla="*/ 21129 h 119263"/>
                <a:gd name="connsiteX14" fmla="*/ 32801 w 53726"/>
                <a:gd name="connsiteY14" fmla="*/ 35310 h 119263"/>
                <a:gd name="connsiteX15" fmla="*/ 41492 w 53726"/>
                <a:gd name="connsiteY15" fmla="*/ 57819 h 119263"/>
                <a:gd name="connsiteX16" fmla="*/ 42557 w 53726"/>
                <a:gd name="connsiteY16" fmla="*/ 63488 h 119263"/>
                <a:gd name="connsiteX17" fmla="*/ 25708 w 53726"/>
                <a:gd name="connsiteY17" fmla="*/ 78551 h 119263"/>
                <a:gd name="connsiteX18" fmla="*/ 0 w 53726"/>
                <a:gd name="connsiteY18" fmla="*/ 51436 h 119263"/>
                <a:gd name="connsiteX19" fmla="*/ 3011 w 53726"/>
                <a:gd name="connsiteY19" fmla="*/ 49133 h 119263"/>
                <a:gd name="connsiteX20" fmla="*/ 6204 w 53726"/>
                <a:gd name="connsiteY20" fmla="*/ 51968 h 119263"/>
                <a:gd name="connsiteX21" fmla="*/ 25175 w 53726"/>
                <a:gd name="connsiteY21" fmla="*/ 73588 h 119263"/>
                <a:gd name="connsiteX22" fmla="*/ 29608 w 53726"/>
                <a:gd name="connsiteY22" fmla="*/ 67387 h 119263"/>
                <a:gd name="connsiteX23" fmla="*/ 24119 w 53726"/>
                <a:gd name="connsiteY23" fmla="*/ 49665 h 119263"/>
                <a:gd name="connsiteX24" fmla="*/ 12941 w 53726"/>
                <a:gd name="connsiteY24" fmla="*/ 21129 h 119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3726" h="119263">
                  <a:moveTo>
                    <a:pt x="49119" y="111158"/>
                  </a:moveTo>
                  <a:cubicBezTo>
                    <a:pt x="49119" y="113993"/>
                    <a:pt x="46990" y="117892"/>
                    <a:pt x="42025" y="117892"/>
                  </a:cubicBezTo>
                  <a:cubicBezTo>
                    <a:pt x="37234" y="117892"/>
                    <a:pt x="32095" y="113288"/>
                    <a:pt x="32095" y="108150"/>
                  </a:cubicBezTo>
                  <a:cubicBezTo>
                    <a:pt x="32095" y="105132"/>
                    <a:pt x="34398" y="101409"/>
                    <a:pt x="39189" y="101409"/>
                  </a:cubicBezTo>
                  <a:cubicBezTo>
                    <a:pt x="44329" y="101409"/>
                    <a:pt x="49119" y="106371"/>
                    <a:pt x="49119" y="111158"/>
                  </a:cubicBezTo>
                  <a:close/>
                  <a:moveTo>
                    <a:pt x="12941" y="21129"/>
                  </a:moveTo>
                  <a:cubicBezTo>
                    <a:pt x="12234" y="18827"/>
                    <a:pt x="11352" y="16699"/>
                    <a:pt x="11352" y="13689"/>
                  </a:cubicBezTo>
                  <a:cubicBezTo>
                    <a:pt x="11352" y="5360"/>
                    <a:pt x="18439" y="-1372"/>
                    <a:pt x="28194" y="-1372"/>
                  </a:cubicBezTo>
                  <a:cubicBezTo>
                    <a:pt x="45925" y="-1372"/>
                    <a:pt x="53726" y="23082"/>
                    <a:pt x="53726" y="25741"/>
                  </a:cubicBezTo>
                  <a:cubicBezTo>
                    <a:pt x="53726" y="28044"/>
                    <a:pt x="51423" y="28044"/>
                    <a:pt x="50890" y="28044"/>
                  </a:cubicBezTo>
                  <a:cubicBezTo>
                    <a:pt x="48404" y="28044"/>
                    <a:pt x="48229" y="26980"/>
                    <a:pt x="47522" y="25028"/>
                  </a:cubicBezTo>
                  <a:cubicBezTo>
                    <a:pt x="43439" y="10854"/>
                    <a:pt x="35638" y="3590"/>
                    <a:pt x="28726" y="3590"/>
                  </a:cubicBezTo>
                  <a:cubicBezTo>
                    <a:pt x="25175" y="3590"/>
                    <a:pt x="24293" y="5892"/>
                    <a:pt x="24293" y="9790"/>
                  </a:cubicBezTo>
                  <a:cubicBezTo>
                    <a:pt x="24293" y="13864"/>
                    <a:pt x="25533" y="17231"/>
                    <a:pt x="27129" y="21129"/>
                  </a:cubicBezTo>
                  <a:cubicBezTo>
                    <a:pt x="28901" y="25917"/>
                    <a:pt x="30855" y="30704"/>
                    <a:pt x="32801" y="35310"/>
                  </a:cubicBezTo>
                  <a:cubicBezTo>
                    <a:pt x="34398" y="39565"/>
                    <a:pt x="40786" y="55691"/>
                    <a:pt x="41492" y="57819"/>
                  </a:cubicBezTo>
                  <a:cubicBezTo>
                    <a:pt x="42025" y="59590"/>
                    <a:pt x="42557" y="61717"/>
                    <a:pt x="42557" y="63488"/>
                  </a:cubicBezTo>
                  <a:cubicBezTo>
                    <a:pt x="42557" y="71817"/>
                    <a:pt x="35463" y="78551"/>
                    <a:pt x="25708" y="78551"/>
                  </a:cubicBezTo>
                  <a:cubicBezTo>
                    <a:pt x="8159" y="78551"/>
                    <a:pt x="0" y="54452"/>
                    <a:pt x="0" y="51436"/>
                  </a:cubicBezTo>
                  <a:cubicBezTo>
                    <a:pt x="0" y="49133"/>
                    <a:pt x="2487" y="49133"/>
                    <a:pt x="3011" y="49133"/>
                  </a:cubicBezTo>
                  <a:cubicBezTo>
                    <a:pt x="5498" y="49133"/>
                    <a:pt x="5672" y="50022"/>
                    <a:pt x="6204" y="51968"/>
                  </a:cubicBezTo>
                  <a:cubicBezTo>
                    <a:pt x="10820" y="67212"/>
                    <a:pt x="18621" y="73588"/>
                    <a:pt x="25175" y="73588"/>
                  </a:cubicBezTo>
                  <a:cubicBezTo>
                    <a:pt x="28019" y="73588"/>
                    <a:pt x="29608" y="72174"/>
                    <a:pt x="29608" y="67387"/>
                  </a:cubicBezTo>
                  <a:cubicBezTo>
                    <a:pt x="29608" y="63313"/>
                    <a:pt x="28551" y="60654"/>
                    <a:pt x="24119" y="49665"/>
                  </a:cubicBezTo>
                  <a:lnTo>
                    <a:pt x="12941" y="21129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631" name="任意多边形: 形状 630">
              <a:extLst>
                <a:ext uri="{FF2B5EF4-FFF2-40B4-BE49-F238E27FC236}">
                  <a16:creationId xmlns:a16="http://schemas.microsoft.com/office/drawing/2014/main" id="{9FECC248-DF79-F27A-C48C-7136910F990F}"/>
                </a:ext>
              </a:extLst>
            </p:cNvPr>
            <p:cNvSpPr/>
            <p:nvPr>
              <p:custDataLst>
                <p:tags r:id="rId54"/>
              </p:custDataLst>
            </p:nvPr>
          </p:nvSpPr>
          <p:spPr>
            <a:xfrm flipV="1">
              <a:off x="5858978" y="-13788006"/>
              <a:ext cx="119861" cy="8685"/>
            </a:xfrm>
            <a:custGeom>
              <a:avLst/>
              <a:gdLst>
                <a:gd name="connsiteX0" fmla="*/ 112768 w 119861"/>
                <a:gd name="connsiteY0" fmla="*/ -1371 h 8685"/>
                <a:gd name="connsiteX1" fmla="*/ 119861 w 119861"/>
                <a:gd name="connsiteY1" fmla="*/ 2884 h 8685"/>
                <a:gd name="connsiteX2" fmla="*/ 112768 w 119861"/>
                <a:gd name="connsiteY2" fmla="*/ 7315 h 8685"/>
                <a:gd name="connsiteX3" fmla="*/ 7086 w 119861"/>
                <a:gd name="connsiteY3" fmla="*/ 7315 h 8685"/>
                <a:gd name="connsiteX4" fmla="*/ 0 w 119861"/>
                <a:gd name="connsiteY4" fmla="*/ 3060 h 8685"/>
                <a:gd name="connsiteX5" fmla="*/ 7086 w 119861"/>
                <a:gd name="connsiteY5" fmla="*/ -1371 h 8685"/>
                <a:gd name="connsiteX6" fmla="*/ 112768 w 119861"/>
                <a:gd name="connsiteY6" fmla="*/ -1371 h 86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9861" h="8685">
                  <a:moveTo>
                    <a:pt x="112768" y="-1371"/>
                  </a:moveTo>
                  <a:cubicBezTo>
                    <a:pt x="115604" y="-1371"/>
                    <a:pt x="119861" y="-1371"/>
                    <a:pt x="119861" y="2884"/>
                  </a:cubicBezTo>
                  <a:cubicBezTo>
                    <a:pt x="119861" y="7315"/>
                    <a:pt x="115786" y="7315"/>
                    <a:pt x="112768" y="7315"/>
                  </a:cubicBezTo>
                  <a:lnTo>
                    <a:pt x="7086" y="7315"/>
                  </a:lnTo>
                  <a:cubicBezTo>
                    <a:pt x="4250" y="7315"/>
                    <a:pt x="0" y="7315"/>
                    <a:pt x="0" y="3060"/>
                  </a:cubicBezTo>
                  <a:cubicBezTo>
                    <a:pt x="0" y="-1371"/>
                    <a:pt x="4075" y="-1371"/>
                    <a:pt x="7086" y="-1371"/>
                  </a:cubicBezTo>
                  <a:lnTo>
                    <a:pt x="112768" y="-1371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632" name="任意多边形: 形状 631">
              <a:extLst>
                <a:ext uri="{FF2B5EF4-FFF2-40B4-BE49-F238E27FC236}">
                  <a16:creationId xmlns:a16="http://schemas.microsoft.com/office/drawing/2014/main" id="{85DF5117-FD48-CFF1-15A4-75A4055A0EE4}"/>
                </a:ext>
              </a:extLst>
            </p:cNvPr>
            <p:cNvSpPr/>
            <p:nvPr>
              <p:custDataLst>
                <p:tags r:id="rId55"/>
              </p:custDataLst>
            </p:nvPr>
          </p:nvSpPr>
          <p:spPr>
            <a:xfrm flipV="1">
              <a:off x="6017451" y="-13856940"/>
              <a:ext cx="64538" cy="117669"/>
            </a:xfrm>
            <a:custGeom>
              <a:avLst/>
              <a:gdLst>
                <a:gd name="connsiteX0" fmla="*/ 40070 w 64538"/>
                <a:gd name="connsiteY0" fmla="*/ 111343 h 117669"/>
                <a:gd name="connsiteX1" fmla="*/ 34755 w 64538"/>
                <a:gd name="connsiteY1" fmla="*/ 116298 h 117669"/>
                <a:gd name="connsiteX2" fmla="*/ 0 w 64538"/>
                <a:gd name="connsiteY2" fmla="*/ 104958 h 117669"/>
                <a:gd name="connsiteX3" fmla="*/ 0 w 64538"/>
                <a:gd name="connsiteY3" fmla="*/ 98576 h 117669"/>
                <a:gd name="connsiteX4" fmla="*/ 25707 w 64538"/>
                <a:gd name="connsiteY4" fmla="*/ 103538 h 117669"/>
                <a:gd name="connsiteX5" fmla="*/ 25707 w 64538"/>
                <a:gd name="connsiteY5" fmla="*/ 13159 h 117669"/>
                <a:gd name="connsiteX6" fmla="*/ 7976 w 64538"/>
                <a:gd name="connsiteY6" fmla="*/ 5012 h 117669"/>
                <a:gd name="connsiteX7" fmla="*/ 1239 w 64538"/>
                <a:gd name="connsiteY7" fmla="*/ 5012 h 117669"/>
                <a:gd name="connsiteX8" fmla="*/ 1239 w 64538"/>
                <a:gd name="connsiteY8" fmla="*/ -1372 h 117669"/>
                <a:gd name="connsiteX9" fmla="*/ 32801 w 64538"/>
                <a:gd name="connsiteY9" fmla="*/ -665 h 117669"/>
                <a:gd name="connsiteX10" fmla="*/ 64538 w 64538"/>
                <a:gd name="connsiteY10" fmla="*/ -1372 h 117669"/>
                <a:gd name="connsiteX11" fmla="*/ 64538 w 64538"/>
                <a:gd name="connsiteY11" fmla="*/ 5012 h 117669"/>
                <a:gd name="connsiteX12" fmla="*/ 57802 w 64538"/>
                <a:gd name="connsiteY12" fmla="*/ 5012 h 117669"/>
                <a:gd name="connsiteX13" fmla="*/ 40070 w 64538"/>
                <a:gd name="connsiteY13" fmla="*/ 13159 h 117669"/>
                <a:gd name="connsiteX14" fmla="*/ 40070 w 64538"/>
                <a:gd name="connsiteY14" fmla="*/ 111343 h 117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4538" h="117669">
                  <a:moveTo>
                    <a:pt x="40070" y="111343"/>
                  </a:moveTo>
                  <a:cubicBezTo>
                    <a:pt x="40070" y="116122"/>
                    <a:pt x="39720" y="116298"/>
                    <a:pt x="34755" y="116298"/>
                  </a:cubicBezTo>
                  <a:cubicBezTo>
                    <a:pt x="23403" y="105134"/>
                    <a:pt x="7269" y="104958"/>
                    <a:pt x="0" y="104958"/>
                  </a:cubicBezTo>
                  <a:lnTo>
                    <a:pt x="0" y="98576"/>
                  </a:lnTo>
                  <a:cubicBezTo>
                    <a:pt x="4258" y="98576"/>
                    <a:pt x="15960" y="98576"/>
                    <a:pt x="25707" y="103538"/>
                  </a:cubicBezTo>
                  <a:lnTo>
                    <a:pt x="25707" y="13159"/>
                  </a:lnTo>
                  <a:cubicBezTo>
                    <a:pt x="25707" y="7315"/>
                    <a:pt x="25707" y="5012"/>
                    <a:pt x="7976" y="5012"/>
                  </a:cubicBezTo>
                  <a:lnTo>
                    <a:pt x="1239" y="5012"/>
                  </a:lnTo>
                  <a:lnTo>
                    <a:pt x="1239" y="-1372"/>
                  </a:lnTo>
                  <a:cubicBezTo>
                    <a:pt x="4433" y="-1197"/>
                    <a:pt x="26239" y="-665"/>
                    <a:pt x="32801" y="-665"/>
                  </a:cubicBezTo>
                  <a:cubicBezTo>
                    <a:pt x="38299" y="-665"/>
                    <a:pt x="60638" y="-1197"/>
                    <a:pt x="64538" y="-1372"/>
                  </a:cubicBezTo>
                  <a:lnTo>
                    <a:pt x="64538" y="5012"/>
                  </a:lnTo>
                  <a:lnTo>
                    <a:pt x="57802" y="5012"/>
                  </a:lnTo>
                  <a:cubicBezTo>
                    <a:pt x="40070" y="5012"/>
                    <a:pt x="40070" y="7315"/>
                    <a:pt x="40070" y="13159"/>
                  </a:cubicBezTo>
                  <a:lnTo>
                    <a:pt x="40070" y="111343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633" name="任意多边形: 形状 632">
              <a:extLst>
                <a:ext uri="{FF2B5EF4-FFF2-40B4-BE49-F238E27FC236}">
                  <a16:creationId xmlns:a16="http://schemas.microsoft.com/office/drawing/2014/main" id="{B11105D0-650E-F7F0-AAC7-31CB57F22826}"/>
                </a:ext>
              </a:extLst>
            </p:cNvPr>
            <p:cNvSpPr/>
            <p:nvPr>
              <p:custDataLst>
                <p:tags r:id="rId56"/>
              </p:custDataLst>
            </p:nvPr>
          </p:nvSpPr>
          <p:spPr>
            <a:xfrm flipV="1">
              <a:off x="4821653" y="-13527044"/>
              <a:ext cx="144345" cy="175646"/>
            </a:xfrm>
            <a:custGeom>
              <a:avLst/>
              <a:gdLst>
                <a:gd name="connsiteX0" fmla="*/ 17477 w 144345"/>
                <a:gd name="connsiteY0" fmla="*/ 10550 h 175646"/>
                <a:gd name="connsiteX1" fmla="*/ 0 w 144345"/>
                <a:gd name="connsiteY1" fmla="*/ 10550 h 175646"/>
                <a:gd name="connsiteX2" fmla="*/ 0 w 144345"/>
                <a:gd name="connsiteY2" fmla="*/ -1344 h 175646"/>
                <a:gd name="connsiteX3" fmla="*/ 31912 w 144345"/>
                <a:gd name="connsiteY3" fmla="*/ -581 h 175646"/>
                <a:gd name="connsiteX4" fmla="*/ 63816 w 144345"/>
                <a:gd name="connsiteY4" fmla="*/ -1344 h 175646"/>
                <a:gd name="connsiteX5" fmla="*/ 63816 w 144345"/>
                <a:gd name="connsiteY5" fmla="*/ 10550 h 175646"/>
                <a:gd name="connsiteX6" fmla="*/ 46346 w 144345"/>
                <a:gd name="connsiteY6" fmla="*/ 10550 h 175646"/>
                <a:gd name="connsiteX7" fmla="*/ 46346 w 144345"/>
                <a:gd name="connsiteY7" fmla="*/ 63445 h 175646"/>
                <a:gd name="connsiteX8" fmla="*/ 84073 w 144345"/>
                <a:gd name="connsiteY8" fmla="*/ 103439 h 175646"/>
                <a:gd name="connsiteX9" fmla="*/ 98000 w 144345"/>
                <a:gd name="connsiteY9" fmla="*/ 78889 h 175646"/>
                <a:gd name="connsiteX10" fmla="*/ 98000 w 144345"/>
                <a:gd name="connsiteY10" fmla="*/ 10550 h 175646"/>
                <a:gd name="connsiteX11" fmla="*/ 80530 w 144345"/>
                <a:gd name="connsiteY11" fmla="*/ 10550 h 175646"/>
                <a:gd name="connsiteX12" fmla="*/ 80530 w 144345"/>
                <a:gd name="connsiteY12" fmla="*/ -1344 h 175646"/>
                <a:gd name="connsiteX13" fmla="*/ 112434 w 144345"/>
                <a:gd name="connsiteY13" fmla="*/ -581 h 175646"/>
                <a:gd name="connsiteX14" fmla="*/ 144346 w 144345"/>
                <a:gd name="connsiteY14" fmla="*/ -1344 h 175646"/>
                <a:gd name="connsiteX15" fmla="*/ 144346 w 144345"/>
                <a:gd name="connsiteY15" fmla="*/ 10550 h 175646"/>
                <a:gd name="connsiteX16" fmla="*/ 126868 w 144345"/>
                <a:gd name="connsiteY16" fmla="*/ 10550 h 175646"/>
                <a:gd name="connsiteX17" fmla="*/ 126868 w 144345"/>
                <a:gd name="connsiteY17" fmla="*/ 76102 h 175646"/>
                <a:gd name="connsiteX18" fmla="*/ 87870 w 144345"/>
                <a:gd name="connsiteY18" fmla="*/ 112545 h 175646"/>
                <a:gd name="connsiteX19" fmla="*/ 44821 w 144345"/>
                <a:gd name="connsiteY19" fmla="*/ 87742 h 175646"/>
                <a:gd name="connsiteX20" fmla="*/ 44821 w 144345"/>
                <a:gd name="connsiteY20" fmla="*/ 174302 h 175646"/>
                <a:gd name="connsiteX21" fmla="*/ 0 w 144345"/>
                <a:gd name="connsiteY21" fmla="*/ 172277 h 175646"/>
                <a:gd name="connsiteX22" fmla="*/ 0 w 144345"/>
                <a:gd name="connsiteY22" fmla="*/ 160383 h 175646"/>
                <a:gd name="connsiteX23" fmla="*/ 17477 w 144345"/>
                <a:gd name="connsiteY23" fmla="*/ 150514 h 175646"/>
                <a:gd name="connsiteX24" fmla="*/ 17477 w 144345"/>
                <a:gd name="connsiteY24" fmla="*/ 10550 h 175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44345" h="175646">
                  <a:moveTo>
                    <a:pt x="17477" y="10550"/>
                  </a:moveTo>
                  <a:lnTo>
                    <a:pt x="0" y="10550"/>
                  </a:lnTo>
                  <a:lnTo>
                    <a:pt x="0" y="-1344"/>
                  </a:lnTo>
                  <a:cubicBezTo>
                    <a:pt x="7094" y="-1089"/>
                    <a:pt x="22283" y="-581"/>
                    <a:pt x="31912" y="-581"/>
                  </a:cubicBezTo>
                  <a:cubicBezTo>
                    <a:pt x="41786" y="-581"/>
                    <a:pt x="56729" y="-1089"/>
                    <a:pt x="63816" y="-1344"/>
                  </a:cubicBezTo>
                  <a:lnTo>
                    <a:pt x="63816" y="10550"/>
                  </a:lnTo>
                  <a:lnTo>
                    <a:pt x="46346" y="10550"/>
                  </a:lnTo>
                  <a:lnTo>
                    <a:pt x="46346" y="63445"/>
                  </a:lnTo>
                  <a:cubicBezTo>
                    <a:pt x="46346" y="91036"/>
                    <a:pt x="68121" y="103439"/>
                    <a:pt x="84073" y="103439"/>
                  </a:cubicBezTo>
                  <a:cubicBezTo>
                    <a:pt x="92685" y="103439"/>
                    <a:pt x="98000" y="98118"/>
                    <a:pt x="98000" y="78889"/>
                  </a:cubicBezTo>
                  <a:lnTo>
                    <a:pt x="98000" y="10550"/>
                  </a:lnTo>
                  <a:lnTo>
                    <a:pt x="80530" y="10550"/>
                  </a:lnTo>
                  <a:lnTo>
                    <a:pt x="80530" y="-1344"/>
                  </a:lnTo>
                  <a:cubicBezTo>
                    <a:pt x="87616" y="-1089"/>
                    <a:pt x="102813" y="-581"/>
                    <a:pt x="112434" y="-581"/>
                  </a:cubicBezTo>
                  <a:cubicBezTo>
                    <a:pt x="122308" y="-581"/>
                    <a:pt x="137251" y="-1089"/>
                    <a:pt x="144346" y="-1344"/>
                  </a:cubicBezTo>
                  <a:lnTo>
                    <a:pt x="144346" y="10550"/>
                  </a:lnTo>
                  <a:lnTo>
                    <a:pt x="126868" y="10550"/>
                  </a:lnTo>
                  <a:lnTo>
                    <a:pt x="126868" y="76102"/>
                  </a:lnTo>
                  <a:cubicBezTo>
                    <a:pt x="126868" y="102676"/>
                    <a:pt x="113197" y="112545"/>
                    <a:pt x="87870" y="112545"/>
                  </a:cubicBezTo>
                  <a:cubicBezTo>
                    <a:pt x="63561" y="112545"/>
                    <a:pt x="50652" y="97864"/>
                    <a:pt x="44821" y="87742"/>
                  </a:cubicBezTo>
                  <a:lnTo>
                    <a:pt x="44821" y="174302"/>
                  </a:lnTo>
                  <a:lnTo>
                    <a:pt x="0" y="172277"/>
                  </a:lnTo>
                  <a:lnTo>
                    <a:pt x="0" y="160383"/>
                  </a:lnTo>
                  <a:cubicBezTo>
                    <a:pt x="15706" y="160383"/>
                    <a:pt x="17477" y="160383"/>
                    <a:pt x="17477" y="150514"/>
                  </a:cubicBezTo>
                  <a:lnTo>
                    <a:pt x="17477" y="10550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634" name="任意多边形: 形状 633">
              <a:extLst>
                <a:ext uri="{FF2B5EF4-FFF2-40B4-BE49-F238E27FC236}">
                  <a16:creationId xmlns:a16="http://schemas.microsoft.com/office/drawing/2014/main" id="{42F76A03-AA7F-12F4-78E5-AF4DD038FD8B}"/>
                </a:ext>
              </a:extLst>
            </p:cNvPr>
            <p:cNvSpPr/>
            <p:nvPr>
              <p:custDataLst>
                <p:tags r:id="rId57"/>
              </p:custDataLst>
            </p:nvPr>
          </p:nvSpPr>
          <p:spPr>
            <a:xfrm flipV="1">
              <a:off x="4982887" y="-13578887"/>
              <a:ext cx="278462" cy="124758"/>
            </a:xfrm>
            <a:custGeom>
              <a:avLst/>
              <a:gdLst>
                <a:gd name="connsiteX0" fmla="*/ 90429 w 278462"/>
                <a:gd name="connsiteY0" fmla="*/ 118089 h 124758"/>
                <a:gd name="connsiteX1" fmla="*/ 91135 w 278462"/>
                <a:gd name="connsiteY1" fmla="*/ 120932 h 124758"/>
                <a:gd name="connsiteX2" fmla="*/ 88299 w 278462"/>
                <a:gd name="connsiteY2" fmla="*/ 123408 h 124758"/>
                <a:gd name="connsiteX3" fmla="*/ 65603 w 278462"/>
                <a:gd name="connsiteY3" fmla="*/ 121639 h 124758"/>
                <a:gd name="connsiteX4" fmla="*/ 61702 w 278462"/>
                <a:gd name="connsiteY4" fmla="*/ 117565 h 124758"/>
                <a:gd name="connsiteX5" fmla="*/ 66310 w 278462"/>
                <a:gd name="connsiteY5" fmla="*/ 115081 h 124758"/>
                <a:gd name="connsiteX6" fmla="*/ 74826 w 278462"/>
                <a:gd name="connsiteY6" fmla="*/ 112420 h 124758"/>
                <a:gd name="connsiteX7" fmla="*/ 74111 w 278462"/>
                <a:gd name="connsiteY7" fmla="*/ 108521 h 124758"/>
                <a:gd name="connsiteX8" fmla="*/ 64006 w 278462"/>
                <a:gd name="connsiteY8" fmla="*/ 68116 h 124758"/>
                <a:gd name="connsiteX9" fmla="*/ 45743 w 278462"/>
                <a:gd name="connsiteY9" fmla="*/ 78573 h 124758"/>
                <a:gd name="connsiteX10" fmla="*/ 0 w 278462"/>
                <a:gd name="connsiteY10" fmla="*/ 28066 h 124758"/>
                <a:gd name="connsiteX11" fmla="*/ 26772 w 278462"/>
                <a:gd name="connsiteY11" fmla="*/ -1350 h 124758"/>
                <a:gd name="connsiteX12" fmla="*/ 51947 w 278462"/>
                <a:gd name="connsiteY12" fmla="*/ 11051 h 124758"/>
                <a:gd name="connsiteX13" fmla="*/ 70210 w 278462"/>
                <a:gd name="connsiteY13" fmla="*/ -1350 h 124758"/>
                <a:gd name="connsiteX14" fmla="*/ 84224 w 278462"/>
                <a:gd name="connsiteY14" fmla="*/ 8043 h 124758"/>
                <a:gd name="connsiteX15" fmla="*/ 90429 w 278462"/>
                <a:gd name="connsiteY15" fmla="*/ 25765 h 124758"/>
                <a:gd name="connsiteX16" fmla="*/ 87593 w 278462"/>
                <a:gd name="connsiteY16" fmla="*/ 28066 h 124758"/>
                <a:gd name="connsiteX17" fmla="*/ 83692 w 278462"/>
                <a:gd name="connsiteY17" fmla="*/ 22572 h 124758"/>
                <a:gd name="connsiteX18" fmla="*/ 70743 w 278462"/>
                <a:gd name="connsiteY18" fmla="*/ 3613 h 124758"/>
                <a:gd name="connsiteX19" fmla="*/ 64896 w 278462"/>
                <a:gd name="connsiteY19" fmla="*/ 12291 h 124758"/>
                <a:gd name="connsiteX20" fmla="*/ 65778 w 278462"/>
                <a:gd name="connsiteY20" fmla="*/ 19564 h 124758"/>
                <a:gd name="connsiteX21" fmla="*/ 90429 w 278462"/>
                <a:gd name="connsiteY21" fmla="*/ 118089 h 124758"/>
                <a:gd name="connsiteX22" fmla="*/ 52662 w 278462"/>
                <a:gd name="connsiteY22" fmla="*/ 22572 h 124758"/>
                <a:gd name="connsiteX23" fmla="*/ 43613 w 278462"/>
                <a:gd name="connsiteY23" fmla="*/ 10703 h 124758"/>
                <a:gd name="connsiteX24" fmla="*/ 27304 w 278462"/>
                <a:gd name="connsiteY24" fmla="*/ 3613 h 124758"/>
                <a:gd name="connsiteX25" fmla="*/ 14355 w 278462"/>
                <a:gd name="connsiteY25" fmla="*/ 20803 h 124758"/>
                <a:gd name="connsiteX26" fmla="*/ 23578 w 278462"/>
                <a:gd name="connsiteY26" fmla="*/ 56777 h 124758"/>
                <a:gd name="connsiteX27" fmla="*/ 45743 w 278462"/>
                <a:gd name="connsiteY27" fmla="*/ 73610 h 124758"/>
                <a:gd name="connsiteX28" fmla="*/ 61527 w 278462"/>
                <a:gd name="connsiteY28" fmla="*/ 58191 h 124758"/>
                <a:gd name="connsiteX29" fmla="*/ 60995 w 278462"/>
                <a:gd name="connsiteY29" fmla="*/ 55713 h 124758"/>
                <a:gd name="connsiteX30" fmla="*/ 52662 w 278462"/>
                <a:gd name="connsiteY30" fmla="*/ 22572 h 124758"/>
                <a:gd name="connsiteX31" fmla="*/ 134330 w 278462"/>
                <a:gd name="connsiteY31" fmla="*/ 40826 h 124758"/>
                <a:gd name="connsiteX32" fmla="*/ 162873 w 278462"/>
                <a:gd name="connsiteY32" fmla="*/ 44551 h 124758"/>
                <a:gd name="connsiteX33" fmla="*/ 178475 w 278462"/>
                <a:gd name="connsiteY33" fmla="*/ 62978 h 124758"/>
                <a:gd name="connsiteX34" fmla="*/ 156494 w 278462"/>
                <a:gd name="connsiteY34" fmla="*/ 78573 h 124758"/>
                <a:gd name="connsiteX35" fmla="*/ 106486 w 278462"/>
                <a:gd name="connsiteY35" fmla="*/ 31965 h 124758"/>
                <a:gd name="connsiteX36" fmla="*/ 138405 w 278462"/>
                <a:gd name="connsiteY36" fmla="*/ -1350 h 124758"/>
                <a:gd name="connsiteX37" fmla="*/ 182376 w 278462"/>
                <a:gd name="connsiteY37" fmla="*/ 18673 h 124758"/>
                <a:gd name="connsiteX38" fmla="*/ 179365 w 278462"/>
                <a:gd name="connsiteY38" fmla="*/ 21683 h 124758"/>
                <a:gd name="connsiteX39" fmla="*/ 176529 w 278462"/>
                <a:gd name="connsiteY39" fmla="*/ 19912 h 124758"/>
                <a:gd name="connsiteX40" fmla="*/ 138763 w 278462"/>
                <a:gd name="connsiteY40" fmla="*/ 3613 h 124758"/>
                <a:gd name="connsiteX41" fmla="*/ 121031 w 278462"/>
                <a:gd name="connsiteY41" fmla="*/ 25050 h 124758"/>
                <a:gd name="connsiteX42" fmla="*/ 123161 w 278462"/>
                <a:gd name="connsiteY42" fmla="*/ 40826 h 124758"/>
                <a:gd name="connsiteX43" fmla="*/ 134330 w 278462"/>
                <a:gd name="connsiteY43" fmla="*/ 40826 h 124758"/>
                <a:gd name="connsiteX44" fmla="*/ 124574 w 278462"/>
                <a:gd name="connsiteY44" fmla="*/ 45788 h 124758"/>
                <a:gd name="connsiteX45" fmla="*/ 156494 w 278462"/>
                <a:gd name="connsiteY45" fmla="*/ 73610 h 124758"/>
                <a:gd name="connsiteX46" fmla="*/ 170857 w 278462"/>
                <a:gd name="connsiteY46" fmla="*/ 62978 h 124758"/>
                <a:gd name="connsiteX47" fmla="*/ 133265 w 278462"/>
                <a:gd name="connsiteY47" fmla="*/ 45788 h 124758"/>
                <a:gd name="connsiteX48" fmla="*/ 124574 w 278462"/>
                <a:gd name="connsiteY48" fmla="*/ 45788 h 124758"/>
                <a:gd name="connsiteX49" fmla="*/ 268357 w 278462"/>
                <a:gd name="connsiteY49" fmla="*/ 68299 h 124758"/>
                <a:gd name="connsiteX50" fmla="*/ 259317 w 278462"/>
                <a:gd name="connsiteY50" fmla="*/ 58373 h 124758"/>
                <a:gd name="connsiteX51" fmla="*/ 266229 w 278462"/>
                <a:gd name="connsiteY51" fmla="*/ 51815 h 124758"/>
                <a:gd name="connsiteX52" fmla="*/ 276342 w 278462"/>
                <a:gd name="connsiteY52" fmla="*/ 63154 h 124758"/>
                <a:gd name="connsiteX53" fmla="*/ 252931 w 278462"/>
                <a:gd name="connsiteY53" fmla="*/ 78573 h 124758"/>
                <a:gd name="connsiteX54" fmla="*/ 201690 w 278462"/>
                <a:gd name="connsiteY54" fmla="*/ 29481 h 124758"/>
                <a:gd name="connsiteX55" fmla="*/ 234492 w 278462"/>
                <a:gd name="connsiteY55" fmla="*/ -1350 h 124758"/>
                <a:gd name="connsiteX56" fmla="*/ 278462 w 278462"/>
                <a:gd name="connsiteY56" fmla="*/ 18673 h 124758"/>
                <a:gd name="connsiteX57" fmla="*/ 275452 w 278462"/>
                <a:gd name="connsiteY57" fmla="*/ 21683 h 124758"/>
                <a:gd name="connsiteX58" fmla="*/ 272615 w 278462"/>
                <a:gd name="connsiteY58" fmla="*/ 19912 h 124758"/>
                <a:gd name="connsiteX59" fmla="*/ 234849 w 278462"/>
                <a:gd name="connsiteY59" fmla="*/ 3613 h 124758"/>
                <a:gd name="connsiteX60" fmla="*/ 216403 w 278462"/>
                <a:gd name="connsiteY60" fmla="*/ 23279 h 124758"/>
                <a:gd name="connsiteX61" fmla="*/ 228113 w 278462"/>
                <a:gd name="connsiteY61" fmla="*/ 59970 h 124758"/>
                <a:gd name="connsiteX62" fmla="*/ 252931 w 278462"/>
                <a:gd name="connsiteY62" fmla="*/ 73610 h 124758"/>
                <a:gd name="connsiteX63" fmla="*/ 268357 w 278462"/>
                <a:gd name="connsiteY63" fmla="*/ 68299 h 124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278462" h="124758">
                  <a:moveTo>
                    <a:pt x="90429" y="118089"/>
                  </a:moveTo>
                  <a:cubicBezTo>
                    <a:pt x="90603" y="118446"/>
                    <a:pt x="91135" y="120749"/>
                    <a:pt x="91135" y="120932"/>
                  </a:cubicBezTo>
                  <a:cubicBezTo>
                    <a:pt x="91135" y="121813"/>
                    <a:pt x="90429" y="123408"/>
                    <a:pt x="88299" y="123408"/>
                  </a:cubicBezTo>
                  <a:cubicBezTo>
                    <a:pt x="84748" y="123408"/>
                    <a:pt x="70036" y="121996"/>
                    <a:pt x="65603" y="121639"/>
                  </a:cubicBezTo>
                  <a:cubicBezTo>
                    <a:pt x="64181" y="121464"/>
                    <a:pt x="61702" y="121281"/>
                    <a:pt x="61702" y="117565"/>
                  </a:cubicBezTo>
                  <a:cubicBezTo>
                    <a:pt x="61702" y="115081"/>
                    <a:pt x="64181" y="115081"/>
                    <a:pt x="66310" y="115081"/>
                  </a:cubicBezTo>
                  <a:cubicBezTo>
                    <a:pt x="74826" y="115081"/>
                    <a:pt x="74826" y="113842"/>
                    <a:pt x="74826" y="112420"/>
                  </a:cubicBezTo>
                  <a:cubicBezTo>
                    <a:pt x="74826" y="111182"/>
                    <a:pt x="74469" y="110117"/>
                    <a:pt x="74111" y="108521"/>
                  </a:cubicBezTo>
                  <a:lnTo>
                    <a:pt x="64006" y="68116"/>
                  </a:lnTo>
                  <a:cubicBezTo>
                    <a:pt x="60280" y="73967"/>
                    <a:pt x="54250" y="78573"/>
                    <a:pt x="45743" y="78573"/>
                  </a:cubicBezTo>
                  <a:cubicBezTo>
                    <a:pt x="23046" y="78573"/>
                    <a:pt x="0" y="53586"/>
                    <a:pt x="0" y="28066"/>
                  </a:cubicBezTo>
                  <a:cubicBezTo>
                    <a:pt x="0" y="10878"/>
                    <a:pt x="11519" y="-1350"/>
                    <a:pt x="26772" y="-1350"/>
                  </a:cubicBezTo>
                  <a:cubicBezTo>
                    <a:pt x="36345" y="-1350"/>
                    <a:pt x="44853" y="4144"/>
                    <a:pt x="51947" y="11051"/>
                  </a:cubicBezTo>
                  <a:cubicBezTo>
                    <a:pt x="55315" y="421"/>
                    <a:pt x="65603" y="-1350"/>
                    <a:pt x="70210" y="-1350"/>
                  </a:cubicBezTo>
                  <a:cubicBezTo>
                    <a:pt x="76598" y="-1350"/>
                    <a:pt x="81030" y="2549"/>
                    <a:pt x="84224" y="8043"/>
                  </a:cubicBezTo>
                  <a:cubicBezTo>
                    <a:pt x="88124" y="14950"/>
                    <a:pt x="90429" y="25050"/>
                    <a:pt x="90429" y="25765"/>
                  </a:cubicBezTo>
                  <a:cubicBezTo>
                    <a:pt x="90429" y="28066"/>
                    <a:pt x="88124" y="28066"/>
                    <a:pt x="87593" y="28066"/>
                  </a:cubicBezTo>
                  <a:cubicBezTo>
                    <a:pt x="85106" y="28066"/>
                    <a:pt x="84931" y="27361"/>
                    <a:pt x="83692" y="22572"/>
                  </a:cubicBezTo>
                  <a:cubicBezTo>
                    <a:pt x="81563" y="14069"/>
                    <a:pt x="78195" y="3613"/>
                    <a:pt x="70743" y="3613"/>
                  </a:cubicBezTo>
                  <a:cubicBezTo>
                    <a:pt x="66135" y="3613"/>
                    <a:pt x="64896" y="7511"/>
                    <a:pt x="64896" y="12291"/>
                  </a:cubicBezTo>
                  <a:cubicBezTo>
                    <a:pt x="64896" y="15665"/>
                    <a:pt x="65245" y="17253"/>
                    <a:pt x="65778" y="19564"/>
                  </a:cubicBezTo>
                  <a:lnTo>
                    <a:pt x="90429" y="118089"/>
                  </a:lnTo>
                  <a:close/>
                  <a:moveTo>
                    <a:pt x="52662" y="22572"/>
                  </a:moveTo>
                  <a:cubicBezTo>
                    <a:pt x="51414" y="17610"/>
                    <a:pt x="47514" y="14069"/>
                    <a:pt x="43613" y="10703"/>
                  </a:cubicBezTo>
                  <a:cubicBezTo>
                    <a:pt x="42016" y="9282"/>
                    <a:pt x="34930" y="3613"/>
                    <a:pt x="27304" y="3613"/>
                  </a:cubicBezTo>
                  <a:cubicBezTo>
                    <a:pt x="20742" y="3613"/>
                    <a:pt x="14355" y="8217"/>
                    <a:pt x="14355" y="20803"/>
                  </a:cubicBezTo>
                  <a:cubicBezTo>
                    <a:pt x="14355" y="30196"/>
                    <a:pt x="19503" y="49687"/>
                    <a:pt x="23578" y="56777"/>
                  </a:cubicBezTo>
                  <a:cubicBezTo>
                    <a:pt x="31737" y="70951"/>
                    <a:pt x="40777" y="73610"/>
                    <a:pt x="45743" y="73610"/>
                  </a:cubicBezTo>
                  <a:cubicBezTo>
                    <a:pt x="58151" y="73610"/>
                    <a:pt x="61527" y="60144"/>
                    <a:pt x="61527" y="58191"/>
                  </a:cubicBezTo>
                  <a:cubicBezTo>
                    <a:pt x="61527" y="57484"/>
                    <a:pt x="61170" y="56245"/>
                    <a:pt x="60995" y="55713"/>
                  </a:cubicBezTo>
                  <a:lnTo>
                    <a:pt x="52662" y="22572"/>
                  </a:lnTo>
                  <a:close/>
                  <a:moveTo>
                    <a:pt x="134330" y="40826"/>
                  </a:moveTo>
                  <a:cubicBezTo>
                    <a:pt x="139295" y="40826"/>
                    <a:pt x="153300" y="41184"/>
                    <a:pt x="162873" y="44551"/>
                  </a:cubicBezTo>
                  <a:cubicBezTo>
                    <a:pt x="175997" y="49155"/>
                    <a:pt x="178475" y="57659"/>
                    <a:pt x="178475" y="62978"/>
                  </a:cubicBezTo>
                  <a:cubicBezTo>
                    <a:pt x="178475" y="72728"/>
                    <a:pt x="168728" y="78573"/>
                    <a:pt x="156494" y="78573"/>
                  </a:cubicBezTo>
                  <a:cubicBezTo>
                    <a:pt x="135212" y="78573"/>
                    <a:pt x="106486" y="62271"/>
                    <a:pt x="106486" y="31965"/>
                  </a:cubicBezTo>
                  <a:cubicBezTo>
                    <a:pt x="106486" y="14069"/>
                    <a:pt x="117663" y="-1350"/>
                    <a:pt x="138405" y="-1350"/>
                  </a:cubicBezTo>
                  <a:cubicBezTo>
                    <a:pt x="168371" y="-1350"/>
                    <a:pt x="182376" y="16189"/>
                    <a:pt x="182376" y="18673"/>
                  </a:cubicBezTo>
                  <a:cubicBezTo>
                    <a:pt x="182376" y="19739"/>
                    <a:pt x="180787" y="21683"/>
                    <a:pt x="179365" y="21683"/>
                  </a:cubicBezTo>
                  <a:cubicBezTo>
                    <a:pt x="178301" y="21683"/>
                    <a:pt x="177943" y="21335"/>
                    <a:pt x="176529" y="19912"/>
                  </a:cubicBezTo>
                  <a:cubicBezTo>
                    <a:pt x="162698" y="3613"/>
                    <a:pt x="141948" y="3613"/>
                    <a:pt x="138763" y="3613"/>
                  </a:cubicBezTo>
                  <a:cubicBezTo>
                    <a:pt x="128118" y="3613"/>
                    <a:pt x="121031" y="10703"/>
                    <a:pt x="121031" y="25050"/>
                  </a:cubicBezTo>
                  <a:cubicBezTo>
                    <a:pt x="121031" y="27534"/>
                    <a:pt x="121031" y="31076"/>
                    <a:pt x="123161" y="40826"/>
                  </a:cubicBezTo>
                  <a:lnTo>
                    <a:pt x="134330" y="40826"/>
                  </a:lnTo>
                  <a:close/>
                  <a:moveTo>
                    <a:pt x="124574" y="45788"/>
                  </a:moveTo>
                  <a:cubicBezTo>
                    <a:pt x="131843" y="71483"/>
                    <a:pt x="151529" y="73610"/>
                    <a:pt x="156494" y="73610"/>
                  </a:cubicBezTo>
                  <a:cubicBezTo>
                    <a:pt x="164295" y="73610"/>
                    <a:pt x="170857" y="69712"/>
                    <a:pt x="170857" y="62978"/>
                  </a:cubicBezTo>
                  <a:cubicBezTo>
                    <a:pt x="170857" y="45788"/>
                    <a:pt x="140892" y="45788"/>
                    <a:pt x="133265" y="45788"/>
                  </a:cubicBezTo>
                  <a:lnTo>
                    <a:pt x="124574" y="45788"/>
                  </a:lnTo>
                  <a:close/>
                  <a:moveTo>
                    <a:pt x="268357" y="68299"/>
                  </a:moveTo>
                  <a:cubicBezTo>
                    <a:pt x="261979" y="67234"/>
                    <a:pt x="259317" y="62271"/>
                    <a:pt x="259317" y="58373"/>
                  </a:cubicBezTo>
                  <a:cubicBezTo>
                    <a:pt x="259317" y="53586"/>
                    <a:pt x="263044" y="51815"/>
                    <a:pt x="266229" y="51815"/>
                  </a:cubicBezTo>
                  <a:cubicBezTo>
                    <a:pt x="270129" y="51815"/>
                    <a:pt x="276342" y="54649"/>
                    <a:pt x="276342" y="63154"/>
                  </a:cubicBezTo>
                  <a:cubicBezTo>
                    <a:pt x="276342" y="75206"/>
                    <a:pt x="262510" y="78573"/>
                    <a:pt x="252931" y="78573"/>
                  </a:cubicBezTo>
                  <a:cubicBezTo>
                    <a:pt x="226333" y="78573"/>
                    <a:pt x="201690" y="54117"/>
                    <a:pt x="201690" y="29481"/>
                  </a:cubicBezTo>
                  <a:cubicBezTo>
                    <a:pt x="201690" y="14244"/>
                    <a:pt x="212328" y="-1350"/>
                    <a:pt x="234492" y="-1350"/>
                  </a:cubicBezTo>
                  <a:cubicBezTo>
                    <a:pt x="264457" y="-1350"/>
                    <a:pt x="278462" y="16189"/>
                    <a:pt x="278462" y="18673"/>
                  </a:cubicBezTo>
                  <a:cubicBezTo>
                    <a:pt x="278462" y="19739"/>
                    <a:pt x="276873" y="21683"/>
                    <a:pt x="275452" y="21683"/>
                  </a:cubicBezTo>
                  <a:cubicBezTo>
                    <a:pt x="274387" y="21683"/>
                    <a:pt x="274031" y="21335"/>
                    <a:pt x="272615" y="19912"/>
                  </a:cubicBezTo>
                  <a:cubicBezTo>
                    <a:pt x="258786" y="3613"/>
                    <a:pt x="238035" y="3613"/>
                    <a:pt x="234849" y="3613"/>
                  </a:cubicBezTo>
                  <a:cubicBezTo>
                    <a:pt x="222083" y="3613"/>
                    <a:pt x="216403" y="12291"/>
                    <a:pt x="216403" y="23279"/>
                  </a:cubicBezTo>
                  <a:cubicBezTo>
                    <a:pt x="216403" y="28425"/>
                    <a:pt x="218889" y="47735"/>
                    <a:pt x="228113" y="59970"/>
                  </a:cubicBezTo>
                  <a:cubicBezTo>
                    <a:pt x="234849" y="68648"/>
                    <a:pt x="244064" y="73610"/>
                    <a:pt x="252931" y="73610"/>
                  </a:cubicBezTo>
                  <a:cubicBezTo>
                    <a:pt x="255418" y="73610"/>
                    <a:pt x="263926" y="73262"/>
                    <a:pt x="268357" y="68299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635" name="任意多边形: 形状 634">
              <a:extLst>
                <a:ext uri="{FF2B5EF4-FFF2-40B4-BE49-F238E27FC236}">
                  <a16:creationId xmlns:a16="http://schemas.microsoft.com/office/drawing/2014/main" id="{3F22A53E-B9F4-D77E-3BA5-108CBEA57B80}"/>
                </a:ext>
              </a:extLst>
            </p:cNvPr>
            <p:cNvSpPr/>
            <p:nvPr>
              <p:custDataLst>
                <p:tags r:id="rId58"/>
              </p:custDataLst>
            </p:nvPr>
          </p:nvSpPr>
          <p:spPr>
            <a:xfrm flipV="1">
              <a:off x="4972067" y="-13406314"/>
              <a:ext cx="77836" cy="153644"/>
            </a:xfrm>
            <a:custGeom>
              <a:avLst/>
              <a:gdLst>
                <a:gd name="connsiteX0" fmla="*/ 77837 w 77836"/>
                <a:gd name="connsiteY0" fmla="*/ 145575 h 153644"/>
                <a:gd name="connsiteX1" fmla="*/ 70751 w 77836"/>
                <a:gd name="connsiteY1" fmla="*/ 152309 h 153644"/>
                <a:gd name="connsiteX2" fmla="*/ 60821 w 77836"/>
                <a:gd name="connsiteY2" fmla="*/ 142567 h 153644"/>
                <a:gd name="connsiteX3" fmla="*/ 67915 w 77836"/>
                <a:gd name="connsiteY3" fmla="*/ 135826 h 153644"/>
                <a:gd name="connsiteX4" fmla="*/ 77837 w 77836"/>
                <a:gd name="connsiteY4" fmla="*/ 145575 h 153644"/>
                <a:gd name="connsiteX5" fmla="*/ 40253 w 77836"/>
                <a:gd name="connsiteY5" fmla="*/ 26129 h 153644"/>
                <a:gd name="connsiteX6" fmla="*/ 17374 w 77836"/>
                <a:gd name="connsiteY6" fmla="*/ 3627 h 153644"/>
                <a:gd name="connsiteX7" fmla="*/ 10995 w 77836"/>
                <a:gd name="connsiteY7" fmla="*/ 4691 h 153644"/>
                <a:gd name="connsiteX8" fmla="*/ 17024 w 77836"/>
                <a:gd name="connsiteY8" fmla="*/ 13726 h 153644"/>
                <a:gd name="connsiteX9" fmla="*/ 10105 w 77836"/>
                <a:gd name="connsiteY9" fmla="*/ 20284 h 153644"/>
                <a:gd name="connsiteX10" fmla="*/ 0 w 77836"/>
                <a:gd name="connsiteY10" fmla="*/ 9827 h 153644"/>
                <a:gd name="connsiteX11" fmla="*/ 17557 w 77836"/>
                <a:gd name="connsiteY11" fmla="*/ -1335 h 153644"/>
                <a:gd name="connsiteX12" fmla="*/ 54433 w 77836"/>
                <a:gd name="connsiteY12" fmla="*/ 26661 h 153644"/>
                <a:gd name="connsiteX13" fmla="*/ 70393 w 77836"/>
                <a:gd name="connsiteY13" fmla="*/ 90108 h 153644"/>
                <a:gd name="connsiteX14" fmla="*/ 71283 w 77836"/>
                <a:gd name="connsiteY14" fmla="*/ 96308 h 153644"/>
                <a:gd name="connsiteX15" fmla="*/ 52305 w 77836"/>
                <a:gd name="connsiteY15" fmla="*/ 112966 h 153644"/>
                <a:gd name="connsiteX16" fmla="*/ 21274 w 77836"/>
                <a:gd name="connsiteY16" fmla="*/ 85851 h 153644"/>
                <a:gd name="connsiteX17" fmla="*/ 24293 w 77836"/>
                <a:gd name="connsiteY17" fmla="*/ 83548 h 153644"/>
                <a:gd name="connsiteX18" fmla="*/ 27836 w 77836"/>
                <a:gd name="connsiteY18" fmla="*/ 86741 h 153644"/>
                <a:gd name="connsiteX19" fmla="*/ 51772 w 77836"/>
                <a:gd name="connsiteY19" fmla="*/ 108004 h 153644"/>
                <a:gd name="connsiteX20" fmla="*/ 57802 w 77836"/>
                <a:gd name="connsiteY20" fmla="*/ 99318 h 153644"/>
                <a:gd name="connsiteX21" fmla="*/ 57269 w 77836"/>
                <a:gd name="connsiteY21" fmla="*/ 94007 h 153644"/>
                <a:gd name="connsiteX22" fmla="*/ 40253 w 77836"/>
                <a:gd name="connsiteY22" fmla="*/ 26129 h 153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77836" h="153644">
                  <a:moveTo>
                    <a:pt x="77837" y="145575"/>
                  </a:moveTo>
                  <a:cubicBezTo>
                    <a:pt x="77837" y="148584"/>
                    <a:pt x="75533" y="152309"/>
                    <a:pt x="70751" y="152309"/>
                  </a:cubicBezTo>
                  <a:cubicBezTo>
                    <a:pt x="65603" y="152309"/>
                    <a:pt x="60821" y="147346"/>
                    <a:pt x="60821" y="142567"/>
                  </a:cubicBezTo>
                  <a:cubicBezTo>
                    <a:pt x="60821" y="139724"/>
                    <a:pt x="62950" y="135826"/>
                    <a:pt x="67915" y="135826"/>
                  </a:cubicBezTo>
                  <a:cubicBezTo>
                    <a:pt x="72697" y="135826"/>
                    <a:pt x="77837" y="140438"/>
                    <a:pt x="77837" y="145575"/>
                  </a:cubicBezTo>
                  <a:close/>
                  <a:moveTo>
                    <a:pt x="40253" y="26129"/>
                  </a:moveTo>
                  <a:cubicBezTo>
                    <a:pt x="37234" y="13901"/>
                    <a:pt x="27836" y="3627"/>
                    <a:pt x="17374" y="3627"/>
                  </a:cubicBezTo>
                  <a:cubicBezTo>
                    <a:pt x="15070" y="3627"/>
                    <a:pt x="12941" y="3976"/>
                    <a:pt x="10995" y="4691"/>
                  </a:cubicBezTo>
                  <a:cubicBezTo>
                    <a:pt x="15602" y="6811"/>
                    <a:pt x="17024" y="11066"/>
                    <a:pt x="17024" y="13726"/>
                  </a:cubicBezTo>
                  <a:cubicBezTo>
                    <a:pt x="17024" y="17983"/>
                    <a:pt x="13656" y="20284"/>
                    <a:pt x="10105" y="20284"/>
                  </a:cubicBezTo>
                  <a:cubicBezTo>
                    <a:pt x="4607" y="20284"/>
                    <a:pt x="0" y="15497"/>
                    <a:pt x="0" y="9827"/>
                  </a:cubicBezTo>
                  <a:cubicBezTo>
                    <a:pt x="0" y="3095"/>
                    <a:pt x="6912" y="-1335"/>
                    <a:pt x="17557" y="-1335"/>
                  </a:cubicBezTo>
                  <a:cubicBezTo>
                    <a:pt x="28194" y="-1335"/>
                    <a:pt x="48936" y="5040"/>
                    <a:pt x="54433" y="26661"/>
                  </a:cubicBezTo>
                  <a:lnTo>
                    <a:pt x="70393" y="90108"/>
                  </a:lnTo>
                  <a:cubicBezTo>
                    <a:pt x="70926" y="92053"/>
                    <a:pt x="71283" y="93648"/>
                    <a:pt x="71283" y="96308"/>
                  </a:cubicBezTo>
                  <a:cubicBezTo>
                    <a:pt x="71283" y="106059"/>
                    <a:pt x="62950" y="112966"/>
                    <a:pt x="52305" y="112966"/>
                  </a:cubicBezTo>
                  <a:cubicBezTo>
                    <a:pt x="32627" y="112966"/>
                    <a:pt x="21274" y="88337"/>
                    <a:pt x="21274" y="85851"/>
                  </a:cubicBezTo>
                  <a:cubicBezTo>
                    <a:pt x="21274" y="83548"/>
                    <a:pt x="23761" y="83548"/>
                    <a:pt x="24293" y="83548"/>
                  </a:cubicBezTo>
                  <a:cubicBezTo>
                    <a:pt x="26422" y="83548"/>
                    <a:pt x="26597" y="84082"/>
                    <a:pt x="27836" y="86741"/>
                  </a:cubicBezTo>
                  <a:cubicBezTo>
                    <a:pt x="32269" y="97015"/>
                    <a:pt x="41492" y="108004"/>
                    <a:pt x="51772" y="108004"/>
                  </a:cubicBezTo>
                  <a:cubicBezTo>
                    <a:pt x="56205" y="108004"/>
                    <a:pt x="57802" y="104995"/>
                    <a:pt x="57802" y="99318"/>
                  </a:cubicBezTo>
                  <a:cubicBezTo>
                    <a:pt x="57802" y="97373"/>
                    <a:pt x="57452" y="94888"/>
                    <a:pt x="57269" y="94007"/>
                  </a:cubicBezTo>
                  <a:lnTo>
                    <a:pt x="40253" y="26129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636" name="任意多边形: 形状 635">
              <a:extLst>
                <a:ext uri="{FF2B5EF4-FFF2-40B4-BE49-F238E27FC236}">
                  <a16:creationId xmlns:a16="http://schemas.microsoft.com/office/drawing/2014/main" id="{7132A940-3ED1-C2B6-74AF-997F28A8007E}"/>
                </a:ext>
              </a:extLst>
            </p:cNvPr>
            <p:cNvSpPr/>
            <p:nvPr>
              <p:custDataLst>
                <p:tags r:id="rId59"/>
              </p:custDataLst>
            </p:nvPr>
          </p:nvSpPr>
          <p:spPr>
            <a:xfrm flipV="1">
              <a:off x="5074930" y="-13406314"/>
              <a:ext cx="102350" cy="151699"/>
            </a:xfrm>
            <a:custGeom>
              <a:avLst/>
              <a:gdLst>
                <a:gd name="connsiteX0" fmla="*/ 17557 w 102350"/>
                <a:gd name="connsiteY0" fmla="*/ 35705 h 151699"/>
                <a:gd name="connsiteX1" fmla="*/ 3726 w 102350"/>
                <a:gd name="connsiteY1" fmla="*/ 3278 h 151699"/>
                <a:gd name="connsiteX2" fmla="*/ 2479 w 102350"/>
                <a:gd name="connsiteY2" fmla="*/ 1151 h 151699"/>
                <a:gd name="connsiteX3" fmla="*/ 4965 w 102350"/>
                <a:gd name="connsiteY3" fmla="*/ -1335 h 151699"/>
                <a:gd name="connsiteX4" fmla="*/ 22514 w 102350"/>
                <a:gd name="connsiteY4" fmla="*/ 33934 h 151699"/>
                <a:gd name="connsiteX5" fmla="*/ 10105 w 102350"/>
                <a:gd name="connsiteY5" fmla="*/ 53251 h 151699"/>
                <a:gd name="connsiteX6" fmla="*/ 0 w 102350"/>
                <a:gd name="connsiteY6" fmla="*/ 43151 h 151699"/>
                <a:gd name="connsiteX7" fmla="*/ 10280 w 102350"/>
                <a:gd name="connsiteY7" fmla="*/ 32870 h 151699"/>
                <a:gd name="connsiteX8" fmla="*/ 17557 w 102350"/>
                <a:gd name="connsiteY8" fmla="*/ 35705 h 151699"/>
                <a:gd name="connsiteX9" fmla="*/ 97743 w 102350"/>
                <a:gd name="connsiteY9" fmla="*/ 143631 h 151699"/>
                <a:gd name="connsiteX10" fmla="*/ 90649 w 102350"/>
                <a:gd name="connsiteY10" fmla="*/ 150364 h 151699"/>
                <a:gd name="connsiteX11" fmla="*/ 80719 w 102350"/>
                <a:gd name="connsiteY11" fmla="*/ 140622 h 151699"/>
                <a:gd name="connsiteX12" fmla="*/ 87813 w 102350"/>
                <a:gd name="connsiteY12" fmla="*/ 133881 h 151699"/>
                <a:gd name="connsiteX13" fmla="*/ 97743 w 102350"/>
                <a:gd name="connsiteY13" fmla="*/ 143631 h 151699"/>
                <a:gd name="connsiteX14" fmla="*/ 61565 w 102350"/>
                <a:gd name="connsiteY14" fmla="*/ 53600 h 151699"/>
                <a:gd name="connsiteX15" fmla="*/ 59977 w 102350"/>
                <a:gd name="connsiteY15" fmla="*/ 46161 h 151699"/>
                <a:gd name="connsiteX16" fmla="*/ 76818 w 102350"/>
                <a:gd name="connsiteY16" fmla="*/ 31099 h 151699"/>
                <a:gd name="connsiteX17" fmla="*/ 102351 w 102350"/>
                <a:gd name="connsiteY17" fmla="*/ 58214 h 151699"/>
                <a:gd name="connsiteX18" fmla="*/ 99515 w 102350"/>
                <a:gd name="connsiteY18" fmla="*/ 60517 h 151699"/>
                <a:gd name="connsiteX19" fmla="*/ 96146 w 102350"/>
                <a:gd name="connsiteY19" fmla="*/ 57499 h 151699"/>
                <a:gd name="connsiteX20" fmla="*/ 77350 w 102350"/>
                <a:gd name="connsiteY20" fmla="*/ 36061 h 151699"/>
                <a:gd name="connsiteX21" fmla="*/ 72918 w 102350"/>
                <a:gd name="connsiteY21" fmla="*/ 42263 h 151699"/>
                <a:gd name="connsiteX22" fmla="*/ 75754 w 102350"/>
                <a:gd name="connsiteY22" fmla="*/ 53600 h 151699"/>
                <a:gd name="connsiteX23" fmla="*/ 81426 w 102350"/>
                <a:gd name="connsiteY23" fmla="*/ 67782 h 151699"/>
                <a:gd name="connsiteX24" fmla="*/ 90117 w 102350"/>
                <a:gd name="connsiteY24" fmla="*/ 90291 h 151699"/>
                <a:gd name="connsiteX25" fmla="*/ 91181 w 102350"/>
                <a:gd name="connsiteY25" fmla="*/ 95959 h 151699"/>
                <a:gd name="connsiteX26" fmla="*/ 74332 w 102350"/>
                <a:gd name="connsiteY26" fmla="*/ 111022 h 151699"/>
                <a:gd name="connsiteX27" fmla="*/ 48624 w 102350"/>
                <a:gd name="connsiteY27" fmla="*/ 83907 h 151699"/>
                <a:gd name="connsiteX28" fmla="*/ 51635 w 102350"/>
                <a:gd name="connsiteY28" fmla="*/ 81604 h 151699"/>
                <a:gd name="connsiteX29" fmla="*/ 54829 w 102350"/>
                <a:gd name="connsiteY29" fmla="*/ 84438 h 151699"/>
                <a:gd name="connsiteX30" fmla="*/ 73799 w 102350"/>
                <a:gd name="connsiteY30" fmla="*/ 106059 h 151699"/>
                <a:gd name="connsiteX31" fmla="*/ 78232 w 102350"/>
                <a:gd name="connsiteY31" fmla="*/ 99858 h 151699"/>
                <a:gd name="connsiteX32" fmla="*/ 72743 w 102350"/>
                <a:gd name="connsiteY32" fmla="*/ 82137 h 151699"/>
                <a:gd name="connsiteX33" fmla="*/ 61565 w 102350"/>
                <a:gd name="connsiteY33" fmla="*/ 53600 h 151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02350" h="151699">
                  <a:moveTo>
                    <a:pt x="17557" y="35705"/>
                  </a:moveTo>
                  <a:cubicBezTo>
                    <a:pt x="17557" y="25963"/>
                    <a:pt x="15777" y="14616"/>
                    <a:pt x="3726" y="3278"/>
                  </a:cubicBezTo>
                  <a:cubicBezTo>
                    <a:pt x="3011" y="2563"/>
                    <a:pt x="2479" y="2031"/>
                    <a:pt x="2479" y="1151"/>
                  </a:cubicBezTo>
                  <a:cubicBezTo>
                    <a:pt x="2479" y="-96"/>
                    <a:pt x="3901" y="-1335"/>
                    <a:pt x="4965" y="-1335"/>
                  </a:cubicBezTo>
                  <a:cubicBezTo>
                    <a:pt x="7444" y="-1335"/>
                    <a:pt x="22514" y="12845"/>
                    <a:pt x="22514" y="33934"/>
                  </a:cubicBezTo>
                  <a:cubicBezTo>
                    <a:pt x="22514" y="44922"/>
                    <a:pt x="18264" y="53251"/>
                    <a:pt x="10105" y="53251"/>
                  </a:cubicBezTo>
                  <a:cubicBezTo>
                    <a:pt x="4258" y="53251"/>
                    <a:pt x="0" y="48638"/>
                    <a:pt x="0" y="43151"/>
                  </a:cubicBezTo>
                  <a:cubicBezTo>
                    <a:pt x="0" y="37475"/>
                    <a:pt x="4076" y="32870"/>
                    <a:pt x="10280" y="32870"/>
                  </a:cubicBezTo>
                  <a:cubicBezTo>
                    <a:pt x="14538" y="32870"/>
                    <a:pt x="17374" y="35705"/>
                    <a:pt x="17557" y="35705"/>
                  </a:cubicBezTo>
                  <a:close/>
                  <a:moveTo>
                    <a:pt x="97743" y="143631"/>
                  </a:moveTo>
                  <a:cubicBezTo>
                    <a:pt x="97743" y="146466"/>
                    <a:pt x="95614" y="150364"/>
                    <a:pt x="90649" y="150364"/>
                  </a:cubicBezTo>
                  <a:cubicBezTo>
                    <a:pt x="85859" y="150364"/>
                    <a:pt x="80719" y="145758"/>
                    <a:pt x="80719" y="140622"/>
                  </a:cubicBezTo>
                  <a:cubicBezTo>
                    <a:pt x="80719" y="137605"/>
                    <a:pt x="83022" y="133881"/>
                    <a:pt x="87813" y="133881"/>
                  </a:cubicBezTo>
                  <a:cubicBezTo>
                    <a:pt x="92953" y="133881"/>
                    <a:pt x="97743" y="138844"/>
                    <a:pt x="97743" y="143631"/>
                  </a:cubicBezTo>
                  <a:close/>
                  <a:moveTo>
                    <a:pt x="61565" y="53600"/>
                  </a:moveTo>
                  <a:cubicBezTo>
                    <a:pt x="60858" y="51299"/>
                    <a:pt x="59977" y="49170"/>
                    <a:pt x="59977" y="46161"/>
                  </a:cubicBezTo>
                  <a:cubicBezTo>
                    <a:pt x="59977" y="37832"/>
                    <a:pt x="67063" y="31099"/>
                    <a:pt x="76818" y="31099"/>
                  </a:cubicBezTo>
                  <a:cubicBezTo>
                    <a:pt x="94550" y="31099"/>
                    <a:pt x="102351" y="55554"/>
                    <a:pt x="102351" y="58214"/>
                  </a:cubicBezTo>
                  <a:cubicBezTo>
                    <a:pt x="102351" y="60517"/>
                    <a:pt x="100047" y="60517"/>
                    <a:pt x="99515" y="60517"/>
                  </a:cubicBezTo>
                  <a:cubicBezTo>
                    <a:pt x="97028" y="60517"/>
                    <a:pt x="96853" y="59453"/>
                    <a:pt x="96146" y="57499"/>
                  </a:cubicBezTo>
                  <a:cubicBezTo>
                    <a:pt x="92063" y="43326"/>
                    <a:pt x="84262" y="36061"/>
                    <a:pt x="77350" y="36061"/>
                  </a:cubicBezTo>
                  <a:cubicBezTo>
                    <a:pt x="73799" y="36061"/>
                    <a:pt x="72918" y="38364"/>
                    <a:pt x="72918" y="42263"/>
                  </a:cubicBezTo>
                  <a:cubicBezTo>
                    <a:pt x="72918" y="46336"/>
                    <a:pt x="74157" y="49702"/>
                    <a:pt x="75754" y="53600"/>
                  </a:cubicBezTo>
                  <a:cubicBezTo>
                    <a:pt x="77525" y="58389"/>
                    <a:pt x="79480" y="63176"/>
                    <a:pt x="81426" y="67782"/>
                  </a:cubicBezTo>
                  <a:cubicBezTo>
                    <a:pt x="83022" y="72037"/>
                    <a:pt x="89409" y="88163"/>
                    <a:pt x="90117" y="90291"/>
                  </a:cubicBezTo>
                  <a:cubicBezTo>
                    <a:pt x="90649" y="92062"/>
                    <a:pt x="91181" y="94190"/>
                    <a:pt x="91181" y="95959"/>
                  </a:cubicBezTo>
                  <a:cubicBezTo>
                    <a:pt x="91181" y="104288"/>
                    <a:pt x="84087" y="111022"/>
                    <a:pt x="74332" y="111022"/>
                  </a:cubicBezTo>
                  <a:cubicBezTo>
                    <a:pt x="56783" y="111022"/>
                    <a:pt x="48624" y="86924"/>
                    <a:pt x="48624" y="83907"/>
                  </a:cubicBezTo>
                  <a:cubicBezTo>
                    <a:pt x="48624" y="81604"/>
                    <a:pt x="51111" y="81604"/>
                    <a:pt x="51635" y="81604"/>
                  </a:cubicBezTo>
                  <a:cubicBezTo>
                    <a:pt x="54122" y="81604"/>
                    <a:pt x="54297" y="82494"/>
                    <a:pt x="54829" y="84438"/>
                  </a:cubicBezTo>
                  <a:cubicBezTo>
                    <a:pt x="59444" y="99684"/>
                    <a:pt x="67245" y="106059"/>
                    <a:pt x="73799" y="106059"/>
                  </a:cubicBezTo>
                  <a:cubicBezTo>
                    <a:pt x="76643" y="106059"/>
                    <a:pt x="78232" y="104646"/>
                    <a:pt x="78232" y="99858"/>
                  </a:cubicBezTo>
                  <a:cubicBezTo>
                    <a:pt x="78232" y="95785"/>
                    <a:pt x="77176" y="93126"/>
                    <a:pt x="72743" y="82137"/>
                  </a:cubicBezTo>
                  <a:lnTo>
                    <a:pt x="61565" y="53600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637" name="任意多边形: 形状 636">
              <a:extLst>
                <a:ext uri="{FF2B5EF4-FFF2-40B4-BE49-F238E27FC236}">
                  <a16:creationId xmlns:a16="http://schemas.microsoft.com/office/drawing/2014/main" id="{3C158F9E-E921-C57A-AEE0-97AEE5FE75BC}"/>
                </a:ext>
              </a:extLst>
            </p:cNvPr>
            <p:cNvSpPr/>
            <p:nvPr>
              <p:custDataLst>
                <p:tags r:id="rId60"/>
              </p:custDataLst>
            </p:nvPr>
          </p:nvSpPr>
          <p:spPr>
            <a:xfrm flipV="1">
              <a:off x="5361288" y="-13444278"/>
              <a:ext cx="168400" cy="59223"/>
            </a:xfrm>
            <a:custGeom>
              <a:avLst/>
              <a:gdLst>
                <a:gd name="connsiteX0" fmla="*/ 159789 w 168400"/>
                <a:gd name="connsiteY0" fmla="*/ 47758 h 59223"/>
                <a:gd name="connsiteX1" fmla="*/ 168400 w 168400"/>
                <a:gd name="connsiteY1" fmla="*/ 52823 h 59223"/>
                <a:gd name="connsiteX2" fmla="*/ 160043 w 168400"/>
                <a:gd name="connsiteY2" fmla="*/ 57881 h 59223"/>
                <a:gd name="connsiteX3" fmla="*/ 8357 w 168400"/>
                <a:gd name="connsiteY3" fmla="*/ 57881 h 59223"/>
                <a:gd name="connsiteX4" fmla="*/ 0 w 168400"/>
                <a:gd name="connsiteY4" fmla="*/ 52823 h 59223"/>
                <a:gd name="connsiteX5" fmla="*/ 8611 w 168400"/>
                <a:gd name="connsiteY5" fmla="*/ 47758 h 59223"/>
                <a:gd name="connsiteX6" fmla="*/ 159789 w 168400"/>
                <a:gd name="connsiteY6" fmla="*/ 47758 h 59223"/>
                <a:gd name="connsiteX7" fmla="*/ 160043 w 168400"/>
                <a:gd name="connsiteY7" fmla="*/ -1342 h 59223"/>
                <a:gd name="connsiteX8" fmla="*/ 168400 w 168400"/>
                <a:gd name="connsiteY8" fmla="*/ 3723 h 59223"/>
                <a:gd name="connsiteX9" fmla="*/ 159789 w 168400"/>
                <a:gd name="connsiteY9" fmla="*/ 8789 h 59223"/>
                <a:gd name="connsiteX10" fmla="*/ 8611 w 168400"/>
                <a:gd name="connsiteY10" fmla="*/ 8789 h 59223"/>
                <a:gd name="connsiteX11" fmla="*/ 0 w 168400"/>
                <a:gd name="connsiteY11" fmla="*/ 3723 h 59223"/>
                <a:gd name="connsiteX12" fmla="*/ 8357 w 168400"/>
                <a:gd name="connsiteY12" fmla="*/ -1342 h 59223"/>
                <a:gd name="connsiteX13" fmla="*/ 160043 w 168400"/>
                <a:gd name="connsiteY13" fmla="*/ -1342 h 59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8400" h="59223">
                  <a:moveTo>
                    <a:pt x="159789" y="47758"/>
                  </a:moveTo>
                  <a:cubicBezTo>
                    <a:pt x="163586" y="47758"/>
                    <a:pt x="168400" y="47758"/>
                    <a:pt x="168400" y="52823"/>
                  </a:cubicBezTo>
                  <a:cubicBezTo>
                    <a:pt x="168400" y="57881"/>
                    <a:pt x="163586" y="57881"/>
                    <a:pt x="160043" y="57881"/>
                  </a:cubicBezTo>
                  <a:lnTo>
                    <a:pt x="8357" y="57881"/>
                  </a:lnTo>
                  <a:cubicBezTo>
                    <a:pt x="4814" y="57881"/>
                    <a:pt x="0" y="57881"/>
                    <a:pt x="0" y="52823"/>
                  </a:cubicBezTo>
                  <a:cubicBezTo>
                    <a:pt x="0" y="47758"/>
                    <a:pt x="4814" y="47758"/>
                    <a:pt x="8611" y="47758"/>
                  </a:cubicBezTo>
                  <a:lnTo>
                    <a:pt x="159789" y="47758"/>
                  </a:lnTo>
                  <a:close/>
                  <a:moveTo>
                    <a:pt x="160043" y="-1342"/>
                  </a:moveTo>
                  <a:cubicBezTo>
                    <a:pt x="163586" y="-1342"/>
                    <a:pt x="168400" y="-1342"/>
                    <a:pt x="168400" y="3723"/>
                  </a:cubicBezTo>
                  <a:cubicBezTo>
                    <a:pt x="168400" y="8789"/>
                    <a:pt x="163586" y="8789"/>
                    <a:pt x="159789" y="8789"/>
                  </a:cubicBezTo>
                  <a:lnTo>
                    <a:pt x="8611" y="8789"/>
                  </a:lnTo>
                  <a:cubicBezTo>
                    <a:pt x="4814" y="8789"/>
                    <a:pt x="0" y="8789"/>
                    <a:pt x="0" y="3723"/>
                  </a:cubicBezTo>
                  <a:cubicBezTo>
                    <a:pt x="0" y="-1342"/>
                    <a:pt x="4814" y="-1342"/>
                    <a:pt x="8357" y="-1342"/>
                  </a:cubicBezTo>
                  <a:lnTo>
                    <a:pt x="160043" y="-1342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638" name="任意多边形: 形状 637">
              <a:extLst>
                <a:ext uri="{FF2B5EF4-FFF2-40B4-BE49-F238E27FC236}">
                  <a16:creationId xmlns:a16="http://schemas.microsoft.com/office/drawing/2014/main" id="{C6FBEAB3-D8ED-F107-8855-5845EE5F3C53}"/>
                </a:ext>
              </a:extLst>
            </p:cNvPr>
            <p:cNvSpPr/>
            <p:nvPr>
              <p:custDataLst>
                <p:tags r:id="rId61"/>
              </p:custDataLst>
            </p:nvPr>
          </p:nvSpPr>
          <p:spPr>
            <a:xfrm flipV="1">
              <a:off x="5628898" y="-13524257"/>
              <a:ext cx="1419105" cy="176399"/>
            </a:xfrm>
            <a:custGeom>
              <a:avLst/>
              <a:gdLst>
                <a:gd name="connsiteX0" fmla="*/ 6077 w 1419105"/>
                <a:gd name="connsiteY0" fmla="*/ 167211 h 176399"/>
                <a:gd name="connsiteX1" fmla="*/ 26081 w 1419105"/>
                <a:gd name="connsiteY1" fmla="*/ 155317 h 176399"/>
                <a:gd name="connsiteX2" fmla="*/ 26081 w 1419105"/>
                <a:gd name="connsiteY2" fmla="*/ 21935 h 176399"/>
                <a:gd name="connsiteX3" fmla="*/ 6077 w 1419105"/>
                <a:gd name="connsiteY3" fmla="*/ 10042 h 176399"/>
                <a:gd name="connsiteX4" fmla="*/ 0 w 1419105"/>
                <a:gd name="connsiteY4" fmla="*/ 10042 h 176399"/>
                <a:gd name="connsiteX5" fmla="*/ 0 w 1419105"/>
                <a:gd name="connsiteY5" fmla="*/ 2197 h 176399"/>
                <a:gd name="connsiteX6" fmla="*/ 95719 w 1419105"/>
                <a:gd name="connsiteY6" fmla="*/ 2197 h 176399"/>
                <a:gd name="connsiteX7" fmla="*/ 177004 w 1419105"/>
                <a:gd name="connsiteY7" fmla="*/ 87232 h 176399"/>
                <a:gd name="connsiteX8" fmla="*/ 95719 w 1419105"/>
                <a:gd name="connsiteY8" fmla="*/ 175056 h 176399"/>
                <a:gd name="connsiteX9" fmla="*/ 0 w 1419105"/>
                <a:gd name="connsiteY9" fmla="*/ 175056 h 176399"/>
                <a:gd name="connsiteX10" fmla="*/ 0 w 1419105"/>
                <a:gd name="connsiteY10" fmla="*/ 167211 h 176399"/>
                <a:gd name="connsiteX11" fmla="*/ 6077 w 1419105"/>
                <a:gd name="connsiteY11" fmla="*/ 167211 h 176399"/>
                <a:gd name="connsiteX12" fmla="*/ 60264 w 1419105"/>
                <a:gd name="connsiteY12" fmla="*/ 10042 h 176399"/>
                <a:gd name="connsiteX13" fmla="*/ 47856 w 1419105"/>
                <a:gd name="connsiteY13" fmla="*/ 20165 h 176399"/>
                <a:gd name="connsiteX14" fmla="*/ 47856 w 1419105"/>
                <a:gd name="connsiteY14" fmla="*/ 157088 h 176399"/>
                <a:gd name="connsiteX15" fmla="*/ 60264 w 1419105"/>
                <a:gd name="connsiteY15" fmla="*/ 167211 h 176399"/>
                <a:gd name="connsiteX16" fmla="*/ 88880 w 1419105"/>
                <a:gd name="connsiteY16" fmla="*/ 167211 h 176399"/>
                <a:gd name="connsiteX17" fmla="*/ 137506 w 1419105"/>
                <a:gd name="connsiteY17" fmla="*/ 143422 h 176399"/>
                <a:gd name="connsiteX18" fmla="*/ 151686 w 1419105"/>
                <a:gd name="connsiteY18" fmla="*/ 87232 h 176399"/>
                <a:gd name="connsiteX19" fmla="*/ 135226 w 1419105"/>
                <a:gd name="connsiteY19" fmla="*/ 29780 h 176399"/>
                <a:gd name="connsiteX20" fmla="*/ 88880 w 1419105"/>
                <a:gd name="connsiteY20" fmla="*/ 10042 h 176399"/>
                <a:gd name="connsiteX21" fmla="*/ 60264 w 1419105"/>
                <a:gd name="connsiteY21" fmla="*/ 10042 h 176399"/>
                <a:gd name="connsiteX22" fmla="*/ 319142 w 1419105"/>
                <a:gd name="connsiteY22" fmla="*/ 131530 h 176399"/>
                <a:gd name="connsiteX23" fmla="*/ 206461 w 1419105"/>
                <a:gd name="connsiteY23" fmla="*/ 131530 h 176399"/>
                <a:gd name="connsiteX24" fmla="*/ 206461 w 1419105"/>
                <a:gd name="connsiteY24" fmla="*/ 125201 h 176399"/>
                <a:gd name="connsiteX25" fmla="*/ 224693 w 1419105"/>
                <a:gd name="connsiteY25" fmla="*/ 113307 h 176399"/>
                <a:gd name="connsiteX26" fmla="*/ 224693 w 1419105"/>
                <a:gd name="connsiteY26" fmla="*/ 20420 h 176399"/>
                <a:gd name="connsiteX27" fmla="*/ 206461 w 1419105"/>
                <a:gd name="connsiteY27" fmla="*/ 8525 h 176399"/>
                <a:gd name="connsiteX28" fmla="*/ 206461 w 1419105"/>
                <a:gd name="connsiteY28" fmla="*/ 2197 h 176399"/>
                <a:gd name="connsiteX29" fmla="*/ 322182 w 1419105"/>
                <a:gd name="connsiteY29" fmla="*/ 2197 h 176399"/>
                <a:gd name="connsiteX30" fmla="*/ 329524 w 1419105"/>
                <a:gd name="connsiteY30" fmla="*/ 51297 h 176399"/>
                <a:gd name="connsiteX31" fmla="*/ 323192 w 1419105"/>
                <a:gd name="connsiteY31" fmla="*/ 51297 h 176399"/>
                <a:gd name="connsiteX32" fmla="*/ 280397 w 1419105"/>
                <a:gd name="connsiteY32" fmla="*/ 8525 h 176399"/>
                <a:gd name="connsiteX33" fmla="*/ 253054 w 1419105"/>
                <a:gd name="connsiteY33" fmla="*/ 8525 h 176399"/>
                <a:gd name="connsiteX34" fmla="*/ 242924 w 1419105"/>
                <a:gd name="connsiteY34" fmla="*/ 19410 h 176399"/>
                <a:gd name="connsiteX35" fmla="*/ 242924 w 1419105"/>
                <a:gd name="connsiteY35" fmla="*/ 66232 h 176399"/>
                <a:gd name="connsiteX36" fmla="*/ 260648 w 1419105"/>
                <a:gd name="connsiteY36" fmla="*/ 66232 h 176399"/>
                <a:gd name="connsiteX37" fmla="*/ 282424 w 1419105"/>
                <a:gd name="connsiteY37" fmla="*/ 44207 h 176399"/>
                <a:gd name="connsiteX38" fmla="*/ 288753 w 1419105"/>
                <a:gd name="connsiteY38" fmla="*/ 44207 h 176399"/>
                <a:gd name="connsiteX39" fmla="*/ 288753 w 1419105"/>
                <a:gd name="connsiteY39" fmla="*/ 94577 h 176399"/>
                <a:gd name="connsiteX40" fmla="*/ 282424 w 1419105"/>
                <a:gd name="connsiteY40" fmla="*/ 94577 h 176399"/>
                <a:gd name="connsiteX41" fmla="*/ 260648 w 1419105"/>
                <a:gd name="connsiteY41" fmla="*/ 72561 h 176399"/>
                <a:gd name="connsiteX42" fmla="*/ 242924 w 1419105"/>
                <a:gd name="connsiteY42" fmla="*/ 72561 h 176399"/>
                <a:gd name="connsiteX43" fmla="*/ 242924 w 1419105"/>
                <a:gd name="connsiteY43" fmla="*/ 114316 h 176399"/>
                <a:gd name="connsiteX44" fmla="*/ 253054 w 1419105"/>
                <a:gd name="connsiteY44" fmla="*/ 125201 h 176399"/>
                <a:gd name="connsiteX45" fmla="*/ 278880 w 1419105"/>
                <a:gd name="connsiteY45" fmla="*/ 125201 h 176399"/>
                <a:gd name="connsiteX46" fmla="*/ 317624 w 1419105"/>
                <a:gd name="connsiteY46" fmla="*/ 88757 h 176399"/>
                <a:gd name="connsiteX47" fmla="*/ 323954 w 1419105"/>
                <a:gd name="connsiteY47" fmla="*/ 88757 h 176399"/>
                <a:gd name="connsiteX48" fmla="*/ 319142 w 1419105"/>
                <a:gd name="connsiteY48" fmla="*/ 131530 h 176399"/>
                <a:gd name="connsiteX49" fmla="*/ 457376 w 1419105"/>
                <a:gd name="connsiteY49" fmla="*/ 119882 h 176399"/>
                <a:gd name="connsiteX50" fmla="*/ 420657 w 1419105"/>
                <a:gd name="connsiteY50" fmla="*/ 135825 h 176399"/>
                <a:gd name="connsiteX51" fmla="*/ 349757 w 1419105"/>
                <a:gd name="connsiteY51" fmla="*/ 67240 h 176399"/>
                <a:gd name="connsiteX52" fmla="*/ 420657 w 1419105"/>
                <a:gd name="connsiteY52" fmla="*/ -1344 h 176399"/>
                <a:gd name="connsiteX53" fmla="*/ 473582 w 1419105"/>
                <a:gd name="connsiteY53" fmla="*/ 46993 h 176399"/>
                <a:gd name="connsiteX54" fmla="*/ 470292 w 1419105"/>
                <a:gd name="connsiteY54" fmla="*/ 51042 h 176399"/>
                <a:gd name="connsiteX55" fmla="*/ 467249 w 1419105"/>
                <a:gd name="connsiteY55" fmla="*/ 46993 h 176399"/>
                <a:gd name="connsiteX56" fmla="*/ 422429 w 1419105"/>
                <a:gd name="connsiteY56" fmla="*/ 4984 h 176399"/>
                <a:gd name="connsiteX57" fmla="*/ 371530 w 1419105"/>
                <a:gd name="connsiteY57" fmla="*/ 67240 h 176399"/>
                <a:gd name="connsiteX58" fmla="*/ 422175 w 1419105"/>
                <a:gd name="connsiteY58" fmla="*/ 129504 h 176399"/>
                <a:gd name="connsiteX59" fmla="*/ 466995 w 1419105"/>
                <a:gd name="connsiteY59" fmla="*/ 84201 h 176399"/>
                <a:gd name="connsiteX60" fmla="*/ 470292 w 1419105"/>
                <a:gd name="connsiteY60" fmla="*/ 80905 h 176399"/>
                <a:gd name="connsiteX61" fmla="*/ 473582 w 1419105"/>
                <a:gd name="connsiteY61" fmla="*/ 86978 h 176399"/>
                <a:gd name="connsiteX62" fmla="*/ 473582 w 1419105"/>
                <a:gd name="connsiteY62" fmla="*/ 129751 h 176399"/>
                <a:gd name="connsiteX63" fmla="*/ 471047 w 1419105"/>
                <a:gd name="connsiteY63" fmla="*/ 135825 h 176399"/>
                <a:gd name="connsiteX64" fmla="*/ 467249 w 1419105"/>
                <a:gd name="connsiteY64" fmla="*/ 132792 h 176399"/>
                <a:gd name="connsiteX65" fmla="*/ 457376 w 1419105"/>
                <a:gd name="connsiteY65" fmla="*/ 119882 h 176399"/>
                <a:gd name="connsiteX66" fmla="*/ 634674 w 1419105"/>
                <a:gd name="connsiteY66" fmla="*/ 66733 h 176399"/>
                <a:gd name="connsiteX67" fmla="*/ 567071 w 1419105"/>
                <a:gd name="connsiteY67" fmla="*/ 135825 h 176399"/>
                <a:gd name="connsiteX68" fmla="*/ 499458 w 1419105"/>
                <a:gd name="connsiteY68" fmla="*/ 66733 h 176399"/>
                <a:gd name="connsiteX69" fmla="*/ 567071 w 1419105"/>
                <a:gd name="connsiteY69" fmla="*/ -1344 h 176399"/>
                <a:gd name="connsiteX70" fmla="*/ 634674 w 1419105"/>
                <a:gd name="connsiteY70" fmla="*/ 66733 h 176399"/>
                <a:gd name="connsiteX71" fmla="*/ 567071 w 1419105"/>
                <a:gd name="connsiteY71" fmla="*/ 5238 h 176399"/>
                <a:gd name="connsiteX72" fmla="*/ 521232 w 1419105"/>
                <a:gd name="connsiteY72" fmla="*/ 69520 h 176399"/>
                <a:gd name="connsiteX73" fmla="*/ 567071 w 1419105"/>
                <a:gd name="connsiteY73" fmla="*/ 129504 h 176399"/>
                <a:gd name="connsiteX74" fmla="*/ 612901 w 1419105"/>
                <a:gd name="connsiteY74" fmla="*/ 69520 h 176399"/>
                <a:gd name="connsiteX75" fmla="*/ 567071 w 1419105"/>
                <a:gd name="connsiteY75" fmla="*/ 5238 h 176399"/>
                <a:gd name="connsiteX76" fmla="*/ 677138 w 1419105"/>
                <a:gd name="connsiteY76" fmla="*/ 20420 h 176399"/>
                <a:gd name="connsiteX77" fmla="*/ 658906 w 1419105"/>
                <a:gd name="connsiteY77" fmla="*/ 8525 h 176399"/>
                <a:gd name="connsiteX78" fmla="*/ 658906 w 1419105"/>
                <a:gd name="connsiteY78" fmla="*/ 2197 h 176399"/>
                <a:gd name="connsiteX79" fmla="*/ 730068 w 1419105"/>
                <a:gd name="connsiteY79" fmla="*/ 2197 h 176399"/>
                <a:gd name="connsiteX80" fmla="*/ 792614 w 1419105"/>
                <a:gd name="connsiteY80" fmla="*/ 66232 h 176399"/>
                <a:gd name="connsiteX81" fmla="*/ 730068 w 1419105"/>
                <a:gd name="connsiteY81" fmla="*/ 132283 h 176399"/>
                <a:gd name="connsiteX82" fmla="*/ 658906 w 1419105"/>
                <a:gd name="connsiteY82" fmla="*/ 132283 h 176399"/>
                <a:gd name="connsiteX83" fmla="*/ 658906 w 1419105"/>
                <a:gd name="connsiteY83" fmla="*/ 125955 h 176399"/>
                <a:gd name="connsiteX84" fmla="*/ 677138 w 1419105"/>
                <a:gd name="connsiteY84" fmla="*/ 114062 h 176399"/>
                <a:gd name="connsiteX85" fmla="*/ 677138 w 1419105"/>
                <a:gd name="connsiteY85" fmla="*/ 20420 h 176399"/>
                <a:gd name="connsiteX86" fmla="*/ 704743 w 1419105"/>
                <a:gd name="connsiteY86" fmla="*/ 8525 h 176399"/>
                <a:gd name="connsiteX87" fmla="*/ 694615 w 1419105"/>
                <a:gd name="connsiteY87" fmla="*/ 19410 h 176399"/>
                <a:gd name="connsiteX88" fmla="*/ 694615 w 1419105"/>
                <a:gd name="connsiteY88" fmla="*/ 115078 h 176399"/>
                <a:gd name="connsiteX89" fmla="*/ 704743 w 1419105"/>
                <a:gd name="connsiteY89" fmla="*/ 125955 h 176399"/>
                <a:gd name="connsiteX90" fmla="*/ 724239 w 1419105"/>
                <a:gd name="connsiteY90" fmla="*/ 125955 h 176399"/>
                <a:gd name="connsiteX91" fmla="*/ 760456 w 1419105"/>
                <a:gd name="connsiteY91" fmla="*/ 109504 h 176399"/>
                <a:gd name="connsiteX92" fmla="*/ 771593 w 1419105"/>
                <a:gd name="connsiteY92" fmla="*/ 66232 h 176399"/>
                <a:gd name="connsiteX93" fmla="*/ 762480 w 1419105"/>
                <a:gd name="connsiteY93" fmla="*/ 26747 h 176399"/>
                <a:gd name="connsiteX94" fmla="*/ 724239 w 1419105"/>
                <a:gd name="connsiteY94" fmla="*/ 8525 h 176399"/>
                <a:gd name="connsiteX95" fmla="*/ 704743 w 1419105"/>
                <a:gd name="connsiteY95" fmla="*/ 8525 h 176399"/>
                <a:gd name="connsiteX96" fmla="*/ 929221 w 1419105"/>
                <a:gd name="connsiteY96" fmla="*/ 131530 h 176399"/>
                <a:gd name="connsiteX97" fmla="*/ 816541 w 1419105"/>
                <a:gd name="connsiteY97" fmla="*/ 131530 h 176399"/>
                <a:gd name="connsiteX98" fmla="*/ 816541 w 1419105"/>
                <a:gd name="connsiteY98" fmla="*/ 125201 h 176399"/>
                <a:gd name="connsiteX99" fmla="*/ 834773 w 1419105"/>
                <a:gd name="connsiteY99" fmla="*/ 113307 h 176399"/>
                <a:gd name="connsiteX100" fmla="*/ 834773 w 1419105"/>
                <a:gd name="connsiteY100" fmla="*/ 20420 h 176399"/>
                <a:gd name="connsiteX101" fmla="*/ 816541 w 1419105"/>
                <a:gd name="connsiteY101" fmla="*/ 8525 h 176399"/>
                <a:gd name="connsiteX102" fmla="*/ 816541 w 1419105"/>
                <a:gd name="connsiteY102" fmla="*/ 2197 h 176399"/>
                <a:gd name="connsiteX103" fmla="*/ 932264 w 1419105"/>
                <a:gd name="connsiteY103" fmla="*/ 2197 h 176399"/>
                <a:gd name="connsiteX104" fmla="*/ 939603 w 1419105"/>
                <a:gd name="connsiteY104" fmla="*/ 51297 h 176399"/>
                <a:gd name="connsiteX105" fmla="*/ 933273 w 1419105"/>
                <a:gd name="connsiteY105" fmla="*/ 51297 h 176399"/>
                <a:gd name="connsiteX106" fmla="*/ 890476 w 1419105"/>
                <a:gd name="connsiteY106" fmla="*/ 8525 h 176399"/>
                <a:gd name="connsiteX107" fmla="*/ 863133 w 1419105"/>
                <a:gd name="connsiteY107" fmla="*/ 8525 h 176399"/>
                <a:gd name="connsiteX108" fmla="*/ 853005 w 1419105"/>
                <a:gd name="connsiteY108" fmla="*/ 19410 h 176399"/>
                <a:gd name="connsiteX109" fmla="*/ 853005 w 1419105"/>
                <a:gd name="connsiteY109" fmla="*/ 66232 h 176399"/>
                <a:gd name="connsiteX110" fmla="*/ 870729 w 1419105"/>
                <a:gd name="connsiteY110" fmla="*/ 66232 h 176399"/>
                <a:gd name="connsiteX111" fmla="*/ 892502 w 1419105"/>
                <a:gd name="connsiteY111" fmla="*/ 44207 h 176399"/>
                <a:gd name="connsiteX112" fmla="*/ 898835 w 1419105"/>
                <a:gd name="connsiteY112" fmla="*/ 44207 h 176399"/>
                <a:gd name="connsiteX113" fmla="*/ 898835 w 1419105"/>
                <a:gd name="connsiteY113" fmla="*/ 94577 h 176399"/>
                <a:gd name="connsiteX114" fmla="*/ 892502 w 1419105"/>
                <a:gd name="connsiteY114" fmla="*/ 94577 h 176399"/>
                <a:gd name="connsiteX115" fmla="*/ 870729 w 1419105"/>
                <a:gd name="connsiteY115" fmla="*/ 72561 h 176399"/>
                <a:gd name="connsiteX116" fmla="*/ 853005 w 1419105"/>
                <a:gd name="connsiteY116" fmla="*/ 72561 h 176399"/>
                <a:gd name="connsiteX117" fmla="*/ 853005 w 1419105"/>
                <a:gd name="connsiteY117" fmla="*/ 114316 h 176399"/>
                <a:gd name="connsiteX118" fmla="*/ 863133 w 1419105"/>
                <a:gd name="connsiteY118" fmla="*/ 125201 h 176399"/>
                <a:gd name="connsiteX119" fmla="*/ 888961 w 1419105"/>
                <a:gd name="connsiteY119" fmla="*/ 125201 h 176399"/>
                <a:gd name="connsiteX120" fmla="*/ 927703 w 1419105"/>
                <a:gd name="connsiteY120" fmla="*/ 88757 h 176399"/>
                <a:gd name="connsiteX121" fmla="*/ 934036 w 1419105"/>
                <a:gd name="connsiteY121" fmla="*/ 88757 h 176399"/>
                <a:gd name="connsiteX122" fmla="*/ 929221 w 1419105"/>
                <a:gd name="connsiteY122" fmla="*/ 131530 h 176399"/>
                <a:gd name="connsiteX123" fmla="*/ 994020 w 1419105"/>
                <a:gd name="connsiteY123" fmla="*/ 115078 h 176399"/>
                <a:gd name="connsiteX124" fmla="*/ 997055 w 1419105"/>
                <a:gd name="connsiteY124" fmla="*/ 125201 h 176399"/>
                <a:gd name="connsiteX125" fmla="*/ 1010226 w 1419105"/>
                <a:gd name="connsiteY125" fmla="*/ 125955 h 176399"/>
                <a:gd name="connsiteX126" fmla="*/ 1050486 w 1419105"/>
                <a:gd name="connsiteY126" fmla="*/ 98119 h 176399"/>
                <a:gd name="connsiteX127" fmla="*/ 1016304 w 1419105"/>
                <a:gd name="connsiteY127" fmla="*/ 70027 h 176399"/>
                <a:gd name="connsiteX128" fmla="*/ 994020 w 1419105"/>
                <a:gd name="connsiteY128" fmla="*/ 70027 h 176399"/>
                <a:gd name="connsiteX129" fmla="*/ 994020 w 1419105"/>
                <a:gd name="connsiteY129" fmla="*/ 115078 h 176399"/>
                <a:gd name="connsiteX130" fmla="*/ 1038840 w 1419105"/>
                <a:gd name="connsiteY130" fmla="*/ 66733 h 176399"/>
                <a:gd name="connsiteX131" fmla="*/ 1072269 w 1419105"/>
                <a:gd name="connsiteY131" fmla="*/ 98119 h 176399"/>
                <a:gd name="connsiteX132" fmla="*/ 1019091 w 1419105"/>
                <a:gd name="connsiteY132" fmla="*/ 132283 h 176399"/>
                <a:gd name="connsiteX133" fmla="*/ 958310 w 1419105"/>
                <a:gd name="connsiteY133" fmla="*/ 132283 h 176399"/>
                <a:gd name="connsiteX134" fmla="*/ 958310 w 1419105"/>
                <a:gd name="connsiteY134" fmla="*/ 125955 h 176399"/>
                <a:gd name="connsiteX135" fmla="*/ 976543 w 1419105"/>
                <a:gd name="connsiteY135" fmla="*/ 114062 h 176399"/>
                <a:gd name="connsiteX136" fmla="*/ 976543 w 1419105"/>
                <a:gd name="connsiteY136" fmla="*/ 20420 h 176399"/>
                <a:gd name="connsiteX137" fmla="*/ 958310 w 1419105"/>
                <a:gd name="connsiteY137" fmla="*/ 8525 h 176399"/>
                <a:gd name="connsiteX138" fmla="*/ 958310 w 1419105"/>
                <a:gd name="connsiteY138" fmla="*/ 2197 h 176399"/>
                <a:gd name="connsiteX139" fmla="*/ 985153 w 1419105"/>
                <a:gd name="connsiteY139" fmla="*/ 2960 h 176399"/>
                <a:gd name="connsiteX140" fmla="*/ 1012252 w 1419105"/>
                <a:gd name="connsiteY140" fmla="*/ 2197 h 176399"/>
                <a:gd name="connsiteX141" fmla="*/ 1012252 w 1419105"/>
                <a:gd name="connsiteY141" fmla="*/ 8525 h 176399"/>
                <a:gd name="connsiteX142" fmla="*/ 994020 w 1419105"/>
                <a:gd name="connsiteY142" fmla="*/ 20420 h 176399"/>
                <a:gd name="connsiteX143" fmla="*/ 994020 w 1419105"/>
                <a:gd name="connsiteY143" fmla="*/ 64453 h 176399"/>
                <a:gd name="connsiteX144" fmla="*/ 1016812 w 1419105"/>
                <a:gd name="connsiteY144" fmla="*/ 64453 h 176399"/>
                <a:gd name="connsiteX145" fmla="*/ 1037577 w 1419105"/>
                <a:gd name="connsiteY145" fmla="*/ 56355 h 176399"/>
                <a:gd name="connsiteX146" fmla="*/ 1042892 w 1419105"/>
                <a:gd name="connsiteY146" fmla="*/ 33583 h 176399"/>
                <a:gd name="connsiteX147" fmla="*/ 1050994 w 1419105"/>
                <a:gd name="connsiteY147" fmla="*/ 7009 h 176399"/>
                <a:gd name="connsiteX148" fmla="*/ 1077076 w 1419105"/>
                <a:gd name="connsiteY148" fmla="*/ -1344 h 176399"/>
                <a:gd name="connsiteX149" fmla="*/ 1097080 w 1419105"/>
                <a:gd name="connsiteY149" fmla="*/ 19410 h 176399"/>
                <a:gd name="connsiteX150" fmla="*/ 1093791 w 1419105"/>
                <a:gd name="connsiteY150" fmla="*/ 23206 h 176399"/>
                <a:gd name="connsiteX151" fmla="*/ 1090756 w 1419105"/>
                <a:gd name="connsiteY151" fmla="*/ 19911 h 176399"/>
                <a:gd name="connsiteX152" fmla="*/ 1078094 w 1419105"/>
                <a:gd name="connsiteY152" fmla="*/ 4222 h 176399"/>
                <a:gd name="connsiteX153" fmla="*/ 1069227 w 1419105"/>
                <a:gd name="connsiteY153" fmla="*/ 10296 h 176399"/>
                <a:gd name="connsiteX154" fmla="*/ 1062388 w 1419105"/>
                <a:gd name="connsiteY154" fmla="*/ 37633 h 176399"/>
                <a:gd name="connsiteX155" fmla="*/ 1038840 w 1419105"/>
                <a:gd name="connsiteY155" fmla="*/ 66733 h 176399"/>
                <a:gd name="connsiteX156" fmla="*/ 1257451 w 1419105"/>
                <a:gd name="connsiteY156" fmla="*/ 67494 h 176399"/>
                <a:gd name="connsiteX157" fmla="*/ 1251118 w 1419105"/>
                <a:gd name="connsiteY157" fmla="*/ 67494 h 176399"/>
                <a:gd name="connsiteX158" fmla="*/ 1198194 w 1419105"/>
                <a:gd name="connsiteY158" fmla="*/ 10042 h 176399"/>
                <a:gd name="connsiteX159" fmla="*/ 1174387 w 1419105"/>
                <a:gd name="connsiteY159" fmla="*/ 10042 h 176399"/>
                <a:gd name="connsiteX160" fmla="*/ 1161979 w 1419105"/>
                <a:gd name="connsiteY160" fmla="*/ 20165 h 176399"/>
                <a:gd name="connsiteX161" fmla="*/ 1161979 w 1419105"/>
                <a:gd name="connsiteY161" fmla="*/ 155062 h 176399"/>
                <a:gd name="connsiteX162" fmla="*/ 1186040 w 1419105"/>
                <a:gd name="connsiteY162" fmla="*/ 167211 h 176399"/>
                <a:gd name="connsiteX163" fmla="*/ 1194388 w 1419105"/>
                <a:gd name="connsiteY163" fmla="*/ 167211 h 176399"/>
                <a:gd name="connsiteX164" fmla="*/ 1194388 w 1419105"/>
                <a:gd name="connsiteY164" fmla="*/ 175056 h 176399"/>
                <a:gd name="connsiteX165" fmla="*/ 1151848 w 1419105"/>
                <a:gd name="connsiteY165" fmla="*/ 174301 h 176399"/>
                <a:gd name="connsiteX166" fmla="*/ 1113358 w 1419105"/>
                <a:gd name="connsiteY166" fmla="*/ 175056 h 176399"/>
                <a:gd name="connsiteX167" fmla="*/ 1113358 w 1419105"/>
                <a:gd name="connsiteY167" fmla="*/ 167211 h 176399"/>
                <a:gd name="connsiteX168" fmla="*/ 1119436 w 1419105"/>
                <a:gd name="connsiteY168" fmla="*/ 167211 h 176399"/>
                <a:gd name="connsiteX169" fmla="*/ 1139440 w 1419105"/>
                <a:gd name="connsiteY169" fmla="*/ 155317 h 176399"/>
                <a:gd name="connsiteX170" fmla="*/ 1139440 w 1419105"/>
                <a:gd name="connsiteY170" fmla="*/ 21935 h 176399"/>
                <a:gd name="connsiteX171" fmla="*/ 1119436 w 1419105"/>
                <a:gd name="connsiteY171" fmla="*/ 10042 h 176399"/>
                <a:gd name="connsiteX172" fmla="*/ 1113358 w 1419105"/>
                <a:gd name="connsiteY172" fmla="*/ 10042 h 176399"/>
                <a:gd name="connsiteX173" fmla="*/ 1113358 w 1419105"/>
                <a:gd name="connsiteY173" fmla="*/ 2197 h 176399"/>
                <a:gd name="connsiteX174" fmla="*/ 1250356 w 1419105"/>
                <a:gd name="connsiteY174" fmla="*/ 2197 h 176399"/>
                <a:gd name="connsiteX175" fmla="*/ 1257451 w 1419105"/>
                <a:gd name="connsiteY175" fmla="*/ 67494 h 176399"/>
                <a:gd name="connsiteX176" fmla="*/ 1355796 w 1419105"/>
                <a:gd name="connsiteY176" fmla="*/ 131021 h 176399"/>
                <a:gd name="connsiteX177" fmla="*/ 1350229 w 1419105"/>
                <a:gd name="connsiteY177" fmla="*/ 136587 h 176399"/>
                <a:gd name="connsiteX178" fmla="*/ 1344913 w 1419105"/>
                <a:gd name="connsiteY178" fmla="*/ 131776 h 176399"/>
                <a:gd name="connsiteX179" fmla="*/ 1304137 w 1419105"/>
                <a:gd name="connsiteY179" fmla="*/ 27255 h 176399"/>
                <a:gd name="connsiteX180" fmla="*/ 1281098 w 1419105"/>
                <a:gd name="connsiteY180" fmla="*/ 8525 h 176399"/>
                <a:gd name="connsiteX181" fmla="*/ 1281098 w 1419105"/>
                <a:gd name="connsiteY181" fmla="*/ 2197 h 176399"/>
                <a:gd name="connsiteX182" fmla="*/ 1299584 w 1419105"/>
                <a:gd name="connsiteY182" fmla="*/ 2960 h 176399"/>
                <a:gd name="connsiteX183" fmla="*/ 1320598 w 1419105"/>
                <a:gd name="connsiteY183" fmla="*/ 2197 h 176399"/>
                <a:gd name="connsiteX184" fmla="*/ 1320598 w 1419105"/>
                <a:gd name="connsiteY184" fmla="*/ 8525 h 176399"/>
                <a:gd name="connsiteX185" fmla="*/ 1309204 w 1419105"/>
                <a:gd name="connsiteY185" fmla="*/ 19911 h 176399"/>
                <a:gd name="connsiteX186" fmla="*/ 1317816 w 1419105"/>
                <a:gd name="connsiteY186" fmla="*/ 44968 h 176399"/>
                <a:gd name="connsiteX187" fmla="*/ 1370233 w 1419105"/>
                <a:gd name="connsiteY187" fmla="*/ 44968 h 176399"/>
                <a:gd name="connsiteX188" fmla="*/ 1375800 w 1419105"/>
                <a:gd name="connsiteY188" fmla="*/ 30796 h 176399"/>
                <a:gd name="connsiteX189" fmla="*/ 1381123 w 1419105"/>
                <a:gd name="connsiteY189" fmla="*/ 15608 h 176399"/>
                <a:gd name="connsiteX190" fmla="*/ 1367698 w 1419105"/>
                <a:gd name="connsiteY190" fmla="*/ 8525 h 176399"/>
                <a:gd name="connsiteX191" fmla="*/ 1367698 w 1419105"/>
                <a:gd name="connsiteY191" fmla="*/ 2197 h 176399"/>
                <a:gd name="connsiteX192" fmla="*/ 1394541 w 1419105"/>
                <a:gd name="connsiteY192" fmla="*/ 2960 h 176399"/>
                <a:gd name="connsiteX193" fmla="*/ 1419105 w 1419105"/>
                <a:gd name="connsiteY193" fmla="*/ 2197 h 176399"/>
                <a:gd name="connsiteX194" fmla="*/ 1419105 w 1419105"/>
                <a:gd name="connsiteY194" fmla="*/ 8525 h 176399"/>
                <a:gd name="connsiteX195" fmla="*/ 1399355 w 1419105"/>
                <a:gd name="connsiteY195" fmla="*/ 18649 h 176399"/>
                <a:gd name="connsiteX196" fmla="*/ 1355796 w 1419105"/>
                <a:gd name="connsiteY196" fmla="*/ 131021 h 176399"/>
                <a:gd name="connsiteX197" fmla="*/ 1367698 w 1419105"/>
                <a:gd name="connsiteY197" fmla="*/ 51297 h 176399"/>
                <a:gd name="connsiteX198" fmla="*/ 1320351 w 1419105"/>
                <a:gd name="connsiteY198" fmla="*/ 51297 h 176399"/>
                <a:gd name="connsiteX199" fmla="*/ 1344151 w 1419105"/>
                <a:gd name="connsiteY199" fmla="*/ 112291 h 176399"/>
                <a:gd name="connsiteX200" fmla="*/ 1367698 w 1419105"/>
                <a:gd name="connsiteY200" fmla="*/ 51297 h 176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</a:cxnLst>
              <a:rect l="l" t="t" r="r" b="b"/>
              <a:pathLst>
                <a:path w="1419105" h="176399">
                  <a:moveTo>
                    <a:pt x="6077" y="167211"/>
                  </a:moveTo>
                  <a:cubicBezTo>
                    <a:pt x="25573" y="167211"/>
                    <a:pt x="26081" y="164424"/>
                    <a:pt x="26081" y="155317"/>
                  </a:cubicBezTo>
                  <a:lnTo>
                    <a:pt x="26081" y="21935"/>
                  </a:lnTo>
                  <a:cubicBezTo>
                    <a:pt x="26081" y="12829"/>
                    <a:pt x="25573" y="10042"/>
                    <a:pt x="6077" y="10042"/>
                  </a:cubicBezTo>
                  <a:lnTo>
                    <a:pt x="0" y="10042"/>
                  </a:lnTo>
                  <a:lnTo>
                    <a:pt x="0" y="2197"/>
                  </a:lnTo>
                  <a:lnTo>
                    <a:pt x="95719" y="2197"/>
                  </a:lnTo>
                  <a:cubicBezTo>
                    <a:pt x="140286" y="2197"/>
                    <a:pt x="177004" y="39657"/>
                    <a:pt x="177004" y="87232"/>
                  </a:cubicBezTo>
                  <a:cubicBezTo>
                    <a:pt x="177004" y="135579"/>
                    <a:pt x="140795" y="175056"/>
                    <a:pt x="95719" y="175056"/>
                  </a:cubicBezTo>
                  <a:lnTo>
                    <a:pt x="0" y="175056"/>
                  </a:lnTo>
                  <a:lnTo>
                    <a:pt x="0" y="167211"/>
                  </a:lnTo>
                  <a:lnTo>
                    <a:pt x="6077" y="167211"/>
                  </a:lnTo>
                  <a:close/>
                  <a:moveTo>
                    <a:pt x="60264" y="10042"/>
                  </a:moveTo>
                  <a:cubicBezTo>
                    <a:pt x="48364" y="10042"/>
                    <a:pt x="47856" y="11811"/>
                    <a:pt x="47856" y="20165"/>
                  </a:cubicBezTo>
                  <a:lnTo>
                    <a:pt x="47856" y="157088"/>
                  </a:lnTo>
                  <a:cubicBezTo>
                    <a:pt x="47856" y="165440"/>
                    <a:pt x="48364" y="167211"/>
                    <a:pt x="60264" y="167211"/>
                  </a:cubicBezTo>
                  <a:lnTo>
                    <a:pt x="88880" y="167211"/>
                  </a:lnTo>
                  <a:cubicBezTo>
                    <a:pt x="103060" y="167211"/>
                    <a:pt x="122817" y="162908"/>
                    <a:pt x="137506" y="143422"/>
                  </a:cubicBezTo>
                  <a:cubicBezTo>
                    <a:pt x="148898" y="128489"/>
                    <a:pt x="151686" y="106471"/>
                    <a:pt x="151686" y="87232"/>
                  </a:cubicBezTo>
                  <a:cubicBezTo>
                    <a:pt x="151686" y="61674"/>
                    <a:pt x="147126" y="43453"/>
                    <a:pt x="135226" y="29780"/>
                  </a:cubicBezTo>
                  <a:cubicBezTo>
                    <a:pt x="124843" y="18140"/>
                    <a:pt x="108637" y="10042"/>
                    <a:pt x="88880" y="10042"/>
                  </a:cubicBezTo>
                  <a:lnTo>
                    <a:pt x="60264" y="10042"/>
                  </a:lnTo>
                  <a:close/>
                  <a:moveTo>
                    <a:pt x="319142" y="131530"/>
                  </a:moveTo>
                  <a:lnTo>
                    <a:pt x="206461" y="131530"/>
                  </a:lnTo>
                  <a:lnTo>
                    <a:pt x="206461" y="125201"/>
                  </a:lnTo>
                  <a:cubicBezTo>
                    <a:pt x="223422" y="125201"/>
                    <a:pt x="224693" y="123677"/>
                    <a:pt x="224693" y="113307"/>
                  </a:cubicBezTo>
                  <a:lnTo>
                    <a:pt x="224693" y="20420"/>
                  </a:lnTo>
                  <a:cubicBezTo>
                    <a:pt x="224693" y="10042"/>
                    <a:pt x="223422" y="8525"/>
                    <a:pt x="206461" y="8525"/>
                  </a:cubicBezTo>
                  <a:lnTo>
                    <a:pt x="206461" y="2197"/>
                  </a:lnTo>
                  <a:lnTo>
                    <a:pt x="322182" y="2197"/>
                  </a:lnTo>
                  <a:lnTo>
                    <a:pt x="329524" y="51297"/>
                  </a:lnTo>
                  <a:lnTo>
                    <a:pt x="323192" y="51297"/>
                  </a:lnTo>
                  <a:cubicBezTo>
                    <a:pt x="318895" y="20672"/>
                    <a:pt x="312817" y="8525"/>
                    <a:pt x="280397" y="8525"/>
                  </a:cubicBezTo>
                  <a:lnTo>
                    <a:pt x="253054" y="8525"/>
                  </a:lnTo>
                  <a:cubicBezTo>
                    <a:pt x="244187" y="8525"/>
                    <a:pt x="242924" y="9287"/>
                    <a:pt x="242924" y="19410"/>
                  </a:cubicBezTo>
                  <a:lnTo>
                    <a:pt x="242924" y="66232"/>
                  </a:lnTo>
                  <a:lnTo>
                    <a:pt x="260648" y="66232"/>
                  </a:lnTo>
                  <a:cubicBezTo>
                    <a:pt x="279388" y="66232"/>
                    <a:pt x="282424" y="61166"/>
                    <a:pt x="282424" y="44207"/>
                  </a:cubicBezTo>
                  <a:lnTo>
                    <a:pt x="288753" y="44207"/>
                  </a:lnTo>
                  <a:lnTo>
                    <a:pt x="288753" y="94577"/>
                  </a:lnTo>
                  <a:lnTo>
                    <a:pt x="282424" y="94577"/>
                  </a:lnTo>
                  <a:cubicBezTo>
                    <a:pt x="282424" y="77618"/>
                    <a:pt x="279388" y="72561"/>
                    <a:pt x="260648" y="72561"/>
                  </a:cubicBezTo>
                  <a:lnTo>
                    <a:pt x="242924" y="72561"/>
                  </a:lnTo>
                  <a:lnTo>
                    <a:pt x="242924" y="114316"/>
                  </a:lnTo>
                  <a:cubicBezTo>
                    <a:pt x="242924" y="124440"/>
                    <a:pt x="244187" y="125201"/>
                    <a:pt x="253054" y="125201"/>
                  </a:cubicBezTo>
                  <a:lnTo>
                    <a:pt x="278880" y="125201"/>
                  </a:lnTo>
                  <a:cubicBezTo>
                    <a:pt x="308257" y="125201"/>
                    <a:pt x="314843" y="116340"/>
                    <a:pt x="317624" y="88757"/>
                  </a:cubicBezTo>
                  <a:lnTo>
                    <a:pt x="323954" y="88757"/>
                  </a:lnTo>
                  <a:lnTo>
                    <a:pt x="319142" y="131530"/>
                  </a:lnTo>
                  <a:close/>
                  <a:moveTo>
                    <a:pt x="457376" y="119882"/>
                  </a:moveTo>
                  <a:cubicBezTo>
                    <a:pt x="452060" y="125455"/>
                    <a:pt x="439652" y="135825"/>
                    <a:pt x="420657" y="135825"/>
                  </a:cubicBezTo>
                  <a:cubicBezTo>
                    <a:pt x="382424" y="135825"/>
                    <a:pt x="349757" y="105710"/>
                    <a:pt x="349757" y="67240"/>
                  </a:cubicBezTo>
                  <a:cubicBezTo>
                    <a:pt x="349757" y="28772"/>
                    <a:pt x="382424" y="-1344"/>
                    <a:pt x="420657" y="-1344"/>
                  </a:cubicBezTo>
                  <a:cubicBezTo>
                    <a:pt x="453578" y="-1344"/>
                    <a:pt x="473582" y="24976"/>
                    <a:pt x="473582" y="46993"/>
                  </a:cubicBezTo>
                  <a:cubicBezTo>
                    <a:pt x="473582" y="49273"/>
                    <a:pt x="473582" y="51042"/>
                    <a:pt x="470292" y="51042"/>
                  </a:cubicBezTo>
                  <a:cubicBezTo>
                    <a:pt x="467503" y="51042"/>
                    <a:pt x="467503" y="49526"/>
                    <a:pt x="467249" y="46993"/>
                  </a:cubicBezTo>
                  <a:cubicBezTo>
                    <a:pt x="465477" y="20165"/>
                    <a:pt x="443704" y="4984"/>
                    <a:pt x="422429" y="4984"/>
                  </a:cubicBezTo>
                  <a:cubicBezTo>
                    <a:pt x="409767" y="4984"/>
                    <a:pt x="371530" y="11811"/>
                    <a:pt x="371530" y="67240"/>
                  </a:cubicBezTo>
                  <a:cubicBezTo>
                    <a:pt x="371530" y="123430"/>
                    <a:pt x="410784" y="129504"/>
                    <a:pt x="422175" y="129504"/>
                  </a:cubicBezTo>
                  <a:cubicBezTo>
                    <a:pt x="440661" y="129504"/>
                    <a:pt x="462190" y="116340"/>
                    <a:pt x="466995" y="84201"/>
                  </a:cubicBezTo>
                  <a:cubicBezTo>
                    <a:pt x="467503" y="82430"/>
                    <a:pt x="467758" y="80905"/>
                    <a:pt x="470292" y="80905"/>
                  </a:cubicBezTo>
                  <a:cubicBezTo>
                    <a:pt x="473582" y="80905"/>
                    <a:pt x="473582" y="82175"/>
                    <a:pt x="473582" y="86978"/>
                  </a:cubicBezTo>
                  <a:lnTo>
                    <a:pt x="473582" y="129751"/>
                  </a:lnTo>
                  <a:cubicBezTo>
                    <a:pt x="473582" y="133800"/>
                    <a:pt x="473582" y="135825"/>
                    <a:pt x="471047" y="135825"/>
                  </a:cubicBezTo>
                  <a:cubicBezTo>
                    <a:pt x="469530" y="135825"/>
                    <a:pt x="469275" y="135324"/>
                    <a:pt x="467249" y="132792"/>
                  </a:cubicBezTo>
                  <a:lnTo>
                    <a:pt x="457376" y="119882"/>
                  </a:lnTo>
                  <a:close/>
                  <a:moveTo>
                    <a:pt x="634674" y="66733"/>
                  </a:moveTo>
                  <a:cubicBezTo>
                    <a:pt x="634674" y="104446"/>
                    <a:pt x="604542" y="135825"/>
                    <a:pt x="567071" y="135825"/>
                  </a:cubicBezTo>
                  <a:cubicBezTo>
                    <a:pt x="529336" y="135825"/>
                    <a:pt x="499458" y="104446"/>
                    <a:pt x="499458" y="66733"/>
                  </a:cubicBezTo>
                  <a:cubicBezTo>
                    <a:pt x="499458" y="28518"/>
                    <a:pt x="530099" y="-1344"/>
                    <a:pt x="567071" y="-1344"/>
                  </a:cubicBezTo>
                  <a:cubicBezTo>
                    <a:pt x="604034" y="-1344"/>
                    <a:pt x="634674" y="28518"/>
                    <a:pt x="634674" y="66733"/>
                  </a:cubicBezTo>
                  <a:close/>
                  <a:moveTo>
                    <a:pt x="567071" y="5238"/>
                  </a:moveTo>
                  <a:cubicBezTo>
                    <a:pt x="549086" y="5238"/>
                    <a:pt x="521232" y="19657"/>
                    <a:pt x="521232" y="69520"/>
                  </a:cubicBezTo>
                  <a:cubicBezTo>
                    <a:pt x="521232" y="117103"/>
                    <a:pt x="550102" y="129504"/>
                    <a:pt x="567071" y="129504"/>
                  </a:cubicBezTo>
                  <a:cubicBezTo>
                    <a:pt x="584286" y="129504"/>
                    <a:pt x="612901" y="116849"/>
                    <a:pt x="612901" y="69520"/>
                  </a:cubicBezTo>
                  <a:cubicBezTo>
                    <a:pt x="612901" y="19657"/>
                    <a:pt x="585049" y="5238"/>
                    <a:pt x="567071" y="5238"/>
                  </a:cubicBezTo>
                  <a:close/>
                  <a:moveTo>
                    <a:pt x="677138" y="20420"/>
                  </a:moveTo>
                  <a:cubicBezTo>
                    <a:pt x="677138" y="10042"/>
                    <a:pt x="675874" y="8525"/>
                    <a:pt x="658906" y="8525"/>
                  </a:cubicBezTo>
                  <a:lnTo>
                    <a:pt x="658906" y="2197"/>
                  </a:lnTo>
                  <a:lnTo>
                    <a:pt x="730068" y="2197"/>
                  </a:lnTo>
                  <a:cubicBezTo>
                    <a:pt x="765769" y="2197"/>
                    <a:pt x="792614" y="31559"/>
                    <a:pt x="792614" y="66232"/>
                  </a:cubicBezTo>
                  <a:cubicBezTo>
                    <a:pt x="792614" y="101152"/>
                    <a:pt x="766532" y="132283"/>
                    <a:pt x="730068" y="132283"/>
                  </a:cubicBezTo>
                  <a:lnTo>
                    <a:pt x="658906" y="132283"/>
                  </a:lnTo>
                  <a:lnTo>
                    <a:pt x="658906" y="125955"/>
                  </a:lnTo>
                  <a:cubicBezTo>
                    <a:pt x="675874" y="125955"/>
                    <a:pt x="677138" y="124440"/>
                    <a:pt x="677138" y="114062"/>
                  </a:cubicBezTo>
                  <a:lnTo>
                    <a:pt x="677138" y="20420"/>
                  </a:lnTo>
                  <a:close/>
                  <a:moveTo>
                    <a:pt x="704743" y="8525"/>
                  </a:moveTo>
                  <a:cubicBezTo>
                    <a:pt x="695876" y="8525"/>
                    <a:pt x="694615" y="9287"/>
                    <a:pt x="694615" y="19410"/>
                  </a:cubicBezTo>
                  <a:lnTo>
                    <a:pt x="694615" y="115078"/>
                  </a:lnTo>
                  <a:cubicBezTo>
                    <a:pt x="694615" y="125201"/>
                    <a:pt x="695876" y="125955"/>
                    <a:pt x="704743" y="125955"/>
                  </a:cubicBezTo>
                  <a:lnTo>
                    <a:pt x="724239" y="125955"/>
                  </a:lnTo>
                  <a:cubicBezTo>
                    <a:pt x="746020" y="125955"/>
                    <a:pt x="756905" y="114062"/>
                    <a:pt x="760456" y="109504"/>
                  </a:cubicBezTo>
                  <a:cubicBezTo>
                    <a:pt x="766024" y="102422"/>
                    <a:pt x="771593" y="91790"/>
                    <a:pt x="771593" y="66232"/>
                  </a:cubicBezTo>
                  <a:cubicBezTo>
                    <a:pt x="771593" y="45477"/>
                    <a:pt x="767795" y="34846"/>
                    <a:pt x="762480" y="26747"/>
                  </a:cubicBezTo>
                  <a:cubicBezTo>
                    <a:pt x="758430" y="21181"/>
                    <a:pt x="747537" y="8525"/>
                    <a:pt x="724239" y="8525"/>
                  </a:cubicBezTo>
                  <a:lnTo>
                    <a:pt x="704743" y="8525"/>
                  </a:lnTo>
                  <a:close/>
                  <a:moveTo>
                    <a:pt x="929221" y="131530"/>
                  </a:moveTo>
                  <a:lnTo>
                    <a:pt x="816541" y="131530"/>
                  </a:lnTo>
                  <a:lnTo>
                    <a:pt x="816541" y="125201"/>
                  </a:lnTo>
                  <a:cubicBezTo>
                    <a:pt x="833502" y="125201"/>
                    <a:pt x="834773" y="123677"/>
                    <a:pt x="834773" y="113307"/>
                  </a:cubicBezTo>
                  <a:lnTo>
                    <a:pt x="834773" y="20420"/>
                  </a:lnTo>
                  <a:cubicBezTo>
                    <a:pt x="834773" y="10042"/>
                    <a:pt x="833502" y="8525"/>
                    <a:pt x="816541" y="8525"/>
                  </a:cubicBezTo>
                  <a:lnTo>
                    <a:pt x="816541" y="2197"/>
                  </a:lnTo>
                  <a:lnTo>
                    <a:pt x="932264" y="2197"/>
                  </a:lnTo>
                  <a:lnTo>
                    <a:pt x="939603" y="51297"/>
                  </a:lnTo>
                  <a:lnTo>
                    <a:pt x="933273" y="51297"/>
                  </a:lnTo>
                  <a:cubicBezTo>
                    <a:pt x="928974" y="20672"/>
                    <a:pt x="922899" y="8525"/>
                    <a:pt x="890476" y="8525"/>
                  </a:cubicBezTo>
                  <a:lnTo>
                    <a:pt x="863133" y="8525"/>
                  </a:lnTo>
                  <a:cubicBezTo>
                    <a:pt x="854269" y="8525"/>
                    <a:pt x="853005" y="9287"/>
                    <a:pt x="853005" y="19410"/>
                  </a:cubicBezTo>
                  <a:lnTo>
                    <a:pt x="853005" y="66232"/>
                  </a:lnTo>
                  <a:lnTo>
                    <a:pt x="870729" y="66232"/>
                  </a:lnTo>
                  <a:cubicBezTo>
                    <a:pt x="889470" y="66232"/>
                    <a:pt x="892502" y="61166"/>
                    <a:pt x="892502" y="44207"/>
                  </a:cubicBezTo>
                  <a:lnTo>
                    <a:pt x="898835" y="44207"/>
                  </a:lnTo>
                  <a:lnTo>
                    <a:pt x="898835" y="94577"/>
                  </a:lnTo>
                  <a:lnTo>
                    <a:pt x="892502" y="94577"/>
                  </a:lnTo>
                  <a:cubicBezTo>
                    <a:pt x="892502" y="77618"/>
                    <a:pt x="889470" y="72561"/>
                    <a:pt x="870729" y="72561"/>
                  </a:cubicBezTo>
                  <a:lnTo>
                    <a:pt x="853005" y="72561"/>
                  </a:lnTo>
                  <a:lnTo>
                    <a:pt x="853005" y="114316"/>
                  </a:lnTo>
                  <a:cubicBezTo>
                    <a:pt x="853005" y="124440"/>
                    <a:pt x="854269" y="125201"/>
                    <a:pt x="863133" y="125201"/>
                  </a:cubicBezTo>
                  <a:lnTo>
                    <a:pt x="888961" y="125201"/>
                  </a:lnTo>
                  <a:cubicBezTo>
                    <a:pt x="918338" y="125201"/>
                    <a:pt x="924922" y="116340"/>
                    <a:pt x="927703" y="88757"/>
                  </a:cubicBezTo>
                  <a:lnTo>
                    <a:pt x="934036" y="88757"/>
                  </a:lnTo>
                  <a:lnTo>
                    <a:pt x="929221" y="131530"/>
                  </a:lnTo>
                  <a:close/>
                  <a:moveTo>
                    <a:pt x="994020" y="115078"/>
                  </a:moveTo>
                  <a:cubicBezTo>
                    <a:pt x="994020" y="121406"/>
                    <a:pt x="994528" y="123931"/>
                    <a:pt x="997055" y="125201"/>
                  </a:cubicBezTo>
                  <a:cubicBezTo>
                    <a:pt x="998835" y="125955"/>
                    <a:pt x="1005665" y="125955"/>
                    <a:pt x="1010226" y="125955"/>
                  </a:cubicBezTo>
                  <a:cubicBezTo>
                    <a:pt x="1028967" y="125955"/>
                    <a:pt x="1050486" y="125201"/>
                    <a:pt x="1050486" y="98119"/>
                  </a:cubicBezTo>
                  <a:cubicBezTo>
                    <a:pt x="1050486" y="88250"/>
                    <a:pt x="1049225" y="70027"/>
                    <a:pt x="1016304" y="70027"/>
                  </a:cubicBezTo>
                  <a:lnTo>
                    <a:pt x="994020" y="70027"/>
                  </a:lnTo>
                  <a:lnTo>
                    <a:pt x="994020" y="115078"/>
                  </a:lnTo>
                  <a:close/>
                  <a:moveTo>
                    <a:pt x="1038840" y="66733"/>
                  </a:moveTo>
                  <a:cubicBezTo>
                    <a:pt x="1056564" y="71289"/>
                    <a:pt x="1072269" y="82684"/>
                    <a:pt x="1072269" y="98119"/>
                  </a:cubicBezTo>
                  <a:cubicBezTo>
                    <a:pt x="1072269" y="115833"/>
                    <a:pt x="1049733" y="132283"/>
                    <a:pt x="1019091" y="132283"/>
                  </a:cubicBezTo>
                  <a:lnTo>
                    <a:pt x="958310" y="132283"/>
                  </a:lnTo>
                  <a:lnTo>
                    <a:pt x="958310" y="125955"/>
                  </a:lnTo>
                  <a:cubicBezTo>
                    <a:pt x="975279" y="125955"/>
                    <a:pt x="976543" y="124440"/>
                    <a:pt x="976543" y="114062"/>
                  </a:cubicBezTo>
                  <a:lnTo>
                    <a:pt x="976543" y="20420"/>
                  </a:lnTo>
                  <a:cubicBezTo>
                    <a:pt x="976543" y="10042"/>
                    <a:pt x="975279" y="8525"/>
                    <a:pt x="958310" y="8525"/>
                  </a:cubicBezTo>
                  <a:lnTo>
                    <a:pt x="958310" y="2197"/>
                  </a:lnTo>
                  <a:cubicBezTo>
                    <a:pt x="965914" y="2451"/>
                    <a:pt x="978068" y="2960"/>
                    <a:pt x="985153" y="2960"/>
                  </a:cubicBezTo>
                  <a:cubicBezTo>
                    <a:pt x="992502" y="2960"/>
                    <a:pt x="1005665" y="2451"/>
                    <a:pt x="1012252" y="2197"/>
                  </a:cubicBezTo>
                  <a:lnTo>
                    <a:pt x="1012252" y="8525"/>
                  </a:lnTo>
                  <a:cubicBezTo>
                    <a:pt x="995283" y="8525"/>
                    <a:pt x="994020" y="10042"/>
                    <a:pt x="994020" y="20420"/>
                  </a:cubicBezTo>
                  <a:lnTo>
                    <a:pt x="994020" y="64453"/>
                  </a:lnTo>
                  <a:lnTo>
                    <a:pt x="1016812" y="64453"/>
                  </a:lnTo>
                  <a:cubicBezTo>
                    <a:pt x="1023143" y="64453"/>
                    <a:pt x="1029722" y="64207"/>
                    <a:pt x="1037577" y="56355"/>
                  </a:cubicBezTo>
                  <a:cubicBezTo>
                    <a:pt x="1042892" y="50790"/>
                    <a:pt x="1042892" y="44715"/>
                    <a:pt x="1042892" y="33583"/>
                  </a:cubicBezTo>
                  <a:cubicBezTo>
                    <a:pt x="1042892" y="19410"/>
                    <a:pt x="1042892" y="14853"/>
                    <a:pt x="1050994" y="7009"/>
                  </a:cubicBezTo>
                  <a:cubicBezTo>
                    <a:pt x="1055555" y="2451"/>
                    <a:pt x="1065685" y="-1344"/>
                    <a:pt x="1077076" y="-1344"/>
                  </a:cubicBezTo>
                  <a:cubicBezTo>
                    <a:pt x="1093282" y="-1344"/>
                    <a:pt x="1097080" y="14345"/>
                    <a:pt x="1097080" y="19410"/>
                  </a:cubicBezTo>
                  <a:cubicBezTo>
                    <a:pt x="1097080" y="20672"/>
                    <a:pt x="1097080" y="23206"/>
                    <a:pt x="1093791" y="23206"/>
                  </a:cubicBezTo>
                  <a:cubicBezTo>
                    <a:pt x="1091002" y="23206"/>
                    <a:pt x="1090756" y="20927"/>
                    <a:pt x="1090756" y="19911"/>
                  </a:cubicBezTo>
                  <a:cubicBezTo>
                    <a:pt x="1088976" y="4476"/>
                    <a:pt x="1079865" y="4222"/>
                    <a:pt x="1078094" y="4222"/>
                  </a:cubicBezTo>
                  <a:cubicBezTo>
                    <a:pt x="1073024" y="4222"/>
                    <a:pt x="1070744" y="7508"/>
                    <a:pt x="1069227" y="10296"/>
                  </a:cubicBezTo>
                  <a:cubicBezTo>
                    <a:pt x="1067200" y="14345"/>
                    <a:pt x="1065685" y="21435"/>
                    <a:pt x="1062388" y="37633"/>
                  </a:cubicBezTo>
                  <a:cubicBezTo>
                    <a:pt x="1060362" y="46485"/>
                    <a:pt x="1057835" y="59396"/>
                    <a:pt x="1038840" y="66733"/>
                  </a:cubicBezTo>
                  <a:close/>
                  <a:moveTo>
                    <a:pt x="1257451" y="67494"/>
                  </a:moveTo>
                  <a:lnTo>
                    <a:pt x="1251118" y="67494"/>
                  </a:lnTo>
                  <a:cubicBezTo>
                    <a:pt x="1248330" y="42181"/>
                    <a:pt x="1244786" y="10042"/>
                    <a:pt x="1198194" y="10042"/>
                  </a:cubicBezTo>
                  <a:lnTo>
                    <a:pt x="1174387" y="10042"/>
                  </a:lnTo>
                  <a:cubicBezTo>
                    <a:pt x="1162484" y="10042"/>
                    <a:pt x="1161979" y="11811"/>
                    <a:pt x="1161979" y="20165"/>
                  </a:cubicBezTo>
                  <a:lnTo>
                    <a:pt x="1161979" y="155062"/>
                  </a:lnTo>
                  <a:cubicBezTo>
                    <a:pt x="1161979" y="163671"/>
                    <a:pt x="1161979" y="167211"/>
                    <a:pt x="1186040" y="167211"/>
                  </a:cubicBezTo>
                  <a:lnTo>
                    <a:pt x="1194388" y="167211"/>
                  </a:lnTo>
                  <a:lnTo>
                    <a:pt x="1194388" y="175056"/>
                  </a:lnTo>
                  <a:cubicBezTo>
                    <a:pt x="1185277" y="174301"/>
                    <a:pt x="1162230" y="174301"/>
                    <a:pt x="1151848" y="174301"/>
                  </a:cubicBezTo>
                  <a:cubicBezTo>
                    <a:pt x="1141975" y="174301"/>
                    <a:pt x="1122225" y="174301"/>
                    <a:pt x="1113358" y="175056"/>
                  </a:cubicBezTo>
                  <a:lnTo>
                    <a:pt x="1113358" y="167211"/>
                  </a:lnTo>
                  <a:lnTo>
                    <a:pt x="1119436" y="167211"/>
                  </a:lnTo>
                  <a:cubicBezTo>
                    <a:pt x="1138939" y="167211"/>
                    <a:pt x="1139440" y="164424"/>
                    <a:pt x="1139440" y="155317"/>
                  </a:cubicBezTo>
                  <a:lnTo>
                    <a:pt x="1139440" y="21935"/>
                  </a:lnTo>
                  <a:cubicBezTo>
                    <a:pt x="1139440" y="12829"/>
                    <a:pt x="1138939" y="10042"/>
                    <a:pt x="1119436" y="10042"/>
                  </a:cubicBezTo>
                  <a:lnTo>
                    <a:pt x="1113358" y="10042"/>
                  </a:lnTo>
                  <a:lnTo>
                    <a:pt x="1113358" y="2197"/>
                  </a:lnTo>
                  <a:lnTo>
                    <a:pt x="1250356" y="2197"/>
                  </a:lnTo>
                  <a:lnTo>
                    <a:pt x="1257451" y="67494"/>
                  </a:lnTo>
                  <a:close/>
                  <a:moveTo>
                    <a:pt x="1355796" y="131021"/>
                  </a:moveTo>
                  <a:cubicBezTo>
                    <a:pt x="1354281" y="135070"/>
                    <a:pt x="1353018" y="136587"/>
                    <a:pt x="1350229" y="136587"/>
                  </a:cubicBezTo>
                  <a:cubicBezTo>
                    <a:pt x="1346685" y="136587"/>
                    <a:pt x="1346177" y="135070"/>
                    <a:pt x="1344913" y="131776"/>
                  </a:cubicBezTo>
                  <a:lnTo>
                    <a:pt x="1304137" y="27255"/>
                  </a:lnTo>
                  <a:cubicBezTo>
                    <a:pt x="1301356" y="20420"/>
                    <a:pt x="1297050" y="9033"/>
                    <a:pt x="1281098" y="8525"/>
                  </a:cubicBezTo>
                  <a:lnTo>
                    <a:pt x="1281098" y="2197"/>
                  </a:lnTo>
                  <a:cubicBezTo>
                    <a:pt x="1286668" y="2705"/>
                    <a:pt x="1294007" y="2960"/>
                    <a:pt x="1299584" y="2960"/>
                  </a:cubicBezTo>
                  <a:cubicBezTo>
                    <a:pt x="1303891" y="2960"/>
                    <a:pt x="1315536" y="2451"/>
                    <a:pt x="1320598" y="2197"/>
                  </a:cubicBezTo>
                  <a:lnTo>
                    <a:pt x="1320598" y="8525"/>
                  </a:lnTo>
                  <a:cubicBezTo>
                    <a:pt x="1309967" y="9033"/>
                    <a:pt x="1309204" y="17631"/>
                    <a:pt x="1309204" y="19911"/>
                  </a:cubicBezTo>
                  <a:cubicBezTo>
                    <a:pt x="1309204" y="21935"/>
                    <a:pt x="1309204" y="22443"/>
                    <a:pt x="1317816" y="44968"/>
                  </a:cubicBezTo>
                  <a:lnTo>
                    <a:pt x="1370233" y="44968"/>
                  </a:lnTo>
                  <a:lnTo>
                    <a:pt x="1375800" y="30796"/>
                  </a:lnTo>
                  <a:cubicBezTo>
                    <a:pt x="1377826" y="25731"/>
                    <a:pt x="1381123" y="17132"/>
                    <a:pt x="1381123" y="15608"/>
                  </a:cubicBezTo>
                  <a:cubicBezTo>
                    <a:pt x="1381123" y="8525"/>
                    <a:pt x="1372002" y="8525"/>
                    <a:pt x="1367698" y="8525"/>
                  </a:cubicBezTo>
                  <a:lnTo>
                    <a:pt x="1367698" y="2197"/>
                  </a:lnTo>
                  <a:cubicBezTo>
                    <a:pt x="1374537" y="2451"/>
                    <a:pt x="1389479" y="2960"/>
                    <a:pt x="1394541" y="2960"/>
                  </a:cubicBezTo>
                  <a:cubicBezTo>
                    <a:pt x="1403153" y="2960"/>
                    <a:pt x="1413027" y="2451"/>
                    <a:pt x="1419105" y="2197"/>
                  </a:cubicBezTo>
                  <a:lnTo>
                    <a:pt x="1419105" y="8525"/>
                  </a:lnTo>
                  <a:cubicBezTo>
                    <a:pt x="1404923" y="8525"/>
                    <a:pt x="1402645" y="9788"/>
                    <a:pt x="1399355" y="18649"/>
                  </a:cubicBezTo>
                  <a:lnTo>
                    <a:pt x="1355796" y="131021"/>
                  </a:lnTo>
                  <a:close/>
                  <a:moveTo>
                    <a:pt x="1367698" y="51297"/>
                  </a:moveTo>
                  <a:lnTo>
                    <a:pt x="1320351" y="51297"/>
                  </a:lnTo>
                  <a:lnTo>
                    <a:pt x="1344151" y="112291"/>
                  </a:lnTo>
                  <a:lnTo>
                    <a:pt x="1367698" y="51297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639" name="任意多边形: 形状 638">
              <a:extLst>
                <a:ext uri="{FF2B5EF4-FFF2-40B4-BE49-F238E27FC236}">
                  <a16:creationId xmlns:a16="http://schemas.microsoft.com/office/drawing/2014/main" id="{C4AC3642-A9F2-AF3D-07D2-4FA8B1CF6CE9}"/>
                </a:ext>
              </a:extLst>
            </p:cNvPr>
            <p:cNvSpPr/>
            <p:nvPr>
              <p:custDataLst>
                <p:tags r:id="rId62"/>
              </p:custDataLst>
            </p:nvPr>
          </p:nvSpPr>
          <p:spPr>
            <a:xfrm flipV="1">
              <a:off x="7044075" y="-13481484"/>
              <a:ext cx="441939" cy="133626"/>
            </a:xfrm>
            <a:custGeom>
              <a:avLst/>
              <a:gdLst>
                <a:gd name="connsiteX0" fmla="*/ 79513 w 441939"/>
                <a:gd name="connsiteY0" fmla="*/ 62684 h 133626"/>
                <a:gd name="connsiteX1" fmla="*/ 44566 w 441939"/>
                <a:gd name="connsiteY1" fmla="*/ 114064 h 133626"/>
                <a:gd name="connsiteX2" fmla="*/ 41523 w 441939"/>
                <a:gd name="connsiteY2" fmla="*/ 120899 h 133626"/>
                <a:gd name="connsiteX3" fmla="*/ 51908 w 441939"/>
                <a:gd name="connsiteY3" fmla="*/ 125956 h 133626"/>
                <a:gd name="connsiteX4" fmla="*/ 51908 w 441939"/>
                <a:gd name="connsiteY4" fmla="*/ 132285 h 133626"/>
                <a:gd name="connsiteX5" fmla="*/ 24565 w 441939"/>
                <a:gd name="connsiteY5" fmla="*/ 131531 h 133626"/>
                <a:gd name="connsiteX6" fmla="*/ 0 w 441939"/>
                <a:gd name="connsiteY6" fmla="*/ 132285 h 133626"/>
                <a:gd name="connsiteX7" fmla="*/ 0 w 441939"/>
                <a:gd name="connsiteY7" fmla="*/ 125956 h 133626"/>
                <a:gd name="connsiteX8" fmla="*/ 20759 w 441939"/>
                <a:gd name="connsiteY8" fmla="*/ 117858 h 133626"/>
                <a:gd name="connsiteX9" fmla="*/ 64062 w 441939"/>
                <a:gd name="connsiteY9" fmla="*/ 54332 h 133626"/>
                <a:gd name="connsiteX10" fmla="*/ 64062 w 441939"/>
                <a:gd name="connsiteY10" fmla="*/ 20421 h 133626"/>
                <a:gd name="connsiteX11" fmla="*/ 45830 w 441939"/>
                <a:gd name="connsiteY11" fmla="*/ 8527 h 133626"/>
                <a:gd name="connsiteX12" fmla="*/ 45830 w 441939"/>
                <a:gd name="connsiteY12" fmla="*/ 2198 h 133626"/>
                <a:gd name="connsiteX13" fmla="*/ 72675 w 441939"/>
                <a:gd name="connsiteY13" fmla="*/ 2961 h 133626"/>
                <a:gd name="connsiteX14" fmla="*/ 99771 w 441939"/>
                <a:gd name="connsiteY14" fmla="*/ 2198 h 133626"/>
                <a:gd name="connsiteX15" fmla="*/ 99771 w 441939"/>
                <a:gd name="connsiteY15" fmla="*/ 8527 h 133626"/>
                <a:gd name="connsiteX16" fmla="*/ 81539 w 441939"/>
                <a:gd name="connsiteY16" fmla="*/ 21183 h 133626"/>
                <a:gd name="connsiteX17" fmla="*/ 81539 w 441939"/>
                <a:gd name="connsiteY17" fmla="*/ 54085 h 133626"/>
                <a:gd name="connsiteX18" fmla="*/ 118258 w 441939"/>
                <a:gd name="connsiteY18" fmla="*/ 108244 h 133626"/>
                <a:gd name="connsiteX19" fmla="*/ 145601 w 441939"/>
                <a:gd name="connsiteY19" fmla="*/ 125956 h 133626"/>
                <a:gd name="connsiteX20" fmla="*/ 145601 w 441939"/>
                <a:gd name="connsiteY20" fmla="*/ 132285 h 133626"/>
                <a:gd name="connsiteX21" fmla="*/ 127877 w 441939"/>
                <a:gd name="connsiteY21" fmla="*/ 131531 h 133626"/>
                <a:gd name="connsiteX22" fmla="*/ 107110 w 441939"/>
                <a:gd name="connsiteY22" fmla="*/ 132285 h 133626"/>
                <a:gd name="connsiteX23" fmla="*/ 107110 w 441939"/>
                <a:gd name="connsiteY23" fmla="*/ 125956 h 133626"/>
                <a:gd name="connsiteX24" fmla="*/ 114460 w 441939"/>
                <a:gd name="connsiteY24" fmla="*/ 118367 h 133626"/>
                <a:gd name="connsiteX25" fmla="*/ 110654 w 441939"/>
                <a:gd name="connsiteY25" fmla="*/ 108752 h 133626"/>
                <a:gd name="connsiteX26" fmla="*/ 79513 w 441939"/>
                <a:gd name="connsiteY26" fmla="*/ 62684 h 133626"/>
                <a:gd name="connsiteX27" fmla="*/ 274083 w 441939"/>
                <a:gd name="connsiteY27" fmla="*/ 131531 h 133626"/>
                <a:gd name="connsiteX28" fmla="*/ 161403 w 441939"/>
                <a:gd name="connsiteY28" fmla="*/ 131531 h 133626"/>
                <a:gd name="connsiteX29" fmla="*/ 161403 w 441939"/>
                <a:gd name="connsiteY29" fmla="*/ 125203 h 133626"/>
                <a:gd name="connsiteX30" fmla="*/ 179635 w 441939"/>
                <a:gd name="connsiteY30" fmla="*/ 113308 h 133626"/>
                <a:gd name="connsiteX31" fmla="*/ 179635 w 441939"/>
                <a:gd name="connsiteY31" fmla="*/ 20421 h 133626"/>
                <a:gd name="connsiteX32" fmla="*/ 161403 w 441939"/>
                <a:gd name="connsiteY32" fmla="*/ 8527 h 133626"/>
                <a:gd name="connsiteX33" fmla="*/ 161403 w 441939"/>
                <a:gd name="connsiteY33" fmla="*/ 2198 h 133626"/>
                <a:gd name="connsiteX34" fmla="*/ 277126 w 441939"/>
                <a:gd name="connsiteY34" fmla="*/ 2198 h 133626"/>
                <a:gd name="connsiteX35" fmla="*/ 284465 w 441939"/>
                <a:gd name="connsiteY35" fmla="*/ 51298 h 133626"/>
                <a:gd name="connsiteX36" fmla="*/ 278132 w 441939"/>
                <a:gd name="connsiteY36" fmla="*/ 51298 h 133626"/>
                <a:gd name="connsiteX37" fmla="*/ 235338 w 441939"/>
                <a:gd name="connsiteY37" fmla="*/ 8527 h 133626"/>
                <a:gd name="connsiteX38" fmla="*/ 207995 w 441939"/>
                <a:gd name="connsiteY38" fmla="*/ 8527 h 133626"/>
                <a:gd name="connsiteX39" fmla="*/ 197864 w 441939"/>
                <a:gd name="connsiteY39" fmla="*/ 19412 h 133626"/>
                <a:gd name="connsiteX40" fmla="*/ 197864 w 441939"/>
                <a:gd name="connsiteY40" fmla="*/ 66234 h 133626"/>
                <a:gd name="connsiteX41" fmla="*/ 215588 w 441939"/>
                <a:gd name="connsiteY41" fmla="*/ 66234 h 133626"/>
                <a:gd name="connsiteX42" fmla="*/ 237364 w 441939"/>
                <a:gd name="connsiteY42" fmla="*/ 44208 h 133626"/>
                <a:gd name="connsiteX43" fmla="*/ 243697 w 441939"/>
                <a:gd name="connsiteY43" fmla="*/ 44208 h 133626"/>
                <a:gd name="connsiteX44" fmla="*/ 243697 w 441939"/>
                <a:gd name="connsiteY44" fmla="*/ 94578 h 133626"/>
                <a:gd name="connsiteX45" fmla="*/ 237364 w 441939"/>
                <a:gd name="connsiteY45" fmla="*/ 94578 h 133626"/>
                <a:gd name="connsiteX46" fmla="*/ 215588 w 441939"/>
                <a:gd name="connsiteY46" fmla="*/ 72562 h 133626"/>
                <a:gd name="connsiteX47" fmla="*/ 197864 w 441939"/>
                <a:gd name="connsiteY47" fmla="*/ 72562 h 133626"/>
                <a:gd name="connsiteX48" fmla="*/ 197864 w 441939"/>
                <a:gd name="connsiteY48" fmla="*/ 114318 h 133626"/>
                <a:gd name="connsiteX49" fmla="*/ 207995 w 441939"/>
                <a:gd name="connsiteY49" fmla="*/ 125203 h 133626"/>
                <a:gd name="connsiteX50" fmla="*/ 233820 w 441939"/>
                <a:gd name="connsiteY50" fmla="*/ 125203 h 133626"/>
                <a:gd name="connsiteX51" fmla="*/ 272565 w 441939"/>
                <a:gd name="connsiteY51" fmla="*/ 88758 h 133626"/>
                <a:gd name="connsiteX52" fmla="*/ 278895 w 441939"/>
                <a:gd name="connsiteY52" fmla="*/ 88758 h 133626"/>
                <a:gd name="connsiteX53" fmla="*/ 274083 w 441939"/>
                <a:gd name="connsiteY53" fmla="*/ 131531 h 133626"/>
                <a:gd name="connsiteX54" fmla="*/ 338882 w 441939"/>
                <a:gd name="connsiteY54" fmla="*/ 115079 h 133626"/>
                <a:gd name="connsiteX55" fmla="*/ 341914 w 441939"/>
                <a:gd name="connsiteY55" fmla="*/ 125203 h 133626"/>
                <a:gd name="connsiteX56" fmla="*/ 355088 w 441939"/>
                <a:gd name="connsiteY56" fmla="*/ 125956 h 133626"/>
                <a:gd name="connsiteX57" fmla="*/ 395348 w 441939"/>
                <a:gd name="connsiteY57" fmla="*/ 98120 h 133626"/>
                <a:gd name="connsiteX58" fmla="*/ 361164 w 441939"/>
                <a:gd name="connsiteY58" fmla="*/ 70028 h 133626"/>
                <a:gd name="connsiteX59" fmla="*/ 338882 w 441939"/>
                <a:gd name="connsiteY59" fmla="*/ 70028 h 133626"/>
                <a:gd name="connsiteX60" fmla="*/ 338882 w 441939"/>
                <a:gd name="connsiteY60" fmla="*/ 115079 h 133626"/>
                <a:gd name="connsiteX61" fmla="*/ 383702 w 441939"/>
                <a:gd name="connsiteY61" fmla="*/ 66735 h 133626"/>
                <a:gd name="connsiteX62" fmla="*/ 417131 w 441939"/>
                <a:gd name="connsiteY62" fmla="*/ 98120 h 133626"/>
                <a:gd name="connsiteX63" fmla="*/ 363952 w 441939"/>
                <a:gd name="connsiteY63" fmla="*/ 132285 h 133626"/>
                <a:gd name="connsiteX64" fmla="*/ 303172 w 441939"/>
                <a:gd name="connsiteY64" fmla="*/ 132285 h 133626"/>
                <a:gd name="connsiteX65" fmla="*/ 303172 w 441939"/>
                <a:gd name="connsiteY65" fmla="*/ 125956 h 133626"/>
                <a:gd name="connsiteX66" fmla="*/ 321405 w 441939"/>
                <a:gd name="connsiteY66" fmla="*/ 114064 h 133626"/>
                <a:gd name="connsiteX67" fmla="*/ 321405 w 441939"/>
                <a:gd name="connsiteY67" fmla="*/ 20421 h 133626"/>
                <a:gd name="connsiteX68" fmla="*/ 303172 w 441939"/>
                <a:gd name="connsiteY68" fmla="*/ 8527 h 133626"/>
                <a:gd name="connsiteX69" fmla="*/ 303172 w 441939"/>
                <a:gd name="connsiteY69" fmla="*/ 2198 h 133626"/>
                <a:gd name="connsiteX70" fmla="*/ 330015 w 441939"/>
                <a:gd name="connsiteY70" fmla="*/ 2961 h 133626"/>
                <a:gd name="connsiteX71" fmla="*/ 357111 w 441939"/>
                <a:gd name="connsiteY71" fmla="*/ 2198 h 133626"/>
                <a:gd name="connsiteX72" fmla="*/ 357111 w 441939"/>
                <a:gd name="connsiteY72" fmla="*/ 8527 h 133626"/>
                <a:gd name="connsiteX73" fmla="*/ 338882 w 441939"/>
                <a:gd name="connsiteY73" fmla="*/ 20421 h 133626"/>
                <a:gd name="connsiteX74" fmla="*/ 338882 w 441939"/>
                <a:gd name="connsiteY74" fmla="*/ 64455 h 133626"/>
                <a:gd name="connsiteX75" fmla="*/ 361672 w 441939"/>
                <a:gd name="connsiteY75" fmla="*/ 64455 h 133626"/>
                <a:gd name="connsiteX76" fmla="*/ 382439 w 441939"/>
                <a:gd name="connsiteY76" fmla="*/ 56357 h 133626"/>
                <a:gd name="connsiteX77" fmla="*/ 387754 w 441939"/>
                <a:gd name="connsiteY77" fmla="*/ 33584 h 133626"/>
                <a:gd name="connsiteX78" fmla="*/ 395856 w 441939"/>
                <a:gd name="connsiteY78" fmla="*/ 7010 h 133626"/>
                <a:gd name="connsiteX79" fmla="*/ 421936 w 441939"/>
                <a:gd name="connsiteY79" fmla="*/ -1342 h 133626"/>
                <a:gd name="connsiteX80" fmla="*/ 441940 w 441939"/>
                <a:gd name="connsiteY80" fmla="*/ 19412 h 133626"/>
                <a:gd name="connsiteX81" fmla="*/ 438650 w 441939"/>
                <a:gd name="connsiteY81" fmla="*/ 23208 h 133626"/>
                <a:gd name="connsiteX82" fmla="*/ 435618 w 441939"/>
                <a:gd name="connsiteY82" fmla="*/ 19913 h 133626"/>
                <a:gd name="connsiteX83" fmla="*/ 422953 w 441939"/>
                <a:gd name="connsiteY83" fmla="*/ 4224 h 133626"/>
                <a:gd name="connsiteX84" fmla="*/ 414088 w 441939"/>
                <a:gd name="connsiteY84" fmla="*/ 10298 h 133626"/>
                <a:gd name="connsiteX85" fmla="*/ 407247 w 441939"/>
                <a:gd name="connsiteY85" fmla="*/ 37635 h 133626"/>
                <a:gd name="connsiteX86" fmla="*/ 383702 w 441939"/>
                <a:gd name="connsiteY86" fmla="*/ 66735 h 133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</a:cxnLst>
              <a:rect l="l" t="t" r="r" b="b"/>
              <a:pathLst>
                <a:path w="441939" h="133626">
                  <a:moveTo>
                    <a:pt x="79513" y="62684"/>
                  </a:moveTo>
                  <a:lnTo>
                    <a:pt x="44566" y="114064"/>
                  </a:lnTo>
                  <a:cubicBezTo>
                    <a:pt x="43295" y="115835"/>
                    <a:pt x="41523" y="118367"/>
                    <a:pt x="41523" y="120899"/>
                  </a:cubicBezTo>
                  <a:cubicBezTo>
                    <a:pt x="41523" y="125956"/>
                    <a:pt x="48873" y="125956"/>
                    <a:pt x="51908" y="125956"/>
                  </a:cubicBezTo>
                  <a:lnTo>
                    <a:pt x="51908" y="132285"/>
                  </a:lnTo>
                  <a:cubicBezTo>
                    <a:pt x="45321" y="132031"/>
                    <a:pt x="28615" y="131531"/>
                    <a:pt x="24565" y="131531"/>
                  </a:cubicBezTo>
                  <a:cubicBezTo>
                    <a:pt x="17724" y="131531"/>
                    <a:pt x="7596" y="131778"/>
                    <a:pt x="0" y="132285"/>
                  </a:cubicBezTo>
                  <a:lnTo>
                    <a:pt x="0" y="125956"/>
                  </a:lnTo>
                  <a:cubicBezTo>
                    <a:pt x="13163" y="125956"/>
                    <a:pt x="16206" y="124441"/>
                    <a:pt x="20759" y="117858"/>
                  </a:cubicBezTo>
                  <a:lnTo>
                    <a:pt x="64062" y="54332"/>
                  </a:lnTo>
                  <a:lnTo>
                    <a:pt x="64062" y="20421"/>
                  </a:lnTo>
                  <a:cubicBezTo>
                    <a:pt x="64062" y="10044"/>
                    <a:pt x="62798" y="8527"/>
                    <a:pt x="45830" y="8527"/>
                  </a:cubicBezTo>
                  <a:lnTo>
                    <a:pt x="45830" y="2198"/>
                  </a:lnTo>
                  <a:cubicBezTo>
                    <a:pt x="53426" y="2453"/>
                    <a:pt x="65587" y="2961"/>
                    <a:pt x="72675" y="2961"/>
                  </a:cubicBezTo>
                  <a:cubicBezTo>
                    <a:pt x="80014" y="2961"/>
                    <a:pt x="93185" y="2453"/>
                    <a:pt x="99771" y="2198"/>
                  </a:cubicBezTo>
                  <a:lnTo>
                    <a:pt x="99771" y="8527"/>
                  </a:lnTo>
                  <a:cubicBezTo>
                    <a:pt x="82548" y="8527"/>
                    <a:pt x="81539" y="10044"/>
                    <a:pt x="81539" y="21183"/>
                  </a:cubicBezTo>
                  <a:lnTo>
                    <a:pt x="81539" y="54085"/>
                  </a:lnTo>
                  <a:lnTo>
                    <a:pt x="118258" y="108244"/>
                  </a:lnTo>
                  <a:cubicBezTo>
                    <a:pt x="127368" y="121907"/>
                    <a:pt x="135727" y="125457"/>
                    <a:pt x="145601" y="125956"/>
                  </a:cubicBezTo>
                  <a:lnTo>
                    <a:pt x="145601" y="132285"/>
                  </a:lnTo>
                  <a:cubicBezTo>
                    <a:pt x="140285" y="131778"/>
                    <a:pt x="133193" y="131531"/>
                    <a:pt x="127877" y="131531"/>
                  </a:cubicBezTo>
                  <a:cubicBezTo>
                    <a:pt x="121039" y="131531"/>
                    <a:pt x="113951" y="131778"/>
                    <a:pt x="107110" y="132285"/>
                  </a:cubicBezTo>
                  <a:lnTo>
                    <a:pt x="107110" y="125956"/>
                  </a:lnTo>
                  <a:cubicBezTo>
                    <a:pt x="112680" y="125457"/>
                    <a:pt x="114460" y="122416"/>
                    <a:pt x="114460" y="118367"/>
                  </a:cubicBezTo>
                  <a:cubicBezTo>
                    <a:pt x="114460" y="114571"/>
                    <a:pt x="112434" y="111530"/>
                    <a:pt x="110654" y="108752"/>
                  </a:cubicBezTo>
                  <a:lnTo>
                    <a:pt x="79513" y="62684"/>
                  </a:lnTo>
                  <a:close/>
                  <a:moveTo>
                    <a:pt x="274083" y="131531"/>
                  </a:moveTo>
                  <a:lnTo>
                    <a:pt x="161403" y="131531"/>
                  </a:lnTo>
                  <a:lnTo>
                    <a:pt x="161403" y="125203"/>
                  </a:lnTo>
                  <a:cubicBezTo>
                    <a:pt x="178364" y="125203"/>
                    <a:pt x="179635" y="123678"/>
                    <a:pt x="179635" y="113308"/>
                  </a:cubicBezTo>
                  <a:lnTo>
                    <a:pt x="179635" y="20421"/>
                  </a:lnTo>
                  <a:cubicBezTo>
                    <a:pt x="179635" y="10044"/>
                    <a:pt x="178364" y="8527"/>
                    <a:pt x="161403" y="8527"/>
                  </a:cubicBezTo>
                  <a:lnTo>
                    <a:pt x="161403" y="2198"/>
                  </a:lnTo>
                  <a:lnTo>
                    <a:pt x="277126" y="2198"/>
                  </a:lnTo>
                  <a:lnTo>
                    <a:pt x="284465" y="51298"/>
                  </a:lnTo>
                  <a:lnTo>
                    <a:pt x="278132" y="51298"/>
                  </a:lnTo>
                  <a:cubicBezTo>
                    <a:pt x="273836" y="20674"/>
                    <a:pt x="267758" y="8527"/>
                    <a:pt x="235338" y="8527"/>
                  </a:cubicBezTo>
                  <a:lnTo>
                    <a:pt x="207995" y="8527"/>
                  </a:lnTo>
                  <a:cubicBezTo>
                    <a:pt x="199128" y="8527"/>
                    <a:pt x="197864" y="9289"/>
                    <a:pt x="197864" y="19412"/>
                  </a:cubicBezTo>
                  <a:lnTo>
                    <a:pt x="197864" y="66234"/>
                  </a:lnTo>
                  <a:lnTo>
                    <a:pt x="215588" y="66234"/>
                  </a:lnTo>
                  <a:cubicBezTo>
                    <a:pt x="234329" y="66234"/>
                    <a:pt x="237364" y="61167"/>
                    <a:pt x="237364" y="44208"/>
                  </a:cubicBezTo>
                  <a:lnTo>
                    <a:pt x="243697" y="44208"/>
                  </a:lnTo>
                  <a:lnTo>
                    <a:pt x="243697" y="94578"/>
                  </a:lnTo>
                  <a:lnTo>
                    <a:pt x="237364" y="94578"/>
                  </a:lnTo>
                  <a:cubicBezTo>
                    <a:pt x="237364" y="77619"/>
                    <a:pt x="234329" y="72562"/>
                    <a:pt x="215588" y="72562"/>
                  </a:cubicBezTo>
                  <a:lnTo>
                    <a:pt x="197864" y="72562"/>
                  </a:lnTo>
                  <a:lnTo>
                    <a:pt x="197864" y="114318"/>
                  </a:lnTo>
                  <a:cubicBezTo>
                    <a:pt x="197864" y="124441"/>
                    <a:pt x="199128" y="125203"/>
                    <a:pt x="207995" y="125203"/>
                  </a:cubicBezTo>
                  <a:lnTo>
                    <a:pt x="233820" y="125203"/>
                  </a:lnTo>
                  <a:cubicBezTo>
                    <a:pt x="263197" y="125203"/>
                    <a:pt x="269784" y="116342"/>
                    <a:pt x="272565" y="88758"/>
                  </a:cubicBezTo>
                  <a:lnTo>
                    <a:pt x="278895" y="88758"/>
                  </a:lnTo>
                  <a:lnTo>
                    <a:pt x="274083" y="131531"/>
                  </a:lnTo>
                  <a:close/>
                  <a:moveTo>
                    <a:pt x="338882" y="115079"/>
                  </a:moveTo>
                  <a:cubicBezTo>
                    <a:pt x="338882" y="121408"/>
                    <a:pt x="339388" y="123933"/>
                    <a:pt x="341914" y="125203"/>
                  </a:cubicBezTo>
                  <a:cubicBezTo>
                    <a:pt x="343694" y="125956"/>
                    <a:pt x="350527" y="125956"/>
                    <a:pt x="355088" y="125956"/>
                  </a:cubicBezTo>
                  <a:cubicBezTo>
                    <a:pt x="373826" y="125956"/>
                    <a:pt x="395348" y="125203"/>
                    <a:pt x="395348" y="98120"/>
                  </a:cubicBezTo>
                  <a:cubicBezTo>
                    <a:pt x="395348" y="88251"/>
                    <a:pt x="394084" y="70028"/>
                    <a:pt x="361164" y="70028"/>
                  </a:cubicBezTo>
                  <a:lnTo>
                    <a:pt x="338882" y="70028"/>
                  </a:lnTo>
                  <a:lnTo>
                    <a:pt x="338882" y="115079"/>
                  </a:lnTo>
                  <a:close/>
                  <a:moveTo>
                    <a:pt x="383702" y="66735"/>
                  </a:moveTo>
                  <a:cubicBezTo>
                    <a:pt x="401426" y="71291"/>
                    <a:pt x="417131" y="82686"/>
                    <a:pt x="417131" y="98120"/>
                  </a:cubicBezTo>
                  <a:cubicBezTo>
                    <a:pt x="417131" y="115835"/>
                    <a:pt x="394593" y="132285"/>
                    <a:pt x="363952" y="132285"/>
                  </a:cubicBezTo>
                  <a:lnTo>
                    <a:pt x="303172" y="132285"/>
                  </a:lnTo>
                  <a:lnTo>
                    <a:pt x="303172" y="125956"/>
                  </a:lnTo>
                  <a:cubicBezTo>
                    <a:pt x="320141" y="125956"/>
                    <a:pt x="321405" y="124441"/>
                    <a:pt x="321405" y="114064"/>
                  </a:cubicBezTo>
                  <a:lnTo>
                    <a:pt x="321405" y="20421"/>
                  </a:lnTo>
                  <a:cubicBezTo>
                    <a:pt x="321405" y="10044"/>
                    <a:pt x="320141" y="8527"/>
                    <a:pt x="303172" y="8527"/>
                  </a:cubicBezTo>
                  <a:lnTo>
                    <a:pt x="303172" y="2198"/>
                  </a:lnTo>
                  <a:cubicBezTo>
                    <a:pt x="310773" y="2453"/>
                    <a:pt x="322930" y="2961"/>
                    <a:pt x="330015" y="2961"/>
                  </a:cubicBezTo>
                  <a:cubicBezTo>
                    <a:pt x="337364" y="2961"/>
                    <a:pt x="350527" y="2453"/>
                    <a:pt x="357111" y="2198"/>
                  </a:cubicBezTo>
                  <a:lnTo>
                    <a:pt x="357111" y="8527"/>
                  </a:lnTo>
                  <a:cubicBezTo>
                    <a:pt x="340143" y="8527"/>
                    <a:pt x="338882" y="10044"/>
                    <a:pt x="338882" y="20421"/>
                  </a:cubicBezTo>
                  <a:lnTo>
                    <a:pt x="338882" y="64455"/>
                  </a:lnTo>
                  <a:lnTo>
                    <a:pt x="361672" y="64455"/>
                  </a:lnTo>
                  <a:cubicBezTo>
                    <a:pt x="368005" y="64455"/>
                    <a:pt x="374581" y="64208"/>
                    <a:pt x="382439" y="56357"/>
                  </a:cubicBezTo>
                  <a:cubicBezTo>
                    <a:pt x="387754" y="50791"/>
                    <a:pt x="387754" y="44717"/>
                    <a:pt x="387754" y="33584"/>
                  </a:cubicBezTo>
                  <a:cubicBezTo>
                    <a:pt x="387754" y="19412"/>
                    <a:pt x="387754" y="14854"/>
                    <a:pt x="395856" y="7010"/>
                  </a:cubicBezTo>
                  <a:cubicBezTo>
                    <a:pt x="400417" y="2453"/>
                    <a:pt x="410545" y="-1342"/>
                    <a:pt x="421936" y="-1342"/>
                  </a:cubicBezTo>
                  <a:cubicBezTo>
                    <a:pt x="438142" y="-1342"/>
                    <a:pt x="441940" y="14347"/>
                    <a:pt x="441940" y="19412"/>
                  </a:cubicBezTo>
                  <a:cubicBezTo>
                    <a:pt x="441940" y="20674"/>
                    <a:pt x="441940" y="23208"/>
                    <a:pt x="438650" y="23208"/>
                  </a:cubicBezTo>
                  <a:cubicBezTo>
                    <a:pt x="435864" y="23208"/>
                    <a:pt x="435618" y="20928"/>
                    <a:pt x="435618" y="19913"/>
                  </a:cubicBezTo>
                  <a:cubicBezTo>
                    <a:pt x="433838" y="4478"/>
                    <a:pt x="424725" y="4224"/>
                    <a:pt x="422953" y="4224"/>
                  </a:cubicBezTo>
                  <a:cubicBezTo>
                    <a:pt x="417886" y="4224"/>
                    <a:pt x="415606" y="7510"/>
                    <a:pt x="414088" y="10298"/>
                  </a:cubicBezTo>
                  <a:cubicBezTo>
                    <a:pt x="412062" y="14347"/>
                    <a:pt x="410545" y="21437"/>
                    <a:pt x="407247" y="37635"/>
                  </a:cubicBezTo>
                  <a:cubicBezTo>
                    <a:pt x="405221" y="46486"/>
                    <a:pt x="402697" y="59398"/>
                    <a:pt x="383702" y="66735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256" name="任意多边形: 形状 255">
              <a:extLst>
                <a:ext uri="{FF2B5EF4-FFF2-40B4-BE49-F238E27FC236}">
                  <a16:creationId xmlns:a16="http://schemas.microsoft.com/office/drawing/2014/main" id="{A30E6499-22A4-BB31-35F8-C937ADFF2F18}"/>
                </a:ext>
              </a:extLst>
            </p:cNvPr>
            <p:cNvSpPr/>
            <p:nvPr>
              <p:custDataLst>
                <p:tags r:id="rId63"/>
              </p:custDataLst>
            </p:nvPr>
          </p:nvSpPr>
          <p:spPr>
            <a:xfrm flipV="1">
              <a:off x="7514003" y="-13541216"/>
              <a:ext cx="58747" cy="253090"/>
            </a:xfrm>
            <a:custGeom>
              <a:avLst/>
              <a:gdLst>
                <a:gd name="connsiteX0" fmla="*/ 58747 w 58747"/>
                <a:gd name="connsiteY0" fmla="*/ 1191 h 253090"/>
                <a:gd name="connsiteX1" fmla="*/ 54442 w 58747"/>
                <a:gd name="connsiteY1" fmla="*/ 6756 h 253090"/>
                <a:gd name="connsiteX2" fmla="*/ 14689 w 58747"/>
                <a:gd name="connsiteY2" fmla="*/ 125203 h 253090"/>
                <a:gd name="connsiteX3" fmla="*/ 55458 w 58747"/>
                <a:gd name="connsiteY3" fmla="*/ 244913 h 253090"/>
                <a:gd name="connsiteX4" fmla="*/ 58747 w 58747"/>
                <a:gd name="connsiteY4" fmla="*/ 249216 h 253090"/>
                <a:gd name="connsiteX5" fmla="*/ 56213 w 58747"/>
                <a:gd name="connsiteY5" fmla="*/ 251749 h 253090"/>
                <a:gd name="connsiteX6" fmla="*/ 15952 w 58747"/>
                <a:gd name="connsiteY6" fmla="*/ 202395 h 253090"/>
                <a:gd name="connsiteX7" fmla="*/ 0 w 58747"/>
                <a:gd name="connsiteY7" fmla="*/ 125203 h 253090"/>
                <a:gd name="connsiteX8" fmla="*/ 16715 w 58747"/>
                <a:gd name="connsiteY8" fmla="*/ 46241 h 253090"/>
                <a:gd name="connsiteX9" fmla="*/ 56213 w 58747"/>
                <a:gd name="connsiteY9" fmla="*/ -1342 h 253090"/>
                <a:gd name="connsiteX10" fmla="*/ 58747 w 58747"/>
                <a:gd name="connsiteY10" fmla="*/ 1191 h 253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8747" h="253090">
                  <a:moveTo>
                    <a:pt x="58747" y="1191"/>
                  </a:moveTo>
                  <a:cubicBezTo>
                    <a:pt x="58747" y="1946"/>
                    <a:pt x="58747" y="2453"/>
                    <a:pt x="54442" y="6756"/>
                  </a:cubicBezTo>
                  <a:cubicBezTo>
                    <a:pt x="22792" y="38643"/>
                    <a:pt x="14689" y="86480"/>
                    <a:pt x="14689" y="125203"/>
                  </a:cubicBezTo>
                  <a:cubicBezTo>
                    <a:pt x="14689" y="169238"/>
                    <a:pt x="24309" y="213281"/>
                    <a:pt x="55458" y="244913"/>
                  </a:cubicBezTo>
                  <a:cubicBezTo>
                    <a:pt x="58747" y="247954"/>
                    <a:pt x="58747" y="248461"/>
                    <a:pt x="58747" y="249216"/>
                  </a:cubicBezTo>
                  <a:cubicBezTo>
                    <a:pt x="58747" y="250986"/>
                    <a:pt x="57731" y="251749"/>
                    <a:pt x="56213" y="251749"/>
                  </a:cubicBezTo>
                  <a:cubicBezTo>
                    <a:pt x="53679" y="251749"/>
                    <a:pt x="30895" y="234536"/>
                    <a:pt x="15952" y="202395"/>
                  </a:cubicBezTo>
                  <a:cubicBezTo>
                    <a:pt x="3035" y="174557"/>
                    <a:pt x="0" y="146467"/>
                    <a:pt x="0" y="125203"/>
                  </a:cubicBezTo>
                  <a:cubicBezTo>
                    <a:pt x="0" y="105465"/>
                    <a:pt x="2781" y="74840"/>
                    <a:pt x="16715" y="46241"/>
                  </a:cubicBezTo>
                  <a:cubicBezTo>
                    <a:pt x="31904" y="15109"/>
                    <a:pt x="53679" y="-1342"/>
                    <a:pt x="56213" y="-1342"/>
                  </a:cubicBezTo>
                  <a:cubicBezTo>
                    <a:pt x="57731" y="-1342"/>
                    <a:pt x="58747" y="-580"/>
                    <a:pt x="58747" y="1191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257" name="任意多边形: 形状 256">
              <a:extLst>
                <a:ext uri="{FF2B5EF4-FFF2-40B4-BE49-F238E27FC236}">
                  <a16:creationId xmlns:a16="http://schemas.microsoft.com/office/drawing/2014/main" id="{5212A755-4D61-87F3-EA74-3EFD54E68266}"/>
                </a:ext>
              </a:extLst>
            </p:cNvPr>
            <p:cNvSpPr/>
            <p:nvPr>
              <p:custDataLst>
                <p:tags r:id="rId64"/>
              </p:custDataLst>
            </p:nvPr>
          </p:nvSpPr>
          <p:spPr>
            <a:xfrm flipV="1">
              <a:off x="7597314" y="-13525018"/>
              <a:ext cx="207898" cy="173620"/>
            </a:xfrm>
            <a:custGeom>
              <a:avLst/>
              <a:gdLst>
                <a:gd name="connsiteX0" fmla="*/ 180555 w 207898"/>
                <a:gd name="connsiteY0" fmla="*/ 160383 h 173620"/>
                <a:gd name="connsiteX1" fmla="*/ 207899 w 207898"/>
                <a:gd name="connsiteY1" fmla="*/ 160383 h 173620"/>
                <a:gd name="connsiteX2" fmla="*/ 207899 w 207898"/>
                <a:gd name="connsiteY2" fmla="*/ 172277 h 173620"/>
                <a:gd name="connsiteX3" fmla="*/ 162570 w 207898"/>
                <a:gd name="connsiteY3" fmla="*/ 171516 h 173620"/>
                <a:gd name="connsiteX4" fmla="*/ 117248 w 207898"/>
                <a:gd name="connsiteY4" fmla="*/ 172277 h 173620"/>
                <a:gd name="connsiteX5" fmla="*/ 117248 w 207898"/>
                <a:gd name="connsiteY5" fmla="*/ 160383 h 173620"/>
                <a:gd name="connsiteX6" fmla="*/ 144592 w 207898"/>
                <a:gd name="connsiteY6" fmla="*/ 160383 h 173620"/>
                <a:gd name="connsiteX7" fmla="*/ 144592 w 207898"/>
                <a:gd name="connsiteY7" fmla="*/ 94832 h 173620"/>
                <a:gd name="connsiteX8" fmla="*/ 63307 w 207898"/>
                <a:gd name="connsiteY8" fmla="*/ 94832 h 173620"/>
                <a:gd name="connsiteX9" fmla="*/ 63307 w 207898"/>
                <a:gd name="connsiteY9" fmla="*/ 160383 h 173620"/>
                <a:gd name="connsiteX10" fmla="*/ 90659 w 207898"/>
                <a:gd name="connsiteY10" fmla="*/ 160383 h 173620"/>
                <a:gd name="connsiteX11" fmla="*/ 90659 w 207898"/>
                <a:gd name="connsiteY11" fmla="*/ 172277 h 173620"/>
                <a:gd name="connsiteX12" fmla="*/ 45329 w 207898"/>
                <a:gd name="connsiteY12" fmla="*/ 171516 h 173620"/>
                <a:gd name="connsiteX13" fmla="*/ 0 w 207898"/>
                <a:gd name="connsiteY13" fmla="*/ 172277 h 173620"/>
                <a:gd name="connsiteX14" fmla="*/ 0 w 207898"/>
                <a:gd name="connsiteY14" fmla="*/ 160383 h 173620"/>
                <a:gd name="connsiteX15" fmla="*/ 27352 w 207898"/>
                <a:gd name="connsiteY15" fmla="*/ 160383 h 173620"/>
                <a:gd name="connsiteX16" fmla="*/ 27352 w 207898"/>
                <a:gd name="connsiteY16" fmla="*/ 10551 h 173620"/>
                <a:gd name="connsiteX17" fmla="*/ 0 w 207898"/>
                <a:gd name="connsiteY17" fmla="*/ 10551 h 173620"/>
                <a:gd name="connsiteX18" fmla="*/ 0 w 207898"/>
                <a:gd name="connsiteY18" fmla="*/ -1344 h 173620"/>
                <a:gd name="connsiteX19" fmla="*/ 45329 w 207898"/>
                <a:gd name="connsiteY19" fmla="*/ -581 h 173620"/>
                <a:gd name="connsiteX20" fmla="*/ 90659 w 207898"/>
                <a:gd name="connsiteY20" fmla="*/ -1344 h 173620"/>
                <a:gd name="connsiteX21" fmla="*/ 90659 w 207898"/>
                <a:gd name="connsiteY21" fmla="*/ 10551 h 173620"/>
                <a:gd name="connsiteX22" fmla="*/ 63307 w 207898"/>
                <a:gd name="connsiteY22" fmla="*/ 10551 h 173620"/>
                <a:gd name="connsiteX23" fmla="*/ 63307 w 207898"/>
                <a:gd name="connsiteY23" fmla="*/ 82938 h 173620"/>
                <a:gd name="connsiteX24" fmla="*/ 144592 w 207898"/>
                <a:gd name="connsiteY24" fmla="*/ 82938 h 173620"/>
                <a:gd name="connsiteX25" fmla="*/ 144592 w 207898"/>
                <a:gd name="connsiteY25" fmla="*/ 10551 h 173620"/>
                <a:gd name="connsiteX26" fmla="*/ 117248 w 207898"/>
                <a:gd name="connsiteY26" fmla="*/ 10551 h 173620"/>
                <a:gd name="connsiteX27" fmla="*/ 117248 w 207898"/>
                <a:gd name="connsiteY27" fmla="*/ -1344 h 173620"/>
                <a:gd name="connsiteX28" fmla="*/ 162570 w 207898"/>
                <a:gd name="connsiteY28" fmla="*/ -581 h 173620"/>
                <a:gd name="connsiteX29" fmla="*/ 207899 w 207898"/>
                <a:gd name="connsiteY29" fmla="*/ -1344 h 173620"/>
                <a:gd name="connsiteX30" fmla="*/ 207899 w 207898"/>
                <a:gd name="connsiteY30" fmla="*/ 10551 h 173620"/>
                <a:gd name="connsiteX31" fmla="*/ 180555 w 207898"/>
                <a:gd name="connsiteY31" fmla="*/ 10551 h 173620"/>
                <a:gd name="connsiteX32" fmla="*/ 180555 w 207898"/>
                <a:gd name="connsiteY32" fmla="*/ 160383 h 173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07898" h="173620">
                  <a:moveTo>
                    <a:pt x="180555" y="160383"/>
                  </a:moveTo>
                  <a:lnTo>
                    <a:pt x="207899" y="160383"/>
                  </a:lnTo>
                  <a:lnTo>
                    <a:pt x="207899" y="172277"/>
                  </a:lnTo>
                  <a:cubicBezTo>
                    <a:pt x="198279" y="171516"/>
                    <a:pt x="173461" y="171516"/>
                    <a:pt x="162570" y="171516"/>
                  </a:cubicBezTo>
                  <a:cubicBezTo>
                    <a:pt x="151686" y="171516"/>
                    <a:pt x="126868" y="171516"/>
                    <a:pt x="117248" y="172277"/>
                  </a:cubicBezTo>
                  <a:lnTo>
                    <a:pt x="117248" y="160383"/>
                  </a:lnTo>
                  <a:lnTo>
                    <a:pt x="144592" y="160383"/>
                  </a:lnTo>
                  <a:lnTo>
                    <a:pt x="144592" y="94832"/>
                  </a:lnTo>
                  <a:lnTo>
                    <a:pt x="63307" y="94832"/>
                  </a:lnTo>
                  <a:lnTo>
                    <a:pt x="63307" y="160383"/>
                  </a:lnTo>
                  <a:lnTo>
                    <a:pt x="90659" y="160383"/>
                  </a:lnTo>
                  <a:lnTo>
                    <a:pt x="90659" y="172277"/>
                  </a:lnTo>
                  <a:cubicBezTo>
                    <a:pt x="81030" y="171516"/>
                    <a:pt x="56221" y="171516"/>
                    <a:pt x="45329" y="171516"/>
                  </a:cubicBezTo>
                  <a:cubicBezTo>
                    <a:pt x="34438" y="171516"/>
                    <a:pt x="9621" y="171516"/>
                    <a:pt x="0" y="172277"/>
                  </a:cubicBezTo>
                  <a:lnTo>
                    <a:pt x="0" y="160383"/>
                  </a:lnTo>
                  <a:lnTo>
                    <a:pt x="27352" y="160383"/>
                  </a:lnTo>
                  <a:lnTo>
                    <a:pt x="27352" y="10551"/>
                  </a:lnTo>
                  <a:lnTo>
                    <a:pt x="0" y="10551"/>
                  </a:lnTo>
                  <a:lnTo>
                    <a:pt x="0" y="-1344"/>
                  </a:lnTo>
                  <a:cubicBezTo>
                    <a:pt x="9621" y="-581"/>
                    <a:pt x="34438" y="-581"/>
                    <a:pt x="45329" y="-581"/>
                  </a:cubicBezTo>
                  <a:cubicBezTo>
                    <a:pt x="56221" y="-581"/>
                    <a:pt x="81030" y="-581"/>
                    <a:pt x="90659" y="-1344"/>
                  </a:cubicBezTo>
                  <a:lnTo>
                    <a:pt x="90659" y="10551"/>
                  </a:lnTo>
                  <a:lnTo>
                    <a:pt x="63307" y="10551"/>
                  </a:lnTo>
                  <a:lnTo>
                    <a:pt x="63307" y="82938"/>
                  </a:lnTo>
                  <a:lnTo>
                    <a:pt x="144592" y="82938"/>
                  </a:lnTo>
                  <a:lnTo>
                    <a:pt x="144592" y="10551"/>
                  </a:lnTo>
                  <a:lnTo>
                    <a:pt x="117248" y="10551"/>
                  </a:lnTo>
                  <a:lnTo>
                    <a:pt x="117248" y="-1344"/>
                  </a:lnTo>
                  <a:cubicBezTo>
                    <a:pt x="126868" y="-581"/>
                    <a:pt x="151686" y="-581"/>
                    <a:pt x="162570" y="-581"/>
                  </a:cubicBezTo>
                  <a:cubicBezTo>
                    <a:pt x="173461" y="-581"/>
                    <a:pt x="198279" y="-581"/>
                    <a:pt x="207899" y="-1344"/>
                  </a:cubicBezTo>
                  <a:lnTo>
                    <a:pt x="207899" y="10551"/>
                  </a:lnTo>
                  <a:lnTo>
                    <a:pt x="180555" y="10551"/>
                  </a:lnTo>
                  <a:lnTo>
                    <a:pt x="180555" y="160383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258" name="任意多边形: 形状 257">
              <a:extLst>
                <a:ext uri="{FF2B5EF4-FFF2-40B4-BE49-F238E27FC236}">
                  <a16:creationId xmlns:a16="http://schemas.microsoft.com/office/drawing/2014/main" id="{04D5C82B-483F-ECA4-2CB2-EF5E69D7B5E3}"/>
                </a:ext>
              </a:extLst>
            </p:cNvPr>
            <p:cNvSpPr/>
            <p:nvPr>
              <p:custDataLst>
                <p:tags r:id="rId65"/>
              </p:custDataLst>
            </p:nvPr>
          </p:nvSpPr>
          <p:spPr>
            <a:xfrm flipV="1">
              <a:off x="7827243" y="-13534051"/>
              <a:ext cx="297172" cy="79922"/>
            </a:xfrm>
            <a:custGeom>
              <a:avLst/>
              <a:gdLst>
                <a:gd name="connsiteX0" fmla="*/ 27845 w 297172"/>
                <a:gd name="connsiteY0" fmla="*/ 40828 h 79922"/>
                <a:gd name="connsiteX1" fmla="*/ 56388 w 297172"/>
                <a:gd name="connsiteY1" fmla="*/ 44553 h 79922"/>
                <a:gd name="connsiteX2" fmla="*/ 71990 w 297172"/>
                <a:gd name="connsiteY2" fmla="*/ 62980 h 79922"/>
                <a:gd name="connsiteX3" fmla="*/ 50009 w 297172"/>
                <a:gd name="connsiteY3" fmla="*/ 78575 h 79922"/>
                <a:gd name="connsiteX4" fmla="*/ 0 w 297172"/>
                <a:gd name="connsiteY4" fmla="*/ 31967 h 79922"/>
                <a:gd name="connsiteX5" fmla="*/ 31920 w 297172"/>
                <a:gd name="connsiteY5" fmla="*/ -1348 h 79922"/>
                <a:gd name="connsiteX6" fmla="*/ 75891 w 297172"/>
                <a:gd name="connsiteY6" fmla="*/ 18675 h 79922"/>
                <a:gd name="connsiteX7" fmla="*/ 72880 w 297172"/>
                <a:gd name="connsiteY7" fmla="*/ 21685 h 79922"/>
                <a:gd name="connsiteX8" fmla="*/ 70044 w 297172"/>
                <a:gd name="connsiteY8" fmla="*/ 19914 h 79922"/>
                <a:gd name="connsiteX9" fmla="*/ 32277 w 297172"/>
                <a:gd name="connsiteY9" fmla="*/ 3614 h 79922"/>
                <a:gd name="connsiteX10" fmla="*/ 14546 w 297172"/>
                <a:gd name="connsiteY10" fmla="*/ 25052 h 79922"/>
                <a:gd name="connsiteX11" fmla="*/ 16675 w 297172"/>
                <a:gd name="connsiteY11" fmla="*/ 40828 h 79922"/>
                <a:gd name="connsiteX12" fmla="*/ 27845 w 297172"/>
                <a:gd name="connsiteY12" fmla="*/ 40828 h 79922"/>
                <a:gd name="connsiteX13" fmla="*/ 18089 w 297172"/>
                <a:gd name="connsiteY13" fmla="*/ 45790 h 79922"/>
                <a:gd name="connsiteX14" fmla="*/ 50009 w 297172"/>
                <a:gd name="connsiteY14" fmla="*/ 73612 h 79922"/>
                <a:gd name="connsiteX15" fmla="*/ 64372 w 297172"/>
                <a:gd name="connsiteY15" fmla="*/ 62980 h 79922"/>
                <a:gd name="connsiteX16" fmla="*/ 26780 w 297172"/>
                <a:gd name="connsiteY16" fmla="*/ 45790 h 79922"/>
                <a:gd name="connsiteX17" fmla="*/ 18089 w 297172"/>
                <a:gd name="connsiteY17" fmla="*/ 45790 h 79922"/>
                <a:gd name="connsiteX18" fmla="*/ 105842 w 297172"/>
                <a:gd name="connsiteY18" fmla="*/ 11585 h 79922"/>
                <a:gd name="connsiteX19" fmla="*/ 104071 w 297172"/>
                <a:gd name="connsiteY19" fmla="*/ 4321 h 79922"/>
                <a:gd name="connsiteX20" fmla="*/ 110100 w 297172"/>
                <a:gd name="connsiteY20" fmla="*/ -1348 h 79922"/>
                <a:gd name="connsiteX21" fmla="*/ 117012 w 297172"/>
                <a:gd name="connsiteY21" fmla="*/ 2550 h 79922"/>
                <a:gd name="connsiteX22" fmla="*/ 120206 w 297172"/>
                <a:gd name="connsiteY22" fmla="*/ 13539 h 79922"/>
                <a:gd name="connsiteX23" fmla="*/ 124106 w 297172"/>
                <a:gd name="connsiteY23" fmla="*/ 29482 h 79922"/>
                <a:gd name="connsiteX24" fmla="*/ 127117 w 297172"/>
                <a:gd name="connsiteY24" fmla="*/ 41360 h 79922"/>
                <a:gd name="connsiteX25" fmla="*/ 134569 w 297172"/>
                <a:gd name="connsiteY25" fmla="*/ 57311 h 79922"/>
                <a:gd name="connsiteX26" fmla="*/ 161165 w 297172"/>
                <a:gd name="connsiteY26" fmla="*/ 73612 h 79922"/>
                <a:gd name="connsiteX27" fmla="*/ 171628 w 297172"/>
                <a:gd name="connsiteY27" fmla="*/ 61209 h 79922"/>
                <a:gd name="connsiteX28" fmla="*/ 161165 w 297172"/>
                <a:gd name="connsiteY28" fmla="*/ 23464 h 79922"/>
                <a:gd name="connsiteX29" fmla="*/ 158504 w 297172"/>
                <a:gd name="connsiteY29" fmla="*/ 13888 h 79922"/>
                <a:gd name="connsiteX30" fmla="*/ 175345 w 297172"/>
                <a:gd name="connsiteY30" fmla="*/ -1348 h 79922"/>
                <a:gd name="connsiteX31" fmla="*/ 200886 w 297172"/>
                <a:gd name="connsiteY31" fmla="*/ 25767 h 79922"/>
                <a:gd name="connsiteX32" fmla="*/ 198042 w 297172"/>
                <a:gd name="connsiteY32" fmla="*/ 28068 h 79922"/>
                <a:gd name="connsiteX33" fmla="*/ 194674 w 297172"/>
                <a:gd name="connsiteY33" fmla="*/ 25052 h 79922"/>
                <a:gd name="connsiteX34" fmla="*/ 175878 w 297172"/>
                <a:gd name="connsiteY34" fmla="*/ 3614 h 79922"/>
                <a:gd name="connsiteX35" fmla="*/ 171445 w 297172"/>
                <a:gd name="connsiteY35" fmla="*/ 9816 h 79922"/>
                <a:gd name="connsiteX36" fmla="*/ 175528 w 297172"/>
                <a:gd name="connsiteY36" fmla="*/ 24171 h 79922"/>
                <a:gd name="connsiteX37" fmla="*/ 184926 w 297172"/>
                <a:gd name="connsiteY37" fmla="*/ 58374 h 79922"/>
                <a:gd name="connsiteX38" fmla="*/ 161872 w 297172"/>
                <a:gd name="connsiteY38" fmla="*/ 78575 h 79922"/>
                <a:gd name="connsiteX39" fmla="*/ 131907 w 297172"/>
                <a:gd name="connsiteY39" fmla="*/ 62448 h 79922"/>
                <a:gd name="connsiteX40" fmla="*/ 112936 w 297172"/>
                <a:gd name="connsiteY40" fmla="*/ 78575 h 79922"/>
                <a:gd name="connsiteX41" fmla="*/ 98931 w 297172"/>
                <a:gd name="connsiteY41" fmla="*/ 69006 h 79922"/>
                <a:gd name="connsiteX42" fmla="*/ 92544 w 297172"/>
                <a:gd name="connsiteY42" fmla="*/ 51460 h 79922"/>
                <a:gd name="connsiteX43" fmla="*/ 95555 w 297172"/>
                <a:gd name="connsiteY43" fmla="*/ 49157 h 79922"/>
                <a:gd name="connsiteX44" fmla="*/ 99463 w 297172"/>
                <a:gd name="connsiteY44" fmla="*/ 54477 h 79922"/>
                <a:gd name="connsiteX45" fmla="*/ 112404 w 297172"/>
                <a:gd name="connsiteY45" fmla="*/ 73612 h 79922"/>
                <a:gd name="connsiteX46" fmla="*/ 118251 w 297172"/>
                <a:gd name="connsiteY46" fmla="*/ 64925 h 79922"/>
                <a:gd name="connsiteX47" fmla="*/ 115415 w 297172"/>
                <a:gd name="connsiteY47" fmla="*/ 50221 h 79922"/>
                <a:gd name="connsiteX48" fmla="*/ 111514 w 297172"/>
                <a:gd name="connsiteY48" fmla="*/ 34270 h 79922"/>
                <a:gd name="connsiteX49" fmla="*/ 105842 w 297172"/>
                <a:gd name="connsiteY49" fmla="*/ 11585 h 79922"/>
                <a:gd name="connsiteX50" fmla="*/ 287068 w 297172"/>
                <a:gd name="connsiteY50" fmla="*/ 68301 h 79922"/>
                <a:gd name="connsiteX51" fmla="*/ 278028 w 297172"/>
                <a:gd name="connsiteY51" fmla="*/ 58374 h 79922"/>
                <a:gd name="connsiteX52" fmla="*/ 284941 w 297172"/>
                <a:gd name="connsiteY52" fmla="*/ 51816 h 79922"/>
                <a:gd name="connsiteX53" fmla="*/ 295053 w 297172"/>
                <a:gd name="connsiteY53" fmla="*/ 63155 h 79922"/>
                <a:gd name="connsiteX54" fmla="*/ 271640 w 297172"/>
                <a:gd name="connsiteY54" fmla="*/ 78575 h 79922"/>
                <a:gd name="connsiteX55" fmla="*/ 220401 w 297172"/>
                <a:gd name="connsiteY55" fmla="*/ 29482 h 79922"/>
                <a:gd name="connsiteX56" fmla="*/ 253202 w 297172"/>
                <a:gd name="connsiteY56" fmla="*/ -1348 h 79922"/>
                <a:gd name="connsiteX57" fmla="*/ 297173 w 297172"/>
                <a:gd name="connsiteY57" fmla="*/ 18675 h 79922"/>
                <a:gd name="connsiteX58" fmla="*/ 294163 w 297172"/>
                <a:gd name="connsiteY58" fmla="*/ 21685 h 79922"/>
                <a:gd name="connsiteX59" fmla="*/ 291326 w 297172"/>
                <a:gd name="connsiteY59" fmla="*/ 19914 h 79922"/>
                <a:gd name="connsiteX60" fmla="*/ 253560 w 297172"/>
                <a:gd name="connsiteY60" fmla="*/ 3614 h 79922"/>
                <a:gd name="connsiteX61" fmla="*/ 235114 w 297172"/>
                <a:gd name="connsiteY61" fmla="*/ 23281 h 79922"/>
                <a:gd name="connsiteX62" fmla="*/ 246823 w 297172"/>
                <a:gd name="connsiteY62" fmla="*/ 59972 h 79922"/>
                <a:gd name="connsiteX63" fmla="*/ 271640 w 297172"/>
                <a:gd name="connsiteY63" fmla="*/ 73612 h 79922"/>
                <a:gd name="connsiteX64" fmla="*/ 287068 w 297172"/>
                <a:gd name="connsiteY64" fmla="*/ 68301 h 79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297172" h="79922">
                  <a:moveTo>
                    <a:pt x="27845" y="40828"/>
                  </a:moveTo>
                  <a:cubicBezTo>
                    <a:pt x="32810" y="40828"/>
                    <a:pt x="46815" y="41186"/>
                    <a:pt x="56388" y="44553"/>
                  </a:cubicBezTo>
                  <a:cubicBezTo>
                    <a:pt x="69511" y="49157"/>
                    <a:pt x="71990" y="57661"/>
                    <a:pt x="71990" y="62980"/>
                  </a:cubicBezTo>
                  <a:cubicBezTo>
                    <a:pt x="71990" y="72730"/>
                    <a:pt x="62243" y="78575"/>
                    <a:pt x="50009" y="78575"/>
                  </a:cubicBezTo>
                  <a:cubicBezTo>
                    <a:pt x="28726" y="78575"/>
                    <a:pt x="0" y="62273"/>
                    <a:pt x="0" y="31967"/>
                  </a:cubicBezTo>
                  <a:cubicBezTo>
                    <a:pt x="0" y="14071"/>
                    <a:pt x="11178" y="-1348"/>
                    <a:pt x="31920" y="-1348"/>
                  </a:cubicBezTo>
                  <a:cubicBezTo>
                    <a:pt x="61885" y="-1348"/>
                    <a:pt x="75891" y="16191"/>
                    <a:pt x="75891" y="18675"/>
                  </a:cubicBezTo>
                  <a:cubicBezTo>
                    <a:pt x="75891" y="19741"/>
                    <a:pt x="74302" y="21685"/>
                    <a:pt x="72880" y="21685"/>
                  </a:cubicBezTo>
                  <a:cubicBezTo>
                    <a:pt x="71816" y="21685"/>
                    <a:pt x="71458" y="21336"/>
                    <a:pt x="70044" y="19914"/>
                  </a:cubicBezTo>
                  <a:cubicBezTo>
                    <a:pt x="56213" y="3614"/>
                    <a:pt x="35463" y="3614"/>
                    <a:pt x="32277" y="3614"/>
                  </a:cubicBezTo>
                  <a:cubicBezTo>
                    <a:pt x="21632" y="3614"/>
                    <a:pt x="14546" y="10704"/>
                    <a:pt x="14546" y="25052"/>
                  </a:cubicBezTo>
                  <a:cubicBezTo>
                    <a:pt x="14546" y="27536"/>
                    <a:pt x="14546" y="31078"/>
                    <a:pt x="16675" y="40828"/>
                  </a:cubicBezTo>
                  <a:lnTo>
                    <a:pt x="27845" y="40828"/>
                  </a:lnTo>
                  <a:close/>
                  <a:moveTo>
                    <a:pt x="18089" y="45790"/>
                  </a:moveTo>
                  <a:cubicBezTo>
                    <a:pt x="25358" y="71485"/>
                    <a:pt x="45044" y="73612"/>
                    <a:pt x="50009" y="73612"/>
                  </a:cubicBezTo>
                  <a:cubicBezTo>
                    <a:pt x="57810" y="73612"/>
                    <a:pt x="64372" y="69714"/>
                    <a:pt x="64372" y="62980"/>
                  </a:cubicBezTo>
                  <a:cubicBezTo>
                    <a:pt x="64372" y="45790"/>
                    <a:pt x="34406" y="45790"/>
                    <a:pt x="26780" y="45790"/>
                  </a:cubicBezTo>
                  <a:lnTo>
                    <a:pt x="18089" y="45790"/>
                  </a:lnTo>
                  <a:close/>
                  <a:moveTo>
                    <a:pt x="105842" y="11585"/>
                  </a:moveTo>
                  <a:cubicBezTo>
                    <a:pt x="105135" y="9284"/>
                    <a:pt x="104071" y="4853"/>
                    <a:pt x="104071" y="4321"/>
                  </a:cubicBezTo>
                  <a:cubicBezTo>
                    <a:pt x="104071" y="423"/>
                    <a:pt x="107264" y="-1348"/>
                    <a:pt x="110100" y="-1348"/>
                  </a:cubicBezTo>
                  <a:cubicBezTo>
                    <a:pt x="113286" y="-1348"/>
                    <a:pt x="116130" y="955"/>
                    <a:pt x="117012" y="2550"/>
                  </a:cubicBezTo>
                  <a:cubicBezTo>
                    <a:pt x="117901" y="4146"/>
                    <a:pt x="119316" y="9816"/>
                    <a:pt x="120206" y="13539"/>
                  </a:cubicBezTo>
                  <a:cubicBezTo>
                    <a:pt x="121095" y="16906"/>
                    <a:pt x="123041" y="25052"/>
                    <a:pt x="124106" y="29482"/>
                  </a:cubicBezTo>
                  <a:cubicBezTo>
                    <a:pt x="125171" y="33389"/>
                    <a:pt x="126235" y="37287"/>
                    <a:pt x="127117" y="41360"/>
                  </a:cubicBezTo>
                  <a:cubicBezTo>
                    <a:pt x="129071" y="48625"/>
                    <a:pt x="129428" y="50047"/>
                    <a:pt x="134569" y="57311"/>
                  </a:cubicBezTo>
                  <a:cubicBezTo>
                    <a:pt x="139534" y="64402"/>
                    <a:pt x="147867" y="73612"/>
                    <a:pt x="161165" y="73612"/>
                  </a:cubicBezTo>
                  <a:cubicBezTo>
                    <a:pt x="171445" y="73612"/>
                    <a:pt x="171628" y="64576"/>
                    <a:pt x="171628" y="61209"/>
                  </a:cubicBezTo>
                  <a:cubicBezTo>
                    <a:pt x="171628" y="50579"/>
                    <a:pt x="164002" y="30903"/>
                    <a:pt x="161165" y="23464"/>
                  </a:cubicBezTo>
                  <a:cubicBezTo>
                    <a:pt x="159211" y="18502"/>
                    <a:pt x="158504" y="16906"/>
                    <a:pt x="158504" y="13888"/>
                  </a:cubicBezTo>
                  <a:cubicBezTo>
                    <a:pt x="158504" y="4495"/>
                    <a:pt x="166305" y="-1348"/>
                    <a:pt x="175345" y="-1348"/>
                  </a:cubicBezTo>
                  <a:cubicBezTo>
                    <a:pt x="193077" y="-1348"/>
                    <a:pt x="200886" y="23106"/>
                    <a:pt x="200886" y="25767"/>
                  </a:cubicBezTo>
                  <a:cubicBezTo>
                    <a:pt x="200886" y="28068"/>
                    <a:pt x="198574" y="28068"/>
                    <a:pt x="198042" y="28068"/>
                  </a:cubicBezTo>
                  <a:cubicBezTo>
                    <a:pt x="195563" y="28068"/>
                    <a:pt x="195389" y="27004"/>
                    <a:pt x="194674" y="25052"/>
                  </a:cubicBezTo>
                  <a:cubicBezTo>
                    <a:pt x="190598" y="10880"/>
                    <a:pt x="182972" y="3614"/>
                    <a:pt x="175878" y="3614"/>
                  </a:cubicBezTo>
                  <a:cubicBezTo>
                    <a:pt x="172160" y="3614"/>
                    <a:pt x="171445" y="6091"/>
                    <a:pt x="171445" y="9816"/>
                  </a:cubicBezTo>
                  <a:cubicBezTo>
                    <a:pt x="171445" y="13888"/>
                    <a:pt x="172335" y="16191"/>
                    <a:pt x="175528" y="24171"/>
                  </a:cubicBezTo>
                  <a:cubicBezTo>
                    <a:pt x="177657" y="29665"/>
                    <a:pt x="184926" y="48451"/>
                    <a:pt x="184926" y="58374"/>
                  </a:cubicBezTo>
                  <a:cubicBezTo>
                    <a:pt x="184926" y="75565"/>
                    <a:pt x="171270" y="78575"/>
                    <a:pt x="161872" y="78575"/>
                  </a:cubicBezTo>
                  <a:cubicBezTo>
                    <a:pt x="147160" y="78575"/>
                    <a:pt x="137230" y="69538"/>
                    <a:pt x="131907" y="62448"/>
                  </a:cubicBezTo>
                  <a:cubicBezTo>
                    <a:pt x="130668" y="74676"/>
                    <a:pt x="120206" y="78575"/>
                    <a:pt x="112936" y="78575"/>
                  </a:cubicBezTo>
                  <a:cubicBezTo>
                    <a:pt x="105310" y="78575"/>
                    <a:pt x="101235" y="73080"/>
                    <a:pt x="98931" y="69006"/>
                  </a:cubicBezTo>
                  <a:cubicBezTo>
                    <a:pt x="95030" y="62448"/>
                    <a:pt x="92544" y="52348"/>
                    <a:pt x="92544" y="51460"/>
                  </a:cubicBezTo>
                  <a:cubicBezTo>
                    <a:pt x="92544" y="49157"/>
                    <a:pt x="95030" y="49157"/>
                    <a:pt x="95555" y="49157"/>
                  </a:cubicBezTo>
                  <a:cubicBezTo>
                    <a:pt x="98041" y="49157"/>
                    <a:pt x="98216" y="49689"/>
                    <a:pt x="99463" y="54477"/>
                  </a:cubicBezTo>
                  <a:cubicBezTo>
                    <a:pt x="102116" y="64925"/>
                    <a:pt x="105485" y="73612"/>
                    <a:pt x="112404" y="73612"/>
                  </a:cubicBezTo>
                  <a:cubicBezTo>
                    <a:pt x="117012" y="73612"/>
                    <a:pt x="118251" y="69714"/>
                    <a:pt x="118251" y="64925"/>
                  </a:cubicBezTo>
                  <a:cubicBezTo>
                    <a:pt x="118251" y="61560"/>
                    <a:pt x="116662" y="55009"/>
                    <a:pt x="115415" y="50221"/>
                  </a:cubicBezTo>
                  <a:cubicBezTo>
                    <a:pt x="114175" y="45433"/>
                    <a:pt x="112404" y="38168"/>
                    <a:pt x="111514" y="34270"/>
                  </a:cubicBezTo>
                  <a:lnTo>
                    <a:pt x="105842" y="11585"/>
                  </a:lnTo>
                  <a:close/>
                  <a:moveTo>
                    <a:pt x="287068" y="68301"/>
                  </a:moveTo>
                  <a:cubicBezTo>
                    <a:pt x="280690" y="67236"/>
                    <a:pt x="278028" y="62273"/>
                    <a:pt x="278028" y="58374"/>
                  </a:cubicBezTo>
                  <a:cubicBezTo>
                    <a:pt x="278028" y="53587"/>
                    <a:pt x="281755" y="51816"/>
                    <a:pt x="284941" y="51816"/>
                  </a:cubicBezTo>
                  <a:cubicBezTo>
                    <a:pt x="288840" y="51816"/>
                    <a:pt x="295053" y="54651"/>
                    <a:pt x="295053" y="63155"/>
                  </a:cubicBezTo>
                  <a:cubicBezTo>
                    <a:pt x="295053" y="75208"/>
                    <a:pt x="281222" y="78575"/>
                    <a:pt x="271640" y="78575"/>
                  </a:cubicBezTo>
                  <a:cubicBezTo>
                    <a:pt x="245044" y="78575"/>
                    <a:pt x="220401" y="54119"/>
                    <a:pt x="220401" y="29482"/>
                  </a:cubicBezTo>
                  <a:cubicBezTo>
                    <a:pt x="220401" y="14246"/>
                    <a:pt x="231038" y="-1348"/>
                    <a:pt x="253202" y="-1348"/>
                  </a:cubicBezTo>
                  <a:cubicBezTo>
                    <a:pt x="283169" y="-1348"/>
                    <a:pt x="297173" y="16191"/>
                    <a:pt x="297173" y="18675"/>
                  </a:cubicBezTo>
                  <a:cubicBezTo>
                    <a:pt x="297173" y="19741"/>
                    <a:pt x="295584" y="21685"/>
                    <a:pt x="294163" y="21685"/>
                  </a:cubicBezTo>
                  <a:cubicBezTo>
                    <a:pt x="293098" y="21685"/>
                    <a:pt x="292740" y="21336"/>
                    <a:pt x="291326" y="19914"/>
                  </a:cubicBezTo>
                  <a:cubicBezTo>
                    <a:pt x="277497" y="3614"/>
                    <a:pt x="256746" y="3614"/>
                    <a:pt x="253560" y="3614"/>
                  </a:cubicBezTo>
                  <a:cubicBezTo>
                    <a:pt x="240794" y="3614"/>
                    <a:pt x="235114" y="12292"/>
                    <a:pt x="235114" y="23281"/>
                  </a:cubicBezTo>
                  <a:cubicBezTo>
                    <a:pt x="235114" y="28426"/>
                    <a:pt x="237600" y="47736"/>
                    <a:pt x="246823" y="59972"/>
                  </a:cubicBezTo>
                  <a:cubicBezTo>
                    <a:pt x="253560" y="68650"/>
                    <a:pt x="262775" y="73612"/>
                    <a:pt x="271640" y="73612"/>
                  </a:cubicBezTo>
                  <a:cubicBezTo>
                    <a:pt x="274128" y="73612"/>
                    <a:pt x="282634" y="73263"/>
                    <a:pt x="287068" y="68301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259" name="任意多边形: 形状 258">
              <a:extLst>
                <a:ext uri="{FF2B5EF4-FFF2-40B4-BE49-F238E27FC236}">
                  <a16:creationId xmlns:a16="http://schemas.microsoft.com/office/drawing/2014/main" id="{0B4F6444-638D-5ED1-BDAA-7B4C8722BC1B}"/>
                </a:ext>
              </a:extLst>
            </p:cNvPr>
            <p:cNvSpPr/>
            <p:nvPr>
              <p:custDataLst>
                <p:tags r:id="rId66"/>
              </p:custDataLst>
            </p:nvPr>
          </p:nvSpPr>
          <p:spPr>
            <a:xfrm flipV="1">
              <a:off x="8161618" y="-13378227"/>
              <a:ext cx="29631" cy="75675"/>
            </a:xfrm>
            <a:custGeom>
              <a:avLst/>
              <a:gdLst>
                <a:gd name="connsiteX0" fmla="*/ 29632 w 29631"/>
                <a:gd name="connsiteY0" fmla="*/ 47764 h 75675"/>
                <a:gd name="connsiteX1" fmla="*/ 13426 w 29631"/>
                <a:gd name="connsiteY1" fmla="*/ 74339 h 75675"/>
                <a:gd name="connsiteX2" fmla="*/ 0 w 29631"/>
                <a:gd name="connsiteY2" fmla="*/ 60921 h 75675"/>
                <a:gd name="connsiteX3" fmla="*/ 13426 w 29631"/>
                <a:gd name="connsiteY3" fmla="*/ 47510 h 75675"/>
                <a:gd name="connsiteX4" fmla="*/ 22283 w 29631"/>
                <a:gd name="connsiteY4" fmla="*/ 50797 h 75675"/>
                <a:gd name="connsiteX5" fmla="*/ 23555 w 29631"/>
                <a:gd name="connsiteY5" fmla="*/ 51559 h 75675"/>
                <a:gd name="connsiteX6" fmla="*/ 24063 w 29631"/>
                <a:gd name="connsiteY6" fmla="*/ 47764 h 75675"/>
                <a:gd name="connsiteX7" fmla="*/ 6840 w 29631"/>
                <a:gd name="connsiteY7" fmla="*/ 5500 h 75675"/>
                <a:gd name="connsiteX8" fmla="*/ 4051 w 29631"/>
                <a:gd name="connsiteY8" fmla="*/ 1451 h 75675"/>
                <a:gd name="connsiteX9" fmla="*/ 6586 w 29631"/>
                <a:gd name="connsiteY9" fmla="*/ -1336 h 75675"/>
                <a:gd name="connsiteX10" fmla="*/ 29632 w 29631"/>
                <a:gd name="connsiteY10" fmla="*/ 47764 h 75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9631" h="75675">
                  <a:moveTo>
                    <a:pt x="29632" y="47764"/>
                  </a:moveTo>
                  <a:cubicBezTo>
                    <a:pt x="29632" y="64469"/>
                    <a:pt x="23300" y="74339"/>
                    <a:pt x="13426" y="74339"/>
                  </a:cubicBezTo>
                  <a:cubicBezTo>
                    <a:pt x="5068" y="74339"/>
                    <a:pt x="0" y="68011"/>
                    <a:pt x="0" y="60921"/>
                  </a:cubicBezTo>
                  <a:cubicBezTo>
                    <a:pt x="0" y="54093"/>
                    <a:pt x="5068" y="47510"/>
                    <a:pt x="13426" y="47510"/>
                  </a:cubicBezTo>
                  <a:cubicBezTo>
                    <a:pt x="16460" y="47510"/>
                    <a:pt x="19757" y="48525"/>
                    <a:pt x="22283" y="50797"/>
                  </a:cubicBezTo>
                  <a:cubicBezTo>
                    <a:pt x="23046" y="51304"/>
                    <a:pt x="23300" y="51559"/>
                    <a:pt x="23555" y="51559"/>
                  </a:cubicBezTo>
                  <a:cubicBezTo>
                    <a:pt x="23808" y="51559"/>
                    <a:pt x="24063" y="51304"/>
                    <a:pt x="24063" y="47764"/>
                  </a:cubicBezTo>
                  <a:cubicBezTo>
                    <a:pt x="24063" y="29034"/>
                    <a:pt x="15197" y="13852"/>
                    <a:pt x="6840" y="5500"/>
                  </a:cubicBezTo>
                  <a:cubicBezTo>
                    <a:pt x="4051" y="2713"/>
                    <a:pt x="4051" y="2204"/>
                    <a:pt x="4051" y="1451"/>
                  </a:cubicBezTo>
                  <a:cubicBezTo>
                    <a:pt x="4051" y="-328"/>
                    <a:pt x="5323" y="-1336"/>
                    <a:pt x="6586" y="-1336"/>
                  </a:cubicBezTo>
                  <a:cubicBezTo>
                    <a:pt x="9374" y="-1336"/>
                    <a:pt x="29632" y="18148"/>
                    <a:pt x="29632" y="47764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260" name="任意多边形: 形状 259">
              <a:extLst>
                <a:ext uri="{FF2B5EF4-FFF2-40B4-BE49-F238E27FC236}">
                  <a16:creationId xmlns:a16="http://schemas.microsoft.com/office/drawing/2014/main" id="{E5DA9348-E9F0-856B-76A6-A6A760187876}"/>
                </a:ext>
              </a:extLst>
            </p:cNvPr>
            <p:cNvSpPr/>
            <p:nvPr>
              <p:custDataLst>
                <p:tags r:id="rId67"/>
              </p:custDataLst>
            </p:nvPr>
          </p:nvSpPr>
          <p:spPr>
            <a:xfrm flipV="1">
              <a:off x="8262259" y="-13525018"/>
              <a:ext cx="207898" cy="173620"/>
            </a:xfrm>
            <a:custGeom>
              <a:avLst/>
              <a:gdLst>
                <a:gd name="connsiteX0" fmla="*/ 180555 w 207898"/>
                <a:gd name="connsiteY0" fmla="*/ 160383 h 173620"/>
                <a:gd name="connsiteX1" fmla="*/ 207899 w 207898"/>
                <a:gd name="connsiteY1" fmla="*/ 160383 h 173620"/>
                <a:gd name="connsiteX2" fmla="*/ 207899 w 207898"/>
                <a:gd name="connsiteY2" fmla="*/ 172277 h 173620"/>
                <a:gd name="connsiteX3" fmla="*/ 162569 w 207898"/>
                <a:gd name="connsiteY3" fmla="*/ 171516 h 173620"/>
                <a:gd name="connsiteX4" fmla="*/ 117248 w 207898"/>
                <a:gd name="connsiteY4" fmla="*/ 172277 h 173620"/>
                <a:gd name="connsiteX5" fmla="*/ 117248 w 207898"/>
                <a:gd name="connsiteY5" fmla="*/ 160383 h 173620"/>
                <a:gd name="connsiteX6" fmla="*/ 144592 w 207898"/>
                <a:gd name="connsiteY6" fmla="*/ 160383 h 173620"/>
                <a:gd name="connsiteX7" fmla="*/ 144592 w 207898"/>
                <a:gd name="connsiteY7" fmla="*/ 94832 h 173620"/>
                <a:gd name="connsiteX8" fmla="*/ 63307 w 207898"/>
                <a:gd name="connsiteY8" fmla="*/ 94832 h 173620"/>
                <a:gd name="connsiteX9" fmla="*/ 63307 w 207898"/>
                <a:gd name="connsiteY9" fmla="*/ 160383 h 173620"/>
                <a:gd name="connsiteX10" fmla="*/ 90659 w 207898"/>
                <a:gd name="connsiteY10" fmla="*/ 160383 h 173620"/>
                <a:gd name="connsiteX11" fmla="*/ 90659 w 207898"/>
                <a:gd name="connsiteY11" fmla="*/ 172277 h 173620"/>
                <a:gd name="connsiteX12" fmla="*/ 45330 w 207898"/>
                <a:gd name="connsiteY12" fmla="*/ 171516 h 173620"/>
                <a:gd name="connsiteX13" fmla="*/ 0 w 207898"/>
                <a:gd name="connsiteY13" fmla="*/ 172277 h 173620"/>
                <a:gd name="connsiteX14" fmla="*/ 0 w 207898"/>
                <a:gd name="connsiteY14" fmla="*/ 160383 h 173620"/>
                <a:gd name="connsiteX15" fmla="*/ 27352 w 207898"/>
                <a:gd name="connsiteY15" fmla="*/ 160383 h 173620"/>
                <a:gd name="connsiteX16" fmla="*/ 27352 w 207898"/>
                <a:gd name="connsiteY16" fmla="*/ 10551 h 173620"/>
                <a:gd name="connsiteX17" fmla="*/ 0 w 207898"/>
                <a:gd name="connsiteY17" fmla="*/ 10551 h 173620"/>
                <a:gd name="connsiteX18" fmla="*/ 0 w 207898"/>
                <a:gd name="connsiteY18" fmla="*/ -1344 h 173620"/>
                <a:gd name="connsiteX19" fmla="*/ 45330 w 207898"/>
                <a:gd name="connsiteY19" fmla="*/ -581 h 173620"/>
                <a:gd name="connsiteX20" fmla="*/ 90659 w 207898"/>
                <a:gd name="connsiteY20" fmla="*/ -1344 h 173620"/>
                <a:gd name="connsiteX21" fmla="*/ 90659 w 207898"/>
                <a:gd name="connsiteY21" fmla="*/ 10551 h 173620"/>
                <a:gd name="connsiteX22" fmla="*/ 63307 w 207898"/>
                <a:gd name="connsiteY22" fmla="*/ 10551 h 173620"/>
                <a:gd name="connsiteX23" fmla="*/ 63307 w 207898"/>
                <a:gd name="connsiteY23" fmla="*/ 82938 h 173620"/>
                <a:gd name="connsiteX24" fmla="*/ 144592 w 207898"/>
                <a:gd name="connsiteY24" fmla="*/ 82938 h 173620"/>
                <a:gd name="connsiteX25" fmla="*/ 144592 w 207898"/>
                <a:gd name="connsiteY25" fmla="*/ 10551 h 173620"/>
                <a:gd name="connsiteX26" fmla="*/ 117248 w 207898"/>
                <a:gd name="connsiteY26" fmla="*/ 10551 h 173620"/>
                <a:gd name="connsiteX27" fmla="*/ 117248 w 207898"/>
                <a:gd name="connsiteY27" fmla="*/ -1344 h 173620"/>
                <a:gd name="connsiteX28" fmla="*/ 162569 w 207898"/>
                <a:gd name="connsiteY28" fmla="*/ -581 h 173620"/>
                <a:gd name="connsiteX29" fmla="*/ 207899 w 207898"/>
                <a:gd name="connsiteY29" fmla="*/ -1344 h 173620"/>
                <a:gd name="connsiteX30" fmla="*/ 207899 w 207898"/>
                <a:gd name="connsiteY30" fmla="*/ 10551 h 173620"/>
                <a:gd name="connsiteX31" fmla="*/ 180555 w 207898"/>
                <a:gd name="connsiteY31" fmla="*/ 10551 h 173620"/>
                <a:gd name="connsiteX32" fmla="*/ 180555 w 207898"/>
                <a:gd name="connsiteY32" fmla="*/ 160383 h 173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07898" h="173620">
                  <a:moveTo>
                    <a:pt x="180555" y="160383"/>
                  </a:moveTo>
                  <a:lnTo>
                    <a:pt x="207899" y="160383"/>
                  </a:lnTo>
                  <a:lnTo>
                    <a:pt x="207899" y="172277"/>
                  </a:lnTo>
                  <a:cubicBezTo>
                    <a:pt x="198278" y="171516"/>
                    <a:pt x="173461" y="171516"/>
                    <a:pt x="162569" y="171516"/>
                  </a:cubicBezTo>
                  <a:cubicBezTo>
                    <a:pt x="151686" y="171516"/>
                    <a:pt x="126868" y="171516"/>
                    <a:pt x="117248" y="172277"/>
                  </a:cubicBezTo>
                  <a:lnTo>
                    <a:pt x="117248" y="160383"/>
                  </a:lnTo>
                  <a:lnTo>
                    <a:pt x="144592" y="160383"/>
                  </a:lnTo>
                  <a:lnTo>
                    <a:pt x="144592" y="94832"/>
                  </a:lnTo>
                  <a:lnTo>
                    <a:pt x="63307" y="94832"/>
                  </a:lnTo>
                  <a:lnTo>
                    <a:pt x="63307" y="160383"/>
                  </a:lnTo>
                  <a:lnTo>
                    <a:pt x="90659" y="160383"/>
                  </a:lnTo>
                  <a:lnTo>
                    <a:pt x="90659" y="172277"/>
                  </a:lnTo>
                  <a:cubicBezTo>
                    <a:pt x="81030" y="171516"/>
                    <a:pt x="56221" y="171516"/>
                    <a:pt x="45330" y="171516"/>
                  </a:cubicBezTo>
                  <a:cubicBezTo>
                    <a:pt x="34438" y="171516"/>
                    <a:pt x="9621" y="171516"/>
                    <a:pt x="0" y="172277"/>
                  </a:cubicBezTo>
                  <a:lnTo>
                    <a:pt x="0" y="160383"/>
                  </a:lnTo>
                  <a:lnTo>
                    <a:pt x="27352" y="160383"/>
                  </a:lnTo>
                  <a:lnTo>
                    <a:pt x="27352" y="10551"/>
                  </a:lnTo>
                  <a:lnTo>
                    <a:pt x="0" y="10551"/>
                  </a:lnTo>
                  <a:lnTo>
                    <a:pt x="0" y="-1344"/>
                  </a:lnTo>
                  <a:cubicBezTo>
                    <a:pt x="9621" y="-581"/>
                    <a:pt x="34438" y="-581"/>
                    <a:pt x="45330" y="-581"/>
                  </a:cubicBezTo>
                  <a:cubicBezTo>
                    <a:pt x="56221" y="-581"/>
                    <a:pt x="81030" y="-581"/>
                    <a:pt x="90659" y="-1344"/>
                  </a:cubicBezTo>
                  <a:lnTo>
                    <a:pt x="90659" y="10551"/>
                  </a:lnTo>
                  <a:lnTo>
                    <a:pt x="63307" y="10551"/>
                  </a:lnTo>
                  <a:lnTo>
                    <a:pt x="63307" y="82938"/>
                  </a:lnTo>
                  <a:lnTo>
                    <a:pt x="144592" y="82938"/>
                  </a:lnTo>
                  <a:lnTo>
                    <a:pt x="144592" y="10551"/>
                  </a:lnTo>
                  <a:lnTo>
                    <a:pt x="117248" y="10551"/>
                  </a:lnTo>
                  <a:lnTo>
                    <a:pt x="117248" y="-1344"/>
                  </a:lnTo>
                  <a:cubicBezTo>
                    <a:pt x="126868" y="-581"/>
                    <a:pt x="151686" y="-581"/>
                    <a:pt x="162569" y="-581"/>
                  </a:cubicBezTo>
                  <a:cubicBezTo>
                    <a:pt x="173461" y="-581"/>
                    <a:pt x="198278" y="-581"/>
                    <a:pt x="207899" y="-1344"/>
                  </a:cubicBezTo>
                  <a:lnTo>
                    <a:pt x="207899" y="10551"/>
                  </a:lnTo>
                  <a:lnTo>
                    <a:pt x="180555" y="10551"/>
                  </a:lnTo>
                  <a:lnTo>
                    <a:pt x="180555" y="160383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261" name="任意多边形: 形状 260">
              <a:extLst>
                <a:ext uri="{FF2B5EF4-FFF2-40B4-BE49-F238E27FC236}">
                  <a16:creationId xmlns:a16="http://schemas.microsoft.com/office/drawing/2014/main" id="{14DC29E7-ED39-301C-82B2-B443BE2422EE}"/>
                </a:ext>
              </a:extLst>
            </p:cNvPr>
            <p:cNvSpPr/>
            <p:nvPr>
              <p:custDataLst>
                <p:tags r:id="rId68"/>
              </p:custDataLst>
            </p:nvPr>
          </p:nvSpPr>
          <p:spPr>
            <a:xfrm flipV="1">
              <a:off x="8491157" y="-13578887"/>
              <a:ext cx="278462" cy="124758"/>
            </a:xfrm>
            <a:custGeom>
              <a:avLst/>
              <a:gdLst>
                <a:gd name="connsiteX0" fmla="*/ 90429 w 278462"/>
                <a:gd name="connsiteY0" fmla="*/ 118089 h 124758"/>
                <a:gd name="connsiteX1" fmla="*/ 91135 w 278462"/>
                <a:gd name="connsiteY1" fmla="*/ 120932 h 124758"/>
                <a:gd name="connsiteX2" fmla="*/ 88300 w 278462"/>
                <a:gd name="connsiteY2" fmla="*/ 123408 h 124758"/>
                <a:gd name="connsiteX3" fmla="*/ 65603 w 278462"/>
                <a:gd name="connsiteY3" fmla="*/ 121639 h 124758"/>
                <a:gd name="connsiteX4" fmla="*/ 61702 w 278462"/>
                <a:gd name="connsiteY4" fmla="*/ 117565 h 124758"/>
                <a:gd name="connsiteX5" fmla="*/ 66310 w 278462"/>
                <a:gd name="connsiteY5" fmla="*/ 115081 h 124758"/>
                <a:gd name="connsiteX6" fmla="*/ 74826 w 278462"/>
                <a:gd name="connsiteY6" fmla="*/ 112420 h 124758"/>
                <a:gd name="connsiteX7" fmla="*/ 74111 w 278462"/>
                <a:gd name="connsiteY7" fmla="*/ 108521 h 124758"/>
                <a:gd name="connsiteX8" fmla="*/ 64006 w 278462"/>
                <a:gd name="connsiteY8" fmla="*/ 68116 h 124758"/>
                <a:gd name="connsiteX9" fmla="*/ 45743 w 278462"/>
                <a:gd name="connsiteY9" fmla="*/ 78573 h 124758"/>
                <a:gd name="connsiteX10" fmla="*/ 0 w 278462"/>
                <a:gd name="connsiteY10" fmla="*/ 28066 h 124758"/>
                <a:gd name="connsiteX11" fmla="*/ 26772 w 278462"/>
                <a:gd name="connsiteY11" fmla="*/ -1350 h 124758"/>
                <a:gd name="connsiteX12" fmla="*/ 51947 w 278462"/>
                <a:gd name="connsiteY12" fmla="*/ 11051 h 124758"/>
                <a:gd name="connsiteX13" fmla="*/ 70210 w 278462"/>
                <a:gd name="connsiteY13" fmla="*/ -1350 h 124758"/>
                <a:gd name="connsiteX14" fmla="*/ 84224 w 278462"/>
                <a:gd name="connsiteY14" fmla="*/ 8043 h 124758"/>
                <a:gd name="connsiteX15" fmla="*/ 90429 w 278462"/>
                <a:gd name="connsiteY15" fmla="*/ 25765 h 124758"/>
                <a:gd name="connsiteX16" fmla="*/ 87592 w 278462"/>
                <a:gd name="connsiteY16" fmla="*/ 28066 h 124758"/>
                <a:gd name="connsiteX17" fmla="*/ 83692 w 278462"/>
                <a:gd name="connsiteY17" fmla="*/ 22572 h 124758"/>
                <a:gd name="connsiteX18" fmla="*/ 70743 w 278462"/>
                <a:gd name="connsiteY18" fmla="*/ 3613 h 124758"/>
                <a:gd name="connsiteX19" fmla="*/ 64896 w 278462"/>
                <a:gd name="connsiteY19" fmla="*/ 12291 h 124758"/>
                <a:gd name="connsiteX20" fmla="*/ 65778 w 278462"/>
                <a:gd name="connsiteY20" fmla="*/ 19564 h 124758"/>
                <a:gd name="connsiteX21" fmla="*/ 90429 w 278462"/>
                <a:gd name="connsiteY21" fmla="*/ 118089 h 124758"/>
                <a:gd name="connsiteX22" fmla="*/ 52662 w 278462"/>
                <a:gd name="connsiteY22" fmla="*/ 22572 h 124758"/>
                <a:gd name="connsiteX23" fmla="*/ 43613 w 278462"/>
                <a:gd name="connsiteY23" fmla="*/ 10703 h 124758"/>
                <a:gd name="connsiteX24" fmla="*/ 27304 w 278462"/>
                <a:gd name="connsiteY24" fmla="*/ 3613 h 124758"/>
                <a:gd name="connsiteX25" fmla="*/ 14355 w 278462"/>
                <a:gd name="connsiteY25" fmla="*/ 20803 h 124758"/>
                <a:gd name="connsiteX26" fmla="*/ 23578 w 278462"/>
                <a:gd name="connsiteY26" fmla="*/ 56777 h 124758"/>
                <a:gd name="connsiteX27" fmla="*/ 45743 w 278462"/>
                <a:gd name="connsiteY27" fmla="*/ 73610 h 124758"/>
                <a:gd name="connsiteX28" fmla="*/ 61528 w 278462"/>
                <a:gd name="connsiteY28" fmla="*/ 58191 h 124758"/>
                <a:gd name="connsiteX29" fmla="*/ 60996 w 278462"/>
                <a:gd name="connsiteY29" fmla="*/ 55713 h 124758"/>
                <a:gd name="connsiteX30" fmla="*/ 52662 w 278462"/>
                <a:gd name="connsiteY30" fmla="*/ 22572 h 124758"/>
                <a:gd name="connsiteX31" fmla="*/ 134330 w 278462"/>
                <a:gd name="connsiteY31" fmla="*/ 40826 h 124758"/>
                <a:gd name="connsiteX32" fmla="*/ 162873 w 278462"/>
                <a:gd name="connsiteY32" fmla="*/ 44551 h 124758"/>
                <a:gd name="connsiteX33" fmla="*/ 178475 w 278462"/>
                <a:gd name="connsiteY33" fmla="*/ 62978 h 124758"/>
                <a:gd name="connsiteX34" fmla="*/ 156494 w 278462"/>
                <a:gd name="connsiteY34" fmla="*/ 78573 h 124758"/>
                <a:gd name="connsiteX35" fmla="*/ 106486 w 278462"/>
                <a:gd name="connsiteY35" fmla="*/ 31965 h 124758"/>
                <a:gd name="connsiteX36" fmla="*/ 138405 w 278462"/>
                <a:gd name="connsiteY36" fmla="*/ -1350 h 124758"/>
                <a:gd name="connsiteX37" fmla="*/ 182376 w 278462"/>
                <a:gd name="connsiteY37" fmla="*/ 18673 h 124758"/>
                <a:gd name="connsiteX38" fmla="*/ 179365 w 278462"/>
                <a:gd name="connsiteY38" fmla="*/ 21683 h 124758"/>
                <a:gd name="connsiteX39" fmla="*/ 176530 w 278462"/>
                <a:gd name="connsiteY39" fmla="*/ 19912 h 124758"/>
                <a:gd name="connsiteX40" fmla="*/ 138763 w 278462"/>
                <a:gd name="connsiteY40" fmla="*/ 3613 h 124758"/>
                <a:gd name="connsiteX41" fmla="*/ 121031 w 278462"/>
                <a:gd name="connsiteY41" fmla="*/ 25050 h 124758"/>
                <a:gd name="connsiteX42" fmla="*/ 123160 w 278462"/>
                <a:gd name="connsiteY42" fmla="*/ 40826 h 124758"/>
                <a:gd name="connsiteX43" fmla="*/ 134330 w 278462"/>
                <a:gd name="connsiteY43" fmla="*/ 40826 h 124758"/>
                <a:gd name="connsiteX44" fmla="*/ 124574 w 278462"/>
                <a:gd name="connsiteY44" fmla="*/ 45788 h 124758"/>
                <a:gd name="connsiteX45" fmla="*/ 156494 w 278462"/>
                <a:gd name="connsiteY45" fmla="*/ 73610 h 124758"/>
                <a:gd name="connsiteX46" fmla="*/ 170857 w 278462"/>
                <a:gd name="connsiteY46" fmla="*/ 62978 h 124758"/>
                <a:gd name="connsiteX47" fmla="*/ 133265 w 278462"/>
                <a:gd name="connsiteY47" fmla="*/ 45788 h 124758"/>
                <a:gd name="connsiteX48" fmla="*/ 124574 w 278462"/>
                <a:gd name="connsiteY48" fmla="*/ 45788 h 124758"/>
                <a:gd name="connsiteX49" fmla="*/ 268358 w 278462"/>
                <a:gd name="connsiteY49" fmla="*/ 68299 h 124758"/>
                <a:gd name="connsiteX50" fmla="*/ 259318 w 278462"/>
                <a:gd name="connsiteY50" fmla="*/ 58373 h 124758"/>
                <a:gd name="connsiteX51" fmla="*/ 266230 w 278462"/>
                <a:gd name="connsiteY51" fmla="*/ 51815 h 124758"/>
                <a:gd name="connsiteX52" fmla="*/ 276343 w 278462"/>
                <a:gd name="connsiteY52" fmla="*/ 63154 h 124758"/>
                <a:gd name="connsiteX53" fmla="*/ 252929 w 278462"/>
                <a:gd name="connsiteY53" fmla="*/ 78573 h 124758"/>
                <a:gd name="connsiteX54" fmla="*/ 201690 w 278462"/>
                <a:gd name="connsiteY54" fmla="*/ 29481 h 124758"/>
                <a:gd name="connsiteX55" fmla="*/ 234492 w 278462"/>
                <a:gd name="connsiteY55" fmla="*/ -1350 h 124758"/>
                <a:gd name="connsiteX56" fmla="*/ 278462 w 278462"/>
                <a:gd name="connsiteY56" fmla="*/ 18673 h 124758"/>
                <a:gd name="connsiteX57" fmla="*/ 275453 w 278462"/>
                <a:gd name="connsiteY57" fmla="*/ 21683 h 124758"/>
                <a:gd name="connsiteX58" fmla="*/ 272616 w 278462"/>
                <a:gd name="connsiteY58" fmla="*/ 19912 h 124758"/>
                <a:gd name="connsiteX59" fmla="*/ 234849 w 278462"/>
                <a:gd name="connsiteY59" fmla="*/ 3613 h 124758"/>
                <a:gd name="connsiteX60" fmla="*/ 216403 w 278462"/>
                <a:gd name="connsiteY60" fmla="*/ 23279 h 124758"/>
                <a:gd name="connsiteX61" fmla="*/ 228112 w 278462"/>
                <a:gd name="connsiteY61" fmla="*/ 59970 h 124758"/>
                <a:gd name="connsiteX62" fmla="*/ 252929 w 278462"/>
                <a:gd name="connsiteY62" fmla="*/ 73610 h 124758"/>
                <a:gd name="connsiteX63" fmla="*/ 268358 w 278462"/>
                <a:gd name="connsiteY63" fmla="*/ 68299 h 124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278462" h="124758">
                  <a:moveTo>
                    <a:pt x="90429" y="118089"/>
                  </a:moveTo>
                  <a:cubicBezTo>
                    <a:pt x="90603" y="118446"/>
                    <a:pt x="91135" y="120749"/>
                    <a:pt x="91135" y="120932"/>
                  </a:cubicBezTo>
                  <a:cubicBezTo>
                    <a:pt x="91135" y="121813"/>
                    <a:pt x="90429" y="123408"/>
                    <a:pt x="88300" y="123408"/>
                  </a:cubicBezTo>
                  <a:cubicBezTo>
                    <a:pt x="84748" y="123408"/>
                    <a:pt x="70036" y="121996"/>
                    <a:pt x="65603" y="121639"/>
                  </a:cubicBezTo>
                  <a:cubicBezTo>
                    <a:pt x="64181" y="121464"/>
                    <a:pt x="61702" y="121281"/>
                    <a:pt x="61702" y="117565"/>
                  </a:cubicBezTo>
                  <a:cubicBezTo>
                    <a:pt x="61702" y="115081"/>
                    <a:pt x="64181" y="115081"/>
                    <a:pt x="66310" y="115081"/>
                  </a:cubicBezTo>
                  <a:cubicBezTo>
                    <a:pt x="74826" y="115081"/>
                    <a:pt x="74826" y="113842"/>
                    <a:pt x="74826" y="112420"/>
                  </a:cubicBezTo>
                  <a:cubicBezTo>
                    <a:pt x="74826" y="111182"/>
                    <a:pt x="74469" y="110117"/>
                    <a:pt x="74111" y="108521"/>
                  </a:cubicBezTo>
                  <a:lnTo>
                    <a:pt x="64006" y="68116"/>
                  </a:lnTo>
                  <a:cubicBezTo>
                    <a:pt x="60280" y="73967"/>
                    <a:pt x="54251" y="78573"/>
                    <a:pt x="45743" y="78573"/>
                  </a:cubicBezTo>
                  <a:cubicBezTo>
                    <a:pt x="23046" y="78573"/>
                    <a:pt x="0" y="53586"/>
                    <a:pt x="0" y="28066"/>
                  </a:cubicBezTo>
                  <a:cubicBezTo>
                    <a:pt x="0" y="10878"/>
                    <a:pt x="11519" y="-1350"/>
                    <a:pt x="26772" y="-1350"/>
                  </a:cubicBezTo>
                  <a:cubicBezTo>
                    <a:pt x="36345" y="-1350"/>
                    <a:pt x="44853" y="4144"/>
                    <a:pt x="51947" y="11051"/>
                  </a:cubicBezTo>
                  <a:cubicBezTo>
                    <a:pt x="55315" y="421"/>
                    <a:pt x="65603" y="-1350"/>
                    <a:pt x="70210" y="-1350"/>
                  </a:cubicBezTo>
                  <a:cubicBezTo>
                    <a:pt x="76598" y="-1350"/>
                    <a:pt x="81030" y="2549"/>
                    <a:pt x="84224" y="8043"/>
                  </a:cubicBezTo>
                  <a:cubicBezTo>
                    <a:pt x="88124" y="14950"/>
                    <a:pt x="90429" y="25050"/>
                    <a:pt x="90429" y="25765"/>
                  </a:cubicBezTo>
                  <a:cubicBezTo>
                    <a:pt x="90429" y="28066"/>
                    <a:pt x="88124" y="28066"/>
                    <a:pt x="87592" y="28066"/>
                  </a:cubicBezTo>
                  <a:cubicBezTo>
                    <a:pt x="85106" y="28066"/>
                    <a:pt x="84931" y="27361"/>
                    <a:pt x="83692" y="22572"/>
                  </a:cubicBezTo>
                  <a:cubicBezTo>
                    <a:pt x="81563" y="14069"/>
                    <a:pt x="78194" y="3613"/>
                    <a:pt x="70743" y="3613"/>
                  </a:cubicBezTo>
                  <a:cubicBezTo>
                    <a:pt x="66135" y="3613"/>
                    <a:pt x="64896" y="7511"/>
                    <a:pt x="64896" y="12291"/>
                  </a:cubicBezTo>
                  <a:cubicBezTo>
                    <a:pt x="64896" y="15665"/>
                    <a:pt x="65245" y="17253"/>
                    <a:pt x="65778" y="19564"/>
                  </a:cubicBezTo>
                  <a:lnTo>
                    <a:pt x="90429" y="118089"/>
                  </a:lnTo>
                  <a:close/>
                  <a:moveTo>
                    <a:pt x="52662" y="22572"/>
                  </a:moveTo>
                  <a:cubicBezTo>
                    <a:pt x="51414" y="17610"/>
                    <a:pt x="47514" y="14069"/>
                    <a:pt x="43613" y="10703"/>
                  </a:cubicBezTo>
                  <a:cubicBezTo>
                    <a:pt x="42016" y="9282"/>
                    <a:pt x="34930" y="3613"/>
                    <a:pt x="27304" y="3613"/>
                  </a:cubicBezTo>
                  <a:cubicBezTo>
                    <a:pt x="20742" y="3613"/>
                    <a:pt x="14355" y="8217"/>
                    <a:pt x="14355" y="20803"/>
                  </a:cubicBezTo>
                  <a:cubicBezTo>
                    <a:pt x="14355" y="30196"/>
                    <a:pt x="19503" y="49687"/>
                    <a:pt x="23578" y="56777"/>
                  </a:cubicBezTo>
                  <a:cubicBezTo>
                    <a:pt x="31737" y="70951"/>
                    <a:pt x="40777" y="73610"/>
                    <a:pt x="45743" y="73610"/>
                  </a:cubicBezTo>
                  <a:cubicBezTo>
                    <a:pt x="58151" y="73610"/>
                    <a:pt x="61528" y="60144"/>
                    <a:pt x="61528" y="58191"/>
                  </a:cubicBezTo>
                  <a:cubicBezTo>
                    <a:pt x="61528" y="57484"/>
                    <a:pt x="61170" y="56245"/>
                    <a:pt x="60996" y="55713"/>
                  </a:cubicBezTo>
                  <a:lnTo>
                    <a:pt x="52662" y="22572"/>
                  </a:lnTo>
                  <a:close/>
                  <a:moveTo>
                    <a:pt x="134330" y="40826"/>
                  </a:moveTo>
                  <a:cubicBezTo>
                    <a:pt x="139295" y="40826"/>
                    <a:pt x="153301" y="41184"/>
                    <a:pt x="162873" y="44551"/>
                  </a:cubicBezTo>
                  <a:cubicBezTo>
                    <a:pt x="175997" y="49155"/>
                    <a:pt x="178475" y="57659"/>
                    <a:pt x="178475" y="62978"/>
                  </a:cubicBezTo>
                  <a:cubicBezTo>
                    <a:pt x="178475" y="72728"/>
                    <a:pt x="168728" y="78573"/>
                    <a:pt x="156494" y="78573"/>
                  </a:cubicBezTo>
                  <a:cubicBezTo>
                    <a:pt x="135211" y="78573"/>
                    <a:pt x="106486" y="62271"/>
                    <a:pt x="106486" y="31965"/>
                  </a:cubicBezTo>
                  <a:cubicBezTo>
                    <a:pt x="106486" y="14069"/>
                    <a:pt x="117663" y="-1350"/>
                    <a:pt x="138405" y="-1350"/>
                  </a:cubicBezTo>
                  <a:cubicBezTo>
                    <a:pt x="168371" y="-1350"/>
                    <a:pt x="182376" y="16189"/>
                    <a:pt x="182376" y="18673"/>
                  </a:cubicBezTo>
                  <a:cubicBezTo>
                    <a:pt x="182376" y="19739"/>
                    <a:pt x="180787" y="21683"/>
                    <a:pt x="179365" y="21683"/>
                  </a:cubicBezTo>
                  <a:cubicBezTo>
                    <a:pt x="178301" y="21683"/>
                    <a:pt x="177943" y="21335"/>
                    <a:pt x="176530" y="19912"/>
                  </a:cubicBezTo>
                  <a:cubicBezTo>
                    <a:pt x="162699" y="3613"/>
                    <a:pt x="141948" y="3613"/>
                    <a:pt x="138763" y="3613"/>
                  </a:cubicBezTo>
                  <a:cubicBezTo>
                    <a:pt x="128118" y="3613"/>
                    <a:pt x="121031" y="10703"/>
                    <a:pt x="121031" y="25050"/>
                  </a:cubicBezTo>
                  <a:cubicBezTo>
                    <a:pt x="121031" y="27534"/>
                    <a:pt x="121031" y="31076"/>
                    <a:pt x="123160" y="40826"/>
                  </a:cubicBezTo>
                  <a:lnTo>
                    <a:pt x="134330" y="40826"/>
                  </a:lnTo>
                  <a:close/>
                  <a:moveTo>
                    <a:pt x="124574" y="45788"/>
                  </a:moveTo>
                  <a:cubicBezTo>
                    <a:pt x="131844" y="71483"/>
                    <a:pt x="151529" y="73610"/>
                    <a:pt x="156494" y="73610"/>
                  </a:cubicBezTo>
                  <a:cubicBezTo>
                    <a:pt x="164295" y="73610"/>
                    <a:pt x="170857" y="69712"/>
                    <a:pt x="170857" y="62978"/>
                  </a:cubicBezTo>
                  <a:cubicBezTo>
                    <a:pt x="170857" y="45788"/>
                    <a:pt x="140892" y="45788"/>
                    <a:pt x="133265" y="45788"/>
                  </a:cubicBezTo>
                  <a:lnTo>
                    <a:pt x="124574" y="45788"/>
                  </a:lnTo>
                  <a:close/>
                  <a:moveTo>
                    <a:pt x="268358" y="68299"/>
                  </a:moveTo>
                  <a:cubicBezTo>
                    <a:pt x="261980" y="67234"/>
                    <a:pt x="259318" y="62271"/>
                    <a:pt x="259318" y="58373"/>
                  </a:cubicBezTo>
                  <a:cubicBezTo>
                    <a:pt x="259318" y="53586"/>
                    <a:pt x="263042" y="51815"/>
                    <a:pt x="266230" y="51815"/>
                  </a:cubicBezTo>
                  <a:cubicBezTo>
                    <a:pt x="270130" y="51815"/>
                    <a:pt x="276343" y="54649"/>
                    <a:pt x="276343" y="63154"/>
                  </a:cubicBezTo>
                  <a:cubicBezTo>
                    <a:pt x="276343" y="75206"/>
                    <a:pt x="262511" y="78573"/>
                    <a:pt x="252929" y="78573"/>
                  </a:cubicBezTo>
                  <a:cubicBezTo>
                    <a:pt x="226333" y="78573"/>
                    <a:pt x="201690" y="54117"/>
                    <a:pt x="201690" y="29481"/>
                  </a:cubicBezTo>
                  <a:cubicBezTo>
                    <a:pt x="201690" y="14244"/>
                    <a:pt x="212328" y="-1350"/>
                    <a:pt x="234492" y="-1350"/>
                  </a:cubicBezTo>
                  <a:cubicBezTo>
                    <a:pt x="264458" y="-1350"/>
                    <a:pt x="278462" y="16189"/>
                    <a:pt x="278462" y="18673"/>
                  </a:cubicBezTo>
                  <a:cubicBezTo>
                    <a:pt x="278462" y="19739"/>
                    <a:pt x="276874" y="21683"/>
                    <a:pt x="275453" y="21683"/>
                  </a:cubicBezTo>
                  <a:cubicBezTo>
                    <a:pt x="274388" y="21683"/>
                    <a:pt x="274030" y="21335"/>
                    <a:pt x="272616" y="19912"/>
                  </a:cubicBezTo>
                  <a:cubicBezTo>
                    <a:pt x="258784" y="3613"/>
                    <a:pt x="238035" y="3613"/>
                    <a:pt x="234849" y="3613"/>
                  </a:cubicBezTo>
                  <a:cubicBezTo>
                    <a:pt x="222083" y="3613"/>
                    <a:pt x="216403" y="12291"/>
                    <a:pt x="216403" y="23279"/>
                  </a:cubicBezTo>
                  <a:cubicBezTo>
                    <a:pt x="216403" y="28425"/>
                    <a:pt x="218890" y="47735"/>
                    <a:pt x="228112" y="59970"/>
                  </a:cubicBezTo>
                  <a:cubicBezTo>
                    <a:pt x="234849" y="68648"/>
                    <a:pt x="244065" y="73610"/>
                    <a:pt x="252929" y="73610"/>
                  </a:cubicBezTo>
                  <a:cubicBezTo>
                    <a:pt x="255416" y="73610"/>
                    <a:pt x="263924" y="73262"/>
                    <a:pt x="268358" y="68299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262" name="任意多边形: 形状 261">
              <a:extLst>
                <a:ext uri="{FF2B5EF4-FFF2-40B4-BE49-F238E27FC236}">
                  <a16:creationId xmlns:a16="http://schemas.microsoft.com/office/drawing/2014/main" id="{07D45E2E-93F6-229A-F6DE-44F00D592469}"/>
                </a:ext>
              </a:extLst>
            </p:cNvPr>
            <p:cNvSpPr/>
            <p:nvPr>
              <p:custDataLst>
                <p:tags r:id="rId69"/>
              </p:custDataLst>
            </p:nvPr>
          </p:nvSpPr>
          <p:spPr>
            <a:xfrm flipV="1">
              <a:off x="8480336" y="-13406314"/>
              <a:ext cx="77837" cy="153644"/>
            </a:xfrm>
            <a:custGeom>
              <a:avLst/>
              <a:gdLst>
                <a:gd name="connsiteX0" fmla="*/ 77837 w 77837"/>
                <a:gd name="connsiteY0" fmla="*/ 145575 h 153644"/>
                <a:gd name="connsiteX1" fmla="*/ 70751 w 77837"/>
                <a:gd name="connsiteY1" fmla="*/ 152309 h 153644"/>
                <a:gd name="connsiteX2" fmla="*/ 60820 w 77837"/>
                <a:gd name="connsiteY2" fmla="*/ 142567 h 153644"/>
                <a:gd name="connsiteX3" fmla="*/ 67915 w 77837"/>
                <a:gd name="connsiteY3" fmla="*/ 135826 h 153644"/>
                <a:gd name="connsiteX4" fmla="*/ 77837 w 77837"/>
                <a:gd name="connsiteY4" fmla="*/ 145575 h 153644"/>
                <a:gd name="connsiteX5" fmla="*/ 40253 w 77837"/>
                <a:gd name="connsiteY5" fmla="*/ 26129 h 153644"/>
                <a:gd name="connsiteX6" fmla="*/ 17374 w 77837"/>
                <a:gd name="connsiteY6" fmla="*/ 3627 h 153644"/>
                <a:gd name="connsiteX7" fmla="*/ 10995 w 77837"/>
                <a:gd name="connsiteY7" fmla="*/ 4691 h 153644"/>
                <a:gd name="connsiteX8" fmla="*/ 17024 w 77837"/>
                <a:gd name="connsiteY8" fmla="*/ 13726 h 153644"/>
                <a:gd name="connsiteX9" fmla="*/ 10105 w 77837"/>
                <a:gd name="connsiteY9" fmla="*/ 20284 h 153644"/>
                <a:gd name="connsiteX10" fmla="*/ 0 w 77837"/>
                <a:gd name="connsiteY10" fmla="*/ 9827 h 153644"/>
                <a:gd name="connsiteX11" fmla="*/ 17556 w 77837"/>
                <a:gd name="connsiteY11" fmla="*/ -1335 h 153644"/>
                <a:gd name="connsiteX12" fmla="*/ 54433 w 77837"/>
                <a:gd name="connsiteY12" fmla="*/ 26661 h 153644"/>
                <a:gd name="connsiteX13" fmla="*/ 70394 w 77837"/>
                <a:gd name="connsiteY13" fmla="*/ 90108 h 153644"/>
                <a:gd name="connsiteX14" fmla="*/ 71283 w 77837"/>
                <a:gd name="connsiteY14" fmla="*/ 96308 h 153644"/>
                <a:gd name="connsiteX15" fmla="*/ 52304 w 77837"/>
                <a:gd name="connsiteY15" fmla="*/ 112966 h 153644"/>
                <a:gd name="connsiteX16" fmla="*/ 21275 w 77837"/>
                <a:gd name="connsiteY16" fmla="*/ 85851 h 153644"/>
                <a:gd name="connsiteX17" fmla="*/ 24293 w 77837"/>
                <a:gd name="connsiteY17" fmla="*/ 83548 h 153644"/>
                <a:gd name="connsiteX18" fmla="*/ 27836 w 77837"/>
                <a:gd name="connsiteY18" fmla="*/ 86741 h 153644"/>
                <a:gd name="connsiteX19" fmla="*/ 51772 w 77837"/>
                <a:gd name="connsiteY19" fmla="*/ 108004 h 153644"/>
                <a:gd name="connsiteX20" fmla="*/ 57802 w 77837"/>
                <a:gd name="connsiteY20" fmla="*/ 99318 h 153644"/>
                <a:gd name="connsiteX21" fmla="*/ 57269 w 77837"/>
                <a:gd name="connsiteY21" fmla="*/ 94007 h 153644"/>
                <a:gd name="connsiteX22" fmla="*/ 40253 w 77837"/>
                <a:gd name="connsiteY22" fmla="*/ 26129 h 153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77837" h="153644">
                  <a:moveTo>
                    <a:pt x="77837" y="145575"/>
                  </a:moveTo>
                  <a:cubicBezTo>
                    <a:pt x="77837" y="148584"/>
                    <a:pt x="75533" y="152309"/>
                    <a:pt x="70751" y="152309"/>
                  </a:cubicBezTo>
                  <a:cubicBezTo>
                    <a:pt x="65603" y="152309"/>
                    <a:pt x="60820" y="147346"/>
                    <a:pt x="60820" y="142567"/>
                  </a:cubicBezTo>
                  <a:cubicBezTo>
                    <a:pt x="60820" y="139724"/>
                    <a:pt x="62950" y="135826"/>
                    <a:pt x="67915" y="135826"/>
                  </a:cubicBezTo>
                  <a:cubicBezTo>
                    <a:pt x="72697" y="135826"/>
                    <a:pt x="77837" y="140438"/>
                    <a:pt x="77837" y="145575"/>
                  </a:cubicBezTo>
                  <a:close/>
                  <a:moveTo>
                    <a:pt x="40253" y="26129"/>
                  </a:moveTo>
                  <a:cubicBezTo>
                    <a:pt x="37234" y="13901"/>
                    <a:pt x="27836" y="3627"/>
                    <a:pt x="17374" y="3627"/>
                  </a:cubicBezTo>
                  <a:cubicBezTo>
                    <a:pt x="15070" y="3627"/>
                    <a:pt x="12941" y="3976"/>
                    <a:pt x="10995" y="4691"/>
                  </a:cubicBezTo>
                  <a:cubicBezTo>
                    <a:pt x="15602" y="6811"/>
                    <a:pt x="17024" y="11066"/>
                    <a:pt x="17024" y="13726"/>
                  </a:cubicBezTo>
                  <a:cubicBezTo>
                    <a:pt x="17024" y="17983"/>
                    <a:pt x="13656" y="20284"/>
                    <a:pt x="10105" y="20284"/>
                  </a:cubicBezTo>
                  <a:cubicBezTo>
                    <a:pt x="4607" y="20284"/>
                    <a:pt x="0" y="15497"/>
                    <a:pt x="0" y="9827"/>
                  </a:cubicBezTo>
                  <a:cubicBezTo>
                    <a:pt x="0" y="3095"/>
                    <a:pt x="6912" y="-1335"/>
                    <a:pt x="17556" y="-1335"/>
                  </a:cubicBezTo>
                  <a:cubicBezTo>
                    <a:pt x="28194" y="-1335"/>
                    <a:pt x="48936" y="5040"/>
                    <a:pt x="54433" y="26661"/>
                  </a:cubicBezTo>
                  <a:lnTo>
                    <a:pt x="70394" y="90108"/>
                  </a:lnTo>
                  <a:cubicBezTo>
                    <a:pt x="70926" y="92053"/>
                    <a:pt x="71283" y="93648"/>
                    <a:pt x="71283" y="96308"/>
                  </a:cubicBezTo>
                  <a:cubicBezTo>
                    <a:pt x="71283" y="106059"/>
                    <a:pt x="62950" y="112966"/>
                    <a:pt x="52304" y="112966"/>
                  </a:cubicBezTo>
                  <a:cubicBezTo>
                    <a:pt x="32627" y="112966"/>
                    <a:pt x="21275" y="88337"/>
                    <a:pt x="21275" y="85851"/>
                  </a:cubicBezTo>
                  <a:cubicBezTo>
                    <a:pt x="21275" y="83548"/>
                    <a:pt x="23761" y="83548"/>
                    <a:pt x="24293" y="83548"/>
                  </a:cubicBezTo>
                  <a:cubicBezTo>
                    <a:pt x="26422" y="83548"/>
                    <a:pt x="26597" y="84082"/>
                    <a:pt x="27836" y="86741"/>
                  </a:cubicBezTo>
                  <a:cubicBezTo>
                    <a:pt x="32269" y="97015"/>
                    <a:pt x="41493" y="108004"/>
                    <a:pt x="51772" y="108004"/>
                  </a:cubicBezTo>
                  <a:cubicBezTo>
                    <a:pt x="56205" y="108004"/>
                    <a:pt x="57802" y="104995"/>
                    <a:pt x="57802" y="99318"/>
                  </a:cubicBezTo>
                  <a:cubicBezTo>
                    <a:pt x="57802" y="97373"/>
                    <a:pt x="57452" y="94888"/>
                    <a:pt x="57269" y="94007"/>
                  </a:cubicBezTo>
                  <a:lnTo>
                    <a:pt x="40253" y="26129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263" name="任意多边形: 形状 262">
              <a:extLst>
                <a:ext uri="{FF2B5EF4-FFF2-40B4-BE49-F238E27FC236}">
                  <a16:creationId xmlns:a16="http://schemas.microsoft.com/office/drawing/2014/main" id="{14EF8915-3A5F-B1C0-5E7B-FBE291592C72}"/>
                </a:ext>
              </a:extLst>
            </p:cNvPr>
            <p:cNvSpPr/>
            <p:nvPr>
              <p:custDataLst>
                <p:tags r:id="rId70"/>
              </p:custDataLst>
            </p:nvPr>
          </p:nvSpPr>
          <p:spPr>
            <a:xfrm flipV="1">
              <a:off x="8593524" y="-13337554"/>
              <a:ext cx="119861" cy="8685"/>
            </a:xfrm>
            <a:custGeom>
              <a:avLst/>
              <a:gdLst>
                <a:gd name="connsiteX0" fmla="*/ 112767 w 119861"/>
                <a:gd name="connsiteY0" fmla="*/ -1335 h 8685"/>
                <a:gd name="connsiteX1" fmla="*/ 119861 w 119861"/>
                <a:gd name="connsiteY1" fmla="*/ 2921 h 8685"/>
                <a:gd name="connsiteX2" fmla="*/ 112767 w 119861"/>
                <a:gd name="connsiteY2" fmla="*/ 7350 h 8685"/>
                <a:gd name="connsiteX3" fmla="*/ 7086 w 119861"/>
                <a:gd name="connsiteY3" fmla="*/ 7350 h 8685"/>
                <a:gd name="connsiteX4" fmla="*/ 0 w 119861"/>
                <a:gd name="connsiteY4" fmla="*/ 3095 h 8685"/>
                <a:gd name="connsiteX5" fmla="*/ 7086 w 119861"/>
                <a:gd name="connsiteY5" fmla="*/ -1335 h 8685"/>
                <a:gd name="connsiteX6" fmla="*/ 112767 w 119861"/>
                <a:gd name="connsiteY6" fmla="*/ -1335 h 86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9861" h="8685">
                  <a:moveTo>
                    <a:pt x="112767" y="-1335"/>
                  </a:moveTo>
                  <a:cubicBezTo>
                    <a:pt x="115603" y="-1335"/>
                    <a:pt x="119861" y="-1335"/>
                    <a:pt x="119861" y="2921"/>
                  </a:cubicBezTo>
                  <a:cubicBezTo>
                    <a:pt x="119861" y="7350"/>
                    <a:pt x="115786" y="7350"/>
                    <a:pt x="112767" y="7350"/>
                  </a:cubicBezTo>
                  <a:lnTo>
                    <a:pt x="7086" y="7350"/>
                  </a:lnTo>
                  <a:cubicBezTo>
                    <a:pt x="4250" y="7350"/>
                    <a:pt x="0" y="7350"/>
                    <a:pt x="0" y="3095"/>
                  </a:cubicBezTo>
                  <a:cubicBezTo>
                    <a:pt x="0" y="-1335"/>
                    <a:pt x="4075" y="-1335"/>
                    <a:pt x="7086" y="-1335"/>
                  </a:cubicBezTo>
                  <a:lnTo>
                    <a:pt x="112767" y="-1335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264" name="任意多边形: 形状 263">
              <a:extLst>
                <a:ext uri="{FF2B5EF4-FFF2-40B4-BE49-F238E27FC236}">
                  <a16:creationId xmlns:a16="http://schemas.microsoft.com/office/drawing/2014/main" id="{E1443056-B28C-E0D7-3653-BAAB120E5428}"/>
                </a:ext>
              </a:extLst>
            </p:cNvPr>
            <p:cNvSpPr/>
            <p:nvPr>
              <p:custDataLst>
                <p:tags r:id="rId71"/>
              </p:custDataLst>
            </p:nvPr>
          </p:nvSpPr>
          <p:spPr>
            <a:xfrm flipV="1">
              <a:off x="8751997" y="-13406488"/>
              <a:ext cx="64538" cy="117668"/>
            </a:xfrm>
            <a:custGeom>
              <a:avLst/>
              <a:gdLst>
                <a:gd name="connsiteX0" fmla="*/ 40071 w 64538"/>
                <a:gd name="connsiteY0" fmla="*/ 111378 h 117668"/>
                <a:gd name="connsiteX1" fmla="*/ 34756 w 64538"/>
                <a:gd name="connsiteY1" fmla="*/ 116331 h 117668"/>
                <a:gd name="connsiteX2" fmla="*/ 0 w 64538"/>
                <a:gd name="connsiteY2" fmla="*/ 104994 h 117668"/>
                <a:gd name="connsiteX3" fmla="*/ 0 w 64538"/>
                <a:gd name="connsiteY3" fmla="*/ 98611 h 117668"/>
                <a:gd name="connsiteX4" fmla="*/ 25708 w 64538"/>
                <a:gd name="connsiteY4" fmla="*/ 103573 h 117668"/>
                <a:gd name="connsiteX5" fmla="*/ 25708 w 64538"/>
                <a:gd name="connsiteY5" fmla="*/ 13194 h 117668"/>
                <a:gd name="connsiteX6" fmla="*/ 7976 w 64538"/>
                <a:gd name="connsiteY6" fmla="*/ 5046 h 117668"/>
                <a:gd name="connsiteX7" fmla="*/ 1239 w 64538"/>
                <a:gd name="connsiteY7" fmla="*/ 5046 h 117668"/>
                <a:gd name="connsiteX8" fmla="*/ 1239 w 64538"/>
                <a:gd name="connsiteY8" fmla="*/ -1337 h 117668"/>
                <a:gd name="connsiteX9" fmla="*/ 32801 w 64538"/>
                <a:gd name="connsiteY9" fmla="*/ -629 h 117668"/>
                <a:gd name="connsiteX10" fmla="*/ 64539 w 64538"/>
                <a:gd name="connsiteY10" fmla="*/ -1337 h 117668"/>
                <a:gd name="connsiteX11" fmla="*/ 64539 w 64538"/>
                <a:gd name="connsiteY11" fmla="*/ 5046 h 117668"/>
                <a:gd name="connsiteX12" fmla="*/ 57802 w 64538"/>
                <a:gd name="connsiteY12" fmla="*/ 5046 h 117668"/>
                <a:gd name="connsiteX13" fmla="*/ 40071 w 64538"/>
                <a:gd name="connsiteY13" fmla="*/ 13194 h 117668"/>
                <a:gd name="connsiteX14" fmla="*/ 40071 w 64538"/>
                <a:gd name="connsiteY14" fmla="*/ 111378 h 117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4538" h="117668">
                  <a:moveTo>
                    <a:pt x="40071" y="111378"/>
                  </a:moveTo>
                  <a:cubicBezTo>
                    <a:pt x="40071" y="116158"/>
                    <a:pt x="39721" y="116331"/>
                    <a:pt x="34756" y="116331"/>
                  </a:cubicBezTo>
                  <a:cubicBezTo>
                    <a:pt x="23403" y="105169"/>
                    <a:pt x="7269" y="104994"/>
                    <a:pt x="0" y="104994"/>
                  </a:cubicBezTo>
                  <a:lnTo>
                    <a:pt x="0" y="98611"/>
                  </a:lnTo>
                  <a:cubicBezTo>
                    <a:pt x="4258" y="98611"/>
                    <a:pt x="15960" y="98611"/>
                    <a:pt x="25708" y="103573"/>
                  </a:cubicBezTo>
                  <a:lnTo>
                    <a:pt x="25708" y="13194"/>
                  </a:lnTo>
                  <a:cubicBezTo>
                    <a:pt x="25708" y="7349"/>
                    <a:pt x="25708" y="5046"/>
                    <a:pt x="7976" y="5046"/>
                  </a:cubicBezTo>
                  <a:lnTo>
                    <a:pt x="1239" y="5046"/>
                  </a:lnTo>
                  <a:lnTo>
                    <a:pt x="1239" y="-1337"/>
                  </a:lnTo>
                  <a:cubicBezTo>
                    <a:pt x="4433" y="-1161"/>
                    <a:pt x="26240" y="-629"/>
                    <a:pt x="32801" y="-629"/>
                  </a:cubicBezTo>
                  <a:cubicBezTo>
                    <a:pt x="38299" y="-629"/>
                    <a:pt x="60638" y="-1161"/>
                    <a:pt x="64539" y="-1337"/>
                  </a:cubicBezTo>
                  <a:lnTo>
                    <a:pt x="64539" y="5046"/>
                  </a:lnTo>
                  <a:lnTo>
                    <a:pt x="57802" y="5046"/>
                  </a:lnTo>
                  <a:cubicBezTo>
                    <a:pt x="40071" y="5046"/>
                    <a:pt x="40071" y="7349"/>
                    <a:pt x="40071" y="13194"/>
                  </a:cubicBezTo>
                  <a:lnTo>
                    <a:pt x="40071" y="111378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265" name="任意多边形: 形状 264">
              <a:extLst>
                <a:ext uri="{FF2B5EF4-FFF2-40B4-BE49-F238E27FC236}">
                  <a16:creationId xmlns:a16="http://schemas.microsoft.com/office/drawing/2014/main" id="{F3230133-4478-93FF-878E-D95D487B8A1E}"/>
                </a:ext>
              </a:extLst>
            </p:cNvPr>
            <p:cNvSpPr/>
            <p:nvPr>
              <p:custDataLst>
                <p:tags r:id="rId72"/>
              </p:custDataLst>
            </p:nvPr>
          </p:nvSpPr>
          <p:spPr>
            <a:xfrm flipV="1">
              <a:off x="8853478" y="-13309201"/>
              <a:ext cx="22513" cy="54586"/>
            </a:xfrm>
            <a:custGeom>
              <a:avLst/>
              <a:gdLst>
                <a:gd name="connsiteX0" fmla="*/ 17556 w 22513"/>
                <a:gd name="connsiteY0" fmla="*/ 35708 h 54586"/>
                <a:gd name="connsiteX1" fmla="*/ 3725 w 22513"/>
                <a:gd name="connsiteY1" fmla="*/ 3282 h 54586"/>
                <a:gd name="connsiteX2" fmla="*/ 2479 w 22513"/>
                <a:gd name="connsiteY2" fmla="*/ 1154 h 54586"/>
                <a:gd name="connsiteX3" fmla="*/ 4965 w 22513"/>
                <a:gd name="connsiteY3" fmla="*/ -1331 h 54586"/>
                <a:gd name="connsiteX4" fmla="*/ 22514 w 22513"/>
                <a:gd name="connsiteY4" fmla="*/ 33937 h 54586"/>
                <a:gd name="connsiteX5" fmla="*/ 10105 w 22513"/>
                <a:gd name="connsiteY5" fmla="*/ 53255 h 54586"/>
                <a:gd name="connsiteX6" fmla="*/ 0 w 22513"/>
                <a:gd name="connsiteY6" fmla="*/ 43155 h 54586"/>
                <a:gd name="connsiteX7" fmla="*/ 10280 w 22513"/>
                <a:gd name="connsiteY7" fmla="*/ 32874 h 54586"/>
                <a:gd name="connsiteX8" fmla="*/ 17556 w 22513"/>
                <a:gd name="connsiteY8" fmla="*/ 35708 h 54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513" h="54586">
                  <a:moveTo>
                    <a:pt x="17556" y="35708"/>
                  </a:moveTo>
                  <a:cubicBezTo>
                    <a:pt x="17556" y="25966"/>
                    <a:pt x="15777" y="14620"/>
                    <a:pt x="3725" y="3282"/>
                  </a:cubicBezTo>
                  <a:cubicBezTo>
                    <a:pt x="3011" y="2567"/>
                    <a:pt x="2479" y="2035"/>
                    <a:pt x="2479" y="1154"/>
                  </a:cubicBezTo>
                  <a:cubicBezTo>
                    <a:pt x="2479" y="-92"/>
                    <a:pt x="3901" y="-1331"/>
                    <a:pt x="4965" y="-1331"/>
                  </a:cubicBezTo>
                  <a:cubicBezTo>
                    <a:pt x="7444" y="-1331"/>
                    <a:pt x="22514" y="12849"/>
                    <a:pt x="22514" y="33937"/>
                  </a:cubicBezTo>
                  <a:cubicBezTo>
                    <a:pt x="22514" y="44926"/>
                    <a:pt x="18264" y="53255"/>
                    <a:pt x="10105" y="53255"/>
                  </a:cubicBezTo>
                  <a:cubicBezTo>
                    <a:pt x="4258" y="53255"/>
                    <a:pt x="0" y="48642"/>
                    <a:pt x="0" y="43155"/>
                  </a:cubicBezTo>
                  <a:cubicBezTo>
                    <a:pt x="0" y="37479"/>
                    <a:pt x="4075" y="32874"/>
                    <a:pt x="10280" y="32874"/>
                  </a:cubicBezTo>
                  <a:cubicBezTo>
                    <a:pt x="14538" y="32874"/>
                    <a:pt x="17374" y="35708"/>
                    <a:pt x="17556" y="35708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266" name="任意多边形: 形状 265">
              <a:extLst>
                <a:ext uri="{FF2B5EF4-FFF2-40B4-BE49-F238E27FC236}">
                  <a16:creationId xmlns:a16="http://schemas.microsoft.com/office/drawing/2014/main" id="{F0D163BA-D3B5-1B77-B3DC-2F16FB529A6E}"/>
                </a:ext>
              </a:extLst>
            </p:cNvPr>
            <p:cNvSpPr/>
            <p:nvPr>
              <p:custDataLst>
                <p:tags r:id="rId73"/>
              </p:custDataLst>
            </p:nvPr>
          </p:nvSpPr>
          <p:spPr>
            <a:xfrm flipV="1">
              <a:off x="8913093" y="-13406488"/>
              <a:ext cx="120465" cy="117668"/>
            </a:xfrm>
            <a:custGeom>
              <a:avLst/>
              <a:gdLst>
                <a:gd name="connsiteX0" fmla="*/ 40070 w 120465"/>
                <a:gd name="connsiteY0" fmla="*/ 111378 h 117668"/>
                <a:gd name="connsiteX1" fmla="*/ 34756 w 120465"/>
                <a:gd name="connsiteY1" fmla="*/ 116331 h 117668"/>
                <a:gd name="connsiteX2" fmla="*/ 0 w 120465"/>
                <a:gd name="connsiteY2" fmla="*/ 104994 h 117668"/>
                <a:gd name="connsiteX3" fmla="*/ 0 w 120465"/>
                <a:gd name="connsiteY3" fmla="*/ 98611 h 117668"/>
                <a:gd name="connsiteX4" fmla="*/ 25707 w 120465"/>
                <a:gd name="connsiteY4" fmla="*/ 103573 h 117668"/>
                <a:gd name="connsiteX5" fmla="*/ 25707 w 120465"/>
                <a:gd name="connsiteY5" fmla="*/ 13194 h 117668"/>
                <a:gd name="connsiteX6" fmla="*/ 7976 w 120465"/>
                <a:gd name="connsiteY6" fmla="*/ 5046 h 117668"/>
                <a:gd name="connsiteX7" fmla="*/ 1239 w 120465"/>
                <a:gd name="connsiteY7" fmla="*/ 5046 h 117668"/>
                <a:gd name="connsiteX8" fmla="*/ 1239 w 120465"/>
                <a:gd name="connsiteY8" fmla="*/ -1337 h 117668"/>
                <a:gd name="connsiteX9" fmla="*/ 32801 w 120465"/>
                <a:gd name="connsiteY9" fmla="*/ -629 h 117668"/>
                <a:gd name="connsiteX10" fmla="*/ 64539 w 120465"/>
                <a:gd name="connsiteY10" fmla="*/ -1337 h 117668"/>
                <a:gd name="connsiteX11" fmla="*/ 64539 w 120465"/>
                <a:gd name="connsiteY11" fmla="*/ 5046 h 117668"/>
                <a:gd name="connsiteX12" fmla="*/ 57802 w 120465"/>
                <a:gd name="connsiteY12" fmla="*/ 5046 h 117668"/>
                <a:gd name="connsiteX13" fmla="*/ 40070 w 120465"/>
                <a:gd name="connsiteY13" fmla="*/ 13194 h 117668"/>
                <a:gd name="connsiteX14" fmla="*/ 40070 w 120465"/>
                <a:gd name="connsiteY14" fmla="*/ 111378 h 117668"/>
                <a:gd name="connsiteX15" fmla="*/ 120465 w 120465"/>
                <a:gd name="connsiteY15" fmla="*/ 64763 h 117668"/>
                <a:gd name="connsiteX16" fmla="*/ 110360 w 120465"/>
                <a:gd name="connsiteY16" fmla="*/ 75044 h 117668"/>
                <a:gd name="connsiteX17" fmla="*/ 100072 w 120465"/>
                <a:gd name="connsiteY17" fmla="*/ 64946 h 117668"/>
                <a:gd name="connsiteX18" fmla="*/ 110185 w 120465"/>
                <a:gd name="connsiteY18" fmla="*/ 54663 h 117668"/>
                <a:gd name="connsiteX19" fmla="*/ 120465 w 120465"/>
                <a:gd name="connsiteY19" fmla="*/ 64763 h 117668"/>
                <a:gd name="connsiteX20" fmla="*/ 120465 w 120465"/>
                <a:gd name="connsiteY20" fmla="*/ 8763 h 117668"/>
                <a:gd name="connsiteX21" fmla="*/ 110360 w 120465"/>
                <a:gd name="connsiteY21" fmla="*/ 19045 h 117668"/>
                <a:gd name="connsiteX22" fmla="*/ 100072 w 120465"/>
                <a:gd name="connsiteY22" fmla="*/ 8945 h 117668"/>
                <a:gd name="connsiteX23" fmla="*/ 110185 w 120465"/>
                <a:gd name="connsiteY23" fmla="*/ -1337 h 117668"/>
                <a:gd name="connsiteX24" fmla="*/ 120465 w 120465"/>
                <a:gd name="connsiteY24" fmla="*/ 8763 h 117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20465" h="117668">
                  <a:moveTo>
                    <a:pt x="40070" y="111378"/>
                  </a:moveTo>
                  <a:cubicBezTo>
                    <a:pt x="40070" y="116158"/>
                    <a:pt x="39721" y="116331"/>
                    <a:pt x="34756" y="116331"/>
                  </a:cubicBezTo>
                  <a:cubicBezTo>
                    <a:pt x="23403" y="105169"/>
                    <a:pt x="7268" y="104994"/>
                    <a:pt x="0" y="104994"/>
                  </a:cubicBezTo>
                  <a:lnTo>
                    <a:pt x="0" y="98611"/>
                  </a:lnTo>
                  <a:cubicBezTo>
                    <a:pt x="4258" y="98611"/>
                    <a:pt x="15960" y="98611"/>
                    <a:pt x="25707" y="103573"/>
                  </a:cubicBezTo>
                  <a:lnTo>
                    <a:pt x="25707" y="13194"/>
                  </a:lnTo>
                  <a:cubicBezTo>
                    <a:pt x="25707" y="7349"/>
                    <a:pt x="25707" y="5046"/>
                    <a:pt x="7976" y="5046"/>
                  </a:cubicBezTo>
                  <a:lnTo>
                    <a:pt x="1239" y="5046"/>
                  </a:lnTo>
                  <a:lnTo>
                    <a:pt x="1239" y="-1337"/>
                  </a:lnTo>
                  <a:cubicBezTo>
                    <a:pt x="4433" y="-1161"/>
                    <a:pt x="26240" y="-629"/>
                    <a:pt x="32801" y="-629"/>
                  </a:cubicBezTo>
                  <a:cubicBezTo>
                    <a:pt x="38299" y="-629"/>
                    <a:pt x="60638" y="-1161"/>
                    <a:pt x="64539" y="-1337"/>
                  </a:cubicBezTo>
                  <a:lnTo>
                    <a:pt x="64539" y="5046"/>
                  </a:lnTo>
                  <a:lnTo>
                    <a:pt x="57802" y="5046"/>
                  </a:lnTo>
                  <a:cubicBezTo>
                    <a:pt x="40070" y="5046"/>
                    <a:pt x="40070" y="7349"/>
                    <a:pt x="40070" y="13194"/>
                  </a:cubicBezTo>
                  <a:lnTo>
                    <a:pt x="40070" y="111378"/>
                  </a:lnTo>
                  <a:close/>
                  <a:moveTo>
                    <a:pt x="120465" y="64763"/>
                  </a:moveTo>
                  <a:cubicBezTo>
                    <a:pt x="120465" y="70972"/>
                    <a:pt x="115500" y="75044"/>
                    <a:pt x="110360" y="75044"/>
                  </a:cubicBezTo>
                  <a:cubicBezTo>
                    <a:pt x="104156" y="75044"/>
                    <a:pt x="100072" y="70082"/>
                    <a:pt x="100072" y="64946"/>
                  </a:cubicBezTo>
                  <a:cubicBezTo>
                    <a:pt x="100072" y="58736"/>
                    <a:pt x="105038" y="54663"/>
                    <a:pt x="110185" y="54663"/>
                  </a:cubicBezTo>
                  <a:cubicBezTo>
                    <a:pt x="116390" y="54663"/>
                    <a:pt x="120465" y="59625"/>
                    <a:pt x="120465" y="64763"/>
                  </a:cubicBezTo>
                  <a:close/>
                  <a:moveTo>
                    <a:pt x="120465" y="8763"/>
                  </a:moveTo>
                  <a:cubicBezTo>
                    <a:pt x="120465" y="14963"/>
                    <a:pt x="115500" y="19045"/>
                    <a:pt x="110360" y="19045"/>
                  </a:cubicBezTo>
                  <a:cubicBezTo>
                    <a:pt x="104156" y="19045"/>
                    <a:pt x="100072" y="14083"/>
                    <a:pt x="100072" y="8945"/>
                  </a:cubicBezTo>
                  <a:cubicBezTo>
                    <a:pt x="100072" y="2737"/>
                    <a:pt x="105038" y="-1337"/>
                    <a:pt x="110185" y="-1337"/>
                  </a:cubicBezTo>
                  <a:cubicBezTo>
                    <a:pt x="116390" y="-1337"/>
                    <a:pt x="120465" y="3626"/>
                    <a:pt x="120465" y="8763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267" name="任意多边形: 形状 266">
              <a:extLst>
                <a:ext uri="{FF2B5EF4-FFF2-40B4-BE49-F238E27FC236}">
                  <a16:creationId xmlns:a16="http://schemas.microsoft.com/office/drawing/2014/main" id="{1BD40BF0-A08C-9938-AA8B-6FA33DA26AB3}"/>
                </a:ext>
              </a:extLst>
            </p:cNvPr>
            <p:cNvSpPr/>
            <p:nvPr>
              <p:custDataLst>
                <p:tags r:id="rId74"/>
              </p:custDataLst>
            </p:nvPr>
          </p:nvSpPr>
          <p:spPr>
            <a:xfrm flipV="1">
              <a:off x="9060397" y="-13406314"/>
              <a:ext cx="53726" cy="119265"/>
            </a:xfrm>
            <a:custGeom>
              <a:avLst/>
              <a:gdLst>
                <a:gd name="connsiteX0" fmla="*/ 49119 w 53726"/>
                <a:gd name="connsiteY0" fmla="*/ 111195 h 119265"/>
                <a:gd name="connsiteX1" fmla="*/ 42024 w 53726"/>
                <a:gd name="connsiteY1" fmla="*/ 117929 h 119265"/>
                <a:gd name="connsiteX2" fmla="*/ 32094 w 53726"/>
                <a:gd name="connsiteY2" fmla="*/ 108187 h 119265"/>
                <a:gd name="connsiteX3" fmla="*/ 39188 w 53726"/>
                <a:gd name="connsiteY3" fmla="*/ 101446 h 119265"/>
                <a:gd name="connsiteX4" fmla="*/ 49119 w 53726"/>
                <a:gd name="connsiteY4" fmla="*/ 111195 h 119265"/>
                <a:gd name="connsiteX5" fmla="*/ 12941 w 53726"/>
                <a:gd name="connsiteY5" fmla="*/ 21165 h 119265"/>
                <a:gd name="connsiteX6" fmla="*/ 11352 w 53726"/>
                <a:gd name="connsiteY6" fmla="*/ 13726 h 119265"/>
                <a:gd name="connsiteX7" fmla="*/ 28193 w 53726"/>
                <a:gd name="connsiteY7" fmla="*/ -1337 h 119265"/>
                <a:gd name="connsiteX8" fmla="*/ 53726 w 53726"/>
                <a:gd name="connsiteY8" fmla="*/ 25778 h 119265"/>
                <a:gd name="connsiteX9" fmla="*/ 50890 w 53726"/>
                <a:gd name="connsiteY9" fmla="*/ 28081 h 119265"/>
                <a:gd name="connsiteX10" fmla="*/ 47521 w 53726"/>
                <a:gd name="connsiteY10" fmla="*/ 25064 h 119265"/>
                <a:gd name="connsiteX11" fmla="*/ 28725 w 53726"/>
                <a:gd name="connsiteY11" fmla="*/ 3626 h 119265"/>
                <a:gd name="connsiteX12" fmla="*/ 24293 w 53726"/>
                <a:gd name="connsiteY12" fmla="*/ 9827 h 119265"/>
                <a:gd name="connsiteX13" fmla="*/ 27129 w 53726"/>
                <a:gd name="connsiteY13" fmla="*/ 21165 h 119265"/>
                <a:gd name="connsiteX14" fmla="*/ 32801 w 53726"/>
                <a:gd name="connsiteY14" fmla="*/ 35347 h 119265"/>
                <a:gd name="connsiteX15" fmla="*/ 41492 w 53726"/>
                <a:gd name="connsiteY15" fmla="*/ 57856 h 119265"/>
                <a:gd name="connsiteX16" fmla="*/ 42556 w 53726"/>
                <a:gd name="connsiteY16" fmla="*/ 63524 h 119265"/>
                <a:gd name="connsiteX17" fmla="*/ 25707 w 53726"/>
                <a:gd name="connsiteY17" fmla="*/ 78586 h 119265"/>
                <a:gd name="connsiteX18" fmla="*/ 0 w 53726"/>
                <a:gd name="connsiteY18" fmla="*/ 51471 h 119265"/>
                <a:gd name="connsiteX19" fmla="*/ 3011 w 53726"/>
                <a:gd name="connsiteY19" fmla="*/ 49168 h 119265"/>
                <a:gd name="connsiteX20" fmla="*/ 6204 w 53726"/>
                <a:gd name="connsiteY20" fmla="*/ 52003 h 119265"/>
                <a:gd name="connsiteX21" fmla="*/ 25175 w 53726"/>
                <a:gd name="connsiteY21" fmla="*/ 73624 h 119265"/>
                <a:gd name="connsiteX22" fmla="*/ 29608 w 53726"/>
                <a:gd name="connsiteY22" fmla="*/ 67422 h 119265"/>
                <a:gd name="connsiteX23" fmla="*/ 24118 w 53726"/>
                <a:gd name="connsiteY23" fmla="*/ 49702 h 119265"/>
                <a:gd name="connsiteX24" fmla="*/ 12941 w 53726"/>
                <a:gd name="connsiteY24" fmla="*/ 21165 h 119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3726" h="119265">
                  <a:moveTo>
                    <a:pt x="49119" y="111195"/>
                  </a:moveTo>
                  <a:cubicBezTo>
                    <a:pt x="49119" y="114030"/>
                    <a:pt x="46989" y="117929"/>
                    <a:pt x="42024" y="117929"/>
                  </a:cubicBezTo>
                  <a:cubicBezTo>
                    <a:pt x="37234" y="117929"/>
                    <a:pt x="32094" y="113323"/>
                    <a:pt x="32094" y="108187"/>
                  </a:cubicBezTo>
                  <a:cubicBezTo>
                    <a:pt x="32094" y="105169"/>
                    <a:pt x="34398" y="101446"/>
                    <a:pt x="39188" y="101446"/>
                  </a:cubicBezTo>
                  <a:cubicBezTo>
                    <a:pt x="44328" y="101446"/>
                    <a:pt x="49119" y="106408"/>
                    <a:pt x="49119" y="111195"/>
                  </a:cubicBezTo>
                  <a:close/>
                  <a:moveTo>
                    <a:pt x="12941" y="21165"/>
                  </a:moveTo>
                  <a:cubicBezTo>
                    <a:pt x="12234" y="18864"/>
                    <a:pt x="11352" y="16734"/>
                    <a:pt x="11352" y="13726"/>
                  </a:cubicBezTo>
                  <a:cubicBezTo>
                    <a:pt x="11352" y="5397"/>
                    <a:pt x="18438" y="-1337"/>
                    <a:pt x="28193" y="-1337"/>
                  </a:cubicBezTo>
                  <a:cubicBezTo>
                    <a:pt x="45925" y="-1337"/>
                    <a:pt x="53726" y="23119"/>
                    <a:pt x="53726" y="25778"/>
                  </a:cubicBezTo>
                  <a:cubicBezTo>
                    <a:pt x="53726" y="28081"/>
                    <a:pt x="51422" y="28081"/>
                    <a:pt x="50890" y="28081"/>
                  </a:cubicBezTo>
                  <a:cubicBezTo>
                    <a:pt x="48404" y="28081"/>
                    <a:pt x="48229" y="27017"/>
                    <a:pt x="47521" y="25064"/>
                  </a:cubicBezTo>
                  <a:cubicBezTo>
                    <a:pt x="43438" y="10891"/>
                    <a:pt x="35637" y="3626"/>
                    <a:pt x="28725" y="3626"/>
                  </a:cubicBezTo>
                  <a:cubicBezTo>
                    <a:pt x="25175" y="3626"/>
                    <a:pt x="24293" y="5929"/>
                    <a:pt x="24293" y="9827"/>
                  </a:cubicBezTo>
                  <a:cubicBezTo>
                    <a:pt x="24293" y="13901"/>
                    <a:pt x="25532" y="17266"/>
                    <a:pt x="27129" y="21165"/>
                  </a:cubicBezTo>
                  <a:cubicBezTo>
                    <a:pt x="28901" y="25954"/>
                    <a:pt x="30855" y="30741"/>
                    <a:pt x="32801" y="35347"/>
                  </a:cubicBezTo>
                  <a:cubicBezTo>
                    <a:pt x="34398" y="39602"/>
                    <a:pt x="40785" y="55728"/>
                    <a:pt x="41492" y="57856"/>
                  </a:cubicBezTo>
                  <a:cubicBezTo>
                    <a:pt x="42024" y="59627"/>
                    <a:pt x="42556" y="61754"/>
                    <a:pt x="42556" y="63524"/>
                  </a:cubicBezTo>
                  <a:cubicBezTo>
                    <a:pt x="42556" y="71853"/>
                    <a:pt x="35462" y="78586"/>
                    <a:pt x="25707" y="78586"/>
                  </a:cubicBezTo>
                  <a:cubicBezTo>
                    <a:pt x="8158" y="78586"/>
                    <a:pt x="0" y="54489"/>
                    <a:pt x="0" y="51471"/>
                  </a:cubicBezTo>
                  <a:cubicBezTo>
                    <a:pt x="0" y="49168"/>
                    <a:pt x="2486" y="49168"/>
                    <a:pt x="3011" y="49168"/>
                  </a:cubicBezTo>
                  <a:cubicBezTo>
                    <a:pt x="5497" y="49168"/>
                    <a:pt x="5672" y="50059"/>
                    <a:pt x="6204" y="52003"/>
                  </a:cubicBezTo>
                  <a:cubicBezTo>
                    <a:pt x="10820" y="67249"/>
                    <a:pt x="18621" y="73624"/>
                    <a:pt x="25175" y="73624"/>
                  </a:cubicBezTo>
                  <a:cubicBezTo>
                    <a:pt x="28019" y="73624"/>
                    <a:pt x="29608" y="72211"/>
                    <a:pt x="29608" y="67422"/>
                  </a:cubicBezTo>
                  <a:cubicBezTo>
                    <a:pt x="29608" y="63350"/>
                    <a:pt x="28551" y="60691"/>
                    <a:pt x="24118" y="49702"/>
                  </a:cubicBezTo>
                  <a:lnTo>
                    <a:pt x="12941" y="21165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268" name="任意多边形: 形状 267">
              <a:extLst>
                <a:ext uri="{FF2B5EF4-FFF2-40B4-BE49-F238E27FC236}">
                  <a16:creationId xmlns:a16="http://schemas.microsoft.com/office/drawing/2014/main" id="{489C4404-4ADA-8B85-E0A3-C2B29999EE5E}"/>
                </a:ext>
              </a:extLst>
            </p:cNvPr>
            <p:cNvSpPr/>
            <p:nvPr>
              <p:custDataLst>
                <p:tags r:id="rId75"/>
              </p:custDataLst>
            </p:nvPr>
          </p:nvSpPr>
          <p:spPr>
            <a:xfrm flipV="1">
              <a:off x="9150820" y="-13541216"/>
              <a:ext cx="58747" cy="253090"/>
            </a:xfrm>
            <a:custGeom>
              <a:avLst/>
              <a:gdLst>
                <a:gd name="connsiteX0" fmla="*/ 58747 w 58747"/>
                <a:gd name="connsiteY0" fmla="*/ 125203 h 253090"/>
                <a:gd name="connsiteX1" fmla="*/ 42033 w 58747"/>
                <a:gd name="connsiteY1" fmla="*/ 204166 h 253090"/>
                <a:gd name="connsiteX2" fmla="*/ 2535 w 58747"/>
                <a:gd name="connsiteY2" fmla="*/ 251749 h 253090"/>
                <a:gd name="connsiteX3" fmla="*/ 0 w 58747"/>
                <a:gd name="connsiteY3" fmla="*/ 249216 h 253090"/>
                <a:gd name="connsiteX4" fmla="*/ 4814 w 58747"/>
                <a:gd name="connsiteY4" fmla="*/ 243397 h 253090"/>
                <a:gd name="connsiteX5" fmla="*/ 44058 w 58747"/>
                <a:gd name="connsiteY5" fmla="*/ 125203 h 253090"/>
                <a:gd name="connsiteX6" fmla="*/ 3289 w 58747"/>
                <a:gd name="connsiteY6" fmla="*/ 5494 h 253090"/>
                <a:gd name="connsiteX7" fmla="*/ 0 w 58747"/>
                <a:gd name="connsiteY7" fmla="*/ 1191 h 253090"/>
                <a:gd name="connsiteX8" fmla="*/ 2535 w 58747"/>
                <a:gd name="connsiteY8" fmla="*/ -1342 h 253090"/>
                <a:gd name="connsiteX9" fmla="*/ 42795 w 58747"/>
                <a:gd name="connsiteY9" fmla="*/ 48012 h 253090"/>
                <a:gd name="connsiteX10" fmla="*/ 58747 w 58747"/>
                <a:gd name="connsiteY10" fmla="*/ 125203 h 253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8747" h="253090">
                  <a:moveTo>
                    <a:pt x="58747" y="125203"/>
                  </a:moveTo>
                  <a:cubicBezTo>
                    <a:pt x="58747" y="144942"/>
                    <a:pt x="55967" y="175567"/>
                    <a:pt x="42033" y="204166"/>
                  </a:cubicBezTo>
                  <a:cubicBezTo>
                    <a:pt x="26843" y="235297"/>
                    <a:pt x="5061" y="251749"/>
                    <a:pt x="2535" y="251749"/>
                  </a:cubicBezTo>
                  <a:cubicBezTo>
                    <a:pt x="1009" y="251749"/>
                    <a:pt x="0" y="250733"/>
                    <a:pt x="0" y="249216"/>
                  </a:cubicBezTo>
                  <a:cubicBezTo>
                    <a:pt x="0" y="248461"/>
                    <a:pt x="0" y="247954"/>
                    <a:pt x="4814" y="243397"/>
                  </a:cubicBezTo>
                  <a:cubicBezTo>
                    <a:pt x="29624" y="218338"/>
                    <a:pt x="44058" y="178099"/>
                    <a:pt x="44058" y="125203"/>
                  </a:cubicBezTo>
                  <a:cubicBezTo>
                    <a:pt x="44058" y="81923"/>
                    <a:pt x="34692" y="37380"/>
                    <a:pt x="3289" y="5494"/>
                  </a:cubicBezTo>
                  <a:cubicBezTo>
                    <a:pt x="0" y="2453"/>
                    <a:pt x="0" y="1946"/>
                    <a:pt x="0" y="1191"/>
                  </a:cubicBezTo>
                  <a:cubicBezTo>
                    <a:pt x="0" y="-326"/>
                    <a:pt x="1009" y="-1342"/>
                    <a:pt x="2535" y="-1342"/>
                  </a:cubicBezTo>
                  <a:cubicBezTo>
                    <a:pt x="5061" y="-1342"/>
                    <a:pt x="27852" y="15871"/>
                    <a:pt x="42795" y="48012"/>
                  </a:cubicBezTo>
                  <a:cubicBezTo>
                    <a:pt x="55712" y="75848"/>
                    <a:pt x="58747" y="103940"/>
                    <a:pt x="58747" y="125203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269" name="任意多边形: 形状 268">
              <a:extLst>
                <a:ext uri="{FF2B5EF4-FFF2-40B4-BE49-F238E27FC236}">
                  <a16:creationId xmlns:a16="http://schemas.microsoft.com/office/drawing/2014/main" id="{6EF7516D-D918-1028-93E6-C2CB2F22B1B6}"/>
                </a:ext>
              </a:extLst>
            </p:cNvPr>
            <p:cNvSpPr/>
            <p:nvPr>
              <p:custDataLst>
                <p:tags r:id="rId76"/>
              </p:custDataLst>
            </p:nvPr>
          </p:nvSpPr>
          <p:spPr>
            <a:xfrm flipV="1">
              <a:off x="9319160" y="-13480730"/>
              <a:ext cx="224867" cy="132119"/>
            </a:xfrm>
            <a:custGeom>
              <a:avLst/>
              <a:gdLst>
                <a:gd name="connsiteX0" fmla="*/ 197269 w 224867"/>
                <a:gd name="connsiteY0" fmla="*/ 59652 h 132119"/>
                <a:gd name="connsiteX1" fmla="*/ 174478 w 224867"/>
                <a:gd name="connsiteY1" fmla="*/ 35357 h 132119"/>
                <a:gd name="connsiteX2" fmla="*/ 161052 w 224867"/>
                <a:gd name="connsiteY2" fmla="*/ 1699 h 132119"/>
                <a:gd name="connsiteX3" fmla="*/ 166121 w 224867"/>
                <a:gd name="connsiteY3" fmla="*/ -1342 h 132119"/>
                <a:gd name="connsiteX4" fmla="*/ 171689 w 224867"/>
                <a:gd name="connsiteY4" fmla="*/ 3724 h 132119"/>
                <a:gd name="connsiteX5" fmla="*/ 221070 w 224867"/>
                <a:gd name="connsiteY5" fmla="*/ 61431 h 132119"/>
                <a:gd name="connsiteX6" fmla="*/ 224867 w 224867"/>
                <a:gd name="connsiteY6" fmla="*/ 64717 h 132119"/>
                <a:gd name="connsiteX7" fmla="*/ 222842 w 224867"/>
                <a:gd name="connsiteY7" fmla="*/ 67505 h 132119"/>
                <a:gd name="connsiteX8" fmla="*/ 171435 w 224867"/>
                <a:gd name="connsiteY8" fmla="*/ 126974 h 132119"/>
                <a:gd name="connsiteX9" fmla="*/ 166121 w 224867"/>
                <a:gd name="connsiteY9" fmla="*/ 130778 h 132119"/>
                <a:gd name="connsiteX10" fmla="*/ 161052 w 224867"/>
                <a:gd name="connsiteY10" fmla="*/ 127737 h 132119"/>
                <a:gd name="connsiteX11" fmla="*/ 173969 w 224867"/>
                <a:gd name="connsiteY11" fmla="*/ 94326 h 132119"/>
                <a:gd name="connsiteX12" fmla="*/ 197269 w 224867"/>
                <a:gd name="connsiteY12" fmla="*/ 69776 h 132119"/>
                <a:gd name="connsiteX13" fmla="*/ 9119 w 224867"/>
                <a:gd name="connsiteY13" fmla="*/ 69776 h 132119"/>
                <a:gd name="connsiteX14" fmla="*/ 0 w 224867"/>
                <a:gd name="connsiteY14" fmla="*/ 64717 h 132119"/>
                <a:gd name="connsiteX15" fmla="*/ 9119 w 224867"/>
                <a:gd name="connsiteY15" fmla="*/ 59652 h 132119"/>
                <a:gd name="connsiteX16" fmla="*/ 197269 w 224867"/>
                <a:gd name="connsiteY16" fmla="*/ 59652 h 132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4867" h="132119">
                  <a:moveTo>
                    <a:pt x="197269" y="59652"/>
                  </a:moveTo>
                  <a:cubicBezTo>
                    <a:pt x="183336" y="49028"/>
                    <a:pt x="176503" y="38651"/>
                    <a:pt x="174478" y="35357"/>
                  </a:cubicBezTo>
                  <a:cubicBezTo>
                    <a:pt x="163078" y="17897"/>
                    <a:pt x="161052" y="1953"/>
                    <a:pt x="161052" y="1699"/>
                  </a:cubicBezTo>
                  <a:cubicBezTo>
                    <a:pt x="161052" y="-1342"/>
                    <a:pt x="164094" y="-1342"/>
                    <a:pt x="166121" y="-1342"/>
                  </a:cubicBezTo>
                  <a:cubicBezTo>
                    <a:pt x="170426" y="-1342"/>
                    <a:pt x="170680" y="-833"/>
                    <a:pt x="171689" y="3724"/>
                  </a:cubicBezTo>
                  <a:cubicBezTo>
                    <a:pt x="177513" y="28527"/>
                    <a:pt x="192455" y="49783"/>
                    <a:pt x="221070" y="61431"/>
                  </a:cubicBezTo>
                  <a:cubicBezTo>
                    <a:pt x="224105" y="62439"/>
                    <a:pt x="224867" y="62948"/>
                    <a:pt x="224867" y="64717"/>
                  </a:cubicBezTo>
                  <a:cubicBezTo>
                    <a:pt x="224867" y="66488"/>
                    <a:pt x="223350" y="67251"/>
                    <a:pt x="222842" y="67505"/>
                  </a:cubicBezTo>
                  <a:cubicBezTo>
                    <a:pt x="211696" y="71809"/>
                    <a:pt x="181056" y="84457"/>
                    <a:pt x="171435" y="126974"/>
                  </a:cubicBezTo>
                  <a:cubicBezTo>
                    <a:pt x="170680" y="130015"/>
                    <a:pt x="170426" y="130778"/>
                    <a:pt x="166121" y="130778"/>
                  </a:cubicBezTo>
                  <a:cubicBezTo>
                    <a:pt x="164094" y="130778"/>
                    <a:pt x="161052" y="130778"/>
                    <a:pt x="161052" y="127737"/>
                  </a:cubicBezTo>
                  <a:cubicBezTo>
                    <a:pt x="161052" y="127228"/>
                    <a:pt x="163332" y="111285"/>
                    <a:pt x="173969" y="94326"/>
                  </a:cubicBezTo>
                  <a:cubicBezTo>
                    <a:pt x="179029" y="86735"/>
                    <a:pt x="186378" y="77881"/>
                    <a:pt x="197269" y="69776"/>
                  </a:cubicBezTo>
                  <a:lnTo>
                    <a:pt x="9119" y="69776"/>
                  </a:lnTo>
                  <a:cubicBezTo>
                    <a:pt x="4560" y="69776"/>
                    <a:pt x="0" y="69776"/>
                    <a:pt x="0" y="64717"/>
                  </a:cubicBezTo>
                  <a:cubicBezTo>
                    <a:pt x="0" y="59652"/>
                    <a:pt x="4560" y="59652"/>
                    <a:pt x="9119" y="59652"/>
                  </a:cubicBezTo>
                  <a:lnTo>
                    <a:pt x="197269" y="59652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270" name="任意多边形: 形状 269">
              <a:extLst>
                <a:ext uri="{FF2B5EF4-FFF2-40B4-BE49-F238E27FC236}">
                  <a16:creationId xmlns:a16="http://schemas.microsoft.com/office/drawing/2014/main" id="{20AE481C-6BAE-425F-237E-CEEC7E964695}"/>
                </a:ext>
              </a:extLst>
            </p:cNvPr>
            <p:cNvSpPr/>
            <p:nvPr>
              <p:custDataLst>
                <p:tags r:id="rId77"/>
              </p:custDataLst>
            </p:nvPr>
          </p:nvSpPr>
          <p:spPr>
            <a:xfrm flipV="1">
              <a:off x="9625559" y="-13518690"/>
              <a:ext cx="103821" cy="219178"/>
            </a:xfrm>
            <a:custGeom>
              <a:avLst/>
              <a:gdLst>
                <a:gd name="connsiteX0" fmla="*/ 103822 w 103821"/>
                <a:gd name="connsiteY0" fmla="*/ 208724 h 219178"/>
                <a:gd name="connsiteX1" fmla="*/ 94193 w 103821"/>
                <a:gd name="connsiteY1" fmla="*/ 217837 h 219178"/>
                <a:gd name="connsiteX2" fmla="*/ 80776 w 103821"/>
                <a:gd name="connsiteY2" fmla="*/ 204428 h 219178"/>
                <a:gd name="connsiteX3" fmla="*/ 90142 w 103821"/>
                <a:gd name="connsiteY3" fmla="*/ 195313 h 219178"/>
                <a:gd name="connsiteX4" fmla="*/ 103822 w 103821"/>
                <a:gd name="connsiteY4" fmla="*/ 208724 h 219178"/>
                <a:gd name="connsiteX5" fmla="*/ 52924 w 103821"/>
                <a:gd name="connsiteY5" fmla="*/ 37890 h 219178"/>
                <a:gd name="connsiteX6" fmla="*/ 21775 w 103821"/>
                <a:gd name="connsiteY6" fmla="*/ 4232 h 219178"/>
                <a:gd name="connsiteX7" fmla="*/ 11900 w 103821"/>
                <a:gd name="connsiteY7" fmla="*/ 6512 h 219178"/>
                <a:gd name="connsiteX8" fmla="*/ 23292 w 103821"/>
                <a:gd name="connsiteY8" fmla="*/ 19921 h 219178"/>
                <a:gd name="connsiteX9" fmla="*/ 13672 w 103821"/>
                <a:gd name="connsiteY9" fmla="*/ 28782 h 219178"/>
                <a:gd name="connsiteX10" fmla="*/ 0 w 103821"/>
                <a:gd name="connsiteY10" fmla="*/ 14355 h 219178"/>
                <a:gd name="connsiteX11" fmla="*/ 22283 w 103821"/>
                <a:gd name="connsiteY11" fmla="*/ -1341 h 219178"/>
                <a:gd name="connsiteX12" fmla="*/ 69885 w 103821"/>
                <a:gd name="connsiteY12" fmla="*/ 37134 h 219178"/>
                <a:gd name="connsiteX13" fmla="*/ 93185 w 103821"/>
                <a:gd name="connsiteY13" fmla="*/ 129761 h 219178"/>
                <a:gd name="connsiteX14" fmla="*/ 94448 w 103821"/>
                <a:gd name="connsiteY14" fmla="*/ 139130 h 219178"/>
                <a:gd name="connsiteX15" fmla="*/ 71155 w 103821"/>
                <a:gd name="connsiteY15" fmla="*/ 162410 h 219178"/>
                <a:gd name="connsiteX16" fmla="*/ 30887 w 103821"/>
                <a:gd name="connsiteY16" fmla="*/ 123434 h 219178"/>
                <a:gd name="connsiteX17" fmla="*/ 33930 w 103821"/>
                <a:gd name="connsiteY17" fmla="*/ 120909 h 219178"/>
                <a:gd name="connsiteX18" fmla="*/ 38489 w 103821"/>
                <a:gd name="connsiteY18" fmla="*/ 125966 h 219178"/>
                <a:gd name="connsiteX19" fmla="*/ 70393 w 103821"/>
                <a:gd name="connsiteY19" fmla="*/ 156845 h 219178"/>
                <a:gd name="connsiteX20" fmla="*/ 78496 w 103821"/>
                <a:gd name="connsiteY20" fmla="*/ 145205 h 219178"/>
                <a:gd name="connsiteX21" fmla="*/ 76725 w 103821"/>
                <a:gd name="connsiteY21" fmla="*/ 132295 h 219178"/>
                <a:gd name="connsiteX22" fmla="*/ 52924 w 103821"/>
                <a:gd name="connsiteY22" fmla="*/ 37890 h 219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03821" h="219178">
                  <a:moveTo>
                    <a:pt x="103822" y="208724"/>
                  </a:moveTo>
                  <a:cubicBezTo>
                    <a:pt x="103822" y="213536"/>
                    <a:pt x="100271" y="217837"/>
                    <a:pt x="94193" y="217837"/>
                  </a:cubicBezTo>
                  <a:cubicBezTo>
                    <a:pt x="88370" y="217837"/>
                    <a:pt x="80776" y="212019"/>
                    <a:pt x="80776" y="204428"/>
                  </a:cubicBezTo>
                  <a:cubicBezTo>
                    <a:pt x="80776" y="199362"/>
                    <a:pt x="84319" y="195313"/>
                    <a:pt x="90142" y="195313"/>
                  </a:cubicBezTo>
                  <a:cubicBezTo>
                    <a:pt x="96982" y="195313"/>
                    <a:pt x="103822" y="201896"/>
                    <a:pt x="103822" y="208724"/>
                  </a:cubicBezTo>
                  <a:close/>
                  <a:moveTo>
                    <a:pt x="52924" y="37890"/>
                  </a:moveTo>
                  <a:cubicBezTo>
                    <a:pt x="48110" y="18659"/>
                    <a:pt x="35955" y="4232"/>
                    <a:pt x="21775" y="4232"/>
                  </a:cubicBezTo>
                  <a:cubicBezTo>
                    <a:pt x="20258" y="4232"/>
                    <a:pt x="16460" y="4232"/>
                    <a:pt x="11900" y="6512"/>
                  </a:cubicBezTo>
                  <a:cubicBezTo>
                    <a:pt x="19495" y="8281"/>
                    <a:pt x="23292" y="14856"/>
                    <a:pt x="23292" y="19921"/>
                  </a:cubicBezTo>
                  <a:cubicBezTo>
                    <a:pt x="23292" y="23970"/>
                    <a:pt x="20511" y="28782"/>
                    <a:pt x="13672" y="28782"/>
                  </a:cubicBezTo>
                  <a:cubicBezTo>
                    <a:pt x="7340" y="28782"/>
                    <a:pt x="0" y="23463"/>
                    <a:pt x="0" y="14355"/>
                  </a:cubicBezTo>
                  <a:cubicBezTo>
                    <a:pt x="0" y="4232"/>
                    <a:pt x="10129" y="-1341"/>
                    <a:pt x="22283" y="-1341"/>
                  </a:cubicBezTo>
                  <a:cubicBezTo>
                    <a:pt x="40006" y="-1341"/>
                    <a:pt x="63553" y="12077"/>
                    <a:pt x="69885" y="37134"/>
                  </a:cubicBezTo>
                  <a:lnTo>
                    <a:pt x="93185" y="129761"/>
                  </a:lnTo>
                  <a:cubicBezTo>
                    <a:pt x="94448" y="134827"/>
                    <a:pt x="94448" y="138368"/>
                    <a:pt x="94448" y="139130"/>
                  </a:cubicBezTo>
                  <a:cubicBezTo>
                    <a:pt x="94448" y="153549"/>
                    <a:pt x="83819" y="162410"/>
                    <a:pt x="71155" y="162410"/>
                  </a:cubicBezTo>
                  <a:cubicBezTo>
                    <a:pt x="45321" y="162410"/>
                    <a:pt x="30887" y="125712"/>
                    <a:pt x="30887" y="123434"/>
                  </a:cubicBezTo>
                  <a:cubicBezTo>
                    <a:pt x="30887" y="120909"/>
                    <a:pt x="33421" y="120909"/>
                    <a:pt x="33930" y="120909"/>
                  </a:cubicBezTo>
                  <a:cubicBezTo>
                    <a:pt x="36210" y="120909"/>
                    <a:pt x="36463" y="121154"/>
                    <a:pt x="38489" y="125966"/>
                  </a:cubicBezTo>
                  <a:cubicBezTo>
                    <a:pt x="44821" y="141401"/>
                    <a:pt x="56467" y="156845"/>
                    <a:pt x="70393" y="156845"/>
                  </a:cubicBezTo>
                  <a:cubicBezTo>
                    <a:pt x="73936" y="156845"/>
                    <a:pt x="78496" y="155827"/>
                    <a:pt x="78496" y="145205"/>
                  </a:cubicBezTo>
                  <a:cubicBezTo>
                    <a:pt x="78496" y="139377"/>
                    <a:pt x="77741" y="136598"/>
                    <a:pt x="76725" y="132295"/>
                  </a:cubicBezTo>
                  <a:lnTo>
                    <a:pt x="52924" y="37890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271" name="任意多边形: 形状 270">
              <a:extLst>
                <a:ext uri="{FF2B5EF4-FFF2-40B4-BE49-F238E27FC236}">
                  <a16:creationId xmlns:a16="http://schemas.microsoft.com/office/drawing/2014/main" id="{CEB0FE88-83C5-B30A-3961-22E93A500516}"/>
                </a:ext>
              </a:extLst>
            </p:cNvPr>
            <p:cNvSpPr/>
            <p:nvPr>
              <p:custDataLst>
                <p:tags r:id="rId78"/>
              </p:custDataLst>
            </p:nvPr>
          </p:nvSpPr>
          <p:spPr>
            <a:xfrm flipV="1">
              <a:off x="9755084" y="-13578887"/>
              <a:ext cx="179002" cy="124758"/>
            </a:xfrm>
            <a:custGeom>
              <a:avLst/>
              <a:gdLst>
                <a:gd name="connsiteX0" fmla="*/ 36178 w 179002"/>
                <a:gd name="connsiteY0" fmla="*/ 70417 h 124758"/>
                <a:gd name="connsiteX1" fmla="*/ 54258 w 179002"/>
                <a:gd name="connsiteY1" fmla="*/ 70417 h 124758"/>
                <a:gd name="connsiteX2" fmla="*/ 59939 w 179002"/>
                <a:gd name="connsiteY2" fmla="*/ 74316 h 124758"/>
                <a:gd name="connsiteX3" fmla="*/ 54616 w 179002"/>
                <a:gd name="connsiteY3" fmla="*/ 76802 h 124758"/>
                <a:gd name="connsiteX4" fmla="*/ 37774 w 179002"/>
                <a:gd name="connsiteY4" fmla="*/ 76802 h 124758"/>
                <a:gd name="connsiteX5" fmla="*/ 44328 w 179002"/>
                <a:gd name="connsiteY5" fmla="*/ 103027 h 124758"/>
                <a:gd name="connsiteX6" fmla="*/ 44860 w 179002"/>
                <a:gd name="connsiteY6" fmla="*/ 105513 h 124758"/>
                <a:gd name="connsiteX7" fmla="*/ 38839 w 179002"/>
                <a:gd name="connsiteY7" fmla="*/ 111182 h 124758"/>
                <a:gd name="connsiteX8" fmla="*/ 30497 w 179002"/>
                <a:gd name="connsiteY8" fmla="*/ 103559 h 124758"/>
                <a:gd name="connsiteX9" fmla="*/ 23761 w 179002"/>
                <a:gd name="connsiteY9" fmla="*/ 76802 h 124758"/>
                <a:gd name="connsiteX10" fmla="*/ 5680 w 179002"/>
                <a:gd name="connsiteY10" fmla="*/ 76802 h 124758"/>
                <a:gd name="connsiteX11" fmla="*/ 0 w 179002"/>
                <a:gd name="connsiteY11" fmla="*/ 72903 h 124758"/>
                <a:gd name="connsiteX12" fmla="*/ 5323 w 179002"/>
                <a:gd name="connsiteY12" fmla="*/ 70417 h 124758"/>
                <a:gd name="connsiteX13" fmla="*/ 22165 w 179002"/>
                <a:gd name="connsiteY13" fmla="*/ 70417 h 124758"/>
                <a:gd name="connsiteX14" fmla="*/ 11710 w 179002"/>
                <a:gd name="connsiteY14" fmla="*/ 28600 h 124758"/>
                <a:gd name="connsiteX15" fmla="*/ 9048 w 179002"/>
                <a:gd name="connsiteY15" fmla="*/ 15482 h 124758"/>
                <a:gd name="connsiteX16" fmla="*/ 28019 w 179002"/>
                <a:gd name="connsiteY16" fmla="*/ -1350 h 124758"/>
                <a:gd name="connsiteX17" fmla="*/ 58874 w 179002"/>
                <a:gd name="connsiteY17" fmla="*/ 25765 h 124758"/>
                <a:gd name="connsiteX18" fmla="*/ 56038 w 179002"/>
                <a:gd name="connsiteY18" fmla="*/ 28066 h 124758"/>
                <a:gd name="connsiteX19" fmla="*/ 52312 w 179002"/>
                <a:gd name="connsiteY19" fmla="*/ 24701 h 124758"/>
                <a:gd name="connsiteX20" fmla="*/ 28552 w 179002"/>
                <a:gd name="connsiteY20" fmla="*/ 3613 h 124758"/>
                <a:gd name="connsiteX21" fmla="*/ 22347 w 179002"/>
                <a:gd name="connsiteY21" fmla="*/ 12291 h 124758"/>
                <a:gd name="connsiteX22" fmla="*/ 23411 w 179002"/>
                <a:gd name="connsiteY22" fmla="*/ 19564 h 124758"/>
                <a:gd name="connsiteX23" fmla="*/ 36178 w 179002"/>
                <a:gd name="connsiteY23" fmla="*/ 70417 h 124758"/>
                <a:gd name="connsiteX24" fmla="*/ 124568 w 179002"/>
                <a:gd name="connsiteY24" fmla="*/ 118089 h 124758"/>
                <a:gd name="connsiteX25" fmla="*/ 125276 w 179002"/>
                <a:gd name="connsiteY25" fmla="*/ 120932 h 124758"/>
                <a:gd name="connsiteX26" fmla="*/ 122439 w 179002"/>
                <a:gd name="connsiteY26" fmla="*/ 123408 h 124758"/>
                <a:gd name="connsiteX27" fmla="*/ 99743 w 179002"/>
                <a:gd name="connsiteY27" fmla="*/ 121639 h 124758"/>
                <a:gd name="connsiteX28" fmla="*/ 95842 w 179002"/>
                <a:gd name="connsiteY28" fmla="*/ 117565 h 124758"/>
                <a:gd name="connsiteX29" fmla="*/ 100458 w 179002"/>
                <a:gd name="connsiteY29" fmla="*/ 115081 h 124758"/>
                <a:gd name="connsiteX30" fmla="*/ 108966 w 179002"/>
                <a:gd name="connsiteY30" fmla="*/ 112420 h 124758"/>
                <a:gd name="connsiteX31" fmla="*/ 108259 w 179002"/>
                <a:gd name="connsiteY31" fmla="*/ 108521 h 124758"/>
                <a:gd name="connsiteX32" fmla="*/ 83259 w 179002"/>
                <a:gd name="connsiteY32" fmla="*/ 8217 h 124758"/>
                <a:gd name="connsiteX33" fmla="*/ 82369 w 179002"/>
                <a:gd name="connsiteY33" fmla="*/ 4320 h 124758"/>
                <a:gd name="connsiteX34" fmla="*/ 88399 w 179002"/>
                <a:gd name="connsiteY34" fmla="*/ -1350 h 124758"/>
                <a:gd name="connsiteX35" fmla="*/ 95667 w 179002"/>
                <a:gd name="connsiteY35" fmla="*/ 3254 h 124758"/>
                <a:gd name="connsiteX36" fmla="*/ 98678 w 179002"/>
                <a:gd name="connsiteY36" fmla="*/ 14418 h 124758"/>
                <a:gd name="connsiteX37" fmla="*/ 102762 w 179002"/>
                <a:gd name="connsiteY37" fmla="*/ 30196 h 124758"/>
                <a:gd name="connsiteX38" fmla="*/ 105598 w 179002"/>
                <a:gd name="connsiteY38" fmla="*/ 42248 h 124758"/>
                <a:gd name="connsiteX39" fmla="*/ 110920 w 179002"/>
                <a:gd name="connsiteY39" fmla="*/ 54825 h 124758"/>
                <a:gd name="connsiteX40" fmla="*/ 139289 w 179002"/>
                <a:gd name="connsiteY40" fmla="*/ 73610 h 124758"/>
                <a:gd name="connsiteX41" fmla="*/ 149751 w 179002"/>
                <a:gd name="connsiteY41" fmla="*/ 61208 h 124758"/>
                <a:gd name="connsiteX42" fmla="*/ 139289 w 179002"/>
                <a:gd name="connsiteY42" fmla="*/ 23462 h 124758"/>
                <a:gd name="connsiteX43" fmla="*/ 136628 w 179002"/>
                <a:gd name="connsiteY43" fmla="*/ 13886 h 124758"/>
                <a:gd name="connsiteX44" fmla="*/ 153470 w 179002"/>
                <a:gd name="connsiteY44" fmla="*/ -1350 h 124758"/>
                <a:gd name="connsiteX45" fmla="*/ 179002 w 179002"/>
                <a:gd name="connsiteY45" fmla="*/ 25765 h 124758"/>
                <a:gd name="connsiteX46" fmla="*/ 176166 w 179002"/>
                <a:gd name="connsiteY46" fmla="*/ 28066 h 124758"/>
                <a:gd name="connsiteX47" fmla="*/ 172797 w 179002"/>
                <a:gd name="connsiteY47" fmla="*/ 25050 h 124758"/>
                <a:gd name="connsiteX48" fmla="*/ 154002 w 179002"/>
                <a:gd name="connsiteY48" fmla="*/ 3613 h 124758"/>
                <a:gd name="connsiteX49" fmla="*/ 149569 w 179002"/>
                <a:gd name="connsiteY49" fmla="*/ 9814 h 124758"/>
                <a:gd name="connsiteX50" fmla="*/ 153652 w 179002"/>
                <a:gd name="connsiteY50" fmla="*/ 24169 h 124758"/>
                <a:gd name="connsiteX51" fmla="*/ 163050 w 179002"/>
                <a:gd name="connsiteY51" fmla="*/ 58373 h 124758"/>
                <a:gd name="connsiteX52" fmla="*/ 156488 w 179002"/>
                <a:gd name="connsiteY52" fmla="*/ 73784 h 124758"/>
                <a:gd name="connsiteX53" fmla="*/ 139996 w 179002"/>
                <a:gd name="connsiteY53" fmla="*/ 78573 h 124758"/>
                <a:gd name="connsiteX54" fmla="*/ 111095 w 179002"/>
                <a:gd name="connsiteY54" fmla="*/ 63869 h 124758"/>
                <a:gd name="connsiteX55" fmla="*/ 124568 w 179002"/>
                <a:gd name="connsiteY55" fmla="*/ 118089 h 124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79002" h="124758">
                  <a:moveTo>
                    <a:pt x="36178" y="70417"/>
                  </a:moveTo>
                  <a:lnTo>
                    <a:pt x="54258" y="70417"/>
                  </a:lnTo>
                  <a:cubicBezTo>
                    <a:pt x="57627" y="70417"/>
                    <a:pt x="59939" y="70417"/>
                    <a:pt x="59939" y="74316"/>
                  </a:cubicBezTo>
                  <a:cubicBezTo>
                    <a:pt x="59939" y="76802"/>
                    <a:pt x="57627" y="76802"/>
                    <a:pt x="54616" y="76802"/>
                  </a:cubicBezTo>
                  <a:lnTo>
                    <a:pt x="37774" y="76802"/>
                  </a:lnTo>
                  <a:lnTo>
                    <a:pt x="44328" y="103027"/>
                  </a:lnTo>
                  <a:cubicBezTo>
                    <a:pt x="44511" y="103917"/>
                    <a:pt x="44860" y="104798"/>
                    <a:pt x="44860" y="105513"/>
                  </a:cubicBezTo>
                  <a:cubicBezTo>
                    <a:pt x="44860" y="108704"/>
                    <a:pt x="42382" y="111182"/>
                    <a:pt x="38839" y="111182"/>
                  </a:cubicBezTo>
                  <a:cubicBezTo>
                    <a:pt x="34406" y="111182"/>
                    <a:pt x="31745" y="108172"/>
                    <a:pt x="30497" y="103559"/>
                  </a:cubicBezTo>
                  <a:cubicBezTo>
                    <a:pt x="29258" y="99128"/>
                    <a:pt x="31563" y="107640"/>
                    <a:pt x="23761" y="76802"/>
                  </a:cubicBezTo>
                  <a:lnTo>
                    <a:pt x="5680" y="76802"/>
                  </a:lnTo>
                  <a:cubicBezTo>
                    <a:pt x="2312" y="76802"/>
                    <a:pt x="0" y="76802"/>
                    <a:pt x="0" y="72903"/>
                  </a:cubicBezTo>
                  <a:cubicBezTo>
                    <a:pt x="0" y="70417"/>
                    <a:pt x="2129" y="70417"/>
                    <a:pt x="5323" y="70417"/>
                  </a:cubicBezTo>
                  <a:lnTo>
                    <a:pt x="22165" y="70417"/>
                  </a:lnTo>
                  <a:lnTo>
                    <a:pt x="11710" y="28600"/>
                  </a:lnTo>
                  <a:cubicBezTo>
                    <a:pt x="10645" y="24169"/>
                    <a:pt x="9048" y="17785"/>
                    <a:pt x="9048" y="15482"/>
                  </a:cubicBezTo>
                  <a:cubicBezTo>
                    <a:pt x="9048" y="5025"/>
                    <a:pt x="17914" y="-1350"/>
                    <a:pt x="28019" y="-1350"/>
                  </a:cubicBezTo>
                  <a:cubicBezTo>
                    <a:pt x="47705" y="-1350"/>
                    <a:pt x="58874" y="23462"/>
                    <a:pt x="58874" y="25765"/>
                  </a:cubicBezTo>
                  <a:cubicBezTo>
                    <a:pt x="58874" y="28066"/>
                    <a:pt x="56570" y="28066"/>
                    <a:pt x="56038" y="28066"/>
                  </a:cubicBezTo>
                  <a:cubicBezTo>
                    <a:pt x="53909" y="28066"/>
                    <a:pt x="53726" y="27710"/>
                    <a:pt x="52312" y="24701"/>
                  </a:cubicBezTo>
                  <a:cubicBezTo>
                    <a:pt x="47348" y="13537"/>
                    <a:pt x="38307" y="3613"/>
                    <a:pt x="28552" y="3613"/>
                  </a:cubicBezTo>
                  <a:cubicBezTo>
                    <a:pt x="24826" y="3613"/>
                    <a:pt x="22347" y="5915"/>
                    <a:pt x="22347" y="12291"/>
                  </a:cubicBezTo>
                  <a:cubicBezTo>
                    <a:pt x="22347" y="14069"/>
                    <a:pt x="23054" y="17785"/>
                    <a:pt x="23411" y="19564"/>
                  </a:cubicBezTo>
                  <a:lnTo>
                    <a:pt x="36178" y="70417"/>
                  </a:lnTo>
                  <a:close/>
                  <a:moveTo>
                    <a:pt x="124568" y="118089"/>
                  </a:moveTo>
                  <a:cubicBezTo>
                    <a:pt x="124744" y="118446"/>
                    <a:pt x="125276" y="120749"/>
                    <a:pt x="125276" y="120932"/>
                  </a:cubicBezTo>
                  <a:cubicBezTo>
                    <a:pt x="125276" y="121813"/>
                    <a:pt x="124568" y="123408"/>
                    <a:pt x="122439" y="123408"/>
                  </a:cubicBezTo>
                  <a:cubicBezTo>
                    <a:pt x="118896" y="123408"/>
                    <a:pt x="104176" y="121996"/>
                    <a:pt x="99743" y="121639"/>
                  </a:cubicBezTo>
                  <a:cubicBezTo>
                    <a:pt x="98329" y="121464"/>
                    <a:pt x="95842" y="121281"/>
                    <a:pt x="95842" y="117565"/>
                  </a:cubicBezTo>
                  <a:cubicBezTo>
                    <a:pt x="95842" y="115081"/>
                    <a:pt x="98329" y="115081"/>
                    <a:pt x="100458" y="115081"/>
                  </a:cubicBezTo>
                  <a:cubicBezTo>
                    <a:pt x="108966" y="115081"/>
                    <a:pt x="108966" y="113842"/>
                    <a:pt x="108966" y="112420"/>
                  </a:cubicBezTo>
                  <a:cubicBezTo>
                    <a:pt x="108966" y="111182"/>
                    <a:pt x="108609" y="110117"/>
                    <a:pt x="108259" y="108521"/>
                  </a:cubicBezTo>
                  <a:lnTo>
                    <a:pt x="83259" y="8217"/>
                  </a:lnTo>
                  <a:cubicBezTo>
                    <a:pt x="82369" y="5025"/>
                    <a:pt x="82369" y="4676"/>
                    <a:pt x="82369" y="4320"/>
                  </a:cubicBezTo>
                  <a:cubicBezTo>
                    <a:pt x="82369" y="1659"/>
                    <a:pt x="84498" y="-1350"/>
                    <a:pt x="88399" y="-1350"/>
                  </a:cubicBezTo>
                  <a:cubicBezTo>
                    <a:pt x="90345" y="-1350"/>
                    <a:pt x="93713" y="-469"/>
                    <a:pt x="95667" y="3254"/>
                  </a:cubicBezTo>
                  <a:cubicBezTo>
                    <a:pt x="96200" y="4320"/>
                    <a:pt x="97797" y="10703"/>
                    <a:pt x="98678" y="14418"/>
                  </a:cubicBezTo>
                  <a:lnTo>
                    <a:pt x="102762" y="30196"/>
                  </a:lnTo>
                  <a:cubicBezTo>
                    <a:pt x="103294" y="32855"/>
                    <a:pt x="105065" y="39588"/>
                    <a:pt x="105598" y="42248"/>
                  </a:cubicBezTo>
                  <a:cubicBezTo>
                    <a:pt x="107370" y="48980"/>
                    <a:pt x="107370" y="49155"/>
                    <a:pt x="110920" y="54825"/>
                  </a:cubicBezTo>
                  <a:cubicBezTo>
                    <a:pt x="116592" y="63510"/>
                    <a:pt x="125458" y="73610"/>
                    <a:pt x="139289" y="73610"/>
                  </a:cubicBezTo>
                  <a:cubicBezTo>
                    <a:pt x="149219" y="73610"/>
                    <a:pt x="149751" y="65457"/>
                    <a:pt x="149751" y="61208"/>
                  </a:cubicBezTo>
                  <a:cubicBezTo>
                    <a:pt x="149751" y="50577"/>
                    <a:pt x="142125" y="30901"/>
                    <a:pt x="139289" y="23462"/>
                  </a:cubicBezTo>
                  <a:cubicBezTo>
                    <a:pt x="137335" y="18500"/>
                    <a:pt x="136628" y="16904"/>
                    <a:pt x="136628" y="13886"/>
                  </a:cubicBezTo>
                  <a:cubicBezTo>
                    <a:pt x="136628" y="4493"/>
                    <a:pt x="144429" y="-1350"/>
                    <a:pt x="153470" y="-1350"/>
                  </a:cubicBezTo>
                  <a:cubicBezTo>
                    <a:pt x="171201" y="-1350"/>
                    <a:pt x="179002" y="23104"/>
                    <a:pt x="179002" y="25765"/>
                  </a:cubicBezTo>
                  <a:cubicBezTo>
                    <a:pt x="179002" y="28066"/>
                    <a:pt x="176698" y="28066"/>
                    <a:pt x="176166" y="28066"/>
                  </a:cubicBezTo>
                  <a:cubicBezTo>
                    <a:pt x="173687" y="28066"/>
                    <a:pt x="173505" y="27003"/>
                    <a:pt x="172797" y="25050"/>
                  </a:cubicBezTo>
                  <a:cubicBezTo>
                    <a:pt x="168722" y="10878"/>
                    <a:pt x="160921" y="3613"/>
                    <a:pt x="154002" y="3613"/>
                  </a:cubicBezTo>
                  <a:cubicBezTo>
                    <a:pt x="150284" y="3613"/>
                    <a:pt x="149569" y="6089"/>
                    <a:pt x="149569" y="9814"/>
                  </a:cubicBezTo>
                  <a:cubicBezTo>
                    <a:pt x="149569" y="13886"/>
                    <a:pt x="150458" y="16189"/>
                    <a:pt x="153652" y="24169"/>
                  </a:cubicBezTo>
                  <a:cubicBezTo>
                    <a:pt x="155773" y="29664"/>
                    <a:pt x="163050" y="48449"/>
                    <a:pt x="163050" y="58373"/>
                  </a:cubicBezTo>
                  <a:cubicBezTo>
                    <a:pt x="163050" y="61208"/>
                    <a:pt x="163050" y="68648"/>
                    <a:pt x="156488" y="73784"/>
                  </a:cubicBezTo>
                  <a:cubicBezTo>
                    <a:pt x="153470" y="76095"/>
                    <a:pt x="148329" y="78573"/>
                    <a:pt x="139996" y="78573"/>
                  </a:cubicBezTo>
                  <a:cubicBezTo>
                    <a:pt x="127055" y="78573"/>
                    <a:pt x="117657" y="71483"/>
                    <a:pt x="111095" y="63869"/>
                  </a:cubicBezTo>
                  <a:lnTo>
                    <a:pt x="124568" y="118089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272" name="任意多边形: 形状 271">
              <a:extLst>
                <a:ext uri="{FF2B5EF4-FFF2-40B4-BE49-F238E27FC236}">
                  <a16:creationId xmlns:a16="http://schemas.microsoft.com/office/drawing/2014/main" id="{86CEBE82-14A1-DD18-600D-74E119DD30F1}"/>
                </a:ext>
              </a:extLst>
            </p:cNvPr>
            <p:cNvSpPr/>
            <p:nvPr>
              <p:custDataLst>
                <p:tags r:id="rId79"/>
              </p:custDataLst>
            </p:nvPr>
          </p:nvSpPr>
          <p:spPr>
            <a:xfrm flipV="1">
              <a:off x="9966504" y="-13527044"/>
              <a:ext cx="54187" cy="178432"/>
            </a:xfrm>
            <a:custGeom>
              <a:avLst/>
              <a:gdLst>
                <a:gd name="connsiteX0" fmla="*/ 54187 w 54187"/>
                <a:gd name="connsiteY0" fmla="*/ 174302 h 178432"/>
                <a:gd name="connsiteX1" fmla="*/ 50899 w 54187"/>
                <a:gd name="connsiteY1" fmla="*/ 177089 h 178432"/>
                <a:gd name="connsiteX2" fmla="*/ 20003 w 54187"/>
                <a:gd name="connsiteY2" fmla="*/ 174555 h 178432"/>
                <a:gd name="connsiteX3" fmla="*/ 15189 w 54187"/>
                <a:gd name="connsiteY3" fmla="*/ 169244 h 178432"/>
                <a:gd name="connsiteX4" fmla="*/ 21521 w 54187"/>
                <a:gd name="connsiteY4" fmla="*/ 166457 h 178432"/>
                <a:gd name="connsiteX5" fmla="*/ 33930 w 54187"/>
                <a:gd name="connsiteY5" fmla="*/ 162154 h 178432"/>
                <a:gd name="connsiteX6" fmla="*/ 33167 w 54187"/>
                <a:gd name="connsiteY6" fmla="*/ 157097 h 178432"/>
                <a:gd name="connsiteX7" fmla="*/ 1263 w 54187"/>
                <a:gd name="connsiteY7" fmla="*/ 30551 h 178432"/>
                <a:gd name="connsiteX8" fmla="*/ 0 w 54187"/>
                <a:gd name="connsiteY8" fmla="*/ 21944 h 178432"/>
                <a:gd name="connsiteX9" fmla="*/ 23038 w 54187"/>
                <a:gd name="connsiteY9" fmla="*/ -1344 h 178432"/>
                <a:gd name="connsiteX10" fmla="*/ 42033 w 54187"/>
                <a:gd name="connsiteY10" fmla="*/ 12829 h 178432"/>
                <a:gd name="connsiteX11" fmla="*/ 49627 w 54187"/>
                <a:gd name="connsiteY11" fmla="*/ 37633 h 178432"/>
                <a:gd name="connsiteX12" fmla="*/ 46592 w 54187"/>
                <a:gd name="connsiteY12" fmla="*/ 40165 h 178432"/>
                <a:gd name="connsiteX13" fmla="*/ 43041 w 54187"/>
                <a:gd name="connsiteY13" fmla="*/ 35608 h 178432"/>
                <a:gd name="connsiteX14" fmla="*/ 23801 w 54187"/>
                <a:gd name="connsiteY14" fmla="*/ 4230 h 178432"/>
                <a:gd name="connsiteX15" fmla="*/ 16206 w 54187"/>
                <a:gd name="connsiteY15" fmla="*/ 15870 h 178432"/>
                <a:gd name="connsiteX16" fmla="*/ 17723 w 54187"/>
                <a:gd name="connsiteY16" fmla="*/ 28018 h 178432"/>
                <a:gd name="connsiteX17" fmla="*/ 54187 w 54187"/>
                <a:gd name="connsiteY17" fmla="*/ 174302 h 17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4187" h="178432">
                  <a:moveTo>
                    <a:pt x="54187" y="174302"/>
                  </a:moveTo>
                  <a:cubicBezTo>
                    <a:pt x="54187" y="174555"/>
                    <a:pt x="54187" y="177089"/>
                    <a:pt x="50899" y="177089"/>
                  </a:cubicBezTo>
                  <a:cubicBezTo>
                    <a:pt x="45067" y="177089"/>
                    <a:pt x="26589" y="175064"/>
                    <a:pt x="20003" y="174555"/>
                  </a:cubicBezTo>
                  <a:cubicBezTo>
                    <a:pt x="17978" y="174302"/>
                    <a:pt x="15189" y="174048"/>
                    <a:pt x="15189" y="169244"/>
                  </a:cubicBezTo>
                  <a:cubicBezTo>
                    <a:pt x="15189" y="166457"/>
                    <a:pt x="17723" y="166457"/>
                    <a:pt x="21521" y="166457"/>
                  </a:cubicBezTo>
                  <a:cubicBezTo>
                    <a:pt x="33675" y="166457"/>
                    <a:pt x="33930" y="164179"/>
                    <a:pt x="33930" y="162154"/>
                  </a:cubicBezTo>
                  <a:lnTo>
                    <a:pt x="33167" y="157097"/>
                  </a:lnTo>
                  <a:lnTo>
                    <a:pt x="1263" y="30551"/>
                  </a:lnTo>
                  <a:cubicBezTo>
                    <a:pt x="500" y="27764"/>
                    <a:pt x="0" y="25993"/>
                    <a:pt x="0" y="21944"/>
                  </a:cubicBezTo>
                  <a:cubicBezTo>
                    <a:pt x="0" y="7517"/>
                    <a:pt x="11137" y="-1344"/>
                    <a:pt x="23038" y="-1344"/>
                  </a:cubicBezTo>
                  <a:cubicBezTo>
                    <a:pt x="31395" y="-1344"/>
                    <a:pt x="37726" y="3723"/>
                    <a:pt x="42033" y="12829"/>
                  </a:cubicBezTo>
                  <a:cubicBezTo>
                    <a:pt x="46592" y="22453"/>
                    <a:pt x="49627" y="37132"/>
                    <a:pt x="49627" y="37633"/>
                  </a:cubicBezTo>
                  <a:cubicBezTo>
                    <a:pt x="49627" y="40165"/>
                    <a:pt x="47347" y="40165"/>
                    <a:pt x="46592" y="40165"/>
                  </a:cubicBezTo>
                  <a:cubicBezTo>
                    <a:pt x="44058" y="40165"/>
                    <a:pt x="43804" y="39157"/>
                    <a:pt x="43041" y="35608"/>
                  </a:cubicBezTo>
                  <a:cubicBezTo>
                    <a:pt x="38743" y="19157"/>
                    <a:pt x="33930" y="4230"/>
                    <a:pt x="23801" y="4230"/>
                  </a:cubicBezTo>
                  <a:cubicBezTo>
                    <a:pt x="16206" y="4230"/>
                    <a:pt x="16206" y="12329"/>
                    <a:pt x="16206" y="15870"/>
                  </a:cubicBezTo>
                  <a:cubicBezTo>
                    <a:pt x="16206" y="21944"/>
                    <a:pt x="16452" y="23206"/>
                    <a:pt x="17723" y="28018"/>
                  </a:cubicBezTo>
                  <a:lnTo>
                    <a:pt x="54187" y="174302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273" name="任意多边形: 形状 272">
              <a:extLst>
                <a:ext uri="{FF2B5EF4-FFF2-40B4-BE49-F238E27FC236}">
                  <a16:creationId xmlns:a16="http://schemas.microsoft.com/office/drawing/2014/main" id="{68B9D4D5-A82B-A594-6410-E071EC83E6DA}"/>
                </a:ext>
              </a:extLst>
            </p:cNvPr>
            <p:cNvSpPr/>
            <p:nvPr>
              <p:custDataLst>
                <p:tags r:id="rId80"/>
              </p:custDataLst>
            </p:nvPr>
          </p:nvSpPr>
          <p:spPr>
            <a:xfrm flipV="1">
              <a:off x="10046123" y="-13463263"/>
              <a:ext cx="247823" cy="163751"/>
            </a:xfrm>
            <a:custGeom>
              <a:avLst/>
              <a:gdLst>
                <a:gd name="connsiteX0" fmla="*/ 84327 w 247823"/>
                <a:gd name="connsiteY0" fmla="*/ 146215 h 163751"/>
                <a:gd name="connsiteX1" fmla="*/ 61027 w 247823"/>
                <a:gd name="connsiteY1" fmla="*/ 162413 h 163751"/>
                <a:gd name="connsiteX2" fmla="*/ 0 w 247823"/>
                <a:gd name="connsiteY2" fmla="*/ 88262 h 163751"/>
                <a:gd name="connsiteX3" fmla="*/ 33683 w 247823"/>
                <a:gd name="connsiteY3" fmla="*/ 47761 h 163751"/>
                <a:gd name="connsiteX4" fmla="*/ 66596 w 247823"/>
                <a:gd name="connsiteY4" fmla="*/ 66745 h 163751"/>
                <a:gd name="connsiteX5" fmla="*/ 89642 w 247823"/>
                <a:gd name="connsiteY5" fmla="*/ 47761 h 163751"/>
                <a:gd name="connsiteX6" fmla="*/ 108382 w 247823"/>
                <a:gd name="connsiteY6" fmla="*/ 61686 h 163751"/>
                <a:gd name="connsiteX7" fmla="*/ 115976 w 247823"/>
                <a:gd name="connsiteY7" fmla="*/ 86737 h 163751"/>
                <a:gd name="connsiteX8" fmla="*/ 112942 w 247823"/>
                <a:gd name="connsiteY8" fmla="*/ 89270 h 163751"/>
                <a:gd name="connsiteX9" fmla="*/ 109391 w 247823"/>
                <a:gd name="connsiteY9" fmla="*/ 84712 h 163751"/>
                <a:gd name="connsiteX10" fmla="*/ 90150 w 247823"/>
                <a:gd name="connsiteY10" fmla="*/ 53334 h 163751"/>
                <a:gd name="connsiteX11" fmla="*/ 82556 w 247823"/>
                <a:gd name="connsiteY11" fmla="*/ 64974 h 163751"/>
                <a:gd name="connsiteX12" fmla="*/ 85844 w 247823"/>
                <a:gd name="connsiteY12" fmla="*/ 83704 h 163751"/>
                <a:gd name="connsiteX13" fmla="*/ 91413 w 247823"/>
                <a:gd name="connsiteY13" fmla="*/ 106485 h 163751"/>
                <a:gd name="connsiteX14" fmla="*/ 100533 w 247823"/>
                <a:gd name="connsiteY14" fmla="*/ 141912 h 163751"/>
                <a:gd name="connsiteX15" fmla="*/ 102304 w 247823"/>
                <a:gd name="connsiteY15" fmla="*/ 150518 h 163751"/>
                <a:gd name="connsiteX16" fmla="*/ 94956 w 247823"/>
                <a:gd name="connsiteY16" fmla="*/ 157354 h 163751"/>
                <a:gd name="connsiteX17" fmla="*/ 84327 w 247823"/>
                <a:gd name="connsiteY17" fmla="*/ 146215 h 163751"/>
                <a:gd name="connsiteX18" fmla="*/ 67867 w 247823"/>
                <a:gd name="connsiteY18" fmla="*/ 80663 h 163751"/>
                <a:gd name="connsiteX19" fmla="*/ 62798 w 247823"/>
                <a:gd name="connsiteY19" fmla="*/ 71303 h 163751"/>
                <a:gd name="connsiteX20" fmla="*/ 34183 w 247823"/>
                <a:gd name="connsiteY20" fmla="*/ 53334 h 163751"/>
                <a:gd name="connsiteX21" fmla="*/ 17978 w 247823"/>
                <a:gd name="connsiteY21" fmla="*/ 77123 h 163751"/>
                <a:gd name="connsiteX22" fmla="*/ 31903 w 247823"/>
                <a:gd name="connsiteY22" fmla="*/ 132551 h 163751"/>
                <a:gd name="connsiteX23" fmla="*/ 61281 w 247823"/>
                <a:gd name="connsiteY23" fmla="*/ 156847 h 163751"/>
                <a:gd name="connsiteX24" fmla="*/ 81284 w 247823"/>
                <a:gd name="connsiteY24" fmla="*/ 134575 h 163751"/>
                <a:gd name="connsiteX25" fmla="*/ 80530 w 247823"/>
                <a:gd name="connsiteY25" fmla="*/ 130272 h 163751"/>
                <a:gd name="connsiteX26" fmla="*/ 67867 w 247823"/>
                <a:gd name="connsiteY26" fmla="*/ 80663 h 163751"/>
                <a:gd name="connsiteX27" fmla="*/ 246816 w 247823"/>
                <a:gd name="connsiteY27" fmla="*/ 146978 h 163751"/>
                <a:gd name="connsiteX28" fmla="*/ 247823 w 247823"/>
                <a:gd name="connsiteY28" fmla="*/ 152796 h 163751"/>
                <a:gd name="connsiteX29" fmla="*/ 240484 w 247823"/>
                <a:gd name="connsiteY29" fmla="*/ 159634 h 163751"/>
                <a:gd name="connsiteX30" fmla="*/ 231617 w 247823"/>
                <a:gd name="connsiteY30" fmla="*/ 154313 h 163751"/>
                <a:gd name="connsiteX31" fmla="*/ 228075 w 247823"/>
                <a:gd name="connsiteY31" fmla="*/ 140649 h 163751"/>
                <a:gd name="connsiteX32" fmla="*/ 223007 w 247823"/>
                <a:gd name="connsiteY32" fmla="*/ 120403 h 163751"/>
                <a:gd name="connsiteX33" fmla="*/ 211615 w 247823"/>
                <a:gd name="connsiteY33" fmla="*/ 74843 h 163751"/>
                <a:gd name="connsiteX34" fmla="*/ 182998 w 247823"/>
                <a:gd name="connsiteY34" fmla="*/ 53334 h 163751"/>
                <a:gd name="connsiteX35" fmla="*/ 167301 w 247823"/>
                <a:gd name="connsiteY35" fmla="*/ 73835 h 163751"/>
                <a:gd name="connsiteX36" fmla="*/ 180212 w 247823"/>
                <a:gd name="connsiteY36" fmla="*/ 123436 h 163751"/>
                <a:gd name="connsiteX37" fmla="*/ 185279 w 247823"/>
                <a:gd name="connsiteY37" fmla="*/ 141657 h 163751"/>
                <a:gd name="connsiteX38" fmla="*/ 164515 w 247823"/>
                <a:gd name="connsiteY38" fmla="*/ 162413 h 163751"/>
                <a:gd name="connsiteX39" fmla="*/ 131084 w 247823"/>
                <a:gd name="connsiteY39" fmla="*/ 123436 h 163751"/>
                <a:gd name="connsiteX40" fmla="*/ 134127 w 247823"/>
                <a:gd name="connsiteY40" fmla="*/ 120911 h 163751"/>
                <a:gd name="connsiteX41" fmla="*/ 138179 w 247823"/>
                <a:gd name="connsiteY41" fmla="*/ 125460 h 163751"/>
                <a:gd name="connsiteX42" fmla="*/ 163752 w 247823"/>
                <a:gd name="connsiteY42" fmla="*/ 156847 h 163751"/>
                <a:gd name="connsiteX43" fmla="*/ 170082 w 247823"/>
                <a:gd name="connsiteY43" fmla="*/ 148747 h 163751"/>
                <a:gd name="connsiteX44" fmla="*/ 165776 w 247823"/>
                <a:gd name="connsiteY44" fmla="*/ 131035 h 163751"/>
                <a:gd name="connsiteX45" fmla="*/ 151096 w 247823"/>
                <a:gd name="connsiteY45" fmla="*/ 77884 h 163751"/>
                <a:gd name="connsiteX46" fmla="*/ 181982 w 247823"/>
                <a:gd name="connsiteY46" fmla="*/ 47761 h 163751"/>
                <a:gd name="connsiteX47" fmla="*/ 207563 w 247823"/>
                <a:gd name="connsiteY47" fmla="*/ 59154 h 163751"/>
                <a:gd name="connsiteX48" fmla="*/ 191103 w 247823"/>
                <a:gd name="connsiteY48" fmla="*/ 20177 h 163751"/>
                <a:gd name="connsiteX49" fmla="*/ 163250 w 247823"/>
                <a:gd name="connsiteY49" fmla="*/ 4234 h 163751"/>
                <a:gd name="connsiteX50" fmla="*/ 144001 w 247823"/>
                <a:gd name="connsiteY50" fmla="*/ 14858 h 163751"/>
                <a:gd name="connsiteX51" fmla="*/ 154893 w 247823"/>
                <a:gd name="connsiteY51" fmla="*/ 17899 h 163751"/>
                <a:gd name="connsiteX52" fmla="*/ 159953 w 247823"/>
                <a:gd name="connsiteY52" fmla="*/ 28277 h 163751"/>
                <a:gd name="connsiteX53" fmla="*/ 150588 w 247823"/>
                <a:gd name="connsiteY53" fmla="*/ 37136 h 163751"/>
                <a:gd name="connsiteX54" fmla="*/ 136407 w 247823"/>
                <a:gd name="connsiteY54" fmla="*/ 20686 h 163751"/>
                <a:gd name="connsiteX55" fmla="*/ 163250 w 247823"/>
                <a:gd name="connsiteY55" fmla="*/ -1339 h 163751"/>
                <a:gd name="connsiteX56" fmla="*/ 222506 w 247823"/>
                <a:gd name="connsiteY56" fmla="*/ 50293 h 163751"/>
                <a:gd name="connsiteX57" fmla="*/ 246816 w 247823"/>
                <a:gd name="connsiteY57" fmla="*/ 146978 h 163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247823" h="163751">
                  <a:moveTo>
                    <a:pt x="84327" y="146215"/>
                  </a:moveTo>
                  <a:cubicBezTo>
                    <a:pt x="79767" y="155577"/>
                    <a:pt x="72427" y="162413"/>
                    <a:pt x="61027" y="162413"/>
                  </a:cubicBezTo>
                  <a:cubicBezTo>
                    <a:pt x="31403" y="162413"/>
                    <a:pt x="0" y="125205"/>
                    <a:pt x="0" y="88262"/>
                  </a:cubicBezTo>
                  <a:cubicBezTo>
                    <a:pt x="0" y="64465"/>
                    <a:pt x="13926" y="47761"/>
                    <a:pt x="33683" y="47761"/>
                  </a:cubicBezTo>
                  <a:cubicBezTo>
                    <a:pt x="38743" y="47761"/>
                    <a:pt x="51407" y="48776"/>
                    <a:pt x="66596" y="66745"/>
                  </a:cubicBezTo>
                  <a:cubicBezTo>
                    <a:pt x="68622" y="56113"/>
                    <a:pt x="77487" y="47761"/>
                    <a:pt x="89642" y="47761"/>
                  </a:cubicBezTo>
                  <a:cubicBezTo>
                    <a:pt x="98508" y="47761"/>
                    <a:pt x="104331" y="53588"/>
                    <a:pt x="108382" y="61686"/>
                  </a:cubicBezTo>
                  <a:cubicBezTo>
                    <a:pt x="112688" y="70794"/>
                    <a:pt x="115976" y="86236"/>
                    <a:pt x="115976" y="86737"/>
                  </a:cubicBezTo>
                  <a:cubicBezTo>
                    <a:pt x="115976" y="89270"/>
                    <a:pt x="113696" y="89270"/>
                    <a:pt x="112942" y="89270"/>
                  </a:cubicBezTo>
                  <a:cubicBezTo>
                    <a:pt x="110408" y="89270"/>
                    <a:pt x="110154" y="88262"/>
                    <a:pt x="109391" y="84712"/>
                  </a:cubicBezTo>
                  <a:cubicBezTo>
                    <a:pt x="105093" y="68262"/>
                    <a:pt x="100533" y="53334"/>
                    <a:pt x="90150" y="53334"/>
                  </a:cubicBezTo>
                  <a:cubicBezTo>
                    <a:pt x="83310" y="53334"/>
                    <a:pt x="82556" y="59909"/>
                    <a:pt x="82556" y="64974"/>
                  </a:cubicBezTo>
                  <a:cubicBezTo>
                    <a:pt x="82556" y="70540"/>
                    <a:pt x="83056" y="72565"/>
                    <a:pt x="85844" y="83704"/>
                  </a:cubicBezTo>
                  <a:cubicBezTo>
                    <a:pt x="88633" y="94336"/>
                    <a:pt x="89133" y="96861"/>
                    <a:pt x="91413" y="106485"/>
                  </a:cubicBezTo>
                  <a:lnTo>
                    <a:pt x="100533" y="141912"/>
                  </a:lnTo>
                  <a:cubicBezTo>
                    <a:pt x="102304" y="149002"/>
                    <a:pt x="102304" y="149503"/>
                    <a:pt x="102304" y="150518"/>
                  </a:cubicBezTo>
                  <a:cubicBezTo>
                    <a:pt x="102304" y="154822"/>
                    <a:pt x="99262" y="157354"/>
                    <a:pt x="94956" y="157354"/>
                  </a:cubicBezTo>
                  <a:cubicBezTo>
                    <a:pt x="88879" y="157354"/>
                    <a:pt x="85082" y="151781"/>
                    <a:pt x="84327" y="146215"/>
                  </a:cubicBezTo>
                  <a:close/>
                  <a:moveTo>
                    <a:pt x="67867" y="80663"/>
                  </a:moveTo>
                  <a:cubicBezTo>
                    <a:pt x="66596" y="76105"/>
                    <a:pt x="66596" y="75606"/>
                    <a:pt x="62798" y="71303"/>
                  </a:cubicBezTo>
                  <a:cubicBezTo>
                    <a:pt x="51660" y="57383"/>
                    <a:pt x="41278" y="53334"/>
                    <a:pt x="34183" y="53334"/>
                  </a:cubicBezTo>
                  <a:cubicBezTo>
                    <a:pt x="21521" y="53334"/>
                    <a:pt x="17978" y="67254"/>
                    <a:pt x="17978" y="77123"/>
                  </a:cubicBezTo>
                  <a:cubicBezTo>
                    <a:pt x="17978" y="89778"/>
                    <a:pt x="26081" y="120911"/>
                    <a:pt x="31903" y="132551"/>
                  </a:cubicBezTo>
                  <a:cubicBezTo>
                    <a:pt x="39760" y="147477"/>
                    <a:pt x="51152" y="156847"/>
                    <a:pt x="61281" y="156847"/>
                  </a:cubicBezTo>
                  <a:cubicBezTo>
                    <a:pt x="77741" y="156847"/>
                    <a:pt x="81284" y="136092"/>
                    <a:pt x="81284" y="134575"/>
                  </a:cubicBezTo>
                  <a:cubicBezTo>
                    <a:pt x="81284" y="133058"/>
                    <a:pt x="80776" y="131534"/>
                    <a:pt x="80530" y="130272"/>
                  </a:cubicBezTo>
                  <a:lnTo>
                    <a:pt x="67867" y="80663"/>
                  </a:lnTo>
                  <a:close/>
                  <a:moveTo>
                    <a:pt x="246816" y="146978"/>
                  </a:moveTo>
                  <a:cubicBezTo>
                    <a:pt x="247823" y="150518"/>
                    <a:pt x="247823" y="151027"/>
                    <a:pt x="247823" y="152796"/>
                  </a:cubicBezTo>
                  <a:cubicBezTo>
                    <a:pt x="247823" y="157354"/>
                    <a:pt x="244282" y="159634"/>
                    <a:pt x="240484" y="159634"/>
                  </a:cubicBezTo>
                  <a:cubicBezTo>
                    <a:pt x="237949" y="159634"/>
                    <a:pt x="233897" y="158109"/>
                    <a:pt x="231617" y="154313"/>
                  </a:cubicBezTo>
                  <a:cubicBezTo>
                    <a:pt x="231109" y="153051"/>
                    <a:pt x="229084" y="145207"/>
                    <a:pt x="228075" y="140649"/>
                  </a:cubicBezTo>
                  <a:cubicBezTo>
                    <a:pt x="226304" y="134066"/>
                    <a:pt x="224532" y="127231"/>
                    <a:pt x="223007" y="120403"/>
                  </a:cubicBezTo>
                  <a:lnTo>
                    <a:pt x="211615" y="74843"/>
                  </a:lnTo>
                  <a:cubicBezTo>
                    <a:pt x="210598" y="71048"/>
                    <a:pt x="199713" y="53334"/>
                    <a:pt x="182998" y="53334"/>
                  </a:cubicBezTo>
                  <a:cubicBezTo>
                    <a:pt x="170082" y="53334"/>
                    <a:pt x="167301" y="64465"/>
                    <a:pt x="167301" y="73835"/>
                  </a:cubicBezTo>
                  <a:cubicBezTo>
                    <a:pt x="167301" y="85475"/>
                    <a:pt x="171607" y="101164"/>
                    <a:pt x="180212" y="123436"/>
                  </a:cubicBezTo>
                  <a:cubicBezTo>
                    <a:pt x="184262" y="133812"/>
                    <a:pt x="185279" y="136600"/>
                    <a:pt x="185279" y="141657"/>
                  </a:cubicBezTo>
                  <a:cubicBezTo>
                    <a:pt x="185279" y="153051"/>
                    <a:pt x="177177" y="162413"/>
                    <a:pt x="164515" y="162413"/>
                  </a:cubicBezTo>
                  <a:cubicBezTo>
                    <a:pt x="140459" y="162413"/>
                    <a:pt x="131084" y="125714"/>
                    <a:pt x="131084" y="123436"/>
                  </a:cubicBezTo>
                  <a:cubicBezTo>
                    <a:pt x="131084" y="120911"/>
                    <a:pt x="133619" y="120911"/>
                    <a:pt x="134127" y="120911"/>
                  </a:cubicBezTo>
                  <a:cubicBezTo>
                    <a:pt x="136661" y="120911"/>
                    <a:pt x="136915" y="121411"/>
                    <a:pt x="138179" y="125460"/>
                  </a:cubicBezTo>
                  <a:cubicBezTo>
                    <a:pt x="145018" y="149256"/>
                    <a:pt x="155147" y="156847"/>
                    <a:pt x="163752" y="156847"/>
                  </a:cubicBezTo>
                  <a:cubicBezTo>
                    <a:pt x="165776" y="156847"/>
                    <a:pt x="170082" y="156847"/>
                    <a:pt x="170082" y="148747"/>
                  </a:cubicBezTo>
                  <a:cubicBezTo>
                    <a:pt x="170082" y="142420"/>
                    <a:pt x="167555" y="135837"/>
                    <a:pt x="165776" y="131035"/>
                  </a:cubicBezTo>
                  <a:cubicBezTo>
                    <a:pt x="155647" y="104205"/>
                    <a:pt x="151096" y="89778"/>
                    <a:pt x="151096" y="77884"/>
                  </a:cubicBezTo>
                  <a:cubicBezTo>
                    <a:pt x="151096" y="55359"/>
                    <a:pt x="167046" y="47761"/>
                    <a:pt x="181982" y="47761"/>
                  </a:cubicBezTo>
                  <a:cubicBezTo>
                    <a:pt x="191866" y="47761"/>
                    <a:pt x="200468" y="52064"/>
                    <a:pt x="207563" y="59154"/>
                  </a:cubicBezTo>
                  <a:cubicBezTo>
                    <a:pt x="204274" y="45990"/>
                    <a:pt x="201230" y="33588"/>
                    <a:pt x="191103" y="20177"/>
                  </a:cubicBezTo>
                  <a:cubicBezTo>
                    <a:pt x="184516" y="11571"/>
                    <a:pt x="174897" y="4234"/>
                    <a:pt x="163250" y="4234"/>
                  </a:cubicBezTo>
                  <a:cubicBezTo>
                    <a:pt x="159699" y="4234"/>
                    <a:pt x="148308" y="4989"/>
                    <a:pt x="144001" y="14858"/>
                  </a:cubicBezTo>
                  <a:cubicBezTo>
                    <a:pt x="148053" y="14858"/>
                    <a:pt x="151342" y="14858"/>
                    <a:pt x="154893" y="17899"/>
                  </a:cubicBezTo>
                  <a:cubicBezTo>
                    <a:pt x="157419" y="20177"/>
                    <a:pt x="159953" y="23465"/>
                    <a:pt x="159953" y="28277"/>
                  </a:cubicBezTo>
                  <a:cubicBezTo>
                    <a:pt x="159953" y="36121"/>
                    <a:pt x="153121" y="37136"/>
                    <a:pt x="150588" y="37136"/>
                  </a:cubicBezTo>
                  <a:cubicBezTo>
                    <a:pt x="144765" y="37136"/>
                    <a:pt x="136407" y="33087"/>
                    <a:pt x="136407" y="20686"/>
                  </a:cubicBezTo>
                  <a:cubicBezTo>
                    <a:pt x="136407" y="8030"/>
                    <a:pt x="147545" y="-1339"/>
                    <a:pt x="163250" y="-1339"/>
                  </a:cubicBezTo>
                  <a:cubicBezTo>
                    <a:pt x="189331" y="-1339"/>
                    <a:pt x="215410" y="21694"/>
                    <a:pt x="222506" y="50293"/>
                  </a:cubicBezTo>
                  <a:lnTo>
                    <a:pt x="246816" y="146978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274" name="任意多边形: 形状 273">
              <a:extLst>
                <a:ext uri="{FF2B5EF4-FFF2-40B4-BE49-F238E27FC236}">
                  <a16:creationId xmlns:a16="http://schemas.microsoft.com/office/drawing/2014/main" id="{BD1738BE-0CCD-EDD1-36AD-30937C1E5430}"/>
                </a:ext>
              </a:extLst>
            </p:cNvPr>
            <p:cNvSpPr/>
            <p:nvPr>
              <p:custDataLst>
                <p:tags r:id="rId81"/>
              </p:custDataLst>
            </p:nvPr>
          </p:nvSpPr>
          <p:spPr>
            <a:xfrm flipV="1">
              <a:off x="10314743" y="-13463263"/>
              <a:ext cx="216678" cy="114651"/>
            </a:xfrm>
            <a:custGeom>
              <a:avLst/>
              <a:gdLst>
                <a:gd name="connsiteX0" fmla="*/ 35709 w 216678"/>
                <a:gd name="connsiteY0" fmla="*/ 59907 h 114651"/>
                <a:gd name="connsiteX1" fmla="*/ 74452 w 216678"/>
                <a:gd name="connsiteY1" fmla="*/ 65727 h 114651"/>
                <a:gd name="connsiteX2" fmla="*/ 93439 w 216678"/>
                <a:gd name="connsiteY2" fmla="*/ 91802 h 114651"/>
                <a:gd name="connsiteX3" fmla="*/ 66350 w 216678"/>
                <a:gd name="connsiteY3" fmla="*/ 113311 h 114651"/>
                <a:gd name="connsiteX4" fmla="*/ 0 w 216678"/>
                <a:gd name="connsiteY4" fmla="*/ 44471 h 114651"/>
                <a:gd name="connsiteX5" fmla="*/ 39762 w 216678"/>
                <a:gd name="connsiteY5" fmla="*/ -1341 h 114651"/>
                <a:gd name="connsiteX6" fmla="*/ 97245 w 216678"/>
                <a:gd name="connsiteY6" fmla="*/ 28528 h 114651"/>
                <a:gd name="connsiteX7" fmla="*/ 94201 w 216678"/>
                <a:gd name="connsiteY7" fmla="*/ 31815 h 114651"/>
                <a:gd name="connsiteX8" fmla="*/ 90912 w 216678"/>
                <a:gd name="connsiteY8" fmla="*/ 29283 h 114651"/>
                <a:gd name="connsiteX9" fmla="*/ 40270 w 216678"/>
                <a:gd name="connsiteY9" fmla="*/ 4232 h 114651"/>
                <a:gd name="connsiteX10" fmla="*/ 18232 w 216678"/>
                <a:gd name="connsiteY10" fmla="*/ 33586 h 114651"/>
                <a:gd name="connsiteX11" fmla="*/ 22285 w 216678"/>
                <a:gd name="connsiteY11" fmla="*/ 59907 h 114651"/>
                <a:gd name="connsiteX12" fmla="*/ 35709 w 216678"/>
                <a:gd name="connsiteY12" fmla="*/ 59907 h 114651"/>
                <a:gd name="connsiteX13" fmla="*/ 23810 w 216678"/>
                <a:gd name="connsiteY13" fmla="*/ 65481 h 114651"/>
                <a:gd name="connsiteX14" fmla="*/ 66350 w 216678"/>
                <a:gd name="connsiteY14" fmla="*/ 107745 h 114651"/>
                <a:gd name="connsiteX15" fmla="*/ 85090 w 216678"/>
                <a:gd name="connsiteY15" fmla="*/ 91802 h 114651"/>
                <a:gd name="connsiteX16" fmla="*/ 34192 w 216678"/>
                <a:gd name="connsiteY16" fmla="*/ 65481 h 114651"/>
                <a:gd name="connsiteX17" fmla="*/ 23810 w 216678"/>
                <a:gd name="connsiteY17" fmla="*/ 65481 h 114651"/>
                <a:gd name="connsiteX18" fmla="*/ 128554 w 216678"/>
                <a:gd name="connsiteY18" fmla="*/ 16381 h 114651"/>
                <a:gd name="connsiteX19" fmla="*/ 126276 w 216678"/>
                <a:gd name="connsiteY19" fmla="*/ 5495 h 114651"/>
                <a:gd name="connsiteX20" fmla="*/ 133623 w 216678"/>
                <a:gd name="connsiteY20" fmla="*/ -1341 h 114651"/>
                <a:gd name="connsiteX21" fmla="*/ 142990 w 216678"/>
                <a:gd name="connsiteY21" fmla="*/ 5749 h 114651"/>
                <a:gd name="connsiteX22" fmla="*/ 153118 w 216678"/>
                <a:gd name="connsiteY22" fmla="*/ 45733 h 114651"/>
                <a:gd name="connsiteX23" fmla="*/ 161220 w 216678"/>
                <a:gd name="connsiteY23" fmla="*/ 78637 h 114651"/>
                <a:gd name="connsiteX24" fmla="*/ 175402 w 216678"/>
                <a:gd name="connsiteY24" fmla="*/ 99391 h 114651"/>
                <a:gd name="connsiteX25" fmla="*/ 195658 w 216678"/>
                <a:gd name="connsiteY25" fmla="*/ 107745 h 114651"/>
                <a:gd name="connsiteX26" fmla="*/ 206297 w 216678"/>
                <a:gd name="connsiteY26" fmla="*/ 104704 h 114651"/>
                <a:gd name="connsiteX27" fmla="*/ 193123 w 216678"/>
                <a:gd name="connsiteY27" fmla="*/ 90784 h 114651"/>
                <a:gd name="connsiteX28" fmla="*/ 202753 w 216678"/>
                <a:gd name="connsiteY28" fmla="*/ 81933 h 114651"/>
                <a:gd name="connsiteX29" fmla="*/ 216679 w 216678"/>
                <a:gd name="connsiteY29" fmla="*/ 96859 h 114651"/>
                <a:gd name="connsiteX30" fmla="*/ 195658 w 216678"/>
                <a:gd name="connsiteY30" fmla="*/ 113311 h 114651"/>
                <a:gd name="connsiteX31" fmla="*/ 163246 w 216678"/>
                <a:gd name="connsiteY31" fmla="*/ 93825 h 114651"/>
                <a:gd name="connsiteX32" fmla="*/ 140201 w 216678"/>
                <a:gd name="connsiteY32" fmla="*/ 113311 h 114651"/>
                <a:gd name="connsiteX33" fmla="*/ 121468 w 216678"/>
                <a:gd name="connsiteY33" fmla="*/ 98884 h 114651"/>
                <a:gd name="connsiteX34" fmla="*/ 113611 w 216678"/>
                <a:gd name="connsiteY34" fmla="*/ 74334 h 114651"/>
                <a:gd name="connsiteX35" fmla="*/ 116654 w 216678"/>
                <a:gd name="connsiteY35" fmla="*/ 71809 h 114651"/>
                <a:gd name="connsiteX36" fmla="*/ 120960 w 216678"/>
                <a:gd name="connsiteY36" fmla="*/ 77628 h 114651"/>
                <a:gd name="connsiteX37" fmla="*/ 139446 w 216678"/>
                <a:gd name="connsiteY37" fmla="*/ 107745 h 114651"/>
                <a:gd name="connsiteX38" fmla="*/ 147294 w 216678"/>
                <a:gd name="connsiteY38" fmla="*/ 96105 h 114651"/>
                <a:gd name="connsiteX39" fmla="*/ 143244 w 216678"/>
                <a:gd name="connsiteY39" fmla="*/ 74841 h 114651"/>
                <a:gd name="connsiteX40" fmla="*/ 128554 w 216678"/>
                <a:gd name="connsiteY40" fmla="*/ 16381 h 114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216678" h="114651">
                  <a:moveTo>
                    <a:pt x="35709" y="59907"/>
                  </a:moveTo>
                  <a:cubicBezTo>
                    <a:pt x="43048" y="59907"/>
                    <a:pt x="61789" y="60414"/>
                    <a:pt x="74452" y="65727"/>
                  </a:cubicBezTo>
                  <a:cubicBezTo>
                    <a:pt x="92176" y="73325"/>
                    <a:pt x="93439" y="88252"/>
                    <a:pt x="93439" y="91802"/>
                  </a:cubicBezTo>
                  <a:cubicBezTo>
                    <a:pt x="93439" y="102933"/>
                    <a:pt x="83819" y="113311"/>
                    <a:pt x="66350" y="113311"/>
                  </a:cubicBezTo>
                  <a:cubicBezTo>
                    <a:pt x="38244" y="113311"/>
                    <a:pt x="0" y="88761"/>
                    <a:pt x="0" y="44471"/>
                  </a:cubicBezTo>
                  <a:cubicBezTo>
                    <a:pt x="0" y="18659"/>
                    <a:pt x="14943" y="-1341"/>
                    <a:pt x="39762" y="-1341"/>
                  </a:cubicBezTo>
                  <a:cubicBezTo>
                    <a:pt x="75969" y="-1341"/>
                    <a:pt x="97245" y="25487"/>
                    <a:pt x="97245" y="28528"/>
                  </a:cubicBezTo>
                  <a:cubicBezTo>
                    <a:pt x="97245" y="30045"/>
                    <a:pt x="95719" y="31815"/>
                    <a:pt x="94201" y="31815"/>
                  </a:cubicBezTo>
                  <a:cubicBezTo>
                    <a:pt x="92938" y="31815"/>
                    <a:pt x="92429" y="31307"/>
                    <a:pt x="90912" y="29283"/>
                  </a:cubicBezTo>
                  <a:cubicBezTo>
                    <a:pt x="70910" y="4232"/>
                    <a:pt x="43303" y="4232"/>
                    <a:pt x="40270" y="4232"/>
                  </a:cubicBezTo>
                  <a:cubicBezTo>
                    <a:pt x="20513" y="4232"/>
                    <a:pt x="18232" y="25487"/>
                    <a:pt x="18232" y="33586"/>
                  </a:cubicBezTo>
                  <a:cubicBezTo>
                    <a:pt x="18232" y="36627"/>
                    <a:pt x="18486" y="44471"/>
                    <a:pt x="22285" y="59907"/>
                  </a:cubicBezTo>
                  <a:lnTo>
                    <a:pt x="35709" y="59907"/>
                  </a:lnTo>
                  <a:close/>
                  <a:moveTo>
                    <a:pt x="23810" y="65481"/>
                  </a:moveTo>
                  <a:cubicBezTo>
                    <a:pt x="33684" y="103949"/>
                    <a:pt x="59763" y="107745"/>
                    <a:pt x="66350" y="107745"/>
                  </a:cubicBezTo>
                  <a:cubicBezTo>
                    <a:pt x="78249" y="107745"/>
                    <a:pt x="85090" y="100401"/>
                    <a:pt x="85090" y="91802"/>
                  </a:cubicBezTo>
                  <a:cubicBezTo>
                    <a:pt x="85090" y="65481"/>
                    <a:pt x="44566" y="65481"/>
                    <a:pt x="34192" y="65481"/>
                  </a:cubicBezTo>
                  <a:lnTo>
                    <a:pt x="23810" y="65481"/>
                  </a:lnTo>
                  <a:close/>
                  <a:moveTo>
                    <a:pt x="128554" y="16381"/>
                  </a:moveTo>
                  <a:cubicBezTo>
                    <a:pt x="127791" y="12585"/>
                    <a:pt x="126276" y="6757"/>
                    <a:pt x="126276" y="5495"/>
                  </a:cubicBezTo>
                  <a:cubicBezTo>
                    <a:pt x="126276" y="937"/>
                    <a:pt x="129817" y="-1341"/>
                    <a:pt x="133623" y="-1341"/>
                  </a:cubicBezTo>
                  <a:cubicBezTo>
                    <a:pt x="136657" y="-1341"/>
                    <a:pt x="141218" y="684"/>
                    <a:pt x="142990" y="5749"/>
                  </a:cubicBezTo>
                  <a:cubicBezTo>
                    <a:pt x="143498" y="6757"/>
                    <a:pt x="152108" y="41185"/>
                    <a:pt x="153118" y="45733"/>
                  </a:cubicBezTo>
                  <a:cubicBezTo>
                    <a:pt x="155144" y="54087"/>
                    <a:pt x="159705" y="71809"/>
                    <a:pt x="161220" y="78637"/>
                  </a:cubicBezTo>
                  <a:cubicBezTo>
                    <a:pt x="162236" y="81933"/>
                    <a:pt x="169324" y="93825"/>
                    <a:pt x="175402" y="99391"/>
                  </a:cubicBezTo>
                  <a:cubicBezTo>
                    <a:pt x="177426" y="101162"/>
                    <a:pt x="184775" y="107745"/>
                    <a:pt x="195658" y="107745"/>
                  </a:cubicBezTo>
                  <a:cubicBezTo>
                    <a:pt x="202245" y="107745"/>
                    <a:pt x="206042" y="104704"/>
                    <a:pt x="206297" y="104704"/>
                  </a:cubicBezTo>
                  <a:cubicBezTo>
                    <a:pt x="198701" y="103442"/>
                    <a:pt x="193123" y="97367"/>
                    <a:pt x="193123" y="90784"/>
                  </a:cubicBezTo>
                  <a:cubicBezTo>
                    <a:pt x="193123" y="86735"/>
                    <a:pt x="195912" y="81933"/>
                    <a:pt x="202753" y="81933"/>
                  </a:cubicBezTo>
                  <a:cubicBezTo>
                    <a:pt x="209584" y="81933"/>
                    <a:pt x="216679" y="87751"/>
                    <a:pt x="216679" y="96859"/>
                  </a:cubicBezTo>
                  <a:cubicBezTo>
                    <a:pt x="216679" y="105720"/>
                    <a:pt x="208577" y="113311"/>
                    <a:pt x="195658" y="113311"/>
                  </a:cubicBezTo>
                  <a:cubicBezTo>
                    <a:pt x="179198" y="113311"/>
                    <a:pt x="168060" y="100908"/>
                    <a:pt x="163246" y="93825"/>
                  </a:cubicBezTo>
                  <a:cubicBezTo>
                    <a:pt x="161220" y="105211"/>
                    <a:pt x="152108" y="113311"/>
                    <a:pt x="140201" y="113311"/>
                  </a:cubicBezTo>
                  <a:cubicBezTo>
                    <a:pt x="128554" y="113311"/>
                    <a:pt x="123741" y="103442"/>
                    <a:pt x="121468" y="98884"/>
                  </a:cubicBezTo>
                  <a:cubicBezTo>
                    <a:pt x="116908" y="90277"/>
                    <a:pt x="113611" y="75095"/>
                    <a:pt x="113611" y="74334"/>
                  </a:cubicBezTo>
                  <a:cubicBezTo>
                    <a:pt x="113611" y="71809"/>
                    <a:pt x="116145" y="71809"/>
                    <a:pt x="116654" y="71809"/>
                  </a:cubicBezTo>
                  <a:cubicBezTo>
                    <a:pt x="119188" y="71809"/>
                    <a:pt x="119443" y="72054"/>
                    <a:pt x="120960" y="77628"/>
                  </a:cubicBezTo>
                  <a:cubicBezTo>
                    <a:pt x="125266" y="95596"/>
                    <a:pt x="130325" y="107745"/>
                    <a:pt x="139446" y="107745"/>
                  </a:cubicBezTo>
                  <a:cubicBezTo>
                    <a:pt x="143753" y="107745"/>
                    <a:pt x="147294" y="105720"/>
                    <a:pt x="147294" y="96105"/>
                  </a:cubicBezTo>
                  <a:cubicBezTo>
                    <a:pt x="147294" y="90784"/>
                    <a:pt x="146531" y="88005"/>
                    <a:pt x="143244" y="74841"/>
                  </a:cubicBezTo>
                  <a:lnTo>
                    <a:pt x="128554" y="16381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275" name="任意多边形: 形状 274">
              <a:extLst>
                <a:ext uri="{FF2B5EF4-FFF2-40B4-BE49-F238E27FC236}">
                  <a16:creationId xmlns:a16="http://schemas.microsoft.com/office/drawing/2014/main" id="{3AD2C717-44B2-B8AC-20D0-8A44FE2FADF8}"/>
                </a:ext>
              </a:extLst>
            </p:cNvPr>
            <p:cNvSpPr/>
            <p:nvPr>
              <p:custDataLst>
                <p:tags r:id="rId82"/>
              </p:custDataLst>
            </p:nvPr>
          </p:nvSpPr>
          <p:spPr>
            <a:xfrm flipV="1">
              <a:off x="4821653" y="-13101190"/>
              <a:ext cx="144345" cy="175646"/>
            </a:xfrm>
            <a:custGeom>
              <a:avLst/>
              <a:gdLst>
                <a:gd name="connsiteX0" fmla="*/ 17477 w 144345"/>
                <a:gd name="connsiteY0" fmla="*/ 10584 h 175646"/>
                <a:gd name="connsiteX1" fmla="*/ 0 w 144345"/>
                <a:gd name="connsiteY1" fmla="*/ 10584 h 175646"/>
                <a:gd name="connsiteX2" fmla="*/ 0 w 144345"/>
                <a:gd name="connsiteY2" fmla="*/ -1310 h 175646"/>
                <a:gd name="connsiteX3" fmla="*/ 31912 w 144345"/>
                <a:gd name="connsiteY3" fmla="*/ -549 h 175646"/>
                <a:gd name="connsiteX4" fmla="*/ 63816 w 144345"/>
                <a:gd name="connsiteY4" fmla="*/ -1310 h 175646"/>
                <a:gd name="connsiteX5" fmla="*/ 63816 w 144345"/>
                <a:gd name="connsiteY5" fmla="*/ 10584 h 175646"/>
                <a:gd name="connsiteX6" fmla="*/ 46346 w 144345"/>
                <a:gd name="connsiteY6" fmla="*/ 10584 h 175646"/>
                <a:gd name="connsiteX7" fmla="*/ 46346 w 144345"/>
                <a:gd name="connsiteY7" fmla="*/ 63479 h 175646"/>
                <a:gd name="connsiteX8" fmla="*/ 84073 w 144345"/>
                <a:gd name="connsiteY8" fmla="*/ 103473 h 175646"/>
                <a:gd name="connsiteX9" fmla="*/ 97999 w 144345"/>
                <a:gd name="connsiteY9" fmla="*/ 78921 h 175646"/>
                <a:gd name="connsiteX10" fmla="*/ 97999 w 144345"/>
                <a:gd name="connsiteY10" fmla="*/ 10584 h 175646"/>
                <a:gd name="connsiteX11" fmla="*/ 80530 w 144345"/>
                <a:gd name="connsiteY11" fmla="*/ 10584 h 175646"/>
                <a:gd name="connsiteX12" fmla="*/ 80530 w 144345"/>
                <a:gd name="connsiteY12" fmla="*/ -1310 h 175646"/>
                <a:gd name="connsiteX13" fmla="*/ 112434 w 144345"/>
                <a:gd name="connsiteY13" fmla="*/ -549 h 175646"/>
                <a:gd name="connsiteX14" fmla="*/ 144346 w 144345"/>
                <a:gd name="connsiteY14" fmla="*/ -1310 h 175646"/>
                <a:gd name="connsiteX15" fmla="*/ 144346 w 144345"/>
                <a:gd name="connsiteY15" fmla="*/ 10584 h 175646"/>
                <a:gd name="connsiteX16" fmla="*/ 126868 w 144345"/>
                <a:gd name="connsiteY16" fmla="*/ 10584 h 175646"/>
                <a:gd name="connsiteX17" fmla="*/ 126868 w 144345"/>
                <a:gd name="connsiteY17" fmla="*/ 76134 h 175646"/>
                <a:gd name="connsiteX18" fmla="*/ 87870 w 144345"/>
                <a:gd name="connsiteY18" fmla="*/ 112579 h 175646"/>
                <a:gd name="connsiteX19" fmla="*/ 44821 w 144345"/>
                <a:gd name="connsiteY19" fmla="*/ 87774 h 175646"/>
                <a:gd name="connsiteX20" fmla="*/ 44821 w 144345"/>
                <a:gd name="connsiteY20" fmla="*/ 174336 h 175646"/>
                <a:gd name="connsiteX21" fmla="*/ 0 w 144345"/>
                <a:gd name="connsiteY21" fmla="*/ 172311 h 175646"/>
                <a:gd name="connsiteX22" fmla="*/ 0 w 144345"/>
                <a:gd name="connsiteY22" fmla="*/ 160416 h 175646"/>
                <a:gd name="connsiteX23" fmla="*/ 17477 w 144345"/>
                <a:gd name="connsiteY23" fmla="*/ 150547 h 175646"/>
                <a:gd name="connsiteX24" fmla="*/ 17477 w 144345"/>
                <a:gd name="connsiteY24" fmla="*/ 10584 h 175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44345" h="175646">
                  <a:moveTo>
                    <a:pt x="17477" y="10584"/>
                  </a:moveTo>
                  <a:lnTo>
                    <a:pt x="0" y="10584"/>
                  </a:lnTo>
                  <a:lnTo>
                    <a:pt x="0" y="-1310"/>
                  </a:lnTo>
                  <a:cubicBezTo>
                    <a:pt x="7094" y="-1056"/>
                    <a:pt x="22283" y="-549"/>
                    <a:pt x="31912" y="-549"/>
                  </a:cubicBezTo>
                  <a:cubicBezTo>
                    <a:pt x="41786" y="-549"/>
                    <a:pt x="56729" y="-1056"/>
                    <a:pt x="63816" y="-1310"/>
                  </a:cubicBezTo>
                  <a:lnTo>
                    <a:pt x="63816" y="10584"/>
                  </a:lnTo>
                  <a:lnTo>
                    <a:pt x="46346" y="10584"/>
                  </a:lnTo>
                  <a:lnTo>
                    <a:pt x="46346" y="63479"/>
                  </a:lnTo>
                  <a:cubicBezTo>
                    <a:pt x="46346" y="91070"/>
                    <a:pt x="68121" y="103473"/>
                    <a:pt x="84073" y="103473"/>
                  </a:cubicBezTo>
                  <a:cubicBezTo>
                    <a:pt x="92685" y="103473"/>
                    <a:pt x="97999" y="98152"/>
                    <a:pt x="97999" y="78921"/>
                  </a:cubicBezTo>
                  <a:lnTo>
                    <a:pt x="97999" y="10584"/>
                  </a:lnTo>
                  <a:lnTo>
                    <a:pt x="80530" y="10584"/>
                  </a:lnTo>
                  <a:lnTo>
                    <a:pt x="80530" y="-1310"/>
                  </a:lnTo>
                  <a:cubicBezTo>
                    <a:pt x="87616" y="-1056"/>
                    <a:pt x="102813" y="-549"/>
                    <a:pt x="112434" y="-549"/>
                  </a:cubicBezTo>
                  <a:cubicBezTo>
                    <a:pt x="122308" y="-549"/>
                    <a:pt x="137251" y="-1056"/>
                    <a:pt x="144346" y="-1310"/>
                  </a:cubicBezTo>
                  <a:lnTo>
                    <a:pt x="144346" y="10584"/>
                  </a:lnTo>
                  <a:lnTo>
                    <a:pt x="126868" y="10584"/>
                  </a:lnTo>
                  <a:lnTo>
                    <a:pt x="126868" y="76134"/>
                  </a:lnTo>
                  <a:cubicBezTo>
                    <a:pt x="126868" y="102710"/>
                    <a:pt x="113197" y="112579"/>
                    <a:pt x="87870" y="112579"/>
                  </a:cubicBezTo>
                  <a:cubicBezTo>
                    <a:pt x="63561" y="112579"/>
                    <a:pt x="50652" y="97898"/>
                    <a:pt x="44821" y="87774"/>
                  </a:cubicBezTo>
                  <a:lnTo>
                    <a:pt x="44821" y="174336"/>
                  </a:lnTo>
                  <a:lnTo>
                    <a:pt x="0" y="172311"/>
                  </a:lnTo>
                  <a:lnTo>
                    <a:pt x="0" y="160416"/>
                  </a:lnTo>
                  <a:cubicBezTo>
                    <a:pt x="15706" y="160416"/>
                    <a:pt x="17477" y="160416"/>
                    <a:pt x="17477" y="150547"/>
                  </a:cubicBezTo>
                  <a:lnTo>
                    <a:pt x="17477" y="10584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276" name="任意多边形: 形状 275">
              <a:extLst>
                <a:ext uri="{FF2B5EF4-FFF2-40B4-BE49-F238E27FC236}">
                  <a16:creationId xmlns:a16="http://schemas.microsoft.com/office/drawing/2014/main" id="{AB12552F-C55D-B8BC-7DDC-D0094E62335E}"/>
                </a:ext>
              </a:extLst>
            </p:cNvPr>
            <p:cNvSpPr/>
            <p:nvPr>
              <p:custDataLst>
                <p:tags r:id="rId83"/>
              </p:custDataLst>
            </p:nvPr>
          </p:nvSpPr>
          <p:spPr>
            <a:xfrm flipV="1">
              <a:off x="4982887" y="-13153058"/>
              <a:ext cx="278462" cy="124758"/>
            </a:xfrm>
            <a:custGeom>
              <a:avLst/>
              <a:gdLst>
                <a:gd name="connsiteX0" fmla="*/ 90429 w 278462"/>
                <a:gd name="connsiteY0" fmla="*/ 118123 h 124758"/>
                <a:gd name="connsiteX1" fmla="*/ 91135 w 278462"/>
                <a:gd name="connsiteY1" fmla="*/ 120965 h 124758"/>
                <a:gd name="connsiteX2" fmla="*/ 88299 w 278462"/>
                <a:gd name="connsiteY2" fmla="*/ 123442 h 124758"/>
                <a:gd name="connsiteX3" fmla="*/ 65603 w 278462"/>
                <a:gd name="connsiteY3" fmla="*/ 121671 h 124758"/>
                <a:gd name="connsiteX4" fmla="*/ 61702 w 278462"/>
                <a:gd name="connsiteY4" fmla="*/ 117599 h 124758"/>
                <a:gd name="connsiteX5" fmla="*/ 66310 w 278462"/>
                <a:gd name="connsiteY5" fmla="*/ 115113 h 124758"/>
                <a:gd name="connsiteX6" fmla="*/ 74826 w 278462"/>
                <a:gd name="connsiteY6" fmla="*/ 112453 h 124758"/>
                <a:gd name="connsiteX7" fmla="*/ 74111 w 278462"/>
                <a:gd name="connsiteY7" fmla="*/ 108555 h 124758"/>
                <a:gd name="connsiteX8" fmla="*/ 64006 w 278462"/>
                <a:gd name="connsiteY8" fmla="*/ 68150 h 124758"/>
                <a:gd name="connsiteX9" fmla="*/ 45743 w 278462"/>
                <a:gd name="connsiteY9" fmla="*/ 78606 h 124758"/>
                <a:gd name="connsiteX10" fmla="*/ 0 w 278462"/>
                <a:gd name="connsiteY10" fmla="*/ 28100 h 124758"/>
                <a:gd name="connsiteX11" fmla="*/ 26772 w 278462"/>
                <a:gd name="connsiteY11" fmla="*/ -1316 h 124758"/>
                <a:gd name="connsiteX12" fmla="*/ 51947 w 278462"/>
                <a:gd name="connsiteY12" fmla="*/ 11085 h 124758"/>
                <a:gd name="connsiteX13" fmla="*/ 70210 w 278462"/>
                <a:gd name="connsiteY13" fmla="*/ -1316 h 124758"/>
                <a:gd name="connsiteX14" fmla="*/ 84224 w 278462"/>
                <a:gd name="connsiteY14" fmla="*/ 8077 h 124758"/>
                <a:gd name="connsiteX15" fmla="*/ 90429 w 278462"/>
                <a:gd name="connsiteY15" fmla="*/ 25799 h 124758"/>
                <a:gd name="connsiteX16" fmla="*/ 87593 w 278462"/>
                <a:gd name="connsiteY16" fmla="*/ 28100 h 124758"/>
                <a:gd name="connsiteX17" fmla="*/ 83692 w 278462"/>
                <a:gd name="connsiteY17" fmla="*/ 22606 h 124758"/>
                <a:gd name="connsiteX18" fmla="*/ 70743 w 278462"/>
                <a:gd name="connsiteY18" fmla="*/ 3646 h 124758"/>
                <a:gd name="connsiteX19" fmla="*/ 64896 w 278462"/>
                <a:gd name="connsiteY19" fmla="*/ 12324 h 124758"/>
                <a:gd name="connsiteX20" fmla="*/ 65778 w 278462"/>
                <a:gd name="connsiteY20" fmla="*/ 19597 h 124758"/>
                <a:gd name="connsiteX21" fmla="*/ 90429 w 278462"/>
                <a:gd name="connsiteY21" fmla="*/ 118123 h 124758"/>
                <a:gd name="connsiteX22" fmla="*/ 52662 w 278462"/>
                <a:gd name="connsiteY22" fmla="*/ 22606 h 124758"/>
                <a:gd name="connsiteX23" fmla="*/ 43613 w 278462"/>
                <a:gd name="connsiteY23" fmla="*/ 10736 h 124758"/>
                <a:gd name="connsiteX24" fmla="*/ 27304 w 278462"/>
                <a:gd name="connsiteY24" fmla="*/ 3646 h 124758"/>
                <a:gd name="connsiteX25" fmla="*/ 14355 w 278462"/>
                <a:gd name="connsiteY25" fmla="*/ 20835 h 124758"/>
                <a:gd name="connsiteX26" fmla="*/ 23578 w 278462"/>
                <a:gd name="connsiteY26" fmla="*/ 56811 h 124758"/>
                <a:gd name="connsiteX27" fmla="*/ 45743 w 278462"/>
                <a:gd name="connsiteY27" fmla="*/ 73644 h 124758"/>
                <a:gd name="connsiteX28" fmla="*/ 61527 w 278462"/>
                <a:gd name="connsiteY28" fmla="*/ 58225 h 124758"/>
                <a:gd name="connsiteX29" fmla="*/ 60995 w 278462"/>
                <a:gd name="connsiteY29" fmla="*/ 55747 h 124758"/>
                <a:gd name="connsiteX30" fmla="*/ 52662 w 278462"/>
                <a:gd name="connsiteY30" fmla="*/ 22606 h 124758"/>
                <a:gd name="connsiteX31" fmla="*/ 134330 w 278462"/>
                <a:gd name="connsiteY31" fmla="*/ 40859 h 124758"/>
                <a:gd name="connsiteX32" fmla="*/ 162873 w 278462"/>
                <a:gd name="connsiteY32" fmla="*/ 44583 h 124758"/>
                <a:gd name="connsiteX33" fmla="*/ 178475 w 278462"/>
                <a:gd name="connsiteY33" fmla="*/ 63012 h 124758"/>
                <a:gd name="connsiteX34" fmla="*/ 156494 w 278462"/>
                <a:gd name="connsiteY34" fmla="*/ 78606 h 124758"/>
                <a:gd name="connsiteX35" fmla="*/ 106486 w 278462"/>
                <a:gd name="connsiteY35" fmla="*/ 31998 h 124758"/>
                <a:gd name="connsiteX36" fmla="*/ 138405 w 278462"/>
                <a:gd name="connsiteY36" fmla="*/ -1316 h 124758"/>
                <a:gd name="connsiteX37" fmla="*/ 182376 w 278462"/>
                <a:gd name="connsiteY37" fmla="*/ 18707 h 124758"/>
                <a:gd name="connsiteX38" fmla="*/ 179365 w 278462"/>
                <a:gd name="connsiteY38" fmla="*/ 21717 h 124758"/>
                <a:gd name="connsiteX39" fmla="*/ 176529 w 278462"/>
                <a:gd name="connsiteY39" fmla="*/ 19946 h 124758"/>
                <a:gd name="connsiteX40" fmla="*/ 138763 w 278462"/>
                <a:gd name="connsiteY40" fmla="*/ 3646 h 124758"/>
                <a:gd name="connsiteX41" fmla="*/ 121031 w 278462"/>
                <a:gd name="connsiteY41" fmla="*/ 25084 h 124758"/>
                <a:gd name="connsiteX42" fmla="*/ 123161 w 278462"/>
                <a:gd name="connsiteY42" fmla="*/ 40859 h 124758"/>
                <a:gd name="connsiteX43" fmla="*/ 134330 w 278462"/>
                <a:gd name="connsiteY43" fmla="*/ 40859 h 124758"/>
                <a:gd name="connsiteX44" fmla="*/ 124574 w 278462"/>
                <a:gd name="connsiteY44" fmla="*/ 45822 h 124758"/>
                <a:gd name="connsiteX45" fmla="*/ 156494 w 278462"/>
                <a:gd name="connsiteY45" fmla="*/ 73644 h 124758"/>
                <a:gd name="connsiteX46" fmla="*/ 170857 w 278462"/>
                <a:gd name="connsiteY46" fmla="*/ 63012 h 124758"/>
                <a:gd name="connsiteX47" fmla="*/ 133265 w 278462"/>
                <a:gd name="connsiteY47" fmla="*/ 45822 h 124758"/>
                <a:gd name="connsiteX48" fmla="*/ 124574 w 278462"/>
                <a:gd name="connsiteY48" fmla="*/ 45822 h 124758"/>
                <a:gd name="connsiteX49" fmla="*/ 268357 w 278462"/>
                <a:gd name="connsiteY49" fmla="*/ 68331 h 124758"/>
                <a:gd name="connsiteX50" fmla="*/ 259317 w 278462"/>
                <a:gd name="connsiteY50" fmla="*/ 58406 h 124758"/>
                <a:gd name="connsiteX51" fmla="*/ 266229 w 278462"/>
                <a:gd name="connsiteY51" fmla="*/ 51848 h 124758"/>
                <a:gd name="connsiteX52" fmla="*/ 276342 w 278462"/>
                <a:gd name="connsiteY52" fmla="*/ 63187 h 124758"/>
                <a:gd name="connsiteX53" fmla="*/ 252931 w 278462"/>
                <a:gd name="connsiteY53" fmla="*/ 78606 h 124758"/>
                <a:gd name="connsiteX54" fmla="*/ 201690 w 278462"/>
                <a:gd name="connsiteY54" fmla="*/ 29514 h 124758"/>
                <a:gd name="connsiteX55" fmla="*/ 234492 w 278462"/>
                <a:gd name="connsiteY55" fmla="*/ -1316 h 124758"/>
                <a:gd name="connsiteX56" fmla="*/ 278462 w 278462"/>
                <a:gd name="connsiteY56" fmla="*/ 18707 h 124758"/>
                <a:gd name="connsiteX57" fmla="*/ 275452 w 278462"/>
                <a:gd name="connsiteY57" fmla="*/ 21717 h 124758"/>
                <a:gd name="connsiteX58" fmla="*/ 272615 w 278462"/>
                <a:gd name="connsiteY58" fmla="*/ 19946 h 124758"/>
                <a:gd name="connsiteX59" fmla="*/ 234849 w 278462"/>
                <a:gd name="connsiteY59" fmla="*/ 3646 h 124758"/>
                <a:gd name="connsiteX60" fmla="*/ 216403 w 278462"/>
                <a:gd name="connsiteY60" fmla="*/ 23313 h 124758"/>
                <a:gd name="connsiteX61" fmla="*/ 228113 w 278462"/>
                <a:gd name="connsiteY61" fmla="*/ 60004 h 124758"/>
                <a:gd name="connsiteX62" fmla="*/ 252931 w 278462"/>
                <a:gd name="connsiteY62" fmla="*/ 73644 h 124758"/>
                <a:gd name="connsiteX63" fmla="*/ 268357 w 278462"/>
                <a:gd name="connsiteY63" fmla="*/ 68331 h 124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278462" h="124758">
                  <a:moveTo>
                    <a:pt x="90429" y="118123"/>
                  </a:moveTo>
                  <a:cubicBezTo>
                    <a:pt x="90603" y="118479"/>
                    <a:pt x="91135" y="120782"/>
                    <a:pt x="91135" y="120965"/>
                  </a:cubicBezTo>
                  <a:cubicBezTo>
                    <a:pt x="91135" y="121846"/>
                    <a:pt x="90429" y="123442"/>
                    <a:pt x="88299" y="123442"/>
                  </a:cubicBezTo>
                  <a:cubicBezTo>
                    <a:pt x="84748" y="123442"/>
                    <a:pt x="70036" y="122029"/>
                    <a:pt x="65603" y="121671"/>
                  </a:cubicBezTo>
                  <a:cubicBezTo>
                    <a:pt x="64181" y="121497"/>
                    <a:pt x="61702" y="121314"/>
                    <a:pt x="61702" y="117599"/>
                  </a:cubicBezTo>
                  <a:cubicBezTo>
                    <a:pt x="61702" y="115113"/>
                    <a:pt x="64181" y="115113"/>
                    <a:pt x="66310" y="115113"/>
                  </a:cubicBezTo>
                  <a:cubicBezTo>
                    <a:pt x="74826" y="115113"/>
                    <a:pt x="74826" y="113875"/>
                    <a:pt x="74826" y="112453"/>
                  </a:cubicBezTo>
                  <a:cubicBezTo>
                    <a:pt x="74826" y="111214"/>
                    <a:pt x="74469" y="110150"/>
                    <a:pt x="74111" y="108555"/>
                  </a:cubicBezTo>
                  <a:lnTo>
                    <a:pt x="64006" y="68150"/>
                  </a:lnTo>
                  <a:cubicBezTo>
                    <a:pt x="60280" y="74001"/>
                    <a:pt x="54250" y="78606"/>
                    <a:pt x="45743" y="78606"/>
                  </a:cubicBezTo>
                  <a:cubicBezTo>
                    <a:pt x="23046" y="78606"/>
                    <a:pt x="0" y="53619"/>
                    <a:pt x="0" y="28100"/>
                  </a:cubicBezTo>
                  <a:cubicBezTo>
                    <a:pt x="0" y="10910"/>
                    <a:pt x="11519" y="-1316"/>
                    <a:pt x="26772" y="-1316"/>
                  </a:cubicBezTo>
                  <a:cubicBezTo>
                    <a:pt x="36345" y="-1316"/>
                    <a:pt x="44853" y="4178"/>
                    <a:pt x="51947" y="11085"/>
                  </a:cubicBezTo>
                  <a:cubicBezTo>
                    <a:pt x="55315" y="453"/>
                    <a:pt x="65603" y="-1316"/>
                    <a:pt x="70210" y="-1316"/>
                  </a:cubicBezTo>
                  <a:cubicBezTo>
                    <a:pt x="76598" y="-1316"/>
                    <a:pt x="81030" y="2582"/>
                    <a:pt x="84224" y="8077"/>
                  </a:cubicBezTo>
                  <a:cubicBezTo>
                    <a:pt x="88124" y="14984"/>
                    <a:pt x="90429" y="25084"/>
                    <a:pt x="90429" y="25799"/>
                  </a:cubicBezTo>
                  <a:cubicBezTo>
                    <a:pt x="90429" y="28100"/>
                    <a:pt x="88124" y="28100"/>
                    <a:pt x="87593" y="28100"/>
                  </a:cubicBezTo>
                  <a:cubicBezTo>
                    <a:pt x="85106" y="28100"/>
                    <a:pt x="84931" y="27394"/>
                    <a:pt x="83692" y="22606"/>
                  </a:cubicBezTo>
                  <a:cubicBezTo>
                    <a:pt x="81563" y="14103"/>
                    <a:pt x="78195" y="3646"/>
                    <a:pt x="70743" y="3646"/>
                  </a:cubicBezTo>
                  <a:cubicBezTo>
                    <a:pt x="66135" y="3646"/>
                    <a:pt x="64896" y="7545"/>
                    <a:pt x="64896" y="12324"/>
                  </a:cubicBezTo>
                  <a:cubicBezTo>
                    <a:pt x="64896" y="15698"/>
                    <a:pt x="65245" y="17286"/>
                    <a:pt x="65778" y="19597"/>
                  </a:cubicBezTo>
                  <a:lnTo>
                    <a:pt x="90429" y="118123"/>
                  </a:lnTo>
                  <a:close/>
                  <a:moveTo>
                    <a:pt x="52662" y="22606"/>
                  </a:moveTo>
                  <a:cubicBezTo>
                    <a:pt x="51414" y="17643"/>
                    <a:pt x="47514" y="14103"/>
                    <a:pt x="43613" y="10736"/>
                  </a:cubicBezTo>
                  <a:cubicBezTo>
                    <a:pt x="42016" y="9314"/>
                    <a:pt x="34930" y="3646"/>
                    <a:pt x="27304" y="3646"/>
                  </a:cubicBezTo>
                  <a:cubicBezTo>
                    <a:pt x="20742" y="3646"/>
                    <a:pt x="14355" y="8250"/>
                    <a:pt x="14355" y="20835"/>
                  </a:cubicBezTo>
                  <a:cubicBezTo>
                    <a:pt x="14355" y="30228"/>
                    <a:pt x="19503" y="49720"/>
                    <a:pt x="23578" y="56811"/>
                  </a:cubicBezTo>
                  <a:cubicBezTo>
                    <a:pt x="31737" y="70983"/>
                    <a:pt x="40777" y="73644"/>
                    <a:pt x="45743" y="73644"/>
                  </a:cubicBezTo>
                  <a:cubicBezTo>
                    <a:pt x="58151" y="73644"/>
                    <a:pt x="61527" y="60177"/>
                    <a:pt x="61527" y="58225"/>
                  </a:cubicBezTo>
                  <a:cubicBezTo>
                    <a:pt x="61527" y="57518"/>
                    <a:pt x="61170" y="56279"/>
                    <a:pt x="60995" y="55747"/>
                  </a:cubicBezTo>
                  <a:lnTo>
                    <a:pt x="52662" y="22606"/>
                  </a:lnTo>
                  <a:close/>
                  <a:moveTo>
                    <a:pt x="134330" y="40859"/>
                  </a:moveTo>
                  <a:cubicBezTo>
                    <a:pt x="139295" y="40859"/>
                    <a:pt x="153300" y="41218"/>
                    <a:pt x="162873" y="44583"/>
                  </a:cubicBezTo>
                  <a:cubicBezTo>
                    <a:pt x="175997" y="49189"/>
                    <a:pt x="178475" y="57693"/>
                    <a:pt x="178475" y="63012"/>
                  </a:cubicBezTo>
                  <a:cubicBezTo>
                    <a:pt x="178475" y="72762"/>
                    <a:pt x="168728" y="78606"/>
                    <a:pt x="156494" y="78606"/>
                  </a:cubicBezTo>
                  <a:cubicBezTo>
                    <a:pt x="135212" y="78606"/>
                    <a:pt x="106486" y="62305"/>
                    <a:pt x="106486" y="31998"/>
                  </a:cubicBezTo>
                  <a:cubicBezTo>
                    <a:pt x="106486" y="14103"/>
                    <a:pt x="117663" y="-1316"/>
                    <a:pt x="138405" y="-1316"/>
                  </a:cubicBezTo>
                  <a:cubicBezTo>
                    <a:pt x="168371" y="-1316"/>
                    <a:pt x="182376" y="16223"/>
                    <a:pt x="182376" y="18707"/>
                  </a:cubicBezTo>
                  <a:cubicBezTo>
                    <a:pt x="182376" y="19771"/>
                    <a:pt x="180787" y="21717"/>
                    <a:pt x="179365" y="21717"/>
                  </a:cubicBezTo>
                  <a:cubicBezTo>
                    <a:pt x="178301" y="21717"/>
                    <a:pt x="177943" y="21368"/>
                    <a:pt x="176529" y="19946"/>
                  </a:cubicBezTo>
                  <a:cubicBezTo>
                    <a:pt x="162698" y="3646"/>
                    <a:pt x="141948" y="3646"/>
                    <a:pt x="138763" y="3646"/>
                  </a:cubicBezTo>
                  <a:cubicBezTo>
                    <a:pt x="128118" y="3646"/>
                    <a:pt x="121031" y="10736"/>
                    <a:pt x="121031" y="25084"/>
                  </a:cubicBezTo>
                  <a:cubicBezTo>
                    <a:pt x="121031" y="27568"/>
                    <a:pt x="121031" y="31110"/>
                    <a:pt x="123161" y="40859"/>
                  </a:cubicBezTo>
                  <a:lnTo>
                    <a:pt x="134330" y="40859"/>
                  </a:lnTo>
                  <a:close/>
                  <a:moveTo>
                    <a:pt x="124574" y="45822"/>
                  </a:moveTo>
                  <a:cubicBezTo>
                    <a:pt x="131843" y="71515"/>
                    <a:pt x="151529" y="73644"/>
                    <a:pt x="156494" y="73644"/>
                  </a:cubicBezTo>
                  <a:cubicBezTo>
                    <a:pt x="164295" y="73644"/>
                    <a:pt x="170857" y="69745"/>
                    <a:pt x="170857" y="63012"/>
                  </a:cubicBezTo>
                  <a:cubicBezTo>
                    <a:pt x="170857" y="45822"/>
                    <a:pt x="140892" y="45822"/>
                    <a:pt x="133265" y="45822"/>
                  </a:cubicBezTo>
                  <a:lnTo>
                    <a:pt x="124574" y="45822"/>
                  </a:lnTo>
                  <a:close/>
                  <a:moveTo>
                    <a:pt x="268357" y="68331"/>
                  </a:moveTo>
                  <a:cubicBezTo>
                    <a:pt x="261979" y="67267"/>
                    <a:pt x="259317" y="62305"/>
                    <a:pt x="259317" y="58406"/>
                  </a:cubicBezTo>
                  <a:cubicBezTo>
                    <a:pt x="259317" y="53619"/>
                    <a:pt x="263044" y="51848"/>
                    <a:pt x="266229" y="51848"/>
                  </a:cubicBezTo>
                  <a:cubicBezTo>
                    <a:pt x="270129" y="51848"/>
                    <a:pt x="276342" y="54683"/>
                    <a:pt x="276342" y="63187"/>
                  </a:cubicBezTo>
                  <a:cubicBezTo>
                    <a:pt x="276342" y="75240"/>
                    <a:pt x="262510" y="78606"/>
                    <a:pt x="252931" y="78606"/>
                  </a:cubicBezTo>
                  <a:cubicBezTo>
                    <a:pt x="226333" y="78606"/>
                    <a:pt x="201690" y="54151"/>
                    <a:pt x="201690" y="29514"/>
                  </a:cubicBezTo>
                  <a:cubicBezTo>
                    <a:pt x="201690" y="14276"/>
                    <a:pt x="212328" y="-1316"/>
                    <a:pt x="234492" y="-1316"/>
                  </a:cubicBezTo>
                  <a:cubicBezTo>
                    <a:pt x="264457" y="-1316"/>
                    <a:pt x="278462" y="16223"/>
                    <a:pt x="278462" y="18707"/>
                  </a:cubicBezTo>
                  <a:cubicBezTo>
                    <a:pt x="278462" y="19771"/>
                    <a:pt x="276873" y="21717"/>
                    <a:pt x="275452" y="21717"/>
                  </a:cubicBezTo>
                  <a:cubicBezTo>
                    <a:pt x="274387" y="21717"/>
                    <a:pt x="274031" y="21368"/>
                    <a:pt x="272615" y="19946"/>
                  </a:cubicBezTo>
                  <a:cubicBezTo>
                    <a:pt x="258786" y="3646"/>
                    <a:pt x="238035" y="3646"/>
                    <a:pt x="234849" y="3646"/>
                  </a:cubicBezTo>
                  <a:cubicBezTo>
                    <a:pt x="222083" y="3646"/>
                    <a:pt x="216403" y="12324"/>
                    <a:pt x="216403" y="23313"/>
                  </a:cubicBezTo>
                  <a:cubicBezTo>
                    <a:pt x="216403" y="28458"/>
                    <a:pt x="218889" y="47767"/>
                    <a:pt x="228113" y="60004"/>
                  </a:cubicBezTo>
                  <a:cubicBezTo>
                    <a:pt x="234849" y="68682"/>
                    <a:pt x="244064" y="73644"/>
                    <a:pt x="252931" y="73644"/>
                  </a:cubicBezTo>
                  <a:cubicBezTo>
                    <a:pt x="255418" y="73644"/>
                    <a:pt x="263926" y="73293"/>
                    <a:pt x="268357" y="68331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277" name="任意多边形: 形状 276">
              <a:extLst>
                <a:ext uri="{FF2B5EF4-FFF2-40B4-BE49-F238E27FC236}">
                  <a16:creationId xmlns:a16="http://schemas.microsoft.com/office/drawing/2014/main" id="{6CD55762-32FF-2DBD-4A99-0B5EB9EB3C51}"/>
                </a:ext>
              </a:extLst>
            </p:cNvPr>
            <p:cNvSpPr/>
            <p:nvPr>
              <p:custDataLst>
                <p:tags r:id="rId84"/>
              </p:custDataLst>
            </p:nvPr>
          </p:nvSpPr>
          <p:spPr>
            <a:xfrm flipV="1">
              <a:off x="4980400" y="-12980482"/>
              <a:ext cx="53726" cy="119263"/>
            </a:xfrm>
            <a:custGeom>
              <a:avLst/>
              <a:gdLst>
                <a:gd name="connsiteX0" fmla="*/ 49119 w 53726"/>
                <a:gd name="connsiteY0" fmla="*/ 111229 h 119263"/>
                <a:gd name="connsiteX1" fmla="*/ 42025 w 53726"/>
                <a:gd name="connsiteY1" fmla="*/ 117961 h 119263"/>
                <a:gd name="connsiteX2" fmla="*/ 32094 w 53726"/>
                <a:gd name="connsiteY2" fmla="*/ 108219 h 119263"/>
                <a:gd name="connsiteX3" fmla="*/ 39188 w 53726"/>
                <a:gd name="connsiteY3" fmla="*/ 101478 h 119263"/>
                <a:gd name="connsiteX4" fmla="*/ 49119 w 53726"/>
                <a:gd name="connsiteY4" fmla="*/ 111229 h 119263"/>
                <a:gd name="connsiteX5" fmla="*/ 12941 w 53726"/>
                <a:gd name="connsiteY5" fmla="*/ 21198 h 119263"/>
                <a:gd name="connsiteX6" fmla="*/ 11352 w 53726"/>
                <a:gd name="connsiteY6" fmla="*/ 13758 h 119263"/>
                <a:gd name="connsiteX7" fmla="*/ 28194 w 53726"/>
                <a:gd name="connsiteY7" fmla="*/ -1303 h 119263"/>
                <a:gd name="connsiteX8" fmla="*/ 53726 w 53726"/>
                <a:gd name="connsiteY8" fmla="*/ 25812 h 119263"/>
                <a:gd name="connsiteX9" fmla="*/ 50890 w 53726"/>
                <a:gd name="connsiteY9" fmla="*/ 28113 h 119263"/>
                <a:gd name="connsiteX10" fmla="*/ 47522 w 53726"/>
                <a:gd name="connsiteY10" fmla="*/ 25097 h 119263"/>
                <a:gd name="connsiteX11" fmla="*/ 28726 w 53726"/>
                <a:gd name="connsiteY11" fmla="*/ 3659 h 119263"/>
                <a:gd name="connsiteX12" fmla="*/ 24293 w 53726"/>
                <a:gd name="connsiteY12" fmla="*/ 9861 h 119263"/>
                <a:gd name="connsiteX13" fmla="*/ 27129 w 53726"/>
                <a:gd name="connsiteY13" fmla="*/ 21198 h 119263"/>
                <a:gd name="connsiteX14" fmla="*/ 32801 w 53726"/>
                <a:gd name="connsiteY14" fmla="*/ 35379 h 119263"/>
                <a:gd name="connsiteX15" fmla="*/ 41492 w 53726"/>
                <a:gd name="connsiteY15" fmla="*/ 57888 h 119263"/>
                <a:gd name="connsiteX16" fmla="*/ 42557 w 53726"/>
                <a:gd name="connsiteY16" fmla="*/ 63557 h 119263"/>
                <a:gd name="connsiteX17" fmla="*/ 25707 w 53726"/>
                <a:gd name="connsiteY17" fmla="*/ 78620 h 119263"/>
                <a:gd name="connsiteX18" fmla="*/ 0 w 53726"/>
                <a:gd name="connsiteY18" fmla="*/ 51505 h 119263"/>
                <a:gd name="connsiteX19" fmla="*/ 3010 w 53726"/>
                <a:gd name="connsiteY19" fmla="*/ 49202 h 119263"/>
                <a:gd name="connsiteX20" fmla="*/ 6204 w 53726"/>
                <a:gd name="connsiteY20" fmla="*/ 52037 h 119263"/>
                <a:gd name="connsiteX21" fmla="*/ 25175 w 53726"/>
                <a:gd name="connsiteY21" fmla="*/ 73657 h 119263"/>
                <a:gd name="connsiteX22" fmla="*/ 29608 w 53726"/>
                <a:gd name="connsiteY22" fmla="*/ 67456 h 119263"/>
                <a:gd name="connsiteX23" fmla="*/ 24118 w 53726"/>
                <a:gd name="connsiteY23" fmla="*/ 49734 h 119263"/>
                <a:gd name="connsiteX24" fmla="*/ 12941 w 53726"/>
                <a:gd name="connsiteY24" fmla="*/ 21198 h 119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3726" h="119263">
                  <a:moveTo>
                    <a:pt x="49119" y="111229"/>
                  </a:moveTo>
                  <a:cubicBezTo>
                    <a:pt x="49119" y="114062"/>
                    <a:pt x="46990" y="117961"/>
                    <a:pt x="42025" y="117961"/>
                  </a:cubicBezTo>
                  <a:cubicBezTo>
                    <a:pt x="37234" y="117961"/>
                    <a:pt x="32094" y="113357"/>
                    <a:pt x="32094" y="108219"/>
                  </a:cubicBezTo>
                  <a:cubicBezTo>
                    <a:pt x="32094" y="105201"/>
                    <a:pt x="34398" y="101478"/>
                    <a:pt x="39188" y="101478"/>
                  </a:cubicBezTo>
                  <a:cubicBezTo>
                    <a:pt x="44328" y="101478"/>
                    <a:pt x="49119" y="106440"/>
                    <a:pt x="49119" y="111229"/>
                  </a:cubicBezTo>
                  <a:close/>
                  <a:moveTo>
                    <a:pt x="12941" y="21198"/>
                  </a:moveTo>
                  <a:cubicBezTo>
                    <a:pt x="12234" y="18896"/>
                    <a:pt x="11352" y="16768"/>
                    <a:pt x="11352" y="13758"/>
                  </a:cubicBezTo>
                  <a:cubicBezTo>
                    <a:pt x="11352" y="5430"/>
                    <a:pt x="18438" y="-1303"/>
                    <a:pt x="28194" y="-1303"/>
                  </a:cubicBezTo>
                  <a:cubicBezTo>
                    <a:pt x="45925" y="-1303"/>
                    <a:pt x="53726" y="23151"/>
                    <a:pt x="53726" y="25812"/>
                  </a:cubicBezTo>
                  <a:cubicBezTo>
                    <a:pt x="53726" y="28113"/>
                    <a:pt x="51423" y="28113"/>
                    <a:pt x="50890" y="28113"/>
                  </a:cubicBezTo>
                  <a:cubicBezTo>
                    <a:pt x="48404" y="28113"/>
                    <a:pt x="48229" y="27049"/>
                    <a:pt x="47522" y="25097"/>
                  </a:cubicBezTo>
                  <a:cubicBezTo>
                    <a:pt x="43438" y="10925"/>
                    <a:pt x="35637" y="3659"/>
                    <a:pt x="28726" y="3659"/>
                  </a:cubicBezTo>
                  <a:cubicBezTo>
                    <a:pt x="25175" y="3659"/>
                    <a:pt x="24293" y="5962"/>
                    <a:pt x="24293" y="9861"/>
                  </a:cubicBezTo>
                  <a:cubicBezTo>
                    <a:pt x="24293" y="13933"/>
                    <a:pt x="25532" y="17300"/>
                    <a:pt x="27129" y="21198"/>
                  </a:cubicBezTo>
                  <a:cubicBezTo>
                    <a:pt x="28901" y="25986"/>
                    <a:pt x="30855" y="30774"/>
                    <a:pt x="32801" y="35379"/>
                  </a:cubicBezTo>
                  <a:cubicBezTo>
                    <a:pt x="34398" y="39635"/>
                    <a:pt x="40785" y="55760"/>
                    <a:pt x="41492" y="57888"/>
                  </a:cubicBezTo>
                  <a:cubicBezTo>
                    <a:pt x="42025" y="59659"/>
                    <a:pt x="42557" y="61786"/>
                    <a:pt x="42557" y="63557"/>
                  </a:cubicBezTo>
                  <a:cubicBezTo>
                    <a:pt x="42557" y="71886"/>
                    <a:pt x="35462" y="78620"/>
                    <a:pt x="25707" y="78620"/>
                  </a:cubicBezTo>
                  <a:cubicBezTo>
                    <a:pt x="8158" y="78620"/>
                    <a:pt x="0" y="54521"/>
                    <a:pt x="0" y="51505"/>
                  </a:cubicBezTo>
                  <a:cubicBezTo>
                    <a:pt x="0" y="49202"/>
                    <a:pt x="2486" y="49202"/>
                    <a:pt x="3010" y="49202"/>
                  </a:cubicBezTo>
                  <a:cubicBezTo>
                    <a:pt x="5497" y="49202"/>
                    <a:pt x="5672" y="50092"/>
                    <a:pt x="6204" y="52037"/>
                  </a:cubicBezTo>
                  <a:cubicBezTo>
                    <a:pt x="10820" y="67281"/>
                    <a:pt x="18621" y="73657"/>
                    <a:pt x="25175" y="73657"/>
                  </a:cubicBezTo>
                  <a:cubicBezTo>
                    <a:pt x="28019" y="73657"/>
                    <a:pt x="29608" y="72243"/>
                    <a:pt x="29608" y="67456"/>
                  </a:cubicBezTo>
                  <a:cubicBezTo>
                    <a:pt x="29608" y="63382"/>
                    <a:pt x="28551" y="60722"/>
                    <a:pt x="24118" y="49734"/>
                  </a:cubicBezTo>
                  <a:lnTo>
                    <a:pt x="12941" y="21198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278" name="任意多边形: 形状 277">
              <a:extLst>
                <a:ext uri="{FF2B5EF4-FFF2-40B4-BE49-F238E27FC236}">
                  <a16:creationId xmlns:a16="http://schemas.microsoft.com/office/drawing/2014/main" id="{9FDB5D54-398D-72C6-8061-1733C45D3ADE}"/>
                </a:ext>
              </a:extLst>
            </p:cNvPr>
            <p:cNvSpPr/>
            <p:nvPr>
              <p:custDataLst>
                <p:tags r:id="rId85"/>
              </p:custDataLst>
            </p:nvPr>
          </p:nvSpPr>
          <p:spPr>
            <a:xfrm flipV="1">
              <a:off x="5361288" y="-13018424"/>
              <a:ext cx="168400" cy="59223"/>
            </a:xfrm>
            <a:custGeom>
              <a:avLst/>
              <a:gdLst>
                <a:gd name="connsiteX0" fmla="*/ 159789 w 168400"/>
                <a:gd name="connsiteY0" fmla="*/ 47792 h 59223"/>
                <a:gd name="connsiteX1" fmla="*/ 168400 w 168400"/>
                <a:gd name="connsiteY1" fmla="*/ 52856 h 59223"/>
                <a:gd name="connsiteX2" fmla="*/ 160043 w 168400"/>
                <a:gd name="connsiteY2" fmla="*/ 57915 h 59223"/>
                <a:gd name="connsiteX3" fmla="*/ 8357 w 168400"/>
                <a:gd name="connsiteY3" fmla="*/ 57915 h 59223"/>
                <a:gd name="connsiteX4" fmla="*/ 0 w 168400"/>
                <a:gd name="connsiteY4" fmla="*/ 52856 h 59223"/>
                <a:gd name="connsiteX5" fmla="*/ 8611 w 168400"/>
                <a:gd name="connsiteY5" fmla="*/ 47792 h 59223"/>
                <a:gd name="connsiteX6" fmla="*/ 159789 w 168400"/>
                <a:gd name="connsiteY6" fmla="*/ 47792 h 59223"/>
                <a:gd name="connsiteX7" fmla="*/ 160043 w 168400"/>
                <a:gd name="connsiteY7" fmla="*/ -1308 h 59223"/>
                <a:gd name="connsiteX8" fmla="*/ 168400 w 168400"/>
                <a:gd name="connsiteY8" fmla="*/ 3756 h 59223"/>
                <a:gd name="connsiteX9" fmla="*/ 159789 w 168400"/>
                <a:gd name="connsiteY9" fmla="*/ 8823 h 59223"/>
                <a:gd name="connsiteX10" fmla="*/ 8611 w 168400"/>
                <a:gd name="connsiteY10" fmla="*/ 8823 h 59223"/>
                <a:gd name="connsiteX11" fmla="*/ 0 w 168400"/>
                <a:gd name="connsiteY11" fmla="*/ 3756 h 59223"/>
                <a:gd name="connsiteX12" fmla="*/ 8357 w 168400"/>
                <a:gd name="connsiteY12" fmla="*/ -1308 h 59223"/>
                <a:gd name="connsiteX13" fmla="*/ 160043 w 168400"/>
                <a:gd name="connsiteY13" fmla="*/ -1308 h 59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8400" h="59223">
                  <a:moveTo>
                    <a:pt x="159789" y="47792"/>
                  </a:moveTo>
                  <a:cubicBezTo>
                    <a:pt x="163586" y="47792"/>
                    <a:pt x="168400" y="47792"/>
                    <a:pt x="168400" y="52856"/>
                  </a:cubicBezTo>
                  <a:cubicBezTo>
                    <a:pt x="168400" y="57915"/>
                    <a:pt x="163586" y="57915"/>
                    <a:pt x="160043" y="57915"/>
                  </a:cubicBezTo>
                  <a:lnTo>
                    <a:pt x="8357" y="57915"/>
                  </a:lnTo>
                  <a:cubicBezTo>
                    <a:pt x="4814" y="57915"/>
                    <a:pt x="0" y="57915"/>
                    <a:pt x="0" y="52856"/>
                  </a:cubicBezTo>
                  <a:cubicBezTo>
                    <a:pt x="0" y="47792"/>
                    <a:pt x="4814" y="47792"/>
                    <a:pt x="8611" y="47792"/>
                  </a:cubicBezTo>
                  <a:lnTo>
                    <a:pt x="159789" y="47792"/>
                  </a:lnTo>
                  <a:close/>
                  <a:moveTo>
                    <a:pt x="160043" y="-1308"/>
                  </a:moveTo>
                  <a:cubicBezTo>
                    <a:pt x="163586" y="-1308"/>
                    <a:pt x="168400" y="-1308"/>
                    <a:pt x="168400" y="3756"/>
                  </a:cubicBezTo>
                  <a:cubicBezTo>
                    <a:pt x="168400" y="8823"/>
                    <a:pt x="163586" y="8823"/>
                    <a:pt x="159789" y="8823"/>
                  </a:cubicBezTo>
                  <a:lnTo>
                    <a:pt x="8611" y="8823"/>
                  </a:lnTo>
                  <a:cubicBezTo>
                    <a:pt x="4814" y="8823"/>
                    <a:pt x="0" y="8823"/>
                    <a:pt x="0" y="3756"/>
                  </a:cubicBezTo>
                  <a:cubicBezTo>
                    <a:pt x="0" y="-1308"/>
                    <a:pt x="4814" y="-1308"/>
                    <a:pt x="8357" y="-1308"/>
                  </a:cubicBezTo>
                  <a:lnTo>
                    <a:pt x="160043" y="-1308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279" name="任意多边形: 形状 278">
              <a:extLst>
                <a:ext uri="{FF2B5EF4-FFF2-40B4-BE49-F238E27FC236}">
                  <a16:creationId xmlns:a16="http://schemas.microsoft.com/office/drawing/2014/main" id="{43AFA0CF-E178-6E12-9334-F86A847E503E}"/>
                </a:ext>
              </a:extLst>
            </p:cNvPr>
            <p:cNvSpPr/>
            <p:nvPr>
              <p:custDataLst>
                <p:tags r:id="rId86"/>
              </p:custDataLst>
            </p:nvPr>
          </p:nvSpPr>
          <p:spPr>
            <a:xfrm flipV="1">
              <a:off x="5625830" y="-13101190"/>
              <a:ext cx="144345" cy="175646"/>
            </a:xfrm>
            <a:custGeom>
              <a:avLst/>
              <a:gdLst>
                <a:gd name="connsiteX0" fmla="*/ 17477 w 144345"/>
                <a:gd name="connsiteY0" fmla="*/ 10584 h 175646"/>
                <a:gd name="connsiteX1" fmla="*/ 0 w 144345"/>
                <a:gd name="connsiteY1" fmla="*/ 10584 h 175646"/>
                <a:gd name="connsiteX2" fmla="*/ 0 w 144345"/>
                <a:gd name="connsiteY2" fmla="*/ -1310 h 175646"/>
                <a:gd name="connsiteX3" fmla="*/ 31912 w 144345"/>
                <a:gd name="connsiteY3" fmla="*/ -549 h 175646"/>
                <a:gd name="connsiteX4" fmla="*/ 63816 w 144345"/>
                <a:gd name="connsiteY4" fmla="*/ -1310 h 175646"/>
                <a:gd name="connsiteX5" fmla="*/ 63816 w 144345"/>
                <a:gd name="connsiteY5" fmla="*/ 10584 h 175646"/>
                <a:gd name="connsiteX6" fmla="*/ 46347 w 144345"/>
                <a:gd name="connsiteY6" fmla="*/ 10584 h 175646"/>
                <a:gd name="connsiteX7" fmla="*/ 46347 w 144345"/>
                <a:gd name="connsiteY7" fmla="*/ 63479 h 175646"/>
                <a:gd name="connsiteX8" fmla="*/ 84073 w 144345"/>
                <a:gd name="connsiteY8" fmla="*/ 103473 h 175646"/>
                <a:gd name="connsiteX9" fmla="*/ 97999 w 144345"/>
                <a:gd name="connsiteY9" fmla="*/ 78921 h 175646"/>
                <a:gd name="connsiteX10" fmla="*/ 97999 w 144345"/>
                <a:gd name="connsiteY10" fmla="*/ 10584 h 175646"/>
                <a:gd name="connsiteX11" fmla="*/ 80530 w 144345"/>
                <a:gd name="connsiteY11" fmla="*/ 10584 h 175646"/>
                <a:gd name="connsiteX12" fmla="*/ 80530 w 144345"/>
                <a:gd name="connsiteY12" fmla="*/ -1310 h 175646"/>
                <a:gd name="connsiteX13" fmla="*/ 112434 w 144345"/>
                <a:gd name="connsiteY13" fmla="*/ -549 h 175646"/>
                <a:gd name="connsiteX14" fmla="*/ 144346 w 144345"/>
                <a:gd name="connsiteY14" fmla="*/ -1310 h 175646"/>
                <a:gd name="connsiteX15" fmla="*/ 144346 w 144345"/>
                <a:gd name="connsiteY15" fmla="*/ 10584 h 175646"/>
                <a:gd name="connsiteX16" fmla="*/ 126868 w 144345"/>
                <a:gd name="connsiteY16" fmla="*/ 10584 h 175646"/>
                <a:gd name="connsiteX17" fmla="*/ 126868 w 144345"/>
                <a:gd name="connsiteY17" fmla="*/ 76134 h 175646"/>
                <a:gd name="connsiteX18" fmla="*/ 87870 w 144345"/>
                <a:gd name="connsiteY18" fmla="*/ 112579 h 175646"/>
                <a:gd name="connsiteX19" fmla="*/ 44821 w 144345"/>
                <a:gd name="connsiteY19" fmla="*/ 87774 h 175646"/>
                <a:gd name="connsiteX20" fmla="*/ 44821 w 144345"/>
                <a:gd name="connsiteY20" fmla="*/ 174336 h 175646"/>
                <a:gd name="connsiteX21" fmla="*/ 0 w 144345"/>
                <a:gd name="connsiteY21" fmla="*/ 172311 h 175646"/>
                <a:gd name="connsiteX22" fmla="*/ 0 w 144345"/>
                <a:gd name="connsiteY22" fmla="*/ 160416 h 175646"/>
                <a:gd name="connsiteX23" fmla="*/ 17477 w 144345"/>
                <a:gd name="connsiteY23" fmla="*/ 150547 h 175646"/>
                <a:gd name="connsiteX24" fmla="*/ 17477 w 144345"/>
                <a:gd name="connsiteY24" fmla="*/ 10584 h 175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44345" h="175646">
                  <a:moveTo>
                    <a:pt x="17477" y="10584"/>
                  </a:moveTo>
                  <a:lnTo>
                    <a:pt x="0" y="10584"/>
                  </a:lnTo>
                  <a:lnTo>
                    <a:pt x="0" y="-1310"/>
                  </a:lnTo>
                  <a:cubicBezTo>
                    <a:pt x="7094" y="-1056"/>
                    <a:pt x="22283" y="-549"/>
                    <a:pt x="31912" y="-549"/>
                  </a:cubicBezTo>
                  <a:cubicBezTo>
                    <a:pt x="41786" y="-549"/>
                    <a:pt x="56729" y="-1056"/>
                    <a:pt x="63816" y="-1310"/>
                  </a:cubicBezTo>
                  <a:lnTo>
                    <a:pt x="63816" y="10584"/>
                  </a:lnTo>
                  <a:lnTo>
                    <a:pt x="46347" y="10584"/>
                  </a:lnTo>
                  <a:lnTo>
                    <a:pt x="46347" y="63479"/>
                  </a:lnTo>
                  <a:cubicBezTo>
                    <a:pt x="46347" y="91070"/>
                    <a:pt x="68121" y="103473"/>
                    <a:pt x="84073" y="103473"/>
                  </a:cubicBezTo>
                  <a:cubicBezTo>
                    <a:pt x="92685" y="103473"/>
                    <a:pt x="97999" y="98152"/>
                    <a:pt x="97999" y="78921"/>
                  </a:cubicBezTo>
                  <a:lnTo>
                    <a:pt x="97999" y="10584"/>
                  </a:lnTo>
                  <a:lnTo>
                    <a:pt x="80530" y="10584"/>
                  </a:lnTo>
                  <a:lnTo>
                    <a:pt x="80530" y="-1310"/>
                  </a:lnTo>
                  <a:cubicBezTo>
                    <a:pt x="87616" y="-1056"/>
                    <a:pt x="102814" y="-549"/>
                    <a:pt x="112434" y="-549"/>
                  </a:cubicBezTo>
                  <a:cubicBezTo>
                    <a:pt x="122308" y="-549"/>
                    <a:pt x="137251" y="-1056"/>
                    <a:pt x="144346" y="-1310"/>
                  </a:cubicBezTo>
                  <a:lnTo>
                    <a:pt x="144346" y="10584"/>
                  </a:lnTo>
                  <a:lnTo>
                    <a:pt x="126868" y="10584"/>
                  </a:lnTo>
                  <a:lnTo>
                    <a:pt x="126868" y="76134"/>
                  </a:lnTo>
                  <a:cubicBezTo>
                    <a:pt x="126868" y="102710"/>
                    <a:pt x="113196" y="112579"/>
                    <a:pt x="87870" y="112579"/>
                  </a:cubicBezTo>
                  <a:cubicBezTo>
                    <a:pt x="63561" y="112579"/>
                    <a:pt x="50652" y="97898"/>
                    <a:pt x="44821" y="87774"/>
                  </a:cubicBezTo>
                  <a:lnTo>
                    <a:pt x="44821" y="174336"/>
                  </a:lnTo>
                  <a:lnTo>
                    <a:pt x="0" y="172311"/>
                  </a:lnTo>
                  <a:lnTo>
                    <a:pt x="0" y="160416"/>
                  </a:lnTo>
                  <a:cubicBezTo>
                    <a:pt x="15706" y="160416"/>
                    <a:pt x="17477" y="160416"/>
                    <a:pt x="17477" y="150547"/>
                  </a:cubicBezTo>
                  <a:lnTo>
                    <a:pt x="17477" y="10584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280" name="任意多边形: 形状 279">
              <a:extLst>
                <a:ext uri="{FF2B5EF4-FFF2-40B4-BE49-F238E27FC236}">
                  <a16:creationId xmlns:a16="http://schemas.microsoft.com/office/drawing/2014/main" id="{EA709160-FC02-9571-36D2-08D91E2331B1}"/>
                </a:ext>
              </a:extLst>
            </p:cNvPr>
            <p:cNvSpPr/>
            <p:nvPr>
              <p:custDataLst>
                <p:tags r:id="rId87"/>
              </p:custDataLst>
            </p:nvPr>
          </p:nvSpPr>
          <p:spPr>
            <a:xfrm flipV="1">
              <a:off x="5787064" y="-13153058"/>
              <a:ext cx="278462" cy="124758"/>
            </a:xfrm>
            <a:custGeom>
              <a:avLst/>
              <a:gdLst>
                <a:gd name="connsiteX0" fmla="*/ 90429 w 278462"/>
                <a:gd name="connsiteY0" fmla="*/ 118123 h 124758"/>
                <a:gd name="connsiteX1" fmla="*/ 91136 w 278462"/>
                <a:gd name="connsiteY1" fmla="*/ 120965 h 124758"/>
                <a:gd name="connsiteX2" fmla="*/ 88299 w 278462"/>
                <a:gd name="connsiteY2" fmla="*/ 123442 h 124758"/>
                <a:gd name="connsiteX3" fmla="*/ 65603 w 278462"/>
                <a:gd name="connsiteY3" fmla="*/ 121671 h 124758"/>
                <a:gd name="connsiteX4" fmla="*/ 61702 w 278462"/>
                <a:gd name="connsiteY4" fmla="*/ 117599 h 124758"/>
                <a:gd name="connsiteX5" fmla="*/ 66310 w 278462"/>
                <a:gd name="connsiteY5" fmla="*/ 115113 h 124758"/>
                <a:gd name="connsiteX6" fmla="*/ 74826 w 278462"/>
                <a:gd name="connsiteY6" fmla="*/ 112453 h 124758"/>
                <a:gd name="connsiteX7" fmla="*/ 74111 w 278462"/>
                <a:gd name="connsiteY7" fmla="*/ 108555 h 124758"/>
                <a:gd name="connsiteX8" fmla="*/ 64006 w 278462"/>
                <a:gd name="connsiteY8" fmla="*/ 68150 h 124758"/>
                <a:gd name="connsiteX9" fmla="*/ 45743 w 278462"/>
                <a:gd name="connsiteY9" fmla="*/ 78606 h 124758"/>
                <a:gd name="connsiteX10" fmla="*/ 0 w 278462"/>
                <a:gd name="connsiteY10" fmla="*/ 28100 h 124758"/>
                <a:gd name="connsiteX11" fmla="*/ 26772 w 278462"/>
                <a:gd name="connsiteY11" fmla="*/ -1316 h 124758"/>
                <a:gd name="connsiteX12" fmla="*/ 51947 w 278462"/>
                <a:gd name="connsiteY12" fmla="*/ 11085 h 124758"/>
                <a:gd name="connsiteX13" fmla="*/ 70210 w 278462"/>
                <a:gd name="connsiteY13" fmla="*/ -1316 h 124758"/>
                <a:gd name="connsiteX14" fmla="*/ 84224 w 278462"/>
                <a:gd name="connsiteY14" fmla="*/ 8077 h 124758"/>
                <a:gd name="connsiteX15" fmla="*/ 90429 w 278462"/>
                <a:gd name="connsiteY15" fmla="*/ 25799 h 124758"/>
                <a:gd name="connsiteX16" fmla="*/ 87592 w 278462"/>
                <a:gd name="connsiteY16" fmla="*/ 28100 h 124758"/>
                <a:gd name="connsiteX17" fmla="*/ 83692 w 278462"/>
                <a:gd name="connsiteY17" fmla="*/ 22606 h 124758"/>
                <a:gd name="connsiteX18" fmla="*/ 70743 w 278462"/>
                <a:gd name="connsiteY18" fmla="*/ 3646 h 124758"/>
                <a:gd name="connsiteX19" fmla="*/ 64896 w 278462"/>
                <a:gd name="connsiteY19" fmla="*/ 12324 h 124758"/>
                <a:gd name="connsiteX20" fmla="*/ 65778 w 278462"/>
                <a:gd name="connsiteY20" fmla="*/ 19597 h 124758"/>
                <a:gd name="connsiteX21" fmla="*/ 90429 w 278462"/>
                <a:gd name="connsiteY21" fmla="*/ 118123 h 124758"/>
                <a:gd name="connsiteX22" fmla="*/ 52662 w 278462"/>
                <a:gd name="connsiteY22" fmla="*/ 22606 h 124758"/>
                <a:gd name="connsiteX23" fmla="*/ 43613 w 278462"/>
                <a:gd name="connsiteY23" fmla="*/ 10736 h 124758"/>
                <a:gd name="connsiteX24" fmla="*/ 27304 w 278462"/>
                <a:gd name="connsiteY24" fmla="*/ 3646 h 124758"/>
                <a:gd name="connsiteX25" fmla="*/ 14355 w 278462"/>
                <a:gd name="connsiteY25" fmla="*/ 20835 h 124758"/>
                <a:gd name="connsiteX26" fmla="*/ 23578 w 278462"/>
                <a:gd name="connsiteY26" fmla="*/ 56811 h 124758"/>
                <a:gd name="connsiteX27" fmla="*/ 45743 w 278462"/>
                <a:gd name="connsiteY27" fmla="*/ 73644 h 124758"/>
                <a:gd name="connsiteX28" fmla="*/ 61528 w 278462"/>
                <a:gd name="connsiteY28" fmla="*/ 58225 h 124758"/>
                <a:gd name="connsiteX29" fmla="*/ 60995 w 278462"/>
                <a:gd name="connsiteY29" fmla="*/ 55747 h 124758"/>
                <a:gd name="connsiteX30" fmla="*/ 52662 w 278462"/>
                <a:gd name="connsiteY30" fmla="*/ 22606 h 124758"/>
                <a:gd name="connsiteX31" fmla="*/ 134330 w 278462"/>
                <a:gd name="connsiteY31" fmla="*/ 40859 h 124758"/>
                <a:gd name="connsiteX32" fmla="*/ 162873 w 278462"/>
                <a:gd name="connsiteY32" fmla="*/ 44583 h 124758"/>
                <a:gd name="connsiteX33" fmla="*/ 178476 w 278462"/>
                <a:gd name="connsiteY33" fmla="*/ 63012 h 124758"/>
                <a:gd name="connsiteX34" fmla="*/ 156494 w 278462"/>
                <a:gd name="connsiteY34" fmla="*/ 78606 h 124758"/>
                <a:gd name="connsiteX35" fmla="*/ 106486 w 278462"/>
                <a:gd name="connsiteY35" fmla="*/ 31998 h 124758"/>
                <a:gd name="connsiteX36" fmla="*/ 138405 w 278462"/>
                <a:gd name="connsiteY36" fmla="*/ -1316 h 124758"/>
                <a:gd name="connsiteX37" fmla="*/ 182376 w 278462"/>
                <a:gd name="connsiteY37" fmla="*/ 18707 h 124758"/>
                <a:gd name="connsiteX38" fmla="*/ 179366 w 278462"/>
                <a:gd name="connsiteY38" fmla="*/ 21717 h 124758"/>
                <a:gd name="connsiteX39" fmla="*/ 176529 w 278462"/>
                <a:gd name="connsiteY39" fmla="*/ 19946 h 124758"/>
                <a:gd name="connsiteX40" fmla="*/ 138763 w 278462"/>
                <a:gd name="connsiteY40" fmla="*/ 3646 h 124758"/>
                <a:gd name="connsiteX41" fmla="*/ 121031 w 278462"/>
                <a:gd name="connsiteY41" fmla="*/ 25084 h 124758"/>
                <a:gd name="connsiteX42" fmla="*/ 123160 w 278462"/>
                <a:gd name="connsiteY42" fmla="*/ 40859 h 124758"/>
                <a:gd name="connsiteX43" fmla="*/ 134330 w 278462"/>
                <a:gd name="connsiteY43" fmla="*/ 40859 h 124758"/>
                <a:gd name="connsiteX44" fmla="*/ 124574 w 278462"/>
                <a:gd name="connsiteY44" fmla="*/ 45822 h 124758"/>
                <a:gd name="connsiteX45" fmla="*/ 156494 w 278462"/>
                <a:gd name="connsiteY45" fmla="*/ 73644 h 124758"/>
                <a:gd name="connsiteX46" fmla="*/ 170857 w 278462"/>
                <a:gd name="connsiteY46" fmla="*/ 63012 h 124758"/>
                <a:gd name="connsiteX47" fmla="*/ 133265 w 278462"/>
                <a:gd name="connsiteY47" fmla="*/ 45822 h 124758"/>
                <a:gd name="connsiteX48" fmla="*/ 124574 w 278462"/>
                <a:gd name="connsiteY48" fmla="*/ 45822 h 124758"/>
                <a:gd name="connsiteX49" fmla="*/ 268358 w 278462"/>
                <a:gd name="connsiteY49" fmla="*/ 68331 h 124758"/>
                <a:gd name="connsiteX50" fmla="*/ 259318 w 278462"/>
                <a:gd name="connsiteY50" fmla="*/ 58406 h 124758"/>
                <a:gd name="connsiteX51" fmla="*/ 266230 w 278462"/>
                <a:gd name="connsiteY51" fmla="*/ 51848 h 124758"/>
                <a:gd name="connsiteX52" fmla="*/ 276343 w 278462"/>
                <a:gd name="connsiteY52" fmla="*/ 63187 h 124758"/>
                <a:gd name="connsiteX53" fmla="*/ 252930 w 278462"/>
                <a:gd name="connsiteY53" fmla="*/ 78606 h 124758"/>
                <a:gd name="connsiteX54" fmla="*/ 201690 w 278462"/>
                <a:gd name="connsiteY54" fmla="*/ 29514 h 124758"/>
                <a:gd name="connsiteX55" fmla="*/ 234492 w 278462"/>
                <a:gd name="connsiteY55" fmla="*/ -1316 h 124758"/>
                <a:gd name="connsiteX56" fmla="*/ 278463 w 278462"/>
                <a:gd name="connsiteY56" fmla="*/ 18707 h 124758"/>
                <a:gd name="connsiteX57" fmla="*/ 275453 w 278462"/>
                <a:gd name="connsiteY57" fmla="*/ 21717 h 124758"/>
                <a:gd name="connsiteX58" fmla="*/ 272616 w 278462"/>
                <a:gd name="connsiteY58" fmla="*/ 19946 h 124758"/>
                <a:gd name="connsiteX59" fmla="*/ 234849 w 278462"/>
                <a:gd name="connsiteY59" fmla="*/ 3646 h 124758"/>
                <a:gd name="connsiteX60" fmla="*/ 216403 w 278462"/>
                <a:gd name="connsiteY60" fmla="*/ 23313 h 124758"/>
                <a:gd name="connsiteX61" fmla="*/ 228113 w 278462"/>
                <a:gd name="connsiteY61" fmla="*/ 60004 h 124758"/>
                <a:gd name="connsiteX62" fmla="*/ 252930 w 278462"/>
                <a:gd name="connsiteY62" fmla="*/ 73644 h 124758"/>
                <a:gd name="connsiteX63" fmla="*/ 268358 w 278462"/>
                <a:gd name="connsiteY63" fmla="*/ 68331 h 124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278462" h="124758">
                  <a:moveTo>
                    <a:pt x="90429" y="118123"/>
                  </a:moveTo>
                  <a:cubicBezTo>
                    <a:pt x="90603" y="118479"/>
                    <a:pt x="91136" y="120782"/>
                    <a:pt x="91136" y="120965"/>
                  </a:cubicBezTo>
                  <a:cubicBezTo>
                    <a:pt x="91136" y="121846"/>
                    <a:pt x="90429" y="123442"/>
                    <a:pt x="88299" y="123442"/>
                  </a:cubicBezTo>
                  <a:cubicBezTo>
                    <a:pt x="84749" y="123442"/>
                    <a:pt x="70036" y="122029"/>
                    <a:pt x="65603" y="121671"/>
                  </a:cubicBezTo>
                  <a:cubicBezTo>
                    <a:pt x="64181" y="121497"/>
                    <a:pt x="61702" y="121314"/>
                    <a:pt x="61702" y="117599"/>
                  </a:cubicBezTo>
                  <a:cubicBezTo>
                    <a:pt x="61702" y="115113"/>
                    <a:pt x="64181" y="115113"/>
                    <a:pt x="66310" y="115113"/>
                  </a:cubicBezTo>
                  <a:cubicBezTo>
                    <a:pt x="74826" y="115113"/>
                    <a:pt x="74826" y="113875"/>
                    <a:pt x="74826" y="112453"/>
                  </a:cubicBezTo>
                  <a:cubicBezTo>
                    <a:pt x="74826" y="111214"/>
                    <a:pt x="74468" y="110150"/>
                    <a:pt x="74111" y="108555"/>
                  </a:cubicBezTo>
                  <a:lnTo>
                    <a:pt x="64006" y="68150"/>
                  </a:lnTo>
                  <a:cubicBezTo>
                    <a:pt x="60280" y="74001"/>
                    <a:pt x="54251" y="78606"/>
                    <a:pt x="45743" y="78606"/>
                  </a:cubicBezTo>
                  <a:cubicBezTo>
                    <a:pt x="23046" y="78606"/>
                    <a:pt x="0" y="53619"/>
                    <a:pt x="0" y="28100"/>
                  </a:cubicBezTo>
                  <a:cubicBezTo>
                    <a:pt x="0" y="10910"/>
                    <a:pt x="11519" y="-1316"/>
                    <a:pt x="26772" y="-1316"/>
                  </a:cubicBezTo>
                  <a:cubicBezTo>
                    <a:pt x="36345" y="-1316"/>
                    <a:pt x="44853" y="4178"/>
                    <a:pt x="51947" y="11085"/>
                  </a:cubicBezTo>
                  <a:cubicBezTo>
                    <a:pt x="55315" y="453"/>
                    <a:pt x="65603" y="-1316"/>
                    <a:pt x="70210" y="-1316"/>
                  </a:cubicBezTo>
                  <a:cubicBezTo>
                    <a:pt x="76598" y="-1316"/>
                    <a:pt x="81030" y="2582"/>
                    <a:pt x="84224" y="8077"/>
                  </a:cubicBezTo>
                  <a:cubicBezTo>
                    <a:pt x="88125" y="14984"/>
                    <a:pt x="90429" y="25084"/>
                    <a:pt x="90429" y="25799"/>
                  </a:cubicBezTo>
                  <a:cubicBezTo>
                    <a:pt x="90429" y="28100"/>
                    <a:pt x="88125" y="28100"/>
                    <a:pt x="87592" y="28100"/>
                  </a:cubicBezTo>
                  <a:cubicBezTo>
                    <a:pt x="85106" y="28100"/>
                    <a:pt x="84931" y="27394"/>
                    <a:pt x="83692" y="22606"/>
                  </a:cubicBezTo>
                  <a:cubicBezTo>
                    <a:pt x="81563" y="14103"/>
                    <a:pt x="78194" y="3646"/>
                    <a:pt x="70743" y="3646"/>
                  </a:cubicBezTo>
                  <a:cubicBezTo>
                    <a:pt x="66135" y="3646"/>
                    <a:pt x="64896" y="7545"/>
                    <a:pt x="64896" y="12324"/>
                  </a:cubicBezTo>
                  <a:cubicBezTo>
                    <a:pt x="64896" y="15698"/>
                    <a:pt x="65245" y="17286"/>
                    <a:pt x="65778" y="19597"/>
                  </a:cubicBezTo>
                  <a:lnTo>
                    <a:pt x="90429" y="118123"/>
                  </a:lnTo>
                  <a:close/>
                  <a:moveTo>
                    <a:pt x="52662" y="22606"/>
                  </a:moveTo>
                  <a:cubicBezTo>
                    <a:pt x="51415" y="17643"/>
                    <a:pt x="47514" y="14103"/>
                    <a:pt x="43613" y="10736"/>
                  </a:cubicBezTo>
                  <a:cubicBezTo>
                    <a:pt x="42017" y="9314"/>
                    <a:pt x="34931" y="3646"/>
                    <a:pt x="27304" y="3646"/>
                  </a:cubicBezTo>
                  <a:cubicBezTo>
                    <a:pt x="20742" y="3646"/>
                    <a:pt x="14355" y="8250"/>
                    <a:pt x="14355" y="20835"/>
                  </a:cubicBezTo>
                  <a:cubicBezTo>
                    <a:pt x="14355" y="30228"/>
                    <a:pt x="19503" y="49720"/>
                    <a:pt x="23578" y="56811"/>
                  </a:cubicBezTo>
                  <a:cubicBezTo>
                    <a:pt x="31737" y="70983"/>
                    <a:pt x="40777" y="73644"/>
                    <a:pt x="45743" y="73644"/>
                  </a:cubicBezTo>
                  <a:cubicBezTo>
                    <a:pt x="58151" y="73644"/>
                    <a:pt x="61528" y="60177"/>
                    <a:pt x="61528" y="58225"/>
                  </a:cubicBezTo>
                  <a:cubicBezTo>
                    <a:pt x="61528" y="57518"/>
                    <a:pt x="61170" y="56279"/>
                    <a:pt x="60995" y="55747"/>
                  </a:cubicBezTo>
                  <a:lnTo>
                    <a:pt x="52662" y="22606"/>
                  </a:lnTo>
                  <a:close/>
                  <a:moveTo>
                    <a:pt x="134330" y="40859"/>
                  </a:moveTo>
                  <a:cubicBezTo>
                    <a:pt x="139295" y="40859"/>
                    <a:pt x="153301" y="41218"/>
                    <a:pt x="162873" y="44583"/>
                  </a:cubicBezTo>
                  <a:cubicBezTo>
                    <a:pt x="175997" y="49189"/>
                    <a:pt x="178476" y="57693"/>
                    <a:pt x="178476" y="63012"/>
                  </a:cubicBezTo>
                  <a:cubicBezTo>
                    <a:pt x="178476" y="72762"/>
                    <a:pt x="168728" y="78606"/>
                    <a:pt x="156494" y="78606"/>
                  </a:cubicBezTo>
                  <a:cubicBezTo>
                    <a:pt x="135211" y="78606"/>
                    <a:pt x="106486" y="62305"/>
                    <a:pt x="106486" y="31998"/>
                  </a:cubicBezTo>
                  <a:cubicBezTo>
                    <a:pt x="106486" y="14103"/>
                    <a:pt x="117663" y="-1316"/>
                    <a:pt x="138405" y="-1316"/>
                  </a:cubicBezTo>
                  <a:cubicBezTo>
                    <a:pt x="168371" y="-1316"/>
                    <a:pt x="182376" y="16223"/>
                    <a:pt x="182376" y="18707"/>
                  </a:cubicBezTo>
                  <a:cubicBezTo>
                    <a:pt x="182376" y="19771"/>
                    <a:pt x="180788" y="21717"/>
                    <a:pt x="179366" y="21717"/>
                  </a:cubicBezTo>
                  <a:cubicBezTo>
                    <a:pt x="178301" y="21717"/>
                    <a:pt x="177943" y="21368"/>
                    <a:pt x="176529" y="19946"/>
                  </a:cubicBezTo>
                  <a:cubicBezTo>
                    <a:pt x="162698" y="3646"/>
                    <a:pt x="141948" y="3646"/>
                    <a:pt x="138763" y="3646"/>
                  </a:cubicBezTo>
                  <a:cubicBezTo>
                    <a:pt x="128118" y="3646"/>
                    <a:pt x="121031" y="10736"/>
                    <a:pt x="121031" y="25084"/>
                  </a:cubicBezTo>
                  <a:cubicBezTo>
                    <a:pt x="121031" y="27568"/>
                    <a:pt x="121031" y="31110"/>
                    <a:pt x="123160" y="40859"/>
                  </a:cubicBezTo>
                  <a:lnTo>
                    <a:pt x="134330" y="40859"/>
                  </a:lnTo>
                  <a:close/>
                  <a:moveTo>
                    <a:pt x="124574" y="45822"/>
                  </a:moveTo>
                  <a:cubicBezTo>
                    <a:pt x="131843" y="71515"/>
                    <a:pt x="151529" y="73644"/>
                    <a:pt x="156494" y="73644"/>
                  </a:cubicBezTo>
                  <a:cubicBezTo>
                    <a:pt x="164295" y="73644"/>
                    <a:pt x="170857" y="69745"/>
                    <a:pt x="170857" y="63012"/>
                  </a:cubicBezTo>
                  <a:cubicBezTo>
                    <a:pt x="170857" y="45822"/>
                    <a:pt x="140892" y="45822"/>
                    <a:pt x="133265" y="45822"/>
                  </a:cubicBezTo>
                  <a:lnTo>
                    <a:pt x="124574" y="45822"/>
                  </a:lnTo>
                  <a:close/>
                  <a:moveTo>
                    <a:pt x="268358" y="68331"/>
                  </a:moveTo>
                  <a:cubicBezTo>
                    <a:pt x="261979" y="67267"/>
                    <a:pt x="259318" y="62305"/>
                    <a:pt x="259318" y="58406"/>
                  </a:cubicBezTo>
                  <a:cubicBezTo>
                    <a:pt x="259318" y="53619"/>
                    <a:pt x="263042" y="51848"/>
                    <a:pt x="266230" y="51848"/>
                  </a:cubicBezTo>
                  <a:cubicBezTo>
                    <a:pt x="270130" y="51848"/>
                    <a:pt x="276343" y="54683"/>
                    <a:pt x="276343" y="63187"/>
                  </a:cubicBezTo>
                  <a:cubicBezTo>
                    <a:pt x="276343" y="75240"/>
                    <a:pt x="262511" y="78606"/>
                    <a:pt x="252930" y="78606"/>
                  </a:cubicBezTo>
                  <a:cubicBezTo>
                    <a:pt x="226333" y="78606"/>
                    <a:pt x="201690" y="54151"/>
                    <a:pt x="201690" y="29514"/>
                  </a:cubicBezTo>
                  <a:cubicBezTo>
                    <a:pt x="201690" y="14276"/>
                    <a:pt x="212328" y="-1316"/>
                    <a:pt x="234492" y="-1316"/>
                  </a:cubicBezTo>
                  <a:cubicBezTo>
                    <a:pt x="264458" y="-1316"/>
                    <a:pt x="278463" y="16223"/>
                    <a:pt x="278463" y="18707"/>
                  </a:cubicBezTo>
                  <a:cubicBezTo>
                    <a:pt x="278463" y="19771"/>
                    <a:pt x="276874" y="21717"/>
                    <a:pt x="275453" y="21717"/>
                  </a:cubicBezTo>
                  <a:cubicBezTo>
                    <a:pt x="274388" y="21717"/>
                    <a:pt x="274030" y="21368"/>
                    <a:pt x="272616" y="19946"/>
                  </a:cubicBezTo>
                  <a:cubicBezTo>
                    <a:pt x="258784" y="3646"/>
                    <a:pt x="238035" y="3646"/>
                    <a:pt x="234849" y="3646"/>
                  </a:cubicBezTo>
                  <a:cubicBezTo>
                    <a:pt x="222083" y="3646"/>
                    <a:pt x="216403" y="12324"/>
                    <a:pt x="216403" y="23313"/>
                  </a:cubicBezTo>
                  <a:cubicBezTo>
                    <a:pt x="216403" y="28458"/>
                    <a:pt x="218890" y="47767"/>
                    <a:pt x="228113" y="60004"/>
                  </a:cubicBezTo>
                  <a:cubicBezTo>
                    <a:pt x="234849" y="68682"/>
                    <a:pt x="244065" y="73644"/>
                    <a:pt x="252930" y="73644"/>
                  </a:cubicBezTo>
                  <a:cubicBezTo>
                    <a:pt x="255416" y="73644"/>
                    <a:pt x="263924" y="73293"/>
                    <a:pt x="268358" y="68331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281" name="任意多边形: 形状 280">
              <a:extLst>
                <a:ext uri="{FF2B5EF4-FFF2-40B4-BE49-F238E27FC236}">
                  <a16:creationId xmlns:a16="http://schemas.microsoft.com/office/drawing/2014/main" id="{D152D051-86C2-1511-6DBD-EACC7F764DFB}"/>
                </a:ext>
              </a:extLst>
            </p:cNvPr>
            <p:cNvSpPr/>
            <p:nvPr>
              <p:custDataLst>
                <p:tags r:id="rId88"/>
              </p:custDataLst>
            </p:nvPr>
          </p:nvSpPr>
          <p:spPr>
            <a:xfrm flipV="1">
              <a:off x="5788478" y="-12984032"/>
              <a:ext cx="161354" cy="121042"/>
            </a:xfrm>
            <a:custGeom>
              <a:avLst/>
              <a:gdLst>
                <a:gd name="connsiteX0" fmla="*/ 89189 w 161354"/>
                <a:gd name="connsiteY0" fmla="*/ 69940 h 121042"/>
                <a:gd name="connsiteX1" fmla="*/ 88125 w 161354"/>
                <a:gd name="connsiteY1" fmla="*/ 72060 h 121042"/>
                <a:gd name="connsiteX2" fmla="*/ 92383 w 161354"/>
                <a:gd name="connsiteY2" fmla="*/ 75434 h 121042"/>
                <a:gd name="connsiteX3" fmla="*/ 110289 w 161354"/>
                <a:gd name="connsiteY3" fmla="*/ 88012 h 121042"/>
                <a:gd name="connsiteX4" fmla="*/ 157279 w 161354"/>
                <a:gd name="connsiteY4" fmla="*/ 113356 h 121042"/>
                <a:gd name="connsiteX5" fmla="*/ 161354 w 161354"/>
                <a:gd name="connsiteY5" fmla="*/ 117253 h 121042"/>
                <a:gd name="connsiteX6" fmla="*/ 159050 w 161354"/>
                <a:gd name="connsiteY6" fmla="*/ 119556 h 121042"/>
                <a:gd name="connsiteX7" fmla="*/ 146816 w 161354"/>
                <a:gd name="connsiteY7" fmla="*/ 119024 h 121042"/>
                <a:gd name="connsiteX8" fmla="*/ 125359 w 161354"/>
                <a:gd name="connsiteY8" fmla="*/ 119739 h 121042"/>
                <a:gd name="connsiteX9" fmla="*/ 121641 w 161354"/>
                <a:gd name="connsiteY9" fmla="*/ 115841 h 121042"/>
                <a:gd name="connsiteX10" fmla="*/ 124295 w 161354"/>
                <a:gd name="connsiteY10" fmla="*/ 113356 h 121042"/>
                <a:gd name="connsiteX11" fmla="*/ 128727 w 161354"/>
                <a:gd name="connsiteY11" fmla="*/ 110878 h 121042"/>
                <a:gd name="connsiteX12" fmla="*/ 120926 w 161354"/>
                <a:gd name="connsiteY12" fmla="*/ 102193 h 121042"/>
                <a:gd name="connsiteX13" fmla="*/ 46990 w 161354"/>
                <a:gd name="connsiteY13" fmla="*/ 50090 h 121042"/>
                <a:gd name="connsiteX14" fmla="*/ 60996 w 161354"/>
                <a:gd name="connsiteY14" fmla="*/ 105916 h 121042"/>
                <a:gd name="connsiteX15" fmla="*/ 76598 w 161354"/>
                <a:gd name="connsiteY15" fmla="*/ 113356 h 121042"/>
                <a:gd name="connsiteX16" fmla="*/ 81920 w 161354"/>
                <a:gd name="connsiteY16" fmla="*/ 117080 h 121042"/>
                <a:gd name="connsiteX17" fmla="*/ 79084 w 161354"/>
                <a:gd name="connsiteY17" fmla="*/ 119739 h 121042"/>
                <a:gd name="connsiteX18" fmla="*/ 55855 w 161354"/>
                <a:gd name="connsiteY18" fmla="*/ 119024 h 121042"/>
                <a:gd name="connsiteX19" fmla="*/ 43622 w 161354"/>
                <a:gd name="connsiteY19" fmla="*/ 119207 h 121042"/>
                <a:gd name="connsiteX20" fmla="*/ 32452 w 161354"/>
                <a:gd name="connsiteY20" fmla="*/ 119739 h 121042"/>
                <a:gd name="connsiteX21" fmla="*/ 28726 w 161354"/>
                <a:gd name="connsiteY21" fmla="*/ 115841 h 121042"/>
                <a:gd name="connsiteX22" fmla="*/ 34573 w 161354"/>
                <a:gd name="connsiteY22" fmla="*/ 113356 h 121042"/>
                <a:gd name="connsiteX23" fmla="*/ 41318 w 161354"/>
                <a:gd name="connsiteY23" fmla="*/ 112998 h 121042"/>
                <a:gd name="connsiteX24" fmla="*/ 45219 w 161354"/>
                <a:gd name="connsiteY24" fmla="*/ 110522 h 121042"/>
                <a:gd name="connsiteX25" fmla="*/ 44504 w 161354"/>
                <a:gd name="connsiteY25" fmla="*/ 106623 h 121042"/>
                <a:gd name="connsiteX26" fmla="*/ 20925 w 161354"/>
                <a:gd name="connsiteY26" fmla="*/ 12520 h 121042"/>
                <a:gd name="connsiteX27" fmla="*/ 5323 w 161354"/>
                <a:gd name="connsiteY27" fmla="*/ 5080 h 121042"/>
                <a:gd name="connsiteX28" fmla="*/ 0 w 161354"/>
                <a:gd name="connsiteY28" fmla="*/ 1173 h 121042"/>
                <a:gd name="connsiteX29" fmla="*/ 2836 w 161354"/>
                <a:gd name="connsiteY29" fmla="*/ -1303 h 121042"/>
                <a:gd name="connsiteX30" fmla="*/ 25890 w 161354"/>
                <a:gd name="connsiteY30" fmla="*/ -598 h 121042"/>
                <a:gd name="connsiteX31" fmla="*/ 38124 w 161354"/>
                <a:gd name="connsiteY31" fmla="*/ -771 h 121042"/>
                <a:gd name="connsiteX32" fmla="*/ 49468 w 161354"/>
                <a:gd name="connsiteY32" fmla="*/ -1303 h 121042"/>
                <a:gd name="connsiteX33" fmla="*/ 53194 w 161354"/>
                <a:gd name="connsiteY33" fmla="*/ 2595 h 121042"/>
                <a:gd name="connsiteX34" fmla="*/ 47522 w 161354"/>
                <a:gd name="connsiteY34" fmla="*/ 5080 h 121042"/>
                <a:gd name="connsiteX35" fmla="*/ 40786 w 161354"/>
                <a:gd name="connsiteY35" fmla="*/ 5429 h 121042"/>
                <a:gd name="connsiteX36" fmla="*/ 36702 w 161354"/>
                <a:gd name="connsiteY36" fmla="*/ 8090 h 121042"/>
                <a:gd name="connsiteX37" fmla="*/ 45035 w 161354"/>
                <a:gd name="connsiteY37" fmla="*/ 42112 h 121042"/>
                <a:gd name="connsiteX38" fmla="*/ 74469 w 161354"/>
                <a:gd name="connsiteY38" fmla="*/ 62850 h 121042"/>
                <a:gd name="connsiteX39" fmla="*/ 100184 w 161354"/>
                <a:gd name="connsiteY39" fmla="*/ 13052 h 121042"/>
                <a:gd name="connsiteX40" fmla="*/ 101423 w 161354"/>
                <a:gd name="connsiteY40" fmla="*/ 9685 h 121042"/>
                <a:gd name="connsiteX41" fmla="*/ 93265 w 161354"/>
                <a:gd name="connsiteY41" fmla="*/ 5080 h 121042"/>
                <a:gd name="connsiteX42" fmla="*/ 88657 w 161354"/>
                <a:gd name="connsiteY42" fmla="*/ 1173 h 121042"/>
                <a:gd name="connsiteX43" fmla="*/ 91676 w 161354"/>
                <a:gd name="connsiteY43" fmla="*/ -1303 h 121042"/>
                <a:gd name="connsiteX44" fmla="*/ 114364 w 161354"/>
                <a:gd name="connsiteY44" fmla="*/ -598 h 121042"/>
                <a:gd name="connsiteX45" fmla="*/ 131746 w 161354"/>
                <a:gd name="connsiteY45" fmla="*/ -1303 h 121042"/>
                <a:gd name="connsiteX46" fmla="*/ 135289 w 161354"/>
                <a:gd name="connsiteY46" fmla="*/ 2420 h 121042"/>
                <a:gd name="connsiteX47" fmla="*/ 131214 w 161354"/>
                <a:gd name="connsiteY47" fmla="*/ 5080 h 121042"/>
                <a:gd name="connsiteX48" fmla="*/ 119512 w 161354"/>
                <a:gd name="connsiteY48" fmla="*/ 10923 h 121042"/>
                <a:gd name="connsiteX49" fmla="*/ 89189 w 161354"/>
                <a:gd name="connsiteY49" fmla="*/ 69940 h 121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61354" h="121042">
                  <a:moveTo>
                    <a:pt x="89189" y="69940"/>
                  </a:moveTo>
                  <a:cubicBezTo>
                    <a:pt x="88482" y="71354"/>
                    <a:pt x="88125" y="71886"/>
                    <a:pt x="88125" y="72060"/>
                  </a:cubicBezTo>
                  <a:cubicBezTo>
                    <a:pt x="88125" y="72418"/>
                    <a:pt x="88300" y="72592"/>
                    <a:pt x="92383" y="75434"/>
                  </a:cubicBezTo>
                  <a:lnTo>
                    <a:pt x="110289" y="88012"/>
                  </a:lnTo>
                  <a:cubicBezTo>
                    <a:pt x="133692" y="104495"/>
                    <a:pt x="144687" y="112291"/>
                    <a:pt x="157279" y="113356"/>
                  </a:cubicBezTo>
                  <a:cubicBezTo>
                    <a:pt x="159225" y="113530"/>
                    <a:pt x="161354" y="113713"/>
                    <a:pt x="161354" y="117253"/>
                  </a:cubicBezTo>
                  <a:cubicBezTo>
                    <a:pt x="161354" y="118675"/>
                    <a:pt x="160115" y="119556"/>
                    <a:pt x="159050" y="119556"/>
                  </a:cubicBezTo>
                  <a:cubicBezTo>
                    <a:pt x="155324" y="119556"/>
                    <a:pt x="150717" y="119024"/>
                    <a:pt x="146816" y="119024"/>
                  </a:cubicBezTo>
                  <a:cubicBezTo>
                    <a:pt x="142026" y="119024"/>
                    <a:pt x="130149" y="119739"/>
                    <a:pt x="125359" y="119739"/>
                  </a:cubicBezTo>
                  <a:cubicBezTo>
                    <a:pt x="124295" y="119739"/>
                    <a:pt x="121641" y="119739"/>
                    <a:pt x="121641" y="115841"/>
                  </a:cubicBezTo>
                  <a:cubicBezTo>
                    <a:pt x="121641" y="115658"/>
                    <a:pt x="121641" y="113530"/>
                    <a:pt x="124295" y="113356"/>
                  </a:cubicBezTo>
                  <a:cubicBezTo>
                    <a:pt x="126424" y="113181"/>
                    <a:pt x="128727" y="112823"/>
                    <a:pt x="128727" y="110878"/>
                  </a:cubicBezTo>
                  <a:cubicBezTo>
                    <a:pt x="128727" y="107687"/>
                    <a:pt x="123230" y="103788"/>
                    <a:pt x="120926" y="102193"/>
                  </a:cubicBezTo>
                  <a:lnTo>
                    <a:pt x="46990" y="50090"/>
                  </a:lnTo>
                  <a:lnTo>
                    <a:pt x="60996" y="105916"/>
                  </a:lnTo>
                  <a:cubicBezTo>
                    <a:pt x="62592" y="111934"/>
                    <a:pt x="62767" y="113356"/>
                    <a:pt x="76598" y="113356"/>
                  </a:cubicBezTo>
                  <a:cubicBezTo>
                    <a:pt x="79434" y="113356"/>
                    <a:pt x="81920" y="113356"/>
                    <a:pt x="81920" y="117080"/>
                  </a:cubicBezTo>
                  <a:cubicBezTo>
                    <a:pt x="81920" y="118675"/>
                    <a:pt x="80856" y="119739"/>
                    <a:pt x="79084" y="119739"/>
                  </a:cubicBezTo>
                  <a:cubicBezTo>
                    <a:pt x="73944" y="119739"/>
                    <a:pt x="60996" y="119024"/>
                    <a:pt x="55855" y="119024"/>
                  </a:cubicBezTo>
                  <a:cubicBezTo>
                    <a:pt x="52837" y="119024"/>
                    <a:pt x="46632" y="119024"/>
                    <a:pt x="43622" y="119207"/>
                  </a:cubicBezTo>
                  <a:cubicBezTo>
                    <a:pt x="40070" y="119383"/>
                    <a:pt x="35821" y="119739"/>
                    <a:pt x="32452" y="119739"/>
                  </a:cubicBezTo>
                  <a:cubicBezTo>
                    <a:pt x="31388" y="119739"/>
                    <a:pt x="28726" y="119739"/>
                    <a:pt x="28726" y="115841"/>
                  </a:cubicBezTo>
                  <a:cubicBezTo>
                    <a:pt x="28726" y="113356"/>
                    <a:pt x="30672" y="113356"/>
                    <a:pt x="34573" y="113356"/>
                  </a:cubicBezTo>
                  <a:cubicBezTo>
                    <a:pt x="37417" y="113356"/>
                    <a:pt x="38124" y="113356"/>
                    <a:pt x="41318" y="112998"/>
                  </a:cubicBezTo>
                  <a:cubicBezTo>
                    <a:pt x="44861" y="112649"/>
                    <a:pt x="45219" y="112291"/>
                    <a:pt x="45219" y="110522"/>
                  </a:cubicBezTo>
                  <a:cubicBezTo>
                    <a:pt x="45219" y="110163"/>
                    <a:pt x="45219" y="109283"/>
                    <a:pt x="44504" y="106623"/>
                  </a:cubicBezTo>
                  <a:lnTo>
                    <a:pt x="20925" y="12520"/>
                  </a:lnTo>
                  <a:cubicBezTo>
                    <a:pt x="19503" y="6492"/>
                    <a:pt x="19154" y="5080"/>
                    <a:pt x="5323" y="5080"/>
                  </a:cubicBezTo>
                  <a:cubicBezTo>
                    <a:pt x="2129" y="5080"/>
                    <a:pt x="0" y="5080"/>
                    <a:pt x="0" y="1173"/>
                  </a:cubicBezTo>
                  <a:cubicBezTo>
                    <a:pt x="0" y="998"/>
                    <a:pt x="0" y="-1303"/>
                    <a:pt x="2836" y="-1303"/>
                  </a:cubicBezTo>
                  <a:cubicBezTo>
                    <a:pt x="7976" y="-1303"/>
                    <a:pt x="20750" y="-598"/>
                    <a:pt x="25890" y="-598"/>
                  </a:cubicBezTo>
                  <a:cubicBezTo>
                    <a:pt x="28901" y="-598"/>
                    <a:pt x="35106" y="-598"/>
                    <a:pt x="38124" y="-771"/>
                  </a:cubicBezTo>
                  <a:cubicBezTo>
                    <a:pt x="41667" y="-947"/>
                    <a:pt x="46100" y="-1303"/>
                    <a:pt x="49468" y="-1303"/>
                  </a:cubicBezTo>
                  <a:cubicBezTo>
                    <a:pt x="50533" y="-1303"/>
                    <a:pt x="53194" y="-1303"/>
                    <a:pt x="53194" y="2595"/>
                  </a:cubicBezTo>
                  <a:cubicBezTo>
                    <a:pt x="53194" y="5080"/>
                    <a:pt x="51065" y="5080"/>
                    <a:pt x="47522" y="5080"/>
                  </a:cubicBezTo>
                  <a:cubicBezTo>
                    <a:pt x="47347" y="5080"/>
                    <a:pt x="43971" y="5080"/>
                    <a:pt x="40786" y="5429"/>
                  </a:cubicBezTo>
                  <a:cubicBezTo>
                    <a:pt x="36702" y="5787"/>
                    <a:pt x="36702" y="6319"/>
                    <a:pt x="36702" y="8090"/>
                  </a:cubicBezTo>
                  <a:cubicBezTo>
                    <a:pt x="36702" y="9510"/>
                    <a:pt x="38481" y="16061"/>
                    <a:pt x="45035" y="42112"/>
                  </a:cubicBezTo>
                  <a:lnTo>
                    <a:pt x="74469" y="62850"/>
                  </a:lnTo>
                  <a:lnTo>
                    <a:pt x="100184" y="13052"/>
                  </a:lnTo>
                  <a:cubicBezTo>
                    <a:pt x="101423" y="10749"/>
                    <a:pt x="101423" y="10566"/>
                    <a:pt x="101423" y="9685"/>
                  </a:cubicBezTo>
                  <a:cubicBezTo>
                    <a:pt x="101423" y="5604"/>
                    <a:pt x="96458" y="5080"/>
                    <a:pt x="93265" y="5080"/>
                  </a:cubicBezTo>
                  <a:cubicBezTo>
                    <a:pt x="91143" y="5080"/>
                    <a:pt x="88657" y="5080"/>
                    <a:pt x="88657" y="1173"/>
                  </a:cubicBezTo>
                  <a:cubicBezTo>
                    <a:pt x="88657" y="998"/>
                    <a:pt x="88832" y="-1303"/>
                    <a:pt x="91676" y="-1303"/>
                  </a:cubicBezTo>
                  <a:cubicBezTo>
                    <a:pt x="96633" y="-1303"/>
                    <a:pt x="109407" y="-598"/>
                    <a:pt x="114364" y="-598"/>
                  </a:cubicBezTo>
                  <a:cubicBezTo>
                    <a:pt x="119687" y="-598"/>
                    <a:pt x="126781" y="-1303"/>
                    <a:pt x="131746" y="-1303"/>
                  </a:cubicBezTo>
                  <a:cubicBezTo>
                    <a:pt x="134050" y="-1303"/>
                    <a:pt x="135289" y="-66"/>
                    <a:pt x="135289" y="2420"/>
                  </a:cubicBezTo>
                  <a:cubicBezTo>
                    <a:pt x="135289" y="5080"/>
                    <a:pt x="132986" y="5080"/>
                    <a:pt x="131214" y="5080"/>
                  </a:cubicBezTo>
                  <a:cubicBezTo>
                    <a:pt x="128021" y="5080"/>
                    <a:pt x="122523" y="5255"/>
                    <a:pt x="119512" y="10923"/>
                  </a:cubicBezTo>
                  <a:lnTo>
                    <a:pt x="89189" y="69940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282" name="任意多边形: 形状 281">
              <a:extLst>
                <a:ext uri="{FF2B5EF4-FFF2-40B4-BE49-F238E27FC236}">
                  <a16:creationId xmlns:a16="http://schemas.microsoft.com/office/drawing/2014/main" id="{4DD978AB-CCED-0EBF-075B-BAE1035DEBA3}"/>
                </a:ext>
              </a:extLst>
            </p:cNvPr>
            <p:cNvSpPr/>
            <p:nvPr>
              <p:custDataLst>
                <p:tags r:id="rId89"/>
              </p:custDataLst>
            </p:nvPr>
          </p:nvSpPr>
          <p:spPr>
            <a:xfrm flipV="1">
              <a:off x="5959739" y="-12923873"/>
              <a:ext cx="73332" cy="89154"/>
            </a:xfrm>
            <a:custGeom>
              <a:avLst/>
              <a:gdLst>
                <a:gd name="connsiteX0" fmla="*/ 70544 w 73332"/>
                <a:gd name="connsiteY0" fmla="*/ 83134 h 89154"/>
                <a:gd name="connsiteX1" fmla="*/ 71053 w 73332"/>
                <a:gd name="connsiteY1" fmla="*/ 85786 h 89154"/>
                <a:gd name="connsiteX2" fmla="*/ 67128 w 73332"/>
                <a:gd name="connsiteY2" fmla="*/ 87810 h 89154"/>
                <a:gd name="connsiteX3" fmla="*/ 51550 w 73332"/>
                <a:gd name="connsiteY3" fmla="*/ 86675 h 89154"/>
                <a:gd name="connsiteX4" fmla="*/ 48507 w 73332"/>
                <a:gd name="connsiteY4" fmla="*/ 85912 h 89154"/>
                <a:gd name="connsiteX5" fmla="*/ 47625 w 73332"/>
                <a:gd name="connsiteY5" fmla="*/ 83007 h 89154"/>
                <a:gd name="connsiteX6" fmla="*/ 51422 w 73332"/>
                <a:gd name="connsiteY6" fmla="*/ 80855 h 89154"/>
                <a:gd name="connsiteX7" fmla="*/ 55728 w 73332"/>
                <a:gd name="connsiteY7" fmla="*/ 80600 h 89154"/>
                <a:gd name="connsiteX8" fmla="*/ 58262 w 73332"/>
                <a:gd name="connsiteY8" fmla="*/ 78949 h 89154"/>
                <a:gd name="connsiteX9" fmla="*/ 56737 w 73332"/>
                <a:gd name="connsiteY9" fmla="*/ 72240 h 89154"/>
                <a:gd name="connsiteX10" fmla="*/ 50787 w 73332"/>
                <a:gd name="connsiteY10" fmla="*/ 48444 h 89154"/>
                <a:gd name="connsiteX11" fmla="*/ 35590 w 73332"/>
                <a:gd name="connsiteY11" fmla="*/ 56042 h 89154"/>
                <a:gd name="connsiteX12" fmla="*/ 0 w 73332"/>
                <a:gd name="connsiteY12" fmla="*/ 20726 h 89154"/>
                <a:gd name="connsiteX13" fmla="*/ 22164 w 73332"/>
                <a:gd name="connsiteY13" fmla="*/ -1300 h 89154"/>
                <a:gd name="connsiteX14" fmla="*/ 42175 w 73332"/>
                <a:gd name="connsiteY14" fmla="*/ 7561 h 89154"/>
                <a:gd name="connsiteX15" fmla="*/ 57118 w 73332"/>
                <a:gd name="connsiteY15" fmla="*/ -1300 h 89154"/>
                <a:gd name="connsiteX16" fmla="*/ 68264 w 73332"/>
                <a:gd name="connsiteY16" fmla="*/ 5783 h 89154"/>
                <a:gd name="connsiteX17" fmla="*/ 73333 w 73332"/>
                <a:gd name="connsiteY17" fmla="*/ 18320 h 89154"/>
                <a:gd name="connsiteX18" fmla="*/ 70671 w 73332"/>
                <a:gd name="connsiteY18" fmla="*/ 20091 h 89154"/>
                <a:gd name="connsiteX19" fmla="*/ 67629 w 73332"/>
                <a:gd name="connsiteY19" fmla="*/ 17305 h 89154"/>
                <a:gd name="connsiteX20" fmla="*/ 57627 w 73332"/>
                <a:gd name="connsiteY20" fmla="*/ 3004 h 89154"/>
                <a:gd name="connsiteX21" fmla="*/ 52558 w 73332"/>
                <a:gd name="connsiteY21" fmla="*/ 9714 h 89154"/>
                <a:gd name="connsiteX22" fmla="*/ 53067 w 73332"/>
                <a:gd name="connsiteY22" fmla="*/ 13763 h 89154"/>
                <a:gd name="connsiteX23" fmla="*/ 70544 w 73332"/>
                <a:gd name="connsiteY23" fmla="*/ 83134 h 89154"/>
                <a:gd name="connsiteX24" fmla="*/ 42938 w 73332"/>
                <a:gd name="connsiteY24" fmla="*/ 16923 h 89154"/>
                <a:gd name="connsiteX25" fmla="*/ 40150 w 73332"/>
                <a:gd name="connsiteY25" fmla="*/ 12246 h 89154"/>
                <a:gd name="connsiteX26" fmla="*/ 22545 w 73332"/>
                <a:gd name="connsiteY26" fmla="*/ 3004 h 89154"/>
                <a:gd name="connsiteX27" fmla="*/ 11400 w 73332"/>
                <a:gd name="connsiteY27" fmla="*/ 15915 h 89154"/>
                <a:gd name="connsiteX28" fmla="*/ 18867 w 73332"/>
                <a:gd name="connsiteY28" fmla="*/ 41608 h 89154"/>
                <a:gd name="connsiteX29" fmla="*/ 35590 w 73332"/>
                <a:gd name="connsiteY29" fmla="*/ 51739 h 89154"/>
                <a:gd name="connsiteX30" fmla="*/ 48761 w 73332"/>
                <a:gd name="connsiteY30" fmla="*/ 40726 h 89154"/>
                <a:gd name="connsiteX31" fmla="*/ 42938 w 73332"/>
                <a:gd name="connsiteY31" fmla="*/ 16923 h 89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73332" h="89154">
                  <a:moveTo>
                    <a:pt x="70544" y="83134"/>
                  </a:moveTo>
                  <a:cubicBezTo>
                    <a:pt x="71053" y="84904"/>
                    <a:pt x="71053" y="85158"/>
                    <a:pt x="71053" y="85786"/>
                  </a:cubicBezTo>
                  <a:cubicBezTo>
                    <a:pt x="71053" y="87937"/>
                    <a:pt x="69154" y="87937"/>
                    <a:pt x="67128" y="87810"/>
                  </a:cubicBezTo>
                  <a:lnTo>
                    <a:pt x="51550" y="86675"/>
                  </a:lnTo>
                  <a:cubicBezTo>
                    <a:pt x="49397" y="86547"/>
                    <a:pt x="49143" y="86420"/>
                    <a:pt x="48507" y="85912"/>
                  </a:cubicBezTo>
                  <a:cubicBezTo>
                    <a:pt x="47999" y="85285"/>
                    <a:pt x="47625" y="83761"/>
                    <a:pt x="47625" y="83007"/>
                  </a:cubicBezTo>
                  <a:cubicBezTo>
                    <a:pt x="47625" y="80855"/>
                    <a:pt x="49651" y="80855"/>
                    <a:pt x="51422" y="80855"/>
                  </a:cubicBezTo>
                  <a:cubicBezTo>
                    <a:pt x="51550" y="80855"/>
                    <a:pt x="53829" y="80855"/>
                    <a:pt x="55728" y="80600"/>
                  </a:cubicBezTo>
                  <a:cubicBezTo>
                    <a:pt x="58135" y="80346"/>
                    <a:pt x="58262" y="79966"/>
                    <a:pt x="58262" y="78949"/>
                  </a:cubicBezTo>
                  <a:cubicBezTo>
                    <a:pt x="58262" y="78322"/>
                    <a:pt x="57246" y="74518"/>
                    <a:pt x="56737" y="72240"/>
                  </a:cubicBezTo>
                  <a:lnTo>
                    <a:pt x="50787" y="48444"/>
                  </a:lnTo>
                  <a:cubicBezTo>
                    <a:pt x="48380" y="51739"/>
                    <a:pt x="43566" y="56042"/>
                    <a:pt x="35590" y="56042"/>
                  </a:cubicBezTo>
                  <a:cubicBezTo>
                    <a:pt x="17731" y="56042"/>
                    <a:pt x="0" y="38702"/>
                    <a:pt x="0" y="20726"/>
                  </a:cubicBezTo>
                  <a:cubicBezTo>
                    <a:pt x="0" y="7816"/>
                    <a:pt x="9501" y="-1300"/>
                    <a:pt x="22164" y="-1300"/>
                  </a:cubicBezTo>
                  <a:cubicBezTo>
                    <a:pt x="32547" y="-1300"/>
                    <a:pt x="40658" y="6037"/>
                    <a:pt x="42175" y="7561"/>
                  </a:cubicBezTo>
                  <a:cubicBezTo>
                    <a:pt x="44456" y="1352"/>
                    <a:pt x="51422" y="-1300"/>
                    <a:pt x="57118" y="-1300"/>
                  </a:cubicBezTo>
                  <a:cubicBezTo>
                    <a:pt x="62187" y="-1300"/>
                    <a:pt x="65603" y="1606"/>
                    <a:pt x="68264" y="5783"/>
                  </a:cubicBezTo>
                  <a:cubicBezTo>
                    <a:pt x="71561" y="10722"/>
                    <a:pt x="73333" y="17430"/>
                    <a:pt x="73333" y="18320"/>
                  </a:cubicBezTo>
                  <a:cubicBezTo>
                    <a:pt x="73333" y="20091"/>
                    <a:pt x="71179" y="20091"/>
                    <a:pt x="70671" y="20091"/>
                  </a:cubicBezTo>
                  <a:cubicBezTo>
                    <a:pt x="68391" y="20091"/>
                    <a:pt x="68264" y="19328"/>
                    <a:pt x="67629" y="17305"/>
                  </a:cubicBezTo>
                  <a:cubicBezTo>
                    <a:pt x="65357" y="7935"/>
                    <a:pt x="62060" y="3004"/>
                    <a:pt x="57627" y="3004"/>
                  </a:cubicBezTo>
                  <a:cubicBezTo>
                    <a:pt x="54084" y="3004"/>
                    <a:pt x="52558" y="5783"/>
                    <a:pt x="52558" y="9714"/>
                  </a:cubicBezTo>
                  <a:cubicBezTo>
                    <a:pt x="52558" y="11103"/>
                    <a:pt x="52686" y="12493"/>
                    <a:pt x="53067" y="13763"/>
                  </a:cubicBezTo>
                  <a:lnTo>
                    <a:pt x="70544" y="83134"/>
                  </a:lnTo>
                  <a:close/>
                  <a:moveTo>
                    <a:pt x="42938" y="16923"/>
                  </a:moveTo>
                  <a:cubicBezTo>
                    <a:pt x="42430" y="15025"/>
                    <a:pt x="42430" y="14771"/>
                    <a:pt x="40150" y="12246"/>
                  </a:cubicBezTo>
                  <a:cubicBezTo>
                    <a:pt x="35462" y="6927"/>
                    <a:pt x="28877" y="3004"/>
                    <a:pt x="22545" y="3004"/>
                  </a:cubicBezTo>
                  <a:cubicBezTo>
                    <a:pt x="18113" y="3004"/>
                    <a:pt x="11400" y="5410"/>
                    <a:pt x="11400" y="15915"/>
                  </a:cubicBezTo>
                  <a:cubicBezTo>
                    <a:pt x="11400" y="21735"/>
                    <a:pt x="14434" y="35025"/>
                    <a:pt x="18867" y="41608"/>
                  </a:cubicBezTo>
                  <a:cubicBezTo>
                    <a:pt x="23808" y="48571"/>
                    <a:pt x="30267" y="51739"/>
                    <a:pt x="35590" y="51739"/>
                  </a:cubicBezTo>
                  <a:cubicBezTo>
                    <a:pt x="41286" y="51739"/>
                    <a:pt x="46736" y="48317"/>
                    <a:pt x="48761" y="40726"/>
                  </a:cubicBezTo>
                  <a:lnTo>
                    <a:pt x="42938" y="16923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283" name="任意多边形: 形状 282">
              <a:extLst>
                <a:ext uri="{FF2B5EF4-FFF2-40B4-BE49-F238E27FC236}">
                  <a16:creationId xmlns:a16="http://schemas.microsoft.com/office/drawing/2014/main" id="{2E758F86-923B-32FA-B63E-B2324ED64163}"/>
                </a:ext>
              </a:extLst>
            </p:cNvPr>
            <p:cNvSpPr/>
            <p:nvPr>
              <p:custDataLst>
                <p:tags r:id="rId90"/>
              </p:custDataLst>
            </p:nvPr>
          </p:nvSpPr>
          <p:spPr>
            <a:xfrm flipV="1">
              <a:off x="6072638" y="-12980482"/>
              <a:ext cx="102350" cy="151697"/>
            </a:xfrm>
            <a:custGeom>
              <a:avLst/>
              <a:gdLst>
                <a:gd name="connsiteX0" fmla="*/ 17557 w 102350"/>
                <a:gd name="connsiteY0" fmla="*/ 35736 h 151697"/>
                <a:gd name="connsiteX1" fmla="*/ 3726 w 102350"/>
                <a:gd name="connsiteY1" fmla="*/ 3310 h 151697"/>
                <a:gd name="connsiteX2" fmla="*/ 2479 w 102350"/>
                <a:gd name="connsiteY2" fmla="*/ 1183 h 151697"/>
                <a:gd name="connsiteX3" fmla="*/ 4965 w 102350"/>
                <a:gd name="connsiteY3" fmla="*/ -1302 h 151697"/>
                <a:gd name="connsiteX4" fmla="*/ 22514 w 102350"/>
                <a:gd name="connsiteY4" fmla="*/ 33967 h 151697"/>
                <a:gd name="connsiteX5" fmla="*/ 10105 w 102350"/>
                <a:gd name="connsiteY5" fmla="*/ 53285 h 151697"/>
                <a:gd name="connsiteX6" fmla="*/ 0 w 102350"/>
                <a:gd name="connsiteY6" fmla="*/ 43185 h 151697"/>
                <a:gd name="connsiteX7" fmla="*/ 10280 w 102350"/>
                <a:gd name="connsiteY7" fmla="*/ 32903 h 151697"/>
                <a:gd name="connsiteX8" fmla="*/ 17557 w 102350"/>
                <a:gd name="connsiteY8" fmla="*/ 35736 h 151697"/>
                <a:gd name="connsiteX9" fmla="*/ 97743 w 102350"/>
                <a:gd name="connsiteY9" fmla="*/ 143664 h 151697"/>
                <a:gd name="connsiteX10" fmla="*/ 90649 w 102350"/>
                <a:gd name="connsiteY10" fmla="*/ 150396 h 151697"/>
                <a:gd name="connsiteX11" fmla="*/ 80719 w 102350"/>
                <a:gd name="connsiteY11" fmla="*/ 140654 h 151697"/>
                <a:gd name="connsiteX12" fmla="*/ 87813 w 102350"/>
                <a:gd name="connsiteY12" fmla="*/ 133913 h 151697"/>
                <a:gd name="connsiteX13" fmla="*/ 97743 w 102350"/>
                <a:gd name="connsiteY13" fmla="*/ 143664 h 151697"/>
                <a:gd name="connsiteX14" fmla="*/ 61565 w 102350"/>
                <a:gd name="connsiteY14" fmla="*/ 53634 h 151697"/>
                <a:gd name="connsiteX15" fmla="*/ 59977 w 102350"/>
                <a:gd name="connsiteY15" fmla="*/ 46193 h 151697"/>
                <a:gd name="connsiteX16" fmla="*/ 76818 w 102350"/>
                <a:gd name="connsiteY16" fmla="*/ 31132 h 151697"/>
                <a:gd name="connsiteX17" fmla="*/ 102351 w 102350"/>
                <a:gd name="connsiteY17" fmla="*/ 58247 h 151697"/>
                <a:gd name="connsiteX18" fmla="*/ 99515 w 102350"/>
                <a:gd name="connsiteY18" fmla="*/ 60549 h 151697"/>
                <a:gd name="connsiteX19" fmla="*/ 96146 w 102350"/>
                <a:gd name="connsiteY19" fmla="*/ 57532 h 151697"/>
                <a:gd name="connsiteX20" fmla="*/ 77350 w 102350"/>
                <a:gd name="connsiteY20" fmla="*/ 36095 h 151697"/>
                <a:gd name="connsiteX21" fmla="*/ 72918 w 102350"/>
                <a:gd name="connsiteY21" fmla="*/ 42296 h 151697"/>
                <a:gd name="connsiteX22" fmla="*/ 75754 w 102350"/>
                <a:gd name="connsiteY22" fmla="*/ 53634 h 151697"/>
                <a:gd name="connsiteX23" fmla="*/ 81426 w 102350"/>
                <a:gd name="connsiteY23" fmla="*/ 67814 h 151697"/>
                <a:gd name="connsiteX24" fmla="*/ 90117 w 102350"/>
                <a:gd name="connsiteY24" fmla="*/ 90323 h 151697"/>
                <a:gd name="connsiteX25" fmla="*/ 91181 w 102350"/>
                <a:gd name="connsiteY25" fmla="*/ 95993 h 151697"/>
                <a:gd name="connsiteX26" fmla="*/ 74331 w 102350"/>
                <a:gd name="connsiteY26" fmla="*/ 111055 h 151697"/>
                <a:gd name="connsiteX27" fmla="*/ 48624 w 102350"/>
                <a:gd name="connsiteY27" fmla="*/ 83940 h 151697"/>
                <a:gd name="connsiteX28" fmla="*/ 51635 w 102350"/>
                <a:gd name="connsiteY28" fmla="*/ 81637 h 151697"/>
                <a:gd name="connsiteX29" fmla="*/ 54829 w 102350"/>
                <a:gd name="connsiteY29" fmla="*/ 84472 h 151697"/>
                <a:gd name="connsiteX30" fmla="*/ 73799 w 102350"/>
                <a:gd name="connsiteY30" fmla="*/ 106093 h 151697"/>
                <a:gd name="connsiteX31" fmla="*/ 78232 w 102350"/>
                <a:gd name="connsiteY31" fmla="*/ 99891 h 151697"/>
                <a:gd name="connsiteX32" fmla="*/ 72743 w 102350"/>
                <a:gd name="connsiteY32" fmla="*/ 82169 h 151697"/>
                <a:gd name="connsiteX33" fmla="*/ 61565 w 102350"/>
                <a:gd name="connsiteY33" fmla="*/ 53634 h 151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02350" h="151697">
                  <a:moveTo>
                    <a:pt x="17557" y="35736"/>
                  </a:moveTo>
                  <a:cubicBezTo>
                    <a:pt x="17557" y="25995"/>
                    <a:pt x="15777" y="14649"/>
                    <a:pt x="3726" y="3310"/>
                  </a:cubicBezTo>
                  <a:cubicBezTo>
                    <a:pt x="3011" y="2597"/>
                    <a:pt x="2479" y="2063"/>
                    <a:pt x="2479" y="1183"/>
                  </a:cubicBezTo>
                  <a:cubicBezTo>
                    <a:pt x="2479" y="-64"/>
                    <a:pt x="3901" y="-1302"/>
                    <a:pt x="4965" y="-1302"/>
                  </a:cubicBezTo>
                  <a:cubicBezTo>
                    <a:pt x="7444" y="-1302"/>
                    <a:pt x="22514" y="12878"/>
                    <a:pt x="22514" y="33967"/>
                  </a:cubicBezTo>
                  <a:cubicBezTo>
                    <a:pt x="22514" y="44956"/>
                    <a:pt x="18264" y="53285"/>
                    <a:pt x="10105" y="53285"/>
                  </a:cubicBezTo>
                  <a:cubicBezTo>
                    <a:pt x="4258" y="53285"/>
                    <a:pt x="0" y="48671"/>
                    <a:pt x="0" y="43185"/>
                  </a:cubicBezTo>
                  <a:cubicBezTo>
                    <a:pt x="0" y="37507"/>
                    <a:pt x="4075" y="32903"/>
                    <a:pt x="10280" y="32903"/>
                  </a:cubicBezTo>
                  <a:cubicBezTo>
                    <a:pt x="14538" y="32903"/>
                    <a:pt x="17374" y="35736"/>
                    <a:pt x="17557" y="35736"/>
                  </a:cubicBezTo>
                  <a:close/>
                  <a:moveTo>
                    <a:pt x="97743" y="143664"/>
                  </a:moveTo>
                  <a:cubicBezTo>
                    <a:pt x="97743" y="146498"/>
                    <a:pt x="95614" y="150396"/>
                    <a:pt x="90649" y="150396"/>
                  </a:cubicBezTo>
                  <a:cubicBezTo>
                    <a:pt x="85859" y="150396"/>
                    <a:pt x="80719" y="145792"/>
                    <a:pt x="80719" y="140654"/>
                  </a:cubicBezTo>
                  <a:cubicBezTo>
                    <a:pt x="80719" y="137637"/>
                    <a:pt x="83022" y="133913"/>
                    <a:pt x="87813" y="133913"/>
                  </a:cubicBezTo>
                  <a:cubicBezTo>
                    <a:pt x="92953" y="133913"/>
                    <a:pt x="97743" y="138876"/>
                    <a:pt x="97743" y="143664"/>
                  </a:cubicBezTo>
                  <a:close/>
                  <a:moveTo>
                    <a:pt x="61565" y="53634"/>
                  </a:moveTo>
                  <a:cubicBezTo>
                    <a:pt x="60858" y="51331"/>
                    <a:pt x="59977" y="49203"/>
                    <a:pt x="59977" y="46193"/>
                  </a:cubicBezTo>
                  <a:cubicBezTo>
                    <a:pt x="59977" y="37866"/>
                    <a:pt x="67063" y="31132"/>
                    <a:pt x="76818" y="31132"/>
                  </a:cubicBezTo>
                  <a:cubicBezTo>
                    <a:pt x="94550" y="31132"/>
                    <a:pt x="102351" y="55586"/>
                    <a:pt x="102351" y="58247"/>
                  </a:cubicBezTo>
                  <a:cubicBezTo>
                    <a:pt x="102351" y="60549"/>
                    <a:pt x="100047" y="60549"/>
                    <a:pt x="99515" y="60549"/>
                  </a:cubicBezTo>
                  <a:cubicBezTo>
                    <a:pt x="97028" y="60549"/>
                    <a:pt x="96853" y="59485"/>
                    <a:pt x="96146" y="57532"/>
                  </a:cubicBezTo>
                  <a:cubicBezTo>
                    <a:pt x="92063" y="43360"/>
                    <a:pt x="84262" y="36095"/>
                    <a:pt x="77350" y="36095"/>
                  </a:cubicBezTo>
                  <a:cubicBezTo>
                    <a:pt x="73799" y="36095"/>
                    <a:pt x="72918" y="38398"/>
                    <a:pt x="72918" y="42296"/>
                  </a:cubicBezTo>
                  <a:cubicBezTo>
                    <a:pt x="72918" y="46368"/>
                    <a:pt x="74157" y="49735"/>
                    <a:pt x="75754" y="53634"/>
                  </a:cubicBezTo>
                  <a:cubicBezTo>
                    <a:pt x="77525" y="58421"/>
                    <a:pt x="79479" y="63210"/>
                    <a:pt x="81426" y="67814"/>
                  </a:cubicBezTo>
                  <a:cubicBezTo>
                    <a:pt x="83022" y="72071"/>
                    <a:pt x="89409" y="88195"/>
                    <a:pt x="90117" y="90323"/>
                  </a:cubicBezTo>
                  <a:cubicBezTo>
                    <a:pt x="90649" y="92094"/>
                    <a:pt x="91181" y="94222"/>
                    <a:pt x="91181" y="95993"/>
                  </a:cubicBezTo>
                  <a:cubicBezTo>
                    <a:pt x="91181" y="104322"/>
                    <a:pt x="84087" y="111055"/>
                    <a:pt x="74331" y="111055"/>
                  </a:cubicBezTo>
                  <a:cubicBezTo>
                    <a:pt x="56783" y="111055"/>
                    <a:pt x="48624" y="86956"/>
                    <a:pt x="48624" y="83940"/>
                  </a:cubicBezTo>
                  <a:cubicBezTo>
                    <a:pt x="48624" y="81637"/>
                    <a:pt x="51111" y="81637"/>
                    <a:pt x="51635" y="81637"/>
                  </a:cubicBezTo>
                  <a:cubicBezTo>
                    <a:pt x="54122" y="81637"/>
                    <a:pt x="54297" y="82527"/>
                    <a:pt x="54829" y="84472"/>
                  </a:cubicBezTo>
                  <a:cubicBezTo>
                    <a:pt x="59444" y="99716"/>
                    <a:pt x="67245" y="106093"/>
                    <a:pt x="73799" y="106093"/>
                  </a:cubicBezTo>
                  <a:cubicBezTo>
                    <a:pt x="76643" y="106093"/>
                    <a:pt x="78232" y="104678"/>
                    <a:pt x="78232" y="99891"/>
                  </a:cubicBezTo>
                  <a:cubicBezTo>
                    <a:pt x="78232" y="95817"/>
                    <a:pt x="77176" y="93158"/>
                    <a:pt x="72743" y="82169"/>
                  </a:cubicBezTo>
                  <a:lnTo>
                    <a:pt x="61565" y="53634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</p:grpSp>
      <p:grpSp>
        <p:nvGrpSpPr>
          <p:cNvPr id="51" name="组合 50" descr="\documentclass{article}&#10;\usepackage{amsmath}&#10;\pagestyle{empty}&#10;\begin{document}&#10;&#10;\begin{gather*}&#10;\mathbf{P}(y_i|X_{1:n}, Y_{&lt;i}) = \textit{softmax}(\textbf{W}^{dec}\textbf{h}^{dec}_{i-1})&#10;\end{gather*}&#10;&#10;\end{document}" title="IguanaTex Shape Display">
            <a:extLst>
              <a:ext uri="{FF2B5EF4-FFF2-40B4-BE49-F238E27FC236}">
                <a16:creationId xmlns:a16="http://schemas.microsoft.com/office/drawing/2014/main" id="{382B0D2E-8A94-B104-4F32-2AD1BE7B8DCF}"/>
              </a:ext>
            </a:extLst>
          </p:cNvPr>
          <p:cNvGrpSpPr>
            <a:grpSpLocks noChangeAspect="1"/>
          </p:cNvGrpSpPr>
          <p:nvPr>
            <p:custDataLst>
              <p:tags r:id="rId3"/>
            </p:custDataLst>
          </p:nvPr>
        </p:nvGrpSpPr>
        <p:grpSpPr>
          <a:xfrm>
            <a:off x="1384300" y="1930400"/>
            <a:ext cx="4142593" cy="300556"/>
            <a:chOff x="7074648" y="-15715249"/>
            <a:chExt cx="4142593" cy="300556"/>
          </a:xfrm>
        </p:grpSpPr>
        <p:sp>
          <p:nvSpPr>
            <p:cNvPr id="28" name="任意多边形: 形状 27">
              <a:extLst>
                <a:ext uri="{FF2B5EF4-FFF2-40B4-BE49-F238E27FC236}">
                  <a16:creationId xmlns:a16="http://schemas.microsoft.com/office/drawing/2014/main" id="{7F1B9301-2D69-1597-77FC-E5489D191A0D}"/>
                </a:ext>
              </a:extLst>
            </p:cNvPr>
            <p:cNvSpPr/>
            <p:nvPr>
              <p:custDataLst>
                <p:tags r:id="rId23"/>
              </p:custDataLst>
            </p:nvPr>
          </p:nvSpPr>
          <p:spPr>
            <a:xfrm flipV="1">
              <a:off x="7074648" y="-15652665"/>
              <a:ext cx="172706" cy="173620"/>
            </a:xfrm>
            <a:custGeom>
              <a:avLst/>
              <a:gdLst>
                <a:gd name="connsiteX0" fmla="*/ 63307 w 172706"/>
                <a:gd name="connsiteY0" fmla="*/ 75059 h 173620"/>
                <a:gd name="connsiteX1" fmla="*/ 108128 w 172706"/>
                <a:gd name="connsiteY1" fmla="*/ 75059 h 173620"/>
                <a:gd name="connsiteX2" fmla="*/ 172706 w 172706"/>
                <a:gd name="connsiteY2" fmla="*/ 122889 h 173620"/>
                <a:gd name="connsiteX3" fmla="*/ 105594 w 172706"/>
                <a:gd name="connsiteY3" fmla="*/ 172244 h 173620"/>
                <a:gd name="connsiteX4" fmla="*/ 0 w 172706"/>
                <a:gd name="connsiteY4" fmla="*/ 172244 h 173620"/>
                <a:gd name="connsiteX5" fmla="*/ 0 w 172706"/>
                <a:gd name="connsiteY5" fmla="*/ 160349 h 173620"/>
                <a:gd name="connsiteX6" fmla="*/ 27352 w 172706"/>
                <a:gd name="connsiteY6" fmla="*/ 160349 h 173620"/>
                <a:gd name="connsiteX7" fmla="*/ 27352 w 172706"/>
                <a:gd name="connsiteY7" fmla="*/ 10515 h 173620"/>
                <a:gd name="connsiteX8" fmla="*/ 0 w 172706"/>
                <a:gd name="connsiteY8" fmla="*/ 10515 h 173620"/>
                <a:gd name="connsiteX9" fmla="*/ 0 w 172706"/>
                <a:gd name="connsiteY9" fmla="*/ -1377 h 173620"/>
                <a:gd name="connsiteX10" fmla="*/ 45329 w 172706"/>
                <a:gd name="connsiteY10" fmla="*/ -616 h 173620"/>
                <a:gd name="connsiteX11" fmla="*/ 90659 w 172706"/>
                <a:gd name="connsiteY11" fmla="*/ -1377 h 173620"/>
                <a:gd name="connsiteX12" fmla="*/ 90659 w 172706"/>
                <a:gd name="connsiteY12" fmla="*/ 10515 h 173620"/>
                <a:gd name="connsiteX13" fmla="*/ 63307 w 172706"/>
                <a:gd name="connsiteY13" fmla="*/ 10515 h 173620"/>
                <a:gd name="connsiteX14" fmla="*/ 63307 w 172706"/>
                <a:gd name="connsiteY14" fmla="*/ 75059 h 173620"/>
                <a:gd name="connsiteX15" fmla="*/ 95719 w 172706"/>
                <a:gd name="connsiteY15" fmla="*/ 85428 h 173620"/>
                <a:gd name="connsiteX16" fmla="*/ 61790 w 172706"/>
                <a:gd name="connsiteY16" fmla="*/ 85428 h 173620"/>
                <a:gd name="connsiteX17" fmla="*/ 61790 w 172706"/>
                <a:gd name="connsiteY17" fmla="*/ 160349 h 173620"/>
                <a:gd name="connsiteX18" fmla="*/ 95973 w 172706"/>
                <a:gd name="connsiteY18" fmla="*/ 160349 h 173620"/>
                <a:gd name="connsiteX19" fmla="*/ 133962 w 172706"/>
                <a:gd name="connsiteY19" fmla="*/ 122889 h 173620"/>
                <a:gd name="connsiteX20" fmla="*/ 95719 w 172706"/>
                <a:gd name="connsiteY20" fmla="*/ 85428 h 173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72706" h="173620">
                  <a:moveTo>
                    <a:pt x="63307" y="75059"/>
                  </a:moveTo>
                  <a:lnTo>
                    <a:pt x="108128" y="75059"/>
                  </a:lnTo>
                  <a:cubicBezTo>
                    <a:pt x="143329" y="75059"/>
                    <a:pt x="172706" y="93281"/>
                    <a:pt x="172706" y="122889"/>
                  </a:cubicBezTo>
                  <a:cubicBezTo>
                    <a:pt x="172706" y="150725"/>
                    <a:pt x="147634" y="172244"/>
                    <a:pt x="105594" y="172244"/>
                  </a:cubicBezTo>
                  <a:lnTo>
                    <a:pt x="0" y="172244"/>
                  </a:lnTo>
                  <a:lnTo>
                    <a:pt x="0" y="160349"/>
                  </a:lnTo>
                  <a:lnTo>
                    <a:pt x="27352" y="160349"/>
                  </a:lnTo>
                  <a:lnTo>
                    <a:pt x="27352" y="10515"/>
                  </a:lnTo>
                  <a:lnTo>
                    <a:pt x="0" y="10515"/>
                  </a:lnTo>
                  <a:lnTo>
                    <a:pt x="0" y="-1377"/>
                  </a:lnTo>
                  <a:cubicBezTo>
                    <a:pt x="9620" y="-616"/>
                    <a:pt x="34438" y="-616"/>
                    <a:pt x="45329" y="-616"/>
                  </a:cubicBezTo>
                  <a:cubicBezTo>
                    <a:pt x="56221" y="-616"/>
                    <a:pt x="81031" y="-616"/>
                    <a:pt x="90659" y="-1377"/>
                  </a:cubicBezTo>
                  <a:lnTo>
                    <a:pt x="90659" y="10515"/>
                  </a:lnTo>
                  <a:lnTo>
                    <a:pt x="63307" y="10515"/>
                  </a:lnTo>
                  <a:lnTo>
                    <a:pt x="63307" y="75059"/>
                  </a:lnTo>
                  <a:close/>
                  <a:moveTo>
                    <a:pt x="95719" y="85428"/>
                  </a:moveTo>
                  <a:lnTo>
                    <a:pt x="61790" y="85428"/>
                  </a:lnTo>
                  <a:lnTo>
                    <a:pt x="61790" y="160349"/>
                  </a:lnTo>
                  <a:lnTo>
                    <a:pt x="95973" y="160349"/>
                  </a:lnTo>
                  <a:cubicBezTo>
                    <a:pt x="133962" y="160349"/>
                    <a:pt x="133962" y="141111"/>
                    <a:pt x="133962" y="122889"/>
                  </a:cubicBezTo>
                  <a:cubicBezTo>
                    <a:pt x="133962" y="104921"/>
                    <a:pt x="133962" y="85428"/>
                    <a:pt x="95719" y="85428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29" name="任意多边形: 形状 28">
              <a:extLst>
                <a:ext uri="{FF2B5EF4-FFF2-40B4-BE49-F238E27FC236}">
                  <a16:creationId xmlns:a16="http://schemas.microsoft.com/office/drawing/2014/main" id="{12F1EF93-DEE7-8158-0AF8-0236DA4F09FB}"/>
                </a:ext>
              </a:extLst>
            </p:cNvPr>
            <p:cNvSpPr/>
            <p:nvPr>
              <p:custDataLst>
                <p:tags r:id="rId24"/>
              </p:custDataLst>
            </p:nvPr>
          </p:nvSpPr>
          <p:spPr>
            <a:xfrm flipV="1">
              <a:off x="7288945" y="-15668861"/>
              <a:ext cx="58746" cy="253090"/>
            </a:xfrm>
            <a:custGeom>
              <a:avLst/>
              <a:gdLst>
                <a:gd name="connsiteX0" fmla="*/ 58747 w 58746"/>
                <a:gd name="connsiteY0" fmla="*/ 1159 h 253090"/>
                <a:gd name="connsiteX1" fmla="*/ 54442 w 58746"/>
                <a:gd name="connsiteY1" fmla="*/ 6724 h 253090"/>
                <a:gd name="connsiteX2" fmla="*/ 14689 w 58746"/>
                <a:gd name="connsiteY2" fmla="*/ 125171 h 253090"/>
                <a:gd name="connsiteX3" fmla="*/ 55458 w 58746"/>
                <a:gd name="connsiteY3" fmla="*/ 244880 h 253090"/>
                <a:gd name="connsiteX4" fmla="*/ 58747 w 58746"/>
                <a:gd name="connsiteY4" fmla="*/ 249183 h 253090"/>
                <a:gd name="connsiteX5" fmla="*/ 56213 w 58746"/>
                <a:gd name="connsiteY5" fmla="*/ 251716 h 253090"/>
                <a:gd name="connsiteX6" fmla="*/ 15952 w 58746"/>
                <a:gd name="connsiteY6" fmla="*/ 202361 h 253090"/>
                <a:gd name="connsiteX7" fmla="*/ 0 w 58746"/>
                <a:gd name="connsiteY7" fmla="*/ 125171 h 253090"/>
                <a:gd name="connsiteX8" fmla="*/ 16715 w 58746"/>
                <a:gd name="connsiteY8" fmla="*/ 46208 h 253090"/>
                <a:gd name="connsiteX9" fmla="*/ 56213 w 58746"/>
                <a:gd name="connsiteY9" fmla="*/ -1375 h 253090"/>
                <a:gd name="connsiteX10" fmla="*/ 58747 w 58746"/>
                <a:gd name="connsiteY10" fmla="*/ 1159 h 253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8746" h="253090">
                  <a:moveTo>
                    <a:pt x="58747" y="1159"/>
                  </a:moveTo>
                  <a:cubicBezTo>
                    <a:pt x="58747" y="1912"/>
                    <a:pt x="58747" y="2421"/>
                    <a:pt x="54442" y="6724"/>
                  </a:cubicBezTo>
                  <a:cubicBezTo>
                    <a:pt x="22792" y="38611"/>
                    <a:pt x="14689" y="86449"/>
                    <a:pt x="14689" y="125171"/>
                  </a:cubicBezTo>
                  <a:cubicBezTo>
                    <a:pt x="14689" y="169205"/>
                    <a:pt x="24309" y="213248"/>
                    <a:pt x="55458" y="244880"/>
                  </a:cubicBezTo>
                  <a:cubicBezTo>
                    <a:pt x="58747" y="247921"/>
                    <a:pt x="58747" y="248430"/>
                    <a:pt x="58747" y="249183"/>
                  </a:cubicBezTo>
                  <a:cubicBezTo>
                    <a:pt x="58747" y="250954"/>
                    <a:pt x="57730" y="251716"/>
                    <a:pt x="56213" y="251716"/>
                  </a:cubicBezTo>
                  <a:cubicBezTo>
                    <a:pt x="53679" y="251716"/>
                    <a:pt x="30895" y="234502"/>
                    <a:pt x="15952" y="202361"/>
                  </a:cubicBezTo>
                  <a:cubicBezTo>
                    <a:pt x="3035" y="174525"/>
                    <a:pt x="0" y="146433"/>
                    <a:pt x="0" y="125171"/>
                  </a:cubicBezTo>
                  <a:cubicBezTo>
                    <a:pt x="0" y="105431"/>
                    <a:pt x="2780" y="74809"/>
                    <a:pt x="16715" y="46208"/>
                  </a:cubicBezTo>
                  <a:cubicBezTo>
                    <a:pt x="31904" y="15077"/>
                    <a:pt x="53679" y="-1375"/>
                    <a:pt x="56213" y="-1375"/>
                  </a:cubicBezTo>
                  <a:cubicBezTo>
                    <a:pt x="57730" y="-1375"/>
                    <a:pt x="58747" y="-612"/>
                    <a:pt x="58747" y="1159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30" name="任意多边形: 形状 29">
              <a:extLst>
                <a:ext uri="{FF2B5EF4-FFF2-40B4-BE49-F238E27FC236}">
                  <a16:creationId xmlns:a16="http://schemas.microsoft.com/office/drawing/2014/main" id="{C6677752-A2DB-657C-0499-A9FD03D6A516}"/>
                </a:ext>
              </a:extLst>
            </p:cNvPr>
            <p:cNvSpPr/>
            <p:nvPr>
              <p:custDataLst>
                <p:tags r:id="rId25"/>
              </p:custDataLst>
            </p:nvPr>
          </p:nvSpPr>
          <p:spPr>
            <a:xfrm flipV="1">
              <a:off x="7369696" y="-15590908"/>
              <a:ext cx="116739" cy="163751"/>
            </a:xfrm>
            <a:custGeom>
              <a:avLst/>
              <a:gdLst>
                <a:gd name="connsiteX0" fmla="*/ 115731 w 116739"/>
                <a:gd name="connsiteY0" fmla="*/ 146945 h 163751"/>
                <a:gd name="connsiteX1" fmla="*/ 116740 w 116739"/>
                <a:gd name="connsiteY1" fmla="*/ 152765 h 163751"/>
                <a:gd name="connsiteX2" fmla="*/ 109399 w 116739"/>
                <a:gd name="connsiteY2" fmla="*/ 159600 h 163751"/>
                <a:gd name="connsiteX3" fmla="*/ 100534 w 116739"/>
                <a:gd name="connsiteY3" fmla="*/ 154281 h 163751"/>
                <a:gd name="connsiteX4" fmla="*/ 96991 w 116739"/>
                <a:gd name="connsiteY4" fmla="*/ 140616 h 163751"/>
                <a:gd name="connsiteX5" fmla="*/ 91922 w 116739"/>
                <a:gd name="connsiteY5" fmla="*/ 120369 h 163751"/>
                <a:gd name="connsiteX6" fmla="*/ 80530 w 116739"/>
                <a:gd name="connsiteY6" fmla="*/ 74811 h 163751"/>
                <a:gd name="connsiteX7" fmla="*/ 51915 w 116739"/>
                <a:gd name="connsiteY7" fmla="*/ 53302 h 163751"/>
                <a:gd name="connsiteX8" fmla="*/ 36218 w 116739"/>
                <a:gd name="connsiteY8" fmla="*/ 73802 h 163751"/>
                <a:gd name="connsiteX9" fmla="*/ 49127 w 116739"/>
                <a:gd name="connsiteY9" fmla="*/ 123403 h 163751"/>
                <a:gd name="connsiteX10" fmla="*/ 54195 w 116739"/>
                <a:gd name="connsiteY10" fmla="*/ 141625 h 163751"/>
                <a:gd name="connsiteX11" fmla="*/ 33429 w 116739"/>
                <a:gd name="connsiteY11" fmla="*/ 162379 h 163751"/>
                <a:gd name="connsiteX12" fmla="*/ 0 w 116739"/>
                <a:gd name="connsiteY12" fmla="*/ 123403 h 163751"/>
                <a:gd name="connsiteX13" fmla="*/ 3043 w 116739"/>
                <a:gd name="connsiteY13" fmla="*/ 120878 h 163751"/>
                <a:gd name="connsiteX14" fmla="*/ 7094 w 116739"/>
                <a:gd name="connsiteY14" fmla="*/ 125428 h 163751"/>
                <a:gd name="connsiteX15" fmla="*/ 32667 w 116739"/>
                <a:gd name="connsiteY15" fmla="*/ 156814 h 163751"/>
                <a:gd name="connsiteX16" fmla="*/ 38998 w 116739"/>
                <a:gd name="connsiteY16" fmla="*/ 148715 h 163751"/>
                <a:gd name="connsiteX17" fmla="*/ 34692 w 116739"/>
                <a:gd name="connsiteY17" fmla="*/ 131001 h 163751"/>
                <a:gd name="connsiteX18" fmla="*/ 20011 w 116739"/>
                <a:gd name="connsiteY18" fmla="*/ 77852 h 163751"/>
                <a:gd name="connsiteX19" fmla="*/ 50899 w 116739"/>
                <a:gd name="connsiteY19" fmla="*/ 47727 h 163751"/>
                <a:gd name="connsiteX20" fmla="*/ 76479 w 116739"/>
                <a:gd name="connsiteY20" fmla="*/ 59122 h 163751"/>
                <a:gd name="connsiteX21" fmla="*/ 60018 w 116739"/>
                <a:gd name="connsiteY21" fmla="*/ 20146 h 163751"/>
                <a:gd name="connsiteX22" fmla="*/ 32166 w 116739"/>
                <a:gd name="connsiteY22" fmla="*/ 4202 h 163751"/>
                <a:gd name="connsiteX23" fmla="*/ 12917 w 116739"/>
                <a:gd name="connsiteY23" fmla="*/ 14825 h 163751"/>
                <a:gd name="connsiteX24" fmla="*/ 23809 w 116739"/>
                <a:gd name="connsiteY24" fmla="*/ 17866 h 163751"/>
                <a:gd name="connsiteX25" fmla="*/ 28869 w 116739"/>
                <a:gd name="connsiteY25" fmla="*/ 28244 h 163751"/>
                <a:gd name="connsiteX26" fmla="*/ 19503 w 116739"/>
                <a:gd name="connsiteY26" fmla="*/ 37105 h 163751"/>
                <a:gd name="connsiteX27" fmla="*/ 5323 w 116739"/>
                <a:gd name="connsiteY27" fmla="*/ 20653 h 163751"/>
                <a:gd name="connsiteX28" fmla="*/ 32166 w 116739"/>
                <a:gd name="connsiteY28" fmla="*/ -1373 h 163751"/>
                <a:gd name="connsiteX29" fmla="*/ 91422 w 116739"/>
                <a:gd name="connsiteY29" fmla="*/ 50261 h 163751"/>
                <a:gd name="connsiteX30" fmla="*/ 115731 w 116739"/>
                <a:gd name="connsiteY30" fmla="*/ 146945 h 163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16739" h="163751">
                  <a:moveTo>
                    <a:pt x="115731" y="146945"/>
                  </a:moveTo>
                  <a:cubicBezTo>
                    <a:pt x="116740" y="150485"/>
                    <a:pt x="116740" y="150994"/>
                    <a:pt x="116740" y="152765"/>
                  </a:cubicBezTo>
                  <a:cubicBezTo>
                    <a:pt x="116740" y="157322"/>
                    <a:pt x="113197" y="159600"/>
                    <a:pt x="109399" y="159600"/>
                  </a:cubicBezTo>
                  <a:cubicBezTo>
                    <a:pt x="106865" y="159600"/>
                    <a:pt x="102814" y="158076"/>
                    <a:pt x="100534" y="154281"/>
                  </a:cubicBezTo>
                  <a:cubicBezTo>
                    <a:pt x="100025" y="153019"/>
                    <a:pt x="97999" y="145174"/>
                    <a:pt x="96991" y="140616"/>
                  </a:cubicBezTo>
                  <a:cubicBezTo>
                    <a:pt x="95219" y="134035"/>
                    <a:pt x="93447" y="127199"/>
                    <a:pt x="91922" y="120369"/>
                  </a:cubicBezTo>
                  <a:lnTo>
                    <a:pt x="80530" y="74811"/>
                  </a:lnTo>
                  <a:cubicBezTo>
                    <a:pt x="79513" y="71015"/>
                    <a:pt x="68630" y="53302"/>
                    <a:pt x="51915" y="53302"/>
                  </a:cubicBezTo>
                  <a:cubicBezTo>
                    <a:pt x="38998" y="53302"/>
                    <a:pt x="36218" y="64434"/>
                    <a:pt x="36218" y="73802"/>
                  </a:cubicBezTo>
                  <a:cubicBezTo>
                    <a:pt x="36218" y="85442"/>
                    <a:pt x="40523" y="101132"/>
                    <a:pt x="49127" y="123403"/>
                  </a:cubicBezTo>
                  <a:cubicBezTo>
                    <a:pt x="53179" y="133780"/>
                    <a:pt x="54195" y="136567"/>
                    <a:pt x="54195" y="141625"/>
                  </a:cubicBezTo>
                  <a:cubicBezTo>
                    <a:pt x="54195" y="153019"/>
                    <a:pt x="46092" y="162379"/>
                    <a:pt x="33429" y="162379"/>
                  </a:cubicBezTo>
                  <a:cubicBezTo>
                    <a:pt x="9374" y="162379"/>
                    <a:pt x="0" y="125682"/>
                    <a:pt x="0" y="123403"/>
                  </a:cubicBezTo>
                  <a:cubicBezTo>
                    <a:pt x="0" y="120878"/>
                    <a:pt x="2534" y="120878"/>
                    <a:pt x="3043" y="120878"/>
                  </a:cubicBezTo>
                  <a:cubicBezTo>
                    <a:pt x="5577" y="120878"/>
                    <a:pt x="5831" y="121377"/>
                    <a:pt x="7094" y="125428"/>
                  </a:cubicBezTo>
                  <a:cubicBezTo>
                    <a:pt x="13934" y="149223"/>
                    <a:pt x="24063" y="156814"/>
                    <a:pt x="32667" y="156814"/>
                  </a:cubicBezTo>
                  <a:cubicBezTo>
                    <a:pt x="34692" y="156814"/>
                    <a:pt x="38998" y="156814"/>
                    <a:pt x="38998" y="148715"/>
                  </a:cubicBezTo>
                  <a:cubicBezTo>
                    <a:pt x="38998" y="142387"/>
                    <a:pt x="36472" y="135805"/>
                    <a:pt x="34692" y="131001"/>
                  </a:cubicBezTo>
                  <a:cubicBezTo>
                    <a:pt x="24563" y="104173"/>
                    <a:pt x="20011" y="89745"/>
                    <a:pt x="20011" y="77852"/>
                  </a:cubicBezTo>
                  <a:cubicBezTo>
                    <a:pt x="20011" y="55326"/>
                    <a:pt x="35963" y="47727"/>
                    <a:pt x="50899" y="47727"/>
                  </a:cubicBezTo>
                  <a:cubicBezTo>
                    <a:pt x="60781" y="47727"/>
                    <a:pt x="69385" y="52031"/>
                    <a:pt x="76479" y="59122"/>
                  </a:cubicBezTo>
                  <a:cubicBezTo>
                    <a:pt x="73190" y="45958"/>
                    <a:pt x="70147" y="33555"/>
                    <a:pt x="60018" y="20146"/>
                  </a:cubicBezTo>
                  <a:cubicBezTo>
                    <a:pt x="53433" y="11537"/>
                    <a:pt x="43812" y="4202"/>
                    <a:pt x="32166" y="4202"/>
                  </a:cubicBezTo>
                  <a:cubicBezTo>
                    <a:pt x="28615" y="4202"/>
                    <a:pt x="17223" y="4956"/>
                    <a:pt x="12917" y="14825"/>
                  </a:cubicBezTo>
                  <a:cubicBezTo>
                    <a:pt x="16969" y="14825"/>
                    <a:pt x="20258" y="14825"/>
                    <a:pt x="23809" y="17866"/>
                  </a:cubicBezTo>
                  <a:cubicBezTo>
                    <a:pt x="26335" y="20146"/>
                    <a:pt x="28869" y="23432"/>
                    <a:pt x="28869" y="28244"/>
                  </a:cubicBezTo>
                  <a:cubicBezTo>
                    <a:pt x="28869" y="36087"/>
                    <a:pt x="22037" y="37105"/>
                    <a:pt x="19503" y="37105"/>
                  </a:cubicBezTo>
                  <a:cubicBezTo>
                    <a:pt x="13680" y="37105"/>
                    <a:pt x="5323" y="33056"/>
                    <a:pt x="5323" y="20653"/>
                  </a:cubicBezTo>
                  <a:cubicBezTo>
                    <a:pt x="5323" y="7997"/>
                    <a:pt x="16460" y="-1373"/>
                    <a:pt x="32166" y="-1373"/>
                  </a:cubicBezTo>
                  <a:cubicBezTo>
                    <a:pt x="58246" y="-1373"/>
                    <a:pt x="84327" y="21661"/>
                    <a:pt x="91422" y="50261"/>
                  </a:cubicBezTo>
                  <a:lnTo>
                    <a:pt x="115731" y="146945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31" name="任意多边形: 形状 30">
              <a:extLst>
                <a:ext uri="{FF2B5EF4-FFF2-40B4-BE49-F238E27FC236}">
                  <a16:creationId xmlns:a16="http://schemas.microsoft.com/office/drawing/2014/main" id="{1E5BF9A6-A54E-A9BB-FD02-EDF1168B83E9}"/>
                </a:ext>
              </a:extLst>
            </p:cNvPr>
            <p:cNvSpPr/>
            <p:nvPr>
              <p:custDataLst>
                <p:tags r:id="rId26"/>
              </p:custDataLst>
            </p:nvPr>
          </p:nvSpPr>
          <p:spPr>
            <a:xfrm flipV="1">
              <a:off x="7494872" y="-15558579"/>
              <a:ext cx="53726" cy="119263"/>
            </a:xfrm>
            <a:custGeom>
              <a:avLst/>
              <a:gdLst>
                <a:gd name="connsiteX0" fmla="*/ 49119 w 53726"/>
                <a:gd name="connsiteY0" fmla="*/ 111159 h 119263"/>
                <a:gd name="connsiteX1" fmla="*/ 42025 w 53726"/>
                <a:gd name="connsiteY1" fmla="*/ 117892 h 119263"/>
                <a:gd name="connsiteX2" fmla="*/ 32094 w 53726"/>
                <a:gd name="connsiteY2" fmla="*/ 108150 h 119263"/>
                <a:gd name="connsiteX3" fmla="*/ 39188 w 53726"/>
                <a:gd name="connsiteY3" fmla="*/ 101409 h 119263"/>
                <a:gd name="connsiteX4" fmla="*/ 49119 w 53726"/>
                <a:gd name="connsiteY4" fmla="*/ 111159 h 119263"/>
                <a:gd name="connsiteX5" fmla="*/ 12941 w 53726"/>
                <a:gd name="connsiteY5" fmla="*/ 21129 h 119263"/>
                <a:gd name="connsiteX6" fmla="*/ 11352 w 53726"/>
                <a:gd name="connsiteY6" fmla="*/ 13689 h 119263"/>
                <a:gd name="connsiteX7" fmla="*/ 28194 w 53726"/>
                <a:gd name="connsiteY7" fmla="*/ -1372 h 119263"/>
                <a:gd name="connsiteX8" fmla="*/ 53726 w 53726"/>
                <a:gd name="connsiteY8" fmla="*/ 25741 h 119263"/>
                <a:gd name="connsiteX9" fmla="*/ 50890 w 53726"/>
                <a:gd name="connsiteY9" fmla="*/ 28044 h 119263"/>
                <a:gd name="connsiteX10" fmla="*/ 47522 w 53726"/>
                <a:gd name="connsiteY10" fmla="*/ 25028 h 119263"/>
                <a:gd name="connsiteX11" fmla="*/ 28726 w 53726"/>
                <a:gd name="connsiteY11" fmla="*/ 3590 h 119263"/>
                <a:gd name="connsiteX12" fmla="*/ 24293 w 53726"/>
                <a:gd name="connsiteY12" fmla="*/ 9790 h 119263"/>
                <a:gd name="connsiteX13" fmla="*/ 27129 w 53726"/>
                <a:gd name="connsiteY13" fmla="*/ 21129 h 119263"/>
                <a:gd name="connsiteX14" fmla="*/ 32801 w 53726"/>
                <a:gd name="connsiteY14" fmla="*/ 35310 h 119263"/>
                <a:gd name="connsiteX15" fmla="*/ 41492 w 53726"/>
                <a:gd name="connsiteY15" fmla="*/ 57819 h 119263"/>
                <a:gd name="connsiteX16" fmla="*/ 42557 w 53726"/>
                <a:gd name="connsiteY16" fmla="*/ 63488 h 119263"/>
                <a:gd name="connsiteX17" fmla="*/ 25707 w 53726"/>
                <a:gd name="connsiteY17" fmla="*/ 78551 h 119263"/>
                <a:gd name="connsiteX18" fmla="*/ 0 w 53726"/>
                <a:gd name="connsiteY18" fmla="*/ 51436 h 119263"/>
                <a:gd name="connsiteX19" fmla="*/ 3011 w 53726"/>
                <a:gd name="connsiteY19" fmla="*/ 49133 h 119263"/>
                <a:gd name="connsiteX20" fmla="*/ 6204 w 53726"/>
                <a:gd name="connsiteY20" fmla="*/ 51968 h 119263"/>
                <a:gd name="connsiteX21" fmla="*/ 25175 w 53726"/>
                <a:gd name="connsiteY21" fmla="*/ 73588 h 119263"/>
                <a:gd name="connsiteX22" fmla="*/ 29608 w 53726"/>
                <a:gd name="connsiteY22" fmla="*/ 67387 h 119263"/>
                <a:gd name="connsiteX23" fmla="*/ 24118 w 53726"/>
                <a:gd name="connsiteY23" fmla="*/ 49665 h 119263"/>
                <a:gd name="connsiteX24" fmla="*/ 12941 w 53726"/>
                <a:gd name="connsiteY24" fmla="*/ 21129 h 119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3726" h="119263">
                  <a:moveTo>
                    <a:pt x="49119" y="111159"/>
                  </a:moveTo>
                  <a:cubicBezTo>
                    <a:pt x="49119" y="113993"/>
                    <a:pt x="46990" y="117892"/>
                    <a:pt x="42025" y="117892"/>
                  </a:cubicBezTo>
                  <a:cubicBezTo>
                    <a:pt x="37234" y="117892"/>
                    <a:pt x="32094" y="113288"/>
                    <a:pt x="32094" y="108150"/>
                  </a:cubicBezTo>
                  <a:cubicBezTo>
                    <a:pt x="32094" y="105132"/>
                    <a:pt x="34398" y="101409"/>
                    <a:pt x="39188" y="101409"/>
                  </a:cubicBezTo>
                  <a:cubicBezTo>
                    <a:pt x="44328" y="101409"/>
                    <a:pt x="49119" y="106371"/>
                    <a:pt x="49119" y="111159"/>
                  </a:cubicBezTo>
                  <a:close/>
                  <a:moveTo>
                    <a:pt x="12941" y="21129"/>
                  </a:moveTo>
                  <a:cubicBezTo>
                    <a:pt x="12234" y="18827"/>
                    <a:pt x="11352" y="16699"/>
                    <a:pt x="11352" y="13689"/>
                  </a:cubicBezTo>
                  <a:cubicBezTo>
                    <a:pt x="11352" y="5360"/>
                    <a:pt x="18438" y="-1372"/>
                    <a:pt x="28194" y="-1372"/>
                  </a:cubicBezTo>
                  <a:cubicBezTo>
                    <a:pt x="45925" y="-1372"/>
                    <a:pt x="53726" y="23082"/>
                    <a:pt x="53726" y="25741"/>
                  </a:cubicBezTo>
                  <a:cubicBezTo>
                    <a:pt x="53726" y="28044"/>
                    <a:pt x="51423" y="28044"/>
                    <a:pt x="50890" y="28044"/>
                  </a:cubicBezTo>
                  <a:cubicBezTo>
                    <a:pt x="48404" y="28044"/>
                    <a:pt x="48229" y="26980"/>
                    <a:pt x="47522" y="25028"/>
                  </a:cubicBezTo>
                  <a:cubicBezTo>
                    <a:pt x="43438" y="10854"/>
                    <a:pt x="35637" y="3590"/>
                    <a:pt x="28726" y="3590"/>
                  </a:cubicBezTo>
                  <a:cubicBezTo>
                    <a:pt x="25175" y="3590"/>
                    <a:pt x="24293" y="5892"/>
                    <a:pt x="24293" y="9790"/>
                  </a:cubicBezTo>
                  <a:cubicBezTo>
                    <a:pt x="24293" y="13864"/>
                    <a:pt x="25533" y="17231"/>
                    <a:pt x="27129" y="21129"/>
                  </a:cubicBezTo>
                  <a:cubicBezTo>
                    <a:pt x="28901" y="25917"/>
                    <a:pt x="30855" y="30704"/>
                    <a:pt x="32801" y="35310"/>
                  </a:cubicBezTo>
                  <a:cubicBezTo>
                    <a:pt x="34398" y="39565"/>
                    <a:pt x="40785" y="55691"/>
                    <a:pt x="41492" y="57819"/>
                  </a:cubicBezTo>
                  <a:cubicBezTo>
                    <a:pt x="42025" y="59590"/>
                    <a:pt x="42557" y="61717"/>
                    <a:pt x="42557" y="63488"/>
                  </a:cubicBezTo>
                  <a:cubicBezTo>
                    <a:pt x="42557" y="71817"/>
                    <a:pt x="35462" y="78551"/>
                    <a:pt x="25707" y="78551"/>
                  </a:cubicBezTo>
                  <a:cubicBezTo>
                    <a:pt x="8159" y="78551"/>
                    <a:pt x="0" y="54452"/>
                    <a:pt x="0" y="51436"/>
                  </a:cubicBezTo>
                  <a:cubicBezTo>
                    <a:pt x="0" y="49133"/>
                    <a:pt x="2486" y="49133"/>
                    <a:pt x="3011" y="49133"/>
                  </a:cubicBezTo>
                  <a:cubicBezTo>
                    <a:pt x="5497" y="49133"/>
                    <a:pt x="5672" y="50022"/>
                    <a:pt x="6204" y="51968"/>
                  </a:cubicBezTo>
                  <a:cubicBezTo>
                    <a:pt x="10820" y="67212"/>
                    <a:pt x="18621" y="73588"/>
                    <a:pt x="25175" y="73588"/>
                  </a:cubicBezTo>
                  <a:cubicBezTo>
                    <a:pt x="28019" y="73588"/>
                    <a:pt x="29608" y="72174"/>
                    <a:pt x="29608" y="67387"/>
                  </a:cubicBezTo>
                  <a:cubicBezTo>
                    <a:pt x="29608" y="63313"/>
                    <a:pt x="28551" y="60654"/>
                    <a:pt x="24118" y="49665"/>
                  </a:cubicBezTo>
                  <a:lnTo>
                    <a:pt x="12941" y="21129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32" name="任意多边形: 形状 31">
              <a:extLst>
                <a:ext uri="{FF2B5EF4-FFF2-40B4-BE49-F238E27FC236}">
                  <a16:creationId xmlns:a16="http://schemas.microsoft.com/office/drawing/2014/main" id="{CCB37A1F-5A0D-E52D-693D-13D4D9D0E0AE}"/>
                </a:ext>
              </a:extLst>
            </p:cNvPr>
            <p:cNvSpPr/>
            <p:nvPr>
              <p:custDataLst>
                <p:tags r:id="rId27"/>
              </p:custDataLst>
            </p:nvPr>
          </p:nvSpPr>
          <p:spPr>
            <a:xfrm flipV="1">
              <a:off x="7600993" y="-15668861"/>
              <a:ext cx="10128" cy="253090"/>
            </a:xfrm>
            <a:custGeom>
              <a:avLst/>
              <a:gdLst>
                <a:gd name="connsiteX0" fmla="*/ 10129 w 10128"/>
                <a:gd name="connsiteY0" fmla="*/ 242602 h 253090"/>
                <a:gd name="connsiteX1" fmla="*/ 5069 w 10128"/>
                <a:gd name="connsiteY1" fmla="*/ 251716 h 253090"/>
                <a:gd name="connsiteX2" fmla="*/ 0 w 10128"/>
                <a:gd name="connsiteY2" fmla="*/ 242602 h 253090"/>
                <a:gd name="connsiteX3" fmla="*/ 0 w 10128"/>
                <a:gd name="connsiteY3" fmla="*/ 7740 h 253090"/>
                <a:gd name="connsiteX4" fmla="*/ 5069 w 10128"/>
                <a:gd name="connsiteY4" fmla="*/ -1375 h 253090"/>
                <a:gd name="connsiteX5" fmla="*/ 10129 w 10128"/>
                <a:gd name="connsiteY5" fmla="*/ 7740 h 253090"/>
                <a:gd name="connsiteX6" fmla="*/ 10129 w 10128"/>
                <a:gd name="connsiteY6" fmla="*/ 242602 h 253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128" h="253090">
                  <a:moveTo>
                    <a:pt x="10129" y="242602"/>
                  </a:moveTo>
                  <a:cubicBezTo>
                    <a:pt x="10129" y="247158"/>
                    <a:pt x="10129" y="251716"/>
                    <a:pt x="5069" y="251716"/>
                  </a:cubicBezTo>
                  <a:cubicBezTo>
                    <a:pt x="0" y="251716"/>
                    <a:pt x="0" y="247158"/>
                    <a:pt x="0" y="242602"/>
                  </a:cubicBezTo>
                  <a:lnTo>
                    <a:pt x="0" y="7740"/>
                  </a:lnTo>
                  <a:cubicBezTo>
                    <a:pt x="0" y="3182"/>
                    <a:pt x="0" y="-1375"/>
                    <a:pt x="5069" y="-1375"/>
                  </a:cubicBezTo>
                  <a:cubicBezTo>
                    <a:pt x="10129" y="-1375"/>
                    <a:pt x="10129" y="3182"/>
                    <a:pt x="10129" y="7740"/>
                  </a:cubicBezTo>
                  <a:lnTo>
                    <a:pt x="10129" y="242602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33" name="任意多边形: 形状 32">
              <a:extLst>
                <a:ext uri="{FF2B5EF4-FFF2-40B4-BE49-F238E27FC236}">
                  <a16:creationId xmlns:a16="http://schemas.microsoft.com/office/drawing/2014/main" id="{305D7F4E-856F-2F3B-7FF9-22B2EC86D439}"/>
                </a:ext>
              </a:extLst>
            </p:cNvPr>
            <p:cNvSpPr/>
            <p:nvPr>
              <p:custDataLst>
                <p:tags r:id="rId28"/>
              </p:custDataLst>
            </p:nvPr>
          </p:nvSpPr>
          <p:spPr>
            <a:xfrm flipV="1">
              <a:off x="7648042" y="-15651902"/>
              <a:ext cx="208653" cy="172858"/>
            </a:xfrm>
            <a:custGeom>
              <a:avLst/>
              <a:gdLst>
                <a:gd name="connsiteX0" fmla="*/ 115977 w 208653"/>
                <a:gd name="connsiteY0" fmla="*/ 102643 h 172858"/>
                <a:gd name="connsiteX1" fmla="*/ 94702 w 208653"/>
                <a:gd name="connsiteY1" fmla="*/ 153005 h 172858"/>
                <a:gd name="connsiteX2" fmla="*/ 93439 w 208653"/>
                <a:gd name="connsiteY2" fmla="*/ 156300 h 172858"/>
                <a:gd name="connsiteX3" fmla="*/ 108382 w 208653"/>
                <a:gd name="connsiteY3" fmla="*/ 163636 h 172858"/>
                <a:gd name="connsiteX4" fmla="*/ 113443 w 208653"/>
                <a:gd name="connsiteY4" fmla="*/ 168448 h 172858"/>
                <a:gd name="connsiteX5" fmla="*/ 109645 w 208653"/>
                <a:gd name="connsiteY5" fmla="*/ 171481 h 172858"/>
                <a:gd name="connsiteX6" fmla="*/ 77742 w 208653"/>
                <a:gd name="connsiteY6" fmla="*/ 170727 h 172858"/>
                <a:gd name="connsiteX7" fmla="*/ 49373 w 208653"/>
                <a:gd name="connsiteY7" fmla="*/ 171481 h 172858"/>
                <a:gd name="connsiteX8" fmla="*/ 44821 w 208653"/>
                <a:gd name="connsiteY8" fmla="*/ 166424 h 172858"/>
                <a:gd name="connsiteX9" fmla="*/ 50644 w 208653"/>
                <a:gd name="connsiteY9" fmla="*/ 163636 h 172858"/>
                <a:gd name="connsiteX10" fmla="*/ 69639 w 208653"/>
                <a:gd name="connsiteY10" fmla="*/ 155537 h 172858"/>
                <a:gd name="connsiteX11" fmla="*/ 99517 w 208653"/>
                <a:gd name="connsiteY11" fmla="*/ 84929 h 172858"/>
                <a:gd name="connsiteX12" fmla="*/ 46084 w 208653"/>
                <a:gd name="connsiteY12" fmla="*/ 27476 h 172858"/>
                <a:gd name="connsiteX13" fmla="*/ 42795 w 208653"/>
                <a:gd name="connsiteY13" fmla="*/ 24688 h 172858"/>
                <a:gd name="connsiteX14" fmla="*/ 5569 w 208653"/>
                <a:gd name="connsiteY14" fmla="*/ 6467 h 172858"/>
                <a:gd name="connsiteX15" fmla="*/ 0 w 208653"/>
                <a:gd name="connsiteY15" fmla="*/ 1409 h 172858"/>
                <a:gd name="connsiteX16" fmla="*/ 3289 w 208653"/>
                <a:gd name="connsiteY16" fmla="*/ -1377 h 172858"/>
                <a:gd name="connsiteX17" fmla="*/ 27090 w 208653"/>
                <a:gd name="connsiteY17" fmla="*/ -616 h 172858"/>
                <a:gd name="connsiteX18" fmla="*/ 55450 w 208653"/>
                <a:gd name="connsiteY18" fmla="*/ -1377 h 172858"/>
                <a:gd name="connsiteX19" fmla="*/ 60010 w 208653"/>
                <a:gd name="connsiteY19" fmla="*/ 3688 h 172858"/>
                <a:gd name="connsiteX20" fmla="*/ 56976 w 208653"/>
                <a:gd name="connsiteY20" fmla="*/ 6467 h 172858"/>
                <a:gd name="connsiteX21" fmla="*/ 46847 w 208653"/>
                <a:gd name="connsiteY21" fmla="*/ 14312 h 172858"/>
                <a:gd name="connsiteX22" fmla="*/ 53679 w 208653"/>
                <a:gd name="connsiteY22" fmla="*/ 25705 h 172858"/>
                <a:gd name="connsiteX23" fmla="*/ 79513 w 208653"/>
                <a:gd name="connsiteY23" fmla="*/ 53034 h 172858"/>
                <a:gd name="connsiteX24" fmla="*/ 102305 w 208653"/>
                <a:gd name="connsiteY24" fmla="*/ 77838 h 172858"/>
                <a:gd name="connsiteX25" fmla="*/ 127877 w 208653"/>
                <a:gd name="connsiteY25" fmla="*/ 17353 h 172858"/>
                <a:gd name="connsiteX26" fmla="*/ 129140 w 208653"/>
                <a:gd name="connsiteY26" fmla="*/ 13811 h 172858"/>
                <a:gd name="connsiteX27" fmla="*/ 114460 w 208653"/>
                <a:gd name="connsiteY27" fmla="*/ 6467 h 172858"/>
                <a:gd name="connsiteX28" fmla="*/ 109391 w 208653"/>
                <a:gd name="connsiteY28" fmla="*/ 1662 h 172858"/>
                <a:gd name="connsiteX29" fmla="*/ 113188 w 208653"/>
                <a:gd name="connsiteY29" fmla="*/ -1377 h 172858"/>
                <a:gd name="connsiteX30" fmla="*/ 145100 w 208653"/>
                <a:gd name="connsiteY30" fmla="*/ -616 h 172858"/>
                <a:gd name="connsiteX31" fmla="*/ 173207 w 208653"/>
                <a:gd name="connsiteY31" fmla="*/ -1377 h 172858"/>
                <a:gd name="connsiteX32" fmla="*/ 178013 w 208653"/>
                <a:gd name="connsiteY32" fmla="*/ 3433 h 172858"/>
                <a:gd name="connsiteX33" fmla="*/ 173461 w 208653"/>
                <a:gd name="connsiteY33" fmla="*/ 6467 h 172858"/>
                <a:gd name="connsiteX34" fmla="*/ 151678 w 208653"/>
                <a:gd name="connsiteY34" fmla="*/ 17606 h 172858"/>
                <a:gd name="connsiteX35" fmla="*/ 119012 w 208653"/>
                <a:gd name="connsiteY35" fmla="*/ 95805 h 172858"/>
                <a:gd name="connsiteX36" fmla="*/ 170927 w 208653"/>
                <a:gd name="connsiteY36" fmla="*/ 150725 h 172858"/>
                <a:gd name="connsiteX37" fmla="*/ 203085 w 208653"/>
                <a:gd name="connsiteY37" fmla="*/ 163636 h 172858"/>
                <a:gd name="connsiteX38" fmla="*/ 208653 w 208653"/>
                <a:gd name="connsiteY38" fmla="*/ 168702 h 172858"/>
                <a:gd name="connsiteX39" fmla="*/ 205365 w 208653"/>
                <a:gd name="connsiteY39" fmla="*/ 171481 h 172858"/>
                <a:gd name="connsiteX40" fmla="*/ 181564 w 208653"/>
                <a:gd name="connsiteY40" fmla="*/ 170727 h 172858"/>
                <a:gd name="connsiteX41" fmla="*/ 153450 w 208653"/>
                <a:gd name="connsiteY41" fmla="*/ 171481 h 172858"/>
                <a:gd name="connsiteX42" fmla="*/ 148643 w 208653"/>
                <a:gd name="connsiteY42" fmla="*/ 166424 h 172858"/>
                <a:gd name="connsiteX43" fmla="*/ 151678 w 208653"/>
                <a:gd name="connsiteY43" fmla="*/ 163636 h 172858"/>
                <a:gd name="connsiteX44" fmla="*/ 161807 w 208653"/>
                <a:gd name="connsiteY44" fmla="*/ 155792 h 172858"/>
                <a:gd name="connsiteX45" fmla="*/ 157000 w 208653"/>
                <a:gd name="connsiteY45" fmla="*/ 146676 h 172858"/>
                <a:gd name="connsiteX46" fmla="*/ 115977 w 208653"/>
                <a:gd name="connsiteY46" fmla="*/ 102643 h 172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208653" h="172858">
                  <a:moveTo>
                    <a:pt x="115977" y="102643"/>
                  </a:moveTo>
                  <a:lnTo>
                    <a:pt x="94702" y="153005"/>
                  </a:lnTo>
                  <a:cubicBezTo>
                    <a:pt x="93948" y="155029"/>
                    <a:pt x="93439" y="156046"/>
                    <a:pt x="93439" y="156300"/>
                  </a:cubicBezTo>
                  <a:cubicBezTo>
                    <a:pt x="93439" y="157817"/>
                    <a:pt x="97745" y="162628"/>
                    <a:pt x="108382" y="163636"/>
                  </a:cubicBezTo>
                  <a:cubicBezTo>
                    <a:pt x="110908" y="163890"/>
                    <a:pt x="113443" y="164144"/>
                    <a:pt x="113443" y="168448"/>
                  </a:cubicBezTo>
                  <a:cubicBezTo>
                    <a:pt x="113443" y="171481"/>
                    <a:pt x="110408" y="171481"/>
                    <a:pt x="109645" y="171481"/>
                  </a:cubicBezTo>
                  <a:cubicBezTo>
                    <a:pt x="99263" y="171481"/>
                    <a:pt x="88371" y="170727"/>
                    <a:pt x="77742" y="170727"/>
                  </a:cubicBezTo>
                  <a:cubicBezTo>
                    <a:pt x="71410" y="170727"/>
                    <a:pt x="55705" y="171481"/>
                    <a:pt x="49373" y="171481"/>
                  </a:cubicBezTo>
                  <a:cubicBezTo>
                    <a:pt x="47856" y="171481"/>
                    <a:pt x="44821" y="171481"/>
                    <a:pt x="44821" y="166424"/>
                  </a:cubicBezTo>
                  <a:cubicBezTo>
                    <a:pt x="44821" y="163636"/>
                    <a:pt x="47347" y="163636"/>
                    <a:pt x="50644" y="163636"/>
                  </a:cubicBezTo>
                  <a:cubicBezTo>
                    <a:pt x="65833" y="163636"/>
                    <a:pt x="67359" y="161103"/>
                    <a:pt x="69639" y="155537"/>
                  </a:cubicBezTo>
                  <a:lnTo>
                    <a:pt x="99517" y="84929"/>
                  </a:lnTo>
                  <a:lnTo>
                    <a:pt x="46084" y="27476"/>
                  </a:lnTo>
                  <a:lnTo>
                    <a:pt x="42795" y="24688"/>
                  </a:lnTo>
                  <a:cubicBezTo>
                    <a:pt x="30386" y="11278"/>
                    <a:pt x="18486" y="7229"/>
                    <a:pt x="5569" y="6467"/>
                  </a:cubicBezTo>
                  <a:cubicBezTo>
                    <a:pt x="2280" y="6212"/>
                    <a:pt x="0" y="6212"/>
                    <a:pt x="0" y="1409"/>
                  </a:cubicBezTo>
                  <a:cubicBezTo>
                    <a:pt x="0" y="1155"/>
                    <a:pt x="0" y="-1377"/>
                    <a:pt x="3289" y="-1377"/>
                  </a:cubicBezTo>
                  <a:cubicBezTo>
                    <a:pt x="10884" y="-1377"/>
                    <a:pt x="19241" y="-616"/>
                    <a:pt x="27090" y="-616"/>
                  </a:cubicBezTo>
                  <a:cubicBezTo>
                    <a:pt x="36464" y="-616"/>
                    <a:pt x="46338" y="-1377"/>
                    <a:pt x="55450" y="-1377"/>
                  </a:cubicBezTo>
                  <a:cubicBezTo>
                    <a:pt x="56976" y="-1377"/>
                    <a:pt x="60010" y="-1377"/>
                    <a:pt x="60010" y="3688"/>
                  </a:cubicBezTo>
                  <a:cubicBezTo>
                    <a:pt x="60010" y="6212"/>
                    <a:pt x="57476" y="6467"/>
                    <a:pt x="56976" y="6467"/>
                  </a:cubicBezTo>
                  <a:cubicBezTo>
                    <a:pt x="54696" y="6721"/>
                    <a:pt x="46847" y="7229"/>
                    <a:pt x="46847" y="14312"/>
                  </a:cubicBezTo>
                  <a:cubicBezTo>
                    <a:pt x="46847" y="18361"/>
                    <a:pt x="50644" y="22410"/>
                    <a:pt x="53679" y="25705"/>
                  </a:cubicBezTo>
                  <a:lnTo>
                    <a:pt x="79513" y="53034"/>
                  </a:lnTo>
                  <a:lnTo>
                    <a:pt x="102305" y="77838"/>
                  </a:lnTo>
                  <a:lnTo>
                    <a:pt x="127877" y="17353"/>
                  </a:lnTo>
                  <a:cubicBezTo>
                    <a:pt x="128886" y="14565"/>
                    <a:pt x="129140" y="14312"/>
                    <a:pt x="129140" y="13811"/>
                  </a:cubicBezTo>
                  <a:cubicBezTo>
                    <a:pt x="129140" y="11786"/>
                    <a:pt x="124334" y="7482"/>
                    <a:pt x="114460" y="6467"/>
                  </a:cubicBezTo>
                  <a:cubicBezTo>
                    <a:pt x="111671" y="6212"/>
                    <a:pt x="109391" y="5958"/>
                    <a:pt x="109391" y="1662"/>
                  </a:cubicBezTo>
                  <a:cubicBezTo>
                    <a:pt x="109391" y="-1377"/>
                    <a:pt x="112180" y="-1377"/>
                    <a:pt x="113188" y="-1377"/>
                  </a:cubicBezTo>
                  <a:cubicBezTo>
                    <a:pt x="120283" y="-1377"/>
                    <a:pt x="138006" y="-616"/>
                    <a:pt x="145100" y="-616"/>
                  </a:cubicBezTo>
                  <a:cubicBezTo>
                    <a:pt x="151424" y="-616"/>
                    <a:pt x="166875" y="-1377"/>
                    <a:pt x="173207" y="-1377"/>
                  </a:cubicBezTo>
                  <a:cubicBezTo>
                    <a:pt x="174978" y="-1377"/>
                    <a:pt x="178013" y="-1377"/>
                    <a:pt x="178013" y="3433"/>
                  </a:cubicBezTo>
                  <a:cubicBezTo>
                    <a:pt x="178013" y="6467"/>
                    <a:pt x="175487" y="6467"/>
                    <a:pt x="173461" y="6467"/>
                  </a:cubicBezTo>
                  <a:cubicBezTo>
                    <a:pt x="156492" y="6721"/>
                    <a:pt x="155984" y="7482"/>
                    <a:pt x="151678" y="17606"/>
                  </a:cubicBezTo>
                  <a:cubicBezTo>
                    <a:pt x="141803" y="41140"/>
                    <a:pt x="124835" y="80625"/>
                    <a:pt x="119012" y="95805"/>
                  </a:cubicBezTo>
                  <a:cubicBezTo>
                    <a:pt x="136234" y="113528"/>
                    <a:pt x="162824" y="143643"/>
                    <a:pt x="170927" y="150725"/>
                  </a:cubicBezTo>
                  <a:cubicBezTo>
                    <a:pt x="178267" y="156800"/>
                    <a:pt x="187895" y="162874"/>
                    <a:pt x="203085" y="163636"/>
                  </a:cubicBezTo>
                  <a:cubicBezTo>
                    <a:pt x="206382" y="163890"/>
                    <a:pt x="208653" y="163890"/>
                    <a:pt x="208653" y="168702"/>
                  </a:cubicBezTo>
                  <a:cubicBezTo>
                    <a:pt x="208653" y="168948"/>
                    <a:pt x="208653" y="171481"/>
                    <a:pt x="205365" y="171481"/>
                  </a:cubicBezTo>
                  <a:cubicBezTo>
                    <a:pt x="197770" y="171481"/>
                    <a:pt x="189413" y="170727"/>
                    <a:pt x="181564" y="170727"/>
                  </a:cubicBezTo>
                  <a:cubicBezTo>
                    <a:pt x="172190" y="170727"/>
                    <a:pt x="162570" y="171481"/>
                    <a:pt x="153450" y="171481"/>
                  </a:cubicBezTo>
                  <a:cubicBezTo>
                    <a:pt x="151932" y="171481"/>
                    <a:pt x="148643" y="171481"/>
                    <a:pt x="148643" y="166424"/>
                  </a:cubicBezTo>
                  <a:cubicBezTo>
                    <a:pt x="148643" y="164653"/>
                    <a:pt x="149907" y="163890"/>
                    <a:pt x="151678" y="163636"/>
                  </a:cubicBezTo>
                  <a:cubicBezTo>
                    <a:pt x="153958" y="163383"/>
                    <a:pt x="161807" y="162874"/>
                    <a:pt x="161807" y="155792"/>
                  </a:cubicBezTo>
                  <a:cubicBezTo>
                    <a:pt x="161807" y="152250"/>
                    <a:pt x="159026" y="148956"/>
                    <a:pt x="157000" y="146676"/>
                  </a:cubicBezTo>
                  <a:lnTo>
                    <a:pt x="115977" y="102643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34" name="任意多边形: 形状 33">
              <a:extLst>
                <a:ext uri="{FF2B5EF4-FFF2-40B4-BE49-F238E27FC236}">
                  <a16:creationId xmlns:a16="http://schemas.microsoft.com/office/drawing/2014/main" id="{F4F5C860-4C59-A91B-1FA6-F3D0ACE98830}"/>
                </a:ext>
              </a:extLst>
            </p:cNvPr>
            <p:cNvSpPr/>
            <p:nvPr>
              <p:custDataLst>
                <p:tags r:id="rId29"/>
              </p:custDataLst>
            </p:nvPr>
          </p:nvSpPr>
          <p:spPr>
            <a:xfrm flipV="1">
              <a:off x="7870359" y="-15558755"/>
              <a:ext cx="120465" cy="117669"/>
            </a:xfrm>
            <a:custGeom>
              <a:avLst/>
              <a:gdLst>
                <a:gd name="connsiteX0" fmla="*/ 40070 w 120465"/>
                <a:gd name="connsiteY0" fmla="*/ 111343 h 117669"/>
                <a:gd name="connsiteX1" fmla="*/ 34756 w 120465"/>
                <a:gd name="connsiteY1" fmla="*/ 116298 h 117669"/>
                <a:gd name="connsiteX2" fmla="*/ 0 w 120465"/>
                <a:gd name="connsiteY2" fmla="*/ 104959 h 117669"/>
                <a:gd name="connsiteX3" fmla="*/ 0 w 120465"/>
                <a:gd name="connsiteY3" fmla="*/ 98576 h 117669"/>
                <a:gd name="connsiteX4" fmla="*/ 25708 w 120465"/>
                <a:gd name="connsiteY4" fmla="*/ 103538 h 117669"/>
                <a:gd name="connsiteX5" fmla="*/ 25708 w 120465"/>
                <a:gd name="connsiteY5" fmla="*/ 13159 h 117669"/>
                <a:gd name="connsiteX6" fmla="*/ 7976 w 120465"/>
                <a:gd name="connsiteY6" fmla="*/ 5012 h 117669"/>
                <a:gd name="connsiteX7" fmla="*/ 1239 w 120465"/>
                <a:gd name="connsiteY7" fmla="*/ 5012 h 117669"/>
                <a:gd name="connsiteX8" fmla="*/ 1239 w 120465"/>
                <a:gd name="connsiteY8" fmla="*/ -1372 h 117669"/>
                <a:gd name="connsiteX9" fmla="*/ 32802 w 120465"/>
                <a:gd name="connsiteY9" fmla="*/ -665 h 117669"/>
                <a:gd name="connsiteX10" fmla="*/ 64539 w 120465"/>
                <a:gd name="connsiteY10" fmla="*/ -1372 h 117669"/>
                <a:gd name="connsiteX11" fmla="*/ 64539 w 120465"/>
                <a:gd name="connsiteY11" fmla="*/ 5012 h 117669"/>
                <a:gd name="connsiteX12" fmla="*/ 57802 w 120465"/>
                <a:gd name="connsiteY12" fmla="*/ 5012 h 117669"/>
                <a:gd name="connsiteX13" fmla="*/ 40070 w 120465"/>
                <a:gd name="connsiteY13" fmla="*/ 13159 h 117669"/>
                <a:gd name="connsiteX14" fmla="*/ 40070 w 120465"/>
                <a:gd name="connsiteY14" fmla="*/ 111343 h 117669"/>
                <a:gd name="connsiteX15" fmla="*/ 120465 w 120465"/>
                <a:gd name="connsiteY15" fmla="*/ 64727 h 117669"/>
                <a:gd name="connsiteX16" fmla="*/ 110360 w 120465"/>
                <a:gd name="connsiteY16" fmla="*/ 75010 h 117669"/>
                <a:gd name="connsiteX17" fmla="*/ 100072 w 120465"/>
                <a:gd name="connsiteY17" fmla="*/ 64910 h 117669"/>
                <a:gd name="connsiteX18" fmla="*/ 110186 w 120465"/>
                <a:gd name="connsiteY18" fmla="*/ 54629 h 117669"/>
                <a:gd name="connsiteX19" fmla="*/ 120465 w 120465"/>
                <a:gd name="connsiteY19" fmla="*/ 64727 h 117669"/>
                <a:gd name="connsiteX20" fmla="*/ 120465 w 120465"/>
                <a:gd name="connsiteY20" fmla="*/ 8728 h 117669"/>
                <a:gd name="connsiteX21" fmla="*/ 110360 w 120465"/>
                <a:gd name="connsiteY21" fmla="*/ 19010 h 117669"/>
                <a:gd name="connsiteX22" fmla="*/ 100072 w 120465"/>
                <a:gd name="connsiteY22" fmla="*/ 8911 h 117669"/>
                <a:gd name="connsiteX23" fmla="*/ 110186 w 120465"/>
                <a:gd name="connsiteY23" fmla="*/ -1372 h 117669"/>
                <a:gd name="connsiteX24" fmla="*/ 120465 w 120465"/>
                <a:gd name="connsiteY24" fmla="*/ 8728 h 117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20465" h="117669">
                  <a:moveTo>
                    <a:pt x="40070" y="111343"/>
                  </a:moveTo>
                  <a:cubicBezTo>
                    <a:pt x="40070" y="116122"/>
                    <a:pt x="39721" y="116298"/>
                    <a:pt x="34756" y="116298"/>
                  </a:cubicBezTo>
                  <a:cubicBezTo>
                    <a:pt x="23403" y="105134"/>
                    <a:pt x="7269" y="104959"/>
                    <a:pt x="0" y="104959"/>
                  </a:cubicBezTo>
                  <a:lnTo>
                    <a:pt x="0" y="98576"/>
                  </a:lnTo>
                  <a:cubicBezTo>
                    <a:pt x="4258" y="98576"/>
                    <a:pt x="15960" y="98576"/>
                    <a:pt x="25708" y="103538"/>
                  </a:cubicBezTo>
                  <a:lnTo>
                    <a:pt x="25708" y="13159"/>
                  </a:lnTo>
                  <a:cubicBezTo>
                    <a:pt x="25708" y="7315"/>
                    <a:pt x="25708" y="5012"/>
                    <a:pt x="7976" y="5012"/>
                  </a:cubicBezTo>
                  <a:lnTo>
                    <a:pt x="1239" y="5012"/>
                  </a:lnTo>
                  <a:lnTo>
                    <a:pt x="1239" y="-1372"/>
                  </a:lnTo>
                  <a:cubicBezTo>
                    <a:pt x="4433" y="-1197"/>
                    <a:pt x="26240" y="-665"/>
                    <a:pt x="32802" y="-665"/>
                  </a:cubicBezTo>
                  <a:cubicBezTo>
                    <a:pt x="38299" y="-665"/>
                    <a:pt x="60638" y="-1197"/>
                    <a:pt x="64539" y="-1372"/>
                  </a:cubicBezTo>
                  <a:lnTo>
                    <a:pt x="64539" y="5012"/>
                  </a:lnTo>
                  <a:lnTo>
                    <a:pt x="57802" y="5012"/>
                  </a:lnTo>
                  <a:cubicBezTo>
                    <a:pt x="40070" y="5012"/>
                    <a:pt x="40070" y="7315"/>
                    <a:pt x="40070" y="13159"/>
                  </a:cubicBezTo>
                  <a:lnTo>
                    <a:pt x="40070" y="111343"/>
                  </a:lnTo>
                  <a:close/>
                  <a:moveTo>
                    <a:pt x="120465" y="64727"/>
                  </a:moveTo>
                  <a:cubicBezTo>
                    <a:pt x="120465" y="70937"/>
                    <a:pt x="115500" y="75010"/>
                    <a:pt x="110360" y="75010"/>
                  </a:cubicBezTo>
                  <a:cubicBezTo>
                    <a:pt x="104156" y="75010"/>
                    <a:pt x="100072" y="70048"/>
                    <a:pt x="100072" y="64910"/>
                  </a:cubicBezTo>
                  <a:cubicBezTo>
                    <a:pt x="100072" y="58701"/>
                    <a:pt x="105038" y="54629"/>
                    <a:pt x="110186" y="54629"/>
                  </a:cubicBezTo>
                  <a:cubicBezTo>
                    <a:pt x="116390" y="54629"/>
                    <a:pt x="120465" y="59591"/>
                    <a:pt x="120465" y="64727"/>
                  </a:cubicBezTo>
                  <a:close/>
                  <a:moveTo>
                    <a:pt x="120465" y="8728"/>
                  </a:moveTo>
                  <a:cubicBezTo>
                    <a:pt x="120465" y="14929"/>
                    <a:pt x="115500" y="19010"/>
                    <a:pt x="110360" y="19010"/>
                  </a:cubicBezTo>
                  <a:cubicBezTo>
                    <a:pt x="104156" y="19010"/>
                    <a:pt x="100072" y="14047"/>
                    <a:pt x="100072" y="8911"/>
                  </a:cubicBezTo>
                  <a:cubicBezTo>
                    <a:pt x="100072" y="2702"/>
                    <a:pt x="105038" y="-1372"/>
                    <a:pt x="110186" y="-1372"/>
                  </a:cubicBezTo>
                  <a:cubicBezTo>
                    <a:pt x="116390" y="-1372"/>
                    <a:pt x="120465" y="3590"/>
                    <a:pt x="120465" y="8728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35" name="任意多边形: 形状 34">
              <a:extLst>
                <a:ext uri="{FF2B5EF4-FFF2-40B4-BE49-F238E27FC236}">
                  <a16:creationId xmlns:a16="http://schemas.microsoft.com/office/drawing/2014/main" id="{2C8140F2-56CB-1611-86DC-3AB78C277F84}"/>
                </a:ext>
              </a:extLst>
            </p:cNvPr>
            <p:cNvSpPr/>
            <p:nvPr>
              <p:custDataLst>
                <p:tags r:id="rId30"/>
              </p:custDataLst>
            </p:nvPr>
          </p:nvSpPr>
          <p:spPr>
            <a:xfrm flipV="1">
              <a:off x="8017662" y="-15519238"/>
              <a:ext cx="108342" cy="79922"/>
            </a:xfrm>
            <a:custGeom>
              <a:avLst/>
              <a:gdLst>
                <a:gd name="connsiteX0" fmla="*/ 13298 w 108342"/>
                <a:gd name="connsiteY0" fmla="*/ 11563 h 79922"/>
                <a:gd name="connsiteX1" fmla="*/ 11527 w 108342"/>
                <a:gd name="connsiteY1" fmla="*/ 4298 h 79922"/>
                <a:gd name="connsiteX2" fmla="*/ 17556 w 108342"/>
                <a:gd name="connsiteY2" fmla="*/ -1370 h 79922"/>
                <a:gd name="connsiteX3" fmla="*/ 24468 w 108342"/>
                <a:gd name="connsiteY3" fmla="*/ 2528 h 79922"/>
                <a:gd name="connsiteX4" fmla="*/ 27662 w 108342"/>
                <a:gd name="connsiteY4" fmla="*/ 13517 h 79922"/>
                <a:gd name="connsiteX5" fmla="*/ 31562 w 108342"/>
                <a:gd name="connsiteY5" fmla="*/ 29460 h 79922"/>
                <a:gd name="connsiteX6" fmla="*/ 34573 w 108342"/>
                <a:gd name="connsiteY6" fmla="*/ 41337 h 79922"/>
                <a:gd name="connsiteX7" fmla="*/ 42024 w 108342"/>
                <a:gd name="connsiteY7" fmla="*/ 57288 h 79922"/>
                <a:gd name="connsiteX8" fmla="*/ 68622 w 108342"/>
                <a:gd name="connsiteY8" fmla="*/ 73590 h 79922"/>
                <a:gd name="connsiteX9" fmla="*/ 79084 w 108342"/>
                <a:gd name="connsiteY9" fmla="*/ 61187 h 79922"/>
                <a:gd name="connsiteX10" fmla="*/ 68622 w 108342"/>
                <a:gd name="connsiteY10" fmla="*/ 23442 h 79922"/>
                <a:gd name="connsiteX11" fmla="*/ 65961 w 108342"/>
                <a:gd name="connsiteY11" fmla="*/ 13866 h 79922"/>
                <a:gd name="connsiteX12" fmla="*/ 82802 w 108342"/>
                <a:gd name="connsiteY12" fmla="*/ -1370 h 79922"/>
                <a:gd name="connsiteX13" fmla="*/ 108342 w 108342"/>
                <a:gd name="connsiteY13" fmla="*/ 25743 h 79922"/>
                <a:gd name="connsiteX14" fmla="*/ 105498 w 108342"/>
                <a:gd name="connsiteY14" fmla="*/ 28046 h 79922"/>
                <a:gd name="connsiteX15" fmla="*/ 102130 w 108342"/>
                <a:gd name="connsiteY15" fmla="*/ 25030 h 79922"/>
                <a:gd name="connsiteX16" fmla="*/ 83334 w 108342"/>
                <a:gd name="connsiteY16" fmla="*/ 3592 h 79922"/>
                <a:gd name="connsiteX17" fmla="*/ 78901 w 108342"/>
                <a:gd name="connsiteY17" fmla="*/ 9792 h 79922"/>
                <a:gd name="connsiteX18" fmla="*/ 82985 w 108342"/>
                <a:gd name="connsiteY18" fmla="*/ 24147 h 79922"/>
                <a:gd name="connsiteX19" fmla="*/ 92383 w 108342"/>
                <a:gd name="connsiteY19" fmla="*/ 58352 h 79922"/>
                <a:gd name="connsiteX20" fmla="*/ 69328 w 108342"/>
                <a:gd name="connsiteY20" fmla="*/ 78552 h 79922"/>
                <a:gd name="connsiteX21" fmla="*/ 39363 w 108342"/>
                <a:gd name="connsiteY21" fmla="*/ 62426 h 79922"/>
                <a:gd name="connsiteX22" fmla="*/ 20393 w 108342"/>
                <a:gd name="connsiteY22" fmla="*/ 78552 h 79922"/>
                <a:gd name="connsiteX23" fmla="*/ 6387 w 108342"/>
                <a:gd name="connsiteY23" fmla="*/ 68984 h 79922"/>
                <a:gd name="connsiteX24" fmla="*/ 0 w 108342"/>
                <a:gd name="connsiteY24" fmla="*/ 51437 h 79922"/>
                <a:gd name="connsiteX25" fmla="*/ 3011 w 108342"/>
                <a:gd name="connsiteY25" fmla="*/ 49135 h 79922"/>
                <a:gd name="connsiteX26" fmla="*/ 6919 w 108342"/>
                <a:gd name="connsiteY26" fmla="*/ 54454 h 79922"/>
                <a:gd name="connsiteX27" fmla="*/ 19860 w 108342"/>
                <a:gd name="connsiteY27" fmla="*/ 73590 h 79922"/>
                <a:gd name="connsiteX28" fmla="*/ 25707 w 108342"/>
                <a:gd name="connsiteY28" fmla="*/ 64903 h 79922"/>
                <a:gd name="connsiteX29" fmla="*/ 22871 w 108342"/>
                <a:gd name="connsiteY29" fmla="*/ 50198 h 79922"/>
                <a:gd name="connsiteX30" fmla="*/ 18971 w 108342"/>
                <a:gd name="connsiteY30" fmla="*/ 34247 h 79922"/>
                <a:gd name="connsiteX31" fmla="*/ 13298 w 108342"/>
                <a:gd name="connsiteY31" fmla="*/ 11563 h 79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08342" h="79922">
                  <a:moveTo>
                    <a:pt x="13298" y="11563"/>
                  </a:moveTo>
                  <a:cubicBezTo>
                    <a:pt x="12591" y="9260"/>
                    <a:pt x="11527" y="4829"/>
                    <a:pt x="11527" y="4298"/>
                  </a:cubicBezTo>
                  <a:cubicBezTo>
                    <a:pt x="11527" y="399"/>
                    <a:pt x="14720" y="-1370"/>
                    <a:pt x="17556" y="-1370"/>
                  </a:cubicBezTo>
                  <a:cubicBezTo>
                    <a:pt x="20742" y="-1370"/>
                    <a:pt x="23586" y="931"/>
                    <a:pt x="24468" y="2528"/>
                  </a:cubicBezTo>
                  <a:cubicBezTo>
                    <a:pt x="25358" y="4124"/>
                    <a:pt x="26772" y="9792"/>
                    <a:pt x="27662" y="13517"/>
                  </a:cubicBezTo>
                  <a:cubicBezTo>
                    <a:pt x="28551" y="16884"/>
                    <a:pt x="30497" y="25030"/>
                    <a:pt x="31562" y="29460"/>
                  </a:cubicBezTo>
                  <a:cubicBezTo>
                    <a:pt x="32626" y="33366"/>
                    <a:pt x="33691" y="37265"/>
                    <a:pt x="34573" y="41337"/>
                  </a:cubicBezTo>
                  <a:cubicBezTo>
                    <a:pt x="36527" y="48603"/>
                    <a:pt x="36885" y="50023"/>
                    <a:pt x="42024" y="57288"/>
                  </a:cubicBezTo>
                  <a:cubicBezTo>
                    <a:pt x="46989" y="64378"/>
                    <a:pt x="55323" y="73590"/>
                    <a:pt x="68622" y="73590"/>
                  </a:cubicBezTo>
                  <a:cubicBezTo>
                    <a:pt x="78901" y="73590"/>
                    <a:pt x="79084" y="64554"/>
                    <a:pt x="79084" y="61187"/>
                  </a:cubicBezTo>
                  <a:cubicBezTo>
                    <a:pt x="79084" y="50555"/>
                    <a:pt x="71458" y="30881"/>
                    <a:pt x="68622" y="23442"/>
                  </a:cubicBezTo>
                  <a:cubicBezTo>
                    <a:pt x="66667" y="18479"/>
                    <a:pt x="65961" y="16884"/>
                    <a:pt x="65961" y="13866"/>
                  </a:cubicBezTo>
                  <a:cubicBezTo>
                    <a:pt x="65961" y="4473"/>
                    <a:pt x="73761" y="-1370"/>
                    <a:pt x="82802" y="-1370"/>
                  </a:cubicBezTo>
                  <a:cubicBezTo>
                    <a:pt x="100533" y="-1370"/>
                    <a:pt x="108342" y="23083"/>
                    <a:pt x="108342" y="25743"/>
                  </a:cubicBezTo>
                  <a:cubicBezTo>
                    <a:pt x="108342" y="28046"/>
                    <a:pt x="106031" y="28046"/>
                    <a:pt x="105498" y="28046"/>
                  </a:cubicBezTo>
                  <a:cubicBezTo>
                    <a:pt x="103020" y="28046"/>
                    <a:pt x="102845" y="26982"/>
                    <a:pt x="102130" y="25030"/>
                  </a:cubicBezTo>
                  <a:cubicBezTo>
                    <a:pt x="98055" y="10856"/>
                    <a:pt x="90429" y="3592"/>
                    <a:pt x="83334" y="3592"/>
                  </a:cubicBezTo>
                  <a:cubicBezTo>
                    <a:pt x="79616" y="3592"/>
                    <a:pt x="78901" y="6069"/>
                    <a:pt x="78901" y="9792"/>
                  </a:cubicBezTo>
                  <a:cubicBezTo>
                    <a:pt x="78901" y="13866"/>
                    <a:pt x="79791" y="16169"/>
                    <a:pt x="82985" y="24147"/>
                  </a:cubicBezTo>
                  <a:cubicBezTo>
                    <a:pt x="85114" y="29642"/>
                    <a:pt x="92383" y="48427"/>
                    <a:pt x="92383" y="58352"/>
                  </a:cubicBezTo>
                  <a:cubicBezTo>
                    <a:pt x="92383" y="75542"/>
                    <a:pt x="78726" y="78552"/>
                    <a:pt x="69328" y="78552"/>
                  </a:cubicBezTo>
                  <a:cubicBezTo>
                    <a:pt x="54616" y="78552"/>
                    <a:pt x="44686" y="69516"/>
                    <a:pt x="39363" y="62426"/>
                  </a:cubicBezTo>
                  <a:cubicBezTo>
                    <a:pt x="38124" y="74654"/>
                    <a:pt x="27662" y="78552"/>
                    <a:pt x="20393" y="78552"/>
                  </a:cubicBezTo>
                  <a:cubicBezTo>
                    <a:pt x="12766" y="78552"/>
                    <a:pt x="8690" y="73058"/>
                    <a:pt x="6387" y="68984"/>
                  </a:cubicBezTo>
                  <a:cubicBezTo>
                    <a:pt x="2486" y="62426"/>
                    <a:pt x="0" y="52326"/>
                    <a:pt x="0" y="51437"/>
                  </a:cubicBezTo>
                  <a:cubicBezTo>
                    <a:pt x="0" y="49135"/>
                    <a:pt x="2486" y="49135"/>
                    <a:pt x="3011" y="49135"/>
                  </a:cubicBezTo>
                  <a:cubicBezTo>
                    <a:pt x="5497" y="49135"/>
                    <a:pt x="5672" y="49666"/>
                    <a:pt x="6919" y="54454"/>
                  </a:cubicBezTo>
                  <a:cubicBezTo>
                    <a:pt x="9573" y="64903"/>
                    <a:pt x="12941" y="73590"/>
                    <a:pt x="19860" y="73590"/>
                  </a:cubicBezTo>
                  <a:cubicBezTo>
                    <a:pt x="24468" y="73590"/>
                    <a:pt x="25707" y="69691"/>
                    <a:pt x="25707" y="64903"/>
                  </a:cubicBezTo>
                  <a:cubicBezTo>
                    <a:pt x="25707" y="61536"/>
                    <a:pt x="24118" y="54986"/>
                    <a:pt x="22871" y="50198"/>
                  </a:cubicBezTo>
                  <a:cubicBezTo>
                    <a:pt x="21632" y="45411"/>
                    <a:pt x="19860" y="38146"/>
                    <a:pt x="18971" y="34247"/>
                  </a:cubicBezTo>
                  <a:lnTo>
                    <a:pt x="13298" y="11563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36" name="任意多边形: 形状 35">
              <a:extLst>
                <a:ext uri="{FF2B5EF4-FFF2-40B4-BE49-F238E27FC236}">
                  <a16:creationId xmlns:a16="http://schemas.microsoft.com/office/drawing/2014/main" id="{642200CE-0368-6C1F-9395-D2ED35F74A41}"/>
                </a:ext>
              </a:extLst>
            </p:cNvPr>
            <p:cNvSpPr/>
            <p:nvPr>
              <p:custDataLst>
                <p:tags r:id="rId31"/>
              </p:custDataLst>
            </p:nvPr>
          </p:nvSpPr>
          <p:spPr>
            <a:xfrm flipV="1">
              <a:off x="8168963" y="-15505872"/>
              <a:ext cx="29631" cy="75675"/>
            </a:xfrm>
            <a:custGeom>
              <a:avLst/>
              <a:gdLst>
                <a:gd name="connsiteX0" fmla="*/ 29632 w 29631"/>
                <a:gd name="connsiteY0" fmla="*/ 47730 h 75675"/>
                <a:gd name="connsiteX1" fmla="*/ 13425 w 29631"/>
                <a:gd name="connsiteY1" fmla="*/ 74306 h 75675"/>
                <a:gd name="connsiteX2" fmla="*/ 0 w 29631"/>
                <a:gd name="connsiteY2" fmla="*/ 60887 h 75675"/>
                <a:gd name="connsiteX3" fmla="*/ 13425 w 29631"/>
                <a:gd name="connsiteY3" fmla="*/ 47478 h 75675"/>
                <a:gd name="connsiteX4" fmla="*/ 22283 w 29631"/>
                <a:gd name="connsiteY4" fmla="*/ 50764 h 75675"/>
                <a:gd name="connsiteX5" fmla="*/ 23555 w 29631"/>
                <a:gd name="connsiteY5" fmla="*/ 51527 h 75675"/>
                <a:gd name="connsiteX6" fmla="*/ 24063 w 29631"/>
                <a:gd name="connsiteY6" fmla="*/ 47730 h 75675"/>
                <a:gd name="connsiteX7" fmla="*/ 6840 w 29631"/>
                <a:gd name="connsiteY7" fmla="*/ 5468 h 75675"/>
                <a:gd name="connsiteX8" fmla="*/ 4051 w 29631"/>
                <a:gd name="connsiteY8" fmla="*/ 1417 h 75675"/>
                <a:gd name="connsiteX9" fmla="*/ 6586 w 29631"/>
                <a:gd name="connsiteY9" fmla="*/ -1370 h 75675"/>
                <a:gd name="connsiteX10" fmla="*/ 29632 w 29631"/>
                <a:gd name="connsiteY10" fmla="*/ 47730 h 75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9631" h="75675">
                  <a:moveTo>
                    <a:pt x="29632" y="47730"/>
                  </a:moveTo>
                  <a:cubicBezTo>
                    <a:pt x="29632" y="64437"/>
                    <a:pt x="23300" y="74306"/>
                    <a:pt x="13425" y="74306"/>
                  </a:cubicBezTo>
                  <a:cubicBezTo>
                    <a:pt x="5068" y="74306"/>
                    <a:pt x="0" y="67977"/>
                    <a:pt x="0" y="60887"/>
                  </a:cubicBezTo>
                  <a:cubicBezTo>
                    <a:pt x="0" y="54059"/>
                    <a:pt x="5068" y="47478"/>
                    <a:pt x="13425" y="47478"/>
                  </a:cubicBezTo>
                  <a:cubicBezTo>
                    <a:pt x="16460" y="47478"/>
                    <a:pt x="19757" y="48493"/>
                    <a:pt x="22283" y="50764"/>
                  </a:cubicBezTo>
                  <a:cubicBezTo>
                    <a:pt x="23046" y="51272"/>
                    <a:pt x="23300" y="51527"/>
                    <a:pt x="23555" y="51527"/>
                  </a:cubicBezTo>
                  <a:cubicBezTo>
                    <a:pt x="23808" y="51527"/>
                    <a:pt x="24063" y="51272"/>
                    <a:pt x="24063" y="47730"/>
                  </a:cubicBezTo>
                  <a:cubicBezTo>
                    <a:pt x="24063" y="29000"/>
                    <a:pt x="15197" y="13820"/>
                    <a:pt x="6840" y="5468"/>
                  </a:cubicBezTo>
                  <a:cubicBezTo>
                    <a:pt x="4051" y="2681"/>
                    <a:pt x="4051" y="2172"/>
                    <a:pt x="4051" y="1417"/>
                  </a:cubicBezTo>
                  <a:cubicBezTo>
                    <a:pt x="4051" y="-360"/>
                    <a:pt x="5323" y="-1370"/>
                    <a:pt x="6586" y="-1370"/>
                  </a:cubicBezTo>
                  <a:cubicBezTo>
                    <a:pt x="9374" y="-1370"/>
                    <a:pt x="29632" y="18116"/>
                    <a:pt x="29632" y="47730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37" name="任意多边形: 形状 36">
              <a:extLst>
                <a:ext uri="{FF2B5EF4-FFF2-40B4-BE49-F238E27FC236}">
                  <a16:creationId xmlns:a16="http://schemas.microsoft.com/office/drawing/2014/main" id="{236BFF69-A12E-FACA-CF1C-1645F233610D}"/>
                </a:ext>
              </a:extLst>
            </p:cNvPr>
            <p:cNvSpPr/>
            <p:nvPr>
              <p:custDataLst>
                <p:tags r:id="rId32"/>
              </p:custDataLst>
            </p:nvPr>
          </p:nvSpPr>
          <p:spPr>
            <a:xfrm flipV="1">
              <a:off x="8268655" y="-15651902"/>
              <a:ext cx="184090" cy="172858"/>
            </a:xfrm>
            <a:custGeom>
              <a:avLst/>
              <a:gdLst>
                <a:gd name="connsiteX0" fmla="*/ 142311 w 184090"/>
                <a:gd name="connsiteY0" fmla="*/ 142627 h 172858"/>
                <a:gd name="connsiteX1" fmla="*/ 145855 w 184090"/>
                <a:gd name="connsiteY1" fmla="*/ 146177 h 172858"/>
                <a:gd name="connsiteX2" fmla="*/ 179029 w 184090"/>
                <a:gd name="connsiteY2" fmla="*/ 163636 h 172858"/>
                <a:gd name="connsiteX3" fmla="*/ 184091 w 184090"/>
                <a:gd name="connsiteY3" fmla="*/ 168448 h 172858"/>
                <a:gd name="connsiteX4" fmla="*/ 180801 w 184090"/>
                <a:gd name="connsiteY4" fmla="*/ 171481 h 172858"/>
                <a:gd name="connsiteX5" fmla="*/ 160035 w 184090"/>
                <a:gd name="connsiteY5" fmla="*/ 170727 h 172858"/>
                <a:gd name="connsiteX6" fmla="*/ 134717 w 184090"/>
                <a:gd name="connsiteY6" fmla="*/ 171481 h 172858"/>
                <a:gd name="connsiteX7" fmla="*/ 129903 w 184090"/>
                <a:gd name="connsiteY7" fmla="*/ 166677 h 172858"/>
                <a:gd name="connsiteX8" fmla="*/ 133700 w 184090"/>
                <a:gd name="connsiteY8" fmla="*/ 163636 h 172858"/>
                <a:gd name="connsiteX9" fmla="*/ 142819 w 184090"/>
                <a:gd name="connsiteY9" fmla="*/ 157817 h 172858"/>
                <a:gd name="connsiteX10" fmla="*/ 135981 w 184090"/>
                <a:gd name="connsiteY10" fmla="*/ 145668 h 172858"/>
                <a:gd name="connsiteX11" fmla="*/ 77233 w 184090"/>
                <a:gd name="connsiteY11" fmla="*/ 78093 h 172858"/>
                <a:gd name="connsiteX12" fmla="*/ 49373 w 184090"/>
                <a:gd name="connsiteY12" fmla="*/ 153259 h 172858"/>
                <a:gd name="connsiteX13" fmla="*/ 47855 w 184090"/>
                <a:gd name="connsiteY13" fmla="*/ 157563 h 172858"/>
                <a:gd name="connsiteX14" fmla="*/ 62798 w 184090"/>
                <a:gd name="connsiteY14" fmla="*/ 163636 h 172858"/>
                <a:gd name="connsiteX15" fmla="*/ 68876 w 184090"/>
                <a:gd name="connsiteY15" fmla="*/ 168702 h 172858"/>
                <a:gd name="connsiteX16" fmla="*/ 65079 w 184090"/>
                <a:gd name="connsiteY16" fmla="*/ 171481 h 172858"/>
                <a:gd name="connsiteX17" fmla="*/ 33167 w 184090"/>
                <a:gd name="connsiteY17" fmla="*/ 170727 h 172858"/>
                <a:gd name="connsiteX18" fmla="*/ 4806 w 184090"/>
                <a:gd name="connsiteY18" fmla="*/ 171481 h 172858"/>
                <a:gd name="connsiteX19" fmla="*/ 0 w 184090"/>
                <a:gd name="connsiteY19" fmla="*/ 166424 h 172858"/>
                <a:gd name="connsiteX20" fmla="*/ 5823 w 184090"/>
                <a:gd name="connsiteY20" fmla="*/ 163636 h 172858"/>
                <a:gd name="connsiteX21" fmla="*/ 24309 w 184090"/>
                <a:gd name="connsiteY21" fmla="*/ 155029 h 172858"/>
                <a:gd name="connsiteX22" fmla="*/ 55450 w 184090"/>
                <a:gd name="connsiteY22" fmla="*/ 71764 h 172858"/>
                <a:gd name="connsiteX23" fmla="*/ 56467 w 184090"/>
                <a:gd name="connsiteY23" fmla="*/ 67461 h 172858"/>
                <a:gd name="connsiteX24" fmla="*/ 45075 w 184090"/>
                <a:gd name="connsiteY24" fmla="*/ 21402 h 172858"/>
                <a:gd name="connsiteX25" fmla="*/ 21266 w 184090"/>
                <a:gd name="connsiteY25" fmla="*/ 6467 h 172858"/>
                <a:gd name="connsiteX26" fmla="*/ 14434 w 184090"/>
                <a:gd name="connsiteY26" fmla="*/ 1409 h 172858"/>
                <a:gd name="connsiteX27" fmla="*/ 17978 w 184090"/>
                <a:gd name="connsiteY27" fmla="*/ -1377 h 172858"/>
                <a:gd name="connsiteX28" fmla="*/ 49881 w 184090"/>
                <a:gd name="connsiteY28" fmla="*/ -616 h 172858"/>
                <a:gd name="connsiteX29" fmla="*/ 82294 w 184090"/>
                <a:gd name="connsiteY29" fmla="*/ -1377 h 172858"/>
                <a:gd name="connsiteX30" fmla="*/ 87107 w 184090"/>
                <a:gd name="connsiteY30" fmla="*/ 3688 h 172858"/>
                <a:gd name="connsiteX31" fmla="*/ 80013 w 184090"/>
                <a:gd name="connsiteY31" fmla="*/ 6467 h 172858"/>
                <a:gd name="connsiteX32" fmla="*/ 70393 w 184090"/>
                <a:gd name="connsiteY32" fmla="*/ 6975 h 172858"/>
                <a:gd name="connsiteX33" fmla="*/ 63561 w 184090"/>
                <a:gd name="connsiteY33" fmla="*/ 11024 h 172858"/>
                <a:gd name="connsiteX34" fmla="*/ 67104 w 184090"/>
                <a:gd name="connsiteY34" fmla="*/ 26967 h 172858"/>
                <a:gd name="connsiteX35" fmla="*/ 75962 w 184090"/>
                <a:gd name="connsiteY35" fmla="*/ 62657 h 172858"/>
                <a:gd name="connsiteX36" fmla="*/ 79513 w 184090"/>
                <a:gd name="connsiteY36" fmla="*/ 70502 h 172858"/>
                <a:gd name="connsiteX37" fmla="*/ 142311 w 184090"/>
                <a:gd name="connsiteY37" fmla="*/ 142627 h 172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84090" h="172858">
                  <a:moveTo>
                    <a:pt x="142311" y="142627"/>
                  </a:moveTo>
                  <a:lnTo>
                    <a:pt x="145855" y="146177"/>
                  </a:lnTo>
                  <a:cubicBezTo>
                    <a:pt x="153450" y="153767"/>
                    <a:pt x="161807" y="162373"/>
                    <a:pt x="179029" y="163636"/>
                  </a:cubicBezTo>
                  <a:cubicBezTo>
                    <a:pt x="181818" y="163890"/>
                    <a:pt x="184091" y="163890"/>
                    <a:pt x="184091" y="168448"/>
                  </a:cubicBezTo>
                  <a:cubicBezTo>
                    <a:pt x="184091" y="170473"/>
                    <a:pt x="182828" y="171481"/>
                    <a:pt x="180801" y="171481"/>
                  </a:cubicBezTo>
                  <a:cubicBezTo>
                    <a:pt x="174215" y="171481"/>
                    <a:pt x="166876" y="170727"/>
                    <a:pt x="160035" y="170727"/>
                  </a:cubicBezTo>
                  <a:cubicBezTo>
                    <a:pt x="151679" y="170727"/>
                    <a:pt x="142819" y="171481"/>
                    <a:pt x="134717" y="171481"/>
                  </a:cubicBezTo>
                  <a:cubicBezTo>
                    <a:pt x="133192" y="171481"/>
                    <a:pt x="129903" y="171481"/>
                    <a:pt x="129903" y="166677"/>
                  </a:cubicBezTo>
                  <a:cubicBezTo>
                    <a:pt x="129903" y="163890"/>
                    <a:pt x="132437" y="163636"/>
                    <a:pt x="133700" y="163636"/>
                  </a:cubicBezTo>
                  <a:cubicBezTo>
                    <a:pt x="135472" y="163636"/>
                    <a:pt x="142819" y="163128"/>
                    <a:pt x="142819" y="157817"/>
                  </a:cubicBezTo>
                  <a:cubicBezTo>
                    <a:pt x="142819" y="153512"/>
                    <a:pt x="136997" y="146931"/>
                    <a:pt x="135981" y="145668"/>
                  </a:cubicBezTo>
                  <a:lnTo>
                    <a:pt x="77233" y="78093"/>
                  </a:lnTo>
                  <a:lnTo>
                    <a:pt x="49373" y="153259"/>
                  </a:lnTo>
                  <a:cubicBezTo>
                    <a:pt x="47855" y="156800"/>
                    <a:pt x="47855" y="157308"/>
                    <a:pt x="47855" y="157563"/>
                  </a:cubicBezTo>
                  <a:cubicBezTo>
                    <a:pt x="47855" y="163636"/>
                    <a:pt x="60264" y="163636"/>
                    <a:pt x="62798" y="163636"/>
                  </a:cubicBezTo>
                  <a:cubicBezTo>
                    <a:pt x="66342" y="163636"/>
                    <a:pt x="68876" y="163636"/>
                    <a:pt x="68876" y="168702"/>
                  </a:cubicBezTo>
                  <a:cubicBezTo>
                    <a:pt x="68876" y="171481"/>
                    <a:pt x="65833" y="171481"/>
                    <a:pt x="65079" y="171481"/>
                  </a:cubicBezTo>
                  <a:cubicBezTo>
                    <a:pt x="57985" y="171481"/>
                    <a:pt x="40261" y="170727"/>
                    <a:pt x="33167" y="170727"/>
                  </a:cubicBezTo>
                  <a:cubicBezTo>
                    <a:pt x="26843" y="170727"/>
                    <a:pt x="11137" y="171481"/>
                    <a:pt x="4806" y="171481"/>
                  </a:cubicBezTo>
                  <a:cubicBezTo>
                    <a:pt x="3289" y="171481"/>
                    <a:pt x="0" y="171481"/>
                    <a:pt x="0" y="166424"/>
                  </a:cubicBezTo>
                  <a:cubicBezTo>
                    <a:pt x="0" y="163636"/>
                    <a:pt x="2526" y="163636"/>
                    <a:pt x="5823" y="163636"/>
                  </a:cubicBezTo>
                  <a:cubicBezTo>
                    <a:pt x="21012" y="163636"/>
                    <a:pt x="22029" y="161357"/>
                    <a:pt x="24309" y="155029"/>
                  </a:cubicBezTo>
                  <a:lnTo>
                    <a:pt x="55450" y="71764"/>
                  </a:lnTo>
                  <a:cubicBezTo>
                    <a:pt x="55705" y="71009"/>
                    <a:pt x="56467" y="68222"/>
                    <a:pt x="56467" y="67461"/>
                  </a:cubicBezTo>
                  <a:cubicBezTo>
                    <a:pt x="56467" y="66707"/>
                    <a:pt x="46338" y="25959"/>
                    <a:pt x="45075" y="21402"/>
                  </a:cubicBezTo>
                  <a:cubicBezTo>
                    <a:pt x="41778" y="7482"/>
                    <a:pt x="41524" y="6721"/>
                    <a:pt x="21266" y="6467"/>
                  </a:cubicBezTo>
                  <a:cubicBezTo>
                    <a:pt x="16460" y="6467"/>
                    <a:pt x="14434" y="6467"/>
                    <a:pt x="14434" y="1409"/>
                  </a:cubicBezTo>
                  <a:cubicBezTo>
                    <a:pt x="14434" y="-1377"/>
                    <a:pt x="17469" y="-1377"/>
                    <a:pt x="17978" y="-1377"/>
                  </a:cubicBezTo>
                  <a:cubicBezTo>
                    <a:pt x="25064" y="-1377"/>
                    <a:pt x="42795" y="-616"/>
                    <a:pt x="49881" y="-616"/>
                  </a:cubicBezTo>
                  <a:cubicBezTo>
                    <a:pt x="56975" y="-616"/>
                    <a:pt x="75207" y="-1377"/>
                    <a:pt x="82294" y="-1377"/>
                  </a:cubicBezTo>
                  <a:cubicBezTo>
                    <a:pt x="84065" y="-1377"/>
                    <a:pt x="87107" y="-1377"/>
                    <a:pt x="87107" y="3688"/>
                  </a:cubicBezTo>
                  <a:cubicBezTo>
                    <a:pt x="87107" y="6467"/>
                    <a:pt x="84828" y="6467"/>
                    <a:pt x="80013" y="6467"/>
                  </a:cubicBezTo>
                  <a:cubicBezTo>
                    <a:pt x="79513" y="6467"/>
                    <a:pt x="74698" y="6467"/>
                    <a:pt x="70393" y="6975"/>
                  </a:cubicBezTo>
                  <a:cubicBezTo>
                    <a:pt x="65079" y="7482"/>
                    <a:pt x="63561" y="7983"/>
                    <a:pt x="63561" y="11024"/>
                  </a:cubicBezTo>
                  <a:cubicBezTo>
                    <a:pt x="63561" y="12795"/>
                    <a:pt x="65833" y="21656"/>
                    <a:pt x="67104" y="26967"/>
                  </a:cubicBezTo>
                  <a:lnTo>
                    <a:pt x="75962" y="62657"/>
                  </a:lnTo>
                  <a:cubicBezTo>
                    <a:pt x="77233" y="67461"/>
                    <a:pt x="77487" y="68222"/>
                    <a:pt x="79513" y="70502"/>
                  </a:cubicBezTo>
                  <a:lnTo>
                    <a:pt x="142311" y="142627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38" name="任意多边形: 形状 37">
              <a:extLst>
                <a:ext uri="{FF2B5EF4-FFF2-40B4-BE49-F238E27FC236}">
                  <a16:creationId xmlns:a16="http://schemas.microsoft.com/office/drawing/2014/main" id="{246F481A-9C9B-A4F1-5B80-8505AB44D500}"/>
                </a:ext>
              </a:extLst>
            </p:cNvPr>
            <p:cNvSpPr/>
            <p:nvPr>
              <p:custDataLst>
                <p:tags r:id="rId33"/>
              </p:custDataLst>
            </p:nvPr>
          </p:nvSpPr>
          <p:spPr>
            <a:xfrm flipV="1">
              <a:off x="8425919" y="-15558579"/>
              <a:ext cx="201201" cy="130959"/>
            </a:xfrm>
            <a:custGeom>
              <a:avLst/>
              <a:gdLst>
                <a:gd name="connsiteX0" fmla="*/ 115961 w 201201"/>
                <a:gd name="connsiteY0" fmla="*/ 105308 h 130959"/>
                <a:gd name="connsiteX1" fmla="*/ 119862 w 201201"/>
                <a:gd name="connsiteY1" fmla="*/ 109922 h 130959"/>
                <a:gd name="connsiteX2" fmla="*/ 115429 w 201201"/>
                <a:gd name="connsiteY2" fmla="*/ 114352 h 130959"/>
                <a:gd name="connsiteX3" fmla="*/ 112235 w 201201"/>
                <a:gd name="connsiteY3" fmla="*/ 113288 h 130959"/>
                <a:gd name="connsiteX4" fmla="*/ 3901 w 201201"/>
                <a:gd name="connsiteY4" fmla="*/ 61186 h 130959"/>
                <a:gd name="connsiteX5" fmla="*/ 0 w 201201"/>
                <a:gd name="connsiteY5" fmla="*/ 56574 h 130959"/>
                <a:gd name="connsiteX6" fmla="*/ 3718 w 201201"/>
                <a:gd name="connsiteY6" fmla="*/ 51968 h 130959"/>
                <a:gd name="connsiteX7" fmla="*/ 111878 w 201201"/>
                <a:gd name="connsiteY7" fmla="*/ -132 h 130959"/>
                <a:gd name="connsiteX8" fmla="*/ 115429 w 201201"/>
                <a:gd name="connsiteY8" fmla="*/ -1372 h 130959"/>
                <a:gd name="connsiteX9" fmla="*/ 119862 w 201201"/>
                <a:gd name="connsiteY9" fmla="*/ 3059 h 130959"/>
                <a:gd name="connsiteX10" fmla="*/ 116135 w 201201"/>
                <a:gd name="connsiteY10" fmla="*/ 7489 h 130959"/>
                <a:gd name="connsiteX11" fmla="*/ 14355 w 201201"/>
                <a:gd name="connsiteY11" fmla="*/ 56399 h 130959"/>
                <a:gd name="connsiteX12" fmla="*/ 115961 w 201201"/>
                <a:gd name="connsiteY12" fmla="*/ 105308 h 130959"/>
                <a:gd name="connsiteX13" fmla="*/ 196594 w 201201"/>
                <a:gd name="connsiteY13" fmla="*/ 122855 h 130959"/>
                <a:gd name="connsiteX14" fmla="*/ 189500 w 201201"/>
                <a:gd name="connsiteY14" fmla="*/ 129588 h 130959"/>
                <a:gd name="connsiteX15" fmla="*/ 179570 w 201201"/>
                <a:gd name="connsiteY15" fmla="*/ 119846 h 130959"/>
                <a:gd name="connsiteX16" fmla="*/ 186664 w 201201"/>
                <a:gd name="connsiteY16" fmla="*/ 113105 h 130959"/>
                <a:gd name="connsiteX17" fmla="*/ 196594 w 201201"/>
                <a:gd name="connsiteY17" fmla="*/ 122855 h 130959"/>
                <a:gd name="connsiteX18" fmla="*/ 160416 w 201201"/>
                <a:gd name="connsiteY18" fmla="*/ 32826 h 130959"/>
                <a:gd name="connsiteX19" fmla="*/ 158828 w 201201"/>
                <a:gd name="connsiteY19" fmla="*/ 25385 h 130959"/>
                <a:gd name="connsiteX20" fmla="*/ 175669 w 201201"/>
                <a:gd name="connsiteY20" fmla="*/ 10324 h 130959"/>
                <a:gd name="connsiteX21" fmla="*/ 201202 w 201201"/>
                <a:gd name="connsiteY21" fmla="*/ 37438 h 130959"/>
                <a:gd name="connsiteX22" fmla="*/ 198366 w 201201"/>
                <a:gd name="connsiteY22" fmla="*/ 39741 h 130959"/>
                <a:gd name="connsiteX23" fmla="*/ 194998 w 201201"/>
                <a:gd name="connsiteY23" fmla="*/ 36724 h 130959"/>
                <a:gd name="connsiteX24" fmla="*/ 176201 w 201201"/>
                <a:gd name="connsiteY24" fmla="*/ 15287 h 130959"/>
                <a:gd name="connsiteX25" fmla="*/ 171769 w 201201"/>
                <a:gd name="connsiteY25" fmla="*/ 21487 h 130959"/>
                <a:gd name="connsiteX26" fmla="*/ 174605 w 201201"/>
                <a:gd name="connsiteY26" fmla="*/ 32826 h 130959"/>
                <a:gd name="connsiteX27" fmla="*/ 180277 w 201201"/>
                <a:gd name="connsiteY27" fmla="*/ 47006 h 130959"/>
                <a:gd name="connsiteX28" fmla="*/ 188968 w 201201"/>
                <a:gd name="connsiteY28" fmla="*/ 69515 h 130959"/>
                <a:gd name="connsiteX29" fmla="*/ 190032 w 201201"/>
                <a:gd name="connsiteY29" fmla="*/ 75185 h 130959"/>
                <a:gd name="connsiteX30" fmla="*/ 173183 w 201201"/>
                <a:gd name="connsiteY30" fmla="*/ 90247 h 130959"/>
                <a:gd name="connsiteX31" fmla="*/ 147475 w 201201"/>
                <a:gd name="connsiteY31" fmla="*/ 63132 h 130959"/>
                <a:gd name="connsiteX32" fmla="*/ 150486 w 201201"/>
                <a:gd name="connsiteY32" fmla="*/ 60829 h 130959"/>
                <a:gd name="connsiteX33" fmla="*/ 153679 w 201201"/>
                <a:gd name="connsiteY33" fmla="*/ 63664 h 130959"/>
                <a:gd name="connsiteX34" fmla="*/ 172651 w 201201"/>
                <a:gd name="connsiteY34" fmla="*/ 85285 h 130959"/>
                <a:gd name="connsiteX35" fmla="*/ 177084 w 201201"/>
                <a:gd name="connsiteY35" fmla="*/ 79083 h 130959"/>
                <a:gd name="connsiteX36" fmla="*/ 171594 w 201201"/>
                <a:gd name="connsiteY36" fmla="*/ 61361 h 130959"/>
                <a:gd name="connsiteX37" fmla="*/ 160416 w 201201"/>
                <a:gd name="connsiteY37" fmla="*/ 32826 h 130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201201" h="130959">
                  <a:moveTo>
                    <a:pt x="115961" y="105308"/>
                  </a:moveTo>
                  <a:cubicBezTo>
                    <a:pt x="118090" y="106372"/>
                    <a:pt x="119862" y="107611"/>
                    <a:pt x="119862" y="109922"/>
                  </a:cubicBezTo>
                  <a:cubicBezTo>
                    <a:pt x="119862" y="112398"/>
                    <a:pt x="117907" y="114352"/>
                    <a:pt x="115429" y="114352"/>
                  </a:cubicBezTo>
                  <a:cubicBezTo>
                    <a:pt x="115254" y="114352"/>
                    <a:pt x="114364" y="114352"/>
                    <a:pt x="112235" y="113288"/>
                  </a:cubicBezTo>
                  <a:lnTo>
                    <a:pt x="3901" y="61186"/>
                  </a:lnTo>
                  <a:cubicBezTo>
                    <a:pt x="1771" y="60122"/>
                    <a:pt x="0" y="58875"/>
                    <a:pt x="0" y="56574"/>
                  </a:cubicBezTo>
                  <a:cubicBezTo>
                    <a:pt x="0" y="53739"/>
                    <a:pt x="1946" y="52857"/>
                    <a:pt x="3718" y="51968"/>
                  </a:cubicBezTo>
                  <a:lnTo>
                    <a:pt x="111878" y="-132"/>
                  </a:lnTo>
                  <a:cubicBezTo>
                    <a:pt x="114364" y="-1372"/>
                    <a:pt x="115071" y="-1372"/>
                    <a:pt x="115429" y="-1372"/>
                  </a:cubicBezTo>
                  <a:cubicBezTo>
                    <a:pt x="117907" y="-1372"/>
                    <a:pt x="119862" y="573"/>
                    <a:pt x="119862" y="3059"/>
                  </a:cubicBezTo>
                  <a:cubicBezTo>
                    <a:pt x="119862" y="5711"/>
                    <a:pt x="117732" y="6775"/>
                    <a:pt x="116135" y="7489"/>
                  </a:cubicBezTo>
                  <a:lnTo>
                    <a:pt x="14355" y="56399"/>
                  </a:lnTo>
                  <a:lnTo>
                    <a:pt x="115961" y="105308"/>
                  </a:lnTo>
                  <a:close/>
                  <a:moveTo>
                    <a:pt x="196594" y="122855"/>
                  </a:moveTo>
                  <a:cubicBezTo>
                    <a:pt x="196594" y="125690"/>
                    <a:pt x="194465" y="129588"/>
                    <a:pt x="189500" y="129588"/>
                  </a:cubicBezTo>
                  <a:cubicBezTo>
                    <a:pt x="184710" y="129588"/>
                    <a:pt x="179570" y="124984"/>
                    <a:pt x="179570" y="119846"/>
                  </a:cubicBezTo>
                  <a:cubicBezTo>
                    <a:pt x="179570" y="116829"/>
                    <a:pt x="181873" y="113105"/>
                    <a:pt x="186664" y="113105"/>
                  </a:cubicBezTo>
                  <a:cubicBezTo>
                    <a:pt x="191804" y="113105"/>
                    <a:pt x="196594" y="118068"/>
                    <a:pt x="196594" y="122855"/>
                  </a:cubicBezTo>
                  <a:close/>
                  <a:moveTo>
                    <a:pt x="160416" y="32826"/>
                  </a:moveTo>
                  <a:cubicBezTo>
                    <a:pt x="159710" y="30523"/>
                    <a:pt x="158828" y="28395"/>
                    <a:pt x="158828" y="25385"/>
                  </a:cubicBezTo>
                  <a:cubicBezTo>
                    <a:pt x="158828" y="17056"/>
                    <a:pt x="165914" y="10324"/>
                    <a:pt x="175669" y="10324"/>
                  </a:cubicBezTo>
                  <a:cubicBezTo>
                    <a:pt x="193400" y="10324"/>
                    <a:pt x="201202" y="34778"/>
                    <a:pt x="201202" y="37438"/>
                  </a:cubicBezTo>
                  <a:cubicBezTo>
                    <a:pt x="201202" y="39741"/>
                    <a:pt x="198897" y="39741"/>
                    <a:pt x="198366" y="39741"/>
                  </a:cubicBezTo>
                  <a:cubicBezTo>
                    <a:pt x="195879" y="39741"/>
                    <a:pt x="195704" y="38677"/>
                    <a:pt x="194998" y="36724"/>
                  </a:cubicBezTo>
                  <a:cubicBezTo>
                    <a:pt x="190914" y="22550"/>
                    <a:pt x="183113" y="15287"/>
                    <a:pt x="176201" y="15287"/>
                  </a:cubicBezTo>
                  <a:cubicBezTo>
                    <a:pt x="172651" y="15287"/>
                    <a:pt x="171769" y="17588"/>
                    <a:pt x="171769" y="21487"/>
                  </a:cubicBezTo>
                  <a:cubicBezTo>
                    <a:pt x="171769" y="25560"/>
                    <a:pt x="173008" y="28927"/>
                    <a:pt x="174605" y="32826"/>
                  </a:cubicBezTo>
                  <a:cubicBezTo>
                    <a:pt x="176376" y="37613"/>
                    <a:pt x="178330" y="42400"/>
                    <a:pt x="180277" y="47006"/>
                  </a:cubicBezTo>
                  <a:cubicBezTo>
                    <a:pt x="181873" y="51261"/>
                    <a:pt x="188260" y="67387"/>
                    <a:pt x="188968" y="69515"/>
                  </a:cubicBezTo>
                  <a:cubicBezTo>
                    <a:pt x="189500" y="71286"/>
                    <a:pt x="190032" y="73414"/>
                    <a:pt x="190032" y="75185"/>
                  </a:cubicBezTo>
                  <a:cubicBezTo>
                    <a:pt x="190032" y="83514"/>
                    <a:pt x="182938" y="90247"/>
                    <a:pt x="173183" y="90247"/>
                  </a:cubicBezTo>
                  <a:cubicBezTo>
                    <a:pt x="155634" y="90247"/>
                    <a:pt x="147475" y="66148"/>
                    <a:pt x="147475" y="63132"/>
                  </a:cubicBezTo>
                  <a:cubicBezTo>
                    <a:pt x="147475" y="60829"/>
                    <a:pt x="149962" y="60829"/>
                    <a:pt x="150486" y="60829"/>
                  </a:cubicBezTo>
                  <a:cubicBezTo>
                    <a:pt x="152973" y="60829"/>
                    <a:pt x="153148" y="61718"/>
                    <a:pt x="153679" y="63664"/>
                  </a:cubicBezTo>
                  <a:cubicBezTo>
                    <a:pt x="158295" y="78908"/>
                    <a:pt x="166097" y="85285"/>
                    <a:pt x="172651" y="85285"/>
                  </a:cubicBezTo>
                  <a:cubicBezTo>
                    <a:pt x="175495" y="85285"/>
                    <a:pt x="177084" y="83870"/>
                    <a:pt x="177084" y="79083"/>
                  </a:cubicBezTo>
                  <a:cubicBezTo>
                    <a:pt x="177084" y="75009"/>
                    <a:pt x="176027" y="72350"/>
                    <a:pt x="171594" y="61361"/>
                  </a:cubicBezTo>
                  <a:lnTo>
                    <a:pt x="160416" y="32826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39" name="任意多边形: 形状 38">
              <a:extLst>
                <a:ext uri="{FF2B5EF4-FFF2-40B4-BE49-F238E27FC236}">
                  <a16:creationId xmlns:a16="http://schemas.microsoft.com/office/drawing/2014/main" id="{1682B2FA-1BF3-23D1-DC66-11E6B7F203C8}"/>
                </a:ext>
              </a:extLst>
            </p:cNvPr>
            <p:cNvSpPr/>
            <p:nvPr>
              <p:custDataLst>
                <p:tags r:id="rId34"/>
              </p:custDataLst>
            </p:nvPr>
          </p:nvSpPr>
          <p:spPr>
            <a:xfrm flipV="1">
              <a:off x="8663820" y="-15668861"/>
              <a:ext cx="58747" cy="253090"/>
            </a:xfrm>
            <a:custGeom>
              <a:avLst/>
              <a:gdLst>
                <a:gd name="connsiteX0" fmla="*/ 58747 w 58747"/>
                <a:gd name="connsiteY0" fmla="*/ 125171 h 253090"/>
                <a:gd name="connsiteX1" fmla="*/ 42033 w 58747"/>
                <a:gd name="connsiteY1" fmla="*/ 204132 h 253090"/>
                <a:gd name="connsiteX2" fmla="*/ 2535 w 58747"/>
                <a:gd name="connsiteY2" fmla="*/ 251716 h 253090"/>
                <a:gd name="connsiteX3" fmla="*/ 0 w 58747"/>
                <a:gd name="connsiteY3" fmla="*/ 249183 h 253090"/>
                <a:gd name="connsiteX4" fmla="*/ 4815 w 58747"/>
                <a:gd name="connsiteY4" fmla="*/ 243363 h 253090"/>
                <a:gd name="connsiteX5" fmla="*/ 44058 w 58747"/>
                <a:gd name="connsiteY5" fmla="*/ 125171 h 253090"/>
                <a:gd name="connsiteX6" fmla="*/ 3289 w 58747"/>
                <a:gd name="connsiteY6" fmla="*/ 5462 h 253090"/>
                <a:gd name="connsiteX7" fmla="*/ 0 w 58747"/>
                <a:gd name="connsiteY7" fmla="*/ 1159 h 253090"/>
                <a:gd name="connsiteX8" fmla="*/ 2535 w 58747"/>
                <a:gd name="connsiteY8" fmla="*/ -1375 h 253090"/>
                <a:gd name="connsiteX9" fmla="*/ 42795 w 58747"/>
                <a:gd name="connsiteY9" fmla="*/ 47979 h 253090"/>
                <a:gd name="connsiteX10" fmla="*/ 58747 w 58747"/>
                <a:gd name="connsiteY10" fmla="*/ 125171 h 253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8747" h="253090">
                  <a:moveTo>
                    <a:pt x="58747" y="125171"/>
                  </a:moveTo>
                  <a:cubicBezTo>
                    <a:pt x="58747" y="144909"/>
                    <a:pt x="55967" y="175533"/>
                    <a:pt x="42033" y="204132"/>
                  </a:cubicBezTo>
                  <a:cubicBezTo>
                    <a:pt x="26843" y="235265"/>
                    <a:pt x="5061" y="251716"/>
                    <a:pt x="2535" y="251716"/>
                  </a:cubicBezTo>
                  <a:cubicBezTo>
                    <a:pt x="1009" y="251716"/>
                    <a:pt x="0" y="250700"/>
                    <a:pt x="0" y="249183"/>
                  </a:cubicBezTo>
                  <a:cubicBezTo>
                    <a:pt x="0" y="248430"/>
                    <a:pt x="0" y="247921"/>
                    <a:pt x="4815" y="243363"/>
                  </a:cubicBezTo>
                  <a:cubicBezTo>
                    <a:pt x="29624" y="218305"/>
                    <a:pt x="44058" y="178066"/>
                    <a:pt x="44058" y="125171"/>
                  </a:cubicBezTo>
                  <a:cubicBezTo>
                    <a:pt x="44058" y="81891"/>
                    <a:pt x="34692" y="37347"/>
                    <a:pt x="3289" y="5462"/>
                  </a:cubicBezTo>
                  <a:cubicBezTo>
                    <a:pt x="0" y="2421"/>
                    <a:pt x="0" y="1912"/>
                    <a:pt x="0" y="1159"/>
                  </a:cubicBezTo>
                  <a:cubicBezTo>
                    <a:pt x="0" y="-358"/>
                    <a:pt x="1009" y="-1375"/>
                    <a:pt x="2535" y="-1375"/>
                  </a:cubicBezTo>
                  <a:cubicBezTo>
                    <a:pt x="5061" y="-1375"/>
                    <a:pt x="27853" y="15838"/>
                    <a:pt x="42795" y="47979"/>
                  </a:cubicBezTo>
                  <a:cubicBezTo>
                    <a:pt x="55712" y="75817"/>
                    <a:pt x="58747" y="103907"/>
                    <a:pt x="58747" y="125171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40" name="任意多边形: 形状 39">
              <a:extLst>
                <a:ext uri="{FF2B5EF4-FFF2-40B4-BE49-F238E27FC236}">
                  <a16:creationId xmlns:a16="http://schemas.microsoft.com/office/drawing/2014/main" id="{0D5BECF4-856B-37DF-97A3-5D8B6D69E5BE}"/>
                </a:ext>
              </a:extLst>
            </p:cNvPr>
            <p:cNvSpPr/>
            <p:nvPr>
              <p:custDataLst>
                <p:tags r:id="rId35"/>
              </p:custDataLst>
            </p:nvPr>
          </p:nvSpPr>
          <p:spPr>
            <a:xfrm flipV="1">
              <a:off x="8832382" y="-15571924"/>
              <a:ext cx="168401" cy="59223"/>
            </a:xfrm>
            <a:custGeom>
              <a:avLst/>
              <a:gdLst>
                <a:gd name="connsiteX0" fmla="*/ 159789 w 168401"/>
                <a:gd name="connsiteY0" fmla="*/ 47725 h 59223"/>
                <a:gd name="connsiteX1" fmla="*/ 168402 w 168401"/>
                <a:gd name="connsiteY1" fmla="*/ 52791 h 59223"/>
                <a:gd name="connsiteX2" fmla="*/ 160043 w 168401"/>
                <a:gd name="connsiteY2" fmla="*/ 57848 h 59223"/>
                <a:gd name="connsiteX3" fmla="*/ 8358 w 168401"/>
                <a:gd name="connsiteY3" fmla="*/ 57848 h 59223"/>
                <a:gd name="connsiteX4" fmla="*/ 0 w 168401"/>
                <a:gd name="connsiteY4" fmla="*/ 52791 h 59223"/>
                <a:gd name="connsiteX5" fmla="*/ 8611 w 168401"/>
                <a:gd name="connsiteY5" fmla="*/ 47725 h 59223"/>
                <a:gd name="connsiteX6" fmla="*/ 159789 w 168401"/>
                <a:gd name="connsiteY6" fmla="*/ 47725 h 59223"/>
                <a:gd name="connsiteX7" fmla="*/ 160043 w 168401"/>
                <a:gd name="connsiteY7" fmla="*/ -1375 h 59223"/>
                <a:gd name="connsiteX8" fmla="*/ 168402 w 168401"/>
                <a:gd name="connsiteY8" fmla="*/ 3691 h 59223"/>
                <a:gd name="connsiteX9" fmla="*/ 159789 w 168401"/>
                <a:gd name="connsiteY9" fmla="*/ 8756 h 59223"/>
                <a:gd name="connsiteX10" fmla="*/ 8611 w 168401"/>
                <a:gd name="connsiteY10" fmla="*/ 8756 h 59223"/>
                <a:gd name="connsiteX11" fmla="*/ 0 w 168401"/>
                <a:gd name="connsiteY11" fmla="*/ 3691 h 59223"/>
                <a:gd name="connsiteX12" fmla="*/ 8358 w 168401"/>
                <a:gd name="connsiteY12" fmla="*/ -1375 h 59223"/>
                <a:gd name="connsiteX13" fmla="*/ 160043 w 168401"/>
                <a:gd name="connsiteY13" fmla="*/ -1375 h 59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8401" h="59223">
                  <a:moveTo>
                    <a:pt x="159789" y="47725"/>
                  </a:moveTo>
                  <a:cubicBezTo>
                    <a:pt x="163587" y="47725"/>
                    <a:pt x="168402" y="47725"/>
                    <a:pt x="168402" y="52791"/>
                  </a:cubicBezTo>
                  <a:cubicBezTo>
                    <a:pt x="168402" y="57848"/>
                    <a:pt x="163587" y="57848"/>
                    <a:pt x="160043" y="57848"/>
                  </a:cubicBezTo>
                  <a:lnTo>
                    <a:pt x="8358" y="57848"/>
                  </a:lnTo>
                  <a:cubicBezTo>
                    <a:pt x="4814" y="57848"/>
                    <a:pt x="0" y="57848"/>
                    <a:pt x="0" y="52791"/>
                  </a:cubicBezTo>
                  <a:cubicBezTo>
                    <a:pt x="0" y="47725"/>
                    <a:pt x="4814" y="47725"/>
                    <a:pt x="8611" y="47725"/>
                  </a:cubicBezTo>
                  <a:lnTo>
                    <a:pt x="159789" y="47725"/>
                  </a:lnTo>
                  <a:close/>
                  <a:moveTo>
                    <a:pt x="160043" y="-1375"/>
                  </a:moveTo>
                  <a:cubicBezTo>
                    <a:pt x="163587" y="-1375"/>
                    <a:pt x="168402" y="-1375"/>
                    <a:pt x="168402" y="3691"/>
                  </a:cubicBezTo>
                  <a:cubicBezTo>
                    <a:pt x="168402" y="8756"/>
                    <a:pt x="163587" y="8756"/>
                    <a:pt x="159789" y="8756"/>
                  </a:cubicBezTo>
                  <a:lnTo>
                    <a:pt x="8611" y="8756"/>
                  </a:lnTo>
                  <a:cubicBezTo>
                    <a:pt x="4814" y="8756"/>
                    <a:pt x="0" y="8756"/>
                    <a:pt x="0" y="3691"/>
                  </a:cubicBezTo>
                  <a:cubicBezTo>
                    <a:pt x="0" y="-1375"/>
                    <a:pt x="4814" y="-1375"/>
                    <a:pt x="8358" y="-1375"/>
                  </a:cubicBezTo>
                  <a:lnTo>
                    <a:pt x="160043" y="-1375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41" name="任意多边形: 形状 40">
              <a:extLst>
                <a:ext uri="{FF2B5EF4-FFF2-40B4-BE49-F238E27FC236}">
                  <a16:creationId xmlns:a16="http://schemas.microsoft.com/office/drawing/2014/main" id="{45A365A1-F768-F7EA-C81F-60295F7B9A65}"/>
                </a:ext>
              </a:extLst>
            </p:cNvPr>
            <p:cNvSpPr/>
            <p:nvPr>
              <p:custDataLst>
                <p:tags r:id="rId36"/>
              </p:custDataLst>
            </p:nvPr>
          </p:nvSpPr>
          <p:spPr>
            <a:xfrm flipV="1">
              <a:off x="9104815" y="-15657476"/>
              <a:ext cx="843292" cy="230319"/>
            </a:xfrm>
            <a:custGeom>
              <a:avLst/>
              <a:gdLst>
                <a:gd name="connsiteX0" fmla="*/ 43296 w 843292"/>
                <a:gd name="connsiteY0" fmla="*/ 100374 h 230319"/>
                <a:gd name="connsiteX1" fmla="*/ 65833 w 843292"/>
                <a:gd name="connsiteY1" fmla="*/ 81644 h 230319"/>
                <a:gd name="connsiteX2" fmla="*/ 32913 w 843292"/>
                <a:gd name="connsiteY2" fmla="*/ 53300 h 230319"/>
                <a:gd name="connsiteX3" fmla="*/ 8604 w 843292"/>
                <a:gd name="connsiteY3" fmla="*/ 67472 h 230319"/>
                <a:gd name="connsiteX4" fmla="*/ 21521 w 843292"/>
                <a:gd name="connsiteY4" fmla="*/ 79873 h 230319"/>
                <a:gd name="connsiteX5" fmla="*/ 12910 w 843292"/>
                <a:gd name="connsiteY5" fmla="*/ 87973 h 230319"/>
                <a:gd name="connsiteX6" fmla="*/ 0 w 843292"/>
                <a:gd name="connsiteY6" fmla="*/ 72275 h 230319"/>
                <a:gd name="connsiteX7" fmla="*/ 32667 w 843292"/>
                <a:gd name="connsiteY7" fmla="*/ 47725 h 230319"/>
                <a:gd name="connsiteX8" fmla="*/ 80268 w 843292"/>
                <a:gd name="connsiteY8" fmla="*/ 90251 h 230319"/>
                <a:gd name="connsiteX9" fmla="*/ 50136 w 843292"/>
                <a:gd name="connsiteY9" fmla="*/ 119097 h 230319"/>
                <a:gd name="connsiteX10" fmla="*/ 33930 w 843292"/>
                <a:gd name="connsiteY10" fmla="*/ 133523 h 230319"/>
                <a:gd name="connsiteX11" fmla="*/ 59502 w 843292"/>
                <a:gd name="connsiteY11" fmla="*/ 156811 h 230319"/>
                <a:gd name="connsiteX12" fmla="*/ 78497 w 843292"/>
                <a:gd name="connsiteY12" fmla="*/ 144410 h 230319"/>
                <a:gd name="connsiteX13" fmla="*/ 68368 w 843292"/>
                <a:gd name="connsiteY13" fmla="*/ 134032 h 230319"/>
                <a:gd name="connsiteX14" fmla="*/ 75962 w 843292"/>
                <a:gd name="connsiteY14" fmla="*/ 126950 h 230319"/>
                <a:gd name="connsiteX15" fmla="*/ 86854 w 843292"/>
                <a:gd name="connsiteY15" fmla="*/ 140868 h 230319"/>
                <a:gd name="connsiteX16" fmla="*/ 59757 w 843292"/>
                <a:gd name="connsiteY16" fmla="*/ 162377 h 230319"/>
                <a:gd name="connsiteX17" fmla="*/ 19749 w 843292"/>
                <a:gd name="connsiteY17" fmla="*/ 124924 h 230319"/>
                <a:gd name="connsiteX18" fmla="*/ 43296 w 843292"/>
                <a:gd name="connsiteY18" fmla="*/ 100374 h 230319"/>
                <a:gd name="connsiteX19" fmla="*/ 213204 w 843292"/>
                <a:gd name="connsiteY19" fmla="*/ 120875 h 230319"/>
                <a:gd name="connsiteX20" fmla="*/ 176232 w 843292"/>
                <a:gd name="connsiteY20" fmla="*/ 162377 h 230319"/>
                <a:gd name="connsiteX21" fmla="*/ 112162 w 843292"/>
                <a:gd name="connsiteY21" fmla="*/ 89490 h 230319"/>
                <a:gd name="connsiteX22" fmla="*/ 149135 w 843292"/>
                <a:gd name="connsiteY22" fmla="*/ 47725 h 230319"/>
                <a:gd name="connsiteX23" fmla="*/ 213204 w 843292"/>
                <a:gd name="connsiteY23" fmla="*/ 120875 h 230319"/>
                <a:gd name="connsiteX24" fmla="*/ 149135 w 843292"/>
                <a:gd name="connsiteY24" fmla="*/ 53300 h 230319"/>
                <a:gd name="connsiteX25" fmla="*/ 129893 w 843292"/>
                <a:gd name="connsiteY25" fmla="*/ 79366 h 230319"/>
                <a:gd name="connsiteX26" fmla="*/ 144575 w 843292"/>
                <a:gd name="connsiteY26" fmla="*/ 133778 h 230319"/>
                <a:gd name="connsiteX27" fmla="*/ 175978 w 843292"/>
                <a:gd name="connsiteY27" fmla="*/ 156811 h 230319"/>
                <a:gd name="connsiteX28" fmla="*/ 195481 w 843292"/>
                <a:gd name="connsiteY28" fmla="*/ 130744 h 230319"/>
                <a:gd name="connsiteX29" fmla="*/ 181800 w 843292"/>
                <a:gd name="connsiteY29" fmla="*/ 78603 h 230319"/>
                <a:gd name="connsiteX30" fmla="*/ 149135 w 843292"/>
                <a:gd name="connsiteY30" fmla="*/ 53300 h 230319"/>
                <a:gd name="connsiteX31" fmla="*/ 283898 w 843292"/>
                <a:gd name="connsiteY31" fmla="*/ 151746 h 230319"/>
                <a:gd name="connsiteX32" fmla="*/ 304657 w 843292"/>
                <a:gd name="connsiteY32" fmla="*/ 151746 h 230319"/>
                <a:gd name="connsiteX33" fmla="*/ 311498 w 843292"/>
                <a:gd name="connsiteY33" fmla="*/ 156302 h 230319"/>
                <a:gd name="connsiteX34" fmla="*/ 305166 w 843292"/>
                <a:gd name="connsiteY34" fmla="*/ 159598 h 230319"/>
                <a:gd name="connsiteX35" fmla="*/ 285416 w 843292"/>
                <a:gd name="connsiteY35" fmla="*/ 159598 h 230319"/>
                <a:gd name="connsiteX36" fmla="*/ 293521 w 843292"/>
                <a:gd name="connsiteY36" fmla="*/ 200592 h 230319"/>
                <a:gd name="connsiteX37" fmla="*/ 307446 w 843292"/>
                <a:gd name="connsiteY37" fmla="*/ 223371 h 230319"/>
                <a:gd name="connsiteX38" fmla="*/ 318082 w 843292"/>
                <a:gd name="connsiteY38" fmla="*/ 218813 h 230319"/>
                <a:gd name="connsiteX39" fmla="*/ 306938 w 843292"/>
                <a:gd name="connsiteY39" fmla="*/ 206420 h 230319"/>
                <a:gd name="connsiteX40" fmla="*/ 315548 w 843292"/>
                <a:gd name="connsiteY40" fmla="*/ 198320 h 230319"/>
                <a:gd name="connsiteX41" fmla="*/ 328213 w 843292"/>
                <a:gd name="connsiteY41" fmla="*/ 212240 h 230319"/>
                <a:gd name="connsiteX42" fmla="*/ 307446 w 843292"/>
                <a:gd name="connsiteY42" fmla="*/ 228944 h 230319"/>
                <a:gd name="connsiteX43" fmla="*/ 274525 w 843292"/>
                <a:gd name="connsiteY43" fmla="*/ 187435 h 230319"/>
                <a:gd name="connsiteX44" fmla="*/ 269210 w 843292"/>
                <a:gd name="connsiteY44" fmla="*/ 159598 h 230319"/>
                <a:gd name="connsiteX45" fmla="*/ 252496 w 843292"/>
                <a:gd name="connsiteY45" fmla="*/ 159598 h 230319"/>
                <a:gd name="connsiteX46" fmla="*/ 245657 w 843292"/>
                <a:gd name="connsiteY46" fmla="*/ 154533 h 230319"/>
                <a:gd name="connsiteX47" fmla="*/ 251987 w 843292"/>
                <a:gd name="connsiteY47" fmla="*/ 151746 h 230319"/>
                <a:gd name="connsiteX48" fmla="*/ 267692 w 843292"/>
                <a:gd name="connsiteY48" fmla="*/ 151746 h 230319"/>
                <a:gd name="connsiteX49" fmla="*/ 249206 w 843292"/>
                <a:gd name="connsiteY49" fmla="*/ 57349 h 230319"/>
                <a:gd name="connsiteX50" fmla="*/ 242113 w 843292"/>
                <a:gd name="connsiteY50" fmla="*/ 25961 h 230319"/>
                <a:gd name="connsiteX51" fmla="*/ 227678 w 843292"/>
                <a:gd name="connsiteY51" fmla="*/ 4200 h 230319"/>
                <a:gd name="connsiteX52" fmla="*/ 217549 w 843292"/>
                <a:gd name="connsiteY52" fmla="*/ 8748 h 230319"/>
                <a:gd name="connsiteX53" fmla="*/ 228695 w 843292"/>
                <a:gd name="connsiteY53" fmla="*/ 21151 h 230319"/>
                <a:gd name="connsiteX54" fmla="*/ 220084 w 843292"/>
                <a:gd name="connsiteY54" fmla="*/ 29249 h 230319"/>
                <a:gd name="connsiteX55" fmla="*/ 207420 w 843292"/>
                <a:gd name="connsiteY55" fmla="*/ 15331 h 230319"/>
                <a:gd name="connsiteX56" fmla="*/ 227678 w 843292"/>
                <a:gd name="connsiteY56" fmla="*/ -1375 h 230319"/>
                <a:gd name="connsiteX57" fmla="*/ 266167 w 843292"/>
                <a:gd name="connsiteY57" fmla="*/ 60889 h 230319"/>
                <a:gd name="connsiteX58" fmla="*/ 283898 w 843292"/>
                <a:gd name="connsiteY58" fmla="*/ 151746 h 230319"/>
                <a:gd name="connsiteX59" fmla="*/ 357267 w 843292"/>
                <a:gd name="connsiteY59" fmla="*/ 151746 h 230319"/>
                <a:gd name="connsiteX60" fmla="*/ 378789 w 843292"/>
                <a:gd name="connsiteY60" fmla="*/ 151746 h 230319"/>
                <a:gd name="connsiteX61" fmla="*/ 385881 w 843292"/>
                <a:gd name="connsiteY61" fmla="*/ 156557 h 230319"/>
                <a:gd name="connsiteX62" fmla="*/ 379551 w 843292"/>
                <a:gd name="connsiteY62" fmla="*/ 159598 h 230319"/>
                <a:gd name="connsiteX63" fmla="*/ 359293 w 843292"/>
                <a:gd name="connsiteY63" fmla="*/ 159598 h 230319"/>
                <a:gd name="connsiteX64" fmla="*/ 368658 w 843292"/>
                <a:gd name="connsiteY64" fmla="*/ 197050 h 230319"/>
                <a:gd name="connsiteX65" fmla="*/ 369675 w 843292"/>
                <a:gd name="connsiteY65" fmla="*/ 202371 h 230319"/>
                <a:gd name="connsiteX66" fmla="*/ 362837 w 843292"/>
                <a:gd name="connsiteY66" fmla="*/ 208944 h 230319"/>
                <a:gd name="connsiteX67" fmla="*/ 352961 w 843292"/>
                <a:gd name="connsiteY67" fmla="*/ 199837 h 230319"/>
                <a:gd name="connsiteX68" fmla="*/ 343087 w 843292"/>
                <a:gd name="connsiteY68" fmla="*/ 159598 h 230319"/>
                <a:gd name="connsiteX69" fmla="*/ 321557 w 843292"/>
                <a:gd name="connsiteY69" fmla="*/ 159598 h 230319"/>
                <a:gd name="connsiteX70" fmla="*/ 314473 w 843292"/>
                <a:gd name="connsiteY70" fmla="*/ 154786 h 230319"/>
                <a:gd name="connsiteX71" fmla="*/ 320802 w 843292"/>
                <a:gd name="connsiteY71" fmla="*/ 151746 h 230319"/>
                <a:gd name="connsiteX72" fmla="*/ 341061 w 843292"/>
                <a:gd name="connsiteY72" fmla="*/ 151746 h 230319"/>
                <a:gd name="connsiteX73" fmla="*/ 322829 w 843292"/>
                <a:gd name="connsiteY73" fmla="*/ 79112 h 230319"/>
                <a:gd name="connsiteX74" fmla="*/ 321557 w 843292"/>
                <a:gd name="connsiteY74" fmla="*/ 70505 h 230319"/>
                <a:gd name="connsiteX75" fmla="*/ 343087 w 843292"/>
                <a:gd name="connsiteY75" fmla="*/ 47725 h 230319"/>
                <a:gd name="connsiteX76" fmla="*/ 381578 w 843292"/>
                <a:gd name="connsiteY76" fmla="*/ 86703 h 230319"/>
                <a:gd name="connsiteX77" fmla="*/ 377779 w 843292"/>
                <a:gd name="connsiteY77" fmla="*/ 89235 h 230319"/>
                <a:gd name="connsiteX78" fmla="*/ 372710 w 843292"/>
                <a:gd name="connsiteY78" fmla="*/ 84423 h 230319"/>
                <a:gd name="connsiteX79" fmla="*/ 343588 w 843292"/>
                <a:gd name="connsiteY79" fmla="*/ 53300 h 230319"/>
                <a:gd name="connsiteX80" fmla="*/ 336754 w 843292"/>
                <a:gd name="connsiteY80" fmla="*/ 63676 h 230319"/>
                <a:gd name="connsiteX81" fmla="*/ 338526 w 843292"/>
                <a:gd name="connsiteY81" fmla="*/ 76578 h 230319"/>
                <a:gd name="connsiteX82" fmla="*/ 357267 w 843292"/>
                <a:gd name="connsiteY82" fmla="*/ 151746 h 230319"/>
                <a:gd name="connsiteX83" fmla="*/ 433798 w 843292"/>
                <a:gd name="connsiteY83" fmla="*/ 94801 h 230319"/>
                <a:gd name="connsiteX84" fmla="*/ 437850 w 843292"/>
                <a:gd name="connsiteY84" fmla="*/ 111253 h 230319"/>
                <a:gd name="connsiteX85" fmla="*/ 444180 w 843292"/>
                <a:gd name="connsiteY85" fmla="*/ 129474 h 230319"/>
                <a:gd name="connsiteX86" fmla="*/ 479889 w 843292"/>
                <a:gd name="connsiteY86" fmla="*/ 156811 h 230319"/>
                <a:gd name="connsiteX87" fmla="*/ 491535 w 843292"/>
                <a:gd name="connsiteY87" fmla="*/ 140106 h 230319"/>
                <a:gd name="connsiteX88" fmla="*/ 489257 w 843292"/>
                <a:gd name="connsiteY88" fmla="*/ 123654 h 230319"/>
                <a:gd name="connsiteX89" fmla="*/ 472797 w 843292"/>
                <a:gd name="connsiteY89" fmla="*/ 57848 h 230319"/>
                <a:gd name="connsiteX90" fmla="*/ 472042 w 843292"/>
                <a:gd name="connsiteY90" fmla="*/ 54308 h 230319"/>
                <a:gd name="connsiteX91" fmla="*/ 479126 w 843292"/>
                <a:gd name="connsiteY91" fmla="*/ 47725 h 230319"/>
                <a:gd name="connsiteX92" fmla="*/ 488247 w 843292"/>
                <a:gd name="connsiteY92" fmla="*/ 54308 h 230319"/>
                <a:gd name="connsiteX93" fmla="*/ 498376 w 843292"/>
                <a:gd name="connsiteY93" fmla="*/ 94801 h 230319"/>
                <a:gd name="connsiteX94" fmla="*/ 502427 w 843292"/>
                <a:gd name="connsiteY94" fmla="*/ 111253 h 230319"/>
                <a:gd name="connsiteX95" fmla="*/ 508758 w 843292"/>
                <a:gd name="connsiteY95" fmla="*/ 129474 h 230319"/>
                <a:gd name="connsiteX96" fmla="*/ 544459 w 843292"/>
                <a:gd name="connsiteY96" fmla="*/ 156811 h 230319"/>
                <a:gd name="connsiteX97" fmla="*/ 556115 w 843292"/>
                <a:gd name="connsiteY97" fmla="*/ 140106 h 230319"/>
                <a:gd name="connsiteX98" fmla="*/ 541425 w 843292"/>
                <a:gd name="connsiteY98" fmla="*/ 84169 h 230319"/>
                <a:gd name="connsiteX99" fmla="*/ 537375 w 843292"/>
                <a:gd name="connsiteY99" fmla="*/ 67971 h 230319"/>
                <a:gd name="connsiteX100" fmla="*/ 556613 w 843292"/>
                <a:gd name="connsiteY100" fmla="*/ 47725 h 230319"/>
                <a:gd name="connsiteX101" fmla="*/ 588782 w 843292"/>
                <a:gd name="connsiteY101" fmla="*/ 86703 h 230319"/>
                <a:gd name="connsiteX102" fmla="*/ 584976 w 843292"/>
                <a:gd name="connsiteY102" fmla="*/ 89235 h 230319"/>
                <a:gd name="connsiteX103" fmla="*/ 580670 w 843292"/>
                <a:gd name="connsiteY103" fmla="*/ 84932 h 230319"/>
                <a:gd name="connsiteX104" fmla="*/ 557122 w 843292"/>
                <a:gd name="connsiteY104" fmla="*/ 53300 h 230319"/>
                <a:gd name="connsiteX105" fmla="*/ 551555 w 843292"/>
                <a:gd name="connsiteY105" fmla="*/ 60636 h 230319"/>
                <a:gd name="connsiteX106" fmla="*/ 556115 w 843292"/>
                <a:gd name="connsiteY106" fmla="*/ 79619 h 230319"/>
                <a:gd name="connsiteX107" fmla="*/ 571559 w 843292"/>
                <a:gd name="connsiteY107" fmla="*/ 136056 h 230319"/>
                <a:gd name="connsiteX108" fmla="*/ 544968 w 843292"/>
                <a:gd name="connsiteY108" fmla="*/ 162377 h 230319"/>
                <a:gd name="connsiteX109" fmla="*/ 506988 w 843292"/>
                <a:gd name="connsiteY109" fmla="*/ 140106 h 230319"/>
                <a:gd name="connsiteX110" fmla="*/ 480398 w 843292"/>
                <a:gd name="connsiteY110" fmla="*/ 162377 h 230319"/>
                <a:gd name="connsiteX111" fmla="*/ 444180 w 843292"/>
                <a:gd name="connsiteY111" fmla="*/ 142384 h 230319"/>
                <a:gd name="connsiteX112" fmla="*/ 422915 w 843292"/>
                <a:gd name="connsiteY112" fmla="*/ 162377 h 230319"/>
                <a:gd name="connsiteX113" fmla="*/ 404682 w 843292"/>
                <a:gd name="connsiteY113" fmla="*/ 148966 h 230319"/>
                <a:gd name="connsiteX114" fmla="*/ 396578 w 843292"/>
                <a:gd name="connsiteY114" fmla="*/ 123400 h 230319"/>
                <a:gd name="connsiteX115" fmla="*/ 400377 w 843292"/>
                <a:gd name="connsiteY115" fmla="*/ 120875 h 230319"/>
                <a:gd name="connsiteX116" fmla="*/ 405184 w 843292"/>
                <a:gd name="connsiteY116" fmla="*/ 126695 h 230319"/>
                <a:gd name="connsiteX117" fmla="*/ 422406 w 843292"/>
                <a:gd name="connsiteY117" fmla="*/ 156811 h 230319"/>
                <a:gd name="connsiteX118" fmla="*/ 428990 w 843292"/>
                <a:gd name="connsiteY118" fmla="*/ 146688 h 230319"/>
                <a:gd name="connsiteX119" fmla="*/ 427219 w 843292"/>
                <a:gd name="connsiteY119" fmla="*/ 133778 h 230319"/>
                <a:gd name="connsiteX120" fmla="*/ 408226 w 843292"/>
                <a:gd name="connsiteY120" fmla="*/ 57848 h 230319"/>
                <a:gd name="connsiteX121" fmla="*/ 407464 w 843292"/>
                <a:gd name="connsiteY121" fmla="*/ 54308 h 230319"/>
                <a:gd name="connsiteX122" fmla="*/ 414557 w 843292"/>
                <a:gd name="connsiteY122" fmla="*/ 47725 h 230319"/>
                <a:gd name="connsiteX123" fmla="*/ 423670 w 843292"/>
                <a:gd name="connsiteY123" fmla="*/ 54308 h 230319"/>
                <a:gd name="connsiteX124" fmla="*/ 433798 w 843292"/>
                <a:gd name="connsiteY124" fmla="*/ 94801 h 230319"/>
                <a:gd name="connsiteX125" fmla="*/ 671055 w 843292"/>
                <a:gd name="connsiteY125" fmla="*/ 65447 h 230319"/>
                <a:gd name="connsiteX126" fmla="*/ 692066 w 843292"/>
                <a:gd name="connsiteY126" fmla="*/ 47725 h 230319"/>
                <a:gd name="connsiteX127" fmla="*/ 710552 w 843292"/>
                <a:gd name="connsiteY127" fmla="*/ 61899 h 230319"/>
                <a:gd name="connsiteX128" fmla="*/ 718156 w 843292"/>
                <a:gd name="connsiteY128" fmla="*/ 86703 h 230319"/>
                <a:gd name="connsiteX129" fmla="*/ 714351 w 843292"/>
                <a:gd name="connsiteY129" fmla="*/ 89235 h 230319"/>
                <a:gd name="connsiteX130" fmla="*/ 709543 w 843292"/>
                <a:gd name="connsiteY130" fmla="*/ 83415 h 230319"/>
                <a:gd name="connsiteX131" fmla="*/ 692575 w 843292"/>
                <a:gd name="connsiteY131" fmla="*/ 53300 h 230319"/>
                <a:gd name="connsiteX132" fmla="*/ 685991 w 843292"/>
                <a:gd name="connsiteY132" fmla="*/ 63676 h 230319"/>
                <a:gd name="connsiteX133" fmla="*/ 687759 w 843292"/>
                <a:gd name="connsiteY133" fmla="*/ 76578 h 230319"/>
                <a:gd name="connsiteX134" fmla="*/ 704983 w 843292"/>
                <a:gd name="connsiteY134" fmla="*/ 145418 h 230319"/>
                <a:gd name="connsiteX135" fmla="*/ 705999 w 843292"/>
                <a:gd name="connsiteY135" fmla="*/ 150737 h 230319"/>
                <a:gd name="connsiteX136" fmla="*/ 699161 w 843292"/>
                <a:gd name="connsiteY136" fmla="*/ 157320 h 230319"/>
                <a:gd name="connsiteX137" fmla="*/ 689031 w 843292"/>
                <a:gd name="connsiteY137" fmla="*/ 147441 h 230319"/>
                <a:gd name="connsiteX138" fmla="*/ 668012 w 843292"/>
                <a:gd name="connsiteY138" fmla="*/ 162377 h 230319"/>
                <a:gd name="connsiteX139" fmla="*/ 610026 w 843292"/>
                <a:gd name="connsiteY139" fmla="*/ 86956 h 230319"/>
                <a:gd name="connsiteX140" fmla="*/ 640667 w 843292"/>
                <a:gd name="connsiteY140" fmla="*/ 47725 h 230319"/>
                <a:gd name="connsiteX141" fmla="*/ 671055 w 843292"/>
                <a:gd name="connsiteY141" fmla="*/ 65447 h 230319"/>
                <a:gd name="connsiteX142" fmla="*/ 684727 w 843292"/>
                <a:gd name="connsiteY142" fmla="*/ 129729 h 230319"/>
                <a:gd name="connsiteX143" fmla="*/ 672824 w 843292"/>
                <a:gd name="connsiteY143" fmla="*/ 81899 h 230319"/>
                <a:gd name="connsiteX144" fmla="*/ 641167 w 843292"/>
                <a:gd name="connsiteY144" fmla="*/ 53300 h 230319"/>
                <a:gd name="connsiteX145" fmla="*/ 627242 w 843292"/>
                <a:gd name="connsiteY145" fmla="*/ 75824 h 230319"/>
                <a:gd name="connsiteX146" fmla="*/ 639650 w 843292"/>
                <a:gd name="connsiteY146" fmla="*/ 128721 h 230319"/>
                <a:gd name="connsiteX147" fmla="*/ 668012 w 843292"/>
                <a:gd name="connsiteY147" fmla="*/ 156811 h 230319"/>
                <a:gd name="connsiteX148" fmla="*/ 685489 w 843292"/>
                <a:gd name="connsiteY148" fmla="*/ 133024 h 230319"/>
                <a:gd name="connsiteX149" fmla="*/ 684727 w 843292"/>
                <a:gd name="connsiteY149" fmla="*/ 129729 h 230319"/>
                <a:gd name="connsiteX150" fmla="*/ 832145 w 843292"/>
                <a:gd name="connsiteY150" fmla="*/ 153271 h 230319"/>
                <a:gd name="connsiteX151" fmla="*/ 822017 w 843292"/>
                <a:gd name="connsiteY151" fmla="*/ 141122 h 230319"/>
                <a:gd name="connsiteX152" fmla="*/ 830882 w 843292"/>
                <a:gd name="connsiteY152" fmla="*/ 133024 h 230319"/>
                <a:gd name="connsiteX153" fmla="*/ 843292 w 843292"/>
                <a:gd name="connsiteY153" fmla="*/ 146433 h 230319"/>
                <a:gd name="connsiteX154" fmla="*/ 821262 w 843292"/>
                <a:gd name="connsiteY154" fmla="*/ 162377 h 230319"/>
                <a:gd name="connsiteX155" fmla="*/ 796446 w 843292"/>
                <a:gd name="connsiteY155" fmla="*/ 145171 h 230319"/>
                <a:gd name="connsiteX156" fmla="*/ 772136 w 843292"/>
                <a:gd name="connsiteY156" fmla="*/ 162377 h 230319"/>
                <a:gd name="connsiteX157" fmla="*/ 733137 w 843292"/>
                <a:gd name="connsiteY157" fmla="*/ 123400 h 230319"/>
                <a:gd name="connsiteX158" fmla="*/ 736935 w 843292"/>
                <a:gd name="connsiteY158" fmla="*/ 120875 h 230319"/>
                <a:gd name="connsiteX159" fmla="*/ 741495 w 843292"/>
                <a:gd name="connsiteY159" fmla="*/ 125171 h 230319"/>
                <a:gd name="connsiteX160" fmla="*/ 771627 w 843292"/>
                <a:gd name="connsiteY160" fmla="*/ 156811 h 230319"/>
                <a:gd name="connsiteX161" fmla="*/ 783781 w 843292"/>
                <a:gd name="connsiteY161" fmla="*/ 140868 h 230319"/>
                <a:gd name="connsiteX162" fmla="*/ 778460 w 843292"/>
                <a:gd name="connsiteY162" fmla="*/ 113022 h 230319"/>
                <a:gd name="connsiteX163" fmla="*/ 772636 w 843292"/>
                <a:gd name="connsiteY163" fmla="*/ 89997 h 230319"/>
                <a:gd name="connsiteX164" fmla="*/ 748071 w 843292"/>
                <a:gd name="connsiteY164" fmla="*/ 53300 h 230319"/>
                <a:gd name="connsiteX165" fmla="*/ 736935 w 843292"/>
                <a:gd name="connsiteY165" fmla="*/ 56840 h 230319"/>
                <a:gd name="connsiteX166" fmla="*/ 746811 w 843292"/>
                <a:gd name="connsiteY166" fmla="*/ 68989 h 230319"/>
                <a:gd name="connsiteX167" fmla="*/ 738198 w 843292"/>
                <a:gd name="connsiteY167" fmla="*/ 77087 h 230319"/>
                <a:gd name="connsiteX168" fmla="*/ 725536 w 843292"/>
                <a:gd name="connsiteY168" fmla="*/ 63423 h 230319"/>
                <a:gd name="connsiteX169" fmla="*/ 747828 w 843292"/>
                <a:gd name="connsiteY169" fmla="*/ 47725 h 230319"/>
                <a:gd name="connsiteX170" fmla="*/ 772636 w 843292"/>
                <a:gd name="connsiteY170" fmla="*/ 64940 h 230319"/>
                <a:gd name="connsiteX171" fmla="*/ 796700 w 843292"/>
                <a:gd name="connsiteY171" fmla="*/ 47725 h 230319"/>
                <a:gd name="connsiteX172" fmla="*/ 835689 w 843292"/>
                <a:gd name="connsiteY172" fmla="*/ 86703 h 230319"/>
                <a:gd name="connsiteX173" fmla="*/ 831891 w 843292"/>
                <a:gd name="connsiteY173" fmla="*/ 89235 h 230319"/>
                <a:gd name="connsiteX174" fmla="*/ 827341 w 843292"/>
                <a:gd name="connsiteY174" fmla="*/ 84932 h 230319"/>
                <a:gd name="connsiteX175" fmla="*/ 797199 w 843292"/>
                <a:gd name="connsiteY175" fmla="*/ 53300 h 230319"/>
                <a:gd name="connsiteX176" fmla="*/ 785299 w 843292"/>
                <a:gd name="connsiteY176" fmla="*/ 69496 h 230319"/>
                <a:gd name="connsiteX177" fmla="*/ 790113 w 843292"/>
                <a:gd name="connsiteY177" fmla="*/ 95055 h 230319"/>
                <a:gd name="connsiteX178" fmla="*/ 798724 w 843292"/>
                <a:gd name="connsiteY178" fmla="*/ 129729 h 230319"/>
                <a:gd name="connsiteX179" fmla="*/ 821008 w 843292"/>
                <a:gd name="connsiteY179" fmla="*/ 156811 h 230319"/>
                <a:gd name="connsiteX180" fmla="*/ 832145 w 843292"/>
                <a:gd name="connsiteY180" fmla="*/ 153271 h 230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</a:cxnLst>
              <a:rect l="l" t="t" r="r" b="b"/>
              <a:pathLst>
                <a:path w="843292" h="230319">
                  <a:moveTo>
                    <a:pt x="43296" y="100374"/>
                  </a:moveTo>
                  <a:cubicBezTo>
                    <a:pt x="54442" y="97842"/>
                    <a:pt x="65833" y="95310"/>
                    <a:pt x="65833" y="81644"/>
                  </a:cubicBezTo>
                  <a:cubicBezTo>
                    <a:pt x="65833" y="73546"/>
                    <a:pt x="59002" y="53300"/>
                    <a:pt x="32913" y="53300"/>
                  </a:cubicBezTo>
                  <a:cubicBezTo>
                    <a:pt x="27345" y="53300"/>
                    <a:pt x="12656" y="54562"/>
                    <a:pt x="8604" y="67472"/>
                  </a:cubicBezTo>
                  <a:cubicBezTo>
                    <a:pt x="21521" y="68734"/>
                    <a:pt x="21521" y="79366"/>
                    <a:pt x="21521" y="79873"/>
                  </a:cubicBezTo>
                  <a:cubicBezTo>
                    <a:pt x="21521" y="84678"/>
                    <a:pt x="18232" y="87973"/>
                    <a:pt x="12910" y="87973"/>
                  </a:cubicBezTo>
                  <a:cubicBezTo>
                    <a:pt x="7086" y="87973"/>
                    <a:pt x="0" y="83670"/>
                    <a:pt x="0" y="72275"/>
                  </a:cubicBezTo>
                  <a:cubicBezTo>
                    <a:pt x="0" y="56840"/>
                    <a:pt x="14681" y="47725"/>
                    <a:pt x="32667" y="47725"/>
                  </a:cubicBezTo>
                  <a:cubicBezTo>
                    <a:pt x="70648" y="47725"/>
                    <a:pt x="80268" y="78603"/>
                    <a:pt x="80268" y="90251"/>
                  </a:cubicBezTo>
                  <a:cubicBezTo>
                    <a:pt x="80268" y="112269"/>
                    <a:pt x="60519" y="116818"/>
                    <a:pt x="50136" y="119097"/>
                  </a:cubicBezTo>
                  <a:cubicBezTo>
                    <a:pt x="43042" y="120621"/>
                    <a:pt x="33930" y="122646"/>
                    <a:pt x="33930" y="133523"/>
                  </a:cubicBezTo>
                  <a:cubicBezTo>
                    <a:pt x="33930" y="139598"/>
                    <a:pt x="39244" y="156811"/>
                    <a:pt x="59502" y="156811"/>
                  </a:cubicBezTo>
                  <a:cubicBezTo>
                    <a:pt x="66342" y="156811"/>
                    <a:pt x="75709" y="154279"/>
                    <a:pt x="78497" y="144410"/>
                  </a:cubicBezTo>
                  <a:cubicBezTo>
                    <a:pt x="70394" y="143392"/>
                    <a:pt x="68368" y="136564"/>
                    <a:pt x="68368" y="134032"/>
                  </a:cubicBezTo>
                  <a:cubicBezTo>
                    <a:pt x="68368" y="131245"/>
                    <a:pt x="69885" y="126950"/>
                    <a:pt x="75962" y="126950"/>
                  </a:cubicBezTo>
                  <a:cubicBezTo>
                    <a:pt x="80268" y="126950"/>
                    <a:pt x="86854" y="129983"/>
                    <a:pt x="86854" y="140868"/>
                  </a:cubicBezTo>
                  <a:cubicBezTo>
                    <a:pt x="86854" y="152508"/>
                    <a:pt x="76471" y="162377"/>
                    <a:pt x="59757" y="162377"/>
                  </a:cubicBezTo>
                  <a:cubicBezTo>
                    <a:pt x="30133" y="162377"/>
                    <a:pt x="19749" y="138081"/>
                    <a:pt x="19749" y="124924"/>
                  </a:cubicBezTo>
                  <a:cubicBezTo>
                    <a:pt x="19749" y="105431"/>
                    <a:pt x="36210" y="101891"/>
                    <a:pt x="43296" y="100374"/>
                  </a:cubicBezTo>
                  <a:close/>
                  <a:moveTo>
                    <a:pt x="213204" y="120875"/>
                  </a:moveTo>
                  <a:cubicBezTo>
                    <a:pt x="213204" y="144917"/>
                    <a:pt x="198261" y="162377"/>
                    <a:pt x="176232" y="162377"/>
                  </a:cubicBezTo>
                  <a:cubicBezTo>
                    <a:pt x="144828" y="162377"/>
                    <a:pt x="112162" y="126441"/>
                    <a:pt x="112162" y="89490"/>
                  </a:cubicBezTo>
                  <a:cubicBezTo>
                    <a:pt x="112162" y="63423"/>
                    <a:pt x="128122" y="47725"/>
                    <a:pt x="149135" y="47725"/>
                  </a:cubicBezTo>
                  <a:cubicBezTo>
                    <a:pt x="180537" y="47725"/>
                    <a:pt x="213204" y="83670"/>
                    <a:pt x="213204" y="120875"/>
                  </a:cubicBezTo>
                  <a:close/>
                  <a:moveTo>
                    <a:pt x="149135" y="53300"/>
                  </a:moveTo>
                  <a:cubicBezTo>
                    <a:pt x="139260" y="53300"/>
                    <a:pt x="129893" y="61143"/>
                    <a:pt x="129893" y="79366"/>
                  </a:cubicBezTo>
                  <a:cubicBezTo>
                    <a:pt x="129893" y="92022"/>
                    <a:pt x="136471" y="120112"/>
                    <a:pt x="144575" y="133778"/>
                  </a:cubicBezTo>
                  <a:cubicBezTo>
                    <a:pt x="153949" y="149220"/>
                    <a:pt x="166103" y="156811"/>
                    <a:pt x="175978" y="156811"/>
                  </a:cubicBezTo>
                  <a:cubicBezTo>
                    <a:pt x="188386" y="156811"/>
                    <a:pt x="195481" y="145672"/>
                    <a:pt x="195481" y="130744"/>
                  </a:cubicBezTo>
                  <a:cubicBezTo>
                    <a:pt x="195481" y="119860"/>
                    <a:pt x="189904" y="93793"/>
                    <a:pt x="181800" y="78603"/>
                  </a:cubicBezTo>
                  <a:cubicBezTo>
                    <a:pt x="174461" y="64685"/>
                    <a:pt x="161543" y="53300"/>
                    <a:pt x="149135" y="53300"/>
                  </a:cubicBezTo>
                  <a:close/>
                  <a:moveTo>
                    <a:pt x="283898" y="151746"/>
                  </a:moveTo>
                  <a:lnTo>
                    <a:pt x="304657" y="151746"/>
                  </a:lnTo>
                  <a:cubicBezTo>
                    <a:pt x="308964" y="151746"/>
                    <a:pt x="311498" y="151746"/>
                    <a:pt x="311498" y="156302"/>
                  </a:cubicBezTo>
                  <a:cubicBezTo>
                    <a:pt x="311498" y="159598"/>
                    <a:pt x="309472" y="159598"/>
                    <a:pt x="305166" y="159598"/>
                  </a:cubicBezTo>
                  <a:lnTo>
                    <a:pt x="285416" y="159598"/>
                  </a:lnTo>
                  <a:cubicBezTo>
                    <a:pt x="288960" y="178320"/>
                    <a:pt x="289722" y="182878"/>
                    <a:pt x="293521" y="200592"/>
                  </a:cubicBezTo>
                  <a:cubicBezTo>
                    <a:pt x="295546" y="209960"/>
                    <a:pt x="298333" y="223371"/>
                    <a:pt x="307446" y="223371"/>
                  </a:cubicBezTo>
                  <a:cubicBezTo>
                    <a:pt x="309472" y="223371"/>
                    <a:pt x="314785" y="222862"/>
                    <a:pt x="318082" y="218813"/>
                  </a:cubicBezTo>
                  <a:cubicBezTo>
                    <a:pt x="310489" y="217551"/>
                    <a:pt x="306938" y="211477"/>
                    <a:pt x="306938" y="206420"/>
                  </a:cubicBezTo>
                  <a:cubicBezTo>
                    <a:pt x="306938" y="200846"/>
                    <a:pt x="311498" y="198320"/>
                    <a:pt x="315548" y="198320"/>
                  </a:cubicBezTo>
                  <a:cubicBezTo>
                    <a:pt x="321881" y="198320"/>
                    <a:pt x="328213" y="203379"/>
                    <a:pt x="328213" y="212240"/>
                  </a:cubicBezTo>
                  <a:cubicBezTo>
                    <a:pt x="328213" y="223117"/>
                    <a:pt x="317828" y="228944"/>
                    <a:pt x="307446" y="228944"/>
                  </a:cubicBezTo>
                  <a:cubicBezTo>
                    <a:pt x="282627" y="228944"/>
                    <a:pt x="276297" y="196042"/>
                    <a:pt x="274525" y="187435"/>
                  </a:cubicBezTo>
                  <a:lnTo>
                    <a:pt x="269210" y="159598"/>
                  </a:lnTo>
                  <a:lnTo>
                    <a:pt x="252496" y="159598"/>
                  </a:lnTo>
                  <a:cubicBezTo>
                    <a:pt x="248443" y="159598"/>
                    <a:pt x="245657" y="159598"/>
                    <a:pt x="245657" y="154533"/>
                  </a:cubicBezTo>
                  <a:cubicBezTo>
                    <a:pt x="245657" y="151746"/>
                    <a:pt x="248189" y="151746"/>
                    <a:pt x="251987" y="151746"/>
                  </a:cubicBezTo>
                  <a:lnTo>
                    <a:pt x="267692" y="151746"/>
                  </a:lnTo>
                  <a:lnTo>
                    <a:pt x="249206" y="57349"/>
                  </a:lnTo>
                  <a:cubicBezTo>
                    <a:pt x="246165" y="41652"/>
                    <a:pt x="243631" y="31274"/>
                    <a:pt x="242113" y="25961"/>
                  </a:cubicBezTo>
                  <a:cubicBezTo>
                    <a:pt x="240088" y="17355"/>
                    <a:pt x="236797" y="4200"/>
                    <a:pt x="227678" y="4200"/>
                  </a:cubicBezTo>
                  <a:cubicBezTo>
                    <a:pt x="225144" y="4200"/>
                    <a:pt x="220338" y="4953"/>
                    <a:pt x="217549" y="8748"/>
                  </a:cubicBezTo>
                  <a:cubicBezTo>
                    <a:pt x="225144" y="10018"/>
                    <a:pt x="228695" y="16092"/>
                    <a:pt x="228695" y="21151"/>
                  </a:cubicBezTo>
                  <a:cubicBezTo>
                    <a:pt x="228695" y="26724"/>
                    <a:pt x="224135" y="29249"/>
                    <a:pt x="220084" y="29249"/>
                  </a:cubicBezTo>
                  <a:cubicBezTo>
                    <a:pt x="213752" y="29249"/>
                    <a:pt x="207420" y="24192"/>
                    <a:pt x="207420" y="15331"/>
                  </a:cubicBezTo>
                  <a:cubicBezTo>
                    <a:pt x="207420" y="3945"/>
                    <a:pt x="218312" y="-1375"/>
                    <a:pt x="227678" y="-1375"/>
                  </a:cubicBezTo>
                  <a:cubicBezTo>
                    <a:pt x="254013" y="-1375"/>
                    <a:pt x="264395" y="51775"/>
                    <a:pt x="266167" y="60889"/>
                  </a:cubicBezTo>
                  <a:lnTo>
                    <a:pt x="283898" y="151746"/>
                  </a:lnTo>
                  <a:close/>
                  <a:moveTo>
                    <a:pt x="357267" y="151746"/>
                  </a:moveTo>
                  <a:lnTo>
                    <a:pt x="378789" y="151746"/>
                  </a:lnTo>
                  <a:cubicBezTo>
                    <a:pt x="383095" y="151746"/>
                    <a:pt x="385881" y="151746"/>
                    <a:pt x="385881" y="156557"/>
                  </a:cubicBezTo>
                  <a:cubicBezTo>
                    <a:pt x="385881" y="159598"/>
                    <a:pt x="383603" y="159598"/>
                    <a:pt x="379551" y="159598"/>
                  </a:cubicBezTo>
                  <a:lnTo>
                    <a:pt x="359293" y="159598"/>
                  </a:lnTo>
                  <a:lnTo>
                    <a:pt x="368658" y="197050"/>
                  </a:lnTo>
                  <a:cubicBezTo>
                    <a:pt x="369675" y="200592"/>
                    <a:pt x="369675" y="201099"/>
                    <a:pt x="369675" y="202371"/>
                  </a:cubicBezTo>
                  <a:cubicBezTo>
                    <a:pt x="369675" y="207682"/>
                    <a:pt x="365371" y="208944"/>
                    <a:pt x="362837" y="208944"/>
                  </a:cubicBezTo>
                  <a:cubicBezTo>
                    <a:pt x="356505" y="208944"/>
                    <a:pt x="353970" y="203633"/>
                    <a:pt x="352961" y="199837"/>
                  </a:cubicBezTo>
                  <a:lnTo>
                    <a:pt x="343087" y="159598"/>
                  </a:lnTo>
                  <a:lnTo>
                    <a:pt x="321557" y="159598"/>
                  </a:lnTo>
                  <a:cubicBezTo>
                    <a:pt x="317254" y="159598"/>
                    <a:pt x="314473" y="159598"/>
                    <a:pt x="314473" y="154786"/>
                  </a:cubicBezTo>
                  <a:cubicBezTo>
                    <a:pt x="314473" y="151746"/>
                    <a:pt x="316753" y="151746"/>
                    <a:pt x="320802" y="151746"/>
                  </a:cubicBezTo>
                  <a:lnTo>
                    <a:pt x="341061" y="151746"/>
                  </a:lnTo>
                  <a:lnTo>
                    <a:pt x="322829" y="79112"/>
                  </a:lnTo>
                  <a:cubicBezTo>
                    <a:pt x="322574" y="78095"/>
                    <a:pt x="321557" y="74046"/>
                    <a:pt x="321557" y="70505"/>
                  </a:cubicBezTo>
                  <a:cubicBezTo>
                    <a:pt x="321557" y="57848"/>
                    <a:pt x="329916" y="47725"/>
                    <a:pt x="343087" y="47725"/>
                  </a:cubicBezTo>
                  <a:cubicBezTo>
                    <a:pt x="368658" y="47725"/>
                    <a:pt x="381578" y="85439"/>
                    <a:pt x="381578" y="86703"/>
                  </a:cubicBezTo>
                  <a:cubicBezTo>
                    <a:pt x="381578" y="89235"/>
                    <a:pt x="379551" y="89235"/>
                    <a:pt x="377779" y="89235"/>
                  </a:cubicBezTo>
                  <a:cubicBezTo>
                    <a:pt x="374737" y="89235"/>
                    <a:pt x="374737" y="88981"/>
                    <a:pt x="372710" y="84423"/>
                  </a:cubicBezTo>
                  <a:cubicBezTo>
                    <a:pt x="368150" y="72275"/>
                    <a:pt x="358022" y="53300"/>
                    <a:pt x="343588" y="53300"/>
                  </a:cubicBezTo>
                  <a:cubicBezTo>
                    <a:pt x="336754" y="53300"/>
                    <a:pt x="336754" y="59627"/>
                    <a:pt x="336754" y="63676"/>
                  </a:cubicBezTo>
                  <a:cubicBezTo>
                    <a:pt x="336754" y="65447"/>
                    <a:pt x="336754" y="69496"/>
                    <a:pt x="338526" y="76578"/>
                  </a:cubicBezTo>
                  <a:lnTo>
                    <a:pt x="357267" y="151746"/>
                  </a:lnTo>
                  <a:close/>
                  <a:moveTo>
                    <a:pt x="433798" y="94801"/>
                  </a:moveTo>
                  <a:cubicBezTo>
                    <a:pt x="435069" y="100374"/>
                    <a:pt x="436586" y="105686"/>
                    <a:pt x="437850" y="111253"/>
                  </a:cubicBezTo>
                  <a:cubicBezTo>
                    <a:pt x="441147" y="123654"/>
                    <a:pt x="441147" y="124163"/>
                    <a:pt x="444180" y="129474"/>
                  </a:cubicBezTo>
                  <a:cubicBezTo>
                    <a:pt x="451529" y="142130"/>
                    <a:pt x="462412" y="156811"/>
                    <a:pt x="479889" y="156811"/>
                  </a:cubicBezTo>
                  <a:cubicBezTo>
                    <a:pt x="491535" y="156811"/>
                    <a:pt x="491535" y="143901"/>
                    <a:pt x="491535" y="140106"/>
                  </a:cubicBezTo>
                  <a:cubicBezTo>
                    <a:pt x="491535" y="133269"/>
                    <a:pt x="489766" y="125932"/>
                    <a:pt x="489257" y="123654"/>
                  </a:cubicBezTo>
                  <a:lnTo>
                    <a:pt x="472797" y="57848"/>
                  </a:lnTo>
                  <a:cubicBezTo>
                    <a:pt x="472296" y="56331"/>
                    <a:pt x="472042" y="55069"/>
                    <a:pt x="472042" y="54308"/>
                  </a:cubicBezTo>
                  <a:cubicBezTo>
                    <a:pt x="472042" y="51529"/>
                    <a:pt x="474067" y="47725"/>
                    <a:pt x="479126" y="47725"/>
                  </a:cubicBezTo>
                  <a:cubicBezTo>
                    <a:pt x="482170" y="47725"/>
                    <a:pt x="486476" y="49496"/>
                    <a:pt x="488247" y="54308"/>
                  </a:cubicBezTo>
                  <a:lnTo>
                    <a:pt x="498376" y="94801"/>
                  </a:lnTo>
                  <a:cubicBezTo>
                    <a:pt x="499639" y="100374"/>
                    <a:pt x="501157" y="105686"/>
                    <a:pt x="502427" y="111253"/>
                  </a:cubicBezTo>
                  <a:cubicBezTo>
                    <a:pt x="505718" y="123654"/>
                    <a:pt x="505718" y="124163"/>
                    <a:pt x="508758" y="129474"/>
                  </a:cubicBezTo>
                  <a:cubicBezTo>
                    <a:pt x="516099" y="142130"/>
                    <a:pt x="526990" y="156811"/>
                    <a:pt x="544459" y="156811"/>
                  </a:cubicBezTo>
                  <a:cubicBezTo>
                    <a:pt x="556115" y="156811"/>
                    <a:pt x="556115" y="143901"/>
                    <a:pt x="556115" y="140106"/>
                  </a:cubicBezTo>
                  <a:cubicBezTo>
                    <a:pt x="556115" y="124416"/>
                    <a:pt x="544968" y="94300"/>
                    <a:pt x="541425" y="84169"/>
                  </a:cubicBezTo>
                  <a:cubicBezTo>
                    <a:pt x="538130" y="75570"/>
                    <a:pt x="537375" y="73292"/>
                    <a:pt x="537375" y="67971"/>
                  </a:cubicBezTo>
                  <a:cubicBezTo>
                    <a:pt x="537375" y="56840"/>
                    <a:pt x="544459" y="47725"/>
                    <a:pt x="556613" y="47725"/>
                  </a:cubicBezTo>
                  <a:cubicBezTo>
                    <a:pt x="580169" y="47725"/>
                    <a:pt x="588782" y="85439"/>
                    <a:pt x="588782" y="86703"/>
                  </a:cubicBezTo>
                  <a:cubicBezTo>
                    <a:pt x="588782" y="89235"/>
                    <a:pt x="586755" y="89235"/>
                    <a:pt x="584976" y="89235"/>
                  </a:cubicBezTo>
                  <a:cubicBezTo>
                    <a:pt x="581687" y="89235"/>
                    <a:pt x="581687" y="88727"/>
                    <a:pt x="580670" y="84932"/>
                  </a:cubicBezTo>
                  <a:cubicBezTo>
                    <a:pt x="578643" y="78095"/>
                    <a:pt x="571813" y="53300"/>
                    <a:pt x="557122" y="53300"/>
                  </a:cubicBezTo>
                  <a:cubicBezTo>
                    <a:pt x="551809" y="53300"/>
                    <a:pt x="551555" y="57094"/>
                    <a:pt x="551555" y="60636"/>
                  </a:cubicBezTo>
                  <a:cubicBezTo>
                    <a:pt x="551555" y="66963"/>
                    <a:pt x="554089" y="73546"/>
                    <a:pt x="556115" y="79619"/>
                  </a:cubicBezTo>
                  <a:cubicBezTo>
                    <a:pt x="561174" y="93030"/>
                    <a:pt x="571559" y="121375"/>
                    <a:pt x="571559" y="136056"/>
                  </a:cubicBezTo>
                  <a:cubicBezTo>
                    <a:pt x="571559" y="157320"/>
                    <a:pt x="556868" y="162377"/>
                    <a:pt x="544968" y="162377"/>
                  </a:cubicBezTo>
                  <a:cubicBezTo>
                    <a:pt x="527245" y="162377"/>
                    <a:pt x="514582" y="151245"/>
                    <a:pt x="506988" y="140106"/>
                  </a:cubicBezTo>
                  <a:cubicBezTo>
                    <a:pt x="504962" y="157574"/>
                    <a:pt x="491789" y="162377"/>
                    <a:pt x="480398" y="162377"/>
                  </a:cubicBezTo>
                  <a:cubicBezTo>
                    <a:pt x="465201" y="162377"/>
                    <a:pt x="452793" y="154024"/>
                    <a:pt x="444180" y="142384"/>
                  </a:cubicBezTo>
                  <a:cubicBezTo>
                    <a:pt x="442408" y="154786"/>
                    <a:pt x="433798" y="162377"/>
                    <a:pt x="422915" y="162377"/>
                  </a:cubicBezTo>
                  <a:cubicBezTo>
                    <a:pt x="413794" y="162377"/>
                    <a:pt x="408735" y="156557"/>
                    <a:pt x="404682" y="148966"/>
                  </a:cubicBezTo>
                  <a:cubicBezTo>
                    <a:pt x="399868" y="138842"/>
                    <a:pt x="396578" y="123909"/>
                    <a:pt x="396578" y="123400"/>
                  </a:cubicBezTo>
                  <a:cubicBezTo>
                    <a:pt x="396578" y="120875"/>
                    <a:pt x="399105" y="120875"/>
                    <a:pt x="400377" y="120875"/>
                  </a:cubicBezTo>
                  <a:cubicBezTo>
                    <a:pt x="403666" y="120875"/>
                    <a:pt x="403920" y="121122"/>
                    <a:pt x="405184" y="126695"/>
                  </a:cubicBezTo>
                  <a:cubicBezTo>
                    <a:pt x="409741" y="144410"/>
                    <a:pt x="414557" y="156811"/>
                    <a:pt x="422406" y="156811"/>
                  </a:cubicBezTo>
                  <a:cubicBezTo>
                    <a:pt x="428990" y="156811"/>
                    <a:pt x="428990" y="149467"/>
                    <a:pt x="428990" y="146688"/>
                  </a:cubicBezTo>
                  <a:cubicBezTo>
                    <a:pt x="428990" y="142639"/>
                    <a:pt x="428228" y="137827"/>
                    <a:pt x="427219" y="133778"/>
                  </a:cubicBezTo>
                  <a:lnTo>
                    <a:pt x="408226" y="57848"/>
                  </a:lnTo>
                  <a:cubicBezTo>
                    <a:pt x="407718" y="56331"/>
                    <a:pt x="407464" y="55069"/>
                    <a:pt x="407464" y="54308"/>
                  </a:cubicBezTo>
                  <a:cubicBezTo>
                    <a:pt x="407464" y="51529"/>
                    <a:pt x="409488" y="47725"/>
                    <a:pt x="414557" y="47725"/>
                  </a:cubicBezTo>
                  <a:cubicBezTo>
                    <a:pt x="417592" y="47725"/>
                    <a:pt x="421898" y="49496"/>
                    <a:pt x="423670" y="54308"/>
                  </a:cubicBezTo>
                  <a:lnTo>
                    <a:pt x="433798" y="94801"/>
                  </a:lnTo>
                  <a:close/>
                  <a:moveTo>
                    <a:pt x="671055" y="65447"/>
                  </a:moveTo>
                  <a:cubicBezTo>
                    <a:pt x="673834" y="53045"/>
                    <a:pt x="683209" y="47725"/>
                    <a:pt x="692066" y="47725"/>
                  </a:cubicBezTo>
                  <a:cubicBezTo>
                    <a:pt x="701441" y="47725"/>
                    <a:pt x="706755" y="54053"/>
                    <a:pt x="710552" y="61899"/>
                  </a:cubicBezTo>
                  <a:cubicBezTo>
                    <a:pt x="715113" y="71521"/>
                    <a:pt x="718156" y="86202"/>
                    <a:pt x="718156" y="86703"/>
                  </a:cubicBezTo>
                  <a:cubicBezTo>
                    <a:pt x="718156" y="89235"/>
                    <a:pt x="716129" y="89235"/>
                    <a:pt x="714351" y="89235"/>
                  </a:cubicBezTo>
                  <a:cubicBezTo>
                    <a:pt x="711315" y="89235"/>
                    <a:pt x="711060" y="88981"/>
                    <a:pt x="709543" y="83415"/>
                  </a:cubicBezTo>
                  <a:cubicBezTo>
                    <a:pt x="705999" y="69243"/>
                    <a:pt x="701187" y="53300"/>
                    <a:pt x="692575" y="53300"/>
                  </a:cubicBezTo>
                  <a:cubicBezTo>
                    <a:pt x="685991" y="53300"/>
                    <a:pt x="685991" y="60128"/>
                    <a:pt x="685991" y="63676"/>
                  </a:cubicBezTo>
                  <a:cubicBezTo>
                    <a:pt x="685991" y="65447"/>
                    <a:pt x="685991" y="69496"/>
                    <a:pt x="687759" y="76578"/>
                  </a:cubicBezTo>
                  <a:lnTo>
                    <a:pt x="704983" y="145418"/>
                  </a:lnTo>
                  <a:cubicBezTo>
                    <a:pt x="705999" y="148966"/>
                    <a:pt x="705999" y="149467"/>
                    <a:pt x="705999" y="150737"/>
                  </a:cubicBezTo>
                  <a:cubicBezTo>
                    <a:pt x="705999" y="156050"/>
                    <a:pt x="701696" y="157320"/>
                    <a:pt x="699161" y="157320"/>
                  </a:cubicBezTo>
                  <a:cubicBezTo>
                    <a:pt x="691056" y="157320"/>
                    <a:pt x="689285" y="148713"/>
                    <a:pt x="689031" y="147441"/>
                  </a:cubicBezTo>
                  <a:cubicBezTo>
                    <a:pt x="684219" y="158328"/>
                    <a:pt x="676114" y="162377"/>
                    <a:pt x="668012" y="162377"/>
                  </a:cubicBezTo>
                  <a:cubicBezTo>
                    <a:pt x="639904" y="162377"/>
                    <a:pt x="610026" y="123909"/>
                    <a:pt x="610026" y="86956"/>
                  </a:cubicBezTo>
                  <a:cubicBezTo>
                    <a:pt x="610026" y="65447"/>
                    <a:pt x="621675" y="47725"/>
                    <a:pt x="640667" y="47725"/>
                  </a:cubicBezTo>
                  <a:cubicBezTo>
                    <a:pt x="649780" y="47725"/>
                    <a:pt x="660925" y="53045"/>
                    <a:pt x="671055" y="65447"/>
                  </a:cubicBezTo>
                  <a:close/>
                  <a:moveTo>
                    <a:pt x="684727" y="129729"/>
                  </a:moveTo>
                  <a:lnTo>
                    <a:pt x="672824" y="81899"/>
                  </a:lnTo>
                  <a:cubicBezTo>
                    <a:pt x="670801" y="73799"/>
                    <a:pt x="655103" y="53300"/>
                    <a:pt x="641167" y="53300"/>
                  </a:cubicBezTo>
                  <a:cubicBezTo>
                    <a:pt x="629267" y="53300"/>
                    <a:pt x="627242" y="68226"/>
                    <a:pt x="627242" y="75824"/>
                  </a:cubicBezTo>
                  <a:cubicBezTo>
                    <a:pt x="627242" y="88472"/>
                    <a:pt x="635092" y="118089"/>
                    <a:pt x="639650" y="128721"/>
                  </a:cubicBezTo>
                  <a:cubicBezTo>
                    <a:pt x="645982" y="144155"/>
                    <a:pt x="657627" y="156811"/>
                    <a:pt x="668012" y="156811"/>
                  </a:cubicBezTo>
                  <a:cubicBezTo>
                    <a:pt x="679157" y="156811"/>
                    <a:pt x="685489" y="143647"/>
                    <a:pt x="685489" y="133024"/>
                  </a:cubicBezTo>
                  <a:cubicBezTo>
                    <a:pt x="685489" y="132515"/>
                    <a:pt x="685235" y="131245"/>
                    <a:pt x="684727" y="129729"/>
                  </a:cubicBezTo>
                  <a:close/>
                  <a:moveTo>
                    <a:pt x="832145" y="153271"/>
                  </a:moveTo>
                  <a:cubicBezTo>
                    <a:pt x="822017" y="150737"/>
                    <a:pt x="822017" y="141369"/>
                    <a:pt x="822017" y="141122"/>
                  </a:cubicBezTo>
                  <a:cubicBezTo>
                    <a:pt x="822017" y="137827"/>
                    <a:pt x="824297" y="133024"/>
                    <a:pt x="830882" y="133024"/>
                  </a:cubicBezTo>
                  <a:cubicBezTo>
                    <a:pt x="835443" y="133024"/>
                    <a:pt x="843292" y="136564"/>
                    <a:pt x="843292" y="146433"/>
                  </a:cubicBezTo>
                  <a:cubicBezTo>
                    <a:pt x="843292" y="159343"/>
                    <a:pt x="828604" y="162377"/>
                    <a:pt x="821262" y="162377"/>
                  </a:cubicBezTo>
                  <a:cubicBezTo>
                    <a:pt x="807329" y="162377"/>
                    <a:pt x="798970" y="149975"/>
                    <a:pt x="796446" y="145171"/>
                  </a:cubicBezTo>
                  <a:cubicBezTo>
                    <a:pt x="790868" y="160353"/>
                    <a:pt x="778460" y="162377"/>
                    <a:pt x="772136" y="162377"/>
                  </a:cubicBezTo>
                  <a:cubicBezTo>
                    <a:pt x="746811" y="162377"/>
                    <a:pt x="733137" y="129220"/>
                    <a:pt x="733137" y="123400"/>
                  </a:cubicBezTo>
                  <a:cubicBezTo>
                    <a:pt x="733137" y="120875"/>
                    <a:pt x="735663" y="120875"/>
                    <a:pt x="736935" y="120875"/>
                  </a:cubicBezTo>
                  <a:cubicBezTo>
                    <a:pt x="740224" y="120875"/>
                    <a:pt x="740224" y="121122"/>
                    <a:pt x="741495" y="125171"/>
                  </a:cubicBezTo>
                  <a:cubicBezTo>
                    <a:pt x="748326" y="146942"/>
                    <a:pt x="761499" y="156811"/>
                    <a:pt x="771627" y="156811"/>
                  </a:cubicBezTo>
                  <a:cubicBezTo>
                    <a:pt x="778969" y="156811"/>
                    <a:pt x="783781" y="150991"/>
                    <a:pt x="783781" y="140868"/>
                  </a:cubicBezTo>
                  <a:cubicBezTo>
                    <a:pt x="783781" y="134793"/>
                    <a:pt x="780738" y="122392"/>
                    <a:pt x="778460" y="113022"/>
                  </a:cubicBezTo>
                  <a:cubicBezTo>
                    <a:pt x="775679" y="102645"/>
                    <a:pt x="775425" y="101637"/>
                    <a:pt x="772636" y="89997"/>
                  </a:cubicBezTo>
                  <a:cubicBezTo>
                    <a:pt x="768584" y="73546"/>
                    <a:pt x="763271" y="53300"/>
                    <a:pt x="748071" y="53300"/>
                  </a:cubicBezTo>
                  <a:cubicBezTo>
                    <a:pt x="747319" y="53300"/>
                    <a:pt x="741241" y="53300"/>
                    <a:pt x="736935" y="56840"/>
                  </a:cubicBezTo>
                  <a:cubicBezTo>
                    <a:pt x="744531" y="58865"/>
                    <a:pt x="746811" y="65192"/>
                    <a:pt x="746811" y="68989"/>
                  </a:cubicBezTo>
                  <a:cubicBezTo>
                    <a:pt x="746811" y="75570"/>
                    <a:pt x="741495" y="77087"/>
                    <a:pt x="738198" y="77087"/>
                  </a:cubicBezTo>
                  <a:cubicBezTo>
                    <a:pt x="731866" y="77087"/>
                    <a:pt x="725536" y="71775"/>
                    <a:pt x="725536" y="63423"/>
                  </a:cubicBezTo>
                  <a:cubicBezTo>
                    <a:pt x="725536" y="53552"/>
                    <a:pt x="736172" y="47725"/>
                    <a:pt x="747828" y="47725"/>
                  </a:cubicBezTo>
                  <a:cubicBezTo>
                    <a:pt x="759981" y="47725"/>
                    <a:pt x="768330" y="57349"/>
                    <a:pt x="772636" y="64940"/>
                  </a:cubicBezTo>
                  <a:cubicBezTo>
                    <a:pt x="777705" y="50513"/>
                    <a:pt x="790113" y="47725"/>
                    <a:pt x="796700" y="47725"/>
                  </a:cubicBezTo>
                  <a:cubicBezTo>
                    <a:pt x="822780" y="47725"/>
                    <a:pt x="835689" y="81644"/>
                    <a:pt x="835689" y="86703"/>
                  </a:cubicBezTo>
                  <a:cubicBezTo>
                    <a:pt x="835689" y="89235"/>
                    <a:pt x="833663" y="89235"/>
                    <a:pt x="831891" y="89235"/>
                  </a:cubicBezTo>
                  <a:cubicBezTo>
                    <a:pt x="828858" y="89235"/>
                    <a:pt x="828604" y="88981"/>
                    <a:pt x="827341" y="84932"/>
                  </a:cubicBezTo>
                  <a:cubicBezTo>
                    <a:pt x="820500" y="63169"/>
                    <a:pt x="807837" y="53300"/>
                    <a:pt x="797199" y="53300"/>
                  </a:cubicBezTo>
                  <a:cubicBezTo>
                    <a:pt x="792140" y="53300"/>
                    <a:pt x="785299" y="56331"/>
                    <a:pt x="785299" y="69496"/>
                  </a:cubicBezTo>
                  <a:cubicBezTo>
                    <a:pt x="785299" y="75570"/>
                    <a:pt x="788087" y="86449"/>
                    <a:pt x="790113" y="95055"/>
                  </a:cubicBezTo>
                  <a:cubicBezTo>
                    <a:pt x="792895" y="105686"/>
                    <a:pt x="796700" y="121375"/>
                    <a:pt x="798724" y="129729"/>
                  </a:cubicBezTo>
                  <a:cubicBezTo>
                    <a:pt x="802267" y="142893"/>
                    <a:pt x="809100" y="156811"/>
                    <a:pt x="821008" y="156811"/>
                  </a:cubicBezTo>
                  <a:cubicBezTo>
                    <a:pt x="821763" y="156811"/>
                    <a:pt x="828096" y="156811"/>
                    <a:pt x="832145" y="153271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42" name="任意多边形: 形状 41">
              <a:extLst>
                <a:ext uri="{FF2B5EF4-FFF2-40B4-BE49-F238E27FC236}">
                  <a16:creationId xmlns:a16="http://schemas.microsoft.com/office/drawing/2014/main" id="{89CE47E6-7C8C-4087-4CD9-7562935CF98D}"/>
                </a:ext>
              </a:extLst>
            </p:cNvPr>
            <p:cNvSpPr/>
            <p:nvPr>
              <p:custDataLst>
                <p:tags r:id="rId37"/>
              </p:custDataLst>
            </p:nvPr>
          </p:nvSpPr>
          <p:spPr>
            <a:xfrm flipV="1">
              <a:off x="9959481" y="-15668861"/>
              <a:ext cx="58747" cy="253090"/>
            </a:xfrm>
            <a:custGeom>
              <a:avLst/>
              <a:gdLst>
                <a:gd name="connsiteX0" fmla="*/ 58747 w 58747"/>
                <a:gd name="connsiteY0" fmla="*/ 1159 h 253090"/>
                <a:gd name="connsiteX1" fmla="*/ 54442 w 58747"/>
                <a:gd name="connsiteY1" fmla="*/ 6724 h 253090"/>
                <a:gd name="connsiteX2" fmla="*/ 14689 w 58747"/>
                <a:gd name="connsiteY2" fmla="*/ 125171 h 253090"/>
                <a:gd name="connsiteX3" fmla="*/ 55459 w 58747"/>
                <a:gd name="connsiteY3" fmla="*/ 244880 h 253090"/>
                <a:gd name="connsiteX4" fmla="*/ 58747 w 58747"/>
                <a:gd name="connsiteY4" fmla="*/ 249183 h 253090"/>
                <a:gd name="connsiteX5" fmla="*/ 56214 w 58747"/>
                <a:gd name="connsiteY5" fmla="*/ 251716 h 253090"/>
                <a:gd name="connsiteX6" fmla="*/ 15952 w 58747"/>
                <a:gd name="connsiteY6" fmla="*/ 202361 h 253090"/>
                <a:gd name="connsiteX7" fmla="*/ 0 w 58747"/>
                <a:gd name="connsiteY7" fmla="*/ 125171 h 253090"/>
                <a:gd name="connsiteX8" fmla="*/ 16715 w 58747"/>
                <a:gd name="connsiteY8" fmla="*/ 46208 h 253090"/>
                <a:gd name="connsiteX9" fmla="*/ 56214 w 58747"/>
                <a:gd name="connsiteY9" fmla="*/ -1375 h 253090"/>
                <a:gd name="connsiteX10" fmla="*/ 58747 w 58747"/>
                <a:gd name="connsiteY10" fmla="*/ 1159 h 253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8747" h="253090">
                  <a:moveTo>
                    <a:pt x="58747" y="1159"/>
                  </a:moveTo>
                  <a:cubicBezTo>
                    <a:pt x="58747" y="1912"/>
                    <a:pt x="58747" y="2421"/>
                    <a:pt x="54442" y="6724"/>
                  </a:cubicBezTo>
                  <a:cubicBezTo>
                    <a:pt x="22792" y="38611"/>
                    <a:pt x="14689" y="86449"/>
                    <a:pt x="14689" y="125171"/>
                  </a:cubicBezTo>
                  <a:cubicBezTo>
                    <a:pt x="14689" y="169205"/>
                    <a:pt x="24310" y="213248"/>
                    <a:pt x="55459" y="244880"/>
                  </a:cubicBezTo>
                  <a:cubicBezTo>
                    <a:pt x="58747" y="247921"/>
                    <a:pt x="58747" y="248430"/>
                    <a:pt x="58747" y="249183"/>
                  </a:cubicBezTo>
                  <a:cubicBezTo>
                    <a:pt x="58747" y="250954"/>
                    <a:pt x="57731" y="251716"/>
                    <a:pt x="56214" y="251716"/>
                  </a:cubicBezTo>
                  <a:cubicBezTo>
                    <a:pt x="53679" y="251716"/>
                    <a:pt x="30895" y="234502"/>
                    <a:pt x="15952" y="202361"/>
                  </a:cubicBezTo>
                  <a:cubicBezTo>
                    <a:pt x="3035" y="174525"/>
                    <a:pt x="0" y="146433"/>
                    <a:pt x="0" y="125171"/>
                  </a:cubicBezTo>
                  <a:cubicBezTo>
                    <a:pt x="0" y="105431"/>
                    <a:pt x="2780" y="74809"/>
                    <a:pt x="16715" y="46208"/>
                  </a:cubicBezTo>
                  <a:cubicBezTo>
                    <a:pt x="31904" y="15077"/>
                    <a:pt x="53679" y="-1375"/>
                    <a:pt x="56214" y="-1375"/>
                  </a:cubicBezTo>
                  <a:cubicBezTo>
                    <a:pt x="57731" y="-1375"/>
                    <a:pt x="58747" y="-612"/>
                    <a:pt x="58747" y="1159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43" name="任意多边形: 形状 42">
              <a:extLst>
                <a:ext uri="{FF2B5EF4-FFF2-40B4-BE49-F238E27FC236}">
                  <a16:creationId xmlns:a16="http://schemas.microsoft.com/office/drawing/2014/main" id="{BC9761A5-015F-4016-2917-F0D9682920E8}"/>
                </a:ext>
              </a:extLst>
            </p:cNvPr>
            <p:cNvSpPr/>
            <p:nvPr>
              <p:custDataLst>
                <p:tags r:id="rId38"/>
              </p:custDataLst>
            </p:nvPr>
          </p:nvSpPr>
          <p:spPr>
            <a:xfrm flipV="1">
              <a:off x="10038970" y="-15652665"/>
              <a:ext cx="288682" cy="175646"/>
            </a:xfrm>
            <a:custGeom>
              <a:avLst/>
              <a:gdLst>
                <a:gd name="connsiteX0" fmla="*/ 264621 w 288682"/>
                <a:gd name="connsiteY0" fmla="*/ 156301 h 175646"/>
                <a:gd name="connsiteX1" fmla="*/ 274248 w 288682"/>
                <a:gd name="connsiteY1" fmla="*/ 161866 h 175646"/>
                <a:gd name="connsiteX2" fmla="*/ 288682 w 288682"/>
                <a:gd name="connsiteY2" fmla="*/ 162375 h 175646"/>
                <a:gd name="connsiteX3" fmla="*/ 288682 w 288682"/>
                <a:gd name="connsiteY3" fmla="*/ 174269 h 175646"/>
                <a:gd name="connsiteX4" fmla="*/ 261586 w 288682"/>
                <a:gd name="connsiteY4" fmla="*/ 173506 h 175646"/>
                <a:gd name="connsiteX5" fmla="*/ 227147 w 288682"/>
                <a:gd name="connsiteY5" fmla="*/ 174269 h 175646"/>
                <a:gd name="connsiteX6" fmla="*/ 227147 w 288682"/>
                <a:gd name="connsiteY6" fmla="*/ 162375 h 175646"/>
                <a:gd name="connsiteX7" fmla="*/ 252973 w 288682"/>
                <a:gd name="connsiteY7" fmla="*/ 159588 h 175646"/>
                <a:gd name="connsiteX8" fmla="*/ 209416 w 288682"/>
                <a:gd name="connsiteY8" fmla="*/ 46461 h 175646"/>
                <a:gd name="connsiteX9" fmla="*/ 164595 w 288682"/>
                <a:gd name="connsiteY9" fmla="*/ 162375 h 175646"/>
                <a:gd name="connsiteX10" fmla="*/ 188904 w 288682"/>
                <a:gd name="connsiteY10" fmla="*/ 162375 h 175646"/>
                <a:gd name="connsiteX11" fmla="*/ 188904 w 288682"/>
                <a:gd name="connsiteY11" fmla="*/ 174269 h 175646"/>
                <a:gd name="connsiteX12" fmla="*/ 144592 w 288682"/>
                <a:gd name="connsiteY12" fmla="*/ 173506 h 175646"/>
                <a:gd name="connsiteX13" fmla="*/ 105848 w 288682"/>
                <a:gd name="connsiteY13" fmla="*/ 174269 h 175646"/>
                <a:gd name="connsiteX14" fmla="*/ 105848 w 288682"/>
                <a:gd name="connsiteY14" fmla="*/ 162375 h 175646"/>
                <a:gd name="connsiteX15" fmla="*/ 127623 w 288682"/>
                <a:gd name="connsiteY15" fmla="*/ 162375 h 175646"/>
                <a:gd name="connsiteX16" fmla="*/ 138006 w 288682"/>
                <a:gd name="connsiteY16" fmla="*/ 135545 h 175646"/>
                <a:gd name="connsiteX17" fmla="*/ 103567 w 288682"/>
                <a:gd name="connsiteY17" fmla="*/ 46461 h 175646"/>
                <a:gd name="connsiteX18" fmla="*/ 58747 w 288682"/>
                <a:gd name="connsiteY18" fmla="*/ 162375 h 175646"/>
                <a:gd name="connsiteX19" fmla="*/ 83056 w 288682"/>
                <a:gd name="connsiteY19" fmla="*/ 162375 h 175646"/>
                <a:gd name="connsiteX20" fmla="*/ 83056 w 288682"/>
                <a:gd name="connsiteY20" fmla="*/ 174269 h 175646"/>
                <a:gd name="connsiteX21" fmla="*/ 38743 w 288682"/>
                <a:gd name="connsiteY21" fmla="*/ 173506 h 175646"/>
                <a:gd name="connsiteX22" fmla="*/ 0 w 288682"/>
                <a:gd name="connsiteY22" fmla="*/ 174269 h 175646"/>
                <a:gd name="connsiteX23" fmla="*/ 0 w 288682"/>
                <a:gd name="connsiteY23" fmla="*/ 162375 h 175646"/>
                <a:gd name="connsiteX24" fmla="*/ 21774 w 288682"/>
                <a:gd name="connsiteY24" fmla="*/ 162375 h 175646"/>
                <a:gd name="connsiteX25" fmla="*/ 82556 w 288682"/>
                <a:gd name="connsiteY25" fmla="*/ 5204 h 175646"/>
                <a:gd name="connsiteX26" fmla="*/ 91413 w 288682"/>
                <a:gd name="connsiteY26" fmla="*/ -1377 h 175646"/>
                <a:gd name="connsiteX27" fmla="*/ 100279 w 288682"/>
                <a:gd name="connsiteY27" fmla="*/ 5204 h 175646"/>
                <a:gd name="connsiteX28" fmla="*/ 144337 w 288682"/>
                <a:gd name="connsiteY28" fmla="*/ 119095 h 175646"/>
                <a:gd name="connsiteX29" fmla="*/ 188403 w 288682"/>
                <a:gd name="connsiteY29" fmla="*/ 5204 h 175646"/>
                <a:gd name="connsiteX30" fmla="*/ 197261 w 288682"/>
                <a:gd name="connsiteY30" fmla="*/ -1377 h 175646"/>
                <a:gd name="connsiteX31" fmla="*/ 206127 w 288682"/>
                <a:gd name="connsiteY31" fmla="*/ 5204 h 175646"/>
                <a:gd name="connsiteX32" fmla="*/ 264621 w 288682"/>
                <a:gd name="connsiteY32" fmla="*/ 156301 h 175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88682" h="175646">
                  <a:moveTo>
                    <a:pt x="264621" y="156301"/>
                  </a:moveTo>
                  <a:cubicBezTo>
                    <a:pt x="266146" y="160604"/>
                    <a:pt x="266390" y="161105"/>
                    <a:pt x="274248" y="161866"/>
                  </a:cubicBezTo>
                  <a:cubicBezTo>
                    <a:pt x="279310" y="162375"/>
                    <a:pt x="284630" y="162375"/>
                    <a:pt x="288682" y="162375"/>
                  </a:cubicBezTo>
                  <a:lnTo>
                    <a:pt x="288682" y="174269"/>
                  </a:lnTo>
                  <a:cubicBezTo>
                    <a:pt x="281844" y="174015"/>
                    <a:pt x="272977" y="173506"/>
                    <a:pt x="261586" y="173506"/>
                  </a:cubicBezTo>
                  <a:cubicBezTo>
                    <a:pt x="251964" y="173506"/>
                    <a:pt x="236259" y="173506"/>
                    <a:pt x="227147" y="174269"/>
                  </a:cubicBezTo>
                  <a:lnTo>
                    <a:pt x="227147" y="162375"/>
                  </a:lnTo>
                  <a:cubicBezTo>
                    <a:pt x="233479" y="162375"/>
                    <a:pt x="245633" y="162375"/>
                    <a:pt x="252973" y="159588"/>
                  </a:cubicBezTo>
                  <a:lnTo>
                    <a:pt x="209416" y="46461"/>
                  </a:lnTo>
                  <a:lnTo>
                    <a:pt x="164595" y="162375"/>
                  </a:lnTo>
                  <a:lnTo>
                    <a:pt x="188904" y="162375"/>
                  </a:lnTo>
                  <a:lnTo>
                    <a:pt x="188904" y="174269"/>
                  </a:lnTo>
                  <a:cubicBezTo>
                    <a:pt x="179284" y="173506"/>
                    <a:pt x="155483" y="173506"/>
                    <a:pt x="144592" y="173506"/>
                  </a:cubicBezTo>
                  <a:cubicBezTo>
                    <a:pt x="134717" y="173506"/>
                    <a:pt x="114713" y="173506"/>
                    <a:pt x="105848" y="174269"/>
                  </a:cubicBezTo>
                  <a:lnTo>
                    <a:pt x="105848" y="162375"/>
                  </a:lnTo>
                  <a:lnTo>
                    <a:pt x="127623" y="162375"/>
                  </a:lnTo>
                  <a:lnTo>
                    <a:pt x="138006" y="135545"/>
                  </a:lnTo>
                  <a:lnTo>
                    <a:pt x="103567" y="46461"/>
                  </a:lnTo>
                  <a:lnTo>
                    <a:pt x="58747" y="162375"/>
                  </a:lnTo>
                  <a:lnTo>
                    <a:pt x="83056" y="162375"/>
                  </a:lnTo>
                  <a:lnTo>
                    <a:pt x="83056" y="174269"/>
                  </a:lnTo>
                  <a:cubicBezTo>
                    <a:pt x="73435" y="173506"/>
                    <a:pt x="49635" y="173506"/>
                    <a:pt x="38743" y="173506"/>
                  </a:cubicBezTo>
                  <a:cubicBezTo>
                    <a:pt x="28869" y="173506"/>
                    <a:pt x="8865" y="173506"/>
                    <a:pt x="0" y="174269"/>
                  </a:cubicBezTo>
                  <a:lnTo>
                    <a:pt x="0" y="162375"/>
                  </a:lnTo>
                  <a:lnTo>
                    <a:pt x="21774" y="162375"/>
                  </a:lnTo>
                  <a:lnTo>
                    <a:pt x="82556" y="5204"/>
                  </a:lnTo>
                  <a:cubicBezTo>
                    <a:pt x="84072" y="1155"/>
                    <a:pt x="85082" y="-1377"/>
                    <a:pt x="91413" y="-1377"/>
                  </a:cubicBezTo>
                  <a:cubicBezTo>
                    <a:pt x="97744" y="-1377"/>
                    <a:pt x="98761" y="1155"/>
                    <a:pt x="100279" y="5204"/>
                  </a:cubicBezTo>
                  <a:lnTo>
                    <a:pt x="144337" y="119095"/>
                  </a:lnTo>
                  <a:lnTo>
                    <a:pt x="188403" y="5204"/>
                  </a:lnTo>
                  <a:cubicBezTo>
                    <a:pt x="189921" y="1155"/>
                    <a:pt x="190930" y="-1377"/>
                    <a:pt x="197261" y="-1377"/>
                  </a:cubicBezTo>
                  <a:cubicBezTo>
                    <a:pt x="203593" y="-1377"/>
                    <a:pt x="204610" y="1155"/>
                    <a:pt x="206127" y="5204"/>
                  </a:cubicBezTo>
                  <a:lnTo>
                    <a:pt x="264621" y="156301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44" name="任意多边形: 形状 43">
              <a:extLst>
                <a:ext uri="{FF2B5EF4-FFF2-40B4-BE49-F238E27FC236}">
                  <a16:creationId xmlns:a16="http://schemas.microsoft.com/office/drawing/2014/main" id="{6B4F2A11-1E22-D14E-6EA7-DE69D0B06576}"/>
                </a:ext>
              </a:extLst>
            </p:cNvPr>
            <p:cNvSpPr/>
            <p:nvPr>
              <p:custDataLst>
                <p:tags r:id="rId39"/>
              </p:custDataLst>
            </p:nvPr>
          </p:nvSpPr>
          <p:spPr>
            <a:xfrm flipV="1">
              <a:off x="10344828" y="-15713139"/>
              <a:ext cx="278462" cy="124759"/>
            </a:xfrm>
            <a:custGeom>
              <a:avLst/>
              <a:gdLst>
                <a:gd name="connsiteX0" fmla="*/ 90429 w 278462"/>
                <a:gd name="connsiteY0" fmla="*/ 118055 h 124759"/>
                <a:gd name="connsiteX1" fmla="*/ 91135 w 278462"/>
                <a:gd name="connsiteY1" fmla="*/ 120899 h 124759"/>
                <a:gd name="connsiteX2" fmla="*/ 88300 w 278462"/>
                <a:gd name="connsiteY2" fmla="*/ 123376 h 124759"/>
                <a:gd name="connsiteX3" fmla="*/ 65603 w 278462"/>
                <a:gd name="connsiteY3" fmla="*/ 121605 h 124759"/>
                <a:gd name="connsiteX4" fmla="*/ 61702 w 278462"/>
                <a:gd name="connsiteY4" fmla="*/ 117533 h 124759"/>
                <a:gd name="connsiteX5" fmla="*/ 66310 w 278462"/>
                <a:gd name="connsiteY5" fmla="*/ 115047 h 124759"/>
                <a:gd name="connsiteX6" fmla="*/ 74826 w 278462"/>
                <a:gd name="connsiteY6" fmla="*/ 112387 h 124759"/>
                <a:gd name="connsiteX7" fmla="*/ 74111 w 278462"/>
                <a:gd name="connsiteY7" fmla="*/ 108489 h 124759"/>
                <a:gd name="connsiteX8" fmla="*/ 64006 w 278462"/>
                <a:gd name="connsiteY8" fmla="*/ 68082 h 124759"/>
                <a:gd name="connsiteX9" fmla="*/ 45743 w 278462"/>
                <a:gd name="connsiteY9" fmla="*/ 78539 h 124759"/>
                <a:gd name="connsiteX10" fmla="*/ 0 w 278462"/>
                <a:gd name="connsiteY10" fmla="*/ 28034 h 124759"/>
                <a:gd name="connsiteX11" fmla="*/ 26772 w 278462"/>
                <a:gd name="connsiteY11" fmla="*/ -1384 h 124759"/>
                <a:gd name="connsiteX12" fmla="*/ 51947 w 278462"/>
                <a:gd name="connsiteY12" fmla="*/ 11019 h 124759"/>
                <a:gd name="connsiteX13" fmla="*/ 70210 w 278462"/>
                <a:gd name="connsiteY13" fmla="*/ -1384 h 124759"/>
                <a:gd name="connsiteX14" fmla="*/ 84224 w 278462"/>
                <a:gd name="connsiteY14" fmla="*/ 8009 h 124759"/>
                <a:gd name="connsiteX15" fmla="*/ 90429 w 278462"/>
                <a:gd name="connsiteY15" fmla="*/ 25731 h 124759"/>
                <a:gd name="connsiteX16" fmla="*/ 87592 w 278462"/>
                <a:gd name="connsiteY16" fmla="*/ 28034 h 124759"/>
                <a:gd name="connsiteX17" fmla="*/ 83691 w 278462"/>
                <a:gd name="connsiteY17" fmla="*/ 22540 h 124759"/>
                <a:gd name="connsiteX18" fmla="*/ 70743 w 278462"/>
                <a:gd name="connsiteY18" fmla="*/ 3578 h 124759"/>
                <a:gd name="connsiteX19" fmla="*/ 64895 w 278462"/>
                <a:gd name="connsiteY19" fmla="*/ 12258 h 124759"/>
                <a:gd name="connsiteX20" fmla="*/ 65778 w 278462"/>
                <a:gd name="connsiteY20" fmla="*/ 19530 h 124759"/>
                <a:gd name="connsiteX21" fmla="*/ 90429 w 278462"/>
                <a:gd name="connsiteY21" fmla="*/ 118055 h 124759"/>
                <a:gd name="connsiteX22" fmla="*/ 52662 w 278462"/>
                <a:gd name="connsiteY22" fmla="*/ 22540 h 124759"/>
                <a:gd name="connsiteX23" fmla="*/ 43613 w 278462"/>
                <a:gd name="connsiteY23" fmla="*/ 10670 h 124759"/>
                <a:gd name="connsiteX24" fmla="*/ 27304 w 278462"/>
                <a:gd name="connsiteY24" fmla="*/ 3578 h 124759"/>
                <a:gd name="connsiteX25" fmla="*/ 14355 w 278462"/>
                <a:gd name="connsiteY25" fmla="*/ 20769 h 124759"/>
                <a:gd name="connsiteX26" fmla="*/ 23578 w 278462"/>
                <a:gd name="connsiteY26" fmla="*/ 56745 h 124759"/>
                <a:gd name="connsiteX27" fmla="*/ 45743 w 278462"/>
                <a:gd name="connsiteY27" fmla="*/ 73576 h 124759"/>
                <a:gd name="connsiteX28" fmla="*/ 61528 w 278462"/>
                <a:gd name="connsiteY28" fmla="*/ 58157 h 124759"/>
                <a:gd name="connsiteX29" fmla="*/ 60996 w 278462"/>
                <a:gd name="connsiteY29" fmla="*/ 55681 h 124759"/>
                <a:gd name="connsiteX30" fmla="*/ 52662 w 278462"/>
                <a:gd name="connsiteY30" fmla="*/ 22540 h 124759"/>
                <a:gd name="connsiteX31" fmla="*/ 134330 w 278462"/>
                <a:gd name="connsiteY31" fmla="*/ 40794 h 124759"/>
                <a:gd name="connsiteX32" fmla="*/ 162873 w 278462"/>
                <a:gd name="connsiteY32" fmla="*/ 44517 h 124759"/>
                <a:gd name="connsiteX33" fmla="*/ 178475 w 278462"/>
                <a:gd name="connsiteY33" fmla="*/ 62946 h 124759"/>
                <a:gd name="connsiteX34" fmla="*/ 156494 w 278462"/>
                <a:gd name="connsiteY34" fmla="*/ 78539 h 124759"/>
                <a:gd name="connsiteX35" fmla="*/ 106486 w 278462"/>
                <a:gd name="connsiteY35" fmla="*/ 31932 h 124759"/>
                <a:gd name="connsiteX36" fmla="*/ 138405 w 278462"/>
                <a:gd name="connsiteY36" fmla="*/ -1384 h 124759"/>
                <a:gd name="connsiteX37" fmla="*/ 182376 w 278462"/>
                <a:gd name="connsiteY37" fmla="*/ 18641 h 124759"/>
                <a:gd name="connsiteX38" fmla="*/ 179365 w 278462"/>
                <a:gd name="connsiteY38" fmla="*/ 21649 h 124759"/>
                <a:gd name="connsiteX39" fmla="*/ 176530 w 278462"/>
                <a:gd name="connsiteY39" fmla="*/ 19880 h 124759"/>
                <a:gd name="connsiteX40" fmla="*/ 138763 w 278462"/>
                <a:gd name="connsiteY40" fmla="*/ 3578 h 124759"/>
                <a:gd name="connsiteX41" fmla="*/ 121031 w 278462"/>
                <a:gd name="connsiteY41" fmla="*/ 25016 h 124759"/>
                <a:gd name="connsiteX42" fmla="*/ 123160 w 278462"/>
                <a:gd name="connsiteY42" fmla="*/ 40794 h 124759"/>
                <a:gd name="connsiteX43" fmla="*/ 134330 w 278462"/>
                <a:gd name="connsiteY43" fmla="*/ 40794 h 124759"/>
                <a:gd name="connsiteX44" fmla="*/ 124574 w 278462"/>
                <a:gd name="connsiteY44" fmla="*/ 45756 h 124759"/>
                <a:gd name="connsiteX45" fmla="*/ 156494 w 278462"/>
                <a:gd name="connsiteY45" fmla="*/ 73576 h 124759"/>
                <a:gd name="connsiteX46" fmla="*/ 170857 w 278462"/>
                <a:gd name="connsiteY46" fmla="*/ 62946 h 124759"/>
                <a:gd name="connsiteX47" fmla="*/ 133266 w 278462"/>
                <a:gd name="connsiteY47" fmla="*/ 45756 h 124759"/>
                <a:gd name="connsiteX48" fmla="*/ 124574 w 278462"/>
                <a:gd name="connsiteY48" fmla="*/ 45756 h 124759"/>
                <a:gd name="connsiteX49" fmla="*/ 268357 w 278462"/>
                <a:gd name="connsiteY49" fmla="*/ 68265 h 124759"/>
                <a:gd name="connsiteX50" fmla="*/ 259317 w 278462"/>
                <a:gd name="connsiteY50" fmla="*/ 58340 h 124759"/>
                <a:gd name="connsiteX51" fmla="*/ 266230 w 278462"/>
                <a:gd name="connsiteY51" fmla="*/ 51782 h 124759"/>
                <a:gd name="connsiteX52" fmla="*/ 276342 w 278462"/>
                <a:gd name="connsiteY52" fmla="*/ 63120 h 124759"/>
                <a:gd name="connsiteX53" fmla="*/ 252932 w 278462"/>
                <a:gd name="connsiteY53" fmla="*/ 78539 h 124759"/>
                <a:gd name="connsiteX54" fmla="*/ 201690 w 278462"/>
                <a:gd name="connsiteY54" fmla="*/ 29447 h 124759"/>
                <a:gd name="connsiteX55" fmla="*/ 234492 w 278462"/>
                <a:gd name="connsiteY55" fmla="*/ -1384 h 124759"/>
                <a:gd name="connsiteX56" fmla="*/ 278462 w 278462"/>
                <a:gd name="connsiteY56" fmla="*/ 18641 h 124759"/>
                <a:gd name="connsiteX57" fmla="*/ 275452 w 278462"/>
                <a:gd name="connsiteY57" fmla="*/ 21649 h 124759"/>
                <a:gd name="connsiteX58" fmla="*/ 272615 w 278462"/>
                <a:gd name="connsiteY58" fmla="*/ 19880 h 124759"/>
                <a:gd name="connsiteX59" fmla="*/ 234849 w 278462"/>
                <a:gd name="connsiteY59" fmla="*/ 3578 h 124759"/>
                <a:gd name="connsiteX60" fmla="*/ 216403 w 278462"/>
                <a:gd name="connsiteY60" fmla="*/ 23247 h 124759"/>
                <a:gd name="connsiteX61" fmla="*/ 228112 w 278462"/>
                <a:gd name="connsiteY61" fmla="*/ 59936 h 124759"/>
                <a:gd name="connsiteX62" fmla="*/ 252932 w 278462"/>
                <a:gd name="connsiteY62" fmla="*/ 73576 h 124759"/>
                <a:gd name="connsiteX63" fmla="*/ 268357 w 278462"/>
                <a:gd name="connsiteY63" fmla="*/ 68265 h 124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278462" h="124759">
                  <a:moveTo>
                    <a:pt x="90429" y="118055"/>
                  </a:moveTo>
                  <a:cubicBezTo>
                    <a:pt x="90603" y="118413"/>
                    <a:pt x="91135" y="120716"/>
                    <a:pt x="91135" y="120899"/>
                  </a:cubicBezTo>
                  <a:cubicBezTo>
                    <a:pt x="91135" y="121780"/>
                    <a:pt x="90429" y="123376"/>
                    <a:pt x="88300" y="123376"/>
                  </a:cubicBezTo>
                  <a:cubicBezTo>
                    <a:pt x="84748" y="123376"/>
                    <a:pt x="70036" y="121963"/>
                    <a:pt x="65603" y="121605"/>
                  </a:cubicBezTo>
                  <a:cubicBezTo>
                    <a:pt x="64181" y="121431"/>
                    <a:pt x="61702" y="121248"/>
                    <a:pt x="61702" y="117533"/>
                  </a:cubicBezTo>
                  <a:cubicBezTo>
                    <a:pt x="61702" y="115047"/>
                    <a:pt x="64181" y="115047"/>
                    <a:pt x="66310" y="115047"/>
                  </a:cubicBezTo>
                  <a:cubicBezTo>
                    <a:pt x="74826" y="115047"/>
                    <a:pt x="74826" y="113808"/>
                    <a:pt x="74826" y="112387"/>
                  </a:cubicBezTo>
                  <a:cubicBezTo>
                    <a:pt x="74826" y="111148"/>
                    <a:pt x="74469" y="110084"/>
                    <a:pt x="74111" y="108489"/>
                  </a:cubicBezTo>
                  <a:lnTo>
                    <a:pt x="64006" y="68082"/>
                  </a:lnTo>
                  <a:cubicBezTo>
                    <a:pt x="60280" y="73935"/>
                    <a:pt x="54251" y="78539"/>
                    <a:pt x="45743" y="78539"/>
                  </a:cubicBezTo>
                  <a:cubicBezTo>
                    <a:pt x="23046" y="78539"/>
                    <a:pt x="0" y="53553"/>
                    <a:pt x="0" y="28034"/>
                  </a:cubicBezTo>
                  <a:cubicBezTo>
                    <a:pt x="0" y="10844"/>
                    <a:pt x="11519" y="-1384"/>
                    <a:pt x="26772" y="-1384"/>
                  </a:cubicBezTo>
                  <a:cubicBezTo>
                    <a:pt x="36345" y="-1384"/>
                    <a:pt x="44853" y="4110"/>
                    <a:pt x="51947" y="11019"/>
                  </a:cubicBezTo>
                  <a:cubicBezTo>
                    <a:pt x="55315" y="387"/>
                    <a:pt x="65603" y="-1384"/>
                    <a:pt x="70210" y="-1384"/>
                  </a:cubicBezTo>
                  <a:cubicBezTo>
                    <a:pt x="76598" y="-1384"/>
                    <a:pt x="81031" y="2515"/>
                    <a:pt x="84224" y="8009"/>
                  </a:cubicBezTo>
                  <a:cubicBezTo>
                    <a:pt x="88124" y="14918"/>
                    <a:pt x="90429" y="25016"/>
                    <a:pt x="90429" y="25731"/>
                  </a:cubicBezTo>
                  <a:cubicBezTo>
                    <a:pt x="90429" y="28034"/>
                    <a:pt x="88124" y="28034"/>
                    <a:pt x="87592" y="28034"/>
                  </a:cubicBezTo>
                  <a:cubicBezTo>
                    <a:pt x="85106" y="28034"/>
                    <a:pt x="84931" y="27327"/>
                    <a:pt x="83691" y="22540"/>
                  </a:cubicBezTo>
                  <a:cubicBezTo>
                    <a:pt x="81563" y="14035"/>
                    <a:pt x="78194" y="3578"/>
                    <a:pt x="70743" y="3578"/>
                  </a:cubicBezTo>
                  <a:cubicBezTo>
                    <a:pt x="66135" y="3578"/>
                    <a:pt x="64895" y="7477"/>
                    <a:pt x="64895" y="12258"/>
                  </a:cubicBezTo>
                  <a:cubicBezTo>
                    <a:pt x="64895" y="15633"/>
                    <a:pt x="65245" y="17220"/>
                    <a:pt x="65778" y="19530"/>
                  </a:cubicBezTo>
                  <a:lnTo>
                    <a:pt x="90429" y="118055"/>
                  </a:lnTo>
                  <a:close/>
                  <a:moveTo>
                    <a:pt x="52662" y="22540"/>
                  </a:moveTo>
                  <a:cubicBezTo>
                    <a:pt x="51414" y="17577"/>
                    <a:pt x="47514" y="14035"/>
                    <a:pt x="43613" y="10670"/>
                  </a:cubicBezTo>
                  <a:cubicBezTo>
                    <a:pt x="42016" y="9248"/>
                    <a:pt x="34930" y="3578"/>
                    <a:pt x="27304" y="3578"/>
                  </a:cubicBezTo>
                  <a:cubicBezTo>
                    <a:pt x="20743" y="3578"/>
                    <a:pt x="14355" y="8184"/>
                    <a:pt x="14355" y="20769"/>
                  </a:cubicBezTo>
                  <a:cubicBezTo>
                    <a:pt x="14355" y="30162"/>
                    <a:pt x="19503" y="49655"/>
                    <a:pt x="23578" y="56745"/>
                  </a:cubicBezTo>
                  <a:cubicBezTo>
                    <a:pt x="31737" y="70917"/>
                    <a:pt x="40777" y="73576"/>
                    <a:pt x="45743" y="73576"/>
                  </a:cubicBezTo>
                  <a:cubicBezTo>
                    <a:pt x="58151" y="73576"/>
                    <a:pt x="61528" y="60111"/>
                    <a:pt x="61528" y="58157"/>
                  </a:cubicBezTo>
                  <a:cubicBezTo>
                    <a:pt x="61528" y="57452"/>
                    <a:pt x="61170" y="56213"/>
                    <a:pt x="60996" y="55681"/>
                  </a:cubicBezTo>
                  <a:lnTo>
                    <a:pt x="52662" y="22540"/>
                  </a:lnTo>
                  <a:close/>
                  <a:moveTo>
                    <a:pt x="134330" y="40794"/>
                  </a:moveTo>
                  <a:cubicBezTo>
                    <a:pt x="139295" y="40794"/>
                    <a:pt x="153301" y="41150"/>
                    <a:pt x="162873" y="44517"/>
                  </a:cubicBezTo>
                  <a:cubicBezTo>
                    <a:pt x="175997" y="49123"/>
                    <a:pt x="178475" y="57625"/>
                    <a:pt x="178475" y="62946"/>
                  </a:cubicBezTo>
                  <a:cubicBezTo>
                    <a:pt x="178475" y="72696"/>
                    <a:pt x="168728" y="78539"/>
                    <a:pt x="156494" y="78539"/>
                  </a:cubicBezTo>
                  <a:cubicBezTo>
                    <a:pt x="135211" y="78539"/>
                    <a:pt x="106486" y="62239"/>
                    <a:pt x="106486" y="31932"/>
                  </a:cubicBezTo>
                  <a:cubicBezTo>
                    <a:pt x="106486" y="14035"/>
                    <a:pt x="117663" y="-1384"/>
                    <a:pt x="138405" y="-1384"/>
                  </a:cubicBezTo>
                  <a:cubicBezTo>
                    <a:pt x="168371" y="-1384"/>
                    <a:pt x="182376" y="16155"/>
                    <a:pt x="182376" y="18641"/>
                  </a:cubicBezTo>
                  <a:cubicBezTo>
                    <a:pt x="182376" y="19705"/>
                    <a:pt x="180787" y="21649"/>
                    <a:pt x="179365" y="21649"/>
                  </a:cubicBezTo>
                  <a:cubicBezTo>
                    <a:pt x="178301" y="21649"/>
                    <a:pt x="177943" y="21301"/>
                    <a:pt x="176530" y="19880"/>
                  </a:cubicBezTo>
                  <a:cubicBezTo>
                    <a:pt x="162699" y="3578"/>
                    <a:pt x="141948" y="3578"/>
                    <a:pt x="138763" y="3578"/>
                  </a:cubicBezTo>
                  <a:cubicBezTo>
                    <a:pt x="128118" y="3578"/>
                    <a:pt x="121031" y="10670"/>
                    <a:pt x="121031" y="25016"/>
                  </a:cubicBezTo>
                  <a:cubicBezTo>
                    <a:pt x="121031" y="27502"/>
                    <a:pt x="121031" y="31044"/>
                    <a:pt x="123160" y="40794"/>
                  </a:cubicBezTo>
                  <a:lnTo>
                    <a:pt x="134330" y="40794"/>
                  </a:lnTo>
                  <a:close/>
                  <a:moveTo>
                    <a:pt x="124574" y="45756"/>
                  </a:moveTo>
                  <a:cubicBezTo>
                    <a:pt x="131844" y="71449"/>
                    <a:pt x="151529" y="73576"/>
                    <a:pt x="156494" y="73576"/>
                  </a:cubicBezTo>
                  <a:cubicBezTo>
                    <a:pt x="164295" y="73576"/>
                    <a:pt x="170857" y="69678"/>
                    <a:pt x="170857" y="62946"/>
                  </a:cubicBezTo>
                  <a:cubicBezTo>
                    <a:pt x="170857" y="45756"/>
                    <a:pt x="140892" y="45756"/>
                    <a:pt x="133266" y="45756"/>
                  </a:cubicBezTo>
                  <a:lnTo>
                    <a:pt x="124574" y="45756"/>
                  </a:lnTo>
                  <a:close/>
                  <a:moveTo>
                    <a:pt x="268357" y="68265"/>
                  </a:moveTo>
                  <a:cubicBezTo>
                    <a:pt x="261979" y="67201"/>
                    <a:pt x="259317" y="62239"/>
                    <a:pt x="259317" y="58340"/>
                  </a:cubicBezTo>
                  <a:cubicBezTo>
                    <a:pt x="259317" y="53553"/>
                    <a:pt x="263044" y="51782"/>
                    <a:pt x="266230" y="51782"/>
                  </a:cubicBezTo>
                  <a:cubicBezTo>
                    <a:pt x="270129" y="51782"/>
                    <a:pt x="276342" y="54617"/>
                    <a:pt x="276342" y="63120"/>
                  </a:cubicBezTo>
                  <a:cubicBezTo>
                    <a:pt x="276342" y="75172"/>
                    <a:pt x="262511" y="78539"/>
                    <a:pt x="252932" y="78539"/>
                  </a:cubicBezTo>
                  <a:cubicBezTo>
                    <a:pt x="226334" y="78539"/>
                    <a:pt x="201690" y="54085"/>
                    <a:pt x="201690" y="29447"/>
                  </a:cubicBezTo>
                  <a:cubicBezTo>
                    <a:pt x="201690" y="14210"/>
                    <a:pt x="212327" y="-1384"/>
                    <a:pt x="234492" y="-1384"/>
                  </a:cubicBezTo>
                  <a:cubicBezTo>
                    <a:pt x="264458" y="-1384"/>
                    <a:pt x="278462" y="16155"/>
                    <a:pt x="278462" y="18641"/>
                  </a:cubicBezTo>
                  <a:cubicBezTo>
                    <a:pt x="278462" y="19705"/>
                    <a:pt x="276874" y="21649"/>
                    <a:pt x="275452" y="21649"/>
                  </a:cubicBezTo>
                  <a:cubicBezTo>
                    <a:pt x="274387" y="21649"/>
                    <a:pt x="274031" y="21301"/>
                    <a:pt x="272615" y="19880"/>
                  </a:cubicBezTo>
                  <a:cubicBezTo>
                    <a:pt x="258786" y="3578"/>
                    <a:pt x="238035" y="3578"/>
                    <a:pt x="234849" y="3578"/>
                  </a:cubicBezTo>
                  <a:cubicBezTo>
                    <a:pt x="222083" y="3578"/>
                    <a:pt x="216403" y="12258"/>
                    <a:pt x="216403" y="23247"/>
                  </a:cubicBezTo>
                  <a:cubicBezTo>
                    <a:pt x="216403" y="28391"/>
                    <a:pt x="218890" y="47701"/>
                    <a:pt x="228112" y="59936"/>
                  </a:cubicBezTo>
                  <a:cubicBezTo>
                    <a:pt x="234849" y="68614"/>
                    <a:pt x="244064" y="73576"/>
                    <a:pt x="252932" y="73576"/>
                  </a:cubicBezTo>
                  <a:cubicBezTo>
                    <a:pt x="255418" y="73576"/>
                    <a:pt x="263926" y="73228"/>
                    <a:pt x="268357" y="68265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45" name="任意多边形: 形状 44">
              <a:extLst>
                <a:ext uri="{FF2B5EF4-FFF2-40B4-BE49-F238E27FC236}">
                  <a16:creationId xmlns:a16="http://schemas.microsoft.com/office/drawing/2014/main" id="{FC5565F5-D1EF-B34C-57F7-53FD5EAFC889}"/>
                </a:ext>
              </a:extLst>
            </p:cNvPr>
            <p:cNvSpPr/>
            <p:nvPr>
              <p:custDataLst>
                <p:tags r:id="rId40"/>
              </p:custDataLst>
            </p:nvPr>
          </p:nvSpPr>
          <p:spPr>
            <a:xfrm flipV="1">
              <a:off x="10650074" y="-15654689"/>
              <a:ext cx="144345" cy="175644"/>
            </a:xfrm>
            <a:custGeom>
              <a:avLst/>
              <a:gdLst>
                <a:gd name="connsiteX0" fmla="*/ 17477 w 144345"/>
                <a:gd name="connsiteY0" fmla="*/ 10515 h 175644"/>
                <a:gd name="connsiteX1" fmla="*/ 0 w 144345"/>
                <a:gd name="connsiteY1" fmla="*/ 10515 h 175644"/>
                <a:gd name="connsiteX2" fmla="*/ 0 w 144345"/>
                <a:gd name="connsiteY2" fmla="*/ -1377 h 175644"/>
                <a:gd name="connsiteX3" fmla="*/ 31912 w 144345"/>
                <a:gd name="connsiteY3" fmla="*/ -616 h 175644"/>
                <a:gd name="connsiteX4" fmla="*/ 63816 w 144345"/>
                <a:gd name="connsiteY4" fmla="*/ -1377 h 175644"/>
                <a:gd name="connsiteX5" fmla="*/ 63816 w 144345"/>
                <a:gd name="connsiteY5" fmla="*/ 10515 h 175644"/>
                <a:gd name="connsiteX6" fmla="*/ 46346 w 144345"/>
                <a:gd name="connsiteY6" fmla="*/ 10515 h 175644"/>
                <a:gd name="connsiteX7" fmla="*/ 46346 w 144345"/>
                <a:gd name="connsiteY7" fmla="*/ 63412 h 175644"/>
                <a:gd name="connsiteX8" fmla="*/ 84073 w 144345"/>
                <a:gd name="connsiteY8" fmla="*/ 103404 h 175644"/>
                <a:gd name="connsiteX9" fmla="*/ 98000 w 144345"/>
                <a:gd name="connsiteY9" fmla="*/ 78854 h 175644"/>
                <a:gd name="connsiteX10" fmla="*/ 98000 w 144345"/>
                <a:gd name="connsiteY10" fmla="*/ 10515 h 175644"/>
                <a:gd name="connsiteX11" fmla="*/ 80530 w 144345"/>
                <a:gd name="connsiteY11" fmla="*/ 10515 h 175644"/>
                <a:gd name="connsiteX12" fmla="*/ 80530 w 144345"/>
                <a:gd name="connsiteY12" fmla="*/ -1377 h 175644"/>
                <a:gd name="connsiteX13" fmla="*/ 112434 w 144345"/>
                <a:gd name="connsiteY13" fmla="*/ -616 h 175644"/>
                <a:gd name="connsiteX14" fmla="*/ 144346 w 144345"/>
                <a:gd name="connsiteY14" fmla="*/ -1377 h 175644"/>
                <a:gd name="connsiteX15" fmla="*/ 144346 w 144345"/>
                <a:gd name="connsiteY15" fmla="*/ 10515 h 175644"/>
                <a:gd name="connsiteX16" fmla="*/ 126869 w 144345"/>
                <a:gd name="connsiteY16" fmla="*/ 10515 h 175644"/>
                <a:gd name="connsiteX17" fmla="*/ 126869 w 144345"/>
                <a:gd name="connsiteY17" fmla="*/ 76067 h 175644"/>
                <a:gd name="connsiteX18" fmla="*/ 87871 w 144345"/>
                <a:gd name="connsiteY18" fmla="*/ 112512 h 175644"/>
                <a:gd name="connsiteX19" fmla="*/ 44821 w 144345"/>
                <a:gd name="connsiteY19" fmla="*/ 87707 h 175644"/>
                <a:gd name="connsiteX20" fmla="*/ 44821 w 144345"/>
                <a:gd name="connsiteY20" fmla="*/ 174267 h 175644"/>
                <a:gd name="connsiteX21" fmla="*/ 0 w 144345"/>
                <a:gd name="connsiteY21" fmla="*/ 172244 h 175644"/>
                <a:gd name="connsiteX22" fmla="*/ 0 w 144345"/>
                <a:gd name="connsiteY22" fmla="*/ 160349 h 175644"/>
                <a:gd name="connsiteX23" fmla="*/ 17477 w 144345"/>
                <a:gd name="connsiteY23" fmla="*/ 150480 h 175644"/>
                <a:gd name="connsiteX24" fmla="*/ 17477 w 144345"/>
                <a:gd name="connsiteY24" fmla="*/ 10515 h 175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44345" h="175644">
                  <a:moveTo>
                    <a:pt x="17477" y="10515"/>
                  </a:moveTo>
                  <a:lnTo>
                    <a:pt x="0" y="10515"/>
                  </a:lnTo>
                  <a:lnTo>
                    <a:pt x="0" y="-1377"/>
                  </a:lnTo>
                  <a:cubicBezTo>
                    <a:pt x="7095" y="-1125"/>
                    <a:pt x="22284" y="-616"/>
                    <a:pt x="31912" y="-616"/>
                  </a:cubicBezTo>
                  <a:cubicBezTo>
                    <a:pt x="41787" y="-616"/>
                    <a:pt x="56729" y="-1125"/>
                    <a:pt x="63816" y="-1377"/>
                  </a:cubicBezTo>
                  <a:lnTo>
                    <a:pt x="63816" y="10515"/>
                  </a:lnTo>
                  <a:lnTo>
                    <a:pt x="46346" y="10515"/>
                  </a:lnTo>
                  <a:lnTo>
                    <a:pt x="46346" y="63412"/>
                  </a:lnTo>
                  <a:cubicBezTo>
                    <a:pt x="46346" y="91003"/>
                    <a:pt x="68121" y="103404"/>
                    <a:pt x="84073" y="103404"/>
                  </a:cubicBezTo>
                  <a:cubicBezTo>
                    <a:pt x="92685" y="103404"/>
                    <a:pt x="98000" y="98085"/>
                    <a:pt x="98000" y="78854"/>
                  </a:cubicBezTo>
                  <a:lnTo>
                    <a:pt x="98000" y="10515"/>
                  </a:lnTo>
                  <a:lnTo>
                    <a:pt x="80530" y="10515"/>
                  </a:lnTo>
                  <a:lnTo>
                    <a:pt x="80530" y="-1377"/>
                  </a:lnTo>
                  <a:cubicBezTo>
                    <a:pt x="87616" y="-1125"/>
                    <a:pt x="102813" y="-616"/>
                    <a:pt x="112434" y="-616"/>
                  </a:cubicBezTo>
                  <a:cubicBezTo>
                    <a:pt x="122308" y="-616"/>
                    <a:pt x="137252" y="-1125"/>
                    <a:pt x="144346" y="-1377"/>
                  </a:cubicBezTo>
                  <a:lnTo>
                    <a:pt x="144346" y="10515"/>
                  </a:lnTo>
                  <a:lnTo>
                    <a:pt x="126869" y="10515"/>
                  </a:lnTo>
                  <a:lnTo>
                    <a:pt x="126869" y="76067"/>
                  </a:lnTo>
                  <a:cubicBezTo>
                    <a:pt x="126869" y="102643"/>
                    <a:pt x="113197" y="112512"/>
                    <a:pt x="87871" y="112512"/>
                  </a:cubicBezTo>
                  <a:cubicBezTo>
                    <a:pt x="63562" y="112512"/>
                    <a:pt x="50653" y="97831"/>
                    <a:pt x="44821" y="87707"/>
                  </a:cubicBezTo>
                  <a:lnTo>
                    <a:pt x="44821" y="174267"/>
                  </a:lnTo>
                  <a:lnTo>
                    <a:pt x="0" y="172244"/>
                  </a:lnTo>
                  <a:lnTo>
                    <a:pt x="0" y="160349"/>
                  </a:lnTo>
                  <a:cubicBezTo>
                    <a:pt x="15706" y="160349"/>
                    <a:pt x="17477" y="160349"/>
                    <a:pt x="17477" y="150480"/>
                  </a:cubicBezTo>
                  <a:lnTo>
                    <a:pt x="17477" y="10515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46" name="任意多边形: 形状 45">
              <a:extLst>
                <a:ext uri="{FF2B5EF4-FFF2-40B4-BE49-F238E27FC236}">
                  <a16:creationId xmlns:a16="http://schemas.microsoft.com/office/drawing/2014/main" id="{3B050CF2-92ED-FCD8-DFD2-0864D3027681}"/>
                </a:ext>
              </a:extLst>
            </p:cNvPr>
            <p:cNvSpPr/>
            <p:nvPr>
              <p:custDataLst>
                <p:tags r:id="rId41"/>
              </p:custDataLst>
            </p:nvPr>
          </p:nvSpPr>
          <p:spPr>
            <a:xfrm flipV="1">
              <a:off x="10811310" y="-15715249"/>
              <a:ext cx="278464" cy="124759"/>
            </a:xfrm>
            <a:custGeom>
              <a:avLst/>
              <a:gdLst>
                <a:gd name="connsiteX0" fmla="*/ 90429 w 278464"/>
                <a:gd name="connsiteY0" fmla="*/ 118055 h 124759"/>
                <a:gd name="connsiteX1" fmla="*/ 91135 w 278464"/>
                <a:gd name="connsiteY1" fmla="*/ 120898 h 124759"/>
                <a:gd name="connsiteX2" fmla="*/ 88299 w 278464"/>
                <a:gd name="connsiteY2" fmla="*/ 123376 h 124759"/>
                <a:gd name="connsiteX3" fmla="*/ 65603 w 278464"/>
                <a:gd name="connsiteY3" fmla="*/ 121605 h 124759"/>
                <a:gd name="connsiteX4" fmla="*/ 61702 w 278464"/>
                <a:gd name="connsiteY4" fmla="*/ 117531 h 124759"/>
                <a:gd name="connsiteX5" fmla="*/ 66310 w 278464"/>
                <a:gd name="connsiteY5" fmla="*/ 115047 h 124759"/>
                <a:gd name="connsiteX6" fmla="*/ 74826 w 278464"/>
                <a:gd name="connsiteY6" fmla="*/ 112387 h 124759"/>
                <a:gd name="connsiteX7" fmla="*/ 74111 w 278464"/>
                <a:gd name="connsiteY7" fmla="*/ 108488 h 124759"/>
                <a:gd name="connsiteX8" fmla="*/ 64006 w 278464"/>
                <a:gd name="connsiteY8" fmla="*/ 68082 h 124759"/>
                <a:gd name="connsiteX9" fmla="*/ 45743 w 278464"/>
                <a:gd name="connsiteY9" fmla="*/ 78539 h 124759"/>
                <a:gd name="connsiteX10" fmla="*/ 0 w 278464"/>
                <a:gd name="connsiteY10" fmla="*/ 28034 h 124759"/>
                <a:gd name="connsiteX11" fmla="*/ 26772 w 278464"/>
                <a:gd name="connsiteY11" fmla="*/ -1384 h 124759"/>
                <a:gd name="connsiteX12" fmla="*/ 51947 w 278464"/>
                <a:gd name="connsiteY12" fmla="*/ 11019 h 124759"/>
                <a:gd name="connsiteX13" fmla="*/ 70210 w 278464"/>
                <a:gd name="connsiteY13" fmla="*/ -1384 h 124759"/>
                <a:gd name="connsiteX14" fmla="*/ 84224 w 278464"/>
                <a:gd name="connsiteY14" fmla="*/ 8009 h 124759"/>
                <a:gd name="connsiteX15" fmla="*/ 90429 w 278464"/>
                <a:gd name="connsiteY15" fmla="*/ 25731 h 124759"/>
                <a:gd name="connsiteX16" fmla="*/ 87592 w 278464"/>
                <a:gd name="connsiteY16" fmla="*/ 28034 h 124759"/>
                <a:gd name="connsiteX17" fmla="*/ 83691 w 278464"/>
                <a:gd name="connsiteY17" fmla="*/ 22539 h 124759"/>
                <a:gd name="connsiteX18" fmla="*/ 70743 w 278464"/>
                <a:gd name="connsiteY18" fmla="*/ 3578 h 124759"/>
                <a:gd name="connsiteX19" fmla="*/ 64895 w 278464"/>
                <a:gd name="connsiteY19" fmla="*/ 12256 h 124759"/>
                <a:gd name="connsiteX20" fmla="*/ 65778 w 278464"/>
                <a:gd name="connsiteY20" fmla="*/ 19529 h 124759"/>
                <a:gd name="connsiteX21" fmla="*/ 90429 w 278464"/>
                <a:gd name="connsiteY21" fmla="*/ 118055 h 124759"/>
                <a:gd name="connsiteX22" fmla="*/ 52662 w 278464"/>
                <a:gd name="connsiteY22" fmla="*/ 22539 h 124759"/>
                <a:gd name="connsiteX23" fmla="*/ 43614 w 278464"/>
                <a:gd name="connsiteY23" fmla="*/ 10668 h 124759"/>
                <a:gd name="connsiteX24" fmla="*/ 27304 w 278464"/>
                <a:gd name="connsiteY24" fmla="*/ 3578 h 124759"/>
                <a:gd name="connsiteX25" fmla="*/ 14355 w 278464"/>
                <a:gd name="connsiteY25" fmla="*/ 20768 h 124759"/>
                <a:gd name="connsiteX26" fmla="*/ 23578 w 278464"/>
                <a:gd name="connsiteY26" fmla="*/ 56744 h 124759"/>
                <a:gd name="connsiteX27" fmla="*/ 45743 w 278464"/>
                <a:gd name="connsiteY27" fmla="*/ 73576 h 124759"/>
                <a:gd name="connsiteX28" fmla="*/ 61527 w 278464"/>
                <a:gd name="connsiteY28" fmla="*/ 58157 h 124759"/>
                <a:gd name="connsiteX29" fmla="*/ 60996 w 278464"/>
                <a:gd name="connsiteY29" fmla="*/ 55681 h 124759"/>
                <a:gd name="connsiteX30" fmla="*/ 52662 w 278464"/>
                <a:gd name="connsiteY30" fmla="*/ 22539 h 124759"/>
                <a:gd name="connsiteX31" fmla="*/ 134329 w 278464"/>
                <a:gd name="connsiteY31" fmla="*/ 40793 h 124759"/>
                <a:gd name="connsiteX32" fmla="*/ 162873 w 278464"/>
                <a:gd name="connsiteY32" fmla="*/ 44517 h 124759"/>
                <a:gd name="connsiteX33" fmla="*/ 178475 w 278464"/>
                <a:gd name="connsiteY33" fmla="*/ 62944 h 124759"/>
                <a:gd name="connsiteX34" fmla="*/ 156494 w 278464"/>
                <a:gd name="connsiteY34" fmla="*/ 78539 h 124759"/>
                <a:gd name="connsiteX35" fmla="*/ 106485 w 278464"/>
                <a:gd name="connsiteY35" fmla="*/ 31932 h 124759"/>
                <a:gd name="connsiteX36" fmla="*/ 138405 w 278464"/>
                <a:gd name="connsiteY36" fmla="*/ -1384 h 124759"/>
                <a:gd name="connsiteX37" fmla="*/ 182376 w 278464"/>
                <a:gd name="connsiteY37" fmla="*/ 18641 h 124759"/>
                <a:gd name="connsiteX38" fmla="*/ 179365 w 278464"/>
                <a:gd name="connsiteY38" fmla="*/ 21649 h 124759"/>
                <a:gd name="connsiteX39" fmla="*/ 176529 w 278464"/>
                <a:gd name="connsiteY39" fmla="*/ 19880 h 124759"/>
                <a:gd name="connsiteX40" fmla="*/ 138763 w 278464"/>
                <a:gd name="connsiteY40" fmla="*/ 3578 h 124759"/>
                <a:gd name="connsiteX41" fmla="*/ 121031 w 278464"/>
                <a:gd name="connsiteY41" fmla="*/ 25016 h 124759"/>
                <a:gd name="connsiteX42" fmla="*/ 123160 w 278464"/>
                <a:gd name="connsiteY42" fmla="*/ 40793 h 124759"/>
                <a:gd name="connsiteX43" fmla="*/ 134329 w 278464"/>
                <a:gd name="connsiteY43" fmla="*/ 40793 h 124759"/>
                <a:gd name="connsiteX44" fmla="*/ 124574 w 278464"/>
                <a:gd name="connsiteY44" fmla="*/ 45756 h 124759"/>
                <a:gd name="connsiteX45" fmla="*/ 156494 w 278464"/>
                <a:gd name="connsiteY45" fmla="*/ 73576 h 124759"/>
                <a:gd name="connsiteX46" fmla="*/ 170857 w 278464"/>
                <a:gd name="connsiteY46" fmla="*/ 62944 h 124759"/>
                <a:gd name="connsiteX47" fmla="*/ 133265 w 278464"/>
                <a:gd name="connsiteY47" fmla="*/ 45756 h 124759"/>
                <a:gd name="connsiteX48" fmla="*/ 124574 w 278464"/>
                <a:gd name="connsiteY48" fmla="*/ 45756 h 124759"/>
                <a:gd name="connsiteX49" fmla="*/ 268358 w 278464"/>
                <a:gd name="connsiteY49" fmla="*/ 68265 h 124759"/>
                <a:gd name="connsiteX50" fmla="*/ 259317 w 278464"/>
                <a:gd name="connsiteY50" fmla="*/ 58340 h 124759"/>
                <a:gd name="connsiteX51" fmla="*/ 266229 w 278464"/>
                <a:gd name="connsiteY51" fmla="*/ 51782 h 124759"/>
                <a:gd name="connsiteX52" fmla="*/ 276341 w 278464"/>
                <a:gd name="connsiteY52" fmla="*/ 63120 h 124759"/>
                <a:gd name="connsiteX53" fmla="*/ 252931 w 278464"/>
                <a:gd name="connsiteY53" fmla="*/ 78539 h 124759"/>
                <a:gd name="connsiteX54" fmla="*/ 201690 w 278464"/>
                <a:gd name="connsiteY54" fmla="*/ 29446 h 124759"/>
                <a:gd name="connsiteX55" fmla="*/ 234492 w 278464"/>
                <a:gd name="connsiteY55" fmla="*/ -1384 h 124759"/>
                <a:gd name="connsiteX56" fmla="*/ 278464 w 278464"/>
                <a:gd name="connsiteY56" fmla="*/ 18641 h 124759"/>
                <a:gd name="connsiteX57" fmla="*/ 275452 w 278464"/>
                <a:gd name="connsiteY57" fmla="*/ 21649 h 124759"/>
                <a:gd name="connsiteX58" fmla="*/ 272617 w 278464"/>
                <a:gd name="connsiteY58" fmla="*/ 19880 h 124759"/>
                <a:gd name="connsiteX59" fmla="*/ 234849 w 278464"/>
                <a:gd name="connsiteY59" fmla="*/ 3578 h 124759"/>
                <a:gd name="connsiteX60" fmla="*/ 216403 w 278464"/>
                <a:gd name="connsiteY60" fmla="*/ 23245 h 124759"/>
                <a:gd name="connsiteX61" fmla="*/ 228112 w 278464"/>
                <a:gd name="connsiteY61" fmla="*/ 59936 h 124759"/>
                <a:gd name="connsiteX62" fmla="*/ 252931 w 278464"/>
                <a:gd name="connsiteY62" fmla="*/ 73576 h 124759"/>
                <a:gd name="connsiteX63" fmla="*/ 268358 w 278464"/>
                <a:gd name="connsiteY63" fmla="*/ 68265 h 124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278464" h="124759">
                  <a:moveTo>
                    <a:pt x="90429" y="118055"/>
                  </a:moveTo>
                  <a:cubicBezTo>
                    <a:pt x="90603" y="118413"/>
                    <a:pt x="91135" y="120716"/>
                    <a:pt x="91135" y="120898"/>
                  </a:cubicBezTo>
                  <a:cubicBezTo>
                    <a:pt x="91135" y="121780"/>
                    <a:pt x="90429" y="123376"/>
                    <a:pt x="88299" y="123376"/>
                  </a:cubicBezTo>
                  <a:cubicBezTo>
                    <a:pt x="84748" y="123376"/>
                    <a:pt x="70036" y="121961"/>
                    <a:pt x="65603" y="121605"/>
                  </a:cubicBezTo>
                  <a:cubicBezTo>
                    <a:pt x="64181" y="121429"/>
                    <a:pt x="61702" y="121248"/>
                    <a:pt x="61702" y="117531"/>
                  </a:cubicBezTo>
                  <a:cubicBezTo>
                    <a:pt x="61702" y="115047"/>
                    <a:pt x="64181" y="115047"/>
                    <a:pt x="66310" y="115047"/>
                  </a:cubicBezTo>
                  <a:cubicBezTo>
                    <a:pt x="74826" y="115047"/>
                    <a:pt x="74826" y="113808"/>
                    <a:pt x="74826" y="112387"/>
                  </a:cubicBezTo>
                  <a:cubicBezTo>
                    <a:pt x="74826" y="111148"/>
                    <a:pt x="74469" y="110084"/>
                    <a:pt x="74111" y="108488"/>
                  </a:cubicBezTo>
                  <a:lnTo>
                    <a:pt x="64006" y="68082"/>
                  </a:lnTo>
                  <a:cubicBezTo>
                    <a:pt x="60280" y="73935"/>
                    <a:pt x="54251" y="78539"/>
                    <a:pt x="45743" y="78539"/>
                  </a:cubicBezTo>
                  <a:cubicBezTo>
                    <a:pt x="23046" y="78539"/>
                    <a:pt x="0" y="53551"/>
                    <a:pt x="0" y="28034"/>
                  </a:cubicBezTo>
                  <a:cubicBezTo>
                    <a:pt x="0" y="10844"/>
                    <a:pt x="11519" y="-1384"/>
                    <a:pt x="26772" y="-1384"/>
                  </a:cubicBezTo>
                  <a:cubicBezTo>
                    <a:pt x="36345" y="-1384"/>
                    <a:pt x="44853" y="4110"/>
                    <a:pt x="51947" y="11019"/>
                  </a:cubicBezTo>
                  <a:cubicBezTo>
                    <a:pt x="55315" y="387"/>
                    <a:pt x="65603" y="-1384"/>
                    <a:pt x="70210" y="-1384"/>
                  </a:cubicBezTo>
                  <a:cubicBezTo>
                    <a:pt x="76598" y="-1384"/>
                    <a:pt x="81031" y="2515"/>
                    <a:pt x="84224" y="8009"/>
                  </a:cubicBezTo>
                  <a:cubicBezTo>
                    <a:pt x="88124" y="14917"/>
                    <a:pt x="90429" y="25016"/>
                    <a:pt x="90429" y="25731"/>
                  </a:cubicBezTo>
                  <a:cubicBezTo>
                    <a:pt x="90429" y="28034"/>
                    <a:pt x="88124" y="28034"/>
                    <a:pt x="87592" y="28034"/>
                  </a:cubicBezTo>
                  <a:cubicBezTo>
                    <a:pt x="85106" y="28034"/>
                    <a:pt x="84931" y="27327"/>
                    <a:pt x="83691" y="22539"/>
                  </a:cubicBezTo>
                  <a:cubicBezTo>
                    <a:pt x="81563" y="14035"/>
                    <a:pt x="78194" y="3578"/>
                    <a:pt x="70743" y="3578"/>
                  </a:cubicBezTo>
                  <a:cubicBezTo>
                    <a:pt x="66135" y="3578"/>
                    <a:pt x="64895" y="7477"/>
                    <a:pt x="64895" y="12256"/>
                  </a:cubicBezTo>
                  <a:cubicBezTo>
                    <a:pt x="64895" y="15631"/>
                    <a:pt x="65245" y="17219"/>
                    <a:pt x="65778" y="19529"/>
                  </a:cubicBezTo>
                  <a:lnTo>
                    <a:pt x="90429" y="118055"/>
                  </a:lnTo>
                  <a:close/>
                  <a:moveTo>
                    <a:pt x="52662" y="22539"/>
                  </a:moveTo>
                  <a:cubicBezTo>
                    <a:pt x="51414" y="17577"/>
                    <a:pt x="47514" y="14035"/>
                    <a:pt x="43614" y="10668"/>
                  </a:cubicBezTo>
                  <a:cubicBezTo>
                    <a:pt x="42016" y="9248"/>
                    <a:pt x="34930" y="3578"/>
                    <a:pt x="27304" y="3578"/>
                  </a:cubicBezTo>
                  <a:cubicBezTo>
                    <a:pt x="20742" y="3578"/>
                    <a:pt x="14355" y="8184"/>
                    <a:pt x="14355" y="20768"/>
                  </a:cubicBezTo>
                  <a:cubicBezTo>
                    <a:pt x="14355" y="30161"/>
                    <a:pt x="19503" y="49653"/>
                    <a:pt x="23578" y="56744"/>
                  </a:cubicBezTo>
                  <a:cubicBezTo>
                    <a:pt x="31737" y="70917"/>
                    <a:pt x="40777" y="73576"/>
                    <a:pt x="45743" y="73576"/>
                  </a:cubicBezTo>
                  <a:cubicBezTo>
                    <a:pt x="58151" y="73576"/>
                    <a:pt x="61527" y="60111"/>
                    <a:pt x="61527" y="58157"/>
                  </a:cubicBezTo>
                  <a:cubicBezTo>
                    <a:pt x="61527" y="57450"/>
                    <a:pt x="61170" y="56212"/>
                    <a:pt x="60996" y="55681"/>
                  </a:cubicBezTo>
                  <a:lnTo>
                    <a:pt x="52662" y="22539"/>
                  </a:lnTo>
                  <a:close/>
                  <a:moveTo>
                    <a:pt x="134329" y="40793"/>
                  </a:moveTo>
                  <a:cubicBezTo>
                    <a:pt x="139294" y="40793"/>
                    <a:pt x="153301" y="41150"/>
                    <a:pt x="162873" y="44517"/>
                  </a:cubicBezTo>
                  <a:cubicBezTo>
                    <a:pt x="175997" y="49122"/>
                    <a:pt x="178475" y="57625"/>
                    <a:pt x="178475" y="62944"/>
                  </a:cubicBezTo>
                  <a:cubicBezTo>
                    <a:pt x="178475" y="72695"/>
                    <a:pt x="168728" y="78539"/>
                    <a:pt x="156494" y="78539"/>
                  </a:cubicBezTo>
                  <a:cubicBezTo>
                    <a:pt x="135211" y="78539"/>
                    <a:pt x="106485" y="62239"/>
                    <a:pt x="106485" y="31932"/>
                  </a:cubicBezTo>
                  <a:cubicBezTo>
                    <a:pt x="106485" y="14035"/>
                    <a:pt x="117663" y="-1384"/>
                    <a:pt x="138405" y="-1384"/>
                  </a:cubicBezTo>
                  <a:cubicBezTo>
                    <a:pt x="168371" y="-1384"/>
                    <a:pt x="182376" y="16155"/>
                    <a:pt x="182376" y="18641"/>
                  </a:cubicBezTo>
                  <a:cubicBezTo>
                    <a:pt x="182376" y="19705"/>
                    <a:pt x="180787" y="21649"/>
                    <a:pt x="179365" y="21649"/>
                  </a:cubicBezTo>
                  <a:cubicBezTo>
                    <a:pt x="178301" y="21649"/>
                    <a:pt x="177943" y="21300"/>
                    <a:pt x="176529" y="19880"/>
                  </a:cubicBezTo>
                  <a:cubicBezTo>
                    <a:pt x="162699" y="3578"/>
                    <a:pt x="141948" y="3578"/>
                    <a:pt x="138763" y="3578"/>
                  </a:cubicBezTo>
                  <a:cubicBezTo>
                    <a:pt x="128118" y="3578"/>
                    <a:pt x="121031" y="10668"/>
                    <a:pt x="121031" y="25016"/>
                  </a:cubicBezTo>
                  <a:cubicBezTo>
                    <a:pt x="121031" y="27502"/>
                    <a:pt x="121031" y="31042"/>
                    <a:pt x="123160" y="40793"/>
                  </a:cubicBezTo>
                  <a:lnTo>
                    <a:pt x="134329" y="40793"/>
                  </a:lnTo>
                  <a:close/>
                  <a:moveTo>
                    <a:pt x="124574" y="45756"/>
                  </a:moveTo>
                  <a:cubicBezTo>
                    <a:pt x="131843" y="71449"/>
                    <a:pt x="151529" y="73576"/>
                    <a:pt x="156494" y="73576"/>
                  </a:cubicBezTo>
                  <a:cubicBezTo>
                    <a:pt x="164295" y="73576"/>
                    <a:pt x="170857" y="69678"/>
                    <a:pt x="170857" y="62944"/>
                  </a:cubicBezTo>
                  <a:cubicBezTo>
                    <a:pt x="170857" y="45756"/>
                    <a:pt x="140892" y="45756"/>
                    <a:pt x="133265" y="45756"/>
                  </a:cubicBezTo>
                  <a:lnTo>
                    <a:pt x="124574" y="45756"/>
                  </a:lnTo>
                  <a:close/>
                  <a:moveTo>
                    <a:pt x="268358" y="68265"/>
                  </a:moveTo>
                  <a:cubicBezTo>
                    <a:pt x="261978" y="67201"/>
                    <a:pt x="259317" y="62239"/>
                    <a:pt x="259317" y="58340"/>
                  </a:cubicBezTo>
                  <a:cubicBezTo>
                    <a:pt x="259317" y="53551"/>
                    <a:pt x="263044" y="51782"/>
                    <a:pt x="266229" y="51782"/>
                  </a:cubicBezTo>
                  <a:cubicBezTo>
                    <a:pt x="270128" y="51782"/>
                    <a:pt x="276341" y="54617"/>
                    <a:pt x="276341" y="63120"/>
                  </a:cubicBezTo>
                  <a:cubicBezTo>
                    <a:pt x="276341" y="75172"/>
                    <a:pt x="262512" y="78539"/>
                    <a:pt x="252931" y="78539"/>
                  </a:cubicBezTo>
                  <a:cubicBezTo>
                    <a:pt x="226333" y="78539"/>
                    <a:pt x="201690" y="54085"/>
                    <a:pt x="201690" y="29446"/>
                  </a:cubicBezTo>
                  <a:cubicBezTo>
                    <a:pt x="201690" y="14210"/>
                    <a:pt x="212328" y="-1384"/>
                    <a:pt x="234492" y="-1384"/>
                  </a:cubicBezTo>
                  <a:cubicBezTo>
                    <a:pt x="264457" y="-1384"/>
                    <a:pt x="278464" y="16155"/>
                    <a:pt x="278464" y="18641"/>
                  </a:cubicBezTo>
                  <a:cubicBezTo>
                    <a:pt x="278464" y="19705"/>
                    <a:pt x="276875" y="21649"/>
                    <a:pt x="275452" y="21649"/>
                  </a:cubicBezTo>
                  <a:cubicBezTo>
                    <a:pt x="274386" y="21649"/>
                    <a:pt x="274030" y="21300"/>
                    <a:pt x="272617" y="19880"/>
                  </a:cubicBezTo>
                  <a:cubicBezTo>
                    <a:pt x="258785" y="3578"/>
                    <a:pt x="238035" y="3578"/>
                    <a:pt x="234849" y="3578"/>
                  </a:cubicBezTo>
                  <a:cubicBezTo>
                    <a:pt x="222083" y="3578"/>
                    <a:pt x="216403" y="12256"/>
                    <a:pt x="216403" y="23245"/>
                  </a:cubicBezTo>
                  <a:cubicBezTo>
                    <a:pt x="216403" y="28390"/>
                    <a:pt x="218890" y="47700"/>
                    <a:pt x="228112" y="59936"/>
                  </a:cubicBezTo>
                  <a:cubicBezTo>
                    <a:pt x="234849" y="68614"/>
                    <a:pt x="244064" y="73576"/>
                    <a:pt x="252931" y="73576"/>
                  </a:cubicBezTo>
                  <a:cubicBezTo>
                    <a:pt x="255417" y="73576"/>
                    <a:pt x="263926" y="73227"/>
                    <a:pt x="268358" y="68265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47" name="任意多边形: 形状 46">
              <a:extLst>
                <a:ext uri="{FF2B5EF4-FFF2-40B4-BE49-F238E27FC236}">
                  <a16:creationId xmlns:a16="http://schemas.microsoft.com/office/drawing/2014/main" id="{C3CAA528-A23A-4026-EA75-8ACC6112F352}"/>
                </a:ext>
              </a:extLst>
            </p:cNvPr>
            <p:cNvSpPr/>
            <p:nvPr>
              <p:custDataLst>
                <p:tags r:id="rId42"/>
              </p:custDataLst>
            </p:nvPr>
          </p:nvSpPr>
          <p:spPr>
            <a:xfrm flipV="1">
              <a:off x="10808824" y="-15533958"/>
              <a:ext cx="53726" cy="119265"/>
            </a:xfrm>
            <a:custGeom>
              <a:avLst/>
              <a:gdLst>
                <a:gd name="connsiteX0" fmla="*/ 49119 w 53726"/>
                <a:gd name="connsiteY0" fmla="*/ 111162 h 119265"/>
                <a:gd name="connsiteX1" fmla="*/ 42024 w 53726"/>
                <a:gd name="connsiteY1" fmla="*/ 117895 h 119265"/>
                <a:gd name="connsiteX2" fmla="*/ 32094 w 53726"/>
                <a:gd name="connsiteY2" fmla="*/ 108154 h 119265"/>
                <a:gd name="connsiteX3" fmla="*/ 39189 w 53726"/>
                <a:gd name="connsiteY3" fmla="*/ 101412 h 119265"/>
                <a:gd name="connsiteX4" fmla="*/ 49119 w 53726"/>
                <a:gd name="connsiteY4" fmla="*/ 111162 h 119265"/>
                <a:gd name="connsiteX5" fmla="*/ 12941 w 53726"/>
                <a:gd name="connsiteY5" fmla="*/ 21131 h 119265"/>
                <a:gd name="connsiteX6" fmla="*/ 11352 w 53726"/>
                <a:gd name="connsiteY6" fmla="*/ 13692 h 119265"/>
                <a:gd name="connsiteX7" fmla="*/ 28193 w 53726"/>
                <a:gd name="connsiteY7" fmla="*/ -1370 h 119265"/>
                <a:gd name="connsiteX8" fmla="*/ 53726 w 53726"/>
                <a:gd name="connsiteY8" fmla="*/ 25745 h 119265"/>
                <a:gd name="connsiteX9" fmla="*/ 50890 w 53726"/>
                <a:gd name="connsiteY9" fmla="*/ 28048 h 119265"/>
                <a:gd name="connsiteX10" fmla="*/ 47521 w 53726"/>
                <a:gd name="connsiteY10" fmla="*/ 25030 h 119265"/>
                <a:gd name="connsiteX11" fmla="*/ 28726 w 53726"/>
                <a:gd name="connsiteY11" fmla="*/ 3592 h 119265"/>
                <a:gd name="connsiteX12" fmla="*/ 24293 w 53726"/>
                <a:gd name="connsiteY12" fmla="*/ 9794 h 119265"/>
                <a:gd name="connsiteX13" fmla="*/ 27129 w 53726"/>
                <a:gd name="connsiteY13" fmla="*/ 21131 h 119265"/>
                <a:gd name="connsiteX14" fmla="*/ 32802 w 53726"/>
                <a:gd name="connsiteY14" fmla="*/ 35313 h 119265"/>
                <a:gd name="connsiteX15" fmla="*/ 41492 w 53726"/>
                <a:gd name="connsiteY15" fmla="*/ 57822 h 119265"/>
                <a:gd name="connsiteX16" fmla="*/ 42556 w 53726"/>
                <a:gd name="connsiteY16" fmla="*/ 63492 h 119265"/>
                <a:gd name="connsiteX17" fmla="*/ 25707 w 53726"/>
                <a:gd name="connsiteY17" fmla="*/ 78553 h 119265"/>
                <a:gd name="connsiteX18" fmla="*/ 0 w 53726"/>
                <a:gd name="connsiteY18" fmla="*/ 51438 h 119265"/>
                <a:gd name="connsiteX19" fmla="*/ 3011 w 53726"/>
                <a:gd name="connsiteY19" fmla="*/ 49136 h 119265"/>
                <a:gd name="connsiteX20" fmla="*/ 6204 w 53726"/>
                <a:gd name="connsiteY20" fmla="*/ 51970 h 119265"/>
                <a:gd name="connsiteX21" fmla="*/ 25175 w 53726"/>
                <a:gd name="connsiteY21" fmla="*/ 73590 h 119265"/>
                <a:gd name="connsiteX22" fmla="*/ 29608 w 53726"/>
                <a:gd name="connsiteY22" fmla="*/ 67390 h 119265"/>
                <a:gd name="connsiteX23" fmla="*/ 24118 w 53726"/>
                <a:gd name="connsiteY23" fmla="*/ 49668 h 119265"/>
                <a:gd name="connsiteX24" fmla="*/ 12941 w 53726"/>
                <a:gd name="connsiteY24" fmla="*/ 21131 h 119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3726" h="119265">
                  <a:moveTo>
                    <a:pt x="49119" y="111162"/>
                  </a:moveTo>
                  <a:cubicBezTo>
                    <a:pt x="49119" y="113997"/>
                    <a:pt x="46989" y="117895"/>
                    <a:pt x="42024" y="117895"/>
                  </a:cubicBezTo>
                  <a:cubicBezTo>
                    <a:pt x="37234" y="117895"/>
                    <a:pt x="32094" y="113290"/>
                    <a:pt x="32094" y="108154"/>
                  </a:cubicBezTo>
                  <a:cubicBezTo>
                    <a:pt x="32094" y="105136"/>
                    <a:pt x="34398" y="101412"/>
                    <a:pt x="39189" y="101412"/>
                  </a:cubicBezTo>
                  <a:cubicBezTo>
                    <a:pt x="44328" y="101412"/>
                    <a:pt x="49119" y="106375"/>
                    <a:pt x="49119" y="111162"/>
                  </a:cubicBezTo>
                  <a:close/>
                  <a:moveTo>
                    <a:pt x="12941" y="21131"/>
                  </a:moveTo>
                  <a:cubicBezTo>
                    <a:pt x="12234" y="18830"/>
                    <a:pt x="11352" y="16701"/>
                    <a:pt x="11352" y="13692"/>
                  </a:cubicBezTo>
                  <a:cubicBezTo>
                    <a:pt x="11352" y="5363"/>
                    <a:pt x="18438" y="-1370"/>
                    <a:pt x="28193" y="-1370"/>
                  </a:cubicBezTo>
                  <a:cubicBezTo>
                    <a:pt x="45925" y="-1370"/>
                    <a:pt x="53726" y="23085"/>
                    <a:pt x="53726" y="25745"/>
                  </a:cubicBezTo>
                  <a:cubicBezTo>
                    <a:pt x="53726" y="28048"/>
                    <a:pt x="51422" y="28048"/>
                    <a:pt x="50890" y="28048"/>
                  </a:cubicBezTo>
                  <a:cubicBezTo>
                    <a:pt x="48404" y="28048"/>
                    <a:pt x="48229" y="26984"/>
                    <a:pt x="47521" y="25030"/>
                  </a:cubicBezTo>
                  <a:cubicBezTo>
                    <a:pt x="43438" y="10858"/>
                    <a:pt x="35637" y="3592"/>
                    <a:pt x="28726" y="3592"/>
                  </a:cubicBezTo>
                  <a:cubicBezTo>
                    <a:pt x="25175" y="3592"/>
                    <a:pt x="24293" y="5895"/>
                    <a:pt x="24293" y="9794"/>
                  </a:cubicBezTo>
                  <a:cubicBezTo>
                    <a:pt x="24293" y="13868"/>
                    <a:pt x="25532" y="17234"/>
                    <a:pt x="27129" y="21131"/>
                  </a:cubicBezTo>
                  <a:cubicBezTo>
                    <a:pt x="28901" y="25920"/>
                    <a:pt x="30855" y="30707"/>
                    <a:pt x="32802" y="35313"/>
                  </a:cubicBezTo>
                  <a:cubicBezTo>
                    <a:pt x="34398" y="39568"/>
                    <a:pt x="40785" y="55695"/>
                    <a:pt x="41492" y="57822"/>
                  </a:cubicBezTo>
                  <a:cubicBezTo>
                    <a:pt x="42024" y="59593"/>
                    <a:pt x="42556" y="61721"/>
                    <a:pt x="42556" y="63492"/>
                  </a:cubicBezTo>
                  <a:cubicBezTo>
                    <a:pt x="42556" y="71819"/>
                    <a:pt x="35462" y="78553"/>
                    <a:pt x="25707" y="78553"/>
                  </a:cubicBezTo>
                  <a:cubicBezTo>
                    <a:pt x="8158" y="78553"/>
                    <a:pt x="0" y="54456"/>
                    <a:pt x="0" y="51438"/>
                  </a:cubicBezTo>
                  <a:cubicBezTo>
                    <a:pt x="0" y="49136"/>
                    <a:pt x="2486" y="49136"/>
                    <a:pt x="3011" y="49136"/>
                  </a:cubicBezTo>
                  <a:cubicBezTo>
                    <a:pt x="5497" y="49136"/>
                    <a:pt x="5672" y="50025"/>
                    <a:pt x="6204" y="51970"/>
                  </a:cubicBezTo>
                  <a:cubicBezTo>
                    <a:pt x="10820" y="67215"/>
                    <a:pt x="18621" y="73590"/>
                    <a:pt x="25175" y="73590"/>
                  </a:cubicBezTo>
                  <a:cubicBezTo>
                    <a:pt x="28019" y="73590"/>
                    <a:pt x="29608" y="72178"/>
                    <a:pt x="29608" y="67390"/>
                  </a:cubicBezTo>
                  <a:cubicBezTo>
                    <a:pt x="29608" y="63317"/>
                    <a:pt x="28551" y="60657"/>
                    <a:pt x="24118" y="49668"/>
                  </a:cubicBezTo>
                  <a:lnTo>
                    <a:pt x="12941" y="21131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48" name="任意多边形: 形状 47">
              <a:extLst>
                <a:ext uri="{FF2B5EF4-FFF2-40B4-BE49-F238E27FC236}">
                  <a16:creationId xmlns:a16="http://schemas.microsoft.com/office/drawing/2014/main" id="{D34B9277-8321-107D-BCFB-27C2BDE1A14D}"/>
                </a:ext>
              </a:extLst>
            </p:cNvPr>
            <p:cNvSpPr/>
            <p:nvPr>
              <p:custDataLst>
                <p:tags r:id="rId43"/>
              </p:custDataLst>
            </p:nvPr>
          </p:nvSpPr>
          <p:spPr>
            <a:xfrm flipV="1">
              <a:off x="10891305" y="-15465199"/>
              <a:ext cx="119861" cy="8687"/>
            </a:xfrm>
            <a:custGeom>
              <a:avLst/>
              <a:gdLst>
                <a:gd name="connsiteX0" fmla="*/ 112768 w 119861"/>
                <a:gd name="connsiteY0" fmla="*/ -1369 h 8687"/>
                <a:gd name="connsiteX1" fmla="*/ 119862 w 119861"/>
                <a:gd name="connsiteY1" fmla="*/ 2888 h 8687"/>
                <a:gd name="connsiteX2" fmla="*/ 112768 w 119861"/>
                <a:gd name="connsiteY2" fmla="*/ 7318 h 8687"/>
                <a:gd name="connsiteX3" fmla="*/ 7086 w 119861"/>
                <a:gd name="connsiteY3" fmla="*/ 7318 h 8687"/>
                <a:gd name="connsiteX4" fmla="*/ 0 w 119861"/>
                <a:gd name="connsiteY4" fmla="*/ 3062 h 8687"/>
                <a:gd name="connsiteX5" fmla="*/ 7086 w 119861"/>
                <a:gd name="connsiteY5" fmla="*/ -1369 h 8687"/>
                <a:gd name="connsiteX6" fmla="*/ 112768 w 119861"/>
                <a:gd name="connsiteY6" fmla="*/ -1369 h 8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9861" h="8687">
                  <a:moveTo>
                    <a:pt x="112768" y="-1369"/>
                  </a:moveTo>
                  <a:cubicBezTo>
                    <a:pt x="115603" y="-1369"/>
                    <a:pt x="119862" y="-1369"/>
                    <a:pt x="119862" y="2888"/>
                  </a:cubicBezTo>
                  <a:cubicBezTo>
                    <a:pt x="119862" y="7318"/>
                    <a:pt x="115786" y="7318"/>
                    <a:pt x="112768" y="7318"/>
                  </a:cubicBezTo>
                  <a:lnTo>
                    <a:pt x="7086" y="7318"/>
                  </a:lnTo>
                  <a:cubicBezTo>
                    <a:pt x="4250" y="7318"/>
                    <a:pt x="0" y="7318"/>
                    <a:pt x="0" y="3062"/>
                  </a:cubicBezTo>
                  <a:cubicBezTo>
                    <a:pt x="0" y="-1369"/>
                    <a:pt x="4075" y="-1369"/>
                    <a:pt x="7086" y="-1369"/>
                  </a:cubicBezTo>
                  <a:lnTo>
                    <a:pt x="112768" y="-1369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49" name="任意多边形: 形状 48">
              <a:extLst>
                <a:ext uri="{FF2B5EF4-FFF2-40B4-BE49-F238E27FC236}">
                  <a16:creationId xmlns:a16="http://schemas.microsoft.com/office/drawing/2014/main" id="{5D239ABA-59FF-1418-8670-559E6F8E0DB6}"/>
                </a:ext>
              </a:extLst>
            </p:cNvPr>
            <p:cNvSpPr/>
            <p:nvPr>
              <p:custDataLst>
                <p:tags r:id="rId44"/>
              </p:custDataLst>
            </p:nvPr>
          </p:nvSpPr>
          <p:spPr>
            <a:xfrm flipV="1">
              <a:off x="11049778" y="-15534132"/>
              <a:ext cx="64538" cy="117668"/>
            </a:xfrm>
            <a:custGeom>
              <a:avLst/>
              <a:gdLst>
                <a:gd name="connsiteX0" fmla="*/ 40071 w 64538"/>
                <a:gd name="connsiteY0" fmla="*/ 111345 h 117668"/>
                <a:gd name="connsiteX1" fmla="*/ 34756 w 64538"/>
                <a:gd name="connsiteY1" fmla="*/ 116298 h 117668"/>
                <a:gd name="connsiteX2" fmla="*/ 0 w 64538"/>
                <a:gd name="connsiteY2" fmla="*/ 104960 h 117668"/>
                <a:gd name="connsiteX3" fmla="*/ 0 w 64538"/>
                <a:gd name="connsiteY3" fmla="*/ 98578 h 117668"/>
                <a:gd name="connsiteX4" fmla="*/ 25708 w 64538"/>
                <a:gd name="connsiteY4" fmla="*/ 103540 h 117668"/>
                <a:gd name="connsiteX5" fmla="*/ 25708 w 64538"/>
                <a:gd name="connsiteY5" fmla="*/ 13160 h 117668"/>
                <a:gd name="connsiteX6" fmla="*/ 7976 w 64538"/>
                <a:gd name="connsiteY6" fmla="*/ 5014 h 117668"/>
                <a:gd name="connsiteX7" fmla="*/ 1240 w 64538"/>
                <a:gd name="connsiteY7" fmla="*/ 5014 h 117668"/>
                <a:gd name="connsiteX8" fmla="*/ 1240 w 64538"/>
                <a:gd name="connsiteY8" fmla="*/ -1370 h 117668"/>
                <a:gd name="connsiteX9" fmla="*/ 32802 w 64538"/>
                <a:gd name="connsiteY9" fmla="*/ -663 h 117668"/>
                <a:gd name="connsiteX10" fmla="*/ 64539 w 64538"/>
                <a:gd name="connsiteY10" fmla="*/ -1370 h 117668"/>
                <a:gd name="connsiteX11" fmla="*/ 64539 w 64538"/>
                <a:gd name="connsiteY11" fmla="*/ 5014 h 117668"/>
                <a:gd name="connsiteX12" fmla="*/ 57802 w 64538"/>
                <a:gd name="connsiteY12" fmla="*/ 5014 h 117668"/>
                <a:gd name="connsiteX13" fmla="*/ 40071 w 64538"/>
                <a:gd name="connsiteY13" fmla="*/ 13160 h 117668"/>
                <a:gd name="connsiteX14" fmla="*/ 40071 w 64538"/>
                <a:gd name="connsiteY14" fmla="*/ 111345 h 117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4538" h="117668">
                  <a:moveTo>
                    <a:pt x="40071" y="111345"/>
                  </a:moveTo>
                  <a:cubicBezTo>
                    <a:pt x="40071" y="116124"/>
                    <a:pt x="39721" y="116298"/>
                    <a:pt x="34756" y="116298"/>
                  </a:cubicBezTo>
                  <a:cubicBezTo>
                    <a:pt x="23403" y="105136"/>
                    <a:pt x="7269" y="104960"/>
                    <a:pt x="0" y="104960"/>
                  </a:cubicBezTo>
                  <a:lnTo>
                    <a:pt x="0" y="98578"/>
                  </a:lnTo>
                  <a:cubicBezTo>
                    <a:pt x="4258" y="98578"/>
                    <a:pt x="15960" y="98578"/>
                    <a:pt x="25708" y="103540"/>
                  </a:cubicBezTo>
                  <a:lnTo>
                    <a:pt x="25708" y="13160"/>
                  </a:lnTo>
                  <a:cubicBezTo>
                    <a:pt x="25708" y="7316"/>
                    <a:pt x="25708" y="5014"/>
                    <a:pt x="7976" y="5014"/>
                  </a:cubicBezTo>
                  <a:lnTo>
                    <a:pt x="1240" y="5014"/>
                  </a:lnTo>
                  <a:lnTo>
                    <a:pt x="1240" y="-1370"/>
                  </a:lnTo>
                  <a:cubicBezTo>
                    <a:pt x="4433" y="-1195"/>
                    <a:pt x="26240" y="-663"/>
                    <a:pt x="32802" y="-663"/>
                  </a:cubicBezTo>
                  <a:cubicBezTo>
                    <a:pt x="38299" y="-663"/>
                    <a:pt x="60638" y="-1195"/>
                    <a:pt x="64539" y="-1370"/>
                  </a:cubicBezTo>
                  <a:lnTo>
                    <a:pt x="64539" y="5014"/>
                  </a:lnTo>
                  <a:lnTo>
                    <a:pt x="57802" y="5014"/>
                  </a:lnTo>
                  <a:cubicBezTo>
                    <a:pt x="40071" y="5014"/>
                    <a:pt x="40071" y="7316"/>
                    <a:pt x="40071" y="13160"/>
                  </a:cubicBezTo>
                  <a:lnTo>
                    <a:pt x="40071" y="111345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50" name="任意多边形: 形状 49">
              <a:extLst>
                <a:ext uri="{FF2B5EF4-FFF2-40B4-BE49-F238E27FC236}">
                  <a16:creationId xmlns:a16="http://schemas.microsoft.com/office/drawing/2014/main" id="{B30CD6A9-F381-D5C3-8CC1-F16E178C1128}"/>
                </a:ext>
              </a:extLst>
            </p:cNvPr>
            <p:cNvSpPr/>
            <p:nvPr>
              <p:custDataLst>
                <p:tags r:id="rId45"/>
              </p:custDataLst>
            </p:nvPr>
          </p:nvSpPr>
          <p:spPr>
            <a:xfrm flipV="1">
              <a:off x="11158494" y="-15668861"/>
              <a:ext cx="58747" cy="253090"/>
            </a:xfrm>
            <a:custGeom>
              <a:avLst/>
              <a:gdLst>
                <a:gd name="connsiteX0" fmla="*/ 58747 w 58747"/>
                <a:gd name="connsiteY0" fmla="*/ 125171 h 253090"/>
                <a:gd name="connsiteX1" fmla="*/ 42033 w 58747"/>
                <a:gd name="connsiteY1" fmla="*/ 204132 h 253090"/>
                <a:gd name="connsiteX2" fmla="*/ 2534 w 58747"/>
                <a:gd name="connsiteY2" fmla="*/ 251716 h 253090"/>
                <a:gd name="connsiteX3" fmla="*/ 0 w 58747"/>
                <a:gd name="connsiteY3" fmla="*/ 249183 h 253090"/>
                <a:gd name="connsiteX4" fmla="*/ 4814 w 58747"/>
                <a:gd name="connsiteY4" fmla="*/ 243363 h 253090"/>
                <a:gd name="connsiteX5" fmla="*/ 44058 w 58747"/>
                <a:gd name="connsiteY5" fmla="*/ 125171 h 253090"/>
                <a:gd name="connsiteX6" fmla="*/ 3289 w 58747"/>
                <a:gd name="connsiteY6" fmla="*/ 5462 h 253090"/>
                <a:gd name="connsiteX7" fmla="*/ 0 w 58747"/>
                <a:gd name="connsiteY7" fmla="*/ 1159 h 253090"/>
                <a:gd name="connsiteX8" fmla="*/ 2534 w 58747"/>
                <a:gd name="connsiteY8" fmla="*/ -1375 h 253090"/>
                <a:gd name="connsiteX9" fmla="*/ 42795 w 58747"/>
                <a:gd name="connsiteY9" fmla="*/ 47979 h 253090"/>
                <a:gd name="connsiteX10" fmla="*/ 58747 w 58747"/>
                <a:gd name="connsiteY10" fmla="*/ 125171 h 253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8747" h="253090">
                  <a:moveTo>
                    <a:pt x="58747" y="125171"/>
                  </a:moveTo>
                  <a:cubicBezTo>
                    <a:pt x="58747" y="144909"/>
                    <a:pt x="55967" y="175533"/>
                    <a:pt x="42033" y="204132"/>
                  </a:cubicBezTo>
                  <a:cubicBezTo>
                    <a:pt x="26843" y="235265"/>
                    <a:pt x="5061" y="251716"/>
                    <a:pt x="2534" y="251716"/>
                  </a:cubicBezTo>
                  <a:cubicBezTo>
                    <a:pt x="1009" y="251716"/>
                    <a:pt x="0" y="250700"/>
                    <a:pt x="0" y="249183"/>
                  </a:cubicBezTo>
                  <a:cubicBezTo>
                    <a:pt x="0" y="248430"/>
                    <a:pt x="0" y="247921"/>
                    <a:pt x="4814" y="243363"/>
                  </a:cubicBezTo>
                  <a:cubicBezTo>
                    <a:pt x="29624" y="218305"/>
                    <a:pt x="44058" y="178066"/>
                    <a:pt x="44058" y="125171"/>
                  </a:cubicBezTo>
                  <a:cubicBezTo>
                    <a:pt x="44058" y="81891"/>
                    <a:pt x="34692" y="37347"/>
                    <a:pt x="3289" y="5462"/>
                  </a:cubicBezTo>
                  <a:cubicBezTo>
                    <a:pt x="0" y="2421"/>
                    <a:pt x="0" y="1912"/>
                    <a:pt x="0" y="1159"/>
                  </a:cubicBezTo>
                  <a:cubicBezTo>
                    <a:pt x="0" y="-358"/>
                    <a:pt x="1009" y="-1375"/>
                    <a:pt x="2534" y="-1375"/>
                  </a:cubicBezTo>
                  <a:cubicBezTo>
                    <a:pt x="5061" y="-1375"/>
                    <a:pt x="27852" y="15838"/>
                    <a:pt x="42795" y="47979"/>
                  </a:cubicBezTo>
                  <a:cubicBezTo>
                    <a:pt x="55712" y="75817"/>
                    <a:pt x="58747" y="103907"/>
                    <a:pt x="58747" y="125171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</p:grpSp>
      <p:grpSp>
        <p:nvGrpSpPr>
          <p:cNvPr id="585" name="组合 584" descr="\documentclass{article}&#10;\usepackage{amsmath}&#10;\pagestyle{empty}&#10;\begin{document}&#10;&#10;\begin{gather*}&#10;\hat{\mathbf{y}}_{i-1}=emb'(y_{i-1})+\mathbf{v}_i^p&#10;\end{gather*}&#10;&#10;\end{document}" title="IguanaTex Shape Display">
            <a:extLst>
              <a:ext uri="{FF2B5EF4-FFF2-40B4-BE49-F238E27FC236}">
                <a16:creationId xmlns:a16="http://schemas.microsoft.com/office/drawing/2014/main" id="{7F20A86F-F790-58CC-B10C-30E31FC8A176}"/>
              </a:ext>
            </a:extLst>
          </p:cNvPr>
          <p:cNvGrpSpPr>
            <a:grpSpLocks noChangeAspect="1"/>
          </p:cNvGrpSpPr>
          <p:nvPr>
            <p:custDataLst>
              <p:tags r:id="rId4"/>
            </p:custDataLst>
          </p:nvPr>
        </p:nvGrpSpPr>
        <p:grpSpPr>
          <a:xfrm>
            <a:off x="3035300" y="2590800"/>
            <a:ext cx="2580213" cy="275919"/>
            <a:chOff x="9508184" y="-15022220"/>
            <a:chExt cx="2580213" cy="275919"/>
          </a:xfrm>
        </p:grpSpPr>
        <p:sp>
          <p:nvSpPr>
            <p:cNvPr id="567" name="任意多边形: 形状 566">
              <a:extLst>
                <a:ext uri="{FF2B5EF4-FFF2-40B4-BE49-F238E27FC236}">
                  <a16:creationId xmlns:a16="http://schemas.microsoft.com/office/drawing/2014/main" id="{4131C02D-7287-D892-9171-EA12E1B40A94}"/>
                </a:ext>
              </a:extLst>
            </p:cNvPr>
            <p:cNvSpPr/>
            <p:nvPr>
              <p:custDataLst>
                <p:tags r:id="rId5"/>
              </p:custDataLst>
            </p:nvPr>
          </p:nvSpPr>
          <p:spPr>
            <a:xfrm flipV="1">
              <a:off x="9547576" y="-14997807"/>
              <a:ext cx="67605" cy="38976"/>
            </a:xfrm>
            <a:custGeom>
              <a:avLst/>
              <a:gdLst>
                <a:gd name="connsiteX0" fmla="*/ 33930 w 67605"/>
                <a:gd name="connsiteY0" fmla="*/ 37594 h 38976"/>
                <a:gd name="connsiteX1" fmla="*/ 0 w 67605"/>
                <a:gd name="connsiteY1" fmla="*/ 3175 h 38976"/>
                <a:gd name="connsiteX2" fmla="*/ 4552 w 67605"/>
                <a:gd name="connsiteY2" fmla="*/ -1383 h 38976"/>
                <a:gd name="connsiteX3" fmla="*/ 33930 w 67605"/>
                <a:gd name="connsiteY3" fmla="*/ 24429 h 38976"/>
                <a:gd name="connsiteX4" fmla="*/ 63053 w 67605"/>
                <a:gd name="connsiteY4" fmla="*/ -1383 h 38976"/>
                <a:gd name="connsiteX5" fmla="*/ 67605 w 67605"/>
                <a:gd name="connsiteY5" fmla="*/ 3175 h 38976"/>
                <a:gd name="connsiteX6" fmla="*/ 33930 w 67605"/>
                <a:gd name="connsiteY6" fmla="*/ 37594 h 38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605" h="38976">
                  <a:moveTo>
                    <a:pt x="33930" y="37594"/>
                  </a:moveTo>
                  <a:lnTo>
                    <a:pt x="0" y="3175"/>
                  </a:lnTo>
                  <a:lnTo>
                    <a:pt x="4552" y="-1383"/>
                  </a:lnTo>
                  <a:lnTo>
                    <a:pt x="33930" y="24429"/>
                  </a:lnTo>
                  <a:lnTo>
                    <a:pt x="63053" y="-1383"/>
                  </a:lnTo>
                  <a:lnTo>
                    <a:pt x="67605" y="3175"/>
                  </a:lnTo>
                  <a:lnTo>
                    <a:pt x="33930" y="37594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568" name="任意多边形: 形状 567">
              <a:extLst>
                <a:ext uri="{FF2B5EF4-FFF2-40B4-BE49-F238E27FC236}">
                  <a16:creationId xmlns:a16="http://schemas.microsoft.com/office/drawing/2014/main" id="{D94F243F-810B-D9B9-142A-5C66765FD58F}"/>
                </a:ext>
              </a:extLst>
            </p:cNvPr>
            <p:cNvSpPr/>
            <p:nvPr>
              <p:custDataLst>
                <p:tags r:id="rId6"/>
              </p:custDataLst>
            </p:nvPr>
          </p:nvSpPr>
          <p:spPr>
            <a:xfrm flipV="1">
              <a:off x="9508184" y="-14931002"/>
              <a:ext cx="141303" cy="162990"/>
            </a:xfrm>
            <a:custGeom>
              <a:avLst/>
              <a:gdLst>
                <a:gd name="connsiteX0" fmla="*/ 122563 w 141303"/>
                <a:gd name="connsiteY0" fmla="*/ 144404 h 162990"/>
                <a:gd name="connsiteX1" fmla="*/ 141303 w 141303"/>
                <a:gd name="connsiteY1" fmla="*/ 149723 h 162990"/>
                <a:gd name="connsiteX2" fmla="*/ 141303 w 141303"/>
                <a:gd name="connsiteY2" fmla="*/ 161618 h 162990"/>
                <a:gd name="connsiteX3" fmla="*/ 121300 w 141303"/>
                <a:gd name="connsiteY3" fmla="*/ 160855 h 162990"/>
                <a:gd name="connsiteX4" fmla="*/ 98254 w 141303"/>
                <a:gd name="connsiteY4" fmla="*/ 161618 h 162990"/>
                <a:gd name="connsiteX5" fmla="*/ 98254 w 141303"/>
                <a:gd name="connsiteY5" fmla="*/ 149723 h 162990"/>
                <a:gd name="connsiteX6" fmla="*/ 110154 w 141303"/>
                <a:gd name="connsiteY6" fmla="*/ 146682 h 162990"/>
                <a:gd name="connsiteX7" fmla="*/ 108891 w 141303"/>
                <a:gd name="connsiteY7" fmla="*/ 143649 h 162990"/>
                <a:gd name="connsiteX8" fmla="*/ 79768 w 141303"/>
                <a:gd name="connsiteY8" fmla="*/ 81385 h 162990"/>
                <a:gd name="connsiteX9" fmla="*/ 47609 w 141303"/>
                <a:gd name="connsiteY9" fmla="*/ 149723 h 162990"/>
                <a:gd name="connsiteX10" fmla="*/ 61281 w 141303"/>
                <a:gd name="connsiteY10" fmla="*/ 149723 h 162990"/>
                <a:gd name="connsiteX11" fmla="*/ 61281 w 141303"/>
                <a:gd name="connsiteY11" fmla="*/ 161618 h 162990"/>
                <a:gd name="connsiteX12" fmla="*/ 29886 w 141303"/>
                <a:gd name="connsiteY12" fmla="*/ 160855 h 162990"/>
                <a:gd name="connsiteX13" fmla="*/ 1017 w 141303"/>
                <a:gd name="connsiteY13" fmla="*/ 161618 h 162990"/>
                <a:gd name="connsiteX14" fmla="*/ 1017 w 141303"/>
                <a:gd name="connsiteY14" fmla="*/ 149723 h 162990"/>
                <a:gd name="connsiteX15" fmla="*/ 17223 w 141303"/>
                <a:gd name="connsiteY15" fmla="*/ 149723 h 162990"/>
                <a:gd name="connsiteX16" fmla="*/ 64578 w 141303"/>
                <a:gd name="connsiteY16" fmla="*/ 49244 h 162990"/>
                <a:gd name="connsiteX17" fmla="*/ 58747 w 141303"/>
                <a:gd name="connsiteY17" fmla="*/ 37097 h 162990"/>
                <a:gd name="connsiteX18" fmla="*/ 27098 w 141303"/>
                <a:gd name="connsiteY18" fmla="*/ 7735 h 162990"/>
                <a:gd name="connsiteX19" fmla="*/ 21020 w 141303"/>
                <a:gd name="connsiteY19" fmla="*/ 8750 h 162990"/>
                <a:gd name="connsiteX20" fmla="*/ 29123 w 141303"/>
                <a:gd name="connsiteY20" fmla="*/ 22161 h 162990"/>
                <a:gd name="connsiteX21" fmla="*/ 14434 w 141303"/>
                <a:gd name="connsiteY21" fmla="*/ 36588 h 162990"/>
                <a:gd name="connsiteX22" fmla="*/ 0 w 141303"/>
                <a:gd name="connsiteY22" fmla="*/ 21907 h 162990"/>
                <a:gd name="connsiteX23" fmla="*/ 27098 w 141303"/>
                <a:gd name="connsiteY23" fmla="*/ -1373 h 162990"/>
                <a:gd name="connsiteX24" fmla="*/ 68121 w 141303"/>
                <a:gd name="connsiteY24" fmla="*/ 28744 h 162990"/>
                <a:gd name="connsiteX25" fmla="*/ 122563 w 141303"/>
                <a:gd name="connsiteY25" fmla="*/ 144404 h 162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41303" h="162990">
                  <a:moveTo>
                    <a:pt x="122563" y="144404"/>
                  </a:moveTo>
                  <a:cubicBezTo>
                    <a:pt x="124334" y="147952"/>
                    <a:pt x="125097" y="149723"/>
                    <a:pt x="141303" y="149723"/>
                  </a:cubicBezTo>
                  <a:lnTo>
                    <a:pt x="141303" y="161618"/>
                  </a:lnTo>
                  <a:cubicBezTo>
                    <a:pt x="135225" y="161109"/>
                    <a:pt x="127631" y="160855"/>
                    <a:pt x="121300" y="160855"/>
                  </a:cubicBezTo>
                  <a:cubicBezTo>
                    <a:pt x="114968" y="160855"/>
                    <a:pt x="103576" y="161363"/>
                    <a:pt x="98254" y="161618"/>
                  </a:cubicBezTo>
                  <a:lnTo>
                    <a:pt x="98254" y="149723"/>
                  </a:lnTo>
                  <a:cubicBezTo>
                    <a:pt x="98762" y="149723"/>
                    <a:pt x="110154" y="149723"/>
                    <a:pt x="110154" y="146682"/>
                  </a:cubicBezTo>
                  <a:cubicBezTo>
                    <a:pt x="110154" y="146428"/>
                    <a:pt x="109145" y="143903"/>
                    <a:pt x="108891" y="143649"/>
                  </a:cubicBezTo>
                  <a:lnTo>
                    <a:pt x="79768" y="81385"/>
                  </a:lnTo>
                  <a:lnTo>
                    <a:pt x="47609" y="149723"/>
                  </a:lnTo>
                  <a:lnTo>
                    <a:pt x="61281" y="149723"/>
                  </a:lnTo>
                  <a:lnTo>
                    <a:pt x="61281" y="161618"/>
                  </a:lnTo>
                  <a:cubicBezTo>
                    <a:pt x="52924" y="161109"/>
                    <a:pt x="30140" y="160855"/>
                    <a:pt x="29886" y="160855"/>
                  </a:cubicBezTo>
                  <a:cubicBezTo>
                    <a:pt x="22792" y="160855"/>
                    <a:pt x="11400" y="161363"/>
                    <a:pt x="1017" y="161618"/>
                  </a:cubicBezTo>
                  <a:lnTo>
                    <a:pt x="1017" y="149723"/>
                  </a:lnTo>
                  <a:lnTo>
                    <a:pt x="17223" y="149723"/>
                  </a:lnTo>
                  <a:lnTo>
                    <a:pt x="64578" y="49244"/>
                  </a:lnTo>
                  <a:lnTo>
                    <a:pt x="58747" y="37097"/>
                  </a:lnTo>
                  <a:cubicBezTo>
                    <a:pt x="53179" y="24948"/>
                    <a:pt x="45075" y="7735"/>
                    <a:pt x="27098" y="7735"/>
                  </a:cubicBezTo>
                  <a:cubicBezTo>
                    <a:pt x="23554" y="7735"/>
                    <a:pt x="23046" y="7989"/>
                    <a:pt x="21020" y="8750"/>
                  </a:cubicBezTo>
                  <a:cubicBezTo>
                    <a:pt x="23300" y="9760"/>
                    <a:pt x="29123" y="13308"/>
                    <a:pt x="29123" y="22161"/>
                  </a:cubicBezTo>
                  <a:cubicBezTo>
                    <a:pt x="29123" y="30514"/>
                    <a:pt x="23046" y="36588"/>
                    <a:pt x="14434" y="36588"/>
                  </a:cubicBezTo>
                  <a:cubicBezTo>
                    <a:pt x="7348" y="36588"/>
                    <a:pt x="0" y="31785"/>
                    <a:pt x="0" y="21907"/>
                  </a:cubicBezTo>
                  <a:cubicBezTo>
                    <a:pt x="0" y="9005"/>
                    <a:pt x="11900" y="-1373"/>
                    <a:pt x="27098" y="-1373"/>
                  </a:cubicBezTo>
                  <a:cubicBezTo>
                    <a:pt x="46593" y="-1373"/>
                    <a:pt x="61281" y="14318"/>
                    <a:pt x="68121" y="28744"/>
                  </a:cubicBezTo>
                  <a:lnTo>
                    <a:pt x="122563" y="144404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569" name="任意多边形: 形状 568">
              <a:extLst>
                <a:ext uri="{FF2B5EF4-FFF2-40B4-BE49-F238E27FC236}">
                  <a16:creationId xmlns:a16="http://schemas.microsoft.com/office/drawing/2014/main" id="{7C507150-EA77-AB94-1E55-35CC5E0E5B49}"/>
                </a:ext>
              </a:extLst>
            </p:cNvPr>
            <p:cNvSpPr/>
            <p:nvPr>
              <p:custDataLst>
                <p:tags r:id="rId7"/>
              </p:custDataLst>
            </p:nvPr>
          </p:nvSpPr>
          <p:spPr>
            <a:xfrm flipV="1">
              <a:off x="9664672" y="-14898165"/>
              <a:ext cx="53726" cy="119263"/>
            </a:xfrm>
            <a:custGeom>
              <a:avLst/>
              <a:gdLst>
                <a:gd name="connsiteX0" fmla="*/ 49118 w 53726"/>
                <a:gd name="connsiteY0" fmla="*/ 111158 h 119263"/>
                <a:gd name="connsiteX1" fmla="*/ 42024 w 53726"/>
                <a:gd name="connsiteY1" fmla="*/ 117892 h 119263"/>
                <a:gd name="connsiteX2" fmla="*/ 32094 w 53726"/>
                <a:gd name="connsiteY2" fmla="*/ 108150 h 119263"/>
                <a:gd name="connsiteX3" fmla="*/ 39189 w 53726"/>
                <a:gd name="connsiteY3" fmla="*/ 101409 h 119263"/>
                <a:gd name="connsiteX4" fmla="*/ 49118 w 53726"/>
                <a:gd name="connsiteY4" fmla="*/ 111158 h 119263"/>
                <a:gd name="connsiteX5" fmla="*/ 12941 w 53726"/>
                <a:gd name="connsiteY5" fmla="*/ 21129 h 119263"/>
                <a:gd name="connsiteX6" fmla="*/ 11352 w 53726"/>
                <a:gd name="connsiteY6" fmla="*/ 13689 h 119263"/>
                <a:gd name="connsiteX7" fmla="*/ 28193 w 53726"/>
                <a:gd name="connsiteY7" fmla="*/ -1372 h 119263"/>
                <a:gd name="connsiteX8" fmla="*/ 53726 w 53726"/>
                <a:gd name="connsiteY8" fmla="*/ 25741 h 119263"/>
                <a:gd name="connsiteX9" fmla="*/ 50890 w 53726"/>
                <a:gd name="connsiteY9" fmla="*/ 28044 h 119263"/>
                <a:gd name="connsiteX10" fmla="*/ 47521 w 53726"/>
                <a:gd name="connsiteY10" fmla="*/ 25028 h 119263"/>
                <a:gd name="connsiteX11" fmla="*/ 28726 w 53726"/>
                <a:gd name="connsiteY11" fmla="*/ 3590 h 119263"/>
                <a:gd name="connsiteX12" fmla="*/ 24293 w 53726"/>
                <a:gd name="connsiteY12" fmla="*/ 9790 h 119263"/>
                <a:gd name="connsiteX13" fmla="*/ 27129 w 53726"/>
                <a:gd name="connsiteY13" fmla="*/ 21129 h 119263"/>
                <a:gd name="connsiteX14" fmla="*/ 32802 w 53726"/>
                <a:gd name="connsiteY14" fmla="*/ 35310 h 119263"/>
                <a:gd name="connsiteX15" fmla="*/ 41492 w 53726"/>
                <a:gd name="connsiteY15" fmla="*/ 57819 h 119263"/>
                <a:gd name="connsiteX16" fmla="*/ 42556 w 53726"/>
                <a:gd name="connsiteY16" fmla="*/ 63488 h 119263"/>
                <a:gd name="connsiteX17" fmla="*/ 25707 w 53726"/>
                <a:gd name="connsiteY17" fmla="*/ 78549 h 119263"/>
                <a:gd name="connsiteX18" fmla="*/ 0 w 53726"/>
                <a:gd name="connsiteY18" fmla="*/ 51436 h 119263"/>
                <a:gd name="connsiteX19" fmla="*/ 3011 w 53726"/>
                <a:gd name="connsiteY19" fmla="*/ 49133 h 119263"/>
                <a:gd name="connsiteX20" fmla="*/ 6204 w 53726"/>
                <a:gd name="connsiteY20" fmla="*/ 51968 h 119263"/>
                <a:gd name="connsiteX21" fmla="*/ 25175 w 53726"/>
                <a:gd name="connsiteY21" fmla="*/ 73588 h 119263"/>
                <a:gd name="connsiteX22" fmla="*/ 29608 w 53726"/>
                <a:gd name="connsiteY22" fmla="*/ 67387 h 119263"/>
                <a:gd name="connsiteX23" fmla="*/ 24118 w 53726"/>
                <a:gd name="connsiteY23" fmla="*/ 49665 h 119263"/>
                <a:gd name="connsiteX24" fmla="*/ 12941 w 53726"/>
                <a:gd name="connsiteY24" fmla="*/ 21129 h 119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3726" h="119263">
                  <a:moveTo>
                    <a:pt x="49118" y="111158"/>
                  </a:moveTo>
                  <a:cubicBezTo>
                    <a:pt x="49118" y="113993"/>
                    <a:pt x="46989" y="117892"/>
                    <a:pt x="42024" y="117892"/>
                  </a:cubicBezTo>
                  <a:cubicBezTo>
                    <a:pt x="37234" y="117892"/>
                    <a:pt x="32094" y="113288"/>
                    <a:pt x="32094" y="108150"/>
                  </a:cubicBezTo>
                  <a:cubicBezTo>
                    <a:pt x="32094" y="105132"/>
                    <a:pt x="34398" y="101409"/>
                    <a:pt x="39189" y="101409"/>
                  </a:cubicBezTo>
                  <a:cubicBezTo>
                    <a:pt x="44328" y="101409"/>
                    <a:pt x="49118" y="106371"/>
                    <a:pt x="49118" y="111158"/>
                  </a:cubicBezTo>
                  <a:close/>
                  <a:moveTo>
                    <a:pt x="12941" y="21129"/>
                  </a:moveTo>
                  <a:cubicBezTo>
                    <a:pt x="12234" y="18827"/>
                    <a:pt x="11352" y="16699"/>
                    <a:pt x="11352" y="13689"/>
                  </a:cubicBezTo>
                  <a:cubicBezTo>
                    <a:pt x="11352" y="5360"/>
                    <a:pt x="18438" y="-1372"/>
                    <a:pt x="28193" y="-1372"/>
                  </a:cubicBezTo>
                  <a:cubicBezTo>
                    <a:pt x="45925" y="-1372"/>
                    <a:pt x="53726" y="23082"/>
                    <a:pt x="53726" y="25741"/>
                  </a:cubicBezTo>
                  <a:cubicBezTo>
                    <a:pt x="53726" y="28044"/>
                    <a:pt x="51422" y="28044"/>
                    <a:pt x="50890" y="28044"/>
                  </a:cubicBezTo>
                  <a:cubicBezTo>
                    <a:pt x="48404" y="28044"/>
                    <a:pt x="48229" y="26980"/>
                    <a:pt x="47521" y="25028"/>
                  </a:cubicBezTo>
                  <a:cubicBezTo>
                    <a:pt x="43438" y="10854"/>
                    <a:pt x="35637" y="3590"/>
                    <a:pt x="28726" y="3590"/>
                  </a:cubicBezTo>
                  <a:cubicBezTo>
                    <a:pt x="25175" y="3590"/>
                    <a:pt x="24293" y="5892"/>
                    <a:pt x="24293" y="9790"/>
                  </a:cubicBezTo>
                  <a:cubicBezTo>
                    <a:pt x="24293" y="13864"/>
                    <a:pt x="25532" y="17231"/>
                    <a:pt x="27129" y="21129"/>
                  </a:cubicBezTo>
                  <a:cubicBezTo>
                    <a:pt x="28901" y="25917"/>
                    <a:pt x="30855" y="30704"/>
                    <a:pt x="32802" y="35310"/>
                  </a:cubicBezTo>
                  <a:cubicBezTo>
                    <a:pt x="34398" y="39565"/>
                    <a:pt x="40785" y="55691"/>
                    <a:pt x="41492" y="57819"/>
                  </a:cubicBezTo>
                  <a:cubicBezTo>
                    <a:pt x="42024" y="59590"/>
                    <a:pt x="42556" y="61717"/>
                    <a:pt x="42556" y="63488"/>
                  </a:cubicBezTo>
                  <a:cubicBezTo>
                    <a:pt x="42556" y="71817"/>
                    <a:pt x="35462" y="78549"/>
                    <a:pt x="25707" y="78549"/>
                  </a:cubicBezTo>
                  <a:cubicBezTo>
                    <a:pt x="8158" y="78549"/>
                    <a:pt x="0" y="54452"/>
                    <a:pt x="0" y="51436"/>
                  </a:cubicBezTo>
                  <a:cubicBezTo>
                    <a:pt x="0" y="49133"/>
                    <a:pt x="2486" y="49133"/>
                    <a:pt x="3011" y="49133"/>
                  </a:cubicBezTo>
                  <a:cubicBezTo>
                    <a:pt x="5497" y="49133"/>
                    <a:pt x="5672" y="50022"/>
                    <a:pt x="6204" y="51968"/>
                  </a:cubicBezTo>
                  <a:cubicBezTo>
                    <a:pt x="10820" y="67212"/>
                    <a:pt x="18621" y="73588"/>
                    <a:pt x="25175" y="73588"/>
                  </a:cubicBezTo>
                  <a:cubicBezTo>
                    <a:pt x="28019" y="73588"/>
                    <a:pt x="29608" y="72174"/>
                    <a:pt x="29608" y="67387"/>
                  </a:cubicBezTo>
                  <a:cubicBezTo>
                    <a:pt x="29608" y="63313"/>
                    <a:pt x="28551" y="60654"/>
                    <a:pt x="24118" y="49665"/>
                  </a:cubicBezTo>
                  <a:lnTo>
                    <a:pt x="12941" y="21129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570" name="任意多边形: 形状 569">
              <a:extLst>
                <a:ext uri="{FF2B5EF4-FFF2-40B4-BE49-F238E27FC236}">
                  <a16:creationId xmlns:a16="http://schemas.microsoft.com/office/drawing/2014/main" id="{EA5D0543-3F97-84DC-162F-410B14BE81DD}"/>
                </a:ext>
              </a:extLst>
            </p:cNvPr>
            <p:cNvSpPr/>
            <p:nvPr>
              <p:custDataLst>
                <p:tags r:id="rId8"/>
              </p:custDataLst>
            </p:nvPr>
          </p:nvSpPr>
          <p:spPr>
            <a:xfrm flipV="1">
              <a:off x="9747153" y="-14829406"/>
              <a:ext cx="119861" cy="8685"/>
            </a:xfrm>
            <a:custGeom>
              <a:avLst/>
              <a:gdLst>
                <a:gd name="connsiteX0" fmla="*/ 112768 w 119861"/>
                <a:gd name="connsiteY0" fmla="*/ -1371 h 8685"/>
                <a:gd name="connsiteX1" fmla="*/ 119862 w 119861"/>
                <a:gd name="connsiteY1" fmla="*/ 2884 h 8685"/>
                <a:gd name="connsiteX2" fmla="*/ 112768 w 119861"/>
                <a:gd name="connsiteY2" fmla="*/ 7315 h 8685"/>
                <a:gd name="connsiteX3" fmla="*/ 7086 w 119861"/>
                <a:gd name="connsiteY3" fmla="*/ 7315 h 8685"/>
                <a:gd name="connsiteX4" fmla="*/ 0 w 119861"/>
                <a:gd name="connsiteY4" fmla="*/ 3060 h 8685"/>
                <a:gd name="connsiteX5" fmla="*/ 7086 w 119861"/>
                <a:gd name="connsiteY5" fmla="*/ -1371 h 8685"/>
                <a:gd name="connsiteX6" fmla="*/ 112768 w 119861"/>
                <a:gd name="connsiteY6" fmla="*/ -1371 h 86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9861" h="8685">
                  <a:moveTo>
                    <a:pt x="112768" y="-1371"/>
                  </a:moveTo>
                  <a:cubicBezTo>
                    <a:pt x="115603" y="-1371"/>
                    <a:pt x="119862" y="-1371"/>
                    <a:pt x="119862" y="2884"/>
                  </a:cubicBezTo>
                  <a:cubicBezTo>
                    <a:pt x="119862" y="7315"/>
                    <a:pt x="115786" y="7315"/>
                    <a:pt x="112768" y="7315"/>
                  </a:cubicBezTo>
                  <a:lnTo>
                    <a:pt x="7086" y="7315"/>
                  </a:lnTo>
                  <a:cubicBezTo>
                    <a:pt x="4250" y="7315"/>
                    <a:pt x="0" y="7315"/>
                    <a:pt x="0" y="3060"/>
                  </a:cubicBezTo>
                  <a:cubicBezTo>
                    <a:pt x="0" y="-1371"/>
                    <a:pt x="4075" y="-1371"/>
                    <a:pt x="7086" y="-1371"/>
                  </a:cubicBezTo>
                  <a:lnTo>
                    <a:pt x="112768" y="-1371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571" name="任意多边形: 形状 570">
              <a:extLst>
                <a:ext uri="{FF2B5EF4-FFF2-40B4-BE49-F238E27FC236}">
                  <a16:creationId xmlns:a16="http://schemas.microsoft.com/office/drawing/2014/main" id="{E8942177-D332-E20D-1886-E2507A71C2C0}"/>
                </a:ext>
              </a:extLst>
            </p:cNvPr>
            <p:cNvSpPr/>
            <p:nvPr>
              <p:custDataLst>
                <p:tags r:id="rId9"/>
              </p:custDataLst>
            </p:nvPr>
          </p:nvSpPr>
          <p:spPr>
            <a:xfrm flipV="1">
              <a:off x="9905601" y="-14898340"/>
              <a:ext cx="64538" cy="117669"/>
            </a:xfrm>
            <a:custGeom>
              <a:avLst/>
              <a:gdLst>
                <a:gd name="connsiteX0" fmla="*/ 40070 w 64538"/>
                <a:gd name="connsiteY0" fmla="*/ 111343 h 117669"/>
                <a:gd name="connsiteX1" fmla="*/ 34756 w 64538"/>
                <a:gd name="connsiteY1" fmla="*/ 116298 h 117669"/>
                <a:gd name="connsiteX2" fmla="*/ 0 w 64538"/>
                <a:gd name="connsiteY2" fmla="*/ 104958 h 117669"/>
                <a:gd name="connsiteX3" fmla="*/ 0 w 64538"/>
                <a:gd name="connsiteY3" fmla="*/ 98576 h 117669"/>
                <a:gd name="connsiteX4" fmla="*/ 25708 w 64538"/>
                <a:gd name="connsiteY4" fmla="*/ 103538 h 117669"/>
                <a:gd name="connsiteX5" fmla="*/ 25708 w 64538"/>
                <a:gd name="connsiteY5" fmla="*/ 13159 h 117669"/>
                <a:gd name="connsiteX6" fmla="*/ 7976 w 64538"/>
                <a:gd name="connsiteY6" fmla="*/ 5012 h 117669"/>
                <a:gd name="connsiteX7" fmla="*/ 1239 w 64538"/>
                <a:gd name="connsiteY7" fmla="*/ 5012 h 117669"/>
                <a:gd name="connsiteX8" fmla="*/ 1239 w 64538"/>
                <a:gd name="connsiteY8" fmla="*/ -1372 h 117669"/>
                <a:gd name="connsiteX9" fmla="*/ 32802 w 64538"/>
                <a:gd name="connsiteY9" fmla="*/ -665 h 117669"/>
                <a:gd name="connsiteX10" fmla="*/ 64539 w 64538"/>
                <a:gd name="connsiteY10" fmla="*/ -1372 h 117669"/>
                <a:gd name="connsiteX11" fmla="*/ 64539 w 64538"/>
                <a:gd name="connsiteY11" fmla="*/ 5012 h 117669"/>
                <a:gd name="connsiteX12" fmla="*/ 57802 w 64538"/>
                <a:gd name="connsiteY12" fmla="*/ 5012 h 117669"/>
                <a:gd name="connsiteX13" fmla="*/ 40070 w 64538"/>
                <a:gd name="connsiteY13" fmla="*/ 13159 h 117669"/>
                <a:gd name="connsiteX14" fmla="*/ 40070 w 64538"/>
                <a:gd name="connsiteY14" fmla="*/ 111343 h 117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4538" h="117669">
                  <a:moveTo>
                    <a:pt x="40070" y="111343"/>
                  </a:moveTo>
                  <a:cubicBezTo>
                    <a:pt x="40070" y="116122"/>
                    <a:pt x="39721" y="116298"/>
                    <a:pt x="34756" y="116298"/>
                  </a:cubicBezTo>
                  <a:cubicBezTo>
                    <a:pt x="23403" y="105134"/>
                    <a:pt x="7269" y="104958"/>
                    <a:pt x="0" y="104958"/>
                  </a:cubicBezTo>
                  <a:lnTo>
                    <a:pt x="0" y="98576"/>
                  </a:lnTo>
                  <a:cubicBezTo>
                    <a:pt x="4258" y="98576"/>
                    <a:pt x="15960" y="98576"/>
                    <a:pt x="25708" y="103538"/>
                  </a:cubicBezTo>
                  <a:lnTo>
                    <a:pt x="25708" y="13159"/>
                  </a:lnTo>
                  <a:cubicBezTo>
                    <a:pt x="25708" y="7315"/>
                    <a:pt x="25708" y="5012"/>
                    <a:pt x="7976" y="5012"/>
                  </a:cubicBezTo>
                  <a:lnTo>
                    <a:pt x="1239" y="5012"/>
                  </a:lnTo>
                  <a:lnTo>
                    <a:pt x="1239" y="-1372"/>
                  </a:lnTo>
                  <a:cubicBezTo>
                    <a:pt x="4433" y="-1197"/>
                    <a:pt x="26240" y="-665"/>
                    <a:pt x="32802" y="-665"/>
                  </a:cubicBezTo>
                  <a:cubicBezTo>
                    <a:pt x="38299" y="-665"/>
                    <a:pt x="60638" y="-1197"/>
                    <a:pt x="64539" y="-1372"/>
                  </a:cubicBezTo>
                  <a:lnTo>
                    <a:pt x="64539" y="5012"/>
                  </a:lnTo>
                  <a:lnTo>
                    <a:pt x="57802" y="5012"/>
                  </a:lnTo>
                  <a:cubicBezTo>
                    <a:pt x="40070" y="5012"/>
                    <a:pt x="40070" y="7315"/>
                    <a:pt x="40070" y="13159"/>
                  </a:cubicBezTo>
                  <a:lnTo>
                    <a:pt x="40070" y="111343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572" name="任意多边形: 形状 571">
              <a:extLst>
                <a:ext uri="{FF2B5EF4-FFF2-40B4-BE49-F238E27FC236}">
                  <a16:creationId xmlns:a16="http://schemas.microsoft.com/office/drawing/2014/main" id="{72705088-36F8-EA30-DC5F-847D4C149B13}"/>
                </a:ext>
              </a:extLst>
            </p:cNvPr>
            <p:cNvSpPr/>
            <p:nvPr>
              <p:custDataLst>
                <p:tags r:id="rId10"/>
              </p:custDataLst>
            </p:nvPr>
          </p:nvSpPr>
          <p:spPr>
            <a:xfrm flipV="1">
              <a:off x="10084428" y="-14911509"/>
              <a:ext cx="168400" cy="59223"/>
            </a:xfrm>
            <a:custGeom>
              <a:avLst/>
              <a:gdLst>
                <a:gd name="connsiteX0" fmla="*/ 159789 w 168400"/>
                <a:gd name="connsiteY0" fmla="*/ 47725 h 59223"/>
                <a:gd name="connsiteX1" fmla="*/ 168401 w 168400"/>
                <a:gd name="connsiteY1" fmla="*/ 52791 h 59223"/>
                <a:gd name="connsiteX2" fmla="*/ 160044 w 168400"/>
                <a:gd name="connsiteY2" fmla="*/ 57848 h 59223"/>
                <a:gd name="connsiteX3" fmla="*/ 8358 w 168400"/>
                <a:gd name="connsiteY3" fmla="*/ 57848 h 59223"/>
                <a:gd name="connsiteX4" fmla="*/ 0 w 168400"/>
                <a:gd name="connsiteY4" fmla="*/ 52791 h 59223"/>
                <a:gd name="connsiteX5" fmla="*/ 8612 w 168400"/>
                <a:gd name="connsiteY5" fmla="*/ 47725 h 59223"/>
                <a:gd name="connsiteX6" fmla="*/ 159789 w 168400"/>
                <a:gd name="connsiteY6" fmla="*/ 47725 h 59223"/>
                <a:gd name="connsiteX7" fmla="*/ 160044 w 168400"/>
                <a:gd name="connsiteY7" fmla="*/ -1375 h 59223"/>
                <a:gd name="connsiteX8" fmla="*/ 168401 w 168400"/>
                <a:gd name="connsiteY8" fmla="*/ 3691 h 59223"/>
                <a:gd name="connsiteX9" fmla="*/ 159789 w 168400"/>
                <a:gd name="connsiteY9" fmla="*/ 8756 h 59223"/>
                <a:gd name="connsiteX10" fmla="*/ 8612 w 168400"/>
                <a:gd name="connsiteY10" fmla="*/ 8756 h 59223"/>
                <a:gd name="connsiteX11" fmla="*/ 0 w 168400"/>
                <a:gd name="connsiteY11" fmla="*/ 3691 h 59223"/>
                <a:gd name="connsiteX12" fmla="*/ 8358 w 168400"/>
                <a:gd name="connsiteY12" fmla="*/ -1375 h 59223"/>
                <a:gd name="connsiteX13" fmla="*/ 160044 w 168400"/>
                <a:gd name="connsiteY13" fmla="*/ -1375 h 59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8400" h="59223">
                  <a:moveTo>
                    <a:pt x="159789" y="47725"/>
                  </a:moveTo>
                  <a:cubicBezTo>
                    <a:pt x="163586" y="47725"/>
                    <a:pt x="168401" y="47725"/>
                    <a:pt x="168401" y="52791"/>
                  </a:cubicBezTo>
                  <a:cubicBezTo>
                    <a:pt x="168401" y="57848"/>
                    <a:pt x="163586" y="57848"/>
                    <a:pt x="160044" y="57848"/>
                  </a:cubicBezTo>
                  <a:lnTo>
                    <a:pt x="8358" y="57848"/>
                  </a:lnTo>
                  <a:cubicBezTo>
                    <a:pt x="4815" y="57848"/>
                    <a:pt x="0" y="57848"/>
                    <a:pt x="0" y="52791"/>
                  </a:cubicBezTo>
                  <a:cubicBezTo>
                    <a:pt x="0" y="47725"/>
                    <a:pt x="4815" y="47725"/>
                    <a:pt x="8612" y="47725"/>
                  </a:cubicBezTo>
                  <a:lnTo>
                    <a:pt x="159789" y="47725"/>
                  </a:lnTo>
                  <a:close/>
                  <a:moveTo>
                    <a:pt x="160044" y="-1375"/>
                  </a:moveTo>
                  <a:cubicBezTo>
                    <a:pt x="163586" y="-1375"/>
                    <a:pt x="168401" y="-1375"/>
                    <a:pt x="168401" y="3691"/>
                  </a:cubicBezTo>
                  <a:cubicBezTo>
                    <a:pt x="168401" y="8756"/>
                    <a:pt x="163586" y="8756"/>
                    <a:pt x="159789" y="8756"/>
                  </a:cubicBezTo>
                  <a:lnTo>
                    <a:pt x="8612" y="8756"/>
                  </a:lnTo>
                  <a:cubicBezTo>
                    <a:pt x="4815" y="8756"/>
                    <a:pt x="0" y="8756"/>
                    <a:pt x="0" y="3691"/>
                  </a:cubicBezTo>
                  <a:cubicBezTo>
                    <a:pt x="0" y="-1375"/>
                    <a:pt x="4815" y="-1375"/>
                    <a:pt x="8358" y="-1375"/>
                  </a:cubicBezTo>
                  <a:lnTo>
                    <a:pt x="160044" y="-1375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573" name="任意多边形: 形状 572">
              <a:extLst>
                <a:ext uri="{FF2B5EF4-FFF2-40B4-BE49-F238E27FC236}">
                  <a16:creationId xmlns:a16="http://schemas.microsoft.com/office/drawing/2014/main" id="{8F01F6AB-293D-AFB2-196E-5C5A95AFECBE}"/>
                </a:ext>
              </a:extLst>
            </p:cNvPr>
            <p:cNvSpPr/>
            <p:nvPr>
              <p:custDataLst>
                <p:tags r:id="rId11"/>
              </p:custDataLst>
            </p:nvPr>
          </p:nvSpPr>
          <p:spPr>
            <a:xfrm flipV="1">
              <a:off x="10349225" y="-14994274"/>
              <a:ext cx="433720" cy="178432"/>
            </a:xfrm>
            <a:custGeom>
              <a:avLst/>
              <a:gdLst>
                <a:gd name="connsiteX0" fmla="*/ 35709 w 433720"/>
                <a:gd name="connsiteY0" fmla="*/ 59871 h 178432"/>
                <a:gd name="connsiteX1" fmla="*/ 74453 w 433720"/>
                <a:gd name="connsiteY1" fmla="*/ 65691 h 178432"/>
                <a:gd name="connsiteX2" fmla="*/ 93439 w 433720"/>
                <a:gd name="connsiteY2" fmla="*/ 91766 h 178432"/>
                <a:gd name="connsiteX3" fmla="*/ 66349 w 433720"/>
                <a:gd name="connsiteY3" fmla="*/ 113275 h 178432"/>
                <a:gd name="connsiteX4" fmla="*/ 0 w 433720"/>
                <a:gd name="connsiteY4" fmla="*/ 44437 h 178432"/>
                <a:gd name="connsiteX5" fmla="*/ 39760 w 433720"/>
                <a:gd name="connsiteY5" fmla="*/ -1377 h 178432"/>
                <a:gd name="connsiteX6" fmla="*/ 97245 w 433720"/>
                <a:gd name="connsiteY6" fmla="*/ 28493 h 178432"/>
                <a:gd name="connsiteX7" fmla="*/ 94202 w 433720"/>
                <a:gd name="connsiteY7" fmla="*/ 31779 h 178432"/>
                <a:gd name="connsiteX8" fmla="*/ 90913 w 433720"/>
                <a:gd name="connsiteY8" fmla="*/ 29247 h 178432"/>
                <a:gd name="connsiteX9" fmla="*/ 40269 w 433720"/>
                <a:gd name="connsiteY9" fmla="*/ 4198 h 178432"/>
                <a:gd name="connsiteX10" fmla="*/ 18232 w 433720"/>
                <a:gd name="connsiteY10" fmla="*/ 33550 h 178432"/>
                <a:gd name="connsiteX11" fmla="*/ 22283 w 433720"/>
                <a:gd name="connsiteY11" fmla="*/ 59871 h 178432"/>
                <a:gd name="connsiteX12" fmla="*/ 35709 w 433720"/>
                <a:gd name="connsiteY12" fmla="*/ 59871 h 178432"/>
                <a:gd name="connsiteX13" fmla="*/ 23808 w 433720"/>
                <a:gd name="connsiteY13" fmla="*/ 65445 h 178432"/>
                <a:gd name="connsiteX14" fmla="*/ 66349 w 433720"/>
                <a:gd name="connsiteY14" fmla="*/ 107709 h 178432"/>
                <a:gd name="connsiteX15" fmla="*/ 85089 w 433720"/>
                <a:gd name="connsiteY15" fmla="*/ 91766 h 178432"/>
                <a:gd name="connsiteX16" fmla="*/ 34192 w 433720"/>
                <a:gd name="connsiteY16" fmla="*/ 65445 h 178432"/>
                <a:gd name="connsiteX17" fmla="*/ 23808 w 433720"/>
                <a:gd name="connsiteY17" fmla="*/ 65445 h 178432"/>
                <a:gd name="connsiteX18" fmla="*/ 128554 w 433720"/>
                <a:gd name="connsiteY18" fmla="*/ 16345 h 178432"/>
                <a:gd name="connsiteX19" fmla="*/ 126274 w 433720"/>
                <a:gd name="connsiteY19" fmla="*/ 5460 h 178432"/>
                <a:gd name="connsiteX20" fmla="*/ 133623 w 433720"/>
                <a:gd name="connsiteY20" fmla="*/ -1377 h 178432"/>
                <a:gd name="connsiteX21" fmla="*/ 142989 w 433720"/>
                <a:gd name="connsiteY21" fmla="*/ 5714 h 178432"/>
                <a:gd name="connsiteX22" fmla="*/ 147803 w 433720"/>
                <a:gd name="connsiteY22" fmla="*/ 24444 h 178432"/>
                <a:gd name="connsiteX23" fmla="*/ 153372 w 433720"/>
                <a:gd name="connsiteY23" fmla="*/ 47223 h 178432"/>
                <a:gd name="connsiteX24" fmla="*/ 157678 w 433720"/>
                <a:gd name="connsiteY24" fmla="*/ 64175 h 178432"/>
                <a:gd name="connsiteX25" fmla="*/ 160966 w 433720"/>
                <a:gd name="connsiteY25" fmla="*/ 76830 h 178432"/>
                <a:gd name="connsiteX26" fmla="*/ 202244 w 433720"/>
                <a:gd name="connsiteY26" fmla="*/ 107709 h 178432"/>
                <a:gd name="connsiteX27" fmla="*/ 215916 w 433720"/>
                <a:gd name="connsiteY27" fmla="*/ 89995 h 178432"/>
                <a:gd name="connsiteX28" fmla="*/ 212119 w 433720"/>
                <a:gd name="connsiteY28" fmla="*/ 68987 h 178432"/>
                <a:gd name="connsiteX29" fmla="*/ 205033 w 433720"/>
                <a:gd name="connsiteY29" fmla="*/ 39625 h 178432"/>
                <a:gd name="connsiteX30" fmla="*/ 199964 w 433720"/>
                <a:gd name="connsiteY30" fmla="*/ 20394 h 178432"/>
                <a:gd name="connsiteX31" fmla="*/ 196676 w 433720"/>
                <a:gd name="connsiteY31" fmla="*/ 5460 h 178432"/>
                <a:gd name="connsiteX32" fmla="*/ 204016 w 433720"/>
                <a:gd name="connsiteY32" fmla="*/ -1377 h 178432"/>
                <a:gd name="connsiteX33" fmla="*/ 215416 w 433720"/>
                <a:gd name="connsiteY33" fmla="*/ 13049 h 178432"/>
                <a:gd name="connsiteX34" fmla="*/ 230605 w 433720"/>
                <a:gd name="connsiteY34" fmla="*/ 74044 h 178432"/>
                <a:gd name="connsiteX35" fmla="*/ 272391 w 433720"/>
                <a:gd name="connsiteY35" fmla="*/ 107709 h 178432"/>
                <a:gd name="connsiteX36" fmla="*/ 286063 w 433720"/>
                <a:gd name="connsiteY36" fmla="*/ 89995 h 178432"/>
                <a:gd name="connsiteX37" fmla="*/ 270365 w 433720"/>
                <a:gd name="connsiteY37" fmla="*/ 33296 h 178432"/>
                <a:gd name="connsiteX38" fmla="*/ 267068 w 433720"/>
                <a:gd name="connsiteY38" fmla="*/ 19378 h 178432"/>
                <a:gd name="connsiteX39" fmla="*/ 287835 w 433720"/>
                <a:gd name="connsiteY39" fmla="*/ -1377 h 178432"/>
                <a:gd name="connsiteX40" fmla="*/ 321010 w 433720"/>
                <a:gd name="connsiteY40" fmla="*/ 37601 h 178432"/>
                <a:gd name="connsiteX41" fmla="*/ 317967 w 433720"/>
                <a:gd name="connsiteY41" fmla="*/ 40133 h 178432"/>
                <a:gd name="connsiteX42" fmla="*/ 314169 w 433720"/>
                <a:gd name="connsiteY42" fmla="*/ 35576 h 178432"/>
                <a:gd name="connsiteX43" fmla="*/ 288343 w 433720"/>
                <a:gd name="connsiteY43" fmla="*/ 4198 h 178432"/>
                <a:gd name="connsiteX44" fmla="*/ 282265 w 433720"/>
                <a:gd name="connsiteY44" fmla="*/ 12550 h 178432"/>
                <a:gd name="connsiteX45" fmla="*/ 286826 w 433720"/>
                <a:gd name="connsiteY45" fmla="*/ 30517 h 178432"/>
                <a:gd name="connsiteX46" fmla="*/ 302269 w 433720"/>
                <a:gd name="connsiteY46" fmla="*/ 86192 h 178432"/>
                <a:gd name="connsiteX47" fmla="*/ 273147 w 433720"/>
                <a:gd name="connsiteY47" fmla="*/ 113275 h 178432"/>
                <a:gd name="connsiteX48" fmla="*/ 231868 w 433720"/>
                <a:gd name="connsiteY48" fmla="*/ 88725 h 178432"/>
                <a:gd name="connsiteX49" fmla="*/ 223765 w 433720"/>
                <a:gd name="connsiteY49" fmla="*/ 106693 h 178432"/>
                <a:gd name="connsiteX50" fmla="*/ 203007 w 433720"/>
                <a:gd name="connsiteY50" fmla="*/ 113275 h 178432"/>
                <a:gd name="connsiteX51" fmla="*/ 163501 w 433720"/>
                <a:gd name="connsiteY51" fmla="*/ 91257 h 178432"/>
                <a:gd name="connsiteX52" fmla="*/ 140201 w 433720"/>
                <a:gd name="connsiteY52" fmla="*/ 113275 h 178432"/>
                <a:gd name="connsiteX53" fmla="*/ 121468 w 433720"/>
                <a:gd name="connsiteY53" fmla="*/ 98848 h 178432"/>
                <a:gd name="connsiteX54" fmla="*/ 113612 w 433720"/>
                <a:gd name="connsiteY54" fmla="*/ 74298 h 178432"/>
                <a:gd name="connsiteX55" fmla="*/ 116654 w 433720"/>
                <a:gd name="connsiteY55" fmla="*/ 71773 h 178432"/>
                <a:gd name="connsiteX56" fmla="*/ 120960 w 433720"/>
                <a:gd name="connsiteY56" fmla="*/ 77593 h 178432"/>
                <a:gd name="connsiteX57" fmla="*/ 139446 w 433720"/>
                <a:gd name="connsiteY57" fmla="*/ 107709 h 178432"/>
                <a:gd name="connsiteX58" fmla="*/ 147294 w 433720"/>
                <a:gd name="connsiteY58" fmla="*/ 96069 h 178432"/>
                <a:gd name="connsiteX59" fmla="*/ 143243 w 433720"/>
                <a:gd name="connsiteY59" fmla="*/ 74807 h 178432"/>
                <a:gd name="connsiteX60" fmla="*/ 128554 w 433720"/>
                <a:gd name="connsiteY60" fmla="*/ 16345 h 178432"/>
                <a:gd name="connsiteX61" fmla="*/ 389152 w 433720"/>
                <a:gd name="connsiteY61" fmla="*/ 174269 h 178432"/>
                <a:gd name="connsiteX62" fmla="*/ 385865 w 433720"/>
                <a:gd name="connsiteY62" fmla="*/ 177056 h 178432"/>
                <a:gd name="connsiteX63" fmla="*/ 354970 w 433720"/>
                <a:gd name="connsiteY63" fmla="*/ 174523 h 178432"/>
                <a:gd name="connsiteX64" fmla="*/ 350155 w 433720"/>
                <a:gd name="connsiteY64" fmla="*/ 169465 h 178432"/>
                <a:gd name="connsiteX65" fmla="*/ 356231 w 433720"/>
                <a:gd name="connsiteY65" fmla="*/ 166424 h 178432"/>
                <a:gd name="connsiteX66" fmla="*/ 368896 w 433720"/>
                <a:gd name="connsiteY66" fmla="*/ 162120 h 178432"/>
                <a:gd name="connsiteX67" fmla="*/ 365352 w 433720"/>
                <a:gd name="connsiteY67" fmla="*/ 146431 h 178432"/>
                <a:gd name="connsiteX68" fmla="*/ 344585 w 433720"/>
                <a:gd name="connsiteY68" fmla="*/ 63920 h 178432"/>
                <a:gd name="connsiteX69" fmla="*/ 340536 w 433720"/>
                <a:gd name="connsiteY69" fmla="*/ 38362 h 178432"/>
                <a:gd name="connsiteX70" fmla="*/ 372692 w 433720"/>
                <a:gd name="connsiteY70" fmla="*/ -1377 h 178432"/>
                <a:gd name="connsiteX71" fmla="*/ 433721 w 433720"/>
                <a:gd name="connsiteY71" fmla="*/ 72781 h 178432"/>
                <a:gd name="connsiteX72" fmla="*/ 400045 w 433720"/>
                <a:gd name="connsiteY72" fmla="*/ 113275 h 178432"/>
                <a:gd name="connsiteX73" fmla="*/ 370421 w 433720"/>
                <a:gd name="connsiteY73" fmla="*/ 98094 h 178432"/>
                <a:gd name="connsiteX74" fmla="*/ 389152 w 433720"/>
                <a:gd name="connsiteY74" fmla="*/ 174269 h 178432"/>
                <a:gd name="connsiteX75" fmla="*/ 365352 w 433720"/>
                <a:gd name="connsiteY75" fmla="*/ 78601 h 178432"/>
                <a:gd name="connsiteX76" fmla="*/ 369150 w 433720"/>
                <a:gd name="connsiteY76" fmla="*/ 87462 h 178432"/>
                <a:gd name="connsiteX77" fmla="*/ 399537 w 433720"/>
                <a:gd name="connsiteY77" fmla="*/ 107709 h 178432"/>
                <a:gd name="connsiteX78" fmla="*/ 415488 w 433720"/>
                <a:gd name="connsiteY78" fmla="*/ 83922 h 178432"/>
                <a:gd name="connsiteX79" fmla="*/ 402579 w 433720"/>
                <a:gd name="connsiteY79" fmla="*/ 30264 h 178432"/>
                <a:gd name="connsiteX80" fmla="*/ 372692 w 433720"/>
                <a:gd name="connsiteY80" fmla="*/ 4198 h 178432"/>
                <a:gd name="connsiteX81" fmla="*/ 355733 w 433720"/>
                <a:gd name="connsiteY81" fmla="*/ 29756 h 178432"/>
                <a:gd name="connsiteX82" fmla="*/ 359782 w 433720"/>
                <a:gd name="connsiteY82" fmla="*/ 55321 h 178432"/>
                <a:gd name="connsiteX83" fmla="*/ 365352 w 433720"/>
                <a:gd name="connsiteY83" fmla="*/ 78601 h 17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</a:cxnLst>
              <a:rect l="l" t="t" r="r" b="b"/>
              <a:pathLst>
                <a:path w="433720" h="178432">
                  <a:moveTo>
                    <a:pt x="35709" y="59871"/>
                  </a:moveTo>
                  <a:cubicBezTo>
                    <a:pt x="43049" y="59871"/>
                    <a:pt x="61790" y="60380"/>
                    <a:pt x="74453" y="65691"/>
                  </a:cubicBezTo>
                  <a:cubicBezTo>
                    <a:pt x="92176" y="73290"/>
                    <a:pt x="93439" y="88216"/>
                    <a:pt x="93439" y="91766"/>
                  </a:cubicBezTo>
                  <a:cubicBezTo>
                    <a:pt x="93439" y="102897"/>
                    <a:pt x="83819" y="113275"/>
                    <a:pt x="66349" y="113275"/>
                  </a:cubicBezTo>
                  <a:cubicBezTo>
                    <a:pt x="38243" y="113275"/>
                    <a:pt x="0" y="88725"/>
                    <a:pt x="0" y="44437"/>
                  </a:cubicBezTo>
                  <a:cubicBezTo>
                    <a:pt x="0" y="18624"/>
                    <a:pt x="14943" y="-1377"/>
                    <a:pt x="39760" y="-1377"/>
                  </a:cubicBezTo>
                  <a:cubicBezTo>
                    <a:pt x="75970" y="-1377"/>
                    <a:pt x="97245" y="25452"/>
                    <a:pt x="97245" y="28493"/>
                  </a:cubicBezTo>
                  <a:cubicBezTo>
                    <a:pt x="97245" y="30010"/>
                    <a:pt x="95719" y="31779"/>
                    <a:pt x="94202" y="31779"/>
                  </a:cubicBezTo>
                  <a:cubicBezTo>
                    <a:pt x="92939" y="31779"/>
                    <a:pt x="92430" y="31272"/>
                    <a:pt x="90913" y="29247"/>
                  </a:cubicBezTo>
                  <a:cubicBezTo>
                    <a:pt x="70909" y="4198"/>
                    <a:pt x="43303" y="4198"/>
                    <a:pt x="40269" y="4198"/>
                  </a:cubicBezTo>
                  <a:cubicBezTo>
                    <a:pt x="20512" y="4198"/>
                    <a:pt x="18232" y="25452"/>
                    <a:pt x="18232" y="33550"/>
                  </a:cubicBezTo>
                  <a:cubicBezTo>
                    <a:pt x="18232" y="36591"/>
                    <a:pt x="18486" y="44437"/>
                    <a:pt x="22283" y="59871"/>
                  </a:cubicBezTo>
                  <a:lnTo>
                    <a:pt x="35709" y="59871"/>
                  </a:lnTo>
                  <a:close/>
                  <a:moveTo>
                    <a:pt x="23808" y="65445"/>
                  </a:moveTo>
                  <a:cubicBezTo>
                    <a:pt x="33684" y="103914"/>
                    <a:pt x="59764" y="107709"/>
                    <a:pt x="66349" y="107709"/>
                  </a:cubicBezTo>
                  <a:cubicBezTo>
                    <a:pt x="78250" y="107709"/>
                    <a:pt x="85089" y="100365"/>
                    <a:pt x="85089" y="91766"/>
                  </a:cubicBezTo>
                  <a:cubicBezTo>
                    <a:pt x="85089" y="65445"/>
                    <a:pt x="44566" y="65445"/>
                    <a:pt x="34192" y="65445"/>
                  </a:cubicBezTo>
                  <a:lnTo>
                    <a:pt x="23808" y="65445"/>
                  </a:lnTo>
                  <a:close/>
                  <a:moveTo>
                    <a:pt x="128554" y="16345"/>
                  </a:moveTo>
                  <a:cubicBezTo>
                    <a:pt x="127792" y="12550"/>
                    <a:pt x="126274" y="6722"/>
                    <a:pt x="126274" y="5460"/>
                  </a:cubicBezTo>
                  <a:cubicBezTo>
                    <a:pt x="126274" y="902"/>
                    <a:pt x="129817" y="-1377"/>
                    <a:pt x="133623" y="-1377"/>
                  </a:cubicBezTo>
                  <a:cubicBezTo>
                    <a:pt x="136658" y="-1377"/>
                    <a:pt x="141218" y="648"/>
                    <a:pt x="142989" y="5714"/>
                  </a:cubicBezTo>
                  <a:cubicBezTo>
                    <a:pt x="143243" y="6221"/>
                    <a:pt x="146278" y="18116"/>
                    <a:pt x="147803" y="24444"/>
                  </a:cubicBezTo>
                  <a:lnTo>
                    <a:pt x="153372" y="47223"/>
                  </a:lnTo>
                  <a:cubicBezTo>
                    <a:pt x="154890" y="52789"/>
                    <a:pt x="156406" y="58355"/>
                    <a:pt x="157678" y="64175"/>
                  </a:cubicBezTo>
                  <a:cubicBezTo>
                    <a:pt x="158686" y="68478"/>
                    <a:pt x="160713" y="75822"/>
                    <a:pt x="160966" y="76830"/>
                  </a:cubicBezTo>
                  <a:cubicBezTo>
                    <a:pt x="164764" y="84676"/>
                    <a:pt x="178190" y="107709"/>
                    <a:pt x="202244" y="107709"/>
                  </a:cubicBezTo>
                  <a:cubicBezTo>
                    <a:pt x="213636" y="107709"/>
                    <a:pt x="215916" y="98339"/>
                    <a:pt x="215916" y="89995"/>
                  </a:cubicBezTo>
                  <a:cubicBezTo>
                    <a:pt x="215916" y="83668"/>
                    <a:pt x="214145" y="76578"/>
                    <a:pt x="212119" y="68987"/>
                  </a:cubicBezTo>
                  <a:lnTo>
                    <a:pt x="205033" y="39625"/>
                  </a:lnTo>
                  <a:lnTo>
                    <a:pt x="199964" y="20394"/>
                  </a:lnTo>
                  <a:cubicBezTo>
                    <a:pt x="198956" y="15329"/>
                    <a:pt x="196676" y="6722"/>
                    <a:pt x="196676" y="5460"/>
                  </a:cubicBezTo>
                  <a:cubicBezTo>
                    <a:pt x="196676" y="902"/>
                    <a:pt x="200219" y="-1377"/>
                    <a:pt x="204016" y="-1377"/>
                  </a:cubicBezTo>
                  <a:cubicBezTo>
                    <a:pt x="211865" y="-1377"/>
                    <a:pt x="213390" y="4951"/>
                    <a:pt x="215416" y="13049"/>
                  </a:cubicBezTo>
                  <a:cubicBezTo>
                    <a:pt x="218959" y="27223"/>
                    <a:pt x="228325" y="64175"/>
                    <a:pt x="230605" y="74044"/>
                  </a:cubicBezTo>
                  <a:cubicBezTo>
                    <a:pt x="231368" y="77339"/>
                    <a:pt x="244787" y="107709"/>
                    <a:pt x="272391" y="107709"/>
                  </a:cubicBezTo>
                  <a:cubicBezTo>
                    <a:pt x="283274" y="107709"/>
                    <a:pt x="286063" y="99102"/>
                    <a:pt x="286063" y="89995"/>
                  </a:cubicBezTo>
                  <a:cubicBezTo>
                    <a:pt x="286063" y="75568"/>
                    <a:pt x="275427" y="46715"/>
                    <a:pt x="270365" y="33296"/>
                  </a:cubicBezTo>
                  <a:cubicBezTo>
                    <a:pt x="268085" y="27223"/>
                    <a:pt x="267068" y="24444"/>
                    <a:pt x="267068" y="19378"/>
                  </a:cubicBezTo>
                  <a:cubicBezTo>
                    <a:pt x="267068" y="7484"/>
                    <a:pt x="275935" y="-1377"/>
                    <a:pt x="287835" y="-1377"/>
                  </a:cubicBezTo>
                  <a:cubicBezTo>
                    <a:pt x="311637" y="-1377"/>
                    <a:pt x="321010" y="35576"/>
                    <a:pt x="321010" y="37601"/>
                  </a:cubicBezTo>
                  <a:cubicBezTo>
                    <a:pt x="321010" y="40133"/>
                    <a:pt x="318729" y="40133"/>
                    <a:pt x="317967" y="40133"/>
                  </a:cubicBezTo>
                  <a:cubicBezTo>
                    <a:pt x="315432" y="40133"/>
                    <a:pt x="315432" y="39370"/>
                    <a:pt x="314169" y="35576"/>
                  </a:cubicBezTo>
                  <a:cubicBezTo>
                    <a:pt x="310373" y="22165"/>
                    <a:pt x="302269" y="4198"/>
                    <a:pt x="288343" y="4198"/>
                  </a:cubicBezTo>
                  <a:cubicBezTo>
                    <a:pt x="284037" y="4198"/>
                    <a:pt x="282265" y="6722"/>
                    <a:pt x="282265" y="12550"/>
                  </a:cubicBezTo>
                  <a:cubicBezTo>
                    <a:pt x="282265" y="18869"/>
                    <a:pt x="284546" y="24944"/>
                    <a:pt x="286826" y="30517"/>
                  </a:cubicBezTo>
                  <a:cubicBezTo>
                    <a:pt x="291633" y="43674"/>
                    <a:pt x="302269" y="71773"/>
                    <a:pt x="302269" y="86192"/>
                  </a:cubicBezTo>
                  <a:cubicBezTo>
                    <a:pt x="302269" y="102644"/>
                    <a:pt x="292141" y="113275"/>
                    <a:pt x="273147" y="113275"/>
                  </a:cubicBezTo>
                  <a:cubicBezTo>
                    <a:pt x="254159" y="113275"/>
                    <a:pt x="241242" y="102143"/>
                    <a:pt x="231868" y="88725"/>
                  </a:cubicBezTo>
                  <a:cubicBezTo>
                    <a:pt x="231622" y="92020"/>
                    <a:pt x="230860" y="100619"/>
                    <a:pt x="223765" y="106693"/>
                  </a:cubicBezTo>
                  <a:cubicBezTo>
                    <a:pt x="217441" y="112012"/>
                    <a:pt x="209330" y="113275"/>
                    <a:pt x="203007" y="113275"/>
                  </a:cubicBezTo>
                  <a:cubicBezTo>
                    <a:pt x="180215" y="113275"/>
                    <a:pt x="167807" y="97077"/>
                    <a:pt x="163501" y="91257"/>
                  </a:cubicBezTo>
                  <a:cubicBezTo>
                    <a:pt x="162238" y="105684"/>
                    <a:pt x="151600" y="113275"/>
                    <a:pt x="140201" y="113275"/>
                  </a:cubicBezTo>
                  <a:cubicBezTo>
                    <a:pt x="128554" y="113275"/>
                    <a:pt x="123740" y="103406"/>
                    <a:pt x="121468" y="98848"/>
                  </a:cubicBezTo>
                  <a:cubicBezTo>
                    <a:pt x="116908" y="89995"/>
                    <a:pt x="113612" y="75061"/>
                    <a:pt x="113612" y="74298"/>
                  </a:cubicBezTo>
                  <a:cubicBezTo>
                    <a:pt x="113612" y="71773"/>
                    <a:pt x="116145" y="71773"/>
                    <a:pt x="116654" y="71773"/>
                  </a:cubicBezTo>
                  <a:cubicBezTo>
                    <a:pt x="119188" y="71773"/>
                    <a:pt x="119443" y="72020"/>
                    <a:pt x="120960" y="77593"/>
                  </a:cubicBezTo>
                  <a:cubicBezTo>
                    <a:pt x="125266" y="95562"/>
                    <a:pt x="130326" y="107709"/>
                    <a:pt x="139446" y="107709"/>
                  </a:cubicBezTo>
                  <a:cubicBezTo>
                    <a:pt x="143497" y="107709"/>
                    <a:pt x="147294" y="105684"/>
                    <a:pt x="147294" y="96069"/>
                  </a:cubicBezTo>
                  <a:cubicBezTo>
                    <a:pt x="147294" y="90750"/>
                    <a:pt x="146532" y="87971"/>
                    <a:pt x="143243" y="74807"/>
                  </a:cubicBezTo>
                  <a:lnTo>
                    <a:pt x="128554" y="16345"/>
                  </a:lnTo>
                  <a:close/>
                  <a:moveTo>
                    <a:pt x="389152" y="174269"/>
                  </a:moveTo>
                  <a:cubicBezTo>
                    <a:pt x="389152" y="174523"/>
                    <a:pt x="389152" y="177056"/>
                    <a:pt x="385865" y="177056"/>
                  </a:cubicBezTo>
                  <a:cubicBezTo>
                    <a:pt x="380041" y="177056"/>
                    <a:pt x="361554" y="175032"/>
                    <a:pt x="354970" y="174523"/>
                  </a:cubicBezTo>
                  <a:cubicBezTo>
                    <a:pt x="352944" y="174269"/>
                    <a:pt x="350155" y="174015"/>
                    <a:pt x="350155" y="169465"/>
                  </a:cubicBezTo>
                  <a:cubicBezTo>
                    <a:pt x="350155" y="166424"/>
                    <a:pt x="352436" y="166424"/>
                    <a:pt x="356231" y="166424"/>
                  </a:cubicBezTo>
                  <a:cubicBezTo>
                    <a:pt x="368395" y="166424"/>
                    <a:pt x="368896" y="164654"/>
                    <a:pt x="368896" y="162120"/>
                  </a:cubicBezTo>
                  <a:cubicBezTo>
                    <a:pt x="368896" y="160351"/>
                    <a:pt x="366616" y="151743"/>
                    <a:pt x="365352" y="146431"/>
                  </a:cubicBezTo>
                  <a:lnTo>
                    <a:pt x="344585" y="63920"/>
                  </a:lnTo>
                  <a:cubicBezTo>
                    <a:pt x="341553" y="51272"/>
                    <a:pt x="340536" y="47223"/>
                    <a:pt x="340536" y="38362"/>
                  </a:cubicBezTo>
                  <a:cubicBezTo>
                    <a:pt x="340536" y="14321"/>
                    <a:pt x="353961" y="-1377"/>
                    <a:pt x="372692" y="-1377"/>
                  </a:cubicBezTo>
                  <a:cubicBezTo>
                    <a:pt x="402579" y="-1377"/>
                    <a:pt x="433721" y="36337"/>
                    <a:pt x="433721" y="72781"/>
                  </a:cubicBezTo>
                  <a:cubicBezTo>
                    <a:pt x="433721" y="95815"/>
                    <a:pt x="420303" y="113275"/>
                    <a:pt x="400045" y="113275"/>
                  </a:cubicBezTo>
                  <a:cubicBezTo>
                    <a:pt x="388399" y="113275"/>
                    <a:pt x="378014" y="105938"/>
                    <a:pt x="370421" y="98094"/>
                  </a:cubicBezTo>
                  <a:lnTo>
                    <a:pt x="389152" y="174269"/>
                  </a:lnTo>
                  <a:close/>
                  <a:moveTo>
                    <a:pt x="365352" y="78601"/>
                  </a:moveTo>
                  <a:cubicBezTo>
                    <a:pt x="366870" y="84167"/>
                    <a:pt x="366870" y="84676"/>
                    <a:pt x="369150" y="87462"/>
                  </a:cubicBezTo>
                  <a:cubicBezTo>
                    <a:pt x="381558" y="103914"/>
                    <a:pt x="392949" y="107709"/>
                    <a:pt x="399537" y="107709"/>
                  </a:cubicBezTo>
                  <a:cubicBezTo>
                    <a:pt x="408655" y="107709"/>
                    <a:pt x="415488" y="100118"/>
                    <a:pt x="415488" y="83922"/>
                  </a:cubicBezTo>
                  <a:cubicBezTo>
                    <a:pt x="415488" y="68987"/>
                    <a:pt x="407137" y="39879"/>
                    <a:pt x="402579" y="30264"/>
                  </a:cubicBezTo>
                  <a:cubicBezTo>
                    <a:pt x="394221" y="13304"/>
                    <a:pt x="382575" y="4198"/>
                    <a:pt x="372692" y="4198"/>
                  </a:cubicBezTo>
                  <a:cubicBezTo>
                    <a:pt x="364089" y="4198"/>
                    <a:pt x="355733" y="11026"/>
                    <a:pt x="355733" y="29756"/>
                  </a:cubicBezTo>
                  <a:cubicBezTo>
                    <a:pt x="355733" y="34568"/>
                    <a:pt x="355733" y="39370"/>
                    <a:pt x="359782" y="55321"/>
                  </a:cubicBezTo>
                  <a:lnTo>
                    <a:pt x="365352" y="78601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574" name="任意多边形: 形状 573">
              <a:extLst>
                <a:ext uri="{FF2B5EF4-FFF2-40B4-BE49-F238E27FC236}">
                  <a16:creationId xmlns:a16="http://schemas.microsoft.com/office/drawing/2014/main" id="{375A06C5-5E05-A3C8-2B32-1207C5EB8FED}"/>
                </a:ext>
              </a:extLst>
            </p:cNvPr>
            <p:cNvSpPr/>
            <p:nvPr>
              <p:custDataLst>
                <p:tags r:id="rId12"/>
              </p:custDataLst>
            </p:nvPr>
          </p:nvSpPr>
          <p:spPr>
            <a:xfrm flipV="1">
              <a:off x="10795077" y="-15022220"/>
              <a:ext cx="44511" cy="91799"/>
            </a:xfrm>
            <a:custGeom>
              <a:avLst/>
              <a:gdLst>
                <a:gd name="connsiteX0" fmla="*/ 42915 w 44511"/>
                <a:gd name="connsiteY0" fmla="*/ 74998 h 91799"/>
                <a:gd name="connsiteX1" fmla="*/ 44511 w 44511"/>
                <a:gd name="connsiteY1" fmla="*/ 80668 h 91799"/>
                <a:gd name="connsiteX2" fmla="*/ 34049 w 44511"/>
                <a:gd name="connsiteY2" fmla="*/ 90417 h 91799"/>
                <a:gd name="connsiteX3" fmla="*/ 24293 w 44511"/>
                <a:gd name="connsiteY3" fmla="*/ 82088 h 91799"/>
                <a:gd name="connsiteX4" fmla="*/ 890 w 44511"/>
                <a:gd name="connsiteY4" fmla="*/ 5351 h 91799"/>
                <a:gd name="connsiteX5" fmla="*/ 0 w 44511"/>
                <a:gd name="connsiteY5" fmla="*/ 2516 h 91799"/>
                <a:gd name="connsiteX6" fmla="*/ 6919 w 44511"/>
                <a:gd name="connsiteY6" fmla="*/ -1383 h 91799"/>
                <a:gd name="connsiteX7" fmla="*/ 9581 w 44511"/>
                <a:gd name="connsiteY7" fmla="*/ 1633 h 91799"/>
                <a:gd name="connsiteX8" fmla="*/ 42915 w 44511"/>
                <a:gd name="connsiteY8" fmla="*/ 74998 h 917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4511" h="91799">
                  <a:moveTo>
                    <a:pt x="42915" y="74998"/>
                  </a:moveTo>
                  <a:cubicBezTo>
                    <a:pt x="44328" y="78008"/>
                    <a:pt x="44511" y="79428"/>
                    <a:pt x="44511" y="80668"/>
                  </a:cubicBezTo>
                  <a:cubicBezTo>
                    <a:pt x="44511" y="86162"/>
                    <a:pt x="39546" y="90417"/>
                    <a:pt x="34049" y="90417"/>
                  </a:cubicBezTo>
                  <a:cubicBezTo>
                    <a:pt x="27313" y="90417"/>
                    <a:pt x="25183" y="84923"/>
                    <a:pt x="24293" y="82088"/>
                  </a:cubicBezTo>
                  <a:lnTo>
                    <a:pt x="890" y="5351"/>
                  </a:lnTo>
                  <a:cubicBezTo>
                    <a:pt x="715" y="5000"/>
                    <a:pt x="0" y="2689"/>
                    <a:pt x="0" y="2516"/>
                  </a:cubicBezTo>
                  <a:cubicBezTo>
                    <a:pt x="0" y="388"/>
                    <a:pt x="5497" y="-1383"/>
                    <a:pt x="6919" y="-1383"/>
                  </a:cubicBezTo>
                  <a:cubicBezTo>
                    <a:pt x="8159" y="-1383"/>
                    <a:pt x="8334" y="-1026"/>
                    <a:pt x="9581" y="1633"/>
                  </a:cubicBezTo>
                  <a:lnTo>
                    <a:pt x="42915" y="74998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575" name="任意多边形: 形状 574">
              <a:extLst>
                <a:ext uri="{FF2B5EF4-FFF2-40B4-BE49-F238E27FC236}">
                  <a16:creationId xmlns:a16="http://schemas.microsoft.com/office/drawing/2014/main" id="{C3612CA1-43E0-1738-8B2C-146E076A39C3}"/>
                </a:ext>
              </a:extLst>
            </p:cNvPr>
            <p:cNvSpPr/>
            <p:nvPr>
              <p:custDataLst>
                <p:tags r:id="rId13"/>
              </p:custDataLst>
            </p:nvPr>
          </p:nvSpPr>
          <p:spPr>
            <a:xfrm flipV="1">
              <a:off x="10882694" y="-15008447"/>
              <a:ext cx="58747" cy="253090"/>
            </a:xfrm>
            <a:custGeom>
              <a:avLst/>
              <a:gdLst>
                <a:gd name="connsiteX0" fmla="*/ 58747 w 58747"/>
                <a:gd name="connsiteY0" fmla="*/ 1157 h 253090"/>
                <a:gd name="connsiteX1" fmla="*/ 54442 w 58747"/>
                <a:gd name="connsiteY1" fmla="*/ 6724 h 253090"/>
                <a:gd name="connsiteX2" fmla="*/ 14689 w 58747"/>
                <a:gd name="connsiteY2" fmla="*/ 125171 h 253090"/>
                <a:gd name="connsiteX3" fmla="*/ 55459 w 58747"/>
                <a:gd name="connsiteY3" fmla="*/ 244880 h 253090"/>
                <a:gd name="connsiteX4" fmla="*/ 58747 w 58747"/>
                <a:gd name="connsiteY4" fmla="*/ 249183 h 253090"/>
                <a:gd name="connsiteX5" fmla="*/ 56214 w 58747"/>
                <a:gd name="connsiteY5" fmla="*/ 251715 h 253090"/>
                <a:gd name="connsiteX6" fmla="*/ 15952 w 58747"/>
                <a:gd name="connsiteY6" fmla="*/ 202361 h 253090"/>
                <a:gd name="connsiteX7" fmla="*/ 0 w 58747"/>
                <a:gd name="connsiteY7" fmla="*/ 125171 h 253090"/>
                <a:gd name="connsiteX8" fmla="*/ 16715 w 58747"/>
                <a:gd name="connsiteY8" fmla="*/ 46208 h 253090"/>
                <a:gd name="connsiteX9" fmla="*/ 56214 w 58747"/>
                <a:gd name="connsiteY9" fmla="*/ -1375 h 253090"/>
                <a:gd name="connsiteX10" fmla="*/ 58747 w 58747"/>
                <a:gd name="connsiteY10" fmla="*/ 1157 h 253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8747" h="253090">
                  <a:moveTo>
                    <a:pt x="58747" y="1157"/>
                  </a:moveTo>
                  <a:cubicBezTo>
                    <a:pt x="58747" y="1912"/>
                    <a:pt x="58747" y="2421"/>
                    <a:pt x="54442" y="6724"/>
                  </a:cubicBezTo>
                  <a:cubicBezTo>
                    <a:pt x="22792" y="38611"/>
                    <a:pt x="14689" y="86448"/>
                    <a:pt x="14689" y="125171"/>
                  </a:cubicBezTo>
                  <a:cubicBezTo>
                    <a:pt x="14689" y="169204"/>
                    <a:pt x="24310" y="213247"/>
                    <a:pt x="55459" y="244880"/>
                  </a:cubicBezTo>
                  <a:cubicBezTo>
                    <a:pt x="58747" y="247921"/>
                    <a:pt x="58747" y="248429"/>
                    <a:pt x="58747" y="249183"/>
                  </a:cubicBezTo>
                  <a:cubicBezTo>
                    <a:pt x="58747" y="250954"/>
                    <a:pt x="57731" y="251715"/>
                    <a:pt x="56214" y="251715"/>
                  </a:cubicBezTo>
                  <a:cubicBezTo>
                    <a:pt x="53679" y="251715"/>
                    <a:pt x="30895" y="234502"/>
                    <a:pt x="15952" y="202361"/>
                  </a:cubicBezTo>
                  <a:cubicBezTo>
                    <a:pt x="3035" y="174525"/>
                    <a:pt x="0" y="146433"/>
                    <a:pt x="0" y="125171"/>
                  </a:cubicBezTo>
                  <a:cubicBezTo>
                    <a:pt x="0" y="105431"/>
                    <a:pt x="2781" y="74808"/>
                    <a:pt x="16715" y="46208"/>
                  </a:cubicBezTo>
                  <a:cubicBezTo>
                    <a:pt x="31904" y="15077"/>
                    <a:pt x="53679" y="-1375"/>
                    <a:pt x="56214" y="-1375"/>
                  </a:cubicBezTo>
                  <a:cubicBezTo>
                    <a:pt x="57731" y="-1375"/>
                    <a:pt x="58747" y="-612"/>
                    <a:pt x="58747" y="1157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576" name="任意多边形: 形状 575">
              <a:extLst>
                <a:ext uri="{FF2B5EF4-FFF2-40B4-BE49-F238E27FC236}">
                  <a16:creationId xmlns:a16="http://schemas.microsoft.com/office/drawing/2014/main" id="{9CA90215-9779-8F86-6574-F57118E21F79}"/>
                </a:ext>
              </a:extLst>
            </p:cNvPr>
            <p:cNvSpPr/>
            <p:nvPr>
              <p:custDataLst>
                <p:tags r:id="rId14"/>
              </p:custDataLst>
            </p:nvPr>
          </p:nvSpPr>
          <p:spPr>
            <a:xfrm flipV="1">
              <a:off x="10963446" y="-14930493"/>
              <a:ext cx="116739" cy="163751"/>
            </a:xfrm>
            <a:custGeom>
              <a:avLst/>
              <a:gdLst>
                <a:gd name="connsiteX0" fmla="*/ 115730 w 116739"/>
                <a:gd name="connsiteY0" fmla="*/ 146944 h 163751"/>
                <a:gd name="connsiteX1" fmla="*/ 116740 w 116739"/>
                <a:gd name="connsiteY1" fmla="*/ 152764 h 163751"/>
                <a:gd name="connsiteX2" fmla="*/ 109399 w 116739"/>
                <a:gd name="connsiteY2" fmla="*/ 159600 h 163751"/>
                <a:gd name="connsiteX3" fmla="*/ 100533 w 116739"/>
                <a:gd name="connsiteY3" fmla="*/ 154281 h 163751"/>
                <a:gd name="connsiteX4" fmla="*/ 96990 w 116739"/>
                <a:gd name="connsiteY4" fmla="*/ 140616 h 163751"/>
                <a:gd name="connsiteX5" fmla="*/ 91922 w 116739"/>
                <a:gd name="connsiteY5" fmla="*/ 120369 h 163751"/>
                <a:gd name="connsiteX6" fmla="*/ 80529 w 116739"/>
                <a:gd name="connsiteY6" fmla="*/ 74811 h 163751"/>
                <a:gd name="connsiteX7" fmla="*/ 51915 w 116739"/>
                <a:gd name="connsiteY7" fmla="*/ 53302 h 163751"/>
                <a:gd name="connsiteX8" fmla="*/ 36217 w 116739"/>
                <a:gd name="connsiteY8" fmla="*/ 73802 h 163751"/>
                <a:gd name="connsiteX9" fmla="*/ 49127 w 116739"/>
                <a:gd name="connsiteY9" fmla="*/ 123402 h 163751"/>
                <a:gd name="connsiteX10" fmla="*/ 54195 w 116739"/>
                <a:gd name="connsiteY10" fmla="*/ 141625 h 163751"/>
                <a:gd name="connsiteX11" fmla="*/ 33429 w 116739"/>
                <a:gd name="connsiteY11" fmla="*/ 162379 h 163751"/>
                <a:gd name="connsiteX12" fmla="*/ 0 w 116739"/>
                <a:gd name="connsiteY12" fmla="*/ 123402 h 163751"/>
                <a:gd name="connsiteX13" fmla="*/ 3043 w 116739"/>
                <a:gd name="connsiteY13" fmla="*/ 120878 h 163751"/>
                <a:gd name="connsiteX14" fmla="*/ 7094 w 116739"/>
                <a:gd name="connsiteY14" fmla="*/ 125428 h 163751"/>
                <a:gd name="connsiteX15" fmla="*/ 32667 w 116739"/>
                <a:gd name="connsiteY15" fmla="*/ 156813 h 163751"/>
                <a:gd name="connsiteX16" fmla="*/ 38998 w 116739"/>
                <a:gd name="connsiteY16" fmla="*/ 148715 h 163751"/>
                <a:gd name="connsiteX17" fmla="*/ 34692 w 116739"/>
                <a:gd name="connsiteY17" fmla="*/ 131001 h 163751"/>
                <a:gd name="connsiteX18" fmla="*/ 20011 w 116739"/>
                <a:gd name="connsiteY18" fmla="*/ 77852 h 163751"/>
                <a:gd name="connsiteX19" fmla="*/ 50898 w 116739"/>
                <a:gd name="connsiteY19" fmla="*/ 47727 h 163751"/>
                <a:gd name="connsiteX20" fmla="*/ 76478 w 116739"/>
                <a:gd name="connsiteY20" fmla="*/ 59122 h 163751"/>
                <a:gd name="connsiteX21" fmla="*/ 60018 w 116739"/>
                <a:gd name="connsiteY21" fmla="*/ 20145 h 163751"/>
                <a:gd name="connsiteX22" fmla="*/ 32165 w 116739"/>
                <a:gd name="connsiteY22" fmla="*/ 4202 h 163751"/>
                <a:gd name="connsiteX23" fmla="*/ 12917 w 116739"/>
                <a:gd name="connsiteY23" fmla="*/ 14825 h 163751"/>
                <a:gd name="connsiteX24" fmla="*/ 23808 w 116739"/>
                <a:gd name="connsiteY24" fmla="*/ 17866 h 163751"/>
                <a:gd name="connsiteX25" fmla="*/ 28869 w 116739"/>
                <a:gd name="connsiteY25" fmla="*/ 28244 h 163751"/>
                <a:gd name="connsiteX26" fmla="*/ 19503 w 116739"/>
                <a:gd name="connsiteY26" fmla="*/ 37105 h 163751"/>
                <a:gd name="connsiteX27" fmla="*/ 5322 w 116739"/>
                <a:gd name="connsiteY27" fmla="*/ 20653 h 163751"/>
                <a:gd name="connsiteX28" fmla="*/ 32165 w 116739"/>
                <a:gd name="connsiteY28" fmla="*/ -1373 h 163751"/>
                <a:gd name="connsiteX29" fmla="*/ 91422 w 116739"/>
                <a:gd name="connsiteY29" fmla="*/ 50261 h 163751"/>
                <a:gd name="connsiteX30" fmla="*/ 115730 w 116739"/>
                <a:gd name="connsiteY30" fmla="*/ 146944 h 163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16739" h="163751">
                  <a:moveTo>
                    <a:pt x="115730" y="146944"/>
                  </a:moveTo>
                  <a:cubicBezTo>
                    <a:pt x="116740" y="150485"/>
                    <a:pt x="116740" y="150993"/>
                    <a:pt x="116740" y="152764"/>
                  </a:cubicBezTo>
                  <a:cubicBezTo>
                    <a:pt x="116740" y="157322"/>
                    <a:pt x="113196" y="159600"/>
                    <a:pt x="109399" y="159600"/>
                  </a:cubicBezTo>
                  <a:cubicBezTo>
                    <a:pt x="106865" y="159600"/>
                    <a:pt x="102813" y="158076"/>
                    <a:pt x="100533" y="154281"/>
                  </a:cubicBezTo>
                  <a:cubicBezTo>
                    <a:pt x="100025" y="153019"/>
                    <a:pt x="97999" y="145173"/>
                    <a:pt x="96990" y="140616"/>
                  </a:cubicBezTo>
                  <a:cubicBezTo>
                    <a:pt x="95218" y="134034"/>
                    <a:pt x="93447" y="127199"/>
                    <a:pt x="91922" y="120369"/>
                  </a:cubicBezTo>
                  <a:lnTo>
                    <a:pt x="80529" y="74811"/>
                  </a:lnTo>
                  <a:cubicBezTo>
                    <a:pt x="79513" y="71015"/>
                    <a:pt x="68629" y="53302"/>
                    <a:pt x="51915" y="53302"/>
                  </a:cubicBezTo>
                  <a:cubicBezTo>
                    <a:pt x="38998" y="53302"/>
                    <a:pt x="36217" y="64433"/>
                    <a:pt x="36217" y="73802"/>
                  </a:cubicBezTo>
                  <a:cubicBezTo>
                    <a:pt x="36217" y="85442"/>
                    <a:pt x="40523" y="101132"/>
                    <a:pt x="49127" y="123402"/>
                  </a:cubicBezTo>
                  <a:cubicBezTo>
                    <a:pt x="53178" y="133780"/>
                    <a:pt x="54195" y="136567"/>
                    <a:pt x="54195" y="141625"/>
                  </a:cubicBezTo>
                  <a:cubicBezTo>
                    <a:pt x="54195" y="153019"/>
                    <a:pt x="46092" y="162379"/>
                    <a:pt x="33429" y="162379"/>
                  </a:cubicBezTo>
                  <a:cubicBezTo>
                    <a:pt x="9374" y="162379"/>
                    <a:pt x="0" y="125682"/>
                    <a:pt x="0" y="123402"/>
                  </a:cubicBezTo>
                  <a:cubicBezTo>
                    <a:pt x="0" y="120878"/>
                    <a:pt x="2534" y="120878"/>
                    <a:pt x="3043" y="120878"/>
                  </a:cubicBezTo>
                  <a:cubicBezTo>
                    <a:pt x="5576" y="120878"/>
                    <a:pt x="5831" y="121377"/>
                    <a:pt x="7094" y="125428"/>
                  </a:cubicBezTo>
                  <a:cubicBezTo>
                    <a:pt x="13934" y="149222"/>
                    <a:pt x="24063" y="156813"/>
                    <a:pt x="32667" y="156813"/>
                  </a:cubicBezTo>
                  <a:cubicBezTo>
                    <a:pt x="34692" y="156813"/>
                    <a:pt x="38998" y="156813"/>
                    <a:pt x="38998" y="148715"/>
                  </a:cubicBezTo>
                  <a:cubicBezTo>
                    <a:pt x="38998" y="142387"/>
                    <a:pt x="36472" y="135804"/>
                    <a:pt x="34692" y="131001"/>
                  </a:cubicBezTo>
                  <a:cubicBezTo>
                    <a:pt x="24563" y="104173"/>
                    <a:pt x="20011" y="89745"/>
                    <a:pt x="20011" y="77852"/>
                  </a:cubicBezTo>
                  <a:cubicBezTo>
                    <a:pt x="20011" y="55326"/>
                    <a:pt x="35963" y="47727"/>
                    <a:pt x="50898" y="47727"/>
                  </a:cubicBezTo>
                  <a:cubicBezTo>
                    <a:pt x="60781" y="47727"/>
                    <a:pt x="69384" y="52031"/>
                    <a:pt x="76478" y="59122"/>
                  </a:cubicBezTo>
                  <a:cubicBezTo>
                    <a:pt x="73190" y="45958"/>
                    <a:pt x="70147" y="33555"/>
                    <a:pt x="60018" y="20145"/>
                  </a:cubicBezTo>
                  <a:cubicBezTo>
                    <a:pt x="53432" y="11537"/>
                    <a:pt x="43812" y="4202"/>
                    <a:pt x="32165" y="4202"/>
                  </a:cubicBezTo>
                  <a:cubicBezTo>
                    <a:pt x="28615" y="4202"/>
                    <a:pt x="17223" y="4956"/>
                    <a:pt x="12917" y="14825"/>
                  </a:cubicBezTo>
                  <a:cubicBezTo>
                    <a:pt x="16968" y="14825"/>
                    <a:pt x="20258" y="14825"/>
                    <a:pt x="23808" y="17866"/>
                  </a:cubicBezTo>
                  <a:cubicBezTo>
                    <a:pt x="26334" y="20145"/>
                    <a:pt x="28869" y="23432"/>
                    <a:pt x="28869" y="28244"/>
                  </a:cubicBezTo>
                  <a:cubicBezTo>
                    <a:pt x="28869" y="36087"/>
                    <a:pt x="22037" y="37105"/>
                    <a:pt x="19503" y="37105"/>
                  </a:cubicBezTo>
                  <a:cubicBezTo>
                    <a:pt x="13680" y="37105"/>
                    <a:pt x="5322" y="33056"/>
                    <a:pt x="5322" y="20653"/>
                  </a:cubicBezTo>
                  <a:cubicBezTo>
                    <a:pt x="5322" y="7997"/>
                    <a:pt x="16460" y="-1373"/>
                    <a:pt x="32165" y="-1373"/>
                  </a:cubicBezTo>
                  <a:cubicBezTo>
                    <a:pt x="58246" y="-1373"/>
                    <a:pt x="84327" y="21661"/>
                    <a:pt x="91422" y="50261"/>
                  </a:cubicBezTo>
                  <a:lnTo>
                    <a:pt x="115730" y="146944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577" name="任意多边形: 形状 576">
              <a:extLst>
                <a:ext uri="{FF2B5EF4-FFF2-40B4-BE49-F238E27FC236}">
                  <a16:creationId xmlns:a16="http://schemas.microsoft.com/office/drawing/2014/main" id="{047649C6-6BD5-ECF8-C868-F3E4F8AC009E}"/>
                </a:ext>
              </a:extLst>
            </p:cNvPr>
            <p:cNvSpPr/>
            <p:nvPr>
              <p:custDataLst>
                <p:tags r:id="rId15"/>
              </p:custDataLst>
            </p:nvPr>
          </p:nvSpPr>
          <p:spPr>
            <a:xfrm flipV="1">
              <a:off x="11088621" y="-14898165"/>
              <a:ext cx="53726" cy="119263"/>
            </a:xfrm>
            <a:custGeom>
              <a:avLst/>
              <a:gdLst>
                <a:gd name="connsiteX0" fmla="*/ 49119 w 53726"/>
                <a:gd name="connsiteY0" fmla="*/ 111158 h 119263"/>
                <a:gd name="connsiteX1" fmla="*/ 42024 w 53726"/>
                <a:gd name="connsiteY1" fmla="*/ 117892 h 119263"/>
                <a:gd name="connsiteX2" fmla="*/ 32095 w 53726"/>
                <a:gd name="connsiteY2" fmla="*/ 108150 h 119263"/>
                <a:gd name="connsiteX3" fmla="*/ 39189 w 53726"/>
                <a:gd name="connsiteY3" fmla="*/ 101409 h 119263"/>
                <a:gd name="connsiteX4" fmla="*/ 49119 w 53726"/>
                <a:gd name="connsiteY4" fmla="*/ 111158 h 119263"/>
                <a:gd name="connsiteX5" fmla="*/ 12941 w 53726"/>
                <a:gd name="connsiteY5" fmla="*/ 21129 h 119263"/>
                <a:gd name="connsiteX6" fmla="*/ 11352 w 53726"/>
                <a:gd name="connsiteY6" fmla="*/ 13689 h 119263"/>
                <a:gd name="connsiteX7" fmla="*/ 28194 w 53726"/>
                <a:gd name="connsiteY7" fmla="*/ -1372 h 119263"/>
                <a:gd name="connsiteX8" fmla="*/ 53726 w 53726"/>
                <a:gd name="connsiteY8" fmla="*/ 25741 h 119263"/>
                <a:gd name="connsiteX9" fmla="*/ 50890 w 53726"/>
                <a:gd name="connsiteY9" fmla="*/ 28044 h 119263"/>
                <a:gd name="connsiteX10" fmla="*/ 47521 w 53726"/>
                <a:gd name="connsiteY10" fmla="*/ 25028 h 119263"/>
                <a:gd name="connsiteX11" fmla="*/ 28726 w 53726"/>
                <a:gd name="connsiteY11" fmla="*/ 3590 h 119263"/>
                <a:gd name="connsiteX12" fmla="*/ 24293 w 53726"/>
                <a:gd name="connsiteY12" fmla="*/ 9790 h 119263"/>
                <a:gd name="connsiteX13" fmla="*/ 27130 w 53726"/>
                <a:gd name="connsiteY13" fmla="*/ 21129 h 119263"/>
                <a:gd name="connsiteX14" fmla="*/ 32802 w 53726"/>
                <a:gd name="connsiteY14" fmla="*/ 35310 h 119263"/>
                <a:gd name="connsiteX15" fmla="*/ 41493 w 53726"/>
                <a:gd name="connsiteY15" fmla="*/ 57819 h 119263"/>
                <a:gd name="connsiteX16" fmla="*/ 42557 w 53726"/>
                <a:gd name="connsiteY16" fmla="*/ 63488 h 119263"/>
                <a:gd name="connsiteX17" fmla="*/ 25708 w 53726"/>
                <a:gd name="connsiteY17" fmla="*/ 78549 h 119263"/>
                <a:gd name="connsiteX18" fmla="*/ 0 w 53726"/>
                <a:gd name="connsiteY18" fmla="*/ 51436 h 119263"/>
                <a:gd name="connsiteX19" fmla="*/ 3011 w 53726"/>
                <a:gd name="connsiteY19" fmla="*/ 49133 h 119263"/>
                <a:gd name="connsiteX20" fmla="*/ 6204 w 53726"/>
                <a:gd name="connsiteY20" fmla="*/ 51968 h 119263"/>
                <a:gd name="connsiteX21" fmla="*/ 25175 w 53726"/>
                <a:gd name="connsiteY21" fmla="*/ 73588 h 119263"/>
                <a:gd name="connsiteX22" fmla="*/ 29608 w 53726"/>
                <a:gd name="connsiteY22" fmla="*/ 67387 h 119263"/>
                <a:gd name="connsiteX23" fmla="*/ 24119 w 53726"/>
                <a:gd name="connsiteY23" fmla="*/ 49665 h 119263"/>
                <a:gd name="connsiteX24" fmla="*/ 12941 w 53726"/>
                <a:gd name="connsiteY24" fmla="*/ 21129 h 119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3726" h="119263">
                  <a:moveTo>
                    <a:pt x="49119" y="111158"/>
                  </a:moveTo>
                  <a:cubicBezTo>
                    <a:pt x="49119" y="113993"/>
                    <a:pt x="46990" y="117892"/>
                    <a:pt x="42024" y="117892"/>
                  </a:cubicBezTo>
                  <a:cubicBezTo>
                    <a:pt x="37234" y="117892"/>
                    <a:pt x="32095" y="113288"/>
                    <a:pt x="32095" y="108150"/>
                  </a:cubicBezTo>
                  <a:cubicBezTo>
                    <a:pt x="32095" y="105132"/>
                    <a:pt x="34398" y="101409"/>
                    <a:pt x="39189" y="101409"/>
                  </a:cubicBezTo>
                  <a:cubicBezTo>
                    <a:pt x="44328" y="101409"/>
                    <a:pt x="49119" y="106371"/>
                    <a:pt x="49119" y="111158"/>
                  </a:cubicBezTo>
                  <a:close/>
                  <a:moveTo>
                    <a:pt x="12941" y="21129"/>
                  </a:moveTo>
                  <a:cubicBezTo>
                    <a:pt x="12234" y="18827"/>
                    <a:pt x="11352" y="16699"/>
                    <a:pt x="11352" y="13689"/>
                  </a:cubicBezTo>
                  <a:cubicBezTo>
                    <a:pt x="11352" y="5360"/>
                    <a:pt x="18438" y="-1372"/>
                    <a:pt x="28194" y="-1372"/>
                  </a:cubicBezTo>
                  <a:cubicBezTo>
                    <a:pt x="45925" y="-1372"/>
                    <a:pt x="53726" y="23082"/>
                    <a:pt x="53726" y="25741"/>
                  </a:cubicBezTo>
                  <a:cubicBezTo>
                    <a:pt x="53726" y="28044"/>
                    <a:pt x="51422" y="28044"/>
                    <a:pt x="50890" y="28044"/>
                  </a:cubicBezTo>
                  <a:cubicBezTo>
                    <a:pt x="48404" y="28044"/>
                    <a:pt x="48229" y="26980"/>
                    <a:pt x="47521" y="25028"/>
                  </a:cubicBezTo>
                  <a:cubicBezTo>
                    <a:pt x="43438" y="10854"/>
                    <a:pt x="35637" y="3590"/>
                    <a:pt x="28726" y="3590"/>
                  </a:cubicBezTo>
                  <a:cubicBezTo>
                    <a:pt x="25175" y="3590"/>
                    <a:pt x="24293" y="5892"/>
                    <a:pt x="24293" y="9790"/>
                  </a:cubicBezTo>
                  <a:cubicBezTo>
                    <a:pt x="24293" y="13864"/>
                    <a:pt x="25532" y="17231"/>
                    <a:pt x="27130" y="21129"/>
                  </a:cubicBezTo>
                  <a:cubicBezTo>
                    <a:pt x="28901" y="25917"/>
                    <a:pt x="30855" y="30704"/>
                    <a:pt x="32802" y="35310"/>
                  </a:cubicBezTo>
                  <a:cubicBezTo>
                    <a:pt x="34398" y="39565"/>
                    <a:pt x="40785" y="55691"/>
                    <a:pt x="41493" y="57819"/>
                  </a:cubicBezTo>
                  <a:cubicBezTo>
                    <a:pt x="42024" y="59590"/>
                    <a:pt x="42557" y="61717"/>
                    <a:pt x="42557" y="63488"/>
                  </a:cubicBezTo>
                  <a:cubicBezTo>
                    <a:pt x="42557" y="71817"/>
                    <a:pt x="35462" y="78549"/>
                    <a:pt x="25708" y="78549"/>
                  </a:cubicBezTo>
                  <a:cubicBezTo>
                    <a:pt x="8158" y="78549"/>
                    <a:pt x="0" y="54452"/>
                    <a:pt x="0" y="51436"/>
                  </a:cubicBezTo>
                  <a:cubicBezTo>
                    <a:pt x="0" y="49133"/>
                    <a:pt x="2486" y="49133"/>
                    <a:pt x="3011" y="49133"/>
                  </a:cubicBezTo>
                  <a:cubicBezTo>
                    <a:pt x="5497" y="49133"/>
                    <a:pt x="5672" y="50022"/>
                    <a:pt x="6204" y="51968"/>
                  </a:cubicBezTo>
                  <a:cubicBezTo>
                    <a:pt x="10820" y="67212"/>
                    <a:pt x="18621" y="73588"/>
                    <a:pt x="25175" y="73588"/>
                  </a:cubicBezTo>
                  <a:cubicBezTo>
                    <a:pt x="28019" y="73588"/>
                    <a:pt x="29608" y="72174"/>
                    <a:pt x="29608" y="67387"/>
                  </a:cubicBezTo>
                  <a:cubicBezTo>
                    <a:pt x="29608" y="63313"/>
                    <a:pt x="28551" y="60654"/>
                    <a:pt x="24119" y="49665"/>
                  </a:cubicBezTo>
                  <a:lnTo>
                    <a:pt x="12941" y="21129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578" name="任意多边形: 形状 577">
              <a:extLst>
                <a:ext uri="{FF2B5EF4-FFF2-40B4-BE49-F238E27FC236}">
                  <a16:creationId xmlns:a16="http://schemas.microsoft.com/office/drawing/2014/main" id="{7092FE61-83F0-B1CB-B93D-C9D6C06E5CAB}"/>
                </a:ext>
              </a:extLst>
            </p:cNvPr>
            <p:cNvSpPr/>
            <p:nvPr>
              <p:custDataLst>
                <p:tags r:id="rId16"/>
              </p:custDataLst>
            </p:nvPr>
          </p:nvSpPr>
          <p:spPr>
            <a:xfrm flipV="1">
              <a:off x="11171105" y="-14829406"/>
              <a:ext cx="119861" cy="8685"/>
            </a:xfrm>
            <a:custGeom>
              <a:avLst/>
              <a:gdLst>
                <a:gd name="connsiteX0" fmla="*/ 112767 w 119861"/>
                <a:gd name="connsiteY0" fmla="*/ -1371 h 8685"/>
                <a:gd name="connsiteX1" fmla="*/ 119862 w 119861"/>
                <a:gd name="connsiteY1" fmla="*/ 2884 h 8685"/>
                <a:gd name="connsiteX2" fmla="*/ 112767 w 119861"/>
                <a:gd name="connsiteY2" fmla="*/ 7315 h 8685"/>
                <a:gd name="connsiteX3" fmla="*/ 7086 w 119861"/>
                <a:gd name="connsiteY3" fmla="*/ 7315 h 8685"/>
                <a:gd name="connsiteX4" fmla="*/ 0 w 119861"/>
                <a:gd name="connsiteY4" fmla="*/ 3060 h 8685"/>
                <a:gd name="connsiteX5" fmla="*/ 7086 w 119861"/>
                <a:gd name="connsiteY5" fmla="*/ -1371 h 8685"/>
                <a:gd name="connsiteX6" fmla="*/ 112767 w 119861"/>
                <a:gd name="connsiteY6" fmla="*/ -1371 h 86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9861" h="8685">
                  <a:moveTo>
                    <a:pt x="112767" y="-1371"/>
                  </a:moveTo>
                  <a:cubicBezTo>
                    <a:pt x="115603" y="-1371"/>
                    <a:pt x="119862" y="-1371"/>
                    <a:pt x="119862" y="2884"/>
                  </a:cubicBezTo>
                  <a:cubicBezTo>
                    <a:pt x="119862" y="7315"/>
                    <a:pt x="115786" y="7315"/>
                    <a:pt x="112767" y="7315"/>
                  </a:cubicBezTo>
                  <a:lnTo>
                    <a:pt x="7086" y="7315"/>
                  </a:lnTo>
                  <a:cubicBezTo>
                    <a:pt x="4250" y="7315"/>
                    <a:pt x="0" y="7315"/>
                    <a:pt x="0" y="3060"/>
                  </a:cubicBezTo>
                  <a:cubicBezTo>
                    <a:pt x="0" y="-1371"/>
                    <a:pt x="4075" y="-1371"/>
                    <a:pt x="7086" y="-1371"/>
                  </a:cubicBezTo>
                  <a:lnTo>
                    <a:pt x="112767" y="-1371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579" name="任意多边形: 形状 578">
              <a:extLst>
                <a:ext uri="{FF2B5EF4-FFF2-40B4-BE49-F238E27FC236}">
                  <a16:creationId xmlns:a16="http://schemas.microsoft.com/office/drawing/2014/main" id="{18B5CBC7-7F83-C898-E659-5246F2840161}"/>
                </a:ext>
              </a:extLst>
            </p:cNvPr>
            <p:cNvSpPr/>
            <p:nvPr>
              <p:custDataLst>
                <p:tags r:id="rId17"/>
              </p:custDataLst>
            </p:nvPr>
          </p:nvSpPr>
          <p:spPr>
            <a:xfrm flipV="1">
              <a:off x="11329553" y="-14898340"/>
              <a:ext cx="64538" cy="117669"/>
            </a:xfrm>
            <a:custGeom>
              <a:avLst/>
              <a:gdLst>
                <a:gd name="connsiteX0" fmla="*/ 40071 w 64538"/>
                <a:gd name="connsiteY0" fmla="*/ 111343 h 117669"/>
                <a:gd name="connsiteX1" fmla="*/ 34756 w 64538"/>
                <a:gd name="connsiteY1" fmla="*/ 116298 h 117669"/>
                <a:gd name="connsiteX2" fmla="*/ 0 w 64538"/>
                <a:gd name="connsiteY2" fmla="*/ 104958 h 117669"/>
                <a:gd name="connsiteX3" fmla="*/ 0 w 64538"/>
                <a:gd name="connsiteY3" fmla="*/ 98576 h 117669"/>
                <a:gd name="connsiteX4" fmla="*/ 25708 w 64538"/>
                <a:gd name="connsiteY4" fmla="*/ 103538 h 117669"/>
                <a:gd name="connsiteX5" fmla="*/ 25708 w 64538"/>
                <a:gd name="connsiteY5" fmla="*/ 13159 h 117669"/>
                <a:gd name="connsiteX6" fmla="*/ 7976 w 64538"/>
                <a:gd name="connsiteY6" fmla="*/ 5012 h 117669"/>
                <a:gd name="connsiteX7" fmla="*/ 1239 w 64538"/>
                <a:gd name="connsiteY7" fmla="*/ 5012 h 117669"/>
                <a:gd name="connsiteX8" fmla="*/ 1239 w 64538"/>
                <a:gd name="connsiteY8" fmla="*/ -1372 h 117669"/>
                <a:gd name="connsiteX9" fmla="*/ 32802 w 64538"/>
                <a:gd name="connsiteY9" fmla="*/ -665 h 117669"/>
                <a:gd name="connsiteX10" fmla="*/ 64539 w 64538"/>
                <a:gd name="connsiteY10" fmla="*/ -1372 h 117669"/>
                <a:gd name="connsiteX11" fmla="*/ 64539 w 64538"/>
                <a:gd name="connsiteY11" fmla="*/ 5012 h 117669"/>
                <a:gd name="connsiteX12" fmla="*/ 57802 w 64538"/>
                <a:gd name="connsiteY12" fmla="*/ 5012 h 117669"/>
                <a:gd name="connsiteX13" fmla="*/ 40071 w 64538"/>
                <a:gd name="connsiteY13" fmla="*/ 13159 h 117669"/>
                <a:gd name="connsiteX14" fmla="*/ 40071 w 64538"/>
                <a:gd name="connsiteY14" fmla="*/ 111343 h 117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4538" h="117669">
                  <a:moveTo>
                    <a:pt x="40071" y="111343"/>
                  </a:moveTo>
                  <a:cubicBezTo>
                    <a:pt x="40071" y="116122"/>
                    <a:pt x="39721" y="116298"/>
                    <a:pt x="34756" y="116298"/>
                  </a:cubicBezTo>
                  <a:cubicBezTo>
                    <a:pt x="23403" y="105134"/>
                    <a:pt x="7268" y="104958"/>
                    <a:pt x="0" y="104958"/>
                  </a:cubicBezTo>
                  <a:lnTo>
                    <a:pt x="0" y="98576"/>
                  </a:lnTo>
                  <a:cubicBezTo>
                    <a:pt x="4258" y="98576"/>
                    <a:pt x="15960" y="98576"/>
                    <a:pt x="25708" y="103538"/>
                  </a:cubicBezTo>
                  <a:lnTo>
                    <a:pt x="25708" y="13159"/>
                  </a:lnTo>
                  <a:cubicBezTo>
                    <a:pt x="25708" y="7315"/>
                    <a:pt x="25708" y="5012"/>
                    <a:pt x="7976" y="5012"/>
                  </a:cubicBezTo>
                  <a:lnTo>
                    <a:pt x="1239" y="5012"/>
                  </a:lnTo>
                  <a:lnTo>
                    <a:pt x="1239" y="-1372"/>
                  </a:lnTo>
                  <a:cubicBezTo>
                    <a:pt x="4433" y="-1197"/>
                    <a:pt x="26239" y="-665"/>
                    <a:pt x="32802" y="-665"/>
                  </a:cubicBezTo>
                  <a:cubicBezTo>
                    <a:pt x="38299" y="-665"/>
                    <a:pt x="60638" y="-1197"/>
                    <a:pt x="64539" y="-1372"/>
                  </a:cubicBezTo>
                  <a:lnTo>
                    <a:pt x="64539" y="5012"/>
                  </a:lnTo>
                  <a:lnTo>
                    <a:pt x="57802" y="5012"/>
                  </a:lnTo>
                  <a:cubicBezTo>
                    <a:pt x="40071" y="5012"/>
                    <a:pt x="40071" y="7315"/>
                    <a:pt x="40071" y="13159"/>
                  </a:cubicBezTo>
                  <a:lnTo>
                    <a:pt x="40071" y="111343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580" name="任意多边形: 形状 579">
              <a:extLst>
                <a:ext uri="{FF2B5EF4-FFF2-40B4-BE49-F238E27FC236}">
                  <a16:creationId xmlns:a16="http://schemas.microsoft.com/office/drawing/2014/main" id="{12F274B6-8F4A-3C31-2E39-23F5CE5078C1}"/>
                </a:ext>
              </a:extLst>
            </p:cNvPr>
            <p:cNvSpPr/>
            <p:nvPr>
              <p:custDataLst>
                <p:tags r:id="rId18"/>
              </p:custDataLst>
            </p:nvPr>
          </p:nvSpPr>
          <p:spPr>
            <a:xfrm flipV="1">
              <a:off x="11438292" y="-15008447"/>
              <a:ext cx="58747" cy="253090"/>
            </a:xfrm>
            <a:custGeom>
              <a:avLst/>
              <a:gdLst>
                <a:gd name="connsiteX0" fmla="*/ 58747 w 58747"/>
                <a:gd name="connsiteY0" fmla="*/ 125171 h 253090"/>
                <a:gd name="connsiteX1" fmla="*/ 42033 w 58747"/>
                <a:gd name="connsiteY1" fmla="*/ 204132 h 253090"/>
                <a:gd name="connsiteX2" fmla="*/ 2535 w 58747"/>
                <a:gd name="connsiteY2" fmla="*/ 251715 h 253090"/>
                <a:gd name="connsiteX3" fmla="*/ 0 w 58747"/>
                <a:gd name="connsiteY3" fmla="*/ 249183 h 253090"/>
                <a:gd name="connsiteX4" fmla="*/ 4815 w 58747"/>
                <a:gd name="connsiteY4" fmla="*/ 243363 h 253090"/>
                <a:gd name="connsiteX5" fmla="*/ 44058 w 58747"/>
                <a:gd name="connsiteY5" fmla="*/ 125171 h 253090"/>
                <a:gd name="connsiteX6" fmla="*/ 3289 w 58747"/>
                <a:gd name="connsiteY6" fmla="*/ 5462 h 253090"/>
                <a:gd name="connsiteX7" fmla="*/ 0 w 58747"/>
                <a:gd name="connsiteY7" fmla="*/ 1157 h 253090"/>
                <a:gd name="connsiteX8" fmla="*/ 2535 w 58747"/>
                <a:gd name="connsiteY8" fmla="*/ -1375 h 253090"/>
                <a:gd name="connsiteX9" fmla="*/ 42795 w 58747"/>
                <a:gd name="connsiteY9" fmla="*/ 47979 h 253090"/>
                <a:gd name="connsiteX10" fmla="*/ 58747 w 58747"/>
                <a:gd name="connsiteY10" fmla="*/ 125171 h 253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8747" h="253090">
                  <a:moveTo>
                    <a:pt x="58747" y="125171"/>
                  </a:moveTo>
                  <a:cubicBezTo>
                    <a:pt x="58747" y="144909"/>
                    <a:pt x="55967" y="175533"/>
                    <a:pt x="42033" y="204132"/>
                  </a:cubicBezTo>
                  <a:cubicBezTo>
                    <a:pt x="26843" y="235265"/>
                    <a:pt x="5061" y="251715"/>
                    <a:pt x="2535" y="251715"/>
                  </a:cubicBezTo>
                  <a:cubicBezTo>
                    <a:pt x="1009" y="251715"/>
                    <a:pt x="0" y="250700"/>
                    <a:pt x="0" y="249183"/>
                  </a:cubicBezTo>
                  <a:cubicBezTo>
                    <a:pt x="0" y="248429"/>
                    <a:pt x="0" y="247921"/>
                    <a:pt x="4815" y="243363"/>
                  </a:cubicBezTo>
                  <a:cubicBezTo>
                    <a:pt x="29624" y="218304"/>
                    <a:pt x="44058" y="178065"/>
                    <a:pt x="44058" y="125171"/>
                  </a:cubicBezTo>
                  <a:cubicBezTo>
                    <a:pt x="44058" y="81891"/>
                    <a:pt x="34692" y="37347"/>
                    <a:pt x="3289" y="5462"/>
                  </a:cubicBezTo>
                  <a:cubicBezTo>
                    <a:pt x="0" y="2421"/>
                    <a:pt x="0" y="1912"/>
                    <a:pt x="0" y="1157"/>
                  </a:cubicBezTo>
                  <a:cubicBezTo>
                    <a:pt x="0" y="-358"/>
                    <a:pt x="1009" y="-1375"/>
                    <a:pt x="2535" y="-1375"/>
                  </a:cubicBezTo>
                  <a:cubicBezTo>
                    <a:pt x="5061" y="-1375"/>
                    <a:pt x="27853" y="15838"/>
                    <a:pt x="42795" y="47979"/>
                  </a:cubicBezTo>
                  <a:cubicBezTo>
                    <a:pt x="55712" y="75816"/>
                    <a:pt x="58747" y="103907"/>
                    <a:pt x="58747" y="125171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581" name="任意多边形: 形状 580">
              <a:extLst>
                <a:ext uri="{FF2B5EF4-FFF2-40B4-BE49-F238E27FC236}">
                  <a16:creationId xmlns:a16="http://schemas.microsoft.com/office/drawing/2014/main" id="{648E8928-E1FF-7460-6C87-AB1BC8EB9E75}"/>
                </a:ext>
              </a:extLst>
            </p:cNvPr>
            <p:cNvSpPr/>
            <p:nvPr>
              <p:custDataLst>
                <p:tags r:id="rId19"/>
              </p:custDataLst>
            </p:nvPr>
          </p:nvSpPr>
          <p:spPr>
            <a:xfrm flipV="1">
              <a:off x="11592671" y="-14966184"/>
              <a:ext cx="168400" cy="168563"/>
            </a:xfrm>
            <a:custGeom>
              <a:avLst/>
              <a:gdLst>
                <a:gd name="connsiteX0" fmla="*/ 89389 w 168400"/>
                <a:gd name="connsiteY0" fmla="*/ 77840 h 168563"/>
                <a:gd name="connsiteX1" fmla="*/ 160042 w 168400"/>
                <a:gd name="connsiteY1" fmla="*/ 77840 h 168563"/>
                <a:gd name="connsiteX2" fmla="*/ 168401 w 168400"/>
                <a:gd name="connsiteY2" fmla="*/ 82907 h 168563"/>
                <a:gd name="connsiteX3" fmla="*/ 160042 w 168400"/>
                <a:gd name="connsiteY3" fmla="*/ 87964 h 168563"/>
                <a:gd name="connsiteX4" fmla="*/ 89389 w 168400"/>
                <a:gd name="connsiteY4" fmla="*/ 87964 h 168563"/>
                <a:gd name="connsiteX5" fmla="*/ 89389 w 168400"/>
                <a:gd name="connsiteY5" fmla="*/ 158835 h 168563"/>
                <a:gd name="connsiteX6" fmla="*/ 84328 w 168400"/>
                <a:gd name="connsiteY6" fmla="*/ 167188 h 168563"/>
                <a:gd name="connsiteX7" fmla="*/ 79259 w 168400"/>
                <a:gd name="connsiteY7" fmla="*/ 158835 h 168563"/>
                <a:gd name="connsiteX8" fmla="*/ 79259 w 168400"/>
                <a:gd name="connsiteY8" fmla="*/ 87964 h 168563"/>
                <a:gd name="connsiteX9" fmla="*/ 8357 w 168400"/>
                <a:gd name="connsiteY9" fmla="*/ 87964 h 168563"/>
                <a:gd name="connsiteX10" fmla="*/ 0 w 168400"/>
                <a:gd name="connsiteY10" fmla="*/ 82907 h 168563"/>
                <a:gd name="connsiteX11" fmla="*/ 8357 w 168400"/>
                <a:gd name="connsiteY11" fmla="*/ 77840 h 168563"/>
                <a:gd name="connsiteX12" fmla="*/ 79259 w 168400"/>
                <a:gd name="connsiteY12" fmla="*/ 77840 h 168563"/>
                <a:gd name="connsiteX13" fmla="*/ 79259 w 168400"/>
                <a:gd name="connsiteY13" fmla="*/ 6977 h 168563"/>
                <a:gd name="connsiteX14" fmla="*/ 84328 w 168400"/>
                <a:gd name="connsiteY14" fmla="*/ -1375 h 168563"/>
                <a:gd name="connsiteX15" fmla="*/ 89389 w 168400"/>
                <a:gd name="connsiteY15" fmla="*/ 6977 h 168563"/>
                <a:gd name="connsiteX16" fmla="*/ 89389 w 168400"/>
                <a:gd name="connsiteY16" fmla="*/ 77840 h 168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68400" h="168563">
                  <a:moveTo>
                    <a:pt x="89389" y="77840"/>
                  </a:moveTo>
                  <a:lnTo>
                    <a:pt x="160042" y="77840"/>
                  </a:lnTo>
                  <a:cubicBezTo>
                    <a:pt x="163586" y="77840"/>
                    <a:pt x="168401" y="77840"/>
                    <a:pt x="168401" y="82907"/>
                  </a:cubicBezTo>
                  <a:cubicBezTo>
                    <a:pt x="168401" y="87964"/>
                    <a:pt x="163586" y="87964"/>
                    <a:pt x="160042" y="87964"/>
                  </a:cubicBezTo>
                  <a:lnTo>
                    <a:pt x="89389" y="87964"/>
                  </a:lnTo>
                  <a:lnTo>
                    <a:pt x="89389" y="158835"/>
                  </a:lnTo>
                  <a:cubicBezTo>
                    <a:pt x="89389" y="162376"/>
                    <a:pt x="89389" y="167188"/>
                    <a:pt x="84328" y="167188"/>
                  </a:cubicBezTo>
                  <a:cubicBezTo>
                    <a:pt x="79259" y="167188"/>
                    <a:pt x="79259" y="162376"/>
                    <a:pt x="79259" y="158835"/>
                  </a:cubicBezTo>
                  <a:lnTo>
                    <a:pt x="79259" y="87964"/>
                  </a:lnTo>
                  <a:lnTo>
                    <a:pt x="8357" y="87964"/>
                  </a:lnTo>
                  <a:cubicBezTo>
                    <a:pt x="4815" y="87964"/>
                    <a:pt x="0" y="87964"/>
                    <a:pt x="0" y="82907"/>
                  </a:cubicBezTo>
                  <a:cubicBezTo>
                    <a:pt x="0" y="77840"/>
                    <a:pt x="4815" y="77840"/>
                    <a:pt x="8357" y="77840"/>
                  </a:cubicBezTo>
                  <a:lnTo>
                    <a:pt x="79259" y="77840"/>
                  </a:lnTo>
                  <a:lnTo>
                    <a:pt x="79259" y="6977"/>
                  </a:lnTo>
                  <a:cubicBezTo>
                    <a:pt x="79259" y="3437"/>
                    <a:pt x="79259" y="-1375"/>
                    <a:pt x="84328" y="-1375"/>
                  </a:cubicBezTo>
                  <a:cubicBezTo>
                    <a:pt x="89389" y="-1375"/>
                    <a:pt x="89389" y="3437"/>
                    <a:pt x="89389" y="6977"/>
                  </a:cubicBezTo>
                  <a:lnTo>
                    <a:pt x="89389" y="77840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582" name="任意多边形: 形状 581">
              <a:extLst>
                <a:ext uri="{FF2B5EF4-FFF2-40B4-BE49-F238E27FC236}">
                  <a16:creationId xmlns:a16="http://schemas.microsoft.com/office/drawing/2014/main" id="{58682C52-D79A-5E2E-55A1-661F359FB2A5}"/>
                </a:ext>
              </a:extLst>
            </p:cNvPr>
            <p:cNvSpPr/>
            <p:nvPr>
              <p:custDataLst>
                <p:tags r:id="rId20"/>
              </p:custDataLst>
            </p:nvPr>
          </p:nvSpPr>
          <p:spPr>
            <a:xfrm flipV="1">
              <a:off x="11838481" y="-14931002"/>
              <a:ext cx="140285" cy="113389"/>
            </a:xfrm>
            <a:custGeom>
              <a:avLst/>
              <a:gdLst>
                <a:gd name="connsiteX0" fmla="*/ 121546 w 140285"/>
                <a:gd name="connsiteY0" fmla="*/ 94801 h 113389"/>
                <a:gd name="connsiteX1" fmla="*/ 140286 w 140285"/>
                <a:gd name="connsiteY1" fmla="*/ 100120 h 113389"/>
                <a:gd name="connsiteX2" fmla="*/ 140286 w 140285"/>
                <a:gd name="connsiteY2" fmla="*/ 112015 h 113389"/>
                <a:gd name="connsiteX3" fmla="*/ 120283 w 140285"/>
                <a:gd name="connsiteY3" fmla="*/ 111252 h 113389"/>
                <a:gd name="connsiteX4" fmla="*/ 97237 w 140285"/>
                <a:gd name="connsiteY4" fmla="*/ 112015 h 113389"/>
                <a:gd name="connsiteX5" fmla="*/ 97237 w 140285"/>
                <a:gd name="connsiteY5" fmla="*/ 100120 h 113389"/>
                <a:gd name="connsiteX6" fmla="*/ 109391 w 140285"/>
                <a:gd name="connsiteY6" fmla="*/ 97334 h 113389"/>
                <a:gd name="connsiteX7" fmla="*/ 108128 w 140285"/>
                <a:gd name="connsiteY7" fmla="*/ 94301 h 113389"/>
                <a:gd name="connsiteX8" fmla="*/ 78750 w 140285"/>
                <a:gd name="connsiteY8" fmla="*/ 31028 h 113389"/>
                <a:gd name="connsiteX9" fmla="*/ 46593 w 140285"/>
                <a:gd name="connsiteY9" fmla="*/ 100120 h 113389"/>
                <a:gd name="connsiteX10" fmla="*/ 60265 w 140285"/>
                <a:gd name="connsiteY10" fmla="*/ 100120 h 113389"/>
                <a:gd name="connsiteX11" fmla="*/ 60265 w 140285"/>
                <a:gd name="connsiteY11" fmla="*/ 112015 h 113389"/>
                <a:gd name="connsiteX12" fmla="*/ 28869 w 140285"/>
                <a:gd name="connsiteY12" fmla="*/ 111252 h 113389"/>
                <a:gd name="connsiteX13" fmla="*/ 0 w 140285"/>
                <a:gd name="connsiteY13" fmla="*/ 112015 h 113389"/>
                <a:gd name="connsiteX14" fmla="*/ 0 w 140285"/>
                <a:gd name="connsiteY14" fmla="*/ 100120 h 113389"/>
                <a:gd name="connsiteX15" fmla="*/ 16206 w 140285"/>
                <a:gd name="connsiteY15" fmla="*/ 100120 h 113389"/>
                <a:gd name="connsiteX16" fmla="*/ 60518 w 140285"/>
                <a:gd name="connsiteY16" fmla="*/ 4954 h 113389"/>
                <a:gd name="connsiteX17" fmla="*/ 70139 w 140285"/>
                <a:gd name="connsiteY17" fmla="*/ -1375 h 113389"/>
                <a:gd name="connsiteX18" fmla="*/ 79513 w 140285"/>
                <a:gd name="connsiteY18" fmla="*/ 4707 h 113389"/>
                <a:gd name="connsiteX19" fmla="*/ 121546 w 140285"/>
                <a:gd name="connsiteY19" fmla="*/ 94801 h 113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40285" h="113389">
                  <a:moveTo>
                    <a:pt x="121546" y="94801"/>
                  </a:moveTo>
                  <a:cubicBezTo>
                    <a:pt x="123063" y="98350"/>
                    <a:pt x="124080" y="100120"/>
                    <a:pt x="140286" y="100120"/>
                  </a:cubicBezTo>
                  <a:lnTo>
                    <a:pt x="140286" y="112015"/>
                  </a:lnTo>
                  <a:cubicBezTo>
                    <a:pt x="133955" y="111506"/>
                    <a:pt x="126614" y="111252"/>
                    <a:pt x="120283" y="111252"/>
                  </a:cubicBezTo>
                  <a:cubicBezTo>
                    <a:pt x="113951" y="111252"/>
                    <a:pt x="102559" y="111760"/>
                    <a:pt x="97237" y="112015"/>
                  </a:cubicBezTo>
                  <a:lnTo>
                    <a:pt x="97237" y="100120"/>
                  </a:lnTo>
                  <a:cubicBezTo>
                    <a:pt x="102051" y="100120"/>
                    <a:pt x="109391" y="99359"/>
                    <a:pt x="109391" y="97334"/>
                  </a:cubicBezTo>
                  <a:cubicBezTo>
                    <a:pt x="109391" y="97079"/>
                    <a:pt x="109137" y="96571"/>
                    <a:pt x="108128" y="94301"/>
                  </a:cubicBezTo>
                  <a:lnTo>
                    <a:pt x="78750" y="31028"/>
                  </a:lnTo>
                  <a:lnTo>
                    <a:pt x="46593" y="100120"/>
                  </a:lnTo>
                  <a:lnTo>
                    <a:pt x="60265" y="100120"/>
                  </a:lnTo>
                  <a:lnTo>
                    <a:pt x="60265" y="112015"/>
                  </a:lnTo>
                  <a:cubicBezTo>
                    <a:pt x="51907" y="111506"/>
                    <a:pt x="29123" y="111252"/>
                    <a:pt x="28869" y="111252"/>
                  </a:cubicBezTo>
                  <a:cubicBezTo>
                    <a:pt x="21775" y="111252"/>
                    <a:pt x="10383" y="111760"/>
                    <a:pt x="0" y="112015"/>
                  </a:cubicBezTo>
                  <a:lnTo>
                    <a:pt x="0" y="100120"/>
                  </a:lnTo>
                  <a:lnTo>
                    <a:pt x="16206" y="100120"/>
                  </a:lnTo>
                  <a:lnTo>
                    <a:pt x="60518" y="4954"/>
                  </a:lnTo>
                  <a:cubicBezTo>
                    <a:pt x="63561" y="-1375"/>
                    <a:pt x="66850" y="-1375"/>
                    <a:pt x="70139" y="-1375"/>
                  </a:cubicBezTo>
                  <a:cubicBezTo>
                    <a:pt x="74445" y="-1375"/>
                    <a:pt x="76979" y="-612"/>
                    <a:pt x="79513" y="4707"/>
                  </a:cubicBezTo>
                  <a:lnTo>
                    <a:pt x="121546" y="94801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583" name="任意多边形: 形状 582">
              <a:extLst>
                <a:ext uri="{FF2B5EF4-FFF2-40B4-BE49-F238E27FC236}">
                  <a16:creationId xmlns:a16="http://schemas.microsoft.com/office/drawing/2014/main" id="{3493548F-C76D-A33C-C9CA-02DBB0846753}"/>
                </a:ext>
              </a:extLst>
            </p:cNvPr>
            <p:cNvSpPr/>
            <p:nvPr>
              <p:custDataLst>
                <p:tags r:id="rId21"/>
              </p:custDataLst>
            </p:nvPr>
          </p:nvSpPr>
          <p:spPr>
            <a:xfrm flipV="1">
              <a:off x="11989461" y="-15018433"/>
              <a:ext cx="98936" cy="112531"/>
            </a:xfrm>
            <a:custGeom>
              <a:avLst/>
              <a:gdLst>
                <a:gd name="connsiteX0" fmla="*/ 13473 w 98936"/>
                <a:gd name="connsiteY0" fmla="*/ 11378 h 112531"/>
                <a:gd name="connsiteX1" fmla="*/ 4782 w 98936"/>
                <a:gd name="connsiteY1" fmla="*/ 4993 h 112531"/>
                <a:gd name="connsiteX2" fmla="*/ 0 w 98936"/>
                <a:gd name="connsiteY2" fmla="*/ 1278 h 112531"/>
                <a:gd name="connsiteX3" fmla="*/ 2478 w 98936"/>
                <a:gd name="connsiteY3" fmla="*/ -1382 h 112531"/>
                <a:gd name="connsiteX4" fmla="*/ 17731 w 98936"/>
                <a:gd name="connsiteY4" fmla="*/ -675 h 112531"/>
                <a:gd name="connsiteX5" fmla="*/ 36345 w 98936"/>
                <a:gd name="connsiteY5" fmla="*/ -1382 h 112531"/>
                <a:gd name="connsiteX6" fmla="*/ 39895 w 98936"/>
                <a:gd name="connsiteY6" fmla="*/ 2517 h 112531"/>
                <a:gd name="connsiteX7" fmla="*/ 35279 w 98936"/>
                <a:gd name="connsiteY7" fmla="*/ 4993 h 112531"/>
                <a:gd name="connsiteX8" fmla="*/ 26597 w 98936"/>
                <a:gd name="connsiteY8" fmla="*/ 7121 h 112531"/>
                <a:gd name="connsiteX9" fmla="*/ 28543 w 98936"/>
                <a:gd name="connsiteY9" fmla="*/ 15276 h 112531"/>
                <a:gd name="connsiteX10" fmla="*/ 35105 w 98936"/>
                <a:gd name="connsiteY10" fmla="*/ 41684 h 112531"/>
                <a:gd name="connsiteX11" fmla="*/ 53369 w 98936"/>
                <a:gd name="connsiteY11" fmla="*/ 31228 h 112531"/>
                <a:gd name="connsiteX12" fmla="*/ 98937 w 98936"/>
                <a:gd name="connsiteY12" fmla="*/ 81557 h 112531"/>
                <a:gd name="connsiteX13" fmla="*/ 72339 w 98936"/>
                <a:gd name="connsiteY13" fmla="*/ 111150 h 112531"/>
                <a:gd name="connsiteX14" fmla="*/ 47164 w 98936"/>
                <a:gd name="connsiteY14" fmla="*/ 98747 h 112531"/>
                <a:gd name="connsiteX15" fmla="*/ 28901 w 98936"/>
                <a:gd name="connsiteY15" fmla="*/ 111150 h 112531"/>
                <a:gd name="connsiteX16" fmla="*/ 14895 w 98936"/>
                <a:gd name="connsiteY16" fmla="*/ 101757 h 112531"/>
                <a:gd name="connsiteX17" fmla="*/ 8508 w 98936"/>
                <a:gd name="connsiteY17" fmla="*/ 84035 h 112531"/>
                <a:gd name="connsiteX18" fmla="*/ 11519 w 98936"/>
                <a:gd name="connsiteY18" fmla="*/ 81732 h 112531"/>
                <a:gd name="connsiteX19" fmla="*/ 15428 w 98936"/>
                <a:gd name="connsiteY19" fmla="*/ 87052 h 112531"/>
                <a:gd name="connsiteX20" fmla="*/ 28369 w 98936"/>
                <a:gd name="connsiteY20" fmla="*/ 106188 h 112531"/>
                <a:gd name="connsiteX21" fmla="*/ 34215 w 98936"/>
                <a:gd name="connsiteY21" fmla="*/ 97501 h 112531"/>
                <a:gd name="connsiteX22" fmla="*/ 33683 w 98936"/>
                <a:gd name="connsiteY22" fmla="*/ 92189 h 112531"/>
                <a:gd name="connsiteX23" fmla="*/ 13473 w 98936"/>
                <a:gd name="connsiteY23" fmla="*/ 11378 h 112531"/>
                <a:gd name="connsiteX24" fmla="*/ 46982 w 98936"/>
                <a:gd name="connsiteY24" fmla="*/ 89886 h 112531"/>
                <a:gd name="connsiteX25" fmla="*/ 71807 w 98936"/>
                <a:gd name="connsiteY25" fmla="*/ 106188 h 112531"/>
                <a:gd name="connsiteX26" fmla="*/ 84756 w 98936"/>
                <a:gd name="connsiteY26" fmla="*/ 88998 h 112531"/>
                <a:gd name="connsiteX27" fmla="*/ 75532 w 98936"/>
                <a:gd name="connsiteY27" fmla="*/ 53379 h 112531"/>
                <a:gd name="connsiteX28" fmla="*/ 53369 w 98936"/>
                <a:gd name="connsiteY28" fmla="*/ 36190 h 112531"/>
                <a:gd name="connsiteX29" fmla="*/ 37591 w 98936"/>
                <a:gd name="connsiteY29" fmla="*/ 51609 h 112531"/>
                <a:gd name="connsiteX30" fmla="*/ 38116 w 98936"/>
                <a:gd name="connsiteY30" fmla="*/ 54261 h 112531"/>
                <a:gd name="connsiteX31" fmla="*/ 46982 w 98936"/>
                <a:gd name="connsiteY31" fmla="*/ 89886 h 112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98936" h="112531">
                  <a:moveTo>
                    <a:pt x="13473" y="11378"/>
                  </a:moveTo>
                  <a:cubicBezTo>
                    <a:pt x="12234" y="6415"/>
                    <a:pt x="11876" y="4993"/>
                    <a:pt x="4782" y="4993"/>
                  </a:cubicBezTo>
                  <a:cubicBezTo>
                    <a:pt x="2478" y="4993"/>
                    <a:pt x="0" y="4993"/>
                    <a:pt x="0" y="1278"/>
                  </a:cubicBezTo>
                  <a:cubicBezTo>
                    <a:pt x="0" y="-675"/>
                    <a:pt x="1597" y="-1382"/>
                    <a:pt x="2478" y="-1382"/>
                  </a:cubicBezTo>
                  <a:cubicBezTo>
                    <a:pt x="7086" y="-1382"/>
                    <a:pt x="12941" y="-675"/>
                    <a:pt x="17731" y="-675"/>
                  </a:cubicBezTo>
                  <a:cubicBezTo>
                    <a:pt x="23760" y="-675"/>
                    <a:pt x="30497" y="-1382"/>
                    <a:pt x="36345" y="-1382"/>
                  </a:cubicBezTo>
                  <a:cubicBezTo>
                    <a:pt x="37941" y="-1382"/>
                    <a:pt x="39895" y="-850"/>
                    <a:pt x="39895" y="2517"/>
                  </a:cubicBezTo>
                  <a:cubicBezTo>
                    <a:pt x="39895" y="4993"/>
                    <a:pt x="37409" y="4993"/>
                    <a:pt x="35279" y="4993"/>
                  </a:cubicBezTo>
                  <a:cubicBezTo>
                    <a:pt x="31379" y="4993"/>
                    <a:pt x="26597" y="4993"/>
                    <a:pt x="26597" y="7121"/>
                  </a:cubicBezTo>
                  <a:cubicBezTo>
                    <a:pt x="26597" y="8011"/>
                    <a:pt x="27836" y="12615"/>
                    <a:pt x="28543" y="15276"/>
                  </a:cubicBezTo>
                  <a:cubicBezTo>
                    <a:pt x="30672" y="24669"/>
                    <a:pt x="33158" y="34236"/>
                    <a:pt x="35105" y="41684"/>
                  </a:cubicBezTo>
                  <a:cubicBezTo>
                    <a:pt x="37234" y="38135"/>
                    <a:pt x="42732" y="31228"/>
                    <a:pt x="53369" y="31228"/>
                  </a:cubicBezTo>
                  <a:cubicBezTo>
                    <a:pt x="75000" y="31228"/>
                    <a:pt x="98937" y="55149"/>
                    <a:pt x="98937" y="81557"/>
                  </a:cubicBezTo>
                  <a:cubicBezTo>
                    <a:pt x="98937" y="102289"/>
                    <a:pt x="84574" y="111150"/>
                    <a:pt x="72339" y="111150"/>
                  </a:cubicBezTo>
                  <a:cubicBezTo>
                    <a:pt x="61345" y="111150"/>
                    <a:pt x="51947" y="103710"/>
                    <a:pt x="47164" y="98747"/>
                  </a:cubicBezTo>
                  <a:cubicBezTo>
                    <a:pt x="44145" y="108847"/>
                    <a:pt x="34215" y="111150"/>
                    <a:pt x="28901" y="111150"/>
                  </a:cubicBezTo>
                  <a:cubicBezTo>
                    <a:pt x="21981" y="111150"/>
                    <a:pt x="17731" y="106545"/>
                    <a:pt x="14895" y="101757"/>
                  </a:cubicBezTo>
                  <a:cubicBezTo>
                    <a:pt x="11344" y="95730"/>
                    <a:pt x="8508" y="85099"/>
                    <a:pt x="8508" y="84035"/>
                  </a:cubicBezTo>
                  <a:cubicBezTo>
                    <a:pt x="8508" y="81732"/>
                    <a:pt x="10995" y="81732"/>
                    <a:pt x="11519" y="81732"/>
                  </a:cubicBezTo>
                  <a:cubicBezTo>
                    <a:pt x="14005" y="81732"/>
                    <a:pt x="14180" y="82264"/>
                    <a:pt x="15428" y="87052"/>
                  </a:cubicBezTo>
                  <a:cubicBezTo>
                    <a:pt x="18081" y="97327"/>
                    <a:pt x="21449" y="106188"/>
                    <a:pt x="28369" y="106188"/>
                  </a:cubicBezTo>
                  <a:cubicBezTo>
                    <a:pt x="32976" y="106188"/>
                    <a:pt x="34215" y="102289"/>
                    <a:pt x="34215" y="97501"/>
                  </a:cubicBezTo>
                  <a:cubicBezTo>
                    <a:pt x="34215" y="95556"/>
                    <a:pt x="33866" y="93253"/>
                    <a:pt x="33683" y="92189"/>
                  </a:cubicBezTo>
                  <a:lnTo>
                    <a:pt x="13473" y="11378"/>
                  </a:lnTo>
                  <a:close/>
                  <a:moveTo>
                    <a:pt x="46982" y="89886"/>
                  </a:moveTo>
                  <a:cubicBezTo>
                    <a:pt x="57269" y="103527"/>
                    <a:pt x="66134" y="106188"/>
                    <a:pt x="71807" y="106188"/>
                  </a:cubicBezTo>
                  <a:cubicBezTo>
                    <a:pt x="78726" y="106188"/>
                    <a:pt x="84756" y="101050"/>
                    <a:pt x="84756" y="88998"/>
                  </a:cubicBezTo>
                  <a:cubicBezTo>
                    <a:pt x="84756" y="81732"/>
                    <a:pt x="80855" y="63654"/>
                    <a:pt x="75532" y="53379"/>
                  </a:cubicBezTo>
                  <a:cubicBezTo>
                    <a:pt x="71100" y="44693"/>
                    <a:pt x="62409" y="36190"/>
                    <a:pt x="53369" y="36190"/>
                  </a:cubicBezTo>
                  <a:cubicBezTo>
                    <a:pt x="40777" y="36190"/>
                    <a:pt x="37591" y="49830"/>
                    <a:pt x="37591" y="51609"/>
                  </a:cubicBezTo>
                  <a:cubicBezTo>
                    <a:pt x="37591" y="52315"/>
                    <a:pt x="37941" y="53554"/>
                    <a:pt x="38116" y="54261"/>
                  </a:cubicBezTo>
                  <a:lnTo>
                    <a:pt x="46982" y="89886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584" name="任意多边形: 形状 583">
              <a:extLst>
                <a:ext uri="{FF2B5EF4-FFF2-40B4-BE49-F238E27FC236}">
                  <a16:creationId xmlns:a16="http://schemas.microsoft.com/office/drawing/2014/main" id="{A8355C20-0614-CD04-2325-8941596F0B6D}"/>
                </a:ext>
              </a:extLst>
            </p:cNvPr>
            <p:cNvSpPr/>
            <p:nvPr>
              <p:custDataLst>
                <p:tags r:id="rId22"/>
              </p:custDataLst>
            </p:nvPr>
          </p:nvSpPr>
          <p:spPr>
            <a:xfrm flipV="1">
              <a:off x="11993926" y="-14865566"/>
              <a:ext cx="53726" cy="119265"/>
            </a:xfrm>
            <a:custGeom>
              <a:avLst/>
              <a:gdLst>
                <a:gd name="connsiteX0" fmla="*/ 49119 w 53726"/>
                <a:gd name="connsiteY0" fmla="*/ 111163 h 119265"/>
                <a:gd name="connsiteX1" fmla="*/ 42024 w 53726"/>
                <a:gd name="connsiteY1" fmla="*/ 117896 h 119265"/>
                <a:gd name="connsiteX2" fmla="*/ 32094 w 53726"/>
                <a:gd name="connsiteY2" fmla="*/ 108154 h 119265"/>
                <a:gd name="connsiteX3" fmla="*/ 39189 w 53726"/>
                <a:gd name="connsiteY3" fmla="*/ 101413 h 119265"/>
                <a:gd name="connsiteX4" fmla="*/ 49119 w 53726"/>
                <a:gd name="connsiteY4" fmla="*/ 111163 h 119265"/>
                <a:gd name="connsiteX5" fmla="*/ 12941 w 53726"/>
                <a:gd name="connsiteY5" fmla="*/ 21132 h 119265"/>
                <a:gd name="connsiteX6" fmla="*/ 11352 w 53726"/>
                <a:gd name="connsiteY6" fmla="*/ 13693 h 119265"/>
                <a:gd name="connsiteX7" fmla="*/ 28194 w 53726"/>
                <a:gd name="connsiteY7" fmla="*/ -1369 h 119265"/>
                <a:gd name="connsiteX8" fmla="*/ 53726 w 53726"/>
                <a:gd name="connsiteY8" fmla="*/ 25746 h 119265"/>
                <a:gd name="connsiteX9" fmla="*/ 50890 w 53726"/>
                <a:gd name="connsiteY9" fmla="*/ 28048 h 119265"/>
                <a:gd name="connsiteX10" fmla="*/ 47521 w 53726"/>
                <a:gd name="connsiteY10" fmla="*/ 25031 h 119265"/>
                <a:gd name="connsiteX11" fmla="*/ 28725 w 53726"/>
                <a:gd name="connsiteY11" fmla="*/ 3593 h 119265"/>
                <a:gd name="connsiteX12" fmla="*/ 24293 w 53726"/>
                <a:gd name="connsiteY12" fmla="*/ 9794 h 119265"/>
                <a:gd name="connsiteX13" fmla="*/ 27129 w 53726"/>
                <a:gd name="connsiteY13" fmla="*/ 21132 h 119265"/>
                <a:gd name="connsiteX14" fmla="*/ 32802 w 53726"/>
                <a:gd name="connsiteY14" fmla="*/ 35314 h 119265"/>
                <a:gd name="connsiteX15" fmla="*/ 41492 w 53726"/>
                <a:gd name="connsiteY15" fmla="*/ 57823 h 119265"/>
                <a:gd name="connsiteX16" fmla="*/ 42557 w 53726"/>
                <a:gd name="connsiteY16" fmla="*/ 63492 h 119265"/>
                <a:gd name="connsiteX17" fmla="*/ 25707 w 53726"/>
                <a:gd name="connsiteY17" fmla="*/ 78553 h 119265"/>
                <a:gd name="connsiteX18" fmla="*/ 0 w 53726"/>
                <a:gd name="connsiteY18" fmla="*/ 51438 h 119265"/>
                <a:gd name="connsiteX19" fmla="*/ 3011 w 53726"/>
                <a:gd name="connsiteY19" fmla="*/ 49137 h 119265"/>
                <a:gd name="connsiteX20" fmla="*/ 6204 w 53726"/>
                <a:gd name="connsiteY20" fmla="*/ 51970 h 119265"/>
                <a:gd name="connsiteX21" fmla="*/ 25175 w 53726"/>
                <a:gd name="connsiteY21" fmla="*/ 73591 h 119265"/>
                <a:gd name="connsiteX22" fmla="*/ 29608 w 53726"/>
                <a:gd name="connsiteY22" fmla="*/ 67391 h 119265"/>
                <a:gd name="connsiteX23" fmla="*/ 24118 w 53726"/>
                <a:gd name="connsiteY23" fmla="*/ 49669 h 119265"/>
                <a:gd name="connsiteX24" fmla="*/ 12941 w 53726"/>
                <a:gd name="connsiteY24" fmla="*/ 21132 h 119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3726" h="119265">
                  <a:moveTo>
                    <a:pt x="49119" y="111163"/>
                  </a:moveTo>
                  <a:cubicBezTo>
                    <a:pt x="49119" y="113997"/>
                    <a:pt x="46989" y="117896"/>
                    <a:pt x="42024" y="117896"/>
                  </a:cubicBezTo>
                  <a:cubicBezTo>
                    <a:pt x="37234" y="117896"/>
                    <a:pt x="32094" y="113290"/>
                    <a:pt x="32094" y="108154"/>
                  </a:cubicBezTo>
                  <a:cubicBezTo>
                    <a:pt x="32094" y="105136"/>
                    <a:pt x="34398" y="101413"/>
                    <a:pt x="39189" y="101413"/>
                  </a:cubicBezTo>
                  <a:cubicBezTo>
                    <a:pt x="44328" y="101413"/>
                    <a:pt x="49119" y="106375"/>
                    <a:pt x="49119" y="111163"/>
                  </a:cubicBezTo>
                  <a:close/>
                  <a:moveTo>
                    <a:pt x="12941" y="21132"/>
                  </a:moveTo>
                  <a:cubicBezTo>
                    <a:pt x="12234" y="18831"/>
                    <a:pt x="11352" y="16702"/>
                    <a:pt x="11352" y="13693"/>
                  </a:cubicBezTo>
                  <a:cubicBezTo>
                    <a:pt x="11352" y="5364"/>
                    <a:pt x="18438" y="-1369"/>
                    <a:pt x="28194" y="-1369"/>
                  </a:cubicBezTo>
                  <a:cubicBezTo>
                    <a:pt x="45925" y="-1369"/>
                    <a:pt x="53726" y="23086"/>
                    <a:pt x="53726" y="25746"/>
                  </a:cubicBezTo>
                  <a:cubicBezTo>
                    <a:pt x="53726" y="28048"/>
                    <a:pt x="51422" y="28048"/>
                    <a:pt x="50890" y="28048"/>
                  </a:cubicBezTo>
                  <a:cubicBezTo>
                    <a:pt x="48404" y="28048"/>
                    <a:pt x="48229" y="26985"/>
                    <a:pt x="47521" y="25031"/>
                  </a:cubicBezTo>
                  <a:cubicBezTo>
                    <a:pt x="43438" y="10858"/>
                    <a:pt x="35637" y="3593"/>
                    <a:pt x="28725" y="3593"/>
                  </a:cubicBezTo>
                  <a:cubicBezTo>
                    <a:pt x="25175" y="3593"/>
                    <a:pt x="24293" y="5896"/>
                    <a:pt x="24293" y="9794"/>
                  </a:cubicBezTo>
                  <a:cubicBezTo>
                    <a:pt x="24293" y="13868"/>
                    <a:pt x="25532" y="17233"/>
                    <a:pt x="27129" y="21132"/>
                  </a:cubicBezTo>
                  <a:cubicBezTo>
                    <a:pt x="28901" y="25921"/>
                    <a:pt x="30855" y="30708"/>
                    <a:pt x="32802" y="35314"/>
                  </a:cubicBezTo>
                  <a:cubicBezTo>
                    <a:pt x="34398" y="39569"/>
                    <a:pt x="40785" y="55695"/>
                    <a:pt x="41492" y="57823"/>
                  </a:cubicBezTo>
                  <a:cubicBezTo>
                    <a:pt x="42024" y="59594"/>
                    <a:pt x="42557" y="61721"/>
                    <a:pt x="42557" y="63492"/>
                  </a:cubicBezTo>
                  <a:cubicBezTo>
                    <a:pt x="42557" y="71820"/>
                    <a:pt x="35462" y="78553"/>
                    <a:pt x="25707" y="78553"/>
                  </a:cubicBezTo>
                  <a:cubicBezTo>
                    <a:pt x="8158" y="78553"/>
                    <a:pt x="0" y="54456"/>
                    <a:pt x="0" y="51438"/>
                  </a:cubicBezTo>
                  <a:cubicBezTo>
                    <a:pt x="0" y="49137"/>
                    <a:pt x="2486" y="49137"/>
                    <a:pt x="3011" y="49137"/>
                  </a:cubicBezTo>
                  <a:cubicBezTo>
                    <a:pt x="5497" y="49137"/>
                    <a:pt x="5672" y="50026"/>
                    <a:pt x="6204" y="51970"/>
                  </a:cubicBezTo>
                  <a:cubicBezTo>
                    <a:pt x="10820" y="67216"/>
                    <a:pt x="18621" y="73591"/>
                    <a:pt x="25175" y="73591"/>
                  </a:cubicBezTo>
                  <a:cubicBezTo>
                    <a:pt x="28019" y="73591"/>
                    <a:pt x="29608" y="72178"/>
                    <a:pt x="29608" y="67391"/>
                  </a:cubicBezTo>
                  <a:cubicBezTo>
                    <a:pt x="29608" y="63317"/>
                    <a:pt x="28551" y="60658"/>
                    <a:pt x="24118" y="49669"/>
                  </a:cubicBezTo>
                  <a:lnTo>
                    <a:pt x="12941" y="21132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</p:grpSp>
      <p:pic>
        <p:nvPicPr>
          <p:cNvPr id="4" name="图形 3">
            <a:extLst>
              <a:ext uri="{FF2B5EF4-FFF2-40B4-BE49-F238E27FC236}">
                <a16:creationId xmlns:a16="http://schemas.microsoft.com/office/drawing/2014/main" id="{B511B653-669E-C087-1DEA-4C7DEDC7CF5A}"/>
              </a:ext>
            </a:extLst>
          </p:cNvPr>
          <p:cNvPicPr>
            <a:picLocks noChangeAspect="1"/>
          </p:cNvPicPr>
          <p:nvPr/>
        </p:nvPicPr>
        <p:blipFill>
          <a:blip r:embed="rId110">
            <a:extLst>
              <a:ext uri="{96DAC541-7B7A-43D3-8B79-37D633B846F1}">
                <asvg:svgBlip xmlns:asvg="http://schemas.microsoft.com/office/drawing/2016/SVG/main" r:embed="rId111"/>
              </a:ext>
            </a:extLst>
          </a:blip>
          <a:stretch>
            <a:fillRect/>
          </a:stretch>
        </p:blipFill>
        <p:spPr>
          <a:xfrm>
            <a:off x="7287625" y="755167"/>
            <a:ext cx="3561598" cy="610283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85621555"/>
      </p:ext>
    </p:extLst>
  </p:cSld>
  <p:clrMapOvr>
    <a:masterClrMapping/>
  </p:clrMapOvr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6E55915-0441-68EC-B6DE-4A20FDB327D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灯片编号占位符 1">
            <a:extLst>
              <a:ext uri="{FF2B5EF4-FFF2-40B4-BE49-F238E27FC236}">
                <a16:creationId xmlns:a16="http://schemas.microsoft.com/office/drawing/2014/main" id="{96180101-73D5-794D-F195-257E98AF696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1D8FA19-E13B-4121-8BBF-5D41F5A04330}" type="slidenum">
              <a:rPr lang="zh-CN" altLang="en-US" smtClean="0"/>
              <a:t>74</a:t>
            </a:fld>
            <a:endParaRPr lang="zh-CN" altLang="en-US" dirty="0"/>
          </a:p>
        </p:txBody>
      </p:sp>
      <p:sp>
        <p:nvSpPr>
          <p:cNvPr id="9" name="文本框 46">
            <a:extLst>
              <a:ext uri="{FF2B5EF4-FFF2-40B4-BE49-F238E27FC236}">
                <a16:creationId xmlns:a16="http://schemas.microsoft.com/office/drawing/2014/main" id="{F8788A66-920F-4430-050A-425CAA28C687}"/>
              </a:ext>
            </a:extLst>
          </p:cNvPr>
          <p:cNvSpPr txBox="1"/>
          <p:nvPr/>
        </p:nvSpPr>
        <p:spPr>
          <a:xfrm>
            <a:off x="347240" y="182271"/>
            <a:ext cx="799106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3600" b="1" dirty="0">
                <a:latin typeface="Palatino" pitchFamily="2" charset="77"/>
                <a:ea typeface="Palatino" pitchFamily="2" charset="77"/>
                <a:cs typeface="Calibri Light" panose="020F0302020204030204" pitchFamily="34" charset="0"/>
              </a:rPr>
              <a:t>Transformer Decoder</a:t>
            </a:r>
            <a:r>
              <a:rPr lang="en-US" altLang="zh-CN" sz="3600" dirty="0">
                <a:latin typeface="Palatino" pitchFamily="2" charset="77"/>
                <a:ea typeface="Palatino" pitchFamily="2" charset="77"/>
                <a:cs typeface="Calibri Light" panose="020F0302020204030204" pitchFamily="34" charset="0"/>
              </a:rPr>
              <a:t>	</a:t>
            </a:r>
          </a:p>
        </p:txBody>
      </p:sp>
      <p:grpSp>
        <p:nvGrpSpPr>
          <p:cNvPr id="793" name="图形 791">
            <a:extLst>
              <a:ext uri="{FF2B5EF4-FFF2-40B4-BE49-F238E27FC236}">
                <a16:creationId xmlns:a16="http://schemas.microsoft.com/office/drawing/2014/main" id="{5594B79E-D781-799E-ECE4-83B9B236A345}"/>
              </a:ext>
            </a:extLst>
          </p:cNvPr>
          <p:cNvGrpSpPr/>
          <p:nvPr/>
        </p:nvGrpSpPr>
        <p:grpSpPr>
          <a:xfrm>
            <a:off x="13694124" y="-15026376"/>
            <a:ext cx="2103742" cy="655610"/>
            <a:chOff x="13694124" y="-15026376"/>
            <a:chExt cx="2103742" cy="655610"/>
          </a:xfrm>
          <a:solidFill>
            <a:srgbClr val="000000"/>
          </a:solidFill>
        </p:grpSpPr>
        <p:sp>
          <p:nvSpPr>
            <p:cNvPr id="794" name="任意多边形: 形状 793">
              <a:extLst>
                <a:ext uri="{FF2B5EF4-FFF2-40B4-BE49-F238E27FC236}">
                  <a16:creationId xmlns:a16="http://schemas.microsoft.com/office/drawing/2014/main" id="{86C86382-69D6-EC5C-2DF9-0112E63B647C}"/>
                </a:ext>
              </a:extLst>
            </p:cNvPr>
            <p:cNvSpPr/>
            <p:nvPr/>
          </p:nvSpPr>
          <p:spPr>
            <a:xfrm flipV="1">
              <a:off x="13749643" y="-14935158"/>
              <a:ext cx="141302" cy="162990"/>
            </a:xfrm>
            <a:custGeom>
              <a:avLst/>
              <a:gdLst>
                <a:gd name="connsiteX0" fmla="*/ 122563 w 141302"/>
                <a:gd name="connsiteY0" fmla="*/ 144404 h 162990"/>
                <a:gd name="connsiteX1" fmla="*/ 141303 w 141302"/>
                <a:gd name="connsiteY1" fmla="*/ 149723 h 162990"/>
                <a:gd name="connsiteX2" fmla="*/ 141303 w 141302"/>
                <a:gd name="connsiteY2" fmla="*/ 161618 h 162990"/>
                <a:gd name="connsiteX3" fmla="*/ 121300 w 141302"/>
                <a:gd name="connsiteY3" fmla="*/ 160855 h 162990"/>
                <a:gd name="connsiteX4" fmla="*/ 98254 w 141302"/>
                <a:gd name="connsiteY4" fmla="*/ 161618 h 162990"/>
                <a:gd name="connsiteX5" fmla="*/ 98254 w 141302"/>
                <a:gd name="connsiteY5" fmla="*/ 149723 h 162990"/>
                <a:gd name="connsiteX6" fmla="*/ 110154 w 141302"/>
                <a:gd name="connsiteY6" fmla="*/ 146682 h 162990"/>
                <a:gd name="connsiteX7" fmla="*/ 108891 w 141302"/>
                <a:gd name="connsiteY7" fmla="*/ 143649 h 162990"/>
                <a:gd name="connsiteX8" fmla="*/ 79768 w 141302"/>
                <a:gd name="connsiteY8" fmla="*/ 81385 h 162990"/>
                <a:gd name="connsiteX9" fmla="*/ 47610 w 141302"/>
                <a:gd name="connsiteY9" fmla="*/ 149723 h 162990"/>
                <a:gd name="connsiteX10" fmla="*/ 61282 w 141302"/>
                <a:gd name="connsiteY10" fmla="*/ 149723 h 162990"/>
                <a:gd name="connsiteX11" fmla="*/ 61282 w 141302"/>
                <a:gd name="connsiteY11" fmla="*/ 161618 h 162990"/>
                <a:gd name="connsiteX12" fmla="*/ 29886 w 141302"/>
                <a:gd name="connsiteY12" fmla="*/ 160855 h 162990"/>
                <a:gd name="connsiteX13" fmla="*/ 1017 w 141302"/>
                <a:gd name="connsiteY13" fmla="*/ 161618 h 162990"/>
                <a:gd name="connsiteX14" fmla="*/ 1017 w 141302"/>
                <a:gd name="connsiteY14" fmla="*/ 149723 h 162990"/>
                <a:gd name="connsiteX15" fmla="*/ 17223 w 141302"/>
                <a:gd name="connsiteY15" fmla="*/ 149723 h 162990"/>
                <a:gd name="connsiteX16" fmla="*/ 64578 w 141302"/>
                <a:gd name="connsiteY16" fmla="*/ 49245 h 162990"/>
                <a:gd name="connsiteX17" fmla="*/ 58747 w 141302"/>
                <a:gd name="connsiteY17" fmla="*/ 37097 h 162990"/>
                <a:gd name="connsiteX18" fmla="*/ 27098 w 141302"/>
                <a:gd name="connsiteY18" fmla="*/ 7735 h 162990"/>
                <a:gd name="connsiteX19" fmla="*/ 21021 w 141302"/>
                <a:gd name="connsiteY19" fmla="*/ 8750 h 162990"/>
                <a:gd name="connsiteX20" fmla="*/ 29123 w 141302"/>
                <a:gd name="connsiteY20" fmla="*/ 22161 h 162990"/>
                <a:gd name="connsiteX21" fmla="*/ 14435 w 141302"/>
                <a:gd name="connsiteY21" fmla="*/ 36588 h 162990"/>
                <a:gd name="connsiteX22" fmla="*/ 0 w 141302"/>
                <a:gd name="connsiteY22" fmla="*/ 21907 h 162990"/>
                <a:gd name="connsiteX23" fmla="*/ 27098 w 141302"/>
                <a:gd name="connsiteY23" fmla="*/ -1373 h 162990"/>
                <a:gd name="connsiteX24" fmla="*/ 68122 w 141302"/>
                <a:gd name="connsiteY24" fmla="*/ 28744 h 162990"/>
                <a:gd name="connsiteX25" fmla="*/ 122563 w 141302"/>
                <a:gd name="connsiteY25" fmla="*/ 144404 h 162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41302" h="162990">
                  <a:moveTo>
                    <a:pt x="122563" y="144404"/>
                  </a:moveTo>
                  <a:cubicBezTo>
                    <a:pt x="124335" y="147952"/>
                    <a:pt x="125097" y="149723"/>
                    <a:pt x="141303" y="149723"/>
                  </a:cubicBezTo>
                  <a:lnTo>
                    <a:pt x="141303" y="161618"/>
                  </a:lnTo>
                  <a:cubicBezTo>
                    <a:pt x="135226" y="161109"/>
                    <a:pt x="127631" y="160855"/>
                    <a:pt x="121300" y="160855"/>
                  </a:cubicBezTo>
                  <a:cubicBezTo>
                    <a:pt x="114969" y="160855"/>
                    <a:pt x="103577" y="161363"/>
                    <a:pt x="98254" y="161618"/>
                  </a:cubicBezTo>
                  <a:lnTo>
                    <a:pt x="98254" y="149723"/>
                  </a:lnTo>
                  <a:cubicBezTo>
                    <a:pt x="98762" y="149723"/>
                    <a:pt x="110154" y="149723"/>
                    <a:pt x="110154" y="146682"/>
                  </a:cubicBezTo>
                  <a:cubicBezTo>
                    <a:pt x="110154" y="146428"/>
                    <a:pt x="109145" y="143903"/>
                    <a:pt x="108891" y="143649"/>
                  </a:cubicBezTo>
                  <a:lnTo>
                    <a:pt x="79768" y="81385"/>
                  </a:lnTo>
                  <a:lnTo>
                    <a:pt x="47610" y="149723"/>
                  </a:lnTo>
                  <a:lnTo>
                    <a:pt x="61282" y="149723"/>
                  </a:lnTo>
                  <a:lnTo>
                    <a:pt x="61282" y="161618"/>
                  </a:lnTo>
                  <a:cubicBezTo>
                    <a:pt x="52924" y="161109"/>
                    <a:pt x="30141" y="160855"/>
                    <a:pt x="29886" y="160855"/>
                  </a:cubicBezTo>
                  <a:cubicBezTo>
                    <a:pt x="22792" y="160855"/>
                    <a:pt x="11400" y="161363"/>
                    <a:pt x="1017" y="161618"/>
                  </a:cubicBezTo>
                  <a:lnTo>
                    <a:pt x="1017" y="149723"/>
                  </a:lnTo>
                  <a:lnTo>
                    <a:pt x="17223" y="149723"/>
                  </a:lnTo>
                  <a:lnTo>
                    <a:pt x="64578" y="49245"/>
                  </a:lnTo>
                  <a:lnTo>
                    <a:pt x="58747" y="37097"/>
                  </a:lnTo>
                  <a:cubicBezTo>
                    <a:pt x="53179" y="24948"/>
                    <a:pt x="45075" y="7735"/>
                    <a:pt x="27098" y="7735"/>
                  </a:cubicBezTo>
                  <a:cubicBezTo>
                    <a:pt x="23555" y="7735"/>
                    <a:pt x="23047" y="7989"/>
                    <a:pt x="21021" y="8750"/>
                  </a:cubicBezTo>
                  <a:cubicBezTo>
                    <a:pt x="23300" y="9760"/>
                    <a:pt x="29123" y="13308"/>
                    <a:pt x="29123" y="22161"/>
                  </a:cubicBezTo>
                  <a:cubicBezTo>
                    <a:pt x="29123" y="30514"/>
                    <a:pt x="23047" y="36588"/>
                    <a:pt x="14435" y="36588"/>
                  </a:cubicBezTo>
                  <a:cubicBezTo>
                    <a:pt x="7348" y="36588"/>
                    <a:pt x="0" y="31785"/>
                    <a:pt x="0" y="21907"/>
                  </a:cubicBezTo>
                  <a:cubicBezTo>
                    <a:pt x="0" y="9005"/>
                    <a:pt x="11901" y="-1373"/>
                    <a:pt x="27098" y="-1373"/>
                  </a:cubicBezTo>
                  <a:cubicBezTo>
                    <a:pt x="46593" y="-1373"/>
                    <a:pt x="61282" y="14318"/>
                    <a:pt x="68122" y="28744"/>
                  </a:cubicBezTo>
                  <a:lnTo>
                    <a:pt x="122563" y="144404"/>
                  </a:lnTo>
                  <a:close/>
                </a:path>
              </a:pathLst>
            </a:custGeom>
            <a:solidFill>
              <a:srgbClr val="000000"/>
            </a:solidFill>
            <a:ln w="254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95" name="任意多边形: 形状 794">
              <a:extLst>
                <a:ext uri="{FF2B5EF4-FFF2-40B4-BE49-F238E27FC236}">
                  <a16:creationId xmlns:a16="http://schemas.microsoft.com/office/drawing/2014/main" id="{DF89D66E-08A2-0579-5A3C-DE27724CBE0F}"/>
                </a:ext>
              </a:extLst>
            </p:cNvPr>
            <p:cNvSpPr/>
            <p:nvPr/>
          </p:nvSpPr>
          <p:spPr>
            <a:xfrm flipV="1">
              <a:off x="13906131" y="-14902321"/>
              <a:ext cx="53726" cy="119263"/>
            </a:xfrm>
            <a:custGeom>
              <a:avLst/>
              <a:gdLst>
                <a:gd name="connsiteX0" fmla="*/ 49119 w 53726"/>
                <a:gd name="connsiteY0" fmla="*/ 111158 h 119263"/>
                <a:gd name="connsiteX1" fmla="*/ 42024 w 53726"/>
                <a:gd name="connsiteY1" fmla="*/ 117892 h 119263"/>
                <a:gd name="connsiteX2" fmla="*/ 32095 w 53726"/>
                <a:gd name="connsiteY2" fmla="*/ 108150 h 119263"/>
                <a:gd name="connsiteX3" fmla="*/ 39189 w 53726"/>
                <a:gd name="connsiteY3" fmla="*/ 101409 h 119263"/>
                <a:gd name="connsiteX4" fmla="*/ 49119 w 53726"/>
                <a:gd name="connsiteY4" fmla="*/ 111158 h 119263"/>
                <a:gd name="connsiteX5" fmla="*/ 12941 w 53726"/>
                <a:gd name="connsiteY5" fmla="*/ 21129 h 119263"/>
                <a:gd name="connsiteX6" fmla="*/ 11352 w 53726"/>
                <a:gd name="connsiteY6" fmla="*/ 13689 h 119263"/>
                <a:gd name="connsiteX7" fmla="*/ 28194 w 53726"/>
                <a:gd name="connsiteY7" fmla="*/ -1372 h 119263"/>
                <a:gd name="connsiteX8" fmla="*/ 53726 w 53726"/>
                <a:gd name="connsiteY8" fmla="*/ 25741 h 119263"/>
                <a:gd name="connsiteX9" fmla="*/ 50890 w 53726"/>
                <a:gd name="connsiteY9" fmla="*/ 28044 h 119263"/>
                <a:gd name="connsiteX10" fmla="*/ 47522 w 53726"/>
                <a:gd name="connsiteY10" fmla="*/ 25028 h 119263"/>
                <a:gd name="connsiteX11" fmla="*/ 28726 w 53726"/>
                <a:gd name="connsiteY11" fmla="*/ 3590 h 119263"/>
                <a:gd name="connsiteX12" fmla="*/ 24293 w 53726"/>
                <a:gd name="connsiteY12" fmla="*/ 9790 h 119263"/>
                <a:gd name="connsiteX13" fmla="*/ 27130 w 53726"/>
                <a:gd name="connsiteY13" fmla="*/ 21129 h 119263"/>
                <a:gd name="connsiteX14" fmla="*/ 32801 w 53726"/>
                <a:gd name="connsiteY14" fmla="*/ 35310 h 119263"/>
                <a:gd name="connsiteX15" fmla="*/ 41493 w 53726"/>
                <a:gd name="connsiteY15" fmla="*/ 57819 h 119263"/>
                <a:gd name="connsiteX16" fmla="*/ 42557 w 53726"/>
                <a:gd name="connsiteY16" fmla="*/ 63488 h 119263"/>
                <a:gd name="connsiteX17" fmla="*/ 25708 w 53726"/>
                <a:gd name="connsiteY17" fmla="*/ 78551 h 119263"/>
                <a:gd name="connsiteX18" fmla="*/ 0 w 53726"/>
                <a:gd name="connsiteY18" fmla="*/ 51436 h 119263"/>
                <a:gd name="connsiteX19" fmla="*/ 3011 w 53726"/>
                <a:gd name="connsiteY19" fmla="*/ 49133 h 119263"/>
                <a:gd name="connsiteX20" fmla="*/ 6204 w 53726"/>
                <a:gd name="connsiteY20" fmla="*/ 51968 h 119263"/>
                <a:gd name="connsiteX21" fmla="*/ 25175 w 53726"/>
                <a:gd name="connsiteY21" fmla="*/ 73588 h 119263"/>
                <a:gd name="connsiteX22" fmla="*/ 29608 w 53726"/>
                <a:gd name="connsiteY22" fmla="*/ 67387 h 119263"/>
                <a:gd name="connsiteX23" fmla="*/ 24119 w 53726"/>
                <a:gd name="connsiteY23" fmla="*/ 49665 h 119263"/>
                <a:gd name="connsiteX24" fmla="*/ 12941 w 53726"/>
                <a:gd name="connsiteY24" fmla="*/ 21129 h 119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3726" h="119263">
                  <a:moveTo>
                    <a:pt x="49119" y="111158"/>
                  </a:moveTo>
                  <a:cubicBezTo>
                    <a:pt x="49119" y="113993"/>
                    <a:pt x="46990" y="117892"/>
                    <a:pt x="42024" y="117892"/>
                  </a:cubicBezTo>
                  <a:cubicBezTo>
                    <a:pt x="37234" y="117892"/>
                    <a:pt x="32095" y="113288"/>
                    <a:pt x="32095" y="108150"/>
                  </a:cubicBezTo>
                  <a:cubicBezTo>
                    <a:pt x="32095" y="105132"/>
                    <a:pt x="34398" y="101409"/>
                    <a:pt x="39189" y="101409"/>
                  </a:cubicBezTo>
                  <a:cubicBezTo>
                    <a:pt x="44328" y="101409"/>
                    <a:pt x="49119" y="106371"/>
                    <a:pt x="49119" y="111158"/>
                  </a:cubicBezTo>
                  <a:close/>
                  <a:moveTo>
                    <a:pt x="12941" y="21129"/>
                  </a:moveTo>
                  <a:cubicBezTo>
                    <a:pt x="12234" y="18827"/>
                    <a:pt x="11352" y="16699"/>
                    <a:pt x="11352" y="13689"/>
                  </a:cubicBezTo>
                  <a:cubicBezTo>
                    <a:pt x="11352" y="5360"/>
                    <a:pt x="18438" y="-1372"/>
                    <a:pt x="28194" y="-1372"/>
                  </a:cubicBezTo>
                  <a:cubicBezTo>
                    <a:pt x="45925" y="-1372"/>
                    <a:pt x="53726" y="23082"/>
                    <a:pt x="53726" y="25741"/>
                  </a:cubicBezTo>
                  <a:cubicBezTo>
                    <a:pt x="53726" y="28044"/>
                    <a:pt x="51422" y="28044"/>
                    <a:pt x="50890" y="28044"/>
                  </a:cubicBezTo>
                  <a:cubicBezTo>
                    <a:pt x="48404" y="28044"/>
                    <a:pt x="48229" y="26980"/>
                    <a:pt x="47522" y="25028"/>
                  </a:cubicBezTo>
                  <a:cubicBezTo>
                    <a:pt x="43438" y="10854"/>
                    <a:pt x="35638" y="3590"/>
                    <a:pt x="28726" y="3590"/>
                  </a:cubicBezTo>
                  <a:cubicBezTo>
                    <a:pt x="25175" y="3590"/>
                    <a:pt x="24293" y="5892"/>
                    <a:pt x="24293" y="9790"/>
                  </a:cubicBezTo>
                  <a:cubicBezTo>
                    <a:pt x="24293" y="13864"/>
                    <a:pt x="25532" y="17231"/>
                    <a:pt x="27130" y="21129"/>
                  </a:cubicBezTo>
                  <a:cubicBezTo>
                    <a:pt x="28901" y="25917"/>
                    <a:pt x="30855" y="30704"/>
                    <a:pt x="32801" y="35310"/>
                  </a:cubicBezTo>
                  <a:cubicBezTo>
                    <a:pt x="34398" y="39565"/>
                    <a:pt x="40785" y="55691"/>
                    <a:pt x="41493" y="57819"/>
                  </a:cubicBezTo>
                  <a:cubicBezTo>
                    <a:pt x="42024" y="59590"/>
                    <a:pt x="42557" y="61717"/>
                    <a:pt x="42557" y="63488"/>
                  </a:cubicBezTo>
                  <a:cubicBezTo>
                    <a:pt x="42557" y="71817"/>
                    <a:pt x="35462" y="78551"/>
                    <a:pt x="25708" y="78551"/>
                  </a:cubicBezTo>
                  <a:cubicBezTo>
                    <a:pt x="8158" y="78551"/>
                    <a:pt x="0" y="54452"/>
                    <a:pt x="0" y="51436"/>
                  </a:cubicBezTo>
                  <a:cubicBezTo>
                    <a:pt x="0" y="49133"/>
                    <a:pt x="2486" y="49133"/>
                    <a:pt x="3011" y="49133"/>
                  </a:cubicBezTo>
                  <a:cubicBezTo>
                    <a:pt x="5497" y="49133"/>
                    <a:pt x="5672" y="50022"/>
                    <a:pt x="6204" y="51968"/>
                  </a:cubicBezTo>
                  <a:cubicBezTo>
                    <a:pt x="10820" y="67212"/>
                    <a:pt x="18621" y="73588"/>
                    <a:pt x="25175" y="73588"/>
                  </a:cubicBezTo>
                  <a:cubicBezTo>
                    <a:pt x="28019" y="73588"/>
                    <a:pt x="29608" y="72174"/>
                    <a:pt x="29608" y="67387"/>
                  </a:cubicBezTo>
                  <a:cubicBezTo>
                    <a:pt x="29608" y="63313"/>
                    <a:pt x="28551" y="60654"/>
                    <a:pt x="24119" y="49665"/>
                  </a:cubicBezTo>
                  <a:lnTo>
                    <a:pt x="12941" y="21129"/>
                  </a:lnTo>
                  <a:close/>
                </a:path>
              </a:pathLst>
            </a:custGeom>
            <a:solidFill>
              <a:srgbClr val="000000"/>
            </a:solidFill>
            <a:ln w="254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96" name="任意多边形: 形状 795">
              <a:extLst>
                <a:ext uri="{FF2B5EF4-FFF2-40B4-BE49-F238E27FC236}">
                  <a16:creationId xmlns:a16="http://schemas.microsoft.com/office/drawing/2014/main" id="{23D412F9-A68E-1B8B-BCB9-2A1889CCCFA7}"/>
                </a:ext>
              </a:extLst>
            </p:cNvPr>
            <p:cNvSpPr/>
            <p:nvPr/>
          </p:nvSpPr>
          <p:spPr>
            <a:xfrm flipV="1">
              <a:off x="13988590" y="-14833562"/>
              <a:ext cx="119861" cy="8685"/>
            </a:xfrm>
            <a:custGeom>
              <a:avLst/>
              <a:gdLst>
                <a:gd name="connsiteX0" fmla="*/ 112767 w 119861"/>
                <a:gd name="connsiteY0" fmla="*/ -1371 h 8685"/>
                <a:gd name="connsiteX1" fmla="*/ 119861 w 119861"/>
                <a:gd name="connsiteY1" fmla="*/ 2884 h 8685"/>
                <a:gd name="connsiteX2" fmla="*/ 112767 w 119861"/>
                <a:gd name="connsiteY2" fmla="*/ 7315 h 8685"/>
                <a:gd name="connsiteX3" fmla="*/ 7086 w 119861"/>
                <a:gd name="connsiteY3" fmla="*/ 7315 h 8685"/>
                <a:gd name="connsiteX4" fmla="*/ 0 w 119861"/>
                <a:gd name="connsiteY4" fmla="*/ 3060 h 8685"/>
                <a:gd name="connsiteX5" fmla="*/ 7086 w 119861"/>
                <a:gd name="connsiteY5" fmla="*/ -1371 h 8685"/>
                <a:gd name="connsiteX6" fmla="*/ 112767 w 119861"/>
                <a:gd name="connsiteY6" fmla="*/ -1371 h 86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9861" h="8685">
                  <a:moveTo>
                    <a:pt x="112767" y="-1371"/>
                  </a:moveTo>
                  <a:cubicBezTo>
                    <a:pt x="115603" y="-1371"/>
                    <a:pt x="119861" y="-1371"/>
                    <a:pt x="119861" y="2884"/>
                  </a:cubicBezTo>
                  <a:cubicBezTo>
                    <a:pt x="119861" y="7315"/>
                    <a:pt x="115786" y="7315"/>
                    <a:pt x="112767" y="7315"/>
                  </a:cubicBezTo>
                  <a:lnTo>
                    <a:pt x="7086" y="7315"/>
                  </a:lnTo>
                  <a:cubicBezTo>
                    <a:pt x="4250" y="7315"/>
                    <a:pt x="0" y="7315"/>
                    <a:pt x="0" y="3060"/>
                  </a:cubicBezTo>
                  <a:cubicBezTo>
                    <a:pt x="0" y="-1371"/>
                    <a:pt x="4075" y="-1371"/>
                    <a:pt x="7086" y="-1371"/>
                  </a:cubicBezTo>
                  <a:lnTo>
                    <a:pt x="112767" y="-1371"/>
                  </a:lnTo>
                  <a:close/>
                </a:path>
              </a:pathLst>
            </a:custGeom>
            <a:solidFill>
              <a:srgbClr val="000000"/>
            </a:solidFill>
            <a:ln w="254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97" name="任意多边形: 形状 796">
              <a:extLst>
                <a:ext uri="{FF2B5EF4-FFF2-40B4-BE49-F238E27FC236}">
                  <a16:creationId xmlns:a16="http://schemas.microsoft.com/office/drawing/2014/main" id="{F89EBDFE-D6B4-07AF-15F5-53D63852C05A}"/>
                </a:ext>
              </a:extLst>
            </p:cNvPr>
            <p:cNvSpPr/>
            <p:nvPr/>
          </p:nvSpPr>
          <p:spPr>
            <a:xfrm flipV="1">
              <a:off x="14147063" y="-14902496"/>
              <a:ext cx="64538" cy="117669"/>
            </a:xfrm>
            <a:custGeom>
              <a:avLst/>
              <a:gdLst>
                <a:gd name="connsiteX0" fmla="*/ 40071 w 64538"/>
                <a:gd name="connsiteY0" fmla="*/ 111343 h 117669"/>
                <a:gd name="connsiteX1" fmla="*/ 34756 w 64538"/>
                <a:gd name="connsiteY1" fmla="*/ 116298 h 117669"/>
                <a:gd name="connsiteX2" fmla="*/ 0 w 64538"/>
                <a:gd name="connsiteY2" fmla="*/ 104958 h 117669"/>
                <a:gd name="connsiteX3" fmla="*/ 0 w 64538"/>
                <a:gd name="connsiteY3" fmla="*/ 98576 h 117669"/>
                <a:gd name="connsiteX4" fmla="*/ 25708 w 64538"/>
                <a:gd name="connsiteY4" fmla="*/ 103538 h 117669"/>
                <a:gd name="connsiteX5" fmla="*/ 25708 w 64538"/>
                <a:gd name="connsiteY5" fmla="*/ 13159 h 117669"/>
                <a:gd name="connsiteX6" fmla="*/ 7976 w 64538"/>
                <a:gd name="connsiteY6" fmla="*/ 5012 h 117669"/>
                <a:gd name="connsiteX7" fmla="*/ 1239 w 64538"/>
                <a:gd name="connsiteY7" fmla="*/ 5012 h 117669"/>
                <a:gd name="connsiteX8" fmla="*/ 1239 w 64538"/>
                <a:gd name="connsiteY8" fmla="*/ -1372 h 117669"/>
                <a:gd name="connsiteX9" fmla="*/ 32801 w 64538"/>
                <a:gd name="connsiteY9" fmla="*/ -665 h 117669"/>
                <a:gd name="connsiteX10" fmla="*/ 64539 w 64538"/>
                <a:gd name="connsiteY10" fmla="*/ -1372 h 117669"/>
                <a:gd name="connsiteX11" fmla="*/ 64539 w 64538"/>
                <a:gd name="connsiteY11" fmla="*/ 5012 h 117669"/>
                <a:gd name="connsiteX12" fmla="*/ 57802 w 64538"/>
                <a:gd name="connsiteY12" fmla="*/ 5012 h 117669"/>
                <a:gd name="connsiteX13" fmla="*/ 40071 w 64538"/>
                <a:gd name="connsiteY13" fmla="*/ 13159 h 117669"/>
                <a:gd name="connsiteX14" fmla="*/ 40071 w 64538"/>
                <a:gd name="connsiteY14" fmla="*/ 111343 h 117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4538" h="117669">
                  <a:moveTo>
                    <a:pt x="40071" y="111343"/>
                  </a:moveTo>
                  <a:cubicBezTo>
                    <a:pt x="40071" y="116122"/>
                    <a:pt x="39721" y="116298"/>
                    <a:pt x="34756" y="116298"/>
                  </a:cubicBezTo>
                  <a:cubicBezTo>
                    <a:pt x="23403" y="105134"/>
                    <a:pt x="7268" y="104958"/>
                    <a:pt x="0" y="104958"/>
                  </a:cubicBezTo>
                  <a:lnTo>
                    <a:pt x="0" y="98576"/>
                  </a:lnTo>
                  <a:cubicBezTo>
                    <a:pt x="4258" y="98576"/>
                    <a:pt x="15960" y="98576"/>
                    <a:pt x="25708" y="103538"/>
                  </a:cubicBezTo>
                  <a:lnTo>
                    <a:pt x="25708" y="13159"/>
                  </a:lnTo>
                  <a:cubicBezTo>
                    <a:pt x="25708" y="7315"/>
                    <a:pt x="25708" y="5012"/>
                    <a:pt x="7976" y="5012"/>
                  </a:cubicBezTo>
                  <a:lnTo>
                    <a:pt x="1239" y="5012"/>
                  </a:lnTo>
                  <a:lnTo>
                    <a:pt x="1239" y="-1372"/>
                  </a:lnTo>
                  <a:cubicBezTo>
                    <a:pt x="4433" y="-1197"/>
                    <a:pt x="26240" y="-665"/>
                    <a:pt x="32801" y="-665"/>
                  </a:cubicBezTo>
                  <a:cubicBezTo>
                    <a:pt x="38299" y="-665"/>
                    <a:pt x="60638" y="-1197"/>
                    <a:pt x="64539" y="-1372"/>
                  </a:cubicBezTo>
                  <a:lnTo>
                    <a:pt x="64539" y="5012"/>
                  </a:lnTo>
                  <a:lnTo>
                    <a:pt x="57802" y="5012"/>
                  </a:lnTo>
                  <a:cubicBezTo>
                    <a:pt x="40071" y="5012"/>
                    <a:pt x="40071" y="7315"/>
                    <a:pt x="40071" y="13159"/>
                  </a:cubicBezTo>
                  <a:lnTo>
                    <a:pt x="40071" y="111343"/>
                  </a:lnTo>
                  <a:close/>
                </a:path>
              </a:pathLst>
            </a:custGeom>
            <a:solidFill>
              <a:srgbClr val="000000"/>
            </a:solidFill>
            <a:ln w="254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98" name="任意多边形: 形状 797">
              <a:extLst>
                <a:ext uri="{FF2B5EF4-FFF2-40B4-BE49-F238E27FC236}">
                  <a16:creationId xmlns:a16="http://schemas.microsoft.com/office/drawing/2014/main" id="{4C811982-48E6-CF2A-FC8F-5053FB5E872E}"/>
                </a:ext>
              </a:extLst>
            </p:cNvPr>
            <p:cNvSpPr/>
            <p:nvPr/>
          </p:nvSpPr>
          <p:spPr>
            <a:xfrm flipV="1">
              <a:off x="14325890" y="-14915665"/>
              <a:ext cx="168400" cy="59223"/>
            </a:xfrm>
            <a:custGeom>
              <a:avLst/>
              <a:gdLst>
                <a:gd name="connsiteX0" fmla="*/ 159789 w 168400"/>
                <a:gd name="connsiteY0" fmla="*/ 47725 h 59223"/>
                <a:gd name="connsiteX1" fmla="*/ 168401 w 168400"/>
                <a:gd name="connsiteY1" fmla="*/ 52791 h 59223"/>
                <a:gd name="connsiteX2" fmla="*/ 160043 w 168400"/>
                <a:gd name="connsiteY2" fmla="*/ 57848 h 59223"/>
                <a:gd name="connsiteX3" fmla="*/ 8358 w 168400"/>
                <a:gd name="connsiteY3" fmla="*/ 57848 h 59223"/>
                <a:gd name="connsiteX4" fmla="*/ 0 w 168400"/>
                <a:gd name="connsiteY4" fmla="*/ 52791 h 59223"/>
                <a:gd name="connsiteX5" fmla="*/ 8611 w 168400"/>
                <a:gd name="connsiteY5" fmla="*/ 47725 h 59223"/>
                <a:gd name="connsiteX6" fmla="*/ 159789 w 168400"/>
                <a:gd name="connsiteY6" fmla="*/ 47725 h 59223"/>
                <a:gd name="connsiteX7" fmla="*/ 160043 w 168400"/>
                <a:gd name="connsiteY7" fmla="*/ -1375 h 59223"/>
                <a:gd name="connsiteX8" fmla="*/ 168401 w 168400"/>
                <a:gd name="connsiteY8" fmla="*/ 3691 h 59223"/>
                <a:gd name="connsiteX9" fmla="*/ 159789 w 168400"/>
                <a:gd name="connsiteY9" fmla="*/ 8756 h 59223"/>
                <a:gd name="connsiteX10" fmla="*/ 8611 w 168400"/>
                <a:gd name="connsiteY10" fmla="*/ 8756 h 59223"/>
                <a:gd name="connsiteX11" fmla="*/ 0 w 168400"/>
                <a:gd name="connsiteY11" fmla="*/ 3691 h 59223"/>
                <a:gd name="connsiteX12" fmla="*/ 8358 w 168400"/>
                <a:gd name="connsiteY12" fmla="*/ -1375 h 59223"/>
                <a:gd name="connsiteX13" fmla="*/ 160043 w 168400"/>
                <a:gd name="connsiteY13" fmla="*/ -1375 h 59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8400" h="59223">
                  <a:moveTo>
                    <a:pt x="159789" y="47725"/>
                  </a:moveTo>
                  <a:cubicBezTo>
                    <a:pt x="163586" y="47725"/>
                    <a:pt x="168401" y="47725"/>
                    <a:pt x="168401" y="52791"/>
                  </a:cubicBezTo>
                  <a:cubicBezTo>
                    <a:pt x="168401" y="57848"/>
                    <a:pt x="163586" y="57848"/>
                    <a:pt x="160043" y="57848"/>
                  </a:cubicBezTo>
                  <a:lnTo>
                    <a:pt x="8358" y="57848"/>
                  </a:lnTo>
                  <a:cubicBezTo>
                    <a:pt x="4815" y="57848"/>
                    <a:pt x="0" y="57848"/>
                    <a:pt x="0" y="52791"/>
                  </a:cubicBezTo>
                  <a:cubicBezTo>
                    <a:pt x="0" y="47725"/>
                    <a:pt x="4815" y="47725"/>
                    <a:pt x="8611" y="47725"/>
                  </a:cubicBezTo>
                  <a:lnTo>
                    <a:pt x="159789" y="47725"/>
                  </a:lnTo>
                  <a:close/>
                  <a:moveTo>
                    <a:pt x="160043" y="-1375"/>
                  </a:moveTo>
                  <a:cubicBezTo>
                    <a:pt x="163586" y="-1375"/>
                    <a:pt x="168401" y="-1375"/>
                    <a:pt x="168401" y="3691"/>
                  </a:cubicBezTo>
                  <a:cubicBezTo>
                    <a:pt x="168401" y="8756"/>
                    <a:pt x="163586" y="8756"/>
                    <a:pt x="159789" y="8756"/>
                  </a:cubicBezTo>
                  <a:lnTo>
                    <a:pt x="8611" y="8756"/>
                  </a:lnTo>
                  <a:cubicBezTo>
                    <a:pt x="4815" y="8756"/>
                    <a:pt x="0" y="8756"/>
                    <a:pt x="0" y="3691"/>
                  </a:cubicBezTo>
                  <a:cubicBezTo>
                    <a:pt x="0" y="-1375"/>
                    <a:pt x="4815" y="-1375"/>
                    <a:pt x="8358" y="-1375"/>
                  </a:cubicBezTo>
                  <a:lnTo>
                    <a:pt x="160043" y="-1375"/>
                  </a:lnTo>
                  <a:close/>
                </a:path>
              </a:pathLst>
            </a:custGeom>
            <a:solidFill>
              <a:srgbClr val="000000"/>
            </a:solidFill>
            <a:ln w="254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99" name="任意多边形: 形状 798">
              <a:extLst>
                <a:ext uri="{FF2B5EF4-FFF2-40B4-BE49-F238E27FC236}">
                  <a16:creationId xmlns:a16="http://schemas.microsoft.com/office/drawing/2014/main" id="{0CD99AFD-F836-C136-3D7F-2C7F615E18B6}"/>
                </a:ext>
              </a:extLst>
            </p:cNvPr>
            <p:cNvSpPr/>
            <p:nvPr/>
          </p:nvSpPr>
          <p:spPr>
            <a:xfrm flipV="1">
              <a:off x="14586127" y="-14936166"/>
              <a:ext cx="311327" cy="116168"/>
            </a:xfrm>
            <a:custGeom>
              <a:avLst/>
              <a:gdLst>
                <a:gd name="connsiteX0" fmla="*/ 21268 w 311327"/>
                <a:gd name="connsiteY0" fmla="*/ 65193 h 116168"/>
                <a:gd name="connsiteX1" fmla="*/ 52670 w 311327"/>
                <a:gd name="connsiteY1" fmla="*/ 109228 h 116168"/>
                <a:gd name="connsiteX2" fmla="*/ 81285 w 311327"/>
                <a:gd name="connsiteY2" fmla="*/ 65193 h 116168"/>
                <a:gd name="connsiteX3" fmla="*/ 21268 w 311327"/>
                <a:gd name="connsiteY3" fmla="*/ 65193 h 116168"/>
                <a:gd name="connsiteX4" fmla="*/ 21013 w 311327"/>
                <a:gd name="connsiteY4" fmla="*/ 59874 h 116168"/>
                <a:gd name="connsiteX5" fmla="*/ 91667 w 311327"/>
                <a:gd name="connsiteY5" fmla="*/ 59874 h 116168"/>
                <a:gd name="connsiteX6" fmla="*/ 97992 w 311327"/>
                <a:gd name="connsiteY6" fmla="*/ 65193 h 116168"/>
                <a:gd name="connsiteX7" fmla="*/ 52670 w 311327"/>
                <a:gd name="connsiteY7" fmla="*/ 114794 h 116168"/>
                <a:gd name="connsiteX8" fmla="*/ 0 w 311327"/>
                <a:gd name="connsiteY8" fmla="*/ 57095 h 116168"/>
                <a:gd name="connsiteX9" fmla="*/ 55703 w 311327"/>
                <a:gd name="connsiteY9" fmla="*/ -1375 h 116168"/>
                <a:gd name="connsiteX10" fmla="*/ 97992 w 311327"/>
                <a:gd name="connsiteY10" fmla="*/ 31529 h 116168"/>
                <a:gd name="connsiteX11" fmla="*/ 94702 w 311327"/>
                <a:gd name="connsiteY11" fmla="*/ 34570 h 116168"/>
                <a:gd name="connsiteX12" fmla="*/ 91412 w 311327"/>
                <a:gd name="connsiteY12" fmla="*/ 31020 h 116168"/>
                <a:gd name="connsiteX13" fmla="*/ 57220 w 311327"/>
                <a:gd name="connsiteY13" fmla="*/ 4954 h 116168"/>
                <a:gd name="connsiteX14" fmla="*/ 28615 w 311327"/>
                <a:gd name="connsiteY14" fmla="*/ 21913 h 116168"/>
                <a:gd name="connsiteX15" fmla="*/ 21013 w 311327"/>
                <a:gd name="connsiteY15" fmla="*/ 59874 h 116168"/>
                <a:gd name="connsiteX16" fmla="*/ 133307 w 311327"/>
                <a:gd name="connsiteY16" fmla="*/ 88473 h 116168"/>
                <a:gd name="connsiteX17" fmla="*/ 133307 w 311327"/>
                <a:gd name="connsiteY17" fmla="*/ 20651 h 116168"/>
                <a:gd name="connsiteX18" fmla="*/ 113557 w 311327"/>
                <a:gd name="connsiteY18" fmla="*/ 9257 h 116168"/>
                <a:gd name="connsiteX19" fmla="*/ 113557 w 311327"/>
                <a:gd name="connsiteY19" fmla="*/ 1413 h 116168"/>
                <a:gd name="connsiteX20" fmla="*/ 142174 w 311327"/>
                <a:gd name="connsiteY20" fmla="*/ 2175 h 116168"/>
                <a:gd name="connsiteX21" fmla="*/ 170534 w 311327"/>
                <a:gd name="connsiteY21" fmla="*/ 1413 h 116168"/>
                <a:gd name="connsiteX22" fmla="*/ 170534 w 311327"/>
                <a:gd name="connsiteY22" fmla="*/ 9257 h 116168"/>
                <a:gd name="connsiteX23" fmla="*/ 150784 w 311327"/>
                <a:gd name="connsiteY23" fmla="*/ 20651 h 116168"/>
                <a:gd name="connsiteX24" fmla="*/ 150784 w 311327"/>
                <a:gd name="connsiteY24" fmla="*/ 67218 h 116168"/>
                <a:gd name="connsiteX25" fmla="*/ 184968 w 311327"/>
                <a:gd name="connsiteY25" fmla="*/ 107711 h 116168"/>
                <a:gd name="connsiteX26" fmla="*/ 203709 w 311327"/>
                <a:gd name="connsiteY26" fmla="*/ 79621 h 116168"/>
                <a:gd name="connsiteX27" fmla="*/ 203709 w 311327"/>
                <a:gd name="connsiteY27" fmla="*/ 20651 h 116168"/>
                <a:gd name="connsiteX28" fmla="*/ 183959 w 311327"/>
                <a:gd name="connsiteY28" fmla="*/ 9257 h 116168"/>
                <a:gd name="connsiteX29" fmla="*/ 183959 w 311327"/>
                <a:gd name="connsiteY29" fmla="*/ 1413 h 116168"/>
                <a:gd name="connsiteX30" fmla="*/ 212573 w 311327"/>
                <a:gd name="connsiteY30" fmla="*/ 2175 h 116168"/>
                <a:gd name="connsiteX31" fmla="*/ 240936 w 311327"/>
                <a:gd name="connsiteY31" fmla="*/ 1413 h 116168"/>
                <a:gd name="connsiteX32" fmla="*/ 240936 w 311327"/>
                <a:gd name="connsiteY32" fmla="*/ 9257 h 116168"/>
                <a:gd name="connsiteX33" fmla="*/ 221178 w 311327"/>
                <a:gd name="connsiteY33" fmla="*/ 20651 h 116168"/>
                <a:gd name="connsiteX34" fmla="*/ 221178 w 311327"/>
                <a:gd name="connsiteY34" fmla="*/ 67218 h 116168"/>
                <a:gd name="connsiteX35" fmla="*/ 255370 w 311327"/>
                <a:gd name="connsiteY35" fmla="*/ 107711 h 116168"/>
                <a:gd name="connsiteX36" fmla="*/ 274100 w 311327"/>
                <a:gd name="connsiteY36" fmla="*/ 79621 h 116168"/>
                <a:gd name="connsiteX37" fmla="*/ 274100 w 311327"/>
                <a:gd name="connsiteY37" fmla="*/ 20651 h 116168"/>
                <a:gd name="connsiteX38" fmla="*/ 254353 w 311327"/>
                <a:gd name="connsiteY38" fmla="*/ 9257 h 116168"/>
                <a:gd name="connsiteX39" fmla="*/ 254353 w 311327"/>
                <a:gd name="connsiteY39" fmla="*/ 1413 h 116168"/>
                <a:gd name="connsiteX40" fmla="*/ 282968 w 311327"/>
                <a:gd name="connsiteY40" fmla="*/ 2175 h 116168"/>
                <a:gd name="connsiteX41" fmla="*/ 311328 w 311327"/>
                <a:gd name="connsiteY41" fmla="*/ 1413 h 116168"/>
                <a:gd name="connsiteX42" fmla="*/ 311328 w 311327"/>
                <a:gd name="connsiteY42" fmla="*/ 9257 h 116168"/>
                <a:gd name="connsiteX43" fmla="*/ 291577 w 311327"/>
                <a:gd name="connsiteY43" fmla="*/ 16848 h 116168"/>
                <a:gd name="connsiteX44" fmla="*/ 291577 w 311327"/>
                <a:gd name="connsiteY44" fmla="*/ 65193 h 116168"/>
                <a:gd name="connsiteX45" fmla="*/ 283730 w 311327"/>
                <a:gd name="connsiteY45" fmla="*/ 103917 h 116168"/>
                <a:gd name="connsiteX46" fmla="*/ 257142 w 311327"/>
                <a:gd name="connsiteY46" fmla="*/ 113277 h 116168"/>
                <a:gd name="connsiteX47" fmla="*/ 220423 w 311327"/>
                <a:gd name="connsiteY47" fmla="*/ 88473 h 116168"/>
                <a:gd name="connsiteX48" fmla="*/ 186740 w 311327"/>
                <a:gd name="connsiteY48" fmla="*/ 113277 h 116168"/>
                <a:gd name="connsiteX49" fmla="*/ 149267 w 311327"/>
                <a:gd name="connsiteY49" fmla="*/ 86703 h 116168"/>
                <a:gd name="connsiteX50" fmla="*/ 149267 w 311327"/>
                <a:gd name="connsiteY50" fmla="*/ 113277 h 116168"/>
                <a:gd name="connsiteX51" fmla="*/ 113557 w 311327"/>
                <a:gd name="connsiteY51" fmla="*/ 110498 h 116168"/>
                <a:gd name="connsiteX52" fmla="*/ 113557 w 311327"/>
                <a:gd name="connsiteY52" fmla="*/ 102647 h 116168"/>
                <a:gd name="connsiteX53" fmla="*/ 133307 w 311327"/>
                <a:gd name="connsiteY53" fmla="*/ 88473 h 116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311327" h="116168">
                  <a:moveTo>
                    <a:pt x="21268" y="65193"/>
                  </a:moveTo>
                  <a:cubicBezTo>
                    <a:pt x="22783" y="102899"/>
                    <a:pt x="44058" y="109228"/>
                    <a:pt x="52670" y="109228"/>
                  </a:cubicBezTo>
                  <a:cubicBezTo>
                    <a:pt x="78750" y="109228"/>
                    <a:pt x="81285" y="75063"/>
                    <a:pt x="81285" y="65193"/>
                  </a:cubicBezTo>
                  <a:lnTo>
                    <a:pt x="21268" y="65193"/>
                  </a:lnTo>
                  <a:close/>
                  <a:moveTo>
                    <a:pt x="21013" y="59874"/>
                  </a:moveTo>
                  <a:lnTo>
                    <a:pt x="91667" y="59874"/>
                  </a:lnTo>
                  <a:cubicBezTo>
                    <a:pt x="97237" y="59874"/>
                    <a:pt x="97992" y="59874"/>
                    <a:pt x="97992" y="65193"/>
                  </a:cubicBezTo>
                  <a:cubicBezTo>
                    <a:pt x="97992" y="90244"/>
                    <a:pt x="84320" y="114794"/>
                    <a:pt x="52670" y="114794"/>
                  </a:cubicBezTo>
                  <a:cubicBezTo>
                    <a:pt x="23291" y="114794"/>
                    <a:pt x="0" y="88727"/>
                    <a:pt x="0" y="57095"/>
                  </a:cubicBezTo>
                  <a:cubicBezTo>
                    <a:pt x="0" y="23175"/>
                    <a:pt x="26580" y="-1375"/>
                    <a:pt x="55703" y="-1375"/>
                  </a:cubicBezTo>
                  <a:cubicBezTo>
                    <a:pt x="86600" y="-1375"/>
                    <a:pt x="97992" y="26725"/>
                    <a:pt x="97992" y="31529"/>
                  </a:cubicBezTo>
                  <a:cubicBezTo>
                    <a:pt x="97992" y="34062"/>
                    <a:pt x="95965" y="34570"/>
                    <a:pt x="94702" y="34570"/>
                  </a:cubicBezTo>
                  <a:cubicBezTo>
                    <a:pt x="92422" y="34570"/>
                    <a:pt x="91913" y="33046"/>
                    <a:pt x="91412" y="31020"/>
                  </a:cubicBezTo>
                  <a:cubicBezTo>
                    <a:pt x="82548" y="4954"/>
                    <a:pt x="59755" y="4954"/>
                    <a:pt x="57220" y="4954"/>
                  </a:cubicBezTo>
                  <a:cubicBezTo>
                    <a:pt x="44566" y="4954"/>
                    <a:pt x="34438" y="12553"/>
                    <a:pt x="28615" y="21913"/>
                  </a:cubicBezTo>
                  <a:cubicBezTo>
                    <a:pt x="21013" y="34062"/>
                    <a:pt x="21013" y="50766"/>
                    <a:pt x="21013" y="59874"/>
                  </a:cubicBezTo>
                  <a:close/>
                  <a:moveTo>
                    <a:pt x="133307" y="88473"/>
                  </a:moveTo>
                  <a:lnTo>
                    <a:pt x="133307" y="20651"/>
                  </a:lnTo>
                  <a:cubicBezTo>
                    <a:pt x="133307" y="9257"/>
                    <a:pt x="130526" y="9257"/>
                    <a:pt x="113557" y="9257"/>
                  </a:cubicBezTo>
                  <a:lnTo>
                    <a:pt x="113557" y="1413"/>
                  </a:lnTo>
                  <a:cubicBezTo>
                    <a:pt x="122424" y="1666"/>
                    <a:pt x="135333" y="2175"/>
                    <a:pt x="142174" y="2175"/>
                  </a:cubicBezTo>
                  <a:cubicBezTo>
                    <a:pt x="148758" y="2175"/>
                    <a:pt x="161921" y="1666"/>
                    <a:pt x="170534" y="1413"/>
                  </a:cubicBezTo>
                  <a:lnTo>
                    <a:pt x="170534" y="9257"/>
                  </a:lnTo>
                  <a:cubicBezTo>
                    <a:pt x="153565" y="9257"/>
                    <a:pt x="150784" y="9257"/>
                    <a:pt x="150784" y="20651"/>
                  </a:cubicBezTo>
                  <a:lnTo>
                    <a:pt x="150784" y="67218"/>
                  </a:lnTo>
                  <a:cubicBezTo>
                    <a:pt x="150784" y="93539"/>
                    <a:pt x="168762" y="107711"/>
                    <a:pt x="184968" y="107711"/>
                  </a:cubicBezTo>
                  <a:cubicBezTo>
                    <a:pt x="200920" y="107711"/>
                    <a:pt x="203709" y="94048"/>
                    <a:pt x="203709" y="79621"/>
                  </a:cubicBezTo>
                  <a:lnTo>
                    <a:pt x="203709" y="20651"/>
                  </a:lnTo>
                  <a:cubicBezTo>
                    <a:pt x="203709" y="9257"/>
                    <a:pt x="200920" y="9257"/>
                    <a:pt x="183959" y="9257"/>
                  </a:cubicBezTo>
                  <a:lnTo>
                    <a:pt x="183959" y="1413"/>
                  </a:lnTo>
                  <a:cubicBezTo>
                    <a:pt x="192816" y="1666"/>
                    <a:pt x="205735" y="2175"/>
                    <a:pt x="212573" y="2175"/>
                  </a:cubicBezTo>
                  <a:cubicBezTo>
                    <a:pt x="219152" y="2175"/>
                    <a:pt x="232323" y="1666"/>
                    <a:pt x="240936" y="1413"/>
                  </a:cubicBezTo>
                  <a:lnTo>
                    <a:pt x="240936" y="9257"/>
                  </a:lnTo>
                  <a:cubicBezTo>
                    <a:pt x="223964" y="9257"/>
                    <a:pt x="221178" y="9257"/>
                    <a:pt x="221178" y="20651"/>
                  </a:cubicBezTo>
                  <a:lnTo>
                    <a:pt x="221178" y="67218"/>
                  </a:lnTo>
                  <a:cubicBezTo>
                    <a:pt x="221178" y="93539"/>
                    <a:pt x="239154" y="107711"/>
                    <a:pt x="255370" y="107711"/>
                  </a:cubicBezTo>
                  <a:cubicBezTo>
                    <a:pt x="271322" y="107711"/>
                    <a:pt x="274100" y="94048"/>
                    <a:pt x="274100" y="79621"/>
                  </a:cubicBezTo>
                  <a:lnTo>
                    <a:pt x="274100" y="20651"/>
                  </a:lnTo>
                  <a:cubicBezTo>
                    <a:pt x="274100" y="9257"/>
                    <a:pt x="271322" y="9257"/>
                    <a:pt x="254353" y="9257"/>
                  </a:cubicBezTo>
                  <a:lnTo>
                    <a:pt x="254353" y="1413"/>
                  </a:lnTo>
                  <a:cubicBezTo>
                    <a:pt x="263217" y="1666"/>
                    <a:pt x="276127" y="2175"/>
                    <a:pt x="282968" y="2175"/>
                  </a:cubicBezTo>
                  <a:cubicBezTo>
                    <a:pt x="289552" y="2175"/>
                    <a:pt x="302717" y="1666"/>
                    <a:pt x="311328" y="1413"/>
                  </a:cubicBezTo>
                  <a:lnTo>
                    <a:pt x="311328" y="9257"/>
                  </a:lnTo>
                  <a:cubicBezTo>
                    <a:pt x="298165" y="9257"/>
                    <a:pt x="291832" y="9257"/>
                    <a:pt x="291577" y="16848"/>
                  </a:cubicBezTo>
                  <a:lnTo>
                    <a:pt x="291577" y="65193"/>
                  </a:lnTo>
                  <a:cubicBezTo>
                    <a:pt x="291577" y="86956"/>
                    <a:pt x="291577" y="94801"/>
                    <a:pt x="283730" y="103917"/>
                  </a:cubicBezTo>
                  <a:cubicBezTo>
                    <a:pt x="280179" y="108220"/>
                    <a:pt x="271820" y="113277"/>
                    <a:pt x="257142" y="113277"/>
                  </a:cubicBezTo>
                  <a:cubicBezTo>
                    <a:pt x="235867" y="113277"/>
                    <a:pt x="224730" y="98097"/>
                    <a:pt x="220423" y="88473"/>
                  </a:cubicBezTo>
                  <a:cubicBezTo>
                    <a:pt x="216872" y="110498"/>
                    <a:pt x="198139" y="113277"/>
                    <a:pt x="186740" y="113277"/>
                  </a:cubicBezTo>
                  <a:cubicBezTo>
                    <a:pt x="168253" y="113277"/>
                    <a:pt x="156354" y="102392"/>
                    <a:pt x="149267" y="86703"/>
                  </a:cubicBezTo>
                  <a:lnTo>
                    <a:pt x="149267" y="113277"/>
                  </a:lnTo>
                  <a:lnTo>
                    <a:pt x="113557" y="110498"/>
                  </a:lnTo>
                  <a:lnTo>
                    <a:pt x="113557" y="102647"/>
                  </a:lnTo>
                  <a:cubicBezTo>
                    <a:pt x="131280" y="102647"/>
                    <a:pt x="133307" y="100876"/>
                    <a:pt x="133307" y="88473"/>
                  </a:cubicBezTo>
                  <a:close/>
                </a:path>
              </a:pathLst>
            </a:custGeom>
            <a:solidFill>
              <a:srgbClr val="000000"/>
            </a:solidFill>
            <a:ln w="254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00" name="任意多边形: 形状 799">
              <a:extLst>
                <a:ext uri="{FF2B5EF4-FFF2-40B4-BE49-F238E27FC236}">
                  <a16:creationId xmlns:a16="http://schemas.microsoft.com/office/drawing/2014/main" id="{2BCBA434-2572-FE58-E7DC-0EC08F465256}"/>
                </a:ext>
              </a:extLst>
            </p:cNvPr>
            <p:cNvSpPr/>
            <p:nvPr/>
          </p:nvSpPr>
          <p:spPr>
            <a:xfrm flipV="1">
              <a:off x="14902562" y="-14998430"/>
              <a:ext cx="124833" cy="178432"/>
            </a:xfrm>
            <a:custGeom>
              <a:avLst/>
              <a:gdLst>
                <a:gd name="connsiteX0" fmla="*/ 36462 w 124833"/>
                <a:gd name="connsiteY0" fmla="*/ 96823 h 178432"/>
                <a:gd name="connsiteX1" fmla="*/ 36462 w 124833"/>
                <a:gd name="connsiteY1" fmla="*/ 177056 h 178432"/>
                <a:gd name="connsiteX2" fmla="*/ 0 w 124833"/>
                <a:gd name="connsiteY2" fmla="*/ 174269 h 178432"/>
                <a:gd name="connsiteX3" fmla="*/ 0 w 124833"/>
                <a:gd name="connsiteY3" fmla="*/ 166424 h 178432"/>
                <a:gd name="connsiteX4" fmla="*/ 19747 w 124833"/>
                <a:gd name="connsiteY4" fmla="*/ 152251 h 178432"/>
                <a:gd name="connsiteX5" fmla="*/ 19747 w 124833"/>
                <a:gd name="connsiteY5" fmla="*/ 1411 h 178432"/>
                <a:gd name="connsiteX6" fmla="*/ 26080 w 124833"/>
                <a:gd name="connsiteY6" fmla="*/ 1411 h 178432"/>
                <a:gd name="connsiteX7" fmla="*/ 35191 w 124833"/>
                <a:gd name="connsiteY7" fmla="*/ 17100 h 178432"/>
                <a:gd name="connsiteX8" fmla="*/ 68366 w 124833"/>
                <a:gd name="connsiteY8" fmla="*/ -1377 h 178432"/>
                <a:gd name="connsiteX9" fmla="*/ 124834 w 124833"/>
                <a:gd name="connsiteY9" fmla="*/ 56077 h 178432"/>
                <a:gd name="connsiteX10" fmla="*/ 71155 w 124833"/>
                <a:gd name="connsiteY10" fmla="*/ 113275 h 178432"/>
                <a:gd name="connsiteX11" fmla="*/ 36462 w 124833"/>
                <a:gd name="connsiteY11" fmla="*/ 96823 h 178432"/>
                <a:gd name="connsiteX12" fmla="*/ 37217 w 124833"/>
                <a:gd name="connsiteY12" fmla="*/ 30264 h 178432"/>
                <a:gd name="connsiteX13" fmla="*/ 37217 w 124833"/>
                <a:gd name="connsiteY13" fmla="*/ 82396 h 178432"/>
                <a:gd name="connsiteX14" fmla="*/ 40006 w 124833"/>
                <a:gd name="connsiteY14" fmla="*/ 91511 h 178432"/>
                <a:gd name="connsiteX15" fmla="*/ 69883 w 124833"/>
                <a:gd name="connsiteY15" fmla="*/ 107709 h 178432"/>
                <a:gd name="connsiteX16" fmla="*/ 96474 w 124833"/>
                <a:gd name="connsiteY16" fmla="*/ 91511 h 178432"/>
                <a:gd name="connsiteX17" fmla="*/ 103820 w 124833"/>
                <a:gd name="connsiteY17" fmla="*/ 56329 h 178432"/>
                <a:gd name="connsiteX18" fmla="*/ 95965 w 124833"/>
                <a:gd name="connsiteY18" fmla="*/ 20394 h 178432"/>
                <a:gd name="connsiteX19" fmla="*/ 67359 w 124833"/>
                <a:gd name="connsiteY19" fmla="*/ 4198 h 178432"/>
                <a:gd name="connsiteX20" fmla="*/ 40768 w 124833"/>
                <a:gd name="connsiteY20" fmla="*/ 19632 h 178432"/>
                <a:gd name="connsiteX21" fmla="*/ 37217 w 124833"/>
                <a:gd name="connsiteY21" fmla="*/ 30264 h 17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24833" h="178432">
                  <a:moveTo>
                    <a:pt x="36462" y="96823"/>
                  </a:moveTo>
                  <a:lnTo>
                    <a:pt x="36462" y="177056"/>
                  </a:lnTo>
                  <a:lnTo>
                    <a:pt x="0" y="174269"/>
                  </a:lnTo>
                  <a:lnTo>
                    <a:pt x="0" y="166424"/>
                  </a:lnTo>
                  <a:cubicBezTo>
                    <a:pt x="17724" y="166424"/>
                    <a:pt x="19747" y="164654"/>
                    <a:pt x="19747" y="152251"/>
                  </a:cubicBezTo>
                  <a:lnTo>
                    <a:pt x="19747" y="1411"/>
                  </a:lnTo>
                  <a:lnTo>
                    <a:pt x="26080" y="1411"/>
                  </a:lnTo>
                  <a:cubicBezTo>
                    <a:pt x="26334" y="1664"/>
                    <a:pt x="28360" y="5206"/>
                    <a:pt x="35191" y="17100"/>
                  </a:cubicBezTo>
                  <a:cubicBezTo>
                    <a:pt x="38988" y="11280"/>
                    <a:pt x="49628" y="-1377"/>
                    <a:pt x="68366" y="-1377"/>
                  </a:cubicBezTo>
                  <a:cubicBezTo>
                    <a:pt x="98500" y="-1377"/>
                    <a:pt x="124834" y="23427"/>
                    <a:pt x="124834" y="56077"/>
                  </a:cubicBezTo>
                  <a:cubicBezTo>
                    <a:pt x="124834" y="88216"/>
                    <a:pt x="100025" y="113275"/>
                    <a:pt x="71155" y="113275"/>
                  </a:cubicBezTo>
                  <a:cubicBezTo>
                    <a:pt x="51397" y="113275"/>
                    <a:pt x="40514" y="101380"/>
                    <a:pt x="36462" y="96823"/>
                  </a:cubicBezTo>
                  <a:close/>
                  <a:moveTo>
                    <a:pt x="37217" y="30264"/>
                  </a:moveTo>
                  <a:lnTo>
                    <a:pt x="37217" y="82396"/>
                  </a:lnTo>
                  <a:cubicBezTo>
                    <a:pt x="37217" y="87208"/>
                    <a:pt x="37217" y="87462"/>
                    <a:pt x="40006" y="91511"/>
                  </a:cubicBezTo>
                  <a:cubicBezTo>
                    <a:pt x="49881" y="105684"/>
                    <a:pt x="63808" y="107709"/>
                    <a:pt x="69883" y="107709"/>
                  </a:cubicBezTo>
                  <a:cubicBezTo>
                    <a:pt x="81285" y="107709"/>
                    <a:pt x="90396" y="101128"/>
                    <a:pt x="96474" y="91511"/>
                  </a:cubicBezTo>
                  <a:cubicBezTo>
                    <a:pt x="103058" y="81134"/>
                    <a:pt x="103820" y="66707"/>
                    <a:pt x="103820" y="56329"/>
                  </a:cubicBezTo>
                  <a:cubicBezTo>
                    <a:pt x="103820" y="46969"/>
                    <a:pt x="103312" y="31779"/>
                    <a:pt x="95965" y="20394"/>
                  </a:cubicBezTo>
                  <a:cubicBezTo>
                    <a:pt x="90650" y="12550"/>
                    <a:pt x="81031" y="4198"/>
                    <a:pt x="67359" y="4198"/>
                  </a:cubicBezTo>
                  <a:cubicBezTo>
                    <a:pt x="55958" y="4198"/>
                    <a:pt x="46847" y="10270"/>
                    <a:pt x="40768" y="19632"/>
                  </a:cubicBezTo>
                  <a:cubicBezTo>
                    <a:pt x="37217" y="24944"/>
                    <a:pt x="37217" y="25707"/>
                    <a:pt x="37217" y="30264"/>
                  </a:cubicBezTo>
                  <a:close/>
                </a:path>
              </a:pathLst>
            </a:custGeom>
            <a:solidFill>
              <a:srgbClr val="000000"/>
            </a:solidFill>
            <a:ln w="254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01" name="任意多边形: 形状 800">
              <a:extLst>
                <a:ext uri="{FF2B5EF4-FFF2-40B4-BE49-F238E27FC236}">
                  <a16:creationId xmlns:a16="http://schemas.microsoft.com/office/drawing/2014/main" id="{2121BDFF-7C27-7EDC-4587-5C933ED4F153}"/>
                </a:ext>
              </a:extLst>
            </p:cNvPr>
            <p:cNvSpPr/>
            <p:nvPr/>
          </p:nvSpPr>
          <p:spPr>
            <a:xfrm flipV="1">
              <a:off x="15044827" y="-15026376"/>
              <a:ext cx="44511" cy="91799"/>
            </a:xfrm>
            <a:custGeom>
              <a:avLst/>
              <a:gdLst>
                <a:gd name="connsiteX0" fmla="*/ 42914 w 44511"/>
                <a:gd name="connsiteY0" fmla="*/ 74998 h 91799"/>
                <a:gd name="connsiteX1" fmla="*/ 44511 w 44511"/>
                <a:gd name="connsiteY1" fmla="*/ 80668 h 91799"/>
                <a:gd name="connsiteX2" fmla="*/ 34049 w 44511"/>
                <a:gd name="connsiteY2" fmla="*/ 90417 h 91799"/>
                <a:gd name="connsiteX3" fmla="*/ 24293 w 44511"/>
                <a:gd name="connsiteY3" fmla="*/ 82088 h 91799"/>
                <a:gd name="connsiteX4" fmla="*/ 890 w 44511"/>
                <a:gd name="connsiteY4" fmla="*/ 5351 h 91799"/>
                <a:gd name="connsiteX5" fmla="*/ 0 w 44511"/>
                <a:gd name="connsiteY5" fmla="*/ 2516 h 91799"/>
                <a:gd name="connsiteX6" fmla="*/ 6919 w 44511"/>
                <a:gd name="connsiteY6" fmla="*/ -1383 h 91799"/>
                <a:gd name="connsiteX7" fmla="*/ 9580 w 44511"/>
                <a:gd name="connsiteY7" fmla="*/ 1633 h 91799"/>
                <a:gd name="connsiteX8" fmla="*/ 42914 w 44511"/>
                <a:gd name="connsiteY8" fmla="*/ 74998 h 917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4511" h="91799">
                  <a:moveTo>
                    <a:pt x="42914" y="74998"/>
                  </a:moveTo>
                  <a:cubicBezTo>
                    <a:pt x="44328" y="78008"/>
                    <a:pt x="44511" y="79428"/>
                    <a:pt x="44511" y="80668"/>
                  </a:cubicBezTo>
                  <a:cubicBezTo>
                    <a:pt x="44511" y="86162"/>
                    <a:pt x="39546" y="90417"/>
                    <a:pt x="34049" y="90417"/>
                  </a:cubicBezTo>
                  <a:cubicBezTo>
                    <a:pt x="27312" y="90417"/>
                    <a:pt x="25183" y="84923"/>
                    <a:pt x="24293" y="82088"/>
                  </a:cubicBezTo>
                  <a:lnTo>
                    <a:pt x="890" y="5351"/>
                  </a:lnTo>
                  <a:cubicBezTo>
                    <a:pt x="715" y="5000"/>
                    <a:pt x="0" y="2689"/>
                    <a:pt x="0" y="2516"/>
                  </a:cubicBezTo>
                  <a:cubicBezTo>
                    <a:pt x="0" y="388"/>
                    <a:pt x="5497" y="-1383"/>
                    <a:pt x="6919" y="-1383"/>
                  </a:cubicBezTo>
                  <a:cubicBezTo>
                    <a:pt x="8158" y="-1383"/>
                    <a:pt x="8334" y="-1026"/>
                    <a:pt x="9580" y="1633"/>
                  </a:cubicBezTo>
                  <a:lnTo>
                    <a:pt x="42914" y="74998"/>
                  </a:lnTo>
                  <a:close/>
                </a:path>
              </a:pathLst>
            </a:custGeom>
            <a:solidFill>
              <a:srgbClr val="000000"/>
            </a:solidFill>
            <a:ln w="254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02" name="任意多边形: 形状 801">
              <a:extLst>
                <a:ext uri="{FF2B5EF4-FFF2-40B4-BE49-F238E27FC236}">
                  <a16:creationId xmlns:a16="http://schemas.microsoft.com/office/drawing/2014/main" id="{0FBDE9E6-6C3E-464C-694B-042E2E618BE2}"/>
                </a:ext>
              </a:extLst>
            </p:cNvPr>
            <p:cNvSpPr/>
            <p:nvPr/>
          </p:nvSpPr>
          <p:spPr>
            <a:xfrm flipV="1">
              <a:off x="15132443" y="-15012603"/>
              <a:ext cx="58746" cy="253090"/>
            </a:xfrm>
            <a:custGeom>
              <a:avLst/>
              <a:gdLst>
                <a:gd name="connsiteX0" fmla="*/ 58746 w 58746"/>
                <a:gd name="connsiteY0" fmla="*/ 1159 h 253090"/>
                <a:gd name="connsiteX1" fmla="*/ 54441 w 58746"/>
                <a:gd name="connsiteY1" fmla="*/ 6724 h 253090"/>
                <a:gd name="connsiteX2" fmla="*/ 14688 w 58746"/>
                <a:gd name="connsiteY2" fmla="*/ 125171 h 253090"/>
                <a:gd name="connsiteX3" fmla="*/ 55458 w 58746"/>
                <a:gd name="connsiteY3" fmla="*/ 244880 h 253090"/>
                <a:gd name="connsiteX4" fmla="*/ 58746 w 58746"/>
                <a:gd name="connsiteY4" fmla="*/ 249183 h 253090"/>
                <a:gd name="connsiteX5" fmla="*/ 56213 w 58746"/>
                <a:gd name="connsiteY5" fmla="*/ 251715 h 253090"/>
                <a:gd name="connsiteX6" fmla="*/ 15952 w 58746"/>
                <a:gd name="connsiteY6" fmla="*/ 202361 h 253090"/>
                <a:gd name="connsiteX7" fmla="*/ 0 w 58746"/>
                <a:gd name="connsiteY7" fmla="*/ 125171 h 253090"/>
                <a:gd name="connsiteX8" fmla="*/ 16715 w 58746"/>
                <a:gd name="connsiteY8" fmla="*/ 46208 h 253090"/>
                <a:gd name="connsiteX9" fmla="*/ 56213 w 58746"/>
                <a:gd name="connsiteY9" fmla="*/ -1375 h 253090"/>
                <a:gd name="connsiteX10" fmla="*/ 58746 w 58746"/>
                <a:gd name="connsiteY10" fmla="*/ 1159 h 253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8746" h="253090">
                  <a:moveTo>
                    <a:pt x="58746" y="1159"/>
                  </a:moveTo>
                  <a:cubicBezTo>
                    <a:pt x="58746" y="1912"/>
                    <a:pt x="58746" y="2421"/>
                    <a:pt x="54441" y="6724"/>
                  </a:cubicBezTo>
                  <a:cubicBezTo>
                    <a:pt x="22791" y="38611"/>
                    <a:pt x="14688" y="86448"/>
                    <a:pt x="14688" y="125171"/>
                  </a:cubicBezTo>
                  <a:cubicBezTo>
                    <a:pt x="14688" y="169204"/>
                    <a:pt x="24309" y="213247"/>
                    <a:pt x="55458" y="244880"/>
                  </a:cubicBezTo>
                  <a:cubicBezTo>
                    <a:pt x="58746" y="247921"/>
                    <a:pt x="58746" y="248429"/>
                    <a:pt x="58746" y="249183"/>
                  </a:cubicBezTo>
                  <a:cubicBezTo>
                    <a:pt x="58746" y="250954"/>
                    <a:pt x="57729" y="251715"/>
                    <a:pt x="56213" y="251715"/>
                  </a:cubicBezTo>
                  <a:cubicBezTo>
                    <a:pt x="53678" y="251715"/>
                    <a:pt x="30895" y="234502"/>
                    <a:pt x="15952" y="202361"/>
                  </a:cubicBezTo>
                  <a:cubicBezTo>
                    <a:pt x="3034" y="174525"/>
                    <a:pt x="0" y="146433"/>
                    <a:pt x="0" y="125171"/>
                  </a:cubicBezTo>
                  <a:cubicBezTo>
                    <a:pt x="0" y="105431"/>
                    <a:pt x="2780" y="74808"/>
                    <a:pt x="16715" y="46208"/>
                  </a:cubicBezTo>
                  <a:cubicBezTo>
                    <a:pt x="31904" y="15077"/>
                    <a:pt x="53678" y="-1375"/>
                    <a:pt x="56213" y="-1375"/>
                  </a:cubicBezTo>
                  <a:cubicBezTo>
                    <a:pt x="57729" y="-1375"/>
                    <a:pt x="58746" y="-612"/>
                    <a:pt x="58746" y="1159"/>
                  </a:cubicBezTo>
                  <a:close/>
                </a:path>
              </a:pathLst>
            </a:custGeom>
            <a:solidFill>
              <a:srgbClr val="000000"/>
            </a:solidFill>
            <a:ln w="254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03" name="任意多边形: 形状 802">
              <a:extLst>
                <a:ext uri="{FF2B5EF4-FFF2-40B4-BE49-F238E27FC236}">
                  <a16:creationId xmlns:a16="http://schemas.microsoft.com/office/drawing/2014/main" id="{0804AB71-4581-3DBB-5A77-F35880A0AE6F}"/>
                </a:ext>
              </a:extLst>
            </p:cNvPr>
            <p:cNvSpPr/>
            <p:nvPr/>
          </p:nvSpPr>
          <p:spPr>
            <a:xfrm flipV="1">
              <a:off x="15213194" y="-14934649"/>
              <a:ext cx="116738" cy="163751"/>
            </a:xfrm>
            <a:custGeom>
              <a:avLst/>
              <a:gdLst>
                <a:gd name="connsiteX0" fmla="*/ 115730 w 116738"/>
                <a:gd name="connsiteY0" fmla="*/ 146944 h 163751"/>
                <a:gd name="connsiteX1" fmla="*/ 116739 w 116738"/>
                <a:gd name="connsiteY1" fmla="*/ 152764 h 163751"/>
                <a:gd name="connsiteX2" fmla="*/ 109399 w 116738"/>
                <a:gd name="connsiteY2" fmla="*/ 159600 h 163751"/>
                <a:gd name="connsiteX3" fmla="*/ 100533 w 116738"/>
                <a:gd name="connsiteY3" fmla="*/ 154281 h 163751"/>
                <a:gd name="connsiteX4" fmla="*/ 96990 w 116738"/>
                <a:gd name="connsiteY4" fmla="*/ 140616 h 163751"/>
                <a:gd name="connsiteX5" fmla="*/ 91922 w 116738"/>
                <a:gd name="connsiteY5" fmla="*/ 120369 h 163751"/>
                <a:gd name="connsiteX6" fmla="*/ 80530 w 116738"/>
                <a:gd name="connsiteY6" fmla="*/ 74811 h 163751"/>
                <a:gd name="connsiteX7" fmla="*/ 51915 w 116738"/>
                <a:gd name="connsiteY7" fmla="*/ 53302 h 163751"/>
                <a:gd name="connsiteX8" fmla="*/ 36217 w 116738"/>
                <a:gd name="connsiteY8" fmla="*/ 73802 h 163751"/>
                <a:gd name="connsiteX9" fmla="*/ 49127 w 116738"/>
                <a:gd name="connsiteY9" fmla="*/ 123402 h 163751"/>
                <a:gd name="connsiteX10" fmla="*/ 54195 w 116738"/>
                <a:gd name="connsiteY10" fmla="*/ 141625 h 163751"/>
                <a:gd name="connsiteX11" fmla="*/ 33429 w 116738"/>
                <a:gd name="connsiteY11" fmla="*/ 162379 h 163751"/>
                <a:gd name="connsiteX12" fmla="*/ 0 w 116738"/>
                <a:gd name="connsiteY12" fmla="*/ 123402 h 163751"/>
                <a:gd name="connsiteX13" fmla="*/ 3043 w 116738"/>
                <a:gd name="connsiteY13" fmla="*/ 120878 h 163751"/>
                <a:gd name="connsiteX14" fmla="*/ 7094 w 116738"/>
                <a:gd name="connsiteY14" fmla="*/ 125428 h 163751"/>
                <a:gd name="connsiteX15" fmla="*/ 32667 w 116738"/>
                <a:gd name="connsiteY15" fmla="*/ 156813 h 163751"/>
                <a:gd name="connsiteX16" fmla="*/ 38998 w 116738"/>
                <a:gd name="connsiteY16" fmla="*/ 148715 h 163751"/>
                <a:gd name="connsiteX17" fmla="*/ 34692 w 116738"/>
                <a:gd name="connsiteY17" fmla="*/ 131001 h 163751"/>
                <a:gd name="connsiteX18" fmla="*/ 20011 w 116738"/>
                <a:gd name="connsiteY18" fmla="*/ 77852 h 163751"/>
                <a:gd name="connsiteX19" fmla="*/ 50898 w 116738"/>
                <a:gd name="connsiteY19" fmla="*/ 47727 h 163751"/>
                <a:gd name="connsiteX20" fmla="*/ 76478 w 116738"/>
                <a:gd name="connsiteY20" fmla="*/ 59122 h 163751"/>
                <a:gd name="connsiteX21" fmla="*/ 60018 w 116738"/>
                <a:gd name="connsiteY21" fmla="*/ 20145 h 163751"/>
                <a:gd name="connsiteX22" fmla="*/ 32166 w 116738"/>
                <a:gd name="connsiteY22" fmla="*/ 4202 h 163751"/>
                <a:gd name="connsiteX23" fmla="*/ 12917 w 116738"/>
                <a:gd name="connsiteY23" fmla="*/ 14825 h 163751"/>
                <a:gd name="connsiteX24" fmla="*/ 23808 w 116738"/>
                <a:gd name="connsiteY24" fmla="*/ 17866 h 163751"/>
                <a:gd name="connsiteX25" fmla="*/ 28869 w 116738"/>
                <a:gd name="connsiteY25" fmla="*/ 28244 h 163751"/>
                <a:gd name="connsiteX26" fmla="*/ 19503 w 116738"/>
                <a:gd name="connsiteY26" fmla="*/ 37105 h 163751"/>
                <a:gd name="connsiteX27" fmla="*/ 5323 w 116738"/>
                <a:gd name="connsiteY27" fmla="*/ 20653 h 163751"/>
                <a:gd name="connsiteX28" fmla="*/ 32166 w 116738"/>
                <a:gd name="connsiteY28" fmla="*/ -1373 h 163751"/>
                <a:gd name="connsiteX29" fmla="*/ 91422 w 116738"/>
                <a:gd name="connsiteY29" fmla="*/ 50261 h 163751"/>
                <a:gd name="connsiteX30" fmla="*/ 115730 w 116738"/>
                <a:gd name="connsiteY30" fmla="*/ 146944 h 163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16738" h="163751">
                  <a:moveTo>
                    <a:pt x="115730" y="146944"/>
                  </a:moveTo>
                  <a:cubicBezTo>
                    <a:pt x="116739" y="150485"/>
                    <a:pt x="116739" y="150993"/>
                    <a:pt x="116739" y="152764"/>
                  </a:cubicBezTo>
                  <a:cubicBezTo>
                    <a:pt x="116739" y="157322"/>
                    <a:pt x="113197" y="159600"/>
                    <a:pt x="109399" y="159600"/>
                  </a:cubicBezTo>
                  <a:cubicBezTo>
                    <a:pt x="106865" y="159600"/>
                    <a:pt x="102813" y="158076"/>
                    <a:pt x="100533" y="154281"/>
                  </a:cubicBezTo>
                  <a:cubicBezTo>
                    <a:pt x="100024" y="153019"/>
                    <a:pt x="98000" y="145173"/>
                    <a:pt x="96990" y="140616"/>
                  </a:cubicBezTo>
                  <a:cubicBezTo>
                    <a:pt x="95218" y="134034"/>
                    <a:pt x="93447" y="127199"/>
                    <a:pt x="91922" y="120369"/>
                  </a:cubicBezTo>
                  <a:lnTo>
                    <a:pt x="80530" y="74811"/>
                  </a:lnTo>
                  <a:cubicBezTo>
                    <a:pt x="79513" y="71015"/>
                    <a:pt x="68629" y="53302"/>
                    <a:pt x="51915" y="53302"/>
                  </a:cubicBezTo>
                  <a:cubicBezTo>
                    <a:pt x="38998" y="53302"/>
                    <a:pt x="36217" y="64433"/>
                    <a:pt x="36217" y="73802"/>
                  </a:cubicBezTo>
                  <a:cubicBezTo>
                    <a:pt x="36217" y="85442"/>
                    <a:pt x="40523" y="101132"/>
                    <a:pt x="49127" y="123402"/>
                  </a:cubicBezTo>
                  <a:cubicBezTo>
                    <a:pt x="53178" y="133780"/>
                    <a:pt x="54195" y="136567"/>
                    <a:pt x="54195" y="141625"/>
                  </a:cubicBezTo>
                  <a:cubicBezTo>
                    <a:pt x="54195" y="153019"/>
                    <a:pt x="46092" y="162379"/>
                    <a:pt x="33429" y="162379"/>
                  </a:cubicBezTo>
                  <a:cubicBezTo>
                    <a:pt x="9374" y="162379"/>
                    <a:pt x="0" y="125682"/>
                    <a:pt x="0" y="123402"/>
                  </a:cubicBezTo>
                  <a:cubicBezTo>
                    <a:pt x="0" y="120878"/>
                    <a:pt x="2534" y="120878"/>
                    <a:pt x="3043" y="120878"/>
                  </a:cubicBezTo>
                  <a:cubicBezTo>
                    <a:pt x="5576" y="120878"/>
                    <a:pt x="5831" y="121377"/>
                    <a:pt x="7094" y="125428"/>
                  </a:cubicBezTo>
                  <a:cubicBezTo>
                    <a:pt x="13934" y="149222"/>
                    <a:pt x="24063" y="156813"/>
                    <a:pt x="32667" y="156813"/>
                  </a:cubicBezTo>
                  <a:cubicBezTo>
                    <a:pt x="34692" y="156813"/>
                    <a:pt x="38998" y="156813"/>
                    <a:pt x="38998" y="148715"/>
                  </a:cubicBezTo>
                  <a:cubicBezTo>
                    <a:pt x="38998" y="142387"/>
                    <a:pt x="36471" y="135805"/>
                    <a:pt x="34692" y="131001"/>
                  </a:cubicBezTo>
                  <a:cubicBezTo>
                    <a:pt x="24563" y="104173"/>
                    <a:pt x="20011" y="89745"/>
                    <a:pt x="20011" y="77852"/>
                  </a:cubicBezTo>
                  <a:cubicBezTo>
                    <a:pt x="20011" y="55326"/>
                    <a:pt x="35963" y="47727"/>
                    <a:pt x="50898" y="47727"/>
                  </a:cubicBezTo>
                  <a:cubicBezTo>
                    <a:pt x="60781" y="47727"/>
                    <a:pt x="69384" y="52031"/>
                    <a:pt x="76478" y="59122"/>
                  </a:cubicBezTo>
                  <a:cubicBezTo>
                    <a:pt x="73190" y="45958"/>
                    <a:pt x="70147" y="33555"/>
                    <a:pt x="60018" y="20145"/>
                  </a:cubicBezTo>
                  <a:cubicBezTo>
                    <a:pt x="53432" y="11537"/>
                    <a:pt x="43812" y="4202"/>
                    <a:pt x="32166" y="4202"/>
                  </a:cubicBezTo>
                  <a:cubicBezTo>
                    <a:pt x="28615" y="4202"/>
                    <a:pt x="17223" y="4956"/>
                    <a:pt x="12917" y="14825"/>
                  </a:cubicBezTo>
                  <a:cubicBezTo>
                    <a:pt x="16968" y="14825"/>
                    <a:pt x="20258" y="14825"/>
                    <a:pt x="23808" y="17866"/>
                  </a:cubicBezTo>
                  <a:cubicBezTo>
                    <a:pt x="26334" y="20145"/>
                    <a:pt x="28869" y="23432"/>
                    <a:pt x="28869" y="28244"/>
                  </a:cubicBezTo>
                  <a:cubicBezTo>
                    <a:pt x="28869" y="36087"/>
                    <a:pt x="22037" y="37105"/>
                    <a:pt x="19503" y="37105"/>
                  </a:cubicBezTo>
                  <a:cubicBezTo>
                    <a:pt x="13680" y="37105"/>
                    <a:pt x="5323" y="33056"/>
                    <a:pt x="5323" y="20653"/>
                  </a:cubicBezTo>
                  <a:cubicBezTo>
                    <a:pt x="5323" y="7997"/>
                    <a:pt x="16460" y="-1373"/>
                    <a:pt x="32166" y="-1373"/>
                  </a:cubicBezTo>
                  <a:cubicBezTo>
                    <a:pt x="58247" y="-1373"/>
                    <a:pt x="84327" y="21661"/>
                    <a:pt x="91422" y="50261"/>
                  </a:cubicBezTo>
                  <a:lnTo>
                    <a:pt x="115730" y="146944"/>
                  </a:lnTo>
                  <a:close/>
                </a:path>
              </a:pathLst>
            </a:custGeom>
            <a:solidFill>
              <a:srgbClr val="000000"/>
            </a:solidFill>
            <a:ln w="254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04" name="任意多边形: 形状 803">
              <a:extLst>
                <a:ext uri="{FF2B5EF4-FFF2-40B4-BE49-F238E27FC236}">
                  <a16:creationId xmlns:a16="http://schemas.microsoft.com/office/drawing/2014/main" id="{75123BC7-F46F-20A6-8301-6B1D66EAA199}"/>
                </a:ext>
              </a:extLst>
            </p:cNvPr>
            <p:cNvSpPr/>
            <p:nvPr/>
          </p:nvSpPr>
          <p:spPr>
            <a:xfrm flipV="1">
              <a:off x="15338369" y="-14902321"/>
              <a:ext cx="53726" cy="119263"/>
            </a:xfrm>
            <a:custGeom>
              <a:avLst/>
              <a:gdLst>
                <a:gd name="connsiteX0" fmla="*/ 49119 w 53726"/>
                <a:gd name="connsiteY0" fmla="*/ 111158 h 119263"/>
                <a:gd name="connsiteX1" fmla="*/ 42025 w 53726"/>
                <a:gd name="connsiteY1" fmla="*/ 117892 h 119263"/>
                <a:gd name="connsiteX2" fmla="*/ 32094 w 53726"/>
                <a:gd name="connsiteY2" fmla="*/ 108150 h 119263"/>
                <a:gd name="connsiteX3" fmla="*/ 39189 w 53726"/>
                <a:gd name="connsiteY3" fmla="*/ 101409 h 119263"/>
                <a:gd name="connsiteX4" fmla="*/ 49119 w 53726"/>
                <a:gd name="connsiteY4" fmla="*/ 111158 h 119263"/>
                <a:gd name="connsiteX5" fmla="*/ 12941 w 53726"/>
                <a:gd name="connsiteY5" fmla="*/ 21129 h 119263"/>
                <a:gd name="connsiteX6" fmla="*/ 11352 w 53726"/>
                <a:gd name="connsiteY6" fmla="*/ 13689 h 119263"/>
                <a:gd name="connsiteX7" fmla="*/ 28194 w 53726"/>
                <a:gd name="connsiteY7" fmla="*/ -1372 h 119263"/>
                <a:gd name="connsiteX8" fmla="*/ 53726 w 53726"/>
                <a:gd name="connsiteY8" fmla="*/ 25741 h 119263"/>
                <a:gd name="connsiteX9" fmla="*/ 50890 w 53726"/>
                <a:gd name="connsiteY9" fmla="*/ 28044 h 119263"/>
                <a:gd name="connsiteX10" fmla="*/ 47522 w 53726"/>
                <a:gd name="connsiteY10" fmla="*/ 25028 h 119263"/>
                <a:gd name="connsiteX11" fmla="*/ 28726 w 53726"/>
                <a:gd name="connsiteY11" fmla="*/ 3590 h 119263"/>
                <a:gd name="connsiteX12" fmla="*/ 24293 w 53726"/>
                <a:gd name="connsiteY12" fmla="*/ 9790 h 119263"/>
                <a:gd name="connsiteX13" fmla="*/ 27130 w 53726"/>
                <a:gd name="connsiteY13" fmla="*/ 21129 h 119263"/>
                <a:gd name="connsiteX14" fmla="*/ 32801 w 53726"/>
                <a:gd name="connsiteY14" fmla="*/ 35310 h 119263"/>
                <a:gd name="connsiteX15" fmla="*/ 41492 w 53726"/>
                <a:gd name="connsiteY15" fmla="*/ 57819 h 119263"/>
                <a:gd name="connsiteX16" fmla="*/ 42557 w 53726"/>
                <a:gd name="connsiteY16" fmla="*/ 63488 h 119263"/>
                <a:gd name="connsiteX17" fmla="*/ 25707 w 53726"/>
                <a:gd name="connsiteY17" fmla="*/ 78551 h 119263"/>
                <a:gd name="connsiteX18" fmla="*/ 0 w 53726"/>
                <a:gd name="connsiteY18" fmla="*/ 51436 h 119263"/>
                <a:gd name="connsiteX19" fmla="*/ 3011 w 53726"/>
                <a:gd name="connsiteY19" fmla="*/ 49133 h 119263"/>
                <a:gd name="connsiteX20" fmla="*/ 6204 w 53726"/>
                <a:gd name="connsiteY20" fmla="*/ 51968 h 119263"/>
                <a:gd name="connsiteX21" fmla="*/ 25175 w 53726"/>
                <a:gd name="connsiteY21" fmla="*/ 73588 h 119263"/>
                <a:gd name="connsiteX22" fmla="*/ 29608 w 53726"/>
                <a:gd name="connsiteY22" fmla="*/ 67387 h 119263"/>
                <a:gd name="connsiteX23" fmla="*/ 24118 w 53726"/>
                <a:gd name="connsiteY23" fmla="*/ 49665 h 119263"/>
                <a:gd name="connsiteX24" fmla="*/ 12941 w 53726"/>
                <a:gd name="connsiteY24" fmla="*/ 21129 h 119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3726" h="119263">
                  <a:moveTo>
                    <a:pt x="49119" y="111158"/>
                  </a:moveTo>
                  <a:cubicBezTo>
                    <a:pt x="49119" y="113993"/>
                    <a:pt x="46990" y="117892"/>
                    <a:pt x="42025" y="117892"/>
                  </a:cubicBezTo>
                  <a:cubicBezTo>
                    <a:pt x="37234" y="117892"/>
                    <a:pt x="32094" y="113288"/>
                    <a:pt x="32094" y="108150"/>
                  </a:cubicBezTo>
                  <a:cubicBezTo>
                    <a:pt x="32094" y="105132"/>
                    <a:pt x="34398" y="101409"/>
                    <a:pt x="39189" y="101409"/>
                  </a:cubicBezTo>
                  <a:cubicBezTo>
                    <a:pt x="44328" y="101409"/>
                    <a:pt x="49119" y="106371"/>
                    <a:pt x="49119" y="111158"/>
                  </a:cubicBezTo>
                  <a:close/>
                  <a:moveTo>
                    <a:pt x="12941" y="21129"/>
                  </a:moveTo>
                  <a:cubicBezTo>
                    <a:pt x="12234" y="18827"/>
                    <a:pt x="11352" y="16699"/>
                    <a:pt x="11352" y="13689"/>
                  </a:cubicBezTo>
                  <a:cubicBezTo>
                    <a:pt x="11352" y="5360"/>
                    <a:pt x="18438" y="-1372"/>
                    <a:pt x="28194" y="-1372"/>
                  </a:cubicBezTo>
                  <a:cubicBezTo>
                    <a:pt x="45926" y="-1372"/>
                    <a:pt x="53726" y="23082"/>
                    <a:pt x="53726" y="25741"/>
                  </a:cubicBezTo>
                  <a:cubicBezTo>
                    <a:pt x="53726" y="28044"/>
                    <a:pt x="51423" y="28044"/>
                    <a:pt x="50890" y="28044"/>
                  </a:cubicBezTo>
                  <a:cubicBezTo>
                    <a:pt x="48404" y="28044"/>
                    <a:pt x="48229" y="26980"/>
                    <a:pt x="47522" y="25028"/>
                  </a:cubicBezTo>
                  <a:cubicBezTo>
                    <a:pt x="43438" y="10854"/>
                    <a:pt x="35638" y="3590"/>
                    <a:pt x="28726" y="3590"/>
                  </a:cubicBezTo>
                  <a:cubicBezTo>
                    <a:pt x="25175" y="3590"/>
                    <a:pt x="24293" y="5892"/>
                    <a:pt x="24293" y="9790"/>
                  </a:cubicBezTo>
                  <a:cubicBezTo>
                    <a:pt x="24293" y="13864"/>
                    <a:pt x="25532" y="17231"/>
                    <a:pt x="27130" y="21129"/>
                  </a:cubicBezTo>
                  <a:cubicBezTo>
                    <a:pt x="28901" y="25917"/>
                    <a:pt x="30855" y="30704"/>
                    <a:pt x="32801" y="35310"/>
                  </a:cubicBezTo>
                  <a:cubicBezTo>
                    <a:pt x="34398" y="39565"/>
                    <a:pt x="40785" y="55691"/>
                    <a:pt x="41492" y="57819"/>
                  </a:cubicBezTo>
                  <a:cubicBezTo>
                    <a:pt x="42025" y="59590"/>
                    <a:pt x="42557" y="61717"/>
                    <a:pt x="42557" y="63488"/>
                  </a:cubicBezTo>
                  <a:cubicBezTo>
                    <a:pt x="42557" y="71817"/>
                    <a:pt x="35462" y="78551"/>
                    <a:pt x="25707" y="78551"/>
                  </a:cubicBezTo>
                  <a:cubicBezTo>
                    <a:pt x="8158" y="78551"/>
                    <a:pt x="0" y="54452"/>
                    <a:pt x="0" y="51436"/>
                  </a:cubicBezTo>
                  <a:cubicBezTo>
                    <a:pt x="0" y="49133"/>
                    <a:pt x="2486" y="49133"/>
                    <a:pt x="3011" y="49133"/>
                  </a:cubicBezTo>
                  <a:cubicBezTo>
                    <a:pt x="5497" y="49133"/>
                    <a:pt x="5672" y="50022"/>
                    <a:pt x="6204" y="51968"/>
                  </a:cubicBezTo>
                  <a:cubicBezTo>
                    <a:pt x="10820" y="67212"/>
                    <a:pt x="18621" y="73588"/>
                    <a:pt x="25175" y="73588"/>
                  </a:cubicBezTo>
                  <a:cubicBezTo>
                    <a:pt x="28019" y="73588"/>
                    <a:pt x="29608" y="72174"/>
                    <a:pt x="29608" y="67387"/>
                  </a:cubicBezTo>
                  <a:cubicBezTo>
                    <a:pt x="29608" y="63313"/>
                    <a:pt x="28552" y="60654"/>
                    <a:pt x="24118" y="49665"/>
                  </a:cubicBezTo>
                  <a:lnTo>
                    <a:pt x="12941" y="21129"/>
                  </a:lnTo>
                  <a:close/>
                </a:path>
              </a:pathLst>
            </a:custGeom>
            <a:solidFill>
              <a:srgbClr val="000000"/>
            </a:solidFill>
            <a:ln w="254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05" name="任意多边形: 形状 804">
              <a:extLst>
                <a:ext uri="{FF2B5EF4-FFF2-40B4-BE49-F238E27FC236}">
                  <a16:creationId xmlns:a16="http://schemas.microsoft.com/office/drawing/2014/main" id="{232C16AD-BA5D-FB84-3D72-81FCBD43AC75}"/>
                </a:ext>
              </a:extLst>
            </p:cNvPr>
            <p:cNvSpPr/>
            <p:nvPr/>
          </p:nvSpPr>
          <p:spPr>
            <a:xfrm flipV="1">
              <a:off x="15420853" y="-14833562"/>
              <a:ext cx="119861" cy="8685"/>
            </a:xfrm>
            <a:custGeom>
              <a:avLst/>
              <a:gdLst>
                <a:gd name="connsiteX0" fmla="*/ 112767 w 119861"/>
                <a:gd name="connsiteY0" fmla="*/ -1371 h 8685"/>
                <a:gd name="connsiteX1" fmla="*/ 119861 w 119861"/>
                <a:gd name="connsiteY1" fmla="*/ 2884 h 8685"/>
                <a:gd name="connsiteX2" fmla="*/ 112767 w 119861"/>
                <a:gd name="connsiteY2" fmla="*/ 7315 h 8685"/>
                <a:gd name="connsiteX3" fmla="*/ 7086 w 119861"/>
                <a:gd name="connsiteY3" fmla="*/ 7315 h 8685"/>
                <a:gd name="connsiteX4" fmla="*/ 0 w 119861"/>
                <a:gd name="connsiteY4" fmla="*/ 3060 h 8685"/>
                <a:gd name="connsiteX5" fmla="*/ 7086 w 119861"/>
                <a:gd name="connsiteY5" fmla="*/ -1371 h 8685"/>
                <a:gd name="connsiteX6" fmla="*/ 112767 w 119861"/>
                <a:gd name="connsiteY6" fmla="*/ -1371 h 86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9861" h="8685">
                  <a:moveTo>
                    <a:pt x="112767" y="-1371"/>
                  </a:moveTo>
                  <a:cubicBezTo>
                    <a:pt x="115603" y="-1371"/>
                    <a:pt x="119861" y="-1371"/>
                    <a:pt x="119861" y="2884"/>
                  </a:cubicBezTo>
                  <a:cubicBezTo>
                    <a:pt x="119861" y="7315"/>
                    <a:pt x="115786" y="7315"/>
                    <a:pt x="112767" y="7315"/>
                  </a:cubicBezTo>
                  <a:lnTo>
                    <a:pt x="7086" y="7315"/>
                  </a:lnTo>
                  <a:cubicBezTo>
                    <a:pt x="4250" y="7315"/>
                    <a:pt x="0" y="7315"/>
                    <a:pt x="0" y="3060"/>
                  </a:cubicBezTo>
                  <a:cubicBezTo>
                    <a:pt x="0" y="-1371"/>
                    <a:pt x="4075" y="-1371"/>
                    <a:pt x="7086" y="-1371"/>
                  </a:cubicBezTo>
                  <a:lnTo>
                    <a:pt x="112767" y="-1371"/>
                  </a:lnTo>
                  <a:close/>
                </a:path>
              </a:pathLst>
            </a:custGeom>
            <a:solidFill>
              <a:srgbClr val="000000"/>
            </a:solidFill>
            <a:ln w="254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06" name="任意多边形: 形状 805">
              <a:extLst>
                <a:ext uri="{FF2B5EF4-FFF2-40B4-BE49-F238E27FC236}">
                  <a16:creationId xmlns:a16="http://schemas.microsoft.com/office/drawing/2014/main" id="{76A96B72-DB87-D45E-C729-9D59E7C84914}"/>
                </a:ext>
              </a:extLst>
            </p:cNvPr>
            <p:cNvSpPr/>
            <p:nvPr/>
          </p:nvSpPr>
          <p:spPr>
            <a:xfrm flipV="1">
              <a:off x="15579301" y="-14902496"/>
              <a:ext cx="64538" cy="117669"/>
            </a:xfrm>
            <a:custGeom>
              <a:avLst/>
              <a:gdLst>
                <a:gd name="connsiteX0" fmla="*/ 40070 w 64538"/>
                <a:gd name="connsiteY0" fmla="*/ 111343 h 117669"/>
                <a:gd name="connsiteX1" fmla="*/ 34756 w 64538"/>
                <a:gd name="connsiteY1" fmla="*/ 116298 h 117669"/>
                <a:gd name="connsiteX2" fmla="*/ 0 w 64538"/>
                <a:gd name="connsiteY2" fmla="*/ 104958 h 117669"/>
                <a:gd name="connsiteX3" fmla="*/ 0 w 64538"/>
                <a:gd name="connsiteY3" fmla="*/ 98576 h 117669"/>
                <a:gd name="connsiteX4" fmla="*/ 25708 w 64538"/>
                <a:gd name="connsiteY4" fmla="*/ 103538 h 117669"/>
                <a:gd name="connsiteX5" fmla="*/ 25708 w 64538"/>
                <a:gd name="connsiteY5" fmla="*/ 13159 h 117669"/>
                <a:gd name="connsiteX6" fmla="*/ 7976 w 64538"/>
                <a:gd name="connsiteY6" fmla="*/ 5012 h 117669"/>
                <a:gd name="connsiteX7" fmla="*/ 1239 w 64538"/>
                <a:gd name="connsiteY7" fmla="*/ 5012 h 117669"/>
                <a:gd name="connsiteX8" fmla="*/ 1239 w 64538"/>
                <a:gd name="connsiteY8" fmla="*/ -1372 h 117669"/>
                <a:gd name="connsiteX9" fmla="*/ 32801 w 64538"/>
                <a:gd name="connsiteY9" fmla="*/ -665 h 117669"/>
                <a:gd name="connsiteX10" fmla="*/ 64539 w 64538"/>
                <a:gd name="connsiteY10" fmla="*/ -1372 h 117669"/>
                <a:gd name="connsiteX11" fmla="*/ 64539 w 64538"/>
                <a:gd name="connsiteY11" fmla="*/ 5012 h 117669"/>
                <a:gd name="connsiteX12" fmla="*/ 57802 w 64538"/>
                <a:gd name="connsiteY12" fmla="*/ 5012 h 117669"/>
                <a:gd name="connsiteX13" fmla="*/ 40070 w 64538"/>
                <a:gd name="connsiteY13" fmla="*/ 13159 h 117669"/>
                <a:gd name="connsiteX14" fmla="*/ 40070 w 64538"/>
                <a:gd name="connsiteY14" fmla="*/ 111343 h 117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4538" h="117669">
                  <a:moveTo>
                    <a:pt x="40070" y="111343"/>
                  </a:moveTo>
                  <a:cubicBezTo>
                    <a:pt x="40070" y="116122"/>
                    <a:pt x="39721" y="116298"/>
                    <a:pt x="34756" y="116298"/>
                  </a:cubicBezTo>
                  <a:cubicBezTo>
                    <a:pt x="23403" y="105134"/>
                    <a:pt x="7269" y="104958"/>
                    <a:pt x="0" y="104958"/>
                  </a:cubicBezTo>
                  <a:lnTo>
                    <a:pt x="0" y="98576"/>
                  </a:lnTo>
                  <a:cubicBezTo>
                    <a:pt x="4258" y="98576"/>
                    <a:pt x="15960" y="98576"/>
                    <a:pt x="25708" y="103538"/>
                  </a:cubicBezTo>
                  <a:lnTo>
                    <a:pt x="25708" y="13159"/>
                  </a:lnTo>
                  <a:cubicBezTo>
                    <a:pt x="25708" y="7315"/>
                    <a:pt x="25708" y="5012"/>
                    <a:pt x="7976" y="5012"/>
                  </a:cubicBezTo>
                  <a:lnTo>
                    <a:pt x="1239" y="5012"/>
                  </a:lnTo>
                  <a:lnTo>
                    <a:pt x="1239" y="-1372"/>
                  </a:lnTo>
                  <a:cubicBezTo>
                    <a:pt x="4433" y="-1197"/>
                    <a:pt x="26240" y="-665"/>
                    <a:pt x="32801" y="-665"/>
                  </a:cubicBezTo>
                  <a:cubicBezTo>
                    <a:pt x="38299" y="-665"/>
                    <a:pt x="60638" y="-1197"/>
                    <a:pt x="64539" y="-1372"/>
                  </a:cubicBezTo>
                  <a:lnTo>
                    <a:pt x="64539" y="5012"/>
                  </a:lnTo>
                  <a:lnTo>
                    <a:pt x="57802" y="5012"/>
                  </a:lnTo>
                  <a:cubicBezTo>
                    <a:pt x="40070" y="5012"/>
                    <a:pt x="40070" y="7315"/>
                    <a:pt x="40070" y="13159"/>
                  </a:cubicBezTo>
                  <a:lnTo>
                    <a:pt x="40070" y="111343"/>
                  </a:lnTo>
                  <a:close/>
                </a:path>
              </a:pathLst>
            </a:custGeom>
            <a:solidFill>
              <a:srgbClr val="000000"/>
            </a:solidFill>
            <a:ln w="254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07" name="任意多边形: 形状 806">
              <a:extLst>
                <a:ext uri="{FF2B5EF4-FFF2-40B4-BE49-F238E27FC236}">
                  <a16:creationId xmlns:a16="http://schemas.microsoft.com/office/drawing/2014/main" id="{C8740D95-F9CD-3572-0214-11AFD90C87BE}"/>
                </a:ext>
              </a:extLst>
            </p:cNvPr>
            <p:cNvSpPr/>
            <p:nvPr/>
          </p:nvSpPr>
          <p:spPr>
            <a:xfrm flipV="1">
              <a:off x="15688040" y="-15012603"/>
              <a:ext cx="58747" cy="253090"/>
            </a:xfrm>
            <a:custGeom>
              <a:avLst/>
              <a:gdLst>
                <a:gd name="connsiteX0" fmla="*/ 58747 w 58747"/>
                <a:gd name="connsiteY0" fmla="*/ 125171 h 253090"/>
                <a:gd name="connsiteX1" fmla="*/ 42033 w 58747"/>
                <a:gd name="connsiteY1" fmla="*/ 204132 h 253090"/>
                <a:gd name="connsiteX2" fmla="*/ 2535 w 58747"/>
                <a:gd name="connsiteY2" fmla="*/ 251715 h 253090"/>
                <a:gd name="connsiteX3" fmla="*/ 0 w 58747"/>
                <a:gd name="connsiteY3" fmla="*/ 249183 h 253090"/>
                <a:gd name="connsiteX4" fmla="*/ 4815 w 58747"/>
                <a:gd name="connsiteY4" fmla="*/ 243363 h 253090"/>
                <a:gd name="connsiteX5" fmla="*/ 44058 w 58747"/>
                <a:gd name="connsiteY5" fmla="*/ 125171 h 253090"/>
                <a:gd name="connsiteX6" fmla="*/ 3289 w 58747"/>
                <a:gd name="connsiteY6" fmla="*/ 5462 h 253090"/>
                <a:gd name="connsiteX7" fmla="*/ 0 w 58747"/>
                <a:gd name="connsiteY7" fmla="*/ 1159 h 253090"/>
                <a:gd name="connsiteX8" fmla="*/ 2535 w 58747"/>
                <a:gd name="connsiteY8" fmla="*/ -1375 h 253090"/>
                <a:gd name="connsiteX9" fmla="*/ 42795 w 58747"/>
                <a:gd name="connsiteY9" fmla="*/ 47979 h 253090"/>
                <a:gd name="connsiteX10" fmla="*/ 58747 w 58747"/>
                <a:gd name="connsiteY10" fmla="*/ 125171 h 253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8747" h="253090">
                  <a:moveTo>
                    <a:pt x="58747" y="125171"/>
                  </a:moveTo>
                  <a:cubicBezTo>
                    <a:pt x="58747" y="144909"/>
                    <a:pt x="55967" y="175533"/>
                    <a:pt x="42033" y="204132"/>
                  </a:cubicBezTo>
                  <a:cubicBezTo>
                    <a:pt x="26843" y="235265"/>
                    <a:pt x="5061" y="251715"/>
                    <a:pt x="2535" y="251715"/>
                  </a:cubicBezTo>
                  <a:cubicBezTo>
                    <a:pt x="1009" y="251715"/>
                    <a:pt x="0" y="250700"/>
                    <a:pt x="0" y="249183"/>
                  </a:cubicBezTo>
                  <a:cubicBezTo>
                    <a:pt x="0" y="248429"/>
                    <a:pt x="0" y="247921"/>
                    <a:pt x="4815" y="243363"/>
                  </a:cubicBezTo>
                  <a:cubicBezTo>
                    <a:pt x="29624" y="218304"/>
                    <a:pt x="44058" y="178065"/>
                    <a:pt x="44058" y="125171"/>
                  </a:cubicBezTo>
                  <a:cubicBezTo>
                    <a:pt x="44058" y="81891"/>
                    <a:pt x="34692" y="37347"/>
                    <a:pt x="3289" y="5462"/>
                  </a:cubicBezTo>
                  <a:cubicBezTo>
                    <a:pt x="0" y="2421"/>
                    <a:pt x="0" y="1912"/>
                    <a:pt x="0" y="1159"/>
                  </a:cubicBezTo>
                  <a:cubicBezTo>
                    <a:pt x="0" y="-358"/>
                    <a:pt x="1009" y="-1375"/>
                    <a:pt x="2535" y="-1375"/>
                  </a:cubicBezTo>
                  <a:cubicBezTo>
                    <a:pt x="5061" y="-1375"/>
                    <a:pt x="27853" y="15838"/>
                    <a:pt x="42795" y="47979"/>
                  </a:cubicBezTo>
                  <a:cubicBezTo>
                    <a:pt x="55712" y="75816"/>
                    <a:pt x="58747" y="103907"/>
                    <a:pt x="58747" y="125171"/>
                  </a:cubicBezTo>
                  <a:close/>
                </a:path>
              </a:pathLst>
            </a:custGeom>
            <a:solidFill>
              <a:srgbClr val="000000"/>
            </a:solidFill>
            <a:ln w="254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08" name="任意多边形: 形状 807">
              <a:extLst>
                <a:ext uri="{FF2B5EF4-FFF2-40B4-BE49-F238E27FC236}">
                  <a16:creationId xmlns:a16="http://schemas.microsoft.com/office/drawing/2014/main" id="{A771F26B-5C16-7935-8457-BDF547128F7E}"/>
                </a:ext>
              </a:extLst>
            </p:cNvPr>
            <p:cNvSpPr/>
            <p:nvPr/>
          </p:nvSpPr>
          <p:spPr>
            <a:xfrm flipV="1">
              <a:off x="13733491" y="-14622272"/>
              <a:ext cx="67604" cy="38976"/>
            </a:xfrm>
            <a:custGeom>
              <a:avLst/>
              <a:gdLst>
                <a:gd name="connsiteX0" fmla="*/ 33929 w 67604"/>
                <a:gd name="connsiteY0" fmla="*/ 37624 h 38976"/>
                <a:gd name="connsiteX1" fmla="*/ 0 w 67604"/>
                <a:gd name="connsiteY1" fmla="*/ 3205 h 38976"/>
                <a:gd name="connsiteX2" fmla="*/ 4552 w 67604"/>
                <a:gd name="connsiteY2" fmla="*/ -1353 h 38976"/>
                <a:gd name="connsiteX3" fmla="*/ 33929 w 67604"/>
                <a:gd name="connsiteY3" fmla="*/ 24459 h 38976"/>
                <a:gd name="connsiteX4" fmla="*/ 63052 w 67604"/>
                <a:gd name="connsiteY4" fmla="*/ -1353 h 38976"/>
                <a:gd name="connsiteX5" fmla="*/ 67605 w 67604"/>
                <a:gd name="connsiteY5" fmla="*/ 3205 h 38976"/>
                <a:gd name="connsiteX6" fmla="*/ 33929 w 67604"/>
                <a:gd name="connsiteY6" fmla="*/ 37624 h 38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604" h="38976">
                  <a:moveTo>
                    <a:pt x="33929" y="37624"/>
                  </a:moveTo>
                  <a:lnTo>
                    <a:pt x="0" y="3205"/>
                  </a:lnTo>
                  <a:lnTo>
                    <a:pt x="4552" y="-1353"/>
                  </a:lnTo>
                  <a:lnTo>
                    <a:pt x="33929" y="24459"/>
                  </a:lnTo>
                  <a:lnTo>
                    <a:pt x="63052" y="-1353"/>
                  </a:lnTo>
                  <a:lnTo>
                    <a:pt x="67605" y="3205"/>
                  </a:lnTo>
                  <a:lnTo>
                    <a:pt x="33929" y="37624"/>
                  </a:lnTo>
                  <a:close/>
                </a:path>
              </a:pathLst>
            </a:custGeom>
            <a:solidFill>
              <a:srgbClr val="000000"/>
            </a:solidFill>
            <a:ln w="254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09" name="任意多边形: 形状 808">
              <a:extLst>
                <a:ext uri="{FF2B5EF4-FFF2-40B4-BE49-F238E27FC236}">
                  <a16:creationId xmlns:a16="http://schemas.microsoft.com/office/drawing/2014/main" id="{D510E33E-0572-5741-E065-8CE785210690}"/>
                </a:ext>
              </a:extLst>
            </p:cNvPr>
            <p:cNvSpPr/>
            <p:nvPr/>
          </p:nvSpPr>
          <p:spPr>
            <a:xfrm flipV="1">
              <a:off x="13694124" y="-14555467"/>
              <a:ext cx="141302" cy="162988"/>
            </a:xfrm>
            <a:custGeom>
              <a:avLst/>
              <a:gdLst>
                <a:gd name="connsiteX0" fmla="*/ 122563 w 141302"/>
                <a:gd name="connsiteY0" fmla="*/ 144433 h 162988"/>
                <a:gd name="connsiteX1" fmla="*/ 141303 w 141302"/>
                <a:gd name="connsiteY1" fmla="*/ 149752 h 162988"/>
                <a:gd name="connsiteX2" fmla="*/ 141303 w 141302"/>
                <a:gd name="connsiteY2" fmla="*/ 161646 h 162988"/>
                <a:gd name="connsiteX3" fmla="*/ 121300 w 141302"/>
                <a:gd name="connsiteY3" fmla="*/ 160883 h 162988"/>
                <a:gd name="connsiteX4" fmla="*/ 98254 w 141302"/>
                <a:gd name="connsiteY4" fmla="*/ 161646 h 162988"/>
                <a:gd name="connsiteX5" fmla="*/ 98254 w 141302"/>
                <a:gd name="connsiteY5" fmla="*/ 149752 h 162988"/>
                <a:gd name="connsiteX6" fmla="*/ 110154 w 141302"/>
                <a:gd name="connsiteY6" fmla="*/ 146711 h 162988"/>
                <a:gd name="connsiteX7" fmla="*/ 108891 w 141302"/>
                <a:gd name="connsiteY7" fmla="*/ 143677 h 162988"/>
                <a:gd name="connsiteX8" fmla="*/ 79768 w 141302"/>
                <a:gd name="connsiteY8" fmla="*/ 81413 h 162988"/>
                <a:gd name="connsiteX9" fmla="*/ 47610 w 141302"/>
                <a:gd name="connsiteY9" fmla="*/ 149752 h 162988"/>
                <a:gd name="connsiteX10" fmla="*/ 61282 w 141302"/>
                <a:gd name="connsiteY10" fmla="*/ 149752 h 162988"/>
                <a:gd name="connsiteX11" fmla="*/ 61282 w 141302"/>
                <a:gd name="connsiteY11" fmla="*/ 161646 h 162988"/>
                <a:gd name="connsiteX12" fmla="*/ 29886 w 141302"/>
                <a:gd name="connsiteY12" fmla="*/ 160883 h 162988"/>
                <a:gd name="connsiteX13" fmla="*/ 1017 w 141302"/>
                <a:gd name="connsiteY13" fmla="*/ 161646 h 162988"/>
                <a:gd name="connsiteX14" fmla="*/ 1017 w 141302"/>
                <a:gd name="connsiteY14" fmla="*/ 149752 h 162988"/>
                <a:gd name="connsiteX15" fmla="*/ 17223 w 141302"/>
                <a:gd name="connsiteY15" fmla="*/ 149752 h 162988"/>
                <a:gd name="connsiteX16" fmla="*/ 64578 w 141302"/>
                <a:gd name="connsiteY16" fmla="*/ 49274 h 162988"/>
                <a:gd name="connsiteX17" fmla="*/ 58747 w 141302"/>
                <a:gd name="connsiteY17" fmla="*/ 37125 h 162988"/>
                <a:gd name="connsiteX18" fmla="*/ 27098 w 141302"/>
                <a:gd name="connsiteY18" fmla="*/ 7763 h 162988"/>
                <a:gd name="connsiteX19" fmla="*/ 21020 w 141302"/>
                <a:gd name="connsiteY19" fmla="*/ 8780 h 162988"/>
                <a:gd name="connsiteX20" fmla="*/ 29123 w 141302"/>
                <a:gd name="connsiteY20" fmla="*/ 22190 h 162988"/>
                <a:gd name="connsiteX21" fmla="*/ 14434 w 141302"/>
                <a:gd name="connsiteY21" fmla="*/ 36616 h 162988"/>
                <a:gd name="connsiteX22" fmla="*/ 0 w 141302"/>
                <a:gd name="connsiteY22" fmla="*/ 21935 h 162988"/>
                <a:gd name="connsiteX23" fmla="*/ 27098 w 141302"/>
                <a:gd name="connsiteY23" fmla="*/ -1343 h 162988"/>
                <a:gd name="connsiteX24" fmla="*/ 68122 w 141302"/>
                <a:gd name="connsiteY24" fmla="*/ 28773 h 162988"/>
                <a:gd name="connsiteX25" fmla="*/ 122563 w 141302"/>
                <a:gd name="connsiteY25" fmla="*/ 144433 h 162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41302" h="162988">
                  <a:moveTo>
                    <a:pt x="122563" y="144433"/>
                  </a:moveTo>
                  <a:cubicBezTo>
                    <a:pt x="124335" y="147981"/>
                    <a:pt x="125097" y="149752"/>
                    <a:pt x="141303" y="149752"/>
                  </a:cubicBezTo>
                  <a:lnTo>
                    <a:pt x="141303" y="161646"/>
                  </a:lnTo>
                  <a:cubicBezTo>
                    <a:pt x="135226" y="161137"/>
                    <a:pt x="127631" y="160883"/>
                    <a:pt x="121300" y="160883"/>
                  </a:cubicBezTo>
                  <a:cubicBezTo>
                    <a:pt x="114969" y="160883"/>
                    <a:pt x="103576" y="161392"/>
                    <a:pt x="98254" y="161646"/>
                  </a:cubicBezTo>
                  <a:lnTo>
                    <a:pt x="98254" y="149752"/>
                  </a:lnTo>
                  <a:cubicBezTo>
                    <a:pt x="98762" y="149752"/>
                    <a:pt x="110154" y="149752"/>
                    <a:pt x="110154" y="146711"/>
                  </a:cubicBezTo>
                  <a:cubicBezTo>
                    <a:pt x="110154" y="146456"/>
                    <a:pt x="109145" y="143932"/>
                    <a:pt x="108891" y="143677"/>
                  </a:cubicBezTo>
                  <a:lnTo>
                    <a:pt x="79768" y="81413"/>
                  </a:lnTo>
                  <a:lnTo>
                    <a:pt x="47610" y="149752"/>
                  </a:lnTo>
                  <a:lnTo>
                    <a:pt x="61282" y="149752"/>
                  </a:lnTo>
                  <a:lnTo>
                    <a:pt x="61282" y="161646"/>
                  </a:lnTo>
                  <a:cubicBezTo>
                    <a:pt x="52924" y="161137"/>
                    <a:pt x="30141" y="160883"/>
                    <a:pt x="29886" y="160883"/>
                  </a:cubicBezTo>
                  <a:cubicBezTo>
                    <a:pt x="22792" y="160883"/>
                    <a:pt x="11400" y="161392"/>
                    <a:pt x="1017" y="161646"/>
                  </a:cubicBezTo>
                  <a:lnTo>
                    <a:pt x="1017" y="149752"/>
                  </a:lnTo>
                  <a:lnTo>
                    <a:pt x="17223" y="149752"/>
                  </a:lnTo>
                  <a:lnTo>
                    <a:pt x="64578" y="49274"/>
                  </a:lnTo>
                  <a:lnTo>
                    <a:pt x="58747" y="37125"/>
                  </a:lnTo>
                  <a:cubicBezTo>
                    <a:pt x="53179" y="24976"/>
                    <a:pt x="45075" y="7763"/>
                    <a:pt x="27098" y="7763"/>
                  </a:cubicBezTo>
                  <a:cubicBezTo>
                    <a:pt x="23555" y="7763"/>
                    <a:pt x="23047" y="8017"/>
                    <a:pt x="21020" y="8780"/>
                  </a:cubicBezTo>
                  <a:cubicBezTo>
                    <a:pt x="23300" y="9788"/>
                    <a:pt x="29123" y="13336"/>
                    <a:pt x="29123" y="22190"/>
                  </a:cubicBezTo>
                  <a:cubicBezTo>
                    <a:pt x="29123" y="30542"/>
                    <a:pt x="23047" y="36616"/>
                    <a:pt x="14434" y="36616"/>
                  </a:cubicBezTo>
                  <a:cubicBezTo>
                    <a:pt x="7348" y="36616"/>
                    <a:pt x="0" y="31814"/>
                    <a:pt x="0" y="21935"/>
                  </a:cubicBezTo>
                  <a:cubicBezTo>
                    <a:pt x="0" y="9033"/>
                    <a:pt x="11901" y="-1343"/>
                    <a:pt x="27098" y="-1343"/>
                  </a:cubicBezTo>
                  <a:cubicBezTo>
                    <a:pt x="46593" y="-1343"/>
                    <a:pt x="61282" y="14346"/>
                    <a:pt x="68122" y="28773"/>
                  </a:cubicBezTo>
                  <a:lnTo>
                    <a:pt x="122563" y="144433"/>
                  </a:lnTo>
                  <a:close/>
                </a:path>
              </a:pathLst>
            </a:custGeom>
            <a:solidFill>
              <a:srgbClr val="000000"/>
            </a:solidFill>
            <a:ln w="254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10" name="任意多边形: 形状 809">
              <a:extLst>
                <a:ext uri="{FF2B5EF4-FFF2-40B4-BE49-F238E27FC236}">
                  <a16:creationId xmlns:a16="http://schemas.microsoft.com/office/drawing/2014/main" id="{2D8DA951-6945-9623-699C-272BAC35C162}"/>
                </a:ext>
              </a:extLst>
            </p:cNvPr>
            <p:cNvSpPr/>
            <p:nvPr/>
          </p:nvSpPr>
          <p:spPr>
            <a:xfrm flipV="1">
              <a:off x="13850611" y="-14522630"/>
              <a:ext cx="53726" cy="119263"/>
            </a:xfrm>
            <a:custGeom>
              <a:avLst/>
              <a:gdLst>
                <a:gd name="connsiteX0" fmla="*/ 49119 w 53726"/>
                <a:gd name="connsiteY0" fmla="*/ 111190 h 119263"/>
                <a:gd name="connsiteX1" fmla="*/ 42024 w 53726"/>
                <a:gd name="connsiteY1" fmla="*/ 117922 h 119263"/>
                <a:gd name="connsiteX2" fmla="*/ 32095 w 53726"/>
                <a:gd name="connsiteY2" fmla="*/ 108180 h 119263"/>
                <a:gd name="connsiteX3" fmla="*/ 39189 w 53726"/>
                <a:gd name="connsiteY3" fmla="*/ 101439 h 119263"/>
                <a:gd name="connsiteX4" fmla="*/ 49119 w 53726"/>
                <a:gd name="connsiteY4" fmla="*/ 111190 h 119263"/>
                <a:gd name="connsiteX5" fmla="*/ 12941 w 53726"/>
                <a:gd name="connsiteY5" fmla="*/ 21159 h 119263"/>
                <a:gd name="connsiteX6" fmla="*/ 11352 w 53726"/>
                <a:gd name="connsiteY6" fmla="*/ 13719 h 119263"/>
                <a:gd name="connsiteX7" fmla="*/ 28194 w 53726"/>
                <a:gd name="connsiteY7" fmla="*/ -1342 h 119263"/>
                <a:gd name="connsiteX8" fmla="*/ 53726 w 53726"/>
                <a:gd name="connsiteY8" fmla="*/ 25773 h 119263"/>
                <a:gd name="connsiteX9" fmla="*/ 50890 w 53726"/>
                <a:gd name="connsiteY9" fmla="*/ 28074 h 119263"/>
                <a:gd name="connsiteX10" fmla="*/ 47522 w 53726"/>
                <a:gd name="connsiteY10" fmla="*/ 25058 h 119263"/>
                <a:gd name="connsiteX11" fmla="*/ 28726 w 53726"/>
                <a:gd name="connsiteY11" fmla="*/ 3620 h 119263"/>
                <a:gd name="connsiteX12" fmla="*/ 24293 w 53726"/>
                <a:gd name="connsiteY12" fmla="*/ 9820 h 119263"/>
                <a:gd name="connsiteX13" fmla="*/ 27129 w 53726"/>
                <a:gd name="connsiteY13" fmla="*/ 21159 h 119263"/>
                <a:gd name="connsiteX14" fmla="*/ 32801 w 53726"/>
                <a:gd name="connsiteY14" fmla="*/ 35339 h 119263"/>
                <a:gd name="connsiteX15" fmla="*/ 41492 w 53726"/>
                <a:gd name="connsiteY15" fmla="*/ 57849 h 119263"/>
                <a:gd name="connsiteX16" fmla="*/ 42557 w 53726"/>
                <a:gd name="connsiteY16" fmla="*/ 63518 h 119263"/>
                <a:gd name="connsiteX17" fmla="*/ 25708 w 53726"/>
                <a:gd name="connsiteY17" fmla="*/ 78581 h 119263"/>
                <a:gd name="connsiteX18" fmla="*/ 0 w 53726"/>
                <a:gd name="connsiteY18" fmla="*/ 51466 h 119263"/>
                <a:gd name="connsiteX19" fmla="*/ 3011 w 53726"/>
                <a:gd name="connsiteY19" fmla="*/ 49163 h 119263"/>
                <a:gd name="connsiteX20" fmla="*/ 6204 w 53726"/>
                <a:gd name="connsiteY20" fmla="*/ 51998 h 119263"/>
                <a:gd name="connsiteX21" fmla="*/ 25175 w 53726"/>
                <a:gd name="connsiteY21" fmla="*/ 73618 h 119263"/>
                <a:gd name="connsiteX22" fmla="*/ 29608 w 53726"/>
                <a:gd name="connsiteY22" fmla="*/ 67417 h 119263"/>
                <a:gd name="connsiteX23" fmla="*/ 24119 w 53726"/>
                <a:gd name="connsiteY23" fmla="*/ 49695 h 119263"/>
                <a:gd name="connsiteX24" fmla="*/ 12941 w 53726"/>
                <a:gd name="connsiteY24" fmla="*/ 21159 h 119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3726" h="119263">
                  <a:moveTo>
                    <a:pt x="49119" y="111190"/>
                  </a:moveTo>
                  <a:cubicBezTo>
                    <a:pt x="49119" y="114023"/>
                    <a:pt x="46989" y="117922"/>
                    <a:pt x="42024" y="117922"/>
                  </a:cubicBezTo>
                  <a:cubicBezTo>
                    <a:pt x="37234" y="117922"/>
                    <a:pt x="32095" y="113318"/>
                    <a:pt x="32095" y="108180"/>
                  </a:cubicBezTo>
                  <a:cubicBezTo>
                    <a:pt x="32095" y="105162"/>
                    <a:pt x="34398" y="101439"/>
                    <a:pt x="39189" y="101439"/>
                  </a:cubicBezTo>
                  <a:cubicBezTo>
                    <a:pt x="44328" y="101439"/>
                    <a:pt x="49119" y="106401"/>
                    <a:pt x="49119" y="111190"/>
                  </a:cubicBezTo>
                  <a:close/>
                  <a:moveTo>
                    <a:pt x="12941" y="21159"/>
                  </a:moveTo>
                  <a:cubicBezTo>
                    <a:pt x="12234" y="18856"/>
                    <a:pt x="11352" y="16729"/>
                    <a:pt x="11352" y="13719"/>
                  </a:cubicBezTo>
                  <a:cubicBezTo>
                    <a:pt x="11352" y="5390"/>
                    <a:pt x="18438" y="-1342"/>
                    <a:pt x="28194" y="-1342"/>
                  </a:cubicBezTo>
                  <a:cubicBezTo>
                    <a:pt x="45925" y="-1342"/>
                    <a:pt x="53726" y="23112"/>
                    <a:pt x="53726" y="25773"/>
                  </a:cubicBezTo>
                  <a:cubicBezTo>
                    <a:pt x="53726" y="28074"/>
                    <a:pt x="51422" y="28074"/>
                    <a:pt x="50890" y="28074"/>
                  </a:cubicBezTo>
                  <a:cubicBezTo>
                    <a:pt x="48404" y="28074"/>
                    <a:pt x="48229" y="27010"/>
                    <a:pt x="47522" y="25058"/>
                  </a:cubicBezTo>
                  <a:cubicBezTo>
                    <a:pt x="43438" y="10886"/>
                    <a:pt x="35638" y="3620"/>
                    <a:pt x="28726" y="3620"/>
                  </a:cubicBezTo>
                  <a:cubicBezTo>
                    <a:pt x="25175" y="3620"/>
                    <a:pt x="24293" y="5923"/>
                    <a:pt x="24293" y="9820"/>
                  </a:cubicBezTo>
                  <a:cubicBezTo>
                    <a:pt x="24293" y="13894"/>
                    <a:pt x="25532" y="17261"/>
                    <a:pt x="27129" y="21159"/>
                  </a:cubicBezTo>
                  <a:cubicBezTo>
                    <a:pt x="28901" y="25947"/>
                    <a:pt x="30855" y="30734"/>
                    <a:pt x="32801" y="35339"/>
                  </a:cubicBezTo>
                  <a:cubicBezTo>
                    <a:pt x="34398" y="39595"/>
                    <a:pt x="40785" y="55721"/>
                    <a:pt x="41492" y="57849"/>
                  </a:cubicBezTo>
                  <a:cubicBezTo>
                    <a:pt x="42024" y="59620"/>
                    <a:pt x="42557" y="61747"/>
                    <a:pt x="42557" y="63518"/>
                  </a:cubicBezTo>
                  <a:cubicBezTo>
                    <a:pt x="42557" y="71847"/>
                    <a:pt x="35462" y="78581"/>
                    <a:pt x="25708" y="78581"/>
                  </a:cubicBezTo>
                  <a:cubicBezTo>
                    <a:pt x="8158" y="78581"/>
                    <a:pt x="0" y="54482"/>
                    <a:pt x="0" y="51466"/>
                  </a:cubicBezTo>
                  <a:cubicBezTo>
                    <a:pt x="0" y="49163"/>
                    <a:pt x="2486" y="49163"/>
                    <a:pt x="3011" y="49163"/>
                  </a:cubicBezTo>
                  <a:cubicBezTo>
                    <a:pt x="5497" y="49163"/>
                    <a:pt x="5672" y="50053"/>
                    <a:pt x="6204" y="51998"/>
                  </a:cubicBezTo>
                  <a:cubicBezTo>
                    <a:pt x="10820" y="67242"/>
                    <a:pt x="18621" y="73618"/>
                    <a:pt x="25175" y="73618"/>
                  </a:cubicBezTo>
                  <a:cubicBezTo>
                    <a:pt x="28019" y="73618"/>
                    <a:pt x="29608" y="72204"/>
                    <a:pt x="29608" y="67417"/>
                  </a:cubicBezTo>
                  <a:cubicBezTo>
                    <a:pt x="29608" y="63343"/>
                    <a:pt x="28551" y="60683"/>
                    <a:pt x="24119" y="49695"/>
                  </a:cubicBezTo>
                  <a:lnTo>
                    <a:pt x="12941" y="21159"/>
                  </a:lnTo>
                  <a:close/>
                </a:path>
              </a:pathLst>
            </a:custGeom>
            <a:solidFill>
              <a:srgbClr val="000000"/>
            </a:solidFill>
            <a:ln w="254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11" name="任意多边形: 形状 810">
              <a:extLst>
                <a:ext uri="{FF2B5EF4-FFF2-40B4-BE49-F238E27FC236}">
                  <a16:creationId xmlns:a16="http://schemas.microsoft.com/office/drawing/2014/main" id="{23497027-6FC9-FF12-D1B7-74B1B3CA6E92}"/>
                </a:ext>
              </a:extLst>
            </p:cNvPr>
            <p:cNvSpPr/>
            <p:nvPr/>
          </p:nvSpPr>
          <p:spPr>
            <a:xfrm flipV="1">
              <a:off x="13933070" y="-14453871"/>
              <a:ext cx="119861" cy="8685"/>
            </a:xfrm>
            <a:custGeom>
              <a:avLst/>
              <a:gdLst>
                <a:gd name="connsiteX0" fmla="*/ 112767 w 119861"/>
                <a:gd name="connsiteY0" fmla="*/ -1341 h 8685"/>
                <a:gd name="connsiteX1" fmla="*/ 119861 w 119861"/>
                <a:gd name="connsiteY1" fmla="*/ 2914 h 8685"/>
                <a:gd name="connsiteX2" fmla="*/ 112767 w 119861"/>
                <a:gd name="connsiteY2" fmla="*/ 7345 h 8685"/>
                <a:gd name="connsiteX3" fmla="*/ 7086 w 119861"/>
                <a:gd name="connsiteY3" fmla="*/ 7345 h 8685"/>
                <a:gd name="connsiteX4" fmla="*/ 0 w 119861"/>
                <a:gd name="connsiteY4" fmla="*/ 3089 h 8685"/>
                <a:gd name="connsiteX5" fmla="*/ 7086 w 119861"/>
                <a:gd name="connsiteY5" fmla="*/ -1341 h 8685"/>
                <a:gd name="connsiteX6" fmla="*/ 112767 w 119861"/>
                <a:gd name="connsiteY6" fmla="*/ -1341 h 86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9861" h="8685">
                  <a:moveTo>
                    <a:pt x="112767" y="-1341"/>
                  </a:moveTo>
                  <a:cubicBezTo>
                    <a:pt x="115603" y="-1341"/>
                    <a:pt x="119861" y="-1341"/>
                    <a:pt x="119861" y="2914"/>
                  </a:cubicBezTo>
                  <a:cubicBezTo>
                    <a:pt x="119861" y="7345"/>
                    <a:pt x="115785" y="7345"/>
                    <a:pt x="112767" y="7345"/>
                  </a:cubicBezTo>
                  <a:lnTo>
                    <a:pt x="7086" y="7345"/>
                  </a:lnTo>
                  <a:cubicBezTo>
                    <a:pt x="4250" y="7345"/>
                    <a:pt x="0" y="7345"/>
                    <a:pt x="0" y="3089"/>
                  </a:cubicBezTo>
                  <a:cubicBezTo>
                    <a:pt x="0" y="-1341"/>
                    <a:pt x="4075" y="-1341"/>
                    <a:pt x="7086" y="-1341"/>
                  </a:cubicBezTo>
                  <a:lnTo>
                    <a:pt x="112767" y="-1341"/>
                  </a:lnTo>
                  <a:close/>
                </a:path>
              </a:pathLst>
            </a:custGeom>
            <a:solidFill>
              <a:srgbClr val="000000"/>
            </a:solidFill>
            <a:ln w="254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12" name="任意多边形: 形状 811">
              <a:extLst>
                <a:ext uri="{FF2B5EF4-FFF2-40B4-BE49-F238E27FC236}">
                  <a16:creationId xmlns:a16="http://schemas.microsoft.com/office/drawing/2014/main" id="{9107B4D6-E1E2-3411-9F0F-B155DCA54C90}"/>
                </a:ext>
              </a:extLst>
            </p:cNvPr>
            <p:cNvSpPr/>
            <p:nvPr/>
          </p:nvSpPr>
          <p:spPr>
            <a:xfrm flipV="1">
              <a:off x="14091543" y="-14522805"/>
              <a:ext cx="64538" cy="117669"/>
            </a:xfrm>
            <a:custGeom>
              <a:avLst/>
              <a:gdLst>
                <a:gd name="connsiteX0" fmla="*/ 40070 w 64538"/>
                <a:gd name="connsiteY0" fmla="*/ 111373 h 117669"/>
                <a:gd name="connsiteX1" fmla="*/ 34756 w 64538"/>
                <a:gd name="connsiteY1" fmla="*/ 116327 h 117669"/>
                <a:gd name="connsiteX2" fmla="*/ 0 w 64538"/>
                <a:gd name="connsiteY2" fmla="*/ 104988 h 117669"/>
                <a:gd name="connsiteX3" fmla="*/ 0 w 64538"/>
                <a:gd name="connsiteY3" fmla="*/ 98605 h 117669"/>
                <a:gd name="connsiteX4" fmla="*/ 25707 w 64538"/>
                <a:gd name="connsiteY4" fmla="*/ 103568 h 117669"/>
                <a:gd name="connsiteX5" fmla="*/ 25707 w 64538"/>
                <a:gd name="connsiteY5" fmla="*/ 13188 h 117669"/>
                <a:gd name="connsiteX6" fmla="*/ 7976 w 64538"/>
                <a:gd name="connsiteY6" fmla="*/ 5042 h 117669"/>
                <a:gd name="connsiteX7" fmla="*/ 1239 w 64538"/>
                <a:gd name="connsiteY7" fmla="*/ 5042 h 117669"/>
                <a:gd name="connsiteX8" fmla="*/ 1239 w 64538"/>
                <a:gd name="connsiteY8" fmla="*/ -1342 h 117669"/>
                <a:gd name="connsiteX9" fmla="*/ 32801 w 64538"/>
                <a:gd name="connsiteY9" fmla="*/ -635 h 117669"/>
                <a:gd name="connsiteX10" fmla="*/ 64539 w 64538"/>
                <a:gd name="connsiteY10" fmla="*/ -1342 h 117669"/>
                <a:gd name="connsiteX11" fmla="*/ 64539 w 64538"/>
                <a:gd name="connsiteY11" fmla="*/ 5042 h 117669"/>
                <a:gd name="connsiteX12" fmla="*/ 57802 w 64538"/>
                <a:gd name="connsiteY12" fmla="*/ 5042 h 117669"/>
                <a:gd name="connsiteX13" fmla="*/ 40070 w 64538"/>
                <a:gd name="connsiteY13" fmla="*/ 13188 h 117669"/>
                <a:gd name="connsiteX14" fmla="*/ 40070 w 64538"/>
                <a:gd name="connsiteY14" fmla="*/ 111373 h 117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4538" h="117669">
                  <a:moveTo>
                    <a:pt x="40070" y="111373"/>
                  </a:moveTo>
                  <a:cubicBezTo>
                    <a:pt x="40070" y="116152"/>
                    <a:pt x="39721" y="116327"/>
                    <a:pt x="34756" y="116327"/>
                  </a:cubicBezTo>
                  <a:cubicBezTo>
                    <a:pt x="23403" y="105164"/>
                    <a:pt x="7268" y="104988"/>
                    <a:pt x="0" y="104988"/>
                  </a:cubicBezTo>
                  <a:lnTo>
                    <a:pt x="0" y="98605"/>
                  </a:lnTo>
                  <a:cubicBezTo>
                    <a:pt x="4258" y="98605"/>
                    <a:pt x="15960" y="98605"/>
                    <a:pt x="25707" y="103568"/>
                  </a:cubicBezTo>
                  <a:lnTo>
                    <a:pt x="25707" y="13188"/>
                  </a:lnTo>
                  <a:cubicBezTo>
                    <a:pt x="25707" y="7345"/>
                    <a:pt x="25707" y="5042"/>
                    <a:pt x="7976" y="5042"/>
                  </a:cubicBezTo>
                  <a:lnTo>
                    <a:pt x="1239" y="5042"/>
                  </a:lnTo>
                  <a:lnTo>
                    <a:pt x="1239" y="-1342"/>
                  </a:lnTo>
                  <a:cubicBezTo>
                    <a:pt x="4433" y="-1167"/>
                    <a:pt x="26240" y="-635"/>
                    <a:pt x="32801" y="-635"/>
                  </a:cubicBezTo>
                  <a:cubicBezTo>
                    <a:pt x="38299" y="-635"/>
                    <a:pt x="60638" y="-1167"/>
                    <a:pt x="64539" y="-1342"/>
                  </a:cubicBezTo>
                  <a:lnTo>
                    <a:pt x="64539" y="5042"/>
                  </a:lnTo>
                  <a:lnTo>
                    <a:pt x="57802" y="5042"/>
                  </a:lnTo>
                  <a:cubicBezTo>
                    <a:pt x="40070" y="5042"/>
                    <a:pt x="40070" y="7345"/>
                    <a:pt x="40070" y="13188"/>
                  </a:cubicBezTo>
                  <a:lnTo>
                    <a:pt x="40070" y="111373"/>
                  </a:lnTo>
                  <a:close/>
                </a:path>
              </a:pathLst>
            </a:custGeom>
            <a:solidFill>
              <a:srgbClr val="000000"/>
            </a:solidFill>
            <a:ln w="254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13" name="任意多边形: 形状 812">
              <a:extLst>
                <a:ext uri="{FF2B5EF4-FFF2-40B4-BE49-F238E27FC236}">
                  <a16:creationId xmlns:a16="http://schemas.microsoft.com/office/drawing/2014/main" id="{A9D678AF-EBCC-2A1F-2EB1-12C2340DE093}"/>
                </a:ext>
              </a:extLst>
            </p:cNvPr>
            <p:cNvSpPr/>
            <p:nvPr/>
          </p:nvSpPr>
          <p:spPr>
            <a:xfrm flipV="1">
              <a:off x="14270370" y="-14535974"/>
              <a:ext cx="168400" cy="59223"/>
            </a:xfrm>
            <a:custGeom>
              <a:avLst/>
              <a:gdLst>
                <a:gd name="connsiteX0" fmla="*/ 159789 w 168400"/>
                <a:gd name="connsiteY0" fmla="*/ 47754 h 59223"/>
                <a:gd name="connsiteX1" fmla="*/ 168401 w 168400"/>
                <a:gd name="connsiteY1" fmla="*/ 52821 h 59223"/>
                <a:gd name="connsiteX2" fmla="*/ 160043 w 168400"/>
                <a:gd name="connsiteY2" fmla="*/ 57878 h 59223"/>
                <a:gd name="connsiteX3" fmla="*/ 8358 w 168400"/>
                <a:gd name="connsiteY3" fmla="*/ 57878 h 59223"/>
                <a:gd name="connsiteX4" fmla="*/ 0 w 168400"/>
                <a:gd name="connsiteY4" fmla="*/ 52821 h 59223"/>
                <a:gd name="connsiteX5" fmla="*/ 8611 w 168400"/>
                <a:gd name="connsiteY5" fmla="*/ 47754 h 59223"/>
                <a:gd name="connsiteX6" fmla="*/ 159789 w 168400"/>
                <a:gd name="connsiteY6" fmla="*/ 47754 h 59223"/>
                <a:gd name="connsiteX7" fmla="*/ 160043 w 168400"/>
                <a:gd name="connsiteY7" fmla="*/ -1346 h 59223"/>
                <a:gd name="connsiteX8" fmla="*/ 168401 w 168400"/>
                <a:gd name="connsiteY8" fmla="*/ 3721 h 59223"/>
                <a:gd name="connsiteX9" fmla="*/ 159789 w 168400"/>
                <a:gd name="connsiteY9" fmla="*/ 8786 h 59223"/>
                <a:gd name="connsiteX10" fmla="*/ 8611 w 168400"/>
                <a:gd name="connsiteY10" fmla="*/ 8786 h 59223"/>
                <a:gd name="connsiteX11" fmla="*/ 0 w 168400"/>
                <a:gd name="connsiteY11" fmla="*/ 3721 h 59223"/>
                <a:gd name="connsiteX12" fmla="*/ 8358 w 168400"/>
                <a:gd name="connsiteY12" fmla="*/ -1346 h 59223"/>
                <a:gd name="connsiteX13" fmla="*/ 160043 w 168400"/>
                <a:gd name="connsiteY13" fmla="*/ -1346 h 59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8400" h="59223">
                  <a:moveTo>
                    <a:pt x="159789" y="47754"/>
                  </a:moveTo>
                  <a:cubicBezTo>
                    <a:pt x="163586" y="47754"/>
                    <a:pt x="168401" y="47754"/>
                    <a:pt x="168401" y="52821"/>
                  </a:cubicBezTo>
                  <a:cubicBezTo>
                    <a:pt x="168401" y="57878"/>
                    <a:pt x="163586" y="57878"/>
                    <a:pt x="160043" y="57878"/>
                  </a:cubicBezTo>
                  <a:lnTo>
                    <a:pt x="8358" y="57878"/>
                  </a:lnTo>
                  <a:cubicBezTo>
                    <a:pt x="4815" y="57878"/>
                    <a:pt x="0" y="57878"/>
                    <a:pt x="0" y="52821"/>
                  </a:cubicBezTo>
                  <a:cubicBezTo>
                    <a:pt x="0" y="47754"/>
                    <a:pt x="4815" y="47754"/>
                    <a:pt x="8611" y="47754"/>
                  </a:cubicBezTo>
                  <a:lnTo>
                    <a:pt x="159789" y="47754"/>
                  </a:lnTo>
                  <a:close/>
                  <a:moveTo>
                    <a:pt x="160043" y="-1346"/>
                  </a:moveTo>
                  <a:cubicBezTo>
                    <a:pt x="163586" y="-1346"/>
                    <a:pt x="168401" y="-1346"/>
                    <a:pt x="168401" y="3721"/>
                  </a:cubicBezTo>
                  <a:cubicBezTo>
                    <a:pt x="168401" y="8786"/>
                    <a:pt x="163586" y="8786"/>
                    <a:pt x="159789" y="8786"/>
                  </a:cubicBezTo>
                  <a:lnTo>
                    <a:pt x="8611" y="8786"/>
                  </a:lnTo>
                  <a:cubicBezTo>
                    <a:pt x="4815" y="8786"/>
                    <a:pt x="0" y="8786"/>
                    <a:pt x="0" y="3721"/>
                  </a:cubicBezTo>
                  <a:cubicBezTo>
                    <a:pt x="0" y="-1346"/>
                    <a:pt x="4815" y="-1346"/>
                    <a:pt x="8358" y="-1346"/>
                  </a:cubicBezTo>
                  <a:lnTo>
                    <a:pt x="160043" y="-1346"/>
                  </a:lnTo>
                  <a:close/>
                </a:path>
              </a:pathLst>
            </a:custGeom>
            <a:solidFill>
              <a:srgbClr val="000000"/>
            </a:solidFill>
            <a:ln w="254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14" name="任意多边形: 形状 813">
              <a:extLst>
                <a:ext uri="{FF2B5EF4-FFF2-40B4-BE49-F238E27FC236}">
                  <a16:creationId xmlns:a16="http://schemas.microsoft.com/office/drawing/2014/main" id="{9F373D63-4117-FE4A-A2BB-8A2A44D5DFD3}"/>
                </a:ext>
              </a:extLst>
            </p:cNvPr>
            <p:cNvSpPr/>
            <p:nvPr/>
          </p:nvSpPr>
          <p:spPr>
            <a:xfrm flipV="1">
              <a:off x="14529089" y="-14555467"/>
              <a:ext cx="141302" cy="162988"/>
            </a:xfrm>
            <a:custGeom>
              <a:avLst/>
              <a:gdLst>
                <a:gd name="connsiteX0" fmla="*/ 122563 w 141302"/>
                <a:gd name="connsiteY0" fmla="*/ 144433 h 162988"/>
                <a:gd name="connsiteX1" fmla="*/ 141303 w 141302"/>
                <a:gd name="connsiteY1" fmla="*/ 149752 h 162988"/>
                <a:gd name="connsiteX2" fmla="*/ 141303 w 141302"/>
                <a:gd name="connsiteY2" fmla="*/ 161646 h 162988"/>
                <a:gd name="connsiteX3" fmla="*/ 121300 w 141302"/>
                <a:gd name="connsiteY3" fmla="*/ 160883 h 162988"/>
                <a:gd name="connsiteX4" fmla="*/ 98253 w 141302"/>
                <a:gd name="connsiteY4" fmla="*/ 161646 h 162988"/>
                <a:gd name="connsiteX5" fmla="*/ 98253 w 141302"/>
                <a:gd name="connsiteY5" fmla="*/ 149752 h 162988"/>
                <a:gd name="connsiteX6" fmla="*/ 110154 w 141302"/>
                <a:gd name="connsiteY6" fmla="*/ 146711 h 162988"/>
                <a:gd name="connsiteX7" fmla="*/ 108891 w 141302"/>
                <a:gd name="connsiteY7" fmla="*/ 143677 h 162988"/>
                <a:gd name="connsiteX8" fmla="*/ 79768 w 141302"/>
                <a:gd name="connsiteY8" fmla="*/ 81413 h 162988"/>
                <a:gd name="connsiteX9" fmla="*/ 47609 w 141302"/>
                <a:gd name="connsiteY9" fmla="*/ 149752 h 162988"/>
                <a:gd name="connsiteX10" fmla="*/ 61282 w 141302"/>
                <a:gd name="connsiteY10" fmla="*/ 149752 h 162988"/>
                <a:gd name="connsiteX11" fmla="*/ 61282 w 141302"/>
                <a:gd name="connsiteY11" fmla="*/ 161646 h 162988"/>
                <a:gd name="connsiteX12" fmla="*/ 29886 w 141302"/>
                <a:gd name="connsiteY12" fmla="*/ 160883 h 162988"/>
                <a:gd name="connsiteX13" fmla="*/ 1017 w 141302"/>
                <a:gd name="connsiteY13" fmla="*/ 161646 h 162988"/>
                <a:gd name="connsiteX14" fmla="*/ 1017 w 141302"/>
                <a:gd name="connsiteY14" fmla="*/ 149752 h 162988"/>
                <a:gd name="connsiteX15" fmla="*/ 17223 w 141302"/>
                <a:gd name="connsiteY15" fmla="*/ 149752 h 162988"/>
                <a:gd name="connsiteX16" fmla="*/ 64578 w 141302"/>
                <a:gd name="connsiteY16" fmla="*/ 49274 h 162988"/>
                <a:gd name="connsiteX17" fmla="*/ 58747 w 141302"/>
                <a:gd name="connsiteY17" fmla="*/ 37125 h 162988"/>
                <a:gd name="connsiteX18" fmla="*/ 27098 w 141302"/>
                <a:gd name="connsiteY18" fmla="*/ 7763 h 162988"/>
                <a:gd name="connsiteX19" fmla="*/ 21020 w 141302"/>
                <a:gd name="connsiteY19" fmla="*/ 8780 h 162988"/>
                <a:gd name="connsiteX20" fmla="*/ 29123 w 141302"/>
                <a:gd name="connsiteY20" fmla="*/ 22190 h 162988"/>
                <a:gd name="connsiteX21" fmla="*/ 14434 w 141302"/>
                <a:gd name="connsiteY21" fmla="*/ 36616 h 162988"/>
                <a:gd name="connsiteX22" fmla="*/ 0 w 141302"/>
                <a:gd name="connsiteY22" fmla="*/ 21935 h 162988"/>
                <a:gd name="connsiteX23" fmla="*/ 27098 w 141302"/>
                <a:gd name="connsiteY23" fmla="*/ -1343 h 162988"/>
                <a:gd name="connsiteX24" fmla="*/ 68121 w 141302"/>
                <a:gd name="connsiteY24" fmla="*/ 28773 h 162988"/>
                <a:gd name="connsiteX25" fmla="*/ 122563 w 141302"/>
                <a:gd name="connsiteY25" fmla="*/ 144433 h 162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41302" h="162988">
                  <a:moveTo>
                    <a:pt x="122563" y="144433"/>
                  </a:moveTo>
                  <a:cubicBezTo>
                    <a:pt x="124334" y="147981"/>
                    <a:pt x="125097" y="149752"/>
                    <a:pt x="141303" y="149752"/>
                  </a:cubicBezTo>
                  <a:lnTo>
                    <a:pt x="141303" y="161646"/>
                  </a:lnTo>
                  <a:cubicBezTo>
                    <a:pt x="135225" y="161137"/>
                    <a:pt x="127631" y="160883"/>
                    <a:pt x="121300" y="160883"/>
                  </a:cubicBezTo>
                  <a:cubicBezTo>
                    <a:pt x="114968" y="160883"/>
                    <a:pt x="103576" y="161392"/>
                    <a:pt x="98253" y="161646"/>
                  </a:cubicBezTo>
                  <a:lnTo>
                    <a:pt x="98253" y="149752"/>
                  </a:lnTo>
                  <a:cubicBezTo>
                    <a:pt x="98762" y="149752"/>
                    <a:pt x="110154" y="149752"/>
                    <a:pt x="110154" y="146711"/>
                  </a:cubicBezTo>
                  <a:cubicBezTo>
                    <a:pt x="110154" y="146456"/>
                    <a:pt x="109145" y="143932"/>
                    <a:pt x="108891" y="143677"/>
                  </a:cubicBezTo>
                  <a:lnTo>
                    <a:pt x="79768" y="81413"/>
                  </a:lnTo>
                  <a:lnTo>
                    <a:pt x="47609" y="149752"/>
                  </a:lnTo>
                  <a:lnTo>
                    <a:pt x="61282" y="149752"/>
                  </a:lnTo>
                  <a:lnTo>
                    <a:pt x="61282" y="161646"/>
                  </a:lnTo>
                  <a:cubicBezTo>
                    <a:pt x="52924" y="161137"/>
                    <a:pt x="30141" y="160883"/>
                    <a:pt x="29886" y="160883"/>
                  </a:cubicBezTo>
                  <a:cubicBezTo>
                    <a:pt x="22792" y="160883"/>
                    <a:pt x="11400" y="161392"/>
                    <a:pt x="1017" y="161646"/>
                  </a:cubicBezTo>
                  <a:lnTo>
                    <a:pt x="1017" y="149752"/>
                  </a:lnTo>
                  <a:lnTo>
                    <a:pt x="17223" y="149752"/>
                  </a:lnTo>
                  <a:lnTo>
                    <a:pt x="64578" y="49274"/>
                  </a:lnTo>
                  <a:lnTo>
                    <a:pt x="58747" y="37125"/>
                  </a:lnTo>
                  <a:cubicBezTo>
                    <a:pt x="53179" y="24976"/>
                    <a:pt x="45075" y="7763"/>
                    <a:pt x="27098" y="7763"/>
                  </a:cubicBezTo>
                  <a:cubicBezTo>
                    <a:pt x="23555" y="7763"/>
                    <a:pt x="23046" y="8017"/>
                    <a:pt x="21020" y="8780"/>
                  </a:cubicBezTo>
                  <a:cubicBezTo>
                    <a:pt x="23300" y="9788"/>
                    <a:pt x="29123" y="13336"/>
                    <a:pt x="29123" y="22190"/>
                  </a:cubicBezTo>
                  <a:cubicBezTo>
                    <a:pt x="29123" y="30542"/>
                    <a:pt x="23046" y="36616"/>
                    <a:pt x="14434" y="36616"/>
                  </a:cubicBezTo>
                  <a:cubicBezTo>
                    <a:pt x="7348" y="36616"/>
                    <a:pt x="0" y="31814"/>
                    <a:pt x="0" y="21935"/>
                  </a:cubicBezTo>
                  <a:cubicBezTo>
                    <a:pt x="0" y="9033"/>
                    <a:pt x="11901" y="-1343"/>
                    <a:pt x="27098" y="-1343"/>
                  </a:cubicBezTo>
                  <a:cubicBezTo>
                    <a:pt x="46593" y="-1343"/>
                    <a:pt x="61282" y="14346"/>
                    <a:pt x="68121" y="28773"/>
                  </a:cubicBezTo>
                  <a:lnTo>
                    <a:pt x="122563" y="144433"/>
                  </a:lnTo>
                  <a:close/>
                </a:path>
              </a:pathLst>
            </a:custGeom>
            <a:solidFill>
              <a:srgbClr val="000000"/>
            </a:solidFill>
            <a:ln w="254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15" name="任意多边形: 形状 814">
              <a:extLst>
                <a:ext uri="{FF2B5EF4-FFF2-40B4-BE49-F238E27FC236}">
                  <a16:creationId xmlns:a16="http://schemas.microsoft.com/office/drawing/2014/main" id="{5C545CD0-8E1F-AF47-A6BC-B85BA839510E}"/>
                </a:ext>
              </a:extLst>
            </p:cNvPr>
            <p:cNvSpPr/>
            <p:nvPr/>
          </p:nvSpPr>
          <p:spPr>
            <a:xfrm flipV="1">
              <a:off x="14685549" y="-14522630"/>
              <a:ext cx="53726" cy="119263"/>
            </a:xfrm>
            <a:custGeom>
              <a:avLst/>
              <a:gdLst>
                <a:gd name="connsiteX0" fmla="*/ 49119 w 53726"/>
                <a:gd name="connsiteY0" fmla="*/ 111190 h 119263"/>
                <a:gd name="connsiteX1" fmla="*/ 42025 w 53726"/>
                <a:gd name="connsiteY1" fmla="*/ 117922 h 119263"/>
                <a:gd name="connsiteX2" fmla="*/ 32095 w 53726"/>
                <a:gd name="connsiteY2" fmla="*/ 108180 h 119263"/>
                <a:gd name="connsiteX3" fmla="*/ 39189 w 53726"/>
                <a:gd name="connsiteY3" fmla="*/ 101439 h 119263"/>
                <a:gd name="connsiteX4" fmla="*/ 49119 w 53726"/>
                <a:gd name="connsiteY4" fmla="*/ 111190 h 119263"/>
                <a:gd name="connsiteX5" fmla="*/ 12941 w 53726"/>
                <a:gd name="connsiteY5" fmla="*/ 21159 h 119263"/>
                <a:gd name="connsiteX6" fmla="*/ 11352 w 53726"/>
                <a:gd name="connsiteY6" fmla="*/ 13719 h 119263"/>
                <a:gd name="connsiteX7" fmla="*/ 28194 w 53726"/>
                <a:gd name="connsiteY7" fmla="*/ -1342 h 119263"/>
                <a:gd name="connsiteX8" fmla="*/ 53726 w 53726"/>
                <a:gd name="connsiteY8" fmla="*/ 25773 h 119263"/>
                <a:gd name="connsiteX9" fmla="*/ 50891 w 53726"/>
                <a:gd name="connsiteY9" fmla="*/ 28074 h 119263"/>
                <a:gd name="connsiteX10" fmla="*/ 47522 w 53726"/>
                <a:gd name="connsiteY10" fmla="*/ 25058 h 119263"/>
                <a:gd name="connsiteX11" fmla="*/ 28726 w 53726"/>
                <a:gd name="connsiteY11" fmla="*/ 3620 h 119263"/>
                <a:gd name="connsiteX12" fmla="*/ 24293 w 53726"/>
                <a:gd name="connsiteY12" fmla="*/ 9820 h 119263"/>
                <a:gd name="connsiteX13" fmla="*/ 27130 w 53726"/>
                <a:gd name="connsiteY13" fmla="*/ 21159 h 119263"/>
                <a:gd name="connsiteX14" fmla="*/ 32801 w 53726"/>
                <a:gd name="connsiteY14" fmla="*/ 35339 h 119263"/>
                <a:gd name="connsiteX15" fmla="*/ 41493 w 53726"/>
                <a:gd name="connsiteY15" fmla="*/ 57849 h 119263"/>
                <a:gd name="connsiteX16" fmla="*/ 42557 w 53726"/>
                <a:gd name="connsiteY16" fmla="*/ 63518 h 119263"/>
                <a:gd name="connsiteX17" fmla="*/ 25708 w 53726"/>
                <a:gd name="connsiteY17" fmla="*/ 78581 h 119263"/>
                <a:gd name="connsiteX18" fmla="*/ 0 w 53726"/>
                <a:gd name="connsiteY18" fmla="*/ 51466 h 119263"/>
                <a:gd name="connsiteX19" fmla="*/ 3011 w 53726"/>
                <a:gd name="connsiteY19" fmla="*/ 49163 h 119263"/>
                <a:gd name="connsiteX20" fmla="*/ 6204 w 53726"/>
                <a:gd name="connsiteY20" fmla="*/ 51998 h 119263"/>
                <a:gd name="connsiteX21" fmla="*/ 25175 w 53726"/>
                <a:gd name="connsiteY21" fmla="*/ 73618 h 119263"/>
                <a:gd name="connsiteX22" fmla="*/ 29608 w 53726"/>
                <a:gd name="connsiteY22" fmla="*/ 67417 h 119263"/>
                <a:gd name="connsiteX23" fmla="*/ 24119 w 53726"/>
                <a:gd name="connsiteY23" fmla="*/ 49695 h 119263"/>
                <a:gd name="connsiteX24" fmla="*/ 12941 w 53726"/>
                <a:gd name="connsiteY24" fmla="*/ 21159 h 119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3726" h="119263">
                  <a:moveTo>
                    <a:pt x="49119" y="111190"/>
                  </a:moveTo>
                  <a:cubicBezTo>
                    <a:pt x="49119" y="114023"/>
                    <a:pt x="46990" y="117922"/>
                    <a:pt x="42025" y="117922"/>
                  </a:cubicBezTo>
                  <a:cubicBezTo>
                    <a:pt x="37234" y="117922"/>
                    <a:pt x="32095" y="113318"/>
                    <a:pt x="32095" y="108180"/>
                  </a:cubicBezTo>
                  <a:cubicBezTo>
                    <a:pt x="32095" y="105162"/>
                    <a:pt x="34398" y="101439"/>
                    <a:pt x="39189" y="101439"/>
                  </a:cubicBezTo>
                  <a:cubicBezTo>
                    <a:pt x="44328" y="101439"/>
                    <a:pt x="49119" y="106401"/>
                    <a:pt x="49119" y="111190"/>
                  </a:cubicBezTo>
                  <a:close/>
                  <a:moveTo>
                    <a:pt x="12941" y="21159"/>
                  </a:moveTo>
                  <a:cubicBezTo>
                    <a:pt x="12234" y="18856"/>
                    <a:pt x="11352" y="16729"/>
                    <a:pt x="11352" y="13719"/>
                  </a:cubicBezTo>
                  <a:cubicBezTo>
                    <a:pt x="11352" y="5390"/>
                    <a:pt x="18438" y="-1342"/>
                    <a:pt x="28194" y="-1342"/>
                  </a:cubicBezTo>
                  <a:cubicBezTo>
                    <a:pt x="45925" y="-1342"/>
                    <a:pt x="53726" y="23112"/>
                    <a:pt x="53726" y="25773"/>
                  </a:cubicBezTo>
                  <a:cubicBezTo>
                    <a:pt x="53726" y="28074"/>
                    <a:pt x="51422" y="28074"/>
                    <a:pt x="50891" y="28074"/>
                  </a:cubicBezTo>
                  <a:cubicBezTo>
                    <a:pt x="48404" y="28074"/>
                    <a:pt x="48229" y="27010"/>
                    <a:pt x="47522" y="25058"/>
                  </a:cubicBezTo>
                  <a:cubicBezTo>
                    <a:pt x="43438" y="10886"/>
                    <a:pt x="35638" y="3620"/>
                    <a:pt x="28726" y="3620"/>
                  </a:cubicBezTo>
                  <a:cubicBezTo>
                    <a:pt x="25175" y="3620"/>
                    <a:pt x="24293" y="5923"/>
                    <a:pt x="24293" y="9820"/>
                  </a:cubicBezTo>
                  <a:cubicBezTo>
                    <a:pt x="24293" y="13894"/>
                    <a:pt x="25532" y="17261"/>
                    <a:pt x="27130" y="21159"/>
                  </a:cubicBezTo>
                  <a:cubicBezTo>
                    <a:pt x="28901" y="25947"/>
                    <a:pt x="30855" y="30734"/>
                    <a:pt x="32801" y="35339"/>
                  </a:cubicBezTo>
                  <a:cubicBezTo>
                    <a:pt x="34398" y="39595"/>
                    <a:pt x="40785" y="55721"/>
                    <a:pt x="41493" y="57849"/>
                  </a:cubicBezTo>
                  <a:cubicBezTo>
                    <a:pt x="42025" y="59620"/>
                    <a:pt x="42557" y="61747"/>
                    <a:pt x="42557" y="63518"/>
                  </a:cubicBezTo>
                  <a:cubicBezTo>
                    <a:pt x="42557" y="71847"/>
                    <a:pt x="35462" y="78581"/>
                    <a:pt x="25708" y="78581"/>
                  </a:cubicBezTo>
                  <a:cubicBezTo>
                    <a:pt x="8158" y="78581"/>
                    <a:pt x="0" y="54482"/>
                    <a:pt x="0" y="51466"/>
                  </a:cubicBezTo>
                  <a:cubicBezTo>
                    <a:pt x="0" y="49163"/>
                    <a:pt x="2486" y="49163"/>
                    <a:pt x="3011" y="49163"/>
                  </a:cubicBezTo>
                  <a:cubicBezTo>
                    <a:pt x="5497" y="49163"/>
                    <a:pt x="5672" y="50053"/>
                    <a:pt x="6204" y="51998"/>
                  </a:cubicBezTo>
                  <a:cubicBezTo>
                    <a:pt x="10820" y="67242"/>
                    <a:pt x="18621" y="73618"/>
                    <a:pt x="25175" y="73618"/>
                  </a:cubicBezTo>
                  <a:cubicBezTo>
                    <a:pt x="28019" y="73618"/>
                    <a:pt x="29608" y="72204"/>
                    <a:pt x="29608" y="67417"/>
                  </a:cubicBezTo>
                  <a:cubicBezTo>
                    <a:pt x="29608" y="63343"/>
                    <a:pt x="28552" y="60683"/>
                    <a:pt x="24119" y="49695"/>
                  </a:cubicBezTo>
                  <a:lnTo>
                    <a:pt x="12941" y="21159"/>
                  </a:lnTo>
                  <a:close/>
                </a:path>
              </a:pathLst>
            </a:custGeom>
            <a:solidFill>
              <a:srgbClr val="000000"/>
            </a:solidFill>
            <a:ln w="254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16" name="任意多边形: 形状 815">
              <a:extLst>
                <a:ext uri="{FF2B5EF4-FFF2-40B4-BE49-F238E27FC236}">
                  <a16:creationId xmlns:a16="http://schemas.microsoft.com/office/drawing/2014/main" id="{8A1D919C-F265-B52B-982E-47E3D2D9E9EB}"/>
                </a:ext>
              </a:extLst>
            </p:cNvPr>
            <p:cNvSpPr/>
            <p:nvPr/>
          </p:nvSpPr>
          <p:spPr>
            <a:xfrm flipV="1">
              <a:off x="14768033" y="-14453871"/>
              <a:ext cx="119861" cy="8685"/>
            </a:xfrm>
            <a:custGeom>
              <a:avLst/>
              <a:gdLst>
                <a:gd name="connsiteX0" fmla="*/ 112767 w 119861"/>
                <a:gd name="connsiteY0" fmla="*/ -1341 h 8685"/>
                <a:gd name="connsiteX1" fmla="*/ 119861 w 119861"/>
                <a:gd name="connsiteY1" fmla="*/ 2914 h 8685"/>
                <a:gd name="connsiteX2" fmla="*/ 112767 w 119861"/>
                <a:gd name="connsiteY2" fmla="*/ 7345 h 8685"/>
                <a:gd name="connsiteX3" fmla="*/ 7086 w 119861"/>
                <a:gd name="connsiteY3" fmla="*/ 7345 h 8685"/>
                <a:gd name="connsiteX4" fmla="*/ 0 w 119861"/>
                <a:gd name="connsiteY4" fmla="*/ 3089 h 8685"/>
                <a:gd name="connsiteX5" fmla="*/ 7086 w 119861"/>
                <a:gd name="connsiteY5" fmla="*/ -1341 h 8685"/>
                <a:gd name="connsiteX6" fmla="*/ 112767 w 119861"/>
                <a:gd name="connsiteY6" fmla="*/ -1341 h 86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9861" h="8685">
                  <a:moveTo>
                    <a:pt x="112767" y="-1341"/>
                  </a:moveTo>
                  <a:cubicBezTo>
                    <a:pt x="115603" y="-1341"/>
                    <a:pt x="119861" y="-1341"/>
                    <a:pt x="119861" y="2914"/>
                  </a:cubicBezTo>
                  <a:cubicBezTo>
                    <a:pt x="119861" y="7345"/>
                    <a:pt x="115786" y="7345"/>
                    <a:pt x="112767" y="7345"/>
                  </a:cubicBezTo>
                  <a:lnTo>
                    <a:pt x="7086" y="7345"/>
                  </a:lnTo>
                  <a:cubicBezTo>
                    <a:pt x="4250" y="7345"/>
                    <a:pt x="0" y="7345"/>
                    <a:pt x="0" y="3089"/>
                  </a:cubicBezTo>
                  <a:cubicBezTo>
                    <a:pt x="0" y="-1341"/>
                    <a:pt x="4075" y="-1341"/>
                    <a:pt x="7086" y="-1341"/>
                  </a:cubicBezTo>
                  <a:lnTo>
                    <a:pt x="112767" y="-1341"/>
                  </a:lnTo>
                  <a:close/>
                </a:path>
              </a:pathLst>
            </a:custGeom>
            <a:solidFill>
              <a:srgbClr val="000000"/>
            </a:solidFill>
            <a:ln w="254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17" name="任意多边形: 形状 816">
              <a:extLst>
                <a:ext uri="{FF2B5EF4-FFF2-40B4-BE49-F238E27FC236}">
                  <a16:creationId xmlns:a16="http://schemas.microsoft.com/office/drawing/2014/main" id="{BD2366FF-C973-D066-48D0-5FF2312BDD4D}"/>
                </a:ext>
              </a:extLst>
            </p:cNvPr>
            <p:cNvSpPr/>
            <p:nvPr/>
          </p:nvSpPr>
          <p:spPr>
            <a:xfrm flipV="1">
              <a:off x="14926506" y="-14522805"/>
              <a:ext cx="64538" cy="117669"/>
            </a:xfrm>
            <a:custGeom>
              <a:avLst/>
              <a:gdLst>
                <a:gd name="connsiteX0" fmla="*/ 40071 w 64538"/>
                <a:gd name="connsiteY0" fmla="*/ 111373 h 117669"/>
                <a:gd name="connsiteX1" fmla="*/ 34756 w 64538"/>
                <a:gd name="connsiteY1" fmla="*/ 116327 h 117669"/>
                <a:gd name="connsiteX2" fmla="*/ 0 w 64538"/>
                <a:gd name="connsiteY2" fmla="*/ 104988 h 117669"/>
                <a:gd name="connsiteX3" fmla="*/ 0 w 64538"/>
                <a:gd name="connsiteY3" fmla="*/ 98605 h 117669"/>
                <a:gd name="connsiteX4" fmla="*/ 25708 w 64538"/>
                <a:gd name="connsiteY4" fmla="*/ 103568 h 117669"/>
                <a:gd name="connsiteX5" fmla="*/ 25708 w 64538"/>
                <a:gd name="connsiteY5" fmla="*/ 13188 h 117669"/>
                <a:gd name="connsiteX6" fmla="*/ 7976 w 64538"/>
                <a:gd name="connsiteY6" fmla="*/ 5042 h 117669"/>
                <a:gd name="connsiteX7" fmla="*/ 1239 w 64538"/>
                <a:gd name="connsiteY7" fmla="*/ 5042 h 117669"/>
                <a:gd name="connsiteX8" fmla="*/ 1239 w 64538"/>
                <a:gd name="connsiteY8" fmla="*/ -1342 h 117669"/>
                <a:gd name="connsiteX9" fmla="*/ 32801 w 64538"/>
                <a:gd name="connsiteY9" fmla="*/ -635 h 117669"/>
                <a:gd name="connsiteX10" fmla="*/ 64539 w 64538"/>
                <a:gd name="connsiteY10" fmla="*/ -1342 h 117669"/>
                <a:gd name="connsiteX11" fmla="*/ 64539 w 64538"/>
                <a:gd name="connsiteY11" fmla="*/ 5042 h 117669"/>
                <a:gd name="connsiteX12" fmla="*/ 57802 w 64538"/>
                <a:gd name="connsiteY12" fmla="*/ 5042 h 117669"/>
                <a:gd name="connsiteX13" fmla="*/ 40071 w 64538"/>
                <a:gd name="connsiteY13" fmla="*/ 13188 h 117669"/>
                <a:gd name="connsiteX14" fmla="*/ 40071 w 64538"/>
                <a:gd name="connsiteY14" fmla="*/ 111373 h 117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4538" h="117669">
                  <a:moveTo>
                    <a:pt x="40071" y="111373"/>
                  </a:moveTo>
                  <a:cubicBezTo>
                    <a:pt x="40071" y="116152"/>
                    <a:pt x="39721" y="116327"/>
                    <a:pt x="34756" y="116327"/>
                  </a:cubicBezTo>
                  <a:cubicBezTo>
                    <a:pt x="23403" y="105164"/>
                    <a:pt x="7269" y="104988"/>
                    <a:pt x="0" y="104988"/>
                  </a:cubicBezTo>
                  <a:lnTo>
                    <a:pt x="0" y="98605"/>
                  </a:lnTo>
                  <a:cubicBezTo>
                    <a:pt x="4258" y="98605"/>
                    <a:pt x="15960" y="98605"/>
                    <a:pt x="25708" y="103568"/>
                  </a:cubicBezTo>
                  <a:lnTo>
                    <a:pt x="25708" y="13188"/>
                  </a:lnTo>
                  <a:cubicBezTo>
                    <a:pt x="25708" y="7345"/>
                    <a:pt x="25708" y="5042"/>
                    <a:pt x="7976" y="5042"/>
                  </a:cubicBezTo>
                  <a:lnTo>
                    <a:pt x="1239" y="5042"/>
                  </a:lnTo>
                  <a:lnTo>
                    <a:pt x="1239" y="-1342"/>
                  </a:lnTo>
                  <a:cubicBezTo>
                    <a:pt x="4433" y="-1167"/>
                    <a:pt x="26240" y="-635"/>
                    <a:pt x="32801" y="-635"/>
                  </a:cubicBezTo>
                  <a:cubicBezTo>
                    <a:pt x="38299" y="-635"/>
                    <a:pt x="60638" y="-1167"/>
                    <a:pt x="64539" y="-1342"/>
                  </a:cubicBezTo>
                  <a:lnTo>
                    <a:pt x="64539" y="5042"/>
                  </a:lnTo>
                  <a:lnTo>
                    <a:pt x="57802" y="5042"/>
                  </a:lnTo>
                  <a:cubicBezTo>
                    <a:pt x="40071" y="5042"/>
                    <a:pt x="40071" y="7345"/>
                    <a:pt x="40071" y="13188"/>
                  </a:cubicBezTo>
                  <a:lnTo>
                    <a:pt x="40071" y="111373"/>
                  </a:lnTo>
                  <a:close/>
                </a:path>
              </a:pathLst>
            </a:custGeom>
            <a:solidFill>
              <a:srgbClr val="000000"/>
            </a:solidFill>
            <a:ln w="254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18" name="任意多边形: 形状 817">
              <a:extLst>
                <a:ext uri="{FF2B5EF4-FFF2-40B4-BE49-F238E27FC236}">
                  <a16:creationId xmlns:a16="http://schemas.microsoft.com/office/drawing/2014/main" id="{23382F74-253D-AE1B-0EEB-AE5C67C6F520}"/>
                </a:ext>
              </a:extLst>
            </p:cNvPr>
            <p:cNvSpPr/>
            <p:nvPr/>
          </p:nvSpPr>
          <p:spPr>
            <a:xfrm flipV="1">
              <a:off x="15091249" y="-14590649"/>
              <a:ext cx="168400" cy="168563"/>
            </a:xfrm>
            <a:custGeom>
              <a:avLst/>
              <a:gdLst>
                <a:gd name="connsiteX0" fmla="*/ 89388 w 168400"/>
                <a:gd name="connsiteY0" fmla="*/ 77870 h 168563"/>
                <a:gd name="connsiteX1" fmla="*/ 160044 w 168400"/>
                <a:gd name="connsiteY1" fmla="*/ 77870 h 168563"/>
                <a:gd name="connsiteX2" fmla="*/ 168401 w 168400"/>
                <a:gd name="connsiteY2" fmla="*/ 82936 h 168563"/>
                <a:gd name="connsiteX3" fmla="*/ 160044 w 168400"/>
                <a:gd name="connsiteY3" fmla="*/ 87993 h 168563"/>
                <a:gd name="connsiteX4" fmla="*/ 89388 w 168400"/>
                <a:gd name="connsiteY4" fmla="*/ 87993 h 168563"/>
                <a:gd name="connsiteX5" fmla="*/ 89388 w 168400"/>
                <a:gd name="connsiteY5" fmla="*/ 158864 h 168563"/>
                <a:gd name="connsiteX6" fmla="*/ 84328 w 168400"/>
                <a:gd name="connsiteY6" fmla="*/ 167218 h 168563"/>
                <a:gd name="connsiteX7" fmla="*/ 79259 w 168400"/>
                <a:gd name="connsiteY7" fmla="*/ 158864 h 168563"/>
                <a:gd name="connsiteX8" fmla="*/ 79259 w 168400"/>
                <a:gd name="connsiteY8" fmla="*/ 87993 h 168563"/>
                <a:gd name="connsiteX9" fmla="*/ 8358 w 168400"/>
                <a:gd name="connsiteY9" fmla="*/ 87993 h 168563"/>
                <a:gd name="connsiteX10" fmla="*/ 0 w 168400"/>
                <a:gd name="connsiteY10" fmla="*/ 82936 h 168563"/>
                <a:gd name="connsiteX11" fmla="*/ 8358 w 168400"/>
                <a:gd name="connsiteY11" fmla="*/ 77870 h 168563"/>
                <a:gd name="connsiteX12" fmla="*/ 79259 w 168400"/>
                <a:gd name="connsiteY12" fmla="*/ 77870 h 168563"/>
                <a:gd name="connsiteX13" fmla="*/ 79259 w 168400"/>
                <a:gd name="connsiteY13" fmla="*/ 7007 h 168563"/>
                <a:gd name="connsiteX14" fmla="*/ 84328 w 168400"/>
                <a:gd name="connsiteY14" fmla="*/ -1346 h 168563"/>
                <a:gd name="connsiteX15" fmla="*/ 89388 w 168400"/>
                <a:gd name="connsiteY15" fmla="*/ 7007 h 168563"/>
                <a:gd name="connsiteX16" fmla="*/ 89388 w 168400"/>
                <a:gd name="connsiteY16" fmla="*/ 77870 h 168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68400" h="168563">
                  <a:moveTo>
                    <a:pt x="89388" y="77870"/>
                  </a:moveTo>
                  <a:lnTo>
                    <a:pt x="160044" y="77870"/>
                  </a:lnTo>
                  <a:cubicBezTo>
                    <a:pt x="163586" y="77870"/>
                    <a:pt x="168401" y="77870"/>
                    <a:pt x="168401" y="82936"/>
                  </a:cubicBezTo>
                  <a:cubicBezTo>
                    <a:pt x="168401" y="87993"/>
                    <a:pt x="163586" y="87993"/>
                    <a:pt x="160044" y="87993"/>
                  </a:cubicBezTo>
                  <a:lnTo>
                    <a:pt x="89388" y="87993"/>
                  </a:lnTo>
                  <a:lnTo>
                    <a:pt x="89388" y="158864"/>
                  </a:lnTo>
                  <a:cubicBezTo>
                    <a:pt x="89388" y="162406"/>
                    <a:pt x="89388" y="167218"/>
                    <a:pt x="84328" y="167218"/>
                  </a:cubicBezTo>
                  <a:cubicBezTo>
                    <a:pt x="79259" y="167218"/>
                    <a:pt x="79259" y="162406"/>
                    <a:pt x="79259" y="158864"/>
                  </a:cubicBezTo>
                  <a:lnTo>
                    <a:pt x="79259" y="87993"/>
                  </a:lnTo>
                  <a:lnTo>
                    <a:pt x="8358" y="87993"/>
                  </a:lnTo>
                  <a:cubicBezTo>
                    <a:pt x="4815" y="87993"/>
                    <a:pt x="0" y="87993"/>
                    <a:pt x="0" y="82936"/>
                  </a:cubicBezTo>
                  <a:cubicBezTo>
                    <a:pt x="0" y="77870"/>
                    <a:pt x="4815" y="77870"/>
                    <a:pt x="8358" y="77870"/>
                  </a:cubicBezTo>
                  <a:lnTo>
                    <a:pt x="79259" y="77870"/>
                  </a:lnTo>
                  <a:lnTo>
                    <a:pt x="79259" y="7007"/>
                  </a:lnTo>
                  <a:cubicBezTo>
                    <a:pt x="79259" y="3466"/>
                    <a:pt x="79259" y="-1346"/>
                    <a:pt x="84328" y="-1346"/>
                  </a:cubicBezTo>
                  <a:cubicBezTo>
                    <a:pt x="89388" y="-1346"/>
                    <a:pt x="89388" y="3466"/>
                    <a:pt x="89388" y="7007"/>
                  </a:cubicBezTo>
                  <a:lnTo>
                    <a:pt x="89388" y="77870"/>
                  </a:lnTo>
                  <a:close/>
                </a:path>
              </a:pathLst>
            </a:custGeom>
            <a:solidFill>
              <a:srgbClr val="000000"/>
            </a:solidFill>
            <a:ln w="254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19" name="任意多边形: 形状 818">
              <a:extLst>
                <a:ext uri="{FF2B5EF4-FFF2-40B4-BE49-F238E27FC236}">
                  <a16:creationId xmlns:a16="http://schemas.microsoft.com/office/drawing/2014/main" id="{0501838C-20A8-4A46-92EC-A7B676D36FF3}"/>
                </a:ext>
              </a:extLst>
            </p:cNvPr>
            <p:cNvSpPr/>
            <p:nvPr/>
          </p:nvSpPr>
          <p:spPr>
            <a:xfrm flipV="1">
              <a:off x="15336928" y="-14555467"/>
              <a:ext cx="140285" cy="113389"/>
            </a:xfrm>
            <a:custGeom>
              <a:avLst/>
              <a:gdLst>
                <a:gd name="connsiteX0" fmla="*/ 121546 w 140285"/>
                <a:gd name="connsiteY0" fmla="*/ 94831 h 113389"/>
                <a:gd name="connsiteX1" fmla="*/ 140286 w 140285"/>
                <a:gd name="connsiteY1" fmla="*/ 100150 h 113389"/>
                <a:gd name="connsiteX2" fmla="*/ 140286 w 140285"/>
                <a:gd name="connsiteY2" fmla="*/ 112045 h 113389"/>
                <a:gd name="connsiteX3" fmla="*/ 120283 w 140285"/>
                <a:gd name="connsiteY3" fmla="*/ 111282 h 113389"/>
                <a:gd name="connsiteX4" fmla="*/ 97236 w 140285"/>
                <a:gd name="connsiteY4" fmla="*/ 112045 h 113389"/>
                <a:gd name="connsiteX5" fmla="*/ 97236 w 140285"/>
                <a:gd name="connsiteY5" fmla="*/ 100150 h 113389"/>
                <a:gd name="connsiteX6" fmla="*/ 109391 w 140285"/>
                <a:gd name="connsiteY6" fmla="*/ 97364 h 113389"/>
                <a:gd name="connsiteX7" fmla="*/ 108128 w 140285"/>
                <a:gd name="connsiteY7" fmla="*/ 94330 h 113389"/>
                <a:gd name="connsiteX8" fmla="*/ 78750 w 140285"/>
                <a:gd name="connsiteY8" fmla="*/ 31058 h 113389"/>
                <a:gd name="connsiteX9" fmla="*/ 46592 w 140285"/>
                <a:gd name="connsiteY9" fmla="*/ 100150 h 113389"/>
                <a:gd name="connsiteX10" fmla="*/ 60264 w 140285"/>
                <a:gd name="connsiteY10" fmla="*/ 100150 h 113389"/>
                <a:gd name="connsiteX11" fmla="*/ 60264 w 140285"/>
                <a:gd name="connsiteY11" fmla="*/ 112045 h 113389"/>
                <a:gd name="connsiteX12" fmla="*/ 28869 w 140285"/>
                <a:gd name="connsiteY12" fmla="*/ 111282 h 113389"/>
                <a:gd name="connsiteX13" fmla="*/ 0 w 140285"/>
                <a:gd name="connsiteY13" fmla="*/ 112045 h 113389"/>
                <a:gd name="connsiteX14" fmla="*/ 0 w 140285"/>
                <a:gd name="connsiteY14" fmla="*/ 100150 h 113389"/>
                <a:gd name="connsiteX15" fmla="*/ 16206 w 140285"/>
                <a:gd name="connsiteY15" fmla="*/ 100150 h 113389"/>
                <a:gd name="connsiteX16" fmla="*/ 60518 w 140285"/>
                <a:gd name="connsiteY16" fmla="*/ 4984 h 113389"/>
                <a:gd name="connsiteX17" fmla="*/ 70139 w 140285"/>
                <a:gd name="connsiteY17" fmla="*/ -1345 h 113389"/>
                <a:gd name="connsiteX18" fmla="*/ 79513 w 140285"/>
                <a:gd name="connsiteY18" fmla="*/ 4737 h 113389"/>
                <a:gd name="connsiteX19" fmla="*/ 121546 w 140285"/>
                <a:gd name="connsiteY19" fmla="*/ 94831 h 113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40285" h="113389">
                  <a:moveTo>
                    <a:pt x="121546" y="94831"/>
                  </a:moveTo>
                  <a:cubicBezTo>
                    <a:pt x="123062" y="98379"/>
                    <a:pt x="124080" y="100150"/>
                    <a:pt x="140286" y="100150"/>
                  </a:cubicBezTo>
                  <a:lnTo>
                    <a:pt x="140286" y="112045"/>
                  </a:lnTo>
                  <a:cubicBezTo>
                    <a:pt x="133955" y="111536"/>
                    <a:pt x="126614" y="111282"/>
                    <a:pt x="120283" y="111282"/>
                  </a:cubicBezTo>
                  <a:cubicBezTo>
                    <a:pt x="113951" y="111282"/>
                    <a:pt x="102559" y="111790"/>
                    <a:pt x="97236" y="112045"/>
                  </a:cubicBezTo>
                  <a:lnTo>
                    <a:pt x="97236" y="100150"/>
                  </a:lnTo>
                  <a:cubicBezTo>
                    <a:pt x="102051" y="100150"/>
                    <a:pt x="109391" y="99389"/>
                    <a:pt x="109391" y="97364"/>
                  </a:cubicBezTo>
                  <a:cubicBezTo>
                    <a:pt x="109391" y="97109"/>
                    <a:pt x="109137" y="96601"/>
                    <a:pt x="108128" y="94330"/>
                  </a:cubicBezTo>
                  <a:lnTo>
                    <a:pt x="78750" y="31058"/>
                  </a:lnTo>
                  <a:lnTo>
                    <a:pt x="46592" y="100150"/>
                  </a:lnTo>
                  <a:lnTo>
                    <a:pt x="60264" y="100150"/>
                  </a:lnTo>
                  <a:lnTo>
                    <a:pt x="60264" y="112045"/>
                  </a:lnTo>
                  <a:cubicBezTo>
                    <a:pt x="51907" y="111536"/>
                    <a:pt x="29123" y="111282"/>
                    <a:pt x="28869" y="111282"/>
                  </a:cubicBezTo>
                  <a:cubicBezTo>
                    <a:pt x="21775" y="111282"/>
                    <a:pt x="10382" y="111790"/>
                    <a:pt x="0" y="112045"/>
                  </a:cubicBezTo>
                  <a:lnTo>
                    <a:pt x="0" y="100150"/>
                  </a:lnTo>
                  <a:lnTo>
                    <a:pt x="16206" y="100150"/>
                  </a:lnTo>
                  <a:lnTo>
                    <a:pt x="60518" y="4984"/>
                  </a:lnTo>
                  <a:cubicBezTo>
                    <a:pt x="63561" y="-1345"/>
                    <a:pt x="66850" y="-1345"/>
                    <a:pt x="70139" y="-1345"/>
                  </a:cubicBezTo>
                  <a:cubicBezTo>
                    <a:pt x="74445" y="-1345"/>
                    <a:pt x="76979" y="-582"/>
                    <a:pt x="79513" y="4737"/>
                  </a:cubicBezTo>
                  <a:lnTo>
                    <a:pt x="121546" y="94831"/>
                  </a:lnTo>
                  <a:close/>
                </a:path>
              </a:pathLst>
            </a:custGeom>
            <a:solidFill>
              <a:srgbClr val="000000"/>
            </a:solidFill>
            <a:ln w="254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20" name="任意多边形: 形状 819">
              <a:extLst>
                <a:ext uri="{FF2B5EF4-FFF2-40B4-BE49-F238E27FC236}">
                  <a16:creationId xmlns:a16="http://schemas.microsoft.com/office/drawing/2014/main" id="{289F3C64-C0DA-074B-EEB5-5D1EFDBD001B}"/>
                </a:ext>
              </a:extLst>
            </p:cNvPr>
            <p:cNvSpPr/>
            <p:nvPr/>
          </p:nvSpPr>
          <p:spPr>
            <a:xfrm flipV="1">
              <a:off x="15487931" y="-14642898"/>
              <a:ext cx="98936" cy="112531"/>
            </a:xfrm>
            <a:custGeom>
              <a:avLst/>
              <a:gdLst>
                <a:gd name="connsiteX0" fmla="*/ 13473 w 98936"/>
                <a:gd name="connsiteY0" fmla="*/ 11408 h 112531"/>
                <a:gd name="connsiteX1" fmla="*/ 4782 w 98936"/>
                <a:gd name="connsiteY1" fmla="*/ 5023 h 112531"/>
                <a:gd name="connsiteX2" fmla="*/ 0 w 98936"/>
                <a:gd name="connsiteY2" fmla="*/ 1308 h 112531"/>
                <a:gd name="connsiteX3" fmla="*/ 2479 w 98936"/>
                <a:gd name="connsiteY3" fmla="*/ -1352 h 112531"/>
                <a:gd name="connsiteX4" fmla="*/ 17732 w 98936"/>
                <a:gd name="connsiteY4" fmla="*/ -645 h 112531"/>
                <a:gd name="connsiteX5" fmla="*/ 36345 w 98936"/>
                <a:gd name="connsiteY5" fmla="*/ -1352 h 112531"/>
                <a:gd name="connsiteX6" fmla="*/ 39895 w 98936"/>
                <a:gd name="connsiteY6" fmla="*/ 2547 h 112531"/>
                <a:gd name="connsiteX7" fmla="*/ 35280 w 98936"/>
                <a:gd name="connsiteY7" fmla="*/ 5023 h 112531"/>
                <a:gd name="connsiteX8" fmla="*/ 26597 w 98936"/>
                <a:gd name="connsiteY8" fmla="*/ 7151 h 112531"/>
                <a:gd name="connsiteX9" fmla="*/ 28543 w 98936"/>
                <a:gd name="connsiteY9" fmla="*/ 15306 h 112531"/>
                <a:gd name="connsiteX10" fmla="*/ 35105 w 98936"/>
                <a:gd name="connsiteY10" fmla="*/ 41714 h 112531"/>
                <a:gd name="connsiteX11" fmla="*/ 53369 w 98936"/>
                <a:gd name="connsiteY11" fmla="*/ 31257 h 112531"/>
                <a:gd name="connsiteX12" fmla="*/ 98937 w 98936"/>
                <a:gd name="connsiteY12" fmla="*/ 81589 h 112531"/>
                <a:gd name="connsiteX13" fmla="*/ 72339 w 98936"/>
                <a:gd name="connsiteY13" fmla="*/ 111180 h 112531"/>
                <a:gd name="connsiteX14" fmla="*/ 47165 w 98936"/>
                <a:gd name="connsiteY14" fmla="*/ 98777 h 112531"/>
                <a:gd name="connsiteX15" fmla="*/ 28901 w 98936"/>
                <a:gd name="connsiteY15" fmla="*/ 111180 h 112531"/>
                <a:gd name="connsiteX16" fmla="*/ 14895 w 98936"/>
                <a:gd name="connsiteY16" fmla="*/ 101787 h 112531"/>
                <a:gd name="connsiteX17" fmla="*/ 8508 w 98936"/>
                <a:gd name="connsiteY17" fmla="*/ 84065 h 112531"/>
                <a:gd name="connsiteX18" fmla="*/ 11519 w 98936"/>
                <a:gd name="connsiteY18" fmla="*/ 81762 h 112531"/>
                <a:gd name="connsiteX19" fmla="*/ 15428 w 98936"/>
                <a:gd name="connsiteY19" fmla="*/ 87083 h 112531"/>
                <a:gd name="connsiteX20" fmla="*/ 28369 w 98936"/>
                <a:gd name="connsiteY20" fmla="*/ 106218 h 112531"/>
                <a:gd name="connsiteX21" fmla="*/ 34216 w 98936"/>
                <a:gd name="connsiteY21" fmla="*/ 97530 h 112531"/>
                <a:gd name="connsiteX22" fmla="*/ 33683 w 98936"/>
                <a:gd name="connsiteY22" fmla="*/ 92219 h 112531"/>
                <a:gd name="connsiteX23" fmla="*/ 13473 w 98936"/>
                <a:gd name="connsiteY23" fmla="*/ 11408 h 112531"/>
                <a:gd name="connsiteX24" fmla="*/ 46982 w 98936"/>
                <a:gd name="connsiteY24" fmla="*/ 89916 h 112531"/>
                <a:gd name="connsiteX25" fmla="*/ 71807 w 98936"/>
                <a:gd name="connsiteY25" fmla="*/ 106218 h 112531"/>
                <a:gd name="connsiteX26" fmla="*/ 84756 w 98936"/>
                <a:gd name="connsiteY26" fmla="*/ 89028 h 112531"/>
                <a:gd name="connsiteX27" fmla="*/ 75533 w 98936"/>
                <a:gd name="connsiteY27" fmla="*/ 53410 h 112531"/>
                <a:gd name="connsiteX28" fmla="*/ 53369 w 98936"/>
                <a:gd name="connsiteY28" fmla="*/ 36220 h 112531"/>
                <a:gd name="connsiteX29" fmla="*/ 37591 w 98936"/>
                <a:gd name="connsiteY29" fmla="*/ 51639 h 112531"/>
                <a:gd name="connsiteX30" fmla="*/ 38116 w 98936"/>
                <a:gd name="connsiteY30" fmla="*/ 54291 h 112531"/>
                <a:gd name="connsiteX31" fmla="*/ 46982 w 98936"/>
                <a:gd name="connsiteY31" fmla="*/ 89916 h 112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98936" h="112531">
                  <a:moveTo>
                    <a:pt x="13473" y="11408"/>
                  </a:moveTo>
                  <a:cubicBezTo>
                    <a:pt x="12234" y="6445"/>
                    <a:pt x="11877" y="5023"/>
                    <a:pt x="4782" y="5023"/>
                  </a:cubicBezTo>
                  <a:cubicBezTo>
                    <a:pt x="2479" y="5023"/>
                    <a:pt x="0" y="5023"/>
                    <a:pt x="0" y="1308"/>
                  </a:cubicBezTo>
                  <a:cubicBezTo>
                    <a:pt x="0" y="-645"/>
                    <a:pt x="1597" y="-1352"/>
                    <a:pt x="2479" y="-1352"/>
                  </a:cubicBezTo>
                  <a:cubicBezTo>
                    <a:pt x="7086" y="-1352"/>
                    <a:pt x="12941" y="-645"/>
                    <a:pt x="17732" y="-645"/>
                  </a:cubicBezTo>
                  <a:cubicBezTo>
                    <a:pt x="23761" y="-645"/>
                    <a:pt x="30497" y="-1352"/>
                    <a:pt x="36345" y="-1352"/>
                  </a:cubicBezTo>
                  <a:cubicBezTo>
                    <a:pt x="37941" y="-1352"/>
                    <a:pt x="39895" y="-820"/>
                    <a:pt x="39895" y="2547"/>
                  </a:cubicBezTo>
                  <a:cubicBezTo>
                    <a:pt x="39895" y="5023"/>
                    <a:pt x="37409" y="5023"/>
                    <a:pt x="35280" y="5023"/>
                  </a:cubicBezTo>
                  <a:cubicBezTo>
                    <a:pt x="31379" y="5023"/>
                    <a:pt x="26597" y="5023"/>
                    <a:pt x="26597" y="7151"/>
                  </a:cubicBezTo>
                  <a:cubicBezTo>
                    <a:pt x="26597" y="8041"/>
                    <a:pt x="27836" y="12645"/>
                    <a:pt x="28543" y="15306"/>
                  </a:cubicBezTo>
                  <a:cubicBezTo>
                    <a:pt x="30672" y="24699"/>
                    <a:pt x="33159" y="34266"/>
                    <a:pt x="35105" y="41714"/>
                  </a:cubicBezTo>
                  <a:cubicBezTo>
                    <a:pt x="37234" y="38164"/>
                    <a:pt x="42732" y="31257"/>
                    <a:pt x="53369" y="31257"/>
                  </a:cubicBezTo>
                  <a:cubicBezTo>
                    <a:pt x="75001" y="31257"/>
                    <a:pt x="98937" y="55179"/>
                    <a:pt x="98937" y="81589"/>
                  </a:cubicBezTo>
                  <a:cubicBezTo>
                    <a:pt x="98937" y="102319"/>
                    <a:pt x="84574" y="111180"/>
                    <a:pt x="72339" y="111180"/>
                  </a:cubicBezTo>
                  <a:cubicBezTo>
                    <a:pt x="61345" y="111180"/>
                    <a:pt x="51947" y="103740"/>
                    <a:pt x="47165" y="98777"/>
                  </a:cubicBezTo>
                  <a:cubicBezTo>
                    <a:pt x="44145" y="108877"/>
                    <a:pt x="34216" y="111180"/>
                    <a:pt x="28901" y="111180"/>
                  </a:cubicBezTo>
                  <a:cubicBezTo>
                    <a:pt x="21981" y="111180"/>
                    <a:pt x="17732" y="106574"/>
                    <a:pt x="14895" y="101787"/>
                  </a:cubicBezTo>
                  <a:cubicBezTo>
                    <a:pt x="11344" y="95761"/>
                    <a:pt x="8508" y="85129"/>
                    <a:pt x="8508" y="84065"/>
                  </a:cubicBezTo>
                  <a:cubicBezTo>
                    <a:pt x="8508" y="81762"/>
                    <a:pt x="10995" y="81762"/>
                    <a:pt x="11519" y="81762"/>
                  </a:cubicBezTo>
                  <a:cubicBezTo>
                    <a:pt x="14005" y="81762"/>
                    <a:pt x="14180" y="82294"/>
                    <a:pt x="15428" y="87083"/>
                  </a:cubicBezTo>
                  <a:cubicBezTo>
                    <a:pt x="18081" y="97357"/>
                    <a:pt x="21449" y="106218"/>
                    <a:pt x="28369" y="106218"/>
                  </a:cubicBezTo>
                  <a:cubicBezTo>
                    <a:pt x="32976" y="106218"/>
                    <a:pt x="34216" y="102319"/>
                    <a:pt x="34216" y="97530"/>
                  </a:cubicBezTo>
                  <a:cubicBezTo>
                    <a:pt x="34216" y="95586"/>
                    <a:pt x="33866" y="93283"/>
                    <a:pt x="33683" y="92219"/>
                  </a:cubicBezTo>
                  <a:lnTo>
                    <a:pt x="13473" y="11408"/>
                  </a:lnTo>
                  <a:close/>
                  <a:moveTo>
                    <a:pt x="46982" y="89916"/>
                  </a:moveTo>
                  <a:cubicBezTo>
                    <a:pt x="57269" y="103557"/>
                    <a:pt x="66135" y="106218"/>
                    <a:pt x="71807" y="106218"/>
                  </a:cubicBezTo>
                  <a:cubicBezTo>
                    <a:pt x="78726" y="106218"/>
                    <a:pt x="84756" y="101080"/>
                    <a:pt x="84756" y="89028"/>
                  </a:cubicBezTo>
                  <a:cubicBezTo>
                    <a:pt x="84756" y="81762"/>
                    <a:pt x="80856" y="63684"/>
                    <a:pt x="75533" y="53410"/>
                  </a:cubicBezTo>
                  <a:cubicBezTo>
                    <a:pt x="71100" y="44723"/>
                    <a:pt x="62409" y="36220"/>
                    <a:pt x="53369" y="36220"/>
                  </a:cubicBezTo>
                  <a:cubicBezTo>
                    <a:pt x="40777" y="36220"/>
                    <a:pt x="37591" y="49860"/>
                    <a:pt x="37591" y="51639"/>
                  </a:cubicBezTo>
                  <a:cubicBezTo>
                    <a:pt x="37591" y="52345"/>
                    <a:pt x="37941" y="53584"/>
                    <a:pt x="38116" y="54291"/>
                  </a:cubicBezTo>
                  <a:lnTo>
                    <a:pt x="46982" y="89916"/>
                  </a:lnTo>
                  <a:close/>
                </a:path>
              </a:pathLst>
            </a:custGeom>
            <a:solidFill>
              <a:srgbClr val="000000"/>
            </a:solidFill>
            <a:ln w="254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21" name="任意多边形: 形状 820">
              <a:extLst>
                <a:ext uri="{FF2B5EF4-FFF2-40B4-BE49-F238E27FC236}">
                  <a16:creationId xmlns:a16="http://schemas.microsoft.com/office/drawing/2014/main" id="{D3A49604-5DBA-6D53-1BC0-C26AFB393424}"/>
                </a:ext>
              </a:extLst>
            </p:cNvPr>
            <p:cNvSpPr/>
            <p:nvPr/>
          </p:nvSpPr>
          <p:spPr>
            <a:xfrm flipV="1">
              <a:off x="15492372" y="-14490031"/>
              <a:ext cx="53726" cy="119265"/>
            </a:xfrm>
            <a:custGeom>
              <a:avLst/>
              <a:gdLst>
                <a:gd name="connsiteX0" fmla="*/ 49119 w 53726"/>
                <a:gd name="connsiteY0" fmla="*/ 111192 h 119265"/>
                <a:gd name="connsiteX1" fmla="*/ 42024 w 53726"/>
                <a:gd name="connsiteY1" fmla="*/ 117926 h 119265"/>
                <a:gd name="connsiteX2" fmla="*/ 32095 w 53726"/>
                <a:gd name="connsiteY2" fmla="*/ 108184 h 119265"/>
                <a:gd name="connsiteX3" fmla="*/ 39189 w 53726"/>
                <a:gd name="connsiteY3" fmla="*/ 101443 h 119265"/>
                <a:gd name="connsiteX4" fmla="*/ 49119 w 53726"/>
                <a:gd name="connsiteY4" fmla="*/ 111192 h 119265"/>
                <a:gd name="connsiteX5" fmla="*/ 12941 w 53726"/>
                <a:gd name="connsiteY5" fmla="*/ 21162 h 119265"/>
                <a:gd name="connsiteX6" fmla="*/ 11352 w 53726"/>
                <a:gd name="connsiteY6" fmla="*/ 13723 h 119265"/>
                <a:gd name="connsiteX7" fmla="*/ 28194 w 53726"/>
                <a:gd name="connsiteY7" fmla="*/ -1340 h 119265"/>
                <a:gd name="connsiteX8" fmla="*/ 53726 w 53726"/>
                <a:gd name="connsiteY8" fmla="*/ 25775 h 119265"/>
                <a:gd name="connsiteX9" fmla="*/ 50890 w 53726"/>
                <a:gd name="connsiteY9" fmla="*/ 28078 h 119265"/>
                <a:gd name="connsiteX10" fmla="*/ 47522 w 53726"/>
                <a:gd name="connsiteY10" fmla="*/ 25061 h 119265"/>
                <a:gd name="connsiteX11" fmla="*/ 28726 w 53726"/>
                <a:gd name="connsiteY11" fmla="*/ 3623 h 119265"/>
                <a:gd name="connsiteX12" fmla="*/ 24293 w 53726"/>
                <a:gd name="connsiteY12" fmla="*/ 9824 h 119265"/>
                <a:gd name="connsiteX13" fmla="*/ 27129 w 53726"/>
                <a:gd name="connsiteY13" fmla="*/ 21162 h 119265"/>
                <a:gd name="connsiteX14" fmla="*/ 32801 w 53726"/>
                <a:gd name="connsiteY14" fmla="*/ 35344 h 119265"/>
                <a:gd name="connsiteX15" fmla="*/ 41492 w 53726"/>
                <a:gd name="connsiteY15" fmla="*/ 57853 h 119265"/>
                <a:gd name="connsiteX16" fmla="*/ 42557 w 53726"/>
                <a:gd name="connsiteY16" fmla="*/ 63522 h 119265"/>
                <a:gd name="connsiteX17" fmla="*/ 25708 w 53726"/>
                <a:gd name="connsiteY17" fmla="*/ 78583 h 119265"/>
                <a:gd name="connsiteX18" fmla="*/ 0 w 53726"/>
                <a:gd name="connsiteY18" fmla="*/ 51468 h 119265"/>
                <a:gd name="connsiteX19" fmla="*/ 3011 w 53726"/>
                <a:gd name="connsiteY19" fmla="*/ 49167 h 119265"/>
                <a:gd name="connsiteX20" fmla="*/ 6204 w 53726"/>
                <a:gd name="connsiteY20" fmla="*/ 52000 h 119265"/>
                <a:gd name="connsiteX21" fmla="*/ 25175 w 53726"/>
                <a:gd name="connsiteY21" fmla="*/ 73621 h 119265"/>
                <a:gd name="connsiteX22" fmla="*/ 29608 w 53726"/>
                <a:gd name="connsiteY22" fmla="*/ 67421 h 119265"/>
                <a:gd name="connsiteX23" fmla="*/ 24119 w 53726"/>
                <a:gd name="connsiteY23" fmla="*/ 49699 h 119265"/>
                <a:gd name="connsiteX24" fmla="*/ 12941 w 53726"/>
                <a:gd name="connsiteY24" fmla="*/ 21162 h 119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3726" h="119265">
                  <a:moveTo>
                    <a:pt x="49119" y="111192"/>
                  </a:moveTo>
                  <a:cubicBezTo>
                    <a:pt x="49119" y="114027"/>
                    <a:pt x="46989" y="117926"/>
                    <a:pt x="42024" y="117926"/>
                  </a:cubicBezTo>
                  <a:cubicBezTo>
                    <a:pt x="37234" y="117926"/>
                    <a:pt x="32095" y="113320"/>
                    <a:pt x="32095" y="108184"/>
                  </a:cubicBezTo>
                  <a:cubicBezTo>
                    <a:pt x="32095" y="105166"/>
                    <a:pt x="34398" y="101443"/>
                    <a:pt x="39189" y="101443"/>
                  </a:cubicBezTo>
                  <a:cubicBezTo>
                    <a:pt x="44328" y="101443"/>
                    <a:pt x="49119" y="106405"/>
                    <a:pt x="49119" y="111192"/>
                  </a:cubicBezTo>
                  <a:close/>
                  <a:moveTo>
                    <a:pt x="12941" y="21162"/>
                  </a:moveTo>
                  <a:cubicBezTo>
                    <a:pt x="12234" y="18861"/>
                    <a:pt x="11352" y="16731"/>
                    <a:pt x="11352" y="13723"/>
                  </a:cubicBezTo>
                  <a:cubicBezTo>
                    <a:pt x="11352" y="5394"/>
                    <a:pt x="18438" y="-1340"/>
                    <a:pt x="28194" y="-1340"/>
                  </a:cubicBezTo>
                  <a:cubicBezTo>
                    <a:pt x="45925" y="-1340"/>
                    <a:pt x="53726" y="23116"/>
                    <a:pt x="53726" y="25775"/>
                  </a:cubicBezTo>
                  <a:cubicBezTo>
                    <a:pt x="53726" y="28078"/>
                    <a:pt x="51422" y="28078"/>
                    <a:pt x="50890" y="28078"/>
                  </a:cubicBezTo>
                  <a:cubicBezTo>
                    <a:pt x="48404" y="28078"/>
                    <a:pt x="48229" y="27014"/>
                    <a:pt x="47522" y="25061"/>
                  </a:cubicBezTo>
                  <a:cubicBezTo>
                    <a:pt x="43438" y="10888"/>
                    <a:pt x="35638" y="3623"/>
                    <a:pt x="28726" y="3623"/>
                  </a:cubicBezTo>
                  <a:cubicBezTo>
                    <a:pt x="25175" y="3623"/>
                    <a:pt x="24293" y="5926"/>
                    <a:pt x="24293" y="9824"/>
                  </a:cubicBezTo>
                  <a:cubicBezTo>
                    <a:pt x="24293" y="13898"/>
                    <a:pt x="25532" y="17263"/>
                    <a:pt x="27129" y="21162"/>
                  </a:cubicBezTo>
                  <a:cubicBezTo>
                    <a:pt x="28901" y="25951"/>
                    <a:pt x="30855" y="30738"/>
                    <a:pt x="32801" y="35344"/>
                  </a:cubicBezTo>
                  <a:cubicBezTo>
                    <a:pt x="34398" y="39599"/>
                    <a:pt x="40785" y="55725"/>
                    <a:pt x="41492" y="57853"/>
                  </a:cubicBezTo>
                  <a:cubicBezTo>
                    <a:pt x="42024" y="59624"/>
                    <a:pt x="42557" y="61751"/>
                    <a:pt x="42557" y="63522"/>
                  </a:cubicBezTo>
                  <a:cubicBezTo>
                    <a:pt x="42557" y="71850"/>
                    <a:pt x="35462" y="78583"/>
                    <a:pt x="25708" y="78583"/>
                  </a:cubicBezTo>
                  <a:cubicBezTo>
                    <a:pt x="8158" y="78583"/>
                    <a:pt x="0" y="54486"/>
                    <a:pt x="0" y="51468"/>
                  </a:cubicBezTo>
                  <a:cubicBezTo>
                    <a:pt x="0" y="49167"/>
                    <a:pt x="2486" y="49167"/>
                    <a:pt x="3011" y="49167"/>
                  </a:cubicBezTo>
                  <a:cubicBezTo>
                    <a:pt x="5497" y="49167"/>
                    <a:pt x="5672" y="50056"/>
                    <a:pt x="6204" y="52000"/>
                  </a:cubicBezTo>
                  <a:cubicBezTo>
                    <a:pt x="10820" y="67246"/>
                    <a:pt x="18621" y="73621"/>
                    <a:pt x="25175" y="73621"/>
                  </a:cubicBezTo>
                  <a:cubicBezTo>
                    <a:pt x="28019" y="73621"/>
                    <a:pt x="29608" y="72208"/>
                    <a:pt x="29608" y="67421"/>
                  </a:cubicBezTo>
                  <a:cubicBezTo>
                    <a:pt x="29608" y="63347"/>
                    <a:pt x="28551" y="60688"/>
                    <a:pt x="24119" y="49699"/>
                  </a:cubicBezTo>
                  <a:lnTo>
                    <a:pt x="12941" y="21162"/>
                  </a:lnTo>
                  <a:close/>
                </a:path>
              </a:pathLst>
            </a:custGeom>
            <a:solidFill>
              <a:srgbClr val="000000"/>
            </a:solidFill>
            <a:ln w="254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22" name="任意多边形: 形状 821">
              <a:extLst>
                <a:ext uri="{FF2B5EF4-FFF2-40B4-BE49-F238E27FC236}">
                  <a16:creationId xmlns:a16="http://schemas.microsoft.com/office/drawing/2014/main" id="{4194CEFE-440A-B5B5-F4FE-38E3C3F94301}"/>
                </a:ext>
              </a:extLst>
            </p:cNvPr>
            <p:cNvSpPr/>
            <p:nvPr/>
          </p:nvSpPr>
          <p:spPr>
            <a:xfrm flipV="1">
              <a:off x="15574855" y="-14421272"/>
              <a:ext cx="119861" cy="8687"/>
            </a:xfrm>
            <a:custGeom>
              <a:avLst/>
              <a:gdLst>
                <a:gd name="connsiteX0" fmla="*/ 112768 w 119861"/>
                <a:gd name="connsiteY0" fmla="*/ -1338 h 8687"/>
                <a:gd name="connsiteX1" fmla="*/ 119861 w 119861"/>
                <a:gd name="connsiteY1" fmla="*/ 2918 h 8687"/>
                <a:gd name="connsiteX2" fmla="*/ 112768 w 119861"/>
                <a:gd name="connsiteY2" fmla="*/ 7349 h 8687"/>
                <a:gd name="connsiteX3" fmla="*/ 7086 w 119861"/>
                <a:gd name="connsiteY3" fmla="*/ 7349 h 8687"/>
                <a:gd name="connsiteX4" fmla="*/ 0 w 119861"/>
                <a:gd name="connsiteY4" fmla="*/ 3092 h 8687"/>
                <a:gd name="connsiteX5" fmla="*/ 7086 w 119861"/>
                <a:gd name="connsiteY5" fmla="*/ -1338 h 8687"/>
                <a:gd name="connsiteX6" fmla="*/ 112768 w 119861"/>
                <a:gd name="connsiteY6" fmla="*/ -1338 h 8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9861" h="8687">
                  <a:moveTo>
                    <a:pt x="112768" y="-1338"/>
                  </a:moveTo>
                  <a:cubicBezTo>
                    <a:pt x="115603" y="-1338"/>
                    <a:pt x="119861" y="-1338"/>
                    <a:pt x="119861" y="2918"/>
                  </a:cubicBezTo>
                  <a:cubicBezTo>
                    <a:pt x="119861" y="7349"/>
                    <a:pt x="115786" y="7349"/>
                    <a:pt x="112768" y="7349"/>
                  </a:cubicBezTo>
                  <a:lnTo>
                    <a:pt x="7086" y="7349"/>
                  </a:lnTo>
                  <a:cubicBezTo>
                    <a:pt x="4250" y="7349"/>
                    <a:pt x="0" y="7349"/>
                    <a:pt x="0" y="3092"/>
                  </a:cubicBezTo>
                  <a:cubicBezTo>
                    <a:pt x="0" y="-1338"/>
                    <a:pt x="4075" y="-1338"/>
                    <a:pt x="7086" y="-1338"/>
                  </a:cubicBezTo>
                  <a:lnTo>
                    <a:pt x="112768" y="-1338"/>
                  </a:lnTo>
                  <a:close/>
                </a:path>
              </a:pathLst>
            </a:custGeom>
            <a:solidFill>
              <a:srgbClr val="000000"/>
            </a:solidFill>
            <a:ln w="254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23" name="任意多边形: 形状 822">
              <a:extLst>
                <a:ext uri="{FF2B5EF4-FFF2-40B4-BE49-F238E27FC236}">
                  <a16:creationId xmlns:a16="http://schemas.microsoft.com/office/drawing/2014/main" id="{952B489A-9192-2FFC-4B46-B33F72BD8F03}"/>
                </a:ext>
              </a:extLst>
            </p:cNvPr>
            <p:cNvSpPr/>
            <p:nvPr/>
          </p:nvSpPr>
          <p:spPr>
            <a:xfrm flipV="1">
              <a:off x="15733328" y="-14490206"/>
              <a:ext cx="64538" cy="117669"/>
            </a:xfrm>
            <a:custGeom>
              <a:avLst/>
              <a:gdLst>
                <a:gd name="connsiteX0" fmla="*/ 40070 w 64538"/>
                <a:gd name="connsiteY0" fmla="*/ 111375 h 117669"/>
                <a:gd name="connsiteX1" fmla="*/ 34756 w 64538"/>
                <a:gd name="connsiteY1" fmla="*/ 116330 h 117669"/>
                <a:gd name="connsiteX2" fmla="*/ 0 w 64538"/>
                <a:gd name="connsiteY2" fmla="*/ 104991 h 117669"/>
                <a:gd name="connsiteX3" fmla="*/ 0 w 64538"/>
                <a:gd name="connsiteY3" fmla="*/ 98608 h 117669"/>
                <a:gd name="connsiteX4" fmla="*/ 25707 w 64538"/>
                <a:gd name="connsiteY4" fmla="*/ 103570 h 117669"/>
                <a:gd name="connsiteX5" fmla="*/ 25707 w 64538"/>
                <a:gd name="connsiteY5" fmla="*/ 13191 h 117669"/>
                <a:gd name="connsiteX6" fmla="*/ 7976 w 64538"/>
                <a:gd name="connsiteY6" fmla="*/ 5045 h 117669"/>
                <a:gd name="connsiteX7" fmla="*/ 1239 w 64538"/>
                <a:gd name="connsiteY7" fmla="*/ 5045 h 117669"/>
                <a:gd name="connsiteX8" fmla="*/ 1239 w 64538"/>
                <a:gd name="connsiteY8" fmla="*/ -1340 h 117669"/>
                <a:gd name="connsiteX9" fmla="*/ 32801 w 64538"/>
                <a:gd name="connsiteY9" fmla="*/ -632 h 117669"/>
                <a:gd name="connsiteX10" fmla="*/ 64539 w 64538"/>
                <a:gd name="connsiteY10" fmla="*/ -1340 h 117669"/>
                <a:gd name="connsiteX11" fmla="*/ 64539 w 64538"/>
                <a:gd name="connsiteY11" fmla="*/ 5045 h 117669"/>
                <a:gd name="connsiteX12" fmla="*/ 57802 w 64538"/>
                <a:gd name="connsiteY12" fmla="*/ 5045 h 117669"/>
                <a:gd name="connsiteX13" fmla="*/ 40070 w 64538"/>
                <a:gd name="connsiteY13" fmla="*/ 13191 h 117669"/>
                <a:gd name="connsiteX14" fmla="*/ 40070 w 64538"/>
                <a:gd name="connsiteY14" fmla="*/ 111375 h 117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4538" h="117669">
                  <a:moveTo>
                    <a:pt x="40070" y="111375"/>
                  </a:moveTo>
                  <a:cubicBezTo>
                    <a:pt x="40070" y="116155"/>
                    <a:pt x="39721" y="116330"/>
                    <a:pt x="34756" y="116330"/>
                  </a:cubicBezTo>
                  <a:cubicBezTo>
                    <a:pt x="23403" y="105166"/>
                    <a:pt x="7269" y="104991"/>
                    <a:pt x="0" y="104991"/>
                  </a:cubicBezTo>
                  <a:lnTo>
                    <a:pt x="0" y="98608"/>
                  </a:lnTo>
                  <a:cubicBezTo>
                    <a:pt x="4258" y="98608"/>
                    <a:pt x="15960" y="98608"/>
                    <a:pt x="25707" y="103570"/>
                  </a:cubicBezTo>
                  <a:lnTo>
                    <a:pt x="25707" y="13191"/>
                  </a:lnTo>
                  <a:cubicBezTo>
                    <a:pt x="25707" y="7346"/>
                    <a:pt x="25707" y="5045"/>
                    <a:pt x="7976" y="5045"/>
                  </a:cubicBezTo>
                  <a:lnTo>
                    <a:pt x="1239" y="5045"/>
                  </a:lnTo>
                  <a:lnTo>
                    <a:pt x="1239" y="-1340"/>
                  </a:lnTo>
                  <a:cubicBezTo>
                    <a:pt x="4433" y="-1164"/>
                    <a:pt x="26240" y="-632"/>
                    <a:pt x="32801" y="-632"/>
                  </a:cubicBezTo>
                  <a:cubicBezTo>
                    <a:pt x="38299" y="-632"/>
                    <a:pt x="60638" y="-1164"/>
                    <a:pt x="64539" y="-1340"/>
                  </a:cubicBezTo>
                  <a:lnTo>
                    <a:pt x="64539" y="5045"/>
                  </a:lnTo>
                  <a:lnTo>
                    <a:pt x="57802" y="5045"/>
                  </a:lnTo>
                  <a:cubicBezTo>
                    <a:pt x="40070" y="5045"/>
                    <a:pt x="40070" y="7346"/>
                    <a:pt x="40070" y="13191"/>
                  </a:cubicBezTo>
                  <a:lnTo>
                    <a:pt x="40070" y="111375"/>
                  </a:lnTo>
                  <a:close/>
                </a:path>
              </a:pathLst>
            </a:custGeom>
            <a:solidFill>
              <a:srgbClr val="000000"/>
            </a:solidFill>
            <a:ln w="254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sp>
        <p:nvSpPr>
          <p:cNvPr id="1003" name="矩形 1002">
            <a:extLst>
              <a:ext uri="{FF2B5EF4-FFF2-40B4-BE49-F238E27FC236}">
                <a16:creationId xmlns:a16="http://schemas.microsoft.com/office/drawing/2014/main" id="{B0EE543F-E218-4655-2CA8-19C953E18E7D}"/>
              </a:ext>
            </a:extLst>
          </p:cNvPr>
          <p:cNvSpPr/>
          <p:nvPr/>
        </p:nvSpPr>
        <p:spPr>
          <a:xfrm>
            <a:off x="276110" y="1043046"/>
            <a:ext cx="5603759" cy="492442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342900" indent="-342900">
              <a:spcAft>
                <a:spcPts val="1200"/>
              </a:spcAft>
              <a:buFont typeface="Arial" panose="020B0604020202020204" pitchFamily="34" charset="0"/>
              <a:buChar char="•"/>
            </a:pPr>
            <a:r>
              <a:rPr lang="en-US" altLang="zh-CN" sz="2400" dirty="0">
                <a:latin typeface="Palatino"/>
              </a:rPr>
              <a:t>The decoder</a:t>
            </a:r>
          </a:p>
          <a:p>
            <a:pPr>
              <a:spcAft>
                <a:spcPts val="1200"/>
              </a:spcAft>
            </a:pPr>
            <a:endParaRPr lang="en-US" altLang="zh-CN" sz="2400" dirty="0">
              <a:latin typeface="Palatino"/>
            </a:endParaRPr>
          </a:p>
          <a:p>
            <a:pPr marL="342900" indent="-342900">
              <a:spcAft>
                <a:spcPts val="1200"/>
              </a:spcAft>
              <a:buFont typeface="Arial" panose="020B0604020202020204" pitchFamily="34" charset="0"/>
              <a:buChar char="•"/>
            </a:pPr>
            <a:r>
              <a:rPr lang="en-US" altLang="zh-CN" sz="2400" dirty="0">
                <a:latin typeface="Palatino"/>
              </a:rPr>
              <a:t>Each decoder layer</a:t>
            </a:r>
          </a:p>
          <a:p>
            <a:pPr>
              <a:spcAft>
                <a:spcPts val="1200"/>
              </a:spcAft>
            </a:pPr>
            <a:endParaRPr lang="en-US" altLang="zh-CN" sz="2400" dirty="0">
              <a:latin typeface="Palatino"/>
            </a:endParaRPr>
          </a:p>
          <a:p>
            <a:pPr marL="342900" indent="-342900">
              <a:spcAft>
                <a:spcPts val="1200"/>
              </a:spcAft>
              <a:buFont typeface="Arial" panose="020B0604020202020204" pitchFamily="34" charset="0"/>
              <a:buChar char="•"/>
            </a:pPr>
            <a:r>
              <a:rPr lang="en-US" altLang="zh-CN" sz="2400" dirty="0">
                <a:latin typeface="Palatino"/>
              </a:rPr>
              <a:t>Each layer has three </a:t>
            </a:r>
            <a:r>
              <a:rPr lang="en-US" altLang="zh-CN" sz="2400" dirty="0">
                <a:solidFill>
                  <a:srgbClr val="C00000"/>
                </a:solidFill>
                <a:latin typeface="Palatino"/>
              </a:rPr>
              <a:t>sub-layers</a:t>
            </a:r>
          </a:p>
          <a:p>
            <a:pPr marL="742950" lvl="1" indent="-285750">
              <a:buFont typeface="Arial" panose="020B0604020202020204" pitchFamily="34" charset="0"/>
              <a:buChar char="•"/>
            </a:pPr>
            <a:r>
              <a:rPr lang="en-US" altLang="zh-CN" sz="2400" dirty="0">
                <a:latin typeface="Palatino"/>
              </a:rPr>
              <a:t>Multi-head self-attention</a:t>
            </a:r>
          </a:p>
          <a:p>
            <a:pPr marL="742950" lvl="1" indent="-285750">
              <a:buFont typeface="Arial" panose="020B0604020202020204" pitchFamily="34" charset="0"/>
              <a:buChar char="•"/>
            </a:pPr>
            <a:endParaRPr lang="en-US" altLang="zh-CN" sz="2400" dirty="0">
              <a:latin typeface="Palatino"/>
            </a:endParaRPr>
          </a:p>
          <a:p>
            <a:pPr marL="742950" lvl="1" indent="-285750">
              <a:buFont typeface="Arial" panose="020B0604020202020204" pitchFamily="34" charset="0"/>
              <a:buChar char="•"/>
            </a:pPr>
            <a:endParaRPr lang="en-US" altLang="zh-CN" sz="2400" dirty="0">
              <a:latin typeface="Palatino"/>
            </a:endParaRPr>
          </a:p>
          <a:p>
            <a:pPr marL="742950" lvl="1" indent="-285750">
              <a:buFont typeface="Arial" panose="020B0604020202020204" pitchFamily="34" charset="0"/>
              <a:buChar char="•"/>
            </a:pPr>
            <a:endParaRPr lang="en-US" altLang="zh-CN" sz="2400" dirty="0">
              <a:latin typeface="Palatino"/>
            </a:endParaRPr>
          </a:p>
          <a:p>
            <a:pPr marL="742950" lvl="1" indent="-285750">
              <a:buFont typeface="Arial" panose="020B0604020202020204" pitchFamily="34" charset="0"/>
              <a:buChar char="•"/>
            </a:pPr>
            <a:r>
              <a:rPr lang="en-US" altLang="zh-CN" sz="2400" dirty="0">
                <a:latin typeface="Palatino"/>
              </a:rPr>
              <a:t>Multi-head cross attention</a:t>
            </a:r>
          </a:p>
          <a:p>
            <a:pPr lvl="1">
              <a:spcAft>
                <a:spcPts val="1200"/>
              </a:spcAft>
            </a:pPr>
            <a:endParaRPr lang="en-US" altLang="zh-CN" sz="2400" dirty="0">
              <a:latin typeface="Palatino"/>
            </a:endParaRPr>
          </a:p>
        </p:txBody>
      </p:sp>
      <p:grpSp>
        <p:nvGrpSpPr>
          <p:cNvPr id="3356" name="组合 3355" descr="\documentclass{article}&#10;\usepackage{amsmath}&#10;\pagestyle{empty}&#10;\begin{document}&#10;&#10;\begin{gather*}&#10;\mathbf{h}^{out}_{i} = \textsc{DecoderLayer}(\mathbf{H}^{enc}, \mathbf{H}^{in}_{1:i})&#10;\end{gather*}&#10;&#10;\end{document}" title="IguanaTex Shape Display">
            <a:extLst>
              <a:ext uri="{FF2B5EF4-FFF2-40B4-BE49-F238E27FC236}">
                <a16:creationId xmlns:a16="http://schemas.microsoft.com/office/drawing/2014/main" id="{B3A8350B-ADE0-2B03-A88F-4B33D3D7958B}"/>
              </a:ext>
            </a:extLst>
          </p:cNvPr>
          <p:cNvGrpSpPr>
            <a:grpSpLocks noChangeAspect="1"/>
          </p:cNvGrpSpPr>
          <p:nvPr>
            <p:custDataLst>
              <p:tags r:id="rId1"/>
            </p:custDataLst>
          </p:nvPr>
        </p:nvGrpSpPr>
        <p:grpSpPr>
          <a:xfrm>
            <a:off x="749300" y="2679700"/>
            <a:ext cx="3978655" cy="286371"/>
            <a:chOff x="6522382" y="-14951743"/>
            <a:chExt cx="3978655" cy="286371"/>
          </a:xfrm>
        </p:grpSpPr>
        <p:sp>
          <p:nvSpPr>
            <p:cNvPr id="3341" name="任意多边形: 形状 3340">
              <a:extLst>
                <a:ext uri="{FF2B5EF4-FFF2-40B4-BE49-F238E27FC236}">
                  <a16:creationId xmlns:a16="http://schemas.microsoft.com/office/drawing/2014/main" id="{9159896B-CAA1-039B-9873-F38051037BE6}"/>
                </a:ext>
              </a:extLst>
            </p:cNvPr>
            <p:cNvSpPr/>
            <p:nvPr>
              <p:custDataLst>
                <p:tags r:id="rId169"/>
              </p:custDataLst>
            </p:nvPr>
          </p:nvSpPr>
          <p:spPr>
            <a:xfrm flipV="1">
              <a:off x="6522382" y="-14905368"/>
              <a:ext cx="144345" cy="175644"/>
            </a:xfrm>
            <a:custGeom>
              <a:avLst/>
              <a:gdLst>
                <a:gd name="connsiteX0" fmla="*/ 17477 w 144345"/>
                <a:gd name="connsiteY0" fmla="*/ 10515 h 175644"/>
                <a:gd name="connsiteX1" fmla="*/ 0 w 144345"/>
                <a:gd name="connsiteY1" fmla="*/ 10515 h 175644"/>
                <a:gd name="connsiteX2" fmla="*/ 0 w 144345"/>
                <a:gd name="connsiteY2" fmla="*/ -1377 h 175644"/>
                <a:gd name="connsiteX3" fmla="*/ 31912 w 144345"/>
                <a:gd name="connsiteY3" fmla="*/ -616 h 175644"/>
                <a:gd name="connsiteX4" fmla="*/ 63816 w 144345"/>
                <a:gd name="connsiteY4" fmla="*/ -1377 h 175644"/>
                <a:gd name="connsiteX5" fmla="*/ 63816 w 144345"/>
                <a:gd name="connsiteY5" fmla="*/ 10515 h 175644"/>
                <a:gd name="connsiteX6" fmla="*/ 46346 w 144345"/>
                <a:gd name="connsiteY6" fmla="*/ 10515 h 175644"/>
                <a:gd name="connsiteX7" fmla="*/ 46346 w 144345"/>
                <a:gd name="connsiteY7" fmla="*/ 63412 h 175644"/>
                <a:gd name="connsiteX8" fmla="*/ 84073 w 144345"/>
                <a:gd name="connsiteY8" fmla="*/ 103404 h 175644"/>
                <a:gd name="connsiteX9" fmla="*/ 97999 w 144345"/>
                <a:gd name="connsiteY9" fmla="*/ 78854 h 175644"/>
                <a:gd name="connsiteX10" fmla="*/ 97999 w 144345"/>
                <a:gd name="connsiteY10" fmla="*/ 10515 h 175644"/>
                <a:gd name="connsiteX11" fmla="*/ 80530 w 144345"/>
                <a:gd name="connsiteY11" fmla="*/ 10515 h 175644"/>
                <a:gd name="connsiteX12" fmla="*/ 80530 w 144345"/>
                <a:gd name="connsiteY12" fmla="*/ -1377 h 175644"/>
                <a:gd name="connsiteX13" fmla="*/ 112434 w 144345"/>
                <a:gd name="connsiteY13" fmla="*/ -616 h 175644"/>
                <a:gd name="connsiteX14" fmla="*/ 144346 w 144345"/>
                <a:gd name="connsiteY14" fmla="*/ -1377 h 175644"/>
                <a:gd name="connsiteX15" fmla="*/ 144346 w 144345"/>
                <a:gd name="connsiteY15" fmla="*/ 10515 h 175644"/>
                <a:gd name="connsiteX16" fmla="*/ 126868 w 144345"/>
                <a:gd name="connsiteY16" fmla="*/ 10515 h 175644"/>
                <a:gd name="connsiteX17" fmla="*/ 126868 w 144345"/>
                <a:gd name="connsiteY17" fmla="*/ 76067 h 175644"/>
                <a:gd name="connsiteX18" fmla="*/ 87871 w 144345"/>
                <a:gd name="connsiteY18" fmla="*/ 112512 h 175644"/>
                <a:gd name="connsiteX19" fmla="*/ 44821 w 144345"/>
                <a:gd name="connsiteY19" fmla="*/ 87707 h 175644"/>
                <a:gd name="connsiteX20" fmla="*/ 44821 w 144345"/>
                <a:gd name="connsiteY20" fmla="*/ 174267 h 175644"/>
                <a:gd name="connsiteX21" fmla="*/ 0 w 144345"/>
                <a:gd name="connsiteY21" fmla="*/ 172243 h 175644"/>
                <a:gd name="connsiteX22" fmla="*/ 0 w 144345"/>
                <a:gd name="connsiteY22" fmla="*/ 160349 h 175644"/>
                <a:gd name="connsiteX23" fmla="*/ 17477 w 144345"/>
                <a:gd name="connsiteY23" fmla="*/ 150480 h 175644"/>
                <a:gd name="connsiteX24" fmla="*/ 17477 w 144345"/>
                <a:gd name="connsiteY24" fmla="*/ 10515 h 175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44345" h="175644">
                  <a:moveTo>
                    <a:pt x="17477" y="10515"/>
                  </a:moveTo>
                  <a:lnTo>
                    <a:pt x="0" y="10515"/>
                  </a:lnTo>
                  <a:lnTo>
                    <a:pt x="0" y="-1377"/>
                  </a:lnTo>
                  <a:cubicBezTo>
                    <a:pt x="7094" y="-1125"/>
                    <a:pt x="22284" y="-616"/>
                    <a:pt x="31912" y="-616"/>
                  </a:cubicBezTo>
                  <a:cubicBezTo>
                    <a:pt x="41786" y="-616"/>
                    <a:pt x="56729" y="-1125"/>
                    <a:pt x="63816" y="-1377"/>
                  </a:cubicBezTo>
                  <a:lnTo>
                    <a:pt x="63816" y="10515"/>
                  </a:lnTo>
                  <a:lnTo>
                    <a:pt x="46346" y="10515"/>
                  </a:lnTo>
                  <a:lnTo>
                    <a:pt x="46346" y="63412"/>
                  </a:lnTo>
                  <a:cubicBezTo>
                    <a:pt x="46346" y="91003"/>
                    <a:pt x="68121" y="103404"/>
                    <a:pt x="84073" y="103404"/>
                  </a:cubicBezTo>
                  <a:cubicBezTo>
                    <a:pt x="92684" y="103404"/>
                    <a:pt x="97999" y="98085"/>
                    <a:pt x="97999" y="78854"/>
                  </a:cubicBezTo>
                  <a:lnTo>
                    <a:pt x="97999" y="10515"/>
                  </a:lnTo>
                  <a:lnTo>
                    <a:pt x="80530" y="10515"/>
                  </a:lnTo>
                  <a:lnTo>
                    <a:pt x="80530" y="-1377"/>
                  </a:lnTo>
                  <a:cubicBezTo>
                    <a:pt x="87616" y="-1125"/>
                    <a:pt x="102813" y="-616"/>
                    <a:pt x="112434" y="-616"/>
                  </a:cubicBezTo>
                  <a:cubicBezTo>
                    <a:pt x="122308" y="-616"/>
                    <a:pt x="137251" y="-1125"/>
                    <a:pt x="144346" y="-1377"/>
                  </a:cubicBezTo>
                  <a:lnTo>
                    <a:pt x="144346" y="10515"/>
                  </a:lnTo>
                  <a:lnTo>
                    <a:pt x="126868" y="10515"/>
                  </a:lnTo>
                  <a:lnTo>
                    <a:pt x="126868" y="76067"/>
                  </a:lnTo>
                  <a:cubicBezTo>
                    <a:pt x="126868" y="102643"/>
                    <a:pt x="113197" y="112512"/>
                    <a:pt x="87871" y="112512"/>
                  </a:cubicBezTo>
                  <a:cubicBezTo>
                    <a:pt x="63561" y="112512"/>
                    <a:pt x="50652" y="97831"/>
                    <a:pt x="44821" y="87707"/>
                  </a:cubicBezTo>
                  <a:lnTo>
                    <a:pt x="44821" y="174267"/>
                  </a:lnTo>
                  <a:lnTo>
                    <a:pt x="0" y="172243"/>
                  </a:lnTo>
                  <a:lnTo>
                    <a:pt x="0" y="160349"/>
                  </a:lnTo>
                  <a:cubicBezTo>
                    <a:pt x="15706" y="160349"/>
                    <a:pt x="17477" y="160349"/>
                    <a:pt x="17477" y="150480"/>
                  </a:cubicBezTo>
                  <a:lnTo>
                    <a:pt x="17477" y="10515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3342" name="任意多边形: 形状 3341">
              <a:extLst>
                <a:ext uri="{FF2B5EF4-FFF2-40B4-BE49-F238E27FC236}">
                  <a16:creationId xmlns:a16="http://schemas.microsoft.com/office/drawing/2014/main" id="{7F9E6C48-C073-47C0-FEFC-DF546FDA2FE2}"/>
                </a:ext>
              </a:extLst>
            </p:cNvPr>
            <p:cNvSpPr/>
            <p:nvPr>
              <p:custDataLst>
                <p:tags r:id="rId170"/>
              </p:custDataLst>
            </p:nvPr>
          </p:nvSpPr>
          <p:spPr>
            <a:xfrm flipV="1">
              <a:off x="6683790" y="-14945010"/>
              <a:ext cx="276093" cy="112531"/>
            </a:xfrm>
            <a:custGeom>
              <a:avLst/>
              <a:gdLst>
                <a:gd name="connsiteX0" fmla="*/ 83159 w 276093"/>
                <a:gd name="connsiteY0" fmla="*/ 47526 h 112531"/>
                <a:gd name="connsiteX1" fmla="*/ 51065 w 276093"/>
                <a:gd name="connsiteY1" fmla="*/ 78540 h 112531"/>
                <a:gd name="connsiteX2" fmla="*/ 0 w 276093"/>
                <a:gd name="connsiteY2" fmla="*/ 29631 h 112531"/>
                <a:gd name="connsiteX3" fmla="*/ 32269 w 276093"/>
                <a:gd name="connsiteY3" fmla="*/ -1383 h 112531"/>
                <a:gd name="connsiteX4" fmla="*/ 83159 w 276093"/>
                <a:gd name="connsiteY4" fmla="*/ 47526 h 112531"/>
                <a:gd name="connsiteX5" fmla="*/ 32444 w 276093"/>
                <a:gd name="connsiteY5" fmla="*/ 3579 h 112531"/>
                <a:gd name="connsiteX6" fmla="*/ 14712 w 276093"/>
                <a:gd name="connsiteY6" fmla="*/ 23248 h 112531"/>
                <a:gd name="connsiteX7" fmla="*/ 25000 w 276093"/>
                <a:gd name="connsiteY7" fmla="*/ 57983 h 112531"/>
                <a:gd name="connsiteX8" fmla="*/ 50890 w 276093"/>
                <a:gd name="connsiteY8" fmla="*/ 73577 h 112531"/>
                <a:gd name="connsiteX9" fmla="*/ 68622 w 276093"/>
                <a:gd name="connsiteY9" fmla="*/ 53911 h 112531"/>
                <a:gd name="connsiteX10" fmla="*/ 58691 w 276093"/>
                <a:gd name="connsiteY10" fmla="*/ 19706 h 112531"/>
                <a:gd name="connsiteX11" fmla="*/ 32444 w 276093"/>
                <a:gd name="connsiteY11" fmla="*/ 3579 h 112531"/>
                <a:gd name="connsiteX12" fmla="*/ 163975 w 276093"/>
                <a:gd name="connsiteY12" fmla="*/ 29099 h 112531"/>
                <a:gd name="connsiteX13" fmla="*/ 161139 w 276093"/>
                <a:gd name="connsiteY13" fmla="*/ 18642 h 112531"/>
                <a:gd name="connsiteX14" fmla="*/ 139690 w 276093"/>
                <a:gd name="connsiteY14" fmla="*/ 3579 h 112531"/>
                <a:gd name="connsiteX15" fmla="*/ 127448 w 276093"/>
                <a:gd name="connsiteY15" fmla="*/ 18285 h 112531"/>
                <a:gd name="connsiteX16" fmla="*/ 137378 w 276093"/>
                <a:gd name="connsiteY16" fmla="*/ 54260 h 112531"/>
                <a:gd name="connsiteX17" fmla="*/ 139865 w 276093"/>
                <a:gd name="connsiteY17" fmla="*/ 63304 h 112531"/>
                <a:gd name="connsiteX18" fmla="*/ 123015 w 276093"/>
                <a:gd name="connsiteY18" fmla="*/ 78540 h 112531"/>
                <a:gd name="connsiteX19" fmla="*/ 97308 w 276093"/>
                <a:gd name="connsiteY19" fmla="*/ 51425 h 112531"/>
                <a:gd name="connsiteX20" fmla="*/ 100319 w 276093"/>
                <a:gd name="connsiteY20" fmla="*/ 49124 h 112531"/>
                <a:gd name="connsiteX21" fmla="*/ 103512 w 276093"/>
                <a:gd name="connsiteY21" fmla="*/ 51957 h 112531"/>
                <a:gd name="connsiteX22" fmla="*/ 122483 w 276093"/>
                <a:gd name="connsiteY22" fmla="*/ 73577 h 112531"/>
                <a:gd name="connsiteX23" fmla="*/ 126916 w 276093"/>
                <a:gd name="connsiteY23" fmla="*/ 67376 h 112531"/>
                <a:gd name="connsiteX24" fmla="*/ 123730 w 276093"/>
                <a:gd name="connsiteY24" fmla="*/ 55506 h 112531"/>
                <a:gd name="connsiteX25" fmla="*/ 114150 w 276093"/>
                <a:gd name="connsiteY25" fmla="*/ 21118 h 112531"/>
                <a:gd name="connsiteX26" fmla="*/ 120711 w 276093"/>
                <a:gd name="connsiteY26" fmla="*/ 4287 h 112531"/>
                <a:gd name="connsiteX27" fmla="*/ 138975 w 276093"/>
                <a:gd name="connsiteY27" fmla="*/ -1383 h 112531"/>
                <a:gd name="connsiteX28" fmla="*/ 162029 w 276093"/>
                <a:gd name="connsiteY28" fmla="*/ 10313 h 112531"/>
                <a:gd name="connsiteX29" fmla="*/ 179935 w 276093"/>
                <a:gd name="connsiteY29" fmla="*/ -1383 h 112531"/>
                <a:gd name="connsiteX30" fmla="*/ 193941 w 276093"/>
                <a:gd name="connsiteY30" fmla="*/ 8010 h 112531"/>
                <a:gd name="connsiteX31" fmla="*/ 200328 w 276093"/>
                <a:gd name="connsiteY31" fmla="*/ 25732 h 112531"/>
                <a:gd name="connsiteX32" fmla="*/ 197317 w 276093"/>
                <a:gd name="connsiteY32" fmla="*/ 28035 h 112531"/>
                <a:gd name="connsiteX33" fmla="*/ 193409 w 276093"/>
                <a:gd name="connsiteY33" fmla="*/ 22541 h 112531"/>
                <a:gd name="connsiteX34" fmla="*/ 180467 w 276093"/>
                <a:gd name="connsiteY34" fmla="*/ 3579 h 112531"/>
                <a:gd name="connsiteX35" fmla="*/ 174621 w 276093"/>
                <a:gd name="connsiteY35" fmla="*/ 12257 h 112531"/>
                <a:gd name="connsiteX36" fmla="*/ 177274 w 276093"/>
                <a:gd name="connsiteY36" fmla="*/ 26264 h 112531"/>
                <a:gd name="connsiteX37" fmla="*/ 181175 w 276093"/>
                <a:gd name="connsiteY37" fmla="*/ 42215 h 112531"/>
                <a:gd name="connsiteX38" fmla="*/ 185258 w 276093"/>
                <a:gd name="connsiteY38" fmla="*/ 57983 h 112531"/>
                <a:gd name="connsiteX39" fmla="*/ 188268 w 276093"/>
                <a:gd name="connsiteY39" fmla="*/ 71101 h 112531"/>
                <a:gd name="connsiteX40" fmla="*/ 182422 w 276093"/>
                <a:gd name="connsiteY40" fmla="*/ 76770 h 112531"/>
                <a:gd name="connsiteX41" fmla="*/ 173199 w 276093"/>
                <a:gd name="connsiteY41" fmla="*/ 65955 h 112531"/>
                <a:gd name="connsiteX42" fmla="*/ 163975 w 276093"/>
                <a:gd name="connsiteY42" fmla="*/ 29099 h 112531"/>
                <a:gd name="connsiteX43" fmla="*/ 252333 w 276093"/>
                <a:gd name="connsiteY43" fmla="*/ 70386 h 112531"/>
                <a:gd name="connsiteX44" fmla="*/ 270412 w 276093"/>
                <a:gd name="connsiteY44" fmla="*/ 70386 h 112531"/>
                <a:gd name="connsiteX45" fmla="*/ 276094 w 276093"/>
                <a:gd name="connsiteY45" fmla="*/ 74285 h 112531"/>
                <a:gd name="connsiteX46" fmla="*/ 270771 w 276093"/>
                <a:gd name="connsiteY46" fmla="*/ 76770 h 112531"/>
                <a:gd name="connsiteX47" fmla="*/ 253929 w 276093"/>
                <a:gd name="connsiteY47" fmla="*/ 76770 h 112531"/>
                <a:gd name="connsiteX48" fmla="*/ 260482 w 276093"/>
                <a:gd name="connsiteY48" fmla="*/ 102995 h 112531"/>
                <a:gd name="connsiteX49" fmla="*/ 261017 w 276093"/>
                <a:gd name="connsiteY49" fmla="*/ 105479 h 112531"/>
                <a:gd name="connsiteX50" fmla="*/ 254994 w 276093"/>
                <a:gd name="connsiteY50" fmla="*/ 111149 h 112531"/>
                <a:gd name="connsiteX51" fmla="*/ 246653 w 276093"/>
                <a:gd name="connsiteY51" fmla="*/ 103527 h 112531"/>
                <a:gd name="connsiteX52" fmla="*/ 239916 w 276093"/>
                <a:gd name="connsiteY52" fmla="*/ 76770 h 112531"/>
                <a:gd name="connsiteX53" fmla="*/ 221834 w 276093"/>
                <a:gd name="connsiteY53" fmla="*/ 76770 h 112531"/>
                <a:gd name="connsiteX54" fmla="*/ 216154 w 276093"/>
                <a:gd name="connsiteY54" fmla="*/ 72872 h 112531"/>
                <a:gd name="connsiteX55" fmla="*/ 221477 w 276093"/>
                <a:gd name="connsiteY55" fmla="*/ 70386 h 112531"/>
                <a:gd name="connsiteX56" fmla="*/ 238319 w 276093"/>
                <a:gd name="connsiteY56" fmla="*/ 70386 h 112531"/>
                <a:gd name="connsiteX57" fmla="*/ 227864 w 276093"/>
                <a:gd name="connsiteY57" fmla="*/ 28567 h 112531"/>
                <a:gd name="connsiteX58" fmla="*/ 225203 w 276093"/>
                <a:gd name="connsiteY58" fmla="*/ 15450 h 112531"/>
                <a:gd name="connsiteX59" fmla="*/ 244175 w 276093"/>
                <a:gd name="connsiteY59" fmla="*/ -1383 h 112531"/>
                <a:gd name="connsiteX60" fmla="*/ 275029 w 276093"/>
                <a:gd name="connsiteY60" fmla="*/ 25732 h 112531"/>
                <a:gd name="connsiteX61" fmla="*/ 272191 w 276093"/>
                <a:gd name="connsiteY61" fmla="*/ 28035 h 112531"/>
                <a:gd name="connsiteX62" fmla="*/ 268467 w 276093"/>
                <a:gd name="connsiteY62" fmla="*/ 24668 h 112531"/>
                <a:gd name="connsiteX63" fmla="*/ 244706 w 276093"/>
                <a:gd name="connsiteY63" fmla="*/ 3579 h 112531"/>
                <a:gd name="connsiteX64" fmla="*/ 238501 w 276093"/>
                <a:gd name="connsiteY64" fmla="*/ 12257 h 112531"/>
                <a:gd name="connsiteX65" fmla="*/ 239566 w 276093"/>
                <a:gd name="connsiteY65" fmla="*/ 19531 h 112531"/>
                <a:gd name="connsiteX66" fmla="*/ 252333 w 276093"/>
                <a:gd name="connsiteY66" fmla="*/ 70386 h 112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276093" h="112531">
                  <a:moveTo>
                    <a:pt x="83159" y="47526"/>
                  </a:moveTo>
                  <a:cubicBezTo>
                    <a:pt x="83159" y="67202"/>
                    <a:pt x="68439" y="78540"/>
                    <a:pt x="51065" y="78540"/>
                  </a:cubicBezTo>
                  <a:cubicBezTo>
                    <a:pt x="24826" y="78540"/>
                    <a:pt x="0" y="53911"/>
                    <a:pt x="0" y="29631"/>
                  </a:cubicBezTo>
                  <a:cubicBezTo>
                    <a:pt x="0" y="11909"/>
                    <a:pt x="12941" y="-1383"/>
                    <a:pt x="32269" y="-1383"/>
                  </a:cubicBezTo>
                  <a:cubicBezTo>
                    <a:pt x="57627" y="-1383"/>
                    <a:pt x="83159" y="22009"/>
                    <a:pt x="83159" y="47526"/>
                  </a:cubicBezTo>
                  <a:close/>
                  <a:moveTo>
                    <a:pt x="32444" y="3579"/>
                  </a:moveTo>
                  <a:cubicBezTo>
                    <a:pt x="23578" y="3579"/>
                    <a:pt x="14712" y="9249"/>
                    <a:pt x="14712" y="23248"/>
                  </a:cubicBezTo>
                  <a:cubicBezTo>
                    <a:pt x="14712" y="30511"/>
                    <a:pt x="18081" y="47884"/>
                    <a:pt x="25000" y="57983"/>
                  </a:cubicBezTo>
                  <a:cubicBezTo>
                    <a:pt x="32627" y="68973"/>
                    <a:pt x="42906" y="73577"/>
                    <a:pt x="50890" y="73577"/>
                  </a:cubicBezTo>
                  <a:cubicBezTo>
                    <a:pt x="60463" y="73577"/>
                    <a:pt x="68622" y="67019"/>
                    <a:pt x="68622" y="53911"/>
                  </a:cubicBezTo>
                  <a:cubicBezTo>
                    <a:pt x="68622" y="49655"/>
                    <a:pt x="66492" y="32107"/>
                    <a:pt x="58691" y="19706"/>
                  </a:cubicBezTo>
                  <a:cubicBezTo>
                    <a:pt x="51955" y="9249"/>
                    <a:pt x="41309" y="3579"/>
                    <a:pt x="32444" y="3579"/>
                  </a:cubicBezTo>
                  <a:close/>
                  <a:moveTo>
                    <a:pt x="163975" y="29099"/>
                  </a:moveTo>
                  <a:cubicBezTo>
                    <a:pt x="163093" y="25549"/>
                    <a:pt x="161497" y="18817"/>
                    <a:pt x="161139" y="18642"/>
                  </a:cubicBezTo>
                  <a:cubicBezTo>
                    <a:pt x="157771" y="13148"/>
                    <a:pt x="150677" y="3579"/>
                    <a:pt x="139690" y="3579"/>
                  </a:cubicBezTo>
                  <a:cubicBezTo>
                    <a:pt x="127448" y="3579"/>
                    <a:pt x="127448" y="15100"/>
                    <a:pt x="127448" y="18285"/>
                  </a:cubicBezTo>
                  <a:cubicBezTo>
                    <a:pt x="127448" y="28740"/>
                    <a:pt x="132413" y="41326"/>
                    <a:pt x="137378" y="54260"/>
                  </a:cubicBezTo>
                  <a:cubicBezTo>
                    <a:pt x="138800" y="57809"/>
                    <a:pt x="139865" y="60461"/>
                    <a:pt x="139865" y="63304"/>
                  </a:cubicBezTo>
                  <a:cubicBezTo>
                    <a:pt x="139865" y="72514"/>
                    <a:pt x="132064" y="78540"/>
                    <a:pt x="123015" y="78540"/>
                  </a:cubicBezTo>
                  <a:cubicBezTo>
                    <a:pt x="105284" y="78540"/>
                    <a:pt x="97308" y="54260"/>
                    <a:pt x="97308" y="51425"/>
                  </a:cubicBezTo>
                  <a:cubicBezTo>
                    <a:pt x="97308" y="49124"/>
                    <a:pt x="99794" y="49124"/>
                    <a:pt x="100319" y="49124"/>
                  </a:cubicBezTo>
                  <a:cubicBezTo>
                    <a:pt x="102805" y="49124"/>
                    <a:pt x="102980" y="50012"/>
                    <a:pt x="103512" y="51957"/>
                  </a:cubicBezTo>
                  <a:cubicBezTo>
                    <a:pt x="107770" y="66487"/>
                    <a:pt x="115571" y="73577"/>
                    <a:pt x="122483" y="73577"/>
                  </a:cubicBezTo>
                  <a:cubicBezTo>
                    <a:pt x="125502" y="73577"/>
                    <a:pt x="126916" y="71633"/>
                    <a:pt x="126916" y="67376"/>
                  </a:cubicBezTo>
                  <a:cubicBezTo>
                    <a:pt x="126916" y="63304"/>
                    <a:pt x="125502" y="59580"/>
                    <a:pt x="123730" y="55506"/>
                  </a:cubicBezTo>
                  <a:cubicBezTo>
                    <a:pt x="114150" y="31043"/>
                    <a:pt x="114150" y="25907"/>
                    <a:pt x="114150" y="21118"/>
                  </a:cubicBezTo>
                  <a:cubicBezTo>
                    <a:pt x="114150" y="18110"/>
                    <a:pt x="114150" y="9956"/>
                    <a:pt x="120711" y="4287"/>
                  </a:cubicBezTo>
                  <a:cubicBezTo>
                    <a:pt x="125859" y="31"/>
                    <a:pt x="132771" y="-1383"/>
                    <a:pt x="138975" y="-1383"/>
                  </a:cubicBezTo>
                  <a:cubicBezTo>
                    <a:pt x="150144" y="-1383"/>
                    <a:pt x="156174" y="4643"/>
                    <a:pt x="162029" y="10313"/>
                  </a:cubicBezTo>
                  <a:cubicBezTo>
                    <a:pt x="165929" y="-1032"/>
                    <a:pt x="177806" y="-1383"/>
                    <a:pt x="179935" y="-1383"/>
                  </a:cubicBezTo>
                  <a:cubicBezTo>
                    <a:pt x="185965" y="-1383"/>
                    <a:pt x="190573" y="2159"/>
                    <a:pt x="193941" y="8010"/>
                  </a:cubicBezTo>
                  <a:cubicBezTo>
                    <a:pt x="197841" y="14919"/>
                    <a:pt x="200328" y="25200"/>
                    <a:pt x="200328" y="25732"/>
                  </a:cubicBezTo>
                  <a:cubicBezTo>
                    <a:pt x="200328" y="28035"/>
                    <a:pt x="197841" y="28035"/>
                    <a:pt x="197317" y="28035"/>
                  </a:cubicBezTo>
                  <a:cubicBezTo>
                    <a:pt x="194831" y="28035"/>
                    <a:pt x="194656" y="27328"/>
                    <a:pt x="193409" y="22541"/>
                  </a:cubicBezTo>
                  <a:cubicBezTo>
                    <a:pt x="191287" y="14211"/>
                    <a:pt x="187919" y="3579"/>
                    <a:pt x="180467" y="3579"/>
                  </a:cubicBezTo>
                  <a:cubicBezTo>
                    <a:pt x="175860" y="3579"/>
                    <a:pt x="174621" y="7653"/>
                    <a:pt x="174621" y="12257"/>
                  </a:cubicBezTo>
                  <a:cubicBezTo>
                    <a:pt x="174621" y="15275"/>
                    <a:pt x="176035" y="21650"/>
                    <a:pt x="177274" y="26264"/>
                  </a:cubicBezTo>
                  <a:cubicBezTo>
                    <a:pt x="178521" y="31043"/>
                    <a:pt x="180293" y="38309"/>
                    <a:pt x="181175" y="42215"/>
                  </a:cubicBezTo>
                  <a:lnTo>
                    <a:pt x="185258" y="57983"/>
                  </a:lnTo>
                  <a:cubicBezTo>
                    <a:pt x="186322" y="62415"/>
                    <a:pt x="188268" y="70211"/>
                    <a:pt x="188268" y="71101"/>
                  </a:cubicBezTo>
                  <a:cubicBezTo>
                    <a:pt x="188268" y="74641"/>
                    <a:pt x="185433" y="76770"/>
                    <a:pt x="182422" y="76770"/>
                  </a:cubicBezTo>
                  <a:cubicBezTo>
                    <a:pt x="175860" y="76770"/>
                    <a:pt x="174621" y="71633"/>
                    <a:pt x="173199" y="65955"/>
                  </a:cubicBezTo>
                  <a:lnTo>
                    <a:pt x="163975" y="29099"/>
                  </a:lnTo>
                  <a:close/>
                  <a:moveTo>
                    <a:pt x="252333" y="70386"/>
                  </a:moveTo>
                  <a:lnTo>
                    <a:pt x="270412" y="70386"/>
                  </a:lnTo>
                  <a:cubicBezTo>
                    <a:pt x="273780" y="70386"/>
                    <a:pt x="276094" y="70386"/>
                    <a:pt x="276094" y="74285"/>
                  </a:cubicBezTo>
                  <a:cubicBezTo>
                    <a:pt x="276094" y="76770"/>
                    <a:pt x="273780" y="76770"/>
                    <a:pt x="270771" y="76770"/>
                  </a:cubicBezTo>
                  <a:lnTo>
                    <a:pt x="253929" y="76770"/>
                  </a:lnTo>
                  <a:lnTo>
                    <a:pt x="260482" y="102995"/>
                  </a:lnTo>
                  <a:cubicBezTo>
                    <a:pt x="260665" y="103884"/>
                    <a:pt x="261017" y="104766"/>
                    <a:pt x="261017" y="105479"/>
                  </a:cubicBezTo>
                  <a:cubicBezTo>
                    <a:pt x="261017" y="108672"/>
                    <a:pt x="258538" y="111149"/>
                    <a:pt x="254994" y="111149"/>
                  </a:cubicBezTo>
                  <a:cubicBezTo>
                    <a:pt x="250561" y="111149"/>
                    <a:pt x="247899" y="108139"/>
                    <a:pt x="246653" y="103527"/>
                  </a:cubicBezTo>
                  <a:cubicBezTo>
                    <a:pt x="245413" y="99097"/>
                    <a:pt x="247716" y="107609"/>
                    <a:pt x="239916" y="76770"/>
                  </a:cubicBezTo>
                  <a:lnTo>
                    <a:pt x="221834" y="76770"/>
                  </a:lnTo>
                  <a:cubicBezTo>
                    <a:pt x="218466" y="76770"/>
                    <a:pt x="216154" y="76770"/>
                    <a:pt x="216154" y="72872"/>
                  </a:cubicBezTo>
                  <a:cubicBezTo>
                    <a:pt x="216154" y="70386"/>
                    <a:pt x="218284" y="70386"/>
                    <a:pt x="221477" y="70386"/>
                  </a:cubicBezTo>
                  <a:lnTo>
                    <a:pt x="238319" y="70386"/>
                  </a:lnTo>
                  <a:lnTo>
                    <a:pt x="227864" y="28567"/>
                  </a:lnTo>
                  <a:cubicBezTo>
                    <a:pt x="226800" y="24136"/>
                    <a:pt x="225203" y="17752"/>
                    <a:pt x="225203" y="15450"/>
                  </a:cubicBezTo>
                  <a:cubicBezTo>
                    <a:pt x="225203" y="4994"/>
                    <a:pt x="234068" y="-1383"/>
                    <a:pt x="244175" y="-1383"/>
                  </a:cubicBezTo>
                  <a:cubicBezTo>
                    <a:pt x="263859" y="-1383"/>
                    <a:pt x="275029" y="23429"/>
                    <a:pt x="275029" y="25732"/>
                  </a:cubicBezTo>
                  <a:cubicBezTo>
                    <a:pt x="275029" y="28035"/>
                    <a:pt x="272726" y="28035"/>
                    <a:pt x="272191" y="28035"/>
                  </a:cubicBezTo>
                  <a:cubicBezTo>
                    <a:pt x="270064" y="28035"/>
                    <a:pt x="269881" y="27677"/>
                    <a:pt x="268467" y="24668"/>
                  </a:cubicBezTo>
                  <a:cubicBezTo>
                    <a:pt x="263503" y="13504"/>
                    <a:pt x="254460" y="3579"/>
                    <a:pt x="244706" y="3579"/>
                  </a:cubicBezTo>
                  <a:cubicBezTo>
                    <a:pt x="240980" y="3579"/>
                    <a:pt x="238501" y="5882"/>
                    <a:pt x="238501" y="12257"/>
                  </a:cubicBezTo>
                  <a:cubicBezTo>
                    <a:pt x="238501" y="14036"/>
                    <a:pt x="239208" y="17752"/>
                    <a:pt x="239566" y="19531"/>
                  </a:cubicBezTo>
                  <a:lnTo>
                    <a:pt x="252333" y="70386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3343" name="任意多边形: 形状 3342">
              <a:extLst>
                <a:ext uri="{FF2B5EF4-FFF2-40B4-BE49-F238E27FC236}">
                  <a16:creationId xmlns:a16="http://schemas.microsoft.com/office/drawing/2014/main" id="{84553932-8828-B8AF-5CAA-11CCB82F0073}"/>
                </a:ext>
              </a:extLst>
            </p:cNvPr>
            <p:cNvSpPr/>
            <p:nvPr>
              <p:custDataLst>
                <p:tags r:id="rId171"/>
              </p:custDataLst>
            </p:nvPr>
          </p:nvSpPr>
          <p:spPr>
            <a:xfrm flipV="1">
              <a:off x="6681129" y="-14784637"/>
              <a:ext cx="53726" cy="119265"/>
            </a:xfrm>
            <a:custGeom>
              <a:avLst/>
              <a:gdLst>
                <a:gd name="connsiteX0" fmla="*/ 49118 w 53726"/>
                <a:gd name="connsiteY0" fmla="*/ 111162 h 119265"/>
                <a:gd name="connsiteX1" fmla="*/ 42025 w 53726"/>
                <a:gd name="connsiteY1" fmla="*/ 117895 h 119265"/>
                <a:gd name="connsiteX2" fmla="*/ 32094 w 53726"/>
                <a:gd name="connsiteY2" fmla="*/ 108153 h 119265"/>
                <a:gd name="connsiteX3" fmla="*/ 39189 w 53726"/>
                <a:gd name="connsiteY3" fmla="*/ 101412 h 119265"/>
                <a:gd name="connsiteX4" fmla="*/ 49118 w 53726"/>
                <a:gd name="connsiteY4" fmla="*/ 111162 h 119265"/>
                <a:gd name="connsiteX5" fmla="*/ 12941 w 53726"/>
                <a:gd name="connsiteY5" fmla="*/ 21131 h 119265"/>
                <a:gd name="connsiteX6" fmla="*/ 11352 w 53726"/>
                <a:gd name="connsiteY6" fmla="*/ 13692 h 119265"/>
                <a:gd name="connsiteX7" fmla="*/ 28194 w 53726"/>
                <a:gd name="connsiteY7" fmla="*/ -1370 h 119265"/>
                <a:gd name="connsiteX8" fmla="*/ 53726 w 53726"/>
                <a:gd name="connsiteY8" fmla="*/ 25745 h 119265"/>
                <a:gd name="connsiteX9" fmla="*/ 50890 w 53726"/>
                <a:gd name="connsiteY9" fmla="*/ 28048 h 119265"/>
                <a:gd name="connsiteX10" fmla="*/ 47522 w 53726"/>
                <a:gd name="connsiteY10" fmla="*/ 25030 h 119265"/>
                <a:gd name="connsiteX11" fmla="*/ 28726 w 53726"/>
                <a:gd name="connsiteY11" fmla="*/ 3592 h 119265"/>
                <a:gd name="connsiteX12" fmla="*/ 24293 w 53726"/>
                <a:gd name="connsiteY12" fmla="*/ 9794 h 119265"/>
                <a:gd name="connsiteX13" fmla="*/ 27129 w 53726"/>
                <a:gd name="connsiteY13" fmla="*/ 21131 h 119265"/>
                <a:gd name="connsiteX14" fmla="*/ 32801 w 53726"/>
                <a:gd name="connsiteY14" fmla="*/ 35313 h 119265"/>
                <a:gd name="connsiteX15" fmla="*/ 41492 w 53726"/>
                <a:gd name="connsiteY15" fmla="*/ 57822 h 119265"/>
                <a:gd name="connsiteX16" fmla="*/ 42557 w 53726"/>
                <a:gd name="connsiteY16" fmla="*/ 63492 h 119265"/>
                <a:gd name="connsiteX17" fmla="*/ 25707 w 53726"/>
                <a:gd name="connsiteY17" fmla="*/ 78553 h 119265"/>
                <a:gd name="connsiteX18" fmla="*/ 0 w 53726"/>
                <a:gd name="connsiteY18" fmla="*/ 51438 h 119265"/>
                <a:gd name="connsiteX19" fmla="*/ 3011 w 53726"/>
                <a:gd name="connsiteY19" fmla="*/ 49136 h 119265"/>
                <a:gd name="connsiteX20" fmla="*/ 6204 w 53726"/>
                <a:gd name="connsiteY20" fmla="*/ 51970 h 119265"/>
                <a:gd name="connsiteX21" fmla="*/ 25175 w 53726"/>
                <a:gd name="connsiteY21" fmla="*/ 73590 h 119265"/>
                <a:gd name="connsiteX22" fmla="*/ 29608 w 53726"/>
                <a:gd name="connsiteY22" fmla="*/ 67390 h 119265"/>
                <a:gd name="connsiteX23" fmla="*/ 24118 w 53726"/>
                <a:gd name="connsiteY23" fmla="*/ 49668 h 119265"/>
                <a:gd name="connsiteX24" fmla="*/ 12941 w 53726"/>
                <a:gd name="connsiteY24" fmla="*/ 21131 h 119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3726" h="119265">
                  <a:moveTo>
                    <a:pt x="49118" y="111162"/>
                  </a:moveTo>
                  <a:cubicBezTo>
                    <a:pt x="49118" y="113997"/>
                    <a:pt x="46990" y="117895"/>
                    <a:pt x="42025" y="117895"/>
                  </a:cubicBezTo>
                  <a:cubicBezTo>
                    <a:pt x="37234" y="117895"/>
                    <a:pt x="32094" y="113290"/>
                    <a:pt x="32094" y="108153"/>
                  </a:cubicBezTo>
                  <a:cubicBezTo>
                    <a:pt x="32094" y="105136"/>
                    <a:pt x="34398" y="101412"/>
                    <a:pt x="39189" y="101412"/>
                  </a:cubicBezTo>
                  <a:cubicBezTo>
                    <a:pt x="44328" y="101412"/>
                    <a:pt x="49118" y="106375"/>
                    <a:pt x="49118" y="111162"/>
                  </a:cubicBezTo>
                  <a:close/>
                  <a:moveTo>
                    <a:pt x="12941" y="21131"/>
                  </a:moveTo>
                  <a:cubicBezTo>
                    <a:pt x="12234" y="18830"/>
                    <a:pt x="11352" y="16701"/>
                    <a:pt x="11352" y="13692"/>
                  </a:cubicBezTo>
                  <a:cubicBezTo>
                    <a:pt x="11352" y="5363"/>
                    <a:pt x="18438" y="-1370"/>
                    <a:pt x="28194" y="-1370"/>
                  </a:cubicBezTo>
                  <a:cubicBezTo>
                    <a:pt x="45925" y="-1370"/>
                    <a:pt x="53726" y="23085"/>
                    <a:pt x="53726" y="25745"/>
                  </a:cubicBezTo>
                  <a:cubicBezTo>
                    <a:pt x="53726" y="28048"/>
                    <a:pt x="51423" y="28048"/>
                    <a:pt x="50890" y="28048"/>
                  </a:cubicBezTo>
                  <a:cubicBezTo>
                    <a:pt x="48404" y="28048"/>
                    <a:pt x="48229" y="26984"/>
                    <a:pt x="47522" y="25030"/>
                  </a:cubicBezTo>
                  <a:cubicBezTo>
                    <a:pt x="43439" y="10858"/>
                    <a:pt x="35637" y="3592"/>
                    <a:pt x="28726" y="3592"/>
                  </a:cubicBezTo>
                  <a:cubicBezTo>
                    <a:pt x="25175" y="3592"/>
                    <a:pt x="24293" y="5895"/>
                    <a:pt x="24293" y="9794"/>
                  </a:cubicBezTo>
                  <a:cubicBezTo>
                    <a:pt x="24293" y="13868"/>
                    <a:pt x="25532" y="17234"/>
                    <a:pt x="27129" y="21131"/>
                  </a:cubicBezTo>
                  <a:cubicBezTo>
                    <a:pt x="28901" y="25920"/>
                    <a:pt x="30855" y="30707"/>
                    <a:pt x="32801" y="35313"/>
                  </a:cubicBezTo>
                  <a:cubicBezTo>
                    <a:pt x="34398" y="39568"/>
                    <a:pt x="40785" y="55695"/>
                    <a:pt x="41492" y="57822"/>
                  </a:cubicBezTo>
                  <a:cubicBezTo>
                    <a:pt x="42025" y="59593"/>
                    <a:pt x="42557" y="61721"/>
                    <a:pt x="42557" y="63492"/>
                  </a:cubicBezTo>
                  <a:cubicBezTo>
                    <a:pt x="42557" y="71819"/>
                    <a:pt x="35463" y="78553"/>
                    <a:pt x="25707" y="78553"/>
                  </a:cubicBezTo>
                  <a:cubicBezTo>
                    <a:pt x="8159" y="78553"/>
                    <a:pt x="0" y="54456"/>
                    <a:pt x="0" y="51438"/>
                  </a:cubicBezTo>
                  <a:cubicBezTo>
                    <a:pt x="0" y="49136"/>
                    <a:pt x="2486" y="49136"/>
                    <a:pt x="3011" y="49136"/>
                  </a:cubicBezTo>
                  <a:cubicBezTo>
                    <a:pt x="5497" y="49136"/>
                    <a:pt x="5672" y="50025"/>
                    <a:pt x="6204" y="51970"/>
                  </a:cubicBezTo>
                  <a:cubicBezTo>
                    <a:pt x="10820" y="67215"/>
                    <a:pt x="18621" y="73590"/>
                    <a:pt x="25175" y="73590"/>
                  </a:cubicBezTo>
                  <a:cubicBezTo>
                    <a:pt x="28019" y="73590"/>
                    <a:pt x="29608" y="72178"/>
                    <a:pt x="29608" y="67390"/>
                  </a:cubicBezTo>
                  <a:cubicBezTo>
                    <a:pt x="29608" y="63317"/>
                    <a:pt x="28551" y="60657"/>
                    <a:pt x="24118" y="49668"/>
                  </a:cubicBezTo>
                  <a:lnTo>
                    <a:pt x="12941" y="21131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3344" name="任意多边形: 形状 3343">
              <a:extLst>
                <a:ext uri="{FF2B5EF4-FFF2-40B4-BE49-F238E27FC236}">
                  <a16:creationId xmlns:a16="http://schemas.microsoft.com/office/drawing/2014/main" id="{A659AA44-01D2-AE4A-97D9-07AB62F630DB}"/>
                </a:ext>
              </a:extLst>
            </p:cNvPr>
            <p:cNvSpPr/>
            <p:nvPr>
              <p:custDataLst>
                <p:tags r:id="rId172"/>
              </p:custDataLst>
            </p:nvPr>
          </p:nvSpPr>
          <p:spPr>
            <a:xfrm flipV="1">
              <a:off x="7066211" y="-14822603"/>
              <a:ext cx="168400" cy="59223"/>
            </a:xfrm>
            <a:custGeom>
              <a:avLst/>
              <a:gdLst>
                <a:gd name="connsiteX0" fmla="*/ 159789 w 168400"/>
                <a:gd name="connsiteY0" fmla="*/ 47725 h 59223"/>
                <a:gd name="connsiteX1" fmla="*/ 168400 w 168400"/>
                <a:gd name="connsiteY1" fmla="*/ 52791 h 59223"/>
                <a:gd name="connsiteX2" fmla="*/ 160043 w 168400"/>
                <a:gd name="connsiteY2" fmla="*/ 57848 h 59223"/>
                <a:gd name="connsiteX3" fmla="*/ 8357 w 168400"/>
                <a:gd name="connsiteY3" fmla="*/ 57848 h 59223"/>
                <a:gd name="connsiteX4" fmla="*/ 0 w 168400"/>
                <a:gd name="connsiteY4" fmla="*/ 52791 h 59223"/>
                <a:gd name="connsiteX5" fmla="*/ 8611 w 168400"/>
                <a:gd name="connsiteY5" fmla="*/ 47725 h 59223"/>
                <a:gd name="connsiteX6" fmla="*/ 159789 w 168400"/>
                <a:gd name="connsiteY6" fmla="*/ 47725 h 59223"/>
                <a:gd name="connsiteX7" fmla="*/ 160043 w 168400"/>
                <a:gd name="connsiteY7" fmla="*/ -1375 h 59223"/>
                <a:gd name="connsiteX8" fmla="*/ 168400 w 168400"/>
                <a:gd name="connsiteY8" fmla="*/ 3691 h 59223"/>
                <a:gd name="connsiteX9" fmla="*/ 159789 w 168400"/>
                <a:gd name="connsiteY9" fmla="*/ 8756 h 59223"/>
                <a:gd name="connsiteX10" fmla="*/ 8611 w 168400"/>
                <a:gd name="connsiteY10" fmla="*/ 8756 h 59223"/>
                <a:gd name="connsiteX11" fmla="*/ 0 w 168400"/>
                <a:gd name="connsiteY11" fmla="*/ 3691 h 59223"/>
                <a:gd name="connsiteX12" fmla="*/ 8357 w 168400"/>
                <a:gd name="connsiteY12" fmla="*/ -1375 h 59223"/>
                <a:gd name="connsiteX13" fmla="*/ 160043 w 168400"/>
                <a:gd name="connsiteY13" fmla="*/ -1375 h 59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8400" h="59223">
                  <a:moveTo>
                    <a:pt x="159789" y="47725"/>
                  </a:moveTo>
                  <a:cubicBezTo>
                    <a:pt x="163586" y="47725"/>
                    <a:pt x="168400" y="47725"/>
                    <a:pt x="168400" y="52791"/>
                  </a:cubicBezTo>
                  <a:cubicBezTo>
                    <a:pt x="168400" y="57848"/>
                    <a:pt x="163586" y="57848"/>
                    <a:pt x="160043" y="57848"/>
                  </a:cubicBezTo>
                  <a:lnTo>
                    <a:pt x="8357" y="57848"/>
                  </a:lnTo>
                  <a:cubicBezTo>
                    <a:pt x="4814" y="57848"/>
                    <a:pt x="0" y="57848"/>
                    <a:pt x="0" y="52791"/>
                  </a:cubicBezTo>
                  <a:cubicBezTo>
                    <a:pt x="0" y="47725"/>
                    <a:pt x="4814" y="47725"/>
                    <a:pt x="8611" y="47725"/>
                  </a:cubicBezTo>
                  <a:lnTo>
                    <a:pt x="159789" y="47725"/>
                  </a:lnTo>
                  <a:close/>
                  <a:moveTo>
                    <a:pt x="160043" y="-1375"/>
                  </a:moveTo>
                  <a:cubicBezTo>
                    <a:pt x="163586" y="-1375"/>
                    <a:pt x="168400" y="-1375"/>
                    <a:pt x="168400" y="3691"/>
                  </a:cubicBezTo>
                  <a:cubicBezTo>
                    <a:pt x="168400" y="8756"/>
                    <a:pt x="163586" y="8756"/>
                    <a:pt x="159789" y="8756"/>
                  </a:cubicBezTo>
                  <a:lnTo>
                    <a:pt x="8611" y="8756"/>
                  </a:lnTo>
                  <a:cubicBezTo>
                    <a:pt x="4814" y="8756"/>
                    <a:pt x="0" y="8756"/>
                    <a:pt x="0" y="3691"/>
                  </a:cubicBezTo>
                  <a:cubicBezTo>
                    <a:pt x="0" y="-1375"/>
                    <a:pt x="4814" y="-1375"/>
                    <a:pt x="8357" y="-1375"/>
                  </a:cubicBezTo>
                  <a:lnTo>
                    <a:pt x="160043" y="-1375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3345" name="任意多边形: 形状 3344">
              <a:extLst>
                <a:ext uri="{FF2B5EF4-FFF2-40B4-BE49-F238E27FC236}">
                  <a16:creationId xmlns:a16="http://schemas.microsoft.com/office/drawing/2014/main" id="{27943FDE-6F13-D640-D38C-32FBFF654D52}"/>
                </a:ext>
              </a:extLst>
            </p:cNvPr>
            <p:cNvSpPr/>
            <p:nvPr>
              <p:custDataLst>
                <p:tags r:id="rId173"/>
              </p:custDataLst>
            </p:nvPr>
          </p:nvSpPr>
          <p:spPr>
            <a:xfrm flipV="1">
              <a:off x="7333795" y="-14902581"/>
              <a:ext cx="1419102" cy="176399"/>
            </a:xfrm>
            <a:custGeom>
              <a:avLst/>
              <a:gdLst>
                <a:gd name="connsiteX0" fmla="*/ 6078 w 1419102"/>
                <a:gd name="connsiteY0" fmla="*/ 167177 h 176399"/>
                <a:gd name="connsiteX1" fmla="*/ 26081 w 1419102"/>
                <a:gd name="connsiteY1" fmla="*/ 155285 h 176399"/>
                <a:gd name="connsiteX2" fmla="*/ 26081 w 1419102"/>
                <a:gd name="connsiteY2" fmla="*/ 21903 h 176399"/>
                <a:gd name="connsiteX3" fmla="*/ 6078 w 1419102"/>
                <a:gd name="connsiteY3" fmla="*/ 10009 h 176399"/>
                <a:gd name="connsiteX4" fmla="*/ 0 w 1419102"/>
                <a:gd name="connsiteY4" fmla="*/ 10009 h 176399"/>
                <a:gd name="connsiteX5" fmla="*/ 0 w 1419102"/>
                <a:gd name="connsiteY5" fmla="*/ 2165 h 176399"/>
                <a:gd name="connsiteX6" fmla="*/ 95719 w 1419102"/>
                <a:gd name="connsiteY6" fmla="*/ 2165 h 176399"/>
                <a:gd name="connsiteX7" fmla="*/ 177004 w 1419102"/>
                <a:gd name="connsiteY7" fmla="*/ 87200 h 176399"/>
                <a:gd name="connsiteX8" fmla="*/ 95719 w 1419102"/>
                <a:gd name="connsiteY8" fmla="*/ 175023 h 176399"/>
                <a:gd name="connsiteX9" fmla="*/ 0 w 1419102"/>
                <a:gd name="connsiteY9" fmla="*/ 175023 h 176399"/>
                <a:gd name="connsiteX10" fmla="*/ 0 w 1419102"/>
                <a:gd name="connsiteY10" fmla="*/ 167177 h 176399"/>
                <a:gd name="connsiteX11" fmla="*/ 6078 w 1419102"/>
                <a:gd name="connsiteY11" fmla="*/ 167177 h 176399"/>
                <a:gd name="connsiteX12" fmla="*/ 60265 w 1419102"/>
                <a:gd name="connsiteY12" fmla="*/ 10009 h 176399"/>
                <a:gd name="connsiteX13" fmla="*/ 47856 w 1419102"/>
                <a:gd name="connsiteY13" fmla="*/ 20132 h 176399"/>
                <a:gd name="connsiteX14" fmla="*/ 47856 w 1419102"/>
                <a:gd name="connsiteY14" fmla="*/ 157054 h 176399"/>
                <a:gd name="connsiteX15" fmla="*/ 60265 w 1419102"/>
                <a:gd name="connsiteY15" fmla="*/ 167177 h 176399"/>
                <a:gd name="connsiteX16" fmla="*/ 88879 w 1419102"/>
                <a:gd name="connsiteY16" fmla="*/ 167177 h 176399"/>
                <a:gd name="connsiteX17" fmla="*/ 137505 w 1419102"/>
                <a:gd name="connsiteY17" fmla="*/ 143390 h 176399"/>
                <a:gd name="connsiteX18" fmla="*/ 151686 w 1419102"/>
                <a:gd name="connsiteY18" fmla="*/ 87200 h 176399"/>
                <a:gd name="connsiteX19" fmla="*/ 135225 w 1419102"/>
                <a:gd name="connsiteY19" fmla="*/ 29747 h 176399"/>
                <a:gd name="connsiteX20" fmla="*/ 88879 w 1419102"/>
                <a:gd name="connsiteY20" fmla="*/ 10009 h 176399"/>
                <a:gd name="connsiteX21" fmla="*/ 60265 w 1419102"/>
                <a:gd name="connsiteY21" fmla="*/ 10009 h 176399"/>
                <a:gd name="connsiteX22" fmla="*/ 319140 w 1419102"/>
                <a:gd name="connsiteY22" fmla="*/ 131496 h 176399"/>
                <a:gd name="connsiteX23" fmla="*/ 206461 w 1419102"/>
                <a:gd name="connsiteY23" fmla="*/ 131496 h 176399"/>
                <a:gd name="connsiteX24" fmla="*/ 206461 w 1419102"/>
                <a:gd name="connsiteY24" fmla="*/ 125169 h 176399"/>
                <a:gd name="connsiteX25" fmla="*/ 224693 w 1419102"/>
                <a:gd name="connsiteY25" fmla="*/ 113275 h 176399"/>
                <a:gd name="connsiteX26" fmla="*/ 224693 w 1419102"/>
                <a:gd name="connsiteY26" fmla="*/ 20386 h 176399"/>
                <a:gd name="connsiteX27" fmla="*/ 206461 w 1419102"/>
                <a:gd name="connsiteY27" fmla="*/ 8492 h 176399"/>
                <a:gd name="connsiteX28" fmla="*/ 206461 w 1419102"/>
                <a:gd name="connsiteY28" fmla="*/ 2165 h 176399"/>
                <a:gd name="connsiteX29" fmla="*/ 322183 w 1419102"/>
                <a:gd name="connsiteY29" fmla="*/ 2165 h 176399"/>
                <a:gd name="connsiteX30" fmla="*/ 329524 w 1419102"/>
                <a:gd name="connsiteY30" fmla="*/ 51265 h 176399"/>
                <a:gd name="connsiteX31" fmla="*/ 323192 w 1419102"/>
                <a:gd name="connsiteY31" fmla="*/ 51265 h 176399"/>
                <a:gd name="connsiteX32" fmla="*/ 280398 w 1419102"/>
                <a:gd name="connsiteY32" fmla="*/ 8492 h 176399"/>
                <a:gd name="connsiteX33" fmla="*/ 253055 w 1419102"/>
                <a:gd name="connsiteY33" fmla="*/ 8492 h 176399"/>
                <a:gd name="connsiteX34" fmla="*/ 242925 w 1419102"/>
                <a:gd name="connsiteY34" fmla="*/ 19378 h 176399"/>
                <a:gd name="connsiteX35" fmla="*/ 242925 w 1419102"/>
                <a:gd name="connsiteY35" fmla="*/ 66199 h 176399"/>
                <a:gd name="connsiteX36" fmla="*/ 260648 w 1419102"/>
                <a:gd name="connsiteY36" fmla="*/ 66199 h 176399"/>
                <a:gd name="connsiteX37" fmla="*/ 282424 w 1419102"/>
                <a:gd name="connsiteY37" fmla="*/ 44173 h 176399"/>
                <a:gd name="connsiteX38" fmla="*/ 288754 w 1419102"/>
                <a:gd name="connsiteY38" fmla="*/ 44173 h 176399"/>
                <a:gd name="connsiteX39" fmla="*/ 288754 w 1419102"/>
                <a:gd name="connsiteY39" fmla="*/ 94545 h 176399"/>
                <a:gd name="connsiteX40" fmla="*/ 282424 w 1419102"/>
                <a:gd name="connsiteY40" fmla="*/ 94545 h 176399"/>
                <a:gd name="connsiteX41" fmla="*/ 260648 w 1419102"/>
                <a:gd name="connsiteY41" fmla="*/ 72527 h 176399"/>
                <a:gd name="connsiteX42" fmla="*/ 242925 w 1419102"/>
                <a:gd name="connsiteY42" fmla="*/ 72527 h 176399"/>
                <a:gd name="connsiteX43" fmla="*/ 242925 w 1419102"/>
                <a:gd name="connsiteY43" fmla="*/ 114283 h 176399"/>
                <a:gd name="connsiteX44" fmla="*/ 253055 w 1419102"/>
                <a:gd name="connsiteY44" fmla="*/ 125169 h 176399"/>
                <a:gd name="connsiteX45" fmla="*/ 278880 w 1419102"/>
                <a:gd name="connsiteY45" fmla="*/ 125169 h 176399"/>
                <a:gd name="connsiteX46" fmla="*/ 317624 w 1419102"/>
                <a:gd name="connsiteY46" fmla="*/ 88725 h 176399"/>
                <a:gd name="connsiteX47" fmla="*/ 323955 w 1419102"/>
                <a:gd name="connsiteY47" fmla="*/ 88725 h 176399"/>
                <a:gd name="connsiteX48" fmla="*/ 319140 w 1419102"/>
                <a:gd name="connsiteY48" fmla="*/ 131496 h 176399"/>
                <a:gd name="connsiteX49" fmla="*/ 457376 w 1419102"/>
                <a:gd name="connsiteY49" fmla="*/ 119848 h 176399"/>
                <a:gd name="connsiteX50" fmla="*/ 420657 w 1419102"/>
                <a:gd name="connsiteY50" fmla="*/ 135792 h 176399"/>
                <a:gd name="connsiteX51" fmla="*/ 349755 w 1419102"/>
                <a:gd name="connsiteY51" fmla="*/ 67208 h 176399"/>
                <a:gd name="connsiteX52" fmla="*/ 420657 w 1419102"/>
                <a:gd name="connsiteY52" fmla="*/ -1377 h 176399"/>
                <a:gd name="connsiteX53" fmla="*/ 473582 w 1419102"/>
                <a:gd name="connsiteY53" fmla="*/ 46961 h 176399"/>
                <a:gd name="connsiteX54" fmla="*/ 470293 w 1419102"/>
                <a:gd name="connsiteY54" fmla="*/ 51010 h 176399"/>
                <a:gd name="connsiteX55" fmla="*/ 467249 w 1419102"/>
                <a:gd name="connsiteY55" fmla="*/ 46961 h 176399"/>
                <a:gd name="connsiteX56" fmla="*/ 422429 w 1419102"/>
                <a:gd name="connsiteY56" fmla="*/ 4952 h 176399"/>
                <a:gd name="connsiteX57" fmla="*/ 371531 w 1419102"/>
                <a:gd name="connsiteY57" fmla="*/ 67208 h 176399"/>
                <a:gd name="connsiteX58" fmla="*/ 422175 w 1419102"/>
                <a:gd name="connsiteY58" fmla="*/ 129472 h 176399"/>
                <a:gd name="connsiteX59" fmla="*/ 466996 w 1419102"/>
                <a:gd name="connsiteY59" fmla="*/ 84167 h 176399"/>
                <a:gd name="connsiteX60" fmla="*/ 470293 w 1419102"/>
                <a:gd name="connsiteY60" fmla="*/ 80872 h 176399"/>
                <a:gd name="connsiteX61" fmla="*/ 473582 w 1419102"/>
                <a:gd name="connsiteY61" fmla="*/ 86946 h 176399"/>
                <a:gd name="connsiteX62" fmla="*/ 473582 w 1419102"/>
                <a:gd name="connsiteY62" fmla="*/ 129717 h 176399"/>
                <a:gd name="connsiteX63" fmla="*/ 471048 w 1419102"/>
                <a:gd name="connsiteY63" fmla="*/ 135792 h 176399"/>
                <a:gd name="connsiteX64" fmla="*/ 467249 w 1419102"/>
                <a:gd name="connsiteY64" fmla="*/ 132758 h 176399"/>
                <a:gd name="connsiteX65" fmla="*/ 457376 w 1419102"/>
                <a:gd name="connsiteY65" fmla="*/ 119848 h 176399"/>
                <a:gd name="connsiteX66" fmla="*/ 634674 w 1419102"/>
                <a:gd name="connsiteY66" fmla="*/ 66699 h 176399"/>
                <a:gd name="connsiteX67" fmla="*/ 567071 w 1419102"/>
                <a:gd name="connsiteY67" fmla="*/ 135792 h 176399"/>
                <a:gd name="connsiteX68" fmla="*/ 499458 w 1419102"/>
                <a:gd name="connsiteY68" fmla="*/ 66699 h 176399"/>
                <a:gd name="connsiteX69" fmla="*/ 567071 w 1419102"/>
                <a:gd name="connsiteY69" fmla="*/ -1377 h 176399"/>
                <a:gd name="connsiteX70" fmla="*/ 634674 w 1419102"/>
                <a:gd name="connsiteY70" fmla="*/ 66699 h 176399"/>
                <a:gd name="connsiteX71" fmla="*/ 567071 w 1419102"/>
                <a:gd name="connsiteY71" fmla="*/ 5204 h 176399"/>
                <a:gd name="connsiteX72" fmla="*/ 521232 w 1419102"/>
                <a:gd name="connsiteY72" fmla="*/ 69486 h 176399"/>
                <a:gd name="connsiteX73" fmla="*/ 567071 w 1419102"/>
                <a:gd name="connsiteY73" fmla="*/ 129472 h 176399"/>
                <a:gd name="connsiteX74" fmla="*/ 612901 w 1419102"/>
                <a:gd name="connsiteY74" fmla="*/ 69486 h 176399"/>
                <a:gd name="connsiteX75" fmla="*/ 567071 w 1419102"/>
                <a:gd name="connsiteY75" fmla="*/ 5204 h 176399"/>
                <a:gd name="connsiteX76" fmla="*/ 677136 w 1419102"/>
                <a:gd name="connsiteY76" fmla="*/ 20386 h 176399"/>
                <a:gd name="connsiteX77" fmla="*/ 658906 w 1419102"/>
                <a:gd name="connsiteY77" fmla="*/ 8492 h 176399"/>
                <a:gd name="connsiteX78" fmla="*/ 658906 w 1419102"/>
                <a:gd name="connsiteY78" fmla="*/ 2165 h 176399"/>
                <a:gd name="connsiteX79" fmla="*/ 730068 w 1419102"/>
                <a:gd name="connsiteY79" fmla="*/ 2165 h 176399"/>
                <a:gd name="connsiteX80" fmla="*/ 792612 w 1419102"/>
                <a:gd name="connsiteY80" fmla="*/ 66199 h 176399"/>
                <a:gd name="connsiteX81" fmla="*/ 730068 w 1419102"/>
                <a:gd name="connsiteY81" fmla="*/ 132251 h 176399"/>
                <a:gd name="connsiteX82" fmla="*/ 658906 w 1419102"/>
                <a:gd name="connsiteY82" fmla="*/ 132251 h 176399"/>
                <a:gd name="connsiteX83" fmla="*/ 658906 w 1419102"/>
                <a:gd name="connsiteY83" fmla="*/ 125923 h 176399"/>
                <a:gd name="connsiteX84" fmla="*/ 677136 w 1419102"/>
                <a:gd name="connsiteY84" fmla="*/ 114028 h 176399"/>
                <a:gd name="connsiteX85" fmla="*/ 677136 w 1419102"/>
                <a:gd name="connsiteY85" fmla="*/ 20386 h 176399"/>
                <a:gd name="connsiteX86" fmla="*/ 704743 w 1419102"/>
                <a:gd name="connsiteY86" fmla="*/ 8492 h 176399"/>
                <a:gd name="connsiteX87" fmla="*/ 694613 w 1419102"/>
                <a:gd name="connsiteY87" fmla="*/ 19378 h 176399"/>
                <a:gd name="connsiteX88" fmla="*/ 694613 w 1419102"/>
                <a:gd name="connsiteY88" fmla="*/ 115044 h 176399"/>
                <a:gd name="connsiteX89" fmla="*/ 704743 w 1419102"/>
                <a:gd name="connsiteY89" fmla="*/ 125923 h 176399"/>
                <a:gd name="connsiteX90" fmla="*/ 724239 w 1419102"/>
                <a:gd name="connsiteY90" fmla="*/ 125923 h 176399"/>
                <a:gd name="connsiteX91" fmla="*/ 760454 w 1419102"/>
                <a:gd name="connsiteY91" fmla="*/ 109471 h 176399"/>
                <a:gd name="connsiteX92" fmla="*/ 771594 w 1419102"/>
                <a:gd name="connsiteY92" fmla="*/ 66199 h 176399"/>
                <a:gd name="connsiteX93" fmla="*/ 762480 w 1419102"/>
                <a:gd name="connsiteY93" fmla="*/ 26715 h 176399"/>
                <a:gd name="connsiteX94" fmla="*/ 724239 w 1419102"/>
                <a:gd name="connsiteY94" fmla="*/ 8492 h 176399"/>
                <a:gd name="connsiteX95" fmla="*/ 704743 w 1419102"/>
                <a:gd name="connsiteY95" fmla="*/ 8492 h 176399"/>
                <a:gd name="connsiteX96" fmla="*/ 929221 w 1419102"/>
                <a:gd name="connsiteY96" fmla="*/ 131496 h 176399"/>
                <a:gd name="connsiteX97" fmla="*/ 816541 w 1419102"/>
                <a:gd name="connsiteY97" fmla="*/ 131496 h 176399"/>
                <a:gd name="connsiteX98" fmla="*/ 816541 w 1419102"/>
                <a:gd name="connsiteY98" fmla="*/ 125169 h 176399"/>
                <a:gd name="connsiteX99" fmla="*/ 834773 w 1419102"/>
                <a:gd name="connsiteY99" fmla="*/ 113275 h 176399"/>
                <a:gd name="connsiteX100" fmla="*/ 834773 w 1419102"/>
                <a:gd name="connsiteY100" fmla="*/ 20386 h 176399"/>
                <a:gd name="connsiteX101" fmla="*/ 816541 w 1419102"/>
                <a:gd name="connsiteY101" fmla="*/ 8492 h 176399"/>
                <a:gd name="connsiteX102" fmla="*/ 816541 w 1419102"/>
                <a:gd name="connsiteY102" fmla="*/ 2165 h 176399"/>
                <a:gd name="connsiteX103" fmla="*/ 932264 w 1419102"/>
                <a:gd name="connsiteY103" fmla="*/ 2165 h 176399"/>
                <a:gd name="connsiteX104" fmla="*/ 939603 w 1419102"/>
                <a:gd name="connsiteY104" fmla="*/ 51265 h 176399"/>
                <a:gd name="connsiteX105" fmla="*/ 933273 w 1419102"/>
                <a:gd name="connsiteY105" fmla="*/ 51265 h 176399"/>
                <a:gd name="connsiteX106" fmla="*/ 890476 w 1419102"/>
                <a:gd name="connsiteY106" fmla="*/ 8492 h 176399"/>
                <a:gd name="connsiteX107" fmla="*/ 863133 w 1419102"/>
                <a:gd name="connsiteY107" fmla="*/ 8492 h 176399"/>
                <a:gd name="connsiteX108" fmla="*/ 853005 w 1419102"/>
                <a:gd name="connsiteY108" fmla="*/ 19378 h 176399"/>
                <a:gd name="connsiteX109" fmla="*/ 853005 w 1419102"/>
                <a:gd name="connsiteY109" fmla="*/ 66199 h 176399"/>
                <a:gd name="connsiteX110" fmla="*/ 870729 w 1419102"/>
                <a:gd name="connsiteY110" fmla="*/ 66199 h 176399"/>
                <a:gd name="connsiteX111" fmla="*/ 892502 w 1419102"/>
                <a:gd name="connsiteY111" fmla="*/ 44173 h 176399"/>
                <a:gd name="connsiteX112" fmla="*/ 898835 w 1419102"/>
                <a:gd name="connsiteY112" fmla="*/ 44173 h 176399"/>
                <a:gd name="connsiteX113" fmla="*/ 898835 w 1419102"/>
                <a:gd name="connsiteY113" fmla="*/ 94545 h 176399"/>
                <a:gd name="connsiteX114" fmla="*/ 892502 w 1419102"/>
                <a:gd name="connsiteY114" fmla="*/ 94545 h 176399"/>
                <a:gd name="connsiteX115" fmla="*/ 870729 w 1419102"/>
                <a:gd name="connsiteY115" fmla="*/ 72527 h 176399"/>
                <a:gd name="connsiteX116" fmla="*/ 853005 w 1419102"/>
                <a:gd name="connsiteY116" fmla="*/ 72527 h 176399"/>
                <a:gd name="connsiteX117" fmla="*/ 853005 w 1419102"/>
                <a:gd name="connsiteY117" fmla="*/ 114283 h 176399"/>
                <a:gd name="connsiteX118" fmla="*/ 863133 w 1419102"/>
                <a:gd name="connsiteY118" fmla="*/ 125169 h 176399"/>
                <a:gd name="connsiteX119" fmla="*/ 888959 w 1419102"/>
                <a:gd name="connsiteY119" fmla="*/ 125169 h 176399"/>
                <a:gd name="connsiteX120" fmla="*/ 927703 w 1419102"/>
                <a:gd name="connsiteY120" fmla="*/ 88725 h 176399"/>
                <a:gd name="connsiteX121" fmla="*/ 934036 w 1419102"/>
                <a:gd name="connsiteY121" fmla="*/ 88725 h 176399"/>
                <a:gd name="connsiteX122" fmla="*/ 929221 w 1419102"/>
                <a:gd name="connsiteY122" fmla="*/ 131496 h 176399"/>
                <a:gd name="connsiteX123" fmla="*/ 994020 w 1419102"/>
                <a:gd name="connsiteY123" fmla="*/ 115044 h 176399"/>
                <a:gd name="connsiteX124" fmla="*/ 997055 w 1419102"/>
                <a:gd name="connsiteY124" fmla="*/ 125169 h 176399"/>
                <a:gd name="connsiteX125" fmla="*/ 1010226 w 1419102"/>
                <a:gd name="connsiteY125" fmla="*/ 125923 h 176399"/>
                <a:gd name="connsiteX126" fmla="*/ 1050486 w 1419102"/>
                <a:gd name="connsiteY126" fmla="*/ 98085 h 176399"/>
                <a:gd name="connsiteX127" fmla="*/ 1016302 w 1419102"/>
                <a:gd name="connsiteY127" fmla="*/ 69995 h 176399"/>
                <a:gd name="connsiteX128" fmla="*/ 994020 w 1419102"/>
                <a:gd name="connsiteY128" fmla="*/ 69995 h 176399"/>
                <a:gd name="connsiteX129" fmla="*/ 994020 w 1419102"/>
                <a:gd name="connsiteY129" fmla="*/ 115044 h 176399"/>
                <a:gd name="connsiteX130" fmla="*/ 1038840 w 1419102"/>
                <a:gd name="connsiteY130" fmla="*/ 66699 h 176399"/>
                <a:gd name="connsiteX131" fmla="*/ 1072269 w 1419102"/>
                <a:gd name="connsiteY131" fmla="*/ 98085 h 176399"/>
                <a:gd name="connsiteX132" fmla="*/ 1019091 w 1419102"/>
                <a:gd name="connsiteY132" fmla="*/ 132251 h 176399"/>
                <a:gd name="connsiteX133" fmla="*/ 958311 w 1419102"/>
                <a:gd name="connsiteY133" fmla="*/ 132251 h 176399"/>
                <a:gd name="connsiteX134" fmla="*/ 958311 w 1419102"/>
                <a:gd name="connsiteY134" fmla="*/ 125923 h 176399"/>
                <a:gd name="connsiteX135" fmla="*/ 976543 w 1419102"/>
                <a:gd name="connsiteY135" fmla="*/ 114028 h 176399"/>
                <a:gd name="connsiteX136" fmla="*/ 976543 w 1419102"/>
                <a:gd name="connsiteY136" fmla="*/ 20386 h 176399"/>
                <a:gd name="connsiteX137" fmla="*/ 958311 w 1419102"/>
                <a:gd name="connsiteY137" fmla="*/ 8492 h 176399"/>
                <a:gd name="connsiteX138" fmla="*/ 958311 w 1419102"/>
                <a:gd name="connsiteY138" fmla="*/ 2165 h 176399"/>
                <a:gd name="connsiteX139" fmla="*/ 985153 w 1419102"/>
                <a:gd name="connsiteY139" fmla="*/ 2926 h 176399"/>
                <a:gd name="connsiteX140" fmla="*/ 1012252 w 1419102"/>
                <a:gd name="connsiteY140" fmla="*/ 2165 h 176399"/>
                <a:gd name="connsiteX141" fmla="*/ 1012252 w 1419102"/>
                <a:gd name="connsiteY141" fmla="*/ 8492 h 176399"/>
                <a:gd name="connsiteX142" fmla="*/ 994020 w 1419102"/>
                <a:gd name="connsiteY142" fmla="*/ 20386 h 176399"/>
                <a:gd name="connsiteX143" fmla="*/ 994020 w 1419102"/>
                <a:gd name="connsiteY143" fmla="*/ 64420 h 176399"/>
                <a:gd name="connsiteX144" fmla="*/ 1016810 w 1419102"/>
                <a:gd name="connsiteY144" fmla="*/ 64420 h 176399"/>
                <a:gd name="connsiteX145" fmla="*/ 1037576 w 1419102"/>
                <a:gd name="connsiteY145" fmla="*/ 56322 h 176399"/>
                <a:gd name="connsiteX146" fmla="*/ 1042892 w 1419102"/>
                <a:gd name="connsiteY146" fmla="*/ 33551 h 176399"/>
                <a:gd name="connsiteX147" fmla="*/ 1050994 w 1419102"/>
                <a:gd name="connsiteY147" fmla="*/ 6975 h 176399"/>
                <a:gd name="connsiteX148" fmla="*/ 1077076 w 1419102"/>
                <a:gd name="connsiteY148" fmla="*/ -1377 h 176399"/>
                <a:gd name="connsiteX149" fmla="*/ 1097078 w 1419102"/>
                <a:gd name="connsiteY149" fmla="*/ 19378 h 176399"/>
                <a:gd name="connsiteX150" fmla="*/ 1093791 w 1419102"/>
                <a:gd name="connsiteY150" fmla="*/ 23173 h 176399"/>
                <a:gd name="connsiteX151" fmla="*/ 1090756 w 1419102"/>
                <a:gd name="connsiteY151" fmla="*/ 19878 h 176399"/>
                <a:gd name="connsiteX152" fmla="*/ 1078093 w 1419102"/>
                <a:gd name="connsiteY152" fmla="*/ 4189 h 176399"/>
                <a:gd name="connsiteX153" fmla="*/ 1069227 w 1419102"/>
                <a:gd name="connsiteY153" fmla="*/ 10263 h 176399"/>
                <a:gd name="connsiteX154" fmla="*/ 1062388 w 1419102"/>
                <a:gd name="connsiteY154" fmla="*/ 37600 h 176399"/>
                <a:gd name="connsiteX155" fmla="*/ 1038840 w 1419102"/>
                <a:gd name="connsiteY155" fmla="*/ 66699 h 176399"/>
                <a:gd name="connsiteX156" fmla="*/ 1257451 w 1419102"/>
                <a:gd name="connsiteY156" fmla="*/ 67461 h 176399"/>
                <a:gd name="connsiteX157" fmla="*/ 1251118 w 1419102"/>
                <a:gd name="connsiteY157" fmla="*/ 67461 h 176399"/>
                <a:gd name="connsiteX158" fmla="*/ 1198194 w 1419102"/>
                <a:gd name="connsiteY158" fmla="*/ 10009 h 176399"/>
                <a:gd name="connsiteX159" fmla="*/ 1174387 w 1419102"/>
                <a:gd name="connsiteY159" fmla="*/ 10009 h 176399"/>
                <a:gd name="connsiteX160" fmla="*/ 1161976 w 1419102"/>
                <a:gd name="connsiteY160" fmla="*/ 20132 h 176399"/>
                <a:gd name="connsiteX161" fmla="*/ 1161976 w 1419102"/>
                <a:gd name="connsiteY161" fmla="*/ 155030 h 176399"/>
                <a:gd name="connsiteX162" fmla="*/ 1186040 w 1419102"/>
                <a:gd name="connsiteY162" fmla="*/ 167177 h 176399"/>
                <a:gd name="connsiteX163" fmla="*/ 1194388 w 1419102"/>
                <a:gd name="connsiteY163" fmla="*/ 167177 h 176399"/>
                <a:gd name="connsiteX164" fmla="*/ 1194388 w 1419102"/>
                <a:gd name="connsiteY164" fmla="*/ 175023 h 176399"/>
                <a:gd name="connsiteX165" fmla="*/ 1151848 w 1419102"/>
                <a:gd name="connsiteY165" fmla="*/ 174269 h 176399"/>
                <a:gd name="connsiteX166" fmla="*/ 1113358 w 1419102"/>
                <a:gd name="connsiteY166" fmla="*/ 175023 h 176399"/>
                <a:gd name="connsiteX167" fmla="*/ 1113358 w 1419102"/>
                <a:gd name="connsiteY167" fmla="*/ 167177 h 176399"/>
                <a:gd name="connsiteX168" fmla="*/ 1119436 w 1419102"/>
                <a:gd name="connsiteY168" fmla="*/ 167177 h 176399"/>
                <a:gd name="connsiteX169" fmla="*/ 1139440 w 1419102"/>
                <a:gd name="connsiteY169" fmla="*/ 155285 h 176399"/>
                <a:gd name="connsiteX170" fmla="*/ 1139440 w 1419102"/>
                <a:gd name="connsiteY170" fmla="*/ 21903 h 176399"/>
                <a:gd name="connsiteX171" fmla="*/ 1119436 w 1419102"/>
                <a:gd name="connsiteY171" fmla="*/ 10009 h 176399"/>
                <a:gd name="connsiteX172" fmla="*/ 1113358 w 1419102"/>
                <a:gd name="connsiteY172" fmla="*/ 10009 h 176399"/>
                <a:gd name="connsiteX173" fmla="*/ 1113358 w 1419102"/>
                <a:gd name="connsiteY173" fmla="*/ 2165 h 176399"/>
                <a:gd name="connsiteX174" fmla="*/ 1250356 w 1419102"/>
                <a:gd name="connsiteY174" fmla="*/ 2165 h 176399"/>
                <a:gd name="connsiteX175" fmla="*/ 1257451 w 1419102"/>
                <a:gd name="connsiteY175" fmla="*/ 67461 h 176399"/>
                <a:gd name="connsiteX176" fmla="*/ 1355796 w 1419102"/>
                <a:gd name="connsiteY176" fmla="*/ 130987 h 176399"/>
                <a:gd name="connsiteX177" fmla="*/ 1350229 w 1419102"/>
                <a:gd name="connsiteY177" fmla="*/ 136555 h 176399"/>
                <a:gd name="connsiteX178" fmla="*/ 1344913 w 1419102"/>
                <a:gd name="connsiteY178" fmla="*/ 131743 h 176399"/>
                <a:gd name="connsiteX179" fmla="*/ 1304135 w 1419102"/>
                <a:gd name="connsiteY179" fmla="*/ 27222 h 176399"/>
                <a:gd name="connsiteX180" fmla="*/ 1281098 w 1419102"/>
                <a:gd name="connsiteY180" fmla="*/ 8492 h 176399"/>
                <a:gd name="connsiteX181" fmla="*/ 1281098 w 1419102"/>
                <a:gd name="connsiteY181" fmla="*/ 2165 h 176399"/>
                <a:gd name="connsiteX182" fmla="*/ 1299584 w 1419102"/>
                <a:gd name="connsiteY182" fmla="*/ 2926 h 176399"/>
                <a:gd name="connsiteX183" fmla="*/ 1320595 w 1419102"/>
                <a:gd name="connsiteY183" fmla="*/ 2165 h 176399"/>
                <a:gd name="connsiteX184" fmla="*/ 1320595 w 1419102"/>
                <a:gd name="connsiteY184" fmla="*/ 8492 h 176399"/>
                <a:gd name="connsiteX185" fmla="*/ 1309204 w 1419102"/>
                <a:gd name="connsiteY185" fmla="*/ 19878 h 176399"/>
                <a:gd name="connsiteX186" fmla="*/ 1317816 w 1419102"/>
                <a:gd name="connsiteY186" fmla="*/ 44936 h 176399"/>
                <a:gd name="connsiteX187" fmla="*/ 1370230 w 1419102"/>
                <a:gd name="connsiteY187" fmla="*/ 44936 h 176399"/>
                <a:gd name="connsiteX188" fmla="*/ 1375800 w 1419102"/>
                <a:gd name="connsiteY188" fmla="*/ 30764 h 176399"/>
                <a:gd name="connsiteX189" fmla="*/ 1381123 w 1419102"/>
                <a:gd name="connsiteY189" fmla="*/ 15574 h 176399"/>
                <a:gd name="connsiteX190" fmla="*/ 1367695 w 1419102"/>
                <a:gd name="connsiteY190" fmla="*/ 8492 h 176399"/>
                <a:gd name="connsiteX191" fmla="*/ 1367695 w 1419102"/>
                <a:gd name="connsiteY191" fmla="*/ 2165 h 176399"/>
                <a:gd name="connsiteX192" fmla="*/ 1394540 w 1419102"/>
                <a:gd name="connsiteY192" fmla="*/ 2926 h 176399"/>
                <a:gd name="connsiteX193" fmla="*/ 1419103 w 1419102"/>
                <a:gd name="connsiteY193" fmla="*/ 2165 h 176399"/>
                <a:gd name="connsiteX194" fmla="*/ 1419103 w 1419102"/>
                <a:gd name="connsiteY194" fmla="*/ 8492 h 176399"/>
                <a:gd name="connsiteX195" fmla="*/ 1399355 w 1419102"/>
                <a:gd name="connsiteY195" fmla="*/ 18615 h 176399"/>
                <a:gd name="connsiteX196" fmla="*/ 1355796 w 1419102"/>
                <a:gd name="connsiteY196" fmla="*/ 130987 h 176399"/>
                <a:gd name="connsiteX197" fmla="*/ 1367695 w 1419102"/>
                <a:gd name="connsiteY197" fmla="*/ 51265 h 176399"/>
                <a:gd name="connsiteX198" fmla="*/ 1320351 w 1419102"/>
                <a:gd name="connsiteY198" fmla="*/ 51265 h 176399"/>
                <a:gd name="connsiteX199" fmla="*/ 1344151 w 1419102"/>
                <a:gd name="connsiteY199" fmla="*/ 112257 h 176399"/>
                <a:gd name="connsiteX200" fmla="*/ 1367695 w 1419102"/>
                <a:gd name="connsiteY200" fmla="*/ 51265 h 176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</a:cxnLst>
              <a:rect l="l" t="t" r="r" b="b"/>
              <a:pathLst>
                <a:path w="1419102" h="176399">
                  <a:moveTo>
                    <a:pt x="6078" y="167177"/>
                  </a:moveTo>
                  <a:cubicBezTo>
                    <a:pt x="25573" y="167177"/>
                    <a:pt x="26081" y="164391"/>
                    <a:pt x="26081" y="155285"/>
                  </a:cubicBezTo>
                  <a:lnTo>
                    <a:pt x="26081" y="21903"/>
                  </a:lnTo>
                  <a:cubicBezTo>
                    <a:pt x="26081" y="12795"/>
                    <a:pt x="25573" y="10009"/>
                    <a:pt x="6078" y="10009"/>
                  </a:cubicBezTo>
                  <a:lnTo>
                    <a:pt x="0" y="10009"/>
                  </a:lnTo>
                  <a:lnTo>
                    <a:pt x="0" y="2165"/>
                  </a:lnTo>
                  <a:lnTo>
                    <a:pt x="95719" y="2165"/>
                  </a:lnTo>
                  <a:cubicBezTo>
                    <a:pt x="140287" y="2165"/>
                    <a:pt x="177004" y="39625"/>
                    <a:pt x="177004" y="87200"/>
                  </a:cubicBezTo>
                  <a:cubicBezTo>
                    <a:pt x="177004" y="135545"/>
                    <a:pt x="140795" y="175023"/>
                    <a:pt x="95719" y="175023"/>
                  </a:cubicBezTo>
                  <a:lnTo>
                    <a:pt x="0" y="175023"/>
                  </a:lnTo>
                  <a:lnTo>
                    <a:pt x="0" y="167177"/>
                  </a:lnTo>
                  <a:lnTo>
                    <a:pt x="6078" y="167177"/>
                  </a:lnTo>
                  <a:close/>
                  <a:moveTo>
                    <a:pt x="60265" y="10009"/>
                  </a:moveTo>
                  <a:cubicBezTo>
                    <a:pt x="48364" y="10009"/>
                    <a:pt x="47856" y="11780"/>
                    <a:pt x="47856" y="20132"/>
                  </a:cubicBezTo>
                  <a:lnTo>
                    <a:pt x="47856" y="157054"/>
                  </a:lnTo>
                  <a:cubicBezTo>
                    <a:pt x="47856" y="165408"/>
                    <a:pt x="48364" y="167177"/>
                    <a:pt x="60265" y="167177"/>
                  </a:cubicBezTo>
                  <a:lnTo>
                    <a:pt x="88879" y="167177"/>
                  </a:lnTo>
                  <a:cubicBezTo>
                    <a:pt x="103060" y="167177"/>
                    <a:pt x="122817" y="162874"/>
                    <a:pt x="137505" y="143390"/>
                  </a:cubicBezTo>
                  <a:cubicBezTo>
                    <a:pt x="148898" y="128455"/>
                    <a:pt x="151686" y="106437"/>
                    <a:pt x="151686" y="87200"/>
                  </a:cubicBezTo>
                  <a:cubicBezTo>
                    <a:pt x="151686" y="61641"/>
                    <a:pt x="147126" y="43420"/>
                    <a:pt x="135225" y="29747"/>
                  </a:cubicBezTo>
                  <a:cubicBezTo>
                    <a:pt x="124843" y="18107"/>
                    <a:pt x="108636" y="10009"/>
                    <a:pt x="88879" y="10009"/>
                  </a:cubicBezTo>
                  <a:lnTo>
                    <a:pt x="60265" y="10009"/>
                  </a:lnTo>
                  <a:close/>
                  <a:moveTo>
                    <a:pt x="319140" y="131496"/>
                  </a:moveTo>
                  <a:lnTo>
                    <a:pt x="206461" y="131496"/>
                  </a:lnTo>
                  <a:lnTo>
                    <a:pt x="206461" y="125169"/>
                  </a:lnTo>
                  <a:cubicBezTo>
                    <a:pt x="223422" y="125169"/>
                    <a:pt x="224693" y="123643"/>
                    <a:pt x="224693" y="113275"/>
                  </a:cubicBezTo>
                  <a:lnTo>
                    <a:pt x="224693" y="20386"/>
                  </a:lnTo>
                  <a:cubicBezTo>
                    <a:pt x="224693" y="10009"/>
                    <a:pt x="223422" y="8492"/>
                    <a:pt x="206461" y="8492"/>
                  </a:cubicBezTo>
                  <a:lnTo>
                    <a:pt x="206461" y="2165"/>
                  </a:lnTo>
                  <a:lnTo>
                    <a:pt x="322183" y="2165"/>
                  </a:lnTo>
                  <a:lnTo>
                    <a:pt x="329524" y="51265"/>
                  </a:lnTo>
                  <a:lnTo>
                    <a:pt x="323192" y="51265"/>
                  </a:lnTo>
                  <a:cubicBezTo>
                    <a:pt x="318896" y="20641"/>
                    <a:pt x="312818" y="8492"/>
                    <a:pt x="280398" y="8492"/>
                  </a:cubicBezTo>
                  <a:lnTo>
                    <a:pt x="253055" y="8492"/>
                  </a:lnTo>
                  <a:cubicBezTo>
                    <a:pt x="244188" y="8492"/>
                    <a:pt x="242925" y="9255"/>
                    <a:pt x="242925" y="19378"/>
                  </a:cubicBezTo>
                  <a:lnTo>
                    <a:pt x="242925" y="66199"/>
                  </a:lnTo>
                  <a:lnTo>
                    <a:pt x="260648" y="66199"/>
                  </a:lnTo>
                  <a:cubicBezTo>
                    <a:pt x="279389" y="66199"/>
                    <a:pt x="282424" y="61134"/>
                    <a:pt x="282424" y="44173"/>
                  </a:cubicBezTo>
                  <a:lnTo>
                    <a:pt x="288754" y="44173"/>
                  </a:lnTo>
                  <a:lnTo>
                    <a:pt x="288754" y="94545"/>
                  </a:lnTo>
                  <a:lnTo>
                    <a:pt x="282424" y="94545"/>
                  </a:lnTo>
                  <a:cubicBezTo>
                    <a:pt x="282424" y="77584"/>
                    <a:pt x="279389" y="72527"/>
                    <a:pt x="260648" y="72527"/>
                  </a:cubicBezTo>
                  <a:lnTo>
                    <a:pt x="242925" y="72527"/>
                  </a:lnTo>
                  <a:lnTo>
                    <a:pt x="242925" y="114283"/>
                  </a:lnTo>
                  <a:cubicBezTo>
                    <a:pt x="242925" y="124406"/>
                    <a:pt x="244188" y="125169"/>
                    <a:pt x="253055" y="125169"/>
                  </a:cubicBezTo>
                  <a:lnTo>
                    <a:pt x="278880" y="125169"/>
                  </a:lnTo>
                  <a:cubicBezTo>
                    <a:pt x="308257" y="125169"/>
                    <a:pt x="314844" y="116308"/>
                    <a:pt x="317624" y="88725"/>
                  </a:cubicBezTo>
                  <a:lnTo>
                    <a:pt x="323955" y="88725"/>
                  </a:lnTo>
                  <a:lnTo>
                    <a:pt x="319140" y="131496"/>
                  </a:lnTo>
                  <a:close/>
                  <a:moveTo>
                    <a:pt x="457376" y="119848"/>
                  </a:moveTo>
                  <a:cubicBezTo>
                    <a:pt x="452060" y="125422"/>
                    <a:pt x="439652" y="135792"/>
                    <a:pt x="420657" y="135792"/>
                  </a:cubicBezTo>
                  <a:cubicBezTo>
                    <a:pt x="382421" y="135792"/>
                    <a:pt x="349755" y="105676"/>
                    <a:pt x="349755" y="67208"/>
                  </a:cubicBezTo>
                  <a:cubicBezTo>
                    <a:pt x="349755" y="28739"/>
                    <a:pt x="382421" y="-1377"/>
                    <a:pt x="420657" y="-1377"/>
                  </a:cubicBezTo>
                  <a:cubicBezTo>
                    <a:pt x="453578" y="-1377"/>
                    <a:pt x="473582" y="24944"/>
                    <a:pt x="473582" y="46961"/>
                  </a:cubicBezTo>
                  <a:cubicBezTo>
                    <a:pt x="473582" y="49240"/>
                    <a:pt x="473582" y="51010"/>
                    <a:pt x="470293" y="51010"/>
                  </a:cubicBezTo>
                  <a:cubicBezTo>
                    <a:pt x="467504" y="51010"/>
                    <a:pt x="467504" y="49494"/>
                    <a:pt x="467249" y="46961"/>
                  </a:cubicBezTo>
                  <a:cubicBezTo>
                    <a:pt x="465477" y="20132"/>
                    <a:pt x="443705" y="4952"/>
                    <a:pt x="422429" y="4952"/>
                  </a:cubicBezTo>
                  <a:cubicBezTo>
                    <a:pt x="409767" y="4952"/>
                    <a:pt x="371531" y="11780"/>
                    <a:pt x="371531" y="67208"/>
                  </a:cubicBezTo>
                  <a:cubicBezTo>
                    <a:pt x="371531" y="123398"/>
                    <a:pt x="410784" y="129472"/>
                    <a:pt x="422175" y="129472"/>
                  </a:cubicBezTo>
                  <a:cubicBezTo>
                    <a:pt x="440661" y="129472"/>
                    <a:pt x="462191" y="116308"/>
                    <a:pt x="466996" y="84167"/>
                  </a:cubicBezTo>
                  <a:cubicBezTo>
                    <a:pt x="467504" y="82396"/>
                    <a:pt x="467758" y="80872"/>
                    <a:pt x="470293" y="80872"/>
                  </a:cubicBezTo>
                  <a:cubicBezTo>
                    <a:pt x="473582" y="80872"/>
                    <a:pt x="473582" y="82142"/>
                    <a:pt x="473582" y="86946"/>
                  </a:cubicBezTo>
                  <a:lnTo>
                    <a:pt x="473582" y="129717"/>
                  </a:lnTo>
                  <a:cubicBezTo>
                    <a:pt x="473582" y="133768"/>
                    <a:pt x="473582" y="135792"/>
                    <a:pt x="471048" y="135792"/>
                  </a:cubicBezTo>
                  <a:cubicBezTo>
                    <a:pt x="469530" y="135792"/>
                    <a:pt x="469276" y="135292"/>
                    <a:pt x="467249" y="132758"/>
                  </a:cubicBezTo>
                  <a:lnTo>
                    <a:pt x="457376" y="119848"/>
                  </a:lnTo>
                  <a:close/>
                  <a:moveTo>
                    <a:pt x="634674" y="66699"/>
                  </a:moveTo>
                  <a:cubicBezTo>
                    <a:pt x="634674" y="104414"/>
                    <a:pt x="604542" y="135792"/>
                    <a:pt x="567071" y="135792"/>
                  </a:cubicBezTo>
                  <a:cubicBezTo>
                    <a:pt x="529336" y="135792"/>
                    <a:pt x="499458" y="104414"/>
                    <a:pt x="499458" y="66699"/>
                  </a:cubicBezTo>
                  <a:cubicBezTo>
                    <a:pt x="499458" y="28484"/>
                    <a:pt x="530099" y="-1377"/>
                    <a:pt x="567071" y="-1377"/>
                  </a:cubicBezTo>
                  <a:cubicBezTo>
                    <a:pt x="604034" y="-1377"/>
                    <a:pt x="634674" y="28484"/>
                    <a:pt x="634674" y="66699"/>
                  </a:cubicBezTo>
                  <a:close/>
                  <a:moveTo>
                    <a:pt x="567071" y="5204"/>
                  </a:moveTo>
                  <a:cubicBezTo>
                    <a:pt x="549086" y="5204"/>
                    <a:pt x="521232" y="19623"/>
                    <a:pt x="521232" y="69486"/>
                  </a:cubicBezTo>
                  <a:cubicBezTo>
                    <a:pt x="521232" y="117069"/>
                    <a:pt x="550103" y="129472"/>
                    <a:pt x="567071" y="129472"/>
                  </a:cubicBezTo>
                  <a:cubicBezTo>
                    <a:pt x="584285" y="129472"/>
                    <a:pt x="612901" y="116815"/>
                    <a:pt x="612901" y="69486"/>
                  </a:cubicBezTo>
                  <a:cubicBezTo>
                    <a:pt x="612901" y="19623"/>
                    <a:pt x="585047" y="5204"/>
                    <a:pt x="567071" y="5204"/>
                  </a:cubicBezTo>
                  <a:close/>
                  <a:moveTo>
                    <a:pt x="677136" y="20386"/>
                  </a:moveTo>
                  <a:cubicBezTo>
                    <a:pt x="677136" y="10009"/>
                    <a:pt x="675875" y="8492"/>
                    <a:pt x="658906" y="8492"/>
                  </a:cubicBezTo>
                  <a:lnTo>
                    <a:pt x="658906" y="2165"/>
                  </a:lnTo>
                  <a:lnTo>
                    <a:pt x="730068" y="2165"/>
                  </a:lnTo>
                  <a:cubicBezTo>
                    <a:pt x="765770" y="2165"/>
                    <a:pt x="792612" y="31525"/>
                    <a:pt x="792612" y="66199"/>
                  </a:cubicBezTo>
                  <a:cubicBezTo>
                    <a:pt x="792612" y="101118"/>
                    <a:pt x="766532" y="132251"/>
                    <a:pt x="730068" y="132251"/>
                  </a:cubicBezTo>
                  <a:lnTo>
                    <a:pt x="658906" y="132251"/>
                  </a:lnTo>
                  <a:lnTo>
                    <a:pt x="658906" y="125923"/>
                  </a:lnTo>
                  <a:cubicBezTo>
                    <a:pt x="675875" y="125923"/>
                    <a:pt x="677136" y="124406"/>
                    <a:pt x="677136" y="114028"/>
                  </a:cubicBezTo>
                  <a:lnTo>
                    <a:pt x="677136" y="20386"/>
                  </a:lnTo>
                  <a:close/>
                  <a:moveTo>
                    <a:pt x="704743" y="8492"/>
                  </a:moveTo>
                  <a:cubicBezTo>
                    <a:pt x="695876" y="8492"/>
                    <a:pt x="694613" y="9255"/>
                    <a:pt x="694613" y="19378"/>
                  </a:cubicBezTo>
                  <a:lnTo>
                    <a:pt x="694613" y="115044"/>
                  </a:lnTo>
                  <a:cubicBezTo>
                    <a:pt x="694613" y="125169"/>
                    <a:pt x="695876" y="125923"/>
                    <a:pt x="704743" y="125923"/>
                  </a:cubicBezTo>
                  <a:lnTo>
                    <a:pt x="724239" y="125923"/>
                  </a:lnTo>
                  <a:cubicBezTo>
                    <a:pt x="746020" y="125923"/>
                    <a:pt x="756906" y="114028"/>
                    <a:pt x="760454" y="109471"/>
                  </a:cubicBezTo>
                  <a:cubicBezTo>
                    <a:pt x="766023" y="102388"/>
                    <a:pt x="771594" y="91758"/>
                    <a:pt x="771594" y="66199"/>
                  </a:cubicBezTo>
                  <a:cubicBezTo>
                    <a:pt x="771594" y="45445"/>
                    <a:pt x="767795" y="34813"/>
                    <a:pt x="762480" y="26715"/>
                  </a:cubicBezTo>
                  <a:cubicBezTo>
                    <a:pt x="758431" y="21148"/>
                    <a:pt x="747537" y="8492"/>
                    <a:pt x="724239" y="8492"/>
                  </a:cubicBezTo>
                  <a:lnTo>
                    <a:pt x="704743" y="8492"/>
                  </a:lnTo>
                  <a:close/>
                  <a:moveTo>
                    <a:pt x="929221" y="131496"/>
                  </a:moveTo>
                  <a:lnTo>
                    <a:pt x="816541" y="131496"/>
                  </a:lnTo>
                  <a:lnTo>
                    <a:pt x="816541" y="125169"/>
                  </a:lnTo>
                  <a:cubicBezTo>
                    <a:pt x="833502" y="125169"/>
                    <a:pt x="834773" y="123643"/>
                    <a:pt x="834773" y="113275"/>
                  </a:cubicBezTo>
                  <a:lnTo>
                    <a:pt x="834773" y="20386"/>
                  </a:lnTo>
                  <a:cubicBezTo>
                    <a:pt x="834773" y="10009"/>
                    <a:pt x="833502" y="8492"/>
                    <a:pt x="816541" y="8492"/>
                  </a:cubicBezTo>
                  <a:lnTo>
                    <a:pt x="816541" y="2165"/>
                  </a:lnTo>
                  <a:lnTo>
                    <a:pt x="932264" y="2165"/>
                  </a:lnTo>
                  <a:lnTo>
                    <a:pt x="939603" y="51265"/>
                  </a:lnTo>
                  <a:lnTo>
                    <a:pt x="933273" y="51265"/>
                  </a:lnTo>
                  <a:cubicBezTo>
                    <a:pt x="928974" y="20641"/>
                    <a:pt x="922896" y="8492"/>
                    <a:pt x="890476" y="8492"/>
                  </a:cubicBezTo>
                  <a:lnTo>
                    <a:pt x="863133" y="8492"/>
                  </a:lnTo>
                  <a:cubicBezTo>
                    <a:pt x="854269" y="8492"/>
                    <a:pt x="853005" y="9255"/>
                    <a:pt x="853005" y="19378"/>
                  </a:cubicBezTo>
                  <a:lnTo>
                    <a:pt x="853005" y="66199"/>
                  </a:lnTo>
                  <a:lnTo>
                    <a:pt x="870729" y="66199"/>
                  </a:lnTo>
                  <a:cubicBezTo>
                    <a:pt x="889468" y="66199"/>
                    <a:pt x="892502" y="61134"/>
                    <a:pt x="892502" y="44173"/>
                  </a:cubicBezTo>
                  <a:lnTo>
                    <a:pt x="898835" y="44173"/>
                  </a:lnTo>
                  <a:lnTo>
                    <a:pt x="898835" y="94545"/>
                  </a:lnTo>
                  <a:lnTo>
                    <a:pt x="892502" y="94545"/>
                  </a:lnTo>
                  <a:cubicBezTo>
                    <a:pt x="892502" y="77584"/>
                    <a:pt x="889468" y="72527"/>
                    <a:pt x="870729" y="72527"/>
                  </a:cubicBezTo>
                  <a:lnTo>
                    <a:pt x="853005" y="72527"/>
                  </a:lnTo>
                  <a:lnTo>
                    <a:pt x="853005" y="114283"/>
                  </a:lnTo>
                  <a:cubicBezTo>
                    <a:pt x="853005" y="124406"/>
                    <a:pt x="854269" y="125169"/>
                    <a:pt x="863133" y="125169"/>
                  </a:cubicBezTo>
                  <a:lnTo>
                    <a:pt x="888959" y="125169"/>
                  </a:lnTo>
                  <a:cubicBezTo>
                    <a:pt x="918338" y="125169"/>
                    <a:pt x="924922" y="116308"/>
                    <a:pt x="927703" y="88725"/>
                  </a:cubicBezTo>
                  <a:lnTo>
                    <a:pt x="934036" y="88725"/>
                  </a:lnTo>
                  <a:lnTo>
                    <a:pt x="929221" y="131496"/>
                  </a:lnTo>
                  <a:close/>
                  <a:moveTo>
                    <a:pt x="994020" y="115044"/>
                  </a:moveTo>
                  <a:cubicBezTo>
                    <a:pt x="994020" y="121373"/>
                    <a:pt x="994528" y="123897"/>
                    <a:pt x="997055" y="125169"/>
                  </a:cubicBezTo>
                  <a:cubicBezTo>
                    <a:pt x="998835" y="125923"/>
                    <a:pt x="1005666" y="125923"/>
                    <a:pt x="1010226" y="125923"/>
                  </a:cubicBezTo>
                  <a:cubicBezTo>
                    <a:pt x="1028967" y="125923"/>
                    <a:pt x="1050486" y="125169"/>
                    <a:pt x="1050486" y="98085"/>
                  </a:cubicBezTo>
                  <a:cubicBezTo>
                    <a:pt x="1050486" y="88216"/>
                    <a:pt x="1049222" y="69995"/>
                    <a:pt x="1016302" y="69995"/>
                  </a:cubicBezTo>
                  <a:lnTo>
                    <a:pt x="994020" y="69995"/>
                  </a:lnTo>
                  <a:lnTo>
                    <a:pt x="994020" y="115044"/>
                  </a:lnTo>
                  <a:close/>
                  <a:moveTo>
                    <a:pt x="1038840" y="66699"/>
                  </a:moveTo>
                  <a:cubicBezTo>
                    <a:pt x="1056564" y="71257"/>
                    <a:pt x="1072269" y="82650"/>
                    <a:pt x="1072269" y="98085"/>
                  </a:cubicBezTo>
                  <a:cubicBezTo>
                    <a:pt x="1072269" y="115799"/>
                    <a:pt x="1049731" y="132251"/>
                    <a:pt x="1019091" y="132251"/>
                  </a:cubicBezTo>
                  <a:lnTo>
                    <a:pt x="958311" y="132251"/>
                  </a:lnTo>
                  <a:lnTo>
                    <a:pt x="958311" y="125923"/>
                  </a:lnTo>
                  <a:cubicBezTo>
                    <a:pt x="975279" y="125923"/>
                    <a:pt x="976543" y="124406"/>
                    <a:pt x="976543" y="114028"/>
                  </a:cubicBezTo>
                  <a:lnTo>
                    <a:pt x="976543" y="20386"/>
                  </a:lnTo>
                  <a:cubicBezTo>
                    <a:pt x="976543" y="10009"/>
                    <a:pt x="975279" y="8492"/>
                    <a:pt x="958311" y="8492"/>
                  </a:cubicBezTo>
                  <a:lnTo>
                    <a:pt x="958311" y="2165"/>
                  </a:lnTo>
                  <a:cubicBezTo>
                    <a:pt x="965911" y="2418"/>
                    <a:pt x="978068" y="2926"/>
                    <a:pt x="985153" y="2926"/>
                  </a:cubicBezTo>
                  <a:cubicBezTo>
                    <a:pt x="992502" y="2926"/>
                    <a:pt x="1005666" y="2418"/>
                    <a:pt x="1012252" y="2165"/>
                  </a:cubicBezTo>
                  <a:lnTo>
                    <a:pt x="1012252" y="8492"/>
                  </a:lnTo>
                  <a:cubicBezTo>
                    <a:pt x="995283" y="8492"/>
                    <a:pt x="994020" y="10009"/>
                    <a:pt x="994020" y="20386"/>
                  </a:cubicBezTo>
                  <a:lnTo>
                    <a:pt x="994020" y="64420"/>
                  </a:lnTo>
                  <a:lnTo>
                    <a:pt x="1016810" y="64420"/>
                  </a:lnTo>
                  <a:cubicBezTo>
                    <a:pt x="1023143" y="64420"/>
                    <a:pt x="1029722" y="64175"/>
                    <a:pt x="1037576" y="56322"/>
                  </a:cubicBezTo>
                  <a:cubicBezTo>
                    <a:pt x="1042892" y="50756"/>
                    <a:pt x="1042892" y="44682"/>
                    <a:pt x="1042892" y="33551"/>
                  </a:cubicBezTo>
                  <a:cubicBezTo>
                    <a:pt x="1042892" y="19378"/>
                    <a:pt x="1042892" y="14821"/>
                    <a:pt x="1050994" y="6975"/>
                  </a:cubicBezTo>
                  <a:cubicBezTo>
                    <a:pt x="1055555" y="2418"/>
                    <a:pt x="1065683" y="-1377"/>
                    <a:pt x="1077076" y="-1377"/>
                  </a:cubicBezTo>
                  <a:cubicBezTo>
                    <a:pt x="1093283" y="-1377"/>
                    <a:pt x="1097078" y="14312"/>
                    <a:pt x="1097078" y="19378"/>
                  </a:cubicBezTo>
                  <a:cubicBezTo>
                    <a:pt x="1097078" y="20641"/>
                    <a:pt x="1097078" y="23173"/>
                    <a:pt x="1093791" y="23173"/>
                  </a:cubicBezTo>
                  <a:cubicBezTo>
                    <a:pt x="1091003" y="23173"/>
                    <a:pt x="1090756" y="20895"/>
                    <a:pt x="1090756" y="19878"/>
                  </a:cubicBezTo>
                  <a:cubicBezTo>
                    <a:pt x="1088976" y="4443"/>
                    <a:pt x="1079865" y="4189"/>
                    <a:pt x="1078093" y="4189"/>
                  </a:cubicBezTo>
                  <a:cubicBezTo>
                    <a:pt x="1073024" y="4189"/>
                    <a:pt x="1070744" y="7476"/>
                    <a:pt x="1069227" y="10263"/>
                  </a:cubicBezTo>
                  <a:cubicBezTo>
                    <a:pt x="1067200" y="14312"/>
                    <a:pt x="1065683" y="21402"/>
                    <a:pt x="1062388" y="37600"/>
                  </a:cubicBezTo>
                  <a:cubicBezTo>
                    <a:pt x="1060362" y="46453"/>
                    <a:pt x="1057835" y="59363"/>
                    <a:pt x="1038840" y="66699"/>
                  </a:cubicBezTo>
                  <a:close/>
                  <a:moveTo>
                    <a:pt x="1257451" y="67461"/>
                  </a:moveTo>
                  <a:lnTo>
                    <a:pt x="1251118" y="67461"/>
                  </a:lnTo>
                  <a:cubicBezTo>
                    <a:pt x="1248329" y="42149"/>
                    <a:pt x="1244786" y="10009"/>
                    <a:pt x="1198194" y="10009"/>
                  </a:cubicBezTo>
                  <a:lnTo>
                    <a:pt x="1174387" y="10009"/>
                  </a:lnTo>
                  <a:cubicBezTo>
                    <a:pt x="1162484" y="10009"/>
                    <a:pt x="1161976" y="11780"/>
                    <a:pt x="1161976" y="20132"/>
                  </a:cubicBezTo>
                  <a:lnTo>
                    <a:pt x="1161976" y="155030"/>
                  </a:lnTo>
                  <a:cubicBezTo>
                    <a:pt x="1161976" y="163637"/>
                    <a:pt x="1161976" y="167177"/>
                    <a:pt x="1186040" y="167177"/>
                  </a:cubicBezTo>
                  <a:lnTo>
                    <a:pt x="1194388" y="167177"/>
                  </a:lnTo>
                  <a:lnTo>
                    <a:pt x="1194388" y="175023"/>
                  </a:lnTo>
                  <a:cubicBezTo>
                    <a:pt x="1185277" y="174269"/>
                    <a:pt x="1162230" y="174269"/>
                    <a:pt x="1151848" y="174269"/>
                  </a:cubicBezTo>
                  <a:cubicBezTo>
                    <a:pt x="1141975" y="174269"/>
                    <a:pt x="1122224" y="174269"/>
                    <a:pt x="1113358" y="175023"/>
                  </a:cubicBezTo>
                  <a:lnTo>
                    <a:pt x="1113358" y="167177"/>
                  </a:lnTo>
                  <a:lnTo>
                    <a:pt x="1119436" y="167177"/>
                  </a:lnTo>
                  <a:cubicBezTo>
                    <a:pt x="1138939" y="167177"/>
                    <a:pt x="1139440" y="164391"/>
                    <a:pt x="1139440" y="155285"/>
                  </a:cubicBezTo>
                  <a:lnTo>
                    <a:pt x="1139440" y="21903"/>
                  </a:lnTo>
                  <a:cubicBezTo>
                    <a:pt x="1139440" y="12795"/>
                    <a:pt x="1138939" y="10009"/>
                    <a:pt x="1119436" y="10009"/>
                  </a:cubicBezTo>
                  <a:lnTo>
                    <a:pt x="1113358" y="10009"/>
                  </a:lnTo>
                  <a:lnTo>
                    <a:pt x="1113358" y="2165"/>
                  </a:lnTo>
                  <a:lnTo>
                    <a:pt x="1250356" y="2165"/>
                  </a:lnTo>
                  <a:lnTo>
                    <a:pt x="1257451" y="67461"/>
                  </a:lnTo>
                  <a:close/>
                  <a:moveTo>
                    <a:pt x="1355796" y="130987"/>
                  </a:moveTo>
                  <a:cubicBezTo>
                    <a:pt x="1354278" y="135038"/>
                    <a:pt x="1353017" y="136555"/>
                    <a:pt x="1350229" y="136555"/>
                  </a:cubicBezTo>
                  <a:cubicBezTo>
                    <a:pt x="1346685" y="136555"/>
                    <a:pt x="1346176" y="135038"/>
                    <a:pt x="1344913" y="131743"/>
                  </a:cubicBezTo>
                  <a:lnTo>
                    <a:pt x="1304135" y="27222"/>
                  </a:lnTo>
                  <a:cubicBezTo>
                    <a:pt x="1301356" y="20386"/>
                    <a:pt x="1297050" y="9001"/>
                    <a:pt x="1281098" y="8492"/>
                  </a:cubicBezTo>
                  <a:lnTo>
                    <a:pt x="1281098" y="2165"/>
                  </a:lnTo>
                  <a:cubicBezTo>
                    <a:pt x="1286665" y="2672"/>
                    <a:pt x="1294007" y="2926"/>
                    <a:pt x="1299584" y="2926"/>
                  </a:cubicBezTo>
                  <a:cubicBezTo>
                    <a:pt x="1303891" y="2926"/>
                    <a:pt x="1315536" y="2418"/>
                    <a:pt x="1320595" y="2165"/>
                  </a:cubicBezTo>
                  <a:lnTo>
                    <a:pt x="1320595" y="8492"/>
                  </a:lnTo>
                  <a:cubicBezTo>
                    <a:pt x="1309967" y="9001"/>
                    <a:pt x="1309204" y="17599"/>
                    <a:pt x="1309204" y="19878"/>
                  </a:cubicBezTo>
                  <a:cubicBezTo>
                    <a:pt x="1309204" y="21903"/>
                    <a:pt x="1309204" y="22411"/>
                    <a:pt x="1317816" y="44936"/>
                  </a:cubicBezTo>
                  <a:lnTo>
                    <a:pt x="1370230" y="44936"/>
                  </a:lnTo>
                  <a:lnTo>
                    <a:pt x="1375800" y="30764"/>
                  </a:lnTo>
                  <a:cubicBezTo>
                    <a:pt x="1377826" y="25698"/>
                    <a:pt x="1381123" y="17099"/>
                    <a:pt x="1381123" y="15574"/>
                  </a:cubicBezTo>
                  <a:cubicBezTo>
                    <a:pt x="1381123" y="8492"/>
                    <a:pt x="1372002" y="8492"/>
                    <a:pt x="1367695" y="8492"/>
                  </a:cubicBezTo>
                  <a:lnTo>
                    <a:pt x="1367695" y="2165"/>
                  </a:lnTo>
                  <a:cubicBezTo>
                    <a:pt x="1374536" y="2418"/>
                    <a:pt x="1389479" y="2926"/>
                    <a:pt x="1394540" y="2926"/>
                  </a:cubicBezTo>
                  <a:cubicBezTo>
                    <a:pt x="1403151" y="2926"/>
                    <a:pt x="1413027" y="2418"/>
                    <a:pt x="1419103" y="2165"/>
                  </a:cubicBezTo>
                  <a:lnTo>
                    <a:pt x="1419103" y="8492"/>
                  </a:lnTo>
                  <a:cubicBezTo>
                    <a:pt x="1404923" y="8492"/>
                    <a:pt x="1402642" y="9754"/>
                    <a:pt x="1399355" y="18615"/>
                  </a:cubicBezTo>
                  <a:lnTo>
                    <a:pt x="1355796" y="130987"/>
                  </a:lnTo>
                  <a:close/>
                  <a:moveTo>
                    <a:pt x="1367695" y="51265"/>
                  </a:moveTo>
                  <a:lnTo>
                    <a:pt x="1320351" y="51265"/>
                  </a:lnTo>
                  <a:lnTo>
                    <a:pt x="1344151" y="112257"/>
                  </a:lnTo>
                  <a:lnTo>
                    <a:pt x="1367695" y="51265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3346" name="任意多边形: 形状 3345">
              <a:extLst>
                <a:ext uri="{FF2B5EF4-FFF2-40B4-BE49-F238E27FC236}">
                  <a16:creationId xmlns:a16="http://schemas.microsoft.com/office/drawing/2014/main" id="{1A627882-4DB3-CA92-347E-B494CF085F42}"/>
                </a:ext>
              </a:extLst>
            </p:cNvPr>
            <p:cNvSpPr/>
            <p:nvPr>
              <p:custDataLst>
                <p:tags r:id="rId174"/>
              </p:custDataLst>
            </p:nvPr>
          </p:nvSpPr>
          <p:spPr>
            <a:xfrm flipV="1">
              <a:off x="8748975" y="-14859810"/>
              <a:ext cx="441938" cy="133628"/>
            </a:xfrm>
            <a:custGeom>
              <a:avLst/>
              <a:gdLst>
                <a:gd name="connsiteX0" fmla="*/ 79513 w 441938"/>
                <a:gd name="connsiteY0" fmla="*/ 62652 h 133628"/>
                <a:gd name="connsiteX1" fmla="*/ 44566 w 441938"/>
                <a:gd name="connsiteY1" fmla="*/ 114030 h 133628"/>
                <a:gd name="connsiteX2" fmla="*/ 41523 w 441938"/>
                <a:gd name="connsiteY2" fmla="*/ 120867 h 133628"/>
                <a:gd name="connsiteX3" fmla="*/ 51905 w 441938"/>
                <a:gd name="connsiteY3" fmla="*/ 125924 h 133628"/>
                <a:gd name="connsiteX4" fmla="*/ 51905 w 441938"/>
                <a:gd name="connsiteY4" fmla="*/ 132253 h 133628"/>
                <a:gd name="connsiteX5" fmla="*/ 24562 w 441938"/>
                <a:gd name="connsiteY5" fmla="*/ 131498 h 133628"/>
                <a:gd name="connsiteX6" fmla="*/ 0 w 441938"/>
                <a:gd name="connsiteY6" fmla="*/ 132253 h 133628"/>
                <a:gd name="connsiteX7" fmla="*/ 0 w 441938"/>
                <a:gd name="connsiteY7" fmla="*/ 125924 h 133628"/>
                <a:gd name="connsiteX8" fmla="*/ 20756 w 441938"/>
                <a:gd name="connsiteY8" fmla="*/ 117826 h 133628"/>
                <a:gd name="connsiteX9" fmla="*/ 64061 w 441938"/>
                <a:gd name="connsiteY9" fmla="*/ 54298 h 133628"/>
                <a:gd name="connsiteX10" fmla="*/ 64061 w 441938"/>
                <a:gd name="connsiteY10" fmla="*/ 20388 h 133628"/>
                <a:gd name="connsiteX11" fmla="*/ 45829 w 441938"/>
                <a:gd name="connsiteY11" fmla="*/ 8494 h 133628"/>
                <a:gd name="connsiteX12" fmla="*/ 45829 w 441938"/>
                <a:gd name="connsiteY12" fmla="*/ 2167 h 133628"/>
                <a:gd name="connsiteX13" fmla="*/ 72672 w 441938"/>
                <a:gd name="connsiteY13" fmla="*/ 2928 h 133628"/>
                <a:gd name="connsiteX14" fmla="*/ 99768 w 441938"/>
                <a:gd name="connsiteY14" fmla="*/ 2167 h 133628"/>
                <a:gd name="connsiteX15" fmla="*/ 99768 w 441938"/>
                <a:gd name="connsiteY15" fmla="*/ 8494 h 133628"/>
                <a:gd name="connsiteX16" fmla="*/ 81539 w 441938"/>
                <a:gd name="connsiteY16" fmla="*/ 21149 h 133628"/>
                <a:gd name="connsiteX17" fmla="*/ 81539 w 441938"/>
                <a:gd name="connsiteY17" fmla="*/ 54053 h 133628"/>
                <a:gd name="connsiteX18" fmla="*/ 118255 w 441938"/>
                <a:gd name="connsiteY18" fmla="*/ 108210 h 133628"/>
                <a:gd name="connsiteX19" fmla="*/ 145600 w 441938"/>
                <a:gd name="connsiteY19" fmla="*/ 125924 h 133628"/>
                <a:gd name="connsiteX20" fmla="*/ 145600 w 441938"/>
                <a:gd name="connsiteY20" fmla="*/ 132253 h 133628"/>
                <a:gd name="connsiteX21" fmla="*/ 127877 w 441938"/>
                <a:gd name="connsiteY21" fmla="*/ 131498 h 133628"/>
                <a:gd name="connsiteX22" fmla="*/ 107110 w 441938"/>
                <a:gd name="connsiteY22" fmla="*/ 132253 h 133628"/>
                <a:gd name="connsiteX23" fmla="*/ 107110 w 441938"/>
                <a:gd name="connsiteY23" fmla="*/ 125924 h 133628"/>
                <a:gd name="connsiteX24" fmla="*/ 114460 w 441938"/>
                <a:gd name="connsiteY24" fmla="*/ 118333 h 133628"/>
                <a:gd name="connsiteX25" fmla="*/ 110653 w 441938"/>
                <a:gd name="connsiteY25" fmla="*/ 108719 h 133628"/>
                <a:gd name="connsiteX26" fmla="*/ 79513 w 441938"/>
                <a:gd name="connsiteY26" fmla="*/ 62652 h 133628"/>
                <a:gd name="connsiteX27" fmla="*/ 274080 w 441938"/>
                <a:gd name="connsiteY27" fmla="*/ 131498 h 133628"/>
                <a:gd name="connsiteX28" fmla="*/ 161400 w 441938"/>
                <a:gd name="connsiteY28" fmla="*/ 131498 h 133628"/>
                <a:gd name="connsiteX29" fmla="*/ 161400 w 441938"/>
                <a:gd name="connsiteY29" fmla="*/ 125171 h 133628"/>
                <a:gd name="connsiteX30" fmla="*/ 179632 w 441938"/>
                <a:gd name="connsiteY30" fmla="*/ 113276 h 133628"/>
                <a:gd name="connsiteX31" fmla="*/ 179632 w 441938"/>
                <a:gd name="connsiteY31" fmla="*/ 20388 h 133628"/>
                <a:gd name="connsiteX32" fmla="*/ 161400 w 441938"/>
                <a:gd name="connsiteY32" fmla="*/ 8494 h 133628"/>
                <a:gd name="connsiteX33" fmla="*/ 161400 w 441938"/>
                <a:gd name="connsiteY33" fmla="*/ 2167 h 133628"/>
                <a:gd name="connsiteX34" fmla="*/ 277122 w 441938"/>
                <a:gd name="connsiteY34" fmla="*/ 2167 h 133628"/>
                <a:gd name="connsiteX35" fmla="*/ 284465 w 441938"/>
                <a:gd name="connsiteY35" fmla="*/ 51266 h 133628"/>
                <a:gd name="connsiteX36" fmla="*/ 278132 w 441938"/>
                <a:gd name="connsiteY36" fmla="*/ 51266 h 133628"/>
                <a:gd name="connsiteX37" fmla="*/ 235338 w 441938"/>
                <a:gd name="connsiteY37" fmla="*/ 8494 h 133628"/>
                <a:gd name="connsiteX38" fmla="*/ 207992 w 441938"/>
                <a:gd name="connsiteY38" fmla="*/ 8494 h 133628"/>
                <a:gd name="connsiteX39" fmla="*/ 197864 w 441938"/>
                <a:gd name="connsiteY39" fmla="*/ 19380 h 133628"/>
                <a:gd name="connsiteX40" fmla="*/ 197864 w 441938"/>
                <a:gd name="connsiteY40" fmla="*/ 66200 h 133628"/>
                <a:gd name="connsiteX41" fmla="*/ 215588 w 441938"/>
                <a:gd name="connsiteY41" fmla="*/ 66200 h 133628"/>
                <a:gd name="connsiteX42" fmla="*/ 237364 w 441938"/>
                <a:gd name="connsiteY42" fmla="*/ 44175 h 133628"/>
                <a:gd name="connsiteX43" fmla="*/ 243693 w 441938"/>
                <a:gd name="connsiteY43" fmla="*/ 44175 h 133628"/>
                <a:gd name="connsiteX44" fmla="*/ 243693 w 441938"/>
                <a:gd name="connsiteY44" fmla="*/ 94546 h 133628"/>
                <a:gd name="connsiteX45" fmla="*/ 237364 w 441938"/>
                <a:gd name="connsiteY45" fmla="*/ 94546 h 133628"/>
                <a:gd name="connsiteX46" fmla="*/ 215588 w 441938"/>
                <a:gd name="connsiteY46" fmla="*/ 72529 h 133628"/>
                <a:gd name="connsiteX47" fmla="*/ 197864 w 441938"/>
                <a:gd name="connsiteY47" fmla="*/ 72529 h 133628"/>
                <a:gd name="connsiteX48" fmla="*/ 197864 w 441938"/>
                <a:gd name="connsiteY48" fmla="*/ 114284 h 133628"/>
                <a:gd name="connsiteX49" fmla="*/ 207992 w 441938"/>
                <a:gd name="connsiteY49" fmla="*/ 125171 h 133628"/>
                <a:gd name="connsiteX50" fmla="*/ 233820 w 441938"/>
                <a:gd name="connsiteY50" fmla="*/ 125171 h 133628"/>
                <a:gd name="connsiteX51" fmla="*/ 272562 w 441938"/>
                <a:gd name="connsiteY51" fmla="*/ 88726 h 133628"/>
                <a:gd name="connsiteX52" fmla="*/ 278894 w 441938"/>
                <a:gd name="connsiteY52" fmla="*/ 88726 h 133628"/>
                <a:gd name="connsiteX53" fmla="*/ 274080 w 441938"/>
                <a:gd name="connsiteY53" fmla="*/ 131498 h 133628"/>
                <a:gd name="connsiteX54" fmla="*/ 338879 w 441938"/>
                <a:gd name="connsiteY54" fmla="*/ 115046 h 133628"/>
                <a:gd name="connsiteX55" fmla="*/ 341914 w 441938"/>
                <a:gd name="connsiteY55" fmla="*/ 125171 h 133628"/>
                <a:gd name="connsiteX56" fmla="*/ 355085 w 441938"/>
                <a:gd name="connsiteY56" fmla="*/ 125924 h 133628"/>
                <a:gd name="connsiteX57" fmla="*/ 395347 w 441938"/>
                <a:gd name="connsiteY57" fmla="*/ 98087 h 133628"/>
                <a:gd name="connsiteX58" fmla="*/ 361163 w 441938"/>
                <a:gd name="connsiteY58" fmla="*/ 69996 h 133628"/>
                <a:gd name="connsiteX59" fmla="*/ 338879 w 441938"/>
                <a:gd name="connsiteY59" fmla="*/ 69996 h 133628"/>
                <a:gd name="connsiteX60" fmla="*/ 338879 w 441938"/>
                <a:gd name="connsiteY60" fmla="*/ 115046 h 133628"/>
                <a:gd name="connsiteX61" fmla="*/ 383699 w 441938"/>
                <a:gd name="connsiteY61" fmla="*/ 66701 h 133628"/>
                <a:gd name="connsiteX62" fmla="*/ 417128 w 441938"/>
                <a:gd name="connsiteY62" fmla="*/ 98087 h 133628"/>
                <a:gd name="connsiteX63" fmla="*/ 363952 w 441938"/>
                <a:gd name="connsiteY63" fmla="*/ 132253 h 133628"/>
                <a:gd name="connsiteX64" fmla="*/ 303169 w 441938"/>
                <a:gd name="connsiteY64" fmla="*/ 132253 h 133628"/>
                <a:gd name="connsiteX65" fmla="*/ 303169 w 441938"/>
                <a:gd name="connsiteY65" fmla="*/ 125924 h 133628"/>
                <a:gd name="connsiteX66" fmla="*/ 321402 w 441938"/>
                <a:gd name="connsiteY66" fmla="*/ 114030 h 133628"/>
                <a:gd name="connsiteX67" fmla="*/ 321402 w 441938"/>
                <a:gd name="connsiteY67" fmla="*/ 20388 h 133628"/>
                <a:gd name="connsiteX68" fmla="*/ 303169 w 441938"/>
                <a:gd name="connsiteY68" fmla="*/ 8494 h 133628"/>
                <a:gd name="connsiteX69" fmla="*/ 303169 w 441938"/>
                <a:gd name="connsiteY69" fmla="*/ 2167 h 133628"/>
                <a:gd name="connsiteX70" fmla="*/ 330014 w 441938"/>
                <a:gd name="connsiteY70" fmla="*/ 2928 h 133628"/>
                <a:gd name="connsiteX71" fmla="*/ 357111 w 441938"/>
                <a:gd name="connsiteY71" fmla="*/ 2167 h 133628"/>
                <a:gd name="connsiteX72" fmla="*/ 357111 w 441938"/>
                <a:gd name="connsiteY72" fmla="*/ 8494 h 133628"/>
                <a:gd name="connsiteX73" fmla="*/ 338879 w 441938"/>
                <a:gd name="connsiteY73" fmla="*/ 20388 h 133628"/>
                <a:gd name="connsiteX74" fmla="*/ 338879 w 441938"/>
                <a:gd name="connsiteY74" fmla="*/ 64422 h 133628"/>
                <a:gd name="connsiteX75" fmla="*/ 361671 w 441938"/>
                <a:gd name="connsiteY75" fmla="*/ 64422 h 133628"/>
                <a:gd name="connsiteX76" fmla="*/ 382435 w 441938"/>
                <a:gd name="connsiteY76" fmla="*/ 56323 h 133628"/>
                <a:gd name="connsiteX77" fmla="*/ 387751 w 441938"/>
                <a:gd name="connsiteY77" fmla="*/ 33552 h 133628"/>
                <a:gd name="connsiteX78" fmla="*/ 395856 w 441938"/>
                <a:gd name="connsiteY78" fmla="*/ 6977 h 133628"/>
                <a:gd name="connsiteX79" fmla="*/ 421935 w 441938"/>
                <a:gd name="connsiteY79" fmla="*/ -1375 h 133628"/>
                <a:gd name="connsiteX80" fmla="*/ 441939 w 441938"/>
                <a:gd name="connsiteY80" fmla="*/ 19380 h 133628"/>
                <a:gd name="connsiteX81" fmla="*/ 438650 w 441938"/>
                <a:gd name="connsiteY81" fmla="*/ 23175 h 133628"/>
                <a:gd name="connsiteX82" fmla="*/ 435615 w 441938"/>
                <a:gd name="connsiteY82" fmla="*/ 19879 h 133628"/>
                <a:gd name="connsiteX83" fmla="*/ 422952 w 441938"/>
                <a:gd name="connsiteY83" fmla="*/ 4190 h 133628"/>
                <a:gd name="connsiteX84" fmla="*/ 414085 w 441938"/>
                <a:gd name="connsiteY84" fmla="*/ 10265 h 133628"/>
                <a:gd name="connsiteX85" fmla="*/ 407247 w 441938"/>
                <a:gd name="connsiteY85" fmla="*/ 37601 h 133628"/>
                <a:gd name="connsiteX86" fmla="*/ 383699 w 441938"/>
                <a:gd name="connsiteY86" fmla="*/ 66701 h 133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</a:cxnLst>
              <a:rect l="l" t="t" r="r" b="b"/>
              <a:pathLst>
                <a:path w="441938" h="133628">
                  <a:moveTo>
                    <a:pt x="79513" y="62652"/>
                  </a:moveTo>
                  <a:lnTo>
                    <a:pt x="44566" y="114030"/>
                  </a:lnTo>
                  <a:cubicBezTo>
                    <a:pt x="43295" y="115801"/>
                    <a:pt x="41523" y="118333"/>
                    <a:pt x="41523" y="120867"/>
                  </a:cubicBezTo>
                  <a:cubicBezTo>
                    <a:pt x="41523" y="125924"/>
                    <a:pt x="48872" y="125924"/>
                    <a:pt x="51905" y="125924"/>
                  </a:cubicBezTo>
                  <a:lnTo>
                    <a:pt x="51905" y="132253"/>
                  </a:lnTo>
                  <a:cubicBezTo>
                    <a:pt x="45321" y="131999"/>
                    <a:pt x="28614" y="131498"/>
                    <a:pt x="24562" y="131498"/>
                  </a:cubicBezTo>
                  <a:cubicBezTo>
                    <a:pt x="17724" y="131498"/>
                    <a:pt x="7594" y="131744"/>
                    <a:pt x="0" y="132253"/>
                  </a:cubicBezTo>
                  <a:lnTo>
                    <a:pt x="0" y="125924"/>
                  </a:lnTo>
                  <a:cubicBezTo>
                    <a:pt x="13163" y="125924"/>
                    <a:pt x="16206" y="124408"/>
                    <a:pt x="20756" y="117826"/>
                  </a:cubicBezTo>
                  <a:lnTo>
                    <a:pt x="64061" y="54298"/>
                  </a:lnTo>
                  <a:lnTo>
                    <a:pt x="64061" y="20388"/>
                  </a:lnTo>
                  <a:cubicBezTo>
                    <a:pt x="64061" y="10010"/>
                    <a:pt x="62798" y="8494"/>
                    <a:pt x="45829" y="8494"/>
                  </a:cubicBezTo>
                  <a:lnTo>
                    <a:pt x="45829" y="2167"/>
                  </a:lnTo>
                  <a:cubicBezTo>
                    <a:pt x="53423" y="2419"/>
                    <a:pt x="65587" y="2928"/>
                    <a:pt x="72672" y="2928"/>
                  </a:cubicBezTo>
                  <a:cubicBezTo>
                    <a:pt x="80013" y="2928"/>
                    <a:pt x="93184" y="2419"/>
                    <a:pt x="99768" y="2167"/>
                  </a:cubicBezTo>
                  <a:lnTo>
                    <a:pt x="99768" y="8494"/>
                  </a:lnTo>
                  <a:cubicBezTo>
                    <a:pt x="82548" y="8494"/>
                    <a:pt x="81539" y="10010"/>
                    <a:pt x="81539" y="21149"/>
                  </a:cubicBezTo>
                  <a:lnTo>
                    <a:pt x="81539" y="54053"/>
                  </a:lnTo>
                  <a:lnTo>
                    <a:pt x="118255" y="108210"/>
                  </a:lnTo>
                  <a:cubicBezTo>
                    <a:pt x="127368" y="121875"/>
                    <a:pt x="135724" y="125423"/>
                    <a:pt x="145600" y="125924"/>
                  </a:cubicBezTo>
                  <a:lnTo>
                    <a:pt x="145600" y="132253"/>
                  </a:lnTo>
                  <a:cubicBezTo>
                    <a:pt x="140285" y="131744"/>
                    <a:pt x="133190" y="131498"/>
                    <a:pt x="127877" y="131498"/>
                  </a:cubicBezTo>
                  <a:cubicBezTo>
                    <a:pt x="121036" y="131498"/>
                    <a:pt x="113951" y="131744"/>
                    <a:pt x="107110" y="132253"/>
                  </a:cubicBezTo>
                  <a:lnTo>
                    <a:pt x="107110" y="125924"/>
                  </a:lnTo>
                  <a:cubicBezTo>
                    <a:pt x="112680" y="125423"/>
                    <a:pt x="114460" y="122382"/>
                    <a:pt x="114460" y="118333"/>
                  </a:cubicBezTo>
                  <a:cubicBezTo>
                    <a:pt x="114460" y="114539"/>
                    <a:pt x="112433" y="111498"/>
                    <a:pt x="110653" y="108719"/>
                  </a:cubicBezTo>
                  <a:lnTo>
                    <a:pt x="79513" y="62652"/>
                  </a:lnTo>
                  <a:close/>
                  <a:moveTo>
                    <a:pt x="274080" y="131498"/>
                  </a:moveTo>
                  <a:lnTo>
                    <a:pt x="161400" y="131498"/>
                  </a:lnTo>
                  <a:lnTo>
                    <a:pt x="161400" y="125171"/>
                  </a:lnTo>
                  <a:cubicBezTo>
                    <a:pt x="178361" y="125171"/>
                    <a:pt x="179632" y="123645"/>
                    <a:pt x="179632" y="113276"/>
                  </a:cubicBezTo>
                  <a:lnTo>
                    <a:pt x="179632" y="20388"/>
                  </a:lnTo>
                  <a:cubicBezTo>
                    <a:pt x="179632" y="10010"/>
                    <a:pt x="178361" y="8494"/>
                    <a:pt x="161400" y="8494"/>
                  </a:cubicBezTo>
                  <a:lnTo>
                    <a:pt x="161400" y="2167"/>
                  </a:lnTo>
                  <a:lnTo>
                    <a:pt x="277122" y="2167"/>
                  </a:lnTo>
                  <a:lnTo>
                    <a:pt x="284465" y="51266"/>
                  </a:lnTo>
                  <a:lnTo>
                    <a:pt x="278132" y="51266"/>
                  </a:lnTo>
                  <a:cubicBezTo>
                    <a:pt x="273833" y="20642"/>
                    <a:pt x="267758" y="8494"/>
                    <a:pt x="235338" y="8494"/>
                  </a:cubicBezTo>
                  <a:lnTo>
                    <a:pt x="207992" y="8494"/>
                  </a:lnTo>
                  <a:cubicBezTo>
                    <a:pt x="199128" y="8494"/>
                    <a:pt x="197864" y="9257"/>
                    <a:pt x="197864" y="19380"/>
                  </a:cubicBezTo>
                  <a:lnTo>
                    <a:pt x="197864" y="66200"/>
                  </a:lnTo>
                  <a:lnTo>
                    <a:pt x="215588" y="66200"/>
                  </a:lnTo>
                  <a:cubicBezTo>
                    <a:pt x="234329" y="66200"/>
                    <a:pt x="237364" y="61135"/>
                    <a:pt x="237364" y="44175"/>
                  </a:cubicBezTo>
                  <a:lnTo>
                    <a:pt x="243693" y="44175"/>
                  </a:lnTo>
                  <a:lnTo>
                    <a:pt x="243693" y="94546"/>
                  </a:lnTo>
                  <a:lnTo>
                    <a:pt x="237364" y="94546"/>
                  </a:lnTo>
                  <a:cubicBezTo>
                    <a:pt x="237364" y="77586"/>
                    <a:pt x="234329" y="72529"/>
                    <a:pt x="215588" y="72529"/>
                  </a:cubicBezTo>
                  <a:lnTo>
                    <a:pt x="197864" y="72529"/>
                  </a:lnTo>
                  <a:lnTo>
                    <a:pt x="197864" y="114284"/>
                  </a:lnTo>
                  <a:cubicBezTo>
                    <a:pt x="197864" y="124408"/>
                    <a:pt x="199128" y="125171"/>
                    <a:pt x="207992" y="125171"/>
                  </a:cubicBezTo>
                  <a:lnTo>
                    <a:pt x="233820" y="125171"/>
                  </a:lnTo>
                  <a:cubicBezTo>
                    <a:pt x="263197" y="125171"/>
                    <a:pt x="269783" y="116310"/>
                    <a:pt x="272562" y="88726"/>
                  </a:cubicBezTo>
                  <a:lnTo>
                    <a:pt x="278894" y="88726"/>
                  </a:lnTo>
                  <a:lnTo>
                    <a:pt x="274080" y="131498"/>
                  </a:lnTo>
                  <a:close/>
                  <a:moveTo>
                    <a:pt x="338879" y="115046"/>
                  </a:moveTo>
                  <a:cubicBezTo>
                    <a:pt x="338879" y="121374"/>
                    <a:pt x="339387" y="123899"/>
                    <a:pt x="341914" y="125171"/>
                  </a:cubicBezTo>
                  <a:cubicBezTo>
                    <a:pt x="343694" y="125924"/>
                    <a:pt x="350524" y="125924"/>
                    <a:pt x="355085" y="125924"/>
                  </a:cubicBezTo>
                  <a:cubicBezTo>
                    <a:pt x="373826" y="125924"/>
                    <a:pt x="395347" y="125171"/>
                    <a:pt x="395347" y="98087"/>
                  </a:cubicBezTo>
                  <a:cubicBezTo>
                    <a:pt x="395347" y="88218"/>
                    <a:pt x="394084" y="69996"/>
                    <a:pt x="361163" y="69996"/>
                  </a:cubicBezTo>
                  <a:lnTo>
                    <a:pt x="338879" y="69996"/>
                  </a:lnTo>
                  <a:lnTo>
                    <a:pt x="338879" y="115046"/>
                  </a:lnTo>
                  <a:close/>
                  <a:moveTo>
                    <a:pt x="383699" y="66701"/>
                  </a:moveTo>
                  <a:cubicBezTo>
                    <a:pt x="401423" y="71259"/>
                    <a:pt x="417128" y="82652"/>
                    <a:pt x="417128" y="98087"/>
                  </a:cubicBezTo>
                  <a:cubicBezTo>
                    <a:pt x="417128" y="115801"/>
                    <a:pt x="394592" y="132253"/>
                    <a:pt x="363952" y="132253"/>
                  </a:cubicBezTo>
                  <a:lnTo>
                    <a:pt x="303169" y="132253"/>
                  </a:lnTo>
                  <a:lnTo>
                    <a:pt x="303169" y="125924"/>
                  </a:lnTo>
                  <a:cubicBezTo>
                    <a:pt x="320138" y="125924"/>
                    <a:pt x="321402" y="124408"/>
                    <a:pt x="321402" y="114030"/>
                  </a:cubicBezTo>
                  <a:lnTo>
                    <a:pt x="321402" y="20388"/>
                  </a:lnTo>
                  <a:cubicBezTo>
                    <a:pt x="321402" y="10010"/>
                    <a:pt x="320138" y="8494"/>
                    <a:pt x="303169" y="8494"/>
                  </a:cubicBezTo>
                  <a:lnTo>
                    <a:pt x="303169" y="2167"/>
                  </a:lnTo>
                  <a:cubicBezTo>
                    <a:pt x="310773" y="2419"/>
                    <a:pt x="322927" y="2928"/>
                    <a:pt x="330014" y="2928"/>
                  </a:cubicBezTo>
                  <a:cubicBezTo>
                    <a:pt x="337361" y="2928"/>
                    <a:pt x="350524" y="2419"/>
                    <a:pt x="357111" y="2167"/>
                  </a:cubicBezTo>
                  <a:lnTo>
                    <a:pt x="357111" y="8494"/>
                  </a:lnTo>
                  <a:cubicBezTo>
                    <a:pt x="340142" y="8494"/>
                    <a:pt x="338879" y="10010"/>
                    <a:pt x="338879" y="20388"/>
                  </a:cubicBezTo>
                  <a:lnTo>
                    <a:pt x="338879" y="64422"/>
                  </a:lnTo>
                  <a:lnTo>
                    <a:pt x="361671" y="64422"/>
                  </a:lnTo>
                  <a:cubicBezTo>
                    <a:pt x="368002" y="64422"/>
                    <a:pt x="374580" y="64176"/>
                    <a:pt x="382435" y="56323"/>
                  </a:cubicBezTo>
                  <a:cubicBezTo>
                    <a:pt x="387751" y="50758"/>
                    <a:pt x="387751" y="44684"/>
                    <a:pt x="387751" y="33552"/>
                  </a:cubicBezTo>
                  <a:cubicBezTo>
                    <a:pt x="387751" y="19380"/>
                    <a:pt x="387751" y="14822"/>
                    <a:pt x="395856" y="6977"/>
                  </a:cubicBezTo>
                  <a:cubicBezTo>
                    <a:pt x="400414" y="2419"/>
                    <a:pt x="410544" y="-1375"/>
                    <a:pt x="421935" y="-1375"/>
                  </a:cubicBezTo>
                  <a:cubicBezTo>
                    <a:pt x="438141" y="-1375"/>
                    <a:pt x="441939" y="14314"/>
                    <a:pt x="441939" y="19380"/>
                  </a:cubicBezTo>
                  <a:cubicBezTo>
                    <a:pt x="441939" y="20642"/>
                    <a:pt x="441939" y="23175"/>
                    <a:pt x="438650" y="23175"/>
                  </a:cubicBezTo>
                  <a:cubicBezTo>
                    <a:pt x="435861" y="23175"/>
                    <a:pt x="435615" y="20897"/>
                    <a:pt x="435615" y="19879"/>
                  </a:cubicBezTo>
                  <a:cubicBezTo>
                    <a:pt x="433835" y="4445"/>
                    <a:pt x="424724" y="4190"/>
                    <a:pt x="422952" y="4190"/>
                  </a:cubicBezTo>
                  <a:cubicBezTo>
                    <a:pt x="417883" y="4190"/>
                    <a:pt x="415603" y="7478"/>
                    <a:pt x="414085" y="10265"/>
                  </a:cubicBezTo>
                  <a:cubicBezTo>
                    <a:pt x="412061" y="14314"/>
                    <a:pt x="410544" y="21404"/>
                    <a:pt x="407247" y="37601"/>
                  </a:cubicBezTo>
                  <a:cubicBezTo>
                    <a:pt x="405220" y="46454"/>
                    <a:pt x="402694" y="59365"/>
                    <a:pt x="383699" y="66701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3347" name="任意多边形: 形状 3346">
              <a:extLst>
                <a:ext uri="{FF2B5EF4-FFF2-40B4-BE49-F238E27FC236}">
                  <a16:creationId xmlns:a16="http://schemas.microsoft.com/office/drawing/2014/main" id="{C7FA46C4-9F37-5D8E-0DEF-C6C67D25C591}"/>
                </a:ext>
              </a:extLst>
            </p:cNvPr>
            <p:cNvSpPr/>
            <p:nvPr>
              <p:custDataLst>
                <p:tags r:id="rId175"/>
              </p:custDataLst>
            </p:nvPr>
          </p:nvSpPr>
          <p:spPr>
            <a:xfrm flipV="1">
              <a:off x="9218925" y="-14919540"/>
              <a:ext cx="58747" cy="253090"/>
            </a:xfrm>
            <a:custGeom>
              <a:avLst/>
              <a:gdLst>
                <a:gd name="connsiteX0" fmla="*/ 58747 w 58747"/>
                <a:gd name="connsiteY0" fmla="*/ 1159 h 253090"/>
                <a:gd name="connsiteX1" fmla="*/ 54442 w 58747"/>
                <a:gd name="connsiteY1" fmla="*/ 6724 h 253090"/>
                <a:gd name="connsiteX2" fmla="*/ 14689 w 58747"/>
                <a:gd name="connsiteY2" fmla="*/ 125171 h 253090"/>
                <a:gd name="connsiteX3" fmla="*/ 55459 w 58747"/>
                <a:gd name="connsiteY3" fmla="*/ 244880 h 253090"/>
                <a:gd name="connsiteX4" fmla="*/ 58747 w 58747"/>
                <a:gd name="connsiteY4" fmla="*/ 249183 h 253090"/>
                <a:gd name="connsiteX5" fmla="*/ 56213 w 58747"/>
                <a:gd name="connsiteY5" fmla="*/ 251715 h 253090"/>
                <a:gd name="connsiteX6" fmla="*/ 15952 w 58747"/>
                <a:gd name="connsiteY6" fmla="*/ 202361 h 253090"/>
                <a:gd name="connsiteX7" fmla="*/ 0 w 58747"/>
                <a:gd name="connsiteY7" fmla="*/ 125171 h 253090"/>
                <a:gd name="connsiteX8" fmla="*/ 16715 w 58747"/>
                <a:gd name="connsiteY8" fmla="*/ 46208 h 253090"/>
                <a:gd name="connsiteX9" fmla="*/ 56213 w 58747"/>
                <a:gd name="connsiteY9" fmla="*/ -1375 h 253090"/>
                <a:gd name="connsiteX10" fmla="*/ 58747 w 58747"/>
                <a:gd name="connsiteY10" fmla="*/ 1159 h 253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8747" h="253090">
                  <a:moveTo>
                    <a:pt x="58747" y="1159"/>
                  </a:moveTo>
                  <a:cubicBezTo>
                    <a:pt x="58747" y="1912"/>
                    <a:pt x="58747" y="2421"/>
                    <a:pt x="54442" y="6724"/>
                  </a:cubicBezTo>
                  <a:cubicBezTo>
                    <a:pt x="22792" y="38611"/>
                    <a:pt x="14689" y="86448"/>
                    <a:pt x="14689" y="125171"/>
                  </a:cubicBezTo>
                  <a:cubicBezTo>
                    <a:pt x="14689" y="169204"/>
                    <a:pt x="24310" y="213247"/>
                    <a:pt x="55459" y="244880"/>
                  </a:cubicBezTo>
                  <a:cubicBezTo>
                    <a:pt x="58747" y="247921"/>
                    <a:pt x="58747" y="248429"/>
                    <a:pt x="58747" y="249183"/>
                  </a:cubicBezTo>
                  <a:cubicBezTo>
                    <a:pt x="58747" y="250954"/>
                    <a:pt x="57731" y="251715"/>
                    <a:pt x="56213" y="251715"/>
                  </a:cubicBezTo>
                  <a:cubicBezTo>
                    <a:pt x="53679" y="251715"/>
                    <a:pt x="30895" y="234502"/>
                    <a:pt x="15952" y="202361"/>
                  </a:cubicBezTo>
                  <a:cubicBezTo>
                    <a:pt x="3035" y="174525"/>
                    <a:pt x="0" y="146433"/>
                    <a:pt x="0" y="125171"/>
                  </a:cubicBezTo>
                  <a:cubicBezTo>
                    <a:pt x="0" y="105431"/>
                    <a:pt x="2781" y="74808"/>
                    <a:pt x="16715" y="46208"/>
                  </a:cubicBezTo>
                  <a:cubicBezTo>
                    <a:pt x="31904" y="15077"/>
                    <a:pt x="53679" y="-1375"/>
                    <a:pt x="56213" y="-1375"/>
                  </a:cubicBezTo>
                  <a:cubicBezTo>
                    <a:pt x="57731" y="-1375"/>
                    <a:pt x="58747" y="-612"/>
                    <a:pt x="58747" y="1159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3348" name="任意多边形: 形状 3347">
              <a:extLst>
                <a:ext uri="{FF2B5EF4-FFF2-40B4-BE49-F238E27FC236}">
                  <a16:creationId xmlns:a16="http://schemas.microsoft.com/office/drawing/2014/main" id="{899310EB-B760-78B7-1D98-E86C2B8B17B2}"/>
                </a:ext>
              </a:extLst>
            </p:cNvPr>
            <p:cNvSpPr/>
            <p:nvPr>
              <p:custDataLst>
                <p:tags r:id="rId176"/>
              </p:custDataLst>
            </p:nvPr>
          </p:nvSpPr>
          <p:spPr>
            <a:xfrm flipV="1">
              <a:off x="9302210" y="-14903344"/>
              <a:ext cx="207898" cy="173620"/>
            </a:xfrm>
            <a:custGeom>
              <a:avLst/>
              <a:gdLst>
                <a:gd name="connsiteX0" fmla="*/ 180555 w 207898"/>
                <a:gd name="connsiteY0" fmla="*/ 160349 h 173620"/>
                <a:gd name="connsiteX1" fmla="*/ 207899 w 207898"/>
                <a:gd name="connsiteY1" fmla="*/ 160349 h 173620"/>
                <a:gd name="connsiteX2" fmla="*/ 207899 w 207898"/>
                <a:gd name="connsiteY2" fmla="*/ 172244 h 173620"/>
                <a:gd name="connsiteX3" fmla="*/ 162570 w 207898"/>
                <a:gd name="connsiteY3" fmla="*/ 171481 h 173620"/>
                <a:gd name="connsiteX4" fmla="*/ 117249 w 207898"/>
                <a:gd name="connsiteY4" fmla="*/ 172244 h 173620"/>
                <a:gd name="connsiteX5" fmla="*/ 117249 w 207898"/>
                <a:gd name="connsiteY5" fmla="*/ 160349 h 173620"/>
                <a:gd name="connsiteX6" fmla="*/ 144591 w 207898"/>
                <a:gd name="connsiteY6" fmla="*/ 160349 h 173620"/>
                <a:gd name="connsiteX7" fmla="*/ 144591 w 207898"/>
                <a:gd name="connsiteY7" fmla="*/ 94797 h 173620"/>
                <a:gd name="connsiteX8" fmla="*/ 63307 w 207898"/>
                <a:gd name="connsiteY8" fmla="*/ 94797 h 173620"/>
                <a:gd name="connsiteX9" fmla="*/ 63307 w 207898"/>
                <a:gd name="connsiteY9" fmla="*/ 160349 h 173620"/>
                <a:gd name="connsiteX10" fmla="*/ 90659 w 207898"/>
                <a:gd name="connsiteY10" fmla="*/ 160349 h 173620"/>
                <a:gd name="connsiteX11" fmla="*/ 90659 w 207898"/>
                <a:gd name="connsiteY11" fmla="*/ 172244 h 173620"/>
                <a:gd name="connsiteX12" fmla="*/ 45330 w 207898"/>
                <a:gd name="connsiteY12" fmla="*/ 171481 h 173620"/>
                <a:gd name="connsiteX13" fmla="*/ 0 w 207898"/>
                <a:gd name="connsiteY13" fmla="*/ 172244 h 173620"/>
                <a:gd name="connsiteX14" fmla="*/ 0 w 207898"/>
                <a:gd name="connsiteY14" fmla="*/ 160349 h 173620"/>
                <a:gd name="connsiteX15" fmla="*/ 27352 w 207898"/>
                <a:gd name="connsiteY15" fmla="*/ 160349 h 173620"/>
                <a:gd name="connsiteX16" fmla="*/ 27352 w 207898"/>
                <a:gd name="connsiteY16" fmla="*/ 10515 h 173620"/>
                <a:gd name="connsiteX17" fmla="*/ 0 w 207898"/>
                <a:gd name="connsiteY17" fmla="*/ 10515 h 173620"/>
                <a:gd name="connsiteX18" fmla="*/ 0 w 207898"/>
                <a:gd name="connsiteY18" fmla="*/ -1377 h 173620"/>
                <a:gd name="connsiteX19" fmla="*/ 45330 w 207898"/>
                <a:gd name="connsiteY19" fmla="*/ -616 h 173620"/>
                <a:gd name="connsiteX20" fmla="*/ 90659 w 207898"/>
                <a:gd name="connsiteY20" fmla="*/ -1377 h 173620"/>
                <a:gd name="connsiteX21" fmla="*/ 90659 w 207898"/>
                <a:gd name="connsiteY21" fmla="*/ 10515 h 173620"/>
                <a:gd name="connsiteX22" fmla="*/ 63307 w 207898"/>
                <a:gd name="connsiteY22" fmla="*/ 10515 h 173620"/>
                <a:gd name="connsiteX23" fmla="*/ 63307 w 207898"/>
                <a:gd name="connsiteY23" fmla="*/ 82903 h 173620"/>
                <a:gd name="connsiteX24" fmla="*/ 144591 w 207898"/>
                <a:gd name="connsiteY24" fmla="*/ 82903 h 173620"/>
                <a:gd name="connsiteX25" fmla="*/ 144591 w 207898"/>
                <a:gd name="connsiteY25" fmla="*/ 10515 h 173620"/>
                <a:gd name="connsiteX26" fmla="*/ 117249 w 207898"/>
                <a:gd name="connsiteY26" fmla="*/ 10515 h 173620"/>
                <a:gd name="connsiteX27" fmla="*/ 117249 w 207898"/>
                <a:gd name="connsiteY27" fmla="*/ -1377 h 173620"/>
                <a:gd name="connsiteX28" fmla="*/ 162570 w 207898"/>
                <a:gd name="connsiteY28" fmla="*/ -616 h 173620"/>
                <a:gd name="connsiteX29" fmla="*/ 207899 w 207898"/>
                <a:gd name="connsiteY29" fmla="*/ -1377 h 173620"/>
                <a:gd name="connsiteX30" fmla="*/ 207899 w 207898"/>
                <a:gd name="connsiteY30" fmla="*/ 10515 h 173620"/>
                <a:gd name="connsiteX31" fmla="*/ 180555 w 207898"/>
                <a:gd name="connsiteY31" fmla="*/ 10515 h 173620"/>
                <a:gd name="connsiteX32" fmla="*/ 180555 w 207898"/>
                <a:gd name="connsiteY32" fmla="*/ 160349 h 173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07898" h="173620">
                  <a:moveTo>
                    <a:pt x="180555" y="160349"/>
                  </a:moveTo>
                  <a:lnTo>
                    <a:pt x="207899" y="160349"/>
                  </a:lnTo>
                  <a:lnTo>
                    <a:pt x="207899" y="172244"/>
                  </a:lnTo>
                  <a:cubicBezTo>
                    <a:pt x="198279" y="171481"/>
                    <a:pt x="173461" y="171481"/>
                    <a:pt x="162570" y="171481"/>
                  </a:cubicBezTo>
                  <a:cubicBezTo>
                    <a:pt x="151686" y="171481"/>
                    <a:pt x="126868" y="171481"/>
                    <a:pt x="117249" y="172244"/>
                  </a:cubicBezTo>
                  <a:lnTo>
                    <a:pt x="117249" y="160349"/>
                  </a:lnTo>
                  <a:lnTo>
                    <a:pt x="144591" y="160349"/>
                  </a:lnTo>
                  <a:lnTo>
                    <a:pt x="144591" y="94797"/>
                  </a:lnTo>
                  <a:lnTo>
                    <a:pt x="63307" y="94797"/>
                  </a:lnTo>
                  <a:lnTo>
                    <a:pt x="63307" y="160349"/>
                  </a:lnTo>
                  <a:lnTo>
                    <a:pt x="90659" y="160349"/>
                  </a:lnTo>
                  <a:lnTo>
                    <a:pt x="90659" y="172244"/>
                  </a:lnTo>
                  <a:cubicBezTo>
                    <a:pt x="81030" y="171481"/>
                    <a:pt x="56221" y="171481"/>
                    <a:pt x="45330" y="171481"/>
                  </a:cubicBezTo>
                  <a:cubicBezTo>
                    <a:pt x="34438" y="171481"/>
                    <a:pt x="9621" y="171481"/>
                    <a:pt x="0" y="172244"/>
                  </a:cubicBezTo>
                  <a:lnTo>
                    <a:pt x="0" y="160349"/>
                  </a:lnTo>
                  <a:lnTo>
                    <a:pt x="27352" y="160349"/>
                  </a:lnTo>
                  <a:lnTo>
                    <a:pt x="27352" y="10515"/>
                  </a:lnTo>
                  <a:lnTo>
                    <a:pt x="0" y="10515"/>
                  </a:lnTo>
                  <a:lnTo>
                    <a:pt x="0" y="-1377"/>
                  </a:lnTo>
                  <a:cubicBezTo>
                    <a:pt x="9621" y="-616"/>
                    <a:pt x="34438" y="-616"/>
                    <a:pt x="45330" y="-616"/>
                  </a:cubicBezTo>
                  <a:cubicBezTo>
                    <a:pt x="56221" y="-616"/>
                    <a:pt x="81030" y="-616"/>
                    <a:pt x="90659" y="-1377"/>
                  </a:cubicBezTo>
                  <a:lnTo>
                    <a:pt x="90659" y="10515"/>
                  </a:lnTo>
                  <a:lnTo>
                    <a:pt x="63307" y="10515"/>
                  </a:lnTo>
                  <a:lnTo>
                    <a:pt x="63307" y="82903"/>
                  </a:lnTo>
                  <a:lnTo>
                    <a:pt x="144591" y="82903"/>
                  </a:lnTo>
                  <a:lnTo>
                    <a:pt x="144591" y="10515"/>
                  </a:lnTo>
                  <a:lnTo>
                    <a:pt x="117249" y="10515"/>
                  </a:lnTo>
                  <a:lnTo>
                    <a:pt x="117249" y="-1377"/>
                  </a:lnTo>
                  <a:cubicBezTo>
                    <a:pt x="126868" y="-616"/>
                    <a:pt x="151686" y="-616"/>
                    <a:pt x="162570" y="-616"/>
                  </a:cubicBezTo>
                  <a:cubicBezTo>
                    <a:pt x="173461" y="-616"/>
                    <a:pt x="198279" y="-616"/>
                    <a:pt x="207899" y="-1377"/>
                  </a:cubicBezTo>
                  <a:lnTo>
                    <a:pt x="207899" y="10515"/>
                  </a:lnTo>
                  <a:lnTo>
                    <a:pt x="180555" y="10515"/>
                  </a:lnTo>
                  <a:lnTo>
                    <a:pt x="180555" y="160349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3349" name="任意多边形: 形状 3348">
              <a:extLst>
                <a:ext uri="{FF2B5EF4-FFF2-40B4-BE49-F238E27FC236}">
                  <a16:creationId xmlns:a16="http://schemas.microsoft.com/office/drawing/2014/main" id="{E185BCFD-535D-30BF-84AD-2F7B6B55687F}"/>
                </a:ext>
              </a:extLst>
            </p:cNvPr>
            <p:cNvSpPr/>
            <p:nvPr>
              <p:custDataLst>
                <p:tags r:id="rId177"/>
              </p:custDataLst>
            </p:nvPr>
          </p:nvSpPr>
          <p:spPr>
            <a:xfrm flipV="1">
              <a:off x="9532164" y="-14912401"/>
              <a:ext cx="297173" cy="79922"/>
            </a:xfrm>
            <a:custGeom>
              <a:avLst/>
              <a:gdLst>
                <a:gd name="connsiteX0" fmla="*/ 27844 w 297173"/>
                <a:gd name="connsiteY0" fmla="*/ 40796 h 79922"/>
                <a:gd name="connsiteX1" fmla="*/ 56387 w 297173"/>
                <a:gd name="connsiteY1" fmla="*/ 44519 h 79922"/>
                <a:gd name="connsiteX2" fmla="*/ 71990 w 297173"/>
                <a:gd name="connsiteY2" fmla="*/ 62947 h 79922"/>
                <a:gd name="connsiteX3" fmla="*/ 50009 w 297173"/>
                <a:gd name="connsiteY3" fmla="*/ 78541 h 79922"/>
                <a:gd name="connsiteX4" fmla="*/ 0 w 297173"/>
                <a:gd name="connsiteY4" fmla="*/ 31935 h 79922"/>
                <a:gd name="connsiteX5" fmla="*/ 31919 w 297173"/>
                <a:gd name="connsiteY5" fmla="*/ -1382 h 79922"/>
                <a:gd name="connsiteX6" fmla="*/ 75891 w 297173"/>
                <a:gd name="connsiteY6" fmla="*/ 18643 h 79922"/>
                <a:gd name="connsiteX7" fmla="*/ 72880 w 297173"/>
                <a:gd name="connsiteY7" fmla="*/ 21652 h 79922"/>
                <a:gd name="connsiteX8" fmla="*/ 70044 w 297173"/>
                <a:gd name="connsiteY8" fmla="*/ 19882 h 79922"/>
                <a:gd name="connsiteX9" fmla="*/ 32277 w 297173"/>
                <a:gd name="connsiteY9" fmla="*/ 3581 h 79922"/>
                <a:gd name="connsiteX10" fmla="*/ 14545 w 297173"/>
                <a:gd name="connsiteY10" fmla="*/ 25018 h 79922"/>
                <a:gd name="connsiteX11" fmla="*/ 16675 w 297173"/>
                <a:gd name="connsiteY11" fmla="*/ 40796 h 79922"/>
                <a:gd name="connsiteX12" fmla="*/ 27844 w 297173"/>
                <a:gd name="connsiteY12" fmla="*/ 40796 h 79922"/>
                <a:gd name="connsiteX13" fmla="*/ 18088 w 297173"/>
                <a:gd name="connsiteY13" fmla="*/ 45758 h 79922"/>
                <a:gd name="connsiteX14" fmla="*/ 50009 w 297173"/>
                <a:gd name="connsiteY14" fmla="*/ 73579 h 79922"/>
                <a:gd name="connsiteX15" fmla="*/ 64372 w 297173"/>
                <a:gd name="connsiteY15" fmla="*/ 62947 h 79922"/>
                <a:gd name="connsiteX16" fmla="*/ 26780 w 297173"/>
                <a:gd name="connsiteY16" fmla="*/ 45758 h 79922"/>
                <a:gd name="connsiteX17" fmla="*/ 18088 w 297173"/>
                <a:gd name="connsiteY17" fmla="*/ 45758 h 79922"/>
                <a:gd name="connsiteX18" fmla="*/ 105842 w 297173"/>
                <a:gd name="connsiteY18" fmla="*/ 11553 h 79922"/>
                <a:gd name="connsiteX19" fmla="*/ 104070 w 297173"/>
                <a:gd name="connsiteY19" fmla="*/ 4288 h 79922"/>
                <a:gd name="connsiteX20" fmla="*/ 110100 w 297173"/>
                <a:gd name="connsiteY20" fmla="*/ -1382 h 79922"/>
                <a:gd name="connsiteX21" fmla="*/ 117012 w 297173"/>
                <a:gd name="connsiteY21" fmla="*/ 2517 h 79922"/>
                <a:gd name="connsiteX22" fmla="*/ 120205 w 297173"/>
                <a:gd name="connsiteY22" fmla="*/ 13506 h 79922"/>
                <a:gd name="connsiteX23" fmla="*/ 124106 w 297173"/>
                <a:gd name="connsiteY23" fmla="*/ 29449 h 79922"/>
                <a:gd name="connsiteX24" fmla="*/ 127117 w 297173"/>
                <a:gd name="connsiteY24" fmla="*/ 41328 h 79922"/>
                <a:gd name="connsiteX25" fmla="*/ 134568 w 297173"/>
                <a:gd name="connsiteY25" fmla="*/ 57279 h 79922"/>
                <a:gd name="connsiteX26" fmla="*/ 161165 w 297173"/>
                <a:gd name="connsiteY26" fmla="*/ 73579 h 79922"/>
                <a:gd name="connsiteX27" fmla="*/ 171627 w 297173"/>
                <a:gd name="connsiteY27" fmla="*/ 61177 h 79922"/>
                <a:gd name="connsiteX28" fmla="*/ 161165 w 297173"/>
                <a:gd name="connsiteY28" fmla="*/ 23430 h 79922"/>
                <a:gd name="connsiteX29" fmla="*/ 158504 w 297173"/>
                <a:gd name="connsiteY29" fmla="*/ 13856 h 79922"/>
                <a:gd name="connsiteX30" fmla="*/ 175346 w 297173"/>
                <a:gd name="connsiteY30" fmla="*/ -1382 h 79922"/>
                <a:gd name="connsiteX31" fmla="*/ 200886 w 297173"/>
                <a:gd name="connsiteY31" fmla="*/ 25733 h 79922"/>
                <a:gd name="connsiteX32" fmla="*/ 198042 w 297173"/>
                <a:gd name="connsiteY32" fmla="*/ 28036 h 79922"/>
                <a:gd name="connsiteX33" fmla="*/ 194674 w 297173"/>
                <a:gd name="connsiteY33" fmla="*/ 25018 h 79922"/>
                <a:gd name="connsiteX34" fmla="*/ 175878 w 297173"/>
                <a:gd name="connsiteY34" fmla="*/ 3581 h 79922"/>
                <a:gd name="connsiteX35" fmla="*/ 171445 w 297173"/>
                <a:gd name="connsiteY35" fmla="*/ 9782 h 79922"/>
                <a:gd name="connsiteX36" fmla="*/ 175528 w 297173"/>
                <a:gd name="connsiteY36" fmla="*/ 24138 h 79922"/>
                <a:gd name="connsiteX37" fmla="*/ 184926 w 297173"/>
                <a:gd name="connsiteY37" fmla="*/ 58343 h 79922"/>
                <a:gd name="connsiteX38" fmla="*/ 161872 w 297173"/>
                <a:gd name="connsiteY38" fmla="*/ 78541 h 79922"/>
                <a:gd name="connsiteX39" fmla="*/ 131906 w 297173"/>
                <a:gd name="connsiteY39" fmla="*/ 62416 h 79922"/>
                <a:gd name="connsiteX40" fmla="*/ 112936 w 297173"/>
                <a:gd name="connsiteY40" fmla="*/ 78541 h 79922"/>
                <a:gd name="connsiteX41" fmla="*/ 98930 w 297173"/>
                <a:gd name="connsiteY41" fmla="*/ 68974 h 79922"/>
                <a:gd name="connsiteX42" fmla="*/ 92543 w 297173"/>
                <a:gd name="connsiteY42" fmla="*/ 51426 h 79922"/>
                <a:gd name="connsiteX43" fmla="*/ 95554 w 297173"/>
                <a:gd name="connsiteY43" fmla="*/ 49125 h 79922"/>
                <a:gd name="connsiteX44" fmla="*/ 99463 w 297173"/>
                <a:gd name="connsiteY44" fmla="*/ 54444 h 79922"/>
                <a:gd name="connsiteX45" fmla="*/ 112404 w 297173"/>
                <a:gd name="connsiteY45" fmla="*/ 73579 h 79922"/>
                <a:gd name="connsiteX46" fmla="*/ 118251 w 297173"/>
                <a:gd name="connsiteY46" fmla="*/ 64893 h 79922"/>
                <a:gd name="connsiteX47" fmla="*/ 115415 w 297173"/>
                <a:gd name="connsiteY47" fmla="*/ 50189 h 79922"/>
                <a:gd name="connsiteX48" fmla="*/ 111515 w 297173"/>
                <a:gd name="connsiteY48" fmla="*/ 34238 h 79922"/>
                <a:gd name="connsiteX49" fmla="*/ 105842 w 297173"/>
                <a:gd name="connsiteY49" fmla="*/ 11553 h 79922"/>
                <a:gd name="connsiteX50" fmla="*/ 287069 w 297173"/>
                <a:gd name="connsiteY50" fmla="*/ 68267 h 79922"/>
                <a:gd name="connsiteX51" fmla="*/ 278029 w 297173"/>
                <a:gd name="connsiteY51" fmla="*/ 58343 h 79922"/>
                <a:gd name="connsiteX52" fmla="*/ 284939 w 297173"/>
                <a:gd name="connsiteY52" fmla="*/ 51784 h 79922"/>
                <a:gd name="connsiteX53" fmla="*/ 295051 w 297173"/>
                <a:gd name="connsiteY53" fmla="*/ 63122 h 79922"/>
                <a:gd name="connsiteX54" fmla="*/ 271641 w 297173"/>
                <a:gd name="connsiteY54" fmla="*/ 78541 h 79922"/>
                <a:gd name="connsiteX55" fmla="*/ 220401 w 297173"/>
                <a:gd name="connsiteY55" fmla="*/ 29449 h 79922"/>
                <a:gd name="connsiteX56" fmla="*/ 253202 w 297173"/>
                <a:gd name="connsiteY56" fmla="*/ -1382 h 79922"/>
                <a:gd name="connsiteX57" fmla="*/ 297174 w 297173"/>
                <a:gd name="connsiteY57" fmla="*/ 18643 h 79922"/>
                <a:gd name="connsiteX58" fmla="*/ 294161 w 297173"/>
                <a:gd name="connsiteY58" fmla="*/ 21652 h 79922"/>
                <a:gd name="connsiteX59" fmla="*/ 291327 w 297173"/>
                <a:gd name="connsiteY59" fmla="*/ 19882 h 79922"/>
                <a:gd name="connsiteX60" fmla="*/ 253561 w 297173"/>
                <a:gd name="connsiteY60" fmla="*/ 3581 h 79922"/>
                <a:gd name="connsiteX61" fmla="*/ 235114 w 297173"/>
                <a:gd name="connsiteY61" fmla="*/ 23249 h 79922"/>
                <a:gd name="connsiteX62" fmla="*/ 246824 w 297173"/>
                <a:gd name="connsiteY62" fmla="*/ 59938 h 79922"/>
                <a:gd name="connsiteX63" fmla="*/ 271641 w 297173"/>
                <a:gd name="connsiteY63" fmla="*/ 73579 h 79922"/>
                <a:gd name="connsiteX64" fmla="*/ 287069 w 297173"/>
                <a:gd name="connsiteY64" fmla="*/ 68267 h 79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297173" h="79922">
                  <a:moveTo>
                    <a:pt x="27844" y="40796"/>
                  </a:moveTo>
                  <a:cubicBezTo>
                    <a:pt x="32809" y="40796"/>
                    <a:pt x="46815" y="41152"/>
                    <a:pt x="56387" y="44519"/>
                  </a:cubicBezTo>
                  <a:cubicBezTo>
                    <a:pt x="69511" y="49125"/>
                    <a:pt x="71990" y="57628"/>
                    <a:pt x="71990" y="62947"/>
                  </a:cubicBezTo>
                  <a:cubicBezTo>
                    <a:pt x="71990" y="72698"/>
                    <a:pt x="62242" y="78541"/>
                    <a:pt x="50009" y="78541"/>
                  </a:cubicBezTo>
                  <a:cubicBezTo>
                    <a:pt x="28726" y="78541"/>
                    <a:pt x="0" y="62241"/>
                    <a:pt x="0" y="31935"/>
                  </a:cubicBezTo>
                  <a:cubicBezTo>
                    <a:pt x="0" y="14037"/>
                    <a:pt x="11178" y="-1382"/>
                    <a:pt x="31919" y="-1382"/>
                  </a:cubicBezTo>
                  <a:cubicBezTo>
                    <a:pt x="61885" y="-1382"/>
                    <a:pt x="75891" y="16157"/>
                    <a:pt x="75891" y="18643"/>
                  </a:cubicBezTo>
                  <a:cubicBezTo>
                    <a:pt x="75891" y="19707"/>
                    <a:pt x="74302" y="21652"/>
                    <a:pt x="72880" y="21652"/>
                  </a:cubicBezTo>
                  <a:cubicBezTo>
                    <a:pt x="71816" y="21652"/>
                    <a:pt x="71458" y="21303"/>
                    <a:pt x="70044" y="19882"/>
                  </a:cubicBezTo>
                  <a:cubicBezTo>
                    <a:pt x="56213" y="3581"/>
                    <a:pt x="35462" y="3581"/>
                    <a:pt x="32277" y="3581"/>
                  </a:cubicBezTo>
                  <a:cubicBezTo>
                    <a:pt x="21632" y="3581"/>
                    <a:pt x="14545" y="10671"/>
                    <a:pt x="14545" y="25018"/>
                  </a:cubicBezTo>
                  <a:cubicBezTo>
                    <a:pt x="14545" y="27504"/>
                    <a:pt x="14545" y="31045"/>
                    <a:pt x="16675" y="40796"/>
                  </a:cubicBezTo>
                  <a:lnTo>
                    <a:pt x="27844" y="40796"/>
                  </a:lnTo>
                  <a:close/>
                  <a:moveTo>
                    <a:pt x="18088" y="45758"/>
                  </a:moveTo>
                  <a:cubicBezTo>
                    <a:pt x="25358" y="71451"/>
                    <a:pt x="45044" y="73579"/>
                    <a:pt x="50009" y="73579"/>
                  </a:cubicBezTo>
                  <a:cubicBezTo>
                    <a:pt x="57809" y="73579"/>
                    <a:pt x="64372" y="69680"/>
                    <a:pt x="64372" y="62947"/>
                  </a:cubicBezTo>
                  <a:cubicBezTo>
                    <a:pt x="64372" y="45758"/>
                    <a:pt x="34406" y="45758"/>
                    <a:pt x="26780" y="45758"/>
                  </a:cubicBezTo>
                  <a:lnTo>
                    <a:pt x="18088" y="45758"/>
                  </a:lnTo>
                  <a:close/>
                  <a:moveTo>
                    <a:pt x="105842" y="11553"/>
                  </a:moveTo>
                  <a:cubicBezTo>
                    <a:pt x="105135" y="9250"/>
                    <a:pt x="104070" y="4820"/>
                    <a:pt x="104070" y="4288"/>
                  </a:cubicBezTo>
                  <a:cubicBezTo>
                    <a:pt x="104070" y="389"/>
                    <a:pt x="107264" y="-1382"/>
                    <a:pt x="110100" y="-1382"/>
                  </a:cubicBezTo>
                  <a:cubicBezTo>
                    <a:pt x="113286" y="-1382"/>
                    <a:pt x="116130" y="921"/>
                    <a:pt x="117012" y="2517"/>
                  </a:cubicBezTo>
                  <a:cubicBezTo>
                    <a:pt x="117901" y="4113"/>
                    <a:pt x="119315" y="9782"/>
                    <a:pt x="120205" y="13506"/>
                  </a:cubicBezTo>
                  <a:cubicBezTo>
                    <a:pt x="121095" y="16872"/>
                    <a:pt x="123041" y="25018"/>
                    <a:pt x="124106" y="29449"/>
                  </a:cubicBezTo>
                  <a:cubicBezTo>
                    <a:pt x="125170" y="33355"/>
                    <a:pt x="126235" y="37254"/>
                    <a:pt x="127117" y="41328"/>
                  </a:cubicBezTo>
                  <a:cubicBezTo>
                    <a:pt x="129071" y="48591"/>
                    <a:pt x="129428" y="50013"/>
                    <a:pt x="134568" y="57279"/>
                  </a:cubicBezTo>
                  <a:cubicBezTo>
                    <a:pt x="139533" y="64369"/>
                    <a:pt x="147867" y="73579"/>
                    <a:pt x="161165" y="73579"/>
                  </a:cubicBezTo>
                  <a:cubicBezTo>
                    <a:pt x="171445" y="73579"/>
                    <a:pt x="171627" y="64544"/>
                    <a:pt x="171627" y="61177"/>
                  </a:cubicBezTo>
                  <a:cubicBezTo>
                    <a:pt x="171627" y="50545"/>
                    <a:pt x="164001" y="30871"/>
                    <a:pt x="161165" y="23430"/>
                  </a:cubicBezTo>
                  <a:cubicBezTo>
                    <a:pt x="159211" y="18468"/>
                    <a:pt x="158504" y="16872"/>
                    <a:pt x="158504" y="13856"/>
                  </a:cubicBezTo>
                  <a:cubicBezTo>
                    <a:pt x="158504" y="4463"/>
                    <a:pt x="166305" y="-1382"/>
                    <a:pt x="175346" y="-1382"/>
                  </a:cubicBezTo>
                  <a:cubicBezTo>
                    <a:pt x="193076" y="-1382"/>
                    <a:pt x="200886" y="23074"/>
                    <a:pt x="200886" y="25733"/>
                  </a:cubicBezTo>
                  <a:cubicBezTo>
                    <a:pt x="200886" y="28036"/>
                    <a:pt x="198574" y="28036"/>
                    <a:pt x="198042" y="28036"/>
                  </a:cubicBezTo>
                  <a:cubicBezTo>
                    <a:pt x="195564" y="28036"/>
                    <a:pt x="195388" y="26972"/>
                    <a:pt x="194674" y="25018"/>
                  </a:cubicBezTo>
                  <a:cubicBezTo>
                    <a:pt x="190598" y="10846"/>
                    <a:pt x="182972" y="3581"/>
                    <a:pt x="175878" y="3581"/>
                  </a:cubicBezTo>
                  <a:cubicBezTo>
                    <a:pt x="172160" y="3581"/>
                    <a:pt x="171445" y="6059"/>
                    <a:pt x="171445" y="9782"/>
                  </a:cubicBezTo>
                  <a:cubicBezTo>
                    <a:pt x="171445" y="13856"/>
                    <a:pt x="172335" y="16157"/>
                    <a:pt x="175528" y="24138"/>
                  </a:cubicBezTo>
                  <a:cubicBezTo>
                    <a:pt x="177658" y="29632"/>
                    <a:pt x="184926" y="48418"/>
                    <a:pt x="184926" y="58343"/>
                  </a:cubicBezTo>
                  <a:cubicBezTo>
                    <a:pt x="184926" y="75533"/>
                    <a:pt x="171270" y="78541"/>
                    <a:pt x="161872" y="78541"/>
                  </a:cubicBezTo>
                  <a:cubicBezTo>
                    <a:pt x="147159" y="78541"/>
                    <a:pt x="137229" y="69506"/>
                    <a:pt x="131906" y="62416"/>
                  </a:cubicBezTo>
                  <a:cubicBezTo>
                    <a:pt x="130667" y="74642"/>
                    <a:pt x="120205" y="78541"/>
                    <a:pt x="112936" y="78541"/>
                  </a:cubicBezTo>
                  <a:cubicBezTo>
                    <a:pt x="105310" y="78541"/>
                    <a:pt x="101235" y="73047"/>
                    <a:pt x="98930" y="68974"/>
                  </a:cubicBezTo>
                  <a:cubicBezTo>
                    <a:pt x="95030" y="62416"/>
                    <a:pt x="92543" y="52316"/>
                    <a:pt x="92543" y="51426"/>
                  </a:cubicBezTo>
                  <a:cubicBezTo>
                    <a:pt x="92543" y="49125"/>
                    <a:pt x="95030" y="49125"/>
                    <a:pt x="95554" y="49125"/>
                  </a:cubicBezTo>
                  <a:cubicBezTo>
                    <a:pt x="98041" y="49125"/>
                    <a:pt x="98216" y="49657"/>
                    <a:pt x="99463" y="54444"/>
                  </a:cubicBezTo>
                  <a:cubicBezTo>
                    <a:pt x="102117" y="64893"/>
                    <a:pt x="105484" y="73579"/>
                    <a:pt x="112404" y="73579"/>
                  </a:cubicBezTo>
                  <a:cubicBezTo>
                    <a:pt x="117012" y="73579"/>
                    <a:pt x="118251" y="69680"/>
                    <a:pt x="118251" y="64893"/>
                  </a:cubicBezTo>
                  <a:cubicBezTo>
                    <a:pt x="118251" y="61526"/>
                    <a:pt x="116662" y="54976"/>
                    <a:pt x="115415" y="50189"/>
                  </a:cubicBezTo>
                  <a:cubicBezTo>
                    <a:pt x="114176" y="45400"/>
                    <a:pt x="112404" y="38135"/>
                    <a:pt x="111515" y="34238"/>
                  </a:cubicBezTo>
                  <a:lnTo>
                    <a:pt x="105842" y="11553"/>
                  </a:lnTo>
                  <a:close/>
                  <a:moveTo>
                    <a:pt x="287069" y="68267"/>
                  </a:moveTo>
                  <a:cubicBezTo>
                    <a:pt x="280688" y="67204"/>
                    <a:pt x="278029" y="62241"/>
                    <a:pt x="278029" y="58343"/>
                  </a:cubicBezTo>
                  <a:cubicBezTo>
                    <a:pt x="278029" y="53555"/>
                    <a:pt x="281753" y="51784"/>
                    <a:pt x="284939" y="51784"/>
                  </a:cubicBezTo>
                  <a:cubicBezTo>
                    <a:pt x="288841" y="51784"/>
                    <a:pt x="295051" y="54619"/>
                    <a:pt x="295051" y="63122"/>
                  </a:cubicBezTo>
                  <a:cubicBezTo>
                    <a:pt x="295051" y="75174"/>
                    <a:pt x="281222" y="78541"/>
                    <a:pt x="271641" y="78541"/>
                  </a:cubicBezTo>
                  <a:cubicBezTo>
                    <a:pt x="245045" y="78541"/>
                    <a:pt x="220401" y="54087"/>
                    <a:pt x="220401" y="29449"/>
                  </a:cubicBezTo>
                  <a:cubicBezTo>
                    <a:pt x="220401" y="14213"/>
                    <a:pt x="231038" y="-1382"/>
                    <a:pt x="253202" y="-1382"/>
                  </a:cubicBezTo>
                  <a:cubicBezTo>
                    <a:pt x="283167" y="-1382"/>
                    <a:pt x="297174" y="16157"/>
                    <a:pt x="297174" y="18643"/>
                  </a:cubicBezTo>
                  <a:cubicBezTo>
                    <a:pt x="297174" y="19707"/>
                    <a:pt x="295585" y="21652"/>
                    <a:pt x="294161" y="21652"/>
                  </a:cubicBezTo>
                  <a:cubicBezTo>
                    <a:pt x="293098" y="21652"/>
                    <a:pt x="292740" y="21303"/>
                    <a:pt x="291327" y="19882"/>
                  </a:cubicBezTo>
                  <a:cubicBezTo>
                    <a:pt x="277495" y="3581"/>
                    <a:pt x="256746" y="3581"/>
                    <a:pt x="253561" y="3581"/>
                  </a:cubicBezTo>
                  <a:cubicBezTo>
                    <a:pt x="240793" y="3581"/>
                    <a:pt x="235114" y="12259"/>
                    <a:pt x="235114" y="23249"/>
                  </a:cubicBezTo>
                  <a:cubicBezTo>
                    <a:pt x="235114" y="28393"/>
                    <a:pt x="237600" y="47703"/>
                    <a:pt x="246824" y="59938"/>
                  </a:cubicBezTo>
                  <a:cubicBezTo>
                    <a:pt x="253561" y="68616"/>
                    <a:pt x="262776" y="73579"/>
                    <a:pt x="271641" y="73579"/>
                  </a:cubicBezTo>
                  <a:cubicBezTo>
                    <a:pt x="274127" y="73579"/>
                    <a:pt x="282635" y="73230"/>
                    <a:pt x="287069" y="68267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3350" name="任意多边形: 形状 3349">
              <a:extLst>
                <a:ext uri="{FF2B5EF4-FFF2-40B4-BE49-F238E27FC236}">
                  <a16:creationId xmlns:a16="http://schemas.microsoft.com/office/drawing/2014/main" id="{38364B6A-A8FE-8675-2E59-AEED5F089245}"/>
                </a:ext>
              </a:extLst>
            </p:cNvPr>
            <p:cNvSpPr/>
            <p:nvPr>
              <p:custDataLst>
                <p:tags r:id="rId178"/>
              </p:custDataLst>
            </p:nvPr>
          </p:nvSpPr>
          <p:spPr>
            <a:xfrm flipV="1">
              <a:off x="9866516" y="-14756551"/>
              <a:ext cx="29631" cy="75675"/>
            </a:xfrm>
            <a:custGeom>
              <a:avLst/>
              <a:gdLst>
                <a:gd name="connsiteX0" fmla="*/ 29632 w 29631"/>
                <a:gd name="connsiteY0" fmla="*/ 47730 h 75675"/>
                <a:gd name="connsiteX1" fmla="*/ 13425 w 29631"/>
                <a:gd name="connsiteY1" fmla="*/ 74306 h 75675"/>
                <a:gd name="connsiteX2" fmla="*/ 0 w 29631"/>
                <a:gd name="connsiteY2" fmla="*/ 60887 h 75675"/>
                <a:gd name="connsiteX3" fmla="*/ 13425 w 29631"/>
                <a:gd name="connsiteY3" fmla="*/ 47478 h 75675"/>
                <a:gd name="connsiteX4" fmla="*/ 22283 w 29631"/>
                <a:gd name="connsiteY4" fmla="*/ 50764 h 75675"/>
                <a:gd name="connsiteX5" fmla="*/ 23554 w 29631"/>
                <a:gd name="connsiteY5" fmla="*/ 51527 h 75675"/>
                <a:gd name="connsiteX6" fmla="*/ 24063 w 29631"/>
                <a:gd name="connsiteY6" fmla="*/ 47730 h 75675"/>
                <a:gd name="connsiteX7" fmla="*/ 6839 w 29631"/>
                <a:gd name="connsiteY7" fmla="*/ 5468 h 75675"/>
                <a:gd name="connsiteX8" fmla="*/ 4051 w 29631"/>
                <a:gd name="connsiteY8" fmla="*/ 1417 h 75675"/>
                <a:gd name="connsiteX9" fmla="*/ 6586 w 29631"/>
                <a:gd name="connsiteY9" fmla="*/ -1370 h 75675"/>
                <a:gd name="connsiteX10" fmla="*/ 29632 w 29631"/>
                <a:gd name="connsiteY10" fmla="*/ 47730 h 75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9631" h="75675">
                  <a:moveTo>
                    <a:pt x="29632" y="47730"/>
                  </a:moveTo>
                  <a:cubicBezTo>
                    <a:pt x="29632" y="64437"/>
                    <a:pt x="23300" y="74306"/>
                    <a:pt x="13425" y="74306"/>
                  </a:cubicBezTo>
                  <a:cubicBezTo>
                    <a:pt x="5068" y="74306"/>
                    <a:pt x="0" y="67977"/>
                    <a:pt x="0" y="60887"/>
                  </a:cubicBezTo>
                  <a:cubicBezTo>
                    <a:pt x="0" y="54059"/>
                    <a:pt x="5068" y="47478"/>
                    <a:pt x="13425" y="47478"/>
                  </a:cubicBezTo>
                  <a:cubicBezTo>
                    <a:pt x="16460" y="47478"/>
                    <a:pt x="19757" y="48493"/>
                    <a:pt x="22283" y="50764"/>
                  </a:cubicBezTo>
                  <a:cubicBezTo>
                    <a:pt x="23046" y="51272"/>
                    <a:pt x="23300" y="51527"/>
                    <a:pt x="23554" y="51527"/>
                  </a:cubicBezTo>
                  <a:cubicBezTo>
                    <a:pt x="23808" y="51527"/>
                    <a:pt x="24063" y="51272"/>
                    <a:pt x="24063" y="47730"/>
                  </a:cubicBezTo>
                  <a:cubicBezTo>
                    <a:pt x="24063" y="29000"/>
                    <a:pt x="15197" y="13820"/>
                    <a:pt x="6839" y="5468"/>
                  </a:cubicBezTo>
                  <a:cubicBezTo>
                    <a:pt x="4051" y="2681"/>
                    <a:pt x="4051" y="2172"/>
                    <a:pt x="4051" y="1417"/>
                  </a:cubicBezTo>
                  <a:cubicBezTo>
                    <a:pt x="4051" y="-360"/>
                    <a:pt x="5323" y="-1370"/>
                    <a:pt x="6586" y="-1370"/>
                  </a:cubicBezTo>
                  <a:cubicBezTo>
                    <a:pt x="9374" y="-1370"/>
                    <a:pt x="29632" y="18116"/>
                    <a:pt x="29632" y="47730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3351" name="任意多边形: 形状 3350">
              <a:extLst>
                <a:ext uri="{FF2B5EF4-FFF2-40B4-BE49-F238E27FC236}">
                  <a16:creationId xmlns:a16="http://schemas.microsoft.com/office/drawing/2014/main" id="{E160936E-B2A9-97CD-0713-1FE0E3D51449}"/>
                </a:ext>
              </a:extLst>
            </p:cNvPr>
            <p:cNvSpPr/>
            <p:nvPr>
              <p:custDataLst>
                <p:tags r:id="rId179"/>
              </p:custDataLst>
            </p:nvPr>
          </p:nvSpPr>
          <p:spPr>
            <a:xfrm flipV="1">
              <a:off x="9967180" y="-14903344"/>
              <a:ext cx="207898" cy="173620"/>
            </a:xfrm>
            <a:custGeom>
              <a:avLst/>
              <a:gdLst>
                <a:gd name="connsiteX0" fmla="*/ 180555 w 207898"/>
                <a:gd name="connsiteY0" fmla="*/ 160349 h 173620"/>
                <a:gd name="connsiteX1" fmla="*/ 207899 w 207898"/>
                <a:gd name="connsiteY1" fmla="*/ 160349 h 173620"/>
                <a:gd name="connsiteX2" fmla="*/ 207899 w 207898"/>
                <a:gd name="connsiteY2" fmla="*/ 172244 h 173620"/>
                <a:gd name="connsiteX3" fmla="*/ 162570 w 207898"/>
                <a:gd name="connsiteY3" fmla="*/ 171481 h 173620"/>
                <a:gd name="connsiteX4" fmla="*/ 117249 w 207898"/>
                <a:gd name="connsiteY4" fmla="*/ 172244 h 173620"/>
                <a:gd name="connsiteX5" fmla="*/ 117249 w 207898"/>
                <a:gd name="connsiteY5" fmla="*/ 160349 h 173620"/>
                <a:gd name="connsiteX6" fmla="*/ 144592 w 207898"/>
                <a:gd name="connsiteY6" fmla="*/ 160349 h 173620"/>
                <a:gd name="connsiteX7" fmla="*/ 144592 w 207898"/>
                <a:gd name="connsiteY7" fmla="*/ 94797 h 173620"/>
                <a:gd name="connsiteX8" fmla="*/ 63307 w 207898"/>
                <a:gd name="connsiteY8" fmla="*/ 94797 h 173620"/>
                <a:gd name="connsiteX9" fmla="*/ 63307 w 207898"/>
                <a:gd name="connsiteY9" fmla="*/ 160349 h 173620"/>
                <a:gd name="connsiteX10" fmla="*/ 90659 w 207898"/>
                <a:gd name="connsiteY10" fmla="*/ 160349 h 173620"/>
                <a:gd name="connsiteX11" fmla="*/ 90659 w 207898"/>
                <a:gd name="connsiteY11" fmla="*/ 172244 h 173620"/>
                <a:gd name="connsiteX12" fmla="*/ 45330 w 207898"/>
                <a:gd name="connsiteY12" fmla="*/ 171481 h 173620"/>
                <a:gd name="connsiteX13" fmla="*/ 0 w 207898"/>
                <a:gd name="connsiteY13" fmla="*/ 172244 h 173620"/>
                <a:gd name="connsiteX14" fmla="*/ 0 w 207898"/>
                <a:gd name="connsiteY14" fmla="*/ 160349 h 173620"/>
                <a:gd name="connsiteX15" fmla="*/ 27352 w 207898"/>
                <a:gd name="connsiteY15" fmla="*/ 160349 h 173620"/>
                <a:gd name="connsiteX16" fmla="*/ 27352 w 207898"/>
                <a:gd name="connsiteY16" fmla="*/ 10515 h 173620"/>
                <a:gd name="connsiteX17" fmla="*/ 0 w 207898"/>
                <a:gd name="connsiteY17" fmla="*/ 10515 h 173620"/>
                <a:gd name="connsiteX18" fmla="*/ 0 w 207898"/>
                <a:gd name="connsiteY18" fmla="*/ -1377 h 173620"/>
                <a:gd name="connsiteX19" fmla="*/ 45330 w 207898"/>
                <a:gd name="connsiteY19" fmla="*/ -616 h 173620"/>
                <a:gd name="connsiteX20" fmla="*/ 90659 w 207898"/>
                <a:gd name="connsiteY20" fmla="*/ -1377 h 173620"/>
                <a:gd name="connsiteX21" fmla="*/ 90659 w 207898"/>
                <a:gd name="connsiteY21" fmla="*/ 10515 h 173620"/>
                <a:gd name="connsiteX22" fmla="*/ 63307 w 207898"/>
                <a:gd name="connsiteY22" fmla="*/ 10515 h 173620"/>
                <a:gd name="connsiteX23" fmla="*/ 63307 w 207898"/>
                <a:gd name="connsiteY23" fmla="*/ 82903 h 173620"/>
                <a:gd name="connsiteX24" fmla="*/ 144592 w 207898"/>
                <a:gd name="connsiteY24" fmla="*/ 82903 h 173620"/>
                <a:gd name="connsiteX25" fmla="*/ 144592 w 207898"/>
                <a:gd name="connsiteY25" fmla="*/ 10515 h 173620"/>
                <a:gd name="connsiteX26" fmla="*/ 117249 w 207898"/>
                <a:gd name="connsiteY26" fmla="*/ 10515 h 173620"/>
                <a:gd name="connsiteX27" fmla="*/ 117249 w 207898"/>
                <a:gd name="connsiteY27" fmla="*/ -1377 h 173620"/>
                <a:gd name="connsiteX28" fmla="*/ 162570 w 207898"/>
                <a:gd name="connsiteY28" fmla="*/ -616 h 173620"/>
                <a:gd name="connsiteX29" fmla="*/ 207899 w 207898"/>
                <a:gd name="connsiteY29" fmla="*/ -1377 h 173620"/>
                <a:gd name="connsiteX30" fmla="*/ 207899 w 207898"/>
                <a:gd name="connsiteY30" fmla="*/ 10515 h 173620"/>
                <a:gd name="connsiteX31" fmla="*/ 180555 w 207898"/>
                <a:gd name="connsiteY31" fmla="*/ 10515 h 173620"/>
                <a:gd name="connsiteX32" fmla="*/ 180555 w 207898"/>
                <a:gd name="connsiteY32" fmla="*/ 160349 h 173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07898" h="173620">
                  <a:moveTo>
                    <a:pt x="180555" y="160349"/>
                  </a:moveTo>
                  <a:lnTo>
                    <a:pt x="207899" y="160349"/>
                  </a:lnTo>
                  <a:lnTo>
                    <a:pt x="207899" y="172244"/>
                  </a:lnTo>
                  <a:cubicBezTo>
                    <a:pt x="198279" y="171481"/>
                    <a:pt x="173461" y="171481"/>
                    <a:pt x="162570" y="171481"/>
                  </a:cubicBezTo>
                  <a:cubicBezTo>
                    <a:pt x="151686" y="171481"/>
                    <a:pt x="126868" y="171481"/>
                    <a:pt x="117249" y="172244"/>
                  </a:cubicBezTo>
                  <a:lnTo>
                    <a:pt x="117249" y="160349"/>
                  </a:lnTo>
                  <a:lnTo>
                    <a:pt x="144592" y="160349"/>
                  </a:lnTo>
                  <a:lnTo>
                    <a:pt x="144592" y="94797"/>
                  </a:lnTo>
                  <a:lnTo>
                    <a:pt x="63307" y="94797"/>
                  </a:lnTo>
                  <a:lnTo>
                    <a:pt x="63307" y="160349"/>
                  </a:lnTo>
                  <a:lnTo>
                    <a:pt x="90659" y="160349"/>
                  </a:lnTo>
                  <a:lnTo>
                    <a:pt x="90659" y="172244"/>
                  </a:lnTo>
                  <a:cubicBezTo>
                    <a:pt x="81030" y="171481"/>
                    <a:pt x="56221" y="171481"/>
                    <a:pt x="45330" y="171481"/>
                  </a:cubicBezTo>
                  <a:cubicBezTo>
                    <a:pt x="34438" y="171481"/>
                    <a:pt x="9621" y="171481"/>
                    <a:pt x="0" y="172244"/>
                  </a:cubicBezTo>
                  <a:lnTo>
                    <a:pt x="0" y="160349"/>
                  </a:lnTo>
                  <a:lnTo>
                    <a:pt x="27352" y="160349"/>
                  </a:lnTo>
                  <a:lnTo>
                    <a:pt x="27352" y="10515"/>
                  </a:lnTo>
                  <a:lnTo>
                    <a:pt x="0" y="10515"/>
                  </a:lnTo>
                  <a:lnTo>
                    <a:pt x="0" y="-1377"/>
                  </a:lnTo>
                  <a:cubicBezTo>
                    <a:pt x="9621" y="-616"/>
                    <a:pt x="34438" y="-616"/>
                    <a:pt x="45330" y="-616"/>
                  </a:cubicBezTo>
                  <a:cubicBezTo>
                    <a:pt x="56221" y="-616"/>
                    <a:pt x="81030" y="-616"/>
                    <a:pt x="90659" y="-1377"/>
                  </a:cubicBezTo>
                  <a:lnTo>
                    <a:pt x="90659" y="10515"/>
                  </a:lnTo>
                  <a:lnTo>
                    <a:pt x="63307" y="10515"/>
                  </a:lnTo>
                  <a:lnTo>
                    <a:pt x="63307" y="82903"/>
                  </a:lnTo>
                  <a:lnTo>
                    <a:pt x="144592" y="82903"/>
                  </a:lnTo>
                  <a:lnTo>
                    <a:pt x="144592" y="10515"/>
                  </a:lnTo>
                  <a:lnTo>
                    <a:pt x="117249" y="10515"/>
                  </a:lnTo>
                  <a:lnTo>
                    <a:pt x="117249" y="-1377"/>
                  </a:lnTo>
                  <a:cubicBezTo>
                    <a:pt x="126868" y="-616"/>
                    <a:pt x="151686" y="-616"/>
                    <a:pt x="162570" y="-616"/>
                  </a:cubicBezTo>
                  <a:cubicBezTo>
                    <a:pt x="173461" y="-616"/>
                    <a:pt x="198279" y="-616"/>
                    <a:pt x="207899" y="-1377"/>
                  </a:cubicBezTo>
                  <a:lnTo>
                    <a:pt x="207899" y="10515"/>
                  </a:lnTo>
                  <a:lnTo>
                    <a:pt x="180555" y="10515"/>
                  </a:lnTo>
                  <a:lnTo>
                    <a:pt x="180555" y="160349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3352" name="任意多边形: 形状 3351">
              <a:extLst>
                <a:ext uri="{FF2B5EF4-FFF2-40B4-BE49-F238E27FC236}">
                  <a16:creationId xmlns:a16="http://schemas.microsoft.com/office/drawing/2014/main" id="{56018459-AD9C-9422-EFCD-0780B2686DFB}"/>
                </a:ext>
              </a:extLst>
            </p:cNvPr>
            <p:cNvSpPr/>
            <p:nvPr>
              <p:custDataLst>
                <p:tags r:id="rId180"/>
              </p:custDataLst>
            </p:nvPr>
          </p:nvSpPr>
          <p:spPr>
            <a:xfrm flipV="1">
              <a:off x="10193568" y="-14951743"/>
              <a:ext cx="179998" cy="119265"/>
            </a:xfrm>
            <a:custGeom>
              <a:avLst/>
              <a:gdLst>
                <a:gd name="connsiteX0" fmla="*/ 49118 w 179998"/>
                <a:gd name="connsiteY0" fmla="*/ 111149 h 119265"/>
                <a:gd name="connsiteX1" fmla="*/ 42024 w 179998"/>
                <a:gd name="connsiteY1" fmla="*/ 117882 h 119265"/>
                <a:gd name="connsiteX2" fmla="*/ 32094 w 179998"/>
                <a:gd name="connsiteY2" fmla="*/ 108139 h 119265"/>
                <a:gd name="connsiteX3" fmla="*/ 39189 w 179998"/>
                <a:gd name="connsiteY3" fmla="*/ 101399 h 119265"/>
                <a:gd name="connsiteX4" fmla="*/ 49118 w 179998"/>
                <a:gd name="connsiteY4" fmla="*/ 111149 h 119265"/>
                <a:gd name="connsiteX5" fmla="*/ 12941 w 179998"/>
                <a:gd name="connsiteY5" fmla="*/ 21118 h 119265"/>
                <a:gd name="connsiteX6" fmla="*/ 11352 w 179998"/>
                <a:gd name="connsiteY6" fmla="*/ 13679 h 119265"/>
                <a:gd name="connsiteX7" fmla="*/ 28193 w 179998"/>
                <a:gd name="connsiteY7" fmla="*/ -1383 h 119265"/>
                <a:gd name="connsiteX8" fmla="*/ 53726 w 179998"/>
                <a:gd name="connsiteY8" fmla="*/ 25732 h 119265"/>
                <a:gd name="connsiteX9" fmla="*/ 50890 w 179998"/>
                <a:gd name="connsiteY9" fmla="*/ 28035 h 119265"/>
                <a:gd name="connsiteX10" fmla="*/ 47521 w 179998"/>
                <a:gd name="connsiteY10" fmla="*/ 25017 h 119265"/>
                <a:gd name="connsiteX11" fmla="*/ 28725 w 179998"/>
                <a:gd name="connsiteY11" fmla="*/ 3579 h 119265"/>
                <a:gd name="connsiteX12" fmla="*/ 24293 w 179998"/>
                <a:gd name="connsiteY12" fmla="*/ 9781 h 119265"/>
                <a:gd name="connsiteX13" fmla="*/ 27129 w 179998"/>
                <a:gd name="connsiteY13" fmla="*/ 21118 h 119265"/>
                <a:gd name="connsiteX14" fmla="*/ 32801 w 179998"/>
                <a:gd name="connsiteY14" fmla="*/ 35300 h 119265"/>
                <a:gd name="connsiteX15" fmla="*/ 41492 w 179998"/>
                <a:gd name="connsiteY15" fmla="*/ 57809 h 119265"/>
                <a:gd name="connsiteX16" fmla="*/ 42556 w 179998"/>
                <a:gd name="connsiteY16" fmla="*/ 63479 h 119265"/>
                <a:gd name="connsiteX17" fmla="*/ 25707 w 179998"/>
                <a:gd name="connsiteY17" fmla="*/ 78540 h 119265"/>
                <a:gd name="connsiteX18" fmla="*/ 0 w 179998"/>
                <a:gd name="connsiteY18" fmla="*/ 51425 h 119265"/>
                <a:gd name="connsiteX19" fmla="*/ 3011 w 179998"/>
                <a:gd name="connsiteY19" fmla="*/ 49123 h 119265"/>
                <a:gd name="connsiteX20" fmla="*/ 6204 w 179998"/>
                <a:gd name="connsiteY20" fmla="*/ 51957 h 119265"/>
                <a:gd name="connsiteX21" fmla="*/ 25175 w 179998"/>
                <a:gd name="connsiteY21" fmla="*/ 73577 h 119265"/>
                <a:gd name="connsiteX22" fmla="*/ 29608 w 179998"/>
                <a:gd name="connsiteY22" fmla="*/ 67376 h 119265"/>
                <a:gd name="connsiteX23" fmla="*/ 24118 w 179998"/>
                <a:gd name="connsiteY23" fmla="*/ 49655 h 119265"/>
                <a:gd name="connsiteX24" fmla="*/ 12941 w 179998"/>
                <a:gd name="connsiteY24" fmla="*/ 21118 h 119265"/>
                <a:gd name="connsiteX25" fmla="*/ 84954 w 179998"/>
                <a:gd name="connsiteY25" fmla="*/ 11552 h 119265"/>
                <a:gd name="connsiteX26" fmla="*/ 83183 w 179998"/>
                <a:gd name="connsiteY26" fmla="*/ 4286 h 119265"/>
                <a:gd name="connsiteX27" fmla="*/ 89213 w 179998"/>
                <a:gd name="connsiteY27" fmla="*/ -1383 h 119265"/>
                <a:gd name="connsiteX28" fmla="*/ 96124 w 179998"/>
                <a:gd name="connsiteY28" fmla="*/ 2515 h 119265"/>
                <a:gd name="connsiteX29" fmla="*/ 99318 w 179998"/>
                <a:gd name="connsiteY29" fmla="*/ 13504 h 119265"/>
                <a:gd name="connsiteX30" fmla="*/ 103218 w 179998"/>
                <a:gd name="connsiteY30" fmla="*/ 29447 h 119265"/>
                <a:gd name="connsiteX31" fmla="*/ 106229 w 179998"/>
                <a:gd name="connsiteY31" fmla="*/ 41326 h 119265"/>
                <a:gd name="connsiteX32" fmla="*/ 113681 w 179998"/>
                <a:gd name="connsiteY32" fmla="*/ 57277 h 119265"/>
                <a:gd name="connsiteX33" fmla="*/ 140278 w 179998"/>
                <a:gd name="connsiteY33" fmla="*/ 73577 h 119265"/>
                <a:gd name="connsiteX34" fmla="*/ 150740 w 179998"/>
                <a:gd name="connsiteY34" fmla="*/ 61176 h 119265"/>
                <a:gd name="connsiteX35" fmla="*/ 140278 w 179998"/>
                <a:gd name="connsiteY35" fmla="*/ 23429 h 119265"/>
                <a:gd name="connsiteX36" fmla="*/ 137616 w 179998"/>
                <a:gd name="connsiteY36" fmla="*/ 13855 h 119265"/>
                <a:gd name="connsiteX37" fmla="*/ 154458 w 179998"/>
                <a:gd name="connsiteY37" fmla="*/ -1383 h 119265"/>
                <a:gd name="connsiteX38" fmla="*/ 179999 w 179998"/>
                <a:gd name="connsiteY38" fmla="*/ 25732 h 119265"/>
                <a:gd name="connsiteX39" fmla="*/ 177154 w 179998"/>
                <a:gd name="connsiteY39" fmla="*/ 28035 h 119265"/>
                <a:gd name="connsiteX40" fmla="*/ 173786 w 179998"/>
                <a:gd name="connsiteY40" fmla="*/ 25017 h 119265"/>
                <a:gd name="connsiteX41" fmla="*/ 154990 w 179998"/>
                <a:gd name="connsiteY41" fmla="*/ 3579 h 119265"/>
                <a:gd name="connsiteX42" fmla="*/ 150557 w 179998"/>
                <a:gd name="connsiteY42" fmla="*/ 9781 h 119265"/>
                <a:gd name="connsiteX43" fmla="*/ 154640 w 179998"/>
                <a:gd name="connsiteY43" fmla="*/ 24136 h 119265"/>
                <a:gd name="connsiteX44" fmla="*/ 164038 w 179998"/>
                <a:gd name="connsiteY44" fmla="*/ 58341 h 119265"/>
                <a:gd name="connsiteX45" fmla="*/ 140985 w 179998"/>
                <a:gd name="connsiteY45" fmla="*/ 78540 h 119265"/>
                <a:gd name="connsiteX46" fmla="*/ 111020 w 179998"/>
                <a:gd name="connsiteY46" fmla="*/ 62415 h 119265"/>
                <a:gd name="connsiteX47" fmla="*/ 92048 w 179998"/>
                <a:gd name="connsiteY47" fmla="*/ 78540 h 119265"/>
                <a:gd name="connsiteX48" fmla="*/ 78043 w 179998"/>
                <a:gd name="connsiteY48" fmla="*/ 68973 h 119265"/>
                <a:gd name="connsiteX49" fmla="*/ 71656 w 179998"/>
                <a:gd name="connsiteY49" fmla="*/ 51425 h 119265"/>
                <a:gd name="connsiteX50" fmla="*/ 74667 w 179998"/>
                <a:gd name="connsiteY50" fmla="*/ 49123 h 119265"/>
                <a:gd name="connsiteX51" fmla="*/ 78575 w 179998"/>
                <a:gd name="connsiteY51" fmla="*/ 54442 h 119265"/>
                <a:gd name="connsiteX52" fmla="*/ 91516 w 179998"/>
                <a:gd name="connsiteY52" fmla="*/ 73577 h 119265"/>
                <a:gd name="connsiteX53" fmla="*/ 97363 w 179998"/>
                <a:gd name="connsiteY53" fmla="*/ 64891 h 119265"/>
                <a:gd name="connsiteX54" fmla="*/ 94527 w 179998"/>
                <a:gd name="connsiteY54" fmla="*/ 50187 h 119265"/>
                <a:gd name="connsiteX55" fmla="*/ 90626 w 179998"/>
                <a:gd name="connsiteY55" fmla="*/ 34236 h 119265"/>
                <a:gd name="connsiteX56" fmla="*/ 84954 w 179998"/>
                <a:gd name="connsiteY56" fmla="*/ 11552 h 119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79998" h="119265">
                  <a:moveTo>
                    <a:pt x="49118" y="111149"/>
                  </a:moveTo>
                  <a:cubicBezTo>
                    <a:pt x="49118" y="113984"/>
                    <a:pt x="46989" y="117882"/>
                    <a:pt x="42024" y="117882"/>
                  </a:cubicBezTo>
                  <a:cubicBezTo>
                    <a:pt x="37234" y="117882"/>
                    <a:pt x="32094" y="113276"/>
                    <a:pt x="32094" y="108139"/>
                  </a:cubicBezTo>
                  <a:cubicBezTo>
                    <a:pt x="32094" y="105123"/>
                    <a:pt x="34398" y="101399"/>
                    <a:pt x="39189" y="101399"/>
                  </a:cubicBezTo>
                  <a:cubicBezTo>
                    <a:pt x="44328" y="101399"/>
                    <a:pt x="49118" y="106362"/>
                    <a:pt x="49118" y="111149"/>
                  </a:cubicBezTo>
                  <a:close/>
                  <a:moveTo>
                    <a:pt x="12941" y="21118"/>
                  </a:moveTo>
                  <a:cubicBezTo>
                    <a:pt x="12234" y="18817"/>
                    <a:pt x="11352" y="16688"/>
                    <a:pt x="11352" y="13679"/>
                  </a:cubicBezTo>
                  <a:cubicBezTo>
                    <a:pt x="11352" y="5350"/>
                    <a:pt x="18438" y="-1383"/>
                    <a:pt x="28193" y="-1383"/>
                  </a:cubicBezTo>
                  <a:cubicBezTo>
                    <a:pt x="45925" y="-1383"/>
                    <a:pt x="53726" y="23072"/>
                    <a:pt x="53726" y="25732"/>
                  </a:cubicBezTo>
                  <a:cubicBezTo>
                    <a:pt x="53726" y="28035"/>
                    <a:pt x="51422" y="28035"/>
                    <a:pt x="50890" y="28035"/>
                  </a:cubicBezTo>
                  <a:cubicBezTo>
                    <a:pt x="48404" y="28035"/>
                    <a:pt x="48229" y="26971"/>
                    <a:pt x="47521" y="25017"/>
                  </a:cubicBezTo>
                  <a:cubicBezTo>
                    <a:pt x="43438" y="10844"/>
                    <a:pt x="35637" y="3579"/>
                    <a:pt x="28725" y="3579"/>
                  </a:cubicBezTo>
                  <a:cubicBezTo>
                    <a:pt x="25175" y="3579"/>
                    <a:pt x="24293" y="5882"/>
                    <a:pt x="24293" y="9781"/>
                  </a:cubicBezTo>
                  <a:cubicBezTo>
                    <a:pt x="24293" y="13855"/>
                    <a:pt x="25532" y="17220"/>
                    <a:pt x="27129" y="21118"/>
                  </a:cubicBezTo>
                  <a:cubicBezTo>
                    <a:pt x="28901" y="25907"/>
                    <a:pt x="30855" y="30694"/>
                    <a:pt x="32801" y="35300"/>
                  </a:cubicBezTo>
                  <a:cubicBezTo>
                    <a:pt x="34398" y="39555"/>
                    <a:pt x="40785" y="55681"/>
                    <a:pt x="41492" y="57809"/>
                  </a:cubicBezTo>
                  <a:cubicBezTo>
                    <a:pt x="42024" y="59580"/>
                    <a:pt x="42556" y="61708"/>
                    <a:pt x="42556" y="63479"/>
                  </a:cubicBezTo>
                  <a:cubicBezTo>
                    <a:pt x="42556" y="71806"/>
                    <a:pt x="35462" y="78540"/>
                    <a:pt x="25707" y="78540"/>
                  </a:cubicBezTo>
                  <a:cubicBezTo>
                    <a:pt x="8158" y="78540"/>
                    <a:pt x="0" y="54442"/>
                    <a:pt x="0" y="51425"/>
                  </a:cubicBezTo>
                  <a:cubicBezTo>
                    <a:pt x="0" y="49123"/>
                    <a:pt x="2486" y="49123"/>
                    <a:pt x="3011" y="49123"/>
                  </a:cubicBezTo>
                  <a:cubicBezTo>
                    <a:pt x="5497" y="49123"/>
                    <a:pt x="5672" y="50012"/>
                    <a:pt x="6204" y="51957"/>
                  </a:cubicBezTo>
                  <a:cubicBezTo>
                    <a:pt x="10819" y="67202"/>
                    <a:pt x="18621" y="73577"/>
                    <a:pt x="25175" y="73577"/>
                  </a:cubicBezTo>
                  <a:cubicBezTo>
                    <a:pt x="28019" y="73577"/>
                    <a:pt x="29608" y="72164"/>
                    <a:pt x="29608" y="67376"/>
                  </a:cubicBezTo>
                  <a:cubicBezTo>
                    <a:pt x="29608" y="63303"/>
                    <a:pt x="28551" y="60644"/>
                    <a:pt x="24118" y="49655"/>
                  </a:cubicBezTo>
                  <a:lnTo>
                    <a:pt x="12941" y="21118"/>
                  </a:lnTo>
                  <a:close/>
                  <a:moveTo>
                    <a:pt x="84954" y="11552"/>
                  </a:moveTo>
                  <a:cubicBezTo>
                    <a:pt x="84248" y="9249"/>
                    <a:pt x="83183" y="4818"/>
                    <a:pt x="83183" y="4286"/>
                  </a:cubicBezTo>
                  <a:cubicBezTo>
                    <a:pt x="83183" y="388"/>
                    <a:pt x="86376" y="-1383"/>
                    <a:pt x="89213" y="-1383"/>
                  </a:cubicBezTo>
                  <a:cubicBezTo>
                    <a:pt x="92398" y="-1383"/>
                    <a:pt x="95242" y="920"/>
                    <a:pt x="96124" y="2515"/>
                  </a:cubicBezTo>
                  <a:cubicBezTo>
                    <a:pt x="97013" y="4111"/>
                    <a:pt x="98428" y="9781"/>
                    <a:pt x="99318" y="13504"/>
                  </a:cubicBezTo>
                  <a:cubicBezTo>
                    <a:pt x="100207" y="16871"/>
                    <a:pt x="102154" y="25017"/>
                    <a:pt x="103218" y="29447"/>
                  </a:cubicBezTo>
                  <a:cubicBezTo>
                    <a:pt x="104283" y="33354"/>
                    <a:pt x="105347" y="37252"/>
                    <a:pt x="106229" y="41326"/>
                  </a:cubicBezTo>
                  <a:cubicBezTo>
                    <a:pt x="108183" y="48590"/>
                    <a:pt x="108541" y="50012"/>
                    <a:pt x="113681" y="57277"/>
                  </a:cubicBezTo>
                  <a:cubicBezTo>
                    <a:pt x="118646" y="64367"/>
                    <a:pt x="126979" y="73577"/>
                    <a:pt x="140278" y="73577"/>
                  </a:cubicBezTo>
                  <a:cubicBezTo>
                    <a:pt x="150557" y="73577"/>
                    <a:pt x="150740" y="64542"/>
                    <a:pt x="150740" y="61176"/>
                  </a:cubicBezTo>
                  <a:cubicBezTo>
                    <a:pt x="150740" y="50544"/>
                    <a:pt x="143114" y="30869"/>
                    <a:pt x="140278" y="23429"/>
                  </a:cubicBezTo>
                  <a:cubicBezTo>
                    <a:pt x="138323" y="18466"/>
                    <a:pt x="137616" y="16871"/>
                    <a:pt x="137616" y="13855"/>
                  </a:cubicBezTo>
                  <a:cubicBezTo>
                    <a:pt x="137616" y="4462"/>
                    <a:pt x="145418" y="-1383"/>
                    <a:pt x="154458" y="-1383"/>
                  </a:cubicBezTo>
                  <a:cubicBezTo>
                    <a:pt x="172190" y="-1383"/>
                    <a:pt x="179999" y="23072"/>
                    <a:pt x="179999" y="25732"/>
                  </a:cubicBezTo>
                  <a:cubicBezTo>
                    <a:pt x="179999" y="28035"/>
                    <a:pt x="177687" y="28035"/>
                    <a:pt x="177154" y="28035"/>
                  </a:cubicBezTo>
                  <a:cubicBezTo>
                    <a:pt x="174676" y="28035"/>
                    <a:pt x="174501" y="26971"/>
                    <a:pt x="173786" y="25017"/>
                  </a:cubicBezTo>
                  <a:cubicBezTo>
                    <a:pt x="169711" y="10844"/>
                    <a:pt x="162084" y="3579"/>
                    <a:pt x="154990" y="3579"/>
                  </a:cubicBezTo>
                  <a:cubicBezTo>
                    <a:pt x="151273" y="3579"/>
                    <a:pt x="150557" y="6057"/>
                    <a:pt x="150557" y="9781"/>
                  </a:cubicBezTo>
                  <a:cubicBezTo>
                    <a:pt x="150557" y="13855"/>
                    <a:pt x="151447" y="16156"/>
                    <a:pt x="154640" y="24136"/>
                  </a:cubicBezTo>
                  <a:cubicBezTo>
                    <a:pt x="156770" y="29630"/>
                    <a:pt x="164038" y="48416"/>
                    <a:pt x="164038" y="58341"/>
                  </a:cubicBezTo>
                  <a:cubicBezTo>
                    <a:pt x="164038" y="75531"/>
                    <a:pt x="150383" y="78540"/>
                    <a:pt x="140985" y="78540"/>
                  </a:cubicBezTo>
                  <a:cubicBezTo>
                    <a:pt x="126272" y="78540"/>
                    <a:pt x="116342" y="69505"/>
                    <a:pt x="111020" y="62415"/>
                  </a:cubicBezTo>
                  <a:cubicBezTo>
                    <a:pt x="109780" y="74641"/>
                    <a:pt x="99318" y="78540"/>
                    <a:pt x="92048" y="78540"/>
                  </a:cubicBezTo>
                  <a:cubicBezTo>
                    <a:pt x="84422" y="78540"/>
                    <a:pt x="80347" y="73045"/>
                    <a:pt x="78043" y="68973"/>
                  </a:cubicBezTo>
                  <a:cubicBezTo>
                    <a:pt x="74143" y="62415"/>
                    <a:pt x="71656" y="52315"/>
                    <a:pt x="71656" y="51425"/>
                  </a:cubicBezTo>
                  <a:cubicBezTo>
                    <a:pt x="71656" y="49123"/>
                    <a:pt x="74143" y="49123"/>
                    <a:pt x="74667" y="49123"/>
                  </a:cubicBezTo>
                  <a:cubicBezTo>
                    <a:pt x="77153" y="49123"/>
                    <a:pt x="77328" y="49655"/>
                    <a:pt x="78575" y="54442"/>
                  </a:cubicBezTo>
                  <a:cubicBezTo>
                    <a:pt x="81229" y="64891"/>
                    <a:pt x="84597" y="73577"/>
                    <a:pt x="91516" y="73577"/>
                  </a:cubicBezTo>
                  <a:cubicBezTo>
                    <a:pt x="96124" y="73577"/>
                    <a:pt x="97363" y="69679"/>
                    <a:pt x="97363" y="64891"/>
                  </a:cubicBezTo>
                  <a:cubicBezTo>
                    <a:pt x="97363" y="61525"/>
                    <a:pt x="95774" y="54974"/>
                    <a:pt x="94527" y="50187"/>
                  </a:cubicBezTo>
                  <a:cubicBezTo>
                    <a:pt x="93288" y="45398"/>
                    <a:pt x="91516" y="38133"/>
                    <a:pt x="90626" y="34236"/>
                  </a:cubicBezTo>
                  <a:lnTo>
                    <a:pt x="84954" y="11552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3353" name="任意多边形: 形状 3352">
              <a:extLst>
                <a:ext uri="{FF2B5EF4-FFF2-40B4-BE49-F238E27FC236}">
                  <a16:creationId xmlns:a16="http://schemas.microsoft.com/office/drawing/2014/main" id="{97427ACC-2980-1D95-443D-1F07BCDB16DE}"/>
                </a:ext>
              </a:extLst>
            </p:cNvPr>
            <p:cNvSpPr/>
            <p:nvPr>
              <p:custDataLst>
                <p:tags r:id="rId181"/>
              </p:custDataLst>
            </p:nvPr>
          </p:nvSpPr>
          <p:spPr>
            <a:xfrm flipV="1">
              <a:off x="10204563" y="-14784811"/>
              <a:ext cx="120464" cy="117668"/>
            </a:xfrm>
            <a:custGeom>
              <a:avLst/>
              <a:gdLst>
                <a:gd name="connsiteX0" fmla="*/ 40070 w 120464"/>
                <a:gd name="connsiteY0" fmla="*/ 111345 h 117668"/>
                <a:gd name="connsiteX1" fmla="*/ 34756 w 120464"/>
                <a:gd name="connsiteY1" fmla="*/ 116298 h 117668"/>
                <a:gd name="connsiteX2" fmla="*/ 0 w 120464"/>
                <a:gd name="connsiteY2" fmla="*/ 104960 h 117668"/>
                <a:gd name="connsiteX3" fmla="*/ 0 w 120464"/>
                <a:gd name="connsiteY3" fmla="*/ 98577 h 117668"/>
                <a:gd name="connsiteX4" fmla="*/ 25707 w 120464"/>
                <a:gd name="connsiteY4" fmla="*/ 103540 h 117668"/>
                <a:gd name="connsiteX5" fmla="*/ 25707 w 120464"/>
                <a:gd name="connsiteY5" fmla="*/ 13160 h 117668"/>
                <a:gd name="connsiteX6" fmla="*/ 7976 w 120464"/>
                <a:gd name="connsiteY6" fmla="*/ 5014 h 117668"/>
                <a:gd name="connsiteX7" fmla="*/ 1239 w 120464"/>
                <a:gd name="connsiteY7" fmla="*/ 5014 h 117668"/>
                <a:gd name="connsiteX8" fmla="*/ 1239 w 120464"/>
                <a:gd name="connsiteY8" fmla="*/ -1370 h 117668"/>
                <a:gd name="connsiteX9" fmla="*/ 32801 w 120464"/>
                <a:gd name="connsiteY9" fmla="*/ -663 h 117668"/>
                <a:gd name="connsiteX10" fmla="*/ 64538 w 120464"/>
                <a:gd name="connsiteY10" fmla="*/ -1370 h 117668"/>
                <a:gd name="connsiteX11" fmla="*/ 64538 w 120464"/>
                <a:gd name="connsiteY11" fmla="*/ 5014 h 117668"/>
                <a:gd name="connsiteX12" fmla="*/ 57802 w 120464"/>
                <a:gd name="connsiteY12" fmla="*/ 5014 h 117668"/>
                <a:gd name="connsiteX13" fmla="*/ 40070 w 120464"/>
                <a:gd name="connsiteY13" fmla="*/ 13160 h 117668"/>
                <a:gd name="connsiteX14" fmla="*/ 40070 w 120464"/>
                <a:gd name="connsiteY14" fmla="*/ 111345 h 117668"/>
                <a:gd name="connsiteX15" fmla="*/ 120465 w 120464"/>
                <a:gd name="connsiteY15" fmla="*/ 64729 h 117668"/>
                <a:gd name="connsiteX16" fmla="*/ 110360 w 120464"/>
                <a:gd name="connsiteY16" fmla="*/ 75011 h 117668"/>
                <a:gd name="connsiteX17" fmla="*/ 100072 w 120464"/>
                <a:gd name="connsiteY17" fmla="*/ 64912 h 117668"/>
                <a:gd name="connsiteX18" fmla="*/ 110186 w 120464"/>
                <a:gd name="connsiteY18" fmla="*/ 54631 h 117668"/>
                <a:gd name="connsiteX19" fmla="*/ 120465 w 120464"/>
                <a:gd name="connsiteY19" fmla="*/ 64729 h 117668"/>
                <a:gd name="connsiteX20" fmla="*/ 120465 w 120464"/>
                <a:gd name="connsiteY20" fmla="*/ 8730 h 117668"/>
                <a:gd name="connsiteX21" fmla="*/ 110360 w 120464"/>
                <a:gd name="connsiteY21" fmla="*/ 19011 h 117668"/>
                <a:gd name="connsiteX22" fmla="*/ 100072 w 120464"/>
                <a:gd name="connsiteY22" fmla="*/ 8913 h 117668"/>
                <a:gd name="connsiteX23" fmla="*/ 110186 w 120464"/>
                <a:gd name="connsiteY23" fmla="*/ -1370 h 117668"/>
                <a:gd name="connsiteX24" fmla="*/ 120465 w 120464"/>
                <a:gd name="connsiteY24" fmla="*/ 8730 h 117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20464" h="117668">
                  <a:moveTo>
                    <a:pt x="40070" y="111345"/>
                  </a:moveTo>
                  <a:cubicBezTo>
                    <a:pt x="40070" y="116124"/>
                    <a:pt x="39721" y="116298"/>
                    <a:pt x="34756" y="116298"/>
                  </a:cubicBezTo>
                  <a:cubicBezTo>
                    <a:pt x="23403" y="105136"/>
                    <a:pt x="7268" y="104960"/>
                    <a:pt x="0" y="104960"/>
                  </a:cubicBezTo>
                  <a:lnTo>
                    <a:pt x="0" y="98577"/>
                  </a:lnTo>
                  <a:cubicBezTo>
                    <a:pt x="4258" y="98577"/>
                    <a:pt x="15960" y="98577"/>
                    <a:pt x="25707" y="103540"/>
                  </a:cubicBezTo>
                  <a:lnTo>
                    <a:pt x="25707" y="13160"/>
                  </a:lnTo>
                  <a:cubicBezTo>
                    <a:pt x="25707" y="7316"/>
                    <a:pt x="25707" y="5014"/>
                    <a:pt x="7976" y="5014"/>
                  </a:cubicBezTo>
                  <a:lnTo>
                    <a:pt x="1239" y="5014"/>
                  </a:lnTo>
                  <a:lnTo>
                    <a:pt x="1239" y="-1370"/>
                  </a:lnTo>
                  <a:cubicBezTo>
                    <a:pt x="4433" y="-1195"/>
                    <a:pt x="26239" y="-663"/>
                    <a:pt x="32801" y="-663"/>
                  </a:cubicBezTo>
                  <a:cubicBezTo>
                    <a:pt x="38299" y="-663"/>
                    <a:pt x="60638" y="-1195"/>
                    <a:pt x="64538" y="-1370"/>
                  </a:cubicBezTo>
                  <a:lnTo>
                    <a:pt x="64538" y="5014"/>
                  </a:lnTo>
                  <a:lnTo>
                    <a:pt x="57802" y="5014"/>
                  </a:lnTo>
                  <a:cubicBezTo>
                    <a:pt x="40070" y="5014"/>
                    <a:pt x="40070" y="7316"/>
                    <a:pt x="40070" y="13160"/>
                  </a:cubicBezTo>
                  <a:lnTo>
                    <a:pt x="40070" y="111345"/>
                  </a:lnTo>
                  <a:close/>
                  <a:moveTo>
                    <a:pt x="120465" y="64729"/>
                  </a:moveTo>
                  <a:cubicBezTo>
                    <a:pt x="120465" y="70938"/>
                    <a:pt x="115500" y="75011"/>
                    <a:pt x="110360" y="75011"/>
                  </a:cubicBezTo>
                  <a:cubicBezTo>
                    <a:pt x="104155" y="75011"/>
                    <a:pt x="100072" y="70048"/>
                    <a:pt x="100072" y="64912"/>
                  </a:cubicBezTo>
                  <a:cubicBezTo>
                    <a:pt x="100072" y="58703"/>
                    <a:pt x="105037" y="54631"/>
                    <a:pt x="110186" y="54631"/>
                  </a:cubicBezTo>
                  <a:cubicBezTo>
                    <a:pt x="116390" y="54631"/>
                    <a:pt x="120465" y="59592"/>
                    <a:pt x="120465" y="64729"/>
                  </a:cubicBezTo>
                  <a:close/>
                  <a:moveTo>
                    <a:pt x="120465" y="8730"/>
                  </a:moveTo>
                  <a:cubicBezTo>
                    <a:pt x="120465" y="14930"/>
                    <a:pt x="115500" y="19011"/>
                    <a:pt x="110360" y="19011"/>
                  </a:cubicBezTo>
                  <a:cubicBezTo>
                    <a:pt x="104155" y="19011"/>
                    <a:pt x="100072" y="14049"/>
                    <a:pt x="100072" y="8913"/>
                  </a:cubicBezTo>
                  <a:cubicBezTo>
                    <a:pt x="100072" y="2704"/>
                    <a:pt x="105037" y="-1370"/>
                    <a:pt x="110186" y="-1370"/>
                  </a:cubicBezTo>
                  <a:cubicBezTo>
                    <a:pt x="116390" y="-1370"/>
                    <a:pt x="120465" y="3592"/>
                    <a:pt x="120465" y="8730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3354" name="任意多边形: 形状 3353">
              <a:extLst>
                <a:ext uri="{FF2B5EF4-FFF2-40B4-BE49-F238E27FC236}">
                  <a16:creationId xmlns:a16="http://schemas.microsoft.com/office/drawing/2014/main" id="{47A2283A-06DA-760F-326F-C125154B50BF}"/>
                </a:ext>
              </a:extLst>
            </p:cNvPr>
            <p:cNvSpPr/>
            <p:nvPr>
              <p:custDataLst>
                <p:tags r:id="rId182"/>
              </p:custDataLst>
            </p:nvPr>
          </p:nvSpPr>
          <p:spPr>
            <a:xfrm flipV="1">
              <a:off x="10351867" y="-14784637"/>
              <a:ext cx="53726" cy="119265"/>
            </a:xfrm>
            <a:custGeom>
              <a:avLst/>
              <a:gdLst>
                <a:gd name="connsiteX0" fmla="*/ 49118 w 53726"/>
                <a:gd name="connsiteY0" fmla="*/ 111162 h 119265"/>
                <a:gd name="connsiteX1" fmla="*/ 42024 w 53726"/>
                <a:gd name="connsiteY1" fmla="*/ 117895 h 119265"/>
                <a:gd name="connsiteX2" fmla="*/ 32094 w 53726"/>
                <a:gd name="connsiteY2" fmla="*/ 108153 h 119265"/>
                <a:gd name="connsiteX3" fmla="*/ 39189 w 53726"/>
                <a:gd name="connsiteY3" fmla="*/ 101412 h 119265"/>
                <a:gd name="connsiteX4" fmla="*/ 49118 w 53726"/>
                <a:gd name="connsiteY4" fmla="*/ 111162 h 119265"/>
                <a:gd name="connsiteX5" fmla="*/ 12941 w 53726"/>
                <a:gd name="connsiteY5" fmla="*/ 21131 h 119265"/>
                <a:gd name="connsiteX6" fmla="*/ 11352 w 53726"/>
                <a:gd name="connsiteY6" fmla="*/ 13692 h 119265"/>
                <a:gd name="connsiteX7" fmla="*/ 28193 w 53726"/>
                <a:gd name="connsiteY7" fmla="*/ -1370 h 119265"/>
                <a:gd name="connsiteX8" fmla="*/ 53726 w 53726"/>
                <a:gd name="connsiteY8" fmla="*/ 25745 h 119265"/>
                <a:gd name="connsiteX9" fmla="*/ 50890 w 53726"/>
                <a:gd name="connsiteY9" fmla="*/ 28048 h 119265"/>
                <a:gd name="connsiteX10" fmla="*/ 47521 w 53726"/>
                <a:gd name="connsiteY10" fmla="*/ 25030 h 119265"/>
                <a:gd name="connsiteX11" fmla="*/ 28726 w 53726"/>
                <a:gd name="connsiteY11" fmla="*/ 3592 h 119265"/>
                <a:gd name="connsiteX12" fmla="*/ 24293 w 53726"/>
                <a:gd name="connsiteY12" fmla="*/ 9794 h 119265"/>
                <a:gd name="connsiteX13" fmla="*/ 27129 w 53726"/>
                <a:gd name="connsiteY13" fmla="*/ 21131 h 119265"/>
                <a:gd name="connsiteX14" fmla="*/ 32801 w 53726"/>
                <a:gd name="connsiteY14" fmla="*/ 35313 h 119265"/>
                <a:gd name="connsiteX15" fmla="*/ 41492 w 53726"/>
                <a:gd name="connsiteY15" fmla="*/ 57822 h 119265"/>
                <a:gd name="connsiteX16" fmla="*/ 42556 w 53726"/>
                <a:gd name="connsiteY16" fmla="*/ 63492 h 119265"/>
                <a:gd name="connsiteX17" fmla="*/ 25707 w 53726"/>
                <a:gd name="connsiteY17" fmla="*/ 78553 h 119265"/>
                <a:gd name="connsiteX18" fmla="*/ 0 w 53726"/>
                <a:gd name="connsiteY18" fmla="*/ 51438 h 119265"/>
                <a:gd name="connsiteX19" fmla="*/ 3011 w 53726"/>
                <a:gd name="connsiteY19" fmla="*/ 49136 h 119265"/>
                <a:gd name="connsiteX20" fmla="*/ 6204 w 53726"/>
                <a:gd name="connsiteY20" fmla="*/ 51970 h 119265"/>
                <a:gd name="connsiteX21" fmla="*/ 25175 w 53726"/>
                <a:gd name="connsiteY21" fmla="*/ 73590 h 119265"/>
                <a:gd name="connsiteX22" fmla="*/ 29608 w 53726"/>
                <a:gd name="connsiteY22" fmla="*/ 67390 h 119265"/>
                <a:gd name="connsiteX23" fmla="*/ 24118 w 53726"/>
                <a:gd name="connsiteY23" fmla="*/ 49668 h 119265"/>
                <a:gd name="connsiteX24" fmla="*/ 12941 w 53726"/>
                <a:gd name="connsiteY24" fmla="*/ 21131 h 119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3726" h="119265">
                  <a:moveTo>
                    <a:pt x="49118" y="111162"/>
                  </a:moveTo>
                  <a:cubicBezTo>
                    <a:pt x="49118" y="113997"/>
                    <a:pt x="46989" y="117895"/>
                    <a:pt x="42024" y="117895"/>
                  </a:cubicBezTo>
                  <a:cubicBezTo>
                    <a:pt x="37234" y="117895"/>
                    <a:pt x="32094" y="113290"/>
                    <a:pt x="32094" y="108153"/>
                  </a:cubicBezTo>
                  <a:cubicBezTo>
                    <a:pt x="32094" y="105136"/>
                    <a:pt x="34398" y="101412"/>
                    <a:pt x="39189" y="101412"/>
                  </a:cubicBezTo>
                  <a:cubicBezTo>
                    <a:pt x="44328" y="101412"/>
                    <a:pt x="49118" y="106375"/>
                    <a:pt x="49118" y="111162"/>
                  </a:cubicBezTo>
                  <a:close/>
                  <a:moveTo>
                    <a:pt x="12941" y="21131"/>
                  </a:moveTo>
                  <a:cubicBezTo>
                    <a:pt x="12234" y="18830"/>
                    <a:pt x="11352" y="16701"/>
                    <a:pt x="11352" y="13692"/>
                  </a:cubicBezTo>
                  <a:cubicBezTo>
                    <a:pt x="11352" y="5363"/>
                    <a:pt x="18438" y="-1370"/>
                    <a:pt x="28193" y="-1370"/>
                  </a:cubicBezTo>
                  <a:cubicBezTo>
                    <a:pt x="45925" y="-1370"/>
                    <a:pt x="53726" y="23085"/>
                    <a:pt x="53726" y="25745"/>
                  </a:cubicBezTo>
                  <a:cubicBezTo>
                    <a:pt x="53726" y="28048"/>
                    <a:pt x="51422" y="28048"/>
                    <a:pt x="50890" y="28048"/>
                  </a:cubicBezTo>
                  <a:cubicBezTo>
                    <a:pt x="48404" y="28048"/>
                    <a:pt x="48229" y="26984"/>
                    <a:pt x="47521" y="25030"/>
                  </a:cubicBezTo>
                  <a:cubicBezTo>
                    <a:pt x="43438" y="10858"/>
                    <a:pt x="35637" y="3592"/>
                    <a:pt x="28726" y="3592"/>
                  </a:cubicBezTo>
                  <a:cubicBezTo>
                    <a:pt x="25175" y="3592"/>
                    <a:pt x="24293" y="5895"/>
                    <a:pt x="24293" y="9794"/>
                  </a:cubicBezTo>
                  <a:cubicBezTo>
                    <a:pt x="24293" y="13868"/>
                    <a:pt x="25532" y="17234"/>
                    <a:pt x="27129" y="21131"/>
                  </a:cubicBezTo>
                  <a:cubicBezTo>
                    <a:pt x="28901" y="25920"/>
                    <a:pt x="30855" y="30707"/>
                    <a:pt x="32801" y="35313"/>
                  </a:cubicBezTo>
                  <a:cubicBezTo>
                    <a:pt x="34398" y="39568"/>
                    <a:pt x="40785" y="55695"/>
                    <a:pt x="41492" y="57822"/>
                  </a:cubicBezTo>
                  <a:cubicBezTo>
                    <a:pt x="42024" y="59593"/>
                    <a:pt x="42556" y="61721"/>
                    <a:pt x="42556" y="63492"/>
                  </a:cubicBezTo>
                  <a:cubicBezTo>
                    <a:pt x="42556" y="71819"/>
                    <a:pt x="35462" y="78553"/>
                    <a:pt x="25707" y="78553"/>
                  </a:cubicBezTo>
                  <a:cubicBezTo>
                    <a:pt x="8158" y="78553"/>
                    <a:pt x="0" y="54456"/>
                    <a:pt x="0" y="51438"/>
                  </a:cubicBezTo>
                  <a:cubicBezTo>
                    <a:pt x="0" y="49136"/>
                    <a:pt x="2486" y="49136"/>
                    <a:pt x="3011" y="49136"/>
                  </a:cubicBezTo>
                  <a:cubicBezTo>
                    <a:pt x="5497" y="49136"/>
                    <a:pt x="5672" y="50025"/>
                    <a:pt x="6204" y="51970"/>
                  </a:cubicBezTo>
                  <a:cubicBezTo>
                    <a:pt x="10820" y="67215"/>
                    <a:pt x="18621" y="73590"/>
                    <a:pt x="25175" y="73590"/>
                  </a:cubicBezTo>
                  <a:cubicBezTo>
                    <a:pt x="28019" y="73590"/>
                    <a:pt x="29608" y="72178"/>
                    <a:pt x="29608" y="67390"/>
                  </a:cubicBezTo>
                  <a:cubicBezTo>
                    <a:pt x="29608" y="63317"/>
                    <a:pt x="28551" y="60657"/>
                    <a:pt x="24118" y="49668"/>
                  </a:cubicBezTo>
                  <a:lnTo>
                    <a:pt x="12941" y="21131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3355" name="任意多边形: 形状 3354">
              <a:extLst>
                <a:ext uri="{FF2B5EF4-FFF2-40B4-BE49-F238E27FC236}">
                  <a16:creationId xmlns:a16="http://schemas.microsoft.com/office/drawing/2014/main" id="{C327B305-D4FF-6CBE-9C21-8D964E93CF34}"/>
                </a:ext>
              </a:extLst>
            </p:cNvPr>
            <p:cNvSpPr/>
            <p:nvPr>
              <p:custDataLst>
                <p:tags r:id="rId183"/>
              </p:custDataLst>
            </p:nvPr>
          </p:nvSpPr>
          <p:spPr>
            <a:xfrm flipV="1">
              <a:off x="10442290" y="-14919540"/>
              <a:ext cx="58747" cy="253090"/>
            </a:xfrm>
            <a:custGeom>
              <a:avLst/>
              <a:gdLst>
                <a:gd name="connsiteX0" fmla="*/ 58747 w 58747"/>
                <a:gd name="connsiteY0" fmla="*/ 125171 h 253090"/>
                <a:gd name="connsiteX1" fmla="*/ 42033 w 58747"/>
                <a:gd name="connsiteY1" fmla="*/ 204132 h 253090"/>
                <a:gd name="connsiteX2" fmla="*/ 2535 w 58747"/>
                <a:gd name="connsiteY2" fmla="*/ 251715 h 253090"/>
                <a:gd name="connsiteX3" fmla="*/ 0 w 58747"/>
                <a:gd name="connsiteY3" fmla="*/ 249183 h 253090"/>
                <a:gd name="connsiteX4" fmla="*/ 4814 w 58747"/>
                <a:gd name="connsiteY4" fmla="*/ 243363 h 253090"/>
                <a:gd name="connsiteX5" fmla="*/ 44058 w 58747"/>
                <a:gd name="connsiteY5" fmla="*/ 125171 h 253090"/>
                <a:gd name="connsiteX6" fmla="*/ 3289 w 58747"/>
                <a:gd name="connsiteY6" fmla="*/ 5462 h 253090"/>
                <a:gd name="connsiteX7" fmla="*/ 0 w 58747"/>
                <a:gd name="connsiteY7" fmla="*/ 1159 h 253090"/>
                <a:gd name="connsiteX8" fmla="*/ 2535 w 58747"/>
                <a:gd name="connsiteY8" fmla="*/ -1375 h 253090"/>
                <a:gd name="connsiteX9" fmla="*/ 42795 w 58747"/>
                <a:gd name="connsiteY9" fmla="*/ 47979 h 253090"/>
                <a:gd name="connsiteX10" fmla="*/ 58747 w 58747"/>
                <a:gd name="connsiteY10" fmla="*/ 125171 h 253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8747" h="253090">
                  <a:moveTo>
                    <a:pt x="58747" y="125171"/>
                  </a:moveTo>
                  <a:cubicBezTo>
                    <a:pt x="58747" y="144909"/>
                    <a:pt x="55967" y="175533"/>
                    <a:pt x="42033" y="204132"/>
                  </a:cubicBezTo>
                  <a:cubicBezTo>
                    <a:pt x="26843" y="235265"/>
                    <a:pt x="5061" y="251715"/>
                    <a:pt x="2535" y="251715"/>
                  </a:cubicBezTo>
                  <a:cubicBezTo>
                    <a:pt x="1009" y="251715"/>
                    <a:pt x="0" y="250700"/>
                    <a:pt x="0" y="249183"/>
                  </a:cubicBezTo>
                  <a:cubicBezTo>
                    <a:pt x="0" y="248429"/>
                    <a:pt x="0" y="247921"/>
                    <a:pt x="4814" y="243363"/>
                  </a:cubicBezTo>
                  <a:cubicBezTo>
                    <a:pt x="29624" y="218304"/>
                    <a:pt x="44058" y="178065"/>
                    <a:pt x="44058" y="125171"/>
                  </a:cubicBezTo>
                  <a:cubicBezTo>
                    <a:pt x="44058" y="81891"/>
                    <a:pt x="34692" y="37347"/>
                    <a:pt x="3289" y="5462"/>
                  </a:cubicBezTo>
                  <a:cubicBezTo>
                    <a:pt x="0" y="2421"/>
                    <a:pt x="0" y="1912"/>
                    <a:pt x="0" y="1159"/>
                  </a:cubicBezTo>
                  <a:cubicBezTo>
                    <a:pt x="0" y="-358"/>
                    <a:pt x="1009" y="-1375"/>
                    <a:pt x="2535" y="-1375"/>
                  </a:cubicBezTo>
                  <a:cubicBezTo>
                    <a:pt x="5061" y="-1375"/>
                    <a:pt x="27852" y="15838"/>
                    <a:pt x="42795" y="47979"/>
                  </a:cubicBezTo>
                  <a:cubicBezTo>
                    <a:pt x="55712" y="75816"/>
                    <a:pt x="58747" y="103907"/>
                    <a:pt x="58747" y="125171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</p:grpSp>
      <p:grpSp>
        <p:nvGrpSpPr>
          <p:cNvPr id="2508" name="组合 2507" descr="\documentclass{article}&#10;\usepackage{amsmath}&#10;\pagestyle{empty}&#10;\begin{document}&#10;&#10;\begin{align*}&#10;\mathbf{h}^{dec\texttt{\_}sa}_{i} = \textit{MHA\texttt{\_}QKV}(\mathbf{h}^{in}_{i}, \mathbf{H}^{in}_{1:i}, \mathbf{H}^{in}_{1:i})&#10;\end{align*}&#10;\end{document}" title="IguanaTex Shape Display">
            <a:extLst>
              <a:ext uri="{FF2B5EF4-FFF2-40B4-BE49-F238E27FC236}">
                <a16:creationId xmlns:a16="http://schemas.microsoft.com/office/drawing/2014/main" id="{D39D2BEB-4ADB-7AD4-78D8-CC6E520D00FE}"/>
              </a:ext>
            </a:extLst>
          </p:cNvPr>
          <p:cNvGrpSpPr>
            <a:grpSpLocks noChangeAspect="1"/>
          </p:cNvGrpSpPr>
          <p:nvPr>
            <p:custDataLst>
              <p:tags r:id="rId2"/>
            </p:custDataLst>
          </p:nvPr>
        </p:nvGrpSpPr>
        <p:grpSpPr>
          <a:xfrm>
            <a:off x="812800" y="4140200"/>
            <a:ext cx="4115244" cy="306067"/>
            <a:chOff x="6517577" y="-13502992"/>
            <a:chExt cx="4115244" cy="306067"/>
          </a:xfrm>
        </p:grpSpPr>
        <p:sp>
          <p:nvSpPr>
            <p:cNvPr id="3380" name="任意多边形: 形状 3379">
              <a:extLst>
                <a:ext uri="{FF2B5EF4-FFF2-40B4-BE49-F238E27FC236}">
                  <a16:creationId xmlns:a16="http://schemas.microsoft.com/office/drawing/2014/main" id="{A3FEB3EF-EF93-79E8-B0E4-4F14806E3322}"/>
                </a:ext>
              </a:extLst>
            </p:cNvPr>
            <p:cNvSpPr/>
            <p:nvPr>
              <p:custDataLst>
                <p:tags r:id="rId145"/>
              </p:custDataLst>
            </p:nvPr>
          </p:nvSpPr>
          <p:spPr>
            <a:xfrm flipV="1">
              <a:off x="6517577" y="-13444897"/>
              <a:ext cx="144345" cy="175644"/>
            </a:xfrm>
            <a:custGeom>
              <a:avLst/>
              <a:gdLst>
                <a:gd name="connsiteX0" fmla="*/ 17477 w 144345"/>
                <a:gd name="connsiteY0" fmla="*/ 10515 h 175644"/>
                <a:gd name="connsiteX1" fmla="*/ 0 w 144345"/>
                <a:gd name="connsiteY1" fmla="*/ 10515 h 175644"/>
                <a:gd name="connsiteX2" fmla="*/ 0 w 144345"/>
                <a:gd name="connsiteY2" fmla="*/ -1377 h 175644"/>
                <a:gd name="connsiteX3" fmla="*/ 31912 w 144345"/>
                <a:gd name="connsiteY3" fmla="*/ -616 h 175644"/>
                <a:gd name="connsiteX4" fmla="*/ 63816 w 144345"/>
                <a:gd name="connsiteY4" fmla="*/ -1377 h 175644"/>
                <a:gd name="connsiteX5" fmla="*/ 63816 w 144345"/>
                <a:gd name="connsiteY5" fmla="*/ 10515 h 175644"/>
                <a:gd name="connsiteX6" fmla="*/ 46347 w 144345"/>
                <a:gd name="connsiteY6" fmla="*/ 10515 h 175644"/>
                <a:gd name="connsiteX7" fmla="*/ 46347 w 144345"/>
                <a:gd name="connsiteY7" fmla="*/ 63412 h 175644"/>
                <a:gd name="connsiteX8" fmla="*/ 84073 w 144345"/>
                <a:gd name="connsiteY8" fmla="*/ 103404 h 175644"/>
                <a:gd name="connsiteX9" fmla="*/ 97999 w 144345"/>
                <a:gd name="connsiteY9" fmla="*/ 78854 h 175644"/>
                <a:gd name="connsiteX10" fmla="*/ 97999 w 144345"/>
                <a:gd name="connsiteY10" fmla="*/ 10515 h 175644"/>
                <a:gd name="connsiteX11" fmla="*/ 80530 w 144345"/>
                <a:gd name="connsiteY11" fmla="*/ 10515 h 175644"/>
                <a:gd name="connsiteX12" fmla="*/ 80530 w 144345"/>
                <a:gd name="connsiteY12" fmla="*/ -1377 h 175644"/>
                <a:gd name="connsiteX13" fmla="*/ 112434 w 144345"/>
                <a:gd name="connsiteY13" fmla="*/ -616 h 175644"/>
                <a:gd name="connsiteX14" fmla="*/ 144346 w 144345"/>
                <a:gd name="connsiteY14" fmla="*/ -1377 h 175644"/>
                <a:gd name="connsiteX15" fmla="*/ 144346 w 144345"/>
                <a:gd name="connsiteY15" fmla="*/ 10515 h 175644"/>
                <a:gd name="connsiteX16" fmla="*/ 126868 w 144345"/>
                <a:gd name="connsiteY16" fmla="*/ 10515 h 175644"/>
                <a:gd name="connsiteX17" fmla="*/ 126868 w 144345"/>
                <a:gd name="connsiteY17" fmla="*/ 76067 h 175644"/>
                <a:gd name="connsiteX18" fmla="*/ 87871 w 144345"/>
                <a:gd name="connsiteY18" fmla="*/ 112512 h 175644"/>
                <a:gd name="connsiteX19" fmla="*/ 44821 w 144345"/>
                <a:gd name="connsiteY19" fmla="*/ 87707 h 175644"/>
                <a:gd name="connsiteX20" fmla="*/ 44821 w 144345"/>
                <a:gd name="connsiteY20" fmla="*/ 174267 h 175644"/>
                <a:gd name="connsiteX21" fmla="*/ 0 w 144345"/>
                <a:gd name="connsiteY21" fmla="*/ 172243 h 175644"/>
                <a:gd name="connsiteX22" fmla="*/ 0 w 144345"/>
                <a:gd name="connsiteY22" fmla="*/ 160349 h 175644"/>
                <a:gd name="connsiteX23" fmla="*/ 17477 w 144345"/>
                <a:gd name="connsiteY23" fmla="*/ 150480 h 175644"/>
                <a:gd name="connsiteX24" fmla="*/ 17477 w 144345"/>
                <a:gd name="connsiteY24" fmla="*/ 10515 h 175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44345" h="175644">
                  <a:moveTo>
                    <a:pt x="17477" y="10515"/>
                  </a:moveTo>
                  <a:lnTo>
                    <a:pt x="0" y="10515"/>
                  </a:lnTo>
                  <a:lnTo>
                    <a:pt x="0" y="-1377"/>
                  </a:lnTo>
                  <a:cubicBezTo>
                    <a:pt x="7094" y="-1125"/>
                    <a:pt x="22284" y="-616"/>
                    <a:pt x="31912" y="-616"/>
                  </a:cubicBezTo>
                  <a:cubicBezTo>
                    <a:pt x="41786" y="-616"/>
                    <a:pt x="56729" y="-1125"/>
                    <a:pt x="63816" y="-1377"/>
                  </a:cubicBezTo>
                  <a:lnTo>
                    <a:pt x="63816" y="10515"/>
                  </a:lnTo>
                  <a:lnTo>
                    <a:pt x="46347" y="10515"/>
                  </a:lnTo>
                  <a:lnTo>
                    <a:pt x="46347" y="63412"/>
                  </a:lnTo>
                  <a:cubicBezTo>
                    <a:pt x="46347" y="91003"/>
                    <a:pt x="68121" y="103404"/>
                    <a:pt x="84073" y="103404"/>
                  </a:cubicBezTo>
                  <a:cubicBezTo>
                    <a:pt x="92685" y="103404"/>
                    <a:pt x="97999" y="98085"/>
                    <a:pt x="97999" y="78854"/>
                  </a:cubicBezTo>
                  <a:lnTo>
                    <a:pt x="97999" y="10515"/>
                  </a:lnTo>
                  <a:lnTo>
                    <a:pt x="80530" y="10515"/>
                  </a:lnTo>
                  <a:lnTo>
                    <a:pt x="80530" y="-1377"/>
                  </a:lnTo>
                  <a:cubicBezTo>
                    <a:pt x="87616" y="-1125"/>
                    <a:pt x="102814" y="-616"/>
                    <a:pt x="112434" y="-616"/>
                  </a:cubicBezTo>
                  <a:cubicBezTo>
                    <a:pt x="122308" y="-616"/>
                    <a:pt x="137252" y="-1125"/>
                    <a:pt x="144346" y="-1377"/>
                  </a:cubicBezTo>
                  <a:lnTo>
                    <a:pt x="144346" y="10515"/>
                  </a:lnTo>
                  <a:lnTo>
                    <a:pt x="126868" y="10515"/>
                  </a:lnTo>
                  <a:lnTo>
                    <a:pt x="126868" y="76067"/>
                  </a:lnTo>
                  <a:cubicBezTo>
                    <a:pt x="126868" y="102643"/>
                    <a:pt x="113197" y="112512"/>
                    <a:pt x="87871" y="112512"/>
                  </a:cubicBezTo>
                  <a:cubicBezTo>
                    <a:pt x="63561" y="112512"/>
                    <a:pt x="50652" y="97831"/>
                    <a:pt x="44821" y="87707"/>
                  </a:cubicBezTo>
                  <a:lnTo>
                    <a:pt x="44821" y="174267"/>
                  </a:lnTo>
                  <a:lnTo>
                    <a:pt x="0" y="172243"/>
                  </a:lnTo>
                  <a:lnTo>
                    <a:pt x="0" y="160349"/>
                  </a:lnTo>
                  <a:cubicBezTo>
                    <a:pt x="15706" y="160349"/>
                    <a:pt x="17477" y="160349"/>
                    <a:pt x="17477" y="150480"/>
                  </a:cubicBezTo>
                  <a:lnTo>
                    <a:pt x="17477" y="10515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3381" name="任意多边形: 形状 3380">
              <a:extLst>
                <a:ext uri="{FF2B5EF4-FFF2-40B4-BE49-F238E27FC236}">
                  <a16:creationId xmlns:a16="http://schemas.microsoft.com/office/drawing/2014/main" id="{20607EBC-E2C7-1286-F65E-6F9C4CB375E9}"/>
                </a:ext>
              </a:extLst>
            </p:cNvPr>
            <p:cNvSpPr/>
            <p:nvPr>
              <p:custDataLst>
                <p:tags r:id="rId146"/>
              </p:custDataLst>
            </p:nvPr>
          </p:nvSpPr>
          <p:spPr>
            <a:xfrm flipV="1">
              <a:off x="6678811" y="-13502992"/>
              <a:ext cx="278340" cy="124758"/>
            </a:xfrm>
            <a:custGeom>
              <a:avLst/>
              <a:gdLst>
                <a:gd name="connsiteX0" fmla="*/ 90428 w 278340"/>
                <a:gd name="connsiteY0" fmla="*/ 118055 h 124758"/>
                <a:gd name="connsiteX1" fmla="*/ 91136 w 278340"/>
                <a:gd name="connsiteY1" fmla="*/ 120898 h 124758"/>
                <a:gd name="connsiteX2" fmla="*/ 88300 w 278340"/>
                <a:gd name="connsiteY2" fmla="*/ 123374 h 124758"/>
                <a:gd name="connsiteX3" fmla="*/ 65603 w 278340"/>
                <a:gd name="connsiteY3" fmla="*/ 121605 h 124758"/>
                <a:gd name="connsiteX4" fmla="*/ 61703 w 278340"/>
                <a:gd name="connsiteY4" fmla="*/ 117531 h 124758"/>
                <a:gd name="connsiteX5" fmla="*/ 66310 w 278340"/>
                <a:gd name="connsiteY5" fmla="*/ 115045 h 124758"/>
                <a:gd name="connsiteX6" fmla="*/ 74826 w 278340"/>
                <a:gd name="connsiteY6" fmla="*/ 112386 h 124758"/>
                <a:gd name="connsiteX7" fmla="*/ 74111 w 278340"/>
                <a:gd name="connsiteY7" fmla="*/ 108487 h 124758"/>
                <a:gd name="connsiteX8" fmla="*/ 64006 w 278340"/>
                <a:gd name="connsiteY8" fmla="*/ 68082 h 124758"/>
                <a:gd name="connsiteX9" fmla="*/ 45743 w 278340"/>
                <a:gd name="connsiteY9" fmla="*/ 78539 h 124758"/>
                <a:gd name="connsiteX10" fmla="*/ 0 w 278340"/>
                <a:gd name="connsiteY10" fmla="*/ 28032 h 124758"/>
                <a:gd name="connsiteX11" fmla="*/ 26772 w 278340"/>
                <a:gd name="connsiteY11" fmla="*/ -1384 h 124758"/>
                <a:gd name="connsiteX12" fmla="*/ 51947 w 278340"/>
                <a:gd name="connsiteY12" fmla="*/ 11017 h 124758"/>
                <a:gd name="connsiteX13" fmla="*/ 70210 w 278340"/>
                <a:gd name="connsiteY13" fmla="*/ -1384 h 124758"/>
                <a:gd name="connsiteX14" fmla="*/ 84224 w 278340"/>
                <a:gd name="connsiteY14" fmla="*/ 8009 h 124758"/>
                <a:gd name="connsiteX15" fmla="*/ 90428 w 278340"/>
                <a:gd name="connsiteY15" fmla="*/ 25731 h 124758"/>
                <a:gd name="connsiteX16" fmla="*/ 87592 w 278340"/>
                <a:gd name="connsiteY16" fmla="*/ 28032 h 124758"/>
                <a:gd name="connsiteX17" fmla="*/ 83692 w 278340"/>
                <a:gd name="connsiteY17" fmla="*/ 22538 h 124758"/>
                <a:gd name="connsiteX18" fmla="*/ 70743 w 278340"/>
                <a:gd name="connsiteY18" fmla="*/ 3579 h 124758"/>
                <a:gd name="connsiteX19" fmla="*/ 64896 w 278340"/>
                <a:gd name="connsiteY19" fmla="*/ 12257 h 124758"/>
                <a:gd name="connsiteX20" fmla="*/ 65778 w 278340"/>
                <a:gd name="connsiteY20" fmla="*/ 19530 h 124758"/>
                <a:gd name="connsiteX21" fmla="*/ 90428 w 278340"/>
                <a:gd name="connsiteY21" fmla="*/ 118055 h 124758"/>
                <a:gd name="connsiteX22" fmla="*/ 52662 w 278340"/>
                <a:gd name="connsiteY22" fmla="*/ 22538 h 124758"/>
                <a:gd name="connsiteX23" fmla="*/ 43613 w 278340"/>
                <a:gd name="connsiteY23" fmla="*/ 10669 h 124758"/>
                <a:gd name="connsiteX24" fmla="*/ 27304 w 278340"/>
                <a:gd name="connsiteY24" fmla="*/ 3579 h 124758"/>
                <a:gd name="connsiteX25" fmla="*/ 14355 w 278340"/>
                <a:gd name="connsiteY25" fmla="*/ 20769 h 124758"/>
                <a:gd name="connsiteX26" fmla="*/ 23578 w 278340"/>
                <a:gd name="connsiteY26" fmla="*/ 56743 h 124758"/>
                <a:gd name="connsiteX27" fmla="*/ 45743 w 278340"/>
                <a:gd name="connsiteY27" fmla="*/ 73576 h 124758"/>
                <a:gd name="connsiteX28" fmla="*/ 61528 w 278340"/>
                <a:gd name="connsiteY28" fmla="*/ 58157 h 124758"/>
                <a:gd name="connsiteX29" fmla="*/ 60995 w 278340"/>
                <a:gd name="connsiteY29" fmla="*/ 55679 h 124758"/>
                <a:gd name="connsiteX30" fmla="*/ 52662 w 278340"/>
                <a:gd name="connsiteY30" fmla="*/ 22538 h 124758"/>
                <a:gd name="connsiteX31" fmla="*/ 134207 w 278340"/>
                <a:gd name="connsiteY31" fmla="*/ 40792 h 124758"/>
                <a:gd name="connsiteX32" fmla="*/ 162750 w 278340"/>
                <a:gd name="connsiteY32" fmla="*/ 44515 h 124758"/>
                <a:gd name="connsiteX33" fmla="*/ 178353 w 278340"/>
                <a:gd name="connsiteY33" fmla="*/ 62944 h 124758"/>
                <a:gd name="connsiteX34" fmla="*/ 156371 w 278340"/>
                <a:gd name="connsiteY34" fmla="*/ 78539 h 124758"/>
                <a:gd name="connsiteX35" fmla="*/ 106363 w 278340"/>
                <a:gd name="connsiteY35" fmla="*/ 31931 h 124758"/>
                <a:gd name="connsiteX36" fmla="*/ 138282 w 278340"/>
                <a:gd name="connsiteY36" fmla="*/ -1384 h 124758"/>
                <a:gd name="connsiteX37" fmla="*/ 182253 w 278340"/>
                <a:gd name="connsiteY37" fmla="*/ 18639 h 124758"/>
                <a:gd name="connsiteX38" fmla="*/ 179242 w 278340"/>
                <a:gd name="connsiteY38" fmla="*/ 21649 h 124758"/>
                <a:gd name="connsiteX39" fmla="*/ 176406 w 278340"/>
                <a:gd name="connsiteY39" fmla="*/ 19878 h 124758"/>
                <a:gd name="connsiteX40" fmla="*/ 138640 w 278340"/>
                <a:gd name="connsiteY40" fmla="*/ 3579 h 124758"/>
                <a:gd name="connsiteX41" fmla="*/ 120908 w 278340"/>
                <a:gd name="connsiteY41" fmla="*/ 25016 h 124758"/>
                <a:gd name="connsiteX42" fmla="*/ 123037 w 278340"/>
                <a:gd name="connsiteY42" fmla="*/ 40792 h 124758"/>
                <a:gd name="connsiteX43" fmla="*/ 134207 w 278340"/>
                <a:gd name="connsiteY43" fmla="*/ 40792 h 124758"/>
                <a:gd name="connsiteX44" fmla="*/ 124451 w 278340"/>
                <a:gd name="connsiteY44" fmla="*/ 45754 h 124758"/>
                <a:gd name="connsiteX45" fmla="*/ 156371 w 278340"/>
                <a:gd name="connsiteY45" fmla="*/ 73576 h 124758"/>
                <a:gd name="connsiteX46" fmla="*/ 170734 w 278340"/>
                <a:gd name="connsiteY46" fmla="*/ 62944 h 124758"/>
                <a:gd name="connsiteX47" fmla="*/ 133142 w 278340"/>
                <a:gd name="connsiteY47" fmla="*/ 45754 h 124758"/>
                <a:gd name="connsiteX48" fmla="*/ 124451 w 278340"/>
                <a:gd name="connsiteY48" fmla="*/ 45754 h 124758"/>
                <a:gd name="connsiteX49" fmla="*/ 268236 w 278340"/>
                <a:gd name="connsiteY49" fmla="*/ 68264 h 124758"/>
                <a:gd name="connsiteX50" fmla="*/ 259193 w 278340"/>
                <a:gd name="connsiteY50" fmla="*/ 58339 h 124758"/>
                <a:gd name="connsiteX51" fmla="*/ 266106 w 278340"/>
                <a:gd name="connsiteY51" fmla="*/ 51781 h 124758"/>
                <a:gd name="connsiteX52" fmla="*/ 276218 w 278340"/>
                <a:gd name="connsiteY52" fmla="*/ 63120 h 124758"/>
                <a:gd name="connsiteX53" fmla="*/ 252808 w 278340"/>
                <a:gd name="connsiteY53" fmla="*/ 78539 h 124758"/>
                <a:gd name="connsiteX54" fmla="*/ 201567 w 278340"/>
                <a:gd name="connsiteY54" fmla="*/ 29447 h 124758"/>
                <a:gd name="connsiteX55" fmla="*/ 234369 w 278340"/>
                <a:gd name="connsiteY55" fmla="*/ -1384 h 124758"/>
                <a:gd name="connsiteX56" fmla="*/ 278341 w 278340"/>
                <a:gd name="connsiteY56" fmla="*/ 18639 h 124758"/>
                <a:gd name="connsiteX57" fmla="*/ 275329 w 278340"/>
                <a:gd name="connsiteY57" fmla="*/ 21649 h 124758"/>
                <a:gd name="connsiteX58" fmla="*/ 272494 w 278340"/>
                <a:gd name="connsiteY58" fmla="*/ 19878 h 124758"/>
                <a:gd name="connsiteX59" fmla="*/ 234726 w 278340"/>
                <a:gd name="connsiteY59" fmla="*/ 3579 h 124758"/>
                <a:gd name="connsiteX60" fmla="*/ 216280 w 278340"/>
                <a:gd name="connsiteY60" fmla="*/ 23245 h 124758"/>
                <a:gd name="connsiteX61" fmla="*/ 227990 w 278340"/>
                <a:gd name="connsiteY61" fmla="*/ 59936 h 124758"/>
                <a:gd name="connsiteX62" fmla="*/ 252808 w 278340"/>
                <a:gd name="connsiteY62" fmla="*/ 73576 h 124758"/>
                <a:gd name="connsiteX63" fmla="*/ 268236 w 278340"/>
                <a:gd name="connsiteY63" fmla="*/ 68264 h 124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278340" h="124758">
                  <a:moveTo>
                    <a:pt x="90428" y="118055"/>
                  </a:moveTo>
                  <a:cubicBezTo>
                    <a:pt x="90603" y="118412"/>
                    <a:pt x="91136" y="120715"/>
                    <a:pt x="91136" y="120898"/>
                  </a:cubicBezTo>
                  <a:cubicBezTo>
                    <a:pt x="91136" y="121778"/>
                    <a:pt x="90428" y="123374"/>
                    <a:pt x="88300" y="123374"/>
                  </a:cubicBezTo>
                  <a:cubicBezTo>
                    <a:pt x="84748" y="123374"/>
                    <a:pt x="70036" y="121961"/>
                    <a:pt x="65603" y="121605"/>
                  </a:cubicBezTo>
                  <a:cubicBezTo>
                    <a:pt x="64181" y="121430"/>
                    <a:pt x="61703" y="121247"/>
                    <a:pt x="61703" y="117531"/>
                  </a:cubicBezTo>
                  <a:cubicBezTo>
                    <a:pt x="61703" y="115045"/>
                    <a:pt x="64181" y="115045"/>
                    <a:pt x="66310" y="115045"/>
                  </a:cubicBezTo>
                  <a:cubicBezTo>
                    <a:pt x="74826" y="115045"/>
                    <a:pt x="74826" y="113808"/>
                    <a:pt x="74826" y="112386"/>
                  </a:cubicBezTo>
                  <a:cubicBezTo>
                    <a:pt x="74826" y="111147"/>
                    <a:pt x="74468" y="110083"/>
                    <a:pt x="74111" y="108487"/>
                  </a:cubicBezTo>
                  <a:lnTo>
                    <a:pt x="64006" y="68082"/>
                  </a:lnTo>
                  <a:cubicBezTo>
                    <a:pt x="60280" y="73933"/>
                    <a:pt x="54251" y="78539"/>
                    <a:pt x="45743" y="78539"/>
                  </a:cubicBezTo>
                  <a:cubicBezTo>
                    <a:pt x="23046" y="78539"/>
                    <a:pt x="0" y="53552"/>
                    <a:pt x="0" y="28032"/>
                  </a:cubicBezTo>
                  <a:cubicBezTo>
                    <a:pt x="0" y="10844"/>
                    <a:pt x="11519" y="-1384"/>
                    <a:pt x="26772" y="-1384"/>
                  </a:cubicBezTo>
                  <a:cubicBezTo>
                    <a:pt x="36345" y="-1384"/>
                    <a:pt x="44853" y="4110"/>
                    <a:pt x="51947" y="11017"/>
                  </a:cubicBezTo>
                  <a:cubicBezTo>
                    <a:pt x="55316" y="387"/>
                    <a:pt x="65603" y="-1384"/>
                    <a:pt x="70210" y="-1384"/>
                  </a:cubicBezTo>
                  <a:cubicBezTo>
                    <a:pt x="76598" y="-1384"/>
                    <a:pt x="81030" y="2515"/>
                    <a:pt x="84224" y="8009"/>
                  </a:cubicBezTo>
                  <a:cubicBezTo>
                    <a:pt x="88125" y="14916"/>
                    <a:pt x="90428" y="25016"/>
                    <a:pt x="90428" y="25731"/>
                  </a:cubicBezTo>
                  <a:cubicBezTo>
                    <a:pt x="90428" y="28032"/>
                    <a:pt x="88125" y="28032"/>
                    <a:pt x="87592" y="28032"/>
                  </a:cubicBezTo>
                  <a:cubicBezTo>
                    <a:pt x="85106" y="28032"/>
                    <a:pt x="84931" y="27327"/>
                    <a:pt x="83692" y="22538"/>
                  </a:cubicBezTo>
                  <a:cubicBezTo>
                    <a:pt x="81563" y="14035"/>
                    <a:pt x="78195" y="3579"/>
                    <a:pt x="70743" y="3579"/>
                  </a:cubicBezTo>
                  <a:cubicBezTo>
                    <a:pt x="66135" y="3579"/>
                    <a:pt x="64896" y="7477"/>
                    <a:pt x="64896" y="12257"/>
                  </a:cubicBezTo>
                  <a:cubicBezTo>
                    <a:pt x="64896" y="15631"/>
                    <a:pt x="65245" y="17219"/>
                    <a:pt x="65778" y="19530"/>
                  </a:cubicBezTo>
                  <a:lnTo>
                    <a:pt x="90428" y="118055"/>
                  </a:lnTo>
                  <a:close/>
                  <a:moveTo>
                    <a:pt x="52662" y="22538"/>
                  </a:moveTo>
                  <a:cubicBezTo>
                    <a:pt x="51415" y="17576"/>
                    <a:pt x="47514" y="14035"/>
                    <a:pt x="43613" y="10669"/>
                  </a:cubicBezTo>
                  <a:cubicBezTo>
                    <a:pt x="42017" y="9247"/>
                    <a:pt x="34931" y="3579"/>
                    <a:pt x="27304" y="3579"/>
                  </a:cubicBezTo>
                  <a:cubicBezTo>
                    <a:pt x="20742" y="3579"/>
                    <a:pt x="14355" y="8183"/>
                    <a:pt x="14355" y="20769"/>
                  </a:cubicBezTo>
                  <a:cubicBezTo>
                    <a:pt x="14355" y="30160"/>
                    <a:pt x="19503" y="49653"/>
                    <a:pt x="23578" y="56743"/>
                  </a:cubicBezTo>
                  <a:cubicBezTo>
                    <a:pt x="31737" y="70917"/>
                    <a:pt x="40777" y="73576"/>
                    <a:pt x="45743" y="73576"/>
                  </a:cubicBezTo>
                  <a:cubicBezTo>
                    <a:pt x="58151" y="73576"/>
                    <a:pt x="61528" y="60110"/>
                    <a:pt x="61528" y="58157"/>
                  </a:cubicBezTo>
                  <a:cubicBezTo>
                    <a:pt x="61528" y="57450"/>
                    <a:pt x="61170" y="56211"/>
                    <a:pt x="60995" y="55679"/>
                  </a:cubicBezTo>
                  <a:lnTo>
                    <a:pt x="52662" y="22538"/>
                  </a:lnTo>
                  <a:close/>
                  <a:moveTo>
                    <a:pt x="134207" y="40792"/>
                  </a:moveTo>
                  <a:cubicBezTo>
                    <a:pt x="139172" y="40792"/>
                    <a:pt x="153178" y="41150"/>
                    <a:pt x="162750" y="44515"/>
                  </a:cubicBezTo>
                  <a:cubicBezTo>
                    <a:pt x="175874" y="49121"/>
                    <a:pt x="178353" y="57625"/>
                    <a:pt x="178353" y="62944"/>
                  </a:cubicBezTo>
                  <a:cubicBezTo>
                    <a:pt x="178353" y="72694"/>
                    <a:pt x="168605" y="78539"/>
                    <a:pt x="156371" y="78539"/>
                  </a:cubicBezTo>
                  <a:cubicBezTo>
                    <a:pt x="135088" y="78539"/>
                    <a:pt x="106363" y="62237"/>
                    <a:pt x="106363" y="31931"/>
                  </a:cubicBezTo>
                  <a:cubicBezTo>
                    <a:pt x="106363" y="14035"/>
                    <a:pt x="117540" y="-1384"/>
                    <a:pt x="138282" y="-1384"/>
                  </a:cubicBezTo>
                  <a:cubicBezTo>
                    <a:pt x="168248" y="-1384"/>
                    <a:pt x="182253" y="16155"/>
                    <a:pt x="182253" y="18639"/>
                  </a:cubicBezTo>
                  <a:cubicBezTo>
                    <a:pt x="182253" y="19703"/>
                    <a:pt x="180664" y="21649"/>
                    <a:pt x="179242" y="21649"/>
                  </a:cubicBezTo>
                  <a:cubicBezTo>
                    <a:pt x="178178" y="21649"/>
                    <a:pt x="177820" y="21301"/>
                    <a:pt x="176406" y="19878"/>
                  </a:cubicBezTo>
                  <a:cubicBezTo>
                    <a:pt x="162575" y="3579"/>
                    <a:pt x="141825" y="3579"/>
                    <a:pt x="138640" y="3579"/>
                  </a:cubicBezTo>
                  <a:cubicBezTo>
                    <a:pt x="127995" y="3579"/>
                    <a:pt x="120908" y="10669"/>
                    <a:pt x="120908" y="25016"/>
                  </a:cubicBezTo>
                  <a:cubicBezTo>
                    <a:pt x="120908" y="27500"/>
                    <a:pt x="120908" y="31042"/>
                    <a:pt x="123037" y="40792"/>
                  </a:cubicBezTo>
                  <a:lnTo>
                    <a:pt x="134207" y="40792"/>
                  </a:lnTo>
                  <a:close/>
                  <a:moveTo>
                    <a:pt x="124451" y="45754"/>
                  </a:moveTo>
                  <a:cubicBezTo>
                    <a:pt x="131720" y="71447"/>
                    <a:pt x="151406" y="73576"/>
                    <a:pt x="156371" y="73576"/>
                  </a:cubicBezTo>
                  <a:cubicBezTo>
                    <a:pt x="164172" y="73576"/>
                    <a:pt x="170734" y="69678"/>
                    <a:pt x="170734" y="62944"/>
                  </a:cubicBezTo>
                  <a:cubicBezTo>
                    <a:pt x="170734" y="45754"/>
                    <a:pt x="140769" y="45754"/>
                    <a:pt x="133142" y="45754"/>
                  </a:cubicBezTo>
                  <a:lnTo>
                    <a:pt x="124451" y="45754"/>
                  </a:lnTo>
                  <a:close/>
                  <a:moveTo>
                    <a:pt x="268236" y="68264"/>
                  </a:moveTo>
                  <a:cubicBezTo>
                    <a:pt x="261855" y="67200"/>
                    <a:pt x="259193" y="62237"/>
                    <a:pt x="259193" y="58339"/>
                  </a:cubicBezTo>
                  <a:cubicBezTo>
                    <a:pt x="259193" y="53552"/>
                    <a:pt x="262920" y="51781"/>
                    <a:pt x="266106" y="51781"/>
                  </a:cubicBezTo>
                  <a:cubicBezTo>
                    <a:pt x="270005" y="51781"/>
                    <a:pt x="276218" y="54615"/>
                    <a:pt x="276218" y="63120"/>
                  </a:cubicBezTo>
                  <a:cubicBezTo>
                    <a:pt x="276218" y="75172"/>
                    <a:pt x="262389" y="78539"/>
                    <a:pt x="252808" y="78539"/>
                  </a:cubicBezTo>
                  <a:cubicBezTo>
                    <a:pt x="226210" y="78539"/>
                    <a:pt x="201567" y="54083"/>
                    <a:pt x="201567" y="29447"/>
                  </a:cubicBezTo>
                  <a:cubicBezTo>
                    <a:pt x="201567" y="14209"/>
                    <a:pt x="212205" y="-1384"/>
                    <a:pt x="234369" y="-1384"/>
                  </a:cubicBezTo>
                  <a:cubicBezTo>
                    <a:pt x="264334" y="-1384"/>
                    <a:pt x="278341" y="16155"/>
                    <a:pt x="278341" y="18639"/>
                  </a:cubicBezTo>
                  <a:cubicBezTo>
                    <a:pt x="278341" y="19703"/>
                    <a:pt x="276752" y="21649"/>
                    <a:pt x="275329" y="21649"/>
                  </a:cubicBezTo>
                  <a:cubicBezTo>
                    <a:pt x="274263" y="21649"/>
                    <a:pt x="273908" y="21301"/>
                    <a:pt x="272494" y="19878"/>
                  </a:cubicBezTo>
                  <a:cubicBezTo>
                    <a:pt x="258662" y="3579"/>
                    <a:pt x="237912" y="3579"/>
                    <a:pt x="234726" y="3579"/>
                  </a:cubicBezTo>
                  <a:cubicBezTo>
                    <a:pt x="221960" y="3579"/>
                    <a:pt x="216280" y="12257"/>
                    <a:pt x="216280" y="23245"/>
                  </a:cubicBezTo>
                  <a:cubicBezTo>
                    <a:pt x="216280" y="28391"/>
                    <a:pt x="218766" y="47701"/>
                    <a:pt x="227990" y="59936"/>
                  </a:cubicBezTo>
                  <a:cubicBezTo>
                    <a:pt x="234726" y="68614"/>
                    <a:pt x="243941" y="73576"/>
                    <a:pt x="252808" y="73576"/>
                  </a:cubicBezTo>
                  <a:cubicBezTo>
                    <a:pt x="255294" y="73576"/>
                    <a:pt x="263803" y="73226"/>
                    <a:pt x="268236" y="68264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3382" name="任意多边形: 形状 3381">
              <a:extLst>
                <a:ext uri="{FF2B5EF4-FFF2-40B4-BE49-F238E27FC236}">
                  <a16:creationId xmlns:a16="http://schemas.microsoft.com/office/drawing/2014/main" id="{C2D4FAA8-CF0D-EF37-BC9C-F141CC784ED7}"/>
                </a:ext>
              </a:extLst>
            </p:cNvPr>
            <p:cNvSpPr/>
            <p:nvPr>
              <p:custDataLst>
                <p:tags r:id="rId147"/>
              </p:custDataLst>
            </p:nvPr>
          </p:nvSpPr>
          <p:spPr>
            <a:xfrm flipV="1">
              <a:off x="6970136" y="-13370080"/>
              <a:ext cx="73761" cy="13649"/>
            </a:xfrm>
            <a:custGeom>
              <a:avLst/>
              <a:gdLst>
                <a:gd name="connsiteX0" fmla="*/ 73762 w 73761"/>
                <a:gd name="connsiteY0" fmla="*/ 5363 h 13649"/>
                <a:gd name="connsiteX1" fmla="*/ 64896 w 73761"/>
                <a:gd name="connsiteY1" fmla="*/ 12272 h 13649"/>
                <a:gd name="connsiteX2" fmla="*/ 8866 w 73761"/>
                <a:gd name="connsiteY2" fmla="*/ 12272 h 13649"/>
                <a:gd name="connsiteX3" fmla="*/ 0 w 73761"/>
                <a:gd name="connsiteY3" fmla="*/ 5539 h 13649"/>
                <a:gd name="connsiteX4" fmla="*/ 8866 w 73761"/>
                <a:gd name="connsiteY4" fmla="*/ -1378 h 13649"/>
                <a:gd name="connsiteX5" fmla="*/ 64896 w 73761"/>
                <a:gd name="connsiteY5" fmla="*/ -1378 h 13649"/>
                <a:gd name="connsiteX6" fmla="*/ 73762 w 73761"/>
                <a:gd name="connsiteY6" fmla="*/ 5363 h 13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761" h="13649">
                  <a:moveTo>
                    <a:pt x="73762" y="5363"/>
                  </a:moveTo>
                  <a:cubicBezTo>
                    <a:pt x="73762" y="12272"/>
                    <a:pt x="67025" y="12272"/>
                    <a:pt x="64896" y="12272"/>
                  </a:cubicBezTo>
                  <a:lnTo>
                    <a:pt x="8866" y="12272"/>
                  </a:lnTo>
                  <a:cubicBezTo>
                    <a:pt x="6919" y="12272"/>
                    <a:pt x="0" y="12272"/>
                    <a:pt x="0" y="5539"/>
                  </a:cubicBezTo>
                  <a:cubicBezTo>
                    <a:pt x="0" y="-1378"/>
                    <a:pt x="6737" y="-1378"/>
                    <a:pt x="8866" y="-1378"/>
                  </a:cubicBezTo>
                  <a:lnTo>
                    <a:pt x="64896" y="-1378"/>
                  </a:lnTo>
                  <a:cubicBezTo>
                    <a:pt x="66850" y="-1378"/>
                    <a:pt x="73762" y="-1378"/>
                    <a:pt x="73762" y="5363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3383" name="任意多边形: 形状 3382">
              <a:extLst>
                <a:ext uri="{FF2B5EF4-FFF2-40B4-BE49-F238E27FC236}">
                  <a16:creationId xmlns:a16="http://schemas.microsoft.com/office/drawing/2014/main" id="{29811D86-64FE-3621-5CF2-5BBACB7B449D}"/>
                </a:ext>
              </a:extLst>
            </p:cNvPr>
            <p:cNvSpPr/>
            <p:nvPr>
              <p:custDataLst>
                <p:tags r:id="rId148"/>
              </p:custDataLst>
            </p:nvPr>
          </p:nvSpPr>
          <p:spPr>
            <a:xfrm flipV="1">
              <a:off x="7066758" y="-13458156"/>
              <a:ext cx="184211" cy="79922"/>
            </a:xfrm>
            <a:custGeom>
              <a:avLst/>
              <a:gdLst>
                <a:gd name="connsiteX0" fmla="*/ 63831 w 184211"/>
                <a:gd name="connsiteY0" fmla="*/ 67020 h 79922"/>
                <a:gd name="connsiteX1" fmla="*/ 56380 w 184211"/>
                <a:gd name="connsiteY1" fmla="*/ 58691 h 79922"/>
                <a:gd name="connsiteX2" fmla="*/ 62234 w 184211"/>
                <a:gd name="connsiteY2" fmla="*/ 53021 h 79922"/>
                <a:gd name="connsiteX3" fmla="*/ 70743 w 184211"/>
                <a:gd name="connsiteY3" fmla="*/ 63121 h 79922"/>
                <a:gd name="connsiteX4" fmla="*/ 47165 w 184211"/>
                <a:gd name="connsiteY4" fmla="*/ 78541 h 79922"/>
                <a:gd name="connsiteX5" fmla="*/ 14538 w 184211"/>
                <a:gd name="connsiteY5" fmla="*/ 52665 h 79922"/>
                <a:gd name="connsiteX6" fmla="*/ 20742 w 184211"/>
                <a:gd name="connsiteY6" fmla="*/ 39730 h 79922"/>
                <a:gd name="connsiteX7" fmla="*/ 40777 w 184211"/>
                <a:gd name="connsiteY7" fmla="*/ 33355 h 79922"/>
                <a:gd name="connsiteX8" fmla="*/ 55855 w 184211"/>
                <a:gd name="connsiteY8" fmla="*/ 21651 h 79922"/>
                <a:gd name="connsiteX9" fmla="*/ 46457 w 184211"/>
                <a:gd name="connsiteY9" fmla="*/ 7479 h 79922"/>
                <a:gd name="connsiteX10" fmla="*/ 28726 w 184211"/>
                <a:gd name="connsiteY10" fmla="*/ 3580 h 79922"/>
                <a:gd name="connsiteX11" fmla="*/ 7444 w 184211"/>
                <a:gd name="connsiteY11" fmla="*/ 11019 h 79922"/>
                <a:gd name="connsiteX12" fmla="*/ 17199 w 184211"/>
                <a:gd name="connsiteY12" fmla="*/ 21119 h 79922"/>
                <a:gd name="connsiteX13" fmla="*/ 10280 w 184211"/>
                <a:gd name="connsiteY13" fmla="*/ 27677 h 79922"/>
                <a:gd name="connsiteX14" fmla="*/ 0 w 184211"/>
                <a:gd name="connsiteY14" fmla="*/ 15808 h 79922"/>
                <a:gd name="connsiteX15" fmla="*/ 28544 w 184211"/>
                <a:gd name="connsiteY15" fmla="*/ -1382 h 79922"/>
                <a:gd name="connsiteX16" fmla="*/ 67200 w 184211"/>
                <a:gd name="connsiteY16" fmla="*/ 27860 h 79922"/>
                <a:gd name="connsiteX17" fmla="*/ 42732 w 184211"/>
                <a:gd name="connsiteY17" fmla="*/ 48591 h 79922"/>
                <a:gd name="connsiteX18" fmla="*/ 35637 w 184211"/>
                <a:gd name="connsiteY18" fmla="*/ 50011 h 79922"/>
                <a:gd name="connsiteX19" fmla="*/ 25882 w 184211"/>
                <a:gd name="connsiteY19" fmla="*/ 58872 h 79922"/>
                <a:gd name="connsiteX20" fmla="*/ 32976 w 184211"/>
                <a:gd name="connsiteY20" fmla="*/ 70211 h 79922"/>
                <a:gd name="connsiteX21" fmla="*/ 46990 w 184211"/>
                <a:gd name="connsiteY21" fmla="*/ 73578 h 79922"/>
                <a:gd name="connsiteX22" fmla="*/ 63831 w 184211"/>
                <a:gd name="connsiteY22" fmla="*/ 67020 h 79922"/>
                <a:gd name="connsiteX23" fmla="*/ 157789 w 184211"/>
                <a:gd name="connsiteY23" fmla="*/ 68084 h 79922"/>
                <a:gd name="connsiteX24" fmla="*/ 139525 w 184211"/>
                <a:gd name="connsiteY24" fmla="*/ 78541 h 79922"/>
                <a:gd name="connsiteX25" fmla="*/ 93783 w 184211"/>
                <a:gd name="connsiteY25" fmla="*/ 28034 h 79922"/>
                <a:gd name="connsiteX26" fmla="*/ 120555 w 184211"/>
                <a:gd name="connsiteY26" fmla="*/ -1382 h 79922"/>
                <a:gd name="connsiteX27" fmla="*/ 145730 w 184211"/>
                <a:gd name="connsiteY27" fmla="*/ 11019 h 79922"/>
                <a:gd name="connsiteX28" fmla="*/ 163993 w 184211"/>
                <a:gd name="connsiteY28" fmla="*/ -1382 h 79922"/>
                <a:gd name="connsiteX29" fmla="*/ 178007 w 184211"/>
                <a:gd name="connsiteY29" fmla="*/ 8011 h 79922"/>
                <a:gd name="connsiteX30" fmla="*/ 184211 w 184211"/>
                <a:gd name="connsiteY30" fmla="*/ 25733 h 79922"/>
                <a:gd name="connsiteX31" fmla="*/ 181375 w 184211"/>
                <a:gd name="connsiteY31" fmla="*/ 28034 h 79922"/>
                <a:gd name="connsiteX32" fmla="*/ 177475 w 184211"/>
                <a:gd name="connsiteY32" fmla="*/ 22540 h 79922"/>
                <a:gd name="connsiteX33" fmla="*/ 164526 w 184211"/>
                <a:gd name="connsiteY33" fmla="*/ 3580 h 79922"/>
                <a:gd name="connsiteX34" fmla="*/ 158679 w 184211"/>
                <a:gd name="connsiteY34" fmla="*/ 12258 h 79922"/>
                <a:gd name="connsiteX35" fmla="*/ 161332 w 184211"/>
                <a:gd name="connsiteY35" fmla="*/ 26265 h 79922"/>
                <a:gd name="connsiteX36" fmla="*/ 165233 w 184211"/>
                <a:gd name="connsiteY36" fmla="*/ 42216 h 79922"/>
                <a:gd name="connsiteX37" fmla="*/ 168784 w 184211"/>
                <a:gd name="connsiteY37" fmla="*/ 55681 h 79922"/>
                <a:gd name="connsiteX38" fmla="*/ 171977 w 184211"/>
                <a:gd name="connsiteY38" fmla="*/ 69504 h 79922"/>
                <a:gd name="connsiteX39" fmla="*/ 165948 w 184211"/>
                <a:gd name="connsiteY39" fmla="*/ 75174 h 79922"/>
                <a:gd name="connsiteX40" fmla="*/ 157789 w 184211"/>
                <a:gd name="connsiteY40" fmla="*/ 68084 h 79922"/>
                <a:gd name="connsiteX41" fmla="*/ 146445 w 184211"/>
                <a:gd name="connsiteY41" fmla="*/ 22540 h 79922"/>
                <a:gd name="connsiteX42" fmla="*/ 137396 w 184211"/>
                <a:gd name="connsiteY42" fmla="*/ 10670 h 79922"/>
                <a:gd name="connsiteX43" fmla="*/ 121087 w 184211"/>
                <a:gd name="connsiteY43" fmla="*/ 3580 h 79922"/>
                <a:gd name="connsiteX44" fmla="*/ 108138 w 184211"/>
                <a:gd name="connsiteY44" fmla="*/ 20770 h 79922"/>
                <a:gd name="connsiteX45" fmla="*/ 117361 w 184211"/>
                <a:gd name="connsiteY45" fmla="*/ 56745 h 79922"/>
                <a:gd name="connsiteX46" fmla="*/ 139525 w 184211"/>
                <a:gd name="connsiteY46" fmla="*/ 73578 h 79922"/>
                <a:gd name="connsiteX47" fmla="*/ 155310 w 184211"/>
                <a:gd name="connsiteY47" fmla="*/ 58159 h 79922"/>
                <a:gd name="connsiteX48" fmla="*/ 154778 w 184211"/>
                <a:gd name="connsiteY48" fmla="*/ 55681 h 79922"/>
                <a:gd name="connsiteX49" fmla="*/ 146445 w 184211"/>
                <a:gd name="connsiteY49" fmla="*/ 22540 h 79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84211" h="79922">
                  <a:moveTo>
                    <a:pt x="63831" y="67020"/>
                  </a:moveTo>
                  <a:cubicBezTo>
                    <a:pt x="59224" y="65955"/>
                    <a:pt x="56380" y="62239"/>
                    <a:pt x="56380" y="58691"/>
                  </a:cubicBezTo>
                  <a:cubicBezTo>
                    <a:pt x="56380" y="54617"/>
                    <a:pt x="59931" y="53021"/>
                    <a:pt x="62234" y="53021"/>
                  </a:cubicBezTo>
                  <a:cubicBezTo>
                    <a:pt x="64006" y="53021"/>
                    <a:pt x="70743" y="54085"/>
                    <a:pt x="70743" y="63121"/>
                  </a:cubicBezTo>
                  <a:cubicBezTo>
                    <a:pt x="70743" y="74642"/>
                    <a:pt x="57976" y="78541"/>
                    <a:pt x="47165" y="78541"/>
                  </a:cubicBezTo>
                  <a:cubicBezTo>
                    <a:pt x="19503" y="78541"/>
                    <a:pt x="14538" y="58159"/>
                    <a:pt x="14538" y="52665"/>
                  </a:cubicBezTo>
                  <a:cubicBezTo>
                    <a:pt x="14538" y="46114"/>
                    <a:pt x="18263" y="41858"/>
                    <a:pt x="20742" y="39730"/>
                  </a:cubicBezTo>
                  <a:cubicBezTo>
                    <a:pt x="25350" y="36190"/>
                    <a:pt x="28544" y="35475"/>
                    <a:pt x="40777" y="33355"/>
                  </a:cubicBezTo>
                  <a:cubicBezTo>
                    <a:pt x="44503" y="32640"/>
                    <a:pt x="55855" y="30512"/>
                    <a:pt x="55855" y="21651"/>
                  </a:cubicBezTo>
                  <a:cubicBezTo>
                    <a:pt x="55855" y="18641"/>
                    <a:pt x="53901" y="11909"/>
                    <a:pt x="46457" y="7479"/>
                  </a:cubicBezTo>
                  <a:cubicBezTo>
                    <a:pt x="39538" y="3580"/>
                    <a:pt x="30847" y="3580"/>
                    <a:pt x="28726" y="3580"/>
                  </a:cubicBezTo>
                  <a:cubicBezTo>
                    <a:pt x="21632" y="3580"/>
                    <a:pt x="11527" y="5176"/>
                    <a:pt x="7444" y="11019"/>
                  </a:cubicBezTo>
                  <a:cubicBezTo>
                    <a:pt x="13299" y="11726"/>
                    <a:pt x="17199" y="16157"/>
                    <a:pt x="17199" y="21119"/>
                  </a:cubicBezTo>
                  <a:cubicBezTo>
                    <a:pt x="17199" y="25550"/>
                    <a:pt x="14005" y="27677"/>
                    <a:pt x="10280" y="27677"/>
                  </a:cubicBezTo>
                  <a:cubicBezTo>
                    <a:pt x="5140" y="27677"/>
                    <a:pt x="0" y="23604"/>
                    <a:pt x="0" y="15808"/>
                  </a:cubicBezTo>
                  <a:cubicBezTo>
                    <a:pt x="0" y="5176"/>
                    <a:pt x="11344" y="-1382"/>
                    <a:pt x="28544" y="-1382"/>
                  </a:cubicBezTo>
                  <a:cubicBezTo>
                    <a:pt x="61170" y="-1382"/>
                    <a:pt x="67200" y="20944"/>
                    <a:pt x="67200" y="27860"/>
                  </a:cubicBezTo>
                  <a:cubicBezTo>
                    <a:pt x="67200" y="44160"/>
                    <a:pt x="49294" y="47352"/>
                    <a:pt x="42732" y="48591"/>
                  </a:cubicBezTo>
                  <a:cubicBezTo>
                    <a:pt x="41135" y="48948"/>
                    <a:pt x="36702" y="49655"/>
                    <a:pt x="35637" y="50011"/>
                  </a:cubicBezTo>
                  <a:cubicBezTo>
                    <a:pt x="29076" y="51250"/>
                    <a:pt x="25882" y="54975"/>
                    <a:pt x="25882" y="58872"/>
                  </a:cubicBezTo>
                  <a:cubicBezTo>
                    <a:pt x="25882" y="62946"/>
                    <a:pt x="29076" y="67733"/>
                    <a:pt x="32976" y="70211"/>
                  </a:cubicBezTo>
                  <a:cubicBezTo>
                    <a:pt x="37767" y="73228"/>
                    <a:pt x="43971" y="73578"/>
                    <a:pt x="46990" y="73578"/>
                  </a:cubicBezTo>
                  <a:cubicBezTo>
                    <a:pt x="50708" y="73578"/>
                    <a:pt x="59931" y="73046"/>
                    <a:pt x="63831" y="67020"/>
                  </a:cubicBezTo>
                  <a:close/>
                  <a:moveTo>
                    <a:pt x="157789" y="68084"/>
                  </a:moveTo>
                  <a:cubicBezTo>
                    <a:pt x="154063" y="73935"/>
                    <a:pt x="148034" y="78541"/>
                    <a:pt x="139525" y="78541"/>
                  </a:cubicBezTo>
                  <a:cubicBezTo>
                    <a:pt x="116829" y="78541"/>
                    <a:pt x="93783" y="53553"/>
                    <a:pt x="93783" y="28034"/>
                  </a:cubicBezTo>
                  <a:cubicBezTo>
                    <a:pt x="93783" y="10846"/>
                    <a:pt x="105302" y="-1382"/>
                    <a:pt x="120555" y="-1382"/>
                  </a:cubicBezTo>
                  <a:cubicBezTo>
                    <a:pt x="130127" y="-1382"/>
                    <a:pt x="138636" y="4112"/>
                    <a:pt x="145730" y="11019"/>
                  </a:cubicBezTo>
                  <a:cubicBezTo>
                    <a:pt x="149098" y="389"/>
                    <a:pt x="159386" y="-1382"/>
                    <a:pt x="163993" y="-1382"/>
                  </a:cubicBezTo>
                  <a:cubicBezTo>
                    <a:pt x="170381" y="-1382"/>
                    <a:pt x="174814" y="2516"/>
                    <a:pt x="178007" y="8011"/>
                  </a:cubicBezTo>
                  <a:cubicBezTo>
                    <a:pt x="181907" y="14918"/>
                    <a:pt x="184211" y="25018"/>
                    <a:pt x="184211" y="25733"/>
                  </a:cubicBezTo>
                  <a:cubicBezTo>
                    <a:pt x="184211" y="28034"/>
                    <a:pt x="181907" y="28034"/>
                    <a:pt x="181375" y="28034"/>
                  </a:cubicBezTo>
                  <a:cubicBezTo>
                    <a:pt x="178889" y="28034"/>
                    <a:pt x="178714" y="27329"/>
                    <a:pt x="177475" y="22540"/>
                  </a:cubicBezTo>
                  <a:cubicBezTo>
                    <a:pt x="175346" y="14037"/>
                    <a:pt x="171977" y="3580"/>
                    <a:pt x="164526" y="3580"/>
                  </a:cubicBezTo>
                  <a:cubicBezTo>
                    <a:pt x="159918" y="3580"/>
                    <a:pt x="158679" y="7479"/>
                    <a:pt x="158679" y="12258"/>
                  </a:cubicBezTo>
                  <a:cubicBezTo>
                    <a:pt x="158679" y="15276"/>
                    <a:pt x="160093" y="21651"/>
                    <a:pt x="161332" y="26265"/>
                  </a:cubicBezTo>
                  <a:cubicBezTo>
                    <a:pt x="162580" y="31044"/>
                    <a:pt x="164351" y="38309"/>
                    <a:pt x="165233" y="42216"/>
                  </a:cubicBezTo>
                  <a:lnTo>
                    <a:pt x="168784" y="55681"/>
                  </a:lnTo>
                  <a:cubicBezTo>
                    <a:pt x="169848" y="60287"/>
                    <a:pt x="171977" y="68616"/>
                    <a:pt x="171977" y="69504"/>
                  </a:cubicBezTo>
                  <a:cubicBezTo>
                    <a:pt x="171977" y="73403"/>
                    <a:pt x="168784" y="75174"/>
                    <a:pt x="165948" y="75174"/>
                  </a:cubicBezTo>
                  <a:cubicBezTo>
                    <a:pt x="162929" y="75174"/>
                    <a:pt x="158853" y="73046"/>
                    <a:pt x="157789" y="68084"/>
                  </a:cubicBezTo>
                  <a:close/>
                  <a:moveTo>
                    <a:pt x="146445" y="22540"/>
                  </a:moveTo>
                  <a:cubicBezTo>
                    <a:pt x="145197" y="17577"/>
                    <a:pt x="141297" y="14037"/>
                    <a:pt x="137396" y="10670"/>
                  </a:cubicBezTo>
                  <a:cubicBezTo>
                    <a:pt x="135799" y="9248"/>
                    <a:pt x="128713" y="3580"/>
                    <a:pt x="121087" y="3580"/>
                  </a:cubicBezTo>
                  <a:cubicBezTo>
                    <a:pt x="114525" y="3580"/>
                    <a:pt x="108138" y="8184"/>
                    <a:pt x="108138" y="20770"/>
                  </a:cubicBezTo>
                  <a:cubicBezTo>
                    <a:pt x="108138" y="30162"/>
                    <a:pt x="113286" y="49655"/>
                    <a:pt x="117361" y="56745"/>
                  </a:cubicBezTo>
                  <a:cubicBezTo>
                    <a:pt x="125520" y="70919"/>
                    <a:pt x="134560" y="73578"/>
                    <a:pt x="139525" y="73578"/>
                  </a:cubicBezTo>
                  <a:cubicBezTo>
                    <a:pt x="151934" y="73578"/>
                    <a:pt x="155310" y="60111"/>
                    <a:pt x="155310" y="58159"/>
                  </a:cubicBezTo>
                  <a:cubicBezTo>
                    <a:pt x="155310" y="57452"/>
                    <a:pt x="154953" y="56213"/>
                    <a:pt x="154778" y="55681"/>
                  </a:cubicBezTo>
                  <a:lnTo>
                    <a:pt x="146445" y="22540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3384" name="任意多边形: 形状 3383">
              <a:extLst>
                <a:ext uri="{FF2B5EF4-FFF2-40B4-BE49-F238E27FC236}">
                  <a16:creationId xmlns:a16="http://schemas.microsoft.com/office/drawing/2014/main" id="{72E6A1B5-B225-8282-48E5-11AE5284FDD5}"/>
                </a:ext>
              </a:extLst>
            </p:cNvPr>
            <p:cNvSpPr/>
            <p:nvPr>
              <p:custDataLst>
                <p:tags r:id="rId149"/>
              </p:custDataLst>
            </p:nvPr>
          </p:nvSpPr>
          <p:spPr>
            <a:xfrm flipV="1">
              <a:off x="6676324" y="-13316190"/>
              <a:ext cx="53726" cy="119265"/>
            </a:xfrm>
            <a:custGeom>
              <a:avLst/>
              <a:gdLst>
                <a:gd name="connsiteX0" fmla="*/ 49118 w 53726"/>
                <a:gd name="connsiteY0" fmla="*/ 111163 h 119265"/>
                <a:gd name="connsiteX1" fmla="*/ 42025 w 53726"/>
                <a:gd name="connsiteY1" fmla="*/ 117896 h 119265"/>
                <a:gd name="connsiteX2" fmla="*/ 32094 w 53726"/>
                <a:gd name="connsiteY2" fmla="*/ 108154 h 119265"/>
                <a:gd name="connsiteX3" fmla="*/ 39189 w 53726"/>
                <a:gd name="connsiteY3" fmla="*/ 101413 h 119265"/>
                <a:gd name="connsiteX4" fmla="*/ 49118 w 53726"/>
                <a:gd name="connsiteY4" fmla="*/ 111163 h 119265"/>
                <a:gd name="connsiteX5" fmla="*/ 12941 w 53726"/>
                <a:gd name="connsiteY5" fmla="*/ 21132 h 119265"/>
                <a:gd name="connsiteX6" fmla="*/ 11352 w 53726"/>
                <a:gd name="connsiteY6" fmla="*/ 13693 h 119265"/>
                <a:gd name="connsiteX7" fmla="*/ 28194 w 53726"/>
                <a:gd name="connsiteY7" fmla="*/ -1369 h 119265"/>
                <a:gd name="connsiteX8" fmla="*/ 53726 w 53726"/>
                <a:gd name="connsiteY8" fmla="*/ 25746 h 119265"/>
                <a:gd name="connsiteX9" fmla="*/ 50890 w 53726"/>
                <a:gd name="connsiteY9" fmla="*/ 28048 h 119265"/>
                <a:gd name="connsiteX10" fmla="*/ 47522 w 53726"/>
                <a:gd name="connsiteY10" fmla="*/ 25031 h 119265"/>
                <a:gd name="connsiteX11" fmla="*/ 28726 w 53726"/>
                <a:gd name="connsiteY11" fmla="*/ 3593 h 119265"/>
                <a:gd name="connsiteX12" fmla="*/ 24293 w 53726"/>
                <a:gd name="connsiteY12" fmla="*/ 9794 h 119265"/>
                <a:gd name="connsiteX13" fmla="*/ 27129 w 53726"/>
                <a:gd name="connsiteY13" fmla="*/ 21132 h 119265"/>
                <a:gd name="connsiteX14" fmla="*/ 32801 w 53726"/>
                <a:gd name="connsiteY14" fmla="*/ 35314 h 119265"/>
                <a:gd name="connsiteX15" fmla="*/ 41492 w 53726"/>
                <a:gd name="connsiteY15" fmla="*/ 57823 h 119265"/>
                <a:gd name="connsiteX16" fmla="*/ 42557 w 53726"/>
                <a:gd name="connsiteY16" fmla="*/ 63492 h 119265"/>
                <a:gd name="connsiteX17" fmla="*/ 25707 w 53726"/>
                <a:gd name="connsiteY17" fmla="*/ 78553 h 119265"/>
                <a:gd name="connsiteX18" fmla="*/ 0 w 53726"/>
                <a:gd name="connsiteY18" fmla="*/ 51438 h 119265"/>
                <a:gd name="connsiteX19" fmla="*/ 3011 w 53726"/>
                <a:gd name="connsiteY19" fmla="*/ 49137 h 119265"/>
                <a:gd name="connsiteX20" fmla="*/ 6204 w 53726"/>
                <a:gd name="connsiteY20" fmla="*/ 51970 h 119265"/>
                <a:gd name="connsiteX21" fmla="*/ 25175 w 53726"/>
                <a:gd name="connsiteY21" fmla="*/ 73591 h 119265"/>
                <a:gd name="connsiteX22" fmla="*/ 29608 w 53726"/>
                <a:gd name="connsiteY22" fmla="*/ 67391 h 119265"/>
                <a:gd name="connsiteX23" fmla="*/ 24118 w 53726"/>
                <a:gd name="connsiteY23" fmla="*/ 49669 h 119265"/>
                <a:gd name="connsiteX24" fmla="*/ 12941 w 53726"/>
                <a:gd name="connsiteY24" fmla="*/ 21132 h 119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3726" h="119265">
                  <a:moveTo>
                    <a:pt x="49118" y="111163"/>
                  </a:moveTo>
                  <a:cubicBezTo>
                    <a:pt x="49118" y="113997"/>
                    <a:pt x="46990" y="117896"/>
                    <a:pt x="42025" y="117896"/>
                  </a:cubicBezTo>
                  <a:cubicBezTo>
                    <a:pt x="37234" y="117896"/>
                    <a:pt x="32094" y="113290"/>
                    <a:pt x="32094" y="108154"/>
                  </a:cubicBezTo>
                  <a:cubicBezTo>
                    <a:pt x="32094" y="105136"/>
                    <a:pt x="34398" y="101413"/>
                    <a:pt x="39189" y="101413"/>
                  </a:cubicBezTo>
                  <a:cubicBezTo>
                    <a:pt x="44329" y="101413"/>
                    <a:pt x="49118" y="106375"/>
                    <a:pt x="49118" y="111163"/>
                  </a:cubicBezTo>
                  <a:close/>
                  <a:moveTo>
                    <a:pt x="12941" y="21132"/>
                  </a:moveTo>
                  <a:cubicBezTo>
                    <a:pt x="12234" y="18831"/>
                    <a:pt x="11352" y="16702"/>
                    <a:pt x="11352" y="13693"/>
                  </a:cubicBezTo>
                  <a:cubicBezTo>
                    <a:pt x="11352" y="5364"/>
                    <a:pt x="18438" y="-1369"/>
                    <a:pt x="28194" y="-1369"/>
                  </a:cubicBezTo>
                  <a:cubicBezTo>
                    <a:pt x="45925" y="-1369"/>
                    <a:pt x="53726" y="23086"/>
                    <a:pt x="53726" y="25746"/>
                  </a:cubicBezTo>
                  <a:cubicBezTo>
                    <a:pt x="53726" y="28048"/>
                    <a:pt x="51423" y="28048"/>
                    <a:pt x="50890" y="28048"/>
                  </a:cubicBezTo>
                  <a:cubicBezTo>
                    <a:pt x="48404" y="28048"/>
                    <a:pt x="48229" y="26985"/>
                    <a:pt x="47522" y="25031"/>
                  </a:cubicBezTo>
                  <a:cubicBezTo>
                    <a:pt x="43439" y="10858"/>
                    <a:pt x="35637" y="3593"/>
                    <a:pt x="28726" y="3593"/>
                  </a:cubicBezTo>
                  <a:cubicBezTo>
                    <a:pt x="25175" y="3593"/>
                    <a:pt x="24293" y="5896"/>
                    <a:pt x="24293" y="9794"/>
                  </a:cubicBezTo>
                  <a:cubicBezTo>
                    <a:pt x="24293" y="13868"/>
                    <a:pt x="25533" y="17233"/>
                    <a:pt x="27129" y="21132"/>
                  </a:cubicBezTo>
                  <a:cubicBezTo>
                    <a:pt x="28901" y="25921"/>
                    <a:pt x="30855" y="30708"/>
                    <a:pt x="32801" y="35314"/>
                  </a:cubicBezTo>
                  <a:cubicBezTo>
                    <a:pt x="34398" y="39569"/>
                    <a:pt x="40785" y="55695"/>
                    <a:pt x="41492" y="57823"/>
                  </a:cubicBezTo>
                  <a:cubicBezTo>
                    <a:pt x="42025" y="59594"/>
                    <a:pt x="42557" y="61721"/>
                    <a:pt x="42557" y="63492"/>
                  </a:cubicBezTo>
                  <a:cubicBezTo>
                    <a:pt x="42557" y="71820"/>
                    <a:pt x="35463" y="78553"/>
                    <a:pt x="25707" y="78553"/>
                  </a:cubicBezTo>
                  <a:cubicBezTo>
                    <a:pt x="8159" y="78553"/>
                    <a:pt x="0" y="54456"/>
                    <a:pt x="0" y="51438"/>
                  </a:cubicBezTo>
                  <a:cubicBezTo>
                    <a:pt x="0" y="49137"/>
                    <a:pt x="2486" y="49137"/>
                    <a:pt x="3011" y="49137"/>
                  </a:cubicBezTo>
                  <a:cubicBezTo>
                    <a:pt x="5497" y="49137"/>
                    <a:pt x="5672" y="50026"/>
                    <a:pt x="6204" y="51970"/>
                  </a:cubicBezTo>
                  <a:cubicBezTo>
                    <a:pt x="10820" y="67216"/>
                    <a:pt x="18621" y="73591"/>
                    <a:pt x="25175" y="73591"/>
                  </a:cubicBezTo>
                  <a:cubicBezTo>
                    <a:pt x="28019" y="73591"/>
                    <a:pt x="29608" y="72178"/>
                    <a:pt x="29608" y="67391"/>
                  </a:cubicBezTo>
                  <a:cubicBezTo>
                    <a:pt x="29608" y="63317"/>
                    <a:pt x="28551" y="60658"/>
                    <a:pt x="24118" y="49669"/>
                  </a:cubicBezTo>
                  <a:lnTo>
                    <a:pt x="12941" y="21132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3385" name="任意多边形: 形状 3384">
              <a:extLst>
                <a:ext uri="{FF2B5EF4-FFF2-40B4-BE49-F238E27FC236}">
                  <a16:creationId xmlns:a16="http://schemas.microsoft.com/office/drawing/2014/main" id="{33B68D00-83FB-21DF-544B-0BD4645CEC69}"/>
                </a:ext>
              </a:extLst>
            </p:cNvPr>
            <p:cNvSpPr/>
            <p:nvPr>
              <p:custDataLst>
                <p:tags r:id="rId150"/>
              </p:custDataLst>
            </p:nvPr>
          </p:nvSpPr>
          <p:spPr>
            <a:xfrm flipV="1">
              <a:off x="7356803" y="-13362132"/>
              <a:ext cx="168400" cy="59223"/>
            </a:xfrm>
            <a:custGeom>
              <a:avLst/>
              <a:gdLst>
                <a:gd name="connsiteX0" fmla="*/ 159789 w 168400"/>
                <a:gd name="connsiteY0" fmla="*/ 47725 h 59223"/>
                <a:gd name="connsiteX1" fmla="*/ 168401 w 168400"/>
                <a:gd name="connsiteY1" fmla="*/ 52791 h 59223"/>
                <a:gd name="connsiteX2" fmla="*/ 160043 w 168400"/>
                <a:gd name="connsiteY2" fmla="*/ 57848 h 59223"/>
                <a:gd name="connsiteX3" fmla="*/ 8358 w 168400"/>
                <a:gd name="connsiteY3" fmla="*/ 57848 h 59223"/>
                <a:gd name="connsiteX4" fmla="*/ 0 w 168400"/>
                <a:gd name="connsiteY4" fmla="*/ 52791 h 59223"/>
                <a:gd name="connsiteX5" fmla="*/ 8612 w 168400"/>
                <a:gd name="connsiteY5" fmla="*/ 47725 h 59223"/>
                <a:gd name="connsiteX6" fmla="*/ 159789 w 168400"/>
                <a:gd name="connsiteY6" fmla="*/ 47725 h 59223"/>
                <a:gd name="connsiteX7" fmla="*/ 160043 w 168400"/>
                <a:gd name="connsiteY7" fmla="*/ -1375 h 59223"/>
                <a:gd name="connsiteX8" fmla="*/ 168401 w 168400"/>
                <a:gd name="connsiteY8" fmla="*/ 3691 h 59223"/>
                <a:gd name="connsiteX9" fmla="*/ 159789 w 168400"/>
                <a:gd name="connsiteY9" fmla="*/ 8756 h 59223"/>
                <a:gd name="connsiteX10" fmla="*/ 8612 w 168400"/>
                <a:gd name="connsiteY10" fmla="*/ 8756 h 59223"/>
                <a:gd name="connsiteX11" fmla="*/ 0 w 168400"/>
                <a:gd name="connsiteY11" fmla="*/ 3691 h 59223"/>
                <a:gd name="connsiteX12" fmla="*/ 8358 w 168400"/>
                <a:gd name="connsiteY12" fmla="*/ -1375 h 59223"/>
                <a:gd name="connsiteX13" fmla="*/ 160043 w 168400"/>
                <a:gd name="connsiteY13" fmla="*/ -1375 h 59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8400" h="59223">
                  <a:moveTo>
                    <a:pt x="159789" y="47725"/>
                  </a:moveTo>
                  <a:cubicBezTo>
                    <a:pt x="163587" y="47725"/>
                    <a:pt x="168401" y="47725"/>
                    <a:pt x="168401" y="52791"/>
                  </a:cubicBezTo>
                  <a:cubicBezTo>
                    <a:pt x="168401" y="57848"/>
                    <a:pt x="163587" y="57848"/>
                    <a:pt x="160043" y="57848"/>
                  </a:cubicBezTo>
                  <a:lnTo>
                    <a:pt x="8358" y="57848"/>
                  </a:lnTo>
                  <a:cubicBezTo>
                    <a:pt x="4815" y="57848"/>
                    <a:pt x="0" y="57848"/>
                    <a:pt x="0" y="52791"/>
                  </a:cubicBezTo>
                  <a:cubicBezTo>
                    <a:pt x="0" y="47725"/>
                    <a:pt x="4815" y="47725"/>
                    <a:pt x="8612" y="47725"/>
                  </a:cubicBezTo>
                  <a:lnTo>
                    <a:pt x="159789" y="47725"/>
                  </a:lnTo>
                  <a:close/>
                  <a:moveTo>
                    <a:pt x="160043" y="-1375"/>
                  </a:moveTo>
                  <a:cubicBezTo>
                    <a:pt x="163587" y="-1375"/>
                    <a:pt x="168401" y="-1375"/>
                    <a:pt x="168401" y="3691"/>
                  </a:cubicBezTo>
                  <a:cubicBezTo>
                    <a:pt x="168401" y="8756"/>
                    <a:pt x="163587" y="8756"/>
                    <a:pt x="159789" y="8756"/>
                  </a:cubicBezTo>
                  <a:lnTo>
                    <a:pt x="8612" y="8756"/>
                  </a:lnTo>
                  <a:cubicBezTo>
                    <a:pt x="4815" y="8756"/>
                    <a:pt x="0" y="8756"/>
                    <a:pt x="0" y="3691"/>
                  </a:cubicBezTo>
                  <a:cubicBezTo>
                    <a:pt x="0" y="-1375"/>
                    <a:pt x="4815" y="-1375"/>
                    <a:pt x="8358" y="-1375"/>
                  </a:cubicBezTo>
                  <a:lnTo>
                    <a:pt x="160043" y="-1375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3386" name="任意多边形: 形状 3385">
              <a:extLst>
                <a:ext uri="{FF2B5EF4-FFF2-40B4-BE49-F238E27FC236}">
                  <a16:creationId xmlns:a16="http://schemas.microsoft.com/office/drawing/2014/main" id="{363E046E-FAC9-1CBC-EEFC-5754C756D9C7}"/>
                </a:ext>
              </a:extLst>
            </p:cNvPr>
            <p:cNvSpPr/>
            <p:nvPr>
              <p:custDataLst>
                <p:tags r:id="rId151"/>
              </p:custDataLst>
            </p:nvPr>
          </p:nvSpPr>
          <p:spPr>
            <a:xfrm flipV="1">
              <a:off x="7626668" y="-13450463"/>
              <a:ext cx="573866" cy="181210"/>
            </a:xfrm>
            <a:custGeom>
              <a:avLst/>
              <a:gdLst>
                <a:gd name="connsiteX0" fmla="*/ 195745 w 573866"/>
                <a:gd name="connsiteY0" fmla="*/ 3179 h 181210"/>
                <a:gd name="connsiteX1" fmla="*/ 188904 w 573866"/>
                <a:gd name="connsiteY1" fmla="*/ 6466 h 181210"/>
                <a:gd name="connsiteX2" fmla="*/ 174215 w 573866"/>
                <a:gd name="connsiteY2" fmla="*/ 10770 h 181210"/>
                <a:gd name="connsiteX3" fmla="*/ 175232 w 573866"/>
                <a:gd name="connsiteY3" fmla="*/ 16589 h 181210"/>
                <a:gd name="connsiteX4" fmla="*/ 209416 w 573866"/>
                <a:gd name="connsiteY4" fmla="*/ 153513 h 181210"/>
                <a:gd name="connsiteX5" fmla="*/ 229420 w 573866"/>
                <a:gd name="connsiteY5" fmla="*/ 163637 h 181210"/>
                <a:gd name="connsiteX6" fmla="*/ 237022 w 573866"/>
                <a:gd name="connsiteY6" fmla="*/ 168193 h 181210"/>
                <a:gd name="connsiteX7" fmla="*/ 230691 w 573866"/>
                <a:gd name="connsiteY7" fmla="*/ 171480 h 181210"/>
                <a:gd name="connsiteX8" fmla="*/ 198278 w 573866"/>
                <a:gd name="connsiteY8" fmla="*/ 171480 h 181210"/>
                <a:gd name="connsiteX9" fmla="*/ 189159 w 573866"/>
                <a:gd name="connsiteY9" fmla="*/ 166923 h 181210"/>
                <a:gd name="connsiteX10" fmla="*/ 103060 w 573866"/>
                <a:gd name="connsiteY10" fmla="*/ 23934 h 181210"/>
                <a:gd name="connsiteX11" fmla="*/ 88879 w 573866"/>
                <a:gd name="connsiteY11" fmla="*/ 165915 h 181210"/>
                <a:gd name="connsiteX12" fmla="*/ 81793 w 573866"/>
                <a:gd name="connsiteY12" fmla="*/ 171480 h 181210"/>
                <a:gd name="connsiteX13" fmla="*/ 48110 w 573866"/>
                <a:gd name="connsiteY13" fmla="*/ 171480 h 181210"/>
                <a:gd name="connsiteX14" fmla="*/ 41278 w 573866"/>
                <a:gd name="connsiteY14" fmla="*/ 166678 h 181210"/>
                <a:gd name="connsiteX15" fmla="*/ 48110 w 573866"/>
                <a:gd name="connsiteY15" fmla="*/ 163637 h 181210"/>
                <a:gd name="connsiteX16" fmla="*/ 62798 w 573866"/>
                <a:gd name="connsiteY16" fmla="*/ 159332 h 181210"/>
                <a:gd name="connsiteX17" fmla="*/ 61790 w 573866"/>
                <a:gd name="connsiteY17" fmla="*/ 154529 h 181210"/>
                <a:gd name="connsiteX18" fmla="*/ 29369 w 573866"/>
                <a:gd name="connsiteY18" fmla="*/ 24180 h 181210"/>
                <a:gd name="connsiteX19" fmla="*/ 4806 w 573866"/>
                <a:gd name="connsiteY19" fmla="*/ 6466 h 181210"/>
                <a:gd name="connsiteX20" fmla="*/ 0 w 573866"/>
                <a:gd name="connsiteY20" fmla="*/ 1663 h 181210"/>
                <a:gd name="connsiteX21" fmla="*/ 3289 w 573866"/>
                <a:gd name="connsiteY21" fmla="*/ -1378 h 181210"/>
                <a:gd name="connsiteX22" fmla="*/ 27344 w 573866"/>
                <a:gd name="connsiteY22" fmla="*/ -616 h 181210"/>
                <a:gd name="connsiteX23" fmla="*/ 52162 w 573866"/>
                <a:gd name="connsiteY23" fmla="*/ -1378 h 181210"/>
                <a:gd name="connsiteX24" fmla="*/ 56722 w 573866"/>
                <a:gd name="connsiteY24" fmla="*/ 3179 h 181210"/>
                <a:gd name="connsiteX25" fmla="*/ 51907 w 573866"/>
                <a:gd name="connsiteY25" fmla="*/ 6466 h 181210"/>
                <a:gd name="connsiteX26" fmla="*/ 36972 w 573866"/>
                <a:gd name="connsiteY26" fmla="*/ 17352 h 181210"/>
                <a:gd name="connsiteX27" fmla="*/ 37981 w 573866"/>
                <a:gd name="connsiteY27" fmla="*/ 23680 h 181210"/>
                <a:gd name="connsiteX28" fmla="*/ 71664 w 573866"/>
                <a:gd name="connsiteY28" fmla="*/ 158069 h 181210"/>
                <a:gd name="connsiteX29" fmla="*/ 71919 w 573866"/>
                <a:gd name="connsiteY29" fmla="*/ 158069 h 181210"/>
                <a:gd name="connsiteX30" fmla="*/ 87362 w 573866"/>
                <a:gd name="connsiteY30" fmla="*/ 4695 h 181210"/>
                <a:gd name="connsiteX31" fmla="*/ 91668 w 573866"/>
                <a:gd name="connsiteY31" fmla="*/ -1378 h 181210"/>
                <a:gd name="connsiteX32" fmla="*/ 97745 w 573866"/>
                <a:gd name="connsiteY32" fmla="*/ 3179 h 181210"/>
                <a:gd name="connsiteX33" fmla="*/ 192201 w 573866"/>
                <a:gd name="connsiteY33" fmla="*/ 160349 h 181210"/>
                <a:gd name="connsiteX34" fmla="*/ 192447 w 573866"/>
                <a:gd name="connsiteY34" fmla="*/ 160349 h 181210"/>
                <a:gd name="connsiteX35" fmla="*/ 156747 w 573866"/>
                <a:gd name="connsiteY35" fmla="*/ 17098 h 181210"/>
                <a:gd name="connsiteX36" fmla="*/ 135980 w 573866"/>
                <a:gd name="connsiteY36" fmla="*/ 6466 h 181210"/>
                <a:gd name="connsiteX37" fmla="*/ 129149 w 573866"/>
                <a:gd name="connsiteY37" fmla="*/ 1663 h 181210"/>
                <a:gd name="connsiteX38" fmla="*/ 132692 w 573866"/>
                <a:gd name="connsiteY38" fmla="*/ -1378 h 181210"/>
                <a:gd name="connsiteX39" fmla="*/ 161561 w 573866"/>
                <a:gd name="connsiteY39" fmla="*/ -616 h 181210"/>
                <a:gd name="connsiteX40" fmla="*/ 190930 w 573866"/>
                <a:gd name="connsiteY40" fmla="*/ -1378 h 181210"/>
                <a:gd name="connsiteX41" fmla="*/ 195745 w 573866"/>
                <a:gd name="connsiteY41" fmla="*/ 3179 h 181210"/>
                <a:gd name="connsiteX42" fmla="*/ 384930 w 573866"/>
                <a:gd name="connsiteY42" fmla="*/ 3179 h 181210"/>
                <a:gd name="connsiteX43" fmla="*/ 378100 w 573866"/>
                <a:gd name="connsiteY43" fmla="*/ 6466 h 181210"/>
                <a:gd name="connsiteX44" fmla="*/ 363408 w 573866"/>
                <a:gd name="connsiteY44" fmla="*/ 10770 h 181210"/>
                <a:gd name="connsiteX45" fmla="*/ 364425 w 573866"/>
                <a:gd name="connsiteY45" fmla="*/ 16589 h 181210"/>
                <a:gd name="connsiteX46" fmla="*/ 398609 w 573866"/>
                <a:gd name="connsiteY46" fmla="*/ 153513 h 181210"/>
                <a:gd name="connsiteX47" fmla="*/ 418613 w 573866"/>
                <a:gd name="connsiteY47" fmla="*/ 163637 h 181210"/>
                <a:gd name="connsiteX48" fmla="*/ 426210 w 573866"/>
                <a:gd name="connsiteY48" fmla="*/ 168193 h 181210"/>
                <a:gd name="connsiteX49" fmla="*/ 422666 w 573866"/>
                <a:gd name="connsiteY49" fmla="*/ 171480 h 181210"/>
                <a:gd name="connsiteX50" fmla="*/ 392788 w 573866"/>
                <a:gd name="connsiteY50" fmla="*/ 170727 h 181210"/>
                <a:gd name="connsiteX51" fmla="*/ 362402 w 573866"/>
                <a:gd name="connsiteY51" fmla="*/ 171480 h 181210"/>
                <a:gd name="connsiteX52" fmla="*/ 357587 w 573866"/>
                <a:gd name="connsiteY52" fmla="*/ 166678 h 181210"/>
                <a:gd name="connsiteX53" fmla="*/ 364425 w 573866"/>
                <a:gd name="connsiteY53" fmla="*/ 163637 h 181210"/>
                <a:gd name="connsiteX54" fmla="*/ 379107 w 573866"/>
                <a:gd name="connsiteY54" fmla="*/ 159332 h 181210"/>
                <a:gd name="connsiteX55" fmla="*/ 378100 w 573866"/>
                <a:gd name="connsiteY55" fmla="*/ 154529 h 181210"/>
                <a:gd name="connsiteX56" fmla="*/ 362646 w 573866"/>
                <a:gd name="connsiteY56" fmla="*/ 92519 h 181210"/>
                <a:gd name="connsiteX57" fmla="*/ 293264 w 573866"/>
                <a:gd name="connsiteY57" fmla="*/ 92519 h 181210"/>
                <a:gd name="connsiteX58" fmla="*/ 308460 w 573866"/>
                <a:gd name="connsiteY58" fmla="*/ 153513 h 181210"/>
                <a:gd name="connsiteX59" fmla="*/ 328465 w 573866"/>
                <a:gd name="connsiteY59" fmla="*/ 163637 h 181210"/>
                <a:gd name="connsiteX60" fmla="*/ 336058 w 573866"/>
                <a:gd name="connsiteY60" fmla="*/ 168193 h 181210"/>
                <a:gd name="connsiteX61" fmla="*/ 332514 w 573866"/>
                <a:gd name="connsiteY61" fmla="*/ 171480 h 181210"/>
                <a:gd name="connsiteX62" fmla="*/ 302636 w 573866"/>
                <a:gd name="connsiteY62" fmla="*/ 170727 h 181210"/>
                <a:gd name="connsiteX63" fmla="*/ 272251 w 573866"/>
                <a:gd name="connsiteY63" fmla="*/ 171480 h 181210"/>
                <a:gd name="connsiteX64" fmla="*/ 267435 w 573866"/>
                <a:gd name="connsiteY64" fmla="*/ 166678 h 181210"/>
                <a:gd name="connsiteX65" fmla="*/ 274276 w 573866"/>
                <a:gd name="connsiteY65" fmla="*/ 163637 h 181210"/>
                <a:gd name="connsiteX66" fmla="*/ 288965 w 573866"/>
                <a:gd name="connsiteY66" fmla="*/ 159332 h 181210"/>
                <a:gd name="connsiteX67" fmla="*/ 287948 w 573866"/>
                <a:gd name="connsiteY67" fmla="*/ 154529 h 181210"/>
                <a:gd name="connsiteX68" fmla="*/ 253764 w 573866"/>
                <a:gd name="connsiteY68" fmla="*/ 17098 h 181210"/>
                <a:gd name="connsiteX69" fmla="*/ 232998 w 573866"/>
                <a:gd name="connsiteY69" fmla="*/ 6466 h 181210"/>
                <a:gd name="connsiteX70" fmla="*/ 226158 w 573866"/>
                <a:gd name="connsiteY70" fmla="*/ 1663 h 181210"/>
                <a:gd name="connsiteX71" fmla="*/ 229710 w 573866"/>
                <a:gd name="connsiteY71" fmla="*/ -1378 h 181210"/>
                <a:gd name="connsiteX72" fmla="*/ 259588 w 573866"/>
                <a:gd name="connsiteY72" fmla="*/ -616 h 181210"/>
                <a:gd name="connsiteX73" fmla="*/ 289974 w 573866"/>
                <a:gd name="connsiteY73" fmla="*/ -1378 h 181210"/>
                <a:gd name="connsiteX74" fmla="*/ 294789 w 573866"/>
                <a:gd name="connsiteY74" fmla="*/ 3179 h 181210"/>
                <a:gd name="connsiteX75" fmla="*/ 287948 w 573866"/>
                <a:gd name="connsiteY75" fmla="*/ 6466 h 181210"/>
                <a:gd name="connsiteX76" fmla="*/ 273260 w 573866"/>
                <a:gd name="connsiteY76" fmla="*/ 10770 h 181210"/>
                <a:gd name="connsiteX77" fmla="*/ 274276 w 573866"/>
                <a:gd name="connsiteY77" fmla="*/ 15836 h 181210"/>
                <a:gd name="connsiteX78" fmla="*/ 291237 w 573866"/>
                <a:gd name="connsiteY78" fmla="*/ 84674 h 181210"/>
                <a:gd name="connsiteX79" fmla="*/ 360622 w 573866"/>
                <a:gd name="connsiteY79" fmla="*/ 84674 h 181210"/>
                <a:gd name="connsiteX80" fmla="*/ 343916 w 573866"/>
                <a:gd name="connsiteY80" fmla="*/ 17098 h 181210"/>
                <a:gd name="connsiteX81" fmla="*/ 323149 w 573866"/>
                <a:gd name="connsiteY81" fmla="*/ 6466 h 181210"/>
                <a:gd name="connsiteX82" fmla="*/ 316308 w 573866"/>
                <a:gd name="connsiteY82" fmla="*/ 1663 h 181210"/>
                <a:gd name="connsiteX83" fmla="*/ 319852 w 573866"/>
                <a:gd name="connsiteY83" fmla="*/ -1378 h 181210"/>
                <a:gd name="connsiteX84" fmla="*/ 349737 w 573866"/>
                <a:gd name="connsiteY84" fmla="*/ -616 h 181210"/>
                <a:gd name="connsiteX85" fmla="*/ 380123 w 573866"/>
                <a:gd name="connsiteY85" fmla="*/ -1378 h 181210"/>
                <a:gd name="connsiteX86" fmla="*/ 384930 w 573866"/>
                <a:gd name="connsiteY86" fmla="*/ 3179 h 181210"/>
                <a:gd name="connsiteX87" fmla="*/ 573867 w 573866"/>
                <a:gd name="connsiteY87" fmla="*/ 3179 h 181210"/>
                <a:gd name="connsiteX88" fmla="*/ 567788 w 573866"/>
                <a:gd name="connsiteY88" fmla="*/ 6466 h 181210"/>
                <a:gd name="connsiteX89" fmla="*/ 553355 w 573866"/>
                <a:gd name="connsiteY89" fmla="*/ 15073 h 181210"/>
                <a:gd name="connsiteX90" fmla="*/ 542472 w 573866"/>
                <a:gd name="connsiteY90" fmla="*/ 173506 h 181210"/>
                <a:gd name="connsiteX91" fmla="*/ 537911 w 573866"/>
                <a:gd name="connsiteY91" fmla="*/ 179833 h 181210"/>
                <a:gd name="connsiteX92" fmla="*/ 531327 w 573866"/>
                <a:gd name="connsiteY92" fmla="*/ 175275 h 181210"/>
                <a:gd name="connsiteX93" fmla="*/ 447253 w 573866"/>
                <a:gd name="connsiteY93" fmla="*/ 27221 h 181210"/>
                <a:gd name="connsiteX94" fmla="*/ 416613 w 573866"/>
                <a:gd name="connsiteY94" fmla="*/ 6466 h 181210"/>
                <a:gd name="connsiteX95" fmla="*/ 413578 w 573866"/>
                <a:gd name="connsiteY95" fmla="*/ 1663 h 181210"/>
                <a:gd name="connsiteX96" fmla="*/ 416613 w 573866"/>
                <a:gd name="connsiteY96" fmla="*/ -1378 h 181210"/>
                <a:gd name="connsiteX97" fmla="*/ 436869 w 573866"/>
                <a:gd name="connsiteY97" fmla="*/ -616 h 181210"/>
                <a:gd name="connsiteX98" fmla="*/ 460424 w 573866"/>
                <a:gd name="connsiteY98" fmla="*/ -1378 h 181210"/>
                <a:gd name="connsiteX99" fmla="*/ 464977 w 573866"/>
                <a:gd name="connsiteY99" fmla="*/ 3433 h 181210"/>
                <a:gd name="connsiteX100" fmla="*/ 460925 w 573866"/>
                <a:gd name="connsiteY100" fmla="*/ 6466 h 181210"/>
                <a:gd name="connsiteX101" fmla="*/ 450296 w 573866"/>
                <a:gd name="connsiteY101" fmla="*/ 15073 h 181210"/>
                <a:gd name="connsiteX102" fmla="*/ 453838 w 573866"/>
                <a:gd name="connsiteY102" fmla="*/ 24689 h 181210"/>
                <a:gd name="connsiteX103" fmla="*/ 472070 w 573866"/>
                <a:gd name="connsiteY103" fmla="*/ 56583 h 181210"/>
                <a:gd name="connsiteX104" fmla="*/ 529809 w 573866"/>
                <a:gd name="connsiteY104" fmla="*/ 56583 h 181210"/>
                <a:gd name="connsiteX105" fmla="*/ 532588 w 573866"/>
                <a:gd name="connsiteY105" fmla="*/ 14566 h 181210"/>
                <a:gd name="connsiteX106" fmla="*/ 515629 w 573866"/>
                <a:gd name="connsiteY106" fmla="*/ 6466 h 181210"/>
                <a:gd name="connsiteX107" fmla="*/ 509805 w 573866"/>
                <a:gd name="connsiteY107" fmla="*/ 1663 h 181210"/>
                <a:gd name="connsiteX108" fmla="*/ 513603 w 573866"/>
                <a:gd name="connsiteY108" fmla="*/ -1378 h 181210"/>
                <a:gd name="connsiteX109" fmla="*/ 542718 w 573866"/>
                <a:gd name="connsiteY109" fmla="*/ -616 h 181210"/>
                <a:gd name="connsiteX110" fmla="*/ 569306 w 573866"/>
                <a:gd name="connsiteY110" fmla="*/ -1378 h 181210"/>
                <a:gd name="connsiteX111" fmla="*/ 573867 w 573866"/>
                <a:gd name="connsiteY111" fmla="*/ 3179 h 181210"/>
                <a:gd name="connsiteX112" fmla="*/ 529301 w 573866"/>
                <a:gd name="connsiteY112" fmla="*/ 64427 h 181210"/>
                <a:gd name="connsiteX113" fmla="*/ 476376 w 573866"/>
                <a:gd name="connsiteY113" fmla="*/ 64427 h 181210"/>
                <a:gd name="connsiteX114" fmla="*/ 523476 w 573866"/>
                <a:gd name="connsiteY114" fmla="*/ 147185 h 181210"/>
                <a:gd name="connsiteX115" fmla="*/ 529301 w 573866"/>
                <a:gd name="connsiteY115" fmla="*/ 64427 h 1812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</a:cxnLst>
              <a:rect l="l" t="t" r="r" b="b"/>
              <a:pathLst>
                <a:path w="573866" h="181210">
                  <a:moveTo>
                    <a:pt x="195745" y="3179"/>
                  </a:moveTo>
                  <a:cubicBezTo>
                    <a:pt x="195745" y="6466"/>
                    <a:pt x="193973" y="6466"/>
                    <a:pt x="188904" y="6466"/>
                  </a:cubicBezTo>
                  <a:cubicBezTo>
                    <a:pt x="174215" y="6466"/>
                    <a:pt x="174215" y="8491"/>
                    <a:pt x="174215" y="10770"/>
                  </a:cubicBezTo>
                  <a:cubicBezTo>
                    <a:pt x="174215" y="10770"/>
                    <a:pt x="174215" y="12795"/>
                    <a:pt x="175232" y="16589"/>
                  </a:cubicBezTo>
                  <a:lnTo>
                    <a:pt x="209416" y="153513"/>
                  </a:lnTo>
                  <a:cubicBezTo>
                    <a:pt x="211442" y="161611"/>
                    <a:pt x="213468" y="163637"/>
                    <a:pt x="229420" y="163637"/>
                  </a:cubicBezTo>
                  <a:cubicBezTo>
                    <a:pt x="234742" y="163637"/>
                    <a:pt x="237022" y="163637"/>
                    <a:pt x="237022" y="168193"/>
                  </a:cubicBezTo>
                  <a:cubicBezTo>
                    <a:pt x="237022" y="171480"/>
                    <a:pt x="234997" y="171480"/>
                    <a:pt x="230691" y="171480"/>
                  </a:cubicBezTo>
                  <a:lnTo>
                    <a:pt x="198278" y="171480"/>
                  </a:lnTo>
                  <a:cubicBezTo>
                    <a:pt x="192702" y="171480"/>
                    <a:pt x="191947" y="171480"/>
                    <a:pt x="189159" y="166923"/>
                  </a:cubicBezTo>
                  <a:lnTo>
                    <a:pt x="103060" y="23934"/>
                  </a:lnTo>
                  <a:lnTo>
                    <a:pt x="88879" y="165915"/>
                  </a:lnTo>
                  <a:cubicBezTo>
                    <a:pt x="88371" y="171480"/>
                    <a:pt x="87871" y="171480"/>
                    <a:pt x="81793" y="171480"/>
                  </a:cubicBezTo>
                  <a:lnTo>
                    <a:pt x="48110" y="171480"/>
                  </a:lnTo>
                  <a:cubicBezTo>
                    <a:pt x="44058" y="171480"/>
                    <a:pt x="41278" y="171480"/>
                    <a:pt x="41278" y="166678"/>
                  </a:cubicBezTo>
                  <a:cubicBezTo>
                    <a:pt x="41278" y="163637"/>
                    <a:pt x="43303" y="163637"/>
                    <a:pt x="48110" y="163637"/>
                  </a:cubicBezTo>
                  <a:cubicBezTo>
                    <a:pt x="55959" y="163637"/>
                    <a:pt x="62798" y="163637"/>
                    <a:pt x="62798" y="159332"/>
                  </a:cubicBezTo>
                  <a:cubicBezTo>
                    <a:pt x="62798" y="158578"/>
                    <a:pt x="62798" y="158069"/>
                    <a:pt x="61790" y="154529"/>
                  </a:cubicBezTo>
                  <a:lnTo>
                    <a:pt x="29369" y="24180"/>
                  </a:lnTo>
                  <a:cubicBezTo>
                    <a:pt x="25826" y="10008"/>
                    <a:pt x="16206" y="6975"/>
                    <a:pt x="4806" y="6466"/>
                  </a:cubicBezTo>
                  <a:cubicBezTo>
                    <a:pt x="2780" y="6466"/>
                    <a:pt x="0" y="6212"/>
                    <a:pt x="0" y="1663"/>
                  </a:cubicBezTo>
                  <a:cubicBezTo>
                    <a:pt x="0" y="-616"/>
                    <a:pt x="1517" y="-1378"/>
                    <a:pt x="3289" y="-1378"/>
                  </a:cubicBezTo>
                  <a:cubicBezTo>
                    <a:pt x="10884" y="-1378"/>
                    <a:pt x="19495" y="-616"/>
                    <a:pt x="27344" y="-616"/>
                  </a:cubicBezTo>
                  <a:cubicBezTo>
                    <a:pt x="35447" y="-616"/>
                    <a:pt x="44313" y="-1378"/>
                    <a:pt x="52162" y="-1378"/>
                  </a:cubicBezTo>
                  <a:cubicBezTo>
                    <a:pt x="53687" y="-1378"/>
                    <a:pt x="56722" y="-1378"/>
                    <a:pt x="56722" y="3179"/>
                  </a:cubicBezTo>
                  <a:cubicBezTo>
                    <a:pt x="56722" y="6212"/>
                    <a:pt x="54950" y="6466"/>
                    <a:pt x="51907" y="6466"/>
                  </a:cubicBezTo>
                  <a:cubicBezTo>
                    <a:pt x="37473" y="6975"/>
                    <a:pt x="36972" y="13556"/>
                    <a:pt x="36972" y="17352"/>
                  </a:cubicBezTo>
                  <a:cubicBezTo>
                    <a:pt x="36972" y="18106"/>
                    <a:pt x="36972" y="19631"/>
                    <a:pt x="37981" y="23680"/>
                  </a:cubicBezTo>
                  <a:lnTo>
                    <a:pt x="71664" y="158069"/>
                  </a:lnTo>
                  <a:lnTo>
                    <a:pt x="71919" y="158069"/>
                  </a:lnTo>
                  <a:lnTo>
                    <a:pt x="87362" y="4695"/>
                  </a:lnTo>
                  <a:cubicBezTo>
                    <a:pt x="87871" y="392"/>
                    <a:pt x="87871" y="-1378"/>
                    <a:pt x="91668" y="-1378"/>
                  </a:cubicBezTo>
                  <a:cubicBezTo>
                    <a:pt x="94957" y="-1378"/>
                    <a:pt x="96228" y="392"/>
                    <a:pt x="97745" y="3179"/>
                  </a:cubicBezTo>
                  <a:lnTo>
                    <a:pt x="192201" y="160349"/>
                  </a:lnTo>
                  <a:lnTo>
                    <a:pt x="192447" y="160349"/>
                  </a:lnTo>
                  <a:lnTo>
                    <a:pt x="156747" y="17098"/>
                  </a:lnTo>
                  <a:cubicBezTo>
                    <a:pt x="154720" y="8491"/>
                    <a:pt x="153203" y="6466"/>
                    <a:pt x="135980" y="6466"/>
                  </a:cubicBezTo>
                  <a:cubicBezTo>
                    <a:pt x="131929" y="6466"/>
                    <a:pt x="129149" y="6466"/>
                    <a:pt x="129149" y="1663"/>
                  </a:cubicBezTo>
                  <a:cubicBezTo>
                    <a:pt x="129149" y="-1378"/>
                    <a:pt x="131929" y="-1378"/>
                    <a:pt x="132692" y="-1378"/>
                  </a:cubicBezTo>
                  <a:cubicBezTo>
                    <a:pt x="142058" y="-1378"/>
                    <a:pt x="151932" y="-616"/>
                    <a:pt x="161561" y="-616"/>
                  </a:cubicBezTo>
                  <a:cubicBezTo>
                    <a:pt x="171181" y="-616"/>
                    <a:pt x="181564" y="-1378"/>
                    <a:pt x="190930" y="-1378"/>
                  </a:cubicBezTo>
                  <a:cubicBezTo>
                    <a:pt x="192702" y="-1378"/>
                    <a:pt x="195745" y="-1378"/>
                    <a:pt x="195745" y="3179"/>
                  </a:cubicBezTo>
                  <a:close/>
                  <a:moveTo>
                    <a:pt x="384930" y="3179"/>
                  </a:moveTo>
                  <a:cubicBezTo>
                    <a:pt x="384930" y="6466"/>
                    <a:pt x="383159" y="6466"/>
                    <a:pt x="378100" y="6466"/>
                  </a:cubicBezTo>
                  <a:cubicBezTo>
                    <a:pt x="363408" y="6466"/>
                    <a:pt x="363408" y="8491"/>
                    <a:pt x="363408" y="10770"/>
                  </a:cubicBezTo>
                  <a:cubicBezTo>
                    <a:pt x="363408" y="10770"/>
                    <a:pt x="363408" y="12795"/>
                    <a:pt x="364425" y="16589"/>
                  </a:cubicBezTo>
                  <a:lnTo>
                    <a:pt x="398609" y="153513"/>
                  </a:lnTo>
                  <a:cubicBezTo>
                    <a:pt x="400636" y="161611"/>
                    <a:pt x="402662" y="163637"/>
                    <a:pt x="418613" y="163637"/>
                  </a:cubicBezTo>
                  <a:cubicBezTo>
                    <a:pt x="423929" y="163637"/>
                    <a:pt x="426210" y="163637"/>
                    <a:pt x="426210" y="168193"/>
                  </a:cubicBezTo>
                  <a:cubicBezTo>
                    <a:pt x="426210" y="170972"/>
                    <a:pt x="424438" y="171480"/>
                    <a:pt x="422666" y="171480"/>
                  </a:cubicBezTo>
                  <a:cubicBezTo>
                    <a:pt x="413044" y="171480"/>
                    <a:pt x="402662" y="170727"/>
                    <a:pt x="392788" y="170727"/>
                  </a:cubicBezTo>
                  <a:cubicBezTo>
                    <a:pt x="382657" y="170727"/>
                    <a:pt x="372276" y="171480"/>
                    <a:pt x="362402" y="171480"/>
                  </a:cubicBezTo>
                  <a:cubicBezTo>
                    <a:pt x="360877" y="171480"/>
                    <a:pt x="357587" y="171480"/>
                    <a:pt x="357587" y="166678"/>
                  </a:cubicBezTo>
                  <a:cubicBezTo>
                    <a:pt x="357587" y="163637"/>
                    <a:pt x="359613" y="163637"/>
                    <a:pt x="364425" y="163637"/>
                  </a:cubicBezTo>
                  <a:cubicBezTo>
                    <a:pt x="372276" y="163637"/>
                    <a:pt x="379107" y="163637"/>
                    <a:pt x="379107" y="159332"/>
                  </a:cubicBezTo>
                  <a:cubicBezTo>
                    <a:pt x="379107" y="158578"/>
                    <a:pt x="379107" y="158069"/>
                    <a:pt x="378100" y="154529"/>
                  </a:cubicBezTo>
                  <a:lnTo>
                    <a:pt x="362646" y="92519"/>
                  </a:lnTo>
                  <a:lnTo>
                    <a:pt x="293264" y="92519"/>
                  </a:lnTo>
                  <a:lnTo>
                    <a:pt x="308460" y="153513"/>
                  </a:lnTo>
                  <a:cubicBezTo>
                    <a:pt x="310487" y="161611"/>
                    <a:pt x="312513" y="163637"/>
                    <a:pt x="328465" y="163637"/>
                  </a:cubicBezTo>
                  <a:cubicBezTo>
                    <a:pt x="333785" y="163637"/>
                    <a:pt x="336058" y="163637"/>
                    <a:pt x="336058" y="168193"/>
                  </a:cubicBezTo>
                  <a:cubicBezTo>
                    <a:pt x="336058" y="170972"/>
                    <a:pt x="334286" y="171480"/>
                    <a:pt x="332514" y="171480"/>
                  </a:cubicBezTo>
                  <a:cubicBezTo>
                    <a:pt x="322895" y="171480"/>
                    <a:pt x="312513" y="170727"/>
                    <a:pt x="302636" y="170727"/>
                  </a:cubicBezTo>
                  <a:cubicBezTo>
                    <a:pt x="292509" y="170727"/>
                    <a:pt x="282124" y="171480"/>
                    <a:pt x="272251" y="171480"/>
                  </a:cubicBezTo>
                  <a:cubicBezTo>
                    <a:pt x="270725" y="171480"/>
                    <a:pt x="267435" y="171480"/>
                    <a:pt x="267435" y="166678"/>
                  </a:cubicBezTo>
                  <a:cubicBezTo>
                    <a:pt x="267435" y="163637"/>
                    <a:pt x="269462" y="163637"/>
                    <a:pt x="274276" y="163637"/>
                  </a:cubicBezTo>
                  <a:cubicBezTo>
                    <a:pt x="282124" y="163637"/>
                    <a:pt x="288965" y="163637"/>
                    <a:pt x="288965" y="159332"/>
                  </a:cubicBezTo>
                  <a:cubicBezTo>
                    <a:pt x="288965" y="158578"/>
                    <a:pt x="288965" y="158069"/>
                    <a:pt x="287948" y="154529"/>
                  </a:cubicBezTo>
                  <a:lnTo>
                    <a:pt x="253764" y="17098"/>
                  </a:lnTo>
                  <a:cubicBezTo>
                    <a:pt x="251738" y="8491"/>
                    <a:pt x="250220" y="6466"/>
                    <a:pt x="232998" y="6466"/>
                  </a:cubicBezTo>
                  <a:cubicBezTo>
                    <a:pt x="228947" y="6466"/>
                    <a:pt x="226158" y="6466"/>
                    <a:pt x="226158" y="1663"/>
                  </a:cubicBezTo>
                  <a:cubicBezTo>
                    <a:pt x="226158" y="-1378"/>
                    <a:pt x="228947" y="-1378"/>
                    <a:pt x="229710" y="-1378"/>
                  </a:cubicBezTo>
                  <a:cubicBezTo>
                    <a:pt x="239330" y="-1378"/>
                    <a:pt x="249712" y="-616"/>
                    <a:pt x="259588" y="-616"/>
                  </a:cubicBezTo>
                  <a:cubicBezTo>
                    <a:pt x="269716" y="-616"/>
                    <a:pt x="280100" y="-1378"/>
                    <a:pt x="289974" y="-1378"/>
                  </a:cubicBezTo>
                  <a:cubicBezTo>
                    <a:pt x="291746" y="-1378"/>
                    <a:pt x="294789" y="-1378"/>
                    <a:pt x="294789" y="3179"/>
                  </a:cubicBezTo>
                  <a:cubicBezTo>
                    <a:pt x="294789" y="6466"/>
                    <a:pt x="293017" y="6466"/>
                    <a:pt x="287948" y="6466"/>
                  </a:cubicBezTo>
                  <a:cubicBezTo>
                    <a:pt x="273260" y="6466"/>
                    <a:pt x="273260" y="8491"/>
                    <a:pt x="273260" y="10770"/>
                  </a:cubicBezTo>
                  <a:cubicBezTo>
                    <a:pt x="273260" y="11787"/>
                    <a:pt x="273260" y="12286"/>
                    <a:pt x="274276" y="15836"/>
                  </a:cubicBezTo>
                  <a:lnTo>
                    <a:pt x="291237" y="84674"/>
                  </a:lnTo>
                  <a:lnTo>
                    <a:pt x="360622" y="84674"/>
                  </a:lnTo>
                  <a:lnTo>
                    <a:pt x="343916" y="17098"/>
                  </a:lnTo>
                  <a:cubicBezTo>
                    <a:pt x="341889" y="8491"/>
                    <a:pt x="340364" y="6466"/>
                    <a:pt x="323149" y="6466"/>
                  </a:cubicBezTo>
                  <a:cubicBezTo>
                    <a:pt x="319097" y="6466"/>
                    <a:pt x="316308" y="6466"/>
                    <a:pt x="316308" y="1663"/>
                  </a:cubicBezTo>
                  <a:cubicBezTo>
                    <a:pt x="316308" y="-1378"/>
                    <a:pt x="319097" y="-1378"/>
                    <a:pt x="319852" y="-1378"/>
                  </a:cubicBezTo>
                  <a:cubicBezTo>
                    <a:pt x="329481" y="-1378"/>
                    <a:pt x="339864" y="-616"/>
                    <a:pt x="349737" y="-616"/>
                  </a:cubicBezTo>
                  <a:cubicBezTo>
                    <a:pt x="359868" y="-616"/>
                    <a:pt x="370249" y="-1378"/>
                    <a:pt x="380123" y="-1378"/>
                  </a:cubicBezTo>
                  <a:cubicBezTo>
                    <a:pt x="381895" y="-1378"/>
                    <a:pt x="384930" y="-1378"/>
                    <a:pt x="384930" y="3179"/>
                  </a:cubicBezTo>
                  <a:close/>
                  <a:moveTo>
                    <a:pt x="573867" y="3179"/>
                  </a:moveTo>
                  <a:cubicBezTo>
                    <a:pt x="573867" y="6466"/>
                    <a:pt x="571841" y="6466"/>
                    <a:pt x="567788" y="6466"/>
                  </a:cubicBezTo>
                  <a:cubicBezTo>
                    <a:pt x="554625" y="6466"/>
                    <a:pt x="553863" y="8491"/>
                    <a:pt x="553355" y="15073"/>
                  </a:cubicBezTo>
                  <a:lnTo>
                    <a:pt x="542472" y="173506"/>
                  </a:lnTo>
                  <a:cubicBezTo>
                    <a:pt x="542217" y="179079"/>
                    <a:pt x="541963" y="179833"/>
                    <a:pt x="537911" y="179833"/>
                  </a:cubicBezTo>
                  <a:cubicBezTo>
                    <a:pt x="533859" y="179833"/>
                    <a:pt x="532842" y="178063"/>
                    <a:pt x="531327" y="175275"/>
                  </a:cubicBezTo>
                  <a:lnTo>
                    <a:pt x="447253" y="27221"/>
                  </a:lnTo>
                  <a:cubicBezTo>
                    <a:pt x="436368" y="7983"/>
                    <a:pt x="425478" y="6975"/>
                    <a:pt x="416613" y="6466"/>
                  </a:cubicBezTo>
                  <a:cubicBezTo>
                    <a:pt x="413832" y="6212"/>
                    <a:pt x="413578" y="1663"/>
                    <a:pt x="413578" y="1663"/>
                  </a:cubicBezTo>
                  <a:cubicBezTo>
                    <a:pt x="413578" y="901"/>
                    <a:pt x="413832" y="-1378"/>
                    <a:pt x="416613" y="-1378"/>
                  </a:cubicBezTo>
                  <a:cubicBezTo>
                    <a:pt x="422943" y="-1378"/>
                    <a:pt x="430284" y="-616"/>
                    <a:pt x="436869" y="-616"/>
                  </a:cubicBezTo>
                  <a:cubicBezTo>
                    <a:pt x="444719" y="-616"/>
                    <a:pt x="452820" y="-1378"/>
                    <a:pt x="460424" y="-1378"/>
                  </a:cubicBezTo>
                  <a:cubicBezTo>
                    <a:pt x="461688" y="-1378"/>
                    <a:pt x="464977" y="-1378"/>
                    <a:pt x="464977" y="3433"/>
                  </a:cubicBezTo>
                  <a:cubicBezTo>
                    <a:pt x="464977" y="6212"/>
                    <a:pt x="462951" y="6212"/>
                    <a:pt x="460925" y="6466"/>
                  </a:cubicBezTo>
                  <a:cubicBezTo>
                    <a:pt x="459407" y="6720"/>
                    <a:pt x="450296" y="7229"/>
                    <a:pt x="450296" y="15073"/>
                  </a:cubicBezTo>
                  <a:cubicBezTo>
                    <a:pt x="450296" y="17352"/>
                    <a:pt x="451557" y="20384"/>
                    <a:pt x="453838" y="24689"/>
                  </a:cubicBezTo>
                  <a:lnTo>
                    <a:pt x="472070" y="56583"/>
                  </a:lnTo>
                  <a:lnTo>
                    <a:pt x="529809" y="56583"/>
                  </a:lnTo>
                  <a:lnTo>
                    <a:pt x="532588" y="14566"/>
                  </a:lnTo>
                  <a:cubicBezTo>
                    <a:pt x="532588" y="9507"/>
                    <a:pt x="526512" y="6466"/>
                    <a:pt x="515629" y="6466"/>
                  </a:cubicBezTo>
                  <a:cubicBezTo>
                    <a:pt x="512840" y="6466"/>
                    <a:pt x="509805" y="6466"/>
                    <a:pt x="509805" y="1663"/>
                  </a:cubicBezTo>
                  <a:cubicBezTo>
                    <a:pt x="509805" y="-1378"/>
                    <a:pt x="512840" y="-1378"/>
                    <a:pt x="513603" y="-1378"/>
                  </a:cubicBezTo>
                  <a:cubicBezTo>
                    <a:pt x="522968" y="-1378"/>
                    <a:pt x="533096" y="-616"/>
                    <a:pt x="542718" y="-616"/>
                  </a:cubicBezTo>
                  <a:cubicBezTo>
                    <a:pt x="551583" y="-616"/>
                    <a:pt x="560704" y="-1378"/>
                    <a:pt x="569306" y="-1378"/>
                  </a:cubicBezTo>
                  <a:cubicBezTo>
                    <a:pt x="570832" y="-1378"/>
                    <a:pt x="573867" y="-1378"/>
                    <a:pt x="573867" y="3179"/>
                  </a:cubicBezTo>
                  <a:close/>
                  <a:moveTo>
                    <a:pt x="529301" y="64427"/>
                  </a:moveTo>
                  <a:lnTo>
                    <a:pt x="476376" y="64427"/>
                  </a:lnTo>
                  <a:lnTo>
                    <a:pt x="523476" y="147185"/>
                  </a:lnTo>
                  <a:lnTo>
                    <a:pt x="529301" y="64427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3387" name="任意多边形: 形状 3386">
              <a:extLst>
                <a:ext uri="{FF2B5EF4-FFF2-40B4-BE49-F238E27FC236}">
                  <a16:creationId xmlns:a16="http://schemas.microsoft.com/office/drawing/2014/main" id="{4B76E105-63B3-4BC4-A6E1-4678D63DFEA4}"/>
                </a:ext>
              </a:extLst>
            </p:cNvPr>
            <p:cNvSpPr/>
            <p:nvPr>
              <p:custDataLst>
                <p:tags r:id="rId152"/>
              </p:custDataLst>
            </p:nvPr>
          </p:nvSpPr>
          <p:spPr>
            <a:xfrm flipV="1">
              <a:off x="8219305" y="-13244703"/>
              <a:ext cx="104585" cy="17714"/>
            </a:xfrm>
            <a:custGeom>
              <a:avLst/>
              <a:gdLst>
                <a:gd name="connsiteX0" fmla="*/ 104585 w 104585"/>
                <a:gd name="connsiteY0" fmla="*/ 7485 h 17714"/>
                <a:gd name="connsiteX1" fmla="*/ 92685 w 104585"/>
                <a:gd name="connsiteY1" fmla="*/ 16346 h 17714"/>
                <a:gd name="connsiteX2" fmla="*/ 11900 w 104585"/>
                <a:gd name="connsiteY2" fmla="*/ 16346 h 17714"/>
                <a:gd name="connsiteX3" fmla="*/ 0 w 104585"/>
                <a:gd name="connsiteY3" fmla="*/ 7485 h 17714"/>
                <a:gd name="connsiteX4" fmla="*/ 11900 w 104585"/>
                <a:gd name="connsiteY4" fmla="*/ -1368 h 17714"/>
                <a:gd name="connsiteX5" fmla="*/ 92685 w 104585"/>
                <a:gd name="connsiteY5" fmla="*/ -1368 h 17714"/>
                <a:gd name="connsiteX6" fmla="*/ 104585 w 104585"/>
                <a:gd name="connsiteY6" fmla="*/ 7485 h 17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4585" h="17714">
                  <a:moveTo>
                    <a:pt x="104585" y="7485"/>
                  </a:moveTo>
                  <a:cubicBezTo>
                    <a:pt x="104585" y="16346"/>
                    <a:pt x="95719" y="16346"/>
                    <a:pt x="92685" y="16346"/>
                  </a:cubicBezTo>
                  <a:lnTo>
                    <a:pt x="11900" y="16346"/>
                  </a:lnTo>
                  <a:cubicBezTo>
                    <a:pt x="8866" y="16346"/>
                    <a:pt x="0" y="16346"/>
                    <a:pt x="0" y="7485"/>
                  </a:cubicBezTo>
                  <a:cubicBezTo>
                    <a:pt x="0" y="-1368"/>
                    <a:pt x="8866" y="-1368"/>
                    <a:pt x="11900" y="-1368"/>
                  </a:cubicBezTo>
                  <a:lnTo>
                    <a:pt x="92685" y="-1368"/>
                  </a:lnTo>
                  <a:cubicBezTo>
                    <a:pt x="95719" y="-1368"/>
                    <a:pt x="104585" y="-1368"/>
                    <a:pt x="104585" y="7485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3388" name="任意多边形: 形状 3387">
              <a:extLst>
                <a:ext uri="{FF2B5EF4-FFF2-40B4-BE49-F238E27FC236}">
                  <a16:creationId xmlns:a16="http://schemas.microsoft.com/office/drawing/2014/main" id="{94B73A60-6A19-D54E-E908-2BA5A3DABA4B}"/>
                </a:ext>
              </a:extLst>
            </p:cNvPr>
            <p:cNvSpPr/>
            <p:nvPr>
              <p:custDataLst>
                <p:tags r:id="rId153"/>
              </p:custDataLst>
            </p:nvPr>
          </p:nvSpPr>
          <p:spPr>
            <a:xfrm flipV="1">
              <a:off x="8383916" y="-13447684"/>
              <a:ext cx="571327" cy="227532"/>
            </a:xfrm>
            <a:custGeom>
              <a:avLst/>
              <a:gdLst>
                <a:gd name="connsiteX0" fmla="*/ 138515 w 571327"/>
                <a:gd name="connsiteY0" fmla="*/ 47472 h 227532"/>
                <a:gd name="connsiteX1" fmla="*/ 135727 w 571327"/>
                <a:gd name="connsiteY1" fmla="*/ 50513 h 227532"/>
                <a:gd name="connsiteX2" fmla="*/ 132692 w 571327"/>
                <a:gd name="connsiteY2" fmla="*/ 47217 h 227532"/>
                <a:gd name="connsiteX3" fmla="*/ 104831 w 571327"/>
                <a:gd name="connsiteY3" fmla="*/ 22413 h 227532"/>
                <a:gd name="connsiteX4" fmla="*/ 89643 w 571327"/>
                <a:gd name="connsiteY4" fmla="*/ 49241 h 227532"/>
                <a:gd name="connsiteX5" fmla="*/ 162061 w 571327"/>
                <a:gd name="connsiteY5" fmla="*/ 160098 h 227532"/>
                <a:gd name="connsiteX6" fmla="*/ 104331 w 571327"/>
                <a:gd name="connsiteY6" fmla="*/ 226157 h 227532"/>
                <a:gd name="connsiteX7" fmla="*/ 0 w 571327"/>
                <a:gd name="connsiteY7" fmla="*/ 107456 h 227532"/>
                <a:gd name="connsiteX8" fmla="*/ 58239 w 571327"/>
                <a:gd name="connsiteY8" fmla="*/ 42159 h 227532"/>
                <a:gd name="connsiteX9" fmla="*/ 81285 w 571327"/>
                <a:gd name="connsiteY9" fmla="*/ 45955 h 227532"/>
                <a:gd name="connsiteX10" fmla="*/ 78750 w 571327"/>
                <a:gd name="connsiteY10" fmla="*/ 21912 h 227532"/>
                <a:gd name="connsiteX11" fmla="*/ 98754 w 571327"/>
                <a:gd name="connsiteY11" fmla="*/ -1376 h 227532"/>
                <a:gd name="connsiteX12" fmla="*/ 138515 w 571327"/>
                <a:gd name="connsiteY12" fmla="*/ 47472 h 227532"/>
                <a:gd name="connsiteX13" fmla="*/ 140795 w 571327"/>
                <a:gd name="connsiteY13" fmla="*/ 169206 h 227532"/>
                <a:gd name="connsiteX14" fmla="*/ 88879 w 571327"/>
                <a:gd name="connsiteY14" fmla="*/ 58356 h 227532"/>
                <a:gd name="connsiteX15" fmla="*/ 68622 w 571327"/>
                <a:gd name="connsiteY15" fmla="*/ 85186 h 227532"/>
                <a:gd name="connsiteX16" fmla="*/ 44058 w 571327"/>
                <a:gd name="connsiteY16" fmla="*/ 58611 h 227532"/>
                <a:gd name="connsiteX17" fmla="*/ 45321 w 571327"/>
                <a:gd name="connsiteY17" fmla="*/ 51521 h 227532"/>
                <a:gd name="connsiteX18" fmla="*/ 21521 w 571327"/>
                <a:gd name="connsiteY18" fmla="*/ 98850 h 227532"/>
                <a:gd name="connsiteX19" fmla="*/ 46847 w 571327"/>
                <a:gd name="connsiteY19" fmla="*/ 182370 h 227532"/>
                <a:gd name="connsiteX20" fmla="*/ 102551 w 571327"/>
                <a:gd name="connsiteY20" fmla="*/ 219830 h 227532"/>
                <a:gd name="connsiteX21" fmla="*/ 140795 w 571327"/>
                <a:gd name="connsiteY21" fmla="*/ 169206 h 227532"/>
                <a:gd name="connsiteX22" fmla="*/ 82293 w 571327"/>
                <a:gd name="connsiteY22" fmla="*/ 54307 h 227532"/>
                <a:gd name="connsiteX23" fmla="*/ 60010 w 571327"/>
                <a:gd name="connsiteY23" fmla="*/ 48487 h 227532"/>
                <a:gd name="connsiteX24" fmla="*/ 49627 w 571327"/>
                <a:gd name="connsiteY24" fmla="*/ 58611 h 227532"/>
                <a:gd name="connsiteX25" fmla="*/ 68876 w 571327"/>
                <a:gd name="connsiteY25" fmla="*/ 79611 h 227532"/>
                <a:gd name="connsiteX26" fmla="*/ 82548 w 571327"/>
                <a:gd name="connsiteY26" fmla="*/ 61390 h 227532"/>
                <a:gd name="connsiteX27" fmla="*/ 82293 w 571327"/>
                <a:gd name="connsiteY27" fmla="*/ 54307 h 227532"/>
                <a:gd name="connsiteX28" fmla="*/ 336310 w 571327"/>
                <a:gd name="connsiteY28" fmla="*/ 52536 h 227532"/>
                <a:gd name="connsiteX29" fmla="*/ 331749 w 571327"/>
                <a:gd name="connsiteY29" fmla="*/ 55570 h 227532"/>
                <a:gd name="connsiteX30" fmla="*/ 316559 w 571327"/>
                <a:gd name="connsiteY30" fmla="*/ 65439 h 227532"/>
                <a:gd name="connsiteX31" fmla="*/ 283385 w 571327"/>
                <a:gd name="connsiteY31" fmla="*/ 153263 h 227532"/>
                <a:gd name="connsiteX32" fmla="*/ 329977 w 571327"/>
                <a:gd name="connsiteY32" fmla="*/ 191985 h 227532"/>
                <a:gd name="connsiteX33" fmla="*/ 369739 w 571327"/>
                <a:gd name="connsiteY33" fmla="*/ 212740 h 227532"/>
                <a:gd name="connsiteX34" fmla="*/ 374289 w 571327"/>
                <a:gd name="connsiteY34" fmla="*/ 217551 h 227532"/>
                <a:gd name="connsiteX35" fmla="*/ 371508 w 571327"/>
                <a:gd name="connsiteY35" fmla="*/ 220584 h 227532"/>
                <a:gd name="connsiteX36" fmla="*/ 354030 w 571327"/>
                <a:gd name="connsiteY36" fmla="*/ 219830 h 227532"/>
                <a:gd name="connsiteX37" fmla="*/ 326942 w 571327"/>
                <a:gd name="connsiteY37" fmla="*/ 220584 h 227532"/>
                <a:gd name="connsiteX38" fmla="*/ 322127 w 571327"/>
                <a:gd name="connsiteY38" fmla="*/ 215781 h 227532"/>
                <a:gd name="connsiteX39" fmla="*/ 325670 w 571327"/>
                <a:gd name="connsiteY39" fmla="*/ 212740 h 227532"/>
                <a:gd name="connsiteX40" fmla="*/ 332257 w 571327"/>
                <a:gd name="connsiteY40" fmla="*/ 207682 h 227532"/>
                <a:gd name="connsiteX41" fmla="*/ 323898 w 571327"/>
                <a:gd name="connsiteY41" fmla="*/ 196034 h 227532"/>
                <a:gd name="connsiteX42" fmla="*/ 234766 w 571327"/>
                <a:gd name="connsiteY42" fmla="*/ 121883 h 227532"/>
                <a:gd name="connsiteX43" fmla="*/ 254770 w 571327"/>
                <a:gd name="connsiteY43" fmla="*/ 202617 h 227532"/>
                <a:gd name="connsiteX44" fmla="*/ 274772 w 571327"/>
                <a:gd name="connsiteY44" fmla="*/ 212740 h 227532"/>
                <a:gd name="connsiteX45" fmla="*/ 282368 w 571327"/>
                <a:gd name="connsiteY45" fmla="*/ 217296 h 227532"/>
                <a:gd name="connsiteX46" fmla="*/ 278824 w 571327"/>
                <a:gd name="connsiteY46" fmla="*/ 220584 h 227532"/>
                <a:gd name="connsiteX47" fmla="*/ 248946 w 571327"/>
                <a:gd name="connsiteY47" fmla="*/ 219830 h 227532"/>
                <a:gd name="connsiteX48" fmla="*/ 218561 w 571327"/>
                <a:gd name="connsiteY48" fmla="*/ 220584 h 227532"/>
                <a:gd name="connsiteX49" fmla="*/ 213746 w 571327"/>
                <a:gd name="connsiteY49" fmla="*/ 215781 h 227532"/>
                <a:gd name="connsiteX50" fmla="*/ 220586 w 571327"/>
                <a:gd name="connsiteY50" fmla="*/ 212740 h 227532"/>
                <a:gd name="connsiteX51" fmla="*/ 235275 w 571327"/>
                <a:gd name="connsiteY51" fmla="*/ 208435 h 227532"/>
                <a:gd name="connsiteX52" fmla="*/ 234258 w 571327"/>
                <a:gd name="connsiteY52" fmla="*/ 203633 h 227532"/>
                <a:gd name="connsiteX53" fmla="*/ 200074 w 571327"/>
                <a:gd name="connsiteY53" fmla="*/ 66202 h 227532"/>
                <a:gd name="connsiteX54" fmla="*/ 179308 w 571327"/>
                <a:gd name="connsiteY54" fmla="*/ 55570 h 227532"/>
                <a:gd name="connsiteX55" fmla="*/ 172468 w 571327"/>
                <a:gd name="connsiteY55" fmla="*/ 50767 h 227532"/>
                <a:gd name="connsiteX56" fmla="*/ 176019 w 571327"/>
                <a:gd name="connsiteY56" fmla="*/ 47726 h 227532"/>
                <a:gd name="connsiteX57" fmla="*/ 205897 w 571327"/>
                <a:gd name="connsiteY57" fmla="*/ 48487 h 227532"/>
                <a:gd name="connsiteX58" fmla="*/ 236284 w 571327"/>
                <a:gd name="connsiteY58" fmla="*/ 47726 h 227532"/>
                <a:gd name="connsiteX59" fmla="*/ 241096 w 571327"/>
                <a:gd name="connsiteY59" fmla="*/ 52282 h 227532"/>
                <a:gd name="connsiteX60" fmla="*/ 234258 w 571327"/>
                <a:gd name="connsiteY60" fmla="*/ 55570 h 227532"/>
                <a:gd name="connsiteX61" fmla="*/ 219569 w 571327"/>
                <a:gd name="connsiteY61" fmla="*/ 59873 h 227532"/>
                <a:gd name="connsiteX62" fmla="*/ 222866 w 571327"/>
                <a:gd name="connsiteY62" fmla="*/ 74045 h 227532"/>
                <a:gd name="connsiteX63" fmla="*/ 231724 w 571327"/>
                <a:gd name="connsiteY63" fmla="*/ 110490 h 227532"/>
                <a:gd name="connsiteX64" fmla="*/ 266925 w 571327"/>
                <a:gd name="connsiteY64" fmla="*/ 139597 h 227532"/>
                <a:gd name="connsiteX65" fmla="*/ 293258 w 571327"/>
                <a:gd name="connsiteY65" fmla="*/ 68988 h 227532"/>
                <a:gd name="connsiteX66" fmla="*/ 294776 w 571327"/>
                <a:gd name="connsiteY66" fmla="*/ 63922 h 227532"/>
                <a:gd name="connsiteX67" fmla="*/ 281867 w 571327"/>
                <a:gd name="connsiteY67" fmla="*/ 55570 h 227532"/>
                <a:gd name="connsiteX68" fmla="*/ 277052 w 571327"/>
                <a:gd name="connsiteY68" fmla="*/ 51012 h 227532"/>
                <a:gd name="connsiteX69" fmla="*/ 280596 w 571327"/>
                <a:gd name="connsiteY69" fmla="*/ 47726 h 227532"/>
                <a:gd name="connsiteX70" fmla="*/ 308956 w 571327"/>
                <a:gd name="connsiteY70" fmla="*/ 48487 h 227532"/>
                <a:gd name="connsiteX71" fmla="*/ 332003 w 571327"/>
                <a:gd name="connsiteY71" fmla="*/ 47726 h 227532"/>
                <a:gd name="connsiteX72" fmla="*/ 336310 w 571327"/>
                <a:gd name="connsiteY72" fmla="*/ 52536 h 227532"/>
                <a:gd name="connsiteX73" fmla="*/ 571327 w 571327"/>
                <a:gd name="connsiteY73" fmla="*/ 217805 h 227532"/>
                <a:gd name="connsiteX74" fmla="*/ 568037 w 571327"/>
                <a:gd name="connsiteY74" fmla="*/ 220584 h 227532"/>
                <a:gd name="connsiteX75" fmla="*/ 548788 w 571327"/>
                <a:gd name="connsiteY75" fmla="*/ 219830 h 227532"/>
                <a:gd name="connsiteX76" fmla="*/ 525497 w 571327"/>
                <a:gd name="connsiteY76" fmla="*/ 220584 h 227532"/>
                <a:gd name="connsiteX77" fmla="*/ 520937 w 571327"/>
                <a:gd name="connsiteY77" fmla="*/ 215781 h 227532"/>
                <a:gd name="connsiteX78" fmla="*/ 524989 w 571327"/>
                <a:gd name="connsiteY78" fmla="*/ 212740 h 227532"/>
                <a:gd name="connsiteX79" fmla="*/ 535117 w 571327"/>
                <a:gd name="connsiteY79" fmla="*/ 204641 h 227532"/>
                <a:gd name="connsiteX80" fmla="*/ 531319 w 571327"/>
                <a:gd name="connsiteY80" fmla="*/ 194517 h 227532"/>
                <a:gd name="connsiteX81" fmla="*/ 458139 w 571327"/>
                <a:gd name="connsiteY81" fmla="*/ 72276 h 227532"/>
                <a:gd name="connsiteX82" fmla="*/ 445222 w 571327"/>
                <a:gd name="connsiteY82" fmla="*/ 204895 h 227532"/>
                <a:gd name="connsiteX83" fmla="*/ 461174 w 571327"/>
                <a:gd name="connsiteY83" fmla="*/ 212740 h 227532"/>
                <a:gd name="connsiteX84" fmla="*/ 467504 w 571327"/>
                <a:gd name="connsiteY84" fmla="*/ 217551 h 227532"/>
                <a:gd name="connsiteX85" fmla="*/ 463960 w 571327"/>
                <a:gd name="connsiteY85" fmla="*/ 220584 h 227532"/>
                <a:gd name="connsiteX86" fmla="*/ 434838 w 571327"/>
                <a:gd name="connsiteY86" fmla="*/ 219830 h 227532"/>
                <a:gd name="connsiteX87" fmla="*/ 409012 w 571327"/>
                <a:gd name="connsiteY87" fmla="*/ 220584 h 227532"/>
                <a:gd name="connsiteX88" fmla="*/ 404451 w 571327"/>
                <a:gd name="connsiteY88" fmla="*/ 215781 h 227532"/>
                <a:gd name="connsiteX89" fmla="*/ 410529 w 571327"/>
                <a:gd name="connsiteY89" fmla="*/ 212740 h 227532"/>
                <a:gd name="connsiteX90" fmla="*/ 424201 w 571327"/>
                <a:gd name="connsiteY90" fmla="*/ 204132 h 227532"/>
                <a:gd name="connsiteX91" fmla="*/ 439398 w 571327"/>
                <a:gd name="connsiteY91" fmla="*/ 48233 h 227532"/>
                <a:gd name="connsiteX92" fmla="*/ 444213 w 571327"/>
                <a:gd name="connsiteY92" fmla="*/ 42159 h 227532"/>
                <a:gd name="connsiteX93" fmla="*/ 451298 w 571327"/>
                <a:gd name="connsiteY93" fmla="*/ 46963 h 227532"/>
                <a:gd name="connsiteX94" fmla="*/ 538160 w 571327"/>
                <a:gd name="connsiteY94" fmla="*/ 192239 h 227532"/>
                <a:gd name="connsiteX95" fmla="*/ 566520 w 571327"/>
                <a:gd name="connsiteY95" fmla="*/ 212740 h 227532"/>
                <a:gd name="connsiteX96" fmla="*/ 571327 w 571327"/>
                <a:gd name="connsiteY96" fmla="*/ 217805 h 2275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</a:cxnLst>
              <a:rect l="l" t="t" r="r" b="b"/>
              <a:pathLst>
                <a:path w="571327" h="227532">
                  <a:moveTo>
                    <a:pt x="138515" y="47472"/>
                  </a:moveTo>
                  <a:cubicBezTo>
                    <a:pt x="138515" y="49241"/>
                    <a:pt x="137244" y="50513"/>
                    <a:pt x="135727" y="50513"/>
                  </a:cubicBezTo>
                  <a:cubicBezTo>
                    <a:pt x="133700" y="50513"/>
                    <a:pt x="133192" y="48988"/>
                    <a:pt x="132692" y="47217"/>
                  </a:cubicBezTo>
                  <a:cubicBezTo>
                    <a:pt x="126861" y="29503"/>
                    <a:pt x="114206" y="22413"/>
                    <a:pt x="104831" y="22413"/>
                  </a:cubicBezTo>
                  <a:cubicBezTo>
                    <a:pt x="96220" y="22413"/>
                    <a:pt x="90142" y="26216"/>
                    <a:pt x="89643" y="49241"/>
                  </a:cubicBezTo>
                  <a:cubicBezTo>
                    <a:pt x="131420" y="67464"/>
                    <a:pt x="162061" y="114793"/>
                    <a:pt x="162061" y="160098"/>
                  </a:cubicBezTo>
                  <a:cubicBezTo>
                    <a:pt x="162061" y="201607"/>
                    <a:pt x="136235" y="226157"/>
                    <a:pt x="104331" y="226157"/>
                  </a:cubicBezTo>
                  <a:cubicBezTo>
                    <a:pt x="52416" y="226157"/>
                    <a:pt x="0" y="166173"/>
                    <a:pt x="0" y="107456"/>
                  </a:cubicBezTo>
                  <a:cubicBezTo>
                    <a:pt x="0" y="69235"/>
                    <a:pt x="23801" y="42159"/>
                    <a:pt x="58239" y="42159"/>
                  </a:cubicBezTo>
                  <a:cubicBezTo>
                    <a:pt x="67104" y="42159"/>
                    <a:pt x="75962" y="44184"/>
                    <a:pt x="81285" y="45955"/>
                  </a:cubicBezTo>
                  <a:cubicBezTo>
                    <a:pt x="79259" y="32791"/>
                    <a:pt x="78750" y="25454"/>
                    <a:pt x="78750" y="21912"/>
                  </a:cubicBezTo>
                  <a:cubicBezTo>
                    <a:pt x="78750" y="7986"/>
                    <a:pt x="84065" y="-1376"/>
                    <a:pt x="98754" y="-1376"/>
                  </a:cubicBezTo>
                  <a:cubicBezTo>
                    <a:pt x="128131" y="-1376"/>
                    <a:pt x="138515" y="47472"/>
                    <a:pt x="138515" y="47472"/>
                  </a:cubicBezTo>
                  <a:close/>
                  <a:moveTo>
                    <a:pt x="140795" y="169206"/>
                  </a:moveTo>
                  <a:cubicBezTo>
                    <a:pt x="140795" y="146934"/>
                    <a:pt x="129649" y="84169"/>
                    <a:pt x="88879" y="58356"/>
                  </a:cubicBezTo>
                  <a:cubicBezTo>
                    <a:pt x="88371" y="66456"/>
                    <a:pt x="86854" y="85186"/>
                    <a:pt x="68622" y="85186"/>
                  </a:cubicBezTo>
                  <a:cubicBezTo>
                    <a:pt x="54696" y="85186"/>
                    <a:pt x="44058" y="70759"/>
                    <a:pt x="44058" y="58611"/>
                  </a:cubicBezTo>
                  <a:cubicBezTo>
                    <a:pt x="44058" y="54562"/>
                    <a:pt x="44821" y="52791"/>
                    <a:pt x="45321" y="51521"/>
                  </a:cubicBezTo>
                  <a:cubicBezTo>
                    <a:pt x="27344" y="59873"/>
                    <a:pt x="21521" y="80628"/>
                    <a:pt x="21521" y="98850"/>
                  </a:cubicBezTo>
                  <a:cubicBezTo>
                    <a:pt x="21521" y="115047"/>
                    <a:pt x="27853" y="153263"/>
                    <a:pt x="46847" y="182370"/>
                  </a:cubicBezTo>
                  <a:cubicBezTo>
                    <a:pt x="62290" y="205903"/>
                    <a:pt x="83819" y="219830"/>
                    <a:pt x="102551" y="219830"/>
                  </a:cubicBezTo>
                  <a:cubicBezTo>
                    <a:pt x="125851" y="219830"/>
                    <a:pt x="140795" y="199329"/>
                    <a:pt x="140795" y="169206"/>
                  </a:cubicBezTo>
                  <a:close/>
                  <a:moveTo>
                    <a:pt x="82293" y="54307"/>
                  </a:moveTo>
                  <a:cubicBezTo>
                    <a:pt x="76217" y="51266"/>
                    <a:pt x="68113" y="48487"/>
                    <a:pt x="60010" y="48487"/>
                  </a:cubicBezTo>
                  <a:cubicBezTo>
                    <a:pt x="57230" y="48487"/>
                    <a:pt x="49627" y="48487"/>
                    <a:pt x="49627" y="58611"/>
                  </a:cubicBezTo>
                  <a:cubicBezTo>
                    <a:pt x="49627" y="67718"/>
                    <a:pt x="57730" y="79611"/>
                    <a:pt x="68876" y="79611"/>
                  </a:cubicBezTo>
                  <a:cubicBezTo>
                    <a:pt x="82548" y="79611"/>
                    <a:pt x="82548" y="67973"/>
                    <a:pt x="82548" y="61390"/>
                  </a:cubicBezTo>
                  <a:cubicBezTo>
                    <a:pt x="82548" y="59364"/>
                    <a:pt x="82548" y="56333"/>
                    <a:pt x="82293" y="54307"/>
                  </a:cubicBezTo>
                  <a:close/>
                  <a:moveTo>
                    <a:pt x="336310" y="52536"/>
                  </a:moveTo>
                  <a:cubicBezTo>
                    <a:pt x="336310" y="55570"/>
                    <a:pt x="334029" y="55570"/>
                    <a:pt x="331749" y="55570"/>
                  </a:cubicBezTo>
                  <a:cubicBezTo>
                    <a:pt x="322635" y="55824"/>
                    <a:pt x="319595" y="57595"/>
                    <a:pt x="316559" y="65439"/>
                  </a:cubicBezTo>
                  <a:lnTo>
                    <a:pt x="283385" y="153263"/>
                  </a:lnTo>
                  <a:lnTo>
                    <a:pt x="329977" y="191985"/>
                  </a:lnTo>
                  <a:cubicBezTo>
                    <a:pt x="335801" y="196797"/>
                    <a:pt x="353024" y="211224"/>
                    <a:pt x="369739" y="212740"/>
                  </a:cubicBezTo>
                  <a:cubicBezTo>
                    <a:pt x="371762" y="212993"/>
                    <a:pt x="374289" y="213247"/>
                    <a:pt x="374289" y="217551"/>
                  </a:cubicBezTo>
                  <a:cubicBezTo>
                    <a:pt x="374289" y="219322"/>
                    <a:pt x="373280" y="220584"/>
                    <a:pt x="371508" y="220584"/>
                  </a:cubicBezTo>
                  <a:cubicBezTo>
                    <a:pt x="366187" y="220584"/>
                    <a:pt x="359854" y="219830"/>
                    <a:pt x="354030" y="219830"/>
                  </a:cubicBezTo>
                  <a:cubicBezTo>
                    <a:pt x="345174" y="219830"/>
                    <a:pt x="335547" y="220584"/>
                    <a:pt x="326942" y="220584"/>
                  </a:cubicBezTo>
                  <a:cubicBezTo>
                    <a:pt x="325417" y="220584"/>
                    <a:pt x="322127" y="220584"/>
                    <a:pt x="322127" y="215781"/>
                  </a:cubicBezTo>
                  <a:cubicBezTo>
                    <a:pt x="322127" y="212993"/>
                    <a:pt x="324407" y="212740"/>
                    <a:pt x="325670" y="212740"/>
                  </a:cubicBezTo>
                  <a:cubicBezTo>
                    <a:pt x="329214" y="212486"/>
                    <a:pt x="332257" y="211224"/>
                    <a:pt x="332257" y="207682"/>
                  </a:cubicBezTo>
                  <a:cubicBezTo>
                    <a:pt x="332257" y="203124"/>
                    <a:pt x="327951" y="199329"/>
                    <a:pt x="323898" y="196034"/>
                  </a:cubicBezTo>
                  <a:lnTo>
                    <a:pt x="234766" y="121883"/>
                  </a:lnTo>
                  <a:lnTo>
                    <a:pt x="254770" y="202617"/>
                  </a:lnTo>
                  <a:cubicBezTo>
                    <a:pt x="256794" y="210715"/>
                    <a:pt x="258820" y="212740"/>
                    <a:pt x="274772" y="212740"/>
                  </a:cubicBezTo>
                  <a:cubicBezTo>
                    <a:pt x="280095" y="212740"/>
                    <a:pt x="282368" y="212740"/>
                    <a:pt x="282368" y="217296"/>
                  </a:cubicBezTo>
                  <a:cubicBezTo>
                    <a:pt x="282368" y="220075"/>
                    <a:pt x="280596" y="220584"/>
                    <a:pt x="278824" y="220584"/>
                  </a:cubicBezTo>
                  <a:cubicBezTo>
                    <a:pt x="269205" y="220584"/>
                    <a:pt x="258820" y="219830"/>
                    <a:pt x="248946" y="219830"/>
                  </a:cubicBezTo>
                  <a:cubicBezTo>
                    <a:pt x="238818" y="219830"/>
                    <a:pt x="228434" y="220584"/>
                    <a:pt x="218561" y="220584"/>
                  </a:cubicBezTo>
                  <a:cubicBezTo>
                    <a:pt x="217036" y="220584"/>
                    <a:pt x="213746" y="220584"/>
                    <a:pt x="213746" y="215781"/>
                  </a:cubicBezTo>
                  <a:cubicBezTo>
                    <a:pt x="213746" y="212740"/>
                    <a:pt x="215772" y="212740"/>
                    <a:pt x="220586" y="212740"/>
                  </a:cubicBezTo>
                  <a:cubicBezTo>
                    <a:pt x="228434" y="212740"/>
                    <a:pt x="235275" y="212740"/>
                    <a:pt x="235275" y="208435"/>
                  </a:cubicBezTo>
                  <a:cubicBezTo>
                    <a:pt x="235275" y="207682"/>
                    <a:pt x="235275" y="207173"/>
                    <a:pt x="234258" y="203633"/>
                  </a:cubicBezTo>
                  <a:lnTo>
                    <a:pt x="200074" y="66202"/>
                  </a:lnTo>
                  <a:cubicBezTo>
                    <a:pt x="198048" y="57595"/>
                    <a:pt x="196530" y="55570"/>
                    <a:pt x="179308" y="55570"/>
                  </a:cubicBezTo>
                  <a:cubicBezTo>
                    <a:pt x="175256" y="55570"/>
                    <a:pt x="172468" y="55570"/>
                    <a:pt x="172468" y="50767"/>
                  </a:cubicBezTo>
                  <a:cubicBezTo>
                    <a:pt x="172468" y="47726"/>
                    <a:pt x="175256" y="47726"/>
                    <a:pt x="176019" y="47726"/>
                  </a:cubicBezTo>
                  <a:cubicBezTo>
                    <a:pt x="185640" y="47726"/>
                    <a:pt x="196022" y="48487"/>
                    <a:pt x="205897" y="48487"/>
                  </a:cubicBezTo>
                  <a:cubicBezTo>
                    <a:pt x="216026" y="48487"/>
                    <a:pt x="226408" y="47726"/>
                    <a:pt x="236284" y="47726"/>
                  </a:cubicBezTo>
                  <a:cubicBezTo>
                    <a:pt x="238056" y="47726"/>
                    <a:pt x="241096" y="47726"/>
                    <a:pt x="241096" y="52282"/>
                  </a:cubicBezTo>
                  <a:cubicBezTo>
                    <a:pt x="241096" y="55570"/>
                    <a:pt x="239327" y="55570"/>
                    <a:pt x="234258" y="55570"/>
                  </a:cubicBezTo>
                  <a:cubicBezTo>
                    <a:pt x="219569" y="55570"/>
                    <a:pt x="219569" y="57595"/>
                    <a:pt x="219569" y="59873"/>
                  </a:cubicBezTo>
                  <a:cubicBezTo>
                    <a:pt x="219569" y="61390"/>
                    <a:pt x="221596" y="69488"/>
                    <a:pt x="222866" y="74045"/>
                  </a:cubicBezTo>
                  <a:lnTo>
                    <a:pt x="231724" y="110490"/>
                  </a:lnTo>
                  <a:lnTo>
                    <a:pt x="266925" y="139597"/>
                  </a:lnTo>
                  <a:lnTo>
                    <a:pt x="293258" y="68988"/>
                  </a:lnTo>
                  <a:cubicBezTo>
                    <a:pt x="294776" y="65184"/>
                    <a:pt x="294776" y="64685"/>
                    <a:pt x="294776" y="63922"/>
                  </a:cubicBezTo>
                  <a:cubicBezTo>
                    <a:pt x="294776" y="55824"/>
                    <a:pt x="285157" y="55570"/>
                    <a:pt x="281867" y="55570"/>
                  </a:cubicBezTo>
                  <a:cubicBezTo>
                    <a:pt x="280095" y="55570"/>
                    <a:pt x="277052" y="55570"/>
                    <a:pt x="277052" y="51012"/>
                  </a:cubicBezTo>
                  <a:cubicBezTo>
                    <a:pt x="277052" y="48233"/>
                    <a:pt x="278824" y="47726"/>
                    <a:pt x="280596" y="47726"/>
                  </a:cubicBezTo>
                  <a:cubicBezTo>
                    <a:pt x="289715" y="47726"/>
                    <a:pt x="299591" y="48487"/>
                    <a:pt x="308956" y="48487"/>
                  </a:cubicBezTo>
                  <a:cubicBezTo>
                    <a:pt x="316559" y="48487"/>
                    <a:pt x="324661" y="47726"/>
                    <a:pt x="332003" y="47726"/>
                  </a:cubicBezTo>
                  <a:cubicBezTo>
                    <a:pt x="334283" y="47726"/>
                    <a:pt x="336310" y="48742"/>
                    <a:pt x="336310" y="52536"/>
                  </a:cubicBezTo>
                  <a:close/>
                  <a:moveTo>
                    <a:pt x="571327" y="217805"/>
                  </a:moveTo>
                  <a:cubicBezTo>
                    <a:pt x="571327" y="217805"/>
                    <a:pt x="570826" y="220584"/>
                    <a:pt x="568037" y="220584"/>
                  </a:cubicBezTo>
                  <a:cubicBezTo>
                    <a:pt x="561960" y="220584"/>
                    <a:pt x="555121" y="219830"/>
                    <a:pt x="548788" y="219830"/>
                  </a:cubicBezTo>
                  <a:cubicBezTo>
                    <a:pt x="541195" y="219830"/>
                    <a:pt x="532837" y="220584"/>
                    <a:pt x="525497" y="220584"/>
                  </a:cubicBezTo>
                  <a:cubicBezTo>
                    <a:pt x="523972" y="220584"/>
                    <a:pt x="520937" y="220584"/>
                    <a:pt x="520937" y="215781"/>
                  </a:cubicBezTo>
                  <a:cubicBezTo>
                    <a:pt x="520937" y="212993"/>
                    <a:pt x="522963" y="212993"/>
                    <a:pt x="524989" y="212740"/>
                  </a:cubicBezTo>
                  <a:cubicBezTo>
                    <a:pt x="529039" y="212486"/>
                    <a:pt x="535117" y="210715"/>
                    <a:pt x="535117" y="204641"/>
                  </a:cubicBezTo>
                  <a:cubicBezTo>
                    <a:pt x="535117" y="201353"/>
                    <a:pt x="532328" y="196288"/>
                    <a:pt x="531319" y="194517"/>
                  </a:cubicBezTo>
                  <a:lnTo>
                    <a:pt x="458139" y="72276"/>
                  </a:lnTo>
                  <a:lnTo>
                    <a:pt x="445222" y="204895"/>
                  </a:lnTo>
                  <a:cubicBezTo>
                    <a:pt x="445222" y="212486"/>
                    <a:pt x="458647" y="212740"/>
                    <a:pt x="461174" y="212740"/>
                  </a:cubicBezTo>
                  <a:cubicBezTo>
                    <a:pt x="464723" y="212740"/>
                    <a:pt x="467504" y="212740"/>
                    <a:pt x="467504" y="217551"/>
                  </a:cubicBezTo>
                  <a:cubicBezTo>
                    <a:pt x="467504" y="220584"/>
                    <a:pt x="464723" y="220584"/>
                    <a:pt x="463960" y="220584"/>
                  </a:cubicBezTo>
                  <a:cubicBezTo>
                    <a:pt x="454587" y="220584"/>
                    <a:pt x="444460" y="219830"/>
                    <a:pt x="434838" y="219830"/>
                  </a:cubicBezTo>
                  <a:cubicBezTo>
                    <a:pt x="426227" y="219830"/>
                    <a:pt x="417368" y="220584"/>
                    <a:pt x="409012" y="220584"/>
                  </a:cubicBezTo>
                  <a:cubicBezTo>
                    <a:pt x="407740" y="220584"/>
                    <a:pt x="404451" y="220584"/>
                    <a:pt x="404451" y="215781"/>
                  </a:cubicBezTo>
                  <a:cubicBezTo>
                    <a:pt x="404451" y="212740"/>
                    <a:pt x="406986" y="212740"/>
                    <a:pt x="410529" y="212740"/>
                  </a:cubicBezTo>
                  <a:cubicBezTo>
                    <a:pt x="423192" y="212740"/>
                    <a:pt x="423700" y="210461"/>
                    <a:pt x="424201" y="204132"/>
                  </a:cubicBezTo>
                  <a:lnTo>
                    <a:pt x="439398" y="48233"/>
                  </a:lnTo>
                  <a:cubicBezTo>
                    <a:pt x="439907" y="43423"/>
                    <a:pt x="440161" y="42159"/>
                    <a:pt x="444213" y="42159"/>
                  </a:cubicBezTo>
                  <a:cubicBezTo>
                    <a:pt x="447246" y="42159"/>
                    <a:pt x="448509" y="42413"/>
                    <a:pt x="451298" y="46963"/>
                  </a:cubicBezTo>
                  <a:lnTo>
                    <a:pt x="538160" y="192239"/>
                  </a:lnTo>
                  <a:cubicBezTo>
                    <a:pt x="548288" y="209198"/>
                    <a:pt x="557147" y="211977"/>
                    <a:pt x="566520" y="212740"/>
                  </a:cubicBezTo>
                  <a:cubicBezTo>
                    <a:pt x="568546" y="212993"/>
                    <a:pt x="571327" y="212993"/>
                    <a:pt x="571327" y="217805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3389" name="任意多边形: 形状 3388">
              <a:extLst>
                <a:ext uri="{FF2B5EF4-FFF2-40B4-BE49-F238E27FC236}">
                  <a16:creationId xmlns:a16="http://schemas.microsoft.com/office/drawing/2014/main" id="{5088DC54-AD1C-3AF9-08BD-794F3A8BF8C4}"/>
                </a:ext>
              </a:extLst>
            </p:cNvPr>
            <p:cNvSpPr/>
            <p:nvPr>
              <p:custDataLst>
                <p:tags r:id="rId154"/>
              </p:custDataLst>
            </p:nvPr>
          </p:nvSpPr>
          <p:spPr>
            <a:xfrm flipV="1">
              <a:off x="8948698" y="-13459070"/>
              <a:ext cx="58746" cy="253090"/>
            </a:xfrm>
            <a:custGeom>
              <a:avLst/>
              <a:gdLst>
                <a:gd name="connsiteX0" fmla="*/ 58746 w 58746"/>
                <a:gd name="connsiteY0" fmla="*/ 1159 h 253090"/>
                <a:gd name="connsiteX1" fmla="*/ 54441 w 58746"/>
                <a:gd name="connsiteY1" fmla="*/ 6724 h 253090"/>
                <a:gd name="connsiteX2" fmla="*/ 14688 w 58746"/>
                <a:gd name="connsiteY2" fmla="*/ 125171 h 253090"/>
                <a:gd name="connsiteX3" fmla="*/ 55458 w 58746"/>
                <a:gd name="connsiteY3" fmla="*/ 244880 h 253090"/>
                <a:gd name="connsiteX4" fmla="*/ 58746 w 58746"/>
                <a:gd name="connsiteY4" fmla="*/ 249183 h 253090"/>
                <a:gd name="connsiteX5" fmla="*/ 56213 w 58746"/>
                <a:gd name="connsiteY5" fmla="*/ 251715 h 253090"/>
                <a:gd name="connsiteX6" fmla="*/ 15951 w 58746"/>
                <a:gd name="connsiteY6" fmla="*/ 202363 h 253090"/>
                <a:gd name="connsiteX7" fmla="*/ 0 w 58746"/>
                <a:gd name="connsiteY7" fmla="*/ 125171 h 253090"/>
                <a:gd name="connsiteX8" fmla="*/ 16714 w 58746"/>
                <a:gd name="connsiteY8" fmla="*/ 46208 h 253090"/>
                <a:gd name="connsiteX9" fmla="*/ 56213 w 58746"/>
                <a:gd name="connsiteY9" fmla="*/ -1375 h 253090"/>
                <a:gd name="connsiteX10" fmla="*/ 58746 w 58746"/>
                <a:gd name="connsiteY10" fmla="*/ 1159 h 253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8746" h="253090">
                  <a:moveTo>
                    <a:pt x="58746" y="1159"/>
                  </a:moveTo>
                  <a:cubicBezTo>
                    <a:pt x="58746" y="1912"/>
                    <a:pt x="58746" y="2421"/>
                    <a:pt x="54441" y="6724"/>
                  </a:cubicBezTo>
                  <a:cubicBezTo>
                    <a:pt x="22791" y="38611"/>
                    <a:pt x="14688" y="86448"/>
                    <a:pt x="14688" y="125171"/>
                  </a:cubicBezTo>
                  <a:cubicBezTo>
                    <a:pt x="14688" y="169204"/>
                    <a:pt x="24309" y="213247"/>
                    <a:pt x="55458" y="244880"/>
                  </a:cubicBezTo>
                  <a:cubicBezTo>
                    <a:pt x="58746" y="247921"/>
                    <a:pt x="58746" y="248429"/>
                    <a:pt x="58746" y="249183"/>
                  </a:cubicBezTo>
                  <a:cubicBezTo>
                    <a:pt x="58746" y="250954"/>
                    <a:pt x="57730" y="251715"/>
                    <a:pt x="56213" y="251715"/>
                  </a:cubicBezTo>
                  <a:cubicBezTo>
                    <a:pt x="53678" y="251715"/>
                    <a:pt x="30895" y="234502"/>
                    <a:pt x="15951" y="202363"/>
                  </a:cubicBezTo>
                  <a:cubicBezTo>
                    <a:pt x="3034" y="174525"/>
                    <a:pt x="0" y="146433"/>
                    <a:pt x="0" y="125171"/>
                  </a:cubicBezTo>
                  <a:cubicBezTo>
                    <a:pt x="0" y="105433"/>
                    <a:pt x="2780" y="74808"/>
                    <a:pt x="16714" y="46208"/>
                  </a:cubicBezTo>
                  <a:cubicBezTo>
                    <a:pt x="31903" y="15077"/>
                    <a:pt x="53678" y="-1375"/>
                    <a:pt x="56213" y="-1375"/>
                  </a:cubicBezTo>
                  <a:cubicBezTo>
                    <a:pt x="57730" y="-1375"/>
                    <a:pt x="58746" y="-612"/>
                    <a:pt x="58746" y="1159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3390" name="任意多边形: 形状 3389">
              <a:extLst>
                <a:ext uri="{FF2B5EF4-FFF2-40B4-BE49-F238E27FC236}">
                  <a16:creationId xmlns:a16="http://schemas.microsoft.com/office/drawing/2014/main" id="{EA735F57-79E9-8930-C0C5-CF147D550F36}"/>
                </a:ext>
              </a:extLst>
            </p:cNvPr>
            <p:cNvSpPr/>
            <p:nvPr>
              <p:custDataLst>
                <p:tags r:id="rId155"/>
              </p:custDataLst>
            </p:nvPr>
          </p:nvSpPr>
          <p:spPr>
            <a:xfrm flipV="1">
              <a:off x="9033500" y="-13444897"/>
              <a:ext cx="144345" cy="175644"/>
            </a:xfrm>
            <a:custGeom>
              <a:avLst/>
              <a:gdLst>
                <a:gd name="connsiteX0" fmla="*/ 17477 w 144345"/>
                <a:gd name="connsiteY0" fmla="*/ 10515 h 175644"/>
                <a:gd name="connsiteX1" fmla="*/ 0 w 144345"/>
                <a:gd name="connsiteY1" fmla="*/ 10515 h 175644"/>
                <a:gd name="connsiteX2" fmla="*/ 0 w 144345"/>
                <a:gd name="connsiteY2" fmla="*/ -1377 h 175644"/>
                <a:gd name="connsiteX3" fmla="*/ 31912 w 144345"/>
                <a:gd name="connsiteY3" fmla="*/ -616 h 175644"/>
                <a:gd name="connsiteX4" fmla="*/ 63816 w 144345"/>
                <a:gd name="connsiteY4" fmla="*/ -1377 h 175644"/>
                <a:gd name="connsiteX5" fmla="*/ 63816 w 144345"/>
                <a:gd name="connsiteY5" fmla="*/ 10515 h 175644"/>
                <a:gd name="connsiteX6" fmla="*/ 46346 w 144345"/>
                <a:gd name="connsiteY6" fmla="*/ 10515 h 175644"/>
                <a:gd name="connsiteX7" fmla="*/ 46346 w 144345"/>
                <a:gd name="connsiteY7" fmla="*/ 63412 h 175644"/>
                <a:gd name="connsiteX8" fmla="*/ 84073 w 144345"/>
                <a:gd name="connsiteY8" fmla="*/ 103404 h 175644"/>
                <a:gd name="connsiteX9" fmla="*/ 97999 w 144345"/>
                <a:gd name="connsiteY9" fmla="*/ 78854 h 175644"/>
                <a:gd name="connsiteX10" fmla="*/ 97999 w 144345"/>
                <a:gd name="connsiteY10" fmla="*/ 10515 h 175644"/>
                <a:gd name="connsiteX11" fmla="*/ 80530 w 144345"/>
                <a:gd name="connsiteY11" fmla="*/ 10515 h 175644"/>
                <a:gd name="connsiteX12" fmla="*/ 80530 w 144345"/>
                <a:gd name="connsiteY12" fmla="*/ -1377 h 175644"/>
                <a:gd name="connsiteX13" fmla="*/ 112434 w 144345"/>
                <a:gd name="connsiteY13" fmla="*/ -616 h 175644"/>
                <a:gd name="connsiteX14" fmla="*/ 144346 w 144345"/>
                <a:gd name="connsiteY14" fmla="*/ -1377 h 175644"/>
                <a:gd name="connsiteX15" fmla="*/ 144346 w 144345"/>
                <a:gd name="connsiteY15" fmla="*/ 10515 h 175644"/>
                <a:gd name="connsiteX16" fmla="*/ 126868 w 144345"/>
                <a:gd name="connsiteY16" fmla="*/ 10515 h 175644"/>
                <a:gd name="connsiteX17" fmla="*/ 126868 w 144345"/>
                <a:gd name="connsiteY17" fmla="*/ 76067 h 175644"/>
                <a:gd name="connsiteX18" fmla="*/ 87871 w 144345"/>
                <a:gd name="connsiteY18" fmla="*/ 112512 h 175644"/>
                <a:gd name="connsiteX19" fmla="*/ 44821 w 144345"/>
                <a:gd name="connsiteY19" fmla="*/ 87707 h 175644"/>
                <a:gd name="connsiteX20" fmla="*/ 44821 w 144345"/>
                <a:gd name="connsiteY20" fmla="*/ 174267 h 175644"/>
                <a:gd name="connsiteX21" fmla="*/ 0 w 144345"/>
                <a:gd name="connsiteY21" fmla="*/ 172243 h 175644"/>
                <a:gd name="connsiteX22" fmla="*/ 0 w 144345"/>
                <a:gd name="connsiteY22" fmla="*/ 160349 h 175644"/>
                <a:gd name="connsiteX23" fmla="*/ 17477 w 144345"/>
                <a:gd name="connsiteY23" fmla="*/ 150480 h 175644"/>
                <a:gd name="connsiteX24" fmla="*/ 17477 w 144345"/>
                <a:gd name="connsiteY24" fmla="*/ 10515 h 175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44345" h="175644">
                  <a:moveTo>
                    <a:pt x="17477" y="10515"/>
                  </a:moveTo>
                  <a:lnTo>
                    <a:pt x="0" y="10515"/>
                  </a:lnTo>
                  <a:lnTo>
                    <a:pt x="0" y="-1377"/>
                  </a:lnTo>
                  <a:cubicBezTo>
                    <a:pt x="7095" y="-1125"/>
                    <a:pt x="22283" y="-616"/>
                    <a:pt x="31912" y="-616"/>
                  </a:cubicBezTo>
                  <a:cubicBezTo>
                    <a:pt x="41787" y="-616"/>
                    <a:pt x="56729" y="-1125"/>
                    <a:pt x="63816" y="-1377"/>
                  </a:cubicBezTo>
                  <a:lnTo>
                    <a:pt x="63816" y="10515"/>
                  </a:lnTo>
                  <a:lnTo>
                    <a:pt x="46346" y="10515"/>
                  </a:lnTo>
                  <a:lnTo>
                    <a:pt x="46346" y="63412"/>
                  </a:lnTo>
                  <a:cubicBezTo>
                    <a:pt x="46346" y="91003"/>
                    <a:pt x="68121" y="103404"/>
                    <a:pt x="84073" y="103404"/>
                  </a:cubicBezTo>
                  <a:cubicBezTo>
                    <a:pt x="92685" y="103404"/>
                    <a:pt x="97999" y="98085"/>
                    <a:pt x="97999" y="78854"/>
                  </a:cubicBezTo>
                  <a:lnTo>
                    <a:pt x="97999" y="10515"/>
                  </a:lnTo>
                  <a:lnTo>
                    <a:pt x="80530" y="10515"/>
                  </a:lnTo>
                  <a:lnTo>
                    <a:pt x="80530" y="-1377"/>
                  </a:lnTo>
                  <a:cubicBezTo>
                    <a:pt x="87616" y="-1125"/>
                    <a:pt x="102813" y="-616"/>
                    <a:pt x="112434" y="-616"/>
                  </a:cubicBezTo>
                  <a:cubicBezTo>
                    <a:pt x="122308" y="-616"/>
                    <a:pt x="137252" y="-1125"/>
                    <a:pt x="144346" y="-1377"/>
                  </a:cubicBezTo>
                  <a:lnTo>
                    <a:pt x="144346" y="10515"/>
                  </a:lnTo>
                  <a:lnTo>
                    <a:pt x="126868" y="10515"/>
                  </a:lnTo>
                  <a:lnTo>
                    <a:pt x="126868" y="76067"/>
                  </a:lnTo>
                  <a:cubicBezTo>
                    <a:pt x="126868" y="102643"/>
                    <a:pt x="113197" y="112512"/>
                    <a:pt x="87871" y="112512"/>
                  </a:cubicBezTo>
                  <a:cubicBezTo>
                    <a:pt x="63561" y="112512"/>
                    <a:pt x="50652" y="97831"/>
                    <a:pt x="44821" y="87707"/>
                  </a:cubicBezTo>
                  <a:lnTo>
                    <a:pt x="44821" y="174267"/>
                  </a:lnTo>
                  <a:lnTo>
                    <a:pt x="0" y="172243"/>
                  </a:lnTo>
                  <a:lnTo>
                    <a:pt x="0" y="160349"/>
                  </a:lnTo>
                  <a:cubicBezTo>
                    <a:pt x="15706" y="160349"/>
                    <a:pt x="17477" y="160349"/>
                    <a:pt x="17477" y="150480"/>
                  </a:cubicBezTo>
                  <a:lnTo>
                    <a:pt x="17477" y="10515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3391" name="任意多边形: 形状 3390">
              <a:extLst>
                <a:ext uri="{FF2B5EF4-FFF2-40B4-BE49-F238E27FC236}">
                  <a16:creationId xmlns:a16="http://schemas.microsoft.com/office/drawing/2014/main" id="{B9470AD7-D324-1CAA-C468-CB71305DD6CE}"/>
                </a:ext>
              </a:extLst>
            </p:cNvPr>
            <p:cNvSpPr/>
            <p:nvPr>
              <p:custDataLst>
                <p:tags r:id="rId156"/>
              </p:custDataLst>
            </p:nvPr>
          </p:nvSpPr>
          <p:spPr>
            <a:xfrm flipV="1">
              <a:off x="9192250" y="-13491248"/>
              <a:ext cx="179962" cy="119265"/>
            </a:xfrm>
            <a:custGeom>
              <a:avLst/>
              <a:gdLst>
                <a:gd name="connsiteX0" fmla="*/ 49119 w 179962"/>
                <a:gd name="connsiteY0" fmla="*/ 111149 h 119265"/>
                <a:gd name="connsiteX1" fmla="*/ 42024 w 179962"/>
                <a:gd name="connsiteY1" fmla="*/ 117882 h 119265"/>
                <a:gd name="connsiteX2" fmla="*/ 32094 w 179962"/>
                <a:gd name="connsiteY2" fmla="*/ 108139 h 119265"/>
                <a:gd name="connsiteX3" fmla="*/ 39188 w 179962"/>
                <a:gd name="connsiteY3" fmla="*/ 101399 h 119265"/>
                <a:gd name="connsiteX4" fmla="*/ 49119 w 179962"/>
                <a:gd name="connsiteY4" fmla="*/ 111149 h 119265"/>
                <a:gd name="connsiteX5" fmla="*/ 12940 w 179962"/>
                <a:gd name="connsiteY5" fmla="*/ 21118 h 119265"/>
                <a:gd name="connsiteX6" fmla="*/ 11351 w 179962"/>
                <a:gd name="connsiteY6" fmla="*/ 13679 h 119265"/>
                <a:gd name="connsiteX7" fmla="*/ 28193 w 179962"/>
                <a:gd name="connsiteY7" fmla="*/ -1383 h 119265"/>
                <a:gd name="connsiteX8" fmla="*/ 53726 w 179962"/>
                <a:gd name="connsiteY8" fmla="*/ 25732 h 119265"/>
                <a:gd name="connsiteX9" fmla="*/ 50890 w 179962"/>
                <a:gd name="connsiteY9" fmla="*/ 28035 h 119265"/>
                <a:gd name="connsiteX10" fmla="*/ 47521 w 179962"/>
                <a:gd name="connsiteY10" fmla="*/ 25017 h 119265"/>
                <a:gd name="connsiteX11" fmla="*/ 28725 w 179962"/>
                <a:gd name="connsiteY11" fmla="*/ 3579 h 119265"/>
                <a:gd name="connsiteX12" fmla="*/ 24293 w 179962"/>
                <a:gd name="connsiteY12" fmla="*/ 9781 h 119265"/>
                <a:gd name="connsiteX13" fmla="*/ 27129 w 179962"/>
                <a:gd name="connsiteY13" fmla="*/ 21118 h 119265"/>
                <a:gd name="connsiteX14" fmla="*/ 32801 w 179962"/>
                <a:gd name="connsiteY14" fmla="*/ 35300 h 119265"/>
                <a:gd name="connsiteX15" fmla="*/ 41492 w 179962"/>
                <a:gd name="connsiteY15" fmla="*/ 57809 h 119265"/>
                <a:gd name="connsiteX16" fmla="*/ 42556 w 179962"/>
                <a:gd name="connsiteY16" fmla="*/ 63479 h 119265"/>
                <a:gd name="connsiteX17" fmla="*/ 25707 w 179962"/>
                <a:gd name="connsiteY17" fmla="*/ 78540 h 119265"/>
                <a:gd name="connsiteX18" fmla="*/ 0 w 179962"/>
                <a:gd name="connsiteY18" fmla="*/ 51425 h 119265"/>
                <a:gd name="connsiteX19" fmla="*/ 3010 w 179962"/>
                <a:gd name="connsiteY19" fmla="*/ 49123 h 119265"/>
                <a:gd name="connsiteX20" fmla="*/ 6204 w 179962"/>
                <a:gd name="connsiteY20" fmla="*/ 51957 h 119265"/>
                <a:gd name="connsiteX21" fmla="*/ 25175 w 179962"/>
                <a:gd name="connsiteY21" fmla="*/ 73577 h 119265"/>
                <a:gd name="connsiteX22" fmla="*/ 29608 w 179962"/>
                <a:gd name="connsiteY22" fmla="*/ 67376 h 119265"/>
                <a:gd name="connsiteX23" fmla="*/ 24118 w 179962"/>
                <a:gd name="connsiteY23" fmla="*/ 49655 h 119265"/>
                <a:gd name="connsiteX24" fmla="*/ 12940 w 179962"/>
                <a:gd name="connsiteY24" fmla="*/ 21118 h 119265"/>
                <a:gd name="connsiteX25" fmla="*/ 84919 w 179962"/>
                <a:gd name="connsiteY25" fmla="*/ 11552 h 119265"/>
                <a:gd name="connsiteX26" fmla="*/ 83147 w 179962"/>
                <a:gd name="connsiteY26" fmla="*/ 4286 h 119265"/>
                <a:gd name="connsiteX27" fmla="*/ 89177 w 179962"/>
                <a:gd name="connsiteY27" fmla="*/ -1383 h 119265"/>
                <a:gd name="connsiteX28" fmla="*/ 96088 w 179962"/>
                <a:gd name="connsiteY28" fmla="*/ 2515 h 119265"/>
                <a:gd name="connsiteX29" fmla="*/ 99282 w 179962"/>
                <a:gd name="connsiteY29" fmla="*/ 13504 h 119265"/>
                <a:gd name="connsiteX30" fmla="*/ 103183 w 179962"/>
                <a:gd name="connsiteY30" fmla="*/ 29447 h 119265"/>
                <a:gd name="connsiteX31" fmla="*/ 106193 w 179962"/>
                <a:gd name="connsiteY31" fmla="*/ 41326 h 119265"/>
                <a:gd name="connsiteX32" fmla="*/ 113645 w 179962"/>
                <a:gd name="connsiteY32" fmla="*/ 57277 h 119265"/>
                <a:gd name="connsiteX33" fmla="*/ 140242 w 179962"/>
                <a:gd name="connsiteY33" fmla="*/ 73577 h 119265"/>
                <a:gd name="connsiteX34" fmla="*/ 150704 w 179962"/>
                <a:gd name="connsiteY34" fmla="*/ 61176 h 119265"/>
                <a:gd name="connsiteX35" fmla="*/ 140242 w 179962"/>
                <a:gd name="connsiteY35" fmla="*/ 23429 h 119265"/>
                <a:gd name="connsiteX36" fmla="*/ 137581 w 179962"/>
                <a:gd name="connsiteY36" fmla="*/ 13855 h 119265"/>
                <a:gd name="connsiteX37" fmla="*/ 154422 w 179962"/>
                <a:gd name="connsiteY37" fmla="*/ -1383 h 119265"/>
                <a:gd name="connsiteX38" fmla="*/ 179962 w 179962"/>
                <a:gd name="connsiteY38" fmla="*/ 25732 h 119265"/>
                <a:gd name="connsiteX39" fmla="*/ 177118 w 179962"/>
                <a:gd name="connsiteY39" fmla="*/ 28035 h 119265"/>
                <a:gd name="connsiteX40" fmla="*/ 173751 w 179962"/>
                <a:gd name="connsiteY40" fmla="*/ 25017 h 119265"/>
                <a:gd name="connsiteX41" fmla="*/ 154955 w 179962"/>
                <a:gd name="connsiteY41" fmla="*/ 3579 h 119265"/>
                <a:gd name="connsiteX42" fmla="*/ 150522 w 179962"/>
                <a:gd name="connsiteY42" fmla="*/ 9781 h 119265"/>
                <a:gd name="connsiteX43" fmla="*/ 154605 w 179962"/>
                <a:gd name="connsiteY43" fmla="*/ 24136 h 119265"/>
                <a:gd name="connsiteX44" fmla="*/ 164003 w 179962"/>
                <a:gd name="connsiteY44" fmla="*/ 58341 h 119265"/>
                <a:gd name="connsiteX45" fmla="*/ 140949 w 179962"/>
                <a:gd name="connsiteY45" fmla="*/ 78540 h 119265"/>
                <a:gd name="connsiteX46" fmla="*/ 110983 w 179962"/>
                <a:gd name="connsiteY46" fmla="*/ 62415 h 119265"/>
                <a:gd name="connsiteX47" fmla="*/ 92013 w 179962"/>
                <a:gd name="connsiteY47" fmla="*/ 78540 h 119265"/>
                <a:gd name="connsiteX48" fmla="*/ 78007 w 179962"/>
                <a:gd name="connsiteY48" fmla="*/ 68973 h 119265"/>
                <a:gd name="connsiteX49" fmla="*/ 71620 w 179962"/>
                <a:gd name="connsiteY49" fmla="*/ 51425 h 119265"/>
                <a:gd name="connsiteX50" fmla="*/ 74631 w 179962"/>
                <a:gd name="connsiteY50" fmla="*/ 49123 h 119265"/>
                <a:gd name="connsiteX51" fmla="*/ 78539 w 179962"/>
                <a:gd name="connsiteY51" fmla="*/ 54442 h 119265"/>
                <a:gd name="connsiteX52" fmla="*/ 91480 w 179962"/>
                <a:gd name="connsiteY52" fmla="*/ 73577 h 119265"/>
                <a:gd name="connsiteX53" fmla="*/ 97328 w 179962"/>
                <a:gd name="connsiteY53" fmla="*/ 64891 h 119265"/>
                <a:gd name="connsiteX54" fmla="*/ 94491 w 179962"/>
                <a:gd name="connsiteY54" fmla="*/ 50187 h 119265"/>
                <a:gd name="connsiteX55" fmla="*/ 90591 w 179962"/>
                <a:gd name="connsiteY55" fmla="*/ 34236 h 119265"/>
                <a:gd name="connsiteX56" fmla="*/ 84919 w 179962"/>
                <a:gd name="connsiteY56" fmla="*/ 11552 h 119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79962" h="119265">
                  <a:moveTo>
                    <a:pt x="49119" y="111149"/>
                  </a:moveTo>
                  <a:cubicBezTo>
                    <a:pt x="49119" y="113984"/>
                    <a:pt x="46989" y="117882"/>
                    <a:pt x="42024" y="117882"/>
                  </a:cubicBezTo>
                  <a:cubicBezTo>
                    <a:pt x="37234" y="117882"/>
                    <a:pt x="32094" y="113276"/>
                    <a:pt x="32094" y="108139"/>
                  </a:cubicBezTo>
                  <a:cubicBezTo>
                    <a:pt x="32094" y="105123"/>
                    <a:pt x="34398" y="101399"/>
                    <a:pt x="39188" y="101399"/>
                  </a:cubicBezTo>
                  <a:cubicBezTo>
                    <a:pt x="44328" y="101399"/>
                    <a:pt x="49119" y="106362"/>
                    <a:pt x="49119" y="111149"/>
                  </a:cubicBezTo>
                  <a:close/>
                  <a:moveTo>
                    <a:pt x="12940" y="21118"/>
                  </a:moveTo>
                  <a:cubicBezTo>
                    <a:pt x="12234" y="18817"/>
                    <a:pt x="11351" y="16688"/>
                    <a:pt x="11351" y="13679"/>
                  </a:cubicBezTo>
                  <a:cubicBezTo>
                    <a:pt x="11351" y="5350"/>
                    <a:pt x="18438" y="-1383"/>
                    <a:pt x="28193" y="-1383"/>
                  </a:cubicBezTo>
                  <a:cubicBezTo>
                    <a:pt x="45925" y="-1383"/>
                    <a:pt x="53726" y="23072"/>
                    <a:pt x="53726" y="25732"/>
                  </a:cubicBezTo>
                  <a:cubicBezTo>
                    <a:pt x="53726" y="28035"/>
                    <a:pt x="51422" y="28035"/>
                    <a:pt x="50890" y="28035"/>
                  </a:cubicBezTo>
                  <a:cubicBezTo>
                    <a:pt x="48404" y="28035"/>
                    <a:pt x="48229" y="26971"/>
                    <a:pt x="47521" y="25017"/>
                  </a:cubicBezTo>
                  <a:cubicBezTo>
                    <a:pt x="43438" y="10844"/>
                    <a:pt x="35637" y="3579"/>
                    <a:pt x="28725" y="3579"/>
                  </a:cubicBezTo>
                  <a:cubicBezTo>
                    <a:pt x="25175" y="3579"/>
                    <a:pt x="24293" y="5882"/>
                    <a:pt x="24293" y="9781"/>
                  </a:cubicBezTo>
                  <a:cubicBezTo>
                    <a:pt x="24293" y="13855"/>
                    <a:pt x="25532" y="17220"/>
                    <a:pt x="27129" y="21118"/>
                  </a:cubicBezTo>
                  <a:cubicBezTo>
                    <a:pt x="28901" y="25907"/>
                    <a:pt x="30855" y="30694"/>
                    <a:pt x="32801" y="35300"/>
                  </a:cubicBezTo>
                  <a:cubicBezTo>
                    <a:pt x="34398" y="39555"/>
                    <a:pt x="40785" y="55681"/>
                    <a:pt x="41492" y="57809"/>
                  </a:cubicBezTo>
                  <a:cubicBezTo>
                    <a:pt x="42024" y="59580"/>
                    <a:pt x="42556" y="61708"/>
                    <a:pt x="42556" y="63479"/>
                  </a:cubicBezTo>
                  <a:cubicBezTo>
                    <a:pt x="42556" y="71806"/>
                    <a:pt x="35462" y="78540"/>
                    <a:pt x="25707" y="78540"/>
                  </a:cubicBezTo>
                  <a:cubicBezTo>
                    <a:pt x="8158" y="78540"/>
                    <a:pt x="0" y="54442"/>
                    <a:pt x="0" y="51425"/>
                  </a:cubicBezTo>
                  <a:cubicBezTo>
                    <a:pt x="0" y="49123"/>
                    <a:pt x="2486" y="49123"/>
                    <a:pt x="3010" y="49123"/>
                  </a:cubicBezTo>
                  <a:cubicBezTo>
                    <a:pt x="5497" y="49123"/>
                    <a:pt x="5672" y="50012"/>
                    <a:pt x="6204" y="51957"/>
                  </a:cubicBezTo>
                  <a:cubicBezTo>
                    <a:pt x="10819" y="67202"/>
                    <a:pt x="18621" y="73577"/>
                    <a:pt x="25175" y="73577"/>
                  </a:cubicBezTo>
                  <a:cubicBezTo>
                    <a:pt x="28019" y="73577"/>
                    <a:pt x="29608" y="72164"/>
                    <a:pt x="29608" y="67376"/>
                  </a:cubicBezTo>
                  <a:cubicBezTo>
                    <a:pt x="29608" y="63303"/>
                    <a:pt x="28551" y="60644"/>
                    <a:pt x="24118" y="49655"/>
                  </a:cubicBezTo>
                  <a:lnTo>
                    <a:pt x="12940" y="21118"/>
                  </a:lnTo>
                  <a:close/>
                  <a:moveTo>
                    <a:pt x="84919" y="11552"/>
                  </a:moveTo>
                  <a:cubicBezTo>
                    <a:pt x="84212" y="9249"/>
                    <a:pt x="83147" y="4818"/>
                    <a:pt x="83147" y="4286"/>
                  </a:cubicBezTo>
                  <a:cubicBezTo>
                    <a:pt x="83147" y="388"/>
                    <a:pt x="86341" y="-1383"/>
                    <a:pt x="89177" y="-1383"/>
                  </a:cubicBezTo>
                  <a:cubicBezTo>
                    <a:pt x="92363" y="-1383"/>
                    <a:pt x="95207" y="920"/>
                    <a:pt x="96088" y="2515"/>
                  </a:cubicBezTo>
                  <a:cubicBezTo>
                    <a:pt x="96978" y="4111"/>
                    <a:pt x="98392" y="9781"/>
                    <a:pt x="99282" y="13504"/>
                  </a:cubicBezTo>
                  <a:cubicBezTo>
                    <a:pt x="100172" y="16871"/>
                    <a:pt x="102118" y="25017"/>
                    <a:pt x="103183" y="29447"/>
                  </a:cubicBezTo>
                  <a:cubicBezTo>
                    <a:pt x="104247" y="33354"/>
                    <a:pt x="105311" y="37252"/>
                    <a:pt x="106193" y="41326"/>
                  </a:cubicBezTo>
                  <a:cubicBezTo>
                    <a:pt x="108148" y="48590"/>
                    <a:pt x="108505" y="50012"/>
                    <a:pt x="113645" y="57277"/>
                  </a:cubicBezTo>
                  <a:cubicBezTo>
                    <a:pt x="118610" y="64367"/>
                    <a:pt x="126944" y="73577"/>
                    <a:pt x="140242" y="73577"/>
                  </a:cubicBezTo>
                  <a:cubicBezTo>
                    <a:pt x="150522" y="73577"/>
                    <a:pt x="150704" y="64542"/>
                    <a:pt x="150704" y="61176"/>
                  </a:cubicBezTo>
                  <a:cubicBezTo>
                    <a:pt x="150704" y="50544"/>
                    <a:pt x="143078" y="30869"/>
                    <a:pt x="140242" y="23429"/>
                  </a:cubicBezTo>
                  <a:cubicBezTo>
                    <a:pt x="138287" y="18466"/>
                    <a:pt x="137581" y="16871"/>
                    <a:pt x="137581" y="13855"/>
                  </a:cubicBezTo>
                  <a:cubicBezTo>
                    <a:pt x="137581" y="4462"/>
                    <a:pt x="145382" y="-1383"/>
                    <a:pt x="154422" y="-1383"/>
                  </a:cubicBezTo>
                  <a:cubicBezTo>
                    <a:pt x="172153" y="-1383"/>
                    <a:pt x="179962" y="23072"/>
                    <a:pt x="179962" y="25732"/>
                  </a:cubicBezTo>
                  <a:cubicBezTo>
                    <a:pt x="179962" y="28035"/>
                    <a:pt x="177651" y="28035"/>
                    <a:pt x="177118" y="28035"/>
                  </a:cubicBezTo>
                  <a:cubicBezTo>
                    <a:pt x="174640" y="28035"/>
                    <a:pt x="174465" y="26971"/>
                    <a:pt x="173751" y="25017"/>
                  </a:cubicBezTo>
                  <a:cubicBezTo>
                    <a:pt x="169675" y="10844"/>
                    <a:pt x="162049" y="3579"/>
                    <a:pt x="154955" y="3579"/>
                  </a:cubicBezTo>
                  <a:cubicBezTo>
                    <a:pt x="151237" y="3579"/>
                    <a:pt x="150522" y="6057"/>
                    <a:pt x="150522" y="9781"/>
                  </a:cubicBezTo>
                  <a:cubicBezTo>
                    <a:pt x="150522" y="13855"/>
                    <a:pt x="151412" y="16156"/>
                    <a:pt x="154605" y="24136"/>
                  </a:cubicBezTo>
                  <a:cubicBezTo>
                    <a:pt x="156734" y="29630"/>
                    <a:pt x="164003" y="48416"/>
                    <a:pt x="164003" y="58341"/>
                  </a:cubicBezTo>
                  <a:cubicBezTo>
                    <a:pt x="164003" y="75531"/>
                    <a:pt x="150347" y="78540"/>
                    <a:pt x="140949" y="78540"/>
                  </a:cubicBezTo>
                  <a:cubicBezTo>
                    <a:pt x="126236" y="78540"/>
                    <a:pt x="116306" y="69505"/>
                    <a:pt x="110983" y="62415"/>
                  </a:cubicBezTo>
                  <a:cubicBezTo>
                    <a:pt x="109744" y="74641"/>
                    <a:pt x="99282" y="78540"/>
                    <a:pt x="92013" y="78540"/>
                  </a:cubicBezTo>
                  <a:cubicBezTo>
                    <a:pt x="84387" y="78540"/>
                    <a:pt x="80311" y="73045"/>
                    <a:pt x="78007" y="68973"/>
                  </a:cubicBezTo>
                  <a:cubicBezTo>
                    <a:pt x="74107" y="62415"/>
                    <a:pt x="71620" y="52315"/>
                    <a:pt x="71620" y="51425"/>
                  </a:cubicBezTo>
                  <a:cubicBezTo>
                    <a:pt x="71620" y="49123"/>
                    <a:pt x="74107" y="49123"/>
                    <a:pt x="74631" y="49123"/>
                  </a:cubicBezTo>
                  <a:cubicBezTo>
                    <a:pt x="77117" y="49123"/>
                    <a:pt x="77293" y="49655"/>
                    <a:pt x="78539" y="54442"/>
                  </a:cubicBezTo>
                  <a:cubicBezTo>
                    <a:pt x="81193" y="64891"/>
                    <a:pt x="84561" y="73577"/>
                    <a:pt x="91480" y="73577"/>
                  </a:cubicBezTo>
                  <a:cubicBezTo>
                    <a:pt x="96088" y="73577"/>
                    <a:pt x="97328" y="69679"/>
                    <a:pt x="97328" y="64891"/>
                  </a:cubicBezTo>
                  <a:cubicBezTo>
                    <a:pt x="97328" y="61525"/>
                    <a:pt x="95739" y="54974"/>
                    <a:pt x="94491" y="50187"/>
                  </a:cubicBezTo>
                  <a:cubicBezTo>
                    <a:pt x="93252" y="45398"/>
                    <a:pt x="91480" y="38133"/>
                    <a:pt x="90591" y="34236"/>
                  </a:cubicBezTo>
                  <a:lnTo>
                    <a:pt x="84919" y="11552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2496" name="任意多边形: 形状 2495">
              <a:extLst>
                <a:ext uri="{FF2B5EF4-FFF2-40B4-BE49-F238E27FC236}">
                  <a16:creationId xmlns:a16="http://schemas.microsoft.com/office/drawing/2014/main" id="{80AB9F39-BCC6-62B8-7021-C109DE74189C}"/>
                </a:ext>
              </a:extLst>
            </p:cNvPr>
            <p:cNvSpPr/>
            <p:nvPr>
              <p:custDataLst>
                <p:tags r:id="rId157"/>
              </p:custDataLst>
            </p:nvPr>
          </p:nvSpPr>
          <p:spPr>
            <a:xfrm flipV="1">
              <a:off x="9192250" y="-13324168"/>
              <a:ext cx="53726" cy="119263"/>
            </a:xfrm>
            <a:custGeom>
              <a:avLst/>
              <a:gdLst>
                <a:gd name="connsiteX0" fmla="*/ 49119 w 53726"/>
                <a:gd name="connsiteY0" fmla="*/ 111160 h 119263"/>
                <a:gd name="connsiteX1" fmla="*/ 42024 w 53726"/>
                <a:gd name="connsiteY1" fmla="*/ 117894 h 119263"/>
                <a:gd name="connsiteX2" fmla="*/ 32094 w 53726"/>
                <a:gd name="connsiteY2" fmla="*/ 108152 h 119263"/>
                <a:gd name="connsiteX3" fmla="*/ 39188 w 53726"/>
                <a:gd name="connsiteY3" fmla="*/ 101411 h 119263"/>
                <a:gd name="connsiteX4" fmla="*/ 49119 w 53726"/>
                <a:gd name="connsiteY4" fmla="*/ 111160 h 119263"/>
                <a:gd name="connsiteX5" fmla="*/ 12940 w 53726"/>
                <a:gd name="connsiteY5" fmla="*/ 21131 h 119263"/>
                <a:gd name="connsiteX6" fmla="*/ 11351 w 53726"/>
                <a:gd name="connsiteY6" fmla="*/ 13691 h 119263"/>
                <a:gd name="connsiteX7" fmla="*/ 28193 w 53726"/>
                <a:gd name="connsiteY7" fmla="*/ -1370 h 119263"/>
                <a:gd name="connsiteX8" fmla="*/ 53726 w 53726"/>
                <a:gd name="connsiteY8" fmla="*/ 25743 h 119263"/>
                <a:gd name="connsiteX9" fmla="*/ 50890 w 53726"/>
                <a:gd name="connsiteY9" fmla="*/ 28046 h 119263"/>
                <a:gd name="connsiteX10" fmla="*/ 47521 w 53726"/>
                <a:gd name="connsiteY10" fmla="*/ 25030 h 119263"/>
                <a:gd name="connsiteX11" fmla="*/ 28725 w 53726"/>
                <a:gd name="connsiteY11" fmla="*/ 3592 h 119263"/>
                <a:gd name="connsiteX12" fmla="*/ 24293 w 53726"/>
                <a:gd name="connsiteY12" fmla="*/ 9792 h 119263"/>
                <a:gd name="connsiteX13" fmla="*/ 27129 w 53726"/>
                <a:gd name="connsiteY13" fmla="*/ 21131 h 119263"/>
                <a:gd name="connsiteX14" fmla="*/ 32801 w 53726"/>
                <a:gd name="connsiteY14" fmla="*/ 35311 h 119263"/>
                <a:gd name="connsiteX15" fmla="*/ 41492 w 53726"/>
                <a:gd name="connsiteY15" fmla="*/ 57821 h 119263"/>
                <a:gd name="connsiteX16" fmla="*/ 42556 w 53726"/>
                <a:gd name="connsiteY16" fmla="*/ 63490 h 119263"/>
                <a:gd name="connsiteX17" fmla="*/ 25707 w 53726"/>
                <a:gd name="connsiteY17" fmla="*/ 78553 h 119263"/>
                <a:gd name="connsiteX18" fmla="*/ 0 w 53726"/>
                <a:gd name="connsiteY18" fmla="*/ 51438 h 119263"/>
                <a:gd name="connsiteX19" fmla="*/ 3010 w 53726"/>
                <a:gd name="connsiteY19" fmla="*/ 49135 h 119263"/>
                <a:gd name="connsiteX20" fmla="*/ 6204 w 53726"/>
                <a:gd name="connsiteY20" fmla="*/ 51970 h 119263"/>
                <a:gd name="connsiteX21" fmla="*/ 25175 w 53726"/>
                <a:gd name="connsiteY21" fmla="*/ 73590 h 119263"/>
                <a:gd name="connsiteX22" fmla="*/ 29608 w 53726"/>
                <a:gd name="connsiteY22" fmla="*/ 67389 h 119263"/>
                <a:gd name="connsiteX23" fmla="*/ 24118 w 53726"/>
                <a:gd name="connsiteY23" fmla="*/ 49667 h 119263"/>
                <a:gd name="connsiteX24" fmla="*/ 12940 w 53726"/>
                <a:gd name="connsiteY24" fmla="*/ 21131 h 119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3726" h="119263">
                  <a:moveTo>
                    <a:pt x="49119" y="111160"/>
                  </a:moveTo>
                  <a:cubicBezTo>
                    <a:pt x="49119" y="113995"/>
                    <a:pt x="46989" y="117894"/>
                    <a:pt x="42024" y="117894"/>
                  </a:cubicBezTo>
                  <a:cubicBezTo>
                    <a:pt x="37234" y="117894"/>
                    <a:pt x="32094" y="113290"/>
                    <a:pt x="32094" y="108152"/>
                  </a:cubicBezTo>
                  <a:cubicBezTo>
                    <a:pt x="32094" y="105134"/>
                    <a:pt x="34398" y="101411"/>
                    <a:pt x="39188" y="101411"/>
                  </a:cubicBezTo>
                  <a:cubicBezTo>
                    <a:pt x="44328" y="101411"/>
                    <a:pt x="49119" y="106373"/>
                    <a:pt x="49119" y="111160"/>
                  </a:cubicBezTo>
                  <a:close/>
                  <a:moveTo>
                    <a:pt x="12940" y="21131"/>
                  </a:moveTo>
                  <a:cubicBezTo>
                    <a:pt x="12234" y="18829"/>
                    <a:pt x="11351" y="16701"/>
                    <a:pt x="11351" y="13691"/>
                  </a:cubicBezTo>
                  <a:cubicBezTo>
                    <a:pt x="11351" y="5362"/>
                    <a:pt x="18438" y="-1370"/>
                    <a:pt x="28193" y="-1370"/>
                  </a:cubicBezTo>
                  <a:cubicBezTo>
                    <a:pt x="45925" y="-1370"/>
                    <a:pt x="53726" y="23084"/>
                    <a:pt x="53726" y="25743"/>
                  </a:cubicBezTo>
                  <a:cubicBezTo>
                    <a:pt x="53726" y="28046"/>
                    <a:pt x="51422" y="28046"/>
                    <a:pt x="50890" y="28046"/>
                  </a:cubicBezTo>
                  <a:cubicBezTo>
                    <a:pt x="48404" y="28046"/>
                    <a:pt x="48229" y="26982"/>
                    <a:pt x="47521" y="25030"/>
                  </a:cubicBezTo>
                  <a:cubicBezTo>
                    <a:pt x="43438" y="10856"/>
                    <a:pt x="35637" y="3592"/>
                    <a:pt x="28725" y="3592"/>
                  </a:cubicBezTo>
                  <a:cubicBezTo>
                    <a:pt x="25175" y="3592"/>
                    <a:pt x="24293" y="5894"/>
                    <a:pt x="24293" y="9792"/>
                  </a:cubicBezTo>
                  <a:cubicBezTo>
                    <a:pt x="24293" y="13866"/>
                    <a:pt x="25532" y="17233"/>
                    <a:pt x="27129" y="21131"/>
                  </a:cubicBezTo>
                  <a:cubicBezTo>
                    <a:pt x="28901" y="25919"/>
                    <a:pt x="30855" y="30706"/>
                    <a:pt x="32801" y="35311"/>
                  </a:cubicBezTo>
                  <a:cubicBezTo>
                    <a:pt x="34398" y="39567"/>
                    <a:pt x="40785" y="55693"/>
                    <a:pt x="41492" y="57821"/>
                  </a:cubicBezTo>
                  <a:cubicBezTo>
                    <a:pt x="42024" y="59592"/>
                    <a:pt x="42556" y="61719"/>
                    <a:pt x="42556" y="63490"/>
                  </a:cubicBezTo>
                  <a:cubicBezTo>
                    <a:pt x="42556" y="71819"/>
                    <a:pt x="35462" y="78553"/>
                    <a:pt x="25707" y="78553"/>
                  </a:cubicBezTo>
                  <a:cubicBezTo>
                    <a:pt x="8158" y="78553"/>
                    <a:pt x="0" y="54454"/>
                    <a:pt x="0" y="51438"/>
                  </a:cubicBezTo>
                  <a:cubicBezTo>
                    <a:pt x="0" y="49135"/>
                    <a:pt x="2486" y="49135"/>
                    <a:pt x="3010" y="49135"/>
                  </a:cubicBezTo>
                  <a:cubicBezTo>
                    <a:pt x="5497" y="49135"/>
                    <a:pt x="5672" y="50023"/>
                    <a:pt x="6204" y="51970"/>
                  </a:cubicBezTo>
                  <a:cubicBezTo>
                    <a:pt x="10819" y="67214"/>
                    <a:pt x="18621" y="73590"/>
                    <a:pt x="25175" y="73590"/>
                  </a:cubicBezTo>
                  <a:cubicBezTo>
                    <a:pt x="28019" y="73590"/>
                    <a:pt x="29608" y="72176"/>
                    <a:pt x="29608" y="67389"/>
                  </a:cubicBezTo>
                  <a:cubicBezTo>
                    <a:pt x="29608" y="63315"/>
                    <a:pt x="28551" y="60655"/>
                    <a:pt x="24118" y="49667"/>
                  </a:cubicBezTo>
                  <a:lnTo>
                    <a:pt x="12940" y="21131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2497" name="任意多边形: 形状 2496">
              <a:extLst>
                <a:ext uri="{FF2B5EF4-FFF2-40B4-BE49-F238E27FC236}">
                  <a16:creationId xmlns:a16="http://schemas.microsoft.com/office/drawing/2014/main" id="{05636745-4B14-C810-4657-EC46066AF8D0}"/>
                </a:ext>
              </a:extLst>
            </p:cNvPr>
            <p:cNvSpPr/>
            <p:nvPr>
              <p:custDataLst>
                <p:tags r:id="rId158"/>
              </p:custDataLst>
            </p:nvPr>
          </p:nvSpPr>
          <p:spPr>
            <a:xfrm flipV="1">
              <a:off x="9415212" y="-13296081"/>
              <a:ext cx="29631" cy="75675"/>
            </a:xfrm>
            <a:custGeom>
              <a:avLst/>
              <a:gdLst>
                <a:gd name="connsiteX0" fmla="*/ 29632 w 29631"/>
                <a:gd name="connsiteY0" fmla="*/ 47730 h 75675"/>
                <a:gd name="connsiteX1" fmla="*/ 13426 w 29631"/>
                <a:gd name="connsiteY1" fmla="*/ 74306 h 75675"/>
                <a:gd name="connsiteX2" fmla="*/ 0 w 29631"/>
                <a:gd name="connsiteY2" fmla="*/ 60887 h 75675"/>
                <a:gd name="connsiteX3" fmla="*/ 13426 w 29631"/>
                <a:gd name="connsiteY3" fmla="*/ 47478 h 75675"/>
                <a:gd name="connsiteX4" fmla="*/ 22283 w 29631"/>
                <a:gd name="connsiteY4" fmla="*/ 50764 h 75675"/>
                <a:gd name="connsiteX5" fmla="*/ 23555 w 29631"/>
                <a:gd name="connsiteY5" fmla="*/ 51527 h 75675"/>
                <a:gd name="connsiteX6" fmla="*/ 24063 w 29631"/>
                <a:gd name="connsiteY6" fmla="*/ 47730 h 75675"/>
                <a:gd name="connsiteX7" fmla="*/ 6840 w 29631"/>
                <a:gd name="connsiteY7" fmla="*/ 5468 h 75675"/>
                <a:gd name="connsiteX8" fmla="*/ 4051 w 29631"/>
                <a:gd name="connsiteY8" fmla="*/ 1417 h 75675"/>
                <a:gd name="connsiteX9" fmla="*/ 6586 w 29631"/>
                <a:gd name="connsiteY9" fmla="*/ -1370 h 75675"/>
                <a:gd name="connsiteX10" fmla="*/ 29632 w 29631"/>
                <a:gd name="connsiteY10" fmla="*/ 47730 h 75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9631" h="75675">
                  <a:moveTo>
                    <a:pt x="29632" y="47730"/>
                  </a:moveTo>
                  <a:cubicBezTo>
                    <a:pt x="29632" y="64437"/>
                    <a:pt x="23300" y="74306"/>
                    <a:pt x="13426" y="74306"/>
                  </a:cubicBezTo>
                  <a:cubicBezTo>
                    <a:pt x="5068" y="74306"/>
                    <a:pt x="0" y="67977"/>
                    <a:pt x="0" y="60887"/>
                  </a:cubicBezTo>
                  <a:cubicBezTo>
                    <a:pt x="0" y="54059"/>
                    <a:pt x="5068" y="47478"/>
                    <a:pt x="13426" y="47478"/>
                  </a:cubicBezTo>
                  <a:cubicBezTo>
                    <a:pt x="16460" y="47478"/>
                    <a:pt x="19757" y="48493"/>
                    <a:pt x="22283" y="50764"/>
                  </a:cubicBezTo>
                  <a:cubicBezTo>
                    <a:pt x="23046" y="51272"/>
                    <a:pt x="23300" y="51527"/>
                    <a:pt x="23555" y="51527"/>
                  </a:cubicBezTo>
                  <a:cubicBezTo>
                    <a:pt x="23808" y="51527"/>
                    <a:pt x="24063" y="51272"/>
                    <a:pt x="24063" y="47730"/>
                  </a:cubicBezTo>
                  <a:cubicBezTo>
                    <a:pt x="24063" y="29000"/>
                    <a:pt x="15197" y="13820"/>
                    <a:pt x="6840" y="5468"/>
                  </a:cubicBezTo>
                  <a:cubicBezTo>
                    <a:pt x="4051" y="2681"/>
                    <a:pt x="4051" y="2172"/>
                    <a:pt x="4051" y="1417"/>
                  </a:cubicBezTo>
                  <a:cubicBezTo>
                    <a:pt x="4051" y="-360"/>
                    <a:pt x="5323" y="-1370"/>
                    <a:pt x="6586" y="-1370"/>
                  </a:cubicBezTo>
                  <a:cubicBezTo>
                    <a:pt x="9374" y="-1370"/>
                    <a:pt x="29632" y="18116"/>
                    <a:pt x="29632" y="47730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2498" name="任意多边形: 形状 2497">
              <a:extLst>
                <a:ext uri="{FF2B5EF4-FFF2-40B4-BE49-F238E27FC236}">
                  <a16:creationId xmlns:a16="http://schemas.microsoft.com/office/drawing/2014/main" id="{50E05679-B1B7-8206-0397-01CB437E3D3D}"/>
                </a:ext>
              </a:extLst>
            </p:cNvPr>
            <p:cNvSpPr/>
            <p:nvPr>
              <p:custDataLst>
                <p:tags r:id="rId159"/>
              </p:custDataLst>
            </p:nvPr>
          </p:nvSpPr>
          <p:spPr>
            <a:xfrm flipV="1">
              <a:off x="9515878" y="-13442874"/>
              <a:ext cx="207898" cy="173620"/>
            </a:xfrm>
            <a:custGeom>
              <a:avLst/>
              <a:gdLst>
                <a:gd name="connsiteX0" fmla="*/ 180555 w 207898"/>
                <a:gd name="connsiteY0" fmla="*/ 160349 h 173620"/>
                <a:gd name="connsiteX1" fmla="*/ 207899 w 207898"/>
                <a:gd name="connsiteY1" fmla="*/ 160349 h 173620"/>
                <a:gd name="connsiteX2" fmla="*/ 207899 w 207898"/>
                <a:gd name="connsiteY2" fmla="*/ 172244 h 173620"/>
                <a:gd name="connsiteX3" fmla="*/ 162570 w 207898"/>
                <a:gd name="connsiteY3" fmla="*/ 171481 h 173620"/>
                <a:gd name="connsiteX4" fmla="*/ 117248 w 207898"/>
                <a:gd name="connsiteY4" fmla="*/ 172244 h 173620"/>
                <a:gd name="connsiteX5" fmla="*/ 117248 w 207898"/>
                <a:gd name="connsiteY5" fmla="*/ 160349 h 173620"/>
                <a:gd name="connsiteX6" fmla="*/ 144592 w 207898"/>
                <a:gd name="connsiteY6" fmla="*/ 160349 h 173620"/>
                <a:gd name="connsiteX7" fmla="*/ 144592 w 207898"/>
                <a:gd name="connsiteY7" fmla="*/ 94797 h 173620"/>
                <a:gd name="connsiteX8" fmla="*/ 63307 w 207898"/>
                <a:gd name="connsiteY8" fmla="*/ 94797 h 173620"/>
                <a:gd name="connsiteX9" fmla="*/ 63307 w 207898"/>
                <a:gd name="connsiteY9" fmla="*/ 160349 h 173620"/>
                <a:gd name="connsiteX10" fmla="*/ 90659 w 207898"/>
                <a:gd name="connsiteY10" fmla="*/ 160349 h 173620"/>
                <a:gd name="connsiteX11" fmla="*/ 90659 w 207898"/>
                <a:gd name="connsiteY11" fmla="*/ 172244 h 173620"/>
                <a:gd name="connsiteX12" fmla="*/ 45330 w 207898"/>
                <a:gd name="connsiteY12" fmla="*/ 171481 h 173620"/>
                <a:gd name="connsiteX13" fmla="*/ 0 w 207898"/>
                <a:gd name="connsiteY13" fmla="*/ 172244 h 173620"/>
                <a:gd name="connsiteX14" fmla="*/ 0 w 207898"/>
                <a:gd name="connsiteY14" fmla="*/ 160349 h 173620"/>
                <a:gd name="connsiteX15" fmla="*/ 27352 w 207898"/>
                <a:gd name="connsiteY15" fmla="*/ 160349 h 173620"/>
                <a:gd name="connsiteX16" fmla="*/ 27352 w 207898"/>
                <a:gd name="connsiteY16" fmla="*/ 10515 h 173620"/>
                <a:gd name="connsiteX17" fmla="*/ 0 w 207898"/>
                <a:gd name="connsiteY17" fmla="*/ 10515 h 173620"/>
                <a:gd name="connsiteX18" fmla="*/ 0 w 207898"/>
                <a:gd name="connsiteY18" fmla="*/ -1377 h 173620"/>
                <a:gd name="connsiteX19" fmla="*/ 45330 w 207898"/>
                <a:gd name="connsiteY19" fmla="*/ -616 h 173620"/>
                <a:gd name="connsiteX20" fmla="*/ 90659 w 207898"/>
                <a:gd name="connsiteY20" fmla="*/ -1377 h 173620"/>
                <a:gd name="connsiteX21" fmla="*/ 90659 w 207898"/>
                <a:gd name="connsiteY21" fmla="*/ 10515 h 173620"/>
                <a:gd name="connsiteX22" fmla="*/ 63307 w 207898"/>
                <a:gd name="connsiteY22" fmla="*/ 10515 h 173620"/>
                <a:gd name="connsiteX23" fmla="*/ 63307 w 207898"/>
                <a:gd name="connsiteY23" fmla="*/ 82903 h 173620"/>
                <a:gd name="connsiteX24" fmla="*/ 144592 w 207898"/>
                <a:gd name="connsiteY24" fmla="*/ 82903 h 173620"/>
                <a:gd name="connsiteX25" fmla="*/ 144592 w 207898"/>
                <a:gd name="connsiteY25" fmla="*/ 10515 h 173620"/>
                <a:gd name="connsiteX26" fmla="*/ 117248 w 207898"/>
                <a:gd name="connsiteY26" fmla="*/ 10515 h 173620"/>
                <a:gd name="connsiteX27" fmla="*/ 117248 w 207898"/>
                <a:gd name="connsiteY27" fmla="*/ -1377 h 173620"/>
                <a:gd name="connsiteX28" fmla="*/ 162570 w 207898"/>
                <a:gd name="connsiteY28" fmla="*/ -616 h 173620"/>
                <a:gd name="connsiteX29" fmla="*/ 207899 w 207898"/>
                <a:gd name="connsiteY29" fmla="*/ -1377 h 173620"/>
                <a:gd name="connsiteX30" fmla="*/ 207899 w 207898"/>
                <a:gd name="connsiteY30" fmla="*/ 10515 h 173620"/>
                <a:gd name="connsiteX31" fmla="*/ 180555 w 207898"/>
                <a:gd name="connsiteY31" fmla="*/ 10515 h 173620"/>
                <a:gd name="connsiteX32" fmla="*/ 180555 w 207898"/>
                <a:gd name="connsiteY32" fmla="*/ 160349 h 173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07898" h="173620">
                  <a:moveTo>
                    <a:pt x="180555" y="160349"/>
                  </a:moveTo>
                  <a:lnTo>
                    <a:pt x="207899" y="160349"/>
                  </a:lnTo>
                  <a:lnTo>
                    <a:pt x="207899" y="172244"/>
                  </a:lnTo>
                  <a:cubicBezTo>
                    <a:pt x="198278" y="171481"/>
                    <a:pt x="173461" y="171481"/>
                    <a:pt x="162570" y="171481"/>
                  </a:cubicBezTo>
                  <a:cubicBezTo>
                    <a:pt x="151686" y="171481"/>
                    <a:pt x="126868" y="171481"/>
                    <a:pt x="117248" y="172244"/>
                  </a:cubicBezTo>
                  <a:lnTo>
                    <a:pt x="117248" y="160349"/>
                  </a:lnTo>
                  <a:lnTo>
                    <a:pt x="144592" y="160349"/>
                  </a:lnTo>
                  <a:lnTo>
                    <a:pt x="144592" y="94797"/>
                  </a:lnTo>
                  <a:lnTo>
                    <a:pt x="63307" y="94797"/>
                  </a:lnTo>
                  <a:lnTo>
                    <a:pt x="63307" y="160349"/>
                  </a:lnTo>
                  <a:lnTo>
                    <a:pt x="90659" y="160349"/>
                  </a:lnTo>
                  <a:lnTo>
                    <a:pt x="90659" y="172244"/>
                  </a:lnTo>
                  <a:cubicBezTo>
                    <a:pt x="81030" y="171481"/>
                    <a:pt x="56221" y="171481"/>
                    <a:pt x="45330" y="171481"/>
                  </a:cubicBezTo>
                  <a:cubicBezTo>
                    <a:pt x="34438" y="171481"/>
                    <a:pt x="9621" y="171481"/>
                    <a:pt x="0" y="172244"/>
                  </a:cubicBezTo>
                  <a:lnTo>
                    <a:pt x="0" y="160349"/>
                  </a:lnTo>
                  <a:lnTo>
                    <a:pt x="27352" y="160349"/>
                  </a:lnTo>
                  <a:lnTo>
                    <a:pt x="27352" y="10515"/>
                  </a:lnTo>
                  <a:lnTo>
                    <a:pt x="0" y="10515"/>
                  </a:lnTo>
                  <a:lnTo>
                    <a:pt x="0" y="-1377"/>
                  </a:lnTo>
                  <a:cubicBezTo>
                    <a:pt x="9621" y="-616"/>
                    <a:pt x="34438" y="-616"/>
                    <a:pt x="45330" y="-616"/>
                  </a:cubicBezTo>
                  <a:cubicBezTo>
                    <a:pt x="56221" y="-616"/>
                    <a:pt x="81030" y="-616"/>
                    <a:pt x="90659" y="-1377"/>
                  </a:cubicBezTo>
                  <a:lnTo>
                    <a:pt x="90659" y="10515"/>
                  </a:lnTo>
                  <a:lnTo>
                    <a:pt x="63307" y="10515"/>
                  </a:lnTo>
                  <a:lnTo>
                    <a:pt x="63307" y="82903"/>
                  </a:lnTo>
                  <a:lnTo>
                    <a:pt x="144592" y="82903"/>
                  </a:lnTo>
                  <a:lnTo>
                    <a:pt x="144592" y="10515"/>
                  </a:lnTo>
                  <a:lnTo>
                    <a:pt x="117248" y="10515"/>
                  </a:lnTo>
                  <a:lnTo>
                    <a:pt x="117248" y="-1377"/>
                  </a:lnTo>
                  <a:cubicBezTo>
                    <a:pt x="126868" y="-616"/>
                    <a:pt x="151686" y="-616"/>
                    <a:pt x="162570" y="-616"/>
                  </a:cubicBezTo>
                  <a:cubicBezTo>
                    <a:pt x="173461" y="-616"/>
                    <a:pt x="198278" y="-616"/>
                    <a:pt x="207899" y="-1377"/>
                  </a:cubicBezTo>
                  <a:lnTo>
                    <a:pt x="207899" y="10515"/>
                  </a:lnTo>
                  <a:lnTo>
                    <a:pt x="180555" y="10515"/>
                  </a:lnTo>
                  <a:lnTo>
                    <a:pt x="180555" y="160349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2499" name="任意多边形: 形状 2498">
              <a:extLst>
                <a:ext uri="{FF2B5EF4-FFF2-40B4-BE49-F238E27FC236}">
                  <a16:creationId xmlns:a16="http://schemas.microsoft.com/office/drawing/2014/main" id="{0DDDCD30-5D63-B083-2DF5-63600F993418}"/>
                </a:ext>
              </a:extLst>
            </p:cNvPr>
            <p:cNvSpPr/>
            <p:nvPr>
              <p:custDataLst>
                <p:tags r:id="rId160"/>
              </p:custDataLst>
            </p:nvPr>
          </p:nvSpPr>
          <p:spPr>
            <a:xfrm flipV="1">
              <a:off x="9742264" y="-13491248"/>
              <a:ext cx="179963" cy="119265"/>
            </a:xfrm>
            <a:custGeom>
              <a:avLst/>
              <a:gdLst>
                <a:gd name="connsiteX0" fmla="*/ 49119 w 179963"/>
                <a:gd name="connsiteY0" fmla="*/ 111149 h 119265"/>
                <a:gd name="connsiteX1" fmla="*/ 42024 w 179963"/>
                <a:gd name="connsiteY1" fmla="*/ 117882 h 119265"/>
                <a:gd name="connsiteX2" fmla="*/ 32095 w 179963"/>
                <a:gd name="connsiteY2" fmla="*/ 108139 h 119265"/>
                <a:gd name="connsiteX3" fmla="*/ 39189 w 179963"/>
                <a:gd name="connsiteY3" fmla="*/ 101399 h 119265"/>
                <a:gd name="connsiteX4" fmla="*/ 49119 w 179963"/>
                <a:gd name="connsiteY4" fmla="*/ 111149 h 119265"/>
                <a:gd name="connsiteX5" fmla="*/ 12941 w 179963"/>
                <a:gd name="connsiteY5" fmla="*/ 21118 h 119265"/>
                <a:gd name="connsiteX6" fmla="*/ 11352 w 179963"/>
                <a:gd name="connsiteY6" fmla="*/ 13679 h 119265"/>
                <a:gd name="connsiteX7" fmla="*/ 28194 w 179963"/>
                <a:gd name="connsiteY7" fmla="*/ -1383 h 119265"/>
                <a:gd name="connsiteX8" fmla="*/ 53726 w 179963"/>
                <a:gd name="connsiteY8" fmla="*/ 25732 h 119265"/>
                <a:gd name="connsiteX9" fmla="*/ 50890 w 179963"/>
                <a:gd name="connsiteY9" fmla="*/ 28035 h 119265"/>
                <a:gd name="connsiteX10" fmla="*/ 47522 w 179963"/>
                <a:gd name="connsiteY10" fmla="*/ 25017 h 119265"/>
                <a:gd name="connsiteX11" fmla="*/ 28726 w 179963"/>
                <a:gd name="connsiteY11" fmla="*/ 3579 h 119265"/>
                <a:gd name="connsiteX12" fmla="*/ 24293 w 179963"/>
                <a:gd name="connsiteY12" fmla="*/ 9781 h 119265"/>
                <a:gd name="connsiteX13" fmla="*/ 27129 w 179963"/>
                <a:gd name="connsiteY13" fmla="*/ 21118 h 119265"/>
                <a:gd name="connsiteX14" fmla="*/ 32801 w 179963"/>
                <a:gd name="connsiteY14" fmla="*/ 35300 h 119265"/>
                <a:gd name="connsiteX15" fmla="*/ 41492 w 179963"/>
                <a:gd name="connsiteY15" fmla="*/ 57809 h 119265"/>
                <a:gd name="connsiteX16" fmla="*/ 42557 w 179963"/>
                <a:gd name="connsiteY16" fmla="*/ 63479 h 119265"/>
                <a:gd name="connsiteX17" fmla="*/ 25708 w 179963"/>
                <a:gd name="connsiteY17" fmla="*/ 78540 h 119265"/>
                <a:gd name="connsiteX18" fmla="*/ 0 w 179963"/>
                <a:gd name="connsiteY18" fmla="*/ 51425 h 119265"/>
                <a:gd name="connsiteX19" fmla="*/ 3011 w 179963"/>
                <a:gd name="connsiteY19" fmla="*/ 49123 h 119265"/>
                <a:gd name="connsiteX20" fmla="*/ 6204 w 179963"/>
                <a:gd name="connsiteY20" fmla="*/ 51957 h 119265"/>
                <a:gd name="connsiteX21" fmla="*/ 25175 w 179963"/>
                <a:gd name="connsiteY21" fmla="*/ 73577 h 119265"/>
                <a:gd name="connsiteX22" fmla="*/ 29608 w 179963"/>
                <a:gd name="connsiteY22" fmla="*/ 67376 h 119265"/>
                <a:gd name="connsiteX23" fmla="*/ 24119 w 179963"/>
                <a:gd name="connsiteY23" fmla="*/ 49655 h 119265"/>
                <a:gd name="connsiteX24" fmla="*/ 12941 w 179963"/>
                <a:gd name="connsiteY24" fmla="*/ 21118 h 119265"/>
                <a:gd name="connsiteX25" fmla="*/ 84919 w 179963"/>
                <a:gd name="connsiteY25" fmla="*/ 11552 h 119265"/>
                <a:gd name="connsiteX26" fmla="*/ 83148 w 179963"/>
                <a:gd name="connsiteY26" fmla="*/ 4286 h 119265"/>
                <a:gd name="connsiteX27" fmla="*/ 89177 w 179963"/>
                <a:gd name="connsiteY27" fmla="*/ -1383 h 119265"/>
                <a:gd name="connsiteX28" fmla="*/ 96089 w 179963"/>
                <a:gd name="connsiteY28" fmla="*/ 2515 h 119265"/>
                <a:gd name="connsiteX29" fmla="*/ 99282 w 179963"/>
                <a:gd name="connsiteY29" fmla="*/ 13504 h 119265"/>
                <a:gd name="connsiteX30" fmla="*/ 103183 w 179963"/>
                <a:gd name="connsiteY30" fmla="*/ 29447 h 119265"/>
                <a:gd name="connsiteX31" fmla="*/ 106193 w 179963"/>
                <a:gd name="connsiteY31" fmla="*/ 41326 h 119265"/>
                <a:gd name="connsiteX32" fmla="*/ 113645 w 179963"/>
                <a:gd name="connsiteY32" fmla="*/ 57277 h 119265"/>
                <a:gd name="connsiteX33" fmla="*/ 140242 w 179963"/>
                <a:gd name="connsiteY33" fmla="*/ 73577 h 119265"/>
                <a:gd name="connsiteX34" fmla="*/ 150705 w 179963"/>
                <a:gd name="connsiteY34" fmla="*/ 61176 h 119265"/>
                <a:gd name="connsiteX35" fmla="*/ 140242 w 179963"/>
                <a:gd name="connsiteY35" fmla="*/ 23429 h 119265"/>
                <a:gd name="connsiteX36" fmla="*/ 137581 w 179963"/>
                <a:gd name="connsiteY36" fmla="*/ 13855 h 119265"/>
                <a:gd name="connsiteX37" fmla="*/ 154422 w 179963"/>
                <a:gd name="connsiteY37" fmla="*/ -1383 h 119265"/>
                <a:gd name="connsiteX38" fmla="*/ 179963 w 179963"/>
                <a:gd name="connsiteY38" fmla="*/ 25732 h 119265"/>
                <a:gd name="connsiteX39" fmla="*/ 177119 w 179963"/>
                <a:gd name="connsiteY39" fmla="*/ 28035 h 119265"/>
                <a:gd name="connsiteX40" fmla="*/ 173751 w 179963"/>
                <a:gd name="connsiteY40" fmla="*/ 25017 h 119265"/>
                <a:gd name="connsiteX41" fmla="*/ 154955 w 179963"/>
                <a:gd name="connsiteY41" fmla="*/ 3579 h 119265"/>
                <a:gd name="connsiteX42" fmla="*/ 150522 w 179963"/>
                <a:gd name="connsiteY42" fmla="*/ 9781 h 119265"/>
                <a:gd name="connsiteX43" fmla="*/ 154606 w 179963"/>
                <a:gd name="connsiteY43" fmla="*/ 24136 h 119265"/>
                <a:gd name="connsiteX44" fmla="*/ 164004 w 179963"/>
                <a:gd name="connsiteY44" fmla="*/ 58341 h 119265"/>
                <a:gd name="connsiteX45" fmla="*/ 140949 w 179963"/>
                <a:gd name="connsiteY45" fmla="*/ 78540 h 119265"/>
                <a:gd name="connsiteX46" fmla="*/ 110984 w 179963"/>
                <a:gd name="connsiteY46" fmla="*/ 62415 h 119265"/>
                <a:gd name="connsiteX47" fmla="*/ 92013 w 179963"/>
                <a:gd name="connsiteY47" fmla="*/ 78540 h 119265"/>
                <a:gd name="connsiteX48" fmla="*/ 78008 w 179963"/>
                <a:gd name="connsiteY48" fmla="*/ 68973 h 119265"/>
                <a:gd name="connsiteX49" fmla="*/ 71621 w 179963"/>
                <a:gd name="connsiteY49" fmla="*/ 51425 h 119265"/>
                <a:gd name="connsiteX50" fmla="*/ 74632 w 179963"/>
                <a:gd name="connsiteY50" fmla="*/ 49123 h 119265"/>
                <a:gd name="connsiteX51" fmla="*/ 78540 w 179963"/>
                <a:gd name="connsiteY51" fmla="*/ 54442 h 119265"/>
                <a:gd name="connsiteX52" fmla="*/ 91481 w 179963"/>
                <a:gd name="connsiteY52" fmla="*/ 73577 h 119265"/>
                <a:gd name="connsiteX53" fmla="*/ 97328 w 179963"/>
                <a:gd name="connsiteY53" fmla="*/ 64891 h 119265"/>
                <a:gd name="connsiteX54" fmla="*/ 94492 w 179963"/>
                <a:gd name="connsiteY54" fmla="*/ 50187 h 119265"/>
                <a:gd name="connsiteX55" fmla="*/ 90591 w 179963"/>
                <a:gd name="connsiteY55" fmla="*/ 34236 h 119265"/>
                <a:gd name="connsiteX56" fmla="*/ 84919 w 179963"/>
                <a:gd name="connsiteY56" fmla="*/ 11552 h 119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79963" h="119265">
                  <a:moveTo>
                    <a:pt x="49119" y="111149"/>
                  </a:moveTo>
                  <a:cubicBezTo>
                    <a:pt x="49119" y="113984"/>
                    <a:pt x="46989" y="117882"/>
                    <a:pt x="42024" y="117882"/>
                  </a:cubicBezTo>
                  <a:cubicBezTo>
                    <a:pt x="37234" y="117882"/>
                    <a:pt x="32095" y="113276"/>
                    <a:pt x="32095" y="108139"/>
                  </a:cubicBezTo>
                  <a:cubicBezTo>
                    <a:pt x="32095" y="105123"/>
                    <a:pt x="34398" y="101399"/>
                    <a:pt x="39189" y="101399"/>
                  </a:cubicBezTo>
                  <a:cubicBezTo>
                    <a:pt x="44328" y="101399"/>
                    <a:pt x="49119" y="106362"/>
                    <a:pt x="49119" y="111149"/>
                  </a:cubicBezTo>
                  <a:close/>
                  <a:moveTo>
                    <a:pt x="12941" y="21118"/>
                  </a:moveTo>
                  <a:cubicBezTo>
                    <a:pt x="12234" y="18817"/>
                    <a:pt x="11352" y="16688"/>
                    <a:pt x="11352" y="13679"/>
                  </a:cubicBezTo>
                  <a:cubicBezTo>
                    <a:pt x="11352" y="5350"/>
                    <a:pt x="18438" y="-1383"/>
                    <a:pt x="28194" y="-1383"/>
                  </a:cubicBezTo>
                  <a:cubicBezTo>
                    <a:pt x="45925" y="-1383"/>
                    <a:pt x="53726" y="23072"/>
                    <a:pt x="53726" y="25732"/>
                  </a:cubicBezTo>
                  <a:cubicBezTo>
                    <a:pt x="53726" y="28035"/>
                    <a:pt x="51422" y="28035"/>
                    <a:pt x="50890" y="28035"/>
                  </a:cubicBezTo>
                  <a:cubicBezTo>
                    <a:pt x="48404" y="28035"/>
                    <a:pt x="48229" y="26971"/>
                    <a:pt x="47522" y="25017"/>
                  </a:cubicBezTo>
                  <a:cubicBezTo>
                    <a:pt x="43438" y="10844"/>
                    <a:pt x="35638" y="3579"/>
                    <a:pt x="28726" y="3579"/>
                  </a:cubicBezTo>
                  <a:cubicBezTo>
                    <a:pt x="25175" y="3579"/>
                    <a:pt x="24293" y="5882"/>
                    <a:pt x="24293" y="9781"/>
                  </a:cubicBezTo>
                  <a:cubicBezTo>
                    <a:pt x="24293" y="13855"/>
                    <a:pt x="25532" y="17220"/>
                    <a:pt x="27129" y="21118"/>
                  </a:cubicBezTo>
                  <a:cubicBezTo>
                    <a:pt x="28901" y="25907"/>
                    <a:pt x="30855" y="30694"/>
                    <a:pt x="32801" y="35300"/>
                  </a:cubicBezTo>
                  <a:cubicBezTo>
                    <a:pt x="34398" y="39555"/>
                    <a:pt x="40785" y="55681"/>
                    <a:pt x="41492" y="57809"/>
                  </a:cubicBezTo>
                  <a:cubicBezTo>
                    <a:pt x="42024" y="59580"/>
                    <a:pt x="42557" y="61708"/>
                    <a:pt x="42557" y="63479"/>
                  </a:cubicBezTo>
                  <a:cubicBezTo>
                    <a:pt x="42557" y="71806"/>
                    <a:pt x="35462" y="78540"/>
                    <a:pt x="25708" y="78540"/>
                  </a:cubicBezTo>
                  <a:cubicBezTo>
                    <a:pt x="8158" y="78540"/>
                    <a:pt x="0" y="54442"/>
                    <a:pt x="0" y="51425"/>
                  </a:cubicBezTo>
                  <a:cubicBezTo>
                    <a:pt x="0" y="49123"/>
                    <a:pt x="2486" y="49123"/>
                    <a:pt x="3011" y="49123"/>
                  </a:cubicBezTo>
                  <a:cubicBezTo>
                    <a:pt x="5497" y="49123"/>
                    <a:pt x="5672" y="50012"/>
                    <a:pt x="6204" y="51957"/>
                  </a:cubicBezTo>
                  <a:cubicBezTo>
                    <a:pt x="10820" y="67202"/>
                    <a:pt x="18621" y="73577"/>
                    <a:pt x="25175" y="73577"/>
                  </a:cubicBezTo>
                  <a:cubicBezTo>
                    <a:pt x="28019" y="73577"/>
                    <a:pt x="29608" y="72164"/>
                    <a:pt x="29608" y="67376"/>
                  </a:cubicBezTo>
                  <a:cubicBezTo>
                    <a:pt x="29608" y="63303"/>
                    <a:pt x="28551" y="60644"/>
                    <a:pt x="24119" y="49655"/>
                  </a:cubicBezTo>
                  <a:lnTo>
                    <a:pt x="12941" y="21118"/>
                  </a:lnTo>
                  <a:close/>
                  <a:moveTo>
                    <a:pt x="84919" y="11552"/>
                  </a:moveTo>
                  <a:cubicBezTo>
                    <a:pt x="84212" y="9249"/>
                    <a:pt x="83148" y="4818"/>
                    <a:pt x="83148" y="4286"/>
                  </a:cubicBezTo>
                  <a:cubicBezTo>
                    <a:pt x="83148" y="388"/>
                    <a:pt x="86341" y="-1383"/>
                    <a:pt x="89177" y="-1383"/>
                  </a:cubicBezTo>
                  <a:cubicBezTo>
                    <a:pt x="92363" y="-1383"/>
                    <a:pt x="95207" y="920"/>
                    <a:pt x="96089" y="2515"/>
                  </a:cubicBezTo>
                  <a:cubicBezTo>
                    <a:pt x="96979" y="4111"/>
                    <a:pt x="98392" y="9781"/>
                    <a:pt x="99282" y="13504"/>
                  </a:cubicBezTo>
                  <a:cubicBezTo>
                    <a:pt x="100172" y="16871"/>
                    <a:pt x="102118" y="25017"/>
                    <a:pt x="103183" y="29447"/>
                  </a:cubicBezTo>
                  <a:cubicBezTo>
                    <a:pt x="104247" y="33354"/>
                    <a:pt x="105311" y="37252"/>
                    <a:pt x="106193" y="41326"/>
                  </a:cubicBezTo>
                  <a:cubicBezTo>
                    <a:pt x="108148" y="48590"/>
                    <a:pt x="108505" y="50012"/>
                    <a:pt x="113645" y="57277"/>
                  </a:cubicBezTo>
                  <a:cubicBezTo>
                    <a:pt x="118610" y="64367"/>
                    <a:pt x="126944" y="73577"/>
                    <a:pt x="140242" y="73577"/>
                  </a:cubicBezTo>
                  <a:cubicBezTo>
                    <a:pt x="150522" y="73577"/>
                    <a:pt x="150705" y="64542"/>
                    <a:pt x="150705" y="61176"/>
                  </a:cubicBezTo>
                  <a:cubicBezTo>
                    <a:pt x="150705" y="50544"/>
                    <a:pt x="143079" y="30869"/>
                    <a:pt x="140242" y="23429"/>
                  </a:cubicBezTo>
                  <a:cubicBezTo>
                    <a:pt x="138288" y="18466"/>
                    <a:pt x="137581" y="16871"/>
                    <a:pt x="137581" y="13855"/>
                  </a:cubicBezTo>
                  <a:cubicBezTo>
                    <a:pt x="137581" y="4462"/>
                    <a:pt x="145382" y="-1383"/>
                    <a:pt x="154422" y="-1383"/>
                  </a:cubicBezTo>
                  <a:cubicBezTo>
                    <a:pt x="172154" y="-1383"/>
                    <a:pt x="179963" y="23072"/>
                    <a:pt x="179963" y="25732"/>
                  </a:cubicBezTo>
                  <a:cubicBezTo>
                    <a:pt x="179963" y="28035"/>
                    <a:pt x="177651" y="28035"/>
                    <a:pt x="177119" y="28035"/>
                  </a:cubicBezTo>
                  <a:cubicBezTo>
                    <a:pt x="174641" y="28035"/>
                    <a:pt x="174466" y="26971"/>
                    <a:pt x="173751" y="25017"/>
                  </a:cubicBezTo>
                  <a:cubicBezTo>
                    <a:pt x="169675" y="10844"/>
                    <a:pt x="162049" y="3579"/>
                    <a:pt x="154955" y="3579"/>
                  </a:cubicBezTo>
                  <a:cubicBezTo>
                    <a:pt x="151237" y="3579"/>
                    <a:pt x="150522" y="6057"/>
                    <a:pt x="150522" y="9781"/>
                  </a:cubicBezTo>
                  <a:cubicBezTo>
                    <a:pt x="150522" y="13855"/>
                    <a:pt x="151412" y="16156"/>
                    <a:pt x="154606" y="24136"/>
                  </a:cubicBezTo>
                  <a:cubicBezTo>
                    <a:pt x="156734" y="29630"/>
                    <a:pt x="164004" y="48416"/>
                    <a:pt x="164004" y="58341"/>
                  </a:cubicBezTo>
                  <a:cubicBezTo>
                    <a:pt x="164004" y="75531"/>
                    <a:pt x="150347" y="78540"/>
                    <a:pt x="140949" y="78540"/>
                  </a:cubicBezTo>
                  <a:cubicBezTo>
                    <a:pt x="126237" y="78540"/>
                    <a:pt x="116307" y="69505"/>
                    <a:pt x="110984" y="62415"/>
                  </a:cubicBezTo>
                  <a:cubicBezTo>
                    <a:pt x="109744" y="74641"/>
                    <a:pt x="99282" y="78540"/>
                    <a:pt x="92013" y="78540"/>
                  </a:cubicBezTo>
                  <a:cubicBezTo>
                    <a:pt x="84387" y="78540"/>
                    <a:pt x="80311" y="73045"/>
                    <a:pt x="78008" y="68973"/>
                  </a:cubicBezTo>
                  <a:cubicBezTo>
                    <a:pt x="74107" y="62415"/>
                    <a:pt x="71621" y="52315"/>
                    <a:pt x="71621" y="51425"/>
                  </a:cubicBezTo>
                  <a:cubicBezTo>
                    <a:pt x="71621" y="49123"/>
                    <a:pt x="74107" y="49123"/>
                    <a:pt x="74632" y="49123"/>
                  </a:cubicBezTo>
                  <a:cubicBezTo>
                    <a:pt x="77118" y="49123"/>
                    <a:pt x="77293" y="49655"/>
                    <a:pt x="78540" y="54442"/>
                  </a:cubicBezTo>
                  <a:cubicBezTo>
                    <a:pt x="81193" y="64891"/>
                    <a:pt x="84562" y="73577"/>
                    <a:pt x="91481" y="73577"/>
                  </a:cubicBezTo>
                  <a:cubicBezTo>
                    <a:pt x="96089" y="73577"/>
                    <a:pt x="97328" y="69679"/>
                    <a:pt x="97328" y="64891"/>
                  </a:cubicBezTo>
                  <a:cubicBezTo>
                    <a:pt x="97328" y="61525"/>
                    <a:pt x="95739" y="54974"/>
                    <a:pt x="94492" y="50187"/>
                  </a:cubicBezTo>
                  <a:cubicBezTo>
                    <a:pt x="93252" y="45398"/>
                    <a:pt x="91481" y="38133"/>
                    <a:pt x="90591" y="34236"/>
                  </a:cubicBezTo>
                  <a:lnTo>
                    <a:pt x="84919" y="11552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2500" name="任意多边形: 形状 2499">
              <a:extLst>
                <a:ext uri="{FF2B5EF4-FFF2-40B4-BE49-F238E27FC236}">
                  <a16:creationId xmlns:a16="http://schemas.microsoft.com/office/drawing/2014/main" id="{F2C89526-AD14-887E-0A5B-64A863B11E2D}"/>
                </a:ext>
              </a:extLst>
            </p:cNvPr>
            <p:cNvSpPr/>
            <p:nvPr>
              <p:custDataLst>
                <p:tags r:id="rId161"/>
              </p:custDataLst>
            </p:nvPr>
          </p:nvSpPr>
          <p:spPr>
            <a:xfrm flipV="1">
              <a:off x="9753258" y="-13324343"/>
              <a:ext cx="120375" cy="117669"/>
            </a:xfrm>
            <a:custGeom>
              <a:avLst/>
              <a:gdLst>
                <a:gd name="connsiteX0" fmla="*/ 40071 w 120375"/>
                <a:gd name="connsiteY0" fmla="*/ 111345 h 117669"/>
                <a:gd name="connsiteX1" fmla="*/ 34756 w 120375"/>
                <a:gd name="connsiteY1" fmla="*/ 116300 h 117669"/>
                <a:gd name="connsiteX2" fmla="*/ 0 w 120375"/>
                <a:gd name="connsiteY2" fmla="*/ 104960 h 117669"/>
                <a:gd name="connsiteX3" fmla="*/ 0 w 120375"/>
                <a:gd name="connsiteY3" fmla="*/ 98577 h 117669"/>
                <a:gd name="connsiteX4" fmla="*/ 25708 w 120375"/>
                <a:gd name="connsiteY4" fmla="*/ 103540 h 117669"/>
                <a:gd name="connsiteX5" fmla="*/ 25708 w 120375"/>
                <a:gd name="connsiteY5" fmla="*/ 13160 h 117669"/>
                <a:gd name="connsiteX6" fmla="*/ 7976 w 120375"/>
                <a:gd name="connsiteY6" fmla="*/ 5014 h 117669"/>
                <a:gd name="connsiteX7" fmla="*/ 1239 w 120375"/>
                <a:gd name="connsiteY7" fmla="*/ 5014 h 117669"/>
                <a:gd name="connsiteX8" fmla="*/ 1239 w 120375"/>
                <a:gd name="connsiteY8" fmla="*/ -1370 h 117669"/>
                <a:gd name="connsiteX9" fmla="*/ 32801 w 120375"/>
                <a:gd name="connsiteY9" fmla="*/ -663 h 117669"/>
                <a:gd name="connsiteX10" fmla="*/ 64539 w 120375"/>
                <a:gd name="connsiteY10" fmla="*/ -1370 h 117669"/>
                <a:gd name="connsiteX11" fmla="*/ 64539 w 120375"/>
                <a:gd name="connsiteY11" fmla="*/ 5014 h 117669"/>
                <a:gd name="connsiteX12" fmla="*/ 57802 w 120375"/>
                <a:gd name="connsiteY12" fmla="*/ 5014 h 117669"/>
                <a:gd name="connsiteX13" fmla="*/ 40071 w 120375"/>
                <a:gd name="connsiteY13" fmla="*/ 13160 h 117669"/>
                <a:gd name="connsiteX14" fmla="*/ 40071 w 120375"/>
                <a:gd name="connsiteY14" fmla="*/ 111345 h 117669"/>
                <a:gd name="connsiteX15" fmla="*/ 120376 w 120375"/>
                <a:gd name="connsiteY15" fmla="*/ 64729 h 117669"/>
                <a:gd name="connsiteX16" fmla="*/ 110271 w 120375"/>
                <a:gd name="connsiteY16" fmla="*/ 75012 h 117669"/>
                <a:gd name="connsiteX17" fmla="*/ 99983 w 120375"/>
                <a:gd name="connsiteY17" fmla="*/ 64912 h 117669"/>
                <a:gd name="connsiteX18" fmla="*/ 110097 w 120375"/>
                <a:gd name="connsiteY18" fmla="*/ 54631 h 117669"/>
                <a:gd name="connsiteX19" fmla="*/ 120376 w 120375"/>
                <a:gd name="connsiteY19" fmla="*/ 64729 h 117669"/>
                <a:gd name="connsiteX20" fmla="*/ 120376 w 120375"/>
                <a:gd name="connsiteY20" fmla="*/ 8730 h 117669"/>
                <a:gd name="connsiteX21" fmla="*/ 110271 w 120375"/>
                <a:gd name="connsiteY21" fmla="*/ 19011 h 117669"/>
                <a:gd name="connsiteX22" fmla="*/ 99983 w 120375"/>
                <a:gd name="connsiteY22" fmla="*/ 8913 h 117669"/>
                <a:gd name="connsiteX23" fmla="*/ 110097 w 120375"/>
                <a:gd name="connsiteY23" fmla="*/ -1370 h 117669"/>
                <a:gd name="connsiteX24" fmla="*/ 120376 w 120375"/>
                <a:gd name="connsiteY24" fmla="*/ 8730 h 117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20375" h="117669">
                  <a:moveTo>
                    <a:pt x="40071" y="111345"/>
                  </a:moveTo>
                  <a:cubicBezTo>
                    <a:pt x="40071" y="116124"/>
                    <a:pt x="39721" y="116300"/>
                    <a:pt x="34756" y="116300"/>
                  </a:cubicBezTo>
                  <a:cubicBezTo>
                    <a:pt x="23403" y="105136"/>
                    <a:pt x="7269" y="104960"/>
                    <a:pt x="0" y="104960"/>
                  </a:cubicBezTo>
                  <a:lnTo>
                    <a:pt x="0" y="98577"/>
                  </a:lnTo>
                  <a:cubicBezTo>
                    <a:pt x="4258" y="98577"/>
                    <a:pt x="15960" y="98577"/>
                    <a:pt x="25708" y="103540"/>
                  </a:cubicBezTo>
                  <a:lnTo>
                    <a:pt x="25708" y="13160"/>
                  </a:lnTo>
                  <a:cubicBezTo>
                    <a:pt x="25708" y="7317"/>
                    <a:pt x="25708" y="5014"/>
                    <a:pt x="7976" y="5014"/>
                  </a:cubicBezTo>
                  <a:lnTo>
                    <a:pt x="1239" y="5014"/>
                  </a:lnTo>
                  <a:lnTo>
                    <a:pt x="1239" y="-1370"/>
                  </a:lnTo>
                  <a:cubicBezTo>
                    <a:pt x="4433" y="-1195"/>
                    <a:pt x="26240" y="-663"/>
                    <a:pt x="32801" y="-663"/>
                  </a:cubicBezTo>
                  <a:cubicBezTo>
                    <a:pt x="38299" y="-663"/>
                    <a:pt x="60638" y="-1195"/>
                    <a:pt x="64539" y="-1370"/>
                  </a:cubicBezTo>
                  <a:lnTo>
                    <a:pt x="64539" y="5014"/>
                  </a:lnTo>
                  <a:lnTo>
                    <a:pt x="57802" y="5014"/>
                  </a:lnTo>
                  <a:cubicBezTo>
                    <a:pt x="40071" y="5014"/>
                    <a:pt x="40071" y="7317"/>
                    <a:pt x="40071" y="13160"/>
                  </a:cubicBezTo>
                  <a:lnTo>
                    <a:pt x="40071" y="111345"/>
                  </a:lnTo>
                  <a:close/>
                  <a:moveTo>
                    <a:pt x="120376" y="64729"/>
                  </a:moveTo>
                  <a:cubicBezTo>
                    <a:pt x="120376" y="70938"/>
                    <a:pt x="115411" y="75012"/>
                    <a:pt x="110271" y="75012"/>
                  </a:cubicBezTo>
                  <a:cubicBezTo>
                    <a:pt x="104067" y="75012"/>
                    <a:pt x="99983" y="70050"/>
                    <a:pt x="99983" y="64912"/>
                  </a:cubicBezTo>
                  <a:cubicBezTo>
                    <a:pt x="99983" y="58703"/>
                    <a:pt x="104948" y="54631"/>
                    <a:pt x="110097" y="54631"/>
                  </a:cubicBezTo>
                  <a:cubicBezTo>
                    <a:pt x="116301" y="54631"/>
                    <a:pt x="120376" y="59593"/>
                    <a:pt x="120376" y="64729"/>
                  </a:cubicBezTo>
                  <a:close/>
                  <a:moveTo>
                    <a:pt x="120376" y="8730"/>
                  </a:moveTo>
                  <a:cubicBezTo>
                    <a:pt x="120376" y="14931"/>
                    <a:pt x="115411" y="19011"/>
                    <a:pt x="110271" y="19011"/>
                  </a:cubicBezTo>
                  <a:cubicBezTo>
                    <a:pt x="104067" y="19011"/>
                    <a:pt x="99983" y="14049"/>
                    <a:pt x="99983" y="8913"/>
                  </a:cubicBezTo>
                  <a:cubicBezTo>
                    <a:pt x="99983" y="2704"/>
                    <a:pt x="104948" y="-1370"/>
                    <a:pt x="110097" y="-1370"/>
                  </a:cubicBezTo>
                  <a:cubicBezTo>
                    <a:pt x="116301" y="-1370"/>
                    <a:pt x="120376" y="3592"/>
                    <a:pt x="120376" y="8730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2501" name="任意多边形: 形状 2500">
              <a:extLst>
                <a:ext uri="{FF2B5EF4-FFF2-40B4-BE49-F238E27FC236}">
                  <a16:creationId xmlns:a16="http://schemas.microsoft.com/office/drawing/2014/main" id="{9FEA87E0-3FB3-4BAC-DE6F-C7FA48761A5B}"/>
                </a:ext>
              </a:extLst>
            </p:cNvPr>
            <p:cNvSpPr/>
            <p:nvPr>
              <p:custDataLst>
                <p:tags r:id="rId162"/>
              </p:custDataLst>
            </p:nvPr>
          </p:nvSpPr>
          <p:spPr>
            <a:xfrm flipV="1">
              <a:off x="9900562" y="-13324168"/>
              <a:ext cx="53726" cy="119263"/>
            </a:xfrm>
            <a:custGeom>
              <a:avLst/>
              <a:gdLst>
                <a:gd name="connsiteX0" fmla="*/ 49119 w 53726"/>
                <a:gd name="connsiteY0" fmla="*/ 111160 h 119263"/>
                <a:gd name="connsiteX1" fmla="*/ 42024 w 53726"/>
                <a:gd name="connsiteY1" fmla="*/ 117894 h 119263"/>
                <a:gd name="connsiteX2" fmla="*/ 32095 w 53726"/>
                <a:gd name="connsiteY2" fmla="*/ 108152 h 119263"/>
                <a:gd name="connsiteX3" fmla="*/ 39189 w 53726"/>
                <a:gd name="connsiteY3" fmla="*/ 101411 h 119263"/>
                <a:gd name="connsiteX4" fmla="*/ 49119 w 53726"/>
                <a:gd name="connsiteY4" fmla="*/ 111160 h 119263"/>
                <a:gd name="connsiteX5" fmla="*/ 12941 w 53726"/>
                <a:gd name="connsiteY5" fmla="*/ 21131 h 119263"/>
                <a:gd name="connsiteX6" fmla="*/ 11352 w 53726"/>
                <a:gd name="connsiteY6" fmla="*/ 13691 h 119263"/>
                <a:gd name="connsiteX7" fmla="*/ 28194 w 53726"/>
                <a:gd name="connsiteY7" fmla="*/ -1370 h 119263"/>
                <a:gd name="connsiteX8" fmla="*/ 53726 w 53726"/>
                <a:gd name="connsiteY8" fmla="*/ 25743 h 119263"/>
                <a:gd name="connsiteX9" fmla="*/ 50890 w 53726"/>
                <a:gd name="connsiteY9" fmla="*/ 28046 h 119263"/>
                <a:gd name="connsiteX10" fmla="*/ 47522 w 53726"/>
                <a:gd name="connsiteY10" fmla="*/ 25030 h 119263"/>
                <a:gd name="connsiteX11" fmla="*/ 28726 w 53726"/>
                <a:gd name="connsiteY11" fmla="*/ 3592 h 119263"/>
                <a:gd name="connsiteX12" fmla="*/ 24293 w 53726"/>
                <a:gd name="connsiteY12" fmla="*/ 9792 h 119263"/>
                <a:gd name="connsiteX13" fmla="*/ 27129 w 53726"/>
                <a:gd name="connsiteY13" fmla="*/ 21131 h 119263"/>
                <a:gd name="connsiteX14" fmla="*/ 32801 w 53726"/>
                <a:gd name="connsiteY14" fmla="*/ 35311 h 119263"/>
                <a:gd name="connsiteX15" fmla="*/ 41492 w 53726"/>
                <a:gd name="connsiteY15" fmla="*/ 57821 h 119263"/>
                <a:gd name="connsiteX16" fmla="*/ 42557 w 53726"/>
                <a:gd name="connsiteY16" fmla="*/ 63490 h 119263"/>
                <a:gd name="connsiteX17" fmla="*/ 25708 w 53726"/>
                <a:gd name="connsiteY17" fmla="*/ 78553 h 119263"/>
                <a:gd name="connsiteX18" fmla="*/ 0 w 53726"/>
                <a:gd name="connsiteY18" fmla="*/ 51438 h 119263"/>
                <a:gd name="connsiteX19" fmla="*/ 3011 w 53726"/>
                <a:gd name="connsiteY19" fmla="*/ 49135 h 119263"/>
                <a:gd name="connsiteX20" fmla="*/ 6204 w 53726"/>
                <a:gd name="connsiteY20" fmla="*/ 51970 h 119263"/>
                <a:gd name="connsiteX21" fmla="*/ 25175 w 53726"/>
                <a:gd name="connsiteY21" fmla="*/ 73590 h 119263"/>
                <a:gd name="connsiteX22" fmla="*/ 29608 w 53726"/>
                <a:gd name="connsiteY22" fmla="*/ 67389 h 119263"/>
                <a:gd name="connsiteX23" fmla="*/ 24119 w 53726"/>
                <a:gd name="connsiteY23" fmla="*/ 49667 h 119263"/>
                <a:gd name="connsiteX24" fmla="*/ 12941 w 53726"/>
                <a:gd name="connsiteY24" fmla="*/ 21131 h 119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3726" h="119263">
                  <a:moveTo>
                    <a:pt x="49119" y="111160"/>
                  </a:moveTo>
                  <a:cubicBezTo>
                    <a:pt x="49119" y="113995"/>
                    <a:pt x="46989" y="117894"/>
                    <a:pt x="42024" y="117894"/>
                  </a:cubicBezTo>
                  <a:cubicBezTo>
                    <a:pt x="37234" y="117894"/>
                    <a:pt x="32095" y="113290"/>
                    <a:pt x="32095" y="108152"/>
                  </a:cubicBezTo>
                  <a:cubicBezTo>
                    <a:pt x="32095" y="105134"/>
                    <a:pt x="34398" y="101411"/>
                    <a:pt x="39189" y="101411"/>
                  </a:cubicBezTo>
                  <a:cubicBezTo>
                    <a:pt x="44328" y="101411"/>
                    <a:pt x="49119" y="106373"/>
                    <a:pt x="49119" y="111160"/>
                  </a:cubicBezTo>
                  <a:close/>
                  <a:moveTo>
                    <a:pt x="12941" y="21131"/>
                  </a:moveTo>
                  <a:cubicBezTo>
                    <a:pt x="12234" y="18829"/>
                    <a:pt x="11352" y="16701"/>
                    <a:pt x="11352" y="13691"/>
                  </a:cubicBezTo>
                  <a:cubicBezTo>
                    <a:pt x="11352" y="5362"/>
                    <a:pt x="18438" y="-1370"/>
                    <a:pt x="28194" y="-1370"/>
                  </a:cubicBezTo>
                  <a:cubicBezTo>
                    <a:pt x="45925" y="-1370"/>
                    <a:pt x="53726" y="23084"/>
                    <a:pt x="53726" y="25743"/>
                  </a:cubicBezTo>
                  <a:cubicBezTo>
                    <a:pt x="53726" y="28046"/>
                    <a:pt x="51422" y="28046"/>
                    <a:pt x="50890" y="28046"/>
                  </a:cubicBezTo>
                  <a:cubicBezTo>
                    <a:pt x="48404" y="28046"/>
                    <a:pt x="48229" y="26982"/>
                    <a:pt x="47522" y="25030"/>
                  </a:cubicBezTo>
                  <a:cubicBezTo>
                    <a:pt x="43438" y="10856"/>
                    <a:pt x="35638" y="3592"/>
                    <a:pt x="28726" y="3592"/>
                  </a:cubicBezTo>
                  <a:cubicBezTo>
                    <a:pt x="25175" y="3592"/>
                    <a:pt x="24293" y="5894"/>
                    <a:pt x="24293" y="9792"/>
                  </a:cubicBezTo>
                  <a:cubicBezTo>
                    <a:pt x="24293" y="13866"/>
                    <a:pt x="25532" y="17233"/>
                    <a:pt x="27129" y="21131"/>
                  </a:cubicBezTo>
                  <a:cubicBezTo>
                    <a:pt x="28901" y="25919"/>
                    <a:pt x="30855" y="30706"/>
                    <a:pt x="32801" y="35311"/>
                  </a:cubicBezTo>
                  <a:cubicBezTo>
                    <a:pt x="34398" y="39567"/>
                    <a:pt x="40785" y="55693"/>
                    <a:pt x="41492" y="57821"/>
                  </a:cubicBezTo>
                  <a:cubicBezTo>
                    <a:pt x="42024" y="59592"/>
                    <a:pt x="42557" y="61719"/>
                    <a:pt x="42557" y="63490"/>
                  </a:cubicBezTo>
                  <a:cubicBezTo>
                    <a:pt x="42557" y="71819"/>
                    <a:pt x="35462" y="78553"/>
                    <a:pt x="25708" y="78553"/>
                  </a:cubicBezTo>
                  <a:cubicBezTo>
                    <a:pt x="8158" y="78553"/>
                    <a:pt x="0" y="54454"/>
                    <a:pt x="0" y="51438"/>
                  </a:cubicBezTo>
                  <a:cubicBezTo>
                    <a:pt x="0" y="49135"/>
                    <a:pt x="2486" y="49135"/>
                    <a:pt x="3011" y="49135"/>
                  </a:cubicBezTo>
                  <a:cubicBezTo>
                    <a:pt x="5497" y="49135"/>
                    <a:pt x="5672" y="50023"/>
                    <a:pt x="6204" y="51970"/>
                  </a:cubicBezTo>
                  <a:cubicBezTo>
                    <a:pt x="10820" y="67214"/>
                    <a:pt x="18621" y="73590"/>
                    <a:pt x="25175" y="73590"/>
                  </a:cubicBezTo>
                  <a:cubicBezTo>
                    <a:pt x="28019" y="73590"/>
                    <a:pt x="29608" y="72176"/>
                    <a:pt x="29608" y="67389"/>
                  </a:cubicBezTo>
                  <a:cubicBezTo>
                    <a:pt x="29608" y="63315"/>
                    <a:pt x="28551" y="60655"/>
                    <a:pt x="24119" y="49667"/>
                  </a:cubicBezTo>
                  <a:lnTo>
                    <a:pt x="12941" y="21131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2502" name="任意多边形: 形状 2501">
              <a:extLst>
                <a:ext uri="{FF2B5EF4-FFF2-40B4-BE49-F238E27FC236}">
                  <a16:creationId xmlns:a16="http://schemas.microsoft.com/office/drawing/2014/main" id="{FC9C6DF4-8930-7423-4779-A4623BD8CCD4}"/>
                </a:ext>
              </a:extLst>
            </p:cNvPr>
            <p:cNvSpPr/>
            <p:nvPr>
              <p:custDataLst>
                <p:tags r:id="rId163"/>
              </p:custDataLst>
            </p:nvPr>
          </p:nvSpPr>
          <p:spPr>
            <a:xfrm flipV="1">
              <a:off x="9998328" y="-13296081"/>
              <a:ext cx="29631" cy="75675"/>
            </a:xfrm>
            <a:custGeom>
              <a:avLst/>
              <a:gdLst>
                <a:gd name="connsiteX0" fmla="*/ 29632 w 29631"/>
                <a:gd name="connsiteY0" fmla="*/ 47730 h 75675"/>
                <a:gd name="connsiteX1" fmla="*/ 13425 w 29631"/>
                <a:gd name="connsiteY1" fmla="*/ 74306 h 75675"/>
                <a:gd name="connsiteX2" fmla="*/ 0 w 29631"/>
                <a:gd name="connsiteY2" fmla="*/ 60887 h 75675"/>
                <a:gd name="connsiteX3" fmla="*/ 13425 w 29631"/>
                <a:gd name="connsiteY3" fmla="*/ 47478 h 75675"/>
                <a:gd name="connsiteX4" fmla="*/ 22283 w 29631"/>
                <a:gd name="connsiteY4" fmla="*/ 50764 h 75675"/>
                <a:gd name="connsiteX5" fmla="*/ 23554 w 29631"/>
                <a:gd name="connsiteY5" fmla="*/ 51527 h 75675"/>
                <a:gd name="connsiteX6" fmla="*/ 24063 w 29631"/>
                <a:gd name="connsiteY6" fmla="*/ 47730 h 75675"/>
                <a:gd name="connsiteX7" fmla="*/ 6839 w 29631"/>
                <a:gd name="connsiteY7" fmla="*/ 5468 h 75675"/>
                <a:gd name="connsiteX8" fmla="*/ 4051 w 29631"/>
                <a:gd name="connsiteY8" fmla="*/ 1417 h 75675"/>
                <a:gd name="connsiteX9" fmla="*/ 6586 w 29631"/>
                <a:gd name="connsiteY9" fmla="*/ -1370 h 75675"/>
                <a:gd name="connsiteX10" fmla="*/ 29632 w 29631"/>
                <a:gd name="connsiteY10" fmla="*/ 47730 h 75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9631" h="75675">
                  <a:moveTo>
                    <a:pt x="29632" y="47730"/>
                  </a:moveTo>
                  <a:cubicBezTo>
                    <a:pt x="29632" y="64437"/>
                    <a:pt x="23300" y="74306"/>
                    <a:pt x="13425" y="74306"/>
                  </a:cubicBezTo>
                  <a:cubicBezTo>
                    <a:pt x="5068" y="74306"/>
                    <a:pt x="0" y="67977"/>
                    <a:pt x="0" y="60887"/>
                  </a:cubicBezTo>
                  <a:cubicBezTo>
                    <a:pt x="0" y="54059"/>
                    <a:pt x="5068" y="47478"/>
                    <a:pt x="13425" y="47478"/>
                  </a:cubicBezTo>
                  <a:cubicBezTo>
                    <a:pt x="16460" y="47478"/>
                    <a:pt x="19757" y="48493"/>
                    <a:pt x="22283" y="50764"/>
                  </a:cubicBezTo>
                  <a:cubicBezTo>
                    <a:pt x="23046" y="51272"/>
                    <a:pt x="23300" y="51527"/>
                    <a:pt x="23554" y="51527"/>
                  </a:cubicBezTo>
                  <a:cubicBezTo>
                    <a:pt x="23808" y="51527"/>
                    <a:pt x="24063" y="51272"/>
                    <a:pt x="24063" y="47730"/>
                  </a:cubicBezTo>
                  <a:cubicBezTo>
                    <a:pt x="24063" y="29000"/>
                    <a:pt x="15197" y="13820"/>
                    <a:pt x="6839" y="5468"/>
                  </a:cubicBezTo>
                  <a:cubicBezTo>
                    <a:pt x="4051" y="2681"/>
                    <a:pt x="4051" y="2172"/>
                    <a:pt x="4051" y="1417"/>
                  </a:cubicBezTo>
                  <a:cubicBezTo>
                    <a:pt x="4051" y="-360"/>
                    <a:pt x="5323" y="-1370"/>
                    <a:pt x="6586" y="-1370"/>
                  </a:cubicBezTo>
                  <a:cubicBezTo>
                    <a:pt x="9374" y="-1370"/>
                    <a:pt x="29632" y="18116"/>
                    <a:pt x="29632" y="47730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2503" name="任意多边形: 形状 2502">
              <a:extLst>
                <a:ext uri="{FF2B5EF4-FFF2-40B4-BE49-F238E27FC236}">
                  <a16:creationId xmlns:a16="http://schemas.microsoft.com/office/drawing/2014/main" id="{07ED7319-A2A6-BA9F-3513-CD7310A7EC31}"/>
                </a:ext>
              </a:extLst>
            </p:cNvPr>
            <p:cNvSpPr/>
            <p:nvPr>
              <p:custDataLst>
                <p:tags r:id="rId164"/>
              </p:custDataLst>
            </p:nvPr>
          </p:nvSpPr>
          <p:spPr>
            <a:xfrm flipV="1">
              <a:off x="10098992" y="-13442874"/>
              <a:ext cx="207898" cy="173620"/>
            </a:xfrm>
            <a:custGeom>
              <a:avLst/>
              <a:gdLst>
                <a:gd name="connsiteX0" fmla="*/ 180555 w 207898"/>
                <a:gd name="connsiteY0" fmla="*/ 160349 h 173620"/>
                <a:gd name="connsiteX1" fmla="*/ 207899 w 207898"/>
                <a:gd name="connsiteY1" fmla="*/ 160349 h 173620"/>
                <a:gd name="connsiteX2" fmla="*/ 207899 w 207898"/>
                <a:gd name="connsiteY2" fmla="*/ 172244 h 173620"/>
                <a:gd name="connsiteX3" fmla="*/ 162570 w 207898"/>
                <a:gd name="connsiteY3" fmla="*/ 171481 h 173620"/>
                <a:gd name="connsiteX4" fmla="*/ 117248 w 207898"/>
                <a:gd name="connsiteY4" fmla="*/ 172244 h 173620"/>
                <a:gd name="connsiteX5" fmla="*/ 117248 w 207898"/>
                <a:gd name="connsiteY5" fmla="*/ 160349 h 173620"/>
                <a:gd name="connsiteX6" fmla="*/ 144592 w 207898"/>
                <a:gd name="connsiteY6" fmla="*/ 160349 h 173620"/>
                <a:gd name="connsiteX7" fmla="*/ 144592 w 207898"/>
                <a:gd name="connsiteY7" fmla="*/ 94797 h 173620"/>
                <a:gd name="connsiteX8" fmla="*/ 63307 w 207898"/>
                <a:gd name="connsiteY8" fmla="*/ 94797 h 173620"/>
                <a:gd name="connsiteX9" fmla="*/ 63307 w 207898"/>
                <a:gd name="connsiteY9" fmla="*/ 160349 h 173620"/>
                <a:gd name="connsiteX10" fmla="*/ 90659 w 207898"/>
                <a:gd name="connsiteY10" fmla="*/ 160349 h 173620"/>
                <a:gd name="connsiteX11" fmla="*/ 90659 w 207898"/>
                <a:gd name="connsiteY11" fmla="*/ 172244 h 173620"/>
                <a:gd name="connsiteX12" fmla="*/ 45330 w 207898"/>
                <a:gd name="connsiteY12" fmla="*/ 171481 h 173620"/>
                <a:gd name="connsiteX13" fmla="*/ 0 w 207898"/>
                <a:gd name="connsiteY13" fmla="*/ 172244 h 173620"/>
                <a:gd name="connsiteX14" fmla="*/ 0 w 207898"/>
                <a:gd name="connsiteY14" fmla="*/ 160349 h 173620"/>
                <a:gd name="connsiteX15" fmla="*/ 27352 w 207898"/>
                <a:gd name="connsiteY15" fmla="*/ 160349 h 173620"/>
                <a:gd name="connsiteX16" fmla="*/ 27352 w 207898"/>
                <a:gd name="connsiteY16" fmla="*/ 10515 h 173620"/>
                <a:gd name="connsiteX17" fmla="*/ 0 w 207898"/>
                <a:gd name="connsiteY17" fmla="*/ 10515 h 173620"/>
                <a:gd name="connsiteX18" fmla="*/ 0 w 207898"/>
                <a:gd name="connsiteY18" fmla="*/ -1377 h 173620"/>
                <a:gd name="connsiteX19" fmla="*/ 45330 w 207898"/>
                <a:gd name="connsiteY19" fmla="*/ -616 h 173620"/>
                <a:gd name="connsiteX20" fmla="*/ 90659 w 207898"/>
                <a:gd name="connsiteY20" fmla="*/ -1377 h 173620"/>
                <a:gd name="connsiteX21" fmla="*/ 90659 w 207898"/>
                <a:gd name="connsiteY21" fmla="*/ 10515 h 173620"/>
                <a:gd name="connsiteX22" fmla="*/ 63307 w 207898"/>
                <a:gd name="connsiteY22" fmla="*/ 10515 h 173620"/>
                <a:gd name="connsiteX23" fmla="*/ 63307 w 207898"/>
                <a:gd name="connsiteY23" fmla="*/ 82903 h 173620"/>
                <a:gd name="connsiteX24" fmla="*/ 144592 w 207898"/>
                <a:gd name="connsiteY24" fmla="*/ 82903 h 173620"/>
                <a:gd name="connsiteX25" fmla="*/ 144592 w 207898"/>
                <a:gd name="connsiteY25" fmla="*/ 10515 h 173620"/>
                <a:gd name="connsiteX26" fmla="*/ 117248 w 207898"/>
                <a:gd name="connsiteY26" fmla="*/ 10515 h 173620"/>
                <a:gd name="connsiteX27" fmla="*/ 117248 w 207898"/>
                <a:gd name="connsiteY27" fmla="*/ -1377 h 173620"/>
                <a:gd name="connsiteX28" fmla="*/ 162570 w 207898"/>
                <a:gd name="connsiteY28" fmla="*/ -616 h 173620"/>
                <a:gd name="connsiteX29" fmla="*/ 207899 w 207898"/>
                <a:gd name="connsiteY29" fmla="*/ -1377 h 173620"/>
                <a:gd name="connsiteX30" fmla="*/ 207899 w 207898"/>
                <a:gd name="connsiteY30" fmla="*/ 10515 h 173620"/>
                <a:gd name="connsiteX31" fmla="*/ 180555 w 207898"/>
                <a:gd name="connsiteY31" fmla="*/ 10515 h 173620"/>
                <a:gd name="connsiteX32" fmla="*/ 180555 w 207898"/>
                <a:gd name="connsiteY32" fmla="*/ 160349 h 173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07898" h="173620">
                  <a:moveTo>
                    <a:pt x="180555" y="160349"/>
                  </a:moveTo>
                  <a:lnTo>
                    <a:pt x="207899" y="160349"/>
                  </a:lnTo>
                  <a:lnTo>
                    <a:pt x="207899" y="172244"/>
                  </a:lnTo>
                  <a:cubicBezTo>
                    <a:pt x="198278" y="171481"/>
                    <a:pt x="173461" y="171481"/>
                    <a:pt x="162570" y="171481"/>
                  </a:cubicBezTo>
                  <a:cubicBezTo>
                    <a:pt x="151686" y="171481"/>
                    <a:pt x="126868" y="171481"/>
                    <a:pt x="117248" y="172244"/>
                  </a:cubicBezTo>
                  <a:lnTo>
                    <a:pt x="117248" y="160349"/>
                  </a:lnTo>
                  <a:lnTo>
                    <a:pt x="144592" y="160349"/>
                  </a:lnTo>
                  <a:lnTo>
                    <a:pt x="144592" y="94797"/>
                  </a:lnTo>
                  <a:lnTo>
                    <a:pt x="63307" y="94797"/>
                  </a:lnTo>
                  <a:lnTo>
                    <a:pt x="63307" y="160349"/>
                  </a:lnTo>
                  <a:lnTo>
                    <a:pt x="90659" y="160349"/>
                  </a:lnTo>
                  <a:lnTo>
                    <a:pt x="90659" y="172244"/>
                  </a:lnTo>
                  <a:cubicBezTo>
                    <a:pt x="81030" y="171481"/>
                    <a:pt x="56221" y="171481"/>
                    <a:pt x="45330" y="171481"/>
                  </a:cubicBezTo>
                  <a:cubicBezTo>
                    <a:pt x="34438" y="171481"/>
                    <a:pt x="9621" y="171481"/>
                    <a:pt x="0" y="172244"/>
                  </a:cubicBezTo>
                  <a:lnTo>
                    <a:pt x="0" y="160349"/>
                  </a:lnTo>
                  <a:lnTo>
                    <a:pt x="27352" y="160349"/>
                  </a:lnTo>
                  <a:lnTo>
                    <a:pt x="27352" y="10515"/>
                  </a:lnTo>
                  <a:lnTo>
                    <a:pt x="0" y="10515"/>
                  </a:lnTo>
                  <a:lnTo>
                    <a:pt x="0" y="-1377"/>
                  </a:lnTo>
                  <a:cubicBezTo>
                    <a:pt x="9621" y="-616"/>
                    <a:pt x="34438" y="-616"/>
                    <a:pt x="45330" y="-616"/>
                  </a:cubicBezTo>
                  <a:cubicBezTo>
                    <a:pt x="56221" y="-616"/>
                    <a:pt x="81030" y="-616"/>
                    <a:pt x="90659" y="-1377"/>
                  </a:cubicBezTo>
                  <a:lnTo>
                    <a:pt x="90659" y="10515"/>
                  </a:lnTo>
                  <a:lnTo>
                    <a:pt x="63307" y="10515"/>
                  </a:lnTo>
                  <a:lnTo>
                    <a:pt x="63307" y="82903"/>
                  </a:lnTo>
                  <a:lnTo>
                    <a:pt x="144592" y="82903"/>
                  </a:lnTo>
                  <a:lnTo>
                    <a:pt x="144592" y="10515"/>
                  </a:lnTo>
                  <a:lnTo>
                    <a:pt x="117248" y="10515"/>
                  </a:lnTo>
                  <a:lnTo>
                    <a:pt x="117248" y="-1377"/>
                  </a:lnTo>
                  <a:cubicBezTo>
                    <a:pt x="126868" y="-616"/>
                    <a:pt x="151686" y="-616"/>
                    <a:pt x="162570" y="-616"/>
                  </a:cubicBezTo>
                  <a:cubicBezTo>
                    <a:pt x="173461" y="-616"/>
                    <a:pt x="198278" y="-616"/>
                    <a:pt x="207899" y="-1377"/>
                  </a:cubicBezTo>
                  <a:lnTo>
                    <a:pt x="207899" y="10515"/>
                  </a:lnTo>
                  <a:lnTo>
                    <a:pt x="180555" y="10515"/>
                  </a:lnTo>
                  <a:lnTo>
                    <a:pt x="180555" y="160349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2504" name="任意多边形: 形状 2503">
              <a:extLst>
                <a:ext uri="{FF2B5EF4-FFF2-40B4-BE49-F238E27FC236}">
                  <a16:creationId xmlns:a16="http://schemas.microsoft.com/office/drawing/2014/main" id="{A56DBCDE-1762-E5B9-0C08-EB57210CC01D}"/>
                </a:ext>
              </a:extLst>
            </p:cNvPr>
            <p:cNvSpPr/>
            <p:nvPr>
              <p:custDataLst>
                <p:tags r:id="rId165"/>
              </p:custDataLst>
            </p:nvPr>
          </p:nvSpPr>
          <p:spPr>
            <a:xfrm flipV="1">
              <a:off x="10325378" y="-13491248"/>
              <a:ext cx="179963" cy="119265"/>
            </a:xfrm>
            <a:custGeom>
              <a:avLst/>
              <a:gdLst>
                <a:gd name="connsiteX0" fmla="*/ 49119 w 179963"/>
                <a:gd name="connsiteY0" fmla="*/ 111149 h 119265"/>
                <a:gd name="connsiteX1" fmla="*/ 42025 w 179963"/>
                <a:gd name="connsiteY1" fmla="*/ 117882 h 119265"/>
                <a:gd name="connsiteX2" fmla="*/ 32095 w 179963"/>
                <a:gd name="connsiteY2" fmla="*/ 108139 h 119265"/>
                <a:gd name="connsiteX3" fmla="*/ 39189 w 179963"/>
                <a:gd name="connsiteY3" fmla="*/ 101399 h 119265"/>
                <a:gd name="connsiteX4" fmla="*/ 49119 w 179963"/>
                <a:gd name="connsiteY4" fmla="*/ 111149 h 119265"/>
                <a:gd name="connsiteX5" fmla="*/ 12941 w 179963"/>
                <a:gd name="connsiteY5" fmla="*/ 21118 h 119265"/>
                <a:gd name="connsiteX6" fmla="*/ 11352 w 179963"/>
                <a:gd name="connsiteY6" fmla="*/ 13679 h 119265"/>
                <a:gd name="connsiteX7" fmla="*/ 28194 w 179963"/>
                <a:gd name="connsiteY7" fmla="*/ -1383 h 119265"/>
                <a:gd name="connsiteX8" fmla="*/ 53726 w 179963"/>
                <a:gd name="connsiteY8" fmla="*/ 25732 h 119265"/>
                <a:gd name="connsiteX9" fmla="*/ 50890 w 179963"/>
                <a:gd name="connsiteY9" fmla="*/ 28035 h 119265"/>
                <a:gd name="connsiteX10" fmla="*/ 47522 w 179963"/>
                <a:gd name="connsiteY10" fmla="*/ 25017 h 119265"/>
                <a:gd name="connsiteX11" fmla="*/ 28726 w 179963"/>
                <a:gd name="connsiteY11" fmla="*/ 3579 h 119265"/>
                <a:gd name="connsiteX12" fmla="*/ 24293 w 179963"/>
                <a:gd name="connsiteY12" fmla="*/ 9781 h 119265"/>
                <a:gd name="connsiteX13" fmla="*/ 27129 w 179963"/>
                <a:gd name="connsiteY13" fmla="*/ 21118 h 119265"/>
                <a:gd name="connsiteX14" fmla="*/ 32801 w 179963"/>
                <a:gd name="connsiteY14" fmla="*/ 35300 h 119265"/>
                <a:gd name="connsiteX15" fmla="*/ 41492 w 179963"/>
                <a:gd name="connsiteY15" fmla="*/ 57809 h 119265"/>
                <a:gd name="connsiteX16" fmla="*/ 42557 w 179963"/>
                <a:gd name="connsiteY16" fmla="*/ 63479 h 119265"/>
                <a:gd name="connsiteX17" fmla="*/ 25708 w 179963"/>
                <a:gd name="connsiteY17" fmla="*/ 78540 h 119265"/>
                <a:gd name="connsiteX18" fmla="*/ 0 w 179963"/>
                <a:gd name="connsiteY18" fmla="*/ 51425 h 119265"/>
                <a:gd name="connsiteX19" fmla="*/ 3011 w 179963"/>
                <a:gd name="connsiteY19" fmla="*/ 49123 h 119265"/>
                <a:gd name="connsiteX20" fmla="*/ 6204 w 179963"/>
                <a:gd name="connsiteY20" fmla="*/ 51957 h 119265"/>
                <a:gd name="connsiteX21" fmla="*/ 25175 w 179963"/>
                <a:gd name="connsiteY21" fmla="*/ 73577 h 119265"/>
                <a:gd name="connsiteX22" fmla="*/ 29608 w 179963"/>
                <a:gd name="connsiteY22" fmla="*/ 67376 h 119265"/>
                <a:gd name="connsiteX23" fmla="*/ 24119 w 179963"/>
                <a:gd name="connsiteY23" fmla="*/ 49655 h 119265"/>
                <a:gd name="connsiteX24" fmla="*/ 12941 w 179963"/>
                <a:gd name="connsiteY24" fmla="*/ 21118 h 119265"/>
                <a:gd name="connsiteX25" fmla="*/ 84919 w 179963"/>
                <a:gd name="connsiteY25" fmla="*/ 11552 h 119265"/>
                <a:gd name="connsiteX26" fmla="*/ 83148 w 179963"/>
                <a:gd name="connsiteY26" fmla="*/ 4286 h 119265"/>
                <a:gd name="connsiteX27" fmla="*/ 89177 w 179963"/>
                <a:gd name="connsiteY27" fmla="*/ -1383 h 119265"/>
                <a:gd name="connsiteX28" fmla="*/ 96089 w 179963"/>
                <a:gd name="connsiteY28" fmla="*/ 2515 h 119265"/>
                <a:gd name="connsiteX29" fmla="*/ 99282 w 179963"/>
                <a:gd name="connsiteY29" fmla="*/ 13504 h 119265"/>
                <a:gd name="connsiteX30" fmla="*/ 103183 w 179963"/>
                <a:gd name="connsiteY30" fmla="*/ 29447 h 119265"/>
                <a:gd name="connsiteX31" fmla="*/ 106193 w 179963"/>
                <a:gd name="connsiteY31" fmla="*/ 41326 h 119265"/>
                <a:gd name="connsiteX32" fmla="*/ 113645 w 179963"/>
                <a:gd name="connsiteY32" fmla="*/ 57277 h 119265"/>
                <a:gd name="connsiteX33" fmla="*/ 140242 w 179963"/>
                <a:gd name="connsiteY33" fmla="*/ 73577 h 119265"/>
                <a:gd name="connsiteX34" fmla="*/ 150705 w 179963"/>
                <a:gd name="connsiteY34" fmla="*/ 61176 h 119265"/>
                <a:gd name="connsiteX35" fmla="*/ 140242 w 179963"/>
                <a:gd name="connsiteY35" fmla="*/ 23429 h 119265"/>
                <a:gd name="connsiteX36" fmla="*/ 137581 w 179963"/>
                <a:gd name="connsiteY36" fmla="*/ 13855 h 119265"/>
                <a:gd name="connsiteX37" fmla="*/ 154422 w 179963"/>
                <a:gd name="connsiteY37" fmla="*/ -1383 h 119265"/>
                <a:gd name="connsiteX38" fmla="*/ 179963 w 179963"/>
                <a:gd name="connsiteY38" fmla="*/ 25732 h 119265"/>
                <a:gd name="connsiteX39" fmla="*/ 177119 w 179963"/>
                <a:gd name="connsiteY39" fmla="*/ 28035 h 119265"/>
                <a:gd name="connsiteX40" fmla="*/ 173751 w 179963"/>
                <a:gd name="connsiteY40" fmla="*/ 25017 h 119265"/>
                <a:gd name="connsiteX41" fmla="*/ 154955 w 179963"/>
                <a:gd name="connsiteY41" fmla="*/ 3579 h 119265"/>
                <a:gd name="connsiteX42" fmla="*/ 150522 w 179963"/>
                <a:gd name="connsiteY42" fmla="*/ 9781 h 119265"/>
                <a:gd name="connsiteX43" fmla="*/ 154606 w 179963"/>
                <a:gd name="connsiteY43" fmla="*/ 24136 h 119265"/>
                <a:gd name="connsiteX44" fmla="*/ 164004 w 179963"/>
                <a:gd name="connsiteY44" fmla="*/ 58341 h 119265"/>
                <a:gd name="connsiteX45" fmla="*/ 140949 w 179963"/>
                <a:gd name="connsiteY45" fmla="*/ 78540 h 119265"/>
                <a:gd name="connsiteX46" fmla="*/ 110984 w 179963"/>
                <a:gd name="connsiteY46" fmla="*/ 62415 h 119265"/>
                <a:gd name="connsiteX47" fmla="*/ 92013 w 179963"/>
                <a:gd name="connsiteY47" fmla="*/ 78540 h 119265"/>
                <a:gd name="connsiteX48" fmla="*/ 78008 w 179963"/>
                <a:gd name="connsiteY48" fmla="*/ 68973 h 119265"/>
                <a:gd name="connsiteX49" fmla="*/ 71621 w 179963"/>
                <a:gd name="connsiteY49" fmla="*/ 51425 h 119265"/>
                <a:gd name="connsiteX50" fmla="*/ 74632 w 179963"/>
                <a:gd name="connsiteY50" fmla="*/ 49123 h 119265"/>
                <a:gd name="connsiteX51" fmla="*/ 78540 w 179963"/>
                <a:gd name="connsiteY51" fmla="*/ 54442 h 119265"/>
                <a:gd name="connsiteX52" fmla="*/ 91481 w 179963"/>
                <a:gd name="connsiteY52" fmla="*/ 73577 h 119265"/>
                <a:gd name="connsiteX53" fmla="*/ 97328 w 179963"/>
                <a:gd name="connsiteY53" fmla="*/ 64891 h 119265"/>
                <a:gd name="connsiteX54" fmla="*/ 94492 w 179963"/>
                <a:gd name="connsiteY54" fmla="*/ 50187 h 119265"/>
                <a:gd name="connsiteX55" fmla="*/ 90591 w 179963"/>
                <a:gd name="connsiteY55" fmla="*/ 34236 h 119265"/>
                <a:gd name="connsiteX56" fmla="*/ 84919 w 179963"/>
                <a:gd name="connsiteY56" fmla="*/ 11552 h 119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79963" h="119265">
                  <a:moveTo>
                    <a:pt x="49119" y="111149"/>
                  </a:moveTo>
                  <a:cubicBezTo>
                    <a:pt x="49119" y="113984"/>
                    <a:pt x="46989" y="117882"/>
                    <a:pt x="42025" y="117882"/>
                  </a:cubicBezTo>
                  <a:cubicBezTo>
                    <a:pt x="37234" y="117882"/>
                    <a:pt x="32095" y="113276"/>
                    <a:pt x="32095" y="108139"/>
                  </a:cubicBezTo>
                  <a:cubicBezTo>
                    <a:pt x="32095" y="105123"/>
                    <a:pt x="34398" y="101399"/>
                    <a:pt x="39189" y="101399"/>
                  </a:cubicBezTo>
                  <a:cubicBezTo>
                    <a:pt x="44328" y="101399"/>
                    <a:pt x="49119" y="106362"/>
                    <a:pt x="49119" y="111149"/>
                  </a:cubicBezTo>
                  <a:close/>
                  <a:moveTo>
                    <a:pt x="12941" y="21118"/>
                  </a:moveTo>
                  <a:cubicBezTo>
                    <a:pt x="12234" y="18817"/>
                    <a:pt x="11352" y="16688"/>
                    <a:pt x="11352" y="13679"/>
                  </a:cubicBezTo>
                  <a:cubicBezTo>
                    <a:pt x="11352" y="5350"/>
                    <a:pt x="18438" y="-1383"/>
                    <a:pt x="28194" y="-1383"/>
                  </a:cubicBezTo>
                  <a:cubicBezTo>
                    <a:pt x="45925" y="-1383"/>
                    <a:pt x="53726" y="23072"/>
                    <a:pt x="53726" y="25732"/>
                  </a:cubicBezTo>
                  <a:cubicBezTo>
                    <a:pt x="53726" y="28035"/>
                    <a:pt x="51423" y="28035"/>
                    <a:pt x="50890" y="28035"/>
                  </a:cubicBezTo>
                  <a:cubicBezTo>
                    <a:pt x="48404" y="28035"/>
                    <a:pt x="48229" y="26971"/>
                    <a:pt x="47522" y="25017"/>
                  </a:cubicBezTo>
                  <a:cubicBezTo>
                    <a:pt x="43438" y="10844"/>
                    <a:pt x="35638" y="3579"/>
                    <a:pt x="28726" y="3579"/>
                  </a:cubicBezTo>
                  <a:cubicBezTo>
                    <a:pt x="25175" y="3579"/>
                    <a:pt x="24293" y="5882"/>
                    <a:pt x="24293" y="9781"/>
                  </a:cubicBezTo>
                  <a:cubicBezTo>
                    <a:pt x="24293" y="13855"/>
                    <a:pt x="25532" y="17220"/>
                    <a:pt x="27129" y="21118"/>
                  </a:cubicBezTo>
                  <a:cubicBezTo>
                    <a:pt x="28901" y="25907"/>
                    <a:pt x="30855" y="30694"/>
                    <a:pt x="32801" y="35300"/>
                  </a:cubicBezTo>
                  <a:cubicBezTo>
                    <a:pt x="34398" y="39555"/>
                    <a:pt x="40785" y="55681"/>
                    <a:pt x="41492" y="57809"/>
                  </a:cubicBezTo>
                  <a:cubicBezTo>
                    <a:pt x="42025" y="59580"/>
                    <a:pt x="42557" y="61708"/>
                    <a:pt x="42557" y="63479"/>
                  </a:cubicBezTo>
                  <a:cubicBezTo>
                    <a:pt x="42557" y="71806"/>
                    <a:pt x="35462" y="78540"/>
                    <a:pt x="25708" y="78540"/>
                  </a:cubicBezTo>
                  <a:cubicBezTo>
                    <a:pt x="8158" y="78540"/>
                    <a:pt x="0" y="54442"/>
                    <a:pt x="0" y="51425"/>
                  </a:cubicBezTo>
                  <a:cubicBezTo>
                    <a:pt x="0" y="49123"/>
                    <a:pt x="2486" y="49123"/>
                    <a:pt x="3011" y="49123"/>
                  </a:cubicBezTo>
                  <a:cubicBezTo>
                    <a:pt x="5497" y="49123"/>
                    <a:pt x="5672" y="50012"/>
                    <a:pt x="6204" y="51957"/>
                  </a:cubicBezTo>
                  <a:cubicBezTo>
                    <a:pt x="10820" y="67202"/>
                    <a:pt x="18621" y="73577"/>
                    <a:pt x="25175" y="73577"/>
                  </a:cubicBezTo>
                  <a:cubicBezTo>
                    <a:pt x="28019" y="73577"/>
                    <a:pt x="29608" y="72164"/>
                    <a:pt x="29608" y="67376"/>
                  </a:cubicBezTo>
                  <a:cubicBezTo>
                    <a:pt x="29608" y="63303"/>
                    <a:pt x="28551" y="60644"/>
                    <a:pt x="24119" y="49655"/>
                  </a:cubicBezTo>
                  <a:lnTo>
                    <a:pt x="12941" y="21118"/>
                  </a:lnTo>
                  <a:close/>
                  <a:moveTo>
                    <a:pt x="84919" y="11552"/>
                  </a:moveTo>
                  <a:cubicBezTo>
                    <a:pt x="84212" y="9249"/>
                    <a:pt x="83148" y="4818"/>
                    <a:pt x="83148" y="4286"/>
                  </a:cubicBezTo>
                  <a:cubicBezTo>
                    <a:pt x="83148" y="388"/>
                    <a:pt x="86341" y="-1383"/>
                    <a:pt x="89177" y="-1383"/>
                  </a:cubicBezTo>
                  <a:cubicBezTo>
                    <a:pt x="92363" y="-1383"/>
                    <a:pt x="95207" y="920"/>
                    <a:pt x="96089" y="2515"/>
                  </a:cubicBezTo>
                  <a:cubicBezTo>
                    <a:pt x="96979" y="4111"/>
                    <a:pt x="98392" y="9781"/>
                    <a:pt x="99282" y="13504"/>
                  </a:cubicBezTo>
                  <a:cubicBezTo>
                    <a:pt x="100172" y="16871"/>
                    <a:pt x="102118" y="25017"/>
                    <a:pt x="103183" y="29447"/>
                  </a:cubicBezTo>
                  <a:cubicBezTo>
                    <a:pt x="104247" y="33354"/>
                    <a:pt x="105311" y="37252"/>
                    <a:pt x="106193" y="41326"/>
                  </a:cubicBezTo>
                  <a:cubicBezTo>
                    <a:pt x="108148" y="48590"/>
                    <a:pt x="108505" y="50012"/>
                    <a:pt x="113645" y="57277"/>
                  </a:cubicBezTo>
                  <a:cubicBezTo>
                    <a:pt x="118610" y="64367"/>
                    <a:pt x="126944" y="73577"/>
                    <a:pt x="140242" y="73577"/>
                  </a:cubicBezTo>
                  <a:cubicBezTo>
                    <a:pt x="150522" y="73577"/>
                    <a:pt x="150705" y="64542"/>
                    <a:pt x="150705" y="61176"/>
                  </a:cubicBezTo>
                  <a:cubicBezTo>
                    <a:pt x="150705" y="50544"/>
                    <a:pt x="143079" y="30869"/>
                    <a:pt x="140242" y="23429"/>
                  </a:cubicBezTo>
                  <a:cubicBezTo>
                    <a:pt x="138288" y="18466"/>
                    <a:pt x="137581" y="16871"/>
                    <a:pt x="137581" y="13855"/>
                  </a:cubicBezTo>
                  <a:cubicBezTo>
                    <a:pt x="137581" y="4462"/>
                    <a:pt x="145382" y="-1383"/>
                    <a:pt x="154422" y="-1383"/>
                  </a:cubicBezTo>
                  <a:cubicBezTo>
                    <a:pt x="172154" y="-1383"/>
                    <a:pt x="179963" y="23072"/>
                    <a:pt x="179963" y="25732"/>
                  </a:cubicBezTo>
                  <a:cubicBezTo>
                    <a:pt x="179963" y="28035"/>
                    <a:pt x="177651" y="28035"/>
                    <a:pt x="177119" y="28035"/>
                  </a:cubicBezTo>
                  <a:cubicBezTo>
                    <a:pt x="174641" y="28035"/>
                    <a:pt x="174466" y="26971"/>
                    <a:pt x="173751" y="25017"/>
                  </a:cubicBezTo>
                  <a:cubicBezTo>
                    <a:pt x="169675" y="10844"/>
                    <a:pt x="162049" y="3579"/>
                    <a:pt x="154955" y="3579"/>
                  </a:cubicBezTo>
                  <a:cubicBezTo>
                    <a:pt x="151237" y="3579"/>
                    <a:pt x="150522" y="6057"/>
                    <a:pt x="150522" y="9781"/>
                  </a:cubicBezTo>
                  <a:cubicBezTo>
                    <a:pt x="150522" y="13855"/>
                    <a:pt x="151412" y="16156"/>
                    <a:pt x="154606" y="24136"/>
                  </a:cubicBezTo>
                  <a:cubicBezTo>
                    <a:pt x="156734" y="29630"/>
                    <a:pt x="164004" y="48416"/>
                    <a:pt x="164004" y="58341"/>
                  </a:cubicBezTo>
                  <a:cubicBezTo>
                    <a:pt x="164004" y="75531"/>
                    <a:pt x="150347" y="78540"/>
                    <a:pt x="140949" y="78540"/>
                  </a:cubicBezTo>
                  <a:cubicBezTo>
                    <a:pt x="126237" y="78540"/>
                    <a:pt x="116307" y="69505"/>
                    <a:pt x="110984" y="62415"/>
                  </a:cubicBezTo>
                  <a:cubicBezTo>
                    <a:pt x="109745" y="74641"/>
                    <a:pt x="99282" y="78540"/>
                    <a:pt x="92013" y="78540"/>
                  </a:cubicBezTo>
                  <a:cubicBezTo>
                    <a:pt x="84387" y="78540"/>
                    <a:pt x="80311" y="73045"/>
                    <a:pt x="78008" y="68973"/>
                  </a:cubicBezTo>
                  <a:cubicBezTo>
                    <a:pt x="74107" y="62415"/>
                    <a:pt x="71621" y="52315"/>
                    <a:pt x="71621" y="51425"/>
                  </a:cubicBezTo>
                  <a:cubicBezTo>
                    <a:pt x="71621" y="49123"/>
                    <a:pt x="74107" y="49123"/>
                    <a:pt x="74632" y="49123"/>
                  </a:cubicBezTo>
                  <a:cubicBezTo>
                    <a:pt x="77118" y="49123"/>
                    <a:pt x="77293" y="49655"/>
                    <a:pt x="78540" y="54442"/>
                  </a:cubicBezTo>
                  <a:cubicBezTo>
                    <a:pt x="81193" y="64891"/>
                    <a:pt x="84562" y="73577"/>
                    <a:pt x="91481" y="73577"/>
                  </a:cubicBezTo>
                  <a:cubicBezTo>
                    <a:pt x="96089" y="73577"/>
                    <a:pt x="97328" y="69679"/>
                    <a:pt x="97328" y="64891"/>
                  </a:cubicBezTo>
                  <a:cubicBezTo>
                    <a:pt x="97328" y="61525"/>
                    <a:pt x="95739" y="54974"/>
                    <a:pt x="94492" y="50187"/>
                  </a:cubicBezTo>
                  <a:cubicBezTo>
                    <a:pt x="93252" y="45398"/>
                    <a:pt x="91481" y="38133"/>
                    <a:pt x="90591" y="34236"/>
                  </a:cubicBezTo>
                  <a:lnTo>
                    <a:pt x="84919" y="11552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2505" name="任意多边形: 形状 2504">
              <a:extLst>
                <a:ext uri="{FF2B5EF4-FFF2-40B4-BE49-F238E27FC236}">
                  <a16:creationId xmlns:a16="http://schemas.microsoft.com/office/drawing/2014/main" id="{58DF23D2-7B9A-40DA-033A-1E4D1B84BD89}"/>
                </a:ext>
              </a:extLst>
            </p:cNvPr>
            <p:cNvSpPr/>
            <p:nvPr>
              <p:custDataLst>
                <p:tags r:id="rId166"/>
              </p:custDataLst>
            </p:nvPr>
          </p:nvSpPr>
          <p:spPr>
            <a:xfrm flipV="1">
              <a:off x="10336372" y="-13324343"/>
              <a:ext cx="120375" cy="117669"/>
            </a:xfrm>
            <a:custGeom>
              <a:avLst/>
              <a:gdLst>
                <a:gd name="connsiteX0" fmla="*/ 40071 w 120375"/>
                <a:gd name="connsiteY0" fmla="*/ 111345 h 117669"/>
                <a:gd name="connsiteX1" fmla="*/ 34756 w 120375"/>
                <a:gd name="connsiteY1" fmla="*/ 116300 h 117669"/>
                <a:gd name="connsiteX2" fmla="*/ 0 w 120375"/>
                <a:gd name="connsiteY2" fmla="*/ 104960 h 117669"/>
                <a:gd name="connsiteX3" fmla="*/ 0 w 120375"/>
                <a:gd name="connsiteY3" fmla="*/ 98577 h 117669"/>
                <a:gd name="connsiteX4" fmla="*/ 25708 w 120375"/>
                <a:gd name="connsiteY4" fmla="*/ 103540 h 117669"/>
                <a:gd name="connsiteX5" fmla="*/ 25708 w 120375"/>
                <a:gd name="connsiteY5" fmla="*/ 13160 h 117669"/>
                <a:gd name="connsiteX6" fmla="*/ 7976 w 120375"/>
                <a:gd name="connsiteY6" fmla="*/ 5014 h 117669"/>
                <a:gd name="connsiteX7" fmla="*/ 1240 w 120375"/>
                <a:gd name="connsiteY7" fmla="*/ 5014 h 117669"/>
                <a:gd name="connsiteX8" fmla="*/ 1240 w 120375"/>
                <a:gd name="connsiteY8" fmla="*/ -1370 h 117669"/>
                <a:gd name="connsiteX9" fmla="*/ 32801 w 120375"/>
                <a:gd name="connsiteY9" fmla="*/ -663 h 117669"/>
                <a:gd name="connsiteX10" fmla="*/ 64539 w 120375"/>
                <a:gd name="connsiteY10" fmla="*/ -1370 h 117669"/>
                <a:gd name="connsiteX11" fmla="*/ 64539 w 120375"/>
                <a:gd name="connsiteY11" fmla="*/ 5014 h 117669"/>
                <a:gd name="connsiteX12" fmla="*/ 57802 w 120375"/>
                <a:gd name="connsiteY12" fmla="*/ 5014 h 117669"/>
                <a:gd name="connsiteX13" fmla="*/ 40071 w 120375"/>
                <a:gd name="connsiteY13" fmla="*/ 13160 h 117669"/>
                <a:gd name="connsiteX14" fmla="*/ 40071 w 120375"/>
                <a:gd name="connsiteY14" fmla="*/ 111345 h 117669"/>
                <a:gd name="connsiteX15" fmla="*/ 120376 w 120375"/>
                <a:gd name="connsiteY15" fmla="*/ 64729 h 117669"/>
                <a:gd name="connsiteX16" fmla="*/ 110271 w 120375"/>
                <a:gd name="connsiteY16" fmla="*/ 75012 h 117669"/>
                <a:gd name="connsiteX17" fmla="*/ 99983 w 120375"/>
                <a:gd name="connsiteY17" fmla="*/ 64912 h 117669"/>
                <a:gd name="connsiteX18" fmla="*/ 110097 w 120375"/>
                <a:gd name="connsiteY18" fmla="*/ 54631 h 117669"/>
                <a:gd name="connsiteX19" fmla="*/ 120376 w 120375"/>
                <a:gd name="connsiteY19" fmla="*/ 64729 h 117669"/>
                <a:gd name="connsiteX20" fmla="*/ 120376 w 120375"/>
                <a:gd name="connsiteY20" fmla="*/ 8730 h 117669"/>
                <a:gd name="connsiteX21" fmla="*/ 110271 w 120375"/>
                <a:gd name="connsiteY21" fmla="*/ 19011 h 117669"/>
                <a:gd name="connsiteX22" fmla="*/ 99983 w 120375"/>
                <a:gd name="connsiteY22" fmla="*/ 8913 h 117669"/>
                <a:gd name="connsiteX23" fmla="*/ 110097 w 120375"/>
                <a:gd name="connsiteY23" fmla="*/ -1370 h 117669"/>
                <a:gd name="connsiteX24" fmla="*/ 120376 w 120375"/>
                <a:gd name="connsiteY24" fmla="*/ 8730 h 117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20375" h="117669">
                  <a:moveTo>
                    <a:pt x="40071" y="111345"/>
                  </a:moveTo>
                  <a:cubicBezTo>
                    <a:pt x="40071" y="116124"/>
                    <a:pt x="39721" y="116300"/>
                    <a:pt x="34756" y="116300"/>
                  </a:cubicBezTo>
                  <a:cubicBezTo>
                    <a:pt x="23403" y="105136"/>
                    <a:pt x="7269" y="104960"/>
                    <a:pt x="0" y="104960"/>
                  </a:cubicBezTo>
                  <a:lnTo>
                    <a:pt x="0" y="98577"/>
                  </a:lnTo>
                  <a:cubicBezTo>
                    <a:pt x="4258" y="98577"/>
                    <a:pt x="15960" y="98577"/>
                    <a:pt x="25708" y="103540"/>
                  </a:cubicBezTo>
                  <a:lnTo>
                    <a:pt x="25708" y="13160"/>
                  </a:lnTo>
                  <a:cubicBezTo>
                    <a:pt x="25708" y="7317"/>
                    <a:pt x="25708" y="5014"/>
                    <a:pt x="7976" y="5014"/>
                  </a:cubicBezTo>
                  <a:lnTo>
                    <a:pt x="1240" y="5014"/>
                  </a:lnTo>
                  <a:lnTo>
                    <a:pt x="1240" y="-1370"/>
                  </a:lnTo>
                  <a:cubicBezTo>
                    <a:pt x="4433" y="-1195"/>
                    <a:pt x="26240" y="-663"/>
                    <a:pt x="32801" y="-663"/>
                  </a:cubicBezTo>
                  <a:cubicBezTo>
                    <a:pt x="38299" y="-663"/>
                    <a:pt x="60638" y="-1195"/>
                    <a:pt x="64539" y="-1370"/>
                  </a:cubicBezTo>
                  <a:lnTo>
                    <a:pt x="64539" y="5014"/>
                  </a:lnTo>
                  <a:lnTo>
                    <a:pt x="57802" y="5014"/>
                  </a:lnTo>
                  <a:cubicBezTo>
                    <a:pt x="40071" y="5014"/>
                    <a:pt x="40071" y="7317"/>
                    <a:pt x="40071" y="13160"/>
                  </a:cubicBezTo>
                  <a:lnTo>
                    <a:pt x="40071" y="111345"/>
                  </a:lnTo>
                  <a:close/>
                  <a:moveTo>
                    <a:pt x="120376" y="64729"/>
                  </a:moveTo>
                  <a:cubicBezTo>
                    <a:pt x="120376" y="70938"/>
                    <a:pt x="115411" y="75012"/>
                    <a:pt x="110271" y="75012"/>
                  </a:cubicBezTo>
                  <a:cubicBezTo>
                    <a:pt x="104067" y="75012"/>
                    <a:pt x="99983" y="70050"/>
                    <a:pt x="99983" y="64912"/>
                  </a:cubicBezTo>
                  <a:cubicBezTo>
                    <a:pt x="99983" y="58703"/>
                    <a:pt x="104948" y="54631"/>
                    <a:pt x="110097" y="54631"/>
                  </a:cubicBezTo>
                  <a:cubicBezTo>
                    <a:pt x="116301" y="54631"/>
                    <a:pt x="120376" y="59593"/>
                    <a:pt x="120376" y="64729"/>
                  </a:cubicBezTo>
                  <a:close/>
                  <a:moveTo>
                    <a:pt x="120376" y="8730"/>
                  </a:moveTo>
                  <a:cubicBezTo>
                    <a:pt x="120376" y="14931"/>
                    <a:pt x="115411" y="19011"/>
                    <a:pt x="110271" y="19011"/>
                  </a:cubicBezTo>
                  <a:cubicBezTo>
                    <a:pt x="104067" y="19011"/>
                    <a:pt x="99983" y="14049"/>
                    <a:pt x="99983" y="8913"/>
                  </a:cubicBezTo>
                  <a:cubicBezTo>
                    <a:pt x="99983" y="2704"/>
                    <a:pt x="104948" y="-1370"/>
                    <a:pt x="110097" y="-1370"/>
                  </a:cubicBezTo>
                  <a:cubicBezTo>
                    <a:pt x="116301" y="-1370"/>
                    <a:pt x="120376" y="3592"/>
                    <a:pt x="120376" y="8730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2506" name="任意多边形: 形状 2505">
              <a:extLst>
                <a:ext uri="{FF2B5EF4-FFF2-40B4-BE49-F238E27FC236}">
                  <a16:creationId xmlns:a16="http://schemas.microsoft.com/office/drawing/2014/main" id="{FAC1AB61-1AB1-EFC2-318F-6B35A6E6365B}"/>
                </a:ext>
              </a:extLst>
            </p:cNvPr>
            <p:cNvSpPr/>
            <p:nvPr>
              <p:custDataLst>
                <p:tags r:id="rId167"/>
              </p:custDataLst>
            </p:nvPr>
          </p:nvSpPr>
          <p:spPr>
            <a:xfrm flipV="1">
              <a:off x="10483678" y="-13324168"/>
              <a:ext cx="53726" cy="119263"/>
            </a:xfrm>
            <a:custGeom>
              <a:avLst/>
              <a:gdLst>
                <a:gd name="connsiteX0" fmla="*/ 49118 w 53726"/>
                <a:gd name="connsiteY0" fmla="*/ 111160 h 119263"/>
                <a:gd name="connsiteX1" fmla="*/ 42024 w 53726"/>
                <a:gd name="connsiteY1" fmla="*/ 117894 h 119263"/>
                <a:gd name="connsiteX2" fmla="*/ 32094 w 53726"/>
                <a:gd name="connsiteY2" fmla="*/ 108152 h 119263"/>
                <a:gd name="connsiteX3" fmla="*/ 39189 w 53726"/>
                <a:gd name="connsiteY3" fmla="*/ 101411 h 119263"/>
                <a:gd name="connsiteX4" fmla="*/ 49118 w 53726"/>
                <a:gd name="connsiteY4" fmla="*/ 111160 h 119263"/>
                <a:gd name="connsiteX5" fmla="*/ 12941 w 53726"/>
                <a:gd name="connsiteY5" fmla="*/ 21131 h 119263"/>
                <a:gd name="connsiteX6" fmla="*/ 11352 w 53726"/>
                <a:gd name="connsiteY6" fmla="*/ 13691 h 119263"/>
                <a:gd name="connsiteX7" fmla="*/ 28193 w 53726"/>
                <a:gd name="connsiteY7" fmla="*/ -1370 h 119263"/>
                <a:gd name="connsiteX8" fmla="*/ 53726 w 53726"/>
                <a:gd name="connsiteY8" fmla="*/ 25743 h 119263"/>
                <a:gd name="connsiteX9" fmla="*/ 50890 w 53726"/>
                <a:gd name="connsiteY9" fmla="*/ 28046 h 119263"/>
                <a:gd name="connsiteX10" fmla="*/ 47521 w 53726"/>
                <a:gd name="connsiteY10" fmla="*/ 25030 h 119263"/>
                <a:gd name="connsiteX11" fmla="*/ 28726 w 53726"/>
                <a:gd name="connsiteY11" fmla="*/ 3592 h 119263"/>
                <a:gd name="connsiteX12" fmla="*/ 24293 w 53726"/>
                <a:gd name="connsiteY12" fmla="*/ 9792 h 119263"/>
                <a:gd name="connsiteX13" fmla="*/ 27129 w 53726"/>
                <a:gd name="connsiteY13" fmla="*/ 21131 h 119263"/>
                <a:gd name="connsiteX14" fmla="*/ 32801 w 53726"/>
                <a:gd name="connsiteY14" fmla="*/ 35311 h 119263"/>
                <a:gd name="connsiteX15" fmla="*/ 41492 w 53726"/>
                <a:gd name="connsiteY15" fmla="*/ 57821 h 119263"/>
                <a:gd name="connsiteX16" fmla="*/ 42556 w 53726"/>
                <a:gd name="connsiteY16" fmla="*/ 63490 h 119263"/>
                <a:gd name="connsiteX17" fmla="*/ 25707 w 53726"/>
                <a:gd name="connsiteY17" fmla="*/ 78553 h 119263"/>
                <a:gd name="connsiteX18" fmla="*/ 0 w 53726"/>
                <a:gd name="connsiteY18" fmla="*/ 51438 h 119263"/>
                <a:gd name="connsiteX19" fmla="*/ 3011 w 53726"/>
                <a:gd name="connsiteY19" fmla="*/ 49135 h 119263"/>
                <a:gd name="connsiteX20" fmla="*/ 6204 w 53726"/>
                <a:gd name="connsiteY20" fmla="*/ 51970 h 119263"/>
                <a:gd name="connsiteX21" fmla="*/ 25175 w 53726"/>
                <a:gd name="connsiteY21" fmla="*/ 73590 h 119263"/>
                <a:gd name="connsiteX22" fmla="*/ 29608 w 53726"/>
                <a:gd name="connsiteY22" fmla="*/ 67389 h 119263"/>
                <a:gd name="connsiteX23" fmla="*/ 24118 w 53726"/>
                <a:gd name="connsiteY23" fmla="*/ 49667 h 119263"/>
                <a:gd name="connsiteX24" fmla="*/ 12941 w 53726"/>
                <a:gd name="connsiteY24" fmla="*/ 21131 h 119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3726" h="119263">
                  <a:moveTo>
                    <a:pt x="49118" y="111160"/>
                  </a:moveTo>
                  <a:cubicBezTo>
                    <a:pt x="49118" y="113995"/>
                    <a:pt x="46989" y="117894"/>
                    <a:pt x="42024" y="117894"/>
                  </a:cubicBezTo>
                  <a:cubicBezTo>
                    <a:pt x="37234" y="117894"/>
                    <a:pt x="32094" y="113290"/>
                    <a:pt x="32094" y="108152"/>
                  </a:cubicBezTo>
                  <a:cubicBezTo>
                    <a:pt x="32094" y="105134"/>
                    <a:pt x="34398" y="101411"/>
                    <a:pt x="39189" y="101411"/>
                  </a:cubicBezTo>
                  <a:cubicBezTo>
                    <a:pt x="44328" y="101411"/>
                    <a:pt x="49118" y="106373"/>
                    <a:pt x="49118" y="111160"/>
                  </a:cubicBezTo>
                  <a:close/>
                  <a:moveTo>
                    <a:pt x="12941" y="21131"/>
                  </a:moveTo>
                  <a:cubicBezTo>
                    <a:pt x="12234" y="18829"/>
                    <a:pt x="11352" y="16701"/>
                    <a:pt x="11352" y="13691"/>
                  </a:cubicBezTo>
                  <a:cubicBezTo>
                    <a:pt x="11352" y="5362"/>
                    <a:pt x="18438" y="-1370"/>
                    <a:pt x="28193" y="-1370"/>
                  </a:cubicBezTo>
                  <a:cubicBezTo>
                    <a:pt x="45925" y="-1370"/>
                    <a:pt x="53726" y="23084"/>
                    <a:pt x="53726" y="25743"/>
                  </a:cubicBezTo>
                  <a:cubicBezTo>
                    <a:pt x="53726" y="28046"/>
                    <a:pt x="51422" y="28046"/>
                    <a:pt x="50890" y="28046"/>
                  </a:cubicBezTo>
                  <a:cubicBezTo>
                    <a:pt x="48404" y="28046"/>
                    <a:pt x="48229" y="26982"/>
                    <a:pt x="47521" y="25030"/>
                  </a:cubicBezTo>
                  <a:cubicBezTo>
                    <a:pt x="43438" y="10856"/>
                    <a:pt x="35637" y="3592"/>
                    <a:pt x="28726" y="3592"/>
                  </a:cubicBezTo>
                  <a:cubicBezTo>
                    <a:pt x="25175" y="3592"/>
                    <a:pt x="24293" y="5894"/>
                    <a:pt x="24293" y="9792"/>
                  </a:cubicBezTo>
                  <a:cubicBezTo>
                    <a:pt x="24293" y="13866"/>
                    <a:pt x="25532" y="17233"/>
                    <a:pt x="27129" y="21131"/>
                  </a:cubicBezTo>
                  <a:cubicBezTo>
                    <a:pt x="28901" y="25919"/>
                    <a:pt x="30855" y="30706"/>
                    <a:pt x="32801" y="35311"/>
                  </a:cubicBezTo>
                  <a:cubicBezTo>
                    <a:pt x="34398" y="39567"/>
                    <a:pt x="40785" y="55693"/>
                    <a:pt x="41492" y="57821"/>
                  </a:cubicBezTo>
                  <a:cubicBezTo>
                    <a:pt x="42024" y="59592"/>
                    <a:pt x="42556" y="61719"/>
                    <a:pt x="42556" y="63490"/>
                  </a:cubicBezTo>
                  <a:cubicBezTo>
                    <a:pt x="42556" y="71819"/>
                    <a:pt x="35462" y="78553"/>
                    <a:pt x="25707" y="78553"/>
                  </a:cubicBezTo>
                  <a:cubicBezTo>
                    <a:pt x="8158" y="78553"/>
                    <a:pt x="0" y="54454"/>
                    <a:pt x="0" y="51438"/>
                  </a:cubicBezTo>
                  <a:cubicBezTo>
                    <a:pt x="0" y="49135"/>
                    <a:pt x="2486" y="49135"/>
                    <a:pt x="3011" y="49135"/>
                  </a:cubicBezTo>
                  <a:cubicBezTo>
                    <a:pt x="5497" y="49135"/>
                    <a:pt x="5672" y="50023"/>
                    <a:pt x="6204" y="51970"/>
                  </a:cubicBezTo>
                  <a:cubicBezTo>
                    <a:pt x="10819" y="67214"/>
                    <a:pt x="18621" y="73590"/>
                    <a:pt x="25175" y="73590"/>
                  </a:cubicBezTo>
                  <a:cubicBezTo>
                    <a:pt x="28019" y="73590"/>
                    <a:pt x="29608" y="72176"/>
                    <a:pt x="29608" y="67389"/>
                  </a:cubicBezTo>
                  <a:cubicBezTo>
                    <a:pt x="29608" y="63315"/>
                    <a:pt x="28551" y="60655"/>
                    <a:pt x="24118" y="49667"/>
                  </a:cubicBezTo>
                  <a:lnTo>
                    <a:pt x="12941" y="21131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2507" name="任意多边形: 形状 2506">
              <a:extLst>
                <a:ext uri="{FF2B5EF4-FFF2-40B4-BE49-F238E27FC236}">
                  <a16:creationId xmlns:a16="http://schemas.microsoft.com/office/drawing/2014/main" id="{1283CC88-0F0D-1AFC-C434-4D22A3CB4284}"/>
                </a:ext>
              </a:extLst>
            </p:cNvPr>
            <p:cNvSpPr/>
            <p:nvPr>
              <p:custDataLst>
                <p:tags r:id="rId168"/>
              </p:custDataLst>
            </p:nvPr>
          </p:nvSpPr>
          <p:spPr>
            <a:xfrm flipV="1">
              <a:off x="10574074" y="-13459070"/>
              <a:ext cx="58747" cy="253090"/>
            </a:xfrm>
            <a:custGeom>
              <a:avLst/>
              <a:gdLst>
                <a:gd name="connsiteX0" fmla="*/ 58747 w 58747"/>
                <a:gd name="connsiteY0" fmla="*/ 125171 h 253090"/>
                <a:gd name="connsiteX1" fmla="*/ 42033 w 58747"/>
                <a:gd name="connsiteY1" fmla="*/ 204132 h 253090"/>
                <a:gd name="connsiteX2" fmla="*/ 2535 w 58747"/>
                <a:gd name="connsiteY2" fmla="*/ 251715 h 253090"/>
                <a:gd name="connsiteX3" fmla="*/ 0 w 58747"/>
                <a:gd name="connsiteY3" fmla="*/ 249183 h 253090"/>
                <a:gd name="connsiteX4" fmla="*/ 4815 w 58747"/>
                <a:gd name="connsiteY4" fmla="*/ 243363 h 253090"/>
                <a:gd name="connsiteX5" fmla="*/ 44058 w 58747"/>
                <a:gd name="connsiteY5" fmla="*/ 125171 h 253090"/>
                <a:gd name="connsiteX6" fmla="*/ 3289 w 58747"/>
                <a:gd name="connsiteY6" fmla="*/ 5462 h 253090"/>
                <a:gd name="connsiteX7" fmla="*/ 0 w 58747"/>
                <a:gd name="connsiteY7" fmla="*/ 1159 h 253090"/>
                <a:gd name="connsiteX8" fmla="*/ 2535 w 58747"/>
                <a:gd name="connsiteY8" fmla="*/ -1375 h 253090"/>
                <a:gd name="connsiteX9" fmla="*/ 42795 w 58747"/>
                <a:gd name="connsiteY9" fmla="*/ 47979 h 253090"/>
                <a:gd name="connsiteX10" fmla="*/ 58747 w 58747"/>
                <a:gd name="connsiteY10" fmla="*/ 125171 h 253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8747" h="253090">
                  <a:moveTo>
                    <a:pt x="58747" y="125171"/>
                  </a:moveTo>
                  <a:cubicBezTo>
                    <a:pt x="58747" y="144909"/>
                    <a:pt x="55967" y="175533"/>
                    <a:pt x="42033" y="204132"/>
                  </a:cubicBezTo>
                  <a:cubicBezTo>
                    <a:pt x="26843" y="235265"/>
                    <a:pt x="5061" y="251715"/>
                    <a:pt x="2535" y="251715"/>
                  </a:cubicBezTo>
                  <a:cubicBezTo>
                    <a:pt x="1009" y="251715"/>
                    <a:pt x="0" y="250700"/>
                    <a:pt x="0" y="249183"/>
                  </a:cubicBezTo>
                  <a:cubicBezTo>
                    <a:pt x="0" y="248429"/>
                    <a:pt x="0" y="247921"/>
                    <a:pt x="4815" y="243363"/>
                  </a:cubicBezTo>
                  <a:cubicBezTo>
                    <a:pt x="29624" y="218304"/>
                    <a:pt x="44058" y="178065"/>
                    <a:pt x="44058" y="125171"/>
                  </a:cubicBezTo>
                  <a:cubicBezTo>
                    <a:pt x="44058" y="81891"/>
                    <a:pt x="34692" y="37348"/>
                    <a:pt x="3289" y="5462"/>
                  </a:cubicBezTo>
                  <a:cubicBezTo>
                    <a:pt x="0" y="2421"/>
                    <a:pt x="0" y="1912"/>
                    <a:pt x="0" y="1159"/>
                  </a:cubicBezTo>
                  <a:cubicBezTo>
                    <a:pt x="0" y="-358"/>
                    <a:pt x="1009" y="-1375"/>
                    <a:pt x="2535" y="-1375"/>
                  </a:cubicBezTo>
                  <a:cubicBezTo>
                    <a:pt x="5061" y="-1375"/>
                    <a:pt x="27853" y="15838"/>
                    <a:pt x="42795" y="47979"/>
                  </a:cubicBezTo>
                  <a:cubicBezTo>
                    <a:pt x="55712" y="75816"/>
                    <a:pt x="58747" y="103908"/>
                    <a:pt x="58747" y="125171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</p:grpSp>
      <p:grpSp>
        <p:nvGrpSpPr>
          <p:cNvPr id="3009" name="组合 3008" descr="\documentclass{article}&#10;\usepackage{amsmath}&#10;\pagestyle{empty}&#10;\begin{document}&#10;&#10;\begin{gather*}&#10;\mathbf{h}^{dec\texttt{\_}sa\texttt{\_}ln}_{i} = \mathit{LayerNorm}(\mathbf{h}^{in}_{i}+\mathbf{h}^{dec\texttt{\_}sa}_{i})&#10;\end{gather*}&#10;&#10;\end{document}" title="IguanaTex Shape Display">
            <a:extLst>
              <a:ext uri="{FF2B5EF4-FFF2-40B4-BE49-F238E27FC236}">
                <a16:creationId xmlns:a16="http://schemas.microsoft.com/office/drawing/2014/main" id="{A24E7D6E-1064-441A-400C-8C13D93EB3E1}"/>
              </a:ext>
            </a:extLst>
          </p:cNvPr>
          <p:cNvGrpSpPr>
            <a:grpSpLocks noChangeAspect="1"/>
          </p:cNvGrpSpPr>
          <p:nvPr>
            <p:custDataLst>
              <p:tags r:id="rId3"/>
            </p:custDataLst>
          </p:nvPr>
        </p:nvGrpSpPr>
        <p:grpSpPr>
          <a:xfrm>
            <a:off x="812800" y="4660900"/>
            <a:ext cx="4268055" cy="306067"/>
            <a:chOff x="6441191" y="-12982279"/>
            <a:chExt cx="4268055" cy="306067"/>
          </a:xfrm>
        </p:grpSpPr>
        <p:sp>
          <p:nvSpPr>
            <p:cNvPr id="780" name="任意多边形: 形状 779">
              <a:extLst>
                <a:ext uri="{FF2B5EF4-FFF2-40B4-BE49-F238E27FC236}">
                  <a16:creationId xmlns:a16="http://schemas.microsoft.com/office/drawing/2014/main" id="{4980188F-F0CC-395B-D724-C1B3A33C3533}"/>
                </a:ext>
              </a:extLst>
            </p:cNvPr>
            <p:cNvSpPr/>
            <p:nvPr>
              <p:custDataLst>
                <p:tags r:id="rId123"/>
              </p:custDataLst>
            </p:nvPr>
          </p:nvSpPr>
          <p:spPr>
            <a:xfrm flipV="1">
              <a:off x="6441191" y="-12924184"/>
              <a:ext cx="144345" cy="175644"/>
            </a:xfrm>
            <a:custGeom>
              <a:avLst/>
              <a:gdLst>
                <a:gd name="connsiteX0" fmla="*/ 17477 w 144345"/>
                <a:gd name="connsiteY0" fmla="*/ 10515 h 175644"/>
                <a:gd name="connsiteX1" fmla="*/ 0 w 144345"/>
                <a:gd name="connsiteY1" fmla="*/ 10515 h 175644"/>
                <a:gd name="connsiteX2" fmla="*/ 0 w 144345"/>
                <a:gd name="connsiteY2" fmla="*/ -1377 h 175644"/>
                <a:gd name="connsiteX3" fmla="*/ 31912 w 144345"/>
                <a:gd name="connsiteY3" fmla="*/ -616 h 175644"/>
                <a:gd name="connsiteX4" fmla="*/ 63816 w 144345"/>
                <a:gd name="connsiteY4" fmla="*/ -1377 h 175644"/>
                <a:gd name="connsiteX5" fmla="*/ 63816 w 144345"/>
                <a:gd name="connsiteY5" fmla="*/ 10515 h 175644"/>
                <a:gd name="connsiteX6" fmla="*/ 46346 w 144345"/>
                <a:gd name="connsiteY6" fmla="*/ 10515 h 175644"/>
                <a:gd name="connsiteX7" fmla="*/ 46346 w 144345"/>
                <a:gd name="connsiteY7" fmla="*/ 63412 h 175644"/>
                <a:gd name="connsiteX8" fmla="*/ 84073 w 144345"/>
                <a:gd name="connsiteY8" fmla="*/ 103404 h 175644"/>
                <a:gd name="connsiteX9" fmla="*/ 98000 w 144345"/>
                <a:gd name="connsiteY9" fmla="*/ 78854 h 175644"/>
                <a:gd name="connsiteX10" fmla="*/ 98000 w 144345"/>
                <a:gd name="connsiteY10" fmla="*/ 10515 h 175644"/>
                <a:gd name="connsiteX11" fmla="*/ 80530 w 144345"/>
                <a:gd name="connsiteY11" fmla="*/ 10515 h 175644"/>
                <a:gd name="connsiteX12" fmla="*/ 80530 w 144345"/>
                <a:gd name="connsiteY12" fmla="*/ -1377 h 175644"/>
                <a:gd name="connsiteX13" fmla="*/ 112434 w 144345"/>
                <a:gd name="connsiteY13" fmla="*/ -616 h 175644"/>
                <a:gd name="connsiteX14" fmla="*/ 144346 w 144345"/>
                <a:gd name="connsiteY14" fmla="*/ -1377 h 175644"/>
                <a:gd name="connsiteX15" fmla="*/ 144346 w 144345"/>
                <a:gd name="connsiteY15" fmla="*/ 10515 h 175644"/>
                <a:gd name="connsiteX16" fmla="*/ 126869 w 144345"/>
                <a:gd name="connsiteY16" fmla="*/ 10515 h 175644"/>
                <a:gd name="connsiteX17" fmla="*/ 126869 w 144345"/>
                <a:gd name="connsiteY17" fmla="*/ 76067 h 175644"/>
                <a:gd name="connsiteX18" fmla="*/ 87870 w 144345"/>
                <a:gd name="connsiteY18" fmla="*/ 112511 h 175644"/>
                <a:gd name="connsiteX19" fmla="*/ 44821 w 144345"/>
                <a:gd name="connsiteY19" fmla="*/ 87707 h 175644"/>
                <a:gd name="connsiteX20" fmla="*/ 44821 w 144345"/>
                <a:gd name="connsiteY20" fmla="*/ 174267 h 175644"/>
                <a:gd name="connsiteX21" fmla="*/ 0 w 144345"/>
                <a:gd name="connsiteY21" fmla="*/ 172243 h 175644"/>
                <a:gd name="connsiteX22" fmla="*/ 0 w 144345"/>
                <a:gd name="connsiteY22" fmla="*/ 160349 h 175644"/>
                <a:gd name="connsiteX23" fmla="*/ 17477 w 144345"/>
                <a:gd name="connsiteY23" fmla="*/ 150480 h 175644"/>
                <a:gd name="connsiteX24" fmla="*/ 17477 w 144345"/>
                <a:gd name="connsiteY24" fmla="*/ 10515 h 175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44345" h="175644">
                  <a:moveTo>
                    <a:pt x="17477" y="10515"/>
                  </a:moveTo>
                  <a:lnTo>
                    <a:pt x="0" y="10515"/>
                  </a:lnTo>
                  <a:lnTo>
                    <a:pt x="0" y="-1377"/>
                  </a:lnTo>
                  <a:cubicBezTo>
                    <a:pt x="7094" y="-1125"/>
                    <a:pt x="22284" y="-616"/>
                    <a:pt x="31912" y="-616"/>
                  </a:cubicBezTo>
                  <a:cubicBezTo>
                    <a:pt x="41786" y="-616"/>
                    <a:pt x="56729" y="-1125"/>
                    <a:pt x="63816" y="-1377"/>
                  </a:cubicBezTo>
                  <a:lnTo>
                    <a:pt x="63816" y="10515"/>
                  </a:lnTo>
                  <a:lnTo>
                    <a:pt x="46346" y="10515"/>
                  </a:lnTo>
                  <a:lnTo>
                    <a:pt x="46346" y="63412"/>
                  </a:lnTo>
                  <a:cubicBezTo>
                    <a:pt x="46346" y="91003"/>
                    <a:pt x="68121" y="103404"/>
                    <a:pt x="84073" y="103404"/>
                  </a:cubicBezTo>
                  <a:cubicBezTo>
                    <a:pt x="92685" y="103404"/>
                    <a:pt x="98000" y="98085"/>
                    <a:pt x="98000" y="78854"/>
                  </a:cubicBezTo>
                  <a:lnTo>
                    <a:pt x="98000" y="10515"/>
                  </a:lnTo>
                  <a:lnTo>
                    <a:pt x="80530" y="10515"/>
                  </a:lnTo>
                  <a:lnTo>
                    <a:pt x="80530" y="-1377"/>
                  </a:lnTo>
                  <a:cubicBezTo>
                    <a:pt x="87616" y="-1125"/>
                    <a:pt x="102813" y="-616"/>
                    <a:pt x="112434" y="-616"/>
                  </a:cubicBezTo>
                  <a:cubicBezTo>
                    <a:pt x="122308" y="-616"/>
                    <a:pt x="137251" y="-1125"/>
                    <a:pt x="144346" y="-1377"/>
                  </a:cubicBezTo>
                  <a:lnTo>
                    <a:pt x="144346" y="10515"/>
                  </a:lnTo>
                  <a:lnTo>
                    <a:pt x="126869" y="10515"/>
                  </a:lnTo>
                  <a:lnTo>
                    <a:pt x="126869" y="76067"/>
                  </a:lnTo>
                  <a:cubicBezTo>
                    <a:pt x="126869" y="102642"/>
                    <a:pt x="113197" y="112511"/>
                    <a:pt x="87870" y="112511"/>
                  </a:cubicBezTo>
                  <a:cubicBezTo>
                    <a:pt x="63562" y="112511"/>
                    <a:pt x="50652" y="97830"/>
                    <a:pt x="44821" y="87707"/>
                  </a:cubicBezTo>
                  <a:lnTo>
                    <a:pt x="44821" y="174267"/>
                  </a:lnTo>
                  <a:lnTo>
                    <a:pt x="0" y="172243"/>
                  </a:lnTo>
                  <a:lnTo>
                    <a:pt x="0" y="160349"/>
                  </a:lnTo>
                  <a:cubicBezTo>
                    <a:pt x="15706" y="160349"/>
                    <a:pt x="17477" y="160349"/>
                    <a:pt x="17477" y="150480"/>
                  </a:cubicBezTo>
                  <a:lnTo>
                    <a:pt x="17477" y="10515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781" name="任意多边形: 形状 780">
              <a:extLst>
                <a:ext uri="{FF2B5EF4-FFF2-40B4-BE49-F238E27FC236}">
                  <a16:creationId xmlns:a16="http://schemas.microsoft.com/office/drawing/2014/main" id="{F33A5F7C-FA06-24ED-EC88-73C96F831DBE}"/>
                </a:ext>
              </a:extLst>
            </p:cNvPr>
            <p:cNvSpPr/>
            <p:nvPr>
              <p:custDataLst>
                <p:tags r:id="rId124"/>
              </p:custDataLst>
            </p:nvPr>
          </p:nvSpPr>
          <p:spPr>
            <a:xfrm flipV="1">
              <a:off x="6602425" y="-12982279"/>
              <a:ext cx="278340" cy="124758"/>
            </a:xfrm>
            <a:custGeom>
              <a:avLst/>
              <a:gdLst>
                <a:gd name="connsiteX0" fmla="*/ 90429 w 278340"/>
                <a:gd name="connsiteY0" fmla="*/ 118055 h 124758"/>
                <a:gd name="connsiteX1" fmla="*/ 91135 w 278340"/>
                <a:gd name="connsiteY1" fmla="*/ 120898 h 124758"/>
                <a:gd name="connsiteX2" fmla="*/ 88299 w 278340"/>
                <a:gd name="connsiteY2" fmla="*/ 123374 h 124758"/>
                <a:gd name="connsiteX3" fmla="*/ 65603 w 278340"/>
                <a:gd name="connsiteY3" fmla="*/ 121605 h 124758"/>
                <a:gd name="connsiteX4" fmla="*/ 61702 w 278340"/>
                <a:gd name="connsiteY4" fmla="*/ 117531 h 124758"/>
                <a:gd name="connsiteX5" fmla="*/ 66310 w 278340"/>
                <a:gd name="connsiteY5" fmla="*/ 115045 h 124758"/>
                <a:gd name="connsiteX6" fmla="*/ 74826 w 278340"/>
                <a:gd name="connsiteY6" fmla="*/ 112385 h 124758"/>
                <a:gd name="connsiteX7" fmla="*/ 74111 w 278340"/>
                <a:gd name="connsiteY7" fmla="*/ 108487 h 124758"/>
                <a:gd name="connsiteX8" fmla="*/ 64006 w 278340"/>
                <a:gd name="connsiteY8" fmla="*/ 68082 h 124758"/>
                <a:gd name="connsiteX9" fmla="*/ 45743 w 278340"/>
                <a:gd name="connsiteY9" fmla="*/ 78539 h 124758"/>
                <a:gd name="connsiteX10" fmla="*/ 0 w 278340"/>
                <a:gd name="connsiteY10" fmla="*/ 28032 h 124758"/>
                <a:gd name="connsiteX11" fmla="*/ 26772 w 278340"/>
                <a:gd name="connsiteY11" fmla="*/ -1384 h 124758"/>
                <a:gd name="connsiteX12" fmla="*/ 51947 w 278340"/>
                <a:gd name="connsiteY12" fmla="*/ 11017 h 124758"/>
                <a:gd name="connsiteX13" fmla="*/ 70210 w 278340"/>
                <a:gd name="connsiteY13" fmla="*/ -1384 h 124758"/>
                <a:gd name="connsiteX14" fmla="*/ 84224 w 278340"/>
                <a:gd name="connsiteY14" fmla="*/ 8009 h 124758"/>
                <a:gd name="connsiteX15" fmla="*/ 90429 w 278340"/>
                <a:gd name="connsiteY15" fmla="*/ 25731 h 124758"/>
                <a:gd name="connsiteX16" fmla="*/ 87593 w 278340"/>
                <a:gd name="connsiteY16" fmla="*/ 28032 h 124758"/>
                <a:gd name="connsiteX17" fmla="*/ 83692 w 278340"/>
                <a:gd name="connsiteY17" fmla="*/ 22538 h 124758"/>
                <a:gd name="connsiteX18" fmla="*/ 70743 w 278340"/>
                <a:gd name="connsiteY18" fmla="*/ 3579 h 124758"/>
                <a:gd name="connsiteX19" fmla="*/ 64896 w 278340"/>
                <a:gd name="connsiteY19" fmla="*/ 12257 h 124758"/>
                <a:gd name="connsiteX20" fmla="*/ 65778 w 278340"/>
                <a:gd name="connsiteY20" fmla="*/ 19530 h 124758"/>
                <a:gd name="connsiteX21" fmla="*/ 90429 w 278340"/>
                <a:gd name="connsiteY21" fmla="*/ 118055 h 124758"/>
                <a:gd name="connsiteX22" fmla="*/ 52662 w 278340"/>
                <a:gd name="connsiteY22" fmla="*/ 22538 h 124758"/>
                <a:gd name="connsiteX23" fmla="*/ 43613 w 278340"/>
                <a:gd name="connsiteY23" fmla="*/ 10669 h 124758"/>
                <a:gd name="connsiteX24" fmla="*/ 27304 w 278340"/>
                <a:gd name="connsiteY24" fmla="*/ 3579 h 124758"/>
                <a:gd name="connsiteX25" fmla="*/ 14355 w 278340"/>
                <a:gd name="connsiteY25" fmla="*/ 20769 h 124758"/>
                <a:gd name="connsiteX26" fmla="*/ 23578 w 278340"/>
                <a:gd name="connsiteY26" fmla="*/ 56743 h 124758"/>
                <a:gd name="connsiteX27" fmla="*/ 45743 w 278340"/>
                <a:gd name="connsiteY27" fmla="*/ 73576 h 124758"/>
                <a:gd name="connsiteX28" fmla="*/ 61527 w 278340"/>
                <a:gd name="connsiteY28" fmla="*/ 58157 h 124758"/>
                <a:gd name="connsiteX29" fmla="*/ 60996 w 278340"/>
                <a:gd name="connsiteY29" fmla="*/ 55679 h 124758"/>
                <a:gd name="connsiteX30" fmla="*/ 52662 w 278340"/>
                <a:gd name="connsiteY30" fmla="*/ 22538 h 124758"/>
                <a:gd name="connsiteX31" fmla="*/ 134207 w 278340"/>
                <a:gd name="connsiteY31" fmla="*/ 40792 h 124758"/>
                <a:gd name="connsiteX32" fmla="*/ 162750 w 278340"/>
                <a:gd name="connsiteY32" fmla="*/ 44515 h 124758"/>
                <a:gd name="connsiteX33" fmla="*/ 178352 w 278340"/>
                <a:gd name="connsiteY33" fmla="*/ 62944 h 124758"/>
                <a:gd name="connsiteX34" fmla="*/ 156371 w 278340"/>
                <a:gd name="connsiteY34" fmla="*/ 78539 h 124758"/>
                <a:gd name="connsiteX35" fmla="*/ 106363 w 278340"/>
                <a:gd name="connsiteY35" fmla="*/ 31931 h 124758"/>
                <a:gd name="connsiteX36" fmla="*/ 138282 w 278340"/>
                <a:gd name="connsiteY36" fmla="*/ -1384 h 124758"/>
                <a:gd name="connsiteX37" fmla="*/ 182253 w 278340"/>
                <a:gd name="connsiteY37" fmla="*/ 18639 h 124758"/>
                <a:gd name="connsiteX38" fmla="*/ 179242 w 278340"/>
                <a:gd name="connsiteY38" fmla="*/ 21649 h 124758"/>
                <a:gd name="connsiteX39" fmla="*/ 176406 w 278340"/>
                <a:gd name="connsiteY39" fmla="*/ 19878 h 124758"/>
                <a:gd name="connsiteX40" fmla="*/ 138640 w 278340"/>
                <a:gd name="connsiteY40" fmla="*/ 3579 h 124758"/>
                <a:gd name="connsiteX41" fmla="*/ 120908 w 278340"/>
                <a:gd name="connsiteY41" fmla="*/ 25016 h 124758"/>
                <a:gd name="connsiteX42" fmla="*/ 123037 w 278340"/>
                <a:gd name="connsiteY42" fmla="*/ 40792 h 124758"/>
                <a:gd name="connsiteX43" fmla="*/ 134207 w 278340"/>
                <a:gd name="connsiteY43" fmla="*/ 40792 h 124758"/>
                <a:gd name="connsiteX44" fmla="*/ 124452 w 278340"/>
                <a:gd name="connsiteY44" fmla="*/ 45754 h 124758"/>
                <a:gd name="connsiteX45" fmla="*/ 156371 w 278340"/>
                <a:gd name="connsiteY45" fmla="*/ 73576 h 124758"/>
                <a:gd name="connsiteX46" fmla="*/ 170734 w 278340"/>
                <a:gd name="connsiteY46" fmla="*/ 62944 h 124758"/>
                <a:gd name="connsiteX47" fmla="*/ 133142 w 278340"/>
                <a:gd name="connsiteY47" fmla="*/ 45754 h 124758"/>
                <a:gd name="connsiteX48" fmla="*/ 124452 w 278340"/>
                <a:gd name="connsiteY48" fmla="*/ 45754 h 124758"/>
                <a:gd name="connsiteX49" fmla="*/ 268236 w 278340"/>
                <a:gd name="connsiteY49" fmla="*/ 68263 h 124758"/>
                <a:gd name="connsiteX50" fmla="*/ 259193 w 278340"/>
                <a:gd name="connsiteY50" fmla="*/ 58339 h 124758"/>
                <a:gd name="connsiteX51" fmla="*/ 266105 w 278340"/>
                <a:gd name="connsiteY51" fmla="*/ 51781 h 124758"/>
                <a:gd name="connsiteX52" fmla="*/ 276218 w 278340"/>
                <a:gd name="connsiteY52" fmla="*/ 63120 h 124758"/>
                <a:gd name="connsiteX53" fmla="*/ 252807 w 278340"/>
                <a:gd name="connsiteY53" fmla="*/ 78539 h 124758"/>
                <a:gd name="connsiteX54" fmla="*/ 201567 w 278340"/>
                <a:gd name="connsiteY54" fmla="*/ 29447 h 124758"/>
                <a:gd name="connsiteX55" fmla="*/ 234369 w 278340"/>
                <a:gd name="connsiteY55" fmla="*/ -1384 h 124758"/>
                <a:gd name="connsiteX56" fmla="*/ 278340 w 278340"/>
                <a:gd name="connsiteY56" fmla="*/ 18639 h 124758"/>
                <a:gd name="connsiteX57" fmla="*/ 275328 w 278340"/>
                <a:gd name="connsiteY57" fmla="*/ 21649 h 124758"/>
                <a:gd name="connsiteX58" fmla="*/ 272494 w 278340"/>
                <a:gd name="connsiteY58" fmla="*/ 19878 h 124758"/>
                <a:gd name="connsiteX59" fmla="*/ 234727 w 278340"/>
                <a:gd name="connsiteY59" fmla="*/ 3579 h 124758"/>
                <a:gd name="connsiteX60" fmla="*/ 216280 w 278340"/>
                <a:gd name="connsiteY60" fmla="*/ 23245 h 124758"/>
                <a:gd name="connsiteX61" fmla="*/ 227990 w 278340"/>
                <a:gd name="connsiteY61" fmla="*/ 59936 h 124758"/>
                <a:gd name="connsiteX62" fmla="*/ 252807 w 278340"/>
                <a:gd name="connsiteY62" fmla="*/ 73576 h 124758"/>
                <a:gd name="connsiteX63" fmla="*/ 268236 w 278340"/>
                <a:gd name="connsiteY63" fmla="*/ 68263 h 124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278340" h="124758">
                  <a:moveTo>
                    <a:pt x="90429" y="118055"/>
                  </a:moveTo>
                  <a:cubicBezTo>
                    <a:pt x="90603" y="118412"/>
                    <a:pt x="91135" y="120715"/>
                    <a:pt x="91135" y="120898"/>
                  </a:cubicBezTo>
                  <a:cubicBezTo>
                    <a:pt x="91135" y="121778"/>
                    <a:pt x="90429" y="123374"/>
                    <a:pt x="88299" y="123374"/>
                  </a:cubicBezTo>
                  <a:cubicBezTo>
                    <a:pt x="84748" y="123374"/>
                    <a:pt x="70036" y="121961"/>
                    <a:pt x="65603" y="121605"/>
                  </a:cubicBezTo>
                  <a:cubicBezTo>
                    <a:pt x="64181" y="121429"/>
                    <a:pt x="61702" y="121246"/>
                    <a:pt x="61702" y="117531"/>
                  </a:cubicBezTo>
                  <a:cubicBezTo>
                    <a:pt x="61702" y="115045"/>
                    <a:pt x="64181" y="115045"/>
                    <a:pt x="66310" y="115045"/>
                  </a:cubicBezTo>
                  <a:cubicBezTo>
                    <a:pt x="74826" y="115045"/>
                    <a:pt x="74826" y="113808"/>
                    <a:pt x="74826" y="112385"/>
                  </a:cubicBezTo>
                  <a:cubicBezTo>
                    <a:pt x="74826" y="111146"/>
                    <a:pt x="74469" y="110083"/>
                    <a:pt x="74111" y="108487"/>
                  </a:cubicBezTo>
                  <a:lnTo>
                    <a:pt x="64006" y="68082"/>
                  </a:lnTo>
                  <a:cubicBezTo>
                    <a:pt x="60280" y="73933"/>
                    <a:pt x="54251" y="78539"/>
                    <a:pt x="45743" y="78539"/>
                  </a:cubicBezTo>
                  <a:cubicBezTo>
                    <a:pt x="23046" y="78539"/>
                    <a:pt x="0" y="53551"/>
                    <a:pt x="0" y="28032"/>
                  </a:cubicBezTo>
                  <a:cubicBezTo>
                    <a:pt x="0" y="10844"/>
                    <a:pt x="11519" y="-1384"/>
                    <a:pt x="26772" y="-1384"/>
                  </a:cubicBezTo>
                  <a:cubicBezTo>
                    <a:pt x="36345" y="-1384"/>
                    <a:pt x="44853" y="4110"/>
                    <a:pt x="51947" y="11017"/>
                  </a:cubicBezTo>
                  <a:cubicBezTo>
                    <a:pt x="55315" y="387"/>
                    <a:pt x="65603" y="-1384"/>
                    <a:pt x="70210" y="-1384"/>
                  </a:cubicBezTo>
                  <a:cubicBezTo>
                    <a:pt x="76598" y="-1384"/>
                    <a:pt x="81031" y="2515"/>
                    <a:pt x="84224" y="8009"/>
                  </a:cubicBezTo>
                  <a:cubicBezTo>
                    <a:pt x="88124" y="14916"/>
                    <a:pt x="90429" y="25016"/>
                    <a:pt x="90429" y="25731"/>
                  </a:cubicBezTo>
                  <a:cubicBezTo>
                    <a:pt x="90429" y="28032"/>
                    <a:pt x="88124" y="28032"/>
                    <a:pt x="87593" y="28032"/>
                  </a:cubicBezTo>
                  <a:cubicBezTo>
                    <a:pt x="85106" y="28032"/>
                    <a:pt x="84931" y="27327"/>
                    <a:pt x="83692" y="22538"/>
                  </a:cubicBezTo>
                  <a:cubicBezTo>
                    <a:pt x="81563" y="14035"/>
                    <a:pt x="78195" y="3579"/>
                    <a:pt x="70743" y="3579"/>
                  </a:cubicBezTo>
                  <a:cubicBezTo>
                    <a:pt x="66135" y="3579"/>
                    <a:pt x="64896" y="7477"/>
                    <a:pt x="64896" y="12257"/>
                  </a:cubicBezTo>
                  <a:cubicBezTo>
                    <a:pt x="64896" y="15631"/>
                    <a:pt x="65245" y="17219"/>
                    <a:pt x="65778" y="19530"/>
                  </a:cubicBezTo>
                  <a:lnTo>
                    <a:pt x="90429" y="118055"/>
                  </a:lnTo>
                  <a:close/>
                  <a:moveTo>
                    <a:pt x="52662" y="22538"/>
                  </a:moveTo>
                  <a:cubicBezTo>
                    <a:pt x="51414" y="17576"/>
                    <a:pt x="47514" y="14035"/>
                    <a:pt x="43613" y="10669"/>
                  </a:cubicBezTo>
                  <a:cubicBezTo>
                    <a:pt x="42016" y="9247"/>
                    <a:pt x="34930" y="3579"/>
                    <a:pt x="27304" y="3579"/>
                  </a:cubicBezTo>
                  <a:cubicBezTo>
                    <a:pt x="20742" y="3579"/>
                    <a:pt x="14355" y="8183"/>
                    <a:pt x="14355" y="20769"/>
                  </a:cubicBezTo>
                  <a:cubicBezTo>
                    <a:pt x="14355" y="30160"/>
                    <a:pt x="19503" y="49653"/>
                    <a:pt x="23578" y="56743"/>
                  </a:cubicBezTo>
                  <a:cubicBezTo>
                    <a:pt x="31737" y="70917"/>
                    <a:pt x="40777" y="73576"/>
                    <a:pt x="45743" y="73576"/>
                  </a:cubicBezTo>
                  <a:cubicBezTo>
                    <a:pt x="58151" y="73576"/>
                    <a:pt x="61527" y="60110"/>
                    <a:pt x="61527" y="58157"/>
                  </a:cubicBezTo>
                  <a:cubicBezTo>
                    <a:pt x="61527" y="57450"/>
                    <a:pt x="61170" y="56211"/>
                    <a:pt x="60996" y="55679"/>
                  </a:cubicBezTo>
                  <a:lnTo>
                    <a:pt x="52662" y="22538"/>
                  </a:lnTo>
                  <a:close/>
                  <a:moveTo>
                    <a:pt x="134207" y="40792"/>
                  </a:moveTo>
                  <a:cubicBezTo>
                    <a:pt x="139172" y="40792"/>
                    <a:pt x="153177" y="41150"/>
                    <a:pt x="162750" y="44515"/>
                  </a:cubicBezTo>
                  <a:cubicBezTo>
                    <a:pt x="175874" y="49121"/>
                    <a:pt x="178352" y="57625"/>
                    <a:pt x="178352" y="62944"/>
                  </a:cubicBezTo>
                  <a:cubicBezTo>
                    <a:pt x="178352" y="72694"/>
                    <a:pt x="168605" y="78539"/>
                    <a:pt x="156371" y="78539"/>
                  </a:cubicBezTo>
                  <a:cubicBezTo>
                    <a:pt x="135089" y="78539"/>
                    <a:pt x="106363" y="62237"/>
                    <a:pt x="106363" y="31931"/>
                  </a:cubicBezTo>
                  <a:cubicBezTo>
                    <a:pt x="106363" y="14035"/>
                    <a:pt x="117540" y="-1384"/>
                    <a:pt x="138282" y="-1384"/>
                  </a:cubicBezTo>
                  <a:cubicBezTo>
                    <a:pt x="168248" y="-1384"/>
                    <a:pt x="182253" y="16155"/>
                    <a:pt x="182253" y="18639"/>
                  </a:cubicBezTo>
                  <a:cubicBezTo>
                    <a:pt x="182253" y="19703"/>
                    <a:pt x="180664" y="21649"/>
                    <a:pt x="179242" y="21649"/>
                  </a:cubicBezTo>
                  <a:cubicBezTo>
                    <a:pt x="178178" y="21649"/>
                    <a:pt x="177820" y="21301"/>
                    <a:pt x="176406" y="19878"/>
                  </a:cubicBezTo>
                  <a:cubicBezTo>
                    <a:pt x="162575" y="3579"/>
                    <a:pt x="141826" y="3579"/>
                    <a:pt x="138640" y="3579"/>
                  </a:cubicBezTo>
                  <a:cubicBezTo>
                    <a:pt x="127994" y="3579"/>
                    <a:pt x="120908" y="10669"/>
                    <a:pt x="120908" y="25016"/>
                  </a:cubicBezTo>
                  <a:cubicBezTo>
                    <a:pt x="120908" y="27500"/>
                    <a:pt x="120908" y="31042"/>
                    <a:pt x="123037" y="40792"/>
                  </a:cubicBezTo>
                  <a:lnTo>
                    <a:pt x="134207" y="40792"/>
                  </a:lnTo>
                  <a:close/>
                  <a:moveTo>
                    <a:pt x="124452" y="45754"/>
                  </a:moveTo>
                  <a:cubicBezTo>
                    <a:pt x="131720" y="71447"/>
                    <a:pt x="151406" y="73576"/>
                    <a:pt x="156371" y="73576"/>
                  </a:cubicBezTo>
                  <a:cubicBezTo>
                    <a:pt x="164172" y="73576"/>
                    <a:pt x="170734" y="69678"/>
                    <a:pt x="170734" y="62944"/>
                  </a:cubicBezTo>
                  <a:cubicBezTo>
                    <a:pt x="170734" y="45754"/>
                    <a:pt x="140769" y="45754"/>
                    <a:pt x="133142" y="45754"/>
                  </a:cubicBezTo>
                  <a:lnTo>
                    <a:pt x="124452" y="45754"/>
                  </a:lnTo>
                  <a:close/>
                  <a:moveTo>
                    <a:pt x="268236" y="68263"/>
                  </a:moveTo>
                  <a:cubicBezTo>
                    <a:pt x="261855" y="67200"/>
                    <a:pt x="259193" y="62237"/>
                    <a:pt x="259193" y="58339"/>
                  </a:cubicBezTo>
                  <a:cubicBezTo>
                    <a:pt x="259193" y="53551"/>
                    <a:pt x="262920" y="51781"/>
                    <a:pt x="266105" y="51781"/>
                  </a:cubicBezTo>
                  <a:cubicBezTo>
                    <a:pt x="270008" y="51781"/>
                    <a:pt x="276218" y="54615"/>
                    <a:pt x="276218" y="63120"/>
                  </a:cubicBezTo>
                  <a:cubicBezTo>
                    <a:pt x="276218" y="75172"/>
                    <a:pt x="262389" y="78539"/>
                    <a:pt x="252807" y="78539"/>
                  </a:cubicBezTo>
                  <a:cubicBezTo>
                    <a:pt x="226210" y="78539"/>
                    <a:pt x="201567" y="54083"/>
                    <a:pt x="201567" y="29447"/>
                  </a:cubicBezTo>
                  <a:cubicBezTo>
                    <a:pt x="201567" y="14209"/>
                    <a:pt x="212205" y="-1384"/>
                    <a:pt x="234369" y="-1384"/>
                  </a:cubicBezTo>
                  <a:cubicBezTo>
                    <a:pt x="264333" y="-1384"/>
                    <a:pt x="278340" y="16155"/>
                    <a:pt x="278340" y="18639"/>
                  </a:cubicBezTo>
                  <a:cubicBezTo>
                    <a:pt x="278340" y="19703"/>
                    <a:pt x="276752" y="21649"/>
                    <a:pt x="275328" y="21649"/>
                  </a:cubicBezTo>
                  <a:cubicBezTo>
                    <a:pt x="274266" y="21649"/>
                    <a:pt x="273907" y="21301"/>
                    <a:pt x="272494" y="19878"/>
                  </a:cubicBezTo>
                  <a:cubicBezTo>
                    <a:pt x="258662" y="3579"/>
                    <a:pt x="237912" y="3579"/>
                    <a:pt x="234727" y="3579"/>
                  </a:cubicBezTo>
                  <a:cubicBezTo>
                    <a:pt x="221960" y="3579"/>
                    <a:pt x="216280" y="12257"/>
                    <a:pt x="216280" y="23245"/>
                  </a:cubicBezTo>
                  <a:cubicBezTo>
                    <a:pt x="216280" y="28391"/>
                    <a:pt x="218766" y="47701"/>
                    <a:pt x="227990" y="59936"/>
                  </a:cubicBezTo>
                  <a:cubicBezTo>
                    <a:pt x="234727" y="68614"/>
                    <a:pt x="243940" y="73576"/>
                    <a:pt x="252807" y="73576"/>
                  </a:cubicBezTo>
                  <a:cubicBezTo>
                    <a:pt x="255293" y="73576"/>
                    <a:pt x="263802" y="73226"/>
                    <a:pt x="268236" y="68263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782" name="任意多边形: 形状 781">
              <a:extLst>
                <a:ext uri="{FF2B5EF4-FFF2-40B4-BE49-F238E27FC236}">
                  <a16:creationId xmlns:a16="http://schemas.microsoft.com/office/drawing/2014/main" id="{B5D7DC86-7B45-27A9-84D2-D4C0D462C60F}"/>
                </a:ext>
              </a:extLst>
            </p:cNvPr>
            <p:cNvSpPr/>
            <p:nvPr>
              <p:custDataLst>
                <p:tags r:id="rId125"/>
              </p:custDataLst>
            </p:nvPr>
          </p:nvSpPr>
          <p:spPr>
            <a:xfrm flipV="1">
              <a:off x="6893725" y="-12849367"/>
              <a:ext cx="73761" cy="13649"/>
            </a:xfrm>
            <a:custGeom>
              <a:avLst/>
              <a:gdLst>
                <a:gd name="connsiteX0" fmla="*/ 73762 w 73761"/>
                <a:gd name="connsiteY0" fmla="*/ 5363 h 13649"/>
                <a:gd name="connsiteX1" fmla="*/ 64896 w 73761"/>
                <a:gd name="connsiteY1" fmla="*/ 12272 h 13649"/>
                <a:gd name="connsiteX2" fmla="*/ 8866 w 73761"/>
                <a:gd name="connsiteY2" fmla="*/ 12272 h 13649"/>
                <a:gd name="connsiteX3" fmla="*/ 0 w 73761"/>
                <a:gd name="connsiteY3" fmla="*/ 5539 h 13649"/>
                <a:gd name="connsiteX4" fmla="*/ 8866 w 73761"/>
                <a:gd name="connsiteY4" fmla="*/ -1378 h 13649"/>
                <a:gd name="connsiteX5" fmla="*/ 64896 w 73761"/>
                <a:gd name="connsiteY5" fmla="*/ -1378 h 13649"/>
                <a:gd name="connsiteX6" fmla="*/ 73762 w 73761"/>
                <a:gd name="connsiteY6" fmla="*/ 5363 h 13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761" h="13649">
                  <a:moveTo>
                    <a:pt x="73762" y="5363"/>
                  </a:moveTo>
                  <a:cubicBezTo>
                    <a:pt x="73762" y="12272"/>
                    <a:pt x="67025" y="12272"/>
                    <a:pt x="64896" y="12272"/>
                  </a:cubicBezTo>
                  <a:lnTo>
                    <a:pt x="8866" y="12272"/>
                  </a:lnTo>
                  <a:cubicBezTo>
                    <a:pt x="6919" y="12272"/>
                    <a:pt x="0" y="12272"/>
                    <a:pt x="0" y="5539"/>
                  </a:cubicBezTo>
                  <a:cubicBezTo>
                    <a:pt x="0" y="-1378"/>
                    <a:pt x="6737" y="-1378"/>
                    <a:pt x="8866" y="-1378"/>
                  </a:cubicBezTo>
                  <a:lnTo>
                    <a:pt x="64896" y="-1378"/>
                  </a:lnTo>
                  <a:cubicBezTo>
                    <a:pt x="66851" y="-1378"/>
                    <a:pt x="73762" y="-1378"/>
                    <a:pt x="73762" y="5363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783" name="任意多边形: 形状 782">
              <a:extLst>
                <a:ext uri="{FF2B5EF4-FFF2-40B4-BE49-F238E27FC236}">
                  <a16:creationId xmlns:a16="http://schemas.microsoft.com/office/drawing/2014/main" id="{3CABADA7-B6D3-523C-0D89-36794DDB4394}"/>
                </a:ext>
              </a:extLst>
            </p:cNvPr>
            <p:cNvSpPr/>
            <p:nvPr>
              <p:custDataLst>
                <p:tags r:id="rId126"/>
              </p:custDataLst>
            </p:nvPr>
          </p:nvSpPr>
          <p:spPr>
            <a:xfrm flipV="1">
              <a:off x="6990347" y="-12937443"/>
              <a:ext cx="184211" cy="79922"/>
            </a:xfrm>
            <a:custGeom>
              <a:avLst/>
              <a:gdLst>
                <a:gd name="connsiteX0" fmla="*/ 63831 w 184211"/>
                <a:gd name="connsiteY0" fmla="*/ 67020 h 79922"/>
                <a:gd name="connsiteX1" fmla="*/ 56380 w 184211"/>
                <a:gd name="connsiteY1" fmla="*/ 58691 h 79922"/>
                <a:gd name="connsiteX2" fmla="*/ 62235 w 184211"/>
                <a:gd name="connsiteY2" fmla="*/ 53021 h 79922"/>
                <a:gd name="connsiteX3" fmla="*/ 70743 w 184211"/>
                <a:gd name="connsiteY3" fmla="*/ 63121 h 79922"/>
                <a:gd name="connsiteX4" fmla="*/ 47164 w 184211"/>
                <a:gd name="connsiteY4" fmla="*/ 78541 h 79922"/>
                <a:gd name="connsiteX5" fmla="*/ 14538 w 184211"/>
                <a:gd name="connsiteY5" fmla="*/ 52665 h 79922"/>
                <a:gd name="connsiteX6" fmla="*/ 20742 w 184211"/>
                <a:gd name="connsiteY6" fmla="*/ 39730 h 79922"/>
                <a:gd name="connsiteX7" fmla="*/ 40777 w 184211"/>
                <a:gd name="connsiteY7" fmla="*/ 33355 h 79922"/>
                <a:gd name="connsiteX8" fmla="*/ 55855 w 184211"/>
                <a:gd name="connsiteY8" fmla="*/ 21651 h 79922"/>
                <a:gd name="connsiteX9" fmla="*/ 46457 w 184211"/>
                <a:gd name="connsiteY9" fmla="*/ 7479 h 79922"/>
                <a:gd name="connsiteX10" fmla="*/ 28726 w 184211"/>
                <a:gd name="connsiteY10" fmla="*/ 3580 h 79922"/>
                <a:gd name="connsiteX11" fmla="*/ 7443 w 184211"/>
                <a:gd name="connsiteY11" fmla="*/ 11019 h 79922"/>
                <a:gd name="connsiteX12" fmla="*/ 17199 w 184211"/>
                <a:gd name="connsiteY12" fmla="*/ 21119 h 79922"/>
                <a:gd name="connsiteX13" fmla="*/ 10280 w 184211"/>
                <a:gd name="connsiteY13" fmla="*/ 27677 h 79922"/>
                <a:gd name="connsiteX14" fmla="*/ 0 w 184211"/>
                <a:gd name="connsiteY14" fmla="*/ 15808 h 79922"/>
                <a:gd name="connsiteX15" fmla="*/ 28543 w 184211"/>
                <a:gd name="connsiteY15" fmla="*/ -1382 h 79922"/>
                <a:gd name="connsiteX16" fmla="*/ 67200 w 184211"/>
                <a:gd name="connsiteY16" fmla="*/ 27860 h 79922"/>
                <a:gd name="connsiteX17" fmla="*/ 42731 w 184211"/>
                <a:gd name="connsiteY17" fmla="*/ 48591 h 79922"/>
                <a:gd name="connsiteX18" fmla="*/ 35637 w 184211"/>
                <a:gd name="connsiteY18" fmla="*/ 50011 h 79922"/>
                <a:gd name="connsiteX19" fmla="*/ 25882 w 184211"/>
                <a:gd name="connsiteY19" fmla="*/ 58872 h 79922"/>
                <a:gd name="connsiteX20" fmla="*/ 32976 w 184211"/>
                <a:gd name="connsiteY20" fmla="*/ 70211 h 79922"/>
                <a:gd name="connsiteX21" fmla="*/ 46990 w 184211"/>
                <a:gd name="connsiteY21" fmla="*/ 73578 h 79922"/>
                <a:gd name="connsiteX22" fmla="*/ 63831 w 184211"/>
                <a:gd name="connsiteY22" fmla="*/ 67020 h 79922"/>
                <a:gd name="connsiteX23" fmla="*/ 157789 w 184211"/>
                <a:gd name="connsiteY23" fmla="*/ 68084 h 79922"/>
                <a:gd name="connsiteX24" fmla="*/ 139525 w 184211"/>
                <a:gd name="connsiteY24" fmla="*/ 78541 h 79922"/>
                <a:gd name="connsiteX25" fmla="*/ 93783 w 184211"/>
                <a:gd name="connsiteY25" fmla="*/ 28034 h 79922"/>
                <a:gd name="connsiteX26" fmla="*/ 120555 w 184211"/>
                <a:gd name="connsiteY26" fmla="*/ -1382 h 79922"/>
                <a:gd name="connsiteX27" fmla="*/ 145730 w 184211"/>
                <a:gd name="connsiteY27" fmla="*/ 11019 h 79922"/>
                <a:gd name="connsiteX28" fmla="*/ 163993 w 184211"/>
                <a:gd name="connsiteY28" fmla="*/ -1382 h 79922"/>
                <a:gd name="connsiteX29" fmla="*/ 178007 w 184211"/>
                <a:gd name="connsiteY29" fmla="*/ 8011 h 79922"/>
                <a:gd name="connsiteX30" fmla="*/ 184211 w 184211"/>
                <a:gd name="connsiteY30" fmla="*/ 25733 h 79922"/>
                <a:gd name="connsiteX31" fmla="*/ 181375 w 184211"/>
                <a:gd name="connsiteY31" fmla="*/ 28034 h 79922"/>
                <a:gd name="connsiteX32" fmla="*/ 177475 w 184211"/>
                <a:gd name="connsiteY32" fmla="*/ 22540 h 79922"/>
                <a:gd name="connsiteX33" fmla="*/ 164526 w 184211"/>
                <a:gd name="connsiteY33" fmla="*/ 3580 h 79922"/>
                <a:gd name="connsiteX34" fmla="*/ 158679 w 184211"/>
                <a:gd name="connsiteY34" fmla="*/ 12258 h 79922"/>
                <a:gd name="connsiteX35" fmla="*/ 161332 w 184211"/>
                <a:gd name="connsiteY35" fmla="*/ 26265 h 79922"/>
                <a:gd name="connsiteX36" fmla="*/ 165233 w 184211"/>
                <a:gd name="connsiteY36" fmla="*/ 42216 h 79922"/>
                <a:gd name="connsiteX37" fmla="*/ 168784 w 184211"/>
                <a:gd name="connsiteY37" fmla="*/ 55681 h 79922"/>
                <a:gd name="connsiteX38" fmla="*/ 171977 w 184211"/>
                <a:gd name="connsiteY38" fmla="*/ 69504 h 79922"/>
                <a:gd name="connsiteX39" fmla="*/ 165948 w 184211"/>
                <a:gd name="connsiteY39" fmla="*/ 75174 h 79922"/>
                <a:gd name="connsiteX40" fmla="*/ 157789 w 184211"/>
                <a:gd name="connsiteY40" fmla="*/ 68084 h 79922"/>
                <a:gd name="connsiteX41" fmla="*/ 146445 w 184211"/>
                <a:gd name="connsiteY41" fmla="*/ 22540 h 79922"/>
                <a:gd name="connsiteX42" fmla="*/ 137396 w 184211"/>
                <a:gd name="connsiteY42" fmla="*/ 10670 h 79922"/>
                <a:gd name="connsiteX43" fmla="*/ 121087 w 184211"/>
                <a:gd name="connsiteY43" fmla="*/ 3580 h 79922"/>
                <a:gd name="connsiteX44" fmla="*/ 108138 w 184211"/>
                <a:gd name="connsiteY44" fmla="*/ 20770 h 79922"/>
                <a:gd name="connsiteX45" fmla="*/ 117361 w 184211"/>
                <a:gd name="connsiteY45" fmla="*/ 56745 h 79922"/>
                <a:gd name="connsiteX46" fmla="*/ 139525 w 184211"/>
                <a:gd name="connsiteY46" fmla="*/ 73578 h 79922"/>
                <a:gd name="connsiteX47" fmla="*/ 155310 w 184211"/>
                <a:gd name="connsiteY47" fmla="*/ 58159 h 79922"/>
                <a:gd name="connsiteX48" fmla="*/ 154778 w 184211"/>
                <a:gd name="connsiteY48" fmla="*/ 55681 h 79922"/>
                <a:gd name="connsiteX49" fmla="*/ 146445 w 184211"/>
                <a:gd name="connsiteY49" fmla="*/ 22540 h 79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84211" h="79922">
                  <a:moveTo>
                    <a:pt x="63831" y="67020"/>
                  </a:moveTo>
                  <a:cubicBezTo>
                    <a:pt x="59224" y="65955"/>
                    <a:pt x="56380" y="62239"/>
                    <a:pt x="56380" y="58691"/>
                  </a:cubicBezTo>
                  <a:cubicBezTo>
                    <a:pt x="56380" y="54617"/>
                    <a:pt x="59931" y="53021"/>
                    <a:pt x="62235" y="53021"/>
                  </a:cubicBezTo>
                  <a:cubicBezTo>
                    <a:pt x="64006" y="53021"/>
                    <a:pt x="70743" y="54085"/>
                    <a:pt x="70743" y="63121"/>
                  </a:cubicBezTo>
                  <a:cubicBezTo>
                    <a:pt x="70743" y="74642"/>
                    <a:pt x="57977" y="78541"/>
                    <a:pt x="47164" y="78541"/>
                  </a:cubicBezTo>
                  <a:cubicBezTo>
                    <a:pt x="19503" y="78541"/>
                    <a:pt x="14538" y="58159"/>
                    <a:pt x="14538" y="52665"/>
                  </a:cubicBezTo>
                  <a:cubicBezTo>
                    <a:pt x="14538" y="46114"/>
                    <a:pt x="18263" y="41857"/>
                    <a:pt x="20742" y="39730"/>
                  </a:cubicBezTo>
                  <a:cubicBezTo>
                    <a:pt x="25350" y="36189"/>
                    <a:pt x="28543" y="35475"/>
                    <a:pt x="40777" y="33355"/>
                  </a:cubicBezTo>
                  <a:cubicBezTo>
                    <a:pt x="44503" y="32640"/>
                    <a:pt x="55855" y="30512"/>
                    <a:pt x="55855" y="21651"/>
                  </a:cubicBezTo>
                  <a:cubicBezTo>
                    <a:pt x="55855" y="18641"/>
                    <a:pt x="53901" y="11909"/>
                    <a:pt x="46457" y="7479"/>
                  </a:cubicBezTo>
                  <a:cubicBezTo>
                    <a:pt x="39538" y="3580"/>
                    <a:pt x="30847" y="3580"/>
                    <a:pt x="28726" y="3580"/>
                  </a:cubicBezTo>
                  <a:cubicBezTo>
                    <a:pt x="21632" y="3580"/>
                    <a:pt x="11527" y="5176"/>
                    <a:pt x="7443" y="11019"/>
                  </a:cubicBezTo>
                  <a:cubicBezTo>
                    <a:pt x="13298" y="11726"/>
                    <a:pt x="17199" y="16157"/>
                    <a:pt x="17199" y="21119"/>
                  </a:cubicBezTo>
                  <a:cubicBezTo>
                    <a:pt x="17199" y="25550"/>
                    <a:pt x="14005" y="27677"/>
                    <a:pt x="10280" y="27677"/>
                  </a:cubicBezTo>
                  <a:cubicBezTo>
                    <a:pt x="5140" y="27677"/>
                    <a:pt x="0" y="23604"/>
                    <a:pt x="0" y="15808"/>
                  </a:cubicBezTo>
                  <a:cubicBezTo>
                    <a:pt x="0" y="5176"/>
                    <a:pt x="11344" y="-1382"/>
                    <a:pt x="28543" y="-1382"/>
                  </a:cubicBezTo>
                  <a:cubicBezTo>
                    <a:pt x="61170" y="-1382"/>
                    <a:pt x="67200" y="20944"/>
                    <a:pt x="67200" y="27860"/>
                  </a:cubicBezTo>
                  <a:cubicBezTo>
                    <a:pt x="67200" y="44160"/>
                    <a:pt x="49293" y="47352"/>
                    <a:pt x="42731" y="48591"/>
                  </a:cubicBezTo>
                  <a:cubicBezTo>
                    <a:pt x="41135" y="48948"/>
                    <a:pt x="36702" y="49655"/>
                    <a:pt x="35637" y="50011"/>
                  </a:cubicBezTo>
                  <a:cubicBezTo>
                    <a:pt x="29076" y="51250"/>
                    <a:pt x="25882" y="54975"/>
                    <a:pt x="25882" y="58872"/>
                  </a:cubicBezTo>
                  <a:cubicBezTo>
                    <a:pt x="25882" y="62946"/>
                    <a:pt x="29076" y="67733"/>
                    <a:pt x="32976" y="70211"/>
                  </a:cubicBezTo>
                  <a:cubicBezTo>
                    <a:pt x="37766" y="73228"/>
                    <a:pt x="43971" y="73578"/>
                    <a:pt x="46990" y="73578"/>
                  </a:cubicBezTo>
                  <a:cubicBezTo>
                    <a:pt x="50707" y="73578"/>
                    <a:pt x="59931" y="73046"/>
                    <a:pt x="63831" y="67020"/>
                  </a:cubicBezTo>
                  <a:close/>
                  <a:moveTo>
                    <a:pt x="157789" y="68084"/>
                  </a:moveTo>
                  <a:cubicBezTo>
                    <a:pt x="154063" y="73935"/>
                    <a:pt x="148033" y="78541"/>
                    <a:pt x="139525" y="78541"/>
                  </a:cubicBezTo>
                  <a:cubicBezTo>
                    <a:pt x="116829" y="78541"/>
                    <a:pt x="93783" y="53553"/>
                    <a:pt x="93783" y="28034"/>
                  </a:cubicBezTo>
                  <a:cubicBezTo>
                    <a:pt x="93783" y="10846"/>
                    <a:pt x="105302" y="-1382"/>
                    <a:pt x="120555" y="-1382"/>
                  </a:cubicBezTo>
                  <a:cubicBezTo>
                    <a:pt x="130127" y="-1382"/>
                    <a:pt x="138635" y="4112"/>
                    <a:pt x="145730" y="11019"/>
                  </a:cubicBezTo>
                  <a:cubicBezTo>
                    <a:pt x="149098" y="389"/>
                    <a:pt x="159386" y="-1382"/>
                    <a:pt x="163993" y="-1382"/>
                  </a:cubicBezTo>
                  <a:cubicBezTo>
                    <a:pt x="170380" y="-1382"/>
                    <a:pt x="174813" y="2516"/>
                    <a:pt x="178007" y="8011"/>
                  </a:cubicBezTo>
                  <a:cubicBezTo>
                    <a:pt x="181908" y="14918"/>
                    <a:pt x="184211" y="25018"/>
                    <a:pt x="184211" y="25733"/>
                  </a:cubicBezTo>
                  <a:cubicBezTo>
                    <a:pt x="184211" y="28034"/>
                    <a:pt x="181908" y="28034"/>
                    <a:pt x="181375" y="28034"/>
                  </a:cubicBezTo>
                  <a:cubicBezTo>
                    <a:pt x="178889" y="28034"/>
                    <a:pt x="178714" y="27328"/>
                    <a:pt x="177475" y="22540"/>
                  </a:cubicBezTo>
                  <a:cubicBezTo>
                    <a:pt x="175345" y="14037"/>
                    <a:pt x="171977" y="3580"/>
                    <a:pt x="164526" y="3580"/>
                  </a:cubicBezTo>
                  <a:cubicBezTo>
                    <a:pt x="159918" y="3580"/>
                    <a:pt x="158679" y="7479"/>
                    <a:pt x="158679" y="12258"/>
                  </a:cubicBezTo>
                  <a:cubicBezTo>
                    <a:pt x="158679" y="15276"/>
                    <a:pt x="160092" y="21651"/>
                    <a:pt x="161332" y="26265"/>
                  </a:cubicBezTo>
                  <a:cubicBezTo>
                    <a:pt x="162579" y="31044"/>
                    <a:pt x="164351" y="38309"/>
                    <a:pt x="165233" y="42216"/>
                  </a:cubicBezTo>
                  <a:lnTo>
                    <a:pt x="168784" y="55681"/>
                  </a:lnTo>
                  <a:cubicBezTo>
                    <a:pt x="169848" y="60287"/>
                    <a:pt x="171977" y="68616"/>
                    <a:pt x="171977" y="69504"/>
                  </a:cubicBezTo>
                  <a:cubicBezTo>
                    <a:pt x="171977" y="73403"/>
                    <a:pt x="168784" y="75174"/>
                    <a:pt x="165948" y="75174"/>
                  </a:cubicBezTo>
                  <a:cubicBezTo>
                    <a:pt x="162929" y="75174"/>
                    <a:pt x="158854" y="73046"/>
                    <a:pt x="157789" y="68084"/>
                  </a:cubicBezTo>
                  <a:close/>
                  <a:moveTo>
                    <a:pt x="146445" y="22540"/>
                  </a:moveTo>
                  <a:cubicBezTo>
                    <a:pt x="145198" y="17577"/>
                    <a:pt x="141297" y="14037"/>
                    <a:pt x="137396" y="10670"/>
                  </a:cubicBezTo>
                  <a:cubicBezTo>
                    <a:pt x="135800" y="9248"/>
                    <a:pt x="128713" y="3580"/>
                    <a:pt x="121087" y="3580"/>
                  </a:cubicBezTo>
                  <a:cubicBezTo>
                    <a:pt x="114525" y="3580"/>
                    <a:pt x="108138" y="8184"/>
                    <a:pt x="108138" y="20770"/>
                  </a:cubicBezTo>
                  <a:cubicBezTo>
                    <a:pt x="108138" y="30162"/>
                    <a:pt x="113285" y="49655"/>
                    <a:pt x="117361" y="56745"/>
                  </a:cubicBezTo>
                  <a:cubicBezTo>
                    <a:pt x="125520" y="70919"/>
                    <a:pt x="134560" y="73578"/>
                    <a:pt x="139525" y="73578"/>
                  </a:cubicBezTo>
                  <a:cubicBezTo>
                    <a:pt x="151934" y="73578"/>
                    <a:pt x="155310" y="60111"/>
                    <a:pt x="155310" y="58159"/>
                  </a:cubicBezTo>
                  <a:cubicBezTo>
                    <a:pt x="155310" y="57452"/>
                    <a:pt x="154953" y="56213"/>
                    <a:pt x="154778" y="55681"/>
                  </a:cubicBezTo>
                  <a:lnTo>
                    <a:pt x="146445" y="22540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784" name="任意多边形: 形状 783">
              <a:extLst>
                <a:ext uri="{FF2B5EF4-FFF2-40B4-BE49-F238E27FC236}">
                  <a16:creationId xmlns:a16="http://schemas.microsoft.com/office/drawing/2014/main" id="{E2A68A99-C9ED-3BEE-C2AB-43092F44BDE0}"/>
                </a:ext>
              </a:extLst>
            </p:cNvPr>
            <p:cNvSpPr/>
            <p:nvPr>
              <p:custDataLst>
                <p:tags r:id="rId127"/>
              </p:custDataLst>
            </p:nvPr>
          </p:nvSpPr>
          <p:spPr>
            <a:xfrm flipV="1">
              <a:off x="7193316" y="-12849367"/>
              <a:ext cx="73761" cy="13649"/>
            </a:xfrm>
            <a:custGeom>
              <a:avLst/>
              <a:gdLst>
                <a:gd name="connsiteX0" fmla="*/ 73762 w 73761"/>
                <a:gd name="connsiteY0" fmla="*/ 5363 h 13649"/>
                <a:gd name="connsiteX1" fmla="*/ 64896 w 73761"/>
                <a:gd name="connsiteY1" fmla="*/ 12272 h 13649"/>
                <a:gd name="connsiteX2" fmla="*/ 8866 w 73761"/>
                <a:gd name="connsiteY2" fmla="*/ 12272 h 13649"/>
                <a:gd name="connsiteX3" fmla="*/ 0 w 73761"/>
                <a:gd name="connsiteY3" fmla="*/ 5539 h 13649"/>
                <a:gd name="connsiteX4" fmla="*/ 8866 w 73761"/>
                <a:gd name="connsiteY4" fmla="*/ -1378 h 13649"/>
                <a:gd name="connsiteX5" fmla="*/ 64896 w 73761"/>
                <a:gd name="connsiteY5" fmla="*/ -1378 h 13649"/>
                <a:gd name="connsiteX6" fmla="*/ 73762 w 73761"/>
                <a:gd name="connsiteY6" fmla="*/ 5363 h 13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761" h="13649">
                  <a:moveTo>
                    <a:pt x="73762" y="5363"/>
                  </a:moveTo>
                  <a:cubicBezTo>
                    <a:pt x="73762" y="12272"/>
                    <a:pt x="67025" y="12272"/>
                    <a:pt x="64896" y="12272"/>
                  </a:cubicBezTo>
                  <a:lnTo>
                    <a:pt x="8866" y="12272"/>
                  </a:lnTo>
                  <a:cubicBezTo>
                    <a:pt x="6919" y="12272"/>
                    <a:pt x="0" y="12272"/>
                    <a:pt x="0" y="5539"/>
                  </a:cubicBezTo>
                  <a:cubicBezTo>
                    <a:pt x="0" y="-1378"/>
                    <a:pt x="6737" y="-1378"/>
                    <a:pt x="8866" y="-1378"/>
                  </a:cubicBezTo>
                  <a:lnTo>
                    <a:pt x="64896" y="-1378"/>
                  </a:lnTo>
                  <a:cubicBezTo>
                    <a:pt x="66850" y="-1378"/>
                    <a:pt x="73762" y="-1378"/>
                    <a:pt x="73762" y="5363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785" name="任意多边形: 形状 784">
              <a:extLst>
                <a:ext uri="{FF2B5EF4-FFF2-40B4-BE49-F238E27FC236}">
                  <a16:creationId xmlns:a16="http://schemas.microsoft.com/office/drawing/2014/main" id="{82BB7A63-380C-392C-0440-6AB7CABFC6C6}"/>
                </a:ext>
              </a:extLst>
            </p:cNvPr>
            <p:cNvSpPr/>
            <p:nvPr>
              <p:custDataLst>
                <p:tags r:id="rId128"/>
              </p:custDataLst>
            </p:nvPr>
          </p:nvSpPr>
          <p:spPr>
            <a:xfrm flipV="1">
              <a:off x="7288341" y="-12982279"/>
              <a:ext cx="39720" cy="124758"/>
            </a:xfrm>
            <a:custGeom>
              <a:avLst/>
              <a:gdLst>
                <a:gd name="connsiteX0" fmla="*/ 39006 w 39720"/>
                <a:gd name="connsiteY0" fmla="*/ 118055 h 124758"/>
                <a:gd name="connsiteX1" fmla="*/ 39721 w 39720"/>
                <a:gd name="connsiteY1" fmla="*/ 120898 h 124758"/>
                <a:gd name="connsiteX2" fmla="*/ 36877 w 39720"/>
                <a:gd name="connsiteY2" fmla="*/ 123374 h 124758"/>
                <a:gd name="connsiteX3" fmla="*/ 14180 w 39720"/>
                <a:gd name="connsiteY3" fmla="*/ 121605 h 124758"/>
                <a:gd name="connsiteX4" fmla="*/ 10462 w 39720"/>
                <a:gd name="connsiteY4" fmla="*/ 117531 h 124758"/>
                <a:gd name="connsiteX5" fmla="*/ 14895 w 39720"/>
                <a:gd name="connsiteY5" fmla="*/ 115045 h 124758"/>
                <a:gd name="connsiteX6" fmla="*/ 23403 w 39720"/>
                <a:gd name="connsiteY6" fmla="*/ 112385 h 124758"/>
                <a:gd name="connsiteX7" fmla="*/ 22696 w 39720"/>
                <a:gd name="connsiteY7" fmla="*/ 108487 h 124758"/>
                <a:gd name="connsiteX8" fmla="*/ 707 w 39720"/>
                <a:gd name="connsiteY8" fmla="*/ 20942 h 124758"/>
                <a:gd name="connsiteX9" fmla="*/ 0 w 39720"/>
                <a:gd name="connsiteY9" fmla="*/ 15448 h 124758"/>
                <a:gd name="connsiteX10" fmla="*/ 18613 w 39720"/>
                <a:gd name="connsiteY10" fmla="*/ -1384 h 124758"/>
                <a:gd name="connsiteX11" fmla="*/ 32802 w 39720"/>
                <a:gd name="connsiteY11" fmla="*/ 8009 h 124758"/>
                <a:gd name="connsiteX12" fmla="*/ 39006 w 39720"/>
                <a:gd name="connsiteY12" fmla="*/ 25731 h 124758"/>
                <a:gd name="connsiteX13" fmla="*/ 36170 w 39720"/>
                <a:gd name="connsiteY13" fmla="*/ 28032 h 124758"/>
                <a:gd name="connsiteX14" fmla="*/ 32627 w 39720"/>
                <a:gd name="connsiteY14" fmla="*/ 23777 h 124758"/>
                <a:gd name="connsiteX15" fmla="*/ 19328 w 39720"/>
                <a:gd name="connsiteY15" fmla="*/ 3579 h 124758"/>
                <a:gd name="connsiteX16" fmla="*/ 13299 w 39720"/>
                <a:gd name="connsiteY16" fmla="*/ 12257 h 124758"/>
                <a:gd name="connsiteX17" fmla="*/ 14363 w 39720"/>
                <a:gd name="connsiteY17" fmla="*/ 19530 h 124758"/>
                <a:gd name="connsiteX18" fmla="*/ 39006 w 39720"/>
                <a:gd name="connsiteY18" fmla="*/ 118055 h 124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9720" h="124758">
                  <a:moveTo>
                    <a:pt x="39006" y="118055"/>
                  </a:moveTo>
                  <a:cubicBezTo>
                    <a:pt x="39189" y="118412"/>
                    <a:pt x="39721" y="120715"/>
                    <a:pt x="39721" y="120898"/>
                  </a:cubicBezTo>
                  <a:cubicBezTo>
                    <a:pt x="39721" y="121778"/>
                    <a:pt x="39006" y="123374"/>
                    <a:pt x="36877" y="123374"/>
                  </a:cubicBezTo>
                  <a:cubicBezTo>
                    <a:pt x="33334" y="123374"/>
                    <a:pt x="18613" y="121961"/>
                    <a:pt x="14180" y="121605"/>
                  </a:cubicBezTo>
                  <a:cubicBezTo>
                    <a:pt x="12941" y="121429"/>
                    <a:pt x="10462" y="121246"/>
                    <a:pt x="10462" y="117531"/>
                  </a:cubicBezTo>
                  <a:cubicBezTo>
                    <a:pt x="10462" y="115045"/>
                    <a:pt x="12941" y="115045"/>
                    <a:pt x="14895" y="115045"/>
                  </a:cubicBezTo>
                  <a:cubicBezTo>
                    <a:pt x="23403" y="115045"/>
                    <a:pt x="23403" y="113808"/>
                    <a:pt x="23403" y="112385"/>
                  </a:cubicBezTo>
                  <a:cubicBezTo>
                    <a:pt x="23403" y="111146"/>
                    <a:pt x="23046" y="110083"/>
                    <a:pt x="22696" y="108487"/>
                  </a:cubicBezTo>
                  <a:lnTo>
                    <a:pt x="707" y="20942"/>
                  </a:lnTo>
                  <a:cubicBezTo>
                    <a:pt x="175" y="19171"/>
                    <a:pt x="0" y="17219"/>
                    <a:pt x="0" y="15448"/>
                  </a:cubicBezTo>
                  <a:cubicBezTo>
                    <a:pt x="0" y="4110"/>
                    <a:pt x="10105" y="-1384"/>
                    <a:pt x="18613" y="-1384"/>
                  </a:cubicBezTo>
                  <a:cubicBezTo>
                    <a:pt x="22871" y="-1384"/>
                    <a:pt x="28194" y="29"/>
                    <a:pt x="32802" y="8009"/>
                  </a:cubicBezTo>
                  <a:cubicBezTo>
                    <a:pt x="36527" y="14567"/>
                    <a:pt x="39006" y="25016"/>
                    <a:pt x="39006" y="25731"/>
                  </a:cubicBezTo>
                  <a:cubicBezTo>
                    <a:pt x="39006" y="28032"/>
                    <a:pt x="36702" y="28032"/>
                    <a:pt x="36170" y="28032"/>
                  </a:cubicBezTo>
                  <a:cubicBezTo>
                    <a:pt x="33691" y="28032"/>
                    <a:pt x="33334" y="26968"/>
                    <a:pt x="32627" y="23777"/>
                  </a:cubicBezTo>
                  <a:cubicBezTo>
                    <a:pt x="30323" y="14916"/>
                    <a:pt x="26947" y="3579"/>
                    <a:pt x="19328" y="3579"/>
                  </a:cubicBezTo>
                  <a:cubicBezTo>
                    <a:pt x="14538" y="3579"/>
                    <a:pt x="13299" y="8009"/>
                    <a:pt x="13299" y="12257"/>
                  </a:cubicBezTo>
                  <a:cubicBezTo>
                    <a:pt x="13299" y="14209"/>
                    <a:pt x="13831" y="17576"/>
                    <a:pt x="14363" y="19530"/>
                  </a:cubicBezTo>
                  <a:lnTo>
                    <a:pt x="39006" y="118055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786" name="任意多边形: 形状 785">
              <a:extLst>
                <a:ext uri="{FF2B5EF4-FFF2-40B4-BE49-F238E27FC236}">
                  <a16:creationId xmlns:a16="http://schemas.microsoft.com/office/drawing/2014/main" id="{2CF228D5-848D-E87D-3F64-0BE42BC17EB0}"/>
                </a:ext>
              </a:extLst>
            </p:cNvPr>
            <p:cNvSpPr/>
            <p:nvPr>
              <p:custDataLst>
                <p:tags r:id="rId129"/>
              </p:custDataLst>
            </p:nvPr>
          </p:nvSpPr>
          <p:spPr>
            <a:xfrm flipV="1">
              <a:off x="7350516" y="-12937443"/>
              <a:ext cx="108342" cy="79922"/>
            </a:xfrm>
            <a:custGeom>
              <a:avLst/>
              <a:gdLst>
                <a:gd name="connsiteX0" fmla="*/ 13299 w 108342"/>
                <a:gd name="connsiteY0" fmla="*/ 11551 h 79922"/>
                <a:gd name="connsiteX1" fmla="*/ 11528 w 108342"/>
                <a:gd name="connsiteY1" fmla="*/ 4286 h 79922"/>
                <a:gd name="connsiteX2" fmla="*/ 17557 w 108342"/>
                <a:gd name="connsiteY2" fmla="*/ -1382 h 79922"/>
                <a:gd name="connsiteX3" fmla="*/ 24469 w 108342"/>
                <a:gd name="connsiteY3" fmla="*/ 2516 h 79922"/>
                <a:gd name="connsiteX4" fmla="*/ 27662 w 108342"/>
                <a:gd name="connsiteY4" fmla="*/ 13505 h 79922"/>
                <a:gd name="connsiteX5" fmla="*/ 31563 w 108342"/>
                <a:gd name="connsiteY5" fmla="*/ 29448 h 79922"/>
                <a:gd name="connsiteX6" fmla="*/ 34573 w 108342"/>
                <a:gd name="connsiteY6" fmla="*/ 41326 h 79922"/>
                <a:gd name="connsiteX7" fmla="*/ 42025 w 108342"/>
                <a:gd name="connsiteY7" fmla="*/ 57277 h 79922"/>
                <a:gd name="connsiteX8" fmla="*/ 68622 w 108342"/>
                <a:gd name="connsiteY8" fmla="*/ 73578 h 79922"/>
                <a:gd name="connsiteX9" fmla="*/ 79085 w 108342"/>
                <a:gd name="connsiteY9" fmla="*/ 61175 h 79922"/>
                <a:gd name="connsiteX10" fmla="*/ 68622 w 108342"/>
                <a:gd name="connsiteY10" fmla="*/ 23430 h 79922"/>
                <a:gd name="connsiteX11" fmla="*/ 65961 w 108342"/>
                <a:gd name="connsiteY11" fmla="*/ 13854 h 79922"/>
                <a:gd name="connsiteX12" fmla="*/ 82802 w 108342"/>
                <a:gd name="connsiteY12" fmla="*/ -1382 h 79922"/>
                <a:gd name="connsiteX13" fmla="*/ 108343 w 108342"/>
                <a:gd name="connsiteY13" fmla="*/ 25733 h 79922"/>
                <a:gd name="connsiteX14" fmla="*/ 105499 w 108342"/>
                <a:gd name="connsiteY14" fmla="*/ 28034 h 79922"/>
                <a:gd name="connsiteX15" fmla="*/ 102131 w 108342"/>
                <a:gd name="connsiteY15" fmla="*/ 25018 h 79922"/>
                <a:gd name="connsiteX16" fmla="*/ 83335 w 108342"/>
                <a:gd name="connsiteY16" fmla="*/ 3580 h 79922"/>
                <a:gd name="connsiteX17" fmla="*/ 78902 w 108342"/>
                <a:gd name="connsiteY17" fmla="*/ 9780 h 79922"/>
                <a:gd name="connsiteX18" fmla="*/ 82985 w 108342"/>
                <a:gd name="connsiteY18" fmla="*/ 24135 h 79922"/>
                <a:gd name="connsiteX19" fmla="*/ 92383 w 108342"/>
                <a:gd name="connsiteY19" fmla="*/ 58340 h 79922"/>
                <a:gd name="connsiteX20" fmla="*/ 69329 w 108342"/>
                <a:gd name="connsiteY20" fmla="*/ 78541 h 79922"/>
                <a:gd name="connsiteX21" fmla="*/ 39364 w 108342"/>
                <a:gd name="connsiteY21" fmla="*/ 62414 h 79922"/>
                <a:gd name="connsiteX22" fmla="*/ 20393 w 108342"/>
                <a:gd name="connsiteY22" fmla="*/ 78541 h 79922"/>
                <a:gd name="connsiteX23" fmla="*/ 6387 w 108342"/>
                <a:gd name="connsiteY23" fmla="*/ 68972 h 79922"/>
                <a:gd name="connsiteX24" fmla="*/ 0 w 108342"/>
                <a:gd name="connsiteY24" fmla="*/ 51426 h 79922"/>
                <a:gd name="connsiteX25" fmla="*/ 3012 w 108342"/>
                <a:gd name="connsiteY25" fmla="*/ 49123 h 79922"/>
                <a:gd name="connsiteX26" fmla="*/ 6920 w 108342"/>
                <a:gd name="connsiteY26" fmla="*/ 54443 h 79922"/>
                <a:gd name="connsiteX27" fmla="*/ 19860 w 108342"/>
                <a:gd name="connsiteY27" fmla="*/ 73578 h 79922"/>
                <a:gd name="connsiteX28" fmla="*/ 25708 w 108342"/>
                <a:gd name="connsiteY28" fmla="*/ 64891 h 79922"/>
                <a:gd name="connsiteX29" fmla="*/ 22872 w 108342"/>
                <a:gd name="connsiteY29" fmla="*/ 50187 h 79922"/>
                <a:gd name="connsiteX30" fmla="*/ 18971 w 108342"/>
                <a:gd name="connsiteY30" fmla="*/ 34236 h 79922"/>
                <a:gd name="connsiteX31" fmla="*/ 13299 w 108342"/>
                <a:gd name="connsiteY31" fmla="*/ 11551 h 79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08342" h="79922">
                  <a:moveTo>
                    <a:pt x="13299" y="11551"/>
                  </a:moveTo>
                  <a:cubicBezTo>
                    <a:pt x="12592" y="9248"/>
                    <a:pt x="11528" y="4818"/>
                    <a:pt x="11528" y="4286"/>
                  </a:cubicBezTo>
                  <a:cubicBezTo>
                    <a:pt x="11528" y="389"/>
                    <a:pt x="14721" y="-1382"/>
                    <a:pt x="17557" y="-1382"/>
                  </a:cubicBezTo>
                  <a:cubicBezTo>
                    <a:pt x="20743" y="-1382"/>
                    <a:pt x="23587" y="921"/>
                    <a:pt x="24469" y="2516"/>
                  </a:cubicBezTo>
                  <a:cubicBezTo>
                    <a:pt x="25359" y="4112"/>
                    <a:pt x="26772" y="9780"/>
                    <a:pt x="27662" y="13505"/>
                  </a:cubicBezTo>
                  <a:cubicBezTo>
                    <a:pt x="28552" y="16872"/>
                    <a:pt x="30498" y="25018"/>
                    <a:pt x="31563" y="29448"/>
                  </a:cubicBezTo>
                  <a:cubicBezTo>
                    <a:pt x="32627" y="33355"/>
                    <a:pt x="33691" y="37253"/>
                    <a:pt x="34573" y="41326"/>
                  </a:cubicBezTo>
                  <a:cubicBezTo>
                    <a:pt x="36528" y="48591"/>
                    <a:pt x="36885" y="50011"/>
                    <a:pt x="42025" y="57277"/>
                  </a:cubicBezTo>
                  <a:cubicBezTo>
                    <a:pt x="46990" y="64367"/>
                    <a:pt x="55324" y="73578"/>
                    <a:pt x="68622" y="73578"/>
                  </a:cubicBezTo>
                  <a:cubicBezTo>
                    <a:pt x="78902" y="73578"/>
                    <a:pt x="79085" y="64542"/>
                    <a:pt x="79085" y="61175"/>
                  </a:cubicBezTo>
                  <a:cubicBezTo>
                    <a:pt x="79085" y="50545"/>
                    <a:pt x="71458" y="30869"/>
                    <a:pt x="68622" y="23430"/>
                  </a:cubicBezTo>
                  <a:cubicBezTo>
                    <a:pt x="66668" y="18467"/>
                    <a:pt x="65961" y="16872"/>
                    <a:pt x="65961" y="13854"/>
                  </a:cubicBezTo>
                  <a:cubicBezTo>
                    <a:pt x="65961" y="4461"/>
                    <a:pt x="73762" y="-1382"/>
                    <a:pt x="82802" y="-1382"/>
                  </a:cubicBezTo>
                  <a:cubicBezTo>
                    <a:pt x="100534" y="-1382"/>
                    <a:pt x="108343" y="23072"/>
                    <a:pt x="108343" y="25733"/>
                  </a:cubicBezTo>
                  <a:cubicBezTo>
                    <a:pt x="108343" y="28034"/>
                    <a:pt x="106031" y="28034"/>
                    <a:pt x="105499" y="28034"/>
                  </a:cubicBezTo>
                  <a:cubicBezTo>
                    <a:pt x="103021" y="28034"/>
                    <a:pt x="102845" y="26970"/>
                    <a:pt x="102131" y="25018"/>
                  </a:cubicBezTo>
                  <a:cubicBezTo>
                    <a:pt x="98055" y="10846"/>
                    <a:pt x="90429" y="3580"/>
                    <a:pt x="83335" y="3580"/>
                  </a:cubicBezTo>
                  <a:cubicBezTo>
                    <a:pt x="79617" y="3580"/>
                    <a:pt x="78902" y="6057"/>
                    <a:pt x="78902" y="9780"/>
                  </a:cubicBezTo>
                  <a:cubicBezTo>
                    <a:pt x="78902" y="13854"/>
                    <a:pt x="79792" y="16157"/>
                    <a:pt x="82985" y="24135"/>
                  </a:cubicBezTo>
                  <a:cubicBezTo>
                    <a:pt x="85114" y="29631"/>
                    <a:pt x="92383" y="48416"/>
                    <a:pt x="92383" y="58340"/>
                  </a:cubicBezTo>
                  <a:cubicBezTo>
                    <a:pt x="92383" y="75531"/>
                    <a:pt x="78727" y="78541"/>
                    <a:pt x="69329" y="78541"/>
                  </a:cubicBezTo>
                  <a:cubicBezTo>
                    <a:pt x="54617" y="78541"/>
                    <a:pt x="44686" y="69504"/>
                    <a:pt x="39364" y="62414"/>
                  </a:cubicBezTo>
                  <a:cubicBezTo>
                    <a:pt x="38124" y="74642"/>
                    <a:pt x="27662" y="78541"/>
                    <a:pt x="20393" y="78541"/>
                  </a:cubicBezTo>
                  <a:cubicBezTo>
                    <a:pt x="12767" y="78541"/>
                    <a:pt x="8691" y="73046"/>
                    <a:pt x="6387" y="68972"/>
                  </a:cubicBezTo>
                  <a:cubicBezTo>
                    <a:pt x="2487" y="62414"/>
                    <a:pt x="0" y="52314"/>
                    <a:pt x="0" y="51426"/>
                  </a:cubicBezTo>
                  <a:cubicBezTo>
                    <a:pt x="0" y="49123"/>
                    <a:pt x="2487" y="49123"/>
                    <a:pt x="3012" y="49123"/>
                  </a:cubicBezTo>
                  <a:cubicBezTo>
                    <a:pt x="5498" y="49123"/>
                    <a:pt x="5673" y="49655"/>
                    <a:pt x="6920" y="54443"/>
                  </a:cubicBezTo>
                  <a:cubicBezTo>
                    <a:pt x="9573" y="64891"/>
                    <a:pt x="12941" y="73578"/>
                    <a:pt x="19860" y="73578"/>
                  </a:cubicBezTo>
                  <a:cubicBezTo>
                    <a:pt x="24469" y="73578"/>
                    <a:pt x="25708" y="69680"/>
                    <a:pt x="25708" y="64891"/>
                  </a:cubicBezTo>
                  <a:cubicBezTo>
                    <a:pt x="25708" y="61526"/>
                    <a:pt x="24119" y="54975"/>
                    <a:pt x="22872" y="50187"/>
                  </a:cubicBezTo>
                  <a:cubicBezTo>
                    <a:pt x="21632" y="45399"/>
                    <a:pt x="19860" y="38134"/>
                    <a:pt x="18971" y="34236"/>
                  </a:cubicBezTo>
                  <a:lnTo>
                    <a:pt x="13299" y="11551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787" name="任意多边形: 形状 786">
              <a:extLst>
                <a:ext uri="{FF2B5EF4-FFF2-40B4-BE49-F238E27FC236}">
                  <a16:creationId xmlns:a16="http://schemas.microsoft.com/office/drawing/2014/main" id="{0306E1D1-4054-D720-6D37-ED7CA630477D}"/>
                </a:ext>
              </a:extLst>
            </p:cNvPr>
            <p:cNvSpPr/>
            <p:nvPr>
              <p:custDataLst>
                <p:tags r:id="rId130"/>
              </p:custDataLst>
            </p:nvPr>
          </p:nvSpPr>
          <p:spPr>
            <a:xfrm flipV="1">
              <a:off x="6599938" y="-12795477"/>
              <a:ext cx="53726" cy="119265"/>
            </a:xfrm>
            <a:custGeom>
              <a:avLst/>
              <a:gdLst>
                <a:gd name="connsiteX0" fmla="*/ 49119 w 53726"/>
                <a:gd name="connsiteY0" fmla="*/ 111162 h 119265"/>
                <a:gd name="connsiteX1" fmla="*/ 42025 w 53726"/>
                <a:gd name="connsiteY1" fmla="*/ 117896 h 119265"/>
                <a:gd name="connsiteX2" fmla="*/ 32094 w 53726"/>
                <a:gd name="connsiteY2" fmla="*/ 108154 h 119265"/>
                <a:gd name="connsiteX3" fmla="*/ 39188 w 53726"/>
                <a:gd name="connsiteY3" fmla="*/ 101413 h 119265"/>
                <a:gd name="connsiteX4" fmla="*/ 49119 w 53726"/>
                <a:gd name="connsiteY4" fmla="*/ 111162 h 119265"/>
                <a:gd name="connsiteX5" fmla="*/ 12941 w 53726"/>
                <a:gd name="connsiteY5" fmla="*/ 21132 h 119265"/>
                <a:gd name="connsiteX6" fmla="*/ 11352 w 53726"/>
                <a:gd name="connsiteY6" fmla="*/ 13693 h 119265"/>
                <a:gd name="connsiteX7" fmla="*/ 28194 w 53726"/>
                <a:gd name="connsiteY7" fmla="*/ -1369 h 119265"/>
                <a:gd name="connsiteX8" fmla="*/ 53726 w 53726"/>
                <a:gd name="connsiteY8" fmla="*/ 25745 h 119265"/>
                <a:gd name="connsiteX9" fmla="*/ 50890 w 53726"/>
                <a:gd name="connsiteY9" fmla="*/ 28048 h 119265"/>
                <a:gd name="connsiteX10" fmla="*/ 47522 w 53726"/>
                <a:gd name="connsiteY10" fmla="*/ 25031 h 119265"/>
                <a:gd name="connsiteX11" fmla="*/ 28726 w 53726"/>
                <a:gd name="connsiteY11" fmla="*/ 3593 h 119265"/>
                <a:gd name="connsiteX12" fmla="*/ 24293 w 53726"/>
                <a:gd name="connsiteY12" fmla="*/ 9794 h 119265"/>
                <a:gd name="connsiteX13" fmla="*/ 27129 w 53726"/>
                <a:gd name="connsiteY13" fmla="*/ 21132 h 119265"/>
                <a:gd name="connsiteX14" fmla="*/ 32802 w 53726"/>
                <a:gd name="connsiteY14" fmla="*/ 35314 h 119265"/>
                <a:gd name="connsiteX15" fmla="*/ 41492 w 53726"/>
                <a:gd name="connsiteY15" fmla="*/ 57823 h 119265"/>
                <a:gd name="connsiteX16" fmla="*/ 42557 w 53726"/>
                <a:gd name="connsiteY16" fmla="*/ 63492 h 119265"/>
                <a:gd name="connsiteX17" fmla="*/ 25707 w 53726"/>
                <a:gd name="connsiteY17" fmla="*/ 78553 h 119265"/>
                <a:gd name="connsiteX18" fmla="*/ 0 w 53726"/>
                <a:gd name="connsiteY18" fmla="*/ 51438 h 119265"/>
                <a:gd name="connsiteX19" fmla="*/ 3011 w 53726"/>
                <a:gd name="connsiteY19" fmla="*/ 49137 h 119265"/>
                <a:gd name="connsiteX20" fmla="*/ 6204 w 53726"/>
                <a:gd name="connsiteY20" fmla="*/ 51970 h 119265"/>
                <a:gd name="connsiteX21" fmla="*/ 25175 w 53726"/>
                <a:gd name="connsiteY21" fmla="*/ 73591 h 119265"/>
                <a:gd name="connsiteX22" fmla="*/ 29608 w 53726"/>
                <a:gd name="connsiteY22" fmla="*/ 67391 h 119265"/>
                <a:gd name="connsiteX23" fmla="*/ 24118 w 53726"/>
                <a:gd name="connsiteY23" fmla="*/ 49669 h 119265"/>
                <a:gd name="connsiteX24" fmla="*/ 12941 w 53726"/>
                <a:gd name="connsiteY24" fmla="*/ 21132 h 119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3726" h="119265">
                  <a:moveTo>
                    <a:pt x="49119" y="111162"/>
                  </a:moveTo>
                  <a:cubicBezTo>
                    <a:pt x="49119" y="113997"/>
                    <a:pt x="46990" y="117896"/>
                    <a:pt x="42025" y="117896"/>
                  </a:cubicBezTo>
                  <a:cubicBezTo>
                    <a:pt x="37234" y="117896"/>
                    <a:pt x="32094" y="113290"/>
                    <a:pt x="32094" y="108154"/>
                  </a:cubicBezTo>
                  <a:cubicBezTo>
                    <a:pt x="32094" y="105136"/>
                    <a:pt x="34398" y="101413"/>
                    <a:pt x="39188" y="101413"/>
                  </a:cubicBezTo>
                  <a:cubicBezTo>
                    <a:pt x="44328" y="101413"/>
                    <a:pt x="49119" y="106375"/>
                    <a:pt x="49119" y="111162"/>
                  </a:cubicBezTo>
                  <a:close/>
                  <a:moveTo>
                    <a:pt x="12941" y="21132"/>
                  </a:moveTo>
                  <a:cubicBezTo>
                    <a:pt x="12234" y="18831"/>
                    <a:pt x="11352" y="16702"/>
                    <a:pt x="11352" y="13693"/>
                  </a:cubicBezTo>
                  <a:cubicBezTo>
                    <a:pt x="11352" y="5364"/>
                    <a:pt x="18438" y="-1369"/>
                    <a:pt x="28194" y="-1369"/>
                  </a:cubicBezTo>
                  <a:cubicBezTo>
                    <a:pt x="45925" y="-1369"/>
                    <a:pt x="53726" y="23086"/>
                    <a:pt x="53726" y="25745"/>
                  </a:cubicBezTo>
                  <a:cubicBezTo>
                    <a:pt x="53726" y="28048"/>
                    <a:pt x="51423" y="28048"/>
                    <a:pt x="50890" y="28048"/>
                  </a:cubicBezTo>
                  <a:cubicBezTo>
                    <a:pt x="48404" y="28048"/>
                    <a:pt x="48229" y="26985"/>
                    <a:pt x="47522" y="25031"/>
                  </a:cubicBezTo>
                  <a:cubicBezTo>
                    <a:pt x="43438" y="10858"/>
                    <a:pt x="35637" y="3593"/>
                    <a:pt x="28726" y="3593"/>
                  </a:cubicBezTo>
                  <a:cubicBezTo>
                    <a:pt x="25175" y="3593"/>
                    <a:pt x="24293" y="5896"/>
                    <a:pt x="24293" y="9794"/>
                  </a:cubicBezTo>
                  <a:cubicBezTo>
                    <a:pt x="24293" y="13868"/>
                    <a:pt x="25532" y="17233"/>
                    <a:pt x="27129" y="21132"/>
                  </a:cubicBezTo>
                  <a:cubicBezTo>
                    <a:pt x="28901" y="25921"/>
                    <a:pt x="30855" y="30708"/>
                    <a:pt x="32802" y="35314"/>
                  </a:cubicBezTo>
                  <a:cubicBezTo>
                    <a:pt x="34398" y="39569"/>
                    <a:pt x="40785" y="55695"/>
                    <a:pt x="41492" y="57823"/>
                  </a:cubicBezTo>
                  <a:cubicBezTo>
                    <a:pt x="42025" y="59594"/>
                    <a:pt x="42557" y="61721"/>
                    <a:pt x="42557" y="63492"/>
                  </a:cubicBezTo>
                  <a:cubicBezTo>
                    <a:pt x="42557" y="71820"/>
                    <a:pt x="35462" y="78553"/>
                    <a:pt x="25707" y="78553"/>
                  </a:cubicBezTo>
                  <a:cubicBezTo>
                    <a:pt x="8159" y="78553"/>
                    <a:pt x="0" y="54456"/>
                    <a:pt x="0" y="51438"/>
                  </a:cubicBezTo>
                  <a:cubicBezTo>
                    <a:pt x="0" y="49137"/>
                    <a:pt x="2486" y="49137"/>
                    <a:pt x="3011" y="49137"/>
                  </a:cubicBezTo>
                  <a:cubicBezTo>
                    <a:pt x="5497" y="49137"/>
                    <a:pt x="5672" y="50026"/>
                    <a:pt x="6204" y="51970"/>
                  </a:cubicBezTo>
                  <a:cubicBezTo>
                    <a:pt x="10820" y="67216"/>
                    <a:pt x="18621" y="73591"/>
                    <a:pt x="25175" y="73591"/>
                  </a:cubicBezTo>
                  <a:cubicBezTo>
                    <a:pt x="28019" y="73591"/>
                    <a:pt x="29608" y="72178"/>
                    <a:pt x="29608" y="67391"/>
                  </a:cubicBezTo>
                  <a:cubicBezTo>
                    <a:pt x="29608" y="63317"/>
                    <a:pt x="28551" y="60658"/>
                    <a:pt x="24118" y="49669"/>
                  </a:cubicBezTo>
                  <a:lnTo>
                    <a:pt x="12941" y="21132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788" name="任意多边形: 形状 787">
              <a:extLst>
                <a:ext uri="{FF2B5EF4-FFF2-40B4-BE49-F238E27FC236}">
                  <a16:creationId xmlns:a16="http://schemas.microsoft.com/office/drawing/2014/main" id="{DB04B337-E7E6-86B4-BC82-0A3B8FD6D62A}"/>
                </a:ext>
              </a:extLst>
            </p:cNvPr>
            <p:cNvSpPr/>
            <p:nvPr>
              <p:custDataLst>
                <p:tags r:id="rId131"/>
              </p:custDataLst>
            </p:nvPr>
          </p:nvSpPr>
          <p:spPr>
            <a:xfrm flipV="1">
              <a:off x="7564806" y="-12841419"/>
              <a:ext cx="168400" cy="59223"/>
            </a:xfrm>
            <a:custGeom>
              <a:avLst/>
              <a:gdLst>
                <a:gd name="connsiteX0" fmla="*/ 159790 w 168400"/>
                <a:gd name="connsiteY0" fmla="*/ 47725 h 59223"/>
                <a:gd name="connsiteX1" fmla="*/ 168401 w 168400"/>
                <a:gd name="connsiteY1" fmla="*/ 52791 h 59223"/>
                <a:gd name="connsiteX2" fmla="*/ 160044 w 168400"/>
                <a:gd name="connsiteY2" fmla="*/ 57848 h 59223"/>
                <a:gd name="connsiteX3" fmla="*/ 8358 w 168400"/>
                <a:gd name="connsiteY3" fmla="*/ 57848 h 59223"/>
                <a:gd name="connsiteX4" fmla="*/ 0 w 168400"/>
                <a:gd name="connsiteY4" fmla="*/ 52791 h 59223"/>
                <a:gd name="connsiteX5" fmla="*/ 8611 w 168400"/>
                <a:gd name="connsiteY5" fmla="*/ 47725 h 59223"/>
                <a:gd name="connsiteX6" fmla="*/ 159790 w 168400"/>
                <a:gd name="connsiteY6" fmla="*/ 47725 h 59223"/>
                <a:gd name="connsiteX7" fmla="*/ 160044 w 168400"/>
                <a:gd name="connsiteY7" fmla="*/ -1375 h 59223"/>
                <a:gd name="connsiteX8" fmla="*/ 168401 w 168400"/>
                <a:gd name="connsiteY8" fmla="*/ 3691 h 59223"/>
                <a:gd name="connsiteX9" fmla="*/ 159790 w 168400"/>
                <a:gd name="connsiteY9" fmla="*/ 8756 h 59223"/>
                <a:gd name="connsiteX10" fmla="*/ 8611 w 168400"/>
                <a:gd name="connsiteY10" fmla="*/ 8756 h 59223"/>
                <a:gd name="connsiteX11" fmla="*/ 0 w 168400"/>
                <a:gd name="connsiteY11" fmla="*/ 3691 h 59223"/>
                <a:gd name="connsiteX12" fmla="*/ 8358 w 168400"/>
                <a:gd name="connsiteY12" fmla="*/ -1375 h 59223"/>
                <a:gd name="connsiteX13" fmla="*/ 160044 w 168400"/>
                <a:gd name="connsiteY13" fmla="*/ -1375 h 59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8400" h="59223">
                  <a:moveTo>
                    <a:pt x="159790" y="47725"/>
                  </a:moveTo>
                  <a:cubicBezTo>
                    <a:pt x="163586" y="47725"/>
                    <a:pt x="168401" y="47725"/>
                    <a:pt x="168401" y="52791"/>
                  </a:cubicBezTo>
                  <a:cubicBezTo>
                    <a:pt x="168401" y="57848"/>
                    <a:pt x="163586" y="57848"/>
                    <a:pt x="160044" y="57848"/>
                  </a:cubicBezTo>
                  <a:lnTo>
                    <a:pt x="8358" y="57848"/>
                  </a:lnTo>
                  <a:cubicBezTo>
                    <a:pt x="4815" y="57848"/>
                    <a:pt x="0" y="57848"/>
                    <a:pt x="0" y="52791"/>
                  </a:cubicBezTo>
                  <a:cubicBezTo>
                    <a:pt x="0" y="47725"/>
                    <a:pt x="4815" y="47725"/>
                    <a:pt x="8611" y="47725"/>
                  </a:cubicBezTo>
                  <a:lnTo>
                    <a:pt x="159790" y="47725"/>
                  </a:lnTo>
                  <a:close/>
                  <a:moveTo>
                    <a:pt x="160044" y="-1375"/>
                  </a:moveTo>
                  <a:cubicBezTo>
                    <a:pt x="163586" y="-1375"/>
                    <a:pt x="168401" y="-1375"/>
                    <a:pt x="168401" y="3691"/>
                  </a:cubicBezTo>
                  <a:cubicBezTo>
                    <a:pt x="168401" y="8756"/>
                    <a:pt x="163586" y="8756"/>
                    <a:pt x="159790" y="8756"/>
                  </a:cubicBezTo>
                  <a:lnTo>
                    <a:pt x="8611" y="8756"/>
                  </a:lnTo>
                  <a:cubicBezTo>
                    <a:pt x="4815" y="8756"/>
                    <a:pt x="0" y="8756"/>
                    <a:pt x="0" y="3691"/>
                  </a:cubicBezTo>
                  <a:cubicBezTo>
                    <a:pt x="0" y="-1375"/>
                    <a:pt x="4815" y="-1375"/>
                    <a:pt x="8358" y="-1375"/>
                  </a:cubicBezTo>
                  <a:lnTo>
                    <a:pt x="160044" y="-1375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789" name="任意多边形: 形状 788">
              <a:extLst>
                <a:ext uri="{FF2B5EF4-FFF2-40B4-BE49-F238E27FC236}">
                  <a16:creationId xmlns:a16="http://schemas.microsoft.com/office/drawing/2014/main" id="{91A7E2F9-E02D-578E-3EE9-992F4B3F03D7}"/>
                </a:ext>
              </a:extLst>
            </p:cNvPr>
            <p:cNvSpPr/>
            <p:nvPr>
              <p:custDataLst>
                <p:tags r:id="rId132"/>
              </p:custDataLst>
            </p:nvPr>
          </p:nvSpPr>
          <p:spPr>
            <a:xfrm flipV="1">
              <a:off x="7833654" y="-12921398"/>
              <a:ext cx="142320" cy="172857"/>
            </a:xfrm>
            <a:custGeom>
              <a:avLst/>
              <a:gdLst>
                <a:gd name="connsiteX0" fmla="*/ 82048 w 142320"/>
                <a:gd name="connsiteY0" fmla="*/ 152250 h 172857"/>
                <a:gd name="connsiteX1" fmla="*/ 106356 w 142320"/>
                <a:gd name="connsiteY1" fmla="*/ 163637 h 172857"/>
                <a:gd name="connsiteX2" fmla="*/ 108891 w 142320"/>
                <a:gd name="connsiteY2" fmla="*/ 163637 h 172857"/>
                <a:gd name="connsiteX3" fmla="*/ 115977 w 142320"/>
                <a:gd name="connsiteY3" fmla="*/ 168447 h 172857"/>
                <a:gd name="connsiteX4" fmla="*/ 112180 w 142320"/>
                <a:gd name="connsiteY4" fmla="*/ 171480 h 172857"/>
                <a:gd name="connsiteX5" fmla="*/ 77233 w 142320"/>
                <a:gd name="connsiteY5" fmla="*/ 170727 h 172857"/>
                <a:gd name="connsiteX6" fmla="*/ 46092 w 142320"/>
                <a:gd name="connsiteY6" fmla="*/ 171480 h 172857"/>
                <a:gd name="connsiteX7" fmla="*/ 41278 w 142320"/>
                <a:gd name="connsiteY7" fmla="*/ 166678 h 172857"/>
                <a:gd name="connsiteX8" fmla="*/ 48118 w 142320"/>
                <a:gd name="connsiteY8" fmla="*/ 163637 h 172857"/>
                <a:gd name="connsiteX9" fmla="*/ 62806 w 142320"/>
                <a:gd name="connsiteY9" fmla="*/ 159332 h 172857"/>
                <a:gd name="connsiteX10" fmla="*/ 61790 w 142320"/>
                <a:gd name="connsiteY10" fmla="*/ 154529 h 172857"/>
                <a:gd name="connsiteX11" fmla="*/ 27606 w 142320"/>
                <a:gd name="connsiteY11" fmla="*/ 17098 h 172857"/>
                <a:gd name="connsiteX12" fmla="*/ 6840 w 142320"/>
                <a:gd name="connsiteY12" fmla="*/ 6466 h 172857"/>
                <a:gd name="connsiteX13" fmla="*/ 0 w 142320"/>
                <a:gd name="connsiteY13" fmla="*/ 1664 h 172857"/>
                <a:gd name="connsiteX14" fmla="*/ 6331 w 142320"/>
                <a:gd name="connsiteY14" fmla="*/ -1377 h 172857"/>
                <a:gd name="connsiteX15" fmla="*/ 114714 w 142320"/>
                <a:gd name="connsiteY15" fmla="*/ -1377 h 172857"/>
                <a:gd name="connsiteX16" fmla="*/ 122055 w 142320"/>
                <a:gd name="connsiteY16" fmla="*/ 3179 h 172857"/>
                <a:gd name="connsiteX17" fmla="*/ 141303 w 142320"/>
                <a:gd name="connsiteY17" fmla="*/ 57592 h 172857"/>
                <a:gd name="connsiteX18" fmla="*/ 142320 w 142320"/>
                <a:gd name="connsiteY18" fmla="*/ 60878 h 172857"/>
                <a:gd name="connsiteX19" fmla="*/ 138515 w 142320"/>
                <a:gd name="connsiteY19" fmla="*/ 63919 h 172857"/>
                <a:gd name="connsiteX20" fmla="*/ 133454 w 142320"/>
                <a:gd name="connsiteY20" fmla="*/ 58353 h 172857"/>
                <a:gd name="connsiteX21" fmla="*/ 74961 w 142320"/>
                <a:gd name="connsiteY21" fmla="*/ 6466 h 172857"/>
                <a:gd name="connsiteX22" fmla="*/ 54449 w 142320"/>
                <a:gd name="connsiteY22" fmla="*/ 6466 h 172857"/>
                <a:gd name="connsiteX23" fmla="*/ 46593 w 142320"/>
                <a:gd name="connsiteY23" fmla="*/ 8999 h 172857"/>
                <a:gd name="connsiteX24" fmla="*/ 47609 w 142320"/>
                <a:gd name="connsiteY24" fmla="*/ 14566 h 172857"/>
                <a:gd name="connsiteX25" fmla="*/ 82048 w 142320"/>
                <a:gd name="connsiteY25" fmla="*/ 152250 h 172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42320" h="172857">
                  <a:moveTo>
                    <a:pt x="82048" y="152250"/>
                  </a:moveTo>
                  <a:cubicBezTo>
                    <a:pt x="84328" y="161103"/>
                    <a:pt x="85844" y="163637"/>
                    <a:pt x="106356" y="163637"/>
                  </a:cubicBezTo>
                  <a:lnTo>
                    <a:pt x="108891" y="163637"/>
                  </a:lnTo>
                  <a:cubicBezTo>
                    <a:pt x="113197" y="163637"/>
                    <a:pt x="115977" y="163637"/>
                    <a:pt x="115977" y="168447"/>
                  </a:cubicBezTo>
                  <a:cubicBezTo>
                    <a:pt x="115977" y="171480"/>
                    <a:pt x="113197" y="171480"/>
                    <a:pt x="112180" y="171480"/>
                  </a:cubicBezTo>
                  <a:cubicBezTo>
                    <a:pt x="100788" y="171480"/>
                    <a:pt x="88887" y="170727"/>
                    <a:pt x="77233" y="170727"/>
                  </a:cubicBezTo>
                  <a:cubicBezTo>
                    <a:pt x="66858" y="170727"/>
                    <a:pt x="56221" y="171480"/>
                    <a:pt x="46092" y="171480"/>
                  </a:cubicBezTo>
                  <a:cubicBezTo>
                    <a:pt x="44566" y="171480"/>
                    <a:pt x="41278" y="171480"/>
                    <a:pt x="41278" y="166678"/>
                  </a:cubicBezTo>
                  <a:cubicBezTo>
                    <a:pt x="41278" y="163637"/>
                    <a:pt x="43304" y="163637"/>
                    <a:pt x="48118" y="163637"/>
                  </a:cubicBezTo>
                  <a:cubicBezTo>
                    <a:pt x="55967" y="163637"/>
                    <a:pt x="62806" y="163637"/>
                    <a:pt x="62806" y="159332"/>
                  </a:cubicBezTo>
                  <a:cubicBezTo>
                    <a:pt x="62806" y="158578"/>
                    <a:pt x="62806" y="158070"/>
                    <a:pt x="61790" y="154529"/>
                  </a:cubicBezTo>
                  <a:lnTo>
                    <a:pt x="27606" y="17098"/>
                  </a:lnTo>
                  <a:cubicBezTo>
                    <a:pt x="25580" y="8492"/>
                    <a:pt x="24063" y="6466"/>
                    <a:pt x="6840" y="6466"/>
                  </a:cubicBezTo>
                  <a:cubicBezTo>
                    <a:pt x="2788" y="6466"/>
                    <a:pt x="0" y="6466"/>
                    <a:pt x="0" y="1664"/>
                  </a:cubicBezTo>
                  <a:cubicBezTo>
                    <a:pt x="0" y="-1377"/>
                    <a:pt x="2280" y="-1377"/>
                    <a:pt x="6331" y="-1377"/>
                  </a:cubicBezTo>
                  <a:lnTo>
                    <a:pt x="114714" y="-1377"/>
                  </a:lnTo>
                  <a:cubicBezTo>
                    <a:pt x="120283" y="-1377"/>
                    <a:pt x="120537" y="-1124"/>
                    <a:pt x="122055" y="3179"/>
                  </a:cubicBezTo>
                  <a:lnTo>
                    <a:pt x="141303" y="57592"/>
                  </a:lnTo>
                  <a:cubicBezTo>
                    <a:pt x="141303" y="57846"/>
                    <a:pt x="142320" y="60633"/>
                    <a:pt x="142320" y="60878"/>
                  </a:cubicBezTo>
                  <a:cubicBezTo>
                    <a:pt x="142320" y="63919"/>
                    <a:pt x="139277" y="63919"/>
                    <a:pt x="138515" y="63919"/>
                  </a:cubicBezTo>
                  <a:cubicBezTo>
                    <a:pt x="135480" y="63919"/>
                    <a:pt x="135225" y="63157"/>
                    <a:pt x="133454" y="58353"/>
                  </a:cubicBezTo>
                  <a:cubicBezTo>
                    <a:pt x="125351" y="35828"/>
                    <a:pt x="114460" y="6466"/>
                    <a:pt x="74961" y="6466"/>
                  </a:cubicBezTo>
                  <a:lnTo>
                    <a:pt x="54449" y="6466"/>
                  </a:lnTo>
                  <a:cubicBezTo>
                    <a:pt x="46593" y="6466"/>
                    <a:pt x="46593" y="7229"/>
                    <a:pt x="46593" y="8999"/>
                  </a:cubicBezTo>
                  <a:cubicBezTo>
                    <a:pt x="46593" y="10516"/>
                    <a:pt x="47355" y="13049"/>
                    <a:pt x="47609" y="14566"/>
                  </a:cubicBezTo>
                  <a:lnTo>
                    <a:pt x="82048" y="152250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790" name="任意多边形: 形状 789">
              <a:extLst>
                <a:ext uri="{FF2B5EF4-FFF2-40B4-BE49-F238E27FC236}">
                  <a16:creationId xmlns:a16="http://schemas.microsoft.com/office/drawing/2014/main" id="{C6DFE984-257D-8FB2-7366-A9F8174B8599}"/>
                </a:ext>
              </a:extLst>
            </p:cNvPr>
            <p:cNvSpPr/>
            <p:nvPr>
              <p:custDataLst>
                <p:tags r:id="rId133"/>
              </p:custDataLst>
            </p:nvPr>
          </p:nvSpPr>
          <p:spPr>
            <a:xfrm flipV="1">
              <a:off x="7991175" y="-12921398"/>
              <a:ext cx="1085452" cy="224745"/>
            </a:xfrm>
            <a:custGeom>
              <a:avLst/>
              <a:gdLst>
                <a:gd name="connsiteX0" fmla="*/ 61027 w 1085452"/>
                <a:gd name="connsiteY0" fmla="*/ 65447 h 224745"/>
                <a:gd name="connsiteX1" fmla="*/ 82039 w 1085452"/>
                <a:gd name="connsiteY1" fmla="*/ 47725 h 224745"/>
                <a:gd name="connsiteX2" fmla="*/ 100526 w 1085452"/>
                <a:gd name="connsiteY2" fmla="*/ 61899 h 224745"/>
                <a:gd name="connsiteX3" fmla="*/ 108129 w 1085452"/>
                <a:gd name="connsiteY3" fmla="*/ 86703 h 224745"/>
                <a:gd name="connsiteX4" fmla="*/ 104324 w 1085452"/>
                <a:gd name="connsiteY4" fmla="*/ 89235 h 224745"/>
                <a:gd name="connsiteX5" fmla="*/ 99516 w 1085452"/>
                <a:gd name="connsiteY5" fmla="*/ 83415 h 224745"/>
                <a:gd name="connsiteX6" fmla="*/ 82548 w 1085452"/>
                <a:gd name="connsiteY6" fmla="*/ 53300 h 224745"/>
                <a:gd name="connsiteX7" fmla="*/ 75962 w 1085452"/>
                <a:gd name="connsiteY7" fmla="*/ 63677 h 224745"/>
                <a:gd name="connsiteX8" fmla="*/ 77733 w 1085452"/>
                <a:gd name="connsiteY8" fmla="*/ 76580 h 224745"/>
                <a:gd name="connsiteX9" fmla="*/ 94956 w 1085452"/>
                <a:gd name="connsiteY9" fmla="*/ 145417 h 224745"/>
                <a:gd name="connsiteX10" fmla="*/ 95973 w 1085452"/>
                <a:gd name="connsiteY10" fmla="*/ 150737 h 224745"/>
                <a:gd name="connsiteX11" fmla="*/ 89135 w 1085452"/>
                <a:gd name="connsiteY11" fmla="*/ 157320 h 224745"/>
                <a:gd name="connsiteX12" fmla="*/ 79005 w 1085452"/>
                <a:gd name="connsiteY12" fmla="*/ 147443 h 224745"/>
                <a:gd name="connsiteX13" fmla="*/ 57985 w 1085452"/>
                <a:gd name="connsiteY13" fmla="*/ 162377 h 224745"/>
                <a:gd name="connsiteX14" fmla="*/ 0 w 1085452"/>
                <a:gd name="connsiteY14" fmla="*/ 86956 h 224745"/>
                <a:gd name="connsiteX15" fmla="*/ 30641 w 1085452"/>
                <a:gd name="connsiteY15" fmla="*/ 47725 h 224745"/>
                <a:gd name="connsiteX16" fmla="*/ 61027 w 1085452"/>
                <a:gd name="connsiteY16" fmla="*/ 65447 h 224745"/>
                <a:gd name="connsiteX17" fmla="*/ 74699 w 1085452"/>
                <a:gd name="connsiteY17" fmla="*/ 129729 h 224745"/>
                <a:gd name="connsiteX18" fmla="*/ 62799 w 1085452"/>
                <a:gd name="connsiteY18" fmla="*/ 81899 h 224745"/>
                <a:gd name="connsiteX19" fmla="*/ 31141 w 1085452"/>
                <a:gd name="connsiteY19" fmla="*/ 53300 h 224745"/>
                <a:gd name="connsiteX20" fmla="*/ 17215 w 1085452"/>
                <a:gd name="connsiteY20" fmla="*/ 75824 h 224745"/>
                <a:gd name="connsiteX21" fmla="*/ 29624 w 1085452"/>
                <a:gd name="connsiteY21" fmla="*/ 128721 h 224745"/>
                <a:gd name="connsiteX22" fmla="*/ 57985 w 1085452"/>
                <a:gd name="connsiteY22" fmla="*/ 156811 h 224745"/>
                <a:gd name="connsiteX23" fmla="*/ 75462 w 1085452"/>
                <a:gd name="connsiteY23" fmla="*/ 133024 h 224745"/>
                <a:gd name="connsiteX24" fmla="*/ 74699 w 1085452"/>
                <a:gd name="connsiteY24" fmla="*/ 129729 h 224745"/>
                <a:gd name="connsiteX25" fmla="*/ 192470 w 1085452"/>
                <a:gd name="connsiteY25" fmla="*/ 57094 h 224745"/>
                <a:gd name="connsiteX26" fmla="*/ 151445 w 1085452"/>
                <a:gd name="connsiteY26" fmla="*/ 4200 h 224745"/>
                <a:gd name="connsiteX27" fmla="*/ 135740 w 1085452"/>
                <a:gd name="connsiteY27" fmla="*/ 15077 h 224745"/>
                <a:gd name="connsiteX28" fmla="*/ 137773 w 1085452"/>
                <a:gd name="connsiteY28" fmla="*/ 15838 h 224745"/>
                <a:gd name="connsiteX29" fmla="*/ 148658 w 1085452"/>
                <a:gd name="connsiteY29" fmla="*/ 27987 h 224745"/>
                <a:gd name="connsiteX30" fmla="*/ 140045 w 1085452"/>
                <a:gd name="connsiteY30" fmla="*/ 36086 h 224745"/>
                <a:gd name="connsiteX31" fmla="*/ 127137 w 1085452"/>
                <a:gd name="connsiteY31" fmla="*/ 20396 h 224745"/>
                <a:gd name="connsiteX32" fmla="*/ 151445 w 1085452"/>
                <a:gd name="connsiteY32" fmla="*/ -1375 h 224745"/>
                <a:gd name="connsiteX33" fmla="*/ 207150 w 1085452"/>
                <a:gd name="connsiteY33" fmla="*/ 49750 h 224745"/>
                <a:gd name="connsiteX34" fmla="*/ 231967 w 1085452"/>
                <a:gd name="connsiteY34" fmla="*/ 149467 h 224745"/>
                <a:gd name="connsiteX35" fmla="*/ 232729 w 1085452"/>
                <a:gd name="connsiteY35" fmla="*/ 153016 h 224745"/>
                <a:gd name="connsiteX36" fmla="*/ 225637 w 1085452"/>
                <a:gd name="connsiteY36" fmla="*/ 159598 h 224745"/>
                <a:gd name="connsiteX37" fmla="*/ 215761 w 1085452"/>
                <a:gd name="connsiteY37" fmla="*/ 150229 h 224745"/>
                <a:gd name="connsiteX38" fmla="*/ 197277 w 1085452"/>
                <a:gd name="connsiteY38" fmla="*/ 75824 h 224745"/>
                <a:gd name="connsiteX39" fmla="*/ 170432 w 1085452"/>
                <a:gd name="connsiteY39" fmla="*/ 53300 h 224745"/>
                <a:gd name="connsiteX40" fmla="*/ 156760 w 1085452"/>
                <a:gd name="connsiteY40" fmla="*/ 72783 h 224745"/>
                <a:gd name="connsiteX41" fmla="*/ 171449 w 1085452"/>
                <a:gd name="connsiteY41" fmla="*/ 128212 h 224745"/>
                <a:gd name="connsiteX42" fmla="*/ 174738 w 1085452"/>
                <a:gd name="connsiteY42" fmla="*/ 141876 h 224745"/>
                <a:gd name="connsiteX43" fmla="*/ 155497 w 1085452"/>
                <a:gd name="connsiteY43" fmla="*/ 162377 h 224745"/>
                <a:gd name="connsiteX44" fmla="*/ 123085 w 1085452"/>
                <a:gd name="connsiteY44" fmla="*/ 123400 h 224745"/>
                <a:gd name="connsiteX45" fmla="*/ 126883 w 1085452"/>
                <a:gd name="connsiteY45" fmla="*/ 120875 h 224745"/>
                <a:gd name="connsiteX46" fmla="*/ 131443 w 1085452"/>
                <a:gd name="connsiteY46" fmla="*/ 124924 h 224745"/>
                <a:gd name="connsiteX47" fmla="*/ 154988 w 1085452"/>
                <a:gd name="connsiteY47" fmla="*/ 156811 h 224745"/>
                <a:gd name="connsiteX48" fmla="*/ 160558 w 1085452"/>
                <a:gd name="connsiteY48" fmla="*/ 149467 h 224745"/>
                <a:gd name="connsiteX49" fmla="*/ 154480 w 1085452"/>
                <a:gd name="connsiteY49" fmla="*/ 126695 h 224745"/>
                <a:gd name="connsiteX50" fmla="*/ 141317 w 1085452"/>
                <a:gd name="connsiteY50" fmla="*/ 77087 h 224745"/>
                <a:gd name="connsiteX51" fmla="*/ 169677 w 1085452"/>
                <a:gd name="connsiteY51" fmla="*/ 47725 h 224745"/>
                <a:gd name="connsiteX52" fmla="*/ 192470 w 1085452"/>
                <a:gd name="connsiteY52" fmla="*/ 57094 h 224745"/>
                <a:gd name="connsiteX53" fmla="*/ 285415 w 1085452"/>
                <a:gd name="connsiteY53" fmla="*/ 108973 h 224745"/>
                <a:gd name="connsiteX54" fmla="*/ 322131 w 1085452"/>
                <a:gd name="connsiteY54" fmla="*/ 114547 h 224745"/>
                <a:gd name="connsiteX55" fmla="*/ 342143 w 1085452"/>
                <a:gd name="connsiteY55" fmla="*/ 140868 h 224745"/>
                <a:gd name="connsiteX56" fmla="*/ 316564 w 1085452"/>
                <a:gd name="connsiteY56" fmla="*/ 162377 h 224745"/>
                <a:gd name="connsiteX57" fmla="*/ 253766 w 1085452"/>
                <a:gd name="connsiteY57" fmla="*/ 92022 h 224745"/>
                <a:gd name="connsiteX58" fmla="*/ 289973 w 1085452"/>
                <a:gd name="connsiteY58" fmla="*/ 47725 h 224745"/>
                <a:gd name="connsiteX59" fmla="*/ 343406 w 1085452"/>
                <a:gd name="connsiteY59" fmla="*/ 76832 h 224745"/>
                <a:gd name="connsiteX60" fmla="*/ 339354 w 1085452"/>
                <a:gd name="connsiteY60" fmla="*/ 80883 h 224745"/>
                <a:gd name="connsiteX61" fmla="*/ 336067 w 1085452"/>
                <a:gd name="connsiteY61" fmla="*/ 78096 h 224745"/>
                <a:gd name="connsiteX62" fmla="*/ 290482 w 1085452"/>
                <a:gd name="connsiteY62" fmla="*/ 53300 h 224745"/>
                <a:gd name="connsiteX63" fmla="*/ 271233 w 1085452"/>
                <a:gd name="connsiteY63" fmla="*/ 81136 h 224745"/>
                <a:gd name="connsiteX64" fmla="*/ 275539 w 1085452"/>
                <a:gd name="connsiteY64" fmla="*/ 108973 h 224745"/>
                <a:gd name="connsiteX65" fmla="*/ 285415 w 1085452"/>
                <a:gd name="connsiteY65" fmla="*/ 108973 h 224745"/>
                <a:gd name="connsiteX66" fmla="*/ 277057 w 1085452"/>
                <a:gd name="connsiteY66" fmla="*/ 114547 h 224745"/>
                <a:gd name="connsiteX67" fmla="*/ 316564 w 1085452"/>
                <a:gd name="connsiteY67" fmla="*/ 156811 h 224745"/>
                <a:gd name="connsiteX68" fmla="*/ 332516 w 1085452"/>
                <a:gd name="connsiteY68" fmla="*/ 141368 h 224745"/>
                <a:gd name="connsiteX69" fmla="*/ 282380 w 1085452"/>
                <a:gd name="connsiteY69" fmla="*/ 114547 h 224745"/>
                <a:gd name="connsiteX70" fmla="*/ 277057 w 1085452"/>
                <a:gd name="connsiteY70" fmla="*/ 114547 h 224745"/>
                <a:gd name="connsiteX71" fmla="*/ 406728 w 1085452"/>
                <a:gd name="connsiteY71" fmla="*/ 123400 h 224745"/>
                <a:gd name="connsiteX72" fmla="*/ 440157 w 1085452"/>
                <a:gd name="connsiteY72" fmla="*/ 156811 h 224745"/>
                <a:gd name="connsiteX73" fmla="*/ 453575 w 1085452"/>
                <a:gd name="connsiteY73" fmla="*/ 153270 h 224745"/>
                <a:gd name="connsiteX74" fmla="*/ 443953 w 1085452"/>
                <a:gd name="connsiteY74" fmla="*/ 141122 h 224745"/>
                <a:gd name="connsiteX75" fmla="*/ 452812 w 1085452"/>
                <a:gd name="connsiteY75" fmla="*/ 133024 h 224745"/>
                <a:gd name="connsiteX76" fmla="*/ 465220 w 1085452"/>
                <a:gd name="connsiteY76" fmla="*/ 146433 h 224745"/>
                <a:gd name="connsiteX77" fmla="*/ 440404 w 1085452"/>
                <a:gd name="connsiteY77" fmla="*/ 162377 h 224745"/>
                <a:gd name="connsiteX78" fmla="*/ 409761 w 1085452"/>
                <a:gd name="connsiteY78" fmla="*/ 144155 h 224745"/>
                <a:gd name="connsiteX79" fmla="*/ 388751 w 1085452"/>
                <a:gd name="connsiteY79" fmla="*/ 162377 h 224745"/>
                <a:gd name="connsiteX80" fmla="*/ 370518 w 1085452"/>
                <a:gd name="connsiteY80" fmla="*/ 148967 h 224745"/>
                <a:gd name="connsiteX81" fmla="*/ 362414 w 1085452"/>
                <a:gd name="connsiteY81" fmla="*/ 123400 h 224745"/>
                <a:gd name="connsiteX82" fmla="*/ 366212 w 1085452"/>
                <a:gd name="connsiteY82" fmla="*/ 120875 h 224745"/>
                <a:gd name="connsiteX83" fmla="*/ 371019 w 1085452"/>
                <a:gd name="connsiteY83" fmla="*/ 126695 h 224745"/>
                <a:gd name="connsiteX84" fmla="*/ 388242 w 1085452"/>
                <a:gd name="connsiteY84" fmla="*/ 156811 h 224745"/>
                <a:gd name="connsiteX85" fmla="*/ 394826 w 1085452"/>
                <a:gd name="connsiteY85" fmla="*/ 146688 h 224745"/>
                <a:gd name="connsiteX86" fmla="*/ 393056 w 1085452"/>
                <a:gd name="connsiteY86" fmla="*/ 133778 h 224745"/>
                <a:gd name="connsiteX87" fmla="*/ 374062 w 1085452"/>
                <a:gd name="connsiteY87" fmla="*/ 57848 h 224745"/>
                <a:gd name="connsiteX88" fmla="*/ 373299 w 1085452"/>
                <a:gd name="connsiteY88" fmla="*/ 54308 h 224745"/>
                <a:gd name="connsiteX89" fmla="*/ 380392 w 1085452"/>
                <a:gd name="connsiteY89" fmla="*/ 47725 h 224745"/>
                <a:gd name="connsiteX90" fmla="*/ 390268 w 1085452"/>
                <a:gd name="connsiteY90" fmla="*/ 57094 h 224745"/>
                <a:gd name="connsiteX91" fmla="*/ 406728 w 1085452"/>
                <a:gd name="connsiteY91" fmla="*/ 123400 h 224745"/>
                <a:gd name="connsiteX92" fmla="*/ 634394 w 1085452"/>
                <a:gd name="connsiteY92" fmla="*/ 198320 h 224745"/>
                <a:gd name="connsiteX93" fmla="*/ 659968 w 1085452"/>
                <a:gd name="connsiteY93" fmla="*/ 215527 h 224745"/>
                <a:gd name="connsiteX94" fmla="*/ 663766 w 1085452"/>
                <a:gd name="connsiteY94" fmla="*/ 220083 h 224745"/>
                <a:gd name="connsiteX95" fmla="*/ 660476 w 1085452"/>
                <a:gd name="connsiteY95" fmla="*/ 223371 h 224745"/>
                <a:gd name="connsiteX96" fmla="*/ 636166 w 1085452"/>
                <a:gd name="connsiteY96" fmla="*/ 222617 h 224745"/>
                <a:gd name="connsiteX97" fmla="*/ 611604 w 1085452"/>
                <a:gd name="connsiteY97" fmla="*/ 223371 h 224745"/>
                <a:gd name="connsiteX98" fmla="*/ 607043 w 1085452"/>
                <a:gd name="connsiteY98" fmla="*/ 218568 h 224745"/>
                <a:gd name="connsiteX99" fmla="*/ 611604 w 1085452"/>
                <a:gd name="connsiteY99" fmla="*/ 215527 h 224745"/>
                <a:gd name="connsiteX100" fmla="*/ 626794 w 1085452"/>
                <a:gd name="connsiteY100" fmla="*/ 204641 h 224745"/>
                <a:gd name="connsiteX101" fmla="*/ 625784 w 1085452"/>
                <a:gd name="connsiteY101" fmla="*/ 198566 h 224745"/>
                <a:gd name="connsiteX102" fmla="*/ 597932 w 1085452"/>
                <a:gd name="connsiteY102" fmla="*/ 87464 h 224745"/>
                <a:gd name="connsiteX103" fmla="*/ 550578 w 1085452"/>
                <a:gd name="connsiteY103" fmla="*/ 219067 h 224745"/>
                <a:gd name="connsiteX104" fmla="*/ 543483 w 1085452"/>
                <a:gd name="connsiteY104" fmla="*/ 223371 h 224745"/>
                <a:gd name="connsiteX105" fmla="*/ 511833 w 1085452"/>
                <a:gd name="connsiteY105" fmla="*/ 223371 h 224745"/>
                <a:gd name="connsiteX106" fmla="*/ 504992 w 1085452"/>
                <a:gd name="connsiteY106" fmla="*/ 218568 h 224745"/>
                <a:gd name="connsiteX107" fmla="*/ 511833 w 1085452"/>
                <a:gd name="connsiteY107" fmla="*/ 215527 h 224745"/>
                <a:gd name="connsiteX108" fmla="*/ 527276 w 1085452"/>
                <a:gd name="connsiteY108" fmla="*/ 213502 h 224745"/>
                <a:gd name="connsiteX109" fmla="*/ 526522 w 1085452"/>
                <a:gd name="connsiteY109" fmla="*/ 210214 h 224745"/>
                <a:gd name="connsiteX110" fmla="*/ 493092 w 1085452"/>
                <a:gd name="connsiteY110" fmla="*/ 76071 h 224745"/>
                <a:gd name="connsiteX111" fmla="*/ 468530 w 1085452"/>
                <a:gd name="connsiteY111" fmla="*/ 58357 h 224745"/>
                <a:gd name="connsiteX112" fmla="*/ 463715 w 1085452"/>
                <a:gd name="connsiteY112" fmla="*/ 53554 h 224745"/>
                <a:gd name="connsiteX113" fmla="*/ 467012 w 1085452"/>
                <a:gd name="connsiteY113" fmla="*/ 50513 h 224745"/>
                <a:gd name="connsiteX114" fmla="*/ 491066 w 1085452"/>
                <a:gd name="connsiteY114" fmla="*/ 51274 h 224745"/>
                <a:gd name="connsiteX115" fmla="*/ 515885 w 1085452"/>
                <a:gd name="connsiteY115" fmla="*/ 50513 h 224745"/>
                <a:gd name="connsiteX116" fmla="*/ 520443 w 1085452"/>
                <a:gd name="connsiteY116" fmla="*/ 55069 h 224745"/>
                <a:gd name="connsiteX117" fmla="*/ 515631 w 1085452"/>
                <a:gd name="connsiteY117" fmla="*/ 58357 h 224745"/>
                <a:gd name="connsiteX118" fmla="*/ 500688 w 1085452"/>
                <a:gd name="connsiteY118" fmla="*/ 69243 h 224745"/>
                <a:gd name="connsiteX119" fmla="*/ 501705 w 1085452"/>
                <a:gd name="connsiteY119" fmla="*/ 75570 h 224745"/>
                <a:gd name="connsiteX120" fmla="*/ 534372 w 1085452"/>
                <a:gd name="connsiteY120" fmla="*/ 205911 h 224745"/>
                <a:gd name="connsiteX121" fmla="*/ 588811 w 1085452"/>
                <a:gd name="connsiteY121" fmla="*/ 54816 h 224745"/>
                <a:gd name="connsiteX122" fmla="*/ 593880 w 1085452"/>
                <a:gd name="connsiteY122" fmla="*/ 50513 h 224745"/>
                <a:gd name="connsiteX123" fmla="*/ 598942 w 1085452"/>
                <a:gd name="connsiteY123" fmla="*/ 55578 h 224745"/>
                <a:gd name="connsiteX124" fmla="*/ 634394 w 1085452"/>
                <a:gd name="connsiteY124" fmla="*/ 198320 h 224745"/>
                <a:gd name="connsiteX125" fmla="*/ 765086 w 1085452"/>
                <a:gd name="connsiteY125" fmla="*/ 120875 h 224745"/>
                <a:gd name="connsiteX126" fmla="*/ 728113 w 1085452"/>
                <a:gd name="connsiteY126" fmla="*/ 162377 h 224745"/>
                <a:gd name="connsiteX127" fmla="*/ 664043 w 1085452"/>
                <a:gd name="connsiteY127" fmla="*/ 89490 h 224745"/>
                <a:gd name="connsiteX128" fmla="*/ 701016 w 1085452"/>
                <a:gd name="connsiteY128" fmla="*/ 47725 h 224745"/>
                <a:gd name="connsiteX129" fmla="*/ 765086 w 1085452"/>
                <a:gd name="connsiteY129" fmla="*/ 120875 h 224745"/>
                <a:gd name="connsiteX130" fmla="*/ 701016 w 1085452"/>
                <a:gd name="connsiteY130" fmla="*/ 53300 h 224745"/>
                <a:gd name="connsiteX131" fmla="*/ 681774 w 1085452"/>
                <a:gd name="connsiteY131" fmla="*/ 79366 h 224745"/>
                <a:gd name="connsiteX132" fmla="*/ 696455 w 1085452"/>
                <a:gd name="connsiteY132" fmla="*/ 133778 h 224745"/>
                <a:gd name="connsiteX133" fmla="*/ 727858 w 1085452"/>
                <a:gd name="connsiteY133" fmla="*/ 156811 h 224745"/>
                <a:gd name="connsiteX134" fmla="*/ 747362 w 1085452"/>
                <a:gd name="connsiteY134" fmla="*/ 130744 h 224745"/>
                <a:gd name="connsiteX135" fmla="*/ 733682 w 1085452"/>
                <a:gd name="connsiteY135" fmla="*/ 78603 h 224745"/>
                <a:gd name="connsiteX136" fmla="*/ 701016 w 1085452"/>
                <a:gd name="connsiteY136" fmla="*/ 53300 h 224745"/>
                <a:gd name="connsiteX137" fmla="*/ 830939 w 1085452"/>
                <a:gd name="connsiteY137" fmla="*/ 123400 h 224745"/>
                <a:gd name="connsiteX138" fmla="*/ 864368 w 1085452"/>
                <a:gd name="connsiteY138" fmla="*/ 156811 h 224745"/>
                <a:gd name="connsiteX139" fmla="*/ 877786 w 1085452"/>
                <a:gd name="connsiteY139" fmla="*/ 153270 h 224745"/>
                <a:gd name="connsiteX140" fmla="*/ 868167 w 1085452"/>
                <a:gd name="connsiteY140" fmla="*/ 141122 h 224745"/>
                <a:gd name="connsiteX141" fmla="*/ 877023 w 1085452"/>
                <a:gd name="connsiteY141" fmla="*/ 133024 h 224745"/>
                <a:gd name="connsiteX142" fmla="*/ 889434 w 1085452"/>
                <a:gd name="connsiteY142" fmla="*/ 146433 h 224745"/>
                <a:gd name="connsiteX143" fmla="*/ 864615 w 1085452"/>
                <a:gd name="connsiteY143" fmla="*/ 162377 h 224745"/>
                <a:gd name="connsiteX144" fmla="*/ 833975 w 1085452"/>
                <a:gd name="connsiteY144" fmla="*/ 144155 h 224745"/>
                <a:gd name="connsiteX145" fmla="*/ 812962 w 1085452"/>
                <a:gd name="connsiteY145" fmla="*/ 162377 h 224745"/>
                <a:gd name="connsiteX146" fmla="*/ 794732 w 1085452"/>
                <a:gd name="connsiteY146" fmla="*/ 148967 h 224745"/>
                <a:gd name="connsiteX147" fmla="*/ 786627 w 1085452"/>
                <a:gd name="connsiteY147" fmla="*/ 123400 h 224745"/>
                <a:gd name="connsiteX148" fmla="*/ 790426 w 1085452"/>
                <a:gd name="connsiteY148" fmla="*/ 120875 h 224745"/>
                <a:gd name="connsiteX149" fmla="*/ 795230 w 1085452"/>
                <a:gd name="connsiteY149" fmla="*/ 126695 h 224745"/>
                <a:gd name="connsiteX150" fmla="*/ 812453 w 1085452"/>
                <a:gd name="connsiteY150" fmla="*/ 156811 h 224745"/>
                <a:gd name="connsiteX151" fmla="*/ 819040 w 1085452"/>
                <a:gd name="connsiteY151" fmla="*/ 146688 h 224745"/>
                <a:gd name="connsiteX152" fmla="*/ 817268 w 1085452"/>
                <a:gd name="connsiteY152" fmla="*/ 133778 h 224745"/>
                <a:gd name="connsiteX153" fmla="*/ 798273 w 1085452"/>
                <a:gd name="connsiteY153" fmla="*/ 57848 h 224745"/>
                <a:gd name="connsiteX154" fmla="*/ 797510 w 1085452"/>
                <a:gd name="connsiteY154" fmla="*/ 54308 h 224745"/>
                <a:gd name="connsiteX155" fmla="*/ 804606 w 1085452"/>
                <a:gd name="connsiteY155" fmla="*/ 47725 h 224745"/>
                <a:gd name="connsiteX156" fmla="*/ 814479 w 1085452"/>
                <a:gd name="connsiteY156" fmla="*/ 57094 h 224745"/>
                <a:gd name="connsiteX157" fmla="*/ 830939 w 1085452"/>
                <a:gd name="connsiteY157" fmla="*/ 123400 h 224745"/>
                <a:gd name="connsiteX158" fmla="*/ 930469 w 1085452"/>
                <a:gd name="connsiteY158" fmla="*/ 94801 h 224745"/>
                <a:gd name="connsiteX159" fmla="*/ 934521 w 1085452"/>
                <a:gd name="connsiteY159" fmla="*/ 111253 h 224745"/>
                <a:gd name="connsiteX160" fmla="*/ 940851 w 1085452"/>
                <a:gd name="connsiteY160" fmla="*/ 129474 h 224745"/>
                <a:gd name="connsiteX161" fmla="*/ 976560 w 1085452"/>
                <a:gd name="connsiteY161" fmla="*/ 156811 h 224745"/>
                <a:gd name="connsiteX162" fmla="*/ 988206 w 1085452"/>
                <a:gd name="connsiteY162" fmla="*/ 140106 h 224745"/>
                <a:gd name="connsiteX163" fmla="*/ 985928 w 1085452"/>
                <a:gd name="connsiteY163" fmla="*/ 123654 h 224745"/>
                <a:gd name="connsiteX164" fmla="*/ 969468 w 1085452"/>
                <a:gd name="connsiteY164" fmla="*/ 57848 h 224745"/>
                <a:gd name="connsiteX165" fmla="*/ 968713 w 1085452"/>
                <a:gd name="connsiteY165" fmla="*/ 54308 h 224745"/>
                <a:gd name="connsiteX166" fmla="*/ 975798 w 1085452"/>
                <a:gd name="connsiteY166" fmla="*/ 47725 h 224745"/>
                <a:gd name="connsiteX167" fmla="*/ 984919 w 1085452"/>
                <a:gd name="connsiteY167" fmla="*/ 54308 h 224745"/>
                <a:gd name="connsiteX168" fmla="*/ 995047 w 1085452"/>
                <a:gd name="connsiteY168" fmla="*/ 94801 h 224745"/>
                <a:gd name="connsiteX169" fmla="*/ 999099 w 1085452"/>
                <a:gd name="connsiteY169" fmla="*/ 111253 h 224745"/>
                <a:gd name="connsiteX170" fmla="*/ 1005429 w 1085452"/>
                <a:gd name="connsiteY170" fmla="*/ 129474 h 224745"/>
                <a:gd name="connsiteX171" fmla="*/ 1041131 w 1085452"/>
                <a:gd name="connsiteY171" fmla="*/ 156811 h 224745"/>
                <a:gd name="connsiteX172" fmla="*/ 1052786 w 1085452"/>
                <a:gd name="connsiteY172" fmla="*/ 140106 h 224745"/>
                <a:gd name="connsiteX173" fmla="*/ 1038095 w 1085452"/>
                <a:gd name="connsiteY173" fmla="*/ 84169 h 224745"/>
                <a:gd name="connsiteX174" fmla="*/ 1034045 w 1085452"/>
                <a:gd name="connsiteY174" fmla="*/ 67971 h 224745"/>
                <a:gd name="connsiteX175" fmla="*/ 1053285 w 1085452"/>
                <a:gd name="connsiteY175" fmla="*/ 47725 h 224745"/>
                <a:gd name="connsiteX176" fmla="*/ 1085453 w 1085452"/>
                <a:gd name="connsiteY176" fmla="*/ 86703 h 224745"/>
                <a:gd name="connsiteX177" fmla="*/ 1081648 w 1085452"/>
                <a:gd name="connsiteY177" fmla="*/ 89235 h 224745"/>
                <a:gd name="connsiteX178" fmla="*/ 1077341 w 1085452"/>
                <a:gd name="connsiteY178" fmla="*/ 84932 h 224745"/>
                <a:gd name="connsiteX179" fmla="*/ 1053793 w 1085452"/>
                <a:gd name="connsiteY179" fmla="*/ 53300 h 224745"/>
                <a:gd name="connsiteX180" fmla="*/ 1048226 w 1085452"/>
                <a:gd name="connsiteY180" fmla="*/ 60636 h 224745"/>
                <a:gd name="connsiteX181" fmla="*/ 1052786 w 1085452"/>
                <a:gd name="connsiteY181" fmla="*/ 79621 h 224745"/>
                <a:gd name="connsiteX182" fmla="*/ 1068230 w 1085452"/>
                <a:gd name="connsiteY182" fmla="*/ 136057 h 224745"/>
                <a:gd name="connsiteX183" fmla="*/ 1041639 w 1085452"/>
                <a:gd name="connsiteY183" fmla="*/ 162377 h 224745"/>
                <a:gd name="connsiteX184" fmla="*/ 1003660 w 1085452"/>
                <a:gd name="connsiteY184" fmla="*/ 140106 h 224745"/>
                <a:gd name="connsiteX185" fmla="*/ 977069 w 1085452"/>
                <a:gd name="connsiteY185" fmla="*/ 162377 h 224745"/>
                <a:gd name="connsiteX186" fmla="*/ 940851 w 1085452"/>
                <a:gd name="connsiteY186" fmla="*/ 142384 h 224745"/>
                <a:gd name="connsiteX187" fmla="*/ 919587 w 1085452"/>
                <a:gd name="connsiteY187" fmla="*/ 162377 h 224745"/>
                <a:gd name="connsiteX188" fmla="*/ 901354 w 1085452"/>
                <a:gd name="connsiteY188" fmla="*/ 148967 h 224745"/>
                <a:gd name="connsiteX189" fmla="*/ 893250 w 1085452"/>
                <a:gd name="connsiteY189" fmla="*/ 123400 h 224745"/>
                <a:gd name="connsiteX190" fmla="*/ 897047 w 1085452"/>
                <a:gd name="connsiteY190" fmla="*/ 120875 h 224745"/>
                <a:gd name="connsiteX191" fmla="*/ 901855 w 1085452"/>
                <a:gd name="connsiteY191" fmla="*/ 126695 h 224745"/>
                <a:gd name="connsiteX192" fmla="*/ 919078 w 1085452"/>
                <a:gd name="connsiteY192" fmla="*/ 156811 h 224745"/>
                <a:gd name="connsiteX193" fmla="*/ 925662 w 1085452"/>
                <a:gd name="connsiteY193" fmla="*/ 146688 h 224745"/>
                <a:gd name="connsiteX194" fmla="*/ 923890 w 1085452"/>
                <a:gd name="connsiteY194" fmla="*/ 133778 h 224745"/>
                <a:gd name="connsiteX195" fmla="*/ 904898 w 1085452"/>
                <a:gd name="connsiteY195" fmla="*/ 57848 h 224745"/>
                <a:gd name="connsiteX196" fmla="*/ 904135 w 1085452"/>
                <a:gd name="connsiteY196" fmla="*/ 54308 h 224745"/>
                <a:gd name="connsiteX197" fmla="*/ 911227 w 1085452"/>
                <a:gd name="connsiteY197" fmla="*/ 47725 h 224745"/>
                <a:gd name="connsiteX198" fmla="*/ 920341 w 1085452"/>
                <a:gd name="connsiteY198" fmla="*/ 54308 h 224745"/>
                <a:gd name="connsiteX199" fmla="*/ 930469 w 1085452"/>
                <a:gd name="connsiteY199" fmla="*/ 94801 h 224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</a:cxnLst>
              <a:rect l="l" t="t" r="r" b="b"/>
              <a:pathLst>
                <a:path w="1085452" h="224745">
                  <a:moveTo>
                    <a:pt x="61027" y="65447"/>
                  </a:moveTo>
                  <a:cubicBezTo>
                    <a:pt x="63808" y="53045"/>
                    <a:pt x="73182" y="47725"/>
                    <a:pt x="82039" y="47725"/>
                  </a:cubicBezTo>
                  <a:cubicBezTo>
                    <a:pt x="91415" y="47725"/>
                    <a:pt x="96728" y="54053"/>
                    <a:pt x="100526" y="61899"/>
                  </a:cubicBezTo>
                  <a:cubicBezTo>
                    <a:pt x="105086" y="71521"/>
                    <a:pt x="108129" y="86202"/>
                    <a:pt x="108129" y="86703"/>
                  </a:cubicBezTo>
                  <a:cubicBezTo>
                    <a:pt x="108129" y="89235"/>
                    <a:pt x="106104" y="89235"/>
                    <a:pt x="104324" y="89235"/>
                  </a:cubicBezTo>
                  <a:cubicBezTo>
                    <a:pt x="101288" y="89235"/>
                    <a:pt x="101034" y="88981"/>
                    <a:pt x="99516" y="83415"/>
                  </a:cubicBezTo>
                  <a:cubicBezTo>
                    <a:pt x="95973" y="69243"/>
                    <a:pt x="91161" y="53300"/>
                    <a:pt x="82548" y="53300"/>
                  </a:cubicBezTo>
                  <a:cubicBezTo>
                    <a:pt x="75962" y="53300"/>
                    <a:pt x="75962" y="60128"/>
                    <a:pt x="75962" y="63677"/>
                  </a:cubicBezTo>
                  <a:cubicBezTo>
                    <a:pt x="75962" y="65447"/>
                    <a:pt x="75962" y="69496"/>
                    <a:pt x="77733" y="76580"/>
                  </a:cubicBezTo>
                  <a:lnTo>
                    <a:pt x="94956" y="145417"/>
                  </a:lnTo>
                  <a:cubicBezTo>
                    <a:pt x="95973" y="148967"/>
                    <a:pt x="95973" y="149467"/>
                    <a:pt x="95973" y="150737"/>
                  </a:cubicBezTo>
                  <a:cubicBezTo>
                    <a:pt x="95973" y="156049"/>
                    <a:pt x="91669" y="157320"/>
                    <a:pt x="89135" y="157320"/>
                  </a:cubicBezTo>
                  <a:cubicBezTo>
                    <a:pt x="81030" y="157320"/>
                    <a:pt x="79259" y="148713"/>
                    <a:pt x="79005" y="147443"/>
                  </a:cubicBezTo>
                  <a:cubicBezTo>
                    <a:pt x="74190" y="158328"/>
                    <a:pt x="66087" y="162377"/>
                    <a:pt x="57985" y="162377"/>
                  </a:cubicBezTo>
                  <a:cubicBezTo>
                    <a:pt x="29878" y="162377"/>
                    <a:pt x="0" y="123909"/>
                    <a:pt x="0" y="86956"/>
                  </a:cubicBezTo>
                  <a:cubicBezTo>
                    <a:pt x="0" y="65447"/>
                    <a:pt x="11646" y="47725"/>
                    <a:pt x="30641" y="47725"/>
                  </a:cubicBezTo>
                  <a:cubicBezTo>
                    <a:pt x="39753" y="47725"/>
                    <a:pt x="50899" y="53045"/>
                    <a:pt x="61027" y="65447"/>
                  </a:cubicBezTo>
                  <a:close/>
                  <a:moveTo>
                    <a:pt x="74699" y="129729"/>
                  </a:moveTo>
                  <a:lnTo>
                    <a:pt x="62799" y="81899"/>
                  </a:lnTo>
                  <a:cubicBezTo>
                    <a:pt x="60773" y="73801"/>
                    <a:pt x="45075" y="53300"/>
                    <a:pt x="31141" y="53300"/>
                  </a:cubicBezTo>
                  <a:cubicBezTo>
                    <a:pt x="19241" y="53300"/>
                    <a:pt x="17215" y="68226"/>
                    <a:pt x="17215" y="75824"/>
                  </a:cubicBezTo>
                  <a:cubicBezTo>
                    <a:pt x="17215" y="88472"/>
                    <a:pt x="25064" y="118089"/>
                    <a:pt x="29624" y="128721"/>
                  </a:cubicBezTo>
                  <a:cubicBezTo>
                    <a:pt x="35955" y="144155"/>
                    <a:pt x="47601" y="156811"/>
                    <a:pt x="57985" y="156811"/>
                  </a:cubicBezTo>
                  <a:cubicBezTo>
                    <a:pt x="69130" y="156811"/>
                    <a:pt x="75462" y="143647"/>
                    <a:pt x="75462" y="133024"/>
                  </a:cubicBezTo>
                  <a:cubicBezTo>
                    <a:pt x="75462" y="132515"/>
                    <a:pt x="75207" y="131245"/>
                    <a:pt x="74699" y="129729"/>
                  </a:cubicBezTo>
                  <a:close/>
                  <a:moveTo>
                    <a:pt x="192470" y="57094"/>
                  </a:moveTo>
                  <a:cubicBezTo>
                    <a:pt x="182840" y="15331"/>
                    <a:pt x="164110" y="4200"/>
                    <a:pt x="151445" y="4200"/>
                  </a:cubicBezTo>
                  <a:cubicBezTo>
                    <a:pt x="139291" y="4200"/>
                    <a:pt x="135740" y="13814"/>
                    <a:pt x="135740" y="15077"/>
                  </a:cubicBezTo>
                  <a:cubicBezTo>
                    <a:pt x="135740" y="15331"/>
                    <a:pt x="135993" y="15585"/>
                    <a:pt x="137773" y="15838"/>
                  </a:cubicBezTo>
                  <a:cubicBezTo>
                    <a:pt x="145623" y="17102"/>
                    <a:pt x="148658" y="23938"/>
                    <a:pt x="148658" y="27987"/>
                  </a:cubicBezTo>
                  <a:cubicBezTo>
                    <a:pt x="148658" y="33298"/>
                    <a:pt x="144606" y="36086"/>
                    <a:pt x="140045" y="36086"/>
                  </a:cubicBezTo>
                  <a:cubicBezTo>
                    <a:pt x="137011" y="36086"/>
                    <a:pt x="127137" y="34570"/>
                    <a:pt x="127137" y="20396"/>
                  </a:cubicBezTo>
                  <a:cubicBezTo>
                    <a:pt x="127137" y="7231"/>
                    <a:pt x="137519" y="-1375"/>
                    <a:pt x="151445" y="-1375"/>
                  </a:cubicBezTo>
                  <a:cubicBezTo>
                    <a:pt x="177781" y="-1375"/>
                    <a:pt x="200825" y="24699"/>
                    <a:pt x="207150" y="49750"/>
                  </a:cubicBezTo>
                  <a:lnTo>
                    <a:pt x="231967" y="149467"/>
                  </a:lnTo>
                  <a:cubicBezTo>
                    <a:pt x="232221" y="150991"/>
                    <a:pt x="232729" y="152253"/>
                    <a:pt x="232729" y="153016"/>
                  </a:cubicBezTo>
                  <a:cubicBezTo>
                    <a:pt x="232729" y="155795"/>
                    <a:pt x="230706" y="159598"/>
                    <a:pt x="225637" y="159598"/>
                  </a:cubicBezTo>
                  <a:cubicBezTo>
                    <a:pt x="218041" y="159598"/>
                    <a:pt x="216269" y="152253"/>
                    <a:pt x="215761" y="150229"/>
                  </a:cubicBezTo>
                  <a:lnTo>
                    <a:pt x="197277" y="75824"/>
                  </a:lnTo>
                  <a:cubicBezTo>
                    <a:pt x="195505" y="68480"/>
                    <a:pt x="185375" y="53300"/>
                    <a:pt x="170432" y="53300"/>
                  </a:cubicBezTo>
                  <a:cubicBezTo>
                    <a:pt x="159041" y="53300"/>
                    <a:pt x="156760" y="64431"/>
                    <a:pt x="156760" y="72783"/>
                  </a:cubicBezTo>
                  <a:cubicBezTo>
                    <a:pt x="156760" y="88227"/>
                    <a:pt x="165118" y="110999"/>
                    <a:pt x="171449" y="128212"/>
                  </a:cubicBezTo>
                  <a:cubicBezTo>
                    <a:pt x="173475" y="133523"/>
                    <a:pt x="174738" y="137073"/>
                    <a:pt x="174738" y="141876"/>
                  </a:cubicBezTo>
                  <a:cubicBezTo>
                    <a:pt x="174738" y="154533"/>
                    <a:pt x="166380" y="162377"/>
                    <a:pt x="155497" y="162377"/>
                  </a:cubicBezTo>
                  <a:cubicBezTo>
                    <a:pt x="131944" y="162377"/>
                    <a:pt x="123085" y="124924"/>
                    <a:pt x="123085" y="123400"/>
                  </a:cubicBezTo>
                  <a:cubicBezTo>
                    <a:pt x="123085" y="120875"/>
                    <a:pt x="125612" y="120875"/>
                    <a:pt x="126883" y="120875"/>
                  </a:cubicBezTo>
                  <a:cubicBezTo>
                    <a:pt x="130172" y="120875"/>
                    <a:pt x="130426" y="121376"/>
                    <a:pt x="131443" y="124924"/>
                  </a:cubicBezTo>
                  <a:cubicBezTo>
                    <a:pt x="133469" y="132770"/>
                    <a:pt x="140300" y="156811"/>
                    <a:pt x="154988" y="156811"/>
                  </a:cubicBezTo>
                  <a:cubicBezTo>
                    <a:pt x="157777" y="156811"/>
                    <a:pt x="160558" y="156049"/>
                    <a:pt x="160558" y="149467"/>
                  </a:cubicBezTo>
                  <a:cubicBezTo>
                    <a:pt x="160558" y="143392"/>
                    <a:pt x="158032" y="136564"/>
                    <a:pt x="154480" y="126695"/>
                  </a:cubicBezTo>
                  <a:cubicBezTo>
                    <a:pt x="147904" y="108973"/>
                    <a:pt x="141317" y="90251"/>
                    <a:pt x="141317" y="77087"/>
                  </a:cubicBezTo>
                  <a:cubicBezTo>
                    <a:pt x="141317" y="55069"/>
                    <a:pt x="156005" y="47725"/>
                    <a:pt x="169677" y="47725"/>
                  </a:cubicBezTo>
                  <a:cubicBezTo>
                    <a:pt x="181325" y="47725"/>
                    <a:pt x="189173" y="53799"/>
                    <a:pt x="192470" y="57094"/>
                  </a:cubicBezTo>
                  <a:close/>
                  <a:moveTo>
                    <a:pt x="285415" y="108973"/>
                  </a:moveTo>
                  <a:cubicBezTo>
                    <a:pt x="293017" y="108973"/>
                    <a:pt x="309977" y="109736"/>
                    <a:pt x="322131" y="114547"/>
                  </a:cubicBezTo>
                  <a:cubicBezTo>
                    <a:pt x="342143" y="122646"/>
                    <a:pt x="342143" y="139097"/>
                    <a:pt x="342143" y="140868"/>
                  </a:cubicBezTo>
                  <a:cubicBezTo>
                    <a:pt x="342143" y="152508"/>
                    <a:pt x="332770" y="162377"/>
                    <a:pt x="316564" y="162377"/>
                  </a:cubicBezTo>
                  <a:cubicBezTo>
                    <a:pt x="289973" y="162377"/>
                    <a:pt x="253766" y="136819"/>
                    <a:pt x="253766" y="92022"/>
                  </a:cubicBezTo>
                  <a:cubicBezTo>
                    <a:pt x="253766" y="69243"/>
                    <a:pt x="265919" y="47725"/>
                    <a:pt x="289973" y="47725"/>
                  </a:cubicBezTo>
                  <a:cubicBezTo>
                    <a:pt x="322385" y="47725"/>
                    <a:pt x="343406" y="73038"/>
                    <a:pt x="343406" y="76832"/>
                  </a:cubicBezTo>
                  <a:cubicBezTo>
                    <a:pt x="343406" y="78096"/>
                    <a:pt x="341381" y="80883"/>
                    <a:pt x="339354" y="80883"/>
                  </a:cubicBezTo>
                  <a:cubicBezTo>
                    <a:pt x="338337" y="80883"/>
                    <a:pt x="338091" y="80629"/>
                    <a:pt x="336067" y="78096"/>
                  </a:cubicBezTo>
                  <a:cubicBezTo>
                    <a:pt x="317327" y="54308"/>
                    <a:pt x="294788" y="53300"/>
                    <a:pt x="290482" y="53300"/>
                  </a:cubicBezTo>
                  <a:cubicBezTo>
                    <a:pt x="274021" y="53300"/>
                    <a:pt x="271233" y="71267"/>
                    <a:pt x="271233" y="81136"/>
                  </a:cubicBezTo>
                  <a:cubicBezTo>
                    <a:pt x="271233" y="90752"/>
                    <a:pt x="273767" y="102145"/>
                    <a:pt x="275539" y="108973"/>
                  </a:cubicBezTo>
                  <a:lnTo>
                    <a:pt x="285415" y="108973"/>
                  </a:lnTo>
                  <a:close/>
                  <a:moveTo>
                    <a:pt x="277057" y="114547"/>
                  </a:moveTo>
                  <a:cubicBezTo>
                    <a:pt x="287947" y="156049"/>
                    <a:pt x="314030" y="156811"/>
                    <a:pt x="316564" y="156811"/>
                  </a:cubicBezTo>
                  <a:cubicBezTo>
                    <a:pt x="326692" y="156811"/>
                    <a:pt x="332516" y="149975"/>
                    <a:pt x="332516" y="141368"/>
                  </a:cubicBezTo>
                  <a:cubicBezTo>
                    <a:pt x="332516" y="114547"/>
                    <a:pt x="290736" y="114547"/>
                    <a:pt x="282380" y="114547"/>
                  </a:cubicBezTo>
                  <a:lnTo>
                    <a:pt x="277057" y="114547"/>
                  </a:lnTo>
                  <a:close/>
                  <a:moveTo>
                    <a:pt x="406728" y="123400"/>
                  </a:moveTo>
                  <a:cubicBezTo>
                    <a:pt x="406983" y="124163"/>
                    <a:pt x="418374" y="156811"/>
                    <a:pt x="440157" y="156811"/>
                  </a:cubicBezTo>
                  <a:cubicBezTo>
                    <a:pt x="441421" y="156811"/>
                    <a:pt x="448514" y="156811"/>
                    <a:pt x="453575" y="153270"/>
                  </a:cubicBezTo>
                  <a:cubicBezTo>
                    <a:pt x="444708" y="150484"/>
                    <a:pt x="443953" y="142384"/>
                    <a:pt x="443953" y="141122"/>
                  </a:cubicBezTo>
                  <a:cubicBezTo>
                    <a:pt x="443953" y="137827"/>
                    <a:pt x="446234" y="133024"/>
                    <a:pt x="452812" y="133024"/>
                  </a:cubicBezTo>
                  <a:cubicBezTo>
                    <a:pt x="457373" y="133024"/>
                    <a:pt x="465220" y="136564"/>
                    <a:pt x="465220" y="146433"/>
                  </a:cubicBezTo>
                  <a:cubicBezTo>
                    <a:pt x="465220" y="159598"/>
                    <a:pt x="448760" y="162377"/>
                    <a:pt x="440404" y="162377"/>
                  </a:cubicBezTo>
                  <a:cubicBezTo>
                    <a:pt x="422935" y="162377"/>
                    <a:pt x="413821" y="149721"/>
                    <a:pt x="409761" y="144155"/>
                  </a:cubicBezTo>
                  <a:cubicBezTo>
                    <a:pt x="406983" y="157574"/>
                    <a:pt x="397106" y="162377"/>
                    <a:pt x="388751" y="162377"/>
                  </a:cubicBezTo>
                  <a:cubicBezTo>
                    <a:pt x="379629" y="162377"/>
                    <a:pt x="374571" y="156557"/>
                    <a:pt x="370518" y="148967"/>
                  </a:cubicBezTo>
                  <a:cubicBezTo>
                    <a:pt x="365703" y="138844"/>
                    <a:pt x="362414" y="123909"/>
                    <a:pt x="362414" y="123400"/>
                  </a:cubicBezTo>
                  <a:cubicBezTo>
                    <a:pt x="362414" y="120875"/>
                    <a:pt x="364941" y="120875"/>
                    <a:pt x="366212" y="120875"/>
                  </a:cubicBezTo>
                  <a:cubicBezTo>
                    <a:pt x="369502" y="120875"/>
                    <a:pt x="369755" y="121122"/>
                    <a:pt x="371019" y="126695"/>
                  </a:cubicBezTo>
                  <a:cubicBezTo>
                    <a:pt x="375579" y="144409"/>
                    <a:pt x="380392" y="156811"/>
                    <a:pt x="388242" y="156811"/>
                  </a:cubicBezTo>
                  <a:cubicBezTo>
                    <a:pt x="394826" y="156811"/>
                    <a:pt x="394826" y="149467"/>
                    <a:pt x="394826" y="146688"/>
                  </a:cubicBezTo>
                  <a:cubicBezTo>
                    <a:pt x="394826" y="142639"/>
                    <a:pt x="394063" y="137827"/>
                    <a:pt x="393056" y="133778"/>
                  </a:cubicBezTo>
                  <a:lnTo>
                    <a:pt x="374062" y="57848"/>
                  </a:lnTo>
                  <a:cubicBezTo>
                    <a:pt x="373554" y="56333"/>
                    <a:pt x="373299" y="55069"/>
                    <a:pt x="373299" y="54308"/>
                  </a:cubicBezTo>
                  <a:cubicBezTo>
                    <a:pt x="373299" y="51529"/>
                    <a:pt x="375326" y="47725"/>
                    <a:pt x="380392" y="47725"/>
                  </a:cubicBezTo>
                  <a:cubicBezTo>
                    <a:pt x="387988" y="47725"/>
                    <a:pt x="389759" y="55069"/>
                    <a:pt x="390268" y="57094"/>
                  </a:cubicBezTo>
                  <a:lnTo>
                    <a:pt x="406728" y="123400"/>
                  </a:lnTo>
                  <a:close/>
                  <a:moveTo>
                    <a:pt x="634394" y="198320"/>
                  </a:moveTo>
                  <a:cubicBezTo>
                    <a:pt x="638447" y="214517"/>
                    <a:pt x="652627" y="215273"/>
                    <a:pt x="659968" y="215527"/>
                  </a:cubicBezTo>
                  <a:cubicBezTo>
                    <a:pt x="660731" y="215527"/>
                    <a:pt x="663766" y="215780"/>
                    <a:pt x="663766" y="220083"/>
                  </a:cubicBezTo>
                  <a:cubicBezTo>
                    <a:pt x="663766" y="222108"/>
                    <a:pt x="662757" y="223371"/>
                    <a:pt x="660476" y="223371"/>
                  </a:cubicBezTo>
                  <a:cubicBezTo>
                    <a:pt x="652627" y="223371"/>
                    <a:pt x="644271" y="222617"/>
                    <a:pt x="636166" y="222617"/>
                  </a:cubicBezTo>
                  <a:cubicBezTo>
                    <a:pt x="628064" y="222617"/>
                    <a:pt x="619451" y="223371"/>
                    <a:pt x="611604" y="223371"/>
                  </a:cubicBezTo>
                  <a:cubicBezTo>
                    <a:pt x="610333" y="223371"/>
                    <a:pt x="607043" y="223371"/>
                    <a:pt x="607043" y="218568"/>
                  </a:cubicBezTo>
                  <a:cubicBezTo>
                    <a:pt x="607043" y="215780"/>
                    <a:pt x="609324" y="215527"/>
                    <a:pt x="611604" y="215527"/>
                  </a:cubicBezTo>
                  <a:cubicBezTo>
                    <a:pt x="624767" y="215018"/>
                    <a:pt x="626794" y="209960"/>
                    <a:pt x="626794" y="204641"/>
                  </a:cubicBezTo>
                  <a:cubicBezTo>
                    <a:pt x="626794" y="202370"/>
                    <a:pt x="626292" y="200592"/>
                    <a:pt x="625784" y="198566"/>
                  </a:cubicBezTo>
                  <a:lnTo>
                    <a:pt x="597932" y="87464"/>
                  </a:lnTo>
                  <a:lnTo>
                    <a:pt x="550578" y="219067"/>
                  </a:lnTo>
                  <a:cubicBezTo>
                    <a:pt x="549052" y="223116"/>
                    <a:pt x="548806" y="223371"/>
                    <a:pt x="543483" y="223371"/>
                  </a:cubicBezTo>
                  <a:lnTo>
                    <a:pt x="511833" y="223371"/>
                  </a:lnTo>
                  <a:cubicBezTo>
                    <a:pt x="507781" y="223371"/>
                    <a:pt x="504992" y="223371"/>
                    <a:pt x="504992" y="218568"/>
                  </a:cubicBezTo>
                  <a:cubicBezTo>
                    <a:pt x="504992" y="215527"/>
                    <a:pt x="507018" y="215527"/>
                    <a:pt x="511833" y="215527"/>
                  </a:cubicBezTo>
                  <a:cubicBezTo>
                    <a:pt x="513605" y="215527"/>
                    <a:pt x="527276" y="215527"/>
                    <a:pt x="527276" y="213502"/>
                  </a:cubicBezTo>
                  <a:cubicBezTo>
                    <a:pt x="527276" y="213247"/>
                    <a:pt x="527276" y="212739"/>
                    <a:pt x="526522" y="210214"/>
                  </a:cubicBezTo>
                  <a:lnTo>
                    <a:pt x="493092" y="76071"/>
                  </a:lnTo>
                  <a:cubicBezTo>
                    <a:pt x="489549" y="62151"/>
                    <a:pt x="480175" y="58865"/>
                    <a:pt x="468530" y="58357"/>
                  </a:cubicBezTo>
                  <a:cubicBezTo>
                    <a:pt x="466504" y="58357"/>
                    <a:pt x="463715" y="58102"/>
                    <a:pt x="463715" y="53554"/>
                  </a:cubicBezTo>
                  <a:cubicBezTo>
                    <a:pt x="463715" y="51274"/>
                    <a:pt x="465241" y="50513"/>
                    <a:pt x="467012" y="50513"/>
                  </a:cubicBezTo>
                  <a:cubicBezTo>
                    <a:pt x="474606" y="50513"/>
                    <a:pt x="483219" y="51274"/>
                    <a:pt x="491066" y="51274"/>
                  </a:cubicBezTo>
                  <a:cubicBezTo>
                    <a:pt x="499171" y="51274"/>
                    <a:pt x="508035" y="50513"/>
                    <a:pt x="515885" y="50513"/>
                  </a:cubicBezTo>
                  <a:cubicBezTo>
                    <a:pt x="517403" y="50513"/>
                    <a:pt x="520443" y="50513"/>
                    <a:pt x="520443" y="55069"/>
                  </a:cubicBezTo>
                  <a:cubicBezTo>
                    <a:pt x="520443" y="58102"/>
                    <a:pt x="518666" y="58357"/>
                    <a:pt x="515631" y="58357"/>
                  </a:cubicBezTo>
                  <a:cubicBezTo>
                    <a:pt x="501196" y="58865"/>
                    <a:pt x="500688" y="65447"/>
                    <a:pt x="500688" y="69243"/>
                  </a:cubicBezTo>
                  <a:cubicBezTo>
                    <a:pt x="500688" y="69997"/>
                    <a:pt x="500688" y="71521"/>
                    <a:pt x="501705" y="75570"/>
                  </a:cubicBezTo>
                  <a:lnTo>
                    <a:pt x="534372" y="205911"/>
                  </a:lnTo>
                  <a:lnTo>
                    <a:pt x="588811" y="54816"/>
                  </a:lnTo>
                  <a:cubicBezTo>
                    <a:pt x="590075" y="51020"/>
                    <a:pt x="590329" y="50513"/>
                    <a:pt x="593880" y="50513"/>
                  </a:cubicBezTo>
                  <a:cubicBezTo>
                    <a:pt x="596662" y="50513"/>
                    <a:pt x="597679" y="50766"/>
                    <a:pt x="598942" y="55578"/>
                  </a:cubicBezTo>
                  <a:lnTo>
                    <a:pt x="634394" y="198320"/>
                  </a:lnTo>
                  <a:close/>
                  <a:moveTo>
                    <a:pt x="765086" y="120875"/>
                  </a:moveTo>
                  <a:cubicBezTo>
                    <a:pt x="765086" y="144917"/>
                    <a:pt x="750143" y="162377"/>
                    <a:pt x="728113" y="162377"/>
                  </a:cubicBezTo>
                  <a:cubicBezTo>
                    <a:pt x="696710" y="162377"/>
                    <a:pt x="664043" y="126441"/>
                    <a:pt x="664043" y="89490"/>
                  </a:cubicBezTo>
                  <a:cubicBezTo>
                    <a:pt x="664043" y="63423"/>
                    <a:pt x="680003" y="47725"/>
                    <a:pt x="701016" y="47725"/>
                  </a:cubicBezTo>
                  <a:cubicBezTo>
                    <a:pt x="732419" y="47725"/>
                    <a:pt x="765086" y="83670"/>
                    <a:pt x="765086" y="120875"/>
                  </a:cubicBezTo>
                  <a:close/>
                  <a:moveTo>
                    <a:pt x="701016" y="53300"/>
                  </a:moveTo>
                  <a:cubicBezTo>
                    <a:pt x="691140" y="53300"/>
                    <a:pt x="681774" y="61143"/>
                    <a:pt x="681774" y="79366"/>
                  </a:cubicBezTo>
                  <a:cubicBezTo>
                    <a:pt x="681774" y="92022"/>
                    <a:pt x="688354" y="120114"/>
                    <a:pt x="696455" y="133778"/>
                  </a:cubicBezTo>
                  <a:cubicBezTo>
                    <a:pt x="705831" y="149220"/>
                    <a:pt x="717985" y="156811"/>
                    <a:pt x="727858" y="156811"/>
                  </a:cubicBezTo>
                  <a:cubicBezTo>
                    <a:pt x="740266" y="156811"/>
                    <a:pt x="747362" y="145672"/>
                    <a:pt x="747362" y="130744"/>
                  </a:cubicBezTo>
                  <a:cubicBezTo>
                    <a:pt x="747362" y="119860"/>
                    <a:pt x="741785" y="93793"/>
                    <a:pt x="733682" y="78603"/>
                  </a:cubicBezTo>
                  <a:cubicBezTo>
                    <a:pt x="726341" y="64685"/>
                    <a:pt x="713425" y="53300"/>
                    <a:pt x="701016" y="53300"/>
                  </a:cubicBezTo>
                  <a:close/>
                  <a:moveTo>
                    <a:pt x="830939" y="123400"/>
                  </a:moveTo>
                  <a:cubicBezTo>
                    <a:pt x="831194" y="124163"/>
                    <a:pt x="842588" y="156811"/>
                    <a:pt x="864368" y="156811"/>
                  </a:cubicBezTo>
                  <a:cubicBezTo>
                    <a:pt x="865632" y="156811"/>
                    <a:pt x="872727" y="156811"/>
                    <a:pt x="877786" y="153270"/>
                  </a:cubicBezTo>
                  <a:cubicBezTo>
                    <a:pt x="868922" y="150484"/>
                    <a:pt x="868167" y="142384"/>
                    <a:pt x="868167" y="141122"/>
                  </a:cubicBezTo>
                  <a:cubicBezTo>
                    <a:pt x="868167" y="137827"/>
                    <a:pt x="870447" y="133024"/>
                    <a:pt x="877023" y="133024"/>
                  </a:cubicBezTo>
                  <a:cubicBezTo>
                    <a:pt x="881584" y="133024"/>
                    <a:pt x="889434" y="136564"/>
                    <a:pt x="889434" y="146433"/>
                  </a:cubicBezTo>
                  <a:cubicBezTo>
                    <a:pt x="889434" y="159598"/>
                    <a:pt x="872974" y="162377"/>
                    <a:pt x="864615" y="162377"/>
                  </a:cubicBezTo>
                  <a:cubicBezTo>
                    <a:pt x="847146" y="162377"/>
                    <a:pt x="838035" y="149721"/>
                    <a:pt x="833975" y="144155"/>
                  </a:cubicBezTo>
                  <a:cubicBezTo>
                    <a:pt x="831194" y="157574"/>
                    <a:pt x="821320" y="162377"/>
                    <a:pt x="812962" y="162377"/>
                  </a:cubicBezTo>
                  <a:cubicBezTo>
                    <a:pt x="803843" y="162377"/>
                    <a:pt x="798782" y="156557"/>
                    <a:pt x="794732" y="148967"/>
                  </a:cubicBezTo>
                  <a:cubicBezTo>
                    <a:pt x="789917" y="138844"/>
                    <a:pt x="786627" y="123909"/>
                    <a:pt x="786627" y="123400"/>
                  </a:cubicBezTo>
                  <a:cubicBezTo>
                    <a:pt x="786627" y="120875"/>
                    <a:pt x="789155" y="120875"/>
                    <a:pt x="790426" y="120875"/>
                  </a:cubicBezTo>
                  <a:cubicBezTo>
                    <a:pt x="793715" y="120875"/>
                    <a:pt x="793969" y="121122"/>
                    <a:pt x="795230" y="126695"/>
                  </a:cubicBezTo>
                  <a:cubicBezTo>
                    <a:pt x="799791" y="144409"/>
                    <a:pt x="804606" y="156811"/>
                    <a:pt x="812453" y="156811"/>
                  </a:cubicBezTo>
                  <a:cubicBezTo>
                    <a:pt x="819040" y="156811"/>
                    <a:pt x="819040" y="149467"/>
                    <a:pt x="819040" y="146688"/>
                  </a:cubicBezTo>
                  <a:cubicBezTo>
                    <a:pt x="819040" y="142639"/>
                    <a:pt x="818277" y="137827"/>
                    <a:pt x="817268" y="133778"/>
                  </a:cubicBezTo>
                  <a:lnTo>
                    <a:pt x="798273" y="57848"/>
                  </a:lnTo>
                  <a:cubicBezTo>
                    <a:pt x="797765" y="56333"/>
                    <a:pt x="797510" y="55069"/>
                    <a:pt x="797510" y="54308"/>
                  </a:cubicBezTo>
                  <a:cubicBezTo>
                    <a:pt x="797510" y="51529"/>
                    <a:pt x="799537" y="47725"/>
                    <a:pt x="804606" y="47725"/>
                  </a:cubicBezTo>
                  <a:cubicBezTo>
                    <a:pt x="812199" y="47725"/>
                    <a:pt x="813971" y="55069"/>
                    <a:pt x="814479" y="57094"/>
                  </a:cubicBezTo>
                  <a:lnTo>
                    <a:pt x="830939" y="123400"/>
                  </a:lnTo>
                  <a:close/>
                  <a:moveTo>
                    <a:pt x="930469" y="94801"/>
                  </a:moveTo>
                  <a:cubicBezTo>
                    <a:pt x="931740" y="100374"/>
                    <a:pt x="933258" y="105686"/>
                    <a:pt x="934521" y="111253"/>
                  </a:cubicBezTo>
                  <a:cubicBezTo>
                    <a:pt x="937819" y="123654"/>
                    <a:pt x="937819" y="124163"/>
                    <a:pt x="940851" y="129474"/>
                  </a:cubicBezTo>
                  <a:cubicBezTo>
                    <a:pt x="948200" y="142130"/>
                    <a:pt x="959083" y="156811"/>
                    <a:pt x="976560" y="156811"/>
                  </a:cubicBezTo>
                  <a:cubicBezTo>
                    <a:pt x="988206" y="156811"/>
                    <a:pt x="988206" y="143901"/>
                    <a:pt x="988206" y="140106"/>
                  </a:cubicBezTo>
                  <a:cubicBezTo>
                    <a:pt x="988206" y="133269"/>
                    <a:pt x="986437" y="125932"/>
                    <a:pt x="985928" y="123654"/>
                  </a:cubicBezTo>
                  <a:lnTo>
                    <a:pt x="969468" y="57848"/>
                  </a:lnTo>
                  <a:cubicBezTo>
                    <a:pt x="968967" y="56333"/>
                    <a:pt x="968713" y="55069"/>
                    <a:pt x="968713" y="54308"/>
                  </a:cubicBezTo>
                  <a:cubicBezTo>
                    <a:pt x="968713" y="51529"/>
                    <a:pt x="970739" y="47725"/>
                    <a:pt x="975798" y="47725"/>
                  </a:cubicBezTo>
                  <a:cubicBezTo>
                    <a:pt x="978841" y="47725"/>
                    <a:pt x="983147" y="49496"/>
                    <a:pt x="984919" y="54308"/>
                  </a:cubicBezTo>
                  <a:lnTo>
                    <a:pt x="995047" y="94801"/>
                  </a:lnTo>
                  <a:cubicBezTo>
                    <a:pt x="996311" y="100374"/>
                    <a:pt x="997828" y="105686"/>
                    <a:pt x="999099" y="111253"/>
                  </a:cubicBezTo>
                  <a:cubicBezTo>
                    <a:pt x="1002388" y="123654"/>
                    <a:pt x="1002388" y="124163"/>
                    <a:pt x="1005429" y="129474"/>
                  </a:cubicBezTo>
                  <a:cubicBezTo>
                    <a:pt x="1012771" y="142130"/>
                    <a:pt x="1023661" y="156811"/>
                    <a:pt x="1041131" y="156811"/>
                  </a:cubicBezTo>
                  <a:cubicBezTo>
                    <a:pt x="1052786" y="156811"/>
                    <a:pt x="1052786" y="143901"/>
                    <a:pt x="1052786" y="140106"/>
                  </a:cubicBezTo>
                  <a:cubicBezTo>
                    <a:pt x="1052786" y="124417"/>
                    <a:pt x="1041639" y="94300"/>
                    <a:pt x="1038095" y="84169"/>
                  </a:cubicBezTo>
                  <a:cubicBezTo>
                    <a:pt x="1034801" y="75570"/>
                    <a:pt x="1034045" y="73292"/>
                    <a:pt x="1034045" y="67971"/>
                  </a:cubicBezTo>
                  <a:cubicBezTo>
                    <a:pt x="1034045" y="56840"/>
                    <a:pt x="1041131" y="47725"/>
                    <a:pt x="1053285" y="47725"/>
                  </a:cubicBezTo>
                  <a:cubicBezTo>
                    <a:pt x="1076840" y="47725"/>
                    <a:pt x="1085453" y="85439"/>
                    <a:pt x="1085453" y="86703"/>
                  </a:cubicBezTo>
                  <a:cubicBezTo>
                    <a:pt x="1085453" y="89235"/>
                    <a:pt x="1083427" y="89235"/>
                    <a:pt x="1081648" y="89235"/>
                  </a:cubicBezTo>
                  <a:cubicBezTo>
                    <a:pt x="1078358" y="89235"/>
                    <a:pt x="1078358" y="88727"/>
                    <a:pt x="1077341" y="84932"/>
                  </a:cubicBezTo>
                  <a:cubicBezTo>
                    <a:pt x="1075315" y="78096"/>
                    <a:pt x="1068484" y="53300"/>
                    <a:pt x="1053793" y="53300"/>
                  </a:cubicBezTo>
                  <a:cubicBezTo>
                    <a:pt x="1048480" y="53300"/>
                    <a:pt x="1048226" y="57094"/>
                    <a:pt x="1048226" y="60636"/>
                  </a:cubicBezTo>
                  <a:cubicBezTo>
                    <a:pt x="1048226" y="66963"/>
                    <a:pt x="1050760" y="73546"/>
                    <a:pt x="1052786" y="79621"/>
                  </a:cubicBezTo>
                  <a:cubicBezTo>
                    <a:pt x="1057845" y="93030"/>
                    <a:pt x="1068230" y="121376"/>
                    <a:pt x="1068230" y="136057"/>
                  </a:cubicBezTo>
                  <a:cubicBezTo>
                    <a:pt x="1068230" y="157320"/>
                    <a:pt x="1053539" y="162377"/>
                    <a:pt x="1041639" y="162377"/>
                  </a:cubicBezTo>
                  <a:cubicBezTo>
                    <a:pt x="1023915" y="162377"/>
                    <a:pt x="1011253" y="151245"/>
                    <a:pt x="1003660" y="140106"/>
                  </a:cubicBezTo>
                  <a:cubicBezTo>
                    <a:pt x="1001633" y="157574"/>
                    <a:pt x="988460" y="162377"/>
                    <a:pt x="977069" y="162377"/>
                  </a:cubicBezTo>
                  <a:cubicBezTo>
                    <a:pt x="961872" y="162377"/>
                    <a:pt x="949464" y="154024"/>
                    <a:pt x="940851" y="142384"/>
                  </a:cubicBezTo>
                  <a:cubicBezTo>
                    <a:pt x="939079" y="154786"/>
                    <a:pt x="930469" y="162377"/>
                    <a:pt x="919587" y="162377"/>
                  </a:cubicBezTo>
                  <a:cubicBezTo>
                    <a:pt x="910465" y="162377"/>
                    <a:pt x="905407" y="156557"/>
                    <a:pt x="901354" y="148967"/>
                  </a:cubicBezTo>
                  <a:cubicBezTo>
                    <a:pt x="896539" y="138844"/>
                    <a:pt x="893250" y="123909"/>
                    <a:pt x="893250" y="123400"/>
                  </a:cubicBezTo>
                  <a:cubicBezTo>
                    <a:pt x="893250" y="120875"/>
                    <a:pt x="895777" y="120875"/>
                    <a:pt x="897047" y="120875"/>
                  </a:cubicBezTo>
                  <a:cubicBezTo>
                    <a:pt x="900338" y="120875"/>
                    <a:pt x="900591" y="121122"/>
                    <a:pt x="901855" y="126695"/>
                  </a:cubicBezTo>
                  <a:cubicBezTo>
                    <a:pt x="906413" y="144409"/>
                    <a:pt x="911227" y="156811"/>
                    <a:pt x="919078" y="156811"/>
                  </a:cubicBezTo>
                  <a:cubicBezTo>
                    <a:pt x="925662" y="156811"/>
                    <a:pt x="925662" y="149467"/>
                    <a:pt x="925662" y="146688"/>
                  </a:cubicBezTo>
                  <a:cubicBezTo>
                    <a:pt x="925662" y="142639"/>
                    <a:pt x="924899" y="137827"/>
                    <a:pt x="923890" y="133778"/>
                  </a:cubicBezTo>
                  <a:lnTo>
                    <a:pt x="904898" y="57848"/>
                  </a:lnTo>
                  <a:cubicBezTo>
                    <a:pt x="904389" y="56333"/>
                    <a:pt x="904135" y="55069"/>
                    <a:pt x="904135" y="54308"/>
                  </a:cubicBezTo>
                  <a:cubicBezTo>
                    <a:pt x="904135" y="51529"/>
                    <a:pt x="906159" y="47725"/>
                    <a:pt x="911227" y="47725"/>
                  </a:cubicBezTo>
                  <a:cubicBezTo>
                    <a:pt x="914263" y="47725"/>
                    <a:pt x="918570" y="49496"/>
                    <a:pt x="920341" y="54308"/>
                  </a:cubicBezTo>
                  <a:lnTo>
                    <a:pt x="930469" y="94801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791" name="任意多边形: 形状 790">
              <a:extLst>
                <a:ext uri="{FF2B5EF4-FFF2-40B4-BE49-F238E27FC236}">
                  <a16:creationId xmlns:a16="http://schemas.microsoft.com/office/drawing/2014/main" id="{F5920CF2-C84A-AFC6-2E30-7D6FFB17F611}"/>
                </a:ext>
              </a:extLst>
            </p:cNvPr>
            <p:cNvSpPr/>
            <p:nvPr>
              <p:custDataLst>
                <p:tags r:id="rId134"/>
              </p:custDataLst>
            </p:nvPr>
          </p:nvSpPr>
          <p:spPr>
            <a:xfrm flipV="1">
              <a:off x="9115696" y="-12938357"/>
              <a:ext cx="58747" cy="253090"/>
            </a:xfrm>
            <a:custGeom>
              <a:avLst/>
              <a:gdLst>
                <a:gd name="connsiteX0" fmla="*/ 58747 w 58747"/>
                <a:gd name="connsiteY0" fmla="*/ 1159 h 253090"/>
                <a:gd name="connsiteX1" fmla="*/ 54442 w 58747"/>
                <a:gd name="connsiteY1" fmla="*/ 6724 h 253090"/>
                <a:gd name="connsiteX2" fmla="*/ 14689 w 58747"/>
                <a:gd name="connsiteY2" fmla="*/ 125171 h 253090"/>
                <a:gd name="connsiteX3" fmla="*/ 55459 w 58747"/>
                <a:gd name="connsiteY3" fmla="*/ 244879 h 253090"/>
                <a:gd name="connsiteX4" fmla="*/ 58747 w 58747"/>
                <a:gd name="connsiteY4" fmla="*/ 249183 h 253090"/>
                <a:gd name="connsiteX5" fmla="*/ 56214 w 58747"/>
                <a:gd name="connsiteY5" fmla="*/ 251715 h 253090"/>
                <a:gd name="connsiteX6" fmla="*/ 15952 w 58747"/>
                <a:gd name="connsiteY6" fmla="*/ 202362 h 253090"/>
                <a:gd name="connsiteX7" fmla="*/ 0 w 58747"/>
                <a:gd name="connsiteY7" fmla="*/ 125171 h 253090"/>
                <a:gd name="connsiteX8" fmla="*/ 16715 w 58747"/>
                <a:gd name="connsiteY8" fmla="*/ 46208 h 253090"/>
                <a:gd name="connsiteX9" fmla="*/ 56214 w 58747"/>
                <a:gd name="connsiteY9" fmla="*/ -1375 h 253090"/>
                <a:gd name="connsiteX10" fmla="*/ 58747 w 58747"/>
                <a:gd name="connsiteY10" fmla="*/ 1159 h 253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8747" h="253090">
                  <a:moveTo>
                    <a:pt x="58747" y="1159"/>
                  </a:moveTo>
                  <a:cubicBezTo>
                    <a:pt x="58747" y="1912"/>
                    <a:pt x="58747" y="2421"/>
                    <a:pt x="54442" y="6724"/>
                  </a:cubicBezTo>
                  <a:cubicBezTo>
                    <a:pt x="22792" y="38611"/>
                    <a:pt x="14689" y="86448"/>
                    <a:pt x="14689" y="125171"/>
                  </a:cubicBezTo>
                  <a:cubicBezTo>
                    <a:pt x="14689" y="169204"/>
                    <a:pt x="24310" y="213247"/>
                    <a:pt x="55459" y="244879"/>
                  </a:cubicBezTo>
                  <a:cubicBezTo>
                    <a:pt x="58747" y="247920"/>
                    <a:pt x="58747" y="248429"/>
                    <a:pt x="58747" y="249183"/>
                  </a:cubicBezTo>
                  <a:cubicBezTo>
                    <a:pt x="58747" y="250954"/>
                    <a:pt x="57731" y="251715"/>
                    <a:pt x="56214" y="251715"/>
                  </a:cubicBezTo>
                  <a:cubicBezTo>
                    <a:pt x="53679" y="251715"/>
                    <a:pt x="30895" y="234502"/>
                    <a:pt x="15952" y="202362"/>
                  </a:cubicBezTo>
                  <a:cubicBezTo>
                    <a:pt x="3035" y="174525"/>
                    <a:pt x="0" y="146433"/>
                    <a:pt x="0" y="125171"/>
                  </a:cubicBezTo>
                  <a:cubicBezTo>
                    <a:pt x="0" y="105433"/>
                    <a:pt x="2781" y="74808"/>
                    <a:pt x="16715" y="46208"/>
                  </a:cubicBezTo>
                  <a:cubicBezTo>
                    <a:pt x="31904" y="15077"/>
                    <a:pt x="53679" y="-1375"/>
                    <a:pt x="56214" y="-1375"/>
                  </a:cubicBezTo>
                  <a:cubicBezTo>
                    <a:pt x="57731" y="-1375"/>
                    <a:pt x="58747" y="-612"/>
                    <a:pt x="58747" y="1159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792" name="任意多边形: 形状 791">
              <a:extLst>
                <a:ext uri="{FF2B5EF4-FFF2-40B4-BE49-F238E27FC236}">
                  <a16:creationId xmlns:a16="http://schemas.microsoft.com/office/drawing/2014/main" id="{414A35C5-4612-82F2-4149-914F7755F9C3}"/>
                </a:ext>
              </a:extLst>
            </p:cNvPr>
            <p:cNvSpPr/>
            <p:nvPr>
              <p:custDataLst>
                <p:tags r:id="rId135"/>
              </p:custDataLst>
            </p:nvPr>
          </p:nvSpPr>
          <p:spPr>
            <a:xfrm flipV="1">
              <a:off x="9200500" y="-12924184"/>
              <a:ext cx="144345" cy="175644"/>
            </a:xfrm>
            <a:custGeom>
              <a:avLst/>
              <a:gdLst>
                <a:gd name="connsiteX0" fmla="*/ 17477 w 144345"/>
                <a:gd name="connsiteY0" fmla="*/ 10515 h 175644"/>
                <a:gd name="connsiteX1" fmla="*/ 0 w 144345"/>
                <a:gd name="connsiteY1" fmla="*/ 10515 h 175644"/>
                <a:gd name="connsiteX2" fmla="*/ 0 w 144345"/>
                <a:gd name="connsiteY2" fmla="*/ -1377 h 175644"/>
                <a:gd name="connsiteX3" fmla="*/ 31912 w 144345"/>
                <a:gd name="connsiteY3" fmla="*/ -616 h 175644"/>
                <a:gd name="connsiteX4" fmla="*/ 63816 w 144345"/>
                <a:gd name="connsiteY4" fmla="*/ -1377 h 175644"/>
                <a:gd name="connsiteX5" fmla="*/ 63816 w 144345"/>
                <a:gd name="connsiteY5" fmla="*/ 10515 h 175644"/>
                <a:gd name="connsiteX6" fmla="*/ 46346 w 144345"/>
                <a:gd name="connsiteY6" fmla="*/ 10515 h 175644"/>
                <a:gd name="connsiteX7" fmla="*/ 46346 w 144345"/>
                <a:gd name="connsiteY7" fmla="*/ 63412 h 175644"/>
                <a:gd name="connsiteX8" fmla="*/ 84073 w 144345"/>
                <a:gd name="connsiteY8" fmla="*/ 103404 h 175644"/>
                <a:gd name="connsiteX9" fmla="*/ 98000 w 144345"/>
                <a:gd name="connsiteY9" fmla="*/ 78854 h 175644"/>
                <a:gd name="connsiteX10" fmla="*/ 98000 w 144345"/>
                <a:gd name="connsiteY10" fmla="*/ 10515 h 175644"/>
                <a:gd name="connsiteX11" fmla="*/ 80530 w 144345"/>
                <a:gd name="connsiteY11" fmla="*/ 10515 h 175644"/>
                <a:gd name="connsiteX12" fmla="*/ 80530 w 144345"/>
                <a:gd name="connsiteY12" fmla="*/ -1377 h 175644"/>
                <a:gd name="connsiteX13" fmla="*/ 112434 w 144345"/>
                <a:gd name="connsiteY13" fmla="*/ -616 h 175644"/>
                <a:gd name="connsiteX14" fmla="*/ 144346 w 144345"/>
                <a:gd name="connsiteY14" fmla="*/ -1377 h 175644"/>
                <a:gd name="connsiteX15" fmla="*/ 144346 w 144345"/>
                <a:gd name="connsiteY15" fmla="*/ 10515 h 175644"/>
                <a:gd name="connsiteX16" fmla="*/ 126869 w 144345"/>
                <a:gd name="connsiteY16" fmla="*/ 10515 h 175644"/>
                <a:gd name="connsiteX17" fmla="*/ 126869 w 144345"/>
                <a:gd name="connsiteY17" fmla="*/ 76067 h 175644"/>
                <a:gd name="connsiteX18" fmla="*/ 87871 w 144345"/>
                <a:gd name="connsiteY18" fmla="*/ 112511 h 175644"/>
                <a:gd name="connsiteX19" fmla="*/ 44821 w 144345"/>
                <a:gd name="connsiteY19" fmla="*/ 87707 h 175644"/>
                <a:gd name="connsiteX20" fmla="*/ 44821 w 144345"/>
                <a:gd name="connsiteY20" fmla="*/ 174267 h 175644"/>
                <a:gd name="connsiteX21" fmla="*/ 0 w 144345"/>
                <a:gd name="connsiteY21" fmla="*/ 172243 h 175644"/>
                <a:gd name="connsiteX22" fmla="*/ 0 w 144345"/>
                <a:gd name="connsiteY22" fmla="*/ 160349 h 175644"/>
                <a:gd name="connsiteX23" fmla="*/ 17477 w 144345"/>
                <a:gd name="connsiteY23" fmla="*/ 150480 h 175644"/>
                <a:gd name="connsiteX24" fmla="*/ 17477 w 144345"/>
                <a:gd name="connsiteY24" fmla="*/ 10515 h 175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44345" h="175644">
                  <a:moveTo>
                    <a:pt x="17477" y="10515"/>
                  </a:moveTo>
                  <a:lnTo>
                    <a:pt x="0" y="10515"/>
                  </a:lnTo>
                  <a:lnTo>
                    <a:pt x="0" y="-1377"/>
                  </a:lnTo>
                  <a:cubicBezTo>
                    <a:pt x="7094" y="-1125"/>
                    <a:pt x="22283" y="-616"/>
                    <a:pt x="31912" y="-616"/>
                  </a:cubicBezTo>
                  <a:cubicBezTo>
                    <a:pt x="41787" y="-616"/>
                    <a:pt x="56729" y="-1125"/>
                    <a:pt x="63816" y="-1377"/>
                  </a:cubicBezTo>
                  <a:lnTo>
                    <a:pt x="63816" y="10515"/>
                  </a:lnTo>
                  <a:lnTo>
                    <a:pt x="46346" y="10515"/>
                  </a:lnTo>
                  <a:lnTo>
                    <a:pt x="46346" y="63412"/>
                  </a:lnTo>
                  <a:cubicBezTo>
                    <a:pt x="46346" y="91003"/>
                    <a:pt x="68121" y="103404"/>
                    <a:pt x="84073" y="103404"/>
                  </a:cubicBezTo>
                  <a:cubicBezTo>
                    <a:pt x="92685" y="103404"/>
                    <a:pt x="98000" y="98085"/>
                    <a:pt x="98000" y="78854"/>
                  </a:cubicBezTo>
                  <a:lnTo>
                    <a:pt x="98000" y="10515"/>
                  </a:lnTo>
                  <a:lnTo>
                    <a:pt x="80530" y="10515"/>
                  </a:lnTo>
                  <a:lnTo>
                    <a:pt x="80530" y="-1377"/>
                  </a:lnTo>
                  <a:cubicBezTo>
                    <a:pt x="87616" y="-1125"/>
                    <a:pt x="102813" y="-616"/>
                    <a:pt x="112434" y="-616"/>
                  </a:cubicBezTo>
                  <a:cubicBezTo>
                    <a:pt x="122308" y="-616"/>
                    <a:pt x="137252" y="-1125"/>
                    <a:pt x="144346" y="-1377"/>
                  </a:cubicBezTo>
                  <a:lnTo>
                    <a:pt x="144346" y="10515"/>
                  </a:lnTo>
                  <a:lnTo>
                    <a:pt x="126869" y="10515"/>
                  </a:lnTo>
                  <a:lnTo>
                    <a:pt x="126869" y="76067"/>
                  </a:lnTo>
                  <a:cubicBezTo>
                    <a:pt x="126869" y="102642"/>
                    <a:pt x="113197" y="112511"/>
                    <a:pt x="87871" y="112511"/>
                  </a:cubicBezTo>
                  <a:cubicBezTo>
                    <a:pt x="63561" y="112511"/>
                    <a:pt x="50652" y="97830"/>
                    <a:pt x="44821" y="87707"/>
                  </a:cubicBezTo>
                  <a:lnTo>
                    <a:pt x="44821" y="174267"/>
                  </a:lnTo>
                  <a:lnTo>
                    <a:pt x="0" y="172243"/>
                  </a:lnTo>
                  <a:lnTo>
                    <a:pt x="0" y="160349"/>
                  </a:lnTo>
                  <a:cubicBezTo>
                    <a:pt x="15706" y="160349"/>
                    <a:pt x="17477" y="160349"/>
                    <a:pt x="17477" y="150480"/>
                  </a:cubicBezTo>
                  <a:lnTo>
                    <a:pt x="17477" y="10515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824" name="任意多边形: 形状 823">
              <a:extLst>
                <a:ext uri="{FF2B5EF4-FFF2-40B4-BE49-F238E27FC236}">
                  <a16:creationId xmlns:a16="http://schemas.microsoft.com/office/drawing/2014/main" id="{55B230AD-1F75-2EA3-2AE3-88AA55F21990}"/>
                </a:ext>
              </a:extLst>
            </p:cNvPr>
            <p:cNvSpPr/>
            <p:nvPr>
              <p:custDataLst>
                <p:tags r:id="rId136"/>
              </p:custDataLst>
            </p:nvPr>
          </p:nvSpPr>
          <p:spPr>
            <a:xfrm flipV="1">
              <a:off x="9359247" y="-12970535"/>
              <a:ext cx="179963" cy="119265"/>
            </a:xfrm>
            <a:custGeom>
              <a:avLst/>
              <a:gdLst>
                <a:gd name="connsiteX0" fmla="*/ 49119 w 179963"/>
                <a:gd name="connsiteY0" fmla="*/ 111149 h 119265"/>
                <a:gd name="connsiteX1" fmla="*/ 42024 w 179963"/>
                <a:gd name="connsiteY1" fmla="*/ 117882 h 119265"/>
                <a:gd name="connsiteX2" fmla="*/ 32095 w 179963"/>
                <a:gd name="connsiteY2" fmla="*/ 108139 h 119265"/>
                <a:gd name="connsiteX3" fmla="*/ 39189 w 179963"/>
                <a:gd name="connsiteY3" fmla="*/ 101399 h 119265"/>
                <a:gd name="connsiteX4" fmla="*/ 49119 w 179963"/>
                <a:gd name="connsiteY4" fmla="*/ 111149 h 119265"/>
                <a:gd name="connsiteX5" fmla="*/ 12941 w 179963"/>
                <a:gd name="connsiteY5" fmla="*/ 21118 h 119265"/>
                <a:gd name="connsiteX6" fmla="*/ 11352 w 179963"/>
                <a:gd name="connsiteY6" fmla="*/ 13679 h 119265"/>
                <a:gd name="connsiteX7" fmla="*/ 28194 w 179963"/>
                <a:gd name="connsiteY7" fmla="*/ -1383 h 119265"/>
                <a:gd name="connsiteX8" fmla="*/ 53726 w 179963"/>
                <a:gd name="connsiteY8" fmla="*/ 25732 h 119265"/>
                <a:gd name="connsiteX9" fmla="*/ 50890 w 179963"/>
                <a:gd name="connsiteY9" fmla="*/ 28035 h 119265"/>
                <a:gd name="connsiteX10" fmla="*/ 47522 w 179963"/>
                <a:gd name="connsiteY10" fmla="*/ 25017 h 119265"/>
                <a:gd name="connsiteX11" fmla="*/ 28726 w 179963"/>
                <a:gd name="connsiteY11" fmla="*/ 3579 h 119265"/>
                <a:gd name="connsiteX12" fmla="*/ 24293 w 179963"/>
                <a:gd name="connsiteY12" fmla="*/ 9781 h 119265"/>
                <a:gd name="connsiteX13" fmla="*/ 27130 w 179963"/>
                <a:gd name="connsiteY13" fmla="*/ 21118 h 119265"/>
                <a:gd name="connsiteX14" fmla="*/ 32802 w 179963"/>
                <a:gd name="connsiteY14" fmla="*/ 35300 h 119265"/>
                <a:gd name="connsiteX15" fmla="*/ 41493 w 179963"/>
                <a:gd name="connsiteY15" fmla="*/ 57809 h 119265"/>
                <a:gd name="connsiteX16" fmla="*/ 42557 w 179963"/>
                <a:gd name="connsiteY16" fmla="*/ 63479 h 119265"/>
                <a:gd name="connsiteX17" fmla="*/ 25708 w 179963"/>
                <a:gd name="connsiteY17" fmla="*/ 78539 h 119265"/>
                <a:gd name="connsiteX18" fmla="*/ 0 w 179963"/>
                <a:gd name="connsiteY18" fmla="*/ 51425 h 119265"/>
                <a:gd name="connsiteX19" fmla="*/ 3011 w 179963"/>
                <a:gd name="connsiteY19" fmla="*/ 49123 h 119265"/>
                <a:gd name="connsiteX20" fmla="*/ 6204 w 179963"/>
                <a:gd name="connsiteY20" fmla="*/ 51956 h 119265"/>
                <a:gd name="connsiteX21" fmla="*/ 25175 w 179963"/>
                <a:gd name="connsiteY21" fmla="*/ 73577 h 119265"/>
                <a:gd name="connsiteX22" fmla="*/ 29608 w 179963"/>
                <a:gd name="connsiteY22" fmla="*/ 67376 h 119265"/>
                <a:gd name="connsiteX23" fmla="*/ 24119 w 179963"/>
                <a:gd name="connsiteY23" fmla="*/ 49655 h 119265"/>
                <a:gd name="connsiteX24" fmla="*/ 12941 w 179963"/>
                <a:gd name="connsiteY24" fmla="*/ 21118 h 119265"/>
                <a:gd name="connsiteX25" fmla="*/ 84919 w 179963"/>
                <a:gd name="connsiteY25" fmla="*/ 11552 h 119265"/>
                <a:gd name="connsiteX26" fmla="*/ 83148 w 179963"/>
                <a:gd name="connsiteY26" fmla="*/ 4286 h 119265"/>
                <a:gd name="connsiteX27" fmla="*/ 89177 w 179963"/>
                <a:gd name="connsiteY27" fmla="*/ -1383 h 119265"/>
                <a:gd name="connsiteX28" fmla="*/ 96089 w 179963"/>
                <a:gd name="connsiteY28" fmla="*/ 2515 h 119265"/>
                <a:gd name="connsiteX29" fmla="*/ 99282 w 179963"/>
                <a:gd name="connsiteY29" fmla="*/ 13504 h 119265"/>
                <a:gd name="connsiteX30" fmla="*/ 103183 w 179963"/>
                <a:gd name="connsiteY30" fmla="*/ 29447 h 119265"/>
                <a:gd name="connsiteX31" fmla="*/ 106194 w 179963"/>
                <a:gd name="connsiteY31" fmla="*/ 41326 h 119265"/>
                <a:gd name="connsiteX32" fmla="*/ 113645 w 179963"/>
                <a:gd name="connsiteY32" fmla="*/ 57277 h 119265"/>
                <a:gd name="connsiteX33" fmla="*/ 140243 w 179963"/>
                <a:gd name="connsiteY33" fmla="*/ 73577 h 119265"/>
                <a:gd name="connsiteX34" fmla="*/ 150705 w 179963"/>
                <a:gd name="connsiteY34" fmla="*/ 61176 h 119265"/>
                <a:gd name="connsiteX35" fmla="*/ 140243 w 179963"/>
                <a:gd name="connsiteY35" fmla="*/ 23429 h 119265"/>
                <a:gd name="connsiteX36" fmla="*/ 137581 w 179963"/>
                <a:gd name="connsiteY36" fmla="*/ 13854 h 119265"/>
                <a:gd name="connsiteX37" fmla="*/ 154423 w 179963"/>
                <a:gd name="connsiteY37" fmla="*/ -1383 h 119265"/>
                <a:gd name="connsiteX38" fmla="*/ 179963 w 179963"/>
                <a:gd name="connsiteY38" fmla="*/ 25732 h 119265"/>
                <a:gd name="connsiteX39" fmla="*/ 177119 w 179963"/>
                <a:gd name="connsiteY39" fmla="*/ 28035 h 119265"/>
                <a:gd name="connsiteX40" fmla="*/ 173751 w 179963"/>
                <a:gd name="connsiteY40" fmla="*/ 25017 h 119265"/>
                <a:gd name="connsiteX41" fmla="*/ 154955 w 179963"/>
                <a:gd name="connsiteY41" fmla="*/ 3579 h 119265"/>
                <a:gd name="connsiteX42" fmla="*/ 150522 w 179963"/>
                <a:gd name="connsiteY42" fmla="*/ 9781 h 119265"/>
                <a:gd name="connsiteX43" fmla="*/ 154606 w 179963"/>
                <a:gd name="connsiteY43" fmla="*/ 24136 h 119265"/>
                <a:gd name="connsiteX44" fmla="*/ 164003 w 179963"/>
                <a:gd name="connsiteY44" fmla="*/ 58341 h 119265"/>
                <a:gd name="connsiteX45" fmla="*/ 140949 w 179963"/>
                <a:gd name="connsiteY45" fmla="*/ 78539 h 119265"/>
                <a:gd name="connsiteX46" fmla="*/ 110984 w 179963"/>
                <a:gd name="connsiteY46" fmla="*/ 62415 h 119265"/>
                <a:gd name="connsiteX47" fmla="*/ 92014 w 179963"/>
                <a:gd name="connsiteY47" fmla="*/ 78539 h 119265"/>
                <a:gd name="connsiteX48" fmla="*/ 78007 w 179963"/>
                <a:gd name="connsiteY48" fmla="*/ 68973 h 119265"/>
                <a:gd name="connsiteX49" fmla="*/ 71620 w 179963"/>
                <a:gd name="connsiteY49" fmla="*/ 51425 h 119265"/>
                <a:gd name="connsiteX50" fmla="*/ 74632 w 179963"/>
                <a:gd name="connsiteY50" fmla="*/ 49123 h 119265"/>
                <a:gd name="connsiteX51" fmla="*/ 78540 w 179963"/>
                <a:gd name="connsiteY51" fmla="*/ 54442 h 119265"/>
                <a:gd name="connsiteX52" fmla="*/ 91481 w 179963"/>
                <a:gd name="connsiteY52" fmla="*/ 73577 h 119265"/>
                <a:gd name="connsiteX53" fmla="*/ 97328 w 179963"/>
                <a:gd name="connsiteY53" fmla="*/ 64891 h 119265"/>
                <a:gd name="connsiteX54" fmla="*/ 94492 w 179963"/>
                <a:gd name="connsiteY54" fmla="*/ 50187 h 119265"/>
                <a:gd name="connsiteX55" fmla="*/ 90591 w 179963"/>
                <a:gd name="connsiteY55" fmla="*/ 34236 h 119265"/>
                <a:gd name="connsiteX56" fmla="*/ 84919 w 179963"/>
                <a:gd name="connsiteY56" fmla="*/ 11552 h 119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79963" h="119265">
                  <a:moveTo>
                    <a:pt x="49119" y="111149"/>
                  </a:moveTo>
                  <a:cubicBezTo>
                    <a:pt x="49119" y="113983"/>
                    <a:pt x="46990" y="117882"/>
                    <a:pt x="42024" y="117882"/>
                  </a:cubicBezTo>
                  <a:cubicBezTo>
                    <a:pt x="37234" y="117882"/>
                    <a:pt x="32095" y="113276"/>
                    <a:pt x="32095" y="108139"/>
                  </a:cubicBezTo>
                  <a:cubicBezTo>
                    <a:pt x="32095" y="105122"/>
                    <a:pt x="34398" y="101399"/>
                    <a:pt x="39189" y="101399"/>
                  </a:cubicBezTo>
                  <a:cubicBezTo>
                    <a:pt x="44328" y="101399"/>
                    <a:pt x="49119" y="106362"/>
                    <a:pt x="49119" y="111149"/>
                  </a:cubicBezTo>
                  <a:close/>
                  <a:moveTo>
                    <a:pt x="12941" y="21118"/>
                  </a:moveTo>
                  <a:cubicBezTo>
                    <a:pt x="12234" y="18817"/>
                    <a:pt x="11352" y="16688"/>
                    <a:pt x="11352" y="13679"/>
                  </a:cubicBezTo>
                  <a:cubicBezTo>
                    <a:pt x="11352" y="5350"/>
                    <a:pt x="18438" y="-1383"/>
                    <a:pt x="28194" y="-1383"/>
                  </a:cubicBezTo>
                  <a:cubicBezTo>
                    <a:pt x="45925" y="-1383"/>
                    <a:pt x="53726" y="23072"/>
                    <a:pt x="53726" y="25732"/>
                  </a:cubicBezTo>
                  <a:cubicBezTo>
                    <a:pt x="53726" y="28035"/>
                    <a:pt x="51422" y="28035"/>
                    <a:pt x="50890" y="28035"/>
                  </a:cubicBezTo>
                  <a:cubicBezTo>
                    <a:pt x="48404" y="28035"/>
                    <a:pt x="48229" y="26971"/>
                    <a:pt x="47522" y="25017"/>
                  </a:cubicBezTo>
                  <a:cubicBezTo>
                    <a:pt x="43438" y="10844"/>
                    <a:pt x="35637" y="3579"/>
                    <a:pt x="28726" y="3579"/>
                  </a:cubicBezTo>
                  <a:cubicBezTo>
                    <a:pt x="25175" y="3579"/>
                    <a:pt x="24293" y="5882"/>
                    <a:pt x="24293" y="9781"/>
                  </a:cubicBezTo>
                  <a:cubicBezTo>
                    <a:pt x="24293" y="13854"/>
                    <a:pt x="25532" y="17220"/>
                    <a:pt x="27130" y="21118"/>
                  </a:cubicBezTo>
                  <a:cubicBezTo>
                    <a:pt x="28901" y="25907"/>
                    <a:pt x="30855" y="30694"/>
                    <a:pt x="32802" y="35300"/>
                  </a:cubicBezTo>
                  <a:cubicBezTo>
                    <a:pt x="34398" y="39555"/>
                    <a:pt x="40785" y="55681"/>
                    <a:pt x="41493" y="57809"/>
                  </a:cubicBezTo>
                  <a:cubicBezTo>
                    <a:pt x="42024" y="59580"/>
                    <a:pt x="42557" y="61708"/>
                    <a:pt x="42557" y="63479"/>
                  </a:cubicBezTo>
                  <a:cubicBezTo>
                    <a:pt x="42557" y="71806"/>
                    <a:pt x="35462" y="78539"/>
                    <a:pt x="25708" y="78539"/>
                  </a:cubicBezTo>
                  <a:cubicBezTo>
                    <a:pt x="8158" y="78539"/>
                    <a:pt x="0" y="54442"/>
                    <a:pt x="0" y="51425"/>
                  </a:cubicBezTo>
                  <a:cubicBezTo>
                    <a:pt x="0" y="49123"/>
                    <a:pt x="2486" y="49123"/>
                    <a:pt x="3011" y="49123"/>
                  </a:cubicBezTo>
                  <a:cubicBezTo>
                    <a:pt x="5497" y="49123"/>
                    <a:pt x="5672" y="50012"/>
                    <a:pt x="6204" y="51956"/>
                  </a:cubicBezTo>
                  <a:cubicBezTo>
                    <a:pt x="10820" y="67202"/>
                    <a:pt x="18621" y="73577"/>
                    <a:pt x="25175" y="73577"/>
                  </a:cubicBezTo>
                  <a:cubicBezTo>
                    <a:pt x="28019" y="73577"/>
                    <a:pt x="29608" y="72164"/>
                    <a:pt x="29608" y="67376"/>
                  </a:cubicBezTo>
                  <a:cubicBezTo>
                    <a:pt x="29608" y="63303"/>
                    <a:pt x="28551" y="60644"/>
                    <a:pt x="24119" y="49655"/>
                  </a:cubicBezTo>
                  <a:lnTo>
                    <a:pt x="12941" y="21118"/>
                  </a:lnTo>
                  <a:close/>
                  <a:moveTo>
                    <a:pt x="84919" y="11552"/>
                  </a:moveTo>
                  <a:cubicBezTo>
                    <a:pt x="84212" y="9249"/>
                    <a:pt x="83148" y="4818"/>
                    <a:pt x="83148" y="4286"/>
                  </a:cubicBezTo>
                  <a:cubicBezTo>
                    <a:pt x="83148" y="388"/>
                    <a:pt x="86341" y="-1383"/>
                    <a:pt x="89177" y="-1383"/>
                  </a:cubicBezTo>
                  <a:cubicBezTo>
                    <a:pt x="92363" y="-1383"/>
                    <a:pt x="95207" y="920"/>
                    <a:pt x="96089" y="2515"/>
                  </a:cubicBezTo>
                  <a:cubicBezTo>
                    <a:pt x="96979" y="4111"/>
                    <a:pt x="98392" y="9781"/>
                    <a:pt x="99282" y="13504"/>
                  </a:cubicBezTo>
                  <a:cubicBezTo>
                    <a:pt x="100172" y="16871"/>
                    <a:pt x="102118" y="25017"/>
                    <a:pt x="103183" y="29447"/>
                  </a:cubicBezTo>
                  <a:cubicBezTo>
                    <a:pt x="104247" y="33354"/>
                    <a:pt x="105311" y="37252"/>
                    <a:pt x="106194" y="41326"/>
                  </a:cubicBezTo>
                  <a:cubicBezTo>
                    <a:pt x="108148" y="48590"/>
                    <a:pt x="108505" y="50012"/>
                    <a:pt x="113645" y="57277"/>
                  </a:cubicBezTo>
                  <a:cubicBezTo>
                    <a:pt x="118610" y="64367"/>
                    <a:pt x="126944" y="73577"/>
                    <a:pt x="140243" y="73577"/>
                  </a:cubicBezTo>
                  <a:cubicBezTo>
                    <a:pt x="150522" y="73577"/>
                    <a:pt x="150705" y="64542"/>
                    <a:pt x="150705" y="61176"/>
                  </a:cubicBezTo>
                  <a:cubicBezTo>
                    <a:pt x="150705" y="50544"/>
                    <a:pt x="143078" y="30869"/>
                    <a:pt x="140243" y="23429"/>
                  </a:cubicBezTo>
                  <a:cubicBezTo>
                    <a:pt x="138288" y="18466"/>
                    <a:pt x="137581" y="16871"/>
                    <a:pt x="137581" y="13854"/>
                  </a:cubicBezTo>
                  <a:cubicBezTo>
                    <a:pt x="137581" y="4462"/>
                    <a:pt x="145382" y="-1383"/>
                    <a:pt x="154423" y="-1383"/>
                  </a:cubicBezTo>
                  <a:cubicBezTo>
                    <a:pt x="172154" y="-1383"/>
                    <a:pt x="179963" y="23072"/>
                    <a:pt x="179963" y="25732"/>
                  </a:cubicBezTo>
                  <a:cubicBezTo>
                    <a:pt x="179963" y="28035"/>
                    <a:pt x="177652" y="28035"/>
                    <a:pt x="177119" y="28035"/>
                  </a:cubicBezTo>
                  <a:cubicBezTo>
                    <a:pt x="174641" y="28035"/>
                    <a:pt x="174466" y="26971"/>
                    <a:pt x="173751" y="25017"/>
                  </a:cubicBezTo>
                  <a:cubicBezTo>
                    <a:pt x="169676" y="10844"/>
                    <a:pt x="162049" y="3579"/>
                    <a:pt x="154955" y="3579"/>
                  </a:cubicBezTo>
                  <a:cubicBezTo>
                    <a:pt x="151237" y="3579"/>
                    <a:pt x="150522" y="6057"/>
                    <a:pt x="150522" y="9781"/>
                  </a:cubicBezTo>
                  <a:cubicBezTo>
                    <a:pt x="150522" y="13854"/>
                    <a:pt x="151412" y="16156"/>
                    <a:pt x="154606" y="24136"/>
                  </a:cubicBezTo>
                  <a:cubicBezTo>
                    <a:pt x="156734" y="29630"/>
                    <a:pt x="164003" y="48416"/>
                    <a:pt x="164003" y="58341"/>
                  </a:cubicBezTo>
                  <a:cubicBezTo>
                    <a:pt x="164003" y="75531"/>
                    <a:pt x="150347" y="78539"/>
                    <a:pt x="140949" y="78539"/>
                  </a:cubicBezTo>
                  <a:cubicBezTo>
                    <a:pt x="126237" y="78539"/>
                    <a:pt x="116306" y="69505"/>
                    <a:pt x="110984" y="62415"/>
                  </a:cubicBezTo>
                  <a:cubicBezTo>
                    <a:pt x="109744" y="74641"/>
                    <a:pt x="99282" y="78539"/>
                    <a:pt x="92014" y="78539"/>
                  </a:cubicBezTo>
                  <a:cubicBezTo>
                    <a:pt x="84387" y="78539"/>
                    <a:pt x="80311" y="73045"/>
                    <a:pt x="78007" y="68973"/>
                  </a:cubicBezTo>
                  <a:cubicBezTo>
                    <a:pt x="74107" y="62415"/>
                    <a:pt x="71620" y="52315"/>
                    <a:pt x="71620" y="51425"/>
                  </a:cubicBezTo>
                  <a:cubicBezTo>
                    <a:pt x="71620" y="49123"/>
                    <a:pt x="74107" y="49123"/>
                    <a:pt x="74632" y="49123"/>
                  </a:cubicBezTo>
                  <a:cubicBezTo>
                    <a:pt x="77118" y="49123"/>
                    <a:pt x="77293" y="49655"/>
                    <a:pt x="78540" y="54442"/>
                  </a:cubicBezTo>
                  <a:cubicBezTo>
                    <a:pt x="81193" y="64891"/>
                    <a:pt x="84561" y="73577"/>
                    <a:pt x="91481" y="73577"/>
                  </a:cubicBezTo>
                  <a:cubicBezTo>
                    <a:pt x="96089" y="73577"/>
                    <a:pt x="97328" y="69678"/>
                    <a:pt x="97328" y="64891"/>
                  </a:cubicBezTo>
                  <a:cubicBezTo>
                    <a:pt x="97328" y="61525"/>
                    <a:pt x="95739" y="54974"/>
                    <a:pt x="94492" y="50187"/>
                  </a:cubicBezTo>
                  <a:cubicBezTo>
                    <a:pt x="93252" y="45398"/>
                    <a:pt x="91481" y="38133"/>
                    <a:pt x="90591" y="34236"/>
                  </a:cubicBezTo>
                  <a:lnTo>
                    <a:pt x="84919" y="11552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825" name="任意多边形: 形状 824">
              <a:extLst>
                <a:ext uri="{FF2B5EF4-FFF2-40B4-BE49-F238E27FC236}">
                  <a16:creationId xmlns:a16="http://schemas.microsoft.com/office/drawing/2014/main" id="{6FE7F0FF-405A-0DED-18FB-62ED24932F8E}"/>
                </a:ext>
              </a:extLst>
            </p:cNvPr>
            <p:cNvSpPr/>
            <p:nvPr>
              <p:custDataLst>
                <p:tags r:id="rId137"/>
              </p:custDataLst>
            </p:nvPr>
          </p:nvSpPr>
          <p:spPr>
            <a:xfrm flipV="1">
              <a:off x="9359247" y="-12803455"/>
              <a:ext cx="53726" cy="119263"/>
            </a:xfrm>
            <a:custGeom>
              <a:avLst/>
              <a:gdLst>
                <a:gd name="connsiteX0" fmla="*/ 49119 w 53726"/>
                <a:gd name="connsiteY0" fmla="*/ 111160 h 119263"/>
                <a:gd name="connsiteX1" fmla="*/ 42024 w 53726"/>
                <a:gd name="connsiteY1" fmla="*/ 117894 h 119263"/>
                <a:gd name="connsiteX2" fmla="*/ 32095 w 53726"/>
                <a:gd name="connsiteY2" fmla="*/ 108152 h 119263"/>
                <a:gd name="connsiteX3" fmla="*/ 39189 w 53726"/>
                <a:gd name="connsiteY3" fmla="*/ 101411 h 119263"/>
                <a:gd name="connsiteX4" fmla="*/ 49119 w 53726"/>
                <a:gd name="connsiteY4" fmla="*/ 111160 h 119263"/>
                <a:gd name="connsiteX5" fmla="*/ 12941 w 53726"/>
                <a:gd name="connsiteY5" fmla="*/ 21131 h 119263"/>
                <a:gd name="connsiteX6" fmla="*/ 11352 w 53726"/>
                <a:gd name="connsiteY6" fmla="*/ 13691 h 119263"/>
                <a:gd name="connsiteX7" fmla="*/ 28194 w 53726"/>
                <a:gd name="connsiteY7" fmla="*/ -1370 h 119263"/>
                <a:gd name="connsiteX8" fmla="*/ 53726 w 53726"/>
                <a:gd name="connsiteY8" fmla="*/ 25743 h 119263"/>
                <a:gd name="connsiteX9" fmla="*/ 50890 w 53726"/>
                <a:gd name="connsiteY9" fmla="*/ 28046 h 119263"/>
                <a:gd name="connsiteX10" fmla="*/ 47522 w 53726"/>
                <a:gd name="connsiteY10" fmla="*/ 25030 h 119263"/>
                <a:gd name="connsiteX11" fmla="*/ 28726 w 53726"/>
                <a:gd name="connsiteY11" fmla="*/ 3592 h 119263"/>
                <a:gd name="connsiteX12" fmla="*/ 24293 w 53726"/>
                <a:gd name="connsiteY12" fmla="*/ 9792 h 119263"/>
                <a:gd name="connsiteX13" fmla="*/ 27130 w 53726"/>
                <a:gd name="connsiteY13" fmla="*/ 21131 h 119263"/>
                <a:gd name="connsiteX14" fmla="*/ 32802 w 53726"/>
                <a:gd name="connsiteY14" fmla="*/ 35311 h 119263"/>
                <a:gd name="connsiteX15" fmla="*/ 41493 w 53726"/>
                <a:gd name="connsiteY15" fmla="*/ 57821 h 119263"/>
                <a:gd name="connsiteX16" fmla="*/ 42557 w 53726"/>
                <a:gd name="connsiteY16" fmla="*/ 63490 h 119263"/>
                <a:gd name="connsiteX17" fmla="*/ 25708 w 53726"/>
                <a:gd name="connsiteY17" fmla="*/ 78553 h 119263"/>
                <a:gd name="connsiteX18" fmla="*/ 0 w 53726"/>
                <a:gd name="connsiteY18" fmla="*/ 51438 h 119263"/>
                <a:gd name="connsiteX19" fmla="*/ 3011 w 53726"/>
                <a:gd name="connsiteY19" fmla="*/ 49135 h 119263"/>
                <a:gd name="connsiteX20" fmla="*/ 6204 w 53726"/>
                <a:gd name="connsiteY20" fmla="*/ 51970 h 119263"/>
                <a:gd name="connsiteX21" fmla="*/ 25175 w 53726"/>
                <a:gd name="connsiteY21" fmla="*/ 73590 h 119263"/>
                <a:gd name="connsiteX22" fmla="*/ 29608 w 53726"/>
                <a:gd name="connsiteY22" fmla="*/ 67389 h 119263"/>
                <a:gd name="connsiteX23" fmla="*/ 24119 w 53726"/>
                <a:gd name="connsiteY23" fmla="*/ 49667 h 119263"/>
                <a:gd name="connsiteX24" fmla="*/ 12941 w 53726"/>
                <a:gd name="connsiteY24" fmla="*/ 21131 h 119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3726" h="119263">
                  <a:moveTo>
                    <a:pt x="49119" y="111160"/>
                  </a:moveTo>
                  <a:cubicBezTo>
                    <a:pt x="49119" y="113995"/>
                    <a:pt x="46990" y="117894"/>
                    <a:pt x="42024" y="117894"/>
                  </a:cubicBezTo>
                  <a:cubicBezTo>
                    <a:pt x="37234" y="117894"/>
                    <a:pt x="32095" y="113289"/>
                    <a:pt x="32095" y="108152"/>
                  </a:cubicBezTo>
                  <a:cubicBezTo>
                    <a:pt x="32095" y="105134"/>
                    <a:pt x="34398" y="101411"/>
                    <a:pt x="39189" y="101411"/>
                  </a:cubicBezTo>
                  <a:cubicBezTo>
                    <a:pt x="44328" y="101411"/>
                    <a:pt x="49119" y="106373"/>
                    <a:pt x="49119" y="111160"/>
                  </a:cubicBezTo>
                  <a:close/>
                  <a:moveTo>
                    <a:pt x="12941" y="21131"/>
                  </a:moveTo>
                  <a:cubicBezTo>
                    <a:pt x="12234" y="18829"/>
                    <a:pt x="11352" y="16701"/>
                    <a:pt x="11352" y="13691"/>
                  </a:cubicBezTo>
                  <a:cubicBezTo>
                    <a:pt x="11352" y="5362"/>
                    <a:pt x="18438" y="-1370"/>
                    <a:pt x="28194" y="-1370"/>
                  </a:cubicBezTo>
                  <a:cubicBezTo>
                    <a:pt x="45925" y="-1370"/>
                    <a:pt x="53726" y="23084"/>
                    <a:pt x="53726" y="25743"/>
                  </a:cubicBezTo>
                  <a:cubicBezTo>
                    <a:pt x="53726" y="28046"/>
                    <a:pt x="51422" y="28046"/>
                    <a:pt x="50890" y="28046"/>
                  </a:cubicBezTo>
                  <a:cubicBezTo>
                    <a:pt x="48404" y="28046"/>
                    <a:pt x="48229" y="26982"/>
                    <a:pt x="47522" y="25030"/>
                  </a:cubicBezTo>
                  <a:cubicBezTo>
                    <a:pt x="43438" y="10856"/>
                    <a:pt x="35637" y="3592"/>
                    <a:pt x="28726" y="3592"/>
                  </a:cubicBezTo>
                  <a:cubicBezTo>
                    <a:pt x="25175" y="3592"/>
                    <a:pt x="24293" y="5894"/>
                    <a:pt x="24293" y="9792"/>
                  </a:cubicBezTo>
                  <a:cubicBezTo>
                    <a:pt x="24293" y="13866"/>
                    <a:pt x="25532" y="17233"/>
                    <a:pt x="27130" y="21131"/>
                  </a:cubicBezTo>
                  <a:cubicBezTo>
                    <a:pt x="28901" y="25919"/>
                    <a:pt x="30855" y="30706"/>
                    <a:pt x="32802" y="35311"/>
                  </a:cubicBezTo>
                  <a:cubicBezTo>
                    <a:pt x="34398" y="39567"/>
                    <a:pt x="40785" y="55693"/>
                    <a:pt x="41493" y="57821"/>
                  </a:cubicBezTo>
                  <a:cubicBezTo>
                    <a:pt x="42024" y="59592"/>
                    <a:pt x="42557" y="61719"/>
                    <a:pt x="42557" y="63490"/>
                  </a:cubicBezTo>
                  <a:cubicBezTo>
                    <a:pt x="42557" y="71819"/>
                    <a:pt x="35462" y="78553"/>
                    <a:pt x="25708" y="78553"/>
                  </a:cubicBezTo>
                  <a:cubicBezTo>
                    <a:pt x="8158" y="78553"/>
                    <a:pt x="0" y="54454"/>
                    <a:pt x="0" y="51438"/>
                  </a:cubicBezTo>
                  <a:cubicBezTo>
                    <a:pt x="0" y="49135"/>
                    <a:pt x="2486" y="49135"/>
                    <a:pt x="3011" y="49135"/>
                  </a:cubicBezTo>
                  <a:cubicBezTo>
                    <a:pt x="5497" y="49135"/>
                    <a:pt x="5672" y="50023"/>
                    <a:pt x="6204" y="51970"/>
                  </a:cubicBezTo>
                  <a:cubicBezTo>
                    <a:pt x="10820" y="67214"/>
                    <a:pt x="18621" y="73590"/>
                    <a:pt x="25175" y="73590"/>
                  </a:cubicBezTo>
                  <a:cubicBezTo>
                    <a:pt x="28019" y="73590"/>
                    <a:pt x="29608" y="72176"/>
                    <a:pt x="29608" y="67389"/>
                  </a:cubicBezTo>
                  <a:cubicBezTo>
                    <a:pt x="29608" y="63315"/>
                    <a:pt x="28551" y="60655"/>
                    <a:pt x="24119" y="49667"/>
                  </a:cubicBezTo>
                  <a:lnTo>
                    <a:pt x="12941" y="21131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826" name="任意多边形: 形状 825">
              <a:extLst>
                <a:ext uri="{FF2B5EF4-FFF2-40B4-BE49-F238E27FC236}">
                  <a16:creationId xmlns:a16="http://schemas.microsoft.com/office/drawing/2014/main" id="{82D2CAEB-B234-B21C-CA61-D8F0BD04A49D}"/>
                </a:ext>
              </a:extLst>
            </p:cNvPr>
            <p:cNvSpPr/>
            <p:nvPr>
              <p:custDataLst>
                <p:tags r:id="rId138"/>
              </p:custDataLst>
            </p:nvPr>
          </p:nvSpPr>
          <p:spPr>
            <a:xfrm flipV="1">
              <a:off x="9630900" y="-12896094"/>
              <a:ext cx="168400" cy="168563"/>
            </a:xfrm>
            <a:custGeom>
              <a:avLst/>
              <a:gdLst>
                <a:gd name="connsiteX0" fmla="*/ 89388 w 168400"/>
                <a:gd name="connsiteY0" fmla="*/ 77840 h 168563"/>
                <a:gd name="connsiteX1" fmla="*/ 160043 w 168400"/>
                <a:gd name="connsiteY1" fmla="*/ 77840 h 168563"/>
                <a:gd name="connsiteX2" fmla="*/ 168401 w 168400"/>
                <a:gd name="connsiteY2" fmla="*/ 82906 h 168563"/>
                <a:gd name="connsiteX3" fmla="*/ 160043 w 168400"/>
                <a:gd name="connsiteY3" fmla="*/ 87963 h 168563"/>
                <a:gd name="connsiteX4" fmla="*/ 89388 w 168400"/>
                <a:gd name="connsiteY4" fmla="*/ 87963 h 168563"/>
                <a:gd name="connsiteX5" fmla="*/ 89388 w 168400"/>
                <a:gd name="connsiteY5" fmla="*/ 158834 h 168563"/>
                <a:gd name="connsiteX6" fmla="*/ 84328 w 168400"/>
                <a:gd name="connsiteY6" fmla="*/ 167188 h 168563"/>
                <a:gd name="connsiteX7" fmla="*/ 79259 w 168400"/>
                <a:gd name="connsiteY7" fmla="*/ 158834 h 168563"/>
                <a:gd name="connsiteX8" fmla="*/ 79259 w 168400"/>
                <a:gd name="connsiteY8" fmla="*/ 87963 h 168563"/>
                <a:gd name="connsiteX9" fmla="*/ 8358 w 168400"/>
                <a:gd name="connsiteY9" fmla="*/ 87963 h 168563"/>
                <a:gd name="connsiteX10" fmla="*/ 0 w 168400"/>
                <a:gd name="connsiteY10" fmla="*/ 82906 h 168563"/>
                <a:gd name="connsiteX11" fmla="*/ 8358 w 168400"/>
                <a:gd name="connsiteY11" fmla="*/ 77840 h 168563"/>
                <a:gd name="connsiteX12" fmla="*/ 79259 w 168400"/>
                <a:gd name="connsiteY12" fmla="*/ 77840 h 168563"/>
                <a:gd name="connsiteX13" fmla="*/ 79259 w 168400"/>
                <a:gd name="connsiteY13" fmla="*/ 6977 h 168563"/>
                <a:gd name="connsiteX14" fmla="*/ 84328 w 168400"/>
                <a:gd name="connsiteY14" fmla="*/ -1375 h 168563"/>
                <a:gd name="connsiteX15" fmla="*/ 89388 w 168400"/>
                <a:gd name="connsiteY15" fmla="*/ 6977 h 168563"/>
                <a:gd name="connsiteX16" fmla="*/ 89388 w 168400"/>
                <a:gd name="connsiteY16" fmla="*/ 77840 h 168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68400" h="168563">
                  <a:moveTo>
                    <a:pt x="89388" y="77840"/>
                  </a:moveTo>
                  <a:lnTo>
                    <a:pt x="160043" y="77840"/>
                  </a:lnTo>
                  <a:cubicBezTo>
                    <a:pt x="163586" y="77840"/>
                    <a:pt x="168401" y="77840"/>
                    <a:pt x="168401" y="82906"/>
                  </a:cubicBezTo>
                  <a:cubicBezTo>
                    <a:pt x="168401" y="87963"/>
                    <a:pt x="163586" y="87963"/>
                    <a:pt x="160043" y="87963"/>
                  </a:cubicBezTo>
                  <a:lnTo>
                    <a:pt x="89388" y="87963"/>
                  </a:lnTo>
                  <a:lnTo>
                    <a:pt x="89388" y="158834"/>
                  </a:lnTo>
                  <a:cubicBezTo>
                    <a:pt x="89388" y="162376"/>
                    <a:pt x="89388" y="167188"/>
                    <a:pt x="84328" y="167188"/>
                  </a:cubicBezTo>
                  <a:cubicBezTo>
                    <a:pt x="79259" y="167188"/>
                    <a:pt x="79259" y="162376"/>
                    <a:pt x="79259" y="158834"/>
                  </a:cubicBezTo>
                  <a:lnTo>
                    <a:pt x="79259" y="87963"/>
                  </a:lnTo>
                  <a:lnTo>
                    <a:pt x="8358" y="87963"/>
                  </a:lnTo>
                  <a:cubicBezTo>
                    <a:pt x="4815" y="87963"/>
                    <a:pt x="0" y="87963"/>
                    <a:pt x="0" y="82906"/>
                  </a:cubicBezTo>
                  <a:cubicBezTo>
                    <a:pt x="0" y="77840"/>
                    <a:pt x="4815" y="77840"/>
                    <a:pt x="8358" y="77840"/>
                  </a:cubicBezTo>
                  <a:lnTo>
                    <a:pt x="79259" y="77840"/>
                  </a:lnTo>
                  <a:lnTo>
                    <a:pt x="79259" y="6977"/>
                  </a:lnTo>
                  <a:cubicBezTo>
                    <a:pt x="79259" y="3437"/>
                    <a:pt x="79259" y="-1375"/>
                    <a:pt x="84328" y="-1375"/>
                  </a:cubicBezTo>
                  <a:cubicBezTo>
                    <a:pt x="89388" y="-1375"/>
                    <a:pt x="89388" y="3437"/>
                    <a:pt x="89388" y="6977"/>
                  </a:cubicBezTo>
                  <a:lnTo>
                    <a:pt x="89388" y="77840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827" name="任意多边形: 形状 826">
              <a:extLst>
                <a:ext uri="{FF2B5EF4-FFF2-40B4-BE49-F238E27FC236}">
                  <a16:creationId xmlns:a16="http://schemas.microsoft.com/office/drawing/2014/main" id="{FB21BB64-1945-D80B-0F79-53031259D6B5}"/>
                </a:ext>
              </a:extLst>
            </p:cNvPr>
            <p:cNvSpPr/>
            <p:nvPr>
              <p:custDataLst>
                <p:tags r:id="rId139"/>
              </p:custDataLst>
            </p:nvPr>
          </p:nvSpPr>
          <p:spPr>
            <a:xfrm flipV="1">
              <a:off x="9881358" y="-12924184"/>
              <a:ext cx="144345" cy="175644"/>
            </a:xfrm>
            <a:custGeom>
              <a:avLst/>
              <a:gdLst>
                <a:gd name="connsiteX0" fmla="*/ 17477 w 144345"/>
                <a:gd name="connsiteY0" fmla="*/ 10515 h 175644"/>
                <a:gd name="connsiteX1" fmla="*/ 0 w 144345"/>
                <a:gd name="connsiteY1" fmla="*/ 10515 h 175644"/>
                <a:gd name="connsiteX2" fmla="*/ 0 w 144345"/>
                <a:gd name="connsiteY2" fmla="*/ -1377 h 175644"/>
                <a:gd name="connsiteX3" fmla="*/ 31912 w 144345"/>
                <a:gd name="connsiteY3" fmla="*/ -616 h 175644"/>
                <a:gd name="connsiteX4" fmla="*/ 63816 w 144345"/>
                <a:gd name="connsiteY4" fmla="*/ -1377 h 175644"/>
                <a:gd name="connsiteX5" fmla="*/ 63816 w 144345"/>
                <a:gd name="connsiteY5" fmla="*/ 10515 h 175644"/>
                <a:gd name="connsiteX6" fmla="*/ 46347 w 144345"/>
                <a:gd name="connsiteY6" fmla="*/ 10515 h 175644"/>
                <a:gd name="connsiteX7" fmla="*/ 46347 w 144345"/>
                <a:gd name="connsiteY7" fmla="*/ 63412 h 175644"/>
                <a:gd name="connsiteX8" fmla="*/ 84073 w 144345"/>
                <a:gd name="connsiteY8" fmla="*/ 103404 h 175644"/>
                <a:gd name="connsiteX9" fmla="*/ 98000 w 144345"/>
                <a:gd name="connsiteY9" fmla="*/ 78854 h 175644"/>
                <a:gd name="connsiteX10" fmla="*/ 98000 w 144345"/>
                <a:gd name="connsiteY10" fmla="*/ 10515 h 175644"/>
                <a:gd name="connsiteX11" fmla="*/ 80530 w 144345"/>
                <a:gd name="connsiteY11" fmla="*/ 10515 h 175644"/>
                <a:gd name="connsiteX12" fmla="*/ 80530 w 144345"/>
                <a:gd name="connsiteY12" fmla="*/ -1377 h 175644"/>
                <a:gd name="connsiteX13" fmla="*/ 112434 w 144345"/>
                <a:gd name="connsiteY13" fmla="*/ -616 h 175644"/>
                <a:gd name="connsiteX14" fmla="*/ 144346 w 144345"/>
                <a:gd name="connsiteY14" fmla="*/ -1377 h 175644"/>
                <a:gd name="connsiteX15" fmla="*/ 144346 w 144345"/>
                <a:gd name="connsiteY15" fmla="*/ 10515 h 175644"/>
                <a:gd name="connsiteX16" fmla="*/ 126869 w 144345"/>
                <a:gd name="connsiteY16" fmla="*/ 10515 h 175644"/>
                <a:gd name="connsiteX17" fmla="*/ 126869 w 144345"/>
                <a:gd name="connsiteY17" fmla="*/ 76067 h 175644"/>
                <a:gd name="connsiteX18" fmla="*/ 87871 w 144345"/>
                <a:gd name="connsiteY18" fmla="*/ 112511 h 175644"/>
                <a:gd name="connsiteX19" fmla="*/ 44821 w 144345"/>
                <a:gd name="connsiteY19" fmla="*/ 87707 h 175644"/>
                <a:gd name="connsiteX20" fmla="*/ 44821 w 144345"/>
                <a:gd name="connsiteY20" fmla="*/ 174267 h 175644"/>
                <a:gd name="connsiteX21" fmla="*/ 0 w 144345"/>
                <a:gd name="connsiteY21" fmla="*/ 172243 h 175644"/>
                <a:gd name="connsiteX22" fmla="*/ 0 w 144345"/>
                <a:gd name="connsiteY22" fmla="*/ 160349 h 175644"/>
                <a:gd name="connsiteX23" fmla="*/ 17477 w 144345"/>
                <a:gd name="connsiteY23" fmla="*/ 150480 h 175644"/>
                <a:gd name="connsiteX24" fmla="*/ 17477 w 144345"/>
                <a:gd name="connsiteY24" fmla="*/ 10515 h 175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44345" h="175644">
                  <a:moveTo>
                    <a:pt x="17477" y="10515"/>
                  </a:moveTo>
                  <a:lnTo>
                    <a:pt x="0" y="10515"/>
                  </a:lnTo>
                  <a:lnTo>
                    <a:pt x="0" y="-1377"/>
                  </a:lnTo>
                  <a:cubicBezTo>
                    <a:pt x="7095" y="-1125"/>
                    <a:pt x="22283" y="-616"/>
                    <a:pt x="31912" y="-616"/>
                  </a:cubicBezTo>
                  <a:cubicBezTo>
                    <a:pt x="41787" y="-616"/>
                    <a:pt x="56729" y="-1125"/>
                    <a:pt x="63816" y="-1377"/>
                  </a:cubicBezTo>
                  <a:lnTo>
                    <a:pt x="63816" y="10515"/>
                  </a:lnTo>
                  <a:lnTo>
                    <a:pt x="46347" y="10515"/>
                  </a:lnTo>
                  <a:lnTo>
                    <a:pt x="46347" y="63412"/>
                  </a:lnTo>
                  <a:cubicBezTo>
                    <a:pt x="46347" y="91003"/>
                    <a:pt x="68121" y="103404"/>
                    <a:pt x="84073" y="103404"/>
                  </a:cubicBezTo>
                  <a:cubicBezTo>
                    <a:pt x="92685" y="103404"/>
                    <a:pt x="98000" y="98085"/>
                    <a:pt x="98000" y="78854"/>
                  </a:cubicBezTo>
                  <a:lnTo>
                    <a:pt x="98000" y="10515"/>
                  </a:lnTo>
                  <a:lnTo>
                    <a:pt x="80530" y="10515"/>
                  </a:lnTo>
                  <a:lnTo>
                    <a:pt x="80530" y="-1377"/>
                  </a:lnTo>
                  <a:cubicBezTo>
                    <a:pt x="87616" y="-1125"/>
                    <a:pt x="102813" y="-616"/>
                    <a:pt x="112434" y="-616"/>
                  </a:cubicBezTo>
                  <a:cubicBezTo>
                    <a:pt x="122308" y="-616"/>
                    <a:pt x="137252" y="-1125"/>
                    <a:pt x="144346" y="-1377"/>
                  </a:cubicBezTo>
                  <a:lnTo>
                    <a:pt x="144346" y="10515"/>
                  </a:lnTo>
                  <a:lnTo>
                    <a:pt x="126869" y="10515"/>
                  </a:lnTo>
                  <a:lnTo>
                    <a:pt x="126869" y="76067"/>
                  </a:lnTo>
                  <a:cubicBezTo>
                    <a:pt x="126869" y="102642"/>
                    <a:pt x="113197" y="112511"/>
                    <a:pt x="87871" y="112511"/>
                  </a:cubicBezTo>
                  <a:cubicBezTo>
                    <a:pt x="63561" y="112511"/>
                    <a:pt x="50652" y="97830"/>
                    <a:pt x="44821" y="87707"/>
                  </a:cubicBezTo>
                  <a:lnTo>
                    <a:pt x="44821" y="174267"/>
                  </a:lnTo>
                  <a:lnTo>
                    <a:pt x="0" y="172243"/>
                  </a:lnTo>
                  <a:lnTo>
                    <a:pt x="0" y="160349"/>
                  </a:lnTo>
                  <a:cubicBezTo>
                    <a:pt x="15706" y="160349"/>
                    <a:pt x="17477" y="160349"/>
                    <a:pt x="17477" y="150480"/>
                  </a:cubicBezTo>
                  <a:lnTo>
                    <a:pt x="17477" y="10515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828" name="任意多边形: 形状 827">
              <a:extLst>
                <a:ext uri="{FF2B5EF4-FFF2-40B4-BE49-F238E27FC236}">
                  <a16:creationId xmlns:a16="http://schemas.microsoft.com/office/drawing/2014/main" id="{DDA32F71-F55F-9EE3-5649-ADF0F32F96F7}"/>
                </a:ext>
              </a:extLst>
            </p:cNvPr>
            <p:cNvSpPr/>
            <p:nvPr>
              <p:custDataLst>
                <p:tags r:id="rId140"/>
              </p:custDataLst>
            </p:nvPr>
          </p:nvSpPr>
          <p:spPr>
            <a:xfrm flipV="1">
              <a:off x="10042595" y="-12982279"/>
              <a:ext cx="278339" cy="124758"/>
            </a:xfrm>
            <a:custGeom>
              <a:avLst/>
              <a:gdLst>
                <a:gd name="connsiteX0" fmla="*/ 90429 w 278339"/>
                <a:gd name="connsiteY0" fmla="*/ 118055 h 124758"/>
                <a:gd name="connsiteX1" fmla="*/ 91135 w 278339"/>
                <a:gd name="connsiteY1" fmla="*/ 120898 h 124758"/>
                <a:gd name="connsiteX2" fmla="*/ 88299 w 278339"/>
                <a:gd name="connsiteY2" fmla="*/ 123374 h 124758"/>
                <a:gd name="connsiteX3" fmla="*/ 65603 w 278339"/>
                <a:gd name="connsiteY3" fmla="*/ 121605 h 124758"/>
                <a:gd name="connsiteX4" fmla="*/ 61702 w 278339"/>
                <a:gd name="connsiteY4" fmla="*/ 117531 h 124758"/>
                <a:gd name="connsiteX5" fmla="*/ 66310 w 278339"/>
                <a:gd name="connsiteY5" fmla="*/ 115045 h 124758"/>
                <a:gd name="connsiteX6" fmla="*/ 74826 w 278339"/>
                <a:gd name="connsiteY6" fmla="*/ 112385 h 124758"/>
                <a:gd name="connsiteX7" fmla="*/ 74111 w 278339"/>
                <a:gd name="connsiteY7" fmla="*/ 108487 h 124758"/>
                <a:gd name="connsiteX8" fmla="*/ 64006 w 278339"/>
                <a:gd name="connsiteY8" fmla="*/ 68082 h 124758"/>
                <a:gd name="connsiteX9" fmla="*/ 45743 w 278339"/>
                <a:gd name="connsiteY9" fmla="*/ 78539 h 124758"/>
                <a:gd name="connsiteX10" fmla="*/ 0 w 278339"/>
                <a:gd name="connsiteY10" fmla="*/ 28032 h 124758"/>
                <a:gd name="connsiteX11" fmla="*/ 26772 w 278339"/>
                <a:gd name="connsiteY11" fmla="*/ -1384 h 124758"/>
                <a:gd name="connsiteX12" fmla="*/ 51947 w 278339"/>
                <a:gd name="connsiteY12" fmla="*/ 11017 h 124758"/>
                <a:gd name="connsiteX13" fmla="*/ 70210 w 278339"/>
                <a:gd name="connsiteY13" fmla="*/ -1384 h 124758"/>
                <a:gd name="connsiteX14" fmla="*/ 84224 w 278339"/>
                <a:gd name="connsiteY14" fmla="*/ 8009 h 124758"/>
                <a:gd name="connsiteX15" fmla="*/ 90429 w 278339"/>
                <a:gd name="connsiteY15" fmla="*/ 25731 h 124758"/>
                <a:gd name="connsiteX16" fmla="*/ 87592 w 278339"/>
                <a:gd name="connsiteY16" fmla="*/ 28032 h 124758"/>
                <a:gd name="connsiteX17" fmla="*/ 83692 w 278339"/>
                <a:gd name="connsiteY17" fmla="*/ 22538 h 124758"/>
                <a:gd name="connsiteX18" fmla="*/ 70743 w 278339"/>
                <a:gd name="connsiteY18" fmla="*/ 3579 h 124758"/>
                <a:gd name="connsiteX19" fmla="*/ 64895 w 278339"/>
                <a:gd name="connsiteY19" fmla="*/ 12257 h 124758"/>
                <a:gd name="connsiteX20" fmla="*/ 65778 w 278339"/>
                <a:gd name="connsiteY20" fmla="*/ 19530 h 124758"/>
                <a:gd name="connsiteX21" fmla="*/ 90429 w 278339"/>
                <a:gd name="connsiteY21" fmla="*/ 118055 h 124758"/>
                <a:gd name="connsiteX22" fmla="*/ 52662 w 278339"/>
                <a:gd name="connsiteY22" fmla="*/ 22538 h 124758"/>
                <a:gd name="connsiteX23" fmla="*/ 43613 w 278339"/>
                <a:gd name="connsiteY23" fmla="*/ 10669 h 124758"/>
                <a:gd name="connsiteX24" fmla="*/ 27304 w 278339"/>
                <a:gd name="connsiteY24" fmla="*/ 3579 h 124758"/>
                <a:gd name="connsiteX25" fmla="*/ 14355 w 278339"/>
                <a:gd name="connsiteY25" fmla="*/ 20769 h 124758"/>
                <a:gd name="connsiteX26" fmla="*/ 23578 w 278339"/>
                <a:gd name="connsiteY26" fmla="*/ 56743 h 124758"/>
                <a:gd name="connsiteX27" fmla="*/ 45743 w 278339"/>
                <a:gd name="connsiteY27" fmla="*/ 73576 h 124758"/>
                <a:gd name="connsiteX28" fmla="*/ 61528 w 278339"/>
                <a:gd name="connsiteY28" fmla="*/ 58157 h 124758"/>
                <a:gd name="connsiteX29" fmla="*/ 60995 w 278339"/>
                <a:gd name="connsiteY29" fmla="*/ 55679 h 124758"/>
                <a:gd name="connsiteX30" fmla="*/ 52662 w 278339"/>
                <a:gd name="connsiteY30" fmla="*/ 22538 h 124758"/>
                <a:gd name="connsiteX31" fmla="*/ 134207 w 278339"/>
                <a:gd name="connsiteY31" fmla="*/ 40792 h 124758"/>
                <a:gd name="connsiteX32" fmla="*/ 162750 w 278339"/>
                <a:gd name="connsiteY32" fmla="*/ 44515 h 124758"/>
                <a:gd name="connsiteX33" fmla="*/ 178352 w 278339"/>
                <a:gd name="connsiteY33" fmla="*/ 62944 h 124758"/>
                <a:gd name="connsiteX34" fmla="*/ 156371 w 278339"/>
                <a:gd name="connsiteY34" fmla="*/ 78539 h 124758"/>
                <a:gd name="connsiteX35" fmla="*/ 106363 w 278339"/>
                <a:gd name="connsiteY35" fmla="*/ 31931 h 124758"/>
                <a:gd name="connsiteX36" fmla="*/ 138282 w 278339"/>
                <a:gd name="connsiteY36" fmla="*/ -1384 h 124758"/>
                <a:gd name="connsiteX37" fmla="*/ 182253 w 278339"/>
                <a:gd name="connsiteY37" fmla="*/ 18639 h 124758"/>
                <a:gd name="connsiteX38" fmla="*/ 179242 w 278339"/>
                <a:gd name="connsiteY38" fmla="*/ 21649 h 124758"/>
                <a:gd name="connsiteX39" fmla="*/ 176406 w 278339"/>
                <a:gd name="connsiteY39" fmla="*/ 19878 h 124758"/>
                <a:gd name="connsiteX40" fmla="*/ 138640 w 278339"/>
                <a:gd name="connsiteY40" fmla="*/ 3579 h 124758"/>
                <a:gd name="connsiteX41" fmla="*/ 120908 w 278339"/>
                <a:gd name="connsiteY41" fmla="*/ 25016 h 124758"/>
                <a:gd name="connsiteX42" fmla="*/ 123037 w 278339"/>
                <a:gd name="connsiteY42" fmla="*/ 40792 h 124758"/>
                <a:gd name="connsiteX43" fmla="*/ 134207 w 278339"/>
                <a:gd name="connsiteY43" fmla="*/ 40792 h 124758"/>
                <a:gd name="connsiteX44" fmla="*/ 124451 w 278339"/>
                <a:gd name="connsiteY44" fmla="*/ 45754 h 124758"/>
                <a:gd name="connsiteX45" fmla="*/ 156371 w 278339"/>
                <a:gd name="connsiteY45" fmla="*/ 73576 h 124758"/>
                <a:gd name="connsiteX46" fmla="*/ 170734 w 278339"/>
                <a:gd name="connsiteY46" fmla="*/ 62944 h 124758"/>
                <a:gd name="connsiteX47" fmla="*/ 133142 w 278339"/>
                <a:gd name="connsiteY47" fmla="*/ 45754 h 124758"/>
                <a:gd name="connsiteX48" fmla="*/ 124451 w 278339"/>
                <a:gd name="connsiteY48" fmla="*/ 45754 h 124758"/>
                <a:gd name="connsiteX49" fmla="*/ 268234 w 278339"/>
                <a:gd name="connsiteY49" fmla="*/ 68263 h 124758"/>
                <a:gd name="connsiteX50" fmla="*/ 259194 w 278339"/>
                <a:gd name="connsiteY50" fmla="*/ 58339 h 124758"/>
                <a:gd name="connsiteX51" fmla="*/ 266106 w 278339"/>
                <a:gd name="connsiteY51" fmla="*/ 51781 h 124758"/>
                <a:gd name="connsiteX52" fmla="*/ 276219 w 278339"/>
                <a:gd name="connsiteY52" fmla="*/ 63120 h 124758"/>
                <a:gd name="connsiteX53" fmla="*/ 252806 w 278339"/>
                <a:gd name="connsiteY53" fmla="*/ 78539 h 124758"/>
                <a:gd name="connsiteX54" fmla="*/ 201567 w 278339"/>
                <a:gd name="connsiteY54" fmla="*/ 29447 h 124758"/>
                <a:gd name="connsiteX55" fmla="*/ 234369 w 278339"/>
                <a:gd name="connsiteY55" fmla="*/ -1384 h 124758"/>
                <a:gd name="connsiteX56" fmla="*/ 278339 w 278339"/>
                <a:gd name="connsiteY56" fmla="*/ 18639 h 124758"/>
                <a:gd name="connsiteX57" fmla="*/ 275329 w 278339"/>
                <a:gd name="connsiteY57" fmla="*/ 21649 h 124758"/>
                <a:gd name="connsiteX58" fmla="*/ 272492 w 278339"/>
                <a:gd name="connsiteY58" fmla="*/ 19878 h 124758"/>
                <a:gd name="connsiteX59" fmla="*/ 234726 w 278339"/>
                <a:gd name="connsiteY59" fmla="*/ 3579 h 124758"/>
                <a:gd name="connsiteX60" fmla="*/ 216280 w 278339"/>
                <a:gd name="connsiteY60" fmla="*/ 23245 h 124758"/>
                <a:gd name="connsiteX61" fmla="*/ 227989 w 278339"/>
                <a:gd name="connsiteY61" fmla="*/ 59936 h 124758"/>
                <a:gd name="connsiteX62" fmla="*/ 252806 w 278339"/>
                <a:gd name="connsiteY62" fmla="*/ 73576 h 124758"/>
                <a:gd name="connsiteX63" fmla="*/ 268234 w 278339"/>
                <a:gd name="connsiteY63" fmla="*/ 68263 h 124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278339" h="124758">
                  <a:moveTo>
                    <a:pt x="90429" y="118055"/>
                  </a:moveTo>
                  <a:cubicBezTo>
                    <a:pt x="90603" y="118412"/>
                    <a:pt x="91135" y="120715"/>
                    <a:pt x="91135" y="120898"/>
                  </a:cubicBezTo>
                  <a:cubicBezTo>
                    <a:pt x="91135" y="121778"/>
                    <a:pt x="90429" y="123374"/>
                    <a:pt x="88299" y="123374"/>
                  </a:cubicBezTo>
                  <a:cubicBezTo>
                    <a:pt x="84748" y="123374"/>
                    <a:pt x="70035" y="121961"/>
                    <a:pt x="65603" y="121605"/>
                  </a:cubicBezTo>
                  <a:cubicBezTo>
                    <a:pt x="64181" y="121429"/>
                    <a:pt x="61702" y="121246"/>
                    <a:pt x="61702" y="117531"/>
                  </a:cubicBezTo>
                  <a:cubicBezTo>
                    <a:pt x="61702" y="115045"/>
                    <a:pt x="64181" y="115045"/>
                    <a:pt x="66310" y="115045"/>
                  </a:cubicBezTo>
                  <a:cubicBezTo>
                    <a:pt x="74826" y="115045"/>
                    <a:pt x="74826" y="113808"/>
                    <a:pt x="74826" y="112385"/>
                  </a:cubicBezTo>
                  <a:cubicBezTo>
                    <a:pt x="74826" y="111146"/>
                    <a:pt x="74469" y="110083"/>
                    <a:pt x="74111" y="108487"/>
                  </a:cubicBezTo>
                  <a:lnTo>
                    <a:pt x="64006" y="68082"/>
                  </a:lnTo>
                  <a:cubicBezTo>
                    <a:pt x="60280" y="73933"/>
                    <a:pt x="54251" y="78539"/>
                    <a:pt x="45743" y="78539"/>
                  </a:cubicBezTo>
                  <a:cubicBezTo>
                    <a:pt x="23046" y="78539"/>
                    <a:pt x="0" y="53551"/>
                    <a:pt x="0" y="28032"/>
                  </a:cubicBezTo>
                  <a:cubicBezTo>
                    <a:pt x="0" y="10844"/>
                    <a:pt x="11519" y="-1384"/>
                    <a:pt x="26772" y="-1384"/>
                  </a:cubicBezTo>
                  <a:cubicBezTo>
                    <a:pt x="36345" y="-1384"/>
                    <a:pt x="44853" y="4110"/>
                    <a:pt x="51947" y="11017"/>
                  </a:cubicBezTo>
                  <a:cubicBezTo>
                    <a:pt x="55315" y="387"/>
                    <a:pt x="65603" y="-1384"/>
                    <a:pt x="70210" y="-1384"/>
                  </a:cubicBezTo>
                  <a:cubicBezTo>
                    <a:pt x="76598" y="-1384"/>
                    <a:pt x="81031" y="2515"/>
                    <a:pt x="84224" y="8009"/>
                  </a:cubicBezTo>
                  <a:cubicBezTo>
                    <a:pt x="88124" y="14916"/>
                    <a:pt x="90429" y="25016"/>
                    <a:pt x="90429" y="25731"/>
                  </a:cubicBezTo>
                  <a:cubicBezTo>
                    <a:pt x="90429" y="28032"/>
                    <a:pt x="88124" y="28032"/>
                    <a:pt x="87592" y="28032"/>
                  </a:cubicBezTo>
                  <a:cubicBezTo>
                    <a:pt x="85106" y="28032"/>
                    <a:pt x="84931" y="27327"/>
                    <a:pt x="83692" y="22538"/>
                  </a:cubicBezTo>
                  <a:cubicBezTo>
                    <a:pt x="81563" y="14035"/>
                    <a:pt x="78194" y="3579"/>
                    <a:pt x="70743" y="3579"/>
                  </a:cubicBezTo>
                  <a:cubicBezTo>
                    <a:pt x="66135" y="3579"/>
                    <a:pt x="64895" y="7477"/>
                    <a:pt x="64895" y="12257"/>
                  </a:cubicBezTo>
                  <a:cubicBezTo>
                    <a:pt x="64895" y="15631"/>
                    <a:pt x="65245" y="17219"/>
                    <a:pt x="65778" y="19530"/>
                  </a:cubicBezTo>
                  <a:lnTo>
                    <a:pt x="90429" y="118055"/>
                  </a:lnTo>
                  <a:close/>
                  <a:moveTo>
                    <a:pt x="52662" y="22538"/>
                  </a:moveTo>
                  <a:cubicBezTo>
                    <a:pt x="51414" y="17576"/>
                    <a:pt x="47514" y="14035"/>
                    <a:pt x="43613" y="10669"/>
                  </a:cubicBezTo>
                  <a:cubicBezTo>
                    <a:pt x="42016" y="9247"/>
                    <a:pt x="34930" y="3579"/>
                    <a:pt x="27304" y="3579"/>
                  </a:cubicBezTo>
                  <a:cubicBezTo>
                    <a:pt x="20742" y="3579"/>
                    <a:pt x="14355" y="8183"/>
                    <a:pt x="14355" y="20769"/>
                  </a:cubicBezTo>
                  <a:cubicBezTo>
                    <a:pt x="14355" y="30160"/>
                    <a:pt x="19503" y="49653"/>
                    <a:pt x="23578" y="56743"/>
                  </a:cubicBezTo>
                  <a:cubicBezTo>
                    <a:pt x="31736" y="70917"/>
                    <a:pt x="40777" y="73576"/>
                    <a:pt x="45743" y="73576"/>
                  </a:cubicBezTo>
                  <a:cubicBezTo>
                    <a:pt x="58151" y="73576"/>
                    <a:pt x="61528" y="60110"/>
                    <a:pt x="61528" y="58157"/>
                  </a:cubicBezTo>
                  <a:cubicBezTo>
                    <a:pt x="61528" y="57450"/>
                    <a:pt x="61170" y="56211"/>
                    <a:pt x="60995" y="55679"/>
                  </a:cubicBezTo>
                  <a:lnTo>
                    <a:pt x="52662" y="22538"/>
                  </a:lnTo>
                  <a:close/>
                  <a:moveTo>
                    <a:pt x="134207" y="40792"/>
                  </a:moveTo>
                  <a:cubicBezTo>
                    <a:pt x="139172" y="40792"/>
                    <a:pt x="153177" y="41150"/>
                    <a:pt x="162750" y="44515"/>
                  </a:cubicBezTo>
                  <a:cubicBezTo>
                    <a:pt x="175873" y="49121"/>
                    <a:pt x="178352" y="57625"/>
                    <a:pt x="178352" y="62944"/>
                  </a:cubicBezTo>
                  <a:cubicBezTo>
                    <a:pt x="178352" y="72694"/>
                    <a:pt x="168605" y="78539"/>
                    <a:pt x="156371" y="78539"/>
                  </a:cubicBezTo>
                  <a:cubicBezTo>
                    <a:pt x="135088" y="78539"/>
                    <a:pt x="106363" y="62237"/>
                    <a:pt x="106363" y="31931"/>
                  </a:cubicBezTo>
                  <a:cubicBezTo>
                    <a:pt x="106363" y="14035"/>
                    <a:pt x="117540" y="-1384"/>
                    <a:pt x="138282" y="-1384"/>
                  </a:cubicBezTo>
                  <a:cubicBezTo>
                    <a:pt x="168247" y="-1384"/>
                    <a:pt x="182253" y="16155"/>
                    <a:pt x="182253" y="18639"/>
                  </a:cubicBezTo>
                  <a:cubicBezTo>
                    <a:pt x="182253" y="19703"/>
                    <a:pt x="180664" y="21649"/>
                    <a:pt x="179242" y="21649"/>
                  </a:cubicBezTo>
                  <a:cubicBezTo>
                    <a:pt x="178178" y="21649"/>
                    <a:pt x="177820" y="21301"/>
                    <a:pt x="176406" y="19878"/>
                  </a:cubicBezTo>
                  <a:cubicBezTo>
                    <a:pt x="162575" y="3579"/>
                    <a:pt x="141825" y="3579"/>
                    <a:pt x="138640" y="3579"/>
                  </a:cubicBezTo>
                  <a:cubicBezTo>
                    <a:pt x="127994" y="3579"/>
                    <a:pt x="120908" y="10669"/>
                    <a:pt x="120908" y="25016"/>
                  </a:cubicBezTo>
                  <a:cubicBezTo>
                    <a:pt x="120908" y="27500"/>
                    <a:pt x="120908" y="31042"/>
                    <a:pt x="123037" y="40792"/>
                  </a:cubicBezTo>
                  <a:lnTo>
                    <a:pt x="134207" y="40792"/>
                  </a:lnTo>
                  <a:close/>
                  <a:moveTo>
                    <a:pt x="124451" y="45754"/>
                  </a:moveTo>
                  <a:cubicBezTo>
                    <a:pt x="131720" y="71447"/>
                    <a:pt x="151405" y="73576"/>
                    <a:pt x="156371" y="73576"/>
                  </a:cubicBezTo>
                  <a:cubicBezTo>
                    <a:pt x="164172" y="73576"/>
                    <a:pt x="170734" y="69678"/>
                    <a:pt x="170734" y="62944"/>
                  </a:cubicBezTo>
                  <a:cubicBezTo>
                    <a:pt x="170734" y="45754"/>
                    <a:pt x="140769" y="45754"/>
                    <a:pt x="133142" y="45754"/>
                  </a:cubicBezTo>
                  <a:lnTo>
                    <a:pt x="124451" y="45754"/>
                  </a:lnTo>
                  <a:close/>
                  <a:moveTo>
                    <a:pt x="268234" y="68263"/>
                  </a:moveTo>
                  <a:cubicBezTo>
                    <a:pt x="261856" y="67200"/>
                    <a:pt x="259194" y="62237"/>
                    <a:pt x="259194" y="58339"/>
                  </a:cubicBezTo>
                  <a:cubicBezTo>
                    <a:pt x="259194" y="53551"/>
                    <a:pt x="262921" y="51781"/>
                    <a:pt x="266106" y="51781"/>
                  </a:cubicBezTo>
                  <a:cubicBezTo>
                    <a:pt x="270006" y="51781"/>
                    <a:pt x="276219" y="54615"/>
                    <a:pt x="276219" y="63120"/>
                  </a:cubicBezTo>
                  <a:cubicBezTo>
                    <a:pt x="276219" y="75172"/>
                    <a:pt x="262387" y="78539"/>
                    <a:pt x="252806" y="78539"/>
                  </a:cubicBezTo>
                  <a:cubicBezTo>
                    <a:pt x="226210" y="78539"/>
                    <a:pt x="201567" y="54083"/>
                    <a:pt x="201567" y="29447"/>
                  </a:cubicBezTo>
                  <a:cubicBezTo>
                    <a:pt x="201567" y="14209"/>
                    <a:pt x="212204" y="-1384"/>
                    <a:pt x="234369" y="-1384"/>
                  </a:cubicBezTo>
                  <a:cubicBezTo>
                    <a:pt x="264335" y="-1384"/>
                    <a:pt x="278339" y="16155"/>
                    <a:pt x="278339" y="18639"/>
                  </a:cubicBezTo>
                  <a:cubicBezTo>
                    <a:pt x="278339" y="19703"/>
                    <a:pt x="276750" y="21649"/>
                    <a:pt x="275329" y="21649"/>
                  </a:cubicBezTo>
                  <a:cubicBezTo>
                    <a:pt x="274264" y="21649"/>
                    <a:pt x="273906" y="21301"/>
                    <a:pt x="272492" y="19878"/>
                  </a:cubicBezTo>
                  <a:cubicBezTo>
                    <a:pt x="258663" y="3579"/>
                    <a:pt x="237912" y="3579"/>
                    <a:pt x="234726" y="3579"/>
                  </a:cubicBezTo>
                  <a:cubicBezTo>
                    <a:pt x="221960" y="3579"/>
                    <a:pt x="216280" y="12257"/>
                    <a:pt x="216280" y="23245"/>
                  </a:cubicBezTo>
                  <a:cubicBezTo>
                    <a:pt x="216280" y="28391"/>
                    <a:pt x="218766" y="47701"/>
                    <a:pt x="227989" y="59936"/>
                  </a:cubicBezTo>
                  <a:cubicBezTo>
                    <a:pt x="234726" y="68614"/>
                    <a:pt x="243942" y="73576"/>
                    <a:pt x="252806" y="73576"/>
                  </a:cubicBezTo>
                  <a:cubicBezTo>
                    <a:pt x="255295" y="73576"/>
                    <a:pt x="263801" y="73226"/>
                    <a:pt x="268234" y="68263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829" name="任意多边形: 形状 828">
              <a:extLst>
                <a:ext uri="{FF2B5EF4-FFF2-40B4-BE49-F238E27FC236}">
                  <a16:creationId xmlns:a16="http://schemas.microsoft.com/office/drawing/2014/main" id="{D7C69C7A-B890-91A9-0877-0C2ADE815CB7}"/>
                </a:ext>
              </a:extLst>
            </p:cNvPr>
            <p:cNvSpPr/>
            <p:nvPr>
              <p:custDataLst>
                <p:tags r:id="rId141"/>
              </p:custDataLst>
            </p:nvPr>
          </p:nvSpPr>
          <p:spPr>
            <a:xfrm flipV="1">
              <a:off x="10333920" y="-12849367"/>
              <a:ext cx="73762" cy="13649"/>
            </a:xfrm>
            <a:custGeom>
              <a:avLst/>
              <a:gdLst>
                <a:gd name="connsiteX0" fmla="*/ 73762 w 73762"/>
                <a:gd name="connsiteY0" fmla="*/ 5363 h 13649"/>
                <a:gd name="connsiteX1" fmla="*/ 64896 w 73762"/>
                <a:gd name="connsiteY1" fmla="*/ 12272 h 13649"/>
                <a:gd name="connsiteX2" fmla="*/ 8866 w 73762"/>
                <a:gd name="connsiteY2" fmla="*/ 12272 h 13649"/>
                <a:gd name="connsiteX3" fmla="*/ 0 w 73762"/>
                <a:gd name="connsiteY3" fmla="*/ 5539 h 13649"/>
                <a:gd name="connsiteX4" fmla="*/ 8866 w 73762"/>
                <a:gd name="connsiteY4" fmla="*/ -1378 h 13649"/>
                <a:gd name="connsiteX5" fmla="*/ 64896 w 73762"/>
                <a:gd name="connsiteY5" fmla="*/ -1378 h 13649"/>
                <a:gd name="connsiteX6" fmla="*/ 73762 w 73762"/>
                <a:gd name="connsiteY6" fmla="*/ 5363 h 13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762" h="13649">
                  <a:moveTo>
                    <a:pt x="73762" y="5363"/>
                  </a:moveTo>
                  <a:cubicBezTo>
                    <a:pt x="73762" y="12272"/>
                    <a:pt x="67025" y="12272"/>
                    <a:pt x="64896" y="12272"/>
                  </a:cubicBezTo>
                  <a:lnTo>
                    <a:pt x="8866" y="12272"/>
                  </a:lnTo>
                  <a:cubicBezTo>
                    <a:pt x="6919" y="12272"/>
                    <a:pt x="0" y="12272"/>
                    <a:pt x="0" y="5539"/>
                  </a:cubicBezTo>
                  <a:cubicBezTo>
                    <a:pt x="0" y="-1378"/>
                    <a:pt x="6737" y="-1378"/>
                    <a:pt x="8866" y="-1378"/>
                  </a:cubicBezTo>
                  <a:lnTo>
                    <a:pt x="64896" y="-1378"/>
                  </a:lnTo>
                  <a:cubicBezTo>
                    <a:pt x="66851" y="-1378"/>
                    <a:pt x="73762" y="-1378"/>
                    <a:pt x="73762" y="5363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830" name="任意多边形: 形状 829">
              <a:extLst>
                <a:ext uri="{FF2B5EF4-FFF2-40B4-BE49-F238E27FC236}">
                  <a16:creationId xmlns:a16="http://schemas.microsoft.com/office/drawing/2014/main" id="{102DA2D5-A92C-5003-3128-385414FB64BF}"/>
                </a:ext>
              </a:extLst>
            </p:cNvPr>
            <p:cNvSpPr/>
            <p:nvPr>
              <p:custDataLst>
                <p:tags r:id="rId142"/>
              </p:custDataLst>
            </p:nvPr>
          </p:nvSpPr>
          <p:spPr>
            <a:xfrm flipV="1">
              <a:off x="10430542" y="-12937443"/>
              <a:ext cx="184211" cy="79922"/>
            </a:xfrm>
            <a:custGeom>
              <a:avLst/>
              <a:gdLst>
                <a:gd name="connsiteX0" fmla="*/ 63832 w 184211"/>
                <a:gd name="connsiteY0" fmla="*/ 67020 h 79922"/>
                <a:gd name="connsiteX1" fmla="*/ 56380 w 184211"/>
                <a:gd name="connsiteY1" fmla="*/ 58691 h 79922"/>
                <a:gd name="connsiteX2" fmla="*/ 62235 w 184211"/>
                <a:gd name="connsiteY2" fmla="*/ 53021 h 79922"/>
                <a:gd name="connsiteX3" fmla="*/ 70743 w 184211"/>
                <a:gd name="connsiteY3" fmla="*/ 63121 h 79922"/>
                <a:gd name="connsiteX4" fmla="*/ 47165 w 184211"/>
                <a:gd name="connsiteY4" fmla="*/ 78541 h 79922"/>
                <a:gd name="connsiteX5" fmla="*/ 14538 w 184211"/>
                <a:gd name="connsiteY5" fmla="*/ 52665 h 79922"/>
                <a:gd name="connsiteX6" fmla="*/ 20743 w 184211"/>
                <a:gd name="connsiteY6" fmla="*/ 39730 h 79922"/>
                <a:gd name="connsiteX7" fmla="*/ 40777 w 184211"/>
                <a:gd name="connsiteY7" fmla="*/ 33355 h 79922"/>
                <a:gd name="connsiteX8" fmla="*/ 55856 w 184211"/>
                <a:gd name="connsiteY8" fmla="*/ 21651 h 79922"/>
                <a:gd name="connsiteX9" fmla="*/ 46458 w 184211"/>
                <a:gd name="connsiteY9" fmla="*/ 7479 h 79922"/>
                <a:gd name="connsiteX10" fmla="*/ 28726 w 184211"/>
                <a:gd name="connsiteY10" fmla="*/ 3580 h 79922"/>
                <a:gd name="connsiteX11" fmla="*/ 7444 w 184211"/>
                <a:gd name="connsiteY11" fmla="*/ 11019 h 79922"/>
                <a:gd name="connsiteX12" fmla="*/ 17199 w 184211"/>
                <a:gd name="connsiteY12" fmla="*/ 21119 h 79922"/>
                <a:gd name="connsiteX13" fmla="*/ 10280 w 184211"/>
                <a:gd name="connsiteY13" fmla="*/ 27677 h 79922"/>
                <a:gd name="connsiteX14" fmla="*/ 0 w 184211"/>
                <a:gd name="connsiteY14" fmla="*/ 15808 h 79922"/>
                <a:gd name="connsiteX15" fmla="*/ 28543 w 184211"/>
                <a:gd name="connsiteY15" fmla="*/ -1382 h 79922"/>
                <a:gd name="connsiteX16" fmla="*/ 67200 w 184211"/>
                <a:gd name="connsiteY16" fmla="*/ 27860 h 79922"/>
                <a:gd name="connsiteX17" fmla="*/ 42732 w 184211"/>
                <a:gd name="connsiteY17" fmla="*/ 48591 h 79922"/>
                <a:gd name="connsiteX18" fmla="*/ 35638 w 184211"/>
                <a:gd name="connsiteY18" fmla="*/ 50011 h 79922"/>
                <a:gd name="connsiteX19" fmla="*/ 25882 w 184211"/>
                <a:gd name="connsiteY19" fmla="*/ 58872 h 79922"/>
                <a:gd name="connsiteX20" fmla="*/ 32977 w 184211"/>
                <a:gd name="connsiteY20" fmla="*/ 70211 h 79922"/>
                <a:gd name="connsiteX21" fmla="*/ 46990 w 184211"/>
                <a:gd name="connsiteY21" fmla="*/ 73578 h 79922"/>
                <a:gd name="connsiteX22" fmla="*/ 63832 w 184211"/>
                <a:gd name="connsiteY22" fmla="*/ 67020 h 79922"/>
                <a:gd name="connsiteX23" fmla="*/ 157790 w 184211"/>
                <a:gd name="connsiteY23" fmla="*/ 68084 h 79922"/>
                <a:gd name="connsiteX24" fmla="*/ 139526 w 184211"/>
                <a:gd name="connsiteY24" fmla="*/ 78541 h 79922"/>
                <a:gd name="connsiteX25" fmla="*/ 93783 w 184211"/>
                <a:gd name="connsiteY25" fmla="*/ 28034 h 79922"/>
                <a:gd name="connsiteX26" fmla="*/ 120555 w 184211"/>
                <a:gd name="connsiteY26" fmla="*/ -1382 h 79922"/>
                <a:gd name="connsiteX27" fmla="*/ 145730 w 184211"/>
                <a:gd name="connsiteY27" fmla="*/ 11019 h 79922"/>
                <a:gd name="connsiteX28" fmla="*/ 163994 w 184211"/>
                <a:gd name="connsiteY28" fmla="*/ -1382 h 79922"/>
                <a:gd name="connsiteX29" fmla="*/ 178008 w 184211"/>
                <a:gd name="connsiteY29" fmla="*/ 8011 h 79922"/>
                <a:gd name="connsiteX30" fmla="*/ 184212 w 184211"/>
                <a:gd name="connsiteY30" fmla="*/ 25733 h 79922"/>
                <a:gd name="connsiteX31" fmla="*/ 181375 w 184211"/>
                <a:gd name="connsiteY31" fmla="*/ 28034 h 79922"/>
                <a:gd name="connsiteX32" fmla="*/ 177475 w 184211"/>
                <a:gd name="connsiteY32" fmla="*/ 22540 h 79922"/>
                <a:gd name="connsiteX33" fmla="*/ 164526 w 184211"/>
                <a:gd name="connsiteY33" fmla="*/ 3580 h 79922"/>
                <a:gd name="connsiteX34" fmla="*/ 158679 w 184211"/>
                <a:gd name="connsiteY34" fmla="*/ 12258 h 79922"/>
                <a:gd name="connsiteX35" fmla="*/ 161333 w 184211"/>
                <a:gd name="connsiteY35" fmla="*/ 26265 h 79922"/>
                <a:gd name="connsiteX36" fmla="*/ 165233 w 184211"/>
                <a:gd name="connsiteY36" fmla="*/ 42216 h 79922"/>
                <a:gd name="connsiteX37" fmla="*/ 168784 w 184211"/>
                <a:gd name="connsiteY37" fmla="*/ 55681 h 79922"/>
                <a:gd name="connsiteX38" fmla="*/ 171977 w 184211"/>
                <a:gd name="connsiteY38" fmla="*/ 69504 h 79922"/>
                <a:gd name="connsiteX39" fmla="*/ 165948 w 184211"/>
                <a:gd name="connsiteY39" fmla="*/ 75174 h 79922"/>
                <a:gd name="connsiteX40" fmla="*/ 157790 w 184211"/>
                <a:gd name="connsiteY40" fmla="*/ 68084 h 79922"/>
                <a:gd name="connsiteX41" fmla="*/ 146445 w 184211"/>
                <a:gd name="connsiteY41" fmla="*/ 22540 h 79922"/>
                <a:gd name="connsiteX42" fmla="*/ 137397 w 184211"/>
                <a:gd name="connsiteY42" fmla="*/ 10670 h 79922"/>
                <a:gd name="connsiteX43" fmla="*/ 121087 w 184211"/>
                <a:gd name="connsiteY43" fmla="*/ 3580 h 79922"/>
                <a:gd name="connsiteX44" fmla="*/ 108138 w 184211"/>
                <a:gd name="connsiteY44" fmla="*/ 20770 h 79922"/>
                <a:gd name="connsiteX45" fmla="*/ 117361 w 184211"/>
                <a:gd name="connsiteY45" fmla="*/ 56745 h 79922"/>
                <a:gd name="connsiteX46" fmla="*/ 139526 w 184211"/>
                <a:gd name="connsiteY46" fmla="*/ 73578 h 79922"/>
                <a:gd name="connsiteX47" fmla="*/ 155311 w 184211"/>
                <a:gd name="connsiteY47" fmla="*/ 58159 h 79922"/>
                <a:gd name="connsiteX48" fmla="*/ 154779 w 184211"/>
                <a:gd name="connsiteY48" fmla="*/ 55681 h 79922"/>
                <a:gd name="connsiteX49" fmla="*/ 146445 w 184211"/>
                <a:gd name="connsiteY49" fmla="*/ 22540 h 79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84211" h="79922">
                  <a:moveTo>
                    <a:pt x="63832" y="67020"/>
                  </a:moveTo>
                  <a:cubicBezTo>
                    <a:pt x="59224" y="65955"/>
                    <a:pt x="56380" y="62239"/>
                    <a:pt x="56380" y="58691"/>
                  </a:cubicBezTo>
                  <a:cubicBezTo>
                    <a:pt x="56380" y="54617"/>
                    <a:pt x="59931" y="53021"/>
                    <a:pt x="62235" y="53021"/>
                  </a:cubicBezTo>
                  <a:cubicBezTo>
                    <a:pt x="64006" y="53021"/>
                    <a:pt x="70743" y="54085"/>
                    <a:pt x="70743" y="63121"/>
                  </a:cubicBezTo>
                  <a:cubicBezTo>
                    <a:pt x="70743" y="74642"/>
                    <a:pt x="57977" y="78541"/>
                    <a:pt x="47165" y="78541"/>
                  </a:cubicBezTo>
                  <a:cubicBezTo>
                    <a:pt x="19503" y="78541"/>
                    <a:pt x="14538" y="58159"/>
                    <a:pt x="14538" y="52665"/>
                  </a:cubicBezTo>
                  <a:cubicBezTo>
                    <a:pt x="14538" y="46114"/>
                    <a:pt x="18264" y="41857"/>
                    <a:pt x="20743" y="39730"/>
                  </a:cubicBezTo>
                  <a:cubicBezTo>
                    <a:pt x="25350" y="36189"/>
                    <a:pt x="28543" y="35475"/>
                    <a:pt x="40777" y="33355"/>
                  </a:cubicBezTo>
                  <a:cubicBezTo>
                    <a:pt x="44504" y="32640"/>
                    <a:pt x="55856" y="30512"/>
                    <a:pt x="55856" y="21651"/>
                  </a:cubicBezTo>
                  <a:cubicBezTo>
                    <a:pt x="55856" y="18641"/>
                    <a:pt x="53902" y="11909"/>
                    <a:pt x="46458" y="7479"/>
                  </a:cubicBezTo>
                  <a:cubicBezTo>
                    <a:pt x="39539" y="3580"/>
                    <a:pt x="30847" y="3580"/>
                    <a:pt x="28726" y="3580"/>
                  </a:cubicBezTo>
                  <a:cubicBezTo>
                    <a:pt x="21632" y="3580"/>
                    <a:pt x="11527" y="5176"/>
                    <a:pt x="7444" y="11019"/>
                  </a:cubicBezTo>
                  <a:cubicBezTo>
                    <a:pt x="13299" y="11726"/>
                    <a:pt x="17199" y="16157"/>
                    <a:pt x="17199" y="21119"/>
                  </a:cubicBezTo>
                  <a:cubicBezTo>
                    <a:pt x="17199" y="25550"/>
                    <a:pt x="14005" y="27677"/>
                    <a:pt x="10280" y="27677"/>
                  </a:cubicBezTo>
                  <a:cubicBezTo>
                    <a:pt x="5140" y="27677"/>
                    <a:pt x="0" y="23604"/>
                    <a:pt x="0" y="15808"/>
                  </a:cubicBezTo>
                  <a:cubicBezTo>
                    <a:pt x="0" y="5176"/>
                    <a:pt x="11344" y="-1382"/>
                    <a:pt x="28543" y="-1382"/>
                  </a:cubicBezTo>
                  <a:cubicBezTo>
                    <a:pt x="61170" y="-1382"/>
                    <a:pt x="67200" y="20944"/>
                    <a:pt x="67200" y="27860"/>
                  </a:cubicBezTo>
                  <a:cubicBezTo>
                    <a:pt x="67200" y="44160"/>
                    <a:pt x="49293" y="47352"/>
                    <a:pt x="42732" y="48591"/>
                  </a:cubicBezTo>
                  <a:cubicBezTo>
                    <a:pt x="41135" y="48948"/>
                    <a:pt x="36702" y="49655"/>
                    <a:pt x="35638" y="50011"/>
                  </a:cubicBezTo>
                  <a:cubicBezTo>
                    <a:pt x="29076" y="51250"/>
                    <a:pt x="25882" y="54975"/>
                    <a:pt x="25882" y="58872"/>
                  </a:cubicBezTo>
                  <a:cubicBezTo>
                    <a:pt x="25882" y="62946"/>
                    <a:pt x="29076" y="67733"/>
                    <a:pt x="32977" y="70211"/>
                  </a:cubicBezTo>
                  <a:cubicBezTo>
                    <a:pt x="37767" y="73228"/>
                    <a:pt x="43971" y="73578"/>
                    <a:pt x="46990" y="73578"/>
                  </a:cubicBezTo>
                  <a:cubicBezTo>
                    <a:pt x="50708" y="73578"/>
                    <a:pt x="59931" y="73046"/>
                    <a:pt x="63832" y="67020"/>
                  </a:cubicBezTo>
                  <a:close/>
                  <a:moveTo>
                    <a:pt x="157790" y="68084"/>
                  </a:moveTo>
                  <a:cubicBezTo>
                    <a:pt x="154063" y="73935"/>
                    <a:pt x="148034" y="78541"/>
                    <a:pt x="139526" y="78541"/>
                  </a:cubicBezTo>
                  <a:cubicBezTo>
                    <a:pt x="116829" y="78541"/>
                    <a:pt x="93783" y="53553"/>
                    <a:pt x="93783" y="28034"/>
                  </a:cubicBezTo>
                  <a:cubicBezTo>
                    <a:pt x="93783" y="10846"/>
                    <a:pt x="105302" y="-1382"/>
                    <a:pt x="120555" y="-1382"/>
                  </a:cubicBezTo>
                  <a:cubicBezTo>
                    <a:pt x="130128" y="-1382"/>
                    <a:pt x="138636" y="4112"/>
                    <a:pt x="145730" y="11019"/>
                  </a:cubicBezTo>
                  <a:cubicBezTo>
                    <a:pt x="149098" y="389"/>
                    <a:pt x="159386" y="-1382"/>
                    <a:pt x="163994" y="-1382"/>
                  </a:cubicBezTo>
                  <a:cubicBezTo>
                    <a:pt x="170381" y="-1382"/>
                    <a:pt x="174814" y="2516"/>
                    <a:pt x="178008" y="8011"/>
                  </a:cubicBezTo>
                  <a:cubicBezTo>
                    <a:pt x="181908" y="14918"/>
                    <a:pt x="184212" y="25018"/>
                    <a:pt x="184212" y="25733"/>
                  </a:cubicBezTo>
                  <a:cubicBezTo>
                    <a:pt x="184212" y="28034"/>
                    <a:pt x="181908" y="28034"/>
                    <a:pt x="181375" y="28034"/>
                  </a:cubicBezTo>
                  <a:cubicBezTo>
                    <a:pt x="178889" y="28034"/>
                    <a:pt x="178714" y="27328"/>
                    <a:pt x="177475" y="22540"/>
                  </a:cubicBezTo>
                  <a:cubicBezTo>
                    <a:pt x="175346" y="14037"/>
                    <a:pt x="171977" y="3580"/>
                    <a:pt x="164526" y="3580"/>
                  </a:cubicBezTo>
                  <a:cubicBezTo>
                    <a:pt x="159918" y="3580"/>
                    <a:pt x="158679" y="7479"/>
                    <a:pt x="158679" y="12258"/>
                  </a:cubicBezTo>
                  <a:cubicBezTo>
                    <a:pt x="158679" y="15276"/>
                    <a:pt x="160093" y="21651"/>
                    <a:pt x="161333" y="26265"/>
                  </a:cubicBezTo>
                  <a:cubicBezTo>
                    <a:pt x="162579" y="31044"/>
                    <a:pt x="164351" y="38309"/>
                    <a:pt x="165233" y="42216"/>
                  </a:cubicBezTo>
                  <a:lnTo>
                    <a:pt x="168784" y="55681"/>
                  </a:lnTo>
                  <a:cubicBezTo>
                    <a:pt x="169849" y="60287"/>
                    <a:pt x="171977" y="68616"/>
                    <a:pt x="171977" y="69504"/>
                  </a:cubicBezTo>
                  <a:cubicBezTo>
                    <a:pt x="171977" y="73403"/>
                    <a:pt x="168784" y="75174"/>
                    <a:pt x="165948" y="75174"/>
                  </a:cubicBezTo>
                  <a:cubicBezTo>
                    <a:pt x="162929" y="75174"/>
                    <a:pt x="158854" y="73046"/>
                    <a:pt x="157790" y="68084"/>
                  </a:cubicBezTo>
                  <a:close/>
                  <a:moveTo>
                    <a:pt x="146445" y="22540"/>
                  </a:moveTo>
                  <a:cubicBezTo>
                    <a:pt x="145198" y="17577"/>
                    <a:pt x="141297" y="14037"/>
                    <a:pt x="137397" y="10670"/>
                  </a:cubicBezTo>
                  <a:cubicBezTo>
                    <a:pt x="135800" y="9248"/>
                    <a:pt x="128713" y="3580"/>
                    <a:pt x="121087" y="3580"/>
                  </a:cubicBezTo>
                  <a:cubicBezTo>
                    <a:pt x="114526" y="3580"/>
                    <a:pt x="108138" y="8184"/>
                    <a:pt x="108138" y="20770"/>
                  </a:cubicBezTo>
                  <a:cubicBezTo>
                    <a:pt x="108138" y="30162"/>
                    <a:pt x="113286" y="49655"/>
                    <a:pt x="117361" y="56745"/>
                  </a:cubicBezTo>
                  <a:cubicBezTo>
                    <a:pt x="125520" y="70919"/>
                    <a:pt x="134561" y="73578"/>
                    <a:pt x="139526" y="73578"/>
                  </a:cubicBezTo>
                  <a:cubicBezTo>
                    <a:pt x="151935" y="73578"/>
                    <a:pt x="155311" y="60111"/>
                    <a:pt x="155311" y="58159"/>
                  </a:cubicBezTo>
                  <a:cubicBezTo>
                    <a:pt x="155311" y="57452"/>
                    <a:pt x="154953" y="56213"/>
                    <a:pt x="154779" y="55681"/>
                  </a:cubicBezTo>
                  <a:lnTo>
                    <a:pt x="146445" y="22540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831" name="任意多边形: 形状 830">
              <a:extLst>
                <a:ext uri="{FF2B5EF4-FFF2-40B4-BE49-F238E27FC236}">
                  <a16:creationId xmlns:a16="http://schemas.microsoft.com/office/drawing/2014/main" id="{FF8F330F-4DC2-F2C6-D439-1A63FDAAD763}"/>
                </a:ext>
              </a:extLst>
            </p:cNvPr>
            <p:cNvSpPr/>
            <p:nvPr>
              <p:custDataLst>
                <p:tags r:id="rId143"/>
              </p:custDataLst>
            </p:nvPr>
          </p:nvSpPr>
          <p:spPr>
            <a:xfrm flipV="1">
              <a:off x="10040108" y="-12795477"/>
              <a:ext cx="53726" cy="119265"/>
            </a:xfrm>
            <a:custGeom>
              <a:avLst/>
              <a:gdLst>
                <a:gd name="connsiteX0" fmla="*/ 49119 w 53726"/>
                <a:gd name="connsiteY0" fmla="*/ 111162 h 119265"/>
                <a:gd name="connsiteX1" fmla="*/ 42024 w 53726"/>
                <a:gd name="connsiteY1" fmla="*/ 117896 h 119265"/>
                <a:gd name="connsiteX2" fmla="*/ 32094 w 53726"/>
                <a:gd name="connsiteY2" fmla="*/ 108154 h 119265"/>
                <a:gd name="connsiteX3" fmla="*/ 39188 w 53726"/>
                <a:gd name="connsiteY3" fmla="*/ 101413 h 119265"/>
                <a:gd name="connsiteX4" fmla="*/ 49119 w 53726"/>
                <a:gd name="connsiteY4" fmla="*/ 111162 h 119265"/>
                <a:gd name="connsiteX5" fmla="*/ 12941 w 53726"/>
                <a:gd name="connsiteY5" fmla="*/ 21132 h 119265"/>
                <a:gd name="connsiteX6" fmla="*/ 11352 w 53726"/>
                <a:gd name="connsiteY6" fmla="*/ 13693 h 119265"/>
                <a:gd name="connsiteX7" fmla="*/ 28193 w 53726"/>
                <a:gd name="connsiteY7" fmla="*/ -1369 h 119265"/>
                <a:gd name="connsiteX8" fmla="*/ 53726 w 53726"/>
                <a:gd name="connsiteY8" fmla="*/ 25745 h 119265"/>
                <a:gd name="connsiteX9" fmla="*/ 50890 w 53726"/>
                <a:gd name="connsiteY9" fmla="*/ 28048 h 119265"/>
                <a:gd name="connsiteX10" fmla="*/ 47522 w 53726"/>
                <a:gd name="connsiteY10" fmla="*/ 25031 h 119265"/>
                <a:gd name="connsiteX11" fmla="*/ 28725 w 53726"/>
                <a:gd name="connsiteY11" fmla="*/ 3593 h 119265"/>
                <a:gd name="connsiteX12" fmla="*/ 24293 w 53726"/>
                <a:gd name="connsiteY12" fmla="*/ 9794 h 119265"/>
                <a:gd name="connsiteX13" fmla="*/ 27129 w 53726"/>
                <a:gd name="connsiteY13" fmla="*/ 21132 h 119265"/>
                <a:gd name="connsiteX14" fmla="*/ 32801 w 53726"/>
                <a:gd name="connsiteY14" fmla="*/ 35314 h 119265"/>
                <a:gd name="connsiteX15" fmla="*/ 41492 w 53726"/>
                <a:gd name="connsiteY15" fmla="*/ 57823 h 119265"/>
                <a:gd name="connsiteX16" fmla="*/ 42556 w 53726"/>
                <a:gd name="connsiteY16" fmla="*/ 63492 h 119265"/>
                <a:gd name="connsiteX17" fmla="*/ 25707 w 53726"/>
                <a:gd name="connsiteY17" fmla="*/ 78553 h 119265"/>
                <a:gd name="connsiteX18" fmla="*/ 0 w 53726"/>
                <a:gd name="connsiteY18" fmla="*/ 51438 h 119265"/>
                <a:gd name="connsiteX19" fmla="*/ 3011 w 53726"/>
                <a:gd name="connsiteY19" fmla="*/ 49137 h 119265"/>
                <a:gd name="connsiteX20" fmla="*/ 6204 w 53726"/>
                <a:gd name="connsiteY20" fmla="*/ 51970 h 119265"/>
                <a:gd name="connsiteX21" fmla="*/ 25175 w 53726"/>
                <a:gd name="connsiteY21" fmla="*/ 73591 h 119265"/>
                <a:gd name="connsiteX22" fmla="*/ 29608 w 53726"/>
                <a:gd name="connsiteY22" fmla="*/ 67391 h 119265"/>
                <a:gd name="connsiteX23" fmla="*/ 24118 w 53726"/>
                <a:gd name="connsiteY23" fmla="*/ 49669 h 119265"/>
                <a:gd name="connsiteX24" fmla="*/ 12941 w 53726"/>
                <a:gd name="connsiteY24" fmla="*/ 21132 h 119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3726" h="119265">
                  <a:moveTo>
                    <a:pt x="49119" y="111162"/>
                  </a:moveTo>
                  <a:cubicBezTo>
                    <a:pt x="49119" y="113997"/>
                    <a:pt x="46989" y="117896"/>
                    <a:pt x="42024" y="117896"/>
                  </a:cubicBezTo>
                  <a:cubicBezTo>
                    <a:pt x="37234" y="117896"/>
                    <a:pt x="32094" y="113290"/>
                    <a:pt x="32094" y="108154"/>
                  </a:cubicBezTo>
                  <a:cubicBezTo>
                    <a:pt x="32094" y="105136"/>
                    <a:pt x="34398" y="101413"/>
                    <a:pt x="39188" y="101413"/>
                  </a:cubicBezTo>
                  <a:cubicBezTo>
                    <a:pt x="44328" y="101413"/>
                    <a:pt x="49119" y="106375"/>
                    <a:pt x="49119" y="111162"/>
                  </a:cubicBezTo>
                  <a:close/>
                  <a:moveTo>
                    <a:pt x="12941" y="21132"/>
                  </a:moveTo>
                  <a:cubicBezTo>
                    <a:pt x="12234" y="18831"/>
                    <a:pt x="11352" y="16702"/>
                    <a:pt x="11352" y="13693"/>
                  </a:cubicBezTo>
                  <a:cubicBezTo>
                    <a:pt x="11352" y="5364"/>
                    <a:pt x="18438" y="-1369"/>
                    <a:pt x="28193" y="-1369"/>
                  </a:cubicBezTo>
                  <a:cubicBezTo>
                    <a:pt x="45925" y="-1369"/>
                    <a:pt x="53726" y="23086"/>
                    <a:pt x="53726" y="25745"/>
                  </a:cubicBezTo>
                  <a:cubicBezTo>
                    <a:pt x="53726" y="28048"/>
                    <a:pt x="51422" y="28048"/>
                    <a:pt x="50890" y="28048"/>
                  </a:cubicBezTo>
                  <a:cubicBezTo>
                    <a:pt x="48404" y="28048"/>
                    <a:pt x="48229" y="26985"/>
                    <a:pt x="47522" y="25031"/>
                  </a:cubicBezTo>
                  <a:cubicBezTo>
                    <a:pt x="43438" y="10858"/>
                    <a:pt x="35637" y="3593"/>
                    <a:pt x="28725" y="3593"/>
                  </a:cubicBezTo>
                  <a:cubicBezTo>
                    <a:pt x="25175" y="3593"/>
                    <a:pt x="24293" y="5896"/>
                    <a:pt x="24293" y="9794"/>
                  </a:cubicBezTo>
                  <a:cubicBezTo>
                    <a:pt x="24293" y="13868"/>
                    <a:pt x="25532" y="17233"/>
                    <a:pt x="27129" y="21132"/>
                  </a:cubicBezTo>
                  <a:cubicBezTo>
                    <a:pt x="28901" y="25921"/>
                    <a:pt x="30855" y="30708"/>
                    <a:pt x="32801" y="35314"/>
                  </a:cubicBezTo>
                  <a:cubicBezTo>
                    <a:pt x="34398" y="39569"/>
                    <a:pt x="40785" y="55695"/>
                    <a:pt x="41492" y="57823"/>
                  </a:cubicBezTo>
                  <a:cubicBezTo>
                    <a:pt x="42024" y="59594"/>
                    <a:pt x="42556" y="61721"/>
                    <a:pt x="42556" y="63492"/>
                  </a:cubicBezTo>
                  <a:cubicBezTo>
                    <a:pt x="42556" y="71820"/>
                    <a:pt x="35462" y="78553"/>
                    <a:pt x="25707" y="78553"/>
                  </a:cubicBezTo>
                  <a:cubicBezTo>
                    <a:pt x="8158" y="78553"/>
                    <a:pt x="0" y="54456"/>
                    <a:pt x="0" y="51438"/>
                  </a:cubicBezTo>
                  <a:cubicBezTo>
                    <a:pt x="0" y="49137"/>
                    <a:pt x="2486" y="49137"/>
                    <a:pt x="3011" y="49137"/>
                  </a:cubicBezTo>
                  <a:cubicBezTo>
                    <a:pt x="5497" y="49137"/>
                    <a:pt x="5672" y="50026"/>
                    <a:pt x="6204" y="51970"/>
                  </a:cubicBezTo>
                  <a:cubicBezTo>
                    <a:pt x="10820" y="67216"/>
                    <a:pt x="18621" y="73591"/>
                    <a:pt x="25175" y="73591"/>
                  </a:cubicBezTo>
                  <a:cubicBezTo>
                    <a:pt x="28019" y="73591"/>
                    <a:pt x="29608" y="72178"/>
                    <a:pt x="29608" y="67391"/>
                  </a:cubicBezTo>
                  <a:cubicBezTo>
                    <a:pt x="29608" y="63317"/>
                    <a:pt x="28551" y="60658"/>
                    <a:pt x="24118" y="49669"/>
                  </a:cubicBezTo>
                  <a:lnTo>
                    <a:pt x="12941" y="21132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3008" name="任意多边形: 形状 3007">
              <a:extLst>
                <a:ext uri="{FF2B5EF4-FFF2-40B4-BE49-F238E27FC236}">
                  <a16:creationId xmlns:a16="http://schemas.microsoft.com/office/drawing/2014/main" id="{78985D61-A48E-6792-5796-170E748BF9D9}"/>
                </a:ext>
              </a:extLst>
            </p:cNvPr>
            <p:cNvSpPr/>
            <p:nvPr>
              <p:custDataLst>
                <p:tags r:id="rId144"/>
              </p:custDataLst>
            </p:nvPr>
          </p:nvSpPr>
          <p:spPr>
            <a:xfrm flipV="1">
              <a:off x="10650499" y="-12938357"/>
              <a:ext cx="58747" cy="253090"/>
            </a:xfrm>
            <a:custGeom>
              <a:avLst/>
              <a:gdLst>
                <a:gd name="connsiteX0" fmla="*/ 58747 w 58747"/>
                <a:gd name="connsiteY0" fmla="*/ 125171 h 253090"/>
                <a:gd name="connsiteX1" fmla="*/ 42033 w 58747"/>
                <a:gd name="connsiteY1" fmla="*/ 204132 h 253090"/>
                <a:gd name="connsiteX2" fmla="*/ 2535 w 58747"/>
                <a:gd name="connsiteY2" fmla="*/ 251715 h 253090"/>
                <a:gd name="connsiteX3" fmla="*/ 0 w 58747"/>
                <a:gd name="connsiteY3" fmla="*/ 249183 h 253090"/>
                <a:gd name="connsiteX4" fmla="*/ 4815 w 58747"/>
                <a:gd name="connsiteY4" fmla="*/ 243363 h 253090"/>
                <a:gd name="connsiteX5" fmla="*/ 44058 w 58747"/>
                <a:gd name="connsiteY5" fmla="*/ 125171 h 253090"/>
                <a:gd name="connsiteX6" fmla="*/ 3289 w 58747"/>
                <a:gd name="connsiteY6" fmla="*/ 5462 h 253090"/>
                <a:gd name="connsiteX7" fmla="*/ 0 w 58747"/>
                <a:gd name="connsiteY7" fmla="*/ 1159 h 253090"/>
                <a:gd name="connsiteX8" fmla="*/ 2535 w 58747"/>
                <a:gd name="connsiteY8" fmla="*/ -1375 h 253090"/>
                <a:gd name="connsiteX9" fmla="*/ 42795 w 58747"/>
                <a:gd name="connsiteY9" fmla="*/ 47979 h 253090"/>
                <a:gd name="connsiteX10" fmla="*/ 58747 w 58747"/>
                <a:gd name="connsiteY10" fmla="*/ 125171 h 253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8747" h="253090">
                  <a:moveTo>
                    <a:pt x="58747" y="125171"/>
                  </a:moveTo>
                  <a:cubicBezTo>
                    <a:pt x="58747" y="144909"/>
                    <a:pt x="55967" y="175533"/>
                    <a:pt x="42033" y="204132"/>
                  </a:cubicBezTo>
                  <a:cubicBezTo>
                    <a:pt x="26843" y="235265"/>
                    <a:pt x="5061" y="251715"/>
                    <a:pt x="2535" y="251715"/>
                  </a:cubicBezTo>
                  <a:cubicBezTo>
                    <a:pt x="1009" y="251715"/>
                    <a:pt x="0" y="250699"/>
                    <a:pt x="0" y="249183"/>
                  </a:cubicBezTo>
                  <a:cubicBezTo>
                    <a:pt x="0" y="248429"/>
                    <a:pt x="0" y="247920"/>
                    <a:pt x="4815" y="243363"/>
                  </a:cubicBezTo>
                  <a:cubicBezTo>
                    <a:pt x="29624" y="218304"/>
                    <a:pt x="44058" y="178065"/>
                    <a:pt x="44058" y="125171"/>
                  </a:cubicBezTo>
                  <a:cubicBezTo>
                    <a:pt x="44058" y="81891"/>
                    <a:pt x="34692" y="37348"/>
                    <a:pt x="3289" y="5462"/>
                  </a:cubicBezTo>
                  <a:cubicBezTo>
                    <a:pt x="0" y="2421"/>
                    <a:pt x="0" y="1912"/>
                    <a:pt x="0" y="1159"/>
                  </a:cubicBezTo>
                  <a:cubicBezTo>
                    <a:pt x="0" y="-358"/>
                    <a:pt x="1009" y="-1375"/>
                    <a:pt x="2535" y="-1375"/>
                  </a:cubicBezTo>
                  <a:cubicBezTo>
                    <a:pt x="5061" y="-1375"/>
                    <a:pt x="27853" y="15838"/>
                    <a:pt x="42795" y="47979"/>
                  </a:cubicBezTo>
                  <a:cubicBezTo>
                    <a:pt x="55712" y="75816"/>
                    <a:pt x="58747" y="103908"/>
                    <a:pt x="58747" y="125171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</p:grpSp>
      <p:grpSp>
        <p:nvGrpSpPr>
          <p:cNvPr id="2670" name="组合 2669" descr="\documentclass{article}&#10;\usepackage{amsmath}&#10;\pagestyle{empty}&#10;\begin{document}&#10;&#10;\begin{gather*}&#10;\mathbf{h}^{dec\texttt{\_}ca}_{i}=\textit{MHA\texttt{\_}QKV}(\textbf{h}^{dec\texttt{\_}sa\texttt{\_}ln},\textbf{H}^{enc} , \textbf{H}^{enc})&#10;\end{gather*}&#10;&#10;\end{document}" title="IguanaTex Shape Display">
            <a:extLst>
              <a:ext uri="{FF2B5EF4-FFF2-40B4-BE49-F238E27FC236}">
                <a16:creationId xmlns:a16="http://schemas.microsoft.com/office/drawing/2014/main" id="{568F4CEB-AD7A-DAE4-B420-361D0169F83B}"/>
              </a:ext>
            </a:extLst>
          </p:cNvPr>
          <p:cNvGrpSpPr>
            <a:grpSpLocks noChangeAspect="1"/>
          </p:cNvGrpSpPr>
          <p:nvPr>
            <p:custDataLst>
              <p:tags r:id="rId4"/>
            </p:custDataLst>
          </p:nvPr>
        </p:nvGrpSpPr>
        <p:grpSpPr>
          <a:xfrm>
            <a:off x="838200" y="5676900"/>
            <a:ext cx="4953080" cy="308406"/>
            <a:chOff x="6124057" y="-11968640"/>
            <a:chExt cx="4953080" cy="308406"/>
          </a:xfrm>
        </p:grpSpPr>
        <p:sp>
          <p:nvSpPr>
            <p:cNvPr id="3042" name="任意多边形: 形状 3041">
              <a:extLst>
                <a:ext uri="{FF2B5EF4-FFF2-40B4-BE49-F238E27FC236}">
                  <a16:creationId xmlns:a16="http://schemas.microsoft.com/office/drawing/2014/main" id="{5ABD605E-4C4B-2442-33F3-4C48E5B4188E}"/>
                </a:ext>
              </a:extLst>
            </p:cNvPr>
            <p:cNvSpPr/>
            <p:nvPr>
              <p:custDataLst>
                <p:tags r:id="rId99"/>
              </p:custDataLst>
            </p:nvPr>
          </p:nvSpPr>
          <p:spPr>
            <a:xfrm flipV="1">
              <a:off x="6124057" y="-11908207"/>
              <a:ext cx="144345" cy="175644"/>
            </a:xfrm>
            <a:custGeom>
              <a:avLst/>
              <a:gdLst>
                <a:gd name="connsiteX0" fmla="*/ 17477 w 144345"/>
                <a:gd name="connsiteY0" fmla="*/ 10515 h 175644"/>
                <a:gd name="connsiteX1" fmla="*/ 0 w 144345"/>
                <a:gd name="connsiteY1" fmla="*/ 10515 h 175644"/>
                <a:gd name="connsiteX2" fmla="*/ 0 w 144345"/>
                <a:gd name="connsiteY2" fmla="*/ -1377 h 175644"/>
                <a:gd name="connsiteX3" fmla="*/ 31912 w 144345"/>
                <a:gd name="connsiteY3" fmla="*/ -616 h 175644"/>
                <a:gd name="connsiteX4" fmla="*/ 63816 w 144345"/>
                <a:gd name="connsiteY4" fmla="*/ -1377 h 175644"/>
                <a:gd name="connsiteX5" fmla="*/ 63816 w 144345"/>
                <a:gd name="connsiteY5" fmla="*/ 10515 h 175644"/>
                <a:gd name="connsiteX6" fmla="*/ 46346 w 144345"/>
                <a:gd name="connsiteY6" fmla="*/ 10515 h 175644"/>
                <a:gd name="connsiteX7" fmla="*/ 46346 w 144345"/>
                <a:gd name="connsiteY7" fmla="*/ 63412 h 175644"/>
                <a:gd name="connsiteX8" fmla="*/ 84073 w 144345"/>
                <a:gd name="connsiteY8" fmla="*/ 103404 h 175644"/>
                <a:gd name="connsiteX9" fmla="*/ 97999 w 144345"/>
                <a:gd name="connsiteY9" fmla="*/ 78854 h 175644"/>
                <a:gd name="connsiteX10" fmla="*/ 97999 w 144345"/>
                <a:gd name="connsiteY10" fmla="*/ 10515 h 175644"/>
                <a:gd name="connsiteX11" fmla="*/ 80530 w 144345"/>
                <a:gd name="connsiteY11" fmla="*/ 10515 h 175644"/>
                <a:gd name="connsiteX12" fmla="*/ 80530 w 144345"/>
                <a:gd name="connsiteY12" fmla="*/ -1377 h 175644"/>
                <a:gd name="connsiteX13" fmla="*/ 112434 w 144345"/>
                <a:gd name="connsiteY13" fmla="*/ -616 h 175644"/>
                <a:gd name="connsiteX14" fmla="*/ 144345 w 144345"/>
                <a:gd name="connsiteY14" fmla="*/ -1377 h 175644"/>
                <a:gd name="connsiteX15" fmla="*/ 144345 w 144345"/>
                <a:gd name="connsiteY15" fmla="*/ 10515 h 175644"/>
                <a:gd name="connsiteX16" fmla="*/ 126868 w 144345"/>
                <a:gd name="connsiteY16" fmla="*/ 10515 h 175644"/>
                <a:gd name="connsiteX17" fmla="*/ 126868 w 144345"/>
                <a:gd name="connsiteY17" fmla="*/ 76067 h 175644"/>
                <a:gd name="connsiteX18" fmla="*/ 87870 w 144345"/>
                <a:gd name="connsiteY18" fmla="*/ 112512 h 175644"/>
                <a:gd name="connsiteX19" fmla="*/ 44821 w 144345"/>
                <a:gd name="connsiteY19" fmla="*/ 87707 h 175644"/>
                <a:gd name="connsiteX20" fmla="*/ 44821 w 144345"/>
                <a:gd name="connsiteY20" fmla="*/ 174267 h 175644"/>
                <a:gd name="connsiteX21" fmla="*/ 0 w 144345"/>
                <a:gd name="connsiteY21" fmla="*/ 172244 h 175644"/>
                <a:gd name="connsiteX22" fmla="*/ 0 w 144345"/>
                <a:gd name="connsiteY22" fmla="*/ 160349 h 175644"/>
                <a:gd name="connsiteX23" fmla="*/ 17477 w 144345"/>
                <a:gd name="connsiteY23" fmla="*/ 150480 h 175644"/>
                <a:gd name="connsiteX24" fmla="*/ 17477 w 144345"/>
                <a:gd name="connsiteY24" fmla="*/ 10515 h 175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44345" h="175644">
                  <a:moveTo>
                    <a:pt x="17477" y="10515"/>
                  </a:moveTo>
                  <a:lnTo>
                    <a:pt x="0" y="10515"/>
                  </a:lnTo>
                  <a:lnTo>
                    <a:pt x="0" y="-1377"/>
                  </a:lnTo>
                  <a:cubicBezTo>
                    <a:pt x="7094" y="-1125"/>
                    <a:pt x="22283" y="-616"/>
                    <a:pt x="31912" y="-616"/>
                  </a:cubicBezTo>
                  <a:cubicBezTo>
                    <a:pt x="41786" y="-616"/>
                    <a:pt x="56729" y="-1125"/>
                    <a:pt x="63816" y="-1377"/>
                  </a:cubicBezTo>
                  <a:lnTo>
                    <a:pt x="63816" y="10515"/>
                  </a:lnTo>
                  <a:lnTo>
                    <a:pt x="46346" y="10515"/>
                  </a:lnTo>
                  <a:lnTo>
                    <a:pt x="46346" y="63412"/>
                  </a:lnTo>
                  <a:cubicBezTo>
                    <a:pt x="46346" y="91003"/>
                    <a:pt x="68121" y="103404"/>
                    <a:pt x="84073" y="103404"/>
                  </a:cubicBezTo>
                  <a:cubicBezTo>
                    <a:pt x="92684" y="103404"/>
                    <a:pt x="97999" y="98085"/>
                    <a:pt x="97999" y="78854"/>
                  </a:cubicBezTo>
                  <a:lnTo>
                    <a:pt x="97999" y="10515"/>
                  </a:lnTo>
                  <a:lnTo>
                    <a:pt x="80530" y="10515"/>
                  </a:lnTo>
                  <a:lnTo>
                    <a:pt x="80530" y="-1377"/>
                  </a:lnTo>
                  <a:cubicBezTo>
                    <a:pt x="87616" y="-1125"/>
                    <a:pt x="102813" y="-616"/>
                    <a:pt x="112434" y="-616"/>
                  </a:cubicBezTo>
                  <a:cubicBezTo>
                    <a:pt x="122308" y="-616"/>
                    <a:pt x="137251" y="-1125"/>
                    <a:pt x="144345" y="-1377"/>
                  </a:cubicBezTo>
                  <a:lnTo>
                    <a:pt x="144345" y="10515"/>
                  </a:lnTo>
                  <a:lnTo>
                    <a:pt x="126868" y="10515"/>
                  </a:lnTo>
                  <a:lnTo>
                    <a:pt x="126868" y="76067"/>
                  </a:lnTo>
                  <a:cubicBezTo>
                    <a:pt x="126868" y="102643"/>
                    <a:pt x="113196" y="112512"/>
                    <a:pt x="87870" y="112512"/>
                  </a:cubicBezTo>
                  <a:cubicBezTo>
                    <a:pt x="63561" y="112512"/>
                    <a:pt x="50652" y="97831"/>
                    <a:pt x="44821" y="87707"/>
                  </a:cubicBezTo>
                  <a:lnTo>
                    <a:pt x="44821" y="174267"/>
                  </a:lnTo>
                  <a:lnTo>
                    <a:pt x="0" y="172244"/>
                  </a:lnTo>
                  <a:lnTo>
                    <a:pt x="0" y="160349"/>
                  </a:lnTo>
                  <a:cubicBezTo>
                    <a:pt x="15706" y="160349"/>
                    <a:pt x="17477" y="160349"/>
                    <a:pt x="17477" y="150480"/>
                  </a:cubicBezTo>
                  <a:lnTo>
                    <a:pt x="17477" y="10515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3043" name="任意多边形: 形状 3042">
              <a:extLst>
                <a:ext uri="{FF2B5EF4-FFF2-40B4-BE49-F238E27FC236}">
                  <a16:creationId xmlns:a16="http://schemas.microsoft.com/office/drawing/2014/main" id="{FC03BB47-7480-8552-A18C-B726ECD17C3A}"/>
                </a:ext>
              </a:extLst>
            </p:cNvPr>
            <p:cNvSpPr/>
            <p:nvPr>
              <p:custDataLst>
                <p:tags r:id="rId100"/>
              </p:custDataLst>
            </p:nvPr>
          </p:nvSpPr>
          <p:spPr>
            <a:xfrm flipV="1">
              <a:off x="6285292" y="-11966302"/>
              <a:ext cx="278339" cy="124758"/>
            </a:xfrm>
            <a:custGeom>
              <a:avLst/>
              <a:gdLst>
                <a:gd name="connsiteX0" fmla="*/ 90428 w 278339"/>
                <a:gd name="connsiteY0" fmla="*/ 118055 h 124758"/>
                <a:gd name="connsiteX1" fmla="*/ 91135 w 278339"/>
                <a:gd name="connsiteY1" fmla="*/ 120898 h 124758"/>
                <a:gd name="connsiteX2" fmla="*/ 88299 w 278339"/>
                <a:gd name="connsiteY2" fmla="*/ 123374 h 124758"/>
                <a:gd name="connsiteX3" fmla="*/ 65603 w 278339"/>
                <a:gd name="connsiteY3" fmla="*/ 121605 h 124758"/>
                <a:gd name="connsiteX4" fmla="*/ 61702 w 278339"/>
                <a:gd name="connsiteY4" fmla="*/ 117531 h 124758"/>
                <a:gd name="connsiteX5" fmla="*/ 66310 w 278339"/>
                <a:gd name="connsiteY5" fmla="*/ 115045 h 124758"/>
                <a:gd name="connsiteX6" fmla="*/ 74826 w 278339"/>
                <a:gd name="connsiteY6" fmla="*/ 112386 h 124758"/>
                <a:gd name="connsiteX7" fmla="*/ 74111 w 278339"/>
                <a:gd name="connsiteY7" fmla="*/ 108487 h 124758"/>
                <a:gd name="connsiteX8" fmla="*/ 64006 w 278339"/>
                <a:gd name="connsiteY8" fmla="*/ 68082 h 124758"/>
                <a:gd name="connsiteX9" fmla="*/ 45742 w 278339"/>
                <a:gd name="connsiteY9" fmla="*/ 78539 h 124758"/>
                <a:gd name="connsiteX10" fmla="*/ 0 w 278339"/>
                <a:gd name="connsiteY10" fmla="*/ 28032 h 124758"/>
                <a:gd name="connsiteX11" fmla="*/ 26772 w 278339"/>
                <a:gd name="connsiteY11" fmla="*/ -1384 h 124758"/>
                <a:gd name="connsiteX12" fmla="*/ 51947 w 278339"/>
                <a:gd name="connsiteY12" fmla="*/ 11017 h 124758"/>
                <a:gd name="connsiteX13" fmla="*/ 70210 w 278339"/>
                <a:gd name="connsiteY13" fmla="*/ -1384 h 124758"/>
                <a:gd name="connsiteX14" fmla="*/ 84224 w 278339"/>
                <a:gd name="connsiteY14" fmla="*/ 8009 h 124758"/>
                <a:gd name="connsiteX15" fmla="*/ 90428 w 278339"/>
                <a:gd name="connsiteY15" fmla="*/ 25731 h 124758"/>
                <a:gd name="connsiteX16" fmla="*/ 87592 w 278339"/>
                <a:gd name="connsiteY16" fmla="*/ 28032 h 124758"/>
                <a:gd name="connsiteX17" fmla="*/ 83692 w 278339"/>
                <a:gd name="connsiteY17" fmla="*/ 22538 h 124758"/>
                <a:gd name="connsiteX18" fmla="*/ 70743 w 278339"/>
                <a:gd name="connsiteY18" fmla="*/ 3579 h 124758"/>
                <a:gd name="connsiteX19" fmla="*/ 64896 w 278339"/>
                <a:gd name="connsiteY19" fmla="*/ 12257 h 124758"/>
                <a:gd name="connsiteX20" fmla="*/ 65778 w 278339"/>
                <a:gd name="connsiteY20" fmla="*/ 19530 h 124758"/>
                <a:gd name="connsiteX21" fmla="*/ 90428 w 278339"/>
                <a:gd name="connsiteY21" fmla="*/ 118055 h 124758"/>
                <a:gd name="connsiteX22" fmla="*/ 52661 w 278339"/>
                <a:gd name="connsiteY22" fmla="*/ 22538 h 124758"/>
                <a:gd name="connsiteX23" fmla="*/ 43613 w 278339"/>
                <a:gd name="connsiteY23" fmla="*/ 10669 h 124758"/>
                <a:gd name="connsiteX24" fmla="*/ 27304 w 278339"/>
                <a:gd name="connsiteY24" fmla="*/ 3579 h 124758"/>
                <a:gd name="connsiteX25" fmla="*/ 14355 w 278339"/>
                <a:gd name="connsiteY25" fmla="*/ 20769 h 124758"/>
                <a:gd name="connsiteX26" fmla="*/ 23578 w 278339"/>
                <a:gd name="connsiteY26" fmla="*/ 56743 h 124758"/>
                <a:gd name="connsiteX27" fmla="*/ 45742 w 278339"/>
                <a:gd name="connsiteY27" fmla="*/ 73576 h 124758"/>
                <a:gd name="connsiteX28" fmla="*/ 61527 w 278339"/>
                <a:gd name="connsiteY28" fmla="*/ 58157 h 124758"/>
                <a:gd name="connsiteX29" fmla="*/ 60995 w 278339"/>
                <a:gd name="connsiteY29" fmla="*/ 55679 h 124758"/>
                <a:gd name="connsiteX30" fmla="*/ 52661 w 278339"/>
                <a:gd name="connsiteY30" fmla="*/ 22538 h 124758"/>
                <a:gd name="connsiteX31" fmla="*/ 134207 w 278339"/>
                <a:gd name="connsiteY31" fmla="*/ 40792 h 124758"/>
                <a:gd name="connsiteX32" fmla="*/ 162750 w 278339"/>
                <a:gd name="connsiteY32" fmla="*/ 44515 h 124758"/>
                <a:gd name="connsiteX33" fmla="*/ 178352 w 278339"/>
                <a:gd name="connsiteY33" fmla="*/ 62944 h 124758"/>
                <a:gd name="connsiteX34" fmla="*/ 156371 w 278339"/>
                <a:gd name="connsiteY34" fmla="*/ 78539 h 124758"/>
                <a:gd name="connsiteX35" fmla="*/ 106362 w 278339"/>
                <a:gd name="connsiteY35" fmla="*/ 31931 h 124758"/>
                <a:gd name="connsiteX36" fmla="*/ 138282 w 278339"/>
                <a:gd name="connsiteY36" fmla="*/ -1384 h 124758"/>
                <a:gd name="connsiteX37" fmla="*/ 182253 w 278339"/>
                <a:gd name="connsiteY37" fmla="*/ 18639 h 124758"/>
                <a:gd name="connsiteX38" fmla="*/ 179242 w 278339"/>
                <a:gd name="connsiteY38" fmla="*/ 21649 h 124758"/>
                <a:gd name="connsiteX39" fmla="*/ 176406 w 278339"/>
                <a:gd name="connsiteY39" fmla="*/ 19878 h 124758"/>
                <a:gd name="connsiteX40" fmla="*/ 138639 w 278339"/>
                <a:gd name="connsiteY40" fmla="*/ 3579 h 124758"/>
                <a:gd name="connsiteX41" fmla="*/ 120908 w 278339"/>
                <a:gd name="connsiteY41" fmla="*/ 25016 h 124758"/>
                <a:gd name="connsiteX42" fmla="*/ 123037 w 278339"/>
                <a:gd name="connsiteY42" fmla="*/ 40792 h 124758"/>
                <a:gd name="connsiteX43" fmla="*/ 134207 w 278339"/>
                <a:gd name="connsiteY43" fmla="*/ 40792 h 124758"/>
                <a:gd name="connsiteX44" fmla="*/ 124451 w 278339"/>
                <a:gd name="connsiteY44" fmla="*/ 45754 h 124758"/>
                <a:gd name="connsiteX45" fmla="*/ 156371 w 278339"/>
                <a:gd name="connsiteY45" fmla="*/ 73576 h 124758"/>
                <a:gd name="connsiteX46" fmla="*/ 170734 w 278339"/>
                <a:gd name="connsiteY46" fmla="*/ 62944 h 124758"/>
                <a:gd name="connsiteX47" fmla="*/ 133142 w 278339"/>
                <a:gd name="connsiteY47" fmla="*/ 45754 h 124758"/>
                <a:gd name="connsiteX48" fmla="*/ 124451 w 278339"/>
                <a:gd name="connsiteY48" fmla="*/ 45754 h 124758"/>
                <a:gd name="connsiteX49" fmla="*/ 268235 w 278339"/>
                <a:gd name="connsiteY49" fmla="*/ 68264 h 124758"/>
                <a:gd name="connsiteX50" fmla="*/ 259195 w 278339"/>
                <a:gd name="connsiteY50" fmla="*/ 58339 h 124758"/>
                <a:gd name="connsiteX51" fmla="*/ 266107 w 278339"/>
                <a:gd name="connsiteY51" fmla="*/ 51781 h 124758"/>
                <a:gd name="connsiteX52" fmla="*/ 276219 w 278339"/>
                <a:gd name="connsiteY52" fmla="*/ 63120 h 124758"/>
                <a:gd name="connsiteX53" fmla="*/ 252806 w 278339"/>
                <a:gd name="connsiteY53" fmla="*/ 78539 h 124758"/>
                <a:gd name="connsiteX54" fmla="*/ 201567 w 278339"/>
                <a:gd name="connsiteY54" fmla="*/ 29447 h 124758"/>
                <a:gd name="connsiteX55" fmla="*/ 234368 w 278339"/>
                <a:gd name="connsiteY55" fmla="*/ -1384 h 124758"/>
                <a:gd name="connsiteX56" fmla="*/ 278339 w 278339"/>
                <a:gd name="connsiteY56" fmla="*/ 18639 h 124758"/>
                <a:gd name="connsiteX57" fmla="*/ 275330 w 278339"/>
                <a:gd name="connsiteY57" fmla="*/ 21649 h 124758"/>
                <a:gd name="connsiteX58" fmla="*/ 272493 w 278339"/>
                <a:gd name="connsiteY58" fmla="*/ 19878 h 124758"/>
                <a:gd name="connsiteX59" fmla="*/ 234726 w 278339"/>
                <a:gd name="connsiteY59" fmla="*/ 3579 h 124758"/>
                <a:gd name="connsiteX60" fmla="*/ 216280 w 278339"/>
                <a:gd name="connsiteY60" fmla="*/ 23245 h 124758"/>
                <a:gd name="connsiteX61" fmla="*/ 227989 w 278339"/>
                <a:gd name="connsiteY61" fmla="*/ 59936 h 124758"/>
                <a:gd name="connsiteX62" fmla="*/ 252806 w 278339"/>
                <a:gd name="connsiteY62" fmla="*/ 73576 h 124758"/>
                <a:gd name="connsiteX63" fmla="*/ 268235 w 278339"/>
                <a:gd name="connsiteY63" fmla="*/ 68264 h 124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278339" h="124758">
                  <a:moveTo>
                    <a:pt x="90428" y="118055"/>
                  </a:moveTo>
                  <a:cubicBezTo>
                    <a:pt x="90603" y="118412"/>
                    <a:pt x="91135" y="120715"/>
                    <a:pt x="91135" y="120898"/>
                  </a:cubicBezTo>
                  <a:cubicBezTo>
                    <a:pt x="91135" y="121779"/>
                    <a:pt x="90428" y="123374"/>
                    <a:pt x="88299" y="123374"/>
                  </a:cubicBezTo>
                  <a:cubicBezTo>
                    <a:pt x="84748" y="123374"/>
                    <a:pt x="70035" y="121962"/>
                    <a:pt x="65603" y="121605"/>
                  </a:cubicBezTo>
                  <a:cubicBezTo>
                    <a:pt x="64181" y="121430"/>
                    <a:pt x="61702" y="121247"/>
                    <a:pt x="61702" y="117531"/>
                  </a:cubicBezTo>
                  <a:cubicBezTo>
                    <a:pt x="61702" y="115045"/>
                    <a:pt x="64181" y="115045"/>
                    <a:pt x="66310" y="115045"/>
                  </a:cubicBezTo>
                  <a:cubicBezTo>
                    <a:pt x="74826" y="115045"/>
                    <a:pt x="74826" y="113808"/>
                    <a:pt x="74826" y="112386"/>
                  </a:cubicBezTo>
                  <a:cubicBezTo>
                    <a:pt x="74826" y="111147"/>
                    <a:pt x="74468" y="110083"/>
                    <a:pt x="74111" y="108487"/>
                  </a:cubicBezTo>
                  <a:lnTo>
                    <a:pt x="64006" y="68082"/>
                  </a:lnTo>
                  <a:cubicBezTo>
                    <a:pt x="60280" y="73933"/>
                    <a:pt x="54250" y="78539"/>
                    <a:pt x="45742" y="78539"/>
                  </a:cubicBezTo>
                  <a:cubicBezTo>
                    <a:pt x="23046" y="78539"/>
                    <a:pt x="0" y="53552"/>
                    <a:pt x="0" y="28032"/>
                  </a:cubicBezTo>
                  <a:cubicBezTo>
                    <a:pt x="0" y="10844"/>
                    <a:pt x="11519" y="-1384"/>
                    <a:pt x="26772" y="-1384"/>
                  </a:cubicBezTo>
                  <a:cubicBezTo>
                    <a:pt x="36345" y="-1384"/>
                    <a:pt x="44852" y="4110"/>
                    <a:pt x="51947" y="11017"/>
                  </a:cubicBezTo>
                  <a:cubicBezTo>
                    <a:pt x="55315" y="387"/>
                    <a:pt x="65603" y="-1384"/>
                    <a:pt x="70210" y="-1384"/>
                  </a:cubicBezTo>
                  <a:cubicBezTo>
                    <a:pt x="76598" y="-1384"/>
                    <a:pt x="81030" y="2515"/>
                    <a:pt x="84224" y="8009"/>
                  </a:cubicBezTo>
                  <a:cubicBezTo>
                    <a:pt x="88124" y="14916"/>
                    <a:pt x="90428" y="25016"/>
                    <a:pt x="90428" y="25731"/>
                  </a:cubicBezTo>
                  <a:cubicBezTo>
                    <a:pt x="90428" y="28032"/>
                    <a:pt x="88124" y="28032"/>
                    <a:pt x="87592" y="28032"/>
                  </a:cubicBezTo>
                  <a:cubicBezTo>
                    <a:pt x="85106" y="28032"/>
                    <a:pt x="84931" y="27327"/>
                    <a:pt x="83692" y="22538"/>
                  </a:cubicBezTo>
                  <a:cubicBezTo>
                    <a:pt x="81563" y="14035"/>
                    <a:pt x="78195" y="3579"/>
                    <a:pt x="70743" y="3579"/>
                  </a:cubicBezTo>
                  <a:cubicBezTo>
                    <a:pt x="66135" y="3579"/>
                    <a:pt x="64896" y="7477"/>
                    <a:pt x="64896" y="12257"/>
                  </a:cubicBezTo>
                  <a:cubicBezTo>
                    <a:pt x="64896" y="15631"/>
                    <a:pt x="65245" y="17219"/>
                    <a:pt x="65778" y="19530"/>
                  </a:cubicBezTo>
                  <a:lnTo>
                    <a:pt x="90428" y="118055"/>
                  </a:lnTo>
                  <a:close/>
                  <a:moveTo>
                    <a:pt x="52661" y="22538"/>
                  </a:moveTo>
                  <a:cubicBezTo>
                    <a:pt x="51414" y="17576"/>
                    <a:pt x="47514" y="14035"/>
                    <a:pt x="43613" y="10669"/>
                  </a:cubicBezTo>
                  <a:cubicBezTo>
                    <a:pt x="42016" y="9247"/>
                    <a:pt x="34930" y="3579"/>
                    <a:pt x="27304" y="3579"/>
                  </a:cubicBezTo>
                  <a:cubicBezTo>
                    <a:pt x="20742" y="3579"/>
                    <a:pt x="14355" y="8183"/>
                    <a:pt x="14355" y="20769"/>
                  </a:cubicBezTo>
                  <a:cubicBezTo>
                    <a:pt x="14355" y="30160"/>
                    <a:pt x="19503" y="49653"/>
                    <a:pt x="23578" y="56743"/>
                  </a:cubicBezTo>
                  <a:cubicBezTo>
                    <a:pt x="31737" y="70917"/>
                    <a:pt x="40777" y="73576"/>
                    <a:pt x="45742" y="73576"/>
                  </a:cubicBezTo>
                  <a:cubicBezTo>
                    <a:pt x="58151" y="73576"/>
                    <a:pt x="61527" y="60110"/>
                    <a:pt x="61527" y="58157"/>
                  </a:cubicBezTo>
                  <a:cubicBezTo>
                    <a:pt x="61527" y="57450"/>
                    <a:pt x="61170" y="56211"/>
                    <a:pt x="60995" y="55679"/>
                  </a:cubicBezTo>
                  <a:lnTo>
                    <a:pt x="52661" y="22538"/>
                  </a:lnTo>
                  <a:close/>
                  <a:moveTo>
                    <a:pt x="134207" y="40792"/>
                  </a:moveTo>
                  <a:cubicBezTo>
                    <a:pt x="139172" y="40792"/>
                    <a:pt x="153177" y="41150"/>
                    <a:pt x="162750" y="44515"/>
                  </a:cubicBezTo>
                  <a:cubicBezTo>
                    <a:pt x="175874" y="49121"/>
                    <a:pt x="178352" y="57625"/>
                    <a:pt x="178352" y="62944"/>
                  </a:cubicBezTo>
                  <a:cubicBezTo>
                    <a:pt x="178352" y="72694"/>
                    <a:pt x="168605" y="78539"/>
                    <a:pt x="156371" y="78539"/>
                  </a:cubicBezTo>
                  <a:cubicBezTo>
                    <a:pt x="135088" y="78539"/>
                    <a:pt x="106362" y="62237"/>
                    <a:pt x="106362" y="31931"/>
                  </a:cubicBezTo>
                  <a:cubicBezTo>
                    <a:pt x="106362" y="14035"/>
                    <a:pt x="117540" y="-1384"/>
                    <a:pt x="138282" y="-1384"/>
                  </a:cubicBezTo>
                  <a:cubicBezTo>
                    <a:pt x="168248" y="-1384"/>
                    <a:pt x="182253" y="16155"/>
                    <a:pt x="182253" y="18639"/>
                  </a:cubicBezTo>
                  <a:cubicBezTo>
                    <a:pt x="182253" y="19703"/>
                    <a:pt x="180664" y="21649"/>
                    <a:pt x="179242" y="21649"/>
                  </a:cubicBezTo>
                  <a:cubicBezTo>
                    <a:pt x="178177" y="21649"/>
                    <a:pt x="177820" y="21301"/>
                    <a:pt x="176406" y="19878"/>
                  </a:cubicBezTo>
                  <a:cubicBezTo>
                    <a:pt x="162575" y="3579"/>
                    <a:pt x="141825" y="3579"/>
                    <a:pt x="138639" y="3579"/>
                  </a:cubicBezTo>
                  <a:cubicBezTo>
                    <a:pt x="127994" y="3579"/>
                    <a:pt x="120908" y="10669"/>
                    <a:pt x="120908" y="25016"/>
                  </a:cubicBezTo>
                  <a:cubicBezTo>
                    <a:pt x="120908" y="27500"/>
                    <a:pt x="120908" y="31042"/>
                    <a:pt x="123037" y="40792"/>
                  </a:cubicBezTo>
                  <a:lnTo>
                    <a:pt x="134207" y="40792"/>
                  </a:lnTo>
                  <a:close/>
                  <a:moveTo>
                    <a:pt x="124451" y="45754"/>
                  </a:moveTo>
                  <a:cubicBezTo>
                    <a:pt x="131720" y="71447"/>
                    <a:pt x="151406" y="73576"/>
                    <a:pt x="156371" y="73576"/>
                  </a:cubicBezTo>
                  <a:cubicBezTo>
                    <a:pt x="164172" y="73576"/>
                    <a:pt x="170734" y="69678"/>
                    <a:pt x="170734" y="62944"/>
                  </a:cubicBezTo>
                  <a:cubicBezTo>
                    <a:pt x="170734" y="45754"/>
                    <a:pt x="140768" y="45754"/>
                    <a:pt x="133142" y="45754"/>
                  </a:cubicBezTo>
                  <a:lnTo>
                    <a:pt x="124451" y="45754"/>
                  </a:lnTo>
                  <a:close/>
                  <a:moveTo>
                    <a:pt x="268235" y="68264"/>
                  </a:moveTo>
                  <a:cubicBezTo>
                    <a:pt x="261856" y="67200"/>
                    <a:pt x="259195" y="62237"/>
                    <a:pt x="259195" y="58339"/>
                  </a:cubicBezTo>
                  <a:cubicBezTo>
                    <a:pt x="259195" y="53552"/>
                    <a:pt x="262919" y="51781"/>
                    <a:pt x="266107" y="51781"/>
                  </a:cubicBezTo>
                  <a:cubicBezTo>
                    <a:pt x="270006" y="51781"/>
                    <a:pt x="276219" y="54615"/>
                    <a:pt x="276219" y="63120"/>
                  </a:cubicBezTo>
                  <a:cubicBezTo>
                    <a:pt x="276219" y="75172"/>
                    <a:pt x="262387" y="78539"/>
                    <a:pt x="252806" y="78539"/>
                  </a:cubicBezTo>
                  <a:cubicBezTo>
                    <a:pt x="226210" y="78539"/>
                    <a:pt x="201567" y="54083"/>
                    <a:pt x="201567" y="29447"/>
                  </a:cubicBezTo>
                  <a:cubicBezTo>
                    <a:pt x="201567" y="14209"/>
                    <a:pt x="212204" y="-1384"/>
                    <a:pt x="234368" y="-1384"/>
                  </a:cubicBezTo>
                  <a:cubicBezTo>
                    <a:pt x="264335" y="-1384"/>
                    <a:pt x="278339" y="16155"/>
                    <a:pt x="278339" y="18639"/>
                  </a:cubicBezTo>
                  <a:cubicBezTo>
                    <a:pt x="278339" y="19703"/>
                    <a:pt x="276750" y="21649"/>
                    <a:pt x="275330" y="21649"/>
                  </a:cubicBezTo>
                  <a:cubicBezTo>
                    <a:pt x="274264" y="21649"/>
                    <a:pt x="273906" y="21301"/>
                    <a:pt x="272493" y="19878"/>
                  </a:cubicBezTo>
                  <a:cubicBezTo>
                    <a:pt x="258661" y="3579"/>
                    <a:pt x="237912" y="3579"/>
                    <a:pt x="234726" y="3579"/>
                  </a:cubicBezTo>
                  <a:cubicBezTo>
                    <a:pt x="221960" y="3579"/>
                    <a:pt x="216280" y="12257"/>
                    <a:pt x="216280" y="23245"/>
                  </a:cubicBezTo>
                  <a:cubicBezTo>
                    <a:pt x="216280" y="28391"/>
                    <a:pt x="218766" y="47701"/>
                    <a:pt x="227989" y="59936"/>
                  </a:cubicBezTo>
                  <a:cubicBezTo>
                    <a:pt x="234726" y="68614"/>
                    <a:pt x="243942" y="73576"/>
                    <a:pt x="252806" y="73576"/>
                  </a:cubicBezTo>
                  <a:cubicBezTo>
                    <a:pt x="255292" y="73576"/>
                    <a:pt x="263801" y="73226"/>
                    <a:pt x="268235" y="68264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3044" name="任意多边形: 形状 3043">
              <a:extLst>
                <a:ext uri="{FF2B5EF4-FFF2-40B4-BE49-F238E27FC236}">
                  <a16:creationId xmlns:a16="http://schemas.microsoft.com/office/drawing/2014/main" id="{B7DB600E-6CD5-DEED-5608-CB5F9B706358}"/>
                </a:ext>
              </a:extLst>
            </p:cNvPr>
            <p:cNvSpPr/>
            <p:nvPr>
              <p:custDataLst>
                <p:tags r:id="rId101"/>
              </p:custDataLst>
            </p:nvPr>
          </p:nvSpPr>
          <p:spPr>
            <a:xfrm flipV="1">
              <a:off x="6576617" y="-11833390"/>
              <a:ext cx="73761" cy="13649"/>
            </a:xfrm>
            <a:custGeom>
              <a:avLst/>
              <a:gdLst>
                <a:gd name="connsiteX0" fmla="*/ 73762 w 73761"/>
                <a:gd name="connsiteY0" fmla="*/ 5363 h 13649"/>
                <a:gd name="connsiteX1" fmla="*/ 64896 w 73761"/>
                <a:gd name="connsiteY1" fmla="*/ 12272 h 13649"/>
                <a:gd name="connsiteX2" fmla="*/ 8866 w 73761"/>
                <a:gd name="connsiteY2" fmla="*/ 12272 h 13649"/>
                <a:gd name="connsiteX3" fmla="*/ 0 w 73761"/>
                <a:gd name="connsiteY3" fmla="*/ 5539 h 13649"/>
                <a:gd name="connsiteX4" fmla="*/ 8866 w 73761"/>
                <a:gd name="connsiteY4" fmla="*/ -1378 h 13649"/>
                <a:gd name="connsiteX5" fmla="*/ 64896 w 73761"/>
                <a:gd name="connsiteY5" fmla="*/ -1378 h 13649"/>
                <a:gd name="connsiteX6" fmla="*/ 73762 w 73761"/>
                <a:gd name="connsiteY6" fmla="*/ 5363 h 13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761" h="13649">
                  <a:moveTo>
                    <a:pt x="73762" y="5363"/>
                  </a:moveTo>
                  <a:cubicBezTo>
                    <a:pt x="73762" y="12272"/>
                    <a:pt x="67025" y="12272"/>
                    <a:pt x="64896" y="12272"/>
                  </a:cubicBezTo>
                  <a:lnTo>
                    <a:pt x="8866" y="12272"/>
                  </a:lnTo>
                  <a:cubicBezTo>
                    <a:pt x="6919" y="12272"/>
                    <a:pt x="0" y="12272"/>
                    <a:pt x="0" y="5539"/>
                  </a:cubicBezTo>
                  <a:cubicBezTo>
                    <a:pt x="0" y="-1378"/>
                    <a:pt x="6737" y="-1378"/>
                    <a:pt x="8866" y="-1378"/>
                  </a:cubicBezTo>
                  <a:lnTo>
                    <a:pt x="64896" y="-1378"/>
                  </a:lnTo>
                  <a:cubicBezTo>
                    <a:pt x="66850" y="-1378"/>
                    <a:pt x="73762" y="-1378"/>
                    <a:pt x="73762" y="5363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3045" name="任意多边形: 形状 3044">
              <a:extLst>
                <a:ext uri="{FF2B5EF4-FFF2-40B4-BE49-F238E27FC236}">
                  <a16:creationId xmlns:a16="http://schemas.microsoft.com/office/drawing/2014/main" id="{EAF31145-FCD5-E22F-91C9-C3A1117E2AC8}"/>
                </a:ext>
              </a:extLst>
            </p:cNvPr>
            <p:cNvSpPr/>
            <p:nvPr>
              <p:custDataLst>
                <p:tags r:id="rId102"/>
              </p:custDataLst>
            </p:nvPr>
          </p:nvSpPr>
          <p:spPr>
            <a:xfrm flipV="1">
              <a:off x="6671642" y="-11921466"/>
              <a:ext cx="180666" cy="79922"/>
            </a:xfrm>
            <a:custGeom>
              <a:avLst/>
              <a:gdLst>
                <a:gd name="connsiteX0" fmla="*/ 66667 w 180666"/>
                <a:gd name="connsiteY0" fmla="*/ 68265 h 79922"/>
                <a:gd name="connsiteX1" fmla="*/ 57627 w 180666"/>
                <a:gd name="connsiteY1" fmla="*/ 58341 h 79922"/>
                <a:gd name="connsiteX2" fmla="*/ 64539 w 180666"/>
                <a:gd name="connsiteY2" fmla="*/ 51782 h 79922"/>
                <a:gd name="connsiteX3" fmla="*/ 74651 w 180666"/>
                <a:gd name="connsiteY3" fmla="*/ 63121 h 79922"/>
                <a:gd name="connsiteX4" fmla="*/ 51240 w 180666"/>
                <a:gd name="connsiteY4" fmla="*/ 78541 h 79922"/>
                <a:gd name="connsiteX5" fmla="*/ 0 w 180666"/>
                <a:gd name="connsiteY5" fmla="*/ 29448 h 79922"/>
                <a:gd name="connsiteX6" fmla="*/ 32801 w 180666"/>
                <a:gd name="connsiteY6" fmla="*/ -1382 h 79922"/>
                <a:gd name="connsiteX7" fmla="*/ 76772 w 180666"/>
                <a:gd name="connsiteY7" fmla="*/ 18641 h 79922"/>
                <a:gd name="connsiteX8" fmla="*/ 73762 w 180666"/>
                <a:gd name="connsiteY8" fmla="*/ 21651 h 79922"/>
                <a:gd name="connsiteX9" fmla="*/ 70925 w 180666"/>
                <a:gd name="connsiteY9" fmla="*/ 19880 h 79922"/>
                <a:gd name="connsiteX10" fmla="*/ 33159 w 180666"/>
                <a:gd name="connsiteY10" fmla="*/ 3580 h 79922"/>
                <a:gd name="connsiteX11" fmla="*/ 14713 w 180666"/>
                <a:gd name="connsiteY11" fmla="*/ 23247 h 79922"/>
                <a:gd name="connsiteX12" fmla="*/ 26422 w 180666"/>
                <a:gd name="connsiteY12" fmla="*/ 59938 h 79922"/>
                <a:gd name="connsiteX13" fmla="*/ 51240 w 180666"/>
                <a:gd name="connsiteY13" fmla="*/ 73578 h 79922"/>
                <a:gd name="connsiteX14" fmla="*/ 66667 w 180666"/>
                <a:gd name="connsiteY14" fmla="*/ 68265 h 79922"/>
                <a:gd name="connsiteX15" fmla="*/ 154244 w 180666"/>
                <a:gd name="connsiteY15" fmla="*/ 68084 h 79922"/>
                <a:gd name="connsiteX16" fmla="*/ 135980 w 180666"/>
                <a:gd name="connsiteY16" fmla="*/ 78541 h 79922"/>
                <a:gd name="connsiteX17" fmla="*/ 90238 w 180666"/>
                <a:gd name="connsiteY17" fmla="*/ 28034 h 79922"/>
                <a:gd name="connsiteX18" fmla="*/ 117010 w 180666"/>
                <a:gd name="connsiteY18" fmla="*/ -1382 h 79922"/>
                <a:gd name="connsiteX19" fmla="*/ 142185 w 180666"/>
                <a:gd name="connsiteY19" fmla="*/ 11019 h 79922"/>
                <a:gd name="connsiteX20" fmla="*/ 160448 w 180666"/>
                <a:gd name="connsiteY20" fmla="*/ -1382 h 79922"/>
                <a:gd name="connsiteX21" fmla="*/ 174462 w 180666"/>
                <a:gd name="connsiteY21" fmla="*/ 8011 h 79922"/>
                <a:gd name="connsiteX22" fmla="*/ 180666 w 180666"/>
                <a:gd name="connsiteY22" fmla="*/ 25733 h 79922"/>
                <a:gd name="connsiteX23" fmla="*/ 177830 w 180666"/>
                <a:gd name="connsiteY23" fmla="*/ 28034 h 79922"/>
                <a:gd name="connsiteX24" fmla="*/ 173929 w 180666"/>
                <a:gd name="connsiteY24" fmla="*/ 22540 h 79922"/>
                <a:gd name="connsiteX25" fmla="*/ 160981 w 180666"/>
                <a:gd name="connsiteY25" fmla="*/ 3580 h 79922"/>
                <a:gd name="connsiteX26" fmla="*/ 155133 w 180666"/>
                <a:gd name="connsiteY26" fmla="*/ 12258 h 79922"/>
                <a:gd name="connsiteX27" fmla="*/ 157787 w 180666"/>
                <a:gd name="connsiteY27" fmla="*/ 26265 h 79922"/>
                <a:gd name="connsiteX28" fmla="*/ 161687 w 180666"/>
                <a:gd name="connsiteY28" fmla="*/ 42216 h 79922"/>
                <a:gd name="connsiteX29" fmla="*/ 165239 w 180666"/>
                <a:gd name="connsiteY29" fmla="*/ 55681 h 79922"/>
                <a:gd name="connsiteX30" fmla="*/ 168432 w 180666"/>
                <a:gd name="connsiteY30" fmla="*/ 69504 h 79922"/>
                <a:gd name="connsiteX31" fmla="*/ 162403 w 180666"/>
                <a:gd name="connsiteY31" fmla="*/ 75174 h 79922"/>
                <a:gd name="connsiteX32" fmla="*/ 154244 w 180666"/>
                <a:gd name="connsiteY32" fmla="*/ 68084 h 79922"/>
                <a:gd name="connsiteX33" fmla="*/ 142899 w 180666"/>
                <a:gd name="connsiteY33" fmla="*/ 22540 h 79922"/>
                <a:gd name="connsiteX34" fmla="*/ 133851 w 180666"/>
                <a:gd name="connsiteY34" fmla="*/ 10670 h 79922"/>
                <a:gd name="connsiteX35" fmla="*/ 117542 w 180666"/>
                <a:gd name="connsiteY35" fmla="*/ 3580 h 79922"/>
                <a:gd name="connsiteX36" fmla="*/ 104593 w 180666"/>
                <a:gd name="connsiteY36" fmla="*/ 20770 h 79922"/>
                <a:gd name="connsiteX37" fmla="*/ 113816 w 180666"/>
                <a:gd name="connsiteY37" fmla="*/ 56745 h 79922"/>
                <a:gd name="connsiteX38" fmla="*/ 135980 w 180666"/>
                <a:gd name="connsiteY38" fmla="*/ 73578 h 79922"/>
                <a:gd name="connsiteX39" fmla="*/ 151765 w 180666"/>
                <a:gd name="connsiteY39" fmla="*/ 58159 h 79922"/>
                <a:gd name="connsiteX40" fmla="*/ 151233 w 180666"/>
                <a:gd name="connsiteY40" fmla="*/ 55681 h 79922"/>
                <a:gd name="connsiteX41" fmla="*/ 142899 w 180666"/>
                <a:gd name="connsiteY41" fmla="*/ 22540 h 79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80666" h="79922">
                  <a:moveTo>
                    <a:pt x="66667" y="68265"/>
                  </a:moveTo>
                  <a:cubicBezTo>
                    <a:pt x="60288" y="67202"/>
                    <a:pt x="57627" y="62239"/>
                    <a:pt x="57627" y="58341"/>
                  </a:cubicBezTo>
                  <a:cubicBezTo>
                    <a:pt x="57627" y="53553"/>
                    <a:pt x="61353" y="51782"/>
                    <a:pt x="64539" y="51782"/>
                  </a:cubicBezTo>
                  <a:cubicBezTo>
                    <a:pt x="68439" y="51782"/>
                    <a:pt x="74651" y="54617"/>
                    <a:pt x="74651" y="63121"/>
                  </a:cubicBezTo>
                  <a:cubicBezTo>
                    <a:pt x="74651" y="75174"/>
                    <a:pt x="60821" y="78541"/>
                    <a:pt x="51240" y="78541"/>
                  </a:cubicBezTo>
                  <a:cubicBezTo>
                    <a:pt x="24643" y="78541"/>
                    <a:pt x="0" y="54085"/>
                    <a:pt x="0" y="29448"/>
                  </a:cubicBezTo>
                  <a:cubicBezTo>
                    <a:pt x="0" y="14211"/>
                    <a:pt x="10637" y="-1382"/>
                    <a:pt x="32801" y="-1382"/>
                  </a:cubicBezTo>
                  <a:cubicBezTo>
                    <a:pt x="62767" y="-1382"/>
                    <a:pt x="76772" y="16157"/>
                    <a:pt x="76772" y="18641"/>
                  </a:cubicBezTo>
                  <a:cubicBezTo>
                    <a:pt x="76772" y="19705"/>
                    <a:pt x="75184" y="21651"/>
                    <a:pt x="73762" y="21651"/>
                  </a:cubicBezTo>
                  <a:cubicBezTo>
                    <a:pt x="72697" y="21651"/>
                    <a:pt x="72340" y="21302"/>
                    <a:pt x="70925" y="19880"/>
                  </a:cubicBezTo>
                  <a:cubicBezTo>
                    <a:pt x="57095" y="3580"/>
                    <a:pt x="36345" y="3580"/>
                    <a:pt x="33159" y="3580"/>
                  </a:cubicBezTo>
                  <a:cubicBezTo>
                    <a:pt x="20393" y="3580"/>
                    <a:pt x="14713" y="12258"/>
                    <a:pt x="14713" y="23247"/>
                  </a:cubicBezTo>
                  <a:cubicBezTo>
                    <a:pt x="14713" y="28392"/>
                    <a:pt x="17199" y="47702"/>
                    <a:pt x="26422" y="59938"/>
                  </a:cubicBezTo>
                  <a:cubicBezTo>
                    <a:pt x="33159" y="68616"/>
                    <a:pt x="42374" y="73578"/>
                    <a:pt x="51240" y="73578"/>
                  </a:cubicBezTo>
                  <a:cubicBezTo>
                    <a:pt x="53726" y="73578"/>
                    <a:pt x="62235" y="73228"/>
                    <a:pt x="66667" y="68265"/>
                  </a:cubicBezTo>
                  <a:close/>
                  <a:moveTo>
                    <a:pt x="154244" y="68084"/>
                  </a:moveTo>
                  <a:cubicBezTo>
                    <a:pt x="150518" y="73935"/>
                    <a:pt x="144488" y="78541"/>
                    <a:pt x="135980" y="78541"/>
                  </a:cubicBezTo>
                  <a:cubicBezTo>
                    <a:pt x="113284" y="78541"/>
                    <a:pt x="90238" y="53553"/>
                    <a:pt x="90238" y="28034"/>
                  </a:cubicBezTo>
                  <a:cubicBezTo>
                    <a:pt x="90238" y="10846"/>
                    <a:pt x="101757" y="-1382"/>
                    <a:pt x="117010" y="-1382"/>
                  </a:cubicBezTo>
                  <a:cubicBezTo>
                    <a:pt x="126583" y="-1382"/>
                    <a:pt x="135090" y="4112"/>
                    <a:pt x="142185" y="11019"/>
                  </a:cubicBezTo>
                  <a:cubicBezTo>
                    <a:pt x="145553" y="389"/>
                    <a:pt x="155841" y="-1382"/>
                    <a:pt x="160448" y="-1382"/>
                  </a:cubicBezTo>
                  <a:cubicBezTo>
                    <a:pt x="166835" y="-1382"/>
                    <a:pt x="171268" y="2516"/>
                    <a:pt x="174462" y="8011"/>
                  </a:cubicBezTo>
                  <a:cubicBezTo>
                    <a:pt x="178362" y="14918"/>
                    <a:pt x="180666" y="25018"/>
                    <a:pt x="180666" y="25733"/>
                  </a:cubicBezTo>
                  <a:cubicBezTo>
                    <a:pt x="180666" y="28034"/>
                    <a:pt x="178362" y="28034"/>
                    <a:pt x="177830" y="28034"/>
                  </a:cubicBezTo>
                  <a:cubicBezTo>
                    <a:pt x="175344" y="28034"/>
                    <a:pt x="175169" y="27329"/>
                    <a:pt x="173929" y="22540"/>
                  </a:cubicBezTo>
                  <a:cubicBezTo>
                    <a:pt x="171801" y="14037"/>
                    <a:pt x="168432" y="3580"/>
                    <a:pt x="160981" y="3580"/>
                  </a:cubicBezTo>
                  <a:cubicBezTo>
                    <a:pt x="156373" y="3580"/>
                    <a:pt x="155133" y="7479"/>
                    <a:pt x="155133" y="12258"/>
                  </a:cubicBezTo>
                  <a:cubicBezTo>
                    <a:pt x="155133" y="15276"/>
                    <a:pt x="156548" y="21651"/>
                    <a:pt x="157787" y="26265"/>
                  </a:cubicBezTo>
                  <a:cubicBezTo>
                    <a:pt x="159034" y="31044"/>
                    <a:pt x="160806" y="38309"/>
                    <a:pt x="161687" y="42216"/>
                  </a:cubicBezTo>
                  <a:lnTo>
                    <a:pt x="165239" y="55681"/>
                  </a:lnTo>
                  <a:cubicBezTo>
                    <a:pt x="166303" y="60287"/>
                    <a:pt x="168432" y="68616"/>
                    <a:pt x="168432" y="69504"/>
                  </a:cubicBezTo>
                  <a:cubicBezTo>
                    <a:pt x="168432" y="73403"/>
                    <a:pt x="165239" y="75174"/>
                    <a:pt x="162403" y="75174"/>
                  </a:cubicBezTo>
                  <a:cubicBezTo>
                    <a:pt x="159384" y="75174"/>
                    <a:pt x="155308" y="73046"/>
                    <a:pt x="154244" y="68084"/>
                  </a:cubicBezTo>
                  <a:close/>
                  <a:moveTo>
                    <a:pt x="142899" y="22540"/>
                  </a:moveTo>
                  <a:cubicBezTo>
                    <a:pt x="141652" y="17577"/>
                    <a:pt x="137752" y="14037"/>
                    <a:pt x="133851" y="10670"/>
                  </a:cubicBezTo>
                  <a:cubicBezTo>
                    <a:pt x="132254" y="9248"/>
                    <a:pt x="125168" y="3580"/>
                    <a:pt x="117542" y="3580"/>
                  </a:cubicBezTo>
                  <a:cubicBezTo>
                    <a:pt x="110980" y="3580"/>
                    <a:pt x="104593" y="8184"/>
                    <a:pt x="104593" y="20770"/>
                  </a:cubicBezTo>
                  <a:cubicBezTo>
                    <a:pt x="104593" y="30162"/>
                    <a:pt x="109741" y="49655"/>
                    <a:pt x="113816" y="56745"/>
                  </a:cubicBezTo>
                  <a:cubicBezTo>
                    <a:pt x="121975" y="70919"/>
                    <a:pt x="131015" y="73578"/>
                    <a:pt x="135980" y="73578"/>
                  </a:cubicBezTo>
                  <a:cubicBezTo>
                    <a:pt x="148389" y="73578"/>
                    <a:pt x="151765" y="60111"/>
                    <a:pt x="151765" y="58159"/>
                  </a:cubicBezTo>
                  <a:cubicBezTo>
                    <a:pt x="151765" y="57452"/>
                    <a:pt x="151408" y="56213"/>
                    <a:pt x="151233" y="55681"/>
                  </a:cubicBezTo>
                  <a:lnTo>
                    <a:pt x="142899" y="22540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3046" name="任意多边形: 形状 3045">
              <a:extLst>
                <a:ext uri="{FF2B5EF4-FFF2-40B4-BE49-F238E27FC236}">
                  <a16:creationId xmlns:a16="http://schemas.microsoft.com/office/drawing/2014/main" id="{4D42586D-873D-5427-5AD0-B7A299F42610}"/>
                </a:ext>
              </a:extLst>
            </p:cNvPr>
            <p:cNvSpPr/>
            <p:nvPr>
              <p:custDataLst>
                <p:tags r:id="rId103"/>
              </p:custDataLst>
            </p:nvPr>
          </p:nvSpPr>
          <p:spPr>
            <a:xfrm flipV="1">
              <a:off x="6282806" y="-11779499"/>
              <a:ext cx="53726" cy="119265"/>
            </a:xfrm>
            <a:custGeom>
              <a:avLst/>
              <a:gdLst>
                <a:gd name="connsiteX0" fmla="*/ 49119 w 53726"/>
                <a:gd name="connsiteY0" fmla="*/ 111163 h 119265"/>
                <a:gd name="connsiteX1" fmla="*/ 42025 w 53726"/>
                <a:gd name="connsiteY1" fmla="*/ 117896 h 119265"/>
                <a:gd name="connsiteX2" fmla="*/ 32095 w 53726"/>
                <a:gd name="connsiteY2" fmla="*/ 108154 h 119265"/>
                <a:gd name="connsiteX3" fmla="*/ 39189 w 53726"/>
                <a:gd name="connsiteY3" fmla="*/ 101413 h 119265"/>
                <a:gd name="connsiteX4" fmla="*/ 49119 w 53726"/>
                <a:gd name="connsiteY4" fmla="*/ 111163 h 119265"/>
                <a:gd name="connsiteX5" fmla="*/ 12941 w 53726"/>
                <a:gd name="connsiteY5" fmla="*/ 21132 h 119265"/>
                <a:gd name="connsiteX6" fmla="*/ 11352 w 53726"/>
                <a:gd name="connsiteY6" fmla="*/ 13693 h 119265"/>
                <a:gd name="connsiteX7" fmla="*/ 28194 w 53726"/>
                <a:gd name="connsiteY7" fmla="*/ -1369 h 119265"/>
                <a:gd name="connsiteX8" fmla="*/ 53726 w 53726"/>
                <a:gd name="connsiteY8" fmla="*/ 25746 h 119265"/>
                <a:gd name="connsiteX9" fmla="*/ 50890 w 53726"/>
                <a:gd name="connsiteY9" fmla="*/ 28048 h 119265"/>
                <a:gd name="connsiteX10" fmla="*/ 47522 w 53726"/>
                <a:gd name="connsiteY10" fmla="*/ 25031 h 119265"/>
                <a:gd name="connsiteX11" fmla="*/ 28726 w 53726"/>
                <a:gd name="connsiteY11" fmla="*/ 3593 h 119265"/>
                <a:gd name="connsiteX12" fmla="*/ 24293 w 53726"/>
                <a:gd name="connsiteY12" fmla="*/ 9794 h 119265"/>
                <a:gd name="connsiteX13" fmla="*/ 27129 w 53726"/>
                <a:gd name="connsiteY13" fmla="*/ 21132 h 119265"/>
                <a:gd name="connsiteX14" fmla="*/ 32801 w 53726"/>
                <a:gd name="connsiteY14" fmla="*/ 35314 h 119265"/>
                <a:gd name="connsiteX15" fmla="*/ 41492 w 53726"/>
                <a:gd name="connsiteY15" fmla="*/ 57823 h 119265"/>
                <a:gd name="connsiteX16" fmla="*/ 42557 w 53726"/>
                <a:gd name="connsiteY16" fmla="*/ 63492 h 119265"/>
                <a:gd name="connsiteX17" fmla="*/ 25708 w 53726"/>
                <a:gd name="connsiteY17" fmla="*/ 78553 h 119265"/>
                <a:gd name="connsiteX18" fmla="*/ 0 w 53726"/>
                <a:gd name="connsiteY18" fmla="*/ 51438 h 119265"/>
                <a:gd name="connsiteX19" fmla="*/ 3011 w 53726"/>
                <a:gd name="connsiteY19" fmla="*/ 49137 h 119265"/>
                <a:gd name="connsiteX20" fmla="*/ 6204 w 53726"/>
                <a:gd name="connsiteY20" fmla="*/ 51970 h 119265"/>
                <a:gd name="connsiteX21" fmla="*/ 25175 w 53726"/>
                <a:gd name="connsiteY21" fmla="*/ 73591 h 119265"/>
                <a:gd name="connsiteX22" fmla="*/ 29608 w 53726"/>
                <a:gd name="connsiteY22" fmla="*/ 67391 h 119265"/>
                <a:gd name="connsiteX23" fmla="*/ 24119 w 53726"/>
                <a:gd name="connsiteY23" fmla="*/ 49669 h 119265"/>
                <a:gd name="connsiteX24" fmla="*/ 12941 w 53726"/>
                <a:gd name="connsiteY24" fmla="*/ 21132 h 119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3726" h="119265">
                  <a:moveTo>
                    <a:pt x="49119" y="111163"/>
                  </a:moveTo>
                  <a:cubicBezTo>
                    <a:pt x="49119" y="113997"/>
                    <a:pt x="46990" y="117896"/>
                    <a:pt x="42025" y="117896"/>
                  </a:cubicBezTo>
                  <a:cubicBezTo>
                    <a:pt x="37234" y="117896"/>
                    <a:pt x="32095" y="113290"/>
                    <a:pt x="32095" y="108154"/>
                  </a:cubicBezTo>
                  <a:cubicBezTo>
                    <a:pt x="32095" y="105136"/>
                    <a:pt x="34398" y="101413"/>
                    <a:pt x="39189" y="101413"/>
                  </a:cubicBezTo>
                  <a:cubicBezTo>
                    <a:pt x="44329" y="101413"/>
                    <a:pt x="49119" y="106375"/>
                    <a:pt x="49119" y="111163"/>
                  </a:cubicBezTo>
                  <a:close/>
                  <a:moveTo>
                    <a:pt x="12941" y="21132"/>
                  </a:moveTo>
                  <a:cubicBezTo>
                    <a:pt x="12234" y="18831"/>
                    <a:pt x="11352" y="16702"/>
                    <a:pt x="11352" y="13693"/>
                  </a:cubicBezTo>
                  <a:cubicBezTo>
                    <a:pt x="11352" y="5364"/>
                    <a:pt x="18439" y="-1369"/>
                    <a:pt x="28194" y="-1369"/>
                  </a:cubicBezTo>
                  <a:cubicBezTo>
                    <a:pt x="45925" y="-1369"/>
                    <a:pt x="53726" y="23086"/>
                    <a:pt x="53726" y="25746"/>
                  </a:cubicBezTo>
                  <a:cubicBezTo>
                    <a:pt x="53726" y="28048"/>
                    <a:pt x="51423" y="28048"/>
                    <a:pt x="50890" y="28048"/>
                  </a:cubicBezTo>
                  <a:cubicBezTo>
                    <a:pt x="48404" y="28048"/>
                    <a:pt x="48229" y="26985"/>
                    <a:pt x="47522" y="25031"/>
                  </a:cubicBezTo>
                  <a:cubicBezTo>
                    <a:pt x="43439" y="10858"/>
                    <a:pt x="35638" y="3593"/>
                    <a:pt x="28726" y="3593"/>
                  </a:cubicBezTo>
                  <a:cubicBezTo>
                    <a:pt x="25175" y="3593"/>
                    <a:pt x="24293" y="5896"/>
                    <a:pt x="24293" y="9794"/>
                  </a:cubicBezTo>
                  <a:cubicBezTo>
                    <a:pt x="24293" y="13868"/>
                    <a:pt x="25533" y="17233"/>
                    <a:pt x="27129" y="21132"/>
                  </a:cubicBezTo>
                  <a:cubicBezTo>
                    <a:pt x="28901" y="25921"/>
                    <a:pt x="30855" y="30708"/>
                    <a:pt x="32801" y="35314"/>
                  </a:cubicBezTo>
                  <a:cubicBezTo>
                    <a:pt x="34398" y="39569"/>
                    <a:pt x="40786" y="55695"/>
                    <a:pt x="41492" y="57823"/>
                  </a:cubicBezTo>
                  <a:cubicBezTo>
                    <a:pt x="42025" y="59594"/>
                    <a:pt x="42557" y="61721"/>
                    <a:pt x="42557" y="63492"/>
                  </a:cubicBezTo>
                  <a:cubicBezTo>
                    <a:pt x="42557" y="71820"/>
                    <a:pt x="35463" y="78553"/>
                    <a:pt x="25708" y="78553"/>
                  </a:cubicBezTo>
                  <a:cubicBezTo>
                    <a:pt x="8159" y="78553"/>
                    <a:pt x="0" y="54456"/>
                    <a:pt x="0" y="51438"/>
                  </a:cubicBezTo>
                  <a:cubicBezTo>
                    <a:pt x="0" y="49137"/>
                    <a:pt x="2487" y="49137"/>
                    <a:pt x="3011" y="49137"/>
                  </a:cubicBezTo>
                  <a:cubicBezTo>
                    <a:pt x="5497" y="49137"/>
                    <a:pt x="5672" y="50026"/>
                    <a:pt x="6204" y="51970"/>
                  </a:cubicBezTo>
                  <a:cubicBezTo>
                    <a:pt x="10820" y="67216"/>
                    <a:pt x="18621" y="73591"/>
                    <a:pt x="25175" y="73591"/>
                  </a:cubicBezTo>
                  <a:cubicBezTo>
                    <a:pt x="28019" y="73591"/>
                    <a:pt x="29608" y="72178"/>
                    <a:pt x="29608" y="67391"/>
                  </a:cubicBezTo>
                  <a:cubicBezTo>
                    <a:pt x="29608" y="63317"/>
                    <a:pt x="28551" y="60658"/>
                    <a:pt x="24119" y="49669"/>
                  </a:cubicBezTo>
                  <a:lnTo>
                    <a:pt x="12941" y="21132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3047" name="任意多边形: 形状 3046">
              <a:extLst>
                <a:ext uri="{FF2B5EF4-FFF2-40B4-BE49-F238E27FC236}">
                  <a16:creationId xmlns:a16="http://schemas.microsoft.com/office/drawing/2014/main" id="{0B510CCB-0BA5-0A1A-F64F-661044C02827}"/>
                </a:ext>
              </a:extLst>
            </p:cNvPr>
            <p:cNvSpPr/>
            <p:nvPr>
              <p:custDataLst>
                <p:tags r:id="rId104"/>
              </p:custDataLst>
            </p:nvPr>
          </p:nvSpPr>
          <p:spPr>
            <a:xfrm flipV="1">
              <a:off x="6958198" y="-11825442"/>
              <a:ext cx="168400" cy="59223"/>
            </a:xfrm>
            <a:custGeom>
              <a:avLst/>
              <a:gdLst>
                <a:gd name="connsiteX0" fmla="*/ 159789 w 168400"/>
                <a:gd name="connsiteY0" fmla="*/ 47725 h 59223"/>
                <a:gd name="connsiteX1" fmla="*/ 168400 w 168400"/>
                <a:gd name="connsiteY1" fmla="*/ 52791 h 59223"/>
                <a:gd name="connsiteX2" fmla="*/ 160043 w 168400"/>
                <a:gd name="connsiteY2" fmla="*/ 57848 h 59223"/>
                <a:gd name="connsiteX3" fmla="*/ 8357 w 168400"/>
                <a:gd name="connsiteY3" fmla="*/ 57848 h 59223"/>
                <a:gd name="connsiteX4" fmla="*/ 0 w 168400"/>
                <a:gd name="connsiteY4" fmla="*/ 52791 h 59223"/>
                <a:gd name="connsiteX5" fmla="*/ 8611 w 168400"/>
                <a:gd name="connsiteY5" fmla="*/ 47725 h 59223"/>
                <a:gd name="connsiteX6" fmla="*/ 159789 w 168400"/>
                <a:gd name="connsiteY6" fmla="*/ 47725 h 59223"/>
                <a:gd name="connsiteX7" fmla="*/ 160043 w 168400"/>
                <a:gd name="connsiteY7" fmla="*/ -1375 h 59223"/>
                <a:gd name="connsiteX8" fmla="*/ 168400 w 168400"/>
                <a:gd name="connsiteY8" fmla="*/ 3691 h 59223"/>
                <a:gd name="connsiteX9" fmla="*/ 159789 w 168400"/>
                <a:gd name="connsiteY9" fmla="*/ 8756 h 59223"/>
                <a:gd name="connsiteX10" fmla="*/ 8611 w 168400"/>
                <a:gd name="connsiteY10" fmla="*/ 8756 h 59223"/>
                <a:gd name="connsiteX11" fmla="*/ 0 w 168400"/>
                <a:gd name="connsiteY11" fmla="*/ 3691 h 59223"/>
                <a:gd name="connsiteX12" fmla="*/ 8357 w 168400"/>
                <a:gd name="connsiteY12" fmla="*/ -1375 h 59223"/>
                <a:gd name="connsiteX13" fmla="*/ 160043 w 168400"/>
                <a:gd name="connsiteY13" fmla="*/ -1375 h 59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8400" h="59223">
                  <a:moveTo>
                    <a:pt x="159789" y="47725"/>
                  </a:moveTo>
                  <a:cubicBezTo>
                    <a:pt x="163586" y="47725"/>
                    <a:pt x="168400" y="47725"/>
                    <a:pt x="168400" y="52791"/>
                  </a:cubicBezTo>
                  <a:cubicBezTo>
                    <a:pt x="168400" y="57848"/>
                    <a:pt x="163586" y="57848"/>
                    <a:pt x="160043" y="57848"/>
                  </a:cubicBezTo>
                  <a:lnTo>
                    <a:pt x="8357" y="57848"/>
                  </a:lnTo>
                  <a:cubicBezTo>
                    <a:pt x="4814" y="57848"/>
                    <a:pt x="0" y="57848"/>
                    <a:pt x="0" y="52791"/>
                  </a:cubicBezTo>
                  <a:cubicBezTo>
                    <a:pt x="0" y="47725"/>
                    <a:pt x="4814" y="47725"/>
                    <a:pt x="8611" y="47725"/>
                  </a:cubicBezTo>
                  <a:lnTo>
                    <a:pt x="159789" y="47725"/>
                  </a:lnTo>
                  <a:close/>
                  <a:moveTo>
                    <a:pt x="160043" y="-1375"/>
                  </a:moveTo>
                  <a:cubicBezTo>
                    <a:pt x="163586" y="-1375"/>
                    <a:pt x="168400" y="-1375"/>
                    <a:pt x="168400" y="3691"/>
                  </a:cubicBezTo>
                  <a:cubicBezTo>
                    <a:pt x="168400" y="8756"/>
                    <a:pt x="163586" y="8756"/>
                    <a:pt x="159789" y="8756"/>
                  </a:cubicBezTo>
                  <a:lnTo>
                    <a:pt x="8611" y="8756"/>
                  </a:lnTo>
                  <a:cubicBezTo>
                    <a:pt x="4814" y="8756"/>
                    <a:pt x="0" y="8756"/>
                    <a:pt x="0" y="3691"/>
                  </a:cubicBezTo>
                  <a:cubicBezTo>
                    <a:pt x="0" y="-1375"/>
                    <a:pt x="4814" y="-1375"/>
                    <a:pt x="8357" y="-1375"/>
                  </a:cubicBezTo>
                  <a:lnTo>
                    <a:pt x="160043" y="-1375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3048" name="任意多边形: 形状 3047">
              <a:extLst>
                <a:ext uri="{FF2B5EF4-FFF2-40B4-BE49-F238E27FC236}">
                  <a16:creationId xmlns:a16="http://schemas.microsoft.com/office/drawing/2014/main" id="{7C6CD50B-AAC2-D85D-0CDC-220A8360AF28}"/>
                </a:ext>
              </a:extLst>
            </p:cNvPr>
            <p:cNvSpPr/>
            <p:nvPr>
              <p:custDataLst>
                <p:tags r:id="rId105"/>
              </p:custDataLst>
            </p:nvPr>
          </p:nvSpPr>
          <p:spPr>
            <a:xfrm flipV="1">
              <a:off x="7228063" y="-11913773"/>
              <a:ext cx="573867" cy="181210"/>
            </a:xfrm>
            <a:custGeom>
              <a:avLst/>
              <a:gdLst>
                <a:gd name="connsiteX0" fmla="*/ 195744 w 573867"/>
                <a:gd name="connsiteY0" fmla="*/ 3179 h 181210"/>
                <a:gd name="connsiteX1" fmla="*/ 188904 w 573867"/>
                <a:gd name="connsiteY1" fmla="*/ 6466 h 181210"/>
                <a:gd name="connsiteX2" fmla="*/ 174215 w 573867"/>
                <a:gd name="connsiteY2" fmla="*/ 10770 h 181210"/>
                <a:gd name="connsiteX3" fmla="*/ 175232 w 573867"/>
                <a:gd name="connsiteY3" fmla="*/ 16589 h 181210"/>
                <a:gd name="connsiteX4" fmla="*/ 209416 w 573867"/>
                <a:gd name="connsiteY4" fmla="*/ 153513 h 181210"/>
                <a:gd name="connsiteX5" fmla="*/ 229419 w 573867"/>
                <a:gd name="connsiteY5" fmla="*/ 163637 h 181210"/>
                <a:gd name="connsiteX6" fmla="*/ 237022 w 573867"/>
                <a:gd name="connsiteY6" fmla="*/ 168193 h 181210"/>
                <a:gd name="connsiteX7" fmla="*/ 230690 w 573867"/>
                <a:gd name="connsiteY7" fmla="*/ 171480 h 181210"/>
                <a:gd name="connsiteX8" fmla="*/ 198278 w 573867"/>
                <a:gd name="connsiteY8" fmla="*/ 171480 h 181210"/>
                <a:gd name="connsiteX9" fmla="*/ 189159 w 573867"/>
                <a:gd name="connsiteY9" fmla="*/ 166923 h 181210"/>
                <a:gd name="connsiteX10" fmla="*/ 103060 w 573867"/>
                <a:gd name="connsiteY10" fmla="*/ 23934 h 181210"/>
                <a:gd name="connsiteX11" fmla="*/ 88879 w 573867"/>
                <a:gd name="connsiteY11" fmla="*/ 165915 h 181210"/>
                <a:gd name="connsiteX12" fmla="*/ 81793 w 573867"/>
                <a:gd name="connsiteY12" fmla="*/ 171480 h 181210"/>
                <a:gd name="connsiteX13" fmla="*/ 48110 w 573867"/>
                <a:gd name="connsiteY13" fmla="*/ 171480 h 181210"/>
                <a:gd name="connsiteX14" fmla="*/ 41278 w 573867"/>
                <a:gd name="connsiteY14" fmla="*/ 166678 h 181210"/>
                <a:gd name="connsiteX15" fmla="*/ 48110 w 573867"/>
                <a:gd name="connsiteY15" fmla="*/ 163637 h 181210"/>
                <a:gd name="connsiteX16" fmla="*/ 62799 w 573867"/>
                <a:gd name="connsiteY16" fmla="*/ 159332 h 181210"/>
                <a:gd name="connsiteX17" fmla="*/ 61790 w 573867"/>
                <a:gd name="connsiteY17" fmla="*/ 154529 h 181210"/>
                <a:gd name="connsiteX18" fmla="*/ 29370 w 573867"/>
                <a:gd name="connsiteY18" fmla="*/ 24180 h 181210"/>
                <a:gd name="connsiteX19" fmla="*/ 4806 w 573867"/>
                <a:gd name="connsiteY19" fmla="*/ 6466 h 181210"/>
                <a:gd name="connsiteX20" fmla="*/ 0 w 573867"/>
                <a:gd name="connsiteY20" fmla="*/ 1663 h 181210"/>
                <a:gd name="connsiteX21" fmla="*/ 3289 w 573867"/>
                <a:gd name="connsiteY21" fmla="*/ -1378 h 181210"/>
                <a:gd name="connsiteX22" fmla="*/ 27344 w 573867"/>
                <a:gd name="connsiteY22" fmla="*/ -616 h 181210"/>
                <a:gd name="connsiteX23" fmla="*/ 52161 w 573867"/>
                <a:gd name="connsiteY23" fmla="*/ -1378 h 181210"/>
                <a:gd name="connsiteX24" fmla="*/ 56721 w 573867"/>
                <a:gd name="connsiteY24" fmla="*/ 3179 h 181210"/>
                <a:gd name="connsiteX25" fmla="*/ 51907 w 573867"/>
                <a:gd name="connsiteY25" fmla="*/ 6466 h 181210"/>
                <a:gd name="connsiteX26" fmla="*/ 36972 w 573867"/>
                <a:gd name="connsiteY26" fmla="*/ 17352 h 181210"/>
                <a:gd name="connsiteX27" fmla="*/ 37981 w 573867"/>
                <a:gd name="connsiteY27" fmla="*/ 23680 h 181210"/>
                <a:gd name="connsiteX28" fmla="*/ 71665 w 573867"/>
                <a:gd name="connsiteY28" fmla="*/ 158069 h 181210"/>
                <a:gd name="connsiteX29" fmla="*/ 71919 w 573867"/>
                <a:gd name="connsiteY29" fmla="*/ 158069 h 181210"/>
                <a:gd name="connsiteX30" fmla="*/ 87362 w 573867"/>
                <a:gd name="connsiteY30" fmla="*/ 4695 h 181210"/>
                <a:gd name="connsiteX31" fmla="*/ 91668 w 573867"/>
                <a:gd name="connsiteY31" fmla="*/ -1378 h 181210"/>
                <a:gd name="connsiteX32" fmla="*/ 97745 w 573867"/>
                <a:gd name="connsiteY32" fmla="*/ 3179 h 181210"/>
                <a:gd name="connsiteX33" fmla="*/ 192201 w 573867"/>
                <a:gd name="connsiteY33" fmla="*/ 160349 h 181210"/>
                <a:gd name="connsiteX34" fmla="*/ 192447 w 573867"/>
                <a:gd name="connsiteY34" fmla="*/ 160349 h 181210"/>
                <a:gd name="connsiteX35" fmla="*/ 156747 w 573867"/>
                <a:gd name="connsiteY35" fmla="*/ 17098 h 181210"/>
                <a:gd name="connsiteX36" fmla="*/ 135980 w 573867"/>
                <a:gd name="connsiteY36" fmla="*/ 6466 h 181210"/>
                <a:gd name="connsiteX37" fmla="*/ 129148 w 573867"/>
                <a:gd name="connsiteY37" fmla="*/ 1663 h 181210"/>
                <a:gd name="connsiteX38" fmla="*/ 132692 w 573867"/>
                <a:gd name="connsiteY38" fmla="*/ -1378 h 181210"/>
                <a:gd name="connsiteX39" fmla="*/ 161561 w 573867"/>
                <a:gd name="connsiteY39" fmla="*/ -616 h 181210"/>
                <a:gd name="connsiteX40" fmla="*/ 190930 w 573867"/>
                <a:gd name="connsiteY40" fmla="*/ -1378 h 181210"/>
                <a:gd name="connsiteX41" fmla="*/ 195744 w 573867"/>
                <a:gd name="connsiteY41" fmla="*/ 3179 h 181210"/>
                <a:gd name="connsiteX42" fmla="*/ 384930 w 573867"/>
                <a:gd name="connsiteY42" fmla="*/ 3179 h 181210"/>
                <a:gd name="connsiteX43" fmla="*/ 378097 w 573867"/>
                <a:gd name="connsiteY43" fmla="*/ 6466 h 181210"/>
                <a:gd name="connsiteX44" fmla="*/ 363409 w 573867"/>
                <a:gd name="connsiteY44" fmla="*/ 10770 h 181210"/>
                <a:gd name="connsiteX45" fmla="*/ 364426 w 573867"/>
                <a:gd name="connsiteY45" fmla="*/ 16589 h 181210"/>
                <a:gd name="connsiteX46" fmla="*/ 398610 w 573867"/>
                <a:gd name="connsiteY46" fmla="*/ 153513 h 181210"/>
                <a:gd name="connsiteX47" fmla="*/ 418614 w 573867"/>
                <a:gd name="connsiteY47" fmla="*/ 163637 h 181210"/>
                <a:gd name="connsiteX48" fmla="*/ 426207 w 573867"/>
                <a:gd name="connsiteY48" fmla="*/ 168193 h 181210"/>
                <a:gd name="connsiteX49" fmla="*/ 422666 w 573867"/>
                <a:gd name="connsiteY49" fmla="*/ 171480 h 181210"/>
                <a:gd name="connsiteX50" fmla="*/ 392788 w 573867"/>
                <a:gd name="connsiteY50" fmla="*/ 170727 h 181210"/>
                <a:gd name="connsiteX51" fmla="*/ 362400 w 573867"/>
                <a:gd name="connsiteY51" fmla="*/ 171480 h 181210"/>
                <a:gd name="connsiteX52" fmla="*/ 357587 w 573867"/>
                <a:gd name="connsiteY52" fmla="*/ 166678 h 181210"/>
                <a:gd name="connsiteX53" fmla="*/ 364426 w 573867"/>
                <a:gd name="connsiteY53" fmla="*/ 163637 h 181210"/>
                <a:gd name="connsiteX54" fmla="*/ 379106 w 573867"/>
                <a:gd name="connsiteY54" fmla="*/ 159332 h 181210"/>
                <a:gd name="connsiteX55" fmla="*/ 378097 w 573867"/>
                <a:gd name="connsiteY55" fmla="*/ 154529 h 181210"/>
                <a:gd name="connsiteX56" fmla="*/ 362646 w 573867"/>
                <a:gd name="connsiteY56" fmla="*/ 92519 h 181210"/>
                <a:gd name="connsiteX57" fmla="*/ 293264 w 573867"/>
                <a:gd name="connsiteY57" fmla="*/ 92519 h 181210"/>
                <a:gd name="connsiteX58" fmla="*/ 308461 w 573867"/>
                <a:gd name="connsiteY58" fmla="*/ 153513 h 181210"/>
                <a:gd name="connsiteX59" fmla="*/ 328462 w 573867"/>
                <a:gd name="connsiteY59" fmla="*/ 163637 h 181210"/>
                <a:gd name="connsiteX60" fmla="*/ 336058 w 573867"/>
                <a:gd name="connsiteY60" fmla="*/ 168193 h 181210"/>
                <a:gd name="connsiteX61" fmla="*/ 332514 w 573867"/>
                <a:gd name="connsiteY61" fmla="*/ 171480 h 181210"/>
                <a:gd name="connsiteX62" fmla="*/ 302637 w 573867"/>
                <a:gd name="connsiteY62" fmla="*/ 170727 h 181210"/>
                <a:gd name="connsiteX63" fmla="*/ 272250 w 573867"/>
                <a:gd name="connsiteY63" fmla="*/ 171480 h 181210"/>
                <a:gd name="connsiteX64" fmla="*/ 267436 w 573867"/>
                <a:gd name="connsiteY64" fmla="*/ 166678 h 181210"/>
                <a:gd name="connsiteX65" fmla="*/ 274277 w 573867"/>
                <a:gd name="connsiteY65" fmla="*/ 163637 h 181210"/>
                <a:gd name="connsiteX66" fmla="*/ 288965 w 573867"/>
                <a:gd name="connsiteY66" fmla="*/ 159332 h 181210"/>
                <a:gd name="connsiteX67" fmla="*/ 287948 w 573867"/>
                <a:gd name="connsiteY67" fmla="*/ 154529 h 181210"/>
                <a:gd name="connsiteX68" fmla="*/ 253764 w 573867"/>
                <a:gd name="connsiteY68" fmla="*/ 17098 h 181210"/>
                <a:gd name="connsiteX69" fmla="*/ 232998 w 573867"/>
                <a:gd name="connsiteY69" fmla="*/ 6466 h 181210"/>
                <a:gd name="connsiteX70" fmla="*/ 226159 w 573867"/>
                <a:gd name="connsiteY70" fmla="*/ 1663 h 181210"/>
                <a:gd name="connsiteX71" fmla="*/ 229710 w 573867"/>
                <a:gd name="connsiteY71" fmla="*/ -1378 h 181210"/>
                <a:gd name="connsiteX72" fmla="*/ 259588 w 573867"/>
                <a:gd name="connsiteY72" fmla="*/ -616 h 181210"/>
                <a:gd name="connsiteX73" fmla="*/ 289974 w 573867"/>
                <a:gd name="connsiteY73" fmla="*/ -1378 h 181210"/>
                <a:gd name="connsiteX74" fmla="*/ 294789 w 573867"/>
                <a:gd name="connsiteY74" fmla="*/ 3179 h 181210"/>
                <a:gd name="connsiteX75" fmla="*/ 287948 w 573867"/>
                <a:gd name="connsiteY75" fmla="*/ 6466 h 181210"/>
                <a:gd name="connsiteX76" fmla="*/ 273260 w 573867"/>
                <a:gd name="connsiteY76" fmla="*/ 10770 h 181210"/>
                <a:gd name="connsiteX77" fmla="*/ 274277 w 573867"/>
                <a:gd name="connsiteY77" fmla="*/ 15836 h 181210"/>
                <a:gd name="connsiteX78" fmla="*/ 291238 w 573867"/>
                <a:gd name="connsiteY78" fmla="*/ 84674 h 181210"/>
                <a:gd name="connsiteX79" fmla="*/ 360620 w 573867"/>
                <a:gd name="connsiteY79" fmla="*/ 84674 h 181210"/>
                <a:gd name="connsiteX80" fmla="*/ 343916 w 573867"/>
                <a:gd name="connsiteY80" fmla="*/ 17098 h 181210"/>
                <a:gd name="connsiteX81" fmla="*/ 323149 w 573867"/>
                <a:gd name="connsiteY81" fmla="*/ 6466 h 181210"/>
                <a:gd name="connsiteX82" fmla="*/ 316308 w 573867"/>
                <a:gd name="connsiteY82" fmla="*/ 1663 h 181210"/>
                <a:gd name="connsiteX83" fmla="*/ 319852 w 573867"/>
                <a:gd name="connsiteY83" fmla="*/ -1378 h 181210"/>
                <a:gd name="connsiteX84" fmla="*/ 349737 w 573867"/>
                <a:gd name="connsiteY84" fmla="*/ -616 h 181210"/>
                <a:gd name="connsiteX85" fmla="*/ 380124 w 573867"/>
                <a:gd name="connsiteY85" fmla="*/ -1378 h 181210"/>
                <a:gd name="connsiteX86" fmla="*/ 384930 w 573867"/>
                <a:gd name="connsiteY86" fmla="*/ 3179 h 181210"/>
                <a:gd name="connsiteX87" fmla="*/ 573867 w 573867"/>
                <a:gd name="connsiteY87" fmla="*/ 3179 h 181210"/>
                <a:gd name="connsiteX88" fmla="*/ 567789 w 573867"/>
                <a:gd name="connsiteY88" fmla="*/ 6466 h 181210"/>
                <a:gd name="connsiteX89" fmla="*/ 553354 w 573867"/>
                <a:gd name="connsiteY89" fmla="*/ 15073 h 181210"/>
                <a:gd name="connsiteX90" fmla="*/ 542471 w 573867"/>
                <a:gd name="connsiteY90" fmla="*/ 173506 h 181210"/>
                <a:gd name="connsiteX91" fmla="*/ 537911 w 573867"/>
                <a:gd name="connsiteY91" fmla="*/ 179833 h 181210"/>
                <a:gd name="connsiteX92" fmla="*/ 531324 w 573867"/>
                <a:gd name="connsiteY92" fmla="*/ 175275 h 181210"/>
                <a:gd name="connsiteX93" fmla="*/ 447253 w 573867"/>
                <a:gd name="connsiteY93" fmla="*/ 27221 h 181210"/>
                <a:gd name="connsiteX94" fmla="*/ 416611 w 573867"/>
                <a:gd name="connsiteY94" fmla="*/ 6466 h 181210"/>
                <a:gd name="connsiteX95" fmla="*/ 413578 w 573867"/>
                <a:gd name="connsiteY95" fmla="*/ 1663 h 181210"/>
                <a:gd name="connsiteX96" fmla="*/ 416611 w 573867"/>
                <a:gd name="connsiteY96" fmla="*/ -1378 h 181210"/>
                <a:gd name="connsiteX97" fmla="*/ 436869 w 573867"/>
                <a:gd name="connsiteY97" fmla="*/ -616 h 181210"/>
                <a:gd name="connsiteX98" fmla="*/ 460425 w 573867"/>
                <a:gd name="connsiteY98" fmla="*/ -1378 h 181210"/>
                <a:gd name="connsiteX99" fmla="*/ 464975 w 573867"/>
                <a:gd name="connsiteY99" fmla="*/ 3433 h 181210"/>
                <a:gd name="connsiteX100" fmla="*/ 460925 w 573867"/>
                <a:gd name="connsiteY100" fmla="*/ 6466 h 181210"/>
                <a:gd name="connsiteX101" fmla="*/ 450294 w 573867"/>
                <a:gd name="connsiteY101" fmla="*/ 15073 h 181210"/>
                <a:gd name="connsiteX102" fmla="*/ 453837 w 573867"/>
                <a:gd name="connsiteY102" fmla="*/ 24689 h 181210"/>
                <a:gd name="connsiteX103" fmla="*/ 472070 w 573867"/>
                <a:gd name="connsiteY103" fmla="*/ 56583 h 181210"/>
                <a:gd name="connsiteX104" fmla="*/ 529809 w 573867"/>
                <a:gd name="connsiteY104" fmla="*/ 56583 h 181210"/>
                <a:gd name="connsiteX105" fmla="*/ 532588 w 573867"/>
                <a:gd name="connsiteY105" fmla="*/ 14566 h 181210"/>
                <a:gd name="connsiteX106" fmla="*/ 515627 w 573867"/>
                <a:gd name="connsiteY106" fmla="*/ 6466 h 181210"/>
                <a:gd name="connsiteX107" fmla="*/ 509805 w 573867"/>
                <a:gd name="connsiteY107" fmla="*/ 1663 h 181210"/>
                <a:gd name="connsiteX108" fmla="*/ 513603 w 573867"/>
                <a:gd name="connsiteY108" fmla="*/ -1378 h 181210"/>
                <a:gd name="connsiteX109" fmla="*/ 542718 w 573867"/>
                <a:gd name="connsiteY109" fmla="*/ -616 h 181210"/>
                <a:gd name="connsiteX110" fmla="*/ 569306 w 573867"/>
                <a:gd name="connsiteY110" fmla="*/ -1378 h 181210"/>
                <a:gd name="connsiteX111" fmla="*/ 573867 w 573867"/>
                <a:gd name="connsiteY111" fmla="*/ 3179 h 181210"/>
                <a:gd name="connsiteX112" fmla="*/ 529301 w 573867"/>
                <a:gd name="connsiteY112" fmla="*/ 64427 h 181210"/>
                <a:gd name="connsiteX113" fmla="*/ 476376 w 573867"/>
                <a:gd name="connsiteY113" fmla="*/ 64427 h 181210"/>
                <a:gd name="connsiteX114" fmla="*/ 523477 w 573867"/>
                <a:gd name="connsiteY114" fmla="*/ 147185 h 181210"/>
                <a:gd name="connsiteX115" fmla="*/ 529301 w 573867"/>
                <a:gd name="connsiteY115" fmla="*/ 64427 h 1812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</a:cxnLst>
              <a:rect l="l" t="t" r="r" b="b"/>
              <a:pathLst>
                <a:path w="573867" h="181210">
                  <a:moveTo>
                    <a:pt x="195744" y="3179"/>
                  </a:moveTo>
                  <a:cubicBezTo>
                    <a:pt x="195744" y="6466"/>
                    <a:pt x="193973" y="6466"/>
                    <a:pt x="188904" y="6466"/>
                  </a:cubicBezTo>
                  <a:cubicBezTo>
                    <a:pt x="174215" y="6466"/>
                    <a:pt x="174215" y="8491"/>
                    <a:pt x="174215" y="10770"/>
                  </a:cubicBezTo>
                  <a:cubicBezTo>
                    <a:pt x="174215" y="10770"/>
                    <a:pt x="174215" y="12795"/>
                    <a:pt x="175232" y="16589"/>
                  </a:cubicBezTo>
                  <a:lnTo>
                    <a:pt x="209416" y="153513"/>
                  </a:lnTo>
                  <a:cubicBezTo>
                    <a:pt x="211442" y="161611"/>
                    <a:pt x="213468" y="163637"/>
                    <a:pt x="229419" y="163637"/>
                  </a:cubicBezTo>
                  <a:cubicBezTo>
                    <a:pt x="234742" y="163637"/>
                    <a:pt x="237022" y="163637"/>
                    <a:pt x="237022" y="168193"/>
                  </a:cubicBezTo>
                  <a:cubicBezTo>
                    <a:pt x="237022" y="171480"/>
                    <a:pt x="234997" y="171480"/>
                    <a:pt x="230690" y="171480"/>
                  </a:cubicBezTo>
                  <a:lnTo>
                    <a:pt x="198278" y="171480"/>
                  </a:lnTo>
                  <a:cubicBezTo>
                    <a:pt x="192702" y="171480"/>
                    <a:pt x="191947" y="171480"/>
                    <a:pt x="189159" y="166923"/>
                  </a:cubicBezTo>
                  <a:lnTo>
                    <a:pt x="103060" y="23934"/>
                  </a:lnTo>
                  <a:lnTo>
                    <a:pt x="88879" y="165915"/>
                  </a:lnTo>
                  <a:cubicBezTo>
                    <a:pt x="88371" y="171480"/>
                    <a:pt x="87871" y="171480"/>
                    <a:pt x="81793" y="171480"/>
                  </a:cubicBezTo>
                  <a:lnTo>
                    <a:pt x="48110" y="171480"/>
                  </a:lnTo>
                  <a:cubicBezTo>
                    <a:pt x="44058" y="171480"/>
                    <a:pt x="41278" y="171480"/>
                    <a:pt x="41278" y="166678"/>
                  </a:cubicBezTo>
                  <a:cubicBezTo>
                    <a:pt x="41278" y="163637"/>
                    <a:pt x="43304" y="163637"/>
                    <a:pt x="48110" y="163637"/>
                  </a:cubicBezTo>
                  <a:cubicBezTo>
                    <a:pt x="55959" y="163637"/>
                    <a:pt x="62799" y="163637"/>
                    <a:pt x="62799" y="159332"/>
                  </a:cubicBezTo>
                  <a:cubicBezTo>
                    <a:pt x="62799" y="158578"/>
                    <a:pt x="62799" y="158069"/>
                    <a:pt x="61790" y="154529"/>
                  </a:cubicBezTo>
                  <a:lnTo>
                    <a:pt x="29370" y="24180"/>
                  </a:lnTo>
                  <a:cubicBezTo>
                    <a:pt x="25827" y="10008"/>
                    <a:pt x="16206" y="6975"/>
                    <a:pt x="4806" y="6466"/>
                  </a:cubicBezTo>
                  <a:cubicBezTo>
                    <a:pt x="2780" y="6466"/>
                    <a:pt x="0" y="6212"/>
                    <a:pt x="0" y="1663"/>
                  </a:cubicBezTo>
                  <a:cubicBezTo>
                    <a:pt x="0" y="-616"/>
                    <a:pt x="1517" y="-1378"/>
                    <a:pt x="3289" y="-1378"/>
                  </a:cubicBezTo>
                  <a:cubicBezTo>
                    <a:pt x="10884" y="-1378"/>
                    <a:pt x="19495" y="-616"/>
                    <a:pt x="27344" y="-616"/>
                  </a:cubicBezTo>
                  <a:cubicBezTo>
                    <a:pt x="35447" y="-616"/>
                    <a:pt x="44313" y="-1378"/>
                    <a:pt x="52161" y="-1378"/>
                  </a:cubicBezTo>
                  <a:cubicBezTo>
                    <a:pt x="53687" y="-1378"/>
                    <a:pt x="56721" y="-1378"/>
                    <a:pt x="56721" y="3179"/>
                  </a:cubicBezTo>
                  <a:cubicBezTo>
                    <a:pt x="56721" y="6212"/>
                    <a:pt x="54950" y="6466"/>
                    <a:pt x="51907" y="6466"/>
                  </a:cubicBezTo>
                  <a:cubicBezTo>
                    <a:pt x="37473" y="6975"/>
                    <a:pt x="36972" y="13556"/>
                    <a:pt x="36972" y="17352"/>
                  </a:cubicBezTo>
                  <a:cubicBezTo>
                    <a:pt x="36972" y="18106"/>
                    <a:pt x="36972" y="19631"/>
                    <a:pt x="37981" y="23680"/>
                  </a:cubicBezTo>
                  <a:lnTo>
                    <a:pt x="71665" y="158069"/>
                  </a:lnTo>
                  <a:lnTo>
                    <a:pt x="71919" y="158069"/>
                  </a:lnTo>
                  <a:lnTo>
                    <a:pt x="87362" y="4695"/>
                  </a:lnTo>
                  <a:cubicBezTo>
                    <a:pt x="87871" y="392"/>
                    <a:pt x="87871" y="-1378"/>
                    <a:pt x="91668" y="-1378"/>
                  </a:cubicBezTo>
                  <a:cubicBezTo>
                    <a:pt x="94957" y="-1378"/>
                    <a:pt x="96228" y="392"/>
                    <a:pt x="97745" y="3179"/>
                  </a:cubicBezTo>
                  <a:lnTo>
                    <a:pt x="192201" y="160349"/>
                  </a:lnTo>
                  <a:lnTo>
                    <a:pt x="192447" y="160349"/>
                  </a:lnTo>
                  <a:lnTo>
                    <a:pt x="156747" y="17098"/>
                  </a:lnTo>
                  <a:cubicBezTo>
                    <a:pt x="154720" y="8491"/>
                    <a:pt x="153204" y="6466"/>
                    <a:pt x="135980" y="6466"/>
                  </a:cubicBezTo>
                  <a:cubicBezTo>
                    <a:pt x="131929" y="6466"/>
                    <a:pt x="129148" y="6466"/>
                    <a:pt x="129148" y="1663"/>
                  </a:cubicBezTo>
                  <a:cubicBezTo>
                    <a:pt x="129148" y="-1378"/>
                    <a:pt x="131929" y="-1378"/>
                    <a:pt x="132692" y="-1378"/>
                  </a:cubicBezTo>
                  <a:cubicBezTo>
                    <a:pt x="142058" y="-1378"/>
                    <a:pt x="151932" y="-616"/>
                    <a:pt x="161561" y="-616"/>
                  </a:cubicBezTo>
                  <a:cubicBezTo>
                    <a:pt x="171181" y="-616"/>
                    <a:pt x="181564" y="-1378"/>
                    <a:pt x="190930" y="-1378"/>
                  </a:cubicBezTo>
                  <a:cubicBezTo>
                    <a:pt x="192702" y="-1378"/>
                    <a:pt x="195744" y="-1378"/>
                    <a:pt x="195744" y="3179"/>
                  </a:cubicBezTo>
                  <a:close/>
                  <a:moveTo>
                    <a:pt x="384930" y="3179"/>
                  </a:moveTo>
                  <a:cubicBezTo>
                    <a:pt x="384930" y="6466"/>
                    <a:pt x="383158" y="6466"/>
                    <a:pt x="378097" y="6466"/>
                  </a:cubicBezTo>
                  <a:cubicBezTo>
                    <a:pt x="363409" y="6466"/>
                    <a:pt x="363409" y="8491"/>
                    <a:pt x="363409" y="10770"/>
                  </a:cubicBezTo>
                  <a:cubicBezTo>
                    <a:pt x="363409" y="10770"/>
                    <a:pt x="363409" y="12795"/>
                    <a:pt x="364426" y="16589"/>
                  </a:cubicBezTo>
                  <a:lnTo>
                    <a:pt x="398610" y="153513"/>
                  </a:lnTo>
                  <a:cubicBezTo>
                    <a:pt x="400636" y="161611"/>
                    <a:pt x="402662" y="163637"/>
                    <a:pt x="418614" y="163637"/>
                  </a:cubicBezTo>
                  <a:cubicBezTo>
                    <a:pt x="423930" y="163637"/>
                    <a:pt x="426207" y="163637"/>
                    <a:pt x="426207" y="168193"/>
                  </a:cubicBezTo>
                  <a:cubicBezTo>
                    <a:pt x="426207" y="170972"/>
                    <a:pt x="424438" y="171480"/>
                    <a:pt x="422666" y="171480"/>
                  </a:cubicBezTo>
                  <a:cubicBezTo>
                    <a:pt x="413044" y="171480"/>
                    <a:pt x="402662" y="170727"/>
                    <a:pt x="392788" y="170727"/>
                  </a:cubicBezTo>
                  <a:cubicBezTo>
                    <a:pt x="382658" y="170727"/>
                    <a:pt x="372276" y="171480"/>
                    <a:pt x="362400" y="171480"/>
                  </a:cubicBezTo>
                  <a:cubicBezTo>
                    <a:pt x="360874" y="171480"/>
                    <a:pt x="357587" y="171480"/>
                    <a:pt x="357587" y="166678"/>
                  </a:cubicBezTo>
                  <a:cubicBezTo>
                    <a:pt x="357587" y="163637"/>
                    <a:pt x="359614" y="163637"/>
                    <a:pt x="364426" y="163637"/>
                  </a:cubicBezTo>
                  <a:cubicBezTo>
                    <a:pt x="372276" y="163637"/>
                    <a:pt x="379106" y="163637"/>
                    <a:pt x="379106" y="159332"/>
                  </a:cubicBezTo>
                  <a:cubicBezTo>
                    <a:pt x="379106" y="158578"/>
                    <a:pt x="379106" y="158069"/>
                    <a:pt x="378097" y="154529"/>
                  </a:cubicBezTo>
                  <a:lnTo>
                    <a:pt x="362646" y="92519"/>
                  </a:lnTo>
                  <a:lnTo>
                    <a:pt x="293264" y="92519"/>
                  </a:lnTo>
                  <a:lnTo>
                    <a:pt x="308461" y="153513"/>
                  </a:lnTo>
                  <a:cubicBezTo>
                    <a:pt x="310487" y="161611"/>
                    <a:pt x="312510" y="163637"/>
                    <a:pt x="328462" y="163637"/>
                  </a:cubicBezTo>
                  <a:cubicBezTo>
                    <a:pt x="333785" y="163637"/>
                    <a:pt x="336058" y="163637"/>
                    <a:pt x="336058" y="168193"/>
                  </a:cubicBezTo>
                  <a:cubicBezTo>
                    <a:pt x="336058" y="170972"/>
                    <a:pt x="334286" y="171480"/>
                    <a:pt x="332514" y="171480"/>
                  </a:cubicBezTo>
                  <a:cubicBezTo>
                    <a:pt x="322895" y="171480"/>
                    <a:pt x="312510" y="170727"/>
                    <a:pt x="302637" y="170727"/>
                  </a:cubicBezTo>
                  <a:cubicBezTo>
                    <a:pt x="292509" y="170727"/>
                    <a:pt x="282124" y="171480"/>
                    <a:pt x="272250" y="171480"/>
                  </a:cubicBezTo>
                  <a:cubicBezTo>
                    <a:pt x="270725" y="171480"/>
                    <a:pt x="267436" y="171480"/>
                    <a:pt x="267436" y="166678"/>
                  </a:cubicBezTo>
                  <a:cubicBezTo>
                    <a:pt x="267436" y="163637"/>
                    <a:pt x="269462" y="163637"/>
                    <a:pt x="274277" y="163637"/>
                  </a:cubicBezTo>
                  <a:cubicBezTo>
                    <a:pt x="282124" y="163637"/>
                    <a:pt x="288965" y="163637"/>
                    <a:pt x="288965" y="159332"/>
                  </a:cubicBezTo>
                  <a:cubicBezTo>
                    <a:pt x="288965" y="158578"/>
                    <a:pt x="288965" y="158069"/>
                    <a:pt x="287948" y="154529"/>
                  </a:cubicBezTo>
                  <a:lnTo>
                    <a:pt x="253764" y="17098"/>
                  </a:lnTo>
                  <a:cubicBezTo>
                    <a:pt x="251738" y="8491"/>
                    <a:pt x="250220" y="6466"/>
                    <a:pt x="232998" y="6466"/>
                  </a:cubicBezTo>
                  <a:cubicBezTo>
                    <a:pt x="228947" y="6466"/>
                    <a:pt x="226159" y="6466"/>
                    <a:pt x="226159" y="1663"/>
                  </a:cubicBezTo>
                  <a:cubicBezTo>
                    <a:pt x="226159" y="-1378"/>
                    <a:pt x="228947" y="-1378"/>
                    <a:pt x="229710" y="-1378"/>
                  </a:cubicBezTo>
                  <a:cubicBezTo>
                    <a:pt x="239330" y="-1378"/>
                    <a:pt x="249712" y="-616"/>
                    <a:pt x="259588" y="-616"/>
                  </a:cubicBezTo>
                  <a:cubicBezTo>
                    <a:pt x="269716" y="-616"/>
                    <a:pt x="280098" y="-1378"/>
                    <a:pt x="289974" y="-1378"/>
                  </a:cubicBezTo>
                  <a:cubicBezTo>
                    <a:pt x="291746" y="-1378"/>
                    <a:pt x="294789" y="-1378"/>
                    <a:pt x="294789" y="3179"/>
                  </a:cubicBezTo>
                  <a:cubicBezTo>
                    <a:pt x="294789" y="6466"/>
                    <a:pt x="293017" y="6466"/>
                    <a:pt x="287948" y="6466"/>
                  </a:cubicBezTo>
                  <a:cubicBezTo>
                    <a:pt x="273260" y="6466"/>
                    <a:pt x="273260" y="8491"/>
                    <a:pt x="273260" y="10770"/>
                  </a:cubicBezTo>
                  <a:cubicBezTo>
                    <a:pt x="273260" y="11787"/>
                    <a:pt x="273260" y="12286"/>
                    <a:pt x="274277" y="15836"/>
                  </a:cubicBezTo>
                  <a:lnTo>
                    <a:pt x="291238" y="84674"/>
                  </a:lnTo>
                  <a:lnTo>
                    <a:pt x="360620" y="84674"/>
                  </a:lnTo>
                  <a:lnTo>
                    <a:pt x="343916" y="17098"/>
                  </a:lnTo>
                  <a:cubicBezTo>
                    <a:pt x="341890" y="8491"/>
                    <a:pt x="340365" y="6466"/>
                    <a:pt x="323149" y="6466"/>
                  </a:cubicBezTo>
                  <a:cubicBezTo>
                    <a:pt x="319097" y="6466"/>
                    <a:pt x="316308" y="6466"/>
                    <a:pt x="316308" y="1663"/>
                  </a:cubicBezTo>
                  <a:cubicBezTo>
                    <a:pt x="316308" y="-1378"/>
                    <a:pt x="319097" y="-1378"/>
                    <a:pt x="319852" y="-1378"/>
                  </a:cubicBezTo>
                  <a:cubicBezTo>
                    <a:pt x="329479" y="-1378"/>
                    <a:pt x="339864" y="-616"/>
                    <a:pt x="349737" y="-616"/>
                  </a:cubicBezTo>
                  <a:cubicBezTo>
                    <a:pt x="359867" y="-616"/>
                    <a:pt x="370250" y="-1378"/>
                    <a:pt x="380124" y="-1378"/>
                  </a:cubicBezTo>
                  <a:cubicBezTo>
                    <a:pt x="381895" y="-1378"/>
                    <a:pt x="384930" y="-1378"/>
                    <a:pt x="384930" y="3179"/>
                  </a:cubicBezTo>
                  <a:close/>
                  <a:moveTo>
                    <a:pt x="573867" y="3179"/>
                  </a:moveTo>
                  <a:cubicBezTo>
                    <a:pt x="573867" y="6466"/>
                    <a:pt x="571841" y="6466"/>
                    <a:pt x="567789" y="6466"/>
                  </a:cubicBezTo>
                  <a:cubicBezTo>
                    <a:pt x="554626" y="6466"/>
                    <a:pt x="553863" y="8491"/>
                    <a:pt x="553354" y="15073"/>
                  </a:cubicBezTo>
                  <a:lnTo>
                    <a:pt x="542471" y="173506"/>
                  </a:lnTo>
                  <a:cubicBezTo>
                    <a:pt x="542218" y="179079"/>
                    <a:pt x="541963" y="179833"/>
                    <a:pt x="537911" y="179833"/>
                  </a:cubicBezTo>
                  <a:cubicBezTo>
                    <a:pt x="533859" y="179833"/>
                    <a:pt x="532842" y="178063"/>
                    <a:pt x="531324" y="175275"/>
                  </a:cubicBezTo>
                  <a:lnTo>
                    <a:pt x="447253" y="27221"/>
                  </a:lnTo>
                  <a:cubicBezTo>
                    <a:pt x="436368" y="7983"/>
                    <a:pt x="425477" y="6975"/>
                    <a:pt x="416611" y="6466"/>
                  </a:cubicBezTo>
                  <a:cubicBezTo>
                    <a:pt x="413832" y="6212"/>
                    <a:pt x="413578" y="1663"/>
                    <a:pt x="413578" y="1663"/>
                  </a:cubicBezTo>
                  <a:cubicBezTo>
                    <a:pt x="413578" y="901"/>
                    <a:pt x="413832" y="-1378"/>
                    <a:pt x="416611" y="-1378"/>
                  </a:cubicBezTo>
                  <a:cubicBezTo>
                    <a:pt x="422943" y="-1378"/>
                    <a:pt x="430285" y="-616"/>
                    <a:pt x="436869" y="-616"/>
                  </a:cubicBezTo>
                  <a:cubicBezTo>
                    <a:pt x="444719" y="-616"/>
                    <a:pt x="452821" y="-1378"/>
                    <a:pt x="460425" y="-1378"/>
                  </a:cubicBezTo>
                  <a:cubicBezTo>
                    <a:pt x="461688" y="-1378"/>
                    <a:pt x="464975" y="-1378"/>
                    <a:pt x="464975" y="3433"/>
                  </a:cubicBezTo>
                  <a:cubicBezTo>
                    <a:pt x="464975" y="6212"/>
                    <a:pt x="462951" y="6212"/>
                    <a:pt x="460925" y="6466"/>
                  </a:cubicBezTo>
                  <a:cubicBezTo>
                    <a:pt x="459408" y="6720"/>
                    <a:pt x="450294" y="7229"/>
                    <a:pt x="450294" y="15073"/>
                  </a:cubicBezTo>
                  <a:cubicBezTo>
                    <a:pt x="450294" y="17352"/>
                    <a:pt x="451557" y="20384"/>
                    <a:pt x="453837" y="24689"/>
                  </a:cubicBezTo>
                  <a:lnTo>
                    <a:pt x="472070" y="56583"/>
                  </a:lnTo>
                  <a:lnTo>
                    <a:pt x="529809" y="56583"/>
                  </a:lnTo>
                  <a:lnTo>
                    <a:pt x="532588" y="14566"/>
                  </a:lnTo>
                  <a:cubicBezTo>
                    <a:pt x="532588" y="9507"/>
                    <a:pt x="526512" y="6466"/>
                    <a:pt x="515627" y="6466"/>
                  </a:cubicBezTo>
                  <a:cubicBezTo>
                    <a:pt x="512841" y="6466"/>
                    <a:pt x="509805" y="6466"/>
                    <a:pt x="509805" y="1663"/>
                  </a:cubicBezTo>
                  <a:cubicBezTo>
                    <a:pt x="509805" y="-1378"/>
                    <a:pt x="512841" y="-1378"/>
                    <a:pt x="513603" y="-1378"/>
                  </a:cubicBezTo>
                  <a:cubicBezTo>
                    <a:pt x="522969" y="-1378"/>
                    <a:pt x="533096" y="-616"/>
                    <a:pt x="542718" y="-616"/>
                  </a:cubicBezTo>
                  <a:cubicBezTo>
                    <a:pt x="551582" y="-616"/>
                    <a:pt x="560703" y="-1378"/>
                    <a:pt x="569306" y="-1378"/>
                  </a:cubicBezTo>
                  <a:cubicBezTo>
                    <a:pt x="570831" y="-1378"/>
                    <a:pt x="573867" y="-1378"/>
                    <a:pt x="573867" y="3179"/>
                  </a:cubicBezTo>
                  <a:close/>
                  <a:moveTo>
                    <a:pt x="529301" y="64427"/>
                  </a:moveTo>
                  <a:lnTo>
                    <a:pt x="476376" y="64427"/>
                  </a:lnTo>
                  <a:lnTo>
                    <a:pt x="523477" y="147185"/>
                  </a:lnTo>
                  <a:lnTo>
                    <a:pt x="529301" y="64427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3049" name="任意多边形: 形状 3048">
              <a:extLst>
                <a:ext uri="{FF2B5EF4-FFF2-40B4-BE49-F238E27FC236}">
                  <a16:creationId xmlns:a16="http://schemas.microsoft.com/office/drawing/2014/main" id="{B493FE0B-7E0A-C925-94C0-F80F70186CDE}"/>
                </a:ext>
              </a:extLst>
            </p:cNvPr>
            <p:cNvSpPr/>
            <p:nvPr>
              <p:custDataLst>
                <p:tags r:id="rId106"/>
              </p:custDataLst>
            </p:nvPr>
          </p:nvSpPr>
          <p:spPr>
            <a:xfrm flipV="1">
              <a:off x="7820700" y="-11708013"/>
              <a:ext cx="104584" cy="17714"/>
            </a:xfrm>
            <a:custGeom>
              <a:avLst/>
              <a:gdLst>
                <a:gd name="connsiteX0" fmla="*/ 104584 w 104584"/>
                <a:gd name="connsiteY0" fmla="*/ 7485 h 17714"/>
                <a:gd name="connsiteX1" fmla="*/ 92684 w 104584"/>
                <a:gd name="connsiteY1" fmla="*/ 16346 h 17714"/>
                <a:gd name="connsiteX2" fmla="*/ 11900 w 104584"/>
                <a:gd name="connsiteY2" fmla="*/ 16346 h 17714"/>
                <a:gd name="connsiteX3" fmla="*/ 0 w 104584"/>
                <a:gd name="connsiteY3" fmla="*/ 7485 h 17714"/>
                <a:gd name="connsiteX4" fmla="*/ 11900 w 104584"/>
                <a:gd name="connsiteY4" fmla="*/ -1368 h 17714"/>
                <a:gd name="connsiteX5" fmla="*/ 92684 w 104584"/>
                <a:gd name="connsiteY5" fmla="*/ -1368 h 17714"/>
                <a:gd name="connsiteX6" fmla="*/ 104584 w 104584"/>
                <a:gd name="connsiteY6" fmla="*/ 7485 h 17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4584" h="17714">
                  <a:moveTo>
                    <a:pt x="104584" y="7485"/>
                  </a:moveTo>
                  <a:cubicBezTo>
                    <a:pt x="104584" y="16346"/>
                    <a:pt x="95719" y="16346"/>
                    <a:pt x="92684" y="16346"/>
                  </a:cubicBezTo>
                  <a:lnTo>
                    <a:pt x="11900" y="16346"/>
                  </a:lnTo>
                  <a:cubicBezTo>
                    <a:pt x="8866" y="16346"/>
                    <a:pt x="0" y="16346"/>
                    <a:pt x="0" y="7485"/>
                  </a:cubicBezTo>
                  <a:cubicBezTo>
                    <a:pt x="0" y="-1368"/>
                    <a:pt x="8866" y="-1368"/>
                    <a:pt x="11900" y="-1368"/>
                  </a:cubicBezTo>
                  <a:lnTo>
                    <a:pt x="92684" y="-1368"/>
                  </a:lnTo>
                  <a:cubicBezTo>
                    <a:pt x="95719" y="-1368"/>
                    <a:pt x="104584" y="-1368"/>
                    <a:pt x="104584" y="7485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3050" name="任意多边形: 形状 3049">
              <a:extLst>
                <a:ext uri="{FF2B5EF4-FFF2-40B4-BE49-F238E27FC236}">
                  <a16:creationId xmlns:a16="http://schemas.microsoft.com/office/drawing/2014/main" id="{EC7B1F14-A784-7E1E-CCEB-2887D2A8F00F}"/>
                </a:ext>
              </a:extLst>
            </p:cNvPr>
            <p:cNvSpPr/>
            <p:nvPr>
              <p:custDataLst>
                <p:tags r:id="rId107"/>
              </p:custDataLst>
            </p:nvPr>
          </p:nvSpPr>
          <p:spPr>
            <a:xfrm flipV="1">
              <a:off x="7985335" y="-11910994"/>
              <a:ext cx="571325" cy="227532"/>
            </a:xfrm>
            <a:custGeom>
              <a:avLst/>
              <a:gdLst>
                <a:gd name="connsiteX0" fmla="*/ 138515 w 571325"/>
                <a:gd name="connsiteY0" fmla="*/ 47472 h 227532"/>
                <a:gd name="connsiteX1" fmla="*/ 135726 w 571325"/>
                <a:gd name="connsiteY1" fmla="*/ 50513 h 227532"/>
                <a:gd name="connsiteX2" fmla="*/ 132692 w 571325"/>
                <a:gd name="connsiteY2" fmla="*/ 47217 h 227532"/>
                <a:gd name="connsiteX3" fmla="*/ 104831 w 571325"/>
                <a:gd name="connsiteY3" fmla="*/ 22413 h 227532"/>
                <a:gd name="connsiteX4" fmla="*/ 89643 w 571325"/>
                <a:gd name="connsiteY4" fmla="*/ 49241 h 227532"/>
                <a:gd name="connsiteX5" fmla="*/ 162061 w 571325"/>
                <a:gd name="connsiteY5" fmla="*/ 160098 h 227532"/>
                <a:gd name="connsiteX6" fmla="*/ 104331 w 571325"/>
                <a:gd name="connsiteY6" fmla="*/ 226157 h 227532"/>
                <a:gd name="connsiteX7" fmla="*/ 0 w 571325"/>
                <a:gd name="connsiteY7" fmla="*/ 107456 h 227532"/>
                <a:gd name="connsiteX8" fmla="*/ 58239 w 571325"/>
                <a:gd name="connsiteY8" fmla="*/ 42159 h 227532"/>
                <a:gd name="connsiteX9" fmla="*/ 81285 w 571325"/>
                <a:gd name="connsiteY9" fmla="*/ 45955 h 227532"/>
                <a:gd name="connsiteX10" fmla="*/ 78750 w 571325"/>
                <a:gd name="connsiteY10" fmla="*/ 21912 h 227532"/>
                <a:gd name="connsiteX11" fmla="*/ 98754 w 571325"/>
                <a:gd name="connsiteY11" fmla="*/ -1376 h 227532"/>
                <a:gd name="connsiteX12" fmla="*/ 138515 w 571325"/>
                <a:gd name="connsiteY12" fmla="*/ 47472 h 227532"/>
                <a:gd name="connsiteX13" fmla="*/ 140795 w 571325"/>
                <a:gd name="connsiteY13" fmla="*/ 169206 h 227532"/>
                <a:gd name="connsiteX14" fmla="*/ 88879 w 571325"/>
                <a:gd name="connsiteY14" fmla="*/ 58356 h 227532"/>
                <a:gd name="connsiteX15" fmla="*/ 68622 w 571325"/>
                <a:gd name="connsiteY15" fmla="*/ 85186 h 227532"/>
                <a:gd name="connsiteX16" fmla="*/ 44059 w 571325"/>
                <a:gd name="connsiteY16" fmla="*/ 58611 h 227532"/>
                <a:gd name="connsiteX17" fmla="*/ 45321 w 571325"/>
                <a:gd name="connsiteY17" fmla="*/ 51521 h 227532"/>
                <a:gd name="connsiteX18" fmla="*/ 21521 w 571325"/>
                <a:gd name="connsiteY18" fmla="*/ 98850 h 227532"/>
                <a:gd name="connsiteX19" fmla="*/ 46847 w 571325"/>
                <a:gd name="connsiteY19" fmla="*/ 182370 h 227532"/>
                <a:gd name="connsiteX20" fmla="*/ 102551 w 571325"/>
                <a:gd name="connsiteY20" fmla="*/ 219830 h 227532"/>
                <a:gd name="connsiteX21" fmla="*/ 140795 w 571325"/>
                <a:gd name="connsiteY21" fmla="*/ 169206 h 227532"/>
                <a:gd name="connsiteX22" fmla="*/ 82294 w 571325"/>
                <a:gd name="connsiteY22" fmla="*/ 54307 h 227532"/>
                <a:gd name="connsiteX23" fmla="*/ 60010 w 571325"/>
                <a:gd name="connsiteY23" fmla="*/ 48487 h 227532"/>
                <a:gd name="connsiteX24" fmla="*/ 49628 w 571325"/>
                <a:gd name="connsiteY24" fmla="*/ 58611 h 227532"/>
                <a:gd name="connsiteX25" fmla="*/ 68876 w 571325"/>
                <a:gd name="connsiteY25" fmla="*/ 79611 h 227532"/>
                <a:gd name="connsiteX26" fmla="*/ 82548 w 571325"/>
                <a:gd name="connsiteY26" fmla="*/ 61390 h 227532"/>
                <a:gd name="connsiteX27" fmla="*/ 82294 w 571325"/>
                <a:gd name="connsiteY27" fmla="*/ 54307 h 227532"/>
                <a:gd name="connsiteX28" fmla="*/ 336308 w 571325"/>
                <a:gd name="connsiteY28" fmla="*/ 52536 h 227532"/>
                <a:gd name="connsiteX29" fmla="*/ 331749 w 571325"/>
                <a:gd name="connsiteY29" fmla="*/ 55570 h 227532"/>
                <a:gd name="connsiteX30" fmla="*/ 316561 w 571325"/>
                <a:gd name="connsiteY30" fmla="*/ 65439 h 227532"/>
                <a:gd name="connsiteX31" fmla="*/ 283385 w 571325"/>
                <a:gd name="connsiteY31" fmla="*/ 153263 h 227532"/>
                <a:gd name="connsiteX32" fmla="*/ 329978 w 571325"/>
                <a:gd name="connsiteY32" fmla="*/ 191985 h 227532"/>
                <a:gd name="connsiteX33" fmla="*/ 369737 w 571325"/>
                <a:gd name="connsiteY33" fmla="*/ 212740 h 227532"/>
                <a:gd name="connsiteX34" fmla="*/ 374290 w 571325"/>
                <a:gd name="connsiteY34" fmla="*/ 217551 h 227532"/>
                <a:gd name="connsiteX35" fmla="*/ 371509 w 571325"/>
                <a:gd name="connsiteY35" fmla="*/ 220584 h 227532"/>
                <a:gd name="connsiteX36" fmla="*/ 354032 w 571325"/>
                <a:gd name="connsiteY36" fmla="*/ 219830 h 227532"/>
                <a:gd name="connsiteX37" fmla="*/ 326943 w 571325"/>
                <a:gd name="connsiteY37" fmla="*/ 220584 h 227532"/>
                <a:gd name="connsiteX38" fmla="*/ 322128 w 571325"/>
                <a:gd name="connsiteY38" fmla="*/ 215781 h 227532"/>
                <a:gd name="connsiteX39" fmla="*/ 325672 w 571325"/>
                <a:gd name="connsiteY39" fmla="*/ 212740 h 227532"/>
                <a:gd name="connsiteX40" fmla="*/ 332258 w 571325"/>
                <a:gd name="connsiteY40" fmla="*/ 207682 h 227532"/>
                <a:gd name="connsiteX41" fmla="*/ 323900 w 571325"/>
                <a:gd name="connsiteY41" fmla="*/ 196034 h 227532"/>
                <a:gd name="connsiteX42" fmla="*/ 234767 w 571325"/>
                <a:gd name="connsiteY42" fmla="*/ 121883 h 227532"/>
                <a:gd name="connsiteX43" fmla="*/ 254769 w 571325"/>
                <a:gd name="connsiteY43" fmla="*/ 202617 h 227532"/>
                <a:gd name="connsiteX44" fmla="*/ 274773 w 571325"/>
                <a:gd name="connsiteY44" fmla="*/ 212740 h 227532"/>
                <a:gd name="connsiteX45" fmla="*/ 282369 w 571325"/>
                <a:gd name="connsiteY45" fmla="*/ 217296 h 227532"/>
                <a:gd name="connsiteX46" fmla="*/ 278825 w 571325"/>
                <a:gd name="connsiteY46" fmla="*/ 220584 h 227532"/>
                <a:gd name="connsiteX47" fmla="*/ 248947 w 571325"/>
                <a:gd name="connsiteY47" fmla="*/ 219830 h 227532"/>
                <a:gd name="connsiteX48" fmla="*/ 218561 w 571325"/>
                <a:gd name="connsiteY48" fmla="*/ 220584 h 227532"/>
                <a:gd name="connsiteX49" fmla="*/ 213746 w 571325"/>
                <a:gd name="connsiteY49" fmla="*/ 215781 h 227532"/>
                <a:gd name="connsiteX50" fmla="*/ 220585 w 571325"/>
                <a:gd name="connsiteY50" fmla="*/ 212740 h 227532"/>
                <a:gd name="connsiteX51" fmla="*/ 235276 w 571325"/>
                <a:gd name="connsiteY51" fmla="*/ 208435 h 227532"/>
                <a:gd name="connsiteX52" fmla="*/ 234259 w 571325"/>
                <a:gd name="connsiteY52" fmla="*/ 203633 h 227532"/>
                <a:gd name="connsiteX53" fmla="*/ 200074 w 571325"/>
                <a:gd name="connsiteY53" fmla="*/ 66202 h 227532"/>
                <a:gd name="connsiteX54" fmla="*/ 179308 w 571325"/>
                <a:gd name="connsiteY54" fmla="*/ 55570 h 227532"/>
                <a:gd name="connsiteX55" fmla="*/ 172468 w 571325"/>
                <a:gd name="connsiteY55" fmla="*/ 50767 h 227532"/>
                <a:gd name="connsiteX56" fmla="*/ 176019 w 571325"/>
                <a:gd name="connsiteY56" fmla="*/ 47726 h 227532"/>
                <a:gd name="connsiteX57" fmla="*/ 205897 w 571325"/>
                <a:gd name="connsiteY57" fmla="*/ 48487 h 227532"/>
                <a:gd name="connsiteX58" fmla="*/ 236282 w 571325"/>
                <a:gd name="connsiteY58" fmla="*/ 47726 h 227532"/>
                <a:gd name="connsiteX59" fmla="*/ 241098 w 571325"/>
                <a:gd name="connsiteY59" fmla="*/ 52282 h 227532"/>
                <a:gd name="connsiteX60" fmla="*/ 234259 w 571325"/>
                <a:gd name="connsiteY60" fmla="*/ 55570 h 227532"/>
                <a:gd name="connsiteX61" fmla="*/ 219568 w 571325"/>
                <a:gd name="connsiteY61" fmla="*/ 59873 h 227532"/>
                <a:gd name="connsiteX62" fmla="*/ 222866 w 571325"/>
                <a:gd name="connsiteY62" fmla="*/ 74045 h 227532"/>
                <a:gd name="connsiteX63" fmla="*/ 231724 w 571325"/>
                <a:gd name="connsiteY63" fmla="*/ 110490 h 227532"/>
                <a:gd name="connsiteX64" fmla="*/ 266925 w 571325"/>
                <a:gd name="connsiteY64" fmla="*/ 139597 h 227532"/>
                <a:gd name="connsiteX65" fmla="*/ 293259 w 571325"/>
                <a:gd name="connsiteY65" fmla="*/ 68988 h 227532"/>
                <a:gd name="connsiteX66" fmla="*/ 294777 w 571325"/>
                <a:gd name="connsiteY66" fmla="*/ 63922 h 227532"/>
                <a:gd name="connsiteX67" fmla="*/ 281868 w 571325"/>
                <a:gd name="connsiteY67" fmla="*/ 55570 h 227532"/>
                <a:gd name="connsiteX68" fmla="*/ 277053 w 571325"/>
                <a:gd name="connsiteY68" fmla="*/ 51012 h 227532"/>
                <a:gd name="connsiteX69" fmla="*/ 280597 w 571325"/>
                <a:gd name="connsiteY69" fmla="*/ 47726 h 227532"/>
                <a:gd name="connsiteX70" fmla="*/ 308957 w 571325"/>
                <a:gd name="connsiteY70" fmla="*/ 48487 h 227532"/>
                <a:gd name="connsiteX71" fmla="*/ 332004 w 571325"/>
                <a:gd name="connsiteY71" fmla="*/ 47726 h 227532"/>
                <a:gd name="connsiteX72" fmla="*/ 336308 w 571325"/>
                <a:gd name="connsiteY72" fmla="*/ 52536 h 227532"/>
                <a:gd name="connsiteX73" fmla="*/ 571326 w 571325"/>
                <a:gd name="connsiteY73" fmla="*/ 217805 h 227532"/>
                <a:gd name="connsiteX74" fmla="*/ 568039 w 571325"/>
                <a:gd name="connsiteY74" fmla="*/ 220584 h 227532"/>
                <a:gd name="connsiteX75" fmla="*/ 548790 w 571325"/>
                <a:gd name="connsiteY75" fmla="*/ 219830 h 227532"/>
                <a:gd name="connsiteX76" fmla="*/ 525495 w 571325"/>
                <a:gd name="connsiteY76" fmla="*/ 220584 h 227532"/>
                <a:gd name="connsiteX77" fmla="*/ 520938 w 571325"/>
                <a:gd name="connsiteY77" fmla="*/ 215781 h 227532"/>
                <a:gd name="connsiteX78" fmla="*/ 524987 w 571325"/>
                <a:gd name="connsiteY78" fmla="*/ 212740 h 227532"/>
                <a:gd name="connsiteX79" fmla="*/ 535118 w 571325"/>
                <a:gd name="connsiteY79" fmla="*/ 204641 h 227532"/>
                <a:gd name="connsiteX80" fmla="*/ 531320 w 571325"/>
                <a:gd name="connsiteY80" fmla="*/ 194517 h 227532"/>
                <a:gd name="connsiteX81" fmla="*/ 458137 w 571325"/>
                <a:gd name="connsiteY81" fmla="*/ 72276 h 227532"/>
                <a:gd name="connsiteX82" fmla="*/ 445221 w 571325"/>
                <a:gd name="connsiteY82" fmla="*/ 204895 h 227532"/>
                <a:gd name="connsiteX83" fmla="*/ 461173 w 571325"/>
                <a:gd name="connsiteY83" fmla="*/ 212740 h 227532"/>
                <a:gd name="connsiteX84" fmla="*/ 467505 w 571325"/>
                <a:gd name="connsiteY84" fmla="*/ 217551 h 227532"/>
                <a:gd name="connsiteX85" fmla="*/ 463961 w 571325"/>
                <a:gd name="connsiteY85" fmla="*/ 220584 h 227532"/>
                <a:gd name="connsiteX86" fmla="*/ 434838 w 571325"/>
                <a:gd name="connsiteY86" fmla="*/ 219830 h 227532"/>
                <a:gd name="connsiteX87" fmla="*/ 409010 w 571325"/>
                <a:gd name="connsiteY87" fmla="*/ 220584 h 227532"/>
                <a:gd name="connsiteX88" fmla="*/ 404452 w 571325"/>
                <a:gd name="connsiteY88" fmla="*/ 215781 h 227532"/>
                <a:gd name="connsiteX89" fmla="*/ 410528 w 571325"/>
                <a:gd name="connsiteY89" fmla="*/ 212740 h 227532"/>
                <a:gd name="connsiteX90" fmla="*/ 424200 w 571325"/>
                <a:gd name="connsiteY90" fmla="*/ 204132 h 227532"/>
                <a:gd name="connsiteX91" fmla="*/ 439399 w 571325"/>
                <a:gd name="connsiteY91" fmla="*/ 48233 h 227532"/>
                <a:gd name="connsiteX92" fmla="*/ 444211 w 571325"/>
                <a:gd name="connsiteY92" fmla="*/ 42159 h 227532"/>
                <a:gd name="connsiteX93" fmla="*/ 451298 w 571325"/>
                <a:gd name="connsiteY93" fmla="*/ 46963 h 227532"/>
                <a:gd name="connsiteX94" fmla="*/ 538160 w 571325"/>
                <a:gd name="connsiteY94" fmla="*/ 192239 h 227532"/>
                <a:gd name="connsiteX95" fmla="*/ 566520 w 571325"/>
                <a:gd name="connsiteY95" fmla="*/ 212740 h 227532"/>
                <a:gd name="connsiteX96" fmla="*/ 571326 w 571325"/>
                <a:gd name="connsiteY96" fmla="*/ 217805 h 2275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</a:cxnLst>
              <a:rect l="l" t="t" r="r" b="b"/>
              <a:pathLst>
                <a:path w="571325" h="227532">
                  <a:moveTo>
                    <a:pt x="138515" y="47472"/>
                  </a:moveTo>
                  <a:cubicBezTo>
                    <a:pt x="138515" y="49241"/>
                    <a:pt x="137244" y="50513"/>
                    <a:pt x="135726" y="50513"/>
                  </a:cubicBezTo>
                  <a:cubicBezTo>
                    <a:pt x="133701" y="50513"/>
                    <a:pt x="133192" y="48988"/>
                    <a:pt x="132692" y="47217"/>
                  </a:cubicBezTo>
                  <a:cubicBezTo>
                    <a:pt x="126861" y="29503"/>
                    <a:pt x="114206" y="22413"/>
                    <a:pt x="104831" y="22413"/>
                  </a:cubicBezTo>
                  <a:cubicBezTo>
                    <a:pt x="96220" y="22413"/>
                    <a:pt x="90143" y="26216"/>
                    <a:pt x="89643" y="49241"/>
                  </a:cubicBezTo>
                  <a:cubicBezTo>
                    <a:pt x="131421" y="67464"/>
                    <a:pt x="162061" y="114793"/>
                    <a:pt x="162061" y="160098"/>
                  </a:cubicBezTo>
                  <a:cubicBezTo>
                    <a:pt x="162061" y="201607"/>
                    <a:pt x="136235" y="226157"/>
                    <a:pt x="104331" y="226157"/>
                  </a:cubicBezTo>
                  <a:cubicBezTo>
                    <a:pt x="52416" y="226157"/>
                    <a:pt x="0" y="166173"/>
                    <a:pt x="0" y="107456"/>
                  </a:cubicBezTo>
                  <a:cubicBezTo>
                    <a:pt x="0" y="69235"/>
                    <a:pt x="23801" y="42159"/>
                    <a:pt x="58239" y="42159"/>
                  </a:cubicBezTo>
                  <a:cubicBezTo>
                    <a:pt x="67105" y="42159"/>
                    <a:pt x="75962" y="44184"/>
                    <a:pt x="81285" y="45955"/>
                  </a:cubicBezTo>
                  <a:cubicBezTo>
                    <a:pt x="79259" y="32791"/>
                    <a:pt x="78750" y="25454"/>
                    <a:pt x="78750" y="21912"/>
                  </a:cubicBezTo>
                  <a:cubicBezTo>
                    <a:pt x="78750" y="7986"/>
                    <a:pt x="84065" y="-1376"/>
                    <a:pt x="98754" y="-1376"/>
                  </a:cubicBezTo>
                  <a:cubicBezTo>
                    <a:pt x="128131" y="-1376"/>
                    <a:pt x="138515" y="47472"/>
                    <a:pt x="138515" y="47472"/>
                  </a:cubicBezTo>
                  <a:close/>
                  <a:moveTo>
                    <a:pt x="140795" y="169206"/>
                  </a:moveTo>
                  <a:cubicBezTo>
                    <a:pt x="140795" y="146934"/>
                    <a:pt x="129649" y="84169"/>
                    <a:pt x="88879" y="58356"/>
                  </a:cubicBezTo>
                  <a:cubicBezTo>
                    <a:pt x="88371" y="66456"/>
                    <a:pt x="86854" y="85186"/>
                    <a:pt x="68622" y="85186"/>
                  </a:cubicBezTo>
                  <a:cubicBezTo>
                    <a:pt x="54696" y="85186"/>
                    <a:pt x="44059" y="70759"/>
                    <a:pt x="44059" y="58611"/>
                  </a:cubicBezTo>
                  <a:cubicBezTo>
                    <a:pt x="44059" y="54562"/>
                    <a:pt x="44822" y="52791"/>
                    <a:pt x="45321" y="51521"/>
                  </a:cubicBezTo>
                  <a:cubicBezTo>
                    <a:pt x="27345" y="59873"/>
                    <a:pt x="21521" y="80628"/>
                    <a:pt x="21521" y="98850"/>
                  </a:cubicBezTo>
                  <a:cubicBezTo>
                    <a:pt x="21521" y="115047"/>
                    <a:pt x="27853" y="153263"/>
                    <a:pt x="46847" y="182370"/>
                  </a:cubicBezTo>
                  <a:cubicBezTo>
                    <a:pt x="62290" y="205903"/>
                    <a:pt x="83819" y="219830"/>
                    <a:pt x="102551" y="219830"/>
                  </a:cubicBezTo>
                  <a:cubicBezTo>
                    <a:pt x="125852" y="219830"/>
                    <a:pt x="140795" y="199329"/>
                    <a:pt x="140795" y="169206"/>
                  </a:cubicBezTo>
                  <a:close/>
                  <a:moveTo>
                    <a:pt x="82294" y="54307"/>
                  </a:moveTo>
                  <a:cubicBezTo>
                    <a:pt x="76217" y="51266"/>
                    <a:pt x="68113" y="48487"/>
                    <a:pt x="60010" y="48487"/>
                  </a:cubicBezTo>
                  <a:cubicBezTo>
                    <a:pt x="57230" y="48487"/>
                    <a:pt x="49628" y="48487"/>
                    <a:pt x="49628" y="58611"/>
                  </a:cubicBezTo>
                  <a:cubicBezTo>
                    <a:pt x="49628" y="67718"/>
                    <a:pt x="57731" y="79611"/>
                    <a:pt x="68876" y="79611"/>
                  </a:cubicBezTo>
                  <a:cubicBezTo>
                    <a:pt x="82548" y="79611"/>
                    <a:pt x="82548" y="67973"/>
                    <a:pt x="82548" y="61390"/>
                  </a:cubicBezTo>
                  <a:cubicBezTo>
                    <a:pt x="82548" y="59364"/>
                    <a:pt x="82548" y="56333"/>
                    <a:pt x="82294" y="54307"/>
                  </a:cubicBezTo>
                  <a:close/>
                  <a:moveTo>
                    <a:pt x="336308" y="52536"/>
                  </a:moveTo>
                  <a:cubicBezTo>
                    <a:pt x="336308" y="55570"/>
                    <a:pt x="334027" y="55570"/>
                    <a:pt x="331749" y="55570"/>
                  </a:cubicBezTo>
                  <a:cubicBezTo>
                    <a:pt x="322636" y="55824"/>
                    <a:pt x="319593" y="57595"/>
                    <a:pt x="316561" y="65439"/>
                  </a:cubicBezTo>
                  <a:lnTo>
                    <a:pt x="283385" y="153263"/>
                  </a:lnTo>
                  <a:lnTo>
                    <a:pt x="329978" y="191985"/>
                  </a:lnTo>
                  <a:cubicBezTo>
                    <a:pt x="335799" y="196797"/>
                    <a:pt x="353023" y="211224"/>
                    <a:pt x="369737" y="212740"/>
                  </a:cubicBezTo>
                  <a:cubicBezTo>
                    <a:pt x="371763" y="212993"/>
                    <a:pt x="374290" y="213247"/>
                    <a:pt x="374290" y="217551"/>
                  </a:cubicBezTo>
                  <a:cubicBezTo>
                    <a:pt x="374290" y="219322"/>
                    <a:pt x="373280" y="220584"/>
                    <a:pt x="371509" y="220584"/>
                  </a:cubicBezTo>
                  <a:cubicBezTo>
                    <a:pt x="366186" y="220584"/>
                    <a:pt x="359856" y="219830"/>
                    <a:pt x="354032" y="219830"/>
                  </a:cubicBezTo>
                  <a:cubicBezTo>
                    <a:pt x="345175" y="219830"/>
                    <a:pt x="335545" y="220584"/>
                    <a:pt x="326943" y="220584"/>
                  </a:cubicBezTo>
                  <a:cubicBezTo>
                    <a:pt x="325417" y="220584"/>
                    <a:pt x="322128" y="220584"/>
                    <a:pt x="322128" y="215781"/>
                  </a:cubicBezTo>
                  <a:cubicBezTo>
                    <a:pt x="322128" y="212993"/>
                    <a:pt x="324408" y="212740"/>
                    <a:pt x="325672" y="212740"/>
                  </a:cubicBezTo>
                  <a:cubicBezTo>
                    <a:pt x="329215" y="212486"/>
                    <a:pt x="332258" y="211224"/>
                    <a:pt x="332258" y="207682"/>
                  </a:cubicBezTo>
                  <a:cubicBezTo>
                    <a:pt x="332258" y="203124"/>
                    <a:pt x="327952" y="199329"/>
                    <a:pt x="323900" y="196034"/>
                  </a:cubicBezTo>
                  <a:lnTo>
                    <a:pt x="234767" y="121883"/>
                  </a:lnTo>
                  <a:lnTo>
                    <a:pt x="254769" y="202617"/>
                  </a:lnTo>
                  <a:cubicBezTo>
                    <a:pt x="256795" y="210715"/>
                    <a:pt x="258821" y="212740"/>
                    <a:pt x="274773" y="212740"/>
                  </a:cubicBezTo>
                  <a:cubicBezTo>
                    <a:pt x="280096" y="212740"/>
                    <a:pt x="282369" y="212740"/>
                    <a:pt x="282369" y="217296"/>
                  </a:cubicBezTo>
                  <a:cubicBezTo>
                    <a:pt x="282369" y="220075"/>
                    <a:pt x="280597" y="220584"/>
                    <a:pt x="278825" y="220584"/>
                  </a:cubicBezTo>
                  <a:cubicBezTo>
                    <a:pt x="269203" y="220584"/>
                    <a:pt x="258821" y="219830"/>
                    <a:pt x="248947" y="219830"/>
                  </a:cubicBezTo>
                  <a:cubicBezTo>
                    <a:pt x="238817" y="219830"/>
                    <a:pt x="228435" y="220584"/>
                    <a:pt x="218561" y="220584"/>
                  </a:cubicBezTo>
                  <a:cubicBezTo>
                    <a:pt x="217036" y="220584"/>
                    <a:pt x="213746" y="220584"/>
                    <a:pt x="213746" y="215781"/>
                  </a:cubicBezTo>
                  <a:cubicBezTo>
                    <a:pt x="213746" y="212740"/>
                    <a:pt x="215772" y="212740"/>
                    <a:pt x="220585" y="212740"/>
                  </a:cubicBezTo>
                  <a:cubicBezTo>
                    <a:pt x="228435" y="212740"/>
                    <a:pt x="235276" y="212740"/>
                    <a:pt x="235276" y="208435"/>
                  </a:cubicBezTo>
                  <a:cubicBezTo>
                    <a:pt x="235276" y="207682"/>
                    <a:pt x="235276" y="207173"/>
                    <a:pt x="234259" y="203633"/>
                  </a:cubicBezTo>
                  <a:lnTo>
                    <a:pt x="200074" y="66202"/>
                  </a:lnTo>
                  <a:cubicBezTo>
                    <a:pt x="198049" y="57595"/>
                    <a:pt x="196531" y="55570"/>
                    <a:pt x="179308" y="55570"/>
                  </a:cubicBezTo>
                  <a:cubicBezTo>
                    <a:pt x="175256" y="55570"/>
                    <a:pt x="172468" y="55570"/>
                    <a:pt x="172468" y="50767"/>
                  </a:cubicBezTo>
                  <a:cubicBezTo>
                    <a:pt x="172468" y="47726"/>
                    <a:pt x="175256" y="47726"/>
                    <a:pt x="176019" y="47726"/>
                  </a:cubicBezTo>
                  <a:cubicBezTo>
                    <a:pt x="185640" y="47726"/>
                    <a:pt x="196022" y="48487"/>
                    <a:pt x="205897" y="48487"/>
                  </a:cubicBezTo>
                  <a:cubicBezTo>
                    <a:pt x="216026" y="48487"/>
                    <a:pt x="226409" y="47726"/>
                    <a:pt x="236282" y="47726"/>
                  </a:cubicBezTo>
                  <a:cubicBezTo>
                    <a:pt x="238054" y="47726"/>
                    <a:pt x="241098" y="47726"/>
                    <a:pt x="241098" y="52282"/>
                  </a:cubicBezTo>
                  <a:cubicBezTo>
                    <a:pt x="241098" y="55570"/>
                    <a:pt x="239326" y="55570"/>
                    <a:pt x="234259" y="55570"/>
                  </a:cubicBezTo>
                  <a:cubicBezTo>
                    <a:pt x="219568" y="55570"/>
                    <a:pt x="219568" y="57595"/>
                    <a:pt x="219568" y="59873"/>
                  </a:cubicBezTo>
                  <a:cubicBezTo>
                    <a:pt x="219568" y="61390"/>
                    <a:pt x="221594" y="69488"/>
                    <a:pt x="222866" y="74045"/>
                  </a:cubicBezTo>
                  <a:lnTo>
                    <a:pt x="231724" y="110490"/>
                  </a:lnTo>
                  <a:lnTo>
                    <a:pt x="266925" y="139597"/>
                  </a:lnTo>
                  <a:lnTo>
                    <a:pt x="293259" y="68988"/>
                  </a:lnTo>
                  <a:cubicBezTo>
                    <a:pt x="294777" y="65184"/>
                    <a:pt x="294777" y="64685"/>
                    <a:pt x="294777" y="63922"/>
                  </a:cubicBezTo>
                  <a:cubicBezTo>
                    <a:pt x="294777" y="55824"/>
                    <a:pt x="285155" y="55570"/>
                    <a:pt x="281868" y="55570"/>
                  </a:cubicBezTo>
                  <a:cubicBezTo>
                    <a:pt x="280096" y="55570"/>
                    <a:pt x="277053" y="55570"/>
                    <a:pt x="277053" y="51012"/>
                  </a:cubicBezTo>
                  <a:cubicBezTo>
                    <a:pt x="277053" y="48233"/>
                    <a:pt x="278825" y="47726"/>
                    <a:pt x="280597" y="47726"/>
                  </a:cubicBezTo>
                  <a:cubicBezTo>
                    <a:pt x="289716" y="47726"/>
                    <a:pt x="299592" y="48487"/>
                    <a:pt x="308957" y="48487"/>
                  </a:cubicBezTo>
                  <a:cubicBezTo>
                    <a:pt x="316561" y="48487"/>
                    <a:pt x="324663" y="47726"/>
                    <a:pt x="332004" y="47726"/>
                  </a:cubicBezTo>
                  <a:cubicBezTo>
                    <a:pt x="334282" y="47726"/>
                    <a:pt x="336308" y="48742"/>
                    <a:pt x="336308" y="52536"/>
                  </a:cubicBezTo>
                  <a:close/>
                  <a:moveTo>
                    <a:pt x="571326" y="217805"/>
                  </a:moveTo>
                  <a:cubicBezTo>
                    <a:pt x="571326" y="217805"/>
                    <a:pt x="570827" y="220584"/>
                    <a:pt x="568039" y="220584"/>
                  </a:cubicBezTo>
                  <a:cubicBezTo>
                    <a:pt x="561960" y="220584"/>
                    <a:pt x="555119" y="219830"/>
                    <a:pt x="548790" y="219830"/>
                  </a:cubicBezTo>
                  <a:cubicBezTo>
                    <a:pt x="541194" y="219830"/>
                    <a:pt x="532838" y="220584"/>
                    <a:pt x="525495" y="220584"/>
                  </a:cubicBezTo>
                  <a:cubicBezTo>
                    <a:pt x="523970" y="220584"/>
                    <a:pt x="520938" y="220584"/>
                    <a:pt x="520938" y="215781"/>
                  </a:cubicBezTo>
                  <a:cubicBezTo>
                    <a:pt x="520938" y="212993"/>
                    <a:pt x="522961" y="212993"/>
                    <a:pt x="524987" y="212740"/>
                  </a:cubicBezTo>
                  <a:cubicBezTo>
                    <a:pt x="529039" y="212486"/>
                    <a:pt x="535118" y="210715"/>
                    <a:pt x="535118" y="204641"/>
                  </a:cubicBezTo>
                  <a:cubicBezTo>
                    <a:pt x="535118" y="201353"/>
                    <a:pt x="532329" y="196288"/>
                    <a:pt x="531320" y="194517"/>
                  </a:cubicBezTo>
                  <a:lnTo>
                    <a:pt x="458137" y="72276"/>
                  </a:lnTo>
                  <a:lnTo>
                    <a:pt x="445221" y="204895"/>
                  </a:lnTo>
                  <a:cubicBezTo>
                    <a:pt x="445221" y="212486"/>
                    <a:pt x="458645" y="212740"/>
                    <a:pt x="461173" y="212740"/>
                  </a:cubicBezTo>
                  <a:cubicBezTo>
                    <a:pt x="464723" y="212740"/>
                    <a:pt x="467505" y="212740"/>
                    <a:pt x="467505" y="217551"/>
                  </a:cubicBezTo>
                  <a:cubicBezTo>
                    <a:pt x="467505" y="220584"/>
                    <a:pt x="464723" y="220584"/>
                    <a:pt x="463961" y="220584"/>
                  </a:cubicBezTo>
                  <a:cubicBezTo>
                    <a:pt x="454588" y="220584"/>
                    <a:pt x="444458" y="219830"/>
                    <a:pt x="434838" y="219830"/>
                  </a:cubicBezTo>
                  <a:cubicBezTo>
                    <a:pt x="426225" y="219830"/>
                    <a:pt x="417369" y="220584"/>
                    <a:pt x="409010" y="220584"/>
                  </a:cubicBezTo>
                  <a:cubicBezTo>
                    <a:pt x="407740" y="220584"/>
                    <a:pt x="404452" y="220584"/>
                    <a:pt x="404452" y="215781"/>
                  </a:cubicBezTo>
                  <a:cubicBezTo>
                    <a:pt x="404452" y="212740"/>
                    <a:pt x="406987" y="212740"/>
                    <a:pt x="410528" y="212740"/>
                  </a:cubicBezTo>
                  <a:cubicBezTo>
                    <a:pt x="423193" y="212740"/>
                    <a:pt x="423702" y="210461"/>
                    <a:pt x="424200" y="204132"/>
                  </a:cubicBezTo>
                  <a:lnTo>
                    <a:pt x="439399" y="48233"/>
                  </a:lnTo>
                  <a:cubicBezTo>
                    <a:pt x="439907" y="43423"/>
                    <a:pt x="440162" y="42159"/>
                    <a:pt x="444211" y="42159"/>
                  </a:cubicBezTo>
                  <a:cubicBezTo>
                    <a:pt x="447246" y="42159"/>
                    <a:pt x="448510" y="42413"/>
                    <a:pt x="451298" y="46963"/>
                  </a:cubicBezTo>
                  <a:lnTo>
                    <a:pt x="538160" y="192239"/>
                  </a:lnTo>
                  <a:cubicBezTo>
                    <a:pt x="548288" y="209198"/>
                    <a:pt x="557146" y="211977"/>
                    <a:pt x="566520" y="212740"/>
                  </a:cubicBezTo>
                  <a:cubicBezTo>
                    <a:pt x="568547" y="212993"/>
                    <a:pt x="571326" y="212993"/>
                    <a:pt x="571326" y="217805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3051" name="任意多边形: 形状 3050">
              <a:extLst>
                <a:ext uri="{FF2B5EF4-FFF2-40B4-BE49-F238E27FC236}">
                  <a16:creationId xmlns:a16="http://schemas.microsoft.com/office/drawing/2014/main" id="{AD67ED5C-AF98-3526-849D-10F0B71C0F48}"/>
                </a:ext>
              </a:extLst>
            </p:cNvPr>
            <p:cNvSpPr/>
            <p:nvPr>
              <p:custDataLst>
                <p:tags r:id="rId108"/>
              </p:custDataLst>
            </p:nvPr>
          </p:nvSpPr>
          <p:spPr>
            <a:xfrm flipV="1">
              <a:off x="8550094" y="-11922380"/>
              <a:ext cx="58747" cy="253090"/>
            </a:xfrm>
            <a:custGeom>
              <a:avLst/>
              <a:gdLst>
                <a:gd name="connsiteX0" fmla="*/ 58747 w 58747"/>
                <a:gd name="connsiteY0" fmla="*/ 1159 h 253090"/>
                <a:gd name="connsiteX1" fmla="*/ 54442 w 58747"/>
                <a:gd name="connsiteY1" fmla="*/ 6724 h 253090"/>
                <a:gd name="connsiteX2" fmla="*/ 14689 w 58747"/>
                <a:gd name="connsiteY2" fmla="*/ 125171 h 253090"/>
                <a:gd name="connsiteX3" fmla="*/ 55459 w 58747"/>
                <a:gd name="connsiteY3" fmla="*/ 244880 h 253090"/>
                <a:gd name="connsiteX4" fmla="*/ 58747 w 58747"/>
                <a:gd name="connsiteY4" fmla="*/ 249183 h 253090"/>
                <a:gd name="connsiteX5" fmla="*/ 56213 w 58747"/>
                <a:gd name="connsiteY5" fmla="*/ 251715 h 253090"/>
                <a:gd name="connsiteX6" fmla="*/ 15952 w 58747"/>
                <a:gd name="connsiteY6" fmla="*/ 202363 h 253090"/>
                <a:gd name="connsiteX7" fmla="*/ 0 w 58747"/>
                <a:gd name="connsiteY7" fmla="*/ 125171 h 253090"/>
                <a:gd name="connsiteX8" fmla="*/ 16715 w 58747"/>
                <a:gd name="connsiteY8" fmla="*/ 46208 h 253090"/>
                <a:gd name="connsiteX9" fmla="*/ 56213 w 58747"/>
                <a:gd name="connsiteY9" fmla="*/ -1375 h 253090"/>
                <a:gd name="connsiteX10" fmla="*/ 58747 w 58747"/>
                <a:gd name="connsiteY10" fmla="*/ 1159 h 253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8747" h="253090">
                  <a:moveTo>
                    <a:pt x="58747" y="1159"/>
                  </a:moveTo>
                  <a:cubicBezTo>
                    <a:pt x="58747" y="1912"/>
                    <a:pt x="58747" y="2421"/>
                    <a:pt x="54442" y="6724"/>
                  </a:cubicBezTo>
                  <a:cubicBezTo>
                    <a:pt x="22792" y="38611"/>
                    <a:pt x="14689" y="86448"/>
                    <a:pt x="14689" y="125171"/>
                  </a:cubicBezTo>
                  <a:cubicBezTo>
                    <a:pt x="14689" y="169204"/>
                    <a:pt x="24310" y="213247"/>
                    <a:pt x="55459" y="244880"/>
                  </a:cubicBezTo>
                  <a:cubicBezTo>
                    <a:pt x="58747" y="247921"/>
                    <a:pt x="58747" y="248429"/>
                    <a:pt x="58747" y="249183"/>
                  </a:cubicBezTo>
                  <a:cubicBezTo>
                    <a:pt x="58747" y="250954"/>
                    <a:pt x="57730" y="251715"/>
                    <a:pt x="56213" y="251715"/>
                  </a:cubicBezTo>
                  <a:cubicBezTo>
                    <a:pt x="53679" y="251715"/>
                    <a:pt x="30895" y="234502"/>
                    <a:pt x="15952" y="202363"/>
                  </a:cubicBezTo>
                  <a:cubicBezTo>
                    <a:pt x="3035" y="174525"/>
                    <a:pt x="0" y="146433"/>
                    <a:pt x="0" y="125171"/>
                  </a:cubicBezTo>
                  <a:cubicBezTo>
                    <a:pt x="0" y="105433"/>
                    <a:pt x="2780" y="74809"/>
                    <a:pt x="16715" y="46208"/>
                  </a:cubicBezTo>
                  <a:cubicBezTo>
                    <a:pt x="31904" y="15077"/>
                    <a:pt x="53679" y="-1375"/>
                    <a:pt x="56213" y="-1375"/>
                  </a:cubicBezTo>
                  <a:cubicBezTo>
                    <a:pt x="57730" y="-1375"/>
                    <a:pt x="58747" y="-612"/>
                    <a:pt x="58747" y="1159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2628" name="任意多边形: 形状 2627">
              <a:extLst>
                <a:ext uri="{FF2B5EF4-FFF2-40B4-BE49-F238E27FC236}">
                  <a16:creationId xmlns:a16="http://schemas.microsoft.com/office/drawing/2014/main" id="{4C8BAC16-86DF-457E-CF63-5F0168CE39CC}"/>
                </a:ext>
              </a:extLst>
            </p:cNvPr>
            <p:cNvSpPr/>
            <p:nvPr>
              <p:custDataLst>
                <p:tags r:id="rId109"/>
              </p:custDataLst>
            </p:nvPr>
          </p:nvSpPr>
          <p:spPr>
            <a:xfrm flipV="1">
              <a:off x="8634922" y="-11908207"/>
              <a:ext cx="144345" cy="175644"/>
            </a:xfrm>
            <a:custGeom>
              <a:avLst/>
              <a:gdLst>
                <a:gd name="connsiteX0" fmla="*/ 144346 w 144345"/>
                <a:gd name="connsiteY0" fmla="*/ -1377 h 175644"/>
                <a:gd name="connsiteX1" fmla="*/ 144346 w 144345"/>
                <a:gd name="connsiteY1" fmla="*/ 10515 h 175644"/>
                <a:gd name="connsiteX2" fmla="*/ 126868 w 144345"/>
                <a:gd name="connsiteY2" fmla="*/ 10515 h 175644"/>
                <a:gd name="connsiteX3" fmla="*/ 126868 w 144345"/>
                <a:gd name="connsiteY3" fmla="*/ 76067 h 175644"/>
                <a:gd name="connsiteX4" fmla="*/ 87871 w 144345"/>
                <a:gd name="connsiteY4" fmla="*/ 112512 h 175644"/>
                <a:gd name="connsiteX5" fmla="*/ 45075 w 144345"/>
                <a:gd name="connsiteY5" fmla="*/ 88216 h 175644"/>
                <a:gd name="connsiteX6" fmla="*/ 44821 w 144345"/>
                <a:gd name="connsiteY6" fmla="*/ 88216 h 175644"/>
                <a:gd name="connsiteX7" fmla="*/ 44821 w 144345"/>
                <a:gd name="connsiteY7" fmla="*/ 174267 h 175644"/>
                <a:gd name="connsiteX8" fmla="*/ 0 w 144345"/>
                <a:gd name="connsiteY8" fmla="*/ 172244 h 175644"/>
                <a:gd name="connsiteX9" fmla="*/ 0 w 144345"/>
                <a:gd name="connsiteY9" fmla="*/ 160349 h 175644"/>
                <a:gd name="connsiteX10" fmla="*/ 17477 w 144345"/>
                <a:gd name="connsiteY10" fmla="*/ 150480 h 175644"/>
                <a:gd name="connsiteX11" fmla="*/ 17477 w 144345"/>
                <a:gd name="connsiteY11" fmla="*/ 10515 h 175644"/>
                <a:gd name="connsiteX12" fmla="*/ 0 w 144345"/>
                <a:gd name="connsiteY12" fmla="*/ 10515 h 175644"/>
                <a:gd name="connsiteX13" fmla="*/ 0 w 144345"/>
                <a:gd name="connsiteY13" fmla="*/ -1377 h 175644"/>
                <a:gd name="connsiteX14" fmla="*/ 31912 w 144345"/>
                <a:gd name="connsiteY14" fmla="*/ -616 h 175644"/>
                <a:gd name="connsiteX15" fmla="*/ 63816 w 144345"/>
                <a:gd name="connsiteY15" fmla="*/ -1377 h 175644"/>
                <a:gd name="connsiteX16" fmla="*/ 63816 w 144345"/>
                <a:gd name="connsiteY16" fmla="*/ 10515 h 175644"/>
                <a:gd name="connsiteX17" fmla="*/ 46346 w 144345"/>
                <a:gd name="connsiteY17" fmla="*/ 10515 h 175644"/>
                <a:gd name="connsiteX18" fmla="*/ 46346 w 144345"/>
                <a:gd name="connsiteY18" fmla="*/ 63412 h 175644"/>
                <a:gd name="connsiteX19" fmla="*/ 84073 w 144345"/>
                <a:gd name="connsiteY19" fmla="*/ 103404 h 175644"/>
                <a:gd name="connsiteX20" fmla="*/ 97999 w 144345"/>
                <a:gd name="connsiteY20" fmla="*/ 78854 h 175644"/>
                <a:gd name="connsiteX21" fmla="*/ 97999 w 144345"/>
                <a:gd name="connsiteY21" fmla="*/ 10515 h 175644"/>
                <a:gd name="connsiteX22" fmla="*/ 80530 w 144345"/>
                <a:gd name="connsiteY22" fmla="*/ 10515 h 175644"/>
                <a:gd name="connsiteX23" fmla="*/ 80530 w 144345"/>
                <a:gd name="connsiteY23" fmla="*/ -1377 h 175644"/>
                <a:gd name="connsiteX24" fmla="*/ 112434 w 144345"/>
                <a:gd name="connsiteY24" fmla="*/ -616 h 175644"/>
                <a:gd name="connsiteX25" fmla="*/ 144346 w 144345"/>
                <a:gd name="connsiteY25" fmla="*/ -1377 h 175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44345" h="175644">
                  <a:moveTo>
                    <a:pt x="144346" y="-1377"/>
                  </a:moveTo>
                  <a:lnTo>
                    <a:pt x="144346" y="10515"/>
                  </a:lnTo>
                  <a:lnTo>
                    <a:pt x="126868" y="10515"/>
                  </a:lnTo>
                  <a:lnTo>
                    <a:pt x="126868" y="76067"/>
                  </a:lnTo>
                  <a:cubicBezTo>
                    <a:pt x="126868" y="102643"/>
                    <a:pt x="113197" y="112512"/>
                    <a:pt x="87871" y="112512"/>
                  </a:cubicBezTo>
                  <a:cubicBezTo>
                    <a:pt x="63561" y="112512"/>
                    <a:pt x="50652" y="97831"/>
                    <a:pt x="45075" y="88216"/>
                  </a:cubicBezTo>
                  <a:lnTo>
                    <a:pt x="44821" y="88216"/>
                  </a:lnTo>
                  <a:lnTo>
                    <a:pt x="44821" y="174267"/>
                  </a:lnTo>
                  <a:lnTo>
                    <a:pt x="0" y="172244"/>
                  </a:lnTo>
                  <a:lnTo>
                    <a:pt x="0" y="160349"/>
                  </a:lnTo>
                  <a:cubicBezTo>
                    <a:pt x="15706" y="160349"/>
                    <a:pt x="17477" y="160349"/>
                    <a:pt x="17477" y="150480"/>
                  </a:cubicBezTo>
                  <a:lnTo>
                    <a:pt x="17477" y="10515"/>
                  </a:lnTo>
                  <a:lnTo>
                    <a:pt x="0" y="10515"/>
                  </a:lnTo>
                  <a:lnTo>
                    <a:pt x="0" y="-1377"/>
                  </a:lnTo>
                  <a:lnTo>
                    <a:pt x="31912" y="-616"/>
                  </a:lnTo>
                  <a:lnTo>
                    <a:pt x="63816" y="-1377"/>
                  </a:lnTo>
                  <a:lnTo>
                    <a:pt x="63816" y="10515"/>
                  </a:lnTo>
                  <a:lnTo>
                    <a:pt x="46346" y="10515"/>
                  </a:lnTo>
                  <a:lnTo>
                    <a:pt x="46346" y="63412"/>
                  </a:lnTo>
                  <a:cubicBezTo>
                    <a:pt x="46346" y="91003"/>
                    <a:pt x="68121" y="103404"/>
                    <a:pt x="84073" y="103404"/>
                  </a:cubicBezTo>
                  <a:cubicBezTo>
                    <a:pt x="92684" y="103404"/>
                    <a:pt x="97999" y="98085"/>
                    <a:pt x="97999" y="78854"/>
                  </a:cubicBezTo>
                  <a:lnTo>
                    <a:pt x="97999" y="10515"/>
                  </a:lnTo>
                  <a:lnTo>
                    <a:pt x="80530" y="10515"/>
                  </a:lnTo>
                  <a:lnTo>
                    <a:pt x="80530" y="-1377"/>
                  </a:lnTo>
                  <a:lnTo>
                    <a:pt x="112434" y="-616"/>
                  </a:lnTo>
                  <a:lnTo>
                    <a:pt x="144346" y="-1377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2629" name="任意多边形: 形状 2628">
              <a:extLst>
                <a:ext uri="{FF2B5EF4-FFF2-40B4-BE49-F238E27FC236}">
                  <a16:creationId xmlns:a16="http://schemas.microsoft.com/office/drawing/2014/main" id="{630023DB-701D-D5F8-9FA5-6C101824A2D5}"/>
                </a:ext>
              </a:extLst>
            </p:cNvPr>
            <p:cNvSpPr/>
            <p:nvPr>
              <p:custDataLst>
                <p:tags r:id="rId110"/>
              </p:custDataLst>
            </p:nvPr>
          </p:nvSpPr>
          <p:spPr>
            <a:xfrm flipV="1">
              <a:off x="8796181" y="-11968640"/>
              <a:ext cx="278340" cy="124758"/>
            </a:xfrm>
            <a:custGeom>
              <a:avLst/>
              <a:gdLst>
                <a:gd name="connsiteX0" fmla="*/ 90428 w 278340"/>
                <a:gd name="connsiteY0" fmla="*/ 118055 h 124758"/>
                <a:gd name="connsiteX1" fmla="*/ 91135 w 278340"/>
                <a:gd name="connsiteY1" fmla="*/ 120898 h 124758"/>
                <a:gd name="connsiteX2" fmla="*/ 88300 w 278340"/>
                <a:gd name="connsiteY2" fmla="*/ 123374 h 124758"/>
                <a:gd name="connsiteX3" fmla="*/ 65603 w 278340"/>
                <a:gd name="connsiteY3" fmla="*/ 121603 h 124758"/>
                <a:gd name="connsiteX4" fmla="*/ 61702 w 278340"/>
                <a:gd name="connsiteY4" fmla="*/ 117531 h 124758"/>
                <a:gd name="connsiteX5" fmla="*/ 66310 w 278340"/>
                <a:gd name="connsiteY5" fmla="*/ 115045 h 124758"/>
                <a:gd name="connsiteX6" fmla="*/ 74826 w 278340"/>
                <a:gd name="connsiteY6" fmla="*/ 112385 h 124758"/>
                <a:gd name="connsiteX7" fmla="*/ 74111 w 278340"/>
                <a:gd name="connsiteY7" fmla="*/ 108487 h 124758"/>
                <a:gd name="connsiteX8" fmla="*/ 64006 w 278340"/>
                <a:gd name="connsiteY8" fmla="*/ 68082 h 124758"/>
                <a:gd name="connsiteX9" fmla="*/ 45743 w 278340"/>
                <a:gd name="connsiteY9" fmla="*/ 78539 h 124758"/>
                <a:gd name="connsiteX10" fmla="*/ 0 w 278340"/>
                <a:gd name="connsiteY10" fmla="*/ 28032 h 124758"/>
                <a:gd name="connsiteX11" fmla="*/ 26772 w 278340"/>
                <a:gd name="connsiteY11" fmla="*/ -1384 h 124758"/>
                <a:gd name="connsiteX12" fmla="*/ 51947 w 278340"/>
                <a:gd name="connsiteY12" fmla="*/ 11017 h 124758"/>
                <a:gd name="connsiteX13" fmla="*/ 70210 w 278340"/>
                <a:gd name="connsiteY13" fmla="*/ -1384 h 124758"/>
                <a:gd name="connsiteX14" fmla="*/ 84224 w 278340"/>
                <a:gd name="connsiteY14" fmla="*/ 8009 h 124758"/>
                <a:gd name="connsiteX15" fmla="*/ 90428 w 278340"/>
                <a:gd name="connsiteY15" fmla="*/ 25729 h 124758"/>
                <a:gd name="connsiteX16" fmla="*/ 87592 w 278340"/>
                <a:gd name="connsiteY16" fmla="*/ 28032 h 124758"/>
                <a:gd name="connsiteX17" fmla="*/ 83691 w 278340"/>
                <a:gd name="connsiteY17" fmla="*/ 22538 h 124758"/>
                <a:gd name="connsiteX18" fmla="*/ 70743 w 278340"/>
                <a:gd name="connsiteY18" fmla="*/ 3578 h 124758"/>
                <a:gd name="connsiteX19" fmla="*/ 64895 w 278340"/>
                <a:gd name="connsiteY19" fmla="*/ 12256 h 124758"/>
                <a:gd name="connsiteX20" fmla="*/ 65778 w 278340"/>
                <a:gd name="connsiteY20" fmla="*/ 19529 h 124758"/>
                <a:gd name="connsiteX21" fmla="*/ 90428 w 278340"/>
                <a:gd name="connsiteY21" fmla="*/ 118055 h 124758"/>
                <a:gd name="connsiteX22" fmla="*/ 52662 w 278340"/>
                <a:gd name="connsiteY22" fmla="*/ 22538 h 124758"/>
                <a:gd name="connsiteX23" fmla="*/ 43613 w 278340"/>
                <a:gd name="connsiteY23" fmla="*/ 10668 h 124758"/>
                <a:gd name="connsiteX24" fmla="*/ 27304 w 278340"/>
                <a:gd name="connsiteY24" fmla="*/ 3578 h 124758"/>
                <a:gd name="connsiteX25" fmla="*/ 14355 w 278340"/>
                <a:gd name="connsiteY25" fmla="*/ 20767 h 124758"/>
                <a:gd name="connsiteX26" fmla="*/ 23578 w 278340"/>
                <a:gd name="connsiteY26" fmla="*/ 56743 h 124758"/>
                <a:gd name="connsiteX27" fmla="*/ 45743 w 278340"/>
                <a:gd name="connsiteY27" fmla="*/ 73576 h 124758"/>
                <a:gd name="connsiteX28" fmla="*/ 61528 w 278340"/>
                <a:gd name="connsiteY28" fmla="*/ 58157 h 124758"/>
                <a:gd name="connsiteX29" fmla="*/ 60995 w 278340"/>
                <a:gd name="connsiteY29" fmla="*/ 55679 h 124758"/>
                <a:gd name="connsiteX30" fmla="*/ 52662 w 278340"/>
                <a:gd name="connsiteY30" fmla="*/ 22538 h 124758"/>
                <a:gd name="connsiteX31" fmla="*/ 134207 w 278340"/>
                <a:gd name="connsiteY31" fmla="*/ 40792 h 124758"/>
                <a:gd name="connsiteX32" fmla="*/ 162750 w 278340"/>
                <a:gd name="connsiteY32" fmla="*/ 44515 h 124758"/>
                <a:gd name="connsiteX33" fmla="*/ 178353 w 278340"/>
                <a:gd name="connsiteY33" fmla="*/ 62944 h 124758"/>
                <a:gd name="connsiteX34" fmla="*/ 156371 w 278340"/>
                <a:gd name="connsiteY34" fmla="*/ 78539 h 124758"/>
                <a:gd name="connsiteX35" fmla="*/ 106363 w 278340"/>
                <a:gd name="connsiteY35" fmla="*/ 31931 h 124758"/>
                <a:gd name="connsiteX36" fmla="*/ 138282 w 278340"/>
                <a:gd name="connsiteY36" fmla="*/ -1384 h 124758"/>
                <a:gd name="connsiteX37" fmla="*/ 182253 w 278340"/>
                <a:gd name="connsiteY37" fmla="*/ 18639 h 124758"/>
                <a:gd name="connsiteX38" fmla="*/ 179242 w 278340"/>
                <a:gd name="connsiteY38" fmla="*/ 21649 h 124758"/>
                <a:gd name="connsiteX39" fmla="*/ 176406 w 278340"/>
                <a:gd name="connsiteY39" fmla="*/ 19878 h 124758"/>
                <a:gd name="connsiteX40" fmla="*/ 138640 w 278340"/>
                <a:gd name="connsiteY40" fmla="*/ 3578 h 124758"/>
                <a:gd name="connsiteX41" fmla="*/ 120908 w 278340"/>
                <a:gd name="connsiteY41" fmla="*/ 25016 h 124758"/>
                <a:gd name="connsiteX42" fmla="*/ 123038 w 278340"/>
                <a:gd name="connsiteY42" fmla="*/ 40792 h 124758"/>
                <a:gd name="connsiteX43" fmla="*/ 134207 w 278340"/>
                <a:gd name="connsiteY43" fmla="*/ 40792 h 124758"/>
                <a:gd name="connsiteX44" fmla="*/ 124451 w 278340"/>
                <a:gd name="connsiteY44" fmla="*/ 45754 h 124758"/>
                <a:gd name="connsiteX45" fmla="*/ 156371 w 278340"/>
                <a:gd name="connsiteY45" fmla="*/ 73576 h 124758"/>
                <a:gd name="connsiteX46" fmla="*/ 170734 w 278340"/>
                <a:gd name="connsiteY46" fmla="*/ 62944 h 124758"/>
                <a:gd name="connsiteX47" fmla="*/ 133142 w 278340"/>
                <a:gd name="connsiteY47" fmla="*/ 45754 h 124758"/>
                <a:gd name="connsiteX48" fmla="*/ 124451 w 278340"/>
                <a:gd name="connsiteY48" fmla="*/ 45754 h 124758"/>
                <a:gd name="connsiteX49" fmla="*/ 268236 w 278340"/>
                <a:gd name="connsiteY49" fmla="*/ 68263 h 124758"/>
                <a:gd name="connsiteX50" fmla="*/ 259193 w 278340"/>
                <a:gd name="connsiteY50" fmla="*/ 58339 h 124758"/>
                <a:gd name="connsiteX51" fmla="*/ 266105 w 278340"/>
                <a:gd name="connsiteY51" fmla="*/ 51780 h 124758"/>
                <a:gd name="connsiteX52" fmla="*/ 276218 w 278340"/>
                <a:gd name="connsiteY52" fmla="*/ 63120 h 124758"/>
                <a:gd name="connsiteX53" fmla="*/ 252807 w 278340"/>
                <a:gd name="connsiteY53" fmla="*/ 78539 h 124758"/>
                <a:gd name="connsiteX54" fmla="*/ 201567 w 278340"/>
                <a:gd name="connsiteY54" fmla="*/ 29446 h 124758"/>
                <a:gd name="connsiteX55" fmla="*/ 234368 w 278340"/>
                <a:gd name="connsiteY55" fmla="*/ -1384 h 124758"/>
                <a:gd name="connsiteX56" fmla="*/ 278340 w 278340"/>
                <a:gd name="connsiteY56" fmla="*/ 18639 h 124758"/>
                <a:gd name="connsiteX57" fmla="*/ 275328 w 278340"/>
                <a:gd name="connsiteY57" fmla="*/ 21649 h 124758"/>
                <a:gd name="connsiteX58" fmla="*/ 272493 w 278340"/>
                <a:gd name="connsiteY58" fmla="*/ 19878 h 124758"/>
                <a:gd name="connsiteX59" fmla="*/ 234726 w 278340"/>
                <a:gd name="connsiteY59" fmla="*/ 3578 h 124758"/>
                <a:gd name="connsiteX60" fmla="*/ 216280 w 278340"/>
                <a:gd name="connsiteY60" fmla="*/ 23245 h 124758"/>
                <a:gd name="connsiteX61" fmla="*/ 227990 w 278340"/>
                <a:gd name="connsiteY61" fmla="*/ 59934 h 124758"/>
                <a:gd name="connsiteX62" fmla="*/ 252807 w 278340"/>
                <a:gd name="connsiteY62" fmla="*/ 73576 h 124758"/>
                <a:gd name="connsiteX63" fmla="*/ 268236 w 278340"/>
                <a:gd name="connsiteY63" fmla="*/ 68263 h 124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278340" h="124758">
                  <a:moveTo>
                    <a:pt x="90428" y="118055"/>
                  </a:moveTo>
                  <a:cubicBezTo>
                    <a:pt x="90603" y="118412"/>
                    <a:pt x="91135" y="120715"/>
                    <a:pt x="91135" y="120898"/>
                  </a:cubicBezTo>
                  <a:cubicBezTo>
                    <a:pt x="91135" y="121778"/>
                    <a:pt x="90428" y="123374"/>
                    <a:pt x="88300" y="123374"/>
                  </a:cubicBezTo>
                  <a:cubicBezTo>
                    <a:pt x="84748" y="123374"/>
                    <a:pt x="70036" y="121961"/>
                    <a:pt x="65603" y="121603"/>
                  </a:cubicBezTo>
                  <a:cubicBezTo>
                    <a:pt x="64181" y="121429"/>
                    <a:pt x="61702" y="121246"/>
                    <a:pt x="61702" y="117531"/>
                  </a:cubicBezTo>
                  <a:cubicBezTo>
                    <a:pt x="61702" y="115045"/>
                    <a:pt x="64181" y="115045"/>
                    <a:pt x="66310" y="115045"/>
                  </a:cubicBezTo>
                  <a:cubicBezTo>
                    <a:pt x="74826" y="115045"/>
                    <a:pt x="74826" y="113807"/>
                    <a:pt x="74826" y="112385"/>
                  </a:cubicBezTo>
                  <a:cubicBezTo>
                    <a:pt x="74826" y="111146"/>
                    <a:pt x="74469" y="110083"/>
                    <a:pt x="74111" y="108487"/>
                  </a:cubicBezTo>
                  <a:lnTo>
                    <a:pt x="64006" y="68082"/>
                  </a:lnTo>
                  <a:cubicBezTo>
                    <a:pt x="60280" y="73933"/>
                    <a:pt x="54251" y="78539"/>
                    <a:pt x="45743" y="78539"/>
                  </a:cubicBezTo>
                  <a:cubicBezTo>
                    <a:pt x="23046" y="78539"/>
                    <a:pt x="0" y="53551"/>
                    <a:pt x="0" y="28032"/>
                  </a:cubicBezTo>
                  <a:cubicBezTo>
                    <a:pt x="0" y="10842"/>
                    <a:pt x="11519" y="-1384"/>
                    <a:pt x="26772" y="-1384"/>
                  </a:cubicBezTo>
                  <a:cubicBezTo>
                    <a:pt x="36345" y="-1384"/>
                    <a:pt x="44853" y="4110"/>
                    <a:pt x="51947" y="11017"/>
                  </a:cubicBezTo>
                  <a:cubicBezTo>
                    <a:pt x="55315" y="385"/>
                    <a:pt x="65603" y="-1384"/>
                    <a:pt x="70210" y="-1384"/>
                  </a:cubicBezTo>
                  <a:cubicBezTo>
                    <a:pt x="76598" y="-1384"/>
                    <a:pt x="81030" y="2515"/>
                    <a:pt x="84224" y="8009"/>
                  </a:cubicBezTo>
                  <a:cubicBezTo>
                    <a:pt x="88124" y="14916"/>
                    <a:pt x="90428" y="25016"/>
                    <a:pt x="90428" y="25729"/>
                  </a:cubicBezTo>
                  <a:cubicBezTo>
                    <a:pt x="90428" y="28032"/>
                    <a:pt x="88124" y="28032"/>
                    <a:pt x="87592" y="28032"/>
                  </a:cubicBezTo>
                  <a:cubicBezTo>
                    <a:pt x="85106" y="28032"/>
                    <a:pt x="84931" y="27327"/>
                    <a:pt x="83691" y="22538"/>
                  </a:cubicBezTo>
                  <a:cubicBezTo>
                    <a:pt x="81563" y="14035"/>
                    <a:pt x="78194" y="3578"/>
                    <a:pt x="70743" y="3578"/>
                  </a:cubicBezTo>
                  <a:cubicBezTo>
                    <a:pt x="66135" y="3578"/>
                    <a:pt x="64895" y="7477"/>
                    <a:pt x="64895" y="12256"/>
                  </a:cubicBezTo>
                  <a:cubicBezTo>
                    <a:pt x="64895" y="15631"/>
                    <a:pt x="65245" y="17219"/>
                    <a:pt x="65778" y="19529"/>
                  </a:cubicBezTo>
                  <a:lnTo>
                    <a:pt x="90428" y="118055"/>
                  </a:lnTo>
                  <a:close/>
                  <a:moveTo>
                    <a:pt x="52662" y="22538"/>
                  </a:moveTo>
                  <a:cubicBezTo>
                    <a:pt x="51414" y="17575"/>
                    <a:pt x="47514" y="14035"/>
                    <a:pt x="43613" y="10668"/>
                  </a:cubicBezTo>
                  <a:cubicBezTo>
                    <a:pt x="42016" y="9246"/>
                    <a:pt x="34930" y="3578"/>
                    <a:pt x="27304" y="3578"/>
                  </a:cubicBezTo>
                  <a:cubicBezTo>
                    <a:pt x="20742" y="3578"/>
                    <a:pt x="14355" y="8183"/>
                    <a:pt x="14355" y="20767"/>
                  </a:cubicBezTo>
                  <a:cubicBezTo>
                    <a:pt x="14355" y="30160"/>
                    <a:pt x="19503" y="49653"/>
                    <a:pt x="23578" y="56743"/>
                  </a:cubicBezTo>
                  <a:cubicBezTo>
                    <a:pt x="31737" y="70915"/>
                    <a:pt x="40777" y="73576"/>
                    <a:pt x="45743" y="73576"/>
                  </a:cubicBezTo>
                  <a:cubicBezTo>
                    <a:pt x="58151" y="73576"/>
                    <a:pt x="61528" y="60110"/>
                    <a:pt x="61528" y="58157"/>
                  </a:cubicBezTo>
                  <a:cubicBezTo>
                    <a:pt x="61528" y="57450"/>
                    <a:pt x="61170" y="56211"/>
                    <a:pt x="60995" y="55679"/>
                  </a:cubicBezTo>
                  <a:lnTo>
                    <a:pt x="52662" y="22538"/>
                  </a:lnTo>
                  <a:close/>
                  <a:moveTo>
                    <a:pt x="134207" y="40792"/>
                  </a:moveTo>
                  <a:cubicBezTo>
                    <a:pt x="139172" y="40792"/>
                    <a:pt x="153177" y="41150"/>
                    <a:pt x="162750" y="44515"/>
                  </a:cubicBezTo>
                  <a:cubicBezTo>
                    <a:pt x="175874" y="49121"/>
                    <a:pt x="178353" y="57625"/>
                    <a:pt x="178353" y="62944"/>
                  </a:cubicBezTo>
                  <a:cubicBezTo>
                    <a:pt x="178353" y="72694"/>
                    <a:pt x="168605" y="78539"/>
                    <a:pt x="156371" y="78539"/>
                  </a:cubicBezTo>
                  <a:cubicBezTo>
                    <a:pt x="135089" y="78539"/>
                    <a:pt x="106363" y="62237"/>
                    <a:pt x="106363" y="31931"/>
                  </a:cubicBezTo>
                  <a:cubicBezTo>
                    <a:pt x="106363" y="14035"/>
                    <a:pt x="117539" y="-1384"/>
                    <a:pt x="138282" y="-1384"/>
                  </a:cubicBezTo>
                  <a:cubicBezTo>
                    <a:pt x="168247" y="-1384"/>
                    <a:pt x="182253" y="16155"/>
                    <a:pt x="182253" y="18639"/>
                  </a:cubicBezTo>
                  <a:cubicBezTo>
                    <a:pt x="182253" y="19703"/>
                    <a:pt x="180665" y="21649"/>
                    <a:pt x="179242" y="21649"/>
                  </a:cubicBezTo>
                  <a:cubicBezTo>
                    <a:pt x="178177" y="21649"/>
                    <a:pt x="177820" y="21300"/>
                    <a:pt x="176406" y="19878"/>
                  </a:cubicBezTo>
                  <a:cubicBezTo>
                    <a:pt x="162575" y="3578"/>
                    <a:pt x="141825" y="3578"/>
                    <a:pt x="138640" y="3578"/>
                  </a:cubicBezTo>
                  <a:cubicBezTo>
                    <a:pt x="127994" y="3578"/>
                    <a:pt x="120908" y="10668"/>
                    <a:pt x="120908" y="25016"/>
                  </a:cubicBezTo>
                  <a:cubicBezTo>
                    <a:pt x="120908" y="27500"/>
                    <a:pt x="120908" y="31042"/>
                    <a:pt x="123038" y="40792"/>
                  </a:cubicBezTo>
                  <a:lnTo>
                    <a:pt x="134207" y="40792"/>
                  </a:lnTo>
                  <a:close/>
                  <a:moveTo>
                    <a:pt x="124451" y="45754"/>
                  </a:moveTo>
                  <a:cubicBezTo>
                    <a:pt x="131720" y="71447"/>
                    <a:pt x="151406" y="73576"/>
                    <a:pt x="156371" y="73576"/>
                  </a:cubicBezTo>
                  <a:cubicBezTo>
                    <a:pt x="164172" y="73576"/>
                    <a:pt x="170734" y="69678"/>
                    <a:pt x="170734" y="62944"/>
                  </a:cubicBezTo>
                  <a:cubicBezTo>
                    <a:pt x="170734" y="45754"/>
                    <a:pt x="140768" y="45754"/>
                    <a:pt x="133142" y="45754"/>
                  </a:cubicBezTo>
                  <a:lnTo>
                    <a:pt x="124451" y="45754"/>
                  </a:lnTo>
                  <a:close/>
                  <a:moveTo>
                    <a:pt x="268236" y="68263"/>
                  </a:moveTo>
                  <a:cubicBezTo>
                    <a:pt x="261855" y="67200"/>
                    <a:pt x="259193" y="62237"/>
                    <a:pt x="259193" y="58339"/>
                  </a:cubicBezTo>
                  <a:cubicBezTo>
                    <a:pt x="259193" y="53551"/>
                    <a:pt x="262920" y="51780"/>
                    <a:pt x="266105" y="51780"/>
                  </a:cubicBezTo>
                  <a:cubicBezTo>
                    <a:pt x="270007" y="51780"/>
                    <a:pt x="276218" y="54615"/>
                    <a:pt x="276218" y="63120"/>
                  </a:cubicBezTo>
                  <a:cubicBezTo>
                    <a:pt x="276218" y="75172"/>
                    <a:pt x="262389" y="78539"/>
                    <a:pt x="252807" y="78539"/>
                  </a:cubicBezTo>
                  <a:cubicBezTo>
                    <a:pt x="226210" y="78539"/>
                    <a:pt x="201567" y="54083"/>
                    <a:pt x="201567" y="29446"/>
                  </a:cubicBezTo>
                  <a:cubicBezTo>
                    <a:pt x="201567" y="14209"/>
                    <a:pt x="212205" y="-1384"/>
                    <a:pt x="234368" y="-1384"/>
                  </a:cubicBezTo>
                  <a:cubicBezTo>
                    <a:pt x="264333" y="-1384"/>
                    <a:pt x="278340" y="16155"/>
                    <a:pt x="278340" y="18639"/>
                  </a:cubicBezTo>
                  <a:cubicBezTo>
                    <a:pt x="278340" y="19703"/>
                    <a:pt x="276752" y="21649"/>
                    <a:pt x="275328" y="21649"/>
                  </a:cubicBezTo>
                  <a:cubicBezTo>
                    <a:pt x="274265" y="21649"/>
                    <a:pt x="273907" y="21300"/>
                    <a:pt x="272493" y="19878"/>
                  </a:cubicBezTo>
                  <a:cubicBezTo>
                    <a:pt x="258662" y="3578"/>
                    <a:pt x="237912" y="3578"/>
                    <a:pt x="234726" y="3578"/>
                  </a:cubicBezTo>
                  <a:cubicBezTo>
                    <a:pt x="221960" y="3578"/>
                    <a:pt x="216280" y="12256"/>
                    <a:pt x="216280" y="23245"/>
                  </a:cubicBezTo>
                  <a:cubicBezTo>
                    <a:pt x="216280" y="28390"/>
                    <a:pt x="218766" y="47700"/>
                    <a:pt x="227990" y="59934"/>
                  </a:cubicBezTo>
                  <a:cubicBezTo>
                    <a:pt x="234726" y="68614"/>
                    <a:pt x="243940" y="73576"/>
                    <a:pt x="252807" y="73576"/>
                  </a:cubicBezTo>
                  <a:cubicBezTo>
                    <a:pt x="255293" y="73576"/>
                    <a:pt x="263802" y="73226"/>
                    <a:pt x="268236" y="68263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2630" name="任意多边形: 形状 2629">
              <a:extLst>
                <a:ext uri="{FF2B5EF4-FFF2-40B4-BE49-F238E27FC236}">
                  <a16:creationId xmlns:a16="http://schemas.microsoft.com/office/drawing/2014/main" id="{ADB1AB1B-9999-B95E-7D7A-3446F33C9EEB}"/>
                </a:ext>
              </a:extLst>
            </p:cNvPr>
            <p:cNvSpPr/>
            <p:nvPr>
              <p:custDataLst>
                <p:tags r:id="rId111"/>
              </p:custDataLst>
            </p:nvPr>
          </p:nvSpPr>
          <p:spPr>
            <a:xfrm flipV="1">
              <a:off x="9087506" y="-11835727"/>
              <a:ext cx="73762" cy="13648"/>
            </a:xfrm>
            <a:custGeom>
              <a:avLst/>
              <a:gdLst>
                <a:gd name="connsiteX0" fmla="*/ 73762 w 73762"/>
                <a:gd name="connsiteY0" fmla="*/ 5363 h 13648"/>
                <a:gd name="connsiteX1" fmla="*/ 64896 w 73762"/>
                <a:gd name="connsiteY1" fmla="*/ 12270 h 13648"/>
                <a:gd name="connsiteX2" fmla="*/ 8866 w 73762"/>
                <a:gd name="connsiteY2" fmla="*/ 12270 h 13648"/>
                <a:gd name="connsiteX3" fmla="*/ 0 w 73762"/>
                <a:gd name="connsiteY3" fmla="*/ 5538 h 13648"/>
                <a:gd name="connsiteX4" fmla="*/ 8866 w 73762"/>
                <a:gd name="connsiteY4" fmla="*/ -1378 h 13648"/>
                <a:gd name="connsiteX5" fmla="*/ 64896 w 73762"/>
                <a:gd name="connsiteY5" fmla="*/ -1378 h 13648"/>
                <a:gd name="connsiteX6" fmla="*/ 73762 w 73762"/>
                <a:gd name="connsiteY6" fmla="*/ 5363 h 13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762" h="13648">
                  <a:moveTo>
                    <a:pt x="73762" y="5363"/>
                  </a:moveTo>
                  <a:cubicBezTo>
                    <a:pt x="73762" y="12270"/>
                    <a:pt x="67025" y="12270"/>
                    <a:pt x="64896" y="12270"/>
                  </a:cubicBezTo>
                  <a:lnTo>
                    <a:pt x="8866" y="12270"/>
                  </a:lnTo>
                  <a:cubicBezTo>
                    <a:pt x="6919" y="12270"/>
                    <a:pt x="0" y="12270"/>
                    <a:pt x="0" y="5538"/>
                  </a:cubicBezTo>
                  <a:cubicBezTo>
                    <a:pt x="0" y="-1378"/>
                    <a:pt x="6737" y="-1378"/>
                    <a:pt x="8866" y="-1378"/>
                  </a:cubicBezTo>
                  <a:lnTo>
                    <a:pt x="64896" y="-1378"/>
                  </a:lnTo>
                  <a:cubicBezTo>
                    <a:pt x="66850" y="-1378"/>
                    <a:pt x="73762" y="-1378"/>
                    <a:pt x="73762" y="5363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2631" name="任意多边形: 形状 2630">
              <a:extLst>
                <a:ext uri="{FF2B5EF4-FFF2-40B4-BE49-F238E27FC236}">
                  <a16:creationId xmlns:a16="http://schemas.microsoft.com/office/drawing/2014/main" id="{757037CE-0024-211A-4940-7298B2DBB3A2}"/>
                </a:ext>
              </a:extLst>
            </p:cNvPr>
            <p:cNvSpPr/>
            <p:nvPr>
              <p:custDataLst>
                <p:tags r:id="rId112"/>
              </p:custDataLst>
            </p:nvPr>
          </p:nvSpPr>
          <p:spPr>
            <a:xfrm flipV="1">
              <a:off x="9184127" y="-11923805"/>
              <a:ext cx="184211" cy="79922"/>
            </a:xfrm>
            <a:custGeom>
              <a:avLst/>
              <a:gdLst>
                <a:gd name="connsiteX0" fmla="*/ 63832 w 184211"/>
                <a:gd name="connsiteY0" fmla="*/ 67018 h 79922"/>
                <a:gd name="connsiteX1" fmla="*/ 56380 w 184211"/>
                <a:gd name="connsiteY1" fmla="*/ 58691 h 79922"/>
                <a:gd name="connsiteX2" fmla="*/ 62235 w 184211"/>
                <a:gd name="connsiteY2" fmla="*/ 53021 h 79922"/>
                <a:gd name="connsiteX3" fmla="*/ 70743 w 184211"/>
                <a:gd name="connsiteY3" fmla="*/ 63121 h 79922"/>
                <a:gd name="connsiteX4" fmla="*/ 47165 w 184211"/>
                <a:gd name="connsiteY4" fmla="*/ 78540 h 79922"/>
                <a:gd name="connsiteX5" fmla="*/ 14538 w 184211"/>
                <a:gd name="connsiteY5" fmla="*/ 52663 h 79922"/>
                <a:gd name="connsiteX6" fmla="*/ 20742 w 184211"/>
                <a:gd name="connsiteY6" fmla="*/ 39730 h 79922"/>
                <a:gd name="connsiteX7" fmla="*/ 40777 w 184211"/>
                <a:gd name="connsiteY7" fmla="*/ 33355 h 79922"/>
                <a:gd name="connsiteX8" fmla="*/ 55856 w 184211"/>
                <a:gd name="connsiteY8" fmla="*/ 21651 h 79922"/>
                <a:gd name="connsiteX9" fmla="*/ 46458 w 184211"/>
                <a:gd name="connsiteY9" fmla="*/ 7479 h 79922"/>
                <a:gd name="connsiteX10" fmla="*/ 28726 w 184211"/>
                <a:gd name="connsiteY10" fmla="*/ 3580 h 79922"/>
                <a:gd name="connsiteX11" fmla="*/ 7444 w 184211"/>
                <a:gd name="connsiteY11" fmla="*/ 11019 h 79922"/>
                <a:gd name="connsiteX12" fmla="*/ 17199 w 184211"/>
                <a:gd name="connsiteY12" fmla="*/ 21119 h 79922"/>
                <a:gd name="connsiteX13" fmla="*/ 10280 w 184211"/>
                <a:gd name="connsiteY13" fmla="*/ 27677 h 79922"/>
                <a:gd name="connsiteX14" fmla="*/ 0 w 184211"/>
                <a:gd name="connsiteY14" fmla="*/ 15806 h 79922"/>
                <a:gd name="connsiteX15" fmla="*/ 28544 w 184211"/>
                <a:gd name="connsiteY15" fmla="*/ -1382 h 79922"/>
                <a:gd name="connsiteX16" fmla="*/ 67200 w 184211"/>
                <a:gd name="connsiteY16" fmla="*/ 27860 h 79922"/>
                <a:gd name="connsiteX17" fmla="*/ 42732 w 184211"/>
                <a:gd name="connsiteY17" fmla="*/ 48591 h 79922"/>
                <a:gd name="connsiteX18" fmla="*/ 35638 w 184211"/>
                <a:gd name="connsiteY18" fmla="*/ 50011 h 79922"/>
                <a:gd name="connsiteX19" fmla="*/ 25882 w 184211"/>
                <a:gd name="connsiteY19" fmla="*/ 58872 h 79922"/>
                <a:gd name="connsiteX20" fmla="*/ 32977 w 184211"/>
                <a:gd name="connsiteY20" fmla="*/ 70211 h 79922"/>
                <a:gd name="connsiteX21" fmla="*/ 46990 w 184211"/>
                <a:gd name="connsiteY21" fmla="*/ 73578 h 79922"/>
                <a:gd name="connsiteX22" fmla="*/ 63832 w 184211"/>
                <a:gd name="connsiteY22" fmla="*/ 67018 h 79922"/>
                <a:gd name="connsiteX23" fmla="*/ 157789 w 184211"/>
                <a:gd name="connsiteY23" fmla="*/ 68084 h 79922"/>
                <a:gd name="connsiteX24" fmla="*/ 139526 w 184211"/>
                <a:gd name="connsiteY24" fmla="*/ 78540 h 79922"/>
                <a:gd name="connsiteX25" fmla="*/ 93783 w 184211"/>
                <a:gd name="connsiteY25" fmla="*/ 28034 h 79922"/>
                <a:gd name="connsiteX26" fmla="*/ 120555 w 184211"/>
                <a:gd name="connsiteY26" fmla="*/ -1382 h 79922"/>
                <a:gd name="connsiteX27" fmla="*/ 145730 w 184211"/>
                <a:gd name="connsiteY27" fmla="*/ 11019 h 79922"/>
                <a:gd name="connsiteX28" fmla="*/ 163993 w 184211"/>
                <a:gd name="connsiteY28" fmla="*/ -1382 h 79922"/>
                <a:gd name="connsiteX29" fmla="*/ 178007 w 184211"/>
                <a:gd name="connsiteY29" fmla="*/ 8011 h 79922"/>
                <a:gd name="connsiteX30" fmla="*/ 184211 w 184211"/>
                <a:gd name="connsiteY30" fmla="*/ 25731 h 79922"/>
                <a:gd name="connsiteX31" fmla="*/ 181375 w 184211"/>
                <a:gd name="connsiteY31" fmla="*/ 28034 h 79922"/>
                <a:gd name="connsiteX32" fmla="*/ 177475 w 184211"/>
                <a:gd name="connsiteY32" fmla="*/ 22540 h 79922"/>
                <a:gd name="connsiteX33" fmla="*/ 164526 w 184211"/>
                <a:gd name="connsiteY33" fmla="*/ 3580 h 79922"/>
                <a:gd name="connsiteX34" fmla="*/ 158679 w 184211"/>
                <a:gd name="connsiteY34" fmla="*/ 12258 h 79922"/>
                <a:gd name="connsiteX35" fmla="*/ 161332 w 184211"/>
                <a:gd name="connsiteY35" fmla="*/ 26265 h 79922"/>
                <a:gd name="connsiteX36" fmla="*/ 165233 w 184211"/>
                <a:gd name="connsiteY36" fmla="*/ 42216 h 79922"/>
                <a:gd name="connsiteX37" fmla="*/ 168784 w 184211"/>
                <a:gd name="connsiteY37" fmla="*/ 55681 h 79922"/>
                <a:gd name="connsiteX38" fmla="*/ 171977 w 184211"/>
                <a:gd name="connsiteY38" fmla="*/ 69504 h 79922"/>
                <a:gd name="connsiteX39" fmla="*/ 165948 w 184211"/>
                <a:gd name="connsiteY39" fmla="*/ 75174 h 79922"/>
                <a:gd name="connsiteX40" fmla="*/ 157789 w 184211"/>
                <a:gd name="connsiteY40" fmla="*/ 68084 h 79922"/>
                <a:gd name="connsiteX41" fmla="*/ 146445 w 184211"/>
                <a:gd name="connsiteY41" fmla="*/ 22540 h 79922"/>
                <a:gd name="connsiteX42" fmla="*/ 137397 w 184211"/>
                <a:gd name="connsiteY42" fmla="*/ 10670 h 79922"/>
                <a:gd name="connsiteX43" fmla="*/ 121087 w 184211"/>
                <a:gd name="connsiteY43" fmla="*/ 3580 h 79922"/>
                <a:gd name="connsiteX44" fmla="*/ 108138 w 184211"/>
                <a:gd name="connsiteY44" fmla="*/ 20769 h 79922"/>
                <a:gd name="connsiteX45" fmla="*/ 117361 w 184211"/>
                <a:gd name="connsiteY45" fmla="*/ 56745 h 79922"/>
                <a:gd name="connsiteX46" fmla="*/ 139526 w 184211"/>
                <a:gd name="connsiteY46" fmla="*/ 73578 h 79922"/>
                <a:gd name="connsiteX47" fmla="*/ 155311 w 184211"/>
                <a:gd name="connsiteY47" fmla="*/ 58159 h 79922"/>
                <a:gd name="connsiteX48" fmla="*/ 154779 w 184211"/>
                <a:gd name="connsiteY48" fmla="*/ 55681 h 79922"/>
                <a:gd name="connsiteX49" fmla="*/ 146445 w 184211"/>
                <a:gd name="connsiteY49" fmla="*/ 22540 h 79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84211" h="79922">
                  <a:moveTo>
                    <a:pt x="63832" y="67018"/>
                  </a:moveTo>
                  <a:cubicBezTo>
                    <a:pt x="59224" y="65955"/>
                    <a:pt x="56380" y="62239"/>
                    <a:pt x="56380" y="58691"/>
                  </a:cubicBezTo>
                  <a:cubicBezTo>
                    <a:pt x="56380" y="54617"/>
                    <a:pt x="59931" y="53021"/>
                    <a:pt x="62235" y="53021"/>
                  </a:cubicBezTo>
                  <a:cubicBezTo>
                    <a:pt x="64006" y="53021"/>
                    <a:pt x="70743" y="54085"/>
                    <a:pt x="70743" y="63121"/>
                  </a:cubicBezTo>
                  <a:cubicBezTo>
                    <a:pt x="70743" y="74642"/>
                    <a:pt x="57977" y="78540"/>
                    <a:pt x="47165" y="78540"/>
                  </a:cubicBezTo>
                  <a:cubicBezTo>
                    <a:pt x="19504" y="78540"/>
                    <a:pt x="14538" y="58159"/>
                    <a:pt x="14538" y="52663"/>
                  </a:cubicBezTo>
                  <a:cubicBezTo>
                    <a:pt x="14538" y="46114"/>
                    <a:pt x="18264" y="41857"/>
                    <a:pt x="20742" y="39730"/>
                  </a:cubicBezTo>
                  <a:cubicBezTo>
                    <a:pt x="25350" y="36189"/>
                    <a:pt x="28544" y="35474"/>
                    <a:pt x="40777" y="33355"/>
                  </a:cubicBezTo>
                  <a:cubicBezTo>
                    <a:pt x="44504" y="32640"/>
                    <a:pt x="55856" y="30512"/>
                    <a:pt x="55856" y="21651"/>
                  </a:cubicBezTo>
                  <a:cubicBezTo>
                    <a:pt x="55856" y="18641"/>
                    <a:pt x="53902" y="11909"/>
                    <a:pt x="46458" y="7479"/>
                  </a:cubicBezTo>
                  <a:cubicBezTo>
                    <a:pt x="39538" y="3580"/>
                    <a:pt x="30847" y="3580"/>
                    <a:pt x="28726" y="3580"/>
                  </a:cubicBezTo>
                  <a:cubicBezTo>
                    <a:pt x="21632" y="3580"/>
                    <a:pt x="11528" y="5176"/>
                    <a:pt x="7444" y="11019"/>
                  </a:cubicBezTo>
                  <a:cubicBezTo>
                    <a:pt x="13299" y="11726"/>
                    <a:pt x="17199" y="16157"/>
                    <a:pt x="17199" y="21119"/>
                  </a:cubicBezTo>
                  <a:cubicBezTo>
                    <a:pt x="17199" y="25550"/>
                    <a:pt x="14006" y="27677"/>
                    <a:pt x="10280" y="27677"/>
                  </a:cubicBezTo>
                  <a:cubicBezTo>
                    <a:pt x="5140" y="27677"/>
                    <a:pt x="0" y="23603"/>
                    <a:pt x="0" y="15806"/>
                  </a:cubicBezTo>
                  <a:cubicBezTo>
                    <a:pt x="0" y="5176"/>
                    <a:pt x="11344" y="-1382"/>
                    <a:pt x="28544" y="-1382"/>
                  </a:cubicBezTo>
                  <a:cubicBezTo>
                    <a:pt x="61170" y="-1382"/>
                    <a:pt x="67200" y="20944"/>
                    <a:pt x="67200" y="27860"/>
                  </a:cubicBezTo>
                  <a:cubicBezTo>
                    <a:pt x="67200" y="44160"/>
                    <a:pt x="49294" y="47352"/>
                    <a:pt x="42732" y="48591"/>
                  </a:cubicBezTo>
                  <a:cubicBezTo>
                    <a:pt x="41135" y="48947"/>
                    <a:pt x="36702" y="49655"/>
                    <a:pt x="35638" y="50011"/>
                  </a:cubicBezTo>
                  <a:cubicBezTo>
                    <a:pt x="29076" y="51250"/>
                    <a:pt x="25882" y="54974"/>
                    <a:pt x="25882" y="58872"/>
                  </a:cubicBezTo>
                  <a:cubicBezTo>
                    <a:pt x="25882" y="62946"/>
                    <a:pt x="29076" y="67733"/>
                    <a:pt x="32977" y="70211"/>
                  </a:cubicBezTo>
                  <a:cubicBezTo>
                    <a:pt x="37767" y="73228"/>
                    <a:pt x="43971" y="73578"/>
                    <a:pt x="46990" y="73578"/>
                  </a:cubicBezTo>
                  <a:cubicBezTo>
                    <a:pt x="50708" y="73578"/>
                    <a:pt x="59931" y="73046"/>
                    <a:pt x="63832" y="67018"/>
                  </a:cubicBezTo>
                  <a:close/>
                  <a:moveTo>
                    <a:pt x="157789" y="68084"/>
                  </a:moveTo>
                  <a:cubicBezTo>
                    <a:pt x="154063" y="73935"/>
                    <a:pt x="148034" y="78540"/>
                    <a:pt x="139526" y="78540"/>
                  </a:cubicBezTo>
                  <a:cubicBezTo>
                    <a:pt x="116830" y="78540"/>
                    <a:pt x="93783" y="53553"/>
                    <a:pt x="93783" y="28034"/>
                  </a:cubicBezTo>
                  <a:cubicBezTo>
                    <a:pt x="93783" y="10844"/>
                    <a:pt x="105302" y="-1382"/>
                    <a:pt x="120555" y="-1382"/>
                  </a:cubicBezTo>
                  <a:cubicBezTo>
                    <a:pt x="130128" y="-1382"/>
                    <a:pt x="138636" y="4112"/>
                    <a:pt x="145730" y="11019"/>
                  </a:cubicBezTo>
                  <a:cubicBezTo>
                    <a:pt x="149098" y="387"/>
                    <a:pt x="159386" y="-1382"/>
                    <a:pt x="163993" y="-1382"/>
                  </a:cubicBezTo>
                  <a:cubicBezTo>
                    <a:pt x="170381" y="-1382"/>
                    <a:pt x="174813" y="2516"/>
                    <a:pt x="178007" y="8011"/>
                  </a:cubicBezTo>
                  <a:cubicBezTo>
                    <a:pt x="181908" y="14918"/>
                    <a:pt x="184211" y="25018"/>
                    <a:pt x="184211" y="25731"/>
                  </a:cubicBezTo>
                  <a:cubicBezTo>
                    <a:pt x="184211" y="28034"/>
                    <a:pt x="181908" y="28034"/>
                    <a:pt x="181375" y="28034"/>
                  </a:cubicBezTo>
                  <a:cubicBezTo>
                    <a:pt x="178889" y="28034"/>
                    <a:pt x="178714" y="27328"/>
                    <a:pt x="177475" y="22540"/>
                  </a:cubicBezTo>
                  <a:cubicBezTo>
                    <a:pt x="175346" y="14037"/>
                    <a:pt x="171977" y="3580"/>
                    <a:pt x="164526" y="3580"/>
                  </a:cubicBezTo>
                  <a:cubicBezTo>
                    <a:pt x="159918" y="3580"/>
                    <a:pt x="158679" y="7479"/>
                    <a:pt x="158679" y="12258"/>
                  </a:cubicBezTo>
                  <a:cubicBezTo>
                    <a:pt x="158679" y="15274"/>
                    <a:pt x="160093" y="21651"/>
                    <a:pt x="161332" y="26265"/>
                  </a:cubicBezTo>
                  <a:cubicBezTo>
                    <a:pt x="162579" y="31044"/>
                    <a:pt x="164351" y="38309"/>
                    <a:pt x="165233" y="42216"/>
                  </a:cubicBezTo>
                  <a:lnTo>
                    <a:pt x="168784" y="55681"/>
                  </a:lnTo>
                  <a:cubicBezTo>
                    <a:pt x="169848" y="60287"/>
                    <a:pt x="171977" y="68616"/>
                    <a:pt x="171977" y="69504"/>
                  </a:cubicBezTo>
                  <a:cubicBezTo>
                    <a:pt x="171977" y="73403"/>
                    <a:pt x="168784" y="75174"/>
                    <a:pt x="165948" y="75174"/>
                  </a:cubicBezTo>
                  <a:cubicBezTo>
                    <a:pt x="162929" y="75174"/>
                    <a:pt x="158854" y="73046"/>
                    <a:pt x="157789" y="68084"/>
                  </a:cubicBezTo>
                  <a:close/>
                  <a:moveTo>
                    <a:pt x="146445" y="22540"/>
                  </a:moveTo>
                  <a:cubicBezTo>
                    <a:pt x="145197" y="17577"/>
                    <a:pt x="141297" y="14037"/>
                    <a:pt x="137397" y="10670"/>
                  </a:cubicBezTo>
                  <a:cubicBezTo>
                    <a:pt x="135800" y="9248"/>
                    <a:pt x="128714" y="3580"/>
                    <a:pt x="121087" y="3580"/>
                  </a:cubicBezTo>
                  <a:cubicBezTo>
                    <a:pt x="114525" y="3580"/>
                    <a:pt x="108138" y="8184"/>
                    <a:pt x="108138" y="20769"/>
                  </a:cubicBezTo>
                  <a:cubicBezTo>
                    <a:pt x="108138" y="30162"/>
                    <a:pt x="113286" y="49655"/>
                    <a:pt x="117361" y="56745"/>
                  </a:cubicBezTo>
                  <a:cubicBezTo>
                    <a:pt x="125520" y="70917"/>
                    <a:pt x="134560" y="73578"/>
                    <a:pt x="139526" y="73578"/>
                  </a:cubicBezTo>
                  <a:cubicBezTo>
                    <a:pt x="151934" y="73578"/>
                    <a:pt x="155311" y="60111"/>
                    <a:pt x="155311" y="58159"/>
                  </a:cubicBezTo>
                  <a:cubicBezTo>
                    <a:pt x="155311" y="57452"/>
                    <a:pt x="154953" y="56213"/>
                    <a:pt x="154779" y="55681"/>
                  </a:cubicBezTo>
                  <a:lnTo>
                    <a:pt x="146445" y="22540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2632" name="任意多边形: 形状 2631">
              <a:extLst>
                <a:ext uri="{FF2B5EF4-FFF2-40B4-BE49-F238E27FC236}">
                  <a16:creationId xmlns:a16="http://schemas.microsoft.com/office/drawing/2014/main" id="{EA675A93-E4E5-16D6-D575-6DF05187AD73}"/>
                </a:ext>
              </a:extLst>
            </p:cNvPr>
            <p:cNvSpPr/>
            <p:nvPr>
              <p:custDataLst>
                <p:tags r:id="rId113"/>
              </p:custDataLst>
            </p:nvPr>
          </p:nvSpPr>
          <p:spPr>
            <a:xfrm flipV="1">
              <a:off x="9387071" y="-11835727"/>
              <a:ext cx="73761" cy="13648"/>
            </a:xfrm>
            <a:custGeom>
              <a:avLst/>
              <a:gdLst>
                <a:gd name="connsiteX0" fmla="*/ 73761 w 73761"/>
                <a:gd name="connsiteY0" fmla="*/ 5363 h 13648"/>
                <a:gd name="connsiteX1" fmla="*/ 64896 w 73761"/>
                <a:gd name="connsiteY1" fmla="*/ 12270 h 13648"/>
                <a:gd name="connsiteX2" fmla="*/ 8866 w 73761"/>
                <a:gd name="connsiteY2" fmla="*/ 12270 h 13648"/>
                <a:gd name="connsiteX3" fmla="*/ 0 w 73761"/>
                <a:gd name="connsiteY3" fmla="*/ 5538 h 13648"/>
                <a:gd name="connsiteX4" fmla="*/ 8866 w 73761"/>
                <a:gd name="connsiteY4" fmla="*/ -1378 h 13648"/>
                <a:gd name="connsiteX5" fmla="*/ 64896 w 73761"/>
                <a:gd name="connsiteY5" fmla="*/ -1378 h 13648"/>
                <a:gd name="connsiteX6" fmla="*/ 73761 w 73761"/>
                <a:gd name="connsiteY6" fmla="*/ 5363 h 13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761" h="13648">
                  <a:moveTo>
                    <a:pt x="73761" y="5363"/>
                  </a:moveTo>
                  <a:cubicBezTo>
                    <a:pt x="73761" y="12270"/>
                    <a:pt x="67025" y="12270"/>
                    <a:pt x="64896" y="12270"/>
                  </a:cubicBezTo>
                  <a:lnTo>
                    <a:pt x="8866" y="12270"/>
                  </a:lnTo>
                  <a:cubicBezTo>
                    <a:pt x="6919" y="12270"/>
                    <a:pt x="0" y="12270"/>
                    <a:pt x="0" y="5538"/>
                  </a:cubicBezTo>
                  <a:cubicBezTo>
                    <a:pt x="0" y="-1378"/>
                    <a:pt x="6737" y="-1378"/>
                    <a:pt x="8866" y="-1378"/>
                  </a:cubicBezTo>
                  <a:lnTo>
                    <a:pt x="64896" y="-1378"/>
                  </a:lnTo>
                  <a:cubicBezTo>
                    <a:pt x="66850" y="-1378"/>
                    <a:pt x="73761" y="-1378"/>
                    <a:pt x="73761" y="5363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2633" name="任意多边形: 形状 2632">
              <a:extLst>
                <a:ext uri="{FF2B5EF4-FFF2-40B4-BE49-F238E27FC236}">
                  <a16:creationId xmlns:a16="http://schemas.microsoft.com/office/drawing/2014/main" id="{B914777C-3A42-47AA-AEAB-39DE5BFEFAE5}"/>
                </a:ext>
              </a:extLst>
            </p:cNvPr>
            <p:cNvSpPr/>
            <p:nvPr>
              <p:custDataLst>
                <p:tags r:id="rId114"/>
              </p:custDataLst>
            </p:nvPr>
          </p:nvSpPr>
          <p:spPr>
            <a:xfrm flipV="1">
              <a:off x="9482121" y="-11968640"/>
              <a:ext cx="39720" cy="124758"/>
            </a:xfrm>
            <a:custGeom>
              <a:avLst/>
              <a:gdLst>
                <a:gd name="connsiteX0" fmla="*/ 39006 w 39720"/>
                <a:gd name="connsiteY0" fmla="*/ 118055 h 124758"/>
                <a:gd name="connsiteX1" fmla="*/ 39721 w 39720"/>
                <a:gd name="connsiteY1" fmla="*/ 120898 h 124758"/>
                <a:gd name="connsiteX2" fmla="*/ 36877 w 39720"/>
                <a:gd name="connsiteY2" fmla="*/ 123374 h 124758"/>
                <a:gd name="connsiteX3" fmla="*/ 14181 w 39720"/>
                <a:gd name="connsiteY3" fmla="*/ 121603 h 124758"/>
                <a:gd name="connsiteX4" fmla="*/ 10462 w 39720"/>
                <a:gd name="connsiteY4" fmla="*/ 117531 h 124758"/>
                <a:gd name="connsiteX5" fmla="*/ 14895 w 39720"/>
                <a:gd name="connsiteY5" fmla="*/ 115045 h 124758"/>
                <a:gd name="connsiteX6" fmla="*/ 23403 w 39720"/>
                <a:gd name="connsiteY6" fmla="*/ 112385 h 124758"/>
                <a:gd name="connsiteX7" fmla="*/ 22697 w 39720"/>
                <a:gd name="connsiteY7" fmla="*/ 108487 h 124758"/>
                <a:gd name="connsiteX8" fmla="*/ 708 w 39720"/>
                <a:gd name="connsiteY8" fmla="*/ 20942 h 124758"/>
                <a:gd name="connsiteX9" fmla="*/ 0 w 39720"/>
                <a:gd name="connsiteY9" fmla="*/ 15448 h 124758"/>
                <a:gd name="connsiteX10" fmla="*/ 18613 w 39720"/>
                <a:gd name="connsiteY10" fmla="*/ -1384 h 124758"/>
                <a:gd name="connsiteX11" fmla="*/ 32801 w 39720"/>
                <a:gd name="connsiteY11" fmla="*/ 8009 h 124758"/>
                <a:gd name="connsiteX12" fmla="*/ 39006 w 39720"/>
                <a:gd name="connsiteY12" fmla="*/ 25729 h 124758"/>
                <a:gd name="connsiteX13" fmla="*/ 36170 w 39720"/>
                <a:gd name="connsiteY13" fmla="*/ 28032 h 124758"/>
                <a:gd name="connsiteX14" fmla="*/ 32627 w 39720"/>
                <a:gd name="connsiteY14" fmla="*/ 23777 h 124758"/>
                <a:gd name="connsiteX15" fmla="*/ 19328 w 39720"/>
                <a:gd name="connsiteY15" fmla="*/ 3578 h 124758"/>
                <a:gd name="connsiteX16" fmla="*/ 13299 w 39720"/>
                <a:gd name="connsiteY16" fmla="*/ 12256 h 124758"/>
                <a:gd name="connsiteX17" fmla="*/ 14363 w 39720"/>
                <a:gd name="connsiteY17" fmla="*/ 19529 h 124758"/>
                <a:gd name="connsiteX18" fmla="*/ 39006 w 39720"/>
                <a:gd name="connsiteY18" fmla="*/ 118055 h 124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9720" h="124758">
                  <a:moveTo>
                    <a:pt x="39006" y="118055"/>
                  </a:moveTo>
                  <a:cubicBezTo>
                    <a:pt x="39189" y="118412"/>
                    <a:pt x="39721" y="120715"/>
                    <a:pt x="39721" y="120898"/>
                  </a:cubicBezTo>
                  <a:cubicBezTo>
                    <a:pt x="39721" y="121778"/>
                    <a:pt x="39006" y="123374"/>
                    <a:pt x="36877" y="123374"/>
                  </a:cubicBezTo>
                  <a:cubicBezTo>
                    <a:pt x="33334" y="123374"/>
                    <a:pt x="18613" y="121961"/>
                    <a:pt x="14181" y="121603"/>
                  </a:cubicBezTo>
                  <a:cubicBezTo>
                    <a:pt x="12941" y="121429"/>
                    <a:pt x="10462" y="121246"/>
                    <a:pt x="10462" y="117531"/>
                  </a:cubicBezTo>
                  <a:cubicBezTo>
                    <a:pt x="10462" y="115045"/>
                    <a:pt x="12941" y="115045"/>
                    <a:pt x="14895" y="115045"/>
                  </a:cubicBezTo>
                  <a:cubicBezTo>
                    <a:pt x="23403" y="115045"/>
                    <a:pt x="23403" y="113807"/>
                    <a:pt x="23403" y="112385"/>
                  </a:cubicBezTo>
                  <a:cubicBezTo>
                    <a:pt x="23403" y="111146"/>
                    <a:pt x="23047" y="110083"/>
                    <a:pt x="22697" y="108487"/>
                  </a:cubicBezTo>
                  <a:lnTo>
                    <a:pt x="708" y="20942"/>
                  </a:lnTo>
                  <a:cubicBezTo>
                    <a:pt x="175" y="19171"/>
                    <a:pt x="0" y="17219"/>
                    <a:pt x="0" y="15448"/>
                  </a:cubicBezTo>
                  <a:cubicBezTo>
                    <a:pt x="0" y="4110"/>
                    <a:pt x="10105" y="-1384"/>
                    <a:pt x="18613" y="-1384"/>
                  </a:cubicBezTo>
                  <a:cubicBezTo>
                    <a:pt x="22871" y="-1384"/>
                    <a:pt x="28194" y="29"/>
                    <a:pt x="32801" y="8009"/>
                  </a:cubicBezTo>
                  <a:cubicBezTo>
                    <a:pt x="36528" y="14567"/>
                    <a:pt x="39006" y="25016"/>
                    <a:pt x="39006" y="25729"/>
                  </a:cubicBezTo>
                  <a:cubicBezTo>
                    <a:pt x="39006" y="28032"/>
                    <a:pt x="36702" y="28032"/>
                    <a:pt x="36170" y="28032"/>
                  </a:cubicBezTo>
                  <a:cubicBezTo>
                    <a:pt x="33691" y="28032"/>
                    <a:pt x="33334" y="26968"/>
                    <a:pt x="32627" y="23777"/>
                  </a:cubicBezTo>
                  <a:cubicBezTo>
                    <a:pt x="30323" y="14916"/>
                    <a:pt x="26947" y="3578"/>
                    <a:pt x="19328" y="3578"/>
                  </a:cubicBezTo>
                  <a:cubicBezTo>
                    <a:pt x="14538" y="3578"/>
                    <a:pt x="13299" y="8009"/>
                    <a:pt x="13299" y="12256"/>
                  </a:cubicBezTo>
                  <a:cubicBezTo>
                    <a:pt x="13299" y="14209"/>
                    <a:pt x="13831" y="17575"/>
                    <a:pt x="14363" y="19529"/>
                  </a:cubicBezTo>
                  <a:lnTo>
                    <a:pt x="39006" y="118055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2634" name="任意多边形: 形状 2633">
              <a:extLst>
                <a:ext uri="{FF2B5EF4-FFF2-40B4-BE49-F238E27FC236}">
                  <a16:creationId xmlns:a16="http://schemas.microsoft.com/office/drawing/2014/main" id="{025F4625-6F26-2043-A759-8E1132087F9D}"/>
                </a:ext>
              </a:extLst>
            </p:cNvPr>
            <p:cNvSpPr/>
            <p:nvPr>
              <p:custDataLst>
                <p:tags r:id="rId115"/>
              </p:custDataLst>
            </p:nvPr>
          </p:nvSpPr>
          <p:spPr>
            <a:xfrm flipV="1">
              <a:off x="9544296" y="-11923805"/>
              <a:ext cx="108342" cy="79922"/>
            </a:xfrm>
            <a:custGeom>
              <a:avLst/>
              <a:gdLst>
                <a:gd name="connsiteX0" fmla="*/ 13298 w 108342"/>
                <a:gd name="connsiteY0" fmla="*/ 11551 h 79922"/>
                <a:gd name="connsiteX1" fmla="*/ 11527 w 108342"/>
                <a:gd name="connsiteY1" fmla="*/ 4286 h 79922"/>
                <a:gd name="connsiteX2" fmla="*/ 17556 w 108342"/>
                <a:gd name="connsiteY2" fmla="*/ -1382 h 79922"/>
                <a:gd name="connsiteX3" fmla="*/ 24468 w 108342"/>
                <a:gd name="connsiteY3" fmla="*/ 2516 h 79922"/>
                <a:gd name="connsiteX4" fmla="*/ 27661 w 108342"/>
                <a:gd name="connsiteY4" fmla="*/ 13505 h 79922"/>
                <a:gd name="connsiteX5" fmla="*/ 31562 w 108342"/>
                <a:gd name="connsiteY5" fmla="*/ 29448 h 79922"/>
                <a:gd name="connsiteX6" fmla="*/ 34573 w 108342"/>
                <a:gd name="connsiteY6" fmla="*/ 41325 h 79922"/>
                <a:gd name="connsiteX7" fmla="*/ 42024 w 108342"/>
                <a:gd name="connsiteY7" fmla="*/ 57277 h 79922"/>
                <a:gd name="connsiteX8" fmla="*/ 68622 w 108342"/>
                <a:gd name="connsiteY8" fmla="*/ 73578 h 79922"/>
                <a:gd name="connsiteX9" fmla="*/ 79084 w 108342"/>
                <a:gd name="connsiteY9" fmla="*/ 61175 h 79922"/>
                <a:gd name="connsiteX10" fmla="*/ 68622 w 108342"/>
                <a:gd name="connsiteY10" fmla="*/ 23430 h 79922"/>
                <a:gd name="connsiteX11" fmla="*/ 65960 w 108342"/>
                <a:gd name="connsiteY11" fmla="*/ 13854 h 79922"/>
                <a:gd name="connsiteX12" fmla="*/ 82802 w 108342"/>
                <a:gd name="connsiteY12" fmla="*/ -1382 h 79922"/>
                <a:gd name="connsiteX13" fmla="*/ 108342 w 108342"/>
                <a:gd name="connsiteY13" fmla="*/ 25731 h 79922"/>
                <a:gd name="connsiteX14" fmla="*/ 105498 w 108342"/>
                <a:gd name="connsiteY14" fmla="*/ 28034 h 79922"/>
                <a:gd name="connsiteX15" fmla="*/ 102130 w 108342"/>
                <a:gd name="connsiteY15" fmla="*/ 25018 h 79922"/>
                <a:gd name="connsiteX16" fmla="*/ 83334 w 108342"/>
                <a:gd name="connsiteY16" fmla="*/ 3580 h 79922"/>
                <a:gd name="connsiteX17" fmla="*/ 78901 w 108342"/>
                <a:gd name="connsiteY17" fmla="*/ 9780 h 79922"/>
                <a:gd name="connsiteX18" fmla="*/ 82985 w 108342"/>
                <a:gd name="connsiteY18" fmla="*/ 24135 h 79922"/>
                <a:gd name="connsiteX19" fmla="*/ 92383 w 108342"/>
                <a:gd name="connsiteY19" fmla="*/ 58340 h 79922"/>
                <a:gd name="connsiteX20" fmla="*/ 69328 w 108342"/>
                <a:gd name="connsiteY20" fmla="*/ 78540 h 79922"/>
                <a:gd name="connsiteX21" fmla="*/ 39363 w 108342"/>
                <a:gd name="connsiteY21" fmla="*/ 62414 h 79922"/>
                <a:gd name="connsiteX22" fmla="*/ 20393 w 108342"/>
                <a:gd name="connsiteY22" fmla="*/ 78540 h 79922"/>
                <a:gd name="connsiteX23" fmla="*/ 6387 w 108342"/>
                <a:gd name="connsiteY23" fmla="*/ 68972 h 79922"/>
                <a:gd name="connsiteX24" fmla="*/ 0 w 108342"/>
                <a:gd name="connsiteY24" fmla="*/ 51426 h 79922"/>
                <a:gd name="connsiteX25" fmla="*/ 3010 w 108342"/>
                <a:gd name="connsiteY25" fmla="*/ 49123 h 79922"/>
                <a:gd name="connsiteX26" fmla="*/ 6919 w 108342"/>
                <a:gd name="connsiteY26" fmla="*/ 54442 h 79922"/>
                <a:gd name="connsiteX27" fmla="*/ 19860 w 108342"/>
                <a:gd name="connsiteY27" fmla="*/ 73578 h 79922"/>
                <a:gd name="connsiteX28" fmla="*/ 25707 w 108342"/>
                <a:gd name="connsiteY28" fmla="*/ 64891 h 79922"/>
                <a:gd name="connsiteX29" fmla="*/ 22870 w 108342"/>
                <a:gd name="connsiteY29" fmla="*/ 50186 h 79922"/>
                <a:gd name="connsiteX30" fmla="*/ 18971 w 108342"/>
                <a:gd name="connsiteY30" fmla="*/ 34235 h 79922"/>
                <a:gd name="connsiteX31" fmla="*/ 13298 w 108342"/>
                <a:gd name="connsiteY31" fmla="*/ 11551 h 79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08342" h="79922">
                  <a:moveTo>
                    <a:pt x="13298" y="11551"/>
                  </a:moveTo>
                  <a:cubicBezTo>
                    <a:pt x="12591" y="9248"/>
                    <a:pt x="11527" y="4818"/>
                    <a:pt x="11527" y="4286"/>
                  </a:cubicBezTo>
                  <a:cubicBezTo>
                    <a:pt x="11527" y="387"/>
                    <a:pt x="14720" y="-1382"/>
                    <a:pt x="17556" y="-1382"/>
                  </a:cubicBezTo>
                  <a:cubicBezTo>
                    <a:pt x="20742" y="-1382"/>
                    <a:pt x="23586" y="919"/>
                    <a:pt x="24468" y="2516"/>
                  </a:cubicBezTo>
                  <a:cubicBezTo>
                    <a:pt x="25358" y="4112"/>
                    <a:pt x="26771" y="9780"/>
                    <a:pt x="27661" y="13505"/>
                  </a:cubicBezTo>
                  <a:cubicBezTo>
                    <a:pt x="28551" y="16872"/>
                    <a:pt x="30497" y="25018"/>
                    <a:pt x="31562" y="29448"/>
                  </a:cubicBezTo>
                  <a:cubicBezTo>
                    <a:pt x="32626" y="33355"/>
                    <a:pt x="33691" y="37253"/>
                    <a:pt x="34573" y="41325"/>
                  </a:cubicBezTo>
                  <a:cubicBezTo>
                    <a:pt x="36527" y="48591"/>
                    <a:pt x="36884" y="50011"/>
                    <a:pt x="42024" y="57277"/>
                  </a:cubicBezTo>
                  <a:cubicBezTo>
                    <a:pt x="46989" y="64367"/>
                    <a:pt x="55323" y="73578"/>
                    <a:pt x="68622" y="73578"/>
                  </a:cubicBezTo>
                  <a:cubicBezTo>
                    <a:pt x="78901" y="73578"/>
                    <a:pt x="79084" y="64542"/>
                    <a:pt x="79084" y="61175"/>
                  </a:cubicBezTo>
                  <a:cubicBezTo>
                    <a:pt x="79084" y="50545"/>
                    <a:pt x="71457" y="30869"/>
                    <a:pt x="68622" y="23430"/>
                  </a:cubicBezTo>
                  <a:cubicBezTo>
                    <a:pt x="66667" y="18467"/>
                    <a:pt x="65960" y="16872"/>
                    <a:pt x="65960" y="13854"/>
                  </a:cubicBezTo>
                  <a:cubicBezTo>
                    <a:pt x="65960" y="4461"/>
                    <a:pt x="73761" y="-1382"/>
                    <a:pt x="82802" y="-1382"/>
                  </a:cubicBezTo>
                  <a:cubicBezTo>
                    <a:pt x="100533" y="-1382"/>
                    <a:pt x="108342" y="23072"/>
                    <a:pt x="108342" y="25731"/>
                  </a:cubicBezTo>
                  <a:cubicBezTo>
                    <a:pt x="108342" y="28034"/>
                    <a:pt x="106031" y="28034"/>
                    <a:pt x="105498" y="28034"/>
                  </a:cubicBezTo>
                  <a:cubicBezTo>
                    <a:pt x="103020" y="28034"/>
                    <a:pt x="102845" y="26970"/>
                    <a:pt x="102130" y="25018"/>
                  </a:cubicBezTo>
                  <a:cubicBezTo>
                    <a:pt x="98055" y="10844"/>
                    <a:pt x="90428" y="3580"/>
                    <a:pt x="83334" y="3580"/>
                  </a:cubicBezTo>
                  <a:cubicBezTo>
                    <a:pt x="79616" y="3580"/>
                    <a:pt x="78901" y="6057"/>
                    <a:pt x="78901" y="9780"/>
                  </a:cubicBezTo>
                  <a:cubicBezTo>
                    <a:pt x="78901" y="13854"/>
                    <a:pt x="79791" y="16157"/>
                    <a:pt x="82985" y="24135"/>
                  </a:cubicBezTo>
                  <a:cubicBezTo>
                    <a:pt x="85113" y="29630"/>
                    <a:pt x="92383" y="48416"/>
                    <a:pt x="92383" y="58340"/>
                  </a:cubicBezTo>
                  <a:cubicBezTo>
                    <a:pt x="92383" y="75530"/>
                    <a:pt x="78726" y="78540"/>
                    <a:pt x="69328" y="78540"/>
                  </a:cubicBezTo>
                  <a:cubicBezTo>
                    <a:pt x="54615" y="78540"/>
                    <a:pt x="44686" y="69504"/>
                    <a:pt x="39363" y="62414"/>
                  </a:cubicBezTo>
                  <a:cubicBezTo>
                    <a:pt x="38123" y="74642"/>
                    <a:pt x="27661" y="78540"/>
                    <a:pt x="20393" y="78540"/>
                  </a:cubicBezTo>
                  <a:cubicBezTo>
                    <a:pt x="12766" y="78540"/>
                    <a:pt x="8690" y="73046"/>
                    <a:pt x="6387" y="68972"/>
                  </a:cubicBezTo>
                  <a:cubicBezTo>
                    <a:pt x="2486" y="62414"/>
                    <a:pt x="0" y="52314"/>
                    <a:pt x="0" y="51426"/>
                  </a:cubicBezTo>
                  <a:cubicBezTo>
                    <a:pt x="0" y="49123"/>
                    <a:pt x="2486" y="49123"/>
                    <a:pt x="3010" y="49123"/>
                  </a:cubicBezTo>
                  <a:cubicBezTo>
                    <a:pt x="5497" y="49123"/>
                    <a:pt x="5672" y="49655"/>
                    <a:pt x="6919" y="54442"/>
                  </a:cubicBezTo>
                  <a:cubicBezTo>
                    <a:pt x="9573" y="64891"/>
                    <a:pt x="12941" y="73578"/>
                    <a:pt x="19860" y="73578"/>
                  </a:cubicBezTo>
                  <a:cubicBezTo>
                    <a:pt x="24468" y="73578"/>
                    <a:pt x="25707" y="69679"/>
                    <a:pt x="25707" y="64891"/>
                  </a:cubicBezTo>
                  <a:cubicBezTo>
                    <a:pt x="25707" y="61524"/>
                    <a:pt x="24118" y="54974"/>
                    <a:pt x="22870" y="50186"/>
                  </a:cubicBezTo>
                  <a:cubicBezTo>
                    <a:pt x="21632" y="45399"/>
                    <a:pt x="19860" y="38134"/>
                    <a:pt x="18971" y="34235"/>
                  </a:cubicBezTo>
                  <a:lnTo>
                    <a:pt x="13298" y="11551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2635" name="任意多边形: 形状 2634">
              <a:extLst>
                <a:ext uri="{FF2B5EF4-FFF2-40B4-BE49-F238E27FC236}">
                  <a16:creationId xmlns:a16="http://schemas.microsoft.com/office/drawing/2014/main" id="{436EF461-9FAD-BC45-B8EA-5FBFE85E160A}"/>
                </a:ext>
              </a:extLst>
            </p:cNvPr>
            <p:cNvSpPr/>
            <p:nvPr>
              <p:custDataLst>
                <p:tags r:id="rId116"/>
              </p:custDataLst>
            </p:nvPr>
          </p:nvSpPr>
          <p:spPr>
            <a:xfrm flipV="1">
              <a:off x="9695813" y="-11759391"/>
              <a:ext cx="29631" cy="75675"/>
            </a:xfrm>
            <a:custGeom>
              <a:avLst/>
              <a:gdLst>
                <a:gd name="connsiteX0" fmla="*/ 29632 w 29631"/>
                <a:gd name="connsiteY0" fmla="*/ 47730 h 75675"/>
                <a:gd name="connsiteX1" fmla="*/ 13426 w 29631"/>
                <a:gd name="connsiteY1" fmla="*/ 74306 h 75675"/>
                <a:gd name="connsiteX2" fmla="*/ 0 w 29631"/>
                <a:gd name="connsiteY2" fmla="*/ 60887 h 75675"/>
                <a:gd name="connsiteX3" fmla="*/ 13426 w 29631"/>
                <a:gd name="connsiteY3" fmla="*/ 47478 h 75675"/>
                <a:gd name="connsiteX4" fmla="*/ 22283 w 29631"/>
                <a:gd name="connsiteY4" fmla="*/ 50764 h 75675"/>
                <a:gd name="connsiteX5" fmla="*/ 23555 w 29631"/>
                <a:gd name="connsiteY5" fmla="*/ 51527 h 75675"/>
                <a:gd name="connsiteX6" fmla="*/ 24063 w 29631"/>
                <a:gd name="connsiteY6" fmla="*/ 47730 h 75675"/>
                <a:gd name="connsiteX7" fmla="*/ 6840 w 29631"/>
                <a:gd name="connsiteY7" fmla="*/ 5468 h 75675"/>
                <a:gd name="connsiteX8" fmla="*/ 4051 w 29631"/>
                <a:gd name="connsiteY8" fmla="*/ 1417 h 75675"/>
                <a:gd name="connsiteX9" fmla="*/ 6586 w 29631"/>
                <a:gd name="connsiteY9" fmla="*/ -1370 h 75675"/>
                <a:gd name="connsiteX10" fmla="*/ 29632 w 29631"/>
                <a:gd name="connsiteY10" fmla="*/ 47730 h 75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9631" h="75675">
                  <a:moveTo>
                    <a:pt x="29632" y="47730"/>
                  </a:moveTo>
                  <a:cubicBezTo>
                    <a:pt x="29632" y="64437"/>
                    <a:pt x="23300" y="74306"/>
                    <a:pt x="13426" y="74306"/>
                  </a:cubicBezTo>
                  <a:cubicBezTo>
                    <a:pt x="5068" y="74306"/>
                    <a:pt x="0" y="67977"/>
                    <a:pt x="0" y="60887"/>
                  </a:cubicBezTo>
                  <a:cubicBezTo>
                    <a:pt x="0" y="54059"/>
                    <a:pt x="5068" y="47478"/>
                    <a:pt x="13426" y="47478"/>
                  </a:cubicBezTo>
                  <a:cubicBezTo>
                    <a:pt x="16460" y="47478"/>
                    <a:pt x="19757" y="48493"/>
                    <a:pt x="22283" y="50764"/>
                  </a:cubicBezTo>
                  <a:cubicBezTo>
                    <a:pt x="23046" y="51272"/>
                    <a:pt x="23300" y="51527"/>
                    <a:pt x="23555" y="51527"/>
                  </a:cubicBezTo>
                  <a:cubicBezTo>
                    <a:pt x="23808" y="51527"/>
                    <a:pt x="24063" y="51272"/>
                    <a:pt x="24063" y="47730"/>
                  </a:cubicBezTo>
                  <a:cubicBezTo>
                    <a:pt x="24063" y="29000"/>
                    <a:pt x="15197" y="13820"/>
                    <a:pt x="6840" y="5468"/>
                  </a:cubicBezTo>
                  <a:cubicBezTo>
                    <a:pt x="4051" y="2681"/>
                    <a:pt x="4051" y="2172"/>
                    <a:pt x="4051" y="1417"/>
                  </a:cubicBezTo>
                  <a:cubicBezTo>
                    <a:pt x="4051" y="-360"/>
                    <a:pt x="5323" y="-1370"/>
                    <a:pt x="6586" y="-1370"/>
                  </a:cubicBezTo>
                  <a:cubicBezTo>
                    <a:pt x="9374" y="-1370"/>
                    <a:pt x="29632" y="18116"/>
                    <a:pt x="29632" y="47730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2636" name="任意多边形: 形状 2635">
              <a:extLst>
                <a:ext uri="{FF2B5EF4-FFF2-40B4-BE49-F238E27FC236}">
                  <a16:creationId xmlns:a16="http://schemas.microsoft.com/office/drawing/2014/main" id="{15563019-3B4F-27AB-A729-2B3233332B96}"/>
                </a:ext>
              </a:extLst>
            </p:cNvPr>
            <p:cNvSpPr/>
            <p:nvPr>
              <p:custDataLst>
                <p:tags r:id="rId117"/>
              </p:custDataLst>
            </p:nvPr>
          </p:nvSpPr>
          <p:spPr>
            <a:xfrm flipV="1">
              <a:off x="9796479" y="-11906184"/>
              <a:ext cx="207898" cy="173620"/>
            </a:xfrm>
            <a:custGeom>
              <a:avLst/>
              <a:gdLst>
                <a:gd name="connsiteX0" fmla="*/ 207899 w 207898"/>
                <a:gd name="connsiteY0" fmla="*/ -1377 h 173620"/>
                <a:gd name="connsiteX1" fmla="*/ 207899 w 207898"/>
                <a:gd name="connsiteY1" fmla="*/ 10515 h 173620"/>
                <a:gd name="connsiteX2" fmla="*/ 180555 w 207898"/>
                <a:gd name="connsiteY2" fmla="*/ 10515 h 173620"/>
                <a:gd name="connsiteX3" fmla="*/ 180555 w 207898"/>
                <a:gd name="connsiteY3" fmla="*/ 160349 h 173620"/>
                <a:gd name="connsiteX4" fmla="*/ 207899 w 207898"/>
                <a:gd name="connsiteY4" fmla="*/ 160349 h 173620"/>
                <a:gd name="connsiteX5" fmla="*/ 207899 w 207898"/>
                <a:gd name="connsiteY5" fmla="*/ 172244 h 173620"/>
                <a:gd name="connsiteX6" fmla="*/ 162570 w 207898"/>
                <a:gd name="connsiteY6" fmla="*/ 171481 h 173620"/>
                <a:gd name="connsiteX7" fmla="*/ 117248 w 207898"/>
                <a:gd name="connsiteY7" fmla="*/ 172244 h 173620"/>
                <a:gd name="connsiteX8" fmla="*/ 117248 w 207898"/>
                <a:gd name="connsiteY8" fmla="*/ 160349 h 173620"/>
                <a:gd name="connsiteX9" fmla="*/ 144592 w 207898"/>
                <a:gd name="connsiteY9" fmla="*/ 160349 h 173620"/>
                <a:gd name="connsiteX10" fmla="*/ 144592 w 207898"/>
                <a:gd name="connsiteY10" fmla="*/ 94797 h 173620"/>
                <a:gd name="connsiteX11" fmla="*/ 63307 w 207898"/>
                <a:gd name="connsiteY11" fmla="*/ 94797 h 173620"/>
                <a:gd name="connsiteX12" fmla="*/ 63307 w 207898"/>
                <a:gd name="connsiteY12" fmla="*/ 160349 h 173620"/>
                <a:gd name="connsiteX13" fmla="*/ 90659 w 207898"/>
                <a:gd name="connsiteY13" fmla="*/ 160349 h 173620"/>
                <a:gd name="connsiteX14" fmla="*/ 90659 w 207898"/>
                <a:gd name="connsiteY14" fmla="*/ 172244 h 173620"/>
                <a:gd name="connsiteX15" fmla="*/ 45330 w 207898"/>
                <a:gd name="connsiteY15" fmla="*/ 171481 h 173620"/>
                <a:gd name="connsiteX16" fmla="*/ 0 w 207898"/>
                <a:gd name="connsiteY16" fmla="*/ 172244 h 173620"/>
                <a:gd name="connsiteX17" fmla="*/ 0 w 207898"/>
                <a:gd name="connsiteY17" fmla="*/ 160349 h 173620"/>
                <a:gd name="connsiteX18" fmla="*/ 27352 w 207898"/>
                <a:gd name="connsiteY18" fmla="*/ 160349 h 173620"/>
                <a:gd name="connsiteX19" fmla="*/ 27352 w 207898"/>
                <a:gd name="connsiteY19" fmla="*/ 10515 h 173620"/>
                <a:gd name="connsiteX20" fmla="*/ 0 w 207898"/>
                <a:gd name="connsiteY20" fmla="*/ 10515 h 173620"/>
                <a:gd name="connsiteX21" fmla="*/ 0 w 207898"/>
                <a:gd name="connsiteY21" fmla="*/ -1377 h 173620"/>
                <a:gd name="connsiteX22" fmla="*/ 45330 w 207898"/>
                <a:gd name="connsiteY22" fmla="*/ -616 h 173620"/>
                <a:gd name="connsiteX23" fmla="*/ 90659 w 207898"/>
                <a:gd name="connsiteY23" fmla="*/ -1377 h 173620"/>
                <a:gd name="connsiteX24" fmla="*/ 90659 w 207898"/>
                <a:gd name="connsiteY24" fmla="*/ 10515 h 173620"/>
                <a:gd name="connsiteX25" fmla="*/ 63307 w 207898"/>
                <a:gd name="connsiteY25" fmla="*/ 10515 h 173620"/>
                <a:gd name="connsiteX26" fmla="*/ 63307 w 207898"/>
                <a:gd name="connsiteY26" fmla="*/ 82903 h 173620"/>
                <a:gd name="connsiteX27" fmla="*/ 144592 w 207898"/>
                <a:gd name="connsiteY27" fmla="*/ 82903 h 173620"/>
                <a:gd name="connsiteX28" fmla="*/ 144592 w 207898"/>
                <a:gd name="connsiteY28" fmla="*/ 10515 h 173620"/>
                <a:gd name="connsiteX29" fmla="*/ 117248 w 207898"/>
                <a:gd name="connsiteY29" fmla="*/ 10515 h 173620"/>
                <a:gd name="connsiteX30" fmla="*/ 117248 w 207898"/>
                <a:gd name="connsiteY30" fmla="*/ -1377 h 173620"/>
                <a:gd name="connsiteX31" fmla="*/ 162570 w 207898"/>
                <a:gd name="connsiteY31" fmla="*/ -616 h 173620"/>
                <a:gd name="connsiteX32" fmla="*/ 207899 w 207898"/>
                <a:gd name="connsiteY32" fmla="*/ -1377 h 173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07898" h="173620">
                  <a:moveTo>
                    <a:pt x="207899" y="-1377"/>
                  </a:moveTo>
                  <a:lnTo>
                    <a:pt x="207899" y="10515"/>
                  </a:lnTo>
                  <a:lnTo>
                    <a:pt x="180555" y="10515"/>
                  </a:lnTo>
                  <a:lnTo>
                    <a:pt x="180555" y="160349"/>
                  </a:lnTo>
                  <a:lnTo>
                    <a:pt x="207899" y="160349"/>
                  </a:lnTo>
                  <a:lnTo>
                    <a:pt x="207899" y="172244"/>
                  </a:lnTo>
                  <a:cubicBezTo>
                    <a:pt x="198278" y="171481"/>
                    <a:pt x="173461" y="171481"/>
                    <a:pt x="162570" y="171481"/>
                  </a:cubicBezTo>
                  <a:cubicBezTo>
                    <a:pt x="151686" y="171481"/>
                    <a:pt x="126868" y="171481"/>
                    <a:pt x="117248" y="172244"/>
                  </a:cubicBezTo>
                  <a:lnTo>
                    <a:pt x="117248" y="160349"/>
                  </a:lnTo>
                  <a:lnTo>
                    <a:pt x="144592" y="160349"/>
                  </a:lnTo>
                  <a:lnTo>
                    <a:pt x="144592" y="94797"/>
                  </a:lnTo>
                  <a:lnTo>
                    <a:pt x="63307" y="94797"/>
                  </a:lnTo>
                  <a:lnTo>
                    <a:pt x="63307" y="160349"/>
                  </a:lnTo>
                  <a:lnTo>
                    <a:pt x="90659" y="160349"/>
                  </a:lnTo>
                  <a:lnTo>
                    <a:pt x="90659" y="172244"/>
                  </a:lnTo>
                  <a:cubicBezTo>
                    <a:pt x="81030" y="171481"/>
                    <a:pt x="56221" y="171481"/>
                    <a:pt x="45330" y="171481"/>
                  </a:cubicBezTo>
                  <a:cubicBezTo>
                    <a:pt x="34438" y="171481"/>
                    <a:pt x="9621" y="171481"/>
                    <a:pt x="0" y="172244"/>
                  </a:cubicBezTo>
                  <a:lnTo>
                    <a:pt x="0" y="160349"/>
                  </a:lnTo>
                  <a:lnTo>
                    <a:pt x="27352" y="160349"/>
                  </a:lnTo>
                  <a:lnTo>
                    <a:pt x="27352" y="10515"/>
                  </a:lnTo>
                  <a:lnTo>
                    <a:pt x="0" y="10515"/>
                  </a:lnTo>
                  <a:lnTo>
                    <a:pt x="0" y="-1377"/>
                  </a:lnTo>
                  <a:cubicBezTo>
                    <a:pt x="9621" y="-616"/>
                    <a:pt x="34438" y="-616"/>
                    <a:pt x="45330" y="-616"/>
                  </a:cubicBezTo>
                  <a:cubicBezTo>
                    <a:pt x="56221" y="-616"/>
                    <a:pt x="81030" y="-616"/>
                    <a:pt x="90659" y="-1377"/>
                  </a:cubicBezTo>
                  <a:lnTo>
                    <a:pt x="90659" y="10515"/>
                  </a:lnTo>
                  <a:lnTo>
                    <a:pt x="63307" y="10515"/>
                  </a:lnTo>
                  <a:lnTo>
                    <a:pt x="63307" y="82903"/>
                  </a:lnTo>
                  <a:lnTo>
                    <a:pt x="144592" y="82903"/>
                  </a:lnTo>
                  <a:lnTo>
                    <a:pt x="144592" y="10515"/>
                  </a:lnTo>
                  <a:lnTo>
                    <a:pt x="117248" y="10515"/>
                  </a:lnTo>
                  <a:lnTo>
                    <a:pt x="117248" y="-1377"/>
                  </a:lnTo>
                  <a:cubicBezTo>
                    <a:pt x="126868" y="-616"/>
                    <a:pt x="151686" y="-616"/>
                    <a:pt x="162570" y="-616"/>
                  </a:cubicBezTo>
                  <a:cubicBezTo>
                    <a:pt x="173461" y="-616"/>
                    <a:pt x="198278" y="-616"/>
                    <a:pt x="207899" y="-1377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2637" name="任意多边形: 形状 2636">
              <a:extLst>
                <a:ext uri="{FF2B5EF4-FFF2-40B4-BE49-F238E27FC236}">
                  <a16:creationId xmlns:a16="http://schemas.microsoft.com/office/drawing/2014/main" id="{F97F9799-1357-817A-68EE-9B9236134934}"/>
                </a:ext>
              </a:extLst>
            </p:cNvPr>
            <p:cNvSpPr/>
            <p:nvPr>
              <p:custDataLst>
                <p:tags r:id="rId118"/>
              </p:custDataLst>
            </p:nvPr>
          </p:nvSpPr>
          <p:spPr>
            <a:xfrm flipV="1">
              <a:off x="10026436" y="-11921770"/>
              <a:ext cx="297136" cy="79922"/>
            </a:xfrm>
            <a:custGeom>
              <a:avLst/>
              <a:gdLst>
                <a:gd name="connsiteX0" fmla="*/ 27844 w 297136"/>
                <a:gd name="connsiteY0" fmla="*/ 40795 h 79922"/>
                <a:gd name="connsiteX1" fmla="*/ 56387 w 297136"/>
                <a:gd name="connsiteY1" fmla="*/ 44519 h 79922"/>
                <a:gd name="connsiteX2" fmla="*/ 71989 w 297136"/>
                <a:gd name="connsiteY2" fmla="*/ 62948 h 79922"/>
                <a:gd name="connsiteX3" fmla="*/ 50008 w 297136"/>
                <a:gd name="connsiteY3" fmla="*/ 78541 h 79922"/>
                <a:gd name="connsiteX4" fmla="*/ 0 w 297136"/>
                <a:gd name="connsiteY4" fmla="*/ 31934 h 79922"/>
                <a:gd name="connsiteX5" fmla="*/ 31919 w 297136"/>
                <a:gd name="connsiteY5" fmla="*/ -1382 h 79922"/>
                <a:gd name="connsiteX6" fmla="*/ 75890 w 297136"/>
                <a:gd name="connsiteY6" fmla="*/ 18643 h 79922"/>
                <a:gd name="connsiteX7" fmla="*/ 72879 w 297136"/>
                <a:gd name="connsiteY7" fmla="*/ 21651 h 79922"/>
                <a:gd name="connsiteX8" fmla="*/ 70044 w 297136"/>
                <a:gd name="connsiteY8" fmla="*/ 19882 h 79922"/>
                <a:gd name="connsiteX9" fmla="*/ 32277 w 297136"/>
                <a:gd name="connsiteY9" fmla="*/ 3580 h 79922"/>
                <a:gd name="connsiteX10" fmla="*/ 14545 w 297136"/>
                <a:gd name="connsiteY10" fmla="*/ 25018 h 79922"/>
                <a:gd name="connsiteX11" fmla="*/ 16674 w 297136"/>
                <a:gd name="connsiteY11" fmla="*/ 40795 h 79922"/>
                <a:gd name="connsiteX12" fmla="*/ 27844 w 297136"/>
                <a:gd name="connsiteY12" fmla="*/ 40795 h 79922"/>
                <a:gd name="connsiteX13" fmla="*/ 18088 w 297136"/>
                <a:gd name="connsiteY13" fmla="*/ 45758 h 79922"/>
                <a:gd name="connsiteX14" fmla="*/ 50008 w 297136"/>
                <a:gd name="connsiteY14" fmla="*/ 73578 h 79922"/>
                <a:gd name="connsiteX15" fmla="*/ 64371 w 297136"/>
                <a:gd name="connsiteY15" fmla="*/ 62948 h 79922"/>
                <a:gd name="connsiteX16" fmla="*/ 26780 w 297136"/>
                <a:gd name="connsiteY16" fmla="*/ 45758 h 79922"/>
                <a:gd name="connsiteX17" fmla="*/ 18088 w 297136"/>
                <a:gd name="connsiteY17" fmla="*/ 45758 h 79922"/>
                <a:gd name="connsiteX18" fmla="*/ 105842 w 297136"/>
                <a:gd name="connsiteY18" fmla="*/ 11553 h 79922"/>
                <a:gd name="connsiteX19" fmla="*/ 104070 w 297136"/>
                <a:gd name="connsiteY19" fmla="*/ 4287 h 79922"/>
                <a:gd name="connsiteX20" fmla="*/ 110100 w 297136"/>
                <a:gd name="connsiteY20" fmla="*/ -1382 h 79922"/>
                <a:gd name="connsiteX21" fmla="*/ 117011 w 297136"/>
                <a:gd name="connsiteY21" fmla="*/ 2516 h 79922"/>
                <a:gd name="connsiteX22" fmla="*/ 120205 w 297136"/>
                <a:gd name="connsiteY22" fmla="*/ 13505 h 79922"/>
                <a:gd name="connsiteX23" fmla="*/ 124105 w 297136"/>
                <a:gd name="connsiteY23" fmla="*/ 29448 h 79922"/>
                <a:gd name="connsiteX24" fmla="*/ 127116 w 297136"/>
                <a:gd name="connsiteY24" fmla="*/ 41327 h 79922"/>
                <a:gd name="connsiteX25" fmla="*/ 134568 w 297136"/>
                <a:gd name="connsiteY25" fmla="*/ 57278 h 79922"/>
                <a:gd name="connsiteX26" fmla="*/ 161165 w 297136"/>
                <a:gd name="connsiteY26" fmla="*/ 73578 h 79922"/>
                <a:gd name="connsiteX27" fmla="*/ 171627 w 297136"/>
                <a:gd name="connsiteY27" fmla="*/ 61177 h 79922"/>
                <a:gd name="connsiteX28" fmla="*/ 161165 w 297136"/>
                <a:gd name="connsiteY28" fmla="*/ 23430 h 79922"/>
                <a:gd name="connsiteX29" fmla="*/ 158504 w 297136"/>
                <a:gd name="connsiteY29" fmla="*/ 13856 h 79922"/>
                <a:gd name="connsiteX30" fmla="*/ 175345 w 297136"/>
                <a:gd name="connsiteY30" fmla="*/ -1382 h 79922"/>
                <a:gd name="connsiteX31" fmla="*/ 200886 w 297136"/>
                <a:gd name="connsiteY31" fmla="*/ 25733 h 79922"/>
                <a:gd name="connsiteX32" fmla="*/ 198042 w 297136"/>
                <a:gd name="connsiteY32" fmla="*/ 28036 h 79922"/>
                <a:gd name="connsiteX33" fmla="*/ 194673 w 297136"/>
                <a:gd name="connsiteY33" fmla="*/ 25018 h 79922"/>
                <a:gd name="connsiteX34" fmla="*/ 175878 w 297136"/>
                <a:gd name="connsiteY34" fmla="*/ 3580 h 79922"/>
                <a:gd name="connsiteX35" fmla="*/ 171445 w 297136"/>
                <a:gd name="connsiteY35" fmla="*/ 9782 h 79922"/>
                <a:gd name="connsiteX36" fmla="*/ 175528 w 297136"/>
                <a:gd name="connsiteY36" fmla="*/ 24137 h 79922"/>
                <a:gd name="connsiteX37" fmla="*/ 184926 w 297136"/>
                <a:gd name="connsiteY37" fmla="*/ 58342 h 79922"/>
                <a:gd name="connsiteX38" fmla="*/ 161872 w 297136"/>
                <a:gd name="connsiteY38" fmla="*/ 78541 h 79922"/>
                <a:gd name="connsiteX39" fmla="*/ 131906 w 297136"/>
                <a:gd name="connsiteY39" fmla="*/ 62414 h 79922"/>
                <a:gd name="connsiteX40" fmla="*/ 112936 w 297136"/>
                <a:gd name="connsiteY40" fmla="*/ 78541 h 79922"/>
                <a:gd name="connsiteX41" fmla="*/ 98930 w 297136"/>
                <a:gd name="connsiteY41" fmla="*/ 68974 h 79922"/>
                <a:gd name="connsiteX42" fmla="*/ 92543 w 297136"/>
                <a:gd name="connsiteY42" fmla="*/ 51426 h 79922"/>
                <a:gd name="connsiteX43" fmla="*/ 95554 w 297136"/>
                <a:gd name="connsiteY43" fmla="*/ 49124 h 79922"/>
                <a:gd name="connsiteX44" fmla="*/ 99463 w 297136"/>
                <a:gd name="connsiteY44" fmla="*/ 54443 h 79922"/>
                <a:gd name="connsiteX45" fmla="*/ 112404 w 297136"/>
                <a:gd name="connsiteY45" fmla="*/ 73578 h 79922"/>
                <a:gd name="connsiteX46" fmla="*/ 118251 w 297136"/>
                <a:gd name="connsiteY46" fmla="*/ 64892 h 79922"/>
                <a:gd name="connsiteX47" fmla="*/ 115415 w 297136"/>
                <a:gd name="connsiteY47" fmla="*/ 50188 h 79922"/>
                <a:gd name="connsiteX48" fmla="*/ 111514 w 297136"/>
                <a:gd name="connsiteY48" fmla="*/ 34237 h 79922"/>
                <a:gd name="connsiteX49" fmla="*/ 105842 w 297136"/>
                <a:gd name="connsiteY49" fmla="*/ 11553 h 79922"/>
                <a:gd name="connsiteX50" fmla="*/ 287031 w 297136"/>
                <a:gd name="connsiteY50" fmla="*/ 68267 h 79922"/>
                <a:gd name="connsiteX51" fmla="*/ 277991 w 297136"/>
                <a:gd name="connsiteY51" fmla="*/ 58342 h 79922"/>
                <a:gd name="connsiteX52" fmla="*/ 284904 w 297136"/>
                <a:gd name="connsiteY52" fmla="*/ 51784 h 79922"/>
                <a:gd name="connsiteX53" fmla="*/ 295016 w 297136"/>
                <a:gd name="connsiteY53" fmla="*/ 63121 h 79922"/>
                <a:gd name="connsiteX54" fmla="*/ 271606 w 297136"/>
                <a:gd name="connsiteY54" fmla="*/ 78541 h 79922"/>
                <a:gd name="connsiteX55" fmla="*/ 220365 w 297136"/>
                <a:gd name="connsiteY55" fmla="*/ 29448 h 79922"/>
                <a:gd name="connsiteX56" fmla="*/ 253165 w 297136"/>
                <a:gd name="connsiteY56" fmla="*/ -1382 h 79922"/>
                <a:gd name="connsiteX57" fmla="*/ 297136 w 297136"/>
                <a:gd name="connsiteY57" fmla="*/ 18643 h 79922"/>
                <a:gd name="connsiteX58" fmla="*/ 294126 w 297136"/>
                <a:gd name="connsiteY58" fmla="*/ 21651 h 79922"/>
                <a:gd name="connsiteX59" fmla="*/ 291289 w 297136"/>
                <a:gd name="connsiteY59" fmla="*/ 19882 h 79922"/>
                <a:gd name="connsiteX60" fmla="*/ 253524 w 297136"/>
                <a:gd name="connsiteY60" fmla="*/ 3580 h 79922"/>
                <a:gd name="connsiteX61" fmla="*/ 235077 w 297136"/>
                <a:gd name="connsiteY61" fmla="*/ 23248 h 79922"/>
                <a:gd name="connsiteX62" fmla="*/ 246786 w 297136"/>
                <a:gd name="connsiteY62" fmla="*/ 59938 h 79922"/>
                <a:gd name="connsiteX63" fmla="*/ 271606 w 297136"/>
                <a:gd name="connsiteY63" fmla="*/ 73578 h 79922"/>
                <a:gd name="connsiteX64" fmla="*/ 287031 w 297136"/>
                <a:gd name="connsiteY64" fmla="*/ 68267 h 79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297136" h="79922">
                  <a:moveTo>
                    <a:pt x="27844" y="40795"/>
                  </a:moveTo>
                  <a:cubicBezTo>
                    <a:pt x="32809" y="40795"/>
                    <a:pt x="46815" y="41152"/>
                    <a:pt x="56387" y="44519"/>
                  </a:cubicBezTo>
                  <a:cubicBezTo>
                    <a:pt x="69511" y="49124"/>
                    <a:pt x="71989" y="57627"/>
                    <a:pt x="71989" y="62948"/>
                  </a:cubicBezTo>
                  <a:cubicBezTo>
                    <a:pt x="71989" y="72697"/>
                    <a:pt x="62242" y="78541"/>
                    <a:pt x="50008" y="78541"/>
                  </a:cubicBezTo>
                  <a:cubicBezTo>
                    <a:pt x="28725" y="78541"/>
                    <a:pt x="0" y="62241"/>
                    <a:pt x="0" y="31934"/>
                  </a:cubicBezTo>
                  <a:cubicBezTo>
                    <a:pt x="0" y="14037"/>
                    <a:pt x="11177" y="-1382"/>
                    <a:pt x="31919" y="-1382"/>
                  </a:cubicBezTo>
                  <a:cubicBezTo>
                    <a:pt x="61885" y="-1382"/>
                    <a:pt x="75890" y="16157"/>
                    <a:pt x="75890" y="18643"/>
                  </a:cubicBezTo>
                  <a:cubicBezTo>
                    <a:pt x="75890" y="19707"/>
                    <a:pt x="74301" y="21651"/>
                    <a:pt x="72879" y="21651"/>
                  </a:cubicBezTo>
                  <a:cubicBezTo>
                    <a:pt x="71815" y="21651"/>
                    <a:pt x="71457" y="21302"/>
                    <a:pt x="70044" y="19882"/>
                  </a:cubicBezTo>
                  <a:cubicBezTo>
                    <a:pt x="56213" y="3580"/>
                    <a:pt x="35462" y="3580"/>
                    <a:pt x="32277" y="3580"/>
                  </a:cubicBezTo>
                  <a:cubicBezTo>
                    <a:pt x="21632" y="3580"/>
                    <a:pt x="14545" y="10670"/>
                    <a:pt x="14545" y="25018"/>
                  </a:cubicBezTo>
                  <a:cubicBezTo>
                    <a:pt x="14545" y="27504"/>
                    <a:pt x="14545" y="31044"/>
                    <a:pt x="16674" y="40795"/>
                  </a:cubicBezTo>
                  <a:lnTo>
                    <a:pt x="27844" y="40795"/>
                  </a:lnTo>
                  <a:close/>
                  <a:moveTo>
                    <a:pt x="18088" y="45758"/>
                  </a:moveTo>
                  <a:cubicBezTo>
                    <a:pt x="25358" y="71451"/>
                    <a:pt x="45043" y="73578"/>
                    <a:pt x="50008" y="73578"/>
                  </a:cubicBezTo>
                  <a:cubicBezTo>
                    <a:pt x="57809" y="73578"/>
                    <a:pt x="64371" y="69680"/>
                    <a:pt x="64371" y="62948"/>
                  </a:cubicBezTo>
                  <a:cubicBezTo>
                    <a:pt x="64371" y="45758"/>
                    <a:pt x="34406" y="45758"/>
                    <a:pt x="26780" y="45758"/>
                  </a:cubicBezTo>
                  <a:lnTo>
                    <a:pt x="18088" y="45758"/>
                  </a:lnTo>
                  <a:close/>
                  <a:moveTo>
                    <a:pt x="105842" y="11553"/>
                  </a:moveTo>
                  <a:cubicBezTo>
                    <a:pt x="105134" y="9250"/>
                    <a:pt x="104070" y="4819"/>
                    <a:pt x="104070" y="4287"/>
                  </a:cubicBezTo>
                  <a:cubicBezTo>
                    <a:pt x="104070" y="389"/>
                    <a:pt x="107264" y="-1382"/>
                    <a:pt x="110100" y="-1382"/>
                  </a:cubicBezTo>
                  <a:cubicBezTo>
                    <a:pt x="113286" y="-1382"/>
                    <a:pt x="116129" y="921"/>
                    <a:pt x="117011" y="2516"/>
                  </a:cubicBezTo>
                  <a:cubicBezTo>
                    <a:pt x="117901" y="4112"/>
                    <a:pt x="119315" y="9782"/>
                    <a:pt x="120205" y="13505"/>
                  </a:cubicBezTo>
                  <a:cubicBezTo>
                    <a:pt x="121095" y="16872"/>
                    <a:pt x="123041" y="25018"/>
                    <a:pt x="124105" y="29448"/>
                  </a:cubicBezTo>
                  <a:cubicBezTo>
                    <a:pt x="125170" y="33355"/>
                    <a:pt x="126235" y="37253"/>
                    <a:pt x="127116" y="41327"/>
                  </a:cubicBezTo>
                  <a:cubicBezTo>
                    <a:pt x="129071" y="48592"/>
                    <a:pt x="129428" y="50013"/>
                    <a:pt x="134568" y="57278"/>
                  </a:cubicBezTo>
                  <a:cubicBezTo>
                    <a:pt x="139533" y="64368"/>
                    <a:pt x="147866" y="73578"/>
                    <a:pt x="161165" y="73578"/>
                  </a:cubicBezTo>
                  <a:cubicBezTo>
                    <a:pt x="171445" y="73578"/>
                    <a:pt x="171627" y="64544"/>
                    <a:pt x="171627" y="61177"/>
                  </a:cubicBezTo>
                  <a:cubicBezTo>
                    <a:pt x="171627" y="50545"/>
                    <a:pt x="164001" y="30870"/>
                    <a:pt x="161165" y="23430"/>
                  </a:cubicBezTo>
                  <a:cubicBezTo>
                    <a:pt x="159211" y="18467"/>
                    <a:pt x="158504" y="16872"/>
                    <a:pt x="158504" y="13856"/>
                  </a:cubicBezTo>
                  <a:cubicBezTo>
                    <a:pt x="158504" y="4463"/>
                    <a:pt x="166305" y="-1382"/>
                    <a:pt x="175345" y="-1382"/>
                  </a:cubicBezTo>
                  <a:cubicBezTo>
                    <a:pt x="193076" y="-1382"/>
                    <a:pt x="200886" y="23073"/>
                    <a:pt x="200886" y="25733"/>
                  </a:cubicBezTo>
                  <a:cubicBezTo>
                    <a:pt x="200886" y="28036"/>
                    <a:pt x="198574" y="28036"/>
                    <a:pt x="198042" y="28036"/>
                  </a:cubicBezTo>
                  <a:cubicBezTo>
                    <a:pt x="195563" y="28036"/>
                    <a:pt x="195388" y="26972"/>
                    <a:pt x="194673" y="25018"/>
                  </a:cubicBezTo>
                  <a:cubicBezTo>
                    <a:pt x="190598" y="10846"/>
                    <a:pt x="182972" y="3580"/>
                    <a:pt x="175878" y="3580"/>
                  </a:cubicBezTo>
                  <a:cubicBezTo>
                    <a:pt x="172159" y="3580"/>
                    <a:pt x="171445" y="6058"/>
                    <a:pt x="171445" y="9782"/>
                  </a:cubicBezTo>
                  <a:cubicBezTo>
                    <a:pt x="171445" y="13856"/>
                    <a:pt x="172334" y="16157"/>
                    <a:pt x="175528" y="24137"/>
                  </a:cubicBezTo>
                  <a:cubicBezTo>
                    <a:pt x="177657" y="29631"/>
                    <a:pt x="184926" y="48417"/>
                    <a:pt x="184926" y="58342"/>
                  </a:cubicBezTo>
                  <a:cubicBezTo>
                    <a:pt x="184926" y="75532"/>
                    <a:pt x="171270" y="78541"/>
                    <a:pt x="161872" y="78541"/>
                  </a:cubicBezTo>
                  <a:cubicBezTo>
                    <a:pt x="147159" y="78541"/>
                    <a:pt x="137229" y="69506"/>
                    <a:pt x="131906" y="62414"/>
                  </a:cubicBezTo>
                  <a:cubicBezTo>
                    <a:pt x="130668" y="74642"/>
                    <a:pt x="120205" y="78541"/>
                    <a:pt x="112936" y="78541"/>
                  </a:cubicBezTo>
                  <a:cubicBezTo>
                    <a:pt x="105310" y="78541"/>
                    <a:pt x="101235" y="73046"/>
                    <a:pt x="98930" y="68974"/>
                  </a:cubicBezTo>
                  <a:cubicBezTo>
                    <a:pt x="95030" y="62414"/>
                    <a:pt x="92543" y="52316"/>
                    <a:pt x="92543" y="51426"/>
                  </a:cubicBezTo>
                  <a:cubicBezTo>
                    <a:pt x="92543" y="49124"/>
                    <a:pt x="95030" y="49124"/>
                    <a:pt x="95554" y="49124"/>
                  </a:cubicBezTo>
                  <a:cubicBezTo>
                    <a:pt x="98041" y="49124"/>
                    <a:pt x="98215" y="49656"/>
                    <a:pt x="99463" y="54443"/>
                  </a:cubicBezTo>
                  <a:cubicBezTo>
                    <a:pt x="102116" y="64892"/>
                    <a:pt x="105484" y="73578"/>
                    <a:pt x="112404" y="73578"/>
                  </a:cubicBezTo>
                  <a:cubicBezTo>
                    <a:pt x="117011" y="73578"/>
                    <a:pt x="118251" y="69680"/>
                    <a:pt x="118251" y="64892"/>
                  </a:cubicBezTo>
                  <a:cubicBezTo>
                    <a:pt x="118251" y="61526"/>
                    <a:pt x="116662" y="54975"/>
                    <a:pt x="115415" y="50188"/>
                  </a:cubicBezTo>
                  <a:cubicBezTo>
                    <a:pt x="114175" y="45399"/>
                    <a:pt x="112404" y="38136"/>
                    <a:pt x="111514" y="34237"/>
                  </a:cubicBezTo>
                  <a:lnTo>
                    <a:pt x="105842" y="11553"/>
                  </a:lnTo>
                  <a:close/>
                  <a:moveTo>
                    <a:pt x="287031" y="68267"/>
                  </a:moveTo>
                  <a:cubicBezTo>
                    <a:pt x="280653" y="67203"/>
                    <a:pt x="277991" y="62241"/>
                    <a:pt x="277991" y="58342"/>
                  </a:cubicBezTo>
                  <a:cubicBezTo>
                    <a:pt x="277991" y="53555"/>
                    <a:pt x="281718" y="51784"/>
                    <a:pt x="284904" y="51784"/>
                  </a:cubicBezTo>
                  <a:cubicBezTo>
                    <a:pt x="288803" y="51784"/>
                    <a:pt x="295016" y="54619"/>
                    <a:pt x="295016" y="63121"/>
                  </a:cubicBezTo>
                  <a:cubicBezTo>
                    <a:pt x="295016" y="75174"/>
                    <a:pt x="281185" y="78541"/>
                    <a:pt x="271606" y="78541"/>
                  </a:cubicBezTo>
                  <a:cubicBezTo>
                    <a:pt x="245008" y="78541"/>
                    <a:pt x="220365" y="54087"/>
                    <a:pt x="220365" y="29448"/>
                  </a:cubicBezTo>
                  <a:cubicBezTo>
                    <a:pt x="220365" y="14212"/>
                    <a:pt x="231002" y="-1382"/>
                    <a:pt x="253165" y="-1382"/>
                  </a:cubicBezTo>
                  <a:cubicBezTo>
                    <a:pt x="283132" y="-1382"/>
                    <a:pt x="297136" y="16157"/>
                    <a:pt x="297136" y="18643"/>
                  </a:cubicBezTo>
                  <a:cubicBezTo>
                    <a:pt x="297136" y="19707"/>
                    <a:pt x="295548" y="21651"/>
                    <a:pt x="294126" y="21651"/>
                  </a:cubicBezTo>
                  <a:cubicBezTo>
                    <a:pt x="293061" y="21651"/>
                    <a:pt x="292705" y="21302"/>
                    <a:pt x="291289" y="19882"/>
                  </a:cubicBezTo>
                  <a:cubicBezTo>
                    <a:pt x="277460" y="3580"/>
                    <a:pt x="256709" y="3580"/>
                    <a:pt x="253524" y="3580"/>
                  </a:cubicBezTo>
                  <a:cubicBezTo>
                    <a:pt x="240757" y="3580"/>
                    <a:pt x="235077" y="12258"/>
                    <a:pt x="235077" y="23248"/>
                  </a:cubicBezTo>
                  <a:cubicBezTo>
                    <a:pt x="235077" y="28392"/>
                    <a:pt x="237564" y="47702"/>
                    <a:pt x="246786" y="59938"/>
                  </a:cubicBezTo>
                  <a:cubicBezTo>
                    <a:pt x="253524" y="68616"/>
                    <a:pt x="262738" y="73578"/>
                    <a:pt x="271606" y="73578"/>
                  </a:cubicBezTo>
                  <a:cubicBezTo>
                    <a:pt x="274092" y="73578"/>
                    <a:pt x="282600" y="73229"/>
                    <a:pt x="287031" y="68267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2638" name="任意多边形: 形状 2637">
              <a:extLst>
                <a:ext uri="{FF2B5EF4-FFF2-40B4-BE49-F238E27FC236}">
                  <a16:creationId xmlns:a16="http://schemas.microsoft.com/office/drawing/2014/main" id="{D7F07383-E351-B736-4715-9D71CD2E9F69}"/>
                </a:ext>
              </a:extLst>
            </p:cNvPr>
            <p:cNvSpPr/>
            <p:nvPr>
              <p:custDataLst>
                <p:tags r:id="rId119"/>
              </p:custDataLst>
            </p:nvPr>
          </p:nvSpPr>
          <p:spPr>
            <a:xfrm flipV="1">
              <a:off x="10360786" y="-11759391"/>
              <a:ext cx="29631" cy="75675"/>
            </a:xfrm>
            <a:custGeom>
              <a:avLst/>
              <a:gdLst>
                <a:gd name="connsiteX0" fmla="*/ 29632 w 29631"/>
                <a:gd name="connsiteY0" fmla="*/ 47730 h 75675"/>
                <a:gd name="connsiteX1" fmla="*/ 13425 w 29631"/>
                <a:gd name="connsiteY1" fmla="*/ 74306 h 75675"/>
                <a:gd name="connsiteX2" fmla="*/ 0 w 29631"/>
                <a:gd name="connsiteY2" fmla="*/ 60887 h 75675"/>
                <a:gd name="connsiteX3" fmla="*/ 13425 w 29631"/>
                <a:gd name="connsiteY3" fmla="*/ 47478 h 75675"/>
                <a:gd name="connsiteX4" fmla="*/ 22283 w 29631"/>
                <a:gd name="connsiteY4" fmla="*/ 50764 h 75675"/>
                <a:gd name="connsiteX5" fmla="*/ 23554 w 29631"/>
                <a:gd name="connsiteY5" fmla="*/ 51527 h 75675"/>
                <a:gd name="connsiteX6" fmla="*/ 24063 w 29631"/>
                <a:gd name="connsiteY6" fmla="*/ 47730 h 75675"/>
                <a:gd name="connsiteX7" fmla="*/ 6839 w 29631"/>
                <a:gd name="connsiteY7" fmla="*/ 5468 h 75675"/>
                <a:gd name="connsiteX8" fmla="*/ 4051 w 29631"/>
                <a:gd name="connsiteY8" fmla="*/ 1417 h 75675"/>
                <a:gd name="connsiteX9" fmla="*/ 6586 w 29631"/>
                <a:gd name="connsiteY9" fmla="*/ -1370 h 75675"/>
                <a:gd name="connsiteX10" fmla="*/ 29632 w 29631"/>
                <a:gd name="connsiteY10" fmla="*/ 47730 h 75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9631" h="75675">
                  <a:moveTo>
                    <a:pt x="29632" y="47730"/>
                  </a:moveTo>
                  <a:cubicBezTo>
                    <a:pt x="29632" y="64437"/>
                    <a:pt x="23300" y="74306"/>
                    <a:pt x="13425" y="74306"/>
                  </a:cubicBezTo>
                  <a:cubicBezTo>
                    <a:pt x="5068" y="74306"/>
                    <a:pt x="0" y="67977"/>
                    <a:pt x="0" y="60887"/>
                  </a:cubicBezTo>
                  <a:cubicBezTo>
                    <a:pt x="0" y="54059"/>
                    <a:pt x="5068" y="47478"/>
                    <a:pt x="13425" y="47478"/>
                  </a:cubicBezTo>
                  <a:cubicBezTo>
                    <a:pt x="16460" y="47478"/>
                    <a:pt x="19757" y="48493"/>
                    <a:pt x="22283" y="50764"/>
                  </a:cubicBezTo>
                  <a:cubicBezTo>
                    <a:pt x="23046" y="51272"/>
                    <a:pt x="23300" y="51527"/>
                    <a:pt x="23554" y="51527"/>
                  </a:cubicBezTo>
                  <a:cubicBezTo>
                    <a:pt x="23808" y="51527"/>
                    <a:pt x="24063" y="51272"/>
                    <a:pt x="24063" y="47730"/>
                  </a:cubicBezTo>
                  <a:cubicBezTo>
                    <a:pt x="24063" y="29000"/>
                    <a:pt x="15197" y="13820"/>
                    <a:pt x="6839" y="5468"/>
                  </a:cubicBezTo>
                  <a:cubicBezTo>
                    <a:pt x="4051" y="2681"/>
                    <a:pt x="4051" y="2172"/>
                    <a:pt x="4051" y="1417"/>
                  </a:cubicBezTo>
                  <a:cubicBezTo>
                    <a:pt x="4051" y="-360"/>
                    <a:pt x="5322" y="-1370"/>
                    <a:pt x="6586" y="-1370"/>
                  </a:cubicBezTo>
                  <a:cubicBezTo>
                    <a:pt x="9374" y="-1370"/>
                    <a:pt x="29632" y="18116"/>
                    <a:pt x="29632" y="47730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2639" name="任意多边形: 形状 2638">
              <a:extLst>
                <a:ext uri="{FF2B5EF4-FFF2-40B4-BE49-F238E27FC236}">
                  <a16:creationId xmlns:a16="http://schemas.microsoft.com/office/drawing/2014/main" id="{5A0FB76E-B2AC-AB28-13A0-C1BBB7290212}"/>
                </a:ext>
              </a:extLst>
            </p:cNvPr>
            <p:cNvSpPr/>
            <p:nvPr>
              <p:custDataLst>
                <p:tags r:id="rId120"/>
              </p:custDataLst>
            </p:nvPr>
          </p:nvSpPr>
          <p:spPr>
            <a:xfrm flipV="1">
              <a:off x="10461450" y="-11906184"/>
              <a:ext cx="207898" cy="173620"/>
            </a:xfrm>
            <a:custGeom>
              <a:avLst/>
              <a:gdLst>
                <a:gd name="connsiteX0" fmla="*/ 207898 w 207898"/>
                <a:gd name="connsiteY0" fmla="*/ -1377 h 173620"/>
                <a:gd name="connsiteX1" fmla="*/ 207898 w 207898"/>
                <a:gd name="connsiteY1" fmla="*/ 10515 h 173620"/>
                <a:gd name="connsiteX2" fmla="*/ 180554 w 207898"/>
                <a:gd name="connsiteY2" fmla="*/ 10515 h 173620"/>
                <a:gd name="connsiteX3" fmla="*/ 180554 w 207898"/>
                <a:gd name="connsiteY3" fmla="*/ 160349 h 173620"/>
                <a:gd name="connsiteX4" fmla="*/ 207898 w 207898"/>
                <a:gd name="connsiteY4" fmla="*/ 160349 h 173620"/>
                <a:gd name="connsiteX5" fmla="*/ 207898 w 207898"/>
                <a:gd name="connsiteY5" fmla="*/ 172244 h 173620"/>
                <a:gd name="connsiteX6" fmla="*/ 162569 w 207898"/>
                <a:gd name="connsiteY6" fmla="*/ 171481 h 173620"/>
                <a:gd name="connsiteX7" fmla="*/ 117248 w 207898"/>
                <a:gd name="connsiteY7" fmla="*/ 172244 h 173620"/>
                <a:gd name="connsiteX8" fmla="*/ 117248 w 207898"/>
                <a:gd name="connsiteY8" fmla="*/ 160349 h 173620"/>
                <a:gd name="connsiteX9" fmla="*/ 144592 w 207898"/>
                <a:gd name="connsiteY9" fmla="*/ 160349 h 173620"/>
                <a:gd name="connsiteX10" fmla="*/ 144592 w 207898"/>
                <a:gd name="connsiteY10" fmla="*/ 94797 h 173620"/>
                <a:gd name="connsiteX11" fmla="*/ 63307 w 207898"/>
                <a:gd name="connsiteY11" fmla="*/ 94797 h 173620"/>
                <a:gd name="connsiteX12" fmla="*/ 63307 w 207898"/>
                <a:gd name="connsiteY12" fmla="*/ 160349 h 173620"/>
                <a:gd name="connsiteX13" fmla="*/ 90658 w 207898"/>
                <a:gd name="connsiteY13" fmla="*/ 160349 h 173620"/>
                <a:gd name="connsiteX14" fmla="*/ 90658 w 207898"/>
                <a:gd name="connsiteY14" fmla="*/ 172244 h 173620"/>
                <a:gd name="connsiteX15" fmla="*/ 45329 w 207898"/>
                <a:gd name="connsiteY15" fmla="*/ 171481 h 173620"/>
                <a:gd name="connsiteX16" fmla="*/ 0 w 207898"/>
                <a:gd name="connsiteY16" fmla="*/ 172244 h 173620"/>
                <a:gd name="connsiteX17" fmla="*/ 0 w 207898"/>
                <a:gd name="connsiteY17" fmla="*/ 160349 h 173620"/>
                <a:gd name="connsiteX18" fmla="*/ 27352 w 207898"/>
                <a:gd name="connsiteY18" fmla="*/ 160349 h 173620"/>
                <a:gd name="connsiteX19" fmla="*/ 27352 w 207898"/>
                <a:gd name="connsiteY19" fmla="*/ 10515 h 173620"/>
                <a:gd name="connsiteX20" fmla="*/ 0 w 207898"/>
                <a:gd name="connsiteY20" fmla="*/ 10515 h 173620"/>
                <a:gd name="connsiteX21" fmla="*/ 0 w 207898"/>
                <a:gd name="connsiteY21" fmla="*/ -1377 h 173620"/>
                <a:gd name="connsiteX22" fmla="*/ 45329 w 207898"/>
                <a:gd name="connsiteY22" fmla="*/ -616 h 173620"/>
                <a:gd name="connsiteX23" fmla="*/ 90658 w 207898"/>
                <a:gd name="connsiteY23" fmla="*/ -1377 h 173620"/>
                <a:gd name="connsiteX24" fmla="*/ 90658 w 207898"/>
                <a:gd name="connsiteY24" fmla="*/ 10515 h 173620"/>
                <a:gd name="connsiteX25" fmla="*/ 63307 w 207898"/>
                <a:gd name="connsiteY25" fmla="*/ 10515 h 173620"/>
                <a:gd name="connsiteX26" fmla="*/ 63307 w 207898"/>
                <a:gd name="connsiteY26" fmla="*/ 82903 h 173620"/>
                <a:gd name="connsiteX27" fmla="*/ 144592 w 207898"/>
                <a:gd name="connsiteY27" fmla="*/ 82903 h 173620"/>
                <a:gd name="connsiteX28" fmla="*/ 144592 w 207898"/>
                <a:gd name="connsiteY28" fmla="*/ 10515 h 173620"/>
                <a:gd name="connsiteX29" fmla="*/ 117248 w 207898"/>
                <a:gd name="connsiteY29" fmla="*/ 10515 h 173620"/>
                <a:gd name="connsiteX30" fmla="*/ 117248 w 207898"/>
                <a:gd name="connsiteY30" fmla="*/ -1377 h 173620"/>
                <a:gd name="connsiteX31" fmla="*/ 162569 w 207898"/>
                <a:gd name="connsiteY31" fmla="*/ -616 h 173620"/>
                <a:gd name="connsiteX32" fmla="*/ 207898 w 207898"/>
                <a:gd name="connsiteY32" fmla="*/ -1377 h 173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07898" h="173620">
                  <a:moveTo>
                    <a:pt x="207898" y="-1377"/>
                  </a:moveTo>
                  <a:lnTo>
                    <a:pt x="207898" y="10515"/>
                  </a:lnTo>
                  <a:lnTo>
                    <a:pt x="180554" y="10515"/>
                  </a:lnTo>
                  <a:lnTo>
                    <a:pt x="180554" y="160349"/>
                  </a:lnTo>
                  <a:lnTo>
                    <a:pt x="207898" y="160349"/>
                  </a:lnTo>
                  <a:lnTo>
                    <a:pt x="207898" y="172244"/>
                  </a:lnTo>
                  <a:cubicBezTo>
                    <a:pt x="198278" y="171481"/>
                    <a:pt x="173460" y="171481"/>
                    <a:pt x="162569" y="171481"/>
                  </a:cubicBezTo>
                  <a:cubicBezTo>
                    <a:pt x="151685" y="171481"/>
                    <a:pt x="126868" y="171481"/>
                    <a:pt x="117248" y="172244"/>
                  </a:cubicBezTo>
                  <a:lnTo>
                    <a:pt x="117248" y="160349"/>
                  </a:lnTo>
                  <a:lnTo>
                    <a:pt x="144592" y="160349"/>
                  </a:lnTo>
                  <a:lnTo>
                    <a:pt x="144592" y="94797"/>
                  </a:lnTo>
                  <a:lnTo>
                    <a:pt x="63307" y="94797"/>
                  </a:lnTo>
                  <a:lnTo>
                    <a:pt x="63307" y="160349"/>
                  </a:lnTo>
                  <a:lnTo>
                    <a:pt x="90658" y="160349"/>
                  </a:lnTo>
                  <a:lnTo>
                    <a:pt x="90658" y="172244"/>
                  </a:lnTo>
                  <a:cubicBezTo>
                    <a:pt x="81030" y="171481"/>
                    <a:pt x="56220" y="171481"/>
                    <a:pt x="45329" y="171481"/>
                  </a:cubicBezTo>
                  <a:cubicBezTo>
                    <a:pt x="34438" y="171481"/>
                    <a:pt x="9620" y="171481"/>
                    <a:pt x="0" y="172244"/>
                  </a:cubicBezTo>
                  <a:lnTo>
                    <a:pt x="0" y="160349"/>
                  </a:lnTo>
                  <a:lnTo>
                    <a:pt x="27352" y="160349"/>
                  </a:lnTo>
                  <a:lnTo>
                    <a:pt x="27352" y="10515"/>
                  </a:lnTo>
                  <a:lnTo>
                    <a:pt x="0" y="10515"/>
                  </a:lnTo>
                  <a:lnTo>
                    <a:pt x="0" y="-1377"/>
                  </a:lnTo>
                  <a:cubicBezTo>
                    <a:pt x="9620" y="-616"/>
                    <a:pt x="34438" y="-616"/>
                    <a:pt x="45329" y="-616"/>
                  </a:cubicBezTo>
                  <a:cubicBezTo>
                    <a:pt x="56220" y="-616"/>
                    <a:pt x="81030" y="-616"/>
                    <a:pt x="90658" y="-1377"/>
                  </a:cubicBezTo>
                  <a:lnTo>
                    <a:pt x="90658" y="10515"/>
                  </a:lnTo>
                  <a:lnTo>
                    <a:pt x="63307" y="10515"/>
                  </a:lnTo>
                  <a:lnTo>
                    <a:pt x="63307" y="82903"/>
                  </a:lnTo>
                  <a:lnTo>
                    <a:pt x="144592" y="82903"/>
                  </a:lnTo>
                  <a:lnTo>
                    <a:pt x="144592" y="10515"/>
                  </a:lnTo>
                  <a:lnTo>
                    <a:pt x="117248" y="10515"/>
                  </a:lnTo>
                  <a:lnTo>
                    <a:pt x="117248" y="-1377"/>
                  </a:lnTo>
                  <a:cubicBezTo>
                    <a:pt x="126868" y="-616"/>
                    <a:pt x="151685" y="-616"/>
                    <a:pt x="162569" y="-616"/>
                  </a:cubicBezTo>
                  <a:cubicBezTo>
                    <a:pt x="173460" y="-616"/>
                    <a:pt x="198278" y="-616"/>
                    <a:pt x="207898" y="-1377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2640" name="任意多边形: 形状 2639">
              <a:extLst>
                <a:ext uri="{FF2B5EF4-FFF2-40B4-BE49-F238E27FC236}">
                  <a16:creationId xmlns:a16="http://schemas.microsoft.com/office/drawing/2014/main" id="{6CAE5A4F-CB23-5EA6-DFEC-F21AD728C580}"/>
                </a:ext>
              </a:extLst>
            </p:cNvPr>
            <p:cNvSpPr/>
            <p:nvPr>
              <p:custDataLst>
                <p:tags r:id="rId121"/>
              </p:custDataLst>
            </p:nvPr>
          </p:nvSpPr>
          <p:spPr>
            <a:xfrm flipV="1">
              <a:off x="10691381" y="-11921770"/>
              <a:ext cx="297136" cy="79922"/>
            </a:xfrm>
            <a:custGeom>
              <a:avLst/>
              <a:gdLst>
                <a:gd name="connsiteX0" fmla="*/ 27844 w 297136"/>
                <a:gd name="connsiteY0" fmla="*/ 40795 h 79922"/>
                <a:gd name="connsiteX1" fmla="*/ 56387 w 297136"/>
                <a:gd name="connsiteY1" fmla="*/ 44519 h 79922"/>
                <a:gd name="connsiteX2" fmla="*/ 71990 w 297136"/>
                <a:gd name="connsiteY2" fmla="*/ 62948 h 79922"/>
                <a:gd name="connsiteX3" fmla="*/ 50008 w 297136"/>
                <a:gd name="connsiteY3" fmla="*/ 78541 h 79922"/>
                <a:gd name="connsiteX4" fmla="*/ 0 w 297136"/>
                <a:gd name="connsiteY4" fmla="*/ 31934 h 79922"/>
                <a:gd name="connsiteX5" fmla="*/ 31919 w 297136"/>
                <a:gd name="connsiteY5" fmla="*/ -1382 h 79922"/>
                <a:gd name="connsiteX6" fmla="*/ 75890 w 297136"/>
                <a:gd name="connsiteY6" fmla="*/ 18643 h 79922"/>
                <a:gd name="connsiteX7" fmla="*/ 72879 w 297136"/>
                <a:gd name="connsiteY7" fmla="*/ 21651 h 79922"/>
                <a:gd name="connsiteX8" fmla="*/ 70044 w 297136"/>
                <a:gd name="connsiteY8" fmla="*/ 19882 h 79922"/>
                <a:gd name="connsiteX9" fmla="*/ 32277 w 297136"/>
                <a:gd name="connsiteY9" fmla="*/ 3580 h 79922"/>
                <a:gd name="connsiteX10" fmla="*/ 14545 w 297136"/>
                <a:gd name="connsiteY10" fmla="*/ 25018 h 79922"/>
                <a:gd name="connsiteX11" fmla="*/ 16674 w 297136"/>
                <a:gd name="connsiteY11" fmla="*/ 40795 h 79922"/>
                <a:gd name="connsiteX12" fmla="*/ 27844 w 297136"/>
                <a:gd name="connsiteY12" fmla="*/ 40795 h 79922"/>
                <a:gd name="connsiteX13" fmla="*/ 18088 w 297136"/>
                <a:gd name="connsiteY13" fmla="*/ 45758 h 79922"/>
                <a:gd name="connsiteX14" fmla="*/ 50008 w 297136"/>
                <a:gd name="connsiteY14" fmla="*/ 73578 h 79922"/>
                <a:gd name="connsiteX15" fmla="*/ 64371 w 297136"/>
                <a:gd name="connsiteY15" fmla="*/ 62948 h 79922"/>
                <a:gd name="connsiteX16" fmla="*/ 26780 w 297136"/>
                <a:gd name="connsiteY16" fmla="*/ 45758 h 79922"/>
                <a:gd name="connsiteX17" fmla="*/ 18088 w 297136"/>
                <a:gd name="connsiteY17" fmla="*/ 45758 h 79922"/>
                <a:gd name="connsiteX18" fmla="*/ 105842 w 297136"/>
                <a:gd name="connsiteY18" fmla="*/ 11553 h 79922"/>
                <a:gd name="connsiteX19" fmla="*/ 104070 w 297136"/>
                <a:gd name="connsiteY19" fmla="*/ 4287 h 79922"/>
                <a:gd name="connsiteX20" fmla="*/ 110100 w 297136"/>
                <a:gd name="connsiteY20" fmla="*/ -1382 h 79922"/>
                <a:gd name="connsiteX21" fmla="*/ 117011 w 297136"/>
                <a:gd name="connsiteY21" fmla="*/ 2516 h 79922"/>
                <a:gd name="connsiteX22" fmla="*/ 120205 w 297136"/>
                <a:gd name="connsiteY22" fmla="*/ 13505 h 79922"/>
                <a:gd name="connsiteX23" fmla="*/ 124106 w 297136"/>
                <a:gd name="connsiteY23" fmla="*/ 29448 h 79922"/>
                <a:gd name="connsiteX24" fmla="*/ 127117 w 297136"/>
                <a:gd name="connsiteY24" fmla="*/ 41327 h 79922"/>
                <a:gd name="connsiteX25" fmla="*/ 134568 w 297136"/>
                <a:gd name="connsiteY25" fmla="*/ 57278 h 79922"/>
                <a:gd name="connsiteX26" fmla="*/ 161165 w 297136"/>
                <a:gd name="connsiteY26" fmla="*/ 73578 h 79922"/>
                <a:gd name="connsiteX27" fmla="*/ 171627 w 297136"/>
                <a:gd name="connsiteY27" fmla="*/ 61177 h 79922"/>
                <a:gd name="connsiteX28" fmla="*/ 161165 w 297136"/>
                <a:gd name="connsiteY28" fmla="*/ 23430 h 79922"/>
                <a:gd name="connsiteX29" fmla="*/ 158504 w 297136"/>
                <a:gd name="connsiteY29" fmla="*/ 13856 h 79922"/>
                <a:gd name="connsiteX30" fmla="*/ 175345 w 297136"/>
                <a:gd name="connsiteY30" fmla="*/ -1382 h 79922"/>
                <a:gd name="connsiteX31" fmla="*/ 200886 w 297136"/>
                <a:gd name="connsiteY31" fmla="*/ 25733 h 79922"/>
                <a:gd name="connsiteX32" fmla="*/ 198042 w 297136"/>
                <a:gd name="connsiteY32" fmla="*/ 28036 h 79922"/>
                <a:gd name="connsiteX33" fmla="*/ 194674 w 297136"/>
                <a:gd name="connsiteY33" fmla="*/ 25018 h 79922"/>
                <a:gd name="connsiteX34" fmla="*/ 175878 w 297136"/>
                <a:gd name="connsiteY34" fmla="*/ 3580 h 79922"/>
                <a:gd name="connsiteX35" fmla="*/ 171445 w 297136"/>
                <a:gd name="connsiteY35" fmla="*/ 9782 h 79922"/>
                <a:gd name="connsiteX36" fmla="*/ 175528 w 297136"/>
                <a:gd name="connsiteY36" fmla="*/ 24137 h 79922"/>
                <a:gd name="connsiteX37" fmla="*/ 184926 w 297136"/>
                <a:gd name="connsiteY37" fmla="*/ 58342 h 79922"/>
                <a:gd name="connsiteX38" fmla="*/ 161872 w 297136"/>
                <a:gd name="connsiteY38" fmla="*/ 78541 h 79922"/>
                <a:gd name="connsiteX39" fmla="*/ 131906 w 297136"/>
                <a:gd name="connsiteY39" fmla="*/ 62414 h 79922"/>
                <a:gd name="connsiteX40" fmla="*/ 112936 w 297136"/>
                <a:gd name="connsiteY40" fmla="*/ 78541 h 79922"/>
                <a:gd name="connsiteX41" fmla="*/ 98930 w 297136"/>
                <a:gd name="connsiteY41" fmla="*/ 68974 h 79922"/>
                <a:gd name="connsiteX42" fmla="*/ 92543 w 297136"/>
                <a:gd name="connsiteY42" fmla="*/ 51426 h 79922"/>
                <a:gd name="connsiteX43" fmla="*/ 95554 w 297136"/>
                <a:gd name="connsiteY43" fmla="*/ 49124 h 79922"/>
                <a:gd name="connsiteX44" fmla="*/ 99463 w 297136"/>
                <a:gd name="connsiteY44" fmla="*/ 54443 h 79922"/>
                <a:gd name="connsiteX45" fmla="*/ 112404 w 297136"/>
                <a:gd name="connsiteY45" fmla="*/ 73578 h 79922"/>
                <a:gd name="connsiteX46" fmla="*/ 118250 w 297136"/>
                <a:gd name="connsiteY46" fmla="*/ 64892 h 79922"/>
                <a:gd name="connsiteX47" fmla="*/ 115415 w 297136"/>
                <a:gd name="connsiteY47" fmla="*/ 50188 h 79922"/>
                <a:gd name="connsiteX48" fmla="*/ 111514 w 297136"/>
                <a:gd name="connsiteY48" fmla="*/ 34237 h 79922"/>
                <a:gd name="connsiteX49" fmla="*/ 105842 w 297136"/>
                <a:gd name="connsiteY49" fmla="*/ 11553 h 79922"/>
                <a:gd name="connsiteX50" fmla="*/ 287032 w 297136"/>
                <a:gd name="connsiteY50" fmla="*/ 68267 h 79922"/>
                <a:gd name="connsiteX51" fmla="*/ 277992 w 297136"/>
                <a:gd name="connsiteY51" fmla="*/ 58342 h 79922"/>
                <a:gd name="connsiteX52" fmla="*/ 284904 w 297136"/>
                <a:gd name="connsiteY52" fmla="*/ 51784 h 79922"/>
                <a:gd name="connsiteX53" fmla="*/ 295016 w 297136"/>
                <a:gd name="connsiteY53" fmla="*/ 63121 h 79922"/>
                <a:gd name="connsiteX54" fmla="*/ 271603 w 297136"/>
                <a:gd name="connsiteY54" fmla="*/ 78541 h 79922"/>
                <a:gd name="connsiteX55" fmla="*/ 220365 w 297136"/>
                <a:gd name="connsiteY55" fmla="*/ 29448 h 79922"/>
                <a:gd name="connsiteX56" fmla="*/ 253165 w 297136"/>
                <a:gd name="connsiteY56" fmla="*/ -1382 h 79922"/>
                <a:gd name="connsiteX57" fmla="*/ 297136 w 297136"/>
                <a:gd name="connsiteY57" fmla="*/ 18643 h 79922"/>
                <a:gd name="connsiteX58" fmla="*/ 294127 w 297136"/>
                <a:gd name="connsiteY58" fmla="*/ 21651 h 79922"/>
                <a:gd name="connsiteX59" fmla="*/ 291290 w 297136"/>
                <a:gd name="connsiteY59" fmla="*/ 19882 h 79922"/>
                <a:gd name="connsiteX60" fmla="*/ 253524 w 297136"/>
                <a:gd name="connsiteY60" fmla="*/ 3580 h 79922"/>
                <a:gd name="connsiteX61" fmla="*/ 235077 w 297136"/>
                <a:gd name="connsiteY61" fmla="*/ 23248 h 79922"/>
                <a:gd name="connsiteX62" fmla="*/ 246787 w 297136"/>
                <a:gd name="connsiteY62" fmla="*/ 59938 h 79922"/>
                <a:gd name="connsiteX63" fmla="*/ 271603 w 297136"/>
                <a:gd name="connsiteY63" fmla="*/ 73578 h 79922"/>
                <a:gd name="connsiteX64" fmla="*/ 287032 w 297136"/>
                <a:gd name="connsiteY64" fmla="*/ 68267 h 79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297136" h="79922">
                  <a:moveTo>
                    <a:pt x="27844" y="40795"/>
                  </a:moveTo>
                  <a:cubicBezTo>
                    <a:pt x="32809" y="40795"/>
                    <a:pt x="46815" y="41152"/>
                    <a:pt x="56387" y="44519"/>
                  </a:cubicBezTo>
                  <a:cubicBezTo>
                    <a:pt x="69511" y="49124"/>
                    <a:pt x="71990" y="57627"/>
                    <a:pt x="71990" y="62948"/>
                  </a:cubicBezTo>
                  <a:cubicBezTo>
                    <a:pt x="71990" y="72697"/>
                    <a:pt x="62242" y="78541"/>
                    <a:pt x="50008" y="78541"/>
                  </a:cubicBezTo>
                  <a:cubicBezTo>
                    <a:pt x="28725" y="78541"/>
                    <a:pt x="0" y="62241"/>
                    <a:pt x="0" y="31934"/>
                  </a:cubicBezTo>
                  <a:cubicBezTo>
                    <a:pt x="0" y="14037"/>
                    <a:pt x="11177" y="-1382"/>
                    <a:pt x="31919" y="-1382"/>
                  </a:cubicBezTo>
                  <a:cubicBezTo>
                    <a:pt x="61885" y="-1382"/>
                    <a:pt x="75890" y="16157"/>
                    <a:pt x="75890" y="18643"/>
                  </a:cubicBezTo>
                  <a:cubicBezTo>
                    <a:pt x="75890" y="19707"/>
                    <a:pt x="74301" y="21651"/>
                    <a:pt x="72879" y="21651"/>
                  </a:cubicBezTo>
                  <a:cubicBezTo>
                    <a:pt x="71815" y="21651"/>
                    <a:pt x="71457" y="21302"/>
                    <a:pt x="70044" y="19882"/>
                  </a:cubicBezTo>
                  <a:cubicBezTo>
                    <a:pt x="56213" y="3580"/>
                    <a:pt x="35462" y="3580"/>
                    <a:pt x="32277" y="3580"/>
                  </a:cubicBezTo>
                  <a:cubicBezTo>
                    <a:pt x="21632" y="3580"/>
                    <a:pt x="14545" y="10670"/>
                    <a:pt x="14545" y="25018"/>
                  </a:cubicBezTo>
                  <a:cubicBezTo>
                    <a:pt x="14545" y="27504"/>
                    <a:pt x="14545" y="31044"/>
                    <a:pt x="16674" y="40795"/>
                  </a:cubicBezTo>
                  <a:lnTo>
                    <a:pt x="27844" y="40795"/>
                  </a:lnTo>
                  <a:close/>
                  <a:moveTo>
                    <a:pt x="18088" y="45758"/>
                  </a:moveTo>
                  <a:cubicBezTo>
                    <a:pt x="25358" y="71451"/>
                    <a:pt x="45043" y="73578"/>
                    <a:pt x="50008" y="73578"/>
                  </a:cubicBezTo>
                  <a:cubicBezTo>
                    <a:pt x="57809" y="73578"/>
                    <a:pt x="64371" y="69680"/>
                    <a:pt x="64371" y="62948"/>
                  </a:cubicBezTo>
                  <a:cubicBezTo>
                    <a:pt x="64371" y="45758"/>
                    <a:pt x="34406" y="45758"/>
                    <a:pt x="26780" y="45758"/>
                  </a:cubicBezTo>
                  <a:lnTo>
                    <a:pt x="18088" y="45758"/>
                  </a:lnTo>
                  <a:close/>
                  <a:moveTo>
                    <a:pt x="105842" y="11553"/>
                  </a:moveTo>
                  <a:cubicBezTo>
                    <a:pt x="105134" y="9250"/>
                    <a:pt x="104070" y="4819"/>
                    <a:pt x="104070" y="4287"/>
                  </a:cubicBezTo>
                  <a:cubicBezTo>
                    <a:pt x="104070" y="389"/>
                    <a:pt x="107264" y="-1382"/>
                    <a:pt x="110100" y="-1382"/>
                  </a:cubicBezTo>
                  <a:cubicBezTo>
                    <a:pt x="113286" y="-1382"/>
                    <a:pt x="116130" y="921"/>
                    <a:pt x="117011" y="2516"/>
                  </a:cubicBezTo>
                  <a:cubicBezTo>
                    <a:pt x="117901" y="4112"/>
                    <a:pt x="119315" y="9782"/>
                    <a:pt x="120205" y="13505"/>
                  </a:cubicBezTo>
                  <a:cubicBezTo>
                    <a:pt x="121095" y="16872"/>
                    <a:pt x="123041" y="25018"/>
                    <a:pt x="124106" y="29448"/>
                  </a:cubicBezTo>
                  <a:cubicBezTo>
                    <a:pt x="125170" y="33355"/>
                    <a:pt x="126235" y="37253"/>
                    <a:pt x="127117" y="41327"/>
                  </a:cubicBezTo>
                  <a:cubicBezTo>
                    <a:pt x="129070" y="48592"/>
                    <a:pt x="129428" y="50013"/>
                    <a:pt x="134568" y="57278"/>
                  </a:cubicBezTo>
                  <a:cubicBezTo>
                    <a:pt x="139533" y="64368"/>
                    <a:pt x="147867" y="73578"/>
                    <a:pt x="161165" y="73578"/>
                  </a:cubicBezTo>
                  <a:cubicBezTo>
                    <a:pt x="171445" y="73578"/>
                    <a:pt x="171627" y="64544"/>
                    <a:pt x="171627" y="61177"/>
                  </a:cubicBezTo>
                  <a:cubicBezTo>
                    <a:pt x="171627" y="50545"/>
                    <a:pt x="164001" y="30870"/>
                    <a:pt x="161165" y="23430"/>
                  </a:cubicBezTo>
                  <a:cubicBezTo>
                    <a:pt x="159211" y="18467"/>
                    <a:pt x="158504" y="16872"/>
                    <a:pt x="158504" y="13856"/>
                  </a:cubicBezTo>
                  <a:cubicBezTo>
                    <a:pt x="158504" y="4463"/>
                    <a:pt x="166305" y="-1382"/>
                    <a:pt x="175345" y="-1382"/>
                  </a:cubicBezTo>
                  <a:cubicBezTo>
                    <a:pt x="193076" y="-1382"/>
                    <a:pt x="200886" y="23073"/>
                    <a:pt x="200886" y="25733"/>
                  </a:cubicBezTo>
                  <a:cubicBezTo>
                    <a:pt x="200886" y="28036"/>
                    <a:pt x="198574" y="28036"/>
                    <a:pt x="198042" y="28036"/>
                  </a:cubicBezTo>
                  <a:cubicBezTo>
                    <a:pt x="195563" y="28036"/>
                    <a:pt x="195388" y="26972"/>
                    <a:pt x="194674" y="25018"/>
                  </a:cubicBezTo>
                  <a:cubicBezTo>
                    <a:pt x="190598" y="10846"/>
                    <a:pt x="182972" y="3580"/>
                    <a:pt x="175878" y="3580"/>
                  </a:cubicBezTo>
                  <a:cubicBezTo>
                    <a:pt x="172159" y="3580"/>
                    <a:pt x="171445" y="6058"/>
                    <a:pt x="171445" y="9782"/>
                  </a:cubicBezTo>
                  <a:cubicBezTo>
                    <a:pt x="171445" y="13856"/>
                    <a:pt x="172335" y="16157"/>
                    <a:pt x="175528" y="24137"/>
                  </a:cubicBezTo>
                  <a:cubicBezTo>
                    <a:pt x="177657" y="29631"/>
                    <a:pt x="184926" y="48417"/>
                    <a:pt x="184926" y="58342"/>
                  </a:cubicBezTo>
                  <a:cubicBezTo>
                    <a:pt x="184926" y="75532"/>
                    <a:pt x="171270" y="78541"/>
                    <a:pt x="161872" y="78541"/>
                  </a:cubicBezTo>
                  <a:cubicBezTo>
                    <a:pt x="147159" y="78541"/>
                    <a:pt x="137229" y="69506"/>
                    <a:pt x="131906" y="62414"/>
                  </a:cubicBezTo>
                  <a:cubicBezTo>
                    <a:pt x="130668" y="74642"/>
                    <a:pt x="120205" y="78541"/>
                    <a:pt x="112936" y="78541"/>
                  </a:cubicBezTo>
                  <a:cubicBezTo>
                    <a:pt x="105310" y="78541"/>
                    <a:pt x="101235" y="73046"/>
                    <a:pt x="98930" y="68974"/>
                  </a:cubicBezTo>
                  <a:cubicBezTo>
                    <a:pt x="95030" y="62414"/>
                    <a:pt x="92543" y="52316"/>
                    <a:pt x="92543" y="51426"/>
                  </a:cubicBezTo>
                  <a:cubicBezTo>
                    <a:pt x="92543" y="49124"/>
                    <a:pt x="95030" y="49124"/>
                    <a:pt x="95554" y="49124"/>
                  </a:cubicBezTo>
                  <a:cubicBezTo>
                    <a:pt x="98041" y="49124"/>
                    <a:pt x="98215" y="49656"/>
                    <a:pt x="99463" y="54443"/>
                  </a:cubicBezTo>
                  <a:cubicBezTo>
                    <a:pt x="102116" y="64892"/>
                    <a:pt x="105484" y="73578"/>
                    <a:pt x="112404" y="73578"/>
                  </a:cubicBezTo>
                  <a:cubicBezTo>
                    <a:pt x="117011" y="73578"/>
                    <a:pt x="118250" y="69680"/>
                    <a:pt x="118250" y="64892"/>
                  </a:cubicBezTo>
                  <a:cubicBezTo>
                    <a:pt x="118250" y="61526"/>
                    <a:pt x="116661" y="54975"/>
                    <a:pt x="115415" y="50188"/>
                  </a:cubicBezTo>
                  <a:cubicBezTo>
                    <a:pt x="114175" y="45399"/>
                    <a:pt x="112404" y="38136"/>
                    <a:pt x="111514" y="34237"/>
                  </a:cubicBezTo>
                  <a:lnTo>
                    <a:pt x="105842" y="11553"/>
                  </a:lnTo>
                  <a:close/>
                  <a:moveTo>
                    <a:pt x="287032" y="68267"/>
                  </a:moveTo>
                  <a:cubicBezTo>
                    <a:pt x="280654" y="67203"/>
                    <a:pt x="277992" y="62241"/>
                    <a:pt x="277992" y="58342"/>
                  </a:cubicBezTo>
                  <a:cubicBezTo>
                    <a:pt x="277992" y="53555"/>
                    <a:pt x="281718" y="51784"/>
                    <a:pt x="284904" y="51784"/>
                  </a:cubicBezTo>
                  <a:cubicBezTo>
                    <a:pt x="288804" y="51784"/>
                    <a:pt x="295016" y="54619"/>
                    <a:pt x="295016" y="63121"/>
                  </a:cubicBezTo>
                  <a:cubicBezTo>
                    <a:pt x="295016" y="75174"/>
                    <a:pt x="281185" y="78541"/>
                    <a:pt x="271603" y="78541"/>
                  </a:cubicBezTo>
                  <a:cubicBezTo>
                    <a:pt x="245008" y="78541"/>
                    <a:pt x="220365" y="54087"/>
                    <a:pt x="220365" y="29448"/>
                  </a:cubicBezTo>
                  <a:cubicBezTo>
                    <a:pt x="220365" y="14212"/>
                    <a:pt x="231002" y="-1382"/>
                    <a:pt x="253165" y="-1382"/>
                  </a:cubicBezTo>
                  <a:cubicBezTo>
                    <a:pt x="283132" y="-1382"/>
                    <a:pt x="297136" y="16157"/>
                    <a:pt x="297136" y="18643"/>
                  </a:cubicBezTo>
                  <a:cubicBezTo>
                    <a:pt x="297136" y="19707"/>
                    <a:pt x="295548" y="21651"/>
                    <a:pt x="294127" y="21651"/>
                  </a:cubicBezTo>
                  <a:cubicBezTo>
                    <a:pt x="293062" y="21651"/>
                    <a:pt x="292704" y="21302"/>
                    <a:pt x="291290" y="19882"/>
                  </a:cubicBezTo>
                  <a:cubicBezTo>
                    <a:pt x="277461" y="3580"/>
                    <a:pt x="256709" y="3580"/>
                    <a:pt x="253524" y="3580"/>
                  </a:cubicBezTo>
                  <a:cubicBezTo>
                    <a:pt x="240758" y="3580"/>
                    <a:pt x="235077" y="12258"/>
                    <a:pt x="235077" y="23248"/>
                  </a:cubicBezTo>
                  <a:cubicBezTo>
                    <a:pt x="235077" y="28392"/>
                    <a:pt x="237564" y="47702"/>
                    <a:pt x="246787" y="59938"/>
                  </a:cubicBezTo>
                  <a:cubicBezTo>
                    <a:pt x="253524" y="68616"/>
                    <a:pt x="262739" y="73578"/>
                    <a:pt x="271603" y="73578"/>
                  </a:cubicBezTo>
                  <a:cubicBezTo>
                    <a:pt x="274092" y="73578"/>
                    <a:pt x="282598" y="73229"/>
                    <a:pt x="287032" y="68267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2641" name="任意多边形: 形状 2640">
              <a:extLst>
                <a:ext uri="{FF2B5EF4-FFF2-40B4-BE49-F238E27FC236}">
                  <a16:creationId xmlns:a16="http://schemas.microsoft.com/office/drawing/2014/main" id="{59D9D728-8C42-CF1D-2862-4C918326757E}"/>
                </a:ext>
              </a:extLst>
            </p:cNvPr>
            <p:cNvSpPr/>
            <p:nvPr>
              <p:custDataLst>
                <p:tags r:id="rId122"/>
              </p:custDataLst>
            </p:nvPr>
          </p:nvSpPr>
          <p:spPr>
            <a:xfrm flipV="1">
              <a:off x="11018390" y="-11922380"/>
              <a:ext cx="58747" cy="253090"/>
            </a:xfrm>
            <a:custGeom>
              <a:avLst/>
              <a:gdLst>
                <a:gd name="connsiteX0" fmla="*/ 58747 w 58747"/>
                <a:gd name="connsiteY0" fmla="*/ 125171 h 253090"/>
                <a:gd name="connsiteX1" fmla="*/ 42033 w 58747"/>
                <a:gd name="connsiteY1" fmla="*/ 204132 h 253090"/>
                <a:gd name="connsiteX2" fmla="*/ 2535 w 58747"/>
                <a:gd name="connsiteY2" fmla="*/ 251715 h 253090"/>
                <a:gd name="connsiteX3" fmla="*/ 0 w 58747"/>
                <a:gd name="connsiteY3" fmla="*/ 249183 h 253090"/>
                <a:gd name="connsiteX4" fmla="*/ 4815 w 58747"/>
                <a:gd name="connsiteY4" fmla="*/ 243363 h 253090"/>
                <a:gd name="connsiteX5" fmla="*/ 44058 w 58747"/>
                <a:gd name="connsiteY5" fmla="*/ 125171 h 253090"/>
                <a:gd name="connsiteX6" fmla="*/ 3289 w 58747"/>
                <a:gd name="connsiteY6" fmla="*/ 5462 h 253090"/>
                <a:gd name="connsiteX7" fmla="*/ 0 w 58747"/>
                <a:gd name="connsiteY7" fmla="*/ 1159 h 253090"/>
                <a:gd name="connsiteX8" fmla="*/ 2535 w 58747"/>
                <a:gd name="connsiteY8" fmla="*/ -1375 h 253090"/>
                <a:gd name="connsiteX9" fmla="*/ 42795 w 58747"/>
                <a:gd name="connsiteY9" fmla="*/ 47979 h 253090"/>
                <a:gd name="connsiteX10" fmla="*/ 58747 w 58747"/>
                <a:gd name="connsiteY10" fmla="*/ 125171 h 253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8747" h="253090">
                  <a:moveTo>
                    <a:pt x="58747" y="125171"/>
                  </a:moveTo>
                  <a:cubicBezTo>
                    <a:pt x="58747" y="144909"/>
                    <a:pt x="55967" y="175533"/>
                    <a:pt x="42033" y="204132"/>
                  </a:cubicBezTo>
                  <a:cubicBezTo>
                    <a:pt x="26843" y="235265"/>
                    <a:pt x="5061" y="251715"/>
                    <a:pt x="2535" y="251715"/>
                  </a:cubicBezTo>
                  <a:cubicBezTo>
                    <a:pt x="1009" y="251715"/>
                    <a:pt x="0" y="250700"/>
                    <a:pt x="0" y="249183"/>
                  </a:cubicBezTo>
                  <a:cubicBezTo>
                    <a:pt x="0" y="248429"/>
                    <a:pt x="0" y="247921"/>
                    <a:pt x="4815" y="243363"/>
                  </a:cubicBezTo>
                  <a:cubicBezTo>
                    <a:pt x="29624" y="218304"/>
                    <a:pt x="44058" y="178065"/>
                    <a:pt x="44058" y="125171"/>
                  </a:cubicBezTo>
                  <a:cubicBezTo>
                    <a:pt x="44058" y="81891"/>
                    <a:pt x="34692" y="37348"/>
                    <a:pt x="3289" y="5462"/>
                  </a:cubicBezTo>
                  <a:cubicBezTo>
                    <a:pt x="0" y="2421"/>
                    <a:pt x="0" y="1912"/>
                    <a:pt x="0" y="1159"/>
                  </a:cubicBezTo>
                  <a:cubicBezTo>
                    <a:pt x="0" y="-358"/>
                    <a:pt x="1009" y="-1375"/>
                    <a:pt x="2535" y="-1375"/>
                  </a:cubicBezTo>
                  <a:cubicBezTo>
                    <a:pt x="5061" y="-1375"/>
                    <a:pt x="27853" y="15838"/>
                    <a:pt x="42795" y="47979"/>
                  </a:cubicBezTo>
                  <a:cubicBezTo>
                    <a:pt x="55712" y="75817"/>
                    <a:pt x="58747" y="103908"/>
                    <a:pt x="58747" y="125171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</p:grpSp>
      <p:grpSp>
        <p:nvGrpSpPr>
          <p:cNvPr id="3399" name="组合 3398" descr="\documentclass{article}&#10;\usepackage{amsmath}&#10;\pagestyle{empty}&#10;\begin{document}&#10;&#10;\begin{gather*}&#10;\mathbf{h}^{dec\texttt{\_}ca\texttt{\_}ln}_{i} = \textit{LayerNorm}(\mathbf{h}^{dec\texttt{\_}ca}_{i} + \mathbf{h}^{dec\texttt{\_}sa\texttt{\_}ln}_{i})&#10;\end{gather*}&#10;&#10;\end{document}" title="IguanaTex Shape Display">
            <a:extLst>
              <a:ext uri="{FF2B5EF4-FFF2-40B4-BE49-F238E27FC236}">
                <a16:creationId xmlns:a16="http://schemas.microsoft.com/office/drawing/2014/main" id="{569DF1AB-89CC-4CDD-BB2D-EAB46516AC3E}"/>
              </a:ext>
            </a:extLst>
          </p:cNvPr>
          <p:cNvGrpSpPr>
            <a:grpSpLocks noChangeAspect="1"/>
          </p:cNvGrpSpPr>
          <p:nvPr>
            <p:custDataLst>
              <p:tags r:id="rId5"/>
            </p:custDataLst>
          </p:nvPr>
        </p:nvGrpSpPr>
        <p:grpSpPr>
          <a:xfrm>
            <a:off x="838200" y="6184900"/>
            <a:ext cx="4917822" cy="306067"/>
            <a:chOff x="6141700" y="-11458292"/>
            <a:chExt cx="4917822" cy="306067"/>
          </a:xfrm>
        </p:grpSpPr>
        <p:sp>
          <p:nvSpPr>
            <p:cNvPr id="3085" name="任意多边形: 形状 3084">
              <a:extLst>
                <a:ext uri="{FF2B5EF4-FFF2-40B4-BE49-F238E27FC236}">
                  <a16:creationId xmlns:a16="http://schemas.microsoft.com/office/drawing/2014/main" id="{77C427B7-27B9-66EF-D8D0-9DBE645A83A8}"/>
                </a:ext>
              </a:extLst>
            </p:cNvPr>
            <p:cNvSpPr/>
            <p:nvPr>
              <p:custDataLst>
                <p:tags r:id="rId72"/>
              </p:custDataLst>
            </p:nvPr>
          </p:nvSpPr>
          <p:spPr>
            <a:xfrm flipV="1">
              <a:off x="6141700" y="-11400197"/>
              <a:ext cx="144345" cy="175644"/>
            </a:xfrm>
            <a:custGeom>
              <a:avLst/>
              <a:gdLst>
                <a:gd name="connsiteX0" fmla="*/ 17477 w 144345"/>
                <a:gd name="connsiteY0" fmla="*/ 10515 h 175644"/>
                <a:gd name="connsiteX1" fmla="*/ 0 w 144345"/>
                <a:gd name="connsiteY1" fmla="*/ 10515 h 175644"/>
                <a:gd name="connsiteX2" fmla="*/ 0 w 144345"/>
                <a:gd name="connsiteY2" fmla="*/ -1377 h 175644"/>
                <a:gd name="connsiteX3" fmla="*/ 31912 w 144345"/>
                <a:gd name="connsiteY3" fmla="*/ -616 h 175644"/>
                <a:gd name="connsiteX4" fmla="*/ 63816 w 144345"/>
                <a:gd name="connsiteY4" fmla="*/ -1377 h 175644"/>
                <a:gd name="connsiteX5" fmla="*/ 63816 w 144345"/>
                <a:gd name="connsiteY5" fmla="*/ 10515 h 175644"/>
                <a:gd name="connsiteX6" fmla="*/ 46347 w 144345"/>
                <a:gd name="connsiteY6" fmla="*/ 10515 h 175644"/>
                <a:gd name="connsiteX7" fmla="*/ 46347 w 144345"/>
                <a:gd name="connsiteY7" fmla="*/ 63412 h 175644"/>
                <a:gd name="connsiteX8" fmla="*/ 84073 w 144345"/>
                <a:gd name="connsiteY8" fmla="*/ 103404 h 175644"/>
                <a:gd name="connsiteX9" fmla="*/ 97999 w 144345"/>
                <a:gd name="connsiteY9" fmla="*/ 78854 h 175644"/>
                <a:gd name="connsiteX10" fmla="*/ 97999 w 144345"/>
                <a:gd name="connsiteY10" fmla="*/ 10515 h 175644"/>
                <a:gd name="connsiteX11" fmla="*/ 80530 w 144345"/>
                <a:gd name="connsiteY11" fmla="*/ 10515 h 175644"/>
                <a:gd name="connsiteX12" fmla="*/ 80530 w 144345"/>
                <a:gd name="connsiteY12" fmla="*/ -1377 h 175644"/>
                <a:gd name="connsiteX13" fmla="*/ 112434 w 144345"/>
                <a:gd name="connsiteY13" fmla="*/ -616 h 175644"/>
                <a:gd name="connsiteX14" fmla="*/ 144346 w 144345"/>
                <a:gd name="connsiteY14" fmla="*/ -1377 h 175644"/>
                <a:gd name="connsiteX15" fmla="*/ 144346 w 144345"/>
                <a:gd name="connsiteY15" fmla="*/ 10515 h 175644"/>
                <a:gd name="connsiteX16" fmla="*/ 126868 w 144345"/>
                <a:gd name="connsiteY16" fmla="*/ 10515 h 175644"/>
                <a:gd name="connsiteX17" fmla="*/ 126868 w 144345"/>
                <a:gd name="connsiteY17" fmla="*/ 76067 h 175644"/>
                <a:gd name="connsiteX18" fmla="*/ 87870 w 144345"/>
                <a:gd name="connsiteY18" fmla="*/ 112512 h 175644"/>
                <a:gd name="connsiteX19" fmla="*/ 44821 w 144345"/>
                <a:gd name="connsiteY19" fmla="*/ 87707 h 175644"/>
                <a:gd name="connsiteX20" fmla="*/ 44821 w 144345"/>
                <a:gd name="connsiteY20" fmla="*/ 174267 h 175644"/>
                <a:gd name="connsiteX21" fmla="*/ 0 w 144345"/>
                <a:gd name="connsiteY21" fmla="*/ 172243 h 175644"/>
                <a:gd name="connsiteX22" fmla="*/ 0 w 144345"/>
                <a:gd name="connsiteY22" fmla="*/ 160349 h 175644"/>
                <a:gd name="connsiteX23" fmla="*/ 17477 w 144345"/>
                <a:gd name="connsiteY23" fmla="*/ 150480 h 175644"/>
                <a:gd name="connsiteX24" fmla="*/ 17477 w 144345"/>
                <a:gd name="connsiteY24" fmla="*/ 10515 h 175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44345" h="175644">
                  <a:moveTo>
                    <a:pt x="17477" y="10515"/>
                  </a:moveTo>
                  <a:lnTo>
                    <a:pt x="0" y="10515"/>
                  </a:lnTo>
                  <a:lnTo>
                    <a:pt x="0" y="-1377"/>
                  </a:lnTo>
                  <a:cubicBezTo>
                    <a:pt x="7094" y="-1125"/>
                    <a:pt x="22284" y="-616"/>
                    <a:pt x="31912" y="-616"/>
                  </a:cubicBezTo>
                  <a:cubicBezTo>
                    <a:pt x="41786" y="-616"/>
                    <a:pt x="56729" y="-1125"/>
                    <a:pt x="63816" y="-1377"/>
                  </a:cubicBezTo>
                  <a:lnTo>
                    <a:pt x="63816" y="10515"/>
                  </a:lnTo>
                  <a:lnTo>
                    <a:pt x="46347" y="10515"/>
                  </a:lnTo>
                  <a:lnTo>
                    <a:pt x="46347" y="63412"/>
                  </a:lnTo>
                  <a:cubicBezTo>
                    <a:pt x="46347" y="91003"/>
                    <a:pt x="68121" y="103404"/>
                    <a:pt x="84073" y="103404"/>
                  </a:cubicBezTo>
                  <a:cubicBezTo>
                    <a:pt x="92685" y="103404"/>
                    <a:pt x="97999" y="98085"/>
                    <a:pt x="97999" y="78854"/>
                  </a:cubicBezTo>
                  <a:lnTo>
                    <a:pt x="97999" y="10515"/>
                  </a:lnTo>
                  <a:lnTo>
                    <a:pt x="80530" y="10515"/>
                  </a:lnTo>
                  <a:lnTo>
                    <a:pt x="80530" y="-1377"/>
                  </a:lnTo>
                  <a:cubicBezTo>
                    <a:pt x="87616" y="-1125"/>
                    <a:pt x="102814" y="-616"/>
                    <a:pt x="112434" y="-616"/>
                  </a:cubicBezTo>
                  <a:cubicBezTo>
                    <a:pt x="122308" y="-616"/>
                    <a:pt x="137251" y="-1125"/>
                    <a:pt x="144346" y="-1377"/>
                  </a:cubicBezTo>
                  <a:lnTo>
                    <a:pt x="144346" y="10515"/>
                  </a:lnTo>
                  <a:lnTo>
                    <a:pt x="126868" y="10515"/>
                  </a:lnTo>
                  <a:lnTo>
                    <a:pt x="126868" y="76067"/>
                  </a:lnTo>
                  <a:cubicBezTo>
                    <a:pt x="126868" y="102643"/>
                    <a:pt x="113197" y="112512"/>
                    <a:pt x="87870" y="112512"/>
                  </a:cubicBezTo>
                  <a:cubicBezTo>
                    <a:pt x="63561" y="112512"/>
                    <a:pt x="50652" y="97831"/>
                    <a:pt x="44821" y="87707"/>
                  </a:cubicBezTo>
                  <a:lnTo>
                    <a:pt x="44821" y="174267"/>
                  </a:lnTo>
                  <a:lnTo>
                    <a:pt x="0" y="172243"/>
                  </a:lnTo>
                  <a:lnTo>
                    <a:pt x="0" y="160349"/>
                  </a:lnTo>
                  <a:cubicBezTo>
                    <a:pt x="15706" y="160349"/>
                    <a:pt x="17477" y="160349"/>
                    <a:pt x="17477" y="150480"/>
                  </a:cubicBezTo>
                  <a:lnTo>
                    <a:pt x="17477" y="10515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3086" name="任意多边形: 形状 3085">
              <a:extLst>
                <a:ext uri="{FF2B5EF4-FFF2-40B4-BE49-F238E27FC236}">
                  <a16:creationId xmlns:a16="http://schemas.microsoft.com/office/drawing/2014/main" id="{4A499686-8155-A95E-C4D8-AB56F98C7E94}"/>
                </a:ext>
              </a:extLst>
            </p:cNvPr>
            <p:cNvSpPr/>
            <p:nvPr>
              <p:custDataLst>
                <p:tags r:id="rId73"/>
              </p:custDataLst>
            </p:nvPr>
          </p:nvSpPr>
          <p:spPr>
            <a:xfrm flipV="1">
              <a:off x="6302934" y="-11458292"/>
              <a:ext cx="278338" cy="124758"/>
            </a:xfrm>
            <a:custGeom>
              <a:avLst/>
              <a:gdLst>
                <a:gd name="connsiteX0" fmla="*/ 90428 w 278338"/>
                <a:gd name="connsiteY0" fmla="*/ 118055 h 124758"/>
                <a:gd name="connsiteX1" fmla="*/ 91136 w 278338"/>
                <a:gd name="connsiteY1" fmla="*/ 120898 h 124758"/>
                <a:gd name="connsiteX2" fmla="*/ 88299 w 278338"/>
                <a:gd name="connsiteY2" fmla="*/ 123374 h 124758"/>
                <a:gd name="connsiteX3" fmla="*/ 65603 w 278338"/>
                <a:gd name="connsiteY3" fmla="*/ 121605 h 124758"/>
                <a:gd name="connsiteX4" fmla="*/ 61702 w 278338"/>
                <a:gd name="connsiteY4" fmla="*/ 117531 h 124758"/>
                <a:gd name="connsiteX5" fmla="*/ 66310 w 278338"/>
                <a:gd name="connsiteY5" fmla="*/ 115045 h 124758"/>
                <a:gd name="connsiteX6" fmla="*/ 74826 w 278338"/>
                <a:gd name="connsiteY6" fmla="*/ 112386 h 124758"/>
                <a:gd name="connsiteX7" fmla="*/ 74111 w 278338"/>
                <a:gd name="connsiteY7" fmla="*/ 108487 h 124758"/>
                <a:gd name="connsiteX8" fmla="*/ 64006 w 278338"/>
                <a:gd name="connsiteY8" fmla="*/ 68082 h 124758"/>
                <a:gd name="connsiteX9" fmla="*/ 45743 w 278338"/>
                <a:gd name="connsiteY9" fmla="*/ 78539 h 124758"/>
                <a:gd name="connsiteX10" fmla="*/ 0 w 278338"/>
                <a:gd name="connsiteY10" fmla="*/ 28032 h 124758"/>
                <a:gd name="connsiteX11" fmla="*/ 26772 w 278338"/>
                <a:gd name="connsiteY11" fmla="*/ -1384 h 124758"/>
                <a:gd name="connsiteX12" fmla="*/ 51947 w 278338"/>
                <a:gd name="connsiteY12" fmla="*/ 11017 h 124758"/>
                <a:gd name="connsiteX13" fmla="*/ 70210 w 278338"/>
                <a:gd name="connsiteY13" fmla="*/ -1384 h 124758"/>
                <a:gd name="connsiteX14" fmla="*/ 84224 w 278338"/>
                <a:gd name="connsiteY14" fmla="*/ 8009 h 124758"/>
                <a:gd name="connsiteX15" fmla="*/ 90428 w 278338"/>
                <a:gd name="connsiteY15" fmla="*/ 25731 h 124758"/>
                <a:gd name="connsiteX16" fmla="*/ 87593 w 278338"/>
                <a:gd name="connsiteY16" fmla="*/ 28032 h 124758"/>
                <a:gd name="connsiteX17" fmla="*/ 83692 w 278338"/>
                <a:gd name="connsiteY17" fmla="*/ 22538 h 124758"/>
                <a:gd name="connsiteX18" fmla="*/ 70743 w 278338"/>
                <a:gd name="connsiteY18" fmla="*/ 3579 h 124758"/>
                <a:gd name="connsiteX19" fmla="*/ 64896 w 278338"/>
                <a:gd name="connsiteY19" fmla="*/ 12257 h 124758"/>
                <a:gd name="connsiteX20" fmla="*/ 65778 w 278338"/>
                <a:gd name="connsiteY20" fmla="*/ 19530 h 124758"/>
                <a:gd name="connsiteX21" fmla="*/ 90428 w 278338"/>
                <a:gd name="connsiteY21" fmla="*/ 118055 h 124758"/>
                <a:gd name="connsiteX22" fmla="*/ 52662 w 278338"/>
                <a:gd name="connsiteY22" fmla="*/ 22538 h 124758"/>
                <a:gd name="connsiteX23" fmla="*/ 43613 w 278338"/>
                <a:gd name="connsiteY23" fmla="*/ 10669 h 124758"/>
                <a:gd name="connsiteX24" fmla="*/ 27304 w 278338"/>
                <a:gd name="connsiteY24" fmla="*/ 3579 h 124758"/>
                <a:gd name="connsiteX25" fmla="*/ 14355 w 278338"/>
                <a:gd name="connsiteY25" fmla="*/ 20769 h 124758"/>
                <a:gd name="connsiteX26" fmla="*/ 23578 w 278338"/>
                <a:gd name="connsiteY26" fmla="*/ 56743 h 124758"/>
                <a:gd name="connsiteX27" fmla="*/ 45743 w 278338"/>
                <a:gd name="connsiteY27" fmla="*/ 73576 h 124758"/>
                <a:gd name="connsiteX28" fmla="*/ 61528 w 278338"/>
                <a:gd name="connsiteY28" fmla="*/ 58157 h 124758"/>
                <a:gd name="connsiteX29" fmla="*/ 60995 w 278338"/>
                <a:gd name="connsiteY29" fmla="*/ 55679 h 124758"/>
                <a:gd name="connsiteX30" fmla="*/ 52662 w 278338"/>
                <a:gd name="connsiteY30" fmla="*/ 22538 h 124758"/>
                <a:gd name="connsiteX31" fmla="*/ 134207 w 278338"/>
                <a:gd name="connsiteY31" fmla="*/ 40792 h 124758"/>
                <a:gd name="connsiteX32" fmla="*/ 162750 w 278338"/>
                <a:gd name="connsiteY32" fmla="*/ 44515 h 124758"/>
                <a:gd name="connsiteX33" fmla="*/ 178353 w 278338"/>
                <a:gd name="connsiteY33" fmla="*/ 62944 h 124758"/>
                <a:gd name="connsiteX34" fmla="*/ 156371 w 278338"/>
                <a:gd name="connsiteY34" fmla="*/ 78539 h 124758"/>
                <a:gd name="connsiteX35" fmla="*/ 106363 w 278338"/>
                <a:gd name="connsiteY35" fmla="*/ 31931 h 124758"/>
                <a:gd name="connsiteX36" fmla="*/ 138282 w 278338"/>
                <a:gd name="connsiteY36" fmla="*/ -1384 h 124758"/>
                <a:gd name="connsiteX37" fmla="*/ 182253 w 278338"/>
                <a:gd name="connsiteY37" fmla="*/ 18639 h 124758"/>
                <a:gd name="connsiteX38" fmla="*/ 179242 w 278338"/>
                <a:gd name="connsiteY38" fmla="*/ 21649 h 124758"/>
                <a:gd name="connsiteX39" fmla="*/ 176406 w 278338"/>
                <a:gd name="connsiteY39" fmla="*/ 19878 h 124758"/>
                <a:gd name="connsiteX40" fmla="*/ 138640 w 278338"/>
                <a:gd name="connsiteY40" fmla="*/ 3579 h 124758"/>
                <a:gd name="connsiteX41" fmla="*/ 120908 w 278338"/>
                <a:gd name="connsiteY41" fmla="*/ 25016 h 124758"/>
                <a:gd name="connsiteX42" fmla="*/ 123037 w 278338"/>
                <a:gd name="connsiteY42" fmla="*/ 40792 h 124758"/>
                <a:gd name="connsiteX43" fmla="*/ 134207 w 278338"/>
                <a:gd name="connsiteY43" fmla="*/ 40792 h 124758"/>
                <a:gd name="connsiteX44" fmla="*/ 124451 w 278338"/>
                <a:gd name="connsiteY44" fmla="*/ 45754 h 124758"/>
                <a:gd name="connsiteX45" fmla="*/ 156371 w 278338"/>
                <a:gd name="connsiteY45" fmla="*/ 73576 h 124758"/>
                <a:gd name="connsiteX46" fmla="*/ 170734 w 278338"/>
                <a:gd name="connsiteY46" fmla="*/ 62944 h 124758"/>
                <a:gd name="connsiteX47" fmla="*/ 133142 w 278338"/>
                <a:gd name="connsiteY47" fmla="*/ 45754 h 124758"/>
                <a:gd name="connsiteX48" fmla="*/ 124451 w 278338"/>
                <a:gd name="connsiteY48" fmla="*/ 45754 h 124758"/>
                <a:gd name="connsiteX49" fmla="*/ 268233 w 278338"/>
                <a:gd name="connsiteY49" fmla="*/ 68264 h 124758"/>
                <a:gd name="connsiteX50" fmla="*/ 259194 w 278338"/>
                <a:gd name="connsiteY50" fmla="*/ 58339 h 124758"/>
                <a:gd name="connsiteX51" fmla="*/ 266106 w 278338"/>
                <a:gd name="connsiteY51" fmla="*/ 51781 h 124758"/>
                <a:gd name="connsiteX52" fmla="*/ 276218 w 278338"/>
                <a:gd name="connsiteY52" fmla="*/ 63120 h 124758"/>
                <a:gd name="connsiteX53" fmla="*/ 252808 w 278338"/>
                <a:gd name="connsiteY53" fmla="*/ 78539 h 124758"/>
                <a:gd name="connsiteX54" fmla="*/ 201567 w 278338"/>
                <a:gd name="connsiteY54" fmla="*/ 29447 h 124758"/>
                <a:gd name="connsiteX55" fmla="*/ 234369 w 278338"/>
                <a:gd name="connsiteY55" fmla="*/ -1384 h 124758"/>
                <a:gd name="connsiteX56" fmla="*/ 278339 w 278338"/>
                <a:gd name="connsiteY56" fmla="*/ 18639 h 124758"/>
                <a:gd name="connsiteX57" fmla="*/ 275328 w 278338"/>
                <a:gd name="connsiteY57" fmla="*/ 21649 h 124758"/>
                <a:gd name="connsiteX58" fmla="*/ 272491 w 278338"/>
                <a:gd name="connsiteY58" fmla="*/ 19878 h 124758"/>
                <a:gd name="connsiteX59" fmla="*/ 234726 w 278338"/>
                <a:gd name="connsiteY59" fmla="*/ 3579 h 124758"/>
                <a:gd name="connsiteX60" fmla="*/ 216280 w 278338"/>
                <a:gd name="connsiteY60" fmla="*/ 23245 h 124758"/>
                <a:gd name="connsiteX61" fmla="*/ 227989 w 278338"/>
                <a:gd name="connsiteY61" fmla="*/ 59936 h 124758"/>
                <a:gd name="connsiteX62" fmla="*/ 252808 w 278338"/>
                <a:gd name="connsiteY62" fmla="*/ 73576 h 124758"/>
                <a:gd name="connsiteX63" fmla="*/ 268233 w 278338"/>
                <a:gd name="connsiteY63" fmla="*/ 68264 h 124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278338" h="124758">
                  <a:moveTo>
                    <a:pt x="90428" y="118055"/>
                  </a:moveTo>
                  <a:cubicBezTo>
                    <a:pt x="90603" y="118412"/>
                    <a:pt x="91136" y="120715"/>
                    <a:pt x="91136" y="120898"/>
                  </a:cubicBezTo>
                  <a:cubicBezTo>
                    <a:pt x="91136" y="121778"/>
                    <a:pt x="90428" y="123374"/>
                    <a:pt x="88299" y="123374"/>
                  </a:cubicBezTo>
                  <a:cubicBezTo>
                    <a:pt x="84748" y="123374"/>
                    <a:pt x="70036" y="121961"/>
                    <a:pt x="65603" y="121605"/>
                  </a:cubicBezTo>
                  <a:cubicBezTo>
                    <a:pt x="64181" y="121430"/>
                    <a:pt x="61702" y="121247"/>
                    <a:pt x="61702" y="117531"/>
                  </a:cubicBezTo>
                  <a:cubicBezTo>
                    <a:pt x="61702" y="115045"/>
                    <a:pt x="64181" y="115045"/>
                    <a:pt x="66310" y="115045"/>
                  </a:cubicBezTo>
                  <a:cubicBezTo>
                    <a:pt x="74826" y="115045"/>
                    <a:pt x="74826" y="113808"/>
                    <a:pt x="74826" y="112386"/>
                  </a:cubicBezTo>
                  <a:cubicBezTo>
                    <a:pt x="74826" y="111147"/>
                    <a:pt x="74469" y="110083"/>
                    <a:pt x="74111" y="108487"/>
                  </a:cubicBezTo>
                  <a:lnTo>
                    <a:pt x="64006" y="68082"/>
                  </a:lnTo>
                  <a:cubicBezTo>
                    <a:pt x="60281" y="73933"/>
                    <a:pt x="54251" y="78539"/>
                    <a:pt x="45743" y="78539"/>
                  </a:cubicBezTo>
                  <a:cubicBezTo>
                    <a:pt x="23046" y="78539"/>
                    <a:pt x="0" y="53552"/>
                    <a:pt x="0" y="28032"/>
                  </a:cubicBezTo>
                  <a:cubicBezTo>
                    <a:pt x="0" y="10844"/>
                    <a:pt x="11519" y="-1384"/>
                    <a:pt x="26772" y="-1384"/>
                  </a:cubicBezTo>
                  <a:cubicBezTo>
                    <a:pt x="36345" y="-1384"/>
                    <a:pt x="44853" y="4110"/>
                    <a:pt x="51947" y="11017"/>
                  </a:cubicBezTo>
                  <a:cubicBezTo>
                    <a:pt x="55315" y="387"/>
                    <a:pt x="65603" y="-1384"/>
                    <a:pt x="70210" y="-1384"/>
                  </a:cubicBezTo>
                  <a:cubicBezTo>
                    <a:pt x="76598" y="-1384"/>
                    <a:pt x="81030" y="2515"/>
                    <a:pt x="84224" y="8009"/>
                  </a:cubicBezTo>
                  <a:cubicBezTo>
                    <a:pt x="88125" y="14916"/>
                    <a:pt x="90428" y="25016"/>
                    <a:pt x="90428" y="25731"/>
                  </a:cubicBezTo>
                  <a:cubicBezTo>
                    <a:pt x="90428" y="28032"/>
                    <a:pt x="88125" y="28032"/>
                    <a:pt x="87593" y="28032"/>
                  </a:cubicBezTo>
                  <a:cubicBezTo>
                    <a:pt x="85106" y="28032"/>
                    <a:pt x="84931" y="27327"/>
                    <a:pt x="83692" y="22538"/>
                  </a:cubicBezTo>
                  <a:cubicBezTo>
                    <a:pt x="81563" y="14035"/>
                    <a:pt x="78195" y="3579"/>
                    <a:pt x="70743" y="3579"/>
                  </a:cubicBezTo>
                  <a:cubicBezTo>
                    <a:pt x="66135" y="3579"/>
                    <a:pt x="64896" y="7477"/>
                    <a:pt x="64896" y="12257"/>
                  </a:cubicBezTo>
                  <a:cubicBezTo>
                    <a:pt x="64896" y="15631"/>
                    <a:pt x="65246" y="17219"/>
                    <a:pt x="65778" y="19530"/>
                  </a:cubicBezTo>
                  <a:lnTo>
                    <a:pt x="90428" y="118055"/>
                  </a:lnTo>
                  <a:close/>
                  <a:moveTo>
                    <a:pt x="52662" y="22538"/>
                  </a:moveTo>
                  <a:cubicBezTo>
                    <a:pt x="51415" y="17576"/>
                    <a:pt x="47514" y="14035"/>
                    <a:pt x="43613" y="10669"/>
                  </a:cubicBezTo>
                  <a:cubicBezTo>
                    <a:pt x="42017" y="9247"/>
                    <a:pt x="34931" y="3579"/>
                    <a:pt x="27304" y="3579"/>
                  </a:cubicBezTo>
                  <a:cubicBezTo>
                    <a:pt x="20742" y="3579"/>
                    <a:pt x="14355" y="8183"/>
                    <a:pt x="14355" y="20769"/>
                  </a:cubicBezTo>
                  <a:cubicBezTo>
                    <a:pt x="14355" y="30160"/>
                    <a:pt x="19503" y="49653"/>
                    <a:pt x="23578" y="56743"/>
                  </a:cubicBezTo>
                  <a:cubicBezTo>
                    <a:pt x="31737" y="70917"/>
                    <a:pt x="40777" y="73576"/>
                    <a:pt x="45743" y="73576"/>
                  </a:cubicBezTo>
                  <a:cubicBezTo>
                    <a:pt x="58151" y="73576"/>
                    <a:pt x="61528" y="60110"/>
                    <a:pt x="61528" y="58157"/>
                  </a:cubicBezTo>
                  <a:cubicBezTo>
                    <a:pt x="61528" y="57450"/>
                    <a:pt x="61170" y="56211"/>
                    <a:pt x="60995" y="55679"/>
                  </a:cubicBezTo>
                  <a:lnTo>
                    <a:pt x="52662" y="22538"/>
                  </a:lnTo>
                  <a:close/>
                  <a:moveTo>
                    <a:pt x="134207" y="40792"/>
                  </a:moveTo>
                  <a:cubicBezTo>
                    <a:pt x="139172" y="40792"/>
                    <a:pt x="153177" y="41150"/>
                    <a:pt x="162750" y="44515"/>
                  </a:cubicBezTo>
                  <a:cubicBezTo>
                    <a:pt x="175874" y="49121"/>
                    <a:pt x="178353" y="57625"/>
                    <a:pt x="178353" y="62944"/>
                  </a:cubicBezTo>
                  <a:cubicBezTo>
                    <a:pt x="178353" y="72694"/>
                    <a:pt x="168605" y="78539"/>
                    <a:pt x="156371" y="78539"/>
                  </a:cubicBezTo>
                  <a:cubicBezTo>
                    <a:pt x="135088" y="78539"/>
                    <a:pt x="106363" y="62237"/>
                    <a:pt x="106363" y="31931"/>
                  </a:cubicBezTo>
                  <a:cubicBezTo>
                    <a:pt x="106363" y="14035"/>
                    <a:pt x="117540" y="-1384"/>
                    <a:pt x="138282" y="-1384"/>
                  </a:cubicBezTo>
                  <a:cubicBezTo>
                    <a:pt x="168248" y="-1384"/>
                    <a:pt x="182253" y="16155"/>
                    <a:pt x="182253" y="18639"/>
                  </a:cubicBezTo>
                  <a:cubicBezTo>
                    <a:pt x="182253" y="19703"/>
                    <a:pt x="180664" y="21649"/>
                    <a:pt x="179242" y="21649"/>
                  </a:cubicBezTo>
                  <a:cubicBezTo>
                    <a:pt x="178178" y="21649"/>
                    <a:pt x="177820" y="21301"/>
                    <a:pt x="176406" y="19878"/>
                  </a:cubicBezTo>
                  <a:cubicBezTo>
                    <a:pt x="162575" y="3579"/>
                    <a:pt x="141825" y="3579"/>
                    <a:pt x="138640" y="3579"/>
                  </a:cubicBezTo>
                  <a:cubicBezTo>
                    <a:pt x="127995" y="3579"/>
                    <a:pt x="120908" y="10669"/>
                    <a:pt x="120908" y="25016"/>
                  </a:cubicBezTo>
                  <a:cubicBezTo>
                    <a:pt x="120908" y="27500"/>
                    <a:pt x="120908" y="31042"/>
                    <a:pt x="123037" y="40792"/>
                  </a:cubicBezTo>
                  <a:lnTo>
                    <a:pt x="134207" y="40792"/>
                  </a:lnTo>
                  <a:close/>
                  <a:moveTo>
                    <a:pt x="124451" y="45754"/>
                  </a:moveTo>
                  <a:cubicBezTo>
                    <a:pt x="131720" y="71447"/>
                    <a:pt x="151406" y="73576"/>
                    <a:pt x="156371" y="73576"/>
                  </a:cubicBezTo>
                  <a:cubicBezTo>
                    <a:pt x="164172" y="73576"/>
                    <a:pt x="170734" y="69678"/>
                    <a:pt x="170734" y="62944"/>
                  </a:cubicBezTo>
                  <a:cubicBezTo>
                    <a:pt x="170734" y="45754"/>
                    <a:pt x="140769" y="45754"/>
                    <a:pt x="133142" y="45754"/>
                  </a:cubicBezTo>
                  <a:lnTo>
                    <a:pt x="124451" y="45754"/>
                  </a:lnTo>
                  <a:close/>
                  <a:moveTo>
                    <a:pt x="268233" y="68264"/>
                  </a:moveTo>
                  <a:cubicBezTo>
                    <a:pt x="261855" y="67200"/>
                    <a:pt x="259194" y="62237"/>
                    <a:pt x="259194" y="58339"/>
                  </a:cubicBezTo>
                  <a:cubicBezTo>
                    <a:pt x="259194" y="53552"/>
                    <a:pt x="262920" y="51781"/>
                    <a:pt x="266106" y="51781"/>
                  </a:cubicBezTo>
                  <a:cubicBezTo>
                    <a:pt x="270005" y="51781"/>
                    <a:pt x="276218" y="54615"/>
                    <a:pt x="276218" y="63120"/>
                  </a:cubicBezTo>
                  <a:cubicBezTo>
                    <a:pt x="276218" y="75172"/>
                    <a:pt x="262387" y="78539"/>
                    <a:pt x="252808" y="78539"/>
                  </a:cubicBezTo>
                  <a:cubicBezTo>
                    <a:pt x="226210" y="78539"/>
                    <a:pt x="201567" y="54083"/>
                    <a:pt x="201567" y="29447"/>
                  </a:cubicBezTo>
                  <a:cubicBezTo>
                    <a:pt x="201567" y="14209"/>
                    <a:pt x="212205" y="-1384"/>
                    <a:pt x="234369" y="-1384"/>
                  </a:cubicBezTo>
                  <a:cubicBezTo>
                    <a:pt x="264334" y="-1384"/>
                    <a:pt x="278339" y="16155"/>
                    <a:pt x="278339" y="18639"/>
                  </a:cubicBezTo>
                  <a:cubicBezTo>
                    <a:pt x="278339" y="19703"/>
                    <a:pt x="276750" y="21649"/>
                    <a:pt x="275328" y="21649"/>
                  </a:cubicBezTo>
                  <a:cubicBezTo>
                    <a:pt x="274263" y="21649"/>
                    <a:pt x="273908" y="21301"/>
                    <a:pt x="272491" y="19878"/>
                  </a:cubicBezTo>
                  <a:cubicBezTo>
                    <a:pt x="258662" y="3579"/>
                    <a:pt x="237912" y="3579"/>
                    <a:pt x="234726" y="3579"/>
                  </a:cubicBezTo>
                  <a:cubicBezTo>
                    <a:pt x="221960" y="3579"/>
                    <a:pt x="216280" y="12257"/>
                    <a:pt x="216280" y="23245"/>
                  </a:cubicBezTo>
                  <a:cubicBezTo>
                    <a:pt x="216280" y="28391"/>
                    <a:pt x="218766" y="47701"/>
                    <a:pt x="227989" y="59936"/>
                  </a:cubicBezTo>
                  <a:cubicBezTo>
                    <a:pt x="234726" y="68614"/>
                    <a:pt x="243941" y="73576"/>
                    <a:pt x="252808" y="73576"/>
                  </a:cubicBezTo>
                  <a:cubicBezTo>
                    <a:pt x="255294" y="73576"/>
                    <a:pt x="263802" y="73226"/>
                    <a:pt x="268233" y="68264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3087" name="任意多边形: 形状 3086">
              <a:extLst>
                <a:ext uri="{FF2B5EF4-FFF2-40B4-BE49-F238E27FC236}">
                  <a16:creationId xmlns:a16="http://schemas.microsoft.com/office/drawing/2014/main" id="{413E91B5-D298-3A63-0F3F-8E493EFFDAF8}"/>
                </a:ext>
              </a:extLst>
            </p:cNvPr>
            <p:cNvSpPr/>
            <p:nvPr>
              <p:custDataLst>
                <p:tags r:id="rId74"/>
              </p:custDataLst>
            </p:nvPr>
          </p:nvSpPr>
          <p:spPr>
            <a:xfrm flipV="1">
              <a:off x="6594234" y="-11325380"/>
              <a:ext cx="73761" cy="13649"/>
            </a:xfrm>
            <a:custGeom>
              <a:avLst/>
              <a:gdLst>
                <a:gd name="connsiteX0" fmla="*/ 73762 w 73761"/>
                <a:gd name="connsiteY0" fmla="*/ 5363 h 13649"/>
                <a:gd name="connsiteX1" fmla="*/ 64896 w 73761"/>
                <a:gd name="connsiteY1" fmla="*/ 12272 h 13649"/>
                <a:gd name="connsiteX2" fmla="*/ 8865 w 73761"/>
                <a:gd name="connsiteY2" fmla="*/ 12272 h 13649"/>
                <a:gd name="connsiteX3" fmla="*/ 0 w 73761"/>
                <a:gd name="connsiteY3" fmla="*/ 5539 h 13649"/>
                <a:gd name="connsiteX4" fmla="*/ 8865 w 73761"/>
                <a:gd name="connsiteY4" fmla="*/ -1378 h 13649"/>
                <a:gd name="connsiteX5" fmla="*/ 64896 w 73761"/>
                <a:gd name="connsiteY5" fmla="*/ -1378 h 13649"/>
                <a:gd name="connsiteX6" fmla="*/ 73762 w 73761"/>
                <a:gd name="connsiteY6" fmla="*/ 5363 h 13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761" h="13649">
                  <a:moveTo>
                    <a:pt x="73762" y="5363"/>
                  </a:moveTo>
                  <a:cubicBezTo>
                    <a:pt x="73762" y="12272"/>
                    <a:pt x="67025" y="12272"/>
                    <a:pt x="64896" y="12272"/>
                  </a:cubicBezTo>
                  <a:lnTo>
                    <a:pt x="8865" y="12272"/>
                  </a:lnTo>
                  <a:cubicBezTo>
                    <a:pt x="6919" y="12272"/>
                    <a:pt x="0" y="12272"/>
                    <a:pt x="0" y="5539"/>
                  </a:cubicBezTo>
                  <a:cubicBezTo>
                    <a:pt x="0" y="-1378"/>
                    <a:pt x="6737" y="-1378"/>
                    <a:pt x="8865" y="-1378"/>
                  </a:cubicBezTo>
                  <a:lnTo>
                    <a:pt x="64896" y="-1378"/>
                  </a:lnTo>
                  <a:cubicBezTo>
                    <a:pt x="66850" y="-1378"/>
                    <a:pt x="73762" y="-1378"/>
                    <a:pt x="73762" y="5363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3088" name="任意多边形: 形状 3087">
              <a:extLst>
                <a:ext uri="{FF2B5EF4-FFF2-40B4-BE49-F238E27FC236}">
                  <a16:creationId xmlns:a16="http://schemas.microsoft.com/office/drawing/2014/main" id="{09F0E35B-A8A7-6918-FAA6-9788C39A9994}"/>
                </a:ext>
              </a:extLst>
            </p:cNvPr>
            <p:cNvSpPr/>
            <p:nvPr>
              <p:custDataLst>
                <p:tags r:id="rId75"/>
              </p:custDataLst>
            </p:nvPr>
          </p:nvSpPr>
          <p:spPr>
            <a:xfrm flipV="1">
              <a:off x="6689259" y="-11413456"/>
              <a:ext cx="180666" cy="79922"/>
            </a:xfrm>
            <a:custGeom>
              <a:avLst/>
              <a:gdLst>
                <a:gd name="connsiteX0" fmla="*/ 66668 w 180666"/>
                <a:gd name="connsiteY0" fmla="*/ 68265 h 79922"/>
                <a:gd name="connsiteX1" fmla="*/ 57627 w 180666"/>
                <a:gd name="connsiteY1" fmla="*/ 58340 h 79922"/>
                <a:gd name="connsiteX2" fmla="*/ 64539 w 180666"/>
                <a:gd name="connsiteY2" fmla="*/ 51782 h 79922"/>
                <a:gd name="connsiteX3" fmla="*/ 74651 w 180666"/>
                <a:gd name="connsiteY3" fmla="*/ 63121 h 79922"/>
                <a:gd name="connsiteX4" fmla="*/ 51240 w 180666"/>
                <a:gd name="connsiteY4" fmla="*/ 78541 h 79922"/>
                <a:gd name="connsiteX5" fmla="*/ 0 w 180666"/>
                <a:gd name="connsiteY5" fmla="*/ 29448 h 79922"/>
                <a:gd name="connsiteX6" fmla="*/ 32801 w 180666"/>
                <a:gd name="connsiteY6" fmla="*/ -1382 h 79922"/>
                <a:gd name="connsiteX7" fmla="*/ 76772 w 180666"/>
                <a:gd name="connsiteY7" fmla="*/ 18641 h 79922"/>
                <a:gd name="connsiteX8" fmla="*/ 73762 w 180666"/>
                <a:gd name="connsiteY8" fmla="*/ 21651 h 79922"/>
                <a:gd name="connsiteX9" fmla="*/ 70926 w 180666"/>
                <a:gd name="connsiteY9" fmla="*/ 19880 h 79922"/>
                <a:gd name="connsiteX10" fmla="*/ 33159 w 180666"/>
                <a:gd name="connsiteY10" fmla="*/ 3580 h 79922"/>
                <a:gd name="connsiteX11" fmla="*/ 14713 w 180666"/>
                <a:gd name="connsiteY11" fmla="*/ 23247 h 79922"/>
                <a:gd name="connsiteX12" fmla="*/ 26422 w 180666"/>
                <a:gd name="connsiteY12" fmla="*/ 59938 h 79922"/>
                <a:gd name="connsiteX13" fmla="*/ 51240 w 180666"/>
                <a:gd name="connsiteY13" fmla="*/ 73578 h 79922"/>
                <a:gd name="connsiteX14" fmla="*/ 66668 w 180666"/>
                <a:gd name="connsiteY14" fmla="*/ 68265 h 79922"/>
                <a:gd name="connsiteX15" fmla="*/ 154244 w 180666"/>
                <a:gd name="connsiteY15" fmla="*/ 68084 h 79922"/>
                <a:gd name="connsiteX16" fmla="*/ 135980 w 180666"/>
                <a:gd name="connsiteY16" fmla="*/ 78541 h 79922"/>
                <a:gd name="connsiteX17" fmla="*/ 90238 w 180666"/>
                <a:gd name="connsiteY17" fmla="*/ 28034 h 79922"/>
                <a:gd name="connsiteX18" fmla="*/ 117010 w 180666"/>
                <a:gd name="connsiteY18" fmla="*/ -1382 h 79922"/>
                <a:gd name="connsiteX19" fmla="*/ 142185 w 180666"/>
                <a:gd name="connsiteY19" fmla="*/ 11019 h 79922"/>
                <a:gd name="connsiteX20" fmla="*/ 160448 w 180666"/>
                <a:gd name="connsiteY20" fmla="*/ -1382 h 79922"/>
                <a:gd name="connsiteX21" fmla="*/ 174462 w 180666"/>
                <a:gd name="connsiteY21" fmla="*/ 8011 h 79922"/>
                <a:gd name="connsiteX22" fmla="*/ 180666 w 180666"/>
                <a:gd name="connsiteY22" fmla="*/ 25733 h 79922"/>
                <a:gd name="connsiteX23" fmla="*/ 177830 w 180666"/>
                <a:gd name="connsiteY23" fmla="*/ 28034 h 79922"/>
                <a:gd name="connsiteX24" fmla="*/ 173929 w 180666"/>
                <a:gd name="connsiteY24" fmla="*/ 22540 h 79922"/>
                <a:gd name="connsiteX25" fmla="*/ 160981 w 180666"/>
                <a:gd name="connsiteY25" fmla="*/ 3580 h 79922"/>
                <a:gd name="connsiteX26" fmla="*/ 155134 w 180666"/>
                <a:gd name="connsiteY26" fmla="*/ 12258 h 79922"/>
                <a:gd name="connsiteX27" fmla="*/ 157787 w 180666"/>
                <a:gd name="connsiteY27" fmla="*/ 26265 h 79922"/>
                <a:gd name="connsiteX28" fmla="*/ 161688 w 180666"/>
                <a:gd name="connsiteY28" fmla="*/ 42216 h 79922"/>
                <a:gd name="connsiteX29" fmla="*/ 165239 w 180666"/>
                <a:gd name="connsiteY29" fmla="*/ 55681 h 79922"/>
                <a:gd name="connsiteX30" fmla="*/ 168432 w 180666"/>
                <a:gd name="connsiteY30" fmla="*/ 69504 h 79922"/>
                <a:gd name="connsiteX31" fmla="*/ 162403 w 180666"/>
                <a:gd name="connsiteY31" fmla="*/ 75174 h 79922"/>
                <a:gd name="connsiteX32" fmla="*/ 154244 w 180666"/>
                <a:gd name="connsiteY32" fmla="*/ 68084 h 79922"/>
                <a:gd name="connsiteX33" fmla="*/ 142900 w 180666"/>
                <a:gd name="connsiteY33" fmla="*/ 22540 h 79922"/>
                <a:gd name="connsiteX34" fmla="*/ 133851 w 180666"/>
                <a:gd name="connsiteY34" fmla="*/ 10670 h 79922"/>
                <a:gd name="connsiteX35" fmla="*/ 117542 w 180666"/>
                <a:gd name="connsiteY35" fmla="*/ 3580 h 79922"/>
                <a:gd name="connsiteX36" fmla="*/ 104593 w 180666"/>
                <a:gd name="connsiteY36" fmla="*/ 20770 h 79922"/>
                <a:gd name="connsiteX37" fmla="*/ 113816 w 180666"/>
                <a:gd name="connsiteY37" fmla="*/ 56745 h 79922"/>
                <a:gd name="connsiteX38" fmla="*/ 135980 w 180666"/>
                <a:gd name="connsiteY38" fmla="*/ 73578 h 79922"/>
                <a:gd name="connsiteX39" fmla="*/ 151765 w 180666"/>
                <a:gd name="connsiteY39" fmla="*/ 58159 h 79922"/>
                <a:gd name="connsiteX40" fmla="*/ 151233 w 180666"/>
                <a:gd name="connsiteY40" fmla="*/ 55681 h 79922"/>
                <a:gd name="connsiteX41" fmla="*/ 142900 w 180666"/>
                <a:gd name="connsiteY41" fmla="*/ 22540 h 79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80666" h="79922">
                  <a:moveTo>
                    <a:pt x="66668" y="68265"/>
                  </a:moveTo>
                  <a:cubicBezTo>
                    <a:pt x="60288" y="67201"/>
                    <a:pt x="57627" y="62239"/>
                    <a:pt x="57627" y="58340"/>
                  </a:cubicBezTo>
                  <a:cubicBezTo>
                    <a:pt x="57627" y="53553"/>
                    <a:pt x="61353" y="51782"/>
                    <a:pt x="64539" y="51782"/>
                  </a:cubicBezTo>
                  <a:cubicBezTo>
                    <a:pt x="68439" y="51782"/>
                    <a:pt x="74651" y="54617"/>
                    <a:pt x="74651" y="63121"/>
                  </a:cubicBezTo>
                  <a:cubicBezTo>
                    <a:pt x="74651" y="75174"/>
                    <a:pt x="60821" y="78541"/>
                    <a:pt x="51240" y="78541"/>
                  </a:cubicBezTo>
                  <a:cubicBezTo>
                    <a:pt x="24643" y="78541"/>
                    <a:pt x="0" y="54085"/>
                    <a:pt x="0" y="29448"/>
                  </a:cubicBezTo>
                  <a:cubicBezTo>
                    <a:pt x="0" y="14211"/>
                    <a:pt x="10637" y="-1382"/>
                    <a:pt x="32801" y="-1382"/>
                  </a:cubicBezTo>
                  <a:cubicBezTo>
                    <a:pt x="62767" y="-1382"/>
                    <a:pt x="76772" y="16157"/>
                    <a:pt x="76772" y="18641"/>
                  </a:cubicBezTo>
                  <a:cubicBezTo>
                    <a:pt x="76772" y="19705"/>
                    <a:pt x="75184" y="21651"/>
                    <a:pt x="73762" y="21651"/>
                  </a:cubicBezTo>
                  <a:cubicBezTo>
                    <a:pt x="72697" y="21651"/>
                    <a:pt x="72340" y="21302"/>
                    <a:pt x="70926" y="19880"/>
                  </a:cubicBezTo>
                  <a:cubicBezTo>
                    <a:pt x="57095" y="3580"/>
                    <a:pt x="36345" y="3580"/>
                    <a:pt x="33159" y="3580"/>
                  </a:cubicBezTo>
                  <a:cubicBezTo>
                    <a:pt x="20393" y="3580"/>
                    <a:pt x="14713" y="12258"/>
                    <a:pt x="14713" y="23247"/>
                  </a:cubicBezTo>
                  <a:cubicBezTo>
                    <a:pt x="14713" y="28392"/>
                    <a:pt x="17199" y="47702"/>
                    <a:pt x="26422" y="59938"/>
                  </a:cubicBezTo>
                  <a:cubicBezTo>
                    <a:pt x="33159" y="68616"/>
                    <a:pt x="42374" y="73578"/>
                    <a:pt x="51240" y="73578"/>
                  </a:cubicBezTo>
                  <a:cubicBezTo>
                    <a:pt x="53727" y="73578"/>
                    <a:pt x="62234" y="73228"/>
                    <a:pt x="66668" y="68265"/>
                  </a:cubicBezTo>
                  <a:close/>
                  <a:moveTo>
                    <a:pt x="154244" y="68084"/>
                  </a:moveTo>
                  <a:cubicBezTo>
                    <a:pt x="150518" y="73935"/>
                    <a:pt x="144489" y="78541"/>
                    <a:pt x="135980" y="78541"/>
                  </a:cubicBezTo>
                  <a:cubicBezTo>
                    <a:pt x="113284" y="78541"/>
                    <a:pt x="90238" y="53553"/>
                    <a:pt x="90238" y="28034"/>
                  </a:cubicBezTo>
                  <a:cubicBezTo>
                    <a:pt x="90238" y="10846"/>
                    <a:pt x="101757" y="-1382"/>
                    <a:pt x="117010" y="-1382"/>
                  </a:cubicBezTo>
                  <a:cubicBezTo>
                    <a:pt x="126582" y="-1382"/>
                    <a:pt x="135091" y="4112"/>
                    <a:pt x="142185" y="11019"/>
                  </a:cubicBezTo>
                  <a:cubicBezTo>
                    <a:pt x="145553" y="389"/>
                    <a:pt x="155841" y="-1382"/>
                    <a:pt x="160448" y="-1382"/>
                  </a:cubicBezTo>
                  <a:cubicBezTo>
                    <a:pt x="166836" y="-1382"/>
                    <a:pt x="171268" y="2516"/>
                    <a:pt x="174462" y="8011"/>
                  </a:cubicBezTo>
                  <a:cubicBezTo>
                    <a:pt x="178362" y="14918"/>
                    <a:pt x="180666" y="25018"/>
                    <a:pt x="180666" y="25733"/>
                  </a:cubicBezTo>
                  <a:cubicBezTo>
                    <a:pt x="180666" y="28034"/>
                    <a:pt x="178362" y="28034"/>
                    <a:pt x="177830" y="28034"/>
                  </a:cubicBezTo>
                  <a:cubicBezTo>
                    <a:pt x="175344" y="28034"/>
                    <a:pt x="175169" y="27329"/>
                    <a:pt x="173929" y="22540"/>
                  </a:cubicBezTo>
                  <a:cubicBezTo>
                    <a:pt x="171801" y="14037"/>
                    <a:pt x="168432" y="3580"/>
                    <a:pt x="160981" y="3580"/>
                  </a:cubicBezTo>
                  <a:cubicBezTo>
                    <a:pt x="156373" y="3580"/>
                    <a:pt x="155134" y="7479"/>
                    <a:pt x="155134" y="12258"/>
                  </a:cubicBezTo>
                  <a:cubicBezTo>
                    <a:pt x="155134" y="15276"/>
                    <a:pt x="156548" y="21651"/>
                    <a:pt x="157787" y="26265"/>
                  </a:cubicBezTo>
                  <a:cubicBezTo>
                    <a:pt x="159035" y="31044"/>
                    <a:pt x="160806" y="38309"/>
                    <a:pt x="161688" y="42216"/>
                  </a:cubicBezTo>
                  <a:lnTo>
                    <a:pt x="165239" y="55681"/>
                  </a:lnTo>
                  <a:cubicBezTo>
                    <a:pt x="166303" y="60287"/>
                    <a:pt x="168432" y="68616"/>
                    <a:pt x="168432" y="69504"/>
                  </a:cubicBezTo>
                  <a:cubicBezTo>
                    <a:pt x="168432" y="73403"/>
                    <a:pt x="165239" y="75174"/>
                    <a:pt x="162403" y="75174"/>
                  </a:cubicBezTo>
                  <a:cubicBezTo>
                    <a:pt x="159384" y="75174"/>
                    <a:pt x="155308" y="73046"/>
                    <a:pt x="154244" y="68084"/>
                  </a:cubicBezTo>
                  <a:close/>
                  <a:moveTo>
                    <a:pt x="142900" y="22540"/>
                  </a:moveTo>
                  <a:cubicBezTo>
                    <a:pt x="141653" y="17577"/>
                    <a:pt x="137752" y="14037"/>
                    <a:pt x="133851" y="10670"/>
                  </a:cubicBezTo>
                  <a:cubicBezTo>
                    <a:pt x="132255" y="9248"/>
                    <a:pt x="125168" y="3580"/>
                    <a:pt x="117542" y="3580"/>
                  </a:cubicBezTo>
                  <a:cubicBezTo>
                    <a:pt x="110980" y="3580"/>
                    <a:pt x="104593" y="8184"/>
                    <a:pt x="104593" y="20770"/>
                  </a:cubicBezTo>
                  <a:cubicBezTo>
                    <a:pt x="104593" y="30162"/>
                    <a:pt x="109741" y="49655"/>
                    <a:pt x="113816" y="56745"/>
                  </a:cubicBezTo>
                  <a:cubicBezTo>
                    <a:pt x="121975" y="70919"/>
                    <a:pt x="131015" y="73578"/>
                    <a:pt x="135980" y="73578"/>
                  </a:cubicBezTo>
                  <a:cubicBezTo>
                    <a:pt x="148389" y="73578"/>
                    <a:pt x="151765" y="60111"/>
                    <a:pt x="151765" y="58159"/>
                  </a:cubicBezTo>
                  <a:cubicBezTo>
                    <a:pt x="151765" y="57452"/>
                    <a:pt x="151408" y="56213"/>
                    <a:pt x="151233" y="55681"/>
                  </a:cubicBezTo>
                  <a:lnTo>
                    <a:pt x="142900" y="22540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3089" name="任意多边形: 形状 3088">
              <a:extLst>
                <a:ext uri="{FF2B5EF4-FFF2-40B4-BE49-F238E27FC236}">
                  <a16:creationId xmlns:a16="http://schemas.microsoft.com/office/drawing/2014/main" id="{56AE3C59-38BA-9D4B-586F-F4D5095B647C}"/>
                </a:ext>
              </a:extLst>
            </p:cNvPr>
            <p:cNvSpPr/>
            <p:nvPr>
              <p:custDataLst>
                <p:tags r:id="rId76"/>
              </p:custDataLst>
            </p:nvPr>
          </p:nvSpPr>
          <p:spPr>
            <a:xfrm flipV="1">
              <a:off x="6888740" y="-11325380"/>
              <a:ext cx="73761" cy="13649"/>
            </a:xfrm>
            <a:custGeom>
              <a:avLst/>
              <a:gdLst>
                <a:gd name="connsiteX0" fmla="*/ 73762 w 73761"/>
                <a:gd name="connsiteY0" fmla="*/ 5363 h 13649"/>
                <a:gd name="connsiteX1" fmla="*/ 64896 w 73761"/>
                <a:gd name="connsiteY1" fmla="*/ 12272 h 13649"/>
                <a:gd name="connsiteX2" fmla="*/ 8866 w 73761"/>
                <a:gd name="connsiteY2" fmla="*/ 12272 h 13649"/>
                <a:gd name="connsiteX3" fmla="*/ 0 w 73761"/>
                <a:gd name="connsiteY3" fmla="*/ 5539 h 13649"/>
                <a:gd name="connsiteX4" fmla="*/ 8866 w 73761"/>
                <a:gd name="connsiteY4" fmla="*/ -1378 h 13649"/>
                <a:gd name="connsiteX5" fmla="*/ 64896 w 73761"/>
                <a:gd name="connsiteY5" fmla="*/ -1378 h 13649"/>
                <a:gd name="connsiteX6" fmla="*/ 73762 w 73761"/>
                <a:gd name="connsiteY6" fmla="*/ 5363 h 13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761" h="13649">
                  <a:moveTo>
                    <a:pt x="73762" y="5363"/>
                  </a:moveTo>
                  <a:cubicBezTo>
                    <a:pt x="73762" y="12272"/>
                    <a:pt x="67025" y="12272"/>
                    <a:pt x="64896" y="12272"/>
                  </a:cubicBezTo>
                  <a:lnTo>
                    <a:pt x="8866" y="12272"/>
                  </a:lnTo>
                  <a:cubicBezTo>
                    <a:pt x="6920" y="12272"/>
                    <a:pt x="0" y="12272"/>
                    <a:pt x="0" y="5539"/>
                  </a:cubicBezTo>
                  <a:cubicBezTo>
                    <a:pt x="0" y="-1378"/>
                    <a:pt x="6737" y="-1378"/>
                    <a:pt x="8866" y="-1378"/>
                  </a:cubicBezTo>
                  <a:lnTo>
                    <a:pt x="64896" y="-1378"/>
                  </a:lnTo>
                  <a:cubicBezTo>
                    <a:pt x="66850" y="-1378"/>
                    <a:pt x="73762" y="-1378"/>
                    <a:pt x="73762" y="5363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3090" name="任意多边形: 形状 3089">
              <a:extLst>
                <a:ext uri="{FF2B5EF4-FFF2-40B4-BE49-F238E27FC236}">
                  <a16:creationId xmlns:a16="http://schemas.microsoft.com/office/drawing/2014/main" id="{615984FC-97F8-3FEB-74E1-32C9AD53D01B}"/>
                </a:ext>
              </a:extLst>
            </p:cNvPr>
            <p:cNvSpPr/>
            <p:nvPr>
              <p:custDataLst>
                <p:tags r:id="rId77"/>
              </p:custDataLst>
            </p:nvPr>
          </p:nvSpPr>
          <p:spPr>
            <a:xfrm flipV="1">
              <a:off x="6983765" y="-11458292"/>
              <a:ext cx="39720" cy="124758"/>
            </a:xfrm>
            <a:custGeom>
              <a:avLst/>
              <a:gdLst>
                <a:gd name="connsiteX0" fmla="*/ 39006 w 39720"/>
                <a:gd name="connsiteY0" fmla="*/ 118055 h 124758"/>
                <a:gd name="connsiteX1" fmla="*/ 39721 w 39720"/>
                <a:gd name="connsiteY1" fmla="*/ 120898 h 124758"/>
                <a:gd name="connsiteX2" fmla="*/ 36877 w 39720"/>
                <a:gd name="connsiteY2" fmla="*/ 123374 h 124758"/>
                <a:gd name="connsiteX3" fmla="*/ 14180 w 39720"/>
                <a:gd name="connsiteY3" fmla="*/ 121605 h 124758"/>
                <a:gd name="connsiteX4" fmla="*/ 10462 w 39720"/>
                <a:gd name="connsiteY4" fmla="*/ 117531 h 124758"/>
                <a:gd name="connsiteX5" fmla="*/ 14896 w 39720"/>
                <a:gd name="connsiteY5" fmla="*/ 115045 h 124758"/>
                <a:gd name="connsiteX6" fmla="*/ 23403 w 39720"/>
                <a:gd name="connsiteY6" fmla="*/ 112386 h 124758"/>
                <a:gd name="connsiteX7" fmla="*/ 22697 w 39720"/>
                <a:gd name="connsiteY7" fmla="*/ 108487 h 124758"/>
                <a:gd name="connsiteX8" fmla="*/ 707 w 39720"/>
                <a:gd name="connsiteY8" fmla="*/ 20942 h 124758"/>
                <a:gd name="connsiteX9" fmla="*/ 0 w 39720"/>
                <a:gd name="connsiteY9" fmla="*/ 15448 h 124758"/>
                <a:gd name="connsiteX10" fmla="*/ 18613 w 39720"/>
                <a:gd name="connsiteY10" fmla="*/ -1384 h 124758"/>
                <a:gd name="connsiteX11" fmla="*/ 32801 w 39720"/>
                <a:gd name="connsiteY11" fmla="*/ 8009 h 124758"/>
                <a:gd name="connsiteX12" fmla="*/ 39006 w 39720"/>
                <a:gd name="connsiteY12" fmla="*/ 25731 h 124758"/>
                <a:gd name="connsiteX13" fmla="*/ 36170 w 39720"/>
                <a:gd name="connsiteY13" fmla="*/ 28032 h 124758"/>
                <a:gd name="connsiteX14" fmla="*/ 32627 w 39720"/>
                <a:gd name="connsiteY14" fmla="*/ 23777 h 124758"/>
                <a:gd name="connsiteX15" fmla="*/ 19328 w 39720"/>
                <a:gd name="connsiteY15" fmla="*/ 3579 h 124758"/>
                <a:gd name="connsiteX16" fmla="*/ 13299 w 39720"/>
                <a:gd name="connsiteY16" fmla="*/ 12257 h 124758"/>
                <a:gd name="connsiteX17" fmla="*/ 14363 w 39720"/>
                <a:gd name="connsiteY17" fmla="*/ 19530 h 124758"/>
                <a:gd name="connsiteX18" fmla="*/ 39006 w 39720"/>
                <a:gd name="connsiteY18" fmla="*/ 118055 h 124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9720" h="124758">
                  <a:moveTo>
                    <a:pt x="39006" y="118055"/>
                  </a:moveTo>
                  <a:cubicBezTo>
                    <a:pt x="39189" y="118412"/>
                    <a:pt x="39721" y="120715"/>
                    <a:pt x="39721" y="120898"/>
                  </a:cubicBezTo>
                  <a:cubicBezTo>
                    <a:pt x="39721" y="121778"/>
                    <a:pt x="39006" y="123374"/>
                    <a:pt x="36877" y="123374"/>
                  </a:cubicBezTo>
                  <a:cubicBezTo>
                    <a:pt x="33334" y="123374"/>
                    <a:pt x="18613" y="121961"/>
                    <a:pt x="14180" y="121605"/>
                  </a:cubicBezTo>
                  <a:cubicBezTo>
                    <a:pt x="12941" y="121430"/>
                    <a:pt x="10462" y="121247"/>
                    <a:pt x="10462" y="117531"/>
                  </a:cubicBezTo>
                  <a:cubicBezTo>
                    <a:pt x="10462" y="115045"/>
                    <a:pt x="12941" y="115045"/>
                    <a:pt x="14896" y="115045"/>
                  </a:cubicBezTo>
                  <a:cubicBezTo>
                    <a:pt x="23403" y="115045"/>
                    <a:pt x="23403" y="113808"/>
                    <a:pt x="23403" y="112386"/>
                  </a:cubicBezTo>
                  <a:cubicBezTo>
                    <a:pt x="23403" y="111147"/>
                    <a:pt x="23046" y="110083"/>
                    <a:pt x="22697" y="108487"/>
                  </a:cubicBezTo>
                  <a:lnTo>
                    <a:pt x="707" y="20942"/>
                  </a:lnTo>
                  <a:cubicBezTo>
                    <a:pt x="175" y="19171"/>
                    <a:pt x="0" y="17219"/>
                    <a:pt x="0" y="15448"/>
                  </a:cubicBezTo>
                  <a:cubicBezTo>
                    <a:pt x="0" y="4110"/>
                    <a:pt x="10105" y="-1384"/>
                    <a:pt x="18613" y="-1384"/>
                  </a:cubicBezTo>
                  <a:cubicBezTo>
                    <a:pt x="22871" y="-1384"/>
                    <a:pt x="28194" y="29"/>
                    <a:pt x="32801" y="8009"/>
                  </a:cubicBezTo>
                  <a:cubicBezTo>
                    <a:pt x="36527" y="14567"/>
                    <a:pt x="39006" y="25016"/>
                    <a:pt x="39006" y="25731"/>
                  </a:cubicBezTo>
                  <a:cubicBezTo>
                    <a:pt x="39006" y="28032"/>
                    <a:pt x="36702" y="28032"/>
                    <a:pt x="36170" y="28032"/>
                  </a:cubicBezTo>
                  <a:cubicBezTo>
                    <a:pt x="33691" y="28032"/>
                    <a:pt x="33334" y="26969"/>
                    <a:pt x="32627" y="23777"/>
                  </a:cubicBezTo>
                  <a:cubicBezTo>
                    <a:pt x="30323" y="14916"/>
                    <a:pt x="26947" y="3579"/>
                    <a:pt x="19328" y="3579"/>
                  </a:cubicBezTo>
                  <a:cubicBezTo>
                    <a:pt x="14538" y="3579"/>
                    <a:pt x="13299" y="8009"/>
                    <a:pt x="13299" y="12257"/>
                  </a:cubicBezTo>
                  <a:cubicBezTo>
                    <a:pt x="13299" y="14209"/>
                    <a:pt x="13831" y="17576"/>
                    <a:pt x="14363" y="19530"/>
                  </a:cubicBezTo>
                  <a:lnTo>
                    <a:pt x="39006" y="118055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3091" name="任意多边形: 形状 3090">
              <a:extLst>
                <a:ext uri="{FF2B5EF4-FFF2-40B4-BE49-F238E27FC236}">
                  <a16:creationId xmlns:a16="http://schemas.microsoft.com/office/drawing/2014/main" id="{8613AA60-26D9-138F-BE60-C6B52D24913A}"/>
                </a:ext>
              </a:extLst>
            </p:cNvPr>
            <p:cNvSpPr/>
            <p:nvPr>
              <p:custDataLst>
                <p:tags r:id="rId78"/>
              </p:custDataLst>
            </p:nvPr>
          </p:nvSpPr>
          <p:spPr>
            <a:xfrm flipV="1">
              <a:off x="7045941" y="-11413456"/>
              <a:ext cx="108342" cy="79922"/>
            </a:xfrm>
            <a:custGeom>
              <a:avLst/>
              <a:gdLst>
                <a:gd name="connsiteX0" fmla="*/ 13298 w 108342"/>
                <a:gd name="connsiteY0" fmla="*/ 11551 h 79922"/>
                <a:gd name="connsiteX1" fmla="*/ 11527 w 108342"/>
                <a:gd name="connsiteY1" fmla="*/ 4286 h 79922"/>
                <a:gd name="connsiteX2" fmla="*/ 17556 w 108342"/>
                <a:gd name="connsiteY2" fmla="*/ -1382 h 79922"/>
                <a:gd name="connsiteX3" fmla="*/ 24468 w 108342"/>
                <a:gd name="connsiteY3" fmla="*/ 2516 h 79922"/>
                <a:gd name="connsiteX4" fmla="*/ 27661 w 108342"/>
                <a:gd name="connsiteY4" fmla="*/ 13505 h 79922"/>
                <a:gd name="connsiteX5" fmla="*/ 31562 w 108342"/>
                <a:gd name="connsiteY5" fmla="*/ 29448 h 79922"/>
                <a:gd name="connsiteX6" fmla="*/ 34573 w 108342"/>
                <a:gd name="connsiteY6" fmla="*/ 41326 h 79922"/>
                <a:gd name="connsiteX7" fmla="*/ 42025 w 108342"/>
                <a:gd name="connsiteY7" fmla="*/ 57277 h 79922"/>
                <a:gd name="connsiteX8" fmla="*/ 68622 w 108342"/>
                <a:gd name="connsiteY8" fmla="*/ 73578 h 79922"/>
                <a:gd name="connsiteX9" fmla="*/ 79084 w 108342"/>
                <a:gd name="connsiteY9" fmla="*/ 61175 h 79922"/>
                <a:gd name="connsiteX10" fmla="*/ 68622 w 108342"/>
                <a:gd name="connsiteY10" fmla="*/ 23430 h 79922"/>
                <a:gd name="connsiteX11" fmla="*/ 65961 w 108342"/>
                <a:gd name="connsiteY11" fmla="*/ 13854 h 79922"/>
                <a:gd name="connsiteX12" fmla="*/ 82802 w 108342"/>
                <a:gd name="connsiteY12" fmla="*/ -1382 h 79922"/>
                <a:gd name="connsiteX13" fmla="*/ 108342 w 108342"/>
                <a:gd name="connsiteY13" fmla="*/ 25733 h 79922"/>
                <a:gd name="connsiteX14" fmla="*/ 105498 w 108342"/>
                <a:gd name="connsiteY14" fmla="*/ 28034 h 79922"/>
                <a:gd name="connsiteX15" fmla="*/ 102130 w 108342"/>
                <a:gd name="connsiteY15" fmla="*/ 25018 h 79922"/>
                <a:gd name="connsiteX16" fmla="*/ 83334 w 108342"/>
                <a:gd name="connsiteY16" fmla="*/ 3580 h 79922"/>
                <a:gd name="connsiteX17" fmla="*/ 78901 w 108342"/>
                <a:gd name="connsiteY17" fmla="*/ 9780 h 79922"/>
                <a:gd name="connsiteX18" fmla="*/ 82985 w 108342"/>
                <a:gd name="connsiteY18" fmla="*/ 24136 h 79922"/>
                <a:gd name="connsiteX19" fmla="*/ 92383 w 108342"/>
                <a:gd name="connsiteY19" fmla="*/ 58340 h 79922"/>
                <a:gd name="connsiteX20" fmla="*/ 69329 w 108342"/>
                <a:gd name="connsiteY20" fmla="*/ 78541 h 79922"/>
                <a:gd name="connsiteX21" fmla="*/ 39364 w 108342"/>
                <a:gd name="connsiteY21" fmla="*/ 62414 h 79922"/>
                <a:gd name="connsiteX22" fmla="*/ 20393 w 108342"/>
                <a:gd name="connsiteY22" fmla="*/ 78541 h 79922"/>
                <a:gd name="connsiteX23" fmla="*/ 6387 w 108342"/>
                <a:gd name="connsiteY23" fmla="*/ 68972 h 79922"/>
                <a:gd name="connsiteX24" fmla="*/ 0 w 108342"/>
                <a:gd name="connsiteY24" fmla="*/ 51426 h 79922"/>
                <a:gd name="connsiteX25" fmla="*/ 3011 w 108342"/>
                <a:gd name="connsiteY25" fmla="*/ 49123 h 79922"/>
                <a:gd name="connsiteX26" fmla="*/ 6919 w 108342"/>
                <a:gd name="connsiteY26" fmla="*/ 54443 h 79922"/>
                <a:gd name="connsiteX27" fmla="*/ 19860 w 108342"/>
                <a:gd name="connsiteY27" fmla="*/ 73578 h 79922"/>
                <a:gd name="connsiteX28" fmla="*/ 25707 w 108342"/>
                <a:gd name="connsiteY28" fmla="*/ 64891 h 79922"/>
                <a:gd name="connsiteX29" fmla="*/ 22871 w 108342"/>
                <a:gd name="connsiteY29" fmla="*/ 50187 h 79922"/>
                <a:gd name="connsiteX30" fmla="*/ 18971 w 108342"/>
                <a:gd name="connsiteY30" fmla="*/ 34236 h 79922"/>
                <a:gd name="connsiteX31" fmla="*/ 13298 w 108342"/>
                <a:gd name="connsiteY31" fmla="*/ 11551 h 79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08342" h="79922">
                  <a:moveTo>
                    <a:pt x="13298" y="11551"/>
                  </a:moveTo>
                  <a:cubicBezTo>
                    <a:pt x="12592" y="9248"/>
                    <a:pt x="11527" y="4818"/>
                    <a:pt x="11527" y="4286"/>
                  </a:cubicBezTo>
                  <a:cubicBezTo>
                    <a:pt x="11527" y="389"/>
                    <a:pt x="14720" y="-1382"/>
                    <a:pt x="17556" y="-1382"/>
                  </a:cubicBezTo>
                  <a:cubicBezTo>
                    <a:pt x="20742" y="-1382"/>
                    <a:pt x="23586" y="921"/>
                    <a:pt x="24468" y="2516"/>
                  </a:cubicBezTo>
                  <a:cubicBezTo>
                    <a:pt x="25358" y="4112"/>
                    <a:pt x="26772" y="9780"/>
                    <a:pt x="27661" y="13505"/>
                  </a:cubicBezTo>
                  <a:cubicBezTo>
                    <a:pt x="28551" y="16872"/>
                    <a:pt x="30498" y="25018"/>
                    <a:pt x="31562" y="29448"/>
                  </a:cubicBezTo>
                  <a:cubicBezTo>
                    <a:pt x="32627" y="33355"/>
                    <a:pt x="33691" y="37253"/>
                    <a:pt x="34573" y="41326"/>
                  </a:cubicBezTo>
                  <a:cubicBezTo>
                    <a:pt x="36527" y="48591"/>
                    <a:pt x="36885" y="50011"/>
                    <a:pt x="42025" y="57277"/>
                  </a:cubicBezTo>
                  <a:cubicBezTo>
                    <a:pt x="46990" y="64367"/>
                    <a:pt x="55323" y="73578"/>
                    <a:pt x="68622" y="73578"/>
                  </a:cubicBezTo>
                  <a:cubicBezTo>
                    <a:pt x="78901" y="73578"/>
                    <a:pt x="79084" y="64542"/>
                    <a:pt x="79084" y="61175"/>
                  </a:cubicBezTo>
                  <a:cubicBezTo>
                    <a:pt x="79084" y="50545"/>
                    <a:pt x="71458" y="30869"/>
                    <a:pt x="68622" y="23430"/>
                  </a:cubicBezTo>
                  <a:cubicBezTo>
                    <a:pt x="66667" y="18468"/>
                    <a:pt x="65961" y="16872"/>
                    <a:pt x="65961" y="13854"/>
                  </a:cubicBezTo>
                  <a:cubicBezTo>
                    <a:pt x="65961" y="4461"/>
                    <a:pt x="73762" y="-1382"/>
                    <a:pt x="82802" y="-1382"/>
                  </a:cubicBezTo>
                  <a:cubicBezTo>
                    <a:pt x="100534" y="-1382"/>
                    <a:pt x="108342" y="23072"/>
                    <a:pt x="108342" y="25733"/>
                  </a:cubicBezTo>
                  <a:cubicBezTo>
                    <a:pt x="108342" y="28034"/>
                    <a:pt x="106031" y="28034"/>
                    <a:pt x="105498" y="28034"/>
                  </a:cubicBezTo>
                  <a:cubicBezTo>
                    <a:pt x="103020" y="28034"/>
                    <a:pt x="102845" y="26970"/>
                    <a:pt x="102130" y="25018"/>
                  </a:cubicBezTo>
                  <a:cubicBezTo>
                    <a:pt x="98055" y="10846"/>
                    <a:pt x="90428" y="3580"/>
                    <a:pt x="83334" y="3580"/>
                  </a:cubicBezTo>
                  <a:cubicBezTo>
                    <a:pt x="79616" y="3580"/>
                    <a:pt x="78901" y="6057"/>
                    <a:pt x="78901" y="9780"/>
                  </a:cubicBezTo>
                  <a:cubicBezTo>
                    <a:pt x="78901" y="13854"/>
                    <a:pt x="79791" y="16157"/>
                    <a:pt x="82985" y="24136"/>
                  </a:cubicBezTo>
                  <a:cubicBezTo>
                    <a:pt x="85113" y="29631"/>
                    <a:pt x="92383" y="48416"/>
                    <a:pt x="92383" y="58340"/>
                  </a:cubicBezTo>
                  <a:cubicBezTo>
                    <a:pt x="92383" y="75531"/>
                    <a:pt x="78726" y="78541"/>
                    <a:pt x="69329" y="78541"/>
                  </a:cubicBezTo>
                  <a:cubicBezTo>
                    <a:pt x="54616" y="78541"/>
                    <a:pt x="44686" y="69504"/>
                    <a:pt x="39364" y="62414"/>
                  </a:cubicBezTo>
                  <a:cubicBezTo>
                    <a:pt x="38124" y="74642"/>
                    <a:pt x="27661" y="78541"/>
                    <a:pt x="20393" y="78541"/>
                  </a:cubicBezTo>
                  <a:cubicBezTo>
                    <a:pt x="12767" y="78541"/>
                    <a:pt x="8691" y="73046"/>
                    <a:pt x="6387" y="68972"/>
                  </a:cubicBezTo>
                  <a:cubicBezTo>
                    <a:pt x="2486" y="62414"/>
                    <a:pt x="0" y="52314"/>
                    <a:pt x="0" y="51426"/>
                  </a:cubicBezTo>
                  <a:cubicBezTo>
                    <a:pt x="0" y="49123"/>
                    <a:pt x="2486" y="49123"/>
                    <a:pt x="3011" y="49123"/>
                  </a:cubicBezTo>
                  <a:cubicBezTo>
                    <a:pt x="5497" y="49123"/>
                    <a:pt x="5672" y="49655"/>
                    <a:pt x="6919" y="54443"/>
                  </a:cubicBezTo>
                  <a:cubicBezTo>
                    <a:pt x="9573" y="64891"/>
                    <a:pt x="12941" y="73578"/>
                    <a:pt x="19860" y="73578"/>
                  </a:cubicBezTo>
                  <a:cubicBezTo>
                    <a:pt x="24468" y="73578"/>
                    <a:pt x="25707" y="69680"/>
                    <a:pt x="25707" y="64891"/>
                  </a:cubicBezTo>
                  <a:cubicBezTo>
                    <a:pt x="25707" y="61526"/>
                    <a:pt x="24118" y="54975"/>
                    <a:pt x="22871" y="50187"/>
                  </a:cubicBezTo>
                  <a:cubicBezTo>
                    <a:pt x="21632" y="45399"/>
                    <a:pt x="19860" y="38134"/>
                    <a:pt x="18971" y="34236"/>
                  </a:cubicBezTo>
                  <a:lnTo>
                    <a:pt x="13298" y="11551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3092" name="任意多边形: 形状 3091">
              <a:extLst>
                <a:ext uri="{FF2B5EF4-FFF2-40B4-BE49-F238E27FC236}">
                  <a16:creationId xmlns:a16="http://schemas.microsoft.com/office/drawing/2014/main" id="{87C698D2-CB36-AC02-EE4E-FCD9820A8AE0}"/>
                </a:ext>
              </a:extLst>
            </p:cNvPr>
            <p:cNvSpPr/>
            <p:nvPr>
              <p:custDataLst>
                <p:tags r:id="rId79"/>
              </p:custDataLst>
            </p:nvPr>
          </p:nvSpPr>
          <p:spPr>
            <a:xfrm flipV="1">
              <a:off x="6300449" y="-11271490"/>
              <a:ext cx="53726" cy="119265"/>
            </a:xfrm>
            <a:custGeom>
              <a:avLst/>
              <a:gdLst>
                <a:gd name="connsiteX0" fmla="*/ 49119 w 53726"/>
                <a:gd name="connsiteY0" fmla="*/ 111163 h 119265"/>
                <a:gd name="connsiteX1" fmla="*/ 42025 w 53726"/>
                <a:gd name="connsiteY1" fmla="*/ 117896 h 119265"/>
                <a:gd name="connsiteX2" fmla="*/ 32094 w 53726"/>
                <a:gd name="connsiteY2" fmla="*/ 108154 h 119265"/>
                <a:gd name="connsiteX3" fmla="*/ 39189 w 53726"/>
                <a:gd name="connsiteY3" fmla="*/ 101413 h 119265"/>
                <a:gd name="connsiteX4" fmla="*/ 49119 w 53726"/>
                <a:gd name="connsiteY4" fmla="*/ 111163 h 119265"/>
                <a:gd name="connsiteX5" fmla="*/ 12941 w 53726"/>
                <a:gd name="connsiteY5" fmla="*/ 21132 h 119265"/>
                <a:gd name="connsiteX6" fmla="*/ 11352 w 53726"/>
                <a:gd name="connsiteY6" fmla="*/ 13693 h 119265"/>
                <a:gd name="connsiteX7" fmla="*/ 28194 w 53726"/>
                <a:gd name="connsiteY7" fmla="*/ -1369 h 119265"/>
                <a:gd name="connsiteX8" fmla="*/ 53726 w 53726"/>
                <a:gd name="connsiteY8" fmla="*/ 25746 h 119265"/>
                <a:gd name="connsiteX9" fmla="*/ 50890 w 53726"/>
                <a:gd name="connsiteY9" fmla="*/ 28048 h 119265"/>
                <a:gd name="connsiteX10" fmla="*/ 47522 w 53726"/>
                <a:gd name="connsiteY10" fmla="*/ 25031 h 119265"/>
                <a:gd name="connsiteX11" fmla="*/ 28726 w 53726"/>
                <a:gd name="connsiteY11" fmla="*/ 3593 h 119265"/>
                <a:gd name="connsiteX12" fmla="*/ 24293 w 53726"/>
                <a:gd name="connsiteY12" fmla="*/ 9794 h 119265"/>
                <a:gd name="connsiteX13" fmla="*/ 27129 w 53726"/>
                <a:gd name="connsiteY13" fmla="*/ 21132 h 119265"/>
                <a:gd name="connsiteX14" fmla="*/ 32801 w 53726"/>
                <a:gd name="connsiteY14" fmla="*/ 35314 h 119265"/>
                <a:gd name="connsiteX15" fmla="*/ 41492 w 53726"/>
                <a:gd name="connsiteY15" fmla="*/ 57823 h 119265"/>
                <a:gd name="connsiteX16" fmla="*/ 42557 w 53726"/>
                <a:gd name="connsiteY16" fmla="*/ 63492 h 119265"/>
                <a:gd name="connsiteX17" fmla="*/ 25707 w 53726"/>
                <a:gd name="connsiteY17" fmla="*/ 78553 h 119265"/>
                <a:gd name="connsiteX18" fmla="*/ 0 w 53726"/>
                <a:gd name="connsiteY18" fmla="*/ 51438 h 119265"/>
                <a:gd name="connsiteX19" fmla="*/ 3011 w 53726"/>
                <a:gd name="connsiteY19" fmla="*/ 49137 h 119265"/>
                <a:gd name="connsiteX20" fmla="*/ 6204 w 53726"/>
                <a:gd name="connsiteY20" fmla="*/ 51970 h 119265"/>
                <a:gd name="connsiteX21" fmla="*/ 25175 w 53726"/>
                <a:gd name="connsiteY21" fmla="*/ 73591 h 119265"/>
                <a:gd name="connsiteX22" fmla="*/ 29608 w 53726"/>
                <a:gd name="connsiteY22" fmla="*/ 67391 h 119265"/>
                <a:gd name="connsiteX23" fmla="*/ 24118 w 53726"/>
                <a:gd name="connsiteY23" fmla="*/ 49669 h 119265"/>
                <a:gd name="connsiteX24" fmla="*/ 12941 w 53726"/>
                <a:gd name="connsiteY24" fmla="*/ 21132 h 119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3726" h="119265">
                  <a:moveTo>
                    <a:pt x="49119" y="111163"/>
                  </a:moveTo>
                  <a:cubicBezTo>
                    <a:pt x="49119" y="113997"/>
                    <a:pt x="46990" y="117896"/>
                    <a:pt x="42025" y="117896"/>
                  </a:cubicBezTo>
                  <a:cubicBezTo>
                    <a:pt x="37234" y="117896"/>
                    <a:pt x="32094" y="113290"/>
                    <a:pt x="32094" y="108154"/>
                  </a:cubicBezTo>
                  <a:cubicBezTo>
                    <a:pt x="32094" y="105136"/>
                    <a:pt x="34398" y="101413"/>
                    <a:pt x="39189" y="101413"/>
                  </a:cubicBezTo>
                  <a:cubicBezTo>
                    <a:pt x="44328" y="101413"/>
                    <a:pt x="49119" y="106375"/>
                    <a:pt x="49119" y="111163"/>
                  </a:cubicBezTo>
                  <a:close/>
                  <a:moveTo>
                    <a:pt x="12941" y="21132"/>
                  </a:moveTo>
                  <a:cubicBezTo>
                    <a:pt x="12234" y="18831"/>
                    <a:pt x="11352" y="16702"/>
                    <a:pt x="11352" y="13693"/>
                  </a:cubicBezTo>
                  <a:cubicBezTo>
                    <a:pt x="11352" y="5364"/>
                    <a:pt x="18438" y="-1369"/>
                    <a:pt x="28194" y="-1369"/>
                  </a:cubicBezTo>
                  <a:cubicBezTo>
                    <a:pt x="45925" y="-1369"/>
                    <a:pt x="53726" y="23086"/>
                    <a:pt x="53726" y="25746"/>
                  </a:cubicBezTo>
                  <a:cubicBezTo>
                    <a:pt x="53726" y="28048"/>
                    <a:pt x="51423" y="28048"/>
                    <a:pt x="50890" y="28048"/>
                  </a:cubicBezTo>
                  <a:cubicBezTo>
                    <a:pt x="48404" y="28048"/>
                    <a:pt x="48229" y="26985"/>
                    <a:pt x="47522" y="25031"/>
                  </a:cubicBezTo>
                  <a:cubicBezTo>
                    <a:pt x="43439" y="10858"/>
                    <a:pt x="35638" y="3593"/>
                    <a:pt x="28726" y="3593"/>
                  </a:cubicBezTo>
                  <a:cubicBezTo>
                    <a:pt x="25175" y="3593"/>
                    <a:pt x="24293" y="5896"/>
                    <a:pt x="24293" y="9794"/>
                  </a:cubicBezTo>
                  <a:cubicBezTo>
                    <a:pt x="24293" y="13868"/>
                    <a:pt x="25533" y="17233"/>
                    <a:pt x="27129" y="21132"/>
                  </a:cubicBezTo>
                  <a:cubicBezTo>
                    <a:pt x="28901" y="25921"/>
                    <a:pt x="30855" y="30708"/>
                    <a:pt x="32801" y="35314"/>
                  </a:cubicBezTo>
                  <a:cubicBezTo>
                    <a:pt x="34398" y="39569"/>
                    <a:pt x="40786" y="55695"/>
                    <a:pt x="41492" y="57823"/>
                  </a:cubicBezTo>
                  <a:cubicBezTo>
                    <a:pt x="42025" y="59594"/>
                    <a:pt x="42557" y="61721"/>
                    <a:pt x="42557" y="63492"/>
                  </a:cubicBezTo>
                  <a:cubicBezTo>
                    <a:pt x="42557" y="71820"/>
                    <a:pt x="35463" y="78553"/>
                    <a:pt x="25707" y="78553"/>
                  </a:cubicBezTo>
                  <a:cubicBezTo>
                    <a:pt x="8159" y="78553"/>
                    <a:pt x="0" y="54456"/>
                    <a:pt x="0" y="51438"/>
                  </a:cubicBezTo>
                  <a:cubicBezTo>
                    <a:pt x="0" y="49137"/>
                    <a:pt x="2486" y="49137"/>
                    <a:pt x="3011" y="49137"/>
                  </a:cubicBezTo>
                  <a:cubicBezTo>
                    <a:pt x="5497" y="49137"/>
                    <a:pt x="5672" y="50026"/>
                    <a:pt x="6204" y="51970"/>
                  </a:cubicBezTo>
                  <a:cubicBezTo>
                    <a:pt x="10820" y="67216"/>
                    <a:pt x="18621" y="73591"/>
                    <a:pt x="25175" y="73591"/>
                  </a:cubicBezTo>
                  <a:cubicBezTo>
                    <a:pt x="28019" y="73591"/>
                    <a:pt x="29608" y="72178"/>
                    <a:pt x="29608" y="67391"/>
                  </a:cubicBezTo>
                  <a:cubicBezTo>
                    <a:pt x="29608" y="63317"/>
                    <a:pt x="28551" y="60658"/>
                    <a:pt x="24118" y="49669"/>
                  </a:cubicBezTo>
                  <a:lnTo>
                    <a:pt x="12941" y="21132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3093" name="任意多边形: 形状 3092">
              <a:extLst>
                <a:ext uri="{FF2B5EF4-FFF2-40B4-BE49-F238E27FC236}">
                  <a16:creationId xmlns:a16="http://schemas.microsoft.com/office/drawing/2014/main" id="{60BA8766-1950-3902-63BA-F398FA245D61}"/>
                </a:ext>
              </a:extLst>
            </p:cNvPr>
            <p:cNvSpPr/>
            <p:nvPr>
              <p:custDataLst>
                <p:tags r:id="rId80"/>
              </p:custDataLst>
            </p:nvPr>
          </p:nvSpPr>
          <p:spPr>
            <a:xfrm flipV="1">
              <a:off x="7260255" y="-11317432"/>
              <a:ext cx="168400" cy="59223"/>
            </a:xfrm>
            <a:custGeom>
              <a:avLst/>
              <a:gdLst>
                <a:gd name="connsiteX0" fmla="*/ 159789 w 168400"/>
                <a:gd name="connsiteY0" fmla="*/ 47725 h 59223"/>
                <a:gd name="connsiteX1" fmla="*/ 168400 w 168400"/>
                <a:gd name="connsiteY1" fmla="*/ 52791 h 59223"/>
                <a:gd name="connsiteX2" fmla="*/ 160043 w 168400"/>
                <a:gd name="connsiteY2" fmla="*/ 57848 h 59223"/>
                <a:gd name="connsiteX3" fmla="*/ 8357 w 168400"/>
                <a:gd name="connsiteY3" fmla="*/ 57848 h 59223"/>
                <a:gd name="connsiteX4" fmla="*/ 0 w 168400"/>
                <a:gd name="connsiteY4" fmla="*/ 52791 h 59223"/>
                <a:gd name="connsiteX5" fmla="*/ 8611 w 168400"/>
                <a:gd name="connsiteY5" fmla="*/ 47725 h 59223"/>
                <a:gd name="connsiteX6" fmla="*/ 159789 w 168400"/>
                <a:gd name="connsiteY6" fmla="*/ 47725 h 59223"/>
                <a:gd name="connsiteX7" fmla="*/ 160043 w 168400"/>
                <a:gd name="connsiteY7" fmla="*/ -1375 h 59223"/>
                <a:gd name="connsiteX8" fmla="*/ 168400 w 168400"/>
                <a:gd name="connsiteY8" fmla="*/ 3691 h 59223"/>
                <a:gd name="connsiteX9" fmla="*/ 159789 w 168400"/>
                <a:gd name="connsiteY9" fmla="*/ 8756 h 59223"/>
                <a:gd name="connsiteX10" fmla="*/ 8611 w 168400"/>
                <a:gd name="connsiteY10" fmla="*/ 8756 h 59223"/>
                <a:gd name="connsiteX11" fmla="*/ 0 w 168400"/>
                <a:gd name="connsiteY11" fmla="*/ 3691 h 59223"/>
                <a:gd name="connsiteX12" fmla="*/ 8357 w 168400"/>
                <a:gd name="connsiteY12" fmla="*/ -1375 h 59223"/>
                <a:gd name="connsiteX13" fmla="*/ 160043 w 168400"/>
                <a:gd name="connsiteY13" fmla="*/ -1375 h 59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8400" h="59223">
                  <a:moveTo>
                    <a:pt x="159789" y="47725"/>
                  </a:moveTo>
                  <a:cubicBezTo>
                    <a:pt x="163587" y="47725"/>
                    <a:pt x="168400" y="47725"/>
                    <a:pt x="168400" y="52791"/>
                  </a:cubicBezTo>
                  <a:cubicBezTo>
                    <a:pt x="168400" y="57848"/>
                    <a:pt x="163587" y="57848"/>
                    <a:pt x="160043" y="57848"/>
                  </a:cubicBezTo>
                  <a:lnTo>
                    <a:pt x="8357" y="57848"/>
                  </a:lnTo>
                  <a:cubicBezTo>
                    <a:pt x="4814" y="57848"/>
                    <a:pt x="0" y="57848"/>
                    <a:pt x="0" y="52791"/>
                  </a:cubicBezTo>
                  <a:cubicBezTo>
                    <a:pt x="0" y="47725"/>
                    <a:pt x="4814" y="47725"/>
                    <a:pt x="8611" y="47725"/>
                  </a:cubicBezTo>
                  <a:lnTo>
                    <a:pt x="159789" y="47725"/>
                  </a:lnTo>
                  <a:close/>
                  <a:moveTo>
                    <a:pt x="160043" y="-1375"/>
                  </a:moveTo>
                  <a:cubicBezTo>
                    <a:pt x="163587" y="-1375"/>
                    <a:pt x="168400" y="-1375"/>
                    <a:pt x="168400" y="3691"/>
                  </a:cubicBezTo>
                  <a:cubicBezTo>
                    <a:pt x="168400" y="8756"/>
                    <a:pt x="163587" y="8756"/>
                    <a:pt x="159789" y="8756"/>
                  </a:cubicBezTo>
                  <a:lnTo>
                    <a:pt x="8611" y="8756"/>
                  </a:lnTo>
                  <a:cubicBezTo>
                    <a:pt x="4814" y="8756"/>
                    <a:pt x="0" y="8756"/>
                    <a:pt x="0" y="3691"/>
                  </a:cubicBezTo>
                  <a:cubicBezTo>
                    <a:pt x="0" y="-1375"/>
                    <a:pt x="4814" y="-1375"/>
                    <a:pt x="8357" y="-1375"/>
                  </a:cubicBezTo>
                  <a:lnTo>
                    <a:pt x="160043" y="-1375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3094" name="任意多边形: 形状 3093">
              <a:extLst>
                <a:ext uri="{FF2B5EF4-FFF2-40B4-BE49-F238E27FC236}">
                  <a16:creationId xmlns:a16="http://schemas.microsoft.com/office/drawing/2014/main" id="{719FCBAF-6EC0-52F7-D0F2-80D1B74A7299}"/>
                </a:ext>
              </a:extLst>
            </p:cNvPr>
            <p:cNvSpPr/>
            <p:nvPr>
              <p:custDataLst>
                <p:tags r:id="rId81"/>
              </p:custDataLst>
            </p:nvPr>
          </p:nvSpPr>
          <p:spPr>
            <a:xfrm flipV="1">
              <a:off x="7529103" y="-11397411"/>
              <a:ext cx="142319" cy="172857"/>
            </a:xfrm>
            <a:custGeom>
              <a:avLst/>
              <a:gdLst>
                <a:gd name="connsiteX0" fmla="*/ 142320 w 142319"/>
                <a:gd name="connsiteY0" fmla="*/ 60878 h 172857"/>
                <a:gd name="connsiteX1" fmla="*/ 138515 w 142319"/>
                <a:gd name="connsiteY1" fmla="*/ 63919 h 172857"/>
                <a:gd name="connsiteX2" fmla="*/ 133454 w 142319"/>
                <a:gd name="connsiteY2" fmla="*/ 58353 h 172857"/>
                <a:gd name="connsiteX3" fmla="*/ 74961 w 142319"/>
                <a:gd name="connsiteY3" fmla="*/ 6466 h 172857"/>
                <a:gd name="connsiteX4" fmla="*/ 54449 w 142319"/>
                <a:gd name="connsiteY4" fmla="*/ 6466 h 172857"/>
                <a:gd name="connsiteX5" fmla="*/ 46593 w 142319"/>
                <a:gd name="connsiteY5" fmla="*/ 8999 h 172857"/>
                <a:gd name="connsiteX6" fmla="*/ 47610 w 142319"/>
                <a:gd name="connsiteY6" fmla="*/ 14566 h 172857"/>
                <a:gd name="connsiteX7" fmla="*/ 82048 w 142319"/>
                <a:gd name="connsiteY7" fmla="*/ 152250 h 172857"/>
                <a:gd name="connsiteX8" fmla="*/ 106356 w 142319"/>
                <a:gd name="connsiteY8" fmla="*/ 163637 h 172857"/>
                <a:gd name="connsiteX9" fmla="*/ 108891 w 142319"/>
                <a:gd name="connsiteY9" fmla="*/ 163637 h 172857"/>
                <a:gd name="connsiteX10" fmla="*/ 115977 w 142319"/>
                <a:gd name="connsiteY10" fmla="*/ 168447 h 172857"/>
                <a:gd name="connsiteX11" fmla="*/ 112179 w 142319"/>
                <a:gd name="connsiteY11" fmla="*/ 171481 h 172857"/>
                <a:gd name="connsiteX12" fmla="*/ 77234 w 142319"/>
                <a:gd name="connsiteY12" fmla="*/ 170727 h 172857"/>
                <a:gd name="connsiteX13" fmla="*/ 46092 w 142319"/>
                <a:gd name="connsiteY13" fmla="*/ 171481 h 172857"/>
                <a:gd name="connsiteX14" fmla="*/ 41278 w 142319"/>
                <a:gd name="connsiteY14" fmla="*/ 166678 h 172857"/>
                <a:gd name="connsiteX15" fmla="*/ 48118 w 142319"/>
                <a:gd name="connsiteY15" fmla="*/ 163637 h 172857"/>
                <a:gd name="connsiteX16" fmla="*/ 62807 w 142319"/>
                <a:gd name="connsiteY16" fmla="*/ 159332 h 172857"/>
                <a:gd name="connsiteX17" fmla="*/ 61790 w 142319"/>
                <a:gd name="connsiteY17" fmla="*/ 154529 h 172857"/>
                <a:gd name="connsiteX18" fmla="*/ 27606 w 142319"/>
                <a:gd name="connsiteY18" fmla="*/ 17098 h 172857"/>
                <a:gd name="connsiteX19" fmla="*/ 6840 w 142319"/>
                <a:gd name="connsiteY19" fmla="*/ 6466 h 172857"/>
                <a:gd name="connsiteX20" fmla="*/ 0 w 142319"/>
                <a:gd name="connsiteY20" fmla="*/ 1664 h 172857"/>
                <a:gd name="connsiteX21" fmla="*/ 6332 w 142319"/>
                <a:gd name="connsiteY21" fmla="*/ -1377 h 172857"/>
                <a:gd name="connsiteX22" fmla="*/ 114714 w 142319"/>
                <a:gd name="connsiteY22" fmla="*/ -1377 h 172857"/>
                <a:gd name="connsiteX23" fmla="*/ 122055 w 142319"/>
                <a:gd name="connsiteY23" fmla="*/ 3179 h 172857"/>
                <a:gd name="connsiteX24" fmla="*/ 141303 w 142319"/>
                <a:gd name="connsiteY24" fmla="*/ 57592 h 172857"/>
                <a:gd name="connsiteX25" fmla="*/ 142320 w 142319"/>
                <a:gd name="connsiteY25" fmla="*/ 60878 h 172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42319" h="172857">
                  <a:moveTo>
                    <a:pt x="142320" y="60878"/>
                  </a:moveTo>
                  <a:cubicBezTo>
                    <a:pt x="142320" y="63919"/>
                    <a:pt x="139277" y="63919"/>
                    <a:pt x="138515" y="63919"/>
                  </a:cubicBezTo>
                  <a:cubicBezTo>
                    <a:pt x="135480" y="63919"/>
                    <a:pt x="135226" y="63157"/>
                    <a:pt x="133454" y="58353"/>
                  </a:cubicBezTo>
                  <a:cubicBezTo>
                    <a:pt x="125351" y="35828"/>
                    <a:pt x="114460" y="6466"/>
                    <a:pt x="74961" y="6466"/>
                  </a:cubicBezTo>
                  <a:lnTo>
                    <a:pt x="54449" y="6466"/>
                  </a:lnTo>
                  <a:cubicBezTo>
                    <a:pt x="46593" y="6466"/>
                    <a:pt x="46593" y="7229"/>
                    <a:pt x="46593" y="8999"/>
                  </a:cubicBezTo>
                  <a:cubicBezTo>
                    <a:pt x="46593" y="10516"/>
                    <a:pt x="47355" y="13049"/>
                    <a:pt x="47610" y="14566"/>
                  </a:cubicBezTo>
                  <a:lnTo>
                    <a:pt x="82048" y="152250"/>
                  </a:lnTo>
                  <a:cubicBezTo>
                    <a:pt x="84328" y="161103"/>
                    <a:pt x="85845" y="163637"/>
                    <a:pt x="106356" y="163637"/>
                  </a:cubicBezTo>
                  <a:lnTo>
                    <a:pt x="108891" y="163637"/>
                  </a:lnTo>
                  <a:cubicBezTo>
                    <a:pt x="113197" y="163637"/>
                    <a:pt x="115977" y="163637"/>
                    <a:pt x="115977" y="168447"/>
                  </a:cubicBezTo>
                  <a:cubicBezTo>
                    <a:pt x="115977" y="171481"/>
                    <a:pt x="113197" y="171481"/>
                    <a:pt x="112179" y="171481"/>
                  </a:cubicBezTo>
                  <a:cubicBezTo>
                    <a:pt x="100788" y="171481"/>
                    <a:pt x="88888" y="170727"/>
                    <a:pt x="77234" y="170727"/>
                  </a:cubicBezTo>
                  <a:cubicBezTo>
                    <a:pt x="66858" y="170727"/>
                    <a:pt x="56221" y="171481"/>
                    <a:pt x="46092" y="171481"/>
                  </a:cubicBezTo>
                  <a:cubicBezTo>
                    <a:pt x="44567" y="171481"/>
                    <a:pt x="41278" y="171481"/>
                    <a:pt x="41278" y="166678"/>
                  </a:cubicBezTo>
                  <a:cubicBezTo>
                    <a:pt x="41278" y="163637"/>
                    <a:pt x="43304" y="163637"/>
                    <a:pt x="48118" y="163637"/>
                  </a:cubicBezTo>
                  <a:cubicBezTo>
                    <a:pt x="55967" y="163637"/>
                    <a:pt x="62807" y="163637"/>
                    <a:pt x="62807" y="159332"/>
                  </a:cubicBezTo>
                  <a:cubicBezTo>
                    <a:pt x="62807" y="158578"/>
                    <a:pt x="62807" y="158070"/>
                    <a:pt x="61790" y="154529"/>
                  </a:cubicBezTo>
                  <a:lnTo>
                    <a:pt x="27606" y="17098"/>
                  </a:lnTo>
                  <a:cubicBezTo>
                    <a:pt x="25580" y="8492"/>
                    <a:pt x="24063" y="6466"/>
                    <a:pt x="6840" y="6466"/>
                  </a:cubicBezTo>
                  <a:cubicBezTo>
                    <a:pt x="2789" y="6466"/>
                    <a:pt x="0" y="6466"/>
                    <a:pt x="0" y="1664"/>
                  </a:cubicBezTo>
                  <a:cubicBezTo>
                    <a:pt x="0" y="-1377"/>
                    <a:pt x="2280" y="-1377"/>
                    <a:pt x="6332" y="-1377"/>
                  </a:cubicBezTo>
                  <a:lnTo>
                    <a:pt x="114714" y="-1377"/>
                  </a:lnTo>
                  <a:cubicBezTo>
                    <a:pt x="120283" y="-1377"/>
                    <a:pt x="120537" y="-1124"/>
                    <a:pt x="122055" y="3179"/>
                  </a:cubicBezTo>
                  <a:lnTo>
                    <a:pt x="141303" y="57592"/>
                  </a:lnTo>
                  <a:lnTo>
                    <a:pt x="142320" y="60878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3095" name="任意多边形: 形状 3094">
              <a:extLst>
                <a:ext uri="{FF2B5EF4-FFF2-40B4-BE49-F238E27FC236}">
                  <a16:creationId xmlns:a16="http://schemas.microsoft.com/office/drawing/2014/main" id="{168FC012-E1C5-30AA-FDA0-D4E44B5EAE07}"/>
                </a:ext>
              </a:extLst>
            </p:cNvPr>
            <p:cNvSpPr/>
            <p:nvPr>
              <p:custDataLst>
                <p:tags r:id="rId82"/>
              </p:custDataLst>
            </p:nvPr>
          </p:nvSpPr>
          <p:spPr>
            <a:xfrm flipV="1">
              <a:off x="7684091" y="-11397411"/>
              <a:ext cx="1088742" cy="224746"/>
            </a:xfrm>
            <a:custGeom>
              <a:avLst/>
              <a:gdLst>
                <a:gd name="connsiteX0" fmla="*/ 108128 w 1088742"/>
                <a:gd name="connsiteY0" fmla="*/ 86703 h 224746"/>
                <a:gd name="connsiteX1" fmla="*/ 104330 w 1088742"/>
                <a:gd name="connsiteY1" fmla="*/ 89235 h 224746"/>
                <a:gd name="connsiteX2" fmla="*/ 99518 w 1088742"/>
                <a:gd name="connsiteY2" fmla="*/ 83415 h 224746"/>
                <a:gd name="connsiteX3" fmla="*/ 82548 w 1088742"/>
                <a:gd name="connsiteY3" fmla="*/ 53300 h 224746"/>
                <a:gd name="connsiteX4" fmla="*/ 75970 w 1088742"/>
                <a:gd name="connsiteY4" fmla="*/ 63677 h 224746"/>
                <a:gd name="connsiteX5" fmla="*/ 77742 w 1088742"/>
                <a:gd name="connsiteY5" fmla="*/ 76580 h 224746"/>
                <a:gd name="connsiteX6" fmla="*/ 94957 w 1088742"/>
                <a:gd name="connsiteY6" fmla="*/ 145418 h 224746"/>
                <a:gd name="connsiteX7" fmla="*/ 95974 w 1088742"/>
                <a:gd name="connsiteY7" fmla="*/ 150737 h 224746"/>
                <a:gd name="connsiteX8" fmla="*/ 89133 w 1088742"/>
                <a:gd name="connsiteY8" fmla="*/ 157320 h 224746"/>
                <a:gd name="connsiteX9" fmla="*/ 79005 w 1088742"/>
                <a:gd name="connsiteY9" fmla="*/ 147443 h 224746"/>
                <a:gd name="connsiteX10" fmla="*/ 57985 w 1088742"/>
                <a:gd name="connsiteY10" fmla="*/ 162377 h 224746"/>
                <a:gd name="connsiteX11" fmla="*/ 0 w 1088742"/>
                <a:gd name="connsiteY11" fmla="*/ 86956 h 224746"/>
                <a:gd name="connsiteX12" fmla="*/ 30641 w 1088742"/>
                <a:gd name="connsiteY12" fmla="*/ 47725 h 224746"/>
                <a:gd name="connsiteX13" fmla="*/ 61027 w 1088742"/>
                <a:gd name="connsiteY13" fmla="*/ 65447 h 224746"/>
                <a:gd name="connsiteX14" fmla="*/ 82048 w 1088742"/>
                <a:gd name="connsiteY14" fmla="*/ 47725 h 224746"/>
                <a:gd name="connsiteX15" fmla="*/ 100535 w 1088742"/>
                <a:gd name="connsiteY15" fmla="*/ 61899 h 224746"/>
                <a:gd name="connsiteX16" fmla="*/ 108128 w 1088742"/>
                <a:gd name="connsiteY16" fmla="*/ 86703 h 224746"/>
                <a:gd name="connsiteX17" fmla="*/ 62798 w 1088742"/>
                <a:gd name="connsiteY17" fmla="*/ 81899 h 224746"/>
                <a:gd name="connsiteX18" fmla="*/ 31149 w 1088742"/>
                <a:gd name="connsiteY18" fmla="*/ 53300 h 224746"/>
                <a:gd name="connsiteX19" fmla="*/ 17215 w 1088742"/>
                <a:gd name="connsiteY19" fmla="*/ 75824 h 224746"/>
                <a:gd name="connsiteX20" fmla="*/ 29624 w 1088742"/>
                <a:gd name="connsiteY20" fmla="*/ 128721 h 224746"/>
                <a:gd name="connsiteX21" fmla="*/ 57985 w 1088742"/>
                <a:gd name="connsiteY21" fmla="*/ 156811 h 224746"/>
                <a:gd name="connsiteX22" fmla="*/ 75462 w 1088742"/>
                <a:gd name="connsiteY22" fmla="*/ 133024 h 224746"/>
                <a:gd name="connsiteX23" fmla="*/ 74699 w 1088742"/>
                <a:gd name="connsiteY23" fmla="*/ 129729 h 224746"/>
                <a:gd name="connsiteX24" fmla="*/ 62798 w 1088742"/>
                <a:gd name="connsiteY24" fmla="*/ 81899 h 224746"/>
                <a:gd name="connsiteX25" fmla="*/ 209683 w 1088742"/>
                <a:gd name="connsiteY25" fmla="*/ 49750 h 224746"/>
                <a:gd name="connsiteX26" fmla="*/ 234503 w 1088742"/>
                <a:gd name="connsiteY26" fmla="*/ 149467 h 224746"/>
                <a:gd name="connsiteX27" fmla="*/ 235265 w 1088742"/>
                <a:gd name="connsiteY27" fmla="*/ 153016 h 224746"/>
                <a:gd name="connsiteX28" fmla="*/ 228170 w 1088742"/>
                <a:gd name="connsiteY28" fmla="*/ 159598 h 224746"/>
                <a:gd name="connsiteX29" fmla="*/ 218296 w 1088742"/>
                <a:gd name="connsiteY29" fmla="*/ 150230 h 224746"/>
                <a:gd name="connsiteX30" fmla="*/ 199810 w 1088742"/>
                <a:gd name="connsiteY30" fmla="*/ 75824 h 224746"/>
                <a:gd name="connsiteX31" fmla="*/ 172967 w 1088742"/>
                <a:gd name="connsiteY31" fmla="*/ 53300 h 224746"/>
                <a:gd name="connsiteX32" fmla="*/ 159293 w 1088742"/>
                <a:gd name="connsiteY32" fmla="*/ 72783 h 224746"/>
                <a:gd name="connsiteX33" fmla="*/ 173984 w 1088742"/>
                <a:gd name="connsiteY33" fmla="*/ 128212 h 224746"/>
                <a:gd name="connsiteX34" fmla="*/ 177271 w 1088742"/>
                <a:gd name="connsiteY34" fmla="*/ 141876 h 224746"/>
                <a:gd name="connsiteX35" fmla="*/ 158032 w 1088742"/>
                <a:gd name="connsiteY35" fmla="*/ 162377 h 224746"/>
                <a:gd name="connsiteX36" fmla="*/ 125620 w 1088742"/>
                <a:gd name="connsiteY36" fmla="*/ 123400 h 224746"/>
                <a:gd name="connsiteX37" fmla="*/ 129415 w 1088742"/>
                <a:gd name="connsiteY37" fmla="*/ 120875 h 224746"/>
                <a:gd name="connsiteX38" fmla="*/ 133976 w 1088742"/>
                <a:gd name="connsiteY38" fmla="*/ 124924 h 224746"/>
                <a:gd name="connsiteX39" fmla="*/ 157524 w 1088742"/>
                <a:gd name="connsiteY39" fmla="*/ 156811 h 224746"/>
                <a:gd name="connsiteX40" fmla="*/ 163091 w 1088742"/>
                <a:gd name="connsiteY40" fmla="*/ 149467 h 224746"/>
                <a:gd name="connsiteX41" fmla="*/ 157015 w 1088742"/>
                <a:gd name="connsiteY41" fmla="*/ 126695 h 224746"/>
                <a:gd name="connsiteX42" fmla="*/ 143850 w 1088742"/>
                <a:gd name="connsiteY42" fmla="*/ 77087 h 224746"/>
                <a:gd name="connsiteX43" fmla="*/ 172212 w 1088742"/>
                <a:gd name="connsiteY43" fmla="*/ 47725 h 224746"/>
                <a:gd name="connsiteX44" fmla="*/ 195003 w 1088742"/>
                <a:gd name="connsiteY44" fmla="*/ 57094 h 224746"/>
                <a:gd name="connsiteX45" fmla="*/ 153980 w 1088742"/>
                <a:gd name="connsiteY45" fmla="*/ 4200 h 224746"/>
                <a:gd name="connsiteX46" fmla="*/ 138275 w 1088742"/>
                <a:gd name="connsiteY46" fmla="*/ 15077 h 224746"/>
                <a:gd name="connsiteX47" fmla="*/ 140308 w 1088742"/>
                <a:gd name="connsiteY47" fmla="*/ 15838 h 224746"/>
                <a:gd name="connsiteX48" fmla="*/ 151191 w 1088742"/>
                <a:gd name="connsiteY48" fmla="*/ 27987 h 224746"/>
                <a:gd name="connsiteX49" fmla="*/ 142579 w 1088742"/>
                <a:gd name="connsiteY49" fmla="*/ 36086 h 224746"/>
                <a:gd name="connsiteX50" fmla="*/ 129670 w 1088742"/>
                <a:gd name="connsiteY50" fmla="*/ 20396 h 224746"/>
                <a:gd name="connsiteX51" fmla="*/ 153980 w 1088742"/>
                <a:gd name="connsiteY51" fmla="*/ -1375 h 224746"/>
                <a:gd name="connsiteX52" fmla="*/ 209683 w 1088742"/>
                <a:gd name="connsiteY52" fmla="*/ 49750 h 224746"/>
                <a:gd name="connsiteX53" fmla="*/ 346196 w 1088742"/>
                <a:gd name="connsiteY53" fmla="*/ 76832 h 224746"/>
                <a:gd name="connsiteX54" fmla="*/ 342144 w 1088742"/>
                <a:gd name="connsiteY54" fmla="*/ 80883 h 224746"/>
                <a:gd name="connsiteX55" fmla="*/ 338854 w 1088742"/>
                <a:gd name="connsiteY55" fmla="*/ 78096 h 224746"/>
                <a:gd name="connsiteX56" fmla="*/ 293271 w 1088742"/>
                <a:gd name="connsiteY56" fmla="*/ 53300 h 224746"/>
                <a:gd name="connsiteX57" fmla="*/ 274022 w 1088742"/>
                <a:gd name="connsiteY57" fmla="*/ 81136 h 224746"/>
                <a:gd name="connsiteX58" fmla="*/ 278329 w 1088742"/>
                <a:gd name="connsiteY58" fmla="*/ 108973 h 224746"/>
                <a:gd name="connsiteX59" fmla="*/ 288202 w 1088742"/>
                <a:gd name="connsiteY59" fmla="*/ 108973 h 224746"/>
                <a:gd name="connsiteX60" fmla="*/ 324921 w 1088742"/>
                <a:gd name="connsiteY60" fmla="*/ 114547 h 224746"/>
                <a:gd name="connsiteX61" fmla="*/ 344933 w 1088742"/>
                <a:gd name="connsiteY61" fmla="*/ 140868 h 224746"/>
                <a:gd name="connsiteX62" fmla="*/ 319351 w 1088742"/>
                <a:gd name="connsiteY62" fmla="*/ 162377 h 224746"/>
                <a:gd name="connsiteX63" fmla="*/ 256553 w 1088742"/>
                <a:gd name="connsiteY63" fmla="*/ 92022 h 224746"/>
                <a:gd name="connsiteX64" fmla="*/ 292763 w 1088742"/>
                <a:gd name="connsiteY64" fmla="*/ 47725 h 224746"/>
                <a:gd name="connsiteX65" fmla="*/ 346196 w 1088742"/>
                <a:gd name="connsiteY65" fmla="*/ 76832 h 224746"/>
                <a:gd name="connsiteX66" fmla="*/ 335303 w 1088742"/>
                <a:gd name="connsiteY66" fmla="*/ 141369 h 224746"/>
                <a:gd name="connsiteX67" fmla="*/ 285167 w 1088742"/>
                <a:gd name="connsiteY67" fmla="*/ 114547 h 224746"/>
                <a:gd name="connsiteX68" fmla="*/ 279846 w 1088742"/>
                <a:gd name="connsiteY68" fmla="*/ 114547 h 224746"/>
                <a:gd name="connsiteX69" fmla="*/ 319351 w 1088742"/>
                <a:gd name="connsiteY69" fmla="*/ 156811 h 224746"/>
                <a:gd name="connsiteX70" fmla="*/ 335303 w 1088742"/>
                <a:gd name="connsiteY70" fmla="*/ 141369 h 224746"/>
                <a:gd name="connsiteX71" fmla="*/ 468010 w 1088742"/>
                <a:gd name="connsiteY71" fmla="*/ 146433 h 224746"/>
                <a:gd name="connsiteX72" fmla="*/ 443191 w 1088742"/>
                <a:gd name="connsiteY72" fmla="*/ 162377 h 224746"/>
                <a:gd name="connsiteX73" fmla="*/ 412550 w 1088742"/>
                <a:gd name="connsiteY73" fmla="*/ 144155 h 224746"/>
                <a:gd name="connsiteX74" fmla="*/ 391537 w 1088742"/>
                <a:gd name="connsiteY74" fmla="*/ 162377 h 224746"/>
                <a:gd name="connsiteX75" fmla="*/ 373305 w 1088742"/>
                <a:gd name="connsiteY75" fmla="*/ 148967 h 224746"/>
                <a:gd name="connsiteX76" fmla="*/ 365203 w 1088742"/>
                <a:gd name="connsiteY76" fmla="*/ 123400 h 224746"/>
                <a:gd name="connsiteX77" fmla="*/ 369002 w 1088742"/>
                <a:gd name="connsiteY77" fmla="*/ 120875 h 224746"/>
                <a:gd name="connsiteX78" fmla="*/ 373806 w 1088742"/>
                <a:gd name="connsiteY78" fmla="*/ 126695 h 224746"/>
                <a:gd name="connsiteX79" fmla="*/ 391029 w 1088742"/>
                <a:gd name="connsiteY79" fmla="*/ 156811 h 224746"/>
                <a:gd name="connsiteX80" fmla="*/ 397615 w 1088742"/>
                <a:gd name="connsiteY80" fmla="*/ 146688 h 224746"/>
                <a:gd name="connsiteX81" fmla="*/ 395844 w 1088742"/>
                <a:gd name="connsiteY81" fmla="*/ 133778 h 224746"/>
                <a:gd name="connsiteX82" fmla="*/ 376849 w 1088742"/>
                <a:gd name="connsiteY82" fmla="*/ 57848 h 224746"/>
                <a:gd name="connsiteX83" fmla="*/ 376086 w 1088742"/>
                <a:gd name="connsiteY83" fmla="*/ 54308 h 224746"/>
                <a:gd name="connsiteX84" fmla="*/ 383182 w 1088742"/>
                <a:gd name="connsiteY84" fmla="*/ 47725 h 224746"/>
                <a:gd name="connsiteX85" fmla="*/ 393055 w 1088742"/>
                <a:gd name="connsiteY85" fmla="*/ 57094 h 224746"/>
                <a:gd name="connsiteX86" fmla="*/ 409515 w 1088742"/>
                <a:gd name="connsiteY86" fmla="*/ 123400 h 224746"/>
                <a:gd name="connsiteX87" fmla="*/ 442944 w 1088742"/>
                <a:gd name="connsiteY87" fmla="*/ 156811 h 224746"/>
                <a:gd name="connsiteX88" fmla="*/ 456362 w 1088742"/>
                <a:gd name="connsiteY88" fmla="*/ 153271 h 224746"/>
                <a:gd name="connsiteX89" fmla="*/ 446742 w 1088742"/>
                <a:gd name="connsiteY89" fmla="*/ 141122 h 224746"/>
                <a:gd name="connsiteX90" fmla="*/ 455599 w 1088742"/>
                <a:gd name="connsiteY90" fmla="*/ 133024 h 224746"/>
                <a:gd name="connsiteX91" fmla="*/ 468010 w 1088742"/>
                <a:gd name="connsiteY91" fmla="*/ 146433 h 224746"/>
                <a:gd name="connsiteX92" fmla="*/ 666805 w 1088742"/>
                <a:gd name="connsiteY92" fmla="*/ 220083 h 224746"/>
                <a:gd name="connsiteX93" fmla="*/ 663518 w 1088742"/>
                <a:gd name="connsiteY93" fmla="*/ 223371 h 224746"/>
                <a:gd name="connsiteX94" fmla="*/ 639207 w 1088742"/>
                <a:gd name="connsiteY94" fmla="*/ 222617 h 224746"/>
                <a:gd name="connsiteX95" fmla="*/ 614645 w 1088742"/>
                <a:gd name="connsiteY95" fmla="*/ 223371 h 224746"/>
                <a:gd name="connsiteX96" fmla="*/ 610085 w 1088742"/>
                <a:gd name="connsiteY96" fmla="*/ 218568 h 224746"/>
                <a:gd name="connsiteX97" fmla="*/ 614645 w 1088742"/>
                <a:gd name="connsiteY97" fmla="*/ 215527 h 224746"/>
                <a:gd name="connsiteX98" fmla="*/ 629834 w 1088742"/>
                <a:gd name="connsiteY98" fmla="*/ 204641 h 224746"/>
                <a:gd name="connsiteX99" fmla="*/ 628825 w 1088742"/>
                <a:gd name="connsiteY99" fmla="*/ 198567 h 224746"/>
                <a:gd name="connsiteX100" fmla="*/ 600971 w 1088742"/>
                <a:gd name="connsiteY100" fmla="*/ 87464 h 224746"/>
                <a:gd name="connsiteX101" fmla="*/ 553616 w 1088742"/>
                <a:gd name="connsiteY101" fmla="*/ 219068 h 224746"/>
                <a:gd name="connsiteX102" fmla="*/ 546523 w 1088742"/>
                <a:gd name="connsiteY102" fmla="*/ 223371 h 224746"/>
                <a:gd name="connsiteX103" fmla="*/ 514874 w 1088742"/>
                <a:gd name="connsiteY103" fmla="*/ 223371 h 224746"/>
                <a:gd name="connsiteX104" fmla="*/ 508033 w 1088742"/>
                <a:gd name="connsiteY104" fmla="*/ 218568 h 224746"/>
                <a:gd name="connsiteX105" fmla="*/ 514874 w 1088742"/>
                <a:gd name="connsiteY105" fmla="*/ 215527 h 224746"/>
                <a:gd name="connsiteX106" fmla="*/ 530317 w 1088742"/>
                <a:gd name="connsiteY106" fmla="*/ 213502 h 224746"/>
                <a:gd name="connsiteX107" fmla="*/ 529562 w 1088742"/>
                <a:gd name="connsiteY107" fmla="*/ 210214 h 224746"/>
                <a:gd name="connsiteX108" fmla="*/ 496133 w 1088742"/>
                <a:gd name="connsiteY108" fmla="*/ 76071 h 224746"/>
                <a:gd name="connsiteX109" fmla="*/ 471569 w 1088742"/>
                <a:gd name="connsiteY109" fmla="*/ 58357 h 224746"/>
                <a:gd name="connsiteX110" fmla="*/ 466757 w 1088742"/>
                <a:gd name="connsiteY110" fmla="*/ 53554 h 224746"/>
                <a:gd name="connsiteX111" fmla="*/ 470051 w 1088742"/>
                <a:gd name="connsiteY111" fmla="*/ 50513 h 224746"/>
                <a:gd name="connsiteX112" fmla="*/ 494108 w 1088742"/>
                <a:gd name="connsiteY112" fmla="*/ 51274 h 224746"/>
                <a:gd name="connsiteX113" fmla="*/ 518924 w 1088742"/>
                <a:gd name="connsiteY113" fmla="*/ 50513 h 224746"/>
                <a:gd name="connsiteX114" fmla="*/ 523484 w 1088742"/>
                <a:gd name="connsiteY114" fmla="*/ 55069 h 224746"/>
                <a:gd name="connsiteX115" fmla="*/ 518669 w 1088742"/>
                <a:gd name="connsiteY115" fmla="*/ 58357 h 224746"/>
                <a:gd name="connsiteX116" fmla="*/ 503727 w 1088742"/>
                <a:gd name="connsiteY116" fmla="*/ 69243 h 224746"/>
                <a:gd name="connsiteX117" fmla="*/ 504744 w 1088742"/>
                <a:gd name="connsiteY117" fmla="*/ 75570 h 224746"/>
                <a:gd name="connsiteX118" fmla="*/ 537410 w 1088742"/>
                <a:gd name="connsiteY118" fmla="*/ 205911 h 224746"/>
                <a:gd name="connsiteX119" fmla="*/ 591853 w 1088742"/>
                <a:gd name="connsiteY119" fmla="*/ 54816 h 224746"/>
                <a:gd name="connsiteX120" fmla="*/ 596922 w 1088742"/>
                <a:gd name="connsiteY120" fmla="*/ 50513 h 224746"/>
                <a:gd name="connsiteX121" fmla="*/ 601980 w 1088742"/>
                <a:gd name="connsiteY121" fmla="*/ 55578 h 224746"/>
                <a:gd name="connsiteX122" fmla="*/ 637435 w 1088742"/>
                <a:gd name="connsiteY122" fmla="*/ 198320 h 224746"/>
                <a:gd name="connsiteX123" fmla="*/ 663009 w 1088742"/>
                <a:gd name="connsiteY123" fmla="*/ 215527 h 224746"/>
                <a:gd name="connsiteX124" fmla="*/ 666805 w 1088742"/>
                <a:gd name="connsiteY124" fmla="*/ 220083 h 224746"/>
                <a:gd name="connsiteX125" fmla="*/ 768126 w 1088742"/>
                <a:gd name="connsiteY125" fmla="*/ 120875 h 224746"/>
                <a:gd name="connsiteX126" fmla="*/ 731153 w 1088742"/>
                <a:gd name="connsiteY126" fmla="*/ 162377 h 224746"/>
                <a:gd name="connsiteX127" fmla="*/ 667084 w 1088742"/>
                <a:gd name="connsiteY127" fmla="*/ 89490 h 224746"/>
                <a:gd name="connsiteX128" fmla="*/ 704055 w 1088742"/>
                <a:gd name="connsiteY128" fmla="*/ 47725 h 224746"/>
                <a:gd name="connsiteX129" fmla="*/ 768126 w 1088742"/>
                <a:gd name="connsiteY129" fmla="*/ 120875 h 224746"/>
                <a:gd name="connsiteX130" fmla="*/ 750402 w 1088742"/>
                <a:gd name="connsiteY130" fmla="*/ 130744 h 224746"/>
                <a:gd name="connsiteX131" fmla="*/ 736721 w 1088742"/>
                <a:gd name="connsiteY131" fmla="*/ 78603 h 224746"/>
                <a:gd name="connsiteX132" fmla="*/ 704055 w 1088742"/>
                <a:gd name="connsiteY132" fmla="*/ 53300 h 224746"/>
                <a:gd name="connsiteX133" fmla="*/ 684816 w 1088742"/>
                <a:gd name="connsiteY133" fmla="*/ 79366 h 224746"/>
                <a:gd name="connsiteX134" fmla="*/ 699496 w 1088742"/>
                <a:gd name="connsiteY134" fmla="*/ 133778 h 224746"/>
                <a:gd name="connsiteX135" fmla="*/ 730899 w 1088742"/>
                <a:gd name="connsiteY135" fmla="*/ 156811 h 224746"/>
                <a:gd name="connsiteX136" fmla="*/ 750402 w 1088742"/>
                <a:gd name="connsiteY136" fmla="*/ 130744 h 224746"/>
                <a:gd name="connsiteX137" fmla="*/ 892472 w 1088742"/>
                <a:gd name="connsiteY137" fmla="*/ 146433 h 224746"/>
                <a:gd name="connsiteX138" fmla="*/ 867656 w 1088742"/>
                <a:gd name="connsiteY138" fmla="*/ 162377 h 224746"/>
                <a:gd name="connsiteX139" fmla="*/ 837015 w 1088742"/>
                <a:gd name="connsiteY139" fmla="*/ 144155 h 224746"/>
                <a:gd name="connsiteX140" fmla="*/ 816002 w 1088742"/>
                <a:gd name="connsiteY140" fmla="*/ 162377 h 224746"/>
                <a:gd name="connsiteX141" fmla="*/ 797770 w 1088742"/>
                <a:gd name="connsiteY141" fmla="*/ 148967 h 224746"/>
                <a:gd name="connsiteX142" fmla="*/ 789668 w 1088742"/>
                <a:gd name="connsiteY142" fmla="*/ 123400 h 224746"/>
                <a:gd name="connsiteX143" fmla="*/ 793466 w 1088742"/>
                <a:gd name="connsiteY143" fmla="*/ 120875 h 224746"/>
                <a:gd name="connsiteX144" fmla="*/ 798271 w 1088742"/>
                <a:gd name="connsiteY144" fmla="*/ 126695 h 224746"/>
                <a:gd name="connsiteX145" fmla="*/ 815494 w 1088742"/>
                <a:gd name="connsiteY145" fmla="*/ 156811 h 224746"/>
                <a:gd name="connsiteX146" fmla="*/ 822080 w 1088742"/>
                <a:gd name="connsiteY146" fmla="*/ 146688 h 224746"/>
                <a:gd name="connsiteX147" fmla="*/ 820308 w 1088742"/>
                <a:gd name="connsiteY147" fmla="*/ 133778 h 224746"/>
                <a:gd name="connsiteX148" fmla="*/ 801314 w 1088742"/>
                <a:gd name="connsiteY148" fmla="*/ 57848 h 224746"/>
                <a:gd name="connsiteX149" fmla="*/ 800551 w 1088742"/>
                <a:gd name="connsiteY149" fmla="*/ 54308 h 224746"/>
                <a:gd name="connsiteX150" fmla="*/ 807646 w 1088742"/>
                <a:gd name="connsiteY150" fmla="*/ 47725 h 224746"/>
                <a:gd name="connsiteX151" fmla="*/ 817519 w 1088742"/>
                <a:gd name="connsiteY151" fmla="*/ 57094 h 224746"/>
                <a:gd name="connsiteX152" fmla="*/ 833980 w 1088742"/>
                <a:gd name="connsiteY152" fmla="*/ 123400 h 224746"/>
                <a:gd name="connsiteX153" fmla="*/ 867409 w 1088742"/>
                <a:gd name="connsiteY153" fmla="*/ 156811 h 224746"/>
                <a:gd name="connsiteX154" fmla="*/ 880827 w 1088742"/>
                <a:gd name="connsiteY154" fmla="*/ 153271 h 224746"/>
                <a:gd name="connsiteX155" fmla="*/ 871207 w 1088742"/>
                <a:gd name="connsiteY155" fmla="*/ 141122 h 224746"/>
                <a:gd name="connsiteX156" fmla="*/ 880064 w 1088742"/>
                <a:gd name="connsiteY156" fmla="*/ 133024 h 224746"/>
                <a:gd name="connsiteX157" fmla="*/ 892472 w 1088742"/>
                <a:gd name="connsiteY157" fmla="*/ 146433 h 224746"/>
                <a:gd name="connsiteX158" fmla="*/ 1088743 w 1088742"/>
                <a:gd name="connsiteY158" fmla="*/ 86703 h 224746"/>
                <a:gd name="connsiteX159" fmla="*/ 1084939 w 1088742"/>
                <a:gd name="connsiteY159" fmla="*/ 89235 h 224746"/>
                <a:gd name="connsiteX160" fmla="*/ 1080633 w 1088742"/>
                <a:gd name="connsiteY160" fmla="*/ 84932 h 224746"/>
                <a:gd name="connsiteX161" fmla="*/ 1057086 w 1088742"/>
                <a:gd name="connsiteY161" fmla="*/ 53300 h 224746"/>
                <a:gd name="connsiteX162" fmla="*/ 1051518 w 1088742"/>
                <a:gd name="connsiteY162" fmla="*/ 60636 h 224746"/>
                <a:gd name="connsiteX163" fmla="*/ 1056076 w 1088742"/>
                <a:gd name="connsiteY163" fmla="*/ 79621 h 224746"/>
                <a:gd name="connsiteX164" fmla="*/ 1071519 w 1088742"/>
                <a:gd name="connsiteY164" fmla="*/ 136057 h 224746"/>
                <a:gd name="connsiteX165" fmla="*/ 1044931 w 1088742"/>
                <a:gd name="connsiteY165" fmla="*/ 162377 h 224746"/>
                <a:gd name="connsiteX166" fmla="*/ 1006950 w 1088742"/>
                <a:gd name="connsiteY166" fmla="*/ 140106 h 224746"/>
                <a:gd name="connsiteX167" fmla="*/ 980361 w 1088742"/>
                <a:gd name="connsiteY167" fmla="*/ 162377 h 224746"/>
                <a:gd name="connsiteX168" fmla="*/ 944144 w 1088742"/>
                <a:gd name="connsiteY168" fmla="*/ 142384 h 224746"/>
                <a:gd name="connsiteX169" fmla="*/ 922878 w 1088742"/>
                <a:gd name="connsiteY169" fmla="*/ 162377 h 224746"/>
                <a:gd name="connsiteX170" fmla="*/ 904646 w 1088742"/>
                <a:gd name="connsiteY170" fmla="*/ 148967 h 224746"/>
                <a:gd name="connsiteX171" fmla="*/ 896542 w 1088742"/>
                <a:gd name="connsiteY171" fmla="*/ 123400 h 224746"/>
                <a:gd name="connsiteX172" fmla="*/ 900340 w 1088742"/>
                <a:gd name="connsiteY172" fmla="*/ 120875 h 224746"/>
                <a:gd name="connsiteX173" fmla="*/ 905147 w 1088742"/>
                <a:gd name="connsiteY173" fmla="*/ 126695 h 224746"/>
                <a:gd name="connsiteX174" fmla="*/ 922370 w 1088742"/>
                <a:gd name="connsiteY174" fmla="*/ 156811 h 224746"/>
                <a:gd name="connsiteX175" fmla="*/ 928954 w 1088742"/>
                <a:gd name="connsiteY175" fmla="*/ 146688 h 224746"/>
                <a:gd name="connsiteX176" fmla="*/ 927182 w 1088742"/>
                <a:gd name="connsiteY176" fmla="*/ 133778 h 224746"/>
                <a:gd name="connsiteX177" fmla="*/ 908188 w 1088742"/>
                <a:gd name="connsiteY177" fmla="*/ 57848 h 224746"/>
                <a:gd name="connsiteX178" fmla="*/ 907425 w 1088742"/>
                <a:gd name="connsiteY178" fmla="*/ 54308 h 224746"/>
                <a:gd name="connsiteX179" fmla="*/ 914520 w 1088742"/>
                <a:gd name="connsiteY179" fmla="*/ 47725 h 224746"/>
                <a:gd name="connsiteX180" fmla="*/ 923631 w 1088742"/>
                <a:gd name="connsiteY180" fmla="*/ 54308 h 224746"/>
                <a:gd name="connsiteX181" fmla="*/ 933761 w 1088742"/>
                <a:gd name="connsiteY181" fmla="*/ 94801 h 224746"/>
                <a:gd name="connsiteX182" fmla="*/ 937814 w 1088742"/>
                <a:gd name="connsiteY182" fmla="*/ 111253 h 224746"/>
                <a:gd name="connsiteX183" fmla="*/ 944144 w 1088742"/>
                <a:gd name="connsiteY183" fmla="*/ 129474 h 224746"/>
                <a:gd name="connsiteX184" fmla="*/ 979853 w 1088742"/>
                <a:gd name="connsiteY184" fmla="*/ 156811 h 224746"/>
                <a:gd name="connsiteX185" fmla="*/ 991498 w 1088742"/>
                <a:gd name="connsiteY185" fmla="*/ 140106 h 224746"/>
                <a:gd name="connsiteX186" fmla="*/ 989218 w 1088742"/>
                <a:gd name="connsiteY186" fmla="*/ 123654 h 224746"/>
                <a:gd name="connsiteX187" fmla="*/ 972758 w 1088742"/>
                <a:gd name="connsiteY187" fmla="*/ 57848 h 224746"/>
                <a:gd name="connsiteX188" fmla="*/ 972006 w 1088742"/>
                <a:gd name="connsiteY188" fmla="*/ 54308 h 224746"/>
                <a:gd name="connsiteX189" fmla="*/ 979090 w 1088742"/>
                <a:gd name="connsiteY189" fmla="*/ 47725 h 224746"/>
                <a:gd name="connsiteX190" fmla="*/ 988211 w 1088742"/>
                <a:gd name="connsiteY190" fmla="*/ 54308 h 224746"/>
                <a:gd name="connsiteX191" fmla="*/ 998339 w 1088742"/>
                <a:gd name="connsiteY191" fmla="*/ 94801 h 224746"/>
                <a:gd name="connsiteX192" fmla="*/ 1002391 w 1088742"/>
                <a:gd name="connsiteY192" fmla="*/ 111253 h 224746"/>
                <a:gd name="connsiteX193" fmla="*/ 1008721 w 1088742"/>
                <a:gd name="connsiteY193" fmla="*/ 129474 h 224746"/>
                <a:gd name="connsiteX194" fmla="*/ 1044423 w 1088742"/>
                <a:gd name="connsiteY194" fmla="*/ 156811 h 224746"/>
                <a:gd name="connsiteX195" fmla="*/ 1056076 w 1088742"/>
                <a:gd name="connsiteY195" fmla="*/ 140106 h 224746"/>
                <a:gd name="connsiteX196" fmla="*/ 1041387 w 1088742"/>
                <a:gd name="connsiteY196" fmla="*/ 84169 h 224746"/>
                <a:gd name="connsiteX197" fmla="*/ 1037338 w 1088742"/>
                <a:gd name="connsiteY197" fmla="*/ 67971 h 224746"/>
                <a:gd name="connsiteX198" fmla="*/ 1056577 w 1088742"/>
                <a:gd name="connsiteY198" fmla="*/ 47725 h 224746"/>
                <a:gd name="connsiteX199" fmla="*/ 1088743 w 1088742"/>
                <a:gd name="connsiteY199" fmla="*/ 86703 h 224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</a:cxnLst>
              <a:rect l="l" t="t" r="r" b="b"/>
              <a:pathLst>
                <a:path w="1088742" h="224746">
                  <a:moveTo>
                    <a:pt x="108128" y="86703"/>
                  </a:moveTo>
                  <a:cubicBezTo>
                    <a:pt x="108128" y="89235"/>
                    <a:pt x="106102" y="89235"/>
                    <a:pt x="104330" y="89235"/>
                  </a:cubicBezTo>
                  <a:cubicBezTo>
                    <a:pt x="101290" y="89235"/>
                    <a:pt x="101035" y="88981"/>
                    <a:pt x="99518" y="83415"/>
                  </a:cubicBezTo>
                  <a:cubicBezTo>
                    <a:pt x="95974" y="69243"/>
                    <a:pt x="91159" y="53300"/>
                    <a:pt x="82548" y="53300"/>
                  </a:cubicBezTo>
                  <a:cubicBezTo>
                    <a:pt x="75970" y="53300"/>
                    <a:pt x="75970" y="60128"/>
                    <a:pt x="75970" y="63677"/>
                  </a:cubicBezTo>
                  <a:cubicBezTo>
                    <a:pt x="75970" y="65447"/>
                    <a:pt x="75970" y="69496"/>
                    <a:pt x="77742" y="76580"/>
                  </a:cubicBezTo>
                  <a:lnTo>
                    <a:pt x="94957" y="145418"/>
                  </a:lnTo>
                  <a:cubicBezTo>
                    <a:pt x="95974" y="148967"/>
                    <a:pt x="95974" y="149467"/>
                    <a:pt x="95974" y="150737"/>
                  </a:cubicBezTo>
                  <a:cubicBezTo>
                    <a:pt x="95974" y="156050"/>
                    <a:pt x="91667" y="157320"/>
                    <a:pt x="89133" y="157320"/>
                  </a:cubicBezTo>
                  <a:cubicBezTo>
                    <a:pt x="81030" y="157320"/>
                    <a:pt x="79259" y="148713"/>
                    <a:pt x="79005" y="147443"/>
                  </a:cubicBezTo>
                  <a:cubicBezTo>
                    <a:pt x="74191" y="158328"/>
                    <a:pt x="66088" y="162377"/>
                    <a:pt x="57985" y="162377"/>
                  </a:cubicBezTo>
                  <a:cubicBezTo>
                    <a:pt x="29878" y="162377"/>
                    <a:pt x="0" y="123909"/>
                    <a:pt x="0" y="86956"/>
                  </a:cubicBezTo>
                  <a:cubicBezTo>
                    <a:pt x="0" y="65447"/>
                    <a:pt x="11646" y="47725"/>
                    <a:pt x="30641" y="47725"/>
                  </a:cubicBezTo>
                  <a:cubicBezTo>
                    <a:pt x="39753" y="47725"/>
                    <a:pt x="50898" y="53045"/>
                    <a:pt x="61027" y="65447"/>
                  </a:cubicBezTo>
                  <a:cubicBezTo>
                    <a:pt x="63816" y="53045"/>
                    <a:pt x="73182" y="47725"/>
                    <a:pt x="82048" y="47725"/>
                  </a:cubicBezTo>
                  <a:cubicBezTo>
                    <a:pt x="91413" y="47725"/>
                    <a:pt x="96729" y="54053"/>
                    <a:pt x="100535" y="61899"/>
                  </a:cubicBezTo>
                  <a:cubicBezTo>
                    <a:pt x="105085" y="71521"/>
                    <a:pt x="108128" y="86703"/>
                    <a:pt x="108128" y="86703"/>
                  </a:cubicBezTo>
                  <a:close/>
                  <a:moveTo>
                    <a:pt x="62798" y="81899"/>
                  </a:moveTo>
                  <a:cubicBezTo>
                    <a:pt x="60773" y="73801"/>
                    <a:pt x="45075" y="53300"/>
                    <a:pt x="31149" y="53300"/>
                  </a:cubicBezTo>
                  <a:cubicBezTo>
                    <a:pt x="19241" y="53300"/>
                    <a:pt x="17215" y="68226"/>
                    <a:pt x="17215" y="75824"/>
                  </a:cubicBezTo>
                  <a:cubicBezTo>
                    <a:pt x="17215" y="88472"/>
                    <a:pt x="25072" y="118089"/>
                    <a:pt x="29624" y="128721"/>
                  </a:cubicBezTo>
                  <a:cubicBezTo>
                    <a:pt x="35955" y="144155"/>
                    <a:pt x="47610" y="156811"/>
                    <a:pt x="57985" y="156811"/>
                  </a:cubicBezTo>
                  <a:cubicBezTo>
                    <a:pt x="69131" y="156811"/>
                    <a:pt x="75462" y="143647"/>
                    <a:pt x="75462" y="133024"/>
                  </a:cubicBezTo>
                  <a:cubicBezTo>
                    <a:pt x="75462" y="133024"/>
                    <a:pt x="75207" y="131245"/>
                    <a:pt x="74699" y="129729"/>
                  </a:cubicBezTo>
                  <a:lnTo>
                    <a:pt x="62798" y="81899"/>
                  </a:lnTo>
                  <a:close/>
                  <a:moveTo>
                    <a:pt x="209683" y="49750"/>
                  </a:moveTo>
                  <a:lnTo>
                    <a:pt x="234503" y="149467"/>
                  </a:lnTo>
                  <a:cubicBezTo>
                    <a:pt x="234756" y="150991"/>
                    <a:pt x="235265" y="152253"/>
                    <a:pt x="235265" y="153016"/>
                  </a:cubicBezTo>
                  <a:cubicBezTo>
                    <a:pt x="235265" y="155795"/>
                    <a:pt x="233239" y="159598"/>
                    <a:pt x="228170" y="159598"/>
                  </a:cubicBezTo>
                  <a:cubicBezTo>
                    <a:pt x="220576" y="159598"/>
                    <a:pt x="218804" y="152253"/>
                    <a:pt x="218296" y="150230"/>
                  </a:cubicBezTo>
                  <a:lnTo>
                    <a:pt x="199810" y="75824"/>
                  </a:lnTo>
                  <a:cubicBezTo>
                    <a:pt x="198038" y="68480"/>
                    <a:pt x="187910" y="53300"/>
                    <a:pt x="172967" y="53300"/>
                  </a:cubicBezTo>
                  <a:cubicBezTo>
                    <a:pt x="161574" y="53300"/>
                    <a:pt x="159293" y="64431"/>
                    <a:pt x="159293" y="72783"/>
                  </a:cubicBezTo>
                  <a:cubicBezTo>
                    <a:pt x="159293" y="88227"/>
                    <a:pt x="167652" y="110999"/>
                    <a:pt x="173984" y="128212"/>
                  </a:cubicBezTo>
                  <a:cubicBezTo>
                    <a:pt x="176007" y="133523"/>
                    <a:pt x="177271" y="137073"/>
                    <a:pt x="177271" y="141876"/>
                  </a:cubicBezTo>
                  <a:cubicBezTo>
                    <a:pt x="177271" y="154533"/>
                    <a:pt x="168915" y="162377"/>
                    <a:pt x="158032" y="162377"/>
                  </a:cubicBezTo>
                  <a:cubicBezTo>
                    <a:pt x="134477" y="162377"/>
                    <a:pt x="125620" y="124924"/>
                    <a:pt x="125620" y="123400"/>
                  </a:cubicBezTo>
                  <a:cubicBezTo>
                    <a:pt x="125620" y="120875"/>
                    <a:pt x="128145" y="120875"/>
                    <a:pt x="129415" y="120875"/>
                  </a:cubicBezTo>
                  <a:cubicBezTo>
                    <a:pt x="132705" y="120875"/>
                    <a:pt x="132959" y="121376"/>
                    <a:pt x="133976" y="124924"/>
                  </a:cubicBezTo>
                  <a:cubicBezTo>
                    <a:pt x="136002" y="132770"/>
                    <a:pt x="142833" y="156811"/>
                    <a:pt x="157524" y="156811"/>
                  </a:cubicBezTo>
                  <a:cubicBezTo>
                    <a:pt x="160310" y="156811"/>
                    <a:pt x="163091" y="156050"/>
                    <a:pt x="163091" y="149467"/>
                  </a:cubicBezTo>
                  <a:cubicBezTo>
                    <a:pt x="163091" y="143392"/>
                    <a:pt x="160564" y="136564"/>
                    <a:pt x="157015" y="126695"/>
                  </a:cubicBezTo>
                  <a:cubicBezTo>
                    <a:pt x="150436" y="108973"/>
                    <a:pt x="143850" y="90251"/>
                    <a:pt x="143850" y="77087"/>
                  </a:cubicBezTo>
                  <a:cubicBezTo>
                    <a:pt x="143850" y="55069"/>
                    <a:pt x="158541" y="47725"/>
                    <a:pt x="172212" y="47725"/>
                  </a:cubicBezTo>
                  <a:cubicBezTo>
                    <a:pt x="183858" y="47725"/>
                    <a:pt x="191706" y="53799"/>
                    <a:pt x="195003" y="57094"/>
                  </a:cubicBezTo>
                  <a:cubicBezTo>
                    <a:pt x="185375" y="15331"/>
                    <a:pt x="166643" y="4200"/>
                    <a:pt x="153980" y="4200"/>
                  </a:cubicBezTo>
                  <a:cubicBezTo>
                    <a:pt x="141827" y="4200"/>
                    <a:pt x="138275" y="13814"/>
                    <a:pt x="138275" y="15077"/>
                  </a:cubicBezTo>
                  <a:cubicBezTo>
                    <a:pt x="138275" y="15077"/>
                    <a:pt x="138529" y="15585"/>
                    <a:pt x="140308" y="15838"/>
                  </a:cubicBezTo>
                  <a:cubicBezTo>
                    <a:pt x="148156" y="17102"/>
                    <a:pt x="151191" y="23938"/>
                    <a:pt x="151191" y="27987"/>
                  </a:cubicBezTo>
                  <a:cubicBezTo>
                    <a:pt x="151191" y="33298"/>
                    <a:pt x="147139" y="36086"/>
                    <a:pt x="142579" y="36086"/>
                  </a:cubicBezTo>
                  <a:cubicBezTo>
                    <a:pt x="139546" y="36086"/>
                    <a:pt x="129670" y="34570"/>
                    <a:pt x="129670" y="20396"/>
                  </a:cubicBezTo>
                  <a:cubicBezTo>
                    <a:pt x="129670" y="7232"/>
                    <a:pt x="140055" y="-1375"/>
                    <a:pt x="153980" y="-1375"/>
                  </a:cubicBezTo>
                  <a:cubicBezTo>
                    <a:pt x="180314" y="-1375"/>
                    <a:pt x="203361" y="24699"/>
                    <a:pt x="209683" y="49750"/>
                  </a:cubicBezTo>
                  <a:close/>
                  <a:moveTo>
                    <a:pt x="346196" y="76832"/>
                  </a:moveTo>
                  <a:cubicBezTo>
                    <a:pt x="346196" y="78096"/>
                    <a:pt x="344170" y="80883"/>
                    <a:pt x="342144" y="80883"/>
                  </a:cubicBezTo>
                  <a:cubicBezTo>
                    <a:pt x="341127" y="80883"/>
                    <a:pt x="340881" y="80629"/>
                    <a:pt x="338854" y="78096"/>
                  </a:cubicBezTo>
                  <a:cubicBezTo>
                    <a:pt x="320113" y="54308"/>
                    <a:pt x="297578" y="53300"/>
                    <a:pt x="293271" y="53300"/>
                  </a:cubicBezTo>
                  <a:cubicBezTo>
                    <a:pt x="276811" y="53300"/>
                    <a:pt x="274022" y="71267"/>
                    <a:pt x="274022" y="81136"/>
                  </a:cubicBezTo>
                  <a:cubicBezTo>
                    <a:pt x="274022" y="90752"/>
                    <a:pt x="276557" y="102145"/>
                    <a:pt x="278329" y="108973"/>
                  </a:cubicBezTo>
                  <a:lnTo>
                    <a:pt x="288202" y="108973"/>
                  </a:lnTo>
                  <a:cubicBezTo>
                    <a:pt x="295806" y="108973"/>
                    <a:pt x="312766" y="109736"/>
                    <a:pt x="324921" y="114547"/>
                  </a:cubicBezTo>
                  <a:cubicBezTo>
                    <a:pt x="344933" y="122646"/>
                    <a:pt x="344933" y="139097"/>
                    <a:pt x="344933" y="140868"/>
                  </a:cubicBezTo>
                  <a:cubicBezTo>
                    <a:pt x="344933" y="152508"/>
                    <a:pt x="335557" y="162377"/>
                    <a:pt x="319351" y="162377"/>
                  </a:cubicBezTo>
                  <a:cubicBezTo>
                    <a:pt x="292763" y="162377"/>
                    <a:pt x="256553" y="136819"/>
                    <a:pt x="256553" y="92022"/>
                  </a:cubicBezTo>
                  <a:cubicBezTo>
                    <a:pt x="256553" y="69243"/>
                    <a:pt x="268707" y="47725"/>
                    <a:pt x="292763" y="47725"/>
                  </a:cubicBezTo>
                  <a:cubicBezTo>
                    <a:pt x="325175" y="47725"/>
                    <a:pt x="346196" y="73038"/>
                    <a:pt x="346196" y="76832"/>
                  </a:cubicBezTo>
                  <a:close/>
                  <a:moveTo>
                    <a:pt x="335303" y="141369"/>
                  </a:moveTo>
                  <a:cubicBezTo>
                    <a:pt x="335303" y="114547"/>
                    <a:pt x="293525" y="114547"/>
                    <a:pt x="285167" y="114547"/>
                  </a:cubicBezTo>
                  <a:lnTo>
                    <a:pt x="279846" y="114547"/>
                  </a:lnTo>
                  <a:cubicBezTo>
                    <a:pt x="290737" y="156050"/>
                    <a:pt x="316816" y="156811"/>
                    <a:pt x="319351" y="156811"/>
                  </a:cubicBezTo>
                  <a:cubicBezTo>
                    <a:pt x="329481" y="156811"/>
                    <a:pt x="335303" y="149975"/>
                    <a:pt x="335303" y="141369"/>
                  </a:cubicBezTo>
                  <a:close/>
                  <a:moveTo>
                    <a:pt x="468010" y="146433"/>
                  </a:moveTo>
                  <a:cubicBezTo>
                    <a:pt x="468010" y="159598"/>
                    <a:pt x="451550" y="162377"/>
                    <a:pt x="443191" y="162377"/>
                  </a:cubicBezTo>
                  <a:cubicBezTo>
                    <a:pt x="425722" y="162377"/>
                    <a:pt x="416610" y="149721"/>
                    <a:pt x="412550" y="144155"/>
                  </a:cubicBezTo>
                  <a:cubicBezTo>
                    <a:pt x="409770" y="157574"/>
                    <a:pt x="399896" y="162377"/>
                    <a:pt x="391537" y="162377"/>
                  </a:cubicBezTo>
                  <a:cubicBezTo>
                    <a:pt x="382419" y="162377"/>
                    <a:pt x="377357" y="156557"/>
                    <a:pt x="373305" y="148967"/>
                  </a:cubicBezTo>
                  <a:cubicBezTo>
                    <a:pt x="368493" y="138844"/>
                    <a:pt x="365203" y="123400"/>
                    <a:pt x="365203" y="123400"/>
                  </a:cubicBezTo>
                  <a:cubicBezTo>
                    <a:pt x="365203" y="120875"/>
                    <a:pt x="367730" y="120875"/>
                    <a:pt x="369002" y="120875"/>
                  </a:cubicBezTo>
                  <a:cubicBezTo>
                    <a:pt x="372288" y="120875"/>
                    <a:pt x="372542" y="121122"/>
                    <a:pt x="373806" y="126695"/>
                  </a:cubicBezTo>
                  <a:cubicBezTo>
                    <a:pt x="378366" y="144410"/>
                    <a:pt x="383182" y="156811"/>
                    <a:pt x="391029" y="156811"/>
                  </a:cubicBezTo>
                  <a:cubicBezTo>
                    <a:pt x="397615" y="156811"/>
                    <a:pt x="397615" y="149467"/>
                    <a:pt x="397615" y="146688"/>
                  </a:cubicBezTo>
                  <a:cubicBezTo>
                    <a:pt x="397615" y="142639"/>
                    <a:pt x="396853" y="137827"/>
                    <a:pt x="395844" y="133778"/>
                  </a:cubicBezTo>
                  <a:lnTo>
                    <a:pt x="376849" y="57848"/>
                  </a:lnTo>
                  <a:cubicBezTo>
                    <a:pt x="376341" y="56333"/>
                    <a:pt x="376086" y="55069"/>
                    <a:pt x="376086" y="54308"/>
                  </a:cubicBezTo>
                  <a:cubicBezTo>
                    <a:pt x="376086" y="51529"/>
                    <a:pt x="378113" y="47725"/>
                    <a:pt x="383182" y="47725"/>
                  </a:cubicBezTo>
                  <a:cubicBezTo>
                    <a:pt x="390774" y="47725"/>
                    <a:pt x="392546" y="55069"/>
                    <a:pt x="393055" y="57094"/>
                  </a:cubicBezTo>
                  <a:lnTo>
                    <a:pt x="409515" y="123400"/>
                  </a:lnTo>
                  <a:cubicBezTo>
                    <a:pt x="409770" y="124163"/>
                    <a:pt x="421161" y="156811"/>
                    <a:pt x="442944" y="156811"/>
                  </a:cubicBezTo>
                  <a:cubicBezTo>
                    <a:pt x="444207" y="156811"/>
                    <a:pt x="451303" y="156811"/>
                    <a:pt x="456362" y="153271"/>
                  </a:cubicBezTo>
                  <a:cubicBezTo>
                    <a:pt x="447498" y="150484"/>
                    <a:pt x="446742" y="142384"/>
                    <a:pt x="446742" y="141122"/>
                  </a:cubicBezTo>
                  <a:cubicBezTo>
                    <a:pt x="446742" y="137827"/>
                    <a:pt x="449023" y="133024"/>
                    <a:pt x="455599" y="133024"/>
                  </a:cubicBezTo>
                  <a:cubicBezTo>
                    <a:pt x="460159" y="133024"/>
                    <a:pt x="468010" y="136564"/>
                    <a:pt x="468010" y="146433"/>
                  </a:cubicBezTo>
                  <a:close/>
                  <a:moveTo>
                    <a:pt x="666805" y="220083"/>
                  </a:moveTo>
                  <a:cubicBezTo>
                    <a:pt x="666805" y="222109"/>
                    <a:pt x="665795" y="223371"/>
                    <a:pt x="663518" y="223371"/>
                  </a:cubicBezTo>
                  <a:cubicBezTo>
                    <a:pt x="655667" y="223371"/>
                    <a:pt x="647311" y="222617"/>
                    <a:pt x="639207" y="222617"/>
                  </a:cubicBezTo>
                  <a:cubicBezTo>
                    <a:pt x="631106" y="222617"/>
                    <a:pt x="622493" y="223371"/>
                    <a:pt x="614645" y="223371"/>
                  </a:cubicBezTo>
                  <a:cubicBezTo>
                    <a:pt x="613374" y="223371"/>
                    <a:pt x="610085" y="223371"/>
                    <a:pt x="610085" y="218568"/>
                  </a:cubicBezTo>
                  <a:cubicBezTo>
                    <a:pt x="610085" y="215780"/>
                    <a:pt x="612365" y="215527"/>
                    <a:pt x="614645" y="215527"/>
                  </a:cubicBezTo>
                  <a:cubicBezTo>
                    <a:pt x="627808" y="215019"/>
                    <a:pt x="629834" y="209960"/>
                    <a:pt x="629834" y="204641"/>
                  </a:cubicBezTo>
                  <a:cubicBezTo>
                    <a:pt x="629834" y="202371"/>
                    <a:pt x="629334" y="200592"/>
                    <a:pt x="628825" y="198567"/>
                  </a:cubicBezTo>
                  <a:lnTo>
                    <a:pt x="600971" y="87464"/>
                  </a:lnTo>
                  <a:lnTo>
                    <a:pt x="553616" y="219068"/>
                  </a:lnTo>
                  <a:cubicBezTo>
                    <a:pt x="552091" y="223117"/>
                    <a:pt x="551844" y="223371"/>
                    <a:pt x="546523" y="223371"/>
                  </a:cubicBezTo>
                  <a:lnTo>
                    <a:pt x="514874" y="223371"/>
                  </a:lnTo>
                  <a:cubicBezTo>
                    <a:pt x="510822" y="223371"/>
                    <a:pt x="508033" y="223371"/>
                    <a:pt x="508033" y="218568"/>
                  </a:cubicBezTo>
                  <a:cubicBezTo>
                    <a:pt x="508033" y="215527"/>
                    <a:pt x="510059" y="215527"/>
                    <a:pt x="514874" y="215527"/>
                  </a:cubicBezTo>
                  <a:cubicBezTo>
                    <a:pt x="516646" y="215527"/>
                    <a:pt x="530317" y="215527"/>
                    <a:pt x="530317" y="213502"/>
                  </a:cubicBezTo>
                  <a:cubicBezTo>
                    <a:pt x="530317" y="213502"/>
                    <a:pt x="530317" y="212739"/>
                    <a:pt x="529562" y="210214"/>
                  </a:cubicBezTo>
                  <a:lnTo>
                    <a:pt x="496133" y="76071"/>
                  </a:lnTo>
                  <a:cubicBezTo>
                    <a:pt x="492589" y="62151"/>
                    <a:pt x="483217" y="58865"/>
                    <a:pt x="471569" y="58357"/>
                  </a:cubicBezTo>
                  <a:cubicBezTo>
                    <a:pt x="469543" y="58357"/>
                    <a:pt x="466757" y="58102"/>
                    <a:pt x="466757" y="53554"/>
                  </a:cubicBezTo>
                  <a:cubicBezTo>
                    <a:pt x="466757" y="51274"/>
                    <a:pt x="468282" y="50513"/>
                    <a:pt x="470051" y="50513"/>
                  </a:cubicBezTo>
                  <a:cubicBezTo>
                    <a:pt x="477647" y="50513"/>
                    <a:pt x="486257" y="51274"/>
                    <a:pt x="494108" y="51274"/>
                  </a:cubicBezTo>
                  <a:cubicBezTo>
                    <a:pt x="502209" y="51274"/>
                    <a:pt x="511076" y="50513"/>
                    <a:pt x="518924" y="50513"/>
                  </a:cubicBezTo>
                  <a:cubicBezTo>
                    <a:pt x="520441" y="50513"/>
                    <a:pt x="523484" y="50513"/>
                    <a:pt x="523484" y="55069"/>
                  </a:cubicBezTo>
                  <a:cubicBezTo>
                    <a:pt x="523484" y="58102"/>
                    <a:pt x="521705" y="58357"/>
                    <a:pt x="518669" y="58357"/>
                  </a:cubicBezTo>
                  <a:cubicBezTo>
                    <a:pt x="504235" y="58865"/>
                    <a:pt x="503727" y="65447"/>
                    <a:pt x="503727" y="69243"/>
                  </a:cubicBezTo>
                  <a:cubicBezTo>
                    <a:pt x="503727" y="69997"/>
                    <a:pt x="503727" y="71521"/>
                    <a:pt x="504744" y="75570"/>
                  </a:cubicBezTo>
                  <a:lnTo>
                    <a:pt x="537410" y="205911"/>
                  </a:lnTo>
                  <a:lnTo>
                    <a:pt x="591853" y="54816"/>
                  </a:lnTo>
                  <a:cubicBezTo>
                    <a:pt x="593116" y="51020"/>
                    <a:pt x="593370" y="50513"/>
                    <a:pt x="596922" y="50513"/>
                  </a:cubicBezTo>
                  <a:cubicBezTo>
                    <a:pt x="599700" y="50513"/>
                    <a:pt x="600717" y="50766"/>
                    <a:pt x="601980" y="55578"/>
                  </a:cubicBezTo>
                  <a:lnTo>
                    <a:pt x="637435" y="198320"/>
                  </a:lnTo>
                  <a:cubicBezTo>
                    <a:pt x="641487" y="214518"/>
                    <a:pt x="655667" y="215273"/>
                    <a:pt x="663009" y="215527"/>
                  </a:cubicBezTo>
                  <a:cubicBezTo>
                    <a:pt x="663772" y="215527"/>
                    <a:pt x="666805" y="215780"/>
                    <a:pt x="666805" y="220083"/>
                  </a:cubicBezTo>
                  <a:close/>
                  <a:moveTo>
                    <a:pt x="768126" y="120875"/>
                  </a:moveTo>
                  <a:cubicBezTo>
                    <a:pt x="768126" y="144917"/>
                    <a:pt x="753181" y="162377"/>
                    <a:pt x="731153" y="162377"/>
                  </a:cubicBezTo>
                  <a:cubicBezTo>
                    <a:pt x="699750" y="162377"/>
                    <a:pt x="667084" y="126441"/>
                    <a:pt x="667084" y="89490"/>
                  </a:cubicBezTo>
                  <a:cubicBezTo>
                    <a:pt x="667084" y="63423"/>
                    <a:pt x="683044" y="47725"/>
                    <a:pt x="704055" y="47725"/>
                  </a:cubicBezTo>
                  <a:cubicBezTo>
                    <a:pt x="735460" y="47725"/>
                    <a:pt x="768126" y="83670"/>
                    <a:pt x="768126" y="120875"/>
                  </a:cubicBezTo>
                  <a:close/>
                  <a:moveTo>
                    <a:pt x="750402" y="130744"/>
                  </a:moveTo>
                  <a:cubicBezTo>
                    <a:pt x="750402" y="119860"/>
                    <a:pt x="744825" y="93793"/>
                    <a:pt x="736721" y="78603"/>
                  </a:cubicBezTo>
                  <a:cubicBezTo>
                    <a:pt x="729382" y="64685"/>
                    <a:pt x="716465" y="53300"/>
                    <a:pt x="704055" y="53300"/>
                  </a:cubicBezTo>
                  <a:cubicBezTo>
                    <a:pt x="694181" y="53300"/>
                    <a:pt x="684816" y="61143"/>
                    <a:pt x="684816" y="79366"/>
                  </a:cubicBezTo>
                  <a:cubicBezTo>
                    <a:pt x="684816" y="92022"/>
                    <a:pt x="691392" y="120114"/>
                    <a:pt x="699496" y="133778"/>
                  </a:cubicBezTo>
                  <a:cubicBezTo>
                    <a:pt x="708869" y="149220"/>
                    <a:pt x="721023" y="156811"/>
                    <a:pt x="730899" y="156811"/>
                  </a:cubicBezTo>
                  <a:cubicBezTo>
                    <a:pt x="743308" y="156811"/>
                    <a:pt x="750402" y="145672"/>
                    <a:pt x="750402" y="130744"/>
                  </a:cubicBezTo>
                  <a:close/>
                  <a:moveTo>
                    <a:pt x="892472" y="146433"/>
                  </a:moveTo>
                  <a:cubicBezTo>
                    <a:pt x="892472" y="159598"/>
                    <a:pt x="876011" y="162377"/>
                    <a:pt x="867656" y="162377"/>
                  </a:cubicBezTo>
                  <a:cubicBezTo>
                    <a:pt x="850186" y="162377"/>
                    <a:pt x="841075" y="149721"/>
                    <a:pt x="837015" y="144155"/>
                  </a:cubicBezTo>
                  <a:cubicBezTo>
                    <a:pt x="834234" y="157574"/>
                    <a:pt x="824360" y="162377"/>
                    <a:pt x="816002" y="162377"/>
                  </a:cubicBezTo>
                  <a:cubicBezTo>
                    <a:pt x="806883" y="162377"/>
                    <a:pt x="801822" y="156557"/>
                    <a:pt x="797770" y="148967"/>
                  </a:cubicBezTo>
                  <a:cubicBezTo>
                    <a:pt x="792958" y="138844"/>
                    <a:pt x="789668" y="123400"/>
                    <a:pt x="789668" y="123400"/>
                  </a:cubicBezTo>
                  <a:cubicBezTo>
                    <a:pt x="789668" y="120875"/>
                    <a:pt x="792195" y="120875"/>
                    <a:pt x="793466" y="120875"/>
                  </a:cubicBezTo>
                  <a:cubicBezTo>
                    <a:pt x="796753" y="120875"/>
                    <a:pt x="797007" y="121122"/>
                    <a:pt x="798271" y="126695"/>
                  </a:cubicBezTo>
                  <a:cubicBezTo>
                    <a:pt x="802831" y="144410"/>
                    <a:pt x="807646" y="156811"/>
                    <a:pt x="815494" y="156811"/>
                  </a:cubicBezTo>
                  <a:cubicBezTo>
                    <a:pt x="822080" y="156811"/>
                    <a:pt x="822080" y="149467"/>
                    <a:pt x="822080" y="146688"/>
                  </a:cubicBezTo>
                  <a:cubicBezTo>
                    <a:pt x="822080" y="142639"/>
                    <a:pt x="821318" y="137827"/>
                    <a:pt x="820308" y="133778"/>
                  </a:cubicBezTo>
                  <a:lnTo>
                    <a:pt x="801314" y="57848"/>
                  </a:lnTo>
                  <a:cubicBezTo>
                    <a:pt x="800806" y="56333"/>
                    <a:pt x="800551" y="55069"/>
                    <a:pt x="800551" y="54308"/>
                  </a:cubicBezTo>
                  <a:cubicBezTo>
                    <a:pt x="800551" y="51529"/>
                    <a:pt x="802577" y="47725"/>
                    <a:pt x="807646" y="47725"/>
                  </a:cubicBezTo>
                  <a:cubicBezTo>
                    <a:pt x="815239" y="47725"/>
                    <a:pt x="817011" y="55069"/>
                    <a:pt x="817519" y="57094"/>
                  </a:cubicBezTo>
                  <a:lnTo>
                    <a:pt x="833980" y="123400"/>
                  </a:lnTo>
                  <a:cubicBezTo>
                    <a:pt x="834234" y="124163"/>
                    <a:pt x="845626" y="156811"/>
                    <a:pt x="867409" y="156811"/>
                  </a:cubicBezTo>
                  <a:cubicBezTo>
                    <a:pt x="868672" y="156811"/>
                    <a:pt x="875768" y="156811"/>
                    <a:pt x="880827" y="153271"/>
                  </a:cubicBezTo>
                  <a:cubicBezTo>
                    <a:pt x="871962" y="150484"/>
                    <a:pt x="871207" y="142384"/>
                    <a:pt x="871207" y="141122"/>
                  </a:cubicBezTo>
                  <a:cubicBezTo>
                    <a:pt x="871207" y="137827"/>
                    <a:pt x="873488" y="133024"/>
                    <a:pt x="880064" y="133024"/>
                  </a:cubicBezTo>
                  <a:cubicBezTo>
                    <a:pt x="884624" y="133024"/>
                    <a:pt x="892472" y="136564"/>
                    <a:pt x="892472" y="146433"/>
                  </a:cubicBezTo>
                  <a:close/>
                  <a:moveTo>
                    <a:pt x="1088743" y="86703"/>
                  </a:moveTo>
                  <a:cubicBezTo>
                    <a:pt x="1088743" y="89235"/>
                    <a:pt x="1086719" y="89235"/>
                    <a:pt x="1084939" y="89235"/>
                  </a:cubicBezTo>
                  <a:cubicBezTo>
                    <a:pt x="1081650" y="89235"/>
                    <a:pt x="1081650" y="88727"/>
                    <a:pt x="1080633" y="84932"/>
                  </a:cubicBezTo>
                  <a:cubicBezTo>
                    <a:pt x="1078607" y="78096"/>
                    <a:pt x="1071774" y="53300"/>
                    <a:pt x="1057086" y="53300"/>
                  </a:cubicBezTo>
                  <a:cubicBezTo>
                    <a:pt x="1051772" y="53300"/>
                    <a:pt x="1051518" y="57094"/>
                    <a:pt x="1051518" y="60636"/>
                  </a:cubicBezTo>
                  <a:cubicBezTo>
                    <a:pt x="1051518" y="66963"/>
                    <a:pt x="1054052" y="73546"/>
                    <a:pt x="1056076" y="79621"/>
                  </a:cubicBezTo>
                  <a:cubicBezTo>
                    <a:pt x="1061138" y="93030"/>
                    <a:pt x="1071519" y="121376"/>
                    <a:pt x="1071519" y="136057"/>
                  </a:cubicBezTo>
                  <a:cubicBezTo>
                    <a:pt x="1071519" y="157320"/>
                    <a:pt x="1056831" y="162377"/>
                    <a:pt x="1044931" y="162377"/>
                  </a:cubicBezTo>
                  <a:cubicBezTo>
                    <a:pt x="1027207" y="162377"/>
                    <a:pt x="1014546" y="151245"/>
                    <a:pt x="1006950" y="140106"/>
                  </a:cubicBezTo>
                  <a:cubicBezTo>
                    <a:pt x="1004926" y="157574"/>
                    <a:pt x="991753" y="162377"/>
                    <a:pt x="980361" y="162377"/>
                  </a:cubicBezTo>
                  <a:cubicBezTo>
                    <a:pt x="965165" y="162377"/>
                    <a:pt x="952756" y="154024"/>
                    <a:pt x="944144" y="142384"/>
                  </a:cubicBezTo>
                  <a:cubicBezTo>
                    <a:pt x="942372" y="154786"/>
                    <a:pt x="933761" y="162377"/>
                    <a:pt x="922878" y="162377"/>
                  </a:cubicBezTo>
                  <a:cubicBezTo>
                    <a:pt x="913757" y="162377"/>
                    <a:pt x="908696" y="156557"/>
                    <a:pt x="904646" y="148967"/>
                  </a:cubicBezTo>
                  <a:cubicBezTo>
                    <a:pt x="899832" y="138844"/>
                    <a:pt x="896542" y="123400"/>
                    <a:pt x="896542" y="123400"/>
                  </a:cubicBezTo>
                  <a:cubicBezTo>
                    <a:pt x="896542" y="120875"/>
                    <a:pt x="899069" y="120875"/>
                    <a:pt x="900340" y="120875"/>
                  </a:cubicBezTo>
                  <a:cubicBezTo>
                    <a:pt x="903630" y="120875"/>
                    <a:pt x="903884" y="121122"/>
                    <a:pt x="905147" y="126695"/>
                  </a:cubicBezTo>
                  <a:cubicBezTo>
                    <a:pt x="909705" y="144410"/>
                    <a:pt x="914520" y="156811"/>
                    <a:pt x="922370" y="156811"/>
                  </a:cubicBezTo>
                  <a:cubicBezTo>
                    <a:pt x="928954" y="156811"/>
                    <a:pt x="928954" y="149467"/>
                    <a:pt x="928954" y="146688"/>
                  </a:cubicBezTo>
                  <a:cubicBezTo>
                    <a:pt x="928954" y="142639"/>
                    <a:pt x="928192" y="137827"/>
                    <a:pt x="927182" y="133778"/>
                  </a:cubicBezTo>
                  <a:lnTo>
                    <a:pt x="908188" y="57848"/>
                  </a:lnTo>
                  <a:cubicBezTo>
                    <a:pt x="907679" y="56333"/>
                    <a:pt x="907425" y="55069"/>
                    <a:pt x="907425" y="54308"/>
                  </a:cubicBezTo>
                  <a:cubicBezTo>
                    <a:pt x="907425" y="51529"/>
                    <a:pt x="909451" y="47725"/>
                    <a:pt x="914520" y="47725"/>
                  </a:cubicBezTo>
                  <a:cubicBezTo>
                    <a:pt x="917555" y="47725"/>
                    <a:pt x="921862" y="49496"/>
                    <a:pt x="923631" y="54308"/>
                  </a:cubicBezTo>
                  <a:lnTo>
                    <a:pt x="933761" y="94801"/>
                  </a:lnTo>
                  <a:cubicBezTo>
                    <a:pt x="935033" y="100374"/>
                    <a:pt x="936550" y="105686"/>
                    <a:pt x="937814" y="111253"/>
                  </a:cubicBezTo>
                  <a:cubicBezTo>
                    <a:pt x="941108" y="123654"/>
                    <a:pt x="941108" y="124163"/>
                    <a:pt x="944144" y="129474"/>
                  </a:cubicBezTo>
                  <a:cubicBezTo>
                    <a:pt x="951493" y="142130"/>
                    <a:pt x="962376" y="156811"/>
                    <a:pt x="979853" y="156811"/>
                  </a:cubicBezTo>
                  <a:cubicBezTo>
                    <a:pt x="991498" y="156811"/>
                    <a:pt x="991498" y="143901"/>
                    <a:pt x="991498" y="140106"/>
                  </a:cubicBezTo>
                  <a:cubicBezTo>
                    <a:pt x="991498" y="133269"/>
                    <a:pt x="989726" y="125932"/>
                    <a:pt x="989218" y="123654"/>
                  </a:cubicBezTo>
                  <a:lnTo>
                    <a:pt x="972758" y="57848"/>
                  </a:lnTo>
                  <a:cubicBezTo>
                    <a:pt x="972259" y="56333"/>
                    <a:pt x="972006" y="55069"/>
                    <a:pt x="972006" y="54308"/>
                  </a:cubicBezTo>
                  <a:cubicBezTo>
                    <a:pt x="972006" y="51529"/>
                    <a:pt x="974029" y="47725"/>
                    <a:pt x="979090" y="47725"/>
                  </a:cubicBezTo>
                  <a:cubicBezTo>
                    <a:pt x="982133" y="47725"/>
                    <a:pt x="986439" y="49496"/>
                    <a:pt x="988211" y="54308"/>
                  </a:cubicBezTo>
                  <a:lnTo>
                    <a:pt x="998339" y="94801"/>
                  </a:lnTo>
                  <a:cubicBezTo>
                    <a:pt x="999603" y="100374"/>
                    <a:pt x="1001120" y="105686"/>
                    <a:pt x="1002391" y="111253"/>
                  </a:cubicBezTo>
                  <a:cubicBezTo>
                    <a:pt x="1005678" y="123654"/>
                    <a:pt x="1005678" y="124163"/>
                    <a:pt x="1008721" y="129474"/>
                  </a:cubicBezTo>
                  <a:cubicBezTo>
                    <a:pt x="1016063" y="142130"/>
                    <a:pt x="1026954" y="156811"/>
                    <a:pt x="1044423" y="156811"/>
                  </a:cubicBezTo>
                  <a:cubicBezTo>
                    <a:pt x="1056076" y="156811"/>
                    <a:pt x="1056076" y="143901"/>
                    <a:pt x="1056076" y="140106"/>
                  </a:cubicBezTo>
                  <a:cubicBezTo>
                    <a:pt x="1056076" y="124417"/>
                    <a:pt x="1044931" y="94300"/>
                    <a:pt x="1041387" y="84169"/>
                  </a:cubicBezTo>
                  <a:cubicBezTo>
                    <a:pt x="1038090" y="75570"/>
                    <a:pt x="1037338" y="73292"/>
                    <a:pt x="1037338" y="67971"/>
                  </a:cubicBezTo>
                  <a:cubicBezTo>
                    <a:pt x="1037338" y="56840"/>
                    <a:pt x="1044423" y="47725"/>
                    <a:pt x="1056577" y="47725"/>
                  </a:cubicBezTo>
                  <a:cubicBezTo>
                    <a:pt x="1080132" y="47725"/>
                    <a:pt x="1088743" y="85439"/>
                    <a:pt x="1088743" y="86703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3096" name="任意多边形: 形状 3095">
              <a:extLst>
                <a:ext uri="{FF2B5EF4-FFF2-40B4-BE49-F238E27FC236}">
                  <a16:creationId xmlns:a16="http://schemas.microsoft.com/office/drawing/2014/main" id="{440A6641-041B-ABD1-3714-537785FB22C8}"/>
                </a:ext>
              </a:extLst>
            </p:cNvPr>
            <p:cNvSpPr/>
            <p:nvPr>
              <p:custDataLst>
                <p:tags r:id="rId83"/>
              </p:custDataLst>
            </p:nvPr>
          </p:nvSpPr>
          <p:spPr>
            <a:xfrm flipV="1">
              <a:off x="8791875" y="-11414370"/>
              <a:ext cx="58746" cy="253090"/>
            </a:xfrm>
            <a:custGeom>
              <a:avLst/>
              <a:gdLst>
                <a:gd name="connsiteX0" fmla="*/ 58746 w 58746"/>
                <a:gd name="connsiteY0" fmla="*/ 1159 h 253090"/>
                <a:gd name="connsiteX1" fmla="*/ 54441 w 58746"/>
                <a:gd name="connsiteY1" fmla="*/ 6724 h 253090"/>
                <a:gd name="connsiteX2" fmla="*/ 14688 w 58746"/>
                <a:gd name="connsiteY2" fmla="*/ 125171 h 253090"/>
                <a:gd name="connsiteX3" fmla="*/ 55458 w 58746"/>
                <a:gd name="connsiteY3" fmla="*/ 244880 h 253090"/>
                <a:gd name="connsiteX4" fmla="*/ 58746 w 58746"/>
                <a:gd name="connsiteY4" fmla="*/ 249183 h 253090"/>
                <a:gd name="connsiteX5" fmla="*/ 56213 w 58746"/>
                <a:gd name="connsiteY5" fmla="*/ 251715 h 253090"/>
                <a:gd name="connsiteX6" fmla="*/ 15951 w 58746"/>
                <a:gd name="connsiteY6" fmla="*/ 202363 h 253090"/>
                <a:gd name="connsiteX7" fmla="*/ 0 w 58746"/>
                <a:gd name="connsiteY7" fmla="*/ 125171 h 253090"/>
                <a:gd name="connsiteX8" fmla="*/ 16714 w 58746"/>
                <a:gd name="connsiteY8" fmla="*/ 46208 h 253090"/>
                <a:gd name="connsiteX9" fmla="*/ 56213 w 58746"/>
                <a:gd name="connsiteY9" fmla="*/ -1375 h 253090"/>
                <a:gd name="connsiteX10" fmla="*/ 58746 w 58746"/>
                <a:gd name="connsiteY10" fmla="*/ 1159 h 253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8746" h="253090">
                  <a:moveTo>
                    <a:pt x="58746" y="1159"/>
                  </a:moveTo>
                  <a:cubicBezTo>
                    <a:pt x="58746" y="1912"/>
                    <a:pt x="58746" y="2421"/>
                    <a:pt x="54441" y="6724"/>
                  </a:cubicBezTo>
                  <a:cubicBezTo>
                    <a:pt x="22791" y="38611"/>
                    <a:pt x="14688" y="86448"/>
                    <a:pt x="14688" y="125171"/>
                  </a:cubicBezTo>
                  <a:cubicBezTo>
                    <a:pt x="14688" y="169204"/>
                    <a:pt x="24309" y="213247"/>
                    <a:pt x="55458" y="244880"/>
                  </a:cubicBezTo>
                  <a:cubicBezTo>
                    <a:pt x="58746" y="247921"/>
                    <a:pt x="58746" y="248429"/>
                    <a:pt x="58746" y="249183"/>
                  </a:cubicBezTo>
                  <a:cubicBezTo>
                    <a:pt x="58746" y="250954"/>
                    <a:pt x="57730" y="251715"/>
                    <a:pt x="56213" y="251715"/>
                  </a:cubicBezTo>
                  <a:cubicBezTo>
                    <a:pt x="53678" y="251715"/>
                    <a:pt x="30895" y="234502"/>
                    <a:pt x="15951" y="202363"/>
                  </a:cubicBezTo>
                  <a:cubicBezTo>
                    <a:pt x="3034" y="174525"/>
                    <a:pt x="0" y="146433"/>
                    <a:pt x="0" y="125171"/>
                  </a:cubicBezTo>
                  <a:cubicBezTo>
                    <a:pt x="0" y="105433"/>
                    <a:pt x="2780" y="74808"/>
                    <a:pt x="16714" y="46208"/>
                  </a:cubicBezTo>
                  <a:cubicBezTo>
                    <a:pt x="31903" y="15077"/>
                    <a:pt x="53678" y="-1375"/>
                    <a:pt x="56213" y="-1375"/>
                  </a:cubicBezTo>
                  <a:cubicBezTo>
                    <a:pt x="57730" y="-1375"/>
                    <a:pt x="58746" y="-612"/>
                    <a:pt x="58746" y="1159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3097" name="任意多边形: 形状 3096">
              <a:extLst>
                <a:ext uri="{FF2B5EF4-FFF2-40B4-BE49-F238E27FC236}">
                  <a16:creationId xmlns:a16="http://schemas.microsoft.com/office/drawing/2014/main" id="{19169123-FDC3-677E-13C2-40139912E215}"/>
                </a:ext>
              </a:extLst>
            </p:cNvPr>
            <p:cNvSpPr/>
            <p:nvPr>
              <p:custDataLst>
                <p:tags r:id="rId84"/>
              </p:custDataLst>
            </p:nvPr>
          </p:nvSpPr>
          <p:spPr>
            <a:xfrm flipV="1">
              <a:off x="8876678" y="-11400197"/>
              <a:ext cx="144345" cy="175644"/>
            </a:xfrm>
            <a:custGeom>
              <a:avLst/>
              <a:gdLst>
                <a:gd name="connsiteX0" fmla="*/ 17477 w 144345"/>
                <a:gd name="connsiteY0" fmla="*/ 10515 h 175644"/>
                <a:gd name="connsiteX1" fmla="*/ 0 w 144345"/>
                <a:gd name="connsiteY1" fmla="*/ 10515 h 175644"/>
                <a:gd name="connsiteX2" fmla="*/ 0 w 144345"/>
                <a:gd name="connsiteY2" fmla="*/ -1377 h 175644"/>
                <a:gd name="connsiteX3" fmla="*/ 31912 w 144345"/>
                <a:gd name="connsiteY3" fmla="*/ -616 h 175644"/>
                <a:gd name="connsiteX4" fmla="*/ 63816 w 144345"/>
                <a:gd name="connsiteY4" fmla="*/ -1377 h 175644"/>
                <a:gd name="connsiteX5" fmla="*/ 63816 w 144345"/>
                <a:gd name="connsiteY5" fmla="*/ 10515 h 175644"/>
                <a:gd name="connsiteX6" fmla="*/ 46346 w 144345"/>
                <a:gd name="connsiteY6" fmla="*/ 10515 h 175644"/>
                <a:gd name="connsiteX7" fmla="*/ 46346 w 144345"/>
                <a:gd name="connsiteY7" fmla="*/ 63412 h 175644"/>
                <a:gd name="connsiteX8" fmla="*/ 84073 w 144345"/>
                <a:gd name="connsiteY8" fmla="*/ 103404 h 175644"/>
                <a:gd name="connsiteX9" fmla="*/ 97999 w 144345"/>
                <a:gd name="connsiteY9" fmla="*/ 78854 h 175644"/>
                <a:gd name="connsiteX10" fmla="*/ 97999 w 144345"/>
                <a:gd name="connsiteY10" fmla="*/ 10515 h 175644"/>
                <a:gd name="connsiteX11" fmla="*/ 80530 w 144345"/>
                <a:gd name="connsiteY11" fmla="*/ 10515 h 175644"/>
                <a:gd name="connsiteX12" fmla="*/ 80530 w 144345"/>
                <a:gd name="connsiteY12" fmla="*/ -1377 h 175644"/>
                <a:gd name="connsiteX13" fmla="*/ 112434 w 144345"/>
                <a:gd name="connsiteY13" fmla="*/ -616 h 175644"/>
                <a:gd name="connsiteX14" fmla="*/ 144346 w 144345"/>
                <a:gd name="connsiteY14" fmla="*/ -1377 h 175644"/>
                <a:gd name="connsiteX15" fmla="*/ 144346 w 144345"/>
                <a:gd name="connsiteY15" fmla="*/ 10515 h 175644"/>
                <a:gd name="connsiteX16" fmla="*/ 126868 w 144345"/>
                <a:gd name="connsiteY16" fmla="*/ 10515 h 175644"/>
                <a:gd name="connsiteX17" fmla="*/ 126868 w 144345"/>
                <a:gd name="connsiteY17" fmla="*/ 76067 h 175644"/>
                <a:gd name="connsiteX18" fmla="*/ 87871 w 144345"/>
                <a:gd name="connsiteY18" fmla="*/ 112512 h 175644"/>
                <a:gd name="connsiteX19" fmla="*/ 44821 w 144345"/>
                <a:gd name="connsiteY19" fmla="*/ 87707 h 175644"/>
                <a:gd name="connsiteX20" fmla="*/ 44821 w 144345"/>
                <a:gd name="connsiteY20" fmla="*/ 174267 h 175644"/>
                <a:gd name="connsiteX21" fmla="*/ 0 w 144345"/>
                <a:gd name="connsiteY21" fmla="*/ 172243 h 175644"/>
                <a:gd name="connsiteX22" fmla="*/ 0 w 144345"/>
                <a:gd name="connsiteY22" fmla="*/ 160349 h 175644"/>
                <a:gd name="connsiteX23" fmla="*/ 17477 w 144345"/>
                <a:gd name="connsiteY23" fmla="*/ 150480 h 175644"/>
                <a:gd name="connsiteX24" fmla="*/ 17477 w 144345"/>
                <a:gd name="connsiteY24" fmla="*/ 10515 h 175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44345" h="175644">
                  <a:moveTo>
                    <a:pt x="17477" y="10515"/>
                  </a:moveTo>
                  <a:lnTo>
                    <a:pt x="0" y="10515"/>
                  </a:lnTo>
                  <a:lnTo>
                    <a:pt x="0" y="-1377"/>
                  </a:lnTo>
                  <a:cubicBezTo>
                    <a:pt x="7094" y="-1125"/>
                    <a:pt x="22283" y="-616"/>
                    <a:pt x="31912" y="-616"/>
                  </a:cubicBezTo>
                  <a:cubicBezTo>
                    <a:pt x="41787" y="-616"/>
                    <a:pt x="56729" y="-1125"/>
                    <a:pt x="63816" y="-1377"/>
                  </a:cubicBezTo>
                  <a:lnTo>
                    <a:pt x="63816" y="10515"/>
                  </a:lnTo>
                  <a:lnTo>
                    <a:pt x="46346" y="10515"/>
                  </a:lnTo>
                  <a:lnTo>
                    <a:pt x="46346" y="63412"/>
                  </a:lnTo>
                  <a:cubicBezTo>
                    <a:pt x="46346" y="91003"/>
                    <a:pt x="68121" y="103404"/>
                    <a:pt x="84073" y="103404"/>
                  </a:cubicBezTo>
                  <a:cubicBezTo>
                    <a:pt x="92684" y="103404"/>
                    <a:pt x="97999" y="98085"/>
                    <a:pt x="97999" y="78854"/>
                  </a:cubicBezTo>
                  <a:lnTo>
                    <a:pt x="97999" y="10515"/>
                  </a:lnTo>
                  <a:lnTo>
                    <a:pt x="80530" y="10515"/>
                  </a:lnTo>
                  <a:lnTo>
                    <a:pt x="80530" y="-1377"/>
                  </a:lnTo>
                  <a:cubicBezTo>
                    <a:pt x="87616" y="-1125"/>
                    <a:pt x="102813" y="-616"/>
                    <a:pt x="112434" y="-616"/>
                  </a:cubicBezTo>
                  <a:cubicBezTo>
                    <a:pt x="122308" y="-616"/>
                    <a:pt x="137252" y="-1125"/>
                    <a:pt x="144346" y="-1377"/>
                  </a:cubicBezTo>
                  <a:lnTo>
                    <a:pt x="144346" y="10515"/>
                  </a:lnTo>
                  <a:lnTo>
                    <a:pt x="126868" y="10515"/>
                  </a:lnTo>
                  <a:lnTo>
                    <a:pt x="126868" y="76067"/>
                  </a:lnTo>
                  <a:cubicBezTo>
                    <a:pt x="126868" y="102643"/>
                    <a:pt x="113197" y="112512"/>
                    <a:pt x="87871" y="112512"/>
                  </a:cubicBezTo>
                  <a:cubicBezTo>
                    <a:pt x="63561" y="112512"/>
                    <a:pt x="50652" y="97831"/>
                    <a:pt x="44821" y="87707"/>
                  </a:cubicBezTo>
                  <a:lnTo>
                    <a:pt x="44821" y="174267"/>
                  </a:lnTo>
                  <a:lnTo>
                    <a:pt x="0" y="172243"/>
                  </a:lnTo>
                  <a:lnTo>
                    <a:pt x="0" y="160349"/>
                  </a:lnTo>
                  <a:cubicBezTo>
                    <a:pt x="15706" y="160349"/>
                    <a:pt x="17477" y="160349"/>
                    <a:pt x="17477" y="150480"/>
                  </a:cubicBezTo>
                  <a:lnTo>
                    <a:pt x="17477" y="10515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3098" name="任意多边形: 形状 3097">
              <a:extLst>
                <a:ext uri="{FF2B5EF4-FFF2-40B4-BE49-F238E27FC236}">
                  <a16:creationId xmlns:a16="http://schemas.microsoft.com/office/drawing/2014/main" id="{3518FC9C-DC5D-B37E-4314-E0F0790EF644}"/>
                </a:ext>
              </a:extLst>
            </p:cNvPr>
            <p:cNvSpPr/>
            <p:nvPr>
              <p:custDataLst>
                <p:tags r:id="rId85"/>
              </p:custDataLst>
            </p:nvPr>
          </p:nvSpPr>
          <p:spPr>
            <a:xfrm flipV="1">
              <a:off x="9037914" y="-11458292"/>
              <a:ext cx="278338" cy="124758"/>
            </a:xfrm>
            <a:custGeom>
              <a:avLst/>
              <a:gdLst>
                <a:gd name="connsiteX0" fmla="*/ 90428 w 278338"/>
                <a:gd name="connsiteY0" fmla="*/ 118055 h 124758"/>
                <a:gd name="connsiteX1" fmla="*/ 91135 w 278338"/>
                <a:gd name="connsiteY1" fmla="*/ 120898 h 124758"/>
                <a:gd name="connsiteX2" fmla="*/ 88299 w 278338"/>
                <a:gd name="connsiteY2" fmla="*/ 123374 h 124758"/>
                <a:gd name="connsiteX3" fmla="*/ 65603 w 278338"/>
                <a:gd name="connsiteY3" fmla="*/ 121605 h 124758"/>
                <a:gd name="connsiteX4" fmla="*/ 61702 w 278338"/>
                <a:gd name="connsiteY4" fmla="*/ 117531 h 124758"/>
                <a:gd name="connsiteX5" fmla="*/ 66310 w 278338"/>
                <a:gd name="connsiteY5" fmla="*/ 115045 h 124758"/>
                <a:gd name="connsiteX6" fmla="*/ 74826 w 278338"/>
                <a:gd name="connsiteY6" fmla="*/ 112386 h 124758"/>
                <a:gd name="connsiteX7" fmla="*/ 74111 w 278338"/>
                <a:gd name="connsiteY7" fmla="*/ 108487 h 124758"/>
                <a:gd name="connsiteX8" fmla="*/ 64006 w 278338"/>
                <a:gd name="connsiteY8" fmla="*/ 68082 h 124758"/>
                <a:gd name="connsiteX9" fmla="*/ 45743 w 278338"/>
                <a:gd name="connsiteY9" fmla="*/ 78539 h 124758"/>
                <a:gd name="connsiteX10" fmla="*/ 0 w 278338"/>
                <a:gd name="connsiteY10" fmla="*/ 28032 h 124758"/>
                <a:gd name="connsiteX11" fmla="*/ 26772 w 278338"/>
                <a:gd name="connsiteY11" fmla="*/ -1384 h 124758"/>
                <a:gd name="connsiteX12" fmla="*/ 51947 w 278338"/>
                <a:gd name="connsiteY12" fmla="*/ 11017 h 124758"/>
                <a:gd name="connsiteX13" fmla="*/ 70210 w 278338"/>
                <a:gd name="connsiteY13" fmla="*/ -1384 h 124758"/>
                <a:gd name="connsiteX14" fmla="*/ 84224 w 278338"/>
                <a:gd name="connsiteY14" fmla="*/ 8009 h 124758"/>
                <a:gd name="connsiteX15" fmla="*/ 90428 w 278338"/>
                <a:gd name="connsiteY15" fmla="*/ 25731 h 124758"/>
                <a:gd name="connsiteX16" fmla="*/ 87592 w 278338"/>
                <a:gd name="connsiteY16" fmla="*/ 28032 h 124758"/>
                <a:gd name="connsiteX17" fmla="*/ 83691 w 278338"/>
                <a:gd name="connsiteY17" fmla="*/ 22538 h 124758"/>
                <a:gd name="connsiteX18" fmla="*/ 70743 w 278338"/>
                <a:gd name="connsiteY18" fmla="*/ 3579 h 124758"/>
                <a:gd name="connsiteX19" fmla="*/ 64895 w 278338"/>
                <a:gd name="connsiteY19" fmla="*/ 12257 h 124758"/>
                <a:gd name="connsiteX20" fmla="*/ 65778 w 278338"/>
                <a:gd name="connsiteY20" fmla="*/ 19530 h 124758"/>
                <a:gd name="connsiteX21" fmla="*/ 90428 w 278338"/>
                <a:gd name="connsiteY21" fmla="*/ 118055 h 124758"/>
                <a:gd name="connsiteX22" fmla="*/ 52662 w 278338"/>
                <a:gd name="connsiteY22" fmla="*/ 22538 h 124758"/>
                <a:gd name="connsiteX23" fmla="*/ 43613 w 278338"/>
                <a:gd name="connsiteY23" fmla="*/ 10669 h 124758"/>
                <a:gd name="connsiteX24" fmla="*/ 27304 w 278338"/>
                <a:gd name="connsiteY24" fmla="*/ 3579 h 124758"/>
                <a:gd name="connsiteX25" fmla="*/ 14355 w 278338"/>
                <a:gd name="connsiteY25" fmla="*/ 20769 h 124758"/>
                <a:gd name="connsiteX26" fmla="*/ 23578 w 278338"/>
                <a:gd name="connsiteY26" fmla="*/ 56743 h 124758"/>
                <a:gd name="connsiteX27" fmla="*/ 45743 w 278338"/>
                <a:gd name="connsiteY27" fmla="*/ 73576 h 124758"/>
                <a:gd name="connsiteX28" fmla="*/ 61528 w 278338"/>
                <a:gd name="connsiteY28" fmla="*/ 58157 h 124758"/>
                <a:gd name="connsiteX29" fmla="*/ 60995 w 278338"/>
                <a:gd name="connsiteY29" fmla="*/ 55679 h 124758"/>
                <a:gd name="connsiteX30" fmla="*/ 52662 w 278338"/>
                <a:gd name="connsiteY30" fmla="*/ 22538 h 124758"/>
                <a:gd name="connsiteX31" fmla="*/ 134207 w 278338"/>
                <a:gd name="connsiteY31" fmla="*/ 40792 h 124758"/>
                <a:gd name="connsiteX32" fmla="*/ 162750 w 278338"/>
                <a:gd name="connsiteY32" fmla="*/ 44515 h 124758"/>
                <a:gd name="connsiteX33" fmla="*/ 178352 w 278338"/>
                <a:gd name="connsiteY33" fmla="*/ 62944 h 124758"/>
                <a:gd name="connsiteX34" fmla="*/ 156370 w 278338"/>
                <a:gd name="connsiteY34" fmla="*/ 78539 h 124758"/>
                <a:gd name="connsiteX35" fmla="*/ 106363 w 278338"/>
                <a:gd name="connsiteY35" fmla="*/ 31931 h 124758"/>
                <a:gd name="connsiteX36" fmla="*/ 138282 w 278338"/>
                <a:gd name="connsiteY36" fmla="*/ -1384 h 124758"/>
                <a:gd name="connsiteX37" fmla="*/ 182253 w 278338"/>
                <a:gd name="connsiteY37" fmla="*/ 18639 h 124758"/>
                <a:gd name="connsiteX38" fmla="*/ 179242 w 278338"/>
                <a:gd name="connsiteY38" fmla="*/ 21649 h 124758"/>
                <a:gd name="connsiteX39" fmla="*/ 176406 w 278338"/>
                <a:gd name="connsiteY39" fmla="*/ 19878 h 124758"/>
                <a:gd name="connsiteX40" fmla="*/ 138639 w 278338"/>
                <a:gd name="connsiteY40" fmla="*/ 3579 h 124758"/>
                <a:gd name="connsiteX41" fmla="*/ 120908 w 278338"/>
                <a:gd name="connsiteY41" fmla="*/ 25016 h 124758"/>
                <a:gd name="connsiteX42" fmla="*/ 123037 w 278338"/>
                <a:gd name="connsiteY42" fmla="*/ 40792 h 124758"/>
                <a:gd name="connsiteX43" fmla="*/ 134207 w 278338"/>
                <a:gd name="connsiteY43" fmla="*/ 40792 h 124758"/>
                <a:gd name="connsiteX44" fmla="*/ 124451 w 278338"/>
                <a:gd name="connsiteY44" fmla="*/ 45754 h 124758"/>
                <a:gd name="connsiteX45" fmla="*/ 156370 w 278338"/>
                <a:gd name="connsiteY45" fmla="*/ 73576 h 124758"/>
                <a:gd name="connsiteX46" fmla="*/ 170734 w 278338"/>
                <a:gd name="connsiteY46" fmla="*/ 62944 h 124758"/>
                <a:gd name="connsiteX47" fmla="*/ 133142 w 278338"/>
                <a:gd name="connsiteY47" fmla="*/ 45754 h 124758"/>
                <a:gd name="connsiteX48" fmla="*/ 124451 w 278338"/>
                <a:gd name="connsiteY48" fmla="*/ 45754 h 124758"/>
                <a:gd name="connsiteX49" fmla="*/ 268233 w 278338"/>
                <a:gd name="connsiteY49" fmla="*/ 68264 h 124758"/>
                <a:gd name="connsiteX50" fmla="*/ 259194 w 278338"/>
                <a:gd name="connsiteY50" fmla="*/ 58339 h 124758"/>
                <a:gd name="connsiteX51" fmla="*/ 266106 w 278338"/>
                <a:gd name="connsiteY51" fmla="*/ 51781 h 124758"/>
                <a:gd name="connsiteX52" fmla="*/ 276219 w 278338"/>
                <a:gd name="connsiteY52" fmla="*/ 63120 h 124758"/>
                <a:gd name="connsiteX53" fmla="*/ 252806 w 278338"/>
                <a:gd name="connsiteY53" fmla="*/ 78539 h 124758"/>
                <a:gd name="connsiteX54" fmla="*/ 201567 w 278338"/>
                <a:gd name="connsiteY54" fmla="*/ 29447 h 124758"/>
                <a:gd name="connsiteX55" fmla="*/ 234368 w 278338"/>
                <a:gd name="connsiteY55" fmla="*/ -1384 h 124758"/>
                <a:gd name="connsiteX56" fmla="*/ 278339 w 278338"/>
                <a:gd name="connsiteY56" fmla="*/ 18639 h 124758"/>
                <a:gd name="connsiteX57" fmla="*/ 275329 w 278338"/>
                <a:gd name="connsiteY57" fmla="*/ 21649 h 124758"/>
                <a:gd name="connsiteX58" fmla="*/ 272492 w 278338"/>
                <a:gd name="connsiteY58" fmla="*/ 19878 h 124758"/>
                <a:gd name="connsiteX59" fmla="*/ 234726 w 278338"/>
                <a:gd name="connsiteY59" fmla="*/ 3579 h 124758"/>
                <a:gd name="connsiteX60" fmla="*/ 216280 w 278338"/>
                <a:gd name="connsiteY60" fmla="*/ 23245 h 124758"/>
                <a:gd name="connsiteX61" fmla="*/ 227989 w 278338"/>
                <a:gd name="connsiteY61" fmla="*/ 59936 h 124758"/>
                <a:gd name="connsiteX62" fmla="*/ 252806 w 278338"/>
                <a:gd name="connsiteY62" fmla="*/ 73576 h 124758"/>
                <a:gd name="connsiteX63" fmla="*/ 268233 w 278338"/>
                <a:gd name="connsiteY63" fmla="*/ 68264 h 124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278338" h="124758">
                  <a:moveTo>
                    <a:pt x="90428" y="118055"/>
                  </a:moveTo>
                  <a:cubicBezTo>
                    <a:pt x="90603" y="118412"/>
                    <a:pt x="91135" y="120715"/>
                    <a:pt x="91135" y="120898"/>
                  </a:cubicBezTo>
                  <a:cubicBezTo>
                    <a:pt x="91135" y="121778"/>
                    <a:pt x="90428" y="123374"/>
                    <a:pt x="88299" y="123374"/>
                  </a:cubicBezTo>
                  <a:cubicBezTo>
                    <a:pt x="84748" y="123374"/>
                    <a:pt x="70035" y="121961"/>
                    <a:pt x="65603" y="121605"/>
                  </a:cubicBezTo>
                  <a:cubicBezTo>
                    <a:pt x="64181" y="121430"/>
                    <a:pt x="61702" y="121247"/>
                    <a:pt x="61702" y="117531"/>
                  </a:cubicBezTo>
                  <a:cubicBezTo>
                    <a:pt x="61702" y="115045"/>
                    <a:pt x="64181" y="115045"/>
                    <a:pt x="66310" y="115045"/>
                  </a:cubicBezTo>
                  <a:cubicBezTo>
                    <a:pt x="74826" y="115045"/>
                    <a:pt x="74826" y="113808"/>
                    <a:pt x="74826" y="112386"/>
                  </a:cubicBezTo>
                  <a:cubicBezTo>
                    <a:pt x="74826" y="111147"/>
                    <a:pt x="74468" y="110083"/>
                    <a:pt x="74111" y="108487"/>
                  </a:cubicBezTo>
                  <a:lnTo>
                    <a:pt x="64006" y="68082"/>
                  </a:lnTo>
                  <a:cubicBezTo>
                    <a:pt x="60280" y="73933"/>
                    <a:pt x="54251" y="78539"/>
                    <a:pt x="45743" y="78539"/>
                  </a:cubicBezTo>
                  <a:cubicBezTo>
                    <a:pt x="23046" y="78539"/>
                    <a:pt x="0" y="53552"/>
                    <a:pt x="0" y="28032"/>
                  </a:cubicBezTo>
                  <a:cubicBezTo>
                    <a:pt x="0" y="10844"/>
                    <a:pt x="11519" y="-1384"/>
                    <a:pt x="26772" y="-1384"/>
                  </a:cubicBezTo>
                  <a:cubicBezTo>
                    <a:pt x="36345" y="-1384"/>
                    <a:pt x="44853" y="4110"/>
                    <a:pt x="51947" y="11017"/>
                  </a:cubicBezTo>
                  <a:cubicBezTo>
                    <a:pt x="55315" y="387"/>
                    <a:pt x="65603" y="-1384"/>
                    <a:pt x="70210" y="-1384"/>
                  </a:cubicBezTo>
                  <a:cubicBezTo>
                    <a:pt x="76598" y="-1384"/>
                    <a:pt x="81030" y="2515"/>
                    <a:pt x="84224" y="8009"/>
                  </a:cubicBezTo>
                  <a:cubicBezTo>
                    <a:pt x="88124" y="14916"/>
                    <a:pt x="90428" y="25016"/>
                    <a:pt x="90428" y="25731"/>
                  </a:cubicBezTo>
                  <a:cubicBezTo>
                    <a:pt x="90428" y="28032"/>
                    <a:pt x="88124" y="28032"/>
                    <a:pt x="87592" y="28032"/>
                  </a:cubicBezTo>
                  <a:cubicBezTo>
                    <a:pt x="85106" y="28032"/>
                    <a:pt x="84930" y="27327"/>
                    <a:pt x="83691" y="22538"/>
                  </a:cubicBezTo>
                  <a:cubicBezTo>
                    <a:pt x="81563" y="14035"/>
                    <a:pt x="78194" y="3579"/>
                    <a:pt x="70743" y="3579"/>
                  </a:cubicBezTo>
                  <a:cubicBezTo>
                    <a:pt x="66135" y="3579"/>
                    <a:pt x="64895" y="7477"/>
                    <a:pt x="64895" y="12257"/>
                  </a:cubicBezTo>
                  <a:cubicBezTo>
                    <a:pt x="64895" y="15631"/>
                    <a:pt x="65245" y="17219"/>
                    <a:pt x="65778" y="19530"/>
                  </a:cubicBezTo>
                  <a:lnTo>
                    <a:pt x="90428" y="118055"/>
                  </a:lnTo>
                  <a:close/>
                  <a:moveTo>
                    <a:pt x="52662" y="22538"/>
                  </a:moveTo>
                  <a:cubicBezTo>
                    <a:pt x="51414" y="17576"/>
                    <a:pt x="47514" y="14035"/>
                    <a:pt x="43613" y="10669"/>
                  </a:cubicBezTo>
                  <a:cubicBezTo>
                    <a:pt x="42016" y="9247"/>
                    <a:pt x="34930" y="3579"/>
                    <a:pt x="27304" y="3579"/>
                  </a:cubicBezTo>
                  <a:cubicBezTo>
                    <a:pt x="20742" y="3579"/>
                    <a:pt x="14355" y="8183"/>
                    <a:pt x="14355" y="20769"/>
                  </a:cubicBezTo>
                  <a:cubicBezTo>
                    <a:pt x="14355" y="30160"/>
                    <a:pt x="19503" y="49653"/>
                    <a:pt x="23578" y="56743"/>
                  </a:cubicBezTo>
                  <a:cubicBezTo>
                    <a:pt x="31736" y="70917"/>
                    <a:pt x="40777" y="73576"/>
                    <a:pt x="45743" y="73576"/>
                  </a:cubicBezTo>
                  <a:cubicBezTo>
                    <a:pt x="58151" y="73576"/>
                    <a:pt x="61528" y="60110"/>
                    <a:pt x="61528" y="58157"/>
                  </a:cubicBezTo>
                  <a:cubicBezTo>
                    <a:pt x="61528" y="57450"/>
                    <a:pt x="61170" y="56211"/>
                    <a:pt x="60995" y="55679"/>
                  </a:cubicBezTo>
                  <a:lnTo>
                    <a:pt x="52662" y="22538"/>
                  </a:lnTo>
                  <a:close/>
                  <a:moveTo>
                    <a:pt x="134207" y="40792"/>
                  </a:moveTo>
                  <a:cubicBezTo>
                    <a:pt x="139172" y="40792"/>
                    <a:pt x="153177" y="41150"/>
                    <a:pt x="162750" y="44515"/>
                  </a:cubicBezTo>
                  <a:cubicBezTo>
                    <a:pt x="175873" y="49121"/>
                    <a:pt x="178352" y="57625"/>
                    <a:pt x="178352" y="62944"/>
                  </a:cubicBezTo>
                  <a:cubicBezTo>
                    <a:pt x="178352" y="72694"/>
                    <a:pt x="168605" y="78539"/>
                    <a:pt x="156370" y="78539"/>
                  </a:cubicBezTo>
                  <a:cubicBezTo>
                    <a:pt x="135088" y="78539"/>
                    <a:pt x="106363" y="62237"/>
                    <a:pt x="106363" y="31931"/>
                  </a:cubicBezTo>
                  <a:cubicBezTo>
                    <a:pt x="106363" y="14035"/>
                    <a:pt x="117539" y="-1384"/>
                    <a:pt x="138282" y="-1384"/>
                  </a:cubicBezTo>
                  <a:cubicBezTo>
                    <a:pt x="168247" y="-1384"/>
                    <a:pt x="182253" y="16155"/>
                    <a:pt x="182253" y="18639"/>
                  </a:cubicBezTo>
                  <a:cubicBezTo>
                    <a:pt x="182253" y="19703"/>
                    <a:pt x="180664" y="21649"/>
                    <a:pt x="179242" y="21649"/>
                  </a:cubicBezTo>
                  <a:cubicBezTo>
                    <a:pt x="178177" y="21649"/>
                    <a:pt x="177820" y="21301"/>
                    <a:pt x="176406" y="19878"/>
                  </a:cubicBezTo>
                  <a:cubicBezTo>
                    <a:pt x="162575" y="3579"/>
                    <a:pt x="141825" y="3579"/>
                    <a:pt x="138639" y="3579"/>
                  </a:cubicBezTo>
                  <a:cubicBezTo>
                    <a:pt x="127994" y="3579"/>
                    <a:pt x="120908" y="10669"/>
                    <a:pt x="120908" y="25016"/>
                  </a:cubicBezTo>
                  <a:cubicBezTo>
                    <a:pt x="120908" y="27500"/>
                    <a:pt x="120908" y="31042"/>
                    <a:pt x="123037" y="40792"/>
                  </a:cubicBezTo>
                  <a:lnTo>
                    <a:pt x="134207" y="40792"/>
                  </a:lnTo>
                  <a:close/>
                  <a:moveTo>
                    <a:pt x="124451" y="45754"/>
                  </a:moveTo>
                  <a:cubicBezTo>
                    <a:pt x="131720" y="71447"/>
                    <a:pt x="151405" y="73576"/>
                    <a:pt x="156370" y="73576"/>
                  </a:cubicBezTo>
                  <a:cubicBezTo>
                    <a:pt x="164172" y="73576"/>
                    <a:pt x="170734" y="69678"/>
                    <a:pt x="170734" y="62944"/>
                  </a:cubicBezTo>
                  <a:cubicBezTo>
                    <a:pt x="170734" y="45754"/>
                    <a:pt x="140768" y="45754"/>
                    <a:pt x="133142" y="45754"/>
                  </a:cubicBezTo>
                  <a:lnTo>
                    <a:pt x="124451" y="45754"/>
                  </a:lnTo>
                  <a:close/>
                  <a:moveTo>
                    <a:pt x="268233" y="68264"/>
                  </a:moveTo>
                  <a:cubicBezTo>
                    <a:pt x="261856" y="67200"/>
                    <a:pt x="259194" y="62237"/>
                    <a:pt x="259194" y="58339"/>
                  </a:cubicBezTo>
                  <a:cubicBezTo>
                    <a:pt x="259194" y="53552"/>
                    <a:pt x="262921" y="51781"/>
                    <a:pt x="266106" y="51781"/>
                  </a:cubicBezTo>
                  <a:cubicBezTo>
                    <a:pt x="270005" y="51781"/>
                    <a:pt x="276219" y="54615"/>
                    <a:pt x="276219" y="63120"/>
                  </a:cubicBezTo>
                  <a:cubicBezTo>
                    <a:pt x="276219" y="75172"/>
                    <a:pt x="262387" y="78539"/>
                    <a:pt x="252806" y="78539"/>
                  </a:cubicBezTo>
                  <a:cubicBezTo>
                    <a:pt x="226210" y="78539"/>
                    <a:pt x="201567" y="54083"/>
                    <a:pt x="201567" y="29447"/>
                  </a:cubicBezTo>
                  <a:cubicBezTo>
                    <a:pt x="201567" y="14209"/>
                    <a:pt x="212204" y="-1384"/>
                    <a:pt x="234368" y="-1384"/>
                  </a:cubicBezTo>
                  <a:cubicBezTo>
                    <a:pt x="264334" y="-1384"/>
                    <a:pt x="278339" y="16155"/>
                    <a:pt x="278339" y="18639"/>
                  </a:cubicBezTo>
                  <a:cubicBezTo>
                    <a:pt x="278339" y="19703"/>
                    <a:pt x="276750" y="21649"/>
                    <a:pt x="275329" y="21649"/>
                  </a:cubicBezTo>
                  <a:cubicBezTo>
                    <a:pt x="274264" y="21649"/>
                    <a:pt x="273908" y="21301"/>
                    <a:pt x="272492" y="19878"/>
                  </a:cubicBezTo>
                  <a:cubicBezTo>
                    <a:pt x="258662" y="3579"/>
                    <a:pt x="237911" y="3579"/>
                    <a:pt x="234726" y="3579"/>
                  </a:cubicBezTo>
                  <a:cubicBezTo>
                    <a:pt x="221959" y="3579"/>
                    <a:pt x="216280" y="12257"/>
                    <a:pt x="216280" y="23245"/>
                  </a:cubicBezTo>
                  <a:cubicBezTo>
                    <a:pt x="216280" y="28391"/>
                    <a:pt x="218766" y="47701"/>
                    <a:pt x="227989" y="59936"/>
                  </a:cubicBezTo>
                  <a:cubicBezTo>
                    <a:pt x="234726" y="68614"/>
                    <a:pt x="243941" y="73576"/>
                    <a:pt x="252806" y="73576"/>
                  </a:cubicBezTo>
                  <a:cubicBezTo>
                    <a:pt x="255295" y="73576"/>
                    <a:pt x="263803" y="73226"/>
                    <a:pt x="268233" y="68264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3099" name="任意多边形: 形状 3098">
              <a:extLst>
                <a:ext uri="{FF2B5EF4-FFF2-40B4-BE49-F238E27FC236}">
                  <a16:creationId xmlns:a16="http://schemas.microsoft.com/office/drawing/2014/main" id="{CB379A8D-38C1-63AC-1E23-8A80C31F3CFF}"/>
                </a:ext>
              </a:extLst>
            </p:cNvPr>
            <p:cNvSpPr/>
            <p:nvPr>
              <p:custDataLst>
                <p:tags r:id="rId86"/>
              </p:custDataLst>
            </p:nvPr>
          </p:nvSpPr>
          <p:spPr>
            <a:xfrm flipV="1">
              <a:off x="9329237" y="-11325380"/>
              <a:ext cx="73762" cy="13649"/>
            </a:xfrm>
            <a:custGeom>
              <a:avLst/>
              <a:gdLst>
                <a:gd name="connsiteX0" fmla="*/ 73762 w 73762"/>
                <a:gd name="connsiteY0" fmla="*/ 5363 h 13649"/>
                <a:gd name="connsiteX1" fmla="*/ 64896 w 73762"/>
                <a:gd name="connsiteY1" fmla="*/ 12272 h 13649"/>
                <a:gd name="connsiteX2" fmla="*/ 8866 w 73762"/>
                <a:gd name="connsiteY2" fmla="*/ 12272 h 13649"/>
                <a:gd name="connsiteX3" fmla="*/ 0 w 73762"/>
                <a:gd name="connsiteY3" fmla="*/ 5539 h 13649"/>
                <a:gd name="connsiteX4" fmla="*/ 8866 w 73762"/>
                <a:gd name="connsiteY4" fmla="*/ -1378 h 13649"/>
                <a:gd name="connsiteX5" fmla="*/ 64896 w 73762"/>
                <a:gd name="connsiteY5" fmla="*/ -1378 h 13649"/>
                <a:gd name="connsiteX6" fmla="*/ 73762 w 73762"/>
                <a:gd name="connsiteY6" fmla="*/ 5363 h 13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762" h="13649">
                  <a:moveTo>
                    <a:pt x="73762" y="5363"/>
                  </a:moveTo>
                  <a:cubicBezTo>
                    <a:pt x="73762" y="12272"/>
                    <a:pt x="67025" y="12272"/>
                    <a:pt x="64896" y="12272"/>
                  </a:cubicBezTo>
                  <a:lnTo>
                    <a:pt x="8866" y="12272"/>
                  </a:lnTo>
                  <a:cubicBezTo>
                    <a:pt x="6920" y="12272"/>
                    <a:pt x="0" y="12272"/>
                    <a:pt x="0" y="5539"/>
                  </a:cubicBezTo>
                  <a:cubicBezTo>
                    <a:pt x="0" y="-1378"/>
                    <a:pt x="6737" y="-1378"/>
                    <a:pt x="8866" y="-1378"/>
                  </a:cubicBezTo>
                  <a:lnTo>
                    <a:pt x="64896" y="-1378"/>
                  </a:lnTo>
                  <a:cubicBezTo>
                    <a:pt x="66850" y="-1378"/>
                    <a:pt x="73762" y="-1378"/>
                    <a:pt x="73762" y="5363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3100" name="任意多边形: 形状 3099">
              <a:extLst>
                <a:ext uri="{FF2B5EF4-FFF2-40B4-BE49-F238E27FC236}">
                  <a16:creationId xmlns:a16="http://schemas.microsoft.com/office/drawing/2014/main" id="{1389C8F6-63A9-3484-E424-0277DF342433}"/>
                </a:ext>
              </a:extLst>
            </p:cNvPr>
            <p:cNvSpPr/>
            <p:nvPr>
              <p:custDataLst>
                <p:tags r:id="rId87"/>
              </p:custDataLst>
            </p:nvPr>
          </p:nvSpPr>
          <p:spPr>
            <a:xfrm flipV="1">
              <a:off x="9424262" y="-11413456"/>
              <a:ext cx="180666" cy="79922"/>
            </a:xfrm>
            <a:custGeom>
              <a:avLst/>
              <a:gdLst>
                <a:gd name="connsiteX0" fmla="*/ 66667 w 180666"/>
                <a:gd name="connsiteY0" fmla="*/ 68265 h 79922"/>
                <a:gd name="connsiteX1" fmla="*/ 57627 w 180666"/>
                <a:gd name="connsiteY1" fmla="*/ 58340 h 79922"/>
                <a:gd name="connsiteX2" fmla="*/ 64539 w 180666"/>
                <a:gd name="connsiteY2" fmla="*/ 51782 h 79922"/>
                <a:gd name="connsiteX3" fmla="*/ 74652 w 180666"/>
                <a:gd name="connsiteY3" fmla="*/ 63121 h 79922"/>
                <a:gd name="connsiteX4" fmla="*/ 51240 w 180666"/>
                <a:gd name="connsiteY4" fmla="*/ 78541 h 79922"/>
                <a:gd name="connsiteX5" fmla="*/ 0 w 180666"/>
                <a:gd name="connsiteY5" fmla="*/ 29448 h 79922"/>
                <a:gd name="connsiteX6" fmla="*/ 32801 w 180666"/>
                <a:gd name="connsiteY6" fmla="*/ -1382 h 79922"/>
                <a:gd name="connsiteX7" fmla="*/ 76773 w 180666"/>
                <a:gd name="connsiteY7" fmla="*/ 18641 h 79922"/>
                <a:gd name="connsiteX8" fmla="*/ 73762 w 180666"/>
                <a:gd name="connsiteY8" fmla="*/ 21651 h 79922"/>
                <a:gd name="connsiteX9" fmla="*/ 70926 w 180666"/>
                <a:gd name="connsiteY9" fmla="*/ 19880 h 79922"/>
                <a:gd name="connsiteX10" fmla="*/ 33159 w 180666"/>
                <a:gd name="connsiteY10" fmla="*/ 3580 h 79922"/>
                <a:gd name="connsiteX11" fmla="*/ 14713 w 180666"/>
                <a:gd name="connsiteY11" fmla="*/ 23247 h 79922"/>
                <a:gd name="connsiteX12" fmla="*/ 26422 w 180666"/>
                <a:gd name="connsiteY12" fmla="*/ 59938 h 79922"/>
                <a:gd name="connsiteX13" fmla="*/ 51240 w 180666"/>
                <a:gd name="connsiteY13" fmla="*/ 73578 h 79922"/>
                <a:gd name="connsiteX14" fmla="*/ 66667 w 180666"/>
                <a:gd name="connsiteY14" fmla="*/ 68265 h 79922"/>
                <a:gd name="connsiteX15" fmla="*/ 154244 w 180666"/>
                <a:gd name="connsiteY15" fmla="*/ 68084 h 79922"/>
                <a:gd name="connsiteX16" fmla="*/ 135980 w 180666"/>
                <a:gd name="connsiteY16" fmla="*/ 78541 h 79922"/>
                <a:gd name="connsiteX17" fmla="*/ 90238 w 180666"/>
                <a:gd name="connsiteY17" fmla="*/ 28034 h 79922"/>
                <a:gd name="connsiteX18" fmla="*/ 117010 w 180666"/>
                <a:gd name="connsiteY18" fmla="*/ -1382 h 79922"/>
                <a:gd name="connsiteX19" fmla="*/ 142185 w 180666"/>
                <a:gd name="connsiteY19" fmla="*/ 11019 h 79922"/>
                <a:gd name="connsiteX20" fmla="*/ 160449 w 180666"/>
                <a:gd name="connsiteY20" fmla="*/ -1382 h 79922"/>
                <a:gd name="connsiteX21" fmla="*/ 174462 w 180666"/>
                <a:gd name="connsiteY21" fmla="*/ 8011 h 79922"/>
                <a:gd name="connsiteX22" fmla="*/ 180666 w 180666"/>
                <a:gd name="connsiteY22" fmla="*/ 25733 h 79922"/>
                <a:gd name="connsiteX23" fmla="*/ 177831 w 180666"/>
                <a:gd name="connsiteY23" fmla="*/ 28034 h 79922"/>
                <a:gd name="connsiteX24" fmla="*/ 173930 w 180666"/>
                <a:gd name="connsiteY24" fmla="*/ 22540 h 79922"/>
                <a:gd name="connsiteX25" fmla="*/ 160981 w 180666"/>
                <a:gd name="connsiteY25" fmla="*/ 3580 h 79922"/>
                <a:gd name="connsiteX26" fmla="*/ 155134 w 180666"/>
                <a:gd name="connsiteY26" fmla="*/ 12258 h 79922"/>
                <a:gd name="connsiteX27" fmla="*/ 157787 w 180666"/>
                <a:gd name="connsiteY27" fmla="*/ 26265 h 79922"/>
                <a:gd name="connsiteX28" fmla="*/ 161688 w 180666"/>
                <a:gd name="connsiteY28" fmla="*/ 42216 h 79922"/>
                <a:gd name="connsiteX29" fmla="*/ 165239 w 180666"/>
                <a:gd name="connsiteY29" fmla="*/ 55681 h 79922"/>
                <a:gd name="connsiteX30" fmla="*/ 168433 w 180666"/>
                <a:gd name="connsiteY30" fmla="*/ 69504 h 79922"/>
                <a:gd name="connsiteX31" fmla="*/ 162403 w 180666"/>
                <a:gd name="connsiteY31" fmla="*/ 75174 h 79922"/>
                <a:gd name="connsiteX32" fmla="*/ 154244 w 180666"/>
                <a:gd name="connsiteY32" fmla="*/ 68084 h 79922"/>
                <a:gd name="connsiteX33" fmla="*/ 142900 w 180666"/>
                <a:gd name="connsiteY33" fmla="*/ 22540 h 79922"/>
                <a:gd name="connsiteX34" fmla="*/ 133851 w 180666"/>
                <a:gd name="connsiteY34" fmla="*/ 10670 h 79922"/>
                <a:gd name="connsiteX35" fmla="*/ 117542 w 180666"/>
                <a:gd name="connsiteY35" fmla="*/ 3580 h 79922"/>
                <a:gd name="connsiteX36" fmla="*/ 104593 w 180666"/>
                <a:gd name="connsiteY36" fmla="*/ 20770 h 79922"/>
                <a:gd name="connsiteX37" fmla="*/ 113816 w 180666"/>
                <a:gd name="connsiteY37" fmla="*/ 56745 h 79922"/>
                <a:gd name="connsiteX38" fmla="*/ 135980 w 180666"/>
                <a:gd name="connsiteY38" fmla="*/ 73578 h 79922"/>
                <a:gd name="connsiteX39" fmla="*/ 151765 w 180666"/>
                <a:gd name="connsiteY39" fmla="*/ 58159 h 79922"/>
                <a:gd name="connsiteX40" fmla="*/ 151233 w 180666"/>
                <a:gd name="connsiteY40" fmla="*/ 55681 h 79922"/>
                <a:gd name="connsiteX41" fmla="*/ 142900 w 180666"/>
                <a:gd name="connsiteY41" fmla="*/ 22540 h 79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80666" h="79922">
                  <a:moveTo>
                    <a:pt x="66667" y="68265"/>
                  </a:moveTo>
                  <a:cubicBezTo>
                    <a:pt x="60289" y="67201"/>
                    <a:pt x="57627" y="62239"/>
                    <a:pt x="57627" y="58340"/>
                  </a:cubicBezTo>
                  <a:cubicBezTo>
                    <a:pt x="57627" y="53553"/>
                    <a:pt x="61353" y="51782"/>
                    <a:pt x="64539" y="51782"/>
                  </a:cubicBezTo>
                  <a:cubicBezTo>
                    <a:pt x="68439" y="51782"/>
                    <a:pt x="74652" y="54617"/>
                    <a:pt x="74652" y="63121"/>
                  </a:cubicBezTo>
                  <a:cubicBezTo>
                    <a:pt x="74652" y="75174"/>
                    <a:pt x="60821" y="78541"/>
                    <a:pt x="51240" y="78541"/>
                  </a:cubicBezTo>
                  <a:cubicBezTo>
                    <a:pt x="24643" y="78541"/>
                    <a:pt x="0" y="54085"/>
                    <a:pt x="0" y="29448"/>
                  </a:cubicBezTo>
                  <a:cubicBezTo>
                    <a:pt x="0" y="14211"/>
                    <a:pt x="10638" y="-1382"/>
                    <a:pt x="32801" y="-1382"/>
                  </a:cubicBezTo>
                  <a:cubicBezTo>
                    <a:pt x="62767" y="-1382"/>
                    <a:pt x="76773" y="16157"/>
                    <a:pt x="76773" y="18641"/>
                  </a:cubicBezTo>
                  <a:cubicBezTo>
                    <a:pt x="76773" y="19705"/>
                    <a:pt x="75184" y="21651"/>
                    <a:pt x="73762" y="21651"/>
                  </a:cubicBezTo>
                  <a:cubicBezTo>
                    <a:pt x="72698" y="21651"/>
                    <a:pt x="72340" y="21302"/>
                    <a:pt x="70926" y="19880"/>
                  </a:cubicBezTo>
                  <a:cubicBezTo>
                    <a:pt x="57095" y="3580"/>
                    <a:pt x="36345" y="3580"/>
                    <a:pt x="33159" y="3580"/>
                  </a:cubicBezTo>
                  <a:cubicBezTo>
                    <a:pt x="20393" y="3580"/>
                    <a:pt x="14713" y="12258"/>
                    <a:pt x="14713" y="23247"/>
                  </a:cubicBezTo>
                  <a:cubicBezTo>
                    <a:pt x="14713" y="28392"/>
                    <a:pt x="17199" y="47702"/>
                    <a:pt x="26422" y="59938"/>
                  </a:cubicBezTo>
                  <a:cubicBezTo>
                    <a:pt x="33159" y="68616"/>
                    <a:pt x="42374" y="73578"/>
                    <a:pt x="51240" y="73578"/>
                  </a:cubicBezTo>
                  <a:cubicBezTo>
                    <a:pt x="53727" y="73578"/>
                    <a:pt x="62234" y="73228"/>
                    <a:pt x="66667" y="68265"/>
                  </a:cubicBezTo>
                  <a:close/>
                  <a:moveTo>
                    <a:pt x="154244" y="68084"/>
                  </a:moveTo>
                  <a:cubicBezTo>
                    <a:pt x="150518" y="73935"/>
                    <a:pt x="144489" y="78541"/>
                    <a:pt x="135980" y="78541"/>
                  </a:cubicBezTo>
                  <a:cubicBezTo>
                    <a:pt x="113284" y="78541"/>
                    <a:pt x="90238" y="53553"/>
                    <a:pt x="90238" y="28034"/>
                  </a:cubicBezTo>
                  <a:cubicBezTo>
                    <a:pt x="90238" y="10846"/>
                    <a:pt x="101757" y="-1382"/>
                    <a:pt x="117010" y="-1382"/>
                  </a:cubicBezTo>
                  <a:cubicBezTo>
                    <a:pt x="126582" y="-1382"/>
                    <a:pt x="135091" y="4112"/>
                    <a:pt x="142185" y="11019"/>
                  </a:cubicBezTo>
                  <a:cubicBezTo>
                    <a:pt x="145554" y="389"/>
                    <a:pt x="155841" y="-1382"/>
                    <a:pt x="160449" y="-1382"/>
                  </a:cubicBezTo>
                  <a:cubicBezTo>
                    <a:pt x="166836" y="-1382"/>
                    <a:pt x="171269" y="2516"/>
                    <a:pt x="174462" y="8011"/>
                  </a:cubicBezTo>
                  <a:cubicBezTo>
                    <a:pt x="178363" y="14918"/>
                    <a:pt x="180666" y="25018"/>
                    <a:pt x="180666" y="25733"/>
                  </a:cubicBezTo>
                  <a:cubicBezTo>
                    <a:pt x="180666" y="28034"/>
                    <a:pt x="178363" y="28034"/>
                    <a:pt x="177831" y="28034"/>
                  </a:cubicBezTo>
                  <a:cubicBezTo>
                    <a:pt x="175344" y="28034"/>
                    <a:pt x="175169" y="27329"/>
                    <a:pt x="173930" y="22540"/>
                  </a:cubicBezTo>
                  <a:cubicBezTo>
                    <a:pt x="171800" y="14037"/>
                    <a:pt x="168433" y="3580"/>
                    <a:pt x="160981" y="3580"/>
                  </a:cubicBezTo>
                  <a:cubicBezTo>
                    <a:pt x="156374" y="3580"/>
                    <a:pt x="155134" y="7479"/>
                    <a:pt x="155134" y="12258"/>
                  </a:cubicBezTo>
                  <a:cubicBezTo>
                    <a:pt x="155134" y="15276"/>
                    <a:pt x="156548" y="21651"/>
                    <a:pt x="157787" y="26265"/>
                  </a:cubicBezTo>
                  <a:cubicBezTo>
                    <a:pt x="159035" y="31044"/>
                    <a:pt x="160806" y="38309"/>
                    <a:pt x="161688" y="42216"/>
                  </a:cubicBezTo>
                  <a:lnTo>
                    <a:pt x="165239" y="55681"/>
                  </a:lnTo>
                  <a:cubicBezTo>
                    <a:pt x="166303" y="60287"/>
                    <a:pt x="168433" y="68616"/>
                    <a:pt x="168433" y="69504"/>
                  </a:cubicBezTo>
                  <a:cubicBezTo>
                    <a:pt x="168433" y="73403"/>
                    <a:pt x="165239" y="75174"/>
                    <a:pt x="162403" y="75174"/>
                  </a:cubicBezTo>
                  <a:cubicBezTo>
                    <a:pt x="159384" y="75174"/>
                    <a:pt x="155308" y="73046"/>
                    <a:pt x="154244" y="68084"/>
                  </a:cubicBezTo>
                  <a:close/>
                  <a:moveTo>
                    <a:pt x="142900" y="22540"/>
                  </a:moveTo>
                  <a:cubicBezTo>
                    <a:pt x="141653" y="17577"/>
                    <a:pt x="137752" y="14037"/>
                    <a:pt x="133851" y="10670"/>
                  </a:cubicBezTo>
                  <a:cubicBezTo>
                    <a:pt x="132255" y="9248"/>
                    <a:pt x="125169" y="3580"/>
                    <a:pt x="117542" y="3580"/>
                  </a:cubicBezTo>
                  <a:cubicBezTo>
                    <a:pt x="110980" y="3580"/>
                    <a:pt x="104593" y="8184"/>
                    <a:pt x="104593" y="20770"/>
                  </a:cubicBezTo>
                  <a:cubicBezTo>
                    <a:pt x="104593" y="30162"/>
                    <a:pt x="109741" y="49655"/>
                    <a:pt x="113816" y="56745"/>
                  </a:cubicBezTo>
                  <a:cubicBezTo>
                    <a:pt x="121975" y="70919"/>
                    <a:pt x="131015" y="73578"/>
                    <a:pt x="135980" y="73578"/>
                  </a:cubicBezTo>
                  <a:cubicBezTo>
                    <a:pt x="148389" y="73578"/>
                    <a:pt x="151765" y="60111"/>
                    <a:pt x="151765" y="58159"/>
                  </a:cubicBezTo>
                  <a:cubicBezTo>
                    <a:pt x="151765" y="57452"/>
                    <a:pt x="151408" y="56213"/>
                    <a:pt x="151233" y="55681"/>
                  </a:cubicBezTo>
                  <a:lnTo>
                    <a:pt x="142900" y="22540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3101" name="任意多边形: 形状 3100">
              <a:extLst>
                <a:ext uri="{FF2B5EF4-FFF2-40B4-BE49-F238E27FC236}">
                  <a16:creationId xmlns:a16="http://schemas.microsoft.com/office/drawing/2014/main" id="{3D16DE49-3EC2-1218-617B-60DECBD48312}"/>
                </a:ext>
              </a:extLst>
            </p:cNvPr>
            <p:cNvSpPr/>
            <p:nvPr>
              <p:custDataLst>
                <p:tags r:id="rId88"/>
              </p:custDataLst>
            </p:nvPr>
          </p:nvSpPr>
          <p:spPr>
            <a:xfrm flipV="1">
              <a:off x="9035428" y="-11271490"/>
              <a:ext cx="53726" cy="119265"/>
            </a:xfrm>
            <a:custGeom>
              <a:avLst/>
              <a:gdLst>
                <a:gd name="connsiteX0" fmla="*/ 49119 w 53726"/>
                <a:gd name="connsiteY0" fmla="*/ 111163 h 119265"/>
                <a:gd name="connsiteX1" fmla="*/ 42024 w 53726"/>
                <a:gd name="connsiteY1" fmla="*/ 117896 h 119265"/>
                <a:gd name="connsiteX2" fmla="*/ 32094 w 53726"/>
                <a:gd name="connsiteY2" fmla="*/ 108154 h 119265"/>
                <a:gd name="connsiteX3" fmla="*/ 39188 w 53726"/>
                <a:gd name="connsiteY3" fmla="*/ 101413 h 119265"/>
                <a:gd name="connsiteX4" fmla="*/ 49119 w 53726"/>
                <a:gd name="connsiteY4" fmla="*/ 111163 h 119265"/>
                <a:gd name="connsiteX5" fmla="*/ 12941 w 53726"/>
                <a:gd name="connsiteY5" fmla="*/ 21132 h 119265"/>
                <a:gd name="connsiteX6" fmla="*/ 11352 w 53726"/>
                <a:gd name="connsiteY6" fmla="*/ 13693 h 119265"/>
                <a:gd name="connsiteX7" fmla="*/ 28193 w 53726"/>
                <a:gd name="connsiteY7" fmla="*/ -1369 h 119265"/>
                <a:gd name="connsiteX8" fmla="*/ 53726 w 53726"/>
                <a:gd name="connsiteY8" fmla="*/ 25746 h 119265"/>
                <a:gd name="connsiteX9" fmla="*/ 50890 w 53726"/>
                <a:gd name="connsiteY9" fmla="*/ 28048 h 119265"/>
                <a:gd name="connsiteX10" fmla="*/ 47521 w 53726"/>
                <a:gd name="connsiteY10" fmla="*/ 25031 h 119265"/>
                <a:gd name="connsiteX11" fmla="*/ 28725 w 53726"/>
                <a:gd name="connsiteY11" fmla="*/ 3593 h 119265"/>
                <a:gd name="connsiteX12" fmla="*/ 24293 w 53726"/>
                <a:gd name="connsiteY12" fmla="*/ 9794 h 119265"/>
                <a:gd name="connsiteX13" fmla="*/ 27129 w 53726"/>
                <a:gd name="connsiteY13" fmla="*/ 21132 h 119265"/>
                <a:gd name="connsiteX14" fmla="*/ 32801 w 53726"/>
                <a:gd name="connsiteY14" fmla="*/ 35314 h 119265"/>
                <a:gd name="connsiteX15" fmla="*/ 41492 w 53726"/>
                <a:gd name="connsiteY15" fmla="*/ 57823 h 119265"/>
                <a:gd name="connsiteX16" fmla="*/ 42556 w 53726"/>
                <a:gd name="connsiteY16" fmla="*/ 63492 h 119265"/>
                <a:gd name="connsiteX17" fmla="*/ 25707 w 53726"/>
                <a:gd name="connsiteY17" fmla="*/ 78553 h 119265"/>
                <a:gd name="connsiteX18" fmla="*/ 0 w 53726"/>
                <a:gd name="connsiteY18" fmla="*/ 51438 h 119265"/>
                <a:gd name="connsiteX19" fmla="*/ 3011 w 53726"/>
                <a:gd name="connsiteY19" fmla="*/ 49137 h 119265"/>
                <a:gd name="connsiteX20" fmla="*/ 6204 w 53726"/>
                <a:gd name="connsiteY20" fmla="*/ 51970 h 119265"/>
                <a:gd name="connsiteX21" fmla="*/ 25175 w 53726"/>
                <a:gd name="connsiteY21" fmla="*/ 73591 h 119265"/>
                <a:gd name="connsiteX22" fmla="*/ 29608 w 53726"/>
                <a:gd name="connsiteY22" fmla="*/ 67391 h 119265"/>
                <a:gd name="connsiteX23" fmla="*/ 24118 w 53726"/>
                <a:gd name="connsiteY23" fmla="*/ 49669 h 119265"/>
                <a:gd name="connsiteX24" fmla="*/ 12941 w 53726"/>
                <a:gd name="connsiteY24" fmla="*/ 21132 h 119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3726" h="119265">
                  <a:moveTo>
                    <a:pt x="49119" y="111163"/>
                  </a:moveTo>
                  <a:cubicBezTo>
                    <a:pt x="49119" y="113997"/>
                    <a:pt x="46989" y="117896"/>
                    <a:pt x="42024" y="117896"/>
                  </a:cubicBezTo>
                  <a:cubicBezTo>
                    <a:pt x="37234" y="117896"/>
                    <a:pt x="32094" y="113290"/>
                    <a:pt x="32094" y="108154"/>
                  </a:cubicBezTo>
                  <a:cubicBezTo>
                    <a:pt x="32094" y="105136"/>
                    <a:pt x="34398" y="101413"/>
                    <a:pt x="39188" y="101413"/>
                  </a:cubicBezTo>
                  <a:cubicBezTo>
                    <a:pt x="44328" y="101413"/>
                    <a:pt x="49119" y="106375"/>
                    <a:pt x="49119" y="111163"/>
                  </a:cubicBezTo>
                  <a:close/>
                  <a:moveTo>
                    <a:pt x="12941" y="21132"/>
                  </a:moveTo>
                  <a:cubicBezTo>
                    <a:pt x="12234" y="18831"/>
                    <a:pt x="11352" y="16702"/>
                    <a:pt x="11352" y="13693"/>
                  </a:cubicBezTo>
                  <a:cubicBezTo>
                    <a:pt x="11352" y="5364"/>
                    <a:pt x="18438" y="-1369"/>
                    <a:pt x="28193" y="-1369"/>
                  </a:cubicBezTo>
                  <a:cubicBezTo>
                    <a:pt x="45925" y="-1369"/>
                    <a:pt x="53726" y="23086"/>
                    <a:pt x="53726" y="25746"/>
                  </a:cubicBezTo>
                  <a:cubicBezTo>
                    <a:pt x="53726" y="28048"/>
                    <a:pt x="51422" y="28048"/>
                    <a:pt x="50890" y="28048"/>
                  </a:cubicBezTo>
                  <a:cubicBezTo>
                    <a:pt x="48404" y="28048"/>
                    <a:pt x="48229" y="26985"/>
                    <a:pt x="47521" y="25031"/>
                  </a:cubicBezTo>
                  <a:cubicBezTo>
                    <a:pt x="43438" y="10858"/>
                    <a:pt x="35637" y="3593"/>
                    <a:pt x="28725" y="3593"/>
                  </a:cubicBezTo>
                  <a:cubicBezTo>
                    <a:pt x="25175" y="3593"/>
                    <a:pt x="24293" y="5896"/>
                    <a:pt x="24293" y="9794"/>
                  </a:cubicBezTo>
                  <a:cubicBezTo>
                    <a:pt x="24293" y="13868"/>
                    <a:pt x="25532" y="17233"/>
                    <a:pt x="27129" y="21132"/>
                  </a:cubicBezTo>
                  <a:cubicBezTo>
                    <a:pt x="28901" y="25921"/>
                    <a:pt x="30855" y="30708"/>
                    <a:pt x="32801" y="35314"/>
                  </a:cubicBezTo>
                  <a:cubicBezTo>
                    <a:pt x="34398" y="39569"/>
                    <a:pt x="40785" y="55695"/>
                    <a:pt x="41492" y="57823"/>
                  </a:cubicBezTo>
                  <a:cubicBezTo>
                    <a:pt x="42024" y="59594"/>
                    <a:pt x="42556" y="61721"/>
                    <a:pt x="42556" y="63492"/>
                  </a:cubicBezTo>
                  <a:cubicBezTo>
                    <a:pt x="42556" y="71820"/>
                    <a:pt x="35462" y="78553"/>
                    <a:pt x="25707" y="78553"/>
                  </a:cubicBezTo>
                  <a:cubicBezTo>
                    <a:pt x="8158" y="78553"/>
                    <a:pt x="0" y="54456"/>
                    <a:pt x="0" y="51438"/>
                  </a:cubicBezTo>
                  <a:cubicBezTo>
                    <a:pt x="0" y="49137"/>
                    <a:pt x="2486" y="49137"/>
                    <a:pt x="3011" y="49137"/>
                  </a:cubicBezTo>
                  <a:cubicBezTo>
                    <a:pt x="5497" y="49137"/>
                    <a:pt x="5672" y="50026"/>
                    <a:pt x="6204" y="51970"/>
                  </a:cubicBezTo>
                  <a:cubicBezTo>
                    <a:pt x="10819" y="67216"/>
                    <a:pt x="18621" y="73591"/>
                    <a:pt x="25175" y="73591"/>
                  </a:cubicBezTo>
                  <a:cubicBezTo>
                    <a:pt x="28019" y="73591"/>
                    <a:pt x="29608" y="72178"/>
                    <a:pt x="29608" y="67391"/>
                  </a:cubicBezTo>
                  <a:cubicBezTo>
                    <a:pt x="29608" y="63317"/>
                    <a:pt x="28551" y="60658"/>
                    <a:pt x="24118" y="49669"/>
                  </a:cubicBezTo>
                  <a:lnTo>
                    <a:pt x="12941" y="21132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3102" name="任意多边形: 形状 3101">
              <a:extLst>
                <a:ext uri="{FF2B5EF4-FFF2-40B4-BE49-F238E27FC236}">
                  <a16:creationId xmlns:a16="http://schemas.microsoft.com/office/drawing/2014/main" id="{BE0DEBC0-ADBC-4394-4EC9-97479FA7466C}"/>
                </a:ext>
              </a:extLst>
            </p:cNvPr>
            <p:cNvSpPr/>
            <p:nvPr>
              <p:custDataLst>
                <p:tags r:id="rId89"/>
              </p:custDataLst>
            </p:nvPr>
          </p:nvSpPr>
          <p:spPr>
            <a:xfrm flipV="1">
              <a:off x="9696761" y="-11372107"/>
              <a:ext cx="168399" cy="168563"/>
            </a:xfrm>
            <a:custGeom>
              <a:avLst/>
              <a:gdLst>
                <a:gd name="connsiteX0" fmla="*/ 89387 w 168399"/>
                <a:gd name="connsiteY0" fmla="*/ 77840 h 168563"/>
                <a:gd name="connsiteX1" fmla="*/ 160043 w 168399"/>
                <a:gd name="connsiteY1" fmla="*/ 77840 h 168563"/>
                <a:gd name="connsiteX2" fmla="*/ 168400 w 168399"/>
                <a:gd name="connsiteY2" fmla="*/ 82907 h 168563"/>
                <a:gd name="connsiteX3" fmla="*/ 160043 w 168399"/>
                <a:gd name="connsiteY3" fmla="*/ 87964 h 168563"/>
                <a:gd name="connsiteX4" fmla="*/ 89387 w 168399"/>
                <a:gd name="connsiteY4" fmla="*/ 87964 h 168563"/>
                <a:gd name="connsiteX5" fmla="*/ 89387 w 168399"/>
                <a:gd name="connsiteY5" fmla="*/ 158835 h 168563"/>
                <a:gd name="connsiteX6" fmla="*/ 84327 w 168399"/>
                <a:gd name="connsiteY6" fmla="*/ 167188 h 168563"/>
                <a:gd name="connsiteX7" fmla="*/ 79259 w 168399"/>
                <a:gd name="connsiteY7" fmla="*/ 158835 h 168563"/>
                <a:gd name="connsiteX8" fmla="*/ 79259 w 168399"/>
                <a:gd name="connsiteY8" fmla="*/ 87964 h 168563"/>
                <a:gd name="connsiteX9" fmla="*/ 8357 w 168399"/>
                <a:gd name="connsiteY9" fmla="*/ 87964 h 168563"/>
                <a:gd name="connsiteX10" fmla="*/ 0 w 168399"/>
                <a:gd name="connsiteY10" fmla="*/ 82907 h 168563"/>
                <a:gd name="connsiteX11" fmla="*/ 8357 w 168399"/>
                <a:gd name="connsiteY11" fmla="*/ 77840 h 168563"/>
                <a:gd name="connsiteX12" fmla="*/ 79259 w 168399"/>
                <a:gd name="connsiteY12" fmla="*/ 77840 h 168563"/>
                <a:gd name="connsiteX13" fmla="*/ 79259 w 168399"/>
                <a:gd name="connsiteY13" fmla="*/ 6977 h 168563"/>
                <a:gd name="connsiteX14" fmla="*/ 84327 w 168399"/>
                <a:gd name="connsiteY14" fmla="*/ -1375 h 168563"/>
                <a:gd name="connsiteX15" fmla="*/ 89387 w 168399"/>
                <a:gd name="connsiteY15" fmla="*/ 6977 h 168563"/>
                <a:gd name="connsiteX16" fmla="*/ 89387 w 168399"/>
                <a:gd name="connsiteY16" fmla="*/ 77840 h 168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68399" h="168563">
                  <a:moveTo>
                    <a:pt x="89387" y="77840"/>
                  </a:moveTo>
                  <a:lnTo>
                    <a:pt x="160043" y="77840"/>
                  </a:lnTo>
                  <a:cubicBezTo>
                    <a:pt x="163586" y="77840"/>
                    <a:pt x="168400" y="77840"/>
                    <a:pt x="168400" y="82907"/>
                  </a:cubicBezTo>
                  <a:cubicBezTo>
                    <a:pt x="168400" y="87964"/>
                    <a:pt x="163586" y="87964"/>
                    <a:pt x="160043" y="87964"/>
                  </a:cubicBezTo>
                  <a:lnTo>
                    <a:pt x="89387" y="87964"/>
                  </a:lnTo>
                  <a:lnTo>
                    <a:pt x="89387" y="158835"/>
                  </a:lnTo>
                  <a:cubicBezTo>
                    <a:pt x="89387" y="162376"/>
                    <a:pt x="89387" y="167188"/>
                    <a:pt x="84327" y="167188"/>
                  </a:cubicBezTo>
                  <a:cubicBezTo>
                    <a:pt x="79259" y="167188"/>
                    <a:pt x="79259" y="162376"/>
                    <a:pt x="79259" y="158835"/>
                  </a:cubicBezTo>
                  <a:lnTo>
                    <a:pt x="79259" y="87964"/>
                  </a:lnTo>
                  <a:lnTo>
                    <a:pt x="8357" y="87964"/>
                  </a:lnTo>
                  <a:cubicBezTo>
                    <a:pt x="4814" y="87964"/>
                    <a:pt x="0" y="87964"/>
                    <a:pt x="0" y="82907"/>
                  </a:cubicBezTo>
                  <a:cubicBezTo>
                    <a:pt x="0" y="77840"/>
                    <a:pt x="4814" y="77840"/>
                    <a:pt x="8357" y="77840"/>
                  </a:cubicBezTo>
                  <a:lnTo>
                    <a:pt x="79259" y="77840"/>
                  </a:lnTo>
                  <a:lnTo>
                    <a:pt x="79259" y="6977"/>
                  </a:lnTo>
                  <a:cubicBezTo>
                    <a:pt x="79259" y="3437"/>
                    <a:pt x="79259" y="-1375"/>
                    <a:pt x="84327" y="-1375"/>
                  </a:cubicBezTo>
                  <a:cubicBezTo>
                    <a:pt x="89387" y="-1375"/>
                    <a:pt x="89387" y="3437"/>
                    <a:pt x="89387" y="6977"/>
                  </a:cubicBezTo>
                  <a:lnTo>
                    <a:pt x="89387" y="77840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3103" name="任意多边形: 形状 3102">
              <a:extLst>
                <a:ext uri="{FF2B5EF4-FFF2-40B4-BE49-F238E27FC236}">
                  <a16:creationId xmlns:a16="http://schemas.microsoft.com/office/drawing/2014/main" id="{A40C21C4-0C57-FD4E-E9D4-4000F449CB4C}"/>
                </a:ext>
              </a:extLst>
            </p:cNvPr>
            <p:cNvSpPr/>
            <p:nvPr>
              <p:custDataLst>
                <p:tags r:id="rId90"/>
              </p:custDataLst>
            </p:nvPr>
          </p:nvSpPr>
          <p:spPr>
            <a:xfrm flipV="1">
              <a:off x="9947221" y="-11400197"/>
              <a:ext cx="144345" cy="175644"/>
            </a:xfrm>
            <a:custGeom>
              <a:avLst/>
              <a:gdLst>
                <a:gd name="connsiteX0" fmla="*/ 17477 w 144345"/>
                <a:gd name="connsiteY0" fmla="*/ 10515 h 175644"/>
                <a:gd name="connsiteX1" fmla="*/ 0 w 144345"/>
                <a:gd name="connsiteY1" fmla="*/ 10515 h 175644"/>
                <a:gd name="connsiteX2" fmla="*/ 0 w 144345"/>
                <a:gd name="connsiteY2" fmla="*/ -1377 h 175644"/>
                <a:gd name="connsiteX3" fmla="*/ 31912 w 144345"/>
                <a:gd name="connsiteY3" fmla="*/ -616 h 175644"/>
                <a:gd name="connsiteX4" fmla="*/ 63816 w 144345"/>
                <a:gd name="connsiteY4" fmla="*/ -1377 h 175644"/>
                <a:gd name="connsiteX5" fmla="*/ 63816 w 144345"/>
                <a:gd name="connsiteY5" fmla="*/ 10515 h 175644"/>
                <a:gd name="connsiteX6" fmla="*/ 46346 w 144345"/>
                <a:gd name="connsiteY6" fmla="*/ 10515 h 175644"/>
                <a:gd name="connsiteX7" fmla="*/ 46346 w 144345"/>
                <a:gd name="connsiteY7" fmla="*/ 63412 h 175644"/>
                <a:gd name="connsiteX8" fmla="*/ 84073 w 144345"/>
                <a:gd name="connsiteY8" fmla="*/ 103404 h 175644"/>
                <a:gd name="connsiteX9" fmla="*/ 97999 w 144345"/>
                <a:gd name="connsiteY9" fmla="*/ 78854 h 175644"/>
                <a:gd name="connsiteX10" fmla="*/ 97999 w 144345"/>
                <a:gd name="connsiteY10" fmla="*/ 10515 h 175644"/>
                <a:gd name="connsiteX11" fmla="*/ 80530 w 144345"/>
                <a:gd name="connsiteY11" fmla="*/ 10515 h 175644"/>
                <a:gd name="connsiteX12" fmla="*/ 80530 w 144345"/>
                <a:gd name="connsiteY12" fmla="*/ -1377 h 175644"/>
                <a:gd name="connsiteX13" fmla="*/ 112434 w 144345"/>
                <a:gd name="connsiteY13" fmla="*/ -616 h 175644"/>
                <a:gd name="connsiteX14" fmla="*/ 144346 w 144345"/>
                <a:gd name="connsiteY14" fmla="*/ -1377 h 175644"/>
                <a:gd name="connsiteX15" fmla="*/ 144346 w 144345"/>
                <a:gd name="connsiteY15" fmla="*/ 10515 h 175644"/>
                <a:gd name="connsiteX16" fmla="*/ 126868 w 144345"/>
                <a:gd name="connsiteY16" fmla="*/ 10515 h 175644"/>
                <a:gd name="connsiteX17" fmla="*/ 126868 w 144345"/>
                <a:gd name="connsiteY17" fmla="*/ 76067 h 175644"/>
                <a:gd name="connsiteX18" fmla="*/ 87871 w 144345"/>
                <a:gd name="connsiteY18" fmla="*/ 112512 h 175644"/>
                <a:gd name="connsiteX19" fmla="*/ 44821 w 144345"/>
                <a:gd name="connsiteY19" fmla="*/ 87707 h 175644"/>
                <a:gd name="connsiteX20" fmla="*/ 44821 w 144345"/>
                <a:gd name="connsiteY20" fmla="*/ 174267 h 175644"/>
                <a:gd name="connsiteX21" fmla="*/ 0 w 144345"/>
                <a:gd name="connsiteY21" fmla="*/ 172243 h 175644"/>
                <a:gd name="connsiteX22" fmla="*/ 0 w 144345"/>
                <a:gd name="connsiteY22" fmla="*/ 160349 h 175644"/>
                <a:gd name="connsiteX23" fmla="*/ 17477 w 144345"/>
                <a:gd name="connsiteY23" fmla="*/ 150480 h 175644"/>
                <a:gd name="connsiteX24" fmla="*/ 17477 w 144345"/>
                <a:gd name="connsiteY24" fmla="*/ 10515 h 175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44345" h="175644">
                  <a:moveTo>
                    <a:pt x="17477" y="10515"/>
                  </a:moveTo>
                  <a:lnTo>
                    <a:pt x="0" y="10515"/>
                  </a:lnTo>
                  <a:lnTo>
                    <a:pt x="0" y="-1377"/>
                  </a:lnTo>
                  <a:cubicBezTo>
                    <a:pt x="7094" y="-1125"/>
                    <a:pt x="22283" y="-616"/>
                    <a:pt x="31912" y="-616"/>
                  </a:cubicBezTo>
                  <a:cubicBezTo>
                    <a:pt x="41786" y="-616"/>
                    <a:pt x="56729" y="-1125"/>
                    <a:pt x="63816" y="-1377"/>
                  </a:cubicBezTo>
                  <a:lnTo>
                    <a:pt x="63816" y="10515"/>
                  </a:lnTo>
                  <a:lnTo>
                    <a:pt x="46346" y="10515"/>
                  </a:lnTo>
                  <a:lnTo>
                    <a:pt x="46346" y="63412"/>
                  </a:lnTo>
                  <a:cubicBezTo>
                    <a:pt x="46346" y="91003"/>
                    <a:pt x="68121" y="103404"/>
                    <a:pt x="84073" y="103404"/>
                  </a:cubicBezTo>
                  <a:cubicBezTo>
                    <a:pt x="92684" y="103404"/>
                    <a:pt x="97999" y="98085"/>
                    <a:pt x="97999" y="78854"/>
                  </a:cubicBezTo>
                  <a:lnTo>
                    <a:pt x="97999" y="10515"/>
                  </a:lnTo>
                  <a:lnTo>
                    <a:pt x="80530" y="10515"/>
                  </a:lnTo>
                  <a:lnTo>
                    <a:pt x="80530" y="-1377"/>
                  </a:lnTo>
                  <a:cubicBezTo>
                    <a:pt x="87616" y="-1125"/>
                    <a:pt x="102813" y="-616"/>
                    <a:pt x="112434" y="-616"/>
                  </a:cubicBezTo>
                  <a:cubicBezTo>
                    <a:pt x="122308" y="-616"/>
                    <a:pt x="137252" y="-1125"/>
                    <a:pt x="144346" y="-1377"/>
                  </a:cubicBezTo>
                  <a:lnTo>
                    <a:pt x="144346" y="10515"/>
                  </a:lnTo>
                  <a:lnTo>
                    <a:pt x="126868" y="10515"/>
                  </a:lnTo>
                  <a:lnTo>
                    <a:pt x="126868" y="76067"/>
                  </a:lnTo>
                  <a:cubicBezTo>
                    <a:pt x="126868" y="102643"/>
                    <a:pt x="113197" y="112512"/>
                    <a:pt x="87871" y="112512"/>
                  </a:cubicBezTo>
                  <a:cubicBezTo>
                    <a:pt x="63561" y="112512"/>
                    <a:pt x="50652" y="97831"/>
                    <a:pt x="44821" y="87707"/>
                  </a:cubicBezTo>
                  <a:lnTo>
                    <a:pt x="44821" y="174267"/>
                  </a:lnTo>
                  <a:lnTo>
                    <a:pt x="0" y="172243"/>
                  </a:lnTo>
                  <a:lnTo>
                    <a:pt x="0" y="160349"/>
                  </a:lnTo>
                  <a:cubicBezTo>
                    <a:pt x="15706" y="160349"/>
                    <a:pt x="17477" y="160349"/>
                    <a:pt x="17477" y="150480"/>
                  </a:cubicBezTo>
                  <a:lnTo>
                    <a:pt x="17477" y="10515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3104" name="任意多边形: 形状 3103">
              <a:extLst>
                <a:ext uri="{FF2B5EF4-FFF2-40B4-BE49-F238E27FC236}">
                  <a16:creationId xmlns:a16="http://schemas.microsoft.com/office/drawing/2014/main" id="{066F750C-220A-ED53-00D0-FECA4D58E458}"/>
                </a:ext>
              </a:extLst>
            </p:cNvPr>
            <p:cNvSpPr/>
            <p:nvPr>
              <p:custDataLst>
                <p:tags r:id="rId91"/>
              </p:custDataLst>
            </p:nvPr>
          </p:nvSpPr>
          <p:spPr>
            <a:xfrm flipV="1">
              <a:off x="10108455" y="-11458292"/>
              <a:ext cx="278340" cy="124758"/>
            </a:xfrm>
            <a:custGeom>
              <a:avLst/>
              <a:gdLst>
                <a:gd name="connsiteX0" fmla="*/ 90428 w 278340"/>
                <a:gd name="connsiteY0" fmla="*/ 118055 h 124758"/>
                <a:gd name="connsiteX1" fmla="*/ 91135 w 278340"/>
                <a:gd name="connsiteY1" fmla="*/ 120898 h 124758"/>
                <a:gd name="connsiteX2" fmla="*/ 88300 w 278340"/>
                <a:gd name="connsiteY2" fmla="*/ 123374 h 124758"/>
                <a:gd name="connsiteX3" fmla="*/ 65603 w 278340"/>
                <a:gd name="connsiteY3" fmla="*/ 121605 h 124758"/>
                <a:gd name="connsiteX4" fmla="*/ 61702 w 278340"/>
                <a:gd name="connsiteY4" fmla="*/ 117531 h 124758"/>
                <a:gd name="connsiteX5" fmla="*/ 66310 w 278340"/>
                <a:gd name="connsiteY5" fmla="*/ 115045 h 124758"/>
                <a:gd name="connsiteX6" fmla="*/ 74826 w 278340"/>
                <a:gd name="connsiteY6" fmla="*/ 112386 h 124758"/>
                <a:gd name="connsiteX7" fmla="*/ 74111 w 278340"/>
                <a:gd name="connsiteY7" fmla="*/ 108487 h 124758"/>
                <a:gd name="connsiteX8" fmla="*/ 64006 w 278340"/>
                <a:gd name="connsiteY8" fmla="*/ 68082 h 124758"/>
                <a:gd name="connsiteX9" fmla="*/ 45743 w 278340"/>
                <a:gd name="connsiteY9" fmla="*/ 78539 h 124758"/>
                <a:gd name="connsiteX10" fmla="*/ 0 w 278340"/>
                <a:gd name="connsiteY10" fmla="*/ 28032 h 124758"/>
                <a:gd name="connsiteX11" fmla="*/ 26772 w 278340"/>
                <a:gd name="connsiteY11" fmla="*/ -1384 h 124758"/>
                <a:gd name="connsiteX12" fmla="*/ 51947 w 278340"/>
                <a:gd name="connsiteY12" fmla="*/ 11017 h 124758"/>
                <a:gd name="connsiteX13" fmla="*/ 70210 w 278340"/>
                <a:gd name="connsiteY13" fmla="*/ -1384 h 124758"/>
                <a:gd name="connsiteX14" fmla="*/ 84224 w 278340"/>
                <a:gd name="connsiteY14" fmla="*/ 8009 h 124758"/>
                <a:gd name="connsiteX15" fmla="*/ 90428 w 278340"/>
                <a:gd name="connsiteY15" fmla="*/ 25731 h 124758"/>
                <a:gd name="connsiteX16" fmla="*/ 87592 w 278340"/>
                <a:gd name="connsiteY16" fmla="*/ 28032 h 124758"/>
                <a:gd name="connsiteX17" fmla="*/ 83691 w 278340"/>
                <a:gd name="connsiteY17" fmla="*/ 22538 h 124758"/>
                <a:gd name="connsiteX18" fmla="*/ 70743 w 278340"/>
                <a:gd name="connsiteY18" fmla="*/ 3579 h 124758"/>
                <a:gd name="connsiteX19" fmla="*/ 64895 w 278340"/>
                <a:gd name="connsiteY19" fmla="*/ 12257 h 124758"/>
                <a:gd name="connsiteX20" fmla="*/ 65778 w 278340"/>
                <a:gd name="connsiteY20" fmla="*/ 19530 h 124758"/>
                <a:gd name="connsiteX21" fmla="*/ 90428 w 278340"/>
                <a:gd name="connsiteY21" fmla="*/ 118055 h 124758"/>
                <a:gd name="connsiteX22" fmla="*/ 52662 w 278340"/>
                <a:gd name="connsiteY22" fmla="*/ 22538 h 124758"/>
                <a:gd name="connsiteX23" fmla="*/ 43614 w 278340"/>
                <a:gd name="connsiteY23" fmla="*/ 10669 h 124758"/>
                <a:gd name="connsiteX24" fmla="*/ 27304 w 278340"/>
                <a:gd name="connsiteY24" fmla="*/ 3579 h 124758"/>
                <a:gd name="connsiteX25" fmla="*/ 14355 w 278340"/>
                <a:gd name="connsiteY25" fmla="*/ 20769 h 124758"/>
                <a:gd name="connsiteX26" fmla="*/ 23578 w 278340"/>
                <a:gd name="connsiteY26" fmla="*/ 56743 h 124758"/>
                <a:gd name="connsiteX27" fmla="*/ 45743 w 278340"/>
                <a:gd name="connsiteY27" fmla="*/ 73576 h 124758"/>
                <a:gd name="connsiteX28" fmla="*/ 61528 w 278340"/>
                <a:gd name="connsiteY28" fmla="*/ 58157 h 124758"/>
                <a:gd name="connsiteX29" fmla="*/ 60995 w 278340"/>
                <a:gd name="connsiteY29" fmla="*/ 55679 h 124758"/>
                <a:gd name="connsiteX30" fmla="*/ 52662 w 278340"/>
                <a:gd name="connsiteY30" fmla="*/ 22538 h 124758"/>
                <a:gd name="connsiteX31" fmla="*/ 134207 w 278340"/>
                <a:gd name="connsiteY31" fmla="*/ 40792 h 124758"/>
                <a:gd name="connsiteX32" fmla="*/ 162750 w 278340"/>
                <a:gd name="connsiteY32" fmla="*/ 44515 h 124758"/>
                <a:gd name="connsiteX33" fmla="*/ 178353 w 278340"/>
                <a:gd name="connsiteY33" fmla="*/ 62944 h 124758"/>
                <a:gd name="connsiteX34" fmla="*/ 156370 w 278340"/>
                <a:gd name="connsiteY34" fmla="*/ 78539 h 124758"/>
                <a:gd name="connsiteX35" fmla="*/ 106363 w 278340"/>
                <a:gd name="connsiteY35" fmla="*/ 31931 h 124758"/>
                <a:gd name="connsiteX36" fmla="*/ 138282 w 278340"/>
                <a:gd name="connsiteY36" fmla="*/ -1384 h 124758"/>
                <a:gd name="connsiteX37" fmla="*/ 182253 w 278340"/>
                <a:gd name="connsiteY37" fmla="*/ 18639 h 124758"/>
                <a:gd name="connsiteX38" fmla="*/ 179242 w 278340"/>
                <a:gd name="connsiteY38" fmla="*/ 21649 h 124758"/>
                <a:gd name="connsiteX39" fmla="*/ 176406 w 278340"/>
                <a:gd name="connsiteY39" fmla="*/ 19878 h 124758"/>
                <a:gd name="connsiteX40" fmla="*/ 138640 w 278340"/>
                <a:gd name="connsiteY40" fmla="*/ 3579 h 124758"/>
                <a:gd name="connsiteX41" fmla="*/ 120908 w 278340"/>
                <a:gd name="connsiteY41" fmla="*/ 25016 h 124758"/>
                <a:gd name="connsiteX42" fmla="*/ 123037 w 278340"/>
                <a:gd name="connsiteY42" fmla="*/ 40792 h 124758"/>
                <a:gd name="connsiteX43" fmla="*/ 134207 w 278340"/>
                <a:gd name="connsiteY43" fmla="*/ 40792 h 124758"/>
                <a:gd name="connsiteX44" fmla="*/ 124451 w 278340"/>
                <a:gd name="connsiteY44" fmla="*/ 45754 h 124758"/>
                <a:gd name="connsiteX45" fmla="*/ 156370 w 278340"/>
                <a:gd name="connsiteY45" fmla="*/ 73576 h 124758"/>
                <a:gd name="connsiteX46" fmla="*/ 170734 w 278340"/>
                <a:gd name="connsiteY46" fmla="*/ 62944 h 124758"/>
                <a:gd name="connsiteX47" fmla="*/ 133142 w 278340"/>
                <a:gd name="connsiteY47" fmla="*/ 45754 h 124758"/>
                <a:gd name="connsiteX48" fmla="*/ 124451 w 278340"/>
                <a:gd name="connsiteY48" fmla="*/ 45754 h 124758"/>
                <a:gd name="connsiteX49" fmla="*/ 268235 w 278340"/>
                <a:gd name="connsiteY49" fmla="*/ 68264 h 124758"/>
                <a:gd name="connsiteX50" fmla="*/ 259193 w 278340"/>
                <a:gd name="connsiteY50" fmla="*/ 58339 h 124758"/>
                <a:gd name="connsiteX51" fmla="*/ 266105 w 278340"/>
                <a:gd name="connsiteY51" fmla="*/ 51781 h 124758"/>
                <a:gd name="connsiteX52" fmla="*/ 276218 w 278340"/>
                <a:gd name="connsiteY52" fmla="*/ 63120 h 124758"/>
                <a:gd name="connsiteX53" fmla="*/ 252807 w 278340"/>
                <a:gd name="connsiteY53" fmla="*/ 78539 h 124758"/>
                <a:gd name="connsiteX54" fmla="*/ 201567 w 278340"/>
                <a:gd name="connsiteY54" fmla="*/ 29447 h 124758"/>
                <a:gd name="connsiteX55" fmla="*/ 234369 w 278340"/>
                <a:gd name="connsiteY55" fmla="*/ -1384 h 124758"/>
                <a:gd name="connsiteX56" fmla="*/ 278340 w 278340"/>
                <a:gd name="connsiteY56" fmla="*/ 18639 h 124758"/>
                <a:gd name="connsiteX57" fmla="*/ 275328 w 278340"/>
                <a:gd name="connsiteY57" fmla="*/ 21649 h 124758"/>
                <a:gd name="connsiteX58" fmla="*/ 272493 w 278340"/>
                <a:gd name="connsiteY58" fmla="*/ 19878 h 124758"/>
                <a:gd name="connsiteX59" fmla="*/ 234726 w 278340"/>
                <a:gd name="connsiteY59" fmla="*/ 3579 h 124758"/>
                <a:gd name="connsiteX60" fmla="*/ 216280 w 278340"/>
                <a:gd name="connsiteY60" fmla="*/ 23245 h 124758"/>
                <a:gd name="connsiteX61" fmla="*/ 227990 w 278340"/>
                <a:gd name="connsiteY61" fmla="*/ 59936 h 124758"/>
                <a:gd name="connsiteX62" fmla="*/ 252807 w 278340"/>
                <a:gd name="connsiteY62" fmla="*/ 73576 h 124758"/>
                <a:gd name="connsiteX63" fmla="*/ 268235 w 278340"/>
                <a:gd name="connsiteY63" fmla="*/ 68264 h 124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278340" h="124758">
                  <a:moveTo>
                    <a:pt x="90428" y="118055"/>
                  </a:moveTo>
                  <a:cubicBezTo>
                    <a:pt x="90603" y="118412"/>
                    <a:pt x="91135" y="120715"/>
                    <a:pt x="91135" y="120898"/>
                  </a:cubicBezTo>
                  <a:cubicBezTo>
                    <a:pt x="91135" y="121778"/>
                    <a:pt x="90428" y="123374"/>
                    <a:pt x="88300" y="123374"/>
                  </a:cubicBezTo>
                  <a:cubicBezTo>
                    <a:pt x="84748" y="123374"/>
                    <a:pt x="70036" y="121961"/>
                    <a:pt x="65603" y="121605"/>
                  </a:cubicBezTo>
                  <a:cubicBezTo>
                    <a:pt x="64181" y="121430"/>
                    <a:pt x="61702" y="121247"/>
                    <a:pt x="61702" y="117531"/>
                  </a:cubicBezTo>
                  <a:cubicBezTo>
                    <a:pt x="61702" y="115045"/>
                    <a:pt x="64181" y="115045"/>
                    <a:pt x="66310" y="115045"/>
                  </a:cubicBezTo>
                  <a:cubicBezTo>
                    <a:pt x="74826" y="115045"/>
                    <a:pt x="74826" y="113808"/>
                    <a:pt x="74826" y="112386"/>
                  </a:cubicBezTo>
                  <a:cubicBezTo>
                    <a:pt x="74826" y="111147"/>
                    <a:pt x="74469" y="110083"/>
                    <a:pt x="74111" y="108487"/>
                  </a:cubicBezTo>
                  <a:lnTo>
                    <a:pt x="64006" y="68082"/>
                  </a:lnTo>
                  <a:cubicBezTo>
                    <a:pt x="60280" y="73933"/>
                    <a:pt x="54251" y="78539"/>
                    <a:pt x="45743" y="78539"/>
                  </a:cubicBezTo>
                  <a:cubicBezTo>
                    <a:pt x="23046" y="78539"/>
                    <a:pt x="0" y="53552"/>
                    <a:pt x="0" y="28032"/>
                  </a:cubicBezTo>
                  <a:cubicBezTo>
                    <a:pt x="0" y="10844"/>
                    <a:pt x="11519" y="-1384"/>
                    <a:pt x="26772" y="-1384"/>
                  </a:cubicBezTo>
                  <a:cubicBezTo>
                    <a:pt x="36345" y="-1384"/>
                    <a:pt x="44853" y="4110"/>
                    <a:pt x="51947" y="11017"/>
                  </a:cubicBezTo>
                  <a:cubicBezTo>
                    <a:pt x="55315" y="387"/>
                    <a:pt x="65603" y="-1384"/>
                    <a:pt x="70210" y="-1384"/>
                  </a:cubicBezTo>
                  <a:cubicBezTo>
                    <a:pt x="76598" y="-1384"/>
                    <a:pt x="81030" y="2515"/>
                    <a:pt x="84224" y="8009"/>
                  </a:cubicBezTo>
                  <a:cubicBezTo>
                    <a:pt x="88124" y="14916"/>
                    <a:pt x="90428" y="25016"/>
                    <a:pt x="90428" y="25731"/>
                  </a:cubicBezTo>
                  <a:cubicBezTo>
                    <a:pt x="90428" y="28032"/>
                    <a:pt x="88124" y="28032"/>
                    <a:pt x="87592" y="28032"/>
                  </a:cubicBezTo>
                  <a:cubicBezTo>
                    <a:pt x="85106" y="28032"/>
                    <a:pt x="84931" y="27327"/>
                    <a:pt x="83691" y="22538"/>
                  </a:cubicBezTo>
                  <a:cubicBezTo>
                    <a:pt x="81563" y="14035"/>
                    <a:pt x="78194" y="3579"/>
                    <a:pt x="70743" y="3579"/>
                  </a:cubicBezTo>
                  <a:cubicBezTo>
                    <a:pt x="66135" y="3579"/>
                    <a:pt x="64895" y="7477"/>
                    <a:pt x="64895" y="12257"/>
                  </a:cubicBezTo>
                  <a:cubicBezTo>
                    <a:pt x="64895" y="15631"/>
                    <a:pt x="65245" y="17219"/>
                    <a:pt x="65778" y="19530"/>
                  </a:cubicBezTo>
                  <a:lnTo>
                    <a:pt x="90428" y="118055"/>
                  </a:lnTo>
                  <a:close/>
                  <a:moveTo>
                    <a:pt x="52662" y="22538"/>
                  </a:moveTo>
                  <a:cubicBezTo>
                    <a:pt x="51414" y="17576"/>
                    <a:pt x="47514" y="14035"/>
                    <a:pt x="43614" y="10669"/>
                  </a:cubicBezTo>
                  <a:cubicBezTo>
                    <a:pt x="42016" y="9247"/>
                    <a:pt x="34930" y="3579"/>
                    <a:pt x="27304" y="3579"/>
                  </a:cubicBezTo>
                  <a:cubicBezTo>
                    <a:pt x="20742" y="3579"/>
                    <a:pt x="14355" y="8183"/>
                    <a:pt x="14355" y="20769"/>
                  </a:cubicBezTo>
                  <a:cubicBezTo>
                    <a:pt x="14355" y="30160"/>
                    <a:pt x="19503" y="49653"/>
                    <a:pt x="23578" y="56743"/>
                  </a:cubicBezTo>
                  <a:cubicBezTo>
                    <a:pt x="31737" y="70917"/>
                    <a:pt x="40777" y="73576"/>
                    <a:pt x="45743" y="73576"/>
                  </a:cubicBezTo>
                  <a:cubicBezTo>
                    <a:pt x="58151" y="73576"/>
                    <a:pt x="61528" y="60110"/>
                    <a:pt x="61528" y="58157"/>
                  </a:cubicBezTo>
                  <a:cubicBezTo>
                    <a:pt x="61528" y="57450"/>
                    <a:pt x="61170" y="56211"/>
                    <a:pt x="60995" y="55679"/>
                  </a:cubicBezTo>
                  <a:lnTo>
                    <a:pt x="52662" y="22538"/>
                  </a:lnTo>
                  <a:close/>
                  <a:moveTo>
                    <a:pt x="134207" y="40792"/>
                  </a:moveTo>
                  <a:cubicBezTo>
                    <a:pt x="139172" y="40792"/>
                    <a:pt x="153177" y="41150"/>
                    <a:pt x="162750" y="44515"/>
                  </a:cubicBezTo>
                  <a:cubicBezTo>
                    <a:pt x="175874" y="49121"/>
                    <a:pt x="178353" y="57625"/>
                    <a:pt x="178353" y="62944"/>
                  </a:cubicBezTo>
                  <a:cubicBezTo>
                    <a:pt x="178353" y="72694"/>
                    <a:pt x="168605" y="78539"/>
                    <a:pt x="156370" y="78539"/>
                  </a:cubicBezTo>
                  <a:cubicBezTo>
                    <a:pt x="135088" y="78539"/>
                    <a:pt x="106363" y="62237"/>
                    <a:pt x="106363" y="31931"/>
                  </a:cubicBezTo>
                  <a:cubicBezTo>
                    <a:pt x="106363" y="14035"/>
                    <a:pt x="117539" y="-1384"/>
                    <a:pt x="138282" y="-1384"/>
                  </a:cubicBezTo>
                  <a:cubicBezTo>
                    <a:pt x="168247" y="-1384"/>
                    <a:pt x="182253" y="16155"/>
                    <a:pt x="182253" y="18639"/>
                  </a:cubicBezTo>
                  <a:cubicBezTo>
                    <a:pt x="182253" y="19703"/>
                    <a:pt x="180665" y="21649"/>
                    <a:pt x="179242" y="21649"/>
                  </a:cubicBezTo>
                  <a:cubicBezTo>
                    <a:pt x="178177" y="21649"/>
                    <a:pt x="177820" y="21301"/>
                    <a:pt x="176406" y="19878"/>
                  </a:cubicBezTo>
                  <a:cubicBezTo>
                    <a:pt x="162575" y="3579"/>
                    <a:pt x="141825" y="3579"/>
                    <a:pt x="138640" y="3579"/>
                  </a:cubicBezTo>
                  <a:cubicBezTo>
                    <a:pt x="127994" y="3579"/>
                    <a:pt x="120908" y="10669"/>
                    <a:pt x="120908" y="25016"/>
                  </a:cubicBezTo>
                  <a:cubicBezTo>
                    <a:pt x="120908" y="27500"/>
                    <a:pt x="120908" y="31042"/>
                    <a:pt x="123037" y="40792"/>
                  </a:cubicBezTo>
                  <a:lnTo>
                    <a:pt x="134207" y="40792"/>
                  </a:lnTo>
                  <a:close/>
                  <a:moveTo>
                    <a:pt x="124451" y="45754"/>
                  </a:moveTo>
                  <a:cubicBezTo>
                    <a:pt x="131720" y="71447"/>
                    <a:pt x="151406" y="73576"/>
                    <a:pt x="156370" y="73576"/>
                  </a:cubicBezTo>
                  <a:cubicBezTo>
                    <a:pt x="164172" y="73576"/>
                    <a:pt x="170734" y="69678"/>
                    <a:pt x="170734" y="62944"/>
                  </a:cubicBezTo>
                  <a:cubicBezTo>
                    <a:pt x="170734" y="45754"/>
                    <a:pt x="140768" y="45754"/>
                    <a:pt x="133142" y="45754"/>
                  </a:cubicBezTo>
                  <a:lnTo>
                    <a:pt x="124451" y="45754"/>
                  </a:lnTo>
                  <a:close/>
                  <a:moveTo>
                    <a:pt x="268235" y="68264"/>
                  </a:moveTo>
                  <a:cubicBezTo>
                    <a:pt x="261855" y="67200"/>
                    <a:pt x="259193" y="62237"/>
                    <a:pt x="259193" y="58339"/>
                  </a:cubicBezTo>
                  <a:cubicBezTo>
                    <a:pt x="259193" y="53552"/>
                    <a:pt x="262920" y="51781"/>
                    <a:pt x="266105" y="51781"/>
                  </a:cubicBezTo>
                  <a:cubicBezTo>
                    <a:pt x="270007" y="51781"/>
                    <a:pt x="276218" y="54615"/>
                    <a:pt x="276218" y="63120"/>
                  </a:cubicBezTo>
                  <a:cubicBezTo>
                    <a:pt x="276218" y="75172"/>
                    <a:pt x="262389" y="78539"/>
                    <a:pt x="252807" y="78539"/>
                  </a:cubicBezTo>
                  <a:cubicBezTo>
                    <a:pt x="226210" y="78539"/>
                    <a:pt x="201567" y="54083"/>
                    <a:pt x="201567" y="29447"/>
                  </a:cubicBezTo>
                  <a:cubicBezTo>
                    <a:pt x="201567" y="14209"/>
                    <a:pt x="212205" y="-1384"/>
                    <a:pt x="234369" y="-1384"/>
                  </a:cubicBezTo>
                  <a:cubicBezTo>
                    <a:pt x="264333" y="-1384"/>
                    <a:pt x="278340" y="16155"/>
                    <a:pt x="278340" y="18639"/>
                  </a:cubicBezTo>
                  <a:cubicBezTo>
                    <a:pt x="278340" y="19703"/>
                    <a:pt x="276752" y="21649"/>
                    <a:pt x="275328" y="21649"/>
                  </a:cubicBezTo>
                  <a:cubicBezTo>
                    <a:pt x="274265" y="21649"/>
                    <a:pt x="273907" y="21301"/>
                    <a:pt x="272493" y="19878"/>
                  </a:cubicBezTo>
                  <a:cubicBezTo>
                    <a:pt x="258662" y="3579"/>
                    <a:pt x="237911" y="3579"/>
                    <a:pt x="234726" y="3579"/>
                  </a:cubicBezTo>
                  <a:cubicBezTo>
                    <a:pt x="221960" y="3579"/>
                    <a:pt x="216280" y="12257"/>
                    <a:pt x="216280" y="23245"/>
                  </a:cubicBezTo>
                  <a:cubicBezTo>
                    <a:pt x="216280" y="28391"/>
                    <a:pt x="218766" y="47701"/>
                    <a:pt x="227990" y="59936"/>
                  </a:cubicBezTo>
                  <a:cubicBezTo>
                    <a:pt x="234726" y="68614"/>
                    <a:pt x="243940" y="73576"/>
                    <a:pt x="252807" y="73576"/>
                  </a:cubicBezTo>
                  <a:cubicBezTo>
                    <a:pt x="255293" y="73576"/>
                    <a:pt x="263802" y="73226"/>
                    <a:pt x="268235" y="68264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3392" name="任意多边形: 形状 3391">
              <a:extLst>
                <a:ext uri="{FF2B5EF4-FFF2-40B4-BE49-F238E27FC236}">
                  <a16:creationId xmlns:a16="http://schemas.microsoft.com/office/drawing/2014/main" id="{7EAED7DA-6869-0387-F44A-51FE7BF90856}"/>
                </a:ext>
              </a:extLst>
            </p:cNvPr>
            <p:cNvSpPr/>
            <p:nvPr>
              <p:custDataLst>
                <p:tags r:id="rId92"/>
              </p:custDataLst>
            </p:nvPr>
          </p:nvSpPr>
          <p:spPr>
            <a:xfrm flipV="1">
              <a:off x="10399780" y="-11325380"/>
              <a:ext cx="73762" cy="13649"/>
            </a:xfrm>
            <a:custGeom>
              <a:avLst/>
              <a:gdLst>
                <a:gd name="connsiteX0" fmla="*/ 73762 w 73762"/>
                <a:gd name="connsiteY0" fmla="*/ 5363 h 13649"/>
                <a:gd name="connsiteX1" fmla="*/ 64896 w 73762"/>
                <a:gd name="connsiteY1" fmla="*/ 12272 h 13649"/>
                <a:gd name="connsiteX2" fmla="*/ 8866 w 73762"/>
                <a:gd name="connsiteY2" fmla="*/ 12272 h 13649"/>
                <a:gd name="connsiteX3" fmla="*/ 0 w 73762"/>
                <a:gd name="connsiteY3" fmla="*/ 5539 h 13649"/>
                <a:gd name="connsiteX4" fmla="*/ 8866 w 73762"/>
                <a:gd name="connsiteY4" fmla="*/ -1378 h 13649"/>
                <a:gd name="connsiteX5" fmla="*/ 64896 w 73762"/>
                <a:gd name="connsiteY5" fmla="*/ -1378 h 13649"/>
                <a:gd name="connsiteX6" fmla="*/ 73762 w 73762"/>
                <a:gd name="connsiteY6" fmla="*/ 5363 h 13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762" h="13649">
                  <a:moveTo>
                    <a:pt x="73762" y="5363"/>
                  </a:moveTo>
                  <a:cubicBezTo>
                    <a:pt x="73762" y="12272"/>
                    <a:pt x="67025" y="12272"/>
                    <a:pt x="64896" y="12272"/>
                  </a:cubicBezTo>
                  <a:lnTo>
                    <a:pt x="8866" y="12272"/>
                  </a:lnTo>
                  <a:cubicBezTo>
                    <a:pt x="6919" y="12272"/>
                    <a:pt x="0" y="12272"/>
                    <a:pt x="0" y="5539"/>
                  </a:cubicBezTo>
                  <a:cubicBezTo>
                    <a:pt x="0" y="-1378"/>
                    <a:pt x="6737" y="-1378"/>
                    <a:pt x="8866" y="-1378"/>
                  </a:cubicBezTo>
                  <a:lnTo>
                    <a:pt x="64896" y="-1378"/>
                  </a:lnTo>
                  <a:cubicBezTo>
                    <a:pt x="66850" y="-1378"/>
                    <a:pt x="73762" y="-1378"/>
                    <a:pt x="73762" y="5363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3393" name="任意多边形: 形状 3392">
              <a:extLst>
                <a:ext uri="{FF2B5EF4-FFF2-40B4-BE49-F238E27FC236}">
                  <a16:creationId xmlns:a16="http://schemas.microsoft.com/office/drawing/2014/main" id="{7DB1E122-9516-5D55-6F95-E1E7E60D3B52}"/>
                </a:ext>
              </a:extLst>
            </p:cNvPr>
            <p:cNvSpPr/>
            <p:nvPr>
              <p:custDataLst>
                <p:tags r:id="rId93"/>
              </p:custDataLst>
            </p:nvPr>
          </p:nvSpPr>
          <p:spPr>
            <a:xfrm flipV="1">
              <a:off x="10496402" y="-11413456"/>
              <a:ext cx="184211" cy="79922"/>
            </a:xfrm>
            <a:custGeom>
              <a:avLst/>
              <a:gdLst>
                <a:gd name="connsiteX0" fmla="*/ 63832 w 184211"/>
                <a:gd name="connsiteY0" fmla="*/ 67020 h 79922"/>
                <a:gd name="connsiteX1" fmla="*/ 56380 w 184211"/>
                <a:gd name="connsiteY1" fmla="*/ 58691 h 79922"/>
                <a:gd name="connsiteX2" fmla="*/ 62235 w 184211"/>
                <a:gd name="connsiteY2" fmla="*/ 53021 h 79922"/>
                <a:gd name="connsiteX3" fmla="*/ 70743 w 184211"/>
                <a:gd name="connsiteY3" fmla="*/ 63121 h 79922"/>
                <a:gd name="connsiteX4" fmla="*/ 47165 w 184211"/>
                <a:gd name="connsiteY4" fmla="*/ 78541 h 79922"/>
                <a:gd name="connsiteX5" fmla="*/ 14538 w 184211"/>
                <a:gd name="connsiteY5" fmla="*/ 52665 h 79922"/>
                <a:gd name="connsiteX6" fmla="*/ 20742 w 184211"/>
                <a:gd name="connsiteY6" fmla="*/ 39730 h 79922"/>
                <a:gd name="connsiteX7" fmla="*/ 40777 w 184211"/>
                <a:gd name="connsiteY7" fmla="*/ 33355 h 79922"/>
                <a:gd name="connsiteX8" fmla="*/ 55856 w 184211"/>
                <a:gd name="connsiteY8" fmla="*/ 21651 h 79922"/>
                <a:gd name="connsiteX9" fmla="*/ 46458 w 184211"/>
                <a:gd name="connsiteY9" fmla="*/ 7479 h 79922"/>
                <a:gd name="connsiteX10" fmla="*/ 28726 w 184211"/>
                <a:gd name="connsiteY10" fmla="*/ 3580 h 79922"/>
                <a:gd name="connsiteX11" fmla="*/ 7444 w 184211"/>
                <a:gd name="connsiteY11" fmla="*/ 11019 h 79922"/>
                <a:gd name="connsiteX12" fmla="*/ 17199 w 184211"/>
                <a:gd name="connsiteY12" fmla="*/ 21119 h 79922"/>
                <a:gd name="connsiteX13" fmla="*/ 10280 w 184211"/>
                <a:gd name="connsiteY13" fmla="*/ 27677 h 79922"/>
                <a:gd name="connsiteX14" fmla="*/ 0 w 184211"/>
                <a:gd name="connsiteY14" fmla="*/ 15808 h 79922"/>
                <a:gd name="connsiteX15" fmla="*/ 28544 w 184211"/>
                <a:gd name="connsiteY15" fmla="*/ -1382 h 79922"/>
                <a:gd name="connsiteX16" fmla="*/ 67200 w 184211"/>
                <a:gd name="connsiteY16" fmla="*/ 27860 h 79922"/>
                <a:gd name="connsiteX17" fmla="*/ 42732 w 184211"/>
                <a:gd name="connsiteY17" fmla="*/ 48591 h 79922"/>
                <a:gd name="connsiteX18" fmla="*/ 35638 w 184211"/>
                <a:gd name="connsiteY18" fmla="*/ 50011 h 79922"/>
                <a:gd name="connsiteX19" fmla="*/ 25882 w 184211"/>
                <a:gd name="connsiteY19" fmla="*/ 58872 h 79922"/>
                <a:gd name="connsiteX20" fmla="*/ 32977 w 184211"/>
                <a:gd name="connsiteY20" fmla="*/ 70211 h 79922"/>
                <a:gd name="connsiteX21" fmla="*/ 46990 w 184211"/>
                <a:gd name="connsiteY21" fmla="*/ 73578 h 79922"/>
                <a:gd name="connsiteX22" fmla="*/ 63832 w 184211"/>
                <a:gd name="connsiteY22" fmla="*/ 67020 h 79922"/>
                <a:gd name="connsiteX23" fmla="*/ 157789 w 184211"/>
                <a:gd name="connsiteY23" fmla="*/ 68084 h 79922"/>
                <a:gd name="connsiteX24" fmla="*/ 139526 w 184211"/>
                <a:gd name="connsiteY24" fmla="*/ 78541 h 79922"/>
                <a:gd name="connsiteX25" fmla="*/ 93783 w 184211"/>
                <a:gd name="connsiteY25" fmla="*/ 28034 h 79922"/>
                <a:gd name="connsiteX26" fmla="*/ 120555 w 184211"/>
                <a:gd name="connsiteY26" fmla="*/ -1382 h 79922"/>
                <a:gd name="connsiteX27" fmla="*/ 145730 w 184211"/>
                <a:gd name="connsiteY27" fmla="*/ 11019 h 79922"/>
                <a:gd name="connsiteX28" fmla="*/ 163993 w 184211"/>
                <a:gd name="connsiteY28" fmla="*/ -1382 h 79922"/>
                <a:gd name="connsiteX29" fmla="*/ 178007 w 184211"/>
                <a:gd name="connsiteY29" fmla="*/ 8011 h 79922"/>
                <a:gd name="connsiteX30" fmla="*/ 184211 w 184211"/>
                <a:gd name="connsiteY30" fmla="*/ 25733 h 79922"/>
                <a:gd name="connsiteX31" fmla="*/ 181375 w 184211"/>
                <a:gd name="connsiteY31" fmla="*/ 28034 h 79922"/>
                <a:gd name="connsiteX32" fmla="*/ 177474 w 184211"/>
                <a:gd name="connsiteY32" fmla="*/ 22540 h 79922"/>
                <a:gd name="connsiteX33" fmla="*/ 164526 w 184211"/>
                <a:gd name="connsiteY33" fmla="*/ 3580 h 79922"/>
                <a:gd name="connsiteX34" fmla="*/ 158679 w 184211"/>
                <a:gd name="connsiteY34" fmla="*/ 12258 h 79922"/>
                <a:gd name="connsiteX35" fmla="*/ 161332 w 184211"/>
                <a:gd name="connsiteY35" fmla="*/ 26265 h 79922"/>
                <a:gd name="connsiteX36" fmla="*/ 165233 w 184211"/>
                <a:gd name="connsiteY36" fmla="*/ 42216 h 79922"/>
                <a:gd name="connsiteX37" fmla="*/ 168784 w 184211"/>
                <a:gd name="connsiteY37" fmla="*/ 55681 h 79922"/>
                <a:gd name="connsiteX38" fmla="*/ 171977 w 184211"/>
                <a:gd name="connsiteY38" fmla="*/ 69504 h 79922"/>
                <a:gd name="connsiteX39" fmla="*/ 165948 w 184211"/>
                <a:gd name="connsiteY39" fmla="*/ 75174 h 79922"/>
                <a:gd name="connsiteX40" fmla="*/ 157789 w 184211"/>
                <a:gd name="connsiteY40" fmla="*/ 68084 h 79922"/>
                <a:gd name="connsiteX41" fmla="*/ 146445 w 184211"/>
                <a:gd name="connsiteY41" fmla="*/ 22540 h 79922"/>
                <a:gd name="connsiteX42" fmla="*/ 137397 w 184211"/>
                <a:gd name="connsiteY42" fmla="*/ 10670 h 79922"/>
                <a:gd name="connsiteX43" fmla="*/ 121087 w 184211"/>
                <a:gd name="connsiteY43" fmla="*/ 3580 h 79922"/>
                <a:gd name="connsiteX44" fmla="*/ 108138 w 184211"/>
                <a:gd name="connsiteY44" fmla="*/ 20770 h 79922"/>
                <a:gd name="connsiteX45" fmla="*/ 117362 w 184211"/>
                <a:gd name="connsiteY45" fmla="*/ 56745 h 79922"/>
                <a:gd name="connsiteX46" fmla="*/ 139526 w 184211"/>
                <a:gd name="connsiteY46" fmla="*/ 73578 h 79922"/>
                <a:gd name="connsiteX47" fmla="*/ 155311 w 184211"/>
                <a:gd name="connsiteY47" fmla="*/ 58159 h 79922"/>
                <a:gd name="connsiteX48" fmla="*/ 154779 w 184211"/>
                <a:gd name="connsiteY48" fmla="*/ 55681 h 79922"/>
                <a:gd name="connsiteX49" fmla="*/ 146445 w 184211"/>
                <a:gd name="connsiteY49" fmla="*/ 22540 h 79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84211" h="79922">
                  <a:moveTo>
                    <a:pt x="63832" y="67020"/>
                  </a:moveTo>
                  <a:cubicBezTo>
                    <a:pt x="59224" y="65955"/>
                    <a:pt x="56380" y="62239"/>
                    <a:pt x="56380" y="58691"/>
                  </a:cubicBezTo>
                  <a:cubicBezTo>
                    <a:pt x="56380" y="54617"/>
                    <a:pt x="59931" y="53021"/>
                    <a:pt x="62235" y="53021"/>
                  </a:cubicBezTo>
                  <a:cubicBezTo>
                    <a:pt x="64006" y="53021"/>
                    <a:pt x="70743" y="54085"/>
                    <a:pt x="70743" y="63121"/>
                  </a:cubicBezTo>
                  <a:cubicBezTo>
                    <a:pt x="70743" y="74642"/>
                    <a:pt x="57977" y="78541"/>
                    <a:pt x="47165" y="78541"/>
                  </a:cubicBezTo>
                  <a:cubicBezTo>
                    <a:pt x="19504" y="78541"/>
                    <a:pt x="14538" y="58159"/>
                    <a:pt x="14538" y="52665"/>
                  </a:cubicBezTo>
                  <a:cubicBezTo>
                    <a:pt x="14538" y="46114"/>
                    <a:pt x="18264" y="41858"/>
                    <a:pt x="20742" y="39730"/>
                  </a:cubicBezTo>
                  <a:cubicBezTo>
                    <a:pt x="25350" y="36190"/>
                    <a:pt x="28544" y="35475"/>
                    <a:pt x="40777" y="33355"/>
                  </a:cubicBezTo>
                  <a:cubicBezTo>
                    <a:pt x="44504" y="32640"/>
                    <a:pt x="55856" y="30512"/>
                    <a:pt x="55856" y="21651"/>
                  </a:cubicBezTo>
                  <a:cubicBezTo>
                    <a:pt x="55856" y="18641"/>
                    <a:pt x="53902" y="11909"/>
                    <a:pt x="46458" y="7479"/>
                  </a:cubicBezTo>
                  <a:cubicBezTo>
                    <a:pt x="39539" y="3580"/>
                    <a:pt x="30847" y="3580"/>
                    <a:pt x="28726" y="3580"/>
                  </a:cubicBezTo>
                  <a:cubicBezTo>
                    <a:pt x="21632" y="3580"/>
                    <a:pt x="11528" y="5176"/>
                    <a:pt x="7444" y="11019"/>
                  </a:cubicBezTo>
                  <a:cubicBezTo>
                    <a:pt x="13299" y="11726"/>
                    <a:pt x="17199" y="16157"/>
                    <a:pt x="17199" y="21119"/>
                  </a:cubicBezTo>
                  <a:cubicBezTo>
                    <a:pt x="17199" y="25550"/>
                    <a:pt x="14005" y="27677"/>
                    <a:pt x="10280" y="27677"/>
                  </a:cubicBezTo>
                  <a:cubicBezTo>
                    <a:pt x="5140" y="27677"/>
                    <a:pt x="0" y="23604"/>
                    <a:pt x="0" y="15808"/>
                  </a:cubicBezTo>
                  <a:cubicBezTo>
                    <a:pt x="0" y="5176"/>
                    <a:pt x="11344" y="-1382"/>
                    <a:pt x="28544" y="-1382"/>
                  </a:cubicBezTo>
                  <a:cubicBezTo>
                    <a:pt x="61171" y="-1382"/>
                    <a:pt x="67200" y="20944"/>
                    <a:pt x="67200" y="27860"/>
                  </a:cubicBezTo>
                  <a:cubicBezTo>
                    <a:pt x="67200" y="44160"/>
                    <a:pt x="49294" y="47352"/>
                    <a:pt x="42732" y="48591"/>
                  </a:cubicBezTo>
                  <a:cubicBezTo>
                    <a:pt x="41135" y="48948"/>
                    <a:pt x="36702" y="49655"/>
                    <a:pt x="35638" y="50011"/>
                  </a:cubicBezTo>
                  <a:cubicBezTo>
                    <a:pt x="29076" y="51250"/>
                    <a:pt x="25882" y="54975"/>
                    <a:pt x="25882" y="58872"/>
                  </a:cubicBezTo>
                  <a:cubicBezTo>
                    <a:pt x="25882" y="62946"/>
                    <a:pt x="29076" y="67733"/>
                    <a:pt x="32977" y="70211"/>
                  </a:cubicBezTo>
                  <a:cubicBezTo>
                    <a:pt x="37767" y="73228"/>
                    <a:pt x="43971" y="73578"/>
                    <a:pt x="46990" y="73578"/>
                  </a:cubicBezTo>
                  <a:cubicBezTo>
                    <a:pt x="50708" y="73578"/>
                    <a:pt x="59931" y="73046"/>
                    <a:pt x="63832" y="67020"/>
                  </a:cubicBezTo>
                  <a:close/>
                  <a:moveTo>
                    <a:pt x="157789" y="68084"/>
                  </a:moveTo>
                  <a:cubicBezTo>
                    <a:pt x="154063" y="73935"/>
                    <a:pt x="148034" y="78541"/>
                    <a:pt x="139526" y="78541"/>
                  </a:cubicBezTo>
                  <a:cubicBezTo>
                    <a:pt x="116829" y="78541"/>
                    <a:pt x="93783" y="53553"/>
                    <a:pt x="93783" y="28034"/>
                  </a:cubicBezTo>
                  <a:cubicBezTo>
                    <a:pt x="93783" y="10846"/>
                    <a:pt x="105302" y="-1382"/>
                    <a:pt x="120555" y="-1382"/>
                  </a:cubicBezTo>
                  <a:cubicBezTo>
                    <a:pt x="130128" y="-1382"/>
                    <a:pt x="138636" y="4112"/>
                    <a:pt x="145730" y="11019"/>
                  </a:cubicBezTo>
                  <a:cubicBezTo>
                    <a:pt x="149098" y="389"/>
                    <a:pt x="159386" y="-1382"/>
                    <a:pt x="163993" y="-1382"/>
                  </a:cubicBezTo>
                  <a:cubicBezTo>
                    <a:pt x="170381" y="-1382"/>
                    <a:pt x="174813" y="2516"/>
                    <a:pt x="178007" y="8011"/>
                  </a:cubicBezTo>
                  <a:cubicBezTo>
                    <a:pt x="181908" y="14918"/>
                    <a:pt x="184211" y="25018"/>
                    <a:pt x="184211" y="25733"/>
                  </a:cubicBezTo>
                  <a:cubicBezTo>
                    <a:pt x="184211" y="28034"/>
                    <a:pt x="181908" y="28034"/>
                    <a:pt x="181375" y="28034"/>
                  </a:cubicBezTo>
                  <a:cubicBezTo>
                    <a:pt x="178889" y="28034"/>
                    <a:pt x="178714" y="27329"/>
                    <a:pt x="177474" y="22540"/>
                  </a:cubicBezTo>
                  <a:cubicBezTo>
                    <a:pt x="175346" y="14037"/>
                    <a:pt x="171977" y="3580"/>
                    <a:pt x="164526" y="3580"/>
                  </a:cubicBezTo>
                  <a:cubicBezTo>
                    <a:pt x="159918" y="3580"/>
                    <a:pt x="158679" y="7479"/>
                    <a:pt x="158679" y="12258"/>
                  </a:cubicBezTo>
                  <a:cubicBezTo>
                    <a:pt x="158679" y="15276"/>
                    <a:pt x="160093" y="21651"/>
                    <a:pt x="161332" y="26265"/>
                  </a:cubicBezTo>
                  <a:cubicBezTo>
                    <a:pt x="162580" y="31044"/>
                    <a:pt x="164351" y="38309"/>
                    <a:pt x="165233" y="42216"/>
                  </a:cubicBezTo>
                  <a:lnTo>
                    <a:pt x="168784" y="55681"/>
                  </a:lnTo>
                  <a:cubicBezTo>
                    <a:pt x="169848" y="60287"/>
                    <a:pt x="171977" y="68616"/>
                    <a:pt x="171977" y="69504"/>
                  </a:cubicBezTo>
                  <a:cubicBezTo>
                    <a:pt x="171977" y="73403"/>
                    <a:pt x="168784" y="75174"/>
                    <a:pt x="165948" y="75174"/>
                  </a:cubicBezTo>
                  <a:cubicBezTo>
                    <a:pt x="162929" y="75174"/>
                    <a:pt x="158854" y="73046"/>
                    <a:pt x="157789" y="68084"/>
                  </a:cubicBezTo>
                  <a:close/>
                  <a:moveTo>
                    <a:pt x="146445" y="22540"/>
                  </a:moveTo>
                  <a:cubicBezTo>
                    <a:pt x="145198" y="17577"/>
                    <a:pt x="141297" y="14037"/>
                    <a:pt x="137397" y="10670"/>
                  </a:cubicBezTo>
                  <a:cubicBezTo>
                    <a:pt x="135800" y="9248"/>
                    <a:pt x="128713" y="3580"/>
                    <a:pt x="121087" y="3580"/>
                  </a:cubicBezTo>
                  <a:cubicBezTo>
                    <a:pt x="114525" y="3580"/>
                    <a:pt x="108138" y="8184"/>
                    <a:pt x="108138" y="20770"/>
                  </a:cubicBezTo>
                  <a:cubicBezTo>
                    <a:pt x="108138" y="30162"/>
                    <a:pt x="113286" y="49655"/>
                    <a:pt x="117362" y="56745"/>
                  </a:cubicBezTo>
                  <a:cubicBezTo>
                    <a:pt x="125520" y="70919"/>
                    <a:pt x="134560" y="73578"/>
                    <a:pt x="139526" y="73578"/>
                  </a:cubicBezTo>
                  <a:cubicBezTo>
                    <a:pt x="151934" y="73578"/>
                    <a:pt x="155311" y="60111"/>
                    <a:pt x="155311" y="58159"/>
                  </a:cubicBezTo>
                  <a:cubicBezTo>
                    <a:pt x="155311" y="57452"/>
                    <a:pt x="154953" y="56213"/>
                    <a:pt x="154779" y="55681"/>
                  </a:cubicBezTo>
                  <a:lnTo>
                    <a:pt x="146445" y="22540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3394" name="任意多边形: 形状 3393">
              <a:extLst>
                <a:ext uri="{FF2B5EF4-FFF2-40B4-BE49-F238E27FC236}">
                  <a16:creationId xmlns:a16="http://schemas.microsoft.com/office/drawing/2014/main" id="{357568E8-C97F-C285-D465-C62E93AAEDC4}"/>
                </a:ext>
              </a:extLst>
            </p:cNvPr>
            <p:cNvSpPr/>
            <p:nvPr>
              <p:custDataLst>
                <p:tags r:id="rId94"/>
              </p:custDataLst>
            </p:nvPr>
          </p:nvSpPr>
          <p:spPr>
            <a:xfrm flipV="1">
              <a:off x="10699370" y="-11325380"/>
              <a:ext cx="73762" cy="13649"/>
            </a:xfrm>
            <a:custGeom>
              <a:avLst/>
              <a:gdLst>
                <a:gd name="connsiteX0" fmla="*/ 73762 w 73762"/>
                <a:gd name="connsiteY0" fmla="*/ 5363 h 13649"/>
                <a:gd name="connsiteX1" fmla="*/ 64896 w 73762"/>
                <a:gd name="connsiteY1" fmla="*/ 12272 h 13649"/>
                <a:gd name="connsiteX2" fmla="*/ 8866 w 73762"/>
                <a:gd name="connsiteY2" fmla="*/ 12272 h 13649"/>
                <a:gd name="connsiteX3" fmla="*/ 0 w 73762"/>
                <a:gd name="connsiteY3" fmla="*/ 5539 h 13649"/>
                <a:gd name="connsiteX4" fmla="*/ 8866 w 73762"/>
                <a:gd name="connsiteY4" fmla="*/ -1378 h 13649"/>
                <a:gd name="connsiteX5" fmla="*/ 64896 w 73762"/>
                <a:gd name="connsiteY5" fmla="*/ -1378 h 13649"/>
                <a:gd name="connsiteX6" fmla="*/ 73762 w 73762"/>
                <a:gd name="connsiteY6" fmla="*/ 5363 h 13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762" h="13649">
                  <a:moveTo>
                    <a:pt x="73762" y="5363"/>
                  </a:moveTo>
                  <a:cubicBezTo>
                    <a:pt x="73762" y="12272"/>
                    <a:pt x="67025" y="12272"/>
                    <a:pt x="64896" y="12272"/>
                  </a:cubicBezTo>
                  <a:lnTo>
                    <a:pt x="8866" y="12272"/>
                  </a:lnTo>
                  <a:cubicBezTo>
                    <a:pt x="6919" y="12272"/>
                    <a:pt x="0" y="12272"/>
                    <a:pt x="0" y="5539"/>
                  </a:cubicBezTo>
                  <a:cubicBezTo>
                    <a:pt x="0" y="-1378"/>
                    <a:pt x="6737" y="-1378"/>
                    <a:pt x="8866" y="-1378"/>
                  </a:cubicBezTo>
                  <a:lnTo>
                    <a:pt x="64896" y="-1378"/>
                  </a:lnTo>
                  <a:cubicBezTo>
                    <a:pt x="66850" y="-1378"/>
                    <a:pt x="73762" y="-1378"/>
                    <a:pt x="73762" y="5363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3395" name="任意多边形: 形状 3394">
              <a:extLst>
                <a:ext uri="{FF2B5EF4-FFF2-40B4-BE49-F238E27FC236}">
                  <a16:creationId xmlns:a16="http://schemas.microsoft.com/office/drawing/2014/main" id="{FC440427-9DD9-1146-5D9F-ED0D6EEE8D71}"/>
                </a:ext>
              </a:extLst>
            </p:cNvPr>
            <p:cNvSpPr/>
            <p:nvPr>
              <p:custDataLst>
                <p:tags r:id="rId95"/>
              </p:custDataLst>
            </p:nvPr>
          </p:nvSpPr>
          <p:spPr>
            <a:xfrm flipV="1">
              <a:off x="10794395" y="-11458292"/>
              <a:ext cx="39720" cy="124758"/>
            </a:xfrm>
            <a:custGeom>
              <a:avLst/>
              <a:gdLst>
                <a:gd name="connsiteX0" fmla="*/ 39006 w 39720"/>
                <a:gd name="connsiteY0" fmla="*/ 118055 h 124758"/>
                <a:gd name="connsiteX1" fmla="*/ 39721 w 39720"/>
                <a:gd name="connsiteY1" fmla="*/ 120898 h 124758"/>
                <a:gd name="connsiteX2" fmla="*/ 36877 w 39720"/>
                <a:gd name="connsiteY2" fmla="*/ 123374 h 124758"/>
                <a:gd name="connsiteX3" fmla="*/ 14181 w 39720"/>
                <a:gd name="connsiteY3" fmla="*/ 121605 h 124758"/>
                <a:gd name="connsiteX4" fmla="*/ 10462 w 39720"/>
                <a:gd name="connsiteY4" fmla="*/ 117531 h 124758"/>
                <a:gd name="connsiteX5" fmla="*/ 14895 w 39720"/>
                <a:gd name="connsiteY5" fmla="*/ 115045 h 124758"/>
                <a:gd name="connsiteX6" fmla="*/ 23403 w 39720"/>
                <a:gd name="connsiteY6" fmla="*/ 112386 h 124758"/>
                <a:gd name="connsiteX7" fmla="*/ 22697 w 39720"/>
                <a:gd name="connsiteY7" fmla="*/ 108487 h 124758"/>
                <a:gd name="connsiteX8" fmla="*/ 708 w 39720"/>
                <a:gd name="connsiteY8" fmla="*/ 20942 h 124758"/>
                <a:gd name="connsiteX9" fmla="*/ 0 w 39720"/>
                <a:gd name="connsiteY9" fmla="*/ 15448 h 124758"/>
                <a:gd name="connsiteX10" fmla="*/ 18613 w 39720"/>
                <a:gd name="connsiteY10" fmla="*/ -1384 h 124758"/>
                <a:gd name="connsiteX11" fmla="*/ 32801 w 39720"/>
                <a:gd name="connsiteY11" fmla="*/ 8009 h 124758"/>
                <a:gd name="connsiteX12" fmla="*/ 39006 w 39720"/>
                <a:gd name="connsiteY12" fmla="*/ 25731 h 124758"/>
                <a:gd name="connsiteX13" fmla="*/ 36170 w 39720"/>
                <a:gd name="connsiteY13" fmla="*/ 28032 h 124758"/>
                <a:gd name="connsiteX14" fmla="*/ 32627 w 39720"/>
                <a:gd name="connsiteY14" fmla="*/ 23777 h 124758"/>
                <a:gd name="connsiteX15" fmla="*/ 19328 w 39720"/>
                <a:gd name="connsiteY15" fmla="*/ 3579 h 124758"/>
                <a:gd name="connsiteX16" fmla="*/ 13299 w 39720"/>
                <a:gd name="connsiteY16" fmla="*/ 12257 h 124758"/>
                <a:gd name="connsiteX17" fmla="*/ 14363 w 39720"/>
                <a:gd name="connsiteY17" fmla="*/ 19530 h 124758"/>
                <a:gd name="connsiteX18" fmla="*/ 39006 w 39720"/>
                <a:gd name="connsiteY18" fmla="*/ 118055 h 124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9720" h="124758">
                  <a:moveTo>
                    <a:pt x="39006" y="118055"/>
                  </a:moveTo>
                  <a:cubicBezTo>
                    <a:pt x="39189" y="118412"/>
                    <a:pt x="39721" y="120715"/>
                    <a:pt x="39721" y="120898"/>
                  </a:cubicBezTo>
                  <a:cubicBezTo>
                    <a:pt x="39721" y="121778"/>
                    <a:pt x="39006" y="123374"/>
                    <a:pt x="36877" y="123374"/>
                  </a:cubicBezTo>
                  <a:cubicBezTo>
                    <a:pt x="33334" y="123374"/>
                    <a:pt x="18613" y="121961"/>
                    <a:pt x="14181" y="121605"/>
                  </a:cubicBezTo>
                  <a:cubicBezTo>
                    <a:pt x="12941" y="121430"/>
                    <a:pt x="10462" y="121247"/>
                    <a:pt x="10462" y="117531"/>
                  </a:cubicBezTo>
                  <a:cubicBezTo>
                    <a:pt x="10462" y="115045"/>
                    <a:pt x="12941" y="115045"/>
                    <a:pt x="14895" y="115045"/>
                  </a:cubicBezTo>
                  <a:cubicBezTo>
                    <a:pt x="23403" y="115045"/>
                    <a:pt x="23403" y="113808"/>
                    <a:pt x="23403" y="112386"/>
                  </a:cubicBezTo>
                  <a:cubicBezTo>
                    <a:pt x="23403" y="111147"/>
                    <a:pt x="23046" y="110083"/>
                    <a:pt x="22697" y="108487"/>
                  </a:cubicBezTo>
                  <a:lnTo>
                    <a:pt x="708" y="20942"/>
                  </a:lnTo>
                  <a:cubicBezTo>
                    <a:pt x="175" y="19171"/>
                    <a:pt x="0" y="17219"/>
                    <a:pt x="0" y="15448"/>
                  </a:cubicBezTo>
                  <a:cubicBezTo>
                    <a:pt x="0" y="4110"/>
                    <a:pt x="10105" y="-1384"/>
                    <a:pt x="18613" y="-1384"/>
                  </a:cubicBezTo>
                  <a:cubicBezTo>
                    <a:pt x="22871" y="-1384"/>
                    <a:pt x="28194" y="29"/>
                    <a:pt x="32801" y="8009"/>
                  </a:cubicBezTo>
                  <a:cubicBezTo>
                    <a:pt x="36528" y="14567"/>
                    <a:pt x="39006" y="25016"/>
                    <a:pt x="39006" y="25731"/>
                  </a:cubicBezTo>
                  <a:cubicBezTo>
                    <a:pt x="39006" y="28032"/>
                    <a:pt x="36702" y="28032"/>
                    <a:pt x="36170" y="28032"/>
                  </a:cubicBezTo>
                  <a:cubicBezTo>
                    <a:pt x="33691" y="28032"/>
                    <a:pt x="33334" y="26969"/>
                    <a:pt x="32627" y="23777"/>
                  </a:cubicBezTo>
                  <a:cubicBezTo>
                    <a:pt x="30323" y="14916"/>
                    <a:pt x="26947" y="3579"/>
                    <a:pt x="19328" y="3579"/>
                  </a:cubicBezTo>
                  <a:cubicBezTo>
                    <a:pt x="14538" y="3579"/>
                    <a:pt x="13299" y="8009"/>
                    <a:pt x="13299" y="12257"/>
                  </a:cubicBezTo>
                  <a:cubicBezTo>
                    <a:pt x="13299" y="14209"/>
                    <a:pt x="13831" y="17576"/>
                    <a:pt x="14363" y="19530"/>
                  </a:cubicBezTo>
                  <a:lnTo>
                    <a:pt x="39006" y="118055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3396" name="任意多边形: 形状 3395">
              <a:extLst>
                <a:ext uri="{FF2B5EF4-FFF2-40B4-BE49-F238E27FC236}">
                  <a16:creationId xmlns:a16="http://schemas.microsoft.com/office/drawing/2014/main" id="{72CF9574-EDF7-FC37-77AA-6CAC38EEAA06}"/>
                </a:ext>
              </a:extLst>
            </p:cNvPr>
            <p:cNvSpPr/>
            <p:nvPr>
              <p:custDataLst>
                <p:tags r:id="rId96"/>
              </p:custDataLst>
            </p:nvPr>
          </p:nvSpPr>
          <p:spPr>
            <a:xfrm flipV="1">
              <a:off x="10856571" y="-11413456"/>
              <a:ext cx="108342" cy="79922"/>
            </a:xfrm>
            <a:custGeom>
              <a:avLst/>
              <a:gdLst>
                <a:gd name="connsiteX0" fmla="*/ 13298 w 108342"/>
                <a:gd name="connsiteY0" fmla="*/ 11551 h 79922"/>
                <a:gd name="connsiteX1" fmla="*/ 11527 w 108342"/>
                <a:gd name="connsiteY1" fmla="*/ 4286 h 79922"/>
                <a:gd name="connsiteX2" fmla="*/ 17556 w 108342"/>
                <a:gd name="connsiteY2" fmla="*/ -1382 h 79922"/>
                <a:gd name="connsiteX3" fmla="*/ 24468 w 108342"/>
                <a:gd name="connsiteY3" fmla="*/ 2516 h 79922"/>
                <a:gd name="connsiteX4" fmla="*/ 27661 w 108342"/>
                <a:gd name="connsiteY4" fmla="*/ 13505 h 79922"/>
                <a:gd name="connsiteX5" fmla="*/ 31562 w 108342"/>
                <a:gd name="connsiteY5" fmla="*/ 29448 h 79922"/>
                <a:gd name="connsiteX6" fmla="*/ 34573 w 108342"/>
                <a:gd name="connsiteY6" fmla="*/ 41326 h 79922"/>
                <a:gd name="connsiteX7" fmla="*/ 42024 w 108342"/>
                <a:gd name="connsiteY7" fmla="*/ 57277 h 79922"/>
                <a:gd name="connsiteX8" fmla="*/ 68622 w 108342"/>
                <a:gd name="connsiteY8" fmla="*/ 73578 h 79922"/>
                <a:gd name="connsiteX9" fmla="*/ 79084 w 108342"/>
                <a:gd name="connsiteY9" fmla="*/ 61175 h 79922"/>
                <a:gd name="connsiteX10" fmla="*/ 68622 w 108342"/>
                <a:gd name="connsiteY10" fmla="*/ 23430 h 79922"/>
                <a:gd name="connsiteX11" fmla="*/ 65960 w 108342"/>
                <a:gd name="connsiteY11" fmla="*/ 13854 h 79922"/>
                <a:gd name="connsiteX12" fmla="*/ 82802 w 108342"/>
                <a:gd name="connsiteY12" fmla="*/ -1382 h 79922"/>
                <a:gd name="connsiteX13" fmla="*/ 108342 w 108342"/>
                <a:gd name="connsiteY13" fmla="*/ 25733 h 79922"/>
                <a:gd name="connsiteX14" fmla="*/ 105498 w 108342"/>
                <a:gd name="connsiteY14" fmla="*/ 28034 h 79922"/>
                <a:gd name="connsiteX15" fmla="*/ 102130 w 108342"/>
                <a:gd name="connsiteY15" fmla="*/ 25018 h 79922"/>
                <a:gd name="connsiteX16" fmla="*/ 83334 w 108342"/>
                <a:gd name="connsiteY16" fmla="*/ 3580 h 79922"/>
                <a:gd name="connsiteX17" fmla="*/ 78901 w 108342"/>
                <a:gd name="connsiteY17" fmla="*/ 9780 h 79922"/>
                <a:gd name="connsiteX18" fmla="*/ 82984 w 108342"/>
                <a:gd name="connsiteY18" fmla="*/ 24136 h 79922"/>
                <a:gd name="connsiteX19" fmla="*/ 92382 w 108342"/>
                <a:gd name="connsiteY19" fmla="*/ 58340 h 79922"/>
                <a:gd name="connsiteX20" fmla="*/ 69328 w 108342"/>
                <a:gd name="connsiteY20" fmla="*/ 78541 h 79922"/>
                <a:gd name="connsiteX21" fmla="*/ 39363 w 108342"/>
                <a:gd name="connsiteY21" fmla="*/ 62414 h 79922"/>
                <a:gd name="connsiteX22" fmla="*/ 20392 w 108342"/>
                <a:gd name="connsiteY22" fmla="*/ 78541 h 79922"/>
                <a:gd name="connsiteX23" fmla="*/ 6387 w 108342"/>
                <a:gd name="connsiteY23" fmla="*/ 68972 h 79922"/>
                <a:gd name="connsiteX24" fmla="*/ 0 w 108342"/>
                <a:gd name="connsiteY24" fmla="*/ 51426 h 79922"/>
                <a:gd name="connsiteX25" fmla="*/ 3011 w 108342"/>
                <a:gd name="connsiteY25" fmla="*/ 49123 h 79922"/>
                <a:gd name="connsiteX26" fmla="*/ 6919 w 108342"/>
                <a:gd name="connsiteY26" fmla="*/ 54443 h 79922"/>
                <a:gd name="connsiteX27" fmla="*/ 19860 w 108342"/>
                <a:gd name="connsiteY27" fmla="*/ 73578 h 79922"/>
                <a:gd name="connsiteX28" fmla="*/ 25707 w 108342"/>
                <a:gd name="connsiteY28" fmla="*/ 64891 h 79922"/>
                <a:gd name="connsiteX29" fmla="*/ 22871 w 108342"/>
                <a:gd name="connsiteY29" fmla="*/ 50187 h 79922"/>
                <a:gd name="connsiteX30" fmla="*/ 18971 w 108342"/>
                <a:gd name="connsiteY30" fmla="*/ 34236 h 79922"/>
                <a:gd name="connsiteX31" fmla="*/ 13298 w 108342"/>
                <a:gd name="connsiteY31" fmla="*/ 11551 h 79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08342" h="79922">
                  <a:moveTo>
                    <a:pt x="13298" y="11551"/>
                  </a:moveTo>
                  <a:cubicBezTo>
                    <a:pt x="12591" y="9248"/>
                    <a:pt x="11527" y="4818"/>
                    <a:pt x="11527" y="4286"/>
                  </a:cubicBezTo>
                  <a:cubicBezTo>
                    <a:pt x="11527" y="389"/>
                    <a:pt x="14720" y="-1382"/>
                    <a:pt x="17556" y="-1382"/>
                  </a:cubicBezTo>
                  <a:cubicBezTo>
                    <a:pt x="20742" y="-1382"/>
                    <a:pt x="23586" y="921"/>
                    <a:pt x="24468" y="2516"/>
                  </a:cubicBezTo>
                  <a:cubicBezTo>
                    <a:pt x="25358" y="4112"/>
                    <a:pt x="26771" y="9780"/>
                    <a:pt x="27661" y="13505"/>
                  </a:cubicBezTo>
                  <a:cubicBezTo>
                    <a:pt x="28551" y="16872"/>
                    <a:pt x="30497" y="25018"/>
                    <a:pt x="31562" y="29448"/>
                  </a:cubicBezTo>
                  <a:cubicBezTo>
                    <a:pt x="32626" y="33355"/>
                    <a:pt x="33691" y="37253"/>
                    <a:pt x="34573" y="41326"/>
                  </a:cubicBezTo>
                  <a:cubicBezTo>
                    <a:pt x="36527" y="48591"/>
                    <a:pt x="36884" y="50011"/>
                    <a:pt x="42024" y="57277"/>
                  </a:cubicBezTo>
                  <a:cubicBezTo>
                    <a:pt x="46989" y="64367"/>
                    <a:pt x="55323" y="73578"/>
                    <a:pt x="68622" y="73578"/>
                  </a:cubicBezTo>
                  <a:cubicBezTo>
                    <a:pt x="78901" y="73578"/>
                    <a:pt x="79084" y="64542"/>
                    <a:pt x="79084" y="61175"/>
                  </a:cubicBezTo>
                  <a:cubicBezTo>
                    <a:pt x="79084" y="50545"/>
                    <a:pt x="71457" y="30869"/>
                    <a:pt x="68622" y="23430"/>
                  </a:cubicBezTo>
                  <a:cubicBezTo>
                    <a:pt x="66667" y="18468"/>
                    <a:pt x="65960" y="16872"/>
                    <a:pt x="65960" y="13854"/>
                  </a:cubicBezTo>
                  <a:cubicBezTo>
                    <a:pt x="65960" y="4461"/>
                    <a:pt x="73761" y="-1382"/>
                    <a:pt x="82802" y="-1382"/>
                  </a:cubicBezTo>
                  <a:cubicBezTo>
                    <a:pt x="100533" y="-1382"/>
                    <a:pt x="108342" y="23072"/>
                    <a:pt x="108342" y="25733"/>
                  </a:cubicBezTo>
                  <a:cubicBezTo>
                    <a:pt x="108342" y="28034"/>
                    <a:pt x="106031" y="28034"/>
                    <a:pt x="105498" y="28034"/>
                  </a:cubicBezTo>
                  <a:cubicBezTo>
                    <a:pt x="103020" y="28034"/>
                    <a:pt x="102844" y="26970"/>
                    <a:pt x="102130" y="25018"/>
                  </a:cubicBezTo>
                  <a:cubicBezTo>
                    <a:pt x="98055" y="10846"/>
                    <a:pt x="90428" y="3580"/>
                    <a:pt x="83334" y="3580"/>
                  </a:cubicBezTo>
                  <a:cubicBezTo>
                    <a:pt x="79616" y="3580"/>
                    <a:pt x="78901" y="6057"/>
                    <a:pt x="78901" y="9780"/>
                  </a:cubicBezTo>
                  <a:cubicBezTo>
                    <a:pt x="78901" y="13854"/>
                    <a:pt x="79791" y="16157"/>
                    <a:pt x="82984" y="24136"/>
                  </a:cubicBezTo>
                  <a:cubicBezTo>
                    <a:pt x="85113" y="29631"/>
                    <a:pt x="92382" y="48416"/>
                    <a:pt x="92382" y="58340"/>
                  </a:cubicBezTo>
                  <a:cubicBezTo>
                    <a:pt x="92382" y="75531"/>
                    <a:pt x="78726" y="78541"/>
                    <a:pt x="69328" y="78541"/>
                  </a:cubicBezTo>
                  <a:cubicBezTo>
                    <a:pt x="54616" y="78541"/>
                    <a:pt x="44686" y="69504"/>
                    <a:pt x="39363" y="62414"/>
                  </a:cubicBezTo>
                  <a:cubicBezTo>
                    <a:pt x="38123" y="74642"/>
                    <a:pt x="27661" y="78541"/>
                    <a:pt x="20392" y="78541"/>
                  </a:cubicBezTo>
                  <a:cubicBezTo>
                    <a:pt x="12766" y="78541"/>
                    <a:pt x="8690" y="73046"/>
                    <a:pt x="6387" y="68972"/>
                  </a:cubicBezTo>
                  <a:cubicBezTo>
                    <a:pt x="2486" y="62414"/>
                    <a:pt x="0" y="52314"/>
                    <a:pt x="0" y="51426"/>
                  </a:cubicBezTo>
                  <a:cubicBezTo>
                    <a:pt x="0" y="49123"/>
                    <a:pt x="2486" y="49123"/>
                    <a:pt x="3011" y="49123"/>
                  </a:cubicBezTo>
                  <a:cubicBezTo>
                    <a:pt x="5497" y="49123"/>
                    <a:pt x="5672" y="49655"/>
                    <a:pt x="6919" y="54443"/>
                  </a:cubicBezTo>
                  <a:cubicBezTo>
                    <a:pt x="9573" y="64891"/>
                    <a:pt x="12940" y="73578"/>
                    <a:pt x="19860" y="73578"/>
                  </a:cubicBezTo>
                  <a:cubicBezTo>
                    <a:pt x="24468" y="73578"/>
                    <a:pt x="25707" y="69680"/>
                    <a:pt x="25707" y="64891"/>
                  </a:cubicBezTo>
                  <a:cubicBezTo>
                    <a:pt x="25707" y="61526"/>
                    <a:pt x="24118" y="54975"/>
                    <a:pt x="22871" y="50187"/>
                  </a:cubicBezTo>
                  <a:cubicBezTo>
                    <a:pt x="21632" y="45399"/>
                    <a:pt x="19860" y="38134"/>
                    <a:pt x="18971" y="34236"/>
                  </a:cubicBezTo>
                  <a:lnTo>
                    <a:pt x="13298" y="11551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3397" name="任意多边形: 形状 3396">
              <a:extLst>
                <a:ext uri="{FF2B5EF4-FFF2-40B4-BE49-F238E27FC236}">
                  <a16:creationId xmlns:a16="http://schemas.microsoft.com/office/drawing/2014/main" id="{4DEF4AFC-6553-7001-1565-05017D4C81C9}"/>
                </a:ext>
              </a:extLst>
            </p:cNvPr>
            <p:cNvSpPr/>
            <p:nvPr>
              <p:custDataLst>
                <p:tags r:id="rId97"/>
              </p:custDataLst>
            </p:nvPr>
          </p:nvSpPr>
          <p:spPr>
            <a:xfrm flipV="1">
              <a:off x="10105969" y="-11271490"/>
              <a:ext cx="53726" cy="119265"/>
            </a:xfrm>
            <a:custGeom>
              <a:avLst/>
              <a:gdLst>
                <a:gd name="connsiteX0" fmla="*/ 49119 w 53726"/>
                <a:gd name="connsiteY0" fmla="*/ 111163 h 119265"/>
                <a:gd name="connsiteX1" fmla="*/ 42024 w 53726"/>
                <a:gd name="connsiteY1" fmla="*/ 117896 h 119265"/>
                <a:gd name="connsiteX2" fmla="*/ 32095 w 53726"/>
                <a:gd name="connsiteY2" fmla="*/ 108154 h 119265"/>
                <a:gd name="connsiteX3" fmla="*/ 39189 w 53726"/>
                <a:gd name="connsiteY3" fmla="*/ 101413 h 119265"/>
                <a:gd name="connsiteX4" fmla="*/ 49119 w 53726"/>
                <a:gd name="connsiteY4" fmla="*/ 111163 h 119265"/>
                <a:gd name="connsiteX5" fmla="*/ 12941 w 53726"/>
                <a:gd name="connsiteY5" fmla="*/ 21132 h 119265"/>
                <a:gd name="connsiteX6" fmla="*/ 11352 w 53726"/>
                <a:gd name="connsiteY6" fmla="*/ 13693 h 119265"/>
                <a:gd name="connsiteX7" fmla="*/ 28194 w 53726"/>
                <a:gd name="connsiteY7" fmla="*/ -1369 h 119265"/>
                <a:gd name="connsiteX8" fmla="*/ 53726 w 53726"/>
                <a:gd name="connsiteY8" fmla="*/ 25746 h 119265"/>
                <a:gd name="connsiteX9" fmla="*/ 50890 w 53726"/>
                <a:gd name="connsiteY9" fmla="*/ 28048 h 119265"/>
                <a:gd name="connsiteX10" fmla="*/ 47521 w 53726"/>
                <a:gd name="connsiteY10" fmla="*/ 25031 h 119265"/>
                <a:gd name="connsiteX11" fmla="*/ 28726 w 53726"/>
                <a:gd name="connsiteY11" fmla="*/ 3593 h 119265"/>
                <a:gd name="connsiteX12" fmla="*/ 24293 w 53726"/>
                <a:gd name="connsiteY12" fmla="*/ 9794 h 119265"/>
                <a:gd name="connsiteX13" fmla="*/ 27130 w 53726"/>
                <a:gd name="connsiteY13" fmla="*/ 21132 h 119265"/>
                <a:gd name="connsiteX14" fmla="*/ 32801 w 53726"/>
                <a:gd name="connsiteY14" fmla="*/ 35314 h 119265"/>
                <a:gd name="connsiteX15" fmla="*/ 41493 w 53726"/>
                <a:gd name="connsiteY15" fmla="*/ 57823 h 119265"/>
                <a:gd name="connsiteX16" fmla="*/ 42557 w 53726"/>
                <a:gd name="connsiteY16" fmla="*/ 63492 h 119265"/>
                <a:gd name="connsiteX17" fmla="*/ 25708 w 53726"/>
                <a:gd name="connsiteY17" fmla="*/ 78553 h 119265"/>
                <a:gd name="connsiteX18" fmla="*/ 0 w 53726"/>
                <a:gd name="connsiteY18" fmla="*/ 51438 h 119265"/>
                <a:gd name="connsiteX19" fmla="*/ 3011 w 53726"/>
                <a:gd name="connsiteY19" fmla="*/ 49137 h 119265"/>
                <a:gd name="connsiteX20" fmla="*/ 6204 w 53726"/>
                <a:gd name="connsiteY20" fmla="*/ 51970 h 119265"/>
                <a:gd name="connsiteX21" fmla="*/ 25175 w 53726"/>
                <a:gd name="connsiteY21" fmla="*/ 73591 h 119265"/>
                <a:gd name="connsiteX22" fmla="*/ 29608 w 53726"/>
                <a:gd name="connsiteY22" fmla="*/ 67391 h 119265"/>
                <a:gd name="connsiteX23" fmla="*/ 24119 w 53726"/>
                <a:gd name="connsiteY23" fmla="*/ 49669 h 119265"/>
                <a:gd name="connsiteX24" fmla="*/ 12941 w 53726"/>
                <a:gd name="connsiteY24" fmla="*/ 21132 h 119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3726" h="119265">
                  <a:moveTo>
                    <a:pt x="49119" y="111163"/>
                  </a:moveTo>
                  <a:cubicBezTo>
                    <a:pt x="49119" y="113997"/>
                    <a:pt x="46990" y="117896"/>
                    <a:pt x="42024" y="117896"/>
                  </a:cubicBezTo>
                  <a:cubicBezTo>
                    <a:pt x="37234" y="117896"/>
                    <a:pt x="32095" y="113290"/>
                    <a:pt x="32095" y="108154"/>
                  </a:cubicBezTo>
                  <a:cubicBezTo>
                    <a:pt x="32095" y="105136"/>
                    <a:pt x="34398" y="101413"/>
                    <a:pt x="39189" y="101413"/>
                  </a:cubicBezTo>
                  <a:cubicBezTo>
                    <a:pt x="44328" y="101413"/>
                    <a:pt x="49119" y="106375"/>
                    <a:pt x="49119" y="111163"/>
                  </a:cubicBezTo>
                  <a:close/>
                  <a:moveTo>
                    <a:pt x="12941" y="21132"/>
                  </a:moveTo>
                  <a:cubicBezTo>
                    <a:pt x="12234" y="18831"/>
                    <a:pt x="11352" y="16702"/>
                    <a:pt x="11352" y="13693"/>
                  </a:cubicBezTo>
                  <a:cubicBezTo>
                    <a:pt x="11352" y="5364"/>
                    <a:pt x="18438" y="-1369"/>
                    <a:pt x="28194" y="-1369"/>
                  </a:cubicBezTo>
                  <a:cubicBezTo>
                    <a:pt x="45925" y="-1369"/>
                    <a:pt x="53726" y="23086"/>
                    <a:pt x="53726" y="25746"/>
                  </a:cubicBezTo>
                  <a:cubicBezTo>
                    <a:pt x="53726" y="28048"/>
                    <a:pt x="51422" y="28048"/>
                    <a:pt x="50890" y="28048"/>
                  </a:cubicBezTo>
                  <a:cubicBezTo>
                    <a:pt x="48404" y="28048"/>
                    <a:pt x="48229" y="26985"/>
                    <a:pt x="47521" y="25031"/>
                  </a:cubicBezTo>
                  <a:cubicBezTo>
                    <a:pt x="43438" y="10858"/>
                    <a:pt x="35637" y="3593"/>
                    <a:pt x="28726" y="3593"/>
                  </a:cubicBezTo>
                  <a:cubicBezTo>
                    <a:pt x="25175" y="3593"/>
                    <a:pt x="24293" y="5896"/>
                    <a:pt x="24293" y="9794"/>
                  </a:cubicBezTo>
                  <a:cubicBezTo>
                    <a:pt x="24293" y="13868"/>
                    <a:pt x="25532" y="17233"/>
                    <a:pt x="27130" y="21132"/>
                  </a:cubicBezTo>
                  <a:cubicBezTo>
                    <a:pt x="28901" y="25921"/>
                    <a:pt x="30855" y="30708"/>
                    <a:pt x="32801" y="35314"/>
                  </a:cubicBezTo>
                  <a:cubicBezTo>
                    <a:pt x="34398" y="39569"/>
                    <a:pt x="40785" y="55695"/>
                    <a:pt x="41493" y="57823"/>
                  </a:cubicBezTo>
                  <a:cubicBezTo>
                    <a:pt x="42024" y="59594"/>
                    <a:pt x="42557" y="61721"/>
                    <a:pt x="42557" y="63492"/>
                  </a:cubicBezTo>
                  <a:cubicBezTo>
                    <a:pt x="42557" y="71820"/>
                    <a:pt x="35462" y="78553"/>
                    <a:pt x="25708" y="78553"/>
                  </a:cubicBezTo>
                  <a:cubicBezTo>
                    <a:pt x="8158" y="78553"/>
                    <a:pt x="0" y="54456"/>
                    <a:pt x="0" y="51438"/>
                  </a:cubicBezTo>
                  <a:cubicBezTo>
                    <a:pt x="0" y="49137"/>
                    <a:pt x="2486" y="49137"/>
                    <a:pt x="3011" y="49137"/>
                  </a:cubicBezTo>
                  <a:cubicBezTo>
                    <a:pt x="5497" y="49137"/>
                    <a:pt x="5672" y="50026"/>
                    <a:pt x="6204" y="51970"/>
                  </a:cubicBezTo>
                  <a:cubicBezTo>
                    <a:pt x="10820" y="67216"/>
                    <a:pt x="18621" y="73591"/>
                    <a:pt x="25175" y="73591"/>
                  </a:cubicBezTo>
                  <a:cubicBezTo>
                    <a:pt x="28019" y="73591"/>
                    <a:pt x="29608" y="72178"/>
                    <a:pt x="29608" y="67391"/>
                  </a:cubicBezTo>
                  <a:cubicBezTo>
                    <a:pt x="29608" y="63317"/>
                    <a:pt x="28551" y="60658"/>
                    <a:pt x="24119" y="49669"/>
                  </a:cubicBezTo>
                  <a:lnTo>
                    <a:pt x="12941" y="21132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3398" name="任意多边形: 形状 3397">
              <a:extLst>
                <a:ext uri="{FF2B5EF4-FFF2-40B4-BE49-F238E27FC236}">
                  <a16:creationId xmlns:a16="http://schemas.microsoft.com/office/drawing/2014/main" id="{B1CE1889-5A95-0EF1-9216-AAFDA8C2E63D}"/>
                </a:ext>
              </a:extLst>
            </p:cNvPr>
            <p:cNvSpPr/>
            <p:nvPr>
              <p:custDataLst>
                <p:tags r:id="rId98"/>
              </p:custDataLst>
            </p:nvPr>
          </p:nvSpPr>
          <p:spPr>
            <a:xfrm flipV="1">
              <a:off x="11000775" y="-11414370"/>
              <a:ext cx="58747" cy="253090"/>
            </a:xfrm>
            <a:custGeom>
              <a:avLst/>
              <a:gdLst>
                <a:gd name="connsiteX0" fmla="*/ 58747 w 58747"/>
                <a:gd name="connsiteY0" fmla="*/ 125171 h 253090"/>
                <a:gd name="connsiteX1" fmla="*/ 42033 w 58747"/>
                <a:gd name="connsiteY1" fmla="*/ 204132 h 253090"/>
                <a:gd name="connsiteX2" fmla="*/ 2534 w 58747"/>
                <a:gd name="connsiteY2" fmla="*/ 251715 h 253090"/>
                <a:gd name="connsiteX3" fmla="*/ 0 w 58747"/>
                <a:gd name="connsiteY3" fmla="*/ 249183 h 253090"/>
                <a:gd name="connsiteX4" fmla="*/ 4814 w 58747"/>
                <a:gd name="connsiteY4" fmla="*/ 243363 h 253090"/>
                <a:gd name="connsiteX5" fmla="*/ 44058 w 58747"/>
                <a:gd name="connsiteY5" fmla="*/ 125171 h 253090"/>
                <a:gd name="connsiteX6" fmla="*/ 3289 w 58747"/>
                <a:gd name="connsiteY6" fmla="*/ 5462 h 253090"/>
                <a:gd name="connsiteX7" fmla="*/ 0 w 58747"/>
                <a:gd name="connsiteY7" fmla="*/ 1159 h 253090"/>
                <a:gd name="connsiteX8" fmla="*/ 2534 w 58747"/>
                <a:gd name="connsiteY8" fmla="*/ -1375 h 253090"/>
                <a:gd name="connsiteX9" fmla="*/ 42795 w 58747"/>
                <a:gd name="connsiteY9" fmla="*/ 47979 h 253090"/>
                <a:gd name="connsiteX10" fmla="*/ 58747 w 58747"/>
                <a:gd name="connsiteY10" fmla="*/ 125171 h 253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8747" h="253090">
                  <a:moveTo>
                    <a:pt x="58747" y="125171"/>
                  </a:moveTo>
                  <a:cubicBezTo>
                    <a:pt x="58747" y="144909"/>
                    <a:pt x="55967" y="175533"/>
                    <a:pt x="42033" y="204132"/>
                  </a:cubicBezTo>
                  <a:cubicBezTo>
                    <a:pt x="26843" y="235265"/>
                    <a:pt x="5061" y="251715"/>
                    <a:pt x="2534" y="251715"/>
                  </a:cubicBezTo>
                  <a:cubicBezTo>
                    <a:pt x="1009" y="251715"/>
                    <a:pt x="0" y="250700"/>
                    <a:pt x="0" y="249183"/>
                  </a:cubicBezTo>
                  <a:cubicBezTo>
                    <a:pt x="0" y="248429"/>
                    <a:pt x="0" y="247921"/>
                    <a:pt x="4814" y="243363"/>
                  </a:cubicBezTo>
                  <a:cubicBezTo>
                    <a:pt x="29624" y="218304"/>
                    <a:pt x="44058" y="178065"/>
                    <a:pt x="44058" y="125171"/>
                  </a:cubicBezTo>
                  <a:cubicBezTo>
                    <a:pt x="44058" y="81891"/>
                    <a:pt x="34692" y="37348"/>
                    <a:pt x="3289" y="5462"/>
                  </a:cubicBezTo>
                  <a:cubicBezTo>
                    <a:pt x="0" y="2421"/>
                    <a:pt x="0" y="1912"/>
                    <a:pt x="0" y="1159"/>
                  </a:cubicBezTo>
                  <a:cubicBezTo>
                    <a:pt x="0" y="-358"/>
                    <a:pt x="1009" y="-1375"/>
                    <a:pt x="2534" y="-1375"/>
                  </a:cubicBezTo>
                  <a:cubicBezTo>
                    <a:pt x="5061" y="-1375"/>
                    <a:pt x="27852" y="15838"/>
                    <a:pt x="42795" y="47979"/>
                  </a:cubicBezTo>
                  <a:cubicBezTo>
                    <a:pt x="55712" y="75816"/>
                    <a:pt x="58747" y="103908"/>
                    <a:pt x="58747" y="125171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</p:grpSp>
      <p:grpSp>
        <p:nvGrpSpPr>
          <p:cNvPr id="3657" name="组合 3656" descr="\documentclass{article}&#10;\usepackage{amsmath}&#10;\pagestyle{empty}&#10;\begin{document}&#10;&#10;\begin{gather*}&#10;\mathbf{h}^{dec}_{i} = \textsc{Decoder}(\mathbf{H}^{enc}, Y_{0:i-1}) \quad (y_0 = \texttt{&lt;}s\texttt{&gt;})&#10;\end{gather*}&#10;&#10;\end{document}" title="IguanaTex Shape Display">
            <a:extLst>
              <a:ext uri="{FF2B5EF4-FFF2-40B4-BE49-F238E27FC236}">
                <a16:creationId xmlns:a16="http://schemas.microsoft.com/office/drawing/2014/main" id="{24A28007-DD03-18D4-F5C7-0F66A76B6DE0}"/>
              </a:ext>
            </a:extLst>
          </p:cNvPr>
          <p:cNvGrpSpPr>
            <a:grpSpLocks noChangeAspect="1"/>
          </p:cNvGrpSpPr>
          <p:nvPr>
            <p:custDataLst>
              <p:tags r:id="rId6"/>
            </p:custDataLst>
          </p:nvPr>
        </p:nvGrpSpPr>
        <p:grpSpPr>
          <a:xfrm>
            <a:off x="749300" y="1612900"/>
            <a:ext cx="4802539" cy="291865"/>
            <a:chOff x="6110434" y="-16024052"/>
            <a:chExt cx="4802539" cy="291865"/>
          </a:xfrm>
        </p:grpSpPr>
        <p:sp>
          <p:nvSpPr>
            <p:cNvPr id="3634" name="任意多边形: 形状 3633">
              <a:extLst>
                <a:ext uri="{FF2B5EF4-FFF2-40B4-BE49-F238E27FC236}">
                  <a16:creationId xmlns:a16="http://schemas.microsoft.com/office/drawing/2014/main" id="{F649D3C7-651B-D215-84FC-B1A3F13FB395}"/>
                </a:ext>
              </a:extLst>
            </p:cNvPr>
            <p:cNvSpPr/>
            <p:nvPr>
              <p:custDataLst>
                <p:tags r:id="rId49"/>
              </p:custDataLst>
            </p:nvPr>
          </p:nvSpPr>
          <p:spPr>
            <a:xfrm flipV="1">
              <a:off x="6110434" y="-15972182"/>
              <a:ext cx="144345" cy="175644"/>
            </a:xfrm>
            <a:custGeom>
              <a:avLst/>
              <a:gdLst>
                <a:gd name="connsiteX0" fmla="*/ 17477 w 144345"/>
                <a:gd name="connsiteY0" fmla="*/ 10515 h 175644"/>
                <a:gd name="connsiteX1" fmla="*/ 0 w 144345"/>
                <a:gd name="connsiteY1" fmla="*/ 10515 h 175644"/>
                <a:gd name="connsiteX2" fmla="*/ 0 w 144345"/>
                <a:gd name="connsiteY2" fmla="*/ -1377 h 175644"/>
                <a:gd name="connsiteX3" fmla="*/ 31912 w 144345"/>
                <a:gd name="connsiteY3" fmla="*/ -616 h 175644"/>
                <a:gd name="connsiteX4" fmla="*/ 63816 w 144345"/>
                <a:gd name="connsiteY4" fmla="*/ -1377 h 175644"/>
                <a:gd name="connsiteX5" fmla="*/ 63816 w 144345"/>
                <a:gd name="connsiteY5" fmla="*/ 10515 h 175644"/>
                <a:gd name="connsiteX6" fmla="*/ 46346 w 144345"/>
                <a:gd name="connsiteY6" fmla="*/ 10515 h 175644"/>
                <a:gd name="connsiteX7" fmla="*/ 46346 w 144345"/>
                <a:gd name="connsiteY7" fmla="*/ 63412 h 175644"/>
                <a:gd name="connsiteX8" fmla="*/ 84073 w 144345"/>
                <a:gd name="connsiteY8" fmla="*/ 103404 h 175644"/>
                <a:gd name="connsiteX9" fmla="*/ 97999 w 144345"/>
                <a:gd name="connsiteY9" fmla="*/ 78854 h 175644"/>
                <a:gd name="connsiteX10" fmla="*/ 97999 w 144345"/>
                <a:gd name="connsiteY10" fmla="*/ 10515 h 175644"/>
                <a:gd name="connsiteX11" fmla="*/ 80530 w 144345"/>
                <a:gd name="connsiteY11" fmla="*/ 10515 h 175644"/>
                <a:gd name="connsiteX12" fmla="*/ 80530 w 144345"/>
                <a:gd name="connsiteY12" fmla="*/ -1377 h 175644"/>
                <a:gd name="connsiteX13" fmla="*/ 112434 w 144345"/>
                <a:gd name="connsiteY13" fmla="*/ -616 h 175644"/>
                <a:gd name="connsiteX14" fmla="*/ 144345 w 144345"/>
                <a:gd name="connsiteY14" fmla="*/ -1377 h 175644"/>
                <a:gd name="connsiteX15" fmla="*/ 144345 w 144345"/>
                <a:gd name="connsiteY15" fmla="*/ 10515 h 175644"/>
                <a:gd name="connsiteX16" fmla="*/ 126868 w 144345"/>
                <a:gd name="connsiteY16" fmla="*/ 10515 h 175644"/>
                <a:gd name="connsiteX17" fmla="*/ 126868 w 144345"/>
                <a:gd name="connsiteY17" fmla="*/ 76067 h 175644"/>
                <a:gd name="connsiteX18" fmla="*/ 87870 w 144345"/>
                <a:gd name="connsiteY18" fmla="*/ 112512 h 175644"/>
                <a:gd name="connsiteX19" fmla="*/ 44821 w 144345"/>
                <a:gd name="connsiteY19" fmla="*/ 87707 h 175644"/>
                <a:gd name="connsiteX20" fmla="*/ 44821 w 144345"/>
                <a:gd name="connsiteY20" fmla="*/ 174267 h 175644"/>
                <a:gd name="connsiteX21" fmla="*/ 0 w 144345"/>
                <a:gd name="connsiteY21" fmla="*/ 172244 h 175644"/>
                <a:gd name="connsiteX22" fmla="*/ 0 w 144345"/>
                <a:gd name="connsiteY22" fmla="*/ 160349 h 175644"/>
                <a:gd name="connsiteX23" fmla="*/ 17477 w 144345"/>
                <a:gd name="connsiteY23" fmla="*/ 150480 h 175644"/>
                <a:gd name="connsiteX24" fmla="*/ 17477 w 144345"/>
                <a:gd name="connsiteY24" fmla="*/ 10515 h 175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44345" h="175644">
                  <a:moveTo>
                    <a:pt x="17477" y="10515"/>
                  </a:moveTo>
                  <a:lnTo>
                    <a:pt x="0" y="10515"/>
                  </a:lnTo>
                  <a:lnTo>
                    <a:pt x="0" y="-1377"/>
                  </a:lnTo>
                  <a:cubicBezTo>
                    <a:pt x="7094" y="-1125"/>
                    <a:pt x="22283" y="-616"/>
                    <a:pt x="31912" y="-616"/>
                  </a:cubicBezTo>
                  <a:cubicBezTo>
                    <a:pt x="41786" y="-616"/>
                    <a:pt x="56729" y="-1125"/>
                    <a:pt x="63816" y="-1377"/>
                  </a:cubicBezTo>
                  <a:lnTo>
                    <a:pt x="63816" y="10515"/>
                  </a:lnTo>
                  <a:lnTo>
                    <a:pt x="46346" y="10515"/>
                  </a:lnTo>
                  <a:lnTo>
                    <a:pt x="46346" y="63412"/>
                  </a:lnTo>
                  <a:cubicBezTo>
                    <a:pt x="46346" y="91003"/>
                    <a:pt x="68121" y="103404"/>
                    <a:pt x="84073" y="103404"/>
                  </a:cubicBezTo>
                  <a:cubicBezTo>
                    <a:pt x="92685" y="103404"/>
                    <a:pt x="97999" y="98085"/>
                    <a:pt x="97999" y="78854"/>
                  </a:cubicBezTo>
                  <a:lnTo>
                    <a:pt x="97999" y="10515"/>
                  </a:lnTo>
                  <a:lnTo>
                    <a:pt x="80530" y="10515"/>
                  </a:lnTo>
                  <a:lnTo>
                    <a:pt x="80530" y="-1377"/>
                  </a:lnTo>
                  <a:cubicBezTo>
                    <a:pt x="87616" y="-1125"/>
                    <a:pt x="102813" y="-616"/>
                    <a:pt x="112434" y="-616"/>
                  </a:cubicBezTo>
                  <a:cubicBezTo>
                    <a:pt x="122308" y="-616"/>
                    <a:pt x="137251" y="-1125"/>
                    <a:pt x="144345" y="-1377"/>
                  </a:cubicBezTo>
                  <a:lnTo>
                    <a:pt x="144345" y="10515"/>
                  </a:lnTo>
                  <a:lnTo>
                    <a:pt x="126868" y="10515"/>
                  </a:lnTo>
                  <a:lnTo>
                    <a:pt x="126868" y="76067"/>
                  </a:lnTo>
                  <a:cubicBezTo>
                    <a:pt x="126868" y="102643"/>
                    <a:pt x="113196" y="112512"/>
                    <a:pt x="87870" y="112512"/>
                  </a:cubicBezTo>
                  <a:cubicBezTo>
                    <a:pt x="63561" y="112512"/>
                    <a:pt x="50652" y="97831"/>
                    <a:pt x="44821" y="87707"/>
                  </a:cubicBezTo>
                  <a:lnTo>
                    <a:pt x="44821" y="174267"/>
                  </a:lnTo>
                  <a:lnTo>
                    <a:pt x="0" y="172244"/>
                  </a:lnTo>
                  <a:lnTo>
                    <a:pt x="0" y="160349"/>
                  </a:lnTo>
                  <a:cubicBezTo>
                    <a:pt x="15706" y="160349"/>
                    <a:pt x="17477" y="160349"/>
                    <a:pt x="17477" y="150480"/>
                  </a:cubicBezTo>
                  <a:lnTo>
                    <a:pt x="17477" y="10515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3635" name="任意多边形: 形状 3634">
              <a:extLst>
                <a:ext uri="{FF2B5EF4-FFF2-40B4-BE49-F238E27FC236}">
                  <a16:creationId xmlns:a16="http://schemas.microsoft.com/office/drawing/2014/main" id="{31FCD410-8226-0F3E-B92C-58CE2D2BEF4D}"/>
                </a:ext>
              </a:extLst>
            </p:cNvPr>
            <p:cNvSpPr/>
            <p:nvPr>
              <p:custDataLst>
                <p:tags r:id="rId50"/>
              </p:custDataLst>
            </p:nvPr>
          </p:nvSpPr>
          <p:spPr>
            <a:xfrm flipV="1">
              <a:off x="6271670" y="-16024052"/>
              <a:ext cx="278461" cy="124759"/>
            </a:xfrm>
            <a:custGeom>
              <a:avLst/>
              <a:gdLst>
                <a:gd name="connsiteX0" fmla="*/ 90428 w 278461"/>
                <a:gd name="connsiteY0" fmla="*/ 118057 h 124759"/>
                <a:gd name="connsiteX1" fmla="*/ 91135 w 278461"/>
                <a:gd name="connsiteY1" fmla="*/ 120898 h 124759"/>
                <a:gd name="connsiteX2" fmla="*/ 88299 w 278461"/>
                <a:gd name="connsiteY2" fmla="*/ 123376 h 124759"/>
                <a:gd name="connsiteX3" fmla="*/ 65603 w 278461"/>
                <a:gd name="connsiteY3" fmla="*/ 121605 h 124759"/>
                <a:gd name="connsiteX4" fmla="*/ 61702 w 278461"/>
                <a:gd name="connsiteY4" fmla="*/ 117532 h 124759"/>
                <a:gd name="connsiteX5" fmla="*/ 66310 w 278461"/>
                <a:gd name="connsiteY5" fmla="*/ 115047 h 124759"/>
                <a:gd name="connsiteX6" fmla="*/ 74826 w 278461"/>
                <a:gd name="connsiteY6" fmla="*/ 112388 h 124759"/>
                <a:gd name="connsiteX7" fmla="*/ 74111 w 278461"/>
                <a:gd name="connsiteY7" fmla="*/ 108489 h 124759"/>
                <a:gd name="connsiteX8" fmla="*/ 64006 w 278461"/>
                <a:gd name="connsiteY8" fmla="*/ 68083 h 124759"/>
                <a:gd name="connsiteX9" fmla="*/ 45742 w 278461"/>
                <a:gd name="connsiteY9" fmla="*/ 78539 h 124759"/>
                <a:gd name="connsiteX10" fmla="*/ 0 w 278461"/>
                <a:gd name="connsiteY10" fmla="*/ 28034 h 124759"/>
                <a:gd name="connsiteX11" fmla="*/ 26772 w 278461"/>
                <a:gd name="connsiteY11" fmla="*/ -1383 h 124759"/>
                <a:gd name="connsiteX12" fmla="*/ 51947 w 278461"/>
                <a:gd name="connsiteY12" fmla="*/ 11020 h 124759"/>
                <a:gd name="connsiteX13" fmla="*/ 70210 w 278461"/>
                <a:gd name="connsiteY13" fmla="*/ -1383 h 124759"/>
                <a:gd name="connsiteX14" fmla="*/ 84224 w 278461"/>
                <a:gd name="connsiteY14" fmla="*/ 8010 h 124759"/>
                <a:gd name="connsiteX15" fmla="*/ 90428 w 278461"/>
                <a:gd name="connsiteY15" fmla="*/ 25732 h 124759"/>
                <a:gd name="connsiteX16" fmla="*/ 87592 w 278461"/>
                <a:gd name="connsiteY16" fmla="*/ 28034 h 124759"/>
                <a:gd name="connsiteX17" fmla="*/ 83692 w 278461"/>
                <a:gd name="connsiteY17" fmla="*/ 22540 h 124759"/>
                <a:gd name="connsiteX18" fmla="*/ 70743 w 278461"/>
                <a:gd name="connsiteY18" fmla="*/ 3579 h 124759"/>
                <a:gd name="connsiteX19" fmla="*/ 64896 w 278461"/>
                <a:gd name="connsiteY19" fmla="*/ 12257 h 124759"/>
                <a:gd name="connsiteX20" fmla="*/ 65778 w 278461"/>
                <a:gd name="connsiteY20" fmla="*/ 19530 h 124759"/>
                <a:gd name="connsiteX21" fmla="*/ 90428 w 278461"/>
                <a:gd name="connsiteY21" fmla="*/ 118057 h 124759"/>
                <a:gd name="connsiteX22" fmla="*/ 52662 w 278461"/>
                <a:gd name="connsiteY22" fmla="*/ 22540 h 124759"/>
                <a:gd name="connsiteX23" fmla="*/ 43613 w 278461"/>
                <a:gd name="connsiteY23" fmla="*/ 10669 h 124759"/>
                <a:gd name="connsiteX24" fmla="*/ 27304 w 278461"/>
                <a:gd name="connsiteY24" fmla="*/ 3579 h 124759"/>
                <a:gd name="connsiteX25" fmla="*/ 14355 w 278461"/>
                <a:gd name="connsiteY25" fmla="*/ 20769 h 124759"/>
                <a:gd name="connsiteX26" fmla="*/ 23578 w 278461"/>
                <a:gd name="connsiteY26" fmla="*/ 56745 h 124759"/>
                <a:gd name="connsiteX27" fmla="*/ 45742 w 278461"/>
                <a:gd name="connsiteY27" fmla="*/ 73577 h 124759"/>
                <a:gd name="connsiteX28" fmla="*/ 61527 w 278461"/>
                <a:gd name="connsiteY28" fmla="*/ 58158 h 124759"/>
                <a:gd name="connsiteX29" fmla="*/ 60995 w 278461"/>
                <a:gd name="connsiteY29" fmla="*/ 55681 h 124759"/>
                <a:gd name="connsiteX30" fmla="*/ 52662 w 278461"/>
                <a:gd name="connsiteY30" fmla="*/ 22540 h 124759"/>
                <a:gd name="connsiteX31" fmla="*/ 134330 w 278461"/>
                <a:gd name="connsiteY31" fmla="*/ 40794 h 124759"/>
                <a:gd name="connsiteX32" fmla="*/ 162873 w 278461"/>
                <a:gd name="connsiteY32" fmla="*/ 44517 h 124759"/>
                <a:gd name="connsiteX33" fmla="*/ 178475 w 278461"/>
                <a:gd name="connsiteY33" fmla="*/ 62945 h 124759"/>
                <a:gd name="connsiteX34" fmla="*/ 156494 w 278461"/>
                <a:gd name="connsiteY34" fmla="*/ 78539 h 124759"/>
                <a:gd name="connsiteX35" fmla="*/ 106486 w 278461"/>
                <a:gd name="connsiteY35" fmla="*/ 31933 h 124759"/>
                <a:gd name="connsiteX36" fmla="*/ 138405 w 278461"/>
                <a:gd name="connsiteY36" fmla="*/ -1383 h 124759"/>
                <a:gd name="connsiteX37" fmla="*/ 182376 w 278461"/>
                <a:gd name="connsiteY37" fmla="*/ 18641 h 124759"/>
                <a:gd name="connsiteX38" fmla="*/ 179365 w 278461"/>
                <a:gd name="connsiteY38" fmla="*/ 21650 h 124759"/>
                <a:gd name="connsiteX39" fmla="*/ 176529 w 278461"/>
                <a:gd name="connsiteY39" fmla="*/ 19881 h 124759"/>
                <a:gd name="connsiteX40" fmla="*/ 138763 w 278461"/>
                <a:gd name="connsiteY40" fmla="*/ 3579 h 124759"/>
                <a:gd name="connsiteX41" fmla="*/ 121031 w 278461"/>
                <a:gd name="connsiteY41" fmla="*/ 25017 h 124759"/>
                <a:gd name="connsiteX42" fmla="*/ 123160 w 278461"/>
                <a:gd name="connsiteY42" fmla="*/ 40794 h 124759"/>
                <a:gd name="connsiteX43" fmla="*/ 134330 w 278461"/>
                <a:gd name="connsiteY43" fmla="*/ 40794 h 124759"/>
                <a:gd name="connsiteX44" fmla="*/ 124574 w 278461"/>
                <a:gd name="connsiteY44" fmla="*/ 45756 h 124759"/>
                <a:gd name="connsiteX45" fmla="*/ 156494 w 278461"/>
                <a:gd name="connsiteY45" fmla="*/ 73577 h 124759"/>
                <a:gd name="connsiteX46" fmla="*/ 170857 w 278461"/>
                <a:gd name="connsiteY46" fmla="*/ 62945 h 124759"/>
                <a:gd name="connsiteX47" fmla="*/ 133265 w 278461"/>
                <a:gd name="connsiteY47" fmla="*/ 45756 h 124759"/>
                <a:gd name="connsiteX48" fmla="*/ 124574 w 278461"/>
                <a:gd name="connsiteY48" fmla="*/ 45756 h 124759"/>
                <a:gd name="connsiteX49" fmla="*/ 268357 w 278461"/>
                <a:gd name="connsiteY49" fmla="*/ 68266 h 124759"/>
                <a:gd name="connsiteX50" fmla="*/ 259317 w 278461"/>
                <a:gd name="connsiteY50" fmla="*/ 58341 h 124759"/>
                <a:gd name="connsiteX51" fmla="*/ 266229 w 278461"/>
                <a:gd name="connsiteY51" fmla="*/ 51783 h 124759"/>
                <a:gd name="connsiteX52" fmla="*/ 276341 w 278461"/>
                <a:gd name="connsiteY52" fmla="*/ 63120 h 124759"/>
                <a:gd name="connsiteX53" fmla="*/ 252931 w 278461"/>
                <a:gd name="connsiteY53" fmla="*/ 78539 h 124759"/>
                <a:gd name="connsiteX54" fmla="*/ 201690 w 278461"/>
                <a:gd name="connsiteY54" fmla="*/ 29447 h 124759"/>
                <a:gd name="connsiteX55" fmla="*/ 234492 w 278461"/>
                <a:gd name="connsiteY55" fmla="*/ -1383 h 124759"/>
                <a:gd name="connsiteX56" fmla="*/ 278462 w 278461"/>
                <a:gd name="connsiteY56" fmla="*/ 18641 h 124759"/>
                <a:gd name="connsiteX57" fmla="*/ 275452 w 278461"/>
                <a:gd name="connsiteY57" fmla="*/ 21650 h 124759"/>
                <a:gd name="connsiteX58" fmla="*/ 272615 w 278461"/>
                <a:gd name="connsiteY58" fmla="*/ 19881 h 124759"/>
                <a:gd name="connsiteX59" fmla="*/ 234849 w 278461"/>
                <a:gd name="connsiteY59" fmla="*/ 3579 h 124759"/>
                <a:gd name="connsiteX60" fmla="*/ 216403 w 278461"/>
                <a:gd name="connsiteY60" fmla="*/ 23247 h 124759"/>
                <a:gd name="connsiteX61" fmla="*/ 228113 w 278461"/>
                <a:gd name="connsiteY61" fmla="*/ 59937 h 124759"/>
                <a:gd name="connsiteX62" fmla="*/ 252931 w 278461"/>
                <a:gd name="connsiteY62" fmla="*/ 73577 h 124759"/>
                <a:gd name="connsiteX63" fmla="*/ 268357 w 278461"/>
                <a:gd name="connsiteY63" fmla="*/ 68266 h 124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278461" h="124759">
                  <a:moveTo>
                    <a:pt x="90428" y="118057"/>
                  </a:moveTo>
                  <a:cubicBezTo>
                    <a:pt x="90603" y="118414"/>
                    <a:pt x="91135" y="120717"/>
                    <a:pt x="91135" y="120898"/>
                  </a:cubicBezTo>
                  <a:cubicBezTo>
                    <a:pt x="91135" y="121781"/>
                    <a:pt x="90428" y="123376"/>
                    <a:pt x="88299" y="123376"/>
                  </a:cubicBezTo>
                  <a:cubicBezTo>
                    <a:pt x="84748" y="123376"/>
                    <a:pt x="70036" y="121964"/>
                    <a:pt x="65603" y="121605"/>
                  </a:cubicBezTo>
                  <a:cubicBezTo>
                    <a:pt x="64181" y="121430"/>
                    <a:pt x="61702" y="121249"/>
                    <a:pt x="61702" y="117532"/>
                  </a:cubicBezTo>
                  <a:cubicBezTo>
                    <a:pt x="61702" y="115047"/>
                    <a:pt x="64181" y="115047"/>
                    <a:pt x="66310" y="115047"/>
                  </a:cubicBezTo>
                  <a:cubicBezTo>
                    <a:pt x="74826" y="115047"/>
                    <a:pt x="74826" y="113808"/>
                    <a:pt x="74826" y="112388"/>
                  </a:cubicBezTo>
                  <a:cubicBezTo>
                    <a:pt x="74826" y="111149"/>
                    <a:pt x="74468" y="110085"/>
                    <a:pt x="74111" y="108489"/>
                  </a:cubicBezTo>
                  <a:lnTo>
                    <a:pt x="64006" y="68083"/>
                  </a:lnTo>
                  <a:cubicBezTo>
                    <a:pt x="60280" y="73935"/>
                    <a:pt x="54251" y="78539"/>
                    <a:pt x="45742" y="78539"/>
                  </a:cubicBezTo>
                  <a:cubicBezTo>
                    <a:pt x="23046" y="78539"/>
                    <a:pt x="0" y="53554"/>
                    <a:pt x="0" y="28034"/>
                  </a:cubicBezTo>
                  <a:cubicBezTo>
                    <a:pt x="0" y="10844"/>
                    <a:pt x="11519" y="-1383"/>
                    <a:pt x="26772" y="-1383"/>
                  </a:cubicBezTo>
                  <a:cubicBezTo>
                    <a:pt x="36344" y="-1383"/>
                    <a:pt x="44853" y="4111"/>
                    <a:pt x="51947" y="11020"/>
                  </a:cubicBezTo>
                  <a:cubicBezTo>
                    <a:pt x="55315" y="388"/>
                    <a:pt x="65603" y="-1383"/>
                    <a:pt x="70210" y="-1383"/>
                  </a:cubicBezTo>
                  <a:cubicBezTo>
                    <a:pt x="76598" y="-1383"/>
                    <a:pt x="81031" y="2515"/>
                    <a:pt x="84224" y="8010"/>
                  </a:cubicBezTo>
                  <a:cubicBezTo>
                    <a:pt x="88124" y="14918"/>
                    <a:pt x="90428" y="25017"/>
                    <a:pt x="90428" y="25732"/>
                  </a:cubicBezTo>
                  <a:cubicBezTo>
                    <a:pt x="90428" y="28034"/>
                    <a:pt x="88124" y="28034"/>
                    <a:pt x="87592" y="28034"/>
                  </a:cubicBezTo>
                  <a:cubicBezTo>
                    <a:pt x="85106" y="28034"/>
                    <a:pt x="84931" y="27327"/>
                    <a:pt x="83692" y="22540"/>
                  </a:cubicBezTo>
                  <a:cubicBezTo>
                    <a:pt x="81562" y="14036"/>
                    <a:pt x="78194" y="3579"/>
                    <a:pt x="70743" y="3579"/>
                  </a:cubicBezTo>
                  <a:cubicBezTo>
                    <a:pt x="66135" y="3579"/>
                    <a:pt x="64896" y="7478"/>
                    <a:pt x="64896" y="12257"/>
                  </a:cubicBezTo>
                  <a:cubicBezTo>
                    <a:pt x="64896" y="15631"/>
                    <a:pt x="65245" y="17219"/>
                    <a:pt x="65778" y="19530"/>
                  </a:cubicBezTo>
                  <a:lnTo>
                    <a:pt x="90428" y="118057"/>
                  </a:lnTo>
                  <a:close/>
                  <a:moveTo>
                    <a:pt x="52662" y="22540"/>
                  </a:moveTo>
                  <a:cubicBezTo>
                    <a:pt x="51414" y="17578"/>
                    <a:pt x="47514" y="14036"/>
                    <a:pt x="43613" y="10669"/>
                  </a:cubicBezTo>
                  <a:cubicBezTo>
                    <a:pt x="42016" y="9249"/>
                    <a:pt x="34930" y="3579"/>
                    <a:pt x="27304" y="3579"/>
                  </a:cubicBezTo>
                  <a:cubicBezTo>
                    <a:pt x="20742" y="3579"/>
                    <a:pt x="14355" y="8185"/>
                    <a:pt x="14355" y="20769"/>
                  </a:cubicBezTo>
                  <a:cubicBezTo>
                    <a:pt x="14355" y="30162"/>
                    <a:pt x="19503" y="49655"/>
                    <a:pt x="23578" y="56745"/>
                  </a:cubicBezTo>
                  <a:cubicBezTo>
                    <a:pt x="31737" y="70917"/>
                    <a:pt x="40777" y="73577"/>
                    <a:pt x="45742" y="73577"/>
                  </a:cubicBezTo>
                  <a:cubicBezTo>
                    <a:pt x="58151" y="73577"/>
                    <a:pt x="61527" y="60112"/>
                    <a:pt x="61527" y="58158"/>
                  </a:cubicBezTo>
                  <a:cubicBezTo>
                    <a:pt x="61527" y="57451"/>
                    <a:pt x="61170" y="56213"/>
                    <a:pt x="60995" y="55681"/>
                  </a:cubicBezTo>
                  <a:lnTo>
                    <a:pt x="52662" y="22540"/>
                  </a:lnTo>
                  <a:close/>
                  <a:moveTo>
                    <a:pt x="134330" y="40794"/>
                  </a:moveTo>
                  <a:cubicBezTo>
                    <a:pt x="139295" y="40794"/>
                    <a:pt x="153300" y="41151"/>
                    <a:pt x="162873" y="44517"/>
                  </a:cubicBezTo>
                  <a:cubicBezTo>
                    <a:pt x="175997" y="49123"/>
                    <a:pt x="178475" y="57626"/>
                    <a:pt x="178475" y="62945"/>
                  </a:cubicBezTo>
                  <a:cubicBezTo>
                    <a:pt x="178475" y="72696"/>
                    <a:pt x="168728" y="78539"/>
                    <a:pt x="156494" y="78539"/>
                  </a:cubicBezTo>
                  <a:cubicBezTo>
                    <a:pt x="135211" y="78539"/>
                    <a:pt x="106486" y="62239"/>
                    <a:pt x="106486" y="31933"/>
                  </a:cubicBezTo>
                  <a:cubicBezTo>
                    <a:pt x="106486" y="14036"/>
                    <a:pt x="117663" y="-1383"/>
                    <a:pt x="138405" y="-1383"/>
                  </a:cubicBezTo>
                  <a:cubicBezTo>
                    <a:pt x="168371" y="-1383"/>
                    <a:pt x="182376" y="16156"/>
                    <a:pt x="182376" y="18641"/>
                  </a:cubicBezTo>
                  <a:cubicBezTo>
                    <a:pt x="182376" y="19705"/>
                    <a:pt x="180787" y="21650"/>
                    <a:pt x="179365" y="21650"/>
                  </a:cubicBezTo>
                  <a:cubicBezTo>
                    <a:pt x="178301" y="21650"/>
                    <a:pt x="177943" y="21301"/>
                    <a:pt x="176529" y="19881"/>
                  </a:cubicBezTo>
                  <a:cubicBezTo>
                    <a:pt x="162698" y="3579"/>
                    <a:pt x="141948" y="3579"/>
                    <a:pt x="138763" y="3579"/>
                  </a:cubicBezTo>
                  <a:cubicBezTo>
                    <a:pt x="128118" y="3579"/>
                    <a:pt x="121031" y="10669"/>
                    <a:pt x="121031" y="25017"/>
                  </a:cubicBezTo>
                  <a:cubicBezTo>
                    <a:pt x="121031" y="27502"/>
                    <a:pt x="121031" y="31043"/>
                    <a:pt x="123160" y="40794"/>
                  </a:cubicBezTo>
                  <a:lnTo>
                    <a:pt x="134330" y="40794"/>
                  </a:lnTo>
                  <a:close/>
                  <a:moveTo>
                    <a:pt x="124574" y="45756"/>
                  </a:moveTo>
                  <a:cubicBezTo>
                    <a:pt x="131843" y="71449"/>
                    <a:pt x="151529" y="73577"/>
                    <a:pt x="156494" y="73577"/>
                  </a:cubicBezTo>
                  <a:cubicBezTo>
                    <a:pt x="164295" y="73577"/>
                    <a:pt x="170857" y="69678"/>
                    <a:pt x="170857" y="62945"/>
                  </a:cubicBezTo>
                  <a:cubicBezTo>
                    <a:pt x="170857" y="45756"/>
                    <a:pt x="140891" y="45756"/>
                    <a:pt x="133265" y="45756"/>
                  </a:cubicBezTo>
                  <a:lnTo>
                    <a:pt x="124574" y="45756"/>
                  </a:lnTo>
                  <a:close/>
                  <a:moveTo>
                    <a:pt x="268357" y="68266"/>
                  </a:moveTo>
                  <a:cubicBezTo>
                    <a:pt x="261978" y="67202"/>
                    <a:pt x="259317" y="62239"/>
                    <a:pt x="259317" y="58341"/>
                  </a:cubicBezTo>
                  <a:cubicBezTo>
                    <a:pt x="259317" y="53554"/>
                    <a:pt x="263044" y="51783"/>
                    <a:pt x="266229" y="51783"/>
                  </a:cubicBezTo>
                  <a:cubicBezTo>
                    <a:pt x="270129" y="51783"/>
                    <a:pt x="276341" y="54617"/>
                    <a:pt x="276341" y="63120"/>
                  </a:cubicBezTo>
                  <a:cubicBezTo>
                    <a:pt x="276341" y="75173"/>
                    <a:pt x="262510" y="78539"/>
                    <a:pt x="252931" y="78539"/>
                  </a:cubicBezTo>
                  <a:cubicBezTo>
                    <a:pt x="226333" y="78539"/>
                    <a:pt x="201690" y="54086"/>
                    <a:pt x="201690" y="29447"/>
                  </a:cubicBezTo>
                  <a:cubicBezTo>
                    <a:pt x="201690" y="14211"/>
                    <a:pt x="212328" y="-1383"/>
                    <a:pt x="234492" y="-1383"/>
                  </a:cubicBezTo>
                  <a:cubicBezTo>
                    <a:pt x="264457" y="-1383"/>
                    <a:pt x="278462" y="16156"/>
                    <a:pt x="278462" y="18641"/>
                  </a:cubicBezTo>
                  <a:cubicBezTo>
                    <a:pt x="278462" y="19705"/>
                    <a:pt x="276873" y="21650"/>
                    <a:pt x="275452" y="21650"/>
                  </a:cubicBezTo>
                  <a:cubicBezTo>
                    <a:pt x="274387" y="21650"/>
                    <a:pt x="274031" y="21301"/>
                    <a:pt x="272615" y="19881"/>
                  </a:cubicBezTo>
                  <a:cubicBezTo>
                    <a:pt x="258786" y="3579"/>
                    <a:pt x="238035" y="3579"/>
                    <a:pt x="234849" y="3579"/>
                  </a:cubicBezTo>
                  <a:cubicBezTo>
                    <a:pt x="222083" y="3579"/>
                    <a:pt x="216403" y="12257"/>
                    <a:pt x="216403" y="23247"/>
                  </a:cubicBezTo>
                  <a:cubicBezTo>
                    <a:pt x="216403" y="28391"/>
                    <a:pt x="218890" y="47701"/>
                    <a:pt x="228113" y="59937"/>
                  </a:cubicBezTo>
                  <a:cubicBezTo>
                    <a:pt x="234849" y="68615"/>
                    <a:pt x="244064" y="73577"/>
                    <a:pt x="252931" y="73577"/>
                  </a:cubicBezTo>
                  <a:cubicBezTo>
                    <a:pt x="255417" y="73577"/>
                    <a:pt x="263926" y="73228"/>
                    <a:pt x="268357" y="68266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3636" name="任意多边形: 形状 3635">
              <a:extLst>
                <a:ext uri="{FF2B5EF4-FFF2-40B4-BE49-F238E27FC236}">
                  <a16:creationId xmlns:a16="http://schemas.microsoft.com/office/drawing/2014/main" id="{605B7FC1-1684-1E82-6DB2-6F6453E11305}"/>
                </a:ext>
              </a:extLst>
            </p:cNvPr>
            <p:cNvSpPr/>
            <p:nvPr>
              <p:custDataLst>
                <p:tags r:id="rId51"/>
              </p:custDataLst>
            </p:nvPr>
          </p:nvSpPr>
          <p:spPr>
            <a:xfrm flipV="1">
              <a:off x="6269183" y="-15851452"/>
              <a:ext cx="53726" cy="119265"/>
            </a:xfrm>
            <a:custGeom>
              <a:avLst/>
              <a:gdLst>
                <a:gd name="connsiteX0" fmla="*/ 49119 w 53726"/>
                <a:gd name="connsiteY0" fmla="*/ 111162 h 119265"/>
                <a:gd name="connsiteX1" fmla="*/ 42025 w 53726"/>
                <a:gd name="connsiteY1" fmla="*/ 117895 h 119265"/>
                <a:gd name="connsiteX2" fmla="*/ 32094 w 53726"/>
                <a:gd name="connsiteY2" fmla="*/ 108154 h 119265"/>
                <a:gd name="connsiteX3" fmla="*/ 39189 w 53726"/>
                <a:gd name="connsiteY3" fmla="*/ 101412 h 119265"/>
                <a:gd name="connsiteX4" fmla="*/ 49119 w 53726"/>
                <a:gd name="connsiteY4" fmla="*/ 111162 h 119265"/>
                <a:gd name="connsiteX5" fmla="*/ 12941 w 53726"/>
                <a:gd name="connsiteY5" fmla="*/ 21131 h 119265"/>
                <a:gd name="connsiteX6" fmla="*/ 11352 w 53726"/>
                <a:gd name="connsiteY6" fmla="*/ 13692 h 119265"/>
                <a:gd name="connsiteX7" fmla="*/ 28194 w 53726"/>
                <a:gd name="connsiteY7" fmla="*/ -1370 h 119265"/>
                <a:gd name="connsiteX8" fmla="*/ 53727 w 53726"/>
                <a:gd name="connsiteY8" fmla="*/ 25745 h 119265"/>
                <a:gd name="connsiteX9" fmla="*/ 50890 w 53726"/>
                <a:gd name="connsiteY9" fmla="*/ 28048 h 119265"/>
                <a:gd name="connsiteX10" fmla="*/ 47522 w 53726"/>
                <a:gd name="connsiteY10" fmla="*/ 25030 h 119265"/>
                <a:gd name="connsiteX11" fmla="*/ 28726 w 53726"/>
                <a:gd name="connsiteY11" fmla="*/ 3592 h 119265"/>
                <a:gd name="connsiteX12" fmla="*/ 24293 w 53726"/>
                <a:gd name="connsiteY12" fmla="*/ 9794 h 119265"/>
                <a:gd name="connsiteX13" fmla="*/ 27129 w 53726"/>
                <a:gd name="connsiteY13" fmla="*/ 21131 h 119265"/>
                <a:gd name="connsiteX14" fmla="*/ 32802 w 53726"/>
                <a:gd name="connsiteY14" fmla="*/ 35313 h 119265"/>
                <a:gd name="connsiteX15" fmla="*/ 41492 w 53726"/>
                <a:gd name="connsiteY15" fmla="*/ 57822 h 119265"/>
                <a:gd name="connsiteX16" fmla="*/ 42557 w 53726"/>
                <a:gd name="connsiteY16" fmla="*/ 63492 h 119265"/>
                <a:gd name="connsiteX17" fmla="*/ 25707 w 53726"/>
                <a:gd name="connsiteY17" fmla="*/ 78553 h 119265"/>
                <a:gd name="connsiteX18" fmla="*/ 0 w 53726"/>
                <a:gd name="connsiteY18" fmla="*/ 51438 h 119265"/>
                <a:gd name="connsiteX19" fmla="*/ 3011 w 53726"/>
                <a:gd name="connsiteY19" fmla="*/ 49136 h 119265"/>
                <a:gd name="connsiteX20" fmla="*/ 6204 w 53726"/>
                <a:gd name="connsiteY20" fmla="*/ 51970 h 119265"/>
                <a:gd name="connsiteX21" fmla="*/ 25175 w 53726"/>
                <a:gd name="connsiteY21" fmla="*/ 73590 h 119265"/>
                <a:gd name="connsiteX22" fmla="*/ 29608 w 53726"/>
                <a:gd name="connsiteY22" fmla="*/ 67390 h 119265"/>
                <a:gd name="connsiteX23" fmla="*/ 24118 w 53726"/>
                <a:gd name="connsiteY23" fmla="*/ 49668 h 119265"/>
                <a:gd name="connsiteX24" fmla="*/ 12941 w 53726"/>
                <a:gd name="connsiteY24" fmla="*/ 21131 h 119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3726" h="119265">
                  <a:moveTo>
                    <a:pt x="49119" y="111162"/>
                  </a:moveTo>
                  <a:cubicBezTo>
                    <a:pt x="49119" y="113997"/>
                    <a:pt x="46990" y="117895"/>
                    <a:pt x="42025" y="117895"/>
                  </a:cubicBezTo>
                  <a:cubicBezTo>
                    <a:pt x="37234" y="117895"/>
                    <a:pt x="32094" y="113290"/>
                    <a:pt x="32094" y="108154"/>
                  </a:cubicBezTo>
                  <a:cubicBezTo>
                    <a:pt x="32094" y="105136"/>
                    <a:pt x="34398" y="101412"/>
                    <a:pt x="39189" y="101412"/>
                  </a:cubicBezTo>
                  <a:cubicBezTo>
                    <a:pt x="44328" y="101412"/>
                    <a:pt x="49119" y="106375"/>
                    <a:pt x="49119" y="111162"/>
                  </a:cubicBezTo>
                  <a:close/>
                  <a:moveTo>
                    <a:pt x="12941" y="21131"/>
                  </a:moveTo>
                  <a:cubicBezTo>
                    <a:pt x="12234" y="18830"/>
                    <a:pt x="11352" y="16701"/>
                    <a:pt x="11352" y="13692"/>
                  </a:cubicBezTo>
                  <a:cubicBezTo>
                    <a:pt x="11352" y="5363"/>
                    <a:pt x="18439" y="-1370"/>
                    <a:pt x="28194" y="-1370"/>
                  </a:cubicBezTo>
                  <a:cubicBezTo>
                    <a:pt x="45925" y="-1370"/>
                    <a:pt x="53727" y="23085"/>
                    <a:pt x="53727" y="25745"/>
                  </a:cubicBezTo>
                  <a:cubicBezTo>
                    <a:pt x="53727" y="28048"/>
                    <a:pt x="51423" y="28048"/>
                    <a:pt x="50890" y="28048"/>
                  </a:cubicBezTo>
                  <a:cubicBezTo>
                    <a:pt x="48404" y="28048"/>
                    <a:pt x="48229" y="26984"/>
                    <a:pt x="47522" y="25030"/>
                  </a:cubicBezTo>
                  <a:cubicBezTo>
                    <a:pt x="43439" y="10858"/>
                    <a:pt x="35638" y="3592"/>
                    <a:pt x="28726" y="3592"/>
                  </a:cubicBezTo>
                  <a:cubicBezTo>
                    <a:pt x="25175" y="3592"/>
                    <a:pt x="24293" y="5895"/>
                    <a:pt x="24293" y="9794"/>
                  </a:cubicBezTo>
                  <a:cubicBezTo>
                    <a:pt x="24293" y="13868"/>
                    <a:pt x="25533" y="17234"/>
                    <a:pt x="27129" y="21131"/>
                  </a:cubicBezTo>
                  <a:cubicBezTo>
                    <a:pt x="28901" y="25920"/>
                    <a:pt x="30855" y="30707"/>
                    <a:pt x="32802" y="35313"/>
                  </a:cubicBezTo>
                  <a:cubicBezTo>
                    <a:pt x="34398" y="39568"/>
                    <a:pt x="40786" y="55695"/>
                    <a:pt x="41492" y="57822"/>
                  </a:cubicBezTo>
                  <a:cubicBezTo>
                    <a:pt x="42025" y="59593"/>
                    <a:pt x="42557" y="61721"/>
                    <a:pt x="42557" y="63492"/>
                  </a:cubicBezTo>
                  <a:cubicBezTo>
                    <a:pt x="42557" y="71819"/>
                    <a:pt x="35463" y="78553"/>
                    <a:pt x="25707" y="78553"/>
                  </a:cubicBezTo>
                  <a:cubicBezTo>
                    <a:pt x="8159" y="78553"/>
                    <a:pt x="0" y="54456"/>
                    <a:pt x="0" y="51438"/>
                  </a:cubicBezTo>
                  <a:cubicBezTo>
                    <a:pt x="0" y="49136"/>
                    <a:pt x="2487" y="49136"/>
                    <a:pt x="3011" y="49136"/>
                  </a:cubicBezTo>
                  <a:cubicBezTo>
                    <a:pt x="5498" y="49136"/>
                    <a:pt x="5672" y="50025"/>
                    <a:pt x="6204" y="51970"/>
                  </a:cubicBezTo>
                  <a:cubicBezTo>
                    <a:pt x="10820" y="67215"/>
                    <a:pt x="18621" y="73590"/>
                    <a:pt x="25175" y="73590"/>
                  </a:cubicBezTo>
                  <a:cubicBezTo>
                    <a:pt x="28019" y="73590"/>
                    <a:pt x="29608" y="72178"/>
                    <a:pt x="29608" y="67390"/>
                  </a:cubicBezTo>
                  <a:cubicBezTo>
                    <a:pt x="29608" y="63317"/>
                    <a:pt x="28552" y="60657"/>
                    <a:pt x="24118" y="49668"/>
                  </a:cubicBezTo>
                  <a:lnTo>
                    <a:pt x="12941" y="21131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3637" name="任意多边形: 形状 3636">
              <a:extLst>
                <a:ext uri="{FF2B5EF4-FFF2-40B4-BE49-F238E27FC236}">
                  <a16:creationId xmlns:a16="http://schemas.microsoft.com/office/drawing/2014/main" id="{CDD597B8-F284-640D-AFA9-7C1851A08DE1}"/>
                </a:ext>
              </a:extLst>
            </p:cNvPr>
            <p:cNvSpPr/>
            <p:nvPr>
              <p:custDataLst>
                <p:tags r:id="rId52"/>
              </p:custDataLst>
            </p:nvPr>
          </p:nvSpPr>
          <p:spPr>
            <a:xfrm flipV="1">
              <a:off x="6650071" y="-15889417"/>
              <a:ext cx="168400" cy="59223"/>
            </a:xfrm>
            <a:custGeom>
              <a:avLst/>
              <a:gdLst>
                <a:gd name="connsiteX0" fmla="*/ 159789 w 168400"/>
                <a:gd name="connsiteY0" fmla="*/ 47725 h 59223"/>
                <a:gd name="connsiteX1" fmla="*/ 168401 w 168400"/>
                <a:gd name="connsiteY1" fmla="*/ 52791 h 59223"/>
                <a:gd name="connsiteX2" fmla="*/ 160044 w 168400"/>
                <a:gd name="connsiteY2" fmla="*/ 57848 h 59223"/>
                <a:gd name="connsiteX3" fmla="*/ 8357 w 168400"/>
                <a:gd name="connsiteY3" fmla="*/ 57848 h 59223"/>
                <a:gd name="connsiteX4" fmla="*/ 0 w 168400"/>
                <a:gd name="connsiteY4" fmla="*/ 52791 h 59223"/>
                <a:gd name="connsiteX5" fmla="*/ 8612 w 168400"/>
                <a:gd name="connsiteY5" fmla="*/ 47725 h 59223"/>
                <a:gd name="connsiteX6" fmla="*/ 159789 w 168400"/>
                <a:gd name="connsiteY6" fmla="*/ 47725 h 59223"/>
                <a:gd name="connsiteX7" fmla="*/ 160044 w 168400"/>
                <a:gd name="connsiteY7" fmla="*/ -1375 h 59223"/>
                <a:gd name="connsiteX8" fmla="*/ 168401 w 168400"/>
                <a:gd name="connsiteY8" fmla="*/ 3691 h 59223"/>
                <a:gd name="connsiteX9" fmla="*/ 159789 w 168400"/>
                <a:gd name="connsiteY9" fmla="*/ 8756 h 59223"/>
                <a:gd name="connsiteX10" fmla="*/ 8612 w 168400"/>
                <a:gd name="connsiteY10" fmla="*/ 8756 h 59223"/>
                <a:gd name="connsiteX11" fmla="*/ 0 w 168400"/>
                <a:gd name="connsiteY11" fmla="*/ 3691 h 59223"/>
                <a:gd name="connsiteX12" fmla="*/ 8357 w 168400"/>
                <a:gd name="connsiteY12" fmla="*/ -1375 h 59223"/>
                <a:gd name="connsiteX13" fmla="*/ 160044 w 168400"/>
                <a:gd name="connsiteY13" fmla="*/ -1375 h 59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8400" h="59223">
                  <a:moveTo>
                    <a:pt x="159789" y="47725"/>
                  </a:moveTo>
                  <a:cubicBezTo>
                    <a:pt x="163586" y="47725"/>
                    <a:pt x="168401" y="47725"/>
                    <a:pt x="168401" y="52791"/>
                  </a:cubicBezTo>
                  <a:cubicBezTo>
                    <a:pt x="168401" y="57848"/>
                    <a:pt x="163586" y="57848"/>
                    <a:pt x="160044" y="57848"/>
                  </a:cubicBezTo>
                  <a:lnTo>
                    <a:pt x="8357" y="57848"/>
                  </a:lnTo>
                  <a:cubicBezTo>
                    <a:pt x="4814" y="57848"/>
                    <a:pt x="0" y="57848"/>
                    <a:pt x="0" y="52791"/>
                  </a:cubicBezTo>
                  <a:cubicBezTo>
                    <a:pt x="0" y="47725"/>
                    <a:pt x="4814" y="47725"/>
                    <a:pt x="8612" y="47725"/>
                  </a:cubicBezTo>
                  <a:lnTo>
                    <a:pt x="159789" y="47725"/>
                  </a:lnTo>
                  <a:close/>
                  <a:moveTo>
                    <a:pt x="160044" y="-1375"/>
                  </a:moveTo>
                  <a:cubicBezTo>
                    <a:pt x="163586" y="-1375"/>
                    <a:pt x="168401" y="-1375"/>
                    <a:pt x="168401" y="3691"/>
                  </a:cubicBezTo>
                  <a:cubicBezTo>
                    <a:pt x="168401" y="8756"/>
                    <a:pt x="163586" y="8756"/>
                    <a:pt x="159789" y="8756"/>
                  </a:cubicBezTo>
                  <a:lnTo>
                    <a:pt x="8612" y="8756"/>
                  </a:lnTo>
                  <a:cubicBezTo>
                    <a:pt x="4814" y="8756"/>
                    <a:pt x="0" y="8756"/>
                    <a:pt x="0" y="3691"/>
                  </a:cubicBezTo>
                  <a:cubicBezTo>
                    <a:pt x="0" y="-1375"/>
                    <a:pt x="4814" y="-1375"/>
                    <a:pt x="8357" y="-1375"/>
                  </a:cubicBezTo>
                  <a:lnTo>
                    <a:pt x="160044" y="-1375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3638" name="任意多边形: 形状 3637">
              <a:extLst>
                <a:ext uri="{FF2B5EF4-FFF2-40B4-BE49-F238E27FC236}">
                  <a16:creationId xmlns:a16="http://schemas.microsoft.com/office/drawing/2014/main" id="{96D71D6F-E2C6-7952-6EBE-969979A90385}"/>
                </a:ext>
              </a:extLst>
            </p:cNvPr>
            <p:cNvSpPr/>
            <p:nvPr>
              <p:custDataLst>
                <p:tags r:id="rId53"/>
              </p:custDataLst>
            </p:nvPr>
          </p:nvSpPr>
          <p:spPr>
            <a:xfrm flipV="1">
              <a:off x="6917681" y="-15969396"/>
              <a:ext cx="1097080" cy="176399"/>
            </a:xfrm>
            <a:custGeom>
              <a:avLst/>
              <a:gdLst>
                <a:gd name="connsiteX0" fmla="*/ 6077 w 1097080"/>
                <a:gd name="connsiteY0" fmla="*/ 167178 h 176399"/>
                <a:gd name="connsiteX1" fmla="*/ 26081 w 1097080"/>
                <a:gd name="connsiteY1" fmla="*/ 155285 h 176399"/>
                <a:gd name="connsiteX2" fmla="*/ 26081 w 1097080"/>
                <a:gd name="connsiteY2" fmla="*/ 21903 h 176399"/>
                <a:gd name="connsiteX3" fmla="*/ 6077 w 1097080"/>
                <a:gd name="connsiteY3" fmla="*/ 10009 h 176399"/>
                <a:gd name="connsiteX4" fmla="*/ 0 w 1097080"/>
                <a:gd name="connsiteY4" fmla="*/ 10009 h 176399"/>
                <a:gd name="connsiteX5" fmla="*/ 0 w 1097080"/>
                <a:gd name="connsiteY5" fmla="*/ 2165 h 176399"/>
                <a:gd name="connsiteX6" fmla="*/ 95719 w 1097080"/>
                <a:gd name="connsiteY6" fmla="*/ 2165 h 176399"/>
                <a:gd name="connsiteX7" fmla="*/ 177004 w 1097080"/>
                <a:gd name="connsiteY7" fmla="*/ 87200 h 176399"/>
                <a:gd name="connsiteX8" fmla="*/ 95719 w 1097080"/>
                <a:gd name="connsiteY8" fmla="*/ 175023 h 176399"/>
                <a:gd name="connsiteX9" fmla="*/ 0 w 1097080"/>
                <a:gd name="connsiteY9" fmla="*/ 175023 h 176399"/>
                <a:gd name="connsiteX10" fmla="*/ 0 w 1097080"/>
                <a:gd name="connsiteY10" fmla="*/ 167178 h 176399"/>
                <a:gd name="connsiteX11" fmla="*/ 6077 w 1097080"/>
                <a:gd name="connsiteY11" fmla="*/ 167178 h 176399"/>
                <a:gd name="connsiteX12" fmla="*/ 60264 w 1097080"/>
                <a:gd name="connsiteY12" fmla="*/ 10009 h 176399"/>
                <a:gd name="connsiteX13" fmla="*/ 47855 w 1097080"/>
                <a:gd name="connsiteY13" fmla="*/ 20132 h 176399"/>
                <a:gd name="connsiteX14" fmla="*/ 47855 w 1097080"/>
                <a:gd name="connsiteY14" fmla="*/ 157054 h 176399"/>
                <a:gd name="connsiteX15" fmla="*/ 60264 w 1097080"/>
                <a:gd name="connsiteY15" fmla="*/ 167178 h 176399"/>
                <a:gd name="connsiteX16" fmla="*/ 88879 w 1097080"/>
                <a:gd name="connsiteY16" fmla="*/ 167178 h 176399"/>
                <a:gd name="connsiteX17" fmla="*/ 137506 w 1097080"/>
                <a:gd name="connsiteY17" fmla="*/ 143391 h 176399"/>
                <a:gd name="connsiteX18" fmla="*/ 151686 w 1097080"/>
                <a:gd name="connsiteY18" fmla="*/ 87200 h 176399"/>
                <a:gd name="connsiteX19" fmla="*/ 135226 w 1097080"/>
                <a:gd name="connsiteY19" fmla="*/ 29747 h 176399"/>
                <a:gd name="connsiteX20" fmla="*/ 88879 w 1097080"/>
                <a:gd name="connsiteY20" fmla="*/ 10009 h 176399"/>
                <a:gd name="connsiteX21" fmla="*/ 60264 w 1097080"/>
                <a:gd name="connsiteY21" fmla="*/ 10009 h 176399"/>
                <a:gd name="connsiteX22" fmla="*/ 319142 w 1097080"/>
                <a:gd name="connsiteY22" fmla="*/ 131496 h 176399"/>
                <a:gd name="connsiteX23" fmla="*/ 206461 w 1097080"/>
                <a:gd name="connsiteY23" fmla="*/ 131496 h 176399"/>
                <a:gd name="connsiteX24" fmla="*/ 206461 w 1097080"/>
                <a:gd name="connsiteY24" fmla="*/ 125169 h 176399"/>
                <a:gd name="connsiteX25" fmla="*/ 224693 w 1097080"/>
                <a:gd name="connsiteY25" fmla="*/ 113275 h 176399"/>
                <a:gd name="connsiteX26" fmla="*/ 224693 w 1097080"/>
                <a:gd name="connsiteY26" fmla="*/ 20386 h 176399"/>
                <a:gd name="connsiteX27" fmla="*/ 206461 w 1097080"/>
                <a:gd name="connsiteY27" fmla="*/ 8492 h 176399"/>
                <a:gd name="connsiteX28" fmla="*/ 206461 w 1097080"/>
                <a:gd name="connsiteY28" fmla="*/ 2165 h 176399"/>
                <a:gd name="connsiteX29" fmla="*/ 322185 w 1097080"/>
                <a:gd name="connsiteY29" fmla="*/ 2165 h 176399"/>
                <a:gd name="connsiteX30" fmla="*/ 329524 w 1097080"/>
                <a:gd name="connsiteY30" fmla="*/ 51265 h 176399"/>
                <a:gd name="connsiteX31" fmla="*/ 323194 w 1097080"/>
                <a:gd name="connsiteY31" fmla="*/ 51265 h 176399"/>
                <a:gd name="connsiteX32" fmla="*/ 280397 w 1097080"/>
                <a:gd name="connsiteY32" fmla="*/ 8492 h 176399"/>
                <a:gd name="connsiteX33" fmla="*/ 253054 w 1097080"/>
                <a:gd name="connsiteY33" fmla="*/ 8492 h 176399"/>
                <a:gd name="connsiteX34" fmla="*/ 242926 w 1097080"/>
                <a:gd name="connsiteY34" fmla="*/ 19378 h 176399"/>
                <a:gd name="connsiteX35" fmla="*/ 242926 w 1097080"/>
                <a:gd name="connsiteY35" fmla="*/ 66199 h 176399"/>
                <a:gd name="connsiteX36" fmla="*/ 260647 w 1097080"/>
                <a:gd name="connsiteY36" fmla="*/ 66199 h 176399"/>
                <a:gd name="connsiteX37" fmla="*/ 282423 w 1097080"/>
                <a:gd name="connsiteY37" fmla="*/ 44173 h 176399"/>
                <a:gd name="connsiteX38" fmla="*/ 288755 w 1097080"/>
                <a:gd name="connsiteY38" fmla="*/ 44173 h 176399"/>
                <a:gd name="connsiteX39" fmla="*/ 288755 w 1097080"/>
                <a:gd name="connsiteY39" fmla="*/ 94545 h 176399"/>
                <a:gd name="connsiteX40" fmla="*/ 282423 w 1097080"/>
                <a:gd name="connsiteY40" fmla="*/ 94545 h 176399"/>
                <a:gd name="connsiteX41" fmla="*/ 260647 w 1097080"/>
                <a:gd name="connsiteY41" fmla="*/ 72527 h 176399"/>
                <a:gd name="connsiteX42" fmla="*/ 242926 w 1097080"/>
                <a:gd name="connsiteY42" fmla="*/ 72527 h 176399"/>
                <a:gd name="connsiteX43" fmla="*/ 242926 w 1097080"/>
                <a:gd name="connsiteY43" fmla="*/ 114283 h 176399"/>
                <a:gd name="connsiteX44" fmla="*/ 253054 w 1097080"/>
                <a:gd name="connsiteY44" fmla="*/ 125169 h 176399"/>
                <a:gd name="connsiteX45" fmla="*/ 278880 w 1097080"/>
                <a:gd name="connsiteY45" fmla="*/ 125169 h 176399"/>
                <a:gd name="connsiteX46" fmla="*/ 317624 w 1097080"/>
                <a:gd name="connsiteY46" fmla="*/ 88725 h 176399"/>
                <a:gd name="connsiteX47" fmla="*/ 323956 w 1097080"/>
                <a:gd name="connsiteY47" fmla="*/ 88725 h 176399"/>
                <a:gd name="connsiteX48" fmla="*/ 319142 w 1097080"/>
                <a:gd name="connsiteY48" fmla="*/ 131496 h 176399"/>
                <a:gd name="connsiteX49" fmla="*/ 457375 w 1097080"/>
                <a:gd name="connsiteY49" fmla="*/ 119848 h 176399"/>
                <a:gd name="connsiteX50" fmla="*/ 420657 w 1097080"/>
                <a:gd name="connsiteY50" fmla="*/ 135792 h 176399"/>
                <a:gd name="connsiteX51" fmla="*/ 349757 w 1097080"/>
                <a:gd name="connsiteY51" fmla="*/ 67208 h 176399"/>
                <a:gd name="connsiteX52" fmla="*/ 420657 w 1097080"/>
                <a:gd name="connsiteY52" fmla="*/ -1377 h 176399"/>
                <a:gd name="connsiteX53" fmla="*/ 473581 w 1097080"/>
                <a:gd name="connsiteY53" fmla="*/ 46961 h 176399"/>
                <a:gd name="connsiteX54" fmla="*/ 470292 w 1097080"/>
                <a:gd name="connsiteY54" fmla="*/ 51011 h 176399"/>
                <a:gd name="connsiteX55" fmla="*/ 467249 w 1097080"/>
                <a:gd name="connsiteY55" fmla="*/ 46961 h 176399"/>
                <a:gd name="connsiteX56" fmla="*/ 422429 w 1097080"/>
                <a:gd name="connsiteY56" fmla="*/ 4952 h 176399"/>
                <a:gd name="connsiteX57" fmla="*/ 371530 w 1097080"/>
                <a:gd name="connsiteY57" fmla="*/ 67208 h 176399"/>
                <a:gd name="connsiteX58" fmla="*/ 422174 w 1097080"/>
                <a:gd name="connsiteY58" fmla="*/ 129472 h 176399"/>
                <a:gd name="connsiteX59" fmla="*/ 466995 w 1097080"/>
                <a:gd name="connsiteY59" fmla="*/ 84167 h 176399"/>
                <a:gd name="connsiteX60" fmla="*/ 470292 w 1097080"/>
                <a:gd name="connsiteY60" fmla="*/ 80872 h 176399"/>
                <a:gd name="connsiteX61" fmla="*/ 473581 w 1097080"/>
                <a:gd name="connsiteY61" fmla="*/ 86946 h 176399"/>
                <a:gd name="connsiteX62" fmla="*/ 473581 w 1097080"/>
                <a:gd name="connsiteY62" fmla="*/ 129717 h 176399"/>
                <a:gd name="connsiteX63" fmla="*/ 471047 w 1097080"/>
                <a:gd name="connsiteY63" fmla="*/ 135792 h 176399"/>
                <a:gd name="connsiteX64" fmla="*/ 467249 w 1097080"/>
                <a:gd name="connsiteY64" fmla="*/ 132759 h 176399"/>
                <a:gd name="connsiteX65" fmla="*/ 457375 w 1097080"/>
                <a:gd name="connsiteY65" fmla="*/ 119848 h 176399"/>
                <a:gd name="connsiteX66" fmla="*/ 634676 w 1097080"/>
                <a:gd name="connsiteY66" fmla="*/ 66699 h 176399"/>
                <a:gd name="connsiteX67" fmla="*/ 567071 w 1097080"/>
                <a:gd name="connsiteY67" fmla="*/ 135792 h 176399"/>
                <a:gd name="connsiteX68" fmla="*/ 499458 w 1097080"/>
                <a:gd name="connsiteY68" fmla="*/ 66699 h 176399"/>
                <a:gd name="connsiteX69" fmla="*/ 567071 w 1097080"/>
                <a:gd name="connsiteY69" fmla="*/ -1377 h 176399"/>
                <a:gd name="connsiteX70" fmla="*/ 634676 w 1097080"/>
                <a:gd name="connsiteY70" fmla="*/ 66699 h 176399"/>
                <a:gd name="connsiteX71" fmla="*/ 567071 w 1097080"/>
                <a:gd name="connsiteY71" fmla="*/ 5204 h 176399"/>
                <a:gd name="connsiteX72" fmla="*/ 521234 w 1097080"/>
                <a:gd name="connsiteY72" fmla="*/ 69486 h 176399"/>
                <a:gd name="connsiteX73" fmla="*/ 567071 w 1097080"/>
                <a:gd name="connsiteY73" fmla="*/ 129472 h 176399"/>
                <a:gd name="connsiteX74" fmla="*/ 612900 w 1097080"/>
                <a:gd name="connsiteY74" fmla="*/ 69486 h 176399"/>
                <a:gd name="connsiteX75" fmla="*/ 567071 w 1097080"/>
                <a:gd name="connsiteY75" fmla="*/ 5204 h 176399"/>
                <a:gd name="connsiteX76" fmla="*/ 677138 w 1097080"/>
                <a:gd name="connsiteY76" fmla="*/ 20386 h 176399"/>
                <a:gd name="connsiteX77" fmla="*/ 658905 w 1097080"/>
                <a:gd name="connsiteY77" fmla="*/ 8492 h 176399"/>
                <a:gd name="connsiteX78" fmla="*/ 658905 w 1097080"/>
                <a:gd name="connsiteY78" fmla="*/ 2165 h 176399"/>
                <a:gd name="connsiteX79" fmla="*/ 730070 w 1097080"/>
                <a:gd name="connsiteY79" fmla="*/ 2165 h 176399"/>
                <a:gd name="connsiteX80" fmla="*/ 792614 w 1097080"/>
                <a:gd name="connsiteY80" fmla="*/ 66199 h 176399"/>
                <a:gd name="connsiteX81" fmla="*/ 730070 w 1097080"/>
                <a:gd name="connsiteY81" fmla="*/ 132251 h 176399"/>
                <a:gd name="connsiteX82" fmla="*/ 658905 w 1097080"/>
                <a:gd name="connsiteY82" fmla="*/ 132251 h 176399"/>
                <a:gd name="connsiteX83" fmla="*/ 658905 w 1097080"/>
                <a:gd name="connsiteY83" fmla="*/ 125923 h 176399"/>
                <a:gd name="connsiteX84" fmla="*/ 677138 w 1097080"/>
                <a:gd name="connsiteY84" fmla="*/ 114029 h 176399"/>
                <a:gd name="connsiteX85" fmla="*/ 677138 w 1097080"/>
                <a:gd name="connsiteY85" fmla="*/ 20386 h 176399"/>
                <a:gd name="connsiteX86" fmla="*/ 704742 w 1097080"/>
                <a:gd name="connsiteY86" fmla="*/ 8492 h 176399"/>
                <a:gd name="connsiteX87" fmla="*/ 694615 w 1097080"/>
                <a:gd name="connsiteY87" fmla="*/ 19378 h 176399"/>
                <a:gd name="connsiteX88" fmla="*/ 694615 w 1097080"/>
                <a:gd name="connsiteY88" fmla="*/ 115044 h 176399"/>
                <a:gd name="connsiteX89" fmla="*/ 704742 w 1097080"/>
                <a:gd name="connsiteY89" fmla="*/ 125923 h 176399"/>
                <a:gd name="connsiteX90" fmla="*/ 724238 w 1097080"/>
                <a:gd name="connsiteY90" fmla="*/ 125923 h 176399"/>
                <a:gd name="connsiteX91" fmla="*/ 760456 w 1097080"/>
                <a:gd name="connsiteY91" fmla="*/ 109471 h 176399"/>
                <a:gd name="connsiteX92" fmla="*/ 771593 w 1097080"/>
                <a:gd name="connsiteY92" fmla="*/ 66199 h 176399"/>
                <a:gd name="connsiteX93" fmla="*/ 762482 w 1097080"/>
                <a:gd name="connsiteY93" fmla="*/ 26715 h 176399"/>
                <a:gd name="connsiteX94" fmla="*/ 724238 w 1097080"/>
                <a:gd name="connsiteY94" fmla="*/ 8492 h 176399"/>
                <a:gd name="connsiteX95" fmla="*/ 704742 w 1097080"/>
                <a:gd name="connsiteY95" fmla="*/ 8492 h 176399"/>
                <a:gd name="connsiteX96" fmla="*/ 929221 w 1097080"/>
                <a:gd name="connsiteY96" fmla="*/ 131496 h 176399"/>
                <a:gd name="connsiteX97" fmla="*/ 816541 w 1097080"/>
                <a:gd name="connsiteY97" fmla="*/ 131496 h 176399"/>
                <a:gd name="connsiteX98" fmla="*/ 816541 w 1097080"/>
                <a:gd name="connsiteY98" fmla="*/ 125169 h 176399"/>
                <a:gd name="connsiteX99" fmla="*/ 834773 w 1097080"/>
                <a:gd name="connsiteY99" fmla="*/ 113275 h 176399"/>
                <a:gd name="connsiteX100" fmla="*/ 834773 w 1097080"/>
                <a:gd name="connsiteY100" fmla="*/ 20386 h 176399"/>
                <a:gd name="connsiteX101" fmla="*/ 816541 w 1097080"/>
                <a:gd name="connsiteY101" fmla="*/ 8492 h 176399"/>
                <a:gd name="connsiteX102" fmla="*/ 816541 w 1097080"/>
                <a:gd name="connsiteY102" fmla="*/ 2165 h 176399"/>
                <a:gd name="connsiteX103" fmla="*/ 932264 w 1097080"/>
                <a:gd name="connsiteY103" fmla="*/ 2165 h 176399"/>
                <a:gd name="connsiteX104" fmla="*/ 939605 w 1097080"/>
                <a:gd name="connsiteY104" fmla="*/ 51265 h 176399"/>
                <a:gd name="connsiteX105" fmla="*/ 933273 w 1097080"/>
                <a:gd name="connsiteY105" fmla="*/ 51265 h 176399"/>
                <a:gd name="connsiteX106" fmla="*/ 890478 w 1097080"/>
                <a:gd name="connsiteY106" fmla="*/ 8492 h 176399"/>
                <a:gd name="connsiteX107" fmla="*/ 863133 w 1097080"/>
                <a:gd name="connsiteY107" fmla="*/ 8492 h 176399"/>
                <a:gd name="connsiteX108" fmla="*/ 853005 w 1097080"/>
                <a:gd name="connsiteY108" fmla="*/ 19378 h 176399"/>
                <a:gd name="connsiteX109" fmla="*/ 853005 w 1097080"/>
                <a:gd name="connsiteY109" fmla="*/ 66199 h 176399"/>
                <a:gd name="connsiteX110" fmla="*/ 870729 w 1097080"/>
                <a:gd name="connsiteY110" fmla="*/ 66199 h 176399"/>
                <a:gd name="connsiteX111" fmla="*/ 892505 w 1097080"/>
                <a:gd name="connsiteY111" fmla="*/ 44173 h 176399"/>
                <a:gd name="connsiteX112" fmla="*/ 898835 w 1097080"/>
                <a:gd name="connsiteY112" fmla="*/ 44173 h 176399"/>
                <a:gd name="connsiteX113" fmla="*/ 898835 w 1097080"/>
                <a:gd name="connsiteY113" fmla="*/ 94545 h 176399"/>
                <a:gd name="connsiteX114" fmla="*/ 892505 w 1097080"/>
                <a:gd name="connsiteY114" fmla="*/ 94545 h 176399"/>
                <a:gd name="connsiteX115" fmla="*/ 870729 w 1097080"/>
                <a:gd name="connsiteY115" fmla="*/ 72527 h 176399"/>
                <a:gd name="connsiteX116" fmla="*/ 853005 w 1097080"/>
                <a:gd name="connsiteY116" fmla="*/ 72527 h 176399"/>
                <a:gd name="connsiteX117" fmla="*/ 853005 w 1097080"/>
                <a:gd name="connsiteY117" fmla="*/ 114283 h 176399"/>
                <a:gd name="connsiteX118" fmla="*/ 863133 w 1097080"/>
                <a:gd name="connsiteY118" fmla="*/ 125169 h 176399"/>
                <a:gd name="connsiteX119" fmla="*/ 888961 w 1097080"/>
                <a:gd name="connsiteY119" fmla="*/ 125169 h 176399"/>
                <a:gd name="connsiteX120" fmla="*/ 927703 w 1097080"/>
                <a:gd name="connsiteY120" fmla="*/ 88725 h 176399"/>
                <a:gd name="connsiteX121" fmla="*/ 934036 w 1097080"/>
                <a:gd name="connsiteY121" fmla="*/ 88725 h 176399"/>
                <a:gd name="connsiteX122" fmla="*/ 929221 w 1097080"/>
                <a:gd name="connsiteY122" fmla="*/ 131496 h 176399"/>
                <a:gd name="connsiteX123" fmla="*/ 994020 w 1097080"/>
                <a:gd name="connsiteY123" fmla="*/ 115044 h 176399"/>
                <a:gd name="connsiteX124" fmla="*/ 997055 w 1097080"/>
                <a:gd name="connsiteY124" fmla="*/ 125169 h 176399"/>
                <a:gd name="connsiteX125" fmla="*/ 1010226 w 1097080"/>
                <a:gd name="connsiteY125" fmla="*/ 125923 h 176399"/>
                <a:gd name="connsiteX126" fmla="*/ 1050488 w 1097080"/>
                <a:gd name="connsiteY126" fmla="*/ 98085 h 176399"/>
                <a:gd name="connsiteX127" fmla="*/ 1016304 w 1097080"/>
                <a:gd name="connsiteY127" fmla="*/ 69995 h 176399"/>
                <a:gd name="connsiteX128" fmla="*/ 994020 w 1097080"/>
                <a:gd name="connsiteY128" fmla="*/ 69995 h 176399"/>
                <a:gd name="connsiteX129" fmla="*/ 994020 w 1097080"/>
                <a:gd name="connsiteY129" fmla="*/ 115044 h 176399"/>
                <a:gd name="connsiteX130" fmla="*/ 1038840 w 1097080"/>
                <a:gd name="connsiteY130" fmla="*/ 66699 h 176399"/>
                <a:gd name="connsiteX131" fmla="*/ 1072270 w 1097080"/>
                <a:gd name="connsiteY131" fmla="*/ 98085 h 176399"/>
                <a:gd name="connsiteX132" fmla="*/ 1019093 w 1097080"/>
                <a:gd name="connsiteY132" fmla="*/ 132251 h 176399"/>
                <a:gd name="connsiteX133" fmla="*/ 958310 w 1097080"/>
                <a:gd name="connsiteY133" fmla="*/ 132251 h 176399"/>
                <a:gd name="connsiteX134" fmla="*/ 958310 w 1097080"/>
                <a:gd name="connsiteY134" fmla="*/ 125923 h 176399"/>
                <a:gd name="connsiteX135" fmla="*/ 976542 w 1097080"/>
                <a:gd name="connsiteY135" fmla="*/ 114029 h 176399"/>
                <a:gd name="connsiteX136" fmla="*/ 976542 w 1097080"/>
                <a:gd name="connsiteY136" fmla="*/ 20386 h 176399"/>
                <a:gd name="connsiteX137" fmla="*/ 958310 w 1097080"/>
                <a:gd name="connsiteY137" fmla="*/ 8492 h 176399"/>
                <a:gd name="connsiteX138" fmla="*/ 958310 w 1097080"/>
                <a:gd name="connsiteY138" fmla="*/ 2165 h 176399"/>
                <a:gd name="connsiteX139" fmla="*/ 985155 w 1097080"/>
                <a:gd name="connsiteY139" fmla="*/ 2926 h 176399"/>
                <a:gd name="connsiteX140" fmla="*/ 1012252 w 1097080"/>
                <a:gd name="connsiteY140" fmla="*/ 2165 h 176399"/>
                <a:gd name="connsiteX141" fmla="*/ 1012252 w 1097080"/>
                <a:gd name="connsiteY141" fmla="*/ 8492 h 176399"/>
                <a:gd name="connsiteX142" fmla="*/ 994020 w 1097080"/>
                <a:gd name="connsiteY142" fmla="*/ 20386 h 176399"/>
                <a:gd name="connsiteX143" fmla="*/ 994020 w 1097080"/>
                <a:gd name="connsiteY143" fmla="*/ 64420 h 176399"/>
                <a:gd name="connsiteX144" fmla="*/ 1016812 w 1097080"/>
                <a:gd name="connsiteY144" fmla="*/ 64420 h 176399"/>
                <a:gd name="connsiteX145" fmla="*/ 1037577 w 1097080"/>
                <a:gd name="connsiteY145" fmla="*/ 56322 h 176399"/>
                <a:gd name="connsiteX146" fmla="*/ 1042892 w 1097080"/>
                <a:gd name="connsiteY146" fmla="*/ 33551 h 176399"/>
                <a:gd name="connsiteX147" fmla="*/ 1050996 w 1097080"/>
                <a:gd name="connsiteY147" fmla="*/ 6975 h 176399"/>
                <a:gd name="connsiteX148" fmla="*/ 1077076 w 1097080"/>
                <a:gd name="connsiteY148" fmla="*/ -1377 h 176399"/>
                <a:gd name="connsiteX149" fmla="*/ 1097080 w 1097080"/>
                <a:gd name="connsiteY149" fmla="*/ 19378 h 176399"/>
                <a:gd name="connsiteX150" fmla="*/ 1093791 w 1097080"/>
                <a:gd name="connsiteY150" fmla="*/ 23173 h 176399"/>
                <a:gd name="connsiteX151" fmla="*/ 1090755 w 1097080"/>
                <a:gd name="connsiteY151" fmla="*/ 19878 h 176399"/>
                <a:gd name="connsiteX152" fmla="*/ 1078094 w 1097080"/>
                <a:gd name="connsiteY152" fmla="*/ 4189 h 176399"/>
                <a:gd name="connsiteX153" fmla="*/ 1069226 w 1097080"/>
                <a:gd name="connsiteY153" fmla="*/ 10263 h 176399"/>
                <a:gd name="connsiteX154" fmla="*/ 1062388 w 1097080"/>
                <a:gd name="connsiteY154" fmla="*/ 37600 h 176399"/>
                <a:gd name="connsiteX155" fmla="*/ 1038840 w 1097080"/>
                <a:gd name="connsiteY155" fmla="*/ 66699 h 176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</a:cxnLst>
              <a:rect l="l" t="t" r="r" b="b"/>
              <a:pathLst>
                <a:path w="1097080" h="176399">
                  <a:moveTo>
                    <a:pt x="6077" y="167178"/>
                  </a:moveTo>
                  <a:cubicBezTo>
                    <a:pt x="25572" y="167178"/>
                    <a:pt x="26081" y="164391"/>
                    <a:pt x="26081" y="155285"/>
                  </a:cubicBezTo>
                  <a:lnTo>
                    <a:pt x="26081" y="21903"/>
                  </a:lnTo>
                  <a:cubicBezTo>
                    <a:pt x="26081" y="12795"/>
                    <a:pt x="25572" y="10009"/>
                    <a:pt x="6077" y="10009"/>
                  </a:cubicBezTo>
                  <a:lnTo>
                    <a:pt x="0" y="10009"/>
                  </a:lnTo>
                  <a:lnTo>
                    <a:pt x="0" y="2165"/>
                  </a:lnTo>
                  <a:lnTo>
                    <a:pt x="95719" y="2165"/>
                  </a:lnTo>
                  <a:cubicBezTo>
                    <a:pt x="140286" y="2165"/>
                    <a:pt x="177004" y="39625"/>
                    <a:pt x="177004" y="87200"/>
                  </a:cubicBezTo>
                  <a:cubicBezTo>
                    <a:pt x="177004" y="135545"/>
                    <a:pt x="140794" y="175023"/>
                    <a:pt x="95719" y="175023"/>
                  </a:cubicBezTo>
                  <a:lnTo>
                    <a:pt x="0" y="175023"/>
                  </a:lnTo>
                  <a:lnTo>
                    <a:pt x="0" y="167178"/>
                  </a:lnTo>
                  <a:lnTo>
                    <a:pt x="6077" y="167178"/>
                  </a:lnTo>
                  <a:close/>
                  <a:moveTo>
                    <a:pt x="60264" y="10009"/>
                  </a:moveTo>
                  <a:cubicBezTo>
                    <a:pt x="48364" y="10009"/>
                    <a:pt x="47855" y="11780"/>
                    <a:pt x="47855" y="20132"/>
                  </a:cubicBezTo>
                  <a:lnTo>
                    <a:pt x="47855" y="157054"/>
                  </a:lnTo>
                  <a:cubicBezTo>
                    <a:pt x="47855" y="165408"/>
                    <a:pt x="48364" y="167178"/>
                    <a:pt x="60264" y="167178"/>
                  </a:cubicBezTo>
                  <a:lnTo>
                    <a:pt x="88879" y="167178"/>
                  </a:lnTo>
                  <a:cubicBezTo>
                    <a:pt x="103060" y="167178"/>
                    <a:pt x="122817" y="162874"/>
                    <a:pt x="137506" y="143391"/>
                  </a:cubicBezTo>
                  <a:cubicBezTo>
                    <a:pt x="148898" y="128455"/>
                    <a:pt x="151686" y="106438"/>
                    <a:pt x="151686" y="87200"/>
                  </a:cubicBezTo>
                  <a:cubicBezTo>
                    <a:pt x="151686" y="61641"/>
                    <a:pt x="147126" y="43420"/>
                    <a:pt x="135226" y="29747"/>
                  </a:cubicBezTo>
                  <a:cubicBezTo>
                    <a:pt x="124843" y="18107"/>
                    <a:pt x="108637" y="10009"/>
                    <a:pt x="88879" y="10009"/>
                  </a:cubicBezTo>
                  <a:lnTo>
                    <a:pt x="60264" y="10009"/>
                  </a:lnTo>
                  <a:close/>
                  <a:moveTo>
                    <a:pt x="319142" y="131496"/>
                  </a:moveTo>
                  <a:lnTo>
                    <a:pt x="206461" y="131496"/>
                  </a:lnTo>
                  <a:lnTo>
                    <a:pt x="206461" y="125169"/>
                  </a:lnTo>
                  <a:cubicBezTo>
                    <a:pt x="223422" y="125169"/>
                    <a:pt x="224693" y="123643"/>
                    <a:pt x="224693" y="113275"/>
                  </a:cubicBezTo>
                  <a:lnTo>
                    <a:pt x="224693" y="20386"/>
                  </a:lnTo>
                  <a:cubicBezTo>
                    <a:pt x="224693" y="10009"/>
                    <a:pt x="223422" y="8492"/>
                    <a:pt x="206461" y="8492"/>
                  </a:cubicBezTo>
                  <a:lnTo>
                    <a:pt x="206461" y="2165"/>
                  </a:lnTo>
                  <a:lnTo>
                    <a:pt x="322185" y="2165"/>
                  </a:lnTo>
                  <a:lnTo>
                    <a:pt x="329524" y="51265"/>
                  </a:lnTo>
                  <a:lnTo>
                    <a:pt x="323194" y="51265"/>
                  </a:lnTo>
                  <a:cubicBezTo>
                    <a:pt x="318895" y="20641"/>
                    <a:pt x="312817" y="8492"/>
                    <a:pt x="280397" y="8492"/>
                  </a:cubicBezTo>
                  <a:lnTo>
                    <a:pt x="253054" y="8492"/>
                  </a:lnTo>
                  <a:cubicBezTo>
                    <a:pt x="244187" y="8492"/>
                    <a:pt x="242926" y="9255"/>
                    <a:pt x="242926" y="19378"/>
                  </a:cubicBezTo>
                  <a:lnTo>
                    <a:pt x="242926" y="66199"/>
                  </a:lnTo>
                  <a:lnTo>
                    <a:pt x="260647" y="66199"/>
                  </a:lnTo>
                  <a:cubicBezTo>
                    <a:pt x="279388" y="66199"/>
                    <a:pt x="282423" y="61134"/>
                    <a:pt x="282423" y="44173"/>
                  </a:cubicBezTo>
                  <a:lnTo>
                    <a:pt x="288755" y="44173"/>
                  </a:lnTo>
                  <a:lnTo>
                    <a:pt x="288755" y="94545"/>
                  </a:lnTo>
                  <a:lnTo>
                    <a:pt x="282423" y="94545"/>
                  </a:lnTo>
                  <a:cubicBezTo>
                    <a:pt x="282423" y="77584"/>
                    <a:pt x="279388" y="72527"/>
                    <a:pt x="260647" y="72527"/>
                  </a:cubicBezTo>
                  <a:lnTo>
                    <a:pt x="242926" y="72527"/>
                  </a:lnTo>
                  <a:lnTo>
                    <a:pt x="242926" y="114283"/>
                  </a:lnTo>
                  <a:cubicBezTo>
                    <a:pt x="242926" y="124406"/>
                    <a:pt x="244187" y="125169"/>
                    <a:pt x="253054" y="125169"/>
                  </a:cubicBezTo>
                  <a:lnTo>
                    <a:pt x="278880" y="125169"/>
                  </a:lnTo>
                  <a:cubicBezTo>
                    <a:pt x="308259" y="125169"/>
                    <a:pt x="314843" y="116308"/>
                    <a:pt x="317624" y="88725"/>
                  </a:cubicBezTo>
                  <a:lnTo>
                    <a:pt x="323956" y="88725"/>
                  </a:lnTo>
                  <a:lnTo>
                    <a:pt x="319142" y="131496"/>
                  </a:lnTo>
                  <a:close/>
                  <a:moveTo>
                    <a:pt x="457375" y="119848"/>
                  </a:moveTo>
                  <a:cubicBezTo>
                    <a:pt x="452060" y="125422"/>
                    <a:pt x="439652" y="135792"/>
                    <a:pt x="420657" y="135792"/>
                  </a:cubicBezTo>
                  <a:cubicBezTo>
                    <a:pt x="382423" y="135792"/>
                    <a:pt x="349757" y="105676"/>
                    <a:pt x="349757" y="67208"/>
                  </a:cubicBezTo>
                  <a:cubicBezTo>
                    <a:pt x="349757" y="28739"/>
                    <a:pt x="382423" y="-1377"/>
                    <a:pt x="420657" y="-1377"/>
                  </a:cubicBezTo>
                  <a:cubicBezTo>
                    <a:pt x="453577" y="-1377"/>
                    <a:pt x="473581" y="24944"/>
                    <a:pt x="473581" y="46961"/>
                  </a:cubicBezTo>
                  <a:cubicBezTo>
                    <a:pt x="473581" y="49240"/>
                    <a:pt x="473581" y="51011"/>
                    <a:pt x="470292" y="51011"/>
                  </a:cubicBezTo>
                  <a:cubicBezTo>
                    <a:pt x="467503" y="51011"/>
                    <a:pt x="467503" y="49494"/>
                    <a:pt x="467249" y="46961"/>
                  </a:cubicBezTo>
                  <a:cubicBezTo>
                    <a:pt x="465479" y="20132"/>
                    <a:pt x="443704" y="4952"/>
                    <a:pt x="422429" y="4952"/>
                  </a:cubicBezTo>
                  <a:cubicBezTo>
                    <a:pt x="409766" y="4952"/>
                    <a:pt x="371530" y="11780"/>
                    <a:pt x="371530" y="67208"/>
                  </a:cubicBezTo>
                  <a:cubicBezTo>
                    <a:pt x="371530" y="123398"/>
                    <a:pt x="410783" y="129472"/>
                    <a:pt x="422174" y="129472"/>
                  </a:cubicBezTo>
                  <a:cubicBezTo>
                    <a:pt x="440661" y="129472"/>
                    <a:pt x="462190" y="116308"/>
                    <a:pt x="466995" y="84167"/>
                  </a:cubicBezTo>
                  <a:cubicBezTo>
                    <a:pt x="467503" y="82396"/>
                    <a:pt x="467760" y="80872"/>
                    <a:pt x="470292" y="80872"/>
                  </a:cubicBezTo>
                  <a:cubicBezTo>
                    <a:pt x="473581" y="80872"/>
                    <a:pt x="473581" y="82142"/>
                    <a:pt x="473581" y="86946"/>
                  </a:cubicBezTo>
                  <a:lnTo>
                    <a:pt x="473581" y="129717"/>
                  </a:lnTo>
                  <a:cubicBezTo>
                    <a:pt x="473581" y="133768"/>
                    <a:pt x="473581" y="135792"/>
                    <a:pt x="471047" y="135792"/>
                  </a:cubicBezTo>
                  <a:cubicBezTo>
                    <a:pt x="469529" y="135792"/>
                    <a:pt x="469275" y="135292"/>
                    <a:pt x="467249" y="132759"/>
                  </a:cubicBezTo>
                  <a:lnTo>
                    <a:pt x="457375" y="119848"/>
                  </a:lnTo>
                  <a:close/>
                  <a:moveTo>
                    <a:pt x="634676" y="66699"/>
                  </a:moveTo>
                  <a:cubicBezTo>
                    <a:pt x="634676" y="104414"/>
                    <a:pt x="604544" y="135792"/>
                    <a:pt x="567071" y="135792"/>
                  </a:cubicBezTo>
                  <a:cubicBezTo>
                    <a:pt x="529335" y="135792"/>
                    <a:pt x="499458" y="104414"/>
                    <a:pt x="499458" y="66699"/>
                  </a:cubicBezTo>
                  <a:cubicBezTo>
                    <a:pt x="499458" y="28484"/>
                    <a:pt x="530098" y="-1377"/>
                    <a:pt x="567071" y="-1377"/>
                  </a:cubicBezTo>
                  <a:cubicBezTo>
                    <a:pt x="604036" y="-1377"/>
                    <a:pt x="634676" y="28484"/>
                    <a:pt x="634676" y="66699"/>
                  </a:cubicBezTo>
                  <a:close/>
                  <a:moveTo>
                    <a:pt x="567071" y="5204"/>
                  </a:moveTo>
                  <a:cubicBezTo>
                    <a:pt x="549086" y="5204"/>
                    <a:pt x="521234" y="19623"/>
                    <a:pt x="521234" y="69486"/>
                  </a:cubicBezTo>
                  <a:cubicBezTo>
                    <a:pt x="521234" y="117070"/>
                    <a:pt x="550102" y="129472"/>
                    <a:pt x="567071" y="129472"/>
                  </a:cubicBezTo>
                  <a:cubicBezTo>
                    <a:pt x="584287" y="129472"/>
                    <a:pt x="612900" y="116815"/>
                    <a:pt x="612900" y="69486"/>
                  </a:cubicBezTo>
                  <a:cubicBezTo>
                    <a:pt x="612900" y="19623"/>
                    <a:pt x="585049" y="5204"/>
                    <a:pt x="567071" y="5204"/>
                  </a:cubicBezTo>
                  <a:close/>
                  <a:moveTo>
                    <a:pt x="677138" y="20386"/>
                  </a:moveTo>
                  <a:cubicBezTo>
                    <a:pt x="677138" y="10009"/>
                    <a:pt x="675874" y="8492"/>
                    <a:pt x="658905" y="8492"/>
                  </a:cubicBezTo>
                  <a:lnTo>
                    <a:pt x="658905" y="2165"/>
                  </a:lnTo>
                  <a:lnTo>
                    <a:pt x="730070" y="2165"/>
                  </a:lnTo>
                  <a:cubicBezTo>
                    <a:pt x="765769" y="2165"/>
                    <a:pt x="792614" y="31525"/>
                    <a:pt x="792614" y="66199"/>
                  </a:cubicBezTo>
                  <a:cubicBezTo>
                    <a:pt x="792614" y="101118"/>
                    <a:pt x="766532" y="132251"/>
                    <a:pt x="730070" y="132251"/>
                  </a:cubicBezTo>
                  <a:lnTo>
                    <a:pt x="658905" y="132251"/>
                  </a:lnTo>
                  <a:lnTo>
                    <a:pt x="658905" y="125923"/>
                  </a:lnTo>
                  <a:cubicBezTo>
                    <a:pt x="675874" y="125923"/>
                    <a:pt x="677138" y="124406"/>
                    <a:pt x="677138" y="114029"/>
                  </a:cubicBezTo>
                  <a:lnTo>
                    <a:pt x="677138" y="20386"/>
                  </a:lnTo>
                  <a:close/>
                  <a:moveTo>
                    <a:pt x="704742" y="8492"/>
                  </a:moveTo>
                  <a:cubicBezTo>
                    <a:pt x="695878" y="8492"/>
                    <a:pt x="694615" y="9255"/>
                    <a:pt x="694615" y="19378"/>
                  </a:cubicBezTo>
                  <a:lnTo>
                    <a:pt x="694615" y="115044"/>
                  </a:lnTo>
                  <a:cubicBezTo>
                    <a:pt x="694615" y="125169"/>
                    <a:pt x="695878" y="125923"/>
                    <a:pt x="704742" y="125923"/>
                  </a:cubicBezTo>
                  <a:lnTo>
                    <a:pt x="724238" y="125923"/>
                  </a:lnTo>
                  <a:cubicBezTo>
                    <a:pt x="746022" y="125923"/>
                    <a:pt x="756905" y="114029"/>
                    <a:pt x="760456" y="109471"/>
                  </a:cubicBezTo>
                  <a:cubicBezTo>
                    <a:pt x="766023" y="102389"/>
                    <a:pt x="771593" y="91758"/>
                    <a:pt x="771593" y="66199"/>
                  </a:cubicBezTo>
                  <a:cubicBezTo>
                    <a:pt x="771593" y="45445"/>
                    <a:pt x="767795" y="34813"/>
                    <a:pt x="762482" y="26715"/>
                  </a:cubicBezTo>
                  <a:cubicBezTo>
                    <a:pt x="758430" y="21148"/>
                    <a:pt x="747539" y="8492"/>
                    <a:pt x="724238" y="8492"/>
                  </a:cubicBezTo>
                  <a:lnTo>
                    <a:pt x="704742" y="8492"/>
                  </a:lnTo>
                  <a:close/>
                  <a:moveTo>
                    <a:pt x="929221" y="131496"/>
                  </a:moveTo>
                  <a:lnTo>
                    <a:pt x="816541" y="131496"/>
                  </a:lnTo>
                  <a:lnTo>
                    <a:pt x="816541" y="125169"/>
                  </a:lnTo>
                  <a:cubicBezTo>
                    <a:pt x="833502" y="125169"/>
                    <a:pt x="834773" y="123643"/>
                    <a:pt x="834773" y="113275"/>
                  </a:cubicBezTo>
                  <a:lnTo>
                    <a:pt x="834773" y="20386"/>
                  </a:lnTo>
                  <a:cubicBezTo>
                    <a:pt x="834773" y="10009"/>
                    <a:pt x="833502" y="8492"/>
                    <a:pt x="816541" y="8492"/>
                  </a:cubicBezTo>
                  <a:lnTo>
                    <a:pt x="816541" y="2165"/>
                  </a:lnTo>
                  <a:lnTo>
                    <a:pt x="932264" y="2165"/>
                  </a:lnTo>
                  <a:lnTo>
                    <a:pt x="939605" y="51265"/>
                  </a:lnTo>
                  <a:lnTo>
                    <a:pt x="933273" y="51265"/>
                  </a:lnTo>
                  <a:cubicBezTo>
                    <a:pt x="928974" y="20641"/>
                    <a:pt x="922898" y="8492"/>
                    <a:pt x="890478" y="8492"/>
                  </a:cubicBezTo>
                  <a:lnTo>
                    <a:pt x="863133" y="8492"/>
                  </a:lnTo>
                  <a:cubicBezTo>
                    <a:pt x="854269" y="8492"/>
                    <a:pt x="853005" y="9255"/>
                    <a:pt x="853005" y="19378"/>
                  </a:cubicBezTo>
                  <a:lnTo>
                    <a:pt x="853005" y="66199"/>
                  </a:lnTo>
                  <a:lnTo>
                    <a:pt x="870729" y="66199"/>
                  </a:lnTo>
                  <a:cubicBezTo>
                    <a:pt x="889469" y="66199"/>
                    <a:pt x="892505" y="61134"/>
                    <a:pt x="892505" y="44173"/>
                  </a:cubicBezTo>
                  <a:lnTo>
                    <a:pt x="898835" y="44173"/>
                  </a:lnTo>
                  <a:lnTo>
                    <a:pt x="898835" y="94545"/>
                  </a:lnTo>
                  <a:lnTo>
                    <a:pt x="892505" y="94545"/>
                  </a:lnTo>
                  <a:cubicBezTo>
                    <a:pt x="892505" y="77584"/>
                    <a:pt x="889469" y="72527"/>
                    <a:pt x="870729" y="72527"/>
                  </a:cubicBezTo>
                  <a:lnTo>
                    <a:pt x="853005" y="72527"/>
                  </a:lnTo>
                  <a:lnTo>
                    <a:pt x="853005" y="114283"/>
                  </a:lnTo>
                  <a:cubicBezTo>
                    <a:pt x="853005" y="124406"/>
                    <a:pt x="854269" y="125169"/>
                    <a:pt x="863133" y="125169"/>
                  </a:cubicBezTo>
                  <a:lnTo>
                    <a:pt x="888961" y="125169"/>
                  </a:lnTo>
                  <a:cubicBezTo>
                    <a:pt x="918338" y="125169"/>
                    <a:pt x="924925" y="116308"/>
                    <a:pt x="927703" y="88725"/>
                  </a:cubicBezTo>
                  <a:lnTo>
                    <a:pt x="934036" y="88725"/>
                  </a:lnTo>
                  <a:lnTo>
                    <a:pt x="929221" y="131496"/>
                  </a:lnTo>
                  <a:close/>
                  <a:moveTo>
                    <a:pt x="994020" y="115044"/>
                  </a:moveTo>
                  <a:cubicBezTo>
                    <a:pt x="994020" y="121373"/>
                    <a:pt x="994528" y="123898"/>
                    <a:pt x="997055" y="125169"/>
                  </a:cubicBezTo>
                  <a:cubicBezTo>
                    <a:pt x="998835" y="125923"/>
                    <a:pt x="1005665" y="125923"/>
                    <a:pt x="1010226" y="125923"/>
                  </a:cubicBezTo>
                  <a:cubicBezTo>
                    <a:pt x="1028967" y="125923"/>
                    <a:pt x="1050488" y="125169"/>
                    <a:pt x="1050488" y="98085"/>
                  </a:cubicBezTo>
                  <a:cubicBezTo>
                    <a:pt x="1050488" y="88216"/>
                    <a:pt x="1049225" y="69995"/>
                    <a:pt x="1016304" y="69995"/>
                  </a:cubicBezTo>
                  <a:lnTo>
                    <a:pt x="994020" y="69995"/>
                  </a:lnTo>
                  <a:lnTo>
                    <a:pt x="994020" y="115044"/>
                  </a:lnTo>
                  <a:close/>
                  <a:moveTo>
                    <a:pt x="1038840" y="66699"/>
                  </a:moveTo>
                  <a:cubicBezTo>
                    <a:pt x="1056564" y="71257"/>
                    <a:pt x="1072270" y="82651"/>
                    <a:pt x="1072270" y="98085"/>
                  </a:cubicBezTo>
                  <a:cubicBezTo>
                    <a:pt x="1072270" y="115799"/>
                    <a:pt x="1049734" y="132251"/>
                    <a:pt x="1019093" y="132251"/>
                  </a:cubicBezTo>
                  <a:lnTo>
                    <a:pt x="958310" y="132251"/>
                  </a:lnTo>
                  <a:lnTo>
                    <a:pt x="958310" y="125923"/>
                  </a:lnTo>
                  <a:cubicBezTo>
                    <a:pt x="975279" y="125923"/>
                    <a:pt x="976542" y="124406"/>
                    <a:pt x="976542" y="114029"/>
                  </a:cubicBezTo>
                  <a:lnTo>
                    <a:pt x="976542" y="20386"/>
                  </a:lnTo>
                  <a:cubicBezTo>
                    <a:pt x="976542" y="10009"/>
                    <a:pt x="975279" y="8492"/>
                    <a:pt x="958310" y="8492"/>
                  </a:cubicBezTo>
                  <a:lnTo>
                    <a:pt x="958310" y="2165"/>
                  </a:lnTo>
                  <a:cubicBezTo>
                    <a:pt x="965914" y="2418"/>
                    <a:pt x="978068" y="2926"/>
                    <a:pt x="985155" y="2926"/>
                  </a:cubicBezTo>
                  <a:cubicBezTo>
                    <a:pt x="992502" y="2926"/>
                    <a:pt x="1005665" y="2418"/>
                    <a:pt x="1012252" y="2165"/>
                  </a:cubicBezTo>
                  <a:lnTo>
                    <a:pt x="1012252" y="8492"/>
                  </a:lnTo>
                  <a:cubicBezTo>
                    <a:pt x="995283" y="8492"/>
                    <a:pt x="994020" y="10009"/>
                    <a:pt x="994020" y="20386"/>
                  </a:cubicBezTo>
                  <a:lnTo>
                    <a:pt x="994020" y="64420"/>
                  </a:lnTo>
                  <a:lnTo>
                    <a:pt x="1016812" y="64420"/>
                  </a:lnTo>
                  <a:cubicBezTo>
                    <a:pt x="1023142" y="64420"/>
                    <a:pt x="1029722" y="64175"/>
                    <a:pt x="1037577" y="56322"/>
                  </a:cubicBezTo>
                  <a:cubicBezTo>
                    <a:pt x="1042892" y="50756"/>
                    <a:pt x="1042892" y="44682"/>
                    <a:pt x="1042892" y="33551"/>
                  </a:cubicBezTo>
                  <a:cubicBezTo>
                    <a:pt x="1042892" y="19378"/>
                    <a:pt x="1042892" y="14821"/>
                    <a:pt x="1050996" y="6975"/>
                  </a:cubicBezTo>
                  <a:cubicBezTo>
                    <a:pt x="1055555" y="2418"/>
                    <a:pt x="1065685" y="-1377"/>
                    <a:pt x="1077076" y="-1377"/>
                  </a:cubicBezTo>
                  <a:cubicBezTo>
                    <a:pt x="1093283" y="-1377"/>
                    <a:pt x="1097080" y="14312"/>
                    <a:pt x="1097080" y="19378"/>
                  </a:cubicBezTo>
                  <a:cubicBezTo>
                    <a:pt x="1097080" y="20641"/>
                    <a:pt x="1097080" y="23173"/>
                    <a:pt x="1093791" y="23173"/>
                  </a:cubicBezTo>
                  <a:cubicBezTo>
                    <a:pt x="1091002" y="23173"/>
                    <a:pt x="1090755" y="20895"/>
                    <a:pt x="1090755" y="19878"/>
                  </a:cubicBezTo>
                  <a:cubicBezTo>
                    <a:pt x="1088976" y="4443"/>
                    <a:pt x="1079865" y="4189"/>
                    <a:pt x="1078094" y="4189"/>
                  </a:cubicBezTo>
                  <a:cubicBezTo>
                    <a:pt x="1073025" y="4189"/>
                    <a:pt x="1070744" y="7476"/>
                    <a:pt x="1069226" y="10263"/>
                  </a:cubicBezTo>
                  <a:cubicBezTo>
                    <a:pt x="1067203" y="14312"/>
                    <a:pt x="1065685" y="21402"/>
                    <a:pt x="1062388" y="37600"/>
                  </a:cubicBezTo>
                  <a:cubicBezTo>
                    <a:pt x="1060362" y="46453"/>
                    <a:pt x="1057835" y="59363"/>
                    <a:pt x="1038840" y="66699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3639" name="任意多边形: 形状 3638">
              <a:extLst>
                <a:ext uri="{FF2B5EF4-FFF2-40B4-BE49-F238E27FC236}">
                  <a16:creationId xmlns:a16="http://schemas.microsoft.com/office/drawing/2014/main" id="{678B0904-D50D-4C55-7129-37239A5BA829}"/>
                </a:ext>
              </a:extLst>
            </p:cNvPr>
            <p:cNvSpPr/>
            <p:nvPr>
              <p:custDataLst>
                <p:tags r:id="rId54"/>
              </p:custDataLst>
            </p:nvPr>
          </p:nvSpPr>
          <p:spPr>
            <a:xfrm flipV="1">
              <a:off x="8042180" y="-15986355"/>
              <a:ext cx="58747" cy="253090"/>
            </a:xfrm>
            <a:custGeom>
              <a:avLst/>
              <a:gdLst>
                <a:gd name="connsiteX0" fmla="*/ 58747 w 58747"/>
                <a:gd name="connsiteY0" fmla="*/ 1159 h 253090"/>
                <a:gd name="connsiteX1" fmla="*/ 54442 w 58747"/>
                <a:gd name="connsiteY1" fmla="*/ 6724 h 253090"/>
                <a:gd name="connsiteX2" fmla="*/ 14689 w 58747"/>
                <a:gd name="connsiteY2" fmla="*/ 125171 h 253090"/>
                <a:gd name="connsiteX3" fmla="*/ 55459 w 58747"/>
                <a:gd name="connsiteY3" fmla="*/ 244880 h 253090"/>
                <a:gd name="connsiteX4" fmla="*/ 58747 w 58747"/>
                <a:gd name="connsiteY4" fmla="*/ 249183 h 253090"/>
                <a:gd name="connsiteX5" fmla="*/ 56214 w 58747"/>
                <a:gd name="connsiteY5" fmla="*/ 251715 h 253090"/>
                <a:gd name="connsiteX6" fmla="*/ 15952 w 58747"/>
                <a:gd name="connsiteY6" fmla="*/ 202361 h 253090"/>
                <a:gd name="connsiteX7" fmla="*/ 0 w 58747"/>
                <a:gd name="connsiteY7" fmla="*/ 125171 h 253090"/>
                <a:gd name="connsiteX8" fmla="*/ 16715 w 58747"/>
                <a:gd name="connsiteY8" fmla="*/ 46208 h 253090"/>
                <a:gd name="connsiteX9" fmla="*/ 56214 w 58747"/>
                <a:gd name="connsiteY9" fmla="*/ -1375 h 253090"/>
                <a:gd name="connsiteX10" fmla="*/ 58747 w 58747"/>
                <a:gd name="connsiteY10" fmla="*/ 1159 h 253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8747" h="253090">
                  <a:moveTo>
                    <a:pt x="58747" y="1159"/>
                  </a:moveTo>
                  <a:cubicBezTo>
                    <a:pt x="58747" y="1912"/>
                    <a:pt x="58747" y="2421"/>
                    <a:pt x="54442" y="6724"/>
                  </a:cubicBezTo>
                  <a:cubicBezTo>
                    <a:pt x="22792" y="38611"/>
                    <a:pt x="14689" y="86448"/>
                    <a:pt x="14689" y="125171"/>
                  </a:cubicBezTo>
                  <a:cubicBezTo>
                    <a:pt x="14689" y="169204"/>
                    <a:pt x="24310" y="213247"/>
                    <a:pt x="55459" y="244880"/>
                  </a:cubicBezTo>
                  <a:cubicBezTo>
                    <a:pt x="58747" y="247921"/>
                    <a:pt x="58747" y="248429"/>
                    <a:pt x="58747" y="249183"/>
                  </a:cubicBezTo>
                  <a:cubicBezTo>
                    <a:pt x="58747" y="250954"/>
                    <a:pt x="57731" y="251715"/>
                    <a:pt x="56214" y="251715"/>
                  </a:cubicBezTo>
                  <a:cubicBezTo>
                    <a:pt x="53679" y="251715"/>
                    <a:pt x="30895" y="234502"/>
                    <a:pt x="15952" y="202361"/>
                  </a:cubicBezTo>
                  <a:cubicBezTo>
                    <a:pt x="3035" y="174525"/>
                    <a:pt x="0" y="146433"/>
                    <a:pt x="0" y="125171"/>
                  </a:cubicBezTo>
                  <a:cubicBezTo>
                    <a:pt x="0" y="105431"/>
                    <a:pt x="2781" y="74809"/>
                    <a:pt x="16715" y="46208"/>
                  </a:cubicBezTo>
                  <a:cubicBezTo>
                    <a:pt x="31904" y="15077"/>
                    <a:pt x="53679" y="-1375"/>
                    <a:pt x="56214" y="-1375"/>
                  </a:cubicBezTo>
                  <a:cubicBezTo>
                    <a:pt x="57731" y="-1375"/>
                    <a:pt x="58747" y="-612"/>
                    <a:pt x="58747" y="1159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3640" name="任意多边形: 形状 3639">
              <a:extLst>
                <a:ext uri="{FF2B5EF4-FFF2-40B4-BE49-F238E27FC236}">
                  <a16:creationId xmlns:a16="http://schemas.microsoft.com/office/drawing/2014/main" id="{A4E6484A-B734-6611-2ADC-8CD0D2495953}"/>
                </a:ext>
              </a:extLst>
            </p:cNvPr>
            <p:cNvSpPr/>
            <p:nvPr>
              <p:custDataLst>
                <p:tags r:id="rId55"/>
              </p:custDataLst>
            </p:nvPr>
          </p:nvSpPr>
          <p:spPr>
            <a:xfrm flipV="1">
              <a:off x="8125465" y="-15970159"/>
              <a:ext cx="207899" cy="173620"/>
            </a:xfrm>
            <a:custGeom>
              <a:avLst/>
              <a:gdLst>
                <a:gd name="connsiteX0" fmla="*/ 180555 w 207899"/>
                <a:gd name="connsiteY0" fmla="*/ 160349 h 173620"/>
                <a:gd name="connsiteX1" fmla="*/ 207899 w 207899"/>
                <a:gd name="connsiteY1" fmla="*/ 160349 h 173620"/>
                <a:gd name="connsiteX2" fmla="*/ 207899 w 207899"/>
                <a:gd name="connsiteY2" fmla="*/ 172244 h 173620"/>
                <a:gd name="connsiteX3" fmla="*/ 162570 w 207899"/>
                <a:gd name="connsiteY3" fmla="*/ 171481 h 173620"/>
                <a:gd name="connsiteX4" fmla="*/ 117248 w 207899"/>
                <a:gd name="connsiteY4" fmla="*/ 172244 h 173620"/>
                <a:gd name="connsiteX5" fmla="*/ 117248 w 207899"/>
                <a:gd name="connsiteY5" fmla="*/ 160349 h 173620"/>
                <a:gd name="connsiteX6" fmla="*/ 144592 w 207899"/>
                <a:gd name="connsiteY6" fmla="*/ 160349 h 173620"/>
                <a:gd name="connsiteX7" fmla="*/ 144592 w 207899"/>
                <a:gd name="connsiteY7" fmla="*/ 94797 h 173620"/>
                <a:gd name="connsiteX8" fmla="*/ 63307 w 207899"/>
                <a:gd name="connsiteY8" fmla="*/ 94797 h 173620"/>
                <a:gd name="connsiteX9" fmla="*/ 63307 w 207899"/>
                <a:gd name="connsiteY9" fmla="*/ 160349 h 173620"/>
                <a:gd name="connsiteX10" fmla="*/ 90659 w 207899"/>
                <a:gd name="connsiteY10" fmla="*/ 160349 h 173620"/>
                <a:gd name="connsiteX11" fmla="*/ 90659 w 207899"/>
                <a:gd name="connsiteY11" fmla="*/ 172244 h 173620"/>
                <a:gd name="connsiteX12" fmla="*/ 45329 w 207899"/>
                <a:gd name="connsiteY12" fmla="*/ 171481 h 173620"/>
                <a:gd name="connsiteX13" fmla="*/ 0 w 207899"/>
                <a:gd name="connsiteY13" fmla="*/ 172244 h 173620"/>
                <a:gd name="connsiteX14" fmla="*/ 0 w 207899"/>
                <a:gd name="connsiteY14" fmla="*/ 160349 h 173620"/>
                <a:gd name="connsiteX15" fmla="*/ 27352 w 207899"/>
                <a:gd name="connsiteY15" fmla="*/ 160349 h 173620"/>
                <a:gd name="connsiteX16" fmla="*/ 27352 w 207899"/>
                <a:gd name="connsiteY16" fmla="*/ 10515 h 173620"/>
                <a:gd name="connsiteX17" fmla="*/ 0 w 207899"/>
                <a:gd name="connsiteY17" fmla="*/ 10515 h 173620"/>
                <a:gd name="connsiteX18" fmla="*/ 0 w 207899"/>
                <a:gd name="connsiteY18" fmla="*/ -1377 h 173620"/>
                <a:gd name="connsiteX19" fmla="*/ 45329 w 207899"/>
                <a:gd name="connsiteY19" fmla="*/ -616 h 173620"/>
                <a:gd name="connsiteX20" fmla="*/ 90659 w 207899"/>
                <a:gd name="connsiteY20" fmla="*/ -1377 h 173620"/>
                <a:gd name="connsiteX21" fmla="*/ 90659 w 207899"/>
                <a:gd name="connsiteY21" fmla="*/ 10515 h 173620"/>
                <a:gd name="connsiteX22" fmla="*/ 63307 w 207899"/>
                <a:gd name="connsiteY22" fmla="*/ 10515 h 173620"/>
                <a:gd name="connsiteX23" fmla="*/ 63307 w 207899"/>
                <a:gd name="connsiteY23" fmla="*/ 82903 h 173620"/>
                <a:gd name="connsiteX24" fmla="*/ 144592 w 207899"/>
                <a:gd name="connsiteY24" fmla="*/ 82903 h 173620"/>
                <a:gd name="connsiteX25" fmla="*/ 144592 w 207899"/>
                <a:gd name="connsiteY25" fmla="*/ 10515 h 173620"/>
                <a:gd name="connsiteX26" fmla="*/ 117248 w 207899"/>
                <a:gd name="connsiteY26" fmla="*/ 10515 h 173620"/>
                <a:gd name="connsiteX27" fmla="*/ 117248 w 207899"/>
                <a:gd name="connsiteY27" fmla="*/ -1377 h 173620"/>
                <a:gd name="connsiteX28" fmla="*/ 162570 w 207899"/>
                <a:gd name="connsiteY28" fmla="*/ -616 h 173620"/>
                <a:gd name="connsiteX29" fmla="*/ 207899 w 207899"/>
                <a:gd name="connsiteY29" fmla="*/ -1377 h 173620"/>
                <a:gd name="connsiteX30" fmla="*/ 207899 w 207899"/>
                <a:gd name="connsiteY30" fmla="*/ 10515 h 173620"/>
                <a:gd name="connsiteX31" fmla="*/ 180555 w 207899"/>
                <a:gd name="connsiteY31" fmla="*/ 10515 h 173620"/>
                <a:gd name="connsiteX32" fmla="*/ 180555 w 207899"/>
                <a:gd name="connsiteY32" fmla="*/ 160349 h 173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07899" h="173620">
                  <a:moveTo>
                    <a:pt x="180555" y="160349"/>
                  </a:moveTo>
                  <a:lnTo>
                    <a:pt x="207899" y="160349"/>
                  </a:lnTo>
                  <a:lnTo>
                    <a:pt x="207899" y="172244"/>
                  </a:lnTo>
                  <a:cubicBezTo>
                    <a:pt x="198278" y="171481"/>
                    <a:pt x="173461" y="171481"/>
                    <a:pt x="162570" y="171481"/>
                  </a:cubicBezTo>
                  <a:cubicBezTo>
                    <a:pt x="151686" y="171481"/>
                    <a:pt x="126869" y="171481"/>
                    <a:pt x="117248" y="172244"/>
                  </a:cubicBezTo>
                  <a:lnTo>
                    <a:pt x="117248" y="160349"/>
                  </a:lnTo>
                  <a:lnTo>
                    <a:pt x="144592" y="160349"/>
                  </a:lnTo>
                  <a:lnTo>
                    <a:pt x="144592" y="94797"/>
                  </a:lnTo>
                  <a:lnTo>
                    <a:pt x="63307" y="94797"/>
                  </a:lnTo>
                  <a:lnTo>
                    <a:pt x="63307" y="160349"/>
                  </a:lnTo>
                  <a:lnTo>
                    <a:pt x="90659" y="160349"/>
                  </a:lnTo>
                  <a:lnTo>
                    <a:pt x="90659" y="172244"/>
                  </a:lnTo>
                  <a:cubicBezTo>
                    <a:pt x="81031" y="171481"/>
                    <a:pt x="56221" y="171481"/>
                    <a:pt x="45329" y="171481"/>
                  </a:cubicBezTo>
                  <a:cubicBezTo>
                    <a:pt x="34438" y="171481"/>
                    <a:pt x="9621" y="171481"/>
                    <a:pt x="0" y="172244"/>
                  </a:cubicBezTo>
                  <a:lnTo>
                    <a:pt x="0" y="160349"/>
                  </a:lnTo>
                  <a:lnTo>
                    <a:pt x="27352" y="160349"/>
                  </a:lnTo>
                  <a:lnTo>
                    <a:pt x="27352" y="10515"/>
                  </a:lnTo>
                  <a:lnTo>
                    <a:pt x="0" y="10515"/>
                  </a:lnTo>
                  <a:lnTo>
                    <a:pt x="0" y="-1377"/>
                  </a:lnTo>
                  <a:cubicBezTo>
                    <a:pt x="9621" y="-616"/>
                    <a:pt x="34438" y="-616"/>
                    <a:pt x="45329" y="-616"/>
                  </a:cubicBezTo>
                  <a:cubicBezTo>
                    <a:pt x="56221" y="-616"/>
                    <a:pt x="81031" y="-616"/>
                    <a:pt x="90659" y="-1377"/>
                  </a:cubicBezTo>
                  <a:lnTo>
                    <a:pt x="90659" y="10515"/>
                  </a:lnTo>
                  <a:lnTo>
                    <a:pt x="63307" y="10515"/>
                  </a:lnTo>
                  <a:lnTo>
                    <a:pt x="63307" y="82903"/>
                  </a:lnTo>
                  <a:lnTo>
                    <a:pt x="144592" y="82903"/>
                  </a:lnTo>
                  <a:lnTo>
                    <a:pt x="144592" y="10515"/>
                  </a:lnTo>
                  <a:lnTo>
                    <a:pt x="117248" y="10515"/>
                  </a:lnTo>
                  <a:lnTo>
                    <a:pt x="117248" y="-1377"/>
                  </a:lnTo>
                  <a:cubicBezTo>
                    <a:pt x="126869" y="-616"/>
                    <a:pt x="151686" y="-616"/>
                    <a:pt x="162570" y="-616"/>
                  </a:cubicBezTo>
                  <a:cubicBezTo>
                    <a:pt x="173461" y="-616"/>
                    <a:pt x="198278" y="-616"/>
                    <a:pt x="207899" y="-1377"/>
                  </a:cubicBezTo>
                  <a:lnTo>
                    <a:pt x="207899" y="10515"/>
                  </a:lnTo>
                  <a:lnTo>
                    <a:pt x="180555" y="10515"/>
                  </a:lnTo>
                  <a:lnTo>
                    <a:pt x="180555" y="160349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3641" name="任意多边形: 形状 3640">
              <a:extLst>
                <a:ext uri="{FF2B5EF4-FFF2-40B4-BE49-F238E27FC236}">
                  <a16:creationId xmlns:a16="http://schemas.microsoft.com/office/drawing/2014/main" id="{61F976B0-B0C7-A915-2EEF-53B35C180E98}"/>
                </a:ext>
              </a:extLst>
            </p:cNvPr>
            <p:cNvSpPr/>
            <p:nvPr>
              <p:custDataLst>
                <p:tags r:id="rId56"/>
              </p:custDataLst>
            </p:nvPr>
          </p:nvSpPr>
          <p:spPr>
            <a:xfrm flipV="1">
              <a:off x="8355395" y="-15979215"/>
              <a:ext cx="297173" cy="79922"/>
            </a:xfrm>
            <a:custGeom>
              <a:avLst/>
              <a:gdLst>
                <a:gd name="connsiteX0" fmla="*/ 27844 w 297173"/>
                <a:gd name="connsiteY0" fmla="*/ 40796 h 79922"/>
                <a:gd name="connsiteX1" fmla="*/ 56387 w 297173"/>
                <a:gd name="connsiteY1" fmla="*/ 44519 h 79922"/>
                <a:gd name="connsiteX2" fmla="*/ 71990 w 297173"/>
                <a:gd name="connsiteY2" fmla="*/ 62947 h 79922"/>
                <a:gd name="connsiteX3" fmla="*/ 50008 w 297173"/>
                <a:gd name="connsiteY3" fmla="*/ 78541 h 79922"/>
                <a:gd name="connsiteX4" fmla="*/ 0 w 297173"/>
                <a:gd name="connsiteY4" fmla="*/ 31935 h 79922"/>
                <a:gd name="connsiteX5" fmla="*/ 31919 w 297173"/>
                <a:gd name="connsiteY5" fmla="*/ -1382 h 79922"/>
                <a:gd name="connsiteX6" fmla="*/ 75891 w 297173"/>
                <a:gd name="connsiteY6" fmla="*/ 18643 h 79922"/>
                <a:gd name="connsiteX7" fmla="*/ 72880 w 297173"/>
                <a:gd name="connsiteY7" fmla="*/ 21652 h 79922"/>
                <a:gd name="connsiteX8" fmla="*/ 70044 w 297173"/>
                <a:gd name="connsiteY8" fmla="*/ 19882 h 79922"/>
                <a:gd name="connsiteX9" fmla="*/ 32277 w 297173"/>
                <a:gd name="connsiteY9" fmla="*/ 3581 h 79922"/>
                <a:gd name="connsiteX10" fmla="*/ 14545 w 297173"/>
                <a:gd name="connsiteY10" fmla="*/ 25018 h 79922"/>
                <a:gd name="connsiteX11" fmla="*/ 16674 w 297173"/>
                <a:gd name="connsiteY11" fmla="*/ 40796 h 79922"/>
                <a:gd name="connsiteX12" fmla="*/ 27844 w 297173"/>
                <a:gd name="connsiteY12" fmla="*/ 40796 h 79922"/>
                <a:gd name="connsiteX13" fmla="*/ 18089 w 297173"/>
                <a:gd name="connsiteY13" fmla="*/ 45758 h 79922"/>
                <a:gd name="connsiteX14" fmla="*/ 50008 w 297173"/>
                <a:gd name="connsiteY14" fmla="*/ 73579 h 79922"/>
                <a:gd name="connsiteX15" fmla="*/ 64371 w 297173"/>
                <a:gd name="connsiteY15" fmla="*/ 62947 h 79922"/>
                <a:gd name="connsiteX16" fmla="*/ 26780 w 297173"/>
                <a:gd name="connsiteY16" fmla="*/ 45758 h 79922"/>
                <a:gd name="connsiteX17" fmla="*/ 18089 w 297173"/>
                <a:gd name="connsiteY17" fmla="*/ 45758 h 79922"/>
                <a:gd name="connsiteX18" fmla="*/ 105842 w 297173"/>
                <a:gd name="connsiteY18" fmla="*/ 11553 h 79922"/>
                <a:gd name="connsiteX19" fmla="*/ 104070 w 297173"/>
                <a:gd name="connsiteY19" fmla="*/ 4288 h 79922"/>
                <a:gd name="connsiteX20" fmla="*/ 110100 w 297173"/>
                <a:gd name="connsiteY20" fmla="*/ -1382 h 79922"/>
                <a:gd name="connsiteX21" fmla="*/ 117011 w 297173"/>
                <a:gd name="connsiteY21" fmla="*/ 2517 h 79922"/>
                <a:gd name="connsiteX22" fmla="*/ 120205 w 297173"/>
                <a:gd name="connsiteY22" fmla="*/ 13506 h 79922"/>
                <a:gd name="connsiteX23" fmla="*/ 124106 w 297173"/>
                <a:gd name="connsiteY23" fmla="*/ 29449 h 79922"/>
                <a:gd name="connsiteX24" fmla="*/ 127117 w 297173"/>
                <a:gd name="connsiteY24" fmla="*/ 41328 h 79922"/>
                <a:gd name="connsiteX25" fmla="*/ 134568 w 297173"/>
                <a:gd name="connsiteY25" fmla="*/ 57279 h 79922"/>
                <a:gd name="connsiteX26" fmla="*/ 161165 w 297173"/>
                <a:gd name="connsiteY26" fmla="*/ 73579 h 79922"/>
                <a:gd name="connsiteX27" fmla="*/ 171627 w 297173"/>
                <a:gd name="connsiteY27" fmla="*/ 61177 h 79922"/>
                <a:gd name="connsiteX28" fmla="*/ 161165 w 297173"/>
                <a:gd name="connsiteY28" fmla="*/ 23430 h 79922"/>
                <a:gd name="connsiteX29" fmla="*/ 158504 w 297173"/>
                <a:gd name="connsiteY29" fmla="*/ 13856 h 79922"/>
                <a:gd name="connsiteX30" fmla="*/ 175345 w 297173"/>
                <a:gd name="connsiteY30" fmla="*/ -1382 h 79922"/>
                <a:gd name="connsiteX31" fmla="*/ 200886 w 297173"/>
                <a:gd name="connsiteY31" fmla="*/ 25733 h 79922"/>
                <a:gd name="connsiteX32" fmla="*/ 198042 w 297173"/>
                <a:gd name="connsiteY32" fmla="*/ 28036 h 79922"/>
                <a:gd name="connsiteX33" fmla="*/ 194674 w 297173"/>
                <a:gd name="connsiteY33" fmla="*/ 25018 h 79922"/>
                <a:gd name="connsiteX34" fmla="*/ 175878 w 297173"/>
                <a:gd name="connsiteY34" fmla="*/ 3581 h 79922"/>
                <a:gd name="connsiteX35" fmla="*/ 171445 w 297173"/>
                <a:gd name="connsiteY35" fmla="*/ 9782 h 79922"/>
                <a:gd name="connsiteX36" fmla="*/ 175528 w 297173"/>
                <a:gd name="connsiteY36" fmla="*/ 24138 h 79922"/>
                <a:gd name="connsiteX37" fmla="*/ 184926 w 297173"/>
                <a:gd name="connsiteY37" fmla="*/ 58343 h 79922"/>
                <a:gd name="connsiteX38" fmla="*/ 161872 w 297173"/>
                <a:gd name="connsiteY38" fmla="*/ 78541 h 79922"/>
                <a:gd name="connsiteX39" fmla="*/ 131907 w 297173"/>
                <a:gd name="connsiteY39" fmla="*/ 62416 h 79922"/>
                <a:gd name="connsiteX40" fmla="*/ 112936 w 297173"/>
                <a:gd name="connsiteY40" fmla="*/ 78541 h 79922"/>
                <a:gd name="connsiteX41" fmla="*/ 98931 w 297173"/>
                <a:gd name="connsiteY41" fmla="*/ 68975 h 79922"/>
                <a:gd name="connsiteX42" fmla="*/ 92543 w 297173"/>
                <a:gd name="connsiteY42" fmla="*/ 51426 h 79922"/>
                <a:gd name="connsiteX43" fmla="*/ 95554 w 297173"/>
                <a:gd name="connsiteY43" fmla="*/ 49125 h 79922"/>
                <a:gd name="connsiteX44" fmla="*/ 99463 w 297173"/>
                <a:gd name="connsiteY44" fmla="*/ 54444 h 79922"/>
                <a:gd name="connsiteX45" fmla="*/ 112404 w 297173"/>
                <a:gd name="connsiteY45" fmla="*/ 73579 h 79922"/>
                <a:gd name="connsiteX46" fmla="*/ 118251 w 297173"/>
                <a:gd name="connsiteY46" fmla="*/ 64893 h 79922"/>
                <a:gd name="connsiteX47" fmla="*/ 115415 w 297173"/>
                <a:gd name="connsiteY47" fmla="*/ 50189 h 79922"/>
                <a:gd name="connsiteX48" fmla="*/ 111514 w 297173"/>
                <a:gd name="connsiteY48" fmla="*/ 34238 h 79922"/>
                <a:gd name="connsiteX49" fmla="*/ 105842 w 297173"/>
                <a:gd name="connsiteY49" fmla="*/ 11553 h 79922"/>
                <a:gd name="connsiteX50" fmla="*/ 287068 w 297173"/>
                <a:gd name="connsiteY50" fmla="*/ 68267 h 79922"/>
                <a:gd name="connsiteX51" fmla="*/ 278028 w 297173"/>
                <a:gd name="connsiteY51" fmla="*/ 58343 h 79922"/>
                <a:gd name="connsiteX52" fmla="*/ 284940 w 297173"/>
                <a:gd name="connsiteY52" fmla="*/ 51784 h 79922"/>
                <a:gd name="connsiteX53" fmla="*/ 295053 w 297173"/>
                <a:gd name="connsiteY53" fmla="*/ 63122 h 79922"/>
                <a:gd name="connsiteX54" fmla="*/ 271639 w 297173"/>
                <a:gd name="connsiteY54" fmla="*/ 78541 h 79922"/>
                <a:gd name="connsiteX55" fmla="*/ 220401 w 297173"/>
                <a:gd name="connsiteY55" fmla="*/ 29449 h 79922"/>
                <a:gd name="connsiteX56" fmla="*/ 253202 w 297173"/>
                <a:gd name="connsiteY56" fmla="*/ -1382 h 79922"/>
                <a:gd name="connsiteX57" fmla="*/ 297173 w 297173"/>
                <a:gd name="connsiteY57" fmla="*/ 18643 h 79922"/>
                <a:gd name="connsiteX58" fmla="*/ 294163 w 297173"/>
                <a:gd name="connsiteY58" fmla="*/ 21652 h 79922"/>
                <a:gd name="connsiteX59" fmla="*/ 291326 w 297173"/>
                <a:gd name="connsiteY59" fmla="*/ 19882 h 79922"/>
                <a:gd name="connsiteX60" fmla="*/ 253560 w 297173"/>
                <a:gd name="connsiteY60" fmla="*/ 3581 h 79922"/>
                <a:gd name="connsiteX61" fmla="*/ 235113 w 297173"/>
                <a:gd name="connsiteY61" fmla="*/ 23249 h 79922"/>
                <a:gd name="connsiteX62" fmla="*/ 246823 w 297173"/>
                <a:gd name="connsiteY62" fmla="*/ 59938 h 79922"/>
                <a:gd name="connsiteX63" fmla="*/ 271639 w 297173"/>
                <a:gd name="connsiteY63" fmla="*/ 73579 h 79922"/>
                <a:gd name="connsiteX64" fmla="*/ 287068 w 297173"/>
                <a:gd name="connsiteY64" fmla="*/ 68267 h 79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297173" h="79922">
                  <a:moveTo>
                    <a:pt x="27844" y="40796"/>
                  </a:moveTo>
                  <a:cubicBezTo>
                    <a:pt x="32809" y="40796"/>
                    <a:pt x="46815" y="41152"/>
                    <a:pt x="56387" y="44519"/>
                  </a:cubicBezTo>
                  <a:cubicBezTo>
                    <a:pt x="69511" y="49125"/>
                    <a:pt x="71990" y="57628"/>
                    <a:pt x="71990" y="62947"/>
                  </a:cubicBezTo>
                  <a:cubicBezTo>
                    <a:pt x="71990" y="72698"/>
                    <a:pt x="62242" y="78541"/>
                    <a:pt x="50008" y="78541"/>
                  </a:cubicBezTo>
                  <a:cubicBezTo>
                    <a:pt x="28725" y="78541"/>
                    <a:pt x="0" y="62241"/>
                    <a:pt x="0" y="31935"/>
                  </a:cubicBezTo>
                  <a:cubicBezTo>
                    <a:pt x="0" y="14038"/>
                    <a:pt x="11177" y="-1382"/>
                    <a:pt x="31919" y="-1382"/>
                  </a:cubicBezTo>
                  <a:cubicBezTo>
                    <a:pt x="61885" y="-1382"/>
                    <a:pt x="75891" y="16157"/>
                    <a:pt x="75891" y="18643"/>
                  </a:cubicBezTo>
                  <a:cubicBezTo>
                    <a:pt x="75891" y="19707"/>
                    <a:pt x="74302" y="21652"/>
                    <a:pt x="72880" y="21652"/>
                  </a:cubicBezTo>
                  <a:cubicBezTo>
                    <a:pt x="71815" y="21652"/>
                    <a:pt x="71457" y="21303"/>
                    <a:pt x="70044" y="19882"/>
                  </a:cubicBezTo>
                  <a:cubicBezTo>
                    <a:pt x="56213" y="3581"/>
                    <a:pt x="35462" y="3581"/>
                    <a:pt x="32277" y="3581"/>
                  </a:cubicBezTo>
                  <a:cubicBezTo>
                    <a:pt x="21632" y="3581"/>
                    <a:pt x="14545" y="10671"/>
                    <a:pt x="14545" y="25018"/>
                  </a:cubicBezTo>
                  <a:cubicBezTo>
                    <a:pt x="14545" y="27504"/>
                    <a:pt x="14545" y="31045"/>
                    <a:pt x="16674" y="40796"/>
                  </a:cubicBezTo>
                  <a:lnTo>
                    <a:pt x="27844" y="40796"/>
                  </a:lnTo>
                  <a:close/>
                  <a:moveTo>
                    <a:pt x="18089" y="45758"/>
                  </a:moveTo>
                  <a:cubicBezTo>
                    <a:pt x="25358" y="71451"/>
                    <a:pt x="45044" y="73579"/>
                    <a:pt x="50008" y="73579"/>
                  </a:cubicBezTo>
                  <a:cubicBezTo>
                    <a:pt x="57809" y="73579"/>
                    <a:pt x="64371" y="69680"/>
                    <a:pt x="64371" y="62947"/>
                  </a:cubicBezTo>
                  <a:cubicBezTo>
                    <a:pt x="64371" y="45758"/>
                    <a:pt x="34406" y="45758"/>
                    <a:pt x="26780" y="45758"/>
                  </a:cubicBezTo>
                  <a:lnTo>
                    <a:pt x="18089" y="45758"/>
                  </a:lnTo>
                  <a:close/>
                  <a:moveTo>
                    <a:pt x="105842" y="11553"/>
                  </a:moveTo>
                  <a:cubicBezTo>
                    <a:pt x="105135" y="9250"/>
                    <a:pt x="104070" y="4820"/>
                    <a:pt x="104070" y="4288"/>
                  </a:cubicBezTo>
                  <a:cubicBezTo>
                    <a:pt x="104070" y="389"/>
                    <a:pt x="107264" y="-1382"/>
                    <a:pt x="110100" y="-1382"/>
                  </a:cubicBezTo>
                  <a:cubicBezTo>
                    <a:pt x="113286" y="-1382"/>
                    <a:pt x="116130" y="921"/>
                    <a:pt x="117011" y="2517"/>
                  </a:cubicBezTo>
                  <a:cubicBezTo>
                    <a:pt x="117901" y="4113"/>
                    <a:pt x="119315" y="9782"/>
                    <a:pt x="120205" y="13506"/>
                  </a:cubicBezTo>
                  <a:cubicBezTo>
                    <a:pt x="121095" y="16872"/>
                    <a:pt x="123041" y="25018"/>
                    <a:pt x="124106" y="29449"/>
                  </a:cubicBezTo>
                  <a:cubicBezTo>
                    <a:pt x="125170" y="33355"/>
                    <a:pt x="126235" y="37254"/>
                    <a:pt x="127117" y="41328"/>
                  </a:cubicBezTo>
                  <a:cubicBezTo>
                    <a:pt x="129071" y="48591"/>
                    <a:pt x="129428" y="50013"/>
                    <a:pt x="134568" y="57279"/>
                  </a:cubicBezTo>
                  <a:cubicBezTo>
                    <a:pt x="139533" y="64369"/>
                    <a:pt x="147867" y="73579"/>
                    <a:pt x="161165" y="73579"/>
                  </a:cubicBezTo>
                  <a:cubicBezTo>
                    <a:pt x="171445" y="73579"/>
                    <a:pt x="171627" y="64544"/>
                    <a:pt x="171627" y="61177"/>
                  </a:cubicBezTo>
                  <a:cubicBezTo>
                    <a:pt x="171627" y="50545"/>
                    <a:pt x="164001" y="30871"/>
                    <a:pt x="161165" y="23430"/>
                  </a:cubicBezTo>
                  <a:cubicBezTo>
                    <a:pt x="159211" y="18468"/>
                    <a:pt x="158504" y="16872"/>
                    <a:pt x="158504" y="13856"/>
                  </a:cubicBezTo>
                  <a:cubicBezTo>
                    <a:pt x="158504" y="4463"/>
                    <a:pt x="166305" y="-1382"/>
                    <a:pt x="175345" y="-1382"/>
                  </a:cubicBezTo>
                  <a:cubicBezTo>
                    <a:pt x="193077" y="-1382"/>
                    <a:pt x="200886" y="23074"/>
                    <a:pt x="200886" y="25733"/>
                  </a:cubicBezTo>
                  <a:cubicBezTo>
                    <a:pt x="200886" y="28036"/>
                    <a:pt x="198574" y="28036"/>
                    <a:pt x="198042" y="28036"/>
                  </a:cubicBezTo>
                  <a:cubicBezTo>
                    <a:pt x="195564" y="28036"/>
                    <a:pt x="195389" y="26972"/>
                    <a:pt x="194674" y="25018"/>
                  </a:cubicBezTo>
                  <a:cubicBezTo>
                    <a:pt x="190598" y="10846"/>
                    <a:pt x="182972" y="3581"/>
                    <a:pt x="175878" y="3581"/>
                  </a:cubicBezTo>
                  <a:cubicBezTo>
                    <a:pt x="172160" y="3581"/>
                    <a:pt x="171445" y="6059"/>
                    <a:pt x="171445" y="9782"/>
                  </a:cubicBezTo>
                  <a:cubicBezTo>
                    <a:pt x="171445" y="13856"/>
                    <a:pt x="172335" y="16157"/>
                    <a:pt x="175528" y="24138"/>
                  </a:cubicBezTo>
                  <a:cubicBezTo>
                    <a:pt x="177657" y="29632"/>
                    <a:pt x="184926" y="48418"/>
                    <a:pt x="184926" y="58343"/>
                  </a:cubicBezTo>
                  <a:cubicBezTo>
                    <a:pt x="184926" y="75533"/>
                    <a:pt x="171270" y="78541"/>
                    <a:pt x="161872" y="78541"/>
                  </a:cubicBezTo>
                  <a:cubicBezTo>
                    <a:pt x="147160" y="78541"/>
                    <a:pt x="137229" y="69506"/>
                    <a:pt x="131907" y="62416"/>
                  </a:cubicBezTo>
                  <a:cubicBezTo>
                    <a:pt x="130668" y="74643"/>
                    <a:pt x="120205" y="78541"/>
                    <a:pt x="112936" y="78541"/>
                  </a:cubicBezTo>
                  <a:cubicBezTo>
                    <a:pt x="105310" y="78541"/>
                    <a:pt x="101235" y="73047"/>
                    <a:pt x="98931" y="68975"/>
                  </a:cubicBezTo>
                  <a:cubicBezTo>
                    <a:pt x="95030" y="62416"/>
                    <a:pt x="92543" y="52316"/>
                    <a:pt x="92543" y="51426"/>
                  </a:cubicBezTo>
                  <a:cubicBezTo>
                    <a:pt x="92543" y="49125"/>
                    <a:pt x="95030" y="49125"/>
                    <a:pt x="95554" y="49125"/>
                  </a:cubicBezTo>
                  <a:cubicBezTo>
                    <a:pt x="98041" y="49125"/>
                    <a:pt x="98215" y="49657"/>
                    <a:pt x="99463" y="54444"/>
                  </a:cubicBezTo>
                  <a:cubicBezTo>
                    <a:pt x="102116" y="64893"/>
                    <a:pt x="105484" y="73579"/>
                    <a:pt x="112404" y="73579"/>
                  </a:cubicBezTo>
                  <a:cubicBezTo>
                    <a:pt x="117011" y="73579"/>
                    <a:pt x="118251" y="69680"/>
                    <a:pt x="118251" y="64893"/>
                  </a:cubicBezTo>
                  <a:cubicBezTo>
                    <a:pt x="118251" y="61526"/>
                    <a:pt x="116662" y="54976"/>
                    <a:pt x="115415" y="50189"/>
                  </a:cubicBezTo>
                  <a:cubicBezTo>
                    <a:pt x="114175" y="45400"/>
                    <a:pt x="112404" y="38135"/>
                    <a:pt x="111514" y="34238"/>
                  </a:cubicBezTo>
                  <a:lnTo>
                    <a:pt x="105842" y="11553"/>
                  </a:lnTo>
                  <a:close/>
                  <a:moveTo>
                    <a:pt x="287068" y="68267"/>
                  </a:moveTo>
                  <a:cubicBezTo>
                    <a:pt x="280690" y="67204"/>
                    <a:pt x="278028" y="62241"/>
                    <a:pt x="278028" y="58343"/>
                  </a:cubicBezTo>
                  <a:cubicBezTo>
                    <a:pt x="278028" y="53555"/>
                    <a:pt x="281755" y="51784"/>
                    <a:pt x="284940" y="51784"/>
                  </a:cubicBezTo>
                  <a:cubicBezTo>
                    <a:pt x="288840" y="51784"/>
                    <a:pt x="295053" y="54619"/>
                    <a:pt x="295053" y="63122"/>
                  </a:cubicBezTo>
                  <a:cubicBezTo>
                    <a:pt x="295053" y="75174"/>
                    <a:pt x="281221" y="78541"/>
                    <a:pt x="271639" y="78541"/>
                  </a:cubicBezTo>
                  <a:cubicBezTo>
                    <a:pt x="245044" y="78541"/>
                    <a:pt x="220401" y="54087"/>
                    <a:pt x="220401" y="29449"/>
                  </a:cubicBezTo>
                  <a:cubicBezTo>
                    <a:pt x="220401" y="14213"/>
                    <a:pt x="231038" y="-1382"/>
                    <a:pt x="253202" y="-1382"/>
                  </a:cubicBezTo>
                  <a:cubicBezTo>
                    <a:pt x="283169" y="-1382"/>
                    <a:pt x="297173" y="16157"/>
                    <a:pt x="297173" y="18643"/>
                  </a:cubicBezTo>
                  <a:cubicBezTo>
                    <a:pt x="297173" y="19707"/>
                    <a:pt x="295584" y="21652"/>
                    <a:pt x="294163" y="21652"/>
                  </a:cubicBezTo>
                  <a:cubicBezTo>
                    <a:pt x="293098" y="21652"/>
                    <a:pt x="292740" y="21303"/>
                    <a:pt x="291326" y="19882"/>
                  </a:cubicBezTo>
                  <a:cubicBezTo>
                    <a:pt x="277497" y="3581"/>
                    <a:pt x="256746" y="3581"/>
                    <a:pt x="253560" y="3581"/>
                  </a:cubicBezTo>
                  <a:cubicBezTo>
                    <a:pt x="240794" y="3581"/>
                    <a:pt x="235113" y="12259"/>
                    <a:pt x="235113" y="23249"/>
                  </a:cubicBezTo>
                  <a:cubicBezTo>
                    <a:pt x="235113" y="28393"/>
                    <a:pt x="237600" y="47703"/>
                    <a:pt x="246823" y="59938"/>
                  </a:cubicBezTo>
                  <a:cubicBezTo>
                    <a:pt x="253560" y="68616"/>
                    <a:pt x="262775" y="73579"/>
                    <a:pt x="271639" y="73579"/>
                  </a:cubicBezTo>
                  <a:cubicBezTo>
                    <a:pt x="274128" y="73579"/>
                    <a:pt x="282635" y="73230"/>
                    <a:pt x="287068" y="68267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3642" name="任意多边形: 形状 3641">
              <a:extLst>
                <a:ext uri="{FF2B5EF4-FFF2-40B4-BE49-F238E27FC236}">
                  <a16:creationId xmlns:a16="http://schemas.microsoft.com/office/drawing/2014/main" id="{B3CE1A0E-FDC7-B412-457C-C714C4C6ADD4}"/>
                </a:ext>
              </a:extLst>
            </p:cNvPr>
            <p:cNvSpPr/>
            <p:nvPr>
              <p:custDataLst>
                <p:tags r:id="rId57"/>
              </p:custDataLst>
            </p:nvPr>
          </p:nvSpPr>
          <p:spPr>
            <a:xfrm flipV="1">
              <a:off x="8689770" y="-15823366"/>
              <a:ext cx="29631" cy="75675"/>
            </a:xfrm>
            <a:custGeom>
              <a:avLst/>
              <a:gdLst>
                <a:gd name="connsiteX0" fmla="*/ 29632 w 29631"/>
                <a:gd name="connsiteY0" fmla="*/ 47730 h 75675"/>
                <a:gd name="connsiteX1" fmla="*/ 13426 w 29631"/>
                <a:gd name="connsiteY1" fmla="*/ 74306 h 75675"/>
                <a:gd name="connsiteX2" fmla="*/ 0 w 29631"/>
                <a:gd name="connsiteY2" fmla="*/ 60887 h 75675"/>
                <a:gd name="connsiteX3" fmla="*/ 13426 w 29631"/>
                <a:gd name="connsiteY3" fmla="*/ 47478 h 75675"/>
                <a:gd name="connsiteX4" fmla="*/ 22283 w 29631"/>
                <a:gd name="connsiteY4" fmla="*/ 50764 h 75675"/>
                <a:gd name="connsiteX5" fmla="*/ 23555 w 29631"/>
                <a:gd name="connsiteY5" fmla="*/ 51527 h 75675"/>
                <a:gd name="connsiteX6" fmla="*/ 24063 w 29631"/>
                <a:gd name="connsiteY6" fmla="*/ 47730 h 75675"/>
                <a:gd name="connsiteX7" fmla="*/ 6840 w 29631"/>
                <a:gd name="connsiteY7" fmla="*/ 5468 h 75675"/>
                <a:gd name="connsiteX8" fmla="*/ 4051 w 29631"/>
                <a:gd name="connsiteY8" fmla="*/ 1417 h 75675"/>
                <a:gd name="connsiteX9" fmla="*/ 6586 w 29631"/>
                <a:gd name="connsiteY9" fmla="*/ -1370 h 75675"/>
                <a:gd name="connsiteX10" fmla="*/ 29632 w 29631"/>
                <a:gd name="connsiteY10" fmla="*/ 47730 h 75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9631" h="75675">
                  <a:moveTo>
                    <a:pt x="29632" y="47730"/>
                  </a:moveTo>
                  <a:cubicBezTo>
                    <a:pt x="29632" y="64437"/>
                    <a:pt x="23300" y="74306"/>
                    <a:pt x="13426" y="74306"/>
                  </a:cubicBezTo>
                  <a:cubicBezTo>
                    <a:pt x="5068" y="74306"/>
                    <a:pt x="0" y="67977"/>
                    <a:pt x="0" y="60887"/>
                  </a:cubicBezTo>
                  <a:cubicBezTo>
                    <a:pt x="0" y="54059"/>
                    <a:pt x="5068" y="47478"/>
                    <a:pt x="13426" y="47478"/>
                  </a:cubicBezTo>
                  <a:cubicBezTo>
                    <a:pt x="16460" y="47478"/>
                    <a:pt x="19757" y="48493"/>
                    <a:pt x="22283" y="50764"/>
                  </a:cubicBezTo>
                  <a:cubicBezTo>
                    <a:pt x="23046" y="51272"/>
                    <a:pt x="23300" y="51527"/>
                    <a:pt x="23555" y="51527"/>
                  </a:cubicBezTo>
                  <a:cubicBezTo>
                    <a:pt x="23808" y="51527"/>
                    <a:pt x="24063" y="51272"/>
                    <a:pt x="24063" y="47730"/>
                  </a:cubicBezTo>
                  <a:cubicBezTo>
                    <a:pt x="24063" y="29000"/>
                    <a:pt x="15197" y="13820"/>
                    <a:pt x="6840" y="5468"/>
                  </a:cubicBezTo>
                  <a:cubicBezTo>
                    <a:pt x="4051" y="2681"/>
                    <a:pt x="4051" y="2172"/>
                    <a:pt x="4051" y="1417"/>
                  </a:cubicBezTo>
                  <a:cubicBezTo>
                    <a:pt x="4051" y="-360"/>
                    <a:pt x="5323" y="-1370"/>
                    <a:pt x="6586" y="-1370"/>
                  </a:cubicBezTo>
                  <a:cubicBezTo>
                    <a:pt x="9374" y="-1370"/>
                    <a:pt x="29632" y="18116"/>
                    <a:pt x="29632" y="47730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3643" name="任意多边形: 形状 3642">
              <a:extLst>
                <a:ext uri="{FF2B5EF4-FFF2-40B4-BE49-F238E27FC236}">
                  <a16:creationId xmlns:a16="http://schemas.microsoft.com/office/drawing/2014/main" id="{DD6C3653-8C71-59C6-3D77-8A20B9CD9FC5}"/>
                </a:ext>
              </a:extLst>
            </p:cNvPr>
            <p:cNvSpPr/>
            <p:nvPr>
              <p:custDataLst>
                <p:tags r:id="rId58"/>
              </p:custDataLst>
            </p:nvPr>
          </p:nvSpPr>
          <p:spPr>
            <a:xfrm flipV="1">
              <a:off x="8789463" y="-15969396"/>
              <a:ext cx="184089" cy="172857"/>
            </a:xfrm>
            <a:custGeom>
              <a:avLst/>
              <a:gdLst>
                <a:gd name="connsiteX0" fmla="*/ 142312 w 184089"/>
                <a:gd name="connsiteY0" fmla="*/ 142627 h 172857"/>
                <a:gd name="connsiteX1" fmla="*/ 145856 w 184089"/>
                <a:gd name="connsiteY1" fmla="*/ 146177 h 172857"/>
                <a:gd name="connsiteX2" fmla="*/ 179031 w 184089"/>
                <a:gd name="connsiteY2" fmla="*/ 163635 h 172857"/>
                <a:gd name="connsiteX3" fmla="*/ 184090 w 184089"/>
                <a:gd name="connsiteY3" fmla="*/ 168447 h 172857"/>
                <a:gd name="connsiteX4" fmla="*/ 180803 w 184089"/>
                <a:gd name="connsiteY4" fmla="*/ 171481 h 172857"/>
                <a:gd name="connsiteX5" fmla="*/ 160036 w 184089"/>
                <a:gd name="connsiteY5" fmla="*/ 170727 h 172857"/>
                <a:gd name="connsiteX6" fmla="*/ 134717 w 184089"/>
                <a:gd name="connsiteY6" fmla="*/ 171481 h 172857"/>
                <a:gd name="connsiteX7" fmla="*/ 129903 w 184089"/>
                <a:gd name="connsiteY7" fmla="*/ 166676 h 172857"/>
                <a:gd name="connsiteX8" fmla="*/ 133699 w 184089"/>
                <a:gd name="connsiteY8" fmla="*/ 163635 h 172857"/>
                <a:gd name="connsiteX9" fmla="*/ 142820 w 184089"/>
                <a:gd name="connsiteY9" fmla="*/ 157817 h 172857"/>
                <a:gd name="connsiteX10" fmla="*/ 135980 w 184089"/>
                <a:gd name="connsiteY10" fmla="*/ 145668 h 172857"/>
                <a:gd name="connsiteX11" fmla="*/ 77234 w 184089"/>
                <a:gd name="connsiteY11" fmla="*/ 78093 h 172857"/>
                <a:gd name="connsiteX12" fmla="*/ 49373 w 184089"/>
                <a:gd name="connsiteY12" fmla="*/ 153259 h 172857"/>
                <a:gd name="connsiteX13" fmla="*/ 47856 w 184089"/>
                <a:gd name="connsiteY13" fmla="*/ 157563 h 172857"/>
                <a:gd name="connsiteX14" fmla="*/ 62799 w 184089"/>
                <a:gd name="connsiteY14" fmla="*/ 163635 h 172857"/>
                <a:gd name="connsiteX15" fmla="*/ 68876 w 184089"/>
                <a:gd name="connsiteY15" fmla="*/ 168702 h 172857"/>
                <a:gd name="connsiteX16" fmla="*/ 65079 w 184089"/>
                <a:gd name="connsiteY16" fmla="*/ 171481 h 172857"/>
                <a:gd name="connsiteX17" fmla="*/ 33167 w 184089"/>
                <a:gd name="connsiteY17" fmla="*/ 170727 h 172857"/>
                <a:gd name="connsiteX18" fmla="*/ 4807 w 184089"/>
                <a:gd name="connsiteY18" fmla="*/ 171481 h 172857"/>
                <a:gd name="connsiteX19" fmla="*/ 0 w 184089"/>
                <a:gd name="connsiteY19" fmla="*/ 166424 h 172857"/>
                <a:gd name="connsiteX20" fmla="*/ 5823 w 184089"/>
                <a:gd name="connsiteY20" fmla="*/ 163635 h 172857"/>
                <a:gd name="connsiteX21" fmla="*/ 24310 w 184089"/>
                <a:gd name="connsiteY21" fmla="*/ 155029 h 172857"/>
                <a:gd name="connsiteX22" fmla="*/ 55450 w 184089"/>
                <a:gd name="connsiteY22" fmla="*/ 71764 h 172857"/>
                <a:gd name="connsiteX23" fmla="*/ 56467 w 184089"/>
                <a:gd name="connsiteY23" fmla="*/ 67461 h 172857"/>
                <a:gd name="connsiteX24" fmla="*/ 45075 w 184089"/>
                <a:gd name="connsiteY24" fmla="*/ 21402 h 172857"/>
                <a:gd name="connsiteX25" fmla="*/ 21267 w 184089"/>
                <a:gd name="connsiteY25" fmla="*/ 6466 h 172857"/>
                <a:gd name="connsiteX26" fmla="*/ 14435 w 184089"/>
                <a:gd name="connsiteY26" fmla="*/ 1409 h 172857"/>
                <a:gd name="connsiteX27" fmla="*/ 17978 w 184089"/>
                <a:gd name="connsiteY27" fmla="*/ -1377 h 172857"/>
                <a:gd name="connsiteX28" fmla="*/ 49881 w 184089"/>
                <a:gd name="connsiteY28" fmla="*/ -616 h 172857"/>
                <a:gd name="connsiteX29" fmla="*/ 82294 w 184089"/>
                <a:gd name="connsiteY29" fmla="*/ -1377 h 172857"/>
                <a:gd name="connsiteX30" fmla="*/ 87108 w 184089"/>
                <a:gd name="connsiteY30" fmla="*/ 3688 h 172857"/>
                <a:gd name="connsiteX31" fmla="*/ 80013 w 184089"/>
                <a:gd name="connsiteY31" fmla="*/ 6466 h 172857"/>
                <a:gd name="connsiteX32" fmla="*/ 70394 w 184089"/>
                <a:gd name="connsiteY32" fmla="*/ 6975 h 172857"/>
                <a:gd name="connsiteX33" fmla="*/ 63562 w 184089"/>
                <a:gd name="connsiteY33" fmla="*/ 11024 h 172857"/>
                <a:gd name="connsiteX34" fmla="*/ 67105 w 184089"/>
                <a:gd name="connsiteY34" fmla="*/ 26967 h 172857"/>
                <a:gd name="connsiteX35" fmla="*/ 75962 w 184089"/>
                <a:gd name="connsiteY35" fmla="*/ 62657 h 172857"/>
                <a:gd name="connsiteX36" fmla="*/ 79514 w 184089"/>
                <a:gd name="connsiteY36" fmla="*/ 70502 h 172857"/>
                <a:gd name="connsiteX37" fmla="*/ 142312 w 184089"/>
                <a:gd name="connsiteY37" fmla="*/ 142627 h 172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84089" h="172857">
                  <a:moveTo>
                    <a:pt x="142312" y="142627"/>
                  </a:moveTo>
                  <a:lnTo>
                    <a:pt x="145856" y="146177"/>
                  </a:lnTo>
                  <a:cubicBezTo>
                    <a:pt x="153450" y="153766"/>
                    <a:pt x="161808" y="162373"/>
                    <a:pt x="179031" y="163635"/>
                  </a:cubicBezTo>
                  <a:cubicBezTo>
                    <a:pt x="181820" y="163890"/>
                    <a:pt x="184090" y="163890"/>
                    <a:pt x="184090" y="168447"/>
                  </a:cubicBezTo>
                  <a:cubicBezTo>
                    <a:pt x="184090" y="170473"/>
                    <a:pt x="182826" y="171481"/>
                    <a:pt x="180803" y="171481"/>
                  </a:cubicBezTo>
                  <a:cubicBezTo>
                    <a:pt x="174216" y="171481"/>
                    <a:pt x="166875" y="170727"/>
                    <a:pt x="160036" y="170727"/>
                  </a:cubicBezTo>
                  <a:cubicBezTo>
                    <a:pt x="151678" y="170727"/>
                    <a:pt x="142820" y="171481"/>
                    <a:pt x="134717" y="171481"/>
                  </a:cubicBezTo>
                  <a:cubicBezTo>
                    <a:pt x="133191" y="171481"/>
                    <a:pt x="129903" y="171481"/>
                    <a:pt x="129903" y="166676"/>
                  </a:cubicBezTo>
                  <a:cubicBezTo>
                    <a:pt x="129903" y="163890"/>
                    <a:pt x="132437" y="163635"/>
                    <a:pt x="133699" y="163635"/>
                  </a:cubicBezTo>
                  <a:cubicBezTo>
                    <a:pt x="135471" y="163635"/>
                    <a:pt x="142820" y="163128"/>
                    <a:pt x="142820" y="157817"/>
                  </a:cubicBezTo>
                  <a:cubicBezTo>
                    <a:pt x="142820" y="153512"/>
                    <a:pt x="136997" y="146931"/>
                    <a:pt x="135980" y="145668"/>
                  </a:cubicBezTo>
                  <a:lnTo>
                    <a:pt x="77234" y="78093"/>
                  </a:lnTo>
                  <a:lnTo>
                    <a:pt x="49373" y="153259"/>
                  </a:lnTo>
                  <a:cubicBezTo>
                    <a:pt x="47856" y="156800"/>
                    <a:pt x="47856" y="157308"/>
                    <a:pt x="47856" y="157563"/>
                  </a:cubicBezTo>
                  <a:cubicBezTo>
                    <a:pt x="47856" y="163635"/>
                    <a:pt x="60265" y="163635"/>
                    <a:pt x="62799" y="163635"/>
                  </a:cubicBezTo>
                  <a:cubicBezTo>
                    <a:pt x="66342" y="163635"/>
                    <a:pt x="68876" y="163635"/>
                    <a:pt x="68876" y="168702"/>
                  </a:cubicBezTo>
                  <a:cubicBezTo>
                    <a:pt x="68876" y="171481"/>
                    <a:pt x="65833" y="171481"/>
                    <a:pt x="65079" y="171481"/>
                  </a:cubicBezTo>
                  <a:cubicBezTo>
                    <a:pt x="57985" y="171481"/>
                    <a:pt x="40262" y="170727"/>
                    <a:pt x="33167" y="170727"/>
                  </a:cubicBezTo>
                  <a:cubicBezTo>
                    <a:pt x="26843" y="170727"/>
                    <a:pt x="11138" y="171481"/>
                    <a:pt x="4807" y="171481"/>
                  </a:cubicBezTo>
                  <a:cubicBezTo>
                    <a:pt x="3289" y="171481"/>
                    <a:pt x="0" y="171481"/>
                    <a:pt x="0" y="166424"/>
                  </a:cubicBezTo>
                  <a:cubicBezTo>
                    <a:pt x="0" y="163635"/>
                    <a:pt x="2527" y="163635"/>
                    <a:pt x="5823" y="163635"/>
                  </a:cubicBezTo>
                  <a:cubicBezTo>
                    <a:pt x="21012" y="163635"/>
                    <a:pt x="22030" y="161357"/>
                    <a:pt x="24310" y="155029"/>
                  </a:cubicBezTo>
                  <a:lnTo>
                    <a:pt x="55450" y="71764"/>
                  </a:lnTo>
                  <a:cubicBezTo>
                    <a:pt x="55705" y="71009"/>
                    <a:pt x="56467" y="68222"/>
                    <a:pt x="56467" y="67461"/>
                  </a:cubicBezTo>
                  <a:cubicBezTo>
                    <a:pt x="56467" y="66707"/>
                    <a:pt x="46338" y="25959"/>
                    <a:pt x="45075" y="21402"/>
                  </a:cubicBezTo>
                  <a:cubicBezTo>
                    <a:pt x="41778" y="7482"/>
                    <a:pt x="41525" y="6721"/>
                    <a:pt x="21267" y="6466"/>
                  </a:cubicBezTo>
                  <a:cubicBezTo>
                    <a:pt x="16460" y="6466"/>
                    <a:pt x="14435" y="6466"/>
                    <a:pt x="14435" y="1409"/>
                  </a:cubicBezTo>
                  <a:cubicBezTo>
                    <a:pt x="14435" y="-1377"/>
                    <a:pt x="17469" y="-1377"/>
                    <a:pt x="17978" y="-1377"/>
                  </a:cubicBezTo>
                  <a:cubicBezTo>
                    <a:pt x="25064" y="-1377"/>
                    <a:pt x="42795" y="-616"/>
                    <a:pt x="49881" y="-616"/>
                  </a:cubicBezTo>
                  <a:cubicBezTo>
                    <a:pt x="56975" y="-616"/>
                    <a:pt x="75207" y="-1377"/>
                    <a:pt x="82294" y="-1377"/>
                  </a:cubicBezTo>
                  <a:cubicBezTo>
                    <a:pt x="84065" y="-1377"/>
                    <a:pt x="87108" y="-1377"/>
                    <a:pt x="87108" y="3688"/>
                  </a:cubicBezTo>
                  <a:cubicBezTo>
                    <a:pt x="87108" y="6466"/>
                    <a:pt x="84828" y="6466"/>
                    <a:pt x="80013" y="6466"/>
                  </a:cubicBezTo>
                  <a:cubicBezTo>
                    <a:pt x="79514" y="6466"/>
                    <a:pt x="74699" y="6466"/>
                    <a:pt x="70394" y="6975"/>
                  </a:cubicBezTo>
                  <a:cubicBezTo>
                    <a:pt x="65079" y="7482"/>
                    <a:pt x="63562" y="7983"/>
                    <a:pt x="63562" y="11024"/>
                  </a:cubicBezTo>
                  <a:cubicBezTo>
                    <a:pt x="63562" y="12795"/>
                    <a:pt x="65833" y="21656"/>
                    <a:pt x="67105" y="26967"/>
                  </a:cubicBezTo>
                  <a:lnTo>
                    <a:pt x="75962" y="62657"/>
                  </a:lnTo>
                  <a:cubicBezTo>
                    <a:pt x="77234" y="67461"/>
                    <a:pt x="77487" y="68222"/>
                    <a:pt x="79514" y="70502"/>
                  </a:cubicBezTo>
                  <a:lnTo>
                    <a:pt x="142312" y="142627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3644" name="任意多边形: 形状 3643">
              <a:extLst>
                <a:ext uri="{FF2B5EF4-FFF2-40B4-BE49-F238E27FC236}">
                  <a16:creationId xmlns:a16="http://schemas.microsoft.com/office/drawing/2014/main" id="{B276BFDA-69C5-0DAE-E3CB-CCD04E7021DC}"/>
                </a:ext>
              </a:extLst>
            </p:cNvPr>
            <p:cNvSpPr/>
            <p:nvPr>
              <p:custDataLst>
                <p:tags r:id="rId59"/>
              </p:custDataLst>
            </p:nvPr>
          </p:nvSpPr>
          <p:spPr>
            <a:xfrm flipV="1">
              <a:off x="8936797" y="-15876248"/>
              <a:ext cx="130570" cy="121210"/>
            </a:xfrm>
            <a:custGeom>
              <a:avLst/>
              <a:gdLst>
                <a:gd name="connsiteX0" fmla="*/ 82270 w 130570"/>
                <a:gd name="connsiteY0" fmla="*/ 58701 h 121210"/>
                <a:gd name="connsiteX1" fmla="*/ 71808 w 130570"/>
                <a:gd name="connsiteY1" fmla="*/ 104602 h 121210"/>
                <a:gd name="connsiteX2" fmla="*/ 41135 w 130570"/>
                <a:gd name="connsiteY2" fmla="*/ 119838 h 121210"/>
                <a:gd name="connsiteX3" fmla="*/ 0 w 130570"/>
                <a:gd name="connsiteY3" fmla="*/ 58701 h 121210"/>
                <a:gd name="connsiteX4" fmla="*/ 41135 w 130570"/>
                <a:gd name="connsiteY4" fmla="*/ -1372 h 121210"/>
                <a:gd name="connsiteX5" fmla="*/ 82270 w 130570"/>
                <a:gd name="connsiteY5" fmla="*/ 58701 h 121210"/>
                <a:gd name="connsiteX6" fmla="*/ 41135 w 130570"/>
                <a:gd name="connsiteY6" fmla="*/ 3590 h 121210"/>
                <a:gd name="connsiteX7" fmla="*/ 18614 w 130570"/>
                <a:gd name="connsiteY7" fmla="*/ 22900 h 121210"/>
                <a:gd name="connsiteX8" fmla="*/ 16135 w 130570"/>
                <a:gd name="connsiteY8" fmla="*/ 61004 h 121210"/>
                <a:gd name="connsiteX9" fmla="*/ 18796 w 130570"/>
                <a:gd name="connsiteY9" fmla="*/ 97161 h 121210"/>
                <a:gd name="connsiteX10" fmla="*/ 41135 w 130570"/>
                <a:gd name="connsiteY10" fmla="*/ 114883 h 121210"/>
                <a:gd name="connsiteX11" fmla="*/ 63125 w 130570"/>
                <a:gd name="connsiteY11" fmla="*/ 98749 h 121210"/>
                <a:gd name="connsiteX12" fmla="*/ 66135 w 130570"/>
                <a:gd name="connsiteY12" fmla="*/ 61004 h 121210"/>
                <a:gd name="connsiteX13" fmla="*/ 63832 w 130570"/>
                <a:gd name="connsiteY13" fmla="*/ 23615 h 121210"/>
                <a:gd name="connsiteX14" fmla="*/ 41135 w 130570"/>
                <a:gd name="connsiteY14" fmla="*/ 3590 h 121210"/>
                <a:gd name="connsiteX15" fmla="*/ 130571 w 130570"/>
                <a:gd name="connsiteY15" fmla="*/ 68268 h 121210"/>
                <a:gd name="connsiteX16" fmla="*/ 120466 w 130570"/>
                <a:gd name="connsiteY16" fmla="*/ 78551 h 121210"/>
                <a:gd name="connsiteX17" fmla="*/ 110178 w 130570"/>
                <a:gd name="connsiteY17" fmla="*/ 68451 h 121210"/>
                <a:gd name="connsiteX18" fmla="*/ 120291 w 130570"/>
                <a:gd name="connsiteY18" fmla="*/ 58169 h 121210"/>
                <a:gd name="connsiteX19" fmla="*/ 130571 w 130570"/>
                <a:gd name="connsiteY19" fmla="*/ 68268 h 121210"/>
                <a:gd name="connsiteX20" fmla="*/ 130571 w 130570"/>
                <a:gd name="connsiteY20" fmla="*/ 12269 h 121210"/>
                <a:gd name="connsiteX21" fmla="*/ 120466 w 130570"/>
                <a:gd name="connsiteY21" fmla="*/ 22550 h 121210"/>
                <a:gd name="connsiteX22" fmla="*/ 110178 w 130570"/>
                <a:gd name="connsiteY22" fmla="*/ 12452 h 121210"/>
                <a:gd name="connsiteX23" fmla="*/ 120291 w 130570"/>
                <a:gd name="connsiteY23" fmla="*/ 2168 h 121210"/>
                <a:gd name="connsiteX24" fmla="*/ 130571 w 130570"/>
                <a:gd name="connsiteY24" fmla="*/ 12269 h 1212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30570" h="121210">
                  <a:moveTo>
                    <a:pt x="82270" y="58701"/>
                  </a:moveTo>
                  <a:cubicBezTo>
                    <a:pt x="82270" y="78193"/>
                    <a:pt x="79966" y="92199"/>
                    <a:pt x="71808" y="104602"/>
                  </a:cubicBezTo>
                  <a:cubicBezTo>
                    <a:pt x="66311" y="112756"/>
                    <a:pt x="55316" y="119838"/>
                    <a:pt x="41135" y="119838"/>
                  </a:cubicBezTo>
                  <a:cubicBezTo>
                    <a:pt x="0" y="119838"/>
                    <a:pt x="0" y="71461"/>
                    <a:pt x="0" y="58701"/>
                  </a:cubicBezTo>
                  <a:cubicBezTo>
                    <a:pt x="0" y="45942"/>
                    <a:pt x="0" y="-1372"/>
                    <a:pt x="41135" y="-1372"/>
                  </a:cubicBezTo>
                  <a:cubicBezTo>
                    <a:pt x="82270" y="-1372"/>
                    <a:pt x="82270" y="45942"/>
                    <a:pt x="82270" y="58701"/>
                  </a:cubicBezTo>
                  <a:close/>
                  <a:moveTo>
                    <a:pt x="41135" y="3590"/>
                  </a:moveTo>
                  <a:cubicBezTo>
                    <a:pt x="32977" y="3590"/>
                    <a:pt x="22165" y="8370"/>
                    <a:pt x="18614" y="22900"/>
                  </a:cubicBezTo>
                  <a:cubicBezTo>
                    <a:pt x="16135" y="33357"/>
                    <a:pt x="16135" y="47896"/>
                    <a:pt x="16135" y="61004"/>
                  </a:cubicBezTo>
                  <a:cubicBezTo>
                    <a:pt x="16135" y="73945"/>
                    <a:pt x="16135" y="87412"/>
                    <a:pt x="18796" y="97161"/>
                  </a:cubicBezTo>
                  <a:cubicBezTo>
                    <a:pt x="22514" y="111160"/>
                    <a:pt x="33867" y="114883"/>
                    <a:pt x="41135" y="114883"/>
                  </a:cubicBezTo>
                  <a:cubicBezTo>
                    <a:pt x="50708" y="114883"/>
                    <a:pt x="59931" y="109032"/>
                    <a:pt x="63125" y="98749"/>
                  </a:cubicBezTo>
                  <a:cubicBezTo>
                    <a:pt x="65961" y="89183"/>
                    <a:pt x="66135" y="76423"/>
                    <a:pt x="66135" y="61004"/>
                  </a:cubicBezTo>
                  <a:cubicBezTo>
                    <a:pt x="66135" y="47896"/>
                    <a:pt x="66135" y="34778"/>
                    <a:pt x="63832" y="23615"/>
                  </a:cubicBezTo>
                  <a:cubicBezTo>
                    <a:pt x="60281" y="7489"/>
                    <a:pt x="48230" y="3590"/>
                    <a:pt x="41135" y="3590"/>
                  </a:cubicBezTo>
                  <a:close/>
                  <a:moveTo>
                    <a:pt x="130571" y="68268"/>
                  </a:moveTo>
                  <a:cubicBezTo>
                    <a:pt x="130571" y="74477"/>
                    <a:pt x="125606" y="78551"/>
                    <a:pt x="120466" y="78551"/>
                  </a:cubicBezTo>
                  <a:cubicBezTo>
                    <a:pt x="114261" y="78551"/>
                    <a:pt x="110178" y="73588"/>
                    <a:pt x="110178" y="68451"/>
                  </a:cubicBezTo>
                  <a:cubicBezTo>
                    <a:pt x="110178" y="62242"/>
                    <a:pt x="115143" y="58169"/>
                    <a:pt x="120291" y="58169"/>
                  </a:cubicBezTo>
                  <a:cubicBezTo>
                    <a:pt x="126495" y="58169"/>
                    <a:pt x="130571" y="63132"/>
                    <a:pt x="130571" y="68268"/>
                  </a:cubicBezTo>
                  <a:close/>
                  <a:moveTo>
                    <a:pt x="130571" y="12269"/>
                  </a:moveTo>
                  <a:cubicBezTo>
                    <a:pt x="130571" y="18470"/>
                    <a:pt x="125606" y="22550"/>
                    <a:pt x="120466" y="22550"/>
                  </a:cubicBezTo>
                  <a:cubicBezTo>
                    <a:pt x="114261" y="22550"/>
                    <a:pt x="110178" y="17588"/>
                    <a:pt x="110178" y="12452"/>
                  </a:cubicBezTo>
                  <a:cubicBezTo>
                    <a:pt x="110178" y="6242"/>
                    <a:pt x="115143" y="2168"/>
                    <a:pt x="120291" y="2168"/>
                  </a:cubicBezTo>
                  <a:cubicBezTo>
                    <a:pt x="126495" y="2168"/>
                    <a:pt x="130571" y="7131"/>
                    <a:pt x="130571" y="12269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3645" name="任意多边形: 形状 3644">
              <a:extLst>
                <a:ext uri="{FF2B5EF4-FFF2-40B4-BE49-F238E27FC236}">
                  <a16:creationId xmlns:a16="http://schemas.microsoft.com/office/drawing/2014/main" id="{24B15FCC-E7D9-C159-B6A3-117CCE6EFEDF}"/>
                </a:ext>
              </a:extLst>
            </p:cNvPr>
            <p:cNvSpPr/>
            <p:nvPr>
              <p:custDataLst>
                <p:tags r:id="rId60"/>
              </p:custDataLst>
            </p:nvPr>
          </p:nvSpPr>
          <p:spPr>
            <a:xfrm flipV="1">
              <a:off x="9094206" y="-15876073"/>
              <a:ext cx="53726" cy="119263"/>
            </a:xfrm>
            <a:custGeom>
              <a:avLst/>
              <a:gdLst>
                <a:gd name="connsiteX0" fmla="*/ 49119 w 53726"/>
                <a:gd name="connsiteY0" fmla="*/ 111159 h 119263"/>
                <a:gd name="connsiteX1" fmla="*/ 42024 w 53726"/>
                <a:gd name="connsiteY1" fmla="*/ 117892 h 119263"/>
                <a:gd name="connsiteX2" fmla="*/ 32094 w 53726"/>
                <a:gd name="connsiteY2" fmla="*/ 108150 h 119263"/>
                <a:gd name="connsiteX3" fmla="*/ 39188 w 53726"/>
                <a:gd name="connsiteY3" fmla="*/ 101409 h 119263"/>
                <a:gd name="connsiteX4" fmla="*/ 49119 w 53726"/>
                <a:gd name="connsiteY4" fmla="*/ 111159 h 119263"/>
                <a:gd name="connsiteX5" fmla="*/ 12941 w 53726"/>
                <a:gd name="connsiteY5" fmla="*/ 21129 h 119263"/>
                <a:gd name="connsiteX6" fmla="*/ 11352 w 53726"/>
                <a:gd name="connsiteY6" fmla="*/ 13689 h 119263"/>
                <a:gd name="connsiteX7" fmla="*/ 28193 w 53726"/>
                <a:gd name="connsiteY7" fmla="*/ -1372 h 119263"/>
                <a:gd name="connsiteX8" fmla="*/ 53726 w 53726"/>
                <a:gd name="connsiteY8" fmla="*/ 25741 h 119263"/>
                <a:gd name="connsiteX9" fmla="*/ 50890 w 53726"/>
                <a:gd name="connsiteY9" fmla="*/ 28044 h 119263"/>
                <a:gd name="connsiteX10" fmla="*/ 47521 w 53726"/>
                <a:gd name="connsiteY10" fmla="*/ 25028 h 119263"/>
                <a:gd name="connsiteX11" fmla="*/ 28725 w 53726"/>
                <a:gd name="connsiteY11" fmla="*/ 3590 h 119263"/>
                <a:gd name="connsiteX12" fmla="*/ 24293 w 53726"/>
                <a:gd name="connsiteY12" fmla="*/ 9790 h 119263"/>
                <a:gd name="connsiteX13" fmla="*/ 27129 w 53726"/>
                <a:gd name="connsiteY13" fmla="*/ 21129 h 119263"/>
                <a:gd name="connsiteX14" fmla="*/ 32801 w 53726"/>
                <a:gd name="connsiteY14" fmla="*/ 35310 h 119263"/>
                <a:gd name="connsiteX15" fmla="*/ 41492 w 53726"/>
                <a:gd name="connsiteY15" fmla="*/ 57819 h 119263"/>
                <a:gd name="connsiteX16" fmla="*/ 42556 w 53726"/>
                <a:gd name="connsiteY16" fmla="*/ 63488 h 119263"/>
                <a:gd name="connsiteX17" fmla="*/ 25707 w 53726"/>
                <a:gd name="connsiteY17" fmla="*/ 78551 h 119263"/>
                <a:gd name="connsiteX18" fmla="*/ 0 w 53726"/>
                <a:gd name="connsiteY18" fmla="*/ 51436 h 119263"/>
                <a:gd name="connsiteX19" fmla="*/ 3011 w 53726"/>
                <a:gd name="connsiteY19" fmla="*/ 49133 h 119263"/>
                <a:gd name="connsiteX20" fmla="*/ 6204 w 53726"/>
                <a:gd name="connsiteY20" fmla="*/ 51968 h 119263"/>
                <a:gd name="connsiteX21" fmla="*/ 25175 w 53726"/>
                <a:gd name="connsiteY21" fmla="*/ 73588 h 119263"/>
                <a:gd name="connsiteX22" fmla="*/ 29608 w 53726"/>
                <a:gd name="connsiteY22" fmla="*/ 67387 h 119263"/>
                <a:gd name="connsiteX23" fmla="*/ 24118 w 53726"/>
                <a:gd name="connsiteY23" fmla="*/ 49665 h 119263"/>
                <a:gd name="connsiteX24" fmla="*/ 12941 w 53726"/>
                <a:gd name="connsiteY24" fmla="*/ 21129 h 119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3726" h="119263">
                  <a:moveTo>
                    <a:pt x="49119" y="111159"/>
                  </a:moveTo>
                  <a:cubicBezTo>
                    <a:pt x="49119" y="113993"/>
                    <a:pt x="46989" y="117892"/>
                    <a:pt x="42024" y="117892"/>
                  </a:cubicBezTo>
                  <a:cubicBezTo>
                    <a:pt x="37234" y="117892"/>
                    <a:pt x="32094" y="113288"/>
                    <a:pt x="32094" y="108150"/>
                  </a:cubicBezTo>
                  <a:cubicBezTo>
                    <a:pt x="32094" y="105132"/>
                    <a:pt x="34398" y="101409"/>
                    <a:pt x="39188" y="101409"/>
                  </a:cubicBezTo>
                  <a:cubicBezTo>
                    <a:pt x="44328" y="101409"/>
                    <a:pt x="49119" y="106371"/>
                    <a:pt x="49119" y="111159"/>
                  </a:cubicBezTo>
                  <a:close/>
                  <a:moveTo>
                    <a:pt x="12941" y="21129"/>
                  </a:moveTo>
                  <a:cubicBezTo>
                    <a:pt x="12234" y="18827"/>
                    <a:pt x="11352" y="16699"/>
                    <a:pt x="11352" y="13689"/>
                  </a:cubicBezTo>
                  <a:cubicBezTo>
                    <a:pt x="11352" y="5360"/>
                    <a:pt x="18438" y="-1372"/>
                    <a:pt x="28193" y="-1372"/>
                  </a:cubicBezTo>
                  <a:cubicBezTo>
                    <a:pt x="45925" y="-1372"/>
                    <a:pt x="53726" y="23082"/>
                    <a:pt x="53726" y="25741"/>
                  </a:cubicBezTo>
                  <a:cubicBezTo>
                    <a:pt x="53726" y="28044"/>
                    <a:pt x="51422" y="28044"/>
                    <a:pt x="50890" y="28044"/>
                  </a:cubicBezTo>
                  <a:cubicBezTo>
                    <a:pt x="48404" y="28044"/>
                    <a:pt x="48229" y="26980"/>
                    <a:pt x="47521" y="25028"/>
                  </a:cubicBezTo>
                  <a:cubicBezTo>
                    <a:pt x="43438" y="10854"/>
                    <a:pt x="35637" y="3590"/>
                    <a:pt x="28725" y="3590"/>
                  </a:cubicBezTo>
                  <a:cubicBezTo>
                    <a:pt x="25175" y="3590"/>
                    <a:pt x="24293" y="5892"/>
                    <a:pt x="24293" y="9790"/>
                  </a:cubicBezTo>
                  <a:cubicBezTo>
                    <a:pt x="24293" y="13864"/>
                    <a:pt x="25532" y="17231"/>
                    <a:pt x="27129" y="21129"/>
                  </a:cubicBezTo>
                  <a:cubicBezTo>
                    <a:pt x="28901" y="25917"/>
                    <a:pt x="30855" y="30704"/>
                    <a:pt x="32801" y="35310"/>
                  </a:cubicBezTo>
                  <a:cubicBezTo>
                    <a:pt x="34398" y="39565"/>
                    <a:pt x="40785" y="55691"/>
                    <a:pt x="41492" y="57819"/>
                  </a:cubicBezTo>
                  <a:cubicBezTo>
                    <a:pt x="42024" y="59590"/>
                    <a:pt x="42556" y="61717"/>
                    <a:pt x="42556" y="63488"/>
                  </a:cubicBezTo>
                  <a:cubicBezTo>
                    <a:pt x="42556" y="71817"/>
                    <a:pt x="35462" y="78551"/>
                    <a:pt x="25707" y="78551"/>
                  </a:cubicBezTo>
                  <a:cubicBezTo>
                    <a:pt x="8158" y="78551"/>
                    <a:pt x="0" y="54452"/>
                    <a:pt x="0" y="51436"/>
                  </a:cubicBezTo>
                  <a:cubicBezTo>
                    <a:pt x="0" y="49133"/>
                    <a:pt x="2486" y="49133"/>
                    <a:pt x="3011" y="49133"/>
                  </a:cubicBezTo>
                  <a:cubicBezTo>
                    <a:pt x="5497" y="49133"/>
                    <a:pt x="5672" y="50022"/>
                    <a:pt x="6204" y="51968"/>
                  </a:cubicBezTo>
                  <a:cubicBezTo>
                    <a:pt x="10819" y="67212"/>
                    <a:pt x="18621" y="73588"/>
                    <a:pt x="25175" y="73588"/>
                  </a:cubicBezTo>
                  <a:cubicBezTo>
                    <a:pt x="28019" y="73588"/>
                    <a:pt x="29608" y="72174"/>
                    <a:pt x="29608" y="67387"/>
                  </a:cubicBezTo>
                  <a:cubicBezTo>
                    <a:pt x="29608" y="63313"/>
                    <a:pt x="28551" y="60654"/>
                    <a:pt x="24118" y="49665"/>
                  </a:cubicBezTo>
                  <a:lnTo>
                    <a:pt x="12941" y="21129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3646" name="任意多边形: 形状 3645">
              <a:extLst>
                <a:ext uri="{FF2B5EF4-FFF2-40B4-BE49-F238E27FC236}">
                  <a16:creationId xmlns:a16="http://schemas.microsoft.com/office/drawing/2014/main" id="{4EA2A902-3114-02CD-67B2-D263934BFF03}"/>
                </a:ext>
              </a:extLst>
            </p:cNvPr>
            <p:cNvSpPr/>
            <p:nvPr>
              <p:custDataLst>
                <p:tags r:id="rId61"/>
              </p:custDataLst>
            </p:nvPr>
          </p:nvSpPr>
          <p:spPr>
            <a:xfrm flipV="1">
              <a:off x="9176688" y="-15807314"/>
              <a:ext cx="119861" cy="8685"/>
            </a:xfrm>
            <a:custGeom>
              <a:avLst/>
              <a:gdLst>
                <a:gd name="connsiteX0" fmla="*/ 112767 w 119861"/>
                <a:gd name="connsiteY0" fmla="*/ -1371 h 8685"/>
                <a:gd name="connsiteX1" fmla="*/ 119862 w 119861"/>
                <a:gd name="connsiteY1" fmla="*/ 2884 h 8685"/>
                <a:gd name="connsiteX2" fmla="*/ 112767 w 119861"/>
                <a:gd name="connsiteY2" fmla="*/ 7315 h 8685"/>
                <a:gd name="connsiteX3" fmla="*/ 7086 w 119861"/>
                <a:gd name="connsiteY3" fmla="*/ 7315 h 8685"/>
                <a:gd name="connsiteX4" fmla="*/ 0 w 119861"/>
                <a:gd name="connsiteY4" fmla="*/ 3060 h 8685"/>
                <a:gd name="connsiteX5" fmla="*/ 7086 w 119861"/>
                <a:gd name="connsiteY5" fmla="*/ -1371 h 8685"/>
                <a:gd name="connsiteX6" fmla="*/ 112767 w 119861"/>
                <a:gd name="connsiteY6" fmla="*/ -1371 h 86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9861" h="8685">
                  <a:moveTo>
                    <a:pt x="112767" y="-1371"/>
                  </a:moveTo>
                  <a:cubicBezTo>
                    <a:pt x="115603" y="-1371"/>
                    <a:pt x="119862" y="-1371"/>
                    <a:pt x="119862" y="2884"/>
                  </a:cubicBezTo>
                  <a:cubicBezTo>
                    <a:pt x="119862" y="7315"/>
                    <a:pt x="115786" y="7315"/>
                    <a:pt x="112767" y="7315"/>
                  </a:cubicBezTo>
                  <a:lnTo>
                    <a:pt x="7086" y="7315"/>
                  </a:lnTo>
                  <a:cubicBezTo>
                    <a:pt x="4250" y="7315"/>
                    <a:pt x="0" y="7315"/>
                    <a:pt x="0" y="3060"/>
                  </a:cubicBezTo>
                  <a:cubicBezTo>
                    <a:pt x="0" y="-1371"/>
                    <a:pt x="4075" y="-1371"/>
                    <a:pt x="7086" y="-1371"/>
                  </a:cubicBezTo>
                  <a:lnTo>
                    <a:pt x="112767" y="-1371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3647" name="任意多边形: 形状 3646">
              <a:extLst>
                <a:ext uri="{FF2B5EF4-FFF2-40B4-BE49-F238E27FC236}">
                  <a16:creationId xmlns:a16="http://schemas.microsoft.com/office/drawing/2014/main" id="{C27CB422-310B-559F-DC97-B9D811D62ED9}"/>
                </a:ext>
              </a:extLst>
            </p:cNvPr>
            <p:cNvSpPr/>
            <p:nvPr>
              <p:custDataLst>
                <p:tags r:id="rId62"/>
              </p:custDataLst>
            </p:nvPr>
          </p:nvSpPr>
          <p:spPr>
            <a:xfrm flipV="1">
              <a:off x="9335136" y="-15876248"/>
              <a:ext cx="64538" cy="117669"/>
            </a:xfrm>
            <a:custGeom>
              <a:avLst/>
              <a:gdLst>
                <a:gd name="connsiteX0" fmla="*/ 40070 w 64538"/>
                <a:gd name="connsiteY0" fmla="*/ 111343 h 117669"/>
                <a:gd name="connsiteX1" fmla="*/ 34756 w 64538"/>
                <a:gd name="connsiteY1" fmla="*/ 116298 h 117669"/>
                <a:gd name="connsiteX2" fmla="*/ 0 w 64538"/>
                <a:gd name="connsiteY2" fmla="*/ 104959 h 117669"/>
                <a:gd name="connsiteX3" fmla="*/ 0 w 64538"/>
                <a:gd name="connsiteY3" fmla="*/ 98576 h 117669"/>
                <a:gd name="connsiteX4" fmla="*/ 25708 w 64538"/>
                <a:gd name="connsiteY4" fmla="*/ 103538 h 117669"/>
                <a:gd name="connsiteX5" fmla="*/ 25708 w 64538"/>
                <a:gd name="connsiteY5" fmla="*/ 13159 h 117669"/>
                <a:gd name="connsiteX6" fmla="*/ 7976 w 64538"/>
                <a:gd name="connsiteY6" fmla="*/ 5012 h 117669"/>
                <a:gd name="connsiteX7" fmla="*/ 1239 w 64538"/>
                <a:gd name="connsiteY7" fmla="*/ 5012 h 117669"/>
                <a:gd name="connsiteX8" fmla="*/ 1239 w 64538"/>
                <a:gd name="connsiteY8" fmla="*/ -1372 h 117669"/>
                <a:gd name="connsiteX9" fmla="*/ 32802 w 64538"/>
                <a:gd name="connsiteY9" fmla="*/ -665 h 117669"/>
                <a:gd name="connsiteX10" fmla="*/ 64539 w 64538"/>
                <a:gd name="connsiteY10" fmla="*/ -1372 h 117669"/>
                <a:gd name="connsiteX11" fmla="*/ 64539 w 64538"/>
                <a:gd name="connsiteY11" fmla="*/ 5012 h 117669"/>
                <a:gd name="connsiteX12" fmla="*/ 57802 w 64538"/>
                <a:gd name="connsiteY12" fmla="*/ 5012 h 117669"/>
                <a:gd name="connsiteX13" fmla="*/ 40070 w 64538"/>
                <a:gd name="connsiteY13" fmla="*/ 13159 h 117669"/>
                <a:gd name="connsiteX14" fmla="*/ 40070 w 64538"/>
                <a:gd name="connsiteY14" fmla="*/ 111343 h 117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4538" h="117669">
                  <a:moveTo>
                    <a:pt x="40070" y="111343"/>
                  </a:moveTo>
                  <a:cubicBezTo>
                    <a:pt x="40070" y="116122"/>
                    <a:pt x="39721" y="116298"/>
                    <a:pt x="34756" y="116298"/>
                  </a:cubicBezTo>
                  <a:cubicBezTo>
                    <a:pt x="23403" y="105134"/>
                    <a:pt x="7269" y="104959"/>
                    <a:pt x="0" y="104959"/>
                  </a:cubicBezTo>
                  <a:lnTo>
                    <a:pt x="0" y="98576"/>
                  </a:lnTo>
                  <a:cubicBezTo>
                    <a:pt x="4258" y="98576"/>
                    <a:pt x="15960" y="98576"/>
                    <a:pt x="25708" y="103538"/>
                  </a:cubicBezTo>
                  <a:lnTo>
                    <a:pt x="25708" y="13159"/>
                  </a:lnTo>
                  <a:cubicBezTo>
                    <a:pt x="25708" y="7315"/>
                    <a:pt x="25708" y="5012"/>
                    <a:pt x="7976" y="5012"/>
                  </a:cubicBezTo>
                  <a:lnTo>
                    <a:pt x="1239" y="5012"/>
                  </a:lnTo>
                  <a:lnTo>
                    <a:pt x="1239" y="-1372"/>
                  </a:lnTo>
                  <a:cubicBezTo>
                    <a:pt x="4433" y="-1197"/>
                    <a:pt x="26240" y="-665"/>
                    <a:pt x="32802" y="-665"/>
                  </a:cubicBezTo>
                  <a:cubicBezTo>
                    <a:pt x="38299" y="-665"/>
                    <a:pt x="60638" y="-1197"/>
                    <a:pt x="64539" y="-1372"/>
                  </a:cubicBezTo>
                  <a:lnTo>
                    <a:pt x="64539" y="5012"/>
                  </a:lnTo>
                  <a:lnTo>
                    <a:pt x="57802" y="5012"/>
                  </a:lnTo>
                  <a:cubicBezTo>
                    <a:pt x="40070" y="5012"/>
                    <a:pt x="40070" y="7315"/>
                    <a:pt x="40070" y="13159"/>
                  </a:cubicBezTo>
                  <a:lnTo>
                    <a:pt x="40070" y="111343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3648" name="任意多边形: 形状 3647">
              <a:extLst>
                <a:ext uri="{FF2B5EF4-FFF2-40B4-BE49-F238E27FC236}">
                  <a16:creationId xmlns:a16="http://schemas.microsoft.com/office/drawing/2014/main" id="{08D9E078-3664-6194-B6B7-2456A152E34F}"/>
                </a:ext>
              </a:extLst>
            </p:cNvPr>
            <p:cNvSpPr/>
            <p:nvPr>
              <p:custDataLst>
                <p:tags r:id="rId63"/>
              </p:custDataLst>
            </p:nvPr>
          </p:nvSpPr>
          <p:spPr>
            <a:xfrm flipV="1">
              <a:off x="9443875" y="-15986355"/>
              <a:ext cx="58747" cy="253090"/>
            </a:xfrm>
            <a:custGeom>
              <a:avLst/>
              <a:gdLst>
                <a:gd name="connsiteX0" fmla="*/ 58747 w 58747"/>
                <a:gd name="connsiteY0" fmla="*/ 125171 h 253090"/>
                <a:gd name="connsiteX1" fmla="*/ 42033 w 58747"/>
                <a:gd name="connsiteY1" fmla="*/ 204132 h 253090"/>
                <a:gd name="connsiteX2" fmla="*/ 2535 w 58747"/>
                <a:gd name="connsiteY2" fmla="*/ 251715 h 253090"/>
                <a:gd name="connsiteX3" fmla="*/ 0 w 58747"/>
                <a:gd name="connsiteY3" fmla="*/ 249183 h 253090"/>
                <a:gd name="connsiteX4" fmla="*/ 4815 w 58747"/>
                <a:gd name="connsiteY4" fmla="*/ 243363 h 253090"/>
                <a:gd name="connsiteX5" fmla="*/ 44058 w 58747"/>
                <a:gd name="connsiteY5" fmla="*/ 125171 h 253090"/>
                <a:gd name="connsiteX6" fmla="*/ 3289 w 58747"/>
                <a:gd name="connsiteY6" fmla="*/ 5462 h 253090"/>
                <a:gd name="connsiteX7" fmla="*/ 0 w 58747"/>
                <a:gd name="connsiteY7" fmla="*/ 1159 h 253090"/>
                <a:gd name="connsiteX8" fmla="*/ 2535 w 58747"/>
                <a:gd name="connsiteY8" fmla="*/ -1375 h 253090"/>
                <a:gd name="connsiteX9" fmla="*/ 42795 w 58747"/>
                <a:gd name="connsiteY9" fmla="*/ 47979 h 253090"/>
                <a:gd name="connsiteX10" fmla="*/ 58747 w 58747"/>
                <a:gd name="connsiteY10" fmla="*/ 125171 h 253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8747" h="253090">
                  <a:moveTo>
                    <a:pt x="58747" y="125171"/>
                  </a:moveTo>
                  <a:cubicBezTo>
                    <a:pt x="58747" y="144909"/>
                    <a:pt x="55967" y="175533"/>
                    <a:pt x="42033" y="204132"/>
                  </a:cubicBezTo>
                  <a:cubicBezTo>
                    <a:pt x="26843" y="235265"/>
                    <a:pt x="5061" y="251715"/>
                    <a:pt x="2535" y="251715"/>
                  </a:cubicBezTo>
                  <a:cubicBezTo>
                    <a:pt x="1009" y="251715"/>
                    <a:pt x="0" y="250700"/>
                    <a:pt x="0" y="249183"/>
                  </a:cubicBezTo>
                  <a:cubicBezTo>
                    <a:pt x="0" y="248429"/>
                    <a:pt x="0" y="247921"/>
                    <a:pt x="4815" y="243363"/>
                  </a:cubicBezTo>
                  <a:cubicBezTo>
                    <a:pt x="29624" y="218304"/>
                    <a:pt x="44058" y="178066"/>
                    <a:pt x="44058" y="125171"/>
                  </a:cubicBezTo>
                  <a:cubicBezTo>
                    <a:pt x="44058" y="81891"/>
                    <a:pt x="34692" y="37347"/>
                    <a:pt x="3289" y="5462"/>
                  </a:cubicBezTo>
                  <a:cubicBezTo>
                    <a:pt x="0" y="2421"/>
                    <a:pt x="0" y="1912"/>
                    <a:pt x="0" y="1159"/>
                  </a:cubicBezTo>
                  <a:cubicBezTo>
                    <a:pt x="0" y="-358"/>
                    <a:pt x="1009" y="-1375"/>
                    <a:pt x="2535" y="-1375"/>
                  </a:cubicBezTo>
                  <a:cubicBezTo>
                    <a:pt x="5061" y="-1375"/>
                    <a:pt x="27853" y="15838"/>
                    <a:pt x="42795" y="47979"/>
                  </a:cubicBezTo>
                  <a:cubicBezTo>
                    <a:pt x="55712" y="75817"/>
                    <a:pt x="58747" y="103907"/>
                    <a:pt x="58747" y="125171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3649" name="任意多边形: 形状 3648">
              <a:extLst>
                <a:ext uri="{FF2B5EF4-FFF2-40B4-BE49-F238E27FC236}">
                  <a16:creationId xmlns:a16="http://schemas.microsoft.com/office/drawing/2014/main" id="{06C80E70-AC54-C04D-307C-71A5067CE5A5}"/>
                </a:ext>
              </a:extLst>
            </p:cNvPr>
            <p:cNvSpPr/>
            <p:nvPr>
              <p:custDataLst>
                <p:tags r:id="rId64"/>
              </p:custDataLst>
            </p:nvPr>
          </p:nvSpPr>
          <p:spPr>
            <a:xfrm flipV="1">
              <a:off x="9806185" y="-15986355"/>
              <a:ext cx="58746" cy="253090"/>
            </a:xfrm>
            <a:custGeom>
              <a:avLst/>
              <a:gdLst>
                <a:gd name="connsiteX0" fmla="*/ 58747 w 58746"/>
                <a:gd name="connsiteY0" fmla="*/ 1159 h 253090"/>
                <a:gd name="connsiteX1" fmla="*/ 54440 w 58746"/>
                <a:gd name="connsiteY1" fmla="*/ 6724 h 253090"/>
                <a:gd name="connsiteX2" fmla="*/ 14688 w 58746"/>
                <a:gd name="connsiteY2" fmla="*/ 125171 h 253090"/>
                <a:gd name="connsiteX3" fmla="*/ 55457 w 58746"/>
                <a:gd name="connsiteY3" fmla="*/ 244880 h 253090"/>
                <a:gd name="connsiteX4" fmla="*/ 58747 w 58746"/>
                <a:gd name="connsiteY4" fmla="*/ 249183 h 253090"/>
                <a:gd name="connsiteX5" fmla="*/ 56212 w 58746"/>
                <a:gd name="connsiteY5" fmla="*/ 251715 h 253090"/>
                <a:gd name="connsiteX6" fmla="*/ 15952 w 58746"/>
                <a:gd name="connsiteY6" fmla="*/ 202361 h 253090"/>
                <a:gd name="connsiteX7" fmla="*/ 0 w 58746"/>
                <a:gd name="connsiteY7" fmla="*/ 125171 h 253090"/>
                <a:gd name="connsiteX8" fmla="*/ 16715 w 58746"/>
                <a:gd name="connsiteY8" fmla="*/ 46208 h 253090"/>
                <a:gd name="connsiteX9" fmla="*/ 56212 w 58746"/>
                <a:gd name="connsiteY9" fmla="*/ -1375 h 253090"/>
                <a:gd name="connsiteX10" fmla="*/ 58747 w 58746"/>
                <a:gd name="connsiteY10" fmla="*/ 1159 h 253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8746" h="253090">
                  <a:moveTo>
                    <a:pt x="58747" y="1159"/>
                  </a:moveTo>
                  <a:cubicBezTo>
                    <a:pt x="58747" y="1912"/>
                    <a:pt x="58747" y="2421"/>
                    <a:pt x="54440" y="6724"/>
                  </a:cubicBezTo>
                  <a:cubicBezTo>
                    <a:pt x="22791" y="38611"/>
                    <a:pt x="14688" y="86448"/>
                    <a:pt x="14688" y="125171"/>
                  </a:cubicBezTo>
                  <a:cubicBezTo>
                    <a:pt x="14688" y="169204"/>
                    <a:pt x="24308" y="213247"/>
                    <a:pt x="55457" y="244880"/>
                  </a:cubicBezTo>
                  <a:cubicBezTo>
                    <a:pt x="58747" y="247921"/>
                    <a:pt x="58747" y="248429"/>
                    <a:pt x="58747" y="249183"/>
                  </a:cubicBezTo>
                  <a:cubicBezTo>
                    <a:pt x="58747" y="250954"/>
                    <a:pt x="57729" y="251715"/>
                    <a:pt x="56212" y="251715"/>
                  </a:cubicBezTo>
                  <a:cubicBezTo>
                    <a:pt x="53677" y="251715"/>
                    <a:pt x="30895" y="234502"/>
                    <a:pt x="15952" y="202361"/>
                  </a:cubicBezTo>
                  <a:cubicBezTo>
                    <a:pt x="3033" y="174525"/>
                    <a:pt x="0" y="146433"/>
                    <a:pt x="0" y="125171"/>
                  </a:cubicBezTo>
                  <a:cubicBezTo>
                    <a:pt x="0" y="105431"/>
                    <a:pt x="2779" y="74809"/>
                    <a:pt x="16715" y="46208"/>
                  </a:cubicBezTo>
                  <a:cubicBezTo>
                    <a:pt x="31904" y="15077"/>
                    <a:pt x="53677" y="-1375"/>
                    <a:pt x="56212" y="-1375"/>
                  </a:cubicBezTo>
                  <a:cubicBezTo>
                    <a:pt x="57729" y="-1375"/>
                    <a:pt x="58747" y="-612"/>
                    <a:pt x="58747" y="1159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3650" name="任意多边形: 形状 3649">
              <a:extLst>
                <a:ext uri="{FF2B5EF4-FFF2-40B4-BE49-F238E27FC236}">
                  <a16:creationId xmlns:a16="http://schemas.microsoft.com/office/drawing/2014/main" id="{4E17BDC9-4EE1-A796-0C26-CCB9994E15FF}"/>
                </a:ext>
              </a:extLst>
            </p:cNvPr>
            <p:cNvSpPr/>
            <p:nvPr>
              <p:custDataLst>
                <p:tags r:id="rId65"/>
              </p:custDataLst>
            </p:nvPr>
          </p:nvSpPr>
          <p:spPr>
            <a:xfrm flipV="1">
              <a:off x="9887018" y="-15908402"/>
              <a:ext cx="116739" cy="163751"/>
            </a:xfrm>
            <a:custGeom>
              <a:avLst/>
              <a:gdLst>
                <a:gd name="connsiteX0" fmla="*/ 115730 w 116739"/>
                <a:gd name="connsiteY0" fmla="*/ 146944 h 163751"/>
                <a:gd name="connsiteX1" fmla="*/ 116740 w 116739"/>
                <a:gd name="connsiteY1" fmla="*/ 152764 h 163751"/>
                <a:gd name="connsiteX2" fmla="*/ 109399 w 116739"/>
                <a:gd name="connsiteY2" fmla="*/ 159600 h 163751"/>
                <a:gd name="connsiteX3" fmla="*/ 100533 w 116739"/>
                <a:gd name="connsiteY3" fmla="*/ 154281 h 163751"/>
                <a:gd name="connsiteX4" fmla="*/ 96990 w 116739"/>
                <a:gd name="connsiteY4" fmla="*/ 140616 h 163751"/>
                <a:gd name="connsiteX5" fmla="*/ 91922 w 116739"/>
                <a:gd name="connsiteY5" fmla="*/ 120369 h 163751"/>
                <a:gd name="connsiteX6" fmla="*/ 80530 w 116739"/>
                <a:gd name="connsiteY6" fmla="*/ 74811 h 163751"/>
                <a:gd name="connsiteX7" fmla="*/ 51915 w 116739"/>
                <a:gd name="connsiteY7" fmla="*/ 53302 h 163751"/>
                <a:gd name="connsiteX8" fmla="*/ 36217 w 116739"/>
                <a:gd name="connsiteY8" fmla="*/ 73802 h 163751"/>
                <a:gd name="connsiteX9" fmla="*/ 49127 w 116739"/>
                <a:gd name="connsiteY9" fmla="*/ 123402 h 163751"/>
                <a:gd name="connsiteX10" fmla="*/ 54195 w 116739"/>
                <a:gd name="connsiteY10" fmla="*/ 141625 h 163751"/>
                <a:gd name="connsiteX11" fmla="*/ 33429 w 116739"/>
                <a:gd name="connsiteY11" fmla="*/ 162379 h 163751"/>
                <a:gd name="connsiteX12" fmla="*/ 0 w 116739"/>
                <a:gd name="connsiteY12" fmla="*/ 123402 h 163751"/>
                <a:gd name="connsiteX13" fmla="*/ 3043 w 116739"/>
                <a:gd name="connsiteY13" fmla="*/ 120878 h 163751"/>
                <a:gd name="connsiteX14" fmla="*/ 7094 w 116739"/>
                <a:gd name="connsiteY14" fmla="*/ 125428 h 163751"/>
                <a:gd name="connsiteX15" fmla="*/ 32667 w 116739"/>
                <a:gd name="connsiteY15" fmla="*/ 156813 h 163751"/>
                <a:gd name="connsiteX16" fmla="*/ 38998 w 116739"/>
                <a:gd name="connsiteY16" fmla="*/ 148715 h 163751"/>
                <a:gd name="connsiteX17" fmla="*/ 34692 w 116739"/>
                <a:gd name="connsiteY17" fmla="*/ 131001 h 163751"/>
                <a:gd name="connsiteX18" fmla="*/ 20012 w 116739"/>
                <a:gd name="connsiteY18" fmla="*/ 77852 h 163751"/>
                <a:gd name="connsiteX19" fmla="*/ 50899 w 116739"/>
                <a:gd name="connsiteY19" fmla="*/ 47727 h 163751"/>
                <a:gd name="connsiteX20" fmla="*/ 76478 w 116739"/>
                <a:gd name="connsiteY20" fmla="*/ 59122 h 163751"/>
                <a:gd name="connsiteX21" fmla="*/ 60018 w 116739"/>
                <a:gd name="connsiteY21" fmla="*/ 20145 h 163751"/>
                <a:gd name="connsiteX22" fmla="*/ 32166 w 116739"/>
                <a:gd name="connsiteY22" fmla="*/ 4202 h 163751"/>
                <a:gd name="connsiteX23" fmla="*/ 12917 w 116739"/>
                <a:gd name="connsiteY23" fmla="*/ 14825 h 163751"/>
                <a:gd name="connsiteX24" fmla="*/ 23808 w 116739"/>
                <a:gd name="connsiteY24" fmla="*/ 17866 h 163751"/>
                <a:gd name="connsiteX25" fmla="*/ 28869 w 116739"/>
                <a:gd name="connsiteY25" fmla="*/ 28244 h 163751"/>
                <a:gd name="connsiteX26" fmla="*/ 19503 w 116739"/>
                <a:gd name="connsiteY26" fmla="*/ 37105 h 163751"/>
                <a:gd name="connsiteX27" fmla="*/ 5323 w 116739"/>
                <a:gd name="connsiteY27" fmla="*/ 20653 h 163751"/>
                <a:gd name="connsiteX28" fmla="*/ 32166 w 116739"/>
                <a:gd name="connsiteY28" fmla="*/ -1373 h 163751"/>
                <a:gd name="connsiteX29" fmla="*/ 91422 w 116739"/>
                <a:gd name="connsiteY29" fmla="*/ 50261 h 163751"/>
                <a:gd name="connsiteX30" fmla="*/ 115730 w 116739"/>
                <a:gd name="connsiteY30" fmla="*/ 146944 h 163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16739" h="163751">
                  <a:moveTo>
                    <a:pt x="115730" y="146944"/>
                  </a:moveTo>
                  <a:cubicBezTo>
                    <a:pt x="116740" y="150485"/>
                    <a:pt x="116740" y="150994"/>
                    <a:pt x="116740" y="152764"/>
                  </a:cubicBezTo>
                  <a:cubicBezTo>
                    <a:pt x="116740" y="157322"/>
                    <a:pt x="113197" y="159600"/>
                    <a:pt x="109399" y="159600"/>
                  </a:cubicBezTo>
                  <a:cubicBezTo>
                    <a:pt x="106865" y="159600"/>
                    <a:pt x="102813" y="158076"/>
                    <a:pt x="100533" y="154281"/>
                  </a:cubicBezTo>
                  <a:cubicBezTo>
                    <a:pt x="100025" y="153019"/>
                    <a:pt x="98000" y="145174"/>
                    <a:pt x="96990" y="140616"/>
                  </a:cubicBezTo>
                  <a:cubicBezTo>
                    <a:pt x="95219" y="134034"/>
                    <a:pt x="93447" y="127199"/>
                    <a:pt x="91922" y="120369"/>
                  </a:cubicBezTo>
                  <a:lnTo>
                    <a:pt x="80530" y="74811"/>
                  </a:lnTo>
                  <a:cubicBezTo>
                    <a:pt x="79513" y="71015"/>
                    <a:pt x="68629" y="53302"/>
                    <a:pt x="51915" y="53302"/>
                  </a:cubicBezTo>
                  <a:cubicBezTo>
                    <a:pt x="38998" y="53302"/>
                    <a:pt x="36217" y="64433"/>
                    <a:pt x="36217" y="73802"/>
                  </a:cubicBezTo>
                  <a:cubicBezTo>
                    <a:pt x="36217" y="85442"/>
                    <a:pt x="40523" y="101132"/>
                    <a:pt x="49127" y="123402"/>
                  </a:cubicBezTo>
                  <a:cubicBezTo>
                    <a:pt x="53179" y="133780"/>
                    <a:pt x="54195" y="136567"/>
                    <a:pt x="54195" y="141625"/>
                  </a:cubicBezTo>
                  <a:cubicBezTo>
                    <a:pt x="54195" y="153019"/>
                    <a:pt x="46092" y="162379"/>
                    <a:pt x="33429" y="162379"/>
                  </a:cubicBezTo>
                  <a:cubicBezTo>
                    <a:pt x="9374" y="162379"/>
                    <a:pt x="0" y="125682"/>
                    <a:pt x="0" y="123402"/>
                  </a:cubicBezTo>
                  <a:cubicBezTo>
                    <a:pt x="0" y="120878"/>
                    <a:pt x="2535" y="120878"/>
                    <a:pt x="3043" y="120878"/>
                  </a:cubicBezTo>
                  <a:cubicBezTo>
                    <a:pt x="5576" y="120878"/>
                    <a:pt x="5831" y="121377"/>
                    <a:pt x="7094" y="125428"/>
                  </a:cubicBezTo>
                  <a:cubicBezTo>
                    <a:pt x="13934" y="149223"/>
                    <a:pt x="24063" y="156813"/>
                    <a:pt x="32667" y="156813"/>
                  </a:cubicBezTo>
                  <a:cubicBezTo>
                    <a:pt x="34692" y="156813"/>
                    <a:pt x="38998" y="156813"/>
                    <a:pt x="38998" y="148715"/>
                  </a:cubicBezTo>
                  <a:cubicBezTo>
                    <a:pt x="38998" y="142387"/>
                    <a:pt x="36472" y="135805"/>
                    <a:pt x="34692" y="131001"/>
                  </a:cubicBezTo>
                  <a:cubicBezTo>
                    <a:pt x="24563" y="104173"/>
                    <a:pt x="20012" y="89745"/>
                    <a:pt x="20012" y="77852"/>
                  </a:cubicBezTo>
                  <a:cubicBezTo>
                    <a:pt x="20012" y="55326"/>
                    <a:pt x="35963" y="47727"/>
                    <a:pt x="50899" y="47727"/>
                  </a:cubicBezTo>
                  <a:cubicBezTo>
                    <a:pt x="60781" y="47727"/>
                    <a:pt x="69384" y="52031"/>
                    <a:pt x="76478" y="59122"/>
                  </a:cubicBezTo>
                  <a:cubicBezTo>
                    <a:pt x="73190" y="45958"/>
                    <a:pt x="70147" y="33555"/>
                    <a:pt x="60018" y="20145"/>
                  </a:cubicBezTo>
                  <a:cubicBezTo>
                    <a:pt x="53432" y="11537"/>
                    <a:pt x="43812" y="4202"/>
                    <a:pt x="32166" y="4202"/>
                  </a:cubicBezTo>
                  <a:cubicBezTo>
                    <a:pt x="28615" y="4202"/>
                    <a:pt x="17223" y="4956"/>
                    <a:pt x="12917" y="14825"/>
                  </a:cubicBezTo>
                  <a:cubicBezTo>
                    <a:pt x="16969" y="14825"/>
                    <a:pt x="20258" y="14825"/>
                    <a:pt x="23808" y="17866"/>
                  </a:cubicBezTo>
                  <a:cubicBezTo>
                    <a:pt x="26335" y="20145"/>
                    <a:pt x="28869" y="23432"/>
                    <a:pt x="28869" y="28244"/>
                  </a:cubicBezTo>
                  <a:cubicBezTo>
                    <a:pt x="28869" y="36087"/>
                    <a:pt x="22037" y="37105"/>
                    <a:pt x="19503" y="37105"/>
                  </a:cubicBezTo>
                  <a:cubicBezTo>
                    <a:pt x="13680" y="37105"/>
                    <a:pt x="5323" y="33056"/>
                    <a:pt x="5323" y="20653"/>
                  </a:cubicBezTo>
                  <a:cubicBezTo>
                    <a:pt x="5323" y="7997"/>
                    <a:pt x="16460" y="-1373"/>
                    <a:pt x="32166" y="-1373"/>
                  </a:cubicBezTo>
                  <a:cubicBezTo>
                    <a:pt x="58247" y="-1373"/>
                    <a:pt x="84328" y="21661"/>
                    <a:pt x="91422" y="50261"/>
                  </a:cubicBezTo>
                  <a:lnTo>
                    <a:pt x="115730" y="146944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3651" name="任意多边形: 形状 3650">
              <a:extLst>
                <a:ext uri="{FF2B5EF4-FFF2-40B4-BE49-F238E27FC236}">
                  <a16:creationId xmlns:a16="http://schemas.microsoft.com/office/drawing/2014/main" id="{3C8C7722-45C6-C6B9-24F5-88A1DB2465E8}"/>
                </a:ext>
              </a:extLst>
            </p:cNvPr>
            <p:cNvSpPr/>
            <p:nvPr>
              <p:custDataLst>
                <p:tags r:id="rId66"/>
              </p:custDataLst>
            </p:nvPr>
          </p:nvSpPr>
          <p:spPr>
            <a:xfrm flipV="1">
              <a:off x="10013085" y="-15876248"/>
              <a:ext cx="82269" cy="121210"/>
            </a:xfrm>
            <a:custGeom>
              <a:avLst/>
              <a:gdLst>
                <a:gd name="connsiteX0" fmla="*/ 82269 w 82269"/>
                <a:gd name="connsiteY0" fmla="*/ 58701 h 121210"/>
                <a:gd name="connsiteX1" fmla="*/ 71807 w 82269"/>
                <a:gd name="connsiteY1" fmla="*/ 104602 h 121210"/>
                <a:gd name="connsiteX2" fmla="*/ 41134 w 82269"/>
                <a:gd name="connsiteY2" fmla="*/ 119838 h 121210"/>
                <a:gd name="connsiteX3" fmla="*/ 0 w 82269"/>
                <a:gd name="connsiteY3" fmla="*/ 58701 h 121210"/>
                <a:gd name="connsiteX4" fmla="*/ 41134 w 82269"/>
                <a:gd name="connsiteY4" fmla="*/ -1372 h 121210"/>
                <a:gd name="connsiteX5" fmla="*/ 82269 w 82269"/>
                <a:gd name="connsiteY5" fmla="*/ 58701 h 121210"/>
                <a:gd name="connsiteX6" fmla="*/ 41134 w 82269"/>
                <a:gd name="connsiteY6" fmla="*/ 3590 h 121210"/>
                <a:gd name="connsiteX7" fmla="*/ 18613 w 82269"/>
                <a:gd name="connsiteY7" fmla="*/ 22900 h 121210"/>
                <a:gd name="connsiteX8" fmla="*/ 16134 w 82269"/>
                <a:gd name="connsiteY8" fmla="*/ 61004 h 121210"/>
                <a:gd name="connsiteX9" fmla="*/ 18795 w 82269"/>
                <a:gd name="connsiteY9" fmla="*/ 97161 h 121210"/>
                <a:gd name="connsiteX10" fmla="*/ 41134 w 82269"/>
                <a:gd name="connsiteY10" fmla="*/ 114883 h 121210"/>
                <a:gd name="connsiteX11" fmla="*/ 63124 w 82269"/>
                <a:gd name="connsiteY11" fmla="*/ 98749 h 121210"/>
                <a:gd name="connsiteX12" fmla="*/ 66135 w 82269"/>
                <a:gd name="connsiteY12" fmla="*/ 61004 h 121210"/>
                <a:gd name="connsiteX13" fmla="*/ 63831 w 82269"/>
                <a:gd name="connsiteY13" fmla="*/ 23615 h 121210"/>
                <a:gd name="connsiteX14" fmla="*/ 41134 w 82269"/>
                <a:gd name="connsiteY14" fmla="*/ 3590 h 1212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2269" h="121210">
                  <a:moveTo>
                    <a:pt x="82269" y="58701"/>
                  </a:moveTo>
                  <a:cubicBezTo>
                    <a:pt x="82269" y="78193"/>
                    <a:pt x="79965" y="92199"/>
                    <a:pt x="71807" y="104602"/>
                  </a:cubicBezTo>
                  <a:cubicBezTo>
                    <a:pt x="66310" y="112756"/>
                    <a:pt x="55315" y="119838"/>
                    <a:pt x="41134" y="119838"/>
                  </a:cubicBezTo>
                  <a:cubicBezTo>
                    <a:pt x="0" y="119838"/>
                    <a:pt x="0" y="71461"/>
                    <a:pt x="0" y="58701"/>
                  </a:cubicBezTo>
                  <a:cubicBezTo>
                    <a:pt x="0" y="45942"/>
                    <a:pt x="0" y="-1372"/>
                    <a:pt x="41134" y="-1372"/>
                  </a:cubicBezTo>
                  <a:cubicBezTo>
                    <a:pt x="82269" y="-1372"/>
                    <a:pt x="82269" y="45942"/>
                    <a:pt x="82269" y="58701"/>
                  </a:cubicBezTo>
                  <a:close/>
                  <a:moveTo>
                    <a:pt x="41134" y="3590"/>
                  </a:moveTo>
                  <a:cubicBezTo>
                    <a:pt x="32976" y="3590"/>
                    <a:pt x="22164" y="8370"/>
                    <a:pt x="18613" y="22900"/>
                  </a:cubicBezTo>
                  <a:cubicBezTo>
                    <a:pt x="16134" y="33357"/>
                    <a:pt x="16134" y="47896"/>
                    <a:pt x="16134" y="61004"/>
                  </a:cubicBezTo>
                  <a:cubicBezTo>
                    <a:pt x="16134" y="73945"/>
                    <a:pt x="16134" y="87412"/>
                    <a:pt x="18795" y="97161"/>
                  </a:cubicBezTo>
                  <a:cubicBezTo>
                    <a:pt x="22514" y="111160"/>
                    <a:pt x="33866" y="114883"/>
                    <a:pt x="41134" y="114883"/>
                  </a:cubicBezTo>
                  <a:cubicBezTo>
                    <a:pt x="50708" y="114883"/>
                    <a:pt x="59930" y="109032"/>
                    <a:pt x="63124" y="98749"/>
                  </a:cubicBezTo>
                  <a:cubicBezTo>
                    <a:pt x="65960" y="89183"/>
                    <a:pt x="66135" y="76423"/>
                    <a:pt x="66135" y="61004"/>
                  </a:cubicBezTo>
                  <a:cubicBezTo>
                    <a:pt x="66135" y="47896"/>
                    <a:pt x="66135" y="34778"/>
                    <a:pt x="63831" y="23615"/>
                  </a:cubicBezTo>
                  <a:cubicBezTo>
                    <a:pt x="60280" y="7489"/>
                    <a:pt x="48229" y="3590"/>
                    <a:pt x="41134" y="3590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3652" name="任意多边形: 形状 3651">
              <a:extLst>
                <a:ext uri="{FF2B5EF4-FFF2-40B4-BE49-F238E27FC236}">
                  <a16:creationId xmlns:a16="http://schemas.microsoft.com/office/drawing/2014/main" id="{FC209287-4991-0EF8-EDF2-456F7C636D94}"/>
                </a:ext>
              </a:extLst>
            </p:cNvPr>
            <p:cNvSpPr/>
            <p:nvPr>
              <p:custDataLst>
                <p:tags r:id="rId67"/>
              </p:custDataLst>
            </p:nvPr>
          </p:nvSpPr>
          <p:spPr>
            <a:xfrm flipV="1">
              <a:off x="10201990" y="-15889417"/>
              <a:ext cx="168400" cy="59223"/>
            </a:xfrm>
            <a:custGeom>
              <a:avLst/>
              <a:gdLst>
                <a:gd name="connsiteX0" fmla="*/ 159789 w 168400"/>
                <a:gd name="connsiteY0" fmla="*/ 47725 h 59223"/>
                <a:gd name="connsiteX1" fmla="*/ 168400 w 168400"/>
                <a:gd name="connsiteY1" fmla="*/ 52791 h 59223"/>
                <a:gd name="connsiteX2" fmla="*/ 160043 w 168400"/>
                <a:gd name="connsiteY2" fmla="*/ 57848 h 59223"/>
                <a:gd name="connsiteX3" fmla="*/ 8357 w 168400"/>
                <a:gd name="connsiteY3" fmla="*/ 57848 h 59223"/>
                <a:gd name="connsiteX4" fmla="*/ 0 w 168400"/>
                <a:gd name="connsiteY4" fmla="*/ 52791 h 59223"/>
                <a:gd name="connsiteX5" fmla="*/ 8611 w 168400"/>
                <a:gd name="connsiteY5" fmla="*/ 47725 h 59223"/>
                <a:gd name="connsiteX6" fmla="*/ 159789 w 168400"/>
                <a:gd name="connsiteY6" fmla="*/ 47725 h 59223"/>
                <a:gd name="connsiteX7" fmla="*/ 160043 w 168400"/>
                <a:gd name="connsiteY7" fmla="*/ -1375 h 59223"/>
                <a:gd name="connsiteX8" fmla="*/ 168400 w 168400"/>
                <a:gd name="connsiteY8" fmla="*/ 3691 h 59223"/>
                <a:gd name="connsiteX9" fmla="*/ 159789 w 168400"/>
                <a:gd name="connsiteY9" fmla="*/ 8756 h 59223"/>
                <a:gd name="connsiteX10" fmla="*/ 8611 w 168400"/>
                <a:gd name="connsiteY10" fmla="*/ 8756 h 59223"/>
                <a:gd name="connsiteX11" fmla="*/ 0 w 168400"/>
                <a:gd name="connsiteY11" fmla="*/ 3691 h 59223"/>
                <a:gd name="connsiteX12" fmla="*/ 8357 w 168400"/>
                <a:gd name="connsiteY12" fmla="*/ -1375 h 59223"/>
                <a:gd name="connsiteX13" fmla="*/ 160043 w 168400"/>
                <a:gd name="connsiteY13" fmla="*/ -1375 h 59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8400" h="59223">
                  <a:moveTo>
                    <a:pt x="159789" y="47725"/>
                  </a:moveTo>
                  <a:cubicBezTo>
                    <a:pt x="163586" y="47725"/>
                    <a:pt x="168400" y="47725"/>
                    <a:pt x="168400" y="52791"/>
                  </a:cubicBezTo>
                  <a:cubicBezTo>
                    <a:pt x="168400" y="57848"/>
                    <a:pt x="163586" y="57848"/>
                    <a:pt x="160043" y="57848"/>
                  </a:cubicBezTo>
                  <a:lnTo>
                    <a:pt x="8357" y="57848"/>
                  </a:lnTo>
                  <a:cubicBezTo>
                    <a:pt x="4814" y="57848"/>
                    <a:pt x="0" y="57848"/>
                    <a:pt x="0" y="52791"/>
                  </a:cubicBezTo>
                  <a:cubicBezTo>
                    <a:pt x="0" y="47725"/>
                    <a:pt x="4814" y="47725"/>
                    <a:pt x="8611" y="47725"/>
                  </a:cubicBezTo>
                  <a:lnTo>
                    <a:pt x="159789" y="47725"/>
                  </a:lnTo>
                  <a:close/>
                  <a:moveTo>
                    <a:pt x="160043" y="-1375"/>
                  </a:moveTo>
                  <a:cubicBezTo>
                    <a:pt x="163586" y="-1375"/>
                    <a:pt x="168400" y="-1375"/>
                    <a:pt x="168400" y="3691"/>
                  </a:cubicBezTo>
                  <a:cubicBezTo>
                    <a:pt x="168400" y="8756"/>
                    <a:pt x="163586" y="8756"/>
                    <a:pt x="159789" y="8756"/>
                  </a:cubicBezTo>
                  <a:lnTo>
                    <a:pt x="8611" y="8756"/>
                  </a:lnTo>
                  <a:cubicBezTo>
                    <a:pt x="4814" y="8756"/>
                    <a:pt x="0" y="8756"/>
                    <a:pt x="0" y="3691"/>
                  </a:cubicBezTo>
                  <a:cubicBezTo>
                    <a:pt x="0" y="-1375"/>
                    <a:pt x="4814" y="-1375"/>
                    <a:pt x="8357" y="-1375"/>
                  </a:cubicBezTo>
                  <a:lnTo>
                    <a:pt x="160043" y="-1375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3653" name="任意多边形: 形状 3652">
              <a:extLst>
                <a:ext uri="{FF2B5EF4-FFF2-40B4-BE49-F238E27FC236}">
                  <a16:creationId xmlns:a16="http://schemas.microsoft.com/office/drawing/2014/main" id="{EEF6BFC3-6FC0-FFBA-D2AC-5CE9A2BEF655}"/>
                </a:ext>
              </a:extLst>
            </p:cNvPr>
            <p:cNvSpPr/>
            <p:nvPr>
              <p:custDataLst>
                <p:tags r:id="rId68"/>
              </p:custDataLst>
            </p:nvPr>
          </p:nvSpPr>
          <p:spPr>
            <a:xfrm flipV="1">
              <a:off x="10469323" y="-15937255"/>
              <a:ext cx="104330" cy="126544"/>
            </a:xfrm>
            <a:custGeom>
              <a:avLst/>
              <a:gdLst>
                <a:gd name="connsiteX0" fmla="*/ 98254 w 104330"/>
                <a:gd name="connsiteY0" fmla="*/ 107708 h 126544"/>
                <a:gd name="connsiteX1" fmla="*/ 104331 w 104330"/>
                <a:gd name="connsiteY1" fmla="*/ 116307 h 126544"/>
                <a:gd name="connsiteX2" fmla="*/ 95465 w 104330"/>
                <a:gd name="connsiteY2" fmla="*/ 125168 h 126544"/>
                <a:gd name="connsiteX3" fmla="*/ 88879 w 104330"/>
                <a:gd name="connsiteY3" fmla="*/ 122636 h 126544"/>
                <a:gd name="connsiteX4" fmla="*/ 5569 w 104330"/>
                <a:gd name="connsiteY4" fmla="*/ 70248 h 126544"/>
                <a:gd name="connsiteX5" fmla="*/ 0 w 104330"/>
                <a:gd name="connsiteY5" fmla="*/ 61896 h 126544"/>
                <a:gd name="connsiteX6" fmla="*/ 4560 w 104330"/>
                <a:gd name="connsiteY6" fmla="*/ 54051 h 126544"/>
                <a:gd name="connsiteX7" fmla="*/ 88879 w 104330"/>
                <a:gd name="connsiteY7" fmla="*/ 1156 h 126544"/>
                <a:gd name="connsiteX8" fmla="*/ 95465 w 104330"/>
                <a:gd name="connsiteY8" fmla="*/ -1377 h 126544"/>
                <a:gd name="connsiteX9" fmla="*/ 104331 w 104330"/>
                <a:gd name="connsiteY9" fmla="*/ 7485 h 126544"/>
                <a:gd name="connsiteX10" fmla="*/ 98254 w 104330"/>
                <a:gd name="connsiteY10" fmla="*/ 16083 h 126544"/>
                <a:gd name="connsiteX11" fmla="*/ 25580 w 104330"/>
                <a:gd name="connsiteY11" fmla="*/ 61896 h 126544"/>
                <a:gd name="connsiteX12" fmla="*/ 98254 w 104330"/>
                <a:gd name="connsiteY12" fmla="*/ 107708 h 126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4330" h="126544">
                  <a:moveTo>
                    <a:pt x="98254" y="107708"/>
                  </a:moveTo>
                  <a:cubicBezTo>
                    <a:pt x="101042" y="109479"/>
                    <a:pt x="104331" y="111504"/>
                    <a:pt x="104331" y="116307"/>
                  </a:cubicBezTo>
                  <a:cubicBezTo>
                    <a:pt x="104331" y="122127"/>
                    <a:pt x="99517" y="125168"/>
                    <a:pt x="95465" y="125168"/>
                  </a:cubicBezTo>
                  <a:cubicBezTo>
                    <a:pt x="93185" y="125168"/>
                    <a:pt x="92431" y="124914"/>
                    <a:pt x="88879" y="122636"/>
                  </a:cubicBezTo>
                  <a:lnTo>
                    <a:pt x="5569" y="70248"/>
                  </a:lnTo>
                  <a:cubicBezTo>
                    <a:pt x="3289" y="68732"/>
                    <a:pt x="0" y="66708"/>
                    <a:pt x="0" y="61896"/>
                  </a:cubicBezTo>
                  <a:cubicBezTo>
                    <a:pt x="0" y="58608"/>
                    <a:pt x="2026" y="55822"/>
                    <a:pt x="4560" y="54051"/>
                  </a:cubicBezTo>
                  <a:lnTo>
                    <a:pt x="88879" y="1156"/>
                  </a:lnTo>
                  <a:cubicBezTo>
                    <a:pt x="92431" y="-1122"/>
                    <a:pt x="93185" y="-1377"/>
                    <a:pt x="95465" y="-1377"/>
                  </a:cubicBezTo>
                  <a:cubicBezTo>
                    <a:pt x="99517" y="-1377"/>
                    <a:pt x="104331" y="1665"/>
                    <a:pt x="104331" y="7485"/>
                  </a:cubicBezTo>
                  <a:cubicBezTo>
                    <a:pt x="104331" y="12287"/>
                    <a:pt x="101042" y="14312"/>
                    <a:pt x="98254" y="16083"/>
                  </a:cubicBezTo>
                  <a:lnTo>
                    <a:pt x="25580" y="61896"/>
                  </a:lnTo>
                  <a:lnTo>
                    <a:pt x="98254" y="107708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3654" name="任意多边形: 形状 3653">
              <a:extLst>
                <a:ext uri="{FF2B5EF4-FFF2-40B4-BE49-F238E27FC236}">
                  <a16:creationId xmlns:a16="http://schemas.microsoft.com/office/drawing/2014/main" id="{C1A691C2-4EAB-5299-47D8-2C318C773E1A}"/>
                </a:ext>
              </a:extLst>
            </p:cNvPr>
            <p:cNvSpPr/>
            <p:nvPr>
              <p:custDataLst>
                <p:tags r:id="rId69"/>
              </p:custDataLst>
            </p:nvPr>
          </p:nvSpPr>
          <p:spPr>
            <a:xfrm flipV="1">
              <a:off x="10601293" y="-15908402"/>
              <a:ext cx="93184" cy="114651"/>
            </a:xfrm>
            <a:custGeom>
              <a:avLst/>
              <a:gdLst>
                <a:gd name="connsiteX0" fmla="*/ 85837 w 93184"/>
                <a:gd name="connsiteY0" fmla="*/ 96072 h 114651"/>
                <a:gd name="connsiteX1" fmla="*/ 73682 w 93184"/>
                <a:gd name="connsiteY1" fmla="*/ 84678 h 114651"/>
                <a:gd name="connsiteX2" fmla="*/ 81539 w 93184"/>
                <a:gd name="connsiteY2" fmla="*/ 77342 h 114651"/>
                <a:gd name="connsiteX3" fmla="*/ 93185 w 93184"/>
                <a:gd name="connsiteY3" fmla="*/ 91514 h 114651"/>
                <a:gd name="connsiteX4" fmla="*/ 63053 w 93184"/>
                <a:gd name="connsiteY4" fmla="*/ 113277 h 114651"/>
                <a:gd name="connsiteX5" fmla="*/ 20258 w 93184"/>
                <a:gd name="connsiteY5" fmla="*/ 76326 h 114651"/>
                <a:gd name="connsiteX6" fmla="*/ 46338 w 93184"/>
                <a:gd name="connsiteY6" fmla="*/ 51275 h 114651"/>
                <a:gd name="connsiteX7" fmla="*/ 72673 w 93184"/>
                <a:gd name="connsiteY7" fmla="*/ 32036 h 114651"/>
                <a:gd name="connsiteX8" fmla="*/ 36464 w 93184"/>
                <a:gd name="connsiteY8" fmla="*/ 4200 h 114651"/>
                <a:gd name="connsiteX9" fmla="*/ 7594 w 93184"/>
                <a:gd name="connsiteY9" fmla="*/ 17610 h 114651"/>
                <a:gd name="connsiteX10" fmla="*/ 23546 w 93184"/>
                <a:gd name="connsiteY10" fmla="*/ 31021 h 114651"/>
                <a:gd name="connsiteX11" fmla="*/ 14180 w 93184"/>
                <a:gd name="connsiteY11" fmla="*/ 39882 h 114651"/>
                <a:gd name="connsiteX12" fmla="*/ 0 w 93184"/>
                <a:gd name="connsiteY12" fmla="*/ 23175 h 114651"/>
                <a:gd name="connsiteX13" fmla="*/ 36210 w 93184"/>
                <a:gd name="connsiteY13" fmla="*/ -1375 h 114651"/>
                <a:gd name="connsiteX14" fmla="*/ 87107 w 93184"/>
                <a:gd name="connsiteY14" fmla="*/ 40643 h 114651"/>
                <a:gd name="connsiteX15" fmla="*/ 79259 w 93184"/>
                <a:gd name="connsiteY15" fmla="*/ 59120 h 114651"/>
                <a:gd name="connsiteX16" fmla="*/ 53933 w 93184"/>
                <a:gd name="connsiteY16" fmla="*/ 69743 h 114651"/>
                <a:gd name="connsiteX17" fmla="*/ 34692 w 93184"/>
                <a:gd name="connsiteY17" fmla="*/ 84933 h 114651"/>
                <a:gd name="connsiteX18" fmla="*/ 63053 w 93184"/>
                <a:gd name="connsiteY18" fmla="*/ 107712 h 114651"/>
                <a:gd name="connsiteX19" fmla="*/ 85837 w 93184"/>
                <a:gd name="connsiteY19" fmla="*/ 96072 h 114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93184" h="114651">
                  <a:moveTo>
                    <a:pt x="85837" y="96072"/>
                  </a:moveTo>
                  <a:cubicBezTo>
                    <a:pt x="78750" y="95817"/>
                    <a:pt x="73682" y="90244"/>
                    <a:pt x="73682" y="84678"/>
                  </a:cubicBezTo>
                  <a:cubicBezTo>
                    <a:pt x="73682" y="81136"/>
                    <a:pt x="75961" y="77342"/>
                    <a:pt x="81539" y="77342"/>
                  </a:cubicBezTo>
                  <a:cubicBezTo>
                    <a:pt x="87107" y="77342"/>
                    <a:pt x="93185" y="81645"/>
                    <a:pt x="93185" y="91514"/>
                  </a:cubicBezTo>
                  <a:cubicBezTo>
                    <a:pt x="93185" y="102900"/>
                    <a:pt x="82294" y="113277"/>
                    <a:pt x="63053" y="113277"/>
                  </a:cubicBezTo>
                  <a:cubicBezTo>
                    <a:pt x="29624" y="113277"/>
                    <a:pt x="20258" y="87465"/>
                    <a:pt x="20258" y="76326"/>
                  </a:cubicBezTo>
                  <a:cubicBezTo>
                    <a:pt x="20258" y="56586"/>
                    <a:pt x="38990" y="52792"/>
                    <a:pt x="46338" y="51275"/>
                  </a:cubicBezTo>
                  <a:cubicBezTo>
                    <a:pt x="59502" y="48743"/>
                    <a:pt x="72673" y="45956"/>
                    <a:pt x="72673" y="32036"/>
                  </a:cubicBezTo>
                  <a:cubicBezTo>
                    <a:pt x="72673" y="25455"/>
                    <a:pt x="66850" y="4200"/>
                    <a:pt x="36464" y="4200"/>
                  </a:cubicBezTo>
                  <a:cubicBezTo>
                    <a:pt x="32912" y="4200"/>
                    <a:pt x="13417" y="4200"/>
                    <a:pt x="7594" y="17610"/>
                  </a:cubicBezTo>
                  <a:cubicBezTo>
                    <a:pt x="17215" y="16347"/>
                    <a:pt x="23546" y="23938"/>
                    <a:pt x="23546" y="31021"/>
                  </a:cubicBezTo>
                  <a:cubicBezTo>
                    <a:pt x="23546" y="36848"/>
                    <a:pt x="19495" y="39882"/>
                    <a:pt x="14180" y="39882"/>
                  </a:cubicBezTo>
                  <a:cubicBezTo>
                    <a:pt x="7594" y="39882"/>
                    <a:pt x="0" y="34570"/>
                    <a:pt x="0" y="23175"/>
                  </a:cubicBezTo>
                  <a:cubicBezTo>
                    <a:pt x="0" y="8749"/>
                    <a:pt x="14427" y="-1375"/>
                    <a:pt x="36210" y="-1375"/>
                  </a:cubicBezTo>
                  <a:cubicBezTo>
                    <a:pt x="77233" y="-1375"/>
                    <a:pt x="87107" y="29250"/>
                    <a:pt x="87107" y="40643"/>
                  </a:cubicBezTo>
                  <a:cubicBezTo>
                    <a:pt x="87107" y="49751"/>
                    <a:pt x="82294" y="56079"/>
                    <a:pt x="79259" y="59120"/>
                  </a:cubicBezTo>
                  <a:cubicBezTo>
                    <a:pt x="72419" y="66203"/>
                    <a:pt x="65079" y="67473"/>
                    <a:pt x="53933" y="69743"/>
                  </a:cubicBezTo>
                  <a:cubicBezTo>
                    <a:pt x="44821" y="71776"/>
                    <a:pt x="34692" y="73547"/>
                    <a:pt x="34692" y="84933"/>
                  </a:cubicBezTo>
                  <a:cubicBezTo>
                    <a:pt x="34692" y="92269"/>
                    <a:pt x="40769" y="107712"/>
                    <a:pt x="63053" y="107712"/>
                  </a:cubicBezTo>
                  <a:cubicBezTo>
                    <a:pt x="69384" y="107712"/>
                    <a:pt x="82039" y="105941"/>
                    <a:pt x="85837" y="96072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3655" name="任意多边形: 形状 3654">
              <a:extLst>
                <a:ext uri="{FF2B5EF4-FFF2-40B4-BE49-F238E27FC236}">
                  <a16:creationId xmlns:a16="http://schemas.microsoft.com/office/drawing/2014/main" id="{CB13F62C-E76B-141E-1708-613E7C9F1C2C}"/>
                </a:ext>
              </a:extLst>
            </p:cNvPr>
            <p:cNvSpPr/>
            <p:nvPr>
              <p:custDataLst>
                <p:tags r:id="rId70"/>
              </p:custDataLst>
            </p:nvPr>
          </p:nvSpPr>
          <p:spPr>
            <a:xfrm flipV="1">
              <a:off x="10721018" y="-15937255"/>
              <a:ext cx="104330" cy="126544"/>
            </a:xfrm>
            <a:custGeom>
              <a:avLst/>
              <a:gdLst>
                <a:gd name="connsiteX0" fmla="*/ 98762 w 104330"/>
                <a:gd name="connsiteY0" fmla="*/ 53543 h 126544"/>
                <a:gd name="connsiteX1" fmla="*/ 104331 w 104330"/>
                <a:gd name="connsiteY1" fmla="*/ 61896 h 126544"/>
                <a:gd name="connsiteX2" fmla="*/ 99771 w 104330"/>
                <a:gd name="connsiteY2" fmla="*/ 69741 h 126544"/>
                <a:gd name="connsiteX3" fmla="*/ 15444 w 104330"/>
                <a:gd name="connsiteY3" fmla="*/ 122636 h 126544"/>
                <a:gd name="connsiteX4" fmla="*/ 8866 w 104330"/>
                <a:gd name="connsiteY4" fmla="*/ 125168 h 126544"/>
                <a:gd name="connsiteX5" fmla="*/ 0 w 104330"/>
                <a:gd name="connsiteY5" fmla="*/ 116307 h 126544"/>
                <a:gd name="connsiteX6" fmla="*/ 6078 w 104330"/>
                <a:gd name="connsiteY6" fmla="*/ 107708 h 126544"/>
                <a:gd name="connsiteX7" fmla="*/ 78751 w 104330"/>
                <a:gd name="connsiteY7" fmla="*/ 61896 h 126544"/>
                <a:gd name="connsiteX8" fmla="*/ 6078 w 104330"/>
                <a:gd name="connsiteY8" fmla="*/ 16083 h 126544"/>
                <a:gd name="connsiteX9" fmla="*/ 0 w 104330"/>
                <a:gd name="connsiteY9" fmla="*/ 7485 h 126544"/>
                <a:gd name="connsiteX10" fmla="*/ 8866 w 104330"/>
                <a:gd name="connsiteY10" fmla="*/ -1377 h 126544"/>
                <a:gd name="connsiteX11" fmla="*/ 15444 w 104330"/>
                <a:gd name="connsiteY11" fmla="*/ 1156 h 126544"/>
                <a:gd name="connsiteX12" fmla="*/ 98762 w 104330"/>
                <a:gd name="connsiteY12" fmla="*/ 53543 h 126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4330" h="126544">
                  <a:moveTo>
                    <a:pt x="98762" y="53543"/>
                  </a:moveTo>
                  <a:cubicBezTo>
                    <a:pt x="101042" y="55060"/>
                    <a:pt x="104331" y="57084"/>
                    <a:pt x="104331" y="61896"/>
                  </a:cubicBezTo>
                  <a:cubicBezTo>
                    <a:pt x="104331" y="65183"/>
                    <a:pt x="102305" y="67970"/>
                    <a:pt x="99771" y="69741"/>
                  </a:cubicBezTo>
                  <a:lnTo>
                    <a:pt x="15444" y="122636"/>
                  </a:lnTo>
                  <a:cubicBezTo>
                    <a:pt x="11901" y="124914"/>
                    <a:pt x="11146" y="125168"/>
                    <a:pt x="8866" y="125168"/>
                  </a:cubicBezTo>
                  <a:cubicBezTo>
                    <a:pt x="4815" y="125168"/>
                    <a:pt x="0" y="122127"/>
                    <a:pt x="0" y="116307"/>
                  </a:cubicBezTo>
                  <a:cubicBezTo>
                    <a:pt x="0" y="111504"/>
                    <a:pt x="3289" y="109479"/>
                    <a:pt x="6078" y="107708"/>
                  </a:cubicBezTo>
                  <a:lnTo>
                    <a:pt x="78751" y="61896"/>
                  </a:lnTo>
                  <a:lnTo>
                    <a:pt x="6078" y="16083"/>
                  </a:lnTo>
                  <a:cubicBezTo>
                    <a:pt x="3289" y="14312"/>
                    <a:pt x="0" y="12287"/>
                    <a:pt x="0" y="7485"/>
                  </a:cubicBezTo>
                  <a:cubicBezTo>
                    <a:pt x="0" y="1665"/>
                    <a:pt x="4815" y="-1377"/>
                    <a:pt x="8866" y="-1377"/>
                  </a:cubicBezTo>
                  <a:cubicBezTo>
                    <a:pt x="11146" y="-1377"/>
                    <a:pt x="11901" y="-1122"/>
                    <a:pt x="15444" y="1156"/>
                  </a:cubicBezTo>
                  <a:lnTo>
                    <a:pt x="98762" y="53543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3656" name="任意多边形: 形状 3655">
              <a:extLst>
                <a:ext uri="{FF2B5EF4-FFF2-40B4-BE49-F238E27FC236}">
                  <a16:creationId xmlns:a16="http://schemas.microsoft.com/office/drawing/2014/main" id="{1827DE3B-362E-1382-9D43-7F072894D19A}"/>
                </a:ext>
              </a:extLst>
            </p:cNvPr>
            <p:cNvSpPr/>
            <p:nvPr>
              <p:custDataLst>
                <p:tags r:id="rId71"/>
              </p:custDataLst>
            </p:nvPr>
          </p:nvSpPr>
          <p:spPr>
            <a:xfrm flipV="1">
              <a:off x="10854226" y="-15986355"/>
              <a:ext cx="58747" cy="253090"/>
            </a:xfrm>
            <a:custGeom>
              <a:avLst/>
              <a:gdLst>
                <a:gd name="connsiteX0" fmla="*/ 58747 w 58747"/>
                <a:gd name="connsiteY0" fmla="*/ 125171 h 253090"/>
                <a:gd name="connsiteX1" fmla="*/ 42033 w 58747"/>
                <a:gd name="connsiteY1" fmla="*/ 204132 h 253090"/>
                <a:gd name="connsiteX2" fmla="*/ 2535 w 58747"/>
                <a:gd name="connsiteY2" fmla="*/ 251715 h 253090"/>
                <a:gd name="connsiteX3" fmla="*/ 0 w 58747"/>
                <a:gd name="connsiteY3" fmla="*/ 249183 h 253090"/>
                <a:gd name="connsiteX4" fmla="*/ 4815 w 58747"/>
                <a:gd name="connsiteY4" fmla="*/ 243363 h 253090"/>
                <a:gd name="connsiteX5" fmla="*/ 44058 w 58747"/>
                <a:gd name="connsiteY5" fmla="*/ 125171 h 253090"/>
                <a:gd name="connsiteX6" fmla="*/ 3289 w 58747"/>
                <a:gd name="connsiteY6" fmla="*/ 5462 h 253090"/>
                <a:gd name="connsiteX7" fmla="*/ 0 w 58747"/>
                <a:gd name="connsiteY7" fmla="*/ 1159 h 253090"/>
                <a:gd name="connsiteX8" fmla="*/ 2535 w 58747"/>
                <a:gd name="connsiteY8" fmla="*/ -1375 h 253090"/>
                <a:gd name="connsiteX9" fmla="*/ 42795 w 58747"/>
                <a:gd name="connsiteY9" fmla="*/ 47979 h 253090"/>
                <a:gd name="connsiteX10" fmla="*/ 58747 w 58747"/>
                <a:gd name="connsiteY10" fmla="*/ 125171 h 253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8747" h="253090">
                  <a:moveTo>
                    <a:pt x="58747" y="125171"/>
                  </a:moveTo>
                  <a:cubicBezTo>
                    <a:pt x="58747" y="144909"/>
                    <a:pt x="55967" y="175533"/>
                    <a:pt x="42033" y="204132"/>
                  </a:cubicBezTo>
                  <a:cubicBezTo>
                    <a:pt x="26843" y="235265"/>
                    <a:pt x="5061" y="251715"/>
                    <a:pt x="2535" y="251715"/>
                  </a:cubicBezTo>
                  <a:cubicBezTo>
                    <a:pt x="1009" y="251715"/>
                    <a:pt x="0" y="250700"/>
                    <a:pt x="0" y="249183"/>
                  </a:cubicBezTo>
                  <a:cubicBezTo>
                    <a:pt x="0" y="248429"/>
                    <a:pt x="0" y="247921"/>
                    <a:pt x="4815" y="243363"/>
                  </a:cubicBezTo>
                  <a:cubicBezTo>
                    <a:pt x="29624" y="218304"/>
                    <a:pt x="44058" y="178066"/>
                    <a:pt x="44058" y="125171"/>
                  </a:cubicBezTo>
                  <a:cubicBezTo>
                    <a:pt x="44058" y="81891"/>
                    <a:pt x="34692" y="37347"/>
                    <a:pt x="3289" y="5462"/>
                  </a:cubicBezTo>
                  <a:cubicBezTo>
                    <a:pt x="0" y="2421"/>
                    <a:pt x="0" y="1912"/>
                    <a:pt x="0" y="1159"/>
                  </a:cubicBezTo>
                  <a:cubicBezTo>
                    <a:pt x="0" y="-358"/>
                    <a:pt x="1009" y="-1375"/>
                    <a:pt x="2535" y="-1375"/>
                  </a:cubicBezTo>
                  <a:cubicBezTo>
                    <a:pt x="5061" y="-1375"/>
                    <a:pt x="27853" y="15838"/>
                    <a:pt x="42795" y="47979"/>
                  </a:cubicBezTo>
                  <a:cubicBezTo>
                    <a:pt x="55712" y="75817"/>
                    <a:pt x="58747" y="103907"/>
                    <a:pt x="58747" y="125171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</p:grpSp>
      <p:sp>
        <p:nvSpPr>
          <p:cNvPr id="59" name="矩形 58">
            <a:extLst>
              <a:ext uri="{FF2B5EF4-FFF2-40B4-BE49-F238E27FC236}">
                <a16:creationId xmlns:a16="http://schemas.microsoft.com/office/drawing/2014/main" id="{BF20AE06-3175-EB97-F9A9-3305AE87488D}"/>
              </a:ext>
            </a:extLst>
          </p:cNvPr>
          <p:cNvSpPr/>
          <p:nvPr/>
        </p:nvSpPr>
        <p:spPr>
          <a:xfrm>
            <a:off x="6960538" y="5096886"/>
            <a:ext cx="6517323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342900" indent="-342900">
              <a:spcAft>
                <a:spcPts val="1200"/>
              </a:spcAft>
              <a:buFont typeface="Arial" panose="020B0604020202020204" pitchFamily="34" charset="0"/>
              <a:buChar char="•"/>
            </a:pPr>
            <a:r>
              <a:rPr lang="en-US" altLang="zh-CN" sz="2400" dirty="0">
                <a:latin typeface="Palatino"/>
              </a:rPr>
              <a:t>Feed-forward:</a:t>
            </a:r>
          </a:p>
        </p:txBody>
      </p:sp>
      <p:grpSp>
        <p:nvGrpSpPr>
          <p:cNvPr id="3455" name="组合 3454" descr="\documentclass{article}&#10;\usepackage{amsmath}&#10;\pagestyle{empty}&#10;\begin{document}&#10;&#10;\begin{gather*}&#10;\mathbf{h}^{\textit{dec\texttt{\_}ffn}}_{i} = \textit{FFN}(\mathbf{h}^{dec\texttt{\_}ca\texttt{\_}ln}_{i})&#10;\end{gather*}&#10;&#10;\end{document}" title="IguanaTex Shape Display">
            <a:extLst>
              <a:ext uri="{FF2B5EF4-FFF2-40B4-BE49-F238E27FC236}">
                <a16:creationId xmlns:a16="http://schemas.microsoft.com/office/drawing/2014/main" id="{523F07E6-2FB5-1DF3-9F52-BDF699519961}"/>
              </a:ext>
            </a:extLst>
          </p:cNvPr>
          <p:cNvGrpSpPr>
            <a:grpSpLocks noChangeAspect="1"/>
          </p:cNvGrpSpPr>
          <p:nvPr>
            <p:custDataLst>
              <p:tags r:id="rId7"/>
            </p:custDataLst>
          </p:nvPr>
        </p:nvGrpSpPr>
        <p:grpSpPr>
          <a:xfrm>
            <a:off x="7175500" y="5626100"/>
            <a:ext cx="2867206" cy="320415"/>
            <a:chOff x="13504284" y="-12031446"/>
            <a:chExt cx="2867206" cy="320415"/>
          </a:xfrm>
        </p:grpSpPr>
        <p:sp>
          <p:nvSpPr>
            <p:cNvPr id="3437" name="任意多边形: 形状 3436">
              <a:extLst>
                <a:ext uri="{FF2B5EF4-FFF2-40B4-BE49-F238E27FC236}">
                  <a16:creationId xmlns:a16="http://schemas.microsoft.com/office/drawing/2014/main" id="{48A3D138-5B0A-FBCC-CEE8-F090A594D912}"/>
                </a:ext>
              </a:extLst>
            </p:cNvPr>
            <p:cNvSpPr/>
            <p:nvPr>
              <p:custDataLst>
                <p:tags r:id="rId31"/>
              </p:custDataLst>
            </p:nvPr>
          </p:nvSpPr>
          <p:spPr>
            <a:xfrm flipV="1">
              <a:off x="13504284" y="-11959004"/>
              <a:ext cx="144345" cy="175644"/>
            </a:xfrm>
            <a:custGeom>
              <a:avLst/>
              <a:gdLst>
                <a:gd name="connsiteX0" fmla="*/ 17477 w 144345"/>
                <a:gd name="connsiteY0" fmla="*/ 10515 h 175644"/>
                <a:gd name="connsiteX1" fmla="*/ 0 w 144345"/>
                <a:gd name="connsiteY1" fmla="*/ 10515 h 175644"/>
                <a:gd name="connsiteX2" fmla="*/ 0 w 144345"/>
                <a:gd name="connsiteY2" fmla="*/ -1377 h 175644"/>
                <a:gd name="connsiteX3" fmla="*/ 31912 w 144345"/>
                <a:gd name="connsiteY3" fmla="*/ -616 h 175644"/>
                <a:gd name="connsiteX4" fmla="*/ 63815 w 144345"/>
                <a:gd name="connsiteY4" fmla="*/ -1377 h 175644"/>
                <a:gd name="connsiteX5" fmla="*/ 63815 w 144345"/>
                <a:gd name="connsiteY5" fmla="*/ 10515 h 175644"/>
                <a:gd name="connsiteX6" fmla="*/ 46346 w 144345"/>
                <a:gd name="connsiteY6" fmla="*/ 10515 h 175644"/>
                <a:gd name="connsiteX7" fmla="*/ 46346 w 144345"/>
                <a:gd name="connsiteY7" fmla="*/ 63412 h 175644"/>
                <a:gd name="connsiteX8" fmla="*/ 84073 w 144345"/>
                <a:gd name="connsiteY8" fmla="*/ 103404 h 175644"/>
                <a:gd name="connsiteX9" fmla="*/ 97999 w 144345"/>
                <a:gd name="connsiteY9" fmla="*/ 78854 h 175644"/>
                <a:gd name="connsiteX10" fmla="*/ 97999 w 144345"/>
                <a:gd name="connsiteY10" fmla="*/ 10515 h 175644"/>
                <a:gd name="connsiteX11" fmla="*/ 80530 w 144345"/>
                <a:gd name="connsiteY11" fmla="*/ 10515 h 175644"/>
                <a:gd name="connsiteX12" fmla="*/ 80530 w 144345"/>
                <a:gd name="connsiteY12" fmla="*/ -1377 h 175644"/>
                <a:gd name="connsiteX13" fmla="*/ 112434 w 144345"/>
                <a:gd name="connsiteY13" fmla="*/ -616 h 175644"/>
                <a:gd name="connsiteX14" fmla="*/ 144345 w 144345"/>
                <a:gd name="connsiteY14" fmla="*/ -1377 h 175644"/>
                <a:gd name="connsiteX15" fmla="*/ 144345 w 144345"/>
                <a:gd name="connsiteY15" fmla="*/ 10515 h 175644"/>
                <a:gd name="connsiteX16" fmla="*/ 126868 w 144345"/>
                <a:gd name="connsiteY16" fmla="*/ 10515 h 175644"/>
                <a:gd name="connsiteX17" fmla="*/ 126868 w 144345"/>
                <a:gd name="connsiteY17" fmla="*/ 76067 h 175644"/>
                <a:gd name="connsiteX18" fmla="*/ 87870 w 144345"/>
                <a:gd name="connsiteY18" fmla="*/ 112512 h 175644"/>
                <a:gd name="connsiteX19" fmla="*/ 44821 w 144345"/>
                <a:gd name="connsiteY19" fmla="*/ 87707 h 175644"/>
                <a:gd name="connsiteX20" fmla="*/ 44821 w 144345"/>
                <a:gd name="connsiteY20" fmla="*/ 174267 h 175644"/>
                <a:gd name="connsiteX21" fmla="*/ 0 w 144345"/>
                <a:gd name="connsiteY21" fmla="*/ 172244 h 175644"/>
                <a:gd name="connsiteX22" fmla="*/ 0 w 144345"/>
                <a:gd name="connsiteY22" fmla="*/ 160349 h 175644"/>
                <a:gd name="connsiteX23" fmla="*/ 17477 w 144345"/>
                <a:gd name="connsiteY23" fmla="*/ 150480 h 175644"/>
                <a:gd name="connsiteX24" fmla="*/ 17477 w 144345"/>
                <a:gd name="connsiteY24" fmla="*/ 10515 h 175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44345" h="175644">
                  <a:moveTo>
                    <a:pt x="17477" y="10515"/>
                  </a:moveTo>
                  <a:lnTo>
                    <a:pt x="0" y="10515"/>
                  </a:lnTo>
                  <a:lnTo>
                    <a:pt x="0" y="-1377"/>
                  </a:lnTo>
                  <a:cubicBezTo>
                    <a:pt x="7094" y="-1125"/>
                    <a:pt x="22284" y="-616"/>
                    <a:pt x="31912" y="-616"/>
                  </a:cubicBezTo>
                  <a:cubicBezTo>
                    <a:pt x="41786" y="-616"/>
                    <a:pt x="56729" y="-1125"/>
                    <a:pt x="63815" y="-1377"/>
                  </a:cubicBezTo>
                  <a:lnTo>
                    <a:pt x="63815" y="10515"/>
                  </a:lnTo>
                  <a:lnTo>
                    <a:pt x="46346" y="10515"/>
                  </a:lnTo>
                  <a:lnTo>
                    <a:pt x="46346" y="63412"/>
                  </a:lnTo>
                  <a:cubicBezTo>
                    <a:pt x="46346" y="91003"/>
                    <a:pt x="68121" y="103404"/>
                    <a:pt x="84073" y="103404"/>
                  </a:cubicBezTo>
                  <a:cubicBezTo>
                    <a:pt x="92685" y="103404"/>
                    <a:pt x="97999" y="98085"/>
                    <a:pt x="97999" y="78854"/>
                  </a:cubicBezTo>
                  <a:lnTo>
                    <a:pt x="97999" y="10515"/>
                  </a:lnTo>
                  <a:lnTo>
                    <a:pt x="80530" y="10515"/>
                  </a:lnTo>
                  <a:lnTo>
                    <a:pt x="80530" y="-1377"/>
                  </a:lnTo>
                  <a:cubicBezTo>
                    <a:pt x="87616" y="-1125"/>
                    <a:pt x="102814" y="-616"/>
                    <a:pt x="112434" y="-616"/>
                  </a:cubicBezTo>
                  <a:cubicBezTo>
                    <a:pt x="122308" y="-616"/>
                    <a:pt x="137251" y="-1125"/>
                    <a:pt x="144345" y="-1377"/>
                  </a:cubicBezTo>
                  <a:lnTo>
                    <a:pt x="144345" y="10515"/>
                  </a:lnTo>
                  <a:lnTo>
                    <a:pt x="126868" y="10515"/>
                  </a:lnTo>
                  <a:lnTo>
                    <a:pt x="126868" y="76067"/>
                  </a:lnTo>
                  <a:cubicBezTo>
                    <a:pt x="126868" y="102643"/>
                    <a:pt x="113196" y="112512"/>
                    <a:pt x="87870" y="112512"/>
                  </a:cubicBezTo>
                  <a:cubicBezTo>
                    <a:pt x="63561" y="112512"/>
                    <a:pt x="50652" y="97831"/>
                    <a:pt x="44821" y="87707"/>
                  </a:cubicBezTo>
                  <a:lnTo>
                    <a:pt x="44821" y="174267"/>
                  </a:lnTo>
                  <a:lnTo>
                    <a:pt x="0" y="172244"/>
                  </a:lnTo>
                  <a:lnTo>
                    <a:pt x="0" y="160349"/>
                  </a:lnTo>
                  <a:cubicBezTo>
                    <a:pt x="15706" y="160349"/>
                    <a:pt x="17477" y="160349"/>
                    <a:pt x="17477" y="150480"/>
                  </a:cubicBezTo>
                  <a:lnTo>
                    <a:pt x="17477" y="10515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3438" name="任意多边形: 形状 3437">
              <a:extLst>
                <a:ext uri="{FF2B5EF4-FFF2-40B4-BE49-F238E27FC236}">
                  <a16:creationId xmlns:a16="http://schemas.microsoft.com/office/drawing/2014/main" id="{4420524D-741E-09FF-F4B7-191D64DA6362}"/>
                </a:ext>
              </a:extLst>
            </p:cNvPr>
            <p:cNvSpPr/>
            <p:nvPr>
              <p:custDataLst>
                <p:tags r:id="rId32"/>
              </p:custDataLst>
            </p:nvPr>
          </p:nvSpPr>
          <p:spPr>
            <a:xfrm flipV="1">
              <a:off x="13677569" y="-12029588"/>
              <a:ext cx="179955" cy="124671"/>
            </a:xfrm>
            <a:custGeom>
              <a:avLst/>
              <a:gdLst>
                <a:gd name="connsiteX0" fmla="*/ 87243 w 179955"/>
                <a:gd name="connsiteY0" fmla="*/ 25730 h 124671"/>
                <a:gd name="connsiteX1" fmla="*/ 83517 w 179955"/>
                <a:gd name="connsiteY1" fmla="*/ 28033 h 124671"/>
                <a:gd name="connsiteX2" fmla="*/ 79084 w 179955"/>
                <a:gd name="connsiteY2" fmla="*/ 23244 h 124671"/>
                <a:gd name="connsiteX3" fmla="*/ 67025 w 179955"/>
                <a:gd name="connsiteY3" fmla="*/ 3578 h 124671"/>
                <a:gd name="connsiteX4" fmla="*/ 61353 w 179955"/>
                <a:gd name="connsiteY4" fmla="*/ 11907 h 124671"/>
                <a:gd name="connsiteX5" fmla="*/ 62417 w 179955"/>
                <a:gd name="connsiteY5" fmla="*/ 19172 h 124671"/>
                <a:gd name="connsiteX6" fmla="*/ 87243 w 179955"/>
                <a:gd name="connsiteY6" fmla="*/ 118237 h 124671"/>
                <a:gd name="connsiteX7" fmla="*/ 87775 w 179955"/>
                <a:gd name="connsiteY7" fmla="*/ 120897 h 124671"/>
                <a:gd name="connsiteX8" fmla="*/ 82985 w 179955"/>
                <a:gd name="connsiteY8" fmla="*/ 123200 h 124671"/>
                <a:gd name="connsiteX9" fmla="*/ 63832 w 179955"/>
                <a:gd name="connsiteY9" fmla="*/ 121604 h 124671"/>
                <a:gd name="connsiteX10" fmla="*/ 59223 w 179955"/>
                <a:gd name="connsiteY10" fmla="*/ 117530 h 124671"/>
                <a:gd name="connsiteX11" fmla="*/ 63832 w 179955"/>
                <a:gd name="connsiteY11" fmla="*/ 115046 h 124671"/>
                <a:gd name="connsiteX12" fmla="*/ 72348 w 179955"/>
                <a:gd name="connsiteY12" fmla="*/ 112211 h 124671"/>
                <a:gd name="connsiteX13" fmla="*/ 71640 w 179955"/>
                <a:gd name="connsiteY13" fmla="*/ 108844 h 124671"/>
                <a:gd name="connsiteX14" fmla="*/ 61711 w 179955"/>
                <a:gd name="connsiteY14" fmla="*/ 68613 h 124671"/>
                <a:gd name="connsiteX15" fmla="*/ 44154 w 179955"/>
                <a:gd name="connsiteY15" fmla="*/ 78538 h 124671"/>
                <a:gd name="connsiteX16" fmla="*/ 0 w 179955"/>
                <a:gd name="connsiteY16" fmla="*/ 27675 h 124671"/>
                <a:gd name="connsiteX17" fmla="*/ 25183 w 179955"/>
                <a:gd name="connsiteY17" fmla="*/ -1385 h 124671"/>
                <a:gd name="connsiteX18" fmla="*/ 49476 w 179955"/>
                <a:gd name="connsiteY18" fmla="*/ 10668 h 124671"/>
                <a:gd name="connsiteX19" fmla="*/ 66493 w 179955"/>
                <a:gd name="connsiteY19" fmla="*/ -1385 h 124671"/>
                <a:gd name="connsiteX20" fmla="*/ 80506 w 179955"/>
                <a:gd name="connsiteY20" fmla="*/ 7651 h 124671"/>
                <a:gd name="connsiteX21" fmla="*/ 87243 w 179955"/>
                <a:gd name="connsiteY21" fmla="*/ 25730 h 124671"/>
                <a:gd name="connsiteX22" fmla="*/ 57985 w 179955"/>
                <a:gd name="connsiteY22" fmla="*/ 53909 h 124671"/>
                <a:gd name="connsiteX23" fmla="*/ 50533 w 179955"/>
                <a:gd name="connsiteY23" fmla="*/ 24491 h 124671"/>
                <a:gd name="connsiteX24" fmla="*/ 41143 w 179955"/>
                <a:gd name="connsiteY24" fmla="*/ 10843 h 124671"/>
                <a:gd name="connsiteX25" fmla="*/ 25715 w 179955"/>
                <a:gd name="connsiteY25" fmla="*/ 3578 h 124671"/>
                <a:gd name="connsiteX26" fmla="*/ 13481 w 179955"/>
                <a:gd name="connsiteY26" fmla="*/ 20411 h 124671"/>
                <a:gd name="connsiteX27" fmla="*/ 22879 w 179955"/>
                <a:gd name="connsiteY27" fmla="*/ 56917 h 124671"/>
                <a:gd name="connsiteX28" fmla="*/ 44154 w 179955"/>
                <a:gd name="connsiteY28" fmla="*/ 73575 h 124671"/>
                <a:gd name="connsiteX29" fmla="*/ 58517 w 179955"/>
                <a:gd name="connsiteY29" fmla="*/ 56385 h 124671"/>
                <a:gd name="connsiteX30" fmla="*/ 57985 w 179955"/>
                <a:gd name="connsiteY30" fmla="*/ 53909 h 124671"/>
                <a:gd name="connsiteX31" fmla="*/ 179955 w 179955"/>
                <a:gd name="connsiteY31" fmla="*/ 17576 h 124671"/>
                <a:gd name="connsiteX32" fmla="*/ 175880 w 179955"/>
                <a:gd name="connsiteY32" fmla="*/ 21831 h 124671"/>
                <a:gd name="connsiteX33" fmla="*/ 173218 w 179955"/>
                <a:gd name="connsiteY33" fmla="*/ 19879 h 124671"/>
                <a:gd name="connsiteX34" fmla="*/ 138113 w 179955"/>
                <a:gd name="connsiteY34" fmla="*/ 3578 h 124671"/>
                <a:gd name="connsiteX35" fmla="*/ 121622 w 179955"/>
                <a:gd name="connsiteY35" fmla="*/ 24491 h 124671"/>
                <a:gd name="connsiteX36" fmla="*/ 123925 w 179955"/>
                <a:gd name="connsiteY36" fmla="*/ 40793 h 124671"/>
                <a:gd name="connsiteX37" fmla="*/ 134919 w 179955"/>
                <a:gd name="connsiteY37" fmla="*/ 40793 h 124671"/>
                <a:gd name="connsiteX38" fmla="*/ 177477 w 179955"/>
                <a:gd name="connsiteY38" fmla="*/ 62943 h 124671"/>
                <a:gd name="connsiteX39" fmla="*/ 156020 w 179955"/>
                <a:gd name="connsiteY39" fmla="*/ 78538 h 124671"/>
                <a:gd name="connsiteX40" fmla="*/ 107965 w 179955"/>
                <a:gd name="connsiteY40" fmla="*/ 31400 h 124671"/>
                <a:gd name="connsiteX41" fmla="*/ 138113 w 179955"/>
                <a:gd name="connsiteY41" fmla="*/ -1385 h 124671"/>
                <a:gd name="connsiteX42" fmla="*/ 179955 w 179955"/>
                <a:gd name="connsiteY42" fmla="*/ 17576 h 124671"/>
                <a:gd name="connsiteX43" fmla="*/ 168961 w 179955"/>
                <a:gd name="connsiteY43" fmla="*/ 63119 h 124671"/>
                <a:gd name="connsiteX44" fmla="*/ 133681 w 179955"/>
                <a:gd name="connsiteY44" fmla="*/ 45755 h 124671"/>
                <a:gd name="connsiteX45" fmla="*/ 125347 w 179955"/>
                <a:gd name="connsiteY45" fmla="*/ 45755 h 124671"/>
                <a:gd name="connsiteX46" fmla="*/ 156020 w 179955"/>
                <a:gd name="connsiteY46" fmla="*/ 73575 h 124671"/>
                <a:gd name="connsiteX47" fmla="*/ 168961 w 179955"/>
                <a:gd name="connsiteY47" fmla="*/ 63119 h 124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79955" h="124671">
                  <a:moveTo>
                    <a:pt x="87243" y="25730"/>
                  </a:moveTo>
                  <a:cubicBezTo>
                    <a:pt x="87243" y="28033"/>
                    <a:pt x="84939" y="28033"/>
                    <a:pt x="83517" y="28033"/>
                  </a:cubicBezTo>
                  <a:cubicBezTo>
                    <a:pt x="80324" y="28033"/>
                    <a:pt x="80148" y="27675"/>
                    <a:pt x="79084" y="23244"/>
                  </a:cubicBezTo>
                  <a:cubicBezTo>
                    <a:pt x="76606" y="14034"/>
                    <a:pt x="73587" y="3578"/>
                    <a:pt x="67025" y="3578"/>
                  </a:cubicBezTo>
                  <a:cubicBezTo>
                    <a:pt x="62060" y="3578"/>
                    <a:pt x="61353" y="8889"/>
                    <a:pt x="61353" y="11907"/>
                  </a:cubicBezTo>
                  <a:cubicBezTo>
                    <a:pt x="61353" y="14917"/>
                    <a:pt x="62243" y="18640"/>
                    <a:pt x="62417" y="19172"/>
                  </a:cubicBezTo>
                  <a:lnTo>
                    <a:pt x="87243" y="118237"/>
                  </a:lnTo>
                  <a:cubicBezTo>
                    <a:pt x="87417" y="118944"/>
                    <a:pt x="87775" y="120183"/>
                    <a:pt x="87775" y="120897"/>
                  </a:cubicBezTo>
                  <a:cubicBezTo>
                    <a:pt x="87775" y="123549"/>
                    <a:pt x="84939" y="123375"/>
                    <a:pt x="82985" y="123200"/>
                  </a:cubicBezTo>
                  <a:lnTo>
                    <a:pt x="63832" y="121604"/>
                  </a:lnTo>
                  <a:cubicBezTo>
                    <a:pt x="61528" y="121429"/>
                    <a:pt x="59223" y="121247"/>
                    <a:pt x="59223" y="117530"/>
                  </a:cubicBezTo>
                  <a:cubicBezTo>
                    <a:pt x="59223" y="115046"/>
                    <a:pt x="61528" y="115046"/>
                    <a:pt x="63832" y="115046"/>
                  </a:cubicBezTo>
                  <a:cubicBezTo>
                    <a:pt x="72348" y="115046"/>
                    <a:pt x="72348" y="113807"/>
                    <a:pt x="72348" y="112211"/>
                  </a:cubicBezTo>
                  <a:cubicBezTo>
                    <a:pt x="72348" y="111679"/>
                    <a:pt x="72348" y="111322"/>
                    <a:pt x="71640" y="108844"/>
                  </a:cubicBezTo>
                  <a:lnTo>
                    <a:pt x="61711" y="68613"/>
                  </a:lnTo>
                  <a:cubicBezTo>
                    <a:pt x="57627" y="74815"/>
                    <a:pt x="51597" y="78538"/>
                    <a:pt x="44154" y="78538"/>
                  </a:cubicBezTo>
                  <a:cubicBezTo>
                    <a:pt x="22522" y="78538"/>
                    <a:pt x="0" y="53551"/>
                    <a:pt x="0" y="27675"/>
                  </a:cubicBezTo>
                  <a:cubicBezTo>
                    <a:pt x="0" y="8715"/>
                    <a:pt x="12059" y="-1385"/>
                    <a:pt x="25183" y="-1385"/>
                  </a:cubicBezTo>
                  <a:cubicBezTo>
                    <a:pt x="36528" y="-1385"/>
                    <a:pt x="45926" y="6944"/>
                    <a:pt x="49476" y="10668"/>
                  </a:cubicBezTo>
                  <a:cubicBezTo>
                    <a:pt x="51780" y="2157"/>
                    <a:pt x="60113" y="-1385"/>
                    <a:pt x="66493" y="-1385"/>
                  </a:cubicBezTo>
                  <a:cubicBezTo>
                    <a:pt x="71990" y="-1385"/>
                    <a:pt x="76606" y="1275"/>
                    <a:pt x="80506" y="7651"/>
                  </a:cubicBezTo>
                  <a:cubicBezTo>
                    <a:pt x="84757" y="14566"/>
                    <a:pt x="87243" y="25198"/>
                    <a:pt x="87243" y="25730"/>
                  </a:cubicBezTo>
                  <a:close/>
                  <a:moveTo>
                    <a:pt x="57985" y="53909"/>
                  </a:moveTo>
                  <a:lnTo>
                    <a:pt x="50533" y="24491"/>
                  </a:lnTo>
                  <a:cubicBezTo>
                    <a:pt x="49119" y="18997"/>
                    <a:pt x="45218" y="14741"/>
                    <a:pt x="41143" y="10843"/>
                  </a:cubicBezTo>
                  <a:cubicBezTo>
                    <a:pt x="33866" y="4460"/>
                    <a:pt x="28369" y="3578"/>
                    <a:pt x="25715" y="3578"/>
                  </a:cubicBezTo>
                  <a:cubicBezTo>
                    <a:pt x="17556" y="3578"/>
                    <a:pt x="13481" y="11199"/>
                    <a:pt x="13481" y="20411"/>
                  </a:cubicBezTo>
                  <a:cubicBezTo>
                    <a:pt x="13481" y="27858"/>
                    <a:pt x="17914" y="47351"/>
                    <a:pt x="22879" y="56917"/>
                  </a:cubicBezTo>
                  <a:cubicBezTo>
                    <a:pt x="28552" y="67374"/>
                    <a:pt x="37060" y="73575"/>
                    <a:pt x="44154" y="73575"/>
                  </a:cubicBezTo>
                  <a:cubicBezTo>
                    <a:pt x="56213" y="73575"/>
                    <a:pt x="58517" y="58156"/>
                    <a:pt x="58517" y="56385"/>
                  </a:cubicBezTo>
                  <a:cubicBezTo>
                    <a:pt x="58517" y="55853"/>
                    <a:pt x="58342" y="55148"/>
                    <a:pt x="57985" y="53909"/>
                  </a:cubicBezTo>
                  <a:close/>
                  <a:moveTo>
                    <a:pt x="179955" y="17576"/>
                  </a:moveTo>
                  <a:cubicBezTo>
                    <a:pt x="179955" y="18997"/>
                    <a:pt x="177477" y="21831"/>
                    <a:pt x="175880" y="21831"/>
                  </a:cubicBezTo>
                  <a:cubicBezTo>
                    <a:pt x="174990" y="21831"/>
                    <a:pt x="174458" y="21300"/>
                    <a:pt x="173218" y="19879"/>
                  </a:cubicBezTo>
                  <a:cubicBezTo>
                    <a:pt x="162398" y="6944"/>
                    <a:pt x="146979" y="3578"/>
                    <a:pt x="138113" y="3578"/>
                  </a:cubicBezTo>
                  <a:cubicBezTo>
                    <a:pt x="126586" y="3578"/>
                    <a:pt x="121622" y="13319"/>
                    <a:pt x="121622" y="24491"/>
                  </a:cubicBezTo>
                  <a:cubicBezTo>
                    <a:pt x="121622" y="29978"/>
                    <a:pt x="122686" y="35472"/>
                    <a:pt x="123925" y="40793"/>
                  </a:cubicBezTo>
                  <a:lnTo>
                    <a:pt x="134919" y="40793"/>
                  </a:lnTo>
                  <a:cubicBezTo>
                    <a:pt x="142546" y="40793"/>
                    <a:pt x="177477" y="40793"/>
                    <a:pt x="177477" y="62943"/>
                  </a:cubicBezTo>
                  <a:cubicBezTo>
                    <a:pt x="177477" y="72512"/>
                    <a:pt x="168428" y="78538"/>
                    <a:pt x="156020" y="78538"/>
                  </a:cubicBezTo>
                  <a:cubicBezTo>
                    <a:pt x="136159" y="78538"/>
                    <a:pt x="107965" y="62587"/>
                    <a:pt x="107965" y="31400"/>
                  </a:cubicBezTo>
                  <a:cubicBezTo>
                    <a:pt x="107965" y="12787"/>
                    <a:pt x="118960" y="-1385"/>
                    <a:pt x="138113" y="-1385"/>
                  </a:cubicBezTo>
                  <a:cubicBezTo>
                    <a:pt x="166299" y="-1385"/>
                    <a:pt x="179955" y="15273"/>
                    <a:pt x="179955" y="17576"/>
                  </a:cubicBezTo>
                  <a:close/>
                  <a:moveTo>
                    <a:pt x="168961" y="63119"/>
                  </a:moveTo>
                  <a:cubicBezTo>
                    <a:pt x="168961" y="45755"/>
                    <a:pt x="140592" y="45755"/>
                    <a:pt x="133681" y="45755"/>
                  </a:cubicBezTo>
                  <a:lnTo>
                    <a:pt x="125347" y="45755"/>
                  </a:lnTo>
                  <a:cubicBezTo>
                    <a:pt x="133323" y="73227"/>
                    <a:pt x="153890" y="73575"/>
                    <a:pt x="156020" y="73575"/>
                  </a:cubicBezTo>
                  <a:cubicBezTo>
                    <a:pt x="163463" y="73575"/>
                    <a:pt x="168961" y="69503"/>
                    <a:pt x="168961" y="63119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3439" name="任意多边形: 形状 3438">
              <a:extLst>
                <a:ext uri="{FF2B5EF4-FFF2-40B4-BE49-F238E27FC236}">
                  <a16:creationId xmlns:a16="http://schemas.microsoft.com/office/drawing/2014/main" id="{1FD8DD55-77B0-BA34-B513-8CF4EC89A364}"/>
                </a:ext>
              </a:extLst>
            </p:cNvPr>
            <p:cNvSpPr/>
            <p:nvPr>
              <p:custDataLst>
                <p:tags r:id="rId33"/>
              </p:custDataLst>
            </p:nvPr>
          </p:nvSpPr>
          <p:spPr>
            <a:xfrm flipV="1">
              <a:off x="13870741" y="-11984840"/>
              <a:ext cx="72870" cy="79922"/>
            </a:xfrm>
            <a:custGeom>
              <a:avLst/>
              <a:gdLst>
                <a:gd name="connsiteX0" fmla="*/ 72871 w 72870"/>
                <a:gd name="connsiteY0" fmla="*/ 17578 h 79922"/>
                <a:gd name="connsiteX1" fmla="*/ 68795 w 72870"/>
                <a:gd name="connsiteY1" fmla="*/ 21833 h 79922"/>
                <a:gd name="connsiteX2" fmla="*/ 66134 w 72870"/>
                <a:gd name="connsiteY2" fmla="*/ 19881 h 79922"/>
                <a:gd name="connsiteX3" fmla="*/ 31030 w 72870"/>
                <a:gd name="connsiteY3" fmla="*/ 3579 h 79922"/>
                <a:gd name="connsiteX4" fmla="*/ 14005 w 72870"/>
                <a:gd name="connsiteY4" fmla="*/ 23072 h 79922"/>
                <a:gd name="connsiteX5" fmla="*/ 26064 w 72870"/>
                <a:gd name="connsiteY5" fmla="*/ 60461 h 79922"/>
                <a:gd name="connsiteX6" fmla="*/ 49292 w 72870"/>
                <a:gd name="connsiteY6" fmla="*/ 73577 h 79922"/>
                <a:gd name="connsiteX7" fmla="*/ 62941 w 72870"/>
                <a:gd name="connsiteY7" fmla="*/ 67202 h 79922"/>
                <a:gd name="connsiteX8" fmla="*/ 56029 w 72870"/>
                <a:gd name="connsiteY8" fmla="*/ 58515 h 79922"/>
                <a:gd name="connsiteX9" fmla="*/ 62410 w 72870"/>
                <a:gd name="connsiteY9" fmla="*/ 52664 h 79922"/>
                <a:gd name="connsiteX10" fmla="*/ 71274 w 72870"/>
                <a:gd name="connsiteY10" fmla="*/ 63120 h 79922"/>
                <a:gd name="connsiteX11" fmla="*/ 49112 w 72870"/>
                <a:gd name="connsiteY11" fmla="*/ 78540 h 79922"/>
                <a:gd name="connsiteX12" fmla="*/ 0 w 72870"/>
                <a:gd name="connsiteY12" fmla="*/ 29098 h 79922"/>
                <a:gd name="connsiteX13" fmla="*/ 30847 w 72870"/>
                <a:gd name="connsiteY13" fmla="*/ -1383 h 79922"/>
                <a:gd name="connsiteX14" fmla="*/ 72871 w 72870"/>
                <a:gd name="connsiteY14" fmla="*/ 17578 h 79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2870" h="79922">
                  <a:moveTo>
                    <a:pt x="72871" y="17578"/>
                  </a:moveTo>
                  <a:cubicBezTo>
                    <a:pt x="72871" y="18998"/>
                    <a:pt x="70392" y="21833"/>
                    <a:pt x="68795" y="21833"/>
                  </a:cubicBezTo>
                  <a:cubicBezTo>
                    <a:pt x="67905" y="21833"/>
                    <a:pt x="67374" y="21301"/>
                    <a:pt x="66134" y="19881"/>
                  </a:cubicBezTo>
                  <a:cubicBezTo>
                    <a:pt x="55314" y="6946"/>
                    <a:pt x="39896" y="3579"/>
                    <a:pt x="31030" y="3579"/>
                  </a:cubicBezTo>
                  <a:cubicBezTo>
                    <a:pt x="22164" y="3579"/>
                    <a:pt x="14005" y="8717"/>
                    <a:pt x="14005" y="23072"/>
                  </a:cubicBezTo>
                  <a:cubicBezTo>
                    <a:pt x="14005" y="31401"/>
                    <a:pt x="17905" y="50187"/>
                    <a:pt x="26064" y="60461"/>
                  </a:cubicBezTo>
                  <a:cubicBezTo>
                    <a:pt x="33151" y="69505"/>
                    <a:pt x="41666" y="73577"/>
                    <a:pt x="49292" y="73577"/>
                  </a:cubicBezTo>
                  <a:cubicBezTo>
                    <a:pt x="52304" y="73577"/>
                    <a:pt x="59931" y="72696"/>
                    <a:pt x="62941" y="67202"/>
                  </a:cubicBezTo>
                  <a:cubicBezTo>
                    <a:pt x="57801" y="65780"/>
                    <a:pt x="56029" y="61525"/>
                    <a:pt x="56029" y="58515"/>
                  </a:cubicBezTo>
                  <a:cubicBezTo>
                    <a:pt x="56029" y="55682"/>
                    <a:pt x="57976" y="52664"/>
                    <a:pt x="62410" y="52664"/>
                  </a:cubicBezTo>
                  <a:cubicBezTo>
                    <a:pt x="65427" y="52664"/>
                    <a:pt x="71274" y="54616"/>
                    <a:pt x="71274" y="63120"/>
                  </a:cubicBezTo>
                  <a:cubicBezTo>
                    <a:pt x="71274" y="74641"/>
                    <a:pt x="58866" y="78540"/>
                    <a:pt x="49112" y="78540"/>
                  </a:cubicBezTo>
                  <a:cubicBezTo>
                    <a:pt x="24285" y="78540"/>
                    <a:pt x="0" y="54259"/>
                    <a:pt x="0" y="29098"/>
                  </a:cubicBezTo>
                  <a:cubicBezTo>
                    <a:pt x="0" y="12440"/>
                    <a:pt x="11169" y="-1383"/>
                    <a:pt x="30847" y="-1383"/>
                  </a:cubicBezTo>
                  <a:cubicBezTo>
                    <a:pt x="59397" y="-1383"/>
                    <a:pt x="72871" y="15275"/>
                    <a:pt x="72871" y="17578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3440" name="任意多边形: 形状 3439">
              <a:extLst>
                <a:ext uri="{FF2B5EF4-FFF2-40B4-BE49-F238E27FC236}">
                  <a16:creationId xmlns:a16="http://schemas.microsoft.com/office/drawing/2014/main" id="{8B7E5A82-4D98-8E49-7F1A-D841614FD699}"/>
                </a:ext>
              </a:extLst>
            </p:cNvPr>
            <p:cNvSpPr/>
            <p:nvPr>
              <p:custDataLst>
                <p:tags r:id="rId34"/>
              </p:custDataLst>
            </p:nvPr>
          </p:nvSpPr>
          <p:spPr>
            <a:xfrm flipV="1">
              <a:off x="13948119" y="-11889498"/>
              <a:ext cx="73237" cy="12401"/>
            </a:xfrm>
            <a:custGeom>
              <a:avLst/>
              <a:gdLst>
                <a:gd name="connsiteX0" fmla="*/ 73237 w 73237"/>
                <a:gd name="connsiteY0" fmla="*/ 4822 h 12401"/>
                <a:gd name="connsiteX1" fmla="*/ 64896 w 73237"/>
                <a:gd name="connsiteY1" fmla="*/ 11023 h 12401"/>
                <a:gd name="connsiteX2" fmla="*/ 8334 w 73237"/>
                <a:gd name="connsiteY2" fmla="*/ 11023 h 12401"/>
                <a:gd name="connsiteX3" fmla="*/ 0 w 73237"/>
                <a:gd name="connsiteY3" fmla="*/ 4822 h 12401"/>
                <a:gd name="connsiteX4" fmla="*/ 8334 w 73237"/>
                <a:gd name="connsiteY4" fmla="*/ -1378 h 12401"/>
                <a:gd name="connsiteX5" fmla="*/ 64896 w 73237"/>
                <a:gd name="connsiteY5" fmla="*/ -1378 h 12401"/>
                <a:gd name="connsiteX6" fmla="*/ 73237 w 73237"/>
                <a:gd name="connsiteY6" fmla="*/ 4822 h 12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237" h="12401">
                  <a:moveTo>
                    <a:pt x="73237" y="4822"/>
                  </a:moveTo>
                  <a:cubicBezTo>
                    <a:pt x="73237" y="11023"/>
                    <a:pt x="67025" y="11023"/>
                    <a:pt x="64896" y="11023"/>
                  </a:cubicBezTo>
                  <a:lnTo>
                    <a:pt x="8334" y="11023"/>
                  </a:lnTo>
                  <a:cubicBezTo>
                    <a:pt x="6213" y="11023"/>
                    <a:pt x="0" y="11023"/>
                    <a:pt x="0" y="4822"/>
                  </a:cubicBezTo>
                  <a:cubicBezTo>
                    <a:pt x="0" y="-1378"/>
                    <a:pt x="6213" y="-1378"/>
                    <a:pt x="8334" y="-1378"/>
                  </a:cubicBezTo>
                  <a:lnTo>
                    <a:pt x="64896" y="-1378"/>
                  </a:lnTo>
                  <a:cubicBezTo>
                    <a:pt x="67025" y="-1378"/>
                    <a:pt x="73237" y="-1378"/>
                    <a:pt x="73237" y="4822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3441" name="任意多边形: 形状 3440">
              <a:extLst>
                <a:ext uri="{FF2B5EF4-FFF2-40B4-BE49-F238E27FC236}">
                  <a16:creationId xmlns:a16="http://schemas.microsoft.com/office/drawing/2014/main" id="{95B9E333-1CDE-BA3D-2DF4-29B1A52DB339}"/>
                </a:ext>
              </a:extLst>
            </p:cNvPr>
            <p:cNvSpPr/>
            <p:nvPr>
              <p:custDataLst>
                <p:tags r:id="rId35"/>
              </p:custDataLst>
            </p:nvPr>
          </p:nvSpPr>
          <p:spPr>
            <a:xfrm flipV="1">
              <a:off x="14034102" y="-12031446"/>
              <a:ext cx="254244" cy="160907"/>
            </a:xfrm>
            <a:custGeom>
              <a:avLst/>
              <a:gdLst>
                <a:gd name="connsiteX0" fmla="*/ 157453 w 254244"/>
                <a:gd name="connsiteY0" fmla="*/ 147655 h 160907"/>
                <a:gd name="connsiteX1" fmla="*/ 138832 w 254244"/>
                <a:gd name="connsiteY1" fmla="*/ 159524 h 160907"/>
                <a:gd name="connsiteX2" fmla="*/ 113300 w 254244"/>
                <a:gd name="connsiteY2" fmla="*/ 132943 h 160907"/>
                <a:gd name="connsiteX3" fmla="*/ 109041 w 254244"/>
                <a:gd name="connsiteY3" fmla="*/ 111147 h 160907"/>
                <a:gd name="connsiteX4" fmla="*/ 59040 w 254244"/>
                <a:gd name="connsiteY4" fmla="*/ 111147 h 160907"/>
                <a:gd name="connsiteX5" fmla="*/ 61877 w 254244"/>
                <a:gd name="connsiteY5" fmla="*/ 126385 h 160907"/>
                <a:gd name="connsiteX6" fmla="*/ 68614 w 254244"/>
                <a:gd name="connsiteY6" fmla="*/ 148187 h 160907"/>
                <a:gd name="connsiteX7" fmla="*/ 85995 w 254244"/>
                <a:gd name="connsiteY7" fmla="*/ 154563 h 160907"/>
                <a:gd name="connsiteX8" fmla="*/ 99111 w 254244"/>
                <a:gd name="connsiteY8" fmla="*/ 151910 h 160907"/>
                <a:gd name="connsiteX9" fmla="*/ 93971 w 254244"/>
                <a:gd name="connsiteY9" fmla="*/ 143931 h 160907"/>
                <a:gd name="connsiteX10" fmla="*/ 100175 w 254244"/>
                <a:gd name="connsiteY10" fmla="*/ 137905 h 160907"/>
                <a:gd name="connsiteX11" fmla="*/ 109224 w 254244"/>
                <a:gd name="connsiteY11" fmla="*/ 147655 h 160907"/>
                <a:gd name="connsiteX12" fmla="*/ 85812 w 254244"/>
                <a:gd name="connsiteY12" fmla="*/ 159524 h 160907"/>
                <a:gd name="connsiteX13" fmla="*/ 56563 w 254244"/>
                <a:gd name="connsiteY13" fmla="*/ 147830 h 160907"/>
                <a:gd name="connsiteX14" fmla="*/ 46100 w 254244"/>
                <a:gd name="connsiteY14" fmla="*/ 111147 h 160907"/>
                <a:gd name="connsiteX15" fmla="*/ 32444 w 254244"/>
                <a:gd name="connsiteY15" fmla="*/ 111147 h 160907"/>
                <a:gd name="connsiteX16" fmla="*/ 27129 w 254244"/>
                <a:gd name="connsiteY16" fmla="*/ 107248 h 160907"/>
                <a:gd name="connsiteX17" fmla="*/ 32086 w 254244"/>
                <a:gd name="connsiteY17" fmla="*/ 104764 h 160907"/>
                <a:gd name="connsiteX18" fmla="*/ 44860 w 254244"/>
                <a:gd name="connsiteY18" fmla="*/ 104764 h 160907"/>
                <a:gd name="connsiteX19" fmla="*/ 33508 w 254244"/>
                <a:gd name="connsiteY19" fmla="*/ 43095 h 160907"/>
                <a:gd name="connsiteX20" fmla="*/ 28185 w 254244"/>
                <a:gd name="connsiteY20" fmla="*/ 19172 h 160907"/>
                <a:gd name="connsiteX21" fmla="*/ 17199 w 254244"/>
                <a:gd name="connsiteY21" fmla="*/ 3579 h 160907"/>
                <a:gd name="connsiteX22" fmla="*/ 9573 w 254244"/>
                <a:gd name="connsiteY22" fmla="*/ 6231 h 160907"/>
                <a:gd name="connsiteX23" fmla="*/ 15244 w 254244"/>
                <a:gd name="connsiteY23" fmla="*/ 14209 h 160907"/>
                <a:gd name="connsiteX24" fmla="*/ 9040 w 254244"/>
                <a:gd name="connsiteY24" fmla="*/ 20235 h 160907"/>
                <a:gd name="connsiteX25" fmla="*/ 0 w 254244"/>
                <a:gd name="connsiteY25" fmla="*/ 10486 h 160907"/>
                <a:gd name="connsiteX26" fmla="*/ 16842 w 254244"/>
                <a:gd name="connsiteY26" fmla="*/ -1384 h 160907"/>
                <a:gd name="connsiteX27" fmla="*/ 47697 w 254244"/>
                <a:gd name="connsiteY27" fmla="*/ 49121 h 160907"/>
                <a:gd name="connsiteX28" fmla="*/ 57976 w 254244"/>
                <a:gd name="connsiteY28" fmla="*/ 104764 h 160907"/>
                <a:gd name="connsiteX29" fmla="*/ 107977 w 254244"/>
                <a:gd name="connsiteY29" fmla="*/ 104764 h 160907"/>
                <a:gd name="connsiteX30" fmla="*/ 97165 w 254244"/>
                <a:gd name="connsiteY30" fmla="*/ 46104 h 160907"/>
                <a:gd name="connsiteX31" fmla="*/ 92374 w 254244"/>
                <a:gd name="connsiteY31" fmla="*/ 25373 h 160907"/>
                <a:gd name="connsiteX32" fmla="*/ 84573 w 254244"/>
                <a:gd name="connsiteY32" fmla="*/ 10486 h 160907"/>
                <a:gd name="connsiteX33" fmla="*/ 70568 w 254244"/>
                <a:gd name="connsiteY33" fmla="*/ 3579 h 160907"/>
                <a:gd name="connsiteX34" fmla="*/ 59398 w 254244"/>
                <a:gd name="connsiteY34" fmla="*/ 6231 h 160907"/>
                <a:gd name="connsiteX35" fmla="*/ 64538 w 254244"/>
                <a:gd name="connsiteY35" fmla="*/ 14209 h 160907"/>
                <a:gd name="connsiteX36" fmla="*/ 58334 w 254244"/>
                <a:gd name="connsiteY36" fmla="*/ 20235 h 160907"/>
                <a:gd name="connsiteX37" fmla="*/ 49293 w 254244"/>
                <a:gd name="connsiteY37" fmla="*/ 10486 h 160907"/>
                <a:gd name="connsiteX38" fmla="*/ 70210 w 254244"/>
                <a:gd name="connsiteY38" fmla="*/ -1384 h 160907"/>
                <a:gd name="connsiteX39" fmla="*/ 102836 w 254244"/>
                <a:gd name="connsiteY39" fmla="*/ 21118 h 160907"/>
                <a:gd name="connsiteX40" fmla="*/ 110995 w 254244"/>
                <a:gd name="connsiteY40" fmla="*/ 50185 h 160907"/>
                <a:gd name="connsiteX41" fmla="*/ 121100 w 254244"/>
                <a:gd name="connsiteY41" fmla="*/ 104764 h 160907"/>
                <a:gd name="connsiteX42" fmla="*/ 137767 w 254244"/>
                <a:gd name="connsiteY42" fmla="*/ 104764 h 160907"/>
                <a:gd name="connsiteX43" fmla="*/ 143090 w 254244"/>
                <a:gd name="connsiteY43" fmla="*/ 108663 h 160907"/>
                <a:gd name="connsiteX44" fmla="*/ 138125 w 254244"/>
                <a:gd name="connsiteY44" fmla="*/ 111147 h 160907"/>
                <a:gd name="connsiteX45" fmla="*/ 122165 w 254244"/>
                <a:gd name="connsiteY45" fmla="*/ 111147 h 160907"/>
                <a:gd name="connsiteX46" fmla="*/ 126598 w 254244"/>
                <a:gd name="connsiteY46" fmla="*/ 135070 h 160907"/>
                <a:gd name="connsiteX47" fmla="*/ 138832 w 254244"/>
                <a:gd name="connsiteY47" fmla="*/ 154563 h 160907"/>
                <a:gd name="connsiteX48" fmla="*/ 147523 w 254244"/>
                <a:gd name="connsiteY48" fmla="*/ 152085 h 160907"/>
                <a:gd name="connsiteX49" fmla="*/ 142200 w 254244"/>
                <a:gd name="connsiteY49" fmla="*/ 143931 h 160907"/>
                <a:gd name="connsiteX50" fmla="*/ 148404 w 254244"/>
                <a:gd name="connsiteY50" fmla="*/ 137905 h 160907"/>
                <a:gd name="connsiteX51" fmla="*/ 157453 w 254244"/>
                <a:gd name="connsiteY51" fmla="*/ 147655 h 160907"/>
                <a:gd name="connsiteX52" fmla="*/ 254245 w 254244"/>
                <a:gd name="connsiteY52" fmla="*/ 60110 h 160907"/>
                <a:gd name="connsiteX53" fmla="*/ 250519 w 254244"/>
                <a:gd name="connsiteY53" fmla="*/ 62413 h 160907"/>
                <a:gd name="connsiteX54" fmla="*/ 246261 w 254244"/>
                <a:gd name="connsiteY54" fmla="*/ 58689 h 160907"/>
                <a:gd name="connsiteX55" fmla="*/ 229062 w 254244"/>
                <a:gd name="connsiteY55" fmla="*/ 37957 h 160907"/>
                <a:gd name="connsiteX56" fmla="*/ 224629 w 254244"/>
                <a:gd name="connsiteY56" fmla="*/ 43984 h 160907"/>
                <a:gd name="connsiteX57" fmla="*/ 227647 w 254244"/>
                <a:gd name="connsiteY57" fmla="*/ 55855 h 160907"/>
                <a:gd name="connsiteX58" fmla="*/ 238285 w 254244"/>
                <a:gd name="connsiteY58" fmla="*/ 93251 h 160907"/>
                <a:gd name="connsiteX59" fmla="*/ 216470 w 254244"/>
                <a:gd name="connsiteY59" fmla="*/ 112918 h 160907"/>
                <a:gd name="connsiteX60" fmla="*/ 187569 w 254244"/>
                <a:gd name="connsiteY60" fmla="*/ 97855 h 160907"/>
                <a:gd name="connsiteX61" fmla="*/ 170020 w 254244"/>
                <a:gd name="connsiteY61" fmla="*/ 112918 h 160907"/>
                <a:gd name="connsiteX62" fmla="*/ 155833 w 254244"/>
                <a:gd name="connsiteY62" fmla="*/ 103525 h 160907"/>
                <a:gd name="connsiteX63" fmla="*/ 149271 w 254244"/>
                <a:gd name="connsiteY63" fmla="*/ 85803 h 160907"/>
                <a:gd name="connsiteX64" fmla="*/ 152996 w 254244"/>
                <a:gd name="connsiteY64" fmla="*/ 83500 h 160907"/>
                <a:gd name="connsiteX65" fmla="*/ 157604 w 254244"/>
                <a:gd name="connsiteY65" fmla="*/ 88638 h 160907"/>
                <a:gd name="connsiteX66" fmla="*/ 169488 w 254244"/>
                <a:gd name="connsiteY66" fmla="*/ 107955 h 160907"/>
                <a:gd name="connsiteX67" fmla="*/ 174985 w 254244"/>
                <a:gd name="connsiteY67" fmla="*/ 99453 h 160907"/>
                <a:gd name="connsiteX68" fmla="*/ 171260 w 254244"/>
                <a:gd name="connsiteY68" fmla="*/ 80840 h 160907"/>
                <a:gd name="connsiteX69" fmla="*/ 166295 w 254244"/>
                <a:gd name="connsiteY69" fmla="*/ 61706 h 160907"/>
                <a:gd name="connsiteX70" fmla="*/ 163276 w 254244"/>
                <a:gd name="connsiteY70" fmla="*/ 49653 h 160907"/>
                <a:gd name="connsiteX71" fmla="*/ 160798 w 254244"/>
                <a:gd name="connsiteY71" fmla="*/ 38306 h 160907"/>
                <a:gd name="connsiteX72" fmla="*/ 166295 w 254244"/>
                <a:gd name="connsiteY72" fmla="*/ 32995 h 160907"/>
                <a:gd name="connsiteX73" fmla="*/ 174271 w 254244"/>
                <a:gd name="connsiteY73" fmla="*/ 40967 h 160907"/>
                <a:gd name="connsiteX74" fmla="*/ 178354 w 254244"/>
                <a:gd name="connsiteY74" fmla="*/ 56743 h 160907"/>
                <a:gd name="connsiteX75" fmla="*/ 181190 w 254244"/>
                <a:gd name="connsiteY75" fmla="*/ 68788 h 160907"/>
                <a:gd name="connsiteX76" fmla="*/ 184201 w 254244"/>
                <a:gd name="connsiteY76" fmla="*/ 80667 h 160907"/>
                <a:gd name="connsiteX77" fmla="*/ 197150 w 254244"/>
                <a:gd name="connsiteY77" fmla="*/ 100158 h 160907"/>
                <a:gd name="connsiteX78" fmla="*/ 215763 w 254244"/>
                <a:gd name="connsiteY78" fmla="*/ 107955 h 160907"/>
                <a:gd name="connsiteX79" fmla="*/ 225868 w 254244"/>
                <a:gd name="connsiteY79" fmla="*/ 95903 h 160907"/>
                <a:gd name="connsiteX80" fmla="*/ 214524 w 254244"/>
                <a:gd name="connsiteY80" fmla="*/ 55855 h 160907"/>
                <a:gd name="connsiteX81" fmla="*/ 212752 w 254244"/>
                <a:gd name="connsiteY81" fmla="*/ 47882 h 160907"/>
                <a:gd name="connsiteX82" fmla="*/ 228529 w 254244"/>
                <a:gd name="connsiteY82" fmla="*/ 32995 h 160907"/>
                <a:gd name="connsiteX83" fmla="*/ 254245 w 254244"/>
                <a:gd name="connsiteY83" fmla="*/ 60110 h 160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</a:cxnLst>
              <a:rect l="l" t="t" r="r" b="b"/>
              <a:pathLst>
                <a:path w="254244" h="160907">
                  <a:moveTo>
                    <a:pt x="157453" y="147655"/>
                  </a:moveTo>
                  <a:cubicBezTo>
                    <a:pt x="157453" y="155627"/>
                    <a:pt x="148587" y="159524"/>
                    <a:pt x="138832" y="159524"/>
                  </a:cubicBezTo>
                  <a:cubicBezTo>
                    <a:pt x="120219" y="159524"/>
                    <a:pt x="115071" y="141985"/>
                    <a:pt x="113300" y="132943"/>
                  </a:cubicBezTo>
                  <a:lnTo>
                    <a:pt x="109041" y="111147"/>
                  </a:lnTo>
                  <a:lnTo>
                    <a:pt x="59040" y="111147"/>
                  </a:lnTo>
                  <a:lnTo>
                    <a:pt x="61877" y="126385"/>
                  </a:lnTo>
                  <a:cubicBezTo>
                    <a:pt x="62941" y="131528"/>
                    <a:pt x="65428" y="144637"/>
                    <a:pt x="68614" y="148187"/>
                  </a:cubicBezTo>
                  <a:cubicBezTo>
                    <a:pt x="72514" y="152260"/>
                    <a:pt x="77836" y="154563"/>
                    <a:pt x="85995" y="154563"/>
                  </a:cubicBezTo>
                  <a:cubicBezTo>
                    <a:pt x="87060" y="154563"/>
                    <a:pt x="94329" y="154563"/>
                    <a:pt x="99111" y="151910"/>
                  </a:cubicBezTo>
                  <a:cubicBezTo>
                    <a:pt x="98054" y="151378"/>
                    <a:pt x="93971" y="148719"/>
                    <a:pt x="93971" y="143931"/>
                  </a:cubicBezTo>
                  <a:cubicBezTo>
                    <a:pt x="93971" y="138794"/>
                    <a:pt x="98229" y="137905"/>
                    <a:pt x="100175" y="137905"/>
                  </a:cubicBezTo>
                  <a:cubicBezTo>
                    <a:pt x="105324" y="137905"/>
                    <a:pt x="109224" y="142160"/>
                    <a:pt x="109224" y="147655"/>
                  </a:cubicBezTo>
                  <a:cubicBezTo>
                    <a:pt x="109224" y="159524"/>
                    <a:pt x="90603" y="159524"/>
                    <a:pt x="85812" y="159524"/>
                  </a:cubicBezTo>
                  <a:cubicBezTo>
                    <a:pt x="78901" y="159524"/>
                    <a:pt x="64895" y="159175"/>
                    <a:pt x="56563" y="147830"/>
                  </a:cubicBezTo>
                  <a:cubicBezTo>
                    <a:pt x="51414" y="140565"/>
                    <a:pt x="50000" y="132943"/>
                    <a:pt x="46100" y="111147"/>
                  </a:cubicBezTo>
                  <a:lnTo>
                    <a:pt x="32444" y="111147"/>
                  </a:lnTo>
                  <a:cubicBezTo>
                    <a:pt x="29433" y="111147"/>
                    <a:pt x="27129" y="111147"/>
                    <a:pt x="27129" y="107248"/>
                  </a:cubicBezTo>
                  <a:cubicBezTo>
                    <a:pt x="27129" y="104764"/>
                    <a:pt x="29433" y="104764"/>
                    <a:pt x="32086" y="104764"/>
                  </a:cubicBezTo>
                  <a:lnTo>
                    <a:pt x="44860" y="104764"/>
                  </a:lnTo>
                  <a:lnTo>
                    <a:pt x="33508" y="43095"/>
                  </a:lnTo>
                  <a:cubicBezTo>
                    <a:pt x="31379" y="31224"/>
                    <a:pt x="31204" y="30692"/>
                    <a:pt x="28185" y="19172"/>
                  </a:cubicBezTo>
                  <a:cubicBezTo>
                    <a:pt x="27129" y="15092"/>
                    <a:pt x="24110" y="3579"/>
                    <a:pt x="17199" y="3579"/>
                  </a:cubicBezTo>
                  <a:cubicBezTo>
                    <a:pt x="16310" y="3579"/>
                    <a:pt x="12409" y="3579"/>
                    <a:pt x="9573" y="6231"/>
                  </a:cubicBezTo>
                  <a:cubicBezTo>
                    <a:pt x="15244" y="8541"/>
                    <a:pt x="15244" y="13504"/>
                    <a:pt x="15244" y="14209"/>
                  </a:cubicBezTo>
                  <a:cubicBezTo>
                    <a:pt x="15244" y="19347"/>
                    <a:pt x="10987" y="20235"/>
                    <a:pt x="9040" y="20235"/>
                  </a:cubicBezTo>
                  <a:cubicBezTo>
                    <a:pt x="3901" y="20235"/>
                    <a:pt x="0" y="15980"/>
                    <a:pt x="0" y="10486"/>
                  </a:cubicBezTo>
                  <a:cubicBezTo>
                    <a:pt x="0" y="2332"/>
                    <a:pt x="9040" y="-1384"/>
                    <a:pt x="16842" y="-1384"/>
                  </a:cubicBezTo>
                  <a:cubicBezTo>
                    <a:pt x="37583" y="-1384"/>
                    <a:pt x="44503" y="31399"/>
                    <a:pt x="47697" y="49121"/>
                  </a:cubicBezTo>
                  <a:lnTo>
                    <a:pt x="57976" y="104764"/>
                  </a:lnTo>
                  <a:lnTo>
                    <a:pt x="107977" y="104764"/>
                  </a:lnTo>
                  <a:lnTo>
                    <a:pt x="97165" y="46104"/>
                  </a:lnTo>
                  <a:cubicBezTo>
                    <a:pt x="95210" y="35830"/>
                    <a:pt x="95210" y="35473"/>
                    <a:pt x="92374" y="25373"/>
                  </a:cubicBezTo>
                  <a:cubicBezTo>
                    <a:pt x="89713" y="15980"/>
                    <a:pt x="88299" y="14209"/>
                    <a:pt x="84573" y="10486"/>
                  </a:cubicBezTo>
                  <a:cubicBezTo>
                    <a:pt x="80673" y="6587"/>
                    <a:pt x="76240" y="3579"/>
                    <a:pt x="70568" y="3579"/>
                  </a:cubicBezTo>
                  <a:cubicBezTo>
                    <a:pt x="68614" y="3579"/>
                    <a:pt x="63474" y="3752"/>
                    <a:pt x="59398" y="6231"/>
                  </a:cubicBezTo>
                  <a:cubicBezTo>
                    <a:pt x="60462" y="6762"/>
                    <a:pt x="64538" y="9422"/>
                    <a:pt x="64538" y="14209"/>
                  </a:cubicBezTo>
                  <a:cubicBezTo>
                    <a:pt x="64538" y="19347"/>
                    <a:pt x="60280" y="20235"/>
                    <a:pt x="58334" y="20235"/>
                  </a:cubicBezTo>
                  <a:cubicBezTo>
                    <a:pt x="53194" y="20235"/>
                    <a:pt x="49293" y="15980"/>
                    <a:pt x="49293" y="10486"/>
                  </a:cubicBezTo>
                  <a:cubicBezTo>
                    <a:pt x="49293" y="1276"/>
                    <a:pt x="60638" y="-1384"/>
                    <a:pt x="70210" y="-1384"/>
                  </a:cubicBezTo>
                  <a:cubicBezTo>
                    <a:pt x="82801" y="-1384"/>
                    <a:pt x="96808" y="6587"/>
                    <a:pt x="102836" y="21118"/>
                  </a:cubicBezTo>
                  <a:cubicBezTo>
                    <a:pt x="106737" y="30511"/>
                    <a:pt x="109224" y="40260"/>
                    <a:pt x="110995" y="50185"/>
                  </a:cubicBezTo>
                  <a:lnTo>
                    <a:pt x="121100" y="104764"/>
                  </a:lnTo>
                  <a:lnTo>
                    <a:pt x="137767" y="104764"/>
                  </a:lnTo>
                  <a:cubicBezTo>
                    <a:pt x="140786" y="104764"/>
                    <a:pt x="143090" y="104764"/>
                    <a:pt x="143090" y="108663"/>
                  </a:cubicBezTo>
                  <a:cubicBezTo>
                    <a:pt x="143090" y="111147"/>
                    <a:pt x="140786" y="111147"/>
                    <a:pt x="138125" y="111147"/>
                  </a:cubicBezTo>
                  <a:lnTo>
                    <a:pt x="122165" y="111147"/>
                  </a:lnTo>
                  <a:lnTo>
                    <a:pt x="126598" y="135070"/>
                  </a:lnTo>
                  <a:cubicBezTo>
                    <a:pt x="128020" y="142868"/>
                    <a:pt x="130141" y="154563"/>
                    <a:pt x="138832" y="154563"/>
                  </a:cubicBezTo>
                  <a:cubicBezTo>
                    <a:pt x="141493" y="154563"/>
                    <a:pt x="145394" y="153681"/>
                    <a:pt x="147523" y="152085"/>
                  </a:cubicBezTo>
                  <a:cubicBezTo>
                    <a:pt x="144329" y="150489"/>
                    <a:pt x="142200" y="147479"/>
                    <a:pt x="142200" y="143931"/>
                  </a:cubicBezTo>
                  <a:cubicBezTo>
                    <a:pt x="142200" y="138794"/>
                    <a:pt x="146458" y="137905"/>
                    <a:pt x="148404" y="137905"/>
                  </a:cubicBezTo>
                  <a:cubicBezTo>
                    <a:pt x="153553" y="137905"/>
                    <a:pt x="157453" y="142160"/>
                    <a:pt x="157453" y="147655"/>
                  </a:cubicBezTo>
                  <a:close/>
                  <a:moveTo>
                    <a:pt x="254245" y="60110"/>
                  </a:moveTo>
                  <a:cubicBezTo>
                    <a:pt x="254245" y="62413"/>
                    <a:pt x="251933" y="62413"/>
                    <a:pt x="250519" y="62413"/>
                  </a:cubicBezTo>
                  <a:cubicBezTo>
                    <a:pt x="247325" y="62413"/>
                    <a:pt x="247150" y="61881"/>
                    <a:pt x="246261" y="58689"/>
                  </a:cubicBezTo>
                  <a:cubicBezTo>
                    <a:pt x="243250" y="47699"/>
                    <a:pt x="236863" y="37957"/>
                    <a:pt x="229062" y="37957"/>
                  </a:cubicBezTo>
                  <a:cubicBezTo>
                    <a:pt x="226583" y="37957"/>
                    <a:pt x="224629" y="39197"/>
                    <a:pt x="224629" y="43984"/>
                  </a:cubicBezTo>
                  <a:cubicBezTo>
                    <a:pt x="224629" y="47882"/>
                    <a:pt x="226225" y="51781"/>
                    <a:pt x="227647" y="55855"/>
                  </a:cubicBezTo>
                  <a:cubicBezTo>
                    <a:pt x="230833" y="64184"/>
                    <a:pt x="238285" y="83500"/>
                    <a:pt x="238285" y="93251"/>
                  </a:cubicBezTo>
                  <a:cubicBezTo>
                    <a:pt x="238285" y="107075"/>
                    <a:pt x="228712" y="112918"/>
                    <a:pt x="216470" y="112918"/>
                  </a:cubicBezTo>
                  <a:cubicBezTo>
                    <a:pt x="202465" y="112918"/>
                    <a:pt x="192892" y="104589"/>
                    <a:pt x="187569" y="97855"/>
                  </a:cubicBezTo>
                  <a:cubicBezTo>
                    <a:pt x="186330" y="108663"/>
                    <a:pt x="177106" y="112918"/>
                    <a:pt x="170020" y="112918"/>
                  </a:cubicBezTo>
                  <a:cubicBezTo>
                    <a:pt x="162394" y="112918"/>
                    <a:pt x="158494" y="107955"/>
                    <a:pt x="155833" y="103525"/>
                  </a:cubicBezTo>
                  <a:cubicBezTo>
                    <a:pt x="152106" y="97682"/>
                    <a:pt x="149271" y="86867"/>
                    <a:pt x="149271" y="85803"/>
                  </a:cubicBezTo>
                  <a:cubicBezTo>
                    <a:pt x="149271" y="83500"/>
                    <a:pt x="151574" y="83500"/>
                    <a:pt x="152996" y="83500"/>
                  </a:cubicBezTo>
                  <a:cubicBezTo>
                    <a:pt x="156189" y="83500"/>
                    <a:pt x="156365" y="83675"/>
                    <a:pt x="157604" y="88638"/>
                  </a:cubicBezTo>
                  <a:cubicBezTo>
                    <a:pt x="160622" y="100865"/>
                    <a:pt x="163991" y="107955"/>
                    <a:pt x="169488" y="107955"/>
                  </a:cubicBezTo>
                  <a:cubicBezTo>
                    <a:pt x="174985" y="107955"/>
                    <a:pt x="174985" y="101580"/>
                    <a:pt x="174985" y="99453"/>
                  </a:cubicBezTo>
                  <a:cubicBezTo>
                    <a:pt x="174985" y="96086"/>
                    <a:pt x="172674" y="87042"/>
                    <a:pt x="171260" y="80840"/>
                  </a:cubicBezTo>
                  <a:lnTo>
                    <a:pt x="166295" y="61706"/>
                  </a:lnTo>
                  <a:cubicBezTo>
                    <a:pt x="165763" y="59046"/>
                    <a:pt x="163991" y="52313"/>
                    <a:pt x="163276" y="49653"/>
                  </a:cubicBezTo>
                  <a:cubicBezTo>
                    <a:pt x="162394" y="45755"/>
                    <a:pt x="160798" y="39553"/>
                    <a:pt x="160798" y="38306"/>
                  </a:cubicBezTo>
                  <a:cubicBezTo>
                    <a:pt x="160798" y="34409"/>
                    <a:pt x="163633" y="32995"/>
                    <a:pt x="166295" y="32995"/>
                  </a:cubicBezTo>
                  <a:cubicBezTo>
                    <a:pt x="172324" y="32995"/>
                    <a:pt x="173563" y="38306"/>
                    <a:pt x="174271" y="40967"/>
                  </a:cubicBezTo>
                  <a:lnTo>
                    <a:pt x="178354" y="56743"/>
                  </a:lnTo>
                  <a:cubicBezTo>
                    <a:pt x="178886" y="59395"/>
                    <a:pt x="180658" y="66136"/>
                    <a:pt x="181190" y="68788"/>
                  </a:cubicBezTo>
                  <a:cubicBezTo>
                    <a:pt x="181722" y="70567"/>
                    <a:pt x="184026" y="79428"/>
                    <a:pt x="184201" y="80667"/>
                  </a:cubicBezTo>
                  <a:cubicBezTo>
                    <a:pt x="184558" y="81731"/>
                    <a:pt x="189873" y="93426"/>
                    <a:pt x="197150" y="100158"/>
                  </a:cubicBezTo>
                  <a:cubicBezTo>
                    <a:pt x="202465" y="104947"/>
                    <a:pt x="208669" y="107955"/>
                    <a:pt x="215763" y="107955"/>
                  </a:cubicBezTo>
                  <a:cubicBezTo>
                    <a:pt x="223922" y="107955"/>
                    <a:pt x="225868" y="101754"/>
                    <a:pt x="225868" y="95903"/>
                  </a:cubicBezTo>
                  <a:cubicBezTo>
                    <a:pt x="225868" y="85454"/>
                    <a:pt x="217535" y="64009"/>
                    <a:pt x="214524" y="55855"/>
                  </a:cubicBezTo>
                  <a:cubicBezTo>
                    <a:pt x="212752" y="51424"/>
                    <a:pt x="212752" y="50185"/>
                    <a:pt x="212752" y="47882"/>
                  </a:cubicBezTo>
                  <a:cubicBezTo>
                    <a:pt x="212752" y="38306"/>
                    <a:pt x="220370" y="32995"/>
                    <a:pt x="228529" y="32995"/>
                  </a:cubicBezTo>
                  <a:cubicBezTo>
                    <a:pt x="246261" y="32995"/>
                    <a:pt x="254245" y="57275"/>
                    <a:pt x="254245" y="60110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3442" name="任意多边形: 形状 3441">
              <a:extLst>
                <a:ext uri="{FF2B5EF4-FFF2-40B4-BE49-F238E27FC236}">
                  <a16:creationId xmlns:a16="http://schemas.microsoft.com/office/drawing/2014/main" id="{ECF8D1CC-3C04-5E5A-E98C-A9F1D28D7DCE}"/>
                </a:ext>
              </a:extLst>
            </p:cNvPr>
            <p:cNvSpPr/>
            <p:nvPr>
              <p:custDataLst>
                <p:tags r:id="rId36"/>
              </p:custDataLst>
            </p:nvPr>
          </p:nvSpPr>
          <p:spPr>
            <a:xfrm flipV="1">
              <a:off x="13663031" y="-11830296"/>
              <a:ext cx="53726" cy="119265"/>
            </a:xfrm>
            <a:custGeom>
              <a:avLst/>
              <a:gdLst>
                <a:gd name="connsiteX0" fmla="*/ 49119 w 53726"/>
                <a:gd name="connsiteY0" fmla="*/ 111163 h 119265"/>
                <a:gd name="connsiteX1" fmla="*/ 42025 w 53726"/>
                <a:gd name="connsiteY1" fmla="*/ 117896 h 119265"/>
                <a:gd name="connsiteX2" fmla="*/ 32094 w 53726"/>
                <a:gd name="connsiteY2" fmla="*/ 108154 h 119265"/>
                <a:gd name="connsiteX3" fmla="*/ 39189 w 53726"/>
                <a:gd name="connsiteY3" fmla="*/ 101413 h 119265"/>
                <a:gd name="connsiteX4" fmla="*/ 49119 w 53726"/>
                <a:gd name="connsiteY4" fmla="*/ 111163 h 119265"/>
                <a:gd name="connsiteX5" fmla="*/ 12941 w 53726"/>
                <a:gd name="connsiteY5" fmla="*/ 21132 h 119265"/>
                <a:gd name="connsiteX6" fmla="*/ 11352 w 53726"/>
                <a:gd name="connsiteY6" fmla="*/ 13693 h 119265"/>
                <a:gd name="connsiteX7" fmla="*/ 28194 w 53726"/>
                <a:gd name="connsiteY7" fmla="*/ -1369 h 119265"/>
                <a:gd name="connsiteX8" fmla="*/ 53726 w 53726"/>
                <a:gd name="connsiteY8" fmla="*/ 25746 h 119265"/>
                <a:gd name="connsiteX9" fmla="*/ 50890 w 53726"/>
                <a:gd name="connsiteY9" fmla="*/ 28048 h 119265"/>
                <a:gd name="connsiteX10" fmla="*/ 47522 w 53726"/>
                <a:gd name="connsiteY10" fmla="*/ 25031 h 119265"/>
                <a:gd name="connsiteX11" fmla="*/ 28726 w 53726"/>
                <a:gd name="connsiteY11" fmla="*/ 3593 h 119265"/>
                <a:gd name="connsiteX12" fmla="*/ 24293 w 53726"/>
                <a:gd name="connsiteY12" fmla="*/ 9794 h 119265"/>
                <a:gd name="connsiteX13" fmla="*/ 27130 w 53726"/>
                <a:gd name="connsiteY13" fmla="*/ 21132 h 119265"/>
                <a:gd name="connsiteX14" fmla="*/ 32801 w 53726"/>
                <a:gd name="connsiteY14" fmla="*/ 35314 h 119265"/>
                <a:gd name="connsiteX15" fmla="*/ 41492 w 53726"/>
                <a:gd name="connsiteY15" fmla="*/ 57823 h 119265"/>
                <a:gd name="connsiteX16" fmla="*/ 42557 w 53726"/>
                <a:gd name="connsiteY16" fmla="*/ 63492 h 119265"/>
                <a:gd name="connsiteX17" fmla="*/ 25707 w 53726"/>
                <a:gd name="connsiteY17" fmla="*/ 78553 h 119265"/>
                <a:gd name="connsiteX18" fmla="*/ 0 w 53726"/>
                <a:gd name="connsiteY18" fmla="*/ 51438 h 119265"/>
                <a:gd name="connsiteX19" fmla="*/ 3011 w 53726"/>
                <a:gd name="connsiteY19" fmla="*/ 49137 h 119265"/>
                <a:gd name="connsiteX20" fmla="*/ 6204 w 53726"/>
                <a:gd name="connsiteY20" fmla="*/ 51970 h 119265"/>
                <a:gd name="connsiteX21" fmla="*/ 25175 w 53726"/>
                <a:gd name="connsiteY21" fmla="*/ 73591 h 119265"/>
                <a:gd name="connsiteX22" fmla="*/ 29607 w 53726"/>
                <a:gd name="connsiteY22" fmla="*/ 67391 h 119265"/>
                <a:gd name="connsiteX23" fmla="*/ 24118 w 53726"/>
                <a:gd name="connsiteY23" fmla="*/ 49669 h 119265"/>
                <a:gd name="connsiteX24" fmla="*/ 12941 w 53726"/>
                <a:gd name="connsiteY24" fmla="*/ 21132 h 119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3726" h="119265">
                  <a:moveTo>
                    <a:pt x="49119" y="111163"/>
                  </a:moveTo>
                  <a:cubicBezTo>
                    <a:pt x="49119" y="113997"/>
                    <a:pt x="46990" y="117896"/>
                    <a:pt x="42025" y="117896"/>
                  </a:cubicBezTo>
                  <a:cubicBezTo>
                    <a:pt x="37234" y="117896"/>
                    <a:pt x="32094" y="113290"/>
                    <a:pt x="32094" y="108154"/>
                  </a:cubicBezTo>
                  <a:cubicBezTo>
                    <a:pt x="32094" y="105136"/>
                    <a:pt x="34398" y="101413"/>
                    <a:pt x="39189" y="101413"/>
                  </a:cubicBezTo>
                  <a:cubicBezTo>
                    <a:pt x="44328" y="101413"/>
                    <a:pt x="49119" y="106375"/>
                    <a:pt x="49119" y="111163"/>
                  </a:cubicBezTo>
                  <a:close/>
                  <a:moveTo>
                    <a:pt x="12941" y="21132"/>
                  </a:moveTo>
                  <a:cubicBezTo>
                    <a:pt x="12234" y="18831"/>
                    <a:pt x="11352" y="16702"/>
                    <a:pt x="11352" y="13693"/>
                  </a:cubicBezTo>
                  <a:cubicBezTo>
                    <a:pt x="11352" y="5364"/>
                    <a:pt x="18438" y="-1369"/>
                    <a:pt x="28194" y="-1369"/>
                  </a:cubicBezTo>
                  <a:cubicBezTo>
                    <a:pt x="45926" y="-1369"/>
                    <a:pt x="53726" y="23086"/>
                    <a:pt x="53726" y="25746"/>
                  </a:cubicBezTo>
                  <a:cubicBezTo>
                    <a:pt x="53726" y="28048"/>
                    <a:pt x="51423" y="28048"/>
                    <a:pt x="50890" y="28048"/>
                  </a:cubicBezTo>
                  <a:cubicBezTo>
                    <a:pt x="48403" y="28048"/>
                    <a:pt x="48229" y="26985"/>
                    <a:pt x="47522" y="25031"/>
                  </a:cubicBezTo>
                  <a:cubicBezTo>
                    <a:pt x="43438" y="10858"/>
                    <a:pt x="35638" y="3593"/>
                    <a:pt x="28726" y="3593"/>
                  </a:cubicBezTo>
                  <a:cubicBezTo>
                    <a:pt x="25175" y="3593"/>
                    <a:pt x="24293" y="5896"/>
                    <a:pt x="24293" y="9794"/>
                  </a:cubicBezTo>
                  <a:cubicBezTo>
                    <a:pt x="24293" y="13868"/>
                    <a:pt x="25532" y="17233"/>
                    <a:pt x="27130" y="21132"/>
                  </a:cubicBezTo>
                  <a:cubicBezTo>
                    <a:pt x="28901" y="25921"/>
                    <a:pt x="30855" y="30708"/>
                    <a:pt x="32801" y="35314"/>
                  </a:cubicBezTo>
                  <a:cubicBezTo>
                    <a:pt x="34398" y="39569"/>
                    <a:pt x="40785" y="55695"/>
                    <a:pt x="41492" y="57823"/>
                  </a:cubicBezTo>
                  <a:cubicBezTo>
                    <a:pt x="42025" y="59594"/>
                    <a:pt x="42557" y="61721"/>
                    <a:pt x="42557" y="63492"/>
                  </a:cubicBezTo>
                  <a:cubicBezTo>
                    <a:pt x="42557" y="71820"/>
                    <a:pt x="35462" y="78553"/>
                    <a:pt x="25707" y="78553"/>
                  </a:cubicBezTo>
                  <a:cubicBezTo>
                    <a:pt x="8159" y="78553"/>
                    <a:pt x="0" y="54456"/>
                    <a:pt x="0" y="51438"/>
                  </a:cubicBezTo>
                  <a:cubicBezTo>
                    <a:pt x="0" y="49137"/>
                    <a:pt x="2486" y="49137"/>
                    <a:pt x="3011" y="49137"/>
                  </a:cubicBezTo>
                  <a:cubicBezTo>
                    <a:pt x="5497" y="49137"/>
                    <a:pt x="5672" y="50026"/>
                    <a:pt x="6204" y="51970"/>
                  </a:cubicBezTo>
                  <a:cubicBezTo>
                    <a:pt x="10820" y="67216"/>
                    <a:pt x="18621" y="73591"/>
                    <a:pt x="25175" y="73591"/>
                  </a:cubicBezTo>
                  <a:cubicBezTo>
                    <a:pt x="28019" y="73591"/>
                    <a:pt x="29607" y="72178"/>
                    <a:pt x="29607" y="67391"/>
                  </a:cubicBezTo>
                  <a:cubicBezTo>
                    <a:pt x="29607" y="63317"/>
                    <a:pt x="28552" y="60658"/>
                    <a:pt x="24118" y="49669"/>
                  </a:cubicBezTo>
                  <a:lnTo>
                    <a:pt x="12941" y="21132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3443" name="任意多边形: 形状 3442">
              <a:extLst>
                <a:ext uri="{FF2B5EF4-FFF2-40B4-BE49-F238E27FC236}">
                  <a16:creationId xmlns:a16="http://schemas.microsoft.com/office/drawing/2014/main" id="{1655A0DE-F8BB-C512-DFE9-304411830E2B}"/>
                </a:ext>
              </a:extLst>
            </p:cNvPr>
            <p:cNvSpPr/>
            <p:nvPr>
              <p:custDataLst>
                <p:tags r:id="rId37"/>
              </p:custDataLst>
            </p:nvPr>
          </p:nvSpPr>
          <p:spPr>
            <a:xfrm flipV="1">
              <a:off x="14382327" y="-11876239"/>
              <a:ext cx="168400" cy="59223"/>
            </a:xfrm>
            <a:custGeom>
              <a:avLst/>
              <a:gdLst>
                <a:gd name="connsiteX0" fmla="*/ 159789 w 168400"/>
                <a:gd name="connsiteY0" fmla="*/ 47725 h 59223"/>
                <a:gd name="connsiteX1" fmla="*/ 168401 w 168400"/>
                <a:gd name="connsiteY1" fmla="*/ 52791 h 59223"/>
                <a:gd name="connsiteX2" fmla="*/ 160044 w 168400"/>
                <a:gd name="connsiteY2" fmla="*/ 57848 h 59223"/>
                <a:gd name="connsiteX3" fmla="*/ 8358 w 168400"/>
                <a:gd name="connsiteY3" fmla="*/ 57848 h 59223"/>
                <a:gd name="connsiteX4" fmla="*/ 0 w 168400"/>
                <a:gd name="connsiteY4" fmla="*/ 52791 h 59223"/>
                <a:gd name="connsiteX5" fmla="*/ 8612 w 168400"/>
                <a:gd name="connsiteY5" fmla="*/ 47725 h 59223"/>
                <a:gd name="connsiteX6" fmla="*/ 159789 w 168400"/>
                <a:gd name="connsiteY6" fmla="*/ 47725 h 59223"/>
                <a:gd name="connsiteX7" fmla="*/ 160044 w 168400"/>
                <a:gd name="connsiteY7" fmla="*/ -1375 h 59223"/>
                <a:gd name="connsiteX8" fmla="*/ 168401 w 168400"/>
                <a:gd name="connsiteY8" fmla="*/ 3691 h 59223"/>
                <a:gd name="connsiteX9" fmla="*/ 159789 w 168400"/>
                <a:gd name="connsiteY9" fmla="*/ 8756 h 59223"/>
                <a:gd name="connsiteX10" fmla="*/ 8612 w 168400"/>
                <a:gd name="connsiteY10" fmla="*/ 8756 h 59223"/>
                <a:gd name="connsiteX11" fmla="*/ 0 w 168400"/>
                <a:gd name="connsiteY11" fmla="*/ 3691 h 59223"/>
                <a:gd name="connsiteX12" fmla="*/ 8358 w 168400"/>
                <a:gd name="connsiteY12" fmla="*/ -1375 h 59223"/>
                <a:gd name="connsiteX13" fmla="*/ 160044 w 168400"/>
                <a:gd name="connsiteY13" fmla="*/ -1375 h 59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8400" h="59223">
                  <a:moveTo>
                    <a:pt x="159789" y="47725"/>
                  </a:moveTo>
                  <a:cubicBezTo>
                    <a:pt x="163586" y="47725"/>
                    <a:pt x="168401" y="47725"/>
                    <a:pt x="168401" y="52791"/>
                  </a:cubicBezTo>
                  <a:cubicBezTo>
                    <a:pt x="168401" y="57848"/>
                    <a:pt x="163586" y="57848"/>
                    <a:pt x="160044" y="57848"/>
                  </a:cubicBezTo>
                  <a:lnTo>
                    <a:pt x="8358" y="57848"/>
                  </a:lnTo>
                  <a:cubicBezTo>
                    <a:pt x="4815" y="57848"/>
                    <a:pt x="0" y="57848"/>
                    <a:pt x="0" y="52791"/>
                  </a:cubicBezTo>
                  <a:cubicBezTo>
                    <a:pt x="0" y="47725"/>
                    <a:pt x="4815" y="47725"/>
                    <a:pt x="8612" y="47725"/>
                  </a:cubicBezTo>
                  <a:lnTo>
                    <a:pt x="159789" y="47725"/>
                  </a:lnTo>
                  <a:close/>
                  <a:moveTo>
                    <a:pt x="160044" y="-1375"/>
                  </a:moveTo>
                  <a:cubicBezTo>
                    <a:pt x="163586" y="-1375"/>
                    <a:pt x="168401" y="-1375"/>
                    <a:pt x="168401" y="3691"/>
                  </a:cubicBezTo>
                  <a:cubicBezTo>
                    <a:pt x="168401" y="8756"/>
                    <a:pt x="163586" y="8756"/>
                    <a:pt x="159789" y="8756"/>
                  </a:cubicBezTo>
                  <a:lnTo>
                    <a:pt x="8612" y="8756"/>
                  </a:lnTo>
                  <a:cubicBezTo>
                    <a:pt x="4815" y="8756"/>
                    <a:pt x="0" y="8756"/>
                    <a:pt x="0" y="3691"/>
                  </a:cubicBezTo>
                  <a:cubicBezTo>
                    <a:pt x="0" y="-1375"/>
                    <a:pt x="4815" y="-1375"/>
                    <a:pt x="8358" y="-1375"/>
                  </a:cubicBezTo>
                  <a:lnTo>
                    <a:pt x="160044" y="-1375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3444" name="任意多边形: 形状 3443">
              <a:extLst>
                <a:ext uri="{FF2B5EF4-FFF2-40B4-BE49-F238E27FC236}">
                  <a16:creationId xmlns:a16="http://schemas.microsoft.com/office/drawing/2014/main" id="{71E6EF99-4BAF-5710-9808-C0DCDA02DA4D}"/>
                </a:ext>
              </a:extLst>
            </p:cNvPr>
            <p:cNvSpPr/>
            <p:nvPr>
              <p:custDataLst>
                <p:tags r:id="rId38"/>
              </p:custDataLst>
            </p:nvPr>
          </p:nvSpPr>
          <p:spPr>
            <a:xfrm flipV="1">
              <a:off x="14651174" y="-11956217"/>
              <a:ext cx="530809" cy="172857"/>
            </a:xfrm>
            <a:custGeom>
              <a:avLst/>
              <a:gdLst>
                <a:gd name="connsiteX0" fmla="*/ 163332 w 530809"/>
                <a:gd name="connsiteY0" fmla="*/ 119347 h 172857"/>
                <a:gd name="connsiteX1" fmla="*/ 169155 w 530809"/>
                <a:gd name="connsiteY1" fmla="*/ 164144 h 172857"/>
                <a:gd name="connsiteX2" fmla="*/ 163078 w 530809"/>
                <a:gd name="connsiteY2" fmla="*/ 170727 h 172857"/>
                <a:gd name="connsiteX3" fmla="*/ 47864 w 530809"/>
                <a:gd name="connsiteY3" fmla="*/ 170727 h 172857"/>
                <a:gd name="connsiteX4" fmla="*/ 41024 w 530809"/>
                <a:gd name="connsiteY4" fmla="*/ 166169 h 172857"/>
                <a:gd name="connsiteX5" fmla="*/ 47864 w 530809"/>
                <a:gd name="connsiteY5" fmla="*/ 162874 h 172857"/>
                <a:gd name="connsiteX6" fmla="*/ 62552 w 530809"/>
                <a:gd name="connsiteY6" fmla="*/ 158578 h 172857"/>
                <a:gd name="connsiteX7" fmla="*/ 61535 w 530809"/>
                <a:gd name="connsiteY7" fmla="*/ 152751 h 172857"/>
                <a:gd name="connsiteX8" fmla="*/ 27606 w 530809"/>
                <a:gd name="connsiteY8" fmla="*/ 17098 h 172857"/>
                <a:gd name="connsiteX9" fmla="*/ 6840 w 530809"/>
                <a:gd name="connsiteY9" fmla="*/ 6466 h 172857"/>
                <a:gd name="connsiteX10" fmla="*/ 0 w 530809"/>
                <a:gd name="connsiteY10" fmla="*/ 1664 h 172857"/>
                <a:gd name="connsiteX11" fmla="*/ 3552 w 530809"/>
                <a:gd name="connsiteY11" fmla="*/ -1377 h 172857"/>
                <a:gd name="connsiteX12" fmla="*/ 34438 w 530809"/>
                <a:gd name="connsiteY12" fmla="*/ -616 h 172857"/>
                <a:gd name="connsiteX13" fmla="*/ 69385 w 530809"/>
                <a:gd name="connsiteY13" fmla="*/ -1377 h 172857"/>
                <a:gd name="connsiteX14" fmla="*/ 74707 w 530809"/>
                <a:gd name="connsiteY14" fmla="*/ 3433 h 172857"/>
                <a:gd name="connsiteX15" fmla="*/ 68376 w 530809"/>
                <a:gd name="connsiteY15" fmla="*/ 6466 h 172857"/>
                <a:gd name="connsiteX16" fmla="*/ 65841 w 530809"/>
                <a:gd name="connsiteY16" fmla="*/ 6466 h 172857"/>
                <a:gd name="connsiteX17" fmla="*/ 47355 w 530809"/>
                <a:gd name="connsiteY17" fmla="*/ 11787 h 172857"/>
                <a:gd name="connsiteX18" fmla="*/ 48372 w 530809"/>
                <a:gd name="connsiteY18" fmla="*/ 17098 h 172857"/>
                <a:gd name="connsiteX19" fmla="*/ 64324 w 530809"/>
                <a:gd name="connsiteY19" fmla="*/ 80879 h 172857"/>
                <a:gd name="connsiteX20" fmla="*/ 85337 w 530809"/>
                <a:gd name="connsiteY20" fmla="*/ 80879 h 172857"/>
                <a:gd name="connsiteX21" fmla="*/ 104076 w 530809"/>
                <a:gd name="connsiteY21" fmla="*/ 70247 h 172857"/>
                <a:gd name="connsiteX22" fmla="*/ 102051 w 530809"/>
                <a:gd name="connsiteY22" fmla="*/ 57846 h 172857"/>
                <a:gd name="connsiteX23" fmla="*/ 101296 w 530809"/>
                <a:gd name="connsiteY23" fmla="*/ 54304 h 172857"/>
                <a:gd name="connsiteX24" fmla="*/ 105093 w 530809"/>
                <a:gd name="connsiteY24" fmla="*/ 51263 h 172857"/>
                <a:gd name="connsiteX25" fmla="*/ 109900 w 530809"/>
                <a:gd name="connsiteY25" fmla="*/ 56329 h 172857"/>
                <a:gd name="connsiteX26" fmla="*/ 123833 w 530809"/>
                <a:gd name="connsiteY26" fmla="*/ 112003 h 172857"/>
                <a:gd name="connsiteX27" fmla="*/ 124335 w 530809"/>
                <a:gd name="connsiteY27" fmla="*/ 115553 h 172857"/>
                <a:gd name="connsiteX28" fmla="*/ 120537 w 530809"/>
                <a:gd name="connsiteY28" fmla="*/ 118332 h 172857"/>
                <a:gd name="connsiteX29" fmla="*/ 115731 w 530809"/>
                <a:gd name="connsiteY29" fmla="*/ 113020 h 172857"/>
                <a:gd name="connsiteX30" fmla="*/ 86099 w 530809"/>
                <a:gd name="connsiteY30" fmla="*/ 88723 h 172857"/>
                <a:gd name="connsiteX31" fmla="*/ 66350 w 530809"/>
                <a:gd name="connsiteY31" fmla="*/ 88723 h 172857"/>
                <a:gd name="connsiteX32" fmla="*/ 82556 w 530809"/>
                <a:gd name="connsiteY32" fmla="*/ 154275 h 172857"/>
                <a:gd name="connsiteX33" fmla="*/ 94711 w 530809"/>
                <a:gd name="connsiteY33" fmla="*/ 162874 h 172857"/>
                <a:gd name="connsiteX34" fmla="*/ 124335 w 530809"/>
                <a:gd name="connsiteY34" fmla="*/ 162874 h 172857"/>
                <a:gd name="connsiteX35" fmla="*/ 157000 w 530809"/>
                <a:gd name="connsiteY35" fmla="*/ 137570 h 172857"/>
                <a:gd name="connsiteX36" fmla="*/ 155484 w 530809"/>
                <a:gd name="connsiteY36" fmla="*/ 120864 h 172857"/>
                <a:gd name="connsiteX37" fmla="*/ 155229 w 530809"/>
                <a:gd name="connsiteY37" fmla="*/ 116815 h 172857"/>
                <a:gd name="connsiteX38" fmla="*/ 159027 w 530809"/>
                <a:gd name="connsiteY38" fmla="*/ 113782 h 172857"/>
                <a:gd name="connsiteX39" fmla="*/ 163332 w 530809"/>
                <a:gd name="connsiteY39" fmla="*/ 119347 h 172857"/>
                <a:gd name="connsiteX40" fmla="*/ 328711 w 530809"/>
                <a:gd name="connsiteY40" fmla="*/ 119347 h 172857"/>
                <a:gd name="connsiteX41" fmla="*/ 334535 w 530809"/>
                <a:gd name="connsiteY41" fmla="*/ 164144 h 172857"/>
                <a:gd name="connsiteX42" fmla="*/ 328457 w 530809"/>
                <a:gd name="connsiteY42" fmla="*/ 170727 h 172857"/>
                <a:gd name="connsiteX43" fmla="*/ 213243 w 530809"/>
                <a:gd name="connsiteY43" fmla="*/ 170727 h 172857"/>
                <a:gd name="connsiteX44" fmla="*/ 206403 w 530809"/>
                <a:gd name="connsiteY44" fmla="*/ 166169 h 172857"/>
                <a:gd name="connsiteX45" fmla="*/ 213243 w 530809"/>
                <a:gd name="connsiteY45" fmla="*/ 162874 h 172857"/>
                <a:gd name="connsiteX46" fmla="*/ 227932 w 530809"/>
                <a:gd name="connsiteY46" fmla="*/ 158578 h 172857"/>
                <a:gd name="connsiteX47" fmla="*/ 226915 w 530809"/>
                <a:gd name="connsiteY47" fmla="*/ 152751 h 172857"/>
                <a:gd name="connsiteX48" fmla="*/ 192985 w 530809"/>
                <a:gd name="connsiteY48" fmla="*/ 17098 h 172857"/>
                <a:gd name="connsiteX49" fmla="*/ 172220 w 530809"/>
                <a:gd name="connsiteY49" fmla="*/ 6466 h 172857"/>
                <a:gd name="connsiteX50" fmla="*/ 165380 w 530809"/>
                <a:gd name="connsiteY50" fmla="*/ 1664 h 172857"/>
                <a:gd name="connsiteX51" fmla="*/ 168930 w 530809"/>
                <a:gd name="connsiteY51" fmla="*/ -1377 h 172857"/>
                <a:gd name="connsiteX52" fmla="*/ 199818 w 530809"/>
                <a:gd name="connsiteY52" fmla="*/ -616 h 172857"/>
                <a:gd name="connsiteX53" fmla="*/ 234764 w 530809"/>
                <a:gd name="connsiteY53" fmla="*/ -1377 h 172857"/>
                <a:gd name="connsiteX54" fmla="*/ 240087 w 530809"/>
                <a:gd name="connsiteY54" fmla="*/ 3433 h 172857"/>
                <a:gd name="connsiteX55" fmla="*/ 233755 w 530809"/>
                <a:gd name="connsiteY55" fmla="*/ 6466 h 172857"/>
                <a:gd name="connsiteX56" fmla="*/ 231221 w 530809"/>
                <a:gd name="connsiteY56" fmla="*/ 6466 h 172857"/>
                <a:gd name="connsiteX57" fmla="*/ 212735 w 530809"/>
                <a:gd name="connsiteY57" fmla="*/ 11787 h 172857"/>
                <a:gd name="connsiteX58" fmla="*/ 213751 w 530809"/>
                <a:gd name="connsiteY58" fmla="*/ 17098 h 172857"/>
                <a:gd name="connsiteX59" fmla="*/ 229703 w 530809"/>
                <a:gd name="connsiteY59" fmla="*/ 80879 h 172857"/>
                <a:gd name="connsiteX60" fmla="*/ 250716 w 530809"/>
                <a:gd name="connsiteY60" fmla="*/ 80879 h 172857"/>
                <a:gd name="connsiteX61" fmla="*/ 269456 w 530809"/>
                <a:gd name="connsiteY61" fmla="*/ 70247 h 172857"/>
                <a:gd name="connsiteX62" fmla="*/ 267430 w 530809"/>
                <a:gd name="connsiteY62" fmla="*/ 57846 h 172857"/>
                <a:gd name="connsiteX63" fmla="*/ 266675 w 530809"/>
                <a:gd name="connsiteY63" fmla="*/ 54304 h 172857"/>
                <a:gd name="connsiteX64" fmla="*/ 270473 w 530809"/>
                <a:gd name="connsiteY64" fmla="*/ 51263 h 172857"/>
                <a:gd name="connsiteX65" fmla="*/ 275280 w 530809"/>
                <a:gd name="connsiteY65" fmla="*/ 56329 h 172857"/>
                <a:gd name="connsiteX66" fmla="*/ 289214 w 530809"/>
                <a:gd name="connsiteY66" fmla="*/ 112003 h 172857"/>
                <a:gd name="connsiteX67" fmla="*/ 289714 w 530809"/>
                <a:gd name="connsiteY67" fmla="*/ 115553 h 172857"/>
                <a:gd name="connsiteX68" fmla="*/ 285917 w 530809"/>
                <a:gd name="connsiteY68" fmla="*/ 118332 h 172857"/>
                <a:gd name="connsiteX69" fmla="*/ 281109 w 530809"/>
                <a:gd name="connsiteY69" fmla="*/ 113020 h 172857"/>
                <a:gd name="connsiteX70" fmla="*/ 251478 w 530809"/>
                <a:gd name="connsiteY70" fmla="*/ 88723 h 172857"/>
                <a:gd name="connsiteX71" fmla="*/ 231730 w 530809"/>
                <a:gd name="connsiteY71" fmla="*/ 88723 h 172857"/>
                <a:gd name="connsiteX72" fmla="*/ 247934 w 530809"/>
                <a:gd name="connsiteY72" fmla="*/ 154275 h 172857"/>
                <a:gd name="connsiteX73" fmla="*/ 260091 w 530809"/>
                <a:gd name="connsiteY73" fmla="*/ 162874 h 172857"/>
                <a:gd name="connsiteX74" fmla="*/ 289714 w 530809"/>
                <a:gd name="connsiteY74" fmla="*/ 162874 h 172857"/>
                <a:gd name="connsiteX75" fmla="*/ 322381 w 530809"/>
                <a:gd name="connsiteY75" fmla="*/ 137570 h 172857"/>
                <a:gd name="connsiteX76" fmla="*/ 320863 w 530809"/>
                <a:gd name="connsiteY76" fmla="*/ 120864 h 172857"/>
                <a:gd name="connsiteX77" fmla="*/ 320609 w 530809"/>
                <a:gd name="connsiteY77" fmla="*/ 116815 h 172857"/>
                <a:gd name="connsiteX78" fmla="*/ 324407 w 530809"/>
                <a:gd name="connsiteY78" fmla="*/ 113782 h 172857"/>
                <a:gd name="connsiteX79" fmla="*/ 328711 w 530809"/>
                <a:gd name="connsiteY79" fmla="*/ 119347 h 172857"/>
                <a:gd name="connsiteX80" fmla="*/ 530810 w 530809"/>
                <a:gd name="connsiteY80" fmla="*/ 168193 h 172857"/>
                <a:gd name="connsiteX81" fmla="*/ 527520 w 530809"/>
                <a:gd name="connsiteY81" fmla="*/ 171481 h 172857"/>
                <a:gd name="connsiteX82" fmla="*/ 503210 w 530809"/>
                <a:gd name="connsiteY82" fmla="*/ 170727 h 172857"/>
                <a:gd name="connsiteX83" fmla="*/ 478648 w 530809"/>
                <a:gd name="connsiteY83" fmla="*/ 171481 h 172857"/>
                <a:gd name="connsiteX84" fmla="*/ 474087 w 530809"/>
                <a:gd name="connsiteY84" fmla="*/ 166678 h 172857"/>
                <a:gd name="connsiteX85" fmla="*/ 478648 w 530809"/>
                <a:gd name="connsiteY85" fmla="*/ 163637 h 172857"/>
                <a:gd name="connsiteX86" fmla="*/ 493837 w 530809"/>
                <a:gd name="connsiteY86" fmla="*/ 152751 h 172857"/>
                <a:gd name="connsiteX87" fmla="*/ 492828 w 530809"/>
                <a:gd name="connsiteY87" fmla="*/ 146676 h 172857"/>
                <a:gd name="connsiteX88" fmla="*/ 464976 w 530809"/>
                <a:gd name="connsiteY88" fmla="*/ 35574 h 172857"/>
                <a:gd name="connsiteX89" fmla="*/ 417622 w 530809"/>
                <a:gd name="connsiteY89" fmla="*/ 167177 h 172857"/>
                <a:gd name="connsiteX90" fmla="*/ 410526 w 530809"/>
                <a:gd name="connsiteY90" fmla="*/ 171481 h 172857"/>
                <a:gd name="connsiteX91" fmla="*/ 378877 w 530809"/>
                <a:gd name="connsiteY91" fmla="*/ 171481 h 172857"/>
                <a:gd name="connsiteX92" fmla="*/ 372036 w 530809"/>
                <a:gd name="connsiteY92" fmla="*/ 166678 h 172857"/>
                <a:gd name="connsiteX93" fmla="*/ 378877 w 530809"/>
                <a:gd name="connsiteY93" fmla="*/ 163637 h 172857"/>
                <a:gd name="connsiteX94" fmla="*/ 394320 w 530809"/>
                <a:gd name="connsiteY94" fmla="*/ 161612 h 172857"/>
                <a:gd name="connsiteX95" fmla="*/ 393565 w 530809"/>
                <a:gd name="connsiteY95" fmla="*/ 158324 h 172857"/>
                <a:gd name="connsiteX96" fmla="*/ 360136 w 530809"/>
                <a:gd name="connsiteY96" fmla="*/ 24181 h 172857"/>
                <a:gd name="connsiteX97" fmla="*/ 335574 w 530809"/>
                <a:gd name="connsiteY97" fmla="*/ 6466 h 172857"/>
                <a:gd name="connsiteX98" fmla="*/ 330760 w 530809"/>
                <a:gd name="connsiteY98" fmla="*/ 1664 h 172857"/>
                <a:gd name="connsiteX99" fmla="*/ 334057 w 530809"/>
                <a:gd name="connsiteY99" fmla="*/ -1377 h 172857"/>
                <a:gd name="connsiteX100" fmla="*/ 358111 w 530809"/>
                <a:gd name="connsiteY100" fmla="*/ -616 h 172857"/>
                <a:gd name="connsiteX101" fmla="*/ 382929 w 530809"/>
                <a:gd name="connsiteY101" fmla="*/ -1377 h 172857"/>
                <a:gd name="connsiteX102" fmla="*/ 387487 w 530809"/>
                <a:gd name="connsiteY102" fmla="*/ 3179 h 172857"/>
                <a:gd name="connsiteX103" fmla="*/ 382675 w 530809"/>
                <a:gd name="connsiteY103" fmla="*/ 6466 h 172857"/>
                <a:gd name="connsiteX104" fmla="*/ 367732 w 530809"/>
                <a:gd name="connsiteY104" fmla="*/ 17353 h 172857"/>
                <a:gd name="connsiteX105" fmla="*/ 368749 w 530809"/>
                <a:gd name="connsiteY105" fmla="*/ 23680 h 172857"/>
                <a:gd name="connsiteX106" fmla="*/ 401416 w 530809"/>
                <a:gd name="connsiteY106" fmla="*/ 154021 h 172857"/>
                <a:gd name="connsiteX107" fmla="*/ 455855 w 530809"/>
                <a:gd name="connsiteY107" fmla="*/ 2926 h 172857"/>
                <a:gd name="connsiteX108" fmla="*/ 460925 w 530809"/>
                <a:gd name="connsiteY108" fmla="*/ -1377 h 172857"/>
                <a:gd name="connsiteX109" fmla="*/ 465986 w 530809"/>
                <a:gd name="connsiteY109" fmla="*/ 3688 h 172857"/>
                <a:gd name="connsiteX110" fmla="*/ 501438 w 530809"/>
                <a:gd name="connsiteY110" fmla="*/ 146430 h 172857"/>
                <a:gd name="connsiteX111" fmla="*/ 527012 w 530809"/>
                <a:gd name="connsiteY111" fmla="*/ 163637 h 172857"/>
                <a:gd name="connsiteX112" fmla="*/ 530810 w 530809"/>
                <a:gd name="connsiteY112" fmla="*/ 168193 h 172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</a:cxnLst>
              <a:rect l="l" t="t" r="r" b="b"/>
              <a:pathLst>
                <a:path w="530809" h="172857">
                  <a:moveTo>
                    <a:pt x="163332" y="119347"/>
                  </a:moveTo>
                  <a:lnTo>
                    <a:pt x="169155" y="164144"/>
                  </a:lnTo>
                  <a:cubicBezTo>
                    <a:pt x="169918" y="170727"/>
                    <a:pt x="168401" y="170727"/>
                    <a:pt x="163078" y="170727"/>
                  </a:cubicBezTo>
                  <a:lnTo>
                    <a:pt x="47864" y="170727"/>
                  </a:lnTo>
                  <a:cubicBezTo>
                    <a:pt x="43558" y="170727"/>
                    <a:pt x="41024" y="170727"/>
                    <a:pt x="41024" y="166169"/>
                  </a:cubicBezTo>
                  <a:cubicBezTo>
                    <a:pt x="41024" y="162874"/>
                    <a:pt x="42795" y="162874"/>
                    <a:pt x="47864" y="162874"/>
                  </a:cubicBezTo>
                  <a:cubicBezTo>
                    <a:pt x="62552" y="162874"/>
                    <a:pt x="62552" y="160849"/>
                    <a:pt x="62552" y="158578"/>
                  </a:cubicBezTo>
                  <a:cubicBezTo>
                    <a:pt x="62552" y="158578"/>
                    <a:pt x="62552" y="156555"/>
                    <a:pt x="61535" y="152751"/>
                  </a:cubicBezTo>
                  <a:lnTo>
                    <a:pt x="27606" y="17098"/>
                  </a:lnTo>
                  <a:cubicBezTo>
                    <a:pt x="25580" y="8492"/>
                    <a:pt x="24063" y="6466"/>
                    <a:pt x="6840" y="6466"/>
                  </a:cubicBezTo>
                  <a:cubicBezTo>
                    <a:pt x="2789" y="6466"/>
                    <a:pt x="0" y="6466"/>
                    <a:pt x="0" y="1664"/>
                  </a:cubicBezTo>
                  <a:cubicBezTo>
                    <a:pt x="0" y="-1377"/>
                    <a:pt x="2789" y="-1377"/>
                    <a:pt x="3552" y="-1377"/>
                  </a:cubicBezTo>
                  <a:cubicBezTo>
                    <a:pt x="13680" y="-1377"/>
                    <a:pt x="24310" y="-616"/>
                    <a:pt x="34438" y="-616"/>
                  </a:cubicBezTo>
                  <a:cubicBezTo>
                    <a:pt x="46092" y="-616"/>
                    <a:pt x="57992" y="-1377"/>
                    <a:pt x="69385" y="-1377"/>
                  </a:cubicBezTo>
                  <a:cubicBezTo>
                    <a:pt x="71664" y="-1377"/>
                    <a:pt x="74707" y="-1377"/>
                    <a:pt x="74707" y="3433"/>
                  </a:cubicBezTo>
                  <a:cubicBezTo>
                    <a:pt x="74707" y="6466"/>
                    <a:pt x="72427" y="6466"/>
                    <a:pt x="68376" y="6466"/>
                  </a:cubicBezTo>
                  <a:lnTo>
                    <a:pt x="65841" y="6466"/>
                  </a:lnTo>
                  <a:cubicBezTo>
                    <a:pt x="47355" y="6466"/>
                    <a:pt x="47355" y="8492"/>
                    <a:pt x="47355" y="11787"/>
                  </a:cubicBezTo>
                  <a:cubicBezTo>
                    <a:pt x="47355" y="12795"/>
                    <a:pt x="47355" y="13302"/>
                    <a:pt x="48372" y="17098"/>
                  </a:cubicBezTo>
                  <a:lnTo>
                    <a:pt x="64324" y="80879"/>
                  </a:lnTo>
                  <a:lnTo>
                    <a:pt x="85337" y="80879"/>
                  </a:lnTo>
                  <a:cubicBezTo>
                    <a:pt x="101797" y="80879"/>
                    <a:pt x="104076" y="77083"/>
                    <a:pt x="104076" y="70247"/>
                  </a:cubicBezTo>
                  <a:cubicBezTo>
                    <a:pt x="104076" y="65944"/>
                    <a:pt x="103068" y="61895"/>
                    <a:pt x="102051" y="57846"/>
                  </a:cubicBezTo>
                  <a:cubicBezTo>
                    <a:pt x="101550" y="56075"/>
                    <a:pt x="101296" y="55059"/>
                    <a:pt x="101296" y="54304"/>
                  </a:cubicBezTo>
                  <a:cubicBezTo>
                    <a:pt x="101296" y="51263"/>
                    <a:pt x="104076" y="51263"/>
                    <a:pt x="105093" y="51263"/>
                  </a:cubicBezTo>
                  <a:cubicBezTo>
                    <a:pt x="107874" y="51263"/>
                    <a:pt x="108636" y="51517"/>
                    <a:pt x="109900" y="56329"/>
                  </a:cubicBezTo>
                  <a:lnTo>
                    <a:pt x="123833" y="112003"/>
                  </a:lnTo>
                  <a:cubicBezTo>
                    <a:pt x="124080" y="113020"/>
                    <a:pt x="124335" y="114283"/>
                    <a:pt x="124335" y="115553"/>
                  </a:cubicBezTo>
                  <a:cubicBezTo>
                    <a:pt x="124335" y="118332"/>
                    <a:pt x="121300" y="118332"/>
                    <a:pt x="120537" y="118332"/>
                  </a:cubicBezTo>
                  <a:cubicBezTo>
                    <a:pt x="117248" y="118332"/>
                    <a:pt x="116994" y="117576"/>
                    <a:pt x="115731" y="113020"/>
                  </a:cubicBezTo>
                  <a:cubicBezTo>
                    <a:pt x="111171" y="95052"/>
                    <a:pt x="107119" y="88723"/>
                    <a:pt x="86099" y="88723"/>
                  </a:cubicBezTo>
                  <a:lnTo>
                    <a:pt x="66350" y="88723"/>
                  </a:lnTo>
                  <a:lnTo>
                    <a:pt x="82556" y="154275"/>
                  </a:lnTo>
                  <a:cubicBezTo>
                    <a:pt x="84582" y="162627"/>
                    <a:pt x="86353" y="162874"/>
                    <a:pt x="94711" y="162874"/>
                  </a:cubicBezTo>
                  <a:lnTo>
                    <a:pt x="124335" y="162874"/>
                  </a:lnTo>
                  <a:cubicBezTo>
                    <a:pt x="151432" y="162874"/>
                    <a:pt x="157000" y="155029"/>
                    <a:pt x="157000" y="137570"/>
                  </a:cubicBezTo>
                  <a:cubicBezTo>
                    <a:pt x="157000" y="131496"/>
                    <a:pt x="156246" y="126684"/>
                    <a:pt x="155484" y="120864"/>
                  </a:cubicBezTo>
                  <a:lnTo>
                    <a:pt x="155229" y="116815"/>
                  </a:lnTo>
                  <a:cubicBezTo>
                    <a:pt x="155229" y="113782"/>
                    <a:pt x="158017" y="113782"/>
                    <a:pt x="159027" y="113782"/>
                  </a:cubicBezTo>
                  <a:cubicBezTo>
                    <a:pt x="162577" y="113782"/>
                    <a:pt x="162831" y="114790"/>
                    <a:pt x="163332" y="119347"/>
                  </a:cubicBezTo>
                  <a:close/>
                  <a:moveTo>
                    <a:pt x="328711" y="119347"/>
                  </a:moveTo>
                  <a:lnTo>
                    <a:pt x="334535" y="164144"/>
                  </a:lnTo>
                  <a:cubicBezTo>
                    <a:pt x="335298" y="170727"/>
                    <a:pt x="333779" y="170727"/>
                    <a:pt x="328457" y="170727"/>
                  </a:cubicBezTo>
                  <a:lnTo>
                    <a:pt x="213243" y="170727"/>
                  </a:lnTo>
                  <a:cubicBezTo>
                    <a:pt x="208937" y="170727"/>
                    <a:pt x="206403" y="170727"/>
                    <a:pt x="206403" y="166169"/>
                  </a:cubicBezTo>
                  <a:cubicBezTo>
                    <a:pt x="206403" y="162874"/>
                    <a:pt x="208175" y="162874"/>
                    <a:pt x="213243" y="162874"/>
                  </a:cubicBezTo>
                  <a:cubicBezTo>
                    <a:pt x="227932" y="162874"/>
                    <a:pt x="227932" y="160849"/>
                    <a:pt x="227932" y="158578"/>
                  </a:cubicBezTo>
                  <a:cubicBezTo>
                    <a:pt x="227932" y="158578"/>
                    <a:pt x="227932" y="156555"/>
                    <a:pt x="226915" y="152751"/>
                  </a:cubicBezTo>
                  <a:lnTo>
                    <a:pt x="192985" y="17098"/>
                  </a:lnTo>
                  <a:cubicBezTo>
                    <a:pt x="190960" y="8492"/>
                    <a:pt x="189442" y="6466"/>
                    <a:pt x="172220" y="6466"/>
                  </a:cubicBezTo>
                  <a:cubicBezTo>
                    <a:pt x="168168" y="6466"/>
                    <a:pt x="165380" y="6466"/>
                    <a:pt x="165380" y="1664"/>
                  </a:cubicBezTo>
                  <a:cubicBezTo>
                    <a:pt x="165380" y="-1377"/>
                    <a:pt x="168168" y="-1377"/>
                    <a:pt x="168930" y="-1377"/>
                  </a:cubicBezTo>
                  <a:cubicBezTo>
                    <a:pt x="179059" y="-1377"/>
                    <a:pt x="189689" y="-616"/>
                    <a:pt x="199818" y="-616"/>
                  </a:cubicBezTo>
                  <a:cubicBezTo>
                    <a:pt x="211471" y="-616"/>
                    <a:pt x="223372" y="-1377"/>
                    <a:pt x="234764" y="-1377"/>
                  </a:cubicBezTo>
                  <a:cubicBezTo>
                    <a:pt x="237044" y="-1377"/>
                    <a:pt x="240087" y="-1377"/>
                    <a:pt x="240087" y="3433"/>
                  </a:cubicBezTo>
                  <a:cubicBezTo>
                    <a:pt x="240087" y="6466"/>
                    <a:pt x="237806" y="6466"/>
                    <a:pt x="233755" y="6466"/>
                  </a:cubicBezTo>
                  <a:lnTo>
                    <a:pt x="231221" y="6466"/>
                  </a:lnTo>
                  <a:cubicBezTo>
                    <a:pt x="212735" y="6466"/>
                    <a:pt x="212735" y="8492"/>
                    <a:pt x="212735" y="11787"/>
                  </a:cubicBezTo>
                  <a:cubicBezTo>
                    <a:pt x="212735" y="12795"/>
                    <a:pt x="212735" y="13302"/>
                    <a:pt x="213751" y="17098"/>
                  </a:cubicBezTo>
                  <a:lnTo>
                    <a:pt x="229703" y="80879"/>
                  </a:lnTo>
                  <a:lnTo>
                    <a:pt x="250716" y="80879"/>
                  </a:lnTo>
                  <a:cubicBezTo>
                    <a:pt x="267176" y="80879"/>
                    <a:pt x="269456" y="77083"/>
                    <a:pt x="269456" y="70247"/>
                  </a:cubicBezTo>
                  <a:cubicBezTo>
                    <a:pt x="269456" y="65944"/>
                    <a:pt x="268447" y="61895"/>
                    <a:pt x="267430" y="57846"/>
                  </a:cubicBezTo>
                  <a:cubicBezTo>
                    <a:pt x="266929" y="56075"/>
                    <a:pt x="266675" y="55059"/>
                    <a:pt x="266675" y="54304"/>
                  </a:cubicBezTo>
                  <a:cubicBezTo>
                    <a:pt x="266675" y="51263"/>
                    <a:pt x="269456" y="51263"/>
                    <a:pt x="270473" y="51263"/>
                  </a:cubicBezTo>
                  <a:cubicBezTo>
                    <a:pt x="273254" y="51263"/>
                    <a:pt x="274017" y="51517"/>
                    <a:pt x="275280" y="56329"/>
                  </a:cubicBezTo>
                  <a:lnTo>
                    <a:pt x="289214" y="112003"/>
                  </a:lnTo>
                  <a:cubicBezTo>
                    <a:pt x="289460" y="113020"/>
                    <a:pt x="289714" y="114283"/>
                    <a:pt x="289714" y="115553"/>
                  </a:cubicBezTo>
                  <a:cubicBezTo>
                    <a:pt x="289714" y="118332"/>
                    <a:pt x="286679" y="118332"/>
                    <a:pt x="285917" y="118332"/>
                  </a:cubicBezTo>
                  <a:cubicBezTo>
                    <a:pt x="282627" y="118332"/>
                    <a:pt x="282373" y="117576"/>
                    <a:pt x="281109" y="113020"/>
                  </a:cubicBezTo>
                  <a:cubicBezTo>
                    <a:pt x="276551" y="95052"/>
                    <a:pt x="272499" y="88723"/>
                    <a:pt x="251478" y="88723"/>
                  </a:cubicBezTo>
                  <a:lnTo>
                    <a:pt x="231730" y="88723"/>
                  </a:lnTo>
                  <a:lnTo>
                    <a:pt x="247934" y="154275"/>
                  </a:lnTo>
                  <a:cubicBezTo>
                    <a:pt x="249961" y="162627"/>
                    <a:pt x="251733" y="162874"/>
                    <a:pt x="260091" y="162874"/>
                  </a:cubicBezTo>
                  <a:lnTo>
                    <a:pt x="289714" y="162874"/>
                  </a:lnTo>
                  <a:cubicBezTo>
                    <a:pt x="316811" y="162874"/>
                    <a:pt x="322381" y="155029"/>
                    <a:pt x="322381" y="137570"/>
                  </a:cubicBezTo>
                  <a:cubicBezTo>
                    <a:pt x="322381" y="131496"/>
                    <a:pt x="321626" y="126684"/>
                    <a:pt x="320863" y="120864"/>
                  </a:cubicBezTo>
                  <a:lnTo>
                    <a:pt x="320609" y="116815"/>
                  </a:lnTo>
                  <a:cubicBezTo>
                    <a:pt x="320609" y="113782"/>
                    <a:pt x="323398" y="113782"/>
                    <a:pt x="324407" y="113782"/>
                  </a:cubicBezTo>
                  <a:cubicBezTo>
                    <a:pt x="327955" y="113782"/>
                    <a:pt x="328210" y="114790"/>
                    <a:pt x="328711" y="119347"/>
                  </a:cubicBezTo>
                  <a:close/>
                  <a:moveTo>
                    <a:pt x="530810" y="168193"/>
                  </a:moveTo>
                  <a:cubicBezTo>
                    <a:pt x="530810" y="170218"/>
                    <a:pt x="529800" y="171481"/>
                    <a:pt x="527520" y="171481"/>
                  </a:cubicBezTo>
                  <a:cubicBezTo>
                    <a:pt x="519670" y="171481"/>
                    <a:pt x="511314" y="170727"/>
                    <a:pt x="503210" y="170727"/>
                  </a:cubicBezTo>
                  <a:cubicBezTo>
                    <a:pt x="495108" y="170727"/>
                    <a:pt x="486496" y="171481"/>
                    <a:pt x="478648" y="171481"/>
                  </a:cubicBezTo>
                  <a:cubicBezTo>
                    <a:pt x="477377" y="171481"/>
                    <a:pt x="474087" y="171481"/>
                    <a:pt x="474087" y="166678"/>
                  </a:cubicBezTo>
                  <a:cubicBezTo>
                    <a:pt x="474087" y="163890"/>
                    <a:pt x="476368" y="163637"/>
                    <a:pt x="478648" y="163637"/>
                  </a:cubicBezTo>
                  <a:cubicBezTo>
                    <a:pt x="491811" y="163128"/>
                    <a:pt x="493837" y="158070"/>
                    <a:pt x="493837" y="152751"/>
                  </a:cubicBezTo>
                  <a:cubicBezTo>
                    <a:pt x="493837" y="150480"/>
                    <a:pt x="493336" y="148702"/>
                    <a:pt x="492828" y="146676"/>
                  </a:cubicBezTo>
                  <a:lnTo>
                    <a:pt x="464976" y="35574"/>
                  </a:lnTo>
                  <a:lnTo>
                    <a:pt x="417622" y="167177"/>
                  </a:lnTo>
                  <a:cubicBezTo>
                    <a:pt x="416097" y="171226"/>
                    <a:pt x="415850" y="171481"/>
                    <a:pt x="410526" y="171481"/>
                  </a:cubicBezTo>
                  <a:lnTo>
                    <a:pt x="378877" y="171481"/>
                  </a:lnTo>
                  <a:cubicBezTo>
                    <a:pt x="374825" y="171481"/>
                    <a:pt x="372036" y="171481"/>
                    <a:pt x="372036" y="166678"/>
                  </a:cubicBezTo>
                  <a:cubicBezTo>
                    <a:pt x="372036" y="163637"/>
                    <a:pt x="374063" y="163637"/>
                    <a:pt x="378877" y="163637"/>
                  </a:cubicBezTo>
                  <a:cubicBezTo>
                    <a:pt x="380649" y="163637"/>
                    <a:pt x="394320" y="163637"/>
                    <a:pt x="394320" y="161612"/>
                  </a:cubicBezTo>
                  <a:cubicBezTo>
                    <a:pt x="394320" y="161612"/>
                    <a:pt x="394320" y="160849"/>
                    <a:pt x="393565" y="158324"/>
                  </a:cubicBezTo>
                  <a:lnTo>
                    <a:pt x="360136" y="24181"/>
                  </a:lnTo>
                  <a:cubicBezTo>
                    <a:pt x="356592" y="10261"/>
                    <a:pt x="347220" y="6975"/>
                    <a:pt x="335574" y="6466"/>
                  </a:cubicBezTo>
                  <a:cubicBezTo>
                    <a:pt x="333548" y="6466"/>
                    <a:pt x="330760" y="6212"/>
                    <a:pt x="330760" y="1664"/>
                  </a:cubicBezTo>
                  <a:cubicBezTo>
                    <a:pt x="330760" y="-616"/>
                    <a:pt x="332285" y="-1377"/>
                    <a:pt x="334057" y="-1377"/>
                  </a:cubicBezTo>
                  <a:cubicBezTo>
                    <a:pt x="341650" y="-1377"/>
                    <a:pt x="350263" y="-616"/>
                    <a:pt x="358111" y="-616"/>
                  </a:cubicBezTo>
                  <a:cubicBezTo>
                    <a:pt x="366215" y="-616"/>
                    <a:pt x="375079" y="-1377"/>
                    <a:pt x="382929" y="-1377"/>
                  </a:cubicBezTo>
                  <a:cubicBezTo>
                    <a:pt x="384447" y="-1377"/>
                    <a:pt x="387487" y="-1377"/>
                    <a:pt x="387487" y="3179"/>
                  </a:cubicBezTo>
                  <a:cubicBezTo>
                    <a:pt x="387487" y="6212"/>
                    <a:pt x="385708" y="6466"/>
                    <a:pt x="382675" y="6466"/>
                  </a:cubicBezTo>
                  <a:cubicBezTo>
                    <a:pt x="368241" y="6975"/>
                    <a:pt x="367732" y="13557"/>
                    <a:pt x="367732" y="17353"/>
                  </a:cubicBezTo>
                  <a:cubicBezTo>
                    <a:pt x="367732" y="18106"/>
                    <a:pt x="367732" y="19631"/>
                    <a:pt x="368749" y="23680"/>
                  </a:cubicBezTo>
                  <a:lnTo>
                    <a:pt x="401416" y="154021"/>
                  </a:lnTo>
                  <a:lnTo>
                    <a:pt x="455855" y="2926"/>
                  </a:lnTo>
                  <a:cubicBezTo>
                    <a:pt x="457118" y="-870"/>
                    <a:pt x="457373" y="-1377"/>
                    <a:pt x="460925" y="-1377"/>
                  </a:cubicBezTo>
                  <a:cubicBezTo>
                    <a:pt x="463705" y="-1377"/>
                    <a:pt x="464722" y="-1124"/>
                    <a:pt x="465986" y="3688"/>
                  </a:cubicBezTo>
                  <a:lnTo>
                    <a:pt x="501438" y="146430"/>
                  </a:lnTo>
                  <a:cubicBezTo>
                    <a:pt x="505490" y="162627"/>
                    <a:pt x="519670" y="163383"/>
                    <a:pt x="527012" y="163637"/>
                  </a:cubicBezTo>
                  <a:cubicBezTo>
                    <a:pt x="527775" y="163637"/>
                    <a:pt x="530810" y="163890"/>
                    <a:pt x="530810" y="168193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3445" name="任意多边形: 形状 3444">
              <a:extLst>
                <a:ext uri="{FF2B5EF4-FFF2-40B4-BE49-F238E27FC236}">
                  <a16:creationId xmlns:a16="http://schemas.microsoft.com/office/drawing/2014/main" id="{F29CAC08-4C43-4D4D-B2E7-7B0223109434}"/>
                </a:ext>
              </a:extLst>
            </p:cNvPr>
            <p:cNvSpPr/>
            <p:nvPr>
              <p:custDataLst>
                <p:tags r:id="rId39"/>
              </p:custDataLst>
            </p:nvPr>
          </p:nvSpPr>
          <p:spPr>
            <a:xfrm flipV="1">
              <a:off x="15179474" y="-11973177"/>
              <a:ext cx="58747" cy="253090"/>
            </a:xfrm>
            <a:custGeom>
              <a:avLst/>
              <a:gdLst>
                <a:gd name="connsiteX0" fmla="*/ 58747 w 58747"/>
                <a:gd name="connsiteY0" fmla="*/ 1159 h 253090"/>
                <a:gd name="connsiteX1" fmla="*/ 54441 w 58747"/>
                <a:gd name="connsiteY1" fmla="*/ 6724 h 253090"/>
                <a:gd name="connsiteX2" fmla="*/ 14689 w 58747"/>
                <a:gd name="connsiteY2" fmla="*/ 125171 h 253090"/>
                <a:gd name="connsiteX3" fmla="*/ 55459 w 58747"/>
                <a:gd name="connsiteY3" fmla="*/ 244880 h 253090"/>
                <a:gd name="connsiteX4" fmla="*/ 58747 w 58747"/>
                <a:gd name="connsiteY4" fmla="*/ 249183 h 253090"/>
                <a:gd name="connsiteX5" fmla="*/ 56213 w 58747"/>
                <a:gd name="connsiteY5" fmla="*/ 251715 h 253090"/>
                <a:gd name="connsiteX6" fmla="*/ 15952 w 58747"/>
                <a:gd name="connsiteY6" fmla="*/ 202363 h 253090"/>
                <a:gd name="connsiteX7" fmla="*/ 0 w 58747"/>
                <a:gd name="connsiteY7" fmla="*/ 125171 h 253090"/>
                <a:gd name="connsiteX8" fmla="*/ 16715 w 58747"/>
                <a:gd name="connsiteY8" fmla="*/ 46208 h 253090"/>
                <a:gd name="connsiteX9" fmla="*/ 56213 w 58747"/>
                <a:gd name="connsiteY9" fmla="*/ -1375 h 253090"/>
                <a:gd name="connsiteX10" fmla="*/ 58747 w 58747"/>
                <a:gd name="connsiteY10" fmla="*/ 1159 h 253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8747" h="253090">
                  <a:moveTo>
                    <a:pt x="58747" y="1159"/>
                  </a:moveTo>
                  <a:cubicBezTo>
                    <a:pt x="58747" y="1912"/>
                    <a:pt x="58747" y="2421"/>
                    <a:pt x="54441" y="6724"/>
                  </a:cubicBezTo>
                  <a:cubicBezTo>
                    <a:pt x="22792" y="38611"/>
                    <a:pt x="14689" y="86448"/>
                    <a:pt x="14689" y="125171"/>
                  </a:cubicBezTo>
                  <a:cubicBezTo>
                    <a:pt x="14689" y="169204"/>
                    <a:pt x="24310" y="213247"/>
                    <a:pt x="55459" y="244880"/>
                  </a:cubicBezTo>
                  <a:cubicBezTo>
                    <a:pt x="58747" y="247921"/>
                    <a:pt x="58747" y="248429"/>
                    <a:pt x="58747" y="249183"/>
                  </a:cubicBezTo>
                  <a:cubicBezTo>
                    <a:pt x="58747" y="250954"/>
                    <a:pt x="57730" y="251715"/>
                    <a:pt x="56213" y="251715"/>
                  </a:cubicBezTo>
                  <a:cubicBezTo>
                    <a:pt x="53679" y="251715"/>
                    <a:pt x="30895" y="234502"/>
                    <a:pt x="15952" y="202363"/>
                  </a:cubicBezTo>
                  <a:cubicBezTo>
                    <a:pt x="3035" y="174525"/>
                    <a:pt x="0" y="146433"/>
                    <a:pt x="0" y="125171"/>
                  </a:cubicBezTo>
                  <a:cubicBezTo>
                    <a:pt x="0" y="105433"/>
                    <a:pt x="2780" y="74808"/>
                    <a:pt x="16715" y="46208"/>
                  </a:cubicBezTo>
                  <a:cubicBezTo>
                    <a:pt x="31904" y="15077"/>
                    <a:pt x="53679" y="-1375"/>
                    <a:pt x="56213" y="-1375"/>
                  </a:cubicBezTo>
                  <a:cubicBezTo>
                    <a:pt x="57730" y="-1375"/>
                    <a:pt x="58747" y="-612"/>
                    <a:pt x="58747" y="1159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3446" name="任意多边形: 形状 3445">
              <a:extLst>
                <a:ext uri="{FF2B5EF4-FFF2-40B4-BE49-F238E27FC236}">
                  <a16:creationId xmlns:a16="http://schemas.microsoft.com/office/drawing/2014/main" id="{F5D8AF0A-66A3-D7B8-D9B6-FD0AB8C3BB79}"/>
                </a:ext>
              </a:extLst>
            </p:cNvPr>
            <p:cNvSpPr/>
            <p:nvPr>
              <p:custDataLst>
                <p:tags r:id="rId40"/>
              </p:custDataLst>
            </p:nvPr>
          </p:nvSpPr>
          <p:spPr>
            <a:xfrm flipV="1">
              <a:off x="15264302" y="-11959004"/>
              <a:ext cx="144345" cy="175644"/>
            </a:xfrm>
            <a:custGeom>
              <a:avLst/>
              <a:gdLst>
                <a:gd name="connsiteX0" fmla="*/ 17477 w 144345"/>
                <a:gd name="connsiteY0" fmla="*/ 10515 h 175644"/>
                <a:gd name="connsiteX1" fmla="*/ 0 w 144345"/>
                <a:gd name="connsiteY1" fmla="*/ 10515 h 175644"/>
                <a:gd name="connsiteX2" fmla="*/ 0 w 144345"/>
                <a:gd name="connsiteY2" fmla="*/ -1377 h 175644"/>
                <a:gd name="connsiteX3" fmla="*/ 31912 w 144345"/>
                <a:gd name="connsiteY3" fmla="*/ -616 h 175644"/>
                <a:gd name="connsiteX4" fmla="*/ 63815 w 144345"/>
                <a:gd name="connsiteY4" fmla="*/ -1377 h 175644"/>
                <a:gd name="connsiteX5" fmla="*/ 63815 w 144345"/>
                <a:gd name="connsiteY5" fmla="*/ 10515 h 175644"/>
                <a:gd name="connsiteX6" fmla="*/ 46346 w 144345"/>
                <a:gd name="connsiteY6" fmla="*/ 10515 h 175644"/>
                <a:gd name="connsiteX7" fmla="*/ 46346 w 144345"/>
                <a:gd name="connsiteY7" fmla="*/ 63412 h 175644"/>
                <a:gd name="connsiteX8" fmla="*/ 84073 w 144345"/>
                <a:gd name="connsiteY8" fmla="*/ 103404 h 175644"/>
                <a:gd name="connsiteX9" fmla="*/ 97999 w 144345"/>
                <a:gd name="connsiteY9" fmla="*/ 78854 h 175644"/>
                <a:gd name="connsiteX10" fmla="*/ 97999 w 144345"/>
                <a:gd name="connsiteY10" fmla="*/ 10515 h 175644"/>
                <a:gd name="connsiteX11" fmla="*/ 80530 w 144345"/>
                <a:gd name="connsiteY11" fmla="*/ 10515 h 175644"/>
                <a:gd name="connsiteX12" fmla="*/ 80530 w 144345"/>
                <a:gd name="connsiteY12" fmla="*/ -1377 h 175644"/>
                <a:gd name="connsiteX13" fmla="*/ 112434 w 144345"/>
                <a:gd name="connsiteY13" fmla="*/ -616 h 175644"/>
                <a:gd name="connsiteX14" fmla="*/ 144345 w 144345"/>
                <a:gd name="connsiteY14" fmla="*/ -1377 h 175644"/>
                <a:gd name="connsiteX15" fmla="*/ 144345 w 144345"/>
                <a:gd name="connsiteY15" fmla="*/ 10515 h 175644"/>
                <a:gd name="connsiteX16" fmla="*/ 126868 w 144345"/>
                <a:gd name="connsiteY16" fmla="*/ 10515 h 175644"/>
                <a:gd name="connsiteX17" fmla="*/ 126868 w 144345"/>
                <a:gd name="connsiteY17" fmla="*/ 76067 h 175644"/>
                <a:gd name="connsiteX18" fmla="*/ 87871 w 144345"/>
                <a:gd name="connsiteY18" fmla="*/ 112512 h 175644"/>
                <a:gd name="connsiteX19" fmla="*/ 44821 w 144345"/>
                <a:gd name="connsiteY19" fmla="*/ 87707 h 175644"/>
                <a:gd name="connsiteX20" fmla="*/ 44821 w 144345"/>
                <a:gd name="connsiteY20" fmla="*/ 174267 h 175644"/>
                <a:gd name="connsiteX21" fmla="*/ 0 w 144345"/>
                <a:gd name="connsiteY21" fmla="*/ 172244 h 175644"/>
                <a:gd name="connsiteX22" fmla="*/ 0 w 144345"/>
                <a:gd name="connsiteY22" fmla="*/ 160349 h 175644"/>
                <a:gd name="connsiteX23" fmla="*/ 17477 w 144345"/>
                <a:gd name="connsiteY23" fmla="*/ 150480 h 175644"/>
                <a:gd name="connsiteX24" fmla="*/ 17477 w 144345"/>
                <a:gd name="connsiteY24" fmla="*/ 10515 h 175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44345" h="175644">
                  <a:moveTo>
                    <a:pt x="17477" y="10515"/>
                  </a:moveTo>
                  <a:lnTo>
                    <a:pt x="0" y="10515"/>
                  </a:lnTo>
                  <a:lnTo>
                    <a:pt x="0" y="-1377"/>
                  </a:lnTo>
                  <a:cubicBezTo>
                    <a:pt x="7094" y="-1125"/>
                    <a:pt x="22283" y="-616"/>
                    <a:pt x="31912" y="-616"/>
                  </a:cubicBezTo>
                  <a:cubicBezTo>
                    <a:pt x="41787" y="-616"/>
                    <a:pt x="56729" y="-1125"/>
                    <a:pt x="63815" y="-1377"/>
                  </a:cubicBezTo>
                  <a:lnTo>
                    <a:pt x="63815" y="10515"/>
                  </a:lnTo>
                  <a:lnTo>
                    <a:pt x="46346" y="10515"/>
                  </a:lnTo>
                  <a:lnTo>
                    <a:pt x="46346" y="63412"/>
                  </a:lnTo>
                  <a:cubicBezTo>
                    <a:pt x="46346" y="91003"/>
                    <a:pt x="68121" y="103404"/>
                    <a:pt x="84073" y="103404"/>
                  </a:cubicBezTo>
                  <a:cubicBezTo>
                    <a:pt x="92684" y="103404"/>
                    <a:pt x="97999" y="98085"/>
                    <a:pt x="97999" y="78854"/>
                  </a:cubicBezTo>
                  <a:lnTo>
                    <a:pt x="97999" y="10515"/>
                  </a:lnTo>
                  <a:lnTo>
                    <a:pt x="80530" y="10515"/>
                  </a:lnTo>
                  <a:lnTo>
                    <a:pt x="80530" y="-1377"/>
                  </a:lnTo>
                  <a:cubicBezTo>
                    <a:pt x="87616" y="-1125"/>
                    <a:pt x="102813" y="-616"/>
                    <a:pt x="112434" y="-616"/>
                  </a:cubicBezTo>
                  <a:cubicBezTo>
                    <a:pt x="122308" y="-616"/>
                    <a:pt x="137252" y="-1125"/>
                    <a:pt x="144345" y="-1377"/>
                  </a:cubicBezTo>
                  <a:lnTo>
                    <a:pt x="144345" y="10515"/>
                  </a:lnTo>
                  <a:lnTo>
                    <a:pt x="126868" y="10515"/>
                  </a:lnTo>
                  <a:lnTo>
                    <a:pt x="126868" y="76067"/>
                  </a:lnTo>
                  <a:cubicBezTo>
                    <a:pt x="126868" y="102643"/>
                    <a:pt x="113196" y="112512"/>
                    <a:pt x="87871" y="112512"/>
                  </a:cubicBezTo>
                  <a:cubicBezTo>
                    <a:pt x="63561" y="112512"/>
                    <a:pt x="50652" y="97831"/>
                    <a:pt x="44821" y="87707"/>
                  </a:cubicBezTo>
                  <a:lnTo>
                    <a:pt x="44821" y="174267"/>
                  </a:lnTo>
                  <a:lnTo>
                    <a:pt x="0" y="172244"/>
                  </a:lnTo>
                  <a:lnTo>
                    <a:pt x="0" y="160349"/>
                  </a:lnTo>
                  <a:cubicBezTo>
                    <a:pt x="15706" y="160349"/>
                    <a:pt x="17477" y="160349"/>
                    <a:pt x="17477" y="150480"/>
                  </a:cubicBezTo>
                  <a:lnTo>
                    <a:pt x="17477" y="10515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3447" name="任意多边形: 形状 3446">
              <a:extLst>
                <a:ext uri="{FF2B5EF4-FFF2-40B4-BE49-F238E27FC236}">
                  <a16:creationId xmlns:a16="http://schemas.microsoft.com/office/drawing/2014/main" id="{F4F4B5B3-07F6-6827-FD8B-DA8C975165E4}"/>
                </a:ext>
              </a:extLst>
            </p:cNvPr>
            <p:cNvSpPr/>
            <p:nvPr>
              <p:custDataLst>
                <p:tags r:id="rId41"/>
              </p:custDataLst>
            </p:nvPr>
          </p:nvSpPr>
          <p:spPr>
            <a:xfrm flipV="1">
              <a:off x="15425535" y="-12017099"/>
              <a:ext cx="278340" cy="124758"/>
            </a:xfrm>
            <a:custGeom>
              <a:avLst/>
              <a:gdLst>
                <a:gd name="connsiteX0" fmla="*/ 90428 w 278340"/>
                <a:gd name="connsiteY0" fmla="*/ 118055 h 124758"/>
                <a:gd name="connsiteX1" fmla="*/ 91135 w 278340"/>
                <a:gd name="connsiteY1" fmla="*/ 120898 h 124758"/>
                <a:gd name="connsiteX2" fmla="*/ 88300 w 278340"/>
                <a:gd name="connsiteY2" fmla="*/ 123374 h 124758"/>
                <a:gd name="connsiteX3" fmla="*/ 65603 w 278340"/>
                <a:gd name="connsiteY3" fmla="*/ 121605 h 124758"/>
                <a:gd name="connsiteX4" fmla="*/ 61702 w 278340"/>
                <a:gd name="connsiteY4" fmla="*/ 117531 h 124758"/>
                <a:gd name="connsiteX5" fmla="*/ 66310 w 278340"/>
                <a:gd name="connsiteY5" fmla="*/ 115045 h 124758"/>
                <a:gd name="connsiteX6" fmla="*/ 74826 w 278340"/>
                <a:gd name="connsiteY6" fmla="*/ 112386 h 124758"/>
                <a:gd name="connsiteX7" fmla="*/ 74111 w 278340"/>
                <a:gd name="connsiteY7" fmla="*/ 108487 h 124758"/>
                <a:gd name="connsiteX8" fmla="*/ 64006 w 278340"/>
                <a:gd name="connsiteY8" fmla="*/ 68082 h 124758"/>
                <a:gd name="connsiteX9" fmla="*/ 45742 w 278340"/>
                <a:gd name="connsiteY9" fmla="*/ 78539 h 124758"/>
                <a:gd name="connsiteX10" fmla="*/ 0 w 278340"/>
                <a:gd name="connsiteY10" fmla="*/ 28032 h 124758"/>
                <a:gd name="connsiteX11" fmla="*/ 26772 w 278340"/>
                <a:gd name="connsiteY11" fmla="*/ -1384 h 124758"/>
                <a:gd name="connsiteX12" fmla="*/ 51947 w 278340"/>
                <a:gd name="connsiteY12" fmla="*/ 11017 h 124758"/>
                <a:gd name="connsiteX13" fmla="*/ 70210 w 278340"/>
                <a:gd name="connsiteY13" fmla="*/ -1384 h 124758"/>
                <a:gd name="connsiteX14" fmla="*/ 84224 w 278340"/>
                <a:gd name="connsiteY14" fmla="*/ 8009 h 124758"/>
                <a:gd name="connsiteX15" fmla="*/ 90428 w 278340"/>
                <a:gd name="connsiteY15" fmla="*/ 25731 h 124758"/>
                <a:gd name="connsiteX16" fmla="*/ 87592 w 278340"/>
                <a:gd name="connsiteY16" fmla="*/ 28032 h 124758"/>
                <a:gd name="connsiteX17" fmla="*/ 83691 w 278340"/>
                <a:gd name="connsiteY17" fmla="*/ 22538 h 124758"/>
                <a:gd name="connsiteX18" fmla="*/ 70743 w 278340"/>
                <a:gd name="connsiteY18" fmla="*/ 3579 h 124758"/>
                <a:gd name="connsiteX19" fmla="*/ 64896 w 278340"/>
                <a:gd name="connsiteY19" fmla="*/ 12257 h 124758"/>
                <a:gd name="connsiteX20" fmla="*/ 65777 w 278340"/>
                <a:gd name="connsiteY20" fmla="*/ 19530 h 124758"/>
                <a:gd name="connsiteX21" fmla="*/ 90428 w 278340"/>
                <a:gd name="connsiteY21" fmla="*/ 118055 h 124758"/>
                <a:gd name="connsiteX22" fmla="*/ 52662 w 278340"/>
                <a:gd name="connsiteY22" fmla="*/ 22538 h 124758"/>
                <a:gd name="connsiteX23" fmla="*/ 43614 w 278340"/>
                <a:gd name="connsiteY23" fmla="*/ 10669 h 124758"/>
                <a:gd name="connsiteX24" fmla="*/ 27304 w 278340"/>
                <a:gd name="connsiteY24" fmla="*/ 3579 h 124758"/>
                <a:gd name="connsiteX25" fmla="*/ 14355 w 278340"/>
                <a:gd name="connsiteY25" fmla="*/ 20769 h 124758"/>
                <a:gd name="connsiteX26" fmla="*/ 23578 w 278340"/>
                <a:gd name="connsiteY26" fmla="*/ 56743 h 124758"/>
                <a:gd name="connsiteX27" fmla="*/ 45742 w 278340"/>
                <a:gd name="connsiteY27" fmla="*/ 73576 h 124758"/>
                <a:gd name="connsiteX28" fmla="*/ 61528 w 278340"/>
                <a:gd name="connsiteY28" fmla="*/ 58157 h 124758"/>
                <a:gd name="connsiteX29" fmla="*/ 60995 w 278340"/>
                <a:gd name="connsiteY29" fmla="*/ 55679 h 124758"/>
                <a:gd name="connsiteX30" fmla="*/ 52662 w 278340"/>
                <a:gd name="connsiteY30" fmla="*/ 22538 h 124758"/>
                <a:gd name="connsiteX31" fmla="*/ 134207 w 278340"/>
                <a:gd name="connsiteY31" fmla="*/ 40792 h 124758"/>
                <a:gd name="connsiteX32" fmla="*/ 162750 w 278340"/>
                <a:gd name="connsiteY32" fmla="*/ 44515 h 124758"/>
                <a:gd name="connsiteX33" fmla="*/ 178352 w 278340"/>
                <a:gd name="connsiteY33" fmla="*/ 62944 h 124758"/>
                <a:gd name="connsiteX34" fmla="*/ 156371 w 278340"/>
                <a:gd name="connsiteY34" fmla="*/ 78539 h 124758"/>
                <a:gd name="connsiteX35" fmla="*/ 106362 w 278340"/>
                <a:gd name="connsiteY35" fmla="*/ 31931 h 124758"/>
                <a:gd name="connsiteX36" fmla="*/ 138282 w 278340"/>
                <a:gd name="connsiteY36" fmla="*/ -1384 h 124758"/>
                <a:gd name="connsiteX37" fmla="*/ 182253 w 278340"/>
                <a:gd name="connsiteY37" fmla="*/ 18639 h 124758"/>
                <a:gd name="connsiteX38" fmla="*/ 179241 w 278340"/>
                <a:gd name="connsiteY38" fmla="*/ 21649 h 124758"/>
                <a:gd name="connsiteX39" fmla="*/ 176406 w 278340"/>
                <a:gd name="connsiteY39" fmla="*/ 19878 h 124758"/>
                <a:gd name="connsiteX40" fmla="*/ 138639 w 278340"/>
                <a:gd name="connsiteY40" fmla="*/ 3579 h 124758"/>
                <a:gd name="connsiteX41" fmla="*/ 120908 w 278340"/>
                <a:gd name="connsiteY41" fmla="*/ 25016 h 124758"/>
                <a:gd name="connsiteX42" fmla="*/ 123037 w 278340"/>
                <a:gd name="connsiteY42" fmla="*/ 40792 h 124758"/>
                <a:gd name="connsiteX43" fmla="*/ 134207 w 278340"/>
                <a:gd name="connsiteY43" fmla="*/ 40792 h 124758"/>
                <a:gd name="connsiteX44" fmla="*/ 124451 w 278340"/>
                <a:gd name="connsiteY44" fmla="*/ 45754 h 124758"/>
                <a:gd name="connsiteX45" fmla="*/ 156371 w 278340"/>
                <a:gd name="connsiteY45" fmla="*/ 73576 h 124758"/>
                <a:gd name="connsiteX46" fmla="*/ 170734 w 278340"/>
                <a:gd name="connsiteY46" fmla="*/ 62944 h 124758"/>
                <a:gd name="connsiteX47" fmla="*/ 133142 w 278340"/>
                <a:gd name="connsiteY47" fmla="*/ 45754 h 124758"/>
                <a:gd name="connsiteX48" fmla="*/ 124451 w 278340"/>
                <a:gd name="connsiteY48" fmla="*/ 45754 h 124758"/>
                <a:gd name="connsiteX49" fmla="*/ 268235 w 278340"/>
                <a:gd name="connsiteY49" fmla="*/ 68264 h 124758"/>
                <a:gd name="connsiteX50" fmla="*/ 259193 w 278340"/>
                <a:gd name="connsiteY50" fmla="*/ 58339 h 124758"/>
                <a:gd name="connsiteX51" fmla="*/ 266105 w 278340"/>
                <a:gd name="connsiteY51" fmla="*/ 51781 h 124758"/>
                <a:gd name="connsiteX52" fmla="*/ 276218 w 278340"/>
                <a:gd name="connsiteY52" fmla="*/ 63120 h 124758"/>
                <a:gd name="connsiteX53" fmla="*/ 252807 w 278340"/>
                <a:gd name="connsiteY53" fmla="*/ 78539 h 124758"/>
                <a:gd name="connsiteX54" fmla="*/ 201567 w 278340"/>
                <a:gd name="connsiteY54" fmla="*/ 29447 h 124758"/>
                <a:gd name="connsiteX55" fmla="*/ 234369 w 278340"/>
                <a:gd name="connsiteY55" fmla="*/ -1384 h 124758"/>
                <a:gd name="connsiteX56" fmla="*/ 278340 w 278340"/>
                <a:gd name="connsiteY56" fmla="*/ 18639 h 124758"/>
                <a:gd name="connsiteX57" fmla="*/ 275328 w 278340"/>
                <a:gd name="connsiteY57" fmla="*/ 21649 h 124758"/>
                <a:gd name="connsiteX58" fmla="*/ 272494 w 278340"/>
                <a:gd name="connsiteY58" fmla="*/ 19878 h 124758"/>
                <a:gd name="connsiteX59" fmla="*/ 234726 w 278340"/>
                <a:gd name="connsiteY59" fmla="*/ 3579 h 124758"/>
                <a:gd name="connsiteX60" fmla="*/ 216280 w 278340"/>
                <a:gd name="connsiteY60" fmla="*/ 23245 h 124758"/>
                <a:gd name="connsiteX61" fmla="*/ 227989 w 278340"/>
                <a:gd name="connsiteY61" fmla="*/ 59936 h 124758"/>
                <a:gd name="connsiteX62" fmla="*/ 252807 w 278340"/>
                <a:gd name="connsiteY62" fmla="*/ 73576 h 124758"/>
                <a:gd name="connsiteX63" fmla="*/ 268235 w 278340"/>
                <a:gd name="connsiteY63" fmla="*/ 68264 h 124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278340" h="124758">
                  <a:moveTo>
                    <a:pt x="90428" y="118055"/>
                  </a:moveTo>
                  <a:cubicBezTo>
                    <a:pt x="90603" y="118412"/>
                    <a:pt x="91135" y="120715"/>
                    <a:pt x="91135" y="120898"/>
                  </a:cubicBezTo>
                  <a:cubicBezTo>
                    <a:pt x="91135" y="121779"/>
                    <a:pt x="90428" y="123374"/>
                    <a:pt x="88300" y="123374"/>
                  </a:cubicBezTo>
                  <a:cubicBezTo>
                    <a:pt x="84748" y="123374"/>
                    <a:pt x="70036" y="121962"/>
                    <a:pt x="65603" y="121605"/>
                  </a:cubicBezTo>
                  <a:cubicBezTo>
                    <a:pt x="64181" y="121430"/>
                    <a:pt x="61702" y="121247"/>
                    <a:pt x="61702" y="117531"/>
                  </a:cubicBezTo>
                  <a:cubicBezTo>
                    <a:pt x="61702" y="115045"/>
                    <a:pt x="64181" y="115045"/>
                    <a:pt x="66310" y="115045"/>
                  </a:cubicBezTo>
                  <a:cubicBezTo>
                    <a:pt x="74826" y="115045"/>
                    <a:pt x="74826" y="113808"/>
                    <a:pt x="74826" y="112386"/>
                  </a:cubicBezTo>
                  <a:cubicBezTo>
                    <a:pt x="74826" y="111147"/>
                    <a:pt x="74469" y="110083"/>
                    <a:pt x="74111" y="108487"/>
                  </a:cubicBezTo>
                  <a:lnTo>
                    <a:pt x="64006" y="68082"/>
                  </a:lnTo>
                  <a:cubicBezTo>
                    <a:pt x="60280" y="73933"/>
                    <a:pt x="54251" y="78539"/>
                    <a:pt x="45742" y="78539"/>
                  </a:cubicBezTo>
                  <a:cubicBezTo>
                    <a:pt x="23046" y="78539"/>
                    <a:pt x="0" y="53552"/>
                    <a:pt x="0" y="28032"/>
                  </a:cubicBezTo>
                  <a:cubicBezTo>
                    <a:pt x="0" y="10844"/>
                    <a:pt x="11519" y="-1384"/>
                    <a:pt x="26772" y="-1384"/>
                  </a:cubicBezTo>
                  <a:cubicBezTo>
                    <a:pt x="36344" y="-1384"/>
                    <a:pt x="44853" y="4110"/>
                    <a:pt x="51947" y="11017"/>
                  </a:cubicBezTo>
                  <a:cubicBezTo>
                    <a:pt x="55315" y="387"/>
                    <a:pt x="65603" y="-1384"/>
                    <a:pt x="70210" y="-1384"/>
                  </a:cubicBezTo>
                  <a:cubicBezTo>
                    <a:pt x="76597" y="-1384"/>
                    <a:pt x="81030" y="2515"/>
                    <a:pt x="84224" y="8009"/>
                  </a:cubicBezTo>
                  <a:cubicBezTo>
                    <a:pt x="88124" y="14916"/>
                    <a:pt x="90428" y="25016"/>
                    <a:pt x="90428" y="25731"/>
                  </a:cubicBezTo>
                  <a:cubicBezTo>
                    <a:pt x="90428" y="28032"/>
                    <a:pt x="88124" y="28032"/>
                    <a:pt x="87592" y="28032"/>
                  </a:cubicBezTo>
                  <a:cubicBezTo>
                    <a:pt x="85106" y="28032"/>
                    <a:pt x="84931" y="27327"/>
                    <a:pt x="83691" y="22538"/>
                  </a:cubicBezTo>
                  <a:cubicBezTo>
                    <a:pt x="81563" y="14035"/>
                    <a:pt x="78194" y="3579"/>
                    <a:pt x="70743" y="3579"/>
                  </a:cubicBezTo>
                  <a:cubicBezTo>
                    <a:pt x="66135" y="3579"/>
                    <a:pt x="64896" y="7477"/>
                    <a:pt x="64896" y="12257"/>
                  </a:cubicBezTo>
                  <a:cubicBezTo>
                    <a:pt x="64896" y="15631"/>
                    <a:pt x="65245" y="17219"/>
                    <a:pt x="65777" y="19530"/>
                  </a:cubicBezTo>
                  <a:lnTo>
                    <a:pt x="90428" y="118055"/>
                  </a:lnTo>
                  <a:close/>
                  <a:moveTo>
                    <a:pt x="52662" y="22538"/>
                  </a:moveTo>
                  <a:cubicBezTo>
                    <a:pt x="51414" y="17576"/>
                    <a:pt x="47514" y="14035"/>
                    <a:pt x="43614" y="10669"/>
                  </a:cubicBezTo>
                  <a:cubicBezTo>
                    <a:pt x="42017" y="9247"/>
                    <a:pt x="34930" y="3579"/>
                    <a:pt x="27304" y="3579"/>
                  </a:cubicBezTo>
                  <a:cubicBezTo>
                    <a:pt x="20742" y="3579"/>
                    <a:pt x="14355" y="8183"/>
                    <a:pt x="14355" y="20769"/>
                  </a:cubicBezTo>
                  <a:cubicBezTo>
                    <a:pt x="14355" y="30160"/>
                    <a:pt x="19503" y="49653"/>
                    <a:pt x="23578" y="56743"/>
                  </a:cubicBezTo>
                  <a:cubicBezTo>
                    <a:pt x="31737" y="70917"/>
                    <a:pt x="40777" y="73576"/>
                    <a:pt x="45742" y="73576"/>
                  </a:cubicBezTo>
                  <a:cubicBezTo>
                    <a:pt x="58151" y="73576"/>
                    <a:pt x="61528" y="60110"/>
                    <a:pt x="61528" y="58157"/>
                  </a:cubicBezTo>
                  <a:cubicBezTo>
                    <a:pt x="61528" y="57450"/>
                    <a:pt x="61170" y="56211"/>
                    <a:pt x="60995" y="55679"/>
                  </a:cubicBezTo>
                  <a:lnTo>
                    <a:pt x="52662" y="22538"/>
                  </a:lnTo>
                  <a:close/>
                  <a:moveTo>
                    <a:pt x="134207" y="40792"/>
                  </a:moveTo>
                  <a:cubicBezTo>
                    <a:pt x="139172" y="40792"/>
                    <a:pt x="153177" y="41150"/>
                    <a:pt x="162750" y="44515"/>
                  </a:cubicBezTo>
                  <a:cubicBezTo>
                    <a:pt x="175874" y="49121"/>
                    <a:pt x="178352" y="57625"/>
                    <a:pt x="178352" y="62944"/>
                  </a:cubicBezTo>
                  <a:cubicBezTo>
                    <a:pt x="178352" y="72694"/>
                    <a:pt x="168605" y="78539"/>
                    <a:pt x="156371" y="78539"/>
                  </a:cubicBezTo>
                  <a:cubicBezTo>
                    <a:pt x="135089" y="78539"/>
                    <a:pt x="106362" y="62237"/>
                    <a:pt x="106362" y="31931"/>
                  </a:cubicBezTo>
                  <a:cubicBezTo>
                    <a:pt x="106362" y="14035"/>
                    <a:pt x="117540" y="-1384"/>
                    <a:pt x="138282" y="-1384"/>
                  </a:cubicBezTo>
                  <a:cubicBezTo>
                    <a:pt x="168247" y="-1384"/>
                    <a:pt x="182253" y="16155"/>
                    <a:pt x="182253" y="18639"/>
                  </a:cubicBezTo>
                  <a:cubicBezTo>
                    <a:pt x="182253" y="19703"/>
                    <a:pt x="180664" y="21649"/>
                    <a:pt x="179241" y="21649"/>
                  </a:cubicBezTo>
                  <a:cubicBezTo>
                    <a:pt x="178177" y="21649"/>
                    <a:pt x="177820" y="21301"/>
                    <a:pt x="176406" y="19878"/>
                  </a:cubicBezTo>
                  <a:cubicBezTo>
                    <a:pt x="162575" y="3579"/>
                    <a:pt x="141825" y="3579"/>
                    <a:pt x="138639" y="3579"/>
                  </a:cubicBezTo>
                  <a:cubicBezTo>
                    <a:pt x="127994" y="3579"/>
                    <a:pt x="120908" y="10669"/>
                    <a:pt x="120908" y="25016"/>
                  </a:cubicBezTo>
                  <a:cubicBezTo>
                    <a:pt x="120908" y="27500"/>
                    <a:pt x="120908" y="31042"/>
                    <a:pt x="123037" y="40792"/>
                  </a:cubicBezTo>
                  <a:lnTo>
                    <a:pt x="134207" y="40792"/>
                  </a:lnTo>
                  <a:close/>
                  <a:moveTo>
                    <a:pt x="124451" y="45754"/>
                  </a:moveTo>
                  <a:cubicBezTo>
                    <a:pt x="131720" y="71447"/>
                    <a:pt x="151406" y="73576"/>
                    <a:pt x="156371" y="73576"/>
                  </a:cubicBezTo>
                  <a:cubicBezTo>
                    <a:pt x="164172" y="73576"/>
                    <a:pt x="170734" y="69678"/>
                    <a:pt x="170734" y="62944"/>
                  </a:cubicBezTo>
                  <a:cubicBezTo>
                    <a:pt x="170734" y="45754"/>
                    <a:pt x="140768" y="45754"/>
                    <a:pt x="133142" y="45754"/>
                  </a:cubicBezTo>
                  <a:lnTo>
                    <a:pt x="124451" y="45754"/>
                  </a:lnTo>
                  <a:close/>
                  <a:moveTo>
                    <a:pt x="268235" y="68264"/>
                  </a:moveTo>
                  <a:cubicBezTo>
                    <a:pt x="261854" y="67200"/>
                    <a:pt x="259193" y="62237"/>
                    <a:pt x="259193" y="58339"/>
                  </a:cubicBezTo>
                  <a:cubicBezTo>
                    <a:pt x="259193" y="53552"/>
                    <a:pt x="262920" y="51781"/>
                    <a:pt x="266105" y="51781"/>
                  </a:cubicBezTo>
                  <a:cubicBezTo>
                    <a:pt x="270005" y="51781"/>
                    <a:pt x="276218" y="54615"/>
                    <a:pt x="276218" y="63120"/>
                  </a:cubicBezTo>
                  <a:cubicBezTo>
                    <a:pt x="276218" y="75172"/>
                    <a:pt x="262388" y="78539"/>
                    <a:pt x="252807" y="78539"/>
                  </a:cubicBezTo>
                  <a:cubicBezTo>
                    <a:pt x="226210" y="78539"/>
                    <a:pt x="201567" y="54083"/>
                    <a:pt x="201567" y="29447"/>
                  </a:cubicBezTo>
                  <a:cubicBezTo>
                    <a:pt x="201567" y="14209"/>
                    <a:pt x="212204" y="-1384"/>
                    <a:pt x="234369" y="-1384"/>
                  </a:cubicBezTo>
                  <a:cubicBezTo>
                    <a:pt x="264333" y="-1384"/>
                    <a:pt x="278340" y="16155"/>
                    <a:pt x="278340" y="18639"/>
                  </a:cubicBezTo>
                  <a:cubicBezTo>
                    <a:pt x="278340" y="19703"/>
                    <a:pt x="276751" y="21649"/>
                    <a:pt x="275328" y="21649"/>
                  </a:cubicBezTo>
                  <a:cubicBezTo>
                    <a:pt x="274263" y="21649"/>
                    <a:pt x="273907" y="21301"/>
                    <a:pt x="272494" y="19878"/>
                  </a:cubicBezTo>
                  <a:cubicBezTo>
                    <a:pt x="258662" y="3579"/>
                    <a:pt x="237911" y="3579"/>
                    <a:pt x="234726" y="3579"/>
                  </a:cubicBezTo>
                  <a:cubicBezTo>
                    <a:pt x="221960" y="3579"/>
                    <a:pt x="216280" y="12257"/>
                    <a:pt x="216280" y="23245"/>
                  </a:cubicBezTo>
                  <a:cubicBezTo>
                    <a:pt x="216280" y="28391"/>
                    <a:pt x="218766" y="47701"/>
                    <a:pt x="227989" y="59936"/>
                  </a:cubicBezTo>
                  <a:cubicBezTo>
                    <a:pt x="234726" y="68614"/>
                    <a:pt x="243941" y="73576"/>
                    <a:pt x="252807" y="73576"/>
                  </a:cubicBezTo>
                  <a:cubicBezTo>
                    <a:pt x="255294" y="73576"/>
                    <a:pt x="263802" y="73226"/>
                    <a:pt x="268235" y="68264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3448" name="任意多边形: 形状 3447">
              <a:extLst>
                <a:ext uri="{FF2B5EF4-FFF2-40B4-BE49-F238E27FC236}">
                  <a16:creationId xmlns:a16="http://schemas.microsoft.com/office/drawing/2014/main" id="{0C91F699-E598-DF0D-B423-557B21C7B236}"/>
                </a:ext>
              </a:extLst>
            </p:cNvPr>
            <p:cNvSpPr/>
            <p:nvPr>
              <p:custDataLst>
                <p:tags r:id="rId42"/>
              </p:custDataLst>
            </p:nvPr>
          </p:nvSpPr>
          <p:spPr>
            <a:xfrm flipV="1">
              <a:off x="15716835" y="-11884187"/>
              <a:ext cx="73761" cy="13649"/>
            </a:xfrm>
            <a:custGeom>
              <a:avLst/>
              <a:gdLst>
                <a:gd name="connsiteX0" fmla="*/ 73762 w 73761"/>
                <a:gd name="connsiteY0" fmla="*/ 5363 h 13649"/>
                <a:gd name="connsiteX1" fmla="*/ 64896 w 73761"/>
                <a:gd name="connsiteY1" fmla="*/ 12272 h 13649"/>
                <a:gd name="connsiteX2" fmla="*/ 8866 w 73761"/>
                <a:gd name="connsiteY2" fmla="*/ 12272 h 13649"/>
                <a:gd name="connsiteX3" fmla="*/ 0 w 73761"/>
                <a:gd name="connsiteY3" fmla="*/ 5539 h 13649"/>
                <a:gd name="connsiteX4" fmla="*/ 8866 w 73761"/>
                <a:gd name="connsiteY4" fmla="*/ -1378 h 13649"/>
                <a:gd name="connsiteX5" fmla="*/ 64896 w 73761"/>
                <a:gd name="connsiteY5" fmla="*/ -1378 h 13649"/>
                <a:gd name="connsiteX6" fmla="*/ 73762 w 73761"/>
                <a:gd name="connsiteY6" fmla="*/ 5363 h 13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761" h="13649">
                  <a:moveTo>
                    <a:pt x="73762" y="5363"/>
                  </a:moveTo>
                  <a:cubicBezTo>
                    <a:pt x="73762" y="12272"/>
                    <a:pt x="67025" y="12272"/>
                    <a:pt x="64896" y="12272"/>
                  </a:cubicBezTo>
                  <a:lnTo>
                    <a:pt x="8866" y="12272"/>
                  </a:lnTo>
                  <a:cubicBezTo>
                    <a:pt x="6919" y="12272"/>
                    <a:pt x="0" y="12272"/>
                    <a:pt x="0" y="5539"/>
                  </a:cubicBezTo>
                  <a:cubicBezTo>
                    <a:pt x="0" y="-1378"/>
                    <a:pt x="6737" y="-1378"/>
                    <a:pt x="8866" y="-1378"/>
                  </a:cubicBezTo>
                  <a:lnTo>
                    <a:pt x="64896" y="-1378"/>
                  </a:lnTo>
                  <a:cubicBezTo>
                    <a:pt x="66850" y="-1378"/>
                    <a:pt x="73762" y="-1378"/>
                    <a:pt x="73762" y="5363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3449" name="任意多边形: 形状 3448">
              <a:extLst>
                <a:ext uri="{FF2B5EF4-FFF2-40B4-BE49-F238E27FC236}">
                  <a16:creationId xmlns:a16="http://schemas.microsoft.com/office/drawing/2014/main" id="{2F52794A-88E8-EF10-25F3-5673D7648BEA}"/>
                </a:ext>
              </a:extLst>
            </p:cNvPr>
            <p:cNvSpPr/>
            <p:nvPr>
              <p:custDataLst>
                <p:tags r:id="rId43"/>
              </p:custDataLst>
            </p:nvPr>
          </p:nvSpPr>
          <p:spPr>
            <a:xfrm flipV="1">
              <a:off x="15811860" y="-11972263"/>
              <a:ext cx="180665" cy="79922"/>
            </a:xfrm>
            <a:custGeom>
              <a:avLst/>
              <a:gdLst>
                <a:gd name="connsiteX0" fmla="*/ 66667 w 180665"/>
                <a:gd name="connsiteY0" fmla="*/ 68265 h 79922"/>
                <a:gd name="connsiteX1" fmla="*/ 57627 w 180665"/>
                <a:gd name="connsiteY1" fmla="*/ 58340 h 79922"/>
                <a:gd name="connsiteX2" fmla="*/ 64538 w 180665"/>
                <a:gd name="connsiteY2" fmla="*/ 51782 h 79922"/>
                <a:gd name="connsiteX3" fmla="*/ 74651 w 180665"/>
                <a:gd name="connsiteY3" fmla="*/ 63121 h 79922"/>
                <a:gd name="connsiteX4" fmla="*/ 51240 w 180665"/>
                <a:gd name="connsiteY4" fmla="*/ 78541 h 79922"/>
                <a:gd name="connsiteX5" fmla="*/ 0 w 180665"/>
                <a:gd name="connsiteY5" fmla="*/ 29448 h 79922"/>
                <a:gd name="connsiteX6" fmla="*/ 32801 w 180665"/>
                <a:gd name="connsiteY6" fmla="*/ -1382 h 79922"/>
                <a:gd name="connsiteX7" fmla="*/ 76773 w 180665"/>
                <a:gd name="connsiteY7" fmla="*/ 18641 h 79922"/>
                <a:gd name="connsiteX8" fmla="*/ 73762 w 180665"/>
                <a:gd name="connsiteY8" fmla="*/ 21651 h 79922"/>
                <a:gd name="connsiteX9" fmla="*/ 70926 w 180665"/>
                <a:gd name="connsiteY9" fmla="*/ 19880 h 79922"/>
                <a:gd name="connsiteX10" fmla="*/ 33159 w 180665"/>
                <a:gd name="connsiteY10" fmla="*/ 3580 h 79922"/>
                <a:gd name="connsiteX11" fmla="*/ 14713 w 180665"/>
                <a:gd name="connsiteY11" fmla="*/ 23247 h 79922"/>
                <a:gd name="connsiteX12" fmla="*/ 26422 w 180665"/>
                <a:gd name="connsiteY12" fmla="*/ 59938 h 79922"/>
                <a:gd name="connsiteX13" fmla="*/ 51240 w 180665"/>
                <a:gd name="connsiteY13" fmla="*/ 73578 h 79922"/>
                <a:gd name="connsiteX14" fmla="*/ 66667 w 180665"/>
                <a:gd name="connsiteY14" fmla="*/ 68265 h 79922"/>
                <a:gd name="connsiteX15" fmla="*/ 154244 w 180665"/>
                <a:gd name="connsiteY15" fmla="*/ 68084 h 79922"/>
                <a:gd name="connsiteX16" fmla="*/ 135980 w 180665"/>
                <a:gd name="connsiteY16" fmla="*/ 78541 h 79922"/>
                <a:gd name="connsiteX17" fmla="*/ 90237 w 180665"/>
                <a:gd name="connsiteY17" fmla="*/ 28034 h 79922"/>
                <a:gd name="connsiteX18" fmla="*/ 117009 w 180665"/>
                <a:gd name="connsiteY18" fmla="*/ -1382 h 79922"/>
                <a:gd name="connsiteX19" fmla="*/ 142185 w 180665"/>
                <a:gd name="connsiteY19" fmla="*/ 11019 h 79922"/>
                <a:gd name="connsiteX20" fmla="*/ 160448 w 180665"/>
                <a:gd name="connsiteY20" fmla="*/ -1382 h 79922"/>
                <a:gd name="connsiteX21" fmla="*/ 174462 w 180665"/>
                <a:gd name="connsiteY21" fmla="*/ 8011 h 79922"/>
                <a:gd name="connsiteX22" fmla="*/ 180666 w 180665"/>
                <a:gd name="connsiteY22" fmla="*/ 25733 h 79922"/>
                <a:gd name="connsiteX23" fmla="*/ 177830 w 180665"/>
                <a:gd name="connsiteY23" fmla="*/ 28034 h 79922"/>
                <a:gd name="connsiteX24" fmla="*/ 173930 w 180665"/>
                <a:gd name="connsiteY24" fmla="*/ 22540 h 79922"/>
                <a:gd name="connsiteX25" fmla="*/ 160981 w 180665"/>
                <a:gd name="connsiteY25" fmla="*/ 3580 h 79922"/>
                <a:gd name="connsiteX26" fmla="*/ 155134 w 180665"/>
                <a:gd name="connsiteY26" fmla="*/ 12258 h 79922"/>
                <a:gd name="connsiteX27" fmla="*/ 157787 w 180665"/>
                <a:gd name="connsiteY27" fmla="*/ 26265 h 79922"/>
                <a:gd name="connsiteX28" fmla="*/ 161688 w 180665"/>
                <a:gd name="connsiteY28" fmla="*/ 42216 h 79922"/>
                <a:gd name="connsiteX29" fmla="*/ 165238 w 180665"/>
                <a:gd name="connsiteY29" fmla="*/ 55681 h 79922"/>
                <a:gd name="connsiteX30" fmla="*/ 168432 w 180665"/>
                <a:gd name="connsiteY30" fmla="*/ 69504 h 79922"/>
                <a:gd name="connsiteX31" fmla="*/ 162402 w 180665"/>
                <a:gd name="connsiteY31" fmla="*/ 75174 h 79922"/>
                <a:gd name="connsiteX32" fmla="*/ 154244 w 180665"/>
                <a:gd name="connsiteY32" fmla="*/ 68084 h 79922"/>
                <a:gd name="connsiteX33" fmla="*/ 142899 w 180665"/>
                <a:gd name="connsiteY33" fmla="*/ 22540 h 79922"/>
                <a:gd name="connsiteX34" fmla="*/ 133851 w 180665"/>
                <a:gd name="connsiteY34" fmla="*/ 10670 h 79922"/>
                <a:gd name="connsiteX35" fmla="*/ 117542 w 180665"/>
                <a:gd name="connsiteY35" fmla="*/ 3580 h 79922"/>
                <a:gd name="connsiteX36" fmla="*/ 104593 w 180665"/>
                <a:gd name="connsiteY36" fmla="*/ 20770 h 79922"/>
                <a:gd name="connsiteX37" fmla="*/ 113815 w 180665"/>
                <a:gd name="connsiteY37" fmla="*/ 56745 h 79922"/>
                <a:gd name="connsiteX38" fmla="*/ 135980 w 180665"/>
                <a:gd name="connsiteY38" fmla="*/ 73578 h 79922"/>
                <a:gd name="connsiteX39" fmla="*/ 151765 w 180665"/>
                <a:gd name="connsiteY39" fmla="*/ 58159 h 79922"/>
                <a:gd name="connsiteX40" fmla="*/ 151233 w 180665"/>
                <a:gd name="connsiteY40" fmla="*/ 55681 h 79922"/>
                <a:gd name="connsiteX41" fmla="*/ 142899 w 180665"/>
                <a:gd name="connsiteY41" fmla="*/ 22540 h 79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80665" h="79922">
                  <a:moveTo>
                    <a:pt x="66667" y="68265"/>
                  </a:moveTo>
                  <a:cubicBezTo>
                    <a:pt x="60289" y="67202"/>
                    <a:pt x="57627" y="62239"/>
                    <a:pt x="57627" y="58340"/>
                  </a:cubicBezTo>
                  <a:cubicBezTo>
                    <a:pt x="57627" y="53553"/>
                    <a:pt x="61353" y="51782"/>
                    <a:pt x="64538" y="51782"/>
                  </a:cubicBezTo>
                  <a:cubicBezTo>
                    <a:pt x="68439" y="51782"/>
                    <a:pt x="74651" y="54617"/>
                    <a:pt x="74651" y="63121"/>
                  </a:cubicBezTo>
                  <a:cubicBezTo>
                    <a:pt x="74651" y="75174"/>
                    <a:pt x="60821" y="78541"/>
                    <a:pt x="51240" y="78541"/>
                  </a:cubicBezTo>
                  <a:cubicBezTo>
                    <a:pt x="24643" y="78541"/>
                    <a:pt x="0" y="54085"/>
                    <a:pt x="0" y="29448"/>
                  </a:cubicBezTo>
                  <a:cubicBezTo>
                    <a:pt x="0" y="14211"/>
                    <a:pt x="10638" y="-1382"/>
                    <a:pt x="32801" y="-1382"/>
                  </a:cubicBezTo>
                  <a:cubicBezTo>
                    <a:pt x="62767" y="-1382"/>
                    <a:pt x="76773" y="16157"/>
                    <a:pt x="76773" y="18641"/>
                  </a:cubicBezTo>
                  <a:cubicBezTo>
                    <a:pt x="76773" y="19705"/>
                    <a:pt x="75184" y="21651"/>
                    <a:pt x="73762" y="21651"/>
                  </a:cubicBezTo>
                  <a:cubicBezTo>
                    <a:pt x="72697" y="21651"/>
                    <a:pt x="72340" y="21302"/>
                    <a:pt x="70926" y="19880"/>
                  </a:cubicBezTo>
                  <a:cubicBezTo>
                    <a:pt x="57095" y="3580"/>
                    <a:pt x="36344" y="3580"/>
                    <a:pt x="33159" y="3580"/>
                  </a:cubicBezTo>
                  <a:cubicBezTo>
                    <a:pt x="20393" y="3580"/>
                    <a:pt x="14713" y="12258"/>
                    <a:pt x="14713" y="23247"/>
                  </a:cubicBezTo>
                  <a:cubicBezTo>
                    <a:pt x="14713" y="28392"/>
                    <a:pt x="17199" y="47702"/>
                    <a:pt x="26422" y="59938"/>
                  </a:cubicBezTo>
                  <a:cubicBezTo>
                    <a:pt x="33159" y="68616"/>
                    <a:pt x="42374" y="73578"/>
                    <a:pt x="51240" y="73578"/>
                  </a:cubicBezTo>
                  <a:cubicBezTo>
                    <a:pt x="53726" y="73578"/>
                    <a:pt x="62234" y="73228"/>
                    <a:pt x="66667" y="68265"/>
                  </a:cubicBezTo>
                  <a:close/>
                  <a:moveTo>
                    <a:pt x="154244" y="68084"/>
                  </a:moveTo>
                  <a:cubicBezTo>
                    <a:pt x="150518" y="73935"/>
                    <a:pt x="144488" y="78541"/>
                    <a:pt x="135980" y="78541"/>
                  </a:cubicBezTo>
                  <a:cubicBezTo>
                    <a:pt x="113284" y="78541"/>
                    <a:pt x="90237" y="53553"/>
                    <a:pt x="90237" y="28034"/>
                  </a:cubicBezTo>
                  <a:cubicBezTo>
                    <a:pt x="90237" y="10846"/>
                    <a:pt x="101757" y="-1382"/>
                    <a:pt x="117009" y="-1382"/>
                  </a:cubicBezTo>
                  <a:cubicBezTo>
                    <a:pt x="126582" y="-1382"/>
                    <a:pt x="135090" y="4112"/>
                    <a:pt x="142185" y="11019"/>
                  </a:cubicBezTo>
                  <a:cubicBezTo>
                    <a:pt x="145553" y="389"/>
                    <a:pt x="155840" y="-1382"/>
                    <a:pt x="160448" y="-1382"/>
                  </a:cubicBezTo>
                  <a:cubicBezTo>
                    <a:pt x="166835" y="-1382"/>
                    <a:pt x="171268" y="2516"/>
                    <a:pt x="174462" y="8011"/>
                  </a:cubicBezTo>
                  <a:cubicBezTo>
                    <a:pt x="178363" y="14918"/>
                    <a:pt x="180666" y="25018"/>
                    <a:pt x="180666" y="25733"/>
                  </a:cubicBezTo>
                  <a:cubicBezTo>
                    <a:pt x="180666" y="28034"/>
                    <a:pt x="178363" y="28034"/>
                    <a:pt x="177830" y="28034"/>
                  </a:cubicBezTo>
                  <a:cubicBezTo>
                    <a:pt x="175344" y="28034"/>
                    <a:pt x="175169" y="27329"/>
                    <a:pt x="173930" y="22540"/>
                  </a:cubicBezTo>
                  <a:cubicBezTo>
                    <a:pt x="171800" y="14037"/>
                    <a:pt x="168432" y="3580"/>
                    <a:pt x="160981" y="3580"/>
                  </a:cubicBezTo>
                  <a:cubicBezTo>
                    <a:pt x="156373" y="3580"/>
                    <a:pt x="155134" y="7479"/>
                    <a:pt x="155134" y="12258"/>
                  </a:cubicBezTo>
                  <a:cubicBezTo>
                    <a:pt x="155134" y="15276"/>
                    <a:pt x="156548" y="21651"/>
                    <a:pt x="157787" y="26265"/>
                  </a:cubicBezTo>
                  <a:cubicBezTo>
                    <a:pt x="159034" y="31044"/>
                    <a:pt x="160805" y="38309"/>
                    <a:pt x="161688" y="42216"/>
                  </a:cubicBezTo>
                  <a:lnTo>
                    <a:pt x="165238" y="55681"/>
                  </a:lnTo>
                  <a:cubicBezTo>
                    <a:pt x="166303" y="60287"/>
                    <a:pt x="168432" y="68616"/>
                    <a:pt x="168432" y="69504"/>
                  </a:cubicBezTo>
                  <a:cubicBezTo>
                    <a:pt x="168432" y="73403"/>
                    <a:pt x="165238" y="75174"/>
                    <a:pt x="162402" y="75174"/>
                  </a:cubicBezTo>
                  <a:cubicBezTo>
                    <a:pt x="159383" y="75174"/>
                    <a:pt x="155308" y="73046"/>
                    <a:pt x="154244" y="68084"/>
                  </a:cubicBezTo>
                  <a:close/>
                  <a:moveTo>
                    <a:pt x="142899" y="22540"/>
                  </a:moveTo>
                  <a:cubicBezTo>
                    <a:pt x="141652" y="17577"/>
                    <a:pt x="137752" y="14037"/>
                    <a:pt x="133851" y="10670"/>
                  </a:cubicBezTo>
                  <a:cubicBezTo>
                    <a:pt x="132255" y="9248"/>
                    <a:pt x="125168" y="3580"/>
                    <a:pt x="117542" y="3580"/>
                  </a:cubicBezTo>
                  <a:cubicBezTo>
                    <a:pt x="110980" y="3580"/>
                    <a:pt x="104593" y="8184"/>
                    <a:pt x="104593" y="20770"/>
                  </a:cubicBezTo>
                  <a:cubicBezTo>
                    <a:pt x="104593" y="30162"/>
                    <a:pt x="109740" y="49655"/>
                    <a:pt x="113815" y="56745"/>
                  </a:cubicBezTo>
                  <a:cubicBezTo>
                    <a:pt x="121975" y="70919"/>
                    <a:pt x="131015" y="73578"/>
                    <a:pt x="135980" y="73578"/>
                  </a:cubicBezTo>
                  <a:cubicBezTo>
                    <a:pt x="148389" y="73578"/>
                    <a:pt x="151765" y="60111"/>
                    <a:pt x="151765" y="58159"/>
                  </a:cubicBezTo>
                  <a:cubicBezTo>
                    <a:pt x="151765" y="57452"/>
                    <a:pt x="151407" y="56213"/>
                    <a:pt x="151233" y="55681"/>
                  </a:cubicBezTo>
                  <a:lnTo>
                    <a:pt x="142899" y="22540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3450" name="任意多边形: 形状 3449">
              <a:extLst>
                <a:ext uri="{FF2B5EF4-FFF2-40B4-BE49-F238E27FC236}">
                  <a16:creationId xmlns:a16="http://schemas.microsoft.com/office/drawing/2014/main" id="{6816F994-537B-46CA-5912-C539A6756E0C}"/>
                </a:ext>
              </a:extLst>
            </p:cNvPr>
            <p:cNvSpPr/>
            <p:nvPr>
              <p:custDataLst>
                <p:tags r:id="rId44"/>
              </p:custDataLst>
            </p:nvPr>
          </p:nvSpPr>
          <p:spPr>
            <a:xfrm flipV="1">
              <a:off x="16011341" y="-11884187"/>
              <a:ext cx="73761" cy="13649"/>
            </a:xfrm>
            <a:custGeom>
              <a:avLst/>
              <a:gdLst>
                <a:gd name="connsiteX0" fmla="*/ 73762 w 73761"/>
                <a:gd name="connsiteY0" fmla="*/ 5363 h 13649"/>
                <a:gd name="connsiteX1" fmla="*/ 64896 w 73761"/>
                <a:gd name="connsiteY1" fmla="*/ 12272 h 13649"/>
                <a:gd name="connsiteX2" fmla="*/ 8866 w 73761"/>
                <a:gd name="connsiteY2" fmla="*/ 12272 h 13649"/>
                <a:gd name="connsiteX3" fmla="*/ 0 w 73761"/>
                <a:gd name="connsiteY3" fmla="*/ 5539 h 13649"/>
                <a:gd name="connsiteX4" fmla="*/ 8866 w 73761"/>
                <a:gd name="connsiteY4" fmla="*/ -1378 h 13649"/>
                <a:gd name="connsiteX5" fmla="*/ 64896 w 73761"/>
                <a:gd name="connsiteY5" fmla="*/ -1378 h 13649"/>
                <a:gd name="connsiteX6" fmla="*/ 73762 w 73761"/>
                <a:gd name="connsiteY6" fmla="*/ 5363 h 13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761" h="13649">
                  <a:moveTo>
                    <a:pt x="73762" y="5363"/>
                  </a:moveTo>
                  <a:cubicBezTo>
                    <a:pt x="73762" y="12272"/>
                    <a:pt x="67025" y="12272"/>
                    <a:pt x="64896" y="12272"/>
                  </a:cubicBezTo>
                  <a:lnTo>
                    <a:pt x="8866" y="12272"/>
                  </a:lnTo>
                  <a:cubicBezTo>
                    <a:pt x="6919" y="12272"/>
                    <a:pt x="0" y="12272"/>
                    <a:pt x="0" y="5539"/>
                  </a:cubicBezTo>
                  <a:cubicBezTo>
                    <a:pt x="0" y="-1378"/>
                    <a:pt x="6737" y="-1378"/>
                    <a:pt x="8866" y="-1378"/>
                  </a:cubicBezTo>
                  <a:lnTo>
                    <a:pt x="64896" y="-1378"/>
                  </a:lnTo>
                  <a:cubicBezTo>
                    <a:pt x="66850" y="-1378"/>
                    <a:pt x="73762" y="-1378"/>
                    <a:pt x="73762" y="5363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3451" name="任意多边形: 形状 3450">
              <a:extLst>
                <a:ext uri="{FF2B5EF4-FFF2-40B4-BE49-F238E27FC236}">
                  <a16:creationId xmlns:a16="http://schemas.microsoft.com/office/drawing/2014/main" id="{C1F8D1D8-7A98-62E1-FD10-A364061DF6B5}"/>
                </a:ext>
              </a:extLst>
            </p:cNvPr>
            <p:cNvSpPr/>
            <p:nvPr>
              <p:custDataLst>
                <p:tags r:id="rId45"/>
              </p:custDataLst>
            </p:nvPr>
          </p:nvSpPr>
          <p:spPr>
            <a:xfrm flipV="1">
              <a:off x="16106366" y="-12017099"/>
              <a:ext cx="39720" cy="124758"/>
            </a:xfrm>
            <a:custGeom>
              <a:avLst/>
              <a:gdLst>
                <a:gd name="connsiteX0" fmla="*/ 39005 w 39720"/>
                <a:gd name="connsiteY0" fmla="*/ 118055 h 124758"/>
                <a:gd name="connsiteX1" fmla="*/ 39721 w 39720"/>
                <a:gd name="connsiteY1" fmla="*/ 120898 h 124758"/>
                <a:gd name="connsiteX2" fmla="*/ 36877 w 39720"/>
                <a:gd name="connsiteY2" fmla="*/ 123374 h 124758"/>
                <a:gd name="connsiteX3" fmla="*/ 14180 w 39720"/>
                <a:gd name="connsiteY3" fmla="*/ 121605 h 124758"/>
                <a:gd name="connsiteX4" fmla="*/ 10462 w 39720"/>
                <a:gd name="connsiteY4" fmla="*/ 117531 h 124758"/>
                <a:gd name="connsiteX5" fmla="*/ 14895 w 39720"/>
                <a:gd name="connsiteY5" fmla="*/ 115045 h 124758"/>
                <a:gd name="connsiteX6" fmla="*/ 23403 w 39720"/>
                <a:gd name="connsiteY6" fmla="*/ 112386 h 124758"/>
                <a:gd name="connsiteX7" fmla="*/ 22697 w 39720"/>
                <a:gd name="connsiteY7" fmla="*/ 108487 h 124758"/>
                <a:gd name="connsiteX8" fmla="*/ 707 w 39720"/>
                <a:gd name="connsiteY8" fmla="*/ 20942 h 124758"/>
                <a:gd name="connsiteX9" fmla="*/ 0 w 39720"/>
                <a:gd name="connsiteY9" fmla="*/ 15448 h 124758"/>
                <a:gd name="connsiteX10" fmla="*/ 18613 w 39720"/>
                <a:gd name="connsiteY10" fmla="*/ -1384 h 124758"/>
                <a:gd name="connsiteX11" fmla="*/ 32801 w 39720"/>
                <a:gd name="connsiteY11" fmla="*/ 8009 h 124758"/>
                <a:gd name="connsiteX12" fmla="*/ 39005 w 39720"/>
                <a:gd name="connsiteY12" fmla="*/ 25731 h 124758"/>
                <a:gd name="connsiteX13" fmla="*/ 36170 w 39720"/>
                <a:gd name="connsiteY13" fmla="*/ 28032 h 124758"/>
                <a:gd name="connsiteX14" fmla="*/ 32627 w 39720"/>
                <a:gd name="connsiteY14" fmla="*/ 23777 h 124758"/>
                <a:gd name="connsiteX15" fmla="*/ 19328 w 39720"/>
                <a:gd name="connsiteY15" fmla="*/ 3579 h 124758"/>
                <a:gd name="connsiteX16" fmla="*/ 13299 w 39720"/>
                <a:gd name="connsiteY16" fmla="*/ 12257 h 124758"/>
                <a:gd name="connsiteX17" fmla="*/ 14363 w 39720"/>
                <a:gd name="connsiteY17" fmla="*/ 19530 h 124758"/>
                <a:gd name="connsiteX18" fmla="*/ 39005 w 39720"/>
                <a:gd name="connsiteY18" fmla="*/ 118055 h 124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9720" h="124758">
                  <a:moveTo>
                    <a:pt x="39005" y="118055"/>
                  </a:moveTo>
                  <a:cubicBezTo>
                    <a:pt x="39189" y="118412"/>
                    <a:pt x="39721" y="120715"/>
                    <a:pt x="39721" y="120898"/>
                  </a:cubicBezTo>
                  <a:cubicBezTo>
                    <a:pt x="39721" y="121779"/>
                    <a:pt x="39005" y="123374"/>
                    <a:pt x="36877" y="123374"/>
                  </a:cubicBezTo>
                  <a:cubicBezTo>
                    <a:pt x="33334" y="123374"/>
                    <a:pt x="18613" y="121962"/>
                    <a:pt x="14180" y="121605"/>
                  </a:cubicBezTo>
                  <a:cubicBezTo>
                    <a:pt x="12941" y="121430"/>
                    <a:pt x="10462" y="121247"/>
                    <a:pt x="10462" y="117531"/>
                  </a:cubicBezTo>
                  <a:cubicBezTo>
                    <a:pt x="10462" y="115045"/>
                    <a:pt x="12941" y="115045"/>
                    <a:pt x="14895" y="115045"/>
                  </a:cubicBezTo>
                  <a:cubicBezTo>
                    <a:pt x="23403" y="115045"/>
                    <a:pt x="23403" y="113808"/>
                    <a:pt x="23403" y="112386"/>
                  </a:cubicBezTo>
                  <a:cubicBezTo>
                    <a:pt x="23403" y="111147"/>
                    <a:pt x="23046" y="110083"/>
                    <a:pt x="22697" y="108487"/>
                  </a:cubicBezTo>
                  <a:lnTo>
                    <a:pt x="707" y="20942"/>
                  </a:lnTo>
                  <a:cubicBezTo>
                    <a:pt x="175" y="19171"/>
                    <a:pt x="0" y="17219"/>
                    <a:pt x="0" y="15448"/>
                  </a:cubicBezTo>
                  <a:cubicBezTo>
                    <a:pt x="0" y="4110"/>
                    <a:pt x="10105" y="-1384"/>
                    <a:pt x="18613" y="-1384"/>
                  </a:cubicBezTo>
                  <a:cubicBezTo>
                    <a:pt x="22871" y="-1384"/>
                    <a:pt x="28194" y="29"/>
                    <a:pt x="32801" y="8009"/>
                  </a:cubicBezTo>
                  <a:cubicBezTo>
                    <a:pt x="36528" y="14567"/>
                    <a:pt x="39005" y="25016"/>
                    <a:pt x="39005" y="25731"/>
                  </a:cubicBezTo>
                  <a:cubicBezTo>
                    <a:pt x="39005" y="28032"/>
                    <a:pt x="36702" y="28032"/>
                    <a:pt x="36170" y="28032"/>
                  </a:cubicBezTo>
                  <a:cubicBezTo>
                    <a:pt x="33691" y="28032"/>
                    <a:pt x="33334" y="26969"/>
                    <a:pt x="32627" y="23777"/>
                  </a:cubicBezTo>
                  <a:cubicBezTo>
                    <a:pt x="30323" y="14916"/>
                    <a:pt x="26947" y="3579"/>
                    <a:pt x="19328" y="3579"/>
                  </a:cubicBezTo>
                  <a:cubicBezTo>
                    <a:pt x="14538" y="3579"/>
                    <a:pt x="13299" y="8009"/>
                    <a:pt x="13299" y="12257"/>
                  </a:cubicBezTo>
                  <a:cubicBezTo>
                    <a:pt x="13299" y="14209"/>
                    <a:pt x="13831" y="17576"/>
                    <a:pt x="14363" y="19530"/>
                  </a:cubicBezTo>
                  <a:lnTo>
                    <a:pt x="39005" y="118055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3452" name="任意多边形: 形状 3451">
              <a:extLst>
                <a:ext uri="{FF2B5EF4-FFF2-40B4-BE49-F238E27FC236}">
                  <a16:creationId xmlns:a16="http://schemas.microsoft.com/office/drawing/2014/main" id="{A9A54162-3D72-A61D-DE5C-ECC0A9DAB29C}"/>
                </a:ext>
              </a:extLst>
            </p:cNvPr>
            <p:cNvSpPr/>
            <p:nvPr>
              <p:custDataLst>
                <p:tags r:id="rId46"/>
              </p:custDataLst>
            </p:nvPr>
          </p:nvSpPr>
          <p:spPr>
            <a:xfrm flipV="1">
              <a:off x="16168542" y="-11972263"/>
              <a:ext cx="108341" cy="79922"/>
            </a:xfrm>
            <a:custGeom>
              <a:avLst/>
              <a:gdLst>
                <a:gd name="connsiteX0" fmla="*/ 13298 w 108341"/>
                <a:gd name="connsiteY0" fmla="*/ 11551 h 79922"/>
                <a:gd name="connsiteX1" fmla="*/ 11527 w 108341"/>
                <a:gd name="connsiteY1" fmla="*/ 4286 h 79922"/>
                <a:gd name="connsiteX2" fmla="*/ 17556 w 108341"/>
                <a:gd name="connsiteY2" fmla="*/ -1382 h 79922"/>
                <a:gd name="connsiteX3" fmla="*/ 24468 w 108341"/>
                <a:gd name="connsiteY3" fmla="*/ 2516 h 79922"/>
                <a:gd name="connsiteX4" fmla="*/ 27661 w 108341"/>
                <a:gd name="connsiteY4" fmla="*/ 13505 h 79922"/>
                <a:gd name="connsiteX5" fmla="*/ 31562 w 108341"/>
                <a:gd name="connsiteY5" fmla="*/ 29448 h 79922"/>
                <a:gd name="connsiteX6" fmla="*/ 34573 w 108341"/>
                <a:gd name="connsiteY6" fmla="*/ 41326 h 79922"/>
                <a:gd name="connsiteX7" fmla="*/ 42024 w 108341"/>
                <a:gd name="connsiteY7" fmla="*/ 57277 h 79922"/>
                <a:gd name="connsiteX8" fmla="*/ 68621 w 108341"/>
                <a:gd name="connsiteY8" fmla="*/ 73578 h 79922"/>
                <a:gd name="connsiteX9" fmla="*/ 79083 w 108341"/>
                <a:gd name="connsiteY9" fmla="*/ 61175 h 79922"/>
                <a:gd name="connsiteX10" fmla="*/ 68621 w 108341"/>
                <a:gd name="connsiteY10" fmla="*/ 23430 h 79922"/>
                <a:gd name="connsiteX11" fmla="*/ 65960 w 108341"/>
                <a:gd name="connsiteY11" fmla="*/ 13854 h 79922"/>
                <a:gd name="connsiteX12" fmla="*/ 82801 w 108341"/>
                <a:gd name="connsiteY12" fmla="*/ -1382 h 79922"/>
                <a:gd name="connsiteX13" fmla="*/ 108341 w 108341"/>
                <a:gd name="connsiteY13" fmla="*/ 25733 h 79922"/>
                <a:gd name="connsiteX14" fmla="*/ 105498 w 108341"/>
                <a:gd name="connsiteY14" fmla="*/ 28034 h 79922"/>
                <a:gd name="connsiteX15" fmla="*/ 102130 w 108341"/>
                <a:gd name="connsiteY15" fmla="*/ 25018 h 79922"/>
                <a:gd name="connsiteX16" fmla="*/ 83334 w 108341"/>
                <a:gd name="connsiteY16" fmla="*/ 3580 h 79922"/>
                <a:gd name="connsiteX17" fmla="*/ 78901 w 108341"/>
                <a:gd name="connsiteY17" fmla="*/ 9780 h 79922"/>
                <a:gd name="connsiteX18" fmla="*/ 82984 w 108341"/>
                <a:gd name="connsiteY18" fmla="*/ 24136 h 79922"/>
                <a:gd name="connsiteX19" fmla="*/ 92382 w 108341"/>
                <a:gd name="connsiteY19" fmla="*/ 58340 h 79922"/>
                <a:gd name="connsiteX20" fmla="*/ 69328 w 108341"/>
                <a:gd name="connsiteY20" fmla="*/ 78541 h 79922"/>
                <a:gd name="connsiteX21" fmla="*/ 39362 w 108341"/>
                <a:gd name="connsiteY21" fmla="*/ 62414 h 79922"/>
                <a:gd name="connsiteX22" fmla="*/ 20392 w 108341"/>
                <a:gd name="connsiteY22" fmla="*/ 78541 h 79922"/>
                <a:gd name="connsiteX23" fmla="*/ 6386 w 108341"/>
                <a:gd name="connsiteY23" fmla="*/ 68972 h 79922"/>
                <a:gd name="connsiteX24" fmla="*/ 0 w 108341"/>
                <a:gd name="connsiteY24" fmla="*/ 51426 h 79922"/>
                <a:gd name="connsiteX25" fmla="*/ 3010 w 108341"/>
                <a:gd name="connsiteY25" fmla="*/ 49123 h 79922"/>
                <a:gd name="connsiteX26" fmla="*/ 6919 w 108341"/>
                <a:gd name="connsiteY26" fmla="*/ 54443 h 79922"/>
                <a:gd name="connsiteX27" fmla="*/ 19860 w 108341"/>
                <a:gd name="connsiteY27" fmla="*/ 73578 h 79922"/>
                <a:gd name="connsiteX28" fmla="*/ 25707 w 108341"/>
                <a:gd name="connsiteY28" fmla="*/ 64891 h 79922"/>
                <a:gd name="connsiteX29" fmla="*/ 22870 w 108341"/>
                <a:gd name="connsiteY29" fmla="*/ 50187 h 79922"/>
                <a:gd name="connsiteX30" fmla="*/ 18971 w 108341"/>
                <a:gd name="connsiteY30" fmla="*/ 34236 h 79922"/>
                <a:gd name="connsiteX31" fmla="*/ 13298 w 108341"/>
                <a:gd name="connsiteY31" fmla="*/ 11551 h 79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08341" h="79922">
                  <a:moveTo>
                    <a:pt x="13298" y="11551"/>
                  </a:moveTo>
                  <a:cubicBezTo>
                    <a:pt x="12591" y="9248"/>
                    <a:pt x="11527" y="4818"/>
                    <a:pt x="11527" y="4286"/>
                  </a:cubicBezTo>
                  <a:cubicBezTo>
                    <a:pt x="11527" y="389"/>
                    <a:pt x="14720" y="-1382"/>
                    <a:pt x="17556" y="-1382"/>
                  </a:cubicBezTo>
                  <a:cubicBezTo>
                    <a:pt x="20742" y="-1382"/>
                    <a:pt x="23586" y="921"/>
                    <a:pt x="24468" y="2516"/>
                  </a:cubicBezTo>
                  <a:cubicBezTo>
                    <a:pt x="25358" y="4112"/>
                    <a:pt x="26771" y="9780"/>
                    <a:pt x="27661" y="13505"/>
                  </a:cubicBezTo>
                  <a:cubicBezTo>
                    <a:pt x="28551" y="16872"/>
                    <a:pt x="30497" y="25018"/>
                    <a:pt x="31562" y="29448"/>
                  </a:cubicBezTo>
                  <a:cubicBezTo>
                    <a:pt x="32626" y="33355"/>
                    <a:pt x="33690" y="37253"/>
                    <a:pt x="34573" y="41326"/>
                  </a:cubicBezTo>
                  <a:cubicBezTo>
                    <a:pt x="36527" y="48591"/>
                    <a:pt x="36884" y="50011"/>
                    <a:pt x="42024" y="57277"/>
                  </a:cubicBezTo>
                  <a:cubicBezTo>
                    <a:pt x="46989" y="64367"/>
                    <a:pt x="55323" y="73578"/>
                    <a:pt x="68621" y="73578"/>
                  </a:cubicBezTo>
                  <a:cubicBezTo>
                    <a:pt x="78901" y="73578"/>
                    <a:pt x="79083" y="64542"/>
                    <a:pt x="79083" y="61175"/>
                  </a:cubicBezTo>
                  <a:cubicBezTo>
                    <a:pt x="79083" y="50545"/>
                    <a:pt x="71457" y="30869"/>
                    <a:pt x="68621" y="23430"/>
                  </a:cubicBezTo>
                  <a:cubicBezTo>
                    <a:pt x="66667" y="18468"/>
                    <a:pt x="65960" y="16872"/>
                    <a:pt x="65960" y="13854"/>
                  </a:cubicBezTo>
                  <a:cubicBezTo>
                    <a:pt x="65960" y="4461"/>
                    <a:pt x="73761" y="-1382"/>
                    <a:pt x="82801" y="-1382"/>
                  </a:cubicBezTo>
                  <a:cubicBezTo>
                    <a:pt x="100532" y="-1382"/>
                    <a:pt x="108341" y="23072"/>
                    <a:pt x="108341" y="25733"/>
                  </a:cubicBezTo>
                  <a:cubicBezTo>
                    <a:pt x="108341" y="28034"/>
                    <a:pt x="106030" y="28034"/>
                    <a:pt x="105498" y="28034"/>
                  </a:cubicBezTo>
                  <a:cubicBezTo>
                    <a:pt x="103020" y="28034"/>
                    <a:pt x="102844" y="26970"/>
                    <a:pt x="102130" y="25018"/>
                  </a:cubicBezTo>
                  <a:cubicBezTo>
                    <a:pt x="98054" y="10846"/>
                    <a:pt x="90428" y="3580"/>
                    <a:pt x="83334" y="3580"/>
                  </a:cubicBezTo>
                  <a:cubicBezTo>
                    <a:pt x="79616" y="3580"/>
                    <a:pt x="78901" y="6057"/>
                    <a:pt x="78901" y="9780"/>
                  </a:cubicBezTo>
                  <a:cubicBezTo>
                    <a:pt x="78901" y="13854"/>
                    <a:pt x="79791" y="16157"/>
                    <a:pt x="82984" y="24136"/>
                  </a:cubicBezTo>
                  <a:cubicBezTo>
                    <a:pt x="85113" y="29631"/>
                    <a:pt x="92382" y="48416"/>
                    <a:pt x="92382" y="58340"/>
                  </a:cubicBezTo>
                  <a:cubicBezTo>
                    <a:pt x="92382" y="75531"/>
                    <a:pt x="78726" y="78541"/>
                    <a:pt x="69328" y="78541"/>
                  </a:cubicBezTo>
                  <a:cubicBezTo>
                    <a:pt x="54615" y="78541"/>
                    <a:pt x="44685" y="69504"/>
                    <a:pt x="39362" y="62414"/>
                  </a:cubicBezTo>
                  <a:cubicBezTo>
                    <a:pt x="38123" y="74642"/>
                    <a:pt x="27661" y="78541"/>
                    <a:pt x="20392" y="78541"/>
                  </a:cubicBezTo>
                  <a:cubicBezTo>
                    <a:pt x="12766" y="78541"/>
                    <a:pt x="8690" y="73046"/>
                    <a:pt x="6386" y="68972"/>
                  </a:cubicBezTo>
                  <a:cubicBezTo>
                    <a:pt x="2486" y="62414"/>
                    <a:pt x="0" y="52314"/>
                    <a:pt x="0" y="51426"/>
                  </a:cubicBezTo>
                  <a:cubicBezTo>
                    <a:pt x="0" y="49123"/>
                    <a:pt x="2486" y="49123"/>
                    <a:pt x="3010" y="49123"/>
                  </a:cubicBezTo>
                  <a:cubicBezTo>
                    <a:pt x="5497" y="49123"/>
                    <a:pt x="5672" y="49655"/>
                    <a:pt x="6919" y="54443"/>
                  </a:cubicBezTo>
                  <a:cubicBezTo>
                    <a:pt x="9573" y="64891"/>
                    <a:pt x="12940" y="73578"/>
                    <a:pt x="19860" y="73578"/>
                  </a:cubicBezTo>
                  <a:cubicBezTo>
                    <a:pt x="24468" y="73578"/>
                    <a:pt x="25707" y="69680"/>
                    <a:pt x="25707" y="64891"/>
                  </a:cubicBezTo>
                  <a:cubicBezTo>
                    <a:pt x="25707" y="61526"/>
                    <a:pt x="24118" y="54975"/>
                    <a:pt x="22870" y="50187"/>
                  </a:cubicBezTo>
                  <a:cubicBezTo>
                    <a:pt x="21632" y="45399"/>
                    <a:pt x="19860" y="38134"/>
                    <a:pt x="18971" y="34236"/>
                  </a:cubicBezTo>
                  <a:lnTo>
                    <a:pt x="13298" y="11551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3453" name="任意多边形: 形状 3452">
              <a:extLst>
                <a:ext uri="{FF2B5EF4-FFF2-40B4-BE49-F238E27FC236}">
                  <a16:creationId xmlns:a16="http://schemas.microsoft.com/office/drawing/2014/main" id="{CC08BF04-A26E-AA21-DFAE-4D6FF48B364B}"/>
                </a:ext>
              </a:extLst>
            </p:cNvPr>
            <p:cNvSpPr/>
            <p:nvPr>
              <p:custDataLst>
                <p:tags r:id="rId47"/>
              </p:custDataLst>
            </p:nvPr>
          </p:nvSpPr>
          <p:spPr>
            <a:xfrm flipV="1">
              <a:off x="15423049" y="-11830296"/>
              <a:ext cx="53726" cy="119265"/>
            </a:xfrm>
            <a:custGeom>
              <a:avLst/>
              <a:gdLst>
                <a:gd name="connsiteX0" fmla="*/ 49119 w 53726"/>
                <a:gd name="connsiteY0" fmla="*/ 111163 h 119265"/>
                <a:gd name="connsiteX1" fmla="*/ 42025 w 53726"/>
                <a:gd name="connsiteY1" fmla="*/ 117896 h 119265"/>
                <a:gd name="connsiteX2" fmla="*/ 32094 w 53726"/>
                <a:gd name="connsiteY2" fmla="*/ 108154 h 119265"/>
                <a:gd name="connsiteX3" fmla="*/ 39189 w 53726"/>
                <a:gd name="connsiteY3" fmla="*/ 101413 h 119265"/>
                <a:gd name="connsiteX4" fmla="*/ 49119 w 53726"/>
                <a:gd name="connsiteY4" fmla="*/ 111163 h 119265"/>
                <a:gd name="connsiteX5" fmla="*/ 12941 w 53726"/>
                <a:gd name="connsiteY5" fmla="*/ 21132 h 119265"/>
                <a:gd name="connsiteX6" fmla="*/ 11352 w 53726"/>
                <a:gd name="connsiteY6" fmla="*/ 13693 h 119265"/>
                <a:gd name="connsiteX7" fmla="*/ 28194 w 53726"/>
                <a:gd name="connsiteY7" fmla="*/ -1369 h 119265"/>
                <a:gd name="connsiteX8" fmla="*/ 53726 w 53726"/>
                <a:gd name="connsiteY8" fmla="*/ 25746 h 119265"/>
                <a:gd name="connsiteX9" fmla="*/ 50890 w 53726"/>
                <a:gd name="connsiteY9" fmla="*/ 28048 h 119265"/>
                <a:gd name="connsiteX10" fmla="*/ 47522 w 53726"/>
                <a:gd name="connsiteY10" fmla="*/ 25031 h 119265"/>
                <a:gd name="connsiteX11" fmla="*/ 28726 w 53726"/>
                <a:gd name="connsiteY11" fmla="*/ 3593 h 119265"/>
                <a:gd name="connsiteX12" fmla="*/ 24293 w 53726"/>
                <a:gd name="connsiteY12" fmla="*/ 9794 h 119265"/>
                <a:gd name="connsiteX13" fmla="*/ 27130 w 53726"/>
                <a:gd name="connsiteY13" fmla="*/ 21132 h 119265"/>
                <a:gd name="connsiteX14" fmla="*/ 32801 w 53726"/>
                <a:gd name="connsiteY14" fmla="*/ 35314 h 119265"/>
                <a:gd name="connsiteX15" fmla="*/ 41492 w 53726"/>
                <a:gd name="connsiteY15" fmla="*/ 57823 h 119265"/>
                <a:gd name="connsiteX16" fmla="*/ 42556 w 53726"/>
                <a:gd name="connsiteY16" fmla="*/ 63492 h 119265"/>
                <a:gd name="connsiteX17" fmla="*/ 25708 w 53726"/>
                <a:gd name="connsiteY17" fmla="*/ 78553 h 119265"/>
                <a:gd name="connsiteX18" fmla="*/ 0 w 53726"/>
                <a:gd name="connsiteY18" fmla="*/ 51438 h 119265"/>
                <a:gd name="connsiteX19" fmla="*/ 3011 w 53726"/>
                <a:gd name="connsiteY19" fmla="*/ 49137 h 119265"/>
                <a:gd name="connsiteX20" fmla="*/ 6204 w 53726"/>
                <a:gd name="connsiteY20" fmla="*/ 51970 h 119265"/>
                <a:gd name="connsiteX21" fmla="*/ 25175 w 53726"/>
                <a:gd name="connsiteY21" fmla="*/ 73591 h 119265"/>
                <a:gd name="connsiteX22" fmla="*/ 29607 w 53726"/>
                <a:gd name="connsiteY22" fmla="*/ 67391 h 119265"/>
                <a:gd name="connsiteX23" fmla="*/ 24119 w 53726"/>
                <a:gd name="connsiteY23" fmla="*/ 49669 h 119265"/>
                <a:gd name="connsiteX24" fmla="*/ 12941 w 53726"/>
                <a:gd name="connsiteY24" fmla="*/ 21132 h 119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3726" h="119265">
                  <a:moveTo>
                    <a:pt x="49119" y="111163"/>
                  </a:moveTo>
                  <a:cubicBezTo>
                    <a:pt x="49119" y="113997"/>
                    <a:pt x="46990" y="117896"/>
                    <a:pt x="42025" y="117896"/>
                  </a:cubicBezTo>
                  <a:cubicBezTo>
                    <a:pt x="37234" y="117896"/>
                    <a:pt x="32094" y="113290"/>
                    <a:pt x="32094" y="108154"/>
                  </a:cubicBezTo>
                  <a:cubicBezTo>
                    <a:pt x="32094" y="105136"/>
                    <a:pt x="34398" y="101413"/>
                    <a:pt x="39189" y="101413"/>
                  </a:cubicBezTo>
                  <a:cubicBezTo>
                    <a:pt x="44328" y="101413"/>
                    <a:pt x="49119" y="106375"/>
                    <a:pt x="49119" y="111163"/>
                  </a:cubicBezTo>
                  <a:close/>
                  <a:moveTo>
                    <a:pt x="12941" y="21132"/>
                  </a:moveTo>
                  <a:cubicBezTo>
                    <a:pt x="12234" y="18831"/>
                    <a:pt x="11352" y="16702"/>
                    <a:pt x="11352" y="13693"/>
                  </a:cubicBezTo>
                  <a:cubicBezTo>
                    <a:pt x="11352" y="5364"/>
                    <a:pt x="18438" y="-1369"/>
                    <a:pt x="28194" y="-1369"/>
                  </a:cubicBezTo>
                  <a:cubicBezTo>
                    <a:pt x="45925" y="-1369"/>
                    <a:pt x="53726" y="23086"/>
                    <a:pt x="53726" y="25746"/>
                  </a:cubicBezTo>
                  <a:cubicBezTo>
                    <a:pt x="53726" y="28048"/>
                    <a:pt x="51422" y="28048"/>
                    <a:pt x="50890" y="28048"/>
                  </a:cubicBezTo>
                  <a:cubicBezTo>
                    <a:pt x="48403" y="28048"/>
                    <a:pt x="48229" y="26985"/>
                    <a:pt x="47522" y="25031"/>
                  </a:cubicBezTo>
                  <a:cubicBezTo>
                    <a:pt x="43438" y="10858"/>
                    <a:pt x="35638" y="3593"/>
                    <a:pt x="28726" y="3593"/>
                  </a:cubicBezTo>
                  <a:cubicBezTo>
                    <a:pt x="25175" y="3593"/>
                    <a:pt x="24293" y="5896"/>
                    <a:pt x="24293" y="9794"/>
                  </a:cubicBezTo>
                  <a:cubicBezTo>
                    <a:pt x="24293" y="13868"/>
                    <a:pt x="25532" y="17233"/>
                    <a:pt x="27130" y="21132"/>
                  </a:cubicBezTo>
                  <a:cubicBezTo>
                    <a:pt x="28901" y="25921"/>
                    <a:pt x="30855" y="30708"/>
                    <a:pt x="32801" y="35314"/>
                  </a:cubicBezTo>
                  <a:cubicBezTo>
                    <a:pt x="34398" y="39569"/>
                    <a:pt x="40785" y="55695"/>
                    <a:pt x="41492" y="57823"/>
                  </a:cubicBezTo>
                  <a:cubicBezTo>
                    <a:pt x="42025" y="59594"/>
                    <a:pt x="42556" y="61721"/>
                    <a:pt x="42556" y="63492"/>
                  </a:cubicBezTo>
                  <a:cubicBezTo>
                    <a:pt x="42556" y="71820"/>
                    <a:pt x="35462" y="78553"/>
                    <a:pt x="25708" y="78553"/>
                  </a:cubicBezTo>
                  <a:cubicBezTo>
                    <a:pt x="8158" y="78553"/>
                    <a:pt x="0" y="54456"/>
                    <a:pt x="0" y="51438"/>
                  </a:cubicBezTo>
                  <a:cubicBezTo>
                    <a:pt x="0" y="49137"/>
                    <a:pt x="2486" y="49137"/>
                    <a:pt x="3011" y="49137"/>
                  </a:cubicBezTo>
                  <a:cubicBezTo>
                    <a:pt x="5497" y="49137"/>
                    <a:pt x="5672" y="50026"/>
                    <a:pt x="6204" y="51970"/>
                  </a:cubicBezTo>
                  <a:cubicBezTo>
                    <a:pt x="10820" y="67216"/>
                    <a:pt x="18621" y="73591"/>
                    <a:pt x="25175" y="73591"/>
                  </a:cubicBezTo>
                  <a:cubicBezTo>
                    <a:pt x="28019" y="73591"/>
                    <a:pt x="29607" y="72178"/>
                    <a:pt x="29607" y="67391"/>
                  </a:cubicBezTo>
                  <a:cubicBezTo>
                    <a:pt x="29607" y="63317"/>
                    <a:pt x="28552" y="60658"/>
                    <a:pt x="24119" y="49669"/>
                  </a:cubicBezTo>
                  <a:lnTo>
                    <a:pt x="12941" y="21132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3454" name="任意多边形: 形状 3453">
              <a:extLst>
                <a:ext uri="{FF2B5EF4-FFF2-40B4-BE49-F238E27FC236}">
                  <a16:creationId xmlns:a16="http://schemas.microsoft.com/office/drawing/2014/main" id="{5B40D748-1AEB-5847-B3B1-84040183E114}"/>
                </a:ext>
              </a:extLst>
            </p:cNvPr>
            <p:cNvSpPr/>
            <p:nvPr>
              <p:custDataLst>
                <p:tags r:id="rId48"/>
              </p:custDataLst>
            </p:nvPr>
          </p:nvSpPr>
          <p:spPr>
            <a:xfrm flipV="1">
              <a:off x="16312743" y="-11973177"/>
              <a:ext cx="58747" cy="253090"/>
            </a:xfrm>
            <a:custGeom>
              <a:avLst/>
              <a:gdLst>
                <a:gd name="connsiteX0" fmla="*/ 58747 w 58747"/>
                <a:gd name="connsiteY0" fmla="*/ 125171 h 253090"/>
                <a:gd name="connsiteX1" fmla="*/ 42033 w 58747"/>
                <a:gd name="connsiteY1" fmla="*/ 204132 h 253090"/>
                <a:gd name="connsiteX2" fmla="*/ 2535 w 58747"/>
                <a:gd name="connsiteY2" fmla="*/ 251715 h 253090"/>
                <a:gd name="connsiteX3" fmla="*/ 0 w 58747"/>
                <a:gd name="connsiteY3" fmla="*/ 249183 h 253090"/>
                <a:gd name="connsiteX4" fmla="*/ 4815 w 58747"/>
                <a:gd name="connsiteY4" fmla="*/ 243363 h 253090"/>
                <a:gd name="connsiteX5" fmla="*/ 44058 w 58747"/>
                <a:gd name="connsiteY5" fmla="*/ 125171 h 253090"/>
                <a:gd name="connsiteX6" fmla="*/ 3289 w 58747"/>
                <a:gd name="connsiteY6" fmla="*/ 5462 h 253090"/>
                <a:gd name="connsiteX7" fmla="*/ 0 w 58747"/>
                <a:gd name="connsiteY7" fmla="*/ 1159 h 253090"/>
                <a:gd name="connsiteX8" fmla="*/ 2535 w 58747"/>
                <a:gd name="connsiteY8" fmla="*/ -1375 h 253090"/>
                <a:gd name="connsiteX9" fmla="*/ 42795 w 58747"/>
                <a:gd name="connsiteY9" fmla="*/ 47979 h 253090"/>
                <a:gd name="connsiteX10" fmla="*/ 58747 w 58747"/>
                <a:gd name="connsiteY10" fmla="*/ 125171 h 253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8747" h="253090">
                  <a:moveTo>
                    <a:pt x="58747" y="125171"/>
                  </a:moveTo>
                  <a:cubicBezTo>
                    <a:pt x="58747" y="144909"/>
                    <a:pt x="55967" y="175533"/>
                    <a:pt x="42033" y="204132"/>
                  </a:cubicBezTo>
                  <a:cubicBezTo>
                    <a:pt x="26843" y="235265"/>
                    <a:pt x="5061" y="251715"/>
                    <a:pt x="2535" y="251715"/>
                  </a:cubicBezTo>
                  <a:cubicBezTo>
                    <a:pt x="1009" y="251715"/>
                    <a:pt x="0" y="250700"/>
                    <a:pt x="0" y="249183"/>
                  </a:cubicBezTo>
                  <a:cubicBezTo>
                    <a:pt x="0" y="248429"/>
                    <a:pt x="0" y="247921"/>
                    <a:pt x="4815" y="243363"/>
                  </a:cubicBezTo>
                  <a:cubicBezTo>
                    <a:pt x="29624" y="218304"/>
                    <a:pt x="44058" y="178065"/>
                    <a:pt x="44058" y="125171"/>
                  </a:cubicBezTo>
                  <a:cubicBezTo>
                    <a:pt x="44058" y="81891"/>
                    <a:pt x="34692" y="37348"/>
                    <a:pt x="3289" y="5462"/>
                  </a:cubicBezTo>
                  <a:cubicBezTo>
                    <a:pt x="0" y="2421"/>
                    <a:pt x="0" y="1912"/>
                    <a:pt x="0" y="1159"/>
                  </a:cubicBezTo>
                  <a:cubicBezTo>
                    <a:pt x="0" y="-358"/>
                    <a:pt x="1009" y="-1375"/>
                    <a:pt x="2535" y="-1375"/>
                  </a:cubicBezTo>
                  <a:cubicBezTo>
                    <a:pt x="5061" y="-1375"/>
                    <a:pt x="27853" y="15838"/>
                    <a:pt x="42795" y="47979"/>
                  </a:cubicBezTo>
                  <a:cubicBezTo>
                    <a:pt x="55712" y="75816"/>
                    <a:pt x="58747" y="103908"/>
                    <a:pt x="58747" y="125171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</p:grpSp>
      <p:grpSp>
        <p:nvGrpSpPr>
          <p:cNvPr id="3505" name="组合 3504" descr="\documentclass{article}&#10;\usepackage{amsmath}&#10;\pagestyle{empty}&#10;\begin{document}&#10;&#10;\begin{gather*}&#10;\mathbf{h}^{out} = \textit{LayerNorm}(\mathbf{h}^{dec\texttt{\_}ca\texttt{\_}ln}_{i} + \mathbf{h}^{\textit{dec\texttt{\_}ffn}}_{i})&#10;\end{gather*}&#10;&#10;\end{document}" title="IguanaTex Shape Display">
            <a:extLst>
              <a:ext uri="{FF2B5EF4-FFF2-40B4-BE49-F238E27FC236}">
                <a16:creationId xmlns:a16="http://schemas.microsoft.com/office/drawing/2014/main" id="{672407D7-2067-04CE-9C37-5F9C6F56D46E}"/>
              </a:ext>
            </a:extLst>
          </p:cNvPr>
          <p:cNvGrpSpPr>
            <a:grpSpLocks noChangeAspect="1"/>
          </p:cNvGrpSpPr>
          <p:nvPr>
            <p:custDataLst>
              <p:tags r:id="rId8"/>
            </p:custDataLst>
          </p:nvPr>
        </p:nvGrpSpPr>
        <p:grpSpPr>
          <a:xfrm>
            <a:off x="7162800" y="6134100"/>
            <a:ext cx="4381912" cy="320414"/>
            <a:chOff x="12734238" y="-11523431"/>
            <a:chExt cx="4381912" cy="320414"/>
          </a:xfrm>
        </p:grpSpPr>
        <p:sp>
          <p:nvSpPr>
            <p:cNvPr id="3483" name="任意多边形: 形状 3482">
              <a:extLst>
                <a:ext uri="{FF2B5EF4-FFF2-40B4-BE49-F238E27FC236}">
                  <a16:creationId xmlns:a16="http://schemas.microsoft.com/office/drawing/2014/main" id="{EAA927A6-FBBE-D066-2655-7C15D3664106}"/>
                </a:ext>
              </a:extLst>
            </p:cNvPr>
            <p:cNvSpPr/>
            <p:nvPr>
              <p:custDataLst>
                <p:tags r:id="rId9"/>
              </p:custDataLst>
            </p:nvPr>
          </p:nvSpPr>
          <p:spPr>
            <a:xfrm flipV="1">
              <a:off x="12734238" y="-11450989"/>
              <a:ext cx="144345" cy="175644"/>
            </a:xfrm>
            <a:custGeom>
              <a:avLst/>
              <a:gdLst>
                <a:gd name="connsiteX0" fmla="*/ 17477 w 144345"/>
                <a:gd name="connsiteY0" fmla="*/ 10515 h 175644"/>
                <a:gd name="connsiteX1" fmla="*/ 0 w 144345"/>
                <a:gd name="connsiteY1" fmla="*/ 10515 h 175644"/>
                <a:gd name="connsiteX2" fmla="*/ 0 w 144345"/>
                <a:gd name="connsiteY2" fmla="*/ -1377 h 175644"/>
                <a:gd name="connsiteX3" fmla="*/ 31911 w 144345"/>
                <a:gd name="connsiteY3" fmla="*/ -616 h 175644"/>
                <a:gd name="connsiteX4" fmla="*/ 63815 w 144345"/>
                <a:gd name="connsiteY4" fmla="*/ -1377 h 175644"/>
                <a:gd name="connsiteX5" fmla="*/ 63815 w 144345"/>
                <a:gd name="connsiteY5" fmla="*/ 10515 h 175644"/>
                <a:gd name="connsiteX6" fmla="*/ 46346 w 144345"/>
                <a:gd name="connsiteY6" fmla="*/ 10515 h 175644"/>
                <a:gd name="connsiteX7" fmla="*/ 46346 w 144345"/>
                <a:gd name="connsiteY7" fmla="*/ 63412 h 175644"/>
                <a:gd name="connsiteX8" fmla="*/ 84073 w 144345"/>
                <a:gd name="connsiteY8" fmla="*/ 103404 h 175644"/>
                <a:gd name="connsiteX9" fmla="*/ 97999 w 144345"/>
                <a:gd name="connsiteY9" fmla="*/ 78854 h 175644"/>
                <a:gd name="connsiteX10" fmla="*/ 97999 w 144345"/>
                <a:gd name="connsiteY10" fmla="*/ 10515 h 175644"/>
                <a:gd name="connsiteX11" fmla="*/ 80530 w 144345"/>
                <a:gd name="connsiteY11" fmla="*/ 10515 h 175644"/>
                <a:gd name="connsiteX12" fmla="*/ 80530 w 144345"/>
                <a:gd name="connsiteY12" fmla="*/ -1377 h 175644"/>
                <a:gd name="connsiteX13" fmla="*/ 112434 w 144345"/>
                <a:gd name="connsiteY13" fmla="*/ -616 h 175644"/>
                <a:gd name="connsiteX14" fmla="*/ 144345 w 144345"/>
                <a:gd name="connsiteY14" fmla="*/ -1377 h 175644"/>
                <a:gd name="connsiteX15" fmla="*/ 144345 w 144345"/>
                <a:gd name="connsiteY15" fmla="*/ 10515 h 175644"/>
                <a:gd name="connsiteX16" fmla="*/ 126868 w 144345"/>
                <a:gd name="connsiteY16" fmla="*/ 10515 h 175644"/>
                <a:gd name="connsiteX17" fmla="*/ 126868 w 144345"/>
                <a:gd name="connsiteY17" fmla="*/ 76067 h 175644"/>
                <a:gd name="connsiteX18" fmla="*/ 87870 w 144345"/>
                <a:gd name="connsiteY18" fmla="*/ 112512 h 175644"/>
                <a:gd name="connsiteX19" fmla="*/ 44821 w 144345"/>
                <a:gd name="connsiteY19" fmla="*/ 87707 h 175644"/>
                <a:gd name="connsiteX20" fmla="*/ 44821 w 144345"/>
                <a:gd name="connsiteY20" fmla="*/ 174267 h 175644"/>
                <a:gd name="connsiteX21" fmla="*/ 0 w 144345"/>
                <a:gd name="connsiteY21" fmla="*/ 172243 h 175644"/>
                <a:gd name="connsiteX22" fmla="*/ 0 w 144345"/>
                <a:gd name="connsiteY22" fmla="*/ 160349 h 175644"/>
                <a:gd name="connsiteX23" fmla="*/ 17477 w 144345"/>
                <a:gd name="connsiteY23" fmla="*/ 150480 h 175644"/>
                <a:gd name="connsiteX24" fmla="*/ 17477 w 144345"/>
                <a:gd name="connsiteY24" fmla="*/ 10515 h 175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44345" h="175644">
                  <a:moveTo>
                    <a:pt x="17477" y="10515"/>
                  </a:moveTo>
                  <a:lnTo>
                    <a:pt x="0" y="10515"/>
                  </a:lnTo>
                  <a:lnTo>
                    <a:pt x="0" y="-1377"/>
                  </a:lnTo>
                  <a:cubicBezTo>
                    <a:pt x="7094" y="-1125"/>
                    <a:pt x="22283" y="-616"/>
                    <a:pt x="31911" y="-616"/>
                  </a:cubicBezTo>
                  <a:cubicBezTo>
                    <a:pt x="41786" y="-616"/>
                    <a:pt x="56729" y="-1125"/>
                    <a:pt x="63815" y="-1377"/>
                  </a:cubicBezTo>
                  <a:lnTo>
                    <a:pt x="63815" y="10515"/>
                  </a:lnTo>
                  <a:lnTo>
                    <a:pt x="46346" y="10515"/>
                  </a:lnTo>
                  <a:lnTo>
                    <a:pt x="46346" y="63412"/>
                  </a:lnTo>
                  <a:cubicBezTo>
                    <a:pt x="46346" y="91003"/>
                    <a:pt x="68121" y="103404"/>
                    <a:pt x="84073" y="103404"/>
                  </a:cubicBezTo>
                  <a:cubicBezTo>
                    <a:pt x="92684" y="103404"/>
                    <a:pt x="97999" y="98085"/>
                    <a:pt x="97999" y="78854"/>
                  </a:cubicBezTo>
                  <a:lnTo>
                    <a:pt x="97999" y="10515"/>
                  </a:lnTo>
                  <a:lnTo>
                    <a:pt x="80530" y="10515"/>
                  </a:lnTo>
                  <a:lnTo>
                    <a:pt x="80530" y="-1377"/>
                  </a:lnTo>
                  <a:cubicBezTo>
                    <a:pt x="87616" y="-1125"/>
                    <a:pt x="102813" y="-616"/>
                    <a:pt x="112434" y="-616"/>
                  </a:cubicBezTo>
                  <a:cubicBezTo>
                    <a:pt x="122308" y="-616"/>
                    <a:pt x="137251" y="-1125"/>
                    <a:pt x="144345" y="-1377"/>
                  </a:cubicBezTo>
                  <a:lnTo>
                    <a:pt x="144345" y="10515"/>
                  </a:lnTo>
                  <a:lnTo>
                    <a:pt x="126868" y="10515"/>
                  </a:lnTo>
                  <a:lnTo>
                    <a:pt x="126868" y="76067"/>
                  </a:lnTo>
                  <a:cubicBezTo>
                    <a:pt x="126868" y="102643"/>
                    <a:pt x="113196" y="112512"/>
                    <a:pt x="87870" y="112512"/>
                  </a:cubicBezTo>
                  <a:cubicBezTo>
                    <a:pt x="63561" y="112512"/>
                    <a:pt x="50652" y="97831"/>
                    <a:pt x="44821" y="87707"/>
                  </a:cubicBezTo>
                  <a:lnTo>
                    <a:pt x="44821" y="174267"/>
                  </a:lnTo>
                  <a:lnTo>
                    <a:pt x="0" y="172243"/>
                  </a:lnTo>
                  <a:lnTo>
                    <a:pt x="0" y="160349"/>
                  </a:lnTo>
                  <a:cubicBezTo>
                    <a:pt x="15705" y="160349"/>
                    <a:pt x="17477" y="160349"/>
                    <a:pt x="17477" y="150480"/>
                  </a:cubicBezTo>
                  <a:lnTo>
                    <a:pt x="17477" y="10515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3484" name="任意多边形: 形状 3483">
              <a:extLst>
                <a:ext uri="{FF2B5EF4-FFF2-40B4-BE49-F238E27FC236}">
                  <a16:creationId xmlns:a16="http://schemas.microsoft.com/office/drawing/2014/main" id="{350C467F-79EB-6144-6BDE-E6D46FA4D969}"/>
                </a:ext>
              </a:extLst>
            </p:cNvPr>
            <p:cNvSpPr/>
            <p:nvPr>
              <p:custDataLst>
                <p:tags r:id="rId10"/>
              </p:custDataLst>
            </p:nvPr>
          </p:nvSpPr>
          <p:spPr>
            <a:xfrm flipV="1">
              <a:off x="12895648" y="-11490606"/>
              <a:ext cx="275861" cy="112531"/>
            </a:xfrm>
            <a:custGeom>
              <a:avLst/>
              <a:gdLst>
                <a:gd name="connsiteX0" fmla="*/ 83160 w 275861"/>
                <a:gd name="connsiteY0" fmla="*/ 47526 h 112531"/>
                <a:gd name="connsiteX1" fmla="*/ 51065 w 275861"/>
                <a:gd name="connsiteY1" fmla="*/ 78540 h 112531"/>
                <a:gd name="connsiteX2" fmla="*/ 0 w 275861"/>
                <a:gd name="connsiteY2" fmla="*/ 29631 h 112531"/>
                <a:gd name="connsiteX3" fmla="*/ 32269 w 275861"/>
                <a:gd name="connsiteY3" fmla="*/ -1383 h 112531"/>
                <a:gd name="connsiteX4" fmla="*/ 83160 w 275861"/>
                <a:gd name="connsiteY4" fmla="*/ 47526 h 112531"/>
                <a:gd name="connsiteX5" fmla="*/ 32444 w 275861"/>
                <a:gd name="connsiteY5" fmla="*/ 3579 h 112531"/>
                <a:gd name="connsiteX6" fmla="*/ 14713 w 275861"/>
                <a:gd name="connsiteY6" fmla="*/ 23248 h 112531"/>
                <a:gd name="connsiteX7" fmla="*/ 25000 w 275861"/>
                <a:gd name="connsiteY7" fmla="*/ 57983 h 112531"/>
                <a:gd name="connsiteX8" fmla="*/ 50890 w 275861"/>
                <a:gd name="connsiteY8" fmla="*/ 73577 h 112531"/>
                <a:gd name="connsiteX9" fmla="*/ 68622 w 275861"/>
                <a:gd name="connsiteY9" fmla="*/ 53911 h 112531"/>
                <a:gd name="connsiteX10" fmla="*/ 58691 w 275861"/>
                <a:gd name="connsiteY10" fmla="*/ 19706 h 112531"/>
                <a:gd name="connsiteX11" fmla="*/ 32444 w 275861"/>
                <a:gd name="connsiteY11" fmla="*/ 3579 h 112531"/>
                <a:gd name="connsiteX12" fmla="*/ 163815 w 275861"/>
                <a:gd name="connsiteY12" fmla="*/ 29099 h 112531"/>
                <a:gd name="connsiteX13" fmla="*/ 160979 w 275861"/>
                <a:gd name="connsiteY13" fmla="*/ 18642 h 112531"/>
                <a:gd name="connsiteX14" fmla="*/ 139529 w 275861"/>
                <a:gd name="connsiteY14" fmla="*/ 3579 h 112531"/>
                <a:gd name="connsiteX15" fmla="*/ 127287 w 275861"/>
                <a:gd name="connsiteY15" fmla="*/ 18284 h 112531"/>
                <a:gd name="connsiteX16" fmla="*/ 137218 w 275861"/>
                <a:gd name="connsiteY16" fmla="*/ 54260 h 112531"/>
                <a:gd name="connsiteX17" fmla="*/ 139704 w 275861"/>
                <a:gd name="connsiteY17" fmla="*/ 63304 h 112531"/>
                <a:gd name="connsiteX18" fmla="*/ 122854 w 275861"/>
                <a:gd name="connsiteY18" fmla="*/ 78540 h 112531"/>
                <a:gd name="connsiteX19" fmla="*/ 97147 w 275861"/>
                <a:gd name="connsiteY19" fmla="*/ 51425 h 112531"/>
                <a:gd name="connsiteX20" fmla="*/ 100158 w 275861"/>
                <a:gd name="connsiteY20" fmla="*/ 49124 h 112531"/>
                <a:gd name="connsiteX21" fmla="*/ 103352 w 275861"/>
                <a:gd name="connsiteY21" fmla="*/ 51957 h 112531"/>
                <a:gd name="connsiteX22" fmla="*/ 122322 w 275861"/>
                <a:gd name="connsiteY22" fmla="*/ 73577 h 112531"/>
                <a:gd name="connsiteX23" fmla="*/ 126755 w 275861"/>
                <a:gd name="connsiteY23" fmla="*/ 67376 h 112531"/>
                <a:gd name="connsiteX24" fmla="*/ 123569 w 275861"/>
                <a:gd name="connsiteY24" fmla="*/ 55506 h 112531"/>
                <a:gd name="connsiteX25" fmla="*/ 113989 w 275861"/>
                <a:gd name="connsiteY25" fmla="*/ 21118 h 112531"/>
                <a:gd name="connsiteX26" fmla="*/ 120551 w 275861"/>
                <a:gd name="connsiteY26" fmla="*/ 4287 h 112531"/>
                <a:gd name="connsiteX27" fmla="*/ 138814 w 275861"/>
                <a:gd name="connsiteY27" fmla="*/ -1383 h 112531"/>
                <a:gd name="connsiteX28" fmla="*/ 161868 w 275861"/>
                <a:gd name="connsiteY28" fmla="*/ 10313 h 112531"/>
                <a:gd name="connsiteX29" fmla="*/ 179775 w 275861"/>
                <a:gd name="connsiteY29" fmla="*/ -1383 h 112531"/>
                <a:gd name="connsiteX30" fmla="*/ 193780 w 275861"/>
                <a:gd name="connsiteY30" fmla="*/ 8010 h 112531"/>
                <a:gd name="connsiteX31" fmla="*/ 200167 w 275861"/>
                <a:gd name="connsiteY31" fmla="*/ 25732 h 112531"/>
                <a:gd name="connsiteX32" fmla="*/ 197156 w 275861"/>
                <a:gd name="connsiteY32" fmla="*/ 28035 h 112531"/>
                <a:gd name="connsiteX33" fmla="*/ 193248 w 275861"/>
                <a:gd name="connsiteY33" fmla="*/ 22541 h 112531"/>
                <a:gd name="connsiteX34" fmla="*/ 180306 w 275861"/>
                <a:gd name="connsiteY34" fmla="*/ 3579 h 112531"/>
                <a:gd name="connsiteX35" fmla="*/ 174460 w 275861"/>
                <a:gd name="connsiteY35" fmla="*/ 12257 h 112531"/>
                <a:gd name="connsiteX36" fmla="*/ 177113 w 275861"/>
                <a:gd name="connsiteY36" fmla="*/ 26264 h 112531"/>
                <a:gd name="connsiteX37" fmla="*/ 181014 w 275861"/>
                <a:gd name="connsiteY37" fmla="*/ 42215 h 112531"/>
                <a:gd name="connsiteX38" fmla="*/ 185097 w 275861"/>
                <a:gd name="connsiteY38" fmla="*/ 57983 h 112531"/>
                <a:gd name="connsiteX39" fmla="*/ 188108 w 275861"/>
                <a:gd name="connsiteY39" fmla="*/ 71101 h 112531"/>
                <a:gd name="connsiteX40" fmla="*/ 182261 w 275861"/>
                <a:gd name="connsiteY40" fmla="*/ 76770 h 112531"/>
                <a:gd name="connsiteX41" fmla="*/ 173038 w 275861"/>
                <a:gd name="connsiteY41" fmla="*/ 65955 h 112531"/>
                <a:gd name="connsiteX42" fmla="*/ 163815 w 275861"/>
                <a:gd name="connsiteY42" fmla="*/ 29099 h 112531"/>
                <a:gd name="connsiteX43" fmla="*/ 252100 w 275861"/>
                <a:gd name="connsiteY43" fmla="*/ 70386 h 112531"/>
                <a:gd name="connsiteX44" fmla="*/ 270180 w 275861"/>
                <a:gd name="connsiteY44" fmla="*/ 70386 h 112531"/>
                <a:gd name="connsiteX45" fmla="*/ 275861 w 275861"/>
                <a:gd name="connsiteY45" fmla="*/ 74284 h 112531"/>
                <a:gd name="connsiteX46" fmla="*/ 270538 w 275861"/>
                <a:gd name="connsiteY46" fmla="*/ 76770 h 112531"/>
                <a:gd name="connsiteX47" fmla="*/ 253696 w 275861"/>
                <a:gd name="connsiteY47" fmla="*/ 76770 h 112531"/>
                <a:gd name="connsiteX48" fmla="*/ 260250 w 275861"/>
                <a:gd name="connsiteY48" fmla="*/ 102995 h 112531"/>
                <a:gd name="connsiteX49" fmla="*/ 260784 w 275861"/>
                <a:gd name="connsiteY49" fmla="*/ 105479 h 112531"/>
                <a:gd name="connsiteX50" fmla="*/ 254762 w 275861"/>
                <a:gd name="connsiteY50" fmla="*/ 111149 h 112531"/>
                <a:gd name="connsiteX51" fmla="*/ 246421 w 275861"/>
                <a:gd name="connsiteY51" fmla="*/ 103527 h 112531"/>
                <a:gd name="connsiteX52" fmla="*/ 239683 w 275861"/>
                <a:gd name="connsiteY52" fmla="*/ 76770 h 112531"/>
                <a:gd name="connsiteX53" fmla="*/ 221602 w 275861"/>
                <a:gd name="connsiteY53" fmla="*/ 76770 h 112531"/>
                <a:gd name="connsiteX54" fmla="*/ 215922 w 275861"/>
                <a:gd name="connsiteY54" fmla="*/ 72872 h 112531"/>
                <a:gd name="connsiteX55" fmla="*/ 221245 w 275861"/>
                <a:gd name="connsiteY55" fmla="*/ 70386 h 112531"/>
                <a:gd name="connsiteX56" fmla="*/ 238087 w 275861"/>
                <a:gd name="connsiteY56" fmla="*/ 70386 h 112531"/>
                <a:gd name="connsiteX57" fmla="*/ 227632 w 275861"/>
                <a:gd name="connsiteY57" fmla="*/ 28567 h 112531"/>
                <a:gd name="connsiteX58" fmla="*/ 224971 w 275861"/>
                <a:gd name="connsiteY58" fmla="*/ 15450 h 112531"/>
                <a:gd name="connsiteX59" fmla="*/ 243942 w 275861"/>
                <a:gd name="connsiteY59" fmla="*/ -1383 h 112531"/>
                <a:gd name="connsiteX60" fmla="*/ 274796 w 275861"/>
                <a:gd name="connsiteY60" fmla="*/ 25732 h 112531"/>
                <a:gd name="connsiteX61" fmla="*/ 271959 w 275861"/>
                <a:gd name="connsiteY61" fmla="*/ 28035 h 112531"/>
                <a:gd name="connsiteX62" fmla="*/ 268235 w 275861"/>
                <a:gd name="connsiteY62" fmla="*/ 24668 h 112531"/>
                <a:gd name="connsiteX63" fmla="*/ 244474 w 275861"/>
                <a:gd name="connsiteY63" fmla="*/ 3579 h 112531"/>
                <a:gd name="connsiteX64" fmla="*/ 238269 w 275861"/>
                <a:gd name="connsiteY64" fmla="*/ 12257 h 112531"/>
                <a:gd name="connsiteX65" fmla="*/ 239334 w 275861"/>
                <a:gd name="connsiteY65" fmla="*/ 19531 h 112531"/>
                <a:gd name="connsiteX66" fmla="*/ 252100 w 275861"/>
                <a:gd name="connsiteY66" fmla="*/ 70386 h 112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275861" h="112531">
                  <a:moveTo>
                    <a:pt x="83160" y="47526"/>
                  </a:moveTo>
                  <a:cubicBezTo>
                    <a:pt x="83160" y="67202"/>
                    <a:pt x="68439" y="78540"/>
                    <a:pt x="51065" y="78540"/>
                  </a:cubicBezTo>
                  <a:cubicBezTo>
                    <a:pt x="24825" y="78540"/>
                    <a:pt x="0" y="53911"/>
                    <a:pt x="0" y="29631"/>
                  </a:cubicBezTo>
                  <a:cubicBezTo>
                    <a:pt x="0" y="11909"/>
                    <a:pt x="12941" y="-1383"/>
                    <a:pt x="32269" y="-1383"/>
                  </a:cubicBezTo>
                  <a:cubicBezTo>
                    <a:pt x="57627" y="-1383"/>
                    <a:pt x="83160" y="22009"/>
                    <a:pt x="83160" y="47526"/>
                  </a:cubicBezTo>
                  <a:close/>
                  <a:moveTo>
                    <a:pt x="32444" y="3579"/>
                  </a:moveTo>
                  <a:cubicBezTo>
                    <a:pt x="23578" y="3579"/>
                    <a:pt x="14713" y="9249"/>
                    <a:pt x="14713" y="23248"/>
                  </a:cubicBezTo>
                  <a:cubicBezTo>
                    <a:pt x="14713" y="30511"/>
                    <a:pt x="18081" y="47884"/>
                    <a:pt x="25000" y="57983"/>
                  </a:cubicBezTo>
                  <a:cubicBezTo>
                    <a:pt x="32627" y="68973"/>
                    <a:pt x="42906" y="73577"/>
                    <a:pt x="50890" y="73577"/>
                  </a:cubicBezTo>
                  <a:cubicBezTo>
                    <a:pt x="60463" y="73577"/>
                    <a:pt x="68622" y="67019"/>
                    <a:pt x="68622" y="53911"/>
                  </a:cubicBezTo>
                  <a:cubicBezTo>
                    <a:pt x="68622" y="49655"/>
                    <a:pt x="66493" y="32107"/>
                    <a:pt x="58691" y="19706"/>
                  </a:cubicBezTo>
                  <a:cubicBezTo>
                    <a:pt x="51955" y="9249"/>
                    <a:pt x="41310" y="3579"/>
                    <a:pt x="32444" y="3579"/>
                  </a:cubicBezTo>
                  <a:close/>
                  <a:moveTo>
                    <a:pt x="163815" y="29099"/>
                  </a:moveTo>
                  <a:cubicBezTo>
                    <a:pt x="162933" y="25549"/>
                    <a:pt x="161336" y="18817"/>
                    <a:pt x="160979" y="18642"/>
                  </a:cubicBezTo>
                  <a:cubicBezTo>
                    <a:pt x="157610" y="13148"/>
                    <a:pt x="150516" y="3579"/>
                    <a:pt x="139529" y="3579"/>
                  </a:cubicBezTo>
                  <a:cubicBezTo>
                    <a:pt x="127287" y="3579"/>
                    <a:pt x="127287" y="15100"/>
                    <a:pt x="127287" y="18284"/>
                  </a:cubicBezTo>
                  <a:cubicBezTo>
                    <a:pt x="127287" y="28740"/>
                    <a:pt x="132252" y="41326"/>
                    <a:pt x="137218" y="54260"/>
                  </a:cubicBezTo>
                  <a:cubicBezTo>
                    <a:pt x="138640" y="57809"/>
                    <a:pt x="139704" y="60461"/>
                    <a:pt x="139704" y="63304"/>
                  </a:cubicBezTo>
                  <a:cubicBezTo>
                    <a:pt x="139704" y="72514"/>
                    <a:pt x="131903" y="78540"/>
                    <a:pt x="122854" y="78540"/>
                  </a:cubicBezTo>
                  <a:cubicBezTo>
                    <a:pt x="105123" y="78540"/>
                    <a:pt x="97147" y="54260"/>
                    <a:pt x="97147" y="51425"/>
                  </a:cubicBezTo>
                  <a:cubicBezTo>
                    <a:pt x="97147" y="49124"/>
                    <a:pt x="99634" y="49124"/>
                    <a:pt x="100158" y="49124"/>
                  </a:cubicBezTo>
                  <a:cubicBezTo>
                    <a:pt x="102645" y="49124"/>
                    <a:pt x="102819" y="50012"/>
                    <a:pt x="103352" y="51957"/>
                  </a:cubicBezTo>
                  <a:cubicBezTo>
                    <a:pt x="107610" y="66487"/>
                    <a:pt x="115411" y="73577"/>
                    <a:pt x="122322" y="73577"/>
                  </a:cubicBezTo>
                  <a:cubicBezTo>
                    <a:pt x="125341" y="73577"/>
                    <a:pt x="126755" y="71633"/>
                    <a:pt x="126755" y="67376"/>
                  </a:cubicBezTo>
                  <a:cubicBezTo>
                    <a:pt x="126755" y="63304"/>
                    <a:pt x="125341" y="59580"/>
                    <a:pt x="123569" y="55506"/>
                  </a:cubicBezTo>
                  <a:cubicBezTo>
                    <a:pt x="113989" y="31043"/>
                    <a:pt x="113989" y="25907"/>
                    <a:pt x="113989" y="21118"/>
                  </a:cubicBezTo>
                  <a:cubicBezTo>
                    <a:pt x="113989" y="18110"/>
                    <a:pt x="113989" y="9956"/>
                    <a:pt x="120551" y="4287"/>
                  </a:cubicBezTo>
                  <a:cubicBezTo>
                    <a:pt x="125698" y="31"/>
                    <a:pt x="132610" y="-1383"/>
                    <a:pt x="138814" y="-1383"/>
                  </a:cubicBezTo>
                  <a:cubicBezTo>
                    <a:pt x="149984" y="-1383"/>
                    <a:pt x="156014" y="4643"/>
                    <a:pt x="161868" y="10313"/>
                  </a:cubicBezTo>
                  <a:cubicBezTo>
                    <a:pt x="165769" y="-1032"/>
                    <a:pt x="177645" y="-1383"/>
                    <a:pt x="179775" y="-1383"/>
                  </a:cubicBezTo>
                  <a:cubicBezTo>
                    <a:pt x="185804" y="-1383"/>
                    <a:pt x="190412" y="2159"/>
                    <a:pt x="193780" y="8010"/>
                  </a:cubicBezTo>
                  <a:cubicBezTo>
                    <a:pt x="197680" y="14919"/>
                    <a:pt x="200167" y="25200"/>
                    <a:pt x="200167" y="25732"/>
                  </a:cubicBezTo>
                  <a:cubicBezTo>
                    <a:pt x="200167" y="28035"/>
                    <a:pt x="197680" y="28035"/>
                    <a:pt x="197156" y="28035"/>
                  </a:cubicBezTo>
                  <a:cubicBezTo>
                    <a:pt x="194670" y="28035"/>
                    <a:pt x="194495" y="27328"/>
                    <a:pt x="193248" y="22541"/>
                  </a:cubicBezTo>
                  <a:cubicBezTo>
                    <a:pt x="191126" y="14211"/>
                    <a:pt x="187758" y="3579"/>
                    <a:pt x="180306" y="3579"/>
                  </a:cubicBezTo>
                  <a:cubicBezTo>
                    <a:pt x="175699" y="3579"/>
                    <a:pt x="174460" y="7653"/>
                    <a:pt x="174460" y="12257"/>
                  </a:cubicBezTo>
                  <a:cubicBezTo>
                    <a:pt x="174460" y="15275"/>
                    <a:pt x="175874" y="21650"/>
                    <a:pt x="177113" y="26264"/>
                  </a:cubicBezTo>
                  <a:cubicBezTo>
                    <a:pt x="178360" y="31043"/>
                    <a:pt x="180132" y="38309"/>
                    <a:pt x="181014" y="42215"/>
                  </a:cubicBezTo>
                  <a:lnTo>
                    <a:pt x="185097" y="57983"/>
                  </a:lnTo>
                  <a:cubicBezTo>
                    <a:pt x="186161" y="62415"/>
                    <a:pt x="188108" y="70211"/>
                    <a:pt x="188108" y="71101"/>
                  </a:cubicBezTo>
                  <a:cubicBezTo>
                    <a:pt x="188108" y="74641"/>
                    <a:pt x="185272" y="76770"/>
                    <a:pt x="182261" y="76770"/>
                  </a:cubicBezTo>
                  <a:cubicBezTo>
                    <a:pt x="175699" y="76770"/>
                    <a:pt x="174460" y="71633"/>
                    <a:pt x="173038" y="65955"/>
                  </a:cubicBezTo>
                  <a:lnTo>
                    <a:pt x="163815" y="29099"/>
                  </a:lnTo>
                  <a:close/>
                  <a:moveTo>
                    <a:pt x="252100" y="70386"/>
                  </a:moveTo>
                  <a:lnTo>
                    <a:pt x="270180" y="70386"/>
                  </a:lnTo>
                  <a:cubicBezTo>
                    <a:pt x="273548" y="70386"/>
                    <a:pt x="275861" y="70386"/>
                    <a:pt x="275861" y="74284"/>
                  </a:cubicBezTo>
                  <a:cubicBezTo>
                    <a:pt x="275861" y="76770"/>
                    <a:pt x="273548" y="76770"/>
                    <a:pt x="270538" y="76770"/>
                  </a:cubicBezTo>
                  <a:lnTo>
                    <a:pt x="253696" y="76770"/>
                  </a:lnTo>
                  <a:lnTo>
                    <a:pt x="260250" y="102995"/>
                  </a:lnTo>
                  <a:cubicBezTo>
                    <a:pt x="260433" y="103884"/>
                    <a:pt x="260784" y="104766"/>
                    <a:pt x="260784" y="105479"/>
                  </a:cubicBezTo>
                  <a:cubicBezTo>
                    <a:pt x="260784" y="108672"/>
                    <a:pt x="258305" y="111149"/>
                    <a:pt x="254762" y="111149"/>
                  </a:cubicBezTo>
                  <a:cubicBezTo>
                    <a:pt x="250328" y="111149"/>
                    <a:pt x="247667" y="108139"/>
                    <a:pt x="246421" y="103527"/>
                  </a:cubicBezTo>
                  <a:cubicBezTo>
                    <a:pt x="245180" y="99097"/>
                    <a:pt x="247483" y="107609"/>
                    <a:pt x="239683" y="76770"/>
                  </a:cubicBezTo>
                  <a:lnTo>
                    <a:pt x="221602" y="76770"/>
                  </a:lnTo>
                  <a:cubicBezTo>
                    <a:pt x="218234" y="76770"/>
                    <a:pt x="215922" y="76770"/>
                    <a:pt x="215922" y="72872"/>
                  </a:cubicBezTo>
                  <a:cubicBezTo>
                    <a:pt x="215922" y="70386"/>
                    <a:pt x="218051" y="70386"/>
                    <a:pt x="221245" y="70386"/>
                  </a:cubicBezTo>
                  <a:lnTo>
                    <a:pt x="238087" y="70386"/>
                  </a:lnTo>
                  <a:lnTo>
                    <a:pt x="227632" y="28567"/>
                  </a:lnTo>
                  <a:cubicBezTo>
                    <a:pt x="226568" y="24136"/>
                    <a:pt x="224971" y="17752"/>
                    <a:pt x="224971" y="15450"/>
                  </a:cubicBezTo>
                  <a:cubicBezTo>
                    <a:pt x="224971" y="4994"/>
                    <a:pt x="233836" y="-1383"/>
                    <a:pt x="243942" y="-1383"/>
                  </a:cubicBezTo>
                  <a:cubicBezTo>
                    <a:pt x="263626" y="-1383"/>
                    <a:pt x="274796" y="23429"/>
                    <a:pt x="274796" y="25732"/>
                  </a:cubicBezTo>
                  <a:cubicBezTo>
                    <a:pt x="274796" y="28035"/>
                    <a:pt x="272493" y="28035"/>
                    <a:pt x="271959" y="28035"/>
                  </a:cubicBezTo>
                  <a:cubicBezTo>
                    <a:pt x="269831" y="28035"/>
                    <a:pt x="269648" y="27677"/>
                    <a:pt x="268235" y="24668"/>
                  </a:cubicBezTo>
                  <a:cubicBezTo>
                    <a:pt x="263270" y="13504"/>
                    <a:pt x="254228" y="3579"/>
                    <a:pt x="244474" y="3579"/>
                  </a:cubicBezTo>
                  <a:cubicBezTo>
                    <a:pt x="240748" y="3579"/>
                    <a:pt x="238269" y="5882"/>
                    <a:pt x="238269" y="12257"/>
                  </a:cubicBezTo>
                  <a:cubicBezTo>
                    <a:pt x="238269" y="14036"/>
                    <a:pt x="238976" y="17752"/>
                    <a:pt x="239334" y="19531"/>
                  </a:cubicBezTo>
                  <a:lnTo>
                    <a:pt x="252100" y="70386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3485" name="任意多边形: 形状 3484">
              <a:extLst>
                <a:ext uri="{FF2B5EF4-FFF2-40B4-BE49-F238E27FC236}">
                  <a16:creationId xmlns:a16="http://schemas.microsoft.com/office/drawing/2014/main" id="{DC5E1044-BFDE-39B1-4382-2F1B64FCB5EB}"/>
                </a:ext>
              </a:extLst>
            </p:cNvPr>
            <p:cNvSpPr/>
            <p:nvPr>
              <p:custDataLst>
                <p:tags r:id="rId11"/>
              </p:custDataLst>
            </p:nvPr>
          </p:nvSpPr>
          <p:spPr>
            <a:xfrm flipV="1">
              <a:off x="13278069" y="-11368224"/>
              <a:ext cx="168400" cy="59223"/>
            </a:xfrm>
            <a:custGeom>
              <a:avLst/>
              <a:gdLst>
                <a:gd name="connsiteX0" fmla="*/ 159789 w 168400"/>
                <a:gd name="connsiteY0" fmla="*/ 47725 h 59223"/>
                <a:gd name="connsiteX1" fmla="*/ 168400 w 168400"/>
                <a:gd name="connsiteY1" fmla="*/ 52791 h 59223"/>
                <a:gd name="connsiteX2" fmla="*/ 160043 w 168400"/>
                <a:gd name="connsiteY2" fmla="*/ 57848 h 59223"/>
                <a:gd name="connsiteX3" fmla="*/ 8357 w 168400"/>
                <a:gd name="connsiteY3" fmla="*/ 57848 h 59223"/>
                <a:gd name="connsiteX4" fmla="*/ 0 w 168400"/>
                <a:gd name="connsiteY4" fmla="*/ 52791 h 59223"/>
                <a:gd name="connsiteX5" fmla="*/ 8611 w 168400"/>
                <a:gd name="connsiteY5" fmla="*/ 47725 h 59223"/>
                <a:gd name="connsiteX6" fmla="*/ 159789 w 168400"/>
                <a:gd name="connsiteY6" fmla="*/ 47725 h 59223"/>
                <a:gd name="connsiteX7" fmla="*/ 160043 w 168400"/>
                <a:gd name="connsiteY7" fmla="*/ -1375 h 59223"/>
                <a:gd name="connsiteX8" fmla="*/ 168400 w 168400"/>
                <a:gd name="connsiteY8" fmla="*/ 3691 h 59223"/>
                <a:gd name="connsiteX9" fmla="*/ 159789 w 168400"/>
                <a:gd name="connsiteY9" fmla="*/ 8756 h 59223"/>
                <a:gd name="connsiteX10" fmla="*/ 8611 w 168400"/>
                <a:gd name="connsiteY10" fmla="*/ 8756 h 59223"/>
                <a:gd name="connsiteX11" fmla="*/ 0 w 168400"/>
                <a:gd name="connsiteY11" fmla="*/ 3691 h 59223"/>
                <a:gd name="connsiteX12" fmla="*/ 8357 w 168400"/>
                <a:gd name="connsiteY12" fmla="*/ -1375 h 59223"/>
                <a:gd name="connsiteX13" fmla="*/ 160043 w 168400"/>
                <a:gd name="connsiteY13" fmla="*/ -1375 h 59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8400" h="59223">
                  <a:moveTo>
                    <a:pt x="159789" y="47725"/>
                  </a:moveTo>
                  <a:cubicBezTo>
                    <a:pt x="163586" y="47725"/>
                    <a:pt x="168400" y="47725"/>
                    <a:pt x="168400" y="52791"/>
                  </a:cubicBezTo>
                  <a:cubicBezTo>
                    <a:pt x="168400" y="57848"/>
                    <a:pt x="163586" y="57848"/>
                    <a:pt x="160043" y="57848"/>
                  </a:cubicBezTo>
                  <a:lnTo>
                    <a:pt x="8357" y="57848"/>
                  </a:lnTo>
                  <a:cubicBezTo>
                    <a:pt x="4814" y="57848"/>
                    <a:pt x="0" y="57848"/>
                    <a:pt x="0" y="52791"/>
                  </a:cubicBezTo>
                  <a:cubicBezTo>
                    <a:pt x="0" y="47725"/>
                    <a:pt x="4814" y="47725"/>
                    <a:pt x="8611" y="47725"/>
                  </a:cubicBezTo>
                  <a:lnTo>
                    <a:pt x="159789" y="47725"/>
                  </a:lnTo>
                  <a:close/>
                  <a:moveTo>
                    <a:pt x="160043" y="-1375"/>
                  </a:moveTo>
                  <a:cubicBezTo>
                    <a:pt x="163586" y="-1375"/>
                    <a:pt x="168400" y="-1375"/>
                    <a:pt x="168400" y="3691"/>
                  </a:cubicBezTo>
                  <a:cubicBezTo>
                    <a:pt x="168400" y="8756"/>
                    <a:pt x="163586" y="8756"/>
                    <a:pt x="159789" y="8756"/>
                  </a:cubicBezTo>
                  <a:lnTo>
                    <a:pt x="8611" y="8756"/>
                  </a:lnTo>
                  <a:cubicBezTo>
                    <a:pt x="4814" y="8756"/>
                    <a:pt x="0" y="8756"/>
                    <a:pt x="0" y="3691"/>
                  </a:cubicBezTo>
                  <a:cubicBezTo>
                    <a:pt x="0" y="-1375"/>
                    <a:pt x="4814" y="-1375"/>
                    <a:pt x="8357" y="-1375"/>
                  </a:cubicBezTo>
                  <a:lnTo>
                    <a:pt x="160043" y="-1375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3486" name="任意多边形: 形状 3485">
              <a:extLst>
                <a:ext uri="{FF2B5EF4-FFF2-40B4-BE49-F238E27FC236}">
                  <a16:creationId xmlns:a16="http://schemas.microsoft.com/office/drawing/2014/main" id="{F315B951-1CC8-C15E-CD24-DFE66B585F99}"/>
                </a:ext>
              </a:extLst>
            </p:cNvPr>
            <p:cNvSpPr/>
            <p:nvPr>
              <p:custDataLst>
                <p:tags r:id="rId12"/>
              </p:custDataLst>
            </p:nvPr>
          </p:nvSpPr>
          <p:spPr>
            <a:xfrm flipV="1">
              <a:off x="13546917" y="-11448203"/>
              <a:ext cx="142319" cy="172857"/>
            </a:xfrm>
            <a:custGeom>
              <a:avLst/>
              <a:gdLst>
                <a:gd name="connsiteX0" fmla="*/ 142320 w 142319"/>
                <a:gd name="connsiteY0" fmla="*/ 60878 h 172857"/>
                <a:gd name="connsiteX1" fmla="*/ 138515 w 142319"/>
                <a:gd name="connsiteY1" fmla="*/ 63919 h 172857"/>
                <a:gd name="connsiteX2" fmla="*/ 133454 w 142319"/>
                <a:gd name="connsiteY2" fmla="*/ 58353 h 172857"/>
                <a:gd name="connsiteX3" fmla="*/ 74961 w 142319"/>
                <a:gd name="connsiteY3" fmla="*/ 6466 h 172857"/>
                <a:gd name="connsiteX4" fmla="*/ 54449 w 142319"/>
                <a:gd name="connsiteY4" fmla="*/ 6466 h 172857"/>
                <a:gd name="connsiteX5" fmla="*/ 46592 w 142319"/>
                <a:gd name="connsiteY5" fmla="*/ 8999 h 172857"/>
                <a:gd name="connsiteX6" fmla="*/ 47609 w 142319"/>
                <a:gd name="connsiteY6" fmla="*/ 14566 h 172857"/>
                <a:gd name="connsiteX7" fmla="*/ 82047 w 142319"/>
                <a:gd name="connsiteY7" fmla="*/ 152250 h 172857"/>
                <a:gd name="connsiteX8" fmla="*/ 106356 w 142319"/>
                <a:gd name="connsiteY8" fmla="*/ 163637 h 172857"/>
                <a:gd name="connsiteX9" fmla="*/ 108891 w 142319"/>
                <a:gd name="connsiteY9" fmla="*/ 163637 h 172857"/>
                <a:gd name="connsiteX10" fmla="*/ 115977 w 142319"/>
                <a:gd name="connsiteY10" fmla="*/ 168447 h 172857"/>
                <a:gd name="connsiteX11" fmla="*/ 112179 w 142319"/>
                <a:gd name="connsiteY11" fmla="*/ 171481 h 172857"/>
                <a:gd name="connsiteX12" fmla="*/ 77233 w 142319"/>
                <a:gd name="connsiteY12" fmla="*/ 170727 h 172857"/>
                <a:gd name="connsiteX13" fmla="*/ 46092 w 142319"/>
                <a:gd name="connsiteY13" fmla="*/ 171481 h 172857"/>
                <a:gd name="connsiteX14" fmla="*/ 41278 w 142319"/>
                <a:gd name="connsiteY14" fmla="*/ 166678 h 172857"/>
                <a:gd name="connsiteX15" fmla="*/ 48118 w 142319"/>
                <a:gd name="connsiteY15" fmla="*/ 163637 h 172857"/>
                <a:gd name="connsiteX16" fmla="*/ 62807 w 142319"/>
                <a:gd name="connsiteY16" fmla="*/ 159332 h 172857"/>
                <a:gd name="connsiteX17" fmla="*/ 61790 w 142319"/>
                <a:gd name="connsiteY17" fmla="*/ 154529 h 172857"/>
                <a:gd name="connsiteX18" fmla="*/ 27606 w 142319"/>
                <a:gd name="connsiteY18" fmla="*/ 17098 h 172857"/>
                <a:gd name="connsiteX19" fmla="*/ 6840 w 142319"/>
                <a:gd name="connsiteY19" fmla="*/ 6466 h 172857"/>
                <a:gd name="connsiteX20" fmla="*/ 0 w 142319"/>
                <a:gd name="connsiteY20" fmla="*/ 1664 h 172857"/>
                <a:gd name="connsiteX21" fmla="*/ 6332 w 142319"/>
                <a:gd name="connsiteY21" fmla="*/ -1377 h 172857"/>
                <a:gd name="connsiteX22" fmla="*/ 114714 w 142319"/>
                <a:gd name="connsiteY22" fmla="*/ -1377 h 172857"/>
                <a:gd name="connsiteX23" fmla="*/ 122054 w 142319"/>
                <a:gd name="connsiteY23" fmla="*/ 3179 h 172857"/>
                <a:gd name="connsiteX24" fmla="*/ 141303 w 142319"/>
                <a:gd name="connsiteY24" fmla="*/ 57592 h 172857"/>
                <a:gd name="connsiteX25" fmla="*/ 142320 w 142319"/>
                <a:gd name="connsiteY25" fmla="*/ 60878 h 172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42319" h="172857">
                  <a:moveTo>
                    <a:pt x="142320" y="60878"/>
                  </a:moveTo>
                  <a:cubicBezTo>
                    <a:pt x="142320" y="63919"/>
                    <a:pt x="139277" y="63919"/>
                    <a:pt x="138515" y="63919"/>
                  </a:cubicBezTo>
                  <a:cubicBezTo>
                    <a:pt x="135480" y="63919"/>
                    <a:pt x="135226" y="63157"/>
                    <a:pt x="133454" y="58353"/>
                  </a:cubicBezTo>
                  <a:cubicBezTo>
                    <a:pt x="125351" y="35828"/>
                    <a:pt x="114460" y="6466"/>
                    <a:pt x="74961" y="6466"/>
                  </a:cubicBezTo>
                  <a:lnTo>
                    <a:pt x="54449" y="6466"/>
                  </a:lnTo>
                  <a:cubicBezTo>
                    <a:pt x="46592" y="6466"/>
                    <a:pt x="46592" y="7229"/>
                    <a:pt x="46592" y="8999"/>
                  </a:cubicBezTo>
                  <a:cubicBezTo>
                    <a:pt x="46592" y="10516"/>
                    <a:pt x="47355" y="13049"/>
                    <a:pt x="47609" y="14566"/>
                  </a:cubicBezTo>
                  <a:lnTo>
                    <a:pt x="82047" y="152250"/>
                  </a:lnTo>
                  <a:cubicBezTo>
                    <a:pt x="84328" y="161103"/>
                    <a:pt x="85845" y="163637"/>
                    <a:pt x="106356" y="163637"/>
                  </a:cubicBezTo>
                  <a:lnTo>
                    <a:pt x="108891" y="163637"/>
                  </a:lnTo>
                  <a:cubicBezTo>
                    <a:pt x="113197" y="163637"/>
                    <a:pt x="115977" y="163637"/>
                    <a:pt x="115977" y="168447"/>
                  </a:cubicBezTo>
                  <a:cubicBezTo>
                    <a:pt x="115977" y="171481"/>
                    <a:pt x="113197" y="171481"/>
                    <a:pt x="112179" y="171481"/>
                  </a:cubicBezTo>
                  <a:cubicBezTo>
                    <a:pt x="100788" y="171481"/>
                    <a:pt x="88887" y="170727"/>
                    <a:pt x="77233" y="170727"/>
                  </a:cubicBezTo>
                  <a:cubicBezTo>
                    <a:pt x="66858" y="170727"/>
                    <a:pt x="56221" y="171481"/>
                    <a:pt x="46092" y="171481"/>
                  </a:cubicBezTo>
                  <a:cubicBezTo>
                    <a:pt x="44567" y="171481"/>
                    <a:pt x="41278" y="171481"/>
                    <a:pt x="41278" y="166678"/>
                  </a:cubicBezTo>
                  <a:cubicBezTo>
                    <a:pt x="41278" y="163637"/>
                    <a:pt x="43304" y="163637"/>
                    <a:pt x="48118" y="163637"/>
                  </a:cubicBezTo>
                  <a:cubicBezTo>
                    <a:pt x="55967" y="163637"/>
                    <a:pt x="62807" y="163637"/>
                    <a:pt x="62807" y="159332"/>
                  </a:cubicBezTo>
                  <a:cubicBezTo>
                    <a:pt x="62807" y="158578"/>
                    <a:pt x="62807" y="158070"/>
                    <a:pt x="61790" y="154529"/>
                  </a:cubicBezTo>
                  <a:lnTo>
                    <a:pt x="27606" y="17098"/>
                  </a:lnTo>
                  <a:cubicBezTo>
                    <a:pt x="25580" y="8492"/>
                    <a:pt x="24063" y="6466"/>
                    <a:pt x="6840" y="6466"/>
                  </a:cubicBezTo>
                  <a:cubicBezTo>
                    <a:pt x="2789" y="6466"/>
                    <a:pt x="0" y="6466"/>
                    <a:pt x="0" y="1664"/>
                  </a:cubicBezTo>
                  <a:cubicBezTo>
                    <a:pt x="0" y="-1377"/>
                    <a:pt x="2280" y="-1377"/>
                    <a:pt x="6332" y="-1377"/>
                  </a:cubicBezTo>
                  <a:lnTo>
                    <a:pt x="114714" y="-1377"/>
                  </a:lnTo>
                  <a:cubicBezTo>
                    <a:pt x="120283" y="-1377"/>
                    <a:pt x="120537" y="-1124"/>
                    <a:pt x="122054" y="3179"/>
                  </a:cubicBezTo>
                  <a:lnTo>
                    <a:pt x="141303" y="57592"/>
                  </a:lnTo>
                  <a:lnTo>
                    <a:pt x="142320" y="60878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3487" name="任意多边形: 形状 3486">
              <a:extLst>
                <a:ext uri="{FF2B5EF4-FFF2-40B4-BE49-F238E27FC236}">
                  <a16:creationId xmlns:a16="http://schemas.microsoft.com/office/drawing/2014/main" id="{99B19421-B2AD-6F6A-9F71-AD1FA5CF116F}"/>
                </a:ext>
              </a:extLst>
            </p:cNvPr>
            <p:cNvSpPr/>
            <p:nvPr>
              <p:custDataLst>
                <p:tags r:id="rId13"/>
              </p:custDataLst>
            </p:nvPr>
          </p:nvSpPr>
          <p:spPr>
            <a:xfrm flipV="1">
              <a:off x="13702157" y="-11448203"/>
              <a:ext cx="1088743" cy="224745"/>
            </a:xfrm>
            <a:custGeom>
              <a:avLst/>
              <a:gdLst>
                <a:gd name="connsiteX0" fmla="*/ 108129 w 1088743"/>
                <a:gd name="connsiteY0" fmla="*/ 86703 h 224745"/>
                <a:gd name="connsiteX1" fmla="*/ 104331 w 1088743"/>
                <a:gd name="connsiteY1" fmla="*/ 89235 h 224745"/>
                <a:gd name="connsiteX2" fmla="*/ 99516 w 1088743"/>
                <a:gd name="connsiteY2" fmla="*/ 83415 h 224745"/>
                <a:gd name="connsiteX3" fmla="*/ 82548 w 1088743"/>
                <a:gd name="connsiteY3" fmla="*/ 53300 h 224745"/>
                <a:gd name="connsiteX4" fmla="*/ 75970 w 1088743"/>
                <a:gd name="connsiteY4" fmla="*/ 63677 h 224745"/>
                <a:gd name="connsiteX5" fmla="*/ 77742 w 1088743"/>
                <a:gd name="connsiteY5" fmla="*/ 76580 h 224745"/>
                <a:gd name="connsiteX6" fmla="*/ 94955 w 1088743"/>
                <a:gd name="connsiteY6" fmla="*/ 145418 h 224745"/>
                <a:gd name="connsiteX7" fmla="*/ 95972 w 1088743"/>
                <a:gd name="connsiteY7" fmla="*/ 150737 h 224745"/>
                <a:gd name="connsiteX8" fmla="*/ 89134 w 1088743"/>
                <a:gd name="connsiteY8" fmla="*/ 157320 h 224745"/>
                <a:gd name="connsiteX9" fmla="*/ 79005 w 1088743"/>
                <a:gd name="connsiteY9" fmla="*/ 147443 h 224745"/>
                <a:gd name="connsiteX10" fmla="*/ 57985 w 1088743"/>
                <a:gd name="connsiteY10" fmla="*/ 162377 h 224745"/>
                <a:gd name="connsiteX11" fmla="*/ 0 w 1088743"/>
                <a:gd name="connsiteY11" fmla="*/ 86956 h 224745"/>
                <a:gd name="connsiteX12" fmla="*/ 30641 w 1088743"/>
                <a:gd name="connsiteY12" fmla="*/ 47725 h 224745"/>
                <a:gd name="connsiteX13" fmla="*/ 61027 w 1088743"/>
                <a:gd name="connsiteY13" fmla="*/ 65447 h 224745"/>
                <a:gd name="connsiteX14" fmla="*/ 82047 w 1088743"/>
                <a:gd name="connsiteY14" fmla="*/ 47725 h 224745"/>
                <a:gd name="connsiteX15" fmla="*/ 100533 w 1088743"/>
                <a:gd name="connsiteY15" fmla="*/ 61899 h 224745"/>
                <a:gd name="connsiteX16" fmla="*/ 108129 w 1088743"/>
                <a:gd name="connsiteY16" fmla="*/ 86703 h 224745"/>
                <a:gd name="connsiteX17" fmla="*/ 62798 w 1088743"/>
                <a:gd name="connsiteY17" fmla="*/ 81899 h 224745"/>
                <a:gd name="connsiteX18" fmla="*/ 31149 w 1088743"/>
                <a:gd name="connsiteY18" fmla="*/ 53300 h 224745"/>
                <a:gd name="connsiteX19" fmla="*/ 17215 w 1088743"/>
                <a:gd name="connsiteY19" fmla="*/ 75824 h 224745"/>
                <a:gd name="connsiteX20" fmla="*/ 29624 w 1088743"/>
                <a:gd name="connsiteY20" fmla="*/ 128721 h 224745"/>
                <a:gd name="connsiteX21" fmla="*/ 57985 w 1088743"/>
                <a:gd name="connsiteY21" fmla="*/ 156811 h 224745"/>
                <a:gd name="connsiteX22" fmla="*/ 75462 w 1088743"/>
                <a:gd name="connsiteY22" fmla="*/ 133024 h 224745"/>
                <a:gd name="connsiteX23" fmla="*/ 74699 w 1088743"/>
                <a:gd name="connsiteY23" fmla="*/ 129729 h 224745"/>
                <a:gd name="connsiteX24" fmla="*/ 62798 w 1088743"/>
                <a:gd name="connsiteY24" fmla="*/ 81899 h 224745"/>
                <a:gd name="connsiteX25" fmla="*/ 209685 w 1088743"/>
                <a:gd name="connsiteY25" fmla="*/ 49750 h 224745"/>
                <a:gd name="connsiteX26" fmla="*/ 234501 w 1088743"/>
                <a:gd name="connsiteY26" fmla="*/ 149467 h 224745"/>
                <a:gd name="connsiteX27" fmla="*/ 235263 w 1088743"/>
                <a:gd name="connsiteY27" fmla="*/ 153016 h 224745"/>
                <a:gd name="connsiteX28" fmla="*/ 228171 w 1088743"/>
                <a:gd name="connsiteY28" fmla="*/ 159598 h 224745"/>
                <a:gd name="connsiteX29" fmla="*/ 218294 w 1088743"/>
                <a:gd name="connsiteY29" fmla="*/ 150230 h 224745"/>
                <a:gd name="connsiteX30" fmla="*/ 199811 w 1088743"/>
                <a:gd name="connsiteY30" fmla="*/ 75824 h 224745"/>
                <a:gd name="connsiteX31" fmla="*/ 172966 w 1088743"/>
                <a:gd name="connsiteY31" fmla="*/ 53300 h 224745"/>
                <a:gd name="connsiteX32" fmla="*/ 159294 w 1088743"/>
                <a:gd name="connsiteY32" fmla="*/ 72783 h 224745"/>
                <a:gd name="connsiteX33" fmla="*/ 173983 w 1088743"/>
                <a:gd name="connsiteY33" fmla="*/ 128212 h 224745"/>
                <a:gd name="connsiteX34" fmla="*/ 177272 w 1088743"/>
                <a:gd name="connsiteY34" fmla="*/ 141876 h 224745"/>
                <a:gd name="connsiteX35" fmla="*/ 158031 w 1088743"/>
                <a:gd name="connsiteY35" fmla="*/ 162377 h 224745"/>
                <a:gd name="connsiteX36" fmla="*/ 125619 w 1088743"/>
                <a:gd name="connsiteY36" fmla="*/ 123400 h 224745"/>
                <a:gd name="connsiteX37" fmla="*/ 129417 w 1088743"/>
                <a:gd name="connsiteY37" fmla="*/ 120875 h 224745"/>
                <a:gd name="connsiteX38" fmla="*/ 133977 w 1088743"/>
                <a:gd name="connsiteY38" fmla="*/ 124924 h 224745"/>
                <a:gd name="connsiteX39" fmla="*/ 157522 w 1088743"/>
                <a:gd name="connsiteY39" fmla="*/ 156811 h 224745"/>
                <a:gd name="connsiteX40" fmla="*/ 163092 w 1088743"/>
                <a:gd name="connsiteY40" fmla="*/ 149467 h 224745"/>
                <a:gd name="connsiteX41" fmla="*/ 157014 w 1088743"/>
                <a:gd name="connsiteY41" fmla="*/ 126695 h 224745"/>
                <a:gd name="connsiteX42" fmla="*/ 143851 w 1088743"/>
                <a:gd name="connsiteY42" fmla="*/ 77087 h 224745"/>
                <a:gd name="connsiteX43" fmla="*/ 172211 w 1088743"/>
                <a:gd name="connsiteY43" fmla="*/ 47725 h 224745"/>
                <a:gd name="connsiteX44" fmla="*/ 195004 w 1088743"/>
                <a:gd name="connsiteY44" fmla="*/ 57094 h 224745"/>
                <a:gd name="connsiteX45" fmla="*/ 153979 w 1088743"/>
                <a:gd name="connsiteY45" fmla="*/ 4200 h 224745"/>
                <a:gd name="connsiteX46" fmla="*/ 138273 w 1088743"/>
                <a:gd name="connsiteY46" fmla="*/ 15077 h 224745"/>
                <a:gd name="connsiteX47" fmla="*/ 140308 w 1088743"/>
                <a:gd name="connsiteY47" fmla="*/ 15838 h 224745"/>
                <a:gd name="connsiteX48" fmla="*/ 151193 w 1088743"/>
                <a:gd name="connsiteY48" fmla="*/ 27987 h 224745"/>
                <a:gd name="connsiteX49" fmla="*/ 142580 w 1088743"/>
                <a:gd name="connsiteY49" fmla="*/ 36086 h 224745"/>
                <a:gd name="connsiteX50" fmla="*/ 129671 w 1088743"/>
                <a:gd name="connsiteY50" fmla="*/ 20396 h 224745"/>
                <a:gd name="connsiteX51" fmla="*/ 153979 w 1088743"/>
                <a:gd name="connsiteY51" fmla="*/ -1375 h 224745"/>
                <a:gd name="connsiteX52" fmla="*/ 209685 w 1088743"/>
                <a:gd name="connsiteY52" fmla="*/ 49750 h 224745"/>
                <a:gd name="connsiteX53" fmla="*/ 346195 w 1088743"/>
                <a:gd name="connsiteY53" fmla="*/ 76832 h 224745"/>
                <a:gd name="connsiteX54" fmla="*/ 342142 w 1088743"/>
                <a:gd name="connsiteY54" fmla="*/ 80883 h 224745"/>
                <a:gd name="connsiteX55" fmla="*/ 338855 w 1088743"/>
                <a:gd name="connsiteY55" fmla="*/ 78096 h 224745"/>
                <a:gd name="connsiteX56" fmla="*/ 293270 w 1088743"/>
                <a:gd name="connsiteY56" fmla="*/ 53300 h 224745"/>
                <a:gd name="connsiteX57" fmla="*/ 274023 w 1088743"/>
                <a:gd name="connsiteY57" fmla="*/ 81136 h 224745"/>
                <a:gd name="connsiteX58" fmla="*/ 278327 w 1088743"/>
                <a:gd name="connsiteY58" fmla="*/ 108973 h 224745"/>
                <a:gd name="connsiteX59" fmla="*/ 288203 w 1088743"/>
                <a:gd name="connsiteY59" fmla="*/ 108973 h 224745"/>
                <a:gd name="connsiteX60" fmla="*/ 324919 w 1088743"/>
                <a:gd name="connsiteY60" fmla="*/ 114547 h 224745"/>
                <a:gd name="connsiteX61" fmla="*/ 344931 w 1088743"/>
                <a:gd name="connsiteY61" fmla="*/ 140868 h 224745"/>
                <a:gd name="connsiteX62" fmla="*/ 319352 w 1088743"/>
                <a:gd name="connsiteY62" fmla="*/ 162377 h 224745"/>
                <a:gd name="connsiteX63" fmla="*/ 256554 w 1088743"/>
                <a:gd name="connsiteY63" fmla="*/ 92022 h 224745"/>
                <a:gd name="connsiteX64" fmla="*/ 292762 w 1088743"/>
                <a:gd name="connsiteY64" fmla="*/ 47725 h 224745"/>
                <a:gd name="connsiteX65" fmla="*/ 346195 w 1088743"/>
                <a:gd name="connsiteY65" fmla="*/ 76832 h 224745"/>
                <a:gd name="connsiteX66" fmla="*/ 335304 w 1088743"/>
                <a:gd name="connsiteY66" fmla="*/ 141369 h 224745"/>
                <a:gd name="connsiteX67" fmla="*/ 285168 w 1088743"/>
                <a:gd name="connsiteY67" fmla="*/ 114547 h 224745"/>
                <a:gd name="connsiteX68" fmla="*/ 279845 w 1088743"/>
                <a:gd name="connsiteY68" fmla="*/ 114547 h 224745"/>
                <a:gd name="connsiteX69" fmla="*/ 319352 w 1088743"/>
                <a:gd name="connsiteY69" fmla="*/ 156811 h 224745"/>
                <a:gd name="connsiteX70" fmla="*/ 335304 w 1088743"/>
                <a:gd name="connsiteY70" fmla="*/ 141369 h 224745"/>
                <a:gd name="connsiteX71" fmla="*/ 468008 w 1088743"/>
                <a:gd name="connsiteY71" fmla="*/ 146433 h 224745"/>
                <a:gd name="connsiteX72" fmla="*/ 443192 w 1088743"/>
                <a:gd name="connsiteY72" fmla="*/ 162377 h 224745"/>
                <a:gd name="connsiteX73" fmla="*/ 412549 w 1088743"/>
                <a:gd name="connsiteY73" fmla="*/ 144155 h 224745"/>
                <a:gd name="connsiteX74" fmla="*/ 391538 w 1088743"/>
                <a:gd name="connsiteY74" fmla="*/ 162377 h 224745"/>
                <a:gd name="connsiteX75" fmla="*/ 373306 w 1088743"/>
                <a:gd name="connsiteY75" fmla="*/ 148967 h 224745"/>
                <a:gd name="connsiteX76" fmla="*/ 365202 w 1088743"/>
                <a:gd name="connsiteY76" fmla="*/ 123400 h 224745"/>
                <a:gd name="connsiteX77" fmla="*/ 369000 w 1088743"/>
                <a:gd name="connsiteY77" fmla="*/ 120875 h 224745"/>
                <a:gd name="connsiteX78" fmla="*/ 373807 w 1088743"/>
                <a:gd name="connsiteY78" fmla="*/ 126695 h 224745"/>
                <a:gd name="connsiteX79" fmla="*/ 391030 w 1088743"/>
                <a:gd name="connsiteY79" fmla="*/ 156811 h 224745"/>
                <a:gd name="connsiteX80" fmla="*/ 397614 w 1088743"/>
                <a:gd name="connsiteY80" fmla="*/ 146688 h 224745"/>
                <a:gd name="connsiteX81" fmla="*/ 395845 w 1088743"/>
                <a:gd name="connsiteY81" fmla="*/ 133778 h 224745"/>
                <a:gd name="connsiteX82" fmla="*/ 376850 w 1088743"/>
                <a:gd name="connsiteY82" fmla="*/ 57848 h 224745"/>
                <a:gd name="connsiteX83" fmla="*/ 376087 w 1088743"/>
                <a:gd name="connsiteY83" fmla="*/ 54308 h 224745"/>
                <a:gd name="connsiteX84" fmla="*/ 383180 w 1088743"/>
                <a:gd name="connsiteY84" fmla="*/ 47725 h 224745"/>
                <a:gd name="connsiteX85" fmla="*/ 393056 w 1088743"/>
                <a:gd name="connsiteY85" fmla="*/ 57094 h 224745"/>
                <a:gd name="connsiteX86" fmla="*/ 409516 w 1088743"/>
                <a:gd name="connsiteY86" fmla="*/ 123400 h 224745"/>
                <a:gd name="connsiteX87" fmla="*/ 442945 w 1088743"/>
                <a:gd name="connsiteY87" fmla="*/ 156811 h 224745"/>
                <a:gd name="connsiteX88" fmla="*/ 456362 w 1088743"/>
                <a:gd name="connsiteY88" fmla="*/ 153271 h 224745"/>
                <a:gd name="connsiteX89" fmla="*/ 446741 w 1088743"/>
                <a:gd name="connsiteY89" fmla="*/ 141122 h 224745"/>
                <a:gd name="connsiteX90" fmla="*/ 455600 w 1088743"/>
                <a:gd name="connsiteY90" fmla="*/ 133024 h 224745"/>
                <a:gd name="connsiteX91" fmla="*/ 468008 w 1088743"/>
                <a:gd name="connsiteY91" fmla="*/ 146433 h 224745"/>
                <a:gd name="connsiteX92" fmla="*/ 666805 w 1088743"/>
                <a:gd name="connsiteY92" fmla="*/ 220083 h 224745"/>
                <a:gd name="connsiteX93" fmla="*/ 663516 w 1088743"/>
                <a:gd name="connsiteY93" fmla="*/ 223371 h 224745"/>
                <a:gd name="connsiteX94" fmla="*/ 639208 w 1088743"/>
                <a:gd name="connsiteY94" fmla="*/ 222617 h 224745"/>
                <a:gd name="connsiteX95" fmla="*/ 614644 w 1088743"/>
                <a:gd name="connsiteY95" fmla="*/ 223371 h 224745"/>
                <a:gd name="connsiteX96" fmla="*/ 610083 w 1088743"/>
                <a:gd name="connsiteY96" fmla="*/ 218568 h 224745"/>
                <a:gd name="connsiteX97" fmla="*/ 614644 w 1088743"/>
                <a:gd name="connsiteY97" fmla="*/ 215527 h 224745"/>
                <a:gd name="connsiteX98" fmla="*/ 629833 w 1088743"/>
                <a:gd name="connsiteY98" fmla="*/ 204641 h 224745"/>
                <a:gd name="connsiteX99" fmla="*/ 628824 w 1088743"/>
                <a:gd name="connsiteY99" fmla="*/ 198566 h 224745"/>
                <a:gd name="connsiteX100" fmla="*/ 600972 w 1088743"/>
                <a:gd name="connsiteY100" fmla="*/ 87464 h 224745"/>
                <a:gd name="connsiteX101" fmla="*/ 553617 w 1088743"/>
                <a:gd name="connsiteY101" fmla="*/ 219067 h 224745"/>
                <a:gd name="connsiteX102" fmla="*/ 546522 w 1088743"/>
                <a:gd name="connsiteY102" fmla="*/ 223371 h 224745"/>
                <a:gd name="connsiteX103" fmla="*/ 514872 w 1088743"/>
                <a:gd name="connsiteY103" fmla="*/ 223371 h 224745"/>
                <a:gd name="connsiteX104" fmla="*/ 508034 w 1088743"/>
                <a:gd name="connsiteY104" fmla="*/ 218568 h 224745"/>
                <a:gd name="connsiteX105" fmla="*/ 514872 w 1088743"/>
                <a:gd name="connsiteY105" fmla="*/ 215527 h 224745"/>
                <a:gd name="connsiteX106" fmla="*/ 530316 w 1088743"/>
                <a:gd name="connsiteY106" fmla="*/ 213502 h 224745"/>
                <a:gd name="connsiteX107" fmla="*/ 529560 w 1088743"/>
                <a:gd name="connsiteY107" fmla="*/ 210214 h 224745"/>
                <a:gd name="connsiteX108" fmla="*/ 496132 w 1088743"/>
                <a:gd name="connsiteY108" fmla="*/ 76071 h 224745"/>
                <a:gd name="connsiteX109" fmla="*/ 471570 w 1088743"/>
                <a:gd name="connsiteY109" fmla="*/ 58357 h 224745"/>
                <a:gd name="connsiteX110" fmla="*/ 466755 w 1088743"/>
                <a:gd name="connsiteY110" fmla="*/ 53554 h 224745"/>
                <a:gd name="connsiteX111" fmla="*/ 470052 w 1088743"/>
                <a:gd name="connsiteY111" fmla="*/ 50513 h 224745"/>
                <a:gd name="connsiteX112" fmla="*/ 494106 w 1088743"/>
                <a:gd name="connsiteY112" fmla="*/ 51274 h 224745"/>
                <a:gd name="connsiteX113" fmla="*/ 518924 w 1088743"/>
                <a:gd name="connsiteY113" fmla="*/ 50513 h 224745"/>
                <a:gd name="connsiteX114" fmla="*/ 523485 w 1088743"/>
                <a:gd name="connsiteY114" fmla="*/ 55069 h 224745"/>
                <a:gd name="connsiteX115" fmla="*/ 518671 w 1088743"/>
                <a:gd name="connsiteY115" fmla="*/ 58357 h 224745"/>
                <a:gd name="connsiteX116" fmla="*/ 503728 w 1088743"/>
                <a:gd name="connsiteY116" fmla="*/ 69243 h 224745"/>
                <a:gd name="connsiteX117" fmla="*/ 504744 w 1088743"/>
                <a:gd name="connsiteY117" fmla="*/ 75570 h 224745"/>
                <a:gd name="connsiteX118" fmla="*/ 537411 w 1088743"/>
                <a:gd name="connsiteY118" fmla="*/ 205911 h 224745"/>
                <a:gd name="connsiteX119" fmla="*/ 591851 w 1088743"/>
                <a:gd name="connsiteY119" fmla="*/ 54816 h 224745"/>
                <a:gd name="connsiteX120" fmla="*/ 596920 w 1088743"/>
                <a:gd name="connsiteY120" fmla="*/ 50513 h 224745"/>
                <a:gd name="connsiteX121" fmla="*/ 601981 w 1088743"/>
                <a:gd name="connsiteY121" fmla="*/ 55578 h 224745"/>
                <a:gd name="connsiteX122" fmla="*/ 637436 w 1088743"/>
                <a:gd name="connsiteY122" fmla="*/ 198320 h 224745"/>
                <a:gd name="connsiteX123" fmla="*/ 663008 w 1088743"/>
                <a:gd name="connsiteY123" fmla="*/ 215527 h 224745"/>
                <a:gd name="connsiteX124" fmla="*/ 666805 w 1088743"/>
                <a:gd name="connsiteY124" fmla="*/ 220083 h 224745"/>
                <a:gd name="connsiteX125" fmla="*/ 768124 w 1088743"/>
                <a:gd name="connsiteY125" fmla="*/ 120875 h 224745"/>
                <a:gd name="connsiteX126" fmla="*/ 731152 w 1088743"/>
                <a:gd name="connsiteY126" fmla="*/ 162377 h 224745"/>
                <a:gd name="connsiteX127" fmla="*/ 667082 w 1088743"/>
                <a:gd name="connsiteY127" fmla="*/ 89490 h 224745"/>
                <a:gd name="connsiteX128" fmla="*/ 704055 w 1088743"/>
                <a:gd name="connsiteY128" fmla="*/ 47725 h 224745"/>
                <a:gd name="connsiteX129" fmla="*/ 768124 w 1088743"/>
                <a:gd name="connsiteY129" fmla="*/ 120875 h 224745"/>
                <a:gd name="connsiteX130" fmla="*/ 750401 w 1088743"/>
                <a:gd name="connsiteY130" fmla="*/ 130744 h 224745"/>
                <a:gd name="connsiteX131" fmla="*/ 736721 w 1088743"/>
                <a:gd name="connsiteY131" fmla="*/ 78603 h 224745"/>
                <a:gd name="connsiteX132" fmla="*/ 704055 w 1088743"/>
                <a:gd name="connsiteY132" fmla="*/ 53300 h 224745"/>
                <a:gd name="connsiteX133" fmla="*/ 684814 w 1088743"/>
                <a:gd name="connsiteY133" fmla="*/ 79366 h 224745"/>
                <a:gd name="connsiteX134" fmla="*/ 699495 w 1088743"/>
                <a:gd name="connsiteY134" fmla="*/ 133778 h 224745"/>
                <a:gd name="connsiteX135" fmla="*/ 730898 w 1088743"/>
                <a:gd name="connsiteY135" fmla="*/ 156811 h 224745"/>
                <a:gd name="connsiteX136" fmla="*/ 750401 w 1088743"/>
                <a:gd name="connsiteY136" fmla="*/ 130744 h 224745"/>
                <a:gd name="connsiteX137" fmla="*/ 892473 w 1088743"/>
                <a:gd name="connsiteY137" fmla="*/ 146433 h 224745"/>
                <a:gd name="connsiteX138" fmla="*/ 867654 w 1088743"/>
                <a:gd name="connsiteY138" fmla="*/ 162377 h 224745"/>
                <a:gd name="connsiteX139" fmla="*/ 837013 w 1088743"/>
                <a:gd name="connsiteY139" fmla="*/ 144155 h 224745"/>
                <a:gd name="connsiteX140" fmla="*/ 816003 w 1088743"/>
                <a:gd name="connsiteY140" fmla="*/ 162377 h 224745"/>
                <a:gd name="connsiteX141" fmla="*/ 797770 w 1088743"/>
                <a:gd name="connsiteY141" fmla="*/ 148967 h 224745"/>
                <a:gd name="connsiteX142" fmla="*/ 789667 w 1088743"/>
                <a:gd name="connsiteY142" fmla="*/ 123400 h 224745"/>
                <a:gd name="connsiteX143" fmla="*/ 793465 w 1088743"/>
                <a:gd name="connsiteY143" fmla="*/ 120875 h 224745"/>
                <a:gd name="connsiteX144" fmla="*/ 798272 w 1088743"/>
                <a:gd name="connsiteY144" fmla="*/ 126695 h 224745"/>
                <a:gd name="connsiteX145" fmla="*/ 815494 w 1088743"/>
                <a:gd name="connsiteY145" fmla="*/ 156811 h 224745"/>
                <a:gd name="connsiteX146" fmla="*/ 822079 w 1088743"/>
                <a:gd name="connsiteY146" fmla="*/ 146688 h 224745"/>
                <a:gd name="connsiteX147" fmla="*/ 820307 w 1088743"/>
                <a:gd name="connsiteY147" fmla="*/ 133778 h 224745"/>
                <a:gd name="connsiteX148" fmla="*/ 801314 w 1088743"/>
                <a:gd name="connsiteY148" fmla="*/ 57848 h 224745"/>
                <a:gd name="connsiteX149" fmla="*/ 800552 w 1088743"/>
                <a:gd name="connsiteY149" fmla="*/ 54308 h 224745"/>
                <a:gd name="connsiteX150" fmla="*/ 807645 w 1088743"/>
                <a:gd name="connsiteY150" fmla="*/ 47725 h 224745"/>
                <a:gd name="connsiteX151" fmla="*/ 817521 w 1088743"/>
                <a:gd name="connsiteY151" fmla="*/ 57094 h 224745"/>
                <a:gd name="connsiteX152" fmla="*/ 833981 w 1088743"/>
                <a:gd name="connsiteY152" fmla="*/ 123400 h 224745"/>
                <a:gd name="connsiteX153" fmla="*/ 867410 w 1088743"/>
                <a:gd name="connsiteY153" fmla="*/ 156811 h 224745"/>
                <a:gd name="connsiteX154" fmla="*/ 880827 w 1088743"/>
                <a:gd name="connsiteY154" fmla="*/ 153271 h 224745"/>
                <a:gd name="connsiteX155" fmla="*/ 871205 w 1088743"/>
                <a:gd name="connsiteY155" fmla="*/ 141122 h 224745"/>
                <a:gd name="connsiteX156" fmla="*/ 880065 w 1088743"/>
                <a:gd name="connsiteY156" fmla="*/ 133024 h 224745"/>
                <a:gd name="connsiteX157" fmla="*/ 892473 w 1088743"/>
                <a:gd name="connsiteY157" fmla="*/ 146433 h 224745"/>
                <a:gd name="connsiteX158" fmla="*/ 1088743 w 1088743"/>
                <a:gd name="connsiteY158" fmla="*/ 86703 h 224745"/>
                <a:gd name="connsiteX159" fmla="*/ 1084938 w 1088743"/>
                <a:gd name="connsiteY159" fmla="*/ 89235 h 224745"/>
                <a:gd name="connsiteX160" fmla="*/ 1080631 w 1088743"/>
                <a:gd name="connsiteY160" fmla="*/ 84932 h 224745"/>
                <a:gd name="connsiteX161" fmla="*/ 1057086 w 1088743"/>
                <a:gd name="connsiteY161" fmla="*/ 53300 h 224745"/>
                <a:gd name="connsiteX162" fmla="*/ 1051517 w 1088743"/>
                <a:gd name="connsiteY162" fmla="*/ 60636 h 224745"/>
                <a:gd name="connsiteX163" fmla="*/ 1056077 w 1088743"/>
                <a:gd name="connsiteY163" fmla="*/ 79621 h 224745"/>
                <a:gd name="connsiteX164" fmla="*/ 1071521 w 1088743"/>
                <a:gd name="connsiteY164" fmla="*/ 136057 h 224745"/>
                <a:gd name="connsiteX165" fmla="*/ 1044932 w 1088743"/>
                <a:gd name="connsiteY165" fmla="*/ 162377 h 224745"/>
                <a:gd name="connsiteX166" fmla="*/ 1006950 w 1088743"/>
                <a:gd name="connsiteY166" fmla="*/ 140106 h 224745"/>
                <a:gd name="connsiteX167" fmla="*/ 980362 w 1088743"/>
                <a:gd name="connsiteY167" fmla="*/ 162377 h 224745"/>
                <a:gd name="connsiteX168" fmla="*/ 944144 w 1088743"/>
                <a:gd name="connsiteY168" fmla="*/ 142384 h 224745"/>
                <a:gd name="connsiteX169" fmla="*/ 922877 w 1088743"/>
                <a:gd name="connsiteY169" fmla="*/ 162377 h 224745"/>
                <a:gd name="connsiteX170" fmla="*/ 904644 w 1088743"/>
                <a:gd name="connsiteY170" fmla="*/ 148967 h 224745"/>
                <a:gd name="connsiteX171" fmla="*/ 896543 w 1088743"/>
                <a:gd name="connsiteY171" fmla="*/ 123400 h 224745"/>
                <a:gd name="connsiteX172" fmla="*/ 900339 w 1088743"/>
                <a:gd name="connsiteY172" fmla="*/ 120875 h 224745"/>
                <a:gd name="connsiteX173" fmla="*/ 905145 w 1088743"/>
                <a:gd name="connsiteY173" fmla="*/ 126695 h 224745"/>
                <a:gd name="connsiteX174" fmla="*/ 922368 w 1088743"/>
                <a:gd name="connsiteY174" fmla="*/ 156811 h 224745"/>
                <a:gd name="connsiteX175" fmla="*/ 928955 w 1088743"/>
                <a:gd name="connsiteY175" fmla="*/ 146688 h 224745"/>
                <a:gd name="connsiteX176" fmla="*/ 927183 w 1088743"/>
                <a:gd name="connsiteY176" fmla="*/ 133778 h 224745"/>
                <a:gd name="connsiteX177" fmla="*/ 908188 w 1088743"/>
                <a:gd name="connsiteY177" fmla="*/ 57848 h 224745"/>
                <a:gd name="connsiteX178" fmla="*/ 907425 w 1088743"/>
                <a:gd name="connsiteY178" fmla="*/ 54308 h 224745"/>
                <a:gd name="connsiteX179" fmla="*/ 914521 w 1088743"/>
                <a:gd name="connsiteY179" fmla="*/ 47725 h 224745"/>
                <a:gd name="connsiteX180" fmla="*/ 923632 w 1088743"/>
                <a:gd name="connsiteY180" fmla="*/ 54308 h 224745"/>
                <a:gd name="connsiteX181" fmla="*/ 933760 w 1088743"/>
                <a:gd name="connsiteY181" fmla="*/ 94801 h 224745"/>
                <a:gd name="connsiteX182" fmla="*/ 937812 w 1088743"/>
                <a:gd name="connsiteY182" fmla="*/ 111253 h 224745"/>
                <a:gd name="connsiteX183" fmla="*/ 944144 w 1088743"/>
                <a:gd name="connsiteY183" fmla="*/ 129474 h 224745"/>
                <a:gd name="connsiteX184" fmla="*/ 979854 w 1088743"/>
                <a:gd name="connsiteY184" fmla="*/ 156811 h 224745"/>
                <a:gd name="connsiteX185" fmla="*/ 991499 w 1088743"/>
                <a:gd name="connsiteY185" fmla="*/ 140106 h 224745"/>
                <a:gd name="connsiteX186" fmla="*/ 989219 w 1088743"/>
                <a:gd name="connsiteY186" fmla="*/ 123654 h 224745"/>
                <a:gd name="connsiteX187" fmla="*/ 972758 w 1088743"/>
                <a:gd name="connsiteY187" fmla="*/ 57848 h 224745"/>
                <a:gd name="connsiteX188" fmla="*/ 972004 w 1088743"/>
                <a:gd name="connsiteY188" fmla="*/ 54308 h 224745"/>
                <a:gd name="connsiteX189" fmla="*/ 979091 w 1088743"/>
                <a:gd name="connsiteY189" fmla="*/ 47725 h 224745"/>
                <a:gd name="connsiteX190" fmla="*/ 988209 w 1088743"/>
                <a:gd name="connsiteY190" fmla="*/ 54308 h 224745"/>
                <a:gd name="connsiteX191" fmla="*/ 998337 w 1088743"/>
                <a:gd name="connsiteY191" fmla="*/ 94801 h 224745"/>
                <a:gd name="connsiteX192" fmla="*/ 1002389 w 1088743"/>
                <a:gd name="connsiteY192" fmla="*/ 111253 h 224745"/>
                <a:gd name="connsiteX193" fmla="*/ 1008722 w 1088743"/>
                <a:gd name="connsiteY193" fmla="*/ 129474 h 224745"/>
                <a:gd name="connsiteX194" fmla="*/ 1044423 w 1088743"/>
                <a:gd name="connsiteY194" fmla="*/ 156811 h 224745"/>
                <a:gd name="connsiteX195" fmla="*/ 1056077 w 1088743"/>
                <a:gd name="connsiteY195" fmla="*/ 140106 h 224745"/>
                <a:gd name="connsiteX196" fmla="*/ 1041389 w 1088743"/>
                <a:gd name="connsiteY196" fmla="*/ 84169 h 224745"/>
                <a:gd name="connsiteX197" fmla="*/ 1037337 w 1088743"/>
                <a:gd name="connsiteY197" fmla="*/ 67971 h 224745"/>
                <a:gd name="connsiteX198" fmla="*/ 1056578 w 1088743"/>
                <a:gd name="connsiteY198" fmla="*/ 47725 h 224745"/>
                <a:gd name="connsiteX199" fmla="*/ 1088743 w 1088743"/>
                <a:gd name="connsiteY199" fmla="*/ 86703 h 224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</a:cxnLst>
              <a:rect l="l" t="t" r="r" b="b"/>
              <a:pathLst>
                <a:path w="1088743" h="224745">
                  <a:moveTo>
                    <a:pt x="108129" y="86703"/>
                  </a:moveTo>
                  <a:cubicBezTo>
                    <a:pt x="108129" y="89235"/>
                    <a:pt x="106103" y="89235"/>
                    <a:pt x="104331" y="89235"/>
                  </a:cubicBezTo>
                  <a:cubicBezTo>
                    <a:pt x="101288" y="89235"/>
                    <a:pt x="101034" y="88981"/>
                    <a:pt x="99516" y="83415"/>
                  </a:cubicBezTo>
                  <a:cubicBezTo>
                    <a:pt x="95972" y="69243"/>
                    <a:pt x="91160" y="53300"/>
                    <a:pt x="82548" y="53300"/>
                  </a:cubicBezTo>
                  <a:cubicBezTo>
                    <a:pt x="75970" y="53300"/>
                    <a:pt x="75970" y="60128"/>
                    <a:pt x="75970" y="63677"/>
                  </a:cubicBezTo>
                  <a:cubicBezTo>
                    <a:pt x="75970" y="65447"/>
                    <a:pt x="75970" y="69496"/>
                    <a:pt x="77742" y="76580"/>
                  </a:cubicBezTo>
                  <a:lnTo>
                    <a:pt x="94955" y="145418"/>
                  </a:lnTo>
                  <a:cubicBezTo>
                    <a:pt x="95972" y="148967"/>
                    <a:pt x="95972" y="149467"/>
                    <a:pt x="95972" y="150737"/>
                  </a:cubicBezTo>
                  <a:cubicBezTo>
                    <a:pt x="95972" y="156049"/>
                    <a:pt x="91669" y="157320"/>
                    <a:pt x="89134" y="157320"/>
                  </a:cubicBezTo>
                  <a:cubicBezTo>
                    <a:pt x="81030" y="157320"/>
                    <a:pt x="79259" y="148713"/>
                    <a:pt x="79005" y="147443"/>
                  </a:cubicBezTo>
                  <a:cubicBezTo>
                    <a:pt x="74191" y="158328"/>
                    <a:pt x="66088" y="162377"/>
                    <a:pt x="57985" y="162377"/>
                  </a:cubicBezTo>
                  <a:cubicBezTo>
                    <a:pt x="29878" y="162377"/>
                    <a:pt x="0" y="123909"/>
                    <a:pt x="0" y="86956"/>
                  </a:cubicBezTo>
                  <a:cubicBezTo>
                    <a:pt x="0" y="65447"/>
                    <a:pt x="11646" y="47725"/>
                    <a:pt x="30641" y="47725"/>
                  </a:cubicBezTo>
                  <a:cubicBezTo>
                    <a:pt x="39753" y="47725"/>
                    <a:pt x="50898" y="53045"/>
                    <a:pt x="61027" y="65447"/>
                  </a:cubicBezTo>
                  <a:cubicBezTo>
                    <a:pt x="63815" y="53045"/>
                    <a:pt x="73182" y="47725"/>
                    <a:pt x="82047" y="47725"/>
                  </a:cubicBezTo>
                  <a:cubicBezTo>
                    <a:pt x="91414" y="47725"/>
                    <a:pt x="96727" y="54053"/>
                    <a:pt x="100533" y="61899"/>
                  </a:cubicBezTo>
                  <a:cubicBezTo>
                    <a:pt x="105086" y="71521"/>
                    <a:pt x="108129" y="86703"/>
                    <a:pt x="108129" y="86703"/>
                  </a:cubicBezTo>
                  <a:close/>
                  <a:moveTo>
                    <a:pt x="62798" y="81899"/>
                  </a:moveTo>
                  <a:cubicBezTo>
                    <a:pt x="60773" y="73801"/>
                    <a:pt x="45075" y="53300"/>
                    <a:pt x="31149" y="53300"/>
                  </a:cubicBezTo>
                  <a:cubicBezTo>
                    <a:pt x="19241" y="53300"/>
                    <a:pt x="17215" y="68226"/>
                    <a:pt x="17215" y="75824"/>
                  </a:cubicBezTo>
                  <a:cubicBezTo>
                    <a:pt x="17215" y="88472"/>
                    <a:pt x="25072" y="118089"/>
                    <a:pt x="29624" y="128721"/>
                  </a:cubicBezTo>
                  <a:cubicBezTo>
                    <a:pt x="35955" y="144155"/>
                    <a:pt x="47609" y="156811"/>
                    <a:pt x="57985" y="156811"/>
                  </a:cubicBezTo>
                  <a:cubicBezTo>
                    <a:pt x="69130" y="156811"/>
                    <a:pt x="75462" y="143647"/>
                    <a:pt x="75462" y="133024"/>
                  </a:cubicBezTo>
                  <a:cubicBezTo>
                    <a:pt x="75462" y="133024"/>
                    <a:pt x="75207" y="131245"/>
                    <a:pt x="74699" y="129729"/>
                  </a:cubicBezTo>
                  <a:lnTo>
                    <a:pt x="62798" y="81899"/>
                  </a:lnTo>
                  <a:close/>
                  <a:moveTo>
                    <a:pt x="209685" y="49750"/>
                  </a:moveTo>
                  <a:lnTo>
                    <a:pt x="234501" y="149467"/>
                  </a:lnTo>
                  <a:cubicBezTo>
                    <a:pt x="234755" y="150991"/>
                    <a:pt x="235263" y="152253"/>
                    <a:pt x="235263" y="153016"/>
                  </a:cubicBezTo>
                  <a:cubicBezTo>
                    <a:pt x="235263" y="155795"/>
                    <a:pt x="233240" y="159598"/>
                    <a:pt x="228171" y="159598"/>
                  </a:cubicBezTo>
                  <a:cubicBezTo>
                    <a:pt x="220575" y="159598"/>
                    <a:pt x="218803" y="152253"/>
                    <a:pt x="218294" y="150230"/>
                  </a:cubicBezTo>
                  <a:lnTo>
                    <a:pt x="199811" y="75824"/>
                  </a:lnTo>
                  <a:cubicBezTo>
                    <a:pt x="198039" y="68480"/>
                    <a:pt x="187909" y="53300"/>
                    <a:pt x="172966" y="53300"/>
                  </a:cubicBezTo>
                  <a:cubicBezTo>
                    <a:pt x="161574" y="53300"/>
                    <a:pt x="159294" y="64431"/>
                    <a:pt x="159294" y="72783"/>
                  </a:cubicBezTo>
                  <a:cubicBezTo>
                    <a:pt x="159294" y="88227"/>
                    <a:pt x="167653" y="110999"/>
                    <a:pt x="173983" y="128212"/>
                  </a:cubicBezTo>
                  <a:cubicBezTo>
                    <a:pt x="176009" y="133523"/>
                    <a:pt x="177272" y="137073"/>
                    <a:pt x="177272" y="141876"/>
                  </a:cubicBezTo>
                  <a:cubicBezTo>
                    <a:pt x="177272" y="154533"/>
                    <a:pt x="168913" y="162377"/>
                    <a:pt x="158031" y="162377"/>
                  </a:cubicBezTo>
                  <a:cubicBezTo>
                    <a:pt x="134478" y="162377"/>
                    <a:pt x="125619" y="124924"/>
                    <a:pt x="125619" y="123400"/>
                  </a:cubicBezTo>
                  <a:cubicBezTo>
                    <a:pt x="125619" y="120875"/>
                    <a:pt x="128145" y="120875"/>
                    <a:pt x="129417" y="120875"/>
                  </a:cubicBezTo>
                  <a:cubicBezTo>
                    <a:pt x="132706" y="120875"/>
                    <a:pt x="132961" y="121376"/>
                    <a:pt x="133977" y="124924"/>
                  </a:cubicBezTo>
                  <a:cubicBezTo>
                    <a:pt x="136003" y="132770"/>
                    <a:pt x="142834" y="156811"/>
                    <a:pt x="157522" y="156811"/>
                  </a:cubicBezTo>
                  <a:cubicBezTo>
                    <a:pt x="160311" y="156811"/>
                    <a:pt x="163092" y="156049"/>
                    <a:pt x="163092" y="149467"/>
                  </a:cubicBezTo>
                  <a:cubicBezTo>
                    <a:pt x="163092" y="143392"/>
                    <a:pt x="160565" y="136564"/>
                    <a:pt x="157014" y="126695"/>
                  </a:cubicBezTo>
                  <a:cubicBezTo>
                    <a:pt x="150438" y="108973"/>
                    <a:pt x="143851" y="90251"/>
                    <a:pt x="143851" y="77087"/>
                  </a:cubicBezTo>
                  <a:cubicBezTo>
                    <a:pt x="143851" y="55069"/>
                    <a:pt x="158540" y="47725"/>
                    <a:pt x="172211" y="47725"/>
                  </a:cubicBezTo>
                  <a:cubicBezTo>
                    <a:pt x="183859" y="47725"/>
                    <a:pt x="191706" y="53799"/>
                    <a:pt x="195004" y="57094"/>
                  </a:cubicBezTo>
                  <a:cubicBezTo>
                    <a:pt x="185374" y="15331"/>
                    <a:pt x="166643" y="4200"/>
                    <a:pt x="153979" y="4200"/>
                  </a:cubicBezTo>
                  <a:cubicBezTo>
                    <a:pt x="141825" y="4200"/>
                    <a:pt x="138273" y="13814"/>
                    <a:pt x="138273" y="15077"/>
                  </a:cubicBezTo>
                  <a:cubicBezTo>
                    <a:pt x="138273" y="15077"/>
                    <a:pt x="138528" y="15585"/>
                    <a:pt x="140308" y="15838"/>
                  </a:cubicBezTo>
                  <a:cubicBezTo>
                    <a:pt x="148157" y="17102"/>
                    <a:pt x="151193" y="23938"/>
                    <a:pt x="151193" y="27987"/>
                  </a:cubicBezTo>
                  <a:cubicBezTo>
                    <a:pt x="151193" y="33298"/>
                    <a:pt x="147141" y="36086"/>
                    <a:pt x="142580" y="36086"/>
                  </a:cubicBezTo>
                  <a:cubicBezTo>
                    <a:pt x="139544" y="36086"/>
                    <a:pt x="129671" y="34570"/>
                    <a:pt x="129671" y="20396"/>
                  </a:cubicBezTo>
                  <a:cubicBezTo>
                    <a:pt x="129671" y="7232"/>
                    <a:pt x="140053" y="-1375"/>
                    <a:pt x="153979" y="-1375"/>
                  </a:cubicBezTo>
                  <a:cubicBezTo>
                    <a:pt x="180315" y="-1375"/>
                    <a:pt x="203360" y="24699"/>
                    <a:pt x="209685" y="49750"/>
                  </a:cubicBezTo>
                  <a:close/>
                  <a:moveTo>
                    <a:pt x="346195" y="76832"/>
                  </a:moveTo>
                  <a:cubicBezTo>
                    <a:pt x="346195" y="78096"/>
                    <a:pt x="344168" y="80883"/>
                    <a:pt x="342142" y="80883"/>
                  </a:cubicBezTo>
                  <a:cubicBezTo>
                    <a:pt x="341126" y="80883"/>
                    <a:pt x="340879" y="80629"/>
                    <a:pt x="338855" y="78096"/>
                  </a:cubicBezTo>
                  <a:cubicBezTo>
                    <a:pt x="320115" y="54308"/>
                    <a:pt x="297576" y="53300"/>
                    <a:pt x="293270" y="53300"/>
                  </a:cubicBezTo>
                  <a:cubicBezTo>
                    <a:pt x="276810" y="53300"/>
                    <a:pt x="274023" y="71267"/>
                    <a:pt x="274023" y="81136"/>
                  </a:cubicBezTo>
                  <a:cubicBezTo>
                    <a:pt x="274023" y="90752"/>
                    <a:pt x="276555" y="102145"/>
                    <a:pt x="278327" y="108973"/>
                  </a:cubicBezTo>
                  <a:lnTo>
                    <a:pt x="288203" y="108973"/>
                  </a:lnTo>
                  <a:cubicBezTo>
                    <a:pt x="295804" y="108973"/>
                    <a:pt x="312766" y="109736"/>
                    <a:pt x="324919" y="114547"/>
                  </a:cubicBezTo>
                  <a:cubicBezTo>
                    <a:pt x="344931" y="122646"/>
                    <a:pt x="344931" y="139097"/>
                    <a:pt x="344931" y="140868"/>
                  </a:cubicBezTo>
                  <a:cubicBezTo>
                    <a:pt x="344931" y="152508"/>
                    <a:pt x="335558" y="162377"/>
                    <a:pt x="319352" y="162377"/>
                  </a:cubicBezTo>
                  <a:cubicBezTo>
                    <a:pt x="292762" y="162377"/>
                    <a:pt x="256554" y="136819"/>
                    <a:pt x="256554" y="92022"/>
                  </a:cubicBezTo>
                  <a:cubicBezTo>
                    <a:pt x="256554" y="69243"/>
                    <a:pt x="268707" y="47725"/>
                    <a:pt x="292762" y="47725"/>
                  </a:cubicBezTo>
                  <a:cubicBezTo>
                    <a:pt x="325174" y="47725"/>
                    <a:pt x="346195" y="73038"/>
                    <a:pt x="346195" y="76832"/>
                  </a:cubicBezTo>
                  <a:close/>
                  <a:moveTo>
                    <a:pt x="335304" y="141369"/>
                  </a:moveTo>
                  <a:cubicBezTo>
                    <a:pt x="335304" y="114547"/>
                    <a:pt x="293524" y="114547"/>
                    <a:pt x="285168" y="114547"/>
                  </a:cubicBezTo>
                  <a:lnTo>
                    <a:pt x="279845" y="114547"/>
                  </a:lnTo>
                  <a:cubicBezTo>
                    <a:pt x="290735" y="156049"/>
                    <a:pt x="316818" y="156811"/>
                    <a:pt x="319352" y="156811"/>
                  </a:cubicBezTo>
                  <a:cubicBezTo>
                    <a:pt x="329480" y="156811"/>
                    <a:pt x="335304" y="149975"/>
                    <a:pt x="335304" y="141369"/>
                  </a:cubicBezTo>
                  <a:close/>
                  <a:moveTo>
                    <a:pt x="468008" y="146433"/>
                  </a:moveTo>
                  <a:cubicBezTo>
                    <a:pt x="468008" y="159598"/>
                    <a:pt x="451548" y="162377"/>
                    <a:pt x="443192" y="162377"/>
                  </a:cubicBezTo>
                  <a:cubicBezTo>
                    <a:pt x="425722" y="162377"/>
                    <a:pt x="416609" y="149721"/>
                    <a:pt x="412549" y="144155"/>
                  </a:cubicBezTo>
                  <a:cubicBezTo>
                    <a:pt x="409770" y="157574"/>
                    <a:pt x="399895" y="162377"/>
                    <a:pt x="391538" y="162377"/>
                  </a:cubicBezTo>
                  <a:cubicBezTo>
                    <a:pt x="382417" y="162377"/>
                    <a:pt x="377358" y="156557"/>
                    <a:pt x="373306" y="148967"/>
                  </a:cubicBezTo>
                  <a:cubicBezTo>
                    <a:pt x="368491" y="138844"/>
                    <a:pt x="365202" y="123400"/>
                    <a:pt x="365202" y="123400"/>
                  </a:cubicBezTo>
                  <a:cubicBezTo>
                    <a:pt x="365202" y="120875"/>
                    <a:pt x="367728" y="120875"/>
                    <a:pt x="369000" y="120875"/>
                  </a:cubicBezTo>
                  <a:cubicBezTo>
                    <a:pt x="372289" y="120875"/>
                    <a:pt x="372544" y="121122"/>
                    <a:pt x="373807" y="126695"/>
                  </a:cubicBezTo>
                  <a:cubicBezTo>
                    <a:pt x="378368" y="144410"/>
                    <a:pt x="383180" y="156811"/>
                    <a:pt x="391030" y="156811"/>
                  </a:cubicBezTo>
                  <a:cubicBezTo>
                    <a:pt x="397614" y="156811"/>
                    <a:pt x="397614" y="149467"/>
                    <a:pt x="397614" y="146688"/>
                  </a:cubicBezTo>
                  <a:cubicBezTo>
                    <a:pt x="397614" y="142639"/>
                    <a:pt x="396851" y="137827"/>
                    <a:pt x="395845" y="133778"/>
                  </a:cubicBezTo>
                  <a:lnTo>
                    <a:pt x="376850" y="57848"/>
                  </a:lnTo>
                  <a:cubicBezTo>
                    <a:pt x="376341" y="56333"/>
                    <a:pt x="376087" y="55069"/>
                    <a:pt x="376087" y="54308"/>
                  </a:cubicBezTo>
                  <a:cubicBezTo>
                    <a:pt x="376087" y="51529"/>
                    <a:pt x="378113" y="47725"/>
                    <a:pt x="383180" y="47725"/>
                  </a:cubicBezTo>
                  <a:cubicBezTo>
                    <a:pt x="390776" y="47725"/>
                    <a:pt x="392548" y="55069"/>
                    <a:pt x="393056" y="57094"/>
                  </a:cubicBezTo>
                  <a:lnTo>
                    <a:pt x="409516" y="123400"/>
                  </a:lnTo>
                  <a:cubicBezTo>
                    <a:pt x="409770" y="124163"/>
                    <a:pt x="421161" y="156811"/>
                    <a:pt x="442945" y="156811"/>
                  </a:cubicBezTo>
                  <a:cubicBezTo>
                    <a:pt x="444209" y="156811"/>
                    <a:pt x="451301" y="156811"/>
                    <a:pt x="456362" y="153271"/>
                  </a:cubicBezTo>
                  <a:cubicBezTo>
                    <a:pt x="447496" y="150484"/>
                    <a:pt x="446741" y="142384"/>
                    <a:pt x="446741" y="141122"/>
                  </a:cubicBezTo>
                  <a:cubicBezTo>
                    <a:pt x="446741" y="137827"/>
                    <a:pt x="449021" y="133024"/>
                    <a:pt x="455600" y="133024"/>
                  </a:cubicBezTo>
                  <a:cubicBezTo>
                    <a:pt x="460161" y="133024"/>
                    <a:pt x="468008" y="136564"/>
                    <a:pt x="468008" y="146433"/>
                  </a:cubicBezTo>
                  <a:close/>
                  <a:moveTo>
                    <a:pt x="666805" y="220083"/>
                  </a:moveTo>
                  <a:cubicBezTo>
                    <a:pt x="666805" y="222108"/>
                    <a:pt x="665796" y="223371"/>
                    <a:pt x="663516" y="223371"/>
                  </a:cubicBezTo>
                  <a:cubicBezTo>
                    <a:pt x="655669" y="223371"/>
                    <a:pt x="647310" y="222617"/>
                    <a:pt x="639208" y="222617"/>
                  </a:cubicBezTo>
                  <a:cubicBezTo>
                    <a:pt x="631104" y="222617"/>
                    <a:pt x="622493" y="223371"/>
                    <a:pt x="614644" y="223371"/>
                  </a:cubicBezTo>
                  <a:cubicBezTo>
                    <a:pt x="613372" y="223371"/>
                    <a:pt x="610083" y="223371"/>
                    <a:pt x="610083" y="218568"/>
                  </a:cubicBezTo>
                  <a:cubicBezTo>
                    <a:pt x="610083" y="215780"/>
                    <a:pt x="612363" y="215527"/>
                    <a:pt x="614644" y="215527"/>
                  </a:cubicBezTo>
                  <a:cubicBezTo>
                    <a:pt x="627807" y="215018"/>
                    <a:pt x="629833" y="209960"/>
                    <a:pt x="629833" y="204641"/>
                  </a:cubicBezTo>
                  <a:cubicBezTo>
                    <a:pt x="629833" y="202370"/>
                    <a:pt x="629332" y="200592"/>
                    <a:pt x="628824" y="198566"/>
                  </a:cubicBezTo>
                  <a:lnTo>
                    <a:pt x="600972" y="87464"/>
                  </a:lnTo>
                  <a:lnTo>
                    <a:pt x="553617" y="219067"/>
                  </a:lnTo>
                  <a:cubicBezTo>
                    <a:pt x="552092" y="223116"/>
                    <a:pt x="551845" y="223371"/>
                    <a:pt x="546522" y="223371"/>
                  </a:cubicBezTo>
                  <a:lnTo>
                    <a:pt x="514872" y="223371"/>
                  </a:lnTo>
                  <a:cubicBezTo>
                    <a:pt x="510820" y="223371"/>
                    <a:pt x="508034" y="223371"/>
                    <a:pt x="508034" y="218568"/>
                  </a:cubicBezTo>
                  <a:cubicBezTo>
                    <a:pt x="508034" y="215527"/>
                    <a:pt x="510060" y="215527"/>
                    <a:pt x="514872" y="215527"/>
                  </a:cubicBezTo>
                  <a:cubicBezTo>
                    <a:pt x="516644" y="215527"/>
                    <a:pt x="530316" y="215527"/>
                    <a:pt x="530316" y="213502"/>
                  </a:cubicBezTo>
                  <a:cubicBezTo>
                    <a:pt x="530316" y="213502"/>
                    <a:pt x="530316" y="212739"/>
                    <a:pt x="529560" y="210214"/>
                  </a:cubicBezTo>
                  <a:lnTo>
                    <a:pt x="496132" y="76071"/>
                  </a:lnTo>
                  <a:cubicBezTo>
                    <a:pt x="492591" y="62151"/>
                    <a:pt x="483215" y="58865"/>
                    <a:pt x="471570" y="58357"/>
                  </a:cubicBezTo>
                  <a:cubicBezTo>
                    <a:pt x="469543" y="58357"/>
                    <a:pt x="466755" y="58102"/>
                    <a:pt x="466755" y="53554"/>
                  </a:cubicBezTo>
                  <a:cubicBezTo>
                    <a:pt x="466755" y="51274"/>
                    <a:pt x="468280" y="50513"/>
                    <a:pt x="470052" y="50513"/>
                  </a:cubicBezTo>
                  <a:cubicBezTo>
                    <a:pt x="477648" y="50513"/>
                    <a:pt x="486258" y="51274"/>
                    <a:pt x="494106" y="51274"/>
                  </a:cubicBezTo>
                  <a:cubicBezTo>
                    <a:pt x="502210" y="51274"/>
                    <a:pt x="511075" y="50513"/>
                    <a:pt x="518924" y="50513"/>
                  </a:cubicBezTo>
                  <a:cubicBezTo>
                    <a:pt x="520443" y="50513"/>
                    <a:pt x="523485" y="50513"/>
                    <a:pt x="523485" y="55069"/>
                  </a:cubicBezTo>
                  <a:cubicBezTo>
                    <a:pt x="523485" y="58102"/>
                    <a:pt x="521706" y="58357"/>
                    <a:pt x="518671" y="58357"/>
                  </a:cubicBezTo>
                  <a:cubicBezTo>
                    <a:pt x="504236" y="58865"/>
                    <a:pt x="503728" y="65447"/>
                    <a:pt x="503728" y="69243"/>
                  </a:cubicBezTo>
                  <a:cubicBezTo>
                    <a:pt x="503728" y="69997"/>
                    <a:pt x="503728" y="71521"/>
                    <a:pt x="504744" y="75570"/>
                  </a:cubicBezTo>
                  <a:lnTo>
                    <a:pt x="537411" y="205911"/>
                  </a:lnTo>
                  <a:lnTo>
                    <a:pt x="591851" y="54816"/>
                  </a:lnTo>
                  <a:cubicBezTo>
                    <a:pt x="593114" y="51020"/>
                    <a:pt x="593368" y="50513"/>
                    <a:pt x="596920" y="50513"/>
                  </a:cubicBezTo>
                  <a:cubicBezTo>
                    <a:pt x="599701" y="50513"/>
                    <a:pt x="600717" y="50766"/>
                    <a:pt x="601981" y="55578"/>
                  </a:cubicBezTo>
                  <a:lnTo>
                    <a:pt x="637436" y="198320"/>
                  </a:lnTo>
                  <a:cubicBezTo>
                    <a:pt x="641489" y="214518"/>
                    <a:pt x="655669" y="215273"/>
                    <a:pt x="663008" y="215527"/>
                  </a:cubicBezTo>
                  <a:cubicBezTo>
                    <a:pt x="663770" y="215527"/>
                    <a:pt x="666805" y="215780"/>
                    <a:pt x="666805" y="220083"/>
                  </a:cubicBezTo>
                  <a:close/>
                  <a:moveTo>
                    <a:pt x="768124" y="120875"/>
                  </a:moveTo>
                  <a:cubicBezTo>
                    <a:pt x="768124" y="144917"/>
                    <a:pt x="753182" y="162377"/>
                    <a:pt x="731152" y="162377"/>
                  </a:cubicBezTo>
                  <a:cubicBezTo>
                    <a:pt x="699749" y="162377"/>
                    <a:pt x="667082" y="126441"/>
                    <a:pt x="667082" y="89490"/>
                  </a:cubicBezTo>
                  <a:cubicBezTo>
                    <a:pt x="667082" y="63423"/>
                    <a:pt x="683042" y="47725"/>
                    <a:pt x="704055" y="47725"/>
                  </a:cubicBezTo>
                  <a:cubicBezTo>
                    <a:pt x="735458" y="47725"/>
                    <a:pt x="768124" y="83670"/>
                    <a:pt x="768124" y="120875"/>
                  </a:cubicBezTo>
                  <a:close/>
                  <a:moveTo>
                    <a:pt x="750401" y="130744"/>
                  </a:moveTo>
                  <a:cubicBezTo>
                    <a:pt x="750401" y="119860"/>
                    <a:pt x="744823" y="93793"/>
                    <a:pt x="736721" y="78603"/>
                  </a:cubicBezTo>
                  <a:cubicBezTo>
                    <a:pt x="729382" y="64685"/>
                    <a:pt x="716463" y="53300"/>
                    <a:pt x="704055" y="53300"/>
                  </a:cubicBezTo>
                  <a:cubicBezTo>
                    <a:pt x="694181" y="53300"/>
                    <a:pt x="684814" y="61143"/>
                    <a:pt x="684814" y="79366"/>
                  </a:cubicBezTo>
                  <a:cubicBezTo>
                    <a:pt x="684814" y="92022"/>
                    <a:pt x="691393" y="120114"/>
                    <a:pt x="699495" y="133778"/>
                  </a:cubicBezTo>
                  <a:cubicBezTo>
                    <a:pt x="708870" y="149220"/>
                    <a:pt x="721024" y="156811"/>
                    <a:pt x="730898" y="156811"/>
                  </a:cubicBezTo>
                  <a:cubicBezTo>
                    <a:pt x="743308" y="156811"/>
                    <a:pt x="750401" y="145672"/>
                    <a:pt x="750401" y="130744"/>
                  </a:cubicBezTo>
                  <a:close/>
                  <a:moveTo>
                    <a:pt x="892473" y="146433"/>
                  </a:moveTo>
                  <a:cubicBezTo>
                    <a:pt x="892473" y="159598"/>
                    <a:pt x="876013" y="162377"/>
                    <a:pt x="867654" y="162377"/>
                  </a:cubicBezTo>
                  <a:cubicBezTo>
                    <a:pt x="850187" y="162377"/>
                    <a:pt x="841073" y="149721"/>
                    <a:pt x="837013" y="144155"/>
                  </a:cubicBezTo>
                  <a:cubicBezTo>
                    <a:pt x="834235" y="157574"/>
                    <a:pt x="824359" y="162377"/>
                    <a:pt x="816003" y="162377"/>
                  </a:cubicBezTo>
                  <a:cubicBezTo>
                    <a:pt x="806882" y="162377"/>
                    <a:pt x="801823" y="156557"/>
                    <a:pt x="797770" y="148967"/>
                  </a:cubicBezTo>
                  <a:cubicBezTo>
                    <a:pt x="792956" y="138844"/>
                    <a:pt x="789667" y="123400"/>
                    <a:pt x="789667" y="123400"/>
                  </a:cubicBezTo>
                  <a:cubicBezTo>
                    <a:pt x="789667" y="120875"/>
                    <a:pt x="792193" y="120875"/>
                    <a:pt x="793465" y="120875"/>
                  </a:cubicBezTo>
                  <a:cubicBezTo>
                    <a:pt x="796754" y="120875"/>
                    <a:pt x="797008" y="121122"/>
                    <a:pt x="798272" y="126695"/>
                  </a:cubicBezTo>
                  <a:cubicBezTo>
                    <a:pt x="802829" y="144410"/>
                    <a:pt x="807645" y="156811"/>
                    <a:pt x="815494" y="156811"/>
                  </a:cubicBezTo>
                  <a:cubicBezTo>
                    <a:pt x="822079" y="156811"/>
                    <a:pt x="822079" y="149467"/>
                    <a:pt x="822079" y="146688"/>
                  </a:cubicBezTo>
                  <a:cubicBezTo>
                    <a:pt x="822079" y="142639"/>
                    <a:pt x="821316" y="137827"/>
                    <a:pt x="820307" y="133778"/>
                  </a:cubicBezTo>
                  <a:lnTo>
                    <a:pt x="801314" y="57848"/>
                  </a:lnTo>
                  <a:cubicBezTo>
                    <a:pt x="800806" y="56333"/>
                    <a:pt x="800552" y="55069"/>
                    <a:pt x="800552" y="54308"/>
                  </a:cubicBezTo>
                  <a:cubicBezTo>
                    <a:pt x="800552" y="51529"/>
                    <a:pt x="802576" y="47725"/>
                    <a:pt x="807645" y="47725"/>
                  </a:cubicBezTo>
                  <a:cubicBezTo>
                    <a:pt x="815241" y="47725"/>
                    <a:pt x="817013" y="55069"/>
                    <a:pt x="817521" y="57094"/>
                  </a:cubicBezTo>
                  <a:lnTo>
                    <a:pt x="833981" y="123400"/>
                  </a:lnTo>
                  <a:cubicBezTo>
                    <a:pt x="834235" y="124163"/>
                    <a:pt x="845626" y="156811"/>
                    <a:pt x="867410" y="156811"/>
                  </a:cubicBezTo>
                  <a:cubicBezTo>
                    <a:pt x="868671" y="156811"/>
                    <a:pt x="875766" y="156811"/>
                    <a:pt x="880827" y="153271"/>
                  </a:cubicBezTo>
                  <a:cubicBezTo>
                    <a:pt x="871961" y="150484"/>
                    <a:pt x="871205" y="142384"/>
                    <a:pt x="871205" y="141122"/>
                  </a:cubicBezTo>
                  <a:cubicBezTo>
                    <a:pt x="871205" y="137827"/>
                    <a:pt x="873486" y="133024"/>
                    <a:pt x="880065" y="133024"/>
                  </a:cubicBezTo>
                  <a:cubicBezTo>
                    <a:pt x="884622" y="133024"/>
                    <a:pt x="892473" y="136564"/>
                    <a:pt x="892473" y="146433"/>
                  </a:cubicBezTo>
                  <a:close/>
                  <a:moveTo>
                    <a:pt x="1088743" y="86703"/>
                  </a:moveTo>
                  <a:cubicBezTo>
                    <a:pt x="1088743" y="89235"/>
                    <a:pt x="1086717" y="89235"/>
                    <a:pt x="1084938" y="89235"/>
                  </a:cubicBezTo>
                  <a:cubicBezTo>
                    <a:pt x="1081648" y="89235"/>
                    <a:pt x="1081648" y="88727"/>
                    <a:pt x="1080631" y="84932"/>
                  </a:cubicBezTo>
                  <a:cubicBezTo>
                    <a:pt x="1078607" y="78096"/>
                    <a:pt x="1071774" y="53300"/>
                    <a:pt x="1057086" y="53300"/>
                  </a:cubicBezTo>
                  <a:cubicBezTo>
                    <a:pt x="1051770" y="53300"/>
                    <a:pt x="1051517" y="57094"/>
                    <a:pt x="1051517" y="60636"/>
                  </a:cubicBezTo>
                  <a:cubicBezTo>
                    <a:pt x="1051517" y="66963"/>
                    <a:pt x="1054051" y="73546"/>
                    <a:pt x="1056077" y="79621"/>
                  </a:cubicBezTo>
                  <a:cubicBezTo>
                    <a:pt x="1061138" y="93030"/>
                    <a:pt x="1071521" y="121376"/>
                    <a:pt x="1071521" y="136057"/>
                  </a:cubicBezTo>
                  <a:cubicBezTo>
                    <a:pt x="1071521" y="157320"/>
                    <a:pt x="1056832" y="162377"/>
                    <a:pt x="1044932" y="162377"/>
                  </a:cubicBezTo>
                  <a:cubicBezTo>
                    <a:pt x="1027209" y="162377"/>
                    <a:pt x="1014544" y="151245"/>
                    <a:pt x="1006950" y="140106"/>
                  </a:cubicBezTo>
                  <a:cubicBezTo>
                    <a:pt x="1004924" y="157574"/>
                    <a:pt x="991753" y="162377"/>
                    <a:pt x="980362" y="162377"/>
                  </a:cubicBezTo>
                  <a:cubicBezTo>
                    <a:pt x="965163" y="162377"/>
                    <a:pt x="952755" y="154024"/>
                    <a:pt x="944144" y="142384"/>
                  </a:cubicBezTo>
                  <a:cubicBezTo>
                    <a:pt x="942372" y="154786"/>
                    <a:pt x="933760" y="162377"/>
                    <a:pt x="922877" y="162377"/>
                  </a:cubicBezTo>
                  <a:cubicBezTo>
                    <a:pt x="913758" y="162377"/>
                    <a:pt x="908697" y="156557"/>
                    <a:pt x="904644" y="148967"/>
                  </a:cubicBezTo>
                  <a:cubicBezTo>
                    <a:pt x="899830" y="138844"/>
                    <a:pt x="896543" y="123400"/>
                    <a:pt x="896543" y="123400"/>
                  </a:cubicBezTo>
                  <a:cubicBezTo>
                    <a:pt x="896543" y="120875"/>
                    <a:pt x="899069" y="120875"/>
                    <a:pt x="900339" y="120875"/>
                  </a:cubicBezTo>
                  <a:cubicBezTo>
                    <a:pt x="903628" y="120875"/>
                    <a:pt x="903882" y="121122"/>
                    <a:pt x="905145" y="126695"/>
                  </a:cubicBezTo>
                  <a:cubicBezTo>
                    <a:pt x="909706" y="144410"/>
                    <a:pt x="914521" y="156811"/>
                    <a:pt x="922368" y="156811"/>
                  </a:cubicBezTo>
                  <a:cubicBezTo>
                    <a:pt x="928955" y="156811"/>
                    <a:pt x="928955" y="149467"/>
                    <a:pt x="928955" y="146688"/>
                  </a:cubicBezTo>
                  <a:cubicBezTo>
                    <a:pt x="928955" y="142639"/>
                    <a:pt x="928192" y="137827"/>
                    <a:pt x="927183" y="133778"/>
                  </a:cubicBezTo>
                  <a:lnTo>
                    <a:pt x="908188" y="57848"/>
                  </a:lnTo>
                  <a:cubicBezTo>
                    <a:pt x="907680" y="56333"/>
                    <a:pt x="907425" y="55069"/>
                    <a:pt x="907425" y="54308"/>
                  </a:cubicBezTo>
                  <a:cubicBezTo>
                    <a:pt x="907425" y="51529"/>
                    <a:pt x="909452" y="47725"/>
                    <a:pt x="914521" y="47725"/>
                  </a:cubicBezTo>
                  <a:cubicBezTo>
                    <a:pt x="917554" y="47725"/>
                    <a:pt x="921860" y="49496"/>
                    <a:pt x="923632" y="54308"/>
                  </a:cubicBezTo>
                  <a:lnTo>
                    <a:pt x="933760" y="94801"/>
                  </a:lnTo>
                  <a:cubicBezTo>
                    <a:pt x="935031" y="100374"/>
                    <a:pt x="936548" y="105686"/>
                    <a:pt x="937812" y="111253"/>
                  </a:cubicBezTo>
                  <a:cubicBezTo>
                    <a:pt x="941109" y="123654"/>
                    <a:pt x="941109" y="124163"/>
                    <a:pt x="944144" y="129474"/>
                  </a:cubicBezTo>
                  <a:cubicBezTo>
                    <a:pt x="951491" y="142130"/>
                    <a:pt x="962377" y="156811"/>
                    <a:pt x="979854" y="156811"/>
                  </a:cubicBezTo>
                  <a:cubicBezTo>
                    <a:pt x="991499" y="156811"/>
                    <a:pt x="991499" y="143901"/>
                    <a:pt x="991499" y="140106"/>
                  </a:cubicBezTo>
                  <a:cubicBezTo>
                    <a:pt x="991499" y="133269"/>
                    <a:pt x="989727" y="125932"/>
                    <a:pt x="989219" y="123654"/>
                  </a:cubicBezTo>
                  <a:lnTo>
                    <a:pt x="972758" y="57848"/>
                  </a:lnTo>
                  <a:cubicBezTo>
                    <a:pt x="972257" y="56333"/>
                    <a:pt x="972004" y="55069"/>
                    <a:pt x="972004" y="54308"/>
                  </a:cubicBezTo>
                  <a:cubicBezTo>
                    <a:pt x="972004" y="51529"/>
                    <a:pt x="974029" y="47725"/>
                    <a:pt x="979091" y="47725"/>
                  </a:cubicBezTo>
                  <a:cubicBezTo>
                    <a:pt x="982132" y="47725"/>
                    <a:pt x="986437" y="49496"/>
                    <a:pt x="988209" y="54308"/>
                  </a:cubicBezTo>
                  <a:lnTo>
                    <a:pt x="998337" y="94801"/>
                  </a:lnTo>
                  <a:cubicBezTo>
                    <a:pt x="999601" y="100374"/>
                    <a:pt x="1001118" y="105686"/>
                    <a:pt x="1002389" y="111253"/>
                  </a:cubicBezTo>
                  <a:cubicBezTo>
                    <a:pt x="1005679" y="123654"/>
                    <a:pt x="1005679" y="124163"/>
                    <a:pt x="1008722" y="129474"/>
                  </a:cubicBezTo>
                  <a:cubicBezTo>
                    <a:pt x="1016061" y="142130"/>
                    <a:pt x="1026954" y="156811"/>
                    <a:pt x="1044423" y="156811"/>
                  </a:cubicBezTo>
                  <a:cubicBezTo>
                    <a:pt x="1056077" y="156811"/>
                    <a:pt x="1056077" y="143901"/>
                    <a:pt x="1056077" y="140106"/>
                  </a:cubicBezTo>
                  <a:cubicBezTo>
                    <a:pt x="1056077" y="124417"/>
                    <a:pt x="1044932" y="94300"/>
                    <a:pt x="1041389" y="84169"/>
                  </a:cubicBezTo>
                  <a:cubicBezTo>
                    <a:pt x="1038091" y="75570"/>
                    <a:pt x="1037337" y="73292"/>
                    <a:pt x="1037337" y="67971"/>
                  </a:cubicBezTo>
                  <a:cubicBezTo>
                    <a:pt x="1037337" y="56840"/>
                    <a:pt x="1044423" y="47725"/>
                    <a:pt x="1056578" y="47725"/>
                  </a:cubicBezTo>
                  <a:cubicBezTo>
                    <a:pt x="1080133" y="47725"/>
                    <a:pt x="1088743" y="85439"/>
                    <a:pt x="1088743" y="86703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3488" name="任意多边形: 形状 3487">
              <a:extLst>
                <a:ext uri="{FF2B5EF4-FFF2-40B4-BE49-F238E27FC236}">
                  <a16:creationId xmlns:a16="http://schemas.microsoft.com/office/drawing/2014/main" id="{4B8088CF-A4E3-199A-85F5-4289C1028B9F}"/>
                </a:ext>
              </a:extLst>
            </p:cNvPr>
            <p:cNvSpPr/>
            <p:nvPr>
              <p:custDataLst>
                <p:tags r:id="rId14"/>
              </p:custDataLst>
            </p:nvPr>
          </p:nvSpPr>
          <p:spPr>
            <a:xfrm flipV="1">
              <a:off x="14809688" y="-11465162"/>
              <a:ext cx="58747" cy="253090"/>
            </a:xfrm>
            <a:custGeom>
              <a:avLst/>
              <a:gdLst>
                <a:gd name="connsiteX0" fmla="*/ 58747 w 58747"/>
                <a:gd name="connsiteY0" fmla="*/ 1159 h 253090"/>
                <a:gd name="connsiteX1" fmla="*/ 54442 w 58747"/>
                <a:gd name="connsiteY1" fmla="*/ 6724 h 253090"/>
                <a:gd name="connsiteX2" fmla="*/ 14689 w 58747"/>
                <a:gd name="connsiteY2" fmla="*/ 125171 h 253090"/>
                <a:gd name="connsiteX3" fmla="*/ 55459 w 58747"/>
                <a:gd name="connsiteY3" fmla="*/ 244879 h 253090"/>
                <a:gd name="connsiteX4" fmla="*/ 58747 w 58747"/>
                <a:gd name="connsiteY4" fmla="*/ 249183 h 253090"/>
                <a:gd name="connsiteX5" fmla="*/ 56213 w 58747"/>
                <a:gd name="connsiteY5" fmla="*/ 251715 h 253090"/>
                <a:gd name="connsiteX6" fmla="*/ 15952 w 58747"/>
                <a:gd name="connsiteY6" fmla="*/ 202362 h 253090"/>
                <a:gd name="connsiteX7" fmla="*/ 0 w 58747"/>
                <a:gd name="connsiteY7" fmla="*/ 125171 h 253090"/>
                <a:gd name="connsiteX8" fmla="*/ 16715 w 58747"/>
                <a:gd name="connsiteY8" fmla="*/ 46208 h 253090"/>
                <a:gd name="connsiteX9" fmla="*/ 56213 w 58747"/>
                <a:gd name="connsiteY9" fmla="*/ -1375 h 253090"/>
                <a:gd name="connsiteX10" fmla="*/ 58747 w 58747"/>
                <a:gd name="connsiteY10" fmla="*/ 1159 h 253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8747" h="253090">
                  <a:moveTo>
                    <a:pt x="58747" y="1159"/>
                  </a:moveTo>
                  <a:cubicBezTo>
                    <a:pt x="58747" y="1912"/>
                    <a:pt x="58747" y="2421"/>
                    <a:pt x="54442" y="6724"/>
                  </a:cubicBezTo>
                  <a:cubicBezTo>
                    <a:pt x="22792" y="38611"/>
                    <a:pt x="14689" y="86448"/>
                    <a:pt x="14689" y="125171"/>
                  </a:cubicBezTo>
                  <a:cubicBezTo>
                    <a:pt x="14689" y="169204"/>
                    <a:pt x="24310" y="213247"/>
                    <a:pt x="55459" y="244879"/>
                  </a:cubicBezTo>
                  <a:cubicBezTo>
                    <a:pt x="58747" y="247921"/>
                    <a:pt x="58747" y="248429"/>
                    <a:pt x="58747" y="249183"/>
                  </a:cubicBezTo>
                  <a:cubicBezTo>
                    <a:pt x="58747" y="250954"/>
                    <a:pt x="57730" y="251715"/>
                    <a:pt x="56213" y="251715"/>
                  </a:cubicBezTo>
                  <a:cubicBezTo>
                    <a:pt x="53679" y="251715"/>
                    <a:pt x="30895" y="234502"/>
                    <a:pt x="15952" y="202362"/>
                  </a:cubicBezTo>
                  <a:cubicBezTo>
                    <a:pt x="3035" y="174525"/>
                    <a:pt x="0" y="146433"/>
                    <a:pt x="0" y="125171"/>
                  </a:cubicBezTo>
                  <a:cubicBezTo>
                    <a:pt x="0" y="105433"/>
                    <a:pt x="2780" y="74808"/>
                    <a:pt x="16715" y="46208"/>
                  </a:cubicBezTo>
                  <a:cubicBezTo>
                    <a:pt x="31904" y="15077"/>
                    <a:pt x="53679" y="-1375"/>
                    <a:pt x="56213" y="-1375"/>
                  </a:cubicBezTo>
                  <a:cubicBezTo>
                    <a:pt x="57730" y="-1375"/>
                    <a:pt x="58747" y="-612"/>
                    <a:pt x="58747" y="1159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3489" name="任意多边形: 形状 3488">
              <a:extLst>
                <a:ext uri="{FF2B5EF4-FFF2-40B4-BE49-F238E27FC236}">
                  <a16:creationId xmlns:a16="http://schemas.microsoft.com/office/drawing/2014/main" id="{37D05BAF-FB10-7745-A567-697D7C66CEB5}"/>
                </a:ext>
              </a:extLst>
            </p:cNvPr>
            <p:cNvSpPr/>
            <p:nvPr>
              <p:custDataLst>
                <p:tags r:id="rId15"/>
              </p:custDataLst>
            </p:nvPr>
          </p:nvSpPr>
          <p:spPr>
            <a:xfrm flipV="1">
              <a:off x="14894516" y="-11450989"/>
              <a:ext cx="144345" cy="175644"/>
            </a:xfrm>
            <a:custGeom>
              <a:avLst/>
              <a:gdLst>
                <a:gd name="connsiteX0" fmla="*/ 17477 w 144345"/>
                <a:gd name="connsiteY0" fmla="*/ 10515 h 175644"/>
                <a:gd name="connsiteX1" fmla="*/ 0 w 144345"/>
                <a:gd name="connsiteY1" fmla="*/ 10515 h 175644"/>
                <a:gd name="connsiteX2" fmla="*/ 0 w 144345"/>
                <a:gd name="connsiteY2" fmla="*/ -1377 h 175644"/>
                <a:gd name="connsiteX3" fmla="*/ 31912 w 144345"/>
                <a:gd name="connsiteY3" fmla="*/ -616 h 175644"/>
                <a:gd name="connsiteX4" fmla="*/ 63815 w 144345"/>
                <a:gd name="connsiteY4" fmla="*/ -1377 h 175644"/>
                <a:gd name="connsiteX5" fmla="*/ 63815 w 144345"/>
                <a:gd name="connsiteY5" fmla="*/ 10515 h 175644"/>
                <a:gd name="connsiteX6" fmla="*/ 46346 w 144345"/>
                <a:gd name="connsiteY6" fmla="*/ 10515 h 175644"/>
                <a:gd name="connsiteX7" fmla="*/ 46346 w 144345"/>
                <a:gd name="connsiteY7" fmla="*/ 63412 h 175644"/>
                <a:gd name="connsiteX8" fmla="*/ 84073 w 144345"/>
                <a:gd name="connsiteY8" fmla="*/ 103404 h 175644"/>
                <a:gd name="connsiteX9" fmla="*/ 97999 w 144345"/>
                <a:gd name="connsiteY9" fmla="*/ 78854 h 175644"/>
                <a:gd name="connsiteX10" fmla="*/ 97999 w 144345"/>
                <a:gd name="connsiteY10" fmla="*/ 10515 h 175644"/>
                <a:gd name="connsiteX11" fmla="*/ 80530 w 144345"/>
                <a:gd name="connsiteY11" fmla="*/ 10515 h 175644"/>
                <a:gd name="connsiteX12" fmla="*/ 80530 w 144345"/>
                <a:gd name="connsiteY12" fmla="*/ -1377 h 175644"/>
                <a:gd name="connsiteX13" fmla="*/ 112434 w 144345"/>
                <a:gd name="connsiteY13" fmla="*/ -616 h 175644"/>
                <a:gd name="connsiteX14" fmla="*/ 144346 w 144345"/>
                <a:gd name="connsiteY14" fmla="*/ -1377 h 175644"/>
                <a:gd name="connsiteX15" fmla="*/ 144346 w 144345"/>
                <a:gd name="connsiteY15" fmla="*/ 10515 h 175644"/>
                <a:gd name="connsiteX16" fmla="*/ 126868 w 144345"/>
                <a:gd name="connsiteY16" fmla="*/ 10515 h 175644"/>
                <a:gd name="connsiteX17" fmla="*/ 126868 w 144345"/>
                <a:gd name="connsiteY17" fmla="*/ 76067 h 175644"/>
                <a:gd name="connsiteX18" fmla="*/ 87871 w 144345"/>
                <a:gd name="connsiteY18" fmla="*/ 112512 h 175644"/>
                <a:gd name="connsiteX19" fmla="*/ 44821 w 144345"/>
                <a:gd name="connsiteY19" fmla="*/ 87707 h 175644"/>
                <a:gd name="connsiteX20" fmla="*/ 44821 w 144345"/>
                <a:gd name="connsiteY20" fmla="*/ 174267 h 175644"/>
                <a:gd name="connsiteX21" fmla="*/ 0 w 144345"/>
                <a:gd name="connsiteY21" fmla="*/ 172243 h 175644"/>
                <a:gd name="connsiteX22" fmla="*/ 0 w 144345"/>
                <a:gd name="connsiteY22" fmla="*/ 160349 h 175644"/>
                <a:gd name="connsiteX23" fmla="*/ 17477 w 144345"/>
                <a:gd name="connsiteY23" fmla="*/ 150480 h 175644"/>
                <a:gd name="connsiteX24" fmla="*/ 17477 w 144345"/>
                <a:gd name="connsiteY24" fmla="*/ 10515 h 175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44345" h="175644">
                  <a:moveTo>
                    <a:pt x="17477" y="10515"/>
                  </a:moveTo>
                  <a:lnTo>
                    <a:pt x="0" y="10515"/>
                  </a:lnTo>
                  <a:lnTo>
                    <a:pt x="0" y="-1377"/>
                  </a:lnTo>
                  <a:cubicBezTo>
                    <a:pt x="7094" y="-1125"/>
                    <a:pt x="22283" y="-616"/>
                    <a:pt x="31912" y="-616"/>
                  </a:cubicBezTo>
                  <a:cubicBezTo>
                    <a:pt x="41786" y="-616"/>
                    <a:pt x="56729" y="-1125"/>
                    <a:pt x="63815" y="-1377"/>
                  </a:cubicBezTo>
                  <a:lnTo>
                    <a:pt x="63815" y="10515"/>
                  </a:lnTo>
                  <a:lnTo>
                    <a:pt x="46346" y="10515"/>
                  </a:lnTo>
                  <a:lnTo>
                    <a:pt x="46346" y="63412"/>
                  </a:lnTo>
                  <a:cubicBezTo>
                    <a:pt x="46346" y="91003"/>
                    <a:pt x="68121" y="103404"/>
                    <a:pt x="84073" y="103404"/>
                  </a:cubicBezTo>
                  <a:cubicBezTo>
                    <a:pt x="92684" y="103404"/>
                    <a:pt x="97999" y="98085"/>
                    <a:pt x="97999" y="78854"/>
                  </a:cubicBezTo>
                  <a:lnTo>
                    <a:pt x="97999" y="10515"/>
                  </a:lnTo>
                  <a:lnTo>
                    <a:pt x="80530" y="10515"/>
                  </a:lnTo>
                  <a:lnTo>
                    <a:pt x="80530" y="-1377"/>
                  </a:lnTo>
                  <a:cubicBezTo>
                    <a:pt x="87616" y="-1125"/>
                    <a:pt x="102813" y="-616"/>
                    <a:pt x="112434" y="-616"/>
                  </a:cubicBezTo>
                  <a:cubicBezTo>
                    <a:pt x="122308" y="-616"/>
                    <a:pt x="137251" y="-1125"/>
                    <a:pt x="144346" y="-1377"/>
                  </a:cubicBezTo>
                  <a:lnTo>
                    <a:pt x="144346" y="10515"/>
                  </a:lnTo>
                  <a:lnTo>
                    <a:pt x="126868" y="10515"/>
                  </a:lnTo>
                  <a:lnTo>
                    <a:pt x="126868" y="76067"/>
                  </a:lnTo>
                  <a:cubicBezTo>
                    <a:pt x="126868" y="102643"/>
                    <a:pt x="113197" y="112512"/>
                    <a:pt x="87871" y="112512"/>
                  </a:cubicBezTo>
                  <a:cubicBezTo>
                    <a:pt x="63561" y="112512"/>
                    <a:pt x="50652" y="97831"/>
                    <a:pt x="44821" y="87707"/>
                  </a:cubicBezTo>
                  <a:lnTo>
                    <a:pt x="44821" y="174267"/>
                  </a:lnTo>
                  <a:lnTo>
                    <a:pt x="0" y="172243"/>
                  </a:lnTo>
                  <a:lnTo>
                    <a:pt x="0" y="160349"/>
                  </a:lnTo>
                  <a:cubicBezTo>
                    <a:pt x="15705" y="160349"/>
                    <a:pt x="17477" y="160349"/>
                    <a:pt x="17477" y="150480"/>
                  </a:cubicBezTo>
                  <a:lnTo>
                    <a:pt x="17477" y="10515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3490" name="任意多边形: 形状 3489">
              <a:extLst>
                <a:ext uri="{FF2B5EF4-FFF2-40B4-BE49-F238E27FC236}">
                  <a16:creationId xmlns:a16="http://schemas.microsoft.com/office/drawing/2014/main" id="{97658FD7-51D9-AB32-E23A-B94FF436484B}"/>
                </a:ext>
              </a:extLst>
            </p:cNvPr>
            <p:cNvSpPr/>
            <p:nvPr>
              <p:custDataLst>
                <p:tags r:id="rId16"/>
              </p:custDataLst>
            </p:nvPr>
          </p:nvSpPr>
          <p:spPr>
            <a:xfrm flipV="1">
              <a:off x="15055750" y="-11509084"/>
              <a:ext cx="278340" cy="124758"/>
            </a:xfrm>
            <a:custGeom>
              <a:avLst/>
              <a:gdLst>
                <a:gd name="connsiteX0" fmla="*/ 90428 w 278340"/>
                <a:gd name="connsiteY0" fmla="*/ 118055 h 124758"/>
                <a:gd name="connsiteX1" fmla="*/ 91135 w 278340"/>
                <a:gd name="connsiteY1" fmla="*/ 120898 h 124758"/>
                <a:gd name="connsiteX2" fmla="*/ 88299 w 278340"/>
                <a:gd name="connsiteY2" fmla="*/ 123374 h 124758"/>
                <a:gd name="connsiteX3" fmla="*/ 65603 w 278340"/>
                <a:gd name="connsiteY3" fmla="*/ 121605 h 124758"/>
                <a:gd name="connsiteX4" fmla="*/ 61702 w 278340"/>
                <a:gd name="connsiteY4" fmla="*/ 117531 h 124758"/>
                <a:gd name="connsiteX5" fmla="*/ 66310 w 278340"/>
                <a:gd name="connsiteY5" fmla="*/ 115045 h 124758"/>
                <a:gd name="connsiteX6" fmla="*/ 74826 w 278340"/>
                <a:gd name="connsiteY6" fmla="*/ 112386 h 124758"/>
                <a:gd name="connsiteX7" fmla="*/ 74111 w 278340"/>
                <a:gd name="connsiteY7" fmla="*/ 108487 h 124758"/>
                <a:gd name="connsiteX8" fmla="*/ 64006 w 278340"/>
                <a:gd name="connsiteY8" fmla="*/ 68082 h 124758"/>
                <a:gd name="connsiteX9" fmla="*/ 45743 w 278340"/>
                <a:gd name="connsiteY9" fmla="*/ 78539 h 124758"/>
                <a:gd name="connsiteX10" fmla="*/ 0 w 278340"/>
                <a:gd name="connsiteY10" fmla="*/ 28032 h 124758"/>
                <a:gd name="connsiteX11" fmla="*/ 26772 w 278340"/>
                <a:gd name="connsiteY11" fmla="*/ -1384 h 124758"/>
                <a:gd name="connsiteX12" fmla="*/ 51947 w 278340"/>
                <a:gd name="connsiteY12" fmla="*/ 11017 h 124758"/>
                <a:gd name="connsiteX13" fmla="*/ 70210 w 278340"/>
                <a:gd name="connsiteY13" fmla="*/ -1384 h 124758"/>
                <a:gd name="connsiteX14" fmla="*/ 84224 w 278340"/>
                <a:gd name="connsiteY14" fmla="*/ 8009 h 124758"/>
                <a:gd name="connsiteX15" fmla="*/ 90428 w 278340"/>
                <a:gd name="connsiteY15" fmla="*/ 25731 h 124758"/>
                <a:gd name="connsiteX16" fmla="*/ 87592 w 278340"/>
                <a:gd name="connsiteY16" fmla="*/ 28032 h 124758"/>
                <a:gd name="connsiteX17" fmla="*/ 83691 w 278340"/>
                <a:gd name="connsiteY17" fmla="*/ 22538 h 124758"/>
                <a:gd name="connsiteX18" fmla="*/ 70743 w 278340"/>
                <a:gd name="connsiteY18" fmla="*/ 3579 h 124758"/>
                <a:gd name="connsiteX19" fmla="*/ 64896 w 278340"/>
                <a:gd name="connsiteY19" fmla="*/ 12257 h 124758"/>
                <a:gd name="connsiteX20" fmla="*/ 65777 w 278340"/>
                <a:gd name="connsiteY20" fmla="*/ 19530 h 124758"/>
                <a:gd name="connsiteX21" fmla="*/ 90428 w 278340"/>
                <a:gd name="connsiteY21" fmla="*/ 118055 h 124758"/>
                <a:gd name="connsiteX22" fmla="*/ 52662 w 278340"/>
                <a:gd name="connsiteY22" fmla="*/ 22538 h 124758"/>
                <a:gd name="connsiteX23" fmla="*/ 43614 w 278340"/>
                <a:gd name="connsiteY23" fmla="*/ 10669 h 124758"/>
                <a:gd name="connsiteX24" fmla="*/ 27304 w 278340"/>
                <a:gd name="connsiteY24" fmla="*/ 3579 h 124758"/>
                <a:gd name="connsiteX25" fmla="*/ 14355 w 278340"/>
                <a:gd name="connsiteY25" fmla="*/ 20769 h 124758"/>
                <a:gd name="connsiteX26" fmla="*/ 23578 w 278340"/>
                <a:gd name="connsiteY26" fmla="*/ 56743 h 124758"/>
                <a:gd name="connsiteX27" fmla="*/ 45743 w 278340"/>
                <a:gd name="connsiteY27" fmla="*/ 73576 h 124758"/>
                <a:gd name="connsiteX28" fmla="*/ 61528 w 278340"/>
                <a:gd name="connsiteY28" fmla="*/ 58157 h 124758"/>
                <a:gd name="connsiteX29" fmla="*/ 60995 w 278340"/>
                <a:gd name="connsiteY29" fmla="*/ 55679 h 124758"/>
                <a:gd name="connsiteX30" fmla="*/ 52662 w 278340"/>
                <a:gd name="connsiteY30" fmla="*/ 22538 h 124758"/>
                <a:gd name="connsiteX31" fmla="*/ 134207 w 278340"/>
                <a:gd name="connsiteY31" fmla="*/ 40792 h 124758"/>
                <a:gd name="connsiteX32" fmla="*/ 162750 w 278340"/>
                <a:gd name="connsiteY32" fmla="*/ 44515 h 124758"/>
                <a:gd name="connsiteX33" fmla="*/ 178353 w 278340"/>
                <a:gd name="connsiteY33" fmla="*/ 62944 h 124758"/>
                <a:gd name="connsiteX34" fmla="*/ 156371 w 278340"/>
                <a:gd name="connsiteY34" fmla="*/ 78539 h 124758"/>
                <a:gd name="connsiteX35" fmla="*/ 106363 w 278340"/>
                <a:gd name="connsiteY35" fmla="*/ 31931 h 124758"/>
                <a:gd name="connsiteX36" fmla="*/ 138282 w 278340"/>
                <a:gd name="connsiteY36" fmla="*/ -1384 h 124758"/>
                <a:gd name="connsiteX37" fmla="*/ 182253 w 278340"/>
                <a:gd name="connsiteY37" fmla="*/ 18639 h 124758"/>
                <a:gd name="connsiteX38" fmla="*/ 179242 w 278340"/>
                <a:gd name="connsiteY38" fmla="*/ 21649 h 124758"/>
                <a:gd name="connsiteX39" fmla="*/ 176406 w 278340"/>
                <a:gd name="connsiteY39" fmla="*/ 19878 h 124758"/>
                <a:gd name="connsiteX40" fmla="*/ 138640 w 278340"/>
                <a:gd name="connsiteY40" fmla="*/ 3579 h 124758"/>
                <a:gd name="connsiteX41" fmla="*/ 120908 w 278340"/>
                <a:gd name="connsiteY41" fmla="*/ 25016 h 124758"/>
                <a:gd name="connsiteX42" fmla="*/ 123037 w 278340"/>
                <a:gd name="connsiteY42" fmla="*/ 40792 h 124758"/>
                <a:gd name="connsiteX43" fmla="*/ 134207 w 278340"/>
                <a:gd name="connsiteY43" fmla="*/ 40792 h 124758"/>
                <a:gd name="connsiteX44" fmla="*/ 124451 w 278340"/>
                <a:gd name="connsiteY44" fmla="*/ 45754 h 124758"/>
                <a:gd name="connsiteX45" fmla="*/ 156371 w 278340"/>
                <a:gd name="connsiteY45" fmla="*/ 73576 h 124758"/>
                <a:gd name="connsiteX46" fmla="*/ 170734 w 278340"/>
                <a:gd name="connsiteY46" fmla="*/ 62944 h 124758"/>
                <a:gd name="connsiteX47" fmla="*/ 133142 w 278340"/>
                <a:gd name="connsiteY47" fmla="*/ 45754 h 124758"/>
                <a:gd name="connsiteX48" fmla="*/ 124451 w 278340"/>
                <a:gd name="connsiteY48" fmla="*/ 45754 h 124758"/>
                <a:gd name="connsiteX49" fmla="*/ 268236 w 278340"/>
                <a:gd name="connsiteY49" fmla="*/ 68264 h 124758"/>
                <a:gd name="connsiteX50" fmla="*/ 259193 w 278340"/>
                <a:gd name="connsiteY50" fmla="*/ 58339 h 124758"/>
                <a:gd name="connsiteX51" fmla="*/ 266105 w 278340"/>
                <a:gd name="connsiteY51" fmla="*/ 51781 h 124758"/>
                <a:gd name="connsiteX52" fmla="*/ 276218 w 278340"/>
                <a:gd name="connsiteY52" fmla="*/ 63120 h 124758"/>
                <a:gd name="connsiteX53" fmla="*/ 252807 w 278340"/>
                <a:gd name="connsiteY53" fmla="*/ 78539 h 124758"/>
                <a:gd name="connsiteX54" fmla="*/ 201568 w 278340"/>
                <a:gd name="connsiteY54" fmla="*/ 29447 h 124758"/>
                <a:gd name="connsiteX55" fmla="*/ 234368 w 278340"/>
                <a:gd name="connsiteY55" fmla="*/ -1384 h 124758"/>
                <a:gd name="connsiteX56" fmla="*/ 278340 w 278340"/>
                <a:gd name="connsiteY56" fmla="*/ 18639 h 124758"/>
                <a:gd name="connsiteX57" fmla="*/ 275328 w 278340"/>
                <a:gd name="connsiteY57" fmla="*/ 21649 h 124758"/>
                <a:gd name="connsiteX58" fmla="*/ 272494 w 278340"/>
                <a:gd name="connsiteY58" fmla="*/ 19878 h 124758"/>
                <a:gd name="connsiteX59" fmla="*/ 234726 w 278340"/>
                <a:gd name="connsiteY59" fmla="*/ 3579 h 124758"/>
                <a:gd name="connsiteX60" fmla="*/ 216280 w 278340"/>
                <a:gd name="connsiteY60" fmla="*/ 23245 h 124758"/>
                <a:gd name="connsiteX61" fmla="*/ 227990 w 278340"/>
                <a:gd name="connsiteY61" fmla="*/ 59936 h 124758"/>
                <a:gd name="connsiteX62" fmla="*/ 252807 w 278340"/>
                <a:gd name="connsiteY62" fmla="*/ 73576 h 124758"/>
                <a:gd name="connsiteX63" fmla="*/ 268236 w 278340"/>
                <a:gd name="connsiteY63" fmla="*/ 68264 h 124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278340" h="124758">
                  <a:moveTo>
                    <a:pt x="90428" y="118055"/>
                  </a:moveTo>
                  <a:cubicBezTo>
                    <a:pt x="90603" y="118412"/>
                    <a:pt x="91135" y="120715"/>
                    <a:pt x="91135" y="120898"/>
                  </a:cubicBezTo>
                  <a:cubicBezTo>
                    <a:pt x="91135" y="121778"/>
                    <a:pt x="90428" y="123374"/>
                    <a:pt x="88299" y="123374"/>
                  </a:cubicBezTo>
                  <a:cubicBezTo>
                    <a:pt x="84748" y="123374"/>
                    <a:pt x="70036" y="121961"/>
                    <a:pt x="65603" y="121605"/>
                  </a:cubicBezTo>
                  <a:cubicBezTo>
                    <a:pt x="64181" y="121430"/>
                    <a:pt x="61702" y="121247"/>
                    <a:pt x="61702" y="117531"/>
                  </a:cubicBezTo>
                  <a:cubicBezTo>
                    <a:pt x="61702" y="115045"/>
                    <a:pt x="64181" y="115045"/>
                    <a:pt x="66310" y="115045"/>
                  </a:cubicBezTo>
                  <a:cubicBezTo>
                    <a:pt x="74826" y="115045"/>
                    <a:pt x="74826" y="113808"/>
                    <a:pt x="74826" y="112386"/>
                  </a:cubicBezTo>
                  <a:cubicBezTo>
                    <a:pt x="74826" y="111146"/>
                    <a:pt x="74469" y="110083"/>
                    <a:pt x="74111" y="108487"/>
                  </a:cubicBezTo>
                  <a:lnTo>
                    <a:pt x="64006" y="68082"/>
                  </a:lnTo>
                  <a:cubicBezTo>
                    <a:pt x="60280" y="73933"/>
                    <a:pt x="54251" y="78539"/>
                    <a:pt x="45743" y="78539"/>
                  </a:cubicBezTo>
                  <a:cubicBezTo>
                    <a:pt x="23046" y="78539"/>
                    <a:pt x="0" y="53552"/>
                    <a:pt x="0" y="28032"/>
                  </a:cubicBezTo>
                  <a:cubicBezTo>
                    <a:pt x="0" y="10844"/>
                    <a:pt x="11519" y="-1384"/>
                    <a:pt x="26772" y="-1384"/>
                  </a:cubicBezTo>
                  <a:cubicBezTo>
                    <a:pt x="36345" y="-1384"/>
                    <a:pt x="44853" y="4110"/>
                    <a:pt x="51947" y="11017"/>
                  </a:cubicBezTo>
                  <a:cubicBezTo>
                    <a:pt x="55315" y="387"/>
                    <a:pt x="65603" y="-1384"/>
                    <a:pt x="70210" y="-1384"/>
                  </a:cubicBezTo>
                  <a:cubicBezTo>
                    <a:pt x="76598" y="-1384"/>
                    <a:pt x="81030" y="2515"/>
                    <a:pt x="84224" y="8009"/>
                  </a:cubicBezTo>
                  <a:cubicBezTo>
                    <a:pt x="88124" y="14916"/>
                    <a:pt x="90428" y="25016"/>
                    <a:pt x="90428" y="25731"/>
                  </a:cubicBezTo>
                  <a:cubicBezTo>
                    <a:pt x="90428" y="28032"/>
                    <a:pt x="88124" y="28032"/>
                    <a:pt x="87592" y="28032"/>
                  </a:cubicBezTo>
                  <a:cubicBezTo>
                    <a:pt x="85106" y="28032"/>
                    <a:pt x="84931" y="27327"/>
                    <a:pt x="83691" y="22538"/>
                  </a:cubicBezTo>
                  <a:cubicBezTo>
                    <a:pt x="81563" y="14035"/>
                    <a:pt x="78194" y="3579"/>
                    <a:pt x="70743" y="3579"/>
                  </a:cubicBezTo>
                  <a:cubicBezTo>
                    <a:pt x="66135" y="3579"/>
                    <a:pt x="64896" y="7477"/>
                    <a:pt x="64896" y="12257"/>
                  </a:cubicBezTo>
                  <a:cubicBezTo>
                    <a:pt x="64896" y="15631"/>
                    <a:pt x="65245" y="17219"/>
                    <a:pt x="65777" y="19530"/>
                  </a:cubicBezTo>
                  <a:lnTo>
                    <a:pt x="90428" y="118055"/>
                  </a:lnTo>
                  <a:close/>
                  <a:moveTo>
                    <a:pt x="52662" y="22538"/>
                  </a:moveTo>
                  <a:cubicBezTo>
                    <a:pt x="51414" y="17576"/>
                    <a:pt x="47514" y="14035"/>
                    <a:pt x="43614" y="10669"/>
                  </a:cubicBezTo>
                  <a:cubicBezTo>
                    <a:pt x="42016" y="9247"/>
                    <a:pt x="34930" y="3579"/>
                    <a:pt x="27304" y="3579"/>
                  </a:cubicBezTo>
                  <a:cubicBezTo>
                    <a:pt x="20742" y="3579"/>
                    <a:pt x="14355" y="8183"/>
                    <a:pt x="14355" y="20769"/>
                  </a:cubicBezTo>
                  <a:cubicBezTo>
                    <a:pt x="14355" y="30160"/>
                    <a:pt x="19503" y="49653"/>
                    <a:pt x="23578" y="56743"/>
                  </a:cubicBezTo>
                  <a:cubicBezTo>
                    <a:pt x="31737" y="70917"/>
                    <a:pt x="40777" y="73576"/>
                    <a:pt x="45743" y="73576"/>
                  </a:cubicBezTo>
                  <a:cubicBezTo>
                    <a:pt x="58151" y="73576"/>
                    <a:pt x="61528" y="60110"/>
                    <a:pt x="61528" y="58157"/>
                  </a:cubicBezTo>
                  <a:cubicBezTo>
                    <a:pt x="61528" y="57450"/>
                    <a:pt x="61170" y="56211"/>
                    <a:pt x="60995" y="55679"/>
                  </a:cubicBezTo>
                  <a:lnTo>
                    <a:pt x="52662" y="22538"/>
                  </a:lnTo>
                  <a:close/>
                  <a:moveTo>
                    <a:pt x="134207" y="40792"/>
                  </a:moveTo>
                  <a:cubicBezTo>
                    <a:pt x="139172" y="40792"/>
                    <a:pt x="153177" y="41150"/>
                    <a:pt x="162750" y="44515"/>
                  </a:cubicBezTo>
                  <a:cubicBezTo>
                    <a:pt x="175874" y="49121"/>
                    <a:pt x="178353" y="57625"/>
                    <a:pt x="178353" y="62944"/>
                  </a:cubicBezTo>
                  <a:cubicBezTo>
                    <a:pt x="178353" y="72694"/>
                    <a:pt x="168605" y="78539"/>
                    <a:pt x="156371" y="78539"/>
                  </a:cubicBezTo>
                  <a:cubicBezTo>
                    <a:pt x="135089" y="78539"/>
                    <a:pt x="106363" y="62237"/>
                    <a:pt x="106363" y="31931"/>
                  </a:cubicBezTo>
                  <a:cubicBezTo>
                    <a:pt x="106363" y="14035"/>
                    <a:pt x="117540" y="-1384"/>
                    <a:pt x="138282" y="-1384"/>
                  </a:cubicBezTo>
                  <a:cubicBezTo>
                    <a:pt x="168248" y="-1384"/>
                    <a:pt x="182253" y="16155"/>
                    <a:pt x="182253" y="18639"/>
                  </a:cubicBezTo>
                  <a:cubicBezTo>
                    <a:pt x="182253" y="19703"/>
                    <a:pt x="180664" y="21649"/>
                    <a:pt x="179242" y="21649"/>
                  </a:cubicBezTo>
                  <a:cubicBezTo>
                    <a:pt x="178177" y="21649"/>
                    <a:pt x="177820" y="21301"/>
                    <a:pt x="176406" y="19878"/>
                  </a:cubicBezTo>
                  <a:cubicBezTo>
                    <a:pt x="162575" y="3579"/>
                    <a:pt x="141825" y="3579"/>
                    <a:pt x="138640" y="3579"/>
                  </a:cubicBezTo>
                  <a:cubicBezTo>
                    <a:pt x="127994" y="3579"/>
                    <a:pt x="120908" y="10669"/>
                    <a:pt x="120908" y="25016"/>
                  </a:cubicBezTo>
                  <a:cubicBezTo>
                    <a:pt x="120908" y="27500"/>
                    <a:pt x="120908" y="31042"/>
                    <a:pt x="123037" y="40792"/>
                  </a:cubicBezTo>
                  <a:lnTo>
                    <a:pt x="134207" y="40792"/>
                  </a:lnTo>
                  <a:close/>
                  <a:moveTo>
                    <a:pt x="124451" y="45754"/>
                  </a:moveTo>
                  <a:cubicBezTo>
                    <a:pt x="131720" y="71447"/>
                    <a:pt x="151406" y="73576"/>
                    <a:pt x="156371" y="73576"/>
                  </a:cubicBezTo>
                  <a:cubicBezTo>
                    <a:pt x="164172" y="73576"/>
                    <a:pt x="170734" y="69678"/>
                    <a:pt x="170734" y="62944"/>
                  </a:cubicBezTo>
                  <a:cubicBezTo>
                    <a:pt x="170734" y="45754"/>
                    <a:pt x="140768" y="45754"/>
                    <a:pt x="133142" y="45754"/>
                  </a:cubicBezTo>
                  <a:lnTo>
                    <a:pt x="124451" y="45754"/>
                  </a:lnTo>
                  <a:close/>
                  <a:moveTo>
                    <a:pt x="268236" y="68264"/>
                  </a:moveTo>
                  <a:cubicBezTo>
                    <a:pt x="261855" y="67200"/>
                    <a:pt x="259193" y="62237"/>
                    <a:pt x="259193" y="58339"/>
                  </a:cubicBezTo>
                  <a:cubicBezTo>
                    <a:pt x="259193" y="53552"/>
                    <a:pt x="262920" y="51781"/>
                    <a:pt x="266105" y="51781"/>
                  </a:cubicBezTo>
                  <a:cubicBezTo>
                    <a:pt x="270005" y="51781"/>
                    <a:pt x="276218" y="54615"/>
                    <a:pt x="276218" y="63120"/>
                  </a:cubicBezTo>
                  <a:cubicBezTo>
                    <a:pt x="276218" y="75172"/>
                    <a:pt x="262388" y="78539"/>
                    <a:pt x="252807" y="78539"/>
                  </a:cubicBezTo>
                  <a:cubicBezTo>
                    <a:pt x="226210" y="78539"/>
                    <a:pt x="201568" y="54083"/>
                    <a:pt x="201568" y="29447"/>
                  </a:cubicBezTo>
                  <a:cubicBezTo>
                    <a:pt x="201568" y="14209"/>
                    <a:pt x="212204" y="-1384"/>
                    <a:pt x="234368" y="-1384"/>
                  </a:cubicBezTo>
                  <a:cubicBezTo>
                    <a:pt x="264333" y="-1384"/>
                    <a:pt x="278340" y="16155"/>
                    <a:pt x="278340" y="18639"/>
                  </a:cubicBezTo>
                  <a:cubicBezTo>
                    <a:pt x="278340" y="19703"/>
                    <a:pt x="276752" y="21649"/>
                    <a:pt x="275328" y="21649"/>
                  </a:cubicBezTo>
                  <a:cubicBezTo>
                    <a:pt x="274263" y="21649"/>
                    <a:pt x="273907" y="21301"/>
                    <a:pt x="272494" y="19878"/>
                  </a:cubicBezTo>
                  <a:cubicBezTo>
                    <a:pt x="258662" y="3579"/>
                    <a:pt x="237912" y="3579"/>
                    <a:pt x="234726" y="3579"/>
                  </a:cubicBezTo>
                  <a:cubicBezTo>
                    <a:pt x="221960" y="3579"/>
                    <a:pt x="216280" y="12257"/>
                    <a:pt x="216280" y="23245"/>
                  </a:cubicBezTo>
                  <a:cubicBezTo>
                    <a:pt x="216280" y="28391"/>
                    <a:pt x="218766" y="47701"/>
                    <a:pt x="227990" y="59936"/>
                  </a:cubicBezTo>
                  <a:cubicBezTo>
                    <a:pt x="234726" y="68614"/>
                    <a:pt x="243941" y="73576"/>
                    <a:pt x="252807" y="73576"/>
                  </a:cubicBezTo>
                  <a:cubicBezTo>
                    <a:pt x="255294" y="73576"/>
                    <a:pt x="263802" y="73226"/>
                    <a:pt x="268236" y="68264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3491" name="任意多边形: 形状 3490">
              <a:extLst>
                <a:ext uri="{FF2B5EF4-FFF2-40B4-BE49-F238E27FC236}">
                  <a16:creationId xmlns:a16="http://schemas.microsoft.com/office/drawing/2014/main" id="{2A5503C1-82A8-F747-33FD-BF2939066E1B}"/>
                </a:ext>
              </a:extLst>
            </p:cNvPr>
            <p:cNvSpPr/>
            <p:nvPr>
              <p:custDataLst>
                <p:tags r:id="rId17"/>
              </p:custDataLst>
            </p:nvPr>
          </p:nvSpPr>
          <p:spPr>
            <a:xfrm flipV="1">
              <a:off x="15347075" y="-11376172"/>
              <a:ext cx="73761" cy="13649"/>
            </a:xfrm>
            <a:custGeom>
              <a:avLst/>
              <a:gdLst>
                <a:gd name="connsiteX0" fmla="*/ 73762 w 73761"/>
                <a:gd name="connsiteY0" fmla="*/ 5363 h 13649"/>
                <a:gd name="connsiteX1" fmla="*/ 64896 w 73761"/>
                <a:gd name="connsiteY1" fmla="*/ 12272 h 13649"/>
                <a:gd name="connsiteX2" fmla="*/ 8866 w 73761"/>
                <a:gd name="connsiteY2" fmla="*/ 12272 h 13649"/>
                <a:gd name="connsiteX3" fmla="*/ 0 w 73761"/>
                <a:gd name="connsiteY3" fmla="*/ 5539 h 13649"/>
                <a:gd name="connsiteX4" fmla="*/ 8866 w 73761"/>
                <a:gd name="connsiteY4" fmla="*/ -1378 h 13649"/>
                <a:gd name="connsiteX5" fmla="*/ 64896 w 73761"/>
                <a:gd name="connsiteY5" fmla="*/ -1378 h 13649"/>
                <a:gd name="connsiteX6" fmla="*/ 73762 w 73761"/>
                <a:gd name="connsiteY6" fmla="*/ 5363 h 13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761" h="13649">
                  <a:moveTo>
                    <a:pt x="73762" y="5363"/>
                  </a:moveTo>
                  <a:cubicBezTo>
                    <a:pt x="73762" y="12272"/>
                    <a:pt x="67025" y="12272"/>
                    <a:pt x="64896" y="12272"/>
                  </a:cubicBezTo>
                  <a:lnTo>
                    <a:pt x="8866" y="12272"/>
                  </a:lnTo>
                  <a:cubicBezTo>
                    <a:pt x="6919" y="12272"/>
                    <a:pt x="0" y="12272"/>
                    <a:pt x="0" y="5539"/>
                  </a:cubicBezTo>
                  <a:cubicBezTo>
                    <a:pt x="0" y="-1378"/>
                    <a:pt x="6737" y="-1378"/>
                    <a:pt x="8866" y="-1378"/>
                  </a:cubicBezTo>
                  <a:lnTo>
                    <a:pt x="64896" y="-1378"/>
                  </a:lnTo>
                  <a:cubicBezTo>
                    <a:pt x="66850" y="-1378"/>
                    <a:pt x="73762" y="-1378"/>
                    <a:pt x="73762" y="5363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3492" name="任意多边形: 形状 3491">
              <a:extLst>
                <a:ext uri="{FF2B5EF4-FFF2-40B4-BE49-F238E27FC236}">
                  <a16:creationId xmlns:a16="http://schemas.microsoft.com/office/drawing/2014/main" id="{22D58056-A702-7E2E-D3C5-9F412E0D3781}"/>
                </a:ext>
              </a:extLst>
            </p:cNvPr>
            <p:cNvSpPr/>
            <p:nvPr>
              <p:custDataLst>
                <p:tags r:id="rId18"/>
              </p:custDataLst>
            </p:nvPr>
          </p:nvSpPr>
          <p:spPr>
            <a:xfrm flipV="1">
              <a:off x="15442100" y="-11464248"/>
              <a:ext cx="180666" cy="79922"/>
            </a:xfrm>
            <a:custGeom>
              <a:avLst/>
              <a:gdLst>
                <a:gd name="connsiteX0" fmla="*/ 66667 w 180666"/>
                <a:gd name="connsiteY0" fmla="*/ 68265 h 79922"/>
                <a:gd name="connsiteX1" fmla="*/ 57627 w 180666"/>
                <a:gd name="connsiteY1" fmla="*/ 58340 h 79922"/>
                <a:gd name="connsiteX2" fmla="*/ 64539 w 180666"/>
                <a:gd name="connsiteY2" fmla="*/ 51782 h 79922"/>
                <a:gd name="connsiteX3" fmla="*/ 74651 w 180666"/>
                <a:gd name="connsiteY3" fmla="*/ 63121 h 79922"/>
                <a:gd name="connsiteX4" fmla="*/ 51240 w 180666"/>
                <a:gd name="connsiteY4" fmla="*/ 78541 h 79922"/>
                <a:gd name="connsiteX5" fmla="*/ 0 w 180666"/>
                <a:gd name="connsiteY5" fmla="*/ 29448 h 79922"/>
                <a:gd name="connsiteX6" fmla="*/ 32801 w 180666"/>
                <a:gd name="connsiteY6" fmla="*/ -1382 h 79922"/>
                <a:gd name="connsiteX7" fmla="*/ 76773 w 180666"/>
                <a:gd name="connsiteY7" fmla="*/ 18641 h 79922"/>
                <a:gd name="connsiteX8" fmla="*/ 73762 w 180666"/>
                <a:gd name="connsiteY8" fmla="*/ 21651 h 79922"/>
                <a:gd name="connsiteX9" fmla="*/ 70926 w 180666"/>
                <a:gd name="connsiteY9" fmla="*/ 19880 h 79922"/>
                <a:gd name="connsiteX10" fmla="*/ 33159 w 180666"/>
                <a:gd name="connsiteY10" fmla="*/ 3580 h 79922"/>
                <a:gd name="connsiteX11" fmla="*/ 14713 w 180666"/>
                <a:gd name="connsiteY11" fmla="*/ 23247 h 79922"/>
                <a:gd name="connsiteX12" fmla="*/ 26422 w 180666"/>
                <a:gd name="connsiteY12" fmla="*/ 59938 h 79922"/>
                <a:gd name="connsiteX13" fmla="*/ 51240 w 180666"/>
                <a:gd name="connsiteY13" fmla="*/ 73578 h 79922"/>
                <a:gd name="connsiteX14" fmla="*/ 66667 w 180666"/>
                <a:gd name="connsiteY14" fmla="*/ 68265 h 79922"/>
                <a:gd name="connsiteX15" fmla="*/ 154244 w 180666"/>
                <a:gd name="connsiteY15" fmla="*/ 68084 h 79922"/>
                <a:gd name="connsiteX16" fmla="*/ 135980 w 180666"/>
                <a:gd name="connsiteY16" fmla="*/ 78541 h 79922"/>
                <a:gd name="connsiteX17" fmla="*/ 90238 w 180666"/>
                <a:gd name="connsiteY17" fmla="*/ 28034 h 79922"/>
                <a:gd name="connsiteX18" fmla="*/ 117010 w 180666"/>
                <a:gd name="connsiteY18" fmla="*/ -1382 h 79922"/>
                <a:gd name="connsiteX19" fmla="*/ 142185 w 180666"/>
                <a:gd name="connsiteY19" fmla="*/ 11019 h 79922"/>
                <a:gd name="connsiteX20" fmla="*/ 160448 w 180666"/>
                <a:gd name="connsiteY20" fmla="*/ -1382 h 79922"/>
                <a:gd name="connsiteX21" fmla="*/ 174462 w 180666"/>
                <a:gd name="connsiteY21" fmla="*/ 8011 h 79922"/>
                <a:gd name="connsiteX22" fmla="*/ 180666 w 180666"/>
                <a:gd name="connsiteY22" fmla="*/ 25733 h 79922"/>
                <a:gd name="connsiteX23" fmla="*/ 177830 w 180666"/>
                <a:gd name="connsiteY23" fmla="*/ 28034 h 79922"/>
                <a:gd name="connsiteX24" fmla="*/ 173930 w 180666"/>
                <a:gd name="connsiteY24" fmla="*/ 22540 h 79922"/>
                <a:gd name="connsiteX25" fmla="*/ 160981 w 180666"/>
                <a:gd name="connsiteY25" fmla="*/ 3580 h 79922"/>
                <a:gd name="connsiteX26" fmla="*/ 155134 w 180666"/>
                <a:gd name="connsiteY26" fmla="*/ 12258 h 79922"/>
                <a:gd name="connsiteX27" fmla="*/ 157787 w 180666"/>
                <a:gd name="connsiteY27" fmla="*/ 26265 h 79922"/>
                <a:gd name="connsiteX28" fmla="*/ 161688 w 180666"/>
                <a:gd name="connsiteY28" fmla="*/ 42216 h 79922"/>
                <a:gd name="connsiteX29" fmla="*/ 165239 w 180666"/>
                <a:gd name="connsiteY29" fmla="*/ 55681 h 79922"/>
                <a:gd name="connsiteX30" fmla="*/ 168432 w 180666"/>
                <a:gd name="connsiteY30" fmla="*/ 69504 h 79922"/>
                <a:gd name="connsiteX31" fmla="*/ 162403 w 180666"/>
                <a:gd name="connsiteY31" fmla="*/ 75174 h 79922"/>
                <a:gd name="connsiteX32" fmla="*/ 154244 w 180666"/>
                <a:gd name="connsiteY32" fmla="*/ 68084 h 79922"/>
                <a:gd name="connsiteX33" fmla="*/ 142899 w 180666"/>
                <a:gd name="connsiteY33" fmla="*/ 22540 h 79922"/>
                <a:gd name="connsiteX34" fmla="*/ 133851 w 180666"/>
                <a:gd name="connsiteY34" fmla="*/ 10670 h 79922"/>
                <a:gd name="connsiteX35" fmla="*/ 117542 w 180666"/>
                <a:gd name="connsiteY35" fmla="*/ 3580 h 79922"/>
                <a:gd name="connsiteX36" fmla="*/ 104593 w 180666"/>
                <a:gd name="connsiteY36" fmla="*/ 20770 h 79922"/>
                <a:gd name="connsiteX37" fmla="*/ 113816 w 180666"/>
                <a:gd name="connsiteY37" fmla="*/ 56745 h 79922"/>
                <a:gd name="connsiteX38" fmla="*/ 135980 w 180666"/>
                <a:gd name="connsiteY38" fmla="*/ 73578 h 79922"/>
                <a:gd name="connsiteX39" fmla="*/ 151765 w 180666"/>
                <a:gd name="connsiteY39" fmla="*/ 58159 h 79922"/>
                <a:gd name="connsiteX40" fmla="*/ 151233 w 180666"/>
                <a:gd name="connsiteY40" fmla="*/ 55681 h 79922"/>
                <a:gd name="connsiteX41" fmla="*/ 142899 w 180666"/>
                <a:gd name="connsiteY41" fmla="*/ 22540 h 79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80666" h="79922">
                  <a:moveTo>
                    <a:pt x="66667" y="68265"/>
                  </a:moveTo>
                  <a:cubicBezTo>
                    <a:pt x="60289" y="67201"/>
                    <a:pt x="57627" y="62239"/>
                    <a:pt x="57627" y="58340"/>
                  </a:cubicBezTo>
                  <a:cubicBezTo>
                    <a:pt x="57627" y="53553"/>
                    <a:pt x="61353" y="51782"/>
                    <a:pt x="64539" y="51782"/>
                  </a:cubicBezTo>
                  <a:cubicBezTo>
                    <a:pt x="68439" y="51782"/>
                    <a:pt x="74651" y="54617"/>
                    <a:pt x="74651" y="63121"/>
                  </a:cubicBezTo>
                  <a:cubicBezTo>
                    <a:pt x="74651" y="75174"/>
                    <a:pt x="60821" y="78541"/>
                    <a:pt x="51240" y="78541"/>
                  </a:cubicBezTo>
                  <a:cubicBezTo>
                    <a:pt x="24643" y="78541"/>
                    <a:pt x="0" y="54085"/>
                    <a:pt x="0" y="29448"/>
                  </a:cubicBezTo>
                  <a:cubicBezTo>
                    <a:pt x="0" y="14211"/>
                    <a:pt x="10638" y="-1382"/>
                    <a:pt x="32801" y="-1382"/>
                  </a:cubicBezTo>
                  <a:cubicBezTo>
                    <a:pt x="62767" y="-1382"/>
                    <a:pt x="76773" y="16157"/>
                    <a:pt x="76773" y="18641"/>
                  </a:cubicBezTo>
                  <a:cubicBezTo>
                    <a:pt x="76773" y="19705"/>
                    <a:pt x="75184" y="21651"/>
                    <a:pt x="73762" y="21651"/>
                  </a:cubicBezTo>
                  <a:cubicBezTo>
                    <a:pt x="72698" y="21651"/>
                    <a:pt x="72340" y="21302"/>
                    <a:pt x="70926" y="19880"/>
                  </a:cubicBezTo>
                  <a:cubicBezTo>
                    <a:pt x="57095" y="3580"/>
                    <a:pt x="36345" y="3580"/>
                    <a:pt x="33159" y="3580"/>
                  </a:cubicBezTo>
                  <a:cubicBezTo>
                    <a:pt x="20393" y="3580"/>
                    <a:pt x="14713" y="12258"/>
                    <a:pt x="14713" y="23247"/>
                  </a:cubicBezTo>
                  <a:cubicBezTo>
                    <a:pt x="14713" y="28392"/>
                    <a:pt x="17199" y="47702"/>
                    <a:pt x="26422" y="59938"/>
                  </a:cubicBezTo>
                  <a:cubicBezTo>
                    <a:pt x="33159" y="68616"/>
                    <a:pt x="42374" y="73578"/>
                    <a:pt x="51240" y="73578"/>
                  </a:cubicBezTo>
                  <a:cubicBezTo>
                    <a:pt x="53726" y="73578"/>
                    <a:pt x="62234" y="73228"/>
                    <a:pt x="66667" y="68265"/>
                  </a:cubicBezTo>
                  <a:close/>
                  <a:moveTo>
                    <a:pt x="154244" y="68084"/>
                  </a:moveTo>
                  <a:cubicBezTo>
                    <a:pt x="150519" y="73935"/>
                    <a:pt x="144488" y="78541"/>
                    <a:pt x="135980" y="78541"/>
                  </a:cubicBezTo>
                  <a:cubicBezTo>
                    <a:pt x="113284" y="78541"/>
                    <a:pt x="90238" y="53553"/>
                    <a:pt x="90238" y="28034"/>
                  </a:cubicBezTo>
                  <a:cubicBezTo>
                    <a:pt x="90238" y="10846"/>
                    <a:pt x="101757" y="-1382"/>
                    <a:pt x="117010" y="-1382"/>
                  </a:cubicBezTo>
                  <a:cubicBezTo>
                    <a:pt x="126582" y="-1382"/>
                    <a:pt x="135090" y="4112"/>
                    <a:pt x="142185" y="11019"/>
                  </a:cubicBezTo>
                  <a:cubicBezTo>
                    <a:pt x="145553" y="389"/>
                    <a:pt x="155841" y="-1382"/>
                    <a:pt x="160448" y="-1382"/>
                  </a:cubicBezTo>
                  <a:cubicBezTo>
                    <a:pt x="166835" y="-1382"/>
                    <a:pt x="171269" y="2516"/>
                    <a:pt x="174462" y="8011"/>
                  </a:cubicBezTo>
                  <a:cubicBezTo>
                    <a:pt x="178363" y="14918"/>
                    <a:pt x="180666" y="25018"/>
                    <a:pt x="180666" y="25733"/>
                  </a:cubicBezTo>
                  <a:cubicBezTo>
                    <a:pt x="180666" y="28034"/>
                    <a:pt x="178363" y="28034"/>
                    <a:pt x="177830" y="28034"/>
                  </a:cubicBezTo>
                  <a:cubicBezTo>
                    <a:pt x="175344" y="28034"/>
                    <a:pt x="175169" y="27328"/>
                    <a:pt x="173930" y="22540"/>
                  </a:cubicBezTo>
                  <a:cubicBezTo>
                    <a:pt x="171800" y="14037"/>
                    <a:pt x="168432" y="3580"/>
                    <a:pt x="160981" y="3580"/>
                  </a:cubicBezTo>
                  <a:cubicBezTo>
                    <a:pt x="156373" y="3580"/>
                    <a:pt x="155134" y="7479"/>
                    <a:pt x="155134" y="12258"/>
                  </a:cubicBezTo>
                  <a:cubicBezTo>
                    <a:pt x="155134" y="15276"/>
                    <a:pt x="156548" y="21651"/>
                    <a:pt x="157787" y="26265"/>
                  </a:cubicBezTo>
                  <a:cubicBezTo>
                    <a:pt x="159034" y="31044"/>
                    <a:pt x="160806" y="38309"/>
                    <a:pt x="161688" y="42216"/>
                  </a:cubicBezTo>
                  <a:lnTo>
                    <a:pt x="165239" y="55681"/>
                  </a:lnTo>
                  <a:cubicBezTo>
                    <a:pt x="166303" y="60287"/>
                    <a:pt x="168432" y="68616"/>
                    <a:pt x="168432" y="69504"/>
                  </a:cubicBezTo>
                  <a:cubicBezTo>
                    <a:pt x="168432" y="73403"/>
                    <a:pt x="165239" y="75174"/>
                    <a:pt x="162403" y="75174"/>
                  </a:cubicBezTo>
                  <a:cubicBezTo>
                    <a:pt x="159384" y="75174"/>
                    <a:pt x="155308" y="73046"/>
                    <a:pt x="154244" y="68084"/>
                  </a:cubicBezTo>
                  <a:close/>
                  <a:moveTo>
                    <a:pt x="142899" y="22540"/>
                  </a:moveTo>
                  <a:cubicBezTo>
                    <a:pt x="141653" y="17577"/>
                    <a:pt x="137752" y="14037"/>
                    <a:pt x="133851" y="10670"/>
                  </a:cubicBezTo>
                  <a:cubicBezTo>
                    <a:pt x="132255" y="9248"/>
                    <a:pt x="125169" y="3580"/>
                    <a:pt x="117542" y="3580"/>
                  </a:cubicBezTo>
                  <a:cubicBezTo>
                    <a:pt x="110980" y="3580"/>
                    <a:pt x="104593" y="8184"/>
                    <a:pt x="104593" y="20770"/>
                  </a:cubicBezTo>
                  <a:cubicBezTo>
                    <a:pt x="104593" y="30162"/>
                    <a:pt x="109740" y="49655"/>
                    <a:pt x="113816" y="56745"/>
                  </a:cubicBezTo>
                  <a:cubicBezTo>
                    <a:pt x="121975" y="70919"/>
                    <a:pt x="131015" y="73578"/>
                    <a:pt x="135980" y="73578"/>
                  </a:cubicBezTo>
                  <a:cubicBezTo>
                    <a:pt x="148389" y="73578"/>
                    <a:pt x="151765" y="60111"/>
                    <a:pt x="151765" y="58159"/>
                  </a:cubicBezTo>
                  <a:cubicBezTo>
                    <a:pt x="151765" y="57452"/>
                    <a:pt x="151408" y="56213"/>
                    <a:pt x="151233" y="55681"/>
                  </a:cubicBezTo>
                  <a:lnTo>
                    <a:pt x="142899" y="22540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3493" name="任意多边形: 形状 3492">
              <a:extLst>
                <a:ext uri="{FF2B5EF4-FFF2-40B4-BE49-F238E27FC236}">
                  <a16:creationId xmlns:a16="http://schemas.microsoft.com/office/drawing/2014/main" id="{D2DB128A-2CBE-50E2-D009-01F5AE970C77}"/>
                </a:ext>
              </a:extLst>
            </p:cNvPr>
            <p:cNvSpPr/>
            <p:nvPr>
              <p:custDataLst>
                <p:tags r:id="rId19"/>
              </p:custDataLst>
            </p:nvPr>
          </p:nvSpPr>
          <p:spPr>
            <a:xfrm flipV="1">
              <a:off x="15641556" y="-11376172"/>
              <a:ext cx="73761" cy="13649"/>
            </a:xfrm>
            <a:custGeom>
              <a:avLst/>
              <a:gdLst>
                <a:gd name="connsiteX0" fmla="*/ 73762 w 73761"/>
                <a:gd name="connsiteY0" fmla="*/ 5363 h 13649"/>
                <a:gd name="connsiteX1" fmla="*/ 64896 w 73761"/>
                <a:gd name="connsiteY1" fmla="*/ 12272 h 13649"/>
                <a:gd name="connsiteX2" fmla="*/ 8866 w 73761"/>
                <a:gd name="connsiteY2" fmla="*/ 12272 h 13649"/>
                <a:gd name="connsiteX3" fmla="*/ 0 w 73761"/>
                <a:gd name="connsiteY3" fmla="*/ 5539 h 13649"/>
                <a:gd name="connsiteX4" fmla="*/ 8866 w 73761"/>
                <a:gd name="connsiteY4" fmla="*/ -1378 h 13649"/>
                <a:gd name="connsiteX5" fmla="*/ 64896 w 73761"/>
                <a:gd name="connsiteY5" fmla="*/ -1378 h 13649"/>
                <a:gd name="connsiteX6" fmla="*/ 73762 w 73761"/>
                <a:gd name="connsiteY6" fmla="*/ 5363 h 13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761" h="13649">
                  <a:moveTo>
                    <a:pt x="73762" y="5363"/>
                  </a:moveTo>
                  <a:cubicBezTo>
                    <a:pt x="73762" y="12272"/>
                    <a:pt x="67025" y="12272"/>
                    <a:pt x="64896" y="12272"/>
                  </a:cubicBezTo>
                  <a:lnTo>
                    <a:pt x="8866" y="12272"/>
                  </a:lnTo>
                  <a:cubicBezTo>
                    <a:pt x="6919" y="12272"/>
                    <a:pt x="0" y="12272"/>
                    <a:pt x="0" y="5539"/>
                  </a:cubicBezTo>
                  <a:cubicBezTo>
                    <a:pt x="0" y="-1378"/>
                    <a:pt x="6737" y="-1378"/>
                    <a:pt x="8866" y="-1378"/>
                  </a:cubicBezTo>
                  <a:lnTo>
                    <a:pt x="64896" y="-1378"/>
                  </a:lnTo>
                  <a:cubicBezTo>
                    <a:pt x="66850" y="-1378"/>
                    <a:pt x="73762" y="-1378"/>
                    <a:pt x="73762" y="5363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3494" name="任意多边形: 形状 3493">
              <a:extLst>
                <a:ext uri="{FF2B5EF4-FFF2-40B4-BE49-F238E27FC236}">
                  <a16:creationId xmlns:a16="http://schemas.microsoft.com/office/drawing/2014/main" id="{A1CAD529-7E78-6985-25F2-CADBA7385F0E}"/>
                </a:ext>
              </a:extLst>
            </p:cNvPr>
            <p:cNvSpPr/>
            <p:nvPr>
              <p:custDataLst>
                <p:tags r:id="rId20"/>
              </p:custDataLst>
            </p:nvPr>
          </p:nvSpPr>
          <p:spPr>
            <a:xfrm flipV="1">
              <a:off x="15736606" y="-11509084"/>
              <a:ext cx="39720" cy="124758"/>
            </a:xfrm>
            <a:custGeom>
              <a:avLst/>
              <a:gdLst>
                <a:gd name="connsiteX0" fmla="*/ 39006 w 39720"/>
                <a:gd name="connsiteY0" fmla="*/ 118055 h 124758"/>
                <a:gd name="connsiteX1" fmla="*/ 39721 w 39720"/>
                <a:gd name="connsiteY1" fmla="*/ 120898 h 124758"/>
                <a:gd name="connsiteX2" fmla="*/ 36877 w 39720"/>
                <a:gd name="connsiteY2" fmla="*/ 123374 h 124758"/>
                <a:gd name="connsiteX3" fmla="*/ 14181 w 39720"/>
                <a:gd name="connsiteY3" fmla="*/ 121605 h 124758"/>
                <a:gd name="connsiteX4" fmla="*/ 10462 w 39720"/>
                <a:gd name="connsiteY4" fmla="*/ 117531 h 124758"/>
                <a:gd name="connsiteX5" fmla="*/ 14895 w 39720"/>
                <a:gd name="connsiteY5" fmla="*/ 115045 h 124758"/>
                <a:gd name="connsiteX6" fmla="*/ 23403 w 39720"/>
                <a:gd name="connsiteY6" fmla="*/ 112386 h 124758"/>
                <a:gd name="connsiteX7" fmla="*/ 22697 w 39720"/>
                <a:gd name="connsiteY7" fmla="*/ 108487 h 124758"/>
                <a:gd name="connsiteX8" fmla="*/ 708 w 39720"/>
                <a:gd name="connsiteY8" fmla="*/ 20942 h 124758"/>
                <a:gd name="connsiteX9" fmla="*/ 0 w 39720"/>
                <a:gd name="connsiteY9" fmla="*/ 15448 h 124758"/>
                <a:gd name="connsiteX10" fmla="*/ 18614 w 39720"/>
                <a:gd name="connsiteY10" fmla="*/ -1384 h 124758"/>
                <a:gd name="connsiteX11" fmla="*/ 32801 w 39720"/>
                <a:gd name="connsiteY11" fmla="*/ 8009 h 124758"/>
                <a:gd name="connsiteX12" fmla="*/ 39006 w 39720"/>
                <a:gd name="connsiteY12" fmla="*/ 25731 h 124758"/>
                <a:gd name="connsiteX13" fmla="*/ 36170 w 39720"/>
                <a:gd name="connsiteY13" fmla="*/ 28032 h 124758"/>
                <a:gd name="connsiteX14" fmla="*/ 32627 w 39720"/>
                <a:gd name="connsiteY14" fmla="*/ 23777 h 124758"/>
                <a:gd name="connsiteX15" fmla="*/ 19328 w 39720"/>
                <a:gd name="connsiteY15" fmla="*/ 3579 h 124758"/>
                <a:gd name="connsiteX16" fmla="*/ 13299 w 39720"/>
                <a:gd name="connsiteY16" fmla="*/ 12257 h 124758"/>
                <a:gd name="connsiteX17" fmla="*/ 14363 w 39720"/>
                <a:gd name="connsiteY17" fmla="*/ 19530 h 124758"/>
                <a:gd name="connsiteX18" fmla="*/ 39006 w 39720"/>
                <a:gd name="connsiteY18" fmla="*/ 118055 h 124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9720" h="124758">
                  <a:moveTo>
                    <a:pt x="39006" y="118055"/>
                  </a:moveTo>
                  <a:cubicBezTo>
                    <a:pt x="39189" y="118412"/>
                    <a:pt x="39721" y="120715"/>
                    <a:pt x="39721" y="120898"/>
                  </a:cubicBezTo>
                  <a:cubicBezTo>
                    <a:pt x="39721" y="121778"/>
                    <a:pt x="39006" y="123374"/>
                    <a:pt x="36877" y="123374"/>
                  </a:cubicBezTo>
                  <a:cubicBezTo>
                    <a:pt x="33334" y="123374"/>
                    <a:pt x="18614" y="121961"/>
                    <a:pt x="14181" y="121605"/>
                  </a:cubicBezTo>
                  <a:cubicBezTo>
                    <a:pt x="12941" y="121430"/>
                    <a:pt x="10462" y="121247"/>
                    <a:pt x="10462" y="117531"/>
                  </a:cubicBezTo>
                  <a:cubicBezTo>
                    <a:pt x="10462" y="115045"/>
                    <a:pt x="12941" y="115045"/>
                    <a:pt x="14895" y="115045"/>
                  </a:cubicBezTo>
                  <a:cubicBezTo>
                    <a:pt x="23403" y="115045"/>
                    <a:pt x="23403" y="113808"/>
                    <a:pt x="23403" y="112386"/>
                  </a:cubicBezTo>
                  <a:cubicBezTo>
                    <a:pt x="23403" y="111146"/>
                    <a:pt x="23046" y="110083"/>
                    <a:pt x="22697" y="108487"/>
                  </a:cubicBezTo>
                  <a:lnTo>
                    <a:pt x="708" y="20942"/>
                  </a:lnTo>
                  <a:cubicBezTo>
                    <a:pt x="175" y="19171"/>
                    <a:pt x="0" y="17219"/>
                    <a:pt x="0" y="15448"/>
                  </a:cubicBezTo>
                  <a:cubicBezTo>
                    <a:pt x="0" y="4110"/>
                    <a:pt x="10105" y="-1384"/>
                    <a:pt x="18614" y="-1384"/>
                  </a:cubicBezTo>
                  <a:cubicBezTo>
                    <a:pt x="22871" y="-1384"/>
                    <a:pt x="28194" y="29"/>
                    <a:pt x="32801" y="8009"/>
                  </a:cubicBezTo>
                  <a:cubicBezTo>
                    <a:pt x="36528" y="14567"/>
                    <a:pt x="39006" y="25016"/>
                    <a:pt x="39006" y="25731"/>
                  </a:cubicBezTo>
                  <a:cubicBezTo>
                    <a:pt x="39006" y="28032"/>
                    <a:pt x="36702" y="28032"/>
                    <a:pt x="36170" y="28032"/>
                  </a:cubicBezTo>
                  <a:cubicBezTo>
                    <a:pt x="33691" y="28032"/>
                    <a:pt x="33334" y="26969"/>
                    <a:pt x="32627" y="23777"/>
                  </a:cubicBezTo>
                  <a:cubicBezTo>
                    <a:pt x="30323" y="14916"/>
                    <a:pt x="26947" y="3579"/>
                    <a:pt x="19328" y="3579"/>
                  </a:cubicBezTo>
                  <a:cubicBezTo>
                    <a:pt x="14538" y="3579"/>
                    <a:pt x="13299" y="8009"/>
                    <a:pt x="13299" y="12257"/>
                  </a:cubicBezTo>
                  <a:cubicBezTo>
                    <a:pt x="13299" y="14209"/>
                    <a:pt x="13831" y="17576"/>
                    <a:pt x="14363" y="19530"/>
                  </a:cubicBezTo>
                  <a:lnTo>
                    <a:pt x="39006" y="118055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3495" name="任意多边形: 形状 3494">
              <a:extLst>
                <a:ext uri="{FF2B5EF4-FFF2-40B4-BE49-F238E27FC236}">
                  <a16:creationId xmlns:a16="http://schemas.microsoft.com/office/drawing/2014/main" id="{E96DA3E4-171A-472D-5429-A881E06516AC}"/>
                </a:ext>
              </a:extLst>
            </p:cNvPr>
            <p:cNvSpPr/>
            <p:nvPr>
              <p:custDataLst>
                <p:tags r:id="rId21"/>
              </p:custDataLst>
            </p:nvPr>
          </p:nvSpPr>
          <p:spPr>
            <a:xfrm flipV="1">
              <a:off x="15798782" y="-11464248"/>
              <a:ext cx="108341" cy="79922"/>
            </a:xfrm>
            <a:custGeom>
              <a:avLst/>
              <a:gdLst>
                <a:gd name="connsiteX0" fmla="*/ 13298 w 108341"/>
                <a:gd name="connsiteY0" fmla="*/ 11551 h 79922"/>
                <a:gd name="connsiteX1" fmla="*/ 11527 w 108341"/>
                <a:gd name="connsiteY1" fmla="*/ 4286 h 79922"/>
                <a:gd name="connsiteX2" fmla="*/ 17556 w 108341"/>
                <a:gd name="connsiteY2" fmla="*/ -1382 h 79922"/>
                <a:gd name="connsiteX3" fmla="*/ 24468 w 108341"/>
                <a:gd name="connsiteY3" fmla="*/ 2516 h 79922"/>
                <a:gd name="connsiteX4" fmla="*/ 27661 w 108341"/>
                <a:gd name="connsiteY4" fmla="*/ 13505 h 79922"/>
                <a:gd name="connsiteX5" fmla="*/ 31562 w 108341"/>
                <a:gd name="connsiteY5" fmla="*/ 29448 h 79922"/>
                <a:gd name="connsiteX6" fmla="*/ 34573 w 108341"/>
                <a:gd name="connsiteY6" fmla="*/ 41326 h 79922"/>
                <a:gd name="connsiteX7" fmla="*/ 42024 w 108341"/>
                <a:gd name="connsiteY7" fmla="*/ 57277 h 79922"/>
                <a:gd name="connsiteX8" fmla="*/ 68621 w 108341"/>
                <a:gd name="connsiteY8" fmla="*/ 73578 h 79922"/>
                <a:gd name="connsiteX9" fmla="*/ 79084 w 108341"/>
                <a:gd name="connsiteY9" fmla="*/ 61175 h 79922"/>
                <a:gd name="connsiteX10" fmla="*/ 68621 w 108341"/>
                <a:gd name="connsiteY10" fmla="*/ 23430 h 79922"/>
                <a:gd name="connsiteX11" fmla="*/ 65960 w 108341"/>
                <a:gd name="connsiteY11" fmla="*/ 13854 h 79922"/>
                <a:gd name="connsiteX12" fmla="*/ 82802 w 108341"/>
                <a:gd name="connsiteY12" fmla="*/ -1382 h 79922"/>
                <a:gd name="connsiteX13" fmla="*/ 108342 w 108341"/>
                <a:gd name="connsiteY13" fmla="*/ 25733 h 79922"/>
                <a:gd name="connsiteX14" fmla="*/ 105498 w 108341"/>
                <a:gd name="connsiteY14" fmla="*/ 28034 h 79922"/>
                <a:gd name="connsiteX15" fmla="*/ 102130 w 108341"/>
                <a:gd name="connsiteY15" fmla="*/ 25018 h 79922"/>
                <a:gd name="connsiteX16" fmla="*/ 83334 w 108341"/>
                <a:gd name="connsiteY16" fmla="*/ 3580 h 79922"/>
                <a:gd name="connsiteX17" fmla="*/ 78901 w 108341"/>
                <a:gd name="connsiteY17" fmla="*/ 9780 h 79922"/>
                <a:gd name="connsiteX18" fmla="*/ 82984 w 108341"/>
                <a:gd name="connsiteY18" fmla="*/ 24135 h 79922"/>
                <a:gd name="connsiteX19" fmla="*/ 92382 w 108341"/>
                <a:gd name="connsiteY19" fmla="*/ 58340 h 79922"/>
                <a:gd name="connsiteX20" fmla="*/ 69328 w 108341"/>
                <a:gd name="connsiteY20" fmla="*/ 78541 h 79922"/>
                <a:gd name="connsiteX21" fmla="*/ 39363 w 108341"/>
                <a:gd name="connsiteY21" fmla="*/ 62414 h 79922"/>
                <a:gd name="connsiteX22" fmla="*/ 20393 w 108341"/>
                <a:gd name="connsiteY22" fmla="*/ 78541 h 79922"/>
                <a:gd name="connsiteX23" fmla="*/ 6386 w 108341"/>
                <a:gd name="connsiteY23" fmla="*/ 68972 h 79922"/>
                <a:gd name="connsiteX24" fmla="*/ 0 w 108341"/>
                <a:gd name="connsiteY24" fmla="*/ 51426 h 79922"/>
                <a:gd name="connsiteX25" fmla="*/ 3011 w 108341"/>
                <a:gd name="connsiteY25" fmla="*/ 49123 h 79922"/>
                <a:gd name="connsiteX26" fmla="*/ 6919 w 108341"/>
                <a:gd name="connsiteY26" fmla="*/ 54443 h 79922"/>
                <a:gd name="connsiteX27" fmla="*/ 19860 w 108341"/>
                <a:gd name="connsiteY27" fmla="*/ 73578 h 79922"/>
                <a:gd name="connsiteX28" fmla="*/ 25707 w 108341"/>
                <a:gd name="connsiteY28" fmla="*/ 64891 h 79922"/>
                <a:gd name="connsiteX29" fmla="*/ 22871 w 108341"/>
                <a:gd name="connsiteY29" fmla="*/ 50187 h 79922"/>
                <a:gd name="connsiteX30" fmla="*/ 18971 w 108341"/>
                <a:gd name="connsiteY30" fmla="*/ 34236 h 79922"/>
                <a:gd name="connsiteX31" fmla="*/ 13298 w 108341"/>
                <a:gd name="connsiteY31" fmla="*/ 11551 h 79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08341" h="79922">
                  <a:moveTo>
                    <a:pt x="13298" y="11551"/>
                  </a:moveTo>
                  <a:cubicBezTo>
                    <a:pt x="12591" y="9248"/>
                    <a:pt x="11527" y="4818"/>
                    <a:pt x="11527" y="4286"/>
                  </a:cubicBezTo>
                  <a:cubicBezTo>
                    <a:pt x="11527" y="389"/>
                    <a:pt x="14720" y="-1382"/>
                    <a:pt x="17556" y="-1382"/>
                  </a:cubicBezTo>
                  <a:cubicBezTo>
                    <a:pt x="20742" y="-1382"/>
                    <a:pt x="23586" y="921"/>
                    <a:pt x="24468" y="2516"/>
                  </a:cubicBezTo>
                  <a:cubicBezTo>
                    <a:pt x="25358" y="4112"/>
                    <a:pt x="26771" y="9780"/>
                    <a:pt x="27661" y="13505"/>
                  </a:cubicBezTo>
                  <a:cubicBezTo>
                    <a:pt x="28551" y="16872"/>
                    <a:pt x="30497" y="25018"/>
                    <a:pt x="31562" y="29448"/>
                  </a:cubicBezTo>
                  <a:cubicBezTo>
                    <a:pt x="32626" y="33355"/>
                    <a:pt x="33691" y="37253"/>
                    <a:pt x="34573" y="41326"/>
                  </a:cubicBezTo>
                  <a:cubicBezTo>
                    <a:pt x="36527" y="48591"/>
                    <a:pt x="36884" y="50011"/>
                    <a:pt x="42024" y="57277"/>
                  </a:cubicBezTo>
                  <a:cubicBezTo>
                    <a:pt x="46989" y="64367"/>
                    <a:pt x="55323" y="73578"/>
                    <a:pt x="68621" y="73578"/>
                  </a:cubicBezTo>
                  <a:cubicBezTo>
                    <a:pt x="78901" y="73578"/>
                    <a:pt x="79084" y="64542"/>
                    <a:pt x="79084" y="61175"/>
                  </a:cubicBezTo>
                  <a:cubicBezTo>
                    <a:pt x="79084" y="50545"/>
                    <a:pt x="71457" y="30869"/>
                    <a:pt x="68621" y="23430"/>
                  </a:cubicBezTo>
                  <a:cubicBezTo>
                    <a:pt x="66667" y="18467"/>
                    <a:pt x="65960" y="16872"/>
                    <a:pt x="65960" y="13854"/>
                  </a:cubicBezTo>
                  <a:cubicBezTo>
                    <a:pt x="65960" y="4461"/>
                    <a:pt x="73761" y="-1382"/>
                    <a:pt x="82802" y="-1382"/>
                  </a:cubicBezTo>
                  <a:cubicBezTo>
                    <a:pt x="100533" y="-1382"/>
                    <a:pt x="108342" y="23072"/>
                    <a:pt x="108342" y="25733"/>
                  </a:cubicBezTo>
                  <a:cubicBezTo>
                    <a:pt x="108342" y="28034"/>
                    <a:pt x="106030" y="28034"/>
                    <a:pt x="105498" y="28034"/>
                  </a:cubicBezTo>
                  <a:cubicBezTo>
                    <a:pt x="103020" y="28034"/>
                    <a:pt x="102844" y="26970"/>
                    <a:pt x="102130" y="25018"/>
                  </a:cubicBezTo>
                  <a:cubicBezTo>
                    <a:pt x="98055" y="10846"/>
                    <a:pt x="90428" y="3580"/>
                    <a:pt x="83334" y="3580"/>
                  </a:cubicBezTo>
                  <a:cubicBezTo>
                    <a:pt x="79616" y="3580"/>
                    <a:pt x="78901" y="6057"/>
                    <a:pt x="78901" y="9780"/>
                  </a:cubicBezTo>
                  <a:cubicBezTo>
                    <a:pt x="78901" y="13854"/>
                    <a:pt x="79791" y="16157"/>
                    <a:pt x="82984" y="24135"/>
                  </a:cubicBezTo>
                  <a:cubicBezTo>
                    <a:pt x="85113" y="29631"/>
                    <a:pt x="92382" y="48416"/>
                    <a:pt x="92382" y="58340"/>
                  </a:cubicBezTo>
                  <a:cubicBezTo>
                    <a:pt x="92382" y="75531"/>
                    <a:pt x="78726" y="78541"/>
                    <a:pt x="69328" y="78541"/>
                  </a:cubicBezTo>
                  <a:cubicBezTo>
                    <a:pt x="54616" y="78541"/>
                    <a:pt x="44685" y="69504"/>
                    <a:pt x="39363" y="62414"/>
                  </a:cubicBezTo>
                  <a:cubicBezTo>
                    <a:pt x="38123" y="74642"/>
                    <a:pt x="27661" y="78541"/>
                    <a:pt x="20393" y="78541"/>
                  </a:cubicBezTo>
                  <a:cubicBezTo>
                    <a:pt x="12766" y="78541"/>
                    <a:pt x="8690" y="73046"/>
                    <a:pt x="6386" y="68972"/>
                  </a:cubicBezTo>
                  <a:cubicBezTo>
                    <a:pt x="2486" y="62414"/>
                    <a:pt x="0" y="52314"/>
                    <a:pt x="0" y="51426"/>
                  </a:cubicBezTo>
                  <a:cubicBezTo>
                    <a:pt x="0" y="49123"/>
                    <a:pt x="2486" y="49123"/>
                    <a:pt x="3011" y="49123"/>
                  </a:cubicBezTo>
                  <a:cubicBezTo>
                    <a:pt x="5497" y="49123"/>
                    <a:pt x="5672" y="49655"/>
                    <a:pt x="6919" y="54443"/>
                  </a:cubicBezTo>
                  <a:cubicBezTo>
                    <a:pt x="9573" y="64891"/>
                    <a:pt x="12940" y="73578"/>
                    <a:pt x="19860" y="73578"/>
                  </a:cubicBezTo>
                  <a:cubicBezTo>
                    <a:pt x="24468" y="73578"/>
                    <a:pt x="25707" y="69680"/>
                    <a:pt x="25707" y="64891"/>
                  </a:cubicBezTo>
                  <a:cubicBezTo>
                    <a:pt x="25707" y="61526"/>
                    <a:pt x="24118" y="54975"/>
                    <a:pt x="22871" y="50187"/>
                  </a:cubicBezTo>
                  <a:cubicBezTo>
                    <a:pt x="21632" y="45399"/>
                    <a:pt x="19860" y="38134"/>
                    <a:pt x="18971" y="34236"/>
                  </a:cubicBezTo>
                  <a:lnTo>
                    <a:pt x="13298" y="11551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3496" name="任意多边形: 形状 3495">
              <a:extLst>
                <a:ext uri="{FF2B5EF4-FFF2-40B4-BE49-F238E27FC236}">
                  <a16:creationId xmlns:a16="http://schemas.microsoft.com/office/drawing/2014/main" id="{B2FA4891-ED24-66EF-F7A0-2A540F7E25E9}"/>
                </a:ext>
              </a:extLst>
            </p:cNvPr>
            <p:cNvSpPr/>
            <p:nvPr>
              <p:custDataLst>
                <p:tags r:id="rId22"/>
              </p:custDataLst>
            </p:nvPr>
          </p:nvSpPr>
          <p:spPr>
            <a:xfrm flipV="1">
              <a:off x="15053263" y="-11322282"/>
              <a:ext cx="53726" cy="119265"/>
            </a:xfrm>
            <a:custGeom>
              <a:avLst/>
              <a:gdLst>
                <a:gd name="connsiteX0" fmla="*/ 49119 w 53726"/>
                <a:gd name="connsiteY0" fmla="*/ 111163 h 119265"/>
                <a:gd name="connsiteX1" fmla="*/ 42025 w 53726"/>
                <a:gd name="connsiteY1" fmla="*/ 117896 h 119265"/>
                <a:gd name="connsiteX2" fmla="*/ 32094 w 53726"/>
                <a:gd name="connsiteY2" fmla="*/ 108154 h 119265"/>
                <a:gd name="connsiteX3" fmla="*/ 39189 w 53726"/>
                <a:gd name="connsiteY3" fmla="*/ 101413 h 119265"/>
                <a:gd name="connsiteX4" fmla="*/ 49119 w 53726"/>
                <a:gd name="connsiteY4" fmla="*/ 111163 h 119265"/>
                <a:gd name="connsiteX5" fmla="*/ 12941 w 53726"/>
                <a:gd name="connsiteY5" fmla="*/ 21132 h 119265"/>
                <a:gd name="connsiteX6" fmla="*/ 11352 w 53726"/>
                <a:gd name="connsiteY6" fmla="*/ 13693 h 119265"/>
                <a:gd name="connsiteX7" fmla="*/ 28194 w 53726"/>
                <a:gd name="connsiteY7" fmla="*/ -1369 h 119265"/>
                <a:gd name="connsiteX8" fmla="*/ 53726 w 53726"/>
                <a:gd name="connsiteY8" fmla="*/ 25745 h 119265"/>
                <a:gd name="connsiteX9" fmla="*/ 50890 w 53726"/>
                <a:gd name="connsiteY9" fmla="*/ 28048 h 119265"/>
                <a:gd name="connsiteX10" fmla="*/ 47522 w 53726"/>
                <a:gd name="connsiteY10" fmla="*/ 25031 h 119265"/>
                <a:gd name="connsiteX11" fmla="*/ 28726 w 53726"/>
                <a:gd name="connsiteY11" fmla="*/ 3593 h 119265"/>
                <a:gd name="connsiteX12" fmla="*/ 24293 w 53726"/>
                <a:gd name="connsiteY12" fmla="*/ 9794 h 119265"/>
                <a:gd name="connsiteX13" fmla="*/ 27129 w 53726"/>
                <a:gd name="connsiteY13" fmla="*/ 21132 h 119265"/>
                <a:gd name="connsiteX14" fmla="*/ 32801 w 53726"/>
                <a:gd name="connsiteY14" fmla="*/ 35314 h 119265"/>
                <a:gd name="connsiteX15" fmla="*/ 41492 w 53726"/>
                <a:gd name="connsiteY15" fmla="*/ 57823 h 119265"/>
                <a:gd name="connsiteX16" fmla="*/ 42557 w 53726"/>
                <a:gd name="connsiteY16" fmla="*/ 63492 h 119265"/>
                <a:gd name="connsiteX17" fmla="*/ 25707 w 53726"/>
                <a:gd name="connsiteY17" fmla="*/ 78553 h 119265"/>
                <a:gd name="connsiteX18" fmla="*/ 0 w 53726"/>
                <a:gd name="connsiteY18" fmla="*/ 51438 h 119265"/>
                <a:gd name="connsiteX19" fmla="*/ 3011 w 53726"/>
                <a:gd name="connsiteY19" fmla="*/ 49137 h 119265"/>
                <a:gd name="connsiteX20" fmla="*/ 6204 w 53726"/>
                <a:gd name="connsiteY20" fmla="*/ 51970 h 119265"/>
                <a:gd name="connsiteX21" fmla="*/ 25175 w 53726"/>
                <a:gd name="connsiteY21" fmla="*/ 73591 h 119265"/>
                <a:gd name="connsiteX22" fmla="*/ 29608 w 53726"/>
                <a:gd name="connsiteY22" fmla="*/ 67391 h 119265"/>
                <a:gd name="connsiteX23" fmla="*/ 24118 w 53726"/>
                <a:gd name="connsiteY23" fmla="*/ 49669 h 119265"/>
                <a:gd name="connsiteX24" fmla="*/ 12941 w 53726"/>
                <a:gd name="connsiteY24" fmla="*/ 21132 h 119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3726" h="119265">
                  <a:moveTo>
                    <a:pt x="49119" y="111163"/>
                  </a:moveTo>
                  <a:cubicBezTo>
                    <a:pt x="49119" y="113997"/>
                    <a:pt x="46989" y="117896"/>
                    <a:pt x="42025" y="117896"/>
                  </a:cubicBezTo>
                  <a:cubicBezTo>
                    <a:pt x="37234" y="117896"/>
                    <a:pt x="32094" y="113290"/>
                    <a:pt x="32094" y="108154"/>
                  </a:cubicBezTo>
                  <a:cubicBezTo>
                    <a:pt x="32094" y="105136"/>
                    <a:pt x="34398" y="101413"/>
                    <a:pt x="39189" y="101413"/>
                  </a:cubicBezTo>
                  <a:cubicBezTo>
                    <a:pt x="44328" y="101413"/>
                    <a:pt x="49119" y="106375"/>
                    <a:pt x="49119" y="111163"/>
                  </a:cubicBezTo>
                  <a:close/>
                  <a:moveTo>
                    <a:pt x="12941" y="21132"/>
                  </a:moveTo>
                  <a:cubicBezTo>
                    <a:pt x="12234" y="18831"/>
                    <a:pt x="11352" y="16702"/>
                    <a:pt x="11352" y="13693"/>
                  </a:cubicBezTo>
                  <a:cubicBezTo>
                    <a:pt x="11352" y="5364"/>
                    <a:pt x="18438" y="-1369"/>
                    <a:pt x="28194" y="-1369"/>
                  </a:cubicBezTo>
                  <a:cubicBezTo>
                    <a:pt x="45925" y="-1369"/>
                    <a:pt x="53726" y="23086"/>
                    <a:pt x="53726" y="25745"/>
                  </a:cubicBezTo>
                  <a:cubicBezTo>
                    <a:pt x="53726" y="28048"/>
                    <a:pt x="51423" y="28048"/>
                    <a:pt x="50890" y="28048"/>
                  </a:cubicBezTo>
                  <a:cubicBezTo>
                    <a:pt x="48404" y="28048"/>
                    <a:pt x="48229" y="26985"/>
                    <a:pt x="47522" y="25031"/>
                  </a:cubicBezTo>
                  <a:cubicBezTo>
                    <a:pt x="43438" y="10858"/>
                    <a:pt x="35638" y="3593"/>
                    <a:pt x="28726" y="3593"/>
                  </a:cubicBezTo>
                  <a:cubicBezTo>
                    <a:pt x="25175" y="3593"/>
                    <a:pt x="24293" y="5896"/>
                    <a:pt x="24293" y="9794"/>
                  </a:cubicBezTo>
                  <a:cubicBezTo>
                    <a:pt x="24293" y="13868"/>
                    <a:pt x="25532" y="17233"/>
                    <a:pt x="27129" y="21132"/>
                  </a:cubicBezTo>
                  <a:cubicBezTo>
                    <a:pt x="28901" y="25921"/>
                    <a:pt x="30855" y="30708"/>
                    <a:pt x="32801" y="35314"/>
                  </a:cubicBezTo>
                  <a:cubicBezTo>
                    <a:pt x="34398" y="39569"/>
                    <a:pt x="40785" y="55695"/>
                    <a:pt x="41492" y="57823"/>
                  </a:cubicBezTo>
                  <a:cubicBezTo>
                    <a:pt x="42025" y="59594"/>
                    <a:pt x="42557" y="61721"/>
                    <a:pt x="42557" y="63492"/>
                  </a:cubicBezTo>
                  <a:cubicBezTo>
                    <a:pt x="42557" y="71820"/>
                    <a:pt x="35462" y="78553"/>
                    <a:pt x="25707" y="78553"/>
                  </a:cubicBezTo>
                  <a:cubicBezTo>
                    <a:pt x="8158" y="78553"/>
                    <a:pt x="0" y="54456"/>
                    <a:pt x="0" y="51438"/>
                  </a:cubicBezTo>
                  <a:cubicBezTo>
                    <a:pt x="0" y="49137"/>
                    <a:pt x="2486" y="49137"/>
                    <a:pt x="3011" y="49137"/>
                  </a:cubicBezTo>
                  <a:cubicBezTo>
                    <a:pt x="5497" y="49137"/>
                    <a:pt x="5672" y="50026"/>
                    <a:pt x="6204" y="51970"/>
                  </a:cubicBezTo>
                  <a:cubicBezTo>
                    <a:pt x="10820" y="67216"/>
                    <a:pt x="18621" y="73591"/>
                    <a:pt x="25175" y="73591"/>
                  </a:cubicBezTo>
                  <a:cubicBezTo>
                    <a:pt x="28019" y="73591"/>
                    <a:pt x="29608" y="72178"/>
                    <a:pt x="29608" y="67391"/>
                  </a:cubicBezTo>
                  <a:cubicBezTo>
                    <a:pt x="29608" y="63317"/>
                    <a:pt x="28551" y="60658"/>
                    <a:pt x="24118" y="49669"/>
                  </a:cubicBezTo>
                  <a:lnTo>
                    <a:pt x="12941" y="21132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3497" name="任意多边形: 形状 3496">
              <a:extLst>
                <a:ext uri="{FF2B5EF4-FFF2-40B4-BE49-F238E27FC236}">
                  <a16:creationId xmlns:a16="http://schemas.microsoft.com/office/drawing/2014/main" id="{1BC808F3-FC19-D19A-D224-7C40775D037D}"/>
                </a:ext>
              </a:extLst>
            </p:cNvPr>
            <p:cNvSpPr/>
            <p:nvPr>
              <p:custDataLst>
                <p:tags r:id="rId23"/>
              </p:custDataLst>
            </p:nvPr>
          </p:nvSpPr>
          <p:spPr>
            <a:xfrm flipV="1">
              <a:off x="15998987" y="-11422899"/>
              <a:ext cx="168400" cy="168563"/>
            </a:xfrm>
            <a:custGeom>
              <a:avLst/>
              <a:gdLst>
                <a:gd name="connsiteX0" fmla="*/ 89388 w 168400"/>
                <a:gd name="connsiteY0" fmla="*/ 77840 h 168563"/>
                <a:gd name="connsiteX1" fmla="*/ 160043 w 168400"/>
                <a:gd name="connsiteY1" fmla="*/ 77840 h 168563"/>
                <a:gd name="connsiteX2" fmla="*/ 168401 w 168400"/>
                <a:gd name="connsiteY2" fmla="*/ 82906 h 168563"/>
                <a:gd name="connsiteX3" fmla="*/ 160043 w 168400"/>
                <a:gd name="connsiteY3" fmla="*/ 87963 h 168563"/>
                <a:gd name="connsiteX4" fmla="*/ 89388 w 168400"/>
                <a:gd name="connsiteY4" fmla="*/ 87963 h 168563"/>
                <a:gd name="connsiteX5" fmla="*/ 89388 w 168400"/>
                <a:gd name="connsiteY5" fmla="*/ 158834 h 168563"/>
                <a:gd name="connsiteX6" fmla="*/ 84328 w 168400"/>
                <a:gd name="connsiteY6" fmla="*/ 167188 h 168563"/>
                <a:gd name="connsiteX7" fmla="*/ 79259 w 168400"/>
                <a:gd name="connsiteY7" fmla="*/ 158834 h 168563"/>
                <a:gd name="connsiteX8" fmla="*/ 79259 w 168400"/>
                <a:gd name="connsiteY8" fmla="*/ 87963 h 168563"/>
                <a:gd name="connsiteX9" fmla="*/ 8358 w 168400"/>
                <a:gd name="connsiteY9" fmla="*/ 87963 h 168563"/>
                <a:gd name="connsiteX10" fmla="*/ 0 w 168400"/>
                <a:gd name="connsiteY10" fmla="*/ 82906 h 168563"/>
                <a:gd name="connsiteX11" fmla="*/ 8358 w 168400"/>
                <a:gd name="connsiteY11" fmla="*/ 77840 h 168563"/>
                <a:gd name="connsiteX12" fmla="*/ 79259 w 168400"/>
                <a:gd name="connsiteY12" fmla="*/ 77840 h 168563"/>
                <a:gd name="connsiteX13" fmla="*/ 79259 w 168400"/>
                <a:gd name="connsiteY13" fmla="*/ 6977 h 168563"/>
                <a:gd name="connsiteX14" fmla="*/ 84328 w 168400"/>
                <a:gd name="connsiteY14" fmla="*/ -1375 h 168563"/>
                <a:gd name="connsiteX15" fmla="*/ 89388 w 168400"/>
                <a:gd name="connsiteY15" fmla="*/ 6977 h 168563"/>
                <a:gd name="connsiteX16" fmla="*/ 89388 w 168400"/>
                <a:gd name="connsiteY16" fmla="*/ 77840 h 168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68400" h="168563">
                  <a:moveTo>
                    <a:pt x="89388" y="77840"/>
                  </a:moveTo>
                  <a:lnTo>
                    <a:pt x="160043" y="77840"/>
                  </a:lnTo>
                  <a:cubicBezTo>
                    <a:pt x="163587" y="77840"/>
                    <a:pt x="168401" y="77840"/>
                    <a:pt x="168401" y="82906"/>
                  </a:cubicBezTo>
                  <a:cubicBezTo>
                    <a:pt x="168401" y="87963"/>
                    <a:pt x="163587" y="87963"/>
                    <a:pt x="160043" y="87963"/>
                  </a:cubicBezTo>
                  <a:lnTo>
                    <a:pt x="89388" y="87963"/>
                  </a:lnTo>
                  <a:lnTo>
                    <a:pt x="89388" y="158834"/>
                  </a:lnTo>
                  <a:cubicBezTo>
                    <a:pt x="89388" y="162376"/>
                    <a:pt x="89388" y="167188"/>
                    <a:pt x="84328" y="167188"/>
                  </a:cubicBezTo>
                  <a:cubicBezTo>
                    <a:pt x="79259" y="167188"/>
                    <a:pt x="79259" y="162376"/>
                    <a:pt x="79259" y="158834"/>
                  </a:cubicBezTo>
                  <a:lnTo>
                    <a:pt x="79259" y="87963"/>
                  </a:lnTo>
                  <a:lnTo>
                    <a:pt x="8358" y="87963"/>
                  </a:lnTo>
                  <a:cubicBezTo>
                    <a:pt x="4815" y="87963"/>
                    <a:pt x="0" y="87963"/>
                    <a:pt x="0" y="82906"/>
                  </a:cubicBezTo>
                  <a:cubicBezTo>
                    <a:pt x="0" y="77840"/>
                    <a:pt x="4815" y="77840"/>
                    <a:pt x="8358" y="77840"/>
                  </a:cubicBezTo>
                  <a:lnTo>
                    <a:pt x="79259" y="77840"/>
                  </a:lnTo>
                  <a:lnTo>
                    <a:pt x="79259" y="6977"/>
                  </a:lnTo>
                  <a:cubicBezTo>
                    <a:pt x="79259" y="3437"/>
                    <a:pt x="79259" y="-1375"/>
                    <a:pt x="84328" y="-1375"/>
                  </a:cubicBezTo>
                  <a:cubicBezTo>
                    <a:pt x="89388" y="-1375"/>
                    <a:pt x="89388" y="3437"/>
                    <a:pt x="89388" y="6977"/>
                  </a:cubicBezTo>
                  <a:lnTo>
                    <a:pt x="89388" y="77840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3498" name="任意多边形: 形状 3497">
              <a:extLst>
                <a:ext uri="{FF2B5EF4-FFF2-40B4-BE49-F238E27FC236}">
                  <a16:creationId xmlns:a16="http://schemas.microsoft.com/office/drawing/2014/main" id="{18725F90-07F8-00DB-10AD-5F4D5E6D9671}"/>
                </a:ext>
              </a:extLst>
            </p:cNvPr>
            <p:cNvSpPr/>
            <p:nvPr>
              <p:custDataLst>
                <p:tags r:id="rId24"/>
              </p:custDataLst>
            </p:nvPr>
          </p:nvSpPr>
          <p:spPr>
            <a:xfrm flipV="1">
              <a:off x="16249472" y="-11450989"/>
              <a:ext cx="144345" cy="175644"/>
            </a:xfrm>
            <a:custGeom>
              <a:avLst/>
              <a:gdLst>
                <a:gd name="connsiteX0" fmla="*/ 17477 w 144345"/>
                <a:gd name="connsiteY0" fmla="*/ 10515 h 175644"/>
                <a:gd name="connsiteX1" fmla="*/ 0 w 144345"/>
                <a:gd name="connsiteY1" fmla="*/ 10515 h 175644"/>
                <a:gd name="connsiteX2" fmla="*/ 0 w 144345"/>
                <a:gd name="connsiteY2" fmla="*/ -1377 h 175644"/>
                <a:gd name="connsiteX3" fmla="*/ 31912 w 144345"/>
                <a:gd name="connsiteY3" fmla="*/ -616 h 175644"/>
                <a:gd name="connsiteX4" fmla="*/ 63815 w 144345"/>
                <a:gd name="connsiteY4" fmla="*/ -1377 h 175644"/>
                <a:gd name="connsiteX5" fmla="*/ 63815 w 144345"/>
                <a:gd name="connsiteY5" fmla="*/ 10515 h 175644"/>
                <a:gd name="connsiteX6" fmla="*/ 46346 w 144345"/>
                <a:gd name="connsiteY6" fmla="*/ 10515 h 175644"/>
                <a:gd name="connsiteX7" fmla="*/ 46346 w 144345"/>
                <a:gd name="connsiteY7" fmla="*/ 63412 h 175644"/>
                <a:gd name="connsiteX8" fmla="*/ 84073 w 144345"/>
                <a:gd name="connsiteY8" fmla="*/ 103404 h 175644"/>
                <a:gd name="connsiteX9" fmla="*/ 97999 w 144345"/>
                <a:gd name="connsiteY9" fmla="*/ 78854 h 175644"/>
                <a:gd name="connsiteX10" fmla="*/ 97999 w 144345"/>
                <a:gd name="connsiteY10" fmla="*/ 10515 h 175644"/>
                <a:gd name="connsiteX11" fmla="*/ 80530 w 144345"/>
                <a:gd name="connsiteY11" fmla="*/ 10515 h 175644"/>
                <a:gd name="connsiteX12" fmla="*/ 80530 w 144345"/>
                <a:gd name="connsiteY12" fmla="*/ -1377 h 175644"/>
                <a:gd name="connsiteX13" fmla="*/ 112434 w 144345"/>
                <a:gd name="connsiteY13" fmla="*/ -616 h 175644"/>
                <a:gd name="connsiteX14" fmla="*/ 144346 w 144345"/>
                <a:gd name="connsiteY14" fmla="*/ -1377 h 175644"/>
                <a:gd name="connsiteX15" fmla="*/ 144346 w 144345"/>
                <a:gd name="connsiteY15" fmla="*/ 10515 h 175644"/>
                <a:gd name="connsiteX16" fmla="*/ 126868 w 144345"/>
                <a:gd name="connsiteY16" fmla="*/ 10515 h 175644"/>
                <a:gd name="connsiteX17" fmla="*/ 126868 w 144345"/>
                <a:gd name="connsiteY17" fmla="*/ 76067 h 175644"/>
                <a:gd name="connsiteX18" fmla="*/ 87871 w 144345"/>
                <a:gd name="connsiteY18" fmla="*/ 112512 h 175644"/>
                <a:gd name="connsiteX19" fmla="*/ 44821 w 144345"/>
                <a:gd name="connsiteY19" fmla="*/ 87707 h 175644"/>
                <a:gd name="connsiteX20" fmla="*/ 44821 w 144345"/>
                <a:gd name="connsiteY20" fmla="*/ 174267 h 175644"/>
                <a:gd name="connsiteX21" fmla="*/ 0 w 144345"/>
                <a:gd name="connsiteY21" fmla="*/ 172243 h 175644"/>
                <a:gd name="connsiteX22" fmla="*/ 0 w 144345"/>
                <a:gd name="connsiteY22" fmla="*/ 160349 h 175644"/>
                <a:gd name="connsiteX23" fmla="*/ 17477 w 144345"/>
                <a:gd name="connsiteY23" fmla="*/ 150480 h 175644"/>
                <a:gd name="connsiteX24" fmla="*/ 17477 w 144345"/>
                <a:gd name="connsiteY24" fmla="*/ 10515 h 175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44345" h="175644">
                  <a:moveTo>
                    <a:pt x="17477" y="10515"/>
                  </a:moveTo>
                  <a:lnTo>
                    <a:pt x="0" y="10515"/>
                  </a:lnTo>
                  <a:lnTo>
                    <a:pt x="0" y="-1377"/>
                  </a:lnTo>
                  <a:cubicBezTo>
                    <a:pt x="7094" y="-1125"/>
                    <a:pt x="22283" y="-616"/>
                    <a:pt x="31912" y="-616"/>
                  </a:cubicBezTo>
                  <a:cubicBezTo>
                    <a:pt x="41787" y="-616"/>
                    <a:pt x="56729" y="-1125"/>
                    <a:pt x="63815" y="-1377"/>
                  </a:cubicBezTo>
                  <a:lnTo>
                    <a:pt x="63815" y="10515"/>
                  </a:lnTo>
                  <a:lnTo>
                    <a:pt x="46346" y="10515"/>
                  </a:lnTo>
                  <a:lnTo>
                    <a:pt x="46346" y="63412"/>
                  </a:lnTo>
                  <a:cubicBezTo>
                    <a:pt x="46346" y="91003"/>
                    <a:pt x="68121" y="103404"/>
                    <a:pt x="84073" y="103404"/>
                  </a:cubicBezTo>
                  <a:cubicBezTo>
                    <a:pt x="92684" y="103404"/>
                    <a:pt x="97999" y="98085"/>
                    <a:pt x="97999" y="78854"/>
                  </a:cubicBezTo>
                  <a:lnTo>
                    <a:pt x="97999" y="10515"/>
                  </a:lnTo>
                  <a:lnTo>
                    <a:pt x="80530" y="10515"/>
                  </a:lnTo>
                  <a:lnTo>
                    <a:pt x="80530" y="-1377"/>
                  </a:lnTo>
                  <a:cubicBezTo>
                    <a:pt x="87616" y="-1125"/>
                    <a:pt x="102813" y="-616"/>
                    <a:pt x="112434" y="-616"/>
                  </a:cubicBezTo>
                  <a:cubicBezTo>
                    <a:pt x="122308" y="-616"/>
                    <a:pt x="137252" y="-1125"/>
                    <a:pt x="144346" y="-1377"/>
                  </a:cubicBezTo>
                  <a:lnTo>
                    <a:pt x="144346" y="10515"/>
                  </a:lnTo>
                  <a:lnTo>
                    <a:pt x="126868" y="10515"/>
                  </a:lnTo>
                  <a:lnTo>
                    <a:pt x="126868" y="76067"/>
                  </a:lnTo>
                  <a:cubicBezTo>
                    <a:pt x="126868" y="102643"/>
                    <a:pt x="113197" y="112512"/>
                    <a:pt x="87871" y="112512"/>
                  </a:cubicBezTo>
                  <a:cubicBezTo>
                    <a:pt x="63561" y="112512"/>
                    <a:pt x="50652" y="97831"/>
                    <a:pt x="44821" y="87707"/>
                  </a:cubicBezTo>
                  <a:lnTo>
                    <a:pt x="44821" y="174267"/>
                  </a:lnTo>
                  <a:lnTo>
                    <a:pt x="0" y="172243"/>
                  </a:lnTo>
                  <a:lnTo>
                    <a:pt x="0" y="160349"/>
                  </a:lnTo>
                  <a:cubicBezTo>
                    <a:pt x="15706" y="160349"/>
                    <a:pt x="17477" y="160349"/>
                    <a:pt x="17477" y="150480"/>
                  </a:cubicBezTo>
                  <a:lnTo>
                    <a:pt x="17477" y="10515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3499" name="任意多边形: 形状 3498">
              <a:extLst>
                <a:ext uri="{FF2B5EF4-FFF2-40B4-BE49-F238E27FC236}">
                  <a16:creationId xmlns:a16="http://schemas.microsoft.com/office/drawing/2014/main" id="{7E4123DA-4BBC-8BFE-DAB3-7027E535DE38}"/>
                </a:ext>
              </a:extLst>
            </p:cNvPr>
            <p:cNvSpPr/>
            <p:nvPr>
              <p:custDataLst>
                <p:tags r:id="rId25"/>
              </p:custDataLst>
            </p:nvPr>
          </p:nvSpPr>
          <p:spPr>
            <a:xfrm flipV="1">
              <a:off x="16422757" y="-11521574"/>
              <a:ext cx="179955" cy="124671"/>
            </a:xfrm>
            <a:custGeom>
              <a:avLst/>
              <a:gdLst>
                <a:gd name="connsiteX0" fmla="*/ 87243 w 179955"/>
                <a:gd name="connsiteY0" fmla="*/ 25730 h 124671"/>
                <a:gd name="connsiteX1" fmla="*/ 83517 w 179955"/>
                <a:gd name="connsiteY1" fmla="*/ 28033 h 124671"/>
                <a:gd name="connsiteX2" fmla="*/ 79084 w 179955"/>
                <a:gd name="connsiteY2" fmla="*/ 23244 h 124671"/>
                <a:gd name="connsiteX3" fmla="*/ 67025 w 179955"/>
                <a:gd name="connsiteY3" fmla="*/ 3578 h 124671"/>
                <a:gd name="connsiteX4" fmla="*/ 61352 w 179955"/>
                <a:gd name="connsiteY4" fmla="*/ 11907 h 124671"/>
                <a:gd name="connsiteX5" fmla="*/ 62418 w 179955"/>
                <a:gd name="connsiteY5" fmla="*/ 19172 h 124671"/>
                <a:gd name="connsiteX6" fmla="*/ 87243 w 179955"/>
                <a:gd name="connsiteY6" fmla="*/ 118237 h 124671"/>
                <a:gd name="connsiteX7" fmla="*/ 87775 w 179955"/>
                <a:gd name="connsiteY7" fmla="*/ 120897 h 124671"/>
                <a:gd name="connsiteX8" fmla="*/ 82985 w 179955"/>
                <a:gd name="connsiteY8" fmla="*/ 123199 h 124671"/>
                <a:gd name="connsiteX9" fmla="*/ 63831 w 179955"/>
                <a:gd name="connsiteY9" fmla="*/ 121604 h 124671"/>
                <a:gd name="connsiteX10" fmla="*/ 59224 w 179955"/>
                <a:gd name="connsiteY10" fmla="*/ 117530 h 124671"/>
                <a:gd name="connsiteX11" fmla="*/ 63831 w 179955"/>
                <a:gd name="connsiteY11" fmla="*/ 115046 h 124671"/>
                <a:gd name="connsiteX12" fmla="*/ 72348 w 179955"/>
                <a:gd name="connsiteY12" fmla="*/ 112211 h 124671"/>
                <a:gd name="connsiteX13" fmla="*/ 71640 w 179955"/>
                <a:gd name="connsiteY13" fmla="*/ 108844 h 124671"/>
                <a:gd name="connsiteX14" fmla="*/ 61710 w 179955"/>
                <a:gd name="connsiteY14" fmla="*/ 68613 h 124671"/>
                <a:gd name="connsiteX15" fmla="*/ 44154 w 179955"/>
                <a:gd name="connsiteY15" fmla="*/ 78538 h 124671"/>
                <a:gd name="connsiteX16" fmla="*/ 0 w 179955"/>
                <a:gd name="connsiteY16" fmla="*/ 27675 h 124671"/>
                <a:gd name="connsiteX17" fmla="*/ 25183 w 179955"/>
                <a:gd name="connsiteY17" fmla="*/ -1385 h 124671"/>
                <a:gd name="connsiteX18" fmla="*/ 49476 w 179955"/>
                <a:gd name="connsiteY18" fmla="*/ 10668 h 124671"/>
                <a:gd name="connsiteX19" fmla="*/ 66493 w 179955"/>
                <a:gd name="connsiteY19" fmla="*/ -1385 h 124671"/>
                <a:gd name="connsiteX20" fmla="*/ 80506 w 179955"/>
                <a:gd name="connsiteY20" fmla="*/ 7651 h 124671"/>
                <a:gd name="connsiteX21" fmla="*/ 87243 w 179955"/>
                <a:gd name="connsiteY21" fmla="*/ 25730 h 124671"/>
                <a:gd name="connsiteX22" fmla="*/ 57985 w 179955"/>
                <a:gd name="connsiteY22" fmla="*/ 53909 h 124671"/>
                <a:gd name="connsiteX23" fmla="*/ 50533 w 179955"/>
                <a:gd name="connsiteY23" fmla="*/ 24491 h 124671"/>
                <a:gd name="connsiteX24" fmla="*/ 41143 w 179955"/>
                <a:gd name="connsiteY24" fmla="*/ 10843 h 124671"/>
                <a:gd name="connsiteX25" fmla="*/ 25715 w 179955"/>
                <a:gd name="connsiteY25" fmla="*/ 3578 h 124671"/>
                <a:gd name="connsiteX26" fmla="*/ 13481 w 179955"/>
                <a:gd name="connsiteY26" fmla="*/ 20411 h 124671"/>
                <a:gd name="connsiteX27" fmla="*/ 22879 w 179955"/>
                <a:gd name="connsiteY27" fmla="*/ 56917 h 124671"/>
                <a:gd name="connsiteX28" fmla="*/ 44154 w 179955"/>
                <a:gd name="connsiteY28" fmla="*/ 73575 h 124671"/>
                <a:gd name="connsiteX29" fmla="*/ 58517 w 179955"/>
                <a:gd name="connsiteY29" fmla="*/ 56385 h 124671"/>
                <a:gd name="connsiteX30" fmla="*/ 57985 w 179955"/>
                <a:gd name="connsiteY30" fmla="*/ 53909 h 124671"/>
                <a:gd name="connsiteX31" fmla="*/ 179955 w 179955"/>
                <a:gd name="connsiteY31" fmla="*/ 17576 h 124671"/>
                <a:gd name="connsiteX32" fmla="*/ 175880 w 179955"/>
                <a:gd name="connsiteY32" fmla="*/ 21831 h 124671"/>
                <a:gd name="connsiteX33" fmla="*/ 173218 w 179955"/>
                <a:gd name="connsiteY33" fmla="*/ 19879 h 124671"/>
                <a:gd name="connsiteX34" fmla="*/ 138113 w 179955"/>
                <a:gd name="connsiteY34" fmla="*/ 3578 h 124671"/>
                <a:gd name="connsiteX35" fmla="*/ 121621 w 179955"/>
                <a:gd name="connsiteY35" fmla="*/ 24491 h 124671"/>
                <a:gd name="connsiteX36" fmla="*/ 123925 w 179955"/>
                <a:gd name="connsiteY36" fmla="*/ 40792 h 124671"/>
                <a:gd name="connsiteX37" fmla="*/ 134920 w 179955"/>
                <a:gd name="connsiteY37" fmla="*/ 40792 h 124671"/>
                <a:gd name="connsiteX38" fmla="*/ 177477 w 179955"/>
                <a:gd name="connsiteY38" fmla="*/ 62943 h 124671"/>
                <a:gd name="connsiteX39" fmla="*/ 156020 w 179955"/>
                <a:gd name="connsiteY39" fmla="*/ 78538 h 124671"/>
                <a:gd name="connsiteX40" fmla="*/ 107965 w 179955"/>
                <a:gd name="connsiteY40" fmla="*/ 31400 h 124671"/>
                <a:gd name="connsiteX41" fmla="*/ 138113 w 179955"/>
                <a:gd name="connsiteY41" fmla="*/ -1385 h 124671"/>
                <a:gd name="connsiteX42" fmla="*/ 179955 w 179955"/>
                <a:gd name="connsiteY42" fmla="*/ 17576 h 124671"/>
                <a:gd name="connsiteX43" fmla="*/ 168960 w 179955"/>
                <a:gd name="connsiteY43" fmla="*/ 63119 h 124671"/>
                <a:gd name="connsiteX44" fmla="*/ 133681 w 179955"/>
                <a:gd name="connsiteY44" fmla="*/ 45755 h 124671"/>
                <a:gd name="connsiteX45" fmla="*/ 125347 w 179955"/>
                <a:gd name="connsiteY45" fmla="*/ 45755 h 124671"/>
                <a:gd name="connsiteX46" fmla="*/ 156020 w 179955"/>
                <a:gd name="connsiteY46" fmla="*/ 73575 h 124671"/>
                <a:gd name="connsiteX47" fmla="*/ 168960 w 179955"/>
                <a:gd name="connsiteY47" fmla="*/ 63119 h 124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79955" h="124671">
                  <a:moveTo>
                    <a:pt x="87243" y="25730"/>
                  </a:moveTo>
                  <a:cubicBezTo>
                    <a:pt x="87243" y="28033"/>
                    <a:pt x="84939" y="28033"/>
                    <a:pt x="83517" y="28033"/>
                  </a:cubicBezTo>
                  <a:cubicBezTo>
                    <a:pt x="80324" y="28033"/>
                    <a:pt x="80148" y="27675"/>
                    <a:pt x="79084" y="23244"/>
                  </a:cubicBezTo>
                  <a:cubicBezTo>
                    <a:pt x="76605" y="14034"/>
                    <a:pt x="73587" y="3578"/>
                    <a:pt x="67025" y="3578"/>
                  </a:cubicBezTo>
                  <a:cubicBezTo>
                    <a:pt x="62060" y="3578"/>
                    <a:pt x="61352" y="8889"/>
                    <a:pt x="61352" y="11907"/>
                  </a:cubicBezTo>
                  <a:cubicBezTo>
                    <a:pt x="61352" y="14917"/>
                    <a:pt x="62242" y="18640"/>
                    <a:pt x="62418" y="19172"/>
                  </a:cubicBezTo>
                  <a:lnTo>
                    <a:pt x="87243" y="118237"/>
                  </a:lnTo>
                  <a:cubicBezTo>
                    <a:pt x="87418" y="118944"/>
                    <a:pt x="87775" y="120183"/>
                    <a:pt x="87775" y="120897"/>
                  </a:cubicBezTo>
                  <a:cubicBezTo>
                    <a:pt x="87775" y="123548"/>
                    <a:pt x="84939" y="123375"/>
                    <a:pt x="82985" y="123199"/>
                  </a:cubicBezTo>
                  <a:lnTo>
                    <a:pt x="63831" y="121604"/>
                  </a:lnTo>
                  <a:cubicBezTo>
                    <a:pt x="61528" y="121429"/>
                    <a:pt x="59224" y="121247"/>
                    <a:pt x="59224" y="117530"/>
                  </a:cubicBezTo>
                  <a:cubicBezTo>
                    <a:pt x="59224" y="115046"/>
                    <a:pt x="61528" y="115046"/>
                    <a:pt x="63831" y="115046"/>
                  </a:cubicBezTo>
                  <a:cubicBezTo>
                    <a:pt x="72348" y="115046"/>
                    <a:pt x="72348" y="113807"/>
                    <a:pt x="72348" y="112211"/>
                  </a:cubicBezTo>
                  <a:cubicBezTo>
                    <a:pt x="72348" y="111679"/>
                    <a:pt x="72348" y="111322"/>
                    <a:pt x="71640" y="108844"/>
                  </a:cubicBezTo>
                  <a:lnTo>
                    <a:pt x="61710" y="68613"/>
                  </a:lnTo>
                  <a:cubicBezTo>
                    <a:pt x="57627" y="74814"/>
                    <a:pt x="51597" y="78538"/>
                    <a:pt x="44154" y="78538"/>
                  </a:cubicBezTo>
                  <a:cubicBezTo>
                    <a:pt x="22521" y="78538"/>
                    <a:pt x="0" y="53551"/>
                    <a:pt x="0" y="27675"/>
                  </a:cubicBezTo>
                  <a:cubicBezTo>
                    <a:pt x="0" y="8715"/>
                    <a:pt x="12059" y="-1385"/>
                    <a:pt x="25183" y="-1385"/>
                  </a:cubicBezTo>
                  <a:cubicBezTo>
                    <a:pt x="36528" y="-1385"/>
                    <a:pt x="45926" y="6944"/>
                    <a:pt x="49476" y="10668"/>
                  </a:cubicBezTo>
                  <a:cubicBezTo>
                    <a:pt x="51780" y="2157"/>
                    <a:pt x="60113" y="-1385"/>
                    <a:pt x="66493" y="-1385"/>
                  </a:cubicBezTo>
                  <a:cubicBezTo>
                    <a:pt x="71990" y="-1385"/>
                    <a:pt x="76605" y="1275"/>
                    <a:pt x="80506" y="7651"/>
                  </a:cubicBezTo>
                  <a:cubicBezTo>
                    <a:pt x="84757" y="14566"/>
                    <a:pt x="87243" y="25198"/>
                    <a:pt x="87243" y="25730"/>
                  </a:cubicBezTo>
                  <a:close/>
                  <a:moveTo>
                    <a:pt x="57985" y="53909"/>
                  </a:moveTo>
                  <a:lnTo>
                    <a:pt x="50533" y="24491"/>
                  </a:lnTo>
                  <a:cubicBezTo>
                    <a:pt x="49119" y="18997"/>
                    <a:pt x="45218" y="14741"/>
                    <a:pt x="41143" y="10843"/>
                  </a:cubicBezTo>
                  <a:cubicBezTo>
                    <a:pt x="33866" y="4460"/>
                    <a:pt x="28369" y="3578"/>
                    <a:pt x="25715" y="3578"/>
                  </a:cubicBezTo>
                  <a:cubicBezTo>
                    <a:pt x="17556" y="3578"/>
                    <a:pt x="13481" y="11199"/>
                    <a:pt x="13481" y="20411"/>
                  </a:cubicBezTo>
                  <a:cubicBezTo>
                    <a:pt x="13481" y="27858"/>
                    <a:pt x="17914" y="47351"/>
                    <a:pt x="22879" y="56917"/>
                  </a:cubicBezTo>
                  <a:cubicBezTo>
                    <a:pt x="28552" y="67374"/>
                    <a:pt x="37060" y="73575"/>
                    <a:pt x="44154" y="73575"/>
                  </a:cubicBezTo>
                  <a:cubicBezTo>
                    <a:pt x="56213" y="73575"/>
                    <a:pt x="58517" y="58156"/>
                    <a:pt x="58517" y="56385"/>
                  </a:cubicBezTo>
                  <a:cubicBezTo>
                    <a:pt x="58517" y="55853"/>
                    <a:pt x="58341" y="55148"/>
                    <a:pt x="57985" y="53909"/>
                  </a:cubicBezTo>
                  <a:close/>
                  <a:moveTo>
                    <a:pt x="179955" y="17576"/>
                  </a:moveTo>
                  <a:cubicBezTo>
                    <a:pt x="179955" y="18997"/>
                    <a:pt x="177477" y="21831"/>
                    <a:pt x="175880" y="21831"/>
                  </a:cubicBezTo>
                  <a:cubicBezTo>
                    <a:pt x="174990" y="21831"/>
                    <a:pt x="174458" y="21300"/>
                    <a:pt x="173218" y="19879"/>
                  </a:cubicBezTo>
                  <a:cubicBezTo>
                    <a:pt x="162398" y="6944"/>
                    <a:pt x="146979" y="3578"/>
                    <a:pt x="138113" y="3578"/>
                  </a:cubicBezTo>
                  <a:cubicBezTo>
                    <a:pt x="126586" y="3578"/>
                    <a:pt x="121621" y="13319"/>
                    <a:pt x="121621" y="24491"/>
                  </a:cubicBezTo>
                  <a:cubicBezTo>
                    <a:pt x="121621" y="29978"/>
                    <a:pt x="122686" y="35472"/>
                    <a:pt x="123925" y="40792"/>
                  </a:cubicBezTo>
                  <a:lnTo>
                    <a:pt x="134920" y="40792"/>
                  </a:lnTo>
                  <a:cubicBezTo>
                    <a:pt x="142546" y="40792"/>
                    <a:pt x="177477" y="40792"/>
                    <a:pt x="177477" y="62943"/>
                  </a:cubicBezTo>
                  <a:cubicBezTo>
                    <a:pt x="177477" y="72512"/>
                    <a:pt x="168428" y="78538"/>
                    <a:pt x="156020" y="78538"/>
                  </a:cubicBezTo>
                  <a:cubicBezTo>
                    <a:pt x="136159" y="78538"/>
                    <a:pt x="107965" y="62587"/>
                    <a:pt x="107965" y="31400"/>
                  </a:cubicBezTo>
                  <a:cubicBezTo>
                    <a:pt x="107965" y="12787"/>
                    <a:pt x="118960" y="-1385"/>
                    <a:pt x="138113" y="-1385"/>
                  </a:cubicBezTo>
                  <a:cubicBezTo>
                    <a:pt x="166299" y="-1385"/>
                    <a:pt x="179955" y="15273"/>
                    <a:pt x="179955" y="17576"/>
                  </a:cubicBezTo>
                  <a:close/>
                  <a:moveTo>
                    <a:pt x="168960" y="63119"/>
                  </a:moveTo>
                  <a:cubicBezTo>
                    <a:pt x="168960" y="45755"/>
                    <a:pt x="140591" y="45755"/>
                    <a:pt x="133681" y="45755"/>
                  </a:cubicBezTo>
                  <a:lnTo>
                    <a:pt x="125347" y="45755"/>
                  </a:lnTo>
                  <a:cubicBezTo>
                    <a:pt x="133323" y="73226"/>
                    <a:pt x="153890" y="73575"/>
                    <a:pt x="156020" y="73575"/>
                  </a:cubicBezTo>
                  <a:cubicBezTo>
                    <a:pt x="163463" y="73575"/>
                    <a:pt x="168960" y="69503"/>
                    <a:pt x="168960" y="63119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3500" name="任意多边形: 形状 3499">
              <a:extLst>
                <a:ext uri="{FF2B5EF4-FFF2-40B4-BE49-F238E27FC236}">
                  <a16:creationId xmlns:a16="http://schemas.microsoft.com/office/drawing/2014/main" id="{384553EB-2282-B4D0-2221-5BB514B0278A}"/>
                </a:ext>
              </a:extLst>
            </p:cNvPr>
            <p:cNvSpPr/>
            <p:nvPr>
              <p:custDataLst>
                <p:tags r:id="rId26"/>
              </p:custDataLst>
            </p:nvPr>
          </p:nvSpPr>
          <p:spPr>
            <a:xfrm flipV="1">
              <a:off x="16615753" y="-11476825"/>
              <a:ext cx="72871" cy="79922"/>
            </a:xfrm>
            <a:custGeom>
              <a:avLst/>
              <a:gdLst>
                <a:gd name="connsiteX0" fmla="*/ 72871 w 72871"/>
                <a:gd name="connsiteY0" fmla="*/ 17578 h 79922"/>
                <a:gd name="connsiteX1" fmla="*/ 68796 w 72871"/>
                <a:gd name="connsiteY1" fmla="*/ 21833 h 79922"/>
                <a:gd name="connsiteX2" fmla="*/ 66134 w 72871"/>
                <a:gd name="connsiteY2" fmla="*/ 19881 h 79922"/>
                <a:gd name="connsiteX3" fmla="*/ 31030 w 72871"/>
                <a:gd name="connsiteY3" fmla="*/ 3579 h 79922"/>
                <a:gd name="connsiteX4" fmla="*/ 14005 w 72871"/>
                <a:gd name="connsiteY4" fmla="*/ 23072 h 79922"/>
                <a:gd name="connsiteX5" fmla="*/ 26064 w 72871"/>
                <a:gd name="connsiteY5" fmla="*/ 60461 h 79922"/>
                <a:gd name="connsiteX6" fmla="*/ 49293 w 72871"/>
                <a:gd name="connsiteY6" fmla="*/ 73577 h 79922"/>
                <a:gd name="connsiteX7" fmla="*/ 62942 w 72871"/>
                <a:gd name="connsiteY7" fmla="*/ 67202 h 79922"/>
                <a:gd name="connsiteX8" fmla="*/ 56030 w 72871"/>
                <a:gd name="connsiteY8" fmla="*/ 58515 h 79922"/>
                <a:gd name="connsiteX9" fmla="*/ 62407 w 72871"/>
                <a:gd name="connsiteY9" fmla="*/ 52664 h 79922"/>
                <a:gd name="connsiteX10" fmla="*/ 71275 w 72871"/>
                <a:gd name="connsiteY10" fmla="*/ 63120 h 79922"/>
                <a:gd name="connsiteX11" fmla="*/ 49109 w 72871"/>
                <a:gd name="connsiteY11" fmla="*/ 78540 h 79922"/>
                <a:gd name="connsiteX12" fmla="*/ 0 w 72871"/>
                <a:gd name="connsiteY12" fmla="*/ 29098 h 79922"/>
                <a:gd name="connsiteX13" fmla="*/ 30847 w 72871"/>
                <a:gd name="connsiteY13" fmla="*/ -1383 h 79922"/>
                <a:gd name="connsiteX14" fmla="*/ 72871 w 72871"/>
                <a:gd name="connsiteY14" fmla="*/ 17578 h 79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2871" h="79922">
                  <a:moveTo>
                    <a:pt x="72871" y="17578"/>
                  </a:moveTo>
                  <a:cubicBezTo>
                    <a:pt x="72871" y="18998"/>
                    <a:pt x="70393" y="21833"/>
                    <a:pt x="68796" y="21833"/>
                  </a:cubicBezTo>
                  <a:cubicBezTo>
                    <a:pt x="67906" y="21833"/>
                    <a:pt x="67375" y="21301"/>
                    <a:pt x="66134" y="19881"/>
                  </a:cubicBezTo>
                  <a:cubicBezTo>
                    <a:pt x="55315" y="6946"/>
                    <a:pt x="39895" y="3579"/>
                    <a:pt x="31030" y="3579"/>
                  </a:cubicBezTo>
                  <a:cubicBezTo>
                    <a:pt x="22164" y="3579"/>
                    <a:pt x="14005" y="8717"/>
                    <a:pt x="14005" y="23072"/>
                  </a:cubicBezTo>
                  <a:cubicBezTo>
                    <a:pt x="14005" y="31401"/>
                    <a:pt x="17905" y="50187"/>
                    <a:pt x="26064" y="60461"/>
                  </a:cubicBezTo>
                  <a:cubicBezTo>
                    <a:pt x="33151" y="69505"/>
                    <a:pt x="41666" y="73577"/>
                    <a:pt x="49293" y="73577"/>
                  </a:cubicBezTo>
                  <a:cubicBezTo>
                    <a:pt x="52303" y="73577"/>
                    <a:pt x="59930" y="72696"/>
                    <a:pt x="62942" y="67202"/>
                  </a:cubicBezTo>
                  <a:cubicBezTo>
                    <a:pt x="57802" y="65780"/>
                    <a:pt x="56030" y="61525"/>
                    <a:pt x="56030" y="58515"/>
                  </a:cubicBezTo>
                  <a:cubicBezTo>
                    <a:pt x="56030" y="55681"/>
                    <a:pt x="57977" y="52664"/>
                    <a:pt x="62407" y="52664"/>
                  </a:cubicBezTo>
                  <a:cubicBezTo>
                    <a:pt x="65428" y="52664"/>
                    <a:pt x="71275" y="54616"/>
                    <a:pt x="71275" y="63120"/>
                  </a:cubicBezTo>
                  <a:cubicBezTo>
                    <a:pt x="71275" y="74641"/>
                    <a:pt x="58867" y="78540"/>
                    <a:pt x="49109" y="78540"/>
                  </a:cubicBezTo>
                  <a:cubicBezTo>
                    <a:pt x="24285" y="78540"/>
                    <a:pt x="0" y="54259"/>
                    <a:pt x="0" y="29098"/>
                  </a:cubicBezTo>
                  <a:cubicBezTo>
                    <a:pt x="0" y="12440"/>
                    <a:pt x="11169" y="-1383"/>
                    <a:pt x="30847" y="-1383"/>
                  </a:cubicBezTo>
                  <a:cubicBezTo>
                    <a:pt x="59398" y="-1383"/>
                    <a:pt x="72871" y="15275"/>
                    <a:pt x="72871" y="17578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3501" name="任意多边形: 形状 3500">
              <a:extLst>
                <a:ext uri="{FF2B5EF4-FFF2-40B4-BE49-F238E27FC236}">
                  <a16:creationId xmlns:a16="http://schemas.microsoft.com/office/drawing/2014/main" id="{5FCB7D52-6A6E-213D-A87A-788F69C47EA2}"/>
                </a:ext>
              </a:extLst>
            </p:cNvPr>
            <p:cNvSpPr/>
            <p:nvPr>
              <p:custDataLst>
                <p:tags r:id="rId27"/>
              </p:custDataLst>
            </p:nvPr>
          </p:nvSpPr>
          <p:spPr>
            <a:xfrm flipV="1">
              <a:off x="16693282" y="-11381483"/>
              <a:ext cx="73236" cy="12401"/>
            </a:xfrm>
            <a:custGeom>
              <a:avLst/>
              <a:gdLst>
                <a:gd name="connsiteX0" fmla="*/ 73237 w 73236"/>
                <a:gd name="connsiteY0" fmla="*/ 4822 h 12401"/>
                <a:gd name="connsiteX1" fmla="*/ 64896 w 73236"/>
                <a:gd name="connsiteY1" fmla="*/ 11023 h 12401"/>
                <a:gd name="connsiteX2" fmla="*/ 8334 w 73236"/>
                <a:gd name="connsiteY2" fmla="*/ 11023 h 12401"/>
                <a:gd name="connsiteX3" fmla="*/ 0 w 73236"/>
                <a:gd name="connsiteY3" fmla="*/ 4822 h 12401"/>
                <a:gd name="connsiteX4" fmla="*/ 8334 w 73236"/>
                <a:gd name="connsiteY4" fmla="*/ -1378 h 12401"/>
                <a:gd name="connsiteX5" fmla="*/ 64896 w 73236"/>
                <a:gd name="connsiteY5" fmla="*/ -1378 h 12401"/>
                <a:gd name="connsiteX6" fmla="*/ 73237 w 73236"/>
                <a:gd name="connsiteY6" fmla="*/ 4822 h 12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236" h="12401">
                  <a:moveTo>
                    <a:pt x="73237" y="4822"/>
                  </a:moveTo>
                  <a:cubicBezTo>
                    <a:pt x="73237" y="11023"/>
                    <a:pt x="67025" y="11023"/>
                    <a:pt x="64896" y="11023"/>
                  </a:cubicBezTo>
                  <a:lnTo>
                    <a:pt x="8334" y="11023"/>
                  </a:lnTo>
                  <a:cubicBezTo>
                    <a:pt x="6213" y="11023"/>
                    <a:pt x="0" y="11023"/>
                    <a:pt x="0" y="4822"/>
                  </a:cubicBezTo>
                  <a:cubicBezTo>
                    <a:pt x="0" y="-1378"/>
                    <a:pt x="6213" y="-1378"/>
                    <a:pt x="8334" y="-1378"/>
                  </a:cubicBezTo>
                  <a:lnTo>
                    <a:pt x="64896" y="-1378"/>
                  </a:lnTo>
                  <a:cubicBezTo>
                    <a:pt x="67025" y="-1378"/>
                    <a:pt x="73237" y="-1378"/>
                    <a:pt x="73237" y="4822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3502" name="任意多边形: 形状 3501">
              <a:extLst>
                <a:ext uri="{FF2B5EF4-FFF2-40B4-BE49-F238E27FC236}">
                  <a16:creationId xmlns:a16="http://schemas.microsoft.com/office/drawing/2014/main" id="{63489DCD-B892-526B-031F-0FA901B78939}"/>
                </a:ext>
              </a:extLst>
            </p:cNvPr>
            <p:cNvSpPr/>
            <p:nvPr>
              <p:custDataLst>
                <p:tags r:id="rId28"/>
              </p:custDataLst>
            </p:nvPr>
          </p:nvSpPr>
          <p:spPr>
            <a:xfrm flipV="1">
              <a:off x="16779263" y="-11523431"/>
              <a:ext cx="254244" cy="160907"/>
            </a:xfrm>
            <a:custGeom>
              <a:avLst/>
              <a:gdLst>
                <a:gd name="connsiteX0" fmla="*/ 157453 w 254244"/>
                <a:gd name="connsiteY0" fmla="*/ 147655 h 160907"/>
                <a:gd name="connsiteX1" fmla="*/ 138832 w 254244"/>
                <a:gd name="connsiteY1" fmla="*/ 159524 h 160907"/>
                <a:gd name="connsiteX2" fmla="*/ 113300 w 254244"/>
                <a:gd name="connsiteY2" fmla="*/ 132943 h 160907"/>
                <a:gd name="connsiteX3" fmla="*/ 109041 w 254244"/>
                <a:gd name="connsiteY3" fmla="*/ 111147 h 160907"/>
                <a:gd name="connsiteX4" fmla="*/ 59041 w 254244"/>
                <a:gd name="connsiteY4" fmla="*/ 111147 h 160907"/>
                <a:gd name="connsiteX5" fmla="*/ 61877 w 254244"/>
                <a:gd name="connsiteY5" fmla="*/ 126384 h 160907"/>
                <a:gd name="connsiteX6" fmla="*/ 68614 w 254244"/>
                <a:gd name="connsiteY6" fmla="*/ 148186 h 160907"/>
                <a:gd name="connsiteX7" fmla="*/ 85996 w 254244"/>
                <a:gd name="connsiteY7" fmla="*/ 154563 h 160907"/>
                <a:gd name="connsiteX8" fmla="*/ 99111 w 254244"/>
                <a:gd name="connsiteY8" fmla="*/ 151910 h 160907"/>
                <a:gd name="connsiteX9" fmla="*/ 93971 w 254244"/>
                <a:gd name="connsiteY9" fmla="*/ 143931 h 160907"/>
                <a:gd name="connsiteX10" fmla="*/ 100176 w 254244"/>
                <a:gd name="connsiteY10" fmla="*/ 137905 h 160907"/>
                <a:gd name="connsiteX11" fmla="*/ 109224 w 254244"/>
                <a:gd name="connsiteY11" fmla="*/ 147655 h 160907"/>
                <a:gd name="connsiteX12" fmla="*/ 85812 w 254244"/>
                <a:gd name="connsiteY12" fmla="*/ 159524 h 160907"/>
                <a:gd name="connsiteX13" fmla="*/ 56563 w 254244"/>
                <a:gd name="connsiteY13" fmla="*/ 147830 h 160907"/>
                <a:gd name="connsiteX14" fmla="*/ 46100 w 254244"/>
                <a:gd name="connsiteY14" fmla="*/ 111147 h 160907"/>
                <a:gd name="connsiteX15" fmla="*/ 32444 w 254244"/>
                <a:gd name="connsiteY15" fmla="*/ 111147 h 160907"/>
                <a:gd name="connsiteX16" fmla="*/ 27130 w 254244"/>
                <a:gd name="connsiteY16" fmla="*/ 107248 h 160907"/>
                <a:gd name="connsiteX17" fmla="*/ 32086 w 254244"/>
                <a:gd name="connsiteY17" fmla="*/ 104764 h 160907"/>
                <a:gd name="connsiteX18" fmla="*/ 44860 w 254244"/>
                <a:gd name="connsiteY18" fmla="*/ 104764 h 160907"/>
                <a:gd name="connsiteX19" fmla="*/ 33508 w 254244"/>
                <a:gd name="connsiteY19" fmla="*/ 43095 h 160907"/>
                <a:gd name="connsiteX20" fmla="*/ 28185 w 254244"/>
                <a:gd name="connsiteY20" fmla="*/ 19172 h 160907"/>
                <a:gd name="connsiteX21" fmla="*/ 17199 w 254244"/>
                <a:gd name="connsiteY21" fmla="*/ 3579 h 160907"/>
                <a:gd name="connsiteX22" fmla="*/ 9573 w 254244"/>
                <a:gd name="connsiteY22" fmla="*/ 6231 h 160907"/>
                <a:gd name="connsiteX23" fmla="*/ 15245 w 254244"/>
                <a:gd name="connsiteY23" fmla="*/ 14209 h 160907"/>
                <a:gd name="connsiteX24" fmla="*/ 9040 w 254244"/>
                <a:gd name="connsiteY24" fmla="*/ 20235 h 160907"/>
                <a:gd name="connsiteX25" fmla="*/ 0 w 254244"/>
                <a:gd name="connsiteY25" fmla="*/ 10486 h 160907"/>
                <a:gd name="connsiteX26" fmla="*/ 16842 w 254244"/>
                <a:gd name="connsiteY26" fmla="*/ -1384 h 160907"/>
                <a:gd name="connsiteX27" fmla="*/ 47697 w 254244"/>
                <a:gd name="connsiteY27" fmla="*/ 49121 h 160907"/>
                <a:gd name="connsiteX28" fmla="*/ 57976 w 254244"/>
                <a:gd name="connsiteY28" fmla="*/ 104764 h 160907"/>
                <a:gd name="connsiteX29" fmla="*/ 107977 w 254244"/>
                <a:gd name="connsiteY29" fmla="*/ 104764 h 160907"/>
                <a:gd name="connsiteX30" fmla="*/ 97165 w 254244"/>
                <a:gd name="connsiteY30" fmla="*/ 46104 h 160907"/>
                <a:gd name="connsiteX31" fmla="*/ 92375 w 254244"/>
                <a:gd name="connsiteY31" fmla="*/ 25373 h 160907"/>
                <a:gd name="connsiteX32" fmla="*/ 84573 w 254244"/>
                <a:gd name="connsiteY32" fmla="*/ 10486 h 160907"/>
                <a:gd name="connsiteX33" fmla="*/ 70568 w 254244"/>
                <a:gd name="connsiteY33" fmla="*/ 3579 h 160907"/>
                <a:gd name="connsiteX34" fmla="*/ 59398 w 254244"/>
                <a:gd name="connsiteY34" fmla="*/ 6231 h 160907"/>
                <a:gd name="connsiteX35" fmla="*/ 64539 w 254244"/>
                <a:gd name="connsiteY35" fmla="*/ 14209 h 160907"/>
                <a:gd name="connsiteX36" fmla="*/ 58334 w 254244"/>
                <a:gd name="connsiteY36" fmla="*/ 20235 h 160907"/>
                <a:gd name="connsiteX37" fmla="*/ 49293 w 254244"/>
                <a:gd name="connsiteY37" fmla="*/ 10486 h 160907"/>
                <a:gd name="connsiteX38" fmla="*/ 70210 w 254244"/>
                <a:gd name="connsiteY38" fmla="*/ -1384 h 160907"/>
                <a:gd name="connsiteX39" fmla="*/ 102837 w 254244"/>
                <a:gd name="connsiteY39" fmla="*/ 21118 h 160907"/>
                <a:gd name="connsiteX40" fmla="*/ 110996 w 254244"/>
                <a:gd name="connsiteY40" fmla="*/ 50185 h 160907"/>
                <a:gd name="connsiteX41" fmla="*/ 121101 w 254244"/>
                <a:gd name="connsiteY41" fmla="*/ 104764 h 160907"/>
                <a:gd name="connsiteX42" fmla="*/ 137768 w 254244"/>
                <a:gd name="connsiteY42" fmla="*/ 104764 h 160907"/>
                <a:gd name="connsiteX43" fmla="*/ 143090 w 254244"/>
                <a:gd name="connsiteY43" fmla="*/ 108662 h 160907"/>
                <a:gd name="connsiteX44" fmla="*/ 138125 w 254244"/>
                <a:gd name="connsiteY44" fmla="*/ 111147 h 160907"/>
                <a:gd name="connsiteX45" fmla="*/ 122166 w 254244"/>
                <a:gd name="connsiteY45" fmla="*/ 111147 h 160907"/>
                <a:gd name="connsiteX46" fmla="*/ 126598 w 254244"/>
                <a:gd name="connsiteY46" fmla="*/ 135070 h 160907"/>
                <a:gd name="connsiteX47" fmla="*/ 138832 w 254244"/>
                <a:gd name="connsiteY47" fmla="*/ 154563 h 160907"/>
                <a:gd name="connsiteX48" fmla="*/ 147523 w 254244"/>
                <a:gd name="connsiteY48" fmla="*/ 152085 h 160907"/>
                <a:gd name="connsiteX49" fmla="*/ 142200 w 254244"/>
                <a:gd name="connsiteY49" fmla="*/ 143931 h 160907"/>
                <a:gd name="connsiteX50" fmla="*/ 148405 w 254244"/>
                <a:gd name="connsiteY50" fmla="*/ 137905 h 160907"/>
                <a:gd name="connsiteX51" fmla="*/ 157453 w 254244"/>
                <a:gd name="connsiteY51" fmla="*/ 147655 h 160907"/>
                <a:gd name="connsiteX52" fmla="*/ 254245 w 254244"/>
                <a:gd name="connsiteY52" fmla="*/ 60110 h 160907"/>
                <a:gd name="connsiteX53" fmla="*/ 250520 w 254244"/>
                <a:gd name="connsiteY53" fmla="*/ 62413 h 160907"/>
                <a:gd name="connsiteX54" fmla="*/ 246261 w 254244"/>
                <a:gd name="connsiteY54" fmla="*/ 58689 h 160907"/>
                <a:gd name="connsiteX55" fmla="*/ 229062 w 254244"/>
                <a:gd name="connsiteY55" fmla="*/ 37957 h 160907"/>
                <a:gd name="connsiteX56" fmla="*/ 224629 w 254244"/>
                <a:gd name="connsiteY56" fmla="*/ 43984 h 160907"/>
                <a:gd name="connsiteX57" fmla="*/ 227647 w 254244"/>
                <a:gd name="connsiteY57" fmla="*/ 55855 h 160907"/>
                <a:gd name="connsiteX58" fmla="*/ 238285 w 254244"/>
                <a:gd name="connsiteY58" fmla="*/ 93251 h 160907"/>
                <a:gd name="connsiteX59" fmla="*/ 216471 w 254244"/>
                <a:gd name="connsiteY59" fmla="*/ 112918 h 160907"/>
                <a:gd name="connsiteX60" fmla="*/ 187570 w 254244"/>
                <a:gd name="connsiteY60" fmla="*/ 97855 h 160907"/>
                <a:gd name="connsiteX61" fmla="*/ 170021 w 254244"/>
                <a:gd name="connsiteY61" fmla="*/ 112918 h 160907"/>
                <a:gd name="connsiteX62" fmla="*/ 155833 w 254244"/>
                <a:gd name="connsiteY62" fmla="*/ 103525 h 160907"/>
                <a:gd name="connsiteX63" fmla="*/ 149270 w 254244"/>
                <a:gd name="connsiteY63" fmla="*/ 85803 h 160907"/>
                <a:gd name="connsiteX64" fmla="*/ 152996 w 254244"/>
                <a:gd name="connsiteY64" fmla="*/ 83500 h 160907"/>
                <a:gd name="connsiteX65" fmla="*/ 157604 w 254244"/>
                <a:gd name="connsiteY65" fmla="*/ 88638 h 160907"/>
                <a:gd name="connsiteX66" fmla="*/ 169489 w 254244"/>
                <a:gd name="connsiteY66" fmla="*/ 107955 h 160907"/>
                <a:gd name="connsiteX67" fmla="*/ 174986 w 254244"/>
                <a:gd name="connsiteY67" fmla="*/ 99453 h 160907"/>
                <a:gd name="connsiteX68" fmla="*/ 171260 w 254244"/>
                <a:gd name="connsiteY68" fmla="*/ 80840 h 160907"/>
                <a:gd name="connsiteX69" fmla="*/ 166295 w 254244"/>
                <a:gd name="connsiteY69" fmla="*/ 61706 h 160907"/>
                <a:gd name="connsiteX70" fmla="*/ 163277 w 254244"/>
                <a:gd name="connsiteY70" fmla="*/ 49653 h 160907"/>
                <a:gd name="connsiteX71" fmla="*/ 160798 w 254244"/>
                <a:gd name="connsiteY71" fmla="*/ 38306 h 160907"/>
                <a:gd name="connsiteX72" fmla="*/ 166295 w 254244"/>
                <a:gd name="connsiteY72" fmla="*/ 32995 h 160907"/>
                <a:gd name="connsiteX73" fmla="*/ 174271 w 254244"/>
                <a:gd name="connsiteY73" fmla="*/ 40967 h 160907"/>
                <a:gd name="connsiteX74" fmla="*/ 178354 w 254244"/>
                <a:gd name="connsiteY74" fmla="*/ 56743 h 160907"/>
                <a:gd name="connsiteX75" fmla="*/ 181190 w 254244"/>
                <a:gd name="connsiteY75" fmla="*/ 68788 h 160907"/>
                <a:gd name="connsiteX76" fmla="*/ 184201 w 254244"/>
                <a:gd name="connsiteY76" fmla="*/ 80667 h 160907"/>
                <a:gd name="connsiteX77" fmla="*/ 197150 w 254244"/>
                <a:gd name="connsiteY77" fmla="*/ 100158 h 160907"/>
                <a:gd name="connsiteX78" fmla="*/ 215763 w 254244"/>
                <a:gd name="connsiteY78" fmla="*/ 107955 h 160907"/>
                <a:gd name="connsiteX79" fmla="*/ 225869 w 254244"/>
                <a:gd name="connsiteY79" fmla="*/ 95903 h 160907"/>
                <a:gd name="connsiteX80" fmla="*/ 214524 w 254244"/>
                <a:gd name="connsiteY80" fmla="*/ 55855 h 160907"/>
                <a:gd name="connsiteX81" fmla="*/ 212752 w 254244"/>
                <a:gd name="connsiteY81" fmla="*/ 47882 h 160907"/>
                <a:gd name="connsiteX82" fmla="*/ 228530 w 254244"/>
                <a:gd name="connsiteY82" fmla="*/ 32995 h 160907"/>
                <a:gd name="connsiteX83" fmla="*/ 254245 w 254244"/>
                <a:gd name="connsiteY83" fmla="*/ 60110 h 160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</a:cxnLst>
              <a:rect l="l" t="t" r="r" b="b"/>
              <a:pathLst>
                <a:path w="254244" h="160907">
                  <a:moveTo>
                    <a:pt x="157453" y="147655"/>
                  </a:moveTo>
                  <a:cubicBezTo>
                    <a:pt x="157453" y="155627"/>
                    <a:pt x="148588" y="159524"/>
                    <a:pt x="138832" y="159524"/>
                  </a:cubicBezTo>
                  <a:cubicBezTo>
                    <a:pt x="120219" y="159524"/>
                    <a:pt x="115071" y="141985"/>
                    <a:pt x="113300" y="132943"/>
                  </a:cubicBezTo>
                  <a:lnTo>
                    <a:pt x="109041" y="111147"/>
                  </a:lnTo>
                  <a:lnTo>
                    <a:pt x="59041" y="111147"/>
                  </a:lnTo>
                  <a:lnTo>
                    <a:pt x="61877" y="126384"/>
                  </a:lnTo>
                  <a:cubicBezTo>
                    <a:pt x="62942" y="131528"/>
                    <a:pt x="65428" y="144637"/>
                    <a:pt x="68614" y="148186"/>
                  </a:cubicBezTo>
                  <a:cubicBezTo>
                    <a:pt x="72515" y="152260"/>
                    <a:pt x="77836" y="154563"/>
                    <a:pt x="85996" y="154563"/>
                  </a:cubicBezTo>
                  <a:cubicBezTo>
                    <a:pt x="87060" y="154563"/>
                    <a:pt x="94329" y="154563"/>
                    <a:pt x="99111" y="151910"/>
                  </a:cubicBezTo>
                  <a:cubicBezTo>
                    <a:pt x="98055" y="151378"/>
                    <a:pt x="93971" y="148718"/>
                    <a:pt x="93971" y="143931"/>
                  </a:cubicBezTo>
                  <a:cubicBezTo>
                    <a:pt x="93971" y="138794"/>
                    <a:pt x="98230" y="137905"/>
                    <a:pt x="100176" y="137905"/>
                  </a:cubicBezTo>
                  <a:cubicBezTo>
                    <a:pt x="105324" y="137905"/>
                    <a:pt x="109224" y="142160"/>
                    <a:pt x="109224" y="147655"/>
                  </a:cubicBezTo>
                  <a:cubicBezTo>
                    <a:pt x="109224" y="159524"/>
                    <a:pt x="90603" y="159524"/>
                    <a:pt x="85812" y="159524"/>
                  </a:cubicBezTo>
                  <a:cubicBezTo>
                    <a:pt x="78902" y="159524"/>
                    <a:pt x="64895" y="159175"/>
                    <a:pt x="56563" y="147830"/>
                  </a:cubicBezTo>
                  <a:cubicBezTo>
                    <a:pt x="51414" y="140565"/>
                    <a:pt x="50000" y="132943"/>
                    <a:pt x="46100" y="111147"/>
                  </a:cubicBezTo>
                  <a:lnTo>
                    <a:pt x="32444" y="111147"/>
                  </a:lnTo>
                  <a:cubicBezTo>
                    <a:pt x="29433" y="111147"/>
                    <a:pt x="27130" y="111147"/>
                    <a:pt x="27130" y="107248"/>
                  </a:cubicBezTo>
                  <a:cubicBezTo>
                    <a:pt x="27130" y="104764"/>
                    <a:pt x="29433" y="104764"/>
                    <a:pt x="32086" y="104764"/>
                  </a:cubicBezTo>
                  <a:lnTo>
                    <a:pt x="44860" y="104764"/>
                  </a:lnTo>
                  <a:lnTo>
                    <a:pt x="33508" y="43095"/>
                  </a:lnTo>
                  <a:cubicBezTo>
                    <a:pt x="31379" y="31224"/>
                    <a:pt x="31205" y="30692"/>
                    <a:pt x="28185" y="19172"/>
                  </a:cubicBezTo>
                  <a:cubicBezTo>
                    <a:pt x="27130" y="15092"/>
                    <a:pt x="24110" y="3579"/>
                    <a:pt x="17199" y="3579"/>
                  </a:cubicBezTo>
                  <a:cubicBezTo>
                    <a:pt x="16310" y="3579"/>
                    <a:pt x="12409" y="3579"/>
                    <a:pt x="9573" y="6231"/>
                  </a:cubicBezTo>
                  <a:cubicBezTo>
                    <a:pt x="15245" y="8541"/>
                    <a:pt x="15245" y="13504"/>
                    <a:pt x="15245" y="14209"/>
                  </a:cubicBezTo>
                  <a:cubicBezTo>
                    <a:pt x="15245" y="19347"/>
                    <a:pt x="10987" y="20235"/>
                    <a:pt x="9040" y="20235"/>
                  </a:cubicBezTo>
                  <a:cubicBezTo>
                    <a:pt x="3901" y="20235"/>
                    <a:pt x="0" y="15980"/>
                    <a:pt x="0" y="10486"/>
                  </a:cubicBezTo>
                  <a:cubicBezTo>
                    <a:pt x="0" y="2332"/>
                    <a:pt x="9040" y="-1384"/>
                    <a:pt x="16842" y="-1384"/>
                  </a:cubicBezTo>
                  <a:cubicBezTo>
                    <a:pt x="37584" y="-1384"/>
                    <a:pt x="44503" y="31399"/>
                    <a:pt x="47697" y="49121"/>
                  </a:cubicBezTo>
                  <a:lnTo>
                    <a:pt x="57976" y="104764"/>
                  </a:lnTo>
                  <a:lnTo>
                    <a:pt x="107977" y="104764"/>
                  </a:lnTo>
                  <a:lnTo>
                    <a:pt x="97165" y="46104"/>
                  </a:lnTo>
                  <a:cubicBezTo>
                    <a:pt x="95210" y="35830"/>
                    <a:pt x="95210" y="35473"/>
                    <a:pt x="92375" y="25373"/>
                  </a:cubicBezTo>
                  <a:cubicBezTo>
                    <a:pt x="89713" y="15980"/>
                    <a:pt x="88300" y="14209"/>
                    <a:pt x="84573" y="10486"/>
                  </a:cubicBezTo>
                  <a:cubicBezTo>
                    <a:pt x="80673" y="6587"/>
                    <a:pt x="76240" y="3579"/>
                    <a:pt x="70568" y="3579"/>
                  </a:cubicBezTo>
                  <a:cubicBezTo>
                    <a:pt x="68614" y="3579"/>
                    <a:pt x="63473" y="3752"/>
                    <a:pt x="59398" y="6231"/>
                  </a:cubicBezTo>
                  <a:cubicBezTo>
                    <a:pt x="60463" y="6762"/>
                    <a:pt x="64539" y="9422"/>
                    <a:pt x="64539" y="14209"/>
                  </a:cubicBezTo>
                  <a:cubicBezTo>
                    <a:pt x="64539" y="19347"/>
                    <a:pt x="60280" y="20235"/>
                    <a:pt x="58334" y="20235"/>
                  </a:cubicBezTo>
                  <a:cubicBezTo>
                    <a:pt x="53194" y="20235"/>
                    <a:pt x="49293" y="15980"/>
                    <a:pt x="49293" y="10486"/>
                  </a:cubicBezTo>
                  <a:cubicBezTo>
                    <a:pt x="49293" y="1276"/>
                    <a:pt x="60638" y="-1384"/>
                    <a:pt x="70210" y="-1384"/>
                  </a:cubicBezTo>
                  <a:cubicBezTo>
                    <a:pt x="82802" y="-1384"/>
                    <a:pt x="96807" y="6587"/>
                    <a:pt x="102837" y="21118"/>
                  </a:cubicBezTo>
                  <a:cubicBezTo>
                    <a:pt x="106738" y="30511"/>
                    <a:pt x="109224" y="40260"/>
                    <a:pt x="110996" y="50185"/>
                  </a:cubicBezTo>
                  <a:lnTo>
                    <a:pt x="121101" y="104764"/>
                  </a:lnTo>
                  <a:lnTo>
                    <a:pt x="137768" y="104764"/>
                  </a:lnTo>
                  <a:cubicBezTo>
                    <a:pt x="140786" y="104764"/>
                    <a:pt x="143090" y="104764"/>
                    <a:pt x="143090" y="108662"/>
                  </a:cubicBezTo>
                  <a:cubicBezTo>
                    <a:pt x="143090" y="111147"/>
                    <a:pt x="140786" y="111147"/>
                    <a:pt x="138125" y="111147"/>
                  </a:cubicBezTo>
                  <a:lnTo>
                    <a:pt x="122166" y="111147"/>
                  </a:lnTo>
                  <a:lnTo>
                    <a:pt x="126598" y="135070"/>
                  </a:lnTo>
                  <a:cubicBezTo>
                    <a:pt x="128020" y="142867"/>
                    <a:pt x="130141" y="154563"/>
                    <a:pt x="138832" y="154563"/>
                  </a:cubicBezTo>
                  <a:cubicBezTo>
                    <a:pt x="141494" y="154563"/>
                    <a:pt x="145394" y="153681"/>
                    <a:pt x="147523" y="152085"/>
                  </a:cubicBezTo>
                  <a:cubicBezTo>
                    <a:pt x="144329" y="150489"/>
                    <a:pt x="142200" y="147479"/>
                    <a:pt x="142200" y="143931"/>
                  </a:cubicBezTo>
                  <a:cubicBezTo>
                    <a:pt x="142200" y="138794"/>
                    <a:pt x="146459" y="137905"/>
                    <a:pt x="148405" y="137905"/>
                  </a:cubicBezTo>
                  <a:cubicBezTo>
                    <a:pt x="153553" y="137905"/>
                    <a:pt x="157453" y="142160"/>
                    <a:pt x="157453" y="147655"/>
                  </a:cubicBezTo>
                  <a:close/>
                  <a:moveTo>
                    <a:pt x="254245" y="60110"/>
                  </a:moveTo>
                  <a:cubicBezTo>
                    <a:pt x="254245" y="62413"/>
                    <a:pt x="251933" y="62413"/>
                    <a:pt x="250520" y="62413"/>
                  </a:cubicBezTo>
                  <a:cubicBezTo>
                    <a:pt x="247326" y="62413"/>
                    <a:pt x="247151" y="61881"/>
                    <a:pt x="246261" y="58689"/>
                  </a:cubicBezTo>
                  <a:cubicBezTo>
                    <a:pt x="243250" y="47699"/>
                    <a:pt x="236863" y="37957"/>
                    <a:pt x="229062" y="37957"/>
                  </a:cubicBezTo>
                  <a:cubicBezTo>
                    <a:pt x="226583" y="37957"/>
                    <a:pt x="224629" y="39196"/>
                    <a:pt x="224629" y="43984"/>
                  </a:cubicBezTo>
                  <a:cubicBezTo>
                    <a:pt x="224629" y="47882"/>
                    <a:pt x="226225" y="51781"/>
                    <a:pt x="227647" y="55855"/>
                  </a:cubicBezTo>
                  <a:cubicBezTo>
                    <a:pt x="230834" y="64184"/>
                    <a:pt x="238285" y="83500"/>
                    <a:pt x="238285" y="93251"/>
                  </a:cubicBezTo>
                  <a:cubicBezTo>
                    <a:pt x="238285" y="107074"/>
                    <a:pt x="228712" y="112918"/>
                    <a:pt x="216471" y="112918"/>
                  </a:cubicBezTo>
                  <a:cubicBezTo>
                    <a:pt x="202464" y="112918"/>
                    <a:pt x="192892" y="104589"/>
                    <a:pt x="187570" y="97855"/>
                  </a:cubicBezTo>
                  <a:cubicBezTo>
                    <a:pt x="186330" y="108662"/>
                    <a:pt x="177107" y="112918"/>
                    <a:pt x="170021" y="112918"/>
                  </a:cubicBezTo>
                  <a:cubicBezTo>
                    <a:pt x="162394" y="112918"/>
                    <a:pt x="158494" y="107955"/>
                    <a:pt x="155833" y="103525"/>
                  </a:cubicBezTo>
                  <a:cubicBezTo>
                    <a:pt x="152107" y="97682"/>
                    <a:pt x="149270" y="86867"/>
                    <a:pt x="149270" y="85803"/>
                  </a:cubicBezTo>
                  <a:cubicBezTo>
                    <a:pt x="149270" y="83500"/>
                    <a:pt x="151574" y="83500"/>
                    <a:pt x="152996" y="83500"/>
                  </a:cubicBezTo>
                  <a:cubicBezTo>
                    <a:pt x="156190" y="83500"/>
                    <a:pt x="156365" y="83675"/>
                    <a:pt x="157604" y="88638"/>
                  </a:cubicBezTo>
                  <a:cubicBezTo>
                    <a:pt x="160623" y="100865"/>
                    <a:pt x="163991" y="107955"/>
                    <a:pt x="169489" y="107955"/>
                  </a:cubicBezTo>
                  <a:cubicBezTo>
                    <a:pt x="174986" y="107955"/>
                    <a:pt x="174986" y="101580"/>
                    <a:pt x="174986" y="99453"/>
                  </a:cubicBezTo>
                  <a:cubicBezTo>
                    <a:pt x="174986" y="96086"/>
                    <a:pt x="172675" y="87042"/>
                    <a:pt x="171260" y="80840"/>
                  </a:cubicBezTo>
                  <a:lnTo>
                    <a:pt x="166295" y="61706"/>
                  </a:lnTo>
                  <a:cubicBezTo>
                    <a:pt x="165763" y="59046"/>
                    <a:pt x="163991" y="52313"/>
                    <a:pt x="163277" y="49653"/>
                  </a:cubicBezTo>
                  <a:cubicBezTo>
                    <a:pt x="162394" y="45755"/>
                    <a:pt x="160798" y="39553"/>
                    <a:pt x="160798" y="38306"/>
                  </a:cubicBezTo>
                  <a:cubicBezTo>
                    <a:pt x="160798" y="34409"/>
                    <a:pt x="163633" y="32995"/>
                    <a:pt x="166295" y="32995"/>
                  </a:cubicBezTo>
                  <a:cubicBezTo>
                    <a:pt x="172325" y="32995"/>
                    <a:pt x="173564" y="38306"/>
                    <a:pt x="174271" y="40967"/>
                  </a:cubicBezTo>
                  <a:lnTo>
                    <a:pt x="178354" y="56743"/>
                  </a:lnTo>
                  <a:cubicBezTo>
                    <a:pt x="178886" y="59395"/>
                    <a:pt x="180658" y="66136"/>
                    <a:pt x="181190" y="68788"/>
                  </a:cubicBezTo>
                  <a:cubicBezTo>
                    <a:pt x="181723" y="70567"/>
                    <a:pt x="184027" y="79428"/>
                    <a:pt x="184201" y="80667"/>
                  </a:cubicBezTo>
                  <a:cubicBezTo>
                    <a:pt x="184559" y="81731"/>
                    <a:pt x="189873" y="93426"/>
                    <a:pt x="197150" y="100158"/>
                  </a:cubicBezTo>
                  <a:cubicBezTo>
                    <a:pt x="202464" y="104947"/>
                    <a:pt x="208669" y="107955"/>
                    <a:pt x="215763" y="107955"/>
                  </a:cubicBezTo>
                  <a:cubicBezTo>
                    <a:pt x="223922" y="107955"/>
                    <a:pt x="225869" y="101754"/>
                    <a:pt x="225869" y="95903"/>
                  </a:cubicBezTo>
                  <a:cubicBezTo>
                    <a:pt x="225869" y="85454"/>
                    <a:pt x="217535" y="64009"/>
                    <a:pt x="214524" y="55855"/>
                  </a:cubicBezTo>
                  <a:cubicBezTo>
                    <a:pt x="212752" y="51424"/>
                    <a:pt x="212752" y="50185"/>
                    <a:pt x="212752" y="47882"/>
                  </a:cubicBezTo>
                  <a:cubicBezTo>
                    <a:pt x="212752" y="38306"/>
                    <a:pt x="220371" y="32995"/>
                    <a:pt x="228530" y="32995"/>
                  </a:cubicBezTo>
                  <a:cubicBezTo>
                    <a:pt x="246261" y="32995"/>
                    <a:pt x="254245" y="57275"/>
                    <a:pt x="254245" y="60110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3503" name="任意多边形: 形状 3502">
              <a:extLst>
                <a:ext uri="{FF2B5EF4-FFF2-40B4-BE49-F238E27FC236}">
                  <a16:creationId xmlns:a16="http://schemas.microsoft.com/office/drawing/2014/main" id="{13B3A76A-03BC-E9B1-6F9A-C1070F207604}"/>
                </a:ext>
              </a:extLst>
            </p:cNvPr>
            <p:cNvSpPr/>
            <p:nvPr>
              <p:custDataLst>
                <p:tags r:id="rId29"/>
              </p:custDataLst>
            </p:nvPr>
          </p:nvSpPr>
          <p:spPr>
            <a:xfrm flipV="1">
              <a:off x="16408220" y="-11322282"/>
              <a:ext cx="53726" cy="119265"/>
            </a:xfrm>
            <a:custGeom>
              <a:avLst/>
              <a:gdLst>
                <a:gd name="connsiteX0" fmla="*/ 49119 w 53726"/>
                <a:gd name="connsiteY0" fmla="*/ 111163 h 119265"/>
                <a:gd name="connsiteX1" fmla="*/ 42024 w 53726"/>
                <a:gd name="connsiteY1" fmla="*/ 117896 h 119265"/>
                <a:gd name="connsiteX2" fmla="*/ 32094 w 53726"/>
                <a:gd name="connsiteY2" fmla="*/ 108154 h 119265"/>
                <a:gd name="connsiteX3" fmla="*/ 39189 w 53726"/>
                <a:gd name="connsiteY3" fmla="*/ 101413 h 119265"/>
                <a:gd name="connsiteX4" fmla="*/ 49119 w 53726"/>
                <a:gd name="connsiteY4" fmla="*/ 111163 h 119265"/>
                <a:gd name="connsiteX5" fmla="*/ 12941 w 53726"/>
                <a:gd name="connsiteY5" fmla="*/ 21132 h 119265"/>
                <a:gd name="connsiteX6" fmla="*/ 11352 w 53726"/>
                <a:gd name="connsiteY6" fmla="*/ 13693 h 119265"/>
                <a:gd name="connsiteX7" fmla="*/ 28194 w 53726"/>
                <a:gd name="connsiteY7" fmla="*/ -1369 h 119265"/>
                <a:gd name="connsiteX8" fmla="*/ 53726 w 53726"/>
                <a:gd name="connsiteY8" fmla="*/ 25745 h 119265"/>
                <a:gd name="connsiteX9" fmla="*/ 50890 w 53726"/>
                <a:gd name="connsiteY9" fmla="*/ 28048 h 119265"/>
                <a:gd name="connsiteX10" fmla="*/ 47521 w 53726"/>
                <a:gd name="connsiteY10" fmla="*/ 25031 h 119265"/>
                <a:gd name="connsiteX11" fmla="*/ 28726 w 53726"/>
                <a:gd name="connsiteY11" fmla="*/ 3593 h 119265"/>
                <a:gd name="connsiteX12" fmla="*/ 24293 w 53726"/>
                <a:gd name="connsiteY12" fmla="*/ 9794 h 119265"/>
                <a:gd name="connsiteX13" fmla="*/ 27130 w 53726"/>
                <a:gd name="connsiteY13" fmla="*/ 21132 h 119265"/>
                <a:gd name="connsiteX14" fmla="*/ 32801 w 53726"/>
                <a:gd name="connsiteY14" fmla="*/ 35314 h 119265"/>
                <a:gd name="connsiteX15" fmla="*/ 41492 w 53726"/>
                <a:gd name="connsiteY15" fmla="*/ 57823 h 119265"/>
                <a:gd name="connsiteX16" fmla="*/ 42556 w 53726"/>
                <a:gd name="connsiteY16" fmla="*/ 63492 h 119265"/>
                <a:gd name="connsiteX17" fmla="*/ 25707 w 53726"/>
                <a:gd name="connsiteY17" fmla="*/ 78553 h 119265"/>
                <a:gd name="connsiteX18" fmla="*/ 0 w 53726"/>
                <a:gd name="connsiteY18" fmla="*/ 51438 h 119265"/>
                <a:gd name="connsiteX19" fmla="*/ 3011 w 53726"/>
                <a:gd name="connsiteY19" fmla="*/ 49137 h 119265"/>
                <a:gd name="connsiteX20" fmla="*/ 6204 w 53726"/>
                <a:gd name="connsiteY20" fmla="*/ 51970 h 119265"/>
                <a:gd name="connsiteX21" fmla="*/ 25175 w 53726"/>
                <a:gd name="connsiteY21" fmla="*/ 73591 h 119265"/>
                <a:gd name="connsiteX22" fmla="*/ 29608 w 53726"/>
                <a:gd name="connsiteY22" fmla="*/ 67391 h 119265"/>
                <a:gd name="connsiteX23" fmla="*/ 24118 w 53726"/>
                <a:gd name="connsiteY23" fmla="*/ 49669 h 119265"/>
                <a:gd name="connsiteX24" fmla="*/ 12941 w 53726"/>
                <a:gd name="connsiteY24" fmla="*/ 21132 h 119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3726" h="119265">
                  <a:moveTo>
                    <a:pt x="49119" y="111163"/>
                  </a:moveTo>
                  <a:cubicBezTo>
                    <a:pt x="49119" y="113997"/>
                    <a:pt x="46990" y="117896"/>
                    <a:pt x="42024" y="117896"/>
                  </a:cubicBezTo>
                  <a:cubicBezTo>
                    <a:pt x="37234" y="117896"/>
                    <a:pt x="32094" y="113290"/>
                    <a:pt x="32094" y="108154"/>
                  </a:cubicBezTo>
                  <a:cubicBezTo>
                    <a:pt x="32094" y="105136"/>
                    <a:pt x="34398" y="101413"/>
                    <a:pt x="39189" y="101413"/>
                  </a:cubicBezTo>
                  <a:cubicBezTo>
                    <a:pt x="44328" y="101413"/>
                    <a:pt x="49119" y="106375"/>
                    <a:pt x="49119" y="111163"/>
                  </a:cubicBezTo>
                  <a:close/>
                  <a:moveTo>
                    <a:pt x="12941" y="21132"/>
                  </a:moveTo>
                  <a:cubicBezTo>
                    <a:pt x="12234" y="18831"/>
                    <a:pt x="11352" y="16702"/>
                    <a:pt x="11352" y="13693"/>
                  </a:cubicBezTo>
                  <a:cubicBezTo>
                    <a:pt x="11352" y="5364"/>
                    <a:pt x="18438" y="-1369"/>
                    <a:pt x="28194" y="-1369"/>
                  </a:cubicBezTo>
                  <a:cubicBezTo>
                    <a:pt x="45925" y="-1369"/>
                    <a:pt x="53726" y="23086"/>
                    <a:pt x="53726" y="25745"/>
                  </a:cubicBezTo>
                  <a:cubicBezTo>
                    <a:pt x="53726" y="28048"/>
                    <a:pt x="51422" y="28048"/>
                    <a:pt x="50890" y="28048"/>
                  </a:cubicBezTo>
                  <a:cubicBezTo>
                    <a:pt x="48404" y="28048"/>
                    <a:pt x="48229" y="26985"/>
                    <a:pt x="47521" y="25031"/>
                  </a:cubicBezTo>
                  <a:cubicBezTo>
                    <a:pt x="43438" y="10858"/>
                    <a:pt x="35637" y="3593"/>
                    <a:pt x="28726" y="3593"/>
                  </a:cubicBezTo>
                  <a:cubicBezTo>
                    <a:pt x="25175" y="3593"/>
                    <a:pt x="24293" y="5896"/>
                    <a:pt x="24293" y="9794"/>
                  </a:cubicBezTo>
                  <a:cubicBezTo>
                    <a:pt x="24293" y="13868"/>
                    <a:pt x="25532" y="17233"/>
                    <a:pt x="27130" y="21132"/>
                  </a:cubicBezTo>
                  <a:cubicBezTo>
                    <a:pt x="28901" y="25921"/>
                    <a:pt x="30855" y="30708"/>
                    <a:pt x="32801" y="35314"/>
                  </a:cubicBezTo>
                  <a:cubicBezTo>
                    <a:pt x="34398" y="39569"/>
                    <a:pt x="40785" y="55695"/>
                    <a:pt x="41492" y="57823"/>
                  </a:cubicBezTo>
                  <a:cubicBezTo>
                    <a:pt x="42024" y="59594"/>
                    <a:pt x="42556" y="61721"/>
                    <a:pt x="42556" y="63492"/>
                  </a:cubicBezTo>
                  <a:cubicBezTo>
                    <a:pt x="42556" y="71820"/>
                    <a:pt x="35462" y="78553"/>
                    <a:pt x="25707" y="78553"/>
                  </a:cubicBezTo>
                  <a:cubicBezTo>
                    <a:pt x="8158" y="78553"/>
                    <a:pt x="0" y="54456"/>
                    <a:pt x="0" y="51438"/>
                  </a:cubicBezTo>
                  <a:cubicBezTo>
                    <a:pt x="0" y="49137"/>
                    <a:pt x="2486" y="49137"/>
                    <a:pt x="3011" y="49137"/>
                  </a:cubicBezTo>
                  <a:cubicBezTo>
                    <a:pt x="5497" y="49137"/>
                    <a:pt x="5672" y="50026"/>
                    <a:pt x="6204" y="51970"/>
                  </a:cubicBezTo>
                  <a:cubicBezTo>
                    <a:pt x="10820" y="67216"/>
                    <a:pt x="18621" y="73591"/>
                    <a:pt x="25175" y="73591"/>
                  </a:cubicBezTo>
                  <a:cubicBezTo>
                    <a:pt x="28019" y="73591"/>
                    <a:pt x="29608" y="72178"/>
                    <a:pt x="29608" y="67391"/>
                  </a:cubicBezTo>
                  <a:cubicBezTo>
                    <a:pt x="29608" y="63317"/>
                    <a:pt x="28551" y="60658"/>
                    <a:pt x="24118" y="49669"/>
                  </a:cubicBezTo>
                  <a:lnTo>
                    <a:pt x="12941" y="21132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3504" name="任意多边形: 形状 3503">
              <a:extLst>
                <a:ext uri="{FF2B5EF4-FFF2-40B4-BE49-F238E27FC236}">
                  <a16:creationId xmlns:a16="http://schemas.microsoft.com/office/drawing/2014/main" id="{4EB5AA56-3E19-5B7B-4423-A81F9587EC31}"/>
                </a:ext>
              </a:extLst>
            </p:cNvPr>
            <p:cNvSpPr/>
            <p:nvPr>
              <p:custDataLst>
                <p:tags r:id="rId30"/>
              </p:custDataLst>
            </p:nvPr>
          </p:nvSpPr>
          <p:spPr>
            <a:xfrm flipV="1">
              <a:off x="17057403" y="-11465162"/>
              <a:ext cx="58747" cy="253090"/>
            </a:xfrm>
            <a:custGeom>
              <a:avLst/>
              <a:gdLst>
                <a:gd name="connsiteX0" fmla="*/ 58747 w 58747"/>
                <a:gd name="connsiteY0" fmla="*/ 125171 h 253090"/>
                <a:gd name="connsiteX1" fmla="*/ 42033 w 58747"/>
                <a:gd name="connsiteY1" fmla="*/ 204132 h 253090"/>
                <a:gd name="connsiteX2" fmla="*/ 2535 w 58747"/>
                <a:gd name="connsiteY2" fmla="*/ 251715 h 253090"/>
                <a:gd name="connsiteX3" fmla="*/ 0 w 58747"/>
                <a:gd name="connsiteY3" fmla="*/ 249183 h 253090"/>
                <a:gd name="connsiteX4" fmla="*/ 4815 w 58747"/>
                <a:gd name="connsiteY4" fmla="*/ 243363 h 253090"/>
                <a:gd name="connsiteX5" fmla="*/ 44058 w 58747"/>
                <a:gd name="connsiteY5" fmla="*/ 125171 h 253090"/>
                <a:gd name="connsiteX6" fmla="*/ 3289 w 58747"/>
                <a:gd name="connsiteY6" fmla="*/ 5462 h 253090"/>
                <a:gd name="connsiteX7" fmla="*/ 0 w 58747"/>
                <a:gd name="connsiteY7" fmla="*/ 1159 h 253090"/>
                <a:gd name="connsiteX8" fmla="*/ 2535 w 58747"/>
                <a:gd name="connsiteY8" fmla="*/ -1375 h 253090"/>
                <a:gd name="connsiteX9" fmla="*/ 42795 w 58747"/>
                <a:gd name="connsiteY9" fmla="*/ 47979 h 253090"/>
                <a:gd name="connsiteX10" fmla="*/ 58747 w 58747"/>
                <a:gd name="connsiteY10" fmla="*/ 125171 h 253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8747" h="253090">
                  <a:moveTo>
                    <a:pt x="58747" y="125171"/>
                  </a:moveTo>
                  <a:cubicBezTo>
                    <a:pt x="58747" y="144909"/>
                    <a:pt x="55967" y="175533"/>
                    <a:pt x="42033" y="204132"/>
                  </a:cubicBezTo>
                  <a:cubicBezTo>
                    <a:pt x="26843" y="235265"/>
                    <a:pt x="5061" y="251715"/>
                    <a:pt x="2535" y="251715"/>
                  </a:cubicBezTo>
                  <a:cubicBezTo>
                    <a:pt x="1009" y="251715"/>
                    <a:pt x="0" y="250699"/>
                    <a:pt x="0" y="249183"/>
                  </a:cubicBezTo>
                  <a:cubicBezTo>
                    <a:pt x="0" y="248429"/>
                    <a:pt x="0" y="247921"/>
                    <a:pt x="4815" y="243363"/>
                  </a:cubicBezTo>
                  <a:cubicBezTo>
                    <a:pt x="29624" y="218304"/>
                    <a:pt x="44058" y="178065"/>
                    <a:pt x="44058" y="125171"/>
                  </a:cubicBezTo>
                  <a:cubicBezTo>
                    <a:pt x="44058" y="81891"/>
                    <a:pt x="34692" y="37348"/>
                    <a:pt x="3289" y="5462"/>
                  </a:cubicBezTo>
                  <a:cubicBezTo>
                    <a:pt x="0" y="2421"/>
                    <a:pt x="0" y="1912"/>
                    <a:pt x="0" y="1159"/>
                  </a:cubicBezTo>
                  <a:cubicBezTo>
                    <a:pt x="0" y="-358"/>
                    <a:pt x="1009" y="-1375"/>
                    <a:pt x="2535" y="-1375"/>
                  </a:cubicBezTo>
                  <a:cubicBezTo>
                    <a:pt x="5061" y="-1375"/>
                    <a:pt x="27853" y="15838"/>
                    <a:pt x="42795" y="47979"/>
                  </a:cubicBezTo>
                  <a:cubicBezTo>
                    <a:pt x="55712" y="75816"/>
                    <a:pt x="58747" y="103908"/>
                    <a:pt x="58747" y="125171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</p:grpSp>
      <p:grpSp>
        <p:nvGrpSpPr>
          <p:cNvPr id="3165" name="图形 3163">
            <a:extLst>
              <a:ext uri="{FF2B5EF4-FFF2-40B4-BE49-F238E27FC236}">
                <a16:creationId xmlns:a16="http://schemas.microsoft.com/office/drawing/2014/main" id="{507884D0-EBC2-9400-62BB-FC753F37C09E}"/>
              </a:ext>
            </a:extLst>
          </p:cNvPr>
          <p:cNvGrpSpPr/>
          <p:nvPr/>
        </p:nvGrpSpPr>
        <p:grpSpPr>
          <a:xfrm>
            <a:off x="6006460" y="-16024052"/>
            <a:ext cx="5010486" cy="291865"/>
            <a:chOff x="6006460" y="-16024052"/>
            <a:chExt cx="5010486" cy="291865"/>
          </a:xfrm>
          <a:solidFill>
            <a:srgbClr val="000000"/>
          </a:solidFill>
        </p:grpSpPr>
        <p:sp>
          <p:nvSpPr>
            <p:cNvPr id="3166" name="任意多边形: 形状 3165">
              <a:extLst>
                <a:ext uri="{FF2B5EF4-FFF2-40B4-BE49-F238E27FC236}">
                  <a16:creationId xmlns:a16="http://schemas.microsoft.com/office/drawing/2014/main" id="{EFDBDD31-29AC-9AE8-2C62-44A5F3609F23}"/>
                </a:ext>
              </a:extLst>
            </p:cNvPr>
            <p:cNvSpPr/>
            <p:nvPr/>
          </p:nvSpPr>
          <p:spPr>
            <a:xfrm flipV="1">
              <a:off x="6006460" y="-15972182"/>
              <a:ext cx="144345" cy="175644"/>
            </a:xfrm>
            <a:custGeom>
              <a:avLst/>
              <a:gdLst>
                <a:gd name="connsiteX0" fmla="*/ 17477 w 144345"/>
                <a:gd name="connsiteY0" fmla="*/ 10515 h 175644"/>
                <a:gd name="connsiteX1" fmla="*/ 0 w 144345"/>
                <a:gd name="connsiteY1" fmla="*/ 10515 h 175644"/>
                <a:gd name="connsiteX2" fmla="*/ 0 w 144345"/>
                <a:gd name="connsiteY2" fmla="*/ -1377 h 175644"/>
                <a:gd name="connsiteX3" fmla="*/ 31912 w 144345"/>
                <a:gd name="connsiteY3" fmla="*/ -616 h 175644"/>
                <a:gd name="connsiteX4" fmla="*/ 63816 w 144345"/>
                <a:gd name="connsiteY4" fmla="*/ -1377 h 175644"/>
                <a:gd name="connsiteX5" fmla="*/ 63816 w 144345"/>
                <a:gd name="connsiteY5" fmla="*/ 10515 h 175644"/>
                <a:gd name="connsiteX6" fmla="*/ 46346 w 144345"/>
                <a:gd name="connsiteY6" fmla="*/ 10515 h 175644"/>
                <a:gd name="connsiteX7" fmla="*/ 46346 w 144345"/>
                <a:gd name="connsiteY7" fmla="*/ 63412 h 175644"/>
                <a:gd name="connsiteX8" fmla="*/ 84073 w 144345"/>
                <a:gd name="connsiteY8" fmla="*/ 103404 h 175644"/>
                <a:gd name="connsiteX9" fmla="*/ 97999 w 144345"/>
                <a:gd name="connsiteY9" fmla="*/ 78854 h 175644"/>
                <a:gd name="connsiteX10" fmla="*/ 97999 w 144345"/>
                <a:gd name="connsiteY10" fmla="*/ 10515 h 175644"/>
                <a:gd name="connsiteX11" fmla="*/ 80530 w 144345"/>
                <a:gd name="connsiteY11" fmla="*/ 10515 h 175644"/>
                <a:gd name="connsiteX12" fmla="*/ 80530 w 144345"/>
                <a:gd name="connsiteY12" fmla="*/ -1377 h 175644"/>
                <a:gd name="connsiteX13" fmla="*/ 112434 w 144345"/>
                <a:gd name="connsiteY13" fmla="*/ -616 h 175644"/>
                <a:gd name="connsiteX14" fmla="*/ 144345 w 144345"/>
                <a:gd name="connsiteY14" fmla="*/ -1377 h 175644"/>
                <a:gd name="connsiteX15" fmla="*/ 144345 w 144345"/>
                <a:gd name="connsiteY15" fmla="*/ 10515 h 175644"/>
                <a:gd name="connsiteX16" fmla="*/ 126868 w 144345"/>
                <a:gd name="connsiteY16" fmla="*/ 10515 h 175644"/>
                <a:gd name="connsiteX17" fmla="*/ 126868 w 144345"/>
                <a:gd name="connsiteY17" fmla="*/ 76067 h 175644"/>
                <a:gd name="connsiteX18" fmla="*/ 87870 w 144345"/>
                <a:gd name="connsiteY18" fmla="*/ 112512 h 175644"/>
                <a:gd name="connsiteX19" fmla="*/ 44821 w 144345"/>
                <a:gd name="connsiteY19" fmla="*/ 87707 h 175644"/>
                <a:gd name="connsiteX20" fmla="*/ 44821 w 144345"/>
                <a:gd name="connsiteY20" fmla="*/ 174267 h 175644"/>
                <a:gd name="connsiteX21" fmla="*/ 0 w 144345"/>
                <a:gd name="connsiteY21" fmla="*/ 172244 h 175644"/>
                <a:gd name="connsiteX22" fmla="*/ 0 w 144345"/>
                <a:gd name="connsiteY22" fmla="*/ 160349 h 175644"/>
                <a:gd name="connsiteX23" fmla="*/ 17477 w 144345"/>
                <a:gd name="connsiteY23" fmla="*/ 150480 h 175644"/>
                <a:gd name="connsiteX24" fmla="*/ 17477 w 144345"/>
                <a:gd name="connsiteY24" fmla="*/ 10515 h 175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44345" h="175644">
                  <a:moveTo>
                    <a:pt x="17477" y="10515"/>
                  </a:moveTo>
                  <a:lnTo>
                    <a:pt x="0" y="10515"/>
                  </a:lnTo>
                  <a:lnTo>
                    <a:pt x="0" y="-1377"/>
                  </a:lnTo>
                  <a:cubicBezTo>
                    <a:pt x="7094" y="-1125"/>
                    <a:pt x="22283" y="-616"/>
                    <a:pt x="31912" y="-616"/>
                  </a:cubicBezTo>
                  <a:cubicBezTo>
                    <a:pt x="41786" y="-616"/>
                    <a:pt x="56729" y="-1125"/>
                    <a:pt x="63816" y="-1377"/>
                  </a:cubicBezTo>
                  <a:lnTo>
                    <a:pt x="63816" y="10515"/>
                  </a:lnTo>
                  <a:lnTo>
                    <a:pt x="46346" y="10515"/>
                  </a:lnTo>
                  <a:lnTo>
                    <a:pt x="46346" y="63412"/>
                  </a:lnTo>
                  <a:cubicBezTo>
                    <a:pt x="46346" y="91003"/>
                    <a:pt x="68121" y="103404"/>
                    <a:pt x="84073" y="103404"/>
                  </a:cubicBezTo>
                  <a:cubicBezTo>
                    <a:pt x="92685" y="103404"/>
                    <a:pt x="97999" y="98085"/>
                    <a:pt x="97999" y="78854"/>
                  </a:cubicBezTo>
                  <a:lnTo>
                    <a:pt x="97999" y="10515"/>
                  </a:lnTo>
                  <a:lnTo>
                    <a:pt x="80530" y="10515"/>
                  </a:lnTo>
                  <a:lnTo>
                    <a:pt x="80530" y="-1377"/>
                  </a:lnTo>
                  <a:cubicBezTo>
                    <a:pt x="87616" y="-1125"/>
                    <a:pt x="102813" y="-616"/>
                    <a:pt x="112434" y="-616"/>
                  </a:cubicBezTo>
                  <a:cubicBezTo>
                    <a:pt x="122308" y="-616"/>
                    <a:pt x="137251" y="-1125"/>
                    <a:pt x="144345" y="-1377"/>
                  </a:cubicBezTo>
                  <a:lnTo>
                    <a:pt x="144345" y="10515"/>
                  </a:lnTo>
                  <a:lnTo>
                    <a:pt x="126868" y="10515"/>
                  </a:lnTo>
                  <a:lnTo>
                    <a:pt x="126868" y="76067"/>
                  </a:lnTo>
                  <a:cubicBezTo>
                    <a:pt x="126868" y="102643"/>
                    <a:pt x="113196" y="112512"/>
                    <a:pt x="87870" y="112512"/>
                  </a:cubicBezTo>
                  <a:cubicBezTo>
                    <a:pt x="63561" y="112512"/>
                    <a:pt x="50652" y="97831"/>
                    <a:pt x="44821" y="87707"/>
                  </a:cubicBezTo>
                  <a:lnTo>
                    <a:pt x="44821" y="174267"/>
                  </a:lnTo>
                  <a:lnTo>
                    <a:pt x="0" y="172244"/>
                  </a:lnTo>
                  <a:lnTo>
                    <a:pt x="0" y="160349"/>
                  </a:lnTo>
                  <a:cubicBezTo>
                    <a:pt x="15706" y="160349"/>
                    <a:pt x="17477" y="160349"/>
                    <a:pt x="17477" y="150480"/>
                  </a:cubicBezTo>
                  <a:lnTo>
                    <a:pt x="17477" y="10515"/>
                  </a:lnTo>
                  <a:close/>
                </a:path>
              </a:pathLst>
            </a:custGeom>
            <a:solidFill>
              <a:srgbClr val="000000"/>
            </a:solidFill>
            <a:ln w="254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167" name="任意多边形: 形状 3166">
              <a:extLst>
                <a:ext uri="{FF2B5EF4-FFF2-40B4-BE49-F238E27FC236}">
                  <a16:creationId xmlns:a16="http://schemas.microsoft.com/office/drawing/2014/main" id="{6B3E5C25-0F85-F3A3-6367-301A56FEF59E}"/>
                </a:ext>
              </a:extLst>
            </p:cNvPr>
            <p:cNvSpPr/>
            <p:nvPr/>
          </p:nvSpPr>
          <p:spPr>
            <a:xfrm flipV="1">
              <a:off x="6167696" y="-16024052"/>
              <a:ext cx="278461" cy="124759"/>
            </a:xfrm>
            <a:custGeom>
              <a:avLst/>
              <a:gdLst>
                <a:gd name="connsiteX0" fmla="*/ 90429 w 278461"/>
                <a:gd name="connsiteY0" fmla="*/ 118057 h 124759"/>
                <a:gd name="connsiteX1" fmla="*/ 91135 w 278461"/>
                <a:gd name="connsiteY1" fmla="*/ 120898 h 124759"/>
                <a:gd name="connsiteX2" fmla="*/ 88299 w 278461"/>
                <a:gd name="connsiteY2" fmla="*/ 123376 h 124759"/>
                <a:gd name="connsiteX3" fmla="*/ 65603 w 278461"/>
                <a:gd name="connsiteY3" fmla="*/ 121605 h 124759"/>
                <a:gd name="connsiteX4" fmla="*/ 61702 w 278461"/>
                <a:gd name="connsiteY4" fmla="*/ 117532 h 124759"/>
                <a:gd name="connsiteX5" fmla="*/ 66310 w 278461"/>
                <a:gd name="connsiteY5" fmla="*/ 115047 h 124759"/>
                <a:gd name="connsiteX6" fmla="*/ 74826 w 278461"/>
                <a:gd name="connsiteY6" fmla="*/ 112388 h 124759"/>
                <a:gd name="connsiteX7" fmla="*/ 74111 w 278461"/>
                <a:gd name="connsiteY7" fmla="*/ 108489 h 124759"/>
                <a:gd name="connsiteX8" fmla="*/ 64006 w 278461"/>
                <a:gd name="connsiteY8" fmla="*/ 68083 h 124759"/>
                <a:gd name="connsiteX9" fmla="*/ 45742 w 278461"/>
                <a:gd name="connsiteY9" fmla="*/ 78539 h 124759"/>
                <a:gd name="connsiteX10" fmla="*/ 0 w 278461"/>
                <a:gd name="connsiteY10" fmla="*/ 28034 h 124759"/>
                <a:gd name="connsiteX11" fmla="*/ 26772 w 278461"/>
                <a:gd name="connsiteY11" fmla="*/ -1383 h 124759"/>
                <a:gd name="connsiteX12" fmla="*/ 51947 w 278461"/>
                <a:gd name="connsiteY12" fmla="*/ 11020 h 124759"/>
                <a:gd name="connsiteX13" fmla="*/ 70210 w 278461"/>
                <a:gd name="connsiteY13" fmla="*/ -1383 h 124759"/>
                <a:gd name="connsiteX14" fmla="*/ 84224 w 278461"/>
                <a:gd name="connsiteY14" fmla="*/ 8010 h 124759"/>
                <a:gd name="connsiteX15" fmla="*/ 90429 w 278461"/>
                <a:gd name="connsiteY15" fmla="*/ 25732 h 124759"/>
                <a:gd name="connsiteX16" fmla="*/ 87592 w 278461"/>
                <a:gd name="connsiteY16" fmla="*/ 28034 h 124759"/>
                <a:gd name="connsiteX17" fmla="*/ 83692 w 278461"/>
                <a:gd name="connsiteY17" fmla="*/ 22540 h 124759"/>
                <a:gd name="connsiteX18" fmla="*/ 70743 w 278461"/>
                <a:gd name="connsiteY18" fmla="*/ 3579 h 124759"/>
                <a:gd name="connsiteX19" fmla="*/ 64896 w 278461"/>
                <a:gd name="connsiteY19" fmla="*/ 12257 h 124759"/>
                <a:gd name="connsiteX20" fmla="*/ 65778 w 278461"/>
                <a:gd name="connsiteY20" fmla="*/ 19530 h 124759"/>
                <a:gd name="connsiteX21" fmla="*/ 90429 w 278461"/>
                <a:gd name="connsiteY21" fmla="*/ 118057 h 124759"/>
                <a:gd name="connsiteX22" fmla="*/ 52662 w 278461"/>
                <a:gd name="connsiteY22" fmla="*/ 22540 h 124759"/>
                <a:gd name="connsiteX23" fmla="*/ 43613 w 278461"/>
                <a:gd name="connsiteY23" fmla="*/ 10669 h 124759"/>
                <a:gd name="connsiteX24" fmla="*/ 27304 w 278461"/>
                <a:gd name="connsiteY24" fmla="*/ 3579 h 124759"/>
                <a:gd name="connsiteX25" fmla="*/ 14355 w 278461"/>
                <a:gd name="connsiteY25" fmla="*/ 20769 h 124759"/>
                <a:gd name="connsiteX26" fmla="*/ 23578 w 278461"/>
                <a:gd name="connsiteY26" fmla="*/ 56745 h 124759"/>
                <a:gd name="connsiteX27" fmla="*/ 45742 w 278461"/>
                <a:gd name="connsiteY27" fmla="*/ 73577 h 124759"/>
                <a:gd name="connsiteX28" fmla="*/ 61527 w 278461"/>
                <a:gd name="connsiteY28" fmla="*/ 58158 h 124759"/>
                <a:gd name="connsiteX29" fmla="*/ 60995 w 278461"/>
                <a:gd name="connsiteY29" fmla="*/ 55681 h 124759"/>
                <a:gd name="connsiteX30" fmla="*/ 52662 w 278461"/>
                <a:gd name="connsiteY30" fmla="*/ 22540 h 124759"/>
                <a:gd name="connsiteX31" fmla="*/ 134330 w 278461"/>
                <a:gd name="connsiteY31" fmla="*/ 40794 h 124759"/>
                <a:gd name="connsiteX32" fmla="*/ 162873 w 278461"/>
                <a:gd name="connsiteY32" fmla="*/ 44517 h 124759"/>
                <a:gd name="connsiteX33" fmla="*/ 178475 w 278461"/>
                <a:gd name="connsiteY33" fmla="*/ 62945 h 124759"/>
                <a:gd name="connsiteX34" fmla="*/ 156494 w 278461"/>
                <a:gd name="connsiteY34" fmla="*/ 78539 h 124759"/>
                <a:gd name="connsiteX35" fmla="*/ 106486 w 278461"/>
                <a:gd name="connsiteY35" fmla="*/ 31933 h 124759"/>
                <a:gd name="connsiteX36" fmla="*/ 138405 w 278461"/>
                <a:gd name="connsiteY36" fmla="*/ -1383 h 124759"/>
                <a:gd name="connsiteX37" fmla="*/ 182376 w 278461"/>
                <a:gd name="connsiteY37" fmla="*/ 18641 h 124759"/>
                <a:gd name="connsiteX38" fmla="*/ 179365 w 278461"/>
                <a:gd name="connsiteY38" fmla="*/ 21650 h 124759"/>
                <a:gd name="connsiteX39" fmla="*/ 176529 w 278461"/>
                <a:gd name="connsiteY39" fmla="*/ 19881 h 124759"/>
                <a:gd name="connsiteX40" fmla="*/ 138763 w 278461"/>
                <a:gd name="connsiteY40" fmla="*/ 3579 h 124759"/>
                <a:gd name="connsiteX41" fmla="*/ 121031 w 278461"/>
                <a:gd name="connsiteY41" fmla="*/ 25017 h 124759"/>
                <a:gd name="connsiteX42" fmla="*/ 123160 w 278461"/>
                <a:gd name="connsiteY42" fmla="*/ 40794 h 124759"/>
                <a:gd name="connsiteX43" fmla="*/ 134330 w 278461"/>
                <a:gd name="connsiteY43" fmla="*/ 40794 h 124759"/>
                <a:gd name="connsiteX44" fmla="*/ 124574 w 278461"/>
                <a:gd name="connsiteY44" fmla="*/ 45756 h 124759"/>
                <a:gd name="connsiteX45" fmla="*/ 156494 w 278461"/>
                <a:gd name="connsiteY45" fmla="*/ 73577 h 124759"/>
                <a:gd name="connsiteX46" fmla="*/ 170857 w 278461"/>
                <a:gd name="connsiteY46" fmla="*/ 62945 h 124759"/>
                <a:gd name="connsiteX47" fmla="*/ 133265 w 278461"/>
                <a:gd name="connsiteY47" fmla="*/ 45756 h 124759"/>
                <a:gd name="connsiteX48" fmla="*/ 124574 w 278461"/>
                <a:gd name="connsiteY48" fmla="*/ 45756 h 124759"/>
                <a:gd name="connsiteX49" fmla="*/ 268357 w 278461"/>
                <a:gd name="connsiteY49" fmla="*/ 68266 h 124759"/>
                <a:gd name="connsiteX50" fmla="*/ 259317 w 278461"/>
                <a:gd name="connsiteY50" fmla="*/ 58341 h 124759"/>
                <a:gd name="connsiteX51" fmla="*/ 266229 w 278461"/>
                <a:gd name="connsiteY51" fmla="*/ 51783 h 124759"/>
                <a:gd name="connsiteX52" fmla="*/ 276341 w 278461"/>
                <a:gd name="connsiteY52" fmla="*/ 63120 h 124759"/>
                <a:gd name="connsiteX53" fmla="*/ 252931 w 278461"/>
                <a:gd name="connsiteY53" fmla="*/ 78539 h 124759"/>
                <a:gd name="connsiteX54" fmla="*/ 201690 w 278461"/>
                <a:gd name="connsiteY54" fmla="*/ 29447 h 124759"/>
                <a:gd name="connsiteX55" fmla="*/ 234492 w 278461"/>
                <a:gd name="connsiteY55" fmla="*/ -1383 h 124759"/>
                <a:gd name="connsiteX56" fmla="*/ 278462 w 278461"/>
                <a:gd name="connsiteY56" fmla="*/ 18641 h 124759"/>
                <a:gd name="connsiteX57" fmla="*/ 275452 w 278461"/>
                <a:gd name="connsiteY57" fmla="*/ 21650 h 124759"/>
                <a:gd name="connsiteX58" fmla="*/ 272615 w 278461"/>
                <a:gd name="connsiteY58" fmla="*/ 19881 h 124759"/>
                <a:gd name="connsiteX59" fmla="*/ 234849 w 278461"/>
                <a:gd name="connsiteY59" fmla="*/ 3579 h 124759"/>
                <a:gd name="connsiteX60" fmla="*/ 216403 w 278461"/>
                <a:gd name="connsiteY60" fmla="*/ 23247 h 124759"/>
                <a:gd name="connsiteX61" fmla="*/ 228112 w 278461"/>
                <a:gd name="connsiteY61" fmla="*/ 59937 h 124759"/>
                <a:gd name="connsiteX62" fmla="*/ 252931 w 278461"/>
                <a:gd name="connsiteY62" fmla="*/ 73577 h 124759"/>
                <a:gd name="connsiteX63" fmla="*/ 268357 w 278461"/>
                <a:gd name="connsiteY63" fmla="*/ 68266 h 124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278461" h="124759">
                  <a:moveTo>
                    <a:pt x="90429" y="118057"/>
                  </a:moveTo>
                  <a:cubicBezTo>
                    <a:pt x="90603" y="118414"/>
                    <a:pt x="91135" y="120717"/>
                    <a:pt x="91135" y="120898"/>
                  </a:cubicBezTo>
                  <a:cubicBezTo>
                    <a:pt x="91135" y="121781"/>
                    <a:pt x="90429" y="123376"/>
                    <a:pt x="88299" y="123376"/>
                  </a:cubicBezTo>
                  <a:cubicBezTo>
                    <a:pt x="84748" y="123376"/>
                    <a:pt x="70036" y="121964"/>
                    <a:pt x="65603" y="121605"/>
                  </a:cubicBezTo>
                  <a:cubicBezTo>
                    <a:pt x="64181" y="121430"/>
                    <a:pt x="61702" y="121249"/>
                    <a:pt x="61702" y="117532"/>
                  </a:cubicBezTo>
                  <a:cubicBezTo>
                    <a:pt x="61702" y="115047"/>
                    <a:pt x="64181" y="115047"/>
                    <a:pt x="66310" y="115047"/>
                  </a:cubicBezTo>
                  <a:cubicBezTo>
                    <a:pt x="74826" y="115047"/>
                    <a:pt x="74826" y="113808"/>
                    <a:pt x="74826" y="112388"/>
                  </a:cubicBezTo>
                  <a:cubicBezTo>
                    <a:pt x="74826" y="111149"/>
                    <a:pt x="74468" y="110085"/>
                    <a:pt x="74111" y="108489"/>
                  </a:cubicBezTo>
                  <a:lnTo>
                    <a:pt x="64006" y="68083"/>
                  </a:lnTo>
                  <a:cubicBezTo>
                    <a:pt x="60280" y="73935"/>
                    <a:pt x="54250" y="78539"/>
                    <a:pt x="45742" y="78539"/>
                  </a:cubicBezTo>
                  <a:cubicBezTo>
                    <a:pt x="23046" y="78539"/>
                    <a:pt x="0" y="53554"/>
                    <a:pt x="0" y="28034"/>
                  </a:cubicBezTo>
                  <a:cubicBezTo>
                    <a:pt x="0" y="10844"/>
                    <a:pt x="11519" y="-1383"/>
                    <a:pt x="26772" y="-1383"/>
                  </a:cubicBezTo>
                  <a:cubicBezTo>
                    <a:pt x="36345" y="-1383"/>
                    <a:pt x="44852" y="4111"/>
                    <a:pt x="51947" y="11020"/>
                  </a:cubicBezTo>
                  <a:cubicBezTo>
                    <a:pt x="55315" y="388"/>
                    <a:pt x="65603" y="-1383"/>
                    <a:pt x="70210" y="-1383"/>
                  </a:cubicBezTo>
                  <a:cubicBezTo>
                    <a:pt x="76598" y="-1383"/>
                    <a:pt x="81031" y="2515"/>
                    <a:pt x="84224" y="8010"/>
                  </a:cubicBezTo>
                  <a:cubicBezTo>
                    <a:pt x="88124" y="14918"/>
                    <a:pt x="90429" y="25017"/>
                    <a:pt x="90429" y="25732"/>
                  </a:cubicBezTo>
                  <a:cubicBezTo>
                    <a:pt x="90429" y="28034"/>
                    <a:pt x="88124" y="28034"/>
                    <a:pt x="87592" y="28034"/>
                  </a:cubicBezTo>
                  <a:cubicBezTo>
                    <a:pt x="85106" y="28034"/>
                    <a:pt x="84931" y="27327"/>
                    <a:pt x="83692" y="22540"/>
                  </a:cubicBezTo>
                  <a:cubicBezTo>
                    <a:pt x="81563" y="14036"/>
                    <a:pt x="78194" y="3579"/>
                    <a:pt x="70743" y="3579"/>
                  </a:cubicBezTo>
                  <a:cubicBezTo>
                    <a:pt x="66135" y="3579"/>
                    <a:pt x="64896" y="7478"/>
                    <a:pt x="64896" y="12257"/>
                  </a:cubicBezTo>
                  <a:cubicBezTo>
                    <a:pt x="64896" y="15631"/>
                    <a:pt x="65245" y="17219"/>
                    <a:pt x="65778" y="19530"/>
                  </a:cubicBezTo>
                  <a:lnTo>
                    <a:pt x="90429" y="118057"/>
                  </a:lnTo>
                  <a:close/>
                  <a:moveTo>
                    <a:pt x="52662" y="22540"/>
                  </a:moveTo>
                  <a:cubicBezTo>
                    <a:pt x="51414" y="17578"/>
                    <a:pt x="47514" y="14036"/>
                    <a:pt x="43613" y="10669"/>
                  </a:cubicBezTo>
                  <a:cubicBezTo>
                    <a:pt x="42016" y="9249"/>
                    <a:pt x="34930" y="3579"/>
                    <a:pt x="27304" y="3579"/>
                  </a:cubicBezTo>
                  <a:cubicBezTo>
                    <a:pt x="20742" y="3579"/>
                    <a:pt x="14355" y="8185"/>
                    <a:pt x="14355" y="20769"/>
                  </a:cubicBezTo>
                  <a:cubicBezTo>
                    <a:pt x="14355" y="30162"/>
                    <a:pt x="19503" y="49655"/>
                    <a:pt x="23578" y="56745"/>
                  </a:cubicBezTo>
                  <a:cubicBezTo>
                    <a:pt x="31737" y="70917"/>
                    <a:pt x="40777" y="73577"/>
                    <a:pt x="45742" y="73577"/>
                  </a:cubicBezTo>
                  <a:cubicBezTo>
                    <a:pt x="58151" y="73577"/>
                    <a:pt x="61527" y="60112"/>
                    <a:pt x="61527" y="58158"/>
                  </a:cubicBezTo>
                  <a:cubicBezTo>
                    <a:pt x="61527" y="57451"/>
                    <a:pt x="61170" y="56213"/>
                    <a:pt x="60995" y="55681"/>
                  </a:cubicBezTo>
                  <a:lnTo>
                    <a:pt x="52662" y="22540"/>
                  </a:lnTo>
                  <a:close/>
                  <a:moveTo>
                    <a:pt x="134330" y="40794"/>
                  </a:moveTo>
                  <a:cubicBezTo>
                    <a:pt x="139295" y="40794"/>
                    <a:pt x="153300" y="41151"/>
                    <a:pt x="162873" y="44517"/>
                  </a:cubicBezTo>
                  <a:cubicBezTo>
                    <a:pt x="175997" y="49123"/>
                    <a:pt x="178475" y="57626"/>
                    <a:pt x="178475" y="62945"/>
                  </a:cubicBezTo>
                  <a:cubicBezTo>
                    <a:pt x="178475" y="72696"/>
                    <a:pt x="168728" y="78539"/>
                    <a:pt x="156494" y="78539"/>
                  </a:cubicBezTo>
                  <a:cubicBezTo>
                    <a:pt x="135211" y="78539"/>
                    <a:pt x="106486" y="62239"/>
                    <a:pt x="106486" y="31933"/>
                  </a:cubicBezTo>
                  <a:cubicBezTo>
                    <a:pt x="106486" y="14036"/>
                    <a:pt x="117663" y="-1383"/>
                    <a:pt x="138405" y="-1383"/>
                  </a:cubicBezTo>
                  <a:cubicBezTo>
                    <a:pt x="168371" y="-1383"/>
                    <a:pt x="182376" y="16156"/>
                    <a:pt x="182376" y="18641"/>
                  </a:cubicBezTo>
                  <a:cubicBezTo>
                    <a:pt x="182376" y="19705"/>
                    <a:pt x="180787" y="21650"/>
                    <a:pt x="179365" y="21650"/>
                  </a:cubicBezTo>
                  <a:cubicBezTo>
                    <a:pt x="178301" y="21650"/>
                    <a:pt x="177944" y="21301"/>
                    <a:pt x="176529" y="19881"/>
                  </a:cubicBezTo>
                  <a:cubicBezTo>
                    <a:pt x="162698" y="3579"/>
                    <a:pt x="141948" y="3579"/>
                    <a:pt x="138763" y="3579"/>
                  </a:cubicBezTo>
                  <a:cubicBezTo>
                    <a:pt x="128118" y="3579"/>
                    <a:pt x="121031" y="10669"/>
                    <a:pt x="121031" y="25017"/>
                  </a:cubicBezTo>
                  <a:cubicBezTo>
                    <a:pt x="121031" y="27502"/>
                    <a:pt x="121031" y="31043"/>
                    <a:pt x="123160" y="40794"/>
                  </a:cubicBezTo>
                  <a:lnTo>
                    <a:pt x="134330" y="40794"/>
                  </a:lnTo>
                  <a:close/>
                  <a:moveTo>
                    <a:pt x="124574" y="45756"/>
                  </a:moveTo>
                  <a:cubicBezTo>
                    <a:pt x="131843" y="71449"/>
                    <a:pt x="151529" y="73577"/>
                    <a:pt x="156494" y="73577"/>
                  </a:cubicBezTo>
                  <a:cubicBezTo>
                    <a:pt x="164295" y="73577"/>
                    <a:pt x="170857" y="69678"/>
                    <a:pt x="170857" y="62945"/>
                  </a:cubicBezTo>
                  <a:cubicBezTo>
                    <a:pt x="170857" y="45756"/>
                    <a:pt x="140892" y="45756"/>
                    <a:pt x="133265" y="45756"/>
                  </a:cubicBezTo>
                  <a:lnTo>
                    <a:pt x="124574" y="45756"/>
                  </a:lnTo>
                  <a:close/>
                  <a:moveTo>
                    <a:pt x="268357" y="68266"/>
                  </a:moveTo>
                  <a:cubicBezTo>
                    <a:pt x="261978" y="67202"/>
                    <a:pt x="259317" y="62239"/>
                    <a:pt x="259317" y="58341"/>
                  </a:cubicBezTo>
                  <a:cubicBezTo>
                    <a:pt x="259317" y="53554"/>
                    <a:pt x="263044" y="51783"/>
                    <a:pt x="266229" y="51783"/>
                  </a:cubicBezTo>
                  <a:cubicBezTo>
                    <a:pt x="270128" y="51783"/>
                    <a:pt x="276341" y="54617"/>
                    <a:pt x="276341" y="63120"/>
                  </a:cubicBezTo>
                  <a:cubicBezTo>
                    <a:pt x="276341" y="75173"/>
                    <a:pt x="262510" y="78539"/>
                    <a:pt x="252931" y="78539"/>
                  </a:cubicBezTo>
                  <a:cubicBezTo>
                    <a:pt x="226333" y="78539"/>
                    <a:pt x="201690" y="54086"/>
                    <a:pt x="201690" y="29447"/>
                  </a:cubicBezTo>
                  <a:cubicBezTo>
                    <a:pt x="201690" y="14211"/>
                    <a:pt x="212328" y="-1383"/>
                    <a:pt x="234492" y="-1383"/>
                  </a:cubicBezTo>
                  <a:cubicBezTo>
                    <a:pt x="264457" y="-1383"/>
                    <a:pt x="278462" y="16156"/>
                    <a:pt x="278462" y="18641"/>
                  </a:cubicBezTo>
                  <a:cubicBezTo>
                    <a:pt x="278462" y="19705"/>
                    <a:pt x="276873" y="21650"/>
                    <a:pt x="275452" y="21650"/>
                  </a:cubicBezTo>
                  <a:cubicBezTo>
                    <a:pt x="274386" y="21650"/>
                    <a:pt x="274031" y="21301"/>
                    <a:pt x="272615" y="19881"/>
                  </a:cubicBezTo>
                  <a:cubicBezTo>
                    <a:pt x="258786" y="3579"/>
                    <a:pt x="238035" y="3579"/>
                    <a:pt x="234849" y="3579"/>
                  </a:cubicBezTo>
                  <a:cubicBezTo>
                    <a:pt x="222083" y="3579"/>
                    <a:pt x="216403" y="12257"/>
                    <a:pt x="216403" y="23247"/>
                  </a:cubicBezTo>
                  <a:cubicBezTo>
                    <a:pt x="216403" y="28391"/>
                    <a:pt x="218889" y="47701"/>
                    <a:pt x="228112" y="59937"/>
                  </a:cubicBezTo>
                  <a:cubicBezTo>
                    <a:pt x="234849" y="68615"/>
                    <a:pt x="244064" y="73577"/>
                    <a:pt x="252931" y="73577"/>
                  </a:cubicBezTo>
                  <a:cubicBezTo>
                    <a:pt x="255417" y="73577"/>
                    <a:pt x="263926" y="73228"/>
                    <a:pt x="268357" y="68266"/>
                  </a:cubicBezTo>
                  <a:close/>
                </a:path>
              </a:pathLst>
            </a:custGeom>
            <a:solidFill>
              <a:srgbClr val="000000"/>
            </a:solidFill>
            <a:ln w="254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168" name="任意多边形: 形状 3167">
              <a:extLst>
                <a:ext uri="{FF2B5EF4-FFF2-40B4-BE49-F238E27FC236}">
                  <a16:creationId xmlns:a16="http://schemas.microsoft.com/office/drawing/2014/main" id="{21539B12-CB51-A663-EDAE-5BCA7E5282BF}"/>
                </a:ext>
              </a:extLst>
            </p:cNvPr>
            <p:cNvSpPr/>
            <p:nvPr/>
          </p:nvSpPr>
          <p:spPr>
            <a:xfrm flipV="1">
              <a:off x="6165209" y="-15851452"/>
              <a:ext cx="53726" cy="119265"/>
            </a:xfrm>
            <a:custGeom>
              <a:avLst/>
              <a:gdLst>
                <a:gd name="connsiteX0" fmla="*/ 49119 w 53726"/>
                <a:gd name="connsiteY0" fmla="*/ 111162 h 119265"/>
                <a:gd name="connsiteX1" fmla="*/ 42025 w 53726"/>
                <a:gd name="connsiteY1" fmla="*/ 117895 h 119265"/>
                <a:gd name="connsiteX2" fmla="*/ 32095 w 53726"/>
                <a:gd name="connsiteY2" fmla="*/ 108154 h 119265"/>
                <a:gd name="connsiteX3" fmla="*/ 39189 w 53726"/>
                <a:gd name="connsiteY3" fmla="*/ 101412 h 119265"/>
                <a:gd name="connsiteX4" fmla="*/ 49119 w 53726"/>
                <a:gd name="connsiteY4" fmla="*/ 111162 h 119265"/>
                <a:gd name="connsiteX5" fmla="*/ 12941 w 53726"/>
                <a:gd name="connsiteY5" fmla="*/ 21131 h 119265"/>
                <a:gd name="connsiteX6" fmla="*/ 11352 w 53726"/>
                <a:gd name="connsiteY6" fmla="*/ 13692 h 119265"/>
                <a:gd name="connsiteX7" fmla="*/ 28194 w 53726"/>
                <a:gd name="connsiteY7" fmla="*/ -1370 h 119265"/>
                <a:gd name="connsiteX8" fmla="*/ 53726 w 53726"/>
                <a:gd name="connsiteY8" fmla="*/ 25745 h 119265"/>
                <a:gd name="connsiteX9" fmla="*/ 50890 w 53726"/>
                <a:gd name="connsiteY9" fmla="*/ 28048 h 119265"/>
                <a:gd name="connsiteX10" fmla="*/ 47522 w 53726"/>
                <a:gd name="connsiteY10" fmla="*/ 25030 h 119265"/>
                <a:gd name="connsiteX11" fmla="*/ 28726 w 53726"/>
                <a:gd name="connsiteY11" fmla="*/ 3592 h 119265"/>
                <a:gd name="connsiteX12" fmla="*/ 24293 w 53726"/>
                <a:gd name="connsiteY12" fmla="*/ 9794 h 119265"/>
                <a:gd name="connsiteX13" fmla="*/ 27130 w 53726"/>
                <a:gd name="connsiteY13" fmla="*/ 21131 h 119265"/>
                <a:gd name="connsiteX14" fmla="*/ 32802 w 53726"/>
                <a:gd name="connsiteY14" fmla="*/ 35313 h 119265"/>
                <a:gd name="connsiteX15" fmla="*/ 41492 w 53726"/>
                <a:gd name="connsiteY15" fmla="*/ 57822 h 119265"/>
                <a:gd name="connsiteX16" fmla="*/ 42557 w 53726"/>
                <a:gd name="connsiteY16" fmla="*/ 63492 h 119265"/>
                <a:gd name="connsiteX17" fmla="*/ 25708 w 53726"/>
                <a:gd name="connsiteY17" fmla="*/ 78553 h 119265"/>
                <a:gd name="connsiteX18" fmla="*/ 0 w 53726"/>
                <a:gd name="connsiteY18" fmla="*/ 51438 h 119265"/>
                <a:gd name="connsiteX19" fmla="*/ 3011 w 53726"/>
                <a:gd name="connsiteY19" fmla="*/ 49136 h 119265"/>
                <a:gd name="connsiteX20" fmla="*/ 6204 w 53726"/>
                <a:gd name="connsiteY20" fmla="*/ 51970 h 119265"/>
                <a:gd name="connsiteX21" fmla="*/ 25175 w 53726"/>
                <a:gd name="connsiteY21" fmla="*/ 73590 h 119265"/>
                <a:gd name="connsiteX22" fmla="*/ 29608 w 53726"/>
                <a:gd name="connsiteY22" fmla="*/ 67390 h 119265"/>
                <a:gd name="connsiteX23" fmla="*/ 24119 w 53726"/>
                <a:gd name="connsiteY23" fmla="*/ 49668 h 119265"/>
                <a:gd name="connsiteX24" fmla="*/ 12941 w 53726"/>
                <a:gd name="connsiteY24" fmla="*/ 21131 h 119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3726" h="119265">
                  <a:moveTo>
                    <a:pt x="49119" y="111162"/>
                  </a:moveTo>
                  <a:cubicBezTo>
                    <a:pt x="49119" y="113997"/>
                    <a:pt x="46990" y="117895"/>
                    <a:pt x="42025" y="117895"/>
                  </a:cubicBezTo>
                  <a:cubicBezTo>
                    <a:pt x="37234" y="117895"/>
                    <a:pt x="32095" y="113290"/>
                    <a:pt x="32095" y="108154"/>
                  </a:cubicBezTo>
                  <a:cubicBezTo>
                    <a:pt x="32095" y="105136"/>
                    <a:pt x="34398" y="101412"/>
                    <a:pt x="39189" y="101412"/>
                  </a:cubicBezTo>
                  <a:cubicBezTo>
                    <a:pt x="44329" y="101412"/>
                    <a:pt x="49119" y="106375"/>
                    <a:pt x="49119" y="111162"/>
                  </a:cubicBezTo>
                  <a:close/>
                  <a:moveTo>
                    <a:pt x="12941" y="21131"/>
                  </a:moveTo>
                  <a:cubicBezTo>
                    <a:pt x="12234" y="18830"/>
                    <a:pt x="11352" y="16701"/>
                    <a:pt x="11352" y="13692"/>
                  </a:cubicBezTo>
                  <a:cubicBezTo>
                    <a:pt x="11352" y="5363"/>
                    <a:pt x="18438" y="-1370"/>
                    <a:pt x="28194" y="-1370"/>
                  </a:cubicBezTo>
                  <a:cubicBezTo>
                    <a:pt x="45925" y="-1370"/>
                    <a:pt x="53726" y="23085"/>
                    <a:pt x="53726" y="25745"/>
                  </a:cubicBezTo>
                  <a:cubicBezTo>
                    <a:pt x="53726" y="28048"/>
                    <a:pt x="51423" y="28048"/>
                    <a:pt x="50890" y="28048"/>
                  </a:cubicBezTo>
                  <a:cubicBezTo>
                    <a:pt x="48404" y="28048"/>
                    <a:pt x="48229" y="26984"/>
                    <a:pt x="47522" y="25030"/>
                  </a:cubicBezTo>
                  <a:cubicBezTo>
                    <a:pt x="43439" y="10858"/>
                    <a:pt x="35637" y="3592"/>
                    <a:pt x="28726" y="3592"/>
                  </a:cubicBezTo>
                  <a:cubicBezTo>
                    <a:pt x="25175" y="3592"/>
                    <a:pt x="24293" y="5895"/>
                    <a:pt x="24293" y="9794"/>
                  </a:cubicBezTo>
                  <a:cubicBezTo>
                    <a:pt x="24293" y="13868"/>
                    <a:pt x="25533" y="17234"/>
                    <a:pt x="27130" y="21131"/>
                  </a:cubicBezTo>
                  <a:cubicBezTo>
                    <a:pt x="28901" y="25920"/>
                    <a:pt x="30855" y="30707"/>
                    <a:pt x="32802" y="35313"/>
                  </a:cubicBezTo>
                  <a:cubicBezTo>
                    <a:pt x="34398" y="39568"/>
                    <a:pt x="40786" y="55695"/>
                    <a:pt x="41492" y="57822"/>
                  </a:cubicBezTo>
                  <a:cubicBezTo>
                    <a:pt x="42025" y="59593"/>
                    <a:pt x="42557" y="61721"/>
                    <a:pt x="42557" y="63492"/>
                  </a:cubicBezTo>
                  <a:cubicBezTo>
                    <a:pt x="42557" y="71819"/>
                    <a:pt x="35463" y="78553"/>
                    <a:pt x="25708" y="78553"/>
                  </a:cubicBezTo>
                  <a:cubicBezTo>
                    <a:pt x="8159" y="78553"/>
                    <a:pt x="0" y="54456"/>
                    <a:pt x="0" y="51438"/>
                  </a:cubicBezTo>
                  <a:cubicBezTo>
                    <a:pt x="0" y="49136"/>
                    <a:pt x="2487" y="49136"/>
                    <a:pt x="3011" y="49136"/>
                  </a:cubicBezTo>
                  <a:cubicBezTo>
                    <a:pt x="5497" y="49136"/>
                    <a:pt x="5672" y="50025"/>
                    <a:pt x="6204" y="51970"/>
                  </a:cubicBezTo>
                  <a:cubicBezTo>
                    <a:pt x="10820" y="67215"/>
                    <a:pt x="18621" y="73590"/>
                    <a:pt x="25175" y="73590"/>
                  </a:cubicBezTo>
                  <a:cubicBezTo>
                    <a:pt x="28019" y="73590"/>
                    <a:pt x="29608" y="72178"/>
                    <a:pt x="29608" y="67390"/>
                  </a:cubicBezTo>
                  <a:cubicBezTo>
                    <a:pt x="29608" y="63317"/>
                    <a:pt x="28551" y="60657"/>
                    <a:pt x="24119" y="49668"/>
                  </a:cubicBezTo>
                  <a:lnTo>
                    <a:pt x="12941" y="21131"/>
                  </a:lnTo>
                  <a:close/>
                </a:path>
              </a:pathLst>
            </a:custGeom>
            <a:solidFill>
              <a:srgbClr val="000000"/>
            </a:solidFill>
            <a:ln w="254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169" name="任意多边形: 形状 3168">
              <a:extLst>
                <a:ext uri="{FF2B5EF4-FFF2-40B4-BE49-F238E27FC236}">
                  <a16:creationId xmlns:a16="http://schemas.microsoft.com/office/drawing/2014/main" id="{0AFCB7DE-D9ED-85D8-E444-1B3A4AD77A93}"/>
                </a:ext>
              </a:extLst>
            </p:cNvPr>
            <p:cNvSpPr/>
            <p:nvPr/>
          </p:nvSpPr>
          <p:spPr>
            <a:xfrm flipV="1">
              <a:off x="6247691" y="-15782693"/>
              <a:ext cx="119861" cy="8687"/>
            </a:xfrm>
            <a:custGeom>
              <a:avLst/>
              <a:gdLst>
                <a:gd name="connsiteX0" fmla="*/ 112767 w 119861"/>
                <a:gd name="connsiteY0" fmla="*/ -1369 h 8687"/>
                <a:gd name="connsiteX1" fmla="*/ 119862 w 119861"/>
                <a:gd name="connsiteY1" fmla="*/ 2888 h 8687"/>
                <a:gd name="connsiteX2" fmla="*/ 112767 w 119861"/>
                <a:gd name="connsiteY2" fmla="*/ 7318 h 8687"/>
                <a:gd name="connsiteX3" fmla="*/ 7086 w 119861"/>
                <a:gd name="connsiteY3" fmla="*/ 7318 h 8687"/>
                <a:gd name="connsiteX4" fmla="*/ 0 w 119861"/>
                <a:gd name="connsiteY4" fmla="*/ 3062 h 8687"/>
                <a:gd name="connsiteX5" fmla="*/ 7086 w 119861"/>
                <a:gd name="connsiteY5" fmla="*/ -1369 h 8687"/>
                <a:gd name="connsiteX6" fmla="*/ 112767 w 119861"/>
                <a:gd name="connsiteY6" fmla="*/ -1369 h 8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9861" h="8687">
                  <a:moveTo>
                    <a:pt x="112767" y="-1369"/>
                  </a:moveTo>
                  <a:cubicBezTo>
                    <a:pt x="115604" y="-1369"/>
                    <a:pt x="119862" y="-1369"/>
                    <a:pt x="119862" y="2888"/>
                  </a:cubicBezTo>
                  <a:cubicBezTo>
                    <a:pt x="119862" y="7318"/>
                    <a:pt x="115786" y="7318"/>
                    <a:pt x="112767" y="7318"/>
                  </a:cubicBezTo>
                  <a:lnTo>
                    <a:pt x="7086" y="7318"/>
                  </a:lnTo>
                  <a:cubicBezTo>
                    <a:pt x="4250" y="7318"/>
                    <a:pt x="0" y="7318"/>
                    <a:pt x="0" y="3062"/>
                  </a:cubicBezTo>
                  <a:cubicBezTo>
                    <a:pt x="0" y="-1369"/>
                    <a:pt x="4075" y="-1369"/>
                    <a:pt x="7086" y="-1369"/>
                  </a:cubicBezTo>
                  <a:lnTo>
                    <a:pt x="112767" y="-1369"/>
                  </a:lnTo>
                  <a:close/>
                </a:path>
              </a:pathLst>
            </a:custGeom>
            <a:solidFill>
              <a:srgbClr val="000000"/>
            </a:solidFill>
            <a:ln w="254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170" name="任意多边形: 形状 3169">
              <a:extLst>
                <a:ext uri="{FF2B5EF4-FFF2-40B4-BE49-F238E27FC236}">
                  <a16:creationId xmlns:a16="http://schemas.microsoft.com/office/drawing/2014/main" id="{30873061-1C0D-603A-9CDF-AC8E5CD59997}"/>
                </a:ext>
              </a:extLst>
            </p:cNvPr>
            <p:cNvSpPr/>
            <p:nvPr/>
          </p:nvSpPr>
          <p:spPr>
            <a:xfrm flipV="1">
              <a:off x="6406139" y="-15851625"/>
              <a:ext cx="64538" cy="117668"/>
            </a:xfrm>
            <a:custGeom>
              <a:avLst/>
              <a:gdLst>
                <a:gd name="connsiteX0" fmla="*/ 40070 w 64538"/>
                <a:gd name="connsiteY0" fmla="*/ 111345 h 117668"/>
                <a:gd name="connsiteX1" fmla="*/ 34756 w 64538"/>
                <a:gd name="connsiteY1" fmla="*/ 116298 h 117668"/>
                <a:gd name="connsiteX2" fmla="*/ 0 w 64538"/>
                <a:gd name="connsiteY2" fmla="*/ 104960 h 117668"/>
                <a:gd name="connsiteX3" fmla="*/ 0 w 64538"/>
                <a:gd name="connsiteY3" fmla="*/ 98578 h 117668"/>
                <a:gd name="connsiteX4" fmla="*/ 25708 w 64538"/>
                <a:gd name="connsiteY4" fmla="*/ 103540 h 117668"/>
                <a:gd name="connsiteX5" fmla="*/ 25708 w 64538"/>
                <a:gd name="connsiteY5" fmla="*/ 13160 h 117668"/>
                <a:gd name="connsiteX6" fmla="*/ 7976 w 64538"/>
                <a:gd name="connsiteY6" fmla="*/ 5014 h 117668"/>
                <a:gd name="connsiteX7" fmla="*/ 1239 w 64538"/>
                <a:gd name="connsiteY7" fmla="*/ 5014 h 117668"/>
                <a:gd name="connsiteX8" fmla="*/ 1239 w 64538"/>
                <a:gd name="connsiteY8" fmla="*/ -1370 h 117668"/>
                <a:gd name="connsiteX9" fmla="*/ 32802 w 64538"/>
                <a:gd name="connsiteY9" fmla="*/ -663 h 117668"/>
                <a:gd name="connsiteX10" fmla="*/ 64539 w 64538"/>
                <a:gd name="connsiteY10" fmla="*/ -1370 h 117668"/>
                <a:gd name="connsiteX11" fmla="*/ 64539 w 64538"/>
                <a:gd name="connsiteY11" fmla="*/ 5014 h 117668"/>
                <a:gd name="connsiteX12" fmla="*/ 57802 w 64538"/>
                <a:gd name="connsiteY12" fmla="*/ 5014 h 117668"/>
                <a:gd name="connsiteX13" fmla="*/ 40070 w 64538"/>
                <a:gd name="connsiteY13" fmla="*/ 13160 h 117668"/>
                <a:gd name="connsiteX14" fmla="*/ 40070 w 64538"/>
                <a:gd name="connsiteY14" fmla="*/ 111345 h 117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4538" h="117668">
                  <a:moveTo>
                    <a:pt x="40070" y="111345"/>
                  </a:moveTo>
                  <a:cubicBezTo>
                    <a:pt x="40070" y="116124"/>
                    <a:pt x="39721" y="116298"/>
                    <a:pt x="34756" y="116298"/>
                  </a:cubicBezTo>
                  <a:cubicBezTo>
                    <a:pt x="23403" y="105136"/>
                    <a:pt x="7269" y="104960"/>
                    <a:pt x="0" y="104960"/>
                  </a:cubicBezTo>
                  <a:lnTo>
                    <a:pt x="0" y="98578"/>
                  </a:lnTo>
                  <a:cubicBezTo>
                    <a:pt x="4258" y="98578"/>
                    <a:pt x="15960" y="98578"/>
                    <a:pt x="25708" y="103540"/>
                  </a:cubicBezTo>
                  <a:lnTo>
                    <a:pt x="25708" y="13160"/>
                  </a:lnTo>
                  <a:cubicBezTo>
                    <a:pt x="25708" y="7316"/>
                    <a:pt x="25708" y="5014"/>
                    <a:pt x="7976" y="5014"/>
                  </a:cubicBezTo>
                  <a:lnTo>
                    <a:pt x="1239" y="5014"/>
                  </a:lnTo>
                  <a:lnTo>
                    <a:pt x="1239" y="-1370"/>
                  </a:lnTo>
                  <a:cubicBezTo>
                    <a:pt x="4433" y="-1195"/>
                    <a:pt x="26239" y="-663"/>
                    <a:pt x="32802" y="-663"/>
                  </a:cubicBezTo>
                  <a:cubicBezTo>
                    <a:pt x="38299" y="-663"/>
                    <a:pt x="60638" y="-1195"/>
                    <a:pt x="64539" y="-1370"/>
                  </a:cubicBezTo>
                  <a:lnTo>
                    <a:pt x="64539" y="5014"/>
                  </a:lnTo>
                  <a:lnTo>
                    <a:pt x="57802" y="5014"/>
                  </a:lnTo>
                  <a:cubicBezTo>
                    <a:pt x="40070" y="5014"/>
                    <a:pt x="40070" y="7316"/>
                    <a:pt x="40070" y="13160"/>
                  </a:cubicBezTo>
                  <a:lnTo>
                    <a:pt x="40070" y="111345"/>
                  </a:lnTo>
                  <a:close/>
                </a:path>
              </a:pathLst>
            </a:custGeom>
            <a:solidFill>
              <a:srgbClr val="000000"/>
            </a:solidFill>
            <a:ln w="254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171" name="任意多边形: 形状 3170">
              <a:extLst>
                <a:ext uri="{FF2B5EF4-FFF2-40B4-BE49-F238E27FC236}">
                  <a16:creationId xmlns:a16="http://schemas.microsoft.com/office/drawing/2014/main" id="{28CAA601-BC95-EFA6-5B5F-9F15E2178401}"/>
                </a:ext>
              </a:extLst>
            </p:cNvPr>
            <p:cNvSpPr/>
            <p:nvPr/>
          </p:nvSpPr>
          <p:spPr>
            <a:xfrm flipV="1">
              <a:off x="6584966" y="-15889417"/>
              <a:ext cx="168400" cy="59223"/>
            </a:xfrm>
            <a:custGeom>
              <a:avLst/>
              <a:gdLst>
                <a:gd name="connsiteX0" fmla="*/ 159789 w 168400"/>
                <a:gd name="connsiteY0" fmla="*/ 47725 h 59223"/>
                <a:gd name="connsiteX1" fmla="*/ 168400 w 168400"/>
                <a:gd name="connsiteY1" fmla="*/ 52791 h 59223"/>
                <a:gd name="connsiteX2" fmla="*/ 160043 w 168400"/>
                <a:gd name="connsiteY2" fmla="*/ 57848 h 59223"/>
                <a:gd name="connsiteX3" fmla="*/ 8357 w 168400"/>
                <a:gd name="connsiteY3" fmla="*/ 57848 h 59223"/>
                <a:gd name="connsiteX4" fmla="*/ 0 w 168400"/>
                <a:gd name="connsiteY4" fmla="*/ 52791 h 59223"/>
                <a:gd name="connsiteX5" fmla="*/ 8611 w 168400"/>
                <a:gd name="connsiteY5" fmla="*/ 47725 h 59223"/>
                <a:gd name="connsiteX6" fmla="*/ 159789 w 168400"/>
                <a:gd name="connsiteY6" fmla="*/ 47725 h 59223"/>
                <a:gd name="connsiteX7" fmla="*/ 160043 w 168400"/>
                <a:gd name="connsiteY7" fmla="*/ -1375 h 59223"/>
                <a:gd name="connsiteX8" fmla="*/ 168400 w 168400"/>
                <a:gd name="connsiteY8" fmla="*/ 3691 h 59223"/>
                <a:gd name="connsiteX9" fmla="*/ 159789 w 168400"/>
                <a:gd name="connsiteY9" fmla="*/ 8756 h 59223"/>
                <a:gd name="connsiteX10" fmla="*/ 8611 w 168400"/>
                <a:gd name="connsiteY10" fmla="*/ 8756 h 59223"/>
                <a:gd name="connsiteX11" fmla="*/ 0 w 168400"/>
                <a:gd name="connsiteY11" fmla="*/ 3691 h 59223"/>
                <a:gd name="connsiteX12" fmla="*/ 8357 w 168400"/>
                <a:gd name="connsiteY12" fmla="*/ -1375 h 59223"/>
                <a:gd name="connsiteX13" fmla="*/ 160043 w 168400"/>
                <a:gd name="connsiteY13" fmla="*/ -1375 h 59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8400" h="59223">
                  <a:moveTo>
                    <a:pt x="159789" y="47725"/>
                  </a:moveTo>
                  <a:cubicBezTo>
                    <a:pt x="163586" y="47725"/>
                    <a:pt x="168400" y="47725"/>
                    <a:pt x="168400" y="52791"/>
                  </a:cubicBezTo>
                  <a:cubicBezTo>
                    <a:pt x="168400" y="57848"/>
                    <a:pt x="163586" y="57848"/>
                    <a:pt x="160043" y="57848"/>
                  </a:cubicBezTo>
                  <a:lnTo>
                    <a:pt x="8357" y="57848"/>
                  </a:lnTo>
                  <a:cubicBezTo>
                    <a:pt x="4814" y="57848"/>
                    <a:pt x="0" y="57848"/>
                    <a:pt x="0" y="52791"/>
                  </a:cubicBezTo>
                  <a:cubicBezTo>
                    <a:pt x="0" y="47725"/>
                    <a:pt x="4814" y="47725"/>
                    <a:pt x="8611" y="47725"/>
                  </a:cubicBezTo>
                  <a:lnTo>
                    <a:pt x="159789" y="47725"/>
                  </a:lnTo>
                  <a:close/>
                  <a:moveTo>
                    <a:pt x="160043" y="-1375"/>
                  </a:moveTo>
                  <a:cubicBezTo>
                    <a:pt x="163586" y="-1375"/>
                    <a:pt x="168400" y="-1375"/>
                    <a:pt x="168400" y="3691"/>
                  </a:cubicBezTo>
                  <a:cubicBezTo>
                    <a:pt x="168400" y="8756"/>
                    <a:pt x="163586" y="8756"/>
                    <a:pt x="159789" y="8756"/>
                  </a:cubicBezTo>
                  <a:lnTo>
                    <a:pt x="8611" y="8756"/>
                  </a:lnTo>
                  <a:cubicBezTo>
                    <a:pt x="4814" y="8756"/>
                    <a:pt x="0" y="8756"/>
                    <a:pt x="0" y="3691"/>
                  </a:cubicBezTo>
                  <a:cubicBezTo>
                    <a:pt x="0" y="-1375"/>
                    <a:pt x="4814" y="-1375"/>
                    <a:pt x="8357" y="-1375"/>
                  </a:cubicBezTo>
                  <a:lnTo>
                    <a:pt x="160043" y="-1375"/>
                  </a:lnTo>
                  <a:close/>
                </a:path>
              </a:pathLst>
            </a:custGeom>
            <a:solidFill>
              <a:srgbClr val="000000"/>
            </a:solidFill>
            <a:ln w="254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172" name="任意多边形: 形状 3171">
              <a:extLst>
                <a:ext uri="{FF2B5EF4-FFF2-40B4-BE49-F238E27FC236}">
                  <a16:creationId xmlns:a16="http://schemas.microsoft.com/office/drawing/2014/main" id="{0878183A-B6AC-7497-C40F-8568439A4CDF}"/>
                </a:ext>
              </a:extLst>
            </p:cNvPr>
            <p:cNvSpPr/>
            <p:nvPr/>
          </p:nvSpPr>
          <p:spPr>
            <a:xfrm flipV="1">
              <a:off x="6852551" y="-15969396"/>
              <a:ext cx="1097080" cy="176399"/>
            </a:xfrm>
            <a:custGeom>
              <a:avLst/>
              <a:gdLst>
                <a:gd name="connsiteX0" fmla="*/ 6077 w 1097080"/>
                <a:gd name="connsiteY0" fmla="*/ 167178 h 176399"/>
                <a:gd name="connsiteX1" fmla="*/ 26081 w 1097080"/>
                <a:gd name="connsiteY1" fmla="*/ 155285 h 176399"/>
                <a:gd name="connsiteX2" fmla="*/ 26081 w 1097080"/>
                <a:gd name="connsiteY2" fmla="*/ 21903 h 176399"/>
                <a:gd name="connsiteX3" fmla="*/ 6077 w 1097080"/>
                <a:gd name="connsiteY3" fmla="*/ 10009 h 176399"/>
                <a:gd name="connsiteX4" fmla="*/ 0 w 1097080"/>
                <a:gd name="connsiteY4" fmla="*/ 10009 h 176399"/>
                <a:gd name="connsiteX5" fmla="*/ 0 w 1097080"/>
                <a:gd name="connsiteY5" fmla="*/ 2165 h 176399"/>
                <a:gd name="connsiteX6" fmla="*/ 95719 w 1097080"/>
                <a:gd name="connsiteY6" fmla="*/ 2165 h 176399"/>
                <a:gd name="connsiteX7" fmla="*/ 177004 w 1097080"/>
                <a:gd name="connsiteY7" fmla="*/ 87200 h 176399"/>
                <a:gd name="connsiteX8" fmla="*/ 95719 w 1097080"/>
                <a:gd name="connsiteY8" fmla="*/ 175023 h 176399"/>
                <a:gd name="connsiteX9" fmla="*/ 0 w 1097080"/>
                <a:gd name="connsiteY9" fmla="*/ 175023 h 176399"/>
                <a:gd name="connsiteX10" fmla="*/ 0 w 1097080"/>
                <a:gd name="connsiteY10" fmla="*/ 167178 h 176399"/>
                <a:gd name="connsiteX11" fmla="*/ 6077 w 1097080"/>
                <a:gd name="connsiteY11" fmla="*/ 167178 h 176399"/>
                <a:gd name="connsiteX12" fmla="*/ 60265 w 1097080"/>
                <a:gd name="connsiteY12" fmla="*/ 10009 h 176399"/>
                <a:gd name="connsiteX13" fmla="*/ 47855 w 1097080"/>
                <a:gd name="connsiteY13" fmla="*/ 20132 h 176399"/>
                <a:gd name="connsiteX14" fmla="*/ 47855 w 1097080"/>
                <a:gd name="connsiteY14" fmla="*/ 157054 h 176399"/>
                <a:gd name="connsiteX15" fmla="*/ 60265 w 1097080"/>
                <a:gd name="connsiteY15" fmla="*/ 167178 h 176399"/>
                <a:gd name="connsiteX16" fmla="*/ 88879 w 1097080"/>
                <a:gd name="connsiteY16" fmla="*/ 167178 h 176399"/>
                <a:gd name="connsiteX17" fmla="*/ 137506 w 1097080"/>
                <a:gd name="connsiteY17" fmla="*/ 143391 h 176399"/>
                <a:gd name="connsiteX18" fmla="*/ 151686 w 1097080"/>
                <a:gd name="connsiteY18" fmla="*/ 87200 h 176399"/>
                <a:gd name="connsiteX19" fmla="*/ 135226 w 1097080"/>
                <a:gd name="connsiteY19" fmla="*/ 29747 h 176399"/>
                <a:gd name="connsiteX20" fmla="*/ 88879 w 1097080"/>
                <a:gd name="connsiteY20" fmla="*/ 10009 h 176399"/>
                <a:gd name="connsiteX21" fmla="*/ 60265 w 1097080"/>
                <a:gd name="connsiteY21" fmla="*/ 10009 h 176399"/>
                <a:gd name="connsiteX22" fmla="*/ 319142 w 1097080"/>
                <a:gd name="connsiteY22" fmla="*/ 131496 h 176399"/>
                <a:gd name="connsiteX23" fmla="*/ 206461 w 1097080"/>
                <a:gd name="connsiteY23" fmla="*/ 131496 h 176399"/>
                <a:gd name="connsiteX24" fmla="*/ 206461 w 1097080"/>
                <a:gd name="connsiteY24" fmla="*/ 125169 h 176399"/>
                <a:gd name="connsiteX25" fmla="*/ 224693 w 1097080"/>
                <a:gd name="connsiteY25" fmla="*/ 113275 h 176399"/>
                <a:gd name="connsiteX26" fmla="*/ 224693 w 1097080"/>
                <a:gd name="connsiteY26" fmla="*/ 20386 h 176399"/>
                <a:gd name="connsiteX27" fmla="*/ 206461 w 1097080"/>
                <a:gd name="connsiteY27" fmla="*/ 8492 h 176399"/>
                <a:gd name="connsiteX28" fmla="*/ 206461 w 1097080"/>
                <a:gd name="connsiteY28" fmla="*/ 2165 h 176399"/>
                <a:gd name="connsiteX29" fmla="*/ 322185 w 1097080"/>
                <a:gd name="connsiteY29" fmla="*/ 2165 h 176399"/>
                <a:gd name="connsiteX30" fmla="*/ 329524 w 1097080"/>
                <a:gd name="connsiteY30" fmla="*/ 51265 h 176399"/>
                <a:gd name="connsiteX31" fmla="*/ 323192 w 1097080"/>
                <a:gd name="connsiteY31" fmla="*/ 51265 h 176399"/>
                <a:gd name="connsiteX32" fmla="*/ 280397 w 1097080"/>
                <a:gd name="connsiteY32" fmla="*/ 8492 h 176399"/>
                <a:gd name="connsiteX33" fmla="*/ 253054 w 1097080"/>
                <a:gd name="connsiteY33" fmla="*/ 8492 h 176399"/>
                <a:gd name="connsiteX34" fmla="*/ 242924 w 1097080"/>
                <a:gd name="connsiteY34" fmla="*/ 19378 h 176399"/>
                <a:gd name="connsiteX35" fmla="*/ 242924 w 1097080"/>
                <a:gd name="connsiteY35" fmla="*/ 66199 h 176399"/>
                <a:gd name="connsiteX36" fmla="*/ 260647 w 1097080"/>
                <a:gd name="connsiteY36" fmla="*/ 66199 h 176399"/>
                <a:gd name="connsiteX37" fmla="*/ 282423 w 1097080"/>
                <a:gd name="connsiteY37" fmla="*/ 44173 h 176399"/>
                <a:gd name="connsiteX38" fmla="*/ 288756 w 1097080"/>
                <a:gd name="connsiteY38" fmla="*/ 44173 h 176399"/>
                <a:gd name="connsiteX39" fmla="*/ 288756 w 1097080"/>
                <a:gd name="connsiteY39" fmla="*/ 94545 h 176399"/>
                <a:gd name="connsiteX40" fmla="*/ 282423 w 1097080"/>
                <a:gd name="connsiteY40" fmla="*/ 94545 h 176399"/>
                <a:gd name="connsiteX41" fmla="*/ 260647 w 1097080"/>
                <a:gd name="connsiteY41" fmla="*/ 72527 h 176399"/>
                <a:gd name="connsiteX42" fmla="*/ 242924 w 1097080"/>
                <a:gd name="connsiteY42" fmla="*/ 72527 h 176399"/>
                <a:gd name="connsiteX43" fmla="*/ 242924 w 1097080"/>
                <a:gd name="connsiteY43" fmla="*/ 114283 h 176399"/>
                <a:gd name="connsiteX44" fmla="*/ 253054 w 1097080"/>
                <a:gd name="connsiteY44" fmla="*/ 125169 h 176399"/>
                <a:gd name="connsiteX45" fmla="*/ 278879 w 1097080"/>
                <a:gd name="connsiteY45" fmla="*/ 125169 h 176399"/>
                <a:gd name="connsiteX46" fmla="*/ 317624 w 1097080"/>
                <a:gd name="connsiteY46" fmla="*/ 88725 h 176399"/>
                <a:gd name="connsiteX47" fmla="*/ 323954 w 1097080"/>
                <a:gd name="connsiteY47" fmla="*/ 88725 h 176399"/>
                <a:gd name="connsiteX48" fmla="*/ 319142 w 1097080"/>
                <a:gd name="connsiteY48" fmla="*/ 131496 h 176399"/>
                <a:gd name="connsiteX49" fmla="*/ 457375 w 1097080"/>
                <a:gd name="connsiteY49" fmla="*/ 119848 h 176399"/>
                <a:gd name="connsiteX50" fmla="*/ 420657 w 1097080"/>
                <a:gd name="connsiteY50" fmla="*/ 135792 h 176399"/>
                <a:gd name="connsiteX51" fmla="*/ 349757 w 1097080"/>
                <a:gd name="connsiteY51" fmla="*/ 67208 h 176399"/>
                <a:gd name="connsiteX52" fmla="*/ 420657 w 1097080"/>
                <a:gd name="connsiteY52" fmla="*/ -1377 h 176399"/>
                <a:gd name="connsiteX53" fmla="*/ 473582 w 1097080"/>
                <a:gd name="connsiteY53" fmla="*/ 46961 h 176399"/>
                <a:gd name="connsiteX54" fmla="*/ 470292 w 1097080"/>
                <a:gd name="connsiteY54" fmla="*/ 51011 h 176399"/>
                <a:gd name="connsiteX55" fmla="*/ 467249 w 1097080"/>
                <a:gd name="connsiteY55" fmla="*/ 46961 h 176399"/>
                <a:gd name="connsiteX56" fmla="*/ 422429 w 1097080"/>
                <a:gd name="connsiteY56" fmla="*/ 4952 h 176399"/>
                <a:gd name="connsiteX57" fmla="*/ 371530 w 1097080"/>
                <a:gd name="connsiteY57" fmla="*/ 67208 h 176399"/>
                <a:gd name="connsiteX58" fmla="*/ 422174 w 1097080"/>
                <a:gd name="connsiteY58" fmla="*/ 129472 h 176399"/>
                <a:gd name="connsiteX59" fmla="*/ 466995 w 1097080"/>
                <a:gd name="connsiteY59" fmla="*/ 84167 h 176399"/>
                <a:gd name="connsiteX60" fmla="*/ 470292 w 1097080"/>
                <a:gd name="connsiteY60" fmla="*/ 80872 h 176399"/>
                <a:gd name="connsiteX61" fmla="*/ 473582 w 1097080"/>
                <a:gd name="connsiteY61" fmla="*/ 86946 h 176399"/>
                <a:gd name="connsiteX62" fmla="*/ 473582 w 1097080"/>
                <a:gd name="connsiteY62" fmla="*/ 129717 h 176399"/>
                <a:gd name="connsiteX63" fmla="*/ 471047 w 1097080"/>
                <a:gd name="connsiteY63" fmla="*/ 135792 h 176399"/>
                <a:gd name="connsiteX64" fmla="*/ 467249 w 1097080"/>
                <a:gd name="connsiteY64" fmla="*/ 132759 h 176399"/>
                <a:gd name="connsiteX65" fmla="*/ 457375 w 1097080"/>
                <a:gd name="connsiteY65" fmla="*/ 119848 h 176399"/>
                <a:gd name="connsiteX66" fmla="*/ 634677 w 1097080"/>
                <a:gd name="connsiteY66" fmla="*/ 66699 h 176399"/>
                <a:gd name="connsiteX67" fmla="*/ 567071 w 1097080"/>
                <a:gd name="connsiteY67" fmla="*/ 135792 h 176399"/>
                <a:gd name="connsiteX68" fmla="*/ 499458 w 1097080"/>
                <a:gd name="connsiteY68" fmla="*/ 66699 h 176399"/>
                <a:gd name="connsiteX69" fmla="*/ 567071 w 1097080"/>
                <a:gd name="connsiteY69" fmla="*/ -1377 h 176399"/>
                <a:gd name="connsiteX70" fmla="*/ 634677 w 1097080"/>
                <a:gd name="connsiteY70" fmla="*/ 66699 h 176399"/>
                <a:gd name="connsiteX71" fmla="*/ 567071 w 1097080"/>
                <a:gd name="connsiteY71" fmla="*/ 5204 h 176399"/>
                <a:gd name="connsiteX72" fmla="*/ 521234 w 1097080"/>
                <a:gd name="connsiteY72" fmla="*/ 69486 h 176399"/>
                <a:gd name="connsiteX73" fmla="*/ 567071 w 1097080"/>
                <a:gd name="connsiteY73" fmla="*/ 129472 h 176399"/>
                <a:gd name="connsiteX74" fmla="*/ 612901 w 1097080"/>
                <a:gd name="connsiteY74" fmla="*/ 69486 h 176399"/>
                <a:gd name="connsiteX75" fmla="*/ 567071 w 1097080"/>
                <a:gd name="connsiteY75" fmla="*/ 5204 h 176399"/>
                <a:gd name="connsiteX76" fmla="*/ 677138 w 1097080"/>
                <a:gd name="connsiteY76" fmla="*/ 20386 h 176399"/>
                <a:gd name="connsiteX77" fmla="*/ 658906 w 1097080"/>
                <a:gd name="connsiteY77" fmla="*/ 8492 h 176399"/>
                <a:gd name="connsiteX78" fmla="*/ 658906 w 1097080"/>
                <a:gd name="connsiteY78" fmla="*/ 2165 h 176399"/>
                <a:gd name="connsiteX79" fmla="*/ 730071 w 1097080"/>
                <a:gd name="connsiteY79" fmla="*/ 2165 h 176399"/>
                <a:gd name="connsiteX80" fmla="*/ 792615 w 1097080"/>
                <a:gd name="connsiteY80" fmla="*/ 66199 h 176399"/>
                <a:gd name="connsiteX81" fmla="*/ 730071 w 1097080"/>
                <a:gd name="connsiteY81" fmla="*/ 132251 h 176399"/>
                <a:gd name="connsiteX82" fmla="*/ 658906 w 1097080"/>
                <a:gd name="connsiteY82" fmla="*/ 132251 h 176399"/>
                <a:gd name="connsiteX83" fmla="*/ 658906 w 1097080"/>
                <a:gd name="connsiteY83" fmla="*/ 125923 h 176399"/>
                <a:gd name="connsiteX84" fmla="*/ 677138 w 1097080"/>
                <a:gd name="connsiteY84" fmla="*/ 114029 h 176399"/>
                <a:gd name="connsiteX85" fmla="*/ 677138 w 1097080"/>
                <a:gd name="connsiteY85" fmla="*/ 20386 h 176399"/>
                <a:gd name="connsiteX86" fmla="*/ 704743 w 1097080"/>
                <a:gd name="connsiteY86" fmla="*/ 8492 h 176399"/>
                <a:gd name="connsiteX87" fmla="*/ 694615 w 1097080"/>
                <a:gd name="connsiteY87" fmla="*/ 19378 h 176399"/>
                <a:gd name="connsiteX88" fmla="*/ 694615 w 1097080"/>
                <a:gd name="connsiteY88" fmla="*/ 115044 h 176399"/>
                <a:gd name="connsiteX89" fmla="*/ 704743 w 1097080"/>
                <a:gd name="connsiteY89" fmla="*/ 125923 h 176399"/>
                <a:gd name="connsiteX90" fmla="*/ 724239 w 1097080"/>
                <a:gd name="connsiteY90" fmla="*/ 125923 h 176399"/>
                <a:gd name="connsiteX91" fmla="*/ 760456 w 1097080"/>
                <a:gd name="connsiteY91" fmla="*/ 109471 h 176399"/>
                <a:gd name="connsiteX92" fmla="*/ 771594 w 1097080"/>
                <a:gd name="connsiteY92" fmla="*/ 66199 h 176399"/>
                <a:gd name="connsiteX93" fmla="*/ 762483 w 1097080"/>
                <a:gd name="connsiteY93" fmla="*/ 26715 h 176399"/>
                <a:gd name="connsiteX94" fmla="*/ 724239 w 1097080"/>
                <a:gd name="connsiteY94" fmla="*/ 8492 h 176399"/>
                <a:gd name="connsiteX95" fmla="*/ 704743 w 1097080"/>
                <a:gd name="connsiteY95" fmla="*/ 8492 h 176399"/>
                <a:gd name="connsiteX96" fmla="*/ 929221 w 1097080"/>
                <a:gd name="connsiteY96" fmla="*/ 131496 h 176399"/>
                <a:gd name="connsiteX97" fmla="*/ 816541 w 1097080"/>
                <a:gd name="connsiteY97" fmla="*/ 131496 h 176399"/>
                <a:gd name="connsiteX98" fmla="*/ 816541 w 1097080"/>
                <a:gd name="connsiteY98" fmla="*/ 125169 h 176399"/>
                <a:gd name="connsiteX99" fmla="*/ 834773 w 1097080"/>
                <a:gd name="connsiteY99" fmla="*/ 113275 h 176399"/>
                <a:gd name="connsiteX100" fmla="*/ 834773 w 1097080"/>
                <a:gd name="connsiteY100" fmla="*/ 20386 h 176399"/>
                <a:gd name="connsiteX101" fmla="*/ 816541 w 1097080"/>
                <a:gd name="connsiteY101" fmla="*/ 8492 h 176399"/>
                <a:gd name="connsiteX102" fmla="*/ 816541 w 1097080"/>
                <a:gd name="connsiteY102" fmla="*/ 2165 h 176399"/>
                <a:gd name="connsiteX103" fmla="*/ 932264 w 1097080"/>
                <a:gd name="connsiteY103" fmla="*/ 2165 h 176399"/>
                <a:gd name="connsiteX104" fmla="*/ 939606 w 1097080"/>
                <a:gd name="connsiteY104" fmla="*/ 51265 h 176399"/>
                <a:gd name="connsiteX105" fmla="*/ 933273 w 1097080"/>
                <a:gd name="connsiteY105" fmla="*/ 51265 h 176399"/>
                <a:gd name="connsiteX106" fmla="*/ 890479 w 1097080"/>
                <a:gd name="connsiteY106" fmla="*/ 8492 h 176399"/>
                <a:gd name="connsiteX107" fmla="*/ 863133 w 1097080"/>
                <a:gd name="connsiteY107" fmla="*/ 8492 h 176399"/>
                <a:gd name="connsiteX108" fmla="*/ 853005 w 1097080"/>
                <a:gd name="connsiteY108" fmla="*/ 19378 h 176399"/>
                <a:gd name="connsiteX109" fmla="*/ 853005 w 1097080"/>
                <a:gd name="connsiteY109" fmla="*/ 66199 h 176399"/>
                <a:gd name="connsiteX110" fmla="*/ 870729 w 1097080"/>
                <a:gd name="connsiteY110" fmla="*/ 66199 h 176399"/>
                <a:gd name="connsiteX111" fmla="*/ 892502 w 1097080"/>
                <a:gd name="connsiteY111" fmla="*/ 44173 h 176399"/>
                <a:gd name="connsiteX112" fmla="*/ 898835 w 1097080"/>
                <a:gd name="connsiteY112" fmla="*/ 44173 h 176399"/>
                <a:gd name="connsiteX113" fmla="*/ 898835 w 1097080"/>
                <a:gd name="connsiteY113" fmla="*/ 94545 h 176399"/>
                <a:gd name="connsiteX114" fmla="*/ 892502 w 1097080"/>
                <a:gd name="connsiteY114" fmla="*/ 94545 h 176399"/>
                <a:gd name="connsiteX115" fmla="*/ 870729 w 1097080"/>
                <a:gd name="connsiteY115" fmla="*/ 72527 h 176399"/>
                <a:gd name="connsiteX116" fmla="*/ 853005 w 1097080"/>
                <a:gd name="connsiteY116" fmla="*/ 72527 h 176399"/>
                <a:gd name="connsiteX117" fmla="*/ 853005 w 1097080"/>
                <a:gd name="connsiteY117" fmla="*/ 114283 h 176399"/>
                <a:gd name="connsiteX118" fmla="*/ 863133 w 1097080"/>
                <a:gd name="connsiteY118" fmla="*/ 125169 h 176399"/>
                <a:gd name="connsiteX119" fmla="*/ 888961 w 1097080"/>
                <a:gd name="connsiteY119" fmla="*/ 125169 h 176399"/>
                <a:gd name="connsiteX120" fmla="*/ 927704 w 1097080"/>
                <a:gd name="connsiteY120" fmla="*/ 88725 h 176399"/>
                <a:gd name="connsiteX121" fmla="*/ 934036 w 1097080"/>
                <a:gd name="connsiteY121" fmla="*/ 88725 h 176399"/>
                <a:gd name="connsiteX122" fmla="*/ 929221 w 1097080"/>
                <a:gd name="connsiteY122" fmla="*/ 131496 h 176399"/>
                <a:gd name="connsiteX123" fmla="*/ 994020 w 1097080"/>
                <a:gd name="connsiteY123" fmla="*/ 115044 h 176399"/>
                <a:gd name="connsiteX124" fmla="*/ 997055 w 1097080"/>
                <a:gd name="connsiteY124" fmla="*/ 125169 h 176399"/>
                <a:gd name="connsiteX125" fmla="*/ 1010226 w 1097080"/>
                <a:gd name="connsiteY125" fmla="*/ 125923 h 176399"/>
                <a:gd name="connsiteX126" fmla="*/ 1050488 w 1097080"/>
                <a:gd name="connsiteY126" fmla="*/ 98085 h 176399"/>
                <a:gd name="connsiteX127" fmla="*/ 1016304 w 1097080"/>
                <a:gd name="connsiteY127" fmla="*/ 69995 h 176399"/>
                <a:gd name="connsiteX128" fmla="*/ 994020 w 1097080"/>
                <a:gd name="connsiteY128" fmla="*/ 69995 h 176399"/>
                <a:gd name="connsiteX129" fmla="*/ 994020 w 1097080"/>
                <a:gd name="connsiteY129" fmla="*/ 115044 h 176399"/>
                <a:gd name="connsiteX130" fmla="*/ 1038840 w 1097080"/>
                <a:gd name="connsiteY130" fmla="*/ 66699 h 176399"/>
                <a:gd name="connsiteX131" fmla="*/ 1072270 w 1097080"/>
                <a:gd name="connsiteY131" fmla="*/ 98085 h 176399"/>
                <a:gd name="connsiteX132" fmla="*/ 1019093 w 1097080"/>
                <a:gd name="connsiteY132" fmla="*/ 132251 h 176399"/>
                <a:gd name="connsiteX133" fmla="*/ 958311 w 1097080"/>
                <a:gd name="connsiteY133" fmla="*/ 132251 h 176399"/>
                <a:gd name="connsiteX134" fmla="*/ 958311 w 1097080"/>
                <a:gd name="connsiteY134" fmla="*/ 125923 h 176399"/>
                <a:gd name="connsiteX135" fmla="*/ 976543 w 1097080"/>
                <a:gd name="connsiteY135" fmla="*/ 114029 h 176399"/>
                <a:gd name="connsiteX136" fmla="*/ 976543 w 1097080"/>
                <a:gd name="connsiteY136" fmla="*/ 20386 h 176399"/>
                <a:gd name="connsiteX137" fmla="*/ 958311 w 1097080"/>
                <a:gd name="connsiteY137" fmla="*/ 8492 h 176399"/>
                <a:gd name="connsiteX138" fmla="*/ 958311 w 1097080"/>
                <a:gd name="connsiteY138" fmla="*/ 2165 h 176399"/>
                <a:gd name="connsiteX139" fmla="*/ 985156 w 1097080"/>
                <a:gd name="connsiteY139" fmla="*/ 2926 h 176399"/>
                <a:gd name="connsiteX140" fmla="*/ 1012252 w 1097080"/>
                <a:gd name="connsiteY140" fmla="*/ 2165 h 176399"/>
                <a:gd name="connsiteX141" fmla="*/ 1012252 w 1097080"/>
                <a:gd name="connsiteY141" fmla="*/ 8492 h 176399"/>
                <a:gd name="connsiteX142" fmla="*/ 994020 w 1097080"/>
                <a:gd name="connsiteY142" fmla="*/ 20386 h 176399"/>
                <a:gd name="connsiteX143" fmla="*/ 994020 w 1097080"/>
                <a:gd name="connsiteY143" fmla="*/ 64420 h 176399"/>
                <a:gd name="connsiteX144" fmla="*/ 1016813 w 1097080"/>
                <a:gd name="connsiteY144" fmla="*/ 64420 h 176399"/>
                <a:gd name="connsiteX145" fmla="*/ 1037577 w 1097080"/>
                <a:gd name="connsiteY145" fmla="*/ 56322 h 176399"/>
                <a:gd name="connsiteX146" fmla="*/ 1042892 w 1097080"/>
                <a:gd name="connsiteY146" fmla="*/ 33551 h 176399"/>
                <a:gd name="connsiteX147" fmla="*/ 1050997 w 1097080"/>
                <a:gd name="connsiteY147" fmla="*/ 6975 h 176399"/>
                <a:gd name="connsiteX148" fmla="*/ 1077076 w 1097080"/>
                <a:gd name="connsiteY148" fmla="*/ -1377 h 176399"/>
                <a:gd name="connsiteX149" fmla="*/ 1097080 w 1097080"/>
                <a:gd name="connsiteY149" fmla="*/ 19378 h 176399"/>
                <a:gd name="connsiteX150" fmla="*/ 1093791 w 1097080"/>
                <a:gd name="connsiteY150" fmla="*/ 23173 h 176399"/>
                <a:gd name="connsiteX151" fmla="*/ 1090756 w 1097080"/>
                <a:gd name="connsiteY151" fmla="*/ 19878 h 176399"/>
                <a:gd name="connsiteX152" fmla="*/ 1078093 w 1097080"/>
                <a:gd name="connsiteY152" fmla="*/ 4189 h 176399"/>
                <a:gd name="connsiteX153" fmla="*/ 1069227 w 1097080"/>
                <a:gd name="connsiteY153" fmla="*/ 10263 h 176399"/>
                <a:gd name="connsiteX154" fmla="*/ 1062388 w 1097080"/>
                <a:gd name="connsiteY154" fmla="*/ 37600 h 176399"/>
                <a:gd name="connsiteX155" fmla="*/ 1038840 w 1097080"/>
                <a:gd name="connsiteY155" fmla="*/ 66699 h 176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</a:cxnLst>
              <a:rect l="l" t="t" r="r" b="b"/>
              <a:pathLst>
                <a:path w="1097080" h="176399">
                  <a:moveTo>
                    <a:pt x="6077" y="167178"/>
                  </a:moveTo>
                  <a:cubicBezTo>
                    <a:pt x="25572" y="167178"/>
                    <a:pt x="26081" y="164391"/>
                    <a:pt x="26081" y="155285"/>
                  </a:cubicBezTo>
                  <a:lnTo>
                    <a:pt x="26081" y="21903"/>
                  </a:lnTo>
                  <a:cubicBezTo>
                    <a:pt x="26081" y="12795"/>
                    <a:pt x="25572" y="10009"/>
                    <a:pt x="6077" y="10009"/>
                  </a:cubicBezTo>
                  <a:lnTo>
                    <a:pt x="0" y="10009"/>
                  </a:lnTo>
                  <a:lnTo>
                    <a:pt x="0" y="2165"/>
                  </a:lnTo>
                  <a:lnTo>
                    <a:pt x="95719" y="2165"/>
                  </a:lnTo>
                  <a:cubicBezTo>
                    <a:pt x="140286" y="2165"/>
                    <a:pt x="177004" y="39625"/>
                    <a:pt x="177004" y="87200"/>
                  </a:cubicBezTo>
                  <a:cubicBezTo>
                    <a:pt x="177004" y="135545"/>
                    <a:pt x="140794" y="175023"/>
                    <a:pt x="95719" y="175023"/>
                  </a:cubicBezTo>
                  <a:lnTo>
                    <a:pt x="0" y="175023"/>
                  </a:lnTo>
                  <a:lnTo>
                    <a:pt x="0" y="167178"/>
                  </a:lnTo>
                  <a:lnTo>
                    <a:pt x="6077" y="167178"/>
                  </a:lnTo>
                  <a:close/>
                  <a:moveTo>
                    <a:pt x="60265" y="10009"/>
                  </a:moveTo>
                  <a:cubicBezTo>
                    <a:pt x="48364" y="10009"/>
                    <a:pt x="47855" y="11780"/>
                    <a:pt x="47855" y="20132"/>
                  </a:cubicBezTo>
                  <a:lnTo>
                    <a:pt x="47855" y="157054"/>
                  </a:lnTo>
                  <a:cubicBezTo>
                    <a:pt x="47855" y="165408"/>
                    <a:pt x="48364" y="167178"/>
                    <a:pt x="60265" y="167178"/>
                  </a:cubicBezTo>
                  <a:lnTo>
                    <a:pt x="88879" y="167178"/>
                  </a:lnTo>
                  <a:cubicBezTo>
                    <a:pt x="103060" y="167178"/>
                    <a:pt x="122817" y="162874"/>
                    <a:pt x="137506" y="143391"/>
                  </a:cubicBezTo>
                  <a:cubicBezTo>
                    <a:pt x="148898" y="128455"/>
                    <a:pt x="151686" y="106438"/>
                    <a:pt x="151686" y="87200"/>
                  </a:cubicBezTo>
                  <a:cubicBezTo>
                    <a:pt x="151686" y="61641"/>
                    <a:pt x="147126" y="43420"/>
                    <a:pt x="135226" y="29747"/>
                  </a:cubicBezTo>
                  <a:cubicBezTo>
                    <a:pt x="124843" y="18107"/>
                    <a:pt x="108637" y="10009"/>
                    <a:pt x="88879" y="10009"/>
                  </a:cubicBezTo>
                  <a:lnTo>
                    <a:pt x="60265" y="10009"/>
                  </a:lnTo>
                  <a:close/>
                  <a:moveTo>
                    <a:pt x="319142" y="131496"/>
                  </a:moveTo>
                  <a:lnTo>
                    <a:pt x="206461" y="131496"/>
                  </a:lnTo>
                  <a:lnTo>
                    <a:pt x="206461" y="125169"/>
                  </a:lnTo>
                  <a:cubicBezTo>
                    <a:pt x="223422" y="125169"/>
                    <a:pt x="224693" y="123643"/>
                    <a:pt x="224693" y="113275"/>
                  </a:cubicBezTo>
                  <a:lnTo>
                    <a:pt x="224693" y="20386"/>
                  </a:lnTo>
                  <a:cubicBezTo>
                    <a:pt x="224693" y="10009"/>
                    <a:pt x="223422" y="8492"/>
                    <a:pt x="206461" y="8492"/>
                  </a:cubicBezTo>
                  <a:lnTo>
                    <a:pt x="206461" y="2165"/>
                  </a:lnTo>
                  <a:lnTo>
                    <a:pt x="322185" y="2165"/>
                  </a:lnTo>
                  <a:lnTo>
                    <a:pt x="329524" y="51265"/>
                  </a:lnTo>
                  <a:lnTo>
                    <a:pt x="323192" y="51265"/>
                  </a:lnTo>
                  <a:cubicBezTo>
                    <a:pt x="318896" y="20641"/>
                    <a:pt x="312817" y="8492"/>
                    <a:pt x="280397" y="8492"/>
                  </a:cubicBezTo>
                  <a:lnTo>
                    <a:pt x="253054" y="8492"/>
                  </a:lnTo>
                  <a:cubicBezTo>
                    <a:pt x="244187" y="8492"/>
                    <a:pt x="242924" y="9255"/>
                    <a:pt x="242924" y="19378"/>
                  </a:cubicBezTo>
                  <a:lnTo>
                    <a:pt x="242924" y="66199"/>
                  </a:lnTo>
                  <a:lnTo>
                    <a:pt x="260647" y="66199"/>
                  </a:lnTo>
                  <a:cubicBezTo>
                    <a:pt x="279388" y="66199"/>
                    <a:pt x="282423" y="61134"/>
                    <a:pt x="282423" y="44173"/>
                  </a:cubicBezTo>
                  <a:lnTo>
                    <a:pt x="288756" y="44173"/>
                  </a:lnTo>
                  <a:lnTo>
                    <a:pt x="288756" y="94545"/>
                  </a:lnTo>
                  <a:lnTo>
                    <a:pt x="282423" y="94545"/>
                  </a:lnTo>
                  <a:cubicBezTo>
                    <a:pt x="282423" y="77584"/>
                    <a:pt x="279388" y="72527"/>
                    <a:pt x="260647" y="72527"/>
                  </a:cubicBezTo>
                  <a:lnTo>
                    <a:pt x="242924" y="72527"/>
                  </a:lnTo>
                  <a:lnTo>
                    <a:pt x="242924" y="114283"/>
                  </a:lnTo>
                  <a:cubicBezTo>
                    <a:pt x="242924" y="124406"/>
                    <a:pt x="244187" y="125169"/>
                    <a:pt x="253054" y="125169"/>
                  </a:cubicBezTo>
                  <a:lnTo>
                    <a:pt x="278879" y="125169"/>
                  </a:lnTo>
                  <a:cubicBezTo>
                    <a:pt x="308257" y="125169"/>
                    <a:pt x="314843" y="116308"/>
                    <a:pt x="317624" y="88725"/>
                  </a:cubicBezTo>
                  <a:lnTo>
                    <a:pt x="323954" y="88725"/>
                  </a:lnTo>
                  <a:lnTo>
                    <a:pt x="319142" y="131496"/>
                  </a:lnTo>
                  <a:close/>
                  <a:moveTo>
                    <a:pt x="457375" y="119848"/>
                  </a:moveTo>
                  <a:cubicBezTo>
                    <a:pt x="452060" y="125422"/>
                    <a:pt x="439652" y="135792"/>
                    <a:pt x="420657" y="135792"/>
                  </a:cubicBezTo>
                  <a:cubicBezTo>
                    <a:pt x="382423" y="135792"/>
                    <a:pt x="349757" y="105676"/>
                    <a:pt x="349757" y="67208"/>
                  </a:cubicBezTo>
                  <a:cubicBezTo>
                    <a:pt x="349757" y="28739"/>
                    <a:pt x="382423" y="-1377"/>
                    <a:pt x="420657" y="-1377"/>
                  </a:cubicBezTo>
                  <a:cubicBezTo>
                    <a:pt x="453578" y="-1377"/>
                    <a:pt x="473582" y="24944"/>
                    <a:pt x="473582" y="46961"/>
                  </a:cubicBezTo>
                  <a:cubicBezTo>
                    <a:pt x="473582" y="49240"/>
                    <a:pt x="473582" y="51011"/>
                    <a:pt x="470292" y="51011"/>
                  </a:cubicBezTo>
                  <a:cubicBezTo>
                    <a:pt x="467503" y="51011"/>
                    <a:pt x="467503" y="49494"/>
                    <a:pt x="467249" y="46961"/>
                  </a:cubicBezTo>
                  <a:cubicBezTo>
                    <a:pt x="465480" y="20132"/>
                    <a:pt x="443704" y="4952"/>
                    <a:pt x="422429" y="4952"/>
                  </a:cubicBezTo>
                  <a:cubicBezTo>
                    <a:pt x="409766" y="4952"/>
                    <a:pt x="371530" y="11780"/>
                    <a:pt x="371530" y="67208"/>
                  </a:cubicBezTo>
                  <a:cubicBezTo>
                    <a:pt x="371530" y="123398"/>
                    <a:pt x="410783" y="129472"/>
                    <a:pt x="422174" y="129472"/>
                  </a:cubicBezTo>
                  <a:cubicBezTo>
                    <a:pt x="440661" y="129472"/>
                    <a:pt x="462191" y="116308"/>
                    <a:pt x="466995" y="84167"/>
                  </a:cubicBezTo>
                  <a:cubicBezTo>
                    <a:pt x="467503" y="82396"/>
                    <a:pt x="467758" y="80872"/>
                    <a:pt x="470292" y="80872"/>
                  </a:cubicBezTo>
                  <a:cubicBezTo>
                    <a:pt x="473582" y="80872"/>
                    <a:pt x="473582" y="82142"/>
                    <a:pt x="473582" y="86946"/>
                  </a:cubicBezTo>
                  <a:lnTo>
                    <a:pt x="473582" y="129717"/>
                  </a:lnTo>
                  <a:cubicBezTo>
                    <a:pt x="473582" y="133768"/>
                    <a:pt x="473582" y="135792"/>
                    <a:pt x="471047" y="135792"/>
                  </a:cubicBezTo>
                  <a:cubicBezTo>
                    <a:pt x="469530" y="135792"/>
                    <a:pt x="469275" y="135292"/>
                    <a:pt x="467249" y="132759"/>
                  </a:cubicBezTo>
                  <a:lnTo>
                    <a:pt x="457375" y="119848"/>
                  </a:lnTo>
                  <a:close/>
                  <a:moveTo>
                    <a:pt x="634677" y="66699"/>
                  </a:moveTo>
                  <a:cubicBezTo>
                    <a:pt x="634677" y="104414"/>
                    <a:pt x="604542" y="135792"/>
                    <a:pt x="567071" y="135792"/>
                  </a:cubicBezTo>
                  <a:cubicBezTo>
                    <a:pt x="529336" y="135792"/>
                    <a:pt x="499458" y="104414"/>
                    <a:pt x="499458" y="66699"/>
                  </a:cubicBezTo>
                  <a:cubicBezTo>
                    <a:pt x="499458" y="28484"/>
                    <a:pt x="530099" y="-1377"/>
                    <a:pt x="567071" y="-1377"/>
                  </a:cubicBezTo>
                  <a:cubicBezTo>
                    <a:pt x="604034" y="-1377"/>
                    <a:pt x="634677" y="28484"/>
                    <a:pt x="634677" y="66699"/>
                  </a:cubicBezTo>
                  <a:close/>
                  <a:moveTo>
                    <a:pt x="567071" y="5204"/>
                  </a:moveTo>
                  <a:cubicBezTo>
                    <a:pt x="549086" y="5204"/>
                    <a:pt x="521234" y="19623"/>
                    <a:pt x="521234" y="69486"/>
                  </a:cubicBezTo>
                  <a:cubicBezTo>
                    <a:pt x="521234" y="117070"/>
                    <a:pt x="550103" y="129472"/>
                    <a:pt x="567071" y="129472"/>
                  </a:cubicBezTo>
                  <a:cubicBezTo>
                    <a:pt x="584287" y="129472"/>
                    <a:pt x="612901" y="116815"/>
                    <a:pt x="612901" y="69486"/>
                  </a:cubicBezTo>
                  <a:cubicBezTo>
                    <a:pt x="612901" y="19623"/>
                    <a:pt x="585049" y="5204"/>
                    <a:pt x="567071" y="5204"/>
                  </a:cubicBezTo>
                  <a:close/>
                  <a:moveTo>
                    <a:pt x="677138" y="20386"/>
                  </a:moveTo>
                  <a:cubicBezTo>
                    <a:pt x="677138" y="10009"/>
                    <a:pt x="675874" y="8492"/>
                    <a:pt x="658906" y="8492"/>
                  </a:cubicBezTo>
                  <a:lnTo>
                    <a:pt x="658906" y="2165"/>
                  </a:lnTo>
                  <a:lnTo>
                    <a:pt x="730071" y="2165"/>
                  </a:lnTo>
                  <a:cubicBezTo>
                    <a:pt x="765770" y="2165"/>
                    <a:pt x="792615" y="31525"/>
                    <a:pt x="792615" y="66199"/>
                  </a:cubicBezTo>
                  <a:cubicBezTo>
                    <a:pt x="792615" y="101118"/>
                    <a:pt x="766532" y="132251"/>
                    <a:pt x="730071" y="132251"/>
                  </a:cubicBezTo>
                  <a:lnTo>
                    <a:pt x="658906" y="132251"/>
                  </a:lnTo>
                  <a:lnTo>
                    <a:pt x="658906" y="125923"/>
                  </a:lnTo>
                  <a:cubicBezTo>
                    <a:pt x="675874" y="125923"/>
                    <a:pt x="677138" y="124406"/>
                    <a:pt x="677138" y="114029"/>
                  </a:cubicBezTo>
                  <a:lnTo>
                    <a:pt x="677138" y="20386"/>
                  </a:lnTo>
                  <a:close/>
                  <a:moveTo>
                    <a:pt x="704743" y="8492"/>
                  </a:moveTo>
                  <a:cubicBezTo>
                    <a:pt x="695879" y="8492"/>
                    <a:pt x="694615" y="9255"/>
                    <a:pt x="694615" y="19378"/>
                  </a:cubicBezTo>
                  <a:lnTo>
                    <a:pt x="694615" y="115044"/>
                  </a:lnTo>
                  <a:cubicBezTo>
                    <a:pt x="694615" y="125169"/>
                    <a:pt x="695879" y="125923"/>
                    <a:pt x="704743" y="125923"/>
                  </a:cubicBezTo>
                  <a:lnTo>
                    <a:pt x="724239" y="125923"/>
                  </a:lnTo>
                  <a:cubicBezTo>
                    <a:pt x="746023" y="125923"/>
                    <a:pt x="756905" y="114029"/>
                    <a:pt x="760456" y="109471"/>
                  </a:cubicBezTo>
                  <a:cubicBezTo>
                    <a:pt x="766023" y="102389"/>
                    <a:pt x="771594" y="91758"/>
                    <a:pt x="771594" y="66199"/>
                  </a:cubicBezTo>
                  <a:cubicBezTo>
                    <a:pt x="771594" y="45445"/>
                    <a:pt x="767795" y="34813"/>
                    <a:pt x="762483" y="26715"/>
                  </a:cubicBezTo>
                  <a:cubicBezTo>
                    <a:pt x="758431" y="21148"/>
                    <a:pt x="747537" y="8492"/>
                    <a:pt x="724239" y="8492"/>
                  </a:cubicBezTo>
                  <a:lnTo>
                    <a:pt x="704743" y="8492"/>
                  </a:lnTo>
                  <a:close/>
                  <a:moveTo>
                    <a:pt x="929221" y="131496"/>
                  </a:moveTo>
                  <a:lnTo>
                    <a:pt x="816541" y="131496"/>
                  </a:lnTo>
                  <a:lnTo>
                    <a:pt x="816541" y="125169"/>
                  </a:lnTo>
                  <a:cubicBezTo>
                    <a:pt x="833502" y="125169"/>
                    <a:pt x="834773" y="123643"/>
                    <a:pt x="834773" y="113275"/>
                  </a:cubicBezTo>
                  <a:lnTo>
                    <a:pt x="834773" y="20386"/>
                  </a:lnTo>
                  <a:cubicBezTo>
                    <a:pt x="834773" y="10009"/>
                    <a:pt x="833502" y="8492"/>
                    <a:pt x="816541" y="8492"/>
                  </a:cubicBezTo>
                  <a:lnTo>
                    <a:pt x="816541" y="2165"/>
                  </a:lnTo>
                  <a:lnTo>
                    <a:pt x="932264" y="2165"/>
                  </a:lnTo>
                  <a:lnTo>
                    <a:pt x="939606" y="51265"/>
                  </a:lnTo>
                  <a:lnTo>
                    <a:pt x="933273" y="51265"/>
                  </a:lnTo>
                  <a:cubicBezTo>
                    <a:pt x="928974" y="20641"/>
                    <a:pt x="922899" y="8492"/>
                    <a:pt x="890479" y="8492"/>
                  </a:cubicBezTo>
                  <a:lnTo>
                    <a:pt x="863133" y="8492"/>
                  </a:lnTo>
                  <a:cubicBezTo>
                    <a:pt x="854269" y="8492"/>
                    <a:pt x="853005" y="9255"/>
                    <a:pt x="853005" y="19378"/>
                  </a:cubicBezTo>
                  <a:lnTo>
                    <a:pt x="853005" y="66199"/>
                  </a:lnTo>
                  <a:lnTo>
                    <a:pt x="870729" y="66199"/>
                  </a:lnTo>
                  <a:cubicBezTo>
                    <a:pt x="889470" y="66199"/>
                    <a:pt x="892502" y="61134"/>
                    <a:pt x="892502" y="44173"/>
                  </a:cubicBezTo>
                  <a:lnTo>
                    <a:pt x="898835" y="44173"/>
                  </a:lnTo>
                  <a:lnTo>
                    <a:pt x="898835" y="94545"/>
                  </a:lnTo>
                  <a:lnTo>
                    <a:pt x="892502" y="94545"/>
                  </a:lnTo>
                  <a:cubicBezTo>
                    <a:pt x="892502" y="77584"/>
                    <a:pt x="889470" y="72527"/>
                    <a:pt x="870729" y="72527"/>
                  </a:cubicBezTo>
                  <a:lnTo>
                    <a:pt x="853005" y="72527"/>
                  </a:lnTo>
                  <a:lnTo>
                    <a:pt x="853005" y="114283"/>
                  </a:lnTo>
                  <a:cubicBezTo>
                    <a:pt x="853005" y="124406"/>
                    <a:pt x="854269" y="125169"/>
                    <a:pt x="863133" y="125169"/>
                  </a:cubicBezTo>
                  <a:lnTo>
                    <a:pt x="888961" y="125169"/>
                  </a:lnTo>
                  <a:cubicBezTo>
                    <a:pt x="918338" y="125169"/>
                    <a:pt x="924925" y="116308"/>
                    <a:pt x="927704" y="88725"/>
                  </a:cubicBezTo>
                  <a:lnTo>
                    <a:pt x="934036" y="88725"/>
                  </a:lnTo>
                  <a:lnTo>
                    <a:pt x="929221" y="131496"/>
                  </a:lnTo>
                  <a:close/>
                  <a:moveTo>
                    <a:pt x="994020" y="115044"/>
                  </a:moveTo>
                  <a:cubicBezTo>
                    <a:pt x="994020" y="121373"/>
                    <a:pt x="994528" y="123898"/>
                    <a:pt x="997055" y="125169"/>
                  </a:cubicBezTo>
                  <a:cubicBezTo>
                    <a:pt x="998835" y="125923"/>
                    <a:pt x="1005666" y="125923"/>
                    <a:pt x="1010226" y="125923"/>
                  </a:cubicBezTo>
                  <a:cubicBezTo>
                    <a:pt x="1028967" y="125923"/>
                    <a:pt x="1050488" y="125169"/>
                    <a:pt x="1050488" y="98085"/>
                  </a:cubicBezTo>
                  <a:cubicBezTo>
                    <a:pt x="1050488" y="88216"/>
                    <a:pt x="1049225" y="69995"/>
                    <a:pt x="1016304" y="69995"/>
                  </a:cubicBezTo>
                  <a:lnTo>
                    <a:pt x="994020" y="69995"/>
                  </a:lnTo>
                  <a:lnTo>
                    <a:pt x="994020" y="115044"/>
                  </a:lnTo>
                  <a:close/>
                  <a:moveTo>
                    <a:pt x="1038840" y="66699"/>
                  </a:moveTo>
                  <a:cubicBezTo>
                    <a:pt x="1056564" y="71257"/>
                    <a:pt x="1072270" y="82651"/>
                    <a:pt x="1072270" y="98085"/>
                  </a:cubicBezTo>
                  <a:cubicBezTo>
                    <a:pt x="1072270" y="115799"/>
                    <a:pt x="1049733" y="132251"/>
                    <a:pt x="1019093" y="132251"/>
                  </a:cubicBezTo>
                  <a:lnTo>
                    <a:pt x="958311" y="132251"/>
                  </a:lnTo>
                  <a:lnTo>
                    <a:pt x="958311" y="125923"/>
                  </a:lnTo>
                  <a:cubicBezTo>
                    <a:pt x="975279" y="125923"/>
                    <a:pt x="976543" y="124406"/>
                    <a:pt x="976543" y="114029"/>
                  </a:cubicBezTo>
                  <a:lnTo>
                    <a:pt x="976543" y="20386"/>
                  </a:lnTo>
                  <a:cubicBezTo>
                    <a:pt x="976543" y="10009"/>
                    <a:pt x="975279" y="8492"/>
                    <a:pt x="958311" y="8492"/>
                  </a:cubicBezTo>
                  <a:lnTo>
                    <a:pt x="958311" y="2165"/>
                  </a:lnTo>
                  <a:cubicBezTo>
                    <a:pt x="965914" y="2418"/>
                    <a:pt x="978068" y="2926"/>
                    <a:pt x="985156" y="2926"/>
                  </a:cubicBezTo>
                  <a:cubicBezTo>
                    <a:pt x="992502" y="2926"/>
                    <a:pt x="1005666" y="2418"/>
                    <a:pt x="1012252" y="2165"/>
                  </a:cubicBezTo>
                  <a:lnTo>
                    <a:pt x="1012252" y="8492"/>
                  </a:lnTo>
                  <a:cubicBezTo>
                    <a:pt x="995283" y="8492"/>
                    <a:pt x="994020" y="10009"/>
                    <a:pt x="994020" y="20386"/>
                  </a:cubicBezTo>
                  <a:lnTo>
                    <a:pt x="994020" y="64420"/>
                  </a:lnTo>
                  <a:lnTo>
                    <a:pt x="1016813" y="64420"/>
                  </a:lnTo>
                  <a:cubicBezTo>
                    <a:pt x="1023143" y="64420"/>
                    <a:pt x="1029722" y="64175"/>
                    <a:pt x="1037577" y="56322"/>
                  </a:cubicBezTo>
                  <a:cubicBezTo>
                    <a:pt x="1042892" y="50756"/>
                    <a:pt x="1042892" y="44682"/>
                    <a:pt x="1042892" y="33551"/>
                  </a:cubicBezTo>
                  <a:cubicBezTo>
                    <a:pt x="1042892" y="19378"/>
                    <a:pt x="1042892" y="14821"/>
                    <a:pt x="1050997" y="6975"/>
                  </a:cubicBezTo>
                  <a:cubicBezTo>
                    <a:pt x="1055555" y="2418"/>
                    <a:pt x="1065685" y="-1377"/>
                    <a:pt x="1077076" y="-1377"/>
                  </a:cubicBezTo>
                  <a:cubicBezTo>
                    <a:pt x="1093283" y="-1377"/>
                    <a:pt x="1097080" y="14312"/>
                    <a:pt x="1097080" y="19378"/>
                  </a:cubicBezTo>
                  <a:cubicBezTo>
                    <a:pt x="1097080" y="20641"/>
                    <a:pt x="1097080" y="23173"/>
                    <a:pt x="1093791" y="23173"/>
                  </a:cubicBezTo>
                  <a:cubicBezTo>
                    <a:pt x="1091003" y="23173"/>
                    <a:pt x="1090756" y="20895"/>
                    <a:pt x="1090756" y="19878"/>
                  </a:cubicBezTo>
                  <a:cubicBezTo>
                    <a:pt x="1088976" y="4443"/>
                    <a:pt x="1079865" y="4189"/>
                    <a:pt x="1078093" y="4189"/>
                  </a:cubicBezTo>
                  <a:cubicBezTo>
                    <a:pt x="1073024" y="4189"/>
                    <a:pt x="1070744" y="7476"/>
                    <a:pt x="1069227" y="10263"/>
                  </a:cubicBezTo>
                  <a:cubicBezTo>
                    <a:pt x="1067203" y="14312"/>
                    <a:pt x="1065685" y="21402"/>
                    <a:pt x="1062388" y="37600"/>
                  </a:cubicBezTo>
                  <a:cubicBezTo>
                    <a:pt x="1060362" y="46453"/>
                    <a:pt x="1057835" y="59363"/>
                    <a:pt x="1038840" y="66699"/>
                  </a:cubicBezTo>
                  <a:close/>
                </a:path>
              </a:pathLst>
            </a:custGeom>
            <a:solidFill>
              <a:srgbClr val="000000"/>
            </a:solidFill>
            <a:ln w="254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173" name="任意多边形: 形状 3172">
              <a:extLst>
                <a:ext uri="{FF2B5EF4-FFF2-40B4-BE49-F238E27FC236}">
                  <a16:creationId xmlns:a16="http://schemas.microsoft.com/office/drawing/2014/main" id="{036B0625-A923-C936-3401-802DC5C605A6}"/>
                </a:ext>
              </a:extLst>
            </p:cNvPr>
            <p:cNvSpPr/>
            <p:nvPr/>
          </p:nvSpPr>
          <p:spPr>
            <a:xfrm flipV="1">
              <a:off x="7977049" y="-15986355"/>
              <a:ext cx="58747" cy="253090"/>
            </a:xfrm>
            <a:custGeom>
              <a:avLst/>
              <a:gdLst>
                <a:gd name="connsiteX0" fmla="*/ 58747 w 58747"/>
                <a:gd name="connsiteY0" fmla="*/ 1159 h 253090"/>
                <a:gd name="connsiteX1" fmla="*/ 54442 w 58747"/>
                <a:gd name="connsiteY1" fmla="*/ 6724 h 253090"/>
                <a:gd name="connsiteX2" fmla="*/ 14689 w 58747"/>
                <a:gd name="connsiteY2" fmla="*/ 125171 h 253090"/>
                <a:gd name="connsiteX3" fmla="*/ 55459 w 58747"/>
                <a:gd name="connsiteY3" fmla="*/ 244880 h 253090"/>
                <a:gd name="connsiteX4" fmla="*/ 58747 w 58747"/>
                <a:gd name="connsiteY4" fmla="*/ 249183 h 253090"/>
                <a:gd name="connsiteX5" fmla="*/ 56214 w 58747"/>
                <a:gd name="connsiteY5" fmla="*/ 251715 h 253090"/>
                <a:gd name="connsiteX6" fmla="*/ 15952 w 58747"/>
                <a:gd name="connsiteY6" fmla="*/ 202361 h 253090"/>
                <a:gd name="connsiteX7" fmla="*/ 0 w 58747"/>
                <a:gd name="connsiteY7" fmla="*/ 125171 h 253090"/>
                <a:gd name="connsiteX8" fmla="*/ 16715 w 58747"/>
                <a:gd name="connsiteY8" fmla="*/ 46208 h 253090"/>
                <a:gd name="connsiteX9" fmla="*/ 56214 w 58747"/>
                <a:gd name="connsiteY9" fmla="*/ -1375 h 253090"/>
                <a:gd name="connsiteX10" fmla="*/ 58747 w 58747"/>
                <a:gd name="connsiteY10" fmla="*/ 1159 h 253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8747" h="253090">
                  <a:moveTo>
                    <a:pt x="58747" y="1159"/>
                  </a:moveTo>
                  <a:cubicBezTo>
                    <a:pt x="58747" y="1912"/>
                    <a:pt x="58747" y="2421"/>
                    <a:pt x="54442" y="6724"/>
                  </a:cubicBezTo>
                  <a:cubicBezTo>
                    <a:pt x="22792" y="38611"/>
                    <a:pt x="14689" y="86448"/>
                    <a:pt x="14689" y="125171"/>
                  </a:cubicBezTo>
                  <a:cubicBezTo>
                    <a:pt x="14689" y="169204"/>
                    <a:pt x="24310" y="213247"/>
                    <a:pt x="55459" y="244880"/>
                  </a:cubicBezTo>
                  <a:cubicBezTo>
                    <a:pt x="58747" y="247921"/>
                    <a:pt x="58747" y="248429"/>
                    <a:pt x="58747" y="249183"/>
                  </a:cubicBezTo>
                  <a:cubicBezTo>
                    <a:pt x="58747" y="250954"/>
                    <a:pt x="57731" y="251715"/>
                    <a:pt x="56214" y="251715"/>
                  </a:cubicBezTo>
                  <a:cubicBezTo>
                    <a:pt x="53679" y="251715"/>
                    <a:pt x="30895" y="234502"/>
                    <a:pt x="15952" y="202361"/>
                  </a:cubicBezTo>
                  <a:cubicBezTo>
                    <a:pt x="3035" y="174525"/>
                    <a:pt x="0" y="146433"/>
                    <a:pt x="0" y="125171"/>
                  </a:cubicBezTo>
                  <a:cubicBezTo>
                    <a:pt x="0" y="105431"/>
                    <a:pt x="2781" y="74809"/>
                    <a:pt x="16715" y="46208"/>
                  </a:cubicBezTo>
                  <a:cubicBezTo>
                    <a:pt x="31904" y="15077"/>
                    <a:pt x="53679" y="-1375"/>
                    <a:pt x="56214" y="-1375"/>
                  </a:cubicBezTo>
                  <a:cubicBezTo>
                    <a:pt x="57731" y="-1375"/>
                    <a:pt x="58747" y="-612"/>
                    <a:pt x="58747" y="1159"/>
                  </a:cubicBezTo>
                  <a:close/>
                </a:path>
              </a:pathLst>
            </a:custGeom>
            <a:solidFill>
              <a:srgbClr val="000000"/>
            </a:solidFill>
            <a:ln w="254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174" name="任意多边形: 形状 3173">
              <a:extLst>
                <a:ext uri="{FF2B5EF4-FFF2-40B4-BE49-F238E27FC236}">
                  <a16:creationId xmlns:a16="http://schemas.microsoft.com/office/drawing/2014/main" id="{D3926AA8-6CD2-D561-9313-2D74819636EA}"/>
                </a:ext>
              </a:extLst>
            </p:cNvPr>
            <p:cNvSpPr/>
            <p:nvPr/>
          </p:nvSpPr>
          <p:spPr>
            <a:xfrm flipV="1">
              <a:off x="8060360" y="-15970159"/>
              <a:ext cx="207899" cy="173620"/>
            </a:xfrm>
            <a:custGeom>
              <a:avLst/>
              <a:gdLst>
                <a:gd name="connsiteX0" fmla="*/ 180555 w 207899"/>
                <a:gd name="connsiteY0" fmla="*/ 160349 h 173620"/>
                <a:gd name="connsiteX1" fmla="*/ 207899 w 207899"/>
                <a:gd name="connsiteY1" fmla="*/ 160349 h 173620"/>
                <a:gd name="connsiteX2" fmla="*/ 207899 w 207899"/>
                <a:gd name="connsiteY2" fmla="*/ 172244 h 173620"/>
                <a:gd name="connsiteX3" fmla="*/ 162570 w 207899"/>
                <a:gd name="connsiteY3" fmla="*/ 171481 h 173620"/>
                <a:gd name="connsiteX4" fmla="*/ 117249 w 207899"/>
                <a:gd name="connsiteY4" fmla="*/ 172244 h 173620"/>
                <a:gd name="connsiteX5" fmla="*/ 117249 w 207899"/>
                <a:gd name="connsiteY5" fmla="*/ 160349 h 173620"/>
                <a:gd name="connsiteX6" fmla="*/ 144592 w 207899"/>
                <a:gd name="connsiteY6" fmla="*/ 160349 h 173620"/>
                <a:gd name="connsiteX7" fmla="*/ 144592 w 207899"/>
                <a:gd name="connsiteY7" fmla="*/ 94797 h 173620"/>
                <a:gd name="connsiteX8" fmla="*/ 63307 w 207899"/>
                <a:gd name="connsiteY8" fmla="*/ 94797 h 173620"/>
                <a:gd name="connsiteX9" fmla="*/ 63307 w 207899"/>
                <a:gd name="connsiteY9" fmla="*/ 160349 h 173620"/>
                <a:gd name="connsiteX10" fmla="*/ 90659 w 207899"/>
                <a:gd name="connsiteY10" fmla="*/ 160349 h 173620"/>
                <a:gd name="connsiteX11" fmla="*/ 90659 w 207899"/>
                <a:gd name="connsiteY11" fmla="*/ 172244 h 173620"/>
                <a:gd name="connsiteX12" fmla="*/ 45330 w 207899"/>
                <a:gd name="connsiteY12" fmla="*/ 171481 h 173620"/>
                <a:gd name="connsiteX13" fmla="*/ 0 w 207899"/>
                <a:gd name="connsiteY13" fmla="*/ 172244 h 173620"/>
                <a:gd name="connsiteX14" fmla="*/ 0 w 207899"/>
                <a:gd name="connsiteY14" fmla="*/ 160349 h 173620"/>
                <a:gd name="connsiteX15" fmla="*/ 27352 w 207899"/>
                <a:gd name="connsiteY15" fmla="*/ 160349 h 173620"/>
                <a:gd name="connsiteX16" fmla="*/ 27352 w 207899"/>
                <a:gd name="connsiteY16" fmla="*/ 10515 h 173620"/>
                <a:gd name="connsiteX17" fmla="*/ 0 w 207899"/>
                <a:gd name="connsiteY17" fmla="*/ 10515 h 173620"/>
                <a:gd name="connsiteX18" fmla="*/ 0 w 207899"/>
                <a:gd name="connsiteY18" fmla="*/ -1377 h 173620"/>
                <a:gd name="connsiteX19" fmla="*/ 45330 w 207899"/>
                <a:gd name="connsiteY19" fmla="*/ -616 h 173620"/>
                <a:gd name="connsiteX20" fmla="*/ 90659 w 207899"/>
                <a:gd name="connsiteY20" fmla="*/ -1377 h 173620"/>
                <a:gd name="connsiteX21" fmla="*/ 90659 w 207899"/>
                <a:gd name="connsiteY21" fmla="*/ 10515 h 173620"/>
                <a:gd name="connsiteX22" fmla="*/ 63307 w 207899"/>
                <a:gd name="connsiteY22" fmla="*/ 10515 h 173620"/>
                <a:gd name="connsiteX23" fmla="*/ 63307 w 207899"/>
                <a:gd name="connsiteY23" fmla="*/ 82903 h 173620"/>
                <a:gd name="connsiteX24" fmla="*/ 144592 w 207899"/>
                <a:gd name="connsiteY24" fmla="*/ 82903 h 173620"/>
                <a:gd name="connsiteX25" fmla="*/ 144592 w 207899"/>
                <a:gd name="connsiteY25" fmla="*/ 10515 h 173620"/>
                <a:gd name="connsiteX26" fmla="*/ 117249 w 207899"/>
                <a:gd name="connsiteY26" fmla="*/ 10515 h 173620"/>
                <a:gd name="connsiteX27" fmla="*/ 117249 w 207899"/>
                <a:gd name="connsiteY27" fmla="*/ -1377 h 173620"/>
                <a:gd name="connsiteX28" fmla="*/ 162570 w 207899"/>
                <a:gd name="connsiteY28" fmla="*/ -616 h 173620"/>
                <a:gd name="connsiteX29" fmla="*/ 207899 w 207899"/>
                <a:gd name="connsiteY29" fmla="*/ -1377 h 173620"/>
                <a:gd name="connsiteX30" fmla="*/ 207899 w 207899"/>
                <a:gd name="connsiteY30" fmla="*/ 10515 h 173620"/>
                <a:gd name="connsiteX31" fmla="*/ 180555 w 207899"/>
                <a:gd name="connsiteY31" fmla="*/ 10515 h 173620"/>
                <a:gd name="connsiteX32" fmla="*/ 180555 w 207899"/>
                <a:gd name="connsiteY32" fmla="*/ 160349 h 173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07899" h="173620">
                  <a:moveTo>
                    <a:pt x="180555" y="160349"/>
                  </a:moveTo>
                  <a:lnTo>
                    <a:pt x="207899" y="160349"/>
                  </a:lnTo>
                  <a:lnTo>
                    <a:pt x="207899" y="172244"/>
                  </a:lnTo>
                  <a:cubicBezTo>
                    <a:pt x="198279" y="171481"/>
                    <a:pt x="173461" y="171481"/>
                    <a:pt x="162570" y="171481"/>
                  </a:cubicBezTo>
                  <a:cubicBezTo>
                    <a:pt x="151686" y="171481"/>
                    <a:pt x="126869" y="171481"/>
                    <a:pt x="117249" y="172244"/>
                  </a:cubicBezTo>
                  <a:lnTo>
                    <a:pt x="117249" y="160349"/>
                  </a:lnTo>
                  <a:lnTo>
                    <a:pt x="144592" y="160349"/>
                  </a:lnTo>
                  <a:lnTo>
                    <a:pt x="144592" y="94797"/>
                  </a:lnTo>
                  <a:lnTo>
                    <a:pt x="63307" y="94797"/>
                  </a:lnTo>
                  <a:lnTo>
                    <a:pt x="63307" y="160349"/>
                  </a:lnTo>
                  <a:lnTo>
                    <a:pt x="90659" y="160349"/>
                  </a:lnTo>
                  <a:lnTo>
                    <a:pt x="90659" y="172244"/>
                  </a:lnTo>
                  <a:cubicBezTo>
                    <a:pt x="81031" y="171481"/>
                    <a:pt x="56221" y="171481"/>
                    <a:pt x="45330" y="171481"/>
                  </a:cubicBezTo>
                  <a:cubicBezTo>
                    <a:pt x="34438" y="171481"/>
                    <a:pt x="9621" y="171481"/>
                    <a:pt x="0" y="172244"/>
                  </a:cubicBezTo>
                  <a:lnTo>
                    <a:pt x="0" y="160349"/>
                  </a:lnTo>
                  <a:lnTo>
                    <a:pt x="27352" y="160349"/>
                  </a:lnTo>
                  <a:lnTo>
                    <a:pt x="27352" y="10515"/>
                  </a:lnTo>
                  <a:lnTo>
                    <a:pt x="0" y="10515"/>
                  </a:lnTo>
                  <a:lnTo>
                    <a:pt x="0" y="-1377"/>
                  </a:lnTo>
                  <a:cubicBezTo>
                    <a:pt x="9621" y="-616"/>
                    <a:pt x="34438" y="-616"/>
                    <a:pt x="45330" y="-616"/>
                  </a:cubicBezTo>
                  <a:cubicBezTo>
                    <a:pt x="56221" y="-616"/>
                    <a:pt x="81031" y="-616"/>
                    <a:pt x="90659" y="-1377"/>
                  </a:cubicBezTo>
                  <a:lnTo>
                    <a:pt x="90659" y="10515"/>
                  </a:lnTo>
                  <a:lnTo>
                    <a:pt x="63307" y="10515"/>
                  </a:lnTo>
                  <a:lnTo>
                    <a:pt x="63307" y="82903"/>
                  </a:lnTo>
                  <a:lnTo>
                    <a:pt x="144592" y="82903"/>
                  </a:lnTo>
                  <a:lnTo>
                    <a:pt x="144592" y="10515"/>
                  </a:lnTo>
                  <a:lnTo>
                    <a:pt x="117249" y="10515"/>
                  </a:lnTo>
                  <a:lnTo>
                    <a:pt x="117249" y="-1377"/>
                  </a:lnTo>
                  <a:cubicBezTo>
                    <a:pt x="126869" y="-616"/>
                    <a:pt x="151686" y="-616"/>
                    <a:pt x="162570" y="-616"/>
                  </a:cubicBezTo>
                  <a:cubicBezTo>
                    <a:pt x="173461" y="-616"/>
                    <a:pt x="198279" y="-616"/>
                    <a:pt x="207899" y="-1377"/>
                  </a:cubicBezTo>
                  <a:lnTo>
                    <a:pt x="207899" y="10515"/>
                  </a:lnTo>
                  <a:lnTo>
                    <a:pt x="180555" y="10515"/>
                  </a:lnTo>
                  <a:lnTo>
                    <a:pt x="180555" y="160349"/>
                  </a:lnTo>
                  <a:close/>
                </a:path>
              </a:pathLst>
            </a:custGeom>
            <a:solidFill>
              <a:srgbClr val="000000"/>
            </a:solidFill>
            <a:ln w="254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175" name="任意多边形: 形状 3174">
              <a:extLst>
                <a:ext uri="{FF2B5EF4-FFF2-40B4-BE49-F238E27FC236}">
                  <a16:creationId xmlns:a16="http://schemas.microsoft.com/office/drawing/2014/main" id="{13A30698-34FA-33C5-D6DB-A9A1B17E8694}"/>
                </a:ext>
              </a:extLst>
            </p:cNvPr>
            <p:cNvSpPr/>
            <p:nvPr/>
          </p:nvSpPr>
          <p:spPr>
            <a:xfrm flipV="1">
              <a:off x="8290289" y="-15979215"/>
              <a:ext cx="297173" cy="79922"/>
            </a:xfrm>
            <a:custGeom>
              <a:avLst/>
              <a:gdLst>
                <a:gd name="connsiteX0" fmla="*/ 27844 w 297173"/>
                <a:gd name="connsiteY0" fmla="*/ 40796 h 79922"/>
                <a:gd name="connsiteX1" fmla="*/ 56387 w 297173"/>
                <a:gd name="connsiteY1" fmla="*/ 44519 h 79922"/>
                <a:gd name="connsiteX2" fmla="*/ 71990 w 297173"/>
                <a:gd name="connsiteY2" fmla="*/ 62947 h 79922"/>
                <a:gd name="connsiteX3" fmla="*/ 50009 w 297173"/>
                <a:gd name="connsiteY3" fmla="*/ 78541 h 79922"/>
                <a:gd name="connsiteX4" fmla="*/ 0 w 297173"/>
                <a:gd name="connsiteY4" fmla="*/ 31935 h 79922"/>
                <a:gd name="connsiteX5" fmla="*/ 31919 w 297173"/>
                <a:gd name="connsiteY5" fmla="*/ -1382 h 79922"/>
                <a:gd name="connsiteX6" fmla="*/ 75891 w 297173"/>
                <a:gd name="connsiteY6" fmla="*/ 18643 h 79922"/>
                <a:gd name="connsiteX7" fmla="*/ 72880 w 297173"/>
                <a:gd name="connsiteY7" fmla="*/ 21652 h 79922"/>
                <a:gd name="connsiteX8" fmla="*/ 70044 w 297173"/>
                <a:gd name="connsiteY8" fmla="*/ 19882 h 79922"/>
                <a:gd name="connsiteX9" fmla="*/ 32277 w 297173"/>
                <a:gd name="connsiteY9" fmla="*/ 3581 h 79922"/>
                <a:gd name="connsiteX10" fmla="*/ 14545 w 297173"/>
                <a:gd name="connsiteY10" fmla="*/ 25018 h 79922"/>
                <a:gd name="connsiteX11" fmla="*/ 16675 w 297173"/>
                <a:gd name="connsiteY11" fmla="*/ 40796 h 79922"/>
                <a:gd name="connsiteX12" fmla="*/ 27844 w 297173"/>
                <a:gd name="connsiteY12" fmla="*/ 40796 h 79922"/>
                <a:gd name="connsiteX13" fmla="*/ 18088 w 297173"/>
                <a:gd name="connsiteY13" fmla="*/ 45758 h 79922"/>
                <a:gd name="connsiteX14" fmla="*/ 50009 w 297173"/>
                <a:gd name="connsiteY14" fmla="*/ 73579 h 79922"/>
                <a:gd name="connsiteX15" fmla="*/ 64372 w 297173"/>
                <a:gd name="connsiteY15" fmla="*/ 62947 h 79922"/>
                <a:gd name="connsiteX16" fmla="*/ 26780 w 297173"/>
                <a:gd name="connsiteY16" fmla="*/ 45758 h 79922"/>
                <a:gd name="connsiteX17" fmla="*/ 18088 w 297173"/>
                <a:gd name="connsiteY17" fmla="*/ 45758 h 79922"/>
                <a:gd name="connsiteX18" fmla="*/ 105842 w 297173"/>
                <a:gd name="connsiteY18" fmla="*/ 11553 h 79922"/>
                <a:gd name="connsiteX19" fmla="*/ 104070 w 297173"/>
                <a:gd name="connsiteY19" fmla="*/ 4288 h 79922"/>
                <a:gd name="connsiteX20" fmla="*/ 110100 w 297173"/>
                <a:gd name="connsiteY20" fmla="*/ -1382 h 79922"/>
                <a:gd name="connsiteX21" fmla="*/ 117012 w 297173"/>
                <a:gd name="connsiteY21" fmla="*/ 2517 h 79922"/>
                <a:gd name="connsiteX22" fmla="*/ 120205 w 297173"/>
                <a:gd name="connsiteY22" fmla="*/ 13506 h 79922"/>
                <a:gd name="connsiteX23" fmla="*/ 124106 w 297173"/>
                <a:gd name="connsiteY23" fmla="*/ 29449 h 79922"/>
                <a:gd name="connsiteX24" fmla="*/ 127117 w 297173"/>
                <a:gd name="connsiteY24" fmla="*/ 41328 h 79922"/>
                <a:gd name="connsiteX25" fmla="*/ 134568 w 297173"/>
                <a:gd name="connsiteY25" fmla="*/ 57279 h 79922"/>
                <a:gd name="connsiteX26" fmla="*/ 161165 w 297173"/>
                <a:gd name="connsiteY26" fmla="*/ 73579 h 79922"/>
                <a:gd name="connsiteX27" fmla="*/ 171627 w 297173"/>
                <a:gd name="connsiteY27" fmla="*/ 61177 h 79922"/>
                <a:gd name="connsiteX28" fmla="*/ 161165 w 297173"/>
                <a:gd name="connsiteY28" fmla="*/ 23430 h 79922"/>
                <a:gd name="connsiteX29" fmla="*/ 158504 w 297173"/>
                <a:gd name="connsiteY29" fmla="*/ 13856 h 79922"/>
                <a:gd name="connsiteX30" fmla="*/ 175346 w 297173"/>
                <a:gd name="connsiteY30" fmla="*/ -1382 h 79922"/>
                <a:gd name="connsiteX31" fmla="*/ 200886 w 297173"/>
                <a:gd name="connsiteY31" fmla="*/ 25733 h 79922"/>
                <a:gd name="connsiteX32" fmla="*/ 198043 w 297173"/>
                <a:gd name="connsiteY32" fmla="*/ 28036 h 79922"/>
                <a:gd name="connsiteX33" fmla="*/ 194674 w 297173"/>
                <a:gd name="connsiteY33" fmla="*/ 25018 h 79922"/>
                <a:gd name="connsiteX34" fmla="*/ 175878 w 297173"/>
                <a:gd name="connsiteY34" fmla="*/ 3581 h 79922"/>
                <a:gd name="connsiteX35" fmla="*/ 171445 w 297173"/>
                <a:gd name="connsiteY35" fmla="*/ 9782 h 79922"/>
                <a:gd name="connsiteX36" fmla="*/ 175528 w 297173"/>
                <a:gd name="connsiteY36" fmla="*/ 24138 h 79922"/>
                <a:gd name="connsiteX37" fmla="*/ 184926 w 297173"/>
                <a:gd name="connsiteY37" fmla="*/ 58343 h 79922"/>
                <a:gd name="connsiteX38" fmla="*/ 161873 w 297173"/>
                <a:gd name="connsiteY38" fmla="*/ 78541 h 79922"/>
                <a:gd name="connsiteX39" fmla="*/ 131907 w 297173"/>
                <a:gd name="connsiteY39" fmla="*/ 62416 h 79922"/>
                <a:gd name="connsiteX40" fmla="*/ 112936 w 297173"/>
                <a:gd name="connsiteY40" fmla="*/ 78541 h 79922"/>
                <a:gd name="connsiteX41" fmla="*/ 98930 w 297173"/>
                <a:gd name="connsiteY41" fmla="*/ 68975 h 79922"/>
                <a:gd name="connsiteX42" fmla="*/ 92543 w 297173"/>
                <a:gd name="connsiteY42" fmla="*/ 51426 h 79922"/>
                <a:gd name="connsiteX43" fmla="*/ 95554 w 297173"/>
                <a:gd name="connsiteY43" fmla="*/ 49125 h 79922"/>
                <a:gd name="connsiteX44" fmla="*/ 99463 w 297173"/>
                <a:gd name="connsiteY44" fmla="*/ 54444 h 79922"/>
                <a:gd name="connsiteX45" fmla="*/ 112404 w 297173"/>
                <a:gd name="connsiteY45" fmla="*/ 73579 h 79922"/>
                <a:gd name="connsiteX46" fmla="*/ 118251 w 297173"/>
                <a:gd name="connsiteY46" fmla="*/ 64893 h 79922"/>
                <a:gd name="connsiteX47" fmla="*/ 115415 w 297173"/>
                <a:gd name="connsiteY47" fmla="*/ 50189 h 79922"/>
                <a:gd name="connsiteX48" fmla="*/ 111515 w 297173"/>
                <a:gd name="connsiteY48" fmla="*/ 34238 h 79922"/>
                <a:gd name="connsiteX49" fmla="*/ 105842 w 297173"/>
                <a:gd name="connsiteY49" fmla="*/ 11553 h 79922"/>
                <a:gd name="connsiteX50" fmla="*/ 287068 w 297173"/>
                <a:gd name="connsiteY50" fmla="*/ 68267 h 79922"/>
                <a:gd name="connsiteX51" fmla="*/ 278029 w 297173"/>
                <a:gd name="connsiteY51" fmla="*/ 58343 h 79922"/>
                <a:gd name="connsiteX52" fmla="*/ 284938 w 297173"/>
                <a:gd name="connsiteY52" fmla="*/ 51784 h 79922"/>
                <a:gd name="connsiteX53" fmla="*/ 295051 w 297173"/>
                <a:gd name="connsiteY53" fmla="*/ 63122 h 79922"/>
                <a:gd name="connsiteX54" fmla="*/ 271641 w 297173"/>
                <a:gd name="connsiteY54" fmla="*/ 78541 h 79922"/>
                <a:gd name="connsiteX55" fmla="*/ 220401 w 297173"/>
                <a:gd name="connsiteY55" fmla="*/ 29449 h 79922"/>
                <a:gd name="connsiteX56" fmla="*/ 253203 w 297173"/>
                <a:gd name="connsiteY56" fmla="*/ -1382 h 79922"/>
                <a:gd name="connsiteX57" fmla="*/ 297174 w 297173"/>
                <a:gd name="connsiteY57" fmla="*/ 18643 h 79922"/>
                <a:gd name="connsiteX58" fmla="*/ 294162 w 297173"/>
                <a:gd name="connsiteY58" fmla="*/ 21652 h 79922"/>
                <a:gd name="connsiteX59" fmla="*/ 291327 w 297173"/>
                <a:gd name="connsiteY59" fmla="*/ 19882 h 79922"/>
                <a:gd name="connsiteX60" fmla="*/ 253561 w 297173"/>
                <a:gd name="connsiteY60" fmla="*/ 3581 h 79922"/>
                <a:gd name="connsiteX61" fmla="*/ 235114 w 297173"/>
                <a:gd name="connsiteY61" fmla="*/ 23249 h 79922"/>
                <a:gd name="connsiteX62" fmla="*/ 246824 w 297173"/>
                <a:gd name="connsiteY62" fmla="*/ 59938 h 79922"/>
                <a:gd name="connsiteX63" fmla="*/ 271641 w 297173"/>
                <a:gd name="connsiteY63" fmla="*/ 73579 h 79922"/>
                <a:gd name="connsiteX64" fmla="*/ 287068 w 297173"/>
                <a:gd name="connsiteY64" fmla="*/ 68267 h 79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297173" h="79922">
                  <a:moveTo>
                    <a:pt x="27844" y="40796"/>
                  </a:moveTo>
                  <a:cubicBezTo>
                    <a:pt x="32809" y="40796"/>
                    <a:pt x="46815" y="41152"/>
                    <a:pt x="56387" y="44519"/>
                  </a:cubicBezTo>
                  <a:cubicBezTo>
                    <a:pt x="69511" y="49125"/>
                    <a:pt x="71990" y="57628"/>
                    <a:pt x="71990" y="62947"/>
                  </a:cubicBezTo>
                  <a:cubicBezTo>
                    <a:pt x="71990" y="72698"/>
                    <a:pt x="62242" y="78541"/>
                    <a:pt x="50009" y="78541"/>
                  </a:cubicBezTo>
                  <a:cubicBezTo>
                    <a:pt x="28726" y="78541"/>
                    <a:pt x="0" y="62241"/>
                    <a:pt x="0" y="31935"/>
                  </a:cubicBezTo>
                  <a:cubicBezTo>
                    <a:pt x="0" y="14038"/>
                    <a:pt x="11178" y="-1382"/>
                    <a:pt x="31919" y="-1382"/>
                  </a:cubicBezTo>
                  <a:cubicBezTo>
                    <a:pt x="61885" y="-1382"/>
                    <a:pt x="75891" y="16157"/>
                    <a:pt x="75891" y="18643"/>
                  </a:cubicBezTo>
                  <a:cubicBezTo>
                    <a:pt x="75891" y="19707"/>
                    <a:pt x="74302" y="21652"/>
                    <a:pt x="72880" y="21652"/>
                  </a:cubicBezTo>
                  <a:cubicBezTo>
                    <a:pt x="71815" y="21652"/>
                    <a:pt x="71458" y="21303"/>
                    <a:pt x="70044" y="19882"/>
                  </a:cubicBezTo>
                  <a:cubicBezTo>
                    <a:pt x="56213" y="3581"/>
                    <a:pt x="35462" y="3581"/>
                    <a:pt x="32277" y="3581"/>
                  </a:cubicBezTo>
                  <a:cubicBezTo>
                    <a:pt x="21632" y="3581"/>
                    <a:pt x="14545" y="10671"/>
                    <a:pt x="14545" y="25018"/>
                  </a:cubicBezTo>
                  <a:cubicBezTo>
                    <a:pt x="14545" y="27504"/>
                    <a:pt x="14545" y="31045"/>
                    <a:pt x="16675" y="40796"/>
                  </a:cubicBezTo>
                  <a:lnTo>
                    <a:pt x="27844" y="40796"/>
                  </a:lnTo>
                  <a:close/>
                  <a:moveTo>
                    <a:pt x="18088" y="45758"/>
                  </a:moveTo>
                  <a:cubicBezTo>
                    <a:pt x="25358" y="71451"/>
                    <a:pt x="45044" y="73579"/>
                    <a:pt x="50009" y="73579"/>
                  </a:cubicBezTo>
                  <a:cubicBezTo>
                    <a:pt x="57809" y="73579"/>
                    <a:pt x="64372" y="69680"/>
                    <a:pt x="64372" y="62947"/>
                  </a:cubicBezTo>
                  <a:cubicBezTo>
                    <a:pt x="64372" y="45758"/>
                    <a:pt x="34406" y="45758"/>
                    <a:pt x="26780" y="45758"/>
                  </a:cubicBezTo>
                  <a:lnTo>
                    <a:pt x="18088" y="45758"/>
                  </a:lnTo>
                  <a:close/>
                  <a:moveTo>
                    <a:pt x="105842" y="11553"/>
                  </a:moveTo>
                  <a:cubicBezTo>
                    <a:pt x="105135" y="9250"/>
                    <a:pt x="104070" y="4820"/>
                    <a:pt x="104070" y="4288"/>
                  </a:cubicBezTo>
                  <a:cubicBezTo>
                    <a:pt x="104070" y="389"/>
                    <a:pt x="107264" y="-1382"/>
                    <a:pt x="110100" y="-1382"/>
                  </a:cubicBezTo>
                  <a:cubicBezTo>
                    <a:pt x="113286" y="-1382"/>
                    <a:pt x="116130" y="921"/>
                    <a:pt x="117012" y="2517"/>
                  </a:cubicBezTo>
                  <a:cubicBezTo>
                    <a:pt x="117901" y="4113"/>
                    <a:pt x="119315" y="9782"/>
                    <a:pt x="120205" y="13506"/>
                  </a:cubicBezTo>
                  <a:cubicBezTo>
                    <a:pt x="121095" y="16872"/>
                    <a:pt x="123042" y="25018"/>
                    <a:pt x="124106" y="29449"/>
                  </a:cubicBezTo>
                  <a:cubicBezTo>
                    <a:pt x="125170" y="33355"/>
                    <a:pt x="126235" y="37254"/>
                    <a:pt x="127117" y="41328"/>
                  </a:cubicBezTo>
                  <a:cubicBezTo>
                    <a:pt x="129071" y="48591"/>
                    <a:pt x="129428" y="50013"/>
                    <a:pt x="134568" y="57279"/>
                  </a:cubicBezTo>
                  <a:cubicBezTo>
                    <a:pt x="139533" y="64369"/>
                    <a:pt x="147867" y="73579"/>
                    <a:pt x="161165" y="73579"/>
                  </a:cubicBezTo>
                  <a:cubicBezTo>
                    <a:pt x="171445" y="73579"/>
                    <a:pt x="171627" y="64544"/>
                    <a:pt x="171627" y="61177"/>
                  </a:cubicBezTo>
                  <a:cubicBezTo>
                    <a:pt x="171627" y="50545"/>
                    <a:pt x="164001" y="30871"/>
                    <a:pt x="161165" y="23430"/>
                  </a:cubicBezTo>
                  <a:cubicBezTo>
                    <a:pt x="159211" y="18468"/>
                    <a:pt x="158504" y="16872"/>
                    <a:pt x="158504" y="13856"/>
                  </a:cubicBezTo>
                  <a:cubicBezTo>
                    <a:pt x="158504" y="4463"/>
                    <a:pt x="166305" y="-1382"/>
                    <a:pt x="175346" y="-1382"/>
                  </a:cubicBezTo>
                  <a:cubicBezTo>
                    <a:pt x="193077" y="-1382"/>
                    <a:pt x="200886" y="23074"/>
                    <a:pt x="200886" y="25733"/>
                  </a:cubicBezTo>
                  <a:cubicBezTo>
                    <a:pt x="200886" y="28036"/>
                    <a:pt x="198574" y="28036"/>
                    <a:pt x="198043" y="28036"/>
                  </a:cubicBezTo>
                  <a:cubicBezTo>
                    <a:pt x="195564" y="28036"/>
                    <a:pt x="195389" y="26972"/>
                    <a:pt x="194674" y="25018"/>
                  </a:cubicBezTo>
                  <a:cubicBezTo>
                    <a:pt x="190598" y="10846"/>
                    <a:pt x="182972" y="3581"/>
                    <a:pt x="175878" y="3581"/>
                  </a:cubicBezTo>
                  <a:cubicBezTo>
                    <a:pt x="172160" y="3581"/>
                    <a:pt x="171445" y="6059"/>
                    <a:pt x="171445" y="9782"/>
                  </a:cubicBezTo>
                  <a:cubicBezTo>
                    <a:pt x="171445" y="13856"/>
                    <a:pt x="172335" y="16157"/>
                    <a:pt x="175528" y="24138"/>
                  </a:cubicBezTo>
                  <a:cubicBezTo>
                    <a:pt x="177658" y="29632"/>
                    <a:pt x="184926" y="48418"/>
                    <a:pt x="184926" y="58343"/>
                  </a:cubicBezTo>
                  <a:cubicBezTo>
                    <a:pt x="184926" y="75533"/>
                    <a:pt x="171271" y="78541"/>
                    <a:pt x="161873" y="78541"/>
                  </a:cubicBezTo>
                  <a:cubicBezTo>
                    <a:pt x="147160" y="78541"/>
                    <a:pt x="137229" y="69506"/>
                    <a:pt x="131907" y="62416"/>
                  </a:cubicBezTo>
                  <a:cubicBezTo>
                    <a:pt x="130668" y="74643"/>
                    <a:pt x="120205" y="78541"/>
                    <a:pt x="112936" y="78541"/>
                  </a:cubicBezTo>
                  <a:cubicBezTo>
                    <a:pt x="105310" y="78541"/>
                    <a:pt x="101235" y="73047"/>
                    <a:pt x="98930" y="68975"/>
                  </a:cubicBezTo>
                  <a:cubicBezTo>
                    <a:pt x="95030" y="62416"/>
                    <a:pt x="92543" y="52316"/>
                    <a:pt x="92543" y="51426"/>
                  </a:cubicBezTo>
                  <a:cubicBezTo>
                    <a:pt x="92543" y="49125"/>
                    <a:pt x="95030" y="49125"/>
                    <a:pt x="95554" y="49125"/>
                  </a:cubicBezTo>
                  <a:cubicBezTo>
                    <a:pt x="98041" y="49125"/>
                    <a:pt x="98216" y="49657"/>
                    <a:pt x="99463" y="54444"/>
                  </a:cubicBezTo>
                  <a:cubicBezTo>
                    <a:pt x="102117" y="64893"/>
                    <a:pt x="105484" y="73579"/>
                    <a:pt x="112404" y="73579"/>
                  </a:cubicBezTo>
                  <a:cubicBezTo>
                    <a:pt x="117012" y="73579"/>
                    <a:pt x="118251" y="69680"/>
                    <a:pt x="118251" y="64893"/>
                  </a:cubicBezTo>
                  <a:cubicBezTo>
                    <a:pt x="118251" y="61526"/>
                    <a:pt x="116662" y="54976"/>
                    <a:pt x="115415" y="50189"/>
                  </a:cubicBezTo>
                  <a:cubicBezTo>
                    <a:pt x="114176" y="45400"/>
                    <a:pt x="112404" y="38135"/>
                    <a:pt x="111515" y="34238"/>
                  </a:cubicBezTo>
                  <a:lnTo>
                    <a:pt x="105842" y="11553"/>
                  </a:lnTo>
                  <a:close/>
                  <a:moveTo>
                    <a:pt x="287068" y="68267"/>
                  </a:moveTo>
                  <a:cubicBezTo>
                    <a:pt x="280688" y="67204"/>
                    <a:pt x="278029" y="62241"/>
                    <a:pt x="278029" y="58343"/>
                  </a:cubicBezTo>
                  <a:cubicBezTo>
                    <a:pt x="278029" y="53555"/>
                    <a:pt x="281753" y="51784"/>
                    <a:pt x="284938" y="51784"/>
                  </a:cubicBezTo>
                  <a:cubicBezTo>
                    <a:pt x="288840" y="51784"/>
                    <a:pt x="295051" y="54619"/>
                    <a:pt x="295051" y="63122"/>
                  </a:cubicBezTo>
                  <a:cubicBezTo>
                    <a:pt x="295051" y="75174"/>
                    <a:pt x="281222" y="78541"/>
                    <a:pt x="271641" y="78541"/>
                  </a:cubicBezTo>
                  <a:cubicBezTo>
                    <a:pt x="245045" y="78541"/>
                    <a:pt x="220401" y="54087"/>
                    <a:pt x="220401" y="29449"/>
                  </a:cubicBezTo>
                  <a:cubicBezTo>
                    <a:pt x="220401" y="14213"/>
                    <a:pt x="231038" y="-1382"/>
                    <a:pt x="253203" y="-1382"/>
                  </a:cubicBezTo>
                  <a:cubicBezTo>
                    <a:pt x="283167" y="-1382"/>
                    <a:pt x="297174" y="16157"/>
                    <a:pt x="297174" y="18643"/>
                  </a:cubicBezTo>
                  <a:cubicBezTo>
                    <a:pt x="297174" y="19707"/>
                    <a:pt x="295585" y="21652"/>
                    <a:pt x="294162" y="21652"/>
                  </a:cubicBezTo>
                  <a:cubicBezTo>
                    <a:pt x="293099" y="21652"/>
                    <a:pt x="292740" y="21303"/>
                    <a:pt x="291327" y="19882"/>
                  </a:cubicBezTo>
                  <a:cubicBezTo>
                    <a:pt x="277495" y="3581"/>
                    <a:pt x="256746" y="3581"/>
                    <a:pt x="253561" y="3581"/>
                  </a:cubicBezTo>
                  <a:cubicBezTo>
                    <a:pt x="240794" y="3581"/>
                    <a:pt x="235114" y="12259"/>
                    <a:pt x="235114" y="23249"/>
                  </a:cubicBezTo>
                  <a:cubicBezTo>
                    <a:pt x="235114" y="28393"/>
                    <a:pt x="237600" y="47703"/>
                    <a:pt x="246824" y="59938"/>
                  </a:cubicBezTo>
                  <a:cubicBezTo>
                    <a:pt x="253561" y="68616"/>
                    <a:pt x="262776" y="73579"/>
                    <a:pt x="271641" y="73579"/>
                  </a:cubicBezTo>
                  <a:cubicBezTo>
                    <a:pt x="274127" y="73579"/>
                    <a:pt x="282636" y="73230"/>
                    <a:pt x="287068" y="68267"/>
                  </a:cubicBezTo>
                  <a:close/>
                </a:path>
              </a:pathLst>
            </a:custGeom>
            <a:solidFill>
              <a:srgbClr val="000000"/>
            </a:solidFill>
            <a:ln w="254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176" name="任意多边形: 形状 3175">
              <a:extLst>
                <a:ext uri="{FF2B5EF4-FFF2-40B4-BE49-F238E27FC236}">
                  <a16:creationId xmlns:a16="http://schemas.microsoft.com/office/drawing/2014/main" id="{63A331FF-E714-3637-9E0F-277FB11E398C}"/>
                </a:ext>
              </a:extLst>
            </p:cNvPr>
            <p:cNvSpPr/>
            <p:nvPr/>
          </p:nvSpPr>
          <p:spPr>
            <a:xfrm flipV="1">
              <a:off x="8624642" y="-15823366"/>
              <a:ext cx="29631" cy="75675"/>
            </a:xfrm>
            <a:custGeom>
              <a:avLst/>
              <a:gdLst>
                <a:gd name="connsiteX0" fmla="*/ 29632 w 29631"/>
                <a:gd name="connsiteY0" fmla="*/ 47730 h 75675"/>
                <a:gd name="connsiteX1" fmla="*/ 13425 w 29631"/>
                <a:gd name="connsiteY1" fmla="*/ 74306 h 75675"/>
                <a:gd name="connsiteX2" fmla="*/ 0 w 29631"/>
                <a:gd name="connsiteY2" fmla="*/ 60887 h 75675"/>
                <a:gd name="connsiteX3" fmla="*/ 13425 w 29631"/>
                <a:gd name="connsiteY3" fmla="*/ 47478 h 75675"/>
                <a:gd name="connsiteX4" fmla="*/ 22283 w 29631"/>
                <a:gd name="connsiteY4" fmla="*/ 50764 h 75675"/>
                <a:gd name="connsiteX5" fmla="*/ 23554 w 29631"/>
                <a:gd name="connsiteY5" fmla="*/ 51527 h 75675"/>
                <a:gd name="connsiteX6" fmla="*/ 24062 w 29631"/>
                <a:gd name="connsiteY6" fmla="*/ 47730 h 75675"/>
                <a:gd name="connsiteX7" fmla="*/ 6839 w 29631"/>
                <a:gd name="connsiteY7" fmla="*/ 5468 h 75675"/>
                <a:gd name="connsiteX8" fmla="*/ 4051 w 29631"/>
                <a:gd name="connsiteY8" fmla="*/ 1417 h 75675"/>
                <a:gd name="connsiteX9" fmla="*/ 6585 w 29631"/>
                <a:gd name="connsiteY9" fmla="*/ -1370 h 75675"/>
                <a:gd name="connsiteX10" fmla="*/ 29632 w 29631"/>
                <a:gd name="connsiteY10" fmla="*/ 47730 h 75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9631" h="75675">
                  <a:moveTo>
                    <a:pt x="29632" y="47730"/>
                  </a:moveTo>
                  <a:cubicBezTo>
                    <a:pt x="29632" y="64437"/>
                    <a:pt x="23300" y="74306"/>
                    <a:pt x="13425" y="74306"/>
                  </a:cubicBezTo>
                  <a:cubicBezTo>
                    <a:pt x="5068" y="74306"/>
                    <a:pt x="0" y="67977"/>
                    <a:pt x="0" y="60887"/>
                  </a:cubicBezTo>
                  <a:cubicBezTo>
                    <a:pt x="0" y="54059"/>
                    <a:pt x="5068" y="47478"/>
                    <a:pt x="13425" y="47478"/>
                  </a:cubicBezTo>
                  <a:cubicBezTo>
                    <a:pt x="16460" y="47478"/>
                    <a:pt x="19757" y="48493"/>
                    <a:pt x="22283" y="50764"/>
                  </a:cubicBezTo>
                  <a:cubicBezTo>
                    <a:pt x="23046" y="51272"/>
                    <a:pt x="23300" y="51527"/>
                    <a:pt x="23554" y="51527"/>
                  </a:cubicBezTo>
                  <a:cubicBezTo>
                    <a:pt x="23808" y="51527"/>
                    <a:pt x="24062" y="51272"/>
                    <a:pt x="24062" y="47730"/>
                  </a:cubicBezTo>
                  <a:cubicBezTo>
                    <a:pt x="24062" y="29000"/>
                    <a:pt x="15197" y="13820"/>
                    <a:pt x="6839" y="5468"/>
                  </a:cubicBezTo>
                  <a:cubicBezTo>
                    <a:pt x="4051" y="2681"/>
                    <a:pt x="4051" y="2172"/>
                    <a:pt x="4051" y="1417"/>
                  </a:cubicBezTo>
                  <a:cubicBezTo>
                    <a:pt x="4051" y="-360"/>
                    <a:pt x="5323" y="-1370"/>
                    <a:pt x="6585" y="-1370"/>
                  </a:cubicBezTo>
                  <a:cubicBezTo>
                    <a:pt x="9374" y="-1370"/>
                    <a:pt x="29632" y="18116"/>
                    <a:pt x="29632" y="47730"/>
                  </a:cubicBezTo>
                  <a:close/>
                </a:path>
              </a:pathLst>
            </a:custGeom>
            <a:solidFill>
              <a:srgbClr val="000000"/>
            </a:solidFill>
            <a:ln w="254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177" name="任意多边形: 形状 3176">
              <a:extLst>
                <a:ext uri="{FF2B5EF4-FFF2-40B4-BE49-F238E27FC236}">
                  <a16:creationId xmlns:a16="http://schemas.microsoft.com/office/drawing/2014/main" id="{1BA5C017-2A5E-071A-B9D7-0A60D3F6AF76}"/>
                </a:ext>
              </a:extLst>
            </p:cNvPr>
            <p:cNvSpPr/>
            <p:nvPr/>
          </p:nvSpPr>
          <p:spPr>
            <a:xfrm flipV="1">
              <a:off x="8724333" y="-15969396"/>
              <a:ext cx="184089" cy="172857"/>
            </a:xfrm>
            <a:custGeom>
              <a:avLst/>
              <a:gdLst>
                <a:gd name="connsiteX0" fmla="*/ 142312 w 184089"/>
                <a:gd name="connsiteY0" fmla="*/ 142627 h 172857"/>
                <a:gd name="connsiteX1" fmla="*/ 145856 w 184089"/>
                <a:gd name="connsiteY1" fmla="*/ 146177 h 172857"/>
                <a:gd name="connsiteX2" fmla="*/ 179032 w 184089"/>
                <a:gd name="connsiteY2" fmla="*/ 163635 h 172857"/>
                <a:gd name="connsiteX3" fmla="*/ 184090 w 184089"/>
                <a:gd name="connsiteY3" fmla="*/ 168447 h 172857"/>
                <a:gd name="connsiteX4" fmla="*/ 180800 w 184089"/>
                <a:gd name="connsiteY4" fmla="*/ 171481 h 172857"/>
                <a:gd name="connsiteX5" fmla="*/ 160036 w 184089"/>
                <a:gd name="connsiteY5" fmla="*/ 170727 h 172857"/>
                <a:gd name="connsiteX6" fmla="*/ 134716 w 184089"/>
                <a:gd name="connsiteY6" fmla="*/ 171481 h 172857"/>
                <a:gd name="connsiteX7" fmla="*/ 129903 w 184089"/>
                <a:gd name="connsiteY7" fmla="*/ 166676 h 172857"/>
                <a:gd name="connsiteX8" fmla="*/ 133700 w 184089"/>
                <a:gd name="connsiteY8" fmla="*/ 163635 h 172857"/>
                <a:gd name="connsiteX9" fmla="*/ 142821 w 184089"/>
                <a:gd name="connsiteY9" fmla="*/ 157817 h 172857"/>
                <a:gd name="connsiteX10" fmla="*/ 135980 w 184089"/>
                <a:gd name="connsiteY10" fmla="*/ 145668 h 172857"/>
                <a:gd name="connsiteX11" fmla="*/ 77234 w 184089"/>
                <a:gd name="connsiteY11" fmla="*/ 78093 h 172857"/>
                <a:gd name="connsiteX12" fmla="*/ 49373 w 184089"/>
                <a:gd name="connsiteY12" fmla="*/ 153259 h 172857"/>
                <a:gd name="connsiteX13" fmla="*/ 47856 w 184089"/>
                <a:gd name="connsiteY13" fmla="*/ 157563 h 172857"/>
                <a:gd name="connsiteX14" fmla="*/ 62799 w 184089"/>
                <a:gd name="connsiteY14" fmla="*/ 163635 h 172857"/>
                <a:gd name="connsiteX15" fmla="*/ 68876 w 184089"/>
                <a:gd name="connsiteY15" fmla="*/ 168702 h 172857"/>
                <a:gd name="connsiteX16" fmla="*/ 65079 w 184089"/>
                <a:gd name="connsiteY16" fmla="*/ 171481 h 172857"/>
                <a:gd name="connsiteX17" fmla="*/ 33167 w 184089"/>
                <a:gd name="connsiteY17" fmla="*/ 170727 h 172857"/>
                <a:gd name="connsiteX18" fmla="*/ 4807 w 184089"/>
                <a:gd name="connsiteY18" fmla="*/ 171481 h 172857"/>
                <a:gd name="connsiteX19" fmla="*/ 0 w 184089"/>
                <a:gd name="connsiteY19" fmla="*/ 166424 h 172857"/>
                <a:gd name="connsiteX20" fmla="*/ 5823 w 184089"/>
                <a:gd name="connsiteY20" fmla="*/ 163635 h 172857"/>
                <a:gd name="connsiteX21" fmla="*/ 24310 w 184089"/>
                <a:gd name="connsiteY21" fmla="*/ 155029 h 172857"/>
                <a:gd name="connsiteX22" fmla="*/ 55450 w 184089"/>
                <a:gd name="connsiteY22" fmla="*/ 71764 h 172857"/>
                <a:gd name="connsiteX23" fmla="*/ 56467 w 184089"/>
                <a:gd name="connsiteY23" fmla="*/ 67461 h 172857"/>
                <a:gd name="connsiteX24" fmla="*/ 45075 w 184089"/>
                <a:gd name="connsiteY24" fmla="*/ 21402 h 172857"/>
                <a:gd name="connsiteX25" fmla="*/ 21267 w 184089"/>
                <a:gd name="connsiteY25" fmla="*/ 6466 h 172857"/>
                <a:gd name="connsiteX26" fmla="*/ 14435 w 184089"/>
                <a:gd name="connsiteY26" fmla="*/ 1409 h 172857"/>
                <a:gd name="connsiteX27" fmla="*/ 17978 w 184089"/>
                <a:gd name="connsiteY27" fmla="*/ -1377 h 172857"/>
                <a:gd name="connsiteX28" fmla="*/ 49881 w 184089"/>
                <a:gd name="connsiteY28" fmla="*/ -616 h 172857"/>
                <a:gd name="connsiteX29" fmla="*/ 82294 w 184089"/>
                <a:gd name="connsiteY29" fmla="*/ -1377 h 172857"/>
                <a:gd name="connsiteX30" fmla="*/ 87108 w 184089"/>
                <a:gd name="connsiteY30" fmla="*/ 3688 h 172857"/>
                <a:gd name="connsiteX31" fmla="*/ 80014 w 184089"/>
                <a:gd name="connsiteY31" fmla="*/ 6466 h 172857"/>
                <a:gd name="connsiteX32" fmla="*/ 70394 w 184089"/>
                <a:gd name="connsiteY32" fmla="*/ 6975 h 172857"/>
                <a:gd name="connsiteX33" fmla="*/ 63562 w 184089"/>
                <a:gd name="connsiteY33" fmla="*/ 11024 h 172857"/>
                <a:gd name="connsiteX34" fmla="*/ 67105 w 184089"/>
                <a:gd name="connsiteY34" fmla="*/ 26967 h 172857"/>
                <a:gd name="connsiteX35" fmla="*/ 75962 w 184089"/>
                <a:gd name="connsiteY35" fmla="*/ 62657 h 172857"/>
                <a:gd name="connsiteX36" fmla="*/ 79514 w 184089"/>
                <a:gd name="connsiteY36" fmla="*/ 70502 h 172857"/>
                <a:gd name="connsiteX37" fmla="*/ 142312 w 184089"/>
                <a:gd name="connsiteY37" fmla="*/ 142627 h 172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84089" h="172857">
                  <a:moveTo>
                    <a:pt x="142312" y="142627"/>
                  </a:moveTo>
                  <a:lnTo>
                    <a:pt x="145856" y="146177"/>
                  </a:lnTo>
                  <a:cubicBezTo>
                    <a:pt x="153450" y="153766"/>
                    <a:pt x="161808" y="162373"/>
                    <a:pt x="179032" y="163635"/>
                  </a:cubicBezTo>
                  <a:cubicBezTo>
                    <a:pt x="181817" y="163890"/>
                    <a:pt x="184090" y="163890"/>
                    <a:pt x="184090" y="168447"/>
                  </a:cubicBezTo>
                  <a:cubicBezTo>
                    <a:pt x="184090" y="170473"/>
                    <a:pt x="182827" y="171481"/>
                    <a:pt x="180800" y="171481"/>
                  </a:cubicBezTo>
                  <a:cubicBezTo>
                    <a:pt x="174216" y="171481"/>
                    <a:pt x="166875" y="170727"/>
                    <a:pt x="160036" y="170727"/>
                  </a:cubicBezTo>
                  <a:cubicBezTo>
                    <a:pt x="151678" y="170727"/>
                    <a:pt x="142821" y="171481"/>
                    <a:pt x="134716" y="171481"/>
                  </a:cubicBezTo>
                  <a:cubicBezTo>
                    <a:pt x="133191" y="171481"/>
                    <a:pt x="129903" y="171481"/>
                    <a:pt x="129903" y="166676"/>
                  </a:cubicBezTo>
                  <a:cubicBezTo>
                    <a:pt x="129903" y="163890"/>
                    <a:pt x="132437" y="163635"/>
                    <a:pt x="133700" y="163635"/>
                  </a:cubicBezTo>
                  <a:cubicBezTo>
                    <a:pt x="135472" y="163635"/>
                    <a:pt x="142821" y="163128"/>
                    <a:pt x="142821" y="157817"/>
                  </a:cubicBezTo>
                  <a:cubicBezTo>
                    <a:pt x="142821" y="153512"/>
                    <a:pt x="136997" y="146931"/>
                    <a:pt x="135980" y="145668"/>
                  </a:cubicBezTo>
                  <a:lnTo>
                    <a:pt x="77234" y="78093"/>
                  </a:lnTo>
                  <a:lnTo>
                    <a:pt x="49373" y="153259"/>
                  </a:lnTo>
                  <a:cubicBezTo>
                    <a:pt x="47856" y="156800"/>
                    <a:pt x="47856" y="157308"/>
                    <a:pt x="47856" y="157563"/>
                  </a:cubicBezTo>
                  <a:cubicBezTo>
                    <a:pt x="47856" y="163635"/>
                    <a:pt x="60265" y="163635"/>
                    <a:pt x="62799" y="163635"/>
                  </a:cubicBezTo>
                  <a:cubicBezTo>
                    <a:pt x="66342" y="163635"/>
                    <a:pt x="68876" y="163635"/>
                    <a:pt x="68876" y="168702"/>
                  </a:cubicBezTo>
                  <a:cubicBezTo>
                    <a:pt x="68876" y="171481"/>
                    <a:pt x="65833" y="171481"/>
                    <a:pt x="65079" y="171481"/>
                  </a:cubicBezTo>
                  <a:cubicBezTo>
                    <a:pt x="57985" y="171481"/>
                    <a:pt x="40262" y="170727"/>
                    <a:pt x="33167" y="170727"/>
                  </a:cubicBezTo>
                  <a:cubicBezTo>
                    <a:pt x="26843" y="170727"/>
                    <a:pt x="11138" y="171481"/>
                    <a:pt x="4807" y="171481"/>
                  </a:cubicBezTo>
                  <a:cubicBezTo>
                    <a:pt x="3289" y="171481"/>
                    <a:pt x="0" y="171481"/>
                    <a:pt x="0" y="166424"/>
                  </a:cubicBezTo>
                  <a:cubicBezTo>
                    <a:pt x="0" y="163635"/>
                    <a:pt x="2527" y="163635"/>
                    <a:pt x="5823" y="163635"/>
                  </a:cubicBezTo>
                  <a:cubicBezTo>
                    <a:pt x="21012" y="163635"/>
                    <a:pt x="22030" y="161357"/>
                    <a:pt x="24310" y="155029"/>
                  </a:cubicBezTo>
                  <a:lnTo>
                    <a:pt x="55450" y="71764"/>
                  </a:lnTo>
                  <a:cubicBezTo>
                    <a:pt x="55705" y="71009"/>
                    <a:pt x="56467" y="68222"/>
                    <a:pt x="56467" y="67461"/>
                  </a:cubicBezTo>
                  <a:cubicBezTo>
                    <a:pt x="56467" y="66707"/>
                    <a:pt x="46338" y="25959"/>
                    <a:pt x="45075" y="21402"/>
                  </a:cubicBezTo>
                  <a:cubicBezTo>
                    <a:pt x="41779" y="7482"/>
                    <a:pt x="41525" y="6721"/>
                    <a:pt x="21267" y="6466"/>
                  </a:cubicBezTo>
                  <a:cubicBezTo>
                    <a:pt x="16461" y="6466"/>
                    <a:pt x="14435" y="6466"/>
                    <a:pt x="14435" y="1409"/>
                  </a:cubicBezTo>
                  <a:cubicBezTo>
                    <a:pt x="14435" y="-1377"/>
                    <a:pt x="17469" y="-1377"/>
                    <a:pt x="17978" y="-1377"/>
                  </a:cubicBezTo>
                  <a:cubicBezTo>
                    <a:pt x="25064" y="-1377"/>
                    <a:pt x="42795" y="-616"/>
                    <a:pt x="49881" y="-616"/>
                  </a:cubicBezTo>
                  <a:cubicBezTo>
                    <a:pt x="56976" y="-616"/>
                    <a:pt x="75207" y="-1377"/>
                    <a:pt x="82294" y="-1377"/>
                  </a:cubicBezTo>
                  <a:cubicBezTo>
                    <a:pt x="84065" y="-1377"/>
                    <a:pt x="87108" y="-1377"/>
                    <a:pt x="87108" y="3688"/>
                  </a:cubicBezTo>
                  <a:cubicBezTo>
                    <a:pt x="87108" y="6466"/>
                    <a:pt x="84828" y="6466"/>
                    <a:pt x="80014" y="6466"/>
                  </a:cubicBezTo>
                  <a:cubicBezTo>
                    <a:pt x="79514" y="6466"/>
                    <a:pt x="74699" y="6466"/>
                    <a:pt x="70394" y="6975"/>
                  </a:cubicBezTo>
                  <a:cubicBezTo>
                    <a:pt x="65079" y="7482"/>
                    <a:pt x="63562" y="7983"/>
                    <a:pt x="63562" y="11024"/>
                  </a:cubicBezTo>
                  <a:cubicBezTo>
                    <a:pt x="63562" y="12795"/>
                    <a:pt x="65833" y="21656"/>
                    <a:pt x="67105" y="26967"/>
                  </a:cubicBezTo>
                  <a:lnTo>
                    <a:pt x="75962" y="62657"/>
                  </a:lnTo>
                  <a:cubicBezTo>
                    <a:pt x="77234" y="67461"/>
                    <a:pt x="77487" y="68222"/>
                    <a:pt x="79514" y="70502"/>
                  </a:cubicBezTo>
                  <a:lnTo>
                    <a:pt x="142312" y="142627"/>
                  </a:lnTo>
                  <a:close/>
                </a:path>
              </a:pathLst>
            </a:custGeom>
            <a:solidFill>
              <a:srgbClr val="000000"/>
            </a:solidFill>
            <a:ln w="254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178" name="任意多边形: 形状 3177">
              <a:extLst>
                <a:ext uri="{FF2B5EF4-FFF2-40B4-BE49-F238E27FC236}">
                  <a16:creationId xmlns:a16="http://schemas.microsoft.com/office/drawing/2014/main" id="{EAA90384-DA98-D5AB-9806-785843420CCD}"/>
                </a:ext>
              </a:extLst>
            </p:cNvPr>
            <p:cNvSpPr/>
            <p:nvPr/>
          </p:nvSpPr>
          <p:spPr>
            <a:xfrm flipV="1">
              <a:off x="8870803" y="-15876073"/>
              <a:ext cx="53726" cy="119263"/>
            </a:xfrm>
            <a:custGeom>
              <a:avLst/>
              <a:gdLst>
                <a:gd name="connsiteX0" fmla="*/ 49119 w 53726"/>
                <a:gd name="connsiteY0" fmla="*/ 111159 h 119263"/>
                <a:gd name="connsiteX1" fmla="*/ 42024 w 53726"/>
                <a:gd name="connsiteY1" fmla="*/ 117892 h 119263"/>
                <a:gd name="connsiteX2" fmla="*/ 32094 w 53726"/>
                <a:gd name="connsiteY2" fmla="*/ 108150 h 119263"/>
                <a:gd name="connsiteX3" fmla="*/ 39189 w 53726"/>
                <a:gd name="connsiteY3" fmla="*/ 101409 h 119263"/>
                <a:gd name="connsiteX4" fmla="*/ 49119 w 53726"/>
                <a:gd name="connsiteY4" fmla="*/ 111159 h 119263"/>
                <a:gd name="connsiteX5" fmla="*/ 12941 w 53726"/>
                <a:gd name="connsiteY5" fmla="*/ 21129 h 119263"/>
                <a:gd name="connsiteX6" fmla="*/ 11352 w 53726"/>
                <a:gd name="connsiteY6" fmla="*/ 13689 h 119263"/>
                <a:gd name="connsiteX7" fmla="*/ 28193 w 53726"/>
                <a:gd name="connsiteY7" fmla="*/ -1372 h 119263"/>
                <a:gd name="connsiteX8" fmla="*/ 53726 w 53726"/>
                <a:gd name="connsiteY8" fmla="*/ 25741 h 119263"/>
                <a:gd name="connsiteX9" fmla="*/ 50890 w 53726"/>
                <a:gd name="connsiteY9" fmla="*/ 28044 h 119263"/>
                <a:gd name="connsiteX10" fmla="*/ 47522 w 53726"/>
                <a:gd name="connsiteY10" fmla="*/ 25028 h 119263"/>
                <a:gd name="connsiteX11" fmla="*/ 28726 w 53726"/>
                <a:gd name="connsiteY11" fmla="*/ 3590 h 119263"/>
                <a:gd name="connsiteX12" fmla="*/ 24293 w 53726"/>
                <a:gd name="connsiteY12" fmla="*/ 9790 h 119263"/>
                <a:gd name="connsiteX13" fmla="*/ 27129 w 53726"/>
                <a:gd name="connsiteY13" fmla="*/ 21129 h 119263"/>
                <a:gd name="connsiteX14" fmla="*/ 32802 w 53726"/>
                <a:gd name="connsiteY14" fmla="*/ 35310 h 119263"/>
                <a:gd name="connsiteX15" fmla="*/ 41492 w 53726"/>
                <a:gd name="connsiteY15" fmla="*/ 57819 h 119263"/>
                <a:gd name="connsiteX16" fmla="*/ 42556 w 53726"/>
                <a:gd name="connsiteY16" fmla="*/ 63488 h 119263"/>
                <a:gd name="connsiteX17" fmla="*/ 25707 w 53726"/>
                <a:gd name="connsiteY17" fmla="*/ 78551 h 119263"/>
                <a:gd name="connsiteX18" fmla="*/ 0 w 53726"/>
                <a:gd name="connsiteY18" fmla="*/ 51436 h 119263"/>
                <a:gd name="connsiteX19" fmla="*/ 3011 w 53726"/>
                <a:gd name="connsiteY19" fmla="*/ 49133 h 119263"/>
                <a:gd name="connsiteX20" fmla="*/ 6204 w 53726"/>
                <a:gd name="connsiteY20" fmla="*/ 51968 h 119263"/>
                <a:gd name="connsiteX21" fmla="*/ 25175 w 53726"/>
                <a:gd name="connsiteY21" fmla="*/ 73588 h 119263"/>
                <a:gd name="connsiteX22" fmla="*/ 29608 w 53726"/>
                <a:gd name="connsiteY22" fmla="*/ 67387 h 119263"/>
                <a:gd name="connsiteX23" fmla="*/ 24118 w 53726"/>
                <a:gd name="connsiteY23" fmla="*/ 49665 h 119263"/>
                <a:gd name="connsiteX24" fmla="*/ 12941 w 53726"/>
                <a:gd name="connsiteY24" fmla="*/ 21129 h 119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3726" h="119263">
                  <a:moveTo>
                    <a:pt x="49119" y="111159"/>
                  </a:moveTo>
                  <a:cubicBezTo>
                    <a:pt x="49119" y="113993"/>
                    <a:pt x="46989" y="117892"/>
                    <a:pt x="42024" y="117892"/>
                  </a:cubicBezTo>
                  <a:cubicBezTo>
                    <a:pt x="37234" y="117892"/>
                    <a:pt x="32094" y="113288"/>
                    <a:pt x="32094" y="108150"/>
                  </a:cubicBezTo>
                  <a:cubicBezTo>
                    <a:pt x="32094" y="105132"/>
                    <a:pt x="34398" y="101409"/>
                    <a:pt x="39189" y="101409"/>
                  </a:cubicBezTo>
                  <a:cubicBezTo>
                    <a:pt x="44328" y="101409"/>
                    <a:pt x="49119" y="106371"/>
                    <a:pt x="49119" y="111159"/>
                  </a:cubicBezTo>
                  <a:close/>
                  <a:moveTo>
                    <a:pt x="12941" y="21129"/>
                  </a:moveTo>
                  <a:cubicBezTo>
                    <a:pt x="12234" y="18827"/>
                    <a:pt x="11352" y="16699"/>
                    <a:pt x="11352" y="13689"/>
                  </a:cubicBezTo>
                  <a:cubicBezTo>
                    <a:pt x="11352" y="5360"/>
                    <a:pt x="18438" y="-1372"/>
                    <a:pt x="28193" y="-1372"/>
                  </a:cubicBezTo>
                  <a:cubicBezTo>
                    <a:pt x="45925" y="-1372"/>
                    <a:pt x="53726" y="23082"/>
                    <a:pt x="53726" y="25741"/>
                  </a:cubicBezTo>
                  <a:cubicBezTo>
                    <a:pt x="53726" y="28044"/>
                    <a:pt x="51422" y="28044"/>
                    <a:pt x="50890" y="28044"/>
                  </a:cubicBezTo>
                  <a:cubicBezTo>
                    <a:pt x="48404" y="28044"/>
                    <a:pt x="48229" y="26980"/>
                    <a:pt x="47522" y="25028"/>
                  </a:cubicBezTo>
                  <a:cubicBezTo>
                    <a:pt x="43438" y="10854"/>
                    <a:pt x="35637" y="3590"/>
                    <a:pt x="28726" y="3590"/>
                  </a:cubicBezTo>
                  <a:cubicBezTo>
                    <a:pt x="25175" y="3590"/>
                    <a:pt x="24293" y="5892"/>
                    <a:pt x="24293" y="9790"/>
                  </a:cubicBezTo>
                  <a:cubicBezTo>
                    <a:pt x="24293" y="13864"/>
                    <a:pt x="25532" y="17231"/>
                    <a:pt x="27129" y="21129"/>
                  </a:cubicBezTo>
                  <a:cubicBezTo>
                    <a:pt x="28901" y="25917"/>
                    <a:pt x="30855" y="30704"/>
                    <a:pt x="32802" y="35310"/>
                  </a:cubicBezTo>
                  <a:cubicBezTo>
                    <a:pt x="34398" y="39565"/>
                    <a:pt x="40785" y="55691"/>
                    <a:pt x="41492" y="57819"/>
                  </a:cubicBezTo>
                  <a:cubicBezTo>
                    <a:pt x="42024" y="59590"/>
                    <a:pt x="42556" y="61717"/>
                    <a:pt x="42556" y="63488"/>
                  </a:cubicBezTo>
                  <a:cubicBezTo>
                    <a:pt x="42556" y="71817"/>
                    <a:pt x="35462" y="78551"/>
                    <a:pt x="25707" y="78551"/>
                  </a:cubicBezTo>
                  <a:cubicBezTo>
                    <a:pt x="8158" y="78551"/>
                    <a:pt x="0" y="54452"/>
                    <a:pt x="0" y="51436"/>
                  </a:cubicBezTo>
                  <a:cubicBezTo>
                    <a:pt x="0" y="49133"/>
                    <a:pt x="2486" y="49133"/>
                    <a:pt x="3011" y="49133"/>
                  </a:cubicBezTo>
                  <a:cubicBezTo>
                    <a:pt x="5497" y="49133"/>
                    <a:pt x="5672" y="50022"/>
                    <a:pt x="6204" y="51968"/>
                  </a:cubicBezTo>
                  <a:cubicBezTo>
                    <a:pt x="10820" y="67212"/>
                    <a:pt x="18621" y="73588"/>
                    <a:pt x="25175" y="73588"/>
                  </a:cubicBezTo>
                  <a:cubicBezTo>
                    <a:pt x="28019" y="73588"/>
                    <a:pt x="29608" y="72174"/>
                    <a:pt x="29608" y="67387"/>
                  </a:cubicBezTo>
                  <a:cubicBezTo>
                    <a:pt x="29608" y="63313"/>
                    <a:pt x="28551" y="60654"/>
                    <a:pt x="24118" y="49665"/>
                  </a:cubicBezTo>
                  <a:lnTo>
                    <a:pt x="12941" y="21129"/>
                  </a:lnTo>
                  <a:close/>
                </a:path>
              </a:pathLst>
            </a:custGeom>
            <a:solidFill>
              <a:srgbClr val="000000"/>
            </a:solidFill>
            <a:ln w="254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179" name="任意多边形: 形状 3178">
              <a:extLst>
                <a:ext uri="{FF2B5EF4-FFF2-40B4-BE49-F238E27FC236}">
                  <a16:creationId xmlns:a16="http://schemas.microsoft.com/office/drawing/2014/main" id="{CAF1B8CD-FD3E-1508-CC14-2BF07502B326}"/>
                </a:ext>
              </a:extLst>
            </p:cNvPr>
            <p:cNvSpPr/>
            <p:nvPr/>
          </p:nvSpPr>
          <p:spPr>
            <a:xfrm flipV="1">
              <a:off x="8952571" y="-15834961"/>
              <a:ext cx="20392" cy="76382"/>
            </a:xfrm>
            <a:custGeom>
              <a:avLst/>
              <a:gdLst>
                <a:gd name="connsiteX0" fmla="*/ 20393 w 20392"/>
                <a:gd name="connsiteY0" fmla="*/ 64729 h 76382"/>
                <a:gd name="connsiteX1" fmla="*/ 10287 w 20392"/>
                <a:gd name="connsiteY1" fmla="*/ 75012 h 76382"/>
                <a:gd name="connsiteX2" fmla="*/ 0 w 20392"/>
                <a:gd name="connsiteY2" fmla="*/ 64912 h 76382"/>
                <a:gd name="connsiteX3" fmla="*/ 10113 w 20392"/>
                <a:gd name="connsiteY3" fmla="*/ 54630 h 76382"/>
                <a:gd name="connsiteX4" fmla="*/ 20393 w 20392"/>
                <a:gd name="connsiteY4" fmla="*/ 64729 h 76382"/>
                <a:gd name="connsiteX5" fmla="*/ 20393 w 20392"/>
                <a:gd name="connsiteY5" fmla="*/ 8730 h 76382"/>
                <a:gd name="connsiteX6" fmla="*/ 10287 w 20392"/>
                <a:gd name="connsiteY6" fmla="*/ 19011 h 76382"/>
                <a:gd name="connsiteX7" fmla="*/ 0 w 20392"/>
                <a:gd name="connsiteY7" fmla="*/ 8913 h 76382"/>
                <a:gd name="connsiteX8" fmla="*/ 10113 w 20392"/>
                <a:gd name="connsiteY8" fmla="*/ -1370 h 76382"/>
                <a:gd name="connsiteX9" fmla="*/ 20393 w 20392"/>
                <a:gd name="connsiteY9" fmla="*/ 8730 h 763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92" h="76382">
                  <a:moveTo>
                    <a:pt x="20393" y="64729"/>
                  </a:moveTo>
                  <a:cubicBezTo>
                    <a:pt x="20393" y="70938"/>
                    <a:pt x="15428" y="75012"/>
                    <a:pt x="10287" y="75012"/>
                  </a:cubicBezTo>
                  <a:cubicBezTo>
                    <a:pt x="4083" y="75012"/>
                    <a:pt x="0" y="70050"/>
                    <a:pt x="0" y="64912"/>
                  </a:cubicBezTo>
                  <a:cubicBezTo>
                    <a:pt x="0" y="58703"/>
                    <a:pt x="4965" y="54630"/>
                    <a:pt x="10113" y="54630"/>
                  </a:cubicBezTo>
                  <a:cubicBezTo>
                    <a:pt x="16317" y="54630"/>
                    <a:pt x="20393" y="59593"/>
                    <a:pt x="20393" y="64729"/>
                  </a:cubicBezTo>
                  <a:close/>
                  <a:moveTo>
                    <a:pt x="20393" y="8730"/>
                  </a:moveTo>
                  <a:cubicBezTo>
                    <a:pt x="20393" y="14931"/>
                    <a:pt x="15428" y="19011"/>
                    <a:pt x="10287" y="19011"/>
                  </a:cubicBezTo>
                  <a:cubicBezTo>
                    <a:pt x="4083" y="19011"/>
                    <a:pt x="0" y="14049"/>
                    <a:pt x="0" y="8913"/>
                  </a:cubicBezTo>
                  <a:cubicBezTo>
                    <a:pt x="0" y="2703"/>
                    <a:pt x="4965" y="-1370"/>
                    <a:pt x="10113" y="-1370"/>
                  </a:cubicBezTo>
                  <a:cubicBezTo>
                    <a:pt x="16317" y="-1370"/>
                    <a:pt x="20393" y="3592"/>
                    <a:pt x="20393" y="8730"/>
                  </a:cubicBezTo>
                  <a:close/>
                </a:path>
              </a:pathLst>
            </a:custGeom>
            <a:solidFill>
              <a:srgbClr val="000000"/>
            </a:solidFill>
            <a:ln w="254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180" name="任意多边形: 形状 3179">
              <a:extLst>
                <a:ext uri="{FF2B5EF4-FFF2-40B4-BE49-F238E27FC236}">
                  <a16:creationId xmlns:a16="http://schemas.microsoft.com/office/drawing/2014/main" id="{3242CA3D-CCAE-3A1C-5371-D009A330DBF3}"/>
                </a:ext>
              </a:extLst>
            </p:cNvPr>
            <p:cNvSpPr/>
            <p:nvPr/>
          </p:nvSpPr>
          <p:spPr>
            <a:xfrm flipV="1">
              <a:off x="8999790" y="-15876073"/>
              <a:ext cx="53726" cy="119263"/>
            </a:xfrm>
            <a:custGeom>
              <a:avLst/>
              <a:gdLst>
                <a:gd name="connsiteX0" fmla="*/ 49119 w 53726"/>
                <a:gd name="connsiteY0" fmla="*/ 111159 h 119263"/>
                <a:gd name="connsiteX1" fmla="*/ 42024 w 53726"/>
                <a:gd name="connsiteY1" fmla="*/ 117892 h 119263"/>
                <a:gd name="connsiteX2" fmla="*/ 32094 w 53726"/>
                <a:gd name="connsiteY2" fmla="*/ 108150 h 119263"/>
                <a:gd name="connsiteX3" fmla="*/ 39189 w 53726"/>
                <a:gd name="connsiteY3" fmla="*/ 101409 h 119263"/>
                <a:gd name="connsiteX4" fmla="*/ 49119 w 53726"/>
                <a:gd name="connsiteY4" fmla="*/ 111159 h 119263"/>
                <a:gd name="connsiteX5" fmla="*/ 12941 w 53726"/>
                <a:gd name="connsiteY5" fmla="*/ 21129 h 119263"/>
                <a:gd name="connsiteX6" fmla="*/ 11352 w 53726"/>
                <a:gd name="connsiteY6" fmla="*/ 13689 h 119263"/>
                <a:gd name="connsiteX7" fmla="*/ 28194 w 53726"/>
                <a:gd name="connsiteY7" fmla="*/ -1372 h 119263"/>
                <a:gd name="connsiteX8" fmla="*/ 53726 w 53726"/>
                <a:gd name="connsiteY8" fmla="*/ 25741 h 119263"/>
                <a:gd name="connsiteX9" fmla="*/ 50890 w 53726"/>
                <a:gd name="connsiteY9" fmla="*/ 28044 h 119263"/>
                <a:gd name="connsiteX10" fmla="*/ 47521 w 53726"/>
                <a:gd name="connsiteY10" fmla="*/ 25028 h 119263"/>
                <a:gd name="connsiteX11" fmla="*/ 28726 w 53726"/>
                <a:gd name="connsiteY11" fmla="*/ 3590 h 119263"/>
                <a:gd name="connsiteX12" fmla="*/ 24293 w 53726"/>
                <a:gd name="connsiteY12" fmla="*/ 9790 h 119263"/>
                <a:gd name="connsiteX13" fmla="*/ 27129 w 53726"/>
                <a:gd name="connsiteY13" fmla="*/ 21129 h 119263"/>
                <a:gd name="connsiteX14" fmla="*/ 32802 w 53726"/>
                <a:gd name="connsiteY14" fmla="*/ 35310 h 119263"/>
                <a:gd name="connsiteX15" fmla="*/ 41492 w 53726"/>
                <a:gd name="connsiteY15" fmla="*/ 57819 h 119263"/>
                <a:gd name="connsiteX16" fmla="*/ 42556 w 53726"/>
                <a:gd name="connsiteY16" fmla="*/ 63488 h 119263"/>
                <a:gd name="connsiteX17" fmla="*/ 25707 w 53726"/>
                <a:gd name="connsiteY17" fmla="*/ 78551 h 119263"/>
                <a:gd name="connsiteX18" fmla="*/ 0 w 53726"/>
                <a:gd name="connsiteY18" fmla="*/ 51436 h 119263"/>
                <a:gd name="connsiteX19" fmla="*/ 3011 w 53726"/>
                <a:gd name="connsiteY19" fmla="*/ 49133 h 119263"/>
                <a:gd name="connsiteX20" fmla="*/ 6204 w 53726"/>
                <a:gd name="connsiteY20" fmla="*/ 51968 h 119263"/>
                <a:gd name="connsiteX21" fmla="*/ 25175 w 53726"/>
                <a:gd name="connsiteY21" fmla="*/ 73588 h 119263"/>
                <a:gd name="connsiteX22" fmla="*/ 29608 w 53726"/>
                <a:gd name="connsiteY22" fmla="*/ 67387 h 119263"/>
                <a:gd name="connsiteX23" fmla="*/ 24118 w 53726"/>
                <a:gd name="connsiteY23" fmla="*/ 49665 h 119263"/>
                <a:gd name="connsiteX24" fmla="*/ 12941 w 53726"/>
                <a:gd name="connsiteY24" fmla="*/ 21129 h 119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3726" h="119263">
                  <a:moveTo>
                    <a:pt x="49119" y="111159"/>
                  </a:moveTo>
                  <a:cubicBezTo>
                    <a:pt x="49119" y="113993"/>
                    <a:pt x="46989" y="117892"/>
                    <a:pt x="42024" y="117892"/>
                  </a:cubicBezTo>
                  <a:cubicBezTo>
                    <a:pt x="37234" y="117892"/>
                    <a:pt x="32094" y="113288"/>
                    <a:pt x="32094" y="108150"/>
                  </a:cubicBezTo>
                  <a:cubicBezTo>
                    <a:pt x="32094" y="105132"/>
                    <a:pt x="34398" y="101409"/>
                    <a:pt x="39189" y="101409"/>
                  </a:cubicBezTo>
                  <a:cubicBezTo>
                    <a:pt x="44328" y="101409"/>
                    <a:pt x="49119" y="106371"/>
                    <a:pt x="49119" y="111159"/>
                  </a:cubicBezTo>
                  <a:close/>
                  <a:moveTo>
                    <a:pt x="12941" y="21129"/>
                  </a:moveTo>
                  <a:cubicBezTo>
                    <a:pt x="12234" y="18827"/>
                    <a:pt x="11352" y="16699"/>
                    <a:pt x="11352" y="13689"/>
                  </a:cubicBezTo>
                  <a:cubicBezTo>
                    <a:pt x="11352" y="5360"/>
                    <a:pt x="18438" y="-1372"/>
                    <a:pt x="28194" y="-1372"/>
                  </a:cubicBezTo>
                  <a:cubicBezTo>
                    <a:pt x="45925" y="-1372"/>
                    <a:pt x="53726" y="23082"/>
                    <a:pt x="53726" y="25741"/>
                  </a:cubicBezTo>
                  <a:cubicBezTo>
                    <a:pt x="53726" y="28044"/>
                    <a:pt x="51422" y="28044"/>
                    <a:pt x="50890" y="28044"/>
                  </a:cubicBezTo>
                  <a:cubicBezTo>
                    <a:pt x="48404" y="28044"/>
                    <a:pt x="48229" y="26980"/>
                    <a:pt x="47521" y="25028"/>
                  </a:cubicBezTo>
                  <a:cubicBezTo>
                    <a:pt x="43438" y="10854"/>
                    <a:pt x="35637" y="3590"/>
                    <a:pt x="28726" y="3590"/>
                  </a:cubicBezTo>
                  <a:cubicBezTo>
                    <a:pt x="25175" y="3590"/>
                    <a:pt x="24293" y="5892"/>
                    <a:pt x="24293" y="9790"/>
                  </a:cubicBezTo>
                  <a:cubicBezTo>
                    <a:pt x="24293" y="13864"/>
                    <a:pt x="25532" y="17231"/>
                    <a:pt x="27129" y="21129"/>
                  </a:cubicBezTo>
                  <a:cubicBezTo>
                    <a:pt x="28901" y="25917"/>
                    <a:pt x="30855" y="30704"/>
                    <a:pt x="32802" y="35310"/>
                  </a:cubicBezTo>
                  <a:cubicBezTo>
                    <a:pt x="34398" y="39565"/>
                    <a:pt x="40785" y="55691"/>
                    <a:pt x="41492" y="57819"/>
                  </a:cubicBezTo>
                  <a:cubicBezTo>
                    <a:pt x="42024" y="59590"/>
                    <a:pt x="42556" y="61717"/>
                    <a:pt x="42556" y="63488"/>
                  </a:cubicBezTo>
                  <a:cubicBezTo>
                    <a:pt x="42556" y="71817"/>
                    <a:pt x="35462" y="78551"/>
                    <a:pt x="25707" y="78551"/>
                  </a:cubicBezTo>
                  <a:cubicBezTo>
                    <a:pt x="8158" y="78551"/>
                    <a:pt x="0" y="54452"/>
                    <a:pt x="0" y="51436"/>
                  </a:cubicBezTo>
                  <a:cubicBezTo>
                    <a:pt x="0" y="49133"/>
                    <a:pt x="2486" y="49133"/>
                    <a:pt x="3011" y="49133"/>
                  </a:cubicBezTo>
                  <a:cubicBezTo>
                    <a:pt x="5497" y="49133"/>
                    <a:pt x="5672" y="50022"/>
                    <a:pt x="6204" y="51968"/>
                  </a:cubicBezTo>
                  <a:cubicBezTo>
                    <a:pt x="10820" y="67212"/>
                    <a:pt x="18621" y="73588"/>
                    <a:pt x="25175" y="73588"/>
                  </a:cubicBezTo>
                  <a:cubicBezTo>
                    <a:pt x="28019" y="73588"/>
                    <a:pt x="29608" y="72174"/>
                    <a:pt x="29608" y="67387"/>
                  </a:cubicBezTo>
                  <a:cubicBezTo>
                    <a:pt x="29608" y="63313"/>
                    <a:pt x="28551" y="60654"/>
                    <a:pt x="24118" y="49665"/>
                  </a:cubicBezTo>
                  <a:lnTo>
                    <a:pt x="12941" y="21129"/>
                  </a:lnTo>
                  <a:close/>
                </a:path>
              </a:pathLst>
            </a:custGeom>
            <a:solidFill>
              <a:srgbClr val="000000"/>
            </a:solidFill>
            <a:ln w="254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199" name="任意多边形: 形状 3198">
              <a:extLst>
                <a:ext uri="{FF2B5EF4-FFF2-40B4-BE49-F238E27FC236}">
                  <a16:creationId xmlns:a16="http://schemas.microsoft.com/office/drawing/2014/main" id="{BA4727BA-E8C8-75FC-F64A-5273A50697BE}"/>
                </a:ext>
              </a:extLst>
            </p:cNvPr>
            <p:cNvSpPr/>
            <p:nvPr/>
          </p:nvSpPr>
          <p:spPr>
            <a:xfrm flipV="1">
              <a:off x="9082273" y="-15807314"/>
              <a:ext cx="119862" cy="8685"/>
            </a:xfrm>
            <a:custGeom>
              <a:avLst/>
              <a:gdLst>
                <a:gd name="connsiteX0" fmla="*/ 112768 w 119862"/>
                <a:gd name="connsiteY0" fmla="*/ -1371 h 8685"/>
                <a:gd name="connsiteX1" fmla="*/ 119862 w 119862"/>
                <a:gd name="connsiteY1" fmla="*/ 2884 h 8685"/>
                <a:gd name="connsiteX2" fmla="*/ 112768 w 119862"/>
                <a:gd name="connsiteY2" fmla="*/ 7315 h 8685"/>
                <a:gd name="connsiteX3" fmla="*/ 7087 w 119862"/>
                <a:gd name="connsiteY3" fmla="*/ 7315 h 8685"/>
                <a:gd name="connsiteX4" fmla="*/ 0 w 119862"/>
                <a:gd name="connsiteY4" fmla="*/ 3060 h 8685"/>
                <a:gd name="connsiteX5" fmla="*/ 7087 w 119862"/>
                <a:gd name="connsiteY5" fmla="*/ -1371 h 8685"/>
                <a:gd name="connsiteX6" fmla="*/ 112768 w 119862"/>
                <a:gd name="connsiteY6" fmla="*/ -1371 h 86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9862" h="8685">
                  <a:moveTo>
                    <a:pt x="112768" y="-1371"/>
                  </a:moveTo>
                  <a:cubicBezTo>
                    <a:pt x="115604" y="-1371"/>
                    <a:pt x="119862" y="-1371"/>
                    <a:pt x="119862" y="2884"/>
                  </a:cubicBezTo>
                  <a:cubicBezTo>
                    <a:pt x="119862" y="7315"/>
                    <a:pt x="115786" y="7315"/>
                    <a:pt x="112768" y="7315"/>
                  </a:cubicBezTo>
                  <a:lnTo>
                    <a:pt x="7087" y="7315"/>
                  </a:lnTo>
                  <a:cubicBezTo>
                    <a:pt x="4251" y="7315"/>
                    <a:pt x="0" y="7315"/>
                    <a:pt x="0" y="3060"/>
                  </a:cubicBezTo>
                  <a:cubicBezTo>
                    <a:pt x="0" y="-1371"/>
                    <a:pt x="4076" y="-1371"/>
                    <a:pt x="7087" y="-1371"/>
                  </a:cubicBezTo>
                  <a:lnTo>
                    <a:pt x="112768" y="-1371"/>
                  </a:lnTo>
                  <a:close/>
                </a:path>
              </a:pathLst>
            </a:custGeom>
            <a:solidFill>
              <a:srgbClr val="000000"/>
            </a:solidFill>
            <a:ln w="254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75" name="任意多边形: 形状 974">
              <a:extLst>
                <a:ext uri="{FF2B5EF4-FFF2-40B4-BE49-F238E27FC236}">
                  <a16:creationId xmlns:a16="http://schemas.microsoft.com/office/drawing/2014/main" id="{A1D998F6-CE0A-2423-44D1-58481239AA4C}"/>
                </a:ext>
              </a:extLst>
            </p:cNvPr>
            <p:cNvSpPr/>
            <p:nvPr/>
          </p:nvSpPr>
          <p:spPr>
            <a:xfrm flipV="1">
              <a:off x="9240720" y="-15876248"/>
              <a:ext cx="64538" cy="117669"/>
            </a:xfrm>
            <a:custGeom>
              <a:avLst/>
              <a:gdLst>
                <a:gd name="connsiteX0" fmla="*/ 40070 w 64538"/>
                <a:gd name="connsiteY0" fmla="*/ 111343 h 117669"/>
                <a:gd name="connsiteX1" fmla="*/ 34756 w 64538"/>
                <a:gd name="connsiteY1" fmla="*/ 116298 h 117669"/>
                <a:gd name="connsiteX2" fmla="*/ 0 w 64538"/>
                <a:gd name="connsiteY2" fmla="*/ 104959 h 117669"/>
                <a:gd name="connsiteX3" fmla="*/ 0 w 64538"/>
                <a:gd name="connsiteY3" fmla="*/ 98576 h 117669"/>
                <a:gd name="connsiteX4" fmla="*/ 25708 w 64538"/>
                <a:gd name="connsiteY4" fmla="*/ 103538 h 117669"/>
                <a:gd name="connsiteX5" fmla="*/ 25708 w 64538"/>
                <a:gd name="connsiteY5" fmla="*/ 13159 h 117669"/>
                <a:gd name="connsiteX6" fmla="*/ 7976 w 64538"/>
                <a:gd name="connsiteY6" fmla="*/ 5012 h 117669"/>
                <a:gd name="connsiteX7" fmla="*/ 1239 w 64538"/>
                <a:gd name="connsiteY7" fmla="*/ 5012 h 117669"/>
                <a:gd name="connsiteX8" fmla="*/ 1239 w 64538"/>
                <a:gd name="connsiteY8" fmla="*/ -1372 h 117669"/>
                <a:gd name="connsiteX9" fmla="*/ 32802 w 64538"/>
                <a:gd name="connsiteY9" fmla="*/ -665 h 117669"/>
                <a:gd name="connsiteX10" fmla="*/ 64539 w 64538"/>
                <a:gd name="connsiteY10" fmla="*/ -1372 h 117669"/>
                <a:gd name="connsiteX11" fmla="*/ 64539 w 64538"/>
                <a:gd name="connsiteY11" fmla="*/ 5012 h 117669"/>
                <a:gd name="connsiteX12" fmla="*/ 57802 w 64538"/>
                <a:gd name="connsiteY12" fmla="*/ 5012 h 117669"/>
                <a:gd name="connsiteX13" fmla="*/ 40070 w 64538"/>
                <a:gd name="connsiteY13" fmla="*/ 13159 h 117669"/>
                <a:gd name="connsiteX14" fmla="*/ 40070 w 64538"/>
                <a:gd name="connsiteY14" fmla="*/ 111343 h 117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4538" h="117669">
                  <a:moveTo>
                    <a:pt x="40070" y="111343"/>
                  </a:moveTo>
                  <a:cubicBezTo>
                    <a:pt x="40070" y="116122"/>
                    <a:pt x="39721" y="116298"/>
                    <a:pt x="34756" y="116298"/>
                  </a:cubicBezTo>
                  <a:cubicBezTo>
                    <a:pt x="23403" y="105134"/>
                    <a:pt x="7269" y="104959"/>
                    <a:pt x="0" y="104959"/>
                  </a:cubicBezTo>
                  <a:lnTo>
                    <a:pt x="0" y="98576"/>
                  </a:lnTo>
                  <a:cubicBezTo>
                    <a:pt x="4258" y="98576"/>
                    <a:pt x="15960" y="98576"/>
                    <a:pt x="25708" y="103538"/>
                  </a:cubicBezTo>
                  <a:lnTo>
                    <a:pt x="25708" y="13159"/>
                  </a:lnTo>
                  <a:cubicBezTo>
                    <a:pt x="25708" y="7315"/>
                    <a:pt x="25708" y="5012"/>
                    <a:pt x="7976" y="5012"/>
                  </a:cubicBezTo>
                  <a:lnTo>
                    <a:pt x="1239" y="5012"/>
                  </a:lnTo>
                  <a:lnTo>
                    <a:pt x="1239" y="-1372"/>
                  </a:lnTo>
                  <a:cubicBezTo>
                    <a:pt x="4433" y="-1197"/>
                    <a:pt x="26240" y="-665"/>
                    <a:pt x="32802" y="-665"/>
                  </a:cubicBezTo>
                  <a:cubicBezTo>
                    <a:pt x="38299" y="-665"/>
                    <a:pt x="60638" y="-1197"/>
                    <a:pt x="64539" y="-1372"/>
                  </a:cubicBezTo>
                  <a:lnTo>
                    <a:pt x="64539" y="5012"/>
                  </a:lnTo>
                  <a:lnTo>
                    <a:pt x="57802" y="5012"/>
                  </a:lnTo>
                  <a:cubicBezTo>
                    <a:pt x="40070" y="5012"/>
                    <a:pt x="40070" y="7315"/>
                    <a:pt x="40070" y="13159"/>
                  </a:cubicBezTo>
                  <a:lnTo>
                    <a:pt x="40070" y="111343"/>
                  </a:lnTo>
                  <a:close/>
                </a:path>
              </a:pathLst>
            </a:custGeom>
            <a:solidFill>
              <a:srgbClr val="000000"/>
            </a:solidFill>
            <a:ln w="254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76" name="任意多边形: 形状 975">
              <a:extLst>
                <a:ext uri="{FF2B5EF4-FFF2-40B4-BE49-F238E27FC236}">
                  <a16:creationId xmlns:a16="http://schemas.microsoft.com/office/drawing/2014/main" id="{836D4850-00FF-5BD9-E497-C8C7BD940E76}"/>
                </a:ext>
              </a:extLst>
            </p:cNvPr>
            <p:cNvSpPr/>
            <p:nvPr/>
          </p:nvSpPr>
          <p:spPr>
            <a:xfrm flipV="1">
              <a:off x="9349461" y="-15986355"/>
              <a:ext cx="58747" cy="253090"/>
            </a:xfrm>
            <a:custGeom>
              <a:avLst/>
              <a:gdLst>
                <a:gd name="connsiteX0" fmla="*/ 58747 w 58747"/>
                <a:gd name="connsiteY0" fmla="*/ 125171 h 253090"/>
                <a:gd name="connsiteX1" fmla="*/ 42033 w 58747"/>
                <a:gd name="connsiteY1" fmla="*/ 204132 h 253090"/>
                <a:gd name="connsiteX2" fmla="*/ 2534 w 58747"/>
                <a:gd name="connsiteY2" fmla="*/ 251715 h 253090"/>
                <a:gd name="connsiteX3" fmla="*/ 0 w 58747"/>
                <a:gd name="connsiteY3" fmla="*/ 249183 h 253090"/>
                <a:gd name="connsiteX4" fmla="*/ 4814 w 58747"/>
                <a:gd name="connsiteY4" fmla="*/ 243363 h 253090"/>
                <a:gd name="connsiteX5" fmla="*/ 44058 w 58747"/>
                <a:gd name="connsiteY5" fmla="*/ 125171 h 253090"/>
                <a:gd name="connsiteX6" fmla="*/ 3289 w 58747"/>
                <a:gd name="connsiteY6" fmla="*/ 5462 h 253090"/>
                <a:gd name="connsiteX7" fmla="*/ 0 w 58747"/>
                <a:gd name="connsiteY7" fmla="*/ 1159 h 253090"/>
                <a:gd name="connsiteX8" fmla="*/ 2534 w 58747"/>
                <a:gd name="connsiteY8" fmla="*/ -1375 h 253090"/>
                <a:gd name="connsiteX9" fmla="*/ 42795 w 58747"/>
                <a:gd name="connsiteY9" fmla="*/ 47979 h 253090"/>
                <a:gd name="connsiteX10" fmla="*/ 58747 w 58747"/>
                <a:gd name="connsiteY10" fmla="*/ 125171 h 253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8747" h="253090">
                  <a:moveTo>
                    <a:pt x="58747" y="125171"/>
                  </a:moveTo>
                  <a:cubicBezTo>
                    <a:pt x="58747" y="144909"/>
                    <a:pt x="55967" y="175533"/>
                    <a:pt x="42033" y="204132"/>
                  </a:cubicBezTo>
                  <a:cubicBezTo>
                    <a:pt x="26843" y="235265"/>
                    <a:pt x="5061" y="251715"/>
                    <a:pt x="2534" y="251715"/>
                  </a:cubicBezTo>
                  <a:cubicBezTo>
                    <a:pt x="1009" y="251715"/>
                    <a:pt x="0" y="250700"/>
                    <a:pt x="0" y="249183"/>
                  </a:cubicBezTo>
                  <a:cubicBezTo>
                    <a:pt x="0" y="248429"/>
                    <a:pt x="0" y="247921"/>
                    <a:pt x="4814" y="243363"/>
                  </a:cubicBezTo>
                  <a:cubicBezTo>
                    <a:pt x="29624" y="218304"/>
                    <a:pt x="44058" y="178066"/>
                    <a:pt x="44058" y="125171"/>
                  </a:cubicBezTo>
                  <a:cubicBezTo>
                    <a:pt x="44058" y="81891"/>
                    <a:pt x="34692" y="37347"/>
                    <a:pt x="3289" y="5462"/>
                  </a:cubicBezTo>
                  <a:cubicBezTo>
                    <a:pt x="0" y="2421"/>
                    <a:pt x="0" y="1912"/>
                    <a:pt x="0" y="1159"/>
                  </a:cubicBezTo>
                  <a:cubicBezTo>
                    <a:pt x="0" y="-358"/>
                    <a:pt x="1009" y="-1375"/>
                    <a:pt x="2534" y="-1375"/>
                  </a:cubicBezTo>
                  <a:cubicBezTo>
                    <a:pt x="5061" y="-1375"/>
                    <a:pt x="27852" y="15838"/>
                    <a:pt x="42795" y="47979"/>
                  </a:cubicBezTo>
                  <a:cubicBezTo>
                    <a:pt x="55712" y="75817"/>
                    <a:pt x="58747" y="103907"/>
                    <a:pt x="58747" y="125171"/>
                  </a:cubicBezTo>
                  <a:close/>
                </a:path>
              </a:pathLst>
            </a:custGeom>
            <a:solidFill>
              <a:srgbClr val="000000"/>
            </a:solidFill>
            <a:ln w="254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77" name="任意多边形: 形状 976">
              <a:extLst>
                <a:ext uri="{FF2B5EF4-FFF2-40B4-BE49-F238E27FC236}">
                  <a16:creationId xmlns:a16="http://schemas.microsoft.com/office/drawing/2014/main" id="{AA4A2AC2-E802-0EDA-83D7-C09A56A49B6E}"/>
                </a:ext>
              </a:extLst>
            </p:cNvPr>
            <p:cNvSpPr/>
            <p:nvPr/>
          </p:nvSpPr>
          <p:spPr>
            <a:xfrm flipV="1">
              <a:off x="9711767" y="-15986355"/>
              <a:ext cx="58748" cy="253090"/>
            </a:xfrm>
            <a:custGeom>
              <a:avLst/>
              <a:gdLst>
                <a:gd name="connsiteX0" fmla="*/ 58749 w 58748"/>
                <a:gd name="connsiteY0" fmla="*/ 1159 h 253090"/>
                <a:gd name="connsiteX1" fmla="*/ 54442 w 58748"/>
                <a:gd name="connsiteY1" fmla="*/ 6724 h 253090"/>
                <a:gd name="connsiteX2" fmla="*/ 14691 w 58748"/>
                <a:gd name="connsiteY2" fmla="*/ 125171 h 253090"/>
                <a:gd name="connsiteX3" fmla="*/ 55459 w 58748"/>
                <a:gd name="connsiteY3" fmla="*/ 244880 h 253090"/>
                <a:gd name="connsiteX4" fmla="*/ 58749 w 58748"/>
                <a:gd name="connsiteY4" fmla="*/ 249183 h 253090"/>
                <a:gd name="connsiteX5" fmla="*/ 56214 w 58748"/>
                <a:gd name="connsiteY5" fmla="*/ 251715 h 253090"/>
                <a:gd name="connsiteX6" fmla="*/ 15952 w 58748"/>
                <a:gd name="connsiteY6" fmla="*/ 202361 h 253090"/>
                <a:gd name="connsiteX7" fmla="*/ 0 w 58748"/>
                <a:gd name="connsiteY7" fmla="*/ 125171 h 253090"/>
                <a:gd name="connsiteX8" fmla="*/ 16715 w 58748"/>
                <a:gd name="connsiteY8" fmla="*/ 46208 h 253090"/>
                <a:gd name="connsiteX9" fmla="*/ 56214 w 58748"/>
                <a:gd name="connsiteY9" fmla="*/ -1375 h 253090"/>
                <a:gd name="connsiteX10" fmla="*/ 58749 w 58748"/>
                <a:gd name="connsiteY10" fmla="*/ 1159 h 253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8748" h="253090">
                  <a:moveTo>
                    <a:pt x="58749" y="1159"/>
                  </a:moveTo>
                  <a:cubicBezTo>
                    <a:pt x="58749" y="1912"/>
                    <a:pt x="58749" y="2421"/>
                    <a:pt x="54442" y="6724"/>
                  </a:cubicBezTo>
                  <a:cubicBezTo>
                    <a:pt x="22793" y="38611"/>
                    <a:pt x="14691" y="86448"/>
                    <a:pt x="14691" y="125171"/>
                  </a:cubicBezTo>
                  <a:cubicBezTo>
                    <a:pt x="14691" y="169204"/>
                    <a:pt x="24311" y="213247"/>
                    <a:pt x="55459" y="244880"/>
                  </a:cubicBezTo>
                  <a:cubicBezTo>
                    <a:pt x="58749" y="247921"/>
                    <a:pt x="58749" y="248429"/>
                    <a:pt x="58749" y="249183"/>
                  </a:cubicBezTo>
                  <a:cubicBezTo>
                    <a:pt x="58749" y="250954"/>
                    <a:pt x="57733" y="251715"/>
                    <a:pt x="56214" y="251715"/>
                  </a:cubicBezTo>
                  <a:cubicBezTo>
                    <a:pt x="53680" y="251715"/>
                    <a:pt x="30898" y="234502"/>
                    <a:pt x="15952" y="202361"/>
                  </a:cubicBezTo>
                  <a:cubicBezTo>
                    <a:pt x="3036" y="174525"/>
                    <a:pt x="0" y="146433"/>
                    <a:pt x="0" y="125171"/>
                  </a:cubicBezTo>
                  <a:cubicBezTo>
                    <a:pt x="0" y="105431"/>
                    <a:pt x="2781" y="74809"/>
                    <a:pt x="16715" y="46208"/>
                  </a:cubicBezTo>
                  <a:cubicBezTo>
                    <a:pt x="31904" y="15077"/>
                    <a:pt x="53680" y="-1375"/>
                    <a:pt x="56214" y="-1375"/>
                  </a:cubicBezTo>
                  <a:cubicBezTo>
                    <a:pt x="57733" y="-1375"/>
                    <a:pt x="58749" y="-612"/>
                    <a:pt x="58749" y="1159"/>
                  </a:cubicBezTo>
                  <a:close/>
                </a:path>
              </a:pathLst>
            </a:custGeom>
            <a:solidFill>
              <a:srgbClr val="000000"/>
            </a:solidFill>
            <a:ln w="254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78" name="任意多边形: 形状 977">
              <a:extLst>
                <a:ext uri="{FF2B5EF4-FFF2-40B4-BE49-F238E27FC236}">
                  <a16:creationId xmlns:a16="http://schemas.microsoft.com/office/drawing/2014/main" id="{3F418552-C1D3-2549-D6AE-4F4EA6DB158B}"/>
                </a:ext>
              </a:extLst>
            </p:cNvPr>
            <p:cNvSpPr/>
            <p:nvPr/>
          </p:nvSpPr>
          <p:spPr>
            <a:xfrm flipV="1">
              <a:off x="9792605" y="-15908402"/>
              <a:ext cx="116738" cy="163751"/>
            </a:xfrm>
            <a:custGeom>
              <a:avLst/>
              <a:gdLst>
                <a:gd name="connsiteX0" fmla="*/ 115730 w 116738"/>
                <a:gd name="connsiteY0" fmla="*/ 146944 h 163751"/>
                <a:gd name="connsiteX1" fmla="*/ 116739 w 116738"/>
                <a:gd name="connsiteY1" fmla="*/ 152764 h 163751"/>
                <a:gd name="connsiteX2" fmla="*/ 109399 w 116738"/>
                <a:gd name="connsiteY2" fmla="*/ 159600 h 163751"/>
                <a:gd name="connsiteX3" fmla="*/ 100533 w 116738"/>
                <a:gd name="connsiteY3" fmla="*/ 154281 h 163751"/>
                <a:gd name="connsiteX4" fmla="*/ 96990 w 116738"/>
                <a:gd name="connsiteY4" fmla="*/ 140616 h 163751"/>
                <a:gd name="connsiteX5" fmla="*/ 91922 w 116738"/>
                <a:gd name="connsiteY5" fmla="*/ 120369 h 163751"/>
                <a:gd name="connsiteX6" fmla="*/ 80530 w 116738"/>
                <a:gd name="connsiteY6" fmla="*/ 74811 h 163751"/>
                <a:gd name="connsiteX7" fmla="*/ 51915 w 116738"/>
                <a:gd name="connsiteY7" fmla="*/ 53302 h 163751"/>
                <a:gd name="connsiteX8" fmla="*/ 36217 w 116738"/>
                <a:gd name="connsiteY8" fmla="*/ 73802 h 163751"/>
                <a:gd name="connsiteX9" fmla="*/ 49127 w 116738"/>
                <a:gd name="connsiteY9" fmla="*/ 123402 h 163751"/>
                <a:gd name="connsiteX10" fmla="*/ 54195 w 116738"/>
                <a:gd name="connsiteY10" fmla="*/ 141625 h 163751"/>
                <a:gd name="connsiteX11" fmla="*/ 33428 w 116738"/>
                <a:gd name="connsiteY11" fmla="*/ 162379 h 163751"/>
                <a:gd name="connsiteX12" fmla="*/ 0 w 116738"/>
                <a:gd name="connsiteY12" fmla="*/ 123402 h 163751"/>
                <a:gd name="connsiteX13" fmla="*/ 3043 w 116738"/>
                <a:gd name="connsiteY13" fmla="*/ 120878 h 163751"/>
                <a:gd name="connsiteX14" fmla="*/ 7094 w 116738"/>
                <a:gd name="connsiteY14" fmla="*/ 125428 h 163751"/>
                <a:gd name="connsiteX15" fmla="*/ 32666 w 116738"/>
                <a:gd name="connsiteY15" fmla="*/ 156813 h 163751"/>
                <a:gd name="connsiteX16" fmla="*/ 38998 w 116738"/>
                <a:gd name="connsiteY16" fmla="*/ 148715 h 163751"/>
                <a:gd name="connsiteX17" fmla="*/ 34692 w 116738"/>
                <a:gd name="connsiteY17" fmla="*/ 131001 h 163751"/>
                <a:gd name="connsiteX18" fmla="*/ 20011 w 116738"/>
                <a:gd name="connsiteY18" fmla="*/ 77852 h 163751"/>
                <a:gd name="connsiteX19" fmla="*/ 50898 w 116738"/>
                <a:gd name="connsiteY19" fmla="*/ 47727 h 163751"/>
                <a:gd name="connsiteX20" fmla="*/ 76478 w 116738"/>
                <a:gd name="connsiteY20" fmla="*/ 59122 h 163751"/>
                <a:gd name="connsiteX21" fmla="*/ 60018 w 116738"/>
                <a:gd name="connsiteY21" fmla="*/ 20145 h 163751"/>
                <a:gd name="connsiteX22" fmla="*/ 32165 w 116738"/>
                <a:gd name="connsiteY22" fmla="*/ 4202 h 163751"/>
                <a:gd name="connsiteX23" fmla="*/ 12917 w 116738"/>
                <a:gd name="connsiteY23" fmla="*/ 14825 h 163751"/>
                <a:gd name="connsiteX24" fmla="*/ 23808 w 116738"/>
                <a:gd name="connsiteY24" fmla="*/ 17866 h 163751"/>
                <a:gd name="connsiteX25" fmla="*/ 28869 w 116738"/>
                <a:gd name="connsiteY25" fmla="*/ 28244 h 163751"/>
                <a:gd name="connsiteX26" fmla="*/ 19503 w 116738"/>
                <a:gd name="connsiteY26" fmla="*/ 37105 h 163751"/>
                <a:gd name="connsiteX27" fmla="*/ 5322 w 116738"/>
                <a:gd name="connsiteY27" fmla="*/ 20653 h 163751"/>
                <a:gd name="connsiteX28" fmla="*/ 32165 w 116738"/>
                <a:gd name="connsiteY28" fmla="*/ -1373 h 163751"/>
                <a:gd name="connsiteX29" fmla="*/ 91421 w 116738"/>
                <a:gd name="connsiteY29" fmla="*/ 50261 h 163751"/>
                <a:gd name="connsiteX30" fmla="*/ 115730 w 116738"/>
                <a:gd name="connsiteY30" fmla="*/ 146944 h 163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16738" h="163751">
                  <a:moveTo>
                    <a:pt x="115730" y="146944"/>
                  </a:moveTo>
                  <a:cubicBezTo>
                    <a:pt x="116739" y="150485"/>
                    <a:pt x="116739" y="150994"/>
                    <a:pt x="116739" y="152764"/>
                  </a:cubicBezTo>
                  <a:cubicBezTo>
                    <a:pt x="116739" y="157322"/>
                    <a:pt x="113196" y="159600"/>
                    <a:pt x="109399" y="159600"/>
                  </a:cubicBezTo>
                  <a:cubicBezTo>
                    <a:pt x="106865" y="159600"/>
                    <a:pt x="102813" y="158076"/>
                    <a:pt x="100533" y="154281"/>
                  </a:cubicBezTo>
                  <a:cubicBezTo>
                    <a:pt x="100024" y="153019"/>
                    <a:pt x="97999" y="145174"/>
                    <a:pt x="96990" y="140616"/>
                  </a:cubicBezTo>
                  <a:cubicBezTo>
                    <a:pt x="95218" y="134034"/>
                    <a:pt x="93447" y="127199"/>
                    <a:pt x="91922" y="120369"/>
                  </a:cubicBezTo>
                  <a:lnTo>
                    <a:pt x="80530" y="74811"/>
                  </a:lnTo>
                  <a:cubicBezTo>
                    <a:pt x="79513" y="71015"/>
                    <a:pt x="68629" y="53302"/>
                    <a:pt x="51915" y="53302"/>
                  </a:cubicBezTo>
                  <a:cubicBezTo>
                    <a:pt x="38998" y="53302"/>
                    <a:pt x="36217" y="64433"/>
                    <a:pt x="36217" y="73802"/>
                  </a:cubicBezTo>
                  <a:cubicBezTo>
                    <a:pt x="36217" y="85442"/>
                    <a:pt x="40523" y="101132"/>
                    <a:pt x="49127" y="123402"/>
                  </a:cubicBezTo>
                  <a:cubicBezTo>
                    <a:pt x="53178" y="133780"/>
                    <a:pt x="54195" y="136567"/>
                    <a:pt x="54195" y="141625"/>
                  </a:cubicBezTo>
                  <a:cubicBezTo>
                    <a:pt x="54195" y="153019"/>
                    <a:pt x="46092" y="162379"/>
                    <a:pt x="33428" y="162379"/>
                  </a:cubicBezTo>
                  <a:cubicBezTo>
                    <a:pt x="9374" y="162379"/>
                    <a:pt x="0" y="125682"/>
                    <a:pt x="0" y="123402"/>
                  </a:cubicBezTo>
                  <a:cubicBezTo>
                    <a:pt x="0" y="120878"/>
                    <a:pt x="2534" y="120878"/>
                    <a:pt x="3043" y="120878"/>
                  </a:cubicBezTo>
                  <a:cubicBezTo>
                    <a:pt x="5576" y="120878"/>
                    <a:pt x="5831" y="121377"/>
                    <a:pt x="7094" y="125428"/>
                  </a:cubicBezTo>
                  <a:cubicBezTo>
                    <a:pt x="13934" y="149223"/>
                    <a:pt x="24063" y="156813"/>
                    <a:pt x="32666" y="156813"/>
                  </a:cubicBezTo>
                  <a:cubicBezTo>
                    <a:pt x="34692" y="156813"/>
                    <a:pt x="38998" y="156813"/>
                    <a:pt x="38998" y="148715"/>
                  </a:cubicBezTo>
                  <a:cubicBezTo>
                    <a:pt x="38998" y="142387"/>
                    <a:pt x="36471" y="135805"/>
                    <a:pt x="34692" y="131001"/>
                  </a:cubicBezTo>
                  <a:cubicBezTo>
                    <a:pt x="24563" y="104173"/>
                    <a:pt x="20011" y="89745"/>
                    <a:pt x="20011" y="77852"/>
                  </a:cubicBezTo>
                  <a:cubicBezTo>
                    <a:pt x="20011" y="55326"/>
                    <a:pt x="35963" y="47727"/>
                    <a:pt x="50898" y="47727"/>
                  </a:cubicBezTo>
                  <a:cubicBezTo>
                    <a:pt x="60781" y="47727"/>
                    <a:pt x="69384" y="52031"/>
                    <a:pt x="76478" y="59122"/>
                  </a:cubicBezTo>
                  <a:cubicBezTo>
                    <a:pt x="73190" y="45958"/>
                    <a:pt x="70147" y="33555"/>
                    <a:pt x="60018" y="20145"/>
                  </a:cubicBezTo>
                  <a:cubicBezTo>
                    <a:pt x="53432" y="11537"/>
                    <a:pt x="43812" y="4202"/>
                    <a:pt x="32165" y="4202"/>
                  </a:cubicBezTo>
                  <a:cubicBezTo>
                    <a:pt x="28615" y="4202"/>
                    <a:pt x="17223" y="4956"/>
                    <a:pt x="12917" y="14825"/>
                  </a:cubicBezTo>
                  <a:cubicBezTo>
                    <a:pt x="16968" y="14825"/>
                    <a:pt x="20258" y="14825"/>
                    <a:pt x="23808" y="17866"/>
                  </a:cubicBezTo>
                  <a:cubicBezTo>
                    <a:pt x="26334" y="20145"/>
                    <a:pt x="28869" y="23432"/>
                    <a:pt x="28869" y="28244"/>
                  </a:cubicBezTo>
                  <a:cubicBezTo>
                    <a:pt x="28869" y="36087"/>
                    <a:pt x="22037" y="37105"/>
                    <a:pt x="19503" y="37105"/>
                  </a:cubicBezTo>
                  <a:cubicBezTo>
                    <a:pt x="13680" y="37105"/>
                    <a:pt x="5322" y="33056"/>
                    <a:pt x="5322" y="20653"/>
                  </a:cubicBezTo>
                  <a:cubicBezTo>
                    <a:pt x="5322" y="7997"/>
                    <a:pt x="16460" y="-1373"/>
                    <a:pt x="32165" y="-1373"/>
                  </a:cubicBezTo>
                  <a:cubicBezTo>
                    <a:pt x="58246" y="-1373"/>
                    <a:pt x="84327" y="21661"/>
                    <a:pt x="91421" y="50261"/>
                  </a:cubicBezTo>
                  <a:lnTo>
                    <a:pt x="115730" y="146944"/>
                  </a:lnTo>
                  <a:close/>
                </a:path>
              </a:pathLst>
            </a:custGeom>
            <a:solidFill>
              <a:srgbClr val="000000"/>
            </a:solidFill>
            <a:ln w="254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79" name="任意多边形: 形状 978">
              <a:extLst>
                <a:ext uri="{FF2B5EF4-FFF2-40B4-BE49-F238E27FC236}">
                  <a16:creationId xmlns:a16="http://schemas.microsoft.com/office/drawing/2014/main" id="{6EEB1586-1820-DF32-F6EF-1ACA7DA33DC0}"/>
                </a:ext>
              </a:extLst>
            </p:cNvPr>
            <p:cNvSpPr/>
            <p:nvPr/>
          </p:nvSpPr>
          <p:spPr>
            <a:xfrm flipV="1">
              <a:off x="9918669" y="-15876248"/>
              <a:ext cx="82269" cy="121210"/>
            </a:xfrm>
            <a:custGeom>
              <a:avLst/>
              <a:gdLst>
                <a:gd name="connsiteX0" fmla="*/ 82269 w 82269"/>
                <a:gd name="connsiteY0" fmla="*/ 58701 h 121210"/>
                <a:gd name="connsiteX1" fmla="*/ 71807 w 82269"/>
                <a:gd name="connsiteY1" fmla="*/ 104602 h 121210"/>
                <a:gd name="connsiteX2" fmla="*/ 41135 w 82269"/>
                <a:gd name="connsiteY2" fmla="*/ 119838 h 121210"/>
                <a:gd name="connsiteX3" fmla="*/ 0 w 82269"/>
                <a:gd name="connsiteY3" fmla="*/ 58701 h 121210"/>
                <a:gd name="connsiteX4" fmla="*/ 41135 w 82269"/>
                <a:gd name="connsiteY4" fmla="*/ -1372 h 121210"/>
                <a:gd name="connsiteX5" fmla="*/ 82269 w 82269"/>
                <a:gd name="connsiteY5" fmla="*/ 58701 h 121210"/>
                <a:gd name="connsiteX6" fmla="*/ 41135 w 82269"/>
                <a:gd name="connsiteY6" fmla="*/ 3590 h 121210"/>
                <a:gd name="connsiteX7" fmla="*/ 18613 w 82269"/>
                <a:gd name="connsiteY7" fmla="*/ 22900 h 121210"/>
                <a:gd name="connsiteX8" fmla="*/ 16134 w 82269"/>
                <a:gd name="connsiteY8" fmla="*/ 61004 h 121210"/>
                <a:gd name="connsiteX9" fmla="*/ 18796 w 82269"/>
                <a:gd name="connsiteY9" fmla="*/ 97161 h 121210"/>
                <a:gd name="connsiteX10" fmla="*/ 41135 w 82269"/>
                <a:gd name="connsiteY10" fmla="*/ 114883 h 121210"/>
                <a:gd name="connsiteX11" fmla="*/ 63124 w 82269"/>
                <a:gd name="connsiteY11" fmla="*/ 98749 h 121210"/>
                <a:gd name="connsiteX12" fmla="*/ 66135 w 82269"/>
                <a:gd name="connsiteY12" fmla="*/ 61004 h 121210"/>
                <a:gd name="connsiteX13" fmla="*/ 63831 w 82269"/>
                <a:gd name="connsiteY13" fmla="*/ 23615 h 121210"/>
                <a:gd name="connsiteX14" fmla="*/ 41135 w 82269"/>
                <a:gd name="connsiteY14" fmla="*/ 3590 h 1212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2269" h="121210">
                  <a:moveTo>
                    <a:pt x="82269" y="58701"/>
                  </a:moveTo>
                  <a:cubicBezTo>
                    <a:pt x="82269" y="78193"/>
                    <a:pt x="79966" y="92199"/>
                    <a:pt x="71807" y="104602"/>
                  </a:cubicBezTo>
                  <a:cubicBezTo>
                    <a:pt x="66310" y="112756"/>
                    <a:pt x="55315" y="119838"/>
                    <a:pt x="41135" y="119838"/>
                  </a:cubicBezTo>
                  <a:cubicBezTo>
                    <a:pt x="0" y="119838"/>
                    <a:pt x="0" y="71461"/>
                    <a:pt x="0" y="58701"/>
                  </a:cubicBezTo>
                  <a:cubicBezTo>
                    <a:pt x="0" y="45942"/>
                    <a:pt x="0" y="-1372"/>
                    <a:pt x="41135" y="-1372"/>
                  </a:cubicBezTo>
                  <a:cubicBezTo>
                    <a:pt x="82269" y="-1372"/>
                    <a:pt x="82269" y="45942"/>
                    <a:pt x="82269" y="58701"/>
                  </a:cubicBezTo>
                  <a:close/>
                  <a:moveTo>
                    <a:pt x="41135" y="3590"/>
                  </a:moveTo>
                  <a:cubicBezTo>
                    <a:pt x="32976" y="3590"/>
                    <a:pt x="22164" y="8370"/>
                    <a:pt x="18613" y="22900"/>
                  </a:cubicBezTo>
                  <a:cubicBezTo>
                    <a:pt x="16134" y="33357"/>
                    <a:pt x="16134" y="47896"/>
                    <a:pt x="16134" y="61004"/>
                  </a:cubicBezTo>
                  <a:cubicBezTo>
                    <a:pt x="16134" y="73945"/>
                    <a:pt x="16134" y="87412"/>
                    <a:pt x="18796" y="97161"/>
                  </a:cubicBezTo>
                  <a:cubicBezTo>
                    <a:pt x="22514" y="111160"/>
                    <a:pt x="33866" y="114883"/>
                    <a:pt x="41135" y="114883"/>
                  </a:cubicBezTo>
                  <a:cubicBezTo>
                    <a:pt x="50708" y="114883"/>
                    <a:pt x="59930" y="109032"/>
                    <a:pt x="63124" y="98749"/>
                  </a:cubicBezTo>
                  <a:cubicBezTo>
                    <a:pt x="65960" y="89183"/>
                    <a:pt x="66135" y="76423"/>
                    <a:pt x="66135" y="61004"/>
                  </a:cubicBezTo>
                  <a:cubicBezTo>
                    <a:pt x="66135" y="47896"/>
                    <a:pt x="66135" y="34778"/>
                    <a:pt x="63831" y="23615"/>
                  </a:cubicBezTo>
                  <a:cubicBezTo>
                    <a:pt x="60280" y="7489"/>
                    <a:pt x="48229" y="3590"/>
                    <a:pt x="41135" y="3590"/>
                  </a:cubicBezTo>
                  <a:close/>
                </a:path>
              </a:pathLst>
            </a:custGeom>
            <a:solidFill>
              <a:srgbClr val="000000"/>
            </a:solidFill>
            <a:ln w="254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80" name="任意多边形: 形状 979">
              <a:extLst>
                <a:ext uri="{FF2B5EF4-FFF2-40B4-BE49-F238E27FC236}">
                  <a16:creationId xmlns:a16="http://schemas.microsoft.com/office/drawing/2014/main" id="{EBE9ACA1-F470-2F83-97A2-A6A33A3AEE31}"/>
                </a:ext>
              </a:extLst>
            </p:cNvPr>
            <p:cNvSpPr/>
            <p:nvPr/>
          </p:nvSpPr>
          <p:spPr>
            <a:xfrm flipV="1">
              <a:off x="10107576" y="-15889417"/>
              <a:ext cx="168400" cy="59223"/>
            </a:xfrm>
            <a:custGeom>
              <a:avLst/>
              <a:gdLst>
                <a:gd name="connsiteX0" fmla="*/ 159789 w 168400"/>
                <a:gd name="connsiteY0" fmla="*/ 47725 h 59223"/>
                <a:gd name="connsiteX1" fmla="*/ 168401 w 168400"/>
                <a:gd name="connsiteY1" fmla="*/ 52791 h 59223"/>
                <a:gd name="connsiteX2" fmla="*/ 160043 w 168400"/>
                <a:gd name="connsiteY2" fmla="*/ 57848 h 59223"/>
                <a:gd name="connsiteX3" fmla="*/ 8358 w 168400"/>
                <a:gd name="connsiteY3" fmla="*/ 57848 h 59223"/>
                <a:gd name="connsiteX4" fmla="*/ 0 w 168400"/>
                <a:gd name="connsiteY4" fmla="*/ 52791 h 59223"/>
                <a:gd name="connsiteX5" fmla="*/ 8611 w 168400"/>
                <a:gd name="connsiteY5" fmla="*/ 47725 h 59223"/>
                <a:gd name="connsiteX6" fmla="*/ 159789 w 168400"/>
                <a:gd name="connsiteY6" fmla="*/ 47725 h 59223"/>
                <a:gd name="connsiteX7" fmla="*/ 160043 w 168400"/>
                <a:gd name="connsiteY7" fmla="*/ -1375 h 59223"/>
                <a:gd name="connsiteX8" fmla="*/ 168401 w 168400"/>
                <a:gd name="connsiteY8" fmla="*/ 3691 h 59223"/>
                <a:gd name="connsiteX9" fmla="*/ 159789 w 168400"/>
                <a:gd name="connsiteY9" fmla="*/ 8756 h 59223"/>
                <a:gd name="connsiteX10" fmla="*/ 8611 w 168400"/>
                <a:gd name="connsiteY10" fmla="*/ 8756 h 59223"/>
                <a:gd name="connsiteX11" fmla="*/ 0 w 168400"/>
                <a:gd name="connsiteY11" fmla="*/ 3691 h 59223"/>
                <a:gd name="connsiteX12" fmla="*/ 8358 w 168400"/>
                <a:gd name="connsiteY12" fmla="*/ -1375 h 59223"/>
                <a:gd name="connsiteX13" fmla="*/ 160043 w 168400"/>
                <a:gd name="connsiteY13" fmla="*/ -1375 h 59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8400" h="59223">
                  <a:moveTo>
                    <a:pt x="159789" y="47725"/>
                  </a:moveTo>
                  <a:cubicBezTo>
                    <a:pt x="163586" y="47725"/>
                    <a:pt x="168401" y="47725"/>
                    <a:pt x="168401" y="52791"/>
                  </a:cubicBezTo>
                  <a:cubicBezTo>
                    <a:pt x="168401" y="57848"/>
                    <a:pt x="163586" y="57848"/>
                    <a:pt x="160043" y="57848"/>
                  </a:cubicBezTo>
                  <a:lnTo>
                    <a:pt x="8358" y="57848"/>
                  </a:lnTo>
                  <a:cubicBezTo>
                    <a:pt x="4815" y="57848"/>
                    <a:pt x="0" y="57848"/>
                    <a:pt x="0" y="52791"/>
                  </a:cubicBezTo>
                  <a:cubicBezTo>
                    <a:pt x="0" y="47725"/>
                    <a:pt x="4815" y="47725"/>
                    <a:pt x="8611" y="47725"/>
                  </a:cubicBezTo>
                  <a:lnTo>
                    <a:pt x="159789" y="47725"/>
                  </a:lnTo>
                  <a:close/>
                  <a:moveTo>
                    <a:pt x="160043" y="-1375"/>
                  </a:moveTo>
                  <a:cubicBezTo>
                    <a:pt x="163586" y="-1375"/>
                    <a:pt x="168401" y="-1375"/>
                    <a:pt x="168401" y="3691"/>
                  </a:cubicBezTo>
                  <a:cubicBezTo>
                    <a:pt x="168401" y="8756"/>
                    <a:pt x="163586" y="8756"/>
                    <a:pt x="159789" y="8756"/>
                  </a:cubicBezTo>
                  <a:lnTo>
                    <a:pt x="8611" y="8756"/>
                  </a:lnTo>
                  <a:cubicBezTo>
                    <a:pt x="4815" y="8756"/>
                    <a:pt x="0" y="8756"/>
                    <a:pt x="0" y="3691"/>
                  </a:cubicBezTo>
                  <a:cubicBezTo>
                    <a:pt x="0" y="-1375"/>
                    <a:pt x="4815" y="-1375"/>
                    <a:pt x="8358" y="-1375"/>
                  </a:cubicBezTo>
                  <a:lnTo>
                    <a:pt x="160043" y="-1375"/>
                  </a:lnTo>
                  <a:close/>
                </a:path>
              </a:pathLst>
            </a:custGeom>
            <a:solidFill>
              <a:srgbClr val="000000"/>
            </a:solidFill>
            <a:ln w="254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81" name="任意多边形: 形状 980">
              <a:extLst>
                <a:ext uri="{FF2B5EF4-FFF2-40B4-BE49-F238E27FC236}">
                  <a16:creationId xmlns:a16="http://schemas.microsoft.com/office/drawing/2014/main" id="{D0FBA7FD-5535-3418-CC4F-6D847B91B63C}"/>
                </a:ext>
              </a:extLst>
            </p:cNvPr>
            <p:cNvSpPr/>
            <p:nvPr/>
          </p:nvSpPr>
          <p:spPr>
            <a:xfrm flipV="1">
              <a:off x="10311404" y="-15933206"/>
              <a:ext cx="154720" cy="146791"/>
            </a:xfrm>
            <a:custGeom>
              <a:avLst/>
              <a:gdLst>
                <a:gd name="connsiteX0" fmla="*/ 149907 w 154720"/>
                <a:gd name="connsiteY0" fmla="*/ 134784 h 146791"/>
                <a:gd name="connsiteX1" fmla="*/ 154720 w 154720"/>
                <a:gd name="connsiteY1" fmla="*/ 140351 h 146791"/>
                <a:gd name="connsiteX2" fmla="*/ 149652 w 154720"/>
                <a:gd name="connsiteY2" fmla="*/ 145416 h 146791"/>
                <a:gd name="connsiteX3" fmla="*/ 145101 w 154720"/>
                <a:gd name="connsiteY3" fmla="*/ 143645 h 146791"/>
                <a:gd name="connsiteX4" fmla="*/ 4807 w 154720"/>
                <a:gd name="connsiteY4" fmla="*/ 77586 h 146791"/>
                <a:gd name="connsiteX5" fmla="*/ 0 w 154720"/>
                <a:gd name="connsiteY5" fmla="*/ 72020 h 146791"/>
                <a:gd name="connsiteX6" fmla="*/ 4807 w 154720"/>
                <a:gd name="connsiteY6" fmla="*/ 66455 h 146791"/>
                <a:gd name="connsiteX7" fmla="*/ 145101 w 154720"/>
                <a:gd name="connsiteY7" fmla="*/ 394 h 146791"/>
                <a:gd name="connsiteX8" fmla="*/ 149652 w 154720"/>
                <a:gd name="connsiteY8" fmla="*/ -1375 h 146791"/>
                <a:gd name="connsiteX9" fmla="*/ 154720 w 154720"/>
                <a:gd name="connsiteY9" fmla="*/ 3682 h 146791"/>
                <a:gd name="connsiteX10" fmla="*/ 149907 w 154720"/>
                <a:gd name="connsiteY10" fmla="*/ 9255 h 146791"/>
                <a:gd name="connsiteX11" fmla="*/ 16961 w 154720"/>
                <a:gd name="connsiteY11" fmla="*/ 72020 h 146791"/>
                <a:gd name="connsiteX12" fmla="*/ 149907 w 154720"/>
                <a:gd name="connsiteY12" fmla="*/ 134784 h 1467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4720" h="146791">
                  <a:moveTo>
                    <a:pt x="149907" y="134784"/>
                  </a:moveTo>
                  <a:cubicBezTo>
                    <a:pt x="152949" y="136301"/>
                    <a:pt x="154720" y="137571"/>
                    <a:pt x="154720" y="140351"/>
                  </a:cubicBezTo>
                  <a:cubicBezTo>
                    <a:pt x="154720" y="143138"/>
                    <a:pt x="152441" y="145416"/>
                    <a:pt x="149652" y="145416"/>
                  </a:cubicBezTo>
                  <a:cubicBezTo>
                    <a:pt x="148898" y="145416"/>
                    <a:pt x="148389" y="145416"/>
                    <a:pt x="145101" y="143645"/>
                  </a:cubicBezTo>
                  <a:lnTo>
                    <a:pt x="4807" y="77586"/>
                  </a:lnTo>
                  <a:cubicBezTo>
                    <a:pt x="2026" y="76324"/>
                    <a:pt x="0" y="75054"/>
                    <a:pt x="0" y="72020"/>
                  </a:cubicBezTo>
                  <a:cubicBezTo>
                    <a:pt x="0" y="68979"/>
                    <a:pt x="2026" y="67717"/>
                    <a:pt x="4807" y="66455"/>
                  </a:cubicBezTo>
                  <a:lnTo>
                    <a:pt x="145101" y="394"/>
                  </a:lnTo>
                  <a:cubicBezTo>
                    <a:pt x="148389" y="-1375"/>
                    <a:pt x="148898" y="-1375"/>
                    <a:pt x="149652" y="-1375"/>
                  </a:cubicBezTo>
                  <a:cubicBezTo>
                    <a:pt x="152441" y="-1375"/>
                    <a:pt x="154720" y="903"/>
                    <a:pt x="154720" y="3682"/>
                  </a:cubicBezTo>
                  <a:cubicBezTo>
                    <a:pt x="154720" y="6468"/>
                    <a:pt x="152949" y="7731"/>
                    <a:pt x="149907" y="9255"/>
                  </a:cubicBezTo>
                  <a:lnTo>
                    <a:pt x="16961" y="72020"/>
                  </a:lnTo>
                  <a:lnTo>
                    <a:pt x="149907" y="134784"/>
                  </a:lnTo>
                  <a:close/>
                </a:path>
              </a:pathLst>
            </a:custGeom>
            <a:solidFill>
              <a:srgbClr val="000000"/>
            </a:solidFill>
            <a:ln w="254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82" name="任意多边形: 形状 981">
              <a:extLst>
                <a:ext uri="{FF2B5EF4-FFF2-40B4-BE49-F238E27FC236}">
                  <a16:creationId xmlns:a16="http://schemas.microsoft.com/office/drawing/2014/main" id="{78A30B7E-E1B1-EE6E-FD77-B8373F9FE9F3}"/>
                </a:ext>
              </a:extLst>
            </p:cNvPr>
            <p:cNvSpPr/>
            <p:nvPr/>
          </p:nvSpPr>
          <p:spPr>
            <a:xfrm flipV="1">
              <a:off x="10570879" y="-15908402"/>
              <a:ext cx="93184" cy="114651"/>
            </a:xfrm>
            <a:custGeom>
              <a:avLst/>
              <a:gdLst>
                <a:gd name="connsiteX0" fmla="*/ 85837 w 93184"/>
                <a:gd name="connsiteY0" fmla="*/ 96072 h 114651"/>
                <a:gd name="connsiteX1" fmla="*/ 73681 w 93184"/>
                <a:gd name="connsiteY1" fmla="*/ 84678 h 114651"/>
                <a:gd name="connsiteX2" fmla="*/ 81539 w 93184"/>
                <a:gd name="connsiteY2" fmla="*/ 77342 h 114651"/>
                <a:gd name="connsiteX3" fmla="*/ 93184 w 93184"/>
                <a:gd name="connsiteY3" fmla="*/ 91514 h 114651"/>
                <a:gd name="connsiteX4" fmla="*/ 63052 w 93184"/>
                <a:gd name="connsiteY4" fmla="*/ 113277 h 114651"/>
                <a:gd name="connsiteX5" fmla="*/ 20258 w 93184"/>
                <a:gd name="connsiteY5" fmla="*/ 76326 h 114651"/>
                <a:gd name="connsiteX6" fmla="*/ 46338 w 93184"/>
                <a:gd name="connsiteY6" fmla="*/ 51275 h 114651"/>
                <a:gd name="connsiteX7" fmla="*/ 72672 w 93184"/>
                <a:gd name="connsiteY7" fmla="*/ 32036 h 114651"/>
                <a:gd name="connsiteX8" fmla="*/ 36464 w 93184"/>
                <a:gd name="connsiteY8" fmla="*/ 4200 h 114651"/>
                <a:gd name="connsiteX9" fmla="*/ 7594 w 93184"/>
                <a:gd name="connsiteY9" fmla="*/ 17610 h 114651"/>
                <a:gd name="connsiteX10" fmla="*/ 23545 w 93184"/>
                <a:gd name="connsiteY10" fmla="*/ 31021 h 114651"/>
                <a:gd name="connsiteX11" fmla="*/ 14180 w 93184"/>
                <a:gd name="connsiteY11" fmla="*/ 39882 h 114651"/>
                <a:gd name="connsiteX12" fmla="*/ 0 w 93184"/>
                <a:gd name="connsiteY12" fmla="*/ 23175 h 114651"/>
                <a:gd name="connsiteX13" fmla="*/ 36210 w 93184"/>
                <a:gd name="connsiteY13" fmla="*/ -1375 h 114651"/>
                <a:gd name="connsiteX14" fmla="*/ 87109 w 93184"/>
                <a:gd name="connsiteY14" fmla="*/ 40643 h 114651"/>
                <a:gd name="connsiteX15" fmla="*/ 79259 w 93184"/>
                <a:gd name="connsiteY15" fmla="*/ 59120 h 114651"/>
                <a:gd name="connsiteX16" fmla="*/ 53933 w 93184"/>
                <a:gd name="connsiteY16" fmla="*/ 69743 h 114651"/>
                <a:gd name="connsiteX17" fmla="*/ 34692 w 93184"/>
                <a:gd name="connsiteY17" fmla="*/ 84933 h 114651"/>
                <a:gd name="connsiteX18" fmla="*/ 63052 w 93184"/>
                <a:gd name="connsiteY18" fmla="*/ 107712 h 114651"/>
                <a:gd name="connsiteX19" fmla="*/ 85837 w 93184"/>
                <a:gd name="connsiteY19" fmla="*/ 96072 h 114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93184" h="114651">
                  <a:moveTo>
                    <a:pt x="85837" y="96072"/>
                  </a:moveTo>
                  <a:cubicBezTo>
                    <a:pt x="78750" y="95817"/>
                    <a:pt x="73681" y="90244"/>
                    <a:pt x="73681" y="84678"/>
                  </a:cubicBezTo>
                  <a:cubicBezTo>
                    <a:pt x="73681" y="81136"/>
                    <a:pt x="75961" y="77342"/>
                    <a:pt x="81539" y="77342"/>
                  </a:cubicBezTo>
                  <a:cubicBezTo>
                    <a:pt x="87109" y="77342"/>
                    <a:pt x="93184" y="81645"/>
                    <a:pt x="93184" y="91514"/>
                  </a:cubicBezTo>
                  <a:cubicBezTo>
                    <a:pt x="93184" y="102900"/>
                    <a:pt x="82294" y="113277"/>
                    <a:pt x="63052" y="113277"/>
                  </a:cubicBezTo>
                  <a:cubicBezTo>
                    <a:pt x="29623" y="113277"/>
                    <a:pt x="20258" y="87465"/>
                    <a:pt x="20258" y="76326"/>
                  </a:cubicBezTo>
                  <a:cubicBezTo>
                    <a:pt x="20258" y="56586"/>
                    <a:pt x="38988" y="52792"/>
                    <a:pt x="46338" y="51275"/>
                  </a:cubicBezTo>
                  <a:cubicBezTo>
                    <a:pt x="59501" y="48743"/>
                    <a:pt x="72672" y="45956"/>
                    <a:pt x="72672" y="32036"/>
                  </a:cubicBezTo>
                  <a:cubicBezTo>
                    <a:pt x="72672" y="25455"/>
                    <a:pt x="66850" y="4200"/>
                    <a:pt x="36464" y="4200"/>
                  </a:cubicBezTo>
                  <a:cubicBezTo>
                    <a:pt x="32913" y="4200"/>
                    <a:pt x="13417" y="4200"/>
                    <a:pt x="7594" y="17610"/>
                  </a:cubicBezTo>
                  <a:cubicBezTo>
                    <a:pt x="17215" y="16347"/>
                    <a:pt x="23545" y="23938"/>
                    <a:pt x="23545" y="31021"/>
                  </a:cubicBezTo>
                  <a:cubicBezTo>
                    <a:pt x="23545" y="36848"/>
                    <a:pt x="19496" y="39882"/>
                    <a:pt x="14180" y="39882"/>
                  </a:cubicBezTo>
                  <a:cubicBezTo>
                    <a:pt x="7594" y="39882"/>
                    <a:pt x="0" y="34570"/>
                    <a:pt x="0" y="23175"/>
                  </a:cubicBezTo>
                  <a:cubicBezTo>
                    <a:pt x="0" y="8749"/>
                    <a:pt x="14427" y="-1375"/>
                    <a:pt x="36210" y="-1375"/>
                  </a:cubicBezTo>
                  <a:cubicBezTo>
                    <a:pt x="77232" y="-1375"/>
                    <a:pt x="87109" y="29250"/>
                    <a:pt x="87109" y="40643"/>
                  </a:cubicBezTo>
                  <a:cubicBezTo>
                    <a:pt x="87109" y="49751"/>
                    <a:pt x="82294" y="56079"/>
                    <a:pt x="79259" y="59120"/>
                  </a:cubicBezTo>
                  <a:cubicBezTo>
                    <a:pt x="72418" y="66203"/>
                    <a:pt x="65079" y="67473"/>
                    <a:pt x="53933" y="69743"/>
                  </a:cubicBezTo>
                  <a:cubicBezTo>
                    <a:pt x="44820" y="71776"/>
                    <a:pt x="34692" y="73547"/>
                    <a:pt x="34692" y="84933"/>
                  </a:cubicBezTo>
                  <a:cubicBezTo>
                    <a:pt x="34692" y="92269"/>
                    <a:pt x="40768" y="107712"/>
                    <a:pt x="63052" y="107712"/>
                  </a:cubicBezTo>
                  <a:cubicBezTo>
                    <a:pt x="69385" y="107712"/>
                    <a:pt x="82040" y="105941"/>
                    <a:pt x="85837" y="96072"/>
                  </a:cubicBezTo>
                  <a:close/>
                </a:path>
              </a:pathLst>
            </a:custGeom>
            <a:solidFill>
              <a:srgbClr val="000000"/>
            </a:solidFill>
            <a:ln w="254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83" name="任意多边形: 形状 982">
              <a:extLst>
                <a:ext uri="{FF2B5EF4-FFF2-40B4-BE49-F238E27FC236}">
                  <a16:creationId xmlns:a16="http://schemas.microsoft.com/office/drawing/2014/main" id="{33D02A4B-9988-1034-73A4-E4CF6DE4326D}"/>
                </a:ext>
              </a:extLst>
            </p:cNvPr>
            <p:cNvSpPr/>
            <p:nvPr/>
          </p:nvSpPr>
          <p:spPr>
            <a:xfrm flipV="1">
              <a:off x="10767801" y="-15933206"/>
              <a:ext cx="154721" cy="146791"/>
            </a:xfrm>
            <a:custGeom>
              <a:avLst/>
              <a:gdLst>
                <a:gd name="connsiteX0" fmla="*/ 149907 w 154721"/>
                <a:gd name="connsiteY0" fmla="*/ 66455 h 146791"/>
                <a:gd name="connsiteX1" fmla="*/ 154721 w 154721"/>
                <a:gd name="connsiteY1" fmla="*/ 72020 h 146791"/>
                <a:gd name="connsiteX2" fmla="*/ 149907 w 154721"/>
                <a:gd name="connsiteY2" fmla="*/ 77586 h 146791"/>
                <a:gd name="connsiteX3" fmla="*/ 9621 w 154721"/>
                <a:gd name="connsiteY3" fmla="*/ 143645 h 146791"/>
                <a:gd name="connsiteX4" fmla="*/ 5061 w 154721"/>
                <a:gd name="connsiteY4" fmla="*/ 145416 h 146791"/>
                <a:gd name="connsiteX5" fmla="*/ 0 w 154721"/>
                <a:gd name="connsiteY5" fmla="*/ 140351 h 146791"/>
                <a:gd name="connsiteX6" fmla="*/ 4807 w 154721"/>
                <a:gd name="connsiteY6" fmla="*/ 134784 h 146791"/>
                <a:gd name="connsiteX7" fmla="*/ 137753 w 154721"/>
                <a:gd name="connsiteY7" fmla="*/ 72020 h 146791"/>
                <a:gd name="connsiteX8" fmla="*/ 4807 w 154721"/>
                <a:gd name="connsiteY8" fmla="*/ 9255 h 146791"/>
                <a:gd name="connsiteX9" fmla="*/ 0 w 154721"/>
                <a:gd name="connsiteY9" fmla="*/ 3682 h 146791"/>
                <a:gd name="connsiteX10" fmla="*/ 5061 w 154721"/>
                <a:gd name="connsiteY10" fmla="*/ -1375 h 146791"/>
                <a:gd name="connsiteX11" fmla="*/ 9621 w 154721"/>
                <a:gd name="connsiteY11" fmla="*/ 394 h 146791"/>
                <a:gd name="connsiteX12" fmla="*/ 149907 w 154721"/>
                <a:gd name="connsiteY12" fmla="*/ 66455 h 1467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4721" h="146791">
                  <a:moveTo>
                    <a:pt x="149907" y="66455"/>
                  </a:moveTo>
                  <a:cubicBezTo>
                    <a:pt x="152696" y="67717"/>
                    <a:pt x="154721" y="68979"/>
                    <a:pt x="154721" y="72020"/>
                  </a:cubicBezTo>
                  <a:cubicBezTo>
                    <a:pt x="154721" y="75054"/>
                    <a:pt x="152696" y="76324"/>
                    <a:pt x="149907" y="77586"/>
                  </a:cubicBezTo>
                  <a:lnTo>
                    <a:pt x="9621" y="143645"/>
                  </a:lnTo>
                  <a:cubicBezTo>
                    <a:pt x="6332" y="145416"/>
                    <a:pt x="5824" y="145416"/>
                    <a:pt x="5061" y="145416"/>
                  </a:cubicBezTo>
                  <a:cubicBezTo>
                    <a:pt x="2280" y="145416"/>
                    <a:pt x="0" y="143138"/>
                    <a:pt x="0" y="140351"/>
                  </a:cubicBezTo>
                  <a:cubicBezTo>
                    <a:pt x="0" y="138079"/>
                    <a:pt x="1263" y="136555"/>
                    <a:pt x="4807" y="134784"/>
                  </a:cubicBezTo>
                  <a:lnTo>
                    <a:pt x="137753" y="72020"/>
                  </a:lnTo>
                  <a:lnTo>
                    <a:pt x="4807" y="9255"/>
                  </a:lnTo>
                  <a:cubicBezTo>
                    <a:pt x="1263" y="7484"/>
                    <a:pt x="0" y="5960"/>
                    <a:pt x="0" y="3682"/>
                  </a:cubicBezTo>
                  <a:cubicBezTo>
                    <a:pt x="0" y="903"/>
                    <a:pt x="2280" y="-1375"/>
                    <a:pt x="5061" y="-1375"/>
                  </a:cubicBezTo>
                  <a:cubicBezTo>
                    <a:pt x="5824" y="-1375"/>
                    <a:pt x="6332" y="-1375"/>
                    <a:pt x="9621" y="394"/>
                  </a:cubicBezTo>
                  <a:lnTo>
                    <a:pt x="149907" y="66455"/>
                  </a:lnTo>
                  <a:close/>
                </a:path>
              </a:pathLst>
            </a:custGeom>
            <a:solidFill>
              <a:srgbClr val="000000"/>
            </a:solidFill>
            <a:ln w="254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84" name="任意多边形: 形状 983">
              <a:extLst>
                <a:ext uri="{FF2B5EF4-FFF2-40B4-BE49-F238E27FC236}">
                  <a16:creationId xmlns:a16="http://schemas.microsoft.com/office/drawing/2014/main" id="{7BFE55A5-88BA-8632-0537-1E59608F9A7F}"/>
                </a:ext>
              </a:extLst>
            </p:cNvPr>
            <p:cNvSpPr/>
            <p:nvPr/>
          </p:nvSpPr>
          <p:spPr>
            <a:xfrm flipV="1">
              <a:off x="10958199" y="-15986355"/>
              <a:ext cx="58747" cy="253090"/>
            </a:xfrm>
            <a:custGeom>
              <a:avLst/>
              <a:gdLst>
                <a:gd name="connsiteX0" fmla="*/ 58747 w 58747"/>
                <a:gd name="connsiteY0" fmla="*/ 125171 h 253090"/>
                <a:gd name="connsiteX1" fmla="*/ 42033 w 58747"/>
                <a:gd name="connsiteY1" fmla="*/ 204132 h 253090"/>
                <a:gd name="connsiteX2" fmla="*/ 2535 w 58747"/>
                <a:gd name="connsiteY2" fmla="*/ 251715 h 253090"/>
                <a:gd name="connsiteX3" fmla="*/ 0 w 58747"/>
                <a:gd name="connsiteY3" fmla="*/ 249183 h 253090"/>
                <a:gd name="connsiteX4" fmla="*/ 4815 w 58747"/>
                <a:gd name="connsiteY4" fmla="*/ 243363 h 253090"/>
                <a:gd name="connsiteX5" fmla="*/ 44058 w 58747"/>
                <a:gd name="connsiteY5" fmla="*/ 125171 h 253090"/>
                <a:gd name="connsiteX6" fmla="*/ 3289 w 58747"/>
                <a:gd name="connsiteY6" fmla="*/ 5462 h 253090"/>
                <a:gd name="connsiteX7" fmla="*/ 0 w 58747"/>
                <a:gd name="connsiteY7" fmla="*/ 1159 h 253090"/>
                <a:gd name="connsiteX8" fmla="*/ 2535 w 58747"/>
                <a:gd name="connsiteY8" fmla="*/ -1375 h 253090"/>
                <a:gd name="connsiteX9" fmla="*/ 42795 w 58747"/>
                <a:gd name="connsiteY9" fmla="*/ 47979 h 253090"/>
                <a:gd name="connsiteX10" fmla="*/ 58747 w 58747"/>
                <a:gd name="connsiteY10" fmla="*/ 125171 h 253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8747" h="253090">
                  <a:moveTo>
                    <a:pt x="58747" y="125171"/>
                  </a:moveTo>
                  <a:cubicBezTo>
                    <a:pt x="58747" y="144909"/>
                    <a:pt x="55967" y="175533"/>
                    <a:pt x="42033" y="204132"/>
                  </a:cubicBezTo>
                  <a:cubicBezTo>
                    <a:pt x="26843" y="235265"/>
                    <a:pt x="5061" y="251715"/>
                    <a:pt x="2535" y="251715"/>
                  </a:cubicBezTo>
                  <a:cubicBezTo>
                    <a:pt x="1009" y="251715"/>
                    <a:pt x="0" y="250700"/>
                    <a:pt x="0" y="249183"/>
                  </a:cubicBezTo>
                  <a:cubicBezTo>
                    <a:pt x="0" y="248429"/>
                    <a:pt x="0" y="247921"/>
                    <a:pt x="4815" y="243363"/>
                  </a:cubicBezTo>
                  <a:cubicBezTo>
                    <a:pt x="29624" y="218304"/>
                    <a:pt x="44058" y="178066"/>
                    <a:pt x="44058" y="125171"/>
                  </a:cubicBezTo>
                  <a:cubicBezTo>
                    <a:pt x="44058" y="81891"/>
                    <a:pt x="34692" y="37347"/>
                    <a:pt x="3289" y="5462"/>
                  </a:cubicBezTo>
                  <a:cubicBezTo>
                    <a:pt x="0" y="2421"/>
                    <a:pt x="0" y="1912"/>
                    <a:pt x="0" y="1159"/>
                  </a:cubicBezTo>
                  <a:cubicBezTo>
                    <a:pt x="0" y="-358"/>
                    <a:pt x="1009" y="-1375"/>
                    <a:pt x="2535" y="-1375"/>
                  </a:cubicBezTo>
                  <a:cubicBezTo>
                    <a:pt x="5061" y="-1375"/>
                    <a:pt x="27853" y="15838"/>
                    <a:pt x="42795" y="47979"/>
                  </a:cubicBezTo>
                  <a:cubicBezTo>
                    <a:pt x="55712" y="75817"/>
                    <a:pt x="58747" y="103907"/>
                    <a:pt x="58747" y="125171"/>
                  </a:cubicBezTo>
                  <a:close/>
                </a:path>
              </a:pathLst>
            </a:custGeom>
            <a:solidFill>
              <a:srgbClr val="000000"/>
            </a:solidFill>
            <a:ln w="254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pic>
        <p:nvPicPr>
          <p:cNvPr id="3534" name="图形 3533">
            <a:extLst>
              <a:ext uri="{FF2B5EF4-FFF2-40B4-BE49-F238E27FC236}">
                <a16:creationId xmlns:a16="http://schemas.microsoft.com/office/drawing/2014/main" id="{40C27F6A-5E68-AA9B-3C5A-DE9AECD1FA54}"/>
              </a:ext>
            </a:extLst>
          </p:cNvPr>
          <p:cNvPicPr>
            <a:picLocks noChangeAspect="1"/>
          </p:cNvPicPr>
          <p:nvPr/>
        </p:nvPicPr>
        <p:blipFill>
          <a:blip r:embed="rId186">
            <a:extLst>
              <a:ext uri="{96DAC541-7B7A-43D3-8B79-37D633B846F1}">
                <asvg:svgBlip xmlns:asvg="http://schemas.microsoft.com/office/drawing/2016/SVG/main" r:embed="rId187"/>
              </a:ext>
            </a:extLst>
          </a:blip>
          <a:stretch>
            <a:fillRect/>
          </a:stretch>
        </p:blipFill>
        <p:spPr>
          <a:xfrm>
            <a:off x="7287625" y="755168"/>
            <a:ext cx="2511695" cy="430381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08669617"/>
      </p:ext>
    </p:extLst>
  </p:cSld>
  <p:clrMapOvr>
    <a:masterClrMapping/>
  </p:clrMapOvr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椭圆 7">
            <a:extLst>
              <a:ext uri="{FF2B5EF4-FFF2-40B4-BE49-F238E27FC236}">
                <a16:creationId xmlns:a16="http://schemas.microsoft.com/office/drawing/2014/main" id="{38755B3D-8F2D-EDCA-BEE0-B232E7031B87}"/>
              </a:ext>
            </a:extLst>
          </p:cNvPr>
          <p:cNvSpPr/>
          <p:nvPr/>
        </p:nvSpPr>
        <p:spPr>
          <a:xfrm>
            <a:off x="1488247" y="3741419"/>
            <a:ext cx="2243137" cy="1178327"/>
          </a:xfrm>
          <a:prstGeom prst="ellipse">
            <a:avLst/>
          </a:prstGeom>
          <a:solidFill>
            <a:schemeClr val="bg1"/>
          </a:solidFill>
          <a:ln>
            <a:solidFill>
              <a:srgbClr val="C00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" name="灯片编号占位符 1">
            <a:extLst>
              <a:ext uri="{FF2B5EF4-FFF2-40B4-BE49-F238E27FC236}">
                <a16:creationId xmlns:a16="http://schemas.microsoft.com/office/drawing/2014/main" id="{A7F5B91A-F9F6-43EA-8B18-78F0970A092B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1D8FA19-E13B-4121-8BBF-5D41F5A04330}" type="slidenum">
              <a:rPr lang="zh-CN" altLang="en-US" smtClean="0"/>
              <a:t>75</a:t>
            </a:fld>
            <a:endParaRPr lang="zh-CN" altLang="en-US"/>
          </a:p>
        </p:txBody>
      </p:sp>
      <p:sp>
        <p:nvSpPr>
          <p:cNvPr id="6" name="文本框 5">
            <a:extLst>
              <a:ext uri="{FF2B5EF4-FFF2-40B4-BE49-F238E27FC236}">
                <a16:creationId xmlns:a16="http://schemas.microsoft.com/office/drawing/2014/main" id="{83A66537-6BD9-448D-8CA2-D7CD167C7849}"/>
              </a:ext>
            </a:extLst>
          </p:cNvPr>
          <p:cNvSpPr txBox="1"/>
          <p:nvPr/>
        </p:nvSpPr>
        <p:spPr>
          <a:xfrm>
            <a:off x="5330254" y="894079"/>
            <a:ext cx="6175946" cy="47089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en-US" altLang="zh-CN" sz="2400" dirty="0">
                <a:latin typeface="Palatino"/>
              </a:rPr>
              <a:t>Decoder layer structure  </a:t>
            </a:r>
          </a:p>
          <a:p>
            <a:pPr marL="742950" lvl="1" indent="-285750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en-US" altLang="zh-CN" sz="2400" dirty="0">
                <a:solidFill>
                  <a:srgbClr val="C00000"/>
                </a:solidFill>
                <a:latin typeface="Palatino"/>
              </a:rPr>
              <a:t>multi-head self-attention</a:t>
            </a:r>
          </a:p>
          <a:p>
            <a:pPr marL="1200150" lvl="2" indent="-285750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en-US" altLang="zh-CN" sz="2400" dirty="0">
                <a:latin typeface="Palatino"/>
              </a:rPr>
              <a:t>Multi-head attention</a:t>
            </a:r>
          </a:p>
          <a:p>
            <a:pPr marL="1200150" lvl="2" indent="-285750">
              <a:buFont typeface="Arial" panose="020B0604020202020204" pitchFamily="34" charset="0"/>
              <a:buChar char="•"/>
            </a:pPr>
            <a:endParaRPr lang="en-US" altLang="zh-CN" sz="2400" dirty="0">
              <a:latin typeface="Palatino"/>
            </a:endParaRPr>
          </a:p>
          <a:p>
            <a:pPr marL="1200150" lvl="2" indent="-285750">
              <a:buFont typeface="Arial" panose="020B0604020202020204" pitchFamily="34" charset="0"/>
              <a:buChar char="•"/>
            </a:pPr>
            <a:endParaRPr lang="en-US" altLang="zh-CN" sz="2400" dirty="0">
              <a:latin typeface="Palatino"/>
            </a:endParaRPr>
          </a:p>
          <a:p>
            <a:pPr marL="1200150" lvl="2" indent="-285750">
              <a:buFont typeface="Arial" panose="020B0604020202020204" pitchFamily="34" charset="0"/>
              <a:buChar char="•"/>
            </a:pPr>
            <a:endParaRPr lang="en-US" altLang="zh-CN" sz="2400" dirty="0">
              <a:latin typeface="Palatino"/>
            </a:endParaRPr>
          </a:p>
          <a:p>
            <a:pPr marL="1200150" lvl="2" indent="-285750">
              <a:buFont typeface="Arial" panose="020B0604020202020204" pitchFamily="34" charset="0"/>
              <a:buChar char="•"/>
            </a:pPr>
            <a:endParaRPr lang="en-US" altLang="zh-CN" sz="2400" dirty="0">
              <a:latin typeface="Palatino"/>
            </a:endParaRPr>
          </a:p>
          <a:p>
            <a:pPr marL="1200150" lvl="2" indent="-285750">
              <a:buFont typeface="Arial" panose="020B0604020202020204" pitchFamily="34" charset="0"/>
              <a:buChar char="•"/>
            </a:pPr>
            <a:endParaRPr lang="en-US" altLang="zh-CN" sz="2400" dirty="0">
              <a:latin typeface="Palatino"/>
            </a:endParaRPr>
          </a:p>
          <a:p>
            <a:pPr marL="1200150" lvl="2" indent="-285750">
              <a:buFont typeface="Arial" panose="020B0604020202020204" pitchFamily="34" charset="0"/>
              <a:buChar char="•"/>
            </a:pPr>
            <a:endParaRPr lang="en-US" altLang="zh-CN" sz="2400" dirty="0">
              <a:latin typeface="Palatino"/>
            </a:endParaRPr>
          </a:p>
          <a:p>
            <a:pPr marL="1200150" lvl="2" indent="-285750">
              <a:buFont typeface="Arial" panose="020B0604020202020204" pitchFamily="34" charset="0"/>
              <a:buChar char="•"/>
            </a:pPr>
            <a:r>
              <a:rPr lang="en-US" altLang="zh-CN" sz="2400" dirty="0">
                <a:latin typeface="Palatino"/>
              </a:rPr>
              <a:t>Layer normalization with shortcut connection</a:t>
            </a:r>
          </a:p>
        </p:txBody>
      </p:sp>
      <p:sp>
        <p:nvSpPr>
          <p:cNvPr id="18" name="文本框 46">
            <a:extLst>
              <a:ext uri="{FF2B5EF4-FFF2-40B4-BE49-F238E27FC236}">
                <a16:creationId xmlns:a16="http://schemas.microsoft.com/office/drawing/2014/main" id="{606BC33A-3128-C543-8B72-0D4AEC18909E}"/>
              </a:ext>
            </a:extLst>
          </p:cNvPr>
          <p:cNvSpPr txBox="1"/>
          <p:nvPr/>
        </p:nvSpPr>
        <p:spPr>
          <a:xfrm>
            <a:off x="347240" y="182271"/>
            <a:ext cx="799106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3600" b="1" dirty="0">
                <a:latin typeface="Palatino" pitchFamily="2" charset="77"/>
                <a:ea typeface="Palatino" pitchFamily="2" charset="77"/>
                <a:cs typeface="Calibri Light" panose="020F0302020204030204" pitchFamily="34" charset="0"/>
              </a:rPr>
              <a:t>Transformer Decoder - MHSA</a:t>
            </a:r>
            <a:r>
              <a:rPr lang="en-US" altLang="zh-CN" sz="3600" dirty="0">
                <a:latin typeface="Palatino" pitchFamily="2" charset="77"/>
                <a:ea typeface="Palatino" pitchFamily="2" charset="77"/>
                <a:cs typeface="Calibri Light" panose="020F0302020204030204" pitchFamily="34" charset="0"/>
              </a:rPr>
              <a:t>	</a:t>
            </a:r>
          </a:p>
        </p:txBody>
      </p:sp>
      <p:grpSp>
        <p:nvGrpSpPr>
          <p:cNvPr id="33" name="组合 32" descr="\documentclass{article}&#10;\usepackage{amsmath}&#10;\pagestyle{empty}&#10;\begin{document}&#10;&#10;\begin{align*}&#10;\mathbf{h}^{dec\texttt{\_}sa}_{i} = \textit{MHA\texttt{\_}QKV}(\mathbf{h}^{in}_{i}, \mathbf{H}^{in}_{1:i}, \mathbf{H}^{in}_{1:i})&#10;\end{align*}&#10;\end{document}" title="IguanaTex Shape Display">
            <a:extLst>
              <a:ext uri="{FF2B5EF4-FFF2-40B4-BE49-F238E27FC236}">
                <a16:creationId xmlns:a16="http://schemas.microsoft.com/office/drawing/2014/main" id="{7E334477-A4EC-758F-4FDE-757F27502061}"/>
              </a:ext>
            </a:extLst>
          </p:cNvPr>
          <p:cNvGrpSpPr>
            <a:grpSpLocks noChangeAspect="1"/>
          </p:cNvGrpSpPr>
          <p:nvPr>
            <p:custDataLst>
              <p:tags r:id="rId1"/>
            </p:custDataLst>
          </p:nvPr>
        </p:nvGrpSpPr>
        <p:grpSpPr>
          <a:xfrm>
            <a:off x="6337300" y="2844800"/>
            <a:ext cx="4115244" cy="306067"/>
            <a:chOff x="12046885" y="-14803334"/>
            <a:chExt cx="4115244" cy="306067"/>
          </a:xfrm>
        </p:grpSpPr>
        <p:sp>
          <p:nvSpPr>
            <p:cNvPr id="7" name="任意多边形: 形状 6">
              <a:extLst>
                <a:ext uri="{FF2B5EF4-FFF2-40B4-BE49-F238E27FC236}">
                  <a16:creationId xmlns:a16="http://schemas.microsoft.com/office/drawing/2014/main" id="{826711EC-AB67-4862-1A6F-EBC69D077259}"/>
                </a:ext>
              </a:extLst>
            </p:cNvPr>
            <p:cNvSpPr/>
            <p:nvPr>
              <p:custDataLst>
                <p:tags r:id="rId36"/>
              </p:custDataLst>
            </p:nvPr>
          </p:nvSpPr>
          <p:spPr>
            <a:xfrm flipV="1">
              <a:off x="12046885" y="-14745239"/>
              <a:ext cx="144345" cy="175644"/>
            </a:xfrm>
            <a:custGeom>
              <a:avLst/>
              <a:gdLst>
                <a:gd name="connsiteX0" fmla="*/ 17477 w 144345"/>
                <a:gd name="connsiteY0" fmla="*/ 10515 h 175644"/>
                <a:gd name="connsiteX1" fmla="*/ 0 w 144345"/>
                <a:gd name="connsiteY1" fmla="*/ 10515 h 175644"/>
                <a:gd name="connsiteX2" fmla="*/ 0 w 144345"/>
                <a:gd name="connsiteY2" fmla="*/ -1377 h 175644"/>
                <a:gd name="connsiteX3" fmla="*/ 31912 w 144345"/>
                <a:gd name="connsiteY3" fmla="*/ -616 h 175644"/>
                <a:gd name="connsiteX4" fmla="*/ 63816 w 144345"/>
                <a:gd name="connsiteY4" fmla="*/ -1377 h 175644"/>
                <a:gd name="connsiteX5" fmla="*/ 63816 w 144345"/>
                <a:gd name="connsiteY5" fmla="*/ 10515 h 175644"/>
                <a:gd name="connsiteX6" fmla="*/ 46347 w 144345"/>
                <a:gd name="connsiteY6" fmla="*/ 10515 h 175644"/>
                <a:gd name="connsiteX7" fmla="*/ 46347 w 144345"/>
                <a:gd name="connsiteY7" fmla="*/ 63412 h 175644"/>
                <a:gd name="connsiteX8" fmla="*/ 84073 w 144345"/>
                <a:gd name="connsiteY8" fmla="*/ 103404 h 175644"/>
                <a:gd name="connsiteX9" fmla="*/ 97999 w 144345"/>
                <a:gd name="connsiteY9" fmla="*/ 78854 h 175644"/>
                <a:gd name="connsiteX10" fmla="*/ 97999 w 144345"/>
                <a:gd name="connsiteY10" fmla="*/ 10515 h 175644"/>
                <a:gd name="connsiteX11" fmla="*/ 80530 w 144345"/>
                <a:gd name="connsiteY11" fmla="*/ 10515 h 175644"/>
                <a:gd name="connsiteX12" fmla="*/ 80530 w 144345"/>
                <a:gd name="connsiteY12" fmla="*/ -1377 h 175644"/>
                <a:gd name="connsiteX13" fmla="*/ 112434 w 144345"/>
                <a:gd name="connsiteY13" fmla="*/ -616 h 175644"/>
                <a:gd name="connsiteX14" fmla="*/ 144346 w 144345"/>
                <a:gd name="connsiteY14" fmla="*/ -1377 h 175644"/>
                <a:gd name="connsiteX15" fmla="*/ 144346 w 144345"/>
                <a:gd name="connsiteY15" fmla="*/ 10515 h 175644"/>
                <a:gd name="connsiteX16" fmla="*/ 126868 w 144345"/>
                <a:gd name="connsiteY16" fmla="*/ 10515 h 175644"/>
                <a:gd name="connsiteX17" fmla="*/ 126868 w 144345"/>
                <a:gd name="connsiteY17" fmla="*/ 76067 h 175644"/>
                <a:gd name="connsiteX18" fmla="*/ 87871 w 144345"/>
                <a:gd name="connsiteY18" fmla="*/ 112512 h 175644"/>
                <a:gd name="connsiteX19" fmla="*/ 44821 w 144345"/>
                <a:gd name="connsiteY19" fmla="*/ 87707 h 175644"/>
                <a:gd name="connsiteX20" fmla="*/ 44821 w 144345"/>
                <a:gd name="connsiteY20" fmla="*/ 174267 h 175644"/>
                <a:gd name="connsiteX21" fmla="*/ 0 w 144345"/>
                <a:gd name="connsiteY21" fmla="*/ 172243 h 175644"/>
                <a:gd name="connsiteX22" fmla="*/ 0 w 144345"/>
                <a:gd name="connsiteY22" fmla="*/ 160349 h 175644"/>
                <a:gd name="connsiteX23" fmla="*/ 17477 w 144345"/>
                <a:gd name="connsiteY23" fmla="*/ 150480 h 175644"/>
                <a:gd name="connsiteX24" fmla="*/ 17477 w 144345"/>
                <a:gd name="connsiteY24" fmla="*/ 10515 h 175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44345" h="175644">
                  <a:moveTo>
                    <a:pt x="17477" y="10515"/>
                  </a:moveTo>
                  <a:lnTo>
                    <a:pt x="0" y="10515"/>
                  </a:lnTo>
                  <a:lnTo>
                    <a:pt x="0" y="-1377"/>
                  </a:lnTo>
                  <a:cubicBezTo>
                    <a:pt x="7094" y="-1125"/>
                    <a:pt x="22284" y="-616"/>
                    <a:pt x="31912" y="-616"/>
                  </a:cubicBezTo>
                  <a:cubicBezTo>
                    <a:pt x="41786" y="-616"/>
                    <a:pt x="56729" y="-1125"/>
                    <a:pt x="63816" y="-1377"/>
                  </a:cubicBezTo>
                  <a:lnTo>
                    <a:pt x="63816" y="10515"/>
                  </a:lnTo>
                  <a:lnTo>
                    <a:pt x="46347" y="10515"/>
                  </a:lnTo>
                  <a:lnTo>
                    <a:pt x="46347" y="63412"/>
                  </a:lnTo>
                  <a:cubicBezTo>
                    <a:pt x="46347" y="91003"/>
                    <a:pt x="68121" y="103404"/>
                    <a:pt x="84073" y="103404"/>
                  </a:cubicBezTo>
                  <a:cubicBezTo>
                    <a:pt x="92685" y="103404"/>
                    <a:pt x="97999" y="98085"/>
                    <a:pt x="97999" y="78854"/>
                  </a:cubicBezTo>
                  <a:lnTo>
                    <a:pt x="97999" y="10515"/>
                  </a:lnTo>
                  <a:lnTo>
                    <a:pt x="80530" y="10515"/>
                  </a:lnTo>
                  <a:lnTo>
                    <a:pt x="80530" y="-1377"/>
                  </a:lnTo>
                  <a:cubicBezTo>
                    <a:pt x="87616" y="-1125"/>
                    <a:pt x="102814" y="-616"/>
                    <a:pt x="112434" y="-616"/>
                  </a:cubicBezTo>
                  <a:cubicBezTo>
                    <a:pt x="122308" y="-616"/>
                    <a:pt x="137252" y="-1125"/>
                    <a:pt x="144346" y="-1377"/>
                  </a:cubicBezTo>
                  <a:lnTo>
                    <a:pt x="144346" y="10515"/>
                  </a:lnTo>
                  <a:lnTo>
                    <a:pt x="126868" y="10515"/>
                  </a:lnTo>
                  <a:lnTo>
                    <a:pt x="126868" y="76067"/>
                  </a:lnTo>
                  <a:cubicBezTo>
                    <a:pt x="126868" y="102643"/>
                    <a:pt x="113197" y="112512"/>
                    <a:pt x="87871" y="112512"/>
                  </a:cubicBezTo>
                  <a:cubicBezTo>
                    <a:pt x="63561" y="112512"/>
                    <a:pt x="50652" y="97831"/>
                    <a:pt x="44821" y="87707"/>
                  </a:cubicBezTo>
                  <a:lnTo>
                    <a:pt x="44821" y="174267"/>
                  </a:lnTo>
                  <a:lnTo>
                    <a:pt x="0" y="172243"/>
                  </a:lnTo>
                  <a:lnTo>
                    <a:pt x="0" y="160349"/>
                  </a:lnTo>
                  <a:cubicBezTo>
                    <a:pt x="15706" y="160349"/>
                    <a:pt x="17477" y="160349"/>
                    <a:pt x="17477" y="150480"/>
                  </a:cubicBezTo>
                  <a:lnTo>
                    <a:pt x="17477" y="10515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9" name="任意多边形: 形状 8">
              <a:extLst>
                <a:ext uri="{FF2B5EF4-FFF2-40B4-BE49-F238E27FC236}">
                  <a16:creationId xmlns:a16="http://schemas.microsoft.com/office/drawing/2014/main" id="{583559F7-581E-D451-F4A0-77B30AFB1448}"/>
                </a:ext>
              </a:extLst>
            </p:cNvPr>
            <p:cNvSpPr/>
            <p:nvPr>
              <p:custDataLst>
                <p:tags r:id="rId37"/>
              </p:custDataLst>
            </p:nvPr>
          </p:nvSpPr>
          <p:spPr>
            <a:xfrm flipV="1">
              <a:off x="12208119" y="-14803334"/>
              <a:ext cx="278340" cy="124758"/>
            </a:xfrm>
            <a:custGeom>
              <a:avLst/>
              <a:gdLst>
                <a:gd name="connsiteX0" fmla="*/ 90428 w 278340"/>
                <a:gd name="connsiteY0" fmla="*/ 118055 h 124758"/>
                <a:gd name="connsiteX1" fmla="*/ 91136 w 278340"/>
                <a:gd name="connsiteY1" fmla="*/ 120898 h 124758"/>
                <a:gd name="connsiteX2" fmla="*/ 88300 w 278340"/>
                <a:gd name="connsiteY2" fmla="*/ 123374 h 124758"/>
                <a:gd name="connsiteX3" fmla="*/ 65603 w 278340"/>
                <a:gd name="connsiteY3" fmla="*/ 121605 h 124758"/>
                <a:gd name="connsiteX4" fmla="*/ 61703 w 278340"/>
                <a:gd name="connsiteY4" fmla="*/ 117531 h 124758"/>
                <a:gd name="connsiteX5" fmla="*/ 66310 w 278340"/>
                <a:gd name="connsiteY5" fmla="*/ 115045 h 124758"/>
                <a:gd name="connsiteX6" fmla="*/ 74826 w 278340"/>
                <a:gd name="connsiteY6" fmla="*/ 112386 h 124758"/>
                <a:gd name="connsiteX7" fmla="*/ 74111 w 278340"/>
                <a:gd name="connsiteY7" fmla="*/ 108487 h 124758"/>
                <a:gd name="connsiteX8" fmla="*/ 64006 w 278340"/>
                <a:gd name="connsiteY8" fmla="*/ 68082 h 124758"/>
                <a:gd name="connsiteX9" fmla="*/ 45743 w 278340"/>
                <a:gd name="connsiteY9" fmla="*/ 78539 h 124758"/>
                <a:gd name="connsiteX10" fmla="*/ 0 w 278340"/>
                <a:gd name="connsiteY10" fmla="*/ 28032 h 124758"/>
                <a:gd name="connsiteX11" fmla="*/ 26772 w 278340"/>
                <a:gd name="connsiteY11" fmla="*/ -1384 h 124758"/>
                <a:gd name="connsiteX12" fmla="*/ 51947 w 278340"/>
                <a:gd name="connsiteY12" fmla="*/ 11017 h 124758"/>
                <a:gd name="connsiteX13" fmla="*/ 70210 w 278340"/>
                <a:gd name="connsiteY13" fmla="*/ -1384 h 124758"/>
                <a:gd name="connsiteX14" fmla="*/ 84224 w 278340"/>
                <a:gd name="connsiteY14" fmla="*/ 8009 h 124758"/>
                <a:gd name="connsiteX15" fmla="*/ 90428 w 278340"/>
                <a:gd name="connsiteY15" fmla="*/ 25731 h 124758"/>
                <a:gd name="connsiteX16" fmla="*/ 87592 w 278340"/>
                <a:gd name="connsiteY16" fmla="*/ 28032 h 124758"/>
                <a:gd name="connsiteX17" fmla="*/ 83692 w 278340"/>
                <a:gd name="connsiteY17" fmla="*/ 22538 h 124758"/>
                <a:gd name="connsiteX18" fmla="*/ 70743 w 278340"/>
                <a:gd name="connsiteY18" fmla="*/ 3579 h 124758"/>
                <a:gd name="connsiteX19" fmla="*/ 64896 w 278340"/>
                <a:gd name="connsiteY19" fmla="*/ 12257 h 124758"/>
                <a:gd name="connsiteX20" fmla="*/ 65778 w 278340"/>
                <a:gd name="connsiteY20" fmla="*/ 19530 h 124758"/>
                <a:gd name="connsiteX21" fmla="*/ 90428 w 278340"/>
                <a:gd name="connsiteY21" fmla="*/ 118055 h 124758"/>
                <a:gd name="connsiteX22" fmla="*/ 52662 w 278340"/>
                <a:gd name="connsiteY22" fmla="*/ 22538 h 124758"/>
                <a:gd name="connsiteX23" fmla="*/ 43613 w 278340"/>
                <a:gd name="connsiteY23" fmla="*/ 10669 h 124758"/>
                <a:gd name="connsiteX24" fmla="*/ 27304 w 278340"/>
                <a:gd name="connsiteY24" fmla="*/ 3579 h 124758"/>
                <a:gd name="connsiteX25" fmla="*/ 14355 w 278340"/>
                <a:gd name="connsiteY25" fmla="*/ 20769 h 124758"/>
                <a:gd name="connsiteX26" fmla="*/ 23578 w 278340"/>
                <a:gd name="connsiteY26" fmla="*/ 56743 h 124758"/>
                <a:gd name="connsiteX27" fmla="*/ 45743 w 278340"/>
                <a:gd name="connsiteY27" fmla="*/ 73576 h 124758"/>
                <a:gd name="connsiteX28" fmla="*/ 61528 w 278340"/>
                <a:gd name="connsiteY28" fmla="*/ 58157 h 124758"/>
                <a:gd name="connsiteX29" fmla="*/ 60995 w 278340"/>
                <a:gd name="connsiteY29" fmla="*/ 55679 h 124758"/>
                <a:gd name="connsiteX30" fmla="*/ 52662 w 278340"/>
                <a:gd name="connsiteY30" fmla="*/ 22538 h 124758"/>
                <a:gd name="connsiteX31" fmla="*/ 134207 w 278340"/>
                <a:gd name="connsiteY31" fmla="*/ 40792 h 124758"/>
                <a:gd name="connsiteX32" fmla="*/ 162750 w 278340"/>
                <a:gd name="connsiteY32" fmla="*/ 44515 h 124758"/>
                <a:gd name="connsiteX33" fmla="*/ 178353 w 278340"/>
                <a:gd name="connsiteY33" fmla="*/ 62944 h 124758"/>
                <a:gd name="connsiteX34" fmla="*/ 156371 w 278340"/>
                <a:gd name="connsiteY34" fmla="*/ 78539 h 124758"/>
                <a:gd name="connsiteX35" fmla="*/ 106363 w 278340"/>
                <a:gd name="connsiteY35" fmla="*/ 31931 h 124758"/>
                <a:gd name="connsiteX36" fmla="*/ 138282 w 278340"/>
                <a:gd name="connsiteY36" fmla="*/ -1384 h 124758"/>
                <a:gd name="connsiteX37" fmla="*/ 182253 w 278340"/>
                <a:gd name="connsiteY37" fmla="*/ 18639 h 124758"/>
                <a:gd name="connsiteX38" fmla="*/ 179242 w 278340"/>
                <a:gd name="connsiteY38" fmla="*/ 21649 h 124758"/>
                <a:gd name="connsiteX39" fmla="*/ 176406 w 278340"/>
                <a:gd name="connsiteY39" fmla="*/ 19878 h 124758"/>
                <a:gd name="connsiteX40" fmla="*/ 138640 w 278340"/>
                <a:gd name="connsiteY40" fmla="*/ 3579 h 124758"/>
                <a:gd name="connsiteX41" fmla="*/ 120908 w 278340"/>
                <a:gd name="connsiteY41" fmla="*/ 25016 h 124758"/>
                <a:gd name="connsiteX42" fmla="*/ 123037 w 278340"/>
                <a:gd name="connsiteY42" fmla="*/ 40792 h 124758"/>
                <a:gd name="connsiteX43" fmla="*/ 134207 w 278340"/>
                <a:gd name="connsiteY43" fmla="*/ 40792 h 124758"/>
                <a:gd name="connsiteX44" fmla="*/ 124451 w 278340"/>
                <a:gd name="connsiteY44" fmla="*/ 45754 h 124758"/>
                <a:gd name="connsiteX45" fmla="*/ 156371 w 278340"/>
                <a:gd name="connsiteY45" fmla="*/ 73576 h 124758"/>
                <a:gd name="connsiteX46" fmla="*/ 170734 w 278340"/>
                <a:gd name="connsiteY46" fmla="*/ 62944 h 124758"/>
                <a:gd name="connsiteX47" fmla="*/ 133142 w 278340"/>
                <a:gd name="connsiteY47" fmla="*/ 45754 h 124758"/>
                <a:gd name="connsiteX48" fmla="*/ 124451 w 278340"/>
                <a:gd name="connsiteY48" fmla="*/ 45754 h 124758"/>
                <a:gd name="connsiteX49" fmla="*/ 268236 w 278340"/>
                <a:gd name="connsiteY49" fmla="*/ 68264 h 124758"/>
                <a:gd name="connsiteX50" fmla="*/ 259193 w 278340"/>
                <a:gd name="connsiteY50" fmla="*/ 58339 h 124758"/>
                <a:gd name="connsiteX51" fmla="*/ 266106 w 278340"/>
                <a:gd name="connsiteY51" fmla="*/ 51781 h 124758"/>
                <a:gd name="connsiteX52" fmla="*/ 276218 w 278340"/>
                <a:gd name="connsiteY52" fmla="*/ 63120 h 124758"/>
                <a:gd name="connsiteX53" fmla="*/ 252808 w 278340"/>
                <a:gd name="connsiteY53" fmla="*/ 78539 h 124758"/>
                <a:gd name="connsiteX54" fmla="*/ 201567 w 278340"/>
                <a:gd name="connsiteY54" fmla="*/ 29447 h 124758"/>
                <a:gd name="connsiteX55" fmla="*/ 234369 w 278340"/>
                <a:gd name="connsiteY55" fmla="*/ -1384 h 124758"/>
                <a:gd name="connsiteX56" fmla="*/ 278341 w 278340"/>
                <a:gd name="connsiteY56" fmla="*/ 18639 h 124758"/>
                <a:gd name="connsiteX57" fmla="*/ 275329 w 278340"/>
                <a:gd name="connsiteY57" fmla="*/ 21649 h 124758"/>
                <a:gd name="connsiteX58" fmla="*/ 272494 w 278340"/>
                <a:gd name="connsiteY58" fmla="*/ 19878 h 124758"/>
                <a:gd name="connsiteX59" fmla="*/ 234726 w 278340"/>
                <a:gd name="connsiteY59" fmla="*/ 3579 h 124758"/>
                <a:gd name="connsiteX60" fmla="*/ 216280 w 278340"/>
                <a:gd name="connsiteY60" fmla="*/ 23245 h 124758"/>
                <a:gd name="connsiteX61" fmla="*/ 227990 w 278340"/>
                <a:gd name="connsiteY61" fmla="*/ 59936 h 124758"/>
                <a:gd name="connsiteX62" fmla="*/ 252808 w 278340"/>
                <a:gd name="connsiteY62" fmla="*/ 73576 h 124758"/>
                <a:gd name="connsiteX63" fmla="*/ 268236 w 278340"/>
                <a:gd name="connsiteY63" fmla="*/ 68264 h 124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278340" h="124758">
                  <a:moveTo>
                    <a:pt x="90428" y="118055"/>
                  </a:moveTo>
                  <a:cubicBezTo>
                    <a:pt x="90603" y="118412"/>
                    <a:pt x="91136" y="120715"/>
                    <a:pt x="91136" y="120898"/>
                  </a:cubicBezTo>
                  <a:cubicBezTo>
                    <a:pt x="91136" y="121778"/>
                    <a:pt x="90428" y="123374"/>
                    <a:pt x="88300" y="123374"/>
                  </a:cubicBezTo>
                  <a:cubicBezTo>
                    <a:pt x="84748" y="123374"/>
                    <a:pt x="70036" y="121961"/>
                    <a:pt x="65603" y="121605"/>
                  </a:cubicBezTo>
                  <a:cubicBezTo>
                    <a:pt x="64181" y="121430"/>
                    <a:pt x="61703" y="121247"/>
                    <a:pt x="61703" y="117531"/>
                  </a:cubicBezTo>
                  <a:cubicBezTo>
                    <a:pt x="61703" y="115045"/>
                    <a:pt x="64181" y="115045"/>
                    <a:pt x="66310" y="115045"/>
                  </a:cubicBezTo>
                  <a:cubicBezTo>
                    <a:pt x="74826" y="115045"/>
                    <a:pt x="74826" y="113808"/>
                    <a:pt x="74826" y="112386"/>
                  </a:cubicBezTo>
                  <a:cubicBezTo>
                    <a:pt x="74826" y="111147"/>
                    <a:pt x="74468" y="110083"/>
                    <a:pt x="74111" y="108487"/>
                  </a:cubicBezTo>
                  <a:lnTo>
                    <a:pt x="64006" y="68082"/>
                  </a:lnTo>
                  <a:cubicBezTo>
                    <a:pt x="60280" y="73933"/>
                    <a:pt x="54251" y="78539"/>
                    <a:pt x="45743" y="78539"/>
                  </a:cubicBezTo>
                  <a:cubicBezTo>
                    <a:pt x="23046" y="78539"/>
                    <a:pt x="0" y="53552"/>
                    <a:pt x="0" y="28032"/>
                  </a:cubicBezTo>
                  <a:cubicBezTo>
                    <a:pt x="0" y="10844"/>
                    <a:pt x="11519" y="-1384"/>
                    <a:pt x="26772" y="-1384"/>
                  </a:cubicBezTo>
                  <a:cubicBezTo>
                    <a:pt x="36345" y="-1384"/>
                    <a:pt x="44853" y="4110"/>
                    <a:pt x="51947" y="11017"/>
                  </a:cubicBezTo>
                  <a:cubicBezTo>
                    <a:pt x="55316" y="387"/>
                    <a:pt x="65603" y="-1384"/>
                    <a:pt x="70210" y="-1384"/>
                  </a:cubicBezTo>
                  <a:cubicBezTo>
                    <a:pt x="76598" y="-1384"/>
                    <a:pt x="81030" y="2515"/>
                    <a:pt x="84224" y="8009"/>
                  </a:cubicBezTo>
                  <a:cubicBezTo>
                    <a:pt x="88125" y="14916"/>
                    <a:pt x="90428" y="25016"/>
                    <a:pt x="90428" y="25731"/>
                  </a:cubicBezTo>
                  <a:cubicBezTo>
                    <a:pt x="90428" y="28032"/>
                    <a:pt x="88125" y="28032"/>
                    <a:pt x="87592" y="28032"/>
                  </a:cubicBezTo>
                  <a:cubicBezTo>
                    <a:pt x="85106" y="28032"/>
                    <a:pt x="84931" y="27327"/>
                    <a:pt x="83692" y="22538"/>
                  </a:cubicBezTo>
                  <a:cubicBezTo>
                    <a:pt x="81563" y="14035"/>
                    <a:pt x="78195" y="3579"/>
                    <a:pt x="70743" y="3579"/>
                  </a:cubicBezTo>
                  <a:cubicBezTo>
                    <a:pt x="66135" y="3579"/>
                    <a:pt x="64896" y="7477"/>
                    <a:pt x="64896" y="12257"/>
                  </a:cubicBezTo>
                  <a:cubicBezTo>
                    <a:pt x="64896" y="15631"/>
                    <a:pt x="65245" y="17219"/>
                    <a:pt x="65778" y="19530"/>
                  </a:cubicBezTo>
                  <a:lnTo>
                    <a:pt x="90428" y="118055"/>
                  </a:lnTo>
                  <a:close/>
                  <a:moveTo>
                    <a:pt x="52662" y="22538"/>
                  </a:moveTo>
                  <a:cubicBezTo>
                    <a:pt x="51415" y="17576"/>
                    <a:pt x="47514" y="14035"/>
                    <a:pt x="43613" y="10669"/>
                  </a:cubicBezTo>
                  <a:cubicBezTo>
                    <a:pt x="42017" y="9247"/>
                    <a:pt x="34931" y="3579"/>
                    <a:pt x="27304" y="3579"/>
                  </a:cubicBezTo>
                  <a:cubicBezTo>
                    <a:pt x="20742" y="3579"/>
                    <a:pt x="14355" y="8183"/>
                    <a:pt x="14355" y="20769"/>
                  </a:cubicBezTo>
                  <a:cubicBezTo>
                    <a:pt x="14355" y="30160"/>
                    <a:pt x="19503" y="49653"/>
                    <a:pt x="23578" y="56743"/>
                  </a:cubicBezTo>
                  <a:cubicBezTo>
                    <a:pt x="31737" y="70917"/>
                    <a:pt x="40777" y="73576"/>
                    <a:pt x="45743" y="73576"/>
                  </a:cubicBezTo>
                  <a:cubicBezTo>
                    <a:pt x="58151" y="73576"/>
                    <a:pt x="61528" y="60110"/>
                    <a:pt x="61528" y="58157"/>
                  </a:cubicBezTo>
                  <a:cubicBezTo>
                    <a:pt x="61528" y="57450"/>
                    <a:pt x="61170" y="56211"/>
                    <a:pt x="60995" y="55679"/>
                  </a:cubicBezTo>
                  <a:lnTo>
                    <a:pt x="52662" y="22538"/>
                  </a:lnTo>
                  <a:close/>
                  <a:moveTo>
                    <a:pt x="134207" y="40792"/>
                  </a:moveTo>
                  <a:cubicBezTo>
                    <a:pt x="139172" y="40792"/>
                    <a:pt x="153178" y="41150"/>
                    <a:pt x="162750" y="44515"/>
                  </a:cubicBezTo>
                  <a:cubicBezTo>
                    <a:pt x="175874" y="49121"/>
                    <a:pt x="178353" y="57625"/>
                    <a:pt x="178353" y="62944"/>
                  </a:cubicBezTo>
                  <a:cubicBezTo>
                    <a:pt x="178353" y="72694"/>
                    <a:pt x="168605" y="78539"/>
                    <a:pt x="156371" y="78539"/>
                  </a:cubicBezTo>
                  <a:cubicBezTo>
                    <a:pt x="135088" y="78539"/>
                    <a:pt x="106363" y="62237"/>
                    <a:pt x="106363" y="31931"/>
                  </a:cubicBezTo>
                  <a:cubicBezTo>
                    <a:pt x="106363" y="14035"/>
                    <a:pt x="117540" y="-1384"/>
                    <a:pt x="138282" y="-1384"/>
                  </a:cubicBezTo>
                  <a:cubicBezTo>
                    <a:pt x="168248" y="-1384"/>
                    <a:pt x="182253" y="16155"/>
                    <a:pt x="182253" y="18639"/>
                  </a:cubicBezTo>
                  <a:cubicBezTo>
                    <a:pt x="182253" y="19703"/>
                    <a:pt x="180664" y="21649"/>
                    <a:pt x="179242" y="21649"/>
                  </a:cubicBezTo>
                  <a:cubicBezTo>
                    <a:pt x="178178" y="21649"/>
                    <a:pt x="177820" y="21301"/>
                    <a:pt x="176406" y="19878"/>
                  </a:cubicBezTo>
                  <a:cubicBezTo>
                    <a:pt x="162575" y="3579"/>
                    <a:pt x="141825" y="3579"/>
                    <a:pt x="138640" y="3579"/>
                  </a:cubicBezTo>
                  <a:cubicBezTo>
                    <a:pt x="127995" y="3579"/>
                    <a:pt x="120908" y="10669"/>
                    <a:pt x="120908" y="25016"/>
                  </a:cubicBezTo>
                  <a:cubicBezTo>
                    <a:pt x="120908" y="27500"/>
                    <a:pt x="120908" y="31042"/>
                    <a:pt x="123037" y="40792"/>
                  </a:cubicBezTo>
                  <a:lnTo>
                    <a:pt x="134207" y="40792"/>
                  </a:lnTo>
                  <a:close/>
                  <a:moveTo>
                    <a:pt x="124451" y="45754"/>
                  </a:moveTo>
                  <a:cubicBezTo>
                    <a:pt x="131720" y="71447"/>
                    <a:pt x="151406" y="73576"/>
                    <a:pt x="156371" y="73576"/>
                  </a:cubicBezTo>
                  <a:cubicBezTo>
                    <a:pt x="164172" y="73576"/>
                    <a:pt x="170734" y="69678"/>
                    <a:pt x="170734" y="62944"/>
                  </a:cubicBezTo>
                  <a:cubicBezTo>
                    <a:pt x="170734" y="45754"/>
                    <a:pt x="140769" y="45754"/>
                    <a:pt x="133142" y="45754"/>
                  </a:cubicBezTo>
                  <a:lnTo>
                    <a:pt x="124451" y="45754"/>
                  </a:lnTo>
                  <a:close/>
                  <a:moveTo>
                    <a:pt x="268236" y="68264"/>
                  </a:moveTo>
                  <a:cubicBezTo>
                    <a:pt x="261855" y="67200"/>
                    <a:pt x="259193" y="62237"/>
                    <a:pt x="259193" y="58339"/>
                  </a:cubicBezTo>
                  <a:cubicBezTo>
                    <a:pt x="259193" y="53552"/>
                    <a:pt x="262920" y="51781"/>
                    <a:pt x="266106" y="51781"/>
                  </a:cubicBezTo>
                  <a:cubicBezTo>
                    <a:pt x="270005" y="51781"/>
                    <a:pt x="276218" y="54615"/>
                    <a:pt x="276218" y="63120"/>
                  </a:cubicBezTo>
                  <a:cubicBezTo>
                    <a:pt x="276218" y="75172"/>
                    <a:pt x="262389" y="78539"/>
                    <a:pt x="252808" y="78539"/>
                  </a:cubicBezTo>
                  <a:cubicBezTo>
                    <a:pt x="226210" y="78539"/>
                    <a:pt x="201567" y="54083"/>
                    <a:pt x="201567" y="29447"/>
                  </a:cubicBezTo>
                  <a:cubicBezTo>
                    <a:pt x="201567" y="14209"/>
                    <a:pt x="212205" y="-1384"/>
                    <a:pt x="234369" y="-1384"/>
                  </a:cubicBezTo>
                  <a:cubicBezTo>
                    <a:pt x="264334" y="-1384"/>
                    <a:pt x="278341" y="16155"/>
                    <a:pt x="278341" y="18639"/>
                  </a:cubicBezTo>
                  <a:cubicBezTo>
                    <a:pt x="278341" y="19703"/>
                    <a:pt x="276752" y="21649"/>
                    <a:pt x="275329" y="21649"/>
                  </a:cubicBezTo>
                  <a:cubicBezTo>
                    <a:pt x="274263" y="21649"/>
                    <a:pt x="273908" y="21301"/>
                    <a:pt x="272494" y="19878"/>
                  </a:cubicBezTo>
                  <a:cubicBezTo>
                    <a:pt x="258662" y="3579"/>
                    <a:pt x="237912" y="3579"/>
                    <a:pt x="234726" y="3579"/>
                  </a:cubicBezTo>
                  <a:cubicBezTo>
                    <a:pt x="221960" y="3579"/>
                    <a:pt x="216280" y="12257"/>
                    <a:pt x="216280" y="23245"/>
                  </a:cubicBezTo>
                  <a:cubicBezTo>
                    <a:pt x="216280" y="28391"/>
                    <a:pt x="218766" y="47701"/>
                    <a:pt x="227990" y="59936"/>
                  </a:cubicBezTo>
                  <a:cubicBezTo>
                    <a:pt x="234726" y="68614"/>
                    <a:pt x="243941" y="73576"/>
                    <a:pt x="252808" y="73576"/>
                  </a:cubicBezTo>
                  <a:cubicBezTo>
                    <a:pt x="255294" y="73576"/>
                    <a:pt x="263803" y="73226"/>
                    <a:pt x="268236" y="68264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0" name="任意多边形: 形状 9">
              <a:extLst>
                <a:ext uri="{FF2B5EF4-FFF2-40B4-BE49-F238E27FC236}">
                  <a16:creationId xmlns:a16="http://schemas.microsoft.com/office/drawing/2014/main" id="{3E493507-A812-8A14-486A-78D91F865186}"/>
                </a:ext>
              </a:extLst>
            </p:cNvPr>
            <p:cNvSpPr/>
            <p:nvPr>
              <p:custDataLst>
                <p:tags r:id="rId38"/>
              </p:custDataLst>
            </p:nvPr>
          </p:nvSpPr>
          <p:spPr>
            <a:xfrm flipV="1">
              <a:off x="12499444" y="-14670422"/>
              <a:ext cx="73761" cy="13649"/>
            </a:xfrm>
            <a:custGeom>
              <a:avLst/>
              <a:gdLst>
                <a:gd name="connsiteX0" fmla="*/ 73762 w 73761"/>
                <a:gd name="connsiteY0" fmla="*/ 5363 h 13649"/>
                <a:gd name="connsiteX1" fmla="*/ 64896 w 73761"/>
                <a:gd name="connsiteY1" fmla="*/ 12272 h 13649"/>
                <a:gd name="connsiteX2" fmla="*/ 8866 w 73761"/>
                <a:gd name="connsiteY2" fmla="*/ 12272 h 13649"/>
                <a:gd name="connsiteX3" fmla="*/ 0 w 73761"/>
                <a:gd name="connsiteY3" fmla="*/ 5539 h 13649"/>
                <a:gd name="connsiteX4" fmla="*/ 8866 w 73761"/>
                <a:gd name="connsiteY4" fmla="*/ -1378 h 13649"/>
                <a:gd name="connsiteX5" fmla="*/ 64896 w 73761"/>
                <a:gd name="connsiteY5" fmla="*/ -1378 h 13649"/>
                <a:gd name="connsiteX6" fmla="*/ 73762 w 73761"/>
                <a:gd name="connsiteY6" fmla="*/ 5363 h 13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761" h="13649">
                  <a:moveTo>
                    <a:pt x="73762" y="5363"/>
                  </a:moveTo>
                  <a:cubicBezTo>
                    <a:pt x="73762" y="12272"/>
                    <a:pt x="67025" y="12272"/>
                    <a:pt x="64896" y="12272"/>
                  </a:cubicBezTo>
                  <a:lnTo>
                    <a:pt x="8866" y="12272"/>
                  </a:lnTo>
                  <a:cubicBezTo>
                    <a:pt x="6919" y="12272"/>
                    <a:pt x="0" y="12272"/>
                    <a:pt x="0" y="5539"/>
                  </a:cubicBezTo>
                  <a:cubicBezTo>
                    <a:pt x="0" y="-1378"/>
                    <a:pt x="6737" y="-1378"/>
                    <a:pt x="8866" y="-1378"/>
                  </a:cubicBezTo>
                  <a:lnTo>
                    <a:pt x="64896" y="-1378"/>
                  </a:lnTo>
                  <a:cubicBezTo>
                    <a:pt x="66850" y="-1378"/>
                    <a:pt x="73762" y="-1378"/>
                    <a:pt x="73762" y="5363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1" name="任意多边形: 形状 10">
              <a:extLst>
                <a:ext uri="{FF2B5EF4-FFF2-40B4-BE49-F238E27FC236}">
                  <a16:creationId xmlns:a16="http://schemas.microsoft.com/office/drawing/2014/main" id="{D19A7B9E-CCC5-4B80-2B34-9C6182869FB2}"/>
                </a:ext>
              </a:extLst>
            </p:cNvPr>
            <p:cNvSpPr/>
            <p:nvPr>
              <p:custDataLst>
                <p:tags r:id="rId39"/>
              </p:custDataLst>
            </p:nvPr>
          </p:nvSpPr>
          <p:spPr>
            <a:xfrm flipV="1">
              <a:off x="12596066" y="-14758498"/>
              <a:ext cx="184211" cy="79922"/>
            </a:xfrm>
            <a:custGeom>
              <a:avLst/>
              <a:gdLst>
                <a:gd name="connsiteX0" fmla="*/ 63831 w 184211"/>
                <a:gd name="connsiteY0" fmla="*/ 67020 h 79922"/>
                <a:gd name="connsiteX1" fmla="*/ 56380 w 184211"/>
                <a:gd name="connsiteY1" fmla="*/ 58691 h 79922"/>
                <a:gd name="connsiteX2" fmla="*/ 62234 w 184211"/>
                <a:gd name="connsiteY2" fmla="*/ 53021 h 79922"/>
                <a:gd name="connsiteX3" fmla="*/ 70743 w 184211"/>
                <a:gd name="connsiteY3" fmla="*/ 63121 h 79922"/>
                <a:gd name="connsiteX4" fmla="*/ 47165 w 184211"/>
                <a:gd name="connsiteY4" fmla="*/ 78541 h 79922"/>
                <a:gd name="connsiteX5" fmla="*/ 14538 w 184211"/>
                <a:gd name="connsiteY5" fmla="*/ 52665 h 79922"/>
                <a:gd name="connsiteX6" fmla="*/ 20742 w 184211"/>
                <a:gd name="connsiteY6" fmla="*/ 39730 h 79922"/>
                <a:gd name="connsiteX7" fmla="*/ 40777 w 184211"/>
                <a:gd name="connsiteY7" fmla="*/ 33355 h 79922"/>
                <a:gd name="connsiteX8" fmla="*/ 55855 w 184211"/>
                <a:gd name="connsiteY8" fmla="*/ 21651 h 79922"/>
                <a:gd name="connsiteX9" fmla="*/ 46457 w 184211"/>
                <a:gd name="connsiteY9" fmla="*/ 7479 h 79922"/>
                <a:gd name="connsiteX10" fmla="*/ 28726 w 184211"/>
                <a:gd name="connsiteY10" fmla="*/ 3580 h 79922"/>
                <a:gd name="connsiteX11" fmla="*/ 7444 w 184211"/>
                <a:gd name="connsiteY11" fmla="*/ 11019 h 79922"/>
                <a:gd name="connsiteX12" fmla="*/ 17199 w 184211"/>
                <a:gd name="connsiteY12" fmla="*/ 21119 h 79922"/>
                <a:gd name="connsiteX13" fmla="*/ 10280 w 184211"/>
                <a:gd name="connsiteY13" fmla="*/ 27677 h 79922"/>
                <a:gd name="connsiteX14" fmla="*/ 0 w 184211"/>
                <a:gd name="connsiteY14" fmla="*/ 15808 h 79922"/>
                <a:gd name="connsiteX15" fmla="*/ 28544 w 184211"/>
                <a:gd name="connsiteY15" fmla="*/ -1382 h 79922"/>
                <a:gd name="connsiteX16" fmla="*/ 67200 w 184211"/>
                <a:gd name="connsiteY16" fmla="*/ 27860 h 79922"/>
                <a:gd name="connsiteX17" fmla="*/ 42732 w 184211"/>
                <a:gd name="connsiteY17" fmla="*/ 48591 h 79922"/>
                <a:gd name="connsiteX18" fmla="*/ 35637 w 184211"/>
                <a:gd name="connsiteY18" fmla="*/ 50011 h 79922"/>
                <a:gd name="connsiteX19" fmla="*/ 25882 w 184211"/>
                <a:gd name="connsiteY19" fmla="*/ 58872 h 79922"/>
                <a:gd name="connsiteX20" fmla="*/ 32976 w 184211"/>
                <a:gd name="connsiteY20" fmla="*/ 70211 h 79922"/>
                <a:gd name="connsiteX21" fmla="*/ 46990 w 184211"/>
                <a:gd name="connsiteY21" fmla="*/ 73578 h 79922"/>
                <a:gd name="connsiteX22" fmla="*/ 63831 w 184211"/>
                <a:gd name="connsiteY22" fmla="*/ 67020 h 79922"/>
                <a:gd name="connsiteX23" fmla="*/ 157789 w 184211"/>
                <a:gd name="connsiteY23" fmla="*/ 68084 h 79922"/>
                <a:gd name="connsiteX24" fmla="*/ 139525 w 184211"/>
                <a:gd name="connsiteY24" fmla="*/ 78541 h 79922"/>
                <a:gd name="connsiteX25" fmla="*/ 93783 w 184211"/>
                <a:gd name="connsiteY25" fmla="*/ 28034 h 79922"/>
                <a:gd name="connsiteX26" fmla="*/ 120555 w 184211"/>
                <a:gd name="connsiteY26" fmla="*/ -1382 h 79922"/>
                <a:gd name="connsiteX27" fmla="*/ 145730 w 184211"/>
                <a:gd name="connsiteY27" fmla="*/ 11019 h 79922"/>
                <a:gd name="connsiteX28" fmla="*/ 163993 w 184211"/>
                <a:gd name="connsiteY28" fmla="*/ -1382 h 79922"/>
                <a:gd name="connsiteX29" fmla="*/ 178007 w 184211"/>
                <a:gd name="connsiteY29" fmla="*/ 8011 h 79922"/>
                <a:gd name="connsiteX30" fmla="*/ 184211 w 184211"/>
                <a:gd name="connsiteY30" fmla="*/ 25733 h 79922"/>
                <a:gd name="connsiteX31" fmla="*/ 181375 w 184211"/>
                <a:gd name="connsiteY31" fmla="*/ 28034 h 79922"/>
                <a:gd name="connsiteX32" fmla="*/ 177475 w 184211"/>
                <a:gd name="connsiteY32" fmla="*/ 22540 h 79922"/>
                <a:gd name="connsiteX33" fmla="*/ 164526 w 184211"/>
                <a:gd name="connsiteY33" fmla="*/ 3580 h 79922"/>
                <a:gd name="connsiteX34" fmla="*/ 158679 w 184211"/>
                <a:gd name="connsiteY34" fmla="*/ 12258 h 79922"/>
                <a:gd name="connsiteX35" fmla="*/ 161332 w 184211"/>
                <a:gd name="connsiteY35" fmla="*/ 26265 h 79922"/>
                <a:gd name="connsiteX36" fmla="*/ 165233 w 184211"/>
                <a:gd name="connsiteY36" fmla="*/ 42216 h 79922"/>
                <a:gd name="connsiteX37" fmla="*/ 168784 w 184211"/>
                <a:gd name="connsiteY37" fmla="*/ 55681 h 79922"/>
                <a:gd name="connsiteX38" fmla="*/ 171977 w 184211"/>
                <a:gd name="connsiteY38" fmla="*/ 69504 h 79922"/>
                <a:gd name="connsiteX39" fmla="*/ 165948 w 184211"/>
                <a:gd name="connsiteY39" fmla="*/ 75174 h 79922"/>
                <a:gd name="connsiteX40" fmla="*/ 157789 w 184211"/>
                <a:gd name="connsiteY40" fmla="*/ 68084 h 79922"/>
                <a:gd name="connsiteX41" fmla="*/ 146445 w 184211"/>
                <a:gd name="connsiteY41" fmla="*/ 22540 h 79922"/>
                <a:gd name="connsiteX42" fmla="*/ 137396 w 184211"/>
                <a:gd name="connsiteY42" fmla="*/ 10670 h 79922"/>
                <a:gd name="connsiteX43" fmla="*/ 121087 w 184211"/>
                <a:gd name="connsiteY43" fmla="*/ 3580 h 79922"/>
                <a:gd name="connsiteX44" fmla="*/ 108138 w 184211"/>
                <a:gd name="connsiteY44" fmla="*/ 20770 h 79922"/>
                <a:gd name="connsiteX45" fmla="*/ 117361 w 184211"/>
                <a:gd name="connsiteY45" fmla="*/ 56745 h 79922"/>
                <a:gd name="connsiteX46" fmla="*/ 139525 w 184211"/>
                <a:gd name="connsiteY46" fmla="*/ 73578 h 79922"/>
                <a:gd name="connsiteX47" fmla="*/ 155310 w 184211"/>
                <a:gd name="connsiteY47" fmla="*/ 58159 h 79922"/>
                <a:gd name="connsiteX48" fmla="*/ 154778 w 184211"/>
                <a:gd name="connsiteY48" fmla="*/ 55681 h 79922"/>
                <a:gd name="connsiteX49" fmla="*/ 146445 w 184211"/>
                <a:gd name="connsiteY49" fmla="*/ 22540 h 79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84211" h="79922">
                  <a:moveTo>
                    <a:pt x="63831" y="67020"/>
                  </a:moveTo>
                  <a:cubicBezTo>
                    <a:pt x="59224" y="65955"/>
                    <a:pt x="56380" y="62239"/>
                    <a:pt x="56380" y="58691"/>
                  </a:cubicBezTo>
                  <a:cubicBezTo>
                    <a:pt x="56380" y="54617"/>
                    <a:pt x="59931" y="53021"/>
                    <a:pt x="62234" y="53021"/>
                  </a:cubicBezTo>
                  <a:cubicBezTo>
                    <a:pt x="64006" y="53021"/>
                    <a:pt x="70743" y="54085"/>
                    <a:pt x="70743" y="63121"/>
                  </a:cubicBezTo>
                  <a:cubicBezTo>
                    <a:pt x="70743" y="74642"/>
                    <a:pt x="57976" y="78541"/>
                    <a:pt x="47165" y="78541"/>
                  </a:cubicBezTo>
                  <a:cubicBezTo>
                    <a:pt x="19503" y="78541"/>
                    <a:pt x="14538" y="58159"/>
                    <a:pt x="14538" y="52665"/>
                  </a:cubicBezTo>
                  <a:cubicBezTo>
                    <a:pt x="14538" y="46114"/>
                    <a:pt x="18263" y="41858"/>
                    <a:pt x="20742" y="39730"/>
                  </a:cubicBezTo>
                  <a:cubicBezTo>
                    <a:pt x="25350" y="36190"/>
                    <a:pt x="28544" y="35475"/>
                    <a:pt x="40777" y="33355"/>
                  </a:cubicBezTo>
                  <a:cubicBezTo>
                    <a:pt x="44503" y="32640"/>
                    <a:pt x="55855" y="30512"/>
                    <a:pt x="55855" y="21651"/>
                  </a:cubicBezTo>
                  <a:cubicBezTo>
                    <a:pt x="55855" y="18641"/>
                    <a:pt x="53901" y="11909"/>
                    <a:pt x="46457" y="7479"/>
                  </a:cubicBezTo>
                  <a:cubicBezTo>
                    <a:pt x="39538" y="3580"/>
                    <a:pt x="30847" y="3580"/>
                    <a:pt x="28726" y="3580"/>
                  </a:cubicBezTo>
                  <a:cubicBezTo>
                    <a:pt x="21632" y="3580"/>
                    <a:pt x="11527" y="5176"/>
                    <a:pt x="7444" y="11019"/>
                  </a:cubicBezTo>
                  <a:cubicBezTo>
                    <a:pt x="13299" y="11726"/>
                    <a:pt x="17199" y="16157"/>
                    <a:pt x="17199" y="21119"/>
                  </a:cubicBezTo>
                  <a:cubicBezTo>
                    <a:pt x="17199" y="25550"/>
                    <a:pt x="14005" y="27677"/>
                    <a:pt x="10280" y="27677"/>
                  </a:cubicBezTo>
                  <a:cubicBezTo>
                    <a:pt x="5140" y="27677"/>
                    <a:pt x="0" y="23604"/>
                    <a:pt x="0" y="15808"/>
                  </a:cubicBezTo>
                  <a:cubicBezTo>
                    <a:pt x="0" y="5176"/>
                    <a:pt x="11344" y="-1382"/>
                    <a:pt x="28544" y="-1382"/>
                  </a:cubicBezTo>
                  <a:cubicBezTo>
                    <a:pt x="61170" y="-1382"/>
                    <a:pt x="67200" y="20944"/>
                    <a:pt x="67200" y="27860"/>
                  </a:cubicBezTo>
                  <a:cubicBezTo>
                    <a:pt x="67200" y="44160"/>
                    <a:pt x="49294" y="47352"/>
                    <a:pt x="42732" y="48591"/>
                  </a:cubicBezTo>
                  <a:cubicBezTo>
                    <a:pt x="41135" y="48948"/>
                    <a:pt x="36702" y="49655"/>
                    <a:pt x="35637" y="50011"/>
                  </a:cubicBezTo>
                  <a:cubicBezTo>
                    <a:pt x="29076" y="51250"/>
                    <a:pt x="25882" y="54975"/>
                    <a:pt x="25882" y="58872"/>
                  </a:cubicBezTo>
                  <a:cubicBezTo>
                    <a:pt x="25882" y="62946"/>
                    <a:pt x="29076" y="67733"/>
                    <a:pt x="32976" y="70211"/>
                  </a:cubicBezTo>
                  <a:cubicBezTo>
                    <a:pt x="37767" y="73228"/>
                    <a:pt x="43971" y="73578"/>
                    <a:pt x="46990" y="73578"/>
                  </a:cubicBezTo>
                  <a:cubicBezTo>
                    <a:pt x="50708" y="73578"/>
                    <a:pt x="59931" y="73046"/>
                    <a:pt x="63831" y="67020"/>
                  </a:cubicBezTo>
                  <a:close/>
                  <a:moveTo>
                    <a:pt x="157789" y="68084"/>
                  </a:moveTo>
                  <a:cubicBezTo>
                    <a:pt x="154063" y="73935"/>
                    <a:pt x="148034" y="78541"/>
                    <a:pt x="139525" y="78541"/>
                  </a:cubicBezTo>
                  <a:cubicBezTo>
                    <a:pt x="116829" y="78541"/>
                    <a:pt x="93783" y="53553"/>
                    <a:pt x="93783" y="28034"/>
                  </a:cubicBezTo>
                  <a:cubicBezTo>
                    <a:pt x="93783" y="10846"/>
                    <a:pt x="105302" y="-1382"/>
                    <a:pt x="120555" y="-1382"/>
                  </a:cubicBezTo>
                  <a:cubicBezTo>
                    <a:pt x="130127" y="-1382"/>
                    <a:pt x="138636" y="4112"/>
                    <a:pt x="145730" y="11019"/>
                  </a:cubicBezTo>
                  <a:cubicBezTo>
                    <a:pt x="149098" y="389"/>
                    <a:pt x="159386" y="-1382"/>
                    <a:pt x="163993" y="-1382"/>
                  </a:cubicBezTo>
                  <a:cubicBezTo>
                    <a:pt x="170381" y="-1382"/>
                    <a:pt x="174814" y="2516"/>
                    <a:pt x="178007" y="8011"/>
                  </a:cubicBezTo>
                  <a:cubicBezTo>
                    <a:pt x="181907" y="14918"/>
                    <a:pt x="184211" y="25018"/>
                    <a:pt x="184211" y="25733"/>
                  </a:cubicBezTo>
                  <a:cubicBezTo>
                    <a:pt x="184211" y="28034"/>
                    <a:pt x="181907" y="28034"/>
                    <a:pt x="181375" y="28034"/>
                  </a:cubicBezTo>
                  <a:cubicBezTo>
                    <a:pt x="178889" y="28034"/>
                    <a:pt x="178714" y="27329"/>
                    <a:pt x="177475" y="22540"/>
                  </a:cubicBezTo>
                  <a:cubicBezTo>
                    <a:pt x="175346" y="14037"/>
                    <a:pt x="171977" y="3580"/>
                    <a:pt x="164526" y="3580"/>
                  </a:cubicBezTo>
                  <a:cubicBezTo>
                    <a:pt x="159918" y="3580"/>
                    <a:pt x="158679" y="7479"/>
                    <a:pt x="158679" y="12258"/>
                  </a:cubicBezTo>
                  <a:cubicBezTo>
                    <a:pt x="158679" y="15276"/>
                    <a:pt x="160093" y="21651"/>
                    <a:pt x="161332" y="26265"/>
                  </a:cubicBezTo>
                  <a:cubicBezTo>
                    <a:pt x="162580" y="31044"/>
                    <a:pt x="164351" y="38309"/>
                    <a:pt x="165233" y="42216"/>
                  </a:cubicBezTo>
                  <a:lnTo>
                    <a:pt x="168784" y="55681"/>
                  </a:lnTo>
                  <a:cubicBezTo>
                    <a:pt x="169848" y="60287"/>
                    <a:pt x="171977" y="68616"/>
                    <a:pt x="171977" y="69504"/>
                  </a:cubicBezTo>
                  <a:cubicBezTo>
                    <a:pt x="171977" y="73403"/>
                    <a:pt x="168784" y="75174"/>
                    <a:pt x="165948" y="75174"/>
                  </a:cubicBezTo>
                  <a:cubicBezTo>
                    <a:pt x="162929" y="75174"/>
                    <a:pt x="158853" y="73046"/>
                    <a:pt x="157789" y="68084"/>
                  </a:cubicBezTo>
                  <a:close/>
                  <a:moveTo>
                    <a:pt x="146445" y="22540"/>
                  </a:moveTo>
                  <a:cubicBezTo>
                    <a:pt x="145197" y="17577"/>
                    <a:pt x="141297" y="14037"/>
                    <a:pt x="137396" y="10670"/>
                  </a:cubicBezTo>
                  <a:cubicBezTo>
                    <a:pt x="135799" y="9248"/>
                    <a:pt x="128713" y="3580"/>
                    <a:pt x="121087" y="3580"/>
                  </a:cubicBezTo>
                  <a:cubicBezTo>
                    <a:pt x="114525" y="3580"/>
                    <a:pt x="108138" y="8184"/>
                    <a:pt x="108138" y="20770"/>
                  </a:cubicBezTo>
                  <a:cubicBezTo>
                    <a:pt x="108138" y="30162"/>
                    <a:pt x="113286" y="49655"/>
                    <a:pt x="117361" y="56745"/>
                  </a:cubicBezTo>
                  <a:cubicBezTo>
                    <a:pt x="125520" y="70919"/>
                    <a:pt x="134560" y="73578"/>
                    <a:pt x="139525" y="73578"/>
                  </a:cubicBezTo>
                  <a:cubicBezTo>
                    <a:pt x="151934" y="73578"/>
                    <a:pt x="155310" y="60111"/>
                    <a:pt x="155310" y="58159"/>
                  </a:cubicBezTo>
                  <a:cubicBezTo>
                    <a:pt x="155310" y="57452"/>
                    <a:pt x="154953" y="56213"/>
                    <a:pt x="154778" y="55681"/>
                  </a:cubicBezTo>
                  <a:lnTo>
                    <a:pt x="146445" y="22540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2" name="任意多边形: 形状 11">
              <a:extLst>
                <a:ext uri="{FF2B5EF4-FFF2-40B4-BE49-F238E27FC236}">
                  <a16:creationId xmlns:a16="http://schemas.microsoft.com/office/drawing/2014/main" id="{65C47EB6-B20D-D822-463C-66170369DFBE}"/>
                </a:ext>
              </a:extLst>
            </p:cNvPr>
            <p:cNvSpPr/>
            <p:nvPr>
              <p:custDataLst>
                <p:tags r:id="rId40"/>
              </p:custDataLst>
            </p:nvPr>
          </p:nvSpPr>
          <p:spPr>
            <a:xfrm flipV="1">
              <a:off x="12205632" y="-14616532"/>
              <a:ext cx="53726" cy="119265"/>
            </a:xfrm>
            <a:custGeom>
              <a:avLst/>
              <a:gdLst>
                <a:gd name="connsiteX0" fmla="*/ 49118 w 53726"/>
                <a:gd name="connsiteY0" fmla="*/ 111163 h 119265"/>
                <a:gd name="connsiteX1" fmla="*/ 42025 w 53726"/>
                <a:gd name="connsiteY1" fmla="*/ 117896 h 119265"/>
                <a:gd name="connsiteX2" fmla="*/ 32094 w 53726"/>
                <a:gd name="connsiteY2" fmla="*/ 108154 h 119265"/>
                <a:gd name="connsiteX3" fmla="*/ 39189 w 53726"/>
                <a:gd name="connsiteY3" fmla="*/ 101413 h 119265"/>
                <a:gd name="connsiteX4" fmla="*/ 49118 w 53726"/>
                <a:gd name="connsiteY4" fmla="*/ 111163 h 119265"/>
                <a:gd name="connsiteX5" fmla="*/ 12941 w 53726"/>
                <a:gd name="connsiteY5" fmla="*/ 21132 h 119265"/>
                <a:gd name="connsiteX6" fmla="*/ 11352 w 53726"/>
                <a:gd name="connsiteY6" fmla="*/ 13693 h 119265"/>
                <a:gd name="connsiteX7" fmla="*/ 28194 w 53726"/>
                <a:gd name="connsiteY7" fmla="*/ -1369 h 119265"/>
                <a:gd name="connsiteX8" fmla="*/ 53726 w 53726"/>
                <a:gd name="connsiteY8" fmla="*/ 25746 h 119265"/>
                <a:gd name="connsiteX9" fmla="*/ 50890 w 53726"/>
                <a:gd name="connsiteY9" fmla="*/ 28048 h 119265"/>
                <a:gd name="connsiteX10" fmla="*/ 47522 w 53726"/>
                <a:gd name="connsiteY10" fmla="*/ 25031 h 119265"/>
                <a:gd name="connsiteX11" fmla="*/ 28726 w 53726"/>
                <a:gd name="connsiteY11" fmla="*/ 3593 h 119265"/>
                <a:gd name="connsiteX12" fmla="*/ 24293 w 53726"/>
                <a:gd name="connsiteY12" fmla="*/ 9794 h 119265"/>
                <a:gd name="connsiteX13" fmla="*/ 27129 w 53726"/>
                <a:gd name="connsiteY13" fmla="*/ 21132 h 119265"/>
                <a:gd name="connsiteX14" fmla="*/ 32801 w 53726"/>
                <a:gd name="connsiteY14" fmla="*/ 35314 h 119265"/>
                <a:gd name="connsiteX15" fmla="*/ 41492 w 53726"/>
                <a:gd name="connsiteY15" fmla="*/ 57823 h 119265"/>
                <a:gd name="connsiteX16" fmla="*/ 42557 w 53726"/>
                <a:gd name="connsiteY16" fmla="*/ 63492 h 119265"/>
                <a:gd name="connsiteX17" fmla="*/ 25707 w 53726"/>
                <a:gd name="connsiteY17" fmla="*/ 78553 h 119265"/>
                <a:gd name="connsiteX18" fmla="*/ 0 w 53726"/>
                <a:gd name="connsiteY18" fmla="*/ 51438 h 119265"/>
                <a:gd name="connsiteX19" fmla="*/ 3011 w 53726"/>
                <a:gd name="connsiteY19" fmla="*/ 49137 h 119265"/>
                <a:gd name="connsiteX20" fmla="*/ 6204 w 53726"/>
                <a:gd name="connsiteY20" fmla="*/ 51970 h 119265"/>
                <a:gd name="connsiteX21" fmla="*/ 25175 w 53726"/>
                <a:gd name="connsiteY21" fmla="*/ 73591 h 119265"/>
                <a:gd name="connsiteX22" fmla="*/ 29608 w 53726"/>
                <a:gd name="connsiteY22" fmla="*/ 67391 h 119265"/>
                <a:gd name="connsiteX23" fmla="*/ 24118 w 53726"/>
                <a:gd name="connsiteY23" fmla="*/ 49669 h 119265"/>
                <a:gd name="connsiteX24" fmla="*/ 12941 w 53726"/>
                <a:gd name="connsiteY24" fmla="*/ 21132 h 119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3726" h="119265">
                  <a:moveTo>
                    <a:pt x="49118" y="111163"/>
                  </a:moveTo>
                  <a:cubicBezTo>
                    <a:pt x="49118" y="113997"/>
                    <a:pt x="46990" y="117896"/>
                    <a:pt x="42025" y="117896"/>
                  </a:cubicBezTo>
                  <a:cubicBezTo>
                    <a:pt x="37234" y="117896"/>
                    <a:pt x="32094" y="113290"/>
                    <a:pt x="32094" y="108154"/>
                  </a:cubicBezTo>
                  <a:cubicBezTo>
                    <a:pt x="32094" y="105136"/>
                    <a:pt x="34398" y="101413"/>
                    <a:pt x="39189" y="101413"/>
                  </a:cubicBezTo>
                  <a:cubicBezTo>
                    <a:pt x="44329" y="101413"/>
                    <a:pt x="49118" y="106375"/>
                    <a:pt x="49118" y="111163"/>
                  </a:cubicBezTo>
                  <a:close/>
                  <a:moveTo>
                    <a:pt x="12941" y="21132"/>
                  </a:moveTo>
                  <a:cubicBezTo>
                    <a:pt x="12234" y="18831"/>
                    <a:pt x="11352" y="16702"/>
                    <a:pt x="11352" y="13693"/>
                  </a:cubicBezTo>
                  <a:cubicBezTo>
                    <a:pt x="11352" y="5364"/>
                    <a:pt x="18438" y="-1369"/>
                    <a:pt x="28194" y="-1369"/>
                  </a:cubicBezTo>
                  <a:cubicBezTo>
                    <a:pt x="45925" y="-1369"/>
                    <a:pt x="53726" y="23086"/>
                    <a:pt x="53726" y="25746"/>
                  </a:cubicBezTo>
                  <a:cubicBezTo>
                    <a:pt x="53726" y="28048"/>
                    <a:pt x="51423" y="28048"/>
                    <a:pt x="50890" y="28048"/>
                  </a:cubicBezTo>
                  <a:cubicBezTo>
                    <a:pt x="48404" y="28048"/>
                    <a:pt x="48229" y="26985"/>
                    <a:pt x="47522" y="25031"/>
                  </a:cubicBezTo>
                  <a:cubicBezTo>
                    <a:pt x="43439" y="10858"/>
                    <a:pt x="35637" y="3593"/>
                    <a:pt x="28726" y="3593"/>
                  </a:cubicBezTo>
                  <a:cubicBezTo>
                    <a:pt x="25175" y="3593"/>
                    <a:pt x="24293" y="5896"/>
                    <a:pt x="24293" y="9794"/>
                  </a:cubicBezTo>
                  <a:cubicBezTo>
                    <a:pt x="24293" y="13868"/>
                    <a:pt x="25533" y="17233"/>
                    <a:pt x="27129" y="21132"/>
                  </a:cubicBezTo>
                  <a:cubicBezTo>
                    <a:pt x="28901" y="25921"/>
                    <a:pt x="30855" y="30708"/>
                    <a:pt x="32801" y="35314"/>
                  </a:cubicBezTo>
                  <a:cubicBezTo>
                    <a:pt x="34398" y="39569"/>
                    <a:pt x="40785" y="55695"/>
                    <a:pt x="41492" y="57823"/>
                  </a:cubicBezTo>
                  <a:cubicBezTo>
                    <a:pt x="42025" y="59594"/>
                    <a:pt x="42557" y="61721"/>
                    <a:pt x="42557" y="63492"/>
                  </a:cubicBezTo>
                  <a:cubicBezTo>
                    <a:pt x="42557" y="71820"/>
                    <a:pt x="35463" y="78553"/>
                    <a:pt x="25707" y="78553"/>
                  </a:cubicBezTo>
                  <a:cubicBezTo>
                    <a:pt x="8159" y="78553"/>
                    <a:pt x="0" y="54456"/>
                    <a:pt x="0" y="51438"/>
                  </a:cubicBezTo>
                  <a:cubicBezTo>
                    <a:pt x="0" y="49137"/>
                    <a:pt x="2486" y="49137"/>
                    <a:pt x="3011" y="49137"/>
                  </a:cubicBezTo>
                  <a:cubicBezTo>
                    <a:pt x="5497" y="49137"/>
                    <a:pt x="5672" y="50026"/>
                    <a:pt x="6204" y="51970"/>
                  </a:cubicBezTo>
                  <a:cubicBezTo>
                    <a:pt x="10820" y="67216"/>
                    <a:pt x="18621" y="73591"/>
                    <a:pt x="25175" y="73591"/>
                  </a:cubicBezTo>
                  <a:cubicBezTo>
                    <a:pt x="28019" y="73591"/>
                    <a:pt x="29608" y="72178"/>
                    <a:pt x="29608" y="67391"/>
                  </a:cubicBezTo>
                  <a:cubicBezTo>
                    <a:pt x="29608" y="63317"/>
                    <a:pt x="28551" y="60658"/>
                    <a:pt x="24118" y="49669"/>
                  </a:cubicBezTo>
                  <a:lnTo>
                    <a:pt x="12941" y="21132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3" name="任意多边形: 形状 12">
              <a:extLst>
                <a:ext uri="{FF2B5EF4-FFF2-40B4-BE49-F238E27FC236}">
                  <a16:creationId xmlns:a16="http://schemas.microsoft.com/office/drawing/2014/main" id="{B0FF8C0E-95DD-0A34-C9AC-86A29F351642}"/>
                </a:ext>
              </a:extLst>
            </p:cNvPr>
            <p:cNvSpPr/>
            <p:nvPr>
              <p:custDataLst>
                <p:tags r:id="rId41"/>
              </p:custDataLst>
            </p:nvPr>
          </p:nvSpPr>
          <p:spPr>
            <a:xfrm flipV="1">
              <a:off x="12886111" y="-14662474"/>
              <a:ext cx="168400" cy="59223"/>
            </a:xfrm>
            <a:custGeom>
              <a:avLst/>
              <a:gdLst>
                <a:gd name="connsiteX0" fmla="*/ 159789 w 168400"/>
                <a:gd name="connsiteY0" fmla="*/ 47725 h 59223"/>
                <a:gd name="connsiteX1" fmla="*/ 168401 w 168400"/>
                <a:gd name="connsiteY1" fmla="*/ 52791 h 59223"/>
                <a:gd name="connsiteX2" fmla="*/ 160043 w 168400"/>
                <a:gd name="connsiteY2" fmla="*/ 57848 h 59223"/>
                <a:gd name="connsiteX3" fmla="*/ 8358 w 168400"/>
                <a:gd name="connsiteY3" fmla="*/ 57848 h 59223"/>
                <a:gd name="connsiteX4" fmla="*/ 0 w 168400"/>
                <a:gd name="connsiteY4" fmla="*/ 52791 h 59223"/>
                <a:gd name="connsiteX5" fmla="*/ 8612 w 168400"/>
                <a:gd name="connsiteY5" fmla="*/ 47725 h 59223"/>
                <a:gd name="connsiteX6" fmla="*/ 159789 w 168400"/>
                <a:gd name="connsiteY6" fmla="*/ 47725 h 59223"/>
                <a:gd name="connsiteX7" fmla="*/ 160043 w 168400"/>
                <a:gd name="connsiteY7" fmla="*/ -1375 h 59223"/>
                <a:gd name="connsiteX8" fmla="*/ 168401 w 168400"/>
                <a:gd name="connsiteY8" fmla="*/ 3691 h 59223"/>
                <a:gd name="connsiteX9" fmla="*/ 159789 w 168400"/>
                <a:gd name="connsiteY9" fmla="*/ 8756 h 59223"/>
                <a:gd name="connsiteX10" fmla="*/ 8612 w 168400"/>
                <a:gd name="connsiteY10" fmla="*/ 8756 h 59223"/>
                <a:gd name="connsiteX11" fmla="*/ 0 w 168400"/>
                <a:gd name="connsiteY11" fmla="*/ 3691 h 59223"/>
                <a:gd name="connsiteX12" fmla="*/ 8358 w 168400"/>
                <a:gd name="connsiteY12" fmla="*/ -1375 h 59223"/>
                <a:gd name="connsiteX13" fmla="*/ 160043 w 168400"/>
                <a:gd name="connsiteY13" fmla="*/ -1375 h 59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8400" h="59223">
                  <a:moveTo>
                    <a:pt x="159789" y="47725"/>
                  </a:moveTo>
                  <a:cubicBezTo>
                    <a:pt x="163587" y="47725"/>
                    <a:pt x="168401" y="47725"/>
                    <a:pt x="168401" y="52791"/>
                  </a:cubicBezTo>
                  <a:cubicBezTo>
                    <a:pt x="168401" y="57848"/>
                    <a:pt x="163587" y="57848"/>
                    <a:pt x="160043" y="57848"/>
                  </a:cubicBezTo>
                  <a:lnTo>
                    <a:pt x="8358" y="57848"/>
                  </a:lnTo>
                  <a:cubicBezTo>
                    <a:pt x="4815" y="57848"/>
                    <a:pt x="0" y="57848"/>
                    <a:pt x="0" y="52791"/>
                  </a:cubicBezTo>
                  <a:cubicBezTo>
                    <a:pt x="0" y="47725"/>
                    <a:pt x="4815" y="47725"/>
                    <a:pt x="8612" y="47725"/>
                  </a:cubicBezTo>
                  <a:lnTo>
                    <a:pt x="159789" y="47725"/>
                  </a:lnTo>
                  <a:close/>
                  <a:moveTo>
                    <a:pt x="160043" y="-1375"/>
                  </a:moveTo>
                  <a:cubicBezTo>
                    <a:pt x="163587" y="-1375"/>
                    <a:pt x="168401" y="-1375"/>
                    <a:pt x="168401" y="3691"/>
                  </a:cubicBezTo>
                  <a:cubicBezTo>
                    <a:pt x="168401" y="8756"/>
                    <a:pt x="163587" y="8756"/>
                    <a:pt x="159789" y="8756"/>
                  </a:cubicBezTo>
                  <a:lnTo>
                    <a:pt x="8612" y="8756"/>
                  </a:lnTo>
                  <a:cubicBezTo>
                    <a:pt x="4815" y="8756"/>
                    <a:pt x="0" y="8756"/>
                    <a:pt x="0" y="3691"/>
                  </a:cubicBezTo>
                  <a:cubicBezTo>
                    <a:pt x="0" y="-1375"/>
                    <a:pt x="4815" y="-1375"/>
                    <a:pt x="8358" y="-1375"/>
                  </a:cubicBezTo>
                  <a:lnTo>
                    <a:pt x="160043" y="-1375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4" name="任意多边形: 形状 13">
              <a:extLst>
                <a:ext uri="{FF2B5EF4-FFF2-40B4-BE49-F238E27FC236}">
                  <a16:creationId xmlns:a16="http://schemas.microsoft.com/office/drawing/2014/main" id="{6F6BAB9C-A1EA-3586-97C3-AEA953C8177B}"/>
                </a:ext>
              </a:extLst>
            </p:cNvPr>
            <p:cNvSpPr/>
            <p:nvPr>
              <p:custDataLst>
                <p:tags r:id="rId42"/>
              </p:custDataLst>
            </p:nvPr>
          </p:nvSpPr>
          <p:spPr>
            <a:xfrm flipV="1">
              <a:off x="13155976" y="-14750805"/>
              <a:ext cx="573866" cy="181210"/>
            </a:xfrm>
            <a:custGeom>
              <a:avLst/>
              <a:gdLst>
                <a:gd name="connsiteX0" fmla="*/ 195745 w 573866"/>
                <a:gd name="connsiteY0" fmla="*/ 3179 h 181210"/>
                <a:gd name="connsiteX1" fmla="*/ 188904 w 573866"/>
                <a:gd name="connsiteY1" fmla="*/ 6466 h 181210"/>
                <a:gd name="connsiteX2" fmla="*/ 174215 w 573866"/>
                <a:gd name="connsiteY2" fmla="*/ 10770 h 181210"/>
                <a:gd name="connsiteX3" fmla="*/ 175232 w 573866"/>
                <a:gd name="connsiteY3" fmla="*/ 16589 h 181210"/>
                <a:gd name="connsiteX4" fmla="*/ 209416 w 573866"/>
                <a:gd name="connsiteY4" fmla="*/ 153513 h 181210"/>
                <a:gd name="connsiteX5" fmla="*/ 229420 w 573866"/>
                <a:gd name="connsiteY5" fmla="*/ 163637 h 181210"/>
                <a:gd name="connsiteX6" fmla="*/ 237022 w 573866"/>
                <a:gd name="connsiteY6" fmla="*/ 168193 h 181210"/>
                <a:gd name="connsiteX7" fmla="*/ 230691 w 573866"/>
                <a:gd name="connsiteY7" fmla="*/ 171480 h 181210"/>
                <a:gd name="connsiteX8" fmla="*/ 198278 w 573866"/>
                <a:gd name="connsiteY8" fmla="*/ 171480 h 181210"/>
                <a:gd name="connsiteX9" fmla="*/ 189159 w 573866"/>
                <a:gd name="connsiteY9" fmla="*/ 166923 h 181210"/>
                <a:gd name="connsiteX10" fmla="*/ 103060 w 573866"/>
                <a:gd name="connsiteY10" fmla="*/ 23934 h 181210"/>
                <a:gd name="connsiteX11" fmla="*/ 88879 w 573866"/>
                <a:gd name="connsiteY11" fmla="*/ 165915 h 181210"/>
                <a:gd name="connsiteX12" fmla="*/ 81793 w 573866"/>
                <a:gd name="connsiteY12" fmla="*/ 171480 h 181210"/>
                <a:gd name="connsiteX13" fmla="*/ 48110 w 573866"/>
                <a:gd name="connsiteY13" fmla="*/ 171480 h 181210"/>
                <a:gd name="connsiteX14" fmla="*/ 41278 w 573866"/>
                <a:gd name="connsiteY14" fmla="*/ 166678 h 181210"/>
                <a:gd name="connsiteX15" fmla="*/ 48110 w 573866"/>
                <a:gd name="connsiteY15" fmla="*/ 163637 h 181210"/>
                <a:gd name="connsiteX16" fmla="*/ 62798 w 573866"/>
                <a:gd name="connsiteY16" fmla="*/ 159332 h 181210"/>
                <a:gd name="connsiteX17" fmla="*/ 61790 w 573866"/>
                <a:gd name="connsiteY17" fmla="*/ 154529 h 181210"/>
                <a:gd name="connsiteX18" fmla="*/ 29369 w 573866"/>
                <a:gd name="connsiteY18" fmla="*/ 24180 h 181210"/>
                <a:gd name="connsiteX19" fmla="*/ 4806 w 573866"/>
                <a:gd name="connsiteY19" fmla="*/ 6466 h 181210"/>
                <a:gd name="connsiteX20" fmla="*/ 0 w 573866"/>
                <a:gd name="connsiteY20" fmla="*/ 1663 h 181210"/>
                <a:gd name="connsiteX21" fmla="*/ 3289 w 573866"/>
                <a:gd name="connsiteY21" fmla="*/ -1378 h 181210"/>
                <a:gd name="connsiteX22" fmla="*/ 27344 w 573866"/>
                <a:gd name="connsiteY22" fmla="*/ -616 h 181210"/>
                <a:gd name="connsiteX23" fmla="*/ 52162 w 573866"/>
                <a:gd name="connsiteY23" fmla="*/ -1378 h 181210"/>
                <a:gd name="connsiteX24" fmla="*/ 56722 w 573866"/>
                <a:gd name="connsiteY24" fmla="*/ 3179 h 181210"/>
                <a:gd name="connsiteX25" fmla="*/ 51907 w 573866"/>
                <a:gd name="connsiteY25" fmla="*/ 6466 h 181210"/>
                <a:gd name="connsiteX26" fmla="*/ 36972 w 573866"/>
                <a:gd name="connsiteY26" fmla="*/ 17352 h 181210"/>
                <a:gd name="connsiteX27" fmla="*/ 37981 w 573866"/>
                <a:gd name="connsiteY27" fmla="*/ 23680 h 181210"/>
                <a:gd name="connsiteX28" fmla="*/ 71664 w 573866"/>
                <a:gd name="connsiteY28" fmla="*/ 158069 h 181210"/>
                <a:gd name="connsiteX29" fmla="*/ 71919 w 573866"/>
                <a:gd name="connsiteY29" fmla="*/ 158069 h 181210"/>
                <a:gd name="connsiteX30" fmla="*/ 87362 w 573866"/>
                <a:gd name="connsiteY30" fmla="*/ 4695 h 181210"/>
                <a:gd name="connsiteX31" fmla="*/ 91668 w 573866"/>
                <a:gd name="connsiteY31" fmla="*/ -1378 h 181210"/>
                <a:gd name="connsiteX32" fmla="*/ 97745 w 573866"/>
                <a:gd name="connsiteY32" fmla="*/ 3179 h 181210"/>
                <a:gd name="connsiteX33" fmla="*/ 192201 w 573866"/>
                <a:gd name="connsiteY33" fmla="*/ 160349 h 181210"/>
                <a:gd name="connsiteX34" fmla="*/ 192447 w 573866"/>
                <a:gd name="connsiteY34" fmla="*/ 160349 h 181210"/>
                <a:gd name="connsiteX35" fmla="*/ 156747 w 573866"/>
                <a:gd name="connsiteY35" fmla="*/ 17098 h 181210"/>
                <a:gd name="connsiteX36" fmla="*/ 135980 w 573866"/>
                <a:gd name="connsiteY36" fmla="*/ 6466 h 181210"/>
                <a:gd name="connsiteX37" fmla="*/ 129149 w 573866"/>
                <a:gd name="connsiteY37" fmla="*/ 1663 h 181210"/>
                <a:gd name="connsiteX38" fmla="*/ 132692 w 573866"/>
                <a:gd name="connsiteY38" fmla="*/ -1378 h 181210"/>
                <a:gd name="connsiteX39" fmla="*/ 161561 w 573866"/>
                <a:gd name="connsiteY39" fmla="*/ -616 h 181210"/>
                <a:gd name="connsiteX40" fmla="*/ 190930 w 573866"/>
                <a:gd name="connsiteY40" fmla="*/ -1378 h 181210"/>
                <a:gd name="connsiteX41" fmla="*/ 195745 w 573866"/>
                <a:gd name="connsiteY41" fmla="*/ 3179 h 181210"/>
                <a:gd name="connsiteX42" fmla="*/ 384930 w 573866"/>
                <a:gd name="connsiteY42" fmla="*/ 3179 h 181210"/>
                <a:gd name="connsiteX43" fmla="*/ 378100 w 573866"/>
                <a:gd name="connsiteY43" fmla="*/ 6466 h 181210"/>
                <a:gd name="connsiteX44" fmla="*/ 363408 w 573866"/>
                <a:gd name="connsiteY44" fmla="*/ 10770 h 181210"/>
                <a:gd name="connsiteX45" fmla="*/ 364425 w 573866"/>
                <a:gd name="connsiteY45" fmla="*/ 16589 h 181210"/>
                <a:gd name="connsiteX46" fmla="*/ 398609 w 573866"/>
                <a:gd name="connsiteY46" fmla="*/ 153513 h 181210"/>
                <a:gd name="connsiteX47" fmla="*/ 418613 w 573866"/>
                <a:gd name="connsiteY47" fmla="*/ 163637 h 181210"/>
                <a:gd name="connsiteX48" fmla="*/ 426210 w 573866"/>
                <a:gd name="connsiteY48" fmla="*/ 168193 h 181210"/>
                <a:gd name="connsiteX49" fmla="*/ 422666 w 573866"/>
                <a:gd name="connsiteY49" fmla="*/ 171480 h 181210"/>
                <a:gd name="connsiteX50" fmla="*/ 392788 w 573866"/>
                <a:gd name="connsiteY50" fmla="*/ 170727 h 181210"/>
                <a:gd name="connsiteX51" fmla="*/ 362402 w 573866"/>
                <a:gd name="connsiteY51" fmla="*/ 171480 h 181210"/>
                <a:gd name="connsiteX52" fmla="*/ 357587 w 573866"/>
                <a:gd name="connsiteY52" fmla="*/ 166678 h 181210"/>
                <a:gd name="connsiteX53" fmla="*/ 364425 w 573866"/>
                <a:gd name="connsiteY53" fmla="*/ 163637 h 181210"/>
                <a:gd name="connsiteX54" fmla="*/ 379107 w 573866"/>
                <a:gd name="connsiteY54" fmla="*/ 159332 h 181210"/>
                <a:gd name="connsiteX55" fmla="*/ 378100 w 573866"/>
                <a:gd name="connsiteY55" fmla="*/ 154529 h 181210"/>
                <a:gd name="connsiteX56" fmla="*/ 362646 w 573866"/>
                <a:gd name="connsiteY56" fmla="*/ 92519 h 181210"/>
                <a:gd name="connsiteX57" fmla="*/ 293264 w 573866"/>
                <a:gd name="connsiteY57" fmla="*/ 92519 h 181210"/>
                <a:gd name="connsiteX58" fmla="*/ 308460 w 573866"/>
                <a:gd name="connsiteY58" fmla="*/ 153513 h 181210"/>
                <a:gd name="connsiteX59" fmla="*/ 328465 w 573866"/>
                <a:gd name="connsiteY59" fmla="*/ 163637 h 181210"/>
                <a:gd name="connsiteX60" fmla="*/ 336058 w 573866"/>
                <a:gd name="connsiteY60" fmla="*/ 168193 h 181210"/>
                <a:gd name="connsiteX61" fmla="*/ 332514 w 573866"/>
                <a:gd name="connsiteY61" fmla="*/ 171480 h 181210"/>
                <a:gd name="connsiteX62" fmla="*/ 302636 w 573866"/>
                <a:gd name="connsiteY62" fmla="*/ 170727 h 181210"/>
                <a:gd name="connsiteX63" fmla="*/ 272251 w 573866"/>
                <a:gd name="connsiteY63" fmla="*/ 171480 h 181210"/>
                <a:gd name="connsiteX64" fmla="*/ 267435 w 573866"/>
                <a:gd name="connsiteY64" fmla="*/ 166678 h 181210"/>
                <a:gd name="connsiteX65" fmla="*/ 274276 w 573866"/>
                <a:gd name="connsiteY65" fmla="*/ 163637 h 181210"/>
                <a:gd name="connsiteX66" fmla="*/ 288965 w 573866"/>
                <a:gd name="connsiteY66" fmla="*/ 159332 h 181210"/>
                <a:gd name="connsiteX67" fmla="*/ 287948 w 573866"/>
                <a:gd name="connsiteY67" fmla="*/ 154529 h 181210"/>
                <a:gd name="connsiteX68" fmla="*/ 253764 w 573866"/>
                <a:gd name="connsiteY68" fmla="*/ 17098 h 181210"/>
                <a:gd name="connsiteX69" fmla="*/ 232998 w 573866"/>
                <a:gd name="connsiteY69" fmla="*/ 6466 h 181210"/>
                <a:gd name="connsiteX70" fmla="*/ 226158 w 573866"/>
                <a:gd name="connsiteY70" fmla="*/ 1663 h 181210"/>
                <a:gd name="connsiteX71" fmla="*/ 229710 w 573866"/>
                <a:gd name="connsiteY71" fmla="*/ -1378 h 181210"/>
                <a:gd name="connsiteX72" fmla="*/ 259588 w 573866"/>
                <a:gd name="connsiteY72" fmla="*/ -616 h 181210"/>
                <a:gd name="connsiteX73" fmla="*/ 289974 w 573866"/>
                <a:gd name="connsiteY73" fmla="*/ -1378 h 181210"/>
                <a:gd name="connsiteX74" fmla="*/ 294789 w 573866"/>
                <a:gd name="connsiteY74" fmla="*/ 3179 h 181210"/>
                <a:gd name="connsiteX75" fmla="*/ 287948 w 573866"/>
                <a:gd name="connsiteY75" fmla="*/ 6466 h 181210"/>
                <a:gd name="connsiteX76" fmla="*/ 273260 w 573866"/>
                <a:gd name="connsiteY76" fmla="*/ 10770 h 181210"/>
                <a:gd name="connsiteX77" fmla="*/ 274276 w 573866"/>
                <a:gd name="connsiteY77" fmla="*/ 15836 h 181210"/>
                <a:gd name="connsiteX78" fmla="*/ 291237 w 573866"/>
                <a:gd name="connsiteY78" fmla="*/ 84674 h 181210"/>
                <a:gd name="connsiteX79" fmla="*/ 360622 w 573866"/>
                <a:gd name="connsiteY79" fmla="*/ 84674 h 181210"/>
                <a:gd name="connsiteX80" fmla="*/ 343916 w 573866"/>
                <a:gd name="connsiteY80" fmla="*/ 17098 h 181210"/>
                <a:gd name="connsiteX81" fmla="*/ 323149 w 573866"/>
                <a:gd name="connsiteY81" fmla="*/ 6466 h 181210"/>
                <a:gd name="connsiteX82" fmla="*/ 316308 w 573866"/>
                <a:gd name="connsiteY82" fmla="*/ 1663 h 181210"/>
                <a:gd name="connsiteX83" fmla="*/ 319852 w 573866"/>
                <a:gd name="connsiteY83" fmla="*/ -1378 h 181210"/>
                <a:gd name="connsiteX84" fmla="*/ 349737 w 573866"/>
                <a:gd name="connsiteY84" fmla="*/ -616 h 181210"/>
                <a:gd name="connsiteX85" fmla="*/ 380123 w 573866"/>
                <a:gd name="connsiteY85" fmla="*/ -1378 h 181210"/>
                <a:gd name="connsiteX86" fmla="*/ 384930 w 573866"/>
                <a:gd name="connsiteY86" fmla="*/ 3179 h 181210"/>
                <a:gd name="connsiteX87" fmla="*/ 573867 w 573866"/>
                <a:gd name="connsiteY87" fmla="*/ 3179 h 181210"/>
                <a:gd name="connsiteX88" fmla="*/ 567788 w 573866"/>
                <a:gd name="connsiteY88" fmla="*/ 6466 h 181210"/>
                <a:gd name="connsiteX89" fmla="*/ 553355 w 573866"/>
                <a:gd name="connsiteY89" fmla="*/ 15073 h 181210"/>
                <a:gd name="connsiteX90" fmla="*/ 542472 w 573866"/>
                <a:gd name="connsiteY90" fmla="*/ 173506 h 181210"/>
                <a:gd name="connsiteX91" fmla="*/ 537911 w 573866"/>
                <a:gd name="connsiteY91" fmla="*/ 179833 h 181210"/>
                <a:gd name="connsiteX92" fmla="*/ 531327 w 573866"/>
                <a:gd name="connsiteY92" fmla="*/ 175275 h 181210"/>
                <a:gd name="connsiteX93" fmla="*/ 447253 w 573866"/>
                <a:gd name="connsiteY93" fmla="*/ 27221 h 181210"/>
                <a:gd name="connsiteX94" fmla="*/ 416613 w 573866"/>
                <a:gd name="connsiteY94" fmla="*/ 6466 h 181210"/>
                <a:gd name="connsiteX95" fmla="*/ 413578 w 573866"/>
                <a:gd name="connsiteY95" fmla="*/ 1663 h 181210"/>
                <a:gd name="connsiteX96" fmla="*/ 416613 w 573866"/>
                <a:gd name="connsiteY96" fmla="*/ -1378 h 181210"/>
                <a:gd name="connsiteX97" fmla="*/ 436869 w 573866"/>
                <a:gd name="connsiteY97" fmla="*/ -616 h 181210"/>
                <a:gd name="connsiteX98" fmla="*/ 460424 w 573866"/>
                <a:gd name="connsiteY98" fmla="*/ -1378 h 181210"/>
                <a:gd name="connsiteX99" fmla="*/ 464977 w 573866"/>
                <a:gd name="connsiteY99" fmla="*/ 3433 h 181210"/>
                <a:gd name="connsiteX100" fmla="*/ 460925 w 573866"/>
                <a:gd name="connsiteY100" fmla="*/ 6466 h 181210"/>
                <a:gd name="connsiteX101" fmla="*/ 450296 w 573866"/>
                <a:gd name="connsiteY101" fmla="*/ 15073 h 181210"/>
                <a:gd name="connsiteX102" fmla="*/ 453838 w 573866"/>
                <a:gd name="connsiteY102" fmla="*/ 24689 h 181210"/>
                <a:gd name="connsiteX103" fmla="*/ 472070 w 573866"/>
                <a:gd name="connsiteY103" fmla="*/ 56583 h 181210"/>
                <a:gd name="connsiteX104" fmla="*/ 529809 w 573866"/>
                <a:gd name="connsiteY104" fmla="*/ 56583 h 181210"/>
                <a:gd name="connsiteX105" fmla="*/ 532588 w 573866"/>
                <a:gd name="connsiteY105" fmla="*/ 14566 h 181210"/>
                <a:gd name="connsiteX106" fmla="*/ 515629 w 573866"/>
                <a:gd name="connsiteY106" fmla="*/ 6466 h 181210"/>
                <a:gd name="connsiteX107" fmla="*/ 509805 w 573866"/>
                <a:gd name="connsiteY107" fmla="*/ 1663 h 181210"/>
                <a:gd name="connsiteX108" fmla="*/ 513603 w 573866"/>
                <a:gd name="connsiteY108" fmla="*/ -1378 h 181210"/>
                <a:gd name="connsiteX109" fmla="*/ 542718 w 573866"/>
                <a:gd name="connsiteY109" fmla="*/ -616 h 181210"/>
                <a:gd name="connsiteX110" fmla="*/ 569306 w 573866"/>
                <a:gd name="connsiteY110" fmla="*/ -1378 h 181210"/>
                <a:gd name="connsiteX111" fmla="*/ 573867 w 573866"/>
                <a:gd name="connsiteY111" fmla="*/ 3179 h 181210"/>
                <a:gd name="connsiteX112" fmla="*/ 529301 w 573866"/>
                <a:gd name="connsiteY112" fmla="*/ 64427 h 181210"/>
                <a:gd name="connsiteX113" fmla="*/ 476376 w 573866"/>
                <a:gd name="connsiteY113" fmla="*/ 64427 h 181210"/>
                <a:gd name="connsiteX114" fmla="*/ 523476 w 573866"/>
                <a:gd name="connsiteY114" fmla="*/ 147185 h 181210"/>
                <a:gd name="connsiteX115" fmla="*/ 529301 w 573866"/>
                <a:gd name="connsiteY115" fmla="*/ 64427 h 1812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</a:cxnLst>
              <a:rect l="l" t="t" r="r" b="b"/>
              <a:pathLst>
                <a:path w="573866" h="181210">
                  <a:moveTo>
                    <a:pt x="195745" y="3179"/>
                  </a:moveTo>
                  <a:cubicBezTo>
                    <a:pt x="195745" y="6466"/>
                    <a:pt x="193973" y="6466"/>
                    <a:pt x="188904" y="6466"/>
                  </a:cubicBezTo>
                  <a:cubicBezTo>
                    <a:pt x="174215" y="6466"/>
                    <a:pt x="174215" y="8491"/>
                    <a:pt x="174215" y="10770"/>
                  </a:cubicBezTo>
                  <a:cubicBezTo>
                    <a:pt x="174215" y="10770"/>
                    <a:pt x="174215" y="12795"/>
                    <a:pt x="175232" y="16589"/>
                  </a:cubicBezTo>
                  <a:lnTo>
                    <a:pt x="209416" y="153513"/>
                  </a:lnTo>
                  <a:cubicBezTo>
                    <a:pt x="211442" y="161611"/>
                    <a:pt x="213468" y="163637"/>
                    <a:pt x="229420" y="163637"/>
                  </a:cubicBezTo>
                  <a:cubicBezTo>
                    <a:pt x="234742" y="163637"/>
                    <a:pt x="237022" y="163637"/>
                    <a:pt x="237022" y="168193"/>
                  </a:cubicBezTo>
                  <a:cubicBezTo>
                    <a:pt x="237022" y="171480"/>
                    <a:pt x="234997" y="171480"/>
                    <a:pt x="230691" y="171480"/>
                  </a:cubicBezTo>
                  <a:lnTo>
                    <a:pt x="198278" y="171480"/>
                  </a:lnTo>
                  <a:cubicBezTo>
                    <a:pt x="192702" y="171480"/>
                    <a:pt x="191947" y="171480"/>
                    <a:pt x="189159" y="166923"/>
                  </a:cubicBezTo>
                  <a:lnTo>
                    <a:pt x="103060" y="23934"/>
                  </a:lnTo>
                  <a:lnTo>
                    <a:pt x="88879" y="165915"/>
                  </a:lnTo>
                  <a:cubicBezTo>
                    <a:pt x="88371" y="171480"/>
                    <a:pt x="87871" y="171480"/>
                    <a:pt x="81793" y="171480"/>
                  </a:cubicBezTo>
                  <a:lnTo>
                    <a:pt x="48110" y="171480"/>
                  </a:lnTo>
                  <a:cubicBezTo>
                    <a:pt x="44058" y="171480"/>
                    <a:pt x="41278" y="171480"/>
                    <a:pt x="41278" y="166678"/>
                  </a:cubicBezTo>
                  <a:cubicBezTo>
                    <a:pt x="41278" y="163637"/>
                    <a:pt x="43303" y="163637"/>
                    <a:pt x="48110" y="163637"/>
                  </a:cubicBezTo>
                  <a:cubicBezTo>
                    <a:pt x="55959" y="163637"/>
                    <a:pt x="62798" y="163637"/>
                    <a:pt x="62798" y="159332"/>
                  </a:cubicBezTo>
                  <a:cubicBezTo>
                    <a:pt x="62798" y="158578"/>
                    <a:pt x="62798" y="158069"/>
                    <a:pt x="61790" y="154529"/>
                  </a:cubicBezTo>
                  <a:lnTo>
                    <a:pt x="29369" y="24180"/>
                  </a:lnTo>
                  <a:cubicBezTo>
                    <a:pt x="25826" y="10008"/>
                    <a:pt x="16206" y="6975"/>
                    <a:pt x="4806" y="6466"/>
                  </a:cubicBezTo>
                  <a:cubicBezTo>
                    <a:pt x="2780" y="6466"/>
                    <a:pt x="0" y="6212"/>
                    <a:pt x="0" y="1663"/>
                  </a:cubicBezTo>
                  <a:cubicBezTo>
                    <a:pt x="0" y="-616"/>
                    <a:pt x="1517" y="-1378"/>
                    <a:pt x="3289" y="-1378"/>
                  </a:cubicBezTo>
                  <a:cubicBezTo>
                    <a:pt x="10884" y="-1378"/>
                    <a:pt x="19495" y="-616"/>
                    <a:pt x="27344" y="-616"/>
                  </a:cubicBezTo>
                  <a:cubicBezTo>
                    <a:pt x="35447" y="-616"/>
                    <a:pt x="44313" y="-1378"/>
                    <a:pt x="52162" y="-1378"/>
                  </a:cubicBezTo>
                  <a:cubicBezTo>
                    <a:pt x="53687" y="-1378"/>
                    <a:pt x="56722" y="-1378"/>
                    <a:pt x="56722" y="3179"/>
                  </a:cubicBezTo>
                  <a:cubicBezTo>
                    <a:pt x="56722" y="6212"/>
                    <a:pt x="54950" y="6466"/>
                    <a:pt x="51907" y="6466"/>
                  </a:cubicBezTo>
                  <a:cubicBezTo>
                    <a:pt x="37473" y="6975"/>
                    <a:pt x="36972" y="13556"/>
                    <a:pt x="36972" y="17352"/>
                  </a:cubicBezTo>
                  <a:cubicBezTo>
                    <a:pt x="36972" y="18106"/>
                    <a:pt x="36972" y="19631"/>
                    <a:pt x="37981" y="23680"/>
                  </a:cubicBezTo>
                  <a:lnTo>
                    <a:pt x="71664" y="158069"/>
                  </a:lnTo>
                  <a:lnTo>
                    <a:pt x="71919" y="158069"/>
                  </a:lnTo>
                  <a:lnTo>
                    <a:pt x="87362" y="4695"/>
                  </a:lnTo>
                  <a:cubicBezTo>
                    <a:pt x="87871" y="392"/>
                    <a:pt x="87871" y="-1378"/>
                    <a:pt x="91668" y="-1378"/>
                  </a:cubicBezTo>
                  <a:cubicBezTo>
                    <a:pt x="94957" y="-1378"/>
                    <a:pt x="96228" y="392"/>
                    <a:pt x="97745" y="3179"/>
                  </a:cubicBezTo>
                  <a:lnTo>
                    <a:pt x="192201" y="160349"/>
                  </a:lnTo>
                  <a:lnTo>
                    <a:pt x="192447" y="160349"/>
                  </a:lnTo>
                  <a:lnTo>
                    <a:pt x="156747" y="17098"/>
                  </a:lnTo>
                  <a:cubicBezTo>
                    <a:pt x="154720" y="8491"/>
                    <a:pt x="153203" y="6466"/>
                    <a:pt x="135980" y="6466"/>
                  </a:cubicBezTo>
                  <a:cubicBezTo>
                    <a:pt x="131929" y="6466"/>
                    <a:pt x="129149" y="6466"/>
                    <a:pt x="129149" y="1663"/>
                  </a:cubicBezTo>
                  <a:cubicBezTo>
                    <a:pt x="129149" y="-1378"/>
                    <a:pt x="131929" y="-1378"/>
                    <a:pt x="132692" y="-1378"/>
                  </a:cubicBezTo>
                  <a:cubicBezTo>
                    <a:pt x="142058" y="-1378"/>
                    <a:pt x="151932" y="-616"/>
                    <a:pt x="161561" y="-616"/>
                  </a:cubicBezTo>
                  <a:cubicBezTo>
                    <a:pt x="171181" y="-616"/>
                    <a:pt x="181564" y="-1378"/>
                    <a:pt x="190930" y="-1378"/>
                  </a:cubicBezTo>
                  <a:cubicBezTo>
                    <a:pt x="192702" y="-1378"/>
                    <a:pt x="195745" y="-1378"/>
                    <a:pt x="195745" y="3179"/>
                  </a:cubicBezTo>
                  <a:close/>
                  <a:moveTo>
                    <a:pt x="384930" y="3179"/>
                  </a:moveTo>
                  <a:cubicBezTo>
                    <a:pt x="384930" y="6466"/>
                    <a:pt x="383159" y="6466"/>
                    <a:pt x="378100" y="6466"/>
                  </a:cubicBezTo>
                  <a:cubicBezTo>
                    <a:pt x="363408" y="6466"/>
                    <a:pt x="363408" y="8491"/>
                    <a:pt x="363408" y="10770"/>
                  </a:cubicBezTo>
                  <a:cubicBezTo>
                    <a:pt x="363408" y="10770"/>
                    <a:pt x="363408" y="12795"/>
                    <a:pt x="364425" y="16589"/>
                  </a:cubicBezTo>
                  <a:lnTo>
                    <a:pt x="398609" y="153513"/>
                  </a:lnTo>
                  <a:cubicBezTo>
                    <a:pt x="400636" y="161611"/>
                    <a:pt x="402662" y="163637"/>
                    <a:pt x="418613" y="163637"/>
                  </a:cubicBezTo>
                  <a:cubicBezTo>
                    <a:pt x="423929" y="163637"/>
                    <a:pt x="426210" y="163637"/>
                    <a:pt x="426210" y="168193"/>
                  </a:cubicBezTo>
                  <a:cubicBezTo>
                    <a:pt x="426210" y="170972"/>
                    <a:pt x="424438" y="171480"/>
                    <a:pt x="422666" y="171480"/>
                  </a:cubicBezTo>
                  <a:cubicBezTo>
                    <a:pt x="413044" y="171480"/>
                    <a:pt x="402662" y="170727"/>
                    <a:pt x="392788" y="170727"/>
                  </a:cubicBezTo>
                  <a:cubicBezTo>
                    <a:pt x="382657" y="170727"/>
                    <a:pt x="372276" y="171480"/>
                    <a:pt x="362402" y="171480"/>
                  </a:cubicBezTo>
                  <a:cubicBezTo>
                    <a:pt x="360877" y="171480"/>
                    <a:pt x="357587" y="171480"/>
                    <a:pt x="357587" y="166678"/>
                  </a:cubicBezTo>
                  <a:cubicBezTo>
                    <a:pt x="357587" y="163637"/>
                    <a:pt x="359613" y="163637"/>
                    <a:pt x="364425" y="163637"/>
                  </a:cubicBezTo>
                  <a:cubicBezTo>
                    <a:pt x="372276" y="163637"/>
                    <a:pt x="379107" y="163637"/>
                    <a:pt x="379107" y="159332"/>
                  </a:cubicBezTo>
                  <a:cubicBezTo>
                    <a:pt x="379107" y="158578"/>
                    <a:pt x="379107" y="158069"/>
                    <a:pt x="378100" y="154529"/>
                  </a:cubicBezTo>
                  <a:lnTo>
                    <a:pt x="362646" y="92519"/>
                  </a:lnTo>
                  <a:lnTo>
                    <a:pt x="293264" y="92519"/>
                  </a:lnTo>
                  <a:lnTo>
                    <a:pt x="308460" y="153513"/>
                  </a:lnTo>
                  <a:cubicBezTo>
                    <a:pt x="310487" y="161611"/>
                    <a:pt x="312513" y="163637"/>
                    <a:pt x="328465" y="163637"/>
                  </a:cubicBezTo>
                  <a:cubicBezTo>
                    <a:pt x="333785" y="163637"/>
                    <a:pt x="336058" y="163637"/>
                    <a:pt x="336058" y="168193"/>
                  </a:cubicBezTo>
                  <a:cubicBezTo>
                    <a:pt x="336058" y="170972"/>
                    <a:pt x="334286" y="171480"/>
                    <a:pt x="332514" y="171480"/>
                  </a:cubicBezTo>
                  <a:cubicBezTo>
                    <a:pt x="322895" y="171480"/>
                    <a:pt x="312513" y="170727"/>
                    <a:pt x="302636" y="170727"/>
                  </a:cubicBezTo>
                  <a:cubicBezTo>
                    <a:pt x="292509" y="170727"/>
                    <a:pt x="282124" y="171480"/>
                    <a:pt x="272251" y="171480"/>
                  </a:cubicBezTo>
                  <a:cubicBezTo>
                    <a:pt x="270725" y="171480"/>
                    <a:pt x="267435" y="171480"/>
                    <a:pt x="267435" y="166678"/>
                  </a:cubicBezTo>
                  <a:cubicBezTo>
                    <a:pt x="267435" y="163637"/>
                    <a:pt x="269462" y="163637"/>
                    <a:pt x="274276" y="163637"/>
                  </a:cubicBezTo>
                  <a:cubicBezTo>
                    <a:pt x="282124" y="163637"/>
                    <a:pt x="288965" y="163637"/>
                    <a:pt x="288965" y="159332"/>
                  </a:cubicBezTo>
                  <a:cubicBezTo>
                    <a:pt x="288965" y="158578"/>
                    <a:pt x="288965" y="158069"/>
                    <a:pt x="287948" y="154529"/>
                  </a:cubicBezTo>
                  <a:lnTo>
                    <a:pt x="253764" y="17098"/>
                  </a:lnTo>
                  <a:cubicBezTo>
                    <a:pt x="251738" y="8491"/>
                    <a:pt x="250220" y="6466"/>
                    <a:pt x="232998" y="6466"/>
                  </a:cubicBezTo>
                  <a:cubicBezTo>
                    <a:pt x="228947" y="6466"/>
                    <a:pt x="226158" y="6466"/>
                    <a:pt x="226158" y="1663"/>
                  </a:cubicBezTo>
                  <a:cubicBezTo>
                    <a:pt x="226158" y="-1378"/>
                    <a:pt x="228947" y="-1378"/>
                    <a:pt x="229710" y="-1378"/>
                  </a:cubicBezTo>
                  <a:cubicBezTo>
                    <a:pt x="239330" y="-1378"/>
                    <a:pt x="249712" y="-616"/>
                    <a:pt x="259588" y="-616"/>
                  </a:cubicBezTo>
                  <a:cubicBezTo>
                    <a:pt x="269716" y="-616"/>
                    <a:pt x="280100" y="-1378"/>
                    <a:pt x="289974" y="-1378"/>
                  </a:cubicBezTo>
                  <a:cubicBezTo>
                    <a:pt x="291746" y="-1378"/>
                    <a:pt x="294789" y="-1378"/>
                    <a:pt x="294789" y="3179"/>
                  </a:cubicBezTo>
                  <a:cubicBezTo>
                    <a:pt x="294789" y="6466"/>
                    <a:pt x="293017" y="6466"/>
                    <a:pt x="287948" y="6466"/>
                  </a:cubicBezTo>
                  <a:cubicBezTo>
                    <a:pt x="273260" y="6466"/>
                    <a:pt x="273260" y="8491"/>
                    <a:pt x="273260" y="10770"/>
                  </a:cubicBezTo>
                  <a:cubicBezTo>
                    <a:pt x="273260" y="11787"/>
                    <a:pt x="273260" y="12286"/>
                    <a:pt x="274276" y="15836"/>
                  </a:cubicBezTo>
                  <a:lnTo>
                    <a:pt x="291237" y="84674"/>
                  </a:lnTo>
                  <a:lnTo>
                    <a:pt x="360622" y="84674"/>
                  </a:lnTo>
                  <a:lnTo>
                    <a:pt x="343916" y="17098"/>
                  </a:lnTo>
                  <a:cubicBezTo>
                    <a:pt x="341889" y="8491"/>
                    <a:pt x="340364" y="6466"/>
                    <a:pt x="323149" y="6466"/>
                  </a:cubicBezTo>
                  <a:cubicBezTo>
                    <a:pt x="319097" y="6466"/>
                    <a:pt x="316308" y="6466"/>
                    <a:pt x="316308" y="1663"/>
                  </a:cubicBezTo>
                  <a:cubicBezTo>
                    <a:pt x="316308" y="-1378"/>
                    <a:pt x="319097" y="-1378"/>
                    <a:pt x="319852" y="-1378"/>
                  </a:cubicBezTo>
                  <a:cubicBezTo>
                    <a:pt x="329481" y="-1378"/>
                    <a:pt x="339864" y="-616"/>
                    <a:pt x="349737" y="-616"/>
                  </a:cubicBezTo>
                  <a:cubicBezTo>
                    <a:pt x="359868" y="-616"/>
                    <a:pt x="370249" y="-1378"/>
                    <a:pt x="380123" y="-1378"/>
                  </a:cubicBezTo>
                  <a:cubicBezTo>
                    <a:pt x="381895" y="-1378"/>
                    <a:pt x="384930" y="-1378"/>
                    <a:pt x="384930" y="3179"/>
                  </a:cubicBezTo>
                  <a:close/>
                  <a:moveTo>
                    <a:pt x="573867" y="3179"/>
                  </a:moveTo>
                  <a:cubicBezTo>
                    <a:pt x="573867" y="6466"/>
                    <a:pt x="571841" y="6466"/>
                    <a:pt x="567788" y="6466"/>
                  </a:cubicBezTo>
                  <a:cubicBezTo>
                    <a:pt x="554625" y="6466"/>
                    <a:pt x="553863" y="8491"/>
                    <a:pt x="553355" y="15073"/>
                  </a:cubicBezTo>
                  <a:lnTo>
                    <a:pt x="542472" y="173506"/>
                  </a:lnTo>
                  <a:cubicBezTo>
                    <a:pt x="542217" y="179079"/>
                    <a:pt x="541963" y="179833"/>
                    <a:pt x="537911" y="179833"/>
                  </a:cubicBezTo>
                  <a:cubicBezTo>
                    <a:pt x="533859" y="179833"/>
                    <a:pt x="532842" y="178063"/>
                    <a:pt x="531327" y="175275"/>
                  </a:cubicBezTo>
                  <a:lnTo>
                    <a:pt x="447253" y="27221"/>
                  </a:lnTo>
                  <a:cubicBezTo>
                    <a:pt x="436368" y="7983"/>
                    <a:pt x="425478" y="6975"/>
                    <a:pt x="416613" y="6466"/>
                  </a:cubicBezTo>
                  <a:cubicBezTo>
                    <a:pt x="413832" y="6212"/>
                    <a:pt x="413578" y="1663"/>
                    <a:pt x="413578" y="1663"/>
                  </a:cubicBezTo>
                  <a:cubicBezTo>
                    <a:pt x="413578" y="901"/>
                    <a:pt x="413832" y="-1378"/>
                    <a:pt x="416613" y="-1378"/>
                  </a:cubicBezTo>
                  <a:cubicBezTo>
                    <a:pt x="422943" y="-1378"/>
                    <a:pt x="430284" y="-616"/>
                    <a:pt x="436869" y="-616"/>
                  </a:cubicBezTo>
                  <a:cubicBezTo>
                    <a:pt x="444719" y="-616"/>
                    <a:pt x="452820" y="-1378"/>
                    <a:pt x="460424" y="-1378"/>
                  </a:cubicBezTo>
                  <a:cubicBezTo>
                    <a:pt x="461688" y="-1378"/>
                    <a:pt x="464977" y="-1378"/>
                    <a:pt x="464977" y="3433"/>
                  </a:cubicBezTo>
                  <a:cubicBezTo>
                    <a:pt x="464977" y="6212"/>
                    <a:pt x="462951" y="6212"/>
                    <a:pt x="460925" y="6466"/>
                  </a:cubicBezTo>
                  <a:cubicBezTo>
                    <a:pt x="459407" y="6720"/>
                    <a:pt x="450296" y="7229"/>
                    <a:pt x="450296" y="15073"/>
                  </a:cubicBezTo>
                  <a:cubicBezTo>
                    <a:pt x="450296" y="17352"/>
                    <a:pt x="451557" y="20384"/>
                    <a:pt x="453838" y="24689"/>
                  </a:cubicBezTo>
                  <a:lnTo>
                    <a:pt x="472070" y="56583"/>
                  </a:lnTo>
                  <a:lnTo>
                    <a:pt x="529809" y="56583"/>
                  </a:lnTo>
                  <a:lnTo>
                    <a:pt x="532588" y="14566"/>
                  </a:lnTo>
                  <a:cubicBezTo>
                    <a:pt x="532588" y="9507"/>
                    <a:pt x="526512" y="6466"/>
                    <a:pt x="515629" y="6466"/>
                  </a:cubicBezTo>
                  <a:cubicBezTo>
                    <a:pt x="512840" y="6466"/>
                    <a:pt x="509805" y="6466"/>
                    <a:pt x="509805" y="1663"/>
                  </a:cubicBezTo>
                  <a:cubicBezTo>
                    <a:pt x="509805" y="-1378"/>
                    <a:pt x="512840" y="-1378"/>
                    <a:pt x="513603" y="-1378"/>
                  </a:cubicBezTo>
                  <a:cubicBezTo>
                    <a:pt x="522968" y="-1378"/>
                    <a:pt x="533096" y="-616"/>
                    <a:pt x="542718" y="-616"/>
                  </a:cubicBezTo>
                  <a:cubicBezTo>
                    <a:pt x="551583" y="-616"/>
                    <a:pt x="560704" y="-1378"/>
                    <a:pt x="569306" y="-1378"/>
                  </a:cubicBezTo>
                  <a:cubicBezTo>
                    <a:pt x="570832" y="-1378"/>
                    <a:pt x="573867" y="-1378"/>
                    <a:pt x="573867" y="3179"/>
                  </a:cubicBezTo>
                  <a:close/>
                  <a:moveTo>
                    <a:pt x="529301" y="64427"/>
                  </a:moveTo>
                  <a:lnTo>
                    <a:pt x="476376" y="64427"/>
                  </a:lnTo>
                  <a:lnTo>
                    <a:pt x="523476" y="147185"/>
                  </a:lnTo>
                  <a:lnTo>
                    <a:pt x="529301" y="64427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5" name="任意多边形: 形状 14">
              <a:extLst>
                <a:ext uri="{FF2B5EF4-FFF2-40B4-BE49-F238E27FC236}">
                  <a16:creationId xmlns:a16="http://schemas.microsoft.com/office/drawing/2014/main" id="{9E659013-5660-39CB-1307-C1BABDA03221}"/>
                </a:ext>
              </a:extLst>
            </p:cNvPr>
            <p:cNvSpPr/>
            <p:nvPr>
              <p:custDataLst>
                <p:tags r:id="rId43"/>
              </p:custDataLst>
            </p:nvPr>
          </p:nvSpPr>
          <p:spPr>
            <a:xfrm flipV="1">
              <a:off x="13748613" y="-14545045"/>
              <a:ext cx="104585" cy="17714"/>
            </a:xfrm>
            <a:custGeom>
              <a:avLst/>
              <a:gdLst>
                <a:gd name="connsiteX0" fmla="*/ 104585 w 104585"/>
                <a:gd name="connsiteY0" fmla="*/ 7485 h 17714"/>
                <a:gd name="connsiteX1" fmla="*/ 92685 w 104585"/>
                <a:gd name="connsiteY1" fmla="*/ 16346 h 17714"/>
                <a:gd name="connsiteX2" fmla="*/ 11900 w 104585"/>
                <a:gd name="connsiteY2" fmla="*/ 16346 h 17714"/>
                <a:gd name="connsiteX3" fmla="*/ 0 w 104585"/>
                <a:gd name="connsiteY3" fmla="*/ 7485 h 17714"/>
                <a:gd name="connsiteX4" fmla="*/ 11900 w 104585"/>
                <a:gd name="connsiteY4" fmla="*/ -1368 h 17714"/>
                <a:gd name="connsiteX5" fmla="*/ 92685 w 104585"/>
                <a:gd name="connsiteY5" fmla="*/ -1368 h 17714"/>
                <a:gd name="connsiteX6" fmla="*/ 104585 w 104585"/>
                <a:gd name="connsiteY6" fmla="*/ 7485 h 17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4585" h="17714">
                  <a:moveTo>
                    <a:pt x="104585" y="7485"/>
                  </a:moveTo>
                  <a:cubicBezTo>
                    <a:pt x="104585" y="16346"/>
                    <a:pt x="95719" y="16346"/>
                    <a:pt x="92685" y="16346"/>
                  </a:cubicBezTo>
                  <a:lnTo>
                    <a:pt x="11900" y="16346"/>
                  </a:lnTo>
                  <a:cubicBezTo>
                    <a:pt x="8866" y="16346"/>
                    <a:pt x="0" y="16346"/>
                    <a:pt x="0" y="7485"/>
                  </a:cubicBezTo>
                  <a:cubicBezTo>
                    <a:pt x="0" y="-1368"/>
                    <a:pt x="8866" y="-1368"/>
                    <a:pt x="11900" y="-1368"/>
                  </a:cubicBezTo>
                  <a:lnTo>
                    <a:pt x="92685" y="-1368"/>
                  </a:lnTo>
                  <a:cubicBezTo>
                    <a:pt x="95719" y="-1368"/>
                    <a:pt x="104585" y="-1368"/>
                    <a:pt x="104585" y="7485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6" name="任意多边形: 形状 15">
              <a:extLst>
                <a:ext uri="{FF2B5EF4-FFF2-40B4-BE49-F238E27FC236}">
                  <a16:creationId xmlns:a16="http://schemas.microsoft.com/office/drawing/2014/main" id="{B1F14E53-799D-0472-EE3E-E6A5D6CDBBD2}"/>
                </a:ext>
              </a:extLst>
            </p:cNvPr>
            <p:cNvSpPr/>
            <p:nvPr>
              <p:custDataLst>
                <p:tags r:id="rId44"/>
              </p:custDataLst>
            </p:nvPr>
          </p:nvSpPr>
          <p:spPr>
            <a:xfrm flipV="1">
              <a:off x="13913224" y="-14748026"/>
              <a:ext cx="571327" cy="227532"/>
            </a:xfrm>
            <a:custGeom>
              <a:avLst/>
              <a:gdLst>
                <a:gd name="connsiteX0" fmla="*/ 138515 w 571327"/>
                <a:gd name="connsiteY0" fmla="*/ 47472 h 227532"/>
                <a:gd name="connsiteX1" fmla="*/ 135727 w 571327"/>
                <a:gd name="connsiteY1" fmla="*/ 50513 h 227532"/>
                <a:gd name="connsiteX2" fmla="*/ 132692 w 571327"/>
                <a:gd name="connsiteY2" fmla="*/ 47217 h 227532"/>
                <a:gd name="connsiteX3" fmla="*/ 104831 w 571327"/>
                <a:gd name="connsiteY3" fmla="*/ 22413 h 227532"/>
                <a:gd name="connsiteX4" fmla="*/ 89643 w 571327"/>
                <a:gd name="connsiteY4" fmla="*/ 49241 h 227532"/>
                <a:gd name="connsiteX5" fmla="*/ 162061 w 571327"/>
                <a:gd name="connsiteY5" fmla="*/ 160098 h 227532"/>
                <a:gd name="connsiteX6" fmla="*/ 104331 w 571327"/>
                <a:gd name="connsiteY6" fmla="*/ 226157 h 227532"/>
                <a:gd name="connsiteX7" fmla="*/ 0 w 571327"/>
                <a:gd name="connsiteY7" fmla="*/ 107456 h 227532"/>
                <a:gd name="connsiteX8" fmla="*/ 58239 w 571327"/>
                <a:gd name="connsiteY8" fmla="*/ 42159 h 227532"/>
                <a:gd name="connsiteX9" fmla="*/ 81285 w 571327"/>
                <a:gd name="connsiteY9" fmla="*/ 45955 h 227532"/>
                <a:gd name="connsiteX10" fmla="*/ 78750 w 571327"/>
                <a:gd name="connsiteY10" fmla="*/ 21912 h 227532"/>
                <a:gd name="connsiteX11" fmla="*/ 98754 w 571327"/>
                <a:gd name="connsiteY11" fmla="*/ -1376 h 227532"/>
                <a:gd name="connsiteX12" fmla="*/ 138515 w 571327"/>
                <a:gd name="connsiteY12" fmla="*/ 47472 h 227532"/>
                <a:gd name="connsiteX13" fmla="*/ 140795 w 571327"/>
                <a:gd name="connsiteY13" fmla="*/ 169206 h 227532"/>
                <a:gd name="connsiteX14" fmla="*/ 88879 w 571327"/>
                <a:gd name="connsiteY14" fmla="*/ 58356 h 227532"/>
                <a:gd name="connsiteX15" fmla="*/ 68622 w 571327"/>
                <a:gd name="connsiteY15" fmla="*/ 85186 h 227532"/>
                <a:gd name="connsiteX16" fmla="*/ 44058 w 571327"/>
                <a:gd name="connsiteY16" fmla="*/ 58611 h 227532"/>
                <a:gd name="connsiteX17" fmla="*/ 45321 w 571327"/>
                <a:gd name="connsiteY17" fmla="*/ 51521 h 227532"/>
                <a:gd name="connsiteX18" fmla="*/ 21521 w 571327"/>
                <a:gd name="connsiteY18" fmla="*/ 98850 h 227532"/>
                <a:gd name="connsiteX19" fmla="*/ 46847 w 571327"/>
                <a:gd name="connsiteY19" fmla="*/ 182370 h 227532"/>
                <a:gd name="connsiteX20" fmla="*/ 102551 w 571327"/>
                <a:gd name="connsiteY20" fmla="*/ 219830 h 227532"/>
                <a:gd name="connsiteX21" fmla="*/ 140795 w 571327"/>
                <a:gd name="connsiteY21" fmla="*/ 169206 h 227532"/>
                <a:gd name="connsiteX22" fmla="*/ 82293 w 571327"/>
                <a:gd name="connsiteY22" fmla="*/ 54307 h 227532"/>
                <a:gd name="connsiteX23" fmla="*/ 60010 w 571327"/>
                <a:gd name="connsiteY23" fmla="*/ 48487 h 227532"/>
                <a:gd name="connsiteX24" fmla="*/ 49627 w 571327"/>
                <a:gd name="connsiteY24" fmla="*/ 58611 h 227532"/>
                <a:gd name="connsiteX25" fmla="*/ 68876 w 571327"/>
                <a:gd name="connsiteY25" fmla="*/ 79611 h 227532"/>
                <a:gd name="connsiteX26" fmla="*/ 82548 w 571327"/>
                <a:gd name="connsiteY26" fmla="*/ 61390 h 227532"/>
                <a:gd name="connsiteX27" fmla="*/ 82293 w 571327"/>
                <a:gd name="connsiteY27" fmla="*/ 54307 h 227532"/>
                <a:gd name="connsiteX28" fmla="*/ 336310 w 571327"/>
                <a:gd name="connsiteY28" fmla="*/ 52536 h 227532"/>
                <a:gd name="connsiteX29" fmla="*/ 331749 w 571327"/>
                <a:gd name="connsiteY29" fmla="*/ 55570 h 227532"/>
                <a:gd name="connsiteX30" fmla="*/ 316559 w 571327"/>
                <a:gd name="connsiteY30" fmla="*/ 65439 h 227532"/>
                <a:gd name="connsiteX31" fmla="*/ 283385 w 571327"/>
                <a:gd name="connsiteY31" fmla="*/ 153263 h 227532"/>
                <a:gd name="connsiteX32" fmla="*/ 329977 w 571327"/>
                <a:gd name="connsiteY32" fmla="*/ 191985 h 227532"/>
                <a:gd name="connsiteX33" fmla="*/ 369739 w 571327"/>
                <a:gd name="connsiteY33" fmla="*/ 212740 h 227532"/>
                <a:gd name="connsiteX34" fmla="*/ 374289 w 571327"/>
                <a:gd name="connsiteY34" fmla="*/ 217551 h 227532"/>
                <a:gd name="connsiteX35" fmla="*/ 371508 w 571327"/>
                <a:gd name="connsiteY35" fmla="*/ 220584 h 227532"/>
                <a:gd name="connsiteX36" fmla="*/ 354030 w 571327"/>
                <a:gd name="connsiteY36" fmla="*/ 219830 h 227532"/>
                <a:gd name="connsiteX37" fmla="*/ 326942 w 571327"/>
                <a:gd name="connsiteY37" fmla="*/ 220584 h 227532"/>
                <a:gd name="connsiteX38" fmla="*/ 322127 w 571327"/>
                <a:gd name="connsiteY38" fmla="*/ 215781 h 227532"/>
                <a:gd name="connsiteX39" fmla="*/ 325670 w 571327"/>
                <a:gd name="connsiteY39" fmla="*/ 212740 h 227532"/>
                <a:gd name="connsiteX40" fmla="*/ 332257 w 571327"/>
                <a:gd name="connsiteY40" fmla="*/ 207682 h 227532"/>
                <a:gd name="connsiteX41" fmla="*/ 323898 w 571327"/>
                <a:gd name="connsiteY41" fmla="*/ 196034 h 227532"/>
                <a:gd name="connsiteX42" fmla="*/ 234766 w 571327"/>
                <a:gd name="connsiteY42" fmla="*/ 121883 h 227532"/>
                <a:gd name="connsiteX43" fmla="*/ 254770 w 571327"/>
                <a:gd name="connsiteY43" fmla="*/ 202617 h 227532"/>
                <a:gd name="connsiteX44" fmla="*/ 274772 w 571327"/>
                <a:gd name="connsiteY44" fmla="*/ 212740 h 227532"/>
                <a:gd name="connsiteX45" fmla="*/ 282368 w 571327"/>
                <a:gd name="connsiteY45" fmla="*/ 217296 h 227532"/>
                <a:gd name="connsiteX46" fmla="*/ 278824 w 571327"/>
                <a:gd name="connsiteY46" fmla="*/ 220584 h 227532"/>
                <a:gd name="connsiteX47" fmla="*/ 248946 w 571327"/>
                <a:gd name="connsiteY47" fmla="*/ 219830 h 227532"/>
                <a:gd name="connsiteX48" fmla="*/ 218561 w 571327"/>
                <a:gd name="connsiteY48" fmla="*/ 220584 h 227532"/>
                <a:gd name="connsiteX49" fmla="*/ 213746 w 571327"/>
                <a:gd name="connsiteY49" fmla="*/ 215781 h 227532"/>
                <a:gd name="connsiteX50" fmla="*/ 220586 w 571327"/>
                <a:gd name="connsiteY50" fmla="*/ 212740 h 227532"/>
                <a:gd name="connsiteX51" fmla="*/ 235275 w 571327"/>
                <a:gd name="connsiteY51" fmla="*/ 208435 h 227532"/>
                <a:gd name="connsiteX52" fmla="*/ 234258 w 571327"/>
                <a:gd name="connsiteY52" fmla="*/ 203633 h 227532"/>
                <a:gd name="connsiteX53" fmla="*/ 200074 w 571327"/>
                <a:gd name="connsiteY53" fmla="*/ 66202 h 227532"/>
                <a:gd name="connsiteX54" fmla="*/ 179308 w 571327"/>
                <a:gd name="connsiteY54" fmla="*/ 55570 h 227532"/>
                <a:gd name="connsiteX55" fmla="*/ 172468 w 571327"/>
                <a:gd name="connsiteY55" fmla="*/ 50767 h 227532"/>
                <a:gd name="connsiteX56" fmla="*/ 176019 w 571327"/>
                <a:gd name="connsiteY56" fmla="*/ 47726 h 227532"/>
                <a:gd name="connsiteX57" fmla="*/ 205897 w 571327"/>
                <a:gd name="connsiteY57" fmla="*/ 48487 h 227532"/>
                <a:gd name="connsiteX58" fmla="*/ 236284 w 571327"/>
                <a:gd name="connsiteY58" fmla="*/ 47726 h 227532"/>
                <a:gd name="connsiteX59" fmla="*/ 241096 w 571327"/>
                <a:gd name="connsiteY59" fmla="*/ 52282 h 227532"/>
                <a:gd name="connsiteX60" fmla="*/ 234258 w 571327"/>
                <a:gd name="connsiteY60" fmla="*/ 55570 h 227532"/>
                <a:gd name="connsiteX61" fmla="*/ 219569 w 571327"/>
                <a:gd name="connsiteY61" fmla="*/ 59873 h 227532"/>
                <a:gd name="connsiteX62" fmla="*/ 222866 w 571327"/>
                <a:gd name="connsiteY62" fmla="*/ 74045 h 227532"/>
                <a:gd name="connsiteX63" fmla="*/ 231724 w 571327"/>
                <a:gd name="connsiteY63" fmla="*/ 110490 h 227532"/>
                <a:gd name="connsiteX64" fmla="*/ 266925 w 571327"/>
                <a:gd name="connsiteY64" fmla="*/ 139597 h 227532"/>
                <a:gd name="connsiteX65" fmla="*/ 293258 w 571327"/>
                <a:gd name="connsiteY65" fmla="*/ 68988 h 227532"/>
                <a:gd name="connsiteX66" fmla="*/ 294776 w 571327"/>
                <a:gd name="connsiteY66" fmla="*/ 63922 h 227532"/>
                <a:gd name="connsiteX67" fmla="*/ 281867 w 571327"/>
                <a:gd name="connsiteY67" fmla="*/ 55570 h 227532"/>
                <a:gd name="connsiteX68" fmla="*/ 277052 w 571327"/>
                <a:gd name="connsiteY68" fmla="*/ 51012 h 227532"/>
                <a:gd name="connsiteX69" fmla="*/ 280596 w 571327"/>
                <a:gd name="connsiteY69" fmla="*/ 47726 h 227532"/>
                <a:gd name="connsiteX70" fmla="*/ 308956 w 571327"/>
                <a:gd name="connsiteY70" fmla="*/ 48487 h 227532"/>
                <a:gd name="connsiteX71" fmla="*/ 332003 w 571327"/>
                <a:gd name="connsiteY71" fmla="*/ 47726 h 227532"/>
                <a:gd name="connsiteX72" fmla="*/ 336310 w 571327"/>
                <a:gd name="connsiteY72" fmla="*/ 52536 h 227532"/>
                <a:gd name="connsiteX73" fmla="*/ 571327 w 571327"/>
                <a:gd name="connsiteY73" fmla="*/ 217805 h 227532"/>
                <a:gd name="connsiteX74" fmla="*/ 568037 w 571327"/>
                <a:gd name="connsiteY74" fmla="*/ 220584 h 227532"/>
                <a:gd name="connsiteX75" fmla="*/ 548788 w 571327"/>
                <a:gd name="connsiteY75" fmla="*/ 219830 h 227532"/>
                <a:gd name="connsiteX76" fmla="*/ 525497 w 571327"/>
                <a:gd name="connsiteY76" fmla="*/ 220584 h 227532"/>
                <a:gd name="connsiteX77" fmla="*/ 520937 w 571327"/>
                <a:gd name="connsiteY77" fmla="*/ 215781 h 227532"/>
                <a:gd name="connsiteX78" fmla="*/ 524989 w 571327"/>
                <a:gd name="connsiteY78" fmla="*/ 212740 h 227532"/>
                <a:gd name="connsiteX79" fmla="*/ 535117 w 571327"/>
                <a:gd name="connsiteY79" fmla="*/ 204641 h 227532"/>
                <a:gd name="connsiteX80" fmla="*/ 531319 w 571327"/>
                <a:gd name="connsiteY80" fmla="*/ 194517 h 227532"/>
                <a:gd name="connsiteX81" fmla="*/ 458139 w 571327"/>
                <a:gd name="connsiteY81" fmla="*/ 72276 h 227532"/>
                <a:gd name="connsiteX82" fmla="*/ 445222 w 571327"/>
                <a:gd name="connsiteY82" fmla="*/ 204895 h 227532"/>
                <a:gd name="connsiteX83" fmla="*/ 461174 w 571327"/>
                <a:gd name="connsiteY83" fmla="*/ 212740 h 227532"/>
                <a:gd name="connsiteX84" fmla="*/ 467504 w 571327"/>
                <a:gd name="connsiteY84" fmla="*/ 217551 h 227532"/>
                <a:gd name="connsiteX85" fmla="*/ 463960 w 571327"/>
                <a:gd name="connsiteY85" fmla="*/ 220584 h 227532"/>
                <a:gd name="connsiteX86" fmla="*/ 434838 w 571327"/>
                <a:gd name="connsiteY86" fmla="*/ 219830 h 227532"/>
                <a:gd name="connsiteX87" fmla="*/ 409012 w 571327"/>
                <a:gd name="connsiteY87" fmla="*/ 220584 h 227532"/>
                <a:gd name="connsiteX88" fmla="*/ 404451 w 571327"/>
                <a:gd name="connsiteY88" fmla="*/ 215781 h 227532"/>
                <a:gd name="connsiteX89" fmla="*/ 410529 w 571327"/>
                <a:gd name="connsiteY89" fmla="*/ 212740 h 227532"/>
                <a:gd name="connsiteX90" fmla="*/ 424201 w 571327"/>
                <a:gd name="connsiteY90" fmla="*/ 204132 h 227532"/>
                <a:gd name="connsiteX91" fmla="*/ 439398 w 571327"/>
                <a:gd name="connsiteY91" fmla="*/ 48233 h 227532"/>
                <a:gd name="connsiteX92" fmla="*/ 444213 w 571327"/>
                <a:gd name="connsiteY92" fmla="*/ 42159 h 227532"/>
                <a:gd name="connsiteX93" fmla="*/ 451298 w 571327"/>
                <a:gd name="connsiteY93" fmla="*/ 46963 h 227532"/>
                <a:gd name="connsiteX94" fmla="*/ 538160 w 571327"/>
                <a:gd name="connsiteY94" fmla="*/ 192239 h 227532"/>
                <a:gd name="connsiteX95" fmla="*/ 566520 w 571327"/>
                <a:gd name="connsiteY95" fmla="*/ 212740 h 227532"/>
                <a:gd name="connsiteX96" fmla="*/ 571327 w 571327"/>
                <a:gd name="connsiteY96" fmla="*/ 217805 h 2275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</a:cxnLst>
              <a:rect l="l" t="t" r="r" b="b"/>
              <a:pathLst>
                <a:path w="571327" h="227532">
                  <a:moveTo>
                    <a:pt x="138515" y="47472"/>
                  </a:moveTo>
                  <a:cubicBezTo>
                    <a:pt x="138515" y="49241"/>
                    <a:pt x="137244" y="50513"/>
                    <a:pt x="135727" y="50513"/>
                  </a:cubicBezTo>
                  <a:cubicBezTo>
                    <a:pt x="133700" y="50513"/>
                    <a:pt x="133192" y="48988"/>
                    <a:pt x="132692" y="47217"/>
                  </a:cubicBezTo>
                  <a:cubicBezTo>
                    <a:pt x="126861" y="29503"/>
                    <a:pt x="114206" y="22413"/>
                    <a:pt x="104831" y="22413"/>
                  </a:cubicBezTo>
                  <a:cubicBezTo>
                    <a:pt x="96220" y="22413"/>
                    <a:pt x="90142" y="26216"/>
                    <a:pt x="89643" y="49241"/>
                  </a:cubicBezTo>
                  <a:cubicBezTo>
                    <a:pt x="131420" y="67464"/>
                    <a:pt x="162061" y="114793"/>
                    <a:pt x="162061" y="160098"/>
                  </a:cubicBezTo>
                  <a:cubicBezTo>
                    <a:pt x="162061" y="201607"/>
                    <a:pt x="136235" y="226157"/>
                    <a:pt x="104331" y="226157"/>
                  </a:cubicBezTo>
                  <a:cubicBezTo>
                    <a:pt x="52416" y="226157"/>
                    <a:pt x="0" y="166173"/>
                    <a:pt x="0" y="107456"/>
                  </a:cubicBezTo>
                  <a:cubicBezTo>
                    <a:pt x="0" y="69235"/>
                    <a:pt x="23801" y="42159"/>
                    <a:pt x="58239" y="42159"/>
                  </a:cubicBezTo>
                  <a:cubicBezTo>
                    <a:pt x="67104" y="42159"/>
                    <a:pt x="75962" y="44184"/>
                    <a:pt x="81285" y="45955"/>
                  </a:cubicBezTo>
                  <a:cubicBezTo>
                    <a:pt x="79259" y="32791"/>
                    <a:pt x="78750" y="25454"/>
                    <a:pt x="78750" y="21912"/>
                  </a:cubicBezTo>
                  <a:cubicBezTo>
                    <a:pt x="78750" y="7986"/>
                    <a:pt x="84065" y="-1376"/>
                    <a:pt x="98754" y="-1376"/>
                  </a:cubicBezTo>
                  <a:cubicBezTo>
                    <a:pt x="128131" y="-1376"/>
                    <a:pt x="138515" y="47472"/>
                    <a:pt x="138515" y="47472"/>
                  </a:cubicBezTo>
                  <a:close/>
                  <a:moveTo>
                    <a:pt x="140795" y="169206"/>
                  </a:moveTo>
                  <a:cubicBezTo>
                    <a:pt x="140795" y="146934"/>
                    <a:pt x="129649" y="84169"/>
                    <a:pt x="88879" y="58356"/>
                  </a:cubicBezTo>
                  <a:cubicBezTo>
                    <a:pt x="88371" y="66456"/>
                    <a:pt x="86854" y="85186"/>
                    <a:pt x="68622" y="85186"/>
                  </a:cubicBezTo>
                  <a:cubicBezTo>
                    <a:pt x="54696" y="85186"/>
                    <a:pt x="44058" y="70759"/>
                    <a:pt x="44058" y="58611"/>
                  </a:cubicBezTo>
                  <a:cubicBezTo>
                    <a:pt x="44058" y="54562"/>
                    <a:pt x="44821" y="52791"/>
                    <a:pt x="45321" y="51521"/>
                  </a:cubicBezTo>
                  <a:cubicBezTo>
                    <a:pt x="27344" y="59873"/>
                    <a:pt x="21521" y="80628"/>
                    <a:pt x="21521" y="98850"/>
                  </a:cubicBezTo>
                  <a:cubicBezTo>
                    <a:pt x="21521" y="115047"/>
                    <a:pt x="27853" y="153263"/>
                    <a:pt x="46847" y="182370"/>
                  </a:cubicBezTo>
                  <a:cubicBezTo>
                    <a:pt x="62290" y="205903"/>
                    <a:pt x="83819" y="219830"/>
                    <a:pt x="102551" y="219830"/>
                  </a:cubicBezTo>
                  <a:cubicBezTo>
                    <a:pt x="125851" y="219830"/>
                    <a:pt x="140795" y="199329"/>
                    <a:pt x="140795" y="169206"/>
                  </a:cubicBezTo>
                  <a:close/>
                  <a:moveTo>
                    <a:pt x="82293" y="54307"/>
                  </a:moveTo>
                  <a:cubicBezTo>
                    <a:pt x="76217" y="51266"/>
                    <a:pt x="68113" y="48487"/>
                    <a:pt x="60010" y="48487"/>
                  </a:cubicBezTo>
                  <a:cubicBezTo>
                    <a:pt x="57230" y="48487"/>
                    <a:pt x="49627" y="48487"/>
                    <a:pt x="49627" y="58611"/>
                  </a:cubicBezTo>
                  <a:cubicBezTo>
                    <a:pt x="49627" y="67718"/>
                    <a:pt x="57730" y="79611"/>
                    <a:pt x="68876" y="79611"/>
                  </a:cubicBezTo>
                  <a:cubicBezTo>
                    <a:pt x="82548" y="79611"/>
                    <a:pt x="82548" y="67973"/>
                    <a:pt x="82548" y="61390"/>
                  </a:cubicBezTo>
                  <a:cubicBezTo>
                    <a:pt x="82548" y="59364"/>
                    <a:pt x="82548" y="56333"/>
                    <a:pt x="82293" y="54307"/>
                  </a:cubicBezTo>
                  <a:close/>
                  <a:moveTo>
                    <a:pt x="336310" y="52536"/>
                  </a:moveTo>
                  <a:cubicBezTo>
                    <a:pt x="336310" y="55570"/>
                    <a:pt x="334029" y="55570"/>
                    <a:pt x="331749" y="55570"/>
                  </a:cubicBezTo>
                  <a:cubicBezTo>
                    <a:pt x="322635" y="55824"/>
                    <a:pt x="319595" y="57595"/>
                    <a:pt x="316559" y="65439"/>
                  </a:cubicBezTo>
                  <a:lnTo>
                    <a:pt x="283385" y="153263"/>
                  </a:lnTo>
                  <a:lnTo>
                    <a:pt x="329977" y="191985"/>
                  </a:lnTo>
                  <a:cubicBezTo>
                    <a:pt x="335801" y="196797"/>
                    <a:pt x="353024" y="211224"/>
                    <a:pt x="369739" y="212740"/>
                  </a:cubicBezTo>
                  <a:cubicBezTo>
                    <a:pt x="371762" y="212993"/>
                    <a:pt x="374289" y="213247"/>
                    <a:pt x="374289" y="217551"/>
                  </a:cubicBezTo>
                  <a:cubicBezTo>
                    <a:pt x="374289" y="219322"/>
                    <a:pt x="373280" y="220584"/>
                    <a:pt x="371508" y="220584"/>
                  </a:cubicBezTo>
                  <a:cubicBezTo>
                    <a:pt x="366187" y="220584"/>
                    <a:pt x="359854" y="219830"/>
                    <a:pt x="354030" y="219830"/>
                  </a:cubicBezTo>
                  <a:cubicBezTo>
                    <a:pt x="345174" y="219830"/>
                    <a:pt x="335547" y="220584"/>
                    <a:pt x="326942" y="220584"/>
                  </a:cubicBezTo>
                  <a:cubicBezTo>
                    <a:pt x="325417" y="220584"/>
                    <a:pt x="322127" y="220584"/>
                    <a:pt x="322127" y="215781"/>
                  </a:cubicBezTo>
                  <a:cubicBezTo>
                    <a:pt x="322127" y="212993"/>
                    <a:pt x="324407" y="212740"/>
                    <a:pt x="325670" y="212740"/>
                  </a:cubicBezTo>
                  <a:cubicBezTo>
                    <a:pt x="329214" y="212486"/>
                    <a:pt x="332257" y="211224"/>
                    <a:pt x="332257" y="207682"/>
                  </a:cubicBezTo>
                  <a:cubicBezTo>
                    <a:pt x="332257" y="203124"/>
                    <a:pt x="327951" y="199329"/>
                    <a:pt x="323898" y="196034"/>
                  </a:cubicBezTo>
                  <a:lnTo>
                    <a:pt x="234766" y="121883"/>
                  </a:lnTo>
                  <a:lnTo>
                    <a:pt x="254770" y="202617"/>
                  </a:lnTo>
                  <a:cubicBezTo>
                    <a:pt x="256794" y="210715"/>
                    <a:pt x="258820" y="212740"/>
                    <a:pt x="274772" y="212740"/>
                  </a:cubicBezTo>
                  <a:cubicBezTo>
                    <a:pt x="280095" y="212740"/>
                    <a:pt x="282368" y="212740"/>
                    <a:pt x="282368" y="217296"/>
                  </a:cubicBezTo>
                  <a:cubicBezTo>
                    <a:pt x="282368" y="220075"/>
                    <a:pt x="280596" y="220584"/>
                    <a:pt x="278824" y="220584"/>
                  </a:cubicBezTo>
                  <a:cubicBezTo>
                    <a:pt x="269205" y="220584"/>
                    <a:pt x="258820" y="219830"/>
                    <a:pt x="248946" y="219830"/>
                  </a:cubicBezTo>
                  <a:cubicBezTo>
                    <a:pt x="238818" y="219830"/>
                    <a:pt x="228434" y="220584"/>
                    <a:pt x="218561" y="220584"/>
                  </a:cubicBezTo>
                  <a:cubicBezTo>
                    <a:pt x="217036" y="220584"/>
                    <a:pt x="213746" y="220584"/>
                    <a:pt x="213746" y="215781"/>
                  </a:cubicBezTo>
                  <a:cubicBezTo>
                    <a:pt x="213746" y="212740"/>
                    <a:pt x="215772" y="212740"/>
                    <a:pt x="220586" y="212740"/>
                  </a:cubicBezTo>
                  <a:cubicBezTo>
                    <a:pt x="228434" y="212740"/>
                    <a:pt x="235275" y="212740"/>
                    <a:pt x="235275" y="208435"/>
                  </a:cubicBezTo>
                  <a:cubicBezTo>
                    <a:pt x="235275" y="207682"/>
                    <a:pt x="235275" y="207173"/>
                    <a:pt x="234258" y="203633"/>
                  </a:cubicBezTo>
                  <a:lnTo>
                    <a:pt x="200074" y="66202"/>
                  </a:lnTo>
                  <a:cubicBezTo>
                    <a:pt x="198048" y="57595"/>
                    <a:pt x="196530" y="55570"/>
                    <a:pt x="179308" y="55570"/>
                  </a:cubicBezTo>
                  <a:cubicBezTo>
                    <a:pt x="175256" y="55570"/>
                    <a:pt x="172468" y="55570"/>
                    <a:pt x="172468" y="50767"/>
                  </a:cubicBezTo>
                  <a:cubicBezTo>
                    <a:pt x="172468" y="47726"/>
                    <a:pt x="175256" y="47726"/>
                    <a:pt x="176019" y="47726"/>
                  </a:cubicBezTo>
                  <a:cubicBezTo>
                    <a:pt x="185640" y="47726"/>
                    <a:pt x="196022" y="48487"/>
                    <a:pt x="205897" y="48487"/>
                  </a:cubicBezTo>
                  <a:cubicBezTo>
                    <a:pt x="216026" y="48487"/>
                    <a:pt x="226408" y="47726"/>
                    <a:pt x="236284" y="47726"/>
                  </a:cubicBezTo>
                  <a:cubicBezTo>
                    <a:pt x="238056" y="47726"/>
                    <a:pt x="241096" y="47726"/>
                    <a:pt x="241096" y="52282"/>
                  </a:cubicBezTo>
                  <a:cubicBezTo>
                    <a:pt x="241096" y="55570"/>
                    <a:pt x="239327" y="55570"/>
                    <a:pt x="234258" y="55570"/>
                  </a:cubicBezTo>
                  <a:cubicBezTo>
                    <a:pt x="219569" y="55570"/>
                    <a:pt x="219569" y="57595"/>
                    <a:pt x="219569" y="59873"/>
                  </a:cubicBezTo>
                  <a:cubicBezTo>
                    <a:pt x="219569" y="61390"/>
                    <a:pt x="221596" y="69488"/>
                    <a:pt x="222866" y="74045"/>
                  </a:cubicBezTo>
                  <a:lnTo>
                    <a:pt x="231724" y="110490"/>
                  </a:lnTo>
                  <a:lnTo>
                    <a:pt x="266925" y="139597"/>
                  </a:lnTo>
                  <a:lnTo>
                    <a:pt x="293258" y="68988"/>
                  </a:lnTo>
                  <a:cubicBezTo>
                    <a:pt x="294776" y="65184"/>
                    <a:pt x="294776" y="64685"/>
                    <a:pt x="294776" y="63922"/>
                  </a:cubicBezTo>
                  <a:cubicBezTo>
                    <a:pt x="294776" y="55824"/>
                    <a:pt x="285157" y="55570"/>
                    <a:pt x="281867" y="55570"/>
                  </a:cubicBezTo>
                  <a:cubicBezTo>
                    <a:pt x="280095" y="55570"/>
                    <a:pt x="277052" y="55570"/>
                    <a:pt x="277052" y="51012"/>
                  </a:cubicBezTo>
                  <a:cubicBezTo>
                    <a:pt x="277052" y="48233"/>
                    <a:pt x="278824" y="47726"/>
                    <a:pt x="280596" y="47726"/>
                  </a:cubicBezTo>
                  <a:cubicBezTo>
                    <a:pt x="289715" y="47726"/>
                    <a:pt x="299591" y="48487"/>
                    <a:pt x="308956" y="48487"/>
                  </a:cubicBezTo>
                  <a:cubicBezTo>
                    <a:pt x="316559" y="48487"/>
                    <a:pt x="324661" y="47726"/>
                    <a:pt x="332003" y="47726"/>
                  </a:cubicBezTo>
                  <a:cubicBezTo>
                    <a:pt x="334283" y="47726"/>
                    <a:pt x="336310" y="48742"/>
                    <a:pt x="336310" y="52536"/>
                  </a:cubicBezTo>
                  <a:close/>
                  <a:moveTo>
                    <a:pt x="571327" y="217805"/>
                  </a:moveTo>
                  <a:cubicBezTo>
                    <a:pt x="571327" y="217805"/>
                    <a:pt x="570826" y="220584"/>
                    <a:pt x="568037" y="220584"/>
                  </a:cubicBezTo>
                  <a:cubicBezTo>
                    <a:pt x="561960" y="220584"/>
                    <a:pt x="555121" y="219830"/>
                    <a:pt x="548788" y="219830"/>
                  </a:cubicBezTo>
                  <a:cubicBezTo>
                    <a:pt x="541195" y="219830"/>
                    <a:pt x="532837" y="220584"/>
                    <a:pt x="525497" y="220584"/>
                  </a:cubicBezTo>
                  <a:cubicBezTo>
                    <a:pt x="523972" y="220584"/>
                    <a:pt x="520937" y="220584"/>
                    <a:pt x="520937" y="215781"/>
                  </a:cubicBezTo>
                  <a:cubicBezTo>
                    <a:pt x="520937" y="212993"/>
                    <a:pt x="522963" y="212993"/>
                    <a:pt x="524989" y="212740"/>
                  </a:cubicBezTo>
                  <a:cubicBezTo>
                    <a:pt x="529039" y="212486"/>
                    <a:pt x="535117" y="210715"/>
                    <a:pt x="535117" y="204641"/>
                  </a:cubicBezTo>
                  <a:cubicBezTo>
                    <a:pt x="535117" y="201353"/>
                    <a:pt x="532328" y="196288"/>
                    <a:pt x="531319" y="194517"/>
                  </a:cubicBezTo>
                  <a:lnTo>
                    <a:pt x="458139" y="72276"/>
                  </a:lnTo>
                  <a:lnTo>
                    <a:pt x="445222" y="204895"/>
                  </a:lnTo>
                  <a:cubicBezTo>
                    <a:pt x="445222" y="212486"/>
                    <a:pt x="458647" y="212740"/>
                    <a:pt x="461174" y="212740"/>
                  </a:cubicBezTo>
                  <a:cubicBezTo>
                    <a:pt x="464723" y="212740"/>
                    <a:pt x="467504" y="212740"/>
                    <a:pt x="467504" y="217551"/>
                  </a:cubicBezTo>
                  <a:cubicBezTo>
                    <a:pt x="467504" y="220584"/>
                    <a:pt x="464723" y="220584"/>
                    <a:pt x="463960" y="220584"/>
                  </a:cubicBezTo>
                  <a:cubicBezTo>
                    <a:pt x="454587" y="220584"/>
                    <a:pt x="444460" y="219830"/>
                    <a:pt x="434838" y="219830"/>
                  </a:cubicBezTo>
                  <a:cubicBezTo>
                    <a:pt x="426227" y="219830"/>
                    <a:pt x="417368" y="220584"/>
                    <a:pt x="409012" y="220584"/>
                  </a:cubicBezTo>
                  <a:cubicBezTo>
                    <a:pt x="407740" y="220584"/>
                    <a:pt x="404451" y="220584"/>
                    <a:pt x="404451" y="215781"/>
                  </a:cubicBezTo>
                  <a:cubicBezTo>
                    <a:pt x="404451" y="212740"/>
                    <a:pt x="406986" y="212740"/>
                    <a:pt x="410529" y="212740"/>
                  </a:cubicBezTo>
                  <a:cubicBezTo>
                    <a:pt x="423192" y="212740"/>
                    <a:pt x="423700" y="210461"/>
                    <a:pt x="424201" y="204132"/>
                  </a:cubicBezTo>
                  <a:lnTo>
                    <a:pt x="439398" y="48233"/>
                  </a:lnTo>
                  <a:cubicBezTo>
                    <a:pt x="439907" y="43423"/>
                    <a:pt x="440161" y="42159"/>
                    <a:pt x="444213" y="42159"/>
                  </a:cubicBezTo>
                  <a:cubicBezTo>
                    <a:pt x="447246" y="42159"/>
                    <a:pt x="448509" y="42413"/>
                    <a:pt x="451298" y="46963"/>
                  </a:cubicBezTo>
                  <a:lnTo>
                    <a:pt x="538160" y="192239"/>
                  </a:lnTo>
                  <a:cubicBezTo>
                    <a:pt x="548288" y="209198"/>
                    <a:pt x="557147" y="211977"/>
                    <a:pt x="566520" y="212740"/>
                  </a:cubicBezTo>
                  <a:cubicBezTo>
                    <a:pt x="568546" y="212993"/>
                    <a:pt x="571327" y="212993"/>
                    <a:pt x="571327" y="217805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7" name="任意多边形: 形状 16">
              <a:extLst>
                <a:ext uri="{FF2B5EF4-FFF2-40B4-BE49-F238E27FC236}">
                  <a16:creationId xmlns:a16="http://schemas.microsoft.com/office/drawing/2014/main" id="{477B4D1E-CACF-B32A-8B74-E42A4094F96A}"/>
                </a:ext>
              </a:extLst>
            </p:cNvPr>
            <p:cNvSpPr/>
            <p:nvPr>
              <p:custDataLst>
                <p:tags r:id="rId45"/>
              </p:custDataLst>
            </p:nvPr>
          </p:nvSpPr>
          <p:spPr>
            <a:xfrm flipV="1">
              <a:off x="14478006" y="-14759412"/>
              <a:ext cx="58746" cy="253090"/>
            </a:xfrm>
            <a:custGeom>
              <a:avLst/>
              <a:gdLst>
                <a:gd name="connsiteX0" fmla="*/ 58746 w 58746"/>
                <a:gd name="connsiteY0" fmla="*/ 1159 h 253090"/>
                <a:gd name="connsiteX1" fmla="*/ 54441 w 58746"/>
                <a:gd name="connsiteY1" fmla="*/ 6724 h 253090"/>
                <a:gd name="connsiteX2" fmla="*/ 14688 w 58746"/>
                <a:gd name="connsiteY2" fmla="*/ 125171 h 253090"/>
                <a:gd name="connsiteX3" fmla="*/ 55458 w 58746"/>
                <a:gd name="connsiteY3" fmla="*/ 244880 h 253090"/>
                <a:gd name="connsiteX4" fmla="*/ 58746 w 58746"/>
                <a:gd name="connsiteY4" fmla="*/ 249183 h 253090"/>
                <a:gd name="connsiteX5" fmla="*/ 56213 w 58746"/>
                <a:gd name="connsiteY5" fmla="*/ 251715 h 253090"/>
                <a:gd name="connsiteX6" fmla="*/ 15951 w 58746"/>
                <a:gd name="connsiteY6" fmla="*/ 202363 h 253090"/>
                <a:gd name="connsiteX7" fmla="*/ 0 w 58746"/>
                <a:gd name="connsiteY7" fmla="*/ 125171 h 253090"/>
                <a:gd name="connsiteX8" fmla="*/ 16714 w 58746"/>
                <a:gd name="connsiteY8" fmla="*/ 46208 h 253090"/>
                <a:gd name="connsiteX9" fmla="*/ 56213 w 58746"/>
                <a:gd name="connsiteY9" fmla="*/ -1375 h 253090"/>
                <a:gd name="connsiteX10" fmla="*/ 58746 w 58746"/>
                <a:gd name="connsiteY10" fmla="*/ 1159 h 253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8746" h="253090">
                  <a:moveTo>
                    <a:pt x="58746" y="1159"/>
                  </a:moveTo>
                  <a:cubicBezTo>
                    <a:pt x="58746" y="1912"/>
                    <a:pt x="58746" y="2421"/>
                    <a:pt x="54441" y="6724"/>
                  </a:cubicBezTo>
                  <a:cubicBezTo>
                    <a:pt x="22791" y="38611"/>
                    <a:pt x="14688" y="86448"/>
                    <a:pt x="14688" y="125171"/>
                  </a:cubicBezTo>
                  <a:cubicBezTo>
                    <a:pt x="14688" y="169204"/>
                    <a:pt x="24309" y="213247"/>
                    <a:pt x="55458" y="244880"/>
                  </a:cubicBezTo>
                  <a:cubicBezTo>
                    <a:pt x="58746" y="247921"/>
                    <a:pt x="58746" y="248429"/>
                    <a:pt x="58746" y="249183"/>
                  </a:cubicBezTo>
                  <a:cubicBezTo>
                    <a:pt x="58746" y="250954"/>
                    <a:pt x="57730" y="251715"/>
                    <a:pt x="56213" y="251715"/>
                  </a:cubicBezTo>
                  <a:cubicBezTo>
                    <a:pt x="53678" y="251715"/>
                    <a:pt x="30895" y="234502"/>
                    <a:pt x="15951" y="202363"/>
                  </a:cubicBezTo>
                  <a:cubicBezTo>
                    <a:pt x="3034" y="174525"/>
                    <a:pt x="0" y="146433"/>
                    <a:pt x="0" y="125171"/>
                  </a:cubicBezTo>
                  <a:cubicBezTo>
                    <a:pt x="0" y="105433"/>
                    <a:pt x="2780" y="74808"/>
                    <a:pt x="16714" y="46208"/>
                  </a:cubicBezTo>
                  <a:cubicBezTo>
                    <a:pt x="31903" y="15077"/>
                    <a:pt x="53678" y="-1375"/>
                    <a:pt x="56213" y="-1375"/>
                  </a:cubicBezTo>
                  <a:cubicBezTo>
                    <a:pt x="57730" y="-1375"/>
                    <a:pt x="58746" y="-612"/>
                    <a:pt x="58746" y="1159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9" name="任意多边形: 形状 18">
              <a:extLst>
                <a:ext uri="{FF2B5EF4-FFF2-40B4-BE49-F238E27FC236}">
                  <a16:creationId xmlns:a16="http://schemas.microsoft.com/office/drawing/2014/main" id="{2FE9D4B9-48BF-8785-287F-170AE2B1A4B9}"/>
                </a:ext>
              </a:extLst>
            </p:cNvPr>
            <p:cNvSpPr/>
            <p:nvPr>
              <p:custDataLst>
                <p:tags r:id="rId46"/>
              </p:custDataLst>
            </p:nvPr>
          </p:nvSpPr>
          <p:spPr>
            <a:xfrm flipV="1">
              <a:off x="14562808" y="-14745239"/>
              <a:ext cx="144345" cy="175644"/>
            </a:xfrm>
            <a:custGeom>
              <a:avLst/>
              <a:gdLst>
                <a:gd name="connsiteX0" fmla="*/ 17477 w 144345"/>
                <a:gd name="connsiteY0" fmla="*/ 10515 h 175644"/>
                <a:gd name="connsiteX1" fmla="*/ 0 w 144345"/>
                <a:gd name="connsiteY1" fmla="*/ 10515 h 175644"/>
                <a:gd name="connsiteX2" fmla="*/ 0 w 144345"/>
                <a:gd name="connsiteY2" fmla="*/ -1377 h 175644"/>
                <a:gd name="connsiteX3" fmla="*/ 31912 w 144345"/>
                <a:gd name="connsiteY3" fmla="*/ -616 h 175644"/>
                <a:gd name="connsiteX4" fmla="*/ 63816 w 144345"/>
                <a:gd name="connsiteY4" fmla="*/ -1377 h 175644"/>
                <a:gd name="connsiteX5" fmla="*/ 63816 w 144345"/>
                <a:gd name="connsiteY5" fmla="*/ 10515 h 175644"/>
                <a:gd name="connsiteX6" fmla="*/ 46346 w 144345"/>
                <a:gd name="connsiteY6" fmla="*/ 10515 h 175644"/>
                <a:gd name="connsiteX7" fmla="*/ 46346 w 144345"/>
                <a:gd name="connsiteY7" fmla="*/ 63412 h 175644"/>
                <a:gd name="connsiteX8" fmla="*/ 84073 w 144345"/>
                <a:gd name="connsiteY8" fmla="*/ 103404 h 175644"/>
                <a:gd name="connsiteX9" fmla="*/ 97999 w 144345"/>
                <a:gd name="connsiteY9" fmla="*/ 78854 h 175644"/>
                <a:gd name="connsiteX10" fmla="*/ 97999 w 144345"/>
                <a:gd name="connsiteY10" fmla="*/ 10515 h 175644"/>
                <a:gd name="connsiteX11" fmla="*/ 80530 w 144345"/>
                <a:gd name="connsiteY11" fmla="*/ 10515 h 175644"/>
                <a:gd name="connsiteX12" fmla="*/ 80530 w 144345"/>
                <a:gd name="connsiteY12" fmla="*/ -1377 h 175644"/>
                <a:gd name="connsiteX13" fmla="*/ 112434 w 144345"/>
                <a:gd name="connsiteY13" fmla="*/ -616 h 175644"/>
                <a:gd name="connsiteX14" fmla="*/ 144346 w 144345"/>
                <a:gd name="connsiteY14" fmla="*/ -1377 h 175644"/>
                <a:gd name="connsiteX15" fmla="*/ 144346 w 144345"/>
                <a:gd name="connsiteY15" fmla="*/ 10515 h 175644"/>
                <a:gd name="connsiteX16" fmla="*/ 126868 w 144345"/>
                <a:gd name="connsiteY16" fmla="*/ 10515 h 175644"/>
                <a:gd name="connsiteX17" fmla="*/ 126868 w 144345"/>
                <a:gd name="connsiteY17" fmla="*/ 76067 h 175644"/>
                <a:gd name="connsiteX18" fmla="*/ 87871 w 144345"/>
                <a:gd name="connsiteY18" fmla="*/ 112512 h 175644"/>
                <a:gd name="connsiteX19" fmla="*/ 44821 w 144345"/>
                <a:gd name="connsiteY19" fmla="*/ 87707 h 175644"/>
                <a:gd name="connsiteX20" fmla="*/ 44821 w 144345"/>
                <a:gd name="connsiteY20" fmla="*/ 174267 h 175644"/>
                <a:gd name="connsiteX21" fmla="*/ 0 w 144345"/>
                <a:gd name="connsiteY21" fmla="*/ 172243 h 175644"/>
                <a:gd name="connsiteX22" fmla="*/ 0 w 144345"/>
                <a:gd name="connsiteY22" fmla="*/ 160349 h 175644"/>
                <a:gd name="connsiteX23" fmla="*/ 17477 w 144345"/>
                <a:gd name="connsiteY23" fmla="*/ 150480 h 175644"/>
                <a:gd name="connsiteX24" fmla="*/ 17477 w 144345"/>
                <a:gd name="connsiteY24" fmla="*/ 10515 h 175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44345" h="175644">
                  <a:moveTo>
                    <a:pt x="17477" y="10515"/>
                  </a:moveTo>
                  <a:lnTo>
                    <a:pt x="0" y="10515"/>
                  </a:lnTo>
                  <a:lnTo>
                    <a:pt x="0" y="-1377"/>
                  </a:lnTo>
                  <a:cubicBezTo>
                    <a:pt x="7095" y="-1125"/>
                    <a:pt x="22283" y="-616"/>
                    <a:pt x="31912" y="-616"/>
                  </a:cubicBezTo>
                  <a:cubicBezTo>
                    <a:pt x="41787" y="-616"/>
                    <a:pt x="56729" y="-1125"/>
                    <a:pt x="63816" y="-1377"/>
                  </a:cubicBezTo>
                  <a:lnTo>
                    <a:pt x="63816" y="10515"/>
                  </a:lnTo>
                  <a:lnTo>
                    <a:pt x="46346" y="10515"/>
                  </a:lnTo>
                  <a:lnTo>
                    <a:pt x="46346" y="63412"/>
                  </a:lnTo>
                  <a:cubicBezTo>
                    <a:pt x="46346" y="91003"/>
                    <a:pt x="68121" y="103404"/>
                    <a:pt x="84073" y="103404"/>
                  </a:cubicBezTo>
                  <a:cubicBezTo>
                    <a:pt x="92685" y="103404"/>
                    <a:pt x="97999" y="98085"/>
                    <a:pt x="97999" y="78854"/>
                  </a:cubicBezTo>
                  <a:lnTo>
                    <a:pt x="97999" y="10515"/>
                  </a:lnTo>
                  <a:lnTo>
                    <a:pt x="80530" y="10515"/>
                  </a:lnTo>
                  <a:lnTo>
                    <a:pt x="80530" y="-1377"/>
                  </a:lnTo>
                  <a:cubicBezTo>
                    <a:pt x="87616" y="-1125"/>
                    <a:pt x="102813" y="-616"/>
                    <a:pt x="112434" y="-616"/>
                  </a:cubicBezTo>
                  <a:cubicBezTo>
                    <a:pt x="122308" y="-616"/>
                    <a:pt x="137252" y="-1125"/>
                    <a:pt x="144346" y="-1377"/>
                  </a:cubicBezTo>
                  <a:lnTo>
                    <a:pt x="144346" y="10515"/>
                  </a:lnTo>
                  <a:lnTo>
                    <a:pt x="126868" y="10515"/>
                  </a:lnTo>
                  <a:lnTo>
                    <a:pt x="126868" y="76067"/>
                  </a:lnTo>
                  <a:cubicBezTo>
                    <a:pt x="126868" y="102643"/>
                    <a:pt x="113197" y="112512"/>
                    <a:pt x="87871" y="112512"/>
                  </a:cubicBezTo>
                  <a:cubicBezTo>
                    <a:pt x="63561" y="112512"/>
                    <a:pt x="50652" y="97831"/>
                    <a:pt x="44821" y="87707"/>
                  </a:cubicBezTo>
                  <a:lnTo>
                    <a:pt x="44821" y="174267"/>
                  </a:lnTo>
                  <a:lnTo>
                    <a:pt x="0" y="172243"/>
                  </a:lnTo>
                  <a:lnTo>
                    <a:pt x="0" y="160349"/>
                  </a:lnTo>
                  <a:cubicBezTo>
                    <a:pt x="15706" y="160349"/>
                    <a:pt x="17477" y="160349"/>
                    <a:pt x="17477" y="150480"/>
                  </a:cubicBezTo>
                  <a:lnTo>
                    <a:pt x="17477" y="10515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20" name="任意多边形: 形状 19">
              <a:extLst>
                <a:ext uri="{FF2B5EF4-FFF2-40B4-BE49-F238E27FC236}">
                  <a16:creationId xmlns:a16="http://schemas.microsoft.com/office/drawing/2014/main" id="{D3B68BE8-0144-30BB-B438-3C160A4D0853}"/>
                </a:ext>
              </a:extLst>
            </p:cNvPr>
            <p:cNvSpPr/>
            <p:nvPr>
              <p:custDataLst>
                <p:tags r:id="rId47"/>
              </p:custDataLst>
            </p:nvPr>
          </p:nvSpPr>
          <p:spPr>
            <a:xfrm flipV="1">
              <a:off x="14721558" y="-14791590"/>
              <a:ext cx="179962" cy="119265"/>
            </a:xfrm>
            <a:custGeom>
              <a:avLst/>
              <a:gdLst>
                <a:gd name="connsiteX0" fmla="*/ 49119 w 179962"/>
                <a:gd name="connsiteY0" fmla="*/ 111149 h 119265"/>
                <a:gd name="connsiteX1" fmla="*/ 42024 w 179962"/>
                <a:gd name="connsiteY1" fmla="*/ 117882 h 119265"/>
                <a:gd name="connsiteX2" fmla="*/ 32094 w 179962"/>
                <a:gd name="connsiteY2" fmla="*/ 108139 h 119265"/>
                <a:gd name="connsiteX3" fmla="*/ 39188 w 179962"/>
                <a:gd name="connsiteY3" fmla="*/ 101399 h 119265"/>
                <a:gd name="connsiteX4" fmla="*/ 49119 w 179962"/>
                <a:gd name="connsiteY4" fmla="*/ 111149 h 119265"/>
                <a:gd name="connsiteX5" fmla="*/ 12940 w 179962"/>
                <a:gd name="connsiteY5" fmla="*/ 21118 h 119265"/>
                <a:gd name="connsiteX6" fmla="*/ 11351 w 179962"/>
                <a:gd name="connsiteY6" fmla="*/ 13679 h 119265"/>
                <a:gd name="connsiteX7" fmla="*/ 28193 w 179962"/>
                <a:gd name="connsiteY7" fmla="*/ -1383 h 119265"/>
                <a:gd name="connsiteX8" fmla="*/ 53726 w 179962"/>
                <a:gd name="connsiteY8" fmla="*/ 25732 h 119265"/>
                <a:gd name="connsiteX9" fmla="*/ 50890 w 179962"/>
                <a:gd name="connsiteY9" fmla="*/ 28035 h 119265"/>
                <a:gd name="connsiteX10" fmla="*/ 47521 w 179962"/>
                <a:gd name="connsiteY10" fmla="*/ 25017 h 119265"/>
                <a:gd name="connsiteX11" fmla="*/ 28725 w 179962"/>
                <a:gd name="connsiteY11" fmla="*/ 3579 h 119265"/>
                <a:gd name="connsiteX12" fmla="*/ 24293 w 179962"/>
                <a:gd name="connsiteY12" fmla="*/ 9781 h 119265"/>
                <a:gd name="connsiteX13" fmla="*/ 27129 w 179962"/>
                <a:gd name="connsiteY13" fmla="*/ 21118 h 119265"/>
                <a:gd name="connsiteX14" fmla="*/ 32801 w 179962"/>
                <a:gd name="connsiteY14" fmla="*/ 35300 h 119265"/>
                <a:gd name="connsiteX15" fmla="*/ 41492 w 179962"/>
                <a:gd name="connsiteY15" fmla="*/ 57809 h 119265"/>
                <a:gd name="connsiteX16" fmla="*/ 42556 w 179962"/>
                <a:gd name="connsiteY16" fmla="*/ 63479 h 119265"/>
                <a:gd name="connsiteX17" fmla="*/ 25707 w 179962"/>
                <a:gd name="connsiteY17" fmla="*/ 78540 h 119265"/>
                <a:gd name="connsiteX18" fmla="*/ 0 w 179962"/>
                <a:gd name="connsiteY18" fmla="*/ 51425 h 119265"/>
                <a:gd name="connsiteX19" fmla="*/ 3010 w 179962"/>
                <a:gd name="connsiteY19" fmla="*/ 49123 h 119265"/>
                <a:gd name="connsiteX20" fmla="*/ 6204 w 179962"/>
                <a:gd name="connsiteY20" fmla="*/ 51957 h 119265"/>
                <a:gd name="connsiteX21" fmla="*/ 25175 w 179962"/>
                <a:gd name="connsiteY21" fmla="*/ 73577 h 119265"/>
                <a:gd name="connsiteX22" fmla="*/ 29608 w 179962"/>
                <a:gd name="connsiteY22" fmla="*/ 67376 h 119265"/>
                <a:gd name="connsiteX23" fmla="*/ 24118 w 179962"/>
                <a:gd name="connsiteY23" fmla="*/ 49655 h 119265"/>
                <a:gd name="connsiteX24" fmla="*/ 12940 w 179962"/>
                <a:gd name="connsiteY24" fmla="*/ 21118 h 119265"/>
                <a:gd name="connsiteX25" fmla="*/ 84919 w 179962"/>
                <a:gd name="connsiteY25" fmla="*/ 11552 h 119265"/>
                <a:gd name="connsiteX26" fmla="*/ 83147 w 179962"/>
                <a:gd name="connsiteY26" fmla="*/ 4286 h 119265"/>
                <a:gd name="connsiteX27" fmla="*/ 89177 w 179962"/>
                <a:gd name="connsiteY27" fmla="*/ -1383 h 119265"/>
                <a:gd name="connsiteX28" fmla="*/ 96088 w 179962"/>
                <a:gd name="connsiteY28" fmla="*/ 2515 h 119265"/>
                <a:gd name="connsiteX29" fmla="*/ 99282 w 179962"/>
                <a:gd name="connsiteY29" fmla="*/ 13504 h 119265"/>
                <a:gd name="connsiteX30" fmla="*/ 103183 w 179962"/>
                <a:gd name="connsiteY30" fmla="*/ 29447 h 119265"/>
                <a:gd name="connsiteX31" fmla="*/ 106193 w 179962"/>
                <a:gd name="connsiteY31" fmla="*/ 41326 h 119265"/>
                <a:gd name="connsiteX32" fmla="*/ 113645 w 179962"/>
                <a:gd name="connsiteY32" fmla="*/ 57277 h 119265"/>
                <a:gd name="connsiteX33" fmla="*/ 140242 w 179962"/>
                <a:gd name="connsiteY33" fmla="*/ 73577 h 119265"/>
                <a:gd name="connsiteX34" fmla="*/ 150704 w 179962"/>
                <a:gd name="connsiteY34" fmla="*/ 61176 h 119265"/>
                <a:gd name="connsiteX35" fmla="*/ 140242 w 179962"/>
                <a:gd name="connsiteY35" fmla="*/ 23429 h 119265"/>
                <a:gd name="connsiteX36" fmla="*/ 137581 w 179962"/>
                <a:gd name="connsiteY36" fmla="*/ 13855 h 119265"/>
                <a:gd name="connsiteX37" fmla="*/ 154422 w 179962"/>
                <a:gd name="connsiteY37" fmla="*/ -1383 h 119265"/>
                <a:gd name="connsiteX38" fmla="*/ 179962 w 179962"/>
                <a:gd name="connsiteY38" fmla="*/ 25732 h 119265"/>
                <a:gd name="connsiteX39" fmla="*/ 177118 w 179962"/>
                <a:gd name="connsiteY39" fmla="*/ 28035 h 119265"/>
                <a:gd name="connsiteX40" fmla="*/ 173751 w 179962"/>
                <a:gd name="connsiteY40" fmla="*/ 25017 h 119265"/>
                <a:gd name="connsiteX41" fmla="*/ 154955 w 179962"/>
                <a:gd name="connsiteY41" fmla="*/ 3579 h 119265"/>
                <a:gd name="connsiteX42" fmla="*/ 150522 w 179962"/>
                <a:gd name="connsiteY42" fmla="*/ 9781 h 119265"/>
                <a:gd name="connsiteX43" fmla="*/ 154605 w 179962"/>
                <a:gd name="connsiteY43" fmla="*/ 24136 h 119265"/>
                <a:gd name="connsiteX44" fmla="*/ 164003 w 179962"/>
                <a:gd name="connsiteY44" fmla="*/ 58341 h 119265"/>
                <a:gd name="connsiteX45" fmla="*/ 140949 w 179962"/>
                <a:gd name="connsiteY45" fmla="*/ 78540 h 119265"/>
                <a:gd name="connsiteX46" fmla="*/ 110983 w 179962"/>
                <a:gd name="connsiteY46" fmla="*/ 62415 h 119265"/>
                <a:gd name="connsiteX47" fmla="*/ 92013 w 179962"/>
                <a:gd name="connsiteY47" fmla="*/ 78540 h 119265"/>
                <a:gd name="connsiteX48" fmla="*/ 78007 w 179962"/>
                <a:gd name="connsiteY48" fmla="*/ 68973 h 119265"/>
                <a:gd name="connsiteX49" fmla="*/ 71620 w 179962"/>
                <a:gd name="connsiteY49" fmla="*/ 51425 h 119265"/>
                <a:gd name="connsiteX50" fmla="*/ 74631 w 179962"/>
                <a:gd name="connsiteY50" fmla="*/ 49123 h 119265"/>
                <a:gd name="connsiteX51" fmla="*/ 78539 w 179962"/>
                <a:gd name="connsiteY51" fmla="*/ 54442 h 119265"/>
                <a:gd name="connsiteX52" fmla="*/ 91480 w 179962"/>
                <a:gd name="connsiteY52" fmla="*/ 73577 h 119265"/>
                <a:gd name="connsiteX53" fmla="*/ 97328 w 179962"/>
                <a:gd name="connsiteY53" fmla="*/ 64891 h 119265"/>
                <a:gd name="connsiteX54" fmla="*/ 94491 w 179962"/>
                <a:gd name="connsiteY54" fmla="*/ 50187 h 119265"/>
                <a:gd name="connsiteX55" fmla="*/ 90591 w 179962"/>
                <a:gd name="connsiteY55" fmla="*/ 34236 h 119265"/>
                <a:gd name="connsiteX56" fmla="*/ 84919 w 179962"/>
                <a:gd name="connsiteY56" fmla="*/ 11552 h 119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79962" h="119265">
                  <a:moveTo>
                    <a:pt x="49119" y="111149"/>
                  </a:moveTo>
                  <a:cubicBezTo>
                    <a:pt x="49119" y="113984"/>
                    <a:pt x="46989" y="117882"/>
                    <a:pt x="42024" y="117882"/>
                  </a:cubicBezTo>
                  <a:cubicBezTo>
                    <a:pt x="37234" y="117882"/>
                    <a:pt x="32094" y="113276"/>
                    <a:pt x="32094" y="108139"/>
                  </a:cubicBezTo>
                  <a:cubicBezTo>
                    <a:pt x="32094" y="105123"/>
                    <a:pt x="34398" y="101399"/>
                    <a:pt x="39188" y="101399"/>
                  </a:cubicBezTo>
                  <a:cubicBezTo>
                    <a:pt x="44328" y="101399"/>
                    <a:pt x="49119" y="106362"/>
                    <a:pt x="49119" y="111149"/>
                  </a:cubicBezTo>
                  <a:close/>
                  <a:moveTo>
                    <a:pt x="12940" y="21118"/>
                  </a:moveTo>
                  <a:cubicBezTo>
                    <a:pt x="12234" y="18817"/>
                    <a:pt x="11351" y="16688"/>
                    <a:pt x="11351" y="13679"/>
                  </a:cubicBezTo>
                  <a:cubicBezTo>
                    <a:pt x="11351" y="5350"/>
                    <a:pt x="18438" y="-1383"/>
                    <a:pt x="28193" y="-1383"/>
                  </a:cubicBezTo>
                  <a:cubicBezTo>
                    <a:pt x="45925" y="-1383"/>
                    <a:pt x="53726" y="23072"/>
                    <a:pt x="53726" y="25732"/>
                  </a:cubicBezTo>
                  <a:cubicBezTo>
                    <a:pt x="53726" y="28035"/>
                    <a:pt x="51422" y="28035"/>
                    <a:pt x="50890" y="28035"/>
                  </a:cubicBezTo>
                  <a:cubicBezTo>
                    <a:pt x="48404" y="28035"/>
                    <a:pt x="48229" y="26971"/>
                    <a:pt x="47521" y="25017"/>
                  </a:cubicBezTo>
                  <a:cubicBezTo>
                    <a:pt x="43438" y="10844"/>
                    <a:pt x="35637" y="3579"/>
                    <a:pt x="28725" y="3579"/>
                  </a:cubicBezTo>
                  <a:cubicBezTo>
                    <a:pt x="25175" y="3579"/>
                    <a:pt x="24293" y="5882"/>
                    <a:pt x="24293" y="9781"/>
                  </a:cubicBezTo>
                  <a:cubicBezTo>
                    <a:pt x="24293" y="13855"/>
                    <a:pt x="25532" y="17220"/>
                    <a:pt x="27129" y="21118"/>
                  </a:cubicBezTo>
                  <a:cubicBezTo>
                    <a:pt x="28901" y="25907"/>
                    <a:pt x="30855" y="30694"/>
                    <a:pt x="32801" y="35300"/>
                  </a:cubicBezTo>
                  <a:cubicBezTo>
                    <a:pt x="34398" y="39555"/>
                    <a:pt x="40785" y="55681"/>
                    <a:pt x="41492" y="57809"/>
                  </a:cubicBezTo>
                  <a:cubicBezTo>
                    <a:pt x="42024" y="59580"/>
                    <a:pt x="42556" y="61708"/>
                    <a:pt x="42556" y="63479"/>
                  </a:cubicBezTo>
                  <a:cubicBezTo>
                    <a:pt x="42556" y="71806"/>
                    <a:pt x="35462" y="78540"/>
                    <a:pt x="25707" y="78540"/>
                  </a:cubicBezTo>
                  <a:cubicBezTo>
                    <a:pt x="8158" y="78540"/>
                    <a:pt x="0" y="54442"/>
                    <a:pt x="0" y="51425"/>
                  </a:cubicBezTo>
                  <a:cubicBezTo>
                    <a:pt x="0" y="49123"/>
                    <a:pt x="2486" y="49123"/>
                    <a:pt x="3010" y="49123"/>
                  </a:cubicBezTo>
                  <a:cubicBezTo>
                    <a:pt x="5497" y="49123"/>
                    <a:pt x="5672" y="50012"/>
                    <a:pt x="6204" y="51957"/>
                  </a:cubicBezTo>
                  <a:cubicBezTo>
                    <a:pt x="10819" y="67202"/>
                    <a:pt x="18621" y="73577"/>
                    <a:pt x="25175" y="73577"/>
                  </a:cubicBezTo>
                  <a:cubicBezTo>
                    <a:pt x="28019" y="73577"/>
                    <a:pt x="29608" y="72164"/>
                    <a:pt x="29608" y="67376"/>
                  </a:cubicBezTo>
                  <a:cubicBezTo>
                    <a:pt x="29608" y="63303"/>
                    <a:pt x="28551" y="60644"/>
                    <a:pt x="24118" y="49655"/>
                  </a:cubicBezTo>
                  <a:lnTo>
                    <a:pt x="12940" y="21118"/>
                  </a:lnTo>
                  <a:close/>
                  <a:moveTo>
                    <a:pt x="84919" y="11552"/>
                  </a:moveTo>
                  <a:cubicBezTo>
                    <a:pt x="84212" y="9249"/>
                    <a:pt x="83147" y="4818"/>
                    <a:pt x="83147" y="4286"/>
                  </a:cubicBezTo>
                  <a:cubicBezTo>
                    <a:pt x="83147" y="388"/>
                    <a:pt x="86341" y="-1383"/>
                    <a:pt x="89177" y="-1383"/>
                  </a:cubicBezTo>
                  <a:cubicBezTo>
                    <a:pt x="92363" y="-1383"/>
                    <a:pt x="95207" y="920"/>
                    <a:pt x="96088" y="2515"/>
                  </a:cubicBezTo>
                  <a:cubicBezTo>
                    <a:pt x="96978" y="4111"/>
                    <a:pt x="98392" y="9781"/>
                    <a:pt x="99282" y="13504"/>
                  </a:cubicBezTo>
                  <a:cubicBezTo>
                    <a:pt x="100172" y="16871"/>
                    <a:pt x="102118" y="25017"/>
                    <a:pt x="103183" y="29447"/>
                  </a:cubicBezTo>
                  <a:cubicBezTo>
                    <a:pt x="104247" y="33354"/>
                    <a:pt x="105311" y="37252"/>
                    <a:pt x="106193" y="41326"/>
                  </a:cubicBezTo>
                  <a:cubicBezTo>
                    <a:pt x="108148" y="48590"/>
                    <a:pt x="108505" y="50012"/>
                    <a:pt x="113645" y="57277"/>
                  </a:cubicBezTo>
                  <a:cubicBezTo>
                    <a:pt x="118610" y="64367"/>
                    <a:pt x="126944" y="73577"/>
                    <a:pt x="140242" y="73577"/>
                  </a:cubicBezTo>
                  <a:cubicBezTo>
                    <a:pt x="150522" y="73577"/>
                    <a:pt x="150704" y="64542"/>
                    <a:pt x="150704" y="61176"/>
                  </a:cubicBezTo>
                  <a:cubicBezTo>
                    <a:pt x="150704" y="50544"/>
                    <a:pt x="143078" y="30869"/>
                    <a:pt x="140242" y="23429"/>
                  </a:cubicBezTo>
                  <a:cubicBezTo>
                    <a:pt x="138287" y="18466"/>
                    <a:pt x="137581" y="16871"/>
                    <a:pt x="137581" y="13855"/>
                  </a:cubicBezTo>
                  <a:cubicBezTo>
                    <a:pt x="137581" y="4462"/>
                    <a:pt x="145382" y="-1383"/>
                    <a:pt x="154422" y="-1383"/>
                  </a:cubicBezTo>
                  <a:cubicBezTo>
                    <a:pt x="172153" y="-1383"/>
                    <a:pt x="179962" y="23072"/>
                    <a:pt x="179962" y="25732"/>
                  </a:cubicBezTo>
                  <a:cubicBezTo>
                    <a:pt x="179962" y="28035"/>
                    <a:pt x="177651" y="28035"/>
                    <a:pt x="177118" y="28035"/>
                  </a:cubicBezTo>
                  <a:cubicBezTo>
                    <a:pt x="174640" y="28035"/>
                    <a:pt x="174465" y="26971"/>
                    <a:pt x="173751" y="25017"/>
                  </a:cubicBezTo>
                  <a:cubicBezTo>
                    <a:pt x="169675" y="10844"/>
                    <a:pt x="162049" y="3579"/>
                    <a:pt x="154955" y="3579"/>
                  </a:cubicBezTo>
                  <a:cubicBezTo>
                    <a:pt x="151237" y="3579"/>
                    <a:pt x="150522" y="6057"/>
                    <a:pt x="150522" y="9781"/>
                  </a:cubicBezTo>
                  <a:cubicBezTo>
                    <a:pt x="150522" y="13855"/>
                    <a:pt x="151412" y="16156"/>
                    <a:pt x="154605" y="24136"/>
                  </a:cubicBezTo>
                  <a:cubicBezTo>
                    <a:pt x="156734" y="29630"/>
                    <a:pt x="164003" y="48416"/>
                    <a:pt x="164003" y="58341"/>
                  </a:cubicBezTo>
                  <a:cubicBezTo>
                    <a:pt x="164003" y="75531"/>
                    <a:pt x="150347" y="78540"/>
                    <a:pt x="140949" y="78540"/>
                  </a:cubicBezTo>
                  <a:cubicBezTo>
                    <a:pt x="126236" y="78540"/>
                    <a:pt x="116306" y="69505"/>
                    <a:pt x="110983" y="62415"/>
                  </a:cubicBezTo>
                  <a:cubicBezTo>
                    <a:pt x="109744" y="74641"/>
                    <a:pt x="99282" y="78540"/>
                    <a:pt x="92013" y="78540"/>
                  </a:cubicBezTo>
                  <a:cubicBezTo>
                    <a:pt x="84387" y="78540"/>
                    <a:pt x="80311" y="73045"/>
                    <a:pt x="78007" y="68973"/>
                  </a:cubicBezTo>
                  <a:cubicBezTo>
                    <a:pt x="74107" y="62415"/>
                    <a:pt x="71620" y="52315"/>
                    <a:pt x="71620" y="51425"/>
                  </a:cubicBezTo>
                  <a:cubicBezTo>
                    <a:pt x="71620" y="49123"/>
                    <a:pt x="74107" y="49123"/>
                    <a:pt x="74631" y="49123"/>
                  </a:cubicBezTo>
                  <a:cubicBezTo>
                    <a:pt x="77117" y="49123"/>
                    <a:pt x="77293" y="49655"/>
                    <a:pt x="78539" y="54442"/>
                  </a:cubicBezTo>
                  <a:cubicBezTo>
                    <a:pt x="81193" y="64891"/>
                    <a:pt x="84561" y="73577"/>
                    <a:pt x="91480" y="73577"/>
                  </a:cubicBezTo>
                  <a:cubicBezTo>
                    <a:pt x="96088" y="73577"/>
                    <a:pt x="97328" y="69679"/>
                    <a:pt x="97328" y="64891"/>
                  </a:cubicBezTo>
                  <a:cubicBezTo>
                    <a:pt x="97328" y="61525"/>
                    <a:pt x="95739" y="54974"/>
                    <a:pt x="94491" y="50187"/>
                  </a:cubicBezTo>
                  <a:cubicBezTo>
                    <a:pt x="93252" y="45398"/>
                    <a:pt x="91480" y="38133"/>
                    <a:pt x="90591" y="34236"/>
                  </a:cubicBezTo>
                  <a:lnTo>
                    <a:pt x="84919" y="11552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21" name="任意多边形: 形状 20">
              <a:extLst>
                <a:ext uri="{FF2B5EF4-FFF2-40B4-BE49-F238E27FC236}">
                  <a16:creationId xmlns:a16="http://schemas.microsoft.com/office/drawing/2014/main" id="{CB43152C-FA5F-BFB3-4170-7CDCDF779B90}"/>
                </a:ext>
              </a:extLst>
            </p:cNvPr>
            <p:cNvSpPr/>
            <p:nvPr>
              <p:custDataLst>
                <p:tags r:id="rId48"/>
              </p:custDataLst>
            </p:nvPr>
          </p:nvSpPr>
          <p:spPr>
            <a:xfrm flipV="1">
              <a:off x="14721558" y="-14624510"/>
              <a:ext cx="53726" cy="119263"/>
            </a:xfrm>
            <a:custGeom>
              <a:avLst/>
              <a:gdLst>
                <a:gd name="connsiteX0" fmla="*/ 49119 w 53726"/>
                <a:gd name="connsiteY0" fmla="*/ 111160 h 119263"/>
                <a:gd name="connsiteX1" fmla="*/ 42024 w 53726"/>
                <a:gd name="connsiteY1" fmla="*/ 117894 h 119263"/>
                <a:gd name="connsiteX2" fmla="*/ 32094 w 53726"/>
                <a:gd name="connsiteY2" fmla="*/ 108152 h 119263"/>
                <a:gd name="connsiteX3" fmla="*/ 39188 w 53726"/>
                <a:gd name="connsiteY3" fmla="*/ 101411 h 119263"/>
                <a:gd name="connsiteX4" fmla="*/ 49119 w 53726"/>
                <a:gd name="connsiteY4" fmla="*/ 111160 h 119263"/>
                <a:gd name="connsiteX5" fmla="*/ 12940 w 53726"/>
                <a:gd name="connsiteY5" fmla="*/ 21131 h 119263"/>
                <a:gd name="connsiteX6" fmla="*/ 11351 w 53726"/>
                <a:gd name="connsiteY6" fmla="*/ 13691 h 119263"/>
                <a:gd name="connsiteX7" fmla="*/ 28193 w 53726"/>
                <a:gd name="connsiteY7" fmla="*/ -1370 h 119263"/>
                <a:gd name="connsiteX8" fmla="*/ 53726 w 53726"/>
                <a:gd name="connsiteY8" fmla="*/ 25743 h 119263"/>
                <a:gd name="connsiteX9" fmla="*/ 50890 w 53726"/>
                <a:gd name="connsiteY9" fmla="*/ 28046 h 119263"/>
                <a:gd name="connsiteX10" fmla="*/ 47521 w 53726"/>
                <a:gd name="connsiteY10" fmla="*/ 25030 h 119263"/>
                <a:gd name="connsiteX11" fmla="*/ 28725 w 53726"/>
                <a:gd name="connsiteY11" fmla="*/ 3592 h 119263"/>
                <a:gd name="connsiteX12" fmla="*/ 24293 w 53726"/>
                <a:gd name="connsiteY12" fmla="*/ 9792 h 119263"/>
                <a:gd name="connsiteX13" fmla="*/ 27129 w 53726"/>
                <a:gd name="connsiteY13" fmla="*/ 21131 h 119263"/>
                <a:gd name="connsiteX14" fmla="*/ 32801 w 53726"/>
                <a:gd name="connsiteY14" fmla="*/ 35311 h 119263"/>
                <a:gd name="connsiteX15" fmla="*/ 41492 w 53726"/>
                <a:gd name="connsiteY15" fmla="*/ 57821 h 119263"/>
                <a:gd name="connsiteX16" fmla="*/ 42556 w 53726"/>
                <a:gd name="connsiteY16" fmla="*/ 63490 h 119263"/>
                <a:gd name="connsiteX17" fmla="*/ 25707 w 53726"/>
                <a:gd name="connsiteY17" fmla="*/ 78553 h 119263"/>
                <a:gd name="connsiteX18" fmla="*/ 0 w 53726"/>
                <a:gd name="connsiteY18" fmla="*/ 51438 h 119263"/>
                <a:gd name="connsiteX19" fmla="*/ 3010 w 53726"/>
                <a:gd name="connsiteY19" fmla="*/ 49135 h 119263"/>
                <a:gd name="connsiteX20" fmla="*/ 6204 w 53726"/>
                <a:gd name="connsiteY20" fmla="*/ 51970 h 119263"/>
                <a:gd name="connsiteX21" fmla="*/ 25175 w 53726"/>
                <a:gd name="connsiteY21" fmla="*/ 73590 h 119263"/>
                <a:gd name="connsiteX22" fmla="*/ 29608 w 53726"/>
                <a:gd name="connsiteY22" fmla="*/ 67389 h 119263"/>
                <a:gd name="connsiteX23" fmla="*/ 24118 w 53726"/>
                <a:gd name="connsiteY23" fmla="*/ 49667 h 119263"/>
                <a:gd name="connsiteX24" fmla="*/ 12940 w 53726"/>
                <a:gd name="connsiteY24" fmla="*/ 21131 h 119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3726" h="119263">
                  <a:moveTo>
                    <a:pt x="49119" y="111160"/>
                  </a:moveTo>
                  <a:cubicBezTo>
                    <a:pt x="49119" y="113995"/>
                    <a:pt x="46989" y="117894"/>
                    <a:pt x="42024" y="117894"/>
                  </a:cubicBezTo>
                  <a:cubicBezTo>
                    <a:pt x="37234" y="117894"/>
                    <a:pt x="32094" y="113290"/>
                    <a:pt x="32094" y="108152"/>
                  </a:cubicBezTo>
                  <a:cubicBezTo>
                    <a:pt x="32094" y="105134"/>
                    <a:pt x="34398" y="101411"/>
                    <a:pt x="39188" y="101411"/>
                  </a:cubicBezTo>
                  <a:cubicBezTo>
                    <a:pt x="44328" y="101411"/>
                    <a:pt x="49119" y="106373"/>
                    <a:pt x="49119" y="111160"/>
                  </a:cubicBezTo>
                  <a:close/>
                  <a:moveTo>
                    <a:pt x="12940" y="21131"/>
                  </a:moveTo>
                  <a:cubicBezTo>
                    <a:pt x="12234" y="18829"/>
                    <a:pt x="11351" y="16701"/>
                    <a:pt x="11351" y="13691"/>
                  </a:cubicBezTo>
                  <a:cubicBezTo>
                    <a:pt x="11351" y="5362"/>
                    <a:pt x="18438" y="-1370"/>
                    <a:pt x="28193" y="-1370"/>
                  </a:cubicBezTo>
                  <a:cubicBezTo>
                    <a:pt x="45925" y="-1370"/>
                    <a:pt x="53726" y="23084"/>
                    <a:pt x="53726" y="25743"/>
                  </a:cubicBezTo>
                  <a:cubicBezTo>
                    <a:pt x="53726" y="28046"/>
                    <a:pt x="51422" y="28046"/>
                    <a:pt x="50890" y="28046"/>
                  </a:cubicBezTo>
                  <a:cubicBezTo>
                    <a:pt x="48404" y="28046"/>
                    <a:pt x="48229" y="26982"/>
                    <a:pt x="47521" y="25030"/>
                  </a:cubicBezTo>
                  <a:cubicBezTo>
                    <a:pt x="43438" y="10856"/>
                    <a:pt x="35637" y="3592"/>
                    <a:pt x="28725" y="3592"/>
                  </a:cubicBezTo>
                  <a:cubicBezTo>
                    <a:pt x="25175" y="3592"/>
                    <a:pt x="24293" y="5894"/>
                    <a:pt x="24293" y="9792"/>
                  </a:cubicBezTo>
                  <a:cubicBezTo>
                    <a:pt x="24293" y="13866"/>
                    <a:pt x="25532" y="17233"/>
                    <a:pt x="27129" y="21131"/>
                  </a:cubicBezTo>
                  <a:cubicBezTo>
                    <a:pt x="28901" y="25919"/>
                    <a:pt x="30855" y="30706"/>
                    <a:pt x="32801" y="35311"/>
                  </a:cubicBezTo>
                  <a:cubicBezTo>
                    <a:pt x="34398" y="39567"/>
                    <a:pt x="40785" y="55693"/>
                    <a:pt x="41492" y="57821"/>
                  </a:cubicBezTo>
                  <a:cubicBezTo>
                    <a:pt x="42024" y="59592"/>
                    <a:pt x="42556" y="61719"/>
                    <a:pt x="42556" y="63490"/>
                  </a:cubicBezTo>
                  <a:cubicBezTo>
                    <a:pt x="42556" y="71819"/>
                    <a:pt x="35462" y="78553"/>
                    <a:pt x="25707" y="78553"/>
                  </a:cubicBezTo>
                  <a:cubicBezTo>
                    <a:pt x="8158" y="78553"/>
                    <a:pt x="0" y="54454"/>
                    <a:pt x="0" y="51438"/>
                  </a:cubicBezTo>
                  <a:cubicBezTo>
                    <a:pt x="0" y="49135"/>
                    <a:pt x="2486" y="49135"/>
                    <a:pt x="3010" y="49135"/>
                  </a:cubicBezTo>
                  <a:cubicBezTo>
                    <a:pt x="5497" y="49135"/>
                    <a:pt x="5672" y="50023"/>
                    <a:pt x="6204" y="51970"/>
                  </a:cubicBezTo>
                  <a:cubicBezTo>
                    <a:pt x="10819" y="67214"/>
                    <a:pt x="18621" y="73590"/>
                    <a:pt x="25175" y="73590"/>
                  </a:cubicBezTo>
                  <a:cubicBezTo>
                    <a:pt x="28019" y="73590"/>
                    <a:pt x="29608" y="72176"/>
                    <a:pt x="29608" y="67389"/>
                  </a:cubicBezTo>
                  <a:cubicBezTo>
                    <a:pt x="29608" y="63315"/>
                    <a:pt x="28551" y="60655"/>
                    <a:pt x="24118" y="49667"/>
                  </a:cubicBezTo>
                  <a:lnTo>
                    <a:pt x="12940" y="21131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22" name="任意多边形: 形状 21">
              <a:extLst>
                <a:ext uri="{FF2B5EF4-FFF2-40B4-BE49-F238E27FC236}">
                  <a16:creationId xmlns:a16="http://schemas.microsoft.com/office/drawing/2014/main" id="{BCDBCCB4-6086-7C75-F5CE-505D8C7267BC}"/>
                </a:ext>
              </a:extLst>
            </p:cNvPr>
            <p:cNvSpPr/>
            <p:nvPr>
              <p:custDataLst>
                <p:tags r:id="rId49"/>
              </p:custDataLst>
            </p:nvPr>
          </p:nvSpPr>
          <p:spPr>
            <a:xfrm flipV="1">
              <a:off x="14944520" y="-14596423"/>
              <a:ext cx="29631" cy="75675"/>
            </a:xfrm>
            <a:custGeom>
              <a:avLst/>
              <a:gdLst>
                <a:gd name="connsiteX0" fmla="*/ 29632 w 29631"/>
                <a:gd name="connsiteY0" fmla="*/ 47730 h 75675"/>
                <a:gd name="connsiteX1" fmla="*/ 13426 w 29631"/>
                <a:gd name="connsiteY1" fmla="*/ 74306 h 75675"/>
                <a:gd name="connsiteX2" fmla="*/ 0 w 29631"/>
                <a:gd name="connsiteY2" fmla="*/ 60887 h 75675"/>
                <a:gd name="connsiteX3" fmla="*/ 13426 w 29631"/>
                <a:gd name="connsiteY3" fmla="*/ 47478 h 75675"/>
                <a:gd name="connsiteX4" fmla="*/ 22283 w 29631"/>
                <a:gd name="connsiteY4" fmla="*/ 50764 h 75675"/>
                <a:gd name="connsiteX5" fmla="*/ 23555 w 29631"/>
                <a:gd name="connsiteY5" fmla="*/ 51527 h 75675"/>
                <a:gd name="connsiteX6" fmla="*/ 24063 w 29631"/>
                <a:gd name="connsiteY6" fmla="*/ 47730 h 75675"/>
                <a:gd name="connsiteX7" fmla="*/ 6840 w 29631"/>
                <a:gd name="connsiteY7" fmla="*/ 5468 h 75675"/>
                <a:gd name="connsiteX8" fmla="*/ 4051 w 29631"/>
                <a:gd name="connsiteY8" fmla="*/ 1417 h 75675"/>
                <a:gd name="connsiteX9" fmla="*/ 6586 w 29631"/>
                <a:gd name="connsiteY9" fmla="*/ -1370 h 75675"/>
                <a:gd name="connsiteX10" fmla="*/ 29632 w 29631"/>
                <a:gd name="connsiteY10" fmla="*/ 47730 h 75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9631" h="75675">
                  <a:moveTo>
                    <a:pt x="29632" y="47730"/>
                  </a:moveTo>
                  <a:cubicBezTo>
                    <a:pt x="29632" y="64437"/>
                    <a:pt x="23300" y="74306"/>
                    <a:pt x="13426" y="74306"/>
                  </a:cubicBezTo>
                  <a:cubicBezTo>
                    <a:pt x="5068" y="74306"/>
                    <a:pt x="0" y="67977"/>
                    <a:pt x="0" y="60887"/>
                  </a:cubicBezTo>
                  <a:cubicBezTo>
                    <a:pt x="0" y="54059"/>
                    <a:pt x="5068" y="47478"/>
                    <a:pt x="13426" y="47478"/>
                  </a:cubicBezTo>
                  <a:cubicBezTo>
                    <a:pt x="16460" y="47478"/>
                    <a:pt x="19757" y="48493"/>
                    <a:pt x="22283" y="50764"/>
                  </a:cubicBezTo>
                  <a:cubicBezTo>
                    <a:pt x="23046" y="51272"/>
                    <a:pt x="23300" y="51527"/>
                    <a:pt x="23555" y="51527"/>
                  </a:cubicBezTo>
                  <a:cubicBezTo>
                    <a:pt x="23808" y="51527"/>
                    <a:pt x="24063" y="51272"/>
                    <a:pt x="24063" y="47730"/>
                  </a:cubicBezTo>
                  <a:cubicBezTo>
                    <a:pt x="24063" y="29000"/>
                    <a:pt x="15197" y="13820"/>
                    <a:pt x="6840" y="5468"/>
                  </a:cubicBezTo>
                  <a:cubicBezTo>
                    <a:pt x="4051" y="2681"/>
                    <a:pt x="4051" y="2172"/>
                    <a:pt x="4051" y="1417"/>
                  </a:cubicBezTo>
                  <a:cubicBezTo>
                    <a:pt x="4051" y="-360"/>
                    <a:pt x="5323" y="-1370"/>
                    <a:pt x="6586" y="-1370"/>
                  </a:cubicBezTo>
                  <a:cubicBezTo>
                    <a:pt x="9374" y="-1370"/>
                    <a:pt x="29632" y="18116"/>
                    <a:pt x="29632" y="47730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23" name="任意多边形: 形状 22">
              <a:extLst>
                <a:ext uri="{FF2B5EF4-FFF2-40B4-BE49-F238E27FC236}">
                  <a16:creationId xmlns:a16="http://schemas.microsoft.com/office/drawing/2014/main" id="{2B8B2279-711E-7CD1-9505-D741D1F266F2}"/>
                </a:ext>
              </a:extLst>
            </p:cNvPr>
            <p:cNvSpPr/>
            <p:nvPr>
              <p:custDataLst>
                <p:tags r:id="rId50"/>
              </p:custDataLst>
            </p:nvPr>
          </p:nvSpPr>
          <p:spPr>
            <a:xfrm flipV="1">
              <a:off x="15045186" y="-14743216"/>
              <a:ext cx="207898" cy="173620"/>
            </a:xfrm>
            <a:custGeom>
              <a:avLst/>
              <a:gdLst>
                <a:gd name="connsiteX0" fmla="*/ 180555 w 207898"/>
                <a:gd name="connsiteY0" fmla="*/ 160349 h 173620"/>
                <a:gd name="connsiteX1" fmla="*/ 207899 w 207898"/>
                <a:gd name="connsiteY1" fmla="*/ 160349 h 173620"/>
                <a:gd name="connsiteX2" fmla="*/ 207899 w 207898"/>
                <a:gd name="connsiteY2" fmla="*/ 172244 h 173620"/>
                <a:gd name="connsiteX3" fmla="*/ 162570 w 207898"/>
                <a:gd name="connsiteY3" fmla="*/ 171481 h 173620"/>
                <a:gd name="connsiteX4" fmla="*/ 117248 w 207898"/>
                <a:gd name="connsiteY4" fmla="*/ 172244 h 173620"/>
                <a:gd name="connsiteX5" fmla="*/ 117248 w 207898"/>
                <a:gd name="connsiteY5" fmla="*/ 160349 h 173620"/>
                <a:gd name="connsiteX6" fmla="*/ 144592 w 207898"/>
                <a:gd name="connsiteY6" fmla="*/ 160349 h 173620"/>
                <a:gd name="connsiteX7" fmla="*/ 144592 w 207898"/>
                <a:gd name="connsiteY7" fmla="*/ 94797 h 173620"/>
                <a:gd name="connsiteX8" fmla="*/ 63307 w 207898"/>
                <a:gd name="connsiteY8" fmla="*/ 94797 h 173620"/>
                <a:gd name="connsiteX9" fmla="*/ 63307 w 207898"/>
                <a:gd name="connsiteY9" fmla="*/ 160349 h 173620"/>
                <a:gd name="connsiteX10" fmla="*/ 90659 w 207898"/>
                <a:gd name="connsiteY10" fmla="*/ 160349 h 173620"/>
                <a:gd name="connsiteX11" fmla="*/ 90659 w 207898"/>
                <a:gd name="connsiteY11" fmla="*/ 172244 h 173620"/>
                <a:gd name="connsiteX12" fmla="*/ 45330 w 207898"/>
                <a:gd name="connsiteY12" fmla="*/ 171481 h 173620"/>
                <a:gd name="connsiteX13" fmla="*/ 0 w 207898"/>
                <a:gd name="connsiteY13" fmla="*/ 172244 h 173620"/>
                <a:gd name="connsiteX14" fmla="*/ 0 w 207898"/>
                <a:gd name="connsiteY14" fmla="*/ 160349 h 173620"/>
                <a:gd name="connsiteX15" fmla="*/ 27352 w 207898"/>
                <a:gd name="connsiteY15" fmla="*/ 160349 h 173620"/>
                <a:gd name="connsiteX16" fmla="*/ 27352 w 207898"/>
                <a:gd name="connsiteY16" fmla="*/ 10515 h 173620"/>
                <a:gd name="connsiteX17" fmla="*/ 0 w 207898"/>
                <a:gd name="connsiteY17" fmla="*/ 10515 h 173620"/>
                <a:gd name="connsiteX18" fmla="*/ 0 w 207898"/>
                <a:gd name="connsiteY18" fmla="*/ -1377 h 173620"/>
                <a:gd name="connsiteX19" fmla="*/ 45330 w 207898"/>
                <a:gd name="connsiteY19" fmla="*/ -616 h 173620"/>
                <a:gd name="connsiteX20" fmla="*/ 90659 w 207898"/>
                <a:gd name="connsiteY20" fmla="*/ -1377 h 173620"/>
                <a:gd name="connsiteX21" fmla="*/ 90659 w 207898"/>
                <a:gd name="connsiteY21" fmla="*/ 10515 h 173620"/>
                <a:gd name="connsiteX22" fmla="*/ 63307 w 207898"/>
                <a:gd name="connsiteY22" fmla="*/ 10515 h 173620"/>
                <a:gd name="connsiteX23" fmla="*/ 63307 w 207898"/>
                <a:gd name="connsiteY23" fmla="*/ 82903 h 173620"/>
                <a:gd name="connsiteX24" fmla="*/ 144592 w 207898"/>
                <a:gd name="connsiteY24" fmla="*/ 82903 h 173620"/>
                <a:gd name="connsiteX25" fmla="*/ 144592 w 207898"/>
                <a:gd name="connsiteY25" fmla="*/ 10515 h 173620"/>
                <a:gd name="connsiteX26" fmla="*/ 117248 w 207898"/>
                <a:gd name="connsiteY26" fmla="*/ 10515 h 173620"/>
                <a:gd name="connsiteX27" fmla="*/ 117248 w 207898"/>
                <a:gd name="connsiteY27" fmla="*/ -1377 h 173620"/>
                <a:gd name="connsiteX28" fmla="*/ 162570 w 207898"/>
                <a:gd name="connsiteY28" fmla="*/ -616 h 173620"/>
                <a:gd name="connsiteX29" fmla="*/ 207899 w 207898"/>
                <a:gd name="connsiteY29" fmla="*/ -1377 h 173620"/>
                <a:gd name="connsiteX30" fmla="*/ 207899 w 207898"/>
                <a:gd name="connsiteY30" fmla="*/ 10515 h 173620"/>
                <a:gd name="connsiteX31" fmla="*/ 180555 w 207898"/>
                <a:gd name="connsiteY31" fmla="*/ 10515 h 173620"/>
                <a:gd name="connsiteX32" fmla="*/ 180555 w 207898"/>
                <a:gd name="connsiteY32" fmla="*/ 160349 h 173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07898" h="173620">
                  <a:moveTo>
                    <a:pt x="180555" y="160349"/>
                  </a:moveTo>
                  <a:lnTo>
                    <a:pt x="207899" y="160349"/>
                  </a:lnTo>
                  <a:lnTo>
                    <a:pt x="207899" y="172244"/>
                  </a:lnTo>
                  <a:cubicBezTo>
                    <a:pt x="198278" y="171481"/>
                    <a:pt x="173461" y="171481"/>
                    <a:pt x="162570" y="171481"/>
                  </a:cubicBezTo>
                  <a:cubicBezTo>
                    <a:pt x="151686" y="171481"/>
                    <a:pt x="126868" y="171481"/>
                    <a:pt x="117248" y="172244"/>
                  </a:cubicBezTo>
                  <a:lnTo>
                    <a:pt x="117248" y="160349"/>
                  </a:lnTo>
                  <a:lnTo>
                    <a:pt x="144592" y="160349"/>
                  </a:lnTo>
                  <a:lnTo>
                    <a:pt x="144592" y="94797"/>
                  </a:lnTo>
                  <a:lnTo>
                    <a:pt x="63307" y="94797"/>
                  </a:lnTo>
                  <a:lnTo>
                    <a:pt x="63307" y="160349"/>
                  </a:lnTo>
                  <a:lnTo>
                    <a:pt x="90659" y="160349"/>
                  </a:lnTo>
                  <a:lnTo>
                    <a:pt x="90659" y="172244"/>
                  </a:lnTo>
                  <a:cubicBezTo>
                    <a:pt x="81030" y="171481"/>
                    <a:pt x="56221" y="171481"/>
                    <a:pt x="45330" y="171481"/>
                  </a:cubicBezTo>
                  <a:cubicBezTo>
                    <a:pt x="34438" y="171481"/>
                    <a:pt x="9621" y="171481"/>
                    <a:pt x="0" y="172244"/>
                  </a:cubicBezTo>
                  <a:lnTo>
                    <a:pt x="0" y="160349"/>
                  </a:lnTo>
                  <a:lnTo>
                    <a:pt x="27352" y="160349"/>
                  </a:lnTo>
                  <a:lnTo>
                    <a:pt x="27352" y="10515"/>
                  </a:lnTo>
                  <a:lnTo>
                    <a:pt x="0" y="10515"/>
                  </a:lnTo>
                  <a:lnTo>
                    <a:pt x="0" y="-1377"/>
                  </a:lnTo>
                  <a:cubicBezTo>
                    <a:pt x="9621" y="-616"/>
                    <a:pt x="34438" y="-616"/>
                    <a:pt x="45330" y="-616"/>
                  </a:cubicBezTo>
                  <a:cubicBezTo>
                    <a:pt x="56221" y="-616"/>
                    <a:pt x="81030" y="-616"/>
                    <a:pt x="90659" y="-1377"/>
                  </a:cubicBezTo>
                  <a:lnTo>
                    <a:pt x="90659" y="10515"/>
                  </a:lnTo>
                  <a:lnTo>
                    <a:pt x="63307" y="10515"/>
                  </a:lnTo>
                  <a:lnTo>
                    <a:pt x="63307" y="82903"/>
                  </a:lnTo>
                  <a:lnTo>
                    <a:pt x="144592" y="82903"/>
                  </a:lnTo>
                  <a:lnTo>
                    <a:pt x="144592" y="10515"/>
                  </a:lnTo>
                  <a:lnTo>
                    <a:pt x="117248" y="10515"/>
                  </a:lnTo>
                  <a:lnTo>
                    <a:pt x="117248" y="-1377"/>
                  </a:lnTo>
                  <a:cubicBezTo>
                    <a:pt x="126868" y="-616"/>
                    <a:pt x="151686" y="-616"/>
                    <a:pt x="162570" y="-616"/>
                  </a:cubicBezTo>
                  <a:cubicBezTo>
                    <a:pt x="173461" y="-616"/>
                    <a:pt x="198278" y="-616"/>
                    <a:pt x="207899" y="-1377"/>
                  </a:cubicBezTo>
                  <a:lnTo>
                    <a:pt x="207899" y="10515"/>
                  </a:lnTo>
                  <a:lnTo>
                    <a:pt x="180555" y="10515"/>
                  </a:lnTo>
                  <a:lnTo>
                    <a:pt x="180555" y="160349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24" name="任意多边形: 形状 23">
              <a:extLst>
                <a:ext uri="{FF2B5EF4-FFF2-40B4-BE49-F238E27FC236}">
                  <a16:creationId xmlns:a16="http://schemas.microsoft.com/office/drawing/2014/main" id="{8636E956-5C18-5C0C-369B-1F986F127C3E}"/>
                </a:ext>
              </a:extLst>
            </p:cNvPr>
            <p:cNvSpPr/>
            <p:nvPr>
              <p:custDataLst>
                <p:tags r:id="rId51"/>
              </p:custDataLst>
            </p:nvPr>
          </p:nvSpPr>
          <p:spPr>
            <a:xfrm flipV="1">
              <a:off x="15271572" y="-14791590"/>
              <a:ext cx="179963" cy="119265"/>
            </a:xfrm>
            <a:custGeom>
              <a:avLst/>
              <a:gdLst>
                <a:gd name="connsiteX0" fmla="*/ 49119 w 179963"/>
                <a:gd name="connsiteY0" fmla="*/ 111149 h 119265"/>
                <a:gd name="connsiteX1" fmla="*/ 42024 w 179963"/>
                <a:gd name="connsiteY1" fmla="*/ 117882 h 119265"/>
                <a:gd name="connsiteX2" fmla="*/ 32095 w 179963"/>
                <a:gd name="connsiteY2" fmla="*/ 108139 h 119265"/>
                <a:gd name="connsiteX3" fmla="*/ 39189 w 179963"/>
                <a:gd name="connsiteY3" fmla="*/ 101399 h 119265"/>
                <a:gd name="connsiteX4" fmla="*/ 49119 w 179963"/>
                <a:gd name="connsiteY4" fmla="*/ 111149 h 119265"/>
                <a:gd name="connsiteX5" fmla="*/ 12941 w 179963"/>
                <a:gd name="connsiteY5" fmla="*/ 21118 h 119265"/>
                <a:gd name="connsiteX6" fmla="*/ 11352 w 179963"/>
                <a:gd name="connsiteY6" fmla="*/ 13679 h 119265"/>
                <a:gd name="connsiteX7" fmla="*/ 28194 w 179963"/>
                <a:gd name="connsiteY7" fmla="*/ -1383 h 119265"/>
                <a:gd name="connsiteX8" fmla="*/ 53726 w 179963"/>
                <a:gd name="connsiteY8" fmla="*/ 25732 h 119265"/>
                <a:gd name="connsiteX9" fmla="*/ 50890 w 179963"/>
                <a:gd name="connsiteY9" fmla="*/ 28035 h 119265"/>
                <a:gd name="connsiteX10" fmla="*/ 47522 w 179963"/>
                <a:gd name="connsiteY10" fmla="*/ 25017 h 119265"/>
                <a:gd name="connsiteX11" fmla="*/ 28726 w 179963"/>
                <a:gd name="connsiteY11" fmla="*/ 3579 h 119265"/>
                <a:gd name="connsiteX12" fmla="*/ 24293 w 179963"/>
                <a:gd name="connsiteY12" fmla="*/ 9781 h 119265"/>
                <a:gd name="connsiteX13" fmla="*/ 27129 w 179963"/>
                <a:gd name="connsiteY13" fmla="*/ 21118 h 119265"/>
                <a:gd name="connsiteX14" fmla="*/ 32801 w 179963"/>
                <a:gd name="connsiteY14" fmla="*/ 35300 h 119265"/>
                <a:gd name="connsiteX15" fmla="*/ 41492 w 179963"/>
                <a:gd name="connsiteY15" fmla="*/ 57809 h 119265"/>
                <a:gd name="connsiteX16" fmla="*/ 42557 w 179963"/>
                <a:gd name="connsiteY16" fmla="*/ 63479 h 119265"/>
                <a:gd name="connsiteX17" fmla="*/ 25708 w 179963"/>
                <a:gd name="connsiteY17" fmla="*/ 78540 h 119265"/>
                <a:gd name="connsiteX18" fmla="*/ 0 w 179963"/>
                <a:gd name="connsiteY18" fmla="*/ 51425 h 119265"/>
                <a:gd name="connsiteX19" fmla="*/ 3011 w 179963"/>
                <a:gd name="connsiteY19" fmla="*/ 49123 h 119265"/>
                <a:gd name="connsiteX20" fmla="*/ 6204 w 179963"/>
                <a:gd name="connsiteY20" fmla="*/ 51957 h 119265"/>
                <a:gd name="connsiteX21" fmla="*/ 25175 w 179963"/>
                <a:gd name="connsiteY21" fmla="*/ 73577 h 119265"/>
                <a:gd name="connsiteX22" fmla="*/ 29608 w 179963"/>
                <a:gd name="connsiteY22" fmla="*/ 67376 h 119265"/>
                <a:gd name="connsiteX23" fmla="*/ 24119 w 179963"/>
                <a:gd name="connsiteY23" fmla="*/ 49655 h 119265"/>
                <a:gd name="connsiteX24" fmla="*/ 12941 w 179963"/>
                <a:gd name="connsiteY24" fmla="*/ 21118 h 119265"/>
                <a:gd name="connsiteX25" fmla="*/ 84919 w 179963"/>
                <a:gd name="connsiteY25" fmla="*/ 11552 h 119265"/>
                <a:gd name="connsiteX26" fmla="*/ 83148 w 179963"/>
                <a:gd name="connsiteY26" fmla="*/ 4286 h 119265"/>
                <a:gd name="connsiteX27" fmla="*/ 89177 w 179963"/>
                <a:gd name="connsiteY27" fmla="*/ -1383 h 119265"/>
                <a:gd name="connsiteX28" fmla="*/ 96089 w 179963"/>
                <a:gd name="connsiteY28" fmla="*/ 2515 h 119265"/>
                <a:gd name="connsiteX29" fmla="*/ 99282 w 179963"/>
                <a:gd name="connsiteY29" fmla="*/ 13504 h 119265"/>
                <a:gd name="connsiteX30" fmla="*/ 103183 w 179963"/>
                <a:gd name="connsiteY30" fmla="*/ 29447 h 119265"/>
                <a:gd name="connsiteX31" fmla="*/ 106193 w 179963"/>
                <a:gd name="connsiteY31" fmla="*/ 41326 h 119265"/>
                <a:gd name="connsiteX32" fmla="*/ 113645 w 179963"/>
                <a:gd name="connsiteY32" fmla="*/ 57277 h 119265"/>
                <a:gd name="connsiteX33" fmla="*/ 140242 w 179963"/>
                <a:gd name="connsiteY33" fmla="*/ 73577 h 119265"/>
                <a:gd name="connsiteX34" fmla="*/ 150705 w 179963"/>
                <a:gd name="connsiteY34" fmla="*/ 61176 h 119265"/>
                <a:gd name="connsiteX35" fmla="*/ 140242 w 179963"/>
                <a:gd name="connsiteY35" fmla="*/ 23429 h 119265"/>
                <a:gd name="connsiteX36" fmla="*/ 137581 w 179963"/>
                <a:gd name="connsiteY36" fmla="*/ 13855 h 119265"/>
                <a:gd name="connsiteX37" fmla="*/ 154422 w 179963"/>
                <a:gd name="connsiteY37" fmla="*/ -1383 h 119265"/>
                <a:gd name="connsiteX38" fmla="*/ 179963 w 179963"/>
                <a:gd name="connsiteY38" fmla="*/ 25732 h 119265"/>
                <a:gd name="connsiteX39" fmla="*/ 177119 w 179963"/>
                <a:gd name="connsiteY39" fmla="*/ 28035 h 119265"/>
                <a:gd name="connsiteX40" fmla="*/ 173751 w 179963"/>
                <a:gd name="connsiteY40" fmla="*/ 25017 h 119265"/>
                <a:gd name="connsiteX41" fmla="*/ 154955 w 179963"/>
                <a:gd name="connsiteY41" fmla="*/ 3579 h 119265"/>
                <a:gd name="connsiteX42" fmla="*/ 150522 w 179963"/>
                <a:gd name="connsiteY42" fmla="*/ 9781 h 119265"/>
                <a:gd name="connsiteX43" fmla="*/ 154606 w 179963"/>
                <a:gd name="connsiteY43" fmla="*/ 24136 h 119265"/>
                <a:gd name="connsiteX44" fmla="*/ 164004 w 179963"/>
                <a:gd name="connsiteY44" fmla="*/ 58341 h 119265"/>
                <a:gd name="connsiteX45" fmla="*/ 140949 w 179963"/>
                <a:gd name="connsiteY45" fmla="*/ 78540 h 119265"/>
                <a:gd name="connsiteX46" fmla="*/ 110984 w 179963"/>
                <a:gd name="connsiteY46" fmla="*/ 62415 h 119265"/>
                <a:gd name="connsiteX47" fmla="*/ 92013 w 179963"/>
                <a:gd name="connsiteY47" fmla="*/ 78540 h 119265"/>
                <a:gd name="connsiteX48" fmla="*/ 78008 w 179963"/>
                <a:gd name="connsiteY48" fmla="*/ 68973 h 119265"/>
                <a:gd name="connsiteX49" fmla="*/ 71621 w 179963"/>
                <a:gd name="connsiteY49" fmla="*/ 51425 h 119265"/>
                <a:gd name="connsiteX50" fmla="*/ 74632 w 179963"/>
                <a:gd name="connsiteY50" fmla="*/ 49123 h 119265"/>
                <a:gd name="connsiteX51" fmla="*/ 78540 w 179963"/>
                <a:gd name="connsiteY51" fmla="*/ 54442 h 119265"/>
                <a:gd name="connsiteX52" fmla="*/ 91481 w 179963"/>
                <a:gd name="connsiteY52" fmla="*/ 73577 h 119265"/>
                <a:gd name="connsiteX53" fmla="*/ 97328 w 179963"/>
                <a:gd name="connsiteY53" fmla="*/ 64891 h 119265"/>
                <a:gd name="connsiteX54" fmla="*/ 94492 w 179963"/>
                <a:gd name="connsiteY54" fmla="*/ 50187 h 119265"/>
                <a:gd name="connsiteX55" fmla="*/ 90591 w 179963"/>
                <a:gd name="connsiteY55" fmla="*/ 34236 h 119265"/>
                <a:gd name="connsiteX56" fmla="*/ 84919 w 179963"/>
                <a:gd name="connsiteY56" fmla="*/ 11552 h 119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79963" h="119265">
                  <a:moveTo>
                    <a:pt x="49119" y="111149"/>
                  </a:moveTo>
                  <a:cubicBezTo>
                    <a:pt x="49119" y="113984"/>
                    <a:pt x="46989" y="117882"/>
                    <a:pt x="42024" y="117882"/>
                  </a:cubicBezTo>
                  <a:cubicBezTo>
                    <a:pt x="37234" y="117882"/>
                    <a:pt x="32095" y="113276"/>
                    <a:pt x="32095" y="108139"/>
                  </a:cubicBezTo>
                  <a:cubicBezTo>
                    <a:pt x="32095" y="105123"/>
                    <a:pt x="34398" y="101399"/>
                    <a:pt x="39189" y="101399"/>
                  </a:cubicBezTo>
                  <a:cubicBezTo>
                    <a:pt x="44328" y="101399"/>
                    <a:pt x="49119" y="106362"/>
                    <a:pt x="49119" y="111149"/>
                  </a:cubicBezTo>
                  <a:close/>
                  <a:moveTo>
                    <a:pt x="12941" y="21118"/>
                  </a:moveTo>
                  <a:cubicBezTo>
                    <a:pt x="12234" y="18817"/>
                    <a:pt x="11352" y="16688"/>
                    <a:pt x="11352" y="13679"/>
                  </a:cubicBezTo>
                  <a:cubicBezTo>
                    <a:pt x="11352" y="5350"/>
                    <a:pt x="18438" y="-1383"/>
                    <a:pt x="28194" y="-1383"/>
                  </a:cubicBezTo>
                  <a:cubicBezTo>
                    <a:pt x="45925" y="-1383"/>
                    <a:pt x="53726" y="23072"/>
                    <a:pt x="53726" y="25732"/>
                  </a:cubicBezTo>
                  <a:cubicBezTo>
                    <a:pt x="53726" y="28035"/>
                    <a:pt x="51422" y="28035"/>
                    <a:pt x="50890" y="28035"/>
                  </a:cubicBezTo>
                  <a:cubicBezTo>
                    <a:pt x="48404" y="28035"/>
                    <a:pt x="48229" y="26971"/>
                    <a:pt x="47522" y="25017"/>
                  </a:cubicBezTo>
                  <a:cubicBezTo>
                    <a:pt x="43438" y="10844"/>
                    <a:pt x="35638" y="3579"/>
                    <a:pt x="28726" y="3579"/>
                  </a:cubicBezTo>
                  <a:cubicBezTo>
                    <a:pt x="25175" y="3579"/>
                    <a:pt x="24293" y="5882"/>
                    <a:pt x="24293" y="9781"/>
                  </a:cubicBezTo>
                  <a:cubicBezTo>
                    <a:pt x="24293" y="13855"/>
                    <a:pt x="25532" y="17220"/>
                    <a:pt x="27129" y="21118"/>
                  </a:cubicBezTo>
                  <a:cubicBezTo>
                    <a:pt x="28901" y="25907"/>
                    <a:pt x="30855" y="30694"/>
                    <a:pt x="32801" y="35300"/>
                  </a:cubicBezTo>
                  <a:cubicBezTo>
                    <a:pt x="34398" y="39555"/>
                    <a:pt x="40785" y="55681"/>
                    <a:pt x="41492" y="57809"/>
                  </a:cubicBezTo>
                  <a:cubicBezTo>
                    <a:pt x="42024" y="59580"/>
                    <a:pt x="42557" y="61708"/>
                    <a:pt x="42557" y="63479"/>
                  </a:cubicBezTo>
                  <a:cubicBezTo>
                    <a:pt x="42557" y="71806"/>
                    <a:pt x="35462" y="78540"/>
                    <a:pt x="25708" y="78540"/>
                  </a:cubicBezTo>
                  <a:cubicBezTo>
                    <a:pt x="8158" y="78540"/>
                    <a:pt x="0" y="54442"/>
                    <a:pt x="0" y="51425"/>
                  </a:cubicBezTo>
                  <a:cubicBezTo>
                    <a:pt x="0" y="49123"/>
                    <a:pt x="2486" y="49123"/>
                    <a:pt x="3011" y="49123"/>
                  </a:cubicBezTo>
                  <a:cubicBezTo>
                    <a:pt x="5497" y="49123"/>
                    <a:pt x="5672" y="50012"/>
                    <a:pt x="6204" y="51957"/>
                  </a:cubicBezTo>
                  <a:cubicBezTo>
                    <a:pt x="10820" y="67202"/>
                    <a:pt x="18621" y="73577"/>
                    <a:pt x="25175" y="73577"/>
                  </a:cubicBezTo>
                  <a:cubicBezTo>
                    <a:pt x="28019" y="73577"/>
                    <a:pt x="29608" y="72164"/>
                    <a:pt x="29608" y="67376"/>
                  </a:cubicBezTo>
                  <a:cubicBezTo>
                    <a:pt x="29608" y="63303"/>
                    <a:pt x="28551" y="60644"/>
                    <a:pt x="24119" y="49655"/>
                  </a:cubicBezTo>
                  <a:lnTo>
                    <a:pt x="12941" y="21118"/>
                  </a:lnTo>
                  <a:close/>
                  <a:moveTo>
                    <a:pt x="84919" y="11552"/>
                  </a:moveTo>
                  <a:cubicBezTo>
                    <a:pt x="84212" y="9249"/>
                    <a:pt x="83148" y="4818"/>
                    <a:pt x="83148" y="4286"/>
                  </a:cubicBezTo>
                  <a:cubicBezTo>
                    <a:pt x="83148" y="388"/>
                    <a:pt x="86341" y="-1383"/>
                    <a:pt x="89177" y="-1383"/>
                  </a:cubicBezTo>
                  <a:cubicBezTo>
                    <a:pt x="92363" y="-1383"/>
                    <a:pt x="95207" y="920"/>
                    <a:pt x="96089" y="2515"/>
                  </a:cubicBezTo>
                  <a:cubicBezTo>
                    <a:pt x="96979" y="4111"/>
                    <a:pt x="98392" y="9781"/>
                    <a:pt x="99282" y="13504"/>
                  </a:cubicBezTo>
                  <a:cubicBezTo>
                    <a:pt x="100172" y="16871"/>
                    <a:pt x="102118" y="25017"/>
                    <a:pt x="103183" y="29447"/>
                  </a:cubicBezTo>
                  <a:cubicBezTo>
                    <a:pt x="104247" y="33354"/>
                    <a:pt x="105311" y="37252"/>
                    <a:pt x="106193" y="41326"/>
                  </a:cubicBezTo>
                  <a:cubicBezTo>
                    <a:pt x="108148" y="48590"/>
                    <a:pt x="108505" y="50012"/>
                    <a:pt x="113645" y="57277"/>
                  </a:cubicBezTo>
                  <a:cubicBezTo>
                    <a:pt x="118610" y="64367"/>
                    <a:pt x="126944" y="73577"/>
                    <a:pt x="140242" y="73577"/>
                  </a:cubicBezTo>
                  <a:cubicBezTo>
                    <a:pt x="150522" y="73577"/>
                    <a:pt x="150705" y="64542"/>
                    <a:pt x="150705" y="61176"/>
                  </a:cubicBezTo>
                  <a:cubicBezTo>
                    <a:pt x="150705" y="50544"/>
                    <a:pt x="143079" y="30869"/>
                    <a:pt x="140242" y="23429"/>
                  </a:cubicBezTo>
                  <a:cubicBezTo>
                    <a:pt x="138288" y="18466"/>
                    <a:pt x="137581" y="16871"/>
                    <a:pt x="137581" y="13855"/>
                  </a:cubicBezTo>
                  <a:cubicBezTo>
                    <a:pt x="137581" y="4462"/>
                    <a:pt x="145382" y="-1383"/>
                    <a:pt x="154422" y="-1383"/>
                  </a:cubicBezTo>
                  <a:cubicBezTo>
                    <a:pt x="172154" y="-1383"/>
                    <a:pt x="179963" y="23072"/>
                    <a:pt x="179963" y="25732"/>
                  </a:cubicBezTo>
                  <a:cubicBezTo>
                    <a:pt x="179963" y="28035"/>
                    <a:pt x="177651" y="28035"/>
                    <a:pt x="177119" y="28035"/>
                  </a:cubicBezTo>
                  <a:cubicBezTo>
                    <a:pt x="174641" y="28035"/>
                    <a:pt x="174466" y="26971"/>
                    <a:pt x="173751" y="25017"/>
                  </a:cubicBezTo>
                  <a:cubicBezTo>
                    <a:pt x="169675" y="10844"/>
                    <a:pt x="162049" y="3579"/>
                    <a:pt x="154955" y="3579"/>
                  </a:cubicBezTo>
                  <a:cubicBezTo>
                    <a:pt x="151237" y="3579"/>
                    <a:pt x="150522" y="6057"/>
                    <a:pt x="150522" y="9781"/>
                  </a:cubicBezTo>
                  <a:cubicBezTo>
                    <a:pt x="150522" y="13855"/>
                    <a:pt x="151412" y="16156"/>
                    <a:pt x="154606" y="24136"/>
                  </a:cubicBezTo>
                  <a:cubicBezTo>
                    <a:pt x="156734" y="29630"/>
                    <a:pt x="164004" y="48416"/>
                    <a:pt x="164004" y="58341"/>
                  </a:cubicBezTo>
                  <a:cubicBezTo>
                    <a:pt x="164004" y="75531"/>
                    <a:pt x="150347" y="78540"/>
                    <a:pt x="140949" y="78540"/>
                  </a:cubicBezTo>
                  <a:cubicBezTo>
                    <a:pt x="126237" y="78540"/>
                    <a:pt x="116307" y="69505"/>
                    <a:pt x="110984" y="62415"/>
                  </a:cubicBezTo>
                  <a:cubicBezTo>
                    <a:pt x="109744" y="74641"/>
                    <a:pt x="99282" y="78540"/>
                    <a:pt x="92013" y="78540"/>
                  </a:cubicBezTo>
                  <a:cubicBezTo>
                    <a:pt x="84387" y="78540"/>
                    <a:pt x="80311" y="73045"/>
                    <a:pt x="78008" y="68973"/>
                  </a:cubicBezTo>
                  <a:cubicBezTo>
                    <a:pt x="74107" y="62415"/>
                    <a:pt x="71621" y="52315"/>
                    <a:pt x="71621" y="51425"/>
                  </a:cubicBezTo>
                  <a:cubicBezTo>
                    <a:pt x="71621" y="49123"/>
                    <a:pt x="74107" y="49123"/>
                    <a:pt x="74632" y="49123"/>
                  </a:cubicBezTo>
                  <a:cubicBezTo>
                    <a:pt x="77118" y="49123"/>
                    <a:pt x="77293" y="49655"/>
                    <a:pt x="78540" y="54442"/>
                  </a:cubicBezTo>
                  <a:cubicBezTo>
                    <a:pt x="81193" y="64891"/>
                    <a:pt x="84562" y="73577"/>
                    <a:pt x="91481" y="73577"/>
                  </a:cubicBezTo>
                  <a:cubicBezTo>
                    <a:pt x="96089" y="73577"/>
                    <a:pt x="97328" y="69679"/>
                    <a:pt x="97328" y="64891"/>
                  </a:cubicBezTo>
                  <a:cubicBezTo>
                    <a:pt x="97328" y="61525"/>
                    <a:pt x="95739" y="54974"/>
                    <a:pt x="94492" y="50187"/>
                  </a:cubicBezTo>
                  <a:cubicBezTo>
                    <a:pt x="93252" y="45398"/>
                    <a:pt x="91481" y="38133"/>
                    <a:pt x="90591" y="34236"/>
                  </a:cubicBezTo>
                  <a:lnTo>
                    <a:pt x="84919" y="11552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25" name="任意多边形: 形状 24">
              <a:extLst>
                <a:ext uri="{FF2B5EF4-FFF2-40B4-BE49-F238E27FC236}">
                  <a16:creationId xmlns:a16="http://schemas.microsoft.com/office/drawing/2014/main" id="{78D8DA06-7A6A-9468-9FDE-04ACF4174612}"/>
                </a:ext>
              </a:extLst>
            </p:cNvPr>
            <p:cNvSpPr/>
            <p:nvPr>
              <p:custDataLst>
                <p:tags r:id="rId52"/>
              </p:custDataLst>
            </p:nvPr>
          </p:nvSpPr>
          <p:spPr>
            <a:xfrm flipV="1">
              <a:off x="15282566" y="-14624685"/>
              <a:ext cx="120375" cy="117669"/>
            </a:xfrm>
            <a:custGeom>
              <a:avLst/>
              <a:gdLst>
                <a:gd name="connsiteX0" fmla="*/ 40071 w 120375"/>
                <a:gd name="connsiteY0" fmla="*/ 111345 h 117669"/>
                <a:gd name="connsiteX1" fmla="*/ 34756 w 120375"/>
                <a:gd name="connsiteY1" fmla="*/ 116300 h 117669"/>
                <a:gd name="connsiteX2" fmla="*/ 0 w 120375"/>
                <a:gd name="connsiteY2" fmla="*/ 104960 h 117669"/>
                <a:gd name="connsiteX3" fmla="*/ 0 w 120375"/>
                <a:gd name="connsiteY3" fmla="*/ 98577 h 117669"/>
                <a:gd name="connsiteX4" fmla="*/ 25708 w 120375"/>
                <a:gd name="connsiteY4" fmla="*/ 103540 h 117669"/>
                <a:gd name="connsiteX5" fmla="*/ 25708 w 120375"/>
                <a:gd name="connsiteY5" fmla="*/ 13160 h 117669"/>
                <a:gd name="connsiteX6" fmla="*/ 7976 w 120375"/>
                <a:gd name="connsiteY6" fmla="*/ 5014 h 117669"/>
                <a:gd name="connsiteX7" fmla="*/ 1239 w 120375"/>
                <a:gd name="connsiteY7" fmla="*/ 5014 h 117669"/>
                <a:gd name="connsiteX8" fmla="*/ 1239 w 120375"/>
                <a:gd name="connsiteY8" fmla="*/ -1370 h 117669"/>
                <a:gd name="connsiteX9" fmla="*/ 32801 w 120375"/>
                <a:gd name="connsiteY9" fmla="*/ -663 h 117669"/>
                <a:gd name="connsiteX10" fmla="*/ 64539 w 120375"/>
                <a:gd name="connsiteY10" fmla="*/ -1370 h 117669"/>
                <a:gd name="connsiteX11" fmla="*/ 64539 w 120375"/>
                <a:gd name="connsiteY11" fmla="*/ 5014 h 117669"/>
                <a:gd name="connsiteX12" fmla="*/ 57802 w 120375"/>
                <a:gd name="connsiteY12" fmla="*/ 5014 h 117669"/>
                <a:gd name="connsiteX13" fmla="*/ 40071 w 120375"/>
                <a:gd name="connsiteY13" fmla="*/ 13160 h 117669"/>
                <a:gd name="connsiteX14" fmla="*/ 40071 w 120375"/>
                <a:gd name="connsiteY14" fmla="*/ 111345 h 117669"/>
                <a:gd name="connsiteX15" fmla="*/ 120376 w 120375"/>
                <a:gd name="connsiteY15" fmla="*/ 64729 h 117669"/>
                <a:gd name="connsiteX16" fmla="*/ 110271 w 120375"/>
                <a:gd name="connsiteY16" fmla="*/ 75012 h 117669"/>
                <a:gd name="connsiteX17" fmla="*/ 99983 w 120375"/>
                <a:gd name="connsiteY17" fmla="*/ 64912 h 117669"/>
                <a:gd name="connsiteX18" fmla="*/ 110097 w 120375"/>
                <a:gd name="connsiteY18" fmla="*/ 54631 h 117669"/>
                <a:gd name="connsiteX19" fmla="*/ 120376 w 120375"/>
                <a:gd name="connsiteY19" fmla="*/ 64729 h 117669"/>
                <a:gd name="connsiteX20" fmla="*/ 120376 w 120375"/>
                <a:gd name="connsiteY20" fmla="*/ 8730 h 117669"/>
                <a:gd name="connsiteX21" fmla="*/ 110271 w 120375"/>
                <a:gd name="connsiteY21" fmla="*/ 19011 h 117669"/>
                <a:gd name="connsiteX22" fmla="*/ 99983 w 120375"/>
                <a:gd name="connsiteY22" fmla="*/ 8913 h 117669"/>
                <a:gd name="connsiteX23" fmla="*/ 110097 w 120375"/>
                <a:gd name="connsiteY23" fmla="*/ -1370 h 117669"/>
                <a:gd name="connsiteX24" fmla="*/ 120376 w 120375"/>
                <a:gd name="connsiteY24" fmla="*/ 8730 h 117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20375" h="117669">
                  <a:moveTo>
                    <a:pt x="40071" y="111345"/>
                  </a:moveTo>
                  <a:cubicBezTo>
                    <a:pt x="40071" y="116124"/>
                    <a:pt x="39721" y="116300"/>
                    <a:pt x="34756" y="116300"/>
                  </a:cubicBezTo>
                  <a:cubicBezTo>
                    <a:pt x="23403" y="105136"/>
                    <a:pt x="7269" y="104960"/>
                    <a:pt x="0" y="104960"/>
                  </a:cubicBezTo>
                  <a:lnTo>
                    <a:pt x="0" y="98577"/>
                  </a:lnTo>
                  <a:cubicBezTo>
                    <a:pt x="4258" y="98577"/>
                    <a:pt x="15960" y="98577"/>
                    <a:pt x="25708" y="103540"/>
                  </a:cubicBezTo>
                  <a:lnTo>
                    <a:pt x="25708" y="13160"/>
                  </a:lnTo>
                  <a:cubicBezTo>
                    <a:pt x="25708" y="7317"/>
                    <a:pt x="25708" y="5014"/>
                    <a:pt x="7976" y="5014"/>
                  </a:cubicBezTo>
                  <a:lnTo>
                    <a:pt x="1239" y="5014"/>
                  </a:lnTo>
                  <a:lnTo>
                    <a:pt x="1239" y="-1370"/>
                  </a:lnTo>
                  <a:cubicBezTo>
                    <a:pt x="4433" y="-1195"/>
                    <a:pt x="26240" y="-663"/>
                    <a:pt x="32801" y="-663"/>
                  </a:cubicBezTo>
                  <a:cubicBezTo>
                    <a:pt x="38299" y="-663"/>
                    <a:pt x="60638" y="-1195"/>
                    <a:pt x="64539" y="-1370"/>
                  </a:cubicBezTo>
                  <a:lnTo>
                    <a:pt x="64539" y="5014"/>
                  </a:lnTo>
                  <a:lnTo>
                    <a:pt x="57802" y="5014"/>
                  </a:lnTo>
                  <a:cubicBezTo>
                    <a:pt x="40071" y="5014"/>
                    <a:pt x="40071" y="7317"/>
                    <a:pt x="40071" y="13160"/>
                  </a:cubicBezTo>
                  <a:lnTo>
                    <a:pt x="40071" y="111345"/>
                  </a:lnTo>
                  <a:close/>
                  <a:moveTo>
                    <a:pt x="120376" y="64729"/>
                  </a:moveTo>
                  <a:cubicBezTo>
                    <a:pt x="120376" y="70938"/>
                    <a:pt x="115411" y="75012"/>
                    <a:pt x="110271" y="75012"/>
                  </a:cubicBezTo>
                  <a:cubicBezTo>
                    <a:pt x="104067" y="75012"/>
                    <a:pt x="99983" y="70050"/>
                    <a:pt x="99983" y="64912"/>
                  </a:cubicBezTo>
                  <a:cubicBezTo>
                    <a:pt x="99983" y="58703"/>
                    <a:pt x="104948" y="54631"/>
                    <a:pt x="110097" y="54631"/>
                  </a:cubicBezTo>
                  <a:cubicBezTo>
                    <a:pt x="116301" y="54631"/>
                    <a:pt x="120376" y="59593"/>
                    <a:pt x="120376" y="64729"/>
                  </a:cubicBezTo>
                  <a:close/>
                  <a:moveTo>
                    <a:pt x="120376" y="8730"/>
                  </a:moveTo>
                  <a:cubicBezTo>
                    <a:pt x="120376" y="14931"/>
                    <a:pt x="115411" y="19011"/>
                    <a:pt x="110271" y="19011"/>
                  </a:cubicBezTo>
                  <a:cubicBezTo>
                    <a:pt x="104067" y="19011"/>
                    <a:pt x="99983" y="14049"/>
                    <a:pt x="99983" y="8913"/>
                  </a:cubicBezTo>
                  <a:cubicBezTo>
                    <a:pt x="99983" y="2704"/>
                    <a:pt x="104948" y="-1370"/>
                    <a:pt x="110097" y="-1370"/>
                  </a:cubicBezTo>
                  <a:cubicBezTo>
                    <a:pt x="116301" y="-1370"/>
                    <a:pt x="120376" y="3592"/>
                    <a:pt x="120376" y="8730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26" name="任意多边形: 形状 25">
              <a:extLst>
                <a:ext uri="{FF2B5EF4-FFF2-40B4-BE49-F238E27FC236}">
                  <a16:creationId xmlns:a16="http://schemas.microsoft.com/office/drawing/2014/main" id="{B6A19A05-0222-411E-E061-AF2018F77B88}"/>
                </a:ext>
              </a:extLst>
            </p:cNvPr>
            <p:cNvSpPr/>
            <p:nvPr>
              <p:custDataLst>
                <p:tags r:id="rId53"/>
              </p:custDataLst>
            </p:nvPr>
          </p:nvSpPr>
          <p:spPr>
            <a:xfrm flipV="1">
              <a:off x="15429870" y="-14624510"/>
              <a:ext cx="53726" cy="119263"/>
            </a:xfrm>
            <a:custGeom>
              <a:avLst/>
              <a:gdLst>
                <a:gd name="connsiteX0" fmla="*/ 49119 w 53726"/>
                <a:gd name="connsiteY0" fmla="*/ 111160 h 119263"/>
                <a:gd name="connsiteX1" fmla="*/ 42024 w 53726"/>
                <a:gd name="connsiteY1" fmla="*/ 117894 h 119263"/>
                <a:gd name="connsiteX2" fmla="*/ 32095 w 53726"/>
                <a:gd name="connsiteY2" fmla="*/ 108152 h 119263"/>
                <a:gd name="connsiteX3" fmla="*/ 39189 w 53726"/>
                <a:gd name="connsiteY3" fmla="*/ 101411 h 119263"/>
                <a:gd name="connsiteX4" fmla="*/ 49119 w 53726"/>
                <a:gd name="connsiteY4" fmla="*/ 111160 h 119263"/>
                <a:gd name="connsiteX5" fmla="*/ 12941 w 53726"/>
                <a:gd name="connsiteY5" fmla="*/ 21131 h 119263"/>
                <a:gd name="connsiteX6" fmla="*/ 11352 w 53726"/>
                <a:gd name="connsiteY6" fmla="*/ 13691 h 119263"/>
                <a:gd name="connsiteX7" fmla="*/ 28194 w 53726"/>
                <a:gd name="connsiteY7" fmla="*/ -1370 h 119263"/>
                <a:gd name="connsiteX8" fmla="*/ 53726 w 53726"/>
                <a:gd name="connsiteY8" fmla="*/ 25743 h 119263"/>
                <a:gd name="connsiteX9" fmla="*/ 50890 w 53726"/>
                <a:gd name="connsiteY9" fmla="*/ 28046 h 119263"/>
                <a:gd name="connsiteX10" fmla="*/ 47522 w 53726"/>
                <a:gd name="connsiteY10" fmla="*/ 25030 h 119263"/>
                <a:gd name="connsiteX11" fmla="*/ 28726 w 53726"/>
                <a:gd name="connsiteY11" fmla="*/ 3592 h 119263"/>
                <a:gd name="connsiteX12" fmla="*/ 24293 w 53726"/>
                <a:gd name="connsiteY12" fmla="*/ 9792 h 119263"/>
                <a:gd name="connsiteX13" fmla="*/ 27129 w 53726"/>
                <a:gd name="connsiteY13" fmla="*/ 21131 h 119263"/>
                <a:gd name="connsiteX14" fmla="*/ 32801 w 53726"/>
                <a:gd name="connsiteY14" fmla="*/ 35311 h 119263"/>
                <a:gd name="connsiteX15" fmla="*/ 41492 w 53726"/>
                <a:gd name="connsiteY15" fmla="*/ 57821 h 119263"/>
                <a:gd name="connsiteX16" fmla="*/ 42557 w 53726"/>
                <a:gd name="connsiteY16" fmla="*/ 63490 h 119263"/>
                <a:gd name="connsiteX17" fmla="*/ 25708 w 53726"/>
                <a:gd name="connsiteY17" fmla="*/ 78553 h 119263"/>
                <a:gd name="connsiteX18" fmla="*/ 0 w 53726"/>
                <a:gd name="connsiteY18" fmla="*/ 51438 h 119263"/>
                <a:gd name="connsiteX19" fmla="*/ 3011 w 53726"/>
                <a:gd name="connsiteY19" fmla="*/ 49135 h 119263"/>
                <a:gd name="connsiteX20" fmla="*/ 6204 w 53726"/>
                <a:gd name="connsiteY20" fmla="*/ 51970 h 119263"/>
                <a:gd name="connsiteX21" fmla="*/ 25175 w 53726"/>
                <a:gd name="connsiteY21" fmla="*/ 73590 h 119263"/>
                <a:gd name="connsiteX22" fmla="*/ 29608 w 53726"/>
                <a:gd name="connsiteY22" fmla="*/ 67389 h 119263"/>
                <a:gd name="connsiteX23" fmla="*/ 24119 w 53726"/>
                <a:gd name="connsiteY23" fmla="*/ 49667 h 119263"/>
                <a:gd name="connsiteX24" fmla="*/ 12941 w 53726"/>
                <a:gd name="connsiteY24" fmla="*/ 21131 h 119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3726" h="119263">
                  <a:moveTo>
                    <a:pt x="49119" y="111160"/>
                  </a:moveTo>
                  <a:cubicBezTo>
                    <a:pt x="49119" y="113995"/>
                    <a:pt x="46989" y="117894"/>
                    <a:pt x="42024" y="117894"/>
                  </a:cubicBezTo>
                  <a:cubicBezTo>
                    <a:pt x="37234" y="117894"/>
                    <a:pt x="32095" y="113290"/>
                    <a:pt x="32095" y="108152"/>
                  </a:cubicBezTo>
                  <a:cubicBezTo>
                    <a:pt x="32095" y="105134"/>
                    <a:pt x="34398" y="101411"/>
                    <a:pt x="39189" y="101411"/>
                  </a:cubicBezTo>
                  <a:cubicBezTo>
                    <a:pt x="44328" y="101411"/>
                    <a:pt x="49119" y="106373"/>
                    <a:pt x="49119" y="111160"/>
                  </a:cubicBezTo>
                  <a:close/>
                  <a:moveTo>
                    <a:pt x="12941" y="21131"/>
                  </a:moveTo>
                  <a:cubicBezTo>
                    <a:pt x="12234" y="18829"/>
                    <a:pt x="11352" y="16701"/>
                    <a:pt x="11352" y="13691"/>
                  </a:cubicBezTo>
                  <a:cubicBezTo>
                    <a:pt x="11352" y="5362"/>
                    <a:pt x="18438" y="-1370"/>
                    <a:pt x="28194" y="-1370"/>
                  </a:cubicBezTo>
                  <a:cubicBezTo>
                    <a:pt x="45925" y="-1370"/>
                    <a:pt x="53726" y="23084"/>
                    <a:pt x="53726" y="25743"/>
                  </a:cubicBezTo>
                  <a:cubicBezTo>
                    <a:pt x="53726" y="28046"/>
                    <a:pt x="51422" y="28046"/>
                    <a:pt x="50890" y="28046"/>
                  </a:cubicBezTo>
                  <a:cubicBezTo>
                    <a:pt x="48404" y="28046"/>
                    <a:pt x="48229" y="26982"/>
                    <a:pt x="47522" y="25030"/>
                  </a:cubicBezTo>
                  <a:cubicBezTo>
                    <a:pt x="43438" y="10856"/>
                    <a:pt x="35638" y="3592"/>
                    <a:pt x="28726" y="3592"/>
                  </a:cubicBezTo>
                  <a:cubicBezTo>
                    <a:pt x="25175" y="3592"/>
                    <a:pt x="24293" y="5894"/>
                    <a:pt x="24293" y="9792"/>
                  </a:cubicBezTo>
                  <a:cubicBezTo>
                    <a:pt x="24293" y="13866"/>
                    <a:pt x="25532" y="17233"/>
                    <a:pt x="27129" y="21131"/>
                  </a:cubicBezTo>
                  <a:cubicBezTo>
                    <a:pt x="28901" y="25919"/>
                    <a:pt x="30855" y="30706"/>
                    <a:pt x="32801" y="35311"/>
                  </a:cubicBezTo>
                  <a:cubicBezTo>
                    <a:pt x="34398" y="39567"/>
                    <a:pt x="40785" y="55693"/>
                    <a:pt x="41492" y="57821"/>
                  </a:cubicBezTo>
                  <a:cubicBezTo>
                    <a:pt x="42024" y="59592"/>
                    <a:pt x="42557" y="61719"/>
                    <a:pt x="42557" y="63490"/>
                  </a:cubicBezTo>
                  <a:cubicBezTo>
                    <a:pt x="42557" y="71819"/>
                    <a:pt x="35462" y="78553"/>
                    <a:pt x="25708" y="78553"/>
                  </a:cubicBezTo>
                  <a:cubicBezTo>
                    <a:pt x="8158" y="78553"/>
                    <a:pt x="0" y="54454"/>
                    <a:pt x="0" y="51438"/>
                  </a:cubicBezTo>
                  <a:cubicBezTo>
                    <a:pt x="0" y="49135"/>
                    <a:pt x="2486" y="49135"/>
                    <a:pt x="3011" y="49135"/>
                  </a:cubicBezTo>
                  <a:cubicBezTo>
                    <a:pt x="5497" y="49135"/>
                    <a:pt x="5672" y="50023"/>
                    <a:pt x="6204" y="51970"/>
                  </a:cubicBezTo>
                  <a:cubicBezTo>
                    <a:pt x="10820" y="67214"/>
                    <a:pt x="18621" y="73590"/>
                    <a:pt x="25175" y="73590"/>
                  </a:cubicBezTo>
                  <a:cubicBezTo>
                    <a:pt x="28019" y="73590"/>
                    <a:pt x="29608" y="72176"/>
                    <a:pt x="29608" y="67389"/>
                  </a:cubicBezTo>
                  <a:cubicBezTo>
                    <a:pt x="29608" y="63315"/>
                    <a:pt x="28551" y="60655"/>
                    <a:pt x="24119" y="49667"/>
                  </a:cubicBezTo>
                  <a:lnTo>
                    <a:pt x="12941" y="21131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27" name="任意多边形: 形状 26">
              <a:extLst>
                <a:ext uri="{FF2B5EF4-FFF2-40B4-BE49-F238E27FC236}">
                  <a16:creationId xmlns:a16="http://schemas.microsoft.com/office/drawing/2014/main" id="{02B0172B-5347-BCF1-6503-2E80D926B2AB}"/>
                </a:ext>
              </a:extLst>
            </p:cNvPr>
            <p:cNvSpPr/>
            <p:nvPr>
              <p:custDataLst>
                <p:tags r:id="rId54"/>
              </p:custDataLst>
            </p:nvPr>
          </p:nvSpPr>
          <p:spPr>
            <a:xfrm flipV="1">
              <a:off x="15527636" y="-14596423"/>
              <a:ext cx="29631" cy="75675"/>
            </a:xfrm>
            <a:custGeom>
              <a:avLst/>
              <a:gdLst>
                <a:gd name="connsiteX0" fmla="*/ 29632 w 29631"/>
                <a:gd name="connsiteY0" fmla="*/ 47730 h 75675"/>
                <a:gd name="connsiteX1" fmla="*/ 13425 w 29631"/>
                <a:gd name="connsiteY1" fmla="*/ 74306 h 75675"/>
                <a:gd name="connsiteX2" fmla="*/ 0 w 29631"/>
                <a:gd name="connsiteY2" fmla="*/ 60887 h 75675"/>
                <a:gd name="connsiteX3" fmla="*/ 13425 w 29631"/>
                <a:gd name="connsiteY3" fmla="*/ 47478 h 75675"/>
                <a:gd name="connsiteX4" fmla="*/ 22283 w 29631"/>
                <a:gd name="connsiteY4" fmla="*/ 50764 h 75675"/>
                <a:gd name="connsiteX5" fmla="*/ 23554 w 29631"/>
                <a:gd name="connsiteY5" fmla="*/ 51527 h 75675"/>
                <a:gd name="connsiteX6" fmla="*/ 24063 w 29631"/>
                <a:gd name="connsiteY6" fmla="*/ 47730 h 75675"/>
                <a:gd name="connsiteX7" fmla="*/ 6839 w 29631"/>
                <a:gd name="connsiteY7" fmla="*/ 5468 h 75675"/>
                <a:gd name="connsiteX8" fmla="*/ 4051 w 29631"/>
                <a:gd name="connsiteY8" fmla="*/ 1417 h 75675"/>
                <a:gd name="connsiteX9" fmla="*/ 6586 w 29631"/>
                <a:gd name="connsiteY9" fmla="*/ -1370 h 75675"/>
                <a:gd name="connsiteX10" fmla="*/ 29632 w 29631"/>
                <a:gd name="connsiteY10" fmla="*/ 47730 h 75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9631" h="75675">
                  <a:moveTo>
                    <a:pt x="29632" y="47730"/>
                  </a:moveTo>
                  <a:cubicBezTo>
                    <a:pt x="29632" y="64437"/>
                    <a:pt x="23300" y="74306"/>
                    <a:pt x="13425" y="74306"/>
                  </a:cubicBezTo>
                  <a:cubicBezTo>
                    <a:pt x="5068" y="74306"/>
                    <a:pt x="0" y="67977"/>
                    <a:pt x="0" y="60887"/>
                  </a:cubicBezTo>
                  <a:cubicBezTo>
                    <a:pt x="0" y="54059"/>
                    <a:pt x="5068" y="47478"/>
                    <a:pt x="13425" y="47478"/>
                  </a:cubicBezTo>
                  <a:cubicBezTo>
                    <a:pt x="16460" y="47478"/>
                    <a:pt x="19757" y="48493"/>
                    <a:pt x="22283" y="50764"/>
                  </a:cubicBezTo>
                  <a:cubicBezTo>
                    <a:pt x="23046" y="51272"/>
                    <a:pt x="23300" y="51527"/>
                    <a:pt x="23554" y="51527"/>
                  </a:cubicBezTo>
                  <a:cubicBezTo>
                    <a:pt x="23808" y="51527"/>
                    <a:pt x="24063" y="51272"/>
                    <a:pt x="24063" y="47730"/>
                  </a:cubicBezTo>
                  <a:cubicBezTo>
                    <a:pt x="24063" y="29000"/>
                    <a:pt x="15197" y="13820"/>
                    <a:pt x="6839" y="5468"/>
                  </a:cubicBezTo>
                  <a:cubicBezTo>
                    <a:pt x="4051" y="2681"/>
                    <a:pt x="4051" y="2172"/>
                    <a:pt x="4051" y="1417"/>
                  </a:cubicBezTo>
                  <a:cubicBezTo>
                    <a:pt x="4051" y="-360"/>
                    <a:pt x="5323" y="-1370"/>
                    <a:pt x="6586" y="-1370"/>
                  </a:cubicBezTo>
                  <a:cubicBezTo>
                    <a:pt x="9374" y="-1370"/>
                    <a:pt x="29632" y="18116"/>
                    <a:pt x="29632" y="47730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28" name="任意多边形: 形状 27">
              <a:extLst>
                <a:ext uri="{FF2B5EF4-FFF2-40B4-BE49-F238E27FC236}">
                  <a16:creationId xmlns:a16="http://schemas.microsoft.com/office/drawing/2014/main" id="{3FC59132-C323-2497-32D1-85C91C452ADB}"/>
                </a:ext>
              </a:extLst>
            </p:cNvPr>
            <p:cNvSpPr/>
            <p:nvPr>
              <p:custDataLst>
                <p:tags r:id="rId55"/>
              </p:custDataLst>
            </p:nvPr>
          </p:nvSpPr>
          <p:spPr>
            <a:xfrm flipV="1">
              <a:off x="15628300" y="-14743216"/>
              <a:ext cx="207898" cy="173620"/>
            </a:xfrm>
            <a:custGeom>
              <a:avLst/>
              <a:gdLst>
                <a:gd name="connsiteX0" fmla="*/ 180555 w 207898"/>
                <a:gd name="connsiteY0" fmla="*/ 160349 h 173620"/>
                <a:gd name="connsiteX1" fmla="*/ 207899 w 207898"/>
                <a:gd name="connsiteY1" fmla="*/ 160349 h 173620"/>
                <a:gd name="connsiteX2" fmla="*/ 207899 w 207898"/>
                <a:gd name="connsiteY2" fmla="*/ 172244 h 173620"/>
                <a:gd name="connsiteX3" fmla="*/ 162570 w 207898"/>
                <a:gd name="connsiteY3" fmla="*/ 171481 h 173620"/>
                <a:gd name="connsiteX4" fmla="*/ 117248 w 207898"/>
                <a:gd name="connsiteY4" fmla="*/ 172244 h 173620"/>
                <a:gd name="connsiteX5" fmla="*/ 117248 w 207898"/>
                <a:gd name="connsiteY5" fmla="*/ 160349 h 173620"/>
                <a:gd name="connsiteX6" fmla="*/ 144592 w 207898"/>
                <a:gd name="connsiteY6" fmla="*/ 160349 h 173620"/>
                <a:gd name="connsiteX7" fmla="*/ 144592 w 207898"/>
                <a:gd name="connsiteY7" fmla="*/ 94797 h 173620"/>
                <a:gd name="connsiteX8" fmla="*/ 63307 w 207898"/>
                <a:gd name="connsiteY8" fmla="*/ 94797 h 173620"/>
                <a:gd name="connsiteX9" fmla="*/ 63307 w 207898"/>
                <a:gd name="connsiteY9" fmla="*/ 160349 h 173620"/>
                <a:gd name="connsiteX10" fmla="*/ 90659 w 207898"/>
                <a:gd name="connsiteY10" fmla="*/ 160349 h 173620"/>
                <a:gd name="connsiteX11" fmla="*/ 90659 w 207898"/>
                <a:gd name="connsiteY11" fmla="*/ 172244 h 173620"/>
                <a:gd name="connsiteX12" fmla="*/ 45330 w 207898"/>
                <a:gd name="connsiteY12" fmla="*/ 171481 h 173620"/>
                <a:gd name="connsiteX13" fmla="*/ 0 w 207898"/>
                <a:gd name="connsiteY13" fmla="*/ 172244 h 173620"/>
                <a:gd name="connsiteX14" fmla="*/ 0 w 207898"/>
                <a:gd name="connsiteY14" fmla="*/ 160349 h 173620"/>
                <a:gd name="connsiteX15" fmla="*/ 27352 w 207898"/>
                <a:gd name="connsiteY15" fmla="*/ 160349 h 173620"/>
                <a:gd name="connsiteX16" fmla="*/ 27352 w 207898"/>
                <a:gd name="connsiteY16" fmla="*/ 10515 h 173620"/>
                <a:gd name="connsiteX17" fmla="*/ 0 w 207898"/>
                <a:gd name="connsiteY17" fmla="*/ 10515 h 173620"/>
                <a:gd name="connsiteX18" fmla="*/ 0 w 207898"/>
                <a:gd name="connsiteY18" fmla="*/ -1377 h 173620"/>
                <a:gd name="connsiteX19" fmla="*/ 45330 w 207898"/>
                <a:gd name="connsiteY19" fmla="*/ -616 h 173620"/>
                <a:gd name="connsiteX20" fmla="*/ 90659 w 207898"/>
                <a:gd name="connsiteY20" fmla="*/ -1377 h 173620"/>
                <a:gd name="connsiteX21" fmla="*/ 90659 w 207898"/>
                <a:gd name="connsiteY21" fmla="*/ 10515 h 173620"/>
                <a:gd name="connsiteX22" fmla="*/ 63307 w 207898"/>
                <a:gd name="connsiteY22" fmla="*/ 10515 h 173620"/>
                <a:gd name="connsiteX23" fmla="*/ 63307 w 207898"/>
                <a:gd name="connsiteY23" fmla="*/ 82903 h 173620"/>
                <a:gd name="connsiteX24" fmla="*/ 144592 w 207898"/>
                <a:gd name="connsiteY24" fmla="*/ 82903 h 173620"/>
                <a:gd name="connsiteX25" fmla="*/ 144592 w 207898"/>
                <a:gd name="connsiteY25" fmla="*/ 10515 h 173620"/>
                <a:gd name="connsiteX26" fmla="*/ 117248 w 207898"/>
                <a:gd name="connsiteY26" fmla="*/ 10515 h 173620"/>
                <a:gd name="connsiteX27" fmla="*/ 117248 w 207898"/>
                <a:gd name="connsiteY27" fmla="*/ -1377 h 173620"/>
                <a:gd name="connsiteX28" fmla="*/ 162570 w 207898"/>
                <a:gd name="connsiteY28" fmla="*/ -616 h 173620"/>
                <a:gd name="connsiteX29" fmla="*/ 207899 w 207898"/>
                <a:gd name="connsiteY29" fmla="*/ -1377 h 173620"/>
                <a:gd name="connsiteX30" fmla="*/ 207899 w 207898"/>
                <a:gd name="connsiteY30" fmla="*/ 10515 h 173620"/>
                <a:gd name="connsiteX31" fmla="*/ 180555 w 207898"/>
                <a:gd name="connsiteY31" fmla="*/ 10515 h 173620"/>
                <a:gd name="connsiteX32" fmla="*/ 180555 w 207898"/>
                <a:gd name="connsiteY32" fmla="*/ 160349 h 173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07898" h="173620">
                  <a:moveTo>
                    <a:pt x="180555" y="160349"/>
                  </a:moveTo>
                  <a:lnTo>
                    <a:pt x="207899" y="160349"/>
                  </a:lnTo>
                  <a:lnTo>
                    <a:pt x="207899" y="172244"/>
                  </a:lnTo>
                  <a:cubicBezTo>
                    <a:pt x="198278" y="171481"/>
                    <a:pt x="173461" y="171481"/>
                    <a:pt x="162570" y="171481"/>
                  </a:cubicBezTo>
                  <a:cubicBezTo>
                    <a:pt x="151686" y="171481"/>
                    <a:pt x="126868" y="171481"/>
                    <a:pt x="117248" y="172244"/>
                  </a:cubicBezTo>
                  <a:lnTo>
                    <a:pt x="117248" y="160349"/>
                  </a:lnTo>
                  <a:lnTo>
                    <a:pt x="144592" y="160349"/>
                  </a:lnTo>
                  <a:lnTo>
                    <a:pt x="144592" y="94797"/>
                  </a:lnTo>
                  <a:lnTo>
                    <a:pt x="63307" y="94797"/>
                  </a:lnTo>
                  <a:lnTo>
                    <a:pt x="63307" y="160349"/>
                  </a:lnTo>
                  <a:lnTo>
                    <a:pt x="90659" y="160349"/>
                  </a:lnTo>
                  <a:lnTo>
                    <a:pt x="90659" y="172244"/>
                  </a:lnTo>
                  <a:cubicBezTo>
                    <a:pt x="81030" y="171481"/>
                    <a:pt x="56221" y="171481"/>
                    <a:pt x="45330" y="171481"/>
                  </a:cubicBezTo>
                  <a:cubicBezTo>
                    <a:pt x="34438" y="171481"/>
                    <a:pt x="9621" y="171481"/>
                    <a:pt x="0" y="172244"/>
                  </a:cubicBezTo>
                  <a:lnTo>
                    <a:pt x="0" y="160349"/>
                  </a:lnTo>
                  <a:lnTo>
                    <a:pt x="27352" y="160349"/>
                  </a:lnTo>
                  <a:lnTo>
                    <a:pt x="27352" y="10515"/>
                  </a:lnTo>
                  <a:lnTo>
                    <a:pt x="0" y="10515"/>
                  </a:lnTo>
                  <a:lnTo>
                    <a:pt x="0" y="-1377"/>
                  </a:lnTo>
                  <a:cubicBezTo>
                    <a:pt x="9621" y="-616"/>
                    <a:pt x="34438" y="-616"/>
                    <a:pt x="45330" y="-616"/>
                  </a:cubicBezTo>
                  <a:cubicBezTo>
                    <a:pt x="56221" y="-616"/>
                    <a:pt x="81030" y="-616"/>
                    <a:pt x="90659" y="-1377"/>
                  </a:cubicBezTo>
                  <a:lnTo>
                    <a:pt x="90659" y="10515"/>
                  </a:lnTo>
                  <a:lnTo>
                    <a:pt x="63307" y="10515"/>
                  </a:lnTo>
                  <a:lnTo>
                    <a:pt x="63307" y="82903"/>
                  </a:lnTo>
                  <a:lnTo>
                    <a:pt x="144592" y="82903"/>
                  </a:lnTo>
                  <a:lnTo>
                    <a:pt x="144592" y="10515"/>
                  </a:lnTo>
                  <a:lnTo>
                    <a:pt x="117248" y="10515"/>
                  </a:lnTo>
                  <a:lnTo>
                    <a:pt x="117248" y="-1377"/>
                  </a:lnTo>
                  <a:cubicBezTo>
                    <a:pt x="126868" y="-616"/>
                    <a:pt x="151686" y="-616"/>
                    <a:pt x="162570" y="-616"/>
                  </a:cubicBezTo>
                  <a:cubicBezTo>
                    <a:pt x="173461" y="-616"/>
                    <a:pt x="198278" y="-616"/>
                    <a:pt x="207899" y="-1377"/>
                  </a:cubicBezTo>
                  <a:lnTo>
                    <a:pt x="207899" y="10515"/>
                  </a:lnTo>
                  <a:lnTo>
                    <a:pt x="180555" y="10515"/>
                  </a:lnTo>
                  <a:lnTo>
                    <a:pt x="180555" y="160349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29" name="任意多边形: 形状 28">
              <a:extLst>
                <a:ext uri="{FF2B5EF4-FFF2-40B4-BE49-F238E27FC236}">
                  <a16:creationId xmlns:a16="http://schemas.microsoft.com/office/drawing/2014/main" id="{4F30B4BE-C128-9E67-BED3-887C3BD2F733}"/>
                </a:ext>
              </a:extLst>
            </p:cNvPr>
            <p:cNvSpPr/>
            <p:nvPr>
              <p:custDataLst>
                <p:tags r:id="rId56"/>
              </p:custDataLst>
            </p:nvPr>
          </p:nvSpPr>
          <p:spPr>
            <a:xfrm flipV="1">
              <a:off x="15854686" y="-14791590"/>
              <a:ext cx="179963" cy="119265"/>
            </a:xfrm>
            <a:custGeom>
              <a:avLst/>
              <a:gdLst>
                <a:gd name="connsiteX0" fmla="*/ 49119 w 179963"/>
                <a:gd name="connsiteY0" fmla="*/ 111149 h 119265"/>
                <a:gd name="connsiteX1" fmla="*/ 42025 w 179963"/>
                <a:gd name="connsiteY1" fmla="*/ 117882 h 119265"/>
                <a:gd name="connsiteX2" fmla="*/ 32095 w 179963"/>
                <a:gd name="connsiteY2" fmla="*/ 108139 h 119265"/>
                <a:gd name="connsiteX3" fmla="*/ 39189 w 179963"/>
                <a:gd name="connsiteY3" fmla="*/ 101399 h 119265"/>
                <a:gd name="connsiteX4" fmla="*/ 49119 w 179963"/>
                <a:gd name="connsiteY4" fmla="*/ 111149 h 119265"/>
                <a:gd name="connsiteX5" fmla="*/ 12941 w 179963"/>
                <a:gd name="connsiteY5" fmla="*/ 21118 h 119265"/>
                <a:gd name="connsiteX6" fmla="*/ 11352 w 179963"/>
                <a:gd name="connsiteY6" fmla="*/ 13679 h 119265"/>
                <a:gd name="connsiteX7" fmla="*/ 28194 w 179963"/>
                <a:gd name="connsiteY7" fmla="*/ -1383 h 119265"/>
                <a:gd name="connsiteX8" fmla="*/ 53726 w 179963"/>
                <a:gd name="connsiteY8" fmla="*/ 25732 h 119265"/>
                <a:gd name="connsiteX9" fmla="*/ 50890 w 179963"/>
                <a:gd name="connsiteY9" fmla="*/ 28035 h 119265"/>
                <a:gd name="connsiteX10" fmla="*/ 47522 w 179963"/>
                <a:gd name="connsiteY10" fmla="*/ 25017 h 119265"/>
                <a:gd name="connsiteX11" fmla="*/ 28726 w 179963"/>
                <a:gd name="connsiteY11" fmla="*/ 3579 h 119265"/>
                <a:gd name="connsiteX12" fmla="*/ 24293 w 179963"/>
                <a:gd name="connsiteY12" fmla="*/ 9781 h 119265"/>
                <a:gd name="connsiteX13" fmla="*/ 27129 w 179963"/>
                <a:gd name="connsiteY13" fmla="*/ 21118 h 119265"/>
                <a:gd name="connsiteX14" fmla="*/ 32801 w 179963"/>
                <a:gd name="connsiteY14" fmla="*/ 35300 h 119265"/>
                <a:gd name="connsiteX15" fmla="*/ 41492 w 179963"/>
                <a:gd name="connsiteY15" fmla="*/ 57809 h 119265"/>
                <a:gd name="connsiteX16" fmla="*/ 42557 w 179963"/>
                <a:gd name="connsiteY16" fmla="*/ 63479 h 119265"/>
                <a:gd name="connsiteX17" fmla="*/ 25708 w 179963"/>
                <a:gd name="connsiteY17" fmla="*/ 78540 h 119265"/>
                <a:gd name="connsiteX18" fmla="*/ 0 w 179963"/>
                <a:gd name="connsiteY18" fmla="*/ 51425 h 119265"/>
                <a:gd name="connsiteX19" fmla="*/ 3011 w 179963"/>
                <a:gd name="connsiteY19" fmla="*/ 49123 h 119265"/>
                <a:gd name="connsiteX20" fmla="*/ 6204 w 179963"/>
                <a:gd name="connsiteY20" fmla="*/ 51957 h 119265"/>
                <a:gd name="connsiteX21" fmla="*/ 25175 w 179963"/>
                <a:gd name="connsiteY21" fmla="*/ 73577 h 119265"/>
                <a:gd name="connsiteX22" fmla="*/ 29608 w 179963"/>
                <a:gd name="connsiteY22" fmla="*/ 67376 h 119265"/>
                <a:gd name="connsiteX23" fmla="*/ 24119 w 179963"/>
                <a:gd name="connsiteY23" fmla="*/ 49655 h 119265"/>
                <a:gd name="connsiteX24" fmla="*/ 12941 w 179963"/>
                <a:gd name="connsiteY24" fmla="*/ 21118 h 119265"/>
                <a:gd name="connsiteX25" fmla="*/ 84919 w 179963"/>
                <a:gd name="connsiteY25" fmla="*/ 11552 h 119265"/>
                <a:gd name="connsiteX26" fmla="*/ 83148 w 179963"/>
                <a:gd name="connsiteY26" fmla="*/ 4286 h 119265"/>
                <a:gd name="connsiteX27" fmla="*/ 89177 w 179963"/>
                <a:gd name="connsiteY27" fmla="*/ -1383 h 119265"/>
                <a:gd name="connsiteX28" fmla="*/ 96089 w 179963"/>
                <a:gd name="connsiteY28" fmla="*/ 2515 h 119265"/>
                <a:gd name="connsiteX29" fmla="*/ 99282 w 179963"/>
                <a:gd name="connsiteY29" fmla="*/ 13504 h 119265"/>
                <a:gd name="connsiteX30" fmla="*/ 103183 w 179963"/>
                <a:gd name="connsiteY30" fmla="*/ 29447 h 119265"/>
                <a:gd name="connsiteX31" fmla="*/ 106193 w 179963"/>
                <a:gd name="connsiteY31" fmla="*/ 41326 h 119265"/>
                <a:gd name="connsiteX32" fmla="*/ 113645 w 179963"/>
                <a:gd name="connsiteY32" fmla="*/ 57277 h 119265"/>
                <a:gd name="connsiteX33" fmla="*/ 140242 w 179963"/>
                <a:gd name="connsiteY33" fmla="*/ 73577 h 119265"/>
                <a:gd name="connsiteX34" fmla="*/ 150705 w 179963"/>
                <a:gd name="connsiteY34" fmla="*/ 61176 h 119265"/>
                <a:gd name="connsiteX35" fmla="*/ 140242 w 179963"/>
                <a:gd name="connsiteY35" fmla="*/ 23429 h 119265"/>
                <a:gd name="connsiteX36" fmla="*/ 137581 w 179963"/>
                <a:gd name="connsiteY36" fmla="*/ 13855 h 119265"/>
                <a:gd name="connsiteX37" fmla="*/ 154422 w 179963"/>
                <a:gd name="connsiteY37" fmla="*/ -1383 h 119265"/>
                <a:gd name="connsiteX38" fmla="*/ 179963 w 179963"/>
                <a:gd name="connsiteY38" fmla="*/ 25732 h 119265"/>
                <a:gd name="connsiteX39" fmla="*/ 177119 w 179963"/>
                <a:gd name="connsiteY39" fmla="*/ 28035 h 119265"/>
                <a:gd name="connsiteX40" fmla="*/ 173751 w 179963"/>
                <a:gd name="connsiteY40" fmla="*/ 25017 h 119265"/>
                <a:gd name="connsiteX41" fmla="*/ 154955 w 179963"/>
                <a:gd name="connsiteY41" fmla="*/ 3579 h 119265"/>
                <a:gd name="connsiteX42" fmla="*/ 150522 w 179963"/>
                <a:gd name="connsiteY42" fmla="*/ 9781 h 119265"/>
                <a:gd name="connsiteX43" fmla="*/ 154606 w 179963"/>
                <a:gd name="connsiteY43" fmla="*/ 24136 h 119265"/>
                <a:gd name="connsiteX44" fmla="*/ 164004 w 179963"/>
                <a:gd name="connsiteY44" fmla="*/ 58341 h 119265"/>
                <a:gd name="connsiteX45" fmla="*/ 140949 w 179963"/>
                <a:gd name="connsiteY45" fmla="*/ 78540 h 119265"/>
                <a:gd name="connsiteX46" fmla="*/ 110984 w 179963"/>
                <a:gd name="connsiteY46" fmla="*/ 62415 h 119265"/>
                <a:gd name="connsiteX47" fmla="*/ 92013 w 179963"/>
                <a:gd name="connsiteY47" fmla="*/ 78540 h 119265"/>
                <a:gd name="connsiteX48" fmla="*/ 78008 w 179963"/>
                <a:gd name="connsiteY48" fmla="*/ 68973 h 119265"/>
                <a:gd name="connsiteX49" fmla="*/ 71621 w 179963"/>
                <a:gd name="connsiteY49" fmla="*/ 51425 h 119265"/>
                <a:gd name="connsiteX50" fmla="*/ 74632 w 179963"/>
                <a:gd name="connsiteY50" fmla="*/ 49123 h 119265"/>
                <a:gd name="connsiteX51" fmla="*/ 78540 w 179963"/>
                <a:gd name="connsiteY51" fmla="*/ 54442 h 119265"/>
                <a:gd name="connsiteX52" fmla="*/ 91481 w 179963"/>
                <a:gd name="connsiteY52" fmla="*/ 73577 h 119265"/>
                <a:gd name="connsiteX53" fmla="*/ 97328 w 179963"/>
                <a:gd name="connsiteY53" fmla="*/ 64891 h 119265"/>
                <a:gd name="connsiteX54" fmla="*/ 94492 w 179963"/>
                <a:gd name="connsiteY54" fmla="*/ 50187 h 119265"/>
                <a:gd name="connsiteX55" fmla="*/ 90591 w 179963"/>
                <a:gd name="connsiteY55" fmla="*/ 34236 h 119265"/>
                <a:gd name="connsiteX56" fmla="*/ 84919 w 179963"/>
                <a:gd name="connsiteY56" fmla="*/ 11552 h 119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79963" h="119265">
                  <a:moveTo>
                    <a:pt x="49119" y="111149"/>
                  </a:moveTo>
                  <a:cubicBezTo>
                    <a:pt x="49119" y="113984"/>
                    <a:pt x="46989" y="117882"/>
                    <a:pt x="42025" y="117882"/>
                  </a:cubicBezTo>
                  <a:cubicBezTo>
                    <a:pt x="37234" y="117882"/>
                    <a:pt x="32095" y="113276"/>
                    <a:pt x="32095" y="108139"/>
                  </a:cubicBezTo>
                  <a:cubicBezTo>
                    <a:pt x="32095" y="105123"/>
                    <a:pt x="34398" y="101399"/>
                    <a:pt x="39189" y="101399"/>
                  </a:cubicBezTo>
                  <a:cubicBezTo>
                    <a:pt x="44328" y="101399"/>
                    <a:pt x="49119" y="106362"/>
                    <a:pt x="49119" y="111149"/>
                  </a:cubicBezTo>
                  <a:close/>
                  <a:moveTo>
                    <a:pt x="12941" y="21118"/>
                  </a:moveTo>
                  <a:cubicBezTo>
                    <a:pt x="12234" y="18817"/>
                    <a:pt x="11352" y="16688"/>
                    <a:pt x="11352" y="13679"/>
                  </a:cubicBezTo>
                  <a:cubicBezTo>
                    <a:pt x="11352" y="5350"/>
                    <a:pt x="18438" y="-1383"/>
                    <a:pt x="28194" y="-1383"/>
                  </a:cubicBezTo>
                  <a:cubicBezTo>
                    <a:pt x="45925" y="-1383"/>
                    <a:pt x="53726" y="23072"/>
                    <a:pt x="53726" y="25732"/>
                  </a:cubicBezTo>
                  <a:cubicBezTo>
                    <a:pt x="53726" y="28035"/>
                    <a:pt x="51423" y="28035"/>
                    <a:pt x="50890" y="28035"/>
                  </a:cubicBezTo>
                  <a:cubicBezTo>
                    <a:pt x="48404" y="28035"/>
                    <a:pt x="48229" y="26971"/>
                    <a:pt x="47522" y="25017"/>
                  </a:cubicBezTo>
                  <a:cubicBezTo>
                    <a:pt x="43438" y="10844"/>
                    <a:pt x="35638" y="3579"/>
                    <a:pt x="28726" y="3579"/>
                  </a:cubicBezTo>
                  <a:cubicBezTo>
                    <a:pt x="25175" y="3579"/>
                    <a:pt x="24293" y="5882"/>
                    <a:pt x="24293" y="9781"/>
                  </a:cubicBezTo>
                  <a:cubicBezTo>
                    <a:pt x="24293" y="13855"/>
                    <a:pt x="25532" y="17220"/>
                    <a:pt x="27129" y="21118"/>
                  </a:cubicBezTo>
                  <a:cubicBezTo>
                    <a:pt x="28901" y="25907"/>
                    <a:pt x="30855" y="30694"/>
                    <a:pt x="32801" y="35300"/>
                  </a:cubicBezTo>
                  <a:cubicBezTo>
                    <a:pt x="34398" y="39555"/>
                    <a:pt x="40785" y="55681"/>
                    <a:pt x="41492" y="57809"/>
                  </a:cubicBezTo>
                  <a:cubicBezTo>
                    <a:pt x="42025" y="59580"/>
                    <a:pt x="42557" y="61708"/>
                    <a:pt x="42557" y="63479"/>
                  </a:cubicBezTo>
                  <a:cubicBezTo>
                    <a:pt x="42557" y="71806"/>
                    <a:pt x="35462" y="78540"/>
                    <a:pt x="25708" y="78540"/>
                  </a:cubicBezTo>
                  <a:cubicBezTo>
                    <a:pt x="8158" y="78540"/>
                    <a:pt x="0" y="54442"/>
                    <a:pt x="0" y="51425"/>
                  </a:cubicBezTo>
                  <a:cubicBezTo>
                    <a:pt x="0" y="49123"/>
                    <a:pt x="2486" y="49123"/>
                    <a:pt x="3011" y="49123"/>
                  </a:cubicBezTo>
                  <a:cubicBezTo>
                    <a:pt x="5497" y="49123"/>
                    <a:pt x="5672" y="50012"/>
                    <a:pt x="6204" y="51957"/>
                  </a:cubicBezTo>
                  <a:cubicBezTo>
                    <a:pt x="10820" y="67202"/>
                    <a:pt x="18621" y="73577"/>
                    <a:pt x="25175" y="73577"/>
                  </a:cubicBezTo>
                  <a:cubicBezTo>
                    <a:pt x="28019" y="73577"/>
                    <a:pt x="29608" y="72164"/>
                    <a:pt x="29608" y="67376"/>
                  </a:cubicBezTo>
                  <a:cubicBezTo>
                    <a:pt x="29608" y="63303"/>
                    <a:pt x="28551" y="60644"/>
                    <a:pt x="24119" y="49655"/>
                  </a:cubicBezTo>
                  <a:lnTo>
                    <a:pt x="12941" y="21118"/>
                  </a:lnTo>
                  <a:close/>
                  <a:moveTo>
                    <a:pt x="84919" y="11552"/>
                  </a:moveTo>
                  <a:cubicBezTo>
                    <a:pt x="84212" y="9249"/>
                    <a:pt x="83148" y="4818"/>
                    <a:pt x="83148" y="4286"/>
                  </a:cubicBezTo>
                  <a:cubicBezTo>
                    <a:pt x="83148" y="388"/>
                    <a:pt x="86341" y="-1383"/>
                    <a:pt x="89177" y="-1383"/>
                  </a:cubicBezTo>
                  <a:cubicBezTo>
                    <a:pt x="92363" y="-1383"/>
                    <a:pt x="95207" y="920"/>
                    <a:pt x="96089" y="2515"/>
                  </a:cubicBezTo>
                  <a:cubicBezTo>
                    <a:pt x="96979" y="4111"/>
                    <a:pt x="98392" y="9781"/>
                    <a:pt x="99282" y="13504"/>
                  </a:cubicBezTo>
                  <a:cubicBezTo>
                    <a:pt x="100172" y="16871"/>
                    <a:pt x="102118" y="25017"/>
                    <a:pt x="103183" y="29447"/>
                  </a:cubicBezTo>
                  <a:cubicBezTo>
                    <a:pt x="104247" y="33354"/>
                    <a:pt x="105311" y="37252"/>
                    <a:pt x="106193" y="41326"/>
                  </a:cubicBezTo>
                  <a:cubicBezTo>
                    <a:pt x="108148" y="48590"/>
                    <a:pt x="108505" y="50012"/>
                    <a:pt x="113645" y="57277"/>
                  </a:cubicBezTo>
                  <a:cubicBezTo>
                    <a:pt x="118610" y="64367"/>
                    <a:pt x="126944" y="73577"/>
                    <a:pt x="140242" y="73577"/>
                  </a:cubicBezTo>
                  <a:cubicBezTo>
                    <a:pt x="150522" y="73577"/>
                    <a:pt x="150705" y="64542"/>
                    <a:pt x="150705" y="61176"/>
                  </a:cubicBezTo>
                  <a:cubicBezTo>
                    <a:pt x="150705" y="50544"/>
                    <a:pt x="143079" y="30869"/>
                    <a:pt x="140242" y="23429"/>
                  </a:cubicBezTo>
                  <a:cubicBezTo>
                    <a:pt x="138288" y="18466"/>
                    <a:pt x="137581" y="16871"/>
                    <a:pt x="137581" y="13855"/>
                  </a:cubicBezTo>
                  <a:cubicBezTo>
                    <a:pt x="137581" y="4462"/>
                    <a:pt x="145382" y="-1383"/>
                    <a:pt x="154422" y="-1383"/>
                  </a:cubicBezTo>
                  <a:cubicBezTo>
                    <a:pt x="172154" y="-1383"/>
                    <a:pt x="179963" y="23072"/>
                    <a:pt x="179963" y="25732"/>
                  </a:cubicBezTo>
                  <a:cubicBezTo>
                    <a:pt x="179963" y="28035"/>
                    <a:pt x="177651" y="28035"/>
                    <a:pt x="177119" y="28035"/>
                  </a:cubicBezTo>
                  <a:cubicBezTo>
                    <a:pt x="174641" y="28035"/>
                    <a:pt x="174466" y="26971"/>
                    <a:pt x="173751" y="25017"/>
                  </a:cubicBezTo>
                  <a:cubicBezTo>
                    <a:pt x="169675" y="10844"/>
                    <a:pt x="162049" y="3579"/>
                    <a:pt x="154955" y="3579"/>
                  </a:cubicBezTo>
                  <a:cubicBezTo>
                    <a:pt x="151237" y="3579"/>
                    <a:pt x="150522" y="6057"/>
                    <a:pt x="150522" y="9781"/>
                  </a:cubicBezTo>
                  <a:cubicBezTo>
                    <a:pt x="150522" y="13855"/>
                    <a:pt x="151412" y="16156"/>
                    <a:pt x="154606" y="24136"/>
                  </a:cubicBezTo>
                  <a:cubicBezTo>
                    <a:pt x="156734" y="29630"/>
                    <a:pt x="164004" y="48416"/>
                    <a:pt x="164004" y="58341"/>
                  </a:cubicBezTo>
                  <a:cubicBezTo>
                    <a:pt x="164004" y="75531"/>
                    <a:pt x="150347" y="78540"/>
                    <a:pt x="140949" y="78540"/>
                  </a:cubicBezTo>
                  <a:cubicBezTo>
                    <a:pt x="126237" y="78540"/>
                    <a:pt x="116307" y="69505"/>
                    <a:pt x="110984" y="62415"/>
                  </a:cubicBezTo>
                  <a:cubicBezTo>
                    <a:pt x="109745" y="74641"/>
                    <a:pt x="99282" y="78540"/>
                    <a:pt x="92013" y="78540"/>
                  </a:cubicBezTo>
                  <a:cubicBezTo>
                    <a:pt x="84387" y="78540"/>
                    <a:pt x="80311" y="73045"/>
                    <a:pt x="78008" y="68973"/>
                  </a:cubicBezTo>
                  <a:cubicBezTo>
                    <a:pt x="74107" y="62415"/>
                    <a:pt x="71621" y="52315"/>
                    <a:pt x="71621" y="51425"/>
                  </a:cubicBezTo>
                  <a:cubicBezTo>
                    <a:pt x="71621" y="49123"/>
                    <a:pt x="74107" y="49123"/>
                    <a:pt x="74632" y="49123"/>
                  </a:cubicBezTo>
                  <a:cubicBezTo>
                    <a:pt x="77118" y="49123"/>
                    <a:pt x="77293" y="49655"/>
                    <a:pt x="78540" y="54442"/>
                  </a:cubicBezTo>
                  <a:cubicBezTo>
                    <a:pt x="81193" y="64891"/>
                    <a:pt x="84562" y="73577"/>
                    <a:pt x="91481" y="73577"/>
                  </a:cubicBezTo>
                  <a:cubicBezTo>
                    <a:pt x="96089" y="73577"/>
                    <a:pt x="97328" y="69679"/>
                    <a:pt x="97328" y="64891"/>
                  </a:cubicBezTo>
                  <a:cubicBezTo>
                    <a:pt x="97328" y="61525"/>
                    <a:pt x="95739" y="54974"/>
                    <a:pt x="94492" y="50187"/>
                  </a:cubicBezTo>
                  <a:cubicBezTo>
                    <a:pt x="93252" y="45398"/>
                    <a:pt x="91481" y="38133"/>
                    <a:pt x="90591" y="34236"/>
                  </a:cubicBezTo>
                  <a:lnTo>
                    <a:pt x="84919" y="11552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30" name="任意多边形: 形状 29">
              <a:extLst>
                <a:ext uri="{FF2B5EF4-FFF2-40B4-BE49-F238E27FC236}">
                  <a16:creationId xmlns:a16="http://schemas.microsoft.com/office/drawing/2014/main" id="{B9FD7FF1-8751-E3D4-B8F6-A080A50F14DD}"/>
                </a:ext>
              </a:extLst>
            </p:cNvPr>
            <p:cNvSpPr/>
            <p:nvPr>
              <p:custDataLst>
                <p:tags r:id="rId57"/>
              </p:custDataLst>
            </p:nvPr>
          </p:nvSpPr>
          <p:spPr>
            <a:xfrm flipV="1">
              <a:off x="15865680" y="-14624685"/>
              <a:ext cx="120375" cy="117669"/>
            </a:xfrm>
            <a:custGeom>
              <a:avLst/>
              <a:gdLst>
                <a:gd name="connsiteX0" fmla="*/ 40071 w 120375"/>
                <a:gd name="connsiteY0" fmla="*/ 111345 h 117669"/>
                <a:gd name="connsiteX1" fmla="*/ 34756 w 120375"/>
                <a:gd name="connsiteY1" fmla="*/ 116300 h 117669"/>
                <a:gd name="connsiteX2" fmla="*/ 0 w 120375"/>
                <a:gd name="connsiteY2" fmla="*/ 104960 h 117669"/>
                <a:gd name="connsiteX3" fmla="*/ 0 w 120375"/>
                <a:gd name="connsiteY3" fmla="*/ 98577 h 117669"/>
                <a:gd name="connsiteX4" fmla="*/ 25708 w 120375"/>
                <a:gd name="connsiteY4" fmla="*/ 103540 h 117669"/>
                <a:gd name="connsiteX5" fmla="*/ 25708 w 120375"/>
                <a:gd name="connsiteY5" fmla="*/ 13160 h 117669"/>
                <a:gd name="connsiteX6" fmla="*/ 7976 w 120375"/>
                <a:gd name="connsiteY6" fmla="*/ 5014 h 117669"/>
                <a:gd name="connsiteX7" fmla="*/ 1240 w 120375"/>
                <a:gd name="connsiteY7" fmla="*/ 5014 h 117669"/>
                <a:gd name="connsiteX8" fmla="*/ 1240 w 120375"/>
                <a:gd name="connsiteY8" fmla="*/ -1370 h 117669"/>
                <a:gd name="connsiteX9" fmla="*/ 32801 w 120375"/>
                <a:gd name="connsiteY9" fmla="*/ -663 h 117669"/>
                <a:gd name="connsiteX10" fmla="*/ 64539 w 120375"/>
                <a:gd name="connsiteY10" fmla="*/ -1370 h 117669"/>
                <a:gd name="connsiteX11" fmla="*/ 64539 w 120375"/>
                <a:gd name="connsiteY11" fmla="*/ 5014 h 117669"/>
                <a:gd name="connsiteX12" fmla="*/ 57802 w 120375"/>
                <a:gd name="connsiteY12" fmla="*/ 5014 h 117669"/>
                <a:gd name="connsiteX13" fmla="*/ 40071 w 120375"/>
                <a:gd name="connsiteY13" fmla="*/ 13160 h 117669"/>
                <a:gd name="connsiteX14" fmla="*/ 40071 w 120375"/>
                <a:gd name="connsiteY14" fmla="*/ 111345 h 117669"/>
                <a:gd name="connsiteX15" fmla="*/ 120376 w 120375"/>
                <a:gd name="connsiteY15" fmla="*/ 64729 h 117669"/>
                <a:gd name="connsiteX16" fmla="*/ 110271 w 120375"/>
                <a:gd name="connsiteY16" fmla="*/ 75012 h 117669"/>
                <a:gd name="connsiteX17" fmla="*/ 99983 w 120375"/>
                <a:gd name="connsiteY17" fmla="*/ 64912 h 117669"/>
                <a:gd name="connsiteX18" fmla="*/ 110097 w 120375"/>
                <a:gd name="connsiteY18" fmla="*/ 54631 h 117669"/>
                <a:gd name="connsiteX19" fmla="*/ 120376 w 120375"/>
                <a:gd name="connsiteY19" fmla="*/ 64729 h 117669"/>
                <a:gd name="connsiteX20" fmla="*/ 120376 w 120375"/>
                <a:gd name="connsiteY20" fmla="*/ 8730 h 117669"/>
                <a:gd name="connsiteX21" fmla="*/ 110271 w 120375"/>
                <a:gd name="connsiteY21" fmla="*/ 19011 h 117669"/>
                <a:gd name="connsiteX22" fmla="*/ 99983 w 120375"/>
                <a:gd name="connsiteY22" fmla="*/ 8913 h 117669"/>
                <a:gd name="connsiteX23" fmla="*/ 110097 w 120375"/>
                <a:gd name="connsiteY23" fmla="*/ -1370 h 117669"/>
                <a:gd name="connsiteX24" fmla="*/ 120376 w 120375"/>
                <a:gd name="connsiteY24" fmla="*/ 8730 h 117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20375" h="117669">
                  <a:moveTo>
                    <a:pt x="40071" y="111345"/>
                  </a:moveTo>
                  <a:cubicBezTo>
                    <a:pt x="40071" y="116124"/>
                    <a:pt x="39721" y="116300"/>
                    <a:pt x="34756" y="116300"/>
                  </a:cubicBezTo>
                  <a:cubicBezTo>
                    <a:pt x="23403" y="105136"/>
                    <a:pt x="7269" y="104960"/>
                    <a:pt x="0" y="104960"/>
                  </a:cubicBezTo>
                  <a:lnTo>
                    <a:pt x="0" y="98577"/>
                  </a:lnTo>
                  <a:cubicBezTo>
                    <a:pt x="4258" y="98577"/>
                    <a:pt x="15960" y="98577"/>
                    <a:pt x="25708" y="103540"/>
                  </a:cubicBezTo>
                  <a:lnTo>
                    <a:pt x="25708" y="13160"/>
                  </a:lnTo>
                  <a:cubicBezTo>
                    <a:pt x="25708" y="7317"/>
                    <a:pt x="25708" y="5014"/>
                    <a:pt x="7976" y="5014"/>
                  </a:cubicBezTo>
                  <a:lnTo>
                    <a:pt x="1240" y="5014"/>
                  </a:lnTo>
                  <a:lnTo>
                    <a:pt x="1240" y="-1370"/>
                  </a:lnTo>
                  <a:cubicBezTo>
                    <a:pt x="4433" y="-1195"/>
                    <a:pt x="26240" y="-663"/>
                    <a:pt x="32801" y="-663"/>
                  </a:cubicBezTo>
                  <a:cubicBezTo>
                    <a:pt x="38299" y="-663"/>
                    <a:pt x="60638" y="-1195"/>
                    <a:pt x="64539" y="-1370"/>
                  </a:cubicBezTo>
                  <a:lnTo>
                    <a:pt x="64539" y="5014"/>
                  </a:lnTo>
                  <a:lnTo>
                    <a:pt x="57802" y="5014"/>
                  </a:lnTo>
                  <a:cubicBezTo>
                    <a:pt x="40071" y="5014"/>
                    <a:pt x="40071" y="7317"/>
                    <a:pt x="40071" y="13160"/>
                  </a:cubicBezTo>
                  <a:lnTo>
                    <a:pt x="40071" y="111345"/>
                  </a:lnTo>
                  <a:close/>
                  <a:moveTo>
                    <a:pt x="120376" y="64729"/>
                  </a:moveTo>
                  <a:cubicBezTo>
                    <a:pt x="120376" y="70938"/>
                    <a:pt x="115411" y="75012"/>
                    <a:pt x="110271" y="75012"/>
                  </a:cubicBezTo>
                  <a:cubicBezTo>
                    <a:pt x="104067" y="75012"/>
                    <a:pt x="99983" y="70050"/>
                    <a:pt x="99983" y="64912"/>
                  </a:cubicBezTo>
                  <a:cubicBezTo>
                    <a:pt x="99983" y="58703"/>
                    <a:pt x="104948" y="54631"/>
                    <a:pt x="110097" y="54631"/>
                  </a:cubicBezTo>
                  <a:cubicBezTo>
                    <a:pt x="116301" y="54631"/>
                    <a:pt x="120376" y="59593"/>
                    <a:pt x="120376" y="64729"/>
                  </a:cubicBezTo>
                  <a:close/>
                  <a:moveTo>
                    <a:pt x="120376" y="8730"/>
                  </a:moveTo>
                  <a:cubicBezTo>
                    <a:pt x="120376" y="14931"/>
                    <a:pt x="115411" y="19011"/>
                    <a:pt x="110271" y="19011"/>
                  </a:cubicBezTo>
                  <a:cubicBezTo>
                    <a:pt x="104067" y="19011"/>
                    <a:pt x="99983" y="14049"/>
                    <a:pt x="99983" y="8913"/>
                  </a:cubicBezTo>
                  <a:cubicBezTo>
                    <a:pt x="99983" y="2704"/>
                    <a:pt x="104948" y="-1370"/>
                    <a:pt x="110097" y="-1370"/>
                  </a:cubicBezTo>
                  <a:cubicBezTo>
                    <a:pt x="116301" y="-1370"/>
                    <a:pt x="120376" y="3592"/>
                    <a:pt x="120376" y="8730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31" name="任意多边形: 形状 30">
              <a:extLst>
                <a:ext uri="{FF2B5EF4-FFF2-40B4-BE49-F238E27FC236}">
                  <a16:creationId xmlns:a16="http://schemas.microsoft.com/office/drawing/2014/main" id="{21BE1204-70B0-4839-1B3E-1C987CC2B5B6}"/>
                </a:ext>
              </a:extLst>
            </p:cNvPr>
            <p:cNvSpPr/>
            <p:nvPr>
              <p:custDataLst>
                <p:tags r:id="rId58"/>
              </p:custDataLst>
            </p:nvPr>
          </p:nvSpPr>
          <p:spPr>
            <a:xfrm flipV="1">
              <a:off x="16012986" y="-14624510"/>
              <a:ext cx="53726" cy="119263"/>
            </a:xfrm>
            <a:custGeom>
              <a:avLst/>
              <a:gdLst>
                <a:gd name="connsiteX0" fmla="*/ 49118 w 53726"/>
                <a:gd name="connsiteY0" fmla="*/ 111160 h 119263"/>
                <a:gd name="connsiteX1" fmla="*/ 42024 w 53726"/>
                <a:gd name="connsiteY1" fmla="*/ 117894 h 119263"/>
                <a:gd name="connsiteX2" fmla="*/ 32094 w 53726"/>
                <a:gd name="connsiteY2" fmla="*/ 108152 h 119263"/>
                <a:gd name="connsiteX3" fmla="*/ 39189 w 53726"/>
                <a:gd name="connsiteY3" fmla="*/ 101411 h 119263"/>
                <a:gd name="connsiteX4" fmla="*/ 49118 w 53726"/>
                <a:gd name="connsiteY4" fmla="*/ 111160 h 119263"/>
                <a:gd name="connsiteX5" fmla="*/ 12941 w 53726"/>
                <a:gd name="connsiteY5" fmla="*/ 21131 h 119263"/>
                <a:gd name="connsiteX6" fmla="*/ 11352 w 53726"/>
                <a:gd name="connsiteY6" fmla="*/ 13691 h 119263"/>
                <a:gd name="connsiteX7" fmla="*/ 28193 w 53726"/>
                <a:gd name="connsiteY7" fmla="*/ -1370 h 119263"/>
                <a:gd name="connsiteX8" fmla="*/ 53726 w 53726"/>
                <a:gd name="connsiteY8" fmla="*/ 25743 h 119263"/>
                <a:gd name="connsiteX9" fmla="*/ 50890 w 53726"/>
                <a:gd name="connsiteY9" fmla="*/ 28046 h 119263"/>
                <a:gd name="connsiteX10" fmla="*/ 47521 w 53726"/>
                <a:gd name="connsiteY10" fmla="*/ 25030 h 119263"/>
                <a:gd name="connsiteX11" fmla="*/ 28726 w 53726"/>
                <a:gd name="connsiteY11" fmla="*/ 3592 h 119263"/>
                <a:gd name="connsiteX12" fmla="*/ 24293 w 53726"/>
                <a:gd name="connsiteY12" fmla="*/ 9792 h 119263"/>
                <a:gd name="connsiteX13" fmla="*/ 27129 w 53726"/>
                <a:gd name="connsiteY13" fmla="*/ 21131 h 119263"/>
                <a:gd name="connsiteX14" fmla="*/ 32801 w 53726"/>
                <a:gd name="connsiteY14" fmla="*/ 35311 h 119263"/>
                <a:gd name="connsiteX15" fmla="*/ 41492 w 53726"/>
                <a:gd name="connsiteY15" fmla="*/ 57821 h 119263"/>
                <a:gd name="connsiteX16" fmla="*/ 42556 w 53726"/>
                <a:gd name="connsiteY16" fmla="*/ 63490 h 119263"/>
                <a:gd name="connsiteX17" fmla="*/ 25707 w 53726"/>
                <a:gd name="connsiteY17" fmla="*/ 78553 h 119263"/>
                <a:gd name="connsiteX18" fmla="*/ 0 w 53726"/>
                <a:gd name="connsiteY18" fmla="*/ 51438 h 119263"/>
                <a:gd name="connsiteX19" fmla="*/ 3011 w 53726"/>
                <a:gd name="connsiteY19" fmla="*/ 49135 h 119263"/>
                <a:gd name="connsiteX20" fmla="*/ 6204 w 53726"/>
                <a:gd name="connsiteY20" fmla="*/ 51970 h 119263"/>
                <a:gd name="connsiteX21" fmla="*/ 25175 w 53726"/>
                <a:gd name="connsiteY21" fmla="*/ 73590 h 119263"/>
                <a:gd name="connsiteX22" fmla="*/ 29608 w 53726"/>
                <a:gd name="connsiteY22" fmla="*/ 67389 h 119263"/>
                <a:gd name="connsiteX23" fmla="*/ 24118 w 53726"/>
                <a:gd name="connsiteY23" fmla="*/ 49667 h 119263"/>
                <a:gd name="connsiteX24" fmla="*/ 12941 w 53726"/>
                <a:gd name="connsiteY24" fmla="*/ 21131 h 119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3726" h="119263">
                  <a:moveTo>
                    <a:pt x="49118" y="111160"/>
                  </a:moveTo>
                  <a:cubicBezTo>
                    <a:pt x="49118" y="113995"/>
                    <a:pt x="46989" y="117894"/>
                    <a:pt x="42024" y="117894"/>
                  </a:cubicBezTo>
                  <a:cubicBezTo>
                    <a:pt x="37234" y="117894"/>
                    <a:pt x="32094" y="113290"/>
                    <a:pt x="32094" y="108152"/>
                  </a:cubicBezTo>
                  <a:cubicBezTo>
                    <a:pt x="32094" y="105134"/>
                    <a:pt x="34398" y="101411"/>
                    <a:pt x="39189" y="101411"/>
                  </a:cubicBezTo>
                  <a:cubicBezTo>
                    <a:pt x="44328" y="101411"/>
                    <a:pt x="49118" y="106373"/>
                    <a:pt x="49118" y="111160"/>
                  </a:cubicBezTo>
                  <a:close/>
                  <a:moveTo>
                    <a:pt x="12941" y="21131"/>
                  </a:moveTo>
                  <a:cubicBezTo>
                    <a:pt x="12234" y="18829"/>
                    <a:pt x="11352" y="16701"/>
                    <a:pt x="11352" y="13691"/>
                  </a:cubicBezTo>
                  <a:cubicBezTo>
                    <a:pt x="11352" y="5362"/>
                    <a:pt x="18438" y="-1370"/>
                    <a:pt x="28193" y="-1370"/>
                  </a:cubicBezTo>
                  <a:cubicBezTo>
                    <a:pt x="45925" y="-1370"/>
                    <a:pt x="53726" y="23084"/>
                    <a:pt x="53726" y="25743"/>
                  </a:cubicBezTo>
                  <a:cubicBezTo>
                    <a:pt x="53726" y="28046"/>
                    <a:pt x="51422" y="28046"/>
                    <a:pt x="50890" y="28046"/>
                  </a:cubicBezTo>
                  <a:cubicBezTo>
                    <a:pt x="48404" y="28046"/>
                    <a:pt x="48229" y="26982"/>
                    <a:pt x="47521" y="25030"/>
                  </a:cubicBezTo>
                  <a:cubicBezTo>
                    <a:pt x="43438" y="10856"/>
                    <a:pt x="35637" y="3592"/>
                    <a:pt x="28726" y="3592"/>
                  </a:cubicBezTo>
                  <a:cubicBezTo>
                    <a:pt x="25175" y="3592"/>
                    <a:pt x="24293" y="5894"/>
                    <a:pt x="24293" y="9792"/>
                  </a:cubicBezTo>
                  <a:cubicBezTo>
                    <a:pt x="24293" y="13866"/>
                    <a:pt x="25532" y="17233"/>
                    <a:pt x="27129" y="21131"/>
                  </a:cubicBezTo>
                  <a:cubicBezTo>
                    <a:pt x="28901" y="25919"/>
                    <a:pt x="30855" y="30706"/>
                    <a:pt x="32801" y="35311"/>
                  </a:cubicBezTo>
                  <a:cubicBezTo>
                    <a:pt x="34398" y="39567"/>
                    <a:pt x="40785" y="55693"/>
                    <a:pt x="41492" y="57821"/>
                  </a:cubicBezTo>
                  <a:cubicBezTo>
                    <a:pt x="42024" y="59592"/>
                    <a:pt x="42556" y="61719"/>
                    <a:pt x="42556" y="63490"/>
                  </a:cubicBezTo>
                  <a:cubicBezTo>
                    <a:pt x="42556" y="71819"/>
                    <a:pt x="35462" y="78553"/>
                    <a:pt x="25707" y="78553"/>
                  </a:cubicBezTo>
                  <a:cubicBezTo>
                    <a:pt x="8158" y="78553"/>
                    <a:pt x="0" y="54454"/>
                    <a:pt x="0" y="51438"/>
                  </a:cubicBezTo>
                  <a:cubicBezTo>
                    <a:pt x="0" y="49135"/>
                    <a:pt x="2486" y="49135"/>
                    <a:pt x="3011" y="49135"/>
                  </a:cubicBezTo>
                  <a:cubicBezTo>
                    <a:pt x="5497" y="49135"/>
                    <a:pt x="5672" y="50023"/>
                    <a:pt x="6204" y="51970"/>
                  </a:cubicBezTo>
                  <a:cubicBezTo>
                    <a:pt x="10819" y="67214"/>
                    <a:pt x="18621" y="73590"/>
                    <a:pt x="25175" y="73590"/>
                  </a:cubicBezTo>
                  <a:cubicBezTo>
                    <a:pt x="28019" y="73590"/>
                    <a:pt x="29608" y="72176"/>
                    <a:pt x="29608" y="67389"/>
                  </a:cubicBezTo>
                  <a:cubicBezTo>
                    <a:pt x="29608" y="63315"/>
                    <a:pt x="28551" y="60655"/>
                    <a:pt x="24118" y="49667"/>
                  </a:cubicBezTo>
                  <a:lnTo>
                    <a:pt x="12941" y="21131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32" name="任意多边形: 形状 31">
              <a:extLst>
                <a:ext uri="{FF2B5EF4-FFF2-40B4-BE49-F238E27FC236}">
                  <a16:creationId xmlns:a16="http://schemas.microsoft.com/office/drawing/2014/main" id="{59145F0B-1C9C-D87F-428E-20B30EAB2A3E}"/>
                </a:ext>
              </a:extLst>
            </p:cNvPr>
            <p:cNvSpPr/>
            <p:nvPr>
              <p:custDataLst>
                <p:tags r:id="rId59"/>
              </p:custDataLst>
            </p:nvPr>
          </p:nvSpPr>
          <p:spPr>
            <a:xfrm flipV="1">
              <a:off x="16103382" y="-14759412"/>
              <a:ext cx="58747" cy="253090"/>
            </a:xfrm>
            <a:custGeom>
              <a:avLst/>
              <a:gdLst>
                <a:gd name="connsiteX0" fmla="*/ 58747 w 58747"/>
                <a:gd name="connsiteY0" fmla="*/ 125171 h 253090"/>
                <a:gd name="connsiteX1" fmla="*/ 42033 w 58747"/>
                <a:gd name="connsiteY1" fmla="*/ 204132 h 253090"/>
                <a:gd name="connsiteX2" fmla="*/ 2535 w 58747"/>
                <a:gd name="connsiteY2" fmla="*/ 251715 h 253090"/>
                <a:gd name="connsiteX3" fmla="*/ 0 w 58747"/>
                <a:gd name="connsiteY3" fmla="*/ 249183 h 253090"/>
                <a:gd name="connsiteX4" fmla="*/ 4815 w 58747"/>
                <a:gd name="connsiteY4" fmla="*/ 243363 h 253090"/>
                <a:gd name="connsiteX5" fmla="*/ 44058 w 58747"/>
                <a:gd name="connsiteY5" fmla="*/ 125171 h 253090"/>
                <a:gd name="connsiteX6" fmla="*/ 3289 w 58747"/>
                <a:gd name="connsiteY6" fmla="*/ 5462 h 253090"/>
                <a:gd name="connsiteX7" fmla="*/ 0 w 58747"/>
                <a:gd name="connsiteY7" fmla="*/ 1159 h 253090"/>
                <a:gd name="connsiteX8" fmla="*/ 2535 w 58747"/>
                <a:gd name="connsiteY8" fmla="*/ -1375 h 253090"/>
                <a:gd name="connsiteX9" fmla="*/ 42795 w 58747"/>
                <a:gd name="connsiteY9" fmla="*/ 47979 h 253090"/>
                <a:gd name="connsiteX10" fmla="*/ 58747 w 58747"/>
                <a:gd name="connsiteY10" fmla="*/ 125171 h 253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8747" h="253090">
                  <a:moveTo>
                    <a:pt x="58747" y="125171"/>
                  </a:moveTo>
                  <a:cubicBezTo>
                    <a:pt x="58747" y="144909"/>
                    <a:pt x="55967" y="175533"/>
                    <a:pt x="42033" y="204132"/>
                  </a:cubicBezTo>
                  <a:cubicBezTo>
                    <a:pt x="26843" y="235265"/>
                    <a:pt x="5061" y="251715"/>
                    <a:pt x="2535" y="251715"/>
                  </a:cubicBezTo>
                  <a:cubicBezTo>
                    <a:pt x="1009" y="251715"/>
                    <a:pt x="0" y="250700"/>
                    <a:pt x="0" y="249183"/>
                  </a:cubicBezTo>
                  <a:cubicBezTo>
                    <a:pt x="0" y="248429"/>
                    <a:pt x="0" y="247921"/>
                    <a:pt x="4815" y="243363"/>
                  </a:cubicBezTo>
                  <a:cubicBezTo>
                    <a:pt x="29624" y="218304"/>
                    <a:pt x="44058" y="178065"/>
                    <a:pt x="44058" y="125171"/>
                  </a:cubicBezTo>
                  <a:cubicBezTo>
                    <a:pt x="44058" y="81891"/>
                    <a:pt x="34692" y="37348"/>
                    <a:pt x="3289" y="5462"/>
                  </a:cubicBezTo>
                  <a:cubicBezTo>
                    <a:pt x="0" y="2421"/>
                    <a:pt x="0" y="1912"/>
                    <a:pt x="0" y="1159"/>
                  </a:cubicBezTo>
                  <a:cubicBezTo>
                    <a:pt x="0" y="-358"/>
                    <a:pt x="1009" y="-1375"/>
                    <a:pt x="2535" y="-1375"/>
                  </a:cubicBezTo>
                  <a:cubicBezTo>
                    <a:pt x="5061" y="-1375"/>
                    <a:pt x="27853" y="15838"/>
                    <a:pt x="42795" y="47979"/>
                  </a:cubicBezTo>
                  <a:cubicBezTo>
                    <a:pt x="55712" y="75816"/>
                    <a:pt x="58747" y="103908"/>
                    <a:pt x="58747" y="125171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</p:grpSp>
      <p:grpSp>
        <p:nvGrpSpPr>
          <p:cNvPr id="155" name="组合 154" descr="\documentclass{article}&#10;\usepackage{amsmath}&#10;\pagestyle{empty}&#10;\begin{document}&#10;&#10;\begin{gather*}&#10;\mathbf{h}^{dec\texttt{\_}sa\texttt{\_}ln}_{i} = \mathit{LayerNorm}(\mathbf{h}^{in}_{i}+\mathbf{h}^{dec\texttt{\_}sa}_{i})&#10;\end{gather*}&#10;&#10;\end{document}" title="IguanaTex Shape Display">
            <a:extLst>
              <a:ext uri="{FF2B5EF4-FFF2-40B4-BE49-F238E27FC236}">
                <a16:creationId xmlns:a16="http://schemas.microsoft.com/office/drawing/2014/main" id="{A29ED7DB-A5AF-BA39-DF6C-13206E8FC0A5}"/>
              </a:ext>
            </a:extLst>
          </p:cNvPr>
          <p:cNvGrpSpPr>
            <a:grpSpLocks noChangeAspect="1"/>
          </p:cNvGrpSpPr>
          <p:nvPr>
            <p:custDataLst>
              <p:tags r:id="rId2"/>
            </p:custDataLst>
          </p:nvPr>
        </p:nvGrpSpPr>
        <p:grpSpPr>
          <a:xfrm>
            <a:off x="6355274" y="6026925"/>
            <a:ext cx="4268055" cy="306067"/>
            <a:chOff x="11970499" y="-12921031"/>
            <a:chExt cx="4268055" cy="306067"/>
          </a:xfrm>
        </p:grpSpPr>
        <p:sp>
          <p:nvSpPr>
            <p:cNvPr id="133" name="任意多边形: 形状 132">
              <a:extLst>
                <a:ext uri="{FF2B5EF4-FFF2-40B4-BE49-F238E27FC236}">
                  <a16:creationId xmlns:a16="http://schemas.microsoft.com/office/drawing/2014/main" id="{588E7C77-B5D6-5F38-7862-76FAE2C566E1}"/>
                </a:ext>
              </a:extLst>
            </p:cNvPr>
            <p:cNvSpPr/>
            <p:nvPr>
              <p:custDataLst>
                <p:tags r:id="rId14"/>
              </p:custDataLst>
            </p:nvPr>
          </p:nvSpPr>
          <p:spPr>
            <a:xfrm flipV="1">
              <a:off x="11970499" y="-12862936"/>
              <a:ext cx="144345" cy="175644"/>
            </a:xfrm>
            <a:custGeom>
              <a:avLst/>
              <a:gdLst>
                <a:gd name="connsiteX0" fmla="*/ 17477 w 144345"/>
                <a:gd name="connsiteY0" fmla="*/ 10515 h 175644"/>
                <a:gd name="connsiteX1" fmla="*/ 0 w 144345"/>
                <a:gd name="connsiteY1" fmla="*/ 10515 h 175644"/>
                <a:gd name="connsiteX2" fmla="*/ 0 w 144345"/>
                <a:gd name="connsiteY2" fmla="*/ -1377 h 175644"/>
                <a:gd name="connsiteX3" fmla="*/ 31912 w 144345"/>
                <a:gd name="connsiteY3" fmla="*/ -616 h 175644"/>
                <a:gd name="connsiteX4" fmla="*/ 63816 w 144345"/>
                <a:gd name="connsiteY4" fmla="*/ -1377 h 175644"/>
                <a:gd name="connsiteX5" fmla="*/ 63816 w 144345"/>
                <a:gd name="connsiteY5" fmla="*/ 10515 h 175644"/>
                <a:gd name="connsiteX6" fmla="*/ 46346 w 144345"/>
                <a:gd name="connsiteY6" fmla="*/ 10515 h 175644"/>
                <a:gd name="connsiteX7" fmla="*/ 46346 w 144345"/>
                <a:gd name="connsiteY7" fmla="*/ 63412 h 175644"/>
                <a:gd name="connsiteX8" fmla="*/ 84073 w 144345"/>
                <a:gd name="connsiteY8" fmla="*/ 103404 h 175644"/>
                <a:gd name="connsiteX9" fmla="*/ 98000 w 144345"/>
                <a:gd name="connsiteY9" fmla="*/ 78854 h 175644"/>
                <a:gd name="connsiteX10" fmla="*/ 98000 w 144345"/>
                <a:gd name="connsiteY10" fmla="*/ 10515 h 175644"/>
                <a:gd name="connsiteX11" fmla="*/ 80530 w 144345"/>
                <a:gd name="connsiteY11" fmla="*/ 10515 h 175644"/>
                <a:gd name="connsiteX12" fmla="*/ 80530 w 144345"/>
                <a:gd name="connsiteY12" fmla="*/ -1377 h 175644"/>
                <a:gd name="connsiteX13" fmla="*/ 112434 w 144345"/>
                <a:gd name="connsiteY13" fmla="*/ -616 h 175644"/>
                <a:gd name="connsiteX14" fmla="*/ 144346 w 144345"/>
                <a:gd name="connsiteY14" fmla="*/ -1377 h 175644"/>
                <a:gd name="connsiteX15" fmla="*/ 144346 w 144345"/>
                <a:gd name="connsiteY15" fmla="*/ 10515 h 175644"/>
                <a:gd name="connsiteX16" fmla="*/ 126869 w 144345"/>
                <a:gd name="connsiteY16" fmla="*/ 10515 h 175644"/>
                <a:gd name="connsiteX17" fmla="*/ 126869 w 144345"/>
                <a:gd name="connsiteY17" fmla="*/ 76067 h 175644"/>
                <a:gd name="connsiteX18" fmla="*/ 87870 w 144345"/>
                <a:gd name="connsiteY18" fmla="*/ 112511 h 175644"/>
                <a:gd name="connsiteX19" fmla="*/ 44821 w 144345"/>
                <a:gd name="connsiteY19" fmla="*/ 87707 h 175644"/>
                <a:gd name="connsiteX20" fmla="*/ 44821 w 144345"/>
                <a:gd name="connsiteY20" fmla="*/ 174267 h 175644"/>
                <a:gd name="connsiteX21" fmla="*/ 0 w 144345"/>
                <a:gd name="connsiteY21" fmla="*/ 172243 h 175644"/>
                <a:gd name="connsiteX22" fmla="*/ 0 w 144345"/>
                <a:gd name="connsiteY22" fmla="*/ 160349 h 175644"/>
                <a:gd name="connsiteX23" fmla="*/ 17477 w 144345"/>
                <a:gd name="connsiteY23" fmla="*/ 150480 h 175644"/>
                <a:gd name="connsiteX24" fmla="*/ 17477 w 144345"/>
                <a:gd name="connsiteY24" fmla="*/ 10515 h 175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44345" h="175644">
                  <a:moveTo>
                    <a:pt x="17477" y="10515"/>
                  </a:moveTo>
                  <a:lnTo>
                    <a:pt x="0" y="10515"/>
                  </a:lnTo>
                  <a:lnTo>
                    <a:pt x="0" y="-1377"/>
                  </a:lnTo>
                  <a:cubicBezTo>
                    <a:pt x="7094" y="-1125"/>
                    <a:pt x="22284" y="-616"/>
                    <a:pt x="31912" y="-616"/>
                  </a:cubicBezTo>
                  <a:cubicBezTo>
                    <a:pt x="41786" y="-616"/>
                    <a:pt x="56729" y="-1125"/>
                    <a:pt x="63816" y="-1377"/>
                  </a:cubicBezTo>
                  <a:lnTo>
                    <a:pt x="63816" y="10515"/>
                  </a:lnTo>
                  <a:lnTo>
                    <a:pt x="46346" y="10515"/>
                  </a:lnTo>
                  <a:lnTo>
                    <a:pt x="46346" y="63412"/>
                  </a:lnTo>
                  <a:cubicBezTo>
                    <a:pt x="46346" y="91003"/>
                    <a:pt x="68121" y="103404"/>
                    <a:pt x="84073" y="103404"/>
                  </a:cubicBezTo>
                  <a:cubicBezTo>
                    <a:pt x="92685" y="103404"/>
                    <a:pt x="98000" y="98085"/>
                    <a:pt x="98000" y="78854"/>
                  </a:cubicBezTo>
                  <a:lnTo>
                    <a:pt x="98000" y="10515"/>
                  </a:lnTo>
                  <a:lnTo>
                    <a:pt x="80530" y="10515"/>
                  </a:lnTo>
                  <a:lnTo>
                    <a:pt x="80530" y="-1377"/>
                  </a:lnTo>
                  <a:cubicBezTo>
                    <a:pt x="87616" y="-1125"/>
                    <a:pt x="102813" y="-616"/>
                    <a:pt x="112434" y="-616"/>
                  </a:cubicBezTo>
                  <a:cubicBezTo>
                    <a:pt x="122308" y="-616"/>
                    <a:pt x="137251" y="-1125"/>
                    <a:pt x="144346" y="-1377"/>
                  </a:cubicBezTo>
                  <a:lnTo>
                    <a:pt x="144346" y="10515"/>
                  </a:lnTo>
                  <a:lnTo>
                    <a:pt x="126869" y="10515"/>
                  </a:lnTo>
                  <a:lnTo>
                    <a:pt x="126869" y="76067"/>
                  </a:lnTo>
                  <a:cubicBezTo>
                    <a:pt x="126869" y="102642"/>
                    <a:pt x="113197" y="112511"/>
                    <a:pt x="87870" y="112511"/>
                  </a:cubicBezTo>
                  <a:cubicBezTo>
                    <a:pt x="63562" y="112511"/>
                    <a:pt x="50652" y="97830"/>
                    <a:pt x="44821" y="87707"/>
                  </a:cubicBezTo>
                  <a:lnTo>
                    <a:pt x="44821" y="174267"/>
                  </a:lnTo>
                  <a:lnTo>
                    <a:pt x="0" y="172243"/>
                  </a:lnTo>
                  <a:lnTo>
                    <a:pt x="0" y="160349"/>
                  </a:lnTo>
                  <a:cubicBezTo>
                    <a:pt x="15706" y="160349"/>
                    <a:pt x="17477" y="160349"/>
                    <a:pt x="17477" y="150480"/>
                  </a:cubicBezTo>
                  <a:lnTo>
                    <a:pt x="17477" y="10515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34" name="任意多边形: 形状 133">
              <a:extLst>
                <a:ext uri="{FF2B5EF4-FFF2-40B4-BE49-F238E27FC236}">
                  <a16:creationId xmlns:a16="http://schemas.microsoft.com/office/drawing/2014/main" id="{F256A530-AE10-0CF0-8B95-1B8A1333FA9F}"/>
                </a:ext>
              </a:extLst>
            </p:cNvPr>
            <p:cNvSpPr/>
            <p:nvPr>
              <p:custDataLst>
                <p:tags r:id="rId15"/>
              </p:custDataLst>
            </p:nvPr>
          </p:nvSpPr>
          <p:spPr>
            <a:xfrm flipV="1">
              <a:off x="12131733" y="-12921031"/>
              <a:ext cx="278340" cy="124758"/>
            </a:xfrm>
            <a:custGeom>
              <a:avLst/>
              <a:gdLst>
                <a:gd name="connsiteX0" fmla="*/ 90429 w 278340"/>
                <a:gd name="connsiteY0" fmla="*/ 118055 h 124758"/>
                <a:gd name="connsiteX1" fmla="*/ 91135 w 278340"/>
                <a:gd name="connsiteY1" fmla="*/ 120898 h 124758"/>
                <a:gd name="connsiteX2" fmla="*/ 88299 w 278340"/>
                <a:gd name="connsiteY2" fmla="*/ 123374 h 124758"/>
                <a:gd name="connsiteX3" fmla="*/ 65603 w 278340"/>
                <a:gd name="connsiteY3" fmla="*/ 121605 h 124758"/>
                <a:gd name="connsiteX4" fmla="*/ 61702 w 278340"/>
                <a:gd name="connsiteY4" fmla="*/ 117531 h 124758"/>
                <a:gd name="connsiteX5" fmla="*/ 66310 w 278340"/>
                <a:gd name="connsiteY5" fmla="*/ 115045 h 124758"/>
                <a:gd name="connsiteX6" fmla="*/ 74826 w 278340"/>
                <a:gd name="connsiteY6" fmla="*/ 112385 h 124758"/>
                <a:gd name="connsiteX7" fmla="*/ 74111 w 278340"/>
                <a:gd name="connsiteY7" fmla="*/ 108487 h 124758"/>
                <a:gd name="connsiteX8" fmla="*/ 64006 w 278340"/>
                <a:gd name="connsiteY8" fmla="*/ 68082 h 124758"/>
                <a:gd name="connsiteX9" fmla="*/ 45743 w 278340"/>
                <a:gd name="connsiteY9" fmla="*/ 78539 h 124758"/>
                <a:gd name="connsiteX10" fmla="*/ 0 w 278340"/>
                <a:gd name="connsiteY10" fmla="*/ 28032 h 124758"/>
                <a:gd name="connsiteX11" fmla="*/ 26772 w 278340"/>
                <a:gd name="connsiteY11" fmla="*/ -1384 h 124758"/>
                <a:gd name="connsiteX12" fmla="*/ 51947 w 278340"/>
                <a:gd name="connsiteY12" fmla="*/ 11017 h 124758"/>
                <a:gd name="connsiteX13" fmla="*/ 70210 w 278340"/>
                <a:gd name="connsiteY13" fmla="*/ -1384 h 124758"/>
                <a:gd name="connsiteX14" fmla="*/ 84224 w 278340"/>
                <a:gd name="connsiteY14" fmla="*/ 8009 h 124758"/>
                <a:gd name="connsiteX15" fmla="*/ 90429 w 278340"/>
                <a:gd name="connsiteY15" fmla="*/ 25731 h 124758"/>
                <a:gd name="connsiteX16" fmla="*/ 87593 w 278340"/>
                <a:gd name="connsiteY16" fmla="*/ 28032 h 124758"/>
                <a:gd name="connsiteX17" fmla="*/ 83692 w 278340"/>
                <a:gd name="connsiteY17" fmla="*/ 22538 h 124758"/>
                <a:gd name="connsiteX18" fmla="*/ 70743 w 278340"/>
                <a:gd name="connsiteY18" fmla="*/ 3579 h 124758"/>
                <a:gd name="connsiteX19" fmla="*/ 64896 w 278340"/>
                <a:gd name="connsiteY19" fmla="*/ 12257 h 124758"/>
                <a:gd name="connsiteX20" fmla="*/ 65778 w 278340"/>
                <a:gd name="connsiteY20" fmla="*/ 19530 h 124758"/>
                <a:gd name="connsiteX21" fmla="*/ 90429 w 278340"/>
                <a:gd name="connsiteY21" fmla="*/ 118055 h 124758"/>
                <a:gd name="connsiteX22" fmla="*/ 52662 w 278340"/>
                <a:gd name="connsiteY22" fmla="*/ 22538 h 124758"/>
                <a:gd name="connsiteX23" fmla="*/ 43613 w 278340"/>
                <a:gd name="connsiteY23" fmla="*/ 10669 h 124758"/>
                <a:gd name="connsiteX24" fmla="*/ 27304 w 278340"/>
                <a:gd name="connsiteY24" fmla="*/ 3579 h 124758"/>
                <a:gd name="connsiteX25" fmla="*/ 14355 w 278340"/>
                <a:gd name="connsiteY25" fmla="*/ 20769 h 124758"/>
                <a:gd name="connsiteX26" fmla="*/ 23578 w 278340"/>
                <a:gd name="connsiteY26" fmla="*/ 56743 h 124758"/>
                <a:gd name="connsiteX27" fmla="*/ 45743 w 278340"/>
                <a:gd name="connsiteY27" fmla="*/ 73576 h 124758"/>
                <a:gd name="connsiteX28" fmla="*/ 61527 w 278340"/>
                <a:gd name="connsiteY28" fmla="*/ 58157 h 124758"/>
                <a:gd name="connsiteX29" fmla="*/ 60996 w 278340"/>
                <a:gd name="connsiteY29" fmla="*/ 55679 h 124758"/>
                <a:gd name="connsiteX30" fmla="*/ 52662 w 278340"/>
                <a:gd name="connsiteY30" fmla="*/ 22538 h 124758"/>
                <a:gd name="connsiteX31" fmla="*/ 134207 w 278340"/>
                <a:gd name="connsiteY31" fmla="*/ 40792 h 124758"/>
                <a:gd name="connsiteX32" fmla="*/ 162750 w 278340"/>
                <a:gd name="connsiteY32" fmla="*/ 44515 h 124758"/>
                <a:gd name="connsiteX33" fmla="*/ 178352 w 278340"/>
                <a:gd name="connsiteY33" fmla="*/ 62944 h 124758"/>
                <a:gd name="connsiteX34" fmla="*/ 156371 w 278340"/>
                <a:gd name="connsiteY34" fmla="*/ 78539 h 124758"/>
                <a:gd name="connsiteX35" fmla="*/ 106363 w 278340"/>
                <a:gd name="connsiteY35" fmla="*/ 31931 h 124758"/>
                <a:gd name="connsiteX36" fmla="*/ 138282 w 278340"/>
                <a:gd name="connsiteY36" fmla="*/ -1384 h 124758"/>
                <a:gd name="connsiteX37" fmla="*/ 182253 w 278340"/>
                <a:gd name="connsiteY37" fmla="*/ 18639 h 124758"/>
                <a:gd name="connsiteX38" fmla="*/ 179242 w 278340"/>
                <a:gd name="connsiteY38" fmla="*/ 21649 h 124758"/>
                <a:gd name="connsiteX39" fmla="*/ 176406 w 278340"/>
                <a:gd name="connsiteY39" fmla="*/ 19878 h 124758"/>
                <a:gd name="connsiteX40" fmla="*/ 138640 w 278340"/>
                <a:gd name="connsiteY40" fmla="*/ 3579 h 124758"/>
                <a:gd name="connsiteX41" fmla="*/ 120908 w 278340"/>
                <a:gd name="connsiteY41" fmla="*/ 25016 h 124758"/>
                <a:gd name="connsiteX42" fmla="*/ 123037 w 278340"/>
                <a:gd name="connsiteY42" fmla="*/ 40792 h 124758"/>
                <a:gd name="connsiteX43" fmla="*/ 134207 w 278340"/>
                <a:gd name="connsiteY43" fmla="*/ 40792 h 124758"/>
                <a:gd name="connsiteX44" fmla="*/ 124452 w 278340"/>
                <a:gd name="connsiteY44" fmla="*/ 45754 h 124758"/>
                <a:gd name="connsiteX45" fmla="*/ 156371 w 278340"/>
                <a:gd name="connsiteY45" fmla="*/ 73576 h 124758"/>
                <a:gd name="connsiteX46" fmla="*/ 170734 w 278340"/>
                <a:gd name="connsiteY46" fmla="*/ 62944 h 124758"/>
                <a:gd name="connsiteX47" fmla="*/ 133142 w 278340"/>
                <a:gd name="connsiteY47" fmla="*/ 45754 h 124758"/>
                <a:gd name="connsiteX48" fmla="*/ 124452 w 278340"/>
                <a:gd name="connsiteY48" fmla="*/ 45754 h 124758"/>
                <a:gd name="connsiteX49" fmla="*/ 268236 w 278340"/>
                <a:gd name="connsiteY49" fmla="*/ 68263 h 124758"/>
                <a:gd name="connsiteX50" fmla="*/ 259193 w 278340"/>
                <a:gd name="connsiteY50" fmla="*/ 58339 h 124758"/>
                <a:gd name="connsiteX51" fmla="*/ 266105 w 278340"/>
                <a:gd name="connsiteY51" fmla="*/ 51781 h 124758"/>
                <a:gd name="connsiteX52" fmla="*/ 276218 w 278340"/>
                <a:gd name="connsiteY52" fmla="*/ 63120 h 124758"/>
                <a:gd name="connsiteX53" fmla="*/ 252807 w 278340"/>
                <a:gd name="connsiteY53" fmla="*/ 78539 h 124758"/>
                <a:gd name="connsiteX54" fmla="*/ 201567 w 278340"/>
                <a:gd name="connsiteY54" fmla="*/ 29447 h 124758"/>
                <a:gd name="connsiteX55" fmla="*/ 234369 w 278340"/>
                <a:gd name="connsiteY55" fmla="*/ -1384 h 124758"/>
                <a:gd name="connsiteX56" fmla="*/ 278340 w 278340"/>
                <a:gd name="connsiteY56" fmla="*/ 18639 h 124758"/>
                <a:gd name="connsiteX57" fmla="*/ 275328 w 278340"/>
                <a:gd name="connsiteY57" fmla="*/ 21649 h 124758"/>
                <a:gd name="connsiteX58" fmla="*/ 272494 w 278340"/>
                <a:gd name="connsiteY58" fmla="*/ 19878 h 124758"/>
                <a:gd name="connsiteX59" fmla="*/ 234727 w 278340"/>
                <a:gd name="connsiteY59" fmla="*/ 3579 h 124758"/>
                <a:gd name="connsiteX60" fmla="*/ 216280 w 278340"/>
                <a:gd name="connsiteY60" fmla="*/ 23245 h 124758"/>
                <a:gd name="connsiteX61" fmla="*/ 227990 w 278340"/>
                <a:gd name="connsiteY61" fmla="*/ 59936 h 124758"/>
                <a:gd name="connsiteX62" fmla="*/ 252807 w 278340"/>
                <a:gd name="connsiteY62" fmla="*/ 73576 h 124758"/>
                <a:gd name="connsiteX63" fmla="*/ 268236 w 278340"/>
                <a:gd name="connsiteY63" fmla="*/ 68263 h 124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278340" h="124758">
                  <a:moveTo>
                    <a:pt x="90429" y="118055"/>
                  </a:moveTo>
                  <a:cubicBezTo>
                    <a:pt x="90603" y="118412"/>
                    <a:pt x="91135" y="120715"/>
                    <a:pt x="91135" y="120898"/>
                  </a:cubicBezTo>
                  <a:cubicBezTo>
                    <a:pt x="91135" y="121778"/>
                    <a:pt x="90429" y="123374"/>
                    <a:pt x="88299" y="123374"/>
                  </a:cubicBezTo>
                  <a:cubicBezTo>
                    <a:pt x="84748" y="123374"/>
                    <a:pt x="70036" y="121961"/>
                    <a:pt x="65603" y="121605"/>
                  </a:cubicBezTo>
                  <a:cubicBezTo>
                    <a:pt x="64181" y="121429"/>
                    <a:pt x="61702" y="121246"/>
                    <a:pt x="61702" y="117531"/>
                  </a:cubicBezTo>
                  <a:cubicBezTo>
                    <a:pt x="61702" y="115045"/>
                    <a:pt x="64181" y="115045"/>
                    <a:pt x="66310" y="115045"/>
                  </a:cubicBezTo>
                  <a:cubicBezTo>
                    <a:pt x="74826" y="115045"/>
                    <a:pt x="74826" y="113808"/>
                    <a:pt x="74826" y="112385"/>
                  </a:cubicBezTo>
                  <a:cubicBezTo>
                    <a:pt x="74826" y="111146"/>
                    <a:pt x="74469" y="110083"/>
                    <a:pt x="74111" y="108487"/>
                  </a:cubicBezTo>
                  <a:lnTo>
                    <a:pt x="64006" y="68082"/>
                  </a:lnTo>
                  <a:cubicBezTo>
                    <a:pt x="60280" y="73933"/>
                    <a:pt x="54251" y="78539"/>
                    <a:pt x="45743" y="78539"/>
                  </a:cubicBezTo>
                  <a:cubicBezTo>
                    <a:pt x="23046" y="78539"/>
                    <a:pt x="0" y="53551"/>
                    <a:pt x="0" y="28032"/>
                  </a:cubicBezTo>
                  <a:cubicBezTo>
                    <a:pt x="0" y="10844"/>
                    <a:pt x="11519" y="-1384"/>
                    <a:pt x="26772" y="-1384"/>
                  </a:cubicBezTo>
                  <a:cubicBezTo>
                    <a:pt x="36345" y="-1384"/>
                    <a:pt x="44853" y="4110"/>
                    <a:pt x="51947" y="11017"/>
                  </a:cubicBezTo>
                  <a:cubicBezTo>
                    <a:pt x="55315" y="387"/>
                    <a:pt x="65603" y="-1384"/>
                    <a:pt x="70210" y="-1384"/>
                  </a:cubicBezTo>
                  <a:cubicBezTo>
                    <a:pt x="76598" y="-1384"/>
                    <a:pt x="81031" y="2515"/>
                    <a:pt x="84224" y="8009"/>
                  </a:cubicBezTo>
                  <a:cubicBezTo>
                    <a:pt x="88124" y="14916"/>
                    <a:pt x="90429" y="25016"/>
                    <a:pt x="90429" y="25731"/>
                  </a:cubicBezTo>
                  <a:cubicBezTo>
                    <a:pt x="90429" y="28032"/>
                    <a:pt x="88124" y="28032"/>
                    <a:pt x="87593" y="28032"/>
                  </a:cubicBezTo>
                  <a:cubicBezTo>
                    <a:pt x="85106" y="28032"/>
                    <a:pt x="84931" y="27327"/>
                    <a:pt x="83692" y="22538"/>
                  </a:cubicBezTo>
                  <a:cubicBezTo>
                    <a:pt x="81563" y="14035"/>
                    <a:pt x="78195" y="3579"/>
                    <a:pt x="70743" y="3579"/>
                  </a:cubicBezTo>
                  <a:cubicBezTo>
                    <a:pt x="66135" y="3579"/>
                    <a:pt x="64896" y="7477"/>
                    <a:pt x="64896" y="12257"/>
                  </a:cubicBezTo>
                  <a:cubicBezTo>
                    <a:pt x="64896" y="15631"/>
                    <a:pt x="65245" y="17219"/>
                    <a:pt x="65778" y="19530"/>
                  </a:cubicBezTo>
                  <a:lnTo>
                    <a:pt x="90429" y="118055"/>
                  </a:lnTo>
                  <a:close/>
                  <a:moveTo>
                    <a:pt x="52662" y="22538"/>
                  </a:moveTo>
                  <a:cubicBezTo>
                    <a:pt x="51414" y="17576"/>
                    <a:pt x="47514" y="14035"/>
                    <a:pt x="43613" y="10669"/>
                  </a:cubicBezTo>
                  <a:cubicBezTo>
                    <a:pt x="42016" y="9247"/>
                    <a:pt x="34930" y="3579"/>
                    <a:pt x="27304" y="3579"/>
                  </a:cubicBezTo>
                  <a:cubicBezTo>
                    <a:pt x="20742" y="3579"/>
                    <a:pt x="14355" y="8183"/>
                    <a:pt x="14355" y="20769"/>
                  </a:cubicBezTo>
                  <a:cubicBezTo>
                    <a:pt x="14355" y="30160"/>
                    <a:pt x="19503" y="49653"/>
                    <a:pt x="23578" y="56743"/>
                  </a:cubicBezTo>
                  <a:cubicBezTo>
                    <a:pt x="31737" y="70917"/>
                    <a:pt x="40777" y="73576"/>
                    <a:pt x="45743" y="73576"/>
                  </a:cubicBezTo>
                  <a:cubicBezTo>
                    <a:pt x="58151" y="73576"/>
                    <a:pt x="61527" y="60110"/>
                    <a:pt x="61527" y="58157"/>
                  </a:cubicBezTo>
                  <a:cubicBezTo>
                    <a:pt x="61527" y="57450"/>
                    <a:pt x="61170" y="56211"/>
                    <a:pt x="60996" y="55679"/>
                  </a:cubicBezTo>
                  <a:lnTo>
                    <a:pt x="52662" y="22538"/>
                  </a:lnTo>
                  <a:close/>
                  <a:moveTo>
                    <a:pt x="134207" y="40792"/>
                  </a:moveTo>
                  <a:cubicBezTo>
                    <a:pt x="139172" y="40792"/>
                    <a:pt x="153177" y="41150"/>
                    <a:pt x="162750" y="44515"/>
                  </a:cubicBezTo>
                  <a:cubicBezTo>
                    <a:pt x="175874" y="49121"/>
                    <a:pt x="178352" y="57625"/>
                    <a:pt x="178352" y="62944"/>
                  </a:cubicBezTo>
                  <a:cubicBezTo>
                    <a:pt x="178352" y="72694"/>
                    <a:pt x="168605" y="78539"/>
                    <a:pt x="156371" y="78539"/>
                  </a:cubicBezTo>
                  <a:cubicBezTo>
                    <a:pt x="135089" y="78539"/>
                    <a:pt x="106363" y="62237"/>
                    <a:pt x="106363" y="31931"/>
                  </a:cubicBezTo>
                  <a:cubicBezTo>
                    <a:pt x="106363" y="14035"/>
                    <a:pt x="117540" y="-1384"/>
                    <a:pt x="138282" y="-1384"/>
                  </a:cubicBezTo>
                  <a:cubicBezTo>
                    <a:pt x="168248" y="-1384"/>
                    <a:pt x="182253" y="16155"/>
                    <a:pt x="182253" y="18639"/>
                  </a:cubicBezTo>
                  <a:cubicBezTo>
                    <a:pt x="182253" y="19703"/>
                    <a:pt x="180664" y="21649"/>
                    <a:pt x="179242" y="21649"/>
                  </a:cubicBezTo>
                  <a:cubicBezTo>
                    <a:pt x="178178" y="21649"/>
                    <a:pt x="177820" y="21301"/>
                    <a:pt x="176406" y="19878"/>
                  </a:cubicBezTo>
                  <a:cubicBezTo>
                    <a:pt x="162575" y="3579"/>
                    <a:pt x="141826" y="3579"/>
                    <a:pt x="138640" y="3579"/>
                  </a:cubicBezTo>
                  <a:cubicBezTo>
                    <a:pt x="127994" y="3579"/>
                    <a:pt x="120908" y="10669"/>
                    <a:pt x="120908" y="25016"/>
                  </a:cubicBezTo>
                  <a:cubicBezTo>
                    <a:pt x="120908" y="27500"/>
                    <a:pt x="120908" y="31042"/>
                    <a:pt x="123037" y="40792"/>
                  </a:cubicBezTo>
                  <a:lnTo>
                    <a:pt x="134207" y="40792"/>
                  </a:lnTo>
                  <a:close/>
                  <a:moveTo>
                    <a:pt x="124452" y="45754"/>
                  </a:moveTo>
                  <a:cubicBezTo>
                    <a:pt x="131720" y="71447"/>
                    <a:pt x="151406" y="73576"/>
                    <a:pt x="156371" y="73576"/>
                  </a:cubicBezTo>
                  <a:cubicBezTo>
                    <a:pt x="164172" y="73576"/>
                    <a:pt x="170734" y="69678"/>
                    <a:pt x="170734" y="62944"/>
                  </a:cubicBezTo>
                  <a:cubicBezTo>
                    <a:pt x="170734" y="45754"/>
                    <a:pt x="140769" y="45754"/>
                    <a:pt x="133142" y="45754"/>
                  </a:cubicBezTo>
                  <a:lnTo>
                    <a:pt x="124452" y="45754"/>
                  </a:lnTo>
                  <a:close/>
                  <a:moveTo>
                    <a:pt x="268236" y="68263"/>
                  </a:moveTo>
                  <a:cubicBezTo>
                    <a:pt x="261855" y="67200"/>
                    <a:pt x="259193" y="62237"/>
                    <a:pt x="259193" y="58339"/>
                  </a:cubicBezTo>
                  <a:cubicBezTo>
                    <a:pt x="259193" y="53551"/>
                    <a:pt x="262920" y="51781"/>
                    <a:pt x="266105" y="51781"/>
                  </a:cubicBezTo>
                  <a:cubicBezTo>
                    <a:pt x="270008" y="51781"/>
                    <a:pt x="276218" y="54615"/>
                    <a:pt x="276218" y="63120"/>
                  </a:cubicBezTo>
                  <a:cubicBezTo>
                    <a:pt x="276218" y="75172"/>
                    <a:pt x="262389" y="78539"/>
                    <a:pt x="252807" y="78539"/>
                  </a:cubicBezTo>
                  <a:cubicBezTo>
                    <a:pt x="226210" y="78539"/>
                    <a:pt x="201567" y="54083"/>
                    <a:pt x="201567" y="29447"/>
                  </a:cubicBezTo>
                  <a:cubicBezTo>
                    <a:pt x="201567" y="14209"/>
                    <a:pt x="212205" y="-1384"/>
                    <a:pt x="234369" y="-1384"/>
                  </a:cubicBezTo>
                  <a:cubicBezTo>
                    <a:pt x="264333" y="-1384"/>
                    <a:pt x="278340" y="16155"/>
                    <a:pt x="278340" y="18639"/>
                  </a:cubicBezTo>
                  <a:cubicBezTo>
                    <a:pt x="278340" y="19703"/>
                    <a:pt x="276752" y="21649"/>
                    <a:pt x="275328" y="21649"/>
                  </a:cubicBezTo>
                  <a:cubicBezTo>
                    <a:pt x="274266" y="21649"/>
                    <a:pt x="273907" y="21301"/>
                    <a:pt x="272494" y="19878"/>
                  </a:cubicBezTo>
                  <a:cubicBezTo>
                    <a:pt x="258662" y="3579"/>
                    <a:pt x="237912" y="3579"/>
                    <a:pt x="234727" y="3579"/>
                  </a:cubicBezTo>
                  <a:cubicBezTo>
                    <a:pt x="221960" y="3579"/>
                    <a:pt x="216280" y="12257"/>
                    <a:pt x="216280" y="23245"/>
                  </a:cubicBezTo>
                  <a:cubicBezTo>
                    <a:pt x="216280" y="28391"/>
                    <a:pt x="218766" y="47701"/>
                    <a:pt x="227990" y="59936"/>
                  </a:cubicBezTo>
                  <a:cubicBezTo>
                    <a:pt x="234727" y="68614"/>
                    <a:pt x="243940" y="73576"/>
                    <a:pt x="252807" y="73576"/>
                  </a:cubicBezTo>
                  <a:cubicBezTo>
                    <a:pt x="255293" y="73576"/>
                    <a:pt x="263802" y="73226"/>
                    <a:pt x="268236" y="68263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35" name="任意多边形: 形状 134">
              <a:extLst>
                <a:ext uri="{FF2B5EF4-FFF2-40B4-BE49-F238E27FC236}">
                  <a16:creationId xmlns:a16="http://schemas.microsoft.com/office/drawing/2014/main" id="{9BC2AC84-0530-40B8-7833-AF90CE973F00}"/>
                </a:ext>
              </a:extLst>
            </p:cNvPr>
            <p:cNvSpPr/>
            <p:nvPr>
              <p:custDataLst>
                <p:tags r:id="rId16"/>
              </p:custDataLst>
            </p:nvPr>
          </p:nvSpPr>
          <p:spPr>
            <a:xfrm flipV="1">
              <a:off x="12423033" y="-12788119"/>
              <a:ext cx="73761" cy="13649"/>
            </a:xfrm>
            <a:custGeom>
              <a:avLst/>
              <a:gdLst>
                <a:gd name="connsiteX0" fmla="*/ 73762 w 73761"/>
                <a:gd name="connsiteY0" fmla="*/ 5363 h 13649"/>
                <a:gd name="connsiteX1" fmla="*/ 64896 w 73761"/>
                <a:gd name="connsiteY1" fmla="*/ 12272 h 13649"/>
                <a:gd name="connsiteX2" fmla="*/ 8866 w 73761"/>
                <a:gd name="connsiteY2" fmla="*/ 12272 h 13649"/>
                <a:gd name="connsiteX3" fmla="*/ 0 w 73761"/>
                <a:gd name="connsiteY3" fmla="*/ 5539 h 13649"/>
                <a:gd name="connsiteX4" fmla="*/ 8866 w 73761"/>
                <a:gd name="connsiteY4" fmla="*/ -1378 h 13649"/>
                <a:gd name="connsiteX5" fmla="*/ 64896 w 73761"/>
                <a:gd name="connsiteY5" fmla="*/ -1378 h 13649"/>
                <a:gd name="connsiteX6" fmla="*/ 73762 w 73761"/>
                <a:gd name="connsiteY6" fmla="*/ 5363 h 13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761" h="13649">
                  <a:moveTo>
                    <a:pt x="73762" y="5363"/>
                  </a:moveTo>
                  <a:cubicBezTo>
                    <a:pt x="73762" y="12272"/>
                    <a:pt x="67025" y="12272"/>
                    <a:pt x="64896" y="12272"/>
                  </a:cubicBezTo>
                  <a:lnTo>
                    <a:pt x="8866" y="12272"/>
                  </a:lnTo>
                  <a:cubicBezTo>
                    <a:pt x="6919" y="12272"/>
                    <a:pt x="0" y="12272"/>
                    <a:pt x="0" y="5539"/>
                  </a:cubicBezTo>
                  <a:cubicBezTo>
                    <a:pt x="0" y="-1378"/>
                    <a:pt x="6737" y="-1378"/>
                    <a:pt x="8866" y="-1378"/>
                  </a:cubicBezTo>
                  <a:lnTo>
                    <a:pt x="64896" y="-1378"/>
                  </a:lnTo>
                  <a:cubicBezTo>
                    <a:pt x="66851" y="-1378"/>
                    <a:pt x="73762" y="-1378"/>
                    <a:pt x="73762" y="5363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36" name="任意多边形: 形状 135">
              <a:extLst>
                <a:ext uri="{FF2B5EF4-FFF2-40B4-BE49-F238E27FC236}">
                  <a16:creationId xmlns:a16="http://schemas.microsoft.com/office/drawing/2014/main" id="{6818158C-99F1-FC76-8499-4A16EC05BE2B}"/>
                </a:ext>
              </a:extLst>
            </p:cNvPr>
            <p:cNvSpPr/>
            <p:nvPr>
              <p:custDataLst>
                <p:tags r:id="rId17"/>
              </p:custDataLst>
            </p:nvPr>
          </p:nvSpPr>
          <p:spPr>
            <a:xfrm flipV="1">
              <a:off x="12519655" y="-12876195"/>
              <a:ext cx="184211" cy="79922"/>
            </a:xfrm>
            <a:custGeom>
              <a:avLst/>
              <a:gdLst>
                <a:gd name="connsiteX0" fmla="*/ 63831 w 184211"/>
                <a:gd name="connsiteY0" fmla="*/ 67020 h 79922"/>
                <a:gd name="connsiteX1" fmla="*/ 56380 w 184211"/>
                <a:gd name="connsiteY1" fmla="*/ 58691 h 79922"/>
                <a:gd name="connsiteX2" fmla="*/ 62235 w 184211"/>
                <a:gd name="connsiteY2" fmla="*/ 53021 h 79922"/>
                <a:gd name="connsiteX3" fmla="*/ 70743 w 184211"/>
                <a:gd name="connsiteY3" fmla="*/ 63121 h 79922"/>
                <a:gd name="connsiteX4" fmla="*/ 47164 w 184211"/>
                <a:gd name="connsiteY4" fmla="*/ 78541 h 79922"/>
                <a:gd name="connsiteX5" fmla="*/ 14538 w 184211"/>
                <a:gd name="connsiteY5" fmla="*/ 52665 h 79922"/>
                <a:gd name="connsiteX6" fmla="*/ 20742 w 184211"/>
                <a:gd name="connsiteY6" fmla="*/ 39730 h 79922"/>
                <a:gd name="connsiteX7" fmla="*/ 40777 w 184211"/>
                <a:gd name="connsiteY7" fmla="*/ 33355 h 79922"/>
                <a:gd name="connsiteX8" fmla="*/ 55855 w 184211"/>
                <a:gd name="connsiteY8" fmla="*/ 21651 h 79922"/>
                <a:gd name="connsiteX9" fmla="*/ 46457 w 184211"/>
                <a:gd name="connsiteY9" fmla="*/ 7479 h 79922"/>
                <a:gd name="connsiteX10" fmla="*/ 28726 w 184211"/>
                <a:gd name="connsiteY10" fmla="*/ 3580 h 79922"/>
                <a:gd name="connsiteX11" fmla="*/ 7443 w 184211"/>
                <a:gd name="connsiteY11" fmla="*/ 11019 h 79922"/>
                <a:gd name="connsiteX12" fmla="*/ 17199 w 184211"/>
                <a:gd name="connsiteY12" fmla="*/ 21119 h 79922"/>
                <a:gd name="connsiteX13" fmla="*/ 10280 w 184211"/>
                <a:gd name="connsiteY13" fmla="*/ 27677 h 79922"/>
                <a:gd name="connsiteX14" fmla="*/ 0 w 184211"/>
                <a:gd name="connsiteY14" fmla="*/ 15808 h 79922"/>
                <a:gd name="connsiteX15" fmla="*/ 28543 w 184211"/>
                <a:gd name="connsiteY15" fmla="*/ -1382 h 79922"/>
                <a:gd name="connsiteX16" fmla="*/ 67200 w 184211"/>
                <a:gd name="connsiteY16" fmla="*/ 27860 h 79922"/>
                <a:gd name="connsiteX17" fmla="*/ 42731 w 184211"/>
                <a:gd name="connsiteY17" fmla="*/ 48591 h 79922"/>
                <a:gd name="connsiteX18" fmla="*/ 35637 w 184211"/>
                <a:gd name="connsiteY18" fmla="*/ 50011 h 79922"/>
                <a:gd name="connsiteX19" fmla="*/ 25882 w 184211"/>
                <a:gd name="connsiteY19" fmla="*/ 58872 h 79922"/>
                <a:gd name="connsiteX20" fmla="*/ 32976 w 184211"/>
                <a:gd name="connsiteY20" fmla="*/ 70211 h 79922"/>
                <a:gd name="connsiteX21" fmla="*/ 46990 w 184211"/>
                <a:gd name="connsiteY21" fmla="*/ 73578 h 79922"/>
                <a:gd name="connsiteX22" fmla="*/ 63831 w 184211"/>
                <a:gd name="connsiteY22" fmla="*/ 67020 h 79922"/>
                <a:gd name="connsiteX23" fmla="*/ 157789 w 184211"/>
                <a:gd name="connsiteY23" fmla="*/ 68084 h 79922"/>
                <a:gd name="connsiteX24" fmla="*/ 139525 w 184211"/>
                <a:gd name="connsiteY24" fmla="*/ 78541 h 79922"/>
                <a:gd name="connsiteX25" fmla="*/ 93783 w 184211"/>
                <a:gd name="connsiteY25" fmla="*/ 28034 h 79922"/>
                <a:gd name="connsiteX26" fmla="*/ 120555 w 184211"/>
                <a:gd name="connsiteY26" fmla="*/ -1382 h 79922"/>
                <a:gd name="connsiteX27" fmla="*/ 145730 w 184211"/>
                <a:gd name="connsiteY27" fmla="*/ 11019 h 79922"/>
                <a:gd name="connsiteX28" fmla="*/ 163993 w 184211"/>
                <a:gd name="connsiteY28" fmla="*/ -1382 h 79922"/>
                <a:gd name="connsiteX29" fmla="*/ 178007 w 184211"/>
                <a:gd name="connsiteY29" fmla="*/ 8011 h 79922"/>
                <a:gd name="connsiteX30" fmla="*/ 184211 w 184211"/>
                <a:gd name="connsiteY30" fmla="*/ 25733 h 79922"/>
                <a:gd name="connsiteX31" fmla="*/ 181375 w 184211"/>
                <a:gd name="connsiteY31" fmla="*/ 28034 h 79922"/>
                <a:gd name="connsiteX32" fmla="*/ 177475 w 184211"/>
                <a:gd name="connsiteY32" fmla="*/ 22540 h 79922"/>
                <a:gd name="connsiteX33" fmla="*/ 164526 w 184211"/>
                <a:gd name="connsiteY33" fmla="*/ 3580 h 79922"/>
                <a:gd name="connsiteX34" fmla="*/ 158679 w 184211"/>
                <a:gd name="connsiteY34" fmla="*/ 12258 h 79922"/>
                <a:gd name="connsiteX35" fmla="*/ 161332 w 184211"/>
                <a:gd name="connsiteY35" fmla="*/ 26265 h 79922"/>
                <a:gd name="connsiteX36" fmla="*/ 165233 w 184211"/>
                <a:gd name="connsiteY36" fmla="*/ 42216 h 79922"/>
                <a:gd name="connsiteX37" fmla="*/ 168784 w 184211"/>
                <a:gd name="connsiteY37" fmla="*/ 55681 h 79922"/>
                <a:gd name="connsiteX38" fmla="*/ 171977 w 184211"/>
                <a:gd name="connsiteY38" fmla="*/ 69504 h 79922"/>
                <a:gd name="connsiteX39" fmla="*/ 165948 w 184211"/>
                <a:gd name="connsiteY39" fmla="*/ 75174 h 79922"/>
                <a:gd name="connsiteX40" fmla="*/ 157789 w 184211"/>
                <a:gd name="connsiteY40" fmla="*/ 68084 h 79922"/>
                <a:gd name="connsiteX41" fmla="*/ 146445 w 184211"/>
                <a:gd name="connsiteY41" fmla="*/ 22540 h 79922"/>
                <a:gd name="connsiteX42" fmla="*/ 137396 w 184211"/>
                <a:gd name="connsiteY42" fmla="*/ 10670 h 79922"/>
                <a:gd name="connsiteX43" fmla="*/ 121087 w 184211"/>
                <a:gd name="connsiteY43" fmla="*/ 3580 h 79922"/>
                <a:gd name="connsiteX44" fmla="*/ 108138 w 184211"/>
                <a:gd name="connsiteY44" fmla="*/ 20770 h 79922"/>
                <a:gd name="connsiteX45" fmla="*/ 117361 w 184211"/>
                <a:gd name="connsiteY45" fmla="*/ 56745 h 79922"/>
                <a:gd name="connsiteX46" fmla="*/ 139525 w 184211"/>
                <a:gd name="connsiteY46" fmla="*/ 73578 h 79922"/>
                <a:gd name="connsiteX47" fmla="*/ 155310 w 184211"/>
                <a:gd name="connsiteY47" fmla="*/ 58159 h 79922"/>
                <a:gd name="connsiteX48" fmla="*/ 154778 w 184211"/>
                <a:gd name="connsiteY48" fmla="*/ 55681 h 79922"/>
                <a:gd name="connsiteX49" fmla="*/ 146445 w 184211"/>
                <a:gd name="connsiteY49" fmla="*/ 22540 h 79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84211" h="79922">
                  <a:moveTo>
                    <a:pt x="63831" y="67020"/>
                  </a:moveTo>
                  <a:cubicBezTo>
                    <a:pt x="59224" y="65955"/>
                    <a:pt x="56380" y="62239"/>
                    <a:pt x="56380" y="58691"/>
                  </a:cubicBezTo>
                  <a:cubicBezTo>
                    <a:pt x="56380" y="54617"/>
                    <a:pt x="59931" y="53021"/>
                    <a:pt x="62235" y="53021"/>
                  </a:cubicBezTo>
                  <a:cubicBezTo>
                    <a:pt x="64006" y="53021"/>
                    <a:pt x="70743" y="54085"/>
                    <a:pt x="70743" y="63121"/>
                  </a:cubicBezTo>
                  <a:cubicBezTo>
                    <a:pt x="70743" y="74642"/>
                    <a:pt x="57977" y="78541"/>
                    <a:pt x="47164" y="78541"/>
                  </a:cubicBezTo>
                  <a:cubicBezTo>
                    <a:pt x="19503" y="78541"/>
                    <a:pt x="14538" y="58159"/>
                    <a:pt x="14538" y="52665"/>
                  </a:cubicBezTo>
                  <a:cubicBezTo>
                    <a:pt x="14538" y="46114"/>
                    <a:pt x="18263" y="41857"/>
                    <a:pt x="20742" y="39730"/>
                  </a:cubicBezTo>
                  <a:cubicBezTo>
                    <a:pt x="25350" y="36189"/>
                    <a:pt x="28543" y="35475"/>
                    <a:pt x="40777" y="33355"/>
                  </a:cubicBezTo>
                  <a:cubicBezTo>
                    <a:pt x="44503" y="32640"/>
                    <a:pt x="55855" y="30512"/>
                    <a:pt x="55855" y="21651"/>
                  </a:cubicBezTo>
                  <a:cubicBezTo>
                    <a:pt x="55855" y="18641"/>
                    <a:pt x="53901" y="11909"/>
                    <a:pt x="46457" y="7479"/>
                  </a:cubicBezTo>
                  <a:cubicBezTo>
                    <a:pt x="39538" y="3580"/>
                    <a:pt x="30847" y="3580"/>
                    <a:pt x="28726" y="3580"/>
                  </a:cubicBezTo>
                  <a:cubicBezTo>
                    <a:pt x="21632" y="3580"/>
                    <a:pt x="11527" y="5176"/>
                    <a:pt x="7443" y="11019"/>
                  </a:cubicBezTo>
                  <a:cubicBezTo>
                    <a:pt x="13298" y="11726"/>
                    <a:pt x="17199" y="16157"/>
                    <a:pt x="17199" y="21119"/>
                  </a:cubicBezTo>
                  <a:cubicBezTo>
                    <a:pt x="17199" y="25550"/>
                    <a:pt x="14005" y="27677"/>
                    <a:pt x="10280" y="27677"/>
                  </a:cubicBezTo>
                  <a:cubicBezTo>
                    <a:pt x="5140" y="27677"/>
                    <a:pt x="0" y="23604"/>
                    <a:pt x="0" y="15808"/>
                  </a:cubicBezTo>
                  <a:cubicBezTo>
                    <a:pt x="0" y="5176"/>
                    <a:pt x="11344" y="-1382"/>
                    <a:pt x="28543" y="-1382"/>
                  </a:cubicBezTo>
                  <a:cubicBezTo>
                    <a:pt x="61170" y="-1382"/>
                    <a:pt x="67200" y="20944"/>
                    <a:pt x="67200" y="27860"/>
                  </a:cubicBezTo>
                  <a:cubicBezTo>
                    <a:pt x="67200" y="44160"/>
                    <a:pt x="49293" y="47352"/>
                    <a:pt x="42731" y="48591"/>
                  </a:cubicBezTo>
                  <a:cubicBezTo>
                    <a:pt x="41135" y="48948"/>
                    <a:pt x="36702" y="49655"/>
                    <a:pt x="35637" y="50011"/>
                  </a:cubicBezTo>
                  <a:cubicBezTo>
                    <a:pt x="29076" y="51250"/>
                    <a:pt x="25882" y="54975"/>
                    <a:pt x="25882" y="58872"/>
                  </a:cubicBezTo>
                  <a:cubicBezTo>
                    <a:pt x="25882" y="62946"/>
                    <a:pt x="29076" y="67733"/>
                    <a:pt x="32976" y="70211"/>
                  </a:cubicBezTo>
                  <a:cubicBezTo>
                    <a:pt x="37766" y="73228"/>
                    <a:pt x="43971" y="73578"/>
                    <a:pt x="46990" y="73578"/>
                  </a:cubicBezTo>
                  <a:cubicBezTo>
                    <a:pt x="50707" y="73578"/>
                    <a:pt x="59931" y="73046"/>
                    <a:pt x="63831" y="67020"/>
                  </a:cubicBezTo>
                  <a:close/>
                  <a:moveTo>
                    <a:pt x="157789" y="68084"/>
                  </a:moveTo>
                  <a:cubicBezTo>
                    <a:pt x="154063" y="73935"/>
                    <a:pt x="148033" y="78541"/>
                    <a:pt x="139525" y="78541"/>
                  </a:cubicBezTo>
                  <a:cubicBezTo>
                    <a:pt x="116829" y="78541"/>
                    <a:pt x="93783" y="53553"/>
                    <a:pt x="93783" y="28034"/>
                  </a:cubicBezTo>
                  <a:cubicBezTo>
                    <a:pt x="93783" y="10846"/>
                    <a:pt x="105302" y="-1382"/>
                    <a:pt x="120555" y="-1382"/>
                  </a:cubicBezTo>
                  <a:cubicBezTo>
                    <a:pt x="130127" y="-1382"/>
                    <a:pt x="138635" y="4112"/>
                    <a:pt x="145730" y="11019"/>
                  </a:cubicBezTo>
                  <a:cubicBezTo>
                    <a:pt x="149098" y="389"/>
                    <a:pt x="159386" y="-1382"/>
                    <a:pt x="163993" y="-1382"/>
                  </a:cubicBezTo>
                  <a:cubicBezTo>
                    <a:pt x="170380" y="-1382"/>
                    <a:pt x="174813" y="2516"/>
                    <a:pt x="178007" y="8011"/>
                  </a:cubicBezTo>
                  <a:cubicBezTo>
                    <a:pt x="181908" y="14918"/>
                    <a:pt x="184211" y="25018"/>
                    <a:pt x="184211" y="25733"/>
                  </a:cubicBezTo>
                  <a:cubicBezTo>
                    <a:pt x="184211" y="28034"/>
                    <a:pt x="181908" y="28034"/>
                    <a:pt x="181375" y="28034"/>
                  </a:cubicBezTo>
                  <a:cubicBezTo>
                    <a:pt x="178889" y="28034"/>
                    <a:pt x="178714" y="27328"/>
                    <a:pt x="177475" y="22540"/>
                  </a:cubicBezTo>
                  <a:cubicBezTo>
                    <a:pt x="175345" y="14037"/>
                    <a:pt x="171977" y="3580"/>
                    <a:pt x="164526" y="3580"/>
                  </a:cubicBezTo>
                  <a:cubicBezTo>
                    <a:pt x="159918" y="3580"/>
                    <a:pt x="158679" y="7479"/>
                    <a:pt x="158679" y="12258"/>
                  </a:cubicBezTo>
                  <a:cubicBezTo>
                    <a:pt x="158679" y="15276"/>
                    <a:pt x="160092" y="21651"/>
                    <a:pt x="161332" y="26265"/>
                  </a:cubicBezTo>
                  <a:cubicBezTo>
                    <a:pt x="162579" y="31044"/>
                    <a:pt x="164351" y="38309"/>
                    <a:pt x="165233" y="42216"/>
                  </a:cubicBezTo>
                  <a:lnTo>
                    <a:pt x="168784" y="55681"/>
                  </a:lnTo>
                  <a:cubicBezTo>
                    <a:pt x="169848" y="60287"/>
                    <a:pt x="171977" y="68616"/>
                    <a:pt x="171977" y="69504"/>
                  </a:cubicBezTo>
                  <a:cubicBezTo>
                    <a:pt x="171977" y="73403"/>
                    <a:pt x="168784" y="75174"/>
                    <a:pt x="165948" y="75174"/>
                  </a:cubicBezTo>
                  <a:cubicBezTo>
                    <a:pt x="162929" y="75174"/>
                    <a:pt x="158854" y="73046"/>
                    <a:pt x="157789" y="68084"/>
                  </a:cubicBezTo>
                  <a:close/>
                  <a:moveTo>
                    <a:pt x="146445" y="22540"/>
                  </a:moveTo>
                  <a:cubicBezTo>
                    <a:pt x="145198" y="17577"/>
                    <a:pt x="141297" y="14037"/>
                    <a:pt x="137396" y="10670"/>
                  </a:cubicBezTo>
                  <a:cubicBezTo>
                    <a:pt x="135800" y="9248"/>
                    <a:pt x="128713" y="3580"/>
                    <a:pt x="121087" y="3580"/>
                  </a:cubicBezTo>
                  <a:cubicBezTo>
                    <a:pt x="114525" y="3580"/>
                    <a:pt x="108138" y="8184"/>
                    <a:pt x="108138" y="20770"/>
                  </a:cubicBezTo>
                  <a:cubicBezTo>
                    <a:pt x="108138" y="30162"/>
                    <a:pt x="113285" y="49655"/>
                    <a:pt x="117361" y="56745"/>
                  </a:cubicBezTo>
                  <a:cubicBezTo>
                    <a:pt x="125520" y="70919"/>
                    <a:pt x="134560" y="73578"/>
                    <a:pt x="139525" y="73578"/>
                  </a:cubicBezTo>
                  <a:cubicBezTo>
                    <a:pt x="151934" y="73578"/>
                    <a:pt x="155310" y="60111"/>
                    <a:pt x="155310" y="58159"/>
                  </a:cubicBezTo>
                  <a:cubicBezTo>
                    <a:pt x="155310" y="57452"/>
                    <a:pt x="154953" y="56213"/>
                    <a:pt x="154778" y="55681"/>
                  </a:cubicBezTo>
                  <a:lnTo>
                    <a:pt x="146445" y="22540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37" name="任意多边形: 形状 136">
              <a:extLst>
                <a:ext uri="{FF2B5EF4-FFF2-40B4-BE49-F238E27FC236}">
                  <a16:creationId xmlns:a16="http://schemas.microsoft.com/office/drawing/2014/main" id="{8A30E9DF-9EE4-8AA6-726D-5A036390E9EE}"/>
                </a:ext>
              </a:extLst>
            </p:cNvPr>
            <p:cNvSpPr/>
            <p:nvPr>
              <p:custDataLst>
                <p:tags r:id="rId18"/>
              </p:custDataLst>
            </p:nvPr>
          </p:nvSpPr>
          <p:spPr>
            <a:xfrm flipV="1">
              <a:off x="12722624" y="-12788119"/>
              <a:ext cx="73761" cy="13649"/>
            </a:xfrm>
            <a:custGeom>
              <a:avLst/>
              <a:gdLst>
                <a:gd name="connsiteX0" fmla="*/ 73762 w 73761"/>
                <a:gd name="connsiteY0" fmla="*/ 5363 h 13649"/>
                <a:gd name="connsiteX1" fmla="*/ 64896 w 73761"/>
                <a:gd name="connsiteY1" fmla="*/ 12272 h 13649"/>
                <a:gd name="connsiteX2" fmla="*/ 8866 w 73761"/>
                <a:gd name="connsiteY2" fmla="*/ 12272 h 13649"/>
                <a:gd name="connsiteX3" fmla="*/ 0 w 73761"/>
                <a:gd name="connsiteY3" fmla="*/ 5539 h 13649"/>
                <a:gd name="connsiteX4" fmla="*/ 8866 w 73761"/>
                <a:gd name="connsiteY4" fmla="*/ -1378 h 13649"/>
                <a:gd name="connsiteX5" fmla="*/ 64896 w 73761"/>
                <a:gd name="connsiteY5" fmla="*/ -1378 h 13649"/>
                <a:gd name="connsiteX6" fmla="*/ 73762 w 73761"/>
                <a:gd name="connsiteY6" fmla="*/ 5363 h 13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761" h="13649">
                  <a:moveTo>
                    <a:pt x="73762" y="5363"/>
                  </a:moveTo>
                  <a:cubicBezTo>
                    <a:pt x="73762" y="12272"/>
                    <a:pt x="67025" y="12272"/>
                    <a:pt x="64896" y="12272"/>
                  </a:cubicBezTo>
                  <a:lnTo>
                    <a:pt x="8866" y="12272"/>
                  </a:lnTo>
                  <a:cubicBezTo>
                    <a:pt x="6919" y="12272"/>
                    <a:pt x="0" y="12272"/>
                    <a:pt x="0" y="5539"/>
                  </a:cubicBezTo>
                  <a:cubicBezTo>
                    <a:pt x="0" y="-1378"/>
                    <a:pt x="6737" y="-1378"/>
                    <a:pt x="8866" y="-1378"/>
                  </a:cubicBezTo>
                  <a:lnTo>
                    <a:pt x="64896" y="-1378"/>
                  </a:lnTo>
                  <a:cubicBezTo>
                    <a:pt x="66850" y="-1378"/>
                    <a:pt x="73762" y="-1378"/>
                    <a:pt x="73762" y="5363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38" name="任意多边形: 形状 137">
              <a:extLst>
                <a:ext uri="{FF2B5EF4-FFF2-40B4-BE49-F238E27FC236}">
                  <a16:creationId xmlns:a16="http://schemas.microsoft.com/office/drawing/2014/main" id="{8AC106C6-9E75-4A26-287F-E5161C13387F}"/>
                </a:ext>
              </a:extLst>
            </p:cNvPr>
            <p:cNvSpPr/>
            <p:nvPr>
              <p:custDataLst>
                <p:tags r:id="rId19"/>
              </p:custDataLst>
            </p:nvPr>
          </p:nvSpPr>
          <p:spPr>
            <a:xfrm flipV="1">
              <a:off x="12817649" y="-12921031"/>
              <a:ext cx="39720" cy="124758"/>
            </a:xfrm>
            <a:custGeom>
              <a:avLst/>
              <a:gdLst>
                <a:gd name="connsiteX0" fmla="*/ 39006 w 39720"/>
                <a:gd name="connsiteY0" fmla="*/ 118055 h 124758"/>
                <a:gd name="connsiteX1" fmla="*/ 39721 w 39720"/>
                <a:gd name="connsiteY1" fmla="*/ 120898 h 124758"/>
                <a:gd name="connsiteX2" fmla="*/ 36877 w 39720"/>
                <a:gd name="connsiteY2" fmla="*/ 123374 h 124758"/>
                <a:gd name="connsiteX3" fmla="*/ 14180 w 39720"/>
                <a:gd name="connsiteY3" fmla="*/ 121605 h 124758"/>
                <a:gd name="connsiteX4" fmla="*/ 10462 w 39720"/>
                <a:gd name="connsiteY4" fmla="*/ 117531 h 124758"/>
                <a:gd name="connsiteX5" fmla="*/ 14895 w 39720"/>
                <a:gd name="connsiteY5" fmla="*/ 115045 h 124758"/>
                <a:gd name="connsiteX6" fmla="*/ 23403 w 39720"/>
                <a:gd name="connsiteY6" fmla="*/ 112385 h 124758"/>
                <a:gd name="connsiteX7" fmla="*/ 22696 w 39720"/>
                <a:gd name="connsiteY7" fmla="*/ 108487 h 124758"/>
                <a:gd name="connsiteX8" fmla="*/ 707 w 39720"/>
                <a:gd name="connsiteY8" fmla="*/ 20942 h 124758"/>
                <a:gd name="connsiteX9" fmla="*/ 0 w 39720"/>
                <a:gd name="connsiteY9" fmla="*/ 15448 h 124758"/>
                <a:gd name="connsiteX10" fmla="*/ 18613 w 39720"/>
                <a:gd name="connsiteY10" fmla="*/ -1384 h 124758"/>
                <a:gd name="connsiteX11" fmla="*/ 32802 w 39720"/>
                <a:gd name="connsiteY11" fmla="*/ 8009 h 124758"/>
                <a:gd name="connsiteX12" fmla="*/ 39006 w 39720"/>
                <a:gd name="connsiteY12" fmla="*/ 25731 h 124758"/>
                <a:gd name="connsiteX13" fmla="*/ 36170 w 39720"/>
                <a:gd name="connsiteY13" fmla="*/ 28032 h 124758"/>
                <a:gd name="connsiteX14" fmla="*/ 32627 w 39720"/>
                <a:gd name="connsiteY14" fmla="*/ 23777 h 124758"/>
                <a:gd name="connsiteX15" fmla="*/ 19328 w 39720"/>
                <a:gd name="connsiteY15" fmla="*/ 3579 h 124758"/>
                <a:gd name="connsiteX16" fmla="*/ 13299 w 39720"/>
                <a:gd name="connsiteY16" fmla="*/ 12257 h 124758"/>
                <a:gd name="connsiteX17" fmla="*/ 14363 w 39720"/>
                <a:gd name="connsiteY17" fmla="*/ 19530 h 124758"/>
                <a:gd name="connsiteX18" fmla="*/ 39006 w 39720"/>
                <a:gd name="connsiteY18" fmla="*/ 118055 h 124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9720" h="124758">
                  <a:moveTo>
                    <a:pt x="39006" y="118055"/>
                  </a:moveTo>
                  <a:cubicBezTo>
                    <a:pt x="39189" y="118412"/>
                    <a:pt x="39721" y="120715"/>
                    <a:pt x="39721" y="120898"/>
                  </a:cubicBezTo>
                  <a:cubicBezTo>
                    <a:pt x="39721" y="121778"/>
                    <a:pt x="39006" y="123374"/>
                    <a:pt x="36877" y="123374"/>
                  </a:cubicBezTo>
                  <a:cubicBezTo>
                    <a:pt x="33334" y="123374"/>
                    <a:pt x="18613" y="121961"/>
                    <a:pt x="14180" y="121605"/>
                  </a:cubicBezTo>
                  <a:cubicBezTo>
                    <a:pt x="12941" y="121429"/>
                    <a:pt x="10462" y="121246"/>
                    <a:pt x="10462" y="117531"/>
                  </a:cubicBezTo>
                  <a:cubicBezTo>
                    <a:pt x="10462" y="115045"/>
                    <a:pt x="12941" y="115045"/>
                    <a:pt x="14895" y="115045"/>
                  </a:cubicBezTo>
                  <a:cubicBezTo>
                    <a:pt x="23403" y="115045"/>
                    <a:pt x="23403" y="113808"/>
                    <a:pt x="23403" y="112385"/>
                  </a:cubicBezTo>
                  <a:cubicBezTo>
                    <a:pt x="23403" y="111146"/>
                    <a:pt x="23046" y="110083"/>
                    <a:pt x="22696" y="108487"/>
                  </a:cubicBezTo>
                  <a:lnTo>
                    <a:pt x="707" y="20942"/>
                  </a:lnTo>
                  <a:cubicBezTo>
                    <a:pt x="175" y="19171"/>
                    <a:pt x="0" y="17219"/>
                    <a:pt x="0" y="15448"/>
                  </a:cubicBezTo>
                  <a:cubicBezTo>
                    <a:pt x="0" y="4110"/>
                    <a:pt x="10105" y="-1384"/>
                    <a:pt x="18613" y="-1384"/>
                  </a:cubicBezTo>
                  <a:cubicBezTo>
                    <a:pt x="22871" y="-1384"/>
                    <a:pt x="28194" y="29"/>
                    <a:pt x="32802" y="8009"/>
                  </a:cubicBezTo>
                  <a:cubicBezTo>
                    <a:pt x="36527" y="14567"/>
                    <a:pt x="39006" y="25016"/>
                    <a:pt x="39006" y="25731"/>
                  </a:cubicBezTo>
                  <a:cubicBezTo>
                    <a:pt x="39006" y="28032"/>
                    <a:pt x="36702" y="28032"/>
                    <a:pt x="36170" y="28032"/>
                  </a:cubicBezTo>
                  <a:cubicBezTo>
                    <a:pt x="33691" y="28032"/>
                    <a:pt x="33334" y="26968"/>
                    <a:pt x="32627" y="23777"/>
                  </a:cubicBezTo>
                  <a:cubicBezTo>
                    <a:pt x="30323" y="14916"/>
                    <a:pt x="26947" y="3579"/>
                    <a:pt x="19328" y="3579"/>
                  </a:cubicBezTo>
                  <a:cubicBezTo>
                    <a:pt x="14538" y="3579"/>
                    <a:pt x="13299" y="8009"/>
                    <a:pt x="13299" y="12257"/>
                  </a:cubicBezTo>
                  <a:cubicBezTo>
                    <a:pt x="13299" y="14209"/>
                    <a:pt x="13831" y="17576"/>
                    <a:pt x="14363" y="19530"/>
                  </a:cubicBezTo>
                  <a:lnTo>
                    <a:pt x="39006" y="118055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39" name="任意多边形: 形状 138">
              <a:extLst>
                <a:ext uri="{FF2B5EF4-FFF2-40B4-BE49-F238E27FC236}">
                  <a16:creationId xmlns:a16="http://schemas.microsoft.com/office/drawing/2014/main" id="{15665283-DE43-BD1A-8C4B-12C40F56A7DA}"/>
                </a:ext>
              </a:extLst>
            </p:cNvPr>
            <p:cNvSpPr/>
            <p:nvPr>
              <p:custDataLst>
                <p:tags r:id="rId20"/>
              </p:custDataLst>
            </p:nvPr>
          </p:nvSpPr>
          <p:spPr>
            <a:xfrm flipV="1">
              <a:off x="12879824" y="-12876195"/>
              <a:ext cx="108342" cy="79922"/>
            </a:xfrm>
            <a:custGeom>
              <a:avLst/>
              <a:gdLst>
                <a:gd name="connsiteX0" fmla="*/ 13299 w 108342"/>
                <a:gd name="connsiteY0" fmla="*/ 11551 h 79922"/>
                <a:gd name="connsiteX1" fmla="*/ 11528 w 108342"/>
                <a:gd name="connsiteY1" fmla="*/ 4286 h 79922"/>
                <a:gd name="connsiteX2" fmla="*/ 17557 w 108342"/>
                <a:gd name="connsiteY2" fmla="*/ -1382 h 79922"/>
                <a:gd name="connsiteX3" fmla="*/ 24469 w 108342"/>
                <a:gd name="connsiteY3" fmla="*/ 2516 h 79922"/>
                <a:gd name="connsiteX4" fmla="*/ 27662 w 108342"/>
                <a:gd name="connsiteY4" fmla="*/ 13505 h 79922"/>
                <a:gd name="connsiteX5" fmla="*/ 31563 w 108342"/>
                <a:gd name="connsiteY5" fmla="*/ 29448 h 79922"/>
                <a:gd name="connsiteX6" fmla="*/ 34573 w 108342"/>
                <a:gd name="connsiteY6" fmla="*/ 41326 h 79922"/>
                <a:gd name="connsiteX7" fmla="*/ 42025 w 108342"/>
                <a:gd name="connsiteY7" fmla="*/ 57277 h 79922"/>
                <a:gd name="connsiteX8" fmla="*/ 68622 w 108342"/>
                <a:gd name="connsiteY8" fmla="*/ 73578 h 79922"/>
                <a:gd name="connsiteX9" fmla="*/ 79085 w 108342"/>
                <a:gd name="connsiteY9" fmla="*/ 61175 h 79922"/>
                <a:gd name="connsiteX10" fmla="*/ 68622 w 108342"/>
                <a:gd name="connsiteY10" fmla="*/ 23430 h 79922"/>
                <a:gd name="connsiteX11" fmla="*/ 65961 w 108342"/>
                <a:gd name="connsiteY11" fmla="*/ 13854 h 79922"/>
                <a:gd name="connsiteX12" fmla="*/ 82802 w 108342"/>
                <a:gd name="connsiteY12" fmla="*/ -1382 h 79922"/>
                <a:gd name="connsiteX13" fmla="*/ 108343 w 108342"/>
                <a:gd name="connsiteY13" fmla="*/ 25733 h 79922"/>
                <a:gd name="connsiteX14" fmla="*/ 105499 w 108342"/>
                <a:gd name="connsiteY14" fmla="*/ 28034 h 79922"/>
                <a:gd name="connsiteX15" fmla="*/ 102131 w 108342"/>
                <a:gd name="connsiteY15" fmla="*/ 25018 h 79922"/>
                <a:gd name="connsiteX16" fmla="*/ 83335 w 108342"/>
                <a:gd name="connsiteY16" fmla="*/ 3580 h 79922"/>
                <a:gd name="connsiteX17" fmla="*/ 78902 w 108342"/>
                <a:gd name="connsiteY17" fmla="*/ 9780 h 79922"/>
                <a:gd name="connsiteX18" fmla="*/ 82985 w 108342"/>
                <a:gd name="connsiteY18" fmla="*/ 24135 h 79922"/>
                <a:gd name="connsiteX19" fmla="*/ 92383 w 108342"/>
                <a:gd name="connsiteY19" fmla="*/ 58340 h 79922"/>
                <a:gd name="connsiteX20" fmla="*/ 69329 w 108342"/>
                <a:gd name="connsiteY20" fmla="*/ 78541 h 79922"/>
                <a:gd name="connsiteX21" fmla="*/ 39364 w 108342"/>
                <a:gd name="connsiteY21" fmla="*/ 62414 h 79922"/>
                <a:gd name="connsiteX22" fmla="*/ 20393 w 108342"/>
                <a:gd name="connsiteY22" fmla="*/ 78541 h 79922"/>
                <a:gd name="connsiteX23" fmla="*/ 6387 w 108342"/>
                <a:gd name="connsiteY23" fmla="*/ 68972 h 79922"/>
                <a:gd name="connsiteX24" fmla="*/ 0 w 108342"/>
                <a:gd name="connsiteY24" fmla="*/ 51426 h 79922"/>
                <a:gd name="connsiteX25" fmla="*/ 3012 w 108342"/>
                <a:gd name="connsiteY25" fmla="*/ 49123 h 79922"/>
                <a:gd name="connsiteX26" fmla="*/ 6920 w 108342"/>
                <a:gd name="connsiteY26" fmla="*/ 54443 h 79922"/>
                <a:gd name="connsiteX27" fmla="*/ 19860 w 108342"/>
                <a:gd name="connsiteY27" fmla="*/ 73578 h 79922"/>
                <a:gd name="connsiteX28" fmla="*/ 25708 w 108342"/>
                <a:gd name="connsiteY28" fmla="*/ 64891 h 79922"/>
                <a:gd name="connsiteX29" fmla="*/ 22872 w 108342"/>
                <a:gd name="connsiteY29" fmla="*/ 50187 h 79922"/>
                <a:gd name="connsiteX30" fmla="*/ 18971 w 108342"/>
                <a:gd name="connsiteY30" fmla="*/ 34236 h 79922"/>
                <a:gd name="connsiteX31" fmla="*/ 13299 w 108342"/>
                <a:gd name="connsiteY31" fmla="*/ 11551 h 79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08342" h="79922">
                  <a:moveTo>
                    <a:pt x="13299" y="11551"/>
                  </a:moveTo>
                  <a:cubicBezTo>
                    <a:pt x="12592" y="9248"/>
                    <a:pt x="11528" y="4818"/>
                    <a:pt x="11528" y="4286"/>
                  </a:cubicBezTo>
                  <a:cubicBezTo>
                    <a:pt x="11528" y="389"/>
                    <a:pt x="14721" y="-1382"/>
                    <a:pt x="17557" y="-1382"/>
                  </a:cubicBezTo>
                  <a:cubicBezTo>
                    <a:pt x="20743" y="-1382"/>
                    <a:pt x="23587" y="921"/>
                    <a:pt x="24469" y="2516"/>
                  </a:cubicBezTo>
                  <a:cubicBezTo>
                    <a:pt x="25359" y="4112"/>
                    <a:pt x="26772" y="9780"/>
                    <a:pt x="27662" y="13505"/>
                  </a:cubicBezTo>
                  <a:cubicBezTo>
                    <a:pt x="28552" y="16872"/>
                    <a:pt x="30498" y="25018"/>
                    <a:pt x="31563" y="29448"/>
                  </a:cubicBezTo>
                  <a:cubicBezTo>
                    <a:pt x="32627" y="33355"/>
                    <a:pt x="33691" y="37253"/>
                    <a:pt x="34573" y="41326"/>
                  </a:cubicBezTo>
                  <a:cubicBezTo>
                    <a:pt x="36528" y="48591"/>
                    <a:pt x="36885" y="50011"/>
                    <a:pt x="42025" y="57277"/>
                  </a:cubicBezTo>
                  <a:cubicBezTo>
                    <a:pt x="46990" y="64367"/>
                    <a:pt x="55324" y="73578"/>
                    <a:pt x="68622" y="73578"/>
                  </a:cubicBezTo>
                  <a:cubicBezTo>
                    <a:pt x="78902" y="73578"/>
                    <a:pt x="79085" y="64542"/>
                    <a:pt x="79085" y="61175"/>
                  </a:cubicBezTo>
                  <a:cubicBezTo>
                    <a:pt x="79085" y="50545"/>
                    <a:pt x="71458" y="30869"/>
                    <a:pt x="68622" y="23430"/>
                  </a:cubicBezTo>
                  <a:cubicBezTo>
                    <a:pt x="66668" y="18467"/>
                    <a:pt x="65961" y="16872"/>
                    <a:pt x="65961" y="13854"/>
                  </a:cubicBezTo>
                  <a:cubicBezTo>
                    <a:pt x="65961" y="4461"/>
                    <a:pt x="73762" y="-1382"/>
                    <a:pt x="82802" y="-1382"/>
                  </a:cubicBezTo>
                  <a:cubicBezTo>
                    <a:pt x="100534" y="-1382"/>
                    <a:pt x="108343" y="23072"/>
                    <a:pt x="108343" y="25733"/>
                  </a:cubicBezTo>
                  <a:cubicBezTo>
                    <a:pt x="108343" y="28034"/>
                    <a:pt x="106031" y="28034"/>
                    <a:pt x="105499" y="28034"/>
                  </a:cubicBezTo>
                  <a:cubicBezTo>
                    <a:pt x="103021" y="28034"/>
                    <a:pt x="102845" y="26970"/>
                    <a:pt x="102131" y="25018"/>
                  </a:cubicBezTo>
                  <a:cubicBezTo>
                    <a:pt x="98055" y="10846"/>
                    <a:pt x="90429" y="3580"/>
                    <a:pt x="83335" y="3580"/>
                  </a:cubicBezTo>
                  <a:cubicBezTo>
                    <a:pt x="79617" y="3580"/>
                    <a:pt x="78902" y="6057"/>
                    <a:pt x="78902" y="9780"/>
                  </a:cubicBezTo>
                  <a:cubicBezTo>
                    <a:pt x="78902" y="13854"/>
                    <a:pt x="79792" y="16157"/>
                    <a:pt x="82985" y="24135"/>
                  </a:cubicBezTo>
                  <a:cubicBezTo>
                    <a:pt x="85114" y="29631"/>
                    <a:pt x="92383" y="48416"/>
                    <a:pt x="92383" y="58340"/>
                  </a:cubicBezTo>
                  <a:cubicBezTo>
                    <a:pt x="92383" y="75531"/>
                    <a:pt x="78727" y="78541"/>
                    <a:pt x="69329" y="78541"/>
                  </a:cubicBezTo>
                  <a:cubicBezTo>
                    <a:pt x="54617" y="78541"/>
                    <a:pt x="44686" y="69504"/>
                    <a:pt x="39364" y="62414"/>
                  </a:cubicBezTo>
                  <a:cubicBezTo>
                    <a:pt x="38124" y="74642"/>
                    <a:pt x="27662" y="78541"/>
                    <a:pt x="20393" y="78541"/>
                  </a:cubicBezTo>
                  <a:cubicBezTo>
                    <a:pt x="12767" y="78541"/>
                    <a:pt x="8691" y="73046"/>
                    <a:pt x="6387" y="68972"/>
                  </a:cubicBezTo>
                  <a:cubicBezTo>
                    <a:pt x="2487" y="62414"/>
                    <a:pt x="0" y="52314"/>
                    <a:pt x="0" y="51426"/>
                  </a:cubicBezTo>
                  <a:cubicBezTo>
                    <a:pt x="0" y="49123"/>
                    <a:pt x="2487" y="49123"/>
                    <a:pt x="3012" y="49123"/>
                  </a:cubicBezTo>
                  <a:cubicBezTo>
                    <a:pt x="5498" y="49123"/>
                    <a:pt x="5673" y="49655"/>
                    <a:pt x="6920" y="54443"/>
                  </a:cubicBezTo>
                  <a:cubicBezTo>
                    <a:pt x="9573" y="64891"/>
                    <a:pt x="12941" y="73578"/>
                    <a:pt x="19860" y="73578"/>
                  </a:cubicBezTo>
                  <a:cubicBezTo>
                    <a:pt x="24469" y="73578"/>
                    <a:pt x="25708" y="69680"/>
                    <a:pt x="25708" y="64891"/>
                  </a:cubicBezTo>
                  <a:cubicBezTo>
                    <a:pt x="25708" y="61526"/>
                    <a:pt x="24119" y="54975"/>
                    <a:pt x="22872" y="50187"/>
                  </a:cubicBezTo>
                  <a:cubicBezTo>
                    <a:pt x="21632" y="45399"/>
                    <a:pt x="19860" y="38134"/>
                    <a:pt x="18971" y="34236"/>
                  </a:cubicBezTo>
                  <a:lnTo>
                    <a:pt x="13299" y="11551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40" name="任意多边形: 形状 139">
              <a:extLst>
                <a:ext uri="{FF2B5EF4-FFF2-40B4-BE49-F238E27FC236}">
                  <a16:creationId xmlns:a16="http://schemas.microsoft.com/office/drawing/2014/main" id="{9E1B38B1-C8D2-370E-1F2E-A069E0C49826}"/>
                </a:ext>
              </a:extLst>
            </p:cNvPr>
            <p:cNvSpPr/>
            <p:nvPr>
              <p:custDataLst>
                <p:tags r:id="rId21"/>
              </p:custDataLst>
            </p:nvPr>
          </p:nvSpPr>
          <p:spPr>
            <a:xfrm flipV="1">
              <a:off x="12129246" y="-12734229"/>
              <a:ext cx="53726" cy="119265"/>
            </a:xfrm>
            <a:custGeom>
              <a:avLst/>
              <a:gdLst>
                <a:gd name="connsiteX0" fmla="*/ 49119 w 53726"/>
                <a:gd name="connsiteY0" fmla="*/ 111162 h 119265"/>
                <a:gd name="connsiteX1" fmla="*/ 42025 w 53726"/>
                <a:gd name="connsiteY1" fmla="*/ 117896 h 119265"/>
                <a:gd name="connsiteX2" fmla="*/ 32094 w 53726"/>
                <a:gd name="connsiteY2" fmla="*/ 108154 h 119265"/>
                <a:gd name="connsiteX3" fmla="*/ 39188 w 53726"/>
                <a:gd name="connsiteY3" fmla="*/ 101413 h 119265"/>
                <a:gd name="connsiteX4" fmla="*/ 49119 w 53726"/>
                <a:gd name="connsiteY4" fmla="*/ 111162 h 119265"/>
                <a:gd name="connsiteX5" fmla="*/ 12941 w 53726"/>
                <a:gd name="connsiteY5" fmla="*/ 21132 h 119265"/>
                <a:gd name="connsiteX6" fmla="*/ 11352 w 53726"/>
                <a:gd name="connsiteY6" fmla="*/ 13693 h 119265"/>
                <a:gd name="connsiteX7" fmla="*/ 28194 w 53726"/>
                <a:gd name="connsiteY7" fmla="*/ -1369 h 119265"/>
                <a:gd name="connsiteX8" fmla="*/ 53726 w 53726"/>
                <a:gd name="connsiteY8" fmla="*/ 25745 h 119265"/>
                <a:gd name="connsiteX9" fmla="*/ 50890 w 53726"/>
                <a:gd name="connsiteY9" fmla="*/ 28048 h 119265"/>
                <a:gd name="connsiteX10" fmla="*/ 47522 w 53726"/>
                <a:gd name="connsiteY10" fmla="*/ 25031 h 119265"/>
                <a:gd name="connsiteX11" fmla="*/ 28726 w 53726"/>
                <a:gd name="connsiteY11" fmla="*/ 3593 h 119265"/>
                <a:gd name="connsiteX12" fmla="*/ 24293 w 53726"/>
                <a:gd name="connsiteY12" fmla="*/ 9794 h 119265"/>
                <a:gd name="connsiteX13" fmla="*/ 27129 w 53726"/>
                <a:gd name="connsiteY13" fmla="*/ 21132 h 119265"/>
                <a:gd name="connsiteX14" fmla="*/ 32802 w 53726"/>
                <a:gd name="connsiteY14" fmla="*/ 35314 h 119265"/>
                <a:gd name="connsiteX15" fmla="*/ 41492 w 53726"/>
                <a:gd name="connsiteY15" fmla="*/ 57823 h 119265"/>
                <a:gd name="connsiteX16" fmla="*/ 42557 w 53726"/>
                <a:gd name="connsiteY16" fmla="*/ 63492 h 119265"/>
                <a:gd name="connsiteX17" fmla="*/ 25707 w 53726"/>
                <a:gd name="connsiteY17" fmla="*/ 78553 h 119265"/>
                <a:gd name="connsiteX18" fmla="*/ 0 w 53726"/>
                <a:gd name="connsiteY18" fmla="*/ 51438 h 119265"/>
                <a:gd name="connsiteX19" fmla="*/ 3011 w 53726"/>
                <a:gd name="connsiteY19" fmla="*/ 49137 h 119265"/>
                <a:gd name="connsiteX20" fmla="*/ 6204 w 53726"/>
                <a:gd name="connsiteY20" fmla="*/ 51970 h 119265"/>
                <a:gd name="connsiteX21" fmla="*/ 25175 w 53726"/>
                <a:gd name="connsiteY21" fmla="*/ 73591 h 119265"/>
                <a:gd name="connsiteX22" fmla="*/ 29608 w 53726"/>
                <a:gd name="connsiteY22" fmla="*/ 67391 h 119265"/>
                <a:gd name="connsiteX23" fmla="*/ 24118 w 53726"/>
                <a:gd name="connsiteY23" fmla="*/ 49669 h 119265"/>
                <a:gd name="connsiteX24" fmla="*/ 12941 w 53726"/>
                <a:gd name="connsiteY24" fmla="*/ 21132 h 119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3726" h="119265">
                  <a:moveTo>
                    <a:pt x="49119" y="111162"/>
                  </a:moveTo>
                  <a:cubicBezTo>
                    <a:pt x="49119" y="113997"/>
                    <a:pt x="46990" y="117896"/>
                    <a:pt x="42025" y="117896"/>
                  </a:cubicBezTo>
                  <a:cubicBezTo>
                    <a:pt x="37234" y="117896"/>
                    <a:pt x="32094" y="113290"/>
                    <a:pt x="32094" y="108154"/>
                  </a:cubicBezTo>
                  <a:cubicBezTo>
                    <a:pt x="32094" y="105136"/>
                    <a:pt x="34398" y="101413"/>
                    <a:pt x="39188" y="101413"/>
                  </a:cubicBezTo>
                  <a:cubicBezTo>
                    <a:pt x="44328" y="101413"/>
                    <a:pt x="49119" y="106375"/>
                    <a:pt x="49119" y="111162"/>
                  </a:cubicBezTo>
                  <a:close/>
                  <a:moveTo>
                    <a:pt x="12941" y="21132"/>
                  </a:moveTo>
                  <a:cubicBezTo>
                    <a:pt x="12234" y="18831"/>
                    <a:pt x="11352" y="16702"/>
                    <a:pt x="11352" y="13693"/>
                  </a:cubicBezTo>
                  <a:cubicBezTo>
                    <a:pt x="11352" y="5364"/>
                    <a:pt x="18438" y="-1369"/>
                    <a:pt x="28194" y="-1369"/>
                  </a:cubicBezTo>
                  <a:cubicBezTo>
                    <a:pt x="45925" y="-1369"/>
                    <a:pt x="53726" y="23086"/>
                    <a:pt x="53726" y="25745"/>
                  </a:cubicBezTo>
                  <a:cubicBezTo>
                    <a:pt x="53726" y="28048"/>
                    <a:pt x="51423" y="28048"/>
                    <a:pt x="50890" y="28048"/>
                  </a:cubicBezTo>
                  <a:cubicBezTo>
                    <a:pt x="48404" y="28048"/>
                    <a:pt x="48229" y="26985"/>
                    <a:pt x="47522" y="25031"/>
                  </a:cubicBezTo>
                  <a:cubicBezTo>
                    <a:pt x="43438" y="10858"/>
                    <a:pt x="35637" y="3593"/>
                    <a:pt x="28726" y="3593"/>
                  </a:cubicBezTo>
                  <a:cubicBezTo>
                    <a:pt x="25175" y="3593"/>
                    <a:pt x="24293" y="5896"/>
                    <a:pt x="24293" y="9794"/>
                  </a:cubicBezTo>
                  <a:cubicBezTo>
                    <a:pt x="24293" y="13868"/>
                    <a:pt x="25532" y="17233"/>
                    <a:pt x="27129" y="21132"/>
                  </a:cubicBezTo>
                  <a:cubicBezTo>
                    <a:pt x="28901" y="25921"/>
                    <a:pt x="30855" y="30708"/>
                    <a:pt x="32802" y="35314"/>
                  </a:cubicBezTo>
                  <a:cubicBezTo>
                    <a:pt x="34398" y="39569"/>
                    <a:pt x="40785" y="55695"/>
                    <a:pt x="41492" y="57823"/>
                  </a:cubicBezTo>
                  <a:cubicBezTo>
                    <a:pt x="42025" y="59594"/>
                    <a:pt x="42557" y="61721"/>
                    <a:pt x="42557" y="63492"/>
                  </a:cubicBezTo>
                  <a:cubicBezTo>
                    <a:pt x="42557" y="71820"/>
                    <a:pt x="35462" y="78553"/>
                    <a:pt x="25707" y="78553"/>
                  </a:cubicBezTo>
                  <a:cubicBezTo>
                    <a:pt x="8159" y="78553"/>
                    <a:pt x="0" y="54456"/>
                    <a:pt x="0" y="51438"/>
                  </a:cubicBezTo>
                  <a:cubicBezTo>
                    <a:pt x="0" y="49137"/>
                    <a:pt x="2486" y="49137"/>
                    <a:pt x="3011" y="49137"/>
                  </a:cubicBezTo>
                  <a:cubicBezTo>
                    <a:pt x="5497" y="49137"/>
                    <a:pt x="5672" y="50026"/>
                    <a:pt x="6204" y="51970"/>
                  </a:cubicBezTo>
                  <a:cubicBezTo>
                    <a:pt x="10820" y="67216"/>
                    <a:pt x="18621" y="73591"/>
                    <a:pt x="25175" y="73591"/>
                  </a:cubicBezTo>
                  <a:cubicBezTo>
                    <a:pt x="28019" y="73591"/>
                    <a:pt x="29608" y="72178"/>
                    <a:pt x="29608" y="67391"/>
                  </a:cubicBezTo>
                  <a:cubicBezTo>
                    <a:pt x="29608" y="63317"/>
                    <a:pt x="28551" y="60658"/>
                    <a:pt x="24118" y="49669"/>
                  </a:cubicBezTo>
                  <a:lnTo>
                    <a:pt x="12941" y="21132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41" name="任意多边形: 形状 140">
              <a:extLst>
                <a:ext uri="{FF2B5EF4-FFF2-40B4-BE49-F238E27FC236}">
                  <a16:creationId xmlns:a16="http://schemas.microsoft.com/office/drawing/2014/main" id="{8FB5049C-3599-9584-BEA5-20903997CE74}"/>
                </a:ext>
              </a:extLst>
            </p:cNvPr>
            <p:cNvSpPr/>
            <p:nvPr>
              <p:custDataLst>
                <p:tags r:id="rId22"/>
              </p:custDataLst>
            </p:nvPr>
          </p:nvSpPr>
          <p:spPr>
            <a:xfrm flipV="1">
              <a:off x="13094114" y="-12780171"/>
              <a:ext cx="168400" cy="59223"/>
            </a:xfrm>
            <a:custGeom>
              <a:avLst/>
              <a:gdLst>
                <a:gd name="connsiteX0" fmla="*/ 159790 w 168400"/>
                <a:gd name="connsiteY0" fmla="*/ 47725 h 59223"/>
                <a:gd name="connsiteX1" fmla="*/ 168401 w 168400"/>
                <a:gd name="connsiteY1" fmla="*/ 52791 h 59223"/>
                <a:gd name="connsiteX2" fmla="*/ 160044 w 168400"/>
                <a:gd name="connsiteY2" fmla="*/ 57848 h 59223"/>
                <a:gd name="connsiteX3" fmla="*/ 8358 w 168400"/>
                <a:gd name="connsiteY3" fmla="*/ 57848 h 59223"/>
                <a:gd name="connsiteX4" fmla="*/ 0 w 168400"/>
                <a:gd name="connsiteY4" fmla="*/ 52791 h 59223"/>
                <a:gd name="connsiteX5" fmla="*/ 8611 w 168400"/>
                <a:gd name="connsiteY5" fmla="*/ 47725 h 59223"/>
                <a:gd name="connsiteX6" fmla="*/ 159790 w 168400"/>
                <a:gd name="connsiteY6" fmla="*/ 47725 h 59223"/>
                <a:gd name="connsiteX7" fmla="*/ 160044 w 168400"/>
                <a:gd name="connsiteY7" fmla="*/ -1375 h 59223"/>
                <a:gd name="connsiteX8" fmla="*/ 168401 w 168400"/>
                <a:gd name="connsiteY8" fmla="*/ 3691 h 59223"/>
                <a:gd name="connsiteX9" fmla="*/ 159790 w 168400"/>
                <a:gd name="connsiteY9" fmla="*/ 8756 h 59223"/>
                <a:gd name="connsiteX10" fmla="*/ 8611 w 168400"/>
                <a:gd name="connsiteY10" fmla="*/ 8756 h 59223"/>
                <a:gd name="connsiteX11" fmla="*/ 0 w 168400"/>
                <a:gd name="connsiteY11" fmla="*/ 3691 h 59223"/>
                <a:gd name="connsiteX12" fmla="*/ 8358 w 168400"/>
                <a:gd name="connsiteY12" fmla="*/ -1375 h 59223"/>
                <a:gd name="connsiteX13" fmla="*/ 160044 w 168400"/>
                <a:gd name="connsiteY13" fmla="*/ -1375 h 59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8400" h="59223">
                  <a:moveTo>
                    <a:pt x="159790" y="47725"/>
                  </a:moveTo>
                  <a:cubicBezTo>
                    <a:pt x="163586" y="47725"/>
                    <a:pt x="168401" y="47725"/>
                    <a:pt x="168401" y="52791"/>
                  </a:cubicBezTo>
                  <a:cubicBezTo>
                    <a:pt x="168401" y="57848"/>
                    <a:pt x="163586" y="57848"/>
                    <a:pt x="160044" y="57848"/>
                  </a:cubicBezTo>
                  <a:lnTo>
                    <a:pt x="8358" y="57848"/>
                  </a:lnTo>
                  <a:cubicBezTo>
                    <a:pt x="4815" y="57848"/>
                    <a:pt x="0" y="57848"/>
                    <a:pt x="0" y="52791"/>
                  </a:cubicBezTo>
                  <a:cubicBezTo>
                    <a:pt x="0" y="47725"/>
                    <a:pt x="4815" y="47725"/>
                    <a:pt x="8611" y="47725"/>
                  </a:cubicBezTo>
                  <a:lnTo>
                    <a:pt x="159790" y="47725"/>
                  </a:lnTo>
                  <a:close/>
                  <a:moveTo>
                    <a:pt x="160044" y="-1375"/>
                  </a:moveTo>
                  <a:cubicBezTo>
                    <a:pt x="163586" y="-1375"/>
                    <a:pt x="168401" y="-1375"/>
                    <a:pt x="168401" y="3691"/>
                  </a:cubicBezTo>
                  <a:cubicBezTo>
                    <a:pt x="168401" y="8756"/>
                    <a:pt x="163586" y="8756"/>
                    <a:pt x="159790" y="8756"/>
                  </a:cubicBezTo>
                  <a:lnTo>
                    <a:pt x="8611" y="8756"/>
                  </a:lnTo>
                  <a:cubicBezTo>
                    <a:pt x="4815" y="8756"/>
                    <a:pt x="0" y="8756"/>
                    <a:pt x="0" y="3691"/>
                  </a:cubicBezTo>
                  <a:cubicBezTo>
                    <a:pt x="0" y="-1375"/>
                    <a:pt x="4815" y="-1375"/>
                    <a:pt x="8358" y="-1375"/>
                  </a:cubicBezTo>
                  <a:lnTo>
                    <a:pt x="160044" y="-1375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42" name="任意多边形: 形状 141">
              <a:extLst>
                <a:ext uri="{FF2B5EF4-FFF2-40B4-BE49-F238E27FC236}">
                  <a16:creationId xmlns:a16="http://schemas.microsoft.com/office/drawing/2014/main" id="{73E8B57F-7EEB-9D40-40CD-3AA3E7C5D0F8}"/>
                </a:ext>
              </a:extLst>
            </p:cNvPr>
            <p:cNvSpPr/>
            <p:nvPr>
              <p:custDataLst>
                <p:tags r:id="rId23"/>
              </p:custDataLst>
            </p:nvPr>
          </p:nvSpPr>
          <p:spPr>
            <a:xfrm flipV="1">
              <a:off x="13362962" y="-12860150"/>
              <a:ext cx="142320" cy="172857"/>
            </a:xfrm>
            <a:custGeom>
              <a:avLst/>
              <a:gdLst>
                <a:gd name="connsiteX0" fmla="*/ 82048 w 142320"/>
                <a:gd name="connsiteY0" fmla="*/ 152250 h 172857"/>
                <a:gd name="connsiteX1" fmla="*/ 106356 w 142320"/>
                <a:gd name="connsiteY1" fmla="*/ 163637 h 172857"/>
                <a:gd name="connsiteX2" fmla="*/ 108891 w 142320"/>
                <a:gd name="connsiteY2" fmla="*/ 163637 h 172857"/>
                <a:gd name="connsiteX3" fmla="*/ 115977 w 142320"/>
                <a:gd name="connsiteY3" fmla="*/ 168447 h 172857"/>
                <a:gd name="connsiteX4" fmla="*/ 112180 w 142320"/>
                <a:gd name="connsiteY4" fmla="*/ 171480 h 172857"/>
                <a:gd name="connsiteX5" fmla="*/ 77233 w 142320"/>
                <a:gd name="connsiteY5" fmla="*/ 170727 h 172857"/>
                <a:gd name="connsiteX6" fmla="*/ 46092 w 142320"/>
                <a:gd name="connsiteY6" fmla="*/ 171480 h 172857"/>
                <a:gd name="connsiteX7" fmla="*/ 41278 w 142320"/>
                <a:gd name="connsiteY7" fmla="*/ 166678 h 172857"/>
                <a:gd name="connsiteX8" fmla="*/ 48118 w 142320"/>
                <a:gd name="connsiteY8" fmla="*/ 163637 h 172857"/>
                <a:gd name="connsiteX9" fmla="*/ 62806 w 142320"/>
                <a:gd name="connsiteY9" fmla="*/ 159332 h 172857"/>
                <a:gd name="connsiteX10" fmla="*/ 61790 w 142320"/>
                <a:gd name="connsiteY10" fmla="*/ 154529 h 172857"/>
                <a:gd name="connsiteX11" fmla="*/ 27606 w 142320"/>
                <a:gd name="connsiteY11" fmla="*/ 17098 h 172857"/>
                <a:gd name="connsiteX12" fmla="*/ 6840 w 142320"/>
                <a:gd name="connsiteY12" fmla="*/ 6466 h 172857"/>
                <a:gd name="connsiteX13" fmla="*/ 0 w 142320"/>
                <a:gd name="connsiteY13" fmla="*/ 1664 h 172857"/>
                <a:gd name="connsiteX14" fmla="*/ 6331 w 142320"/>
                <a:gd name="connsiteY14" fmla="*/ -1377 h 172857"/>
                <a:gd name="connsiteX15" fmla="*/ 114714 w 142320"/>
                <a:gd name="connsiteY15" fmla="*/ -1377 h 172857"/>
                <a:gd name="connsiteX16" fmla="*/ 122055 w 142320"/>
                <a:gd name="connsiteY16" fmla="*/ 3179 h 172857"/>
                <a:gd name="connsiteX17" fmla="*/ 141303 w 142320"/>
                <a:gd name="connsiteY17" fmla="*/ 57592 h 172857"/>
                <a:gd name="connsiteX18" fmla="*/ 142320 w 142320"/>
                <a:gd name="connsiteY18" fmla="*/ 60878 h 172857"/>
                <a:gd name="connsiteX19" fmla="*/ 138515 w 142320"/>
                <a:gd name="connsiteY19" fmla="*/ 63919 h 172857"/>
                <a:gd name="connsiteX20" fmla="*/ 133454 w 142320"/>
                <a:gd name="connsiteY20" fmla="*/ 58353 h 172857"/>
                <a:gd name="connsiteX21" fmla="*/ 74961 w 142320"/>
                <a:gd name="connsiteY21" fmla="*/ 6466 h 172857"/>
                <a:gd name="connsiteX22" fmla="*/ 54449 w 142320"/>
                <a:gd name="connsiteY22" fmla="*/ 6466 h 172857"/>
                <a:gd name="connsiteX23" fmla="*/ 46593 w 142320"/>
                <a:gd name="connsiteY23" fmla="*/ 8999 h 172857"/>
                <a:gd name="connsiteX24" fmla="*/ 47609 w 142320"/>
                <a:gd name="connsiteY24" fmla="*/ 14566 h 172857"/>
                <a:gd name="connsiteX25" fmla="*/ 82048 w 142320"/>
                <a:gd name="connsiteY25" fmla="*/ 152250 h 172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42320" h="172857">
                  <a:moveTo>
                    <a:pt x="82048" y="152250"/>
                  </a:moveTo>
                  <a:cubicBezTo>
                    <a:pt x="84328" y="161103"/>
                    <a:pt x="85844" y="163637"/>
                    <a:pt x="106356" y="163637"/>
                  </a:cubicBezTo>
                  <a:lnTo>
                    <a:pt x="108891" y="163637"/>
                  </a:lnTo>
                  <a:cubicBezTo>
                    <a:pt x="113197" y="163637"/>
                    <a:pt x="115977" y="163637"/>
                    <a:pt x="115977" y="168447"/>
                  </a:cubicBezTo>
                  <a:cubicBezTo>
                    <a:pt x="115977" y="171480"/>
                    <a:pt x="113197" y="171480"/>
                    <a:pt x="112180" y="171480"/>
                  </a:cubicBezTo>
                  <a:cubicBezTo>
                    <a:pt x="100788" y="171480"/>
                    <a:pt x="88887" y="170727"/>
                    <a:pt x="77233" y="170727"/>
                  </a:cubicBezTo>
                  <a:cubicBezTo>
                    <a:pt x="66858" y="170727"/>
                    <a:pt x="56221" y="171480"/>
                    <a:pt x="46092" y="171480"/>
                  </a:cubicBezTo>
                  <a:cubicBezTo>
                    <a:pt x="44566" y="171480"/>
                    <a:pt x="41278" y="171480"/>
                    <a:pt x="41278" y="166678"/>
                  </a:cubicBezTo>
                  <a:cubicBezTo>
                    <a:pt x="41278" y="163637"/>
                    <a:pt x="43304" y="163637"/>
                    <a:pt x="48118" y="163637"/>
                  </a:cubicBezTo>
                  <a:cubicBezTo>
                    <a:pt x="55967" y="163637"/>
                    <a:pt x="62806" y="163637"/>
                    <a:pt x="62806" y="159332"/>
                  </a:cubicBezTo>
                  <a:cubicBezTo>
                    <a:pt x="62806" y="158578"/>
                    <a:pt x="62806" y="158070"/>
                    <a:pt x="61790" y="154529"/>
                  </a:cubicBezTo>
                  <a:lnTo>
                    <a:pt x="27606" y="17098"/>
                  </a:lnTo>
                  <a:cubicBezTo>
                    <a:pt x="25580" y="8492"/>
                    <a:pt x="24063" y="6466"/>
                    <a:pt x="6840" y="6466"/>
                  </a:cubicBezTo>
                  <a:cubicBezTo>
                    <a:pt x="2788" y="6466"/>
                    <a:pt x="0" y="6466"/>
                    <a:pt x="0" y="1664"/>
                  </a:cubicBezTo>
                  <a:cubicBezTo>
                    <a:pt x="0" y="-1377"/>
                    <a:pt x="2280" y="-1377"/>
                    <a:pt x="6331" y="-1377"/>
                  </a:cubicBezTo>
                  <a:lnTo>
                    <a:pt x="114714" y="-1377"/>
                  </a:lnTo>
                  <a:cubicBezTo>
                    <a:pt x="120283" y="-1377"/>
                    <a:pt x="120537" y="-1124"/>
                    <a:pt x="122055" y="3179"/>
                  </a:cubicBezTo>
                  <a:lnTo>
                    <a:pt x="141303" y="57592"/>
                  </a:lnTo>
                  <a:cubicBezTo>
                    <a:pt x="141303" y="57846"/>
                    <a:pt x="142320" y="60633"/>
                    <a:pt x="142320" y="60878"/>
                  </a:cubicBezTo>
                  <a:cubicBezTo>
                    <a:pt x="142320" y="63919"/>
                    <a:pt x="139277" y="63919"/>
                    <a:pt x="138515" y="63919"/>
                  </a:cubicBezTo>
                  <a:cubicBezTo>
                    <a:pt x="135480" y="63919"/>
                    <a:pt x="135225" y="63157"/>
                    <a:pt x="133454" y="58353"/>
                  </a:cubicBezTo>
                  <a:cubicBezTo>
                    <a:pt x="125351" y="35828"/>
                    <a:pt x="114460" y="6466"/>
                    <a:pt x="74961" y="6466"/>
                  </a:cubicBezTo>
                  <a:lnTo>
                    <a:pt x="54449" y="6466"/>
                  </a:lnTo>
                  <a:cubicBezTo>
                    <a:pt x="46593" y="6466"/>
                    <a:pt x="46593" y="7229"/>
                    <a:pt x="46593" y="8999"/>
                  </a:cubicBezTo>
                  <a:cubicBezTo>
                    <a:pt x="46593" y="10516"/>
                    <a:pt x="47355" y="13049"/>
                    <a:pt x="47609" y="14566"/>
                  </a:cubicBezTo>
                  <a:lnTo>
                    <a:pt x="82048" y="152250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43" name="任意多边形: 形状 142">
              <a:extLst>
                <a:ext uri="{FF2B5EF4-FFF2-40B4-BE49-F238E27FC236}">
                  <a16:creationId xmlns:a16="http://schemas.microsoft.com/office/drawing/2014/main" id="{922BF287-E7DA-FA57-BAED-0E0817C6058C}"/>
                </a:ext>
              </a:extLst>
            </p:cNvPr>
            <p:cNvSpPr/>
            <p:nvPr>
              <p:custDataLst>
                <p:tags r:id="rId24"/>
              </p:custDataLst>
            </p:nvPr>
          </p:nvSpPr>
          <p:spPr>
            <a:xfrm flipV="1">
              <a:off x="13520483" y="-12860150"/>
              <a:ext cx="1085452" cy="224745"/>
            </a:xfrm>
            <a:custGeom>
              <a:avLst/>
              <a:gdLst>
                <a:gd name="connsiteX0" fmla="*/ 61027 w 1085452"/>
                <a:gd name="connsiteY0" fmla="*/ 65447 h 224745"/>
                <a:gd name="connsiteX1" fmla="*/ 82039 w 1085452"/>
                <a:gd name="connsiteY1" fmla="*/ 47725 h 224745"/>
                <a:gd name="connsiteX2" fmla="*/ 100526 w 1085452"/>
                <a:gd name="connsiteY2" fmla="*/ 61899 h 224745"/>
                <a:gd name="connsiteX3" fmla="*/ 108129 w 1085452"/>
                <a:gd name="connsiteY3" fmla="*/ 86703 h 224745"/>
                <a:gd name="connsiteX4" fmla="*/ 104324 w 1085452"/>
                <a:gd name="connsiteY4" fmla="*/ 89235 h 224745"/>
                <a:gd name="connsiteX5" fmla="*/ 99516 w 1085452"/>
                <a:gd name="connsiteY5" fmla="*/ 83415 h 224745"/>
                <a:gd name="connsiteX6" fmla="*/ 82548 w 1085452"/>
                <a:gd name="connsiteY6" fmla="*/ 53300 h 224745"/>
                <a:gd name="connsiteX7" fmla="*/ 75962 w 1085452"/>
                <a:gd name="connsiteY7" fmla="*/ 63677 h 224745"/>
                <a:gd name="connsiteX8" fmla="*/ 77733 w 1085452"/>
                <a:gd name="connsiteY8" fmla="*/ 76580 h 224745"/>
                <a:gd name="connsiteX9" fmla="*/ 94956 w 1085452"/>
                <a:gd name="connsiteY9" fmla="*/ 145417 h 224745"/>
                <a:gd name="connsiteX10" fmla="*/ 95973 w 1085452"/>
                <a:gd name="connsiteY10" fmla="*/ 150737 h 224745"/>
                <a:gd name="connsiteX11" fmla="*/ 89135 w 1085452"/>
                <a:gd name="connsiteY11" fmla="*/ 157320 h 224745"/>
                <a:gd name="connsiteX12" fmla="*/ 79005 w 1085452"/>
                <a:gd name="connsiteY12" fmla="*/ 147443 h 224745"/>
                <a:gd name="connsiteX13" fmla="*/ 57985 w 1085452"/>
                <a:gd name="connsiteY13" fmla="*/ 162377 h 224745"/>
                <a:gd name="connsiteX14" fmla="*/ 0 w 1085452"/>
                <a:gd name="connsiteY14" fmla="*/ 86956 h 224745"/>
                <a:gd name="connsiteX15" fmla="*/ 30641 w 1085452"/>
                <a:gd name="connsiteY15" fmla="*/ 47725 h 224745"/>
                <a:gd name="connsiteX16" fmla="*/ 61027 w 1085452"/>
                <a:gd name="connsiteY16" fmla="*/ 65447 h 224745"/>
                <a:gd name="connsiteX17" fmla="*/ 74699 w 1085452"/>
                <a:gd name="connsiteY17" fmla="*/ 129729 h 224745"/>
                <a:gd name="connsiteX18" fmla="*/ 62799 w 1085452"/>
                <a:gd name="connsiteY18" fmla="*/ 81899 h 224745"/>
                <a:gd name="connsiteX19" fmla="*/ 31141 w 1085452"/>
                <a:gd name="connsiteY19" fmla="*/ 53300 h 224745"/>
                <a:gd name="connsiteX20" fmla="*/ 17215 w 1085452"/>
                <a:gd name="connsiteY20" fmla="*/ 75824 h 224745"/>
                <a:gd name="connsiteX21" fmla="*/ 29624 w 1085452"/>
                <a:gd name="connsiteY21" fmla="*/ 128721 h 224745"/>
                <a:gd name="connsiteX22" fmla="*/ 57985 w 1085452"/>
                <a:gd name="connsiteY22" fmla="*/ 156811 h 224745"/>
                <a:gd name="connsiteX23" fmla="*/ 75462 w 1085452"/>
                <a:gd name="connsiteY23" fmla="*/ 133024 h 224745"/>
                <a:gd name="connsiteX24" fmla="*/ 74699 w 1085452"/>
                <a:gd name="connsiteY24" fmla="*/ 129729 h 224745"/>
                <a:gd name="connsiteX25" fmla="*/ 192470 w 1085452"/>
                <a:gd name="connsiteY25" fmla="*/ 57094 h 224745"/>
                <a:gd name="connsiteX26" fmla="*/ 151445 w 1085452"/>
                <a:gd name="connsiteY26" fmla="*/ 4200 h 224745"/>
                <a:gd name="connsiteX27" fmla="*/ 135740 w 1085452"/>
                <a:gd name="connsiteY27" fmla="*/ 15077 h 224745"/>
                <a:gd name="connsiteX28" fmla="*/ 137773 w 1085452"/>
                <a:gd name="connsiteY28" fmla="*/ 15838 h 224745"/>
                <a:gd name="connsiteX29" fmla="*/ 148658 w 1085452"/>
                <a:gd name="connsiteY29" fmla="*/ 27987 h 224745"/>
                <a:gd name="connsiteX30" fmla="*/ 140045 w 1085452"/>
                <a:gd name="connsiteY30" fmla="*/ 36086 h 224745"/>
                <a:gd name="connsiteX31" fmla="*/ 127137 w 1085452"/>
                <a:gd name="connsiteY31" fmla="*/ 20396 h 224745"/>
                <a:gd name="connsiteX32" fmla="*/ 151445 w 1085452"/>
                <a:gd name="connsiteY32" fmla="*/ -1375 h 224745"/>
                <a:gd name="connsiteX33" fmla="*/ 207150 w 1085452"/>
                <a:gd name="connsiteY33" fmla="*/ 49750 h 224745"/>
                <a:gd name="connsiteX34" fmla="*/ 231967 w 1085452"/>
                <a:gd name="connsiteY34" fmla="*/ 149467 h 224745"/>
                <a:gd name="connsiteX35" fmla="*/ 232729 w 1085452"/>
                <a:gd name="connsiteY35" fmla="*/ 153016 h 224745"/>
                <a:gd name="connsiteX36" fmla="*/ 225637 w 1085452"/>
                <a:gd name="connsiteY36" fmla="*/ 159598 h 224745"/>
                <a:gd name="connsiteX37" fmla="*/ 215761 w 1085452"/>
                <a:gd name="connsiteY37" fmla="*/ 150229 h 224745"/>
                <a:gd name="connsiteX38" fmla="*/ 197277 w 1085452"/>
                <a:gd name="connsiteY38" fmla="*/ 75824 h 224745"/>
                <a:gd name="connsiteX39" fmla="*/ 170432 w 1085452"/>
                <a:gd name="connsiteY39" fmla="*/ 53300 h 224745"/>
                <a:gd name="connsiteX40" fmla="*/ 156760 w 1085452"/>
                <a:gd name="connsiteY40" fmla="*/ 72783 h 224745"/>
                <a:gd name="connsiteX41" fmla="*/ 171449 w 1085452"/>
                <a:gd name="connsiteY41" fmla="*/ 128212 h 224745"/>
                <a:gd name="connsiteX42" fmla="*/ 174738 w 1085452"/>
                <a:gd name="connsiteY42" fmla="*/ 141876 h 224745"/>
                <a:gd name="connsiteX43" fmla="*/ 155497 w 1085452"/>
                <a:gd name="connsiteY43" fmla="*/ 162377 h 224745"/>
                <a:gd name="connsiteX44" fmla="*/ 123085 w 1085452"/>
                <a:gd name="connsiteY44" fmla="*/ 123400 h 224745"/>
                <a:gd name="connsiteX45" fmla="*/ 126883 w 1085452"/>
                <a:gd name="connsiteY45" fmla="*/ 120875 h 224745"/>
                <a:gd name="connsiteX46" fmla="*/ 131443 w 1085452"/>
                <a:gd name="connsiteY46" fmla="*/ 124924 h 224745"/>
                <a:gd name="connsiteX47" fmla="*/ 154988 w 1085452"/>
                <a:gd name="connsiteY47" fmla="*/ 156811 h 224745"/>
                <a:gd name="connsiteX48" fmla="*/ 160558 w 1085452"/>
                <a:gd name="connsiteY48" fmla="*/ 149467 h 224745"/>
                <a:gd name="connsiteX49" fmla="*/ 154480 w 1085452"/>
                <a:gd name="connsiteY49" fmla="*/ 126695 h 224745"/>
                <a:gd name="connsiteX50" fmla="*/ 141317 w 1085452"/>
                <a:gd name="connsiteY50" fmla="*/ 77087 h 224745"/>
                <a:gd name="connsiteX51" fmla="*/ 169677 w 1085452"/>
                <a:gd name="connsiteY51" fmla="*/ 47725 h 224745"/>
                <a:gd name="connsiteX52" fmla="*/ 192470 w 1085452"/>
                <a:gd name="connsiteY52" fmla="*/ 57094 h 224745"/>
                <a:gd name="connsiteX53" fmla="*/ 285415 w 1085452"/>
                <a:gd name="connsiteY53" fmla="*/ 108973 h 224745"/>
                <a:gd name="connsiteX54" fmla="*/ 322131 w 1085452"/>
                <a:gd name="connsiteY54" fmla="*/ 114547 h 224745"/>
                <a:gd name="connsiteX55" fmla="*/ 342143 w 1085452"/>
                <a:gd name="connsiteY55" fmla="*/ 140868 h 224745"/>
                <a:gd name="connsiteX56" fmla="*/ 316564 w 1085452"/>
                <a:gd name="connsiteY56" fmla="*/ 162377 h 224745"/>
                <a:gd name="connsiteX57" fmla="*/ 253766 w 1085452"/>
                <a:gd name="connsiteY57" fmla="*/ 92022 h 224745"/>
                <a:gd name="connsiteX58" fmla="*/ 289973 w 1085452"/>
                <a:gd name="connsiteY58" fmla="*/ 47725 h 224745"/>
                <a:gd name="connsiteX59" fmla="*/ 343406 w 1085452"/>
                <a:gd name="connsiteY59" fmla="*/ 76832 h 224745"/>
                <a:gd name="connsiteX60" fmla="*/ 339354 w 1085452"/>
                <a:gd name="connsiteY60" fmla="*/ 80883 h 224745"/>
                <a:gd name="connsiteX61" fmla="*/ 336067 w 1085452"/>
                <a:gd name="connsiteY61" fmla="*/ 78096 h 224745"/>
                <a:gd name="connsiteX62" fmla="*/ 290482 w 1085452"/>
                <a:gd name="connsiteY62" fmla="*/ 53300 h 224745"/>
                <a:gd name="connsiteX63" fmla="*/ 271233 w 1085452"/>
                <a:gd name="connsiteY63" fmla="*/ 81136 h 224745"/>
                <a:gd name="connsiteX64" fmla="*/ 275539 w 1085452"/>
                <a:gd name="connsiteY64" fmla="*/ 108973 h 224745"/>
                <a:gd name="connsiteX65" fmla="*/ 285415 w 1085452"/>
                <a:gd name="connsiteY65" fmla="*/ 108973 h 224745"/>
                <a:gd name="connsiteX66" fmla="*/ 277057 w 1085452"/>
                <a:gd name="connsiteY66" fmla="*/ 114547 h 224745"/>
                <a:gd name="connsiteX67" fmla="*/ 316564 w 1085452"/>
                <a:gd name="connsiteY67" fmla="*/ 156811 h 224745"/>
                <a:gd name="connsiteX68" fmla="*/ 332516 w 1085452"/>
                <a:gd name="connsiteY68" fmla="*/ 141368 h 224745"/>
                <a:gd name="connsiteX69" fmla="*/ 282380 w 1085452"/>
                <a:gd name="connsiteY69" fmla="*/ 114547 h 224745"/>
                <a:gd name="connsiteX70" fmla="*/ 277057 w 1085452"/>
                <a:gd name="connsiteY70" fmla="*/ 114547 h 224745"/>
                <a:gd name="connsiteX71" fmla="*/ 406728 w 1085452"/>
                <a:gd name="connsiteY71" fmla="*/ 123400 h 224745"/>
                <a:gd name="connsiteX72" fmla="*/ 440157 w 1085452"/>
                <a:gd name="connsiteY72" fmla="*/ 156811 h 224745"/>
                <a:gd name="connsiteX73" fmla="*/ 453575 w 1085452"/>
                <a:gd name="connsiteY73" fmla="*/ 153270 h 224745"/>
                <a:gd name="connsiteX74" fmla="*/ 443953 w 1085452"/>
                <a:gd name="connsiteY74" fmla="*/ 141122 h 224745"/>
                <a:gd name="connsiteX75" fmla="*/ 452812 w 1085452"/>
                <a:gd name="connsiteY75" fmla="*/ 133024 h 224745"/>
                <a:gd name="connsiteX76" fmla="*/ 465220 w 1085452"/>
                <a:gd name="connsiteY76" fmla="*/ 146433 h 224745"/>
                <a:gd name="connsiteX77" fmla="*/ 440404 w 1085452"/>
                <a:gd name="connsiteY77" fmla="*/ 162377 h 224745"/>
                <a:gd name="connsiteX78" fmla="*/ 409761 w 1085452"/>
                <a:gd name="connsiteY78" fmla="*/ 144155 h 224745"/>
                <a:gd name="connsiteX79" fmla="*/ 388751 w 1085452"/>
                <a:gd name="connsiteY79" fmla="*/ 162377 h 224745"/>
                <a:gd name="connsiteX80" fmla="*/ 370518 w 1085452"/>
                <a:gd name="connsiteY80" fmla="*/ 148967 h 224745"/>
                <a:gd name="connsiteX81" fmla="*/ 362414 w 1085452"/>
                <a:gd name="connsiteY81" fmla="*/ 123400 h 224745"/>
                <a:gd name="connsiteX82" fmla="*/ 366212 w 1085452"/>
                <a:gd name="connsiteY82" fmla="*/ 120875 h 224745"/>
                <a:gd name="connsiteX83" fmla="*/ 371019 w 1085452"/>
                <a:gd name="connsiteY83" fmla="*/ 126695 h 224745"/>
                <a:gd name="connsiteX84" fmla="*/ 388242 w 1085452"/>
                <a:gd name="connsiteY84" fmla="*/ 156811 h 224745"/>
                <a:gd name="connsiteX85" fmla="*/ 394826 w 1085452"/>
                <a:gd name="connsiteY85" fmla="*/ 146688 h 224745"/>
                <a:gd name="connsiteX86" fmla="*/ 393056 w 1085452"/>
                <a:gd name="connsiteY86" fmla="*/ 133778 h 224745"/>
                <a:gd name="connsiteX87" fmla="*/ 374062 w 1085452"/>
                <a:gd name="connsiteY87" fmla="*/ 57848 h 224745"/>
                <a:gd name="connsiteX88" fmla="*/ 373299 w 1085452"/>
                <a:gd name="connsiteY88" fmla="*/ 54308 h 224745"/>
                <a:gd name="connsiteX89" fmla="*/ 380392 w 1085452"/>
                <a:gd name="connsiteY89" fmla="*/ 47725 h 224745"/>
                <a:gd name="connsiteX90" fmla="*/ 390268 w 1085452"/>
                <a:gd name="connsiteY90" fmla="*/ 57094 h 224745"/>
                <a:gd name="connsiteX91" fmla="*/ 406728 w 1085452"/>
                <a:gd name="connsiteY91" fmla="*/ 123400 h 224745"/>
                <a:gd name="connsiteX92" fmla="*/ 634394 w 1085452"/>
                <a:gd name="connsiteY92" fmla="*/ 198320 h 224745"/>
                <a:gd name="connsiteX93" fmla="*/ 659968 w 1085452"/>
                <a:gd name="connsiteY93" fmla="*/ 215527 h 224745"/>
                <a:gd name="connsiteX94" fmla="*/ 663766 w 1085452"/>
                <a:gd name="connsiteY94" fmla="*/ 220083 h 224745"/>
                <a:gd name="connsiteX95" fmla="*/ 660476 w 1085452"/>
                <a:gd name="connsiteY95" fmla="*/ 223371 h 224745"/>
                <a:gd name="connsiteX96" fmla="*/ 636166 w 1085452"/>
                <a:gd name="connsiteY96" fmla="*/ 222617 h 224745"/>
                <a:gd name="connsiteX97" fmla="*/ 611604 w 1085452"/>
                <a:gd name="connsiteY97" fmla="*/ 223371 h 224745"/>
                <a:gd name="connsiteX98" fmla="*/ 607043 w 1085452"/>
                <a:gd name="connsiteY98" fmla="*/ 218568 h 224745"/>
                <a:gd name="connsiteX99" fmla="*/ 611604 w 1085452"/>
                <a:gd name="connsiteY99" fmla="*/ 215527 h 224745"/>
                <a:gd name="connsiteX100" fmla="*/ 626794 w 1085452"/>
                <a:gd name="connsiteY100" fmla="*/ 204641 h 224745"/>
                <a:gd name="connsiteX101" fmla="*/ 625784 w 1085452"/>
                <a:gd name="connsiteY101" fmla="*/ 198566 h 224745"/>
                <a:gd name="connsiteX102" fmla="*/ 597932 w 1085452"/>
                <a:gd name="connsiteY102" fmla="*/ 87464 h 224745"/>
                <a:gd name="connsiteX103" fmla="*/ 550578 w 1085452"/>
                <a:gd name="connsiteY103" fmla="*/ 219067 h 224745"/>
                <a:gd name="connsiteX104" fmla="*/ 543483 w 1085452"/>
                <a:gd name="connsiteY104" fmla="*/ 223371 h 224745"/>
                <a:gd name="connsiteX105" fmla="*/ 511833 w 1085452"/>
                <a:gd name="connsiteY105" fmla="*/ 223371 h 224745"/>
                <a:gd name="connsiteX106" fmla="*/ 504992 w 1085452"/>
                <a:gd name="connsiteY106" fmla="*/ 218568 h 224745"/>
                <a:gd name="connsiteX107" fmla="*/ 511833 w 1085452"/>
                <a:gd name="connsiteY107" fmla="*/ 215527 h 224745"/>
                <a:gd name="connsiteX108" fmla="*/ 527276 w 1085452"/>
                <a:gd name="connsiteY108" fmla="*/ 213502 h 224745"/>
                <a:gd name="connsiteX109" fmla="*/ 526522 w 1085452"/>
                <a:gd name="connsiteY109" fmla="*/ 210214 h 224745"/>
                <a:gd name="connsiteX110" fmla="*/ 493092 w 1085452"/>
                <a:gd name="connsiteY110" fmla="*/ 76071 h 224745"/>
                <a:gd name="connsiteX111" fmla="*/ 468530 w 1085452"/>
                <a:gd name="connsiteY111" fmla="*/ 58357 h 224745"/>
                <a:gd name="connsiteX112" fmla="*/ 463715 w 1085452"/>
                <a:gd name="connsiteY112" fmla="*/ 53554 h 224745"/>
                <a:gd name="connsiteX113" fmla="*/ 467012 w 1085452"/>
                <a:gd name="connsiteY113" fmla="*/ 50513 h 224745"/>
                <a:gd name="connsiteX114" fmla="*/ 491066 w 1085452"/>
                <a:gd name="connsiteY114" fmla="*/ 51274 h 224745"/>
                <a:gd name="connsiteX115" fmla="*/ 515885 w 1085452"/>
                <a:gd name="connsiteY115" fmla="*/ 50513 h 224745"/>
                <a:gd name="connsiteX116" fmla="*/ 520443 w 1085452"/>
                <a:gd name="connsiteY116" fmla="*/ 55069 h 224745"/>
                <a:gd name="connsiteX117" fmla="*/ 515631 w 1085452"/>
                <a:gd name="connsiteY117" fmla="*/ 58357 h 224745"/>
                <a:gd name="connsiteX118" fmla="*/ 500688 w 1085452"/>
                <a:gd name="connsiteY118" fmla="*/ 69243 h 224745"/>
                <a:gd name="connsiteX119" fmla="*/ 501705 w 1085452"/>
                <a:gd name="connsiteY119" fmla="*/ 75570 h 224745"/>
                <a:gd name="connsiteX120" fmla="*/ 534372 w 1085452"/>
                <a:gd name="connsiteY120" fmla="*/ 205911 h 224745"/>
                <a:gd name="connsiteX121" fmla="*/ 588811 w 1085452"/>
                <a:gd name="connsiteY121" fmla="*/ 54816 h 224745"/>
                <a:gd name="connsiteX122" fmla="*/ 593880 w 1085452"/>
                <a:gd name="connsiteY122" fmla="*/ 50513 h 224745"/>
                <a:gd name="connsiteX123" fmla="*/ 598942 w 1085452"/>
                <a:gd name="connsiteY123" fmla="*/ 55578 h 224745"/>
                <a:gd name="connsiteX124" fmla="*/ 634394 w 1085452"/>
                <a:gd name="connsiteY124" fmla="*/ 198320 h 224745"/>
                <a:gd name="connsiteX125" fmla="*/ 765086 w 1085452"/>
                <a:gd name="connsiteY125" fmla="*/ 120875 h 224745"/>
                <a:gd name="connsiteX126" fmla="*/ 728113 w 1085452"/>
                <a:gd name="connsiteY126" fmla="*/ 162377 h 224745"/>
                <a:gd name="connsiteX127" fmla="*/ 664043 w 1085452"/>
                <a:gd name="connsiteY127" fmla="*/ 89490 h 224745"/>
                <a:gd name="connsiteX128" fmla="*/ 701016 w 1085452"/>
                <a:gd name="connsiteY128" fmla="*/ 47725 h 224745"/>
                <a:gd name="connsiteX129" fmla="*/ 765086 w 1085452"/>
                <a:gd name="connsiteY129" fmla="*/ 120875 h 224745"/>
                <a:gd name="connsiteX130" fmla="*/ 701016 w 1085452"/>
                <a:gd name="connsiteY130" fmla="*/ 53300 h 224745"/>
                <a:gd name="connsiteX131" fmla="*/ 681774 w 1085452"/>
                <a:gd name="connsiteY131" fmla="*/ 79366 h 224745"/>
                <a:gd name="connsiteX132" fmla="*/ 696455 w 1085452"/>
                <a:gd name="connsiteY132" fmla="*/ 133778 h 224745"/>
                <a:gd name="connsiteX133" fmla="*/ 727858 w 1085452"/>
                <a:gd name="connsiteY133" fmla="*/ 156811 h 224745"/>
                <a:gd name="connsiteX134" fmla="*/ 747362 w 1085452"/>
                <a:gd name="connsiteY134" fmla="*/ 130744 h 224745"/>
                <a:gd name="connsiteX135" fmla="*/ 733682 w 1085452"/>
                <a:gd name="connsiteY135" fmla="*/ 78603 h 224745"/>
                <a:gd name="connsiteX136" fmla="*/ 701016 w 1085452"/>
                <a:gd name="connsiteY136" fmla="*/ 53300 h 224745"/>
                <a:gd name="connsiteX137" fmla="*/ 830939 w 1085452"/>
                <a:gd name="connsiteY137" fmla="*/ 123400 h 224745"/>
                <a:gd name="connsiteX138" fmla="*/ 864368 w 1085452"/>
                <a:gd name="connsiteY138" fmla="*/ 156811 h 224745"/>
                <a:gd name="connsiteX139" fmla="*/ 877786 w 1085452"/>
                <a:gd name="connsiteY139" fmla="*/ 153270 h 224745"/>
                <a:gd name="connsiteX140" fmla="*/ 868167 w 1085452"/>
                <a:gd name="connsiteY140" fmla="*/ 141122 h 224745"/>
                <a:gd name="connsiteX141" fmla="*/ 877023 w 1085452"/>
                <a:gd name="connsiteY141" fmla="*/ 133024 h 224745"/>
                <a:gd name="connsiteX142" fmla="*/ 889434 w 1085452"/>
                <a:gd name="connsiteY142" fmla="*/ 146433 h 224745"/>
                <a:gd name="connsiteX143" fmla="*/ 864615 w 1085452"/>
                <a:gd name="connsiteY143" fmla="*/ 162377 h 224745"/>
                <a:gd name="connsiteX144" fmla="*/ 833975 w 1085452"/>
                <a:gd name="connsiteY144" fmla="*/ 144155 h 224745"/>
                <a:gd name="connsiteX145" fmla="*/ 812962 w 1085452"/>
                <a:gd name="connsiteY145" fmla="*/ 162377 h 224745"/>
                <a:gd name="connsiteX146" fmla="*/ 794732 w 1085452"/>
                <a:gd name="connsiteY146" fmla="*/ 148967 h 224745"/>
                <a:gd name="connsiteX147" fmla="*/ 786627 w 1085452"/>
                <a:gd name="connsiteY147" fmla="*/ 123400 h 224745"/>
                <a:gd name="connsiteX148" fmla="*/ 790426 w 1085452"/>
                <a:gd name="connsiteY148" fmla="*/ 120875 h 224745"/>
                <a:gd name="connsiteX149" fmla="*/ 795230 w 1085452"/>
                <a:gd name="connsiteY149" fmla="*/ 126695 h 224745"/>
                <a:gd name="connsiteX150" fmla="*/ 812453 w 1085452"/>
                <a:gd name="connsiteY150" fmla="*/ 156811 h 224745"/>
                <a:gd name="connsiteX151" fmla="*/ 819040 w 1085452"/>
                <a:gd name="connsiteY151" fmla="*/ 146688 h 224745"/>
                <a:gd name="connsiteX152" fmla="*/ 817268 w 1085452"/>
                <a:gd name="connsiteY152" fmla="*/ 133778 h 224745"/>
                <a:gd name="connsiteX153" fmla="*/ 798273 w 1085452"/>
                <a:gd name="connsiteY153" fmla="*/ 57848 h 224745"/>
                <a:gd name="connsiteX154" fmla="*/ 797510 w 1085452"/>
                <a:gd name="connsiteY154" fmla="*/ 54308 h 224745"/>
                <a:gd name="connsiteX155" fmla="*/ 804606 w 1085452"/>
                <a:gd name="connsiteY155" fmla="*/ 47725 h 224745"/>
                <a:gd name="connsiteX156" fmla="*/ 814479 w 1085452"/>
                <a:gd name="connsiteY156" fmla="*/ 57094 h 224745"/>
                <a:gd name="connsiteX157" fmla="*/ 830939 w 1085452"/>
                <a:gd name="connsiteY157" fmla="*/ 123400 h 224745"/>
                <a:gd name="connsiteX158" fmla="*/ 930469 w 1085452"/>
                <a:gd name="connsiteY158" fmla="*/ 94801 h 224745"/>
                <a:gd name="connsiteX159" fmla="*/ 934521 w 1085452"/>
                <a:gd name="connsiteY159" fmla="*/ 111253 h 224745"/>
                <a:gd name="connsiteX160" fmla="*/ 940851 w 1085452"/>
                <a:gd name="connsiteY160" fmla="*/ 129474 h 224745"/>
                <a:gd name="connsiteX161" fmla="*/ 976560 w 1085452"/>
                <a:gd name="connsiteY161" fmla="*/ 156811 h 224745"/>
                <a:gd name="connsiteX162" fmla="*/ 988206 w 1085452"/>
                <a:gd name="connsiteY162" fmla="*/ 140106 h 224745"/>
                <a:gd name="connsiteX163" fmla="*/ 985928 w 1085452"/>
                <a:gd name="connsiteY163" fmla="*/ 123654 h 224745"/>
                <a:gd name="connsiteX164" fmla="*/ 969468 w 1085452"/>
                <a:gd name="connsiteY164" fmla="*/ 57848 h 224745"/>
                <a:gd name="connsiteX165" fmla="*/ 968713 w 1085452"/>
                <a:gd name="connsiteY165" fmla="*/ 54308 h 224745"/>
                <a:gd name="connsiteX166" fmla="*/ 975798 w 1085452"/>
                <a:gd name="connsiteY166" fmla="*/ 47725 h 224745"/>
                <a:gd name="connsiteX167" fmla="*/ 984919 w 1085452"/>
                <a:gd name="connsiteY167" fmla="*/ 54308 h 224745"/>
                <a:gd name="connsiteX168" fmla="*/ 995047 w 1085452"/>
                <a:gd name="connsiteY168" fmla="*/ 94801 h 224745"/>
                <a:gd name="connsiteX169" fmla="*/ 999099 w 1085452"/>
                <a:gd name="connsiteY169" fmla="*/ 111253 h 224745"/>
                <a:gd name="connsiteX170" fmla="*/ 1005429 w 1085452"/>
                <a:gd name="connsiteY170" fmla="*/ 129474 h 224745"/>
                <a:gd name="connsiteX171" fmla="*/ 1041131 w 1085452"/>
                <a:gd name="connsiteY171" fmla="*/ 156811 h 224745"/>
                <a:gd name="connsiteX172" fmla="*/ 1052786 w 1085452"/>
                <a:gd name="connsiteY172" fmla="*/ 140106 h 224745"/>
                <a:gd name="connsiteX173" fmla="*/ 1038095 w 1085452"/>
                <a:gd name="connsiteY173" fmla="*/ 84169 h 224745"/>
                <a:gd name="connsiteX174" fmla="*/ 1034045 w 1085452"/>
                <a:gd name="connsiteY174" fmla="*/ 67971 h 224745"/>
                <a:gd name="connsiteX175" fmla="*/ 1053285 w 1085452"/>
                <a:gd name="connsiteY175" fmla="*/ 47725 h 224745"/>
                <a:gd name="connsiteX176" fmla="*/ 1085453 w 1085452"/>
                <a:gd name="connsiteY176" fmla="*/ 86703 h 224745"/>
                <a:gd name="connsiteX177" fmla="*/ 1081648 w 1085452"/>
                <a:gd name="connsiteY177" fmla="*/ 89235 h 224745"/>
                <a:gd name="connsiteX178" fmla="*/ 1077341 w 1085452"/>
                <a:gd name="connsiteY178" fmla="*/ 84932 h 224745"/>
                <a:gd name="connsiteX179" fmla="*/ 1053793 w 1085452"/>
                <a:gd name="connsiteY179" fmla="*/ 53300 h 224745"/>
                <a:gd name="connsiteX180" fmla="*/ 1048226 w 1085452"/>
                <a:gd name="connsiteY180" fmla="*/ 60636 h 224745"/>
                <a:gd name="connsiteX181" fmla="*/ 1052786 w 1085452"/>
                <a:gd name="connsiteY181" fmla="*/ 79621 h 224745"/>
                <a:gd name="connsiteX182" fmla="*/ 1068230 w 1085452"/>
                <a:gd name="connsiteY182" fmla="*/ 136057 h 224745"/>
                <a:gd name="connsiteX183" fmla="*/ 1041639 w 1085452"/>
                <a:gd name="connsiteY183" fmla="*/ 162377 h 224745"/>
                <a:gd name="connsiteX184" fmla="*/ 1003660 w 1085452"/>
                <a:gd name="connsiteY184" fmla="*/ 140106 h 224745"/>
                <a:gd name="connsiteX185" fmla="*/ 977069 w 1085452"/>
                <a:gd name="connsiteY185" fmla="*/ 162377 h 224745"/>
                <a:gd name="connsiteX186" fmla="*/ 940851 w 1085452"/>
                <a:gd name="connsiteY186" fmla="*/ 142384 h 224745"/>
                <a:gd name="connsiteX187" fmla="*/ 919587 w 1085452"/>
                <a:gd name="connsiteY187" fmla="*/ 162377 h 224745"/>
                <a:gd name="connsiteX188" fmla="*/ 901354 w 1085452"/>
                <a:gd name="connsiteY188" fmla="*/ 148967 h 224745"/>
                <a:gd name="connsiteX189" fmla="*/ 893250 w 1085452"/>
                <a:gd name="connsiteY189" fmla="*/ 123400 h 224745"/>
                <a:gd name="connsiteX190" fmla="*/ 897047 w 1085452"/>
                <a:gd name="connsiteY190" fmla="*/ 120875 h 224745"/>
                <a:gd name="connsiteX191" fmla="*/ 901855 w 1085452"/>
                <a:gd name="connsiteY191" fmla="*/ 126695 h 224745"/>
                <a:gd name="connsiteX192" fmla="*/ 919078 w 1085452"/>
                <a:gd name="connsiteY192" fmla="*/ 156811 h 224745"/>
                <a:gd name="connsiteX193" fmla="*/ 925662 w 1085452"/>
                <a:gd name="connsiteY193" fmla="*/ 146688 h 224745"/>
                <a:gd name="connsiteX194" fmla="*/ 923890 w 1085452"/>
                <a:gd name="connsiteY194" fmla="*/ 133778 h 224745"/>
                <a:gd name="connsiteX195" fmla="*/ 904898 w 1085452"/>
                <a:gd name="connsiteY195" fmla="*/ 57848 h 224745"/>
                <a:gd name="connsiteX196" fmla="*/ 904135 w 1085452"/>
                <a:gd name="connsiteY196" fmla="*/ 54308 h 224745"/>
                <a:gd name="connsiteX197" fmla="*/ 911227 w 1085452"/>
                <a:gd name="connsiteY197" fmla="*/ 47725 h 224745"/>
                <a:gd name="connsiteX198" fmla="*/ 920341 w 1085452"/>
                <a:gd name="connsiteY198" fmla="*/ 54308 h 224745"/>
                <a:gd name="connsiteX199" fmla="*/ 930469 w 1085452"/>
                <a:gd name="connsiteY199" fmla="*/ 94801 h 224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</a:cxnLst>
              <a:rect l="l" t="t" r="r" b="b"/>
              <a:pathLst>
                <a:path w="1085452" h="224745">
                  <a:moveTo>
                    <a:pt x="61027" y="65447"/>
                  </a:moveTo>
                  <a:cubicBezTo>
                    <a:pt x="63808" y="53045"/>
                    <a:pt x="73182" y="47725"/>
                    <a:pt x="82039" y="47725"/>
                  </a:cubicBezTo>
                  <a:cubicBezTo>
                    <a:pt x="91415" y="47725"/>
                    <a:pt x="96728" y="54053"/>
                    <a:pt x="100526" y="61899"/>
                  </a:cubicBezTo>
                  <a:cubicBezTo>
                    <a:pt x="105086" y="71521"/>
                    <a:pt x="108129" y="86202"/>
                    <a:pt x="108129" y="86703"/>
                  </a:cubicBezTo>
                  <a:cubicBezTo>
                    <a:pt x="108129" y="89235"/>
                    <a:pt x="106104" y="89235"/>
                    <a:pt x="104324" y="89235"/>
                  </a:cubicBezTo>
                  <a:cubicBezTo>
                    <a:pt x="101288" y="89235"/>
                    <a:pt x="101034" y="88981"/>
                    <a:pt x="99516" y="83415"/>
                  </a:cubicBezTo>
                  <a:cubicBezTo>
                    <a:pt x="95973" y="69243"/>
                    <a:pt x="91161" y="53300"/>
                    <a:pt x="82548" y="53300"/>
                  </a:cubicBezTo>
                  <a:cubicBezTo>
                    <a:pt x="75962" y="53300"/>
                    <a:pt x="75962" y="60128"/>
                    <a:pt x="75962" y="63677"/>
                  </a:cubicBezTo>
                  <a:cubicBezTo>
                    <a:pt x="75962" y="65447"/>
                    <a:pt x="75962" y="69496"/>
                    <a:pt x="77733" y="76580"/>
                  </a:cubicBezTo>
                  <a:lnTo>
                    <a:pt x="94956" y="145417"/>
                  </a:lnTo>
                  <a:cubicBezTo>
                    <a:pt x="95973" y="148967"/>
                    <a:pt x="95973" y="149467"/>
                    <a:pt x="95973" y="150737"/>
                  </a:cubicBezTo>
                  <a:cubicBezTo>
                    <a:pt x="95973" y="156049"/>
                    <a:pt x="91669" y="157320"/>
                    <a:pt x="89135" y="157320"/>
                  </a:cubicBezTo>
                  <a:cubicBezTo>
                    <a:pt x="81030" y="157320"/>
                    <a:pt x="79259" y="148713"/>
                    <a:pt x="79005" y="147443"/>
                  </a:cubicBezTo>
                  <a:cubicBezTo>
                    <a:pt x="74190" y="158328"/>
                    <a:pt x="66087" y="162377"/>
                    <a:pt x="57985" y="162377"/>
                  </a:cubicBezTo>
                  <a:cubicBezTo>
                    <a:pt x="29878" y="162377"/>
                    <a:pt x="0" y="123909"/>
                    <a:pt x="0" y="86956"/>
                  </a:cubicBezTo>
                  <a:cubicBezTo>
                    <a:pt x="0" y="65447"/>
                    <a:pt x="11646" y="47725"/>
                    <a:pt x="30641" y="47725"/>
                  </a:cubicBezTo>
                  <a:cubicBezTo>
                    <a:pt x="39753" y="47725"/>
                    <a:pt x="50899" y="53045"/>
                    <a:pt x="61027" y="65447"/>
                  </a:cubicBezTo>
                  <a:close/>
                  <a:moveTo>
                    <a:pt x="74699" y="129729"/>
                  </a:moveTo>
                  <a:lnTo>
                    <a:pt x="62799" y="81899"/>
                  </a:lnTo>
                  <a:cubicBezTo>
                    <a:pt x="60773" y="73801"/>
                    <a:pt x="45075" y="53300"/>
                    <a:pt x="31141" y="53300"/>
                  </a:cubicBezTo>
                  <a:cubicBezTo>
                    <a:pt x="19241" y="53300"/>
                    <a:pt x="17215" y="68226"/>
                    <a:pt x="17215" y="75824"/>
                  </a:cubicBezTo>
                  <a:cubicBezTo>
                    <a:pt x="17215" y="88472"/>
                    <a:pt x="25064" y="118089"/>
                    <a:pt x="29624" y="128721"/>
                  </a:cubicBezTo>
                  <a:cubicBezTo>
                    <a:pt x="35955" y="144155"/>
                    <a:pt x="47601" y="156811"/>
                    <a:pt x="57985" y="156811"/>
                  </a:cubicBezTo>
                  <a:cubicBezTo>
                    <a:pt x="69130" y="156811"/>
                    <a:pt x="75462" y="143647"/>
                    <a:pt x="75462" y="133024"/>
                  </a:cubicBezTo>
                  <a:cubicBezTo>
                    <a:pt x="75462" y="132515"/>
                    <a:pt x="75207" y="131245"/>
                    <a:pt x="74699" y="129729"/>
                  </a:cubicBezTo>
                  <a:close/>
                  <a:moveTo>
                    <a:pt x="192470" y="57094"/>
                  </a:moveTo>
                  <a:cubicBezTo>
                    <a:pt x="182840" y="15331"/>
                    <a:pt x="164110" y="4200"/>
                    <a:pt x="151445" y="4200"/>
                  </a:cubicBezTo>
                  <a:cubicBezTo>
                    <a:pt x="139291" y="4200"/>
                    <a:pt x="135740" y="13814"/>
                    <a:pt x="135740" y="15077"/>
                  </a:cubicBezTo>
                  <a:cubicBezTo>
                    <a:pt x="135740" y="15331"/>
                    <a:pt x="135993" y="15585"/>
                    <a:pt x="137773" y="15838"/>
                  </a:cubicBezTo>
                  <a:cubicBezTo>
                    <a:pt x="145623" y="17102"/>
                    <a:pt x="148658" y="23938"/>
                    <a:pt x="148658" y="27987"/>
                  </a:cubicBezTo>
                  <a:cubicBezTo>
                    <a:pt x="148658" y="33298"/>
                    <a:pt x="144606" y="36086"/>
                    <a:pt x="140045" y="36086"/>
                  </a:cubicBezTo>
                  <a:cubicBezTo>
                    <a:pt x="137011" y="36086"/>
                    <a:pt x="127137" y="34570"/>
                    <a:pt x="127137" y="20396"/>
                  </a:cubicBezTo>
                  <a:cubicBezTo>
                    <a:pt x="127137" y="7231"/>
                    <a:pt x="137519" y="-1375"/>
                    <a:pt x="151445" y="-1375"/>
                  </a:cubicBezTo>
                  <a:cubicBezTo>
                    <a:pt x="177781" y="-1375"/>
                    <a:pt x="200825" y="24699"/>
                    <a:pt x="207150" y="49750"/>
                  </a:cubicBezTo>
                  <a:lnTo>
                    <a:pt x="231967" y="149467"/>
                  </a:lnTo>
                  <a:cubicBezTo>
                    <a:pt x="232221" y="150991"/>
                    <a:pt x="232729" y="152253"/>
                    <a:pt x="232729" y="153016"/>
                  </a:cubicBezTo>
                  <a:cubicBezTo>
                    <a:pt x="232729" y="155795"/>
                    <a:pt x="230706" y="159598"/>
                    <a:pt x="225637" y="159598"/>
                  </a:cubicBezTo>
                  <a:cubicBezTo>
                    <a:pt x="218041" y="159598"/>
                    <a:pt x="216269" y="152253"/>
                    <a:pt x="215761" y="150229"/>
                  </a:cubicBezTo>
                  <a:lnTo>
                    <a:pt x="197277" y="75824"/>
                  </a:lnTo>
                  <a:cubicBezTo>
                    <a:pt x="195505" y="68480"/>
                    <a:pt x="185375" y="53300"/>
                    <a:pt x="170432" y="53300"/>
                  </a:cubicBezTo>
                  <a:cubicBezTo>
                    <a:pt x="159041" y="53300"/>
                    <a:pt x="156760" y="64431"/>
                    <a:pt x="156760" y="72783"/>
                  </a:cubicBezTo>
                  <a:cubicBezTo>
                    <a:pt x="156760" y="88227"/>
                    <a:pt x="165118" y="110999"/>
                    <a:pt x="171449" y="128212"/>
                  </a:cubicBezTo>
                  <a:cubicBezTo>
                    <a:pt x="173475" y="133523"/>
                    <a:pt x="174738" y="137073"/>
                    <a:pt x="174738" y="141876"/>
                  </a:cubicBezTo>
                  <a:cubicBezTo>
                    <a:pt x="174738" y="154533"/>
                    <a:pt x="166380" y="162377"/>
                    <a:pt x="155497" y="162377"/>
                  </a:cubicBezTo>
                  <a:cubicBezTo>
                    <a:pt x="131944" y="162377"/>
                    <a:pt x="123085" y="124924"/>
                    <a:pt x="123085" y="123400"/>
                  </a:cubicBezTo>
                  <a:cubicBezTo>
                    <a:pt x="123085" y="120875"/>
                    <a:pt x="125612" y="120875"/>
                    <a:pt x="126883" y="120875"/>
                  </a:cubicBezTo>
                  <a:cubicBezTo>
                    <a:pt x="130172" y="120875"/>
                    <a:pt x="130426" y="121376"/>
                    <a:pt x="131443" y="124924"/>
                  </a:cubicBezTo>
                  <a:cubicBezTo>
                    <a:pt x="133469" y="132770"/>
                    <a:pt x="140300" y="156811"/>
                    <a:pt x="154988" y="156811"/>
                  </a:cubicBezTo>
                  <a:cubicBezTo>
                    <a:pt x="157777" y="156811"/>
                    <a:pt x="160558" y="156049"/>
                    <a:pt x="160558" y="149467"/>
                  </a:cubicBezTo>
                  <a:cubicBezTo>
                    <a:pt x="160558" y="143392"/>
                    <a:pt x="158032" y="136564"/>
                    <a:pt x="154480" y="126695"/>
                  </a:cubicBezTo>
                  <a:cubicBezTo>
                    <a:pt x="147904" y="108973"/>
                    <a:pt x="141317" y="90251"/>
                    <a:pt x="141317" y="77087"/>
                  </a:cubicBezTo>
                  <a:cubicBezTo>
                    <a:pt x="141317" y="55069"/>
                    <a:pt x="156005" y="47725"/>
                    <a:pt x="169677" y="47725"/>
                  </a:cubicBezTo>
                  <a:cubicBezTo>
                    <a:pt x="181325" y="47725"/>
                    <a:pt x="189173" y="53799"/>
                    <a:pt x="192470" y="57094"/>
                  </a:cubicBezTo>
                  <a:close/>
                  <a:moveTo>
                    <a:pt x="285415" y="108973"/>
                  </a:moveTo>
                  <a:cubicBezTo>
                    <a:pt x="293017" y="108973"/>
                    <a:pt x="309977" y="109736"/>
                    <a:pt x="322131" y="114547"/>
                  </a:cubicBezTo>
                  <a:cubicBezTo>
                    <a:pt x="342143" y="122646"/>
                    <a:pt x="342143" y="139097"/>
                    <a:pt x="342143" y="140868"/>
                  </a:cubicBezTo>
                  <a:cubicBezTo>
                    <a:pt x="342143" y="152508"/>
                    <a:pt x="332770" y="162377"/>
                    <a:pt x="316564" y="162377"/>
                  </a:cubicBezTo>
                  <a:cubicBezTo>
                    <a:pt x="289973" y="162377"/>
                    <a:pt x="253766" y="136819"/>
                    <a:pt x="253766" y="92022"/>
                  </a:cubicBezTo>
                  <a:cubicBezTo>
                    <a:pt x="253766" y="69243"/>
                    <a:pt x="265919" y="47725"/>
                    <a:pt x="289973" y="47725"/>
                  </a:cubicBezTo>
                  <a:cubicBezTo>
                    <a:pt x="322385" y="47725"/>
                    <a:pt x="343406" y="73038"/>
                    <a:pt x="343406" y="76832"/>
                  </a:cubicBezTo>
                  <a:cubicBezTo>
                    <a:pt x="343406" y="78096"/>
                    <a:pt x="341381" y="80883"/>
                    <a:pt x="339354" y="80883"/>
                  </a:cubicBezTo>
                  <a:cubicBezTo>
                    <a:pt x="338337" y="80883"/>
                    <a:pt x="338091" y="80629"/>
                    <a:pt x="336067" y="78096"/>
                  </a:cubicBezTo>
                  <a:cubicBezTo>
                    <a:pt x="317327" y="54308"/>
                    <a:pt x="294788" y="53300"/>
                    <a:pt x="290482" y="53300"/>
                  </a:cubicBezTo>
                  <a:cubicBezTo>
                    <a:pt x="274021" y="53300"/>
                    <a:pt x="271233" y="71267"/>
                    <a:pt x="271233" y="81136"/>
                  </a:cubicBezTo>
                  <a:cubicBezTo>
                    <a:pt x="271233" y="90752"/>
                    <a:pt x="273767" y="102145"/>
                    <a:pt x="275539" y="108973"/>
                  </a:cubicBezTo>
                  <a:lnTo>
                    <a:pt x="285415" y="108973"/>
                  </a:lnTo>
                  <a:close/>
                  <a:moveTo>
                    <a:pt x="277057" y="114547"/>
                  </a:moveTo>
                  <a:cubicBezTo>
                    <a:pt x="287947" y="156049"/>
                    <a:pt x="314030" y="156811"/>
                    <a:pt x="316564" y="156811"/>
                  </a:cubicBezTo>
                  <a:cubicBezTo>
                    <a:pt x="326692" y="156811"/>
                    <a:pt x="332516" y="149975"/>
                    <a:pt x="332516" y="141368"/>
                  </a:cubicBezTo>
                  <a:cubicBezTo>
                    <a:pt x="332516" y="114547"/>
                    <a:pt x="290736" y="114547"/>
                    <a:pt x="282380" y="114547"/>
                  </a:cubicBezTo>
                  <a:lnTo>
                    <a:pt x="277057" y="114547"/>
                  </a:lnTo>
                  <a:close/>
                  <a:moveTo>
                    <a:pt x="406728" y="123400"/>
                  </a:moveTo>
                  <a:cubicBezTo>
                    <a:pt x="406983" y="124163"/>
                    <a:pt x="418374" y="156811"/>
                    <a:pt x="440157" y="156811"/>
                  </a:cubicBezTo>
                  <a:cubicBezTo>
                    <a:pt x="441421" y="156811"/>
                    <a:pt x="448514" y="156811"/>
                    <a:pt x="453575" y="153270"/>
                  </a:cubicBezTo>
                  <a:cubicBezTo>
                    <a:pt x="444708" y="150484"/>
                    <a:pt x="443953" y="142384"/>
                    <a:pt x="443953" y="141122"/>
                  </a:cubicBezTo>
                  <a:cubicBezTo>
                    <a:pt x="443953" y="137827"/>
                    <a:pt x="446234" y="133024"/>
                    <a:pt x="452812" y="133024"/>
                  </a:cubicBezTo>
                  <a:cubicBezTo>
                    <a:pt x="457373" y="133024"/>
                    <a:pt x="465220" y="136564"/>
                    <a:pt x="465220" y="146433"/>
                  </a:cubicBezTo>
                  <a:cubicBezTo>
                    <a:pt x="465220" y="159598"/>
                    <a:pt x="448760" y="162377"/>
                    <a:pt x="440404" y="162377"/>
                  </a:cubicBezTo>
                  <a:cubicBezTo>
                    <a:pt x="422935" y="162377"/>
                    <a:pt x="413821" y="149721"/>
                    <a:pt x="409761" y="144155"/>
                  </a:cubicBezTo>
                  <a:cubicBezTo>
                    <a:pt x="406983" y="157574"/>
                    <a:pt x="397106" y="162377"/>
                    <a:pt x="388751" y="162377"/>
                  </a:cubicBezTo>
                  <a:cubicBezTo>
                    <a:pt x="379629" y="162377"/>
                    <a:pt x="374571" y="156557"/>
                    <a:pt x="370518" y="148967"/>
                  </a:cubicBezTo>
                  <a:cubicBezTo>
                    <a:pt x="365703" y="138844"/>
                    <a:pt x="362414" y="123909"/>
                    <a:pt x="362414" y="123400"/>
                  </a:cubicBezTo>
                  <a:cubicBezTo>
                    <a:pt x="362414" y="120875"/>
                    <a:pt x="364941" y="120875"/>
                    <a:pt x="366212" y="120875"/>
                  </a:cubicBezTo>
                  <a:cubicBezTo>
                    <a:pt x="369502" y="120875"/>
                    <a:pt x="369755" y="121122"/>
                    <a:pt x="371019" y="126695"/>
                  </a:cubicBezTo>
                  <a:cubicBezTo>
                    <a:pt x="375579" y="144409"/>
                    <a:pt x="380392" y="156811"/>
                    <a:pt x="388242" y="156811"/>
                  </a:cubicBezTo>
                  <a:cubicBezTo>
                    <a:pt x="394826" y="156811"/>
                    <a:pt x="394826" y="149467"/>
                    <a:pt x="394826" y="146688"/>
                  </a:cubicBezTo>
                  <a:cubicBezTo>
                    <a:pt x="394826" y="142639"/>
                    <a:pt x="394063" y="137827"/>
                    <a:pt x="393056" y="133778"/>
                  </a:cubicBezTo>
                  <a:lnTo>
                    <a:pt x="374062" y="57848"/>
                  </a:lnTo>
                  <a:cubicBezTo>
                    <a:pt x="373554" y="56333"/>
                    <a:pt x="373299" y="55069"/>
                    <a:pt x="373299" y="54308"/>
                  </a:cubicBezTo>
                  <a:cubicBezTo>
                    <a:pt x="373299" y="51529"/>
                    <a:pt x="375326" y="47725"/>
                    <a:pt x="380392" y="47725"/>
                  </a:cubicBezTo>
                  <a:cubicBezTo>
                    <a:pt x="387988" y="47725"/>
                    <a:pt x="389759" y="55069"/>
                    <a:pt x="390268" y="57094"/>
                  </a:cubicBezTo>
                  <a:lnTo>
                    <a:pt x="406728" y="123400"/>
                  </a:lnTo>
                  <a:close/>
                  <a:moveTo>
                    <a:pt x="634394" y="198320"/>
                  </a:moveTo>
                  <a:cubicBezTo>
                    <a:pt x="638447" y="214517"/>
                    <a:pt x="652627" y="215273"/>
                    <a:pt x="659968" y="215527"/>
                  </a:cubicBezTo>
                  <a:cubicBezTo>
                    <a:pt x="660731" y="215527"/>
                    <a:pt x="663766" y="215780"/>
                    <a:pt x="663766" y="220083"/>
                  </a:cubicBezTo>
                  <a:cubicBezTo>
                    <a:pt x="663766" y="222108"/>
                    <a:pt x="662757" y="223371"/>
                    <a:pt x="660476" y="223371"/>
                  </a:cubicBezTo>
                  <a:cubicBezTo>
                    <a:pt x="652627" y="223371"/>
                    <a:pt x="644271" y="222617"/>
                    <a:pt x="636166" y="222617"/>
                  </a:cubicBezTo>
                  <a:cubicBezTo>
                    <a:pt x="628064" y="222617"/>
                    <a:pt x="619451" y="223371"/>
                    <a:pt x="611604" y="223371"/>
                  </a:cubicBezTo>
                  <a:cubicBezTo>
                    <a:pt x="610333" y="223371"/>
                    <a:pt x="607043" y="223371"/>
                    <a:pt x="607043" y="218568"/>
                  </a:cubicBezTo>
                  <a:cubicBezTo>
                    <a:pt x="607043" y="215780"/>
                    <a:pt x="609324" y="215527"/>
                    <a:pt x="611604" y="215527"/>
                  </a:cubicBezTo>
                  <a:cubicBezTo>
                    <a:pt x="624767" y="215018"/>
                    <a:pt x="626794" y="209960"/>
                    <a:pt x="626794" y="204641"/>
                  </a:cubicBezTo>
                  <a:cubicBezTo>
                    <a:pt x="626794" y="202370"/>
                    <a:pt x="626292" y="200592"/>
                    <a:pt x="625784" y="198566"/>
                  </a:cubicBezTo>
                  <a:lnTo>
                    <a:pt x="597932" y="87464"/>
                  </a:lnTo>
                  <a:lnTo>
                    <a:pt x="550578" y="219067"/>
                  </a:lnTo>
                  <a:cubicBezTo>
                    <a:pt x="549052" y="223116"/>
                    <a:pt x="548806" y="223371"/>
                    <a:pt x="543483" y="223371"/>
                  </a:cubicBezTo>
                  <a:lnTo>
                    <a:pt x="511833" y="223371"/>
                  </a:lnTo>
                  <a:cubicBezTo>
                    <a:pt x="507781" y="223371"/>
                    <a:pt x="504992" y="223371"/>
                    <a:pt x="504992" y="218568"/>
                  </a:cubicBezTo>
                  <a:cubicBezTo>
                    <a:pt x="504992" y="215527"/>
                    <a:pt x="507018" y="215527"/>
                    <a:pt x="511833" y="215527"/>
                  </a:cubicBezTo>
                  <a:cubicBezTo>
                    <a:pt x="513605" y="215527"/>
                    <a:pt x="527276" y="215527"/>
                    <a:pt x="527276" y="213502"/>
                  </a:cubicBezTo>
                  <a:cubicBezTo>
                    <a:pt x="527276" y="213247"/>
                    <a:pt x="527276" y="212739"/>
                    <a:pt x="526522" y="210214"/>
                  </a:cubicBezTo>
                  <a:lnTo>
                    <a:pt x="493092" y="76071"/>
                  </a:lnTo>
                  <a:cubicBezTo>
                    <a:pt x="489549" y="62151"/>
                    <a:pt x="480175" y="58865"/>
                    <a:pt x="468530" y="58357"/>
                  </a:cubicBezTo>
                  <a:cubicBezTo>
                    <a:pt x="466504" y="58357"/>
                    <a:pt x="463715" y="58102"/>
                    <a:pt x="463715" y="53554"/>
                  </a:cubicBezTo>
                  <a:cubicBezTo>
                    <a:pt x="463715" y="51274"/>
                    <a:pt x="465241" y="50513"/>
                    <a:pt x="467012" y="50513"/>
                  </a:cubicBezTo>
                  <a:cubicBezTo>
                    <a:pt x="474606" y="50513"/>
                    <a:pt x="483219" y="51274"/>
                    <a:pt x="491066" y="51274"/>
                  </a:cubicBezTo>
                  <a:cubicBezTo>
                    <a:pt x="499171" y="51274"/>
                    <a:pt x="508035" y="50513"/>
                    <a:pt x="515885" y="50513"/>
                  </a:cubicBezTo>
                  <a:cubicBezTo>
                    <a:pt x="517403" y="50513"/>
                    <a:pt x="520443" y="50513"/>
                    <a:pt x="520443" y="55069"/>
                  </a:cubicBezTo>
                  <a:cubicBezTo>
                    <a:pt x="520443" y="58102"/>
                    <a:pt x="518666" y="58357"/>
                    <a:pt x="515631" y="58357"/>
                  </a:cubicBezTo>
                  <a:cubicBezTo>
                    <a:pt x="501196" y="58865"/>
                    <a:pt x="500688" y="65447"/>
                    <a:pt x="500688" y="69243"/>
                  </a:cubicBezTo>
                  <a:cubicBezTo>
                    <a:pt x="500688" y="69997"/>
                    <a:pt x="500688" y="71521"/>
                    <a:pt x="501705" y="75570"/>
                  </a:cubicBezTo>
                  <a:lnTo>
                    <a:pt x="534372" y="205911"/>
                  </a:lnTo>
                  <a:lnTo>
                    <a:pt x="588811" y="54816"/>
                  </a:lnTo>
                  <a:cubicBezTo>
                    <a:pt x="590075" y="51020"/>
                    <a:pt x="590329" y="50513"/>
                    <a:pt x="593880" y="50513"/>
                  </a:cubicBezTo>
                  <a:cubicBezTo>
                    <a:pt x="596662" y="50513"/>
                    <a:pt x="597679" y="50766"/>
                    <a:pt x="598942" y="55578"/>
                  </a:cubicBezTo>
                  <a:lnTo>
                    <a:pt x="634394" y="198320"/>
                  </a:lnTo>
                  <a:close/>
                  <a:moveTo>
                    <a:pt x="765086" y="120875"/>
                  </a:moveTo>
                  <a:cubicBezTo>
                    <a:pt x="765086" y="144917"/>
                    <a:pt x="750143" y="162377"/>
                    <a:pt x="728113" y="162377"/>
                  </a:cubicBezTo>
                  <a:cubicBezTo>
                    <a:pt x="696710" y="162377"/>
                    <a:pt x="664043" y="126441"/>
                    <a:pt x="664043" y="89490"/>
                  </a:cubicBezTo>
                  <a:cubicBezTo>
                    <a:pt x="664043" y="63423"/>
                    <a:pt x="680003" y="47725"/>
                    <a:pt x="701016" y="47725"/>
                  </a:cubicBezTo>
                  <a:cubicBezTo>
                    <a:pt x="732419" y="47725"/>
                    <a:pt x="765086" y="83670"/>
                    <a:pt x="765086" y="120875"/>
                  </a:cubicBezTo>
                  <a:close/>
                  <a:moveTo>
                    <a:pt x="701016" y="53300"/>
                  </a:moveTo>
                  <a:cubicBezTo>
                    <a:pt x="691140" y="53300"/>
                    <a:pt x="681774" y="61143"/>
                    <a:pt x="681774" y="79366"/>
                  </a:cubicBezTo>
                  <a:cubicBezTo>
                    <a:pt x="681774" y="92022"/>
                    <a:pt x="688354" y="120114"/>
                    <a:pt x="696455" y="133778"/>
                  </a:cubicBezTo>
                  <a:cubicBezTo>
                    <a:pt x="705831" y="149220"/>
                    <a:pt x="717985" y="156811"/>
                    <a:pt x="727858" y="156811"/>
                  </a:cubicBezTo>
                  <a:cubicBezTo>
                    <a:pt x="740266" y="156811"/>
                    <a:pt x="747362" y="145672"/>
                    <a:pt x="747362" y="130744"/>
                  </a:cubicBezTo>
                  <a:cubicBezTo>
                    <a:pt x="747362" y="119860"/>
                    <a:pt x="741785" y="93793"/>
                    <a:pt x="733682" y="78603"/>
                  </a:cubicBezTo>
                  <a:cubicBezTo>
                    <a:pt x="726341" y="64685"/>
                    <a:pt x="713425" y="53300"/>
                    <a:pt x="701016" y="53300"/>
                  </a:cubicBezTo>
                  <a:close/>
                  <a:moveTo>
                    <a:pt x="830939" y="123400"/>
                  </a:moveTo>
                  <a:cubicBezTo>
                    <a:pt x="831194" y="124163"/>
                    <a:pt x="842588" y="156811"/>
                    <a:pt x="864368" y="156811"/>
                  </a:cubicBezTo>
                  <a:cubicBezTo>
                    <a:pt x="865632" y="156811"/>
                    <a:pt x="872727" y="156811"/>
                    <a:pt x="877786" y="153270"/>
                  </a:cubicBezTo>
                  <a:cubicBezTo>
                    <a:pt x="868922" y="150484"/>
                    <a:pt x="868167" y="142384"/>
                    <a:pt x="868167" y="141122"/>
                  </a:cubicBezTo>
                  <a:cubicBezTo>
                    <a:pt x="868167" y="137827"/>
                    <a:pt x="870447" y="133024"/>
                    <a:pt x="877023" y="133024"/>
                  </a:cubicBezTo>
                  <a:cubicBezTo>
                    <a:pt x="881584" y="133024"/>
                    <a:pt x="889434" y="136564"/>
                    <a:pt x="889434" y="146433"/>
                  </a:cubicBezTo>
                  <a:cubicBezTo>
                    <a:pt x="889434" y="159598"/>
                    <a:pt x="872974" y="162377"/>
                    <a:pt x="864615" y="162377"/>
                  </a:cubicBezTo>
                  <a:cubicBezTo>
                    <a:pt x="847146" y="162377"/>
                    <a:pt x="838035" y="149721"/>
                    <a:pt x="833975" y="144155"/>
                  </a:cubicBezTo>
                  <a:cubicBezTo>
                    <a:pt x="831194" y="157574"/>
                    <a:pt x="821320" y="162377"/>
                    <a:pt x="812962" y="162377"/>
                  </a:cubicBezTo>
                  <a:cubicBezTo>
                    <a:pt x="803843" y="162377"/>
                    <a:pt x="798782" y="156557"/>
                    <a:pt x="794732" y="148967"/>
                  </a:cubicBezTo>
                  <a:cubicBezTo>
                    <a:pt x="789917" y="138844"/>
                    <a:pt x="786627" y="123909"/>
                    <a:pt x="786627" y="123400"/>
                  </a:cubicBezTo>
                  <a:cubicBezTo>
                    <a:pt x="786627" y="120875"/>
                    <a:pt x="789155" y="120875"/>
                    <a:pt x="790426" y="120875"/>
                  </a:cubicBezTo>
                  <a:cubicBezTo>
                    <a:pt x="793715" y="120875"/>
                    <a:pt x="793969" y="121122"/>
                    <a:pt x="795230" y="126695"/>
                  </a:cubicBezTo>
                  <a:cubicBezTo>
                    <a:pt x="799791" y="144409"/>
                    <a:pt x="804606" y="156811"/>
                    <a:pt x="812453" y="156811"/>
                  </a:cubicBezTo>
                  <a:cubicBezTo>
                    <a:pt x="819040" y="156811"/>
                    <a:pt x="819040" y="149467"/>
                    <a:pt x="819040" y="146688"/>
                  </a:cubicBezTo>
                  <a:cubicBezTo>
                    <a:pt x="819040" y="142639"/>
                    <a:pt x="818277" y="137827"/>
                    <a:pt x="817268" y="133778"/>
                  </a:cubicBezTo>
                  <a:lnTo>
                    <a:pt x="798273" y="57848"/>
                  </a:lnTo>
                  <a:cubicBezTo>
                    <a:pt x="797765" y="56333"/>
                    <a:pt x="797510" y="55069"/>
                    <a:pt x="797510" y="54308"/>
                  </a:cubicBezTo>
                  <a:cubicBezTo>
                    <a:pt x="797510" y="51529"/>
                    <a:pt x="799537" y="47725"/>
                    <a:pt x="804606" y="47725"/>
                  </a:cubicBezTo>
                  <a:cubicBezTo>
                    <a:pt x="812199" y="47725"/>
                    <a:pt x="813971" y="55069"/>
                    <a:pt x="814479" y="57094"/>
                  </a:cubicBezTo>
                  <a:lnTo>
                    <a:pt x="830939" y="123400"/>
                  </a:lnTo>
                  <a:close/>
                  <a:moveTo>
                    <a:pt x="930469" y="94801"/>
                  </a:moveTo>
                  <a:cubicBezTo>
                    <a:pt x="931740" y="100374"/>
                    <a:pt x="933258" y="105686"/>
                    <a:pt x="934521" y="111253"/>
                  </a:cubicBezTo>
                  <a:cubicBezTo>
                    <a:pt x="937819" y="123654"/>
                    <a:pt x="937819" y="124163"/>
                    <a:pt x="940851" y="129474"/>
                  </a:cubicBezTo>
                  <a:cubicBezTo>
                    <a:pt x="948200" y="142130"/>
                    <a:pt x="959083" y="156811"/>
                    <a:pt x="976560" y="156811"/>
                  </a:cubicBezTo>
                  <a:cubicBezTo>
                    <a:pt x="988206" y="156811"/>
                    <a:pt x="988206" y="143901"/>
                    <a:pt x="988206" y="140106"/>
                  </a:cubicBezTo>
                  <a:cubicBezTo>
                    <a:pt x="988206" y="133269"/>
                    <a:pt x="986437" y="125932"/>
                    <a:pt x="985928" y="123654"/>
                  </a:cubicBezTo>
                  <a:lnTo>
                    <a:pt x="969468" y="57848"/>
                  </a:lnTo>
                  <a:cubicBezTo>
                    <a:pt x="968967" y="56333"/>
                    <a:pt x="968713" y="55069"/>
                    <a:pt x="968713" y="54308"/>
                  </a:cubicBezTo>
                  <a:cubicBezTo>
                    <a:pt x="968713" y="51529"/>
                    <a:pt x="970739" y="47725"/>
                    <a:pt x="975798" y="47725"/>
                  </a:cubicBezTo>
                  <a:cubicBezTo>
                    <a:pt x="978841" y="47725"/>
                    <a:pt x="983147" y="49496"/>
                    <a:pt x="984919" y="54308"/>
                  </a:cubicBezTo>
                  <a:lnTo>
                    <a:pt x="995047" y="94801"/>
                  </a:lnTo>
                  <a:cubicBezTo>
                    <a:pt x="996311" y="100374"/>
                    <a:pt x="997828" y="105686"/>
                    <a:pt x="999099" y="111253"/>
                  </a:cubicBezTo>
                  <a:cubicBezTo>
                    <a:pt x="1002388" y="123654"/>
                    <a:pt x="1002388" y="124163"/>
                    <a:pt x="1005429" y="129474"/>
                  </a:cubicBezTo>
                  <a:cubicBezTo>
                    <a:pt x="1012771" y="142130"/>
                    <a:pt x="1023661" y="156811"/>
                    <a:pt x="1041131" y="156811"/>
                  </a:cubicBezTo>
                  <a:cubicBezTo>
                    <a:pt x="1052786" y="156811"/>
                    <a:pt x="1052786" y="143901"/>
                    <a:pt x="1052786" y="140106"/>
                  </a:cubicBezTo>
                  <a:cubicBezTo>
                    <a:pt x="1052786" y="124417"/>
                    <a:pt x="1041639" y="94300"/>
                    <a:pt x="1038095" y="84169"/>
                  </a:cubicBezTo>
                  <a:cubicBezTo>
                    <a:pt x="1034801" y="75570"/>
                    <a:pt x="1034045" y="73292"/>
                    <a:pt x="1034045" y="67971"/>
                  </a:cubicBezTo>
                  <a:cubicBezTo>
                    <a:pt x="1034045" y="56840"/>
                    <a:pt x="1041131" y="47725"/>
                    <a:pt x="1053285" y="47725"/>
                  </a:cubicBezTo>
                  <a:cubicBezTo>
                    <a:pt x="1076840" y="47725"/>
                    <a:pt x="1085453" y="85439"/>
                    <a:pt x="1085453" y="86703"/>
                  </a:cubicBezTo>
                  <a:cubicBezTo>
                    <a:pt x="1085453" y="89235"/>
                    <a:pt x="1083427" y="89235"/>
                    <a:pt x="1081648" y="89235"/>
                  </a:cubicBezTo>
                  <a:cubicBezTo>
                    <a:pt x="1078358" y="89235"/>
                    <a:pt x="1078358" y="88727"/>
                    <a:pt x="1077341" y="84932"/>
                  </a:cubicBezTo>
                  <a:cubicBezTo>
                    <a:pt x="1075315" y="78096"/>
                    <a:pt x="1068484" y="53300"/>
                    <a:pt x="1053793" y="53300"/>
                  </a:cubicBezTo>
                  <a:cubicBezTo>
                    <a:pt x="1048480" y="53300"/>
                    <a:pt x="1048226" y="57094"/>
                    <a:pt x="1048226" y="60636"/>
                  </a:cubicBezTo>
                  <a:cubicBezTo>
                    <a:pt x="1048226" y="66963"/>
                    <a:pt x="1050760" y="73546"/>
                    <a:pt x="1052786" y="79621"/>
                  </a:cubicBezTo>
                  <a:cubicBezTo>
                    <a:pt x="1057845" y="93030"/>
                    <a:pt x="1068230" y="121376"/>
                    <a:pt x="1068230" y="136057"/>
                  </a:cubicBezTo>
                  <a:cubicBezTo>
                    <a:pt x="1068230" y="157320"/>
                    <a:pt x="1053539" y="162377"/>
                    <a:pt x="1041639" y="162377"/>
                  </a:cubicBezTo>
                  <a:cubicBezTo>
                    <a:pt x="1023915" y="162377"/>
                    <a:pt x="1011253" y="151245"/>
                    <a:pt x="1003660" y="140106"/>
                  </a:cubicBezTo>
                  <a:cubicBezTo>
                    <a:pt x="1001633" y="157574"/>
                    <a:pt x="988460" y="162377"/>
                    <a:pt x="977069" y="162377"/>
                  </a:cubicBezTo>
                  <a:cubicBezTo>
                    <a:pt x="961872" y="162377"/>
                    <a:pt x="949464" y="154024"/>
                    <a:pt x="940851" y="142384"/>
                  </a:cubicBezTo>
                  <a:cubicBezTo>
                    <a:pt x="939079" y="154786"/>
                    <a:pt x="930469" y="162377"/>
                    <a:pt x="919587" y="162377"/>
                  </a:cubicBezTo>
                  <a:cubicBezTo>
                    <a:pt x="910465" y="162377"/>
                    <a:pt x="905407" y="156557"/>
                    <a:pt x="901354" y="148967"/>
                  </a:cubicBezTo>
                  <a:cubicBezTo>
                    <a:pt x="896539" y="138844"/>
                    <a:pt x="893250" y="123909"/>
                    <a:pt x="893250" y="123400"/>
                  </a:cubicBezTo>
                  <a:cubicBezTo>
                    <a:pt x="893250" y="120875"/>
                    <a:pt x="895777" y="120875"/>
                    <a:pt x="897047" y="120875"/>
                  </a:cubicBezTo>
                  <a:cubicBezTo>
                    <a:pt x="900338" y="120875"/>
                    <a:pt x="900591" y="121122"/>
                    <a:pt x="901855" y="126695"/>
                  </a:cubicBezTo>
                  <a:cubicBezTo>
                    <a:pt x="906413" y="144409"/>
                    <a:pt x="911227" y="156811"/>
                    <a:pt x="919078" y="156811"/>
                  </a:cubicBezTo>
                  <a:cubicBezTo>
                    <a:pt x="925662" y="156811"/>
                    <a:pt x="925662" y="149467"/>
                    <a:pt x="925662" y="146688"/>
                  </a:cubicBezTo>
                  <a:cubicBezTo>
                    <a:pt x="925662" y="142639"/>
                    <a:pt x="924899" y="137827"/>
                    <a:pt x="923890" y="133778"/>
                  </a:cubicBezTo>
                  <a:lnTo>
                    <a:pt x="904898" y="57848"/>
                  </a:lnTo>
                  <a:cubicBezTo>
                    <a:pt x="904389" y="56333"/>
                    <a:pt x="904135" y="55069"/>
                    <a:pt x="904135" y="54308"/>
                  </a:cubicBezTo>
                  <a:cubicBezTo>
                    <a:pt x="904135" y="51529"/>
                    <a:pt x="906159" y="47725"/>
                    <a:pt x="911227" y="47725"/>
                  </a:cubicBezTo>
                  <a:cubicBezTo>
                    <a:pt x="914263" y="47725"/>
                    <a:pt x="918570" y="49496"/>
                    <a:pt x="920341" y="54308"/>
                  </a:cubicBezTo>
                  <a:lnTo>
                    <a:pt x="930469" y="94801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44" name="任意多边形: 形状 143">
              <a:extLst>
                <a:ext uri="{FF2B5EF4-FFF2-40B4-BE49-F238E27FC236}">
                  <a16:creationId xmlns:a16="http://schemas.microsoft.com/office/drawing/2014/main" id="{0C8AE596-066B-328B-535D-92BDBFE1648E}"/>
                </a:ext>
              </a:extLst>
            </p:cNvPr>
            <p:cNvSpPr/>
            <p:nvPr>
              <p:custDataLst>
                <p:tags r:id="rId25"/>
              </p:custDataLst>
            </p:nvPr>
          </p:nvSpPr>
          <p:spPr>
            <a:xfrm flipV="1">
              <a:off x="14645004" y="-12877109"/>
              <a:ext cx="58747" cy="253090"/>
            </a:xfrm>
            <a:custGeom>
              <a:avLst/>
              <a:gdLst>
                <a:gd name="connsiteX0" fmla="*/ 58747 w 58747"/>
                <a:gd name="connsiteY0" fmla="*/ 1159 h 253090"/>
                <a:gd name="connsiteX1" fmla="*/ 54442 w 58747"/>
                <a:gd name="connsiteY1" fmla="*/ 6724 h 253090"/>
                <a:gd name="connsiteX2" fmla="*/ 14689 w 58747"/>
                <a:gd name="connsiteY2" fmla="*/ 125171 h 253090"/>
                <a:gd name="connsiteX3" fmla="*/ 55459 w 58747"/>
                <a:gd name="connsiteY3" fmla="*/ 244879 h 253090"/>
                <a:gd name="connsiteX4" fmla="*/ 58747 w 58747"/>
                <a:gd name="connsiteY4" fmla="*/ 249183 h 253090"/>
                <a:gd name="connsiteX5" fmla="*/ 56214 w 58747"/>
                <a:gd name="connsiteY5" fmla="*/ 251715 h 253090"/>
                <a:gd name="connsiteX6" fmla="*/ 15952 w 58747"/>
                <a:gd name="connsiteY6" fmla="*/ 202362 h 253090"/>
                <a:gd name="connsiteX7" fmla="*/ 0 w 58747"/>
                <a:gd name="connsiteY7" fmla="*/ 125171 h 253090"/>
                <a:gd name="connsiteX8" fmla="*/ 16715 w 58747"/>
                <a:gd name="connsiteY8" fmla="*/ 46208 h 253090"/>
                <a:gd name="connsiteX9" fmla="*/ 56214 w 58747"/>
                <a:gd name="connsiteY9" fmla="*/ -1375 h 253090"/>
                <a:gd name="connsiteX10" fmla="*/ 58747 w 58747"/>
                <a:gd name="connsiteY10" fmla="*/ 1159 h 253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8747" h="253090">
                  <a:moveTo>
                    <a:pt x="58747" y="1159"/>
                  </a:moveTo>
                  <a:cubicBezTo>
                    <a:pt x="58747" y="1912"/>
                    <a:pt x="58747" y="2421"/>
                    <a:pt x="54442" y="6724"/>
                  </a:cubicBezTo>
                  <a:cubicBezTo>
                    <a:pt x="22792" y="38611"/>
                    <a:pt x="14689" y="86448"/>
                    <a:pt x="14689" y="125171"/>
                  </a:cubicBezTo>
                  <a:cubicBezTo>
                    <a:pt x="14689" y="169204"/>
                    <a:pt x="24310" y="213247"/>
                    <a:pt x="55459" y="244879"/>
                  </a:cubicBezTo>
                  <a:cubicBezTo>
                    <a:pt x="58747" y="247920"/>
                    <a:pt x="58747" y="248429"/>
                    <a:pt x="58747" y="249183"/>
                  </a:cubicBezTo>
                  <a:cubicBezTo>
                    <a:pt x="58747" y="250954"/>
                    <a:pt x="57731" y="251715"/>
                    <a:pt x="56214" y="251715"/>
                  </a:cubicBezTo>
                  <a:cubicBezTo>
                    <a:pt x="53679" y="251715"/>
                    <a:pt x="30895" y="234502"/>
                    <a:pt x="15952" y="202362"/>
                  </a:cubicBezTo>
                  <a:cubicBezTo>
                    <a:pt x="3035" y="174525"/>
                    <a:pt x="0" y="146433"/>
                    <a:pt x="0" y="125171"/>
                  </a:cubicBezTo>
                  <a:cubicBezTo>
                    <a:pt x="0" y="105433"/>
                    <a:pt x="2781" y="74808"/>
                    <a:pt x="16715" y="46208"/>
                  </a:cubicBezTo>
                  <a:cubicBezTo>
                    <a:pt x="31904" y="15077"/>
                    <a:pt x="53679" y="-1375"/>
                    <a:pt x="56214" y="-1375"/>
                  </a:cubicBezTo>
                  <a:cubicBezTo>
                    <a:pt x="57731" y="-1375"/>
                    <a:pt x="58747" y="-612"/>
                    <a:pt x="58747" y="1159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45" name="任意多边形: 形状 144">
              <a:extLst>
                <a:ext uri="{FF2B5EF4-FFF2-40B4-BE49-F238E27FC236}">
                  <a16:creationId xmlns:a16="http://schemas.microsoft.com/office/drawing/2014/main" id="{A56963C3-1E24-B20C-B541-3FA622A7A17C}"/>
                </a:ext>
              </a:extLst>
            </p:cNvPr>
            <p:cNvSpPr/>
            <p:nvPr>
              <p:custDataLst>
                <p:tags r:id="rId26"/>
              </p:custDataLst>
            </p:nvPr>
          </p:nvSpPr>
          <p:spPr>
            <a:xfrm flipV="1">
              <a:off x="14729808" y="-12862936"/>
              <a:ext cx="144345" cy="175644"/>
            </a:xfrm>
            <a:custGeom>
              <a:avLst/>
              <a:gdLst>
                <a:gd name="connsiteX0" fmla="*/ 17477 w 144345"/>
                <a:gd name="connsiteY0" fmla="*/ 10515 h 175644"/>
                <a:gd name="connsiteX1" fmla="*/ 0 w 144345"/>
                <a:gd name="connsiteY1" fmla="*/ 10515 h 175644"/>
                <a:gd name="connsiteX2" fmla="*/ 0 w 144345"/>
                <a:gd name="connsiteY2" fmla="*/ -1377 h 175644"/>
                <a:gd name="connsiteX3" fmla="*/ 31912 w 144345"/>
                <a:gd name="connsiteY3" fmla="*/ -616 h 175644"/>
                <a:gd name="connsiteX4" fmla="*/ 63816 w 144345"/>
                <a:gd name="connsiteY4" fmla="*/ -1377 h 175644"/>
                <a:gd name="connsiteX5" fmla="*/ 63816 w 144345"/>
                <a:gd name="connsiteY5" fmla="*/ 10515 h 175644"/>
                <a:gd name="connsiteX6" fmla="*/ 46346 w 144345"/>
                <a:gd name="connsiteY6" fmla="*/ 10515 h 175644"/>
                <a:gd name="connsiteX7" fmla="*/ 46346 w 144345"/>
                <a:gd name="connsiteY7" fmla="*/ 63412 h 175644"/>
                <a:gd name="connsiteX8" fmla="*/ 84073 w 144345"/>
                <a:gd name="connsiteY8" fmla="*/ 103404 h 175644"/>
                <a:gd name="connsiteX9" fmla="*/ 98000 w 144345"/>
                <a:gd name="connsiteY9" fmla="*/ 78854 h 175644"/>
                <a:gd name="connsiteX10" fmla="*/ 98000 w 144345"/>
                <a:gd name="connsiteY10" fmla="*/ 10515 h 175644"/>
                <a:gd name="connsiteX11" fmla="*/ 80530 w 144345"/>
                <a:gd name="connsiteY11" fmla="*/ 10515 h 175644"/>
                <a:gd name="connsiteX12" fmla="*/ 80530 w 144345"/>
                <a:gd name="connsiteY12" fmla="*/ -1377 h 175644"/>
                <a:gd name="connsiteX13" fmla="*/ 112434 w 144345"/>
                <a:gd name="connsiteY13" fmla="*/ -616 h 175644"/>
                <a:gd name="connsiteX14" fmla="*/ 144346 w 144345"/>
                <a:gd name="connsiteY14" fmla="*/ -1377 h 175644"/>
                <a:gd name="connsiteX15" fmla="*/ 144346 w 144345"/>
                <a:gd name="connsiteY15" fmla="*/ 10515 h 175644"/>
                <a:gd name="connsiteX16" fmla="*/ 126869 w 144345"/>
                <a:gd name="connsiteY16" fmla="*/ 10515 h 175644"/>
                <a:gd name="connsiteX17" fmla="*/ 126869 w 144345"/>
                <a:gd name="connsiteY17" fmla="*/ 76067 h 175644"/>
                <a:gd name="connsiteX18" fmla="*/ 87871 w 144345"/>
                <a:gd name="connsiteY18" fmla="*/ 112511 h 175644"/>
                <a:gd name="connsiteX19" fmla="*/ 44821 w 144345"/>
                <a:gd name="connsiteY19" fmla="*/ 87707 h 175644"/>
                <a:gd name="connsiteX20" fmla="*/ 44821 w 144345"/>
                <a:gd name="connsiteY20" fmla="*/ 174267 h 175644"/>
                <a:gd name="connsiteX21" fmla="*/ 0 w 144345"/>
                <a:gd name="connsiteY21" fmla="*/ 172243 h 175644"/>
                <a:gd name="connsiteX22" fmla="*/ 0 w 144345"/>
                <a:gd name="connsiteY22" fmla="*/ 160349 h 175644"/>
                <a:gd name="connsiteX23" fmla="*/ 17477 w 144345"/>
                <a:gd name="connsiteY23" fmla="*/ 150480 h 175644"/>
                <a:gd name="connsiteX24" fmla="*/ 17477 w 144345"/>
                <a:gd name="connsiteY24" fmla="*/ 10515 h 175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44345" h="175644">
                  <a:moveTo>
                    <a:pt x="17477" y="10515"/>
                  </a:moveTo>
                  <a:lnTo>
                    <a:pt x="0" y="10515"/>
                  </a:lnTo>
                  <a:lnTo>
                    <a:pt x="0" y="-1377"/>
                  </a:lnTo>
                  <a:cubicBezTo>
                    <a:pt x="7094" y="-1125"/>
                    <a:pt x="22283" y="-616"/>
                    <a:pt x="31912" y="-616"/>
                  </a:cubicBezTo>
                  <a:cubicBezTo>
                    <a:pt x="41787" y="-616"/>
                    <a:pt x="56729" y="-1125"/>
                    <a:pt x="63816" y="-1377"/>
                  </a:cubicBezTo>
                  <a:lnTo>
                    <a:pt x="63816" y="10515"/>
                  </a:lnTo>
                  <a:lnTo>
                    <a:pt x="46346" y="10515"/>
                  </a:lnTo>
                  <a:lnTo>
                    <a:pt x="46346" y="63412"/>
                  </a:lnTo>
                  <a:cubicBezTo>
                    <a:pt x="46346" y="91003"/>
                    <a:pt x="68121" y="103404"/>
                    <a:pt x="84073" y="103404"/>
                  </a:cubicBezTo>
                  <a:cubicBezTo>
                    <a:pt x="92685" y="103404"/>
                    <a:pt x="98000" y="98085"/>
                    <a:pt x="98000" y="78854"/>
                  </a:cubicBezTo>
                  <a:lnTo>
                    <a:pt x="98000" y="10515"/>
                  </a:lnTo>
                  <a:lnTo>
                    <a:pt x="80530" y="10515"/>
                  </a:lnTo>
                  <a:lnTo>
                    <a:pt x="80530" y="-1377"/>
                  </a:lnTo>
                  <a:cubicBezTo>
                    <a:pt x="87616" y="-1125"/>
                    <a:pt x="102813" y="-616"/>
                    <a:pt x="112434" y="-616"/>
                  </a:cubicBezTo>
                  <a:cubicBezTo>
                    <a:pt x="122308" y="-616"/>
                    <a:pt x="137252" y="-1125"/>
                    <a:pt x="144346" y="-1377"/>
                  </a:cubicBezTo>
                  <a:lnTo>
                    <a:pt x="144346" y="10515"/>
                  </a:lnTo>
                  <a:lnTo>
                    <a:pt x="126869" y="10515"/>
                  </a:lnTo>
                  <a:lnTo>
                    <a:pt x="126869" y="76067"/>
                  </a:lnTo>
                  <a:cubicBezTo>
                    <a:pt x="126869" y="102642"/>
                    <a:pt x="113197" y="112511"/>
                    <a:pt x="87871" y="112511"/>
                  </a:cubicBezTo>
                  <a:cubicBezTo>
                    <a:pt x="63561" y="112511"/>
                    <a:pt x="50652" y="97830"/>
                    <a:pt x="44821" y="87707"/>
                  </a:cubicBezTo>
                  <a:lnTo>
                    <a:pt x="44821" y="174267"/>
                  </a:lnTo>
                  <a:lnTo>
                    <a:pt x="0" y="172243"/>
                  </a:lnTo>
                  <a:lnTo>
                    <a:pt x="0" y="160349"/>
                  </a:lnTo>
                  <a:cubicBezTo>
                    <a:pt x="15706" y="160349"/>
                    <a:pt x="17477" y="160349"/>
                    <a:pt x="17477" y="150480"/>
                  </a:cubicBezTo>
                  <a:lnTo>
                    <a:pt x="17477" y="10515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46" name="任意多边形: 形状 145">
              <a:extLst>
                <a:ext uri="{FF2B5EF4-FFF2-40B4-BE49-F238E27FC236}">
                  <a16:creationId xmlns:a16="http://schemas.microsoft.com/office/drawing/2014/main" id="{0596E477-ADB2-7CA9-11E4-C031DB3537B3}"/>
                </a:ext>
              </a:extLst>
            </p:cNvPr>
            <p:cNvSpPr/>
            <p:nvPr>
              <p:custDataLst>
                <p:tags r:id="rId27"/>
              </p:custDataLst>
            </p:nvPr>
          </p:nvSpPr>
          <p:spPr>
            <a:xfrm flipV="1">
              <a:off x="14888555" y="-12909287"/>
              <a:ext cx="179963" cy="119265"/>
            </a:xfrm>
            <a:custGeom>
              <a:avLst/>
              <a:gdLst>
                <a:gd name="connsiteX0" fmla="*/ 49119 w 179963"/>
                <a:gd name="connsiteY0" fmla="*/ 111149 h 119265"/>
                <a:gd name="connsiteX1" fmla="*/ 42024 w 179963"/>
                <a:gd name="connsiteY1" fmla="*/ 117882 h 119265"/>
                <a:gd name="connsiteX2" fmla="*/ 32095 w 179963"/>
                <a:gd name="connsiteY2" fmla="*/ 108139 h 119265"/>
                <a:gd name="connsiteX3" fmla="*/ 39189 w 179963"/>
                <a:gd name="connsiteY3" fmla="*/ 101399 h 119265"/>
                <a:gd name="connsiteX4" fmla="*/ 49119 w 179963"/>
                <a:gd name="connsiteY4" fmla="*/ 111149 h 119265"/>
                <a:gd name="connsiteX5" fmla="*/ 12941 w 179963"/>
                <a:gd name="connsiteY5" fmla="*/ 21118 h 119265"/>
                <a:gd name="connsiteX6" fmla="*/ 11352 w 179963"/>
                <a:gd name="connsiteY6" fmla="*/ 13679 h 119265"/>
                <a:gd name="connsiteX7" fmla="*/ 28194 w 179963"/>
                <a:gd name="connsiteY7" fmla="*/ -1383 h 119265"/>
                <a:gd name="connsiteX8" fmla="*/ 53726 w 179963"/>
                <a:gd name="connsiteY8" fmla="*/ 25732 h 119265"/>
                <a:gd name="connsiteX9" fmla="*/ 50890 w 179963"/>
                <a:gd name="connsiteY9" fmla="*/ 28035 h 119265"/>
                <a:gd name="connsiteX10" fmla="*/ 47522 w 179963"/>
                <a:gd name="connsiteY10" fmla="*/ 25017 h 119265"/>
                <a:gd name="connsiteX11" fmla="*/ 28726 w 179963"/>
                <a:gd name="connsiteY11" fmla="*/ 3579 h 119265"/>
                <a:gd name="connsiteX12" fmla="*/ 24293 w 179963"/>
                <a:gd name="connsiteY12" fmla="*/ 9781 h 119265"/>
                <a:gd name="connsiteX13" fmla="*/ 27130 w 179963"/>
                <a:gd name="connsiteY13" fmla="*/ 21118 h 119265"/>
                <a:gd name="connsiteX14" fmla="*/ 32802 w 179963"/>
                <a:gd name="connsiteY14" fmla="*/ 35300 h 119265"/>
                <a:gd name="connsiteX15" fmla="*/ 41493 w 179963"/>
                <a:gd name="connsiteY15" fmla="*/ 57809 h 119265"/>
                <a:gd name="connsiteX16" fmla="*/ 42557 w 179963"/>
                <a:gd name="connsiteY16" fmla="*/ 63479 h 119265"/>
                <a:gd name="connsiteX17" fmla="*/ 25708 w 179963"/>
                <a:gd name="connsiteY17" fmla="*/ 78539 h 119265"/>
                <a:gd name="connsiteX18" fmla="*/ 0 w 179963"/>
                <a:gd name="connsiteY18" fmla="*/ 51425 h 119265"/>
                <a:gd name="connsiteX19" fmla="*/ 3011 w 179963"/>
                <a:gd name="connsiteY19" fmla="*/ 49123 h 119265"/>
                <a:gd name="connsiteX20" fmla="*/ 6204 w 179963"/>
                <a:gd name="connsiteY20" fmla="*/ 51956 h 119265"/>
                <a:gd name="connsiteX21" fmla="*/ 25175 w 179963"/>
                <a:gd name="connsiteY21" fmla="*/ 73577 h 119265"/>
                <a:gd name="connsiteX22" fmla="*/ 29608 w 179963"/>
                <a:gd name="connsiteY22" fmla="*/ 67376 h 119265"/>
                <a:gd name="connsiteX23" fmla="*/ 24119 w 179963"/>
                <a:gd name="connsiteY23" fmla="*/ 49655 h 119265"/>
                <a:gd name="connsiteX24" fmla="*/ 12941 w 179963"/>
                <a:gd name="connsiteY24" fmla="*/ 21118 h 119265"/>
                <a:gd name="connsiteX25" fmla="*/ 84919 w 179963"/>
                <a:gd name="connsiteY25" fmla="*/ 11552 h 119265"/>
                <a:gd name="connsiteX26" fmla="*/ 83148 w 179963"/>
                <a:gd name="connsiteY26" fmla="*/ 4286 h 119265"/>
                <a:gd name="connsiteX27" fmla="*/ 89177 w 179963"/>
                <a:gd name="connsiteY27" fmla="*/ -1383 h 119265"/>
                <a:gd name="connsiteX28" fmla="*/ 96089 w 179963"/>
                <a:gd name="connsiteY28" fmla="*/ 2515 h 119265"/>
                <a:gd name="connsiteX29" fmla="*/ 99282 w 179963"/>
                <a:gd name="connsiteY29" fmla="*/ 13504 h 119265"/>
                <a:gd name="connsiteX30" fmla="*/ 103183 w 179963"/>
                <a:gd name="connsiteY30" fmla="*/ 29447 h 119265"/>
                <a:gd name="connsiteX31" fmla="*/ 106194 w 179963"/>
                <a:gd name="connsiteY31" fmla="*/ 41326 h 119265"/>
                <a:gd name="connsiteX32" fmla="*/ 113645 w 179963"/>
                <a:gd name="connsiteY32" fmla="*/ 57277 h 119265"/>
                <a:gd name="connsiteX33" fmla="*/ 140243 w 179963"/>
                <a:gd name="connsiteY33" fmla="*/ 73577 h 119265"/>
                <a:gd name="connsiteX34" fmla="*/ 150705 w 179963"/>
                <a:gd name="connsiteY34" fmla="*/ 61176 h 119265"/>
                <a:gd name="connsiteX35" fmla="*/ 140243 w 179963"/>
                <a:gd name="connsiteY35" fmla="*/ 23429 h 119265"/>
                <a:gd name="connsiteX36" fmla="*/ 137581 w 179963"/>
                <a:gd name="connsiteY36" fmla="*/ 13854 h 119265"/>
                <a:gd name="connsiteX37" fmla="*/ 154423 w 179963"/>
                <a:gd name="connsiteY37" fmla="*/ -1383 h 119265"/>
                <a:gd name="connsiteX38" fmla="*/ 179963 w 179963"/>
                <a:gd name="connsiteY38" fmla="*/ 25732 h 119265"/>
                <a:gd name="connsiteX39" fmla="*/ 177119 w 179963"/>
                <a:gd name="connsiteY39" fmla="*/ 28035 h 119265"/>
                <a:gd name="connsiteX40" fmla="*/ 173751 w 179963"/>
                <a:gd name="connsiteY40" fmla="*/ 25017 h 119265"/>
                <a:gd name="connsiteX41" fmla="*/ 154955 w 179963"/>
                <a:gd name="connsiteY41" fmla="*/ 3579 h 119265"/>
                <a:gd name="connsiteX42" fmla="*/ 150522 w 179963"/>
                <a:gd name="connsiteY42" fmla="*/ 9781 h 119265"/>
                <a:gd name="connsiteX43" fmla="*/ 154606 w 179963"/>
                <a:gd name="connsiteY43" fmla="*/ 24136 h 119265"/>
                <a:gd name="connsiteX44" fmla="*/ 164003 w 179963"/>
                <a:gd name="connsiteY44" fmla="*/ 58341 h 119265"/>
                <a:gd name="connsiteX45" fmla="*/ 140949 w 179963"/>
                <a:gd name="connsiteY45" fmla="*/ 78539 h 119265"/>
                <a:gd name="connsiteX46" fmla="*/ 110984 w 179963"/>
                <a:gd name="connsiteY46" fmla="*/ 62415 h 119265"/>
                <a:gd name="connsiteX47" fmla="*/ 92014 w 179963"/>
                <a:gd name="connsiteY47" fmla="*/ 78539 h 119265"/>
                <a:gd name="connsiteX48" fmla="*/ 78007 w 179963"/>
                <a:gd name="connsiteY48" fmla="*/ 68973 h 119265"/>
                <a:gd name="connsiteX49" fmla="*/ 71620 w 179963"/>
                <a:gd name="connsiteY49" fmla="*/ 51425 h 119265"/>
                <a:gd name="connsiteX50" fmla="*/ 74632 w 179963"/>
                <a:gd name="connsiteY50" fmla="*/ 49123 h 119265"/>
                <a:gd name="connsiteX51" fmla="*/ 78540 w 179963"/>
                <a:gd name="connsiteY51" fmla="*/ 54442 h 119265"/>
                <a:gd name="connsiteX52" fmla="*/ 91481 w 179963"/>
                <a:gd name="connsiteY52" fmla="*/ 73577 h 119265"/>
                <a:gd name="connsiteX53" fmla="*/ 97328 w 179963"/>
                <a:gd name="connsiteY53" fmla="*/ 64891 h 119265"/>
                <a:gd name="connsiteX54" fmla="*/ 94492 w 179963"/>
                <a:gd name="connsiteY54" fmla="*/ 50187 h 119265"/>
                <a:gd name="connsiteX55" fmla="*/ 90591 w 179963"/>
                <a:gd name="connsiteY55" fmla="*/ 34236 h 119265"/>
                <a:gd name="connsiteX56" fmla="*/ 84919 w 179963"/>
                <a:gd name="connsiteY56" fmla="*/ 11552 h 119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79963" h="119265">
                  <a:moveTo>
                    <a:pt x="49119" y="111149"/>
                  </a:moveTo>
                  <a:cubicBezTo>
                    <a:pt x="49119" y="113983"/>
                    <a:pt x="46990" y="117882"/>
                    <a:pt x="42024" y="117882"/>
                  </a:cubicBezTo>
                  <a:cubicBezTo>
                    <a:pt x="37234" y="117882"/>
                    <a:pt x="32095" y="113276"/>
                    <a:pt x="32095" y="108139"/>
                  </a:cubicBezTo>
                  <a:cubicBezTo>
                    <a:pt x="32095" y="105122"/>
                    <a:pt x="34398" y="101399"/>
                    <a:pt x="39189" y="101399"/>
                  </a:cubicBezTo>
                  <a:cubicBezTo>
                    <a:pt x="44328" y="101399"/>
                    <a:pt x="49119" y="106362"/>
                    <a:pt x="49119" y="111149"/>
                  </a:cubicBezTo>
                  <a:close/>
                  <a:moveTo>
                    <a:pt x="12941" y="21118"/>
                  </a:moveTo>
                  <a:cubicBezTo>
                    <a:pt x="12234" y="18817"/>
                    <a:pt x="11352" y="16688"/>
                    <a:pt x="11352" y="13679"/>
                  </a:cubicBezTo>
                  <a:cubicBezTo>
                    <a:pt x="11352" y="5350"/>
                    <a:pt x="18438" y="-1383"/>
                    <a:pt x="28194" y="-1383"/>
                  </a:cubicBezTo>
                  <a:cubicBezTo>
                    <a:pt x="45925" y="-1383"/>
                    <a:pt x="53726" y="23072"/>
                    <a:pt x="53726" y="25732"/>
                  </a:cubicBezTo>
                  <a:cubicBezTo>
                    <a:pt x="53726" y="28035"/>
                    <a:pt x="51422" y="28035"/>
                    <a:pt x="50890" y="28035"/>
                  </a:cubicBezTo>
                  <a:cubicBezTo>
                    <a:pt x="48404" y="28035"/>
                    <a:pt x="48229" y="26971"/>
                    <a:pt x="47522" y="25017"/>
                  </a:cubicBezTo>
                  <a:cubicBezTo>
                    <a:pt x="43438" y="10844"/>
                    <a:pt x="35637" y="3579"/>
                    <a:pt x="28726" y="3579"/>
                  </a:cubicBezTo>
                  <a:cubicBezTo>
                    <a:pt x="25175" y="3579"/>
                    <a:pt x="24293" y="5882"/>
                    <a:pt x="24293" y="9781"/>
                  </a:cubicBezTo>
                  <a:cubicBezTo>
                    <a:pt x="24293" y="13854"/>
                    <a:pt x="25532" y="17220"/>
                    <a:pt x="27130" y="21118"/>
                  </a:cubicBezTo>
                  <a:cubicBezTo>
                    <a:pt x="28901" y="25907"/>
                    <a:pt x="30855" y="30694"/>
                    <a:pt x="32802" y="35300"/>
                  </a:cubicBezTo>
                  <a:cubicBezTo>
                    <a:pt x="34398" y="39555"/>
                    <a:pt x="40785" y="55681"/>
                    <a:pt x="41493" y="57809"/>
                  </a:cubicBezTo>
                  <a:cubicBezTo>
                    <a:pt x="42024" y="59580"/>
                    <a:pt x="42557" y="61708"/>
                    <a:pt x="42557" y="63479"/>
                  </a:cubicBezTo>
                  <a:cubicBezTo>
                    <a:pt x="42557" y="71806"/>
                    <a:pt x="35462" y="78539"/>
                    <a:pt x="25708" y="78539"/>
                  </a:cubicBezTo>
                  <a:cubicBezTo>
                    <a:pt x="8158" y="78539"/>
                    <a:pt x="0" y="54442"/>
                    <a:pt x="0" y="51425"/>
                  </a:cubicBezTo>
                  <a:cubicBezTo>
                    <a:pt x="0" y="49123"/>
                    <a:pt x="2486" y="49123"/>
                    <a:pt x="3011" y="49123"/>
                  </a:cubicBezTo>
                  <a:cubicBezTo>
                    <a:pt x="5497" y="49123"/>
                    <a:pt x="5672" y="50012"/>
                    <a:pt x="6204" y="51956"/>
                  </a:cubicBezTo>
                  <a:cubicBezTo>
                    <a:pt x="10820" y="67202"/>
                    <a:pt x="18621" y="73577"/>
                    <a:pt x="25175" y="73577"/>
                  </a:cubicBezTo>
                  <a:cubicBezTo>
                    <a:pt x="28019" y="73577"/>
                    <a:pt x="29608" y="72164"/>
                    <a:pt x="29608" y="67376"/>
                  </a:cubicBezTo>
                  <a:cubicBezTo>
                    <a:pt x="29608" y="63303"/>
                    <a:pt x="28551" y="60644"/>
                    <a:pt x="24119" y="49655"/>
                  </a:cubicBezTo>
                  <a:lnTo>
                    <a:pt x="12941" y="21118"/>
                  </a:lnTo>
                  <a:close/>
                  <a:moveTo>
                    <a:pt x="84919" y="11552"/>
                  </a:moveTo>
                  <a:cubicBezTo>
                    <a:pt x="84212" y="9249"/>
                    <a:pt x="83148" y="4818"/>
                    <a:pt x="83148" y="4286"/>
                  </a:cubicBezTo>
                  <a:cubicBezTo>
                    <a:pt x="83148" y="388"/>
                    <a:pt x="86341" y="-1383"/>
                    <a:pt x="89177" y="-1383"/>
                  </a:cubicBezTo>
                  <a:cubicBezTo>
                    <a:pt x="92363" y="-1383"/>
                    <a:pt x="95207" y="920"/>
                    <a:pt x="96089" y="2515"/>
                  </a:cubicBezTo>
                  <a:cubicBezTo>
                    <a:pt x="96979" y="4111"/>
                    <a:pt x="98392" y="9781"/>
                    <a:pt x="99282" y="13504"/>
                  </a:cubicBezTo>
                  <a:cubicBezTo>
                    <a:pt x="100172" y="16871"/>
                    <a:pt x="102118" y="25017"/>
                    <a:pt x="103183" y="29447"/>
                  </a:cubicBezTo>
                  <a:cubicBezTo>
                    <a:pt x="104247" y="33354"/>
                    <a:pt x="105311" y="37252"/>
                    <a:pt x="106194" y="41326"/>
                  </a:cubicBezTo>
                  <a:cubicBezTo>
                    <a:pt x="108148" y="48590"/>
                    <a:pt x="108505" y="50012"/>
                    <a:pt x="113645" y="57277"/>
                  </a:cubicBezTo>
                  <a:cubicBezTo>
                    <a:pt x="118610" y="64367"/>
                    <a:pt x="126944" y="73577"/>
                    <a:pt x="140243" y="73577"/>
                  </a:cubicBezTo>
                  <a:cubicBezTo>
                    <a:pt x="150522" y="73577"/>
                    <a:pt x="150705" y="64542"/>
                    <a:pt x="150705" y="61176"/>
                  </a:cubicBezTo>
                  <a:cubicBezTo>
                    <a:pt x="150705" y="50544"/>
                    <a:pt x="143078" y="30869"/>
                    <a:pt x="140243" y="23429"/>
                  </a:cubicBezTo>
                  <a:cubicBezTo>
                    <a:pt x="138288" y="18466"/>
                    <a:pt x="137581" y="16871"/>
                    <a:pt x="137581" y="13854"/>
                  </a:cubicBezTo>
                  <a:cubicBezTo>
                    <a:pt x="137581" y="4462"/>
                    <a:pt x="145382" y="-1383"/>
                    <a:pt x="154423" y="-1383"/>
                  </a:cubicBezTo>
                  <a:cubicBezTo>
                    <a:pt x="172154" y="-1383"/>
                    <a:pt x="179963" y="23072"/>
                    <a:pt x="179963" y="25732"/>
                  </a:cubicBezTo>
                  <a:cubicBezTo>
                    <a:pt x="179963" y="28035"/>
                    <a:pt x="177652" y="28035"/>
                    <a:pt x="177119" y="28035"/>
                  </a:cubicBezTo>
                  <a:cubicBezTo>
                    <a:pt x="174641" y="28035"/>
                    <a:pt x="174466" y="26971"/>
                    <a:pt x="173751" y="25017"/>
                  </a:cubicBezTo>
                  <a:cubicBezTo>
                    <a:pt x="169676" y="10844"/>
                    <a:pt x="162049" y="3579"/>
                    <a:pt x="154955" y="3579"/>
                  </a:cubicBezTo>
                  <a:cubicBezTo>
                    <a:pt x="151237" y="3579"/>
                    <a:pt x="150522" y="6057"/>
                    <a:pt x="150522" y="9781"/>
                  </a:cubicBezTo>
                  <a:cubicBezTo>
                    <a:pt x="150522" y="13854"/>
                    <a:pt x="151412" y="16156"/>
                    <a:pt x="154606" y="24136"/>
                  </a:cubicBezTo>
                  <a:cubicBezTo>
                    <a:pt x="156734" y="29630"/>
                    <a:pt x="164003" y="48416"/>
                    <a:pt x="164003" y="58341"/>
                  </a:cubicBezTo>
                  <a:cubicBezTo>
                    <a:pt x="164003" y="75531"/>
                    <a:pt x="150347" y="78539"/>
                    <a:pt x="140949" y="78539"/>
                  </a:cubicBezTo>
                  <a:cubicBezTo>
                    <a:pt x="126237" y="78539"/>
                    <a:pt x="116306" y="69505"/>
                    <a:pt x="110984" y="62415"/>
                  </a:cubicBezTo>
                  <a:cubicBezTo>
                    <a:pt x="109744" y="74641"/>
                    <a:pt x="99282" y="78539"/>
                    <a:pt x="92014" y="78539"/>
                  </a:cubicBezTo>
                  <a:cubicBezTo>
                    <a:pt x="84387" y="78539"/>
                    <a:pt x="80311" y="73045"/>
                    <a:pt x="78007" y="68973"/>
                  </a:cubicBezTo>
                  <a:cubicBezTo>
                    <a:pt x="74107" y="62415"/>
                    <a:pt x="71620" y="52315"/>
                    <a:pt x="71620" y="51425"/>
                  </a:cubicBezTo>
                  <a:cubicBezTo>
                    <a:pt x="71620" y="49123"/>
                    <a:pt x="74107" y="49123"/>
                    <a:pt x="74632" y="49123"/>
                  </a:cubicBezTo>
                  <a:cubicBezTo>
                    <a:pt x="77118" y="49123"/>
                    <a:pt x="77293" y="49655"/>
                    <a:pt x="78540" y="54442"/>
                  </a:cubicBezTo>
                  <a:cubicBezTo>
                    <a:pt x="81193" y="64891"/>
                    <a:pt x="84561" y="73577"/>
                    <a:pt x="91481" y="73577"/>
                  </a:cubicBezTo>
                  <a:cubicBezTo>
                    <a:pt x="96089" y="73577"/>
                    <a:pt x="97328" y="69678"/>
                    <a:pt x="97328" y="64891"/>
                  </a:cubicBezTo>
                  <a:cubicBezTo>
                    <a:pt x="97328" y="61525"/>
                    <a:pt x="95739" y="54974"/>
                    <a:pt x="94492" y="50187"/>
                  </a:cubicBezTo>
                  <a:cubicBezTo>
                    <a:pt x="93252" y="45398"/>
                    <a:pt x="91481" y="38133"/>
                    <a:pt x="90591" y="34236"/>
                  </a:cubicBezTo>
                  <a:lnTo>
                    <a:pt x="84919" y="11552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47" name="任意多边形: 形状 146">
              <a:extLst>
                <a:ext uri="{FF2B5EF4-FFF2-40B4-BE49-F238E27FC236}">
                  <a16:creationId xmlns:a16="http://schemas.microsoft.com/office/drawing/2014/main" id="{2ECAD0C5-B19A-2058-A100-169F039463C1}"/>
                </a:ext>
              </a:extLst>
            </p:cNvPr>
            <p:cNvSpPr/>
            <p:nvPr>
              <p:custDataLst>
                <p:tags r:id="rId28"/>
              </p:custDataLst>
            </p:nvPr>
          </p:nvSpPr>
          <p:spPr>
            <a:xfrm flipV="1">
              <a:off x="14888555" y="-12742207"/>
              <a:ext cx="53726" cy="119263"/>
            </a:xfrm>
            <a:custGeom>
              <a:avLst/>
              <a:gdLst>
                <a:gd name="connsiteX0" fmla="*/ 49119 w 53726"/>
                <a:gd name="connsiteY0" fmla="*/ 111160 h 119263"/>
                <a:gd name="connsiteX1" fmla="*/ 42024 w 53726"/>
                <a:gd name="connsiteY1" fmla="*/ 117894 h 119263"/>
                <a:gd name="connsiteX2" fmla="*/ 32095 w 53726"/>
                <a:gd name="connsiteY2" fmla="*/ 108152 h 119263"/>
                <a:gd name="connsiteX3" fmla="*/ 39189 w 53726"/>
                <a:gd name="connsiteY3" fmla="*/ 101411 h 119263"/>
                <a:gd name="connsiteX4" fmla="*/ 49119 w 53726"/>
                <a:gd name="connsiteY4" fmla="*/ 111160 h 119263"/>
                <a:gd name="connsiteX5" fmla="*/ 12941 w 53726"/>
                <a:gd name="connsiteY5" fmla="*/ 21131 h 119263"/>
                <a:gd name="connsiteX6" fmla="*/ 11352 w 53726"/>
                <a:gd name="connsiteY6" fmla="*/ 13691 h 119263"/>
                <a:gd name="connsiteX7" fmla="*/ 28194 w 53726"/>
                <a:gd name="connsiteY7" fmla="*/ -1370 h 119263"/>
                <a:gd name="connsiteX8" fmla="*/ 53726 w 53726"/>
                <a:gd name="connsiteY8" fmla="*/ 25743 h 119263"/>
                <a:gd name="connsiteX9" fmla="*/ 50890 w 53726"/>
                <a:gd name="connsiteY9" fmla="*/ 28046 h 119263"/>
                <a:gd name="connsiteX10" fmla="*/ 47522 w 53726"/>
                <a:gd name="connsiteY10" fmla="*/ 25030 h 119263"/>
                <a:gd name="connsiteX11" fmla="*/ 28726 w 53726"/>
                <a:gd name="connsiteY11" fmla="*/ 3592 h 119263"/>
                <a:gd name="connsiteX12" fmla="*/ 24293 w 53726"/>
                <a:gd name="connsiteY12" fmla="*/ 9792 h 119263"/>
                <a:gd name="connsiteX13" fmla="*/ 27130 w 53726"/>
                <a:gd name="connsiteY13" fmla="*/ 21131 h 119263"/>
                <a:gd name="connsiteX14" fmla="*/ 32802 w 53726"/>
                <a:gd name="connsiteY14" fmla="*/ 35311 h 119263"/>
                <a:gd name="connsiteX15" fmla="*/ 41493 w 53726"/>
                <a:gd name="connsiteY15" fmla="*/ 57821 h 119263"/>
                <a:gd name="connsiteX16" fmla="*/ 42557 w 53726"/>
                <a:gd name="connsiteY16" fmla="*/ 63490 h 119263"/>
                <a:gd name="connsiteX17" fmla="*/ 25708 w 53726"/>
                <a:gd name="connsiteY17" fmla="*/ 78553 h 119263"/>
                <a:gd name="connsiteX18" fmla="*/ 0 w 53726"/>
                <a:gd name="connsiteY18" fmla="*/ 51438 h 119263"/>
                <a:gd name="connsiteX19" fmla="*/ 3011 w 53726"/>
                <a:gd name="connsiteY19" fmla="*/ 49135 h 119263"/>
                <a:gd name="connsiteX20" fmla="*/ 6204 w 53726"/>
                <a:gd name="connsiteY20" fmla="*/ 51970 h 119263"/>
                <a:gd name="connsiteX21" fmla="*/ 25175 w 53726"/>
                <a:gd name="connsiteY21" fmla="*/ 73590 h 119263"/>
                <a:gd name="connsiteX22" fmla="*/ 29608 w 53726"/>
                <a:gd name="connsiteY22" fmla="*/ 67389 h 119263"/>
                <a:gd name="connsiteX23" fmla="*/ 24119 w 53726"/>
                <a:gd name="connsiteY23" fmla="*/ 49667 h 119263"/>
                <a:gd name="connsiteX24" fmla="*/ 12941 w 53726"/>
                <a:gd name="connsiteY24" fmla="*/ 21131 h 119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3726" h="119263">
                  <a:moveTo>
                    <a:pt x="49119" y="111160"/>
                  </a:moveTo>
                  <a:cubicBezTo>
                    <a:pt x="49119" y="113995"/>
                    <a:pt x="46990" y="117894"/>
                    <a:pt x="42024" y="117894"/>
                  </a:cubicBezTo>
                  <a:cubicBezTo>
                    <a:pt x="37234" y="117894"/>
                    <a:pt x="32095" y="113289"/>
                    <a:pt x="32095" y="108152"/>
                  </a:cubicBezTo>
                  <a:cubicBezTo>
                    <a:pt x="32095" y="105134"/>
                    <a:pt x="34398" y="101411"/>
                    <a:pt x="39189" y="101411"/>
                  </a:cubicBezTo>
                  <a:cubicBezTo>
                    <a:pt x="44328" y="101411"/>
                    <a:pt x="49119" y="106373"/>
                    <a:pt x="49119" y="111160"/>
                  </a:cubicBezTo>
                  <a:close/>
                  <a:moveTo>
                    <a:pt x="12941" y="21131"/>
                  </a:moveTo>
                  <a:cubicBezTo>
                    <a:pt x="12234" y="18829"/>
                    <a:pt x="11352" y="16701"/>
                    <a:pt x="11352" y="13691"/>
                  </a:cubicBezTo>
                  <a:cubicBezTo>
                    <a:pt x="11352" y="5362"/>
                    <a:pt x="18438" y="-1370"/>
                    <a:pt x="28194" y="-1370"/>
                  </a:cubicBezTo>
                  <a:cubicBezTo>
                    <a:pt x="45925" y="-1370"/>
                    <a:pt x="53726" y="23084"/>
                    <a:pt x="53726" y="25743"/>
                  </a:cubicBezTo>
                  <a:cubicBezTo>
                    <a:pt x="53726" y="28046"/>
                    <a:pt x="51422" y="28046"/>
                    <a:pt x="50890" y="28046"/>
                  </a:cubicBezTo>
                  <a:cubicBezTo>
                    <a:pt x="48404" y="28046"/>
                    <a:pt x="48229" y="26982"/>
                    <a:pt x="47522" y="25030"/>
                  </a:cubicBezTo>
                  <a:cubicBezTo>
                    <a:pt x="43438" y="10856"/>
                    <a:pt x="35637" y="3592"/>
                    <a:pt x="28726" y="3592"/>
                  </a:cubicBezTo>
                  <a:cubicBezTo>
                    <a:pt x="25175" y="3592"/>
                    <a:pt x="24293" y="5894"/>
                    <a:pt x="24293" y="9792"/>
                  </a:cubicBezTo>
                  <a:cubicBezTo>
                    <a:pt x="24293" y="13866"/>
                    <a:pt x="25532" y="17233"/>
                    <a:pt x="27130" y="21131"/>
                  </a:cubicBezTo>
                  <a:cubicBezTo>
                    <a:pt x="28901" y="25919"/>
                    <a:pt x="30855" y="30706"/>
                    <a:pt x="32802" y="35311"/>
                  </a:cubicBezTo>
                  <a:cubicBezTo>
                    <a:pt x="34398" y="39567"/>
                    <a:pt x="40785" y="55693"/>
                    <a:pt x="41493" y="57821"/>
                  </a:cubicBezTo>
                  <a:cubicBezTo>
                    <a:pt x="42024" y="59592"/>
                    <a:pt x="42557" y="61719"/>
                    <a:pt x="42557" y="63490"/>
                  </a:cubicBezTo>
                  <a:cubicBezTo>
                    <a:pt x="42557" y="71819"/>
                    <a:pt x="35462" y="78553"/>
                    <a:pt x="25708" y="78553"/>
                  </a:cubicBezTo>
                  <a:cubicBezTo>
                    <a:pt x="8158" y="78553"/>
                    <a:pt x="0" y="54454"/>
                    <a:pt x="0" y="51438"/>
                  </a:cubicBezTo>
                  <a:cubicBezTo>
                    <a:pt x="0" y="49135"/>
                    <a:pt x="2486" y="49135"/>
                    <a:pt x="3011" y="49135"/>
                  </a:cubicBezTo>
                  <a:cubicBezTo>
                    <a:pt x="5497" y="49135"/>
                    <a:pt x="5672" y="50023"/>
                    <a:pt x="6204" y="51970"/>
                  </a:cubicBezTo>
                  <a:cubicBezTo>
                    <a:pt x="10820" y="67214"/>
                    <a:pt x="18621" y="73590"/>
                    <a:pt x="25175" y="73590"/>
                  </a:cubicBezTo>
                  <a:cubicBezTo>
                    <a:pt x="28019" y="73590"/>
                    <a:pt x="29608" y="72176"/>
                    <a:pt x="29608" y="67389"/>
                  </a:cubicBezTo>
                  <a:cubicBezTo>
                    <a:pt x="29608" y="63315"/>
                    <a:pt x="28551" y="60655"/>
                    <a:pt x="24119" y="49667"/>
                  </a:cubicBezTo>
                  <a:lnTo>
                    <a:pt x="12941" y="21131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48" name="任意多边形: 形状 147">
              <a:extLst>
                <a:ext uri="{FF2B5EF4-FFF2-40B4-BE49-F238E27FC236}">
                  <a16:creationId xmlns:a16="http://schemas.microsoft.com/office/drawing/2014/main" id="{39CD82D4-0F31-E5CA-F2F6-7E475EE628BD}"/>
                </a:ext>
              </a:extLst>
            </p:cNvPr>
            <p:cNvSpPr/>
            <p:nvPr>
              <p:custDataLst>
                <p:tags r:id="rId29"/>
              </p:custDataLst>
            </p:nvPr>
          </p:nvSpPr>
          <p:spPr>
            <a:xfrm flipV="1">
              <a:off x="15160208" y="-12834846"/>
              <a:ext cx="168400" cy="168563"/>
            </a:xfrm>
            <a:custGeom>
              <a:avLst/>
              <a:gdLst>
                <a:gd name="connsiteX0" fmla="*/ 89388 w 168400"/>
                <a:gd name="connsiteY0" fmla="*/ 77840 h 168563"/>
                <a:gd name="connsiteX1" fmla="*/ 160043 w 168400"/>
                <a:gd name="connsiteY1" fmla="*/ 77840 h 168563"/>
                <a:gd name="connsiteX2" fmla="*/ 168401 w 168400"/>
                <a:gd name="connsiteY2" fmla="*/ 82906 h 168563"/>
                <a:gd name="connsiteX3" fmla="*/ 160043 w 168400"/>
                <a:gd name="connsiteY3" fmla="*/ 87963 h 168563"/>
                <a:gd name="connsiteX4" fmla="*/ 89388 w 168400"/>
                <a:gd name="connsiteY4" fmla="*/ 87963 h 168563"/>
                <a:gd name="connsiteX5" fmla="*/ 89388 w 168400"/>
                <a:gd name="connsiteY5" fmla="*/ 158834 h 168563"/>
                <a:gd name="connsiteX6" fmla="*/ 84328 w 168400"/>
                <a:gd name="connsiteY6" fmla="*/ 167188 h 168563"/>
                <a:gd name="connsiteX7" fmla="*/ 79259 w 168400"/>
                <a:gd name="connsiteY7" fmla="*/ 158834 h 168563"/>
                <a:gd name="connsiteX8" fmla="*/ 79259 w 168400"/>
                <a:gd name="connsiteY8" fmla="*/ 87963 h 168563"/>
                <a:gd name="connsiteX9" fmla="*/ 8358 w 168400"/>
                <a:gd name="connsiteY9" fmla="*/ 87963 h 168563"/>
                <a:gd name="connsiteX10" fmla="*/ 0 w 168400"/>
                <a:gd name="connsiteY10" fmla="*/ 82906 h 168563"/>
                <a:gd name="connsiteX11" fmla="*/ 8358 w 168400"/>
                <a:gd name="connsiteY11" fmla="*/ 77840 h 168563"/>
                <a:gd name="connsiteX12" fmla="*/ 79259 w 168400"/>
                <a:gd name="connsiteY12" fmla="*/ 77840 h 168563"/>
                <a:gd name="connsiteX13" fmla="*/ 79259 w 168400"/>
                <a:gd name="connsiteY13" fmla="*/ 6977 h 168563"/>
                <a:gd name="connsiteX14" fmla="*/ 84328 w 168400"/>
                <a:gd name="connsiteY14" fmla="*/ -1375 h 168563"/>
                <a:gd name="connsiteX15" fmla="*/ 89388 w 168400"/>
                <a:gd name="connsiteY15" fmla="*/ 6977 h 168563"/>
                <a:gd name="connsiteX16" fmla="*/ 89388 w 168400"/>
                <a:gd name="connsiteY16" fmla="*/ 77840 h 168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68400" h="168563">
                  <a:moveTo>
                    <a:pt x="89388" y="77840"/>
                  </a:moveTo>
                  <a:lnTo>
                    <a:pt x="160043" y="77840"/>
                  </a:lnTo>
                  <a:cubicBezTo>
                    <a:pt x="163586" y="77840"/>
                    <a:pt x="168401" y="77840"/>
                    <a:pt x="168401" y="82906"/>
                  </a:cubicBezTo>
                  <a:cubicBezTo>
                    <a:pt x="168401" y="87963"/>
                    <a:pt x="163586" y="87963"/>
                    <a:pt x="160043" y="87963"/>
                  </a:cubicBezTo>
                  <a:lnTo>
                    <a:pt x="89388" y="87963"/>
                  </a:lnTo>
                  <a:lnTo>
                    <a:pt x="89388" y="158834"/>
                  </a:lnTo>
                  <a:cubicBezTo>
                    <a:pt x="89388" y="162376"/>
                    <a:pt x="89388" y="167188"/>
                    <a:pt x="84328" y="167188"/>
                  </a:cubicBezTo>
                  <a:cubicBezTo>
                    <a:pt x="79259" y="167188"/>
                    <a:pt x="79259" y="162376"/>
                    <a:pt x="79259" y="158834"/>
                  </a:cubicBezTo>
                  <a:lnTo>
                    <a:pt x="79259" y="87963"/>
                  </a:lnTo>
                  <a:lnTo>
                    <a:pt x="8358" y="87963"/>
                  </a:lnTo>
                  <a:cubicBezTo>
                    <a:pt x="4815" y="87963"/>
                    <a:pt x="0" y="87963"/>
                    <a:pt x="0" y="82906"/>
                  </a:cubicBezTo>
                  <a:cubicBezTo>
                    <a:pt x="0" y="77840"/>
                    <a:pt x="4815" y="77840"/>
                    <a:pt x="8358" y="77840"/>
                  </a:cubicBezTo>
                  <a:lnTo>
                    <a:pt x="79259" y="77840"/>
                  </a:lnTo>
                  <a:lnTo>
                    <a:pt x="79259" y="6977"/>
                  </a:lnTo>
                  <a:cubicBezTo>
                    <a:pt x="79259" y="3437"/>
                    <a:pt x="79259" y="-1375"/>
                    <a:pt x="84328" y="-1375"/>
                  </a:cubicBezTo>
                  <a:cubicBezTo>
                    <a:pt x="89388" y="-1375"/>
                    <a:pt x="89388" y="3437"/>
                    <a:pt x="89388" y="6977"/>
                  </a:cubicBezTo>
                  <a:lnTo>
                    <a:pt x="89388" y="77840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49" name="任意多边形: 形状 148">
              <a:extLst>
                <a:ext uri="{FF2B5EF4-FFF2-40B4-BE49-F238E27FC236}">
                  <a16:creationId xmlns:a16="http://schemas.microsoft.com/office/drawing/2014/main" id="{EE8DC0BE-284C-E88A-AF51-A9FF3995D159}"/>
                </a:ext>
              </a:extLst>
            </p:cNvPr>
            <p:cNvSpPr/>
            <p:nvPr>
              <p:custDataLst>
                <p:tags r:id="rId30"/>
              </p:custDataLst>
            </p:nvPr>
          </p:nvSpPr>
          <p:spPr>
            <a:xfrm flipV="1">
              <a:off x="15410666" y="-12862936"/>
              <a:ext cx="144345" cy="175644"/>
            </a:xfrm>
            <a:custGeom>
              <a:avLst/>
              <a:gdLst>
                <a:gd name="connsiteX0" fmla="*/ 17477 w 144345"/>
                <a:gd name="connsiteY0" fmla="*/ 10515 h 175644"/>
                <a:gd name="connsiteX1" fmla="*/ 0 w 144345"/>
                <a:gd name="connsiteY1" fmla="*/ 10515 h 175644"/>
                <a:gd name="connsiteX2" fmla="*/ 0 w 144345"/>
                <a:gd name="connsiteY2" fmla="*/ -1377 h 175644"/>
                <a:gd name="connsiteX3" fmla="*/ 31912 w 144345"/>
                <a:gd name="connsiteY3" fmla="*/ -616 h 175644"/>
                <a:gd name="connsiteX4" fmla="*/ 63816 w 144345"/>
                <a:gd name="connsiteY4" fmla="*/ -1377 h 175644"/>
                <a:gd name="connsiteX5" fmla="*/ 63816 w 144345"/>
                <a:gd name="connsiteY5" fmla="*/ 10515 h 175644"/>
                <a:gd name="connsiteX6" fmla="*/ 46347 w 144345"/>
                <a:gd name="connsiteY6" fmla="*/ 10515 h 175644"/>
                <a:gd name="connsiteX7" fmla="*/ 46347 w 144345"/>
                <a:gd name="connsiteY7" fmla="*/ 63412 h 175644"/>
                <a:gd name="connsiteX8" fmla="*/ 84073 w 144345"/>
                <a:gd name="connsiteY8" fmla="*/ 103404 h 175644"/>
                <a:gd name="connsiteX9" fmla="*/ 98000 w 144345"/>
                <a:gd name="connsiteY9" fmla="*/ 78854 h 175644"/>
                <a:gd name="connsiteX10" fmla="*/ 98000 w 144345"/>
                <a:gd name="connsiteY10" fmla="*/ 10515 h 175644"/>
                <a:gd name="connsiteX11" fmla="*/ 80530 w 144345"/>
                <a:gd name="connsiteY11" fmla="*/ 10515 h 175644"/>
                <a:gd name="connsiteX12" fmla="*/ 80530 w 144345"/>
                <a:gd name="connsiteY12" fmla="*/ -1377 h 175644"/>
                <a:gd name="connsiteX13" fmla="*/ 112434 w 144345"/>
                <a:gd name="connsiteY13" fmla="*/ -616 h 175644"/>
                <a:gd name="connsiteX14" fmla="*/ 144346 w 144345"/>
                <a:gd name="connsiteY14" fmla="*/ -1377 h 175644"/>
                <a:gd name="connsiteX15" fmla="*/ 144346 w 144345"/>
                <a:gd name="connsiteY15" fmla="*/ 10515 h 175644"/>
                <a:gd name="connsiteX16" fmla="*/ 126869 w 144345"/>
                <a:gd name="connsiteY16" fmla="*/ 10515 h 175644"/>
                <a:gd name="connsiteX17" fmla="*/ 126869 w 144345"/>
                <a:gd name="connsiteY17" fmla="*/ 76067 h 175644"/>
                <a:gd name="connsiteX18" fmla="*/ 87871 w 144345"/>
                <a:gd name="connsiteY18" fmla="*/ 112511 h 175644"/>
                <a:gd name="connsiteX19" fmla="*/ 44821 w 144345"/>
                <a:gd name="connsiteY19" fmla="*/ 87707 h 175644"/>
                <a:gd name="connsiteX20" fmla="*/ 44821 w 144345"/>
                <a:gd name="connsiteY20" fmla="*/ 174267 h 175644"/>
                <a:gd name="connsiteX21" fmla="*/ 0 w 144345"/>
                <a:gd name="connsiteY21" fmla="*/ 172243 h 175644"/>
                <a:gd name="connsiteX22" fmla="*/ 0 w 144345"/>
                <a:gd name="connsiteY22" fmla="*/ 160349 h 175644"/>
                <a:gd name="connsiteX23" fmla="*/ 17477 w 144345"/>
                <a:gd name="connsiteY23" fmla="*/ 150480 h 175644"/>
                <a:gd name="connsiteX24" fmla="*/ 17477 w 144345"/>
                <a:gd name="connsiteY24" fmla="*/ 10515 h 175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44345" h="175644">
                  <a:moveTo>
                    <a:pt x="17477" y="10515"/>
                  </a:moveTo>
                  <a:lnTo>
                    <a:pt x="0" y="10515"/>
                  </a:lnTo>
                  <a:lnTo>
                    <a:pt x="0" y="-1377"/>
                  </a:lnTo>
                  <a:cubicBezTo>
                    <a:pt x="7095" y="-1125"/>
                    <a:pt x="22283" y="-616"/>
                    <a:pt x="31912" y="-616"/>
                  </a:cubicBezTo>
                  <a:cubicBezTo>
                    <a:pt x="41787" y="-616"/>
                    <a:pt x="56729" y="-1125"/>
                    <a:pt x="63816" y="-1377"/>
                  </a:cubicBezTo>
                  <a:lnTo>
                    <a:pt x="63816" y="10515"/>
                  </a:lnTo>
                  <a:lnTo>
                    <a:pt x="46347" y="10515"/>
                  </a:lnTo>
                  <a:lnTo>
                    <a:pt x="46347" y="63412"/>
                  </a:lnTo>
                  <a:cubicBezTo>
                    <a:pt x="46347" y="91003"/>
                    <a:pt x="68121" y="103404"/>
                    <a:pt x="84073" y="103404"/>
                  </a:cubicBezTo>
                  <a:cubicBezTo>
                    <a:pt x="92685" y="103404"/>
                    <a:pt x="98000" y="98085"/>
                    <a:pt x="98000" y="78854"/>
                  </a:cubicBezTo>
                  <a:lnTo>
                    <a:pt x="98000" y="10515"/>
                  </a:lnTo>
                  <a:lnTo>
                    <a:pt x="80530" y="10515"/>
                  </a:lnTo>
                  <a:lnTo>
                    <a:pt x="80530" y="-1377"/>
                  </a:lnTo>
                  <a:cubicBezTo>
                    <a:pt x="87616" y="-1125"/>
                    <a:pt x="102813" y="-616"/>
                    <a:pt x="112434" y="-616"/>
                  </a:cubicBezTo>
                  <a:cubicBezTo>
                    <a:pt x="122308" y="-616"/>
                    <a:pt x="137252" y="-1125"/>
                    <a:pt x="144346" y="-1377"/>
                  </a:cubicBezTo>
                  <a:lnTo>
                    <a:pt x="144346" y="10515"/>
                  </a:lnTo>
                  <a:lnTo>
                    <a:pt x="126869" y="10515"/>
                  </a:lnTo>
                  <a:lnTo>
                    <a:pt x="126869" y="76067"/>
                  </a:lnTo>
                  <a:cubicBezTo>
                    <a:pt x="126869" y="102642"/>
                    <a:pt x="113197" y="112511"/>
                    <a:pt x="87871" y="112511"/>
                  </a:cubicBezTo>
                  <a:cubicBezTo>
                    <a:pt x="63561" y="112511"/>
                    <a:pt x="50652" y="97830"/>
                    <a:pt x="44821" y="87707"/>
                  </a:cubicBezTo>
                  <a:lnTo>
                    <a:pt x="44821" y="174267"/>
                  </a:lnTo>
                  <a:lnTo>
                    <a:pt x="0" y="172243"/>
                  </a:lnTo>
                  <a:lnTo>
                    <a:pt x="0" y="160349"/>
                  </a:lnTo>
                  <a:cubicBezTo>
                    <a:pt x="15706" y="160349"/>
                    <a:pt x="17477" y="160349"/>
                    <a:pt x="17477" y="150480"/>
                  </a:cubicBezTo>
                  <a:lnTo>
                    <a:pt x="17477" y="10515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50" name="任意多边形: 形状 149">
              <a:extLst>
                <a:ext uri="{FF2B5EF4-FFF2-40B4-BE49-F238E27FC236}">
                  <a16:creationId xmlns:a16="http://schemas.microsoft.com/office/drawing/2014/main" id="{B81BEA35-B161-48E3-AB85-543F124A1CBA}"/>
                </a:ext>
              </a:extLst>
            </p:cNvPr>
            <p:cNvSpPr/>
            <p:nvPr>
              <p:custDataLst>
                <p:tags r:id="rId31"/>
              </p:custDataLst>
            </p:nvPr>
          </p:nvSpPr>
          <p:spPr>
            <a:xfrm flipV="1">
              <a:off x="15571903" y="-12921031"/>
              <a:ext cx="278339" cy="124758"/>
            </a:xfrm>
            <a:custGeom>
              <a:avLst/>
              <a:gdLst>
                <a:gd name="connsiteX0" fmla="*/ 90429 w 278339"/>
                <a:gd name="connsiteY0" fmla="*/ 118055 h 124758"/>
                <a:gd name="connsiteX1" fmla="*/ 91135 w 278339"/>
                <a:gd name="connsiteY1" fmla="*/ 120898 h 124758"/>
                <a:gd name="connsiteX2" fmla="*/ 88299 w 278339"/>
                <a:gd name="connsiteY2" fmla="*/ 123374 h 124758"/>
                <a:gd name="connsiteX3" fmla="*/ 65603 w 278339"/>
                <a:gd name="connsiteY3" fmla="*/ 121605 h 124758"/>
                <a:gd name="connsiteX4" fmla="*/ 61702 w 278339"/>
                <a:gd name="connsiteY4" fmla="*/ 117531 h 124758"/>
                <a:gd name="connsiteX5" fmla="*/ 66310 w 278339"/>
                <a:gd name="connsiteY5" fmla="*/ 115045 h 124758"/>
                <a:gd name="connsiteX6" fmla="*/ 74826 w 278339"/>
                <a:gd name="connsiteY6" fmla="*/ 112385 h 124758"/>
                <a:gd name="connsiteX7" fmla="*/ 74111 w 278339"/>
                <a:gd name="connsiteY7" fmla="*/ 108487 h 124758"/>
                <a:gd name="connsiteX8" fmla="*/ 64006 w 278339"/>
                <a:gd name="connsiteY8" fmla="*/ 68082 h 124758"/>
                <a:gd name="connsiteX9" fmla="*/ 45743 w 278339"/>
                <a:gd name="connsiteY9" fmla="*/ 78539 h 124758"/>
                <a:gd name="connsiteX10" fmla="*/ 0 w 278339"/>
                <a:gd name="connsiteY10" fmla="*/ 28032 h 124758"/>
                <a:gd name="connsiteX11" fmla="*/ 26772 w 278339"/>
                <a:gd name="connsiteY11" fmla="*/ -1384 h 124758"/>
                <a:gd name="connsiteX12" fmla="*/ 51947 w 278339"/>
                <a:gd name="connsiteY12" fmla="*/ 11017 h 124758"/>
                <a:gd name="connsiteX13" fmla="*/ 70210 w 278339"/>
                <a:gd name="connsiteY13" fmla="*/ -1384 h 124758"/>
                <a:gd name="connsiteX14" fmla="*/ 84224 w 278339"/>
                <a:gd name="connsiteY14" fmla="*/ 8009 h 124758"/>
                <a:gd name="connsiteX15" fmla="*/ 90429 w 278339"/>
                <a:gd name="connsiteY15" fmla="*/ 25731 h 124758"/>
                <a:gd name="connsiteX16" fmla="*/ 87592 w 278339"/>
                <a:gd name="connsiteY16" fmla="*/ 28032 h 124758"/>
                <a:gd name="connsiteX17" fmla="*/ 83692 w 278339"/>
                <a:gd name="connsiteY17" fmla="*/ 22538 h 124758"/>
                <a:gd name="connsiteX18" fmla="*/ 70743 w 278339"/>
                <a:gd name="connsiteY18" fmla="*/ 3579 h 124758"/>
                <a:gd name="connsiteX19" fmla="*/ 64895 w 278339"/>
                <a:gd name="connsiteY19" fmla="*/ 12257 h 124758"/>
                <a:gd name="connsiteX20" fmla="*/ 65778 w 278339"/>
                <a:gd name="connsiteY20" fmla="*/ 19530 h 124758"/>
                <a:gd name="connsiteX21" fmla="*/ 90429 w 278339"/>
                <a:gd name="connsiteY21" fmla="*/ 118055 h 124758"/>
                <a:gd name="connsiteX22" fmla="*/ 52662 w 278339"/>
                <a:gd name="connsiteY22" fmla="*/ 22538 h 124758"/>
                <a:gd name="connsiteX23" fmla="*/ 43613 w 278339"/>
                <a:gd name="connsiteY23" fmla="*/ 10669 h 124758"/>
                <a:gd name="connsiteX24" fmla="*/ 27304 w 278339"/>
                <a:gd name="connsiteY24" fmla="*/ 3579 h 124758"/>
                <a:gd name="connsiteX25" fmla="*/ 14355 w 278339"/>
                <a:gd name="connsiteY25" fmla="*/ 20769 h 124758"/>
                <a:gd name="connsiteX26" fmla="*/ 23578 w 278339"/>
                <a:gd name="connsiteY26" fmla="*/ 56743 h 124758"/>
                <a:gd name="connsiteX27" fmla="*/ 45743 w 278339"/>
                <a:gd name="connsiteY27" fmla="*/ 73576 h 124758"/>
                <a:gd name="connsiteX28" fmla="*/ 61528 w 278339"/>
                <a:gd name="connsiteY28" fmla="*/ 58157 h 124758"/>
                <a:gd name="connsiteX29" fmla="*/ 60995 w 278339"/>
                <a:gd name="connsiteY29" fmla="*/ 55679 h 124758"/>
                <a:gd name="connsiteX30" fmla="*/ 52662 w 278339"/>
                <a:gd name="connsiteY30" fmla="*/ 22538 h 124758"/>
                <a:gd name="connsiteX31" fmla="*/ 134207 w 278339"/>
                <a:gd name="connsiteY31" fmla="*/ 40792 h 124758"/>
                <a:gd name="connsiteX32" fmla="*/ 162750 w 278339"/>
                <a:gd name="connsiteY32" fmla="*/ 44515 h 124758"/>
                <a:gd name="connsiteX33" fmla="*/ 178352 w 278339"/>
                <a:gd name="connsiteY33" fmla="*/ 62944 h 124758"/>
                <a:gd name="connsiteX34" fmla="*/ 156371 w 278339"/>
                <a:gd name="connsiteY34" fmla="*/ 78539 h 124758"/>
                <a:gd name="connsiteX35" fmla="*/ 106363 w 278339"/>
                <a:gd name="connsiteY35" fmla="*/ 31931 h 124758"/>
                <a:gd name="connsiteX36" fmla="*/ 138282 w 278339"/>
                <a:gd name="connsiteY36" fmla="*/ -1384 h 124758"/>
                <a:gd name="connsiteX37" fmla="*/ 182253 w 278339"/>
                <a:gd name="connsiteY37" fmla="*/ 18639 h 124758"/>
                <a:gd name="connsiteX38" fmla="*/ 179242 w 278339"/>
                <a:gd name="connsiteY38" fmla="*/ 21649 h 124758"/>
                <a:gd name="connsiteX39" fmla="*/ 176406 w 278339"/>
                <a:gd name="connsiteY39" fmla="*/ 19878 h 124758"/>
                <a:gd name="connsiteX40" fmla="*/ 138640 w 278339"/>
                <a:gd name="connsiteY40" fmla="*/ 3579 h 124758"/>
                <a:gd name="connsiteX41" fmla="*/ 120908 w 278339"/>
                <a:gd name="connsiteY41" fmla="*/ 25016 h 124758"/>
                <a:gd name="connsiteX42" fmla="*/ 123037 w 278339"/>
                <a:gd name="connsiteY42" fmla="*/ 40792 h 124758"/>
                <a:gd name="connsiteX43" fmla="*/ 134207 w 278339"/>
                <a:gd name="connsiteY43" fmla="*/ 40792 h 124758"/>
                <a:gd name="connsiteX44" fmla="*/ 124451 w 278339"/>
                <a:gd name="connsiteY44" fmla="*/ 45754 h 124758"/>
                <a:gd name="connsiteX45" fmla="*/ 156371 w 278339"/>
                <a:gd name="connsiteY45" fmla="*/ 73576 h 124758"/>
                <a:gd name="connsiteX46" fmla="*/ 170734 w 278339"/>
                <a:gd name="connsiteY46" fmla="*/ 62944 h 124758"/>
                <a:gd name="connsiteX47" fmla="*/ 133142 w 278339"/>
                <a:gd name="connsiteY47" fmla="*/ 45754 h 124758"/>
                <a:gd name="connsiteX48" fmla="*/ 124451 w 278339"/>
                <a:gd name="connsiteY48" fmla="*/ 45754 h 124758"/>
                <a:gd name="connsiteX49" fmla="*/ 268234 w 278339"/>
                <a:gd name="connsiteY49" fmla="*/ 68263 h 124758"/>
                <a:gd name="connsiteX50" fmla="*/ 259194 w 278339"/>
                <a:gd name="connsiteY50" fmla="*/ 58339 h 124758"/>
                <a:gd name="connsiteX51" fmla="*/ 266106 w 278339"/>
                <a:gd name="connsiteY51" fmla="*/ 51781 h 124758"/>
                <a:gd name="connsiteX52" fmla="*/ 276219 w 278339"/>
                <a:gd name="connsiteY52" fmla="*/ 63120 h 124758"/>
                <a:gd name="connsiteX53" fmla="*/ 252806 w 278339"/>
                <a:gd name="connsiteY53" fmla="*/ 78539 h 124758"/>
                <a:gd name="connsiteX54" fmla="*/ 201567 w 278339"/>
                <a:gd name="connsiteY54" fmla="*/ 29447 h 124758"/>
                <a:gd name="connsiteX55" fmla="*/ 234369 w 278339"/>
                <a:gd name="connsiteY55" fmla="*/ -1384 h 124758"/>
                <a:gd name="connsiteX56" fmla="*/ 278339 w 278339"/>
                <a:gd name="connsiteY56" fmla="*/ 18639 h 124758"/>
                <a:gd name="connsiteX57" fmla="*/ 275329 w 278339"/>
                <a:gd name="connsiteY57" fmla="*/ 21649 h 124758"/>
                <a:gd name="connsiteX58" fmla="*/ 272492 w 278339"/>
                <a:gd name="connsiteY58" fmla="*/ 19878 h 124758"/>
                <a:gd name="connsiteX59" fmla="*/ 234726 w 278339"/>
                <a:gd name="connsiteY59" fmla="*/ 3579 h 124758"/>
                <a:gd name="connsiteX60" fmla="*/ 216280 w 278339"/>
                <a:gd name="connsiteY60" fmla="*/ 23245 h 124758"/>
                <a:gd name="connsiteX61" fmla="*/ 227989 w 278339"/>
                <a:gd name="connsiteY61" fmla="*/ 59936 h 124758"/>
                <a:gd name="connsiteX62" fmla="*/ 252806 w 278339"/>
                <a:gd name="connsiteY62" fmla="*/ 73576 h 124758"/>
                <a:gd name="connsiteX63" fmla="*/ 268234 w 278339"/>
                <a:gd name="connsiteY63" fmla="*/ 68263 h 124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278339" h="124758">
                  <a:moveTo>
                    <a:pt x="90429" y="118055"/>
                  </a:moveTo>
                  <a:cubicBezTo>
                    <a:pt x="90603" y="118412"/>
                    <a:pt x="91135" y="120715"/>
                    <a:pt x="91135" y="120898"/>
                  </a:cubicBezTo>
                  <a:cubicBezTo>
                    <a:pt x="91135" y="121778"/>
                    <a:pt x="90429" y="123374"/>
                    <a:pt x="88299" y="123374"/>
                  </a:cubicBezTo>
                  <a:cubicBezTo>
                    <a:pt x="84748" y="123374"/>
                    <a:pt x="70035" y="121961"/>
                    <a:pt x="65603" y="121605"/>
                  </a:cubicBezTo>
                  <a:cubicBezTo>
                    <a:pt x="64181" y="121429"/>
                    <a:pt x="61702" y="121246"/>
                    <a:pt x="61702" y="117531"/>
                  </a:cubicBezTo>
                  <a:cubicBezTo>
                    <a:pt x="61702" y="115045"/>
                    <a:pt x="64181" y="115045"/>
                    <a:pt x="66310" y="115045"/>
                  </a:cubicBezTo>
                  <a:cubicBezTo>
                    <a:pt x="74826" y="115045"/>
                    <a:pt x="74826" y="113808"/>
                    <a:pt x="74826" y="112385"/>
                  </a:cubicBezTo>
                  <a:cubicBezTo>
                    <a:pt x="74826" y="111146"/>
                    <a:pt x="74469" y="110083"/>
                    <a:pt x="74111" y="108487"/>
                  </a:cubicBezTo>
                  <a:lnTo>
                    <a:pt x="64006" y="68082"/>
                  </a:lnTo>
                  <a:cubicBezTo>
                    <a:pt x="60280" y="73933"/>
                    <a:pt x="54251" y="78539"/>
                    <a:pt x="45743" y="78539"/>
                  </a:cubicBezTo>
                  <a:cubicBezTo>
                    <a:pt x="23046" y="78539"/>
                    <a:pt x="0" y="53551"/>
                    <a:pt x="0" y="28032"/>
                  </a:cubicBezTo>
                  <a:cubicBezTo>
                    <a:pt x="0" y="10844"/>
                    <a:pt x="11519" y="-1384"/>
                    <a:pt x="26772" y="-1384"/>
                  </a:cubicBezTo>
                  <a:cubicBezTo>
                    <a:pt x="36345" y="-1384"/>
                    <a:pt x="44853" y="4110"/>
                    <a:pt x="51947" y="11017"/>
                  </a:cubicBezTo>
                  <a:cubicBezTo>
                    <a:pt x="55315" y="387"/>
                    <a:pt x="65603" y="-1384"/>
                    <a:pt x="70210" y="-1384"/>
                  </a:cubicBezTo>
                  <a:cubicBezTo>
                    <a:pt x="76598" y="-1384"/>
                    <a:pt x="81031" y="2515"/>
                    <a:pt x="84224" y="8009"/>
                  </a:cubicBezTo>
                  <a:cubicBezTo>
                    <a:pt x="88124" y="14916"/>
                    <a:pt x="90429" y="25016"/>
                    <a:pt x="90429" y="25731"/>
                  </a:cubicBezTo>
                  <a:cubicBezTo>
                    <a:pt x="90429" y="28032"/>
                    <a:pt x="88124" y="28032"/>
                    <a:pt x="87592" y="28032"/>
                  </a:cubicBezTo>
                  <a:cubicBezTo>
                    <a:pt x="85106" y="28032"/>
                    <a:pt x="84931" y="27327"/>
                    <a:pt x="83692" y="22538"/>
                  </a:cubicBezTo>
                  <a:cubicBezTo>
                    <a:pt x="81563" y="14035"/>
                    <a:pt x="78194" y="3579"/>
                    <a:pt x="70743" y="3579"/>
                  </a:cubicBezTo>
                  <a:cubicBezTo>
                    <a:pt x="66135" y="3579"/>
                    <a:pt x="64895" y="7477"/>
                    <a:pt x="64895" y="12257"/>
                  </a:cubicBezTo>
                  <a:cubicBezTo>
                    <a:pt x="64895" y="15631"/>
                    <a:pt x="65245" y="17219"/>
                    <a:pt x="65778" y="19530"/>
                  </a:cubicBezTo>
                  <a:lnTo>
                    <a:pt x="90429" y="118055"/>
                  </a:lnTo>
                  <a:close/>
                  <a:moveTo>
                    <a:pt x="52662" y="22538"/>
                  </a:moveTo>
                  <a:cubicBezTo>
                    <a:pt x="51414" y="17576"/>
                    <a:pt x="47514" y="14035"/>
                    <a:pt x="43613" y="10669"/>
                  </a:cubicBezTo>
                  <a:cubicBezTo>
                    <a:pt x="42016" y="9247"/>
                    <a:pt x="34930" y="3579"/>
                    <a:pt x="27304" y="3579"/>
                  </a:cubicBezTo>
                  <a:cubicBezTo>
                    <a:pt x="20742" y="3579"/>
                    <a:pt x="14355" y="8183"/>
                    <a:pt x="14355" y="20769"/>
                  </a:cubicBezTo>
                  <a:cubicBezTo>
                    <a:pt x="14355" y="30160"/>
                    <a:pt x="19503" y="49653"/>
                    <a:pt x="23578" y="56743"/>
                  </a:cubicBezTo>
                  <a:cubicBezTo>
                    <a:pt x="31736" y="70917"/>
                    <a:pt x="40777" y="73576"/>
                    <a:pt x="45743" y="73576"/>
                  </a:cubicBezTo>
                  <a:cubicBezTo>
                    <a:pt x="58151" y="73576"/>
                    <a:pt x="61528" y="60110"/>
                    <a:pt x="61528" y="58157"/>
                  </a:cubicBezTo>
                  <a:cubicBezTo>
                    <a:pt x="61528" y="57450"/>
                    <a:pt x="61170" y="56211"/>
                    <a:pt x="60995" y="55679"/>
                  </a:cubicBezTo>
                  <a:lnTo>
                    <a:pt x="52662" y="22538"/>
                  </a:lnTo>
                  <a:close/>
                  <a:moveTo>
                    <a:pt x="134207" y="40792"/>
                  </a:moveTo>
                  <a:cubicBezTo>
                    <a:pt x="139172" y="40792"/>
                    <a:pt x="153177" y="41150"/>
                    <a:pt x="162750" y="44515"/>
                  </a:cubicBezTo>
                  <a:cubicBezTo>
                    <a:pt x="175873" y="49121"/>
                    <a:pt x="178352" y="57625"/>
                    <a:pt x="178352" y="62944"/>
                  </a:cubicBezTo>
                  <a:cubicBezTo>
                    <a:pt x="178352" y="72694"/>
                    <a:pt x="168605" y="78539"/>
                    <a:pt x="156371" y="78539"/>
                  </a:cubicBezTo>
                  <a:cubicBezTo>
                    <a:pt x="135088" y="78539"/>
                    <a:pt x="106363" y="62237"/>
                    <a:pt x="106363" y="31931"/>
                  </a:cubicBezTo>
                  <a:cubicBezTo>
                    <a:pt x="106363" y="14035"/>
                    <a:pt x="117540" y="-1384"/>
                    <a:pt x="138282" y="-1384"/>
                  </a:cubicBezTo>
                  <a:cubicBezTo>
                    <a:pt x="168247" y="-1384"/>
                    <a:pt x="182253" y="16155"/>
                    <a:pt x="182253" y="18639"/>
                  </a:cubicBezTo>
                  <a:cubicBezTo>
                    <a:pt x="182253" y="19703"/>
                    <a:pt x="180664" y="21649"/>
                    <a:pt x="179242" y="21649"/>
                  </a:cubicBezTo>
                  <a:cubicBezTo>
                    <a:pt x="178178" y="21649"/>
                    <a:pt x="177820" y="21301"/>
                    <a:pt x="176406" y="19878"/>
                  </a:cubicBezTo>
                  <a:cubicBezTo>
                    <a:pt x="162575" y="3579"/>
                    <a:pt x="141825" y="3579"/>
                    <a:pt x="138640" y="3579"/>
                  </a:cubicBezTo>
                  <a:cubicBezTo>
                    <a:pt x="127994" y="3579"/>
                    <a:pt x="120908" y="10669"/>
                    <a:pt x="120908" y="25016"/>
                  </a:cubicBezTo>
                  <a:cubicBezTo>
                    <a:pt x="120908" y="27500"/>
                    <a:pt x="120908" y="31042"/>
                    <a:pt x="123037" y="40792"/>
                  </a:cubicBezTo>
                  <a:lnTo>
                    <a:pt x="134207" y="40792"/>
                  </a:lnTo>
                  <a:close/>
                  <a:moveTo>
                    <a:pt x="124451" y="45754"/>
                  </a:moveTo>
                  <a:cubicBezTo>
                    <a:pt x="131720" y="71447"/>
                    <a:pt x="151405" y="73576"/>
                    <a:pt x="156371" y="73576"/>
                  </a:cubicBezTo>
                  <a:cubicBezTo>
                    <a:pt x="164172" y="73576"/>
                    <a:pt x="170734" y="69678"/>
                    <a:pt x="170734" y="62944"/>
                  </a:cubicBezTo>
                  <a:cubicBezTo>
                    <a:pt x="170734" y="45754"/>
                    <a:pt x="140769" y="45754"/>
                    <a:pt x="133142" y="45754"/>
                  </a:cubicBezTo>
                  <a:lnTo>
                    <a:pt x="124451" y="45754"/>
                  </a:lnTo>
                  <a:close/>
                  <a:moveTo>
                    <a:pt x="268234" y="68263"/>
                  </a:moveTo>
                  <a:cubicBezTo>
                    <a:pt x="261856" y="67200"/>
                    <a:pt x="259194" y="62237"/>
                    <a:pt x="259194" y="58339"/>
                  </a:cubicBezTo>
                  <a:cubicBezTo>
                    <a:pt x="259194" y="53551"/>
                    <a:pt x="262921" y="51781"/>
                    <a:pt x="266106" y="51781"/>
                  </a:cubicBezTo>
                  <a:cubicBezTo>
                    <a:pt x="270006" y="51781"/>
                    <a:pt x="276219" y="54615"/>
                    <a:pt x="276219" y="63120"/>
                  </a:cubicBezTo>
                  <a:cubicBezTo>
                    <a:pt x="276219" y="75172"/>
                    <a:pt x="262387" y="78539"/>
                    <a:pt x="252806" y="78539"/>
                  </a:cubicBezTo>
                  <a:cubicBezTo>
                    <a:pt x="226210" y="78539"/>
                    <a:pt x="201567" y="54083"/>
                    <a:pt x="201567" y="29447"/>
                  </a:cubicBezTo>
                  <a:cubicBezTo>
                    <a:pt x="201567" y="14209"/>
                    <a:pt x="212204" y="-1384"/>
                    <a:pt x="234369" y="-1384"/>
                  </a:cubicBezTo>
                  <a:cubicBezTo>
                    <a:pt x="264335" y="-1384"/>
                    <a:pt x="278339" y="16155"/>
                    <a:pt x="278339" y="18639"/>
                  </a:cubicBezTo>
                  <a:cubicBezTo>
                    <a:pt x="278339" y="19703"/>
                    <a:pt x="276750" y="21649"/>
                    <a:pt x="275329" y="21649"/>
                  </a:cubicBezTo>
                  <a:cubicBezTo>
                    <a:pt x="274264" y="21649"/>
                    <a:pt x="273906" y="21301"/>
                    <a:pt x="272492" y="19878"/>
                  </a:cubicBezTo>
                  <a:cubicBezTo>
                    <a:pt x="258663" y="3579"/>
                    <a:pt x="237912" y="3579"/>
                    <a:pt x="234726" y="3579"/>
                  </a:cubicBezTo>
                  <a:cubicBezTo>
                    <a:pt x="221960" y="3579"/>
                    <a:pt x="216280" y="12257"/>
                    <a:pt x="216280" y="23245"/>
                  </a:cubicBezTo>
                  <a:cubicBezTo>
                    <a:pt x="216280" y="28391"/>
                    <a:pt x="218766" y="47701"/>
                    <a:pt x="227989" y="59936"/>
                  </a:cubicBezTo>
                  <a:cubicBezTo>
                    <a:pt x="234726" y="68614"/>
                    <a:pt x="243942" y="73576"/>
                    <a:pt x="252806" y="73576"/>
                  </a:cubicBezTo>
                  <a:cubicBezTo>
                    <a:pt x="255295" y="73576"/>
                    <a:pt x="263801" y="73226"/>
                    <a:pt x="268234" y="68263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51" name="任意多边形: 形状 150">
              <a:extLst>
                <a:ext uri="{FF2B5EF4-FFF2-40B4-BE49-F238E27FC236}">
                  <a16:creationId xmlns:a16="http://schemas.microsoft.com/office/drawing/2014/main" id="{4509C27D-4668-8AF6-322E-D84210F8EED6}"/>
                </a:ext>
              </a:extLst>
            </p:cNvPr>
            <p:cNvSpPr/>
            <p:nvPr>
              <p:custDataLst>
                <p:tags r:id="rId32"/>
              </p:custDataLst>
            </p:nvPr>
          </p:nvSpPr>
          <p:spPr>
            <a:xfrm flipV="1">
              <a:off x="15863228" y="-12788119"/>
              <a:ext cx="73762" cy="13649"/>
            </a:xfrm>
            <a:custGeom>
              <a:avLst/>
              <a:gdLst>
                <a:gd name="connsiteX0" fmla="*/ 73762 w 73762"/>
                <a:gd name="connsiteY0" fmla="*/ 5363 h 13649"/>
                <a:gd name="connsiteX1" fmla="*/ 64896 w 73762"/>
                <a:gd name="connsiteY1" fmla="*/ 12272 h 13649"/>
                <a:gd name="connsiteX2" fmla="*/ 8866 w 73762"/>
                <a:gd name="connsiteY2" fmla="*/ 12272 h 13649"/>
                <a:gd name="connsiteX3" fmla="*/ 0 w 73762"/>
                <a:gd name="connsiteY3" fmla="*/ 5539 h 13649"/>
                <a:gd name="connsiteX4" fmla="*/ 8866 w 73762"/>
                <a:gd name="connsiteY4" fmla="*/ -1378 h 13649"/>
                <a:gd name="connsiteX5" fmla="*/ 64896 w 73762"/>
                <a:gd name="connsiteY5" fmla="*/ -1378 h 13649"/>
                <a:gd name="connsiteX6" fmla="*/ 73762 w 73762"/>
                <a:gd name="connsiteY6" fmla="*/ 5363 h 13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762" h="13649">
                  <a:moveTo>
                    <a:pt x="73762" y="5363"/>
                  </a:moveTo>
                  <a:cubicBezTo>
                    <a:pt x="73762" y="12272"/>
                    <a:pt x="67025" y="12272"/>
                    <a:pt x="64896" y="12272"/>
                  </a:cubicBezTo>
                  <a:lnTo>
                    <a:pt x="8866" y="12272"/>
                  </a:lnTo>
                  <a:cubicBezTo>
                    <a:pt x="6919" y="12272"/>
                    <a:pt x="0" y="12272"/>
                    <a:pt x="0" y="5539"/>
                  </a:cubicBezTo>
                  <a:cubicBezTo>
                    <a:pt x="0" y="-1378"/>
                    <a:pt x="6737" y="-1378"/>
                    <a:pt x="8866" y="-1378"/>
                  </a:cubicBezTo>
                  <a:lnTo>
                    <a:pt x="64896" y="-1378"/>
                  </a:lnTo>
                  <a:cubicBezTo>
                    <a:pt x="66851" y="-1378"/>
                    <a:pt x="73762" y="-1378"/>
                    <a:pt x="73762" y="5363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52" name="任意多边形: 形状 151">
              <a:extLst>
                <a:ext uri="{FF2B5EF4-FFF2-40B4-BE49-F238E27FC236}">
                  <a16:creationId xmlns:a16="http://schemas.microsoft.com/office/drawing/2014/main" id="{E74D12A7-FAFB-1487-5290-F63908CC8924}"/>
                </a:ext>
              </a:extLst>
            </p:cNvPr>
            <p:cNvSpPr/>
            <p:nvPr>
              <p:custDataLst>
                <p:tags r:id="rId33"/>
              </p:custDataLst>
            </p:nvPr>
          </p:nvSpPr>
          <p:spPr>
            <a:xfrm flipV="1">
              <a:off x="15959850" y="-12876195"/>
              <a:ext cx="184211" cy="79922"/>
            </a:xfrm>
            <a:custGeom>
              <a:avLst/>
              <a:gdLst>
                <a:gd name="connsiteX0" fmla="*/ 63832 w 184211"/>
                <a:gd name="connsiteY0" fmla="*/ 67020 h 79922"/>
                <a:gd name="connsiteX1" fmla="*/ 56380 w 184211"/>
                <a:gd name="connsiteY1" fmla="*/ 58691 h 79922"/>
                <a:gd name="connsiteX2" fmla="*/ 62235 w 184211"/>
                <a:gd name="connsiteY2" fmla="*/ 53021 h 79922"/>
                <a:gd name="connsiteX3" fmla="*/ 70743 w 184211"/>
                <a:gd name="connsiteY3" fmla="*/ 63121 h 79922"/>
                <a:gd name="connsiteX4" fmla="*/ 47165 w 184211"/>
                <a:gd name="connsiteY4" fmla="*/ 78541 h 79922"/>
                <a:gd name="connsiteX5" fmla="*/ 14538 w 184211"/>
                <a:gd name="connsiteY5" fmla="*/ 52665 h 79922"/>
                <a:gd name="connsiteX6" fmla="*/ 20743 w 184211"/>
                <a:gd name="connsiteY6" fmla="*/ 39730 h 79922"/>
                <a:gd name="connsiteX7" fmla="*/ 40777 w 184211"/>
                <a:gd name="connsiteY7" fmla="*/ 33355 h 79922"/>
                <a:gd name="connsiteX8" fmla="*/ 55856 w 184211"/>
                <a:gd name="connsiteY8" fmla="*/ 21651 h 79922"/>
                <a:gd name="connsiteX9" fmla="*/ 46458 w 184211"/>
                <a:gd name="connsiteY9" fmla="*/ 7479 h 79922"/>
                <a:gd name="connsiteX10" fmla="*/ 28726 w 184211"/>
                <a:gd name="connsiteY10" fmla="*/ 3580 h 79922"/>
                <a:gd name="connsiteX11" fmla="*/ 7444 w 184211"/>
                <a:gd name="connsiteY11" fmla="*/ 11019 h 79922"/>
                <a:gd name="connsiteX12" fmla="*/ 17199 w 184211"/>
                <a:gd name="connsiteY12" fmla="*/ 21119 h 79922"/>
                <a:gd name="connsiteX13" fmla="*/ 10280 w 184211"/>
                <a:gd name="connsiteY13" fmla="*/ 27677 h 79922"/>
                <a:gd name="connsiteX14" fmla="*/ 0 w 184211"/>
                <a:gd name="connsiteY14" fmla="*/ 15808 h 79922"/>
                <a:gd name="connsiteX15" fmla="*/ 28543 w 184211"/>
                <a:gd name="connsiteY15" fmla="*/ -1382 h 79922"/>
                <a:gd name="connsiteX16" fmla="*/ 67200 w 184211"/>
                <a:gd name="connsiteY16" fmla="*/ 27860 h 79922"/>
                <a:gd name="connsiteX17" fmla="*/ 42732 w 184211"/>
                <a:gd name="connsiteY17" fmla="*/ 48591 h 79922"/>
                <a:gd name="connsiteX18" fmla="*/ 35638 w 184211"/>
                <a:gd name="connsiteY18" fmla="*/ 50011 h 79922"/>
                <a:gd name="connsiteX19" fmla="*/ 25882 w 184211"/>
                <a:gd name="connsiteY19" fmla="*/ 58872 h 79922"/>
                <a:gd name="connsiteX20" fmla="*/ 32977 w 184211"/>
                <a:gd name="connsiteY20" fmla="*/ 70211 h 79922"/>
                <a:gd name="connsiteX21" fmla="*/ 46990 w 184211"/>
                <a:gd name="connsiteY21" fmla="*/ 73578 h 79922"/>
                <a:gd name="connsiteX22" fmla="*/ 63832 w 184211"/>
                <a:gd name="connsiteY22" fmla="*/ 67020 h 79922"/>
                <a:gd name="connsiteX23" fmla="*/ 157790 w 184211"/>
                <a:gd name="connsiteY23" fmla="*/ 68084 h 79922"/>
                <a:gd name="connsiteX24" fmla="*/ 139526 w 184211"/>
                <a:gd name="connsiteY24" fmla="*/ 78541 h 79922"/>
                <a:gd name="connsiteX25" fmla="*/ 93783 w 184211"/>
                <a:gd name="connsiteY25" fmla="*/ 28034 h 79922"/>
                <a:gd name="connsiteX26" fmla="*/ 120555 w 184211"/>
                <a:gd name="connsiteY26" fmla="*/ -1382 h 79922"/>
                <a:gd name="connsiteX27" fmla="*/ 145730 w 184211"/>
                <a:gd name="connsiteY27" fmla="*/ 11019 h 79922"/>
                <a:gd name="connsiteX28" fmla="*/ 163994 w 184211"/>
                <a:gd name="connsiteY28" fmla="*/ -1382 h 79922"/>
                <a:gd name="connsiteX29" fmla="*/ 178008 w 184211"/>
                <a:gd name="connsiteY29" fmla="*/ 8011 h 79922"/>
                <a:gd name="connsiteX30" fmla="*/ 184212 w 184211"/>
                <a:gd name="connsiteY30" fmla="*/ 25733 h 79922"/>
                <a:gd name="connsiteX31" fmla="*/ 181375 w 184211"/>
                <a:gd name="connsiteY31" fmla="*/ 28034 h 79922"/>
                <a:gd name="connsiteX32" fmla="*/ 177475 w 184211"/>
                <a:gd name="connsiteY32" fmla="*/ 22540 h 79922"/>
                <a:gd name="connsiteX33" fmla="*/ 164526 w 184211"/>
                <a:gd name="connsiteY33" fmla="*/ 3580 h 79922"/>
                <a:gd name="connsiteX34" fmla="*/ 158679 w 184211"/>
                <a:gd name="connsiteY34" fmla="*/ 12258 h 79922"/>
                <a:gd name="connsiteX35" fmla="*/ 161333 w 184211"/>
                <a:gd name="connsiteY35" fmla="*/ 26265 h 79922"/>
                <a:gd name="connsiteX36" fmla="*/ 165233 w 184211"/>
                <a:gd name="connsiteY36" fmla="*/ 42216 h 79922"/>
                <a:gd name="connsiteX37" fmla="*/ 168784 w 184211"/>
                <a:gd name="connsiteY37" fmla="*/ 55681 h 79922"/>
                <a:gd name="connsiteX38" fmla="*/ 171977 w 184211"/>
                <a:gd name="connsiteY38" fmla="*/ 69504 h 79922"/>
                <a:gd name="connsiteX39" fmla="*/ 165948 w 184211"/>
                <a:gd name="connsiteY39" fmla="*/ 75174 h 79922"/>
                <a:gd name="connsiteX40" fmla="*/ 157790 w 184211"/>
                <a:gd name="connsiteY40" fmla="*/ 68084 h 79922"/>
                <a:gd name="connsiteX41" fmla="*/ 146445 w 184211"/>
                <a:gd name="connsiteY41" fmla="*/ 22540 h 79922"/>
                <a:gd name="connsiteX42" fmla="*/ 137397 w 184211"/>
                <a:gd name="connsiteY42" fmla="*/ 10670 h 79922"/>
                <a:gd name="connsiteX43" fmla="*/ 121087 w 184211"/>
                <a:gd name="connsiteY43" fmla="*/ 3580 h 79922"/>
                <a:gd name="connsiteX44" fmla="*/ 108138 w 184211"/>
                <a:gd name="connsiteY44" fmla="*/ 20770 h 79922"/>
                <a:gd name="connsiteX45" fmla="*/ 117361 w 184211"/>
                <a:gd name="connsiteY45" fmla="*/ 56745 h 79922"/>
                <a:gd name="connsiteX46" fmla="*/ 139526 w 184211"/>
                <a:gd name="connsiteY46" fmla="*/ 73578 h 79922"/>
                <a:gd name="connsiteX47" fmla="*/ 155311 w 184211"/>
                <a:gd name="connsiteY47" fmla="*/ 58159 h 79922"/>
                <a:gd name="connsiteX48" fmla="*/ 154779 w 184211"/>
                <a:gd name="connsiteY48" fmla="*/ 55681 h 79922"/>
                <a:gd name="connsiteX49" fmla="*/ 146445 w 184211"/>
                <a:gd name="connsiteY49" fmla="*/ 22540 h 79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84211" h="79922">
                  <a:moveTo>
                    <a:pt x="63832" y="67020"/>
                  </a:moveTo>
                  <a:cubicBezTo>
                    <a:pt x="59224" y="65955"/>
                    <a:pt x="56380" y="62239"/>
                    <a:pt x="56380" y="58691"/>
                  </a:cubicBezTo>
                  <a:cubicBezTo>
                    <a:pt x="56380" y="54617"/>
                    <a:pt x="59931" y="53021"/>
                    <a:pt x="62235" y="53021"/>
                  </a:cubicBezTo>
                  <a:cubicBezTo>
                    <a:pt x="64006" y="53021"/>
                    <a:pt x="70743" y="54085"/>
                    <a:pt x="70743" y="63121"/>
                  </a:cubicBezTo>
                  <a:cubicBezTo>
                    <a:pt x="70743" y="74642"/>
                    <a:pt x="57977" y="78541"/>
                    <a:pt x="47165" y="78541"/>
                  </a:cubicBezTo>
                  <a:cubicBezTo>
                    <a:pt x="19503" y="78541"/>
                    <a:pt x="14538" y="58159"/>
                    <a:pt x="14538" y="52665"/>
                  </a:cubicBezTo>
                  <a:cubicBezTo>
                    <a:pt x="14538" y="46114"/>
                    <a:pt x="18264" y="41857"/>
                    <a:pt x="20743" y="39730"/>
                  </a:cubicBezTo>
                  <a:cubicBezTo>
                    <a:pt x="25350" y="36189"/>
                    <a:pt x="28543" y="35475"/>
                    <a:pt x="40777" y="33355"/>
                  </a:cubicBezTo>
                  <a:cubicBezTo>
                    <a:pt x="44504" y="32640"/>
                    <a:pt x="55856" y="30512"/>
                    <a:pt x="55856" y="21651"/>
                  </a:cubicBezTo>
                  <a:cubicBezTo>
                    <a:pt x="55856" y="18641"/>
                    <a:pt x="53902" y="11909"/>
                    <a:pt x="46458" y="7479"/>
                  </a:cubicBezTo>
                  <a:cubicBezTo>
                    <a:pt x="39539" y="3580"/>
                    <a:pt x="30847" y="3580"/>
                    <a:pt x="28726" y="3580"/>
                  </a:cubicBezTo>
                  <a:cubicBezTo>
                    <a:pt x="21632" y="3580"/>
                    <a:pt x="11527" y="5176"/>
                    <a:pt x="7444" y="11019"/>
                  </a:cubicBezTo>
                  <a:cubicBezTo>
                    <a:pt x="13299" y="11726"/>
                    <a:pt x="17199" y="16157"/>
                    <a:pt x="17199" y="21119"/>
                  </a:cubicBezTo>
                  <a:cubicBezTo>
                    <a:pt x="17199" y="25550"/>
                    <a:pt x="14005" y="27677"/>
                    <a:pt x="10280" y="27677"/>
                  </a:cubicBezTo>
                  <a:cubicBezTo>
                    <a:pt x="5140" y="27677"/>
                    <a:pt x="0" y="23604"/>
                    <a:pt x="0" y="15808"/>
                  </a:cubicBezTo>
                  <a:cubicBezTo>
                    <a:pt x="0" y="5176"/>
                    <a:pt x="11344" y="-1382"/>
                    <a:pt x="28543" y="-1382"/>
                  </a:cubicBezTo>
                  <a:cubicBezTo>
                    <a:pt x="61170" y="-1382"/>
                    <a:pt x="67200" y="20944"/>
                    <a:pt x="67200" y="27860"/>
                  </a:cubicBezTo>
                  <a:cubicBezTo>
                    <a:pt x="67200" y="44160"/>
                    <a:pt x="49293" y="47352"/>
                    <a:pt x="42732" y="48591"/>
                  </a:cubicBezTo>
                  <a:cubicBezTo>
                    <a:pt x="41135" y="48948"/>
                    <a:pt x="36702" y="49655"/>
                    <a:pt x="35638" y="50011"/>
                  </a:cubicBezTo>
                  <a:cubicBezTo>
                    <a:pt x="29076" y="51250"/>
                    <a:pt x="25882" y="54975"/>
                    <a:pt x="25882" y="58872"/>
                  </a:cubicBezTo>
                  <a:cubicBezTo>
                    <a:pt x="25882" y="62946"/>
                    <a:pt x="29076" y="67733"/>
                    <a:pt x="32977" y="70211"/>
                  </a:cubicBezTo>
                  <a:cubicBezTo>
                    <a:pt x="37767" y="73228"/>
                    <a:pt x="43971" y="73578"/>
                    <a:pt x="46990" y="73578"/>
                  </a:cubicBezTo>
                  <a:cubicBezTo>
                    <a:pt x="50708" y="73578"/>
                    <a:pt x="59931" y="73046"/>
                    <a:pt x="63832" y="67020"/>
                  </a:cubicBezTo>
                  <a:close/>
                  <a:moveTo>
                    <a:pt x="157790" y="68084"/>
                  </a:moveTo>
                  <a:cubicBezTo>
                    <a:pt x="154063" y="73935"/>
                    <a:pt x="148034" y="78541"/>
                    <a:pt x="139526" y="78541"/>
                  </a:cubicBezTo>
                  <a:cubicBezTo>
                    <a:pt x="116829" y="78541"/>
                    <a:pt x="93783" y="53553"/>
                    <a:pt x="93783" y="28034"/>
                  </a:cubicBezTo>
                  <a:cubicBezTo>
                    <a:pt x="93783" y="10846"/>
                    <a:pt x="105302" y="-1382"/>
                    <a:pt x="120555" y="-1382"/>
                  </a:cubicBezTo>
                  <a:cubicBezTo>
                    <a:pt x="130128" y="-1382"/>
                    <a:pt x="138636" y="4112"/>
                    <a:pt x="145730" y="11019"/>
                  </a:cubicBezTo>
                  <a:cubicBezTo>
                    <a:pt x="149098" y="389"/>
                    <a:pt x="159386" y="-1382"/>
                    <a:pt x="163994" y="-1382"/>
                  </a:cubicBezTo>
                  <a:cubicBezTo>
                    <a:pt x="170381" y="-1382"/>
                    <a:pt x="174814" y="2516"/>
                    <a:pt x="178008" y="8011"/>
                  </a:cubicBezTo>
                  <a:cubicBezTo>
                    <a:pt x="181908" y="14918"/>
                    <a:pt x="184212" y="25018"/>
                    <a:pt x="184212" y="25733"/>
                  </a:cubicBezTo>
                  <a:cubicBezTo>
                    <a:pt x="184212" y="28034"/>
                    <a:pt x="181908" y="28034"/>
                    <a:pt x="181375" y="28034"/>
                  </a:cubicBezTo>
                  <a:cubicBezTo>
                    <a:pt x="178889" y="28034"/>
                    <a:pt x="178714" y="27328"/>
                    <a:pt x="177475" y="22540"/>
                  </a:cubicBezTo>
                  <a:cubicBezTo>
                    <a:pt x="175346" y="14037"/>
                    <a:pt x="171977" y="3580"/>
                    <a:pt x="164526" y="3580"/>
                  </a:cubicBezTo>
                  <a:cubicBezTo>
                    <a:pt x="159918" y="3580"/>
                    <a:pt x="158679" y="7479"/>
                    <a:pt x="158679" y="12258"/>
                  </a:cubicBezTo>
                  <a:cubicBezTo>
                    <a:pt x="158679" y="15276"/>
                    <a:pt x="160093" y="21651"/>
                    <a:pt x="161333" y="26265"/>
                  </a:cubicBezTo>
                  <a:cubicBezTo>
                    <a:pt x="162579" y="31044"/>
                    <a:pt x="164351" y="38309"/>
                    <a:pt x="165233" y="42216"/>
                  </a:cubicBezTo>
                  <a:lnTo>
                    <a:pt x="168784" y="55681"/>
                  </a:lnTo>
                  <a:cubicBezTo>
                    <a:pt x="169849" y="60287"/>
                    <a:pt x="171977" y="68616"/>
                    <a:pt x="171977" y="69504"/>
                  </a:cubicBezTo>
                  <a:cubicBezTo>
                    <a:pt x="171977" y="73403"/>
                    <a:pt x="168784" y="75174"/>
                    <a:pt x="165948" y="75174"/>
                  </a:cubicBezTo>
                  <a:cubicBezTo>
                    <a:pt x="162929" y="75174"/>
                    <a:pt x="158854" y="73046"/>
                    <a:pt x="157790" y="68084"/>
                  </a:cubicBezTo>
                  <a:close/>
                  <a:moveTo>
                    <a:pt x="146445" y="22540"/>
                  </a:moveTo>
                  <a:cubicBezTo>
                    <a:pt x="145198" y="17577"/>
                    <a:pt x="141297" y="14037"/>
                    <a:pt x="137397" y="10670"/>
                  </a:cubicBezTo>
                  <a:cubicBezTo>
                    <a:pt x="135800" y="9248"/>
                    <a:pt x="128713" y="3580"/>
                    <a:pt x="121087" y="3580"/>
                  </a:cubicBezTo>
                  <a:cubicBezTo>
                    <a:pt x="114526" y="3580"/>
                    <a:pt x="108138" y="8184"/>
                    <a:pt x="108138" y="20770"/>
                  </a:cubicBezTo>
                  <a:cubicBezTo>
                    <a:pt x="108138" y="30162"/>
                    <a:pt x="113286" y="49655"/>
                    <a:pt x="117361" y="56745"/>
                  </a:cubicBezTo>
                  <a:cubicBezTo>
                    <a:pt x="125520" y="70919"/>
                    <a:pt x="134561" y="73578"/>
                    <a:pt x="139526" y="73578"/>
                  </a:cubicBezTo>
                  <a:cubicBezTo>
                    <a:pt x="151935" y="73578"/>
                    <a:pt x="155311" y="60111"/>
                    <a:pt x="155311" y="58159"/>
                  </a:cubicBezTo>
                  <a:cubicBezTo>
                    <a:pt x="155311" y="57452"/>
                    <a:pt x="154953" y="56213"/>
                    <a:pt x="154779" y="55681"/>
                  </a:cubicBezTo>
                  <a:lnTo>
                    <a:pt x="146445" y="22540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53" name="任意多边形: 形状 152">
              <a:extLst>
                <a:ext uri="{FF2B5EF4-FFF2-40B4-BE49-F238E27FC236}">
                  <a16:creationId xmlns:a16="http://schemas.microsoft.com/office/drawing/2014/main" id="{EBB01F72-91FF-8E46-9D4E-1E10BC57FB1E}"/>
                </a:ext>
              </a:extLst>
            </p:cNvPr>
            <p:cNvSpPr/>
            <p:nvPr>
              <p:custDataLst>
                <p:tags r:id="rId34"/>
              </p:custDataLst>
            </p:nvPr>
          </p:nvSpPr>
          <p:spPr>
            <a:xfrm flipV="1">
              <a:off x="15569416" y="-12734229"/>
              <a:ext cx="53726" cy="119265"/>
            </a:xfrm>
            <a:custGeom>
              <a:avLst/>
              <a:gdLst>
                <a:gd name="connsiteX0" fmla="*/ 49119 w 53726"/>
                <a:gd name="connsiteY0" fmla="*/ 111162 h 119265"/>
                <a:gd name="connsiteX1" fmla="*/ 42024 w 53726"/>
                <a:gd name="connsiteY1" fmla="*/ 117896 h 119265"/>
                <a:gd name="connsiteX2" fmla="*/ 32094 w 53726"/>
                <a:gd name="connsiteY2" fmla="*/ 108154 h 119265"/>
                <a:gd name="connsiteX3" fmla="*/ 39188 w 53726"/>
                <a:gd name="connsiteY3" fmla="*/ 101413 h 119265"/>
                <a:gd name="connsiteX4" fmla="*/ 49119 w 53726"/>
                <a:gd name="connsiteY4" fmla="*/ 111162 h 119265"/>
                <a:gd name="connsiteX5" fmla="*/ 12941 w 53726"/>
                <a:gd name="connsiteY5" fmla="*/ 21132 h 119265"/>
                <a:gd name="connsiteX6" fmla="*/ 11352 w 53726"/>
                <a:gd name="connsiteY6" fmla="*/ 13693 h 119265"/>
                <a:gd name="connsiteX7" fmla="*/ 28193 w 53726"/>
                <a:gd name="connsiteY7" fmla="*/ -1369 h 119265"/>
                <a:gd name="connsiteX8" fmla="*/ 53726 w 53726"/>
                <a:gd name="connsiteY8" fmla="*/ 25745 h 119265"/>
                <a:gd name="connsiteX9" fmla="*/ 50890 w 53726"/>
                <a:gd name="connsiteY9" fmla="*/ 28048 h 119265"/>
                <a:gd name="connsiteX10" fmla="*/ 47522 w 53726"/>
                <a:gd name="connsiteY10" fmla="*/ 25031 h 119265"/>
                <a:gd name="connsiteX11" fmla="*/ 28725 w 53726"/>
                <a:gd name="connsiteY11" fmla="*/ 3593 h 119265"/>
                <a:gd name="connsiteX12" fmla="*/ 24293 w 53726"/>
                <a:gd name="connsiteY12" fmla="*/ 9794 h 119265"/>
                <a:gd name="connsiteX13" fmla="*/ 27129 w 53726"/>
                <a:gd name="connsiteY13" fmla="*/ 21132 h 119265"/>
                <a:gd name="connsiteX14" fmla="*/ 32801 w 53726"/>
                <a:gd name="connsiteY14" fmla="*/ 35314 h 119265"/>
                <a:gd name="connsiteX15" fmla="*/ 41492 w 53726"/>
                <a:gd name="connsiteY15" fmla="*/ 57823 h 119265"/>
                <a:gd name="connsiteX16" fmla="*/ 42556 w 53726"/>
                <a:gd name="connsiteY16" fmla="*/ 63492 h 119265"/>
                <a:gd name="connsiteX17" fmla="*/ 25707 w 53726"/>
                <a:gd name="connsiteY17" fmla="*/ 78553 h 119265"/>
                <a:gd name="connsiteX18" fmla="*/ 0 w 53726"/>
                <a:gd name="connsiteY18" fmla="*/ 51438 h 119265"/>
                <a:gd name="connsiteX19" fmla="*/ 3011 w 53726"/>
                <a:gd name="connsiteY19" fmla="*/ 49137 h 119265"/>
                <a:gd name="connsiteX20" fmla="*/ 6204 w 53726"/>
                <a:gd name="connsiteY20" fmla="*/ 51970 h 119265"/>
                <a:gd name="connsiteX21" fmla="*/ 25175 w 53726"/>
                <a:gd name="connsiteY21" fmla="*/ 73591 h 119265"/>
                <a:gd name="connsiteX22" fmla="*/ 29608 w 53726"/>
                <a:gd name="connsiteY22" fmla="*/ 67391 h 119265"/>
                <a:gd name="connsiteX23" fmla="*/ 24118 w 53726"/>
                <a:gd name="connsiteY23" fmla="*/ 49669 h 119265"/>
                <a:gd name="connsiteX24" fmla="*/ 12941 w 53726"/>
                <a:gd name="connsiteY24" fmla="*/ 21132 h 119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3726" h="119265">
                  <a:moveTo>
                    <a:pt x="49119" y="111162"/>
                  </a:moveTo>
                  <a:cubicBezTo>
                    <a:pt x="49119" y="113997"/>
                    <a:pt x="46989" y="117896"/>
                    <a:pt x="42024" y="117896"/>
                  </a:cubicBezTo>
                  <a:cubicBezTo>
                    <a:pt x="37234" y="117896"/>
                    <a:pt x="32094" y="113290"/>
                    <a:pt x="32094" y="108154"/>
                  </a:cubicBezTo>
                  <a:cubicBezTo>
                    <a:pt x="32094" y="105136"/>
                    <a:pt x="34398" y="101413"/>
                    <a:pt x="39188" y="101413"/>
                  </a:cubicBezTo>
                  <a:cubicBezTo>
                    <a:pt x="44328" y="101413"/>
                    <a:pt x="49119" y="106375"/>
                    <a:pt x="49119" y="111162"/>
                  </a:cubicBezTo>
                  <a:close/>
                  <a:moveTo>
                    <a:pt x="12941" y="21132"/>
                  </a:moveTo>
                  <a:cubicBezTo>
                    <a:pt x="12234" y="18831"/>
                    <a:pt x="11352" y="16702"/>
                    <a:pt x="11352" y="13693"/>
                  </a:cubicBezTo>
                  <a:cubicBezTo>
                    <a:pt x="11352" y="5364"/>
                    <a:pt x="18438" y="-1369"/>
                    <a:pt x="28193" y="-1369"/>
                  </a:cubicBezTo>
                  <a:cubicBezTo>
                    <a:pt x="45925" y="-1369"/>
                    <a:pt x="53726" y="23086"/>
                    <a:pt x="53726" y="25745"/>
                  </a:cubicBezTo>
                  <a:cubicBezTo>
                    <a:pt x="53726" y="28048"/>
                    <a:pt x="51422" y="28048"/>
                    <a:pt x="50890" y="28048"/>
                  </a:cubicBezTo>
                  <a:cubicBezTo>
                    <a:pt x="48404" y="28048"/>
                    <a:pt x="48229" y="26985"/>
                    <a:pt x="47522" y="25031"/>
                  </a:cubicBezTo>
                  <a:cubicBezTo>
                    <a:pt x="43438" y="10858"/>
                    <a:pt x="35637" y="3593"/>
                    <a:pt x="28725" y="3593"/>
                  </a:cubicBezTo>
                  <a:cubicBezTo>
                    <a:pt x="25175" y="3593"/>
                    <a:pt x="24293" y="5896"/>
                    <a:pt x="24293" y="9794"/>
                  </a:cubicBezTo>
                  <a:cubicBezTo>
                    <a:pt x="24293" y="13868"/>
                    <a:pt x="25532" y="17233"/>
                    <a:pt x="27129" y="21132"/>
                  </a:cubicBezTo>
                  <a:cubicBezTo>
                    <a:pt x="28901" y="25921"/>
                    <a:pt x="30855" y="30708"/>
                    <a:pt x="32801" y="35314"/>
                  </a:cubicBezTo>
                  <a:cubicBezTo>
                    <a:pt x="34398" y="39569"/>
                    <a:pt x="40785" y="55695"/>
                    <a:pt x="41492" y="57823"/>
                  </a:cubicBezTo>
                  <a:cubicBezTo>
                    <a:pt x="42024" y="59594"/>
                    <a:pt x="42556" y="61721"/>
                    <a:pt x="42556" y="63492"/>
                  </a:cubicBezTo>
                  <a:cubicBezTo>
                    <a:pt x="42556" y="71820"/>
                    <a:pt x="35462" y="78553"/>
                    <a:pt x="25707" y="78553"/>
                  </a:cubicBezTo>
                  <a:cubicBezTo>
                    <a:pt x="8158" y="78553"/>
                    <a:pt x="0" y="54456"/>
                    <a:pt x="0" y="51438"/>
                  </a:cubicBezTo>
                  <a:cubicBezTo>
                    <a:pt x="0" y="49137"/>
                    <a:pt x="2486" y="49137"/>
                    <a:pt x="3011" y="49137"/>
                  </a:cubicBezTo>
                  <a:cubicBezTo>
                    <a:pt x="5497" y="49137"/>
                    <a:pt x="5672" y="50026"/>
                    <a:pt x="6204" y="51970"/>
                  </a:cubicBezTo>
                  <a:cubicBezTo>
                    <a:pt x="10820" y="67216"/>
                    <a:pt x="18621" y="73591"/>
                    <a:pt x="25175" y="73591"/>
                  </a:cubicBezTo>
                  <a:cubicBezTo>
                    <a:pt x="28019" y="73591"/>
                    <a:pt x="29608" y="72178"/>
                    <a:pt x="29608" y="67391"/>
                  </a:cubicBezTo>
                  <a:cubicBezTo>
                    <a:pt x="29608" y="63317"/>
                    <a:pt x="28551" y="60658"/>
                    <a:pt x="24118" y="49669"/>
                  </a:cubicBezTo>
                  <a:lnTo>
                    <a:pt x="12941" y="21132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54" name="任意多边形: 形状 153">
              <a:extLst>
                <a:ext uri="{FF2B5EF4-FFF2-40B4-BE49-F238E27FC236}">
                  <a16:creationId xmlns:a16="http://schemas.microsoft.com/office/drawing/2014/main" id="{12AF47A6-E897-C172-CAF9-969A2E6D8E1D}"/>
                </a:ext>
              </a:extLst>
            </p:cNvPr>
            <p:cNvSpPr/>
            <p:nvPr>
              <p:custDataLst>
                <p:tags r:id="rId35"/>
              </p:custDataLst>
            </p:nvPr>
          </p:nvSpPr>
          <p:spPr>
            <a:xfrm flipV="1">
              <a:off x="16179807" y="-12877109"/>
              <a:ext cx="58747" cy="253090"/>
            </a:xfrm>
            <a:custGeom>
              <a:avLst/>
              <a:gdLst>
                <a:gd name="connsiteX0" fmla="*/ 58747 w 58747"/>
                <a:gd name="connsiteY0" fmla="*/ 125171 h 253090"/>
                <a:gd name="connsiteX1" fmla="*/ 42033 w 58747"/>
                <a:gd name="connsiteY1" fmla="*/ 204132 h 253090"/>
                <a:gd name="connsiteX2" fmla="*/ 2535 w 58747"/>
                <a:gd name="connsiteY2" fmla="*/ 251715 h 253090"/>
                <a:gd name="connsiteX3" fmla="*/ 0 w 58747"/>
                <a:gd name="connsiteY3" fmla="*/ 249183 h 253090"/>
                <a:gd name="connsiteX4" fmla="*/ 4815 w 58747"/>
                <a:gd name="connsiteY4" fmla="*/ 243363 h 253090"/>
                <a:gd name="connsiteX5" fmla="*/ 44058 w 58747"/>
                <a:gd name="connsiteY5" fmla="*/ 125171 h 253090"/>
                <a:gd name="connsiteX6" fmla="*/ 3289 w 58747"/>
                <a:gd name="connsiteY6" fmla="*/ 5462 h 253090"/>
                <a:gd name="connsiteX7" fmla="*/ 0 w 58747"/>
                <a:gd name="connsiteY7" fmla="*/ 1159 h 253090"/>
                <a:gd name="connsiteX8" fmla="*/ 2535 w 58747"/>
                <a:gd name="connsiteY8" fmla="*/ -1375 h 253090"/>
                <a:gd name="connsiteX9" fmla="*/ 42795 w 58747"/>
                <a:gd name="connsiteY9" fmla="*/ 47979 h 253090"/>
                <a:gd name="connsiteX10" fmla="*/ 58747 w 58747"/>
                <a:gd name="connsiteY10" fmla="*/ 125171 h 253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8747" h="253090">
                  <a:moveTo>
                    <a:pt x="58747" y="125171"/>
                  </a:moveTo>
                  <a:cubicBezTo>
                    <a:pt x="58747" y="144909"/>
                    <a:pt x="55967" y="175533"/>
                    <a:pt x="42033" y="204132"/>
                  </a:cubicBezTo>
                  <a:cubicBezTo>
                    <a:pt x="26843" y="235265"/>
                    <a:pt x="5061" y="251715"/>
                    <a:pt x="2535" y="251715"/>
                  </a:cubicBezTo>
                  <a:cubicBezTo>
                    <a:pt x="1009" y="251715"/>
                    <a:pt x="0" y="250699"/>
                    <a:pt x="0" y="249183"/>
                  </a:cubicBezTo>
                  <a:cubicBezTo>
                    <a:pt x="0" y="248429"/>
                    <a:pt x="0" y="247920"/>
                    <a:pt x="4815" y="243363"/>
                  </a:cubicBezTo>
                  <a:cubicBezTo>
                    <a:pt x="29624" y="218304"/>
                    <a:pt x="44058" y="178065"/>
                    <a:pt x="44058" y="125171"/>
                  </a:cubicBezTo>
                  <a:cubicBezTo>
                    <a:pt x="44058" y="81891"/>
                    <a:pt x="34692" y="37348"/>
                    <a:pt x="3289" y="5462"/>
                  </a:cubicBezTo>
                  <a:cubicBezTo>
                    <a:pt x="0" y="2421"/>
                    <a:pt x="0" y="1912"/>
                    <a:pt x="0" y="1159"/>
                  </a:cubicBezTo>
                  <a:cubicBezTo>
                    <a:pt x="0" y="-358"/>
                    <a:pt x="1009" y="-1375"/>
                    <a:pt x="2535" y="-1375"/>
                  </a:cubicBezTo>
                  <a:cubicBezTo>
                    <a:pt x="5061" y="-1375"/>
                    <a:pt x="27853" y="15838"/>
                    <a:pt x="42795" y="47979"/>
                  </a:cubicBezTo>
                  <a:cubicBezTo>
                    <a:pt x="55712" y="75816"/>
                    <a:pt x="58747" y="103908"/>
                    <a:pt x="58747" y="125171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</p:grpSp>
      <p:pic>
        <p:nvPicPr>
          <p:cNvPr id="185" name="图形 184">
            <a:extLst>
              <a:ext uri="{FF2B5EF4-FFF2-40B4-BE49-F238E27FC236}">
                <a16:creationId xmlns:a16="http://schemas.microsoft.com/office/drawing/2014/main" id="{BD3E1C38-C5EC-85DD-146F-556C2470683E}"/>
              </a:ext>
            </a:extLst>
          </p:cNvPr>
          <p:cNvPicPr>
            <a:picLocks noChangeAspect="1"/>
          </p:cNvPicPr>
          <p:nvPr/>
        </p:nvPicPr>
        <p:blipFill>
          <a:blip r:embed="rId61">
            <a:extLst>
              <a:ext uri="{96DAC541-7B7A-43D3-8B79-37D633B846F1}">
                <asvg:svgBlip xmlns:asvg="http://schemas.microsoft.com/office/drawing/2016/SVG/main" r:embed="rId62"/>
              </a:ext>
            </a:extLst>
          </a:blip>
          <a:stretch>
            <a:fillRect/>
          </a:stretch>
        </p:blipFill>
        <p:spPr>
          <a:xfrm>
            <a:off x="431844" y="755167"/>
            <a:ext cx="3561598" cy="6102833"/>
          </a:xfrm>
          <a:prstGeom prst="rect">
            <a:avLst/>
          </a:prstGeom>
        </p:spPr>
      </p:pic>
      <p:grpSp>
        <p:nvGrpSpPr>
          <p:cNvPr id="186" name="组合 185" descr="\documentclass{article}&#10;\usepackage{amsmath}&#10;\pagestyle{empty}&#10;\begin{document}&#10;&#10;$ \mathbf{H}^{in}_{1:i} $&#10;&#10;&#10;\end{document}" title="IguanaTex Shape Display">
            <a:extLst>
              <a:ext uri="{FF2B5EF4-FFF2-40B4-BE49-F238E27FC236}">
                <a16:creationId xmlns:a16="http://schemas.microsoft.com/office/drawing/2014/main" id="{004812D0-A1DA-B865-0A48-8048961DB74A}"/>
              </a:ext>
            </a:extLst>
          </p:cNvPr>
          <p:cNvGrpSpPr>
            <a:grpSpLocks noChangeAspect="1"/>
          </p:cNvGrpSpPr>
          <p:nvPr>
            <p:custDataLst>
              <p:tags r:id="rId3"/>
            </p:custDataLst>
          </p:nvPr>
        </p:nvGrpSpPr>
        <p:grpSpPr>
          <a:xfrm>
            <a:off x="4988708" y="10902022"/>
            <a:ext cx="483184" cy="305280"/>
            <a:chOff x="8127796" y="-6521686"/>
            <a:chExt cx="483184" cy="305280"/>
          </a:xfrm>
        </p:grpSpPr>
        <p:sp>
          <p:nvSpPr>
            <p:cNvPr id="187" name="任意多边形: 形状 186">
              <a:extLst>
                <a:ext uri="{FF2B5EF4-FFF2-40B4-BE49-F238E27FC236}">
                  <a16:creationId xmlns:a16="http://schemas.microsoft.com/office/drawing/2014/main" id="{AB71B678-33F5-3C26-8A66-11E3D375A596}"/>
                </a:ext>
              </a:extLst>
            </p:cNvPr>
            <p:cNvSpPr/>
            <p:nvPr>
              <p:custDataLst>
                <p:tags r:id="rId10"/>
              </p:custDataLst>
            </p:nvPr>
          </p:nvSpPr>
          <p:spPr>
            <a:xfrm flipV="1">
              <a:off x="8127796" y="-6482318"/>
              <a:ext cx="229129" cy="191351"/>
            </a:xfrm>
            <a:custGeom>
              <a:avLst/>
              <a:gdLst>
                <a:gd name="connsiteX0" fmla="*/ 198994 w 229129"/>
                <a:gd name="connsiteY0" fmla="*/ 176821 h 191351"/>
                <a:gd name="connsiteX1" fmla="*/ 229129 w 229129"/>
                <a:gd name="connsiteY1" fmla="*/ 176821 h 191351"/>
                <a:gd name="connsiteX2" fmla="*/ 229129 w 229129"/>
                <a:gd name="connsiteY2" fmla="*/ 189930 h 191351"/>
                <a:gd name="connsiteX3" fmla="*/ 179171 w 229129"/>
                <a:gd name="connsiteY3" fmla="*/ 189091 h 191351"/>
                <a:gd name="connsiteX4" fmla="*/ 129221 w 229129"/>
                <a:gd name="connsiteY4" fmla="*/ 189930 h 191351"/>
                <a:gd name="connsiteX5" fmla="*/ 129221 w 229129"/>
                <a:gd name="connsiteY5" fmla="*/ 176821 h 191351"/>
                <a:gd name="connsiteX6" fmla="*/ 159357 w 229129"/>
                <a:gd name="connsiteY6" fmla="*/ 176821 h 191351"/>
                <a:gd name="connsiteX7" fmla="*/ 159357 w 229129"/>
                <a:gd name="connsiteY7" fmla="*/ 104577 h 191351"/>
                <a:gd name="connsiteX8" fmla="*/ 69772 w 229129"/>
                <a:gd name="connsiteY8" fmla="*/ 104577 h 191351"/>
                <a:gd name="connsiteX9" fmla="*/ 69772 w 229129"/>
                <a:gd name="connsiteY9" fmla="*/ 176821 h 191351"/>
                <a:gd name="connsiteX10" fmla="*/ 99917 w 229129"/>
                <a:gd name="connsiteY10" fmla="*/ 176821 h 191351"/>
                <a:gd name="connsiteX11" fmla="*/ 99917 w 229129"/>
                <a:gd name="connsiteY11" fmla="*/ 189930 h 191351"/>
                <a:gd name="connsiteX12" fmla="*/ 49959 w 229129"/>
                <a:gd name="connsiteY12" fmla="*/ 189091 h 191351"/>
                <a:gd name="connsiteX13" fmla="*/ 0 w 229129"/>
                <a:gd name="connsiteY13" fmla="*/ 189930 h 191351"/>
                <a:gd name="connsiteX14" fmla="*/ 0 w 229129"/>
                <a:gd name="connsiteY14" fmla="*/ 176821 h 191351"/>
                <a:gd name="connsiteX15" fmla="*/ 30145 w 229129"/>
                <a:gd name="connsiteY15" fmla="*/ 176821 h 191351"/>
                <a:gd name="connsiteX16" fmla="*/ 30145 w 229129"/>
                <a:gd name="connsiteY16" fmla="*/ 11688 h 191351"/>
                <a:gd name="connsiteX17" fmla="*/ 0 w 229129"/>
                <a:gd name="connsiteY17" fmla="*/ 11688 h 191351"/>
                <a:gd name="connsiteX18" fmla="*/ 0 w 229129"/>
                <a:gd name="connsiteY18" fmla="*/ -1421 h 191351"/>
                <a:gd name="connsiteX19" fmla="*/ 49959 w 229129"/>
                <a:gd name="connsiteY19" fmla="*/ -580 h 191351"/>
                <a:gd name="connsiteX20" fmla="*/ 99917 w 229129"/>
                <a:gd name="connsiteY20" fmla="*/ -1421 h 191351"/>
                <a:gd name="connsiteX21" fmla="*/ 99917 w 229129"/>
                <a:gd name="connsiteY21" fmla="*/ 11688 h 191351"/>
                <a:gd name="connsiteX22" fmla="*/ 69772 w 229129"/>
                <a:gd name="connsiteY22" fmla="*/ 11688 h 191351"/>
                <a:gd name="connsiteX23" fmla="*/ 69772 w 229129"/>
                <a:gd name="connsiteY23" fmla="*/ 91468 h 191351"/>
                <a:gd name="connsiteX24" fmla="*/ 159357 w 229129"/>
                <a:gd name="connsiteY24" fmla="*/ 91468 h 191351"/>
                <a:gd name="connsiteX25" fmla="*/ 159357 w 229129"/>
                <a:gd name="connsiteY25" fmla="*/ 11688 h 191351"/>
                <a:gd name="connsiteX26" fmla="*/ 129221 w 229129"/>
                <a:gd name="connsiteY26" fmla="*/ 11688 h 191351"/>
                <a:gd name="connsiteX27" fmla="*/ 129221 w 229129"/>
                <a:gd name="connsiteY27" fmla="*/ -1421 h 191351"/>
                <a:gd name="connsiteX28" fmla="*/ 179171 w 229129"/>
                <a:gd name="connsiteY28" fmla="*/ -580 h 191351"/>
                <a:gd name="connsiteX29" fmla="*/ 229129 w 229129"/>
                <a:gd name="connsiteY29" fmla="*/ -1421 h 191351"/>
                <a:gd name="connsiteX30" fmla="*/ 229129 w 229129"/>
                <a:gd name="connsiteY30" fmla="*/ 11688 h 191351"/>
                <a:gd name="connsiteX31" fmla="*/ 198994 w 229129"/>
                <a:gd name="connsiteY31" fmla="*/ 11688 h 191351"/>
                <a:gd name="connsiteX32" fmla="*/ 198994 w 229129"/>
                <a:gd name="connsiteY32" fmla="*/ 176821 h 1913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29129" h="191351">
                  <a:moveTo>
                    <a:pt x="198994" y="176821"/>
                  </a:moveTo>
                  <a:lnTo>
                    <a:pt x="229129" y="176821"/>
                  </a:lnTo>
                  <a:lnTo>
                    <a:pt x="229129" y="189930"/>
                  </a:lnTo>
                  <a:cubicBezTo>
                    <a:pt x="218527" y="189091"/>
                    <a:pt x="191175" y="189091"/>
                    <a:pt x="179171" y="189091"/>
                  </a:cubicBezTo>
                  <a:cubicBezTo>
                    <a:pt x="167176" y="189091"/>
                    <a:pt x="139824" y="189091"/>
                    <a:pt x="129221" y="189930"/>
                  </a:cubicBezTo>
                  <a:lnTo>
                    <a:pt x="129221" y="176821"/>
                  </a:lnTo>
                  <a:lnTo>
                    <a:pt x="159357" y="176821"/>
                  </a:lnTo>
                  <a:lnTo>
                    <a:pt x="159357" y="104577"/>
                  </a:lnTo>
                  <a:lnTo>
                    <a:pt x="69772" y="104577"/>
                  </a:lnTo>
                  <a:lnTo>
                    <a:pt x="69772" y="176821"/>
                  </a:lnTo>
                  <a:lnTo>
                    <a:pt x="99917" y="176821"/>
                  </a:lnTo>
                  <a:lnTo>
                    <a:pt x="99917" y="189930"/>
                  </a:lnTo>
                  <a:cubicBezTo>
                    <a:pt x="89305" y="189091"/>
                    <a:pt x="61962" y="189091"/>
                    <a:pt x="49959" y="189091"/>
                  </a:cubicBezTo>
                  <a:cubicBezTo>
                    <a:pt x="37954" y="189091"/>
                    <a:pt x="10603" y="189091"/>
                    <a:pt x="0" y="189930"/>
                  </a:cubicBezTo>
                  <a:lnTo>
                    <a:pt x="0" y="176821"/>
                  </a:lnTo>
                  <a:lnTo>
                    <a:pt x="30145" y="176821"/>
                  </a:lnTo>
                  <a:lnTo>
                    <a:pt x="30145" y="11688"/>
                  </a:lnTo>
                  <a:lnTo>
                    <a:pt x="0" y="11688"/>
                  </a:lnTo>
                  <a:lnTo>
                    <a:pt x="0" y="-1421"/>
                  </a:lnTo>
                  <a:cubicBezTo>
                    <a:pt x="10603" y="-580"/>
                    <a:pt x="37954" y="-580"/>
                    <a:pt x="49959" y="-580"/>
                  </a:cubicBezTo>
                  <a:cubicBezTo>
                    <a:pt x="61962" y="-580"/>
                    <a:pt x="89305" y="-580"/>
                    <a:pt x="99917" y="-1421"/>
                  </a:cubicBezTo>
                  <a:lnTo>
                    <a:pt x="99917" y="11688"/>
                  </a:lnTo>
                  <a:lnTo>
                    <a:pt x="69772" y="11688"/>
                  </a:lnTo>
                  <a:lnTo>
                    <a:pt x="69772" y="91468"/>
                  </a:lnTo>
                  <a:lnTo>
                    <a:pt x="159357" y="91468"/>
                  </a:lnTo>
                  <a:lnTo>
                    <a:pt x="159357" y="11688"/>
                  </a:lnTo>
                  <a:lnTo>
                    <a:pt x="129221" y="11688"/>
                  </a:lnTo>
                  <a:lnTo>
                    <a:pt x="129221" y="-1421"/>
                  </a:lnTo>
                  <a:cubicBezTo>
                    <a:pt x="139824" y="-580"/>
                    <a:pt x="167176" y="-580"/>
                    <a:pt x="179171" y="-580"/>
                  </a:cubicBezTo>
                  <a:cubicBezTo>
                    <a:pt x="191175" y="-580"/>
                    <a:pt x="218527" y="-580"/>
                    <a:pt x="229129" y="-1421"/>
                  </a:cubicBezTo>
                  <a:lnTo>
                    <a:pt x="229129" y="11688"/>
                  </a:lnTo>
                  <a:lnTo>
                    <a:pt x="198994" y="11688"/>
                  </a:lnTo>
                  <a:lnTo>
                    <a:pt x="198994" y="176821"/>
                  </a:lnTo>
                  <a:close/>
                </a:path>
              </a:pathLst>
            </a:custGeom>
            <a:solidFill>
              <a:srgbClr val="000000"/>
            </a:solidFill>
            <a:ln w="1016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88" name="任意多边形: 形状 187">
              <a:extLst>
                <a:ext uri="{FF2B5EF4-FFF2-40B4-BE49-F238E27FC236}">
                  <a16:creationId xmlns:a16="http://schemas.microsoft.com/office/drawing/2014/main" id="{8B400EF6-0A5F-6C95-01BA-83C9B3CC8BA3}"/>
                </a:ext>
              </a:extLst>
            </p:cNvPr>
            <p:cNvSpPr/>
            <p:nvPr>
              <p:custDataLst>
                <p:tags r:id="rId11"/>
              </p:custDataLst>
            </p:nvPr>
          </p:nvSpPr>
          <p:spPr>
            <a:xfrm flipV="1">
              <a:off x="8377330" y="-6521686"/>
              <a:ext cx="198380" cy="131443"/>
            </a:xfrm>
            <a:custGeom>
              <a:avLst/>
              <a:gdLst>
                <a:gd name="connsiteX0" fmla="*/ 54135 w 198380"/>
                <a:gd name="connsiteY0" fmla="*/ 122598 h 131443"/>
                <a:gd name="connsiteX1" fmla="*/ 46316 w 198380"/>
                <a:gd name="connsiteY1" fmla="*/ 130017 h 131443"/>
                <a:gd name="connsiteX2" fmla="*/ 35372 w 198380"/>
                <a:gd name="connsiteY2" fmla="*/ 119280 h 131443"/>
                <a:gd name="connsiteX3" fmla="*/ 43191 w 198380"/>
                <a:gd name="connsiteY3" fmla="*/ 111851 h 131443"/>
                <a:gd name="connsiteX4" fmla="*/ 54135 w 198380"/>
                <a:gd name="connsiteY4" fmla="*/ 122598 h 131443"/>
                <a:gd name="connsiteX5" fmla="*/ 14263 w 198380"/>
                <a:gd name="connsiteY5" fmla="*/ 23373 h 131443"/>
                <a:gd name="connsiteX6" fmla="*/ 12512 w 198380"/>
                <a:gd name="connsiteY6" fmla="*/ 15173 h 131443"/>
                <a:gd name="connsiteX7" fmla="*/ 31073 w 198380"/>
                <a:gd name="connsiteY7" fmla="*/ -1426 h 131443"/>
                <a:gd name="connsiteX8" fmla="*/ 59213 w 198380"/>
                <a:gd name="connsiteY8" fmla="*/ 28458 h 131443"/>
                <a:gd name="connsiteX9" fmla="*/ 56087 w 198380"/>
                <a:gd name="connsiteY9" fmla="*/ 30994 h 131443"/>
                <a:gd name="connsiteX10" fmla="*/ 52375 w 198380"/>
                <a:gd name="connsiteY10" fmla="*/ 27670 h 131443"/>
                <a:gd name="connsiteX11" fmla="*/ 31660 w 198380"/>
                <a:gd name="connsiteY11" fmla="*/ 4043 h 131443"/>
                <a:gd name="connsiteX12" fmla="*/ 26774 w 198380"/>
                <a:gd name="connsiteY12" fmla="*/ 10878 h 131443"/>
                <a:gd name="connsiteX13" fmla="*/ 29900 w 198380"/>
                <a:gd name="connsiteY13" fmla="*/ 23373 h 131443"/>
                <a:gd name="connsiteX14" fmla="*/ 36151 w 198380"/>
                <a:gd name="connsiteY14" fmla="*/ 39001 h 131443"/>
                <a:gd name="connsiteX15" fmla="*/ 45730 w 198380"/>
                <a:gd name="connsiteY15" fmla="*/ 63811 h 131443"/>
                <a:gd name="connsiteX16" fmla="*/ 46903 w 198380"/>
                <a:gd name="connsiteY16" fmla="*/ 70058 h 131443"/>
                <a:gd name="connsiteX17" fmla="*/ 28333 w 198380"/>
                <a:gd name="connsiteY17" fmla="*/ 86658 h 131443"/>
                <a:gd name="connsiteX18" fmla="*/ 0 w 198380"/>
                <a:gd name="connsiteY18" fmla="*/ 56775 h 131443"/>
                <a:gd name="connsiteX19" fmla="*/ 3318 w 198380"/>
                <a:gd name="connsiteY19" fmla="*/ 54236 h 131443"/>
                <a:gd name="connsiteX20" fmla="*/ 6838 w 198380"/>
                <a:gd name="connsiteY20" fmla="*/ 57361 h 131443"/>
                <a:gd name="connsiteX21" fmla="*/ 27746 w 198380"/>
                <a:gd name="connsiteY21" fmla="*/ 81189 h 131443"/>
                <a:gd name="connsiteX22" fmla="*/ 32632 w 198380"/>
                <a:gd name="connsiteY22" fmla="*/ 74354 h 131443"/>
                <a:gd name="connsiteX23" fmla="*/ 26582 w 198380"/>
                <a:gd name="connsiteY23" fmla="*/ 54823 h 131443"/>
                <a:gd name="connsiteX24" fmla="*/ 14263 w 198380"/>
                <a:gd name="connsiteY24" fmla="*/ 23373 h 131443"/>
                <a:gd name="connsiteX25" fmla="*/ 93631 w 198380"/>
                <a:gd name="connsiteY25" fmla="*/ 12828 h 131443"/>
                <a:gd name="connsiteX26" fmla="*/ 91678 w 198380"/>
                <a:gd name="connsiteY26" fmla="*/ 4822 h 131443"/>
                <a:gd name="connsiteX27" fmla="*/ 98324 w 198380"/>
                <a:gd name="connsiteY27" fmla="*/ -1426 h 131443"/>
                <a:gd name="connsiteX28" fmla="*/ 105941 w 198380"/>
                <a:gd name="connsiteY28" fmla="*/ 2871 h 131443"/>
                <a:gd name="connsiteX29" fmla="*/ 109460 w 198380"/>
                <a:gd name="connsiteY29" fmla="*/ 14981 h 131443"/>
                <a:gd name="connsiteX30" fmla="*/ 113759 w 198380"/>
                <a:gd name="connsiteY30" fmla="*/ 32553 h 131443"/>
                <a:gd name="connsiteX31" fmla="*/ 117078 w 198380"/>
                <a:gd name="connsiteY31" fmla="*/ 45643 h 131443"/>
                <a:gd name="connsiteX32" fmla="*/ 125290 w 198380"/>
                <a:gd name="connsiteY32" fmla="*/ 63223 h 131443"/>
                <a:gd name="connsiteX33" fmla="*/ 154604 w 198380"/>
                <a:gd name="connsiteY33" fmla="*/ 81189 h 131443"/>
                <a:gd name="connsiteX34" fmla="*/ 166134 w 198380"/>
                <a:gd name="connsiteY34" fmla="*/ 67520 h 131443"/>
                <a:gd name="connsiteX35" fmla="*/ 154604 w 198380"/>
                <a:gd name="connsiteY35" fmla="*/ 25920 h 131443"/>
                <a:gd name="connsiteX36" fmla="*/ 151670 w 198380"/>
                <a:gd name="connsiteY36" fmla="*/ 15366 h 131443"/>
                <a:gd name="connsiteX37" fmla="*/ 170232 w 198380"/>
                <a:gd name="connsiteY37" fmla="*/ -1426 h 131443"/>
                <a:gd name="connsiteX38" fmla="*/ 198381 w 198380"/>
                <a:gd name="connsiteY38" fmla="*/ 28458 h 131443"/>
                <a:gd name="connsiteX39" fmla="*/ 195247 w 198380"/>
                <a:gd name="connsiteY39" fmla="*/ 30994 h 131443"/>
                <a:gd name="connsiteX40" fmla="*/ 191534 w 198380"/>
                <a:gd name="connsiteY40" fmla="*/ 27670 h 131443"/>
                <a:gd name="connsiteX41" fmla="*/ 170819 w 198380"/>
                <a:gd name="connsiteY41" fmla="*/ 4043 h 131443"/>
                <a:gd name="connsiteX42" fmla="*/ 165933 w 198380"/>
                <a:gd name="connsiteY42" fmla="*/ 10878 h 131443"/>
                <a:gd name="connsiteX43" fmla="*/ 170433 w 198380"/>
                <a:gd name="connsiteY43" fmla="*/ 26699 h 131443"/>
                <a:gd name="connsiteX44" fmla="*/ 180791 w 198380"/>
                <a:gd name="connsiteY44" fmla="*/ 64395 h 131443"/>
                <a:gd name="connsiteX45" fmla="*/ 155383 w 198380"/>
                <a:gd name="connsiteY45" fmla="*/ 86658 h 131443"/>
                <a:gd name="connsiteX46" fmla="*/ 122357 w 198380"/>
                <a:gd name="connsiteY46" fmla="*/ 68885 h 131443"/>
                <a:gd name="connsiteX47" fmla="*/ 101449 w 198380"/>
                <a:gd name="connsiteY47" fmla="*/ 86658 h 131443"/>
                <a:gd name="connsiteX48" fmla="*/ 86014 w 198380"/>
                <a:gd name="connsiteY48" fmla="*/ 76113 h 131443"/>
                <a:gd name="connsiteX49" fmla="*/ 78974 w 198380"/>
                <a:gd name="connsiteY49" fmla="*/ 56775 h 131443"/>
                <a:gd name="connsiteX50" fmla="*/ 82293 w 198380"/>
                <a:gd name="connsiteY50" fmla="*/ 54236 h 131443"/>
                <a:gd name="connsiteX51" fmla="*/ 86600 w 198380"/>
                <a:gd name="connsiteY51" fmla="*/ 60100 h 131443"/>
                <a:gd name="connsiteX52" fmla="*/ 100863 w 198380"/>
                <a:gd name="connsiteY52" fmla="*/ 81189 h 131443"/>
                <a:gd name="connsiteX53" fmla="*/ 107307 w 198380"/>
                <a:gd name="connsiteY53" fmla="*/ 71616 h 131443"/>
                <a:gd name="connsiteX54" fmla="*/ 104181 w 198380"/>
                <a:gd name="connsiteY54" fmla="*/ 55409 h 131443"/>
                <a:gd name="connsiteX55" fmla="*/ 99882 w 198380"/>
                <a:gd name="connsiteY55" fmla="*/ 37829 h 131443"/>
                <a:gd name="connsiteX56" fmla="*/ 93631 w 198380"/>
                <a:gd name="connsiteY56" fmla="*/ 12828 h 131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98380" h="131443">
                  <a:moveTo>
                    <a:pt x="54135" y="122598"/>
                  </a:moveTo>
                  <a:cubicBezTo>
                    <a:pt x="54135" y="125720"/>
                    <a:pt x="51788" y="130017"/>
                    <a:pt x="46316" y="130017"/>
                  </a:cubicBezTo>
                  <a:cubicBezTo>
                    <a:pt x="41037" y="130017"/>
                    <a:pt x="35372" y="124943"/>
                    <a:pt x="35372" y="119280"/>
                  </a:cubicBezTo>
                  <a:cubicBezTo>
                    <a:pt x="35372" y="115954"/>
                    <a:pt x="37911" y="111851"/>
                    <a:pt x="43191" y="111851"/>
                  </a:cubicBezTo>
                  <a:cubicBezTo>
                    <a:pt x="48856" y="111851"/>
                    <a:pt x="54135" y="117320"/>
                    <a:pt x="54135" y="122598"/>
                  </a:cubicBezTo>
                  <a:close/>
                  <a:moveTo>
                    <a:pt x="14263" y="23373"/>
                  </a:moveTo>
                  <a:cubicBezTo>
                    <a:pt x="13484" y="20835"/>
                    <a:pt x="12512" y="18490"/>
                    <a:pt x="12512" y="15173"/>
                  </a:cubicBezTo>
                  <a:cubicBezTo>
                    <a:pt x="12512" y="5995"/>
                    <a:pt x="20322" y="-1426"/>
                    <a:pt x="31073" y="-1426"/>
                  </a:cubicBezTo>
                  <a:cubicBezTo>
                    <a:pt x="50615" y="-1426"/>
                    <a:pt x="59213" y="25525"/>
                    <a:pt x="59213" y="28458"/>
                  </a:cubicBezTo>
                  <a:cubicBezTo>
                    <a:pt x="59213" y="30994"/>
                    <a:pt x="56674" y="30994"/>
                    <a:pt x="56087" y="30994"/>
                  </a:cubicBezTo>
                  <a:cubicBezTo>
                    <a:pt x="53347" y="30994"/>
                    <a:pt x="53154" y="29822"/>
                    <a:pt x="52375" y="27670"/>
                  </a:cubicBezTo>
                  <a:cubicBezTo>
                    <a:pt x="47875" y="12050"/>
                    <a:pt x="39277" y="4043"/>
                    <a:pt x="31660" y="4043"/>
                  </a:cubicBezTo>
                  <a:cubicBezTo>
                    <a:pt x="27746" y="4043"/>
                    <a:pt x="26774" y="6581"/>
                    <a:pt x="26774" y="10878"/>
                  </a:cubicBezTo>
                  <a:cubicBezTo>
                    <a:pt x="26774" y="15366"/>
                    <a:pt x="28140" y="19077"/>
                    <a:pt x="29900" y="23373"/>
                  </a:cubicBezTo>
                  <a:cubicBezTo>
                    <a:pt x="31853" y="28649"/>
                    <a:pt x="34006" y="33927"/>
                    <a:pt x="36151" y="39001"/>
                  </a:cubicBezTo>
                  <a:cubicBezTo>
                    <a:pt x="37911" y="43693"/>
                    <a:pt x="44951" y="61464"/>
                    <a:pt x="45730" y="63811"/>
                  </a:cubicBezTo>
                  <a:cubicBezTo>
                    <a:pt x="46316" y="65761"/>
                    <a:pt x="46903" y="68106"/>
                    <a:pt x="46903" y="70058"/>
                  </a:cubicBezTo>
                  <a:cubicBezTo>
                    <a:pt x="46903" y="79237"/>
                    <a:pt x="39084" y="86658"/>
                    <a:pt x="28333" y="86658"/>
                  </a:cubicBezTo>
                  <a:cubicBezTo>
                    <a:pt x="8992" y="86658"/>
                    <a:pt x="0" y="60100"/>
                    <a:pt x="0" y="56775"/>
                  </a:cubicBezTo>
                  <a:cubicBezTo>
                    <a:pt x="0" y="54236"/>
                    <a:pt x="2741" y="54236"/>
                    <a:pt x="3318" y="54236"/>
                  </a:cubicBezTo>
                  <a:cubicBezTo>
                    <a:pt x="6059" y="54236"/>
                    <a:pt x="6251" y="55218"/>
                    <a:pt x="6838" y="57361"/>
                  </a:cubicBezTo>
                  <a:cubicBezTo>
                    <a:pt x="11925" y="74161"/>
                    <a:pt x="20523" y="81189"/>
                    <a:pt x="27746" y="81189"/>
                  </a:cubicBezTo>
                  <a:cubicBezTo>
                    <a:pt x="30880" y="81189"/>
                    <a:pt x="32632" y="79631"/>
                    <a:pt x="32632" y="74354"/>
                  </a:cubicBezTo>
                  <a:cubicBezTo>
                    <a:pt x="32632" y="69866"/>
                    <a:pt x="31467" y="66934"/>
                    <a:pt x="26582" y="54823"/>
                  </a:cubicBezTo>
                  <a:lnTo>
                    <a:pt x="14263" y="23373"/>
                  </a:lnTo>
                  <a:close/>
                  <a:moveTo>
                    <a:pt x="93631" y="12828"/>
                  </a:moveTo>
                  <a:cubicBezTo>
                    <a:pt x="92852" y="10292"/>
                    <a:pt x="91678" y="5409"/>
                    <a:pt x="91678" y="4822"/>
                  </a:cubicBezTo>
                  <a:cubicBezTo>
                    <a:pt x="91678" y="526"/>
                    <a:pt x="95198" y="-1426"/>
                    <a:pt x="98324" y="-1426"/>
                  </a:cubicBezTo>
                  <a:cubicBezTo>
                    <a:pt x="101834" y="-1426"/>
                    <a:pt x="104969" y="1112"/>
                    <a:pt x="105941" y="2871"/>
                  </a:cubicBezTo>
                  <a:cubicBezTo>
                    <a:pt x="106921" y="4629"/>
                    <a:pt x="108480" y="10878"/>
                    <a:pt x="109460" y="14981"/>
                  </a:cubicBezTo>
                  <a:cubicBezTo>
                    <a:pt x="110441" y="18692"/>
                    <a:pt x="112586" y="27670"/>
                    <a:pt x="113759" y="32553"/>
                  </a:cubicBezTo>
                  <a:cubicBezTo>
                    <a:pt x="114933" y="36858"/>
                    <a:pt x="116106" y="41155"/>
                    <a:pt x="117078" y="45643"/>
                  </a:cubicBezTo>
                  <a:cubicBezTo>
                    <a:pt x="119232" y="53650"/>
                    <a:pt x="119625" y="55218"/>
                    <a:pt x="125290" y="63223"/>
                  </a:cubicBezTo>
                  <a:cubicBezTo>
                    <a:pt x="130762" y="71039"/>
                    <a:pt x="139947" y="81189"/>
                    <a:pt x="154604" y="81189"/>
                  </a:cubicBezTo>
                  <a:cubicBezTo>
                    <a:pt x="165933" y="81189"/>
                    <a:pt x="166134" y="71230"/>
                    <a:pt x="166134" y="67520"/>
                  </a:cubicBezTo>
                  <a:cubicBezTo>
                    <a:pt x="166134" y="55804"/>
                    <a:pt x="157729" y="34118"/>
                    <a:pt x="154604" y="25920"/>
                  </a:cubicBezTo>
                  <a:cubicBezTo>
                    <a:pt x="152450" y="20451"/>
                    <a:pt x="151670" y="18692"/>
                    <a:pt x="151670" y="15366"/>
                  </a:cubicBezTo>
                  <a:cubicBezTo>
                    <a:pt x="151670" y="5014"/>
                    <a:pt x="160268" y="-1426"/>
                    <a:pt x="170232" y="-1426"/>
                  </a:cubicBezTo>
                  <a:cubicBezTo>
                    <a:pt x="189774" y="-1426"/>
                    <a:pt x="198381" y="25525"/>
                    <a:pt x="198381" y="28458"/>
                  </a:cubicBezTo>
                  <a:cubicBezTo>
                    <a:pt x="198381" y="30994"/>
                    <a:pt x="195833" y="30994"/>
                    <a:pt x="195247" y="30994"/>
                  </a:cubicBezTo>
                  <a:cubicBezTo>
                    <a:pt x="192515" y="30994"/>
                    <a:pt x="192322" y="29822"/>
                    <a:pt x="191534" y="27670"/>
                  </a:cubicBezTo>
                  <a:cubicBezTo>
                    <a:pt x="187042" y="12050"/>
                    <a:pt x="178637" y="4043"/>
                    <a:pt x="170819" y="4043"/>
                  </a:cubicBezTo>
                  <a:cubicBezTo>
                    <a:pt x="166721" y="4043"/>
                    <a:pt x="165933" y="6773"/>
                    <a:pt x="165933" y="10878"/>
                  </a:cubicBezTo>
                  <a:cubicBezTo>
                    <a:pt x="165933" y="15366"/>
                    <a:pt x="166914" y="17904"/>
                    <a:pt x="170433" y="26699"/>
                  </a:cubicBezTo>
                  <a:cubicBezTo>
                    <a:pt x="172780" y="32755"/>
                    <a:pt x="180791" y="53459"/>
                    <a:pt x="180791" y="64395"/>
                  </a:cubicBezTo>
                  <a:cubicBezTo>
                    <a:pt x="180791" y="83341"/>
                    <a:pt x="165741" y="86658"/>
                    <a:pt x="155383" y="86658"/>
                  </a:cubicBezTo>
                  <a:cubicBezTo>
                    <a:pt x="139168" y="86658"/>
                    <a:pt x="128223" y="76699"/>
                    <a:pt x="122357" y="68885"/>
                  </a:cubicBezTo>
                  <a:cubicBezTo>
                    <a:pt x="120991" y="82362"/>
                    <a:pt x="109460" y="86658"/>
                    <a:pt x="101449" y="86658"/>
                  </a:cubicBezTo>
                  <a:cubicBezTo>
                    <a:pt x="93044" y="86658"/>
                    <a:pt x="88553" y="80603"/>
                    <a:pt x="86014" y="76113"/>
                  </a:cubicBezTo>
                  <a:cubicBezTo>
                    <a:pt x="81715" y="68885"/>
                    <a:pt x="78974" y="57754"/>
                    <a:pt x="78974" y="56775"/>
                  </a:cubicBezTo>
                  <a:cubicBezTo>
                    <a:pt x="78974" y="54236"/>
                    <a:pt x="81715" y="54236"/>
                    <a:pt x="82293" y="54236"/>
                  </a:cubicBezTo>
                  <a:cubicBezTo>
                    <a:pt x="85033" y="54236"/>
                    <a:pt x="85226" y="54823"/>
                    <a:pt x="86600" y="60100"/>
                  </a:cubicBezTo>
                  <a:cubicBezTo>
                    <a:pt x="89524" y="71616"/>
                    <a:pt x="93237" y="81189"/>
                    <a:pt x="100863" y="81189"/>
                  </a:cubicBezTo>
                  <a:cubicBezTo>
                    <a:pt x="105941" y="81189"/>
                    <a:pt x="107307" y="76893"/>
                    <a:pt x="107307" y="71616"/>
                  </a:cubicBezTo>
                  <a:cubicBezTo>
                    <a:pt x="107307" y="67906"/>
                    <a:pt x="105556" y="60687"/>
                    <a:pt x="104181" y="55409"/>
                  </a:cubicBezTo>
                  <a:cubicBezTo>
                    <a:pt x="102815" y="50133"/>
                    <a:pt x="100863" y="42126"/>
                    <a:pt x="99882" y="37829"/>
                  </a:cubicBezTo>
                  <a:lnTo>
                    <a:pt x="93631" y="12828"/>
                  </a:lnTo>
                  <a:close/>
                </a:path>
              </a:pathLst>
            </a:custGeom>
            <a:solidFill>
              <a:srgbClr val="000000"/>
            </a:solidFill>
            <a:ln w="1016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89" name="任意多边形: 形状 188">
              <a:extLst>
                <a:ext uri="{FF2B5EF4-FFF2-40B4-BE49-F238E27FC236}">
                  <a16:creationId xmlns:a16="http://schemas.microsoft.com/office/drawing/2014/main" id="{52405792-D371-8846-17F3-C8E3C9BD7CFE}"/>
                </a:ext>
              </a:extLst>
            </p:cNvPr>
            <p:cNvSpPr/>
            <p:nvPr>
              <p:custDataLst>
                <p:tags r:id="rId12"/>
              </p:custDataLst>
            </p:nvPr>
          </p:nvSpPr>
          <p:spPr>
            <a:xfrm flipV="1">
              <a:off x="8389448" y="-6348043"/>
              <a:ext cx="132767" cy="129686"/>
            </a:xfrm>
            <a:custGeom>
              <a:avLst/>
              <a:gdLst>
                <a:gd name="connsiteX0" fmla="*/ 44162 w 132767"/>
                <a:gd name="connsiteY0" fmla="*/ 122812 h 129686"/>
                <a:gd name="connsiteX1" fmla="*/ 38305 w 132767"/>
                <a:gd name="connsiteY1" fmla="*/ 128272 h 129686"/>
                <a:gd name="connsiteX2" fmla="*/ 0 w 132767"/>
                <a:gd name="connsiteY2" fmla="*/ 115775 h 129686"/>
                <a:gd name="connsiteX3" fmla="*/ 0 w 132767"/>
                <a:gd name="connsiteY3" fmla="*/ 108741 h 129686"/>
                <a:gd name="connsiteX4" fmla="*/ 28332 w 132767"/>
                <a:gd name="connsiteY4" fmla="*/ 114210 h 129686"/>
                <a:gd name="connsiteX5" fmla="*/ 28332 w 132767"/>
                <a:gd name="connsiteY5" fmla="*/ 14601 h 129686"/>
                <a:gd name="connsiteX6" fmla="*/ 8790 w 132767"/>
                <a:gd name="connsiteY6" fmla="*/ 5623 h 129686"/>
                <a:gd name="connsiteX7" fmla="*/ 1366 w 132767"/>
                <a:gd name="connsiteY7" fmla="*/ 5623 h 129686"/>
                <a:gd name="connsiteX8" fmla="*/ 1366 w 132767"/>
                <a:gd name="connsiteY8" fmla="*/ -1414 h 129686"/>
                <a:gd name="connsiteX9" fmla="*/ 36151 w 132767"/>
                <a:gd name="connsiteY9" fmla="*/ -634 h 129686"/>
                <a:gd name="connsiteX10" fmla="*/ 71129 w 132767"/>
                <a:gd name="connsiteY10" fmla="*/ -1414 h 129686"/>
                <a:gd name="connsiteX11" fmla="*/ 71129 w 132767"/>
                <a:gd name="connsiteY11" fmla="*/ 5623 h 129686"/>
                <a:gd name="connsiteX12" fmla="*/ 63704 w 132767"/>
                <a:gd name="connsiteY12" fmla="*/ 5623 h 129686"/>
                <a:gd name="connsiteX13" fmla="*/ 44162 w 132767"/>
                <a:gd name="connsiteY13" fmla="*/ 14601 h 129686"/>
                <a:gd name="connsiteX14" fmla="*/ 44162 w 132767"/>
                <a:gd name="connsiteY14" fmla="*/ 122812 h 129686"/>
                <a:gd name="connsiteX15" fmla="*/ 132768 w 132767"/>
                <a:gd name="connsiteY15" fmla="*/ 71436 h 129686"/>
                <a:gd name="connsiteX16" fmla="*/ 121630 w 132767"/>
                <a:gd name="connsiteY16" fmla="*/ 82769 h 129686"/>
                <a:gd name="connsiteX17" fmla="*/ 110292 w 132767"/>
                <a:gd name="connsiteY17" fmla="*/ 71637 h 129686"/>
                <a:gd name="connsiteX18" fmla="*/ 121438 w 132767"/>
                <a:gd name="connsiteY18" fmla="*/ 60304 h 129686"/>
                <a:gd name="connsiteX19" fmla="*/ 132768 w 132767"/>
                <a:gd name="connsiteY19" fmla="*/ 71436 h 129686"/>
                <a:gd name="connsiteX20" fmla="*/ 132768 w 132767"/>
                <a:gd name="connsiteY20" fmla="*/ 9718 h 129686"/>
                <a:gd name="connsiteX21" fmla="*/ 121630 w 132767"/>
                <a:gd name="connsiteY21" fmla="*/ 21049 h 129686"/>
                <a:gd name="connsiteX22" fmla="*/ 110292 w 132767"/>
                <a:gd name="connsiteY22" fmla="*/ 9918 h 129686"/>
                <a:gd name="connsiteX23" fmla="*/ 121438 w 132767"/>
                <a:gd name="connsiteY23" fmla="*/ -1414 h 129686"/>
                <a:gd name="connsiteX24" fmla="*/ 132768 w 132767"/>
                <a:gd name="connsiteY24" fmla="*/ 9718 h 1296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32767" h="129686">
                  <a:moveTo>
                    <a:pt x="44162" y="122812"/>
                  </a:moveTo>
                  <a:cubicBezTo>
                    <a:pt x="44162" y="128079"/>
                    <a:pt x="43777" y="128272"/>
                    <a:pt x="38305" y="128272"/>
                  </a:cubicBezTo>
                  <a:cubicBezTo>
                    <a:pt x="25793" y="115968"/>
                    <a:pt x="8011" y="115775"/>
                    <a:pt x="0" y="115775"/>
                  </a:cubicBezTo>
                  <a:lnTo>
                    <a:pt x="0" y="108741"/>
                  </a:lnTo>
                  <a:cubicBezTo>
                    <a:pt x="4693" y="108741"/>
                    <a:pt x="17590" y="108741"/>
                    <a:pt x="28332" y="114210"/>
                  </a:cubicBezTo>
                  <a:lnTo>
                    <a:pt x="28332" y="14601"/>
                  </a:lnTo>
                  <a:cubicBezTo>
                    <a:pt x="28332" y="8159"/>
                    <a:pt x="28332" y="5623"/>
                    <a:pt x="8790" y="5623"/>
                  </a:cubicBezTo>
                  <a:lnTo>
                    <a:pt x="1366" y="5623"/>
                  </a:lnTo>
                  <a:lnTo>
                    <a:pt x="1366" y="-1414"/>
                  </a:lnTo>
                  <a:cubicBezTo>
                    <a:pt x="4886" y="-1221"/>
                    <a:pt x="28919" y="-634"/>
                    <a:pt x="36151" y="-634"/>
                  </a:cubicBezTo>
                  <a:cubicBezTo>
                    <a:pt x="42210" y="-634"/>
                    <a:pt x="66830" y="-1221"/>
                    <a:pt x="71129" y="-1414"/>
                  </a:cubicBezTo>
                  <a:lnTo>
                    <a:pt x="71129" y="5623"/>
                  </a:lnTo>
                  <a:lnTo>
                    <a:pt x="63704" y="5623"/>
                  </a:lnTo>
                  <a:cubicBezTo>
                    <a:pt x="44162" y="5623"/>
                    <a:pt x="44162" y="8159"/>
                    <a:pt x="44162" y="14601"/>
                  </a:cubicBezTo>
                  <a:lnTo>
                    <a:pt x="44162" y="122812"/>
                  </a:lnTo>
                  <a:close/>
                  <a:moveTo>
                    <a:pt x="132768" y="71436"/>
                  </a:moveTo>
                  <a:cubicBezTo>
                    <a:pt x="132768" y="78279"/>
                    <a:pt x="127295" y="82769"/>
                    <a:pt x="121630" y="82769"/>
                  </a:cubicBezTo>
                  <a:cubicBezTo>
                    <a:pt x="114792" y="82769"/>
                    <a:pt x="110292" y="77298"/>
                    <a:pt x="110292" y="71637"/>
                  </a:cubicBezTo>
                  <a:cubicBezTo>
                    <a:pt x="110292" y="64794"/>
                    <a:pt x="115764" y="60304"/>
                    <a:pt x="121438" y="60304"/>
                  </a:cubicBezTo>
                  <a:cubicBezTo>
                    <a:pt x="128276" y="60304"/>
                    <a:pt x="132768" y="65773"/>
                    <a:pt x="132768" y="71436"/>
                  </a:cubicBezTo>
                  <a:close/>
                  <a:moveTo>
                    <a:pt x="132768" y="9718"/>
                  </a:moveTo>
                  <a:cubicBezTo>
                    <a:pt x="132768" y="16551"/>
                    <a:pt x="127295" y="21049"/>
                    <a:pt x="121630" y="21049"/>
                  </a:cubicBezTo>
                  <a:cubicBezTo>
                    <a:pt x="114792" y="21049"/>
                    <a:pt x="110292" y="15580"/>
                    <a:pt x="110292" y="9918"/>
                  </a:cubicBezTo>
                  <a:cubicBezTo>
                    <a:pt x="110292" y="3076"/>
                    <a:pt x="115764" y="-1414"/>
                    <a:pt x="121438" y="-1414"/>
                  </a:cubicBezTo>
                  <a:cubicBezTo>
                    <a:pt x="128276" y="-1414"/>
                    <a:pt x="132768" y="4055"/>
                    <a:pt x="132768" y="9718"/>
                  </a:cubicBezTo>
                  <a:close/>
                </a:path>
              </a:pathLst>
            </a:custGeom>
            <a:solidFill>
              <a:srgbClr val="000000"/>
            </a:solidFill>
            <a:ln w="1016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90" name="任意多边形: 形状 189">
              <a:extLst>
                <a:ext uri="{FF2B5EF4-FFF2-40B4-BE49-F238E27FC236}">
                  <a16:creationId xmlns:a16="http://schemas.microsoft.com/office/drawing/2014/main" id="{E74C7C6C-B52C-47C0-C045-0443CFD3458A}"/>
                </a:ext>
              </a:extLst>
            </p:cNvPr>
            <p:cNvSpPr/>
            <p:nvPr>
              <p:custDataLst>
                <p:tags r:id="rId13"/>
              </p:custDataLst>
            </p:nvPr>
          </p:nvSpPr>
          <p:spPr>
            <a:xfrm flipV="1">
              <a:off x="8551767" y="-6347850"/>
              <a:ext cx="59213" cy="131444"/>
            </a:xfrm>
            <a:custGeom>
              <a:avLst/>
              <a:gdLst>
                <a:gd name="connsiteX0" fmla="*/ 54135 w 59213"/>
                <a:gd name="connsiteY0" fmla="*/ 122610 h 131444"/>
                <a:gd name="connsiteX1" fmla="*/ 46316 w 59213"/>
                <a:gd name="connsiteY1" fmla="*/ 130031 h 131444"/>
                <a:gd name="connsiteX2" fmla="*/ 35372 w 59213"/>
                <a:gd name="connsiteY2" fmla="*/ 119294 h 131444"/>
                <a:gd name="connsiteX3" fmla="*/ 43191 w 59213"/>
                <a:gd name="connsiteY3" fmla="*/ 111865 h 131444"/>
                <a:gd name="connsiteX4" fmla="*/ 54135 w 59213"/>
                <a:gd name="connsiteY4" fmla="*/ 122610 h 131444"/>
                <a:gd name="connsiteX5" fmla="*/ 14263 w 59213"/>
                <a:gd name="connsiteY5" fmla="*/ 23386 h 131444"/>
                <a:gd name="connsiteX6" fmla="*/ 12512 w 59213"/>
                <a:gd name="connsiteY6" fmla="*/ 15187 h 131444"/>
                <a:gd name="connsiteX7" fmla="*/ 31073 w 59213"/>
                <a:gd name="connsiteY7" fmla="*/ -1414 h 131444"/>
                <a:gd name="connsiteX8" fmla="*/ 59213 w 59213"/>
                <a:gd name="connsiteY8" fmla="*/ 28470 h 131444"/>
                <a:gd name="connsiteX9" fmla="*/ 56087 w 59213"/>
                <a:gd name="connsiteY9" fmla="*/ 31008 h 131444"/>
                <a:gd name="connsiteX10" fmla="*/ 52375 w 59213"/>
                <a:gd name="connsiteY10" fmla="*/ 27682 h 131444"/>
                <a:gd name="connsiteX11" fmla="*/ 31660 w 59213"/>
                <a:gd name="connsiteY11" fmla="*/ 4056 h 131444"/>
                <a:gd name="connsiteX12" fmla="*/ 26774 w 59213"/>
                <a:gd name="connsiteY12" fmla="*/ 10890 h 131444"/>
                <a:gd name="connsiteX13" fmla="*/ 29900 w 59213"/>
                <a:gd name="connsiteY13" fmla="*/ 23386 h 131444"/>
                <a:gd name="connsiteX14" fmla="*/ 36151 w 59213"/>
                <a:gd name="connsiteY14" fmla="*/ 39016 h 131444"/>
                <a:gd name="connsiteX15" fmla="*/ 45730 w 59213"/>
                <a:gd name="connsiteY15" fmla="*/ 63823 h 131444"/>
                <a:gd name="connsiteX16" fmla="*/ 46903 w 59213"/>
                <a:gd name="connsiteY16" fmla="*/ 70072 h 131444"/>
                <a:gd name="connsiteX17" fmla="*/ 28333 w 59213"/>
                <a:gd name="connsiteY17" fmla="*/ 86671 h 131444"/>
                <a:gd name="connsiteX18" fmla="*/ 0 w 59213"/>
                <a:gd name="connsiteY18" fmla="*/ 56787 h 131444"/>
                <a:gd name="connsiteX19" fmla="*/ 3318 w 59213"/>
                <a:gd name="connsiteY19" fmla="*/ 54251 h 131444"/>
                <a:gd name="connsiteX20" fmla="*/ 6838 w 59213"/>
                <a:gd name="connsiteY20" fmla="*/ 57373 h 131444"/>
                <a:gd name="connsiteX21" fmla="*/ 27746 w 59213"/>
                <a:gd name="connsiteY21" fmla="*/ 81202 h 131444"/>
                <a:gd name="connsiteX22" fmla="*/ 32632 w 59213"/>
                <a:gd name="connsiteY22" fmla="*/ 74369 h 131444"/>
                <a:gd name="connsiteX23" fmla="*/ 26582 w 59213"/>
                <a:gd name="connsiteY23" fmla="*/ 54837 h 131444"/>
                <a:gd name="connsiteX24" fmla="*/ 14263 w 59213"/>
                <a:gd name="connsiteY24" fmla="*/ 23386 h 131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9213" h="131444">
                  <a:moveTo>
                    <a:pt x="54135" y="122610"/>
                  </a:moveTo>
                  <a:cubicBezTo>
                    <a:pt x="54135" y="125734"/>
                    <a:pt x="51789" y="130031"/>
                    <a:pt x="46316" y="130031"/>
                  </a:cubicBezTo>
                  <a:cubicBezTo>
                    <a:pt x="41037" y="130031"/>
                    <a:pt x="35372" y="124955"/>
                    <a:pt x="35372" y="119294"/>
                  </a:cubicBezTo>
                  <a:cubicBezTo>
                    <a:pt x="35372" y="115969"/>
                    <a:pt x="37911" y="111865"/>
                    <a:pt x="43191" y="111865"/>
                  </a:cubicBezTo>
                  <a:cubicBezTo>
                    <a:pt x="48856" y="111865"/>
                    <a:pt x="54135" y="117334"/>
                    <a:pt x="54135" y="122610"/>
                  </a:cubicBezTo>
                  <a:close/>
                  <a:moveTo>
                    <a:pt x="14263" y="23386"/>
                  </a:moveTo>
                  <a:cubicBezTo>
                    <a:pt x="13483" y="20849"/>
                    <a:pt x="12512" y="18503"/>
                    <a:pt x="12512" y="15187"/>
                  </a:cubicBezTo>
                  <a:cubicBezTo>
                    <a:pt x="12512" y="6007"/>
                    <a:pt x="20321" y="-1414"/>
                    <a:pt x="31073" y="-1414"/>
                  </a:cubicBezTo>
                  <a:cubicBezTo>
                    <a:pt x="50615" y="-1414"/>
                    <a:pt x="59213" y="25539"/>
                    <a:pt x="59213" y="28470"/>
                  </a:cubicBezTo>
                  <a:cubicBezTo>
                    <a:pt x="59213" y="31008"/>
                    <a:pt x="56674" y="31008"/>
                    <a:pt x="56087" y="31008"/>
                  </a:cubicBezTo>
                  <a:cubicBezTo>
                    <a:pt x="53347" y="31008"/>
                    <a:pt x="53154" y="29836"/>
                    <a:pt x="52375" y="27682"/>
                  </a:cubicBezTo>
                  <a:cubicBezTo>
                    <a:pt x="47875" y="12063"/>
                    <a:pt x="39277" y="4056"/>
                    <a:pt x="31660" y="4056"/>
                  </a:cubicBezTo>
                  <a:cubicBezTo>
                    <a:pt x="27746" y="4056"/>
                    <a:pt x="26774" y="6594"/>
                    <a:pt x="26774" y="10890"/>
                  </a:cubicBezTo>
                  <a:cubicBezTo>
                    <a:pt x="26774" y="15380"/>
                    <a:pt x="28140" y="19089"/>
                    <a:pt x="29900" y="23386"/>
                  </a:cubicBezTo>
                  <a:cubicBezTo>
                    <a:pt x="31852" y="28663"/>
                    <a:pt x="34006" y="33939"/>
                    <a:pt x="36151" y="39016"/>
                  </a:cubicBezTo>
                  <a:cubicBezTo>
                    <a:pt x="37911" y="43705"/>
                    <a:pt x="44950" y="61478"/>
                    <a:pt x="45730" y="63823"/>
                  </a:cubicBezTo>
                  <a:cubicBezTo>
                    <a:pt x="46316" y="65775"/>
                    <a:pt x="46903" y="68120"/>
                    <a:pt x="46903" y="70072"/>
                  </a:cubicBezTo>
                  <a:cubicBezTo>
                    <a:pt x="46903" y="79250"/>
                    <a:pt x="39084" y="86671"/>
                    <a:pt x="28333" y="86671"/>
                  </a:cubicBezTo>
                  <a:cubicBezTo>
                    <a:pt x="8992" y="86671"/>
                    <a:pt x="0" y="60113"/>
                    <a:pt x="0" y="56787"/>
                  </a:cubicBezTo>
                  <a:cubicBezTo>
                    <a:pt x="0" y="54251"/>
                    <a:pt x="2740" y="54251"/>
                    <a:pt x="3318" y="54251"/>
                  </a:cubicBezTo>
                  <a:cubicBezTo>
                    <a:pt x="6059" y="54251"/>
                    <a:pt x="6251" y="55230"/>
                    <a:pt x="6838" y="57373"/>
                  </a:cubicBezTo>
                  <a:cubicBezTo>
                    <a:pt x="11925" y="74175"/>
                    <a:pt x="20523" y="81202"/>
                    <a:pt x="27746" y="81202"/>
                  </a:cubicBezTo>
                  <a:cubicBezTo>
                    <a:pt x="30880" y="81202"/>
                    <a:pt x="32632" y="79645"/>
                    <a:pt x="32632" y="74369"/>
                  </a:cubicBezTo>
                  <a:cubicBezTo>
                    <a:pt x="32632" y="69879"/>
                    <a:pt x="31467" y="66948"/>
                    <a:pt x="26582" y="54837"/>
                  </a:cubicBezTo>
                  <a:lnTo>
                    <a:pt x="14263" y="23386"/>
                  </a:lnTo>
                  <a:close/>
                </a:path>
              </a:pathLst>
            </a:custGeom>
            <a:solidFill>
              <a:srgbClr val="000000"/>
            </a:solidFill>
            <a:ln w="1016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</p:grpSp>
      <p:sp>
        <p:nvSpPr>
          <p:cNvPr id="191" name="Rounded Rectangle 459 1">
            <a:extLst>
              <a:ext uri="{FF2B5EF4-FFF2-40B4-BE49-F238E27FC236}">
                <a16:creationId xmlns:a16="http://schemas.microsoft.com/office/drawing/2014/main" id="{0D344943-9F9E-A9D0-82AA-728BE0C41C91}"/>
              </a:ext>
            </a:extLst>
          </p:cNvPr>
          <p:cNvSpPr/>
          <p:nvPr/>
        </p:nvSpPr>
        <p:spPr>
          <a:xfrm>
            <a:off x="8087113" y="10846622"/>
            <a:ext cx="558791" cy="396541"/>
          </a:xfrm>
          <a:prstGeom prst="roundRect">
            <a:avLst/>
          </a:pr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N"/>
          </a:p>
        </p:txBody>
      </p:sp>
      <p:sp>
        <p:nvSpPr>
          <p:cNvPr id="192" name="Rounded Rectangle 459 2">
            <a:extLst>
              <a:ext uri="{FF2B5EF4-FFF2-40B4-BE49-F238E27FC236}">
                <a16:creationId xmlns:a16="http://schemas.microsoft.com/office/drawing/2014/main" id="{D06CD48F-8A90-9CEF-8EE3-B30BF2838B51}"/>
              </a:ext>
            </a:extLst>
          </p:cNvPr>
          <p:cNvSpPr/>
          <p:nvPr/>
        </p:nvSpPr>
        <p:spPr>
          <a:xfrm>
            <a:off x="6575291" y="10856392"/>
            <a:ext cx="558791" cy="396541"/>
          </a:xfrm>
          <a:prstGeom prst="roundRect">
            <a:avLst/>
          </a:pr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N"/>
          </a:p>
        </p:txBody>
      </p:sp>
      <p:sp>
        <p:nvSpPr>
          <p:cNvPr id="193" name="Rounded Rectangle 459 3">
            <a:extLst>
              <a:ext uri="{FF2B5EF4-FFF2-40B4-BE49-F238E27FC236}">
                <a16:creationId xmlns:a16="http://schemas.microsoft.com/office/drawing/2014/main" id="{E51B153C-27E4-5877-4038-93BF32F7BA38}"/>
              </a:ext>
            </a:extLst>
          </p:cNvPr>
          <p:cNvSpPr/>
          <p:nvPr/>
        </p:nvSpPr>
        <p:spPr>
          <a:xfrm>
            <a:off x="5706815" y="10856392"/>
            <a:ext cx="558791" cy="396541"/>
          </a:xfrm>
          <a:prstGeom prst="roundRect">
            <a:avLst/>
          </a:pr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N"/>
          </a:p>
        </p:txBody>
      </p:sp>
      <p:sp>
        <p:nvSpPr>
          <p:cNvPr id="194" name="文本框 193">
            <a:extLst>
              <a:ext uri="{FF2B5EF4-FFF2-40B4-BE49-F238E27FC236}">
                <a16:creationId xmlns:a16="http://schemas.microsoft.com/office/drawing/2014/main" id="{BADFDD6C-1DAB-8931-8179-6B2CF0CB9374}"/>
              </a:ext>
            </a:extLst>
          </p:cNvPr>
          <p:cNvSpPr txBox="1"/>
          <p:nvPr/>
        </p:nvSpPr>
        <p:spPr>
          <a:xfrm>
            <a:off x="7398047" y="10816485"/>
            <a:ext cx="51648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dirty="0"/>
              <a:t>……</a:t>
            </a:r>
            <a:endParaRPr lang="zh-CN" altLang="en-US" dirty="0"/>
          </a:p>
        </p:txBody>
      </p:sp>
      <p:sp>
        <p:nvSpPr>
          <p:cNvPr id="195" name="Rounded Rectangle 459 4">
            <a:extLst>
              <a:ext uri="{FF2B5EF4-FFF2-40B4-BE49-F238E27FC236}">
                <a16:creationId xmlns:a16="http://schemas.microsoft.com/office/drawing/2014/main" id="{CE0E2CE0-C75F-D6EE-0518-3373778845DE}"/>
              </a:ext>
            </a:extLst>
          </p:cNvPr>
          <p:cNvSpPr/>
          <p:nvPr/>
        </p:nvSpPr>
        <p:spPr>
          <a:xfrm>
            <a:off x="8087113" y="9821686"/>
            <a:ext cx="558791" cy="396541"/>
          </a:xfrm>
          <a:prstGeom prst="roundRect">
            <a:avLst/>
          </a:prstGeom>
          <a:noFill/>
          <a:ln w="158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N"/>
          </a:p>
        </p:txBody>
      </p:sp>
      <p:grpSp>
        <p:nvGrpSpPr>
          <p:cNvPr id="196" name="组合 195" descr="\documentclass{article}&#10;\usepackage{amsmath}&#10;\pagestyle{empty}&#10;\begin{document}&#10;&#10;$ \mathbf{h}^{dec_sa}_{i} $&#10;&#10;&#10;\end{document}" title="IguanaTex Shape Display">
            <a:extLst>
              <a:ext uri="{FF2B5EF4-FFF2-40B4-BE49-F238E27FC236}">
                <a16:creationId xmlns:a16="http://schemas.microsoft.com/office/drawing/2014/main" id="{858F0D89-2B2E-DE98-A428-F646223965EC}"/>
              </a:ext>
            </a:extLst>
          </p:cNvPr>
          <p:cNvGrpSpPr>
            <a:grpSpLocks noChangeAspect="1"/>
          </p:cNvGrpSpPr>
          <p:nvPr>
            <p:custDataLst>
              <p:tags r:id="rId4"/>
            </p:custDataLst>
          </p:nvPr>
        </p:nvGrpSpPr>
        <p:grpSpPr>
          <a:xfrm>
            <a:off x="8866278" y="9837291"/>
            <a:ext cx="706703" cy="339256"/>
            <a:chOff x="14839690" y="-6947050"/>
            <a:chExt cx="706703" cy="339256"/>
          </a:xfrm>
        </p:grpSpPr>
        <p:sp>
          <p:nvSpPr>
            <p:cNvPr id="197" name="任意多边形: 形状 196">
              <a:extLst>
                <a:ext uri="{FF2B5EF4-FFF2-40B4-BE49-F238E27FC236}">
                  <a16:creationId xmlns:a16="http://schemas.microsoft.com/office/drawing/2014/main" id="{94C62E8F-B4A3-05B2-67A7-D947B02ED0C7}"/>
                </a:ext>
              </a:extLst>
            </p:cNvPr>
            <p:cNvSpPr/>
            <p:nvPr>
              <p:custDataLst>
                <p:tags r:id="rId5"/>
              </p:custDataLst>
            </p:nvPr>
          </p:nvSpPr>
          <p:spPr>
            <a:xfrm flipV="1">
              <a:off x="14839690" y="-6881090"/>
              <a:ext cx="159086" cy="193583"/>
            </a:xfrm>
            <a:custGeom>
              <a:avLst/>
              <a:gdLst>
                <a:gd name="connsiteX0" fmla="*/ 19262 w 159086"/>
                <a:gd name="connsiteY0" fmla="*/ 11688 h 193583"/>
                <a:gd name="connsiteX1" fmla="*/ 0 w 159086"/>
                <a:gd name="connsiteY1" fmla="*/ 11688 h 193583"/>
                <a:gd name="connsiteX2" fmla="*/ 0 w 159086"/>
                <a:gd name="connsiteY2" fmla="*/ -1421 h 193583"/>
                <a:gd name="connsiteX3" fmla="*/ 35171 w 159086"/>
                <a:gd name="connsiteY3" fmla="*/ -580 h 193583"/>
                <a:gd name="connsiteX4" fmla="*/ 70332 w 159086"/>
                <a:gd name="connsiteY4" fmla="*/ -1421 h 193583"/>
                <a:gd name="connsiteX5" fmla="*/ 70332 w 159086"/>
                <a:gd name="connsiteY5" fmla="*/ 11688 h 193583"/>
                <a:gd name="connsiteX6" fmla="*/ 51079 w 159086"/>
                <a:gd name="connsiteY6" fmla="*/ 11688 h 193583"/>
                <a:gd name="connsiteX7" fmla="*/ 51079 w 159086"/>
                <a:gd name="connsiteY7" fmla="*/ 69984 h 193583"/>
                <a:gd name="connsiteX8" fmla="*/ 92658 w 159086"/>
                <a:gd name="connsiteY8" fmla="*/ 114062 h 193583"/>
                <a:gd name="connsiteX9" fmla="*/ 108007 w 159086"/>
                <a:gd name="connsiteY9" fmla="*/ 87005 h 193583"/>
                <a:gd name="connsiteX10" fmla="*/ 108007 w 159086"/>
                <a:gd name="connsiteY10" fmla="*/ 11688 h 193583"/>
                <a:gd name="connsiteX11" fmla="*/ 88754 w 159086"/>
                <a:gd name="connsiteY11" fmla="*/ 11688 h 193583"/>
                <a:gd name="connsiteX12" fmla="*/ 88754 w 159086"/>
                <a:gd name="connsiteY12" fmla="*/ -1421 h 193583"/>
                <a:gd name="connsiteX13" fmla="*/ 123916 w 159086"/>
                <a:gd name="connsiteY13" fmla="*/ -580 h 193583"/>
                <a:gd name="connsiteX14" fmla="*/ 159086 w 159086"/>
                <a:gd name="connsiteY14" fmla="*/ -1421 h 193583"/>
                <a:gd name="connsiteX15" fmla="*/ 159086 w 159086"/>
                <a:gd name="connsiteY15" fmla="*/ 11688 h 193583"/>
                <a:gd name="connsiteX16" fmla="*/ 139824 w 159086"/>
                <a:gd name="connsiteY16" fmla="*/ 11688 h 193583"/>
                <a:gd name="connsiteX17" fmla="*/ 139824 w 159086"/>
                <a:gd name="connsiteY17" fmla="*/ 83934 h 193583"/>
                <a:gd name="connsiteX18" fmla="*/ 96844 w 159086"/>
                <a:gd name="connsiteY18" fmla="*/ 124098 h 193583"/>
                <a:gd name="connsiteX19" fmla="*/ 49398 w 159086"/>
                <a:gd name="connsiteY19" fmla="*/ 96761 h 193583"/>
                <a:gd name="connsiteX20" fmla="*/ 49398 w 159086"/>
                <a:gd name="connsiteY20" fmla="*/ 192162 h 193583"/>
                <a:gd name="connsiteX21" fmla="*/ 0 w 159086"/>
                <a:gd name="connsiteY21" fmla="*/ 189930 h 193583"/>
                <a:gd name="connsiteX22" fmla="*/ 0 w 159086"/>
                <a:gd name="connsiteY22" fmla="*/ 176821 h 193583"/>
                <a:gd name="connsiteX23" fmla="*/ 19262 w 159086"/>
                <a:gd name="connsiteY23" fmla="*/ 165944 h 193583"/>
                <a:gd name="connsiteX24" fmla="*/ 19262 w 159086"/>
                <a:gd name="connsiteY24" fmla="*/ 11688 h 1935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59086" h="193583">
                  <a:moveTo>
                    <a:pt x="19262" y="11688"/>
                  </a:moveTo>
                  <a:lnTo>
                    <a:pt x="0" y="11688"/>
                  </a:lnTo>
                  <a:lnTo>
                    <a:pt x="0" y="-1421"/>
                  </a:lnTo>
                  <a:cubicBezTo>
                    <a:pt x="7818" y="-1141"/>
                    <a:pt x="24559" y="-580"/>
                    <a:pt x="35171" y="-580"/>
                  </a:cubicBezTo>
                  <a:cubicBezTo>
                    <a:pt x="46053" y="-580"/>
                    <a:pt x="62522" y="-1141"/>
                    <a:pt x="70332" y="-1421"/>
                  </a:cubicBezTo>
                  <a:lnTo>
                    <a:pt x="70332" y="11688"/>
                  </a:lnTo>
                  <a:lnTo>
                    <a:pt x="51079" y="11688"/>
                  </a:lnTo>
                  <a:lnTo>
                    <a:pt x="51079" y="69984"/>
                  </a:lnTo>
                  <a:cubicBezTo>
                    <a:pt x="51079" y="100393"/>
                    <a:pt x="75077" y="114062"/>
                    <a:pt x="92658" y="114062"/>
                  </a:cubicBezTo>
                  <a:cubicBezTo>
                    <a:pt x="102150" y="114062"/>
                    <a:pt x="108007" y="108198"/>
                    <a:pt x="108007" y="87005"/>
                  </a:cubicBezTo>
                  <a:lnTo>
                    <a:pt x="108007" y="11688"/>
                  </a:lnTo>
                  <a:lnTo>
                    <a:pt x="88754" y="11688"/>
                  </a:lnTo>
                  <a:lnTo>
                    <a:pt x="88754" y="-1421"/>
                  </a:lnTo>
                  <a:cubicBezTo>
                    <a:pt x="96564" y="-1141"/>
                    <a:pt x="113313" y="-580"/>
                    <a:pt x="123916" y="-580"/>
                  </a:cubicBezTo>
                  <a:cubicBezTo>
                    <a:pt x="134798" y="-580"/>
                    <a:pt x="151268" y="-1141"/>
                    <a:pt x="159086" y="-1421"/>
                  </a:cubicBezTo>
                  <a:lnTo>
                    <a:pt x="159086" y="11688"/>
                  </a:lnTo>
                  <a:lnTo>
                    <a:pt x="139824" y="11688"/>
                  </a:lnTo>
                  <a:lnTo>
                    <a:pt x="139824" y="83934"/>
                  </a:lnTo>
                  <a:cubicBezTo>
                    <a:pt x="139824" y="113221"/>
                    <a:pt x="124756" y="124098"/>
                    <a:pt x="96844" y="124098"/>
                  </a:cubicBezTo>
                  <a:cubicBezTo>
                    <a:pt x="70052" y="124098"/>
                    <a:pt x="55824" y="107918"/>
                    <a:pt x="49398" y="96761"/>
                  </a:cubicBezTo>
                  <a:lnTo>
                    <a:pt x="49398" y="192162"/>
                  </a:lnTo>
                  <a:lnTo>
                    <a:pt x="0" y="189930"/>
                  </a:lnTo>
                  <a:lnTo>
                    <a:pt x="0" y="176821"/>
                  </a:lnTo>
                  <a:cubicBezTo>
                    <a:pt x="17310" y="176821"/>
                    <a:pt x="19262" y="176821"/>
                    <a:pt x="19262" y="165944"/>
                  </a:cubicBezTo>
                  <a:lnTo>
                    <a:pt x="19262" y="11688"/>
                  </a:lnTo>
                  <a:close/>
                </a:path>
              </a:pathLst>
            </a:custGeom>
            <a:solidFill>
              <a:srgbClr val="000000"/>
            </a:solidFill>
            <a:ln w="1016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98" name="任意多边形: 形状 197">
              <a:extLst>
                <a:ext uri="{FF2B5EF4-FFF2-40B4-BE49-F238E27FC236}">
                  <a16:creationId xmlns:a16="http://schemas.microsoft.com/office/drawing/2014/main" id="{1FEE6232-6E5E-24D4-3BC5-BDB23CE0496C}"/>
                </a:ext>
              </a:extLst>
            </p:cNvPr>
            <p:cNvSpPr/>
            <p:nvPr>
              <p:custDataLst>
                <p:tags r:id="rId6"/>
              </p:custDataLst>
            </p:nvPr>
          </p:nvSpPr>
          <p:spPr>
            <a:xfrm flipV="1">
              <a:off x="15017391" y="-6947050"/>
              <a:ext cx="306901" cy="137500"/>
            </a:xfrm>
            <a:custGeom>
              <a:avLst/>
              <a:gdLst>
                <a:gd name="connsiteX0" fmla="*/ 99663 w 306901"/>
                <a:gd name="connsiteY0" fmla="*/ 130208 h 137500"/>
                <a:gd name="connsiteX1" fmla="*/ 100443 w 306901"/>
                <a:gd name="connsiteY1" fmla="*/ 133341 h 137500"/>
                <a:gd name="connsiteX2" fmla="*/ 97317 w 306901"/>
                <a:gd name="connsiteY2" fmla="*/ 136072 h 137500"/>
                <a:gd name="connsiteX3" fmla="*/ 72302 w 306901"/>
                <a:gd name="connsiteY3" fmla="*/ 134120 h 137500"/>
                <a:gd name="connsiteX4" fmla="*/ 68003 w 306901"/>
                <a:gd name="connsiteY4" fmla="*/ 129631 h 137500"/>
                <a:gd name="connsiteX5" fmla="*/ 73082 w 306901"/>
                <a:gd name="connsiteY5" fmla="*/ 126893 h 137500"/>
                <a:gd name="connsiteX6" fmla="*/ 82467 w 306901"/>
                <a:gd name="connsiteY6" fmla="*/ 123961 h 137500"/>
                <a:gd name="connsiteX7" fmla="*/ 81679 w 306901"/>
                <a:gd name="connsiteY7" fmla="*/ 119665 h 137500"/>
                <a:gd name="connsiteX8" fmla="*/ 70543 w 306901"/>
                <a:gd name="connsiteY8" fmla="*/ 75132 h 137500"/>
                <a:gd name="connsiteX9" fmla="*/ 50414 w 306901"/>
                <a:gd name="connsiteY9" fmla="*/ 86657 h 137500"/>
                <a:gd name="connsiteX10" fmla="*/ 0 w 306901"/>
                <a:gd name="connsiteY10" fmla="*/ 30994 h 137500"/>
                <a:gd name="connsiteX11" fmla="*/ 29506 w 306901"/>
                <a:gd name="connsiteY11" fmla="*/ -1428 h 137500"/>
                <a:gd name="connsiteX12" fmla="*/ 57252 w 306901"/>
                <a:gd name="connsiteY12" fmla="*/ 12242 h 137500"/>
                <a:gd name="connsiteX13" fmla="*/ 77381 w 306901"/>
                <a:gd name="connsiteY13" fmla="*/ -1428 h 137500"/>
                <a:gd name="connsiteX14" fmla="*/ 92825 w 306901"/>
                <a:gd name="connsiteY14" fmla="*/ 8924 h 137500"/>
                <a:gd name="connsiteX15" fmla="*/ 99663 w 306901"/>
                <a:gd name="connsiteY15" fmla="*/ 28456 h 137500"/>
                <a:gd name="connsiteX16" fmla="*/ 96538 w 306901"/>
                <a:gd name="connsiteY16" fmla="*/ 30994 h 137500"/>
                <a:gd name="connsiteX17" fmla="*/ 92239 w 306901"/>
                <a:gd name="connsiteY17" fmla="*/ 24939 h 137500"/>
                <a:gd name="connsiteX18" fmla="*/ 77967 w 306901"/>
                <a:gd name="connsiteY18" fmla="*/ 4041 h 137500"/>
                <a:gd name="connsiteX19" fmla="*/ 71524 w 306901"/>
                <a:gd name="connsiteY19" fmla="*/ 13606 h 137500"/>
                <a:gd name="connsiteX20" fmla="*/ 72495 w 306901"/>
                <a:gd name="connsiteY20" fmla="*/ 21621 h 137500"/>
                <a:gd name="connsiteX21" fmla="*/ 99663 w 306901"/>
                <a:gd name="connsiteY21" fmla="*/ 130208 h 137500"/>
                <a:gd name="connsiteX22" fmla="*/ 58040 w 306901"/>
                <a:gd name="connsiteY22" fmla="*/ 24939 h 137500"/>
                <a:gd name="connsiteX23" fmla="*/ 48068 w 306901"/>
                <a:gd name="connsiteY23" fmla="*/ 11855 h 137500"/>
                <a:gd name="connsiteX24" fmla="*/ 30093 w 306901"/>
                <a:gd name="connsiteY24" fmla="*/ 4041 h 137500"/>
                <a:gd name="connsiteX25" fmla="*/ 15821 w 306901"/>
                <a:gd name="connsiteY25" fmla="*/ 22987 h 137500"/>
                <a:gd name="connsiteX26" fmla="*/ 25986 w 306901"/>
                <a:gd name="connsiteY26" fmla="*/ 62637 h 137500"/>
                <a:gd name="connsiteX27" fmla="*/ 50414 w 306901"/>
                <a:gd name="connsiteY27" fmla="*/ 81187 h 137500"/>
                <a:gd name="connsiteX28" fmla="*/ 67811 w 306901"/>
                <a:gd name="connsiteY28" fmla="*/ 64194 h 137500"/>
                <a:gd name="connsiteX29" fmla="*/ 67224 w 306901"/>
                <a:gd name="connsiteY29" fmla="*/ 61464 h 137500"/>
                <a:gd name="connsiteX30" fmla="*/ 58040 w 306901"/>
                <a:gd name="connsiteY30" fmla="*/ 24939 h 137500"/>
                <a:gd name="connsiteX31" fmla="*/ 148048 w 306901"/>
                <a:gd name="connsiteY31" fmla="*/ 45057 h 137500"/>
                <a:gd name="connsiteX32" fmla="*/ 179507 w 306901"/>
                <a:gd name="connsiteY32" fmla="*/ 49160 h 137500"/>
                <a:gd name="connsiteX33" fmla="*/ 196702 w 306901"/>
                <a:gd name="connsiteY33" fmla="*/ 69470 h 137500"/>
                <a:gd name="connsiteX34" fmla="*/ 172476 w 306901"/>
                <a:gd name="connsiteY34" fmla="*/ 86657 h 137500"/>
                <a:gd name="connsiteX35" fmla="*/ 117360 w 306901"/>
                <a:gd name="connsiteY35" fmla="*/ 35291 h 137500"/>
                <a:gd name="connsiteX36" fmla="*/ 152540 w 306901"/>
                <a:gd name="connsiteY36" fmla="*/ -1428 h 137500"/>
                <a:gd name="connsiteX37" fmla="*/ 201001 w 306901"/>
                <a:gd name="connsiteY37" fmla="*/ 20642 h 137500"/>
                <a:gd name="connsiteX38" fmla="*/ 197683 w 306901"/>
                <a:gd name="connsiteY38" fmla="*/ 23958 h 137500"/>
                <a:gd name="connsiteX39" fmla="*/ 194557 w 306901"/>
                <a:gd name="connsiteY39" fmla="*/ 22008 h 137500"/>
                <a:gd name="connsiteX40" fmla="*/ 152934 w 306901"/>
                <a:gd name="connsiteY40" fmla="*/ 4041 h 137500"/>
                <a:gd name="connsiteX41" fmla="*/ 133391 w 306901"/>
                <a:gd name="connsiteY41" fmla="*/ 27668 h 137500"/>
                <a:gd name="connsiteX42" fmla="*/ 135738 w 306901"/>
                <a:gd name="connsiteY42" fmla="*/ 45057 h 137500"/>
                <a:gd name="connsiteX43" fmla="*/ 148048 w 306901"/>
                <a:gd name="connsiteY43" fmla="*/ 45057 h 137500"/>
                <a:gd name="connsiteX44" fmla="*/ 137297 w 306901"/>
                <a:gd name="connsiteY44" fmla="*/ 50526 h 137500"/>
                <a:gd name="connsiteX45" fmla="*/ 172476 w 306901"/>
                <a:gd name="connsiteY45" fmla="*/ 81187 h 137500"/>
                <a:gd name="connsiteX46" fmla="*/ 188306 w 306901"/>
                <a:gd name="connsiteY46" fmla="*/ 69470 h 137500"/>
                <a:gd name="connsiteX47" fmla="*/ 146875 w 306901"/>
                <a:gd name="connsiteY47" fmla="*/ 50526 h 137500"/>
                <a:gd name="connsiteX48" fmla="*/ 137297 w 306901"/>
                <a:gd name="connsiteY48" fmla="*/ 50526 h 137500"/>
                <a:gd name="connsiteX49" fmla="*/ 295764 w 306901"/>
                <a:gd name="connsiteY49" fmla="*/ 75334 h 137500"/>
                <a:gd name="connsiteX50" fmla="*/ 285799 w 306901"/>
                <a:gd name="connsiteY50" fmla="*/ 64395 h 137500"/>
                <a:gd name="connsiteX51" fmla="*/ 293417 w 306901"/>
                <a:gd name="connsiteY51" fmla="*/ 57167 h 137500"/>
                <a:gd name="connsiteX52" fmla="*/ 304562 w 306901"/>
                <a:gd name="connsiteY52" fmla="*/ 69663 h 137500"/>
                <a:gd name="connsiteX53" fmla="*/ 278761 w 306901"/>
                <a:gd name="connsiteY53" fmla="*/ 86657 h 137500"/>
                <a:gd name="connsiteX54" fmla="*/ 222288 w 306901"/>
                <a:gd name="connsiteY54" fmla="*/ 32551 h 137500"/>
                <a:gd name="connsiteX55" fmla="*/ 258439 w 306901"/>
                <a:gd name="connsiteY55" fmla="*/ -1428 h 137500"/>
                <a:gd name="connsiteX56" fmla="*/ 306902 w 306901"/>
                <a:gd name="connsiteY56" fmla="*/ 20642 h 137500"/>
                <a:gd name="connsiteX57" fmla="*/ 303582 w 306901"/>
                <a:gd name="connsiteY57" fmla="*/ 23958 h 137500"/>
                <a:gd name="connsiteX58" fmla="*/ 300457 w 306901"/>
                <a:gd name="connsiteY58" fmla="*/ 22008 h 137500"/>
                <a:gd name="connsiteX59" fmla="*/ 258833 w 306901"/>
                <a:gd name="connsiteY59" fmla="*/ 4041 h 137500"/>
                <a:gd name="connsiteX60" fmla="*/ 238503 w 306901"/>
                <a:gd name="connsiteY60" fmla="*/ 25716 h 137500"/>
                <a:gd name="connsiteX61" fmla="*/ 251408 w 306901"/>
                <a:gd name="connsiteY61" fmla="*/ 66154 h 137500"/>
                <a:gd name="connsiteX62" fmla="*/ 278761 w 306901"/>
                <a:gd name="connsiteY62" fmla="*/ 81187 h 137500"/>
                <a:gd name="connsiteX63" fmla="*/ 295764 w 306901"/>
                <a:gd name="connsiteY63" fmla="*/ 75334 h 137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306901" h="137500">
                  <a:moveTo>
                    <a:pt x="99663" y="130208"/>
                  </a:moveTo>
                  <a:cubicBezTo>
                    <a:pt x="99856" y="130603"/>
                    <a:pt x="100443" y="133139"/>
                    <a:pt x="100443" y="133341"/>
                  </a:cubicBezTo>
                  <a:cubicBezTo>
                    <a:pt x="100443" y="134314"/>
                    <a:pt x="99663" y="136072"/>
                    <a:pt x="97317" y="136072"/>
                  </a:cubicBezTo>
                  <a:cubicBezTo>
                    <a:pt x="93403" y="136072"/>
                    <a:pt x="77188" y="134514"/>
                    <a:pt x="72302" y="134120"/>
                  </a:cubicBezTo>
                  <a:cubicBezTo>
                    <a:pt x="70735" y="133927"/>
                    <a:pt x="68003" y="133727"/>
                    <a:pt x="68003" y="129631"/>
                  </a:cubicBezTo>
                  <a:cubicBezTo>
                    <a:pt x="68003" y="126893"/>
                    <a:pt x="70735" y="126893"/>
                    <a:pt x="73082" y="126893"/>
                  </a:cubicBezTo>
                  <a:cubicBezTo>
                    <a:pt x="82467" y="126893"/>
                    <a:pt x="82467" y="125527"/>
                    <a:pt x="82467" y="123961"/>
                  </a:cubicBezTo>
                  <a:cubicBezTo>
                    <a:pt x="82467" y="122596"/>
                    <a:pt x="82074" y="121423"/>
                    <a:pt x="81679" y="119665"/>
                  </a:cubicBezTo>
                  <a:lnTo>
                    <a:pt x="70543" y="75132"/>
                  </a:lnTo>
                  <a:cubicBezTo>
                    <a:pt x="66437" y="81581"/>
                    <a:pt x="59791" y="86657"/>
                    <a:pt x="50414" y="86657"/>
                  </a:cubicBezTo>
                  <a:cubicBezTo>
                    <a:pt x="25400" y="86657"/>
                    <a:pt x="0" y="59118"/>
                    <a:pt x="0" y="30994"/>
                  </a:cubicBezTo>
                  <a:cubicBezTo>
                    <a:pt x="0" y="12049"/>
                    <a:pt x="12695" y="-1428"/>
                    <a:pt x="29506" y="-1428"/>
                  </a:cubicBezTo>
                  <a:cubicBezTo>
                    <a:pt x="40056" y="-1428"/>
                    <a:pt x="49433" y="4628"/>
                    <a:pt x="57252" y="12242"/>
                  </a:cubicBezTo>
                  <a:cubicBezTo>
                    <a:pt x="60964" y="524"/>
                    <a:pt x="72302" y="-1428"/>
                    <a:pt x="77381" y="-1428"/>
                  </a:cubicBezTo>
                  <a:cubicBezTo>
                    <a:pt x="84420" y="-1428"/>
                    <a:pt x="89306" y="2869"/>
                    <a:pt x="92825" y="8924"/>
                  </a:cubicBezTo>
                  <a:cubicBezTo>
                    <a:pt x="97124" y="16538"/>
                    <a:pt x="99663" y="27668"/>
                    <a:pt x="99663" y="28456"/>
                  </a:cubicBezTo>
                  <a:cubicBezTo>
                    <a:pt x="99663" y="30994"/>
                    <a:pt x="97124" y="30994"/>
                    <a:pt x="96538" y="30994"/>
                  </a:cubicBezTo>
                  <a:cubicBezTo>
                    <a:pt x="93797" y="30994"/>
                    <a:pt x="93605" y="30215"/>
                    <a:pt x="92239" y="24939"/>
                  </a:cubicBezTo>
                  <a:cubicBezTo>
                    <a:pt x="89892" y="15566"/>
                    <a:pt x="86180" y="4041"/>
                    <a:pt x="77967" y="4041"/>
                  </a:cubicBezTo>
                  <a:cubicBezTo>
                    <a:pt x="72889" y="4041"/>
                    <a:pt x="71524" y="8338"/>
                    <a:pt x="71524" y="13606"/>
                  </a:cubicBezTo>
                  <a:cubicBezTo>
                    <a:pt x="71524" y="17325"/>
                    <a:pt x="71909" y="19075"/>
                    <a:pt x="72495" y="21621"/>
                  </a:cubicBezTo>
                  <a:lnTo>
                    <a:pt x="99663" y="130208"/>
                  </a:lnTo>
                  <a:close/>
                  <a:moveTo>
                    <a:pt x="58040" y="24939"/>
                  </a:moveTo>
                  <a:cubicBezTo>
                    <a:pt x="56665" y="19469"/>
                    <a:pt x="52366" y="15566"/>
                    <a:pt x="48068" y="11855"/>
                  </a:cubicBezTo>
                  <a:cubicBezTo>
                    <a:pt x="46308" y="10290"/>
                    <a:pt x="38498" y="4041"/>
                    <a:pt x="30093" y="4041"/>
                  </a:cubicBezTo>
                  <a:cubicBezTo>
                    <a:pt x="22860" y="4041"/>
                    <a:pt x="15821" y="9117"/>
                    <a:pt x="15821" y="22987"/>
                  </a:cubicBezTo>
                  <a:cubicBezTo>
                    <a:pt x="15821" y="33339"/>
                    <a:pt x="21495" y="54823"/>
                    <a:pt x="25986" y="62637"/>
                  </a:cubicBezTo>
                  <a:cubicBezTo>
                    <a:pt x="34978" y="78256"/>
                    <a:pt x="44942" y="81187"/>
                    <a:pt x="50414" y="81187"/>
                  </a:cubicBezTo>
                  <a:cubicBezTo>
                    <a:pt x="64090" y="81187"/>
                    <a:pt x="67811" y="66347"/>
                    <a:pt x="67811" y="64194"/>
                  </a:cubicBezTo>
                  <a:cubicBezTo>
                    <a:pt x="67811" y="63414"/>
                    <a:pt x="67417" y="62050"/>
                    <a:pt x="67224" y="61464"/>
                  </a:cubicBezTo>
                  <a:lnTo>
                    <a:pt x="58040" y="24939"/>
                  </a:lnTo>
                  <a:close/>
                  <a:moveTo>
                    <a:pt x="148048" y="45057"/>
                  </a:moveTo>
                  <a:cubicBezTo>
                    <a:pt x="153520" y="45057"/>
                    <a:pt x="168956" y="45450"/>
                    <a:pt x="179507" y="49160"/>
                  </a:cubicBezTo>
                  <a:cubicBezTo>
                    <a:pt x="193971" y="54235"/>
                    <a:pt x="196702" y="63607"/>
                    <a:pt x="196702" y="69470"/>
                  </a:cubicBezTo>
                  <a:cubicBezTo>
                    <a:pt x="196702" y="80217"/>
                    <a:pt x="185959" y="86657"/>
                    <a:pt x="172476" y="86657"/>
                  </a:cubicBezTo>
                  <a:cubicBezTo>
                    <a:pt x="149020" y="86657"/>
                    <a:pt x="117360" y="68692"/>
                    <a:pt x="117360" y="35291"/>
                  </a:cubicBezTo>
                  <a:cubicBezTo>
                    <a:pt x="117360" y="15566"/>
                    <a:pt x="129679" y="-1428"/>
                    <a:pt x="152540" y="-1428"/>
                  </a:cubicBezTo>
                  <a:cubicBezTo>
                    <a:pt x="185565" y="-1428"/>
                    <a:pt x="201001" y="17902"/>
                    <a:pt x="201001" y="20642"/>
                  </a:cubicBezTo>
                  <a:cubicBezTo>
                    <a:pt x="201001" y="21814"/>
                    <a:pt x="199250" y="23958"/>
                    <a:pt x="197683" y="23958"/>
                  </a:cubicBezTo>
                  <a:cubicBezTo>
                    <a:pt x="196510" y="23958"/>
                    <a:pt x="196115" y="23573"/>
                    <a:pt x="194557" y="22008"/>
                  </a:cubicBezTo>
                  <a:cubicBezTo>
                    <a:pt x="179314" y="4041"/>
                    <a:pt x="156445" y="4041"/>
                    <a:pt x="152934" y="4041"/>
                  </a:cubicBezTo>
                  <a:cubicBezTo>
                    <a:pt x="141201" y="4041"/>
                    <a:pt x="133391" y="11855"/>
                    <a:pt x="133391" y="27668"/>
                  </a:cubicBezTo>
                  <a:cubicBezTo>
                    <a:pt x="133391" y="30408"/>
                    <a:pt x="133391" y="34310"/>
                    <a:pt x="135738" y="45057"/>
                  </a:cubicBezTo>
                  <a:lnTo>
                    <a:pt x="148048" y="45057"/>
                  </a:lnTo>
                  <a:close/>
                  <a:moveTo>
                    <a:pt x="137297" y="50526"/>
                  </a:moveTo>
                  <a:cubicBezTo>
                    <a:pt x="145308" y="78843"/>
                    <a:pt x="167004" y="81187"/>
                    <a:pt x="172476" y="81187"/>
                  </a:cubicBezTo>
                  <a:cubicBezTo>
                    <a:pt x="181074" y="81187"/>
                    <a:pt x="188306" y="76891"/>
                    <a:pt x="188306" y="69470"/>
                  </a:cubicBezTo>
                  <a:cubicBezTo>
                    <a:pt x="188306" y="50526"/>
                    <a:pt x="155280" y="50526"/>
                    <a:pt x="146875" y="50526"/>
                  </a:cubicBezTo>
                  <a:lnTo>
                    <a:pt x="137297" y="50526"/>
                  </a:lnTo>
                  <a:close/>
                  <a:moveTo>
                    <a:pt x="295764" y="75334"/>
                  </a:moveTo>
                  <a:cubicBezTo>
                    <a:pt x="288732" y="74161"/>
                    <a:pt x="285799" y="68692"/>
                    <a:pt x="285799" y="64395"/>
                  </a:cubicBezTo>
                  <a:cubicBezTo>
                    <a:pt x="285799" y="59118"/>
                    <a:pt x="289906" y="57167"/>
                    <a:pt x="293417" y="57167"/>
                  </a:cubicBezTo>
                  <a:cubicBezTo>
                    <a:pt x="297714" y="57167"/>
                    <a:pt x="304562" y="60292"/>
                    <a:pt x="304562" y="69663"/>
                  </a:cubicBezTo>
                  <a:cubicBezTo>
                    <a:pt x="304562" y="82946"/>
                    <a:pt x="289321" y="86657"/>
                    <a:pt x="278761" y="86657"/>
                  </a:cubicBezTo>
                  <a:cubicBezTo>
                    <a:pt x="249447" y="86657"/>
                    <a:pt x="222288" y="59704"/>
                    <a:pt x="222288" y="32551"/>
                  </a:cubicBezTo>
                  <a:cubicBezTo>
                    <a:pt x="222288" y="15759"/>
                    <a:pt x="234011" y="-1428"/>
                    <a:pt x="258439" y="-1428"/>
                  </a:cubicBezTo>
                  <a:cubicBezTo>
                    <a:pt x="291464" y="-1428"/>
                    <a:pt x="306902" y="17902"/>
                    <a:pt x="306902" y="20642"/>
                  </a:cubicBezTo>
                  <a:cubicBezTo>
                    <a:pt x="306902" y="21814"/>
                    <a:pt x="305150" y="23958"/>
                    <a:pt x="303582" y="23958"/>
                  </a:cubicBezTo>
                  <a:cubicBezTo>
                    <a:pt x="302408" y="23958"/>
                    <a:pt x="302015" y="23573"/>
                    <a:pt x="300457" y="22008"/>
                  </a:cubicBezTo>
                  <a:cubicBezTo>
                    <a:pt x="285213" y="4041"/>
                    <a:pt x="262344" y="4041"/>
                    <a:pt x="258833" y="4041"/>
                  </a:cubicBezTo>
                  <a:cubicBezTo>
                    <a:pt x="244763" y="4041"/>
                    <a:pt x="238503" y="13606"/>
                    <a:pt x="238503" y="25716"/>
                  </a:cubicBezTo>
                  <a:cubicBezTo>
                    <a:pt x="238503" y="31387"/>
                    <a:pt x="241243" y="52669"/>
                    <a:pt x="251408" y="66154"/>
                  </a:cubicBezTo>
                  <a:cubicBezTo>
                    <a:pt x="258833" y="75718"/>
                    <a:pt x="268988" y="81187"/>
                    <a:pt x="278761" y="81187"/>
                  </a:cubicBezTo>
                  <a:cubicBezTo>
                    <a:pt x="281501" y="81187"/>
                    <a:pt x="290878" y="80803"/>
                    <a:pt x="295764" y="75334"/>
                  </a:cubicBezTo>
                  <a:close/>
                </a:path>
              </a:pathLst>
            </a:custGeom>
            <a:solidFill>
              <a:srgbClr val="000000"/>
            </a:solidFill>
            <a:ln w="1016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99" name="任意多边形: 形状 198">
              <a:extLst>
                <a:ext uri="{FF2B5EF4-FFF2-40B4-BE49-F238E27FC236}">
                  <a16:creationId xmlns:a16="http://schemas.microsoft.com/office/drawing/2014/main" id="{5E1E950D-6962-B910-5577-52E0F986A866}"/>
                </a:ext>
              </a:extLst>
            </p:cNvPr>
            <p:cNvSpPr/>
            <p:nvPr>
              <p:custDataLst>
                <p:tags r:id="rId7"/>
              </p:custDataLst>
            </p:nvPr>
          </p:nvSpPr>
          <p:spPr>
            <a:xfrm flipV="1">
              <a:off x="15343379" y="-6845277"/>
              <a:ext cx="61839" cy="63198"/>
            </a:xfrm>
            <a:custGeom>
              <a:avLst/>
              <a:gdLst>
                <a:gd name="connsiteX0" fmla="*/ 54722 w 61839"/>
                <a:gd name="connsiteY0" fmla="*/ 52841 h 63198"/>
                <a:gd name="connsiteX1" fmla="*/ 49136 w 61839"/>
                <a:gd name="connsiteY1" fmla="*/ 45866 h 63198"/>
                <a:gd name="connsiteX2" fmla="*/ 54441 w 61839"/>
                <a:gd name="connsiteY2" fmla="*/ 40843 h 63198"/>
                <a:gd name="connsiteX3" fmla="*/ 61840 w 61839"/>
                <a:gd name="connsiteY3" fmla="*/ 49498 h 63198"/>
                <a:gd name="connsiteX4" fmla="*/ 40345 w 61839"/>
                <a:gd name="connsiteY4" fmla="*/ 61775 h 63198"/>
                <a:gd name="connsiteX5" fmla="*/ 12284 w 61839"/>
                <a:gd name="connsiteY5" fmla="*/ 42383 h 63198"/>
                <a:gd name="connsiteX6" fmla="*/ 17730 w 61839"/>
                <a:gd name="connsiteY6" fmla="*/ 32477 h 63198"/>
                <a:gd name="connsiteX7" fmla="*/ 33227 w 61839"/>
                <a:gd name="connsiteY7" fmla="*/ 27874 h 63198"/>
                <a:gd name="connsiteX8" fmla="*/ 51789 w 61839"/>
                <a:gd name="connsiteY8" fmla="*/ 17828 h 63198"/>
                <a:gd name="connsiteX9" fmla="*/ 26109 w 61839"/>
                <a:gd name="connsiteY9" fmla="*/ 3320 h 63198"/>
                <a:gd name="connsiteX10" fmla="*/ 7679 w 61839"/>
                <a:gd name="connsiteY10" fmla="*/ 8062 h 63198"/>
                <a:gd name="connsiteX11" fmla="*/ 14937 w 61839"/>
                <a:gd name="connsiteY11" fmla="*/ 16569 h 63198"/>
                <a:gd name="connsiteX12" fmla="*/ 8940 w 61839"/>
                <a:gd name="connsiteY12" fmla="*/ 22292 h 63198"/>
                <a:gd name="connsiteX13" fmla="*/ 0 w 61839"/>
                <a:gd name="connsiteY13" fmla="*/ 12246 h 63198"/>
                <a:gd name="connsiteX14" fmla="*/ 25829 w 61839"/>
                <a:gd name="connsiteY14" fmla="*/ -1423 h 63198"/>
                <a:gd name="connsiteX15" fmla="*/ 59327 w 61839"/>
                <a:gd name="connsiteY15" fmla="*/ 20761 h 63198"/>
                <a:gd name="connsiteX16" fmla="*/ 36712 w 61839"/>
                <a:gd name="connsiteY16" fmla="*/ 36940 h 63198"/>
                <a:gd name="connsiteX17" fmla="*/ 19963 w 61839"/>
                <a:gd name="connsiteY17" fmla="*/ 45306 h 63198"/>
                <a:gd name="connsiteX18" fmla="*/ 40065 w 61839"/>
                <a:gd name="connsiteY18" fmla="*/ 57032 h 63198"/>
                <a:gd name="connsiteX19" fmla="*/ 54722 w 61839"/>
                <a:gd name="connsiteY19" fmla="*/ 52841 h 631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1839" h="63198">
                  <a:moveTo>
                    <a:pt x="54722" y="52841"/>
                  </a:moveTo>
                  <a:cubicBezTo>
                    <a:pt x="49836" y="51448"/>
                    <a:pt x="49136" y="47266"/>
                    <a:pt x="49136" y="45866"/>
                  </a:cubicBezTo>
                  <a:cubicBezTo>
                    <a:pt x="49136" y="42383"/>
                    <a:pt x="52069" y="40843"/>
                    <a:pt x="54441" y="40843"/>
                  </a:cubicBezTo>
                  <a:cubicBezTo>
                    <a:pt x="56114" y="40843"/>
                    <a:pt x="61840" y="42103"/>
                    <a:pt x="61840" y="49498"/>
                  </a:cubicBezTo>
                  <a:cubicBezTo>
                    <a:pt x="61840" y="58844"/>
                    <a:pt x="50817" y="61775"/>
                    <a:pt x="40345" y="61775"/>
                  </a:cubicBezTo>
                  <a:cubicBezTo>
                    <a:pt x="16758" y="61775"/>
                    <a:pt x="12284" y="47406"/>
                    <a:pt x="12284" y="42383"/>
                  </a:cubicBezTo>
                  <a:cubicBezTo>
                    <a:pt x="12284" y="37360"/>
                    <a:pt x="15217" y="34429"/>
                    <a:pt x="17730" y="32477"/>
                  </a:cubicBezTo>
                  <a:cubicBezTo>
                    <a:pt x="21644" y="29686"/>
                    <a:pt x="25829" y="29125"/>
                    <a:pt x="33227" y="27874"/>
                  </a:cubicBezTo>
                  <a:cubicBezTo>
                    <a:pt x="42018" y="26475"/>
                    <a:pt x="51789" y="24943"/>
                    <a:pt x="51789" y="17828"/>
                  </a:cubicBezTo>
                  <a:cubicBezTo>
                    <a:pt x="51789" y="17688"/>
                    <a:pt x="51789" y="3320"/>
                    <a:pt x="26109" y="3320"/>
                  </a:cubicBezTo>
                  <a:cubicBezTo>
                    <a:pt x="20803" y="3320"/>
                    <a:pt x="12144" y="3740"/>
                    <a:pt x="7679" y="8062"/>
                  </a:cubicBezTo>
                  <a:cubicBezTo>
                    <a:pt x="12704" y="9175"/>
                    <a:pt x="14937" y="13226"/>
                    <a:pt x="14937" y="16569"/>
                  </a:cubicBezTo>
                  <a:cubicBezTo>
                    <a:pt x="14937" y="20481"/>
                    <a:pt x="12013" y="22292"/>
                    <a:pt x="8940" y="22292"/>
                  </a:cubicBezTo>
                  <a:cubicBezTo>
                    <a:pt x="4194" y="22292"/>
                    <a:pt x="0" y="18520"/>
                    <a:pt x="0" y="12246"/>
                  </a:cubicBezTo>
                  <a:cubicBezTo>
                    <a:pt x="0" y="-1423"/>
                    <a:pt x="21784" y="-1423"/>
                    <a:pt x="25829" y="-1423"/>
                  </a:cubicBezTo>
                  <a:cubicBezTo>
                    <a:pt x="54441" y="-1423"/>
                    <a:pt x="59327" y="15037"/>
                    <a:pt x="59327" y="20761"/>
                  </a:cubicBezTo>
                  <a:cubicBezTo>
                    <a:pt x="59327" y="33309"/>
                    <a:pt x="43970" y="35680"/>
                    <a:pt x="36712" y="36940"/>
                  </a:cubicBezTo>
                  <a:cubicBezTo>
                    <a:pt x="26801" y="38471"/>
                    <a:pt x="19963" y="39592"/>
                    <a:pt x="19963" y="45306"/>
                  </a:cubicBezTo>
                  <a:cubicBezTo>
                    <a:pt x="19963" y="45446"/>
                    <a:pt x="19963" y="57032"/>
                    <a:pt x="40065" y="57032"/>
                  </a:cubicBezTo>
                  <a:cubicBezTo>
                    <a:pt x="43699" y="57032"/>
                    <a:pt x="51097" y="56752"/>
                    <a:pt x="54722" y="52841"/>
                  </a:cubicBezTo>
                  <a:close/>
                </a:path>
              </a:pathLst>
            </a:custGeom>
            <a:solidFill>
              <a:srgbClr val="000000"/>
            </a:solidFill>
            <a:ln w="1016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200" name="任意多边形: 形状 199">
              <a:extLst>
                <a:ext uri="{FF2B5EF4-FFF2-40B4-BE49-F238E27FC236}">
                  <a16:creationId xmlns:a16="http://schemas.microsoft.com/office/drawing/2014/main" id="{A2557FE2-F21E-D70E-6A3D-25919AE1212B}"/>
                </a:ext>
              </a:extLst>
            </p:cNvPr>
            <p:cNvSpPr/>
            <p:nvPr>
              <p:custDataLst>
                <p:tags r:id="rId8"/>
              </p:custDataLst>
            </p:nvPr>
          </p:nvSpPr>
          <p:spPr>
            <a:xfrm flipV="1">
              <a:off x="15446730" y="-6897634"/>
              <a:ext cx="99663" cy="88084"/>
            </a:xfrm>
            <a:custGeom>
              <a:avLst/>
              <a:gdLst>
                <a:gd name="connsiteX0" fmla="*/ 70543 w 99663"/>
                <a:gd name="connsiteY0" fmla="*/ 75134 h 88084"/>
                <a:gd name="connsiteX1" fmla="*/ 50414 w 99663"/>
                <a:gd name="connsiteY1" fmla="*/ 86658 h 88084"/>
                <a:gd name="connsiteX2" fmla="*/ 0 w 99663"/>
                <a:gd name="connsiteY2" fmla="*/ 30996 h 88084"/>
                <a:gd name="connsiteX3" fmla="*/ 29506 w 99663"/>
                <a:gd name="connsiteY3" fmla="*/ -1426 h 88084"/>
                <a:gd name="connsiteX4" fmla="*/ 57252 w 99663"/>
                <a:gd name="connsiteY4" fmla="*/ 12243 h 88084"/>
                <a:gd name="connsiteX5" fmla="*/ 77381 w 99663"/>
                <a:gd name="connsiteY5" fmla="*/ -1426 h 88084"/>
                <a:gd name="connsiteX6" fmla="*/ 92826 w 99663"/>
                <a:gd name="connsiteY6" fmla="*/ 8926 h 88084"/>
                <a:gd name="connsiteX7" fmla="*/ 99663 w 99663"/>
                <a:gd name="connsiteY7" fmla="*/ 28458 h 88084"/>
                <a:gd name="connsiteX8" fmla="*/ 96538 w 99663"/>
                <a:gd name="connsiteY8" fmla="*/ 30996 h 88084"/>
                <a:gd name="connsiteX9" fmla="*/ 92239 w 99663"/>
                <a:gd name="connsiteY9" fmla="*/ 24940 h 88084"/>
                <a:gd name="connsiteX10" fmla="*/ 77967 w 99663"/>
                <a:gd name="connsiteY10" fmla="*/ 4043 h 88084"/>
                <a:gd name="connsiteX11" fmla="*/ 71523 w 99663"/>
                <a:gd name="connsiteY11" fmla="*/ 13607 h 88084"/>
                <a:gd name="connsiteX12" fmla="*/ 74448 w 99663"/>
                <a:gd name="connsiteY12" fmla="*/ 29044 h 88084"/>
                <a:gd name="connsiteX13" fmla="*/ 78747 w 99663"/>
                <a:gd name="connsiteY13" fmla="*/ 46624 h 88084"/>
                <a:gd name="connsiteX14" fmla="*/ 82660 w 99663"/>
                <a:gd name="connsiteY14" fmla="*/ 61466 h 88084"/>
                <a:gd name="connsiteX15" fmla="*/ 86180 w 99663"/>
                <a:gd name="connsiteY15" fmla="*/ 76701 h 88084"/>
                <a:gd name="connsiteX16" fmla="*/ 79535 w 99663"/>
                <a:gd name="connsiteY16" fmla="*/ 82948 h 88084"/>
                <a:gd name="connsiteX17" fmla="*/ 70543 w 99663"/>
                <a:gd name="connsiteY17" fmla="*/ 75134 h 88084"/>
                <a:gd name="connsiteX18" fmla="*/ 58040 w 99663"/>
                <a:gd name="connsiteY18" fmla="*/ 24940 h 88084"/>
                <a:gd name="connsiteX19" fmla="*/ 48068 w 99663"/>
                <a:gd name="connsiteY19" fmla="*/ 11857 h 88084"/>
                <a:gd name="connsiteX20" fmla="*/ 30093 w 99663"/>
                <a:gd name="connsiteY20" fmla="*/ 4043 h 88084"/>
                <a:gd name="connsiteX21" fmla="*/ 15821 w 99663"/>
                <a:gd name="connsiteY21" fmla="*/ 22989 h 88084"/>
                <a:gd name="connsiteX22" fmla="*/ 25986 w 99663"/>
                <a:gd name="connsiteY22" fmla="*/ 62638 h 88084"/>
                <a:gd name="connsiteX23" fmla="*/ 50414 w 99663"/>
                <a:gd name="connsiteY23" fmla="*/ 81189 h 88084"/>
                <a:gd name="connsiteX24" fmla="*/ 67811 w 99663"/>
                <a:gd name="connsiteY24" fmla="*/ 64195 h 88084"/>
                <a:gd name="connsiteX25" fmla="*/ 67224 w 99663"/>
                <a:gd name="connsiteY25" fmla="*/ 61466 h 88084"/>
                <a:gd name="connsiteX26" fmla="*/ 58040 w 99663"/>
                <a:gd name="connsiteY26" fmla="*/ 24940 h 88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99663" h="88084">
                  <a:moveTo>
                    <a:pt x="70543" y="75134"/>
                  </a:moveTo>
                  <a:cubicBezTo>
                    <a:pt x="66437" y="81582"/>
                    <a:pt x="59791" y="86658"/>
                    <a:pt x="50414" y="86658"/>
                  </a:cubicBezTo>
                  <a:cubicBezTo>
                    <a:pt x="25400" y="86658"/>
                    <a:pt x="0" y="59119"/>
                    <a:pt x="0" y="30996"/>
                  </a:cubicBezTo>
                  <a:cubicBezTo>
                    <a:pt x="0" y="12050"/>
                    <a:pt x="12695" y="-1426"/>
                    <a:pt x="29506" y="-1426"/>
                  </a:cubicBezTo>
                  <a:cubicBezTo>
                    <a:pt x="40056" y="-1426"/>
                    <a:pt x="49434" y="4629"/>
                    <a:pt x="57252" y="12243"/>
                  </a:cubicBezTo>
                  <a:cubicBezTo>
                    <a:pt x="60964" y="526"/>
                    <a:pt x="72303" y="-1426"/>
                    <a:pt x="77381" y="-1426"/>
                  </a:cubicBezTo>
                  <a:cubicBezTo>
                    <a:pt x="84420" y="-1426"/>
                    <a:pt x="89305" y="2871"/>
                    <a:pt x="92826" y="8926"/>
                  </a:cubicBezTo>
                  <a:cubicBezTo>
                    <a:pt x="97124" y="16540"/>
                    <a:pt x="99663" y="27670"/>
                    <a:pt x="99663" y="28458"/>
                  </a:cubicBezTo>
                  <a:cubicBezTo>
                    <a:pt x="99663" y="30996"/>
                    <a:pt x="97124" y="30996"/>
                    <a:pt x="96538" y="30996"/>
                  </a:cubicBezTo>
                  <a:cubicBezTo>
                    <a:pt x="93797" y="30996"/>
                    <a:pt x="93605" y="30216"/>
                    <a:pt x="92239" y="24940"/>
                  </a:cubicBezTo>
                  <a:cubicBezTo>
                    <a:pt x="89892" y="15568"/>
                    <a:pt x="86180" y="4043"/>
                    <a:pt x="77967" y="4043"/>
                  </a:cubicBezTo>
                  <a:cubicBezTo>
                    <a:pt x="72889" y="4043"/>
                    <a:pt x="71523" y="8340"/>
                    <a:pt x="71523" y="13607"/>
                  </a:cubicBezTo>
                  <a:cubicBezTo>
                    <a:pt x="71523" y="16933"/>
                    <a:pt x="73082" y="23959"/>
                    <a:pt x="74448" y="29044"/>
                  </a:cubicBezTo>
                  <a:cubicBezTo>
                    <a:pt x="75822" y="34312"/>
                    <a:pt x="77775" y="42319"/>
                    <a:pt x="78747" y="46624"/>
                  </a:cubicBezTo>
                  <a:lnTo>
                    <a:pt x="82660" y="61466"/>
                  </a:lnTo>
                  <a:cubicBezTo>
                    <a:pt x="83833" y="66540"/>
                    <a:pt x="86180" y="75720"/>
                    <a:pt x="86180" y="76701"/>
                  </a:cubicBezTo>
                  <a:cubicBezTo>
                    <a:pt x="86180" y="80996"/>
                    <a:pt x="82660" y="82948"/>
                    <a:pt x="79535" y="82948"/>
                  </a:cubicBezTo>
                  <a:cubicBezTo>
                    <a:pt x="76207" y="82948"/>
                    <a:pt x="71716" y="80603"/>
                    <a:pt x="70543" y="75134"/>
                  </a:cubicBezTo>
                  <a:close/>
                  <a:moveTo>
                    <a:pt x="58040" y="24940"/>
                  </a:moveTo>
                  <a:cubicBezTo>
                    <a:pt x="56665" y="19471"/>
                    <a:pt x="52366" y="15568"/>
                    <a:pt x="48068" y="11857"/>
                  </a:cubicBezTo>
                  <a:cubicBezTo>
                    <a:pt x="46308" y="10292"/>
                    <a:pt x="38498" y="4043"/>
                    <a:pt x="30093" y="4043"/>
                  </a:cubicBezTo>
                  <a:cubicBezTo>
                    <a:pt x="22861" y="4043"/>
                    <a:pt x="15821" y="9119"/>
                    <a:pt x="15821" y="22989"/>
                  </a:cubicBezTo>
                  <a:cubicBezTo>
                    <a:pt x="15821" y="33341"/>
                    <a:pt x="21495" y="54824"/>
                    <a:pt x="25986" y="62638"/>
                  </a:cubicBezTo>
                  <a:cubicBezTo>
                    <a:pt x="34978" y="78258"/>
                    <a:pt x="44942" y="81189"/>
                    <a:pt x="50414" y="81189"/>
                  </a:cubicBezTo>
                  <a:cubicBezTo>
                    <a:pt x="64090" y="81189"/>
                    <a:pt x="67811" y="66349"/>
                    <a:pt x="67811" y="64195"/>
                  </a:cubicBezTo>
                  <a:cubicBezTo>
                    <a:pt x="67811" y="63416"/>
                    <a:pt x="67417" y="62052"/>
                    <a:pt x="67224" y="61466"/>
                  </a:cubicBezTo>
                  <a:lnTo>
                    <a:pt x="58040" y="24940"/>
                  </a:lnTo>
                  <a:close/>
                </a:path>
              </a:pathLst>
            </a:custGeom>
            <a:solidFill>
              <a:srgbClr val="000000"/>
            </a:solidFill>
            <a:ln w="1016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201" name="任意多边形: 形状 200">
              <a:extLst>
                <a:ext uri="{FF2B5EF4-FFF2-40B4-BE49-F238E27FC236}">
                  <a16:creationId xmlns:a16="http://schemas.microsoft.com/office/drawing/2014/main" id="{C9B1AB11-E3E0-E7D4-C3F1-781F18970033}"/>
                </a:ext>
              </a:extLst>
            </p:cNvPr>
            <p:cNvSpPr/>
            <p:nvPr>
              <p:custDataLst>
                <p:tags r:id="rId9"/>
              </p:custDataLst>
            </p:nvPr>
          </p:nvSpPr>
          <p:spPr>
            <a:xfrm flipV="1">
              <a:off x="15014651" y="-6739237"/>
              <a:ext cx="59212" cy="131443"/>
            </a:xfrm>
            <a:custGeom>
              <a:avLst/>
              <a:gdLst>
                <a:gd name="connsiteX0" fmla="*/ 54135 w 59212"/>
                <a:gd name="connsiteY0" fmla="*/ 122611 h 131443"/>
                <a:gd name="connsiteX1" fmla="*/ 46316 w 59212"/>
                <a:gd name="connsiteY1" fmla="*/ 130030 h 131443"/>
                <a:gd name="connsiteX2" fmla="*/ 35372 w 59212"/>
                <a:gd name="connsiteY2" fmla="*/ 119293 h 131443"/>
                <a:gd name="connsiteX3" fmla="*/ 43191 w 59212"/>
                <a:gd name="connsiteY3" fmla="*/ 111864 h 131443"/>
                <a:gd name="connsiteX4" fmla="*/ 54135 w 59212"/>
                <a:gd name="connsiteY4" fmla="*/ 122611 h 131443"/>
                <a:gd name="connsiteX5" fmla="*/ 14263 w 59212"/>
                <a:gd name="connsiteY5" fmla="*/ 23386 h 131443"/>
                <a:gd name="connsiteX6" fmla="*/ 12512 w 59212"/>
                <a:gd name="connsiteY6" fmla="*/ 15186 h 131443"/>
                <a:gd name="connsiteX7" fmla="*/ 31073 w 59212"/>
                <a:gd name="connsiteY7" fmla="*/ -1413 h 131443"/>
                <a:gd name="connsiteX8" fmla="*/ 59213 w 59212"/>
                <a:gd name="connsiteY8" fmla="*/ 28471 h 131443"/>
                <a:gd name="connsiteX9" fmla="*/ 56087 w 59212"/>
                <a:gd name="connsiteY9" fmla="*/ 31007 h 131443"/>
                <a:gd name="connsiteX10" fmla="*/ 52375 w 59212"/>
                <a:gd name="connsiteY10" fmla="*/ 27683 h 131443"/>
                <a:gd name="connsiteX11" fmla="*/ 31660 w 59212"/>
                <a:gd name="connsiteY11" fmla="*/ 4056 h 131443"/>
                <a:gd name="connsiteX12" fmla="*/ 26774 w 59212"/>
                <a:gd name="connsiteY12" fmla="*/ 10889 h 131443"/>
                <a:gd name="connsiteX13" fmla="*/ 29900 w 59212"/>
                <a:gd name="connsiteY13" fmla="*/ 23386 h 131443"/>
                <a:gd name="connsiteX14" fmla="*/ 36151 w 59212"/>
                <a:gd name="connsiteY14" fmla="*/ 39014 h 131443"/>
                <a:gd name="connsiteX15" fmla="*/ 45730 w 59212"/>
                <a:gd name="connsiteY15" fmla="*/ 63822 h 131443"/>
                <a:gd name="connsiteX16" fmla="*/ 46903 w 59212"/>
                <a:gd name="connsiteY16" fmla="*/ 70071 h 131443"/>
                <a:gd name="connsiteX17" fmla="*/ 28332 w 59212"/>
                <a:gd name="connsiteY17" fmla="*/ 86671 h 131443"/>
                <a:gd name="connsiteX18" fmla="*/ 0 w 59212"/>
                <a:gd name="connsiteY18" fmla="*/ 56787 h 131443"/>
                <a:gd name="connsiteX19" fmla="*/ 3318 w 59212"/>
                <a:gd name="connsiteY19" fmla="*/ 54249 h 131443"/>
                <a:gd name="connsiteX20" fmla="*/ 6838 w 59212"/>
                <a:gd name="connsiteY20" fmla="*/ 57374 h 131443"/>
                <a:gd name="connsiteX21" fmla="*/ 27746 w 59212"/>
                <a:gd name="connsiteY21" fmla="*/ 81202 h 131443"/>
                <a:gd name="connsiteX22" fmla="*/ 32632 w 59212"/>
                <a:gd name="connsiteY22" fmla="*/ 74367 h 131443"/>
                <a:gd name="connsiteX23" fmla="*/ 26581 w 59212"/>
                <a:gd name="connsiteY23" fmla="*/ 54835 h 131443"/>
                <a:gd name="connsiteX24" fmla="*/ 14263 w 59212"/>
                <a:gd name="connsiteY24" fmla="*/ 23386 h 131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9212" h="131443">
                  <a:moveTo>
                    <a:pt x="54135" y="122611"/>
                  </a:moveTo>
                  <a:cubicBezTo>
                    <a:pt x="54135" y="125733"/>
                    <a:pt x="51788" y="130030"/>
                    <a:pt x="46316" y="130030"/>
                  </a:cubicBezTo>
                  <a:cubicBezTo>
                    <a:pt x="41037" y="130030"/>
                    <a:pt x="35372" y="124955"/>
                    <a:pt x="35372" y="119293"/>
                  </a:cubicBezTo>
                  <a:cubicBezTo>
                    <a:pt x="35372" y="115967"/>
                    <a:pt x="37911" y="111864"/>
                    <a:pt x="43191" y="111864"/>
                  </a:cubicBezTo>
                  <a:cubicBezTo>
                    <a:pt x="48855" y="111864"/>
                    <a:pt x="54135" y="117333"/>
                    <a:pt x="54135" y="122611"/>
                  </a:cubicBezTo>
                  <a:close/>
                  <a:moveTo>
                    <a:pt x="14263" y="23386"/>
                  </a:moveTo>
                  <a:cubicBezTo>
                    <a:pt x="13483" y="20848"/>
                    <a:pt x="12512" y="18503"/>
                    <a:pt x="12512" y="15186"/>
                  </a:cubicBezTo>
                  <a:cubicBezTo>
                    <a:pt x="12512" y="6008"/>
                    <a:pt x="20322" y="-1413"/>
                    <a:pt x="31073" y="-1413"/>
                  </a:cubicBezTo>
                  <a:cubicBezTo>
                    <a:pt x="50615" y="-1413"/>
                    <a:pt x="59213" y="25538"/>
                    <a:pt x="59213" y="28471"/>
                  </a:cubicBezTo>
                  <a:cubicBezTo>
                    <a:pt x="59213" y="31007"/>
                    <a:pt x="56674" y="31007"/>
                    <a:pt x="56087" y="31007"/>
                  </a:cubicBezTo>
                  <a:cubicBezTo>
                    <a:pt x="53347" y="31007"/>
                    <a:pt x="53154" y="29835"/>
                    <a:pt x="52375" y="27683"/>
                  </a:cubicBezTo>
                  <a:cubicBezTo>
                    <a:pt x="47875" y="12063"/>
                    <a:pt x="39277" y="4056"/>
                    <a:pt x="31660" y="4056"/>
                  </a:cubicBezTo>
                  <a:cubicBezTo>
                    <a:pt x="27746" y="4056"/>
                    <a:pt x="26774" y="6594"/>
                    <a:pt x="26774" y="10889"/>
                  </a:cubicBezTo>
                  <a:cubicBezTo>
                    <a:pt x="26774" y="15379"/>
                    <a:pt x="28140" y="19089"/>
                    <a:pt x="29900" y="23386"/>
                  </a:cubicBezTo>
                  <a:cubicBezTo>
                    <a:pt x="31853" y="28662"/>
                    <a:pt x="34006" y="33940"/>
                    <a:pt x="36151" y="39014"/>
                  </a:cubicBezTo>
                  <a:cubicBezTo>
                    <a:pt x="37911" y="43706"/>
                    <a:pt x="44951" y="61477"/>
                    <a:pt x="45730" y="63822"/>
                  </a:cubicBezTo>
                  <a:cubicBezTo>
                    <a:pt x="46316" y="65774"/>
                    <a:pt x="46903" y="68119"/>
                    <a:pt x="46903" y="70071"/>
                  </a:cubicBezTo>
                  <a:cubicBezTo>
                    <a:pt x="46903" y="79250"/>
                    <a:pt x="39084" y="86671"/>
                    <a:pt x="28332" y="86671"/>
                  </a:cubicBezTo>
                  <a:cubicBezTo>
                    <a:pt x="8992" y="86671"/>
                    <a:pt x="0" y="60112"/>
                    <a:pt x="0" y="56787"/>
                  </a:cubicBezTo>
                  <a:cubicBezTo>
                    <a:pt x="0" y="54249"/>
                    <a:pt x="2740" y="54249"/>
                    <a:pt x="3318" y="54249"/>
                  </a:cubicBezTo>
                  <a:cubicBezTo>
                    <a:pt x="6059" y="54249"/>
                    <a:pt x="6252" y="55230"/>
                    <a:pt x="6838" y="57374"/>
                  </a:cubicBezTo>
                  <a:cubicBezTo>
                    <a:pt x="11925" y="74174"/>
                    <a:pt x="20523" y="81202"/>
                    <a:pt x="27746" y="81202"/>
                  </a:cubicBezTo>
                  <a:cubicBezTo>
                    <a:pt x="30880" y="81202"/>
                    <a:pt x="32632" y="79643"/>
                    <a:pt x="32632" y="74367"/>
                  </a:cubicBezTo>
                  <a:cubicBezTo>
                    <a:pt x="32632" y="69877"/>
                    <a:pt x="31467" y="66946"/>
                    <a:pt x="26581" y="54835"/>
                  </a:cubicBezTo>
                  <a:lnTo>
                    <a:pt x="14263" y="23386"/>
                  </a:lnTo>
                  <a:close/>
                </a:path>
              </a:pathLst>
            </a:custGeom>
            <a:solidFill>
              <a:srgbClr val="000000"/>
            </a:solidFill>
            <a:ln w="1016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</p:grpSp>
      <p:cxnSp>
        <p:nvCxnSpPr>
          <p:cNvPr id="202" name="Straight Arrow Connector 501">
            <a:extLst>
              <a:ext uri="{FF2B5EF4-FFF2-40B4-BE49-F238E27FC236}">
                <a16:creationId xmlns:a16="http://schemas.microsoft.com/office/drawing/2014/main" id="{1FBBD74F-8BFA-BEC9-B5F8-91985A665CE5}"/>
              </a:ext>
            </a:extLst>
          </p:cNvPr>
          <p:cNvCxnSpPr>
            <a:cxnSpLocks/>
            <a:stCxn id="193" idx="0"/>
            <a:endCxn id="195" idx="2"/>
          </p:cNvCxnSpPr>
          <p:nvPr/>
        </p:nvCxnSpPr>
        <p:spPr>
          <a:xfrm flipV="1">
            <a:off x="5986211" y="10218227"/>
            <a:ext cx="2380298" cy="638165"/>
          </a:xfrm>
          <a:prstGeom prst="straightConnector1">
            <a:avLst/>
          </a:prstGeom>
          <a:ln w="15875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3" name="Straight Arrow Connector 501">
            <a:extLst>
              <a:ext uri="{FF2B5EF4-FFF2-40B4-BE49-F238E27FC236}">
                <a16:creationId xmlns:a16="http://schemas.microsoft.com/office/drawing/2014/main" id="{21BECB7C-B3A1-B960-3947-7A225F61DCD6}"/>
              </a:ext>
            </a:extLst>
          </p:cNvPr>
          <p:cNvCxnSpPr>
            <a:cxnSpLocks/>
            <a:stCxn id="192" idx="0"/>
            <a:endCxn id="195" idx="2"/>
          </p:cNvCxnSpPr>
          <p:nvPr/>
        </p:nvCxnSpPr>
        <p:spPr>
          <a:xfrm flipV="1">
            <a:off x="6854687" y="10218227"/>
            <a:ext cx="1511822" cy="638165"/>
          </a:xfrm>
          <a:prstGeom prst="straightConnector1">
            <a:avLst/>
          </a:prstGeom>
          <a:ln w="15875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4" name="Straight Arrow Connector 501">
            <a:extLst>
              <a:ext uri="{FF2B5EF4-FFF2-40B4-BE49-F238E27FC236}">
                <a16:creationId xmlns:a16="http://schemas.microsoft.com/office/drawing/2014/main" id="{9DD8198A-E56D-FF87-899E-87EF7B88A655}"/>
              </a:ext>
            </a:extLst>
          </p:cNvPr>
          <p:cNvCxnSpPr>
            <a:cxnSpLocks/>
            <a:stCxn id="191" idx="0"/>
            <a:endCxn id="195" idx="2"/>
          </p:cNvCxnSpPr>
          <p:nvPr/>
        </p:nvCxnSpPr>
        <p:spPr>
          <a:xfrm flipV="1">
            <a:off x="8366509" y="10218227"/>
            <a:ext cx="0" cy="628395"/>
          </a:xfrm>
          <a:prstGeom prst="straightConnector1">
            <a:avLst/>
          </a:prstGeom>
          <a:ln w="15875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206" name="图形 205">
            <a:extLst>
              <a:ext uri="{FF2B5EF4-FFF2-40B4-BE49-F238E27FC236}">
                <a16:creationId xmlns:a16="http://schemas.microsoft.com/office/drawing/2014/main" id="{2271A48D-6F2D-F32B-2F98-5964E3AF5F4E}"/>
              </a:ext>
            </a:extLst>
          </p:cNvPr>
          <p:cNvPicPr>
            <a:picLocks noChangeAspect="1"/>
          </p:cNvPicPr>
          <p:nvPr/>
        </p:nvPicPr>
        <p:blipFill>
          <a:blip r:embed="rId63">
            <a:extLst>
              <a:ext uri="{96DAC541-7B7A-43D3-8B79-37D633B846F1}">
                <asvg:svgBlip xmlns:asvg="http://schemas.microsoft.com/office/drawing/2016/SVG/main" r:embed="rId64"/>
              </a:ext>
            </a:extLst>
          </a:blip>
          <a:stretch>
            <a:fillRect/>
          </a:stretch>
        </p:blipFill>
        <p:spPr>
          <a:xfrm>
            <a:off x="6959436" y="3474022"/>
            <a:ext cx="3135438" cy="97715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35388735"/>
      </p:ext>
    </p:extLst>
  </p:cSld>
  <p:clrMapOvr>
    <a:masterClrMapping/>
  </p:clrMapOvr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59AFE31-6A17-1669-B418-3D0CEF5637F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椭圆 7">
            <a:extLst>
              <a:ext uri="{FF2B5EF4-FFF2-40B4-BE49-F238E27FC236}">
                <a16:creationId xmlns:a16="http://schemas.microsoft.com/office/drawing/2014/main" id="{E3ED856B-C6EF-844C-C23A-22B6DCE32C40}"/>
              </a:ext>
            </a:extLst>
          </p:cNvPr>
          <p:cNvSpPr/>
          <p:nvPr/>
        </p:nvSpPr>
        <p:spPr>
          <a:xfrm>
            <a:off x="1518136" y="2721081"/>
            <a:ext cx="2243137" cy="947738"/>
          </a:xfrm>
          <a:prstGeom prst="ellipse">
            <a:avLst/>
          </a:prstGeom>
          <a:solidFill>
            <a:schemeClr val="bg1"/>
          </a:solidFill>
          <a:ln>
            <a:solidFill>
              <a:srgbClr val="C00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" name="灯片编号占位符 1">
            <a:extLst>
              <a:ext uri="{FF2B5EF4-FFF2-40B4-BE49-F238E27FC236}">
                <a16:creationId xmlns:a16="http://schemas.microsoft.com/office/drawing/2014/main" id="{3BC61BB5-9F2D-F626-AAD1-8BE994563B18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1D8FA19-E13B-4121-8BBF-5D41F5A04330}" type="slidenum">
              <a:rPr lang="zh-CN" altLang="en-US" smtClean="0"/>
              <a:t>76</a:t>
            </a:fld>
            <a:endParaRPr lang="zh-CN" altLang="en-US"/>
          </a:p>
        </p:txBody>
      </p:sp>
      <p:sp>
        <p:nvSpPr>
          <p:cNvPr id="6" name="文本框 5">
            <a:extLst>
              <a:ext uri="{FF2B5EF4-FFF2-40B4-BE49-F238E27FC236}">
                <a16:creationId xmlns:a16="http://schemas.microsoft.com/office/drawing/2014/main" id="{08165E41-FA7F-AF1E-AEAF-E42AE687C406}"/>
              </a:ext>
            </a:extLst>
          </p:cNvPr>
          <p:cNvSpPr txBox="1"/>
          <p:nvPr/>
        </p:nvSpPr>
        <p:spPr>
          <a:xfrm>
            <a:off x="5330254" y="894079"/>
            <a:ext cx="6202627" cy="47089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en-US" altLang="zh-CN" sz="2400" dirty="0">
                <a:latin typeface="Palatino"/>
              </a:rPr>
              <a:t>Decoder layer structure  </a:t>
            </a:r>
          </a:p>
          <a:p>
            <a:pPr marL="742950" lvl="1" indent="-285750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en-US" altLang="zh-CN" sz="2400" dirty="0">
                <a:solidFill>
                  <a:srgbClr val="C00000"/>
                </a:solidFill>
                <a:latin typeface="Palatino"/>
              </a:rPr>
              <a:t>multi-head cross attention</a:t>
            </a:r>
          </a:p>
          <a:p>
            <a:pPr marL="1200150" lvl="2" indent="-285750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en-US" altLang="zh-CN" sz="2400" dirty="0">
                <a:latin typeface="Palatino"/>
              </a:rPr>
              <a:t>Multi-head attention</a:t>
            </a:r>
          </a:p>
          <a:p>
            <a:pPr marL="1200150" lvl="2" indent="-285750">
              <a:buFont typeface="Arial" panose="020B0604020202020204" pitchFamily="34" charset="0"/>
              <a:buChar char="•"/>
            </a:pPr>
            <a:endParaRPr lang="en-US" altLang="zh-CN" sz="2400" dirty="0">
              <a:latin typeface="Palatino"/>
            </a:endParaRPr>
          </a:p>
          <a:p>
            <a:pPr marL="1200150" lvl="2" indent="-285750">
              <a:buFont typeface="Arial" panose="020B0604020202020204" pitchFamily="34" charset="0"/>
              <a:buChar char="•"/>
            </a:pPr>
            <a:endParaRPr lang="en-US" altLang="zh-CN" sz="2400" dirty="0">
              <a:latin typeface="Palatino"/>
            </a:endParaRPr>
          </a:p>
          <a:p>
            <a:pPr marL="1200150" lvl="2" indent="-285750">
              <a:buFont typeface="Arial" panose="020B0604020202020204" pitchFamily="34" charset="0"/>
              <a:buChar char="•"/>
            </a:pPr>
            <a:endParaRPr lang="en-US" altLang="zh-CN" sz="2400" dirty="0">
              <a:latin typeface="Palatino"/>
            </a:endParaRPr>
          </a:p>
          <a:p>
            <a:pPr marL="1200150" lvl="2" indent="-285750">
              <a:buFont typeface="Arial" panose="020B0604020202020204" pitchFamily="34" charset="0"/>
              <a:buChar char="•"/>
            </a:pPr>
            <a:endParaRPr lang="en-US" altLang="zh-CN" sz="2400" dirty="0">
              <a:latin typeface="Palatino"/>
            </a:endParaRPr>
          </a:p>
          <a:p>
            <a:pPr marL="1200150" lvl="2" indent="-285750">
              <a:buFont typeface="Arial" panose="020B0604020202020204" pitchFamily="34" charset="0"/>
              <a:buChar char="•"/>
            </a:pPr>
            <a:endParaRPr lang="en-US" altLang="zh-CN" sz="2400" dirty="0">
              <a:latin typeface="Palatino"/>
            </a:endParaRPr>
          </a:p>
          <a:p>
            <a:pPr lvl="2"/>
            <a:endParaRPr lang="en-US" altLang="zh-CN" sz="2400" dirty="0">
              <a:latin typeface="Palatino"/>
            </a:endParaRPr>
          </a:p>
          <a:p>
            <a:pPr marL="1200150" lvl="2" indent="-285750">
              <a:buFont typeface="Arial" panose="020B0604020202020204" pitchFamily="34" charset="0"/>
              <a:buChar char="•"/>
            </a:pPr>
            <a:r>
              <a:rPr lang="en-US" altLang="zh-CN" sz="2400" dirty="0">
                <a:latin typeface="Palatino"/>
              </a:rPr>
              <a:t>Layer normalization with shortcut connection</a:t>
            </a:r>
          </a:p>
        </p:txBody>
      </p:sp>
      <p:sp>
        <p:nvSpPr>
          <p:cNvPr id="18" name="文本框 46">
            <a:extLst>
              <a:ext uri="{FF2B5EF4-FFF2-40B4-BE49-F238E27FC236}">
                <a16:creationId xmlns:a16="http://schemas.microsoft.com/office/drawing/2014/main" id="{6FAC606F-7543-A987-82EE-D38A52444518}"/>
              </a:ext>
            </a:extLst>
          </p:cNvPr>
          <p:cNvSpPr txBox="1"/>
          <p:nvPr/>
        </p:nvSpPr>
        <p:spPr>
          <a:xfrm>
            <a:off x="347240" y="182271"/>
            <a:ext cx="799106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3600" b="1" dirty="0">
                <a:latin typeface="Palatino" pitchFamily="2" charset="77"/>
                <a:ea typeface="Palatino" pitchFamily="2" charset="77"/>
                <a:cs typeface="Calibri Light" panose="020F0302020204030204" pitchFamily="34" charset="0"/>
              </a:rPr>
              <a:t>Transformer Decoder - MHCA</a:t>
            </a:r>
            <a:r>
              <a:rPr lang="en-US" altLang="zh-CN" sz="3600" dirty="0">
                <a:latin typeface="Palatino" pitchFamily="2" charset="77"/>
                <a:ea typeface="Palatino" pitchFamily="2" charset="77"/>
                <a:cs typeface="Calibri Light" panose="020F0302020204030204" pitchFamily="34" charset="0"/>
              </a:rPr>
              <a:t>	</a:t>
            </a:r>
          </a:p>
        </p:txBody>
      </p:sp>
      <p:grpSp>
        <p:nvGrpSpPr>
          <p:cNvPr id="34" name="组合 33" descr="\documentclass{article}&#10;\usepackage{amsmath}&#10;\pagestyle{empty}&#10;\begin{document}&#10;&#10;\begin{gather*}&#10;\mathbf{h}^{dec\texttt{\_}ca}_{i}=\textit{MHA\texttt{\_}QKV}(\textbf{h}^{dec\texttt{\_}sa\texttt{\_}ln}_{i},\textbf{H}^{enc} , \textbf{H}^{enc})&#10;\end{gather*}&#10;&#10;\end{document}" title="IguanaTex Shape Display">
            <a:extLst>
              <a:ext uri="{FF2B5EF4-FFF2-40B4-BE49-F238E27FC236}">
                <a16:creationId xmlns:a16="http://schemas.microsoft.com/office/drawing/2014/main" id="{52625313-1F5C-CBFF-1847-A3AD6B151E34}"/>
              </a:ext>
            </a:extLst>
          </p:cNvPr>
          <p:cNvGrpSpPr>
            <a:grpSpLocks noChangeAspect="1"/>
          </p:cNvGrpSpPr>
          <p:nvPr>
            <p:custDataLst>
              <p:tags r:id="rId1"/>
            </p:custDataLst>
          </p:nvPr>
        </p:nvGrpSpPr>
        <p:grpSpPr>
          <a:xfrm>
            <a:off x="6384599" y="2796540"/>
            <a:ext cx="4953079" cy="308406"/>
            <a:chOff x="11673955" y="-14749940"/>
            <a:chExt cx="4953079" cy="308406"/>
          </a:xfrm>
        </p:grpSpPr>
        <p:sp>
          <p:nvSpPr>
            <p:cNvPr id="7" name="任意多边形: 形状 6">
              <a:extLst>
                <a:ext uri="{FF2B5EF4-FFF2-40B4-BE49-F238E27FC236}">
                  <a16:creationId xmlns:a16="http://schemas.microsoft.com/office/drawing/2014/main" id="{357805DF-D768-E798-9D55-EB4A1E430BD3}"/>
                </a:ext>
              </a:extLst>
            </p:cNvPr>
            <p:cNvSpPr/>
            <p:nvPr>
              <p:custDataLst>
                <p:tags r:id="rId30"/>
              </p:custDataLst>
            </p:nvPr>
          </p:nvSpPr>
          <p:spPr>
            <a:xfrm flipV="1">
              <a:off x="11673955" y="-14689507"/>
              <a:ext cx="144345" cy="175644"/>
            </a:xfrm>
            <a:custGeom>
              <a:avLst/>
              <a:gdLst>
                <a:gd name="connsiteX0" fmla="*/ 17477 w 144345"/>
                <a:gd name="connsiteY0" fmla="*/ 10515 h 175644"/>
                <a:gd name="connsiteX1" fmla="*/ 0 w 144345"/>
                <a:gd name="connsiteY1" fmla="*/ 10515 h 175644"/>
                <a:gd name="connsiteX2" fmla="*/ 0 w 144345"/>
                <a:gd name="connsiteY2" fmla="*/ -1377 h 175644"/>
                <a:gd name="connsiteX3" fmla="*/ 31912 w 144345"/>
                <a:gd name="connsiteY3" fmla="*/ -616 h 175644"/>
                <a:gd name="connsiteX4" fmla="*/ 63815 w 144345"/>
                <a:gd name="connsiteY4" fmla="*/ -1377 h 175644"/>
                <a:gd name="connsiteX5" fmla="*/ 63815 w 144345"/>
                <a:gd name="connsiteY5" fmla="*/ 10515 h 175644"/>
                <a:gd name="connsiteX6" fmla="*/ 46346 w 144345"/>
                <a:gd name="connsiteY6" fmla="*/ 10515 h 175644"/>
                <a:gd name="connsiteX7" fmla="*/ 46346 w 144345"/>
                <a:gd name="connsiteY7" fmla="*/ 63412 h 175644"/>
                <a:gd name="connsiteX8" fmla="*/ 84073 w 144345"/>
                <a:gd name="connsiteY8" fmla="*/ 103404 h 175644"/>
                <a:gd name="connsiteX9" fmla="*/ 97999 w 144345"/>
                <a:gd name="connsiteY9" fmla="*/ 78854 h 175644"/>
                <a:gd name="connsiteX10" fmla="*/ 97999 w 144345"/>
                <a:gd name="connsiteY10" fmla="*/ 10515 h 175644"/>
                <a:gd name="connsiteX11" fmla="*/ 80530 w 144345"/>
                <a:gd name="connsiteY11" fmla="*/ 10515 h 175644"/>
                <a:gd name="connsiteX12" fmla="*/ 80530 w 144345"/>
                <a:gd name="connsiteY12" fmla="*/ -1377 h 175644"/>
                <a:gd name="connsiteX13" fmla="*/ 112434 w 144345"/>
                <a:gd name="connsiteY13" fmla="*/ -616 h 175644"/>
                <a:gd name="connsiteX14" fmla="*/ 144345 w 144345"/>
                <a:gd name="connsiteY14" fmla="*/ -1377 h 175644"/>
                <a:gd name="connsiteX15" fmla="*/ 144345 w 144345"/>
                <a:gd name="connsiteY15" fmla="*/ 10515 h 175644"/>
                <a:gd name="connsiteX16" fmla="*/ 126868 w 144345"/>
                <a:gd name="connsiteY16" fmla="*/ 10515 h 175644"/>
                <a:gd name="connsiteX17" fmla="*/ 126868 w 144345"/>
                <a:gd name="connsiteY17" fmla="*/ 76067 h 175644"/>
                <a:gd name="connsiteX18" fmla="*/ 87870 w 144345"/>
                <a:gd name="connsiteY18" fmla="*/ 112512 h 175644"/>
                <a:gd name="connsiteX19" fmla="*/ 44821 w 144345"/>
                <a:gd name="connsiteY19" fmla="*/ 87707 h 175644"/>
                <a:gd name="connsiteX20" fmla="*/ 44821 w 144345"/>
                <a:gd name="connsiteY20" fmla="*/ 174267 h 175644"/>
                <a:gd name="connsiteX21" fmla="*/ 0 w 144345"/>
                <a:gd name="connsiteY21" fmla="*/ 172244 h 175644"/>
                <a:gd name="connsiteX22" fmla="*/ 0 w 144345"/>
                <a:gd name="connsiteY22" fmla="*/ 160349 h 175644"/>
                <a:gd name="connsiteX23" fmla="*/ 17477 w 144345"/>
                <a:gd name="connsiteY23" fmla="*/ 150480 h 175644"/>
                <a:gd name="connsiteX24" fmla="*/ 17477 w 144345"/>
                <a:gd name="connsiteY24" fmla="*/ 10515 h 175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44345" h="175644">
                  <a:moveTo>
                    <a:pt x="17477" y="10515"/>
                  </a:moveTo>
                  <a:lnTo>
                    <a:pt x="0" y="10515"/>
                  </a:lnTo>
                  <a:lnTo>
                    <a:pt x="0" y="-1377"/>
                  </a:lnTo>
                  <a:cubicBezTo>
                    <a:pt x="7094" y="-1125"/>
                    <a:pt x="22283" y="-616"/>
                    <a:pt x="31912" y="-616"/>
                  </a:cubicBezTo>
                  <a:cubicBezTo>
                    <a:pt x="41786" y="-616"/>
                    <a:pt x="56729" y="-1125"/>
                    <a:pt x="63815" y="-1377"/>
                  </a:cubicBezTo>
                  <a:lnTo>
                    <a:pt x="63815" y="10515"/>
                  </a:lnTo>
                  <a:lnTo>
                    <a:pt x="46346" y="10515"/>
                  </a:lnTo>
                  <a:lnTo>
                    <a:pt x="46346" y="63412"/>
                  </a:lnTo>
                  <a:cubicBezTo>
                    <a:pt x="46346" y="91003"/>
                    <a:pt x="68121" y="103404"/>
                    <a:pt x="84073" y="103404"/>
                  </a:cubicBezTo>
                  <a:cubicBezTo>
                    <a:pt x="92684" y="103404"/>
                    <a:pt x="97999" y="98085"/>
                    <a:pt x="97999" y="78854"/>
                  </a:cubicBezTo>
                  <a:lnTo>
                    <a:pt x="97999" y="10515"/>
                  </a:lnTo>
                  <a:lnTo>
                    <a:pt x="80530" y="10515"/>
                  </a:lnTo>
                  <a:lnTo>
                    <a:pt x="80530" y="-1377"/>
                  </a:lnTo>
                  <a:cubicBezTo>
                    <a:pt x="87616" y="-1125"/>
                    <a:pt x="102813" y="-616"/>
                    <a:pt x="112434" y="-616"/>
                  </a:cubicBezTo>
                  <a:cubicBezTo>
                    <a:pt x="122308" y="-616"/>
                    <a:pt x="137251" y="-1125"/>
                    <a:pt x="144345" y="-1377"/>
                  </a:cubicBezTo>
                  <a:lnTo>
                    <a:pt x="144345" y="10515"/>
                  </a:lnTo>
                  <a:lnTo>
                    <a:pt x="126868" y="10515"/>
                  </a:lnTo>
                  <a:lnTo>
                    <a:pt x="126868" y="76067"/>
                  </a:lnTo>
                  <a:cubicBezTo>
                    <a:pt x="126868" y="102643"/>
                    <a:pt x="113196" y="112512"/>
                    <a:pt x="87870" y="112512"/>
                  </a:cubicBezTo>
                  <a:cubicBezTo>
                    <a:pt x="63561" y="112512"/>
                    <a:pt x="50652" y="97831"/>
                    <a:pt x="44821" y="87707"/>
                  </a:cubicBezTo>
                  <a:lnTo>
                    <a:pt x="44821" y="174267"/>
                  </a:lnTo>
                  <a:lnTo>
                    <a:pt x="0" y="172244"/>
                  </a:lnTo>
                  <a:lnTo>
                    <a:pt x="0" y="160349"/>
                  </a:lnTo>
                  <a:cubicBezTo>
                    <a:pt x="15706" y="160349"/>
                    <a:pt x="17477" y="160349"/>
                    <a:pt x="17477" y="150480"/>
                  </a:cubicBezTo>
                  <a:lnTo>
                    <a:pt x="17477" y="10515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9" name="任意多边形: 形状 8">
              <a:extLst>
                <a:ext uri="{FF2B5EF4-FFF2-40B4-BE49-F238E27FC236}">
                  <a16:creationId xmlns:a16="http://schemas.microsoft.com/office/drawing/2014/main" id="{82F3CD8D-A1C3-4D31-90D8-E1867DF4EEEC}"/>
                </a:ext>
              </a:extLst>
            </p:cNvPr>
            <p:cNvSpPr/>
            <p:nvPr>
              <p:custDataLst>
                <p:tags r:id="rId31"/>
              </p:custDataLst>
            </p:nvPr>
          </p:nvSpPr>
          <p:spPr>
            <a:xfrm flipV="1">
              <a:off x="11835191" y="-14747602"/>
              <a:ext cx="278339" cy="124758"/>
            </a:xfrm>
            <a:custGeom>
              <a:avLst/>
              <a:gdLst>
                <a:gd name="connsiteX0" fmla="*/ 90428 w 278339"/>
                <a:gd name="connsiteY0" fmla="*/ 118055 h 124758"/>
                <a:gd name="connsiteX1" fmla="*/ 91135 w 278339"/>
                <a:gd name="connsiteY1" fmla="*/ 120898 h 124758"/>
                <a:gd name="connsiteX2" fmla="*/ 88299 w 278339"/>
                <a:gd name="connsiteY2" fmla="*/ 123374 h 124758"/>
                <a:gd name="connsiteX3" fmla="*/ 65603 w 278339"/>
                <a:gd name="connsiteY3" fmla="*/ 121605 h 124758"/>
                <a:gd name="connsiteX4" fmla="*/ 61702 w 278339"/>
                <a:gd name="connsiteY4" fmla="*/ 117531 h 124758"/>
                <a:gd name="connsiteX5" fmla="*/ 66310 w 278339"/>
                <a:gd name="connsiteY5" fmla="*/ 115045 h 124758"/>
                <a:gd name="connsiteX6" fmla="*/ 74826 w 278339"/>
                <a:gd name="connsiteY6" fmla="*/ 112386 h 124758"/>
                <a:gd name="connsiteX7" fmla="*/ 74111 w 278339"/>
                <a:gd name="connsiteY7" fmla="*/ 108487 h 124758"/>
                <a:gd name="connsiteX8" fmla="*/ 64006 w 278339"/>
                <a:gd name="connsiteY8" fmla="*/ 68082 h 124758"/>
                <a:gd name="connsiteX9" fmla="*/ 45742 w 278339"/>
                <a:gd name="connsiteY9" fmla="*/ 78539 h 124758"/>
                <a:gd name="connsiteX10" fmla="*/ 0 w 278339"/>
                <a:gd name="connsiteY10" fmla="*/ 28032 h 124758"/>
                <a:gd name="connsiteX11" fmla="*/ 26772 w 278339"/>
                <a:gd name="connsiteY11" fmla="*/ -1384 h 124758"/>
                <a:gd name="connsiteX12" fmla="*/ 51947 w 278339"/>
                <a:gd name="connsiteY12" fmla="*/ 11017 h 124758"/>
                <a:gd name="connsiteX13" fmla="*/ 70210 w 278339"/>
                <a:gd name="connsiteY13" fmla="*/ -1384 h 124758"/>
                <a:gd name="connsiteX14" fmla="*/ 84224 w 278339"/>
                <a:gd name="connsiteY14" fmla="*/ 8009 h 124758"/>
                <a:gd name="connsiteX15" fmla="*/ 90428 w 278339"/>
                <a:gd name="connsiteY15" fmla="*/ 25731 h 124758"/>
                <a:gd name="connsiteX16" fmla="*/ 87592 w 278339"/>
                <a:gd name="connsiteY16" fmla="*/ 28032 h 124758"/>
                <a:gd name="connsiteX17" fmla="*/ 83692 w 278339"/>
                <a:gd name="connsiteY17" fmla="*/ 22538 h 124758"/>
                <a:gd name="connsiteX18" fmla="*/ 70743 w 278339"/>
                <a:gd name="connsiteY18" fmla="*/ 3579 h 124758"/>
                <a:gd name="connsiteX19" fmla="*/ 64896 w 278339"/>
                <a:gd name="connsiteY19" fmla="*/ 12257 h 124758"/>
                <a:gd name="connsiteX20" fmla="*/ 65777 w 278339"/>
                <a:gd name="connsiteY20" fmla="*/ 19530 h 124758"/>
                <a:gd name="connsiteX21" fmla="*/ 90428 w 278339"/>
                <a:gd name="connsiteY21" fmla="*/ 118055 h 124758"/>
                <a:gd name="connsiteX22" fmla="*/ 52661 w 278339"/>
                <a:gd name="connsiteY22" fmla="*/ 22538 h 124758"/>
                <a:gd name="connsiteX23" fmla="*/ 43613 w 278339"/>
                <a:gd name="connsiteY23" fmla="*/ 10669 h 124758"/>
                <a:gd name="connsiteX24" fmla="*/ 27304 w 278339"/>
                <a:gd name="connsiteY24" fmla="*/ 3579 h 124758"/>
                <a:gd name="connsiteX25" fmla="*/ 14355 w 278339"/>
                <a:gd name="connsiteY25" fmla="*/ 20769 h 124758"/>
                <a:gd name="connsiteX26" fmla="*/ 23578 w 278339"/>
                <a:gd name="connsiteY26" fmla="*/ 56743 h 124758"/>
                <a:gd name="connsiteX27" fmla="*/ 45742 w 278339"/>
                <a:gd name="connsiteY27" fmla="*/ 73576 h 124758"/>
                <a:gd name="connsiteX28" fmla="*/ 61527 w 278339"/>
                <a:gd name="connsiteY28" fmla="*/ 58157 h 124758"/>
                <a:gd name="connsiteX29" fmla="*/ 60995 w 278339"/>
                <a:gd name="connsiteY29" fmla="*/ 55679 h 124758"/>
                <a:gd name="connsiteX30" fmla="*/ 52661 w 278339"/>
                <a:gd name="connsiteY30" fmla="*/ 22538 h 124758"/>
                <a:gd name="connsiteX31" fmla="*/ 134207 w 278339"/>
                <a:gd name="connsiteY31" fmla="*/ 40792 h 124758"/>
                <a:gd name="connsiteX32" fmla="*/ 162750 w 278339"/>
                <a:gd name="connsiteY32" fmla="*/ 44515 h 124758"/>
                <a:gd name="connsiteX33" fmla="*/ 178352 w 278339"/>
                <a:gd name="connsiteY33" fmla="*/ 62944 h 124758"/>
                <a:gd name="connsiteX34" fmla="*/ 156371 w 278339"/>
                <a:gd name="connsiteY34" fmla="*/ 78539 h 124758"/>
                <a:gd name="connsiteX35" fmla="*/ 106362 w 278339"/>
                <a:gd name="connsiteY35" fmla="*/ 31931 h 124758"/>
                <a:gd name="connsiteX36" fmla="*/ 138282 w 278339"/>
                <a:gd name="connsiteY36" fmla="*/ -1384 h 124758"/>
                <a:gd name="connsiteX37" fmla="*/ 182253 w 278339"/>
                <a:gd name="connsiteY37" fmla="*/ 18639 h 124758"/>
                <a:gd name="connsiteX38" fmla="*/ 179242 w 278339"/>
                <a:gd name="connsiteY38" fmla="*/ 21649 h 124758"/>
                <a:gd name="connsiteX39" fmla="*/ 176406 w 278339"/>
                <a:gd name="connsiteY39" fmla="*/ 19878 h 124758"/>
                <a:gd name="connsiteX40" fmla="*/ 138639 w 278339"/>
                <a:gd name="connsiteY40" fmla="*/ 3579 h 124758"/>
                <a:gd name="connsiteX41" fmla="*/ 120908 w 278339"/>
                <a:gd name="connsiteY41" fmla="*/ 25016 h 124758"/>
                <a:gd name="connsiteX42" fmla="*/ 123037 w 278339"/>
                <a:gd name="connsiteY42" fmla="*/ 40792 h 124758"/>
                <a:gd name="connsiteX43" fmla="*/ 134207 w 278339"/>
                <a:gd name="connsiteY43" fmla="*/ 40792 h 124758"/>
                <a:gd name="connsiteX44" fmla="*/ 124451 w 278339"/>
                <a:gd name="connsiteY44" fmla="*/ 45754 h 124758"/>
                <a:gd name="connsiteX45" fmla="*/ 156371 w 278339"/>
                <a:gd name="connsiteY45" fmla="*/ 73576 h 124758"/>
                <a:gd name="connsiteX46" fmla="*/ 170734 w 278339"/>
                <a:gd name="connsiteY46" fmla="*/ 62944 h 124758"/>
                <a:gd name="connsiteX47" fmla="*/ 133142 w 278339"/>
                <a:gd name="connsiteY47" fmla="*/ 45754 h 124758"/>
                <a:gd name="connsiteX48" fmla="*/ 124451 w 278339"/>
                <a:gd name="connsiteY48" fmla="*/ 45754 h 124758"/>
                <a:gd name="connsiteX49" fmla="*/ 268234 w 278339"/>
                <a:gd name="connsiteY49" fmla="*/ 68264 h 124758"/>
                <a:gd name="connsiteX50" fmla="*/ 259195 w 278339"/>
                <a:gd name="connsiteY50" fmla="*/ 58339 h 124758"/>
                <a:gd name="connsiteX51" fmla="*/ 266106 w 278339"/>
                <a:gd name="connsiteY51" fmla="*/ 51781 h 124758"/>
                <a:gd name="connsiteX52" fmla="*/ 276219 w 278339"/>
                <a:gd name="connsiteY52" fmla="*/ 63120 h 124758"/>
                <a:gd name="connsiteX53" fmla="*/ 252806 w 278339"/>
                <a:gd name="connsiteY53" fmla="*/ 78539 h 124758"/>
                <a:gd name="connsiteX54" fmla="*/ 201567 w 278339"/>
                <a:gd name="connsiteY54" fmla="*/ 29447 h 124758"/>
                <a:gd name="connsiteX55" fmla="*/ 234368 w 278339"/>
                <a:gd name="connsiteY55" fmla="*/ -1384 h 124758"/>
                <a:gd name="connsiteX56" fmla="*/ 278339 w 278339"/>
                <a:gd name="connsiteY56" fmla="*/ 18639 h 124758"/>
                <a:gd name="connsiteX57" fmla="*/ 275330 w 278339"/>
                <a:gd name="connsiteY57" fmla="*/ 21649 h 124758"/>
                <a:gd name="connsiteX58" fmla="*/ 272492 w 278339"/>
                <a:gd name="connsiteY58" fmla="*/ 19878 h 124758"/>
                <a:gd name="connsiteX59" fmla="*/ 234726 w 278339"/>
                <a:gd name="connsiteY59" fmla="*/ 3579 h 124758"/>
                <a:gd name="connsiteX60" fmla="*/ 216280 w 278339"/>
                <a:gd name="connsiteY60" fmla="*/ 23245 h 124758"/>
                <a:gd name="connsiteX61" fmla="*/ 227989 w 278339"/>
                <a:gd name="connsiteY61" fmla="*/ 59936 h 124758"/>
                <a:gd name="connsiteX62" fmla="*/ 252806 w 278339"/>
                <a:gd name="connsiteY62" fmla="*/ 73576 h 124758"/>
                <a:gd name="connsiteX63" fmla="*/ 268234 w 278339"/>
                <a:gd name="connsiteY63" fmla="*/ 68264 h 124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278339" h="124758">
                  <a:moveTo>
                    <a:pt x="90428" y="118055"/>
                  </a:moveTo>
                  <a:cubicBezTo>
                    <a:pt x="90603" y="118412"/>
                    <a:pt x="91135" y="120715"/>
                    <a:pt x="91135" y="120898"/>
                  </a:cubicBezTo>
                  <a:cubicBezTo>
                    <a:pt x="91135" y="121779"/>
                    <a:pt x="90428" y="123374"/>
                    <a:pt x="88299" y="123374"/>
                  </a:cubicBezTo>
                  <a:cubicBezTo>
                    <a:pt x="84748" y="123374"/>
                    <a:pt x="70035" y="121962"/>
                    <a:pt x="65603" y="121605"/>
                  </a:cubicBezTo>
                  <a:cubicBezTo>
                    <a:pt x="64181" y="121430"/>
                    <a:pt x="61702" y="121247"/>
                    <a:pt x="61702" y="117531"/>
                  </a:cubicBezTo>
                  <a:cubicBezTo>
                    <a:pt x="61702" y="115045"/>
                    <a:pt x="64181" y="115045"/>
                    <a:pt x="66310" y="115045"/>
                  </a:cubicBezTo>
                  <a:cubicBezTo>
                    <a:pt x="74826" y="115045"/>
                    <a:pt x="74826" y="113808"/>
                    <a:pt x="74826" y="112386"/>
                  </a:cubicBezTo>
                  <a:cubicBezTo>
                    <a:pt x="74826" y="111147"/>
                    <a:pt x="74468" y="110083"/>
                    <a:pt x="74111" y="108487"/>
                  </a:cubicBezTo>
                  <a:lnTo>
                    <a:pt x="64006" y="68082"/>
                  </a:lnTo>
                  <a:cubicBezTo>
                    <a:pt x="60280" y="73933"/>
                    <a:pt x="54250" y="78539"/>
                    <a:pt x="45742" y="78539"/>
                  </a:cubicBezTo>
                  <a:cubicBezTo>
                    <a:pt x="23046" y="78539"/>
                    <a:pt x="0" y="53552"/>
                    <a:pt x="0" y="28032"/>
                  </a:cubicBezTo>
                  <a:cubicBezTo>
                    <a:pt x="0" y="10844"/>
                    <a:pt x="11519" y="-1384"/>
                    <a:pt x="26772" y="-1384"/>
                  </a:cubicBezTo>
                  <a:cubicBezTo>
                    <a:pt x="36345" y="-1384"/>
                    <a:pt x="44852" y="4110"/>
                    <a:pt x="51947" y="11017"/>
                  </a:cubicBezTo>
                  <a:cubicBezTo>
                    <a:pt x="55315" y="387"/>
                    <a:pt x="65603" y="-1384"/>
                    <a:pt x="70210" y="-1384"/>
                  </a:cubicBezTo>
                  <a:cubicBezTo>
                    <a:pt x="76598" y="-1384"/>
                    <a:pt x="81030" y="2515"/>
                    <a:pt x="84224" y="8009"/>
                  </a:cubicBezTo>
                  <a:cubicBezTo>
                    <a:pt x="88124" y="14916"/>
                    <a:pt x="90428" y="25016"/>
                    <a:pt x="90428" y="25731"/>
                  </a:cubicBezTo>
                  <a:cubicBezTo>
                    <a:pt x="90428" y="28032"/>
                    <a:pt x="88124" y="28032"/>
                    <a:pt x="87592" y="28032"/>
                  </a:cubicBezTo>
                  <a:cubicBezTo>
                    <a:pt x="85106" y="28032"/>
                    <a:pt x="84931" y="27327"/>
                    <a:pt x="83692" y="22538"/>
                  </a:cubicBezTo>
                  <a:cubicBezTo>
                    <a:pt x="81563" y="14035"/>
                    <a:pt x="78195" y="3579"/>
                    <a:pt x="70743" y="3579"/>
                  </a:cubicBezTo>
                  <a:cubicBezTo>
                    <a:pt x="66135" y="3579"/>
                    <a:pt x="64896" y="7477"/>
                    <a:pt x="64896" y="12257"/>
                  </a:cubicBezTo>
                  <a:cubicBezTo>
                    <a:pt x="64896" y="15631"/>
                    <a:pt x="65245" y="17219"/>
                    <a:pt x="65777" y="19530"/>
                  </a:cubicBezTo>
                  <a:lnTo>
                    <a:pt x="90428" y="118055"/>
                  </a:lnTo>
                  <a:close/>
                  <a:moveTo>
                    <a:pt x="52661" y="22538"/>
                  </a:moveTo>
                  <a:cubicBezTo>
                    <a:pt x="51414" y="17576"/>
                    <a:pt x="47514" y="14035"/>
                    <a:pt x="43613" y="10669"/>
                  </a:cubicBezTo>
                  <a:cubicBezTo>
                    <a:pt x="42016" y="9247"/>
                    <a:pt x="34930" y="3579"/>
                    <a:pt x="27304" y="3579"/>
                  </a:cubicBezTo>
                  <a:cubicBezTo>
                    <a:pt x="20742" y="3579"/>
                    <a:pt x="14355" y="8183"/>
                    <a:pt x="14355" y="20769"/>
                  </a:cubicBezTo>
                  <a:cubicBezTo>
                    <a:pt x="14355" y="30160"/>
                    <a:pt x="19503" y="49653"/>
                    <a:pt x="23578" y="56743"/>
                  </a:cubicBezTo>
                  <a:cubicBezTo>
                    <a:pt x="31737" y="70917"/>
                    <a:pt x="40777" y="73576"/>
                    <a:pt x="45742" y="73576"/>
                  </a:cubicBezTo>
                  <a:cubicBezTo>
                    <a:pt x="58151" y="73576"/>
                    <a:pt x="61527" y="60110"/>
                    <a:pt x="61527" y="58157"/>
                  </a:cubicBezTo>
                  <a:cubicBezTo>
                    <a:pt x="61527" y="57450"/>
                    <a:pt x="61170" y="56211"/>
                    <a:pt x="60995" y="55679"/>
                  </a:cubicBezTo>
                  <a:lnTo>
                    <a:pt x="52661" y="22538"/>
                  </a:lnTo>
                  <a:close/>
                  <a:moveTo>
                    <a:pt x="134207" y="40792"/>
                  </a:moveTo>
                  <a:cubicBezTo>
                    <a:pt x="139172" y="40792"/>
                    <a:pt x="153177" y="41150"/>
                    <a:pt x="162750" y="44515"/>
                  </a:cubicBezTo>
                  <a:cubicBezTo>
                    <a:pt x="175874" y="49121"/>
                    <a:pt x="178352" y="57625"/>
                    <a:pt x="178352" y="62944"/>
                  </a:cubicBezTo>
                  <a:cubicBezTo>
                    <a:pt x="178352" y="72694"/>
                    <a:pt x="168605" y="78539"/>
                    <a:pt x="156371" y="78539"/>
                  </a:cubicBezTo>
                  <a:cubicBezTo>
                    <a:pt x="135088" y="78539"/>
                    <a:pt x="106362" y="62237"/>
                    <a:pt x="106362" y="31931"/>
                  </a:cubicBezTo>
                  <a:cubicBezTo>
                    <a:pt x="106362" y="14035"/>
                    <a:pt x="117540" y="-1384"/>
                    <a:pt x="138282" y="-1384"/>
                  </a:cubicBezTo>
                  <a:cubicBezTo>
                    <a:pt x="168247" y="-1384"/>
                    <a:pt x="182253" y="16155"/>
                    <a:pt x="182253" y="18639"/>
                  </a:cubicBezTo>
                  <a:cubicBezTo>
                    <a:pt x="182253" y="19703"/>
                    <a:pt x="180664" y="21649"/>
                    <a:pt x="179242" y="21649"/>
                  </a:cubicBezTo>
                  <a:cubicBezTo>
                    <a:pt x="178177" y="21649"/>
                    <a:pt x="177820" y="21301"/>
                    <a:pt x="176406" y="19878"/>
                  </a:cubicBezTo>
                  <a:cubicBezTo>
                    <a:pt x="162575" y="3579"/>
                    <a:pt x="141825" y="3579"/>
                    <a:pt x="138639" y="3579"/>
                  </a:cubicBezTo>
                  <a:cubicBezTo>
                    <a:pt x="127994" y="3579"/>
                    <a:pt x="120908" y="10669"/>
                    <a:pt x="120908" y="25016"/>
                  </a:cubicBezTo>
                  <a:cubicBezTo>
                    <a:pt x="120908" y="27500"/>
                    <a:pt x="120908" y="31042"/>
                    <a:pt x="123037" y="40792"/>
                  </a:cubicBezTo>
                  <a:lnTo>
                    <a:pt x="134207" y="40792"/>
                  </a:lnTo>
                  <a:close/>
                  <a:moveTo>
                    <a:pt x="124451" y="45754"/>
                  </a:moveTo>
                  <a:cubicBezTo>
                    <a:pt x="131720" y="71447"/>
                    <a:pt x="151406" y="73576"/>
                    <a:pt x="156371" y="73576"/>
                  </a:cubicBezTo>
                  <a:cubicBezTo>
                    <a:pt x="164172" y="73576"/>
                    <a:pt x="170734" y="69678"/>
                    <a:pt x="170734" y="62944"/>
                  </a:cubicBezTo>
                  <a:cubicBezTo>
                    <a:pt x="170734" y="45754"/>
                    <a:pt x="140768" y="45754"/>
                    <a:pt x="133142" y="45754"/>
                  </a:cubicBezTo>
                  <a:lnTo>
                    <a:pt x="124451" y="45754"/>
                  </a:lnTo>
                  <a:close/>
                  <a:moveTo>
                    <a:pt x="268234" y="68264"/>
                  </a:moveTo>
                  <a:cubicBezTo>
                    <a:pt x="261856" y="67200"/>
                    <a:pt x="259195" y="62237"/>
                    <a:pt x="259195" y="58339"/>
                  </a:cubicBezTo>
                  <a:cubicBezTo>
                    <a:pt x="259195" y="53552"/>
                    <a:pt x="262919" y="51781"/>
                    <a:pt x="266106" y="51781"/>
                  </a:cubicBezTo>
                  <a:cubicBezTo>
                    <a:pt x="270006" y="51781"/>
                    <a:pt x="276219" y="54615"/>
                    <a:pt x="276219" y="63120"/>
                  </a:cubicBezTo>
                  <a:cubicBezTo>
                    <a:pt x="276219" y="75172"/>
                    <a:pt x="262387" y="78539"/>
                    <a:pt x="252806" y="78539"/>
                  </a:cubicBezTo>
                  <a:cubicBezTo>
                    <a:pt x="226210" y="78539"/>
                    <a:pt x="201567" y="54083"/>
                    <a:pt x="201567" y="29447"/>
                  </a:cubicBezTo>
                  <a:cubicBezTo>
                    <a:pt x="201567" y="14209"/>
                    <a:pt x="212204" y="-1384"/>
                    <a:pt x="234368" y="-1384"/>
                  </a:cubicBezTo>
                  <a:cubicBezTo>
                    <a:pt x="264335" y="-1384"/>
                    <a:pt x="278339" y="16155"/>
                    <a:pt x="278339" y="18639"/>
                  </a:cubicBezTo>
                  <a:cubicBezTo>
                    <a:pt x="278339" y="19703"/>
                    <a:pt x="276750" y="21649"/>
                    <a:pt x="275330" y="21649"/>
                  </a:cubicBezTo>
                  <a:cubicBezTo>
                    <a:pt x="274264" y="21649"/>
                    <a:pt x="273906" y="21301"/>
                    <a:pt x="272492" y="19878"/>
                  </a:cubicBezTo>
                  <a:cubicBezTo>
                    <a:pt x="258661" y="3579"/>
                    <a:pt x="237912" y="3579"/>
                    <a:pt x="234726" y="3579"/>
                  </a:cubicBezTo>
                  <a:cubicBezTo>
                    <a:pt x="221960" y="3579"/>
                    <a:pt x="216280" y="12257"/>
                    <a:pt x="216280" y="23245"/>
                  </a:cubicBezTo>
                  <a:cubicBezTo>
                    <a:pt x="216280" y="28391"/>
                    <a:pt x="218766" y="47701"/>
                    <a:pt x="227989" y="59936"/>
                  </a:cubicBezTo>
                  <a:cubicBezTo>
                    <a:pt x="234726" y="68614"/>
                    <a:pt x="243942" y="73576"/>
                    <a:pt x="252806" y="73576"/>
                  </a:cubicBezTo>
                  <a:cubicBezTo>
                    <a:pt x="255292" y="73576"/>
                    <a:pt x="263801" y="73226"/>
                    <a:pt x="268234" y="68264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0" name="任意多边形: 形状 9">
              <a:extLst>
                <a:ext uri="{FF2B5EF4-FFF2-40B4-BE49-F238E27FC236}">
                  <a16:creationId xmlns:a16="http://schemas.microsoft.com/office/drawing/2014/main" id="{94F96C53-8B34-167F-5950-0F849D7E4195}"/>
                </a:ext>
              </a:extLst>
            </p:cNvPr>
            <p:cNvSpPr/>
            <p:nvPr>
              <p:custDataLst>
                <p:tags r:id="rId32"/>
              </p:custDataLst>
            </p:nvPr>
          </p:nvSpPr>
          <p:spPr>
            <a:xfrm flipV="1">
              <a:off x="12126516" y="-14614690"/>
              <a:ext cx="73761" cy="13649"/>
            </a:xfrm>
            <a:custGeom>
              <a:avLst/>
              <a:gdLst>
                <a:gd name="connsiteX0" fmla="*/ 73762 w 73761"/>
                <a:gd name="connsiteY0" fmla="*/ 5363 h 13649"/>
                <a:gd name="connsiteX1" fmla="*/ 64896 w 73761"/>
                <a:gd name="connsiteY1" fmla="*/ 12272 h 13649"/>
                <a:gd name="connsiteX2" fmla="*/ 8866 w 73761"/>
                <a:gd name="connsiteY2" fmla="*/ 12272 h 13649"/>
                <a:gd name="connsiteX3" fmla="*/ 0 w 73761"/>
                <a:gd name="connsiteY3" fmla="*/ 5539 h 13649"/>
                <a:gd name="connsiteX4" fmla="*/ 8866 w 73761"/>
                <a:gd name="connsiteY4" fmla="*/ -1378 h 13649"/>
                <a:gd name="connsiteX5" fmla="*/ 64896 w 73761"/>
                <a:gd name="connsiteY5" fmla="*/ -1378 h 13649"/>
                <a:gd name="connsiteX6" fmla="*/ 73762 w 73761"/>
                <a:gd name="connsiteY6" fmla="*/ 5363 h 13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761" h="13649">
                  <a:moveTo>
                    <a:pt x="73762" y="5363"/>
                  </a:moveTo>
                  <a:cubicBezTo>
                    <a:pt x="73762" y="12272"/>
                    <a:pt x="67025" y="12272"/>
                    <a:pt x="64896" y="12272"/>
                  </a:cubicBezTo>
                  <a:lnTo>
                    <a:pt x="8866" y="12272"/>
                  </a:lnTo>
                  <a:cubicBezTo>
                    <a:pt x="6919" y="12272"/>
                    <a:pt x="0" y="12272"/>
                    <a:pt x="0" y="5539"/>
                  </a:cubicBezTo>
                  <a:cubicBezTo>
                    <a:pt x="0" y="-1378"/>
                    <a:pt x="6737" y="-1378"/>
                    <a:pt x="8866" y="-1378"/>
                  </a:cubicBezTo>
                  <a:lnTo>
                    <a:pt x="64896" y="-1378"/>
                  </a:lnTo>
                  <a:cubicBezTo>
                    <a:pt x="66850" y="-1378"/>
                    <a:pt x="73762" y="-1378"/>
                    <a:pt x="73762" y="5363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1" name="任意多边形: 形状 10">
              <a:extLst>
                <a:ext uri="{FF2B5EF4-FFF2-40B4-BE49-F238E27FC236}">
                  <a16:creationId xmlns:a16="http://schemas.microsoft.com/office/drawing/2014/main" id="{168CBACF-746A-0184-EABD-1A6CC5D858CF}"/>
                </a:ext>
              </a:extLst>
            </p:cNvPr>
            <p:cNvSpPr/>
            <p:nvPr>
              <p:custDataLst>
                <p:tags r:id="rId33"/>
              </p:custDataLst>
            </p:nvPr>
          </p:nvSpPr>
          <p:spPr>
            <a:xfrm flipV="1">
              <a:off x="12221541" y="-14702766"/>
              <a:ext cx="180666" cy="79922"/>
            </a:xfrm>
            <a:custGeom>
              <a:avLst/>
              <a:gdLst>
                <a:gd name="connsiteX0" fmla="*/ 66667 w 180666"/>
                <a:gd name="connsiteY0" fmla="*/ 68265 h 79922"/>
                <a:gd name="connsiteX1" fmla="*/ 57627 w 180666"/>
                <a:gd name="connsiteY1" fmla="*/ 58341 h 79922"/>
                <a:gd name="connsiteX2" fmla="*/ 64539 w 180666"/>
                <a:gd name="connsiteY2" fmla="*/ 51782 h 79922"/>
                <a:gd name="connsiteX3" fmla="*/ 74651 w 180666"/>
                <a:gd name="connsiteY3" fmla="*/ 63121 h 79922"/>
                <a:gd name="connsiteX4" fmla="*/ 51240 w 180666"/>
                <a:gd name="connsiteY4" fmla="*/ 78541 h 79922"/>
                <a:gd name="connsiteX5" fmla="*/ 0 w 180666"/>
                <a:gd name="connsiteY5" fmla="*/ 29448 h 79922"/>
                <a:gd name="connsiteX6" fmla="*/ 32801 w 180666"/>
                <a:gd name="connsiteY6" fmla="*/ -1382 h 79922"/>
                <a:gd name="connsiteX7" fmla="*/ 76772 w 180666"/>
                <a:gd name="connsiteY7" fmla="*/ 18641 h 79922"/>
                <a:gd name="connsiteX8" fmla="*/ 73762 w 180666"/>
                <a:gd name="connsiteY8" fmla="*/ 21651 h 79922"/>
                <a:gd name="connsiteX9" fmla="*/ 70925 w 180666"/>
                <a:gd name="connsiteY9" fmla="*/ 19880 h 79922"/>
                <a:gd name="connsiteX10" fmla="*/ 33159 w 180666"/>
                <a:gd name="connsiteY10" fmla="*/ 3580 h 79922"/>
                <a:gd name="connsiteX11" fmla="*/ 14713 w 180666"/>
                <a:gd name="connsiteY11" fmla="*/ 23247 h 79922"/>
                <a:gd name="connsiteX12" fmla="*/ 26422 w 180666"/>
                <a:gd name="connsiteY12" fmla="*/ 59938 h 79922"/>
                <a:gd name="connsiteX13" fmla="*/ 51240 w 180666"/>
                <a:gd name="connsiteY13" fmla="*/ 73578 h 79922"/>
                <a:gd name="connsiteX14" fmla="*/ 66667 w 180666"/>
                <a:gd name="connsiteY14" fmla="*/ 68265 h 79922"/>
                <a:gd name="connsiteX15" fmla="*/ 154244 w 180666"/>
                <a:gd name="connsiteY15" fmla="*/ 68084 h 79922"/>
                <a:gd name="connsiteX16" fmla="*/ 135980 w 180666"/>
                <a:gd name="connsiteY16" fmla="*/ 78541 h 79922"/>
                <a:gd name="connsiteX17" fmla="*/ 90238 w 180666"/>
                <a:gd name="connsiteY17" fmla="*/ 28034 h 79922"/>
                <a:gd name="connsiteX18" fmla="*/ 117010 w 180666"/>
                <a:gd name="connsiteY18" fmla="*/ -1382 h 79922"/>
                <a:gd name="connsiteX19" fmla="*/ 142185 w 180666"/>
                <a:gd name="connsiteY19" fmla="*/ 11019 h 79922"/>
                <a:gd name="connsiteX20" fmla="*/ 160448 w 180666"/>
                <a:gd name="connsiteY20" fmla="*/ -1382 h 79922"/>
                <a:gd name="connsiteX21" fmla="*/ 174462 w 180666"/>
                <a:gd name="connsiteY21" fmla="*/ 8011 h 79922"/>
                <a:gd name="connsiteX22" fmla="*/ 180666 w 180666"/>
                <a:gd name="connsiteY22" fmla="*/ 25733 h 79922"/>
                <a:gd name="connsiteX23" fmla="*/ 177830 w 180666"/>
                <a:gd name="connsiteY23" fmla="*/ 28034 h 79922"/>
                <a:gd name="connsiteX24" fmla="*/ 173929 w 180666"/>
                <a:gd name="connsiteY24" fmla="*/ 22540 h 79922"/>
                <a:gd name="connsiteX25" fmla="*/ 160981 w 180666"/>
                <a:gd name="connsiteY25" fmla="*/ 3580 h 79922"/>
                <a:gd name="connsiteX26" fmla="*/ 155133 w 180666"/>
                <a:gd name="connsiteY26" fmla="*/ 12258 h 79922"/>
                <a:gd name="connsiteX27" fmla="*/ 157787 w 180666"/>
                <a:gd name="connsiteY27" fmla="*/ 26265 h 79922"/>
                <a:gd name="connsiteX28" fmla="*/ 161687 w 180666"/>
                <a:gd name="connsiteY28" fmla="*/ 42216 h 79922"/>
                <a:gd name="connsiteX29" fmla="*/ 165239 w 180666"/>
                <a:gd name="connsiteY29" fmla="*/ 55681 h 79922"/>
                <a:gd name="connsiteX30" fmla="*/ 168432 w 180666"/>
                <a:gd name="connsiteY30" fmla="*/ 69504 h 79922"/>
                <a:gd name="connsiteX31" fmla="*/ 162403 w 180666"/>
                <a:gd name="connsiteY31" fmla="*/ 75174 h 79922"/>
                <a:gd name="connsiteX32" fmla="*/ 154244 w 180666"/>
                <a:gd name="connsiteY32" fmla="*/ 68084 h 79922"/>
                <a:gd name="connsiteX33" fmla="*/ 142899 w 180666"/>
                <a:gd name="connsiteY33" fmla="*/ 22540 h 79922"/>
                <a:gd name="connsiteX34" fmla="*/ 133851 w 180666"/>
                <a:gd name="connsiteY34" fmla="*/ 10670 h 79922"/>
                <a:gd name="connsiteX35" fmla="*/ 117542 w 180666"/>
                <a:gd name="connsiteY35" fmla="*/ 3580 h 79922"/>
                <a:gd name="connsiteX36" fmla="*/ 104593 w 180666"/>
                <a:gd name="connsiteY36" fmla="*/ 20770 h 79922"/>
                <a:gd name="connsiteX37" fmla="*/ 113816 w 180666"/>
                <a:gd name="connsiteY37" fmla="*/ 56745 h 79922"/>
                <a:gd name="connsiteX38" fmla="*/ 135980 w 180666"/>
                <a:gd name="connsiteY38" fmla="*/ 73578 h 79922"/>
                <a:gd name="connsiteX39" fmla="*/ 151765 w 180666"/>
                <a:gd name="connsiteY39" fmla="*/ 58159 h 79922"/>
                <a:gd name="connsiteX40" fmla="*/ 151233 w 180666"/>
                <a:gd name="connsiteY40" fmla="*/ 55681 h 79922"/>
                <a:gd name="connsiteX41" fmla="*/ 142899 w 180666"/>
                <a:gd name="connsiteY41" fmla="*/ 22540 h 79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80666" h="79922">
                  <a:moveTo>
                    <a:pt x="66667" y="68265"/>
                  </a:moveTo>
                  <a:cubicBezTo>
                    <a:pt x="60288" y="67202"/>
                    <a:pt x="57627" y="62239"/>
                    <a:pt x="57627" y="58341"/>
                  </a:cubicBezTo>
                  <a:cubicBezTo>
                    <a:pt x="57627" y="53553"/>
                    <a:pt x="61353" y="51782"/>
                    <a:pt x="64539" y="51782"/>
                  </a:cubicBezTo>
                  <a:cubicBezTo>
                    <a:pt x="68439" y="51782"/>
                    <a:pt x="74651" y="54617"/>
                    <a:pt x="74651" y="63121"/>
                  </a:cubicBezTo>
                  <a:cubicBezTo>
                    <a:pt x="74651" y="75174"/>
                    <a:pt x="60821" y="78541"/>
                    <a:pt x="51240" y="78541"/>
                  </a:cubicBezTo>
                  <a:cubicBezTo>
                    <a:pt x="24643" y="78541"/>
                    <a:pt x="0" y="54085"/>
                    <a:pt x="0" y="29448"/>
                  </a:cubicBezTo>
                  <a:cubicBezTo>
                    <a:pt x="0" y="14211"/>
                    <a:pt x="10637" y="-1382"/>
                    <a:pt x="32801" y="-1382"/>
                  </a:cubicBezTo>
                  <a:cubicBezTo>
                    <a:pt x="62767" y="-1382"/>
                    <a:pt x="76772" y="16157"/>
                    <a:pt x="76772" y="18641"/>
                  </a:cubicBezTo>
                  <a:cubicBezTo>
                    <a:pt x="76772" y="19705"/>
                    <a:pt x="75184" y="21651"/>
                    <a:pt x="73762" y="21651"/>
                  </a:cubicBezTo>
                  <a:cubicBezTo>
                    <a:pt x="72697" y="21651"/>
                    <a:pt x="72340" y="21302"/>
                    <a:pt x="70925" y="19880"/>
                  </a:cubicBezTo>
                  <a:cubicBezTo>
                    <a:pt x="57095" y="3580"/>
                    <a:pt x="36345" y="3580"/>
                    <a:pt x="33159" y="3580"/>
                  </a:cubicBezTo>
                  <a:cubicBezTo>
                    <a:pt x="20393" y="3580"/>
                    <a:pt x="14713" y="12258"/>
                    <a:pt x="14713" y="23247"/>
                  </a:cubicBezTo>
                  <a:cubicBezTo>
                    <a:pt x="14713" y="28392"/>
                    <a:pt x="17199" y="47702"/>
                    <a:pt x="26422" y="59938"/>
                  </a:cubicBezTo>
                  <a:cubicBezTo>
                    <a:pt x="33159" y="68616"/>
                    <a:pt x="42374" y="73578"/>
                    <a:pt x="51240" y="73578"/>
                  </a:cubicBezTo>
                  <a:cubicBezTo>
                    <a:pt x="53726" y="73578"/>
                    <a:pt x="62235" y="73228"/>
                    <a:pt x="66667" y="68265"/>
                  </a:cubicBezTo>
                  <a:close/>
                  <a:moveTo>
                    <a:pt x="154244" y="68084"/>
                  </a:moveTo>
                  <a:cubicBezTo>
                    <a:pt x="150518" y="73935"/>
                    <a:pt x="144488" y="78541"/>
                    <a:pt x="135980" y="78541"/>
                  </a:cubicBezTo>
                  <a:cubicBezTo>
                    <a:pt x="113284" y="78541"/>
                    <a:pt x="90238" y="53553"/>
                    <a:pt x="90238" y="28034"/>
                  </a:cubicBezTo>
                  <a:cubicBezTo>
                    <a:pt x="90238" y="10846"/>
                    <a:pt x="101757" y="-1382"/>
                    <a:pt x="117010" y="-1382"/>
                  </a:cubicBezTo>
                  <a:cubicBezTo>
                    <a:pt x="126583" y="-1382"/>
                    <a:pt x="135090" y="4112"/>
                    <a:pt x="142185" y="11019"/>
                  </a:cubicBezTo>
                  <a:cubicBezTo>
                    <a:pt x="145553" y="389"/>
                    <a:pt x="155841" y="-1382"/>
                    <a:pt x="160448" y="-1382"/>
                  </a:cubicBezTo>
                  <a:cubicBezTo>
                    <a:pt x="166835" y="-1382"/>
                    <a:pt x="171268" y="2516"/>
                    <a:pt x="174462" y="8011"/>
                  </a:cubicBezTo>
                  <a:cubicBezTo>
                    <a:pt x="178362" y="14918"/>
                    <a:pt x="180666" y="25018"/>
                    <a:pt x="180666" y="25733"/>
                  </a:cubicBezTo>
                  <a:cubicBezTo>
                    <a:pt x="180666" y="28034"/>
                    <a:pt x="178362" y="28034"/>
                    <a:pt x="177830" y="28034"/>
                  </a:cubicBezTo>
                  <a:cubicBezTo>
                    <a:pt x="175344" y="28034"/>
                    <a:pt x="175169" y="27329"/>
                    <a:pt x="173929" y="22540"/>
                  </a:cubicBezTo>
                  <a:cubicBezTo>
                    <a:pt x="171801" y="14037"/>
                    <a:pt x="168432" y="3580"/>
                    <a:pt x="160981" y="3580"/>
                  </a:cubicBezTo>
                  <a:cubicBezTo>
                    <a:pt x="156373" y="3580"/>
                    <a:pt x="155133" y="7479"/>
                    <a:pt x="155133" y="12258"/>
                  </a:cubicBezTo>
                  <a:cubicBezTo>
                    <a:pt x="155133" y="15276"/>
                    <a:pt x="156548" y="21651"/>
                    <a:pt x="157787" y="26265"/>
                  </a:cubicBezTo>
                  <a:cubicBezTo>
                    <a:pt x="159034" y="31044"/>
                    <a:pt x="160806" y="38309"/>
                    <a:pt x="161687" y="42216"/>
                  </a:cubicBezTo>
                  <a:lnTo>
                    <a:pt x="165239" y="55681"/>
                  </a:lnTo>
                  <a:cubicBezTo>
                    <a:pt x="166303" y="60287"/>
                    <a:pt x="168432" y="68616"/>
                    <a:pt x="168432" y="69504"/>
                  </a:cubicBezTo>
                  <a:cubicBezTo>
                    <a:pt x="168432" y="73403"/>
                    <a:pt x="165239" y="75174"/>
                    <a:pt x="162403" y="75174"/>
                  </a:cubicBezTo>
                  <a:cubicBezTo>
                    <a:pt x="159384" y="75174"/>
                    <a:pt x="155308" y="73046"/>
                    <a:pt x="154244" y="68084"/>
                  </a:cubicBezTo>
                  <a:close/>
                  <a:moveTo>
                    <a:pt x="142899" y="22540"/>
                  </a:moveTo>
                  <a:cubicBezTo>
                    <a:pt x="141652" y="17577"/>
                    <a:pt x="137752" y="14037"/>
                    <a:pt x="133851" y="10670"/>
                  </a:cubicBezTo>
                  <a:cubicBezTo>
                    <a:pt x="132254" y="9248"/>
                    <a:pt x="125168" y="3580"/>
                    <a:pt x="117542" y="3580"/>
                  </a:cubicBezTo>
                  <a:cubicBezTo>
                    <a:pt x="110980" y="3580"/>
                    <a:pt x="104593" y="8184"/>
                    <a:pt x="104593" y="20770"/>
                  </a:cubicBezTo>
                  <a:cubicBezTo>
                    <a:pt x="104593" y="30162"/>
                    <a:pt x="109741" y="49655"/>
                    <a:pt x="113816" y="56745"/>
                  </a:cubicBezTo>
                  <a:cubicBezTo>
                    <a:pt x="121975" y="70919"/>
                    <a:pt x="131015" y="73578"/>
                    <a:pt x="135980" y="73578"/>
                  </a:cubicBezTo>
                  <a:cubicBezTo>
                    <a:pt x="148389" y="73578"/>
                    <a:pt x="151765" y="60111"/>
                    <a:pt x="151765" y="58159"/>
                  </a:cubicBezTo>
                  <a:cubicBezTo>
                    <a:pt x="151765" y="57452"/>
                    <a:pt x="151408" y="56213"/>
                    <a:pt x="151233" y="55681"/>
                  </a:cubicBezTo>
                  <a:lnTo>
                    <a:pt x="142899" y="22540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2" name="任意多边形: 形状 11">
              <a:extLst>
                <a:ext uri="{FF2B5EF4-FFF2-40B4-BE49-F238E27FC236}">
                  <a16:creationId xmlns:a16="http://schemas.microsoft.com/office/drawing/2014/main" id="{F70B191B-276D-97A9-2BD5-0F62A7EDFDF2}"/>
                </a:ext>
              </a:extLst>
            </p:cNvPr>
            <p:cNvSpPr/>
            <p:nvPr>
              <p:custDataLst>
                <p:tags r:id="rId34"/>
              </p:custDataLst>
            </p:nvPr>
          </p:nvSpPr>
          <p:spPr>
            <a:xfrm flipV="1">
              <a:off x="11832704" y="-14560799"/>
              <a:ext cx="53726" cy="119265"/>
            </a:xfrm>
            <a:custGeom>
              <a:avLst/>
              <a:gdLst>
                <a:gd name="connsiteX0" fmla="*/ 49119 w 53726"/>
                <a:gd name="connsiteY0" fmla="*/ 111163 h 119265"/>
                <a:gd name="connsiteX1" fmla="*/ 42025 w 53726"/>
                <a:gd name="connsiteY1" fmla="*/ 117896 h 119265"/>
                <a:gd name="connsiteX2" fmla="*/ 32095 w 53726"/>
                <a:gd name="connsiteY2" fmla="*/ 108154 h 119265"/>
                <a:gd name="connsiteX3" fmla="*/ 39189 w 53726"/>
                <a:gd name="connsiteY3" fmla="*/ 101413 h 119265"/>
                <a:gd name="connsiteX4" fmla="*/ 49119 w 53726"/>
                <a:gd name="connsiteY4" fmla="*/ 111163 h 119265"/>
                <a:gd name="connsiteX5" fmla="*/ 12941 w 53726"/>
                <a:gd name="connsiteY5" fmla="*/ 21132 h 119265"/>
                <a:gd name="connsiteX6" fmla="*/ 11352 w 53726"/>
                <a:gd name="connsiteY6" fmla="*/ 13693 h 119265"/>
                <a:gd name="connsiteX7" fmla="*/ 28194 w 53726"/>
                <a:gd name="connsiteY7" fmla="*/ -1369 h 119265"/>
                <a:gd name="connsiteX8" fmla="*/ 53726 w 53726"/>
                <a:gd name="connsiteY8" fmla="*/ 25746 h 119265"/>
                <a:gd name="connsiteX9" fmla="*/ 50890 w 53726"/>
                <a:gd name="connsiteY9" fmla="*/ 28048 h 119265"/>
                <a:gd name="connsiteX10" fmla="*/ 47522 w 53726"/>
                <a:gd name="connsiteY10" fmla="*/ 25031 h 119265"/>
                <a:gd name="connsiteX11" fmla="*/ 28726 w 53726"/>
                <a:gd name="connsiteY11" fmla="*/ 3593 h 119265"/>
                <a:gd name="connsiteX12" fmla="*/ 24293 w 53726"/>
                <a:gd name="connsiteY12" fmla="*/ 9794 h 119265"/>
                <a:gd name="connsiteX13" fmla="*/ 27129 w 53726"/>
                <a:gd name="connsiteY13" fmla="*/ 21132 h 119265"/>
                <a:gd name="connsiteX14" fmla="*/ 32801 w 53726"/>
                <a:gd name="connsiteY14" fmla="*/ 35314 h 119265"/>
                <a:gd name="connsiteX15" fmla="*/ 41492 w 53726"/>
                <a:gd name="connsiteY15" fmla="*/ 57823 h 119265"/>
                <a:gd name="connsiteX16" fmla="*/ 42557 w 53726"/>
                <a:gd name="connsiteY16" fmla="*/ 63492 h 119265"/>
                <a:gd name="connsiteX17" fmla="*/ 25708 w 53726"/>
                <a:gd name="connsiteY17" fmla="*/ 78553 h 119265"/>
                <a:gd name="connsiteX18" fmla="*/ 0 w 53726"/>
                <a:gd name="connsiteY18" fmla="*/ 51438 h 119265"/>
                <a:gd name="connsiteX19" fmla="*/ 3011 w 53726"/>
                <a:gd name="connsiteY19" fmla="*/ 49137 h 119265"/>
                <a:gd name="connsiteX20" fmla="*/ 6204 w 53726"/>
                <a:gd name="connsiteY20" fmla="*/ 51970 h 119265"/>
                <a:gd name="connsiteX21" fmla="*/ 25175 w 53726"/>
                <a:gd name="connsiteY21" fmla="*/ 73591 h 119265"/>
                <a:gd name="connsiteX22" fmla="*/ 29608 w 53726"/>
                <a:gd name="connsiteY22" fmla="*/ 67391 h 119265"/>
                <a:gd name="connsiteX23" fmla="*/ 24119 w 53726"/>
                <a:gd name="connsiteY23" fmla="*/ 49669 h 119265"/>
                <a:gd name="connsiteX24" fmla="*/ 12941 w 53726"/>
                <a:gd name="connsiteY24" fmla="*/ 21132 h 119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3726" h="119265">
                  <a:moveTo>
                    <a:pt x="49119" y="111163"/>
                  </a:moveTo>
                  <a:cubicBezTo>
                    <a:pt x="49119" y="113997"/>
                    <a:pt x="46990" y="117896"/>
                    <a:pt x="42025" y="117896"/>
                  </a:cubicBezTo>
                  <a:cubicBezTo>
                    <a:pt x="37234" y="117896"/>
                    <a:pt x="32095" y="113290"/>
                    <a:pt x="32095" y="108154"/>
                  </a:cubicBezTo>
                  <a:cubicBezTo>
                    <a:pt x="32095" y="105136"/>
                    <a:pt x="34398" y="101413"/>
                    <a:pt x="39189" y="101413"/>
                  </a:cubicBezTo>
                  <a:cubicBezTo>
                    <a:pt x="44329" y="101413"/>
                    <a:pt x="49119" y="106375"/>
                    <a:pt x="49119" y="111163"/>
                  </a:cubicBezTo>
                  <a:close/>
                  <a:moveTo>
                    <a:pt x="12941" y="21132"/>
                  </a:moveTo>
                  <a:cubicBezTo>
                    <a:pt x="12234" y="18831"/>
                    <a:pt x="11352" y="16702"/>
                    <a:pt x="11352" y="13693"/>
                  </a:cubicBezTo>
                  <a:cubicBezTo>
                    <a:pt x="11352" y="5364"/>
                    <a:pt x="18439" y="-1369"/>
                    <a:pt x="28194" y="-1369"/>
                  </a:cubicBezTo>
                  <a:cubicBezTo>
                    <a:pt x="45925" y="-1369"/>
                    <a:pt x="53726" y="23086"/>
                    <a:pt x="53726" y="25746"/>
                  </a:cubicBezTo>
                  <a:cubicBezTo>
                    <a:pt x="53726" y="28048"/>
                    <a:pt x="51423" y="28048"/>
                    <a:pt x="50890" y="28048"/>
                  </a:cubicBezTo>
                  <a:cubicBezTo>
                    <a:pt x="48404" y="28048"/>
                    <a:pt x="48229" y="26985"/>
                    <a:pt x="47522" y="25031"/>
                  </a:cubicBezTo>
                  <a:cubicBezTo>
                    <a:pt x="43439" y="10858"/>
                    <a:pt x="35638" y="3593"/>
                    <a:pt x="28726" y="3593"/>
                  </a:cubicBezTo>
                  <a:cubicBezTo>
                    <a:pt x="25175" y="3593"/>
                    <a:pt x="24293" y="5896"/>
                    <a:pt x="24293" y="9794"/>
                  </a:cubicBezTo>
                  <a:cubicBezTo>
                    <a:pt x="24293" y="13868"/>
                    <a:pt x="25533" y="17233"/>
                    <a:pt x="27129" y="21132"/>
                  </a:cubicBezTo>
                  <a:cubicBezTo>
                    <a:pt x="28901" y="25921"/>
                    <a:pt x="30855" y="30708"/>
                    <a:pt x="32801" y="35314"/>
                  </a:cubicBezTo>
                  <a:cubicBezTo>
                    <a:pt x="34398" y="39569"/>
                    <a:pt x="40786" y="55695"/>
                    <a:pt x="41492" y="57823"/>
                  </a:cubicBezTo>
                  <a:cubicBezTo>
                    <a:pt x="42025" y="59594"/>
                    <a:pt x="42557" y="61721"/>
                    <a:pt x="42557" y="63492"/>
                  </a:cubicBezTo>
                  <a:cubicBezTo>
                    <a:pt x="42557" y="71820"/>
                    <a:pt x="35463" y="78553"/>
                    <a:pt x="25708" y="78553"/>
                  </a:cubicBezTo>
                  <a:cubicBezTo>
                    <a:pt x="8159" y="78553"/>
                    <a:pt x="0" y="54456"/>
                    <a:pt x="0" y="51438"/>
                  </a:cubicBezTo>
                  <a:cubicBezTo>
                    <a:pt x="0" y="49137"/>
                    <a:pt x="2487" y="49137"/>
                    <a:pt x="3011" y="49137"/>
                  </a:cubicBezTo>
                  <a:cubicBezTo>
                    <a:pt x="5497" y="49137"/>
                    <a:pt x="5672" y="50026"/>
                    <a:pt x="6204" y="51970"/>
                  </a:cubicBezTo>
                  <a:cubicBezTo>
                    <a:pt x="10820" y="67216"/>
                    <a:pt x="18621" y="73591"/>
                    <a:pt x="25175" y="73591"/>
                  </a:cubicBezTo>
                  <a:cubicBezTo>
                    <a:pt x="28019" y="73591"/>
                    <a:pt x="29608" y="72178"/>
                    <a:pt x="29608" y="67391"/>
                  </a:cubicBezTo>
                  <a:cubicBezTo>
                    <a:pt x="29608" y="63317"/>
                    <a:pt x="28551" y="60658"/>
                    <a:pt x="24119" y="49669"/>
                  </a:cubicBezTo>
                  <a:lnTo>
                    <a:pt x="12941" y="21132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3" name="任意多边形: 形状 12">
              <a:extLst>
                <a:ext uri="{FF2B5EF4-FFF2-40B4-BE49-F238E27FC236}">
                  <a16:creationId xmlns:a16="http://schemas.microsoft.com/office/drawing/2014/main" id="{1446BDF6-23C9-4936-6B60-99A5C3C6C3D6}"/>
                </a:ext>
              </a:extLst>
            </p:cNvPr>
            <p:cNvSpPr/>
            <p:nvPr>
              <p:custDataLst>
                <p:tags r:id="rId35"/>
              </p:custDataLst>
            </p:nvPr>
          </p:nvSpPr>
          <p:spPr>
            <a:xfrm flipV="1">
              <a:off x="12508097" y="-14606742"/>
              <a:ext cx="168400" cy="59223"/>
            </a:xfrm>
            <a:custGeom>
              <a:avLst/>
              <a:gdLst>
                <a:gd name="connsiteX0" fmla="*/ 159789 w 168400"/>
                <a:gd name="connsiteY0" fmla="*/ 47725 h 59223"/>
                <a:gd name="connsiteX1" fmla="*/ 168400 w 168400"/>
                <a:gd name="connsiteY1" fmla="*/ 52791 h 59223"/>
                <a:gd name="connsiteX2" fmla="*/ 160043 w 168400"/>
                <a:gd name="connsiteY2" fmla="*/ 57848 h 59223"/>
                <a:gd name="connsiteX3" fmla="*/ 8357 w 168400"/>
                <a:gd name="connsiteY3" fmla="*/ 57848 h 59223"/>
                <a:gd name="connsiteX4" fmla="*/ 0 w 168400"/>
                <a:gd name="connsiteY4" fmla="*/ 52791 h 59223"/>
                <a:gd name="connsiteX5" fmla="*/ 8611 w 168400"/>
                <a:gd name="connsiteY5" fmla="*/ 47725 h 59223"/>
                <a:gd name="connsiteX6" fmla="*/ 159789 w 168400"/>
                <a:gd name="connsiteY6" fmla="*/ 47725 h 59223"/>
                <a:gd name="connsiteX7" fmla="*/ 160043 w 168400"/>
                <a:gd name="connsiteY7" fmla="*/ -1375 h 59223"/>
                <a:gd name="connsiteX8" fmla="*/ 168400 w 168400"/>
                <a:gd name="connsiteY8" fmla="*/ 3691 h 59223"/>
                <a:gd name="connsiteX9" fmla="*/ 159789 w 168400"/>
                <a:gd name="connsiteY9" fmla="*/ 8756 h 59223"/>
                <a:gd name="connsiteX10" fmla="*/ 8611 w 168400"/>
                <a:gd name="connsiteY10" fmla="*/ 8756 h 59223"/>
                <a:gd name="connsiteX11" fmla="*/ 0 w 168400"/>
                <a:gd name="connsiteY11" fmla="*/ 3691 h 59223"/>
                <a:gd name="connsiteX12" fmla="*/ 8357 w 168400"/>
                <a:gd name="connsiteY12" fmla="*/ -1375 h 59223"/>
                <a:gd name="connsiteX13" fmla="*/ 160043 w 168400"/>
                <a:gd name="connsiteY13" fmla="*/ -1375 h 59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8400" h="59223">
                  <a:moveTo>
                    <a:pt x="159789" y="47725"/>
                  </a:moveTo>
                  <a:cubicBezTo>
                    <a:pt x="163586" y="47725"/>
                    <a:pt x="168400" y="47725"/>
                    <a:pt x="168400" y="52791"/>
                  </a:cubicBezTo>
                  <a:cubicBezTo>
                    <a:pt x="168400" y="57848"/>
                    <a:pt x="163586" y="57848"/>
                    <a:pt x="160043" y="57848"/>
                  </a:cubicBezTo>
                  <a:lnTo>
                    <a:pt x="8357" y="57848"/>
                  </a:lnTo>
                  <a:cubicBezTo>
                    <a:pt x="4814" y="57848"/>
                    <a:pt x="0" y="57848"/>
                    <a:pt x="0" y="52791"/>
                  </a:cubicBezTo>
                  <a:cubicBezTo>
                    <a:pt x="0" y="47725"/>
                    <a:pt x="4814" y="47725"/>
                    <a:pt x="8611" y="47725"/>
                  </a:cubicBezTo>
                  <a:lnTo>
                    <a:pt x="159789" y="47725"/>
                  </a:lnTo>
                  <a:close/>
                  <a:moveTo>
                    <a:pt x="160043" y="-1375"/>
                  </a:moveTo>
                  <a:cubicBezTo>
                    <a:pt x="163586" y="-1375"/>
                    <a:pt x="168400" y="-1375"/>
                    <a:pt x="168400" y="3691"/>
                  </a:cubicBezTo>
                  <a:cubicBezTo>
                    <a:pt x="168400" y="8756"/>
                    <a:pt x="163586" y="8756"/>
                    <a:pt x="159789" y="8756"/>
                  </a:cubicBezTo>
                  <a:lnTo>
                    <a:pt x="8611" y="8756"/>
                  </a:lnTo>
                  <a:cubicBezTo>
                    <a:pt x="4814" y="8756"/>
                    <a:pt x="0" y="8756"/>
                    <a:pt x="0" y="3691"/>
                  </a:cubicBezTo>
                  <a:cubicBezTo>
                    <a:pt x="0" y="-1375"/>
                    <a:pt x="4814" y="-1375"/>
                    <a:pt x="8357" y="-1375"/>
                  </a:cubicBezTo>
                  <a:lnTo>
                    <a:pt x="160043" y="-1375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4" name="任意多边形: 形状 13">
              <a:extLst>
                <a:ext uri="{FF2B5EF4-FFF2-40B4-BE49-F238E27FC236}">
                  <a16:creationId xmlns:a16="http://schemas.microsoft.com/office/drawing/2014/main" id="{284D7D1F-6E09-8590-DF94-6B37A37C20A7}"/>
                </a:ext>
              </a:extLst>
            </p:cNvPr>
            <p:cNvSpPr/>
            <p:nvPr>
              <p:custDataLst>
                <p:tags r:id="rId36"/>
              </p:custDataLst>
            </p:nvPr>
          </p:nvSpPr>
          <p:spPr>
            <a:xfrm flipV="1">
              <a:off x="12777961" y="-14695073"/>
              <a:ext cx="573867" cy="181210"/>
            </a:xfrm>
            <a:custGeom>
              <a:avLst/>
              <a:gdLst>
                <a:gd name="connsiteX0" fmla="*/ 195744 w 573867"/>
                <a:gd name="connsiteY0" fmla="*/ 3179 h 181210"/>
                <a:gd name="connsiteX1" fmla="*/ 188904 w 573867"/>
                <a:gd name="connsiteY1" fmla="*/ 6466 h 181210"/>
                <a:gd name="connsiteX2" fmla="*/ 174215 w 573867"/>
                <a:gd name="connsiteY2" fmla="*/ 10770 h 181210"/>
                <a:gd name="connsiteX3" fmla="*/ 175232 w 573867"/>
                <a:gd name="connsiteY3" fmla="*/ 16589 h 181210"/>
                <a:gd name="connsiteX4" fmla="*/ 209416 w 573867"/>
                <a:gd name="connsiteY4" fmla="*/ 153513 h 181210"/>
                <a:gd name="connsiteX5" fmla="*/ 229419 w 573867"/>
                <a:gd name="connsiteY5" fmla="*/ 163637 h 181210"/>
                <a:gd name="connsiteX6" fmla="*/ 237022 w 573867"/>
                <a:gd name="connsiteY6" fmla="*/ 168193 h 181210"/>
                <a:gd name="connsiteX7" fmla="*/ 230690 w 573867"/>
                <a:gd name="connsiteY7" fmla="*/ 171480 h 181210"/>
                <a:gd name="connsiteX8" fmla="*/ 198278 w 573867"/>
                <a:gd name="connsiteY8" fmla="*/ 171480 h 181210"/>
                <a:gd name="connsiteX9" fmla="*/ 189159 w 573867"/>
                <a:gd name="connsiteY9" fmla="*/ 166923 h 181210"/>
                <a:gd name="connsiteX10" fmla="*/ 103060 w 573867"/>
                <a:gd name="connsiteY10" fmla="*/ 23934 h 181210"/>
                <a:gd name="connsiteX11" fmla="*/ 88879 w 573867"/>
                <a:gd name="connsiteY11" fmla="*/ 165915 h 181210"/>
                <a:gd name="connsiteX12" fmla="*/ 81793 w 573867"/>
                <a:gd name="connsiteY12" fmla="*/ 171480 h 181210"/>
                <a:gd name="connsiteX13" fmla="*/ 48110 w 573867"/>
                <a:gd name="connsiteY13" fmla="*/ 171480 h 181210"/>
                <a:gd name="connsiteX14" fmla="*/ 41278 w 573867"/>
                <a:gd name="connsiteY14" fmla="*/ 166678 h 181210"/>
                <a:gd name="connsiteX15" fmla="*/ 48110 w 573867"/>
                <a:gd name="connsiteY15" fmla="*/ 163637 h 181210"/>
                <a:gd name="connsiteX16" fmla="*/ 62799 w 573867"/>
                <a:gd name="connsiteY16" fmla="*/ 159332 h 181210"/>
                <a:gd name="connsiteX17" fmla="*/ 61790 w 573867"/>
                <a:gd name="connsiteY17" fmla="*/ 154529 h 181210"/>
                <a:gd name="connsiteX18" fmla="*/ 29370 w 573867"/>
                <a:gd name="connsiteY18" fmla="*/ 24180 h 181210"/>
                <a:gd name="connsiteX19" fmla="*/ 4806 w 573867"/>
                <a:gd name="connsiteY19" fmla="*/ 6466 h 181210"/>
                <a:gd name="connsiteX20" fmla="*/ 0 w 573867"/>
                <a:gd name="connsiteY20" fmla="*/ 1663 h 181210"/>
                <a:gd name="connsiteX21" fmla="*/ 3289 w 573867"/>
                <a:gd name="connsiteY21" fmla="*/ -1378 h 181210"/>
                <a:gd name="connsiteX22" fmla="*/ 27344 w 573867"/>
                <a:gd name="connsiteY22" fmla="*/ -616 h 181210"/>
                <a:gd name="connsiteX23" fmla="*/ 52161 w 573867"/>
                <a:gd name="connsiteY23" fmla="*/ -1378 h 181210"/>
                <a:gd name="connsiteX24" fmla="*/ 56721 w 573867"/>
                <a:gd name="connsiteY24" fmla="*/ 3179 h 181210"/>
                <a:gd name="connsiteX25" fmla="*/ 51907 w 573867"/>
                <a:gd name="connsiteY25" fmla="*/ 6466 h 181210"/>
                <a:gd name="connsiteX26" fmla="*/ 36972 w 573867"/>
                <a:gd name="connsiteY26" fmla="*/ 17352 h 181210"/>
                <a:gd name="connsiteX27" fmla="*/ 37981 w 573867"/>
                <a:gd name="connsiteY27" fmla="*/ 23680 h 181210"/>
                <a:gd name="connsiteX28" fmla="*/ 71665 w 573867"/>
                <a:gd name="connsiteY28" fmla="*/ 158069 h 181210"/>
                <a:gd name="connsiteX29" fmla="*/ 71919 w 573867"/>
                <a:gd name="connsiteY29" fmla="*/ 158069 h 181210"/>
                <a:gd name="connsiteX30" fmla="*/ 87362 w 573867"/>
                <a:gd name="connsiteY30" fmla="*/ 4695 h 181210"/>
                <a:gd name="connsiteX31" fmla="*/ 91668 w 573867"/>
                <a:gd name="connsiteY31" fmla="*/ -1378 h 181210"/>
                <a:gd name="connsiteX32" fmla="*/ 97745 w 573867"/>
                <a:gd name="connsiteY32" fmla="*/ 3179 h 181210"/>
                <a:gd name="connsiteX33" fmla="*/ 192201 w 573867"/>
                <a:gd name="connsiteY33" fmla="*/ 160349 h 181210"/>
                <a:gd name="connsiteX34" fmla="*/ 192447 w 573867"/>
                <a:gd name="connsiteY34" fmla="*/ 160349 h 181210"/>
                <a:gd name="connsiteX35" fmla="*/ 156747 w 573867"/>
                <a:gd name="connsiteY35" fmla="*/ 17098 h 181210"/>
                <a:gd name="connsiteX36" fmla="*/ 135980 w 573867"/>
                <a:gd name="connsiteY36" fmla="*/ 6466 h 181210"/>
                <a:gd name="connsiteX37" fmla="*/ 129148 w 573867"/>
                <a:gd name="connsiteY37" fmla="*/ 1663 h 181210"/>
                <a:gd name="connsiteX38" fmla="*/ 132692 w 573867"/>
                <a:gd name="connsiteY38" fmla="*/ -1378 h 181210"/>
                <a:gd name="connsiteX39" fmla="*/ 161560 w 573867"/>
                <a:gd name="connsiteY39" fmla="*/ -616 h 181210"/>
                <a:gd name="connsiteX40" fmla="*/ 190930 w 573867"/>
                <a:gd name="connsiteY40" fmla="*/ -1378 h 181210"/>
                <a:gd name="connsiteX41" fmla="*/ 195744 w 573867"/>
                <a:gd name="connsiteY41" fmla="*/ 3179 h 181210"/>
                <a:gd name="connsiteX42" fmla="*/ 384930 w 573867"/>
                <a:gd name="connsiteY42" fmla="*/ 3179 h 181210"/>
                <a:gd name="connsiteX43" fmla="*/ 378097 w 573867"/>
                <a:gd name="connsiteY43" fmla="*/ 6466 h 181210"/>
                <a:gd name="connsiteX44" fmla="*/ 363409 w 573867"/>
                <a:gd name="connsiteY44" fmla="*/ 10770 h 181210"/>
                <a:gd name="connsiteX45" fmla="*/ 364426 w 573867"/>
                <a:gd name="connsiteY45" fmla="*/ 16589 h 181210"/>
                <a:gd name="connsiteX46" fmla="*/ 398610 w 573867"/>
                <a:gd name="connsiteY46" fmla="*/ 153513 h 181210"/>
                <a:gd name="connsiteX47" fmla="*/ 418614 w 573867"/>
                <a:gd name="connsiteY47" fmla="*/ 163637 h 181210"/>
                <a:gd name="connsiteX48" fmla="*/ 426207 w 573867"/>
                <a:gd name="connsiteY48" fmla="*/ 168193 h 181210"/>
                <a:gd name="connsiteX49" fmla="*/ 422666 w 573867"/>
                <a:gd name="connsiteY49" fmla="*/ 171480 h 181210"/>
                <a:gd name="connsiteX50" fmla="*/ 392788 w 573867"/>
                <a:gd name="connsiteY50" fmla="*/ 170727 h 181210"/>
                <a:gd name="connsiteX51" fmla="*/ 362400 w 573867"/>
                <a:gd name="connsiteY51" fmla="*/ 171480 h 181210"/>
                <a:gd name="connsiteX52" fmla="*/ 357587 w 573867"/>
                <a:gd name="connsiteY52" fmla="*/ 166678 h 181210"/>
                <a:gd name="connsiteX53" fmla="*/ 364426 w 573867"/>
                <a:gd name="connsiteY53" fmla="*/ 163637 h 181210"/>
                <a:gd name="connsiteX54" fmla="*/ 379106 w 573867"/>
                <a:gd name="connsiteY54" fmla="*/ 159332 h 181210"/>
                <a:gd name="connsiteX55" fmla="*/ 378097 w 573867"/>
                <a:gd name="connsiteY55" fmla="*/ 154529 h 181210"/>
                <a:gd name="connsiteX56" fmla="*/ 362646 w 573867"/>
                <a:gd name="connsiteY56" fmla="*/ 92519 h 181210"/>
                <a:gd name="connsiteX57" fmla="*/ 293264 w 573867"/>
                <a:gd name="connsiteY57" fmla="*/ 92519 h 181210"/>
                <a:gd name="connsiteX58" fmla="*/ 308461 w 573867"/>
                <a:gd name="connsiteY58" fmla="*/ 153513 h 181210"/>
                <a:gd name="connsiteX59" fmla="*/ 328462 w 573867"/>
                <a:gd name="connsiteY59" fmla="*/ 163637 h 181210"/>
                <a:gd name="connsiteX60" fmla="*/ 336058 w 573867"/>
                <a:gd name="connsiteY60" fmla="*/ 168193 h 181210"/>
                <a:gd name="connsiteX61" fmla="*/ 332514 w 573867"/>
                <a:gd name="connsiteY61" fmla="*/ 171480 h 181210"/>
                <a:gd name="connsiteX62" fmla="*/ 302637 w 573867"/>
                <a:gd name="connsiteY62" fmla="*/ 170727 h 181210"/>
                <a:gd name="connsiteX63" fmla="*/ 272250 w 573867"/>
                <a:gd name="connsiteY63" fmla="*/ 171480 h 181210"/>
                <a:gd name="connsiteX64" fmla="*/ 267436 w 573867"/>
                <a:gd name="connsiteY64" fmla="*/ 166678 h 181210"/>
                <a:gd name="connsiteX65" fmla="*/ 274277 w 573867"/>
                <a:gd name="connsiteY65" fmla="*/ 163637 h 181210"/>
                <a:gd name="connsiteX66" fmla="*/ 288965 w 573867"/>
                <a:gd name="connsiteY66" fmla="*/ 159332 h 181210"/>
                <a:gd name="connsiteX67" fmla="*/ 287948 w 573867"/>
                <a:gd name="connsiteY67" fmla="*/ 154529 h 181210"/>
                <a:gd name="connsiteX68" fmla="*/ 253764 w 573867"/>
                <a:gd name="connsiteY68" fmla="*/ 17098 h 181210"/>
                <a:gd name="connsiteX69" fmla="*/ 232998 w 573867"/>
                <a:gd name="connsiteY69" fmla="*/ 6466 h 181210"/>
                <a:gd name="connsiteX70" fmla="*/ 226159 w 573867"/>
                <a:gd name="connsiteY70" fmla="*/ 1663 h 181210"/>
                <a:gd name="connsiteX71" fmla="*/ 229710 w 573867"/>
                <a:gd name="connsiteY71" fmla="*/ -1378 h 181210"/>
                <a:gd name="connsiteX72" fmla="*/ 259588 w 573867"/>
                <a:gd name="connsiteY72" fmla="*/ -616 h 181210"/>
                <a:gd name="connsiteX73" fmla="*/ 289974 w 573867"/>
                <a:gd name="connsiteY73" fmla="*/ -1378 h 181210"/>
                <a:gd name="connsiteX74" fmla="*/ 294789 w 573867"/>
                <a:gd name="connsiteY74" fmla="*/ 3179 h 181210"/>
                <a:gd name="connsiteX75" fmla="*/ 287948 w 573867"/>
                <a:gd name="connsiteY75" fmla="*/ 6466 h 181210"/>
                <a:gd name="connsiteX76" fmla="*/ 273260 w 573867"/>
                <a:gd name="connsiteY76" fmla="*/ 10770 h 181210"/>
                <a:gd name="connsiteX77" fmla="*/ 274277 w 573867"/>
                <a:gd name="connsiteY77" fmla="*/ 15836 h 181210"/>
                <a:gd name="connsiteX78" fmla="*/ 291238 w 573867"/>
                <a:gd name="connsiteY78" fmla="*/ 84674 h 181210"/>
                <a:gd name="connsiteX79" fmla="*/ 360620 w 573867"/>
                <a:gd name="connsiteY79" fmla="*/ 84674 h 181210"/>
                <a:gd name="connsiteX80" fmla="*/ 343915 w 573867"/>
                <a:gd name="connsiteY80" fmla="*/ 17098 h 181210"/>
                <a:gd name="connsiteX81" fmla="*/ 323149 w 573867"/>
                <a:gd name="connsiteY81" fmla="*/ 6466 h 181210"/>
                <a:gd name="connsiteX82" fmla="*/ 316308 w 573867"/>
                <a:gd name="connsiteY82" fmla="*/ 1663 h 181210"/>
                <a:gd name="connsiteX83" fmla="*/ 319852 w 573867"/>
                <a:gd name="connsiteY83" fmla="*/ -1378 h 181210"/>
                <a:gd name="connsiteX84" fmla="*/ 349737 w 573867"/>
                <a:gd name="connsiteY84" fmla="*/ -616 h 181210"/>
                <a:gd name="connsiteX85" fmla="*/ 380123 w 573867"/>
                <a:gd name="connsiteY85" fmla="*/ -1378 h 181210"/>
                <a:gd name="connsiteX86" fmla="*/ 384930 w 573867"/>
                <a:gd name="connsiteY86" fmla="*/ 3179 h 181210"/>
                <a:gd name="connsiteX87" fmla="*/ 573867 w 573867"/>
                <a:gd name="connsiteY87" fmla="*/ 3179 h 181210"/>
                <a:gd name="connsiteX88" fmla="*/ 567789 w 573867"/>
                <a:gd name="connsiteY88" fmla="*/ 6466 h 181210"/>
                <a:gd name="connsiteX89" fmla="*/ 553354 w 573867"/>
                <a:gd name="connsiteY89" fmla="*/ 15073 h 181210"/>
                <a:gd name="connsiteX90" fmla="*/ 542471 w 573867"/>
                <a:gd name="connsiteY90" fmla="*/ 173506 h 181210"/>
                <a:gd name="connsiteX91" fmla="*/ 537911 w 573867"/>
                <a:gd name="connsiteY91" fmla="*/ 179833 h 181210"/>
                <a:gd name="connsiteX92" fmla="*/ 531324 w 573867"/>
                <a:gd name="connsiteY92" fmla="*/ 175275 h 181210"/>
                <a:gd name="connsiteX93" fmla="*/ 447253 w 573867"/>
                <a:gd name="connsiteY93" fmla="*/ 27221 h 181210"/>
                <a:gd name="connsiteX94" fmla="*/ 416611 w 573867"/>
                <a:gd name="connsiteY94" fmla="*/ 6466 h 181210"/>
                <a:gd name="connsiteX95" fmla="*/ 413578 w 573867"/>
                <a:gd name="connsiteY95" fmla="*/ 1663 h 181210"/>
                <a:gd name="connsiteX96" fmla="*/ 416611 w 573867"/>
                <a:gd name="connsiteY96" fmla="*/ -1378 h 181210"/>
                <a:gd name="connsiteX97" fmla="*/ 436869 w 573867"/>
                <a:gd name="connsiteY97" fmla="*/ -616 h 181210"/>
                <a:gd name="connsiteX98" fmla="*/ 460425 w 573867"/>
                <a:gd name="connsiteY98" fmla="*/ -1378 h 181210"/>
                <a:gd name="connsiteX99" fmla="*/ 464975 w 573867"/>
                <a:gd name="connsiteY99" fmla="*/ 3433 h 181210"/>
                <a:gd name="connsiteX100" fmla="*/ 460925 w 573867"/>
                <a:gd name="connsiteY100" fmla="*/ 6466 h 181210"/>
                <a:gd name="connsiteX101" fmla="*/ 450293 w 573867"/>
                <a:gd name="connsiteY101" fmla="*/ 15073 h 181210"/>
                <a:gd name="connsiteX102" fmla="*/ 453837 w 573867"/>
                <a:gd name="connsiteY102" fmla="*/ 24689 h 181210"/>
                <a:gd name="connsiteX103" fmla="*/ 472070 w 573867"/>
                <a:gd name="connsiteY103" fmla="*/ 56583 h 181210"/>
                <a:gd name="connsiteX104" fmla="*/ 529809 w 573867"/>
                <a:gd name="connsiteY104" fmla="*/ 56583 h 181210"/>
                <a:gd name="connsiteX105" fmla="*/ 532588 w 573867"/>
                <a:gd name="connsiteY105" fmla="*/ 14566 h 181210"/>
                <a:gd name="connsiteX106" fmla="*/ 515626 w 573867"/>
                <a:gd name="connsiteY106" fmla="*/ 6466 h 181210"/>
                <a:gd name="connsiteX107" fmla="*/ 509805 w 573867"/>
                <a:gd name="connsiteY107" fmla="*/ 1663 h 181210"/>
                <a:gd name="connsiteX108" fmla="*/ 513603 w 573867"/>
                <a:gd name="connsiteY108" fmla="*/ -1378 h 181210"/>
                <a:gd name="connsiteX109" fmla="*/ 542718 w 573867"/>
                <a:gd name="connsiteY109" fmla="*/ -616 h 181210"/>
                <a:gd name="connsiteX110" fmla="*/ 569306 w 573867"/>
                <a:gd name="connsiteY110" fmla="*/ -1378 h 181210"/>
                <a:gd name="connsiteX111" fmla="*/ 573867 w 573867"/>
                <a:gd name="connsiteY111" fmla="*/ 3179 h 181210"/>
                <a:gd name="connsiteX112" fmla="*/ 529301 w 573867"/>
                <a:gd name="connsiteY112" fmla="*/ 64427 h 181210"/>
                <a:gd name="connsiteX113" fmla="*/ 476376 w 573867"/>
                <a:gd name="connsiteY113" fmla="*/ 64427 h 181210"/>
                <a:gd name="connsiteX114" fmla="*/ 523477 w 573867"/>
                <a:gd name="connsiteY114" fmla="*/ 147185 h 181210"/>
                <a:gd name="connsiteX115" fmla="*/ 529301 w 573867"/>
                <a:gd name="connsiteY115" fmla="*/ 64427 h 1812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</a:cxnLst>
              <a:rect l="l" t="t" r="r" b="b"/>
              <a:pathLst>
                <a:path w="573867" h="181210">
                  <a:moveTo>
                    <a:pt x="195744" y="3179"/>
                  </a:moveTo>
                  <a:cubicBezTo>
                    <a:pt x="195744" y="6466"/>
                    <a:pt x="193972" y="6466"/>
                    <a:pt x="188904" y="6466"/>
                  </a:cubicBezTo>
                  <a:cubicBezTo>
                    <a:pt x="174215" y="6466"/>
                    <a:pt x="174215" y="8491"/>
                    <a:pt x="174215" y="10770"/>
                  </a:cubicBezTo>
                  <a:cubicBezTo>
                    <a:pt x="174215" y="10770"/>
                    <a:pt x="174215" y="12795"/>
                    <a:pt x="175232" y="16589"/>
                  </a:cubicBezTo>
                  <a:lnTo>
                    <a:pt x="209416" y="153513"/>
                  </a:lnTo>
                  <a:cubicBezTo>
                    <a:pt x="211442" y="161611"/>
                    <a:pt x="213467" y="163637"/>
                    <a:pt x="229419" y="163637"/>
                  </a:cubicBezTo>
                  <a:cubicBezTo>
                    <a:pt x="234742" y="163637"/>
                    <a:pt x="237022" y="163637"/>
                    <a:pt x="237022" y="168193"/>
                  </a:cubicBezTo>
                  <a:cubicBezTo>
                    <a:pt x="237022" y="171480"/>
                    <a:pt x="234997" y="171480"/>
                    <a:pt x="230690" y="171480"/>
                  </a:cubicBezTo>
                  <a:lnTo>
                    <a:pt x="198278" y="171480"/>
                  </a:lnTo>
                  <a:cubicBezTo>
                    <a:pt x="192702" y="171480"/>
                    <a:pt x="191947" y="171480"/>
                    <a:pt x="189159" y="166923"/>
                  </a:cubicBezTo>
                  <a:lnTo>
                    <a:pt x="103060" y="23934"/>
                  </a:lnTo>
                  <a:lnTo>
                    <a:pt x="88879" y="165915"/>
                  </a:lnTo>
                  <a:cubicBezTo>
                    <a:pt x="88371" y="171480"/>
                    <a:pt x="87871" y="171480"/>
                    <a:pt x="81793" y="171480"/>
                  </a:cubicBezTo>
                  <a:lnTo>
                    <a:pt x="48110" y="171480"/>
                  </a:lnTo>
                  <a:cubicBezTo>
                    <a:pt x="44058" y="171480"/>
                    <a:pt x="41278" y="171480"/>
                    <a:pt x="41278" y="166678"/>
                  </a:cubicBezTo>
                  <a:cubicBezTo>
                    <a:pt x="41278" y="163637"/>
                    <a:pt x="43304" y="163637"/>
                    <a:pt x="48110" y="163637"/>
                  </a:cubicBezTo>
                  <a:cubicBezTo>
                    <a:pt x="55959" y="163637"/>
                    <a:pt x="62799" y="163637"/>
                    <a:pt x="62799" y="159332"/>
                  </a:cubicBezTo>
                  <a:cubicBezTo>
                    <a:pt x="62799" y="158578"/>
                    <a:pt x="62799" y="158069"/>
                    <a:pt x="61790" y="154529"/>
                  </a:cubicBezTo>
                  <a:lnTo>
                    <a:pt x="29370" y="24180"/>
                  </a:lnTo>
                  <a:cubicBezTo>
                    <a:pt x="25827" y="10008"/>
                    <a:pt x="16206" y="6975"/>
                    <a:pt x="4806" y="6466"/>
                  </a:cubicBezTo>
                  <a:cubicBezTo>
                    <a:pt x="2780" y="6466"/>
                    <a:pt x="0" y="6212"/>
                    <a:pt x="0" y="1663"/>
                  </a:cubicBezTo>
                  <a:cubicBezTo>
                    <a:pt x="0" y="-616"/>
                    <a:pt x="1517" y="-1378"/>
                    <a:pt x="3289" y="-1378"/>
                  </a:cubicBezTo>
                  <a:cubicBezTo>
                    <a:pt x="10884" y="-1378"/>
                    <a:pt x="19495" y="-616"/>
                    <a:pt x="27344" y="-616"/>
                  </a:cubicBezTo>
                  <a:cubicBezTo>
                    <a:pt x="35447" y="-616"/>
                    <a:pt x="44313" y="-1378"/>
                    <a:pt x="52161" y="-1378"/>
                  </a:cubicBezTo>
                  <a:cubicBezTo>
                    <a:pt x="53687" y="-1378"/>
                    <a:pt x="56721" y="-1378"/>
                    <a:pt x="56721" y="3179"/>
                  </a:cubicBezTo>
                  <a:cubicBezTo>
                    <a:pt x="56721" y="6212"/>
                    <a:pt x="54950" y="6466"/>
                    <a:pt x="51907" y="6466"/>
                  </a:cubicBezTo>
                  <a:cubicBezTo>
                    <a:pt x="37473" y="6975"/>
                    <a:pt x="36972" y="13556"/>
                    <a:pt x="36972" y="17352"/>
                  </a:cubicBezTo>
                  <a:cubicBezTo>
                    <a:pt x="36972" y="18106"/>
                    <a:pt x="36972" y="19631"/>
                    <a:pt x="37981" y="23680"/>
                  </a:cubicBezTo>
                  <a:lnTo>
                    <a:pt x="71665" y="158069"/>
                  </a:lnTo>
                  <a:lnTo>
                    <a:pt x="71919" y="158069"/>
                  </a:lnTo>
                  <a:lnTo>
                    <a:pt x="87362" y="4695"/>
                  </a:lnTo>
                  <a:cubicBezTo>
                    <a:pt x="87871" y="392"/>
                    <a:pt x="87871" y="-1378"/>
                    <a:pt x="91668" y="-1378"/>
                  </a:cubicBezTo>
                  <a:cubicBezTo>
                    <a:pt x="94957" y="-1378"/>
                    <a:pt x="96228" y="392"/>
                    <a:pt x="97745" y="3179"/>
                  </a:cubicBezTo>
                  <a:lnTo>
                    <a:pt x="192201" y="160349"/>
                  </a:lnTo>
                  <a:lnTo>
                    <a:pt x="192447" y="160349"/>
                  </a:lnTo>
                  <a:lnTo>
                    <a:pt x="156747" y="17098"/>
                  </a:lnTo>
                  <a:cubicBezTo>
                    <a:pt x="154720" y="8491"/>
                    <a:pt x="153204" y="6466"/>
                    <a:pt x="135980" y="6466"/>
                  </a:cubicBezTo>
                  <a:cubicBezTo>
                    <a:pt x="131929" y="6466"/>
                    <a:pt x="129148" y="6466"/>
                    <a:pt x="129148" y="1663"/>
                  </a:cubicBezTo>
                  <a:cubicBezTo>
                    <a:pt x="129148" y="-1378"/>
                    <a:pt x="131929" y="-1378"/>
                    <a:pt x="132692" y="-1378"/>
                  </a:cubicBezTo>
                  <a:cubicBezTo>
                    <a:pt x="142058" y="-1378"/>
                    <a:pt x="151932" y="-616"/>
                    <a:pt x="161560" y="-616"/>
                  </a:cubicBezTo>
                  <a:cubicBezTo>
                    <a:pt x="171181" y="-616"/>
                    <a:pt x="181564" y="-1378"/>
                    <a:pt x="190930" y="-1378"/>
                  </a:cubicBezTo>
                  <a:cubicBezTo>
                    <a:pt x="192702" y="-1378"/>
                    <a:pt x="195744" y="-1378"/>
                    <a:pt x="195744" y="3179"/>
                  </a:cubicBezTo>
                  <a:close/>
                  <a:moveTo>
                    <a:pt x="384930" y="3179"/>
                  </a:moveTo>
                  <a:cubicBezTo>
                    <a:pt x="384930" y="6466"/>
                    <a:pt x="383158" y="6466"/>
                    <a:pt x="378097" y="6466"/>
                  </a:cubicBezTo>
                  <a:cubicBezTo>
                    <a:pt x="363409" y="6466"/>
                    <a:pt x="363409" y="8491"/>
                    <a:pt x="363409" y="10770"/>
                  </a:cubicBezTo>
                  <a:cubicBezTo>
                    <a:pt x="363409" y="10770"/>
                    <a:pt x="363409" y="12795"/>
                    <a:pt x="364426" y="16589"/>
                  </a:cubicBezTo>
                  <a:lnTo>
                    <a:pt x="398610" y="153513"/>
                  </a:lnTo>
                  <a:cubicBezTo>
                    <a:pt x="400635" y="161611"/>
                    <a:pt x="402662" y="163637"/>
                    <a:pt x="418614" y="163637"/>
                  </a:cubicBezTo>
                  <a:cubicBezTo>
                    <a:pt x="423930" y="163637"/>
                    <a:pt x="426207" y="163637"/>
                    <a:pt x="426207" y="168193"/>
                  </a:cubicBezTo>
                  <a:cubicBezTo>
                    <a:pt x="426207" y="170972"/>
                    <a:pt x="424438" y="171480"/>
                    <a:pt x="422666" y="171480"/>
                  </a:cubicBezTo>
                  <a:cubicBezTo>
                    <a:pt x="413044" y="171480"/>
                    <a:pt x="402662" y="170727"/>
                    <a:pt x="392788" y="170727"/>
                  </a:cubicBezTo>
                  <a:cubicBezTo>
                    <a:pt x="382658" y="170727"/>
                    <a:pt x="372275" y="171480"/>
                    <a:pt x="362400" y="171480"/>
                  </a:cubicBezTo>
                  <a:cubicBezTo>
                    <a:pt x="360874" y="171480"/>
                    <a:pt x="357587" y="171480"/>
                    <a:pt x="357587" y="166678"/>
                  </a:cubicBezTo>
                  <a:cubicBezTo>
                    <a:pt x="357587" y="163637"/>
                    <a:pt x="359614" y="163637"/>
                    <a:pt x="364426" y="163637"/>
                  </a:cubicBezTo>
                  <a:cubicBezTo>
                    <a:pt x="372275" y="163637"/>
                    <a:pt x="379106" y="163637"/>
                    <a:pt x="379106" y="159332"/>
                  </a:cubicBezTo>
                  <a:cubicBezTo>
                    <a:pt x="379106" y="158578"/>
                    <a:pt x="379106" y="158069"/>
                    <a:pt x="378097" y="154529"/>
                  </a:cubicBezTo>
                  <a:lnTo>
                    <a:pt x="362646" y="92519"/>
                  </a:lnTo>
                  <a:lnTo>
                    <a:pt x="293264" y="92519"/>
                  </a:lnTo>
                  <a:lnTo>
                    <a:pt x="308461" y="153513"/>
                  </a:lnTo>
                  <a:cubicBezTo>
                    <a:pt x="310487" y="161611"/>
                    <a:pt x="312510" y="163637"/>
                    <a:pt x="328462" y="163637"/>
                  </a:cubicBezTo>
                  <a:cubicBezTo>
                    <a:pt x="333785" y="163637"/>
                    <a:pt x="336058" y="163637"/>
                    <a:pt x="336058" y="168193"/>
                  </a:cubicBezTo>
                  <a:cubicBezTo>
                    <a:pt x="336058" y="170972"/>
                    <a:pt x="334286" y="171480"/>
                    <a:pt x="332514" y="171480"/>
                  </a:cubicBezTo>
                  <a:cubicBezTo>
                    <a:pt x="322895" y="171480"/>
                    <a:pt x="312510" y="170727"/>
                    <a:pt x="302637" y="170727"/>
                  </a:cubicBezTo>
                  <a:cubicBezTo>
                    <a:pt x="292509" y="170727"/>
                    <a:pt x="282124" y="171480"/>
                    <a:pt x="272250" y="171480"/>
                  </a:cubicBezTo>
                  <a:cubicBezTo>
                    <a:pt x="270725" y="171480"/>
                    <a:pt x="267436" y="171480"/>
                    <a:pt x="267436" y="166678"/>
                  </a:cubicBezTo>
                  <a:cubicBezTo>
                    <a:pt x="267436" y="163637"/>
                    <a:pt x="269462" y="163637"/>
                    <a:pt x="274277" y="163637"/>
                  </a:cubicBezTo>
                  <a:cubicBezTo>
                    <a:pt x="282124" y="163637"/>
                    <a:pt x="288965" y="163637"/>
                    <a:pt x="288965" y="159332"/>
                  </a:cubicBezTo>
                  <a:cubicBezTo>
                    <a:pt x="288965" y="158578"/>
                    <a:pt x="288965" y="158069"/>
                    <a:pt x="287948" y="154529"/>
                  </a:cubicBezTo>
                  <a:lnTo>
                    <a:pt x="253764" y="17098"/>
                  </a:lnTo>
                  <a:cubicBezTo>
                    <a:pt x="251738" y="8491"/>
                    <a:pt x="250220" y="6466"/>
                    <a:pt x="232998" y="6466"/>
                  </a:cubicBezTo>
                  <a:cubicBezTo>
                    <a:pt x="228947" y="6466"/>
                    <a:pt x="226159" y="6466"/>
                    <a:pt x="226159" y="1663"/>
                  </a:cubicBezTo>
                  <a:cubicBezTo>
                    <a:pt x="226159" y="-1378"/>
                    <a:pt x="228947" y="-1378"/>
                    <a:pt x="229710" y="-1378"/>
                  </a:cubicBezTo>
                  <a:cubicBezTo>
                    <a:pt x="239330" y="-1378"/>
                    <a:pt x="249712" y="-616"/>
                    <a:pt x="259588" y="-616"/>
                  </a:cubicBezTo>
                  <a:cubicBezTo>
                    <a:pt x="269716" y="-616"/>
                    <a:pt x="280098" y="-1378"/>
                    <a:pt x="289974" y="-1378"/>
                  </a:cubicBezTo>
                  <a:cubicBezTo>
                    <a:pt x="291746" y="-1378"/>
                    <a:pt x="294789" y="-1378"/>
                    <a:pt x="294789" y="3179"/>
                  </a:cubicBezTo>
                  <a:cubicBezTo>
                    <a:pt x="294789" y="6466"/>
                    <a:pt x="293017" y="6466"/>
                    <a:pt x="287948" y="6466"/>
                  </a:cubicBezTo>
                  <a:cubicBezTo>
                    <a:pt x="273260" y="6466"/>
                    <a:pt x="273260" y="8491"/>
                    <a:pt x="273260" y="10770"/>
                  </a:cubicBezTo>
                  <a:cubicBezTo>
                    <a:pt x="273260" y="11787"/>
                    <a:pt x="273260" y="12286"/>
                    <a:pt x="274277" y="15836"/>
                  </a:cubicBezTo>
                  <a:lnTo>
                    <a:pt x="291238" y="84674"/>
                  </a:lnTo>
                  <a:lnTo>
                    <a:pt x="360620" y="84674"/>
                  </a:lnTo>
                  <a:lnTo>
                    <a:pt x="343915" y="17098"/>
                  </a:lnTo>
                  <a:cubicBezTo>
                    <a:pt x="341890" y="8491"/>
                    <a:pt x="340365" y="6466"/>
                    <a:pt x="323149" y="6466"/>
                  </a:cubicBezTo>
                  <a:cubicBezTo>
                    <a:pt x="319097" y="6466"/>
                    <a:pt x="316308" y="6466"/>
                    <a:pt x="316308" y="1663"/>
                  </a:cubicBezTo>
                  <a:cubicBezTo>
                    <a:pt x="316308" y="-1378"/>
                    <a:pt x="319097" y="-1378"/>
                    <a:pt x="319852" y="-1378"/>
                  </a:cubicBezTo>
                  <a:cubicBezTo>
                    <a:pt x="329479" y="-1378"/>
                    <a:pt x="339863" y="-616"/>
                    <a:pt x="349737" y="-616"/>
                  </a:cubicBezTo>
                  <a:cubicBezTo>
                    <a:pt x="359867" y="-616"/>
                    <a:pt x="370250" y="-1378"/>
                    <a:pt x="380123" y="-1378"/>
                  </a:cubicBezTo>
                  <a:cubicBezTo>
                    <a:pt x="381895" y="-1378"/>
                    <a:pt x="384930" y="-1378"/>
                    <a:pt x="384930" y="3179"/>
                  </a:cubicBezTo>
                  <a:close/>
                  <a:moveTo>
                    <a:pt x="573867" y="3179"/>
                  </a:moveTo>
                  <a:cubicBezTo>
                    <a:pt x="573867" y="6466"/>
                    <a:pt x="571841" y="6466"/>
                    <a:pt x="567789" y="6466"/>
                  </a:cubicBezTo>
                  <a:cubicBezTo>
                    <a:pt x="554626" y="6466"/>
                    <a:pt x="553863" y="8491"/>
                    <a:pt x="553354" y="15073"/>
                  </a:cubicBezTo>
                  <a:lnTo>
                    <a:pt x="542471" y="173506"/>
                  </a:lnTo>
                  <a:cubicBezTo>
                    <a:pt x="542218" y="179079"/>
                    <a:pt x="541963" y="179833"/>
                    <a:pt x="537911" y="179833"/>
                  </a:cubicBezTo>
                  <a:cubicBezTo>
                    <a:pt x="533858" y="179833"/>
                    <a:pt x="532842" y="178063"/>
                    <a:pt x="531324" y="175275"/>
                  </a:cubicBezTo>
                  <a:lnTo>
                    <a:pt x="447253" y="27221"/>
                  </a:lnTo>
                  <a:cubicBezTo>
                    <a:pt x="436368" y="7983"/>
                    <a:pt x="425477" y="6975"/>
                    <a:pt x="416611" y="6466"/>
                  </a:cubicBezTo>
                  <a:cubicBezTo>
                    <a:pt x="413832" y="6212"/>
                    <a:pt x="413578" y="1663"/>
                    <a:pt x="413578" y="1663"/>
                  </a:cubicBezTo>
                  <a:cubicBezTo>
                    <a:pt x="413578" y="901"/>
                    <a:pt x="413832" y="-1378"/>
                    <a:pt x="416611" y="-1378"/>
                  </a:cubicBezTo>
                  <a:cubicBezTo>
                    <a:pt x="422943" y="-1378"/>
                    <a:pt x="430285" y="-616"/>
                    <a:pt x="436869" y="-616"/>
                  </a:cubicBezTo>
                  <a:cubicBezTo>
                    <a:pt x="444719" y="-616"/>
                    <a:pt x="452821" y="-1378"/>
                    <a:pt x="460425" y="-1378"/>
                  </a:cubicBezTo>
                  <a:cubicBezTo>
                    <a:pt x="461688" y="-1378"/>
                    <a:pt x="464975" y="-1378"/>
                    <a:pt x="464975" y="3433"/>
                  </a:cubicBezTo>
                  <a:cubicBezTo>
                    <a:pt x="464975" y="6212"/>
                    <a:pt x="462951" y="6212"/>
                    <a:pt x="460925" y="6466"/>
                  </a:cubicBezTo>
                  <a:cubicBezTo>
                    <a:pt x="459408" y="6720"/>
                    <a:pt x="450293" y="7229"/>
                    <a:pt x="450293" y="15073"/>
                  </a:cubicBezTo>
                  <a:cubicBezTo>
                    <a:pt x="450293" y="17352"/>
                    <a:pt x="451557" y="20384"/>
                    <a:pt x="453837" y="24689"/>
                  </a:cubicBezTo>
                  <a:lnTo>
                    <a:pt x="472070" y="56583"/>
                  </a:lnTo>
                  <a:lnTo>
                    <a:pt x="529809" y="56583"/>
                  </a:lnTo>
                  <a:lnTo>
                    <a:pt x="532588" y="14566"/>
                  </a:lnTo>
                  <a:cubicBezTo>
                    <a:pt x="532588" y="9507"/>
                    <a:pt x="526512" y="6466"/>
                    <a:pt x="515626" y="6466"/>
                  </a:cubicBezTo>
                  <a:cubicBezTo>
                    <a:pt x="512841" y="6466"/>
                    <a:pt x="509805" y="6466"/>
                    <a:pt x="509805" y="1663"/>
                  </a:cubicBezTo>
                  <a:cubicBezTo>
                    <a:pt x="509805" y="-1378"/>
                    <a:pt x="512841" y="-1378"/>
                    <a:pt x="513603" y="-1378"/>
                  </a:cubicBezTo>
                  <a:cubicBezTo>
                    <a:pt x="522969" y="-1378"/>
                    <a:pt x="533096" y="-616"/>
                    <a:pt x="542718" y="-616"/>
                  </a:cubicBezTo>
                  <a:cubicBezTo>
                    <a:pt x="551582" y="-616"/>
                    <a:pt x="560703" y="-1378"/>
                    <a:pt x="569306" y="-1378"/>
                  </a:cubicBezTo>
                  <a:cubicBezTo>
                    <a:pt x="570831" y="-1378"/>
                    <a:pt x="573867" y="-1378"/>
                    <a:pt x="573867" y="3179"/>
                  </a:cubicBezTo>
                  <a:close/>
                  <a:moveTo>
                    <a:pt x="529301" y="64427"/>
                  </a:moveTo>
                  <a:lnTo>
                    <a:pt x="476376" y="64427"/>
                  </a:lnTo>
                  <a:lnTo>
                    <a:pt x="523477" y="147185"/>
                  </a:lnTo>
                  <a:lnTo>
                    <a:pt x="529301" y="64427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5" name="任意多边形: 形状 14">
              <a:extLst>
                <a:ext uri="{FF2B5EF4-FFF2-40B4-BE49-F238E27FC236}">
                  <a16:creationId xmlns:a16="http://schemas.microsoft.com/office/drawing/2014/main" id="{AE636786-FB00-D7AC-598D-E57E167CDBB0}"/>
                </a:ext>
              </a:extLst>
            </p:cNvPr>
            <p:cNvSpPr/>
            <p:nvPr>
              <p:custDataLst>
                <p:tags r:id="rId37"/>
              </p:custDataLst>
            </p:nvPr>
          </p:nvSpPr>
          <p:spPr>
            <a:xfrm flipV="1">
              <a:off x="13370598" y="-14489313"/>
              <a:ext cx="104584" cy="17714"/>
            </a:xfrm>
            <a:custGeom>
              <a:avLst/>
              <a:gdLst>
                <a:gd name="connsiteX0" fmla="*/ 104584 w 104584"/>
                <a:gd name="connsiteY0" fmla="*/ 7485 h 17714"/>
                <a:gd name="connsiteX1" fmla="*/ 92684 w 104584"/>
                <a:gd name="connsiteY1" fmla="*/ 16346 h 17714"/>
                <a:gd name="connsiteX2" fmla="*/ 11900 w 104584"/>
                <a:gd name="connsiteY2" fmla="*/ 16346 h 17714"/>
                <a:gd name="connsiteX3" fmla="*/ 0 w 104584"/>
                <a:gd name="connsiteY3" fmla="*/ 7485 h 17714"/>
                <a:gd name="connsiteX4" fmla="*/ 11900 w 104584"/>
                <a:gd name="connsiteY4" fmla="*/ -1368 h 17714"/>
                <a:gd name="connsiteX5" fmla="*/ 92684 w 104584"/>
                <a:gd name="connsiteY5" fmla="*/ -1368 h 17714"/>
                <a:gd name="connsiteX6" fmla="*/ 104584 w 104584"/>
                <a:gd name="connsiteY6" fmla="*/ 7485 h 17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4584" h="17714">
                  <a:moveTo>
                    <a:pt x="104584" y="7485"/>
                  </a:moveTo>
                  <a:cubicBezTo>
                    <a:pt x="104584" y="16346"/>
                    <a:pt x="95719" y="16346"/>
                    <a:pt x="92684" y="16346"/>
                  </a:cubicBezTo>
                  <a:lnTo>
                    <a:pt x="11900" y="16346"/>
                  </a:lnTo>
                  <a:cubicBezTo>
                    <a:pt x="8866" y="16346"/>
                    <a:pt x="0" y="16346"/>
                    <a:pt x="0" y="7485"/>
                  </a:cubicBezTo>
                  <a:cubicBezTo>
                    <a:pt x="0" y="-1368"/>
                    <a:pt x="8866" y="-1368"/>
                    <a:pt x="11900" y="-1368"/>
                  </a:cubicBezTo>
                  <a:lnTo>
                    <a:pt x="92684" y="-1368"/>
                  </a:lnTo>
                  <a:cubicBezTo>
                    <a:pt x="95719" y="-1368"/>
                    <a:pt x="104584" y="-1368"/>
                    <a:pt x="104584" y="7485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6" name="任意多边形: 形状 15">
              <a:extLst>
                <a:ext uri="{FF2B5EF4-FFF2-40B4-BE49-F238E27FC236}">
                  <a16:creationId xmlns:a16="http://schemas.microsoft.com/office/drawing/2014/main" id="{8759B485-773B-56CB-CC24-3F7046593FEA}"/>
                </a:ext>
              </a:extLst>
            </p:cNvPr>
            <p:cNvSpPr/>
            <p:nvPr>
              <p:custDataLst>
                <p:tags r:id="rId38"/>
              </p:custDataLst>
            </p:nvPr>
          </p:nvSpPr>
          <p:spPr>
            <a:xfrm flipV="1">
              <a:off x="13535233" y="-14692294"/>
              <a:ext cx="571325" cy="227532"/>
            </a:xfrm>
            <a:custGeom>
              <a:avLst/>
              <a:gdLst>
                <a:gd name="connsiteX0" fmla="*/ 138515 w 571325"/>
                <a:gd name="connsiteY0" fmla="*/ 47472 h 227532"/>
                <a:gd name="connsiteX1" fmla="*/ 135726 w 571325"/>
                <a:gd name="connsiteY1" fmla="*/ 50513 h 227532"/>
                <a:gd name="connsiteX2" fmla="*/ 132692 w 571325"/>
                <a:gd name="connsiteY2" fmla="*/ 47217 h 227532"/>
                <a:gd name="connsiteX3" fmla="*/ 104831 w 571325"/>
                <a:gd name="connsiteY3" fmla="*/ 22413 h 227532"/>
                <a:gd name="connsiteX4" fmla="*/ 89643 w 571325"/>
                <a:gd name="connsiteY4" fmla="*/ 49241 h 227532"/>
                <a:gd name="connsiteX5" fmla="*/ 162061 w 571325"/>
                <a:gd name="connsiteY5" fmla="*/ 160098 h 227532"/>
                <a:gd name="connsiteX6" fmla="*/ 104331 w 571325"/>
                <a:gd name="connsiteY6" fmla="*/ 226157 h 227532"/>
                <a:gd name="connsiteX7" fmla="*/ 0 w 571325"/>
                <a:gd name="connsiteY7" fmla="*/ 107456 h 227532"/>
                <a:gd name="connsiteX8" fmla="*/ 58239 w 571325"/>
                <a:gd name="connsiteY8" fmla="*/ 42159 h 227532"/>
                <a:gd name="connsiteX9" fmla="*/ 81285 w 571325"/>
                <a:gd name="connsiteY9" fmla="*/ 45955 h 227532"/>
                <a:gd name="connsiteX10" fmla="*/ 78750 w 571325"/>
                <a:gd name="connsiteY10" fmla="*/ 21912 h 227532"/>
                <a:gd name="connsiteX11" fmla="*/ 98754 w 571325"/>
                <a:gd name="connsiteY11" fmla="*/ -1376 h 227532"/>
                <a:gd name="connsiteX12" fmla="*/ 138515 w 571325"/>
                <a:gd name="connsiteY12" fmla="*/ 47472 h 227532"/>
                <a:gd name="connsiteX13" fmla="*/ 140795 w 571325"/>
                <a:gd name="connsiteY13" fmla="*/ 169206 h 227532"/>
                <a:gd name="connsiteX14" fmla="*/ 88879 w 571325"/>
                <a:gd name="connsiteY14" fmla="*/ 58356 h 227532"/>
                <a:gd name="connsiteX15" fmla="*/ 68622 w 571325"/>
                <a:gd name="connsiteY15" fmla="*/ 85186 h 227532"/>
                <a:gd name="connsiteX16" fmla="*/ 44059 w 571325"/>
                <a:gd name="connsiteY16" fmla="*/ 58611 h 227532"/>
                <a:gd name="connsiteX17" fmla="*/ 45321 w 571325"/>
                <a:gd name="connsiteY17" fmla="*/ 51521 h 227532"/>
                <a:gd name="connsiteX18" fmla="*/ 21521 w 571325"/>
                <a:gd name="connsiteY18" fmla="*/ 98850 h 227532"/>
                <a:gd name="connsiteX19" fmla="*/ 46847 w 571325"/>
                <a:gd name="connsiteY19" fmla="*/ 182370 h 227532"/>
                <a:gd name="connsiteX20" fmla="*/ 102551 w 571325"/>
                <a:gd name="connsiteY20" fmla="*/ 219830 h 227532"/>
                <a:gd name="connsiteX21" fmla="*/ 140795 w 571325"/>
                <a:gd name="connsiteY21" fmla="*/ 169206 h 227532"/>
                <a:gd name="connsiteX22" fmla="*/ 82294 w 571325"/>
                <a:gd name="connsiteY22" fmla="*/ 54307 h 227532"/>
                <a:gd name="connsiteX23" fmla="*/ 60010 w 571325"/>
                <a:gd name="connsiteY23" fmla="*/ 48487 h 227532"/>
                <a:gd name="connsiteX24" fmla="*/ 49628 w 571325"/>
                <a:gd name="connsiteY24" fmla="*/ 58611 h 227532"/>
                <a:gd name="connsiteX25" fmla="*/ 68876 w 571325"/>
                <a:gd name="connsiteY25" fmla="*/ 79611 h 227532"/>
                <a:gd name="connsiteX26" fmla="*/ 82548 w 571325"/>
                <a:gd name="connsiteY26" fmla="*/ 61390 h 227532"/>
                <a:gd name="connsiteX27" fmla="*/ 82294 w 571325"/>
                <a:gd name="connsiteY27" fmla="*/ 54307 h 227532"/>
                <a:gd name="connsiteX28" fmla="*/ 336308 w 571325"/>
                <a:gd name="connsiteY28" fmla="*/ 52536 h 227532"/>
                <a:gd name="connsiteX29" fmla="*/ 331749 w 571325"/>
                <a:gd name="connsiteY29" fmla="*/ 55570 h 227532"/>
                <a:gd name="connsiteX30" fmla="*/ 316561 w 571325"/>
                <a:gd name="connsiteY30" fmla="*/ 65439 h 227532"/>
                <a:gd name="connsiteX31" fmla="*/ 283385 w 571325"/>
                <a:gd name="connsiteY31" fmla="*/ 153263 h 227532"/>
                <a:gd name="connsiteX32" fmla="*/ 329977 w 571325"/>
                <a:gd name="connsiteY32" fmla="*/ 191985 h 227532"/>
                <a:gd name="connsiteX33" fmla="*/ 369737 w 571325"/>
                <a:gd name="connsiteY33" fmla="*/ 212740 h 227532"/>
                <a:gd name="connsiteX34" fmla="*/ 374289 w 571325"/>
                <a:gd name="connsiteY34" fmla="*/ 217551 h 227532"/>
                <a:gd name="connsiteX35" fmla="*/ 371509 w 571325"/>
                <a:gd name="connsiteY35" fmla="*/ 220584 h 227532"/>
                <a:gd name="connsiteX36" fmla="*/ 354032 w 571325"/>
                <a:gd name="connsiteY36" fmla="*/ 219830 h 227532"/>
                <a:gd name="connsiteX37" fmla="*/ 326943 w 571325"/>
                <a:gd name="connsiteY37" fmla="*/ 220584 h 227532"/>
                <a:gd name="connsiteX38" fmla="*/ 322128 w 571325"/>
                <a:gd name="connsiteY38" fmla="*/ 215781 h 227532"/>
                <a:gd name="connsiteX39" fmla="*/ 325672 w 571325"/>
                <a:gd name="connsiteY39" fmla="*/ 212740 h 227532"/>
                <a:gd name="connsiteX40" fmla="*/ 332258 w 571325"/>
                <a:gd name="connsiteY40" fmla="*/ 207682 h 227532"/>
                <a:gd name="connsiteX41" fmla="*/ 323900 w 571325"/>
                <a:gd name="connsiteY41" fmla="*/ 196034 h 227532"/>
                <a:gd name="connsiteX42" fmla="*/ 234767 w 571325"/>
                <a:gd name="connsiteY42" fmla="*/ 121883 h 227532"/>
                <a:gd name="connsiteX43" fmla="*/ 254769 w 571325"/>
                <a:gd name="connsiteY43" fmla="*/ 202617 h 227532"/>
                <a:gd name="connsiteX44" fmla="*/ 274773 w 571325"/>
                <a:gd name="connsiteY44" fmla="*/ 212740 h 227532"/>
                <a:gd name="connsiteX45" fmla="*/ 282369 w 571325"/>
                <a:gd name="connsiteY45" fmla="*/ 217296 h 227532"/>
                <a:gd name="connsiteX46" fmla="*/ 278825 w 571325"/>
                <a:gd name="connsiteY46" fmla="*/ 220584 h 227532"/>
                <a:gd name="connsiteX47" fmla="*/ 248947 w 571325"/>
                <a:gd name="connsiteY47" fmla="*/ 219830 h 227532"/>
                <a:gd name="connsiteX48" fmla="*/ 218561 w 571325"/>
                <a:gd name="connsiteY48" fmla="*/ 220584 h 227532"/>
                <a:gd name="connsiteX49" fmla="*/ 213746 w 571325"/>
                <a:gd name="connsiteY49" fmla="*/ 215781 h 227532"/>
                <a:gd name="connsiteX50" fmla="*/ 220585 w 571325"/>
                <a:gd name="connsiteY50" fmla="*/ 212740 h 227532"/>
                <a:gd name="connsiteX51" fmla="*/ 235276 w 571325"/>
                <a:gd name="connsiteY51" fmla="*/ 208435 h 227532"/>
                <a:gd name="connsiteX52" fmla="*/ 234259 w 571325"/>
                <a:gd name="connsiteY52" fmla="*/ 203633 h 227532"/>
                <a:gd name="connsiteX53" fmla="*/ 200074 w 571325"/>
                <a:gd name="connsiteY53" fmla="*/ 66202 h 227532"/>
                <a:gd name="connsiteX54" fmla="*/ 179308 w 571325"/>
                <a:gd name="connsiteY54" fmla="*/ 55570 h 227532"/>
                <a:gd name="connsiteX55" fmla="*/ 172468 w 571325"/>
                <a:gd name="connsiteY55" fmla="*/ 50767 h 227532"/>
                <a:gd name="connsiteX56" fmla="*/ 176019 w 571325"/>
                <a:gd name="connsiteY56" fmla="*/ 47726 h 227532"/>
                <a:gd name="connsiteX57" fmla="*/ 205897 w 571325"/>
                <a:gd name="connsiteY57" fmla="*/ 48487 h 227532"/>
                <a:gd name="connsiteX58" fmla="*/ 236282 w 571325"/>
                <a:gd name="connsiteY58" fmla="*/ 47726 h 227532"/>
                <a:gd name="connsiteX59" fmla="*/ 241097 w 571325"/>
                <a:gd name="connsiteY59" fmla="*/ 52282 h 227532"/>
                <a:gd name="connsiteX60" fmla="*/ 234259 w 571325"/>
                <a:gd name="connsiteY60" fmla="*/ 55570 h 227532"/>
                <a:gd name="connsiteX61" fmla="*/ 219568 w 571325"/>
                <a:gd name="connsiteY61" fmla="*/ 59873 h 227532"/>
                <a:gd name="connsiteX62" fmla="*/ 222865 w 571325"/>
                <a:gd name="connsiteY62" fmla="*/ 74045 h 227532"/>
                <a:gd name="connsiteX63" fmla="*/ 231724 w 571325"/>
                <a:gd name="connsiteY63" fmla="*/ 110490 h 227532"/>
                <a:gd name="connsiteX64" fmla="*/ 266925 w 571325"/>
                <a:gd name="connsiteY64" fmla="*/ 139597 h 227532"/>
                <a:gd name="connsiteX65" fmla="*/ 293259 w 571325"/>
                <a:gd name="connsiteY65" fmla="*/ 68988 h 227532"/>
                <a:gd name="connsiteX66" fmla="*/ 294777 w 571325"/>
                <a:gd name="connsiteY66" fmla="*/ 63922 h 227532"/>
                <a:gd name="connsiteX67" fmla="*/ 281868 w 571325"/>
                <a:gd name="connsiteY67" fmla="*/ 55570 h 227532"/>
                <a:gd name="connsiteX68" fmla="*/ 277053 w 571325"/>
                <a:gd name="connsiteY68" fmla="*/ 51012 h 227532"/>
                <a:gd name="connsiteX69" fmla="*/ 280597 w 571325"/>
                <a:gd name="connsiteY69" fmla="*/ 47726 h 227532"/>
                <a:gd name="connsiteX70" fmla="*/ 308957 w 571325"/>
                <a:gd name="connsiteY70" fmla="*/ 48487 h 227532"/>
                <a:gd name="connsiteX71" fmla="*/ 332004 w 571325"/>
                <a:gd name="connsiteY71" fmla="*/ 47726 h 227532"/>
                <a:gd name="connsiteX72" fmla="*/ 336308 w 571325"/>
                <a:gd name="connsiteY72" fmla="*/ 52536 h 227532"/>
                <a:gd name="connsiteX73" fmla="*/ 571326 w 571325"/>
                <a:gd name="connsiteY73" fmla="*/ 217805 h 227532"/>
                <a:gd name="connsiteX74" fmla="*/ 568038 w 571325"/>
                <a:gd name="connsiteY74" fmla="*/ 220584 h 227532"/>
                <a:gd name="connsiteX75" fmla="*/ 548789 w 571325"/>
                <a:gd name="connsiteY75" fmla="*/ 219830 h 227532"/>
                <a:gd name="connsiteX76" fmla="*/ 525495 w 571325"/>
                <a:gd name="connsiteY76" fmla="*/ 220584 h 227532"/>
                <a:gd name="connsiteX77" fmla="*/ 520938 w 571325"/>
                <a:gd name="connsiteY77" fmla="*/ 215781 h 227532"/>
                <a:gd name="connsiteX78" fmla="*/ 524987 w 571325"/>
                <a:gd name="connsiteY78" fmla="*/ 212740 h 227532"/>
                <a:gd name="connsiteX79" fmla="*/ 535118 w 571325"/>
                <a:gd name="connsiteY79" fmla="*/ 204641 h 227532"/>
                <a:gd name="connsiteX80" fmla="*/ 531320 w 571325"/>
                <a:gd name="connsiteY80" fmla="*/ 194517 h 227532"/>
                <a:gd name="connsiteX81" fmla="*/ 458137 w 571325"/>
                <a:gd name="connsiteY81" fmla="*/ 72276 h 227532"/>
                <a:gd name="connsiteX82" fmla="*/ 445221 w 571325"/>
                <a:gd name="connsiteY82" fmla="*/ 204895 h 227532"/>
                <a:gd name="connsiteX83" fmla="*/ 461172 w 571325"/>
                <a:gd name="connsiteY83" fmla="*/ 212740 h 227532"/>
                <a:gd name="connsiteX84" fmla="*/ 467505 w 571325"/>
                <a:gd name="connsiteY84" fmla="*/ 217551 h 227532"/>
                <a:gd name="connsiteX85" fmla="*/ 463961 w 571325"/>
                <a:gd name="connsiteY85" fmla="*/ 220584 h 227532"/>
                <a:gd name="connsiteX86" fmla="*/ 434838 w 571325"/>
                <a:gd name="connsiteY86" fmla="*/ 219830 h 227532"/>
                <a:gd name="connsiteX87" fmla="*/ 409010 w 571325"/>
                <a:gd name="connsiteY87" fmla="*/ 220584 h 227532"/>
                <a:gd name="connsiteX88" fmla="*/ 404452 w 571325"/>
                <a:gd name="connsiteY88" fmla="*/ 215781 h 227532"/>
                <a:gd name="connsiteX89" fmla="*/ 410528 w 571325"/>
                <a:gd name="connsiteY89" fmla="*/ 212740 h 227532"/>
                <a:gd name="connsiteX90" fmla="*/ 424200 w 571325"/>
                <a:gd name="connsiteY90" fmla="*/ 204132 h 227532"/>
                <a:gd name="connsiteX91" fmla="*/ 439399 w 571325"/>
                <a:gd name="connsiteY91" fmla="*/ 48233 h 227532"/>
                <a:gd name="connsiteX92" fmla="*/ 444211 w 571325"/>
                <a:gd name="connsiteY92" fmla="*/ 42159 h 227532"/>
                <a:gd name="connsiteX93" fmla="*/ 451298 w 571325"/>
                <a:gd name="connsiteY93" fmla="*/ 46963 h 227532"/>
                <a:gd name="connsiteX94" fmla="*/ 538160 w 571325"/>
                <a:gd name="connsiteY94" fmla="*/ 192239 h 227532"/>
                <a:gd name="connsiteX95" fmla="*/ 566520 w 571325"/>
                <a:gd name="connsiteY95" fmla="*/ 212740 h 227532"/>
                <a:gd name="connsiteX96" fmla="*/ 571326 w 571325"/>
                <a:gd name="connsiteY96" fmla="*/ 217805 h 2275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</a:cxnLst>
              <a:rect l="l" t="t" r="r" b="b"/>
              <a:pathLst>
                <a:path w="571325" h="227532">
                  <a:moveTo>
                    <a:pt x="138515" y="47472"/>
                  </a:moveTo>
                  <a:cubicBezTo>
                    <a:pt x="138515" y="49241"/>
                    <a:pt x="137244" y="50513"/>
                    <a:pt x="135726" y="50513"/>
                  </a:cubicBezTo>
                  <a:cubicBezTo>
                    <a:pt x="133701" y="50513"/>
                    <a:pt x="133192" y="48988"/>
                    <a:pt x="132692" y="47217"/>
                  </a:cubicBezTo>
                  <a:cubicBezTo>
                    <a:pt x="126861" y="29503"/>
                    <a:pt x="114206" y="22413"/>
                    <a:pt x="104831" y="22413"/>
                  </a:cubicBezTo>
                  <a:cubicBezTo>
                    <a:pt x="96220" y="22413"/>
                    <a:pt x="90143" y="26216"/>
                    <a:pt x="89643" y="49241"/>
                  </a:cubicBezTo>
                  <a:cubicBezTo>
                    <a:pt x="131421" y="67464"/>
                    <a:pt x="162061" y="114793"/>
                    <a:pt x="162061" y="160098"/>
                  </a:cubicBezTo>
                  <a:cubicBezTo>
                    <a:pt x="162061" y="201607"/>
                    <a:pt x="136235" y="226157"/>
                    <a:pt x="104331" y="226157"/>
                  </a:cubicBezTo>
                  <a:cubicBezTo>
                    <a:pt x="52416" y="226157"/>
                    <a:pt x="0" y="166173"/>
                    <a:pt x="0" y="107456"/>
                  </a:cubicBezTo>
                  <a:cubicBezTo>
                    <a:pt x="0" y="69235"/>
                    <a:pt x="23801" y="42159"/>
                    <a:pt x="58239" y="42159"/>
                  </a:cubicBezTo>
                  <a:cubicBezTo>
                    <a:pt x="67105" y="42159"/>
                    <a:pt x="75962" y="44184"/>
                    <a:pt x="81285" y="45955"/>
                  </a:cubicBezTo>
                  <a:cubicBezTo>
                    <a:pt x="79259" y="32791"/>
                    <a:pt x="78750" y="25454"/>
                    <a:pt x="78750" y="21912"/>
                  </a:cubicBezTo>
                  <a:cubicBezTo>
                    <a:pt x="78750" y="7986"/>
                    <a:pt x="84065" y="-1376"/>
                    <a:pt x="98754" y="-1376"/>
                  </a:cubicBezTo>
                  <a:cubicBezTo>
                    <a:pt x="128131" y="-1376"/>
                    <a:pt x="138515" y="47472"/>
                    <a:pt x="138515" y="47472"/>
                  </a:cubicBezTo>
                  <a:close/>
                  <a:moveTo>
                    <a:pt x="140795" y="169206"/>
                  </a:moveTo>
                  <a:cubicBezTo>
                    <a:pt x="140795" y="146934"/>
                    <a:pt x="129649" y="84169"/>
                    <a:pt x="88879" y="58356"/>
                  </a:cubicBezTo>
                  <a:cubicBezTo>
                    <a:pt x="88371" y="66456"/>
                    <a:pt x="86854" y="85186"/>
                    <a:pt x="68622" y="85186"/>
                  </a:cubicBezTo>
                  <a:cubicBezTo>
                    <a:pt x="54696" y="85186"/>
                    <a:pt x="44059" y="70759"/>
                    <a:pt x="44059" y="58611"/>
                  </a:cubicBezTo>
                  <a:cubicBezTo>
                    <a:pt x="44059" y="54562"/>
                    <a:pt x="44822" y="52791"/>
                    <a:pt x="45321" y="51521"/>
                  </a:cubicBezTo>
                  <a:cubicBezTo>
                    <a:pt x="27345" y="59873"/>
                    <a:pt x="21521" y="80628"/>
                    <a:pt x="21521" y="98850"/>
                  </a:cubicBezTo>
                  <a:cubicBezTo>
                    <a:pt x="21521" y="115047"/>
                    <a:pt x="27853" y="153263"/>
                    <a:pt x="46847" y="182370"/>
                  </a:cubicBezTo>
                  <a:cubicBezTo>
                    <a:pt x="62290" y="205903"/>
                    <a:pt x="83819" y="219830"/>
                    <a:pt x="102551" y="219830"/>
                  </a:cubicBezTo>
                  <a:cubicBezTo>
                    <a:pt x="125852" y="219830"/>
                    <a:pt x="140795" y="199329"/>
                    <a:pt x="140795" y="169206"/>
                  </a:cubicBezTo>
                  <a:close/>
                  <a:moveTo>
                    <a:pt x="82294" y="54307"/>
                  </a:moveTo>
                  <a:cubicBezTo>
                    <a:pt x="76217" y="51266"/>
                    <a:pt x="68113" y="48487"/>
                    <a:pt x="60010" y="48487"/>
                  </a:cubicBezTo>
                  <a:cubicBezTo>
                    <a:pt x="57230" y="48487"/>
                    <a:pt x="49628" y="48487"/>
                    <a:pt x="49628" y="58611"/>
                  </a:cubicBezTo>
                  <a:cubicBezTo>
                    <a:pt x="49628" y="67718"/>
                    <a:pt x="57731" y="79611"/>
                    <a:pt x="68876" y="79611"/>
                  </a:cubicBezTo>
                  <a:cubicBezTo>
                    <a:pt x="82548" y="79611"/>
                    <a:pt x="82548" y="67973"/>
                    <a:pt x="82548" y="61390"/>
                  </a:cubicBezTo>
                  <a:cubicBezTo>
                    <a:pt x="82548" y="59364"/>
                    <a:pt x="82548" y="56333"/>
                    <a:pt x="82294" y="54307"/>
                  </a:cubicBezTo>
                  <a:close/>
                  <a:moveTo>
                    <a:pt x="336308" y="52536"/>
                  </a:moveTo>
                  <a:cubicBezTo>
                    <a:pt x="336308" y="55570"/>
                    <a:pt x="334027" y="55570"/>
                    <a:pt x="331749" y="55570"/>
                  </a:cubicBezTo>
                  <a:cubicBezTo>
                    <a:pt x="322636" y="55824"/>
                    <a:pt x="319593" y="57595"/>
                    <a:pt x="316561" y="65439"/>
                  </a:cubicBezTo>
                  <a:lnTo>
                    <a:pt x="283385" y="153263"/>
                  </a:lnTo>
                  <a:lnTo>
                    <a:pt x="329977" y="191985"/>
                  </a:lnTo>
                  <a:cubicBezTo>
                    <a:pt x="335799" y="196797"/>
                    <a:pt x="353022" y="211224"/>
                    <a:pt x="369737" y="212740"/>
                  </a:cubicBezTo>
                  <a:cubicBezTo>
                    <a:pt x="371763" y="212993"/>
                    <a:pt x="374289" y="213247"/>
                    <a:pt x="374289" y="217551"/>
                  </a:cubicBezTo>
                  <a:cubicBezTo>
                    <a:pt x="374289" y="219322"/>
                    <a:pt x="373280" y="220584"/>
                    <a:pt x="371509" y="220584"/>
                  </a:cubicBezTo>
                  <a:cubicBezTo>
                    <a:pt x="366185" y="220584"/>
                    <a:pt x="359856" y="219830"/>
                    <a:pt x="354032" y="219830"/>
                  </a:cubicBezTo>
                  <a:cubicBezTo>
                    <a:pt x="345175" y="219830"/>
                    <a:pt x="335545" y="220584"/>
                    <a:pt x="326943" y="220584"/>
                  </a:cubicBezTo>
                  <a:cubicBezTo>
                    <a:pt x="325417" y="220584"/>
                    <a:pt x="322128" y="220584"/>
                    <a:pt x="322128" y="215781"/>
                  </a:cubicBezTo>
                  <a:cubicBezTo>
                    <a:pt x="322128" y="212993"/>
                    <a:pt x="324408" y="212740"/>
                    <a:pt x="325672" y="212740"/>
                  </a:cubicBezTo>
                  <a:cubicBezTo>
                    <a:pt x="329215" y="212486"/>
                    <a:pt x="332258" y="211224"/>
                    <a:pt x="332258" y="207682"/>
                  </a:cubicBezTo>
                  <a:cubicBezTo>
                    <a:pt x="332258" y="203124"/>
                    <a:pt x="327952" y="199329"/>
                    <a:pt x="323900" y="196034"/>
                  </a:cubicBezTo>
                  <a:lnTo>
                    <a:pt x="234767" y="121883"/>
                  </a:lnTo>
                  <a:lnTo>
                    <a:pt x="254769" y="202617"/>
                  </a:lnTo>
                  <a:cubicBezTo>
                    <a:pt x="256795" y="210715"/>
                    <a:pt x="258821" y="212740"/>
                    <a:pt x="274773" y="212740"/>
                  </a:cubicBezTo>
                  <a:cubicBezTo>
                    <a:pt x="280096" y="212740"/>
                    <a:pt x="282369" y="212740"/>
                    <a:pt x="282369" y="217296"/>
                  </a:cubicBezTo>
                  <a:cubicBezTo>
                    <a:pt x="282369" y="220075"/>
                    <a:pt x="280597" y="220584"/>
                    <a:pt x="278825" y="220584"/>
                  </a:cubicBezTo>
                  <a:cubicBezTo>
                    <a:pt x="269203" y="220584"/>
                    <a:pt x="258821" y="219830"/>
                    <a:pt x="248947" y="219830"/>
                  </a:cubicBezTo>
                  <a:cubicBezTo>
                    <a:pt x="238817" y="219830"/>
                    <a:pt x="228435" y="220584"/>
                    <a:pt x="218561" y="220584"/>
                  </a:cubicBezTo>
                  <a:cubicBezTo>
                    <a:pt x="217036" y="220584"/>
                    <a:pt x="213746" y="220584"/>
                    <a:pt x="213746" y="215781"/>
                  </a:cubicBezTo>
                  <a:cubicBezTo>
                    <a:pt x="213746" y="212740"/>
                    <a:pt x="215772" y="212740"/>
                    <a:pt x="220585" y="212740"/>
                  </a:cubicBezTo>
                  <a:cubicBezTo>
                    <a:pt x="228435" y="212740"/>
                    <a:pt x="235276" y="212740"/>
                    <a:pt x="235276" y="208435"/>
                  </a:cubicBezTo>
                  <a:cubicBezTo>
                    <a:pt x="235276" y="207682"/>
                    <a:pt x="235276" y="207173"/>
                    <a:pt x="234259" y="203633"/>
                  </a:cubicBezTo>
                  <a:lnTo>
                    <a:pt x="200074" y="66202"/>
                  </a:lnTo>
                  <a:cubicBezTo>
                    <a:pt x="198049" y="57595"/>
                    <a:pt x="196531" y="55570"/>
                    <a:pt x="179308" y="55570"/>
                  </a:cubicBezTo>
                  <a:cubicBezTo>
                    <a:pt x="175256" y="55570"/>
                    <a:pt x="172468" y="55570"/>
                    <a:pt x="172468" y="50767"/>
                  </a:cubicBezTo>
                  <a:cubicBezTo>
                    <a:pt x="172468" y="47726"/>
                    <a:pt x="175256" y="47726"/>
                    <a:pt x="176019" y="47726"/>
                  </a:cubicBezTo>
                  <a:cubicBezTo>
                    <a:pt x="185640" y="47726"/>
                    <a:pt x="196022" y="48487"/>
                    <a:pt x="205897" y="48487"/>
                  </a:cubicBezTo>
                  <a:cubicBezTo>
                    <a:pt x="216026" y="48487"/>
                    <a:pt x="226409" y="47726"/>
                    <a:pt x="236282" y="47726"/>
                  </a:cubicBezTo>
                  <a:cubicBezTo>
                    <a:pt x="238054" y="47726"/>
                    <a:pt x="241097" y="47726"/>
                    <a:pt x="241097" y="52282"/>
                  </a:cubicBezTo>
                  <a:cubicBezTo>
                    <a:pt x="241097" y="55570"/>
                    <a:pt x="239326" y="55570"/>
                    <a:pt x="234259" y="55570"/>
                  </a:cubicBezTo>
                  <a:cubicBezTo>
                    <a:pt x="219568" y="55570"/>
                    <a:pt x="219568" y="57595"/>
                    <a:pt x="219568" y="59873"/>
                  </a:cubicBezTo>
                  <a:cubicBezTo>
                    <a:pt x="219568" y="61390"/>
                    <a:pt x="221594" y="69488"/>
                    <a:pt x="222865" y="74045"/>
                  </a:cubicBezTo>
                  <a:lnTo>
                    <a:pt x="231724" y="110490"/>
                  </a:lnTo>
                  <a:lnTo>
                    <a:pt x="266925" y="139597"/>
                  </a:lnTo>
                  <a:lnTo>
                    <a:pt x="293259" y="68988"/>
                  </a:lnTo>
                  <a:cubicBezTo>
                    <a:pt x="294777" y="65184"/>
                    <a:pt x="294777" y="64685"/>
                    <a:pt x="294777" y="63922"/>
                  </a:cubicBezTo>
                  <a:cubicBezTo>
                    <a:pt x="294777" y="55824"/>
                    <a:pt x="285155" y="55570"/>
                    <a:pt x="281868" y="55570"/>
                  </a:cubicBezTo>
                  <a:cubicBezTo>
                    <a:pt x="280096" y="55570"/>
                    <a:pt x="277053" y="55570"/>
                    <a:pt x="277053" y="51012"/>
                  </a:cubicBezTo>
                  <a:cubicBezTo>
                    <a:pt x="277053" y="48233"/>
                    <a:pt x="278825" y="47726"/>
                    <a:pt x="280597" y="47726"/>
                  </a:cubicBezTo>
                  <a:cubicBezTo>
                    <a:pt x="289716" y="47726"/>
                    <a:pt x="299592" y="48487"/>
                    <a:pt x="308957" y="48487"/>
                  </a:cubicBezTo>
                  <a:cubicBezTo>
                    <a:pt x="316561" y="48487"/>
                    <a:pt x="324662" y="47726"/>
                    <a:pt x="332004" y="47726"/>
                  </a:cubicBezTo>
                  <a:cubicBezTo>
                    <a:pt x="334282" y="47726"/>
                    <a:pt x="336308" y="48742"/>
                    <a:pt x="336308" y="52536"/>
                  </a:cubicBezTo>
                  <a:close/>
                  <a:moveTo>
                    <a:pt x="571326" y="217805"/>
                  </a:moveTo>
                  <a:cubicBezTo>
                    <a:pt x="571326" y="217805"/>
                    <a:pt x="570827" y="220584"/>
                    <a:pt x="568038" y="220584"/>
                  </a:cubicBezTo>
                  <a:cubicBezTo>
                    <a:pt x="561960" y="220584"/>
                    <a:pt x="555119" y="219830"/>
                    <a:pt x="548789" y="219830"/>
                  </a:cubicBezTo>
                  <a:cubicBezTo>
                    <a:pt x="541194" y="219830"/>
                    <a:pt x="532837" y="220584"/>
                    <a:pt x="525495" y="220584"/>
                  </a:cubicBezTo>
                  <a:cubicBezTo>
                    <a:pt x="523970" y="220584"/>
                    <a:pt x="520938" y="220584"/>
                    <a:pt x="520938" y="215781"/>
                  </a:cubicBezTo>
                  <a:cubicBezTo>
                    <a:pt x="520938" y="212993"/>
                    <a:pt x="522961" y="212993"/>
                    <a:pt x="524987" y="212740"/>
                  </a:cubicBezTo>
                  <a:cubicBezTo>
                    <a:pt x="529039" y="212486"/>
                    <a:pt x="535118" y="210715"/>
                    <a:pt x="535118" y="204641"/>
                  </a:cubicBezTo>
                  <a:cubicBezTo>
                    <a:pt x="535118" y="201353"/>
                    <a:pt x="532329" y="196288"/>
                    <a:pt x="531320" y="194517"/>
                  </a:cubicBezTo>
                  <a:lnTo>
                    <a:pt x="458137" y="72276"/>
                  </a:lnTo>
                  <a:lnTo>
                    <a:pt x="445221" y="204895"/>
                  </a:lnTo>
                  <a:cubicBezTo>
                    <a:pt x="445221" y="212486"/>
                    <a:pt x="458645" y="212740"/>
                    <a:pt x="461172" y="212740"/>
                  </a:cubicBezTo>
                  <a:cubicBezTo>
                    <a:pt x="464723" y="212740"/>
                    <a:pt x="467505" y="212740"/>
                    <a:pt x="467505" y="217551"/>
                  </a:cubicBezTo>
                  <a:cubicBezTo>
                    <a:pt x="467505" y="220584"/>
                    <a:pt x="464723" y="220584"/>
                    <a:pt x="463961" y="220584"/>
                  </a:cubicBezTo>
                  <a:cubicBezTo>
                    <a:pt x="454588" y="220584"/>
                    <a:pt x="444458" y="219830"/>
                    <a:pt x="434838" y="219830"/>
                  </a:cubicBezTo>
                  <a:cubicBezTo>
                    <a:pt x="426225" y="219830"/>
                    <a:pt x="417369" y="220584"/>
                    <a:pt x="409010" y="220584"/>
                  </a:cubicBezTo>
                  <a:cubicBezTo>
                    <a:pt x="407739" y="220584"/>
                    <a:pt x="404452" y="220584"/>
                    <a:pt x="404452" y="215781"/>
                  </a:cubicBezTo>
                  <a:cubicBezTo>
                    <a:pt x="404452" y="212740"/>
                    <a:pt x="406987" y="212740"/>
                    <a:pt x="410528" y="212740"/>
                  </a:cubicBezTo>
                  <a:cubicBezTo>
                    <a:pt x="423193" y="212740"/>
                    <a:pt x="423701" y="210461"/>
                    <a:pt x="424200" y="204132"/>
                  </a:cubicBezTo>
                  <a:lnTo>
                    <a:pt x="439399" y="48233"/>
                  </a:lnTo>
                  <a:cubicBezTo>
                    <a:pt x="439907" y="43423"/>
                    <a:pt x="440162" y="42159"/>
                    <a:pt x="444211" y="42159"/>
                  </a:cubicBezTo>
                  <a:cubicBezTo>
                    <a:pt x="447246" y="42159"/>
                    <a:pt x="448510" y="42413"/>
                    <a:pt x="451298" y="46963"/>
                  </a:cubicBezTo>
                  <a:lnTo>
                    <a:pt x="538160" y="192239"/>
                  </a:lnTo>
                  <a:cubicBezTo>
                    <a:pt x="548288" y="209198"/>
                    <a:pt x="557146" y="211977"/>
                    <a:pt x="566520" y="212740"/>
                  </a:cubicBezTo>
                  <a:cubicBezTo>
                    <a:pt x="568547" y="212993"/>
                    <a:pt x="571326" y="212993"/>
                    <a:pt x="571326" y="217805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7" name="任意多边形: 形状 16">
              <a:extLst>
                <a:ext uri="{FF2B5EF4-FFF2-40B4-BE49-F238E27FC236}">
                  <a16:creationId xmlns:a16="http://schemas.microsoft.com/office/drawing/2014/main" id="{347F23C8-2AB4-7CB6-A8A1-5DE2F9C816A4}"/>
                </a:ext>
              </a:extLst>
            </p:cNvPr>
            <p:cNvSpPr/>
            <p:nvPr>
              <p:custDataLst>
                <p:tags r:id="rId39"/>
              </p:custDataLst>
            </p:nvPr>
          </p:nvSpPr>
          <p:spPr>
            <a:xfrm flipV="1">
              <a:off x="14099992" y="-14703680"/>
              <a:ext cx="58747" cy="253090"/>
            </a:xfrm>
            <a:custGeom>
              <a:avLst/>
              <a:gdLst>
                <a:gd name="connsiteX0" fmla="*/ 58747 w 58747"/>
                <a:gd name="connsiteY0" fmla="*/ 1159 h 253090"/>
                <a:gd name="connsiteX1" fmla="*/ 54442 w 58747"/>
                <a:gd name="connsiteY1" fmla="*/ 6724 h 253090"/>
                <a:gd name="connsiteX2" fmla="*/ 14689 w 58747"/>
                <a:gd name="connsiteY2" fmla="*/ 125171 h 253090"/>
                <a:gd name="connsiteX3" fmla="*/ 55459 w 58747"/>
                <a:gd name="connsiteY3" fmla="*/ 244880 h 253090"/>
                <a:gd name="connsiteX4" fmla="*/ 58747 w 58747"/>
                <a:gd name="connsiteY4" fmla="*/ 249183 h 253090"/>
                <a:gd name="connsiteX5" fmla="*/ 56213 w 58747"/>
                <a:gd name="connsiteY5" fmla="*/ 251715 h 253090"/>
                <a:gd name="connsiteX6" fmla="*/ 15952 w 58747"/>
                <a:gd name="connsiteY6" fmla="*/ 202363 h 253090"/>
                <a:gd name="connsiteX7" fmla="*/ 0 w 58747"/>
                <a:gd name="connsiteY7" fmla="*/ 125171 h 253090"/>
                <a:gd name="connsiteX8" fmla="*/ 16715 w 58747"/>
                <a:gd name="connsiteY8" fmla="*/ 46208 h 253090"/>
                <a:gd name="connsiteX9" fmla="*/ 56213 w 58747"/>
                <a:gd name="connsiteY9" fmla="*/ -1375 h 253090"/>
                <a:gd name="connsiteX10" fmla="*/ 58747 w 58747"/>
                <a:gd name="connsiteY10" fmla="*/ 1159 h 253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8747" h="253090">
                  <a:moveTo>
                    <a:pt x="58747" y="1159"/>
                  </a:moveTo>
                  <a:cubicBezTo>
                    <a:pt x="58747" y="1912"/>
                    <a:pt x="58747" y="2421"/>
                    <a:pt x="54442" y="6724"/>
                  </a:cubicBezTo>
                  <a:cubicBezTo>
                    <a:pt x="22792" y="38611"/>
                    <a:pt x="14689" y="86448"/>
                    <a:pt x="14689" y="125171"/>
                  </a:cubicBezTo>
                  <a:cubicBezTo>
                    <a:pt x="14689" y="169204"/>
                    <a:pt x="24310" y="213247"/>
                    <a:pt x="55459" y="244880"/>
                  </a:cubicBezTo>
                  <a:cubicBezTo>
                    <a:pt x="58747" y="247921"/>
                    <a:pt x="58747" y="248429"/>
                    <a:pt x="58747" y="249183"/>
                  </a:cubicBezTo>
                  <a:cubicBezTo>
                    <a:pt x="58747" y="250954"/>
                    <a:pt x="57730" y="251715"/>
                    <a:pt x="56213" y="251715"/>
                  </a:cubicBezTo>
                  <a:cubicBezTo>
                    <a:pt x="53679" y="251715"/>
                    <a:pt x="30895" y="234502"/>
                    <a:pt x="15952" y="202363"/>
                  </a:cubicBezTo>
                  <a:cubicBezTo>
                    <a:pt x="3035" y="174525"/>
                    <a:pt x="0" y="146433"/>
                    <a:pt x="0" y="125171"/>
                  </a:cubicBezTo>
                  <a:cubicBezTo>
                    <a:pt x="0" y="105433"/>
                    <a:pt x="2780" y="74809"/>
                    <a:pt x="16715" y="46208"/>
                  </a:cubicBezTo>
                  <a:cubicBezTo>
                    <a:pt x="31904" y="15077"/>
                    <a:pt x="53679" y="-1375"/>
                    <a:pt x="56213" y="-1375"/>
                  </a:cubicBezTo>
                  <a:cubicBezTo>
                    <a:pt x="57730" y="-1375"/>
                    <a:pt x="58747" y="-612"/>
                    <a:pt x="58747" y="1159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9" name="任意多边形: 形状 18">
              <a:extLst>
                <a:ext uri="{FF2B5EF4-FFF2-40B4-BE49-F238E27FC236}">
                  <a16:creationId xmlns:a16="http://schemas.microsoft.com/office/drawing/2014/main" id="{E5E9843F-B87B-E223-1D0B-42C027EB3F4E}"/>
                </a:ext>
              </a:extLst>
            </p:cNvPr>
            <p:cNvSpPr/>
            <p:nvPr>
              <p:custDataLst>
                <p:tags r:id="rId40"/>
              </p:custDataLst>
            </p:nvPr>
          </p:nvSpPr>
          <p:spPr>
            <a:xfrm flipV="1">
              <a:off x="14184820" y="-14689507"/>
              <a:ext cx="144345" cy="175644"/>
            </a:xfrm>
            <a:custGeom>
              <a:avLst/>
              <a:gdLst>
                <a:gd name="connsiteX0" fmla="*/ 144346 w 144345"/>
                <a:gd name="connsiteY0" fmla="*/ -1377 h 175644"/>
                <a:gd name="connsiteX1" fmla="*/ 144346 w 144345"/>
                <a:gd name="connsiteY1" fmla="*/ 10515 h 175644"/>
                <a:gd name="connsiteX2" fmla="*/ 126868 w 144345"/>
                <a:gd name="connsiteY2" fmla="*/ 10515 h 175644"/>
                <a:gd name="connsiteX3" fmla="*/ 126868 w 144345"/>
                <a:gd name="connsiteY3" fmla="*/ 76067 h 175644"/>
                <a:gd name="connsiteX4" fmla="*/ 87871 w 144345"/>
                <a:gd name="connsiteY4" fmla="*/ 112512 h 175644"/>
                <a:gd name="connsiteX5" fmla="*/ 45075 w 144345"/>
                <a:gd name="connsiteY5" fmla="*/ 88216 h 175644"/>
                <a:gd name="connsiteX6" fmla="*/ 44821 w 144345"/>
                <a:gd name="connsiteY6" fmla="*/ 88216 h 175644"/>
                <a:gd name="connsiteX7" fmla="*/ 44821 w 144345"/>
                <a:gd name="connsiteY7" fmla="*/ 174267 h 175644"/>
                <a:gd name="connsiteX8" fmla="*/ 0 w 144345"/>
                <a:gd name="connsiteY8" fmla="*/ 172244 h 175644"/>
                <a:gd name="connsiteX9" fmla="*/ 0 w 144345"/>
                <a:gd name="connsiteY9" fmla="*/ 160349 h 175644"/>
                <a:gd name="connsiteX10" fmla="*/ 17477 w 144345"/>
                <a:gd name="connsiteY10" fmla="*/ 150480 h 175644"/>
                <a:gd name="connsiteX11" fmla="*/ 17477 w 144345"/>
                <a:gd name="connsiteY11" fmla="*/ 10515 h 175644"/>
                <a:gd name="connsiteX12" fmla="*/ 0 w 144345"/>
                <a:gd name="connsiteY12" fmla="*/ 10515 h 175644"/>
                <a:gd name="connsiteX13" fmla="*/ 0 w 144345"/>
                <a:gd name="connsiteY13" fmla="*/ -1377 h 175644"/>
                <a:gd name="connsiteX14" fmla="*/ 31912 w 144345"/>
                <a:gd name="connsiteY14" fmla="*/ -616 h 175644"/>
                <a:gd name="connsiteX15" fmla="*/ 63815 w 144345"/>
                <a:gd name="connsiteY15" fmla="*/ -1377 h 175644"/>
                <a:gd name="connsiteX16" fmla="*/ 63815 w 144345"/>
                <a:gd name="connsiteY16" fmla="*/ 10515 h 175644"/>
                <a:gd name="connsiteX17" fmla="*/ 46346 w 144345"/>
                <a:gd name="connsiteY17" fmla="*/ 10515 h 175644"/>
                <a:gd name="connsiteX18" fmla="*/ 46346 w 144345"/>
                <a:gd name="connsiteY18" fmla="*/ 63412 h 175644"/>
                <a:gd name="connsiteX19" fmla="*/ 84073 w 144345"/>
                <a:gd name="connsiteY19" fmla="*/ 103404 h 175644"/>
                <a:gd name="connsiteX20" fmla="*/ 97999 w 144345"/>
                <a:gd name="connsiteY20" fmla="*/ 78854 h 175644"/>
                <a:gd name="connsiteX21" fmla="*/ 97999 w 144345"/>
                <a:gd name="connsiteY21" fmla="*/ 10515 h 175644"/>
                <a:gd name="connsiteX22" fmla="*/ 80530 w 144345"/>
                <a:gd name="connsiteY22" fmla="*/ 10515 h 175644"/>
                <a:gd name="connsiteX23" fmla="*/ 80530 w 144345"/>
                <a:gd name="connsiteY23" fmla="*/ -1377 h 175644"/>
                <a:gd name="connsiteX24" fmla="*/ 112434 w 144345"/>
                <a:gd name="connsiteY24" fmla="*/ -616 h 175644"/>
                <a:gd name="connsiteX25" fmla="*/ 144346 w 144345"/>
                <a:gd name="connsiteY25" fmla="*/ -1377 h 175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44345" h="175644">
                  <a:moveTo>
                    <a:pt x="144346" y="-1377"/>
                  </a:moveTo>
                  <a:lnTo>
                    <a:pt x="144346" y="10515"/>
                  </a:lnTo>
                  <a:lnTo>
                    <a:pt x="126868" y="10515"/>
                  </a:lnTo>
                  <a:lnTo>
                    <a:pt x="126868" y="76067"/>
                  </a:lnTo>
                  <a:cubicBezTo>
                    <a:pt x="126868" y="102643"/>
                    <a:pt x="113197" y="112512"/>
                    <a:pt x="87871" y="112512"/>
                  </a:cubicBezTo>
                  <a:cubicBezTo>
                    <a:pt x="63561" y="112512"/>
                    <a:pt x="50652" y="97831"/>
                    <a:pt x="45075" y="88216"/>
                  </a:cubicBezTo>
                  <a:lnTo>
                    <a:pt x="44821" y="88216"/>
                  </a:lnTo>
                  <a:lnTo>
                    <a:pt x="44821" y="174267"/>
                  </a:lnTo>
                  <a:lnTo>
                    <a:pt x="0" y="172244"/>
                  </a:lnTo>
                  <a:lnTo>
                    <a:pt x="0" y="160349"/>
                  </a:lnTo>
                  <a:cubicBezTo>
                    <a:pt x="15706" y="160349"/>
                    <a:pt x="17477" y="160349"/>
                    <a:pt x="17477" y="150480"/>
                  </a:cubicBezTo>
                  <a:lnTo>
                    <a:pt x="17477" y="10515"/>
                  </a:lnTo>
                  <a:lnTo>
                    <a:pt x="0" y="10515"/>
                  </a:lnTo>
                  <a:lnTo>
                    <a:pt x="0" y="-1377"/>
                  </a:lnTo>
                  <a:lnTo>
                    <a:pt x="31912" y="-616"/>
                  </a:lnTo>
                  <a:lnTo>
                    <a:pt x="63815" y="-1377"/>
                  </a:lnTo>
                  <a:lnTo>
                    <a:pt x="63815" y="10515"/>
                  </a:lnTo>
                  <a:lnTo>
                    <a:pt x="46346" y="10515"/>
                  </a:lnTo>
                  <a:lnTo>
                    <a:pt x="46346" y="63412"/>
                  </a:lnTo>
                  <a:cubicBezTo>
                    <a:pt x="46346" y="91003"/>
                    <a:pt x="68121" y="103404"/>
                    <a:pt x="84073" y="103404"/>
                  </a:cubicBezTo>
                  <a:cubicBezTo>
                    <a:pt x="92684" y="103404"/>
                    <a:pt x="97999" y="98085"/>
                    <a:pt x="97999" y="78854"/>
                  </a:cubicBezTo>
                  <a:lnTo>
                    <a:pt x="97999" y="10515"/>
                  </a:lnTo>
                  <a:lnTo>
                    <a:pt x="80530" y="10515"/>
                  </a:lnTo>
                  <a:lnTo>
                    <a:pt x="80530" y="-1377"/>
                  </a:lnTo>
                  <a:lnTo>
                    <a:pt x="112434" y="-616"/>
                  </a:lnTo>
                  <a:lnTo>
                    <a:pt x="144346" y="-1377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20" name="任意多边形: 形状 19">
              <a:extLst>
                <a:ext uri="{FF2B5EF4-FFF2-40B4-BE49-F238E27FC236}">
                  <a16:creationId xmlns:a16="http://schemas.microsoft.com/office/drawing/2014/main" id="{9E9172F5-8598-2C9D-C24C-8767E529A6C1}"/>
                </a:ext>
              </a:extLst>
            </p:cNvPr>
            <p:cNvSpPr/>
            <p:nvPr>
              <p:custDataLst>
                <p:tags r:id="rId41"/>
              </p:custDataLst>
            </p:nvPr>
          </p:nvSpPr>
          <p:spPr>
            <a:xfrm flipV="1">
              <a:off x="14346078" y="-14749940"/>
              <a:ext cx="278340" cy="124758"/>
            </a:xfrm>
            <a:custGeom>
              <a:avLst/>
              <a:gdLst>
                <a:gd name="connsiteX0" fmla="*/ 90428 w 278340"/>
                <a:gd name="connsiteY0" fmla="*/ 118055 h 124758"/>
                <a:gd name="connsiteX1" fmla="*/ 91135 w 278340"/>
                <a:gd name="connsiteY1" fmla="*/ 120898 h 124758"/>
                <a:gd name="connsiteX2" fmla="*/ 88300 w 278340"/>
                <a:gd name="connsiteY2" fmla="*/ 123374 h 124758"/>
                <a:gd name="connsiteX3" fmla="*/ 65603 w 278340"/>
                <a:gd name="connsiteY3" fmla="*/ 121603 h 124758"/>
                <a:gd name="connsiteX4" fmla="*/ 61702 w 278340"/>
                <a:gd name="connsiteY4" fmla="*/ 117531 h 124758"/>
                <a:gd name="connsiteX5" fmla="*/ 66310 w 278340"/>
                <a:gd name="connsiteY5" fmla="*/ 115045 h 124758"/>
                <a:gd name="connsiteX6" fmla="*/ 74826 w 278340"/>
                <a:gd name="connsiteY6" fmla="*/ 112385 h 124758"/>
                <a:gd name="connsiteX7" fmla="*/ 74111 w 278340"/>
                <a:gd name="connsiteY7" fmla="*/ 108487 h 124758"/>
                <a:gd name="connsiteX8" fmla="*/ 64006 w 278340"/>
                <a:gd name="connsiteY8" fmla="*/ 68082 h 124758"/>
                <a:gd name="connsiteX9" fmla="*/ 45743 w 278340"/>
                <a:gd name="connsiteY9" fmla="*/ 78539 h 124758"/>
                <a:gd name="connsiteX10" fmla="*/ 0 w 278340"/>
                <a:gd name="connsiteY10" fmla="*/ 28032 h 124758"/>
                <a:gd name="connsiteX11" fmla="*/ 26772 w 278340"/>
                <a:gd name="connsiteY11" fmla="*/ -1384 h 124758"/>
                <a:gd name="connsiteX12" fmla="*/ 51947 w 278340"/>
                <a:gd name="connsiteY12" fmla="*/ 11017 h 124758"/>
                <a:gd name="connsiteX13" fmla="*/ 70210 w 278340"/>
                <a:gd name="connsiteY13" fmla="*/ -1384 h 124758"/>
                <a:gd name="connsiteX14" fmla="*/ 84224 w 278340"/>
                <a:gd name="connsiteY14" fmla="*/ 8009 h 124758"/>
                <a:gd name="connsiteX15" fmla="*/ 90428 w 278340"/>
                <a:gd name="connsiteY15" fmla="*/ 25729 h 124758"/>
                <a:gd name="connsiteX16" fmla="*/ 87592 w 278340"/>
                <a:gd name="connsiteY16" fmla="*/ 28032 h 124758"/>
                <a:gd name="connsiteX17" fmla="*/ 83691 w 278340"/>
                <a:gd name="connsiteY17" fmla="*/ 22538 h 124758"/>
                <a:gd name="connsiteX18" fmla="*/ 70743 w 278340"/>
                <a:gd name="connsiteY18" fmla="*/ 3578 h 124758"/>
                <a:gd name="connsiteX19" fmla="*/ 64895 w 278340"/>
                <a:gd name="connsiteY19" fmla="*/ 12256 h 124758"/>
                <a:gd name="connsiteX20" fmla="*/ 65777 w 278340"/>
                <a:gd name="connsiteY20" fmla="*/ 19529 h 124758"/>
                <a:gd name="connsiteX21" fmla="*/ 90428 w 278340"/>
                <a:gd name="connsiteY21" fmla="*/ 118055 h 124758"/>
                <a:gd name="connsiteX22" fmla="*/ 52662 w 278340"/>
                <a:gd name="connsiteY22" fmla="*/ 22538 h 124758"/>
                <a:gd name="connsiteX23" fmla="*/ 43613 w 278340"/>
                <a:gd name="connsiteY23" fmla="*/ 10668 h 124758"/>
                <a:gd name="connsiteX24" fmla="*/ 27304 w 278340"/>
                <a:gd name="connsiteY24" fmla="*/ 3578 h 124758"/>
                <a:gd name="connsiteX25" fmla="*/ 14355 w 278340"/>
                <a:gd name="connsiteY25" fmla="*/ 20767 h 124758"/>
                <a:gd name="connsiteX26" fmla="*/ 23578 w 278340"/>
                <a:gd name="connsiteY26" fmla="*/ 56743 h 124758"/>
                <a:gd name="connsiteX27" fmla="*/ 45743 w 278340"/>
                <a:gd name="connsiteY27" fmla="*/ 73576 h 124758"/>
                <a:gd name="connsiteX28" fmla="*/ 61528 w 278340"/>
                <a:gd name="connsiteY28" fmla="*/ 58157 h 124758"/>
                <a:gd name="connsiteX29" fmla="*/ 60995 w 278340"/>
                <a:gd name="connsiteY29" fmla="*/ 55679 h 124758"/>
                <a:gd name="connsiteX30" fmla="*/ 52662 w 278340"/>
                <a:gd name="connsiteY30" fmla="*/ 22538 h 124758"/>
                <a:gd name="connsiteX31" fmla="*/ 134207 w 278340"/>
                <a:gd name="connsiteY31" fmla="*/ 40792 h 124758"/>
                <a:gd name="connsiteX32" fmla="*/ 162750 w 278340"/>
                <a:gd name="connsiteY32" fmla="*/ 44515 h 124758"/>
                <a:gd name="connsiteX33" fmla="*/ 178353 w 278340"/>
                <a:gd name="connsiteY33" fmla="*/ 62944 h 124758"/>
                <a:gd name="connsiteX34" fmla="*/ 156371 w 278340"/>
                <a:gd name="connsiteY34" fmla="*/ 78539 h 124758"/>
                <a:gd name="connsiteX35" fmla="*/ 106363 w 278340"/>
                <a:gd name="connsiteY35" fmla="*/ 31931 h 124758"/>
                <a:gd name="connsiteX36" fmla="*/ 138282 w 278340"/>
                <a:gd name="connsiteY36" fmla="*/ -1384 h 124758"/>
                <a:gd name="connsiteX37" fmla="*/ 182253 w 278340"/>
                <a:gd name="connsiteY37" fmla="*/ 18639 h 124758"/>
                <a:gd name="connsiteX38" fmla="*/ 179242 w 278340"/>
                <a:gd name="connsiteY38" fmla="*/ 21649 h 124758"/>
                <a:gd name="connsiteX39" fmla="*/ 176406 w 278340"/>
                <a:gd name="connsiteY39" fmla="*/ 19878 h 124758"/>
                <a:gd name="connsiteX40" fmla="*/ 138640 w 278340"/>
                <a:gd name="connsiteY40" fmla="*/ 3578 h 124758"/>
                <a:gd name="connsiteX41" fmla="*/ 120908 w 278340"/>
                <a:gd name="connsiteY41" fmla="*/ 25016 h 124758"/>
                <a:gd name="connsiteX42" fmla="*/ 123038 w 278340"/>
                <a:gd name="connsiteY42" fmla="*/ 40792 h 124758"/>
                <a:gd name="connsiteX43" fmla="*/ 134207 w 278340"/>
                <a:gd name="connsiteY43" fmla="*/ 40792 h 124758"/>
                <a:gd name="connsiteX44" fmla="*/ 124451 w 278340"/>
                <a:gd name="connsiteY44" fmla="*/ 45754 h 124758"/>
                <a:gd name="connsiteX45" fmla="*/ 156371 w 278340"/>
                <a:gd name="connsiteY45" fmla="*/ 73576 h 124758"/>
                <a:gd name="connsiteX46" fmla="*/ 170733 w 278340"/>
                <a:gd name="connsiteY46" fmla="*/ 62944 h 124758"/>
                <a:gd name="connsiteX47" fmla="*/ 133142 w 278340"/>
                <a:gd name="connsiteY47" fmla="*/ 45754 h 124758"/>
                <a:gd name="connsiteX48" fmla="*/ 124451 w 278340"/>
                <a:gd name="connsiteY48" fmla="*/ 45754 h 124758"/>
                <a:gd name="connsiteX49" fmla="*/ 268236 w 278340"/>
                <a:gd name="connsiteY49" fmla="*/ 68263 h 124758"/>
                <a:gd name="connsiteX50" fmla="*/ 259193 w 278340"/>
                <a:gd name="connsiteY50" fmla="*/ 58339 h 124758"/>
                <a:gd name="connsiteX51" fmla="*/ 266105 w 278340"/>
                <a:gd name="connsiteY51" fmla="*/ 51780 h 124758"/>
                <a:gd name="connsiteX52" fmla="*/ 276218 w 278340"/>
                <a:gd name="connsiteY52" fmla="*/ 63120 h 124758"/>
                <a:gd name="connsiteX53" fmla="*/ 252807 w 278340"/>
                <a:gd name="connsiteY53" fmla="*/ 78539 h 124758"/>
                <a:gd name="connsiteX54" fmla="*/ 201567 w 278340"/>
                <a:gd name="connsiteY54" fmla="*/ 29446 h 124758"/>
                <a:gd name="connsiteX55" fmla="*/ 234368 w 278340"/>
                <a:gd name="connsiteY55" fmla="*/ -1384 h 124758"/>
                <a:gd name="connsiteX56" fmla="*/ 278340 w 278340"/>
                <a:gd name="connsiteY56" fmla="*/ 18639 h 124758"/>
                <a:gd name="connsiteX57" fmla="*/ 275328 w 278340"/>
                <a:gd name="connsiteY57" fmla="*/ 21649 h 124758"/>
                <a:gd name="connsiteX58" fmla="*/ 272493 w 278340"/>
                <a:gd name="connsiteY58" fmla="*/ 19878 h 124758"/>
                <a:gd name="connsiteX59" fmla="*/ 234726 w 278340"/>
                <a:gd name="connsiteY59" fmla="*/ 3578 h 124758"/>
                <a:gd name="connsiteX60" fmla="*/ 216280 w 278340"/>
                <a:gd name="connsiteY60" fmla="*/ 23245 h 124758"/>
                <a:gd name="connsiteX61" fmla="*/ 227990 w 278340"/>
                <a:gd name="connsiteY61" fmla="*/ 59934 h 124758"/>
                <a:gd name="connsiteX62" fmla="*/ 252807 w 278340"/>
                <a:gd name="connsiteY62" fmla="*/ 73576 h 124758"/>
                <a:gd name="connsiteX63" fmla="*/ 268236 w 278340"/>
                <a:gd name="connsiteY63" fmla="*/ 68263 h 124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278340" h="124758">
                  <a:moveTo>
                    <a:pt x="90428" y="118055"/>
                  </a:moveTo>
                  <a:cubicBezTo>
                    <a:pt x="90603" y="118412"/>
                    <a:pt x="91135" y="120715"/>
                    <a:pt x="91135" y="120898"/>
                  </a:cubicBezTo>
                  <a:cubicBezTo>
                    <a:pt x="91135" y="121778"/>
                    <a:pt x="90428" y="123374"/>
                    <a:pt x="88300" y="123374"/>
                  </a:cubicBezTo>
                  <a:cubicBezTo>
                    <a:pt x="84748" y="123374"/>
                    <a:pt x="70036" y="121961"/>
                    <a:pt x="65603" y="121603"/>
                  </a:cubicBezTo>
                  <a:cubicBezTo>
                    <a:pt x="64181" y="121429"/>
                    <a:pt x="61702" y="121246"/>
                    <a:pt x="61702" y="117531"/>
                  </a:cubicBezTo>
                  <a:cubicBezTo>
                    <a:pt x="61702" y="115045"/>
                    <a:pt x="64181" y="115045"/>
                    <a:pt x="66310" y="115045"/>
                  </a:cubicBezTo>
                  <a:cubicBezTo>
                    <a:pt x="74826" y="115045"/>
                    <a:pt x="74826" y="113807"/>
                    <a:pt x="74826" y="112385"/>
                  </a:cubicBezTo>
                  <a:cubicBezTo>
                    <a:pt x="74826" y="111146"/>
                    <a:pt x="74469" y="110083"/>
                    <a:pt x="74111" y="108487"/>
                  </a:cubicBezTo>
                  <a:lnTo>
                    <a:pt x="64006" y="68082"/>
                  </a:lnTo>
                  <a:cubicBezTo>
                    <a:pt x="60280" y="73933"/>
                    <a:pt x="54251" y="78539"/>
                    <a:pt x="45743" y="78539"/>
                  </a:cubicBezTo>
                  <a:cubicBezTo>
                    <a:pt x="23046" y="78539"/>
                    <a:pt x="0" y="53551"/>
                    <a:pt x="0" y="28032"/>
                  </a:cubicBezTo>
                  <a:cubicBezTo>
                    <a:pt x="0" y="10842"/>
                    <a:pt x="11519" y="-1384"/>
                    <a:pt x="26772" y="-1384"/>
                  </a:cubicBezTo>
                  <a:cubicBezTo>
                    <a:pt x="36345" y="-1384"/>
                    <a:pt x="44853" y="4110"/>
                    <a:pt x="51947" y="11017"/>
                  </a:cubicBezTo>
                  <a:cubicBezTo>
                    <a:pt x="55315" y="385"/>
                    <a:pt x="65603" y="-1384"/>
                    <a:pt x="70210" y="-1384"/>
                  </a:cubicBezTo>
                  <a:cubicBezTo>
                    <a:pt x="76598" y="-1384"/>
                    <a:pt x="81030" y="2515"/>
                    <a:pt x="84224" y="8009"/>
                  </a:cubicBezTo>
                  <a:cubicBezTo>
                    <a:pt x="88124" y="14916"/>
                    <a:pt x="90428" y="25016"/>
                    <a:pt x="90428" y="25729"/>
                  </a:cubicBezTo>
                  <a:cubicBezTo>
                    <a:pt x="90428" y="28032"/>
                    <a:pt x="88124" y="28032"/>
                    <a:pt x="87592" y="28032"/>
                  </a:cubicBezTo>
                  <a:cubicBezTo>
                    <a:pt x="85106" y="28032"/>
                    <a:pt x="84931" y="27327"/>
                    <a:pt x="83691" y="22538"/>
                  </a:cubicBezTo>
                  <a:cubicBezTo>
                    <a:pt x="81563" y="14035"/>
                    <a:pt x="78194" y="3578"/>
                    <a:pt x="70743" y="3578"/>
                  </a:cubicBezTo>
                  <a:cubicBezTo>
                    <a:pt x="66135" y="3578"/>
                    <a:pt x="64895" y="7477"/>
                    <a:pt x="64895" y="12256"/>
                  </a:cubicBezTo>
                  <a:cubicBezTo>
                    <a:pt x="64895" y="15631"/>
                    <a:pt x="65245" y="17219"/>
                    <a:pt x="65777" y="19529"/>
                  </a:cubicBezTo>
                  <a:lnTo>
                    <a:pt x="90428" y="118055"/>
                  </a:lnTo>
                  <a:close/>
                  <a:moveTo>
                    <a:pt x="52662" y="22538"/>
                  </a:moveTo>
                  <a:cubicBezTo>
                    <a:pt x="51414" y="17575"/>
                    <a:pt x="47514" y="14035"/>
                    <a:pt x="43613" y="10668"/>
                  </a:cubicBezTo>
                  <a:cubicBezTo>
                    <a:pt x="42016" y="9246"/>
                    <a:pt x="34930" y="3578"/>
                    <a:pt x="27304" y="3578"/>
                  </a:cubicBezTo>
                  <a:cubicBezTo>
                    <a:pt x="20742" y="3578"/>
                    <a:pt x="14355" y="8183"/>
                    <a:pt x="14355" y="20767"/>
                  </a:cubicBezTo>
                  <a:cubicBezTo>
                    <a:pt x="14355" y="30160"/>
                    <a:pt x="19503" y="49653"/>
                    <a:pt x="23578" y="56743"/>
                  </a:cubicBezTo>
                  <a:cubicBezTo>
                    <a:pt x="31737" y="70915"/>
                    <a:pt x="40777" y="73576"/>
                    <a:pt x="45743" y="73576"/>
                  </a:cubicBezTo>
                  <a:cubicBezTo>
                    <a:pt x="58151" y="73576"/>
                    <a:pt x="61528" y="60110"/>
                    <a:pt x="61528" y="58157"/>
                  </a:cubicBezTo>
                  <a:cubicBezTo>
                    <a:pt x="61528" y="57450"/>
                    <a:pt x="61170" y="56211"/>
                    <a:pt x="60995" y="55679"/>
                  </a:cubicBezTo>
                  <a:lnTo>
                    <a:pt x="52662" y="22538"/>
                  </a:lnTo>
                  <a:close/>
                  <a:moveTo>
                    <a:pt x="134207" y="40792"/>
                  </a:moveTo>
                  <a:cubicBezTo>
                    <a:pt x="139172" y="40792"/>
                    <a:pt x="153177" y="41150"/>
                    <a:pt x="162750" y="44515"/>
                  </a:cubicBezTo>
                  <a:cubicBezTo>
                    <a:pt x="175874" y="49121"/>
                    <a:pt x="178353" y="57625"/>
                    <a:pt x="178353" y="62944"/>
                  </a:cubicBezTo>
                  <a:cubicBezTo>
                    <a:pt x="178353" y="72694"/>
                    <a:pt x="168605" y="78539"/>
                    <a:pt x="156371" y="78539"/>
                  </a:cubicBezTo>
                  <a:cubicBezTo>
                    <a:pt x="135089" y="78539"/>
                    <a:pt x="106363" y="62237"/>
                    <a:pt x="106363" y="31931"/>
                  </a:cubicBezTo>
                  <a:cubicBezTo>
                    <a:pt x="106363" y="14035"/>
                    <a:pt x="117539" y="-1384"/>
                    <a:pt x="138282" y="-1384"/>
                  </a:cubicBezTo>
                  <a:cubicBezTo>
                    <a:pt x="168247" y="-1384"/>
                    <a:pt x="182253" y="16155"/>
                    <a:pt x="182253" y="18639"/>
                  </a:cubicBezTo>
                  <a:cubicBezTo>
                    <a:pt x="182253" y="19703"/>
                    <a:pt x="180664" y="21649"/>
                    <a:pt x="179242" y="21649"/>
                  </a:cubicBezTo>
                  <a:cubicBezTo>
                    <a:pt x="178177" y="21649"/>
                    <a:pt x="177820" y="21300"/>
                    <a:pt x="176406" y="19878"/>
                  </a:cubicBezTo>
                  <a:cubicBezTo>
                    <a:pt x="162575" y="3578"/>
                    <a:pt x="141825" y="3578"/>
                    <a:pt x="138640" y="3578"/>
                  </a:cubicBezTo>
                  <a:cubicBezTo>
                    <a:pt x="127994" y="3578"/>
                    <a:pt x="120908" y="10668"/>
                    <a:pt x="120908" y="25016"/>
                  </a:cubicBezTo>
                  <a:cubicBezTo>
                    <a:pt x="120908" y="27500"/>
                    <a:pt x="120908" y="31042"/>
                    <a:pt x="123038" y="40792"/>
                  </a:cubicBezTo>
                  <a:lnTo>
                    <a:pt x="134207" y="40792"/>
                  </a:lnTo>
                  <a:close/>
                  <a:moveTo>
                    <a:pt x="124451" y="45754"/>
                  </a:moveTo>
                  <a:cubicBezTo>
                    <a:pt x="131720" y="71447"/>
                    <a:pt x="151406" y="73576"/>
                    <a:pt x="156371" y="73576"/>
                  </a:cubicBezTo>
                  <a:cubicBezTo>
                    <a:pt x="164172" y="73576"/>
                    <a:pt x="170733" y="69678"/>
                    <a:pt x="170733" y="62944"/>
                  </a:cubicBezTo>
                  <a:cubicBezTo>
                    <a:pt x="170733" y="45754"/>
                    <a:pt x="140768" y="45754"/>
                    <a:pt x="133142" y="45754"/>
                  </a:cubicBezTo>
                  <a:lnTo>
                    <a:pt x="124451" y="45754"/>
                  </a:lnTo>
                  <a:close/>
                  <a:moveTo>
                    <a:pt x="268236" y="68263"/>
                  </a:moveTo>
                  <a:cubicBezTo>
                    <a:pt x="261855" y="67200"/>
                    <a:pt x="259193" y="62237"/>
                    <a:pt x="259193" y="58339"/>
                  </a:cubicBezTo>
                  <a:cubicBezTo>
                    <a:pt x="259193" y="53551"/>
                    <a:pt x="262920" y="51780"/>
                    <a:pt x="266105" y="51780"/>
                  </a:cubicBezTo>
                  <a:cubicBezTo>
                    <a:pt x="270007" y="51780"/>
                    <a:pt x="276218" y="54615"/>
                    <a:pt x="276218" y="63120"/>
                  </a:cubicBezTo>
                  <a:cubicBezTo>
                    <a:pt x="276218" y="75172"/>
                    <a:pt x="262388" y="78539"/>
                    <a:pt x="252807" y="78539"/>
                  </a:cubicBezTo>
                  <a:cubicBezTo>
                    <a:pt x="226210" y="78539"/>
                    <a:pt x="201567" y="54083"/>
                    <a:pt x="201567" y="29446"/>
                  </a:cubicBezTo>
                  <a:cubicBezTo>
                    <a:pt x="201567" y="14209"/>
                    <a:pt x="212204" y="-1384"/>
                    <a:pt x="234368" y="-1384"/>
                  </a:cubicBezTo>
                  <a:cubicBezTo>
                    <a:pt x="264333" y="-1384"/>
                    <a:pt x="278340" y="16155"/>
                    <a:pt x="278340" y="18639"/>
                  </a:cubicBezTo>
                  <a:cubicBezTo>
                    <a:pt x="278340" y="19703"/>
                    <a:pt x="276752" y="21649"/>
                    <a:pt x="275328" y="21649"/>
                  </a:cubicBezTo>
                  <a:cubicBezTo>
                    <a:pt x="274265" y="21649"/>
                    <a:pt x="273907" y="21300"/>
                    <a:pt x="272493" y="19878"/>
                  </a:cubicBezTo>
                  <a:cubicBezTo>
                    <a:pt x="258662" y="3578"/>
                    <a:pt x="237912" y="3578"/>
                    <a:pt x="234726" y="3578"/>
                  </a:cubicBezTo>
                  <a:cubicBezTo>
                    <a:pt x="221960" y="3578"/>
                    <a:pt x="216280" y="12256"/>
                    <a:pt x="216280" y="23245"/>
                  </a:cubicBezTo>
                  <a:cubicBezTo>
                    <a:pt x="216280" y="28390"/>
                    <a:pt x="218766" y="47700"/>
                    <a:pt x="227990" y="59934"/>
                  </a:cubicBezTo>
                  <a:cubicBezTo>
                    <a:pt x="234726" y="68614"/>
                    <a:pt x="243940" y="73576"/>
                    <a:pt x="252807" y="73576"/>
                  </a:cubicBezTo>
                  <a:cubicBezTo>
                    <a:pt x="255293" y="73576"/>
                    <a:pt x="263802" y="73226"/>
                    <a:pt x="268236" y="68263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21" name="任意多边形: 形状 20">
              <a:extLst>
                <a:ext uri="{FF2B5EF4-FFF2-40B4-BE49-F238E27FC236}">
                  <a16:creationId xmlns:a16="http://schemas.microsoft.com/office/drawing/2014/main" id="{14602220-6EBC-E572-3861-9C655F505753}"/>
                </a:ext>
              </a:extLst>
            </p:cNvPr>
            <p:cNvSpPr/>
            <p:nvPr>
              <p:custDataLst>
                <p:tags r:id="rId42"/>
              </p:custDataLst>
            </p:nvPr>
          </p:nvSpPr>
          <p:spPr>
            <a:xfrm flipV="1">
              <a:off x="14637403" y="-14617027"/>
              <a:ext cx="73761" cy="13648"/>
            </a:xfrm>
            <a:custGeom>
              <a:avLst/>
              <a:gdLst>
                <a:gd name="connsiteX0" fmla="*/ 73762 w 73761"/>
                <a:gd name="connsiteY0" fmla="*/ 5363 h 13648"/>
                <a:gd name="connsiteX1" fmla="*/ 64896 w 73761"/>
                <a:gd name="connsiteY1" fmla="*/ 12270 h 13648"/>
                <a:gd name="connsiteX2" fmla="*/ 8866 w 73761"/>
                <a:gd name="connsiteY2" fmla="*/ 12270 h 13648"/>
                <a:gd name="connsiteX3" fmla="*/ 0 w 73761"/>
                <a:gd name="connsiteY3" fmla="*/ 5538 h 13648"/>
                <a:gd name="connsiteX4" fmla="*/ 8866 w 73761"/>
                <a:gd name="connsiteY4" fmla="*/ -1378 h 13648"/>
                <a:gd name="connsiteX5" fmla="*/ 64896 w 73761"/>
                <a:gd name="connsiteY5" fmla="*/ -1378 h 13648"/>
                <a:gd name="connsiteX6" fmla="*/ 73762 w 73761"/>
                <a:gd name="connsiteY6" fmla="*/ 5363 h 13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761" h="13648">
                  <a:moveTo>
                    <a:pt x="73762" y="5363"/>
                  </a:moveTo>
                  <a:cubicBezTo>
                    <a:pt x="73762" y="12270"/>
                    <a:pt x="67025" y="12270"/>
                    <a:pt x="64896" y="12270"/>
                  </a:cubicBezTo>
                  <a:lnTo>
                    <a:pt x="8866" y="12270"/>
                  </a:lnTo>
                  <a:cubicBezTo>
                    <a:pt x="6919" y="12270"/>
                    <a:pt x="0" y="12270"/>
                    <a:pt x="0" y="5538"/>
                  </a:cubicBezTo>
                  <a:cubicBezTo>
                    <a:pt x="0" y="-1378"/>
                    <a:pt x="6737" y="-1378"/>
                    <a:pt x="8866" y="-1378"/>
                  </a:cubicBezTo>
                  <a:lnTo>
                    <a:pt x="64896" y="-1378"/>
                  </a:lnTo>
                  <a:cubicBezTo>
                    <a:pt x="66850" y="-1378"/>
                    <a:pt x="73762" y="-1378"/>
                    <a:pt x="73762" y="5363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22" name="任意多边形: 形状 21">
              <a:extLst>
                <a:ext uri="{FF2B5EF4-FFF2-40B4-BE49-F238E27FC236}">
                  <a16:creationId xmlns:a16="http://schemas.microsoft.com/office/drawing/2014/main" id="{B7A9FABB-C580-F5F0-C5BB-6B488D3D59B4}"/>
                </a:ext>
              </a:extLst>
            </p:cNvPr>
            <p:cNvSpPr/>
            <p:nvPr>
              <p:custDataLst>
                <p:tags r:id="rId43"/>
              </p:custDataLst>
            </p:nvPr>
          </p:nvSpPr>
          <p:spPr>
            <a:xfrm flipV="1">
              <a:off x="14734025" y="-14705105"/>
              <a:ext cx="184211" cy="79922"/>
            </a:xfrm>
            <a:custGeom>
              <a:avLst/>
              <a:gdLst>
                <a:gd name="connsiteX0" fmla="*/ 63832 w 184211"/>
                <a:gd name="connsiteY0" fmla="*/ 67018 h 79922"/>
                <a:gd name="connsiteX1" fmla="*/ 56380 w 184211"/>
                <a:gd name="connsiteY1" fmla="*/ 58691 h 79922"/>
                <a:gd name="connsiteX2" fmla="*/ 62235 w 184211"/>
                <a:gd name="connsiteY2" fmla="*/ 53021 h 79922"/>
                <a:gd name="connsiteX3" fmla="*/ 70743 w 184211"/>
                <a:gd name="connsiteY3" fmla="*/ 63121 h 79922"/>
                <a:gd name="connsiteX4" fmla="*/ 47165 w 184211"/>
                <a:gd name="connsiteY4" fmla="*/ 78540 h 79922"/>
                <a:gd name="connsiteX5" fmla="*/ 14538 w 184211"/>
                <a:gd name="connsiteY5" fmla="*/ 52663 h 79922"/>
                <a:gd name="connsiteX6" fmla="*/ 20742 w 184211"/>
                <a:gd name="connsiteY6" fmla="*/ 39730 h 79922"/>
                <a:gd name="connsiteX7" fmla="*/ 40777 w 184211"/>
                <a:gd name="connsiteY7" fmla="*/ 33355 h 79922"/>
                <a:gd name="connsiteX8" fmla="*/ 55856 w 184211"/>
                <a:gd name="connsiteY8" fmla="*/ 21651 h 79922"/>
                <a:gd name="connsiteX9" fmla="*/ 46458 w 184211"/>
                <a:gd name="connsiteY9" fmla="*/ 7479 h 79922"/>
                <a:gd name="connsiteX10" fmla="*/ 28726 w 184211"/>
                <a:gd name="connsiteY10" fmla="*/ 3580 h 79922"/>
                <a:gd name="connsiteX11" fmla="*/ 7444 w 184211"/>
                <a:gd name="connsiteY11" fmla="*/ 11019 h 79922"/>
                <a:gd name="connsiteX12" fmla="*/ 17199 w 184211"/>
                <a:gd name="connsiteY12" fmla="*/ 21119 h 79922"/>
                <a:gd name="connsiteX13" fmla="*/ 10280 w 184211"/>
                <a:gd name="connsiteY13" fmla="*/ 27677 h 79922"/>
                <a:gd name="connsiteX14" fmla="*/ 0 w 184211"/>
                <a:gd name="connsiteY14" fmla="*/ 15806 h 79922"/>
                <a:gd name="connsiteX15" fmla="*/ 28544 w 184211"/>
                <a:gd name="connsiteY15" fmla="*/ -1382 h 79922"/>
                <a:gd name="connsiteX16" fmla="*/ 67200 w 184211"/>
                <a:gd name="connsiteY16" fmla="*/ 27860 h 79922"/>
                <a:gd name="connsiteX17" fmla="*/ 42732 w 184211"/>
                <a:gd name="connsiteY17" fmla="*/ 48591 h 79922"/>
                <a:gd name="connsiteX18" fmla="*/ 35638 w 184211"/>
                <a:gd name="connsiteY18" fmla="*/ 50011 h 79922"/>
                <a:gd name="connsiteX19" fmla="*/ 25882 w 184211"/>
                <a:gd name="connsiteY19" fmla="*/ 58872 h 79922"/>
                <a:gd name="connsiteX20" fmla="*/ 32977 w 184211"/>
                <a:gd name="connsiteY20" fmla="*/ 70211 h 79922"/>
                <a:gd name="connsiteX21" fmla="*/ 46990 w 184211"/>
                <a:gd name="connsiteY21" fmla="*/ 73578 h 79922"/>
                <a:gd name="connsiteX22" fmla="*/ 63832 w 184211"/>
                <a:gd name="connsiteY22" fmla="*/ 67018 h 79922"/>
                <a:gd name="connsiteX23" fmla="*/ 157789 w 184211"/>
                <a:gd name="connsiteY23" fmla="*/ 68084 h 79922"/>
                <a:gd name="connsiteX24" fmla="*/ 139526 w 184211"/>
                <a:gd name="connsiteY24" fmla="*/ 78540 h 79922"/>
                <a:gd name="connsiteX25" fmla="*/ 93783 w 184211"/>
                <a:gd name="connsiteY25" fmla="*/ 28034 h 79922"/>
                <a:gd name="connsiteX26" fmla="*/ 120555 w 184211"/>
                <a:gd name="connsiteY26" fmla="*/ -1382 h 79922"/>
                <a:gd name="connsiteX27" fmla="*/ 145730 w 184211"/>
                <a:gd name="connsiteY27" fmla="*/ 11019 h 79922"/>
                <a:gd name="connsiteX28" fmla="*/ 163993 w 184211"/>
                <a:gd name="connsiteY28" fmla="*/ -1382 h 79922"/>
                <a:gd name="connsiteX29" fmla="*/ 178007 w 184211"/>
                <a:gd name="connsiteY29" fmla="*/ 8011 h 79922"/>
                <a:gd name="connsiteX30" fmla="*/ 184211 w 184211"/>
                <a:gd name="connsiteY30" fmla="*/ 25731 h 79922"/>
                <a:gd name="connsiteX31" fmla="*/ 181375 w 184211"/>
                <a:gd name="connsiteY31" fmla="*/ 28034 h 79922"/>
                <a:gd name="connsiteX32" fmla="*/ 177475 w 184211"/>
                <a:gd name="connsiteY32" fmla="*/ 22540 h 79922"/>
                <a:gd name="connsiteX33" fmla="*/ 164526 w 184211"/>
                <a:gd name="connsiteY33" fmla="*/ 3580 h 79922"/>
                <a:gd name="connsiteX34" fmla="*/ 158679 w 184211"/>
                <a:gd name="connsiteY34" fmla="*/ 12258 h 79922"/>
                <a:gd name="connsiteX35" fmla="*/ 161332 w 184211"/>
                <a:gd name="connsiteY35" fmla="*/ 26265 h 79922"/>
                <a:gd name="connsiteX36" fmla="*/ 165233 w 184211"/>
                <a:gd name="connsiteY36" fmla="*/ 42216 h 79922"/>
                <a:gd name="connsiteX37" fmla="*/ 168784 w 184211"/>
                <a:gd name="connsiteY37" fmla="*/ 55681 h 79922"/>
                <a:gd name="connsiteX38" fmla="*/ 171977 w 184211"/>
                <a:gd name="connsiteY38" fmla="*/ 69504 h 79922"/>
                <a:gd name="connsiteX39" fmla="*/ 165948 w 184211"/>
                <a:gd name="connsiteY39" fmla="*/ 75174 h 79922"/>
                <a:gd name="connsiteX40" fmla="*/ 157789 w 184211"/>
                <a:gd name="connsiteY40" fmla="*/ 68084 h 79922"/>
                <a:gd name="connsiteX41" fmla="*/ 146445 w 184211"/>
                <a:gd name="connsiteY41" fmla="*/ 22540 h 79922"/>
                <a:gd name="connsiteX42" fmla="*/ 137397 w 184211"/>
                <a:gd name="connsiteY42" fmla="*/ 10670 h 79922"/>
                <a:gd name="connsiteX43" fmla="*/ 121087 w 184211"/>
                <a:gd name="connsiteY43" fmla="*/ 3580 h 79922"/>
                <a:gd name="connsiteX44" fmla="*/ 108138 w 184211"/>
                <a:gd name="connsiteY44" fmla="*/ 20769 h 79922"/>
                <a:gd name="connsiteX45" fmla="*/ 117361 w 184211"/>
                <a:gd name="connsiteY45" fmla="*/ 56745 h 79922"/>
                <a:gd name="connsiteX46" fmla="*/ 139526 w 184211"/>
                <a:gd name="connsiteY46" fmla="*/ 73578 h 79922"/>
                <a:gd name="connsiteX47" fmla="*/ 155311 w 184211"/>
                <a:gd name="connsiteY47" fmla="*/ 58159 h 79922"/>
                <a:gd name="connsiteX48" fmla="*/ 154778 w 184211"/>
                <a:gd name="connsiteY48" fmla="*/ 55681 h 79922"/>
                <a:gd name="connsiteX49" fmla="*/ 146445 w 184211"/>
                <a:gd name="connsiteY49" fmla="*/ 22540 h 79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84211" h="79922">
                  <a:moveTo>
                    <a:pt x="63832" y="67018"/>
                  </a:moveTo>
                  <a:cubicBezTo>
                    <a:pt x="59224" y="65955"/>
                    <a:pt x="56380" y="62239"/>
                    <a:pt x="56380" y="58691"/>
                  </a:cubicBezTo>
                  <a:cubicBezTo>
                    <a:pt x="56380" y="54617"/>
                    <a:pt x="59931" y="53021"/>
                    <a:pt x="62235" y="53021"/>
                  </a:cubicBezTo>
                  <a:cubicBezTo>
                    <a:pt x="64006" y="53021"/>
                    <a:pt x="70743" y="54085"/>
                    <a:pt x="70743" y="63121"/>
                  </a:cubicBezTo>
                  <a:cubicBezTo>
                    <a:pt x="70743" y="74642"/>
                    <a:pt x="57977" y="78540"/>
                    <a:pt x="47165" y="78540"/>
                  </a:cubicBezTo>
                  <a:cubicBezTo>
                    <a:pt x="19504" y="78540"/>
                    <a:pt x="14538" y="58159"/>
                    <a:pt x="14538" y="52663"/>
                  </a:cubicBezTo>
                  <a:cubicBezTo>
                    <a:pt x="14538" y="46114"/>
                    <a:pt x="18264" y="41857"/>
                    <a:pt x="20742" y="39730"/>
                  </a:cubicBezTo>
                  <a:cubicBezTo>
                    <a:pt x="25350" y="36189"/>
                    <a:pt x="28544" y="35474"/>
                    <a:pt x="40777" y="33355"/>
                  </a:cubicBezTo>
                  <a:cubicBezTo>
                    <a:pt x="44504" y="32640"/>
                    <a:pt x="55856" y="30512"/>
                    <a:pt x="55856" y="21651"/>
                  </a:cubicBezTo>
                  <a:cubicBezTo>
                    <a:pt x="55856" y="18641"/>
                    <a:pt x="53902" y="11909"/>
                    <a:pt x="46458" y="7479"/>
                  </a:cubicBezTo>
                  <a:cubicBezTo>
                    <a:pt x="39538" y="3580"/>
                    <a:pt x="30847" y="3580"/>
                    <a:pt x="28726" y="3580"/>
                  </a:cubicBezTo>
                  <a:cubicBezTo>
                    <a:pt x="21632" y="3580"/>
                    <a:pt x="11528" y="5176"/>
                    <a:pt x="7444" y="11019"/>
                  </a:cubicBezTo>
                  <a:cubicBezTo>
                    <a:pt x="13299" y="11726"/>
                    <a:pt x="17199" y="16157"/>
                    <a:pt x="17199" y="21119"/>
                  </a:cubicBezTo>
                  <a:cubicBezTo>
                    <a:pt x="17199" y="25550"/>
                    <a:pt x="14006" y="27677"/>
                    <a:pt x="10280" y="27677"/>
                  </a:cubicBezTo>
                  <a:cubicBezTo>
                    <a:pt x="5140" y="27677"/>
                    <a:pt x="0" y="23603"/>
                    <a:pt x="0" y="15806"/>
                  </a:cubicBezTo>
                  <a:cubicBezTo>
                    <a:pt x="0" y="5176"/>
                    <a:pt x="11344" y="-1382"/>
                    <a:pt x="28544" y="-1382"/>
                  </a:cubicBezTo>
                  <a:cubicBezTo>
                    <a:pt x="61170" y="-1382"/>
                    <a:pt x="67200" y="20944"/>
                    <a:pt x="67200" y="27860"/>
                  </a:cubicBezTo>
                  <a:cubicBezTo>
                    <a:pt x="67200" y="44160"/>
                    <a:pt x="49294" y="47352"/>
                    <a:pt x="42732" y="48591"/>
                  </a:cubicBezTo>
                  <a:cubicBezTo>
                    <a:pt x="41135" y="48947"/>
                    <a:pt x="36702" y="49655"/>
                    <a:pt x="35638" y="50011"/>
                  </a:cubicBezTo>
                  <a:cubicBezTo>
                    <a:pt x="29076" y="51250"/>
                    <a:pt x="25882" y="54974"/>
                    <a:pt x="25882" y="58872"/>
                  </a:cubicBezTo>
                  <a:cubicBezTo>
                    <a:pt x="25882" y="62946"/>
                    <a:pt x="29076" y="67733"/>
                    <a:pt x="32977" y="70211"/>
                  </a:cubicBezTo>
                  <a:cubicBezTo>
                    <a:pt x="37767" y="73228"/>
                    <a:pt x="43971" y="73578"/>
                    <a:pt x="46990" y="73578"/>
                  </a:cubicBezTo>
                  <a:cubicBezTo>
                    <a:pt x="50708" y="73578"/>
                    <a:pt x="59931" y="73046"/>
                    <a:pt x="63832" y="67018"/>
                  </a:cubicBezTo>
                  <a:close/>
                  <a:moveTo>
                    <a:pt x="157789" y="68084"/>
                  </a:moveTo>
                  <a:cubicBezTo>
                    <a:pt x="154063" y="73935"/>
                    <a:pt x="148034" y="78540"/>
                    <a:pt x="139526" y="78540"/>
                  </a:cubicBezTo>
                  <a:cubicBezTo>
                    <a:pt x="116830" y="78540"/>
                    <a:pt x="93783" y="53553"/>
                    <a:pt x="93783" y="28034"/>
                  </a:cubicBezTo>
                  <a:cubicBezTo>
                    <a:pt x="93783" y="10844"/>
                    <a:pt x="105302" y="-1382"/>
                    <a:pt x="120555" y="-1382"/>
                  </a:cubicBezTo>
                  <a:cubicBezTo>
                    <a:pt x="130128" y="-1382"/>
                    <a:pt x="138636" y="4112"/>
                    <a:pt x="145730" y="11019"/>
                  </a:cubicBezTo>
                  <a:cubicBezTo>
                    <a:pt x="149098" y="387"/>
                    <a:pt x="159386" y="-1382"/>
                    <a:pt x="163993" y="-1382"/>
                  </a:cubicBezTo>
                  <a:cubicBezTo>
                    <a:pt x="170381" y="-1382"/>
                    <a:pt x="174813" y="2516"/>
                    <a:pt x="178007" y="8011"/>
                  </a:cubicBezTo>
                  <a:cubicBezTo>
                    <a:pt x="181908" y="14918"/>
                    <a:pt x="184211" y="25018"/>
                    <a:pt x="184211" y="25731"/>
                  </a:cubicBezTo>
                  <a:cubicBezTo>
                    <a:pt x="184211" y="28034"/>
                    <a:pt x="181908" y="28034"/>
                    <a:pt x="181375" y="28034"/>
                  </a:cubicBezTo>
                  <a:cubicBezTo>
                    <a:pt x="178889" y="28034"/>
                    <a:pt x="178714" y="27328"/>
                    <a:pt x="177475" y="22540"/>
                  </a:cubicBezTo>
                  <a:cubicBezTo>
                    <a:pt x="175346" y="14037"/>
                    <a:pt x="171977" y="3580"/>
                    <a:pt x="164526" y="3580"/>
                  </a:cubicBezTo>
                  <a:cubicBezTo>
                    <a:pt x="159918" y="3580"/>
                    <a:pt x="158679" y="7479"/>
                    <a:pt x="158679" y="12258"/>
                  </a:cubicBezTo>
                  <a:cubicBezTo>
                    <a:pt x="158679" y="15274"/>
                    <a:pt x="160093" y="21651"/>
                    <a:pt x="161332" y="26265"/>
                  </a:cubicBezTo>
                  <a:cubicBezTo>
                    <a:pt x="162579" y="31044"/>
                    <a:pt x="164351" y="38309"/>
                    <a:pt x="165233" y="42216"/>
                  </a:cubicBezTo>
                  <a:lnTo>
                    <a:pt x="168784" y="55681"/>
                  </a:lnTo>
                  <a:cubicBezTo>
                    <a:pt x="169848" y="60287"/>
                    <a:pt x="171977" y="68616"/>
                    <a:pt x="171977" y="69504"/>
                  </a:cubicBezTo>
                  <a:cubicBezTo>
                    <a:pt x="171977" y="73403"/>
                    <a:pt x="168784" y="75174"/>
                    <a:pt x="165948" y="75174"/>
                  </a:cubicBezTo>
                  <a:cubicBezTo>
                    <a:pt x="162929" y="75174"/>
                    <a:pt x="158854" y="73046"/>
                    <a:pt x="157789" y="68084"/>
                  </a:cubicBezTo>
                  <a:close/>
                  <a:moveTo>
                    <a:pt x="146445" y="22540"/>
                  </a:moveTo>
                  <a:cubicBezTo>
                    <a:pt x="145197" y="17577"/>
                    <a:pt x="141297" y="14037"/>
                    <a:pt x="137397" y="10670"/>
                  </a:cubicBezTo>
                  <a:cubicBezTo>
                    <a:pt x="135800" y="9248"/>
                    <a:pt x="128714" y="3580"/>
                    <a:pt x="121087" y="3580"/>
                  </a:cubicBezTo>
                  <a:cubicBezTo>
                    <a:pt x="114525" y="3580"/>
                    <a:pt x="108138" y="8184"/>
                    <a:pt x="108138" y="20769"/>
                  </a:cubicBezTo>
                  <a:cubicBezTo>
                    <a:pt x="108138" y="30162"/>
                    <a:pt x="113286" y="49655"/>
                    <a:pt x="117361" y="56745"/>
                  </a:cubicBezTo>
                  <a:cubicBezTo>
                    <a:pt x="125520" y="70917"/>
                    <a:pt x="134560" y="73578"/>
                    <a:pt x="139526" y="73578"/>
                  </a:cubicBezTo>
                  <a:cubicBezTo>
                    <a:pt x="151934" y="73578"/>
                    <a:pt x="155311" y="60111"/>
                    <a:pt x="155311" y="58159"/>
                  </a:cubicBezTo>
                  <a:cubicBezTo>
                    <a:pt x="155311" y="57452"/>
                    <a:pt x="154953" y="56213"/>
                    <a:pt x="154778" y="55681"/>
                  </a:cubicBezTo>
                  <a:lnTo>
                    <a:pt x="146445" y="22540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23" name="任意多边形: 形状 22">
              <a:extLst>
                <a:ext uri="{FF2B5EF4-FFF2-40B4-BE49-F238E27FC236}">
                  <a16:creationId xmlns:a16="http://schemas.microsoft.com/office/drawing/2014/main" id="{6DFBF5E8-0124-81FA-0CBA-FF5199C7EFA0}"/>
                </a:ext>
              </a:extLst>
            </p:cNvPr>
            <p:cNvSpPr/>
            <p:nvPr>
              <p:custDataLst>
                <p:tags r:id="rId44"/>
              </p:custDataLst>
            </p:nvPr>
          </p:nvSpPr>
          <p:spPr>
            <a:xfrm flipV="1">
              <a:off x="14936969" y="-14617027"/>
              <a:ext cx="73761" cy="13648"/>
            </a:xfrm>
            <a:custGeom>
              <a:avLst/>
              <a:gdLst>
                <a:gd name="connsiteX0" fmla="*/ 73761 w 73761"/>
                <a:gd name="connsiteY0" fmla="*/ 5363 h 13648"/>
                <a:gd name="connsiteX1" fmla="*/ 64896 w 73761"/>
                <a:gd name="connsiteY1" fmla="*/ 12270 h 13648"/>
                <a:gd name="connsiteX2" fmla="*/ 8866 w 73761"/>
                <a:gd name="connsiteY2" fmla="*/ 12270 h 13648"/>
                <a:gd name="connsiteX3" fmla="*/ 0 w 73761"/>
                <a:gd name="connsiteY3" fmla="*/ 5538 h 13648"/>
                <a:gd name="connsiteX4" fmla="*/ 8866 w 73761"/>
                <a:gd name="connsiteY4" fmla="*/ -1378 h 13648"/>
                <a:gd name="connsiteX5" fmla="*/ 64896 w 73761"/>
                <a:gd name="connsiteY5" fmla="*/ -1378 h 13648"/>
                <a:gd name="connsiteX6" fmla="*/ 73761 w 73761"/>
                <a:gd name="connsiteY6" fmla="*/ 5363 h 13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761" h="13648">
                  <a:moveTo>
                    <a:pt x="73761" y="5363"/>
                  </a:moveTo>
                  <a:cubicBezTo>
                    <a:pt x="73761" y="12270"/>
                    <a:pt x="67025" y="12270"/>
                    <a:pt x="64896" y="12270"/>
                  </a:cubicBezTo>
                  <a:lnTo>
                    <a:pt x="8866" y="12270"/>
                  </a:lnTo>
                  <a:cubicBezTo>
                    <a:pt x="6919" y="12270"/>
                    <a:pt x="0" y="12270"/>
                    <a:pt x="0" y="5538"/>
                  </a:cubicBezTo>
                  <a:cubicBezTo>
                    <a:pt x="0" y="-1378"/>
                    <a:pt x="6737" y="-1378"/>
                    <a:pt x="8866" y="-1378"/>
                  </a:cubicBezTo>
                  <a:lnTo>
                    <a:pt x="64896" y="-1378"/>
                  </a:lnTo>
                  <a:cubicBezTo>
                    <a:pt x="66850" y="-1378"/>
                    <a:pt x="73761" y="-1378"/>
                    <a:pt x="73761" y="5363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24" name="任意多边形: 形状 23">
              <a:extLst>
                <a:ext uri="{FF2B5EF4-FFF2-40B4-BE49-F238E27FC236}">
                  <a16:creationId xmlns:a16="http://schemas.microsoft.com/office/drawing/2014/main" id="{75DD3C0D-0A7E-CAC7-B5AE-83F3E15B65A7}"/>
                </a:ext>
              </a:extLst>
            </p:cNvPr>
            <p:cNvSpPr/>
            <p:nvPr>
              <p:custDataLst>
                <p:tags r:id="rId45"/>
              </p:custDataLst>
            </p:nvPr>
          </p:nvSpPr>
          <p:spPr>
            <a:xfrm flipV="1">
              <a:off x="15032019" y="-14749940"/>
              <a:ext cx="39720" cy="124758"/>
            </a:xfrm>
            <a:custGeom>
              <a:avLst/>
              <a:gdLst>
                <a:gd name="connsiteX0" fmla="*/ 39006 w 39720"/>
                <a:gd name="connsiteY0" fmla="*/ 118055 h 124758"/>
                <a:gd name="connsiteX1" fmla="*/ 39721 w 39720"/>
                <a:gd name="connsiteY1" fmla="*/ 120898 h 124758"/>
                <a:gd name="connsiteX2" fmla="*/ 36877 w 39720"/>
                <a:gd name="connsiteY2" fmla="*/ 123374 h 124758"/>
                <a:gd name="connsiteX3" fmla="*/ 14181 w 39720"/>
                <a:gd name="connsiteY3" fmla="*/ 121603 h 124758"/>
                <a:gd name="connsiteX4" fmla="*/ 10462 w 39720"/>
                <a:gd name="connsiteY4" fmla="*/ 117531 h 124758"/>
                <a:gd name="connsiteX5" fmla="*/ 14895 w 39720"/>
                <a:gd name="connsiteY5" fmla="*/ 115045 h 124758"/>
                <a:gd name="connsiteX6" fmla="*/ 23403 w 39720"/>
                <a:gd name="connsiteY6" fmla="*/ 112385 h 124758"/>
                <a:gd name="connsiteX7" fmla="*/ 22697 w 39720"/>
                <a:gd name="connsiteY7" fmla="*/ 108487 h 124758"/>
                <a:gd name="connsiteX8" fmla="*/ 708 w 39720"/>
                <a:gd name="connsiteY8" fmla="*/ 20942 h 124758"/>
                <a:gd name="connsiteX9" fmla="*/ 0 w 39720"/>
                <a:gd name="connsiteY9" fmla="*/ 15448 h 124758"/>
                <a:gd name="connsiteX10" fmla="*/ 18613 w 39720"/>
                <a:gd name="connsiteY10" fmla="*/ -1384 h 124758"/>
                <a:gd name="connsiteX11" fmla="*/ 32801 w 39720"/>
                <a:gd name="connsiteY11" fmla="*/ 8009 h 124758"/>
                <a:gd name="connsiteX12" fmla="*/ 39006 w 39720"/>
                <a:gd name="connsiteY12" fmla="*/ 25729 h 124758"/>
                <a:gd name="connsiteX13" fmla="*/ 36170 w 39720"/>
                <a:gd name="connsiteY13" fmla="*/ 28032 h 124758"/>
                <a:gd name="connsiteX14" fmla="*/ 32627 w 39720"/>
                <a:gd name="connsiteY14" fmla="*/ 23777 h 124758"/>
                <a:gd name="connsiteX15" fmla="*/ 19328 w 39720"/>
                <a:gd name="connsiteY15" fmla="*/ 3578 h 124758"/>
                <a:gd name="connsiteX16" fmla="*/ 13299 w 39720"/>
                <a:gd name="connsiteY16" fmla="*/ 12256 h 124758"/>
                <a:gd name="connsiteX17" fmla="*/ 14363 w 39720"/>
                <a:gd name="connsiteY17" fmla="*/ 19529 h 124758"/>
                <a:gd name="connsiteX18" fmla="*/ 39006 w 39720"/>
                <a:gd name="connsiteY18" fmla="*/ 118055 h 124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9720" h="124758">
                  <a:moveTo>
                    <a:pt x="39006" y="118055"/>
                  </a:moveTo>
                  <a:cubicBezTo>
                    <a:pt x="39189" y="118412"/>
                    <a:pt x="39721" y="120715"/>
                    <a:pt x="39721" y="120898"/>
                  </a:cubicBezTo>
                  <a:cubicBezTo>
                    <a:pt x="39721" y="121778"/>
                    <a:pt x="39006" y="123374"/>
                    <a:pt x="36877" y="123374"/>
                  </a:cubicBezTo>
                  <a:cubicBezTo>
                    <a:pt x="33334" y="123374"/>
                    <a:pt x="18613" y="121961"/>
                    <a:pt x="14181" y="121603"/>
                  </a:cubicBezTo>
                  <a:cubicBezTo>
                    <a:pt x="12941" y="121429"/>
                    <a:pt x="10462" y="121246"/>
                    <a:pt x="10462" y="117531"/>
                  </a:cubicBezTo>
                  <a:cubicBezTo>
                    <a:pt x="10462" y="115045"/>
                    <a:pt x="12941" y="115045"/>
                    <a:pt x="14895" y="115045"/>
                  </a:cubicBezTo>
                  <a:cubicBezTo>
                    <a:pt x="23403" y="115045"/>
                    <a:pt x="23403" y="113807"/>
                    <a:pt x="23403" y="112385"/>
                  </a:cubicBezTo>
                  <a:cubicBezTo>
                    <a:pt x="23403" y="111146"/>
                    <a:pt x="23047" y="110083"/>
                    <a:pt x="22697" y="108487"/>
                  </a:cubicBezTo>
                  <a:lnTo>
                    <a:pt x="708" y="20942"/>
                  </a:lnTo>
                  <a:cubicBezTo>
                    <a:pt x="175" y="19171"/>
                    <a:pt x="0" y="17219"/>
                    <a:pt x="0" y="15448"/>
                  </a:cubicBezTo>
                  <a:cubicBezTo>
                    <a:pt x="0" y="4110"/>
                    <a:pt x="10105" y="-1384"/>
                    <a:pt x="18613" y="-1384"/>
                  </a:cubicBezTo>
                  <a:cubicBezTo>
                    <a:pt x="22871" y="-1384"/>
                    <a:pt x="28194" y="29"/>
                    <a:pt x="32801" y="8009"/>
                  </a:cubicBezTo>
                  <a:cubicBezTo>
                    <a:pt x="36528" y="14567"/>
                    <a:pt x="39006" y="25016"/>
                    <a:pt x="39006" y="25729"/>
                  </a:cubicBezTo>
                  <a:cubicBezTo>
                    <a:pt x="39006" y="28032"/>
                    <a:pt x="36702" y="28032"/>
                    <a:pt x="36170" y="28032"/>
                  </a:cubicBezTo>
                  <a:cubicBezTo>
                    <a:pt x="33691" y="28032"/>
                    <a:pt x="33334" y="26968"/>
                    <a:pt x="32627" y="23777"/>
                  </a:cubicBezTo>
                  <a:cubicBezTo>
                    <a:pt x="30323" y="14916"/>
                    <a:pt x="26947" y="3578"/>
                    <a:pt x="19328" y="3578"/>
                  </a:cubicBezTo>
                  <a:cubicBezTo>
                    <a:pt x="14538" y="3578"/>
                    <a:pt x="13299" y="8009"/>
                    <a:pt x="13299" y="12256"/>
                  </a:cubicBezTo>
                  <a:cubicBezTo>
                    <a:pt x="13299" y="14209"/>
                    <a:pt x="13831" y="17575"/>
                    <a:pt x="14363" y="19529"/>
                  </a:cubicBezTo>
                  <a:lnTo>
                    <a:pt x="39006" y="118055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25" name="任意多边形: 形状 24">
              <a:extLst>
                <a:ext uri="{FF2B5EF4-FFF2-40B4-BE49-F238E27FC236}">
                  <a16:creationId xmlns:a16="http://schemas.microsoft.com/office/drawing/2014/main" id="{6F95EA37-B121-36F8-3716-F21AD3205AAA}"/>
                </a:ext>
              </a:extLst>
            </p:cNvPr>
            <p:cNvSpPr/>
            <p:nvPr>
              <p:custDataLst>
                <p:tags r:id="rId46"/>
              </p:custDataLst>
            </p:nvPr>
          </p:nvSpPr>
          <p:spPr>
            <a:xfrm flipV="1">
              <a:off x="15094194" y="-14705105"/>
              <a:ext cx="108342" cy="79922"/>
            </a:xfrm>
            <a:custGeom>
              <a:avLst/>
              <a:gdLst>
                <a:gd name="connsiteX0" fmla="*/ 13298 w 108342"/>
                <a:gd name="connsiteY0" fmla="*/ 11551 h 79922"/>
                <a:gd name="connsiteX1" fmla="*/ 11527 w 108342"/>
                <a:gd name="connsiteY1" fmla="*/ 4286 h 79922"/>
                <a:gd name="connsiteX2" fmla="*/ 17556 w 108342"/>
                <a:gd name="connsiteY2" fmla="*/ -1382 h 79922"/>
                <a:gd name="connsiteX3" fmla="*/ 24468 w 108342"/>
                <a:gd name="connsiteY3" fmla="*/ 2516 h 79922"/>
                <a:gd name="connsiteX4" fmla="*/ 27661 w 108342"/>
                <a:gd name="connsiteY4" fmla="*/ 13505 h 79922"/>
                <a:gd name="connsiteX5" fmla="*/ 31562 w 108342"/>
                <a:gd name="connsiteY5" fmla="*/ 29448 h 79922"/>
                <a:gd name="connsiteX6" fmla="*/ 34573 w 108342"/>
                <a:gd name="connsiteY6" fmla="*/ 41325 h 79922"/>
                <a:gd name="connsiteX7" fmla="*/ 42024 w 108342"/>
                <a:gd name="connsiteY7" fmla="*/ 57277 h 79922"/>
                <a:gd name="connsiteX8" fmla="*/ 68622 w 108342"/>
                <a:gd name="connsiteY8" fmla="*/ 73578 h 79922"/>
                <a:gd name="connsiteX9" fmla="*/ 79084 w 108342"/>
                <a:gd name="connsiteY9" fmla="*/ 61175 h 79922"/>
                <a:gd name="connsiteX10" fmla="*/ 68622 w 108342"/>
                <a:gd name="connsiteY10" fmla="*/ 23430 h 79922"/>
                <a:gd name="connsiteX11" fmla="*/ 65960 w 108342"/>
                <a:gd name="connsiteY11" fmla="*/ 13854 h 79922"/>
                <a:gd name="connsiteX12" fmla="*/ 82802 w 108342"/>
                <a:gd name="connsiteY12" fmla="*/ -1382 h 79922"/>
                <a:gd name="connsiteX13" fmla="*/ 108342 w 108342"/>
                <a:gd name="connsiteY13" fmla="*/ 25731 h 79922"/>
                <a:gd name="connsiteX14" fmla="*/ 105498 w 108342"/>
                <a:gd name="connsiteY14" fmla="*/ 28034 h 79922"/>
                <a:gd name="connsiteX15" fmla="*/ 102130 w 108342"/>
                <a:gd name="connsiteY15" fmla="*/ 25018 h 79922"/>
                <a:gd name="connsiteX16" fmla="*/ 83334 w 108342"/>
                <a:gd name="connsiteY16" fmla="*/ 3580 h 79922"/>
                <a:gd name="connsiteX17" fmla="*/ 78901 w 108342"/>
                <a:gd name="connsiteY17" fmla="*/ 9780 h 79922"/>
                <a:gd name="connsiteX18" fmla="*/ 82985 w 108342"/>
                <a:gd name="connsiteY18" fmla="*/ 24135 h 79922"/>
                <a:gd name="connsiteX19" fmla="*/ 92383 w 108342"/>
                <a:gd name="connsiteY19" fmla="*/ 58340 h 79922"/>
                <a:gd name="connsiteX20" fmla="*/ 69328 w 108342"/>
                <a:gd name="connsiteY20" fmla="*/ 78540 h 79922"/>
                <a:gd name="connsiteX21" fmla="*/ 39363 w 108342"/>
                <a:gd name="connsiteY21" fmla="*/ 62414 h 79922"/>
                <a:gd name="connsiteX22" fmla="*/ 20393 w 108342"/>
                <a:gd name="connsiteY22" fmla="*/ 78540 h 79922"/>
                <a:gd name="connsiteX23" fmla="*/ 6387 w 108342"/>
                <a:gd name="connsiteY23" fmla="*/ 68972 h 79922"/>
                <a:gd name="connsiteX24" fmla="*/ 0 w 108342"/>
                <a:gd name="connsiteY24" fmla="*/ 51426 h 79922"/>
                <a:gd name="connsiteX25" fmla="*/ 3010 w 108342"/>
                <a:gd name="connsiteY25" fmla="*/ 49123 h 79922"/>
                <a:gd name="connsiteX26" fmla="*/ 6919 w 108342"/>
                <a:gd name="connsiteY26" fmla="*/ 54442 h 79922"/>
                <a:gd name="connsiteX27" fmla="*/ 19860 w 108342"/>
                <a:gd name="connsiteY27" fmla="*/ 73578 h 79922"/>
                <a:gd name="connsiteX28" fmla="*/ 25707 w 108342"/>
                <a:gd name="connsiteY28" fmla="*/ 64891 h 79922"/>
                <a:gd name="connsiteX29" fmla="*/ 22870 w 108342"/>
                <a:gd name="connsiteY29" fmla="*/ 50186 h 79922"/>
                <a:gd name="connsiteX30" fmla="*/ 18971 w 108342"/>
                <a:gd name="connsiteY30" fmla="*/ 34235 h 79922"/>
                <a:gd name="connsiteX31" fmla="*/ 13298 w 108342"/>
                <a:gd name="connsiteY31" fmla="*/ 11551 h 79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08342" h="79922">
                  <a:moveTo>
                    <a:pt x="13298" y="11551"/>
                  </a:moveTo>
                  <a:cubicBezTo>
                    <a:pt x="12591" y="9248"/>
                    <a:pt x="11527" y="4818"/>
                    <a:pt x="11527" y="4286"/>
                  </a:cubicBezTo>
                  <a:cubicBezTo>
                    <a:pt x="11527" y="387"/>
                    <a:pt x="14720" y="-1382"/>
                    <a:pt x="17556" y="-1382"/>
                  </a:cubicBezTo>
                  <a:cubicBezTo>
                    <a:pt x="20742" y="-1382"/>
                    <a:pt x="23586" y="919"/>
                    <a:pt x="24468" y="2516"/>
                  </a:cubicBezTo>
                  <a:cubicBezTo>
                    <a:pt x="25358" y="4112"/>
                    <a:pt x="26771" y="9780"/>
                    <a:pt x="27661" y="13505"/>
                  </a:cubicBezTo>
                  <a:cubicBezTo>
                    <a:pt x="28551" y="16872"/>
                    <a:pt x="30497" y="25018"/>
                    <a:pt x="31562" y="29448"/>
                  </a:cubicBezTo>
                  <a:cubicBezTo>
                    <a:pt x="32626" y="33355"/>
                    <a:pt x="33691" y="37253"/>
                    <a:pt x="34573" y="41325"/>
                  </a:cubicBezTo>
                  <a:cubicBezTo>
                    <a:pt x="36527" y="48591"/>
                    <a:pt x="36884" y="50011"/>
                    <a:pt x="42024" y="57277"/>
                  </a:cubicBezTo>
                  <a:cubicBezTo>
                    <a:pt x="46989" y="64367"/>
                    <a:pt x="55323" y="73578"/>
                    <a:pt x="68622" y="73578"/>
                  </a:cubicBezTo>
                  <a:cubicBezTo>
                    <a:pt x="78901" y="73578"/>
                    <a:pt x="79084" y="64542"/>
                    <a:pt x="79084" y="61175"/>
                  </a:cubicBezTo>
                  <a:cubicBezTo>
                    <a:pt x="79084" y="50545"/>
                    <a:pt x="71457" y="30869"/>
                    <a:pt x="68622" y="23430"/>
                  </a:cubicBezTo>
                  <a:cubicBezTo>
                    <a:pt x="66667" y="18467"/>
                    <a:pt x="65960" y="16872"/>
                    <a:pt x="65960" y="13854"/>
                  </a:cubicBezTo>
                  <a:cubicBezTo>
                    <a:pt x="65960" y="4461"/>
                    <a:pt x="73761" y="-1382"/>
                    <a:pt x="82802" y="-1382"/>
                  </a:cubicBezTo>
                  <a:cubicBezTo>
                    <a:pt x="100533" y="-1382"/>
                    <a:pt x="108342" y="23072"/>
                    <a:pt x="108342" y="25731"/>
                  </a:cubicBezTo>
                  <a:cubicBezTo>
                    <a:pt x="108342" y="28034"/>
                    <a:pt x="106030" y="28034"/>
                    <a:pt x="105498" y="28034"/>
                  </a:cubicBezTo>
                  <a:cubicBezTo>
                    <a:pt x="103020" y="28034"/>
                    <a:pt x="102845" y="26970"/>
                    <a:pt x="102130" y="25018"/>
                  </a:cubicBezTo>
                  <a:cubicBezTo>
                    <a:pt x="98055" y="10844"/>
                    <a:pt x="90428" y="3580"/>
                    <a:pt x="83334" y="3580"/>
                  </a:cubicBezTo>
                  <a:cubicBezTo>
                    <a:pt x="79616" y="3580"/>
                    <a:pt x="78901" y="6057"/>
                    <a:pt x="78901" y="9780"/>
                  </a:cubicBezTo>
                  <a:cubicBezTo>
                    <a:pt x="78901" y="13854"/>
                    <a:pt x="79791" y="16157"/>
                    <a:pt x="82985" y="24135"/>
                  </a:cubicBezTo>
                  <a:cubicBezTo>
                    <a:pt x="85113" y="29630"/>
                    <a:pt x="92383" y="48416"/>
                    <a:pt x="92383" y="58340"/>
                  </a:cubicBezTo>
                  <a:cubicBezTo>
                    <a:pt x="92383" y="75530"/>
                    <a:pt x="78726" y="78540"/>
                    <a:pt x="69328" y="78540"/>
                  </a:cubicBezTo>
                  <a:cubicBezTo>
                    <a:pt x="54615" y="78540"/>
                    <a:pt x="44686" y="69504"/>
                    <a:pt x="39363" y="62414"/>
                  </a:cubicBezTo>
                  <a:cubicBezTo>
                    <a:pt x="38123" y="74642"/>
                    <a:pt x="27661" y="78540"/>
                    <a:pt x="20393" y="78540"/>
                  </a:cubicBezTo>
                  <a:cubicBezTo>
                    <a:pt x="12766" y="78540"/>
                    <a:pt x="8690" y="73046"/>
                    <a:pt x="6387" y="68972"/>
                  </a:cubicBezTo>
                  <a:cubicBezTo>
                    <a:pt x="2486" y="62414"/>
                    <a:pt x="0" y="52314"/>
                    <a:pt x="0" y="51426"/>
                  </a:cubicBezTo>
                  <a:cubicBezTo>
                    <a:pt x="0" y="49123"/>
                    <a:pt x="2486" y="49123"/>
                    <a:pt x="3010" y="49123"/>
                  </a:cubicBezTo>
                  <a:cubicBezTo>
                    <a:pt x="5497" y="49123"/>
                    <a:pt x="5672" y="49655"/>
                    <a:pt x="6919" y="54442"/>
                  </a:cubicBezTo>
                  <a:cubicBezTo>
                    <a:pt x="9573" y="64891"/>
                    <a:pt x="12941" y="73578"/>
                    <a:pt x="19860" y="73578"/>
                  </a:cubicBezTo>
                  <a:cubicBezTo>
                    <a:pt x="24468" y="73578"/>
                    <a:pt x="25707" y="69679"/>
                    <a:pt x="25707" y="64891"/>
                  </a:cubicBezTo>
                  <a:cubicBezTo>
                    <a:pt x="25707" y="61524"/>
                    <a:pt x="24118" y="54974"/>
                    <a:pt x="22870" y="50186"/>
                  </a:cubicBezTo>
                  <a:cubicBezTo>
                    <a:pt x="21632" y="45399"/>
                    <a:pt x="19860" y="38134"/>
                    <a:pt x="18971" y="34235"/>
                  </a:cubicBezTo>
                  <a:lnTo>
                    <a:pt x="13298" y="11551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26" name="任意多边形: 形状 25">
              <a:extLst>
                <a:ext uri="{FF2B5EF4-FFF2-40B4-BE49-F238E27FC236}">
                  <a16:creationId xmlns:a16="http://schemas.microsoft.com/office/drawing/2014/main" id="{12E88C93-9720-CC03-C371-05631B5BCFD2}"/>
                </a:ext>
              </a:extLst>
            </p:cNvPr>
            <p:cNvSpPr/>
            <p:nvPr>
              <p:custDataLst>
                <p:tags r:id="rId47"/>
              </p:custDataLst>
            </p:nvPr>
          </p:nvSpPr>
          <p:spPr>
            <a:xfrm flipV="1">
              <a:off x="14343592" y="-14563138"/>
              <a:ext cx="53726" cy="119265"/>
            </a:xfrm>
            <a:custGeom>
              <a:avLst/>
              <a:gdLst>
                <a:gd name="connsiteX0" fmla="*/ 49119 w 53726"/>
                <a:gd name="connsiteY0" fmla="*/ 111162 h 119265"/>
                <a:gd name="connsiteX1" fmla="*/ 42024 w 53726"/>
                <a:gd name="connsiteY1" fmla="*/ 117896 h 119265"/>
                <a:gd name="connsiteX2" fmla="*/ 32095 w 53726"/>
                <a:gd name="connsiteY2" fmla="*/ 108154 h 119265"/>
                <a:gd name="connsiteX3" fmla="*/ 39189 w 53726"/>
                <a:gd name="connsiteY3" fmla="*/ 101413 h 119265"/>
                <a:gd name="connsiteX4" fmla="*/ 49119 w 53726"/>
                <a:gd name="connsiteY4" fmla="*/ 111162 h 119265"/>
                <a:gd name="connsiteX5" fmla="*/ 12941 w 53726"/>
                <a:gd name="connsiteY5" fmla="*/ 21132 h 119265"/>
                <a:gd name="connsiteX6" fmla="*/ 11352 w 53726"/>
                <a:gd name="connsiteY6" fmla="*/ 13693 h 119265"/>
                <a:gd name="connsiteX7" fmla="*/ 28194 w 53726"/>
                <a:gd name="connsiteY7" fmla="*/ -1370 h 119265"/>
                <a:gd name="connsiteX8" fmla="*/ 53726 w 53726"/>
                <a:gd name="connsiteY8" fmla="*/ 25745 h 119265"/>
                <a:gd name="connsiteX9" fmla="*/ 50890 w 53726"/>
                <a:gd name="connsiteY9" fmla="*/ 28048 h 119265"/>
                <a:gd name="connsiteX10" fmla="*/ 47521 w 53726"/>
                <a:gd name="connsiteY10" fmla="*/ 25030 h 119265"/>
                <a:gd name="connsiteX11" fmla="*/ 28726 w 53726"/>
                <a:gd name="connsiteY11" fmla="*/ 3593 h 119265"/>
                <a:gd name="connsiteX12" fmla="*/ 24293 w 53726"/>
                <a:gd name="connsiteY12" fmla="*/ 9794 h 119265"/>
                <a:gd name="connsiteX13" fmla="*/ 27129 w 53726"/>
                <a:gd name="connsiteY13" fmla="*/ 21132 h 119265"/>
                <a:gd name="connsiteX14" fmla="*/ 32801 w 53726"/>
                <a:gd name="connsiteY14" fmla="*/ 35313 h 119265"/>
                <a:gd name="connsiteX15" fmla="*/ 41492 w 53726"/>
                <a:gd name="connsiteY15" fmla="*/ 57823 h 119265"/>
                <a:gd name="connsiteX16" fmla="*/ 42557 w 53726"/>
                <a:gd name="connsiteY16" fmla="*/ 63491 h 119265"/>
                <a:gd name="connsiteX17" fmla="*/ 25708 w 53726"/>
                <a:gd name="connsiteY17" fmla="*/ 78553 h 119265"/>
                <a:gd name="connsiteX18" fmla="*/ 0 w 53726"/>
                <a:gd name="connsiteY18" fmla="*/ 51438 h 119265"/>
                <a:gd name="connsiteX19" fmla="*/ 3011 w 53726"/>
                <a:gd name="connsiteY19" fmla="*/ 49135 h 119265"/>
                <a:gd name="connsiteX20" fmla="*/ 6204 w 53726"/>
                <a:gd name="connsiteY20" fmla="*/ 51970 h 119265"/>
                <a:gd name="connsiteX21" fmla="*/ 25175 w 53726"/>
                <a:gd name="connsiteY21" fmla="*/ 73591 h 119265"/>
                <a:gd name="connsiteX22" fmla="*/ 29608 w 53726"/>
                <a:gd name="connsiteY22" fmla="*/ 67389 h 119265"/>
                <a:gd name="connsiteX23" fmla="*/ 24119 w 53726"/>
                <a:gd name="connsiteY23" fmla="*/ 49669 h 119265"/>
                <a:gd name="connsiteX24" fmla="*/ 12941 w 53726"/>
                <a:gd name="connsiteY24" fmla="*/ 21132 h 119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3726" h="119265">
                  <a:moveTo>
                    <a:pt x="49119" y="111162"/>
                  </a:moveTo>
                  <a:cubicBezTo>
                    <a:pt x="49119" y="113997"/>
                    <a:pt x="46989" y="117896"/>
                    <a:pt x="42024" y="117896"/>
                  </a:cubicBezTo>
                  <a:cubicBezTo>
                    <a:pt x="37234" y="117896"/>
                    <a:pt x="32095" y="113290"/>
                    <a:pt x="32095" y="108154"/>
                  </a:cubicBezTo>
                  <a:cubicBezTo>
                    <a:pt x="32095" y="105136"/>
                    <a:pt x="34398" y="101413"/>
                    <a:pt x="39189" y="101413"/>
                  </a:cubicBezTo>
                  <a:cubicBezTo>
                    <a:pt x="44328" y="101413"/>
                    <a:pt x="49119" y="106375"/>
                    <a:pt x="49119" y="111162"/>
                  </a:cubicBezTo>
                  <a:close/>
                  <a:moveTo>
                    <a:pt x="12941" y="21132"/>
                  </a:moveTo>
                  <a:cubicBezTo>
                    <a:pt x="12234" y="18829"/>
                    <a:pt x="11352" y="16701"/>
                    <a:pt x="11352" y="13693"/>
                  </a:cubicBezTo>
                  <a:cubicBezTo>
                    <a:pt x="11352" y="5364"/>
                    <a:pt x="18438" y="-1370"/>
                    <a:pt x="28194" y="-1370"/>
                  </a:cubicBezTo>
                  <a:cubicBezTo>
                    <a:pt x="45925" y="-1370"/>
                    <a:pt x="53726" y="23086"/>
                    <a:pt x="53726" y="25745"/>
                  </a:cubicBezTo>
                  <a:cubicBezTo>
                    <a:pt x="53726" y="28048"/>
                    <a:pt x="51422" y="28048"/>
                    <a:pt x="50890" y="28048"/>
                  </a:cubicBezTo>
                  <a:cubicBezTo>
                    <a:pt x="48404" y="28048"/>
                    <a:pt x="48229" y="26984"/>
                    <a:pt x="47521" y="25030"/>
                  </a:cubicBezTo>
                  <a:cubicBezTo>
                    <a:pt x="43438" y="10858"/>
                    <a:pt x="35637" y="3593"/>
                    <a:pt x="28726" y="3593"/>
                  </a:cubicBezTo>
                  <a:cubicBezTo>
                    <a:pt x="25175" y="3593"/>
                    <a:pt x="24293" y="5896"/>
                    <a:pt x="24293" y="9794"/>
                  </a:cubicBezTo>
                  <a:cubicBezTo>
                    <a:pt x="24293" y="13867"/>
                    <a:pt x="25532" y="17233"/>
                    <a:pt x="27129" y="21132"/>
                  </a:cubicBezTo>
                  <a:cubicBezTo>
                    <a:pt x="28901" y="25921"/>
                    <a:pt x="30855" y="30708"/>
                    <a:pt x="32801" y="35313"/>
                  </a:cubicBezTo>
                  <a:cubicBezTo>
                    <a:pt x="34398" y="39569"/>
                    <a:pt x="40785" y="55695"/>
                    <a:pt x="41492" y="57823"/>
                  </a:cubicBezTo>
                  <a:cubicBezTo>
                    <a:pt x="42024" y="59594"/>
                    <a:pt x="42557" y="61721"/>
                    <a:pt x="42557" y="63491"/>
                  </a:cubicBezTo>
                  <a:cubicBezTo>
                    <a:pt x="42557" y="71820"/>
                    <a:pt x="35462" y="78553"/>
                    <a:pt x="25708" y="78553"/>
                  </a:cubicBezTo>
                  <a:cubicBezTo>
                    <a:pt x="8158" y="78553"/>
                    <a:pt x="0" y="54456"/>
                    <a:pt x="0" y="51438"/>
                  </a:cubicBezTo>
                  <a:cubicBezTo>
                    <a:pt x="0" y="49135"/>
                    <a:pt x="2486" y="49135"/>
                    <a:pt x="3011" y="49135"/>
                  </a:cubicBezTo>
                  <a:cubicBezTo>
                    <a:pt x="5497" y="49135"/>
                    <a:pt x="5672" y="50026"/>
                    <a:pt x="6204" y="51970"/>
                  </a:cubicBezTo>
                  <a:cubicBezTo>
                    <a:pt x="10820" y="67216"/>
                    <a:pt x="18621" y="73591"/>
                    <a:pt x="25175" y="73591"/>
                  </a:cubicBezTo>
                  <a:cubicBezTo>
                    <a:pt x="28019" y="73591"/>
                    <a:pt x="29608" y="72178"/>
                    <a:pt x="29608" y="67389"/>
                  </a:cubicBezTo>
                  <a:cubicBezTo>
                    <a:pt x="29608" y="63317"/>
                    <a:pt x="28551" y="60657"/>
                    <a:pt x="24119" y="49669"/>
                  </a:cubicBezTo>
                  <a:lnTo>
                    <a:pt x="12941" y="21132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27" name="任意多边形: 形状 26">
              <a:extLst>
                <a:ext uri="{FF2B5EF4-FFF2-40B4-BE49-F238E27FC236}">
                  <a16:creationId xmlns:a16="http://schemas.microsoft.com/office/drawing/2014/main" id="{03D0CEDE-A309-41A6-6331-D1FB124CC92B}"/>
                </a:ext>
              </a:extLst>
            </p:cNvPr>
            <p:cNvSpPr/>
            <p:nvPr>
              <p:custDataLst>
                <p:tags r:id="rId48"/>
              </p:custDataLst>
            </p:nvPr>
          </p:nvSpPr>
          <p:spPr>
            <a:xfrm flipV="1">
              <a:off x="15245711" y="-14540691"/>
              <a:ext cx="29631" cy="75675"/>
            </a:xfrm>
            <a:custGeom>
              <a:avLst/>
              <a:gdLst>
                <a:gd name="connsiteX0" fmla="*/ 29632 w 29631"/>
                <a:gd name="connsiteY0" fmla="*/ 47730 h 75675"/>
                <a:gd name="connsiteX1" fmla="*/ 13426 w 29631"/>
                <a:gd name="connsiteY1" fmla="*/ 74306 h 75675"/>
                <a:gd name="connsiteX2" fmla="*/ 0 w 29631"/>
                <a:gd name="connsiteY2" fmla="*/ 60887 h 75675"/>
                <a:gd name="connsiteX3" fmla="*/ 13426 w 29631"/>
                <a:gd name="connsiteY3" fmla="*/ 47478 h 75675"/>
                <a:gd name="connsiteX4" fmla="*/ 22283 w 29631"/>
                <a:gd name="connsiteY4" fmla="*/ 50764 h 75675"/>
                <a:gd name="connsiteX5" fmla="*/ 23555 w 29631"/>
                <a:gd name="connsiteY5" fmla="*/ 51527 h 75675"/>
                <a:gd name="connsiteX6" fmla="*/ 24063 w 29631"/>
                <a:gd name="connsiteY6" fmla="*/ 47730 h 75675"/>
                <a:gd name="connsiteX7" fmla="*/ 6840 w 29631"/>
                <a:gd name="connsiteY7" fmla="*/ 5468 h 75675"/>
                <a:gd name="connsiteX8" fmla="*/ 4051 w 29631"/>
                <a:gd name="connsiteY8" fmla="*/ 1417 h 75675"/>
                <a:gd name="connsiteX9" fmla="*/ 6586 w 29631"/>
                <a:gd name="connsiteY9" fmla="*/ -1370 h 75675"/>
                <a:gd name="connsiteX10" fmla="*/ 29632 w 29631"/>
                <a:gd name="connsiteY10" fmla="*/ 47730 h 75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9631" h="75675">
                  <a:moveTo>
                    <a:pt x="29632" y="47730"/>
                  </a:moveTo>
                  <a:cubicBezTo>
                    <a:pt x="29632" y="64437"/>
                    <a:pt x="23300" y="74306"/>
                    <a:pt x="13426" y="74306"/>
                  </a:cubicBezTo>
                  <a:cubicBezTo>
                    <a:pt x="5068" y="74306"/>
                    <a:pt x="0" y="67977"/>
                    <a:pt x="0" y="60887"/>
                  </a:cubicBezTo>
                  <a:cubicBezTo>
                    <a:pt x="0" y="54059"/>
                    <a:pt x="5068" y="47478"/>
                    <a:pt x="13426" y="47478"/>
                  </a:cubicBezTo>
                  <a:cubicBezTo>
                    <a:pt x="16460" y="47478"/>
                    <a:pt x="19757" y="48493"/>
                    <a:pt x="22283" y="50764"/>
                  </a:cubicBezTo>
                  <a:cubicBezTo>
                    <a:pt x="23046" y="51272"/>
                    <a:pt x="23300" y="51527"/>
                    <a:pt x="23555" y="51527"/>
                  </a:cubicBezTo>
                  <a:cubicBezTo>
                    <a:pt x="23808" y="51527"/>
                    <a:pt x="24063" y="51272"/>
                    <a:pt x="24063" y="47730"/>
                  </a:cubicBezTo>
                  <a:cubicBezTo>
                    <a:pt x="24063" y="29000"/>
                    <a:pt x="15197" y="13820"/>
                    <a:pt x="6840" y="5468"/>
                  </a:cubicBezTo>
                  <a:cubicBezTo>
                    <a:pt x="4051" y="2681"/>
                    <a:pt x="4051" y="2172"/>
                    <a:pt x="4051" y="1417"/>
                  </a:cubicBezTo>
                  <a:cubicBezTo>
                    <a:pt x="4051" y="-360"/>
                    <a:pt x="5323" y="-1370"/>
                    <a:pt x="6586" y="-1370"/>
                  </a:cubicBezTo>
                  <a:cubicBezTo>
                    <a:pt x="9374" y="-1370"/>
                    <a:pt x="29632" y="18116"/>
                    <a:pt x="29632" y="47730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28" name="任意多边形: 形状 27">
              <a:extLst>
                <a:ext uri="{FF2B5EF4-FFF2-40B4-BE49-F238E27FC236}">
                  <a16:creationId xmlns:a16="http://schemas.microsoft.com/office/drawing/2014/main" id="{7C30EDB8-99F2-AAAF-01BB-2D07B50F2C4B}"/>
                </a:ext>
              </a:extLst>
            </p:cNvPr>
            <p:cNvSpPr/>
            <p:nvPr>
              <p:custDataLst>
                <p:tags r:id="rId49"/>
              </p:custDataLst>
            </p:nvPr>
          </p:nvSpPr>
          <p:spPr>
            <a:xfrm flipV="1">
              <a:off x="15346377" y="-14687484"/>
              <a:ext cx="207898" cy="173620"/>
            </a:xfrm>
            <a:custGeom>
              <a:avLst/>
              <a:gdLst>
                <a:gd name="connsiteX0" fmla="*/ 207899 w 207898"/>
                <a:gd name="connsiteY0" fmla="*/ -1377 h 173620"/>
                <a:gd name="connsiteX1" fmla="*/ 207899 w 207898"/>
                <a:gd name="connsiteY1" fmla="*/ 10515 h 173620"/>
                <a:gd name="connsiteX2" fmla="*/ 180555 w 207898"/>
                <a:gd name="connsiteY2" fmla="*/ 10515 h 173620"/>
                <a:gd name="connsiteX3" fmla="*/ 180555 w 207898"/>
                <a:gd name="connsiteY3" fmla="*/ 160349 h 173620"/>
                <a:gd name="connsiteX4" fmla="*/ 207899 w 207898"/>
                <a:gd name="connsiteY4" fmla="*/ 160349 h 173620"/>
                <a:gd name="connsiteX5" fmla="*/ 207899 w 207898"/>
                <a:gd name="connsiteY5" fmla="*/ 172244 h 173620"/>
                <a:gd name="connsiteX6" fmla="*/ 162570 w 207898"/>
                <a:gd name="connsiteY6" fmla="*/ 171481 h 173620"/>
                <a:gd name="connsiteX7" fmla="*/ 117248 w 207898"/>
                <a:gd name="connsiteY7" fmla="*/ 172244 h 173620"/>
                <a:gd name="connsiteX8" fmla="*/ 117248 w 207898"/>
                <a:gd name="connsiteY8" fmla="*/ 160349 h 173620"/>
                <a:gd name="connsiteX9" fmla="*/ 144592 w 207898"/>
                <a:gd name="connsiteY9" fmla="*/ 160349 h 173620"/>
                <a:gd name="connsiteX10" fmla="*/ 144592 w 207898"/>
                <a:gd name="connsiteY10" fmla="*/ 94797 h 173620"/>
                <a:gd name="connsiteX11" fmla="*/ 63307 w 207898"/>
                <a:gd name="connsiteY11" fmla="*/ 94797 h 173620"/>
                <a:gd name="connsiteX12" fmla="*/ 63307 w 207898"/>
                <a:gd name="connsiteY12" fmla="*/ 160349 h 173620"/>
                <a:gd name="connsiteX13" fmla="*/ 90659 w 207898"/>
                <a:gd name="connsiteY13" fmla="*/ 160349 h 173620"/>
                <a:gd name="connsiteX14" fmla="*/ 90659 w 207898"/>
                <a:gd name="connsiteY14" fmla="*/ 172244 h 173620"/>
                <a:gd name="connsiteX15" fmla="*/ 45330 w 207898"/>
                <a:gd name="connsiteY15" fmla="*/ 171481 h 173620"/>
                <a:gd name="connsiteX16" fmla="*/ 0 w 207898"/>
                <a:gd name="connsiteY16" fmla="*/ 172244 h 173620"/>
                <a:gd name="connsiteX17" fmla="*/ 0 w 207898"/>
                <a:gd name="connsiteY17" fmla="*/ 160349 h 173620"/>
                <a:gd name="connsiteX18" fmla="*/ 27352 w 207898"/>
                <a:gd name="connsiteY18" fmla="*/ 160349 h 173620"/>
                <a:gd name="connsiteX19" fmla="*/ 27352 w 207898"/>
                <a:gd name="connsiteY19" fmla="*/ 10515 h 173620"/>
                <a:gd name="connsiteX20" fmla="*/ 0 w 207898"/>
                <a:gd name="connsiteY20" fmla="*/ 10515 h 173620"/>
                <a:gd name="connsiteX21" fmla="*/ 0 w 207898"/>
                <a:gd name="connsiteY21" fmla="*/ -1377 h 173620"/>
                <a:gd name="connsiteX22" fmla="*/ 45330 w 207898"/>
                <a:gd name="connsiteY22" fmla="*/ -616 h 173620"/>
                <a:gd name="connsiteX23" fmla="*/ 90659 w 207898"/>
                <a:gd name="connsiteY23" fmla="*/ -1377 h 173620"/>
                <a:gd name="connsiteX24" fmla="*/ 90659 w 207898"/>
                <a:gd name="connsiteY24" fmla="*/ 10515 h 173620"/>
                <a:gd name="connsiteX25" fmla="*/ 63307 w 207898"/>
                <a:gd name="connsiteY25" fmla="*/ 10515 h 173620"/>
                <a:gd name="connsiteX26" fmla="*/ 63307 w 207898"/>
                <a:gd name="connsiteY26" fmla="*/ 82903 h 173620"/>
                <a:gd name="connsiteX27" fmla="*/ 144592 w 207898"/>
                <a:gd name="connsiteY27" fmla="*/ 82903 h 173620"/>
                <a:gd name="connsiteX28" fmla="*/ 144592 w 207898"/>
                <a:gd name="connsiteY28" fmla="*/ 10515 h 173620"/>
                <a:gd name="connsiteX29" fmla="*/ 117248 w 207898"/>
                <a:gd name="connsiteY29" fmla="*/ 10515 h 173620"/>
                <a:gd name="connsiteX30" fmla="*/ 117248 w 207898"/>
                <a:gd name="connsiteY30" fmla="*/ -1377 h 173620"/>
                <a:gd name="connsiteX31" fmla="*/ 162570 w 207898"/>
                <a:gd name="connsiteY31" fmla="*/ -616 h 173620"/>
                <a:gd name="connsiteX32" fmla="*/ 207899 w 207898"/>
                <a:gd name="connsiteY32" fmla="*/ -1377 h 173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07898" h="173620">
                  <a:moveTo>
                    <a:pt x="207899" y="-1377"/>
                  </a:moveTo>
                  <a:lnTo>
                    <a:pt x="207899" y="10515"/>
                  </a:lnTo>
                  <a:lnTo>
                    <a:pt x="180555" y="10515"/>
                  </a:lnTo>
                  <a:lnTo>
                    <a:pt x="180555" y="160349"/>
                  </a:lnTo>
                  <a:lnTo>
                    <a:pt x="207899" y="160349"/>
                  </a:lnTo>
                  <a:lnTo>
                    <a:pt x="207899" y="172244"/>
                  </a:lnTo>
                  <a:cubicBezTo>
                    <a:pt x="198278" y="171481"/>
                    <a:pt x="173461" y="171481"/>
                    <a:pt x="162570" y="171481"/>
                  </a:cubicBezTo>
                  <a:cubicBezTo>
                    <a:pt x="151686" y="171481"/>
                    <a:pt x="126868" y="171481"/>
                    <a:pt x="117248" y="172244"/>
                  </a:cubicBezTo>
                  <a:lnTo>
                    <a:pt x="117248" y="160349"/>
                  </a:lnTo>
                  <a:lnTo>
                    <a:pt x="144592" y="160349"/>
                  </a:lnTo>
                  <a:lnTo>
                    <a:pt x="144592" y="94797"/>
                  </a:lnTo>
                  <a:lnTo>
                    <a:pt x="63307" y="94797"/>
                  </a:lnTo>
                  <a:lnTo>
                    <a:pt x="63307" y="160349"/>
                  </a:lnTo>
                  <a:lnTo>
                    <a:pt x="90659" y="160349"/>
                  </a:lnTo>
                  <a:lnTo>
                    <a:pt x="90659" y="172244"/>
                  </a:lnTo>
                  <a:cubicBezTo>
                    <a:pt x="81030" y="171481"/>
                    <a:pt x="56221" y="171481"/>
                    <a:pt x="45330" y="171481"/>
                  </a:cubicBezTo>
                  <a:cubicBezTo>
                    <a:pt x="34438" y="171481"/>
                    <a:pt x="9621" y="171481"/>
                    <a:pt x="0" y="172244"/>
                  </a:cubicBezTo>
                  <a:lnTo>
                    <a:pt x="0" y="160349"/>
                  </a:lnTo>
                  <a:lnTo>
                    <a:pt x="27352" y="160349"/>
                  </a:lnTo>
                  <a:lnTo>
                    <a:pt x="27352" y="10515"/>
                  </a:lnTo>
                  <a:lnTo>
                    <a:pt x="0" y="10515"/>
                  </a:lnTo>
                  <a:lnTo>
                    <a:pt x="0" y="-1377"/>
                  </a:lnTo>
                  <a:cubicBezTo>
                    <a:pt x="9621" y="-616"/>
                    <a:pt x="34438" y="-616"/>
                    <a:pt x="45330" y="-616"/>
                  </a:cubicBezTo>
                  <a:cubicBezTo>
                    <a:pt x="56221" y="-616"/>
                    <a:pt x="81030" y="-616"/>
                    <a:pt x="90659" y="-1377"/>
                  </a:cubicBezTo>
                  <a:lnTo>
                    <a:pt x="90659" y="10515"/>
                  </a:lnTo>
                  <a:lnTo>
                    <a:pt x="63307" y="10515"/>
                  </a:lnTo>
                  <a:lnTo>
                    <a:pt x="63307" y="82903"/>
                  </a:lnTo>
                  <a:lnTo>
                    <a:pt x="144592" y="82903"/>
                  </a:lnTo>
                  <a:lnTo>
                    <a:pt x="144592" y="10515"/>
                  </a:lnTo>
                  <a:lnTo>
                    <a:pt x="117248" y="10515"/>
                  </a:lnTo>
                  <a:lnTo>
                    <a:pt x="117248" y="-1377"/>
                  </a:lnTo>
                  <a:cubicBezTo>
                    <a:pt x="126868" y="-616"/>
                    <a:pt x="151686" y="-616"/>
                    <a:pt x="162570" y="-616"/>
                  </a:cubicBezTo>
                  <a:cubicBezTo>
                    <a:pt x="173461" y="-616"/>
                    <a:pt x="198278" y="-616"/>
                    <a:pt x="207899" y="-1377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29" name="任意多边形: 形状 28">
              <a:extLst>
                <a:ext uri="{FF2B5EF4-FFF2-40B4-BE49-F238E27FC236}">
                  <a16:creationId xmlns:a16="http://schemas.microsoft.com/office/drawing/2014/main" id="{C91225C6-1AB2-2C8E-2B43-E90392AA9665}"/>
                </a:ext>
              </a:extLst>
            </p:cNvPr>
            <p:cNvSpPr/>
            <p:nvPr>
              <p:custDataLst>
                <p:tags r:id="rId50"/>
              </p:custDataLst>
            </p:nvPr>
          </p:nvSpPr>
          <p:spPr>
            <a:xfrm flipV="1">
              <a:off x="15576333" y="-14703070"/>
              <a:ext cx="297136" cy="79922"/>
            </a:xfrm>
            <a:custGeom>
              <a:avLst/>
              <a:gdLst>
                <a:gd name="connsiteX0" fmla="*/ 27844 w 297136"/>
                <a:gd name="connsiteY0" fmla="*/ 40795 h 79922"/>
                <a:gd name="connsiteX1" fmla="*/ 56387 w 297136"/>
                <a:gd name="connsiteY1" fmla="*/ 44519 h 79922"/>
                <a:gd name="connsiteX2" fmla="*/ 71989 w 297136"/>
                <a:gd name="connsiteY2" fmla="*/ 62948 h 79922"/>
                <a:gd name="connsiteX3" fmla="*/ 50008 w 297136"/>
                <a:gd name="connsiteY3" fmla="*/ 78541 h 79922"/>
                <a:gd name="connsiteX4" fmla="*/ 0 w 297136"/>
                <a:gd name="connsiteY4" fmla="*/ 31934 h 79922"/>
                <a:gd name="connsiteX5" fmla="*/ 31919 w 297136"/>
                <a:gd name="connsiteY5" fmla="*/ -1382 h 79922"/>
                <a:gd name="connsiteX6" fmla="*/ 75890 w 297136"/>
                <a:gd name="connsiteY6" fmla="*/ 18643 h 79922"/>
                <a:gd name="connsiteX7" fmla="*/ 72879 w 297136"/>
                <a:gd name="connsiteY7" fmla="*/ 21651 h 79922"/>
                <a:gd name="connsiteX8" fmla="*/ 70044 w 297136"/>
                <a:gd name="connsiteY8" fmla="*/ 19882 h 79922"/>
                <a:gd name="connsiteX9" fmla="*/ 32277 w 297136"/>
                <a:gd name="connsiteY9" fmla="*/ 3580 h 79922"/>
                <a:gd name="connsiteX10" fmla="*/ 14545 w 297136"/>
                <a:gd name="connsiteY10" fmla="*/ 25018 h 79922"/>
                <a:gd name="connsiteX11" fmla="*/ 16674 w 297136"/>
                <a:gd name="connsiteY11" fmla="*/ 40795 h 79922"/>
                <a:gd name="connsiteX12" fmla="*/ 27844 w 297136"/>
                <a:gd name="connsiteY12" fmla="*/ 40795 h 79922"/>
                <a:gd name="connsiteX13" fmla="*/ 18088 w 297136"/>
                <a:gd name="connsiteY13" fmla="*/ 45758 h 79922"/>
                <a:gd name="connsiteX14" fmla="*/ 50008 w 297136"/>
                <a:gd name="connsiteY14" fmla="*/ 73578 h 79922"/>
                <a:gd name="connsiteX15" fmla="*/ 64371 w 297136"/>
                <a:gd name="connsiteY15" fmla="*/ 62948 h 79922"/>
                <a:gd name="connsiteX16" fmla="*/ 26780 w 297136"/>
                <a:gd name="connsiteY16" fmla="*/ 45758 h 79922"/>
                <a:gd name="connsiteX17" fmla="*/ 18088 w 297136"/>
                <a:gd name="connsiteY17" fmla="*/ 45758 h 79922"/>
                <a:gd name="connsiteX18" fmla="*/ 105842 w 297136"/>
                <a:gd name="connsiteY18" fmla="*/ 11553 h 79922"/>
                <a:gd name="connsiteX19" fmla="*/ 104070 w 297136"/>
                <a:gd name="connsiteY19" fmla="*/ 4287 h 79922"/>
                <a:gd name="connsiteX20" fmla="*/ 110100 w 297136"/>
                <a:gd name="connsiteY20" fmla="*/ -1382 h 79922"/>
                <a:gd name="connsiteX21" fmla="*/ 117011 w 297136"/>
                <a:gd name="connsiteY21" fmla="*/ 2516 h 79922"/>
                <a:gd name="connsiteX22" fmla="*/ 120205 w 297136"/>
                <a:gd name="connsiteY22" fmla="*/ 13505 h 79922"/>
                <a:gd name="connsiteX23" fmla="*/ 124105 w 297136"/>
                <a:gd name="connsiteY23" fmla="*/ 29448 h 79922"/>
                <a:gd name="connsiteX24" fmla="*/ 127116 w 297136"/>
                <a:gd name="connsiteY24" fmla="*/ 41327 h 79922"/>
                <a:gd name="connsiteX25" fmla="*/ 134568 w 297136"/>
                <a:gd name="connsiteY25" fmla="*/ 57278 h 79922"/>
                <a:gd name="connsiteX26" fmla="*/ 161165 w 297136"/>
                <a:gd name="connsiteY26" fmla="*/ 73578 h 79922"/>
                <a:gd name="connsiteX27" fmla="*/ 171627 w 297136"/>
                <a:gd name="connsiteY27" fmla="*/ 61177 h 79922"/>
                <a:gd name="connsiteX28" fmla="*/ 161165 w 297136"/>
                <a:gd name="connsiteY28" fmla="*/ 23430 h 79922"/>
                <a:gd name="connsiteX29" fmla="*/ 158504 w 297136"/>
                <a:gd name="connsiteY29" fmla="*/ 13856 h 79922"/>
                <a:gd name="connsiteX30" fmla="*/ 175345 w 297136"/>
                <a:gd name="connsiteY30" fmla="*/ -1382 h 79922"/>
                <a:gd name="connsiteX31" fmla="*/ 200886 w 297136"/>
                <a:gd name="connsiteY31" fmla="*/ 25733 h 79922"/>
                <a:gd name="connsiteX32" fmla="*/ 198042 w 297136"/>
                <a:gd name="connsiteY32" fmla="*/ 28036 h 79922"/>
                <a:gd name="connsiteX33" fmla="*/ 194673 w 297136"/>
                <a:gd name="connsiteY33" fmla="*/ 25018 h 79922"/>
                <a:gd name="connsiteX34" fmla="*/ 175878 w 297136"/>
                <a:gd name="connsiteY34" fmla="*/ 3580 h 79922"/>
                <a:gd name="connsiteX35" fmla="*/ 171445 w 297136"/>
                <a:gd name="connsiteY35" fmla="*/ 9782 h 79922"/>
                <a:gd name="connsiteX36" fmla="*/ 175528 w 297136"/>
                <a:gd name="connsiteY36" fmla="*/ 24137 h 79922"/>
                <a:gd name="connsiteX37" fmla="*/ 184926 w 297136"/>
                <a:gd name="connsiteY37" fmla="*/ 58342 h 79922"/>
                <a:gd name="connsiteX38" fmla="*/ 161872 w 297136"/>
                <a:gd name="connsiteY38" fmla="*/ 78541 h 79922"/>
                <a:gd name="connsiteX39" fmla="*/ 131906 w 297136"/>
                <a:gd name="connsiteY39" fmla="*/ 62414 h 79922"/>
                <a:gd name="connsiteX40" fmla="*/ 112936 w 297136"/>
                <a:gd name="connsiteY40" fmla="*/ 78541 h 79922"/>
                <a:gd name="connsiteX41" fmla="*/ 98930 w 297136"/>
                <a:gd name="connsiteY41" fmla="*/ 68974 h 79922"/>
                <a:gd name="connsiteX42" fmla="*/ 92543 w 297136"/>
                <a:gd name="connsiteY42" fmla="*/ 51426 h 79922"/>
                <a:gd name="connsiteX43" fmla="*/ 95554 w 297136"/>
                <a:gd name="connsiteY43" fmla="*/ 49124 h 79922"/>
                <a:gd name="connsiteX44" fmla="*/ 99463 w 297136"/>
                <a:gd name="connsiteY44" fmla="*/ 54443 h 79922"/>
                <a:gd name="connsiteX45" fmla="*/ 112404 w 297136"/>
                <a:gd name="connsiteY45" fmla="*/ 73578 h 79922"/>
                <a:gd name="connsiteX46" fmla="*/ 118251 w 297136"/>
                <a:gd name="connsiteY46" fmla="*/ 64892 h 79922"/>
                <a:gd name="connsiteX47" fmla="*/ 115415 w 297136"/>
                <a:gd name="connsiteY47" fmla="*/ 50188 h 79922"/>
                <a:gd name="connsiteX48" fmla="*/ 111514 w 297136"/>
                <a:gd name="connsiteY48" fmla="*/ 34237 h 79922"/>
                <a:gd name="connsiteX49" fmla="*/ 105842 w 297136"/>
                <a:gd name="connsiteY49" fmla="*/ 11553 h 79922"/>
                <a:gd name="connsiteX50" fmla="*/ 287031 w 297136"/>
                <a:gd name="connsiteY50" fmla="*/ 68267 h 79922"/>
                <a:gd name="connsiteX51" fmla="*/ 277991 w 297136"/>
                <a:gd name="connsiteY51" fmla="*/ 58342 h 79922"/>
                <a:gd name="connsiteX52" fmla="*/ 284904 w 297136"/>
                <a:gd name="connsiteY52" fmla="*/ 51784 h 79922"/>
                <a:gd name="connsiteX53" fmla="*/ 295016 w 297136"/>
                <a:gd name="connsiteY53" fmla="*/ 63121 h 79922"/>
                <a:gd name="connsiteX54" fmla="*/ 271606 w 297136"/>
                <a:gd name="connsiteY54" fmla="*/ 78541 h 79922"/>
                <a:gd name="connsiteX55" fmla="*/ 220365 w 297136"/>
                <a:gd name="connsiteY55" fmla="*/ 29448 h 79922"/>
                <a:gd name="connsiteX56" fmla="*/ 253165 w 297136"/>
                <a:gd name="connsiteY56" fmla="*/ -1382 h 79922"/>
                <a:gd name="connsiteX57" fmla="*/ 297136 w 297136"/>
                <a:gd name="connsiteY57" fmla="*/ 18643 h 79922"/>
                <a:gd name="connsiteX58" fmla="*/ 294126 w 297136"/>
                <a:gd name="connsiteY58" fmla="*/ 21651 h 79922"/>
                <a:gd name="connsiteX59" fmla="*/ 291289 w 297136"/>
                <a:gd name="connsiteY59" fmla="*/ 19882 h 79922"/>
                <a:gd name="connsiteX60" fmla="*/ 253523 w 297136"/>
                <a:gd name="connsiteY60" fmla="*/ 3580 h 79922"/>
                <a:gd name="connsiteX61" fmla="*/ 235077 w 297136"/>
                <a:gd name="connsiteY61" fmla="*/ 23248 h 79922"/>
                <a:gd name="connsiteX62" fmla="*/ 246786 w 297136"/>
                <a:gd name="connsiteY62" fmla="*/ 59938 h 79922"/>
                <a:gd name="connsiteX63" fmla="*/ 271606 w 297136"/>
                <a:gd name="connsiteY63" fmla="*/ 73578 h 79922"/>
                <a:gd name="connsiteX64" fmla="*/ 287031 w 297136"/>
                <a:gd name="connsiteY64" fmla="*/ 68267 h 79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297136" h="79922">
                  <a:moveTo>
                    <a:pt x="27844" y="40795"/>
                  </a:moveTo>
                  <a:cubicBezTo>
                    <a:pt x="32809" y="40795"/>
                    <a:pt x="46815" y="41152"/>
                    <a:pt x="56387" y="44519"/>
                  </a:cubicBezTo>
                  <a:cubicBezTo>
                    <a:pt x="69511" y="49124"/>
                    <a:pt x="71989" y="57627"/>
                    <a:pt x="71989" y="62948"/>
                  </a:cubicBezTo>
                  <a:cubicBezTo>
                    <a:pt x="71989" y="72697"/>
                    <a:pt x="62242" y="78541"/>
                    <a:pt x="50008" y="78541"/>
                  </a:cubicBezTo>
                  <a:cubicBezTo>
                    <a:pt x="28725" y="78541"/>
                    <a:pt x="0" y="62241"/>
                    <a:pt x="0" y="31934"/>
                  </a:cubicBezTo>
                  <a:cubicBezTo>
                    <a:pt x="0" y="14037"/>
                    <a:pt x="11177" y="-1382"/>
                    <a:pt x="31919" y="-1382"/>
                  </a:cubicBezTo>
                  <a:cubicBezTo>
                    <a:pt x="61885" y="-1382"/>
                    <a:pt x="75890" y="16157"/>
                    <a:pt x="75890" y="18643"/>
                  </a:cubicBezTo>
                  <a:cubicBezTo>
                    <a:pt x="75890" y="19707"/>
                    <a:pt x="74301" y="21651"/>
                    <a:pt x="72879" y="21651"/>
                  </a:cubicBezTo>
                  <a:cubicBezTo>
                    <a:pt x="71815" y="21651"/>
                    <a:pt x="71457" y="21302"/>
                    <a:pt x="70044" y="19882"/>
                  </a:cubicBezTo>
                  <a:cubicBezTo>
                    <a:pt x="56213" y="3580"/>
                    <a:pt x="35462" y="3580"/>
                    <a:pt x="32277" y="3580"/>
                  </a:cubicBezTo>
                  <a:cubicBezTo>
                    <a:pt x="21632" y="3580"/>
                    <a:pt x="14545" y="10670"/>
                    <a:pt x="14545" y="25018"/>
                  </a:cubicBezTo>
                  <a:cubicBezTo>
                    <a:pt x="14545" y="27504"/>
                    <a:pt x="14545" y="31044"/>
                    <a:pt x="16674" y="40795"/>
                  </a:cubicBezTo>
                  <a:lnTo>
                    <a:pt x="27844" y="40795"/>
                  </a:lnTo>
                  <a:close/>
                  <a:moveTo>
                    <a:pt x="18088" y="45758"/>
                  </a:moveTo>
                  <a:cubicBezTo>
                    <a:pt x="25358" y="71451"/>
                    <a:pt x="45043" y="73578"/>
                    <a:pt x="50008" y="73578"/>
                  </a:cubicBezTo>
                  <a:cubicBezTo>
                    <a:pt x="57809" y="73578"/>
                    <a:pt x="64371" y="69680"/>
                    <a:pt x="64371" y="62948"/>
                  </a:cubicBezTo>
                  <a:cubicBezTo>
                    <a:pt x="64371" y="45758"/>
                    <a:pt x="34406" y="45758"/>
                    <a:pt x="26780" y="45758"/>
                  </a:cubicBezTo>
                  <a:lnTo>
                    <a:pt x="18088" y="45758"/>
                  </a:lnTo>
                  <a:close/>
                  <a:moveTo>
                    <a:pt x="105842" y="11553"/>
                  </a:moveTo>
                  <a:cubicBezTo>
                    <a:pt x="105134" y="9250"/>
                    <a:pt x="104070" y="4819"/>
                    <a:pt x="104070" y="4287"/>
                  </a:cubicBezTo>
                  <a:cubicBezTo>
                    <a:pt x="104070" y="389"/>
                    <a:pt x="107264" y="-1382"/>
                    <a:pt x="110100" y="-1382"/>
                  </a:cubicBezTo>
                  <a:cubicBezTo>
                    <a:pt x="113286" y="-1382"/>
                    <a:pt x="116129" y="921"/>
                    <a:pt x="117011" y="2516"/>
                  </a:cubicBezTo>
                  <a:cubicBezTo>
                    <a:pt x="117901" y="4112"/>
                    <a:pt x="119315" y="9782"/>
                    <a:pt x="120205" y="13505"/>
                  </a:cubicBezTo>
                  <a:cubicBezTo>
                    <a:pt x="121095" y="16872"/>
                    <a:pt x="123041" y="25018"/>
                    <a:pt x="124105" y="29448"/>
                  </a:cubicBezTo>
                  <a:cubicBezTo>
                    <a:pt x="125170" y="33355"/>
                    <a:pt x="126235" y="37253"/>
                    <a:pt x="127116" y="41327"/>
                  </a:cubicBezTo>
                  <a:cubicBezTo>
                    <a:pt x="129071" y="48592"/>
                    <a:pt x="129428" y="50013"/>
                    <a:pt x="134568" y="57278"/>
                  </a:cubicBezTo>
                  <a:cubicBezTo>
                    <a:pt x="139533" y="64368"/>
                    <a:pt x="147866" y="73578"/>
                    <a:pt x="161165" y="73578"/>
                  </a:cubicBezTo>
                  <a:cubicBezTo>
                    <a:pt x="171445" y="73578"/>
                    <a:pt x="171627" y="64544"/>
                    <a:pt x="171627" y="61177"/>
                  </a:cubicBezTo>
                  <a:cubicBezTo>
                    <a:pt x="171627" y="50545"/>
                    <a:pt x="164001" y="30870"/>
                    <a:pt x="161165" y="23430"/>
                  </a:cubicBezTo>
                  <a:cubicBezTo>
                    <a:pt x="159211" y="18467"/>
                    <a:pt x="158504" y="16872"/>
                    <a:pt x="158504" y="13856"/>
                  </a:cubicBezTo>
                  <a:cubicBezTo>
                    <a:pt x="158504" y="4463"/>
                    <a:pt x="166304" y="-1382"/>
                    <a:pt x="175345" y="-1382"/>
                  </a:cubicBezTo>
                  <a:cubicBezTo>
                    <a:pt x="193076" y="-1382"/>
                    <a:pt x="200886" y="23073"/>
                    <a:pt x="200886" y="25733"/>
                  </a:cubicBezTo>
                  <a:cubicBezTo>
                    <a:pt x="200886" y="28036"/>
                    <a:pt x="198574" y="28036"/>
                    <a:pt x="198042" y="28036"/>
                  </a:cubicBezTo>
                  <a:cubicBezTo>
                    <a:pt x="195563" y="28036"/>
                    <a:pt x="195388" y="26972"/>
                    <a:pt x="194673" y="25018"/>
                  </a:cubicBezTo>
                  <a:cubicBezTo>
                    <a:pt x="190598" y="10846"/>
                    <a:pt x="182972" y="3580"/>
                    <a:pt x="175878" y="3580"/>
                  </a:cubicBezTo>
                  <a:cubicBezTo>
                    <a:pt x="172159" y="3580"/>
                    <a:pt x="171445" y="6058"/>
                    <a:pt x="171445" y="9782"/>
                  </a:cubicBezTo>
                  <a:cubicBezTo>
                    <a:pt x="171445" y="13856"/>
                    <a:pt x="172334" y="16157"/>
                    <a:pt x="175528" y="24137"/>
                  </a:cubicBezTo>
                  <a:cubicBezTo>
                    <a:pt x="177657" y="29631"/>
                    <a:pt x="184926" y="48417"/>
                    <a:pt x="184926" y="58342"/>
                  </a:cubicBezTo>
                  <a:cubicBezTo>
                    <a:pt x="184926" y="75532"/>
                    <a:pt x="171270" y="78541"/>
                    <a:pt x="161872" y="78541"/>
                  </a:cubicBezTo>
                  <a:cubicBezTo>
                    <a:pt x="147159" y="78541"/>
                    <a:pt x="137229" y="69506"/>
                    <a:pt x="131906" y="62414"/>
                  </a:cubicBezTo>
                  <a:cubicBezTo>
                    <a:pt x="130667" y="74642"/>
                    <a:pt x="120205" y="78541"/>
                    <a:pt x="112936" y="78541"/>
                  </a:cubicBezTo>
                  <a:cubicBezTo>
                    <a:pt x="105310" y="78541"/>
                    <a:pt x="101235" y="73046"/>
                    <a:pt x="98930" y="68974"/>
                  </a:cubicBezTo>
                  <a:cubicBezTo>
                    <a:pt x="95030" y="62414"/>
                    <a:pt x="92543" y="52316"/>
                    <a:pt x="92543" y="51426"/>
                  </a:cubicBezTo>
                  <a:cubicBezTo>
                    <a:pt x="92543" y="49124"/>
                    <a:pt x="95030" y="49124"/>
                    <a:pt x="95554" y="49124"/>
                  </a:cubicBezTo>
                  <a:cubicBezTo>
                    <a:pt x="98041" y="49124"/>
                    <a:pt x="98215" y="49656"/>
                    <a:pt x="99463" y="54443"/>
                  </a:cubicBezTo>
                  <a:cubicBezTo>
                    <a:pt x="102116" y="64892"/>
                    <a:pt x="105484" y="73578"/>
                    <a:pt x="112404" y="73578"/>
                  </a:cubicBezTo>
                  <a:cubicBezTo>
                    <a:pt x="117011" y="73578"/>
                    <a:pt x="118251" y="69680"/>
                    <a:pt x="118251" y="64892"/>
                  </a:cubicBezTo>
                  <a:cubicBezTo>
                    <a:pt x="118251" y="61526"/>
                    <a:pt x="116662" y="54975"/>
                    <a:pt x="115415" y="50188"/>
                  </a:cubicBezTo>
                  <a:cubicBezTo>
                    <a:pt x="114175" y="45399"/>
                    <a:pt x="112404" y="38136"/>
                    <a:pt x="111514" y="34237"/>
                  </a:cubicBezTo>
                  <a:lnTo>
                    <a:pt x="105842" y="11553"/>
                  </a:lnTo>
                  <a:close/>
                  <a:moveTo>
                    <a:pt x="287031" y="68267"/>
                  </a:moveTo>
                  <a:cubicBezTo>
                    <a:pt x="280653" y="67203"/>
                    <a:pt x="277991" y="62241"/>
                    <a:pt x="277991" y="58342"/>
                  </a:cubicBezTo>
                  <a:cubicBezTo>
                    <a:pt x="277991" y="53555"/>
                    <a:pt x="281718" y="51784"/>
                    <a:pt x="284904" y="51784"/>
                  </a:cubicBezTo>
                  <a:cubicBezTo>
                    <a:pt x="288803" y="51784"/>
                    <a:pt x="295016" y="54619"/>
                    <a:pt x="295016" y="63121"/>
                  </a:cubicBezTo>
                  <a:cubicBezTo>
                    <a:pt x="295016" y="75174"/>
                    <a:pt x="281184" y="78541"/>
                    <a:pt x="271606" y="78541"/>
                  </a:cubicBezTo>
                  <a:cubicBezTo>
                    <a:pt x="245008" y="78541"/>
                    <a:pt x="220365" y="54087"/>
                    <a:pt x="220365" y="29448"/>
                  </a:cubicBezTo>
                  <a:cubicBezTo>
                    <a:pt x="220365" y="14212"/>
                    <a:pt x="231002" y="-1382"/>
                    <a:pt x="253165" y="-1382"/>
                  </a:cubicBezTo>
                  <a:cubicBezTo>
                    <a:pt x="283132" y="-1382"/>
                    <a:pt x="297136" y="16157"/>
                    <a:pt x="297136" y="18643"/>
                  </a:cubicBezTo>
                  <a:cubicBezTo>
                    <a:pt x="297136" y="19707"/>
                    <a:pt x="295548" y="21651"/>
                    <a:pt x="294126" y="21651"/>
                  </a:cubicBezTo>
                  <a:cubicBezTo>
                    <a:pt x="293061" y="21651"/>
                    <a:pt x="292705" y="21302"/>
                    <a:pt x="291289" y="19882"/>
                  </a:cubicBezTo>
                  <a:cubicBezTo>
                    <a:pt x="277460" y="3580"/>
                    <a:pt x="256709" y="3580"/>
                    <a:pt x="253523" y="3580"/>
                  </a:cubicBezTo>
                  <a:cubicBezTo>
                    <a:pt x="240757" y="3580"/>
                    <a:pt x="235077" y="12258"/>
                    <a:pt x="235077" y="23248"/>
                  </a:cubicBezTo>
                  <a:cubicBezTo>
                    <a:pt x="235077" y="28392"/>
                    <a:pt x="237564" y="47702"/>
                    <a:pt x="246786" y="59938"/>
                  </a:cubicBezTo>
                  <a:cubicBezTo>
                    <a:pt x="253523" y="68616"/>
                    <a:pt x="262738" y="73578"/>
                    <a:pt x="271606" y="73578"/>
                  </a:cubicBezTo>
                  <a:cubicBezTo>
                    <a:pt x="274092" y="73578"/>
                    <a:pt x="282600" y="73229"/>
                    <a:pt x="287031" y="68267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30" name="任意多边形: 形状 29">
              <a:extLst>
                <a:ext uri="{FF2B5EF4-FFF2-40B4-BE49-F238E27FC236}">
                  <a16:creationId xmlns:a16="http://schemas.microsoft.com/office/drawing/2014/main" id="{6154699A-5D8A-1E26-EB27-D0F1CD0CFAD5}"/>
                </a:ext>
              </a:extLst>
            </p:cNvPr>
            <p:cNvSpPr/>
            <p:nvPr>
              <p:custDataLst>
                <p:tags r:id="rId51"/>
              </p:custDataLst>
            </p:nvPr>
          </p:nvSpPr>
          <p:spPr>
            <a:xfrm flipV="1">
              <a:off x="15910683" y="-14540691"/>
              <a:ext cx="29631" cy="75675"/>
            </a:xfrm>
            <a:custGeom>
              <a:avLst/>
              <a:gdLst>
                <a:gd name="connsiteX0" fmla="*/ 29632 w 29631"/>
                <a:gd name="connsiteY0" fmla="*/ 47730 h 75675"/>
                <a:gd name="connsiteX1" fmla="*/ 13425 w 29631"/>
                <a:gd name="connsiteY1" fmla="*/ 74306 h 75675"/>
                <a:gd name="connsiteX2" fmla="*/ 0 w 29631"/>
                <a:gd name="connsiteY2" fmla="*/ 60887 h 75675"/>
                <a:gd name="connsiteX3" fmla="*/ 13425 w 29631"/>
                <a:gd name="connsiteY3" fmla="*/ 47478 h 75675"/>
                <a:gd name="connsiteX4" fmla="*/ 22283 w 29631"/>
                <a:gd name="connsiteY4" fmla="*/ 50764 h 75675"/>
                <a:gd name="connsiteX5" fmla="*/ 23554 w 29631"/>
                <a:gd name="connsiteY5" fmla="*/ 51527 h 75675"/>
                <a:gd name="connsiteX6" fmla="*/ 24063 w 29631"/>
                <a:gd name="connsiteY6" fmla="*/ 47730 h 75675"/>
                <a:gd name="connsiteX7" fmla="*/ 6839 w 29631"/>
                <a:gd name="connsiteY7" fmla="*/ 5468 h 75675"/>
                <a:gd name="connsiteX8" fmla="*/ 4051 w 29631"/>
                <a:gd name="connsiteY8" fmla="*/ 1417 h 75675"/>
                <a:gd name="connsiteX9" fmla="*/ 6586 w 29631"/>
                <a:gd name="connsiteY9" fmla="*/ -1370 h 75675"/>
                <a:gd name="connsiteX10" fmla="*/ 29632 w 29631"/>
                <a:gd name="connsiteY10" fmla="*/ 47730 h 75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9631" h="75675">
                  <a:moveTo>
                    <a:pt x="29632" y="47730"/>
                  </a:moveTo>
                  <a:cubicBezTo>
                    <a:pt x="29632" y="64437"/>
                    <a:pt x="23300" y="74306"/>
                    <a:pt x="13425" y="74306"/>
                  </a:cubicBezTo>
                  <a:cubicBezTo>
                    <a:pt x="5068" y="74306"/>
                    <a:pt x="0" y="67977"/>
                    <a:pt x="0" y="60887"/>
                  </a:cubicBezTo>
                  <a:cubicBezTo>
                    <a:pt x="0" y="54059"/>
                    <a:pt x="5068" y="47478"/>
                    <a:pt x="13425" y="47478"/>
                  </a:cubicBezTo>
                  <a:cubicBezTo>
                    <a:pt x="16460" y="47478"/>
                    <a:pt x="19757" y="48493"/>
                    <a:pt x="22283" y="50764"/>
                  </a:cubicBezTo>
                  <a:cubicBezTo>
                    <a:pt x="23046" y="51272"/>
                    <a:pt x="23300" y="51527"/>
                    <a:pt x="23554" y="51527"/>
                  </a:cubicBezTo>
                  <a:cubicBezTo>
                    <a:pt x="23808" y="51527"/>
                    <a:pt x="24063" y="51272"/>
                    <a:pt x="24063" y="47730"/>
                  </a:cubicBezTo>
                  <a:cubicBezTo>
                    <a:pt x="24063" y="29000"/>
                    <a:pt x="15197" y="13820"/>
                    <a:pt x="6839" y="5468"/>
                  </a:cubicBezTo>
                  <a:cubicBezTo>
                    <a:pt x="4051" y="2681"/>
                    <a:pt x="4051" y="2172"/>
                    <a:pt x="4051" y="1417"/>
                  </a:cubicBezTo>
                  <a:cubicBezTo>
                    <a:pt x="4051" y="-360"/>
                    <a:pt x="5322" y="-1370"/>
                    <a:pt x="6586" y="-1370"/>
                  </a:cubicBezTo>
                  <a:cubicBezTo>
                    <a:pt x="9374" y="-1370"/>
                    <a:pt x="29632" y="18116"/>
                    <a:pt x="29632" y="47730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31" name="任意多边形: 形状 30">
              <a:extLst>
                <a:ext uri="{FF2B5EF4-FFF2-40B4-BE49-F238E27FC236}">
                  <a16:creationId xmlns:a16="http://schemas.microsoft.com/office/drawing/2014/main" id="{515658C0-D2C8-075F-4859-ACA16DE88D6C}"/>
                </a:ext>
              </a:extLst>
            </p:cNvPr>
            <p:cNvSpPr/>
            <p:nvPr>
              <p:custDataLst>
                <p:tags r:id="rId52"/>
              </p:custDataLst>
            </p:nvPr>
          </p:nvSpPr>
          <p:spPr>
            <a:xfrm flipV="1">
              <a:off x="16011347" y="-14687484"/>
              <a:ext cx="207898" cy="173620"/>
            </a:xfrm>
            <a:custGeom>
              <a:avLst/>
              <a:gdLst>
                <a:gd name="connsiteX0" fmla="*/ 207898 w 207898"/>
                <a:gd name="connsiteY0" fmla="*/ -1377 h 173620"/>
                <a:gd name="connsiteX1" fmla="*/ 207898 w 207898"/>
                <a:gd name="connsiteY1" fmla="*/ 10515 h 173620"/>
                <a:gd name="connsiteX2" fmla="*/ 180554 w 207898"/>
                <a:gd name="connsiteY2" fmla="*/ 10515 h 173620"/>
                <a:gd name="connsiteX3" fmla="*/ 180554 w 207898"/>
                <a:gd name="connsiteY3" fmla="*/ 160349 h 173620"/>
                <a:gd name="connsiteX4" fmla="*/ 207898 w 207898"/>
                <a:gd name="connsiteY4" fmla="*/ 160349 h 173620"/>
                <a:gd name="connsiteX5" fmla="*/ 207898 w 207898"/>
                <a:gd name="connsiteY5" fmla="*/ 172244 h 173620"/>
                <a:gd name="connsiteX6" fmla="*/ 162569 w 207898"/>
                <a:gd name="connsiteY6" fmla="*/ 171481 h 173620"/>
                <a:gd name="connsiteX7" fmla="*/ 117248 w 207898"/>
                <a:gd name="connsiteY7" fmla="*/ 172244 h 173620"/>
                <a:gd name="connsiteX8" fmla="*/ 117248 w 207898"/>
                <a:gd name="connsiteY8" fmla="*/ 160349 h 173620"/>
                <a:gd name="connsiteX9" fmla="*/ 144591 w 207898"/>
                <a:gd name="connsiteY9" fmla="*/ 160349 h 173620"/>
                <a:gd name="connsiteX10" fmla="*/ 144591 w 207898"/>
                <a:gd name="connsiteY10" fmla="*/ 94797 h 173620"/>
                <a:gd name="connsiteX11" fmla="*/ 63307 w 207898"/>
                <a:gd name="connsiteY11" fmla="*/ 94797 h 173620"/>
                <a:gd name="connsiteX12" fmla="*/ 63307 w 207898"/>
                <a:gd name="connsiteY12" fmla="*/ 160349 h 173620"/>
                <a:gd name="connsiteX13" fmla="*/ 90658 w 207898"/>
                <a:gd name="connsiteY13" fmla="*/ 160349 h 173620"/>
                <a:gd name="connsiteX14" fmla="*/ 90658 w 207898"/>
                <a:gd name="connsiteY14" fmla="*/ 172244 h 173620"/>
                <a:gd name="connsiteX15" fmla="*/ 45329 w 207898"/>
                <a:gd name="connsiteY15" fmla="*/ 171481 h 173620"/>
                <a:gd name="connsiteX16" fmla="*/ 0 w 207898"/>
                <a:gd name="connsiteY16" fmla="*/ 172244 h 173620"/>
                <a:gd name="connsiteX17" fmla="*/ 0 w 207898"/>
                <a:gd name="connsiteY17" fmla="*/ 160349 h 173620"/>
                <a:gd name="connsiteX18" fmla="*/ 27351 w 207898"/>
                <a:gd name="connsiteY18" fmla="*/ 160349 h 173620"/>
                <a:gd name="connsiteX19" fmla="*/ 27351 w 207898"/>
                <a:gd name="connsiteY19" fmla="*/ 10515 h 173620"/>
                <a:gd name="connsiteX20" fmla="*/ 0 w 207898"/>
                <a:gd name="connsiteY20" fmla="*/ 10515 h 173620"/>
                <a:gd name="connsiteX21" fmla="*/ 0 w 207898"/>
                <a:gd name="connsiteY21" fmla="*/ -1377 h 173620"/>
                <a:gd name="connsiteX22" fmla="*/ 45329 w 207898"/>
                <a:gd name="connsiteY22" fmla="*/ -616 h 173620"/>
                <a:gd name="connsiteX23" fmla="*/ 90658 w 207898"/>
                <a:gd name="connsiteY23" fmla="*/ -1377 h 173620"/>
                <a:gd name="connsiteX24" fmla="*/ 90658 w 207898"/>
                <a:gd name="connsiteY24" fmla="*/ 10515 h 173620"/>
                <a:gd name="connsiteX25" fmla="*/ 63307 w 207898"/>
                <a:gd name="connsiteY25" fmla="*/ 10515 h 173620"/>
                <a:gd name="connsiteX26" fmla="*/ 63307 w 207898"/>
                <a:gd name="connsiteY26" fmla="*/ 82903 h 173620"/>
                <a:gd name="connsiteX27" fmla="*/ 144591 w 207898"/>
                <a:gd name="connsiteY27" fmla="*/ 82903 h 173620"/>
                <a:gd name="connsiteX28" fmla="*/ 144591 w 207898"/>
                <a:gd name="connsiteY28" fmla="*/ 10515 h 173620"/>
                <a:gd name="connsiteX29" fmla="*/ 117248 w 207898"/>
                <a:gd name="connsiteY29" fmla="*/ 10515 h 173620"/>
                <a:gd name="connsiteX30" fmla="*/ 117248 w 207898"/>
                <a:gd name="connsiteY30" fmla="*/ -1377 h 173620"/>
                <a:gd name="connsiteX31" fmla="*/ 162569 w 207898"/>
                <a:gd name="connsiteY31" fmla="*/ -616 h 173620"/>
                <a:gd name="connsiteX32" fmla="*/ 207898 w 207898"/>
                <a:gd name="connsiteY32" fmla="*/ -1377 h 173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07898" h="173620">
                  <a:moveTo>
                    <a:pt x="207898" y="-1377"/>
                  </a:moveTo>
                  <a:lnTo>
                    <a:pt x="207898" y="10515"/>
                  </a:lnTo>
                  <a:lnTo>
                    <a:pt x="180554" y="10515"/>
                  </a:lnTo>
                  <a:lnTo>
                    <a:pt x="180554" y="160349"/>
                  </a:lnTo>
                  <a:lnTo>
                    <a:pt x="207898" y="160349"/>
                  </a:lnTo>
                  <a:lnTo>
                    <a:pt x="207898" y="172244"/>
                  </a:lnTo>
                  <a:cubicBezTo>
                    <a:pt x="198278" y="171481"/>
                    <a:pt x="173460" y="171481"/>
                    <a:pt x="162569" y="171481"/>
                  </a:cubicBezTo>
                  <a:cubicBezTo>
                    <a:pt x="151685" y="171481"/>
                    <a:pt x="126868" y="171481"/>
                    <a:pt x="117248" y="172244"/>
                  </a:cubicBezTo>
                  <a:lnTo>
                    <a:pt x="117248" y="160349"/>
                  </a:lnTo>
                  <a:lnTo>
                    <a:pt x="144591" y="160349"/>
                  </a:lnTo>
                  <a:lnTo>
                    <a:pt x="144591" y="94797"/>
                  </a:lnTo>
                  <a:lnTo>
                    <a:pt x="63307" y="94797"/>
                  </a:lnTo>
                  <a:lnTo>
                    <a:pt x="63307" y="160349"/>
                  </a:lnTo>
                  <a:lnTo>
                    <a:pt x="90658" y="160349"/>
                  </a:lnTo>
                  <a:lnTo>
                    <a:pt x="90658" y="172244"/>
                  </a:lnTo>
                  <a:cubicBezTo>
                    <a:pt x="81030" y="171481"/>
                    <a:pt x="56220" y="171481"/>
                    <a:pt x="45329" y="171481"/>
                  </a:cubicBezTo>
                  <a:cubicBezTo>
                    <a:pt x="34438" y="171481"/>
                    <a:pt x="9620" y="171481"/>
                    <a:pt x="0" y="172244"/>
                  </a:cubicBezTo>
                  <a:lnTo>
                    <a:pt x="0" y="160349"/>
                  </a:lnTo>
                  <a:lnTo>
                    <a:pt x="27351" y="160349"/>
                  </a:lnTo>
                  <a:lnTo>
                    <a:pt x="27351" y="10515"/>
                  </a:lnTo>
                  <a:lnTo>
                    <a:pt x="0" y="10515"/>
                  </a:lnTo>
                  <a:lnTo>
                    <a:pt x="0" y="-1377"/>
                  </a:lnTo>
                  <a:cubicBezTo>
                    <a:pt x="9620" y="-616"/>
                    <a:pt x="34438" y="-616"/>
                    <a:pt x="45329" y="-616"/>
                  </a:cubicBezTo>
                  <a:cubicBezTo>
                    <a:pt x="56220" y="-616"/>
                    <a:pt x="81030" y="-616"/>
                    <a:pt x="90658" y="-1377"/>
                  </a:cubicBezTo>
                  <a:lnTo>
                    <a:pt x="90658" y="10515"/>
                  </a:lnTo>
                  <a:lnTo>
                    <a:pt x="63307" y="10515"/>
                  </a:lnTo>
                  <a:lnTo>
                    <a:pt x="63307" y="82903"/>
                  </a:lnTo>
                  <a:lnTo>
                    <a:pt x="144591" y="82903"/>
                  </a:lnTo>
                  <a:lnTo>
                    <a:pt x="144591" y="10515"/>
                  </a:lnTo>
                  <a:lnTo>
                    <a:pt x="117248" y="10515"/>
                  </a:lnTo>
                  <a:lnTo>
                    <a:pt x="117248" y="-1377"/>
                  </a:lnTo>
                  <a:cubicBezTo>
                    <a:pt x="126868" y="-616"/>
                    <a:pt x="151685" y="-616"/>
                    <a:pt x="162569" y="-616"/>
                  </a:cubicBezTo>
                  <a:cubicBezTo>
                    <a:pt x="173460" y="-616"/>
                    <a:pt x="198278" y="-616"/>
                    <a:pt x="207898" y="-1377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32" name="任意多边形: 形状 31">
              <a:extLst>
                <a:ext uri="{FF2B5EF4-FFF2-40B4-BE49-F238E27FC236}">
                  <a16:creationId xmlns:a16="http://schemas.microsoft.com/office/drawing/2014/main" id="{B7152229-DC63-A976-AF78-F4317D2BEA06}"/>
                </a:ext>
              </a:extLst>
            </p:cNvPr>
            <p:cNvSpPr/>
            <p:nvPr>
              <p:custDataLst>
                <p:tags r:id="rId53"/>
              </p:custDataLst>
            </p:nvPr>
          </p:nvSpPr>
          <p:spPr>
            <a:xfrm flipV="1">
              <a:off x="16241278" y="-14703070"/>
              <a:ext cx="297136" cy="79922"/>
            </a:xfrm>
            <a:custGeom>
              <a:avLst/>
              <a:gdLst>
                <a:gd name="connsiteX0" fmla="*/ 27844 w 297136"/>
                <a:gd name="connsiteY0" fmla="*/ 40795 h 79922"/>
                <a:gd name="connsiteX1" fmla="*/ 56387 w 297136"/>
                <a:gd name="connsiteY1" fmla="*/ 44519 h 79922"/>
                <a:gd name="connsiteX2" fmla="*/ 71990 w 297136"/>
                <a:gd name="connsiteY2" fmla="*/ 62948 h 79922"/>
                <a:gd name="connsiteX3" fmla="*/ 50008 w 297136"/>
                <a:gd name="connsiteY3" fmla="*/ 78541 h 79922"/>
                <a:gd name="connsiteX4" fmla="*/ 0 w 297136"/>
                <a:gd name="connsiteY4" fmla="*/ 31934 h 79922"/>
                <a:gd name="connsiteX5" fmla="*/ 31919 w 297136"/>
                <a:gd name="connsiteY5" fmla="*/ -1382 h 79922"/>
                <a:gd name="connsiteX6" fmla="*/ 75890 w 297136"/>
                <a:gd name="connsiteY6" fmla="*/ 18643 h 79922"/>
                <a:gd name="connsiteX7" fmla="*/ 72879 w 297136"/>
                <a:gd name="connsiteY7" fmla="*/ 21651 h 79922"/>
                <a:gd name="connsiteX8" fmla="*/ 70044 w 297136"/>
                <a:gd name="connsiteY8" fmla="*/ 19882 h 79922"/>
                <a:gd name="connsiteX9" fmla="*/ 32277 w 297136"/>
                <a:gd name="connsiteY9" fmla="*/ 3580 h 79922"/>
                <a:gd name="connsiteX10" fmla="*/ 14545 w 297136"/>
                <a:gd name="connsiteY10" fmla="*/ 25018 h 79922"/>
                <a:gd name="connsiteX11" fmla="*/ 16674 w 297136"/>
                <a:gd name="connsiteY11" fmla="*/ 40795 h 79922"/>
                <a:gd name="connsiteX12" fmla="*/ 27844 w 297136"/>
                <a:gd name="connsiteY12" fmla="*/ 40795 h 79922"/>
                <a:gd name="connsiteX13" fmla="*/ 18088 w 297136"/>
                <a:gd name="connsiteY13" fmla="*/ 45758 h 79922"/>
                <a:gd name="connsiteX14" fmla="*/ 50008 w 297136"/>
                <a:gd name="connsiteY14" fmla="*/ 73578 h 79922"/>
                <a:gd name="connsiteX15" fmla="*/ 64371 w 297136"/>
                <a:gd name="connsiteY15" fmla="*/ 62948 h 79922"/>
                <a:gd name="connsiteX16" fmla="*/ 26780 w 297136"/>
                <a:gd name="connsiteY16" fmla="*/ 45758 h 79922"/>
                <a:gd name="connsiteX17" fmla="*/ 18088 w 297136"/>
                <a:gd name="connsiteY17" fmla="*/ 45758 h 79922"/>
                <a:gd name="connsiteX18" fmla="*/ 105842 w 297136"/>
                <a:gd name="connsiteY18" fmla="*/ 11553 h 79922"/>
                <a:gd name="connsiteX19" fmla="*/ 104070 w 297136"/>
                <a:gd name="connsiteY19" fmla="*/ 4287 h 79922"/>
                <a:gd name="connsiteX20" fmla="*/ 110100 w 297136"/>
                <a:gd name="connsiteY20" fmla="*/ -1382 h 79922"/>
                <a:gd name="connsiteX21" fmla="*/ 117011 w 297136"/>
                <a:gd name="connsiteY21" fmla="*/ 2516 h 79922"/>
                <a:gd name="connsiteX22" fmla="*/ 120205 w 297136"/>
                <a:gd name="connsiteY22" fmla="*/ 13505 h 79922"/>
                <a:gd name="connsiteX23" fmla="*/ 124106 w 297136"/>
                <a:gd name="connsiteY23" fmla="*/ 29448 h 79922"/>
                <a:gd name="connsiteX24" fmla="*/ 127117 w 297136"/>
                <a:gd name="connsiteY24" fmla="*/ 41327 h 79922"/>
                <a:gd name="connsiteX25" fmla="*/ 134568 w 297136"/>
                <a:gd name="connsiteY25" fmla="*/ 57278 h 79922"/>
                <a:gd name="connsiteX26" fmla="*/ 161165 w 297136"/>
                <a:gd name="connsiteY26" fmla="*/ 73578 h 79922"/>
                <a:gd name="connsiteX27" fmla="*/ 171627 w 297136"/>
                <a:gd name="connsiteY27" fmla="*/ 61177 h 79922"/>
                <a:gd name="connsiteX28" fmla="*/ 161165 w 297136"/>
                <a:gd name="connsiteY28" fmla="*/ 23430 h 79922"/>
                <a:gd name="connsiteX29" fmla="*/ 158504 w 297136"/>
                <a:gd name="connsiteY29" fmla="*/ 13856 h 79922"/>
                <a:gd name="connsiteX30" fmla="*/ 175345 w 297136"/>
                <a:gd name="connsiteY30" fmla="*/ -1382 h 79922"/>
                <a:gd name="connsiteX31" fmla="*/ 200886 w 297136"/>
                <a:gd name="connsiteY31" fmla="*/ 25733 h 79922"/>
                <a:gd name="connsiteX32" fmla="*/ 198042 w 297136"/>
                <a:gd name="connsiteY32" fmla="*/ 28036 h 79922"/>
                <a:gd name="connsiteX33" fmla="*/ 194674 w 297136"/>
                <a:gd name="connsiteY33" fmla="*/ 25018 h 79922"/>
                <a:gd name="connsiteX34" fmla="*/ 175878 w 297136"/>
                <a:gd name="connsiteY34" fmla="*/ 3580 h 79922"/>
                <a:gd name="connsiteX35" fmla="*/ 171445 w 297136"/>
                <a:gd name="connsiteY35" fmla="*/ 9782 h 79922"/>
                <a:gd name="connsiteX36" fmla="*/ 175528 w 297136"/>
                <a:gd name="connsiteY36" fmla="*/ 24137 h 79922"/>
                <a:gd name="connsiteX37" fmla="*/ 184926 w 297136"/>
                <a:gd name="connsiteY37" fmla="*/ 58342 h 79922"/>
                <a:gd name="connsiteX38" fmla="*/ 161872 w 297136"/>
                <a:gd name="connsiteY38" fmla="*/ 78541 h 79922"/>
                <a:gd name="connsiteX39" fmla="*/ 131906 w 297136"/>
                <a:gd name="connsiteY39" fmla="*/ 62414 h 79922"/>
                <a:gd name="connsiteX40" fmla="*/ 112936 w 297136"/>
                <a:gd name="connsiteY40" fmla="*/ 78541 h 79922"/>
                <a:gd name="connsiteX41" fmla="*/ 98930 w 297136"/>
                <a:gd name="connsiteY41" fmla="*/ 68974 h 79922"/>
                <a:gd name="connsiteX42" fmla="*/ 92543 w 297136"/>
                <a:gd name="connsiteY42" fmla="*/ 51426 h 79922"/>
                <a:gd name="connsiteX43" fmla="*/ 95554 w 297136"/>
                <a:gd name="connsiteY43" fmla="*/ 49124 h 79922"/>
                <a:gd name="connsiteX44" fmla="*/ 99463 w 297136"/>
                <a:gd name="connsiteY44" fmla="*/ 54443 h 79922"/>
                <a:gd name="connsiteX45" fmla="*/ 112404 w 297136"/>
                <a:gd name="connsiteY45" fmla="*/ 73578 h 79922"/>
                <a:gd name="connsiteX46" fmla="*/ 118250 w 297136"/>
                <a:gd name="connsiteY46" fmla="*/ 64892 h 79922"/>
                <a:gd name="connsiteX47" fmla="*/ 115415 w 297136"/>
                <a:gd name="connsiteY47" fmla="*/ 50188 h 79922"/>
                <a:gd name="connsiteX48" fmla="*/ 111514 w 297136"/>
                <a:gd name="connsiteY48" fmla="*/ 34237 h 79922"/>
                <a:gd name="connsiteX49" fmla="*/ 105842 w 297136"/>
                <a:gd name="connsiteY49" fmla="*/ 11553 h 79922"/>
                <a:gd name="connsiteX50" fmla="*/ 287032 w 297136"/>
                <a:gd name="connsiteY50" fmla="*/ 68267 h 79922"/>
                <a:gd name="connsiteX51" fmla="*/ 277992 w 297136"/>
                <a:gd name="connsiteY51" fmla="*/ 58342 h 79922"/>
                <a:gd name="connsiteX52" fmla="*/ 284904 w 297136"/>
                <a:gd name="connsiteY52" fmla="*/ 51784 h 79922"/>
                <a:gd name="connsiteX53" fmla="*/ 295016 w 297136"/>
                <a:gd name="connsiteY53" fmla="*/ 63121 h 79922"/>
                <a:gd name="connsiteX54" fmla="*/ 271603 w 297136"/>
                <a:gd name="connsiteY54" fmla="*/ 78541 h 79922"/>
                <a:gd name="connsiteX55" fmla="*/ 220365 w 297136"/>
                <a:gd name="connsiteY55" fmla="*/ 29448 h 79922"/>
                <a:gd name="connsiteX56" fmla="*/ 253165 w 297136"/>
                <a:gd name="connsiteY56" fmla="*/ -1382 h 79922"/>
                <a:gd name="connsiteX57" fmla="*/ 297136 w 297136"/>
                <a:gd name="connsiteY57" fmla="*/ 18643 h 79922"/>
                <a:gd name="connsiteX58" fmla="*/ 294127 w 297136"/>
                <a:gd name="connsiteY58" fmla="*/ 21651 h 79922"/>
                <a:gd name="connsiteX59" fmla="*/ 291290 w 297136"/>
                <a:gd name="connsiteY59" fmla="*/ 19882 h 79922"/>
                <a:gd name="connsiteX60" fmla="*/ 253524 w 297136"/>
                <a:gd name="connsiteY60" fmla="*/ 3580 h 79922"/>
                <a:gd name="connsiteX61" fmla="*/ 235077 w 297136"/>
                <a:gd name="connsiteY61" fmla="*/ 23248 h 79922"/>
                <a:gd name="connsiteX62" fmla="*/ 246787 w 297136"/>
                <a:gd name="connsiteY62" fmla="*/ 59938 h 79922"/>
                <a:gd name="connsiteX63" fmla="*/ 271603 w 297136"/>
                <a:gd name="connsiteY63" fmla="*/ 73578 h 79922"/>
                <a:gd name="connsiteX64" fmla="*/ 287032 w 297136"/>
                <a:gd name="connsiteY64" fmla="*/ 68267 h 79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297136" h="79922">
                  <a:moveTo>
                    <a:pt x="27844" y="40795"/>
                  </a:moveTo>
                  <a:cubicBezTo>
                    <a:pt x="32809" y="40795"/>
                    <a:pt x="46815" y="41152"/>
                    <a:pt x="56387" y="44519"/>
                  </a:cubicBezTo>
                  <a:cubicBezTo>
                    <a:pt x="69511" y="49124"/>
                    <a:pt x="71990" y="57627"/>
                    <a:pt x="71990" y="62948"/>
                  </a:cubicBezTo>
                  <a:cubicBezTo>
                    <a:pt x="71990" y="72697"/>
                    <a:pt x="62242" y="78541"/>
                    <a:pt x="50008" y="78541"/>
                  </a:cubicBezTo>
                  <a:cubicBezTo>
                    <a:pt x="28725" y="78541"/>
                    <a:pt x="0" y="62241"/>
                    <a:pt x="0" y="31934"/>
                  </a:cubicBezTo>
                  <a:cubicBezTo>
                    <a:pt x="0" y="14037"/>
                    <a:pt x="11177" y="-1382"/>
                    <a:pt x="31919" y="-1382"/>
                  </a:cubicBezTo>
                  <a:cubicBezTo>
                    <a:pt x="61885" y="-1382"/>
                    <a:pt x="75890" y="16157"/>
                    <a:pt x="75890" y="18643"/>
                  </a:cubicBezTo>
                  <a:cubicBezTo>
                    <a:pt x="75890" y="19707"/>
                    <a:pt x="74301" y="21651"/>
                    <a:pt x="72879" y="21651"/>
                  </a:cubicBezTo>
                  <a:cubicBezTo>
                    <a:pt x="71815" y="21651"/>
                    <a:pt x="71457" y="21302"/>
                    <a:pt x="70044" y="19882"/>
                  </a:cubicBezTo>
                  <a:cubicBezTo>
                    <a:pt x="56213" y="3580"/>
                    <a:pt x="35462" y="3580"/>
                    <a:pt x="32277" y="3580"/>
                  </a:cubicBezTo>
                  <a:cubicBezTo>
                    <a:pt x="21632" y="3580"/>
                    <a:pt x="14545" y="10670"/>
                    <a:pt x="14545" y="25018"/>
                  </a:cubicBezTo>
                  <a:cubicBezTo>
                    <a:pt x="14545" y="27504"/>
                    <a:pt x="14545" y="31044"/>
                    <a:pt x="16674" y="40795"/>
                  </a:cubicBezTo>
                  <a:lnTo>
                    <a:pt x="27844" y="40795"/>
                  </a:lnTo>
                  <a:close/>
                  <a:moveTo>
                    <a:pt x="18088" y="45758"/>
                  </a:moveTo>
                  <a:cubicBezTo>
                    <a:pt x="25358" y="71451"/>
                    <a:pt x="45043" y="73578"/>
                    <a:pt x="50008" y="73578"/>
                  </a:cubicBezTo>
                  <a:cubicBezTo>
                    <a:pt x="57809" y="73578"/>
                    <a:pt x="64371" y="69680"/>
                    <a:pt x="64371" y="62948"/>
                  </a:cubicBezTo>
                  <a:cubicBezTo>
                    <a:pt x="64371" y="45758"/>
                    <a:pt x="34406" y="45758"/>
                    <a:pt x="26780" y="45758"/>
                  </a:cubicBezTo>
                  <a:lnTo>
                    <a:pt x="18088" y="45758"/>
                  </a:lnTo>
                  <a:close/>
                  <a:moveTo>
                    <a:pt x="105842" y="11553"/>
                  </a:moveTo>
                  <a:cubicBezTo>
                    <a:pt x="105134" y="9250"/>
                    <a:pt x="104070" y="4819"/>
                    <a:pt x="104070" y="4287"/>
                  </a:cubicBezTo>
                  <a:cubicBezTo>
                    <a:pt x="104070" y="389"/>
                    <a:pt x="107264" y="-1382"/>
                    <a:pt x="110100" y="-1382"/>
                  </a:cubicBezTo>
                  <a:cubicBezTo>
                    <a:pt x="113286" y="-1382"/>
                    <a:pt x="116130" y="921"/>
                    <a:pt x="117011" y="2516"/>
                  </a:cubicBezTo>
                  <a:cubicBezTo>
                    <a:pt x="117901" y="4112"/>
                    <a:pt x="119315" y="9782"/>
                    <a:pt x="120205" y="13505"/>
                  </a:cubicBezTo>
                  <a:cubicBezTo>
                    <a:pt x="121095" y="16872"/>
                    <a:pt x="123041" y="25018"/>
                    <a:pt x="124106" y="29448"/>
                  </a:cubicBezTo>
                  <a:cubicBezTo>
                    <a:pt x="125170" y="33355"/>
                    <a:pt x="126235" y="37253"/>
                    <a:pt x="127117" y="41327"/>
                  </a:cubicBezTo>
                  <a:cubicBezTo>
                    <a:pt x="129070" y="48592"/>
                    <a:pt x="129428" y="50013"/>
                    <a:pt x="134568" y="57278"/>
                  </a:cubicBezTo>
                  <a:cubicBezTo>
                    <a:pt x="139533" y="64368"/>
                    <a:pt x="147867" y="73578"/>
                    <a:pt x="161165" y="73578"/>
                  </a:cubicBezTo>
                  <a:cubicBezTo>
                    <a:pt x="171445" y="73578"/>
                    <a:pt x="171627" y="64544"/>
                    <a:pt x="171627" y="61177"/>
                  </a:cubicBezTo>
                  <a:cubicBezTo>
                    <a:pt x="171627" y="50545"/>
                    <a:pt x="164001" y="30870"/>
                    <a:pt x="161165" y="23430"/>
                  </a:cubicBezTo>
                  <a:cubicBezTo>
                    <a:pt x="159211" y="18467"/>
                    <a:pt x="158504" y="16872"/>
                    <a:pt x="158504" y="13856"/>
                  </a:cubicBezTo>
                  <a:cubicBezTo>
                    <a:pt x="158504" y="4463"/>
                    <a:pt x="166304" y="-1382"/>
                    <a:pt x="175345" y="-1382"/>
                  </a:cubicBezTo>
                  <a:cubicBezTo>
                    <a:pt x="193076" y="-1382"/>
                    <a:pt x="200886" y="23073"/>
                    <a:pt x="200886" y="25733"/>
                  </a:cubicBezTo>
                  <a:cubicBezTo>
                    <a:pt x="200886" y="28036"/>
                    <a:pt x="198574" y="28036"/>
                    <a:pt x="198042" y="28036"/>
                  </a:cubicBezTo>
                  <a:cubicBezTo>
                    <a:pt x="195563" y="28036"/>
                    <a:pt x="195388" y="26972"/>
                    <a:pt x="194674" y="25018"/>
                  </a:cubicBezTo>
                  <a:cubicBezTo>
                    <a:pt x="190598" y="10846"/>
                    <a:pt x="182972" y="3580"/>
                    <a:pt x="175878" y="3580"/>
                  </a:cubicBezTo>
                  <a:cubicBezTo>
                    <a:pt x="172159" y="3580"/>
                    <a:pt x="171445" y="6058"/>
                    <a:pt x="171445" y="9782"/>
                  </a:cubicBezTo>
                  <a:cubicBezTo>
                    <a:pt x="171445" y="13856"/>
                    <a:pt x="172335" y="16157"/>
                    <a:pt x="175528" y="24137"/>
                  </a:cubicBezTo>
                  <a:cubicBezTo>
                    <a:pt x="177657" y="29631"/>
                    <a:pt x="184926" y="48417"/>
                    <a:pt x="184926" y="58342"/>
                  </a:cubicBezTo>
                  <a:cubicBezTo>
                    <a:pt x="184926" y="75532"/>
                    <a:pt x="171270" y="78541"/>
                    <a:pt x="161872" y="78541"/>
                  </a:cubicBezTo>
                  <a:cubicBezTo>
                    <a:pt x="147159" y="78541"/>
                    <a:pt x="137229" y="69506"/>
                    <a:pt x="131906" y="62414"/>
                  </a:cubicBezTo>
                  <a:cubicBezTo>
                    <a:pt x="130667" y="74642"/>
                    <a:pt x="120205" y="78541"/>
                    <a:pt x="112936" y="78541"/>
                  </a:cubicBezTo>
                  <a:cubicBezTo>
                    <a:pt x="105310" y="78541"/>
                    <a:pt x="101235" y="73046"/>
                    <a:pt x="98930" y="68974"/>
                  </a:cubicBezTo>
                  <a:cubicBezTo>
                    <a:pt x="95030" y="62414"/>
                    <a:pt x="92543" y="52316"/>
                    <a:pt x="92543" y="51426"/>
                  </a:cubicBezTo>
                  <a:cubicBezTo>
                    <a:pt x="92543" y="49124"/>
                    <a:pt x="95030" y="49124"/>
                    <a:pt x="95554" y="49124"/>
                  </a:cubicBezTo>
                  <a:cubicBezTo>
                    <a:pt x="98041" y="49124"/>
                    <a:pt x="98215" y="49656"/>
                    <a:pt x="99463" y="54443"/>
                  </a:cubicBezTo>
                  <a:cubicBezTo>
                    <a:pt x="102116" y="64892"/>
                    <a:pt x="105484" y="73578"/>
                    <a:pt x="112404" y="73578"/>
                  </a:cubicBezTo>
                  <a:cubicBezTo>
                    <a:pt x="117011" y="73578"/>
                    <a:pt x="118250" y="69680"/>
                    <a:pt x="118250" y="64892"/>
                  </a:cubicBezTo>
                  <a:cubicBezTo>
                    <a:pt x="118250" y="61526"/>
                    <a:pt x="116661" y="54975"/>
                    <a:pt x="115415" y="50188"/>
                  </a:cubicBezTo>
                  <a:cubicBezTo>
                    <a:pt x="114175" y="45399"/>
                    <a:pt x="112404" y="38136"/>
                    <a:pt x="111514" y="34237"/>
                  </a:cubicBezTo>
                  <a:lnTo>
                    <a:pt x="105842" y="11553"/>
                  </a:lnTo>
                  <a:close/>
                  <a:moveTo>
                    <a:pt x="287032" y="68267"/>
                  </a:moveTo>
                  <a:cubicBezTo>
                    <a:pt x="280654" y="67203"/>
                    <a:pt x="277992" y="62241"/>
                    <a:pt x="277992" y="58342"/>
                  </a:cubicBezTo>
                  <a:cubicBezTo>
                    <a:pt x="277992" y="53555"/>
                    <a:pt x="281718" y="51784"/>
                    <a:pt x="284904" y="51784"/>
                  </a:cubicBezTo>
                  <a:cubicBezTo>
                    <a:pt x="288804" y="51784"/>
                    <a:pt x="295016" y="54619"/>
                    <a:pt x="295016" y="63121"/>
                  </a:cubicBezTo>
                  <a:cubicBezTo>
                    <a:pt x="295016" y="75174"/>
                    <a:pt x="281184" y="78541"/>
                    <a:pt x="271603" y="78541"/>
                  </a:cubicBezTo>
                  <a:cubicBezTo>
                    <a:pt x="245008" y="78541"/>
                    <a:pt x="220365" y="54087"/>
                    <a:pt x="220365" y="29448"/>
                  </a:cubicBezTo>
                  <a:cubicBezTo>
                    <a:pt x="220365" y="14212"/>
                    <a:pt x="231002" y="-1382"/>
                    <a:pt x="253165" y="-1382"/>
                  </a:cubicBezTo>
                  <a:cubicBezTo>
                    <a:pt x="283132" y="-1382"/>
                    <a:pt x="297136" y="16157"/>
                    <a:pt x="297136" y="18643"/>
                  </a:cubicBezTo>
                  <a:cubicBezTo>
                    <a:pt x="297136" y="19707"/>
                    <a:pt x="295548" y="21651"/>
                    <a:pt x="294127" y="21651"/>
                  </a:cubicBezTo>
                  <a:cubicBezTo>
                    <a:pt x="293062" y="21651"/>
                    <a:pt x="292704" y="21302"/>
                    <a:pt x="291290" y="19882"/>
                  </a:cubicBezTo>
                  <a:cubicBezTo>
                    <a:pt x="277461" y="3580"/>
                    <a:pt x="256709" y="3580"/>
                    <a:pt x="253524" y="3580"/>
                  </a:cubicBezTo>
                  <a:cubicBezTo>
                    <a:pt x="240758" y="3580"/>
                    <a:pt x="235077" y="12258"/>
                    <a:pt x="235077" y="23248"/>
                  </a:cubicBezTo>
                  <a:cubicBezTo>
                    <a:pt x="235077" y="28392"/>
                    <a:pt x="237564" y="47702"/>
                    <a:pt x="246787" y="59938"/>
                  </a:cubicBezTo>
                  <a:cubicBezTo>
                    <a:pt x="253524" y="68616"/>
                    <a:pt x="262739" y="73578"/>
                    <a:pt x="271603" y="73578"/>
                  </a:cubicBezTo>
                  <a:cubicBezTo>
                    <a:pt x="274092" y="73578"/>
                    <a:pt x="282598" y="73229"/>
                    <a:pt x="287032" y="68267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33" name="任意多边形: 形状 32">
              <a:extLst>
                <a:ext uri="{FF2B5EF4-FFF2-40B4-BE49-F238E27FC236}">
                  <a16:creationId xmlns:a16="http://schemas.microsoft.com/office/drawing/2014/main" id="{442A492B-A784-5AED-C341-55626816BD3C}"/>
                </a:ext>
              </a:extLst>
            </p:cNvPr>
            <p:cNvSpPr/>
            <p:nvPr>
              <p:custDataLst>
                <p:tags r:id="rId54"/>
              </p:custDataLst>
            </p:nvPr>
          </p:nvSpPr>
          <p:spPr>
            <a:xfrm flipV="1">
              <a:off x="16568287" y="-14703680"/>
              <a:ext cx="58747" cy="253090"/>
            </a:xfrm>
            <a:custGeom>
              <a:avLst/>
              <a:gdLst>
                <a:gd name="connsiteX0" fmla="*/ 58747 w 58747"/>
                <a:gd name="connsiteY0" fmla="*/ 125171 h 253090"/>
                <a:gd name="connsiteX1" fmla="*/ 42033 w 58747"/>
                <a:gd name="connsiteY1" fmla="*/ 204132 h 253090"/>
                <a:gd name="connsiteX2" fmla="*/ 2535 w 58747"/>
                <a:gd name="connsiteY2" fmla="*/ 251715 h 253090"/>
                <a:gd name="connsiteX3" fmla="*/ 0 w 58747"/>
                <a:gd name="connsiteY3" fmla="*/ 249183 h 253090"/>
                <a:gd name="connsiteX4" fmla="*/ 4815 w 58747"/>
                <a:gd name="connsiteY4" fmla="*/ 243363 h 253090"/>
                <a:gd name="connsiteX5" fmla="*/ 44058 w 58747"/>
                <a:gd name="connsiteY5" fmla="*/ 125171 h 253090"/>
                <a:gd name="connsiteX6" fmla="*/ 3289 w 58747"/>
                <a:gd name="connsiteY6" fmla="*/ 5462 h 253090"/>
                <a:gd name="connsiteX7" fmla="*/ 0 w 58747"/>
                <a:gd name="connsiteY7" fmla="*/ 1159 h 253090"/>
                <a:gd name="connsiteX8" fmla="*/ 2535 w 58747"/>
                <a:gd name="connsiteY8" fmla="*/ -1375 h 253090"/>
                <a:gd name="connsiteX9" fmla="*/ 42795 w 58747"/>
                <a:gd name="connsiteY9" fmla="*/ 47979 h 253090"/>
                <a:gd name="connsiteX10" fmla="*/ 58747 w 58747"/>
                <a:gd name="connsiteY10" fmla="*/ 125171 h 253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8747" h="253090">
                  <a:moveTo>
                    <a:pt x="58747" y="125171"/>
                  </a:moveTo>
                  <a:cubicBezTo>
                    <a:pt x="58747" y="144909"/>
                    <a:pt x="55967" y="175533"/>
                    <a:pt x="42033" y="204132"/>
                  </a:cubicBezTo>
                  <a:cubicBezTo>
                    <a:pt x="26843" y="235265"/>
                    <a:pt x="5061" y="251715"/>
                    <a:pt x="2535" y="251715"/>
                  </a:cubicBezTo>
                  <a:cubicBezTo>
                    <a:pt x="1009" y="251715"/>
                    <a:pt x="0" y="250700"/>
                    <a:pt x="0" y="249183"/>
                  </a:cubicBezTo>
                  <a:cubicBezTo>
                    <a:pt x="0" y="248429"/>
                    <a:pt x="0" y="247921"/>
                    <a:pt x="4815" y="243363"/>
                  </a:cubicBezTo>
                  <a:cubicBezTo>
                    <a:pt x="29624" y="218304"/>
                    <a:pt x="44058" y="178065"/>
                    <a:pt x="44058" y="125171"/>
                  </a:cubicBezTo>
                  <a:cubicBezTo>
                    <a:pt x="44058" y="81891"/>
                    <a:pt x="34692" y="37348"/>
                    <a:pt x="3289" y="5462"/>
                  </a:cubicBezTo>
                  <a:cubicBezTo>
                    <a:pt x="0" y="2421"/>
                    <a:pt x="0" y="1912"/>
                    <a:pt x="0" y="1159"/>
                  </a:cubicBezTo>
                  <a:cubicBezTo>
                    <a:pt x="0" y="-358"/>
                    <a:pt x="1009" y="-1375"/>
                    <a:pt x="2535" y="-1375"/>
                  </a:cubicBezTo>
                  <a:cubicBezTo>
                    <a:pt x="5061" y="-1375"/>
                    <a:pt x="27853" y="15838"/>
                    <a:pt x="42795" y="47979"/>
                  </a:cubicBezTo>
                  <a:cubicBezTo>
                    <a:pt x="55712" y="75817"/>
                    <a:pt x="58747" y="103908"/>
                    <a:pt x="58747" y="125171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</p:grpSp>
      <p:grpSp>
        <p:nvGrpSpPr>
          <p:cNvPr id="96" name="组合 95" descr="\documentclass{article}&#10;\usepackage{amsmath}&#10;\pagestyle{empty}&#10;\begin{document}&#10;&#10;\begin{gather*}&#10;\mathbf{h}^{dec\texttt{\_}ca\texttt{\_}ln}_{i} = \textit{LayerNorm}(\mathbf{h}^{dec\texttt{\_}ca}_{i} + \mathbf{h}^{dec\texttt{\_}sa\texttt{\_}ln}_{i})&#10;\end{gather*}&#10;&#10;\end{document}" title="IguanaTex Shape Display">
            <a:extLst>
              <a:ext uri="{FF2B5EF4-FFF2-40B4-BE49-F238E27FC236}">
                <a16:creationId xmlns:a16="http://schemas.microsoft.com/office/drawing/2014/main" id="{8EE92435-F6F7-A3DD-34C5-EEE08AF323E1}"/>
              </a:ext>
            </a:extLst>
          </p:cNvPr>
          <p:cNvGrpSpPr>
            <a:grpSpLocks noChangeAspect="1"/>
          </p:cNvGrpSpPr>
          <p:nvPr>
            <p:custDataLst>
              <p:tags r:id="rId2"/>
            </p:custDataLst>
          </p:nvPr>
        </p:nvGrpSpPr>
        <p:grpSpPr>
          <a:xfrm>
            <a:off x="6384599" y="5813157"/>
            <a:ext cx="4917822" cy="306067"/>
            <a:chOff x="11692033" y="-12730147"/>
            <a:chExt cx="4917822" cy="306067"/>
          </a:xfrm>
        </p:grpSpPr>
        <p:sp>
          <p:nvSpPr>
            <p:cNvPr id="68" name="任意多边形: 形状 67">
              <a:extLst>
                <a:ext uri="{FF2B5EF4-FFF2-40B4-BE49-F238E27FC236}">
                  <a16:creationId xmlns:a16="http://schemas.microsoft.com/office/drawing/2014/main" id="{2E8A1FB0-CF35-6970-EB1F-A4C571C03152}"/>
                </a:ext>
              </a:extLst>
            </p:cNvPr>
            <p:cNvSpPr/>
            <p:nvPr>
              <p:custDataLst>
                <p:tags r:id="rId3"/>
              </p:custDataLst>
            </p:nvPr>
          </p:nvSpPr>
          <p:spPr>
            <a:xfrm flipV="1">
              <a:off x="11692033" y="-12672052"/>
              <a:ext cx="144345" cy="175644"/>
            </a:xfrm>
            <a:custGeom>
              <a:avLst/>
              <a:gdLst>
                <a:gd name="connsiteX0" fmla="*/ 17477 w 144345"/>
                <a:gd name="connsiteY0" fmla="*/ 10515 h 175644"/>
                <a:gd name="connsiteX1" fmla="*/ 0 w 144345"/>
                <a:gd name="connsiteY1" fmla="*/ 10515 h 175644"/>
                <a:gd name="connsiteX2" fmla="*/ 0 w 144345"/>
                <a:gd name="connsiteY2" fmla="*/ -1377 h 175644"/>
                <a:gd name="connsiteX3" fmla="*/ 31912 w 144345"/>
                <a:gd name="connsiteY3" fmla="*/ -616 h 175644"/>
                <a:gd name="connsiteX4" fmla="*/ 63816 w 144345"/>
                <a:gd name="connsiteY4" fmla="*/ -1377 h 175644"/>
                <a:gd name="connsiteX5" fmla="*/ 63816 w 144345"/>
                <a:gd name="connsiteY5" fmla="*/ 10515 h 175644"/>
                <a:gd name="connsiteX6" fmla="*/ 46347 w 144345"/>
                <a:gd name="connsiteY6" fmla="*/ 10515 h 175644"/>
                <a:gd name="connsiteX7" fmla="*/ 46347 w 144345"/>
                <a:gd name="connsiteY7" fmla="*/ 63412 h 175644"/>
                <a:gd name="connsiteX8" fmla="*/ 84073 w 144345"/>
                <a:gd name="connsiteY8" fmla="*/ 103404 h 175644"/>
                <a:gd name="connsiteX9" fmla="*/ 97999 w 144345"/>
                <a:gd name="connsiteY9" fmla="*/ 78854 h 175644"/>
                <a:gd name="connsiteX10" fmla="*/ 97999 w 144345"/>
                <a:gd name="connsiteY10" fmla="*/ 10515 h 175644"/>
                <a:gd name="connsiteX11" fmla="*/ 80530 w 144345"/>
                <a:gd name="connsiteY11" fmla="*/ 10515 h 175644"/>
                <a:gd name="connsiteX12" fmla="*/ 80530 w 144345"/>
                <a:gd name="connsiteY12" fmla="*/ -1377 h 175644"/>
                <a:gd name="connsiteX13" fmla="*/ 112434 w 144345"/>
                <a:gd name="connsiteY13" fmla="*/ -616 h 175644"/>
                <a:gd name="connsiteX14" fmla="*/ 144346 w 144345"/>
                <a:gd name="connsiteY14" fmla="*/ -1377 h 175644"/>
                <a:gd name="connsiteX15" fmla="*/ 144346 w 144345"/>
                <a:gd name="connsiteY15" fmla="*/ 10515 h 175644"/>
                <a:gd name="connsiteX16" fmla="*/ 126868 w 144345"/>
                <a:gd name="connsiteY16" fmla="*/ 10515 h 175644"/>
                <a:gd name="connsiteX17" fmla="*/ 126868 w 144345"/>
                <a:gd name="connsiteY17" fmla="*/ 76067 h 175644"/>
                <a:gd name="connsiteX18" fmla="*/ 87870 w 144345"/>
                <a:gd name="connsiteY18" fmla="*/ 112512 h 175644"/>
                <a:gd name="connsiteX19" fmla="*/ 44821 w 144345"/>
                <a:gd name="connsiteY19" fmla="*/ 87707 h 175644"/>
                <a:gd name="connsiteX20" fmla="*/ 44821 w 144345"/>
                <a:gd name="connsiteY20" fmla="*/ 174267 h 175644"/>
                <a:gd name="connsiteX21" fmla="*/ 0 w 144345"/>
                <a:gd name="connsiteY21" fmla="*/ 172243 h 175644"/>
                <a:gd name="connsiteX22" fmla="*/ 0 w 144345"/>
                <a:gd name="connsiteY22" fmla="*/ 160349 h 175644"/>
                <a:gd name="connsiteX23" fmla="*/ 17477 w 144345"/>
                <a:gd name="connsiteY23" fmla="*/ 150480 h 175644"/>
                <a:gd name="connsiteX24" fmla="*/ 17477 w 144345"/>
                <a:gd name="connsiteY24" fmla="*/ 10515 h 175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44345" h="175644">
                  <a:moveTo>
                    <a:pt x="17477" y="10515"/>
                  </a:moveTo>
                  <a:lnTo>
                    <a:pt x="0" y="10515"/>
                  </a:lnTo>
                  <a:lnTo>
                    <a:pt x="0" y="-1377"/>
                  </a:lnTo>
                  <a:cubicBezTo>
                    <a:pt x="7094" y="-1125"/>
                    <a:pt x="22284" y="-616"/>
                    <a:pt x="31912" y="-616"/>
                  </a:cubicBezTo>
                  <a:cubicBezTo>
                    <a:pt x="41786" y="-616"/>
                    <a:pt x="56729" y="-1125"/>
                    <a:pt x="63816" y="-1377"/>
                  </a:cubicBezTo>
                  <a:lnTo>
                    <a:pt x="63816" y="10515"/>
                  </a:lnTo>
                  <a:lnTo>
                    <a:pt x="46347" y="10515"/>
                  </a:lnTo>
                  <a:lnTo>
                    <a:pt x="46347" y="63412"/>
                  </a:lnTo>
                  <a:cubicBezTo>
                    <a:pt x="46347" y="91003"/>
                    <a:pt x="68121" y="103404"/>
                    <a:pt x="84073" y="103404"/>
                  </a:cubicBezTo>
                  <a:cubicBezTo>
                    <a:pt x="92685" y="103404"/>
                    <a:pt x="97999" y="98085"/>
                    <a:pt x="97999" y="78854"/>
                  </a:cubicBezTo>
                  <a:lnTo>
                    <a:pt x="97999" y="10515"/>
                  </a:lnTo>
                  <a:lnTo>
                    <a:pt x="80530" y="10515"/>
                  </a:lnTo>
                  <a:lnTo>
                    <a:pt x="80530" y="-1377"/>
                  </a:lnTo>
                  <a:cubicBezTo>
                    <a:pt x="87616" y="-1125"/>
                    <a:pt x="102814" y="-616"/>
                    <a:pt x="112434" y="-616"/>
                  </a:cubicBezTo>
                  <a:cubicBezTo>
                    <a:pt x="122308" y="-616"/>
                    <a:pt x="137251" y="-1125"/>
                    <a:pt x="144346" y="-1377"/>
                  </a:cubicBezTo>
                  <a:lnTo>
                    <a:pt x="144346" y="10515"/>
                  </a:lnTo>
                  <a:lnTo>
                    <a:pt x="126868" y="10515"/>
                  </a:lnTo>
                  <a:lnTo>
                    <a:pt x="126868" y="76067"/>
                  </a:lnTo>
                  <a:cubicBezTo>
                    <a:pt x="126868" y="102643"/>
                    <a:pt x="113197" y="112512"/>
                    <a:pt x="87870" y="112512"/>
                  </a:cubicBezTo>
                  <a:cubicBezTo>
                    <a:pt x="63561" y="112512"/>
                    <a:pt x="50652" y="97831"/>
                    <a:pt x="44821" y="87707"/>
                  </a:cubicBezTo>
                  <a:lnTo>
                    <a:pt x="44821" y="174267"/>
                  </a:lnTo>
                  <a:lnTo>
                    <a:pt x="0" y="172243"/>
                  </a:lnTo>
                  <a:lnTo>
                    <a:pt x="0" y="160349"/>
                  </a:lnTo>
                  <a:cubicBezTo>
                    <a:pt x="15706" y="160349"/>
                    <a:pt x="17477" y="160349"/>
                    <a:pt x="17477" y="150480"/>
                  </a:cubicBezTo>
                  <a:lnTo>
                    <a:pt x="17477" y="10515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69" name="任意多边形: 形状 68">
              <a:extLst>
                <a:ext uri="{FF2B5EF4-FFF2-40B4-BE49-F238E27FC236}">
                  <a16:creationId xmlns:a16="http://schemas.microsoft.com/office/drawing/2014/main" id="{20467EE9-CE13-3752-85A6-096E00EAFF4C}"/>
                </a:ext>
              </a:extLst>
            </p:cNvPr>
            <p:cNvSpPr/>
            <p:nvPr>
              <p:custDataLst>
                <p:tags r:id="rId4"/>
              </p:custDataLst>
            </p:nvPr>
          </p:nvSpPr>
          <p:spPr>
            <a:xfrm flipV="1">
              <a:off x="11853267" y="-12730147"/>
              <a:ext cx="278338" cy="124758"/>
            </a:xfrm>
            <a:custGeom>
              <a:avLst/>
              <a:gdLst>
                <a:gd name="connsiteX0" fmla="*/ 90428 w 278338"/>
                <a:gd name="connsiteY0" fmla="*/ 118055 h 124758"/>
                <a:gd name="connsiteX1" fmla="*/ 91136 w 278338"/>
                <a:gd name="connsiteY1" fmla="*/ 120898 h 124758"/>
                <a:gd name="connsiteX2" fmla="*/ 88299 w 278338"/>
                <a:gd name="connsiteY2" fmla="*/ 123374 h 124758"/>
                <a:gd name="connsiteX3" fmla="*/ 65603 w 278338"/>
                <a:gd name="connsiteY3" fmla="*/ 121605 h 124758"/>
                <a:gd name="connsiteX4" fmla="*/ 61702 w 278338"/>
                <a:gd name="connsiteY4" fmla="*/ 117531 h 124758"/>
                <a:gd name="connsiteX5" fmla="*/ 66310 w 278338"/>
                <a:gd name="connsiteY5" fmla="*/ 115045 h 124758"/>
                <a:gd name="connsiteX6" fmla="*/ 74826 w 278338"/>
                <a:gd name="connsiteY6" fmla="*/ 112386 h 124758"/>
                <a:gd name="connsiteX7" fmla="*/ 74111 w 278338"/>
                <a:gd name="connsiteY7" fmla="*/ 108487 h 124758"/>
                <a:gd name="connsiteX8" fmla="*/ 64006 w 278338"/>
                <a:gd name="connsiteY8" fmla="*/ 68082 h 124758"/>
                <a:gd name="connsiteX9" fmla="*/ 45743 w 278338"/>
                <a:gd name="connsiteY9" fmla="*/ 78539 h 124758"/>
                <a:gd name="connsiteX10" fmla="*/ 0 w 278338"/>
                <a:gd name="connsiteY10" fmla="*/ 28032 h 124758"/>
                <a:gd name="connsiteX11" fmla="*/ 26772 w 278338"/>
                <a:gd name="connsiteY11" fmla="*/ -1384 h 124758"/>
                <a:gd name="connsiteX12" fmla="*/ 51947 w 278338"/>
                <a:gd name="connsiteY12" fmla="*/ 11017 h 124758"/>
                <a:gd name="connsiteX13" fmla="*/ 70210 w 278338"/>
                <a:gd name="connsiteY13" fmla="*/ -1384 h 124758"/>
                <a:gd name="connsiteX14" fmla="*/ 84224 w 278338"/>
                <a:gd name="connsiteY14" fmla="*/ 8009 h 124758"/>
                <a:gd name="connsiteX15" fmla="*/ 90428 w 278338"/>
                <a:gd name="connsiteY15" fmla="*/ 25731 h 124758"/>
                <a:gd name="connsiteX16" fmla="*/ 87593 w 278338"/>
                <a:gd name="connsiteY16" fmla="*/ 28032 h 124758"/>
                <a:gd name="connsiteX17" fmla="*/ 83692 w 278338"/>
                <a:gd name="connsiteY17" fmla="*/ 22538 h 124758"/>
                <a:gd name="connsiteX18" fmla="*/ 70743 w 278338"/>
                <a:gd name="connsiteY18" fmla="*/ 3579 h 124758"/>
                <a:gd name="connsiteX19" fmla="*/ 64896 w 278338"/>
                <a:gd name="connsiteY19" fmla="*/ 12257 h 124758"/>
                <a:gd name="connsiteX20" fmla="*/ 65778 w 278338"/>
                <a:gd name="connsiteY20" fmla="*/ 19530 h 124758"/>
                <a:gd name="connsiteX21" fmla="*/ 90428 w 278338"/>
                <a:gd name="connsiteY21" fmla="*/ 118055 h 124758"/>
                <a:gd name="connsiteX22" fmla="*/ 52662 w 278338"/>
                <a:gd name="connsiteY22" fmla="*/ 22538 h 124758"/>
                <a:gd name="connsiteX23" fmla="*/ 43613 w 278338"/>
                <a:gd name="connsiteY23" fmla="*/ 10669 h 124758"/>
                <a:gd name="connsiteX24" fmla="*/ 27304 w 278338"/>
                <a:gd name="connsiteY24" fmla="*/ 3579 h 124758"/>
                <a:gd name="connsiteX25" fmla="*/ 14355 w 278338"/>
                <a:gd name="connsiteY25" fmla="*/ 20769 h 124758"/>
                <a:gd name="connsiteX26" fmla="*/ 23578 w 278338"/>
                <a:gd name="connsiteY26" fmla="*/ 56743 h 124758"/>
                <a:gd name="connsiteX27" fmla="*/ 45743 w 278338"/>
                <a:gd name="connsiteY27" fmla="*/ 73576 h 124758"/>
                <a:gd name="connsiteX28" fmla="*/ 61528 w 278338"/>
                <a:gd name="connsiteY28" fmla="*/ 58157 h 124758"/>
                <a:gd name="connsiteX29" fmla="*/ 60995 w 278338"/>
                <a:gd name="connsiteY29" fmla="*/ 55679 h 124758"/>
                <a:gd name="connsiteX30" fmla="*/ 52662 w 278338"/>
                <a:gd name="connsiteY30" fmla="*/ 22538 h 124758"/>
                <a:gd name="connsiteX31" fmla="*/ 134207 w 278338"/>
                <a:gd name="connsiteY31" fmla="*/ 40792 h 124758"/>
                <a:gd name="connsiteX32" fmla="*/ 162750 w 278338"/>
                <a:gd name="connsiteY32" fmla="*/ 44515 h 124758"/>
                <a:gd name="connsiteX33" fmla="*/ 178353 w 278338"/>
                <a:gd name="connsiteY33" fmla="*/ 62944 h 124758"/>
                <a:gd name="connsiteX34" fmla="*/ 156371 w 278338"/>
                <a:gd name="connsiteY34" fmla="*/ 78539 h 124758"/>
                <a:gd name="connsiteX35" fmla="*/ 106363 w 278338"/>
                <a:gd name="connsiteY35" fmla="*/ 31931 h 124758"/>
                <a:gd name="connsiteX36" fmla="*/ 138282 w 278338"/>
                <a:gd name="connsiteY36" fmla="*/ -1384 h 124758"/>
                <a:gd name="connsiteX37" fmla="*/ 182253 w 278338"/>
                <a:gd name="connsiteY37" fmla="*/ 18639 h 124758"/>
                <a:gd name="connsiteX38" fmla="*/ 179242 w 278338"/>
                <a:gd name="connsiteY38" fmla="*/ 21649 h 124758"/>
                <a:gd name="connsiteX39" fmla="*/ 176406 w 278338"/>
                <a:gd name="connsiteY39" fmla="*/ 19878 h 124758"/>
                <a:gd name="connsiteX40" fmla="*/ 138640 w 278338"/>
                <a:gd name="connsiteY40" fmla="*/ 3579 h 124758"/>
                <a:gd name="connsiteX41" fmla="*/ 120908 w 278338"/>
                <a:gd name="connsiteY41" fmla="*/ 25016 h 124758"/>
                <a:gd name="connsiteX42" fmla="*/ 123037 w 278338"/>
                <a:gd name="connsiteY42" fmla="*/ 40792 h 124758"/>
                <a:gd name="connsiteX43" fmla="*/ 134207 w 278338"/>
                <a:gd name="connsiteY43" fmla="*/ 40792 h 124758"/>
                <a:gd name="connsiteX44" fmla="*/ 124451 w 278338"/>
                <a:gd name="connsiteY44" fmla="*/ 45754 h 124758"/>
                <a:gd name="connsiteX45" fmla="*/ 156371 w 278338"/>
                <a:gd name="connsiteY45" fmla="*/ 73576 h 124758"/>
                <a:gd name="connsiteX46" fmla="*/ 170734 w 278338"/>
                <a:gd name="connsiteY46" fmla="*/ 62944 h 124758"/>
                <a:gd name="connsiteX47" fmla="*/ 133142 w 278338"/>
                <a:gd name="connsiteY47" fmla="*/ 45754 h 124758"/>
                <a:gd name="connsiteX48" fmla="*/ 124451 w 278338"/>
                <a:gd name="connsiteY48" fmla="*/ 45754 h 124758"/>
                <a:gd name="connsiteX49" fmla="*/ 268233 w 278338"/>
                <a:gd name="connsiteY49" fmla="*/ 68264 h 124758"/>
                <a:gd name="connsiteX50" fmla="*/ 259194 w 278338"/>
                <a:gd name="connsiteY50" fmla="*/ 58339 h 124758"/>
                <a:gd name="connsiteX51" fmla="*/ 266106 w 278338"/>
                <a:gd name="connsiteY51" fmla="*/ 51781 h 124758"/>
                <a:gd name="connsiteX52" fmla="*/ 276218 w 278338"/>
                <a:gd name="connsiteY52" fmla="*/ 63120 h 124758"/>
                <a:gd name="connsiteX53" fmla="*/ 252808 w 278338"/>
                <a:gd name="connsiteY53" fmla="*/ 78539 h 124758"/>
                <a:gd name="connsiteX54" fmla="*/ 201567 w 278338"/>
                <a:gd name="connsiteY54" fmla="*/ 29447 h 124758"/>
                <a:gd name="connsiteX55" fmla="*/ 234369 w 278338"/>
                <a:gd name="connsiteY55" fmla="*/ -1384 h 124758"/>
                <a:gd name="connsiteX56" fmla="*/ 278339 w 278338"/>
                <a:gd name="connsiteY56" fmla="*/ 18639 h 124758"/>
                <a:gd name="connsiteX57" fmla="*/ 275328 w 278338"/>
                <a:gd name="connsiteY57" fmla="*/ 21649 h 124758"/>
                <a:gd name="connsiteX58" fmla="*/ 272491 w 278338"/>
                <a:gd name="connsiteY58" fmla="*/ 19878 h 124758"/>
                <a:gd name="connsiteX59" fmla="*/ 234726 w 278338"/>
                <a:gd name="connsiteY59" fmla="*/ 3579 h 124758"/>
                <a:gd name="connsiteX60" fmla="*/ 216280 w 278338"/>
                <a:gd name="connsiteY60" fmla="*/ 23245 h 124758"/>
                <a:gd name="connsiteX61" fmla="*/ 227989 w 278338"/>
                <a:gd name="connsiteY61" fmla="*/ 59936 h 124758"/>
                <a:gd name="connsiteX62" fmla="*/ 252808 w 278338"/>
                <a:gd name="connsiteY62" fmla="*/ 73576 h 124758"/>
                <a:gd name="connsiteX63" fmla="*/ 268233 w 278338"/>
                <a:gd name="connsiteY63" fmla="*/ 68264 h 124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278338" h="124758">
                  <a:moveTo>
                    <a:pt x="90428" y="118055"/>
                  </a:moveTo>
                  <a:cubicBezTo>
                    <a:pt x="90603" y="118412"/>
                    <a:pt x="91136" y="120715"/>
                    <a:pt x="91136" y="120898"/>
                  </a:cubicBezTo>
                  <a:cubicBezTo>
                    <a:pt x="91136" y="121778"/>
                    <a:pt x="90428" y="123374"/>
                    <a:pt x="88299" y="123374"/>
                  </a:cubicBezTo>
                  <a:cubicBezTo>
                    <a:pt x="84748" y="123374"/>
                    <a:pt x="70036" y="121961"/>
                    <a:pt x="65603" y="121605"/>
                  </a:cubicBezTo>
                  <a:cubicBezTo>
                    <a:pt x="64181" y="121430"/>
                    <a:pt x="61702" y="121247"/>
                    <a:pt x="61702" y="117531"/>
                  </a:cubicBezTo>
                  <a:cubicBezTo>
                    <a:pt x="61702" y="115045"/>
                    <a:pt x="64181" y="115045"/>
                    <a:pt x="66310" y="115045"/>
                  </a:cubicBezTo>
                  <a:cubicBezTo>
                    <a:pt x="74826" y="115045"/>
                    <a:pt x="74826" y="113808"/>
                    <a:pt x="74826" y="112386"/>
                  </a:cubicBezTo>
                  <a:cubicBezTo>
                    <a:pt x="74826" y="111147"/>
                    <a:pt x="74469" y="110083"/>
                    <a:pt x="74111" y="108487"/>
                  </a:cubicBezTo>
                  <a:lnTo>
                    <a:pt x="64006" y="68082"/>
                  </a:lnTo>
                  <a:cubicBezTo>
                    <a:pt x="60281" y="73933"/>
                    <a:pt x="54251" y="78539"/>
                    <a:pt x="45743" y="78539"/>
                  </a:cubicBezTo>
                  <a:cubicBezTo>
                    <a:pt x="23046" y="78539"/>
                    <a:pt x="0" y="53552"/>
                    <a:pt x="0" y="28032"/>
                  </a:cubicBezTo>
                  <a:cubicBezTo>
                    <a:pt x="0" y="10844"/>
                    <a:pt x="11519" y="-1384"/>
                    <a:pt x="26772" y="-1384"/>
                  </a:cubicBezTo>
                  <a:cubicBezTo>
                    <a:pt x="36345" y="-1384"/>
                    <a:pt x="44853" y="4110"/>
                    <a:pt x="51947" y="11017"/>
                  </a:cubicBezTo>
                  <a:cubicBezTo>
                    <a:pt x="55315" y="387"/>
                    <a:pt x="65603" y="-1384"/>
                    <a:pt x="70210" y="-1384"/>
                  </a:cubicBezTo>
                  <a:cubicBezTo>
                    <a:pt x="76598" y="-1384"/>
                    <a:pt x="81030" y="2515"/>
                    <a:pt x="84224" y="8009"/>
                  </a:cubicBezTo>
                  <a:cubicBezTo>
                    <a:pt x="88125" y="14916"/>
                    <a:pt x="90428" y="25016"/>
                    <a:pt x="90428" y="25731"/>
                  </a:cubicBezTo>
                  <a:cubicBezTo>
                    <a:pt x="90428" y="28032"/>
                    <a:pt x="88125" y="28032"/>
                    <a:pt x="87593" y="28032"/>
                  </a:cubicBezTo>
                  <a:cubicBezTo>
                    <a:pt x="85106" y="28032"/>
                    <a:pt x="84931" y="27327"/>
                    <a:pt x="83692" y="22538"/>
                  </a:cubicBezTo>
                  <a:cubicBezTo>
                    <a:pt x="81563" y="14035"/>
                    <a:pt x="78195" y="3579"/>
                    <a:pt x="70743" y="3579"/>
                  </a:cubicBezTo>
                  <a:cubicBezTo>
                    <a:pt x="66135" y="3579"/>
                    <a:pt x="64896" y="7477"/>
                    <a:pt x="64896" y="12257"/>
                  </a:cubicBezTo>
                  <a:cubicBezTo>
                    <a:pt x="64896" y="15631"/>
                    <a:pt x="65246" y="17219"/>
                    <a:pt x="65778" y="19530"/>
                  </a:cubicBezTo>
                  <a:lnTo>
                    <a:pt x="90428" y="118055"/>
                  </a:lnTo>
                  <a:close/>
                  <a:moveTo>
                    <a:pt x="52662" y="22538"/>
                  </a:moveTo>
                  <a:cubicBezTo>
                    <a:pt x="51415" y="17576"/>
                    <a:pt x="47514" y="14035"/>
                    <a:pt x="43613" y="10669"/>
                  </a:cubicBezTo>
                  <a:cubicBezTo>
                    <a:pt x="42017" y="9247"/>
                    <a:pt x="34931" y="3579"/>
                    <a:pt x="27304" y="3579"/>
                  </a:cubicBezTo>
                  <a:cubicBezTo>
                    <a:pt x="20742" y="3579"/>
                    <a:pt x="14355" y="8183"/>
                    <a:pt x="14355" y="20769"/>
                  </a:cubicBezTo>
                  <a:cubicBezTo>
                    <a:pt x="14355" y="30160"/>
                    <a:pt x="19503" y="49653"/>
                    <a:pt x="23578" y="56743"/>
                  </a:cubicBezTo>
                  <a:cubicBezTo>
                    <a:pt x="31737" y="70917"/>
                    <a:pt x="40777" y="73576"/>
                    <a:pt x="45743" y="73576"/>
                  </a:cubicBezTo>
                  <a:cubicBezTo>
                    <a:pt x="58151" y="73576"/>
                    <a:pt x="61528" y="60110"/>
                    <a:pt x="61528" y="58157"/>
                  </a:cubicBezTo>
                  <a:cubicBezTo>
                    <a:pt x="61528" y="57450"/>
                    <a:pt x="61170" y="56211"/>
                    <a:pt x="60995" y="55679"/>
                  </a:cubicBezTo>
                  <a:lnTo>
                    <a:pt x="52662" y="22538"/>
                  </a:lnTo>
                  <a:close/>
                  <a:moveTo>
                    <a:pt x="134207" y="40792"/>
                  </a:moveTo>
                  <a:cubicBezTo>
                    <a:pt x="139172" y="40792"/>
                    <a:pt x="153177" y="41150"/>
                    <a:pt x="162750" y="44515"/>
                  </a:cubicBezTo>
                  <a:cubicBezTo>
                    <a:pt x="175874" y="49121"/>
                    <a:pt x="178353" y="57625"/>
                    <a:pt x="178353" y="62944"/>
                  </a:cubicBezTo>
                  <a:cubicBezTo>
                    <a:pt x="178353" y="72694"/>
                    <a:pt x="168605" y="78539"/>
                    <a:pt x="156371" y="78539"/>
                  </a:cubicBezTo>
                  <a:cubicBezTo>
                    <a:pt x="135088" y="78539"/>
                    <a:pt x="106363" y="62237"/>
                    <a:pt x="106363" y="31931"/>
                  </a:cubicBezTo>
                  <a:cubicBezTo>
                    <a:pt x="106363" y="14035"/>
                    <a:pt x="117540" y="-1384"/>
                    <a:pt x="138282" y="-1384"/>
                  </a:cubicBezTo>
                  <a:cubicBezTo>
                    <a:pt x="168248" y="-1384"/>
                    <a:pt x="182253" y="16155"/>
                    <a:pt x="182253" y="18639"/>
                  </a:cubicBezTo>
                  <a:cubicBezTo>
                    <a:pt x="182253" y="19703"/>
                    <a:pt x="180664" y="21649"/>
                    <a:pt x="179242" y="21649"/>
                  </a:cubicBezTo>
                  <a:cubicBezTo>
                    <a:pt x="178178" y="21649"/>
                    <a:pt x="177820" y="21301"/>
                    <a:pt x="176406" y="19878"/>
                  </a:cubicBezTo>
                  <a:cubicBezTo>
                    <a:pt x="162575" y="3579"/>
                    <a:pt x="141825" y="3579"/>
                    <a:pt x="138640" y="3579"/>
                  </a:cubicBezTo>
                  <a:cubicBezTo>
                    <a:pt x="127995" y="3579"/>
                    <a:pt x="120908" y="10669"/>
                    <a:pt x="120908" y="25016"/>
                  </a:cubicBezTo>
                  <a:cubicBezTo>
                    <a:pt x="120908" y="27500"/>
                    <a:pt x="120908" y="31042"/>
                    <a:pt x="123037" y="40792"/>
                  </a:cubicBezTo>
                  <a:lnTo>
                    <a:pt x="134207" y="40792"/>
                  </a:lnTo>
                  <a:close/>
                  <a:moveTo>
                    <a:pt x="124451" y="45754"/>
                  </a:moveTo>
                  <a:cubicBezTo>
                    <a:pt x="131720" y="71447"/>
                    <a:pt x="151406" y="73576"/>
                    <a:pt x="156371" y="73576"/>
                  </a:cubicBezTo>
                  <a:cubicBezTo>
                    <a:pt x="164172" y="73576"/>
                    <a:pt x="170734" y="69678"/>
                    <a:pt x="170734" y="62944"/>
                  </a:cubicBezTo>
                  <a:cubicBezTo>
                    <a:pt x="170734" y="45754"/>
                    <a:pt x="140769" y="45754"/>
                    <a:pt x="133142" y="45754"/>
                  </a:cubicBezTo>
                  <a:lnTo>
                    <a:pt x="124451" y="45754"/>
                  </a:lnTo>
                  <a:close/>
                  <a:moveTo>
                    <a:pt x="268233" y="68264"/>
                  </a:moveTo>
                  <a:cubicBezTo>
                    <a:pt x="261855" y="67200"/>
                    <a:pt x="259194" y="62237"/>
                    <a:pt x="259194" y="58339"/>
                  </a:cubicBezTo>
                  <a:cubicBezTo>
                    <a:pt x="259194" y="53552"/>
                    <a:pt x="262920" y="51781"/>
                    <a:pt x="266106" y="51781"/>
                  </a:cubicBezTo>
                  <a:cubicBezTo>
                    <a:pt x="270005" y="51781"/>
                    <a:pt x="276218" y="54615"/>
                    <a:pt x="276218" y="63120"/>
                  </a:cubicBezTo>
                  <a:cubicBezTo>
                    <a:pt x="276218" y="75172"/>
                    <a:pt x="262387" y="78539"/>
                    <a:pt x="252808" y="78539"/>
                  </a:cubicBezTo>
                  <a:cubicBezTo>
                    <a:pt x="226210" y="78539"/>
                    <a:pt x="201567" y="54083"/>
                    <a:pt x="201567" y="29447"/>
                  </a:cubicBezTo>
                  <a:cubicBezTo>
                    <a:pt x="201567" y="14209"/>
                    <a:pt x="212205" y="-1384"/>
                    <a:pt x="234369" y="-1384"/>
                  </a:cubicBezTo>
                  <a:cubicBezTo>
                    <a:pt x="264334" y="-1384"/>
                    <a:pt x="278339" y="16155"/>
                    <a:pt x="278339" y="18639"/>
                  </a:cubicBezTo>
                  <a:cubicBezTo>
                    <a:pt x="278339" y="19703"/>
                    <a:pt x="276750" y="21649"/>
                    <a:pt x="275328" y="21649"/>
                  </a:cubicBezTo>
                  <a:cubicBezTo>
                    <a:pt x="274263" y="21649"/>
                    <a:pt x="273908" y="21301"/>
                    <a:pt x="272491" y="19878"/>
                  </a:cubicBezTo>
                  <a:cubicBezTo>
                    <a:pt x="258662" y="3579"/>
                    <a:pt x="237912" y="3579"/>
                    <a:pt x="234726" y="3579"/>
                  </a:cubicBezTo>
                  <a:cubicBezTo>
                    <a:pt x="221960" y="3579"/>
                    <a:pt x="216280" y="12257"/>
                    <a:pt x="216280" y="23245"/>
                  </a:cubicBezTo>
                  <a:cubicBezTo>
                    <a:pt x="216280" y="28391"/>
                    <a:pt x="218766" y="47701"/>
                    <a:pt x="227989" y="59936"/>
                  </a:cubicBezTo>
                  <a:cubicBezTo>
                    <a:pt x="234726" y="68614"/>
                    <a:pt x="243941" y="73576"/>
                    <a:pt x="252808" y="73576"/>
                  </a:cubicBezTo>
                  <a:cubicBezTo>
                    <a:pt x="255294" y="73576"/>
                    <a:pt x="263802" y="73226"/>
                    <a:pt x="268233" y="68264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70" name="任意多边形: 形状 69">
              <a:extLst>
                <a:ext uri="{FF2B5EF4-FFF2-40B4-BE49-F238E27FC236}">
                  <a16:creationId xmlns:a16="http://schemas.microsoft.com/office/drawing/2014/main" id="{F9CCCE08-475E-DF5E-9AE6-8C0C43A6E69E}"/>
                </a:ext>
              </a:extLst>
            </p:cNvPr>
            <p:cNvSpPr/>
            <p:nvPr>
              <p:custDataLst>
                <p:tags r:id="rId5"/>
              </p:custDataLst>
            </p:nvPr>
          </p:nvSpPr>
          <p:spPr>
            <a:xfrm flipV="1">
              <a:off x="12144567" y="-12597235"/>
              <a:ext cx="73761" cy="13649"/>
            </a:xfrm>
            <a:custGeom>
              <a:avLst/>
              <a:gdLst>
                <a:gd name="connsiteX0" fmla="*/ 73762 w 73761"/>
                <a:gd name="connsiteY0" fmla="*/ 5363 h 13649"/>
                <a:gd name="connsiteX1" fmla="*/ 64896 w 73761"/>
                <a:gd name="connsiteY1" fmla="*/ 12272 h 13649"/>
                <a:gd name="connsiteX2" fmla="*/ 8865 w 73761"/>
                <a:gd name="connsiteY2" fmla="*/ 12272 h 13649"/>
                <a:gd name="connsiteX3" fmla="*/ 0 w 73761"/>
                <a:gd name="connsiteY3" fmla="*/ 5539 h 13649"/>
                <a:gd name="connsiteX4" fmla="*/ 8865 w 73761"/>
                <a:gd name="connsiteY4" fmla="*/ -1378 h 13649"/>
                <a:gd name="connsiteX5" fmla="*/ 64896 w 73761"/>
                <a:gd name="connsiteY5" fmla="*/ -1378 h 13649"/>
                <a:gd name="connsiteX6" fmla="*/ 73762 w 73761"/>
                <a:gd name="connsiteY6" fmla="*/ 5363 h 13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761" h="13649">
                  <a:moveTo>
                    <a:pt x="73762" y="5363"/>
                  </a:moveTo>
                  <a:cubicBezTo>
                    <a:pt x="73762" y="12272"/>
                    <a:pt x="67025" y="12272"/>
                    <a:pt x="64896" y="12272"/>
                  </a:cubicBezTo>
                  <a:lnTo>
                    <a:pt x="8865" y="12272"/>
                  </a:lnTo>
                  <a:cubicBezTo>
                    <a:pt x="6919" y="12272"/>
                    <a:pt x="0" y="12272"/>
                    <a:pt x="0" y="5539"/>
                  </a:cubicBezTo>
                  <a:cubicBezTo>
                    <a:pt x="0" y="-1378"/>
                    <a:pt x="6737" y="-1378"/>
                    <a:pt x="8865" y="-1378"/>
                  </a:cubicBezTo>
                  <a:lnTo>
                    <a:pt x="64896" y="-1378"/>
                  </a:lnTo>
                  <a:cubicBezTo>
                    <a:pt x="66850" y="-1378"/>
                    <a:pt x="73762" y="-1378"/>
                    <a:pt x="73762" y="5363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71" name="任意多边形: 形状 70">
              <a:extLst>
                <a:ext uri="{FF2B5EF4-FFF2-40B4-BE49-F238E27FC236}">
                  <a16:creationId xmlns:a16="http://schemas.microsoft.com/office/drawing/2014/main" id="{A3E02279-0C8F-D4E9-0B04-6EF32952BE13}"/>
                </a:ext>
              </a:extLst>
            </p:cNvPr>
            <p:cNvSpPr/>
            <p:nvPr>
              <p:custDataLst>
                <p:tags r:id="rId6"/>
              </p:custDataLst>
            </p:nvPr>
          </p:nvSpPr>
          <p:spPr>
            <a:xfrm flipV="1">
              <a:off x="12239592" y="-12685311"/>
              <a:ext cx="180666" cy="79922"/>
            </a:xfrm>
            <a:custGeom>
              <a:avLst/>
              <a:gdLst>
                <a:gd name="connsiteX0" fmla="*/ 66668 w 180666"/>
                <a:gd name="connsiteY0" fmla="*/ 68265 h 79922"/>
                <a:gd name="connsiteX1" fmla="*/ 57627 w 180666"/>
                <a:gd name="connsiteY1" fmla="*/ 58340 h 79922"/>
                <a:gd name="connsiteX2" fmla="*/ 64539 w 180666"/>
                <a:gd name="connsiteY2" fmla="*/ 51782 h 79922"/>
                <a:gd name="connsiteX3" fmla="*/ 74651 w 180666"/>
                <a:gd name="connsiteY3" fmla="*/ 63121 h 79922"/>
                <a:gd name="connsiteX4" fmla="*/ 51240 w 180666"/>
                <a:gd name="connsiteY4" fmla="*/ 78541 h 79922"/>
                <a:gd name="connsiteX5" fmla="*/ 0 w 180666"/>
                <a:gd name="connsiteY5" fmla="*/ 29448 h 79922"/>
                <a:gd name="connsiteX6" fmla="*/ 32801 w 180666"/>
                <a:gd name="connsiteY6" fmla="*/ -1382 h 79922"/>
                <a:gd name="connsiteX7" fmla="*/ 76772 w 180666"/>
                <a:gd name="connsiteY7" fmla="*/ 18641 h 79922"/>
                <a:gd name="connsiteX8" fmla="*/ 73762 w 180666"/>
                <a:gd name="connsiteY8" fmla="*/ 21651 h 79922"/>
                <a:gd name="connsiteX9" fmla="*/ 70926 w 180666"/>
                <a:gd name="connsiteY9" fmla="*/ 19880 h 79922"/>
                <a:gd name="connsiteX10" fmla="*/ 33159 w 180666"/>
                <a:gd name="connsiteY10" fmla="*/ 3580 h 79922"/>
                <a:gd name="connsiteX11" fmla="*/ 14713 w 180666"/>
                <a:gd name="connsiteY11" fmla="*/ 23247 h 79922"/>
                <a:gd name="connsiteX12" fmla="*/ 26422 w 180666"/>
                <a:gd name="connsiteY12" fmla="*/ 59938 h 79922"/>
                <a:gd name="connsiteX13" fmla="*/ 51240 w 180666"/>
                <a:gd name="connsiteY13" fmla="*/ 73578 h 79922"/>
                <a:gd name="connsiteX14" fmla="*/ 66668 w 180666"/>
                <a:gd name="connsiteY14" fmla="*/ 68265 h 79922"/>
                <a:gd name="connsiteX15" fmla="*/ 154244 w 180666"/>
                <a:gd name="connsiteY15" fmla="*/ 68084 h 79922"/>
                <a:gd name="connsiteX16" fmla="*/ 135980 w 180666"/>
                <a:gd name="connsiteY16" fmla="*/ 78541 h 79922"/>
                <a:gd name="connsiteX17" fmla="*/ 90238 w 180666"/>
                <a:gd name="connsiteY17" fmla="*/ 28034 h 79922"/>
                <a:gd name="connsiteX18" fmla="*/ 117010 w 180666"/>
                <a:gd name="connsiteY18" fmla="*/ -1382 h 79922"/>
                <a:gd name="connsiteX19" fmla="*/ 142185 w 180666"/>
                <a:gd name="connsiteY19" fmla="*/ 11019 h 79922"/>
                <a:gd name="connsiteX20" fmla="*/ 160448 w 180666"/>
                <a:gd name="connsiteY20" fmla="*/ -1382 h 79922"/>
                <a:gd name="connsiteX21" fmla="*/ 174462 w 180666"/>
                <a:gd name="connsiteY21" fmla="*/ 8011 h 79922"/>
                <a:gd name="connsiteX22" fmla="*/ 180666 w 180666"/>
                <a:gd name="connsiteY22" fmla="*/ 25733 h 79922"/>
                <a:gd name="connsiteX23" fmla="*/ 177830 w 180666"/>
                <a:gd name="connsiteY23" fmla="*/ 28034 h 79922"/>
                <a:gd name="connsiteX24" fmla="*/ 173929 w 180666"/>
                <a:gd name="connsiteY24" fmla="*/ 22540 h 79922"/>
                <a:gd name="connsiteX25" fmla="*/ 160981 w 180666"/>
                <a:gd name="connsiteY25" fmla="*/ 3580 h 79922"/>
                <a:gd name="connsiteX26" fmla="*/ 155134 w 180666"/>
                <a:gd name="connsiteY26" fmla="*/ 12258 h 79922"/>
                <a:gd name="connsiteX27" fmla="*/ 157787 w 180666"/>
                <a:gd name="connsiteY27" fmla="*/ 26265 h 79922"/>
                <a:gd name="connsiteX28" fmla="*/ 161688 w 180666"/>
                <a:gd name="connsiteY28" fmla="*/ 42216 h 79922"/>
                <a:gd name="connsiteX29" fmla="*/ 165239 w 180666"/>
                <a:gd name="connsiteY29" fmla="*/ 55681 h 79922"/>
                <a:gd name="connsiteX30" fmla="*/ 168432 w 180666"/>
                <a:gd name="connsiteY30" fmla="*/ 69504 h 79922"/>
                <a:gd name="connsiteX31" fmla="*/ 162403 w 180666"/>
                <a:gd name="connsiteY31" fmla="*/ 75174 h 79922"/>
                <a:gd name="connsiteX32" fmla="*/ 154244 w 180666"/>
                <a:gd name="connsiteY32" fmla="*/ 68084 h 79922"/>
                <a:gd name="connsiteX33" fmla="*/ 142900 w 180666"/>
                <a:gd name="connsiteY33" fmla="*/ 22540 h 79922"/>
                <a:gd name="connsiteX34" fmla="*/ 133851 w 180666"/>
                <a:gd name="connsiteY34" fmla="*/ 10670 h 79922"/>
                <a:gd name="connsiteX35" fmla="*/ 117542 w 180666"/>
                <a:gd name="connsiteY35" fmla="*/ 3580 h 79922"/>
                <a:gd name="connsiteX36" fmla="*/ 104593 w 180666"/>
                <a:gd name="connsiteY36" fmla="*/ 20770 h 79922"/>
                <a:gd name="connsiteX37" fmla="*/ 113816 w 180666"/>
                <a:gd name="connsiteY37" fmla="*/ 56745 h 79922"/>
                <a:gd name="connsiteX38" fmla="*/ 135980 w 180666"/>
                <a:gd name="connsiteY38" fmla="*/ 73578 h 79922"/>
                <a:gd name="connsiteX39" fmla="*/ 151765 w 180666"/>
                <a:gd name="connsiteY39" fmla="*/ 58159 h 79922"/>
                <a:gd name="connsiteX40" fmla="*/ 151233 w 180666"/>
                <a:gd name="connsiteY40" fmla="*/ 55681 h 79922"/>
                <a:gd name="connsiteX41" fmla="*/ 142900 w 180666"/>
                <a:gd name="connsiteY41" fmla="*/ 22540 h 79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80666" h="79922">
                  <a:moveTo>
                    <a:pt x="66668" y="68265"/>
                  </a:moveTo>
                  <a:cubicBezTo>
                    <a:pt x="60288" y="67201"/>
                    <a:pt x="57627" y="62239"/>
                    <a:pt x="57627" y="58340"/>
                  </a:cubicBezTo>
                  <a:cubicBezTo>
                    <a:pt x="57627" y="53553"/>
                    <a:pt x="61353" y="51782"/>
                    <a:pt x="64539" y="51782"/>
                  </a:cubicBezTo>
                  <a:cubicBezTo>
                    <a:pt x="68439" y="51782"/>
                    <a:pt x="74651" y="54617"/>
                    <a:pt x="74651" y="63121"/>
                  </a:cubicBezTo>
                  <a:cubicBezTo>
                    <a:pt x="74651" y="75174"/>
                    <a:pt x="60821" y="78541"/>
                    <a:pt x="51240" y="78541"/>
                  </a:cubicBezTo>
                  <a:cubicBezTo>
                    <a:pt x="24643" y="78541"/>
                    <a:pt x="0" y="54085"/>
                    <a:pt x="0" y="29448"/>
                  </a:cubicBezTo>
                  <a:cubicBezTo>
                    <a:pt x="0" y="14211"/>
                    <a:pt x="10637" y="-1382"/>
                    <a:pt x="32801" y="-1382"/>
                  </a:cubicBezTo>
                  <a:cubicBezTo>
                    <a:pt x="62767" y="-1382"/>
                    <a:pt x="76772" y="16157"/>
                    <a:pt x="76772" y="18641"/>
                  </a:cubicBezTo>
                  <a:cubicBezTo>
                    <a:pt x="76772" y="19705"/>
                    <a:pt x="75184" y="21651"/>
                    <a:pt x="73762" y="21651"/>
                  </a:cubicBezTo>
                  <a:cubicBezTo>
                    <a:pt x="72697" y="21651"/>
                    <a:pt x="72340" y="21302"/>
                    <a:pt x="70926" y="19880"/>
                  </a:cubicBezTo>
                  <a:cubicBezTo>
                    <a:pt x="57095" y="3580"/>
                    <a:pt x="36345" y="3580"/>
                    <a:pt x="33159" y="3580"/>
                  </a:cubicBezTo>
                  <a:cubicBezTo>
                    <a:pt x="20393" y="3580"/>
                    <a:pt x="14713" y="12258"/>
                    <a:pt x="14713" y="23247"/>
                  </a:cubicBezTo>
                  <a:cubicBezTo>
                    <a:pt x="14713" y="28392"/>
                    <a:pt x="17199" y="47702"/>
                    <a:pt x="26422" y="59938"/>
                  </a:cubicBezTo>
                  <a:cubicBezTo>
                    <a:pt x="33159" y="68616"/>
                    <a:pt x="42374" y="73578"/>
                    <a:pt x="51240" y="73578"/>
                  </a:cubicBezTo>
                  <a:cubicBezTo>
                    <a:pt x="53727" y="73578"/>
                    <a:pt x="62234" y="73228"/>
                    <a:pt x="66668" y="68265"/>
                  </a:cubicBezTo>
                  <a:close/>
                  <a:moveTo>
                    <a:pt x="154244" y="68084"/>
                  </a:moveTo>
                  <a:cubicBezTo>
                    <a:pt x="150518" y="73935"/>
                    <a:pt x="144489" y="78541"/>
                    <a:pt x="135980" y="78541"/>
                  </a:cubicBezTo>
                  <a:cubicBezTo>
                    <a:pt x="113284" y="78541"/>
                    <a:pt x="90238" y="53553"/>
                    <a:pt x="90238" y="28034"/>
                  </a:cubicBezTo>
                  <a:cubicBezTo>
                    <a:pt x="90238" y="10846"/>
                    <a:pt x="101757" y="-1382"/>
                    <a:pt x="117010" y="-1382"/>
                  </a:cubicBezTo>
                  <a:cubicBezTo>
                    <a:pt x="126582" y="-1382"/>
                    <a:pt x="135091" y="4112"/>
                    <a:pt x="142185" y="11019"/>
                  </a:cubicBezTo>
                  <a:cubicBezTo>
                    <a:pt x="145553" y="389"/>
                    <a:pt x="155841" y="-1382"/>
                    <a:pt x="160448" y="-1382"/>
                  </a:cubicBezTo>
                  <a:cubicBezTo>
                    <a:pt x="166836" y="-1382"/>
                    <a:pt x="171268" y="2516"/>
                    <a:pt x="174462" y="8011"/>
                  </a:cubicBezTo>
                  <a:cubicBezTo>
                    <a:pt x="178362" y="14918"/>
                    <a:pt x="180666" y="25018"/>
                    <a:pt x="180666" y="25733"/>
                  </a:cubicBezTo>
                  <a:cubicBezTo>
                    <a:pt x="180666" y="28034"/>
                    <a:pt x="178362" y="28034"/>
                    <a:pt x="177830" y="28034"/>
                  </a:cubicBezTo>
                  <a:cubicBezTo>
                    <a:pt x="175344" y="28034"/>
                    <a:pt x="175169" y="27329"/>
                    <a:pt x="173929" y="22540"/>
                  </a:cubicBezTo>
                  <a:cubicBezTo>
                    <a:pt x="171801" y="14037"/>
                    <a:pt x="168432" y="3580"/>
                    <a:pt x="160981" y="3580"/>
                  </a:cubicBezTo>
                  <a:cubicBezTo>
                    <a:pt x="156373" y="3580"/>
                    <a:pt x="155134" y="7479"/>
                    <a:pt x="155134" y="12258"/>
                  </a:cubicBezTo>
                  <a:cubicBezTo>
                    <a:pt x="155134" y="15276"/>
                    <a:pt x="156548" y="21651"/>
                    <a:pt x="157787" y="26265"/>
                  </a:cubicBezTo>
                  <a:cubicBezTo>
                    <a:pt x="159035" y="31044"/>
                    <a:pt x="160806" y="38309"/>
                    <a:pt x="161688" y="42216"/>
                  </a:cubicBezTo>
                  <a:lnTo>
                    <a:pt x="165239" y="55681"/>
                  </a:lnTo>
                  <a:cubicBezTo>
                    <a:pt x="166303" y="60287"/>
                    <a:pt x="168432" y="68616"/>
                    <a:pt x="168432" y="69504"/>
                  </a:cubicBezTo>
                  <a:cubicBezTo>
                    <a:pt x="168432" y="73403"/>
                    <a:pt x="165239" y="75174"/>
                    <a:pt x="162403" y="75174"/>
                  </a:cubicBezTo>
                  <a:cubicBezTo>
                    <a:pt x="159384" y="75174"/>
                    <a:pt x="155308" y="73046"/>
                    <a:pt x="154244" y="68084"/>
                  </a:cubicBezTo>
                  <a:close/>
                  <a:moveTo>
                    <a:pt x="142900" y="22540"/>
                  </a:moveTo>
                  <a:cubicBezTo>
                    <a:pt x="141653" y="17577"/>
                    <a:pt x="137752" y="14037"/>
                    <a:pt x="133851" y="10670"/>
                  </a:cubicBezTo>
                  <a:cubicBezTo>
                    <a:pt x="132255" y="9248"/>
                    <a:pt x="125168" y="3580"/>
                    <a:pt x="117542" y="3580"/>
                  </a:cubicBezTo>
                  <a:cubicBezTo>
                    <a:pt x="110980" y="3580"/>
                    <a:pt x="104593" y="8184"/>
                    <a:pt x="104593" y="20770"/>
                  </a:cubicBezTo>
                  <a:cubicBezTo>
                    <a:pt x="104593" y="30162"/>
                    <a:pt x="109741" y="49655"/>
                    <a:pt x="113816" y="56745"/>
                  </a:cubicBezTo>
                  <a:cubicBezTo>
                    <a:pt x="121975" y="70919"/>
                    <a:pt x="131015" y="73578"/>
                    <a:pt x="135980" y="73578"/>
                  </a:cubicBezTo>
                  <a:cubicBezTo>
                    <a:pt x="148389" y="73578"/>
                    <a:pt x="151765" y="60111"/>
                    <a:pt x="151765" y="58159"/>
                  </a:cubicBezTo>
                  <a:cubicBezTo>
                    <a:pt x="151765" y="57452"/>
                    <a:pt x="151408" y="56213"/>
                    <a:pt x="151233" y="55681"/>
                  </a:cubicBezTo>
                  <a:lnTo>
                    <a:pt x="142900" y="22540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72" name="任意多边形: 形状 71">
              <a:extLst>
                <a:ext uri="{FF2B5EF4-FFF2-40B4-BE49-F238E27FC236}">
                  <a16:creationId xmlns:a16="http://schemas.microsoft.com/office/drawing/2014/main" id="{850F7F16-0D23-5BEB-58C9-F5D14243ECC7}"/>
                </a:ext>
              </a:extLst>
            </p:cNvPr>
            <p:cNvSpPr/>
            <p:nvPr>
              <p:custDataLst>
                <p:tags r:id="rId7"/>
              </p:custDataLst>
            </p:nvPr>
          </p:nvSpPr>
          <p:spPr>
            <a:xfrm flipV="1">
              <a:off x="12439073" y="-12597235"/>
              <a:ext cx="73761" cy="13649"/>
            </a:xfrm>
            <a:custGeom>
              <a:avLst/>
              <a:gdLst>
                <a:gd name="connsiteX0" fmla="*/ 73762 w 73761"/>
                <a:gd name="connsiteY0" fmla="*/ 5363 h 13649"/>
                <a:gd name="connsiteX1" fmla="*/ 64896 w 73761"/>
                <a:gd name="connsiteY1" fmla="*/ 12272 h 13649"/>
                <a:gd name="connsiteX2" fmla="*/ 8866 w 73761"/>
                <a:gd name="connsiteY2" fmla="*/ 12272 h 13649"/>
                <a:gd name="connsiteX3" fmla="*/ 0 w 73761"/>
                <a:gd name="connsiteY3" fmla="*/ 5539 h 13649"/>
                <a:gd name="connsiteX4" fmla="*/ 8866 w 73761"/>
                <a:gd name="connsiteY4" fmla="*/ -1378 h 13649"/>
                <a:gd name="connsiteX5" fmla="*/ 64896 w 73761"/>
                <a:gd name="connsiteY5" fmla="*/ -1378 h 13649"/>
                <a:gd name="connsiteX6" fmla="*/ 73762 w 73761"/>
                <a:gd name="connsiteY6" fmla="*/ 5363 h 13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761" h="13649">
                  <a:moveTo>
                    <a:pt x="73762" y="5363"/>
                  </a:moveTo>
                  <a:cubicBezTo>
                    <a:pt x="73762" y="12272"/>
                    <a:pt x="67025" y="12272"/>
                    <a:pt x="64896" y="12272"/>
                  </a:cubicBezTo>
                  <a:lnTo>
                    <a:pt x="8866" y="12272"/>
                  </a:lnTo>
                  <a:cubicBezTo>
                    <a:pt x="6920" y="12272"/>
                    <a:pt x="0" y="12272"/>
                    <a:pt x="0" y="5539"/>
                  </a:cubicBezTo>
                  <a:cubicBezTo>
                    <a:pt x="0" y="-1378"/>
                    <a:pt x="6737" y="-1378"/>
                    <a:pt x="8866" y="-1378"/>
                  </a:cubicBezTo>
                  <a:lnTo>
                    <a:pt x="64896" y="-1378"/>
                  </a:lnTo>
                  <a:cubicBezTo>
                    <a:pt x="66850" y="-1378"/>
                    <a:pt x="73762" y="-1378"/>
                    <a:pt x="73762" y="5363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73" name="任意多边形: 形状 72">
              <a:extLst>
                <a:ext uri="{FF2B5EF4-FFF2-40B4-BE49-F238E27FC236}">
                  <a16:creationId xmlns:a16="http://schemas.microsoft.com/office/drawing/2014/main" id="{50126AE7-2E3C-418F-2807-F937F1540084}"/>
                </a:ext>
              </a:extLst>
            </p:cNvPr>
            <p:cNvSpPr/>
            <p:nvPr>
              <p:custDataLst>
                <p:tags r:id="rId8"/>
              </p:custDataLst>
            </p:nvPr>
          </p:nvSpPr>
          <p:spPr>
            <a:xfrm flipV="1">
              <a:off x="12534098" y="-12730147"/>
              <a:ext cx="39720" cy="124758"/>
            </a:xfrm>
            <a:custGeom>
              <a:avLst/>
              <a:gdLst>
                <a:gd name="connsiteX0" fmla="*/ 39006 w 39720"/>
                <a:gd name="connsiteY0" fmla="*/ 118055 h 124758"/>
                <a:gd name="connsiteX1" fmla="*/ 39721 w 39720"/>
                <a:gd name="connsiteY1" fmla="*/ 120898 h 124758"/>
                <a:gd name="connsiteX2" fmla="*/ 36877 w 39720"/>
                <a:gd name="connsiteY2" fmla="*/ 123374 h 124758"/>
                <a:gd name="connsiteX3" fmla="*/ 14180 w 39720"/>
                <a:gd name="connsiteY3" fmla="*/ 121605 h 124758"/>
                <a:gd name="connsiteX4" fmla="*/ 10462 w 39720"/>
                <a:gd name="connsiteY4" fmla="*/ 117531 h 124758"/>
                <a:gd name="connsiteX5" fmla="*/ 14896 w 39720"/>
                <a:gd name="connsiteY5" fmla="*/ 115045 h 124758"/>
                <a:gd name="connsiteX6" fmla="*/ 23403 w 39720"/>
                <a:gd name="connsiteY6" fmla="*/ 112386 h 124758"/>
                <a:gd name="connsiteX7" fmla="*/ 22697 w 39720"/>
                <a:gd name="connsiteY7" fmla="*/ 108487 h 124758"/>
                <a:gd name="connsiteX8" fmla="*/ 707 w 39720"/>
                <a:gd name="connsiteY8" fmla="*/ 20942 h 124758"/>
                <a:gd name="connsiteX9" fmla="*/ 0 w 39720"/>
                <a:gd name="connsiteY9" fmla="*/ 15448 h 124758"/>
                <a:gd name="connsiteX10" fmla="*/ 18613 w 39720"/>
                <a:gd name="connsiteY10" fmla="*/ -1384 h 124758"/>
                <a:gd name="connsiteX11" fmla="*/ 32801 w 39720"/>
                <a:gd name="connsiteY11" fmla="*/ 8009 h 124758"/>
                <a:gd name="connsiteX12" fmla="*/ 39006 w 39720"/>
                <a:gd name="connsiteY12" fmla="*/ 25731 h 124758"/>
                <a:gd name="connsiteX13" fmla="*/ 36170 w 39720"/>
                <a:gd name="connsiteY13" fmla="*/ 28032 h 124758"/>
                <a:gd name="connsiteX14" fmla="*/ 32627 w 39720"/>
                <a:gd name="connsiteY14" fmla="*/ 23777 h 124758"/>
                <a:gd name="connsiteX15" fmla="*/ 19328 w 39720"/>
                <a:gd name="connsiteY15" fmla="*/ 3579 h 124758"/>
                <a:gd name="connsiteX16" fmla="*/ 13299 w 39720"/>
                <a:gd name="connsiteY16" fmla="*/ 12257 h 124758"/>
                <a:gd name="connsiteX17" fmla="*/ 14363 w 39720"/>
                <a:gd name="connsiteY17" fmla="*/ 19530 h 124758"/>
                <a:gd name="connsiteX18" fmla="*/ 39006 w 39720"/>
                <a:gd name="connsiteY18" fmla="*/ 118055 h 124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9720" h="124758">
                  <a:moveTo>
                    <a:pt x="39006" y="118055"/>
                  </a:moveTo>
                  <a:cubicBezTo>
                    <a:pt x="39189" y="118412"/>
                    <a:pt x="39721" y="120715"/>
                    <a:pt x="39721" y="120898"/>
                  </a:cubicBezTo>
                  <a:cubicBezTo>
                    <a:pt x="39721" y="121778"/>
                    <a:pt x="39006" y="123374"/>
                    <a:pt x="36877" y="123374"/>
                  </a:cubicBezTo>
                  <a:cubicBezTo>
                    <a:pt x="33334" y="123374"/>
                    <a:pt x="18613" y="121961"/>
                    <a:pt x="14180" y="121605"/>
                  </a:cubicBezTo>
                  <a:cubicBezTo>
                    <a:pt x="12941" y="121430"/>
                    <a:pt x="10462" y="121247"/>
                    <a:pt x="10462" y="117531"/>
                  </a:cubicBezTo>
                  <a:cubicBezTo>
                    <a:pt x="10462" y="115045"/>
                    <a:pt x="12941" y="115045"/>
                    <a:pt x="14896" y="115045"/>
                  </a:cubicBezTo>
                  <a:cubicBezTo>
                    <a:pt x="23403" y="115045"/>
                    <a:pt x="23403" y="113808"/>
                    <a:pt x="23403" y="112386"/>
                  </a:cubicBezTo>
                  <a:cubicBezTo>
                    <a:pt x="23403" y="111147"/>
                    <a:pt x="23046" y="110083"/>
                    <a:pt x="22697" y="108487"/>
                  </a:cubicBezTo>
                  <a:lnTo>
                    <a:pt x="707" y="20942"/>
                  </a:lnTo>
                  <a:cubicBezTo>
                    <a:pt x="175" y="19171"/>
                    <a:pt x="0" y="17219"/>
                    <a:pt x="0" y="15448"/>
                  </a:cubicBezTo>
                  <a:cubicBezTo>
                    <a:pt x="0" y="4110"/>
                    <a:pt x="10105" y="-1384"/>
                    <a:pt x="18613" y="-1384"/>
                  </a:cubicBezTo>
                  <a:cubicBezTo>
                    <a:pt x="22871" y="-1384"/>
                    <a:pt x="28194" y="29"/>
                    <a:pt x="32801" y="8009"/>
                  </a:cubicBezTo>
                  <a:cubicBezTo>
                    <a:pt x="36527" y="14567"/>
                    <a:pt x="39006" y="25016"/>
                    <a:pt x="39006" y="25731"/>
                  </a:cubicBezTo>
                  <a:cubicBezTo>
                    <a:pt x="39006" y="28032"/>
                    <a:pt x="36702" y="28032"/>
                    <a:pt x="36170" y="28032"/>
                  </a:cubicBezTo>
                  <a:cubicBezTo>
                    <a:pt x="33691" y="28032"/>
                    <a:pt x="33334" y="26969"/>
                    <a:pt x="32627" y="23777"/>
                  </a:cubicBezTo>
                  <a:cubicBezTo>
                    <a:pt x="30323" y="14916"/>
                    <a:pt x="26947" y="3579"/>
                    <a:pt x="19328" y="3579"/>
                  </a:cubicBezTo>
                  <a:cubicBezTo>
                    <a:pt x="14538" y="3579"/>
                    <a:pt x="13299" y="8009"/>
                    <a:pt x="13299" y="12257"/>
                  </a:cubicBezTo>
                  <a:cubicBezTo>
                    <a:pt x="13299" y="14209"/>
                    <a:pt x="13831" y="17576"/>
                    <a:pt x="14363" y="19530"/>
                  </a:cubicBezTo>
                  <a:lnTo>
                    <a:pt x="39006" y="118055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74" name="任意多边形: 形状 73">
              <a:extLst>
                <a:ext uri="{FF2B5EF4-FFF2-40B4-BE49-F238E27FC236}">
                  <a16:creationId xmlns:a16="http://schemas.microsoft.com/office/drawing/2014/main" id="{62E28BB7-86B8-EA55-712B-3AF2157D6B66}"/>
                </a:ext>
              </a:extLst>
            </p:cNvPr>
            <p:cNvSpPr/>
            <p:nvPr>
              <p:custDataLst>
                <p:tags r:id="rId9"/>
              </p:custDataLst>
            </p:nvPr>
          </p:nvSpPr>
          <p:spPr>
            <a:xfrm flipV="1">
              <a:off x="12596274" y="-12685311"/>
              <a:ext cx="108342" cy="79922"/>
            </a:xfrm>
            <a:custGeom>
              <a:avLst/>
              <a:gdLst>
                <a:gd name="connsiteX0" fmla="*/ 13298 w 108342"/>
                <a:gd name="connsiteY0" fmla="*/ 11551 h 79922"/>
                <a:gd name="connsiteX1" fmla="*/ 11527 w 108342"/>
                <a:gd name="connsiteY1" fmla="*/ 4286 h 79922"/>
                <a:gd name="connsiteX2" fmla="*/ 17556 w 108342"/>
                <a:gd name="connsiteY2" fmla="*/ -1382 h 79922"/>
                <a:gd name="connsiteX3" fmla="*/ 24468 w 108342"/>
                <a:gd name="connsiteY3" fmla="*/ 2516 h 79922"/>
                <a:gd name="connsiteX4" fmla="*/ 27661 w 108342"/>
                <a:gd name="connsiteY4" fmla="*/ 13505 h 79922"/>
                <a:gd name="connsiteX5" fmla="*/ 31562 w 108342"/>
                <a:gd name="connsiteY5" fmla="*/ 29448 h 79922"/>
                <a:gd name="connsiteX6" fmla="*/ 34573 w 108342"/>
                <a:gd name="connsiteY6" fmla="*/ 41326 h 79922"/>
                <a:gd name="connsiteX7" fmla="*/ 42025 w 108342"/>
                <a:gd name="connsiteY7" fmla="*/ 57277 h 79922"/>
                <a:gd name="connsiteX8" fmla="*/ 68622 w 108342"/>
                <a:gd name="connsiteY8" fmla="*/ 73578 h 79922"/>
                <a:gd name="connsiteX9" fmla="*/ 79084 w 108342"/>
                <a:gd name="connsiteY9" fmla="*/ 61175 h 79922"/>
                <a:gd name="connsiteX10" fmla="*/ 68622 w 108342"/>
                <a:gd name="connsiteY10" fmla="*/ 23430 h 79922"/>
                <a:gd name="connsiteX11" fmla="*/ 65961 w 108342"/>
                <a:gd name="connsiteY11" fmla="*/ 13854 h 79922"/>
                <a:gd name="connsiteX12" fmla="*/ 82802 w 108342"/>
                <a:gd name="connsiteY12" fmla="*/ -1382 h 79922"/>
                <a:gd name="connsiteX13" fmla="*/ 108342 w 108342"/>
                <a:gd name="connsiteY13" fmla="*/ 25733 h 79922"/>
                <a:gd name="connsiteX14" fmla="*/ 105498 w 108342"/>
                <a:gd name="connsiteY14" fmla="*/ 28034 h 79922"/>
                <a:gd name="connsiteX15" fmla="*/ 102130 w 108342"/>
                <a:gd name="connsiteY15" fmla="*/ 25018 h 79922"/>
                <a:gd name="connsiteX16" fmla="*/ 83334 w 108342"/>
                <a:gd name="connsiteY16" fmla="*/ 3580 h 79922"/>
                <a:gd name="connsiteX17" fmla="*/ 78901 w 108342"/>
                <a:gd name="connsiteY17" fmla="*/ 9780 h 79922"/>
                <a:gd name="connsiteX18" fmla="*/ 82985 w 108342"/>
                <a:gd name="connsiteY18" fmla="*/ 24136 h 79922"/>
                <a:gd name="connsiteX19" fmla="*/ 92383 w 108342"/>
                <a:gd name="connsiteY19" fmla="*/ 58340 h 79922"/>
                <a:gd name="connsiteX20" fmla="*/ 69329 w 108342"/>
                <a:gd name="connsiteY20" fmla="*/ 78541 h 79922"/>
                <a:gd name="connsiteX21" fmla="*/ 39364 w 108342"/>
                <a:gd name="connsiteY21" fmla="*/ 62414 h 79922"/>
                <a:gd name="connsiteX22" fmla="*/ 20393 w 108342"/>
                <a:gd name="connsiteY22" fmla="*/ 78541 h 79922"/>
                <a:gd name="connsiteX23" fmla="*/ 6387 w 108342"/>
                <a:gd name="connsiteY23" fmla="*/ 68972 h 79922"/>
                <a:gd name="connsiteX24" fmla="*/ 0 w 108342"/>
                <a:gd name="connsiteY24" fmla="*/ 51426 h 79922"/>
                <a:gd name="connsiteX25" fmla="*/ 3011 w 108342"/>
                <a:gd name="connsiteY25" fmla="*/ 49123 h 79922"/>
                <a:gd name="connsiteX26" fmla="*/ 6919 w 108342"/>
                <a:gd name="connsiteY26" fmla="*/ 54443 h 79922"/>
                <a:gd name="connsiteX27" fmla="*/ 19860 w 108342"/>
                <a:gd name="connsiteY27" fmla="*/ 73578 h 79922"/>
                <a:gd name="connsiteX28" fmla="*/ 25707 w 108342"/>
                <a:gd name="connsiteY28" fmla="*/ 64891 h 79922"/>
                <a:gd name="connsiteX29" fmla="*/ 22871 w 108342"/>
                <a:gd name="connsiteY29" fmla="*/ 50187 h 79922"/>
                <a:gd name="connsiteX30" fmla="*/ 18971 w 108342"/>
                <a:gd name="connsiteY30" fmla="*/ 34236 h 79922"/>
                <a:gd name="connsiteX31" fmla="*/ 13298 w 108342"/>
                <a:gd name="connsiteY31" fmla="*/ 11551 h 79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08342" h="79922">
                  <a:moveTo>
                    <a:pt x="13298" y="11551"/>
                  </a:moveTo>
                  <a:cubicBezTo>
                    <a:pt x="12592" y="9248"/>
                    <a:pt x="11527" y="4818"/>
                    <a:pt x="11527" y="4286"/>
                  </a:cubicBezTo>
                  <a:cubicBezTo>
                    <a:pt x="11527" y="389"/>
                    <a:pt x="14720" y="-1382"/>
                    <a:pt x="17556" y="-1382"/>
                  </a:cubicBezTo>
                  <a:cubicBezTo>
                    <a:pt x="20742" y="-1382"/>
                    <a:pt x="23586" y="921"/>
                    <a:pt x="24468" y="2516"/>
                  </a:cubicBezTo>
                  <a:cubicBezTo>
                    <a:pt x="25358" y="4112"/>
                    <a:pt x="26772" y="9780"/>
                    <a:pt x="27661" y="13505"/>
                  </a:cubicBezTo>
                  <a:cubicBezTo>
                    <a:pt x="28551" y="16872"/>
                    <a:pt x="30498" y="25018"/>
                    <a:pt x="31562" y="29448"/>
                  </a:cubicBezTo>
                  <a:cubicBezTo>
                    <a:pt x="32627" y="33355"/>
                    <a:pt x="33691" y="37253"/>
                    <a:pt x="34573" y="41326"/>
                  </a:cubicBezTo>
                  <a:cubicBezTo>
                    <a:pt x="36527" y="48591"/>
                    <a:pt x="36885" y="50011"/>
                    <a:pt x="42025" y="57277"/>
                  </a:cubicBezTo>
                  <a:cubicBezTo>
                    <a:pt x="46990" y="64367"/>
                    <a:pt x="55323" y="73578"/>
                    <a:pt x="68622" y="73578"/>
                  </a:cubicBezTo>
                  <a:cubicBezTo>
                    <a:pt x="78901" y="73578"/>
                    <a:pt x="79084" y="64542"/>
                    <a:pt x="79084" y="61175"/>
                  </a:cubicBezTo>
                  <a:cubicBezTo>
                    <a:pt x="79084" y="50545"/>
                    <a:pt x="71458" y="30869"/>
                    <a:pt x="68622" y="23430"/>
                  </a:cubicBezTo>
                  <a:cubicBezTo>
                    <a:pt x="66667" y="18468"/>
                    <a:pt x="65961" y="16872"/>
                    <a:pt x="65961" y="13854"/>
                  </a:cubicBezTo>
                  <a:cubicBezTo>
                    <a:pt x="65961" y="4461"/>
                    <a:pt x="73762" y="-1382"/>
                    <a:pt x="82802" y="-1382"/>
                  </a:cubicBezTo>
                  <a:cubicBezTo>
                    <a:pt x="100534" y="-1382"/>
                    <a:pt x="108342" y="23072"/>
                    <a:pt x="108342" y="25733"/>
                  </a:cubicBezTo>
                  <a:cubicBezTo>
                    <a:pt x="108342" y="28034"/>
                    <a:pt x="106031" y="28034"/>
                    <a:pt x="105498" y="28034"/>
                  </a:cubicBezTo>
                  <a:cubicBezTo>
                    <a:pt x="103020" y="28034"/>
                    <a:pt x="102845" y="26970"/>
                    <a:pt x="102130" y="25018"/>
                  </a:cubicBezTo>
                  <a:cubicBezTo>
                    <a:pt x="98055" y="10846"/>
                    <a:pt x="90428" y="3580"/>
                    <a:pt x="83334" y="3580"/>
                  </a:cubicBezTo>
                  <a:cubicBezTo>
                    <a:pt x="79616" y="3580"/>
                    <a:pt x="78901" y="6057"/>
                    <a:pt x="78901" y="9780"/>
                  </a:cubicBezTo>
                  <a:cubicBezTo>
                    <a:pt x="78901" y="13854"/>
                    <a:pt x="79791" y="16157"/>
                    <a:pt x="82985" y="24136"/>
                  </a:cubicBezTo>
                  <a:cubicBezTo>
                    <a:pt x="85113" y="29631"/>
                    <a:pt x="92383" y="48416"/>
                    <a:pt x="92383" y="58340"/>
                  </a:cubicBezTo>
                  <a:cubicBezTo>
                    <a:pt x="92383" y="75531"/>
                    <a:pt x="78726" y="78541"/>
                    <a:pt x="69329" y="78541"/>
                  </a:cubicBezTo>
                  <a:cubicBezTo>
                    <a:pt x="54616" y="78541"/>
                    <a:pt x="44686" y="69504"/>
                    <a:pt x="39364" y="62414"/>
                  </a:cubicBezTo>
                  <a:cubicBezTo>
                    <a:pt x="38124" y="74642"/>
                    <a:pt x="27661" y="78541"/>
                    <a:pt x="20393" y="78541"/>
                  </a:cubicBezTo>
                  <a:cubicBezTo>
                    <a:pt x="12767" y="78541"/>
                    <a:pt x="8691" y="73046"/>
                    <a:pt x="6387" y="68972"/>
                  </a:cubicBezTo>
                  <a:cubicBezTo>
                    <a:pt x="2486" y="62414"/>
                    <a:pt x="0" y="52314"/>
                    <a:pt x="0" y="51426"/>
                  </a:cubicBezTo>
                  <a:cubicBezTo>
                    <a:pt x="0" y="49123"/>
                    <a:pt x="2486" y="49123"/>
                    <a:pt x="3011" y="49123"/>
                  </a:cubicBezTo>
                  <a:cubicBezTo>
                    <a:pt x="5497" y="49123"/>
                    <a:pt x="5672" y="49655"/>
                    <a:pt x="6919" y="54443"/>
                  </a:cubicBezTo>
                  <a:cubicBezTo>
                    <a:pt x="9573" y="64891"/>
                    <a:pt x="12941" y="73578"/>
                    <a:pt x="19860" y="73578"/>
                  </a:cubicBezTo>
                  <a:cubicBezTo>
                    <a:pt x="24468" y="73578"/>
                    <a:pt x="25707" y="69680"/>
                    <a:pt x="25707" y="64891"/>
                  </a:cubicBezTo>
                  <a:cubicBezTo>
                    <a:pt x="25707" y="61526"/>
                    <a:pt x="24118" y="54975"/>
                    <a:pt x="22871" y="50187"/>
                  </a:cubicBezTo>
                  <a:cubicBezTo>
                    <a:pt x="21632" y="45399"/>
                    <a:pt x="19860" y="38134"/>
                    <a:pt x="18971" y="34236"/>
                  </a:cubicBezTo>
                  <a:lnTo>
                    <a:pt x="13298" y="11551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75" name="任意多边形: 形状 74">
              <a:extLst>
                <a:ext uri="{FF2B5EF4-FFF2-40B4-BE49-F238E27FC236}">
                  <a16:creationId xmlns:a16="http://schemas.microsoft.com/office/drawing/2014/main" id="{3FD93972-553D-2B3B-2040-EB2199F76D9A}"/>
                </a:ext>
              </a:extLst>
            </p:cNvPr>
            <p:cNvSpPr/>
            <p:nvPr>
              <p:custDataLst>
                <p:tags r:id="rId10"/>
              </p:custDataLst>
            </p:nvPr>
          </p:nvSpPr>
          <p:spPr>
            <a:xfrm flipV="1">
              <a:off x="11850782" y="-12543345"/>
              <a:ext cx="53726" cy="119265"/>
            </a:xfrm>
            <a:custGeom>
              <a:avLst/>
              <a:gdLst>
                <a:gd name="connsiteX0" fmla="*/ 49119 w 53726"/>
                <a:gd name="connsiteY0" fmla="*/ 111163 h 119265"/>
                <a:gd name="connsiteX1" fmla="*/ 42025 w 53726"/>
                <a:gd name="connsiteY1" fmla="*/ 117896 h 119265"/>
                <a:gd name="connsiteX2" fmla="*/ 32094 w 53726"/>
                <a:gd name="connsiteY2" fmla="*/ 108154 h 119265"/>
                <a:gd name="connsiteX3" fmla="*/ 39189 w 53726"/>
                <a:gd name="connsiteY3" fmla="*/ 101413 h 119265"/>
                <a:gd name="connsiteX4" fmla="*/ 49119 w 53726"/>
                <a:gd name="connsiteY4" fmla="*/ 111163 h 119265"/>
                <a:gd name="connsiteX5" fmla="*/ 12941 w 53726"/>
                <a:gd name="connsiteY5" fmla="*/ 21132 h 119265"/>
                <a:gd name="connsiteX6" fmla="*/ 11352 w 53726"/>
                <a:gd name="connsiteY6" fmla="*/ 13693 h 119265"/>
                <a:gd name="connsiteX7" fmla="*/ 28194 w 53726"/>
                <a:gd name="connsiteY7" fmla="*/ -1369 h 119265"/>
                <a:gd name="connsiteX8" fmla="*/ 53726 w 53726"/>
                <a:gd name="connsiteY8" fmla="*/ 25746 h 119265"/>
                <a:gd name="connsiteX9" fmla="*/ 50890 w 53726"/>
                <a:gd name="connsiteY9" fmla="*/ 28048 h 119265"/>
                <a:gd name="connsiteX10" fmla="*/ 47522 w 53726"/>
                <a:gd name="connsiteY10" fmla="*/ 25031 h 119265"/>
                <a:gd name="connsiteX11" fmla="*/ 28726 w 53726"/>
                <a:gd name="connsiteY11" fmla="*/ 3593 h 119265"/>
                <a:gd name="connsiteX12" fmla="*/ 24293 w 53726"/>
                <a:gd name="connsiteY12" fmla="*/ 9794 h 119265"/>
                <a:gd name="connsiteX13" fmla="*/ 27129 w 53726"/>
                <a:gd name="connsiteY13" fmla="*/ 21132 h 119265"/>
                <a:gd name="connsiteX14" fmla="*/ 32801 w 53726"/>
                <a:gd name="connsiteY14" fmla="*/ 35314 h 119265"/>
                <a:gd name="connsiteX15" fmla="*/ 41492 w 53726"/>
                <a:gd name="connsiteY15" fmla="*/ 57823 h 119265"/>
                <a:gd name="connsiteX16" fmla="*/ 42557 w 53726"/>
                <a:gd name="connsiteY16" fmla="*/ 63492 h 119265"/>
                <a:gd name="connsiteX17" fmla="*/ 25707 w 53726"/>
                <a:gd name="connsiteY17" fmla="*/ 78553 h 119265"/>
                <a:gd name="connsiteX18" fmla="*/ 0 w 53726"/>
                <a:gd name="connsiteY18" fmla="*/ 51438 h 119265"/>
                <a:gd name="connsiteX19" fmla="*/ 3011 w 53726"/>
                <a:gd name="connsiteY19" fmla="*/ 49137 h 119265"/>
                <a:gd name="connsiteX20" fmla="*/ 6204 w 53726"/>
                <a:gd name="connsiteY20" fmla="*/ 51970 h 119265"/>
                <a:gd name="connsiteX21" fmla="*/ 25175 w 53726"/>
                <a:gd name="connsiteY21" fmla="*/ 73591 h 119265"/>
                <a:gd name="connsiteX22" fmla="*/ 29608 w 53726"/>
                <a:gd name="connsiteY22" fmla="*/ 67391 h 119265"/>
                <a:gd name="connsiteX23" fmla="*/ 24118 w 53726"/>
                <a:gd name="connsiteY23" fmla="*/ 49669 h 119265"/>
                <a:gd name="connsiteX24" fmla="*/ 12941 w 53726"/>
                <a:gd name="connsiteY24" fmla="*/ 21132 h 119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3726" h="119265">
                  <a:moveTo>
                    <a:pt x="49119" y="111163"/>
                  </a:moveTo>
                  <a:cubicBezTo>
                    <a:pt x="49119" y="113997"/>
                    <a:pt x="46990" y="117896"/>
                    <a:pt x="42025" y="117896"/>
                  </a:cubicBezTo>
                  <a:cubicBezTo>
                    <a:pt x="37234" y="117896"/>
                    <a:pt x="32094" y="113290"/>
                    <a:pt x="32094" y="108154"/>
                  </a:cubicBezTo>
                  <a:cubicBezTo>
                    <a:pt x="32094" y="105136"/>
                    <a:pt x="34398" y="101413"/>
                    <a:pt x="39189" y="101413"/>
                  </a:cubicBezTo>
                  <a:cubicBezTo>
                    <a:pt x="44328" y="101413"/>
                    <a:pt x="49119" y="106375"/>
                    <a:pt x="49119" y="111163"/>
                  </a:cubicBezTo>
                  <a:close/>
                  <a:moveTo>
                    <a:pt x="12941" y="21132"/>
                  </a:moveTo>
                  <a:cubicBezTo>
                    <a:pt x="12234" y="18831"/>
                    <a:pt x="11352" y="16702"/>
                    <a:pt x="11352" y="13693"/>
                  </a:cubicBezTo>
                  <a:cubicBezTo>
                    <a:pt x="11352" y="5364"/>
                    <a:pt x="18438" y="-1369"/>
                    <a:pt x="28194" y="-1369"/>
                  </a:cubicBezTo>
                  <a:cubicBezTo>
                    <a:pt x="45925" y="-1369"/>
                    <a:pt x="53726" y="23086"/>
                    <a:pt x="53726" y="25746"/>
                  </a:cubicBezTo>
                  <a:cubicBezTo>
                    <a:pt x="53726" y="28048"/>
                    <a:pt x="51423" y="28048"/>
                    <a:pt x="50890" y="28048"/>
                  </a:cubicBezTo>
                  <a:cubicBezTo>
                    <a:pt x="48404" y="28048"/>
                    <a:pt x="48229" y="26985"/>
                    <a:pt x="47522" y="25031"/>
                  </a:cubicBezTo>
                  <a:cubicBezTo>
                    <a:pt x="43439" y="10858"/>
                    <a:pt x="35638" y="3593"/>
                    <a:pt x="28726" y="3593"/>
                  </a:cubicBezTo>
                  <a:cubicBezTo>
                    <a:pt x="25175" y="3593"/>
                    <a:pt x="24293" y="5896"/>
                    <a:pt x="24293" y="9794"/>
                  </a:cubicBezTo>
                  <a:cubicBezTo>
                    <a:pt x="24293" y="13868"/>
                    <a:pt x="25533" y="17233"/>
                    <a:pt x="27129" y="21132"/>
                  </a:cubicBezTo>
                  <a:cubicBezTo>
                    <a:pt x="28901" y="25921"/>
                    <a:pt x="30855" y="30708"/>
                    <a:pt x="32801" y="35314"/>
                  </a:cubicBezTo>
                  <a:cubicBezTo>
                    <a:pt x="34398" y="39569"/>
                    <a:pt x="40786" y="55695"/>
                    <a:pt x="41492" y="57823"/>
                  </a:cubicBezTo>
                  <a:cubicBezTo>
                    <a:pt x="42025" y="59594"/>
                    <a:pt x="42557" y="61721"/>
                    <a:pt x="42557" y="63492"/>
                  </a:cubicBezTo>
                  <a:cubicBezTo>
                    <a:pt x="42557" y="71820"/>
                    <a:pt x="35463" y="78553"/>
                    <a:pt x="25707" y="78553"/>
                  </a:cubicBezTo>
                  <a:cubicBezTo>
                    <a:pt x="8159" y="78553"/>
                    <a:pt x="0" y="54456"/>
                    <a:pt x="0" y="51438"/>
                  </a:cubicBezTo>
                  <a:cubicBezTo>
                    <a:pt x="0" y="49137"/>
                    <a:pt x="2486" y="49137"/>
                    <a:pt x="3011" y="49137"/>
                  </a:cubicBezTo>
                  <a:cubicBezTo>
                    <a:pt x="5497" y="49137"/>
                    <a:pt x="5672" y="50026"/>
                    <a:pt x="6204" y="51970"/>
                  </a:cubicBezTo>
                  <a:cubicBezTo>
                    <a:pt x="10820" y="67216"/>
                    <a:pt x="18621" y="73591"/>
                    <a:pt x="25175" y="73591"/>
                  </a:cubicBezTo>
                  <a:cubicBezTo>
                    <a:pt x="28019" y="73591"/>
                    <a:pt x="29608" y="72178"/>
                    <a:pt x="29608" y="67391"/>
                  </a:cubicBezTo>
                  <a:cubicBezTo>
                    <a:pt x="29608" y="63317"/>
                    <a:pt x="28551" y="60658"/>
                    <a:pt x="24118" y="49669"/>
                  </a:cubicBezTo>
                  <a:lnTo>
                    <a:pt x="12941" y="21132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76" name="任意多边形: 形状 75">
              <a:extLst>
                <a:ext uri="{FF2B5EF4-FFF2-40B4-BE49-F238E27FC236}">
                  <a16:creationId xmlns:a16="http://schemas.microsoft.com/office/drawing/2014/main" id="{B610F610-4260-C6AE-9462-67A813CDD1F8}"/>
                </a:ext>
              </a:extLst>
            </p:cNvPr>
            <p:cNvSpPr/>
            <p:nvPr>
              <p:custDataLst>
                <p:tags r:id="rId11"/>
              </p:custDataLst>
            </p:nvPr>
          </p:nvSpPr>
          <p:spPr>
            <a:xfrm flipV="1">
              <a:off x="12810588" y="-12589287"/>
              <a:ext cx="168400" cy="59223"/>
            </a:xfrm>
            <a:custGeom>
              <a:avLst/>
              <a:gdLst>
                <a:gd name="connsiteX0" fmla="*/ 159789 w 168400"/>
                <a:gd name="connsiteY0" fmla="*/ 47725 h 59223"/>
                <a:gd name="connsiteX1" fmla="*/ 168400 w 168400"/>
                <a:gd name="connsiteY1" fmla="*/ 52791 h 59223"/>
                <a:gd name="connsiteX2" fmla="*/ 160043 w 168400"/>
                <a:gd name="connsiteY2" fmla="*/ 57848 h 59223"/>
                <a:gd name="connsiteX3" fmla="*/ 8357 w 168400"/>
                <a:gd name="connsiteY3" fmla="*/ 57848 h 59223"/>
                <a:gd name="connsiteX4" fmla="*/ 0 w 168400"/>
                <a:gd name="connsiteY4" fmla="*/ 52791 h 59223"/>
                <a:gd name="connsiteX5" fmla="*/ 8611 w 168400"/>
                <a:gd name="connsiteY5" fmla="*/ 47725 h 59223"/>
                <a:gd name="connsiteX6" fmla="*/ 159789 w 168400"/>
                <a:gd name="connsiteY6" fmla="*/ 47725 h 59223"/>
                <a:gd name="connsiteX7" fmla="*/ 160043 w 168400"/>
                <a:gd name="connsiteY7" fmla="*/ -1375 h 59223"/>
                <a:gd name="connsiteX8" fmla="*/ 168400 w 168400"/>
                <a:gd name="connsiteY8" fmla="*/ 3691 h 59223"/>
                <a:gd name="connsiteX9" fmla="*/ 159789 w 168400"/>
                <a:gd name="connsiteY9" fmla="*/ 8756 h 59223"/>
                <a:gd name="connsiteX10" fmla="*/ 8611 w 168400"/>
                <a:gd name="connsiteY10" fmla="*/ 8756 h 59223"/>
                <a:gd name="connsiteX11" fmla="*/ 0 w 168400"/>
                <a:gd name="connsiteY11" fmla="*/ 3691 h 59223"/>
                <a:gd name="connsiteX12" fmla="*/ 8357 w 168400"/>
                <a:gd name="connsiteY12" fmla="*/ -1375 h 59223"/>
                <a:gd name="connsiteX13" fmla="*/ 160043 w 168400"/>
                <a:gd name="connsiteY13" fmla="*/ -1375 h 59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8400" h="59223">
                  <a:moveTo>
                    <a:pt x="159789" y="47725"/>
                  </a:moveTo>
                  <a:cubicBezTo>
                    <a:pt x="163587" y="47725"/>
                    <a:pt x="168400" y="47725"/>
                    <a:pt x="168400" y="52791"/>
                  </a:cubicBezTo>
                  <a:cubicBezTo>
                    <a:pt x="168400" y="57848"/>
                    <a:pt x="163587" y="57848"/>
                    <a:pt x="160043" y="57848"/>
                  </a:cubicBezTo>
                  <a:lnTo>
                    <a:pt x="8357" y="57848"/>
                  </a:lnTo>
                  <a:cubicBezTo>
                    <a:pt x="4814" y="57848"/>
                    <a:pt x="0" y="57848"/>
                    <a:pt x="0" y="52791"/>
                  </a:cubicBezTo>
                  <a:cubicBezTo>
                    <a:pt x="0" y="47725"/>
                    <a:pt x="4814" y="47725"/>
                    <a:pt x="8611" y="47725"/>
                  </a:cubicBezTo>
                  <a:lnTo>
                    <a:pt x="159789" y="47725"/>
                  </a:lnTo>
                  <a:close/>
                  <a:moveTo>
                    <a:pt x="160043" y="-1375"/>
                  </a:moveTo>
                  <a:cubicBezTo>
                    <a:pt x="163587" y="-1375"/>
                    <a:pt x="168400" y="-1375"/>
                    <a:pt x="168400" y="3691"/>
                  </a:cubicBezTo>
                  <a:cubicBezTo>
                    <a:pt x="168400" y="8756"/>
                    <a:pt x="163587" y="8756"/>
                    <a:pt x="159789" y="8756"/>
                  </a:cubicBezTo>
                  <a:lnTo>
                    <a:pt x="8611" y="8756"/>
                  </a:lnTo>
                  <a:cubicBezTo>
                    <a:pt x="4814" y="8756"/>
                    <a:pt x="0" y="8756"/>
                    <a:pt x="0" y="3691"/>
                  </a:cubicBezTo>
                  <a:cubicBezTo>
                    <a:pt x="0" y="-1375"/>
                    <a:pt x="4814" y="-1375"/>
                    <a:pt x="8357" y="-1375"/>
                  </a:cubicBezTo>
                  <a:lnTo>
                    <a:pt x="160043" y="-1375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77" name="任意多边形: 形状 76">
              <a:extLst>
                <a:ext uri="{FF2B5EF4-FFF2-40B4-BE49-F238E27FC236}">
                  <a16:creationId xmlns:a16="http://schemas.microsoft.com/office/drawing/2014/main" id="{11E4E576-BCBB-99EA-26A8-99F336E6E962}"/>
                </a:ext>
              </a:extLst>
            </p:cNvPr>
            <p:cNvSpPr/>
            <p:nvPr>
              <p:custDataLst>
                <p:tags r:id="rId12"/>
              </p:custDataLst>
            </p:nvPr>
          </p:nvSpPr>
          <p:spPr>
            <a:xfrm flipV="1">
              <a:off x="13079436" y="-12669266"/>
              <a:ext cx="142319" cy="172857"/>
            </a:xfrm>
            <a:custGeom>
              <a:avLst/>
              <a:gdLst>
                <a:gd name="connsiteX0" fmla="*/ 142320 w 142319"/>
                <a:gd name="connsiteY0" fmla="*/ 60878 h 172857"/>
                <a:gd name="connsiteX1" fmla="*/ 138515 w 142319"/>
                <a:gd name="connsiteY1" fmla="*/ 63919 h 172857"/>
                <a:gd name="connsiteX2" fmla="*/ 133454 w 142319"/>
                <a:gd name="connsiteY2" fmla="*/ 58353 h 172857"/>
                <a:gd name="connsiteX3" fmla="*/ 74961 w 142319"/>
                <a:gd name="connsiteY3" fmla="*/ 6466 h 172857"/>
                <a:gd name="connsiteX4" fmla="*/ 54449 w 142319"/>
                <a:gd name="connsiteY4" fmla="*/ 6466 h 172857"/>
                <a:gd name="connsiteX5" fmla="*/ 46593 w 142319"/>
                <a:gd name="connsiteY5" fmla="*/ 8999 h 172857"/>
                <a:gd name="connsiteX6" fmla="*/ 47610 w 142319"/>
                <a:gd name="connsiteY6" fmla="*/ 14566 h 172857"/>
                <a:gd name="connsiteX7" fmla="*/ 82048 w 142319"/>
                <a:gd name="connsiteY7" fmla="*/ 152250 h 172857"/>
                <a:gd name="connsiteX8" fmla="*/ 106356 w 142319"/>
                <a:gd name="connsiteY8" fmla="*/ 163637 h 172857"/>
                <a:gd name="connsiteX9" fmla="*/ 108891 w 142319"/>
                <a:gd name="connsiteY9" fmla="*/ 163637 h 172857"/>
                <a:gd name="connsiteX10" fmla="*/ 115977 w 142319"/>
                <a:gd name="connsiteY10" fmla="*/ 168447 h 172857"/>
                <a:gd name="connsiteX11" fmla="*/ 112179 w 142319"/>
                <a:gd name="connsiteY11" fmla="*/ 171481 h 172857"/>
                <a:gd name="connsiteX12" fmla="*/ 77234 w 142319"/>
                <a:gd name="connsiteY12" fmla="*/ 170727 h 172857"/>
                <a:gd name="connsiteX13" fmla="*/ 46092 w 142319"/>
                <a:gd name="connsiteY13" fmla="*/ 171481 h 172857"/>
                <a:gd name="connsiteX14" fmla="*/ 41278 w 142319"/>
                <a:gd name="connsiteY14" fmla="*/ 166678 h 172857"/>
                <a:gd name="connsiteX15" fmla="*/ 48118 w 142319"/>
                <a:gd name="connsiteY15" fmla="*/ 163637 h 172857"/>
                <a:gd name="connsiteX16" fmla="*/ 62807 w 142319"/>
                <a:gd name="connsiteY16" fmla="*/ 159332 h 172857"/>
                <a:gd name="connsiteX17" fmla="*/ 61790 w 142319"/>
                <a:gd name="connsiteY17" fmla="*/ 154529 h 172857"/>
                <a:gd name="connsiteX18" fmla="*/ 27606 w 142319"/>
                <a:gd name="connsiteY18" fmla="*/ 17098 h 172857"/>
                <a:gd name="connsiteX19" fmla="*/ 6840 w 142319"/>
                <a:gd name="connsiteY19" fmla="*/ 6466 h 172857"/>
                <a:gd name="connsiteX20" fmla="*/ 0 w 142319"/>
                <a:gd name="connsiteY20" fmla="*/ 1664 h 172857"/>
                <a:gd name="connsiteX21" fmla="*/ 6332 w 142319"/>
                <a:gd name="connsiteY21" fmla="*/ -1377 h 172857"/>
                <a:gd name="connsiteX22" fmla="*/ 114714 w 142319"/>
                <a:gd name="connsiteY22" fmla="*/ -1377 h 172857"/>
                <a:gd name="connsiteX23" fmla="*/ 122055 w 142319"/>
                <a:gd name="connsiteY23" fmla="*/ 3179 h 172857"/>
                <a:gd name="connsiteX24" fmla="*/ 141303 w 142319"/>
                <a:gd name="connsiteY24" fmla="*/ 57592 h 172857"/>
                <a:gd name="connsiteX25" fmla="*/ 142320 w 142319"/>
                <a:gd name="connsiteY25" fmla="*/ 60878 h 172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42319" h="172857">
                  <a:moveTo>
                    <a:pt x="142320" y="60878"/>
                  </a:moveTo>
                  <a:cubicBezTo>
                    <a:pt x="142320" y="63919"/>
                    <a:pt x="139277" y="63919"/>
                    <a:pt x="138515" y="63919"/>
                  </a:cubicBezTo>
                  <a:cubicBezTo>
                    <a:pt x="135480" y="63919"/>
                    <a:pt x="135226" y="63157"/>
                    <a:pt x="133454" y="58353"/>
                  </a:cubicBezTo>
                  <a:cubicBezTo>
                    <a:pt x="125351" y="35828"/>
                    <a:pt x="114460" y="6466"/>
                    <a:pt x="74961" y="6466"/>
                  </a:cubicBezTo>
                  <a:lnTo>
                    <a:pt x="54449" y="6466"/>
                  </a:lnTo>
                  <a:cubicBezTo>
                    <a:pt x="46593" y="6466"/>
                    <a:pt x="46593" y="7229"/>
                    <a:pt x="46593" y="8999"/>
                  </a:cubicBezTo>
                  <a:cubicBezTo>
                    <a:pt x="46593" y="10516"/>
                    <a:pt x="47355" y="13049"/>
                    <a:pt x="47610" y="14566"/>
                  </a:cubicBezTo>
                  <a:lnTo>
                    <a:pt x="82048" y="152250"/>
                  </a:lnTo>
                  <a:cubicBezTo>
                    <a:pt x="84328" y="161103"/>
                    <a:pt x="85845" y="163637"/>
                    <a:pt x="106356" y="163637"/>
                  </a:cubicBezTo>
                  <a:lnTo>
                    <a:pt x="108891" y="163637"/>
                  </a:lnTo>
                  <a:cubicBezTo>
                    <a:pt x="113197" y="163637"/>
                    <a:pt x="115977" y="163637"/>
                    <a:pt x="115977" y="168447"/>
                  </a:cubicBezTo>
                  <a:cubicBezTo>
                    <a:pt x="115977" y="171481"/>
                    <a:pt x="113197" y="171481"/>
                    <a:pt x="112179" y="171481"/>
                  </a:cubicBezTo>
                  <a:cubicBezTo>
                    <a:pt x="100788" y="171481"/>
                    <a:pt x="88888" y="170727"/>
                    <a:pt x="77234" y="170727"/>
                  </a:cubicBezTo>
                  <a:cubicBezTo>
                    <a:pt x="66858" y="170727"/>
                    <a:pt x="56221" y="171481"/>
                    <a:pt x="46092" y="171481"/>
                  </a:cubicBezTo>
                  <a:cubicBezTo>
                    <a:pt x="44567" y="171481"/>
                    <a:pt x="41278" y="171481"/>
                    <a:pt x="41278" y="166678"/>
                  </a:cubicBezTo>
                  <a:cubicBezTo>
                    <a:pt x="41278" y="163637"/>
                    <a:pt x="43304" y="163637"/>
                    <a:pt x="48118" y="163637"/>
                  </a:cubicBezTo>
                  <a:cubicBezTo>
                    <a:pt x="55967" y="163637"/>
                    <a:pt x="62807" y="163637"/>
                    <a:pt x="62807" y="159332"/>
                  </a:cubicBezTo>
                  <a:cubicBezTo>
                    <a:pt x="62807" y="158578"/>
                    <a:pt x="62807" y="158070"/>
                    <a:pt x="61790" y="154529"/>
                  </a:cubicBezTo>
                  <a:lnTo>
                    <a:pt x="27606" y="17098"/>
                  </a:lnTo>
                  <a:cubicBezTo>
                    <a:pt x="25580" y="8492"/>
                    <a:pt x="24063" y="6466"/>
                    <a:pt x="6840" y="6466"/>
                  </a:cubicBezTo>
                  <a:cubicBezTo>
                    <a:pt x="2789" y="6466"/>
                    <a:pt x="0" y="6466"/>
                    <a:pt x="0" y="1664"/>
                  </a:cubicBezTo>
                  <a:cubicBezTo>
                    <a:pt x="0" y="-1377"/>
                    <a:pt x="2280" y="-1377"/>
                    <a:pt x="6332" y="-1377"/>
                  </a:cubicBezTo>
                  <a:lnTo>
                    <a:pt x="114714" y="-1377"/>
                  </a:lnTo>
                  <a:cubicBezTo>
                    <a:pt x="120283" y="-1377"/>
                    <a:pt x="120537" y="-1124"/>
                    <a:pt x="122055" y="3179"/>
                  </a:cubicBezTo>
                  <a:lnTo>
                    <a:pt x="141303" y="57592"/>
                  </a:lnTo>
                  <a:lnTo>
                    <a:pt x="142320" y="60878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78" name="任意多边形: 形状 77">
              <a:extLst>
                <a:ext uri="{FF2B5EF4-FFF2-40B4-BE49-F238E27FC236}">
                  <a16:creationId xmlns:a16="http://schemas.microsoft.com/office/drawing/2014/main" id="{0D8C0A3E-E09A-372E-3CF5-7D482FB26738}"/>
                </a:ext>
              </a:extLst>
            </p:cNvPr>
            <p:cNvSpPr/>
            <p:nvPr>
              <p:custDataLst>
                <p:tags r:id="rId13"/>
              </p:custDataLst>
            </p:nvPr>
          </p:nvSpPr>
          <p:spPr>
            <a:xfrm flipV="1">
              <a:off x="13234424" y="-12669266"/>
              <a:ext cx="1088742" cy="224746"/>
            </a:xfrm>
            <a:custGeom>
              <a:avLst/>
              <a:gdLst>
                <a:gd name="connsiteX0" fmla="*/ 108128 w 1088742"/>
                <a:gd name="connsiteY0" fmla="*/ 86703 h 224746"/>
                <a:gd name="connsiteX1" fmla="*/ 104330 w 1088742"/>
                <a:gd name="connsiteY1" fmla="*/ 89235 h 224746"/>
                <a:gd name="connsiteX2" fmla="*/ 99518 w 1088742"/>
                <a:gd name="connsiteY2" fmla="*/ 83415 h 224746"/>
                <a:gd name="connsiteX3" fmla="*/ 82548 w 1088742"/>
                <a:gd name="connsiteY3" fmla="*/ 53300 h 224746"/>
                <a:gd name="connsiteX4" fmla="*/ 75970 w 1088742"/>
                <a:gd name="connsiteY4" fmla="*/ 63677 h 224746"/>
                <a:gd name="connsiteX5" fmla="*/ 77742 w 1088742"/>
                <a:gd name="connsiteY5" fmla="*/ 76580 h 224746"/>
                <a:gd name="connsiteX6" fmla="*/ 94957 w 1088742"/>
                <a:gd name="connsiteY6" fmla="*/ 145418 h 224746"/>
                <a:gd name="connsiteX7" fmla="*/ 95974 w 1088742"/>
                <a:gd name="connsiteY7" fmla="*/ 150737 h 224746"/>
                <a:gd name="connsiteX8" fmla="*/ 89133 w 1088742"/>
                <a:gd name="connsiteY8" fmla="*/ 157320 h 224746"/>
                <a:gd name="connsiteX9" fmla="*/ 79005 w 1088742"/>
                <a:gd name="connsiteY9" fmla="*/ 147443 h 224746"/>
                <a:gd name="connsiteX10" fmla="*/ 57985 w 1088742"/>
                <a:gd name="connsiteY10" fmla="*/ 162377 h 224746"/>
                <a:gd name="connsiteX11" fmla="*/ 0 w 1088742"/>
                <a:gd name="connsiteY11" fmla="*/ 86956 h 224746"/>
                <a:gd name="connsiteX12" fmla="*/ 30641 w 1088742"/>
                <a:gd name="connsiteY12" fmla="*/ 47725 h 224746"/>
                <a:gd name="connsiteX13" fmla="*/ 61027 w 1088742"/>
                <a:gd name="connsiteY13" fmla="*/ 65447 h 224746"/>
                <a:gd name="connsiteX14" fmla="*/ 82048 w 1088742"/>
                <a:gd name="connsiteY14" fmla="*/ 47725 h 224746"/>
                <a:gd name="connsiteX15" fmla="*/ 100535 w 1088742"/>
                <a:gd name="connsiteY15" fmla="*/ 61899 h 224746"/>
                <a:gd name="connsiteX16" fmla="*/ 108128 w 1088742"/>
                <a:gd name="connsiteY16" fmla="*/ 86703 h 224746"/>
                <a:gd name="connsiteX17" fmla="*/ 62798 w 1088742"/>
                <a:gd name="connsiteY17" fmla="*/ 81899 h 224746"/>
                <a:gd name="connsiteX18" fmla="*/ 31149 w 1088742"/>
                <a:gd name="connsiteY18" fmla="*/ 53300 h 224746"/>
                <a:gd name="connsiteX19" fmla="*/ 17215 w 1088742"/>
                <a:gd name="connsiteY19" fmla="*/ 75824 h 224746"/>
                <a:gd name="connsiteX20" fmla="*/ 29624 w 1088742"/>
                <a:gd name="connsiteY20" fmla="*/ 128721 h 224746"/>
                <a:gd name="connsiteX21" fmla="*/ 57985 w 1088742"/>
                <a:gd name="connsiteY21" fmla="*/ 156811 h 224746"/>
                <a:gd name="connsiteX22" fmla="*/ 75462 w 1088742"/>
                <a:gd name="connsiteY22" fmla="*/ 133024 h 224746"/>
                <a:gd name="connsiteX23" fmla="*/ 74699 w 1088742"/>
                <a:gd name="connsiteY23" fmla="*/ 129729 h 224746"/>
                <a:gd name="connsiteX24" fmla="*/ 62798 w 1088742"/>
                <a:gd name="connsiteY24" fmla="*/ 81899 h 224746"/>
                <a:gd name="connsiteX25" fmla="*/ 209683 w 1088742"/>
                <a:gd name="connsiteY25" fmla="*/ 49750 h 224746"/>
                <a:gd name="connsiteX26" fmla="*/ 234503 w 1088742"/>
                <a:gd name="connsiteY26" fmla="*/ 149467 h 224746"/>
                <a:gd name="connsiteX27" fmla="*/ 235265 w 1088742"/>
                <a:gd name="connsiteY27" fmla="*/ 153016 h 224746"/>
                <a:gd name="connsiteX28" fmla="*/ 228170 w 1088742"/>
                <a:gd name="connsiteY28" fmla="*/ 159598 h 224746"/>
                <a:gd name="connsiteX29" fmla="*/ 218296 w 1088742"/>
                <a:gd name="connsiteY29" fmla="*/ 150230 h 224746"/>
                <a:gd name="connsiteX30" fmla="*/ 199810 w 1088742"/>
                <a:gd name="connsiteY30" fmla="*/ 75824 h 224746"/>
                <a:gd name="connsiteX31" fmla="*/ 172967 w 1088742"/>
                <a:gd name="connsiteY31" fmla="*/ 53300 h 224746"/>
                <a:gd name="connsiteX32" fmla="*/ 159293 w 1088742"/>
                <a:gd name="connsiteY32" fmla="*/ 72783 h 224746"/>
                <a:gd name="connsiteX33" fmla="*/ 173984 w 1088742"/>
                <a:gd name="connsiteY33" fmla="*/ 128212 h 224746"/>
                <a:gd name="connsiteX34" fmla="*/ 177271 w 1088742"/>
                <a:gd name="connsiteY34" fmla="*/ 141876 h 224746"/>
                <a:gd name="connsiteX35" fmla="*/ 158032 w 1088742"/>
                <a:gd name="connsiteY35" fmla="*/ 162377 h 224746"/>
                <a:gd name="connsiteX36" fmla="*/ 125620 w 1088742"/>
                <a:gd name="connsiteY36" fmla="*/ 123400 h 224746"/>
                <a:gd name="connsiteX37" fmla="*/ 129415 w 1088742"/>
                <a:gd name="connsiteY37" fmla="*/ 120875 h 224746"/>
                <a:gd name="connsiteX38" fmla="*/ 133976 w 1088742"/>
                <a:gd name="connsiteY38" fmla="*/ 124924 h 224746"/>
                <a:gd name="connsiteX39" fmla="*/ 157524 w 1088742"/>
                <a:gd name="connsiteY39" fmla="*/ 156811 h 224746"/>
                <a:gd name="connsiteX40" fmla="*/ 163091 w 1088742"/>
                <a:gd name="connsiteY40" fmla="*/ 149467 h 224746"/>
                <a:gd name="connsiteX41" fmla="*/ 157015 w 1088742"/>
                <a:gd name="connsiteY41" fmla="*/ 126695 h 224746"/>
                <a:gd name="connsiteX42" fmla="*/ 143850 w 1088742"/>
                <a:gd name="connsiteY42" fmla="*/ 77087 h 224746"/>
                <a:gd name="connsiteX43" fmla="*/ 172212 w 1088742"/>
                <a:gd name="connsiteY43" fmla="*/ 47725 h 224746"/>
                <a:gd name="connsiteX44" fmla="*/ 195003 w 1088742"/>
                <a:gd name="connsiteY44" fmla="*/ 57094 h 224746"/>
                <a:gd name="connsiteX45" fmla="*/ 153980 w 1088742"/>
                <a:gd name="connsiteY45" fmla="*/ 4200 h 224746"/>
                <a:gd name="connsiteX46" fmla="*/ 138275 w 1088742"/>
                <a:gd name="connsiteY46" fmla="*/ 15077 h 224746"/>
                <a:gd name="connsiteX47" fmla="*/ 140308 w 1088742"/>
                <a:gd name="connsiteY47" fmla="*/ 15838 h 224746"/>
                <a:gd name="connsiteX48" fmla="*/ 151191 w 1088742"/>
                <a:gd name="connsiteY48" fmla="*/ 27987 h 224746"/>
                <a:gd name="connsiteX49" fmla="*/ 142579 w 1088742"/>
                <a:gd name="connsiteY49" fmla="*/ 36086 h 224746"/>
                <a:gd name="connsiteX50" fmla="*/ 129670 w 1088742"/>
                <a:gd name="connsiteY50" fmla="*/ 20396 h 224746"/>
                <a:gd name="connsiteX51" fmla="*/ 153980 w 1088742"/>
                <a:gd name="connsiteY51" fmla="*/ -1375 h 224746"/>
                <a:gd name="connsiteX52" fmla="*/ 209683 w 1088742"/>
                <a:gd name="connsiteY52" fmla="*/ 49750 h 224746"/>
                <a:gd name="connsiteX53" fmla="*/ 346196 w 1088742"/>
                <a:gd name="connsiteY53" fmla="*/ 76832 h 224746"/>
                <a:gd name="connsiteX54" fmla="*/ 342144 w 1088742"/>
                <a:gd name="connsiteY54" fmla="*/ 80883 h 224746"/>
                <a:gd name="connsiteX55" fmla="*/ 338854 w 1088742"/>
                <a:gd name="connsiteY55" fmla="*/ 78096 h 224746"/>
                <a:gd name="connsiteX56" fmla="*/ 293271 w 1088742"/>
                <a:gd name="connsiteY56" fmla="*/ 53300 h 224746"/>
                <a:gd name="connsiteX57" fmla="*/ 274022 w 1088742"/>
                <a:gd name="connsiteY57" fmla="*/ 81136 h 224746"/>
                <a:gd name="connsiteX58" fmla="*/ 278329 w 1088742"/>
                <a:gd name="connsiteY58" fmla="*/ 108973 h 224746"/>
                <a:gd name="connsiteX59" fmla="*/ 288202 w 1088742"/>
                <a:gd name="connsiteY59" fmla="*/ 108973 h 224746"/>
                <a:gd name="connsiteX60" fmla="*/ 324921 w 1088742"/>
                <a:gd name="connsiteY60" fmla="*/ 114547 h 224746"/>
                <a:gd name="connsiteX61" fmla="*/ 344933 w 1088742"/>
                <a:gd name="connsiteY61" fmla="*/ 140868 h 224746"/>
                <a:gd name="connsiteX62" fmla="*/ 319351 w 1088742"/>
                <a:gd name="connsiteY62" fmla="*/ 162377 h 224746"/>
                <a:gd name="connsiteX63" fmla="*/ 256553 w 1088742"/>
                <a:gd name="connsiteY63" fmla="*/ 92022 h 224746"/>
                <a:gd name="connsiteX64" fmla="*/ 292763 w 1088742"/>
                <a:gd name="connsiteY64" fmla="*/ 47725 h 224746"/>
                <a:gd name="connsiteX65" fmla="*/ 346196 w 1088742"/>
                <a:gd name="connsiteY65" fmla="*/ 76832 h 224746"/>
                <a:gd name="connsiteX66" fmla="*/ 335303 w 1088742"/>
                <a:gd name="connsiteY66" fmla="*/ 141369 h 224746"/>
                <a:gd name="connsiteX67" fmla="*/ 285167 w 1088742"/>
                <a:gd name="connsiteY67" fmla="*/ 114547 h 224746"/>
                <a:gd name="connsiteX68" fmla="*/ 279846 w 1088742"/>
                <a:gd name="connsiteY68" fmla="*/ 114547 h 224746"/>
                <a:gd name="connsiteX69" fmla="*/ 319351 w 1088742"/>
                <a:gd name="connsiteY69" fmla="*/ 156811 h 224746"/>
                <a:gd name="connsiteX70" fmla="*/ 335303 w 1088742"/>
                <a:gd name="connsiteY70" fmla="*/ 141369 h 224746"/>
                <a:gd name="connsiteX71" fmla="*/ 468010 w 1088742"/>
                <a:gd name="connsiteY71" fmla="*/ 146433 h 224746"/>
                <a:gd name="connsiteX72" fmla="*/ 443191 w 1088742"/>
                <a:gd name="connsiteY72" fmla="*/ 162377 h 224746"/>
                <a:gd name="connsiteX73" fmla="*/ 412550 w 1088742"/>
                <a:gd name="connsiteY73" fmla="*/ 144155 h 224746"/>
                <a:gd name="connsiteX74" fmla="*/ 391537 w 1088742"/>
                <a:gd name="connsiteY74" fmla="*/ 162377 h 224746"/>
                <a:gd name="connsiteX75" fmla="*/ 373305 w 1088742"/>
                <a:gd name="connsiteY75" fmla="*/ 148967 h 224746"/>
                <a:gd name="connsiteX76" fmla="*/ 365203 w 1088742"/>
                <a:gd name="connsiteY76" fmla="*/ 123400 h 224746"/>
                <a:gd name="connsiteX77" fmla="*/ 369002 w 1088742"/>
                <a:gd name="connsiteY77" fmla="*/ 120875 h 224746"/>
                <a:gd name="connsiteX78" fmla="*/ 373806 w 1088742"/>
                <a:gd name="connsiteY78" fmla="*/ 126695 h 224746"/>
                <a:gd name="connsiteX79" fmla="*/ 391029 w 1088742"/>
                <a:gd name="connsiteY79" fmla="*/ 156811 h 224746"/>
                <a:gd name="connsiteX80" fmla="*/ 397615 w 1088742"/>
                <a:gd name="connsiteY80" fmla="*/ 146688 h 224746"/>
                <a:gd name="connsiteX81" fmla="*/ 395844 w 1088742"/>
                <a:gd name="connsiteY81" fmla="*/ 133778 h 224746"/>
                <a:gd name="connsiteX82" fmla="*/ 376849 w 1088742"/>
                <a:gd name="connsiteY82" fmla="*/ 57848 h 224746"/>
                <a:gd name="connsiteX83" fmla="*/ 376086 w 1088742"/>
                <a:gd name="connsiteY83" fmla="*/ 54308 h 224746"/>
                <a:gd name="connsiteX84" fmla="*/ 383182 w 1088742"/>
                <a:gd name="connsiteY84" fmla="*/ 47725 h 224746"/>
                <a:gd name="connsiteX85" fmla="*/ 393055 w 1088742"/>
                <a:gd name="connsiteY85" fmla="*/ 57094 h 224746"/>
                <a:gd name="connsiteX86" fmla="*/ 409515 w 1088742"/>
                <a:gd name="connsiteY86" fmla="*/ 123400 h 224746"/>
                <a:gd name="connsiteX87" fmla="*/ 442944 w 1088742"/>
                <a:gd name="connsiteY87" fmla="*/ 156811 h 224746"/>
                <a:gd name="connsiteX88" fmla="*/ 456362 w 1088742"/>
                <a:gd name="connsiteY88" fmla="*/ 153271 h 224746"/>
                <a:gd name="connsiteX89" fmla="*/ 446742 w 1088742"/>
                <a:gd name="connsiteY89" fmla="*/ 141122 h 224746"/>
                <a:gd name="connsiteX90" fmla="*/ 455599 w 1088742"/>
                <a:gd name="connsiteY90" fmla="*/ 133024 h 224746"/>
                <a:gd name="connsiteX91" fmla="*/ 468010 w 1088742"/>
                <a:gd name="connsiteY91" fmla="*/ 146433 h 224746"/>
                <a:gd name="connsiteX92" fmla="*/ 666805 w 1088742"/>
                <a:gd name="connsiteY92" fmla="*/ 220083 h 224746"/>
                <a:gd name="connsiteX93" fmla="*/ 663518 w 1088742"/>
                <a:gd name="connsiteY93" fmla="*/ 223371 h 224746"/>
                <a:gd name="connsiteX94" fmla="*/ 639207 w 1088742"/>
                <a:gd name="connsiteY94" fmla="*/ 222617 h 224746"/>
                <a:gd name="connsiteX95" fmla="*/ 614645 w 1088742"/>
                <a:gd name="connsiteY95" fmla="*/ 223371 h 224746"/>
                <a:gd name="connsiteX96" fmla="*/ 610085 w 1088742"/>
                <a:gd name="connsiteY96" fmla="*/ 218568 h 224746"/>
                <a:gd name="connsiteX97" fmla="*/ 614645 w 1088742"/>
                <a:gd name="connsiteY97" fmla="*/ 215527 h 224746"/>
                <a:gd name="connsiteX98" fmla="*/ 629834 w 1088742"/>
                <a:gd name="connsiteY98" fmla="*/ 204641 h 224746"/>
                <a:gd name="connsiteX99" fmla="*/ 628825 w 1088742"/>
                <a:gd name="connsiteY99" fmla="*/ 198567 h 224746"/>
                <a:gd name="connsiteX100" fmla="*/ 600971 w 1088742"/>
                <a:gd name="connsiteY100" fmla="*/ 87464 h 224746"/>
                <a:gd name="connsiteX101" fmla="*/ 553616 w 1088742"/>
                <a:gd name="connsiteY101" fmla="*/ 219068 h 224746"/>
                <a:gd name="connsiteX102" fmla="*/ 546523 w 1088742"/>
                <a:gd name="connsiteY102" fmla="*/ 223371 h 224746"/>
                <a:gd name="connsiteX103" fmla="*/ 514874 w 1088742"/>
                <a:gd name="connsiteY103" fmla="*/ 223371 h 224746"/>
                <a:gd name="connsiteX104" fmla="*/ 508033 w 1088742"/>
                <a:gd name="connsiteY104" fmla="*/ 218568 h 224746"/>
                <a:gd name="connsiteX105" fmla="*/ 514874 w 1088742"/>
                <a:gd name="connsiteY105" fmla="*/ 215527 h 224746"/>
                <a:gd name="connsiteX106" fmla="*/ 530317 w 1088742"/>
                <a:gd name="connsiteY106" fmla="*/ 213502 h 224746"/>
                <a:gd name="connsiteX107" fmla="*/ 529562 w 1088742"/>
                <a:gd name="connsiteY107" fmla="*/ 210214 h 224746"/>
                <a:gd name="connsiteX108" fmla="*/ 496133 w 1088742"/>
                <a:gd name="connsiteY108" fmla="*/ 76071 h 224746"/>
                <a:gd name="connsiteX109" fmla="*/ 471569 w 1088742"/>
                <a:gd name="connsiteY109" fmla="*/ 58357 h 224746"/>
                <a:gd name="connsiteX110" fmla="*/ 466757 w 1088742"/>
                <a:gd name="connsiteY110" fmla="*/ 53554 h 224746"/>
                <a:gd name="connsiteX111" fmla="*/ 470051 w 1088742"/>
                <a:gd name="connsiteY111" fmla="*/ 50513 h 224746"/>
                <a:gd name="connsiteX112" fmla="*/ 494108 w 1088742"/>
                <a:gd name="connsiteY112" fmla="*/ 51274 h 224746"/>
                <a:gd name="connsiteX113" fmla="*/ 518924 w 1088742"/>
                <a:gd name="connsiteY113" fmla="*/ 50513 h 224746"/>
                <a:gd name="connsiteX114" fmla="*/ 523484 w 1088742"/>
                <a:gd name="connsiteY114" fmla="*/ 55069 h 224746"/>
                <a:gd name="connsiteX115" fmla="*/ 518669 w 1088742"/>
                <a:gd name="connsiteY115" fmla="*/ 58357 h 224746"/>
                <a:gd name="connsiteX116" fmla="*/ 503727 w 1088742"/>
                <a:gd name="connsiteY116" fmla="*/ 69243 h 224746"/>
                <a:gd name="connsiteX117" fmla="*/ 504744 w 1088742"/>
                <a:gd name="connsiteY117" fmla="*/ 75570 h 224746"/>
                <a:gd name="connsiteX118" fmla="*/ 537410 w 1088742"/>
                <a:gd name="connsiteY118" fmla="*/ 205911 h 224746"/>
                <a:gd name="connsiteX119" fmla="*/ 591853 w 1088742"/>
                <a:gd name="connsiteY119" fmla="*/ 54816 h 224746"/>
                <a:gd name="connsiteX120" fmla="*/ 596922 w 1088742"/>
                <a:gd name="connsiteY120" fmla="*/ 50513 h 224746"/>
                <a:gd name="connsiteX121" fmla="*/ 601980 w 1088742"/>
                <a:gd name="connsiteY121" fmla="*/ 55578 h 224746"/>
                <a:gd name="connsiteX122" fmla="*/ 637435 w 1088742"/>
                <a:gd name="connsiteY122" fmla="*/ 198320 h 224746"/>
                <a:gd name="connsiteX123" fmla="*/ 663009 w 1088742"/>
                <a:gd name="connsiteY123" fmla="*/ 215527 h 224746"/>
                <a:gd name="connsiteX124" fmla="*/ 666805 w 1088742"/>
                <a:gd name="connsiteY124" fmla="*/ 220083 h 224746"/>
                <a:gd name="connsiteX125" fmla="*/ 768126 w 1088742"/>
                <a:gd name="connsiteY125" fmla="*/ 120875 h 224746"/>
                <a:gd name="connsiteX126" fmla="*/ 731153 w 1088742"/>
                <a:gd name="connsiteY126" fmla="*/ 162377 h 224746"/>
                <a:gd name="connsiteX127" fmla="*/ 667084 w 1088742"/>
                <a:gd name="connsiteY127" fmla="*/ 89490 h 224746"/>
                <a:gd name="connsiteX128" fmla="*/ 704055 w 1088742"/>
                <a:gd name="connsiteY128" fmla="*/ 47725 h 224746"/>
                <a:gd name="connsiteX129" fmla="*/ 768126 w 1088742"/>
                <a:gd name="connsiteY129" fmla="*/ 120875 h 224746"/>
                <a:gd name="connsiteX130" fmla="*/ 750402 w 1088742"/>
                <a:gd name="connsiteY130" fmla="*/ 130744 h 224746"/>
                <a:gd name="connsiteX131" fmla="*/ 736721 w 1088742"/>
                <a:gd name="connsiteY131" fmla="*/ 78603 h 224746"/>
                <a:gd name="connsiteX132" fmla="*/ 704055 w 1088742"/>
                <a:gd name="connsiteY132" fmla="*/ 53300 h 224746"/>
                <a:gd name="connsiteX133" fmla="*/ 684816 w 1088742"/>
                <a:gd name="connsiteY133" fmla="*/ 79366 h 224746"/>
                <a:gd name="connsiteX134" fmla="*/ 699496 w 1088742"/>
                <a:gd name="connsiteY134" fmla="*/ 133778 h 224746"/>
                <a:gd name="connsiteX135" fmla="*/ 730899 w 1088742"/>
                <a:gd name="connsiteY135" fmla="*/ 156811 h 224746"/>
                <a:gd name="connsiteX136" fmla="*/ 750402 w 1088742"/>
                <a:gd name="connsiteY136" fmla="*/ 130744 h 224746"/>
                <a:gd name="connsiteX137" fmla="*/ 892472 w 1088742"/>
                <a:gd name="connsiteY137" fmla="*/ 146433 h 224746"/>
                <a:gd name="connsiteX138" fmla="*/ 867656 w 1088742"/>
                <a:gd name="connsiteY138" fmla="*/ 162377 h 224746"/>
                <a:gd name="connsiteX139" fmla="*/ 837015 w 1088742"/>
                <a:gd name="connsiteY139" fmla="*/ 144155 h 224746"/>
                <a:gd name="connsiteX140" fmla="*/ 816002 w 1088742"/>
                <a:gd name="connsiteY140" fmla="*/ 162377 h 224746"/>
                <a:gd name="connsiteX141" fmla="*/ 797770 w 1088742"/>
                <a:gd name="connsiteY141" fmla="*/ 148967 h 224746"/>
                <a:gd name="connsiteX142" fmla="*/ 789668 w 1088742"/>
                <a:gd name="connsiteY142" fmla="*/ 123400 h 224746"/>
                <a:gd name="connsiteX143" fmla="*/ 793466 w 1088742"/>
                <a:gd name="connsiteY143" fmla="*/ 120875 h 224746"/>
                <a:gd name="connsiteX144" fmla="*/ 798271 w 1088742"/>
                <a:gd name="connsiteY144" fmla="*/ 126695 h 224746"/>
                <a:gd name="connsiteX145" fmla="*/ 815494 w 1088742"/>
                <a:gd name="connsiteY145" fmla="*/ 156811 h 224746"/>
                <a:gd name="connsiteX146" fmla="*/ 822080 w 1088742"/>
                <a:gd name="connsiteY146" fmla="*/ 146688 h 224746"/>
                <a:gd name="connsiteX147" fmla="*/ 820308 w 1088742"/>
                <a:gd name="connsiteY147" fmla="*/ 133778 h 224746"/>
                <a:gd name="connsiteX148" fmla="*/ 801314 w 1088742"/>
                <a:gd name="connsiteY148" fmla="*/ 57848 h 224746"/>
                <a:gd name="connsiteX149" fmla="*/ 800551 w 1088742"/>
                <a:gd name="connsiteY149" fmla="*/ 54308 h 224746"/>
                <a:gd name="connsiteX150" fmla="*/ 807646 w 1088742"/>
                <a:gd name="connsiteY150" fmla="*/ 47725 h 224746"/>
                <a:gd name="connsiteX151" fmla="*/ 817519 w 1088742"/>
                <a:gd name="connsiteY151" fmla="*/ 57094 h 224746"/>
                <a:gd name="connsiteX152" fmla="*/ 833980 w 1088742"/>
                <a:gd name="connsiteY152" fmla="*/ 123400 h 224746"/>
                <a:gd name="connsiteX153" fmla="*/ 867409 w 1088742"/>
                <a:gd name="connsiteY153" fmla="*/ 156811 h 224746"/>
                <a:gd name="connsiteX154" fmla="*/ 880827 w 1088742"/>
                <a:gd name="connsiteY154" fmla="*/ 153271 h 224746"/>
                <a:gd name="connsiteX155" fmla="*/ 871207 w 1088742"/>
                <a:gd name="connsiteY155" fmla="*/ 141122 h 224746"/>
                <a:gd name="connsiteX156" fmla="*/ 880064 w 1088742"/>
                <a:gd name="connsiteY156" fmla="*/ 133024 h 224746"/>
                <a:gd name="connsiteX157" fmla="*/ 892472 w 1088742"/>
                <a:gd name="connsiteY157" fmla="*/ 146433 h 224746"/>
                <a:gd name="connsiteX158" fmla="*/ 1088743 w 1088742"/>
                <a:gd name="connsiteY158" fmla="*/ 86703 h 224746"/>
                <a:gd name="connsiteX159" fmla="*/ 1084939 w 1088742"/>
                <a:gd name="connsiteY159" fmla="*/ 89235 h 224746"/>
                <a:gd name="connsiteX160" fmla="*/ 1080633 w 1088742"/>
                <a:gd name="connsiteY160" fmla="*/ 84932 h 224746"/>
                <a:gd name="connsiteX161" fmla="*/ 1057086 w 1088742"/>
                <a:gd name="connsiteY161" fmla="*/ 53300 h 224746"/>
                <a:gd name="connsiteX162" fmla="*/ 1051518 w 1088742"/>
                <a:gd name="connsiteY162" fmla="*/ 60636 h 224746"/>
                <a:gd name="connsiteX163" fmla="*/ 1056076 w 1088742"/>
                <a:gd name="connsiteY163" fmla="*/ 79621 h 224746"/>
                <a:gd name="connsiteX164" fmla="*/ 1071519 w 1088742"/>
                <a:gd name="connsiteY164" fmla="*/ 136057 h 224746"/>
                <a:gd name="connsiteX165" fmla="*/ 1044931 w 1088742"/>
                <a:gd name="connsiteY165" fmla="*/ 162377 h 224746"/>
                <a:gd name="connsiteX166" fmla="*/ 1006950 w 1088742"/>
                <a:gd name="connsiteY166" fmla="*/ 140106 h 224746"/>
                <a:gd name="connsiteX167" fmla="*/ 980361 w 1088742"/>
                <a:gd name="connsiteY167" fmla="*/ 162377 h 224746"/>
                <a:gd name="connsiteX168" fmla="*/ 944144 w 1088742"/>
                <a:gd name="connsiteY168" fmla="*/ 142384 h 224746"/>
                <a:gd name="connsiteX169" fmla="*/ 922878 w 1088742"/>
                <a:gd name="connsiteY169" fmla="*/ 162377 h 224746"/>
                <a:gd name="connsiteX170" fmla="*/ 904646 w 1088742"/>
                <a:gd name="connsiteY170" fmla="*/ 148967 h 224746"/>
                <a:gd name="connsiteX171" fmla="*/ 896542 w 1088742"/>
                <a:gd name="connsiteY171" fmla="*/ 123400 h 224746"/>
                <a:gd name="connsiteX172" fmla="*/ 900340 w 1088742"/>
                <a:gd name="connsiteY172" fmla="*/ 120875 h 224746"/>
                <a:gd name="connsiteX173" fmla="*/ 905147 w 1088742"/>
                <a:gd name="connsiteY173" fmla="*/ 126695 h 224746"/>
                <a:gd name="connsiteX174" fmla="*/ 922370 w 1088742"/>
                <a:gd name="connsiteY174" fmla="*/ 156811 h 224746"/>
                <a:gd name="connsiteX175" fmla="*/ 928954 w 1088742"/>
                <a:gd name="connsiteY175" fmla="*/ 146688 h 224746"/>
                <a:gd name="connsiteX176" fmla="*/ 927182 w 1088742"/>
                <a:gd name="connsiteY176" fmla="*/ 133778 h 224746"/>
                <a:gd name="connsiteX177" fmla="*/ 908188 w 1088742"/>
                <a:gd name="connsiteY177" fmla="*/ 57848 h 224746"/>
                <a:gd name="connsiteX178" fmla="*/ 907425 w 1088742"/>
                <a:gd name="connsiteY178" fmla="*/ 54308 h 224746"/>
                <a:gd name="connsiteX179" fmla="*/ 914520 w 1088742"/>
                <a:gd name="connsiteY179" fmla="*/ 47725 h 224746"/>
                <a:gd name="connsiteX180" fmla="*/ 923631 w 1088742"/>
                <a:gd name="connsiteY180" fmla="*/ 54308 h 224746"/>
                <a:gd name="connsiteX181" fmla="*/ 933761 w 1088742"/>
                <a:gd name="connsiteY181" fmla="*/ 94801 h 224746"/>
                <a:gd name="connsiteX182" fmla="*/ 937814 w 1088742"/>
                <a:gd name="connsiteY182" fmla="*/ 111253 h 224746"/>
                <a:gd name="connsiteX183" fmla="*/ 944144 w 1088742"/>
                <a:gd name="connsiteY183" fmla="*/ 129474 h 224746"/>
                <a:gd name="connsiteX184" fmla="*/ 979853 w 1088742"/>
                <a:gd name="connsiteY184" fmla="*/ 156811 h 224746"/>
                <a:gd name="connsiteX185" fmla="*/ 991498 w 1088742"/>
                <a:gd name="connsiteY185" fmla="*/ 140106 h 224746"/>
                <a:gd name="connsiteX186" fmla="*/ 989218 w 1088742"/>
                <a:gd name="connsiteY186" fmla="*/ 123654 h 224746"/>
                <a:gd name="connsiteX187" fmla="*/ 972758 w 1088742"/>
                <a:gd name="connsiteY187" fmla="*/ 57848 h 224746"/>
                <a:gd name="connsiteX188" fmla="*/ 972006 w 1088742"/>
                <a:gd name="connsiteY188" fmla="*/ 54308 h 224746"/>
                <a:gd name="connsiteX189" fmla="*/ 979090 w 1088742"/>
                <a:gd name="connsiteY189" fmla="*/ 47725 h 224746"/>
                <a:gd name="connsiteX190" fmla="*/ 988211 w 1088742"/>
                <a:gd name="connsiteY190" fmla="*/ 54308 h 224746"/>
                <a:gd name="connsiteX191" fmla="*/ 998339 w 1088742"/>
                <a:gd name="connsiteY191" fmla="*/ 94801 h 224746"/>
                <a:gd name="connsiteX192" fmla="*/ 1002391 w 1088742"/>
                <a:gd name="connsiteY192" fmla="*/ 111253 h 224746"/>
                <a:gd name="connsiteX193" fmla="*/ 1008721 w 1088742"/>
                <a:gd name="connsiteY193" fmla="*/ 129474 h 224746"/>
                <a:gd name="connsiteX194" fmla="*/ 1044423 w 1088742"/>
                <a:gd name="connsiteY194" fmla="*/ 156811 h 224746"/>
                <a:gd name="connsiteX195" fmla="*/ 1056076 w 1088742"/>
                <a:gd name="connsiteY195" fmla="*/ 140106 h 224746"/>
                <a:gd name="connsiteX196" fmla="*/ 1041387 w 1088742"/>
                <a:gd name="connsiteY196" fmla="*/ 84169 h 224746"/>
                <a:gd name="connsiteX197" fmla="*/ 1037338 w 1088742"/>
                <a:gd name="connsiteY197" fmla="*/ 67971 h 224746"/>
                <a:gd name="connsiteX198" fmla="*/ 1056577 w 1088742"/>
                <a:gd name="connsiteY198" fmla="*/ 47725 h 224746"/>
                <a:gd name="connsiteX199" fmla="*/ 1088743 w 1088742"/>
                <a:gd name="connsiteY199" fmla="*/ 86703 h 224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</a:cxnLst>
              <a:rect l="l" t="t" r="r" b="b"/>
              <a:pathLst>
                <a:path w="1088742" h="224746">
                  <a:moveTo>
                    <a:pt x="108128" y="86703"/>
                  </a:moveTo>
                  <a:cubicBezTo>
                    <a:pt x="108128" y="89235"/>
                    <a:pt x="106102" y="89235"/>
                    <a:pt x="104330" y="89235"/>
                  </a:cubicBezTo>
                  <a:cubicBezTo>
                    <a:pt x="101290" y="89235"/>
                    <a:pt x="101035" y="88981"/>
                    <a:pt x="99518" y="83415"/>
                  </a:cubicBezTo>
                  <a:cubicBezTo>
                    <a:pt x="95974" y="69243"/>
                    <a:pt x="91159" y="53300"/>
                    <a:pt x="82548" y="53300"/>
                  </a:cubicBezTo>
                  <a:cubicBezTo>
                    <a:pt x="75970" y="53300"/>
                    <a:pt x="75970" y="60128"/>
                    <a:pt x="75970" y="63677"/>
                  </a:cubicBezTo>
                  <a:cubicBezTo>
                    <a:pt x="75970" y="65447"/>
                    <a:pt x="75970" y="69496"/>
                    <a:pt x="77742" y="76580"/>
                  </a:cubicBezTo>
                  <a:lnTo>
                    <a:pt x="94957" y="145418"/>
                  </a:lnTo>
                  <a:cubicBezTo>
                    <a:pt x="95974" y="148967"/>
                    <a:pt x="95974" y="149467"/>
                    <a:pt x="95974" y="150737"/>
                  </a:cubicBezTo>
                  <a:cubicBezTo>
                    <a:pt x="95974" y="156050"/>
                    <a:pt x="91667" y="157320"/>
                    <a:pt x="89133" y="157320"/>
                  </a:cubicBezTo>
                  <a:cubicBezTo>
                    <a:pt x="81030" y="157320"/>
                    <a:pt x="79259" y="148713"/>
                    <a:pt x="79005" y="147443"/>
                  </a:cubicBezTo>
                  <a:cubicBezTo>
                    <a:pt x="74191" y="158328"/>
                    <a:pt x="66088" y="162377"/>
                    <a:pt x="57985" y="162377"/>
                  </a:cubicBezTo>
                  <a:cubicBezTo>
                    <a:pt x="29878" y="162377"/>
                    <a:pt x="0" y="123909"/>
                    <a:pt x="0" y="86956"/>
                  </a:cubicBezTo>
                  <a:cubicBezTo>
                    <a:pt x="0" y="65447"/>
                    <a:pt x="11646" y="47725"/>
                    <a:pt x="30641" y="47725"/>
                  </a:cubicBezTo>
                  <a:cubicBezTo>
                    <a:pt x="39753" y="47725"/>
                    <a:pt x="50898" y="53045"/>
                    <a:pt x="61027" y="65447"/>
                  </a:cubicBezTo>
                  <a:cubicBezTo>
                    <a:pt x="63816" y="53045"/>
                    <a:pt x="73182" y="47725"/>
                    <a:pt x="82048" y="47725"/>
                  </a:cubicBezTo>
                  <a:cubicBezTo>
                    <a:pt x="91413" y="47725"/>
                    <a:pt x="96729" y="54053"/>
                    <a:pt x="100535" y="61899"/>
                  </a:cubicBezTo>
                  <a:cubicBezTo>
                    <a:pt x="105085" y="71521"/>
                    <a:pt x="108128" y="86703"/>
                    <a:pt x="108128" y="86703"/>
                  </a:cubicBezTo>
                  <a:close/>
                  <a:moveTo>
                    <a:pt x="62798" y="81899"/>
                  </a:moveTo>
                  <a:cubicBezTo>
                    <a:pt x="60773" y="73801"/>
                    <a:pt x="45075" y="53300"/>
                    <a:pt x="31149" y="53300"/>
                  </a:cubicBezTo>
                  <a:cubicBezTo>
                    <a:pt x="19241" y="53300"/>
                    <a:pt x="17215" y="68226"/>
                    <a:pt x="17215" y="75824"/>
                  </a:cubicBezTo>
                  <a:cubicBezTo>
                    <a:pt x="17215" y="88472"/>
                    <a:pt x="25072" y="118089"/>
                    <a:pt x="29624" y="128721"/>
                  </a:cubicBezTo>
                  <a:cubicBezTo>
                    <a:pt x="35955" y="144155"/>
                    <a:pt x="47610" y="156811"/>
                    <a:pt x="57985" y="156811"/>
                  </a:cubicBezTo>
                  <a:cubicBezTo>
                    <a:pt x="69131" y="156811"/>
                    <a:pt x="75462" y="143647"/>
                    <a:pt x="75462" y="133024"/>
                  </a:cubicBezTo>
                  <a:cubicBezTo>
                    <a:pt x="75462" y="133024"/>
                    <a:pt x="75207" y="131245"/>
                    <a:pt x="74699" y="129729"/>
                  </a:cubicBezTo>
                  <a:lnTo>
                    <a:pt x="62798" y="81899"/>
                  </a:lnTo>
                  <a:close/>
                  <a:moveTo>
                    <a:pt x="209683" y="49750"/>
                  </a:moveTo>
                  <a:lnTo>
                    <a:pt x="234503" y="149467"/>
                  </a:lnTo>
                  <a:cubicBezTo>
                    <a:pt x="234756" y="150991"/>
                    <a:pt x="235265" y="152253"/>
                    <a:pt x="235265" y="153016"/>
                  </a:cubicBezTo>
                  <a:cubicBezTo>
                    <a:pt x="235265" y="155795"/>
                    <a:pt x="233239" y="159598"/>
                    <a:pt x="228170" y="159598"/>
                  </a:cubicBezTo>
                  <a:cubicBezTo>
                    <a:pt x="220576" y="159598"/>
                    <a:pt x="218804" y="152253"/>
                    <a:pt x="218296" y="150230"/>
                  </a:cubicBezTo>
                  <a:lnTo>
                    <a:pt x="199810" y="75824"/>
                  </a:lnTo>
                  <a:cubicBezTo>
                    <a:pt x="198038" y="68480"/>
                    <a:pt x="187910" y="53300"/>
                    <a:pt x="172967" y="53300"/>
                  </a:cubicBezTo>
                  <a:cubicBezTo>
                    <a:pt x="161574" y="53300"/>
                    <a:pt x="159293" y="64431"/>
                    <a:pt x="159293" y="72783"/>
                  </a:cubicBezTo>
                  <a:cubicBezTo>
                    <a:pt x="159293" y="88227"/>
                    <a:pt x="167652" y="110999"/>
                    <a:pt x="173984" y="128212"/>
                  </a:cubicBezTo>
                  <a:cubicBezTo>
                    <a:pt x="176007" y="133523"/>
                    <a:pt x="177271" y="137073"/>
                    <a:pt x="177271" y="141876"/>
                  </a:cubicBezTo>
                  <a:cubicBezTo>
                    <a:pt x="177271" y="154533"/>
                    <a:pt x="168915" y="162377"/>
                    <a:pt x="158032" y="162377"/>
                  </a:cubicBezTo>
                  <a:cubicBezTo>
                    <a:pt x="134477" y="162377"/>
                    <a:pt x="125620" y="124924"/>
                    <a:pt x="125620" y="123400"/>
                  </a:cubicBezTo>
                  <a:cubicBezTo>
                    <a:pt x="125620" y="120875"/>
                    <a:pt x="128145" y="120875"/>
                    <a:pt x="129415" y="120875"/>
                  </a:cubicBezTo>
                  <a:cubicBezTo>
                    <a:pt x="132705" y="120875"/>
                    <a:pt x="132959" y="121376"/>
                    <a:pt x="133976" y="124924"/>
                  </a:cubicBezTo>
                  <a:cubicBezTo>
                    <a:pt x="136002" y="132770"/>
                    <a:pt x="142833" y="156811"/>
                    <a:pt x="157524" y="156811"/>
                  </a:cubicBezTo>
                  <a:cubicBezTo>
                    <a:pt x="160310" y="156811"/>
                    <a:pt x="163091" y="156050"/>
                    <a:pt x="163091" y="149467"/>
                  </a:cubicBezTo>
                  <a:cubicBezTo>
                    <a:pt x="163091" y="143392"/>
                    <a:pt x="160564" y="136564"/>
                    <a:pt x="157015" y="126695"/>
                  </a:cubicBezTo>
                  <a:cubicBezTo>
                    <a:pt x="150436" y="108973"/>
                    <a:pt x="143850" y="90251"/>
                    <a:pt x="143850" y="77087"/>
                  </a:cubicBezTo>
                  <a:cubicBezTo>
                    <a:pt x="143850" y="55069"/>
                    <a:pt x="158541" y="47725"/>
                    <a:pt x="172212" y="47725"/>
                  </a:cubicBezTo>
                  <a:cubicBezTo>
                    <a:pt x="183858" y="47725"/>
                    <a:pt x="191706" y="53799"/>
                    <a:pt x="195003" y="57094"/>
                  </a:cubicBezTo>
                  <a:cubicBezTo>
                    <a:pt x="185375" y="15331"/>
                    <a:pt x="166643" y="4200"/>
                    <a:pt x="153980" y="4200"/>
                  </a:cubicBezTo>
                  <a:cubicBezTo>
                    <a:pt x="141827" y="4200"/>
                    <a:pt x="138275" y="13814"/>
                    <a:pt x="138275" y="15077"/>
                  </a:cubicBezTo>
                  <a:cubicBezTo>
                    <a:pt x="138275" y="15077"/>
                    <a:pt x="138529" y="15585"/>
                    <a:pt x="140308" y="15838"/>
                  </a:cubicBezTo>
                  <a:cubicBezTo>
                    <a:pt x="148156" y="17102"/>
                    <a:pt x="151191" y="23938"/>
                    <a:pt x="151191" y="27987"/>
                  </a:cubicBezTo>
                  <a:cubicBezTo>
                    <a:pt x="151191" y="33298"/>
                    <a:pt x="147139" y="36086"/>
                    <a:pt x="142579" y="36086"/>
                  </a:cubicBezTo>
                  <a:cubicBezTo>
                    <a:pt x="139546" y="36086"/>
                    <a:pt x="129670" y="34570"/>
                    <a:pt x="129670" y="20396"/>
                  </a:cubicBezTo>
                  <a:cubicBezTo>
                    <a:pt x="129670" y="7232"/>
                    <a:pt x="140055" y="-1375"/>
                    <a:pt x="153980" y="-1375"/>
                  </a:cubicBezTo>
                  <a:cubicBezTo>
                    <a:pt x="180314" y="-1375"/>
                    <a:pt x="203361" y="24699"/>
                    <a:pt x="209683" y="49750"/>
                  </a:cubicBezTo>
                  <a:close/>
                  <a:moveTo>
                    <a:pt x="346196" y="76832"/>
                  </a:moveTo>
                  <a:cubicBezTo>
                    <a:pt x="346196" y="78096"/>
                    <a:pt x="344170" y="80883"/>
                    <a:pt x="342144" y="80883"/>
                  </a:cubicBezTo>
                  <a:cubicBezTo>
                    <a:pt x="341127" y="80883"/>
                    <a:pt x="340881" y="80629"/>
                    <a:pt x="338854" y="78096"/>
                  </a:cubicBezTo>
                  <a:cubicBezTo>
                    <a:pt x="320113" y="54308"/>
                    <a:pt x="297578" y="53300"/>
                    <a:pt x="293271" y="53300"/>
                  </a:cubicBezTo>
                  <a:cubicBezTo>
                    <a:pt x="276811" y="53300"/>
                    <a:pt x="274022" y="71267"/>
                    <a:pt x="274022" y="81136"/>
                  </a:cubicBezTo>
                  <a:cubicBezTo>
                    <a:pt x="274022" y="90752"/>
                    <a:pt x="276557" y="102145"/>
                    <a:pt x="278329" y="108973"/>
                  </a:cubicBezTo>
                  <a:lnTo>
                    <a:pt x="288202" y="108973"/>
                  </a:lnTo>
                  <a:cubicBezTo>
                    <a:pt x="295806" y="108973"/>
                    <a:pt x="312766" y="109736"/>
                    <a:pt x="324921" y="114547"/>
                  </a:cubicBezTo>
                  <a:cubicBezTo>
                    <a:pt x="344933" y="122646"/>
                    <a:pt x="344933" y="139097"/>
                    <a:pt x="344933" y="140868"/>
                  </a:cubicBezTo>
                  <a:cubicBezTo>
                    <a:pt x="344933" y="152508"/>
                    <a:pt x="335557" y="162377"/>
                    <a:pt x="319351" y="162377"/>
                  </a:cubicBezTo>
                  <a:cubicBezTo>
                    <a:pt x="292763" y="162377"/>
                    <a:pt x="256553" y="136819"/>
                    <a:pt x="256553" y="92022"/>
                  </a:cubicBezTo>
                  <a:cubicBezTo>
                    <a:pt x="256553" y="69243"/>
                    <a:pt x="268707" y="47725"/>
                    <a:pt x="292763" y="47725"/>
                  </a:cubicBezTo>
                  <a:cubicBezTo>
                    <a:pt x="325175" y="47725"/>
                    <a:pt x="346196" y="73038"/>
                    <a:pt x="346196" y="76832"/>
                  </a:cubicBezTo>
                  <a:close/>
                  <a:moveTo>
                    <a:pt x="335303" y="141369"/>
                  </a:moveTo>
                  <a:cubicBezTo>
                    <a:pt x="335303" y="114547"/>
                    <a:pt x="293525" y="114547"/>
                    <a:pt x="285167" y="114547"/>
                  </a:cubicBezTo>
                  <a:lnTo>
                    <a:pt x="279846" y="114547"/>
                  </a:lnTo>
                  <a:cubicBezTo>
                    <a:pt x="290737" y="156050"/>
                    <a:pt x="316816" y="156811"/>
                    <a:pt x="319351" y="156811"/>
                  </a:cubicBezTo>
                  <a:cubicBezTo>
                    <a:pt x="329481" y="156811"/>
                    <a:pt x="335303" y="149975"/>
                    <a:pt x="335303" y="141369"/>
                  </a:cubicBezTo>
                  <a:close/>
                  <a:moveTo>
                    <a:pt x="468010" y="146433"/>
                  </a:moveTo>
                  <a:cubicBezTo>
                    <a:pt x="468010" y="159598"/>
                    <a:pt x="451550" y="162377"/>
                    <a:pt x="443191" y="162377"/>
                  </a:cubicBezTo>
                  <a:cubicBezTo>
                    <a:pt x="425722" y="162377"/>
                    <a:pt x="416610" y="149721"/>
                    <a:pt x="412550" y="144155"/>
                  </a:cubicBezTo>
                  <a:cubicBezTo>
                    <a:pt x="409770" y="157574"/>
                    <a:pt x="399896" y="162377"/>
                    <a:pt x="391537" y="162377"/>
                  </a:cubicBezTo>
                  <a:cubicBezTo>
                    <a:pt x="382419" y="162377"/>
                    <a:pt x="377357" y="156557"/>
                    <a:pt x="373305" y="148967"/>
                  </a:cubicBezTo>
                  <a:cubicBezTo>
                    <a:pt x="368493" y="138844"/>
                    <a:pt x="365203" y="123400"/>
                    <a:pt x="365203" y="123400"/>
                  </a:cubicBezTo>
                  <a:cubicBezTo>
                    <a:pt x="365203" y="120875"/>
                    <a:pt x="367730" y="120875"/>
                    <a:pt x="369002" y="120875"/>
                  </a:cubicBezTo>
                  <a:cubicBezTo>
                    <a:pt x="372288" y="120875"/>
                    <a:pt x="372542" y="121122"/>
                    <a:pt x="373806" y="126695"/>
                  </a:cubicBezTo>
                  <a:cubicBezTo>
                    <a:pt x="378366" y="144410"/>
                    <a:pt x="383182" y="156811"/>
                    <a:pt x="391029" y="156811"/>
                  </a:cubicBezTo>
                  <a:cubicBezTo>
                    <a:pt x="397615" y="156811"/>
                    <a:pt x="397615" y="149467"/>
                    <a:pt x="397615" y="146688"/>
                  </a:cubicBezTo>
                  <a:cubicBezTo>
                    <a:pt x="397615" y="142639"/>
                    <a:pt x="396853" y="137827"/>
                    <a:pt x="395844" y="133778"/>
                  </a:cubicBezTo>
                  <a:lnTo>
                    <a:pt x="376849" y="57848"/>
                  </a:lnTo>
                  <a:cubicBezTo>
                    <a:pt x="376341" y="56333"/>
                    <a:pt x="376086" y="55069"/>
                    <a:pt x="376086" y="54308"/>
                  </a:cubicBezTo>
                  <a:cubicBezTo>
                    <a:pt x="376086" y="51529"/>
                    <a:pt x="378113" y="47725"/>
                    <a:pt x="383182" y="47725"/>
                  </a:cubicBezTo>
                  <a:cubicBezTo>
                    <a:pt x="390774" y="47725"/>
                    <a:pt x="392546" y="55069"/>
                    <a:pt x="393055" y="57094"/>
                  </a:cubicBezTo>
                  <a:lnTo>
                    <a:pt x="409515" y="123400"/>
                  </a:lnTo>
                  <a:cubicBezTo>
                    <a:pt x="409770" y="124163"/>
                    <a:pt x="421161" y="156811"/>
                    <a:pt x="442944" y="156811"/>
                  </a:cubicBezTo>
                  <a:cubicBezTo>
                    <a:pt x="444207" y="156811"/>
                    <a:pt x="451303" y="156811"/>
                    <a:pt x="456362" y="153271"/>
                  </a:cubicBezTo>
                  <a:cubicBezTo>
                    <a:pt x="447498" y="150484"/>
                    <a:pt x="446742" y="142384"/>
                    <a:pt x="446742" y="141122"/>
                  </a:cubicBezTo>
                  <a:cubicBezTo>
                    <a:pt x="446742" y="137827"/>
                    <a:pt x="449023" y="133024"/>
                    <a:pt x="455599" y="133024"/>
                  </a:cubicBezTo>
                  <a:cubicBezTo>
                    <a:pt x="460159" y="133024"/>
                    <a:pt x="468010" y="136564"/>
                    <a:pt x="468010" y="146433"/>
                  </a:cubicBezTo>
                  <a:close/>
                  <a:moveTo>
                    <a:pt x="666805" y="220083"/>
                  </a:moveTo>
                  <a:cubicBezTo>
                    <a:pt x="666805" y="222109"/>
                    <a:pt x="665795" y="223371"/>
                    <a:pt x="663518" y="223371"/>
                  </a:cubicBezTo>
                  <a:cubicBezTo>
                    <a:pt x="655667" y="223371"/>
                    <a:pt x="647311" y="222617"/>
                    <a:pt x="639207" y="222617"/>
                  </a:cubicBezTo>
                  <a:cubicBezTo>
                    <a:pt x="631106" y="222617"/>
                    <a:pt x="622493" y="223371"/>
                    <a:pt x="614645" y="223371"/>
                  </a:cubicBezTo>
                  <a:cubicBezTo>
                    <a:pt x="613374" y="223371"/>
                    <a:pt x="610085" y="223371"/>
                    <a:pt x="610085" y="218568"/>
                  </a:cubicBezTo>
                  <a:cubicBezTo>
                    <a:pt x="610085" y="215780"/>
                    <a:pt x="612365" y="215527"/>
                    <a:pt x="614645" y="215527"/>
                  </a:cubicBezTo>
                  <a:cubicBezTo>
                    <a:pt x="627808" y="215019"/>
                    <a:pt x="629834" y="209960"/>
                    <a:pt x="629834" y="204641"/>
                  </a:cubicBezTo>
                  <a:cubicBezTo>
                    <a:pt x="629834" y="202371"/>
                    <a:pt x="629334" y="200592"/>
                    <a:pt x="628825" y="198567"/>
                  </a:cubicBezTo>
                  <a:lnTo>
                    <a:pt x="600971" y="87464"/>
                  </a:lnTo>
                  <a:lnTo>
                    <a:pt x="553616" y="219068"/>
                  </a:lnTo>
                  <a:cubicBezTo>
                    <a:pt x="552091" y="223117"/>
                    <a:pt x="551844" y="223371"/>
                    <a:pt x="546523" y="223371"/>
                  </a:cubicBezTo>
                  <a:lnTo>
                    <a:pt x="514874" y="223371"/>
                  </a:lnTo>
                  <a:cubicBezTo>
                    <a:pt x="510822" y="223371"/>
                    <a:pt x="508033" y="223371"/>
                    <a:pt x="508033" y="218568"/>
                  </a:cubicBezTo>
                  <a:cubicBezTo>
                    <a:pt x="508033" y="215527"/>
                    <a:pt x="510059" y="215527"/>
                    <a:pt x="514874" y="215527"/>
                  </a:cubicBezTo>
                  <a:cubicBezTo>
                    <a:pt x="516646" y="215527"/>
                    <a:pt x="530317" y="215527"/>
                    <a:pt x="530317" y="213502"/>
                  </a:cubicBezTo>
                  <a:cubicBezTo>
                    <a:pt x="530317" y="213502"/>
                    <a:pt x="530317" y="212739"/>
                    <a:pt x="529562" y="210214"/>
                  </a:cubicBezTo>
                  <a:lnTo>
                    <a:pt x="496133" y="76071"/>
                  </a:lnTo>
                  <a:cubicBezTo>
                    <a:pt x="492589" y="62151"/>
                    <a:pt x="483217" y="58865"/>
                    <a:pt x="471569" y="58357"/>
                  </a:cubicBezTo>
                  <a:cubicBezTo>
                    <a:pt x="469543" y="58357"/>
                    <a:pt x="466757" y="58102"/>
                    <a:pt x="466757" y="53554"/>
                  </a:cubicBezTo>
                  <a:cubicBezTo>
                    <a:pt x="466757" y="51274"/>
                    <a:pt x="468282" y="50513"/>
                    <a:pt x="470051" y="50513"/>
                  </a:cubicBezTo>
                  <a:cubicBezTo>
                    <a:pt x="477647" y="50513"/>
                    <a:pt x="486257" y="51274"/>
                    <a:pt x="494108" y="51274"/>
                  </a:cubicBezTo>
                  <a:cubicBezTo>
                    <a:pt x="502209" y="51274"/>
                    <a:pt x="511076" y="50513"/>
                    <a:pt x="518924" y="50513"/>
                  </a:cubicBezTo>
                  <a:cubicBezTo>
                    <a:pt x="520441" y="50513"/>
                    <a:pt x="523484" y="50513"/>
                    <a:pt x="523484" y="55069"/>
                  </a:cubicBezTo>
                  <a:cubicBezTo>
                    <a:pt x="523484" y="58102"/>
                    <a:pt x="521705" y="58357"/>
                    <a:pt x="518669" y="58357"/>
                  </a:cubicBezTo>
                  <a:cubicBezTo>
                    <a:pt x="504235" y="58865"/>
                    <a:pt x="503727" y="65447"/>
                    <a:pt x="503727" y="69243"/>
                  </a:cubicBezTo>
                  <a:cubicBezTo>
                    <a:pt x="503727" y="69997"/>
                    <a:pt x="503727" y="71521"/>
                    <a:pt x="504744" y="75570"/>
                  </a:cubicBezTo>
                  <a:lnTo>
                    <a:pt x="537410" y="205911"/>
                  </a:lnTo>
                  <a:lnTo>
                    <a:pt x="591853" y="54816"/>
                  </a:lnTo>
                  <a:cubicBezTo>
                    <a:pt x="593116" y="51020"/>
                    <a:pt x="593370" y="50513"/>
                    <a:pt x="596922" y="50513"/>
                  </a:cubicBezTo>
                  <a:cubicBezTo>
                    <a:pt x="599700" y="50513"/>
                    <a:pt x="600717" y="50766"/>
                    <a:pt x="601980" y="55578"/>
                  </a:cubicBezTo>
                  <a:lnTo>
                    <a:pt x="637435" y="198320"/>
                  </a:lnTo>
                  <a:cubicBezTo>
                    <a:pt x="641487" y="214518"/>
                    <a:pt x="655667" y="215273"/>
                    <a:pt x="663009" y="215527"/>
                  </a:cubicBezTo>
                  <a:cubicBezTo>
                    <a:pt x="663772" y="215527"/>
                    <a:pt x="666805" y="215780"/>
                    <a:pt x="666805" y="220083"/>
                  </a:cubicBezTo>
                  <a:close/>
                  <a:moveTo>
                    <a:pt x="768126" y="120875"/>
                  </a:moveTo>
                  <a:cubicBezTo>
                    <a:pt x="768126" y="144917"/>
                    <a:pt x="753181" y="162377"/>
                    <a:pt x="731153" y="162377"/>
                  </a:cubicBezTo>
                  <a:cubicBezTo>
                    <a:pt x="699750" y="162377"/>
                    <a:pt x="667084" y="126441"/>
                    <a:pt x="667084" y="89490"/>
                  </a:cubicBezTo>
                  <a:cubicBezTo>
                    <a:pt x="667084" y="63423"/>
                    <a:pt x="683044" y="47725"/>
                    <a:pt x="704055" y="47725"/>
                  </a:cubicBezTo>
                  <a:cubicBezTo>
                    <a:pt x="735460" y="47725"/>
                    <a:pt x="768126" y="83670"/>
                    <a:pt x="768126" y="120875"/>
                  </a:cubicBezTo>
                  <a:close/>
                  <a:moveTo>
                    <a:pt x="750402" y="130744"/>
                  </a:moveTo>
                  <a:cubicBezTo>
                    <a:pt x="750402" y="119860"/>
                    <a:pt x="744825" y="93793"/>
                    <a:pt x="736721" y="78603"/>
                  </a:cubicBezTo>
                  <a:cubicBezTo>
                    <a:pt x="729382" y="64685"/>
                    <a:pt x="716465" y="53300"/>
                    <a:pt x="704055" y="53300"/>
                  </a:cubicBezTo>
                  <a:cubicBezTo>
                    <a:pt x="694181" y="53300"/>
                    <a:pt x="684816" y="61143"/>
                    <a:pt x="684816" y="79366"/>
                  </a:cubicBezTo>
                  <a:cubicBezTo>
                    <a:pt x="684816" y="92022"/>
                    <a:pt x="691392" y="120114"/>
                    <a:pt x="699496" y="133778"/>
                  </a:cubicBezTo>
                  <a:cubicBezTo>
                    <a:pt x="708869" y="149220"/>
                    <a:pt x="721023" y="156811"/>
                    <a:pt x="730899" y="156811"/>
                  </a:cubicBezTo>
                  <a:cubicBezTo>
                    <a:pt x="743308" y="156811"/>
                    <a:pt x="750402" y="145672"/>
                    <a:pt x="750402" y="130744"/>
                  </a:cubicBezTo>
                  <a:close/>
                  <a:moveTo>
                    <a:pt x="892472" y="146433"/>
                  </a:moveTo>
                  <a:cubicBezTo>
                    <a:pt x="892472" y="159598"/>
                    <a:pt x="876011" y="162377"/>
                    <a:pt x="867656" y="162377"/>
                  </a:cubicBezTo>
                  <a:cubicBezTo>
                    <a:pt x="850186" y="162377"/>
                    <a:pt x="841075" y="149721"/>
                    <a:pt x="837015" y="144155"/>
                  </a:cubicBezTo>
                  <a:cubicBezTo>
                    <a:pt x="834234" y="157574"/>
                    <a:pt x="824360" y="162377"/>
                    <a:pt x="816002" y="162377"/>
                  </a:cubicBezTo>
                  <a:cubicBezTo>
                    <a:pt x="806883" y="162377"/>
                    <a:pt x="801822" y="156557"/>
                    <a:pt x="797770" y="148967"/>
                  </a:cubicBezTo>
                  <a:cubicBezTo>
                    <a:pt x="792958" y="138844"/>
                    <a:pt x="789668" y="123400"/>
                    <a:pt x="789668" y="123400"/>
                  </a:cubicBezTo>
                  <a:cubicBezTo>
                    <a:pt x="789668" y="120875"/>
                    <a:pt x="792195" y="120875"/>
                    <a:pt x="793466" y="120875"/>
                  </a:cubicBezTo>
                  <a:cubicBezTo>
                    <a:pt x="796753" y="120875"/>
                    <a:pt x="797007" y="121122"/>
                    <a:pt x="798271" y="126695"/>
                  </a:cubicBezTo>
                  <a:cubicBezTo>
                    <a:pt x="802831" y="144410"/>
                    <a:pt x="807646" y="156811"/>
                    <a:pt x="815494" y="156811"/>
                  </a:cubicBezTo>
                  <a:cubicBezTo>
                    <a:pt x="822080" y="156811"/>
                    <a:pt x="822080" y="149467"/>
                    <a:pt x="822080" y="146688"/>
                  </a:cubicBezTo>
                  <a:cubicBezTo>
                    <a:pt x="822080" y="142639"/>
                    <a:pt x="821318" y="137827"/>
                    <a:pt x="820308" y="133778"/>
                  </a:cubicBezTo>
                  <a:lnTo>
                    <a:pt x="801314" y="57848"/>
                  </a:lnTo>
                  <a:cubicBezTo>
                    <a:pt x="800806" y="56333"/>
                    <a:pt x="800551" y="55069"/>
                    <a:pt x="800551" y="54308"/>
                  </a:cubicBezTo>
                  <a:cubicBezTo>
                    <a:pt x="800551" y="51529"/>
                    <a:pt x="802577" y="47725"/>
                    <a:pt x="807646" y="47725"/>
                  </a:cubicBezTo>
                  <a:cubicBezTo>
                    <a:pt x="815239" y="47725"/>
                    <a:pt x="817011" y="55069"/>
                    <a:pt x="817519" y="57094"/>
                  </a:cubicBezTo>
                  <a:lnTo>
                    <a:pt x="833980" y="123400"/>
                  </a:lnTo>
                  <a:cubicBezTo>
                    <a:pt x="834234" y="124163"/>
                    <a:pt x="845626" y="156811"/>
                    <a:pt x="867409" y="156811"/>
                  </a:cubicBezTo>
                  <a:cubicBezTo>
                    <a:pt x="868672" y="156811"/>
                    <a:pt x="875768" y="156811"/>
                    <a:pt x="880827" y="153271"/>
                  </a:cubicBezTo>
                  <a:cubicBezTo>
                    <a:pt x="871962" y="150484"/>
                    <a:pt x="871207" y="142384"/>
                    <a:pt x="871207" y="141122"/>
                  </a:cubicBezTo>
                  <a:cubicBezTo>
                    <a:pt x="871207" y="137827"/>
                    <a:pt x="873488" y="133024"/>
                    <a:pt x="880064" y="133024"/>
                  </a:cubicBezTo>
                  <a:cubicBezTo>
                    <a:pt x="884624" y="133024"/>
                    <a:pt x="892472" y="136564"/>
                    <a:pt x="892472" y="146433"/>
                  </a:cubicBezTo>
                  <a:close/>
                  <a:moveTo>
                    <a:pt x="1088743" y="86703"/>
                  </a:moveTo>
                  <a:cubicBezTo>
                    <a:pt x="1088743" y="89235"/>
                    <a:pt x="1086719" y="89235"/>
                    <a:pt x="1084939" y="89235"/>
                  </a:cubicBezTo>
                  <a:cubicBezTo>
                    <a:pt x="1081650" y="89235"/>
                    <a:pt x="1081650" y="88727"/>
                    <a:pt x="1080633" y="84932"/>
                  </a:cubicBezTo>
                  <a:cubicBezTo>
                    <a:pt x="1078607" y="78096"/>
                    <a:pt x="1071774" y="53300"/>
                    <a:pt x="1057086" y="53300"/>
                  </a:cubicBezTo>
                  <a:cubicBezTo>
                    <a:pt x="1051772" y="53300"/>
                    <a:pt x="1051518" y="57094"/>
                    <a:pt x="1051518" y="60636"/>
                  </a:cubicBezTo>
                  <a:cubicBezTo>
                    <a:pt x="1051518" y="66963"/>
                    <a:pt x="1054052" y="73546"/>
                    <a:pt x="1056076" y="79621"/>
                  </a:cubicBezTo>
                  <a:cubicBezTo>
                    <a:pt x="1061138" y="93030"/>
                    <a:pt x="1071519" y="121376"/>
                    <a:pt x="1071519" y="136057"/>
                  </a:cubicBezTo>
                  <a:cubicBezTo>
                    <a:pt x="1071519" y="157320"/>
                    <a:pt x="1056831" y="162377"/>
                    <a:pt x="1044931" y="162377"/>
                  </a:cubicBezTo>
                  <a:cubicBezTo>
                    <a:pt x="1027207" y="162377"/>
                    <a:pt x="1014546" y="151245"/>
                    <a:pt x="1006950" y="140106"/>
                  </a:cubicBezTo>
                  <a:cubicBezTo>
                    <a:pt x="1004926" y="157574"/>
                    <a:pt x="991753" y="162377"/>
                    <a:pt x="980361" y="162377"/>
                  </a:cubicBezTo>
                  <a:cubicBezTo>
                    <a:pt x="965165" y="162377"/>
                    <a:pt x="952756" y="154024"/>
                    <a:pt x="944144" y="142384"/>
                  </a:cubicBezTo>
                  <a:cubicBezTo>
                    <a:pt x="942372" y="154786"/>
                    <a:pt x="933761" y="162377"/>
                    <a:pt x="922878" y="162377"/>
                  </a:cubicBezTo>
                  <a:cubicBezTo>
                    <a:pt x="913757" y="162377"/>
                    <a:pt x="908696" y="156557"/>
                    <a:pt x="904646" y="148967"/>
                  </a:cubicBezTo>
                  <a:cubicBezTo>
                    <a:pt x="899832" y="138844"/>
                    <a:pt x="896542" y="123400"/>
                    <a:pt x="896542" y="123400"/>
                  </a:cubicBezTo>
                  <a:cubicBezTo>
                    <a:pt x="896542" y="120875"/>
                    <a:pt x="899069" y="120875"/>
                    <a:pt x="900340" y="120875"/>
                  </a:cubicBezTo>
                  <a:cubicBezTo>
                    <a:pt x="903630" y="120875"/>
                    <a:pt x="903884" y="121122"/>
                    <a:pt x="905147" y="126695"/>
                  </a:cubicBezTo>
                  <a:cubicBezTo>
                    <a:pt x="909705" y="144410"/>
                    <a:pt x="914520" y="156811"/>
                    <a:pt x="922370" y="156811"/>
                  </a:cubicBezTo>
                  <a:cubicBezTo>
                    <a:pt x="928954" y="156811"/>
                    <a:pt x="928954" y="149467"/>
                    <a:pt x="928954" y="146688"/>
                  </a:cubicBezTo>
                  <a:cubicBezTo>
                    <a:pt x="928954" y="142639"/>
                    <a:pt x="928192" y="137827"/>
                    <a:pt x="927182" y="133778"/>
                  </a:cubicBezTo>
                  <a:lnTo>
                    <a:pt x="908188" y="57848"/>
                  </a:lnTo>
                  <a:cubicBezTo>
                    <a:pt x="907679" y="56333"/>
                    <a:pt x="907425" y="55069"/>
                    <a:pt x="907425" y="54308"/>
                  </a:cubicBezTo>
                  <a:cubicBezTo>
                    <a:pt x="907425" y="51529"/>
                    <a:pt x="909451" y="47725"/>
                    <a:pt x="914520" y="47725"/>
                  </a:cubicBezTo>
                  <a:cubicBezTo>
                    <a:pt x="917555" y="47725"/>
                    <a:pt x="921862" y="49496"/>
                    <a:pt x="923631" y="54308"/>
                  </a:cubicBezTo>
                  <a:lnTo>
                    <a:pt x="933761" y="94801"/>
                  </a:lnTo>
                  <a:cubicBezTo>
                    <a:pt x="935033" y="100374"/>
                    <a:pt x="936550" y="105686"/>
                    <a:pt x="937814" y="111253"/>
                  </a:cubicBezTo>
                  <a:cubicBezTo>
                    <a:pt x="941108" y="123654"/>
                    <a:pt x="941108" y="124163"/>
                    <a:pt x="944144" y="129474"/>
                  </a:cubicBezTo>
                  <a:cubicBezTo>
                    <a:pt x="951493" y="142130"/>
                    <a:pt x="962376" y="156811"/>
                    <a:pt x="979853" y="156811"/>
                  </a:cubicBezTo>
                  <a:cubicBezTo>
                    <a:pt x="991498" y="156811"/>
                    <a:pt x="991498" y="143901"/>
                    <a:pt x="991498" y="140106"/>
                  </a:cubicBezTo>
                  <a:cubicBezTo>
                    <a:pt x="991498" y="133269"/>
                    <a:pt x="989726" y="125932"/>
                    <a:pt x="989218" y="123654"/>
                  </a:cubicBezTo>
                  <a:lnTo>
                    <a:pt x="972758" y="57848"/>
                  </a:lnTo>
                  <a:cubicBezTo>
                    <a:pt x="972259" y="56333"/>
                    <a:pt x="972006" y="55069"/>
                    <a:pt x="972006" y="54308"/>
                  </a:cubicBezTo>
                  <a:cubicBezTo>
                    <a:pt x="972006" y="51529"/>
                    <a:pt x="974029" y="47725"/>
                    <a:pt x="979090" y="47725"/>
                  </a:cubicBezTo>
                  <a:cubicBezTo>
                    <a:pt x="982133" y="47725"/>
                    <a:pt x="986439" y="49496"/>
                    <a:pt x="988211" y="54308"/>
                  </a:cubicBezTo>
                  <a:lnTo>
                    <a:pt x="998339" y="94801"/>
                  </a:lnTo>
                  <a:cubicBezTo>
                    <a:pt x="999603" y="100374"/>
                    <a:pt x="1001120" y="105686"/>
                    <a:pt x="1002391" y="111253"/>
                  </a:cubicBezTo>
                  <a:cubicBezTo>
                    <a:pt x="1005678" y="123654"/>
                    <a:pt x="1005678" y="124163"/>
                    <a:pt x="1008721" y="129474"/>
                  </a:cubicBezTo>
                  <a:cubicBezTo>
                    <a:pt x="1016063" y="142130"/>
                    <a:pt x="1026954" y="156811"/>
                    <a:pt x="1044423" y="156811"/>
                  </a:cubicBezTo>
                  <a:cubicBezTo>
                    <a:pt x="1056076" y="156811"/>
                    <a:pt x="1056076" y="143901"/>
                    <a:pt x="1056076" y="140106"/>
                  </a:cubicBezTo>
                  <a:cubicBezTo>
                    <a:pt x="1056076" y="124417"/>
                    <a:pt x="1044931" y="94300"/>
                    <a:pt x="1041387" y="84169"/>
                  </a:cubicBezTo>
                  <a:cubicBezTo>
                    <a:pt x="1038090" y="75570"/>
                    <a:pt x="1037338" y="73292"/>
                    <a:pt x="1037338" y="67971"/>
                  </a:cubicBezTo>
                  <a:cubicBezTo>
                    <a:pt x="1037338" y="56840"/>
                    <a:pt x="1044423" y="47725"/>
                    <a:pt x="1056577" y="47725"/>
                  </a:cubicBezTo>
                  <a:cubicBezTo>
                    <a:pt x="1080132" y="47725"/>
                    <a:pt x="1088743" y="85439"/>
                    <a:pt x="1088743" y="86703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79" name="任意多边形: 形状 78">
              <a:extLst>
                <a:ext uri="{FF2B5EF4-FFF2-40B4-BE49-F238E27FC236}">
                  <a16:creationId xmlns:a16="http://schemas.microsoft.com/office/drawing/2014/main" id="{34831C40-2B17-ECDB-3977-FFAB44AEBCFD}"/>
                </a:ext>
              </a:extLst>
            </p:cNvPr>
            <p:cNvSpPr/>
            <p:nvPr>
              <p:custDataLst>
                <p:tags r:id="rId14"/>
              </p:custDataLst>
            </p:nvPr>
          </p:nvSpPr>
          <p:spPr>
            <a:xfrm flipV="1">
              <a:off x="14342208" y="-12686225"/>
              <a:ext cx="58746" cy="253090"/>
            </a:xfrm>
            <a:custGeom>
              <a:avLst/>
              <a:gdLst>
                <a:gd name="connsiteX0" fmla="*/ 58746 w 58746"/>
                <a:gd name="connsiteY0" fmla="*/ 1159 h 253090"/>
                <a:gd name="connsiteX1" fmla="*/ 54441 w 58746"/>
                <a:gd name="connsiteY1" fmla="*/ 6724 h 253090"/>
                <a:gd name="connsiteX2" fmla="*/ 14688 w 58746"/>
                <a:gd name="connsiteY2" fmla="*/ 125171 h 253090"/>
                <a:gd name="connsiteX3" fmla="*/ 55458 w 58746"/>
                <a:gd name="connsiteY3" fmla="*/ 244880 h 253090"/>
                <a:gd name="connsiteX4" fmla="*/ 58746 w 58746"/>
                <a:gd name="connsiteY4" fmla="*/ 249183 h 253090"/>
                <a:gd name="connsiteX5" fmla="*/ 56213 w 58746"/>
                <a:gd name="connsiteY5" fmla="*/ 251715 h 253090"/>
                <a:gd name="connsiteX6" fmla="*/ 15951 w 58746"/>
                <a:gd name="connsiteY6" fmla="*/ 202363 h 253090"/>
                <a:gd name="connsiteX7" fmla="*/ 0 w 58746"/>
                <a:gd name="connsiteY7" fmla="*/ 125171 h 253090"/>
                <a:gd name="connsiteX8" fmla="*/ 16714 w 58746"/>
                <a:gd name="connsiteY8" fmla="*/ 46208 h 253090"/>
                <a:gd name="connsiteX9" fmla="*/ 56213 w 58746"/>
                <a:gd name="connsiteY9" fmla="*/ -1375 h 253090"/>
                <a:gd name="connsiteX10" fmla="*/ 58746 w 58746"/>
                <a:gd name="connsiteY10" fmla="*/ 1159 h 253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8746" h="253090">
                  <a:moveTo>
                    <a:pt x="58746" y="1159"/>
                  </a:moveTo>
                  <a:cubicBezTo>
                    <a:pt x="58746" y="1912"/>
                    <a:pt x="58746" y="2421"/>
                    <a:pt x="54441" y="6724"/>
                  </a:cubicBezTo>
                  <a:cubicBezTo>
                    <a:pt x="22791" y="38611"/>
                    <a:pt x="14688" y="86448"/>
                    <a:pt x="14688" y="125171"/>
                  </a:cubicBezTo>
                  <a:cubicBezTo>
                    <a:pt x="14688" y="169204"/>
                    <a:pt x="24309" y="213247"/>
                    <a:pt x="55458" y="244880"/>
                  </a:cubicBezTo>
                  <a:cubicBezTo>
                    <a:pt x="58746" y="247921"/>
                    <a:pt x="58746" y="248429"/>
                    <a:pt x="58746" y="249183"/>
                  </a:cubicBezTo>
                  <a:cubicBezTo>
                    <a:pt x="58746" y="250954"/>
                    <a:pt x="57730" y="251715"/>
                    <a:pt x="56213" y="251715"/>
                  </a:cubicBezTo>
                  <a:cubicBezTo>
                    <a:pt x="53678" y="251715"/>
                    <a:pt x="30895" y="234502"/>
                    <a:pt x="15951" y="202363"/>
                  </a:cubicBezTo>
                  <a:cubicBezTo>
                    <a:pt x="3034" y="174525"/>
                    <a:pt x="0" y="146433"/>
                    <a:pt x="0" y="125171"/>
                  </a:cubicBezTo>
                  <a:cubicBezTo>
                    <a:pt x="0" y="105433"/>
                    <a:pt x="2780" y="74808"/>
                    <a:pt x="16714" y="46208"/>
                  </a:cubicBezTo>
                  <a:cubicBezTo>
                    <a:pt x="31903" y="15077"/>
                    <a:pt x="53678" y="-1375"/>
                    <a:pt x="56213" y="-1375"/>
                  </a:cubicBezTo>
                  <a:cubicBezTo>
                    <a:pt x="57730" y="-1375"/>
                    <a:pt x="58746" y="-612"/>
                    <a:pt x="58746" y="1159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80" name="任意多边形: 形状 79">
              <a:extLst>
                <a:ext uri="{FF2B5EF4-FFF2-40B4-BE49-F238E27FC236}">
                  <a16:creationId xmlns:a16="http://schemas.microsoft.com/office/drawing/2014/main" id="{49108271-31AD-48CA-9037-D18289A5ADA2}"/>
                </a:ext>
              </a:extLst>
            </p:cNvPr>
            <p:cNvSpPr/>
            <p:nvPr>
              <p:custDataLst>
                <p:tags r:id="rId15"/>
              </p:custDataLst>
            </p:nvPr>
          </p:nvSpPr>
          <p:spPr>
            <a:xfrm flipV="1">
              <a:off x="14427011" y="-12672052"/>
              <a:ext cx="144345" cy="175644"/>
            </a:xfrm>
            <a:custGeom>
              <a:avLst/>
              <a:gdLst>
                <a:gd name="connsiteX0" fmla="*/ 17477 w 144345"/>
                <a:gd name="connsiteY0" fmla="*/ 10515 h 175644"/>
                <a:gd name="connsiteX1" fmla="*/ 0 w 144345"/>
                <a:gd name="connsiteY1" fmla="*/ 10515 h 175644"/>
                <a:gd name="connsiteX2" fmla="*/ 0 w 144345"/>
                <a:gd name="connsiteY2" fmla="*/ -1377 h 175644"/>
                <a:gd name="connsiteX3" fmla="*/ 31912 w 144345"/>
                <a:gd name="connsiteY3" fmla="*/ -616 h 175644"/>
                <a:gd name="connsiteX4" fmla="*/ 63816 w 144345"/>
                <a:gd name="connsiteY4" fmla="*/ -1377 h 175644"/>
                <a:gd name="connsiteX5" fmla="*/ 63816 w 144345"/>
                <a:gd name="connsiteY5" fmla="*/ 10515 h 175644"/>
                <a:gd name="connsiteX6" fmla="*/ 46346 w 144345"/>
                <a:gd name="connsiteY6" fmla="*/ 10515 h 175644"/>
                <a:gd name="connsiteX7" fmla="*/ 46346 w 144345"/>
                <a:gd name="connsiteY7" fmla="*/ 63412 h 175644"/>
                <a:gd name="connsiteX8" fmla="*/ 84073 w 144345"/>
                <a:gd name="connsiteY8" fmla="*/ 103404 h 175644"/>
                <a:gd name="connsiteX9" fmla="*/ 97999 w 144345"/>
                <a:gd name="connsiteY9" fmla="*/ 78854 h 175644"/>
                <a:gd name="connsiteX10" fmla="*/ 97999 w 144345"/>
                <a:gd name="connsiteY10" fmla="*/ 10515 h 175644"/>
                <a:gd name="connsiteX11" fmla="*/ 80530 w 144345"/>
                <a:gd name="connsiteY11" fmla="*/ 10515 h 175644"/>
                <a:gd name="connsiteX12" fmla="*/ 80530 w 144345"/>
                <a:gd name="connsiteY12" fmla="*/ -1377 h 175644"/>
                <a:gd name="connsiteX13" fmla="*/ 112434 w 144345"/>
                <a:gd name="connsiteY13" fmla="*/ -616 h 175644"/>
                <a:gd name="connsiteX14" fmla="*/ 144346 w 144345"/>
                <a:gd name="connsiteY14" fmla="*/ -1377 h 175644"/>
                <a:gd name="connsiteX15" fmla="*/ 144346 w 144345"/>
                <a:gd name="connsiteY15" fmla="*/ 10515 h 175644"/>
                <a:gd name="connsiteX16" fmla="*/ 126868 w 144345"/>
                <a:gd name="connsiteY16" fmla="*/ 10515 h 175644"/>
                <a:gd name="connsiteX17" fmla="*/ 126868 w 144345"/>
                <a:gd name="connsiteY17" fmla="*/ 76067 h 175644"/>
                <a:gd name="connsiteX18" fmla="*/ 87871 w 144345"/>
                <a:gd name="connsiteY18" fmla="*/ 112512 h 175644"/>
                <a:gd name="connsiteX19" fmla="*/ 44821 w 144345"/>
                <a:gd name="connsiteY19" fmla="*/ 87707 h 175644"/>
                <a:gd name="connsiteX20" fmla="*/ 44821 w 144345"/>
                <a:gd name="connsiteY20" fmla="*/ 174267 h 175644"/>
                <a:gd name="connsiteX21" fmla="*/ 0 w 144345"/>
                <a:gd name="connsiteY21" fmla="*/ 172243 h 175644"/>
                <a:gd name="connsiteX22" fmla="*/ 0 w 144345"/>
                <a:gd name="connsiteY22" fmla="*/ 160349 h 175644"/>
                <a:gd name="connsiteX23" fmla="*/ 17477 w 144345"/>
                <a:gd name="connsiteY23" fmla="*/ 150480 h 175644"/>
                <a:gd name="connsiteX24" fmla="*/ 17477 w 144345"/>
                <a:gd name="connsiteY24" fmla="*/ 10515 h 175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44345" h="175644">
                  <a:moveTo>
                    <a:pt x="17477" y="10515"/>
                  </a:moveTo>
                  <a:lnTo>
                    <a:pt x="0" y="10515"/>
                  </a:lnTo>
                  <a:lnTo>
                    <a:pt x="0" y="-1377"/>
                  </a:lnTo>
                  <a:cubicBezTo>
                    <a:pt x="7094" y="-1125"/>
                    <a:pt x="22283" y="-616"/>
                    <a:pt x="31912" y="-616"/>
                  </a:cubicBezTo>
                  <a:cubicBezTo>
                    <a:pt x="41787" y="-616"/>
                    <a:pt x="56729" y="-1125"/>
                    <a:pt x="63816" y="-1377"/>
                  </a:cubicBezTo>
                  <a:lnTo>
                    <a:pt x="63816" y="10515"/>
                  </a:lnTo>
                  <a:lnTo>
                    <a:pt x="46346" y="10515"/>
                  </a:lnTo>
                  <a:lnTo>
                    <a:pt x="46346" y="63412"/>
                  </a:lnTo>
                  <a:cubicBezTo>
                    <a:pt x="46346" y="91003"/>
                    <a:pt x="68121" y="103404"/>
                    <a:pt x="84073" y="103404"/>
                  </a:cubicBezTo>
                  <a:cubicBezTo>
                    <a:pt x="92684" y="103404"/>
                    <a:pt x="97999" y="98085"/>
                    <a:pt x="97999" y="78854"/>
                  </a:cubicBezTo>
                  <a:lnTo>
                    <a:pt x="97999" y="10515"/>
                  </a:lnTo>
                  <a:lnTo>
                    <a:pt x="80530" y="10515"/>
                  </a:lnTo>
                  <a:lnTo>
                    <a:pt x="80530" y="-1377"/>
                  </a:lnTo>
                  <a:cubicBezTo>
                    <a:pt x="87616" y="-1125"/>
                    <a:pt x="102813" y="-616"/>
                    <a:pt x="112434" y="-616"/>
                  </a:cubicBezTo>
                  <a:cubicBezTo>
                    <a:pt x="122308" y="-616"/>
                    <a:pt x="137252" y="-1125"/>
                    <a:pt x="144346" y="-1377"/>
                  </a:cubicBezTo>
                  <a:lnTo>
                    <a:pt x="144346" y="10515"/>
                  </a:lnTo>
                  <a:lnTo>
                    <a:pt x="126868" y="10515"/>
                  </a:lnTo>
                  <a:lnTo>
                    <a:pt x="126868" y="76067"/>
                  </a:lnTo>
                  <a:cubicBezTo>
                    <a:pt x="126868" y="102643"/>
                    <a:pt x="113197" y="112512"/>
                    <a:pt x="87871" y="112512"/>
                  </a:cubicBezTo>
                  <a:cubicBezTo>
                    <a:pt x="63561" y="112512"/>
                    <a:pt x="50652" y="97831"/>
                    <a:pt x="44821" y="87707"/>
                  </a:cubicBezTo>
                  <a:lnTo>
                    <a:pt x="44821" y="174267"/>
                  </a:lnTo>
                  <a:lnTo>
                    <a:pt x="0" y="172243"/>
                  </a:lnTo>
                  <a:lnTo>
                    <a:pt x="0" y="160349"/>
                  </a:lnTo>
                  <a:cubicBezTo>
                    <a:pt x="15706" y="160349"/>
                    <a:pt x="17477" y="160349"/>
                    <a:pt x="17477" y="150480"/>
                  </a:cubicBezTo>
                  <a:lnTo>
                    <a:pt x="17477" y="10515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81" name="任意多边形: 形状 80">
              <a:extLst>
                <a:ext uri="{FF2B5EF4-FFF2-40B4-BE49-F238E27FC236}">
                  <a16:creationId xmlns:a16="http://schemas.microsoft.com/office/drawing/2014/main" id="{41BB4CD9-A7EE-CBF5-B530-6B07812BC49E}"/>
                </a:ext>
              </a:extLst>
            </p:cNvPr>
            <p:cNvSpPr/>
            <p:nvPr>
              <p:custDataLst>
                <p:tags r:id="rId16"/>
              </p:custDataLst>
            </p:nvPr>
          </p:nvSpPr>
          <p:spPr>
            <a:xfrm flipV="1">
              <a:off x="14588247" y="-12730147"/>
              <a:ext cx="278338" cy="124758"/>
            </a:xfrm>
            <a:custGeom>
              <a:avLst/>
              <a:gdLst>
                <a:gd name="connsiteX0" fmla="*/ 90428 w 278338"/>
                <a:gd name="connsiteY0" fmla="*/ 118055 h 124758"/>
                <a:gd name="connsiteX1" fmla="*/ 91135 w 278338"/>
                <a:gd name="connsiteY1" fmla="*/ 120898 h 124758"/>
                <a:gd name="connsiteX2" fmla="*/ 88299 w 278338"/>
                <a:gd name="connsiteY2" fmla="*/ 123374 h 124758"/>
                <a:gd name="connsiteX3" fmla="*/ 65603 w 278338"/>
                <a:gd name="connsiteY3" fmla="*/ 121605 h 124758"/>
                <a:gd name="connsiteX4" fmla="*/ 61702 w 278338"/>
                <a:gd name="connsiteY4" fmla="*/ 117531 h 124758"/>
                <a:gd name="connsiteX5" fmla="*/ 66310 w 278338"/>
                <a:gd name="connsiteY5" fmla="*/ 115045 h 124758"/>
                <a:gd name="connsiteX6" fmla="*/ 74826 w 278338"/>
                <a:gd name="connsiteY6" fmla="*/ 112386 h 124758"/>
                <a:gd name="connsiteX7" fmla="*/ 74111 w 278338"/>
                <a:gd name="connsiteY7" fmla="*/ 108487 h 124758"/>
                <a:gd name="connsiteX8" fmla="*/ 64006 w 278338"/>
                <a:gd name="connsiteY8" fmla="*/ 68082 h 124758"/>
                <a:gd name="connsiteX9" fmla="*/ 45743 w 278338"/>
                <a:gd name="connsiteY9" fmla="*/ 78539 h 124758"/>
                <a:gd name="connsiteX10" fmla="*/ 0 w 278338"/>
                <a:gd name="connsiteY10" fmla="*/ 28032 h 124758"/>
                <a:gd name="connsiteX11" fmla="*/ 26772 w 278338"/>
                <a:gd name="connsiteY11" fmla="*/ -1384 h 124758"/>
                <a:gd name="connsiteX12" fmla="*/ 51947 w 278338"/>
                <a:gd name="connsiteY12" fmla="*/ 11017 h 124758"/>
                <a:gd name="connsiteX13" fmla="*/ 70210 w 278338"/>
                <a:gd name="connsiteY13" fmla="*/ -1384 h 124758"/>
                <a:gd name="connsiteX14" fmla="*/ 84224 w 278338"/>
                <a:gd name="connsiteY14" fmla="*/ 8009 h 124758"/>
                <a:gd name="connsiteX15" fmla="*/ 90428 w 278338"/>
                <a:gd name="connsiteY15" fmla="*/ 25731 h 124758"/>
                <a:gd name="connsiteX16" fmla="*/ 87592 w 278338"/>
                <a:gd name="connsiteY16" fmla="*/ 28032 h 124758"/>
                <a:gd name="connsiteX17" fmla="*/ 83691 w 278338"/>
                <a:gd name="connsiteY17" fmla="*/ 22538 h 124758"/>
                <a:gd name="connsiteX18" fmla="*/ 70743 w 278338"/>
                <a:gd name="connsiteY18" fmla="*/ 3579 h 124758"/>
                <a:gd name="connsiteX19" fmla="*/ 64895 w 278338"/>
                <a:gd name="connsiteY19" fmla="*/ 12257 h 124758"/>
                <a:gd name="connsiteX20" fmla="*/ 65778 w 278338"/>
                <a:gd name="connsiteY20" fmla="*/ 19530 h 124758"/>
                <a:gd name="connsiteX21" fmla="*/ 90428 w 278338"/>
                <a:gd name="connsiteY21" fmla="*/ 118055 h 124758"/>
                <a:gd name="connsiteX22" fmla="*/ 52662 w 278338"/>
                <a:gd name="connsiteY22" fmla="*/ 22538 h 124758"/>
                <a:gd name="connsiteX23" fmla="*/ 43613 w 278338"/>
                <a:gd name="connsiteY23" fmla="*/ 10669 h 124758"/>
                <a:gd name="connsiteX24" fmla="*/ 27304 w 278338"/>
                <a:gd name="connsiteY24" fmla="*/ 3579 h 124758"/>
                <a:gd name="connsiteX25" fmla="*/ 14355 w 278338"/>
                <a:gd name="connsiteY25" fmla="*/ 20769 h 124758"/>
                <a:gd name="connsiteX26" fmla="*/ 23578 w 278338"/>
                <a:gd name="connsiteY26" fmla="*/ 56743 h 124758"/>
                <a:gd name="connsiteX27" fmla="*/ 45743 w 278338"/>
                <a:gd name="connsiteY27" fmla="*/ 73576 h 124758"/>
                <a:gd name="connsiteX28" fmla="*/ 61528 w 278338"/>
                <a:gd name="connsiteY28" fmla="*/ 58157 h 124758"/>
                <a:gd name="connsiteX29" fmla="*/ 60995 w 278338"/>
                <a:gd name="connsiteY29" fmla="*/ 55679 h 124758"/>
                <a:gd name="connsiteX30" fmla="*/ 52662 w 278338"/>
                <a:gd name="connsiteY30" fmla="*/ 22538 h 124758"/>
                <a:gd name="connsiteX31" fmla="*/ 134207 w 278338"/>
                <a:gd name="connsiteY31" fmla="*/ 40792 h 124758"/>
                <a:gd name="connsiteX32" fmla="*/ 162750 w 278338"/>
                <a:gd name="connsiteY32" fmla="*/ 44515 h 124758"/>
                <a:gd name="connsiteX33" fmla="*/ 178352 w 278338"/>
                <a:gd name="connsiteY33" fmla="*/ 62944 h 124758"/>
                <a:gd name="connsiteX34" fmla="*/ 156370 w 278338"/>
                <a:gd name="connsiteY34" fmla="*/ 78539 h 124758"/>
                <a:gd name="connsiteX35" fmla="*/ 106363 w 278338"/>
                <a:gd name="connsiteY35" fmla="*/ 31931 h 124758"/>
                <a:gd name="connsiteX36" fmla="*/ 138282 w 278338"/>
                <a:gd name="connsiteY36" fmla="*/ -1384 h 124758"/>
                <a:gd name="connsiteX37" fmla="*/ 182253 w 278338"/>
                <a:gd name="connsiteY37" fmla="*/ 18639 h 124758"/>
                <a:gd name="connsiteX38" fmla="*/ 179242 w 278338"/>
                <a:gd name="connsiteY38" fmla="*/ 21649 h 124758"/>
                <a:gd name="connsiteX39" fmla="*/ 176406 w 278338"/>
                <a:gd name="connsiteY39" fmla="*/ 19878 h 124758"/>
                <a:gd name="connsiteX40" fmla="*/ 138639 w 278338"/>
                <a:gd name="connsiteY40" fmla="*/ 3579 h 124758"/>
                <a:gd name="connsiteX41" fmla="*/ 120908 w 278338"/>
                <a:gd name="connsiteY41" fmla="*/ 25016 h 124758"/>
                <a:gd name="connsiteX42" fmla="*/ 123037 w 278338"/>
                <a:gd name="connsiteY42" fmla="*/ 40792 h 124758"/>
                <a:gd name="connsiteX43" fmla="*/ 134207 w 278338"/>
                <a:gd name="connsiteY43" fmla="*/ 40792 h 124758"/>
                <a:gd name="connsiteX44" fmla="*/ 124451 w 278338"/>
                <a:gd name="connsiteY44" fmla="*/ 45754 h 124758"/>
                <a:gd name="connsiteX45" fmla="*/ 156370 w 278338"/>
                <a:gd name="connsiteY45" fmla="*/ 73576 h 124758"/>
                <a:gd name="connsiteX46" fmla="*/ 170734 w 278338"/>
                <a:gd name="connsiteY46" fmla="*/ 62944 h 124758"/>
                <a:gd name="connsiteX47" fmla="*/ 133142 w 278338"/>
                <a:gd name="connsiteY47" fmla="*/ 45754 h 124758"/>
                <a:gd name="connsiteX48" fmla="*/ 124451 w 278338"/>
                <a:gd name="connsiteY48" fmla="*/ 45754 h 124758"/>
                <a:gd name="connsiteX49" fmla="*/ 268233 w 278338"/>
                <a:gd name="connsiteY49" fmla="*/ 68264 h 124758"/>
                <a:gd name="connsiteX50" fmla="*/ 259194 w 278338"/>
                <a:gd name="connsiteY50" fmla="*/ 58339 h 124758"/>
                <a:gd name="connsiteX51" fmla="*/ 266106 w 278338"/>
                <a:gd name="connsiteY51" fmla="*/ 51781 h 124758"/>
                <a:gd name="connsiteX52" fmla="*/ 276219 w 278338"/>
                <a:gd name="connsiteY52" fmla="*/ 63120 h 124758"/>
                <a:gd name="connsiteX53" fmla="*/ 252806 w 278338"/>
                <a:gd name="connsiteY53" fmla="*/ 78539 h 124758"/>
                <a:gd name="connsiteX54" fmla="*/ 201567 w 278338"/>
                <a:gd name="connsiteY54" fmla="*/ 29447 h 124758"/>
                <a:gd name="connsiteX55" fmla="*/ 234368 w 278338"/>
                <a:gd name="connsiteY55" fmla="*/ -1384 h 124758"/>
                <a:gd name="connsiteX56" fmla="*/ 278339 w 278338"/>
                <a:gd name="connsiteY56" fmla="*/ 18639 h 124758"/>
                <a:gd name="connsiteX57" fmla="*/ 275329 w 278338"/>
                <a:gd name="connsiteY57" fmla="*/ 21649 h 124758"/>
                <a:gd name="connsiteX58" fmla="*/ 272492 w 278338"/>
                <a:gd name="connsiteY58" fmla="*/ 19878 h 124758"/>
                <a:gd name="connsiteX59" fmla="*/ 234726 w 278338"/>
                <a:gd name="connsiteY59" fmla="*/ 3579 h 124758"/>
                <a:gd name="connsiteX60" fmla="*/ 216280 w 278338"/>
                <a:gd name="connsiteY60" fmla="*/ 23245 h 124758"/>
                <a:gd name="connsiteX61" fmla="*/ 227989 w 278338"/>
                <a:gd name="connsiteY61" fmla="*/ 59936 h 124758"/>
                <a:gd name="connsiteX62" fmla="*/ 252806 w 278338"/>
                <a:gd name="connsiteY62" fmla="*/ 73576 h 124758"/>
                <a:gd name="connsiteX63" fmla="*/ 268233 w 278338"/>
                <a:gd name="connsiteY63" fmla="*/ 68264 h 124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278338" h="124758">
                  <a:moveTo>
                    <a:pt x="90428" y="118055"/>
                  </a:moveTo>
                  <a:cubicBezTo>
                    <a:pt x="90603" y="118412"/>
                    <a:pt x="91135" y="120715"/>
                    <a:pt x="91135" y="120898"/>
                  </a:cubicBezTo>
                  <a:cubicBezTo>
                    <a:pt x="91135" y="121778"/>
                    <a:pt x="90428" y="123374"/>
                    <a:pt x="88299" y="123374"/>
                  </a:cubicBezTo>
                  <a:cubicBezTo>
                    <a:pt x="84748" y="123374"/>
                    <a:pt x="70035" y="121961"/>
                    <a:pt x="65603" y="121605"/>
                  </a:cubicBezTo>
                  <a:cubicBezTo>
                    <a:pt x="64181" y="121430"/>
                    <a:pt x="61702" y="121247"/>
                    <a:pt x="61702" y="117531"/>
                  </a:cubicBezTo>
                  <a:cubicBezTo>
                    <a:pt x="61702" y="115045"/>
                    <a:pt x="64181" y="115045"/>
                    <a:pt x="66310" y="115045"/>
                  </a:cubicBezTo>
                  <a:cubicBezTo>
                    <a:pt x="74826" y="115045"/>
                    <a:pt x="74826" y="113808"/>
                    <a:pt x="74826" y="112386"/>
                  </a:cubicBezTo>
                  <a:cubicBezTo>
                    <a:pt x="74826" y="111147"/>
                    <a:pt x="74468" y="110083"/>
                    <a:pt x="74111" y="108487"/>
                  </a:cubicBezTo>
                  <a:lnTo>
                    <a:pt x="64006" y="68082"/>
                  </a:lnTo>
                  <a:cubicBezTo>
                    <a:pt x="60280" y="73933"/>
                    <a:pt x="54251" y="78539"/>
                    <a:pt x="45743" y="78539"/>
                  </a:cubicBezTo>
                  <a:cubicBezTo>
                    <a:pt x="23046" y="78539"/>
                    <a:pt x="0" y="53552"/>
                    <a:pt x="0" y="28032"/>
                  </a:cubicBezTo>
                  <a:cubicBezTo>
                    <a:pt x="0" y="10844"/>
                    <a:pt x="11519" y="-1384"/>
                    <a:pt x="26772" y="-1384"/>
                  </a:cubicBezTo>
                  <a:cubicBezTo>
                    <a:pt x="36345" y="-1384"/>
                    <a:pt x="44853" y="4110"/>
                    <a:pt x="51947" y="11017"/>
                  </a:cubicBezTo>
                  <a:cubicBezTo>
                    <a:pt x="55315" y="387"/>
                    <a:pt x="65603" y="-1384"/>
                    <a:pt x="70210" y="-1384"/>
                  </a:cubicBezTo>
                  <a:cubicBezTo>
                    <a:pt x="76598" y="-1384"/>
                    <a:pt x="81030" y="2515"/>
                    <a:pt x="84224" y="8009"/>
                  </a:cubicBezTo>
                  <a:cubicBezTo>
                    <a:pt x="88124" y="14916"/>
                    <a:pt x="90428" y="25016"/>
                    <a:pt x="90428" y="25731"/>
                  </a:cubicBezTo>
                  <a:cubicBezTo>
                    <a:pt x="90428" y="28032"/>
                    <a:pt x="88124" y="28032"/>
                    <a:pt x="87592" y="28032"/>
                  </a:cubicBezTo>
                  <a:cubicBezTo>
                    <a:pt x="85106" y="28032"/>
                    <a:pt x="84930" y="27327"/>
                    <a:pt x="83691" y="22538"/>
                  </a:cubicBezTo>
                  <a:cubicBezTo>
                    <a:pt x="81563" y="14035"/>
                    <a:pt x="78194" y="3579"/>
                    <a:pt x="70743" y="3579"/>
                  </a:cubicBezTo>
                  <a:cubicBezTo>
                    <a:pt x="66135" y="3579"/>
                    <a:pt x="64895" y="7477"/>
                    <a:pt x="64895" y="12257"/>
                  </a:cubicBezTo>
                  <a:cubicBezTo>
                    <a:pt x="64895" y="15631"/>
                    <a:pt x="65245" y="17219"/>
                    <a:pt x="65778" y="19530"/>
                  </a:cubicBezTo>
                  <a:lnTo>
                    <a:pt x="90428" y="118055"/>
                  </a:lnTo>
                  <a:close/>
                  <a:moveTo>
                    <a:pt x="52662" y="22538"/>
                  </a:moveTo>
                  <a:cubicBezTo>
                    <a:pt x="51414" y="17576"/>
                    <a:pt x="47514" y="14035"/>
                    <a:pt x="43613" y="10669"/>
                  </a:cubicBezTo>
                  <a:cubicBezTo>
                    <a:pt x="42016" y="9247"/>
                    <a:pt x="34930" y="3579"/>
                    <a:pt x="27304" y="3579"/>
                  </a:cubicBezTo>
                  <a:cubicBezTo>
                    <a:pt x="20742" y="3579"/>
                    <a:pt x="14355" y="8183"/>
                    <a:pt x="14355" y="20769"/>
                  </a:cubicBezTo>
                  <a:cubicBezTo>
                    <a:pt x="14355" y="30160"/>
                    <a:pt x="19503" y="49653"/>
                    <a:pt x="23578" y="56743"/>
                  </a:cubicBezTo>
                  <a:cubicBezTo>
                    <a:pt x="31736" y="70917"/>
                    <a:pt x="40777" y="73576"/>
                    <a:pt x="45743" y="73576"/>
                  </a:cubicBezTo>
                  <a:cubicBezTo>
                    <a:pt x="58151" y="73576"/>
                    <a:pt x="61528" y="60110"/>
                    <a:pt x="61528" y="58157"/>
                  </a:cubicBezTo>
                  <a:cubicBezTo>
                    <a:pt x="61528" y="57450"/>
                    <a:pt x="61170" y="56211"/>
                    <a:pt x="60995" y="55679"/>
                  </a:cubicBezTo>
                  <a:lnTo>
                    <a:pt x="52662" y="22538"/>
                  </a:lnTo>
                  <a:close/>
                  <a:moveTo>
                    <a:pt x="134207" y="40792"/>
                  </a:moveTo>
                  <a:cubicBezTo>
                    <a:pt x="139172" y="40792"/>
                    <a:pt x="153177" y="41150"/>
                    <a:pt x="162750" y="44515"/>
                  </a:cubicBezTo>
                  <a:cubicBezTo>
                    <a:pt x="175873" y="49121"/>
                    <a:pt x="178352" y="57625"/>
                    <a:pt x="178352" y="62944"/>
                  </a:cubicBezTo>
                  <a:cubicBezTo>
                    <a:pt x="178352" y="72694"/>
                    <a:pt x="168605" y="78539"/>
                    <a:pt x="156370" y="78539"/>
                  </a:cubicBezTo>
                  <a:cubicBezTo>
                    <a:pt x="135088" y="78539"/>
                    <a:pt x="106363" y="62237"/>
                    <a:pt x="106363" y="31931"/>
                  </a:cubicBezTo>
                  <a:cubicBezTo>
                    <a:pt x="106363" y="14035"/>
                    <a:pt x="117539" y="-1384"/>
                    <a:pt x="138282" y="-1384"/>
                  </a:cubicBezTo>
                  <a:cubicBezTo>
                    <a:pt x="168247" y="-1384"/>
                    <a:pt x="182253" y="16155"/>
                    <a:pt x="182253" y="18639"/>
                  </a:cubicBezTo>
                  <a:cubicBezTo>
                    <a:pt x="182253" y="19703"/>
                    <a:pt x="180664" y="21649"/>
                    <a:pt x="179242" y="21649"/>
                  </a:cubicBezTo>
                  <a:cubicBezTo>
                    <a:pt x="178177" y="21649"/>
                    <a:pt x="177820" y="21301"/>
                    <a:pt x="176406" y="19878"/>
                  </a:cubicBezTo>
                  <a:cubicBezTo>
                    <a:pt x="162575" y="3579"/>
                    <a:pt x="141825" y="3579"/>
                    <a:pt x="138639" y="3579"/>
                  </a:cubicBezTo>
                  <a:cubicBezTo>
                    <a:pt x="127994" y="3579"/>
                    <a:pt x="120908" y="10669"/>
                    <a:pt x="120908" y="25016"/>
                  </a:cubicBezTo>
                  <a:cubicBezTo>
                    <a:pt x="120908" y="27500"/>
                    <a:pt x="120908" y="31042"/>
                    <a:pt x="123037" y="40792"/>
                  </a:cubicBezTo>
                  <a:lnTo>
                    <a:pt x="134207" y="40792"/>
                  </a:lnTo>
                  <a:close/>
                  <a:moveTo>
                    <a:pt x="124451" y="45754"/>
                  </a:moveTo>
                  <a:cubicBezTo>
                    <a:pt x="131720" y="71447"/>
                    <a:pt x="151405" y="73576"/>
                    <a:pt x="156370" y="73576"/>
                  </a:cubicBezTo>
                  <a:cubicBezTo>
                    <a:pt x="164172" y="73576"/>
                    <a:pt x="170734" y="69678"/>
                    <a:pt x="170734" y="62944"/>
                  </a:cubicBezTo>
                  <a:cubicBezTo>
                    <a:pt x="170734" y="45754"/>
                    <a:pt x="140768" y="45754"/>
                    <a:pt x="133142" y="45754"/>
                  </a:cubicBezTo>
                  <a:lnTo>
                    <a:pt x="124451" y="45754"/>
                  </a:lnTo>
                  <a:close/>
                  <a:moveTo>
                    <a:pt x="268233" y="68264"/>
                  </a:moveTo>
                  <a:cubicBezTo>
                    <a:pt x="261856" y="67200"/>
                    <a:pt x="259194" y="62237"/>
                    <a:pt x="259194" y="58339"/>
                  </a:cubicBezTo>
                  <a:cubicBezTo>
                    <a:pt x="259194" y="53552"/>
                    <a:pt x="262921" y="51781"/>
                    <a:pt x="266106" y="51781"/>
                  </a:cubicBezTo>
                  <a:cubicBezTo>
                    <a:pt x="270005" y="51781"/>
                    <a:pt x="276219" y="54615"/>
                    <a:pt x="276219" y="63120"/>
                  </a:cubicBezTo>
                  <a:cubicBezTo>
                    <a:pt x="276219" y="75172"/>
                    <a:pt x="262387" y="78539"/>
                    <a:pt x="252806" y="78539"/>
                  </a:cubicBezTo>
                  <a:cubicBezTo>
                    <a:pt x="226210" y="78539"/>
                    <a:pt x="201567" y="54083"/>
                    <a:pt x="201567" y="29447"/>
                  </a:cubicBezTo>
                  <a:cubicBezTo>
                    <a:pt x="201567" y="14209"/>
                    <a:pt x="212204" y="-1384"/>
                    <a:pt x="234368" y="-1384"/>
                  </a:cubicBezTo>
                  <a:cubicBezTo>
                    <a:pt x="264334" y="-1384"/>
                    <a:pt x="278339" y="16155"/>
                    <a:pt x="278339" y="18639"/>
                  </a:cubicBezTo>
                  <a:cubicBezTo>
                    <a:pt x="278339" y="19703"/>
                    <a:pt x="276750" y="21649"/>
                    <a:pt x="275329" y="21649"/>
                  </a:cubicBezTo>
                  <a:cubicBezTo>
                    <a:pt x="274264" y="21649"/>
                    <a:pt x="273908" y="21301"/>
                    <a:pt x="272492" y="19878"/>
                  </a:cubicBezTo>
                  <a:cubicBezTo>
                    <a:pt x="258662" y="3579"/>
                    <a:pt x="237911" y="3579"/>
                    <a:pt x="234726" y="3579"/>
                  </a:cubicBezTo>
                  <a:cubicBezTo>
                    <a:pt x="221959" y="3579"/>
                    <a:pt x="216280" y="12257"/>
                    <a:pt x="216280" y="23245"/>
                  </a:cubicBezTo>
                  <a:cubicBezTo>
                    <a:pt x="216280" y="28391"/>
                    <a:pt x="218766" y="47701"/>
                    <a:pt x="227989" y="59936"/>
                  </a:cubicBezTo>
                  <a:cubicBezTo>
                    <a:pt x="234726" y="68614"/>
                    <a:pt x="243941" y="73576"/>
                    <a:pt x="252806" y="73576"/>
                  </a:cubicBezTo>
                  <a:cubicBezTo>
                    <a:pt x="255295" y="73576"/>
                    <a:pt x="263803" y="73226"/>
                    <a:pt x="268233" y="68264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82" name="任意多边形: 形状 81">
              <a:extLst>
                <a:ext uri="{FF2B5EF4-FFF2-40B4-BE49-F238E27FC236}">
                  <a16:creationId xmlns:a16="http://schemas.microsoft.com/office/drawing/2014/main" id="{74715EDD-1A03-03E1-1DA0-36EDBA4F03E9}"/>
                </a:ext>
              </a:extLst>
            </p:cNvPr>
            <p:cNvSpPr/>
            <p:nvPr>
              <p:custDataLst>
                <p:tags r:id="rId17"/>
              </p:custDataLst>
            </p:nvPr>
          </p:nvSpPr>
          <p:spPr>
            <a:xfrm flipV="1">
              <a:off x="14879570" y="-12597235"/>
              <a:ext cx="73762" cy="13649"/>
            </a:xfrm>
            <a:custGeom>
              <a:avLst/>
              <a:gdLst>
                <a:gd name="connsiteX0" fmla="*/ 73762 w 73762"/>
                <a:gd name="connsiteY0" fmla="*/ 5363 h 13649"/>
                <a:gd name="connsiteX1" fmla="*/ 64896 w 73762"/>
                <a:gd name="connsiteY1" fmla="*/ 12272 h 13649"/>
                <a:gd name="connsiteX2" fmla="*/ 8866 w 73762"/>
                <a:gd name="connsiteY2" fmla="*/ 12272 h 13649"/>
                <a:gd name="connsiteX3" fmla="*/ 0 w 73762"/>
                <a:gd name="connsiteY3" fmla="*/ 5539 h 13649"/>
                <a:gd name="connsiteX4" fmla="*/ 8866 w 73762"/>
                <a:gd name="connsiteY4" fmla="*/ -1378 h 13649"/>
                <a:gd name="connsiteX5" fmla="*/ 64896 w 73762"/>
                <a:gd name="connsiteY5" fmla="*/ -1378 h 13649"/>
                <a:gd name="connsiteX6" fmla="*/ 73762 w 73762"/>
                <a:gd name="connsiteY6" fmla="*/ 5363 h 13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762" h="13649">
                  <a:moveTo>
                    <a:pt x="73762" y="5363"/>
                  </a:moveTo>
                  <a:cubicBezTo>
                    <a:pt x="73762" y="12272"/>
                    <a:pt x="67025" y="12272"/>
                    <a:pt x="64896" y="12272"/>
                  </a:cubicBezTo>
                  <a:lnTo>
                    <a:pt x="8866" y="12272"/>
                  </a:lnTo>
                  <a:cubicBezTo>
                    <a:pt x="6920" y="12272"/>
                    <a:pt x="0" y="12272"/>
                    <a:pt x="0" y="5539"/>
                  </a:cubicBezTo>
                  <a:cubicBezTo>
                    <a:pt x="0" y="-1378"/>
                    <a:pt x="6737" y="-1378"/>
                    <a:pt x="8866" y="-1378"/>
                  </a:cubicBezTo>
                  <a:lnTo>
                    <a:pt x="64896" y="-1378"/>
                  </a:lnTo>
                  <a:cubicBezTo>
                    <a:pt x="66850" y="-1378"/>
                    <a:pt x="73762" y="-1378"/>
                    <a:pt x="73762" y="5363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83" name="任意多边形: 形状 82">
              <a:extLst>
                <a:ext uri="{FF2B5EF4-FFF2-40B4-BE49-F238E27FC236}">
                  <a16:creationId xmlns:a16="http://schemas.microsoft.com/office/drawing/2014/main" id="{9EDE513B-AF8F-B468-4BFB-B63A97781E98}"/>
                </a:ext>
              </a:extLst>
            </p:cNvPr>
            <p:cNvSpPr/>
            <p:nvPr>
              <p:custDataLst>
                <p:tags r:id="rId18"/>
              </p:custDataLst>
            </p:nvPr>
          </p:nvSpPr>
          <p:spPr>
            <a:xfrm flipV="1">
              <a:off x="14974595" y="-12685311"/>
              <a:ext cx="180666" cy="79922"/>
            </a:xfrm>
            <a:custGeom>
              <a:avLst/>
              <a:gdLst>
                <a:gd name="connsiteX0" fmla="*/ 66667 w 180666"/>
                <a:gd name="connsiteY0" fmla="*/ 68265 h 79922"/>
                <a:gd name="connsiteX1" fmla="*/ 57627 w 180666"/>
                <a:gd name="connsiteY1" fmla="*/ 58340 h 79922"/>
                <a:gd name="connsiteX2" fmla="*/ 64539 w 180666"/>
                <a:gd name="connsiteY2" fmla="*/ 51782 h 79922"/>
                <a:gd name="connsiteX3" fmla="*/ 74652 w 180666"/>
                <a:gd name="connsiteY3" fmla="*/ 63121 h 79922"/>
                <a:gd name="connsiteX4" fmla="*/ 51240 w 180666"/>
                <a:gd name="connsiteY4" fmla="*/ 78541 h 79922"/>
                <a:gd name="connsiteX5" fmla="*/ 0 w 180666"/>
                <a:gd name="connsiteY5" fmla="*/ 29448 h 79922"/>
                <a:gd name="connsiteX6" fmla="*/ 32801 w 180666"/>
                <a:gd name="connsiteY6" fmla="*/ -1382 h 79922"/>
                <a:gd name="connsiteX7" fmla="*/ 76773 w 180666"/>
                <a:gd name="connsiteY7" fmla="*/ 18641 h 79922"/>
                <a:gd name="connsiteX8" fmla="*/ 73762 w 180666"/>
                <a:gd name="connsiteY8" fmla="*/ 21651 h 79922"/>
                <a:gd name="connsiteX9" fmla="*/ 70926 w 180666"/>
                <a:gd name="connsiteY9" fmla="*/ 19880 h 79922"/>
                <a:gd name="connsiteX10" fmla="*/ 33159 w 180666"/>
                <a:gd name="connsiteY10" fmla="*/ 3580 h 79922"/>
                <a:gd name="connsiteX11" fmla="*/ 14713 w 180666"/>
                <a:gd name="connsiteY11" fmla="*/ 23247 h 79922"/>
                <a:gd name="connsiteX12" fmla="*/ 26422 w 180666"/>
                <a:gd name="connsiteY12" fmla="*/ 59938 h 79922"/>
                <a:gd name="connsiteX13" fmla="*/ 51240 w 180666"/>
                <a:gd name="connsiteY13" fmla="*/ 73578 h 79922"/>
                <a:gd name="connsiteX14" fmla="*/ 66667 w 180666"/>
                <a:gd name="connsiteY14" fmla="*/ 68265 h 79922"/>
                <a:gd name="connsiteX15" fmla="*/ 154244 w 180666"/>
                <a:gd name="connsiteY15" fmla="*/ 68084 h 79922"/>
                <a:gd name="connsiteX16" fmla="*/ 135980 w 180666"/>
                <a:gd name="connsiteY16" fmla="*/ 78541 h 79922"/>
                <a:gd name="connsiteX17" fmla="*/ 90238 w 180666"/>
                <a:gd name="connsiteY17" fmla="*/ 28034 h 79922"/>
                <a:gd name="connsiteX18" fmla="*/ 117010 w 180666"/>
                <a:gd name="connsiteY18" fmla="*/ -1382 h 79922"/>
                <a:gd name="connsiteX19" fmla="*/ 142185 w 180666"/>
                <a:gd name="connsiteY19" fmla="*/ 11019 h 79922"/>
                <a:gd name="connsiteX20" fmla="*/ 160449 w 180666"/>
                <a:gd name="connsiteY20" fmla="*/ -1382 h 79922"/>
                <a:gd name="connsiteX21" fmla="*/ 174462 w 180666"/>
                <a:gd name="connsiteY21" fmla="*/ 8011 h 79922"/>
                <a:gd name="connsiteX22" fmla="*/ 180666 w 180666"/>
                <a:gd name="connsiteY22" fmla="*/ 25733 h 79922"/>
                <a:gd name="connsiteX23" fmla="*/ 177831 w 180666"/>
                <a:gd name="connsiteY23" fmla="*/ 28034 h 79922"/>
                <a:gd name="connsiteX24" fmla="*/ 173930 w 180666"/>
                <a:gd name="connsiteY24" fmla="*/ 22540 h 79922"/>
                <a:gd name="connsiteX25" fmla="*/ 160981 w 180666"/>
                <a:gd name="connsiteY25" fmla="*/ 3580 h 79922"/>
                <a:gd name="connsiteX26" fmla="*/ 155134 w 180666"/>
                <a:gd name="connsiteY26" fmla="*/ 12258 h 79922"/>
                <a:gd name="connsiteX27" fmla="*/ 157787 w 180666"/>
                <a:gd name="connsiteY27" fmla="*/ 26265 h 79922"/>
                <a:gd name="connsiteX28" fmla="*/ 161688 w 180666"/>
                <a:gd name="connsiteY28" fmla="*/ 42216 h 79922"/>
                <a:gd name="connsiteX29" fmla="*/ 165239 w 180666"/>
                <a:gd name="connsiteY29" fmla="*/ 55681 h 79922"/>
                <a:gd name="connsiteX30" fmla="*/ 168433 w 180666"/>
                <a:gd name="connsiteY30" fmla="*/ 69504 h 79922"/>
                <a:gd name="connsiteX31" fmla="*/ 162403 w 180666"/>
                <a:gd name="connsiteY31" fmla="*/ 75174 h 79922"/>
                <a:gd name="connsiteX32" fmla="*/ 154244 w 180666"/>
                <a:gd name="connsiteY32" fmla="*/ 68084 h 79922"/>
                <a:gd name="connsiteX33" fmla="*/ 142900 w 180666"/>
                <a:gd name="connsiteY33" fmla="*/ 22540 h 79922"/>
                <a:gd name="connsiteX34" fmla="*/ 133851 w 180666"/>
                <a:gd name="connsiteY34" fmla="*/ 10670 h 79922"/>
                <a:gd name="connsiteX35" fmla="*/ 117542 w 180666"/>
                <a:gd name="connsiteY35" fmla="*/ 3580 h 79922"/>
                <a:gd name="connsiteX36" fmla="*/ 104593 w 180666"/>
                <a:gd name="connsiteY36" fmla="*/ 20770 h 79922"/>
                <a:gd name="connsiteX37" fmla="*/ 113816 w 180666"/>
                <a:gd name="connsiteY37" fmla="*/ 56745 h 79922"/>
                <a:gd name="connsiteX38" fmla="*/ 135980 w 180666"/>
                <a:gd name="connsiteY38" fmla="*/ 73578 h 79922"/>
                <a:gd name="connsiteX39" fmla="*/ 151765 w 180666"/>
                <a:gd name="connsiteY39" fmla="*/ 58159 h 79922"/>
                <a:gd name="connsiteX40" fmla="*/ 151233 w 180666"/>
                <a:gd name="connsiteY40" fmla="*/ 55681 h 79922"/>
                <a:gd name="connsiteX41" fmla="*/ 142900 w 180666"/>
                <a:gd name="connsiteY41" fmla="*/ 22540 h 79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80666" h="79922">
                  <a:moveTo>
                    <a:pt x="66667" y="68265"/>
                  </a:moveTo>
                  <a:cubicBezTo>
                    <a:pt x="60289" y="67201"/>
                    <a:pt x="57627" y="62239"/>
                    <a:pt x="57627" y="58340"/>
                  </a:cubicBezTo>
                  <a:cubicBezTo>
                    <a:pt x="57627" y="53553"/>
                    <a:pt x="61353" y="51782"/>
                    <a:pt x="64539" y="51782"/>
                  </a:cubicBezTo>
                  <a:cubicBezTo>
                    <a:pt x="68439" y="51782"/>
                    <a:pt x="74652" y="54617"/>
                    <a:pt x="74652" y="63121"/>
                  </a:cubicBezTo>
                  <a:cubicBezTo>
                    <a:pt x="74652" y="75174"/>
                    <a:pt x="60821" y="78541"/>
                    <a:pt x="51240" y="78541"/>
                  </a:cubicBezTo>
                  <a:cubicBezTo>
                    <a:pt x="24643" y="78541"/>
                    <a:pt x="0" y="54085"/>
                    <a:pt x="0" y="29448"/>
                  </a:cubicBezTo>
                  <a:cubicBezTo>
                    <a:pt x="0" y="14211"/>
                    <a:pt x="10638" y="-1382"/>
                    <a:pt x="32801" y="-1382"/>
                  </a:cubicBezTo>
                  <a:cubicBezTo>
                    <a:pt x="62767" y="-1382"/>
                    <a:pt x="76773" y="16157"/>
                    <a:pt x="76773" y="18641"/>
                  </a:cubicBezTo>
                  <a:cubicBezTo>
                    <a:pt x="76773" y="19705"/>
                    <a:pt x="75184" y="21651"/>
                    <a:pt x="73762" y="21651"/>
                  </a:cubicBezTo>
                  <a:cubicBezTo>
                    <a:pt x="72698" y="21651"/>
                    <a:pt x="72340" y="21302"/>
                    <a:pt x="70926" y="19880"/>
                  </a:cubicBezTo>
                  <a:cubicBezTo>
                    <a:pt x="57095" y="3580"/>
                    <a:pt x="36345" y="3580"/>
                    <a:pt x="33159" y="3580"/>
                  </a:cubicBezTo>
                  <a:cubicBezTo>
                    <a:pt x="20393" y="3580"/>
                    <a:pt x="14713" y="12258"/>
                    <a:pt x="14713" y="23247"/>
                  </a:cubicBezTo>
                  <a:cubicBezTo>
                    <a:pt x="14713" y="28392"/>
                    <a:pt x="17199" y="47702"/>
                    <a:pt x="26422" y="59938"/>
                  </a:cubicBezTo>
                  <a:cubicBezTo>
                    <a:pt x="33159" y="68616"/>
                    <a:pt x="42374" y="73578"/>
                    <a:pt x="51240" y="73578"/>
                  </a:cubicBezTo>
                  <a:cubicBezTo>
                    <a:pt x="53727" y="73578"/>
                    <a:pt x="62234" y="73228"/>
                    <a:pt x="66667" y="68265"/>
                  </a:cubicBezTo>
                  <a:close/>
                  <a:moveTo>
                    <a:pt x="154244" y="68084"/>
                  </a:moveTo>
                  <a:cubicBezTo>
                    <a:pt x="150518" y="73935"/>
                    <a:pt x="144489" y="78541"/>
                    <a:pt x="135980" y="78541"/>
                  </a:cubicBezTo>
                  <a:cubicBezTo>
                    <a:pt x="113284" y="78541"/>
                    <a:pt x="90238" y="53553"/>
                    <a:pt x="90238" y="28034"/>
                  </a:cubicBezTo>
                  <a:cubicBezTo>
                    <a:pt x="90238" y="10846"/>
                    <a:pt x="101757" y="-1382"/>
                    <a:pt x="117010" y="-1382"/>
                  </a:cubicBezTo>
                  <a:cubicBezTo>
                    <a:pt x="126582" y="-1382"/>
                    <a:pt x="135091" y="4112"/>
                    <a:pt x="142185" y="11019"/>
                  </a:cubicBezTo>
                  <a:cubicBezTo>
                    <a:pt x="145554" y="389"/>
                    <a:pt x="155841" y="-1382"/>
                    <a:pt x="160449" y="-1382"/>
                  </a:cubicBezTo>
                  <a:cubicBezTo>
                    <a:pt x="166836" y="-1382"/>
                    <a:pt x="171269" y="2516"/>
                    <a:pt x="174462" y="8011"/>
                  </a:cubicBezTo>
                  <a:cubicBezTo>
                    <a:pt x="178363" y="14918"/>
                    <a:pt x="180666" y="25018"/>
                    <a:pt x="180666" y="25733"/>
                  </a:cubicBezTo>
                  <a:cubicBezTo>
                    <a:pt x="180666" y="28034"/>
                    <a:pt x="178363" y="28034"/>
                    <a:pt x="177831" y="28034"/>
                  </a:cubicBezTo>
                  <a:cubicBezTo>
                    <a:pt x="175344" y="28034"/>
                    <a:pt x="175169" y="27329"/>
                    <a:pt x="173930" y="22540"/>
                  </a:cubicBezTo>
                  <a:cubicBezTo>
                    <a:pt x="171800" y="14037"/>
                    <a:pt x="168433" y="3580"/>
                    <a:pt x="160981" y="3580"/>
                  </a:cubicBezTo>
                  <a:cubicBezTo>
                    <a:pt x="156374" y="3580"/>
                    <a:pt x="155134" y="7479"/>
                    <a:pt x="155134" y="12258"/>
                  </a:cubicBezTo>
                  <a:cubicBezTo>
                    <a:pt x="155134" y="15276"/>
                    <a:pt x="156548" y="21651"/>
                    <a:pt x="157787" y="26265"/>
                  </a:cubicBezTo>
                  <a:cubicBezTo>
                    <a:pt x="159035" y="31044"/>
                    <a:pt x="160806" y="38309"/>
                    <a:pt x="161688" y="42216"/>
                  </a:cubicBezTo>
                  <a:lnTo>
                    <a:pt x="165239" y="55681"/>
                  </a:lnTo>
                  <a:cubicBezTo>
                    <a:pt x="166303" y="60287"/>
                    <a:pt x="168433" y="68616"/>
                    <a:pt x="168433" y="69504"/>
                  </a:cubicBezTo>
                  <a:cubicBezTo>
                    <a:pt x="168433" y="73403"/>
                    <a:pt x="165239" y="75174"/>
                    <a:pt x="162403" y="75174"/>
                  </a:cubicBezTo>
                  <a:cubicBezTo>
                    <a:pt x="159384" y="75174"/>
                    <a:pt x="155308" y="73046"/>
                    <a:pt x="154244" y="68084"/>
                  </a:cubicBezTo>
                  <a:close/>
                  <a:moveTo>
                    <a:pt x="142900" y="22540"/>
                  </a:moveTo>
                  <a:cubicBezTo>
                    <a:pt x="141653" y="17577"/>
                    <a:pt x="137752" y="14037"/>
                    <a:pt x="133851" y="10670"/>
                  </a:cubicBezTo>
                  <a:cubicBezTo>
                    <a:pt x="132255" y="9248"/>
                    <a:pt x="125169" y="3580"/>
                    <a:pt x="117542" y="3580"/>
                  </a:cubicBezTo>
                  <a:cubicBezTo>
                    <a:pt x="110980" y="3580"/>
                    <a:pt x="104593" y="8184"/>
                    <a:pt x="104593" y="20770"/>
                  </a:cubicBezTo>
                  <a:cubicBezTo>
                    <a:pt x="104593" y="30162"/>
                    <a:pt x="109741" y="49655"/>
                    <a:pt x="113816" y="56745"/>
                  </a:cubicBezTo>
                  <a:cubicBezTo>
                    <a:pt x="121975" y="70919"/>
                    <a:pt x="131015" y="73578"/>
                    <a:pt x="135980" y="73578"/>
                  </a:cubicBezTo>
                  <a:cubicBezTo>
                    <a:pt x="148389" y="73578"/>
                    <a:pt x="151765" y="60111"/>
                    <a:pt x="151765" y="58159"/>
                  </a:cubicBezTo>
                  <a:cubicBezTo>
                    <a:pt x="151765" y="57452"/>
                    <a:pt x="151408" y="56213"/>
                    <a:pt x="151233" y="55681"/>
                  </a:cubicBezTo>
                  <a:lnTo>
                    <a:pt x="142900" y="22540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85" name="任意多边形: 形状 84">
              <a:extLst>
                <a:ext uri="{FF2B5EF4-FFF2-40B4-BE49-F238E27FC236}">
                  <a16:creationId xmlns:a16="http://schemas.microsoft.com/office/drawing/2014/main" id="{974092F3-789D-7646-16D5-1A0B9DE49DE0}"/>
                </a:ext>
              </a:extLst>
            </p:cNvPr>
            <p:cNvSpPr/>
            <p:nvPr>
              <p:custDataLst>
                <p:tags r:id="rId19"/>
              </p:custDataLst>
            </p:nvPr>
          </p:nvSpPr>
          <p:spPr>
            <a:xfrm flipV="1">
              <a:off x="14585761" y="-12543345"/>
              <a:ext cx="53726" cy="119265"/>
            </a:xfrm>
            <a:custGeom>
              <a:avLst/>
              <a:gdLst>
                <a:gd name="connsiteX0" fmla="*/ 49119 w 53726"/>
                <a:gd name="connsiteY0" fmla="*/ 111163 h 119265"/>
                <a:gd name="connsiteX1" fmla="*/ 42024 w 53726"/>
                <a:gd name="connsiteY1" fmla="*/ 117896 h 119265"/>
                <a:gd name="connsiteX2" fmla="*/ 32094 w 53726"/>
                <a:gd name="connsiteY2" fmla="*/ 108154 h 119265"/>
                <a:gd name="connsiteX3" fmla="*/ 39188 w 53726"/>
                <a:gd name="connsiteY3" fmla="*/ 101413 h 119265"/>
                <a:gd name="connsiteX4" fmla="*/ 49119 w 53726"/>
                <a:gd name="connsiteY4" fmla="*/ 111163 h 119265"/>
                <a:gd name="connsiteX5" fmla="*/ 12941 w 53726"/>
                <a:gd name="connsiteY5" fmla="*/ 21132 h 119265"/>
                <a:gd name="connsiteX6" fmla="*/ 11352 w 53726"/>
                <a:gd name="connsiteY6" fmla="*/ 13693 h 119265"/>
                <a:gd name="connsiteX7" fmla="*/ 28193 w 53726"/>
                <a:gd name="connsiteY7" fmla="*/ -1369 h 119265"/>
                <a:gd name="connsiteX8" fmla="*/ 53726 w 53726"/>
                <a:gd name="connsiteY8" fmla="*/ 25746 h 119265"/>
                <a:gd name="connsiteX9" fmla="*/ 50890 w 53726"/>
                <a:gd name="connsiteY9" fmla="*/ 28048 h 119265"/>
                <a:gd name="connsiteX10" fmla="*/ 47521 w 53726"/>
                <a:gd name="connsiteY10" fmla="*/ 25031 h 119265"/>
                <a:gd name="connsiteX11" fmla="*/ 28725 w 53726"/>
                <a:gd name="connsiteY11" fmla="*/ 3593 h 119265"/>
                <a:gd name="connsiteX12" fmla="*/ 24293 w 53726"/>
                <a:gd name="connsiteY12" fmla="*/ 9794 h 119265"/>
                <a:gd name="connsiteX13" fmla="*/ 27129 w 53726"/>
                <a:gd name="connsiteY13" fmla="*/ 21132 h 119265"/>
                <a:gd name="connsiteX14" fmla="*/ 32801 w 53726"/>
                <a:gd name="connsiteY14" fmla="*/ 35314 h 119265"/>
                <a:gd name="connsiteX15" fmla="*/ 41492 w 53726"/>
                <a:gd name="connsiteY15" fmla="*/ 57823 h 119265"/>
                <a:gd name="connsiteX16" fmla="*/ 42556 w 53726"/>
                <a:gd name="connsiteY16" fmla="*/ 63492 h 119265"/>
                <a:gd name="connsiteX17" fmla="*/ 25707 w 53726"/>
                <a:gd name="connsiteY17" fmla="*/ 78553 h 119265"/>
                <a:gd name="connsiteX18" fmla="*/ 0 w 53726"/>
                <a:gd name="connsiteY18" fmla="*/ 51438 h 119265"/>
                <a:gd name="connsiteX19" fmla="*/ 3011 w 53726"/>
                <a:gd name="connsiteY19" fmla="*/ 49137 h 119265"/>
                <a:gd name="connsiteX20" fmla="*/ 6204 w 53726"/>
                <a:gd name="connsiteY20" fmla="*/ 51970 h 119265"/>
                <a:gd name="connsiteX21" fmla="*/ 25175 w 53726"/>
                <a:gd name="connsiteY21" fmla="*/ 73591 h 119265"/>
                <a:gd name="connsiteX22" fmla="*/ 29608 w 53726"/>
                <a:gd name="connsiteY22" fmla="*/ 67391 h 119265"/>
                <a:gd name="connsiteX23" fmla="*/ 24118 w 53726"/>
                <a:gd name="connsiteY23" fmla="*/ 49669 h 119265"/>
                <a:gd name="connsiteX24" fmla="*/ 12941 w 53726"/>
                <a:gd name="connsiteY24" fmla="*/ 21132 h 119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3726" h="119265">
                  <a:moveTo>
                    <a:pt x="49119" y="111163"/>
                  </a:moveTo>
                  <a:cubicBezTo>
                    <a:pt x="49119" y="113997"/>
                    <a:pt x="46989" y="117896"/>
                    <a:pt x="42024" y="117896"/>
                  </a:cubicBezTo>
                  <a:cubicBezTo>
                    <a:pt x="37234" y="117896"/>
                    <a:pt x="32094" y="113290"/>
                    <a:pt x="32094" y="108154"/>
                  </a:cubicBezTo>
                  <a:cubicBezTo>
                    <a:pt x="32094" y="105136"/>
                    <a:pt x="34398" y="101413"/>
                    <a:pt x="39188" y="101413"/>
                  </a:cubicBezTo>
                  <a:cubicBezTo>
                    <a:pt x="44328" y="101413"/>
                    <a:pt x="49119" y="106375"/>
                    <a:pt x="49119" y="111163"/>
                  </a:cubicBezTo>
                  <a:close/>
                  <a:moveTo>
                    <a:pt x="12941" y="21132"/>
                  </a:moveTo>
                  <a:cubicBezTo>
                    <a:pt x="12234" y="18831"/>
                    <a:pt x="11352" y="16702"/>
                    <a:pt x="11352" y="13693"/>
                  </a:cubicBezTo>
                  <a:cubicBezTo>
                    <a:pt x="11352" y="5364"/>
                    <a:pt x="18438" y="-1369"/>
                    <a:pt x="28193" y="-1369"/>
                  </a:cubicBezTo>
                  <a:cubicBezTo>
                    <a:pt x="45925" y="-1369"/>
                    <a:pt x="53726" y="23086"/>
                    <a:pt x="53726" y="25746"/>
                  </a:cubicBezTo>
                  <a:cubicBezTo>
                    <a:pt x="53726" y="28048"/>
                    <a:pt x="51422" y="28048"/>
                    <a:pt x="50890" y="28048"/>
                  </a:cubicBezTo>
                  <a:cubicBezTo>
                    <a:pt x="48404" y="28048"/>
                    <a:pt x="48229" y="26985"/>
                    <a:pt x="47521" y="25031"/>
                  </a:cubicBezTo>
                  <a:cubicBezTo>
                    <a:pt x="43438" y="10858"/>
                    <a:pt x="35637" y="3593"/>
                    <a:pt x="28725" y="3593"/>
                  </a:cubicBezTo>
                  <a:cubicBezTo>
                    <a:pt x="25175" y="3593"/>
                    <a:pt x="24293" y="5896"/>
                    <a:pt x="24293" y="9794"/>
                  </a:cubicBezTo>
                  <a:cubicBezTo>
                    <a:pt x="24293" y="13868"/>
                    <a:pt x="25532" y="17233"/>
                    <a:pt x="27129" y="21132"/>
                  </a:cubicBezTo>
                  <a:cubicBezTo>
                    <a:pt x="28901" y="25921"/>
                    <a:pt x="30855" y="30708"/>
                    <a:pt x="32801" y="35314"/>
                  </a:cubicBezTo>
                  <a:cubicBezTo>
                    <a:pt x="34398" y="39569"/>
                    <a:pt x="40785" y="55695"/>
                    <a:pt x="41492" y="57823"/>
                  </a:cubicBezTo>
                  <a:cubicBezTo>
                    <a:pt x="42024" y="59594"/>
                    <a:pt x="42556" y="61721"/>
                    <a:pt x="42556" y="63492"/>
                  </a:cubicBezTo>
                  <a:cubicBezTo>
                    <a:pt x="42556" y="71820"/>
                    <a:pt x="35462" y="78553"/>
                    <a:pt x="25707" y="78553"/>
                  </a:cubicBezTo>
                  <a:cubicBezTo>
                    <a:pt x="8158" y="78553"/>
                    <a:pt x="0" y="54456"/>
                    <a:pt x="0" y="51438"/>
                  </a:cubicBezTo>
                  <a:cubicBezTo>
                    <a:pt x="0" y="49137"/>
                    <a:pt x="2486" y="49137"/>
                    <a:pt x="3011" y="49137"/>
                  </a:cubicBezTo>
                  <a:cubicBezTo>
                    <a:pt x="5497" y="49137"/>
                    <a:pt x="5672" y="50026"/>
                    <a:pt x="6204" y="51970"/>
                  </a:cubicBezTo>
                  <a:cubicBezTo>
                    <a:pt x="10819" y="67216"/>
                    <a:pt x="18621" y="73591"/>
                    <a:pt x="25175" y="73591"/>
                  </a:cubicBezTo>
                  <a:cubicBezTo>
                    <a:pt x="28019" y="73591"/>
                    <a:pt x="29608" y="72178"/>
                    <a:pt x="29608" y="67391"/>
                  </a:cubicBezTo>
                  <a:cubicBezTo>
                    <a:pt x="29608" y="63317"/>
                    <a:pt x="28551" y="60658"/>
                    <a:pt x="24118" y="49669"/>
                  </a:cubicBezTo>
                  <a:lnTo>
                    <a:pt x="12941" y="21132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86" name="任意多边形: 形状 85">
              <a:extLst>
                <a:ext uri="{FF2B5EF4-FFF2-40B4-BE49-F238E27FC236}">
                  <a16:creationId xmlns:a16="http://schemas.microsoft.com/office/drawing/2014/main" id="{B2B2F213-130F-3F93-522E-6856E94CBBA3}"/>
                </a:ext>
              </a:extLst>
            </p:cNvPr>
            <p:cNvSpPr/>
            <p:nvPr>
              <p:custDataLst>
                <p:tags r:id="rId20"/>
              </p:custDataLst>
            </p:nvPr>
          </p:nvSpPr>
          <p:spPr>
            <a:xfrm flipV="1">
              <a:off x="15247094" y="-12643962"/>
              <a:ext cx="168399" cy="168563"/>
            </a:xfrm>
            <a:custGeom>
              <a:avLst/>
              <a:gdLst>
                <a:gd name="connsiteX0" fmla="*/ 89387 w 168399"/>
                <a:gd name="connsiteY0" fmla="*/ 77840 h 168563"/>
                <a:gd name="connsiteX1" fmla="*/ 160043 w 168399"/>
                <a:gd name="connsiteY1" fmla="*/ 77840 h 168563"/>
                <a:gd name="connsiteX2" fmla="*/ 168400 w 168399"/>
                <a:gd name="connsiteY2" fmla="*/ 82907 h 168563"/>
                <a:gd name="connsiteX3" fmla="*/ 160043 w 168399"/>
                <a:gd name="connsiteY3" fmla="*/ 87964 h 168563"/>
                <a:gd name="connsiteX4" fmla="*/ 89387 w 168399"/>
                <a:gd name="connsiteY4" fmla="*/ 87964 h 168563"/>
                <a:gd name="connsiteX5" fmla="*/ 89387 w 168399"/>
                <a:gd name="connsiteY5" fmla="*/ 158835 h 168563"/>
                <a:gd name="connsiteX6" fmla="*/ 84327 w 168399"/>
                <a:gd name="connsiteY6" fmla="*/ 167188 h 168563"/>
                <a:gd name="connsiteX7" fmla="*/ 79259 w 168399"/>
                <a:gd name="connsiteY7" fmla="*/ 158835 h 168563"/>
                <a:gd name="connsiteX8" fmla="*/ 79259 w 168399"/>
                <a:gd name="connsiteY8" fmla="*/ 87964 h 168563"/>
                <a:gd name="connsiteX9" fmla="*/ 8357 w 168399"/>
                <a:gd name="connsiteY9" fmla="*/ 87964 h 168563"/>
                <a:gd name="connsiteX10" fmla="*/ 0 w 168399"/>
                <a:gd name="connsiteY10" fmla="*/ 82907 h 168563"/>
                <a:gd name="connsiteX11" fmla="*/ 8357 w 168399"/>
                <a:gd name="connsiteY11" fmla="*/ 77840 h 168563"/>
                <a:gd name="connsiteX12" fmla="*/ 79259 w 168399"/>
                <a:gd name="connsiteY12" fmla="*/ 77840 h 168563"/>
                <a:gd name="connsiteX13" fmla="*/ 79259 w 168399"/>
                <a:gd name="connsiteY13" fmla="*/ 6977 h 168563"/>
                <a:gd name="connsiteX14" fmla="*/ 84327 w 168399"/>
                <a:gd name="connsiteY14" fmla="*/ -1375 h 168563"/>
                <a:gd name="connsiteX15" fmla="*/ 89387 w 168399"/>
                <a:gd name="connsiteY15" fmla="*/ 6977 h 168563"/>
                <a:gd name="connsiteX16" fmla="*/ 89387 w 168399"/>
                <a:gd name="connsiteY16" fmla="*/ 77840 h 168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68399" h="168563">
                  <a:moveTo>
                    <a:pt x="89387" y="77840"/>
                  </a:moveTo>
                  <a:lnTo>
                    <a:pt x="160043" y="77840"/>
                  </a:lnTo>
                  <a:cubicBezTo>
                    <a:pt x="163586" y="77840"/>
                    <a:pt x="168400" y="77840"/>
                    <a:pt x="168400" y="82907"/>
                  </a:cubicBezTo>
                  <a:cubicBezTo>
                    <a:pt x="168400" y="87964"/>
                    <a:pt x="163586" y="87964"/>
                    <a:pt x="160043" y="87964"/>
                  </a:cubicBezTo>
                  <a:lnTo>
                    <a:pt x="89387" y="87964"/>
                  </a:lnTo>
                  <a:lnTo>
                    <a:pt x="89387" y="158835"/>
                  </a:lnTo>
                  <a:cubicBezTo>
                    <a:pt x="89387" y="162376"/>
                    <a:pt x="89387" y="167188"/>
                    <a:pt x="84327" y="167188"/>
                  </a:cubicBezTo>
                  <a:cubicBezTo>
                    <a:pt x="79259" y="167188"/>
                    <a:pt x="79259" y="162376"/>
                    <a:pt x="79259" y="158835"/>
                  </a:cubicBezTo>
                  <a:lnTo>
                    <a:pt x="79259" y="87964"/>
                  </a:lnTo>
                  <a:lnTo>
                    <a:pt x="8357" y="87964"/>
                  </a:lnTo>
                  <a:cubicBezTo>
                    <a:pt x="4814" y="87964"/>
                    <a:pt x="0" y="87964"/>
                    <a:pt x="0" y="82907"/>
                  </a:cubicBezTo>
                  <a:cubicBezTo>
                    <a:pt x="0" y="77840"/>
                    <a:pt x="4814" y="77840"/>
                    <a:pt x="8357" y="77840"/>
                  </a:cubicBezTo>
                  <a:lnTo>
                    <a:pt x="79259" y="77840"/>
                  </a:lnTo>
                  <a:lnTo>
                    <a:pt x="79259" y="6977"/>
                  </a:lnTo>
                  <a:cubicBezTo>
                    <a:pt x="79259" y="3437"/>
                    <a:pt x="79259" y="-1375"/>
                    <a:pt x="84327" y="-1375"/>
                  </a:cubicBezTo>
                  <a:cubicBezTo>
                    <a:pt x="89387" y="-1375"/>
                    <a:pt x="89387" y="3437"/>
                    <a:pt x="89387" y="6977"/>
                  </a:cubicBezTo>
                  <a:lnTo>
                    <a:pt x="89387" y="77840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87" name="任意多边形: 形状 86">
              <a:extLst>
                <a:ext uri="{FF2B5EF4-FFF2-40B4-BE49-F238E27FC236}">
                  <a16:creationId xmlns:a16="http://schemas.microsoft.com/office/drawing/2014/main" id="{E11F5F31-EA91-66F8-1237-116727A157EB}"/>
                </a:ext>
              </a:extLst>
            </p:cNvPr>
            <p:cNvSpPr/>
            <p:nvPr>
              <p:custDataLst>
                <p:tags r:id="rId21"/>
              </p:custDataLst>
            </p:nvPr>
          </p:nvSpPr>
          <p:spPr>
            <a:xfrm flipV="1">
              <a:off x="15497554" y="-12672052"/>
              <a:ext cx="144345" cy="175644"/>
            </a:xfrm>
            <a:custGeom>
              <a:avLst/>
              <a:gdLst>
                <a:gd name="connsiteX0" fmla="*/ 17477 w 144345"/>
                <a:gd name="connsiteY0" fmla="*/ 10515 h 175644"/>
                <a:gd name="connsiteX1" fmla="*/ 0 w 144345"/>
                <a:gd name="connsiteY1" fmla="*/ 10515 h 175644"/>
                <a:gd name="connsiteX2" fmla="*/ 0 w 144345"/>
                <a:gd name="connsiteY2" fmla="*/ -1377 h 175644"/>
                <a:gd name="connsiteX3" fmla="*/ 31912 w 144345"/>
                <a:gd name="connsiteY3" fmla="*/ -616 h 175644"/>
                <a:gd name="connsiteX4" fmla="*/ 63816 w 144345"/>
                <a:gd name="connsiteY4" fmla="*/ -1377 h 175644"/>
                <a:gd name="connsiteX5" fmla="*/ 63816 w 144345"/>
                <a:gd name="connsiteY5" fmla="*/ 10515 h 175644"/>
                <a:gd name="connsiteX6" fmla="*/ 46346 w 144345"/>
                <a:gd name="connsiteY6" fmla="*/ 10515 h 175644"/>
                <a:gd name="connsiteX7" fmla="*/ 46346 w 144345"/>
                <a:gd name="connsiteY7" fmla="*/ 63412 h 175644"/>
                <a:gd name="connsiteX8" fmla="*/ 84073 w 144345"/>
                <a:gd name="connsiteY8" fmla="*/ 103404 h 175644"/>
                <a:gd name="connsiteX9" fmla="*/ 97999 w 144345"/>
                <a:gd name="connsiteY9" fmla="*/ 78854 h 175644"/>
                <a:gd name="connsiteX10" fmla="*/ 97999 w 144345"/>
                <a:gd name="connsiteY10" fmla="*/ 10515 h 175644"/>
                <a:gd name="connsiteX11" fmla="*/ 80530 w 144345"/>
                <a:gd name="connsiteY11" fmla="*/ 10515 h 175644"/>
                <a:gd name="connsiteX12" fmla="*/ 80530 w 144345"/>
                <a:gd name="connsiteY12" fmla="*/ -1377 h 175644"/>
                <a:gd name="connsiteX13" fmla="*/ 112434 w 144345"/>
                <a:gd name="connsiteY13" fmla="*/ -616 h 175644"/>
                <a:gd name="connsiteX14" fmla="*/ 144346 w 144345"/>
                <a:gd name="connsiteY14" fmla="*/ -1377 h 175644"/>
                <a:gd name="connsiteX15" fmla="*/ 144346 w 144345"/>
                <a:gd name="connsiteY15" fmla="*/ 10515 h 175644"/>
                <a:gd name="connsiteX16" fmla="*/ 126868 w 144345"/>
                <a:gd name="connsiteY16" fmla="*/ 10515 h 175644"/>
                <a:gd name="connsiteX17" fmla="*/ 126868 w 144345"/>
                <a:gd name="connsiteY17" fmla="*/ 76067 h 175644"/>
                <a:gd name="connsiteX18" fmla="*/ 87871 w 144345"/>
                <a:gd name="connsiteY18" fmla="*/ 112512 h 175644"/>
                <a:gd name="connsiteX19" fmla="*/ 44821 w 144345"/>
                <a:gd name="connsiteY19" fmla="*/ 87707 h 175644"/>
                <a:gd name="connsiteX20" fmla="*/ 44821 w 144345"/>
                <a:gd name="connsiteY20" fmla="*/ 174267 h 175644"/>
                <a:gd name="connsiteX21" fmla="*/ 0 w 144345"/>
                <a:gd name="connsiteY21" fmla="*/ 172243 h 175644"/>
                <a:gd name="connsiteX22" fmla="*/ 0 w 144345"/>
                <a:gd name="connsiteY22" fmla="*/ 160349 h 175644"/>
                <a:gd name="connsiteX23" fmla="*/ 17477 w 144345"/>
                <a:gd name="connsiteY23" fmla="*/ 150480 h 175644"/>
                <a:gd name="connsiteX24" fmla="*/ 17477 w 144345"/>
                <a:gd name="connsiteY24" fmla="*/ 10515 h 175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44345" h="175644">
                  <a:moveTo>
                    <a:pt x="17477" y="10515"/>
                  </a:moveTo>
                  <a:lnTo>
                    <a:pt x="0" y="10515"/>
                  </a:lnTo>
                  <a:lnTo>
                    <a:pt x="0" y="-1377"/>
                  </a:lnTo>
                  <a:cubicBezTo>
                    <a:pt x="7094" y="-1125"/>
                    <a:pt x="22283" y="-616"/>
                    <a:pt x="31912" y="-616"/>
                  </a:cubicBezTo>
                  <a:cubicBezTo>
                    <a:pt x="41786" y="-616"/>
                    <a:pt x="56729" y="-1125"/>
                    <a:pt x="63816" y="-1377"/>
                  </a:cubicBezTo>
                  <a:lnTo>
                    <a:pt x="63816" y="10515"/>
                  </a:lnTo>
                  <a:lnTo>
                    <a:pt x="46346" y="10515"/>
                  </a:lnTo>
                  <a:lnTo>
                    <a:pt x="46346" y="63412"/>
                  </a:lnTo>
                  <a:cubicBezTo>
                    <a:pt x="46346" y="91003"/>
                    <a:pt x="68121" y="103404"/>
                    <a:pt x="84073" y="103404"/>
                  </a:cubicBezTo>
                  <a:cubicBezTo>
                    <a:pt x="92684" y="103404"/>
                    <a:pt x="97999" y="98085"/>
                    <a:pt x="97999" y="78854"/>
                  </a:cubicBezTo>
                  <a:lnTo>
                    <a:pt x="97999" y="10515"/>
                  </a:lnTo>
                  <a:lnTo>
                    <a:pt x="80530" y="10515"/>
                  </a:lnTo>
                  <a:lnTo>
                    <a:pt x="80530" y="-1377"/>
                  </a:lnTo>
                  <a:cubicBezTo>
                    <a:pt x="87616" y="-1125"/>
                    <a:pt x="102813" y="-616"/>
                    <a:pt x="112434" y="-616"/>
                  </a:cubicBezTo>
                  <a:cubicBezTo>
                    <a:pt x="122308" y="-616"/>
                    <a:pt x="137252" y="-1125"/>
                    <a:pt x="144346" y="-1377"/>
                  </a:cubicBezTo>
                  <a:lnTo>
                    <a:pt x="144346" y="10515"/>
                  </a:lnTo>
                  <a:lnTo>
                    <a:pt x="126868" y="10515"/>
                  </a:lnTo>
                  <a:lnTo>
                    <a:pt x="126868" y="76067"/>
                  </a:lnTo>
                  <a:cubicBezTo>
                    <a:pt x="126868" y="102643"/>
                    <a:pt x="113197" y="112512"/>
                    <a:pt x="87871" y="112512"/>
                  </a:cubicBezTo>
                  <a:cubicBezTo>
                    <a:pt x="63561" y="112512"/>
                    <a:pt x="50652" y="97831"/>
                    <a:pt x="44821" y="87707"/>
                  </a:cubicBezTo>
                  <a:lnTo>
                    <a:pt x="44821" y="174267"/>
                  </a:lnTo>
                  <a:lnTo>
                    <a:pt x="0" y="172243"/>
                  </a:lnTo>
                  <a:lnTo>
                    <a:pt x="0" y="160349"/>
                  </a:lnTo>
                  <a:cubicBezTo>
                    <a:pt x="15706" y="160349"/>
                    <a:pt x="17477" y="160349"/>
                    <a:pt x="17477" y="150480"/>
                  </a:cubicBezTo>
                  <a:lnTo>
                    <a:pt x="17477" y="10515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88" name="任意多边形: 形状 87">
              <a:extLst>
                <a:ext uri="{FF2B5EF4-FFF2-40B4-BE49-F238E27FC236}">
                  <a16:creationId xmlns:a16="http://schemas.microsoft.com/office/drawing/2014/main" id="{5D002967-EE00-EE17-4988-D52A7EAABABD}"/>
                </a:ext>
              </a:extLst>
            </p:cNvPr>
            <p:cNvSpPr/>
            <p:nvPr>
              <p:custDataLst>
                <p:tags r:id="rId22"/>
              </p:custDataLst>
            </p:nvPr>
          </p:nvSpPr>
          <p:spPr>
            <a:xfrm flipV="1">
              <a:off x="15658788" y="-12730147"/>
              <a:ext cx="278340" cy="124758"/>
            </a:xfrm>
            <a:custGeom>
              <a:avLst/>
              <a:gdLst>
                <a:gd name="connsiteX0" fmla="*/ 90428 w 278340"/>
                <a:gd name="connsiteY0" fmla="*/ 118055 h 124758"/>
                <a:gd name="connsiteX1" fmla="*/ 91135 w 278340"/>
                <a:gd name="connsiteY1" fmla="*/ 120898 h 124758"/>
                <a:gd name="connsiteX2" fmla="*/ 88300 w 278340"/>
                <a:gd name="connsiteY2" fmla="*/ 123374 h 124758"/>
                <a:gd name="connsiteX3" fmla="*/ 65603 w 278340"/>
                <a:gd name="connsiteY3" fmla="*/ 121605 h 124758"/>
                <a:gd name="connsiteX4" fmla="*/ 61702 w 278340"/>
                <a:gd name="connsiteY4" fmla="*/ 117531 h 124758"/>
                <a:gd name="connsiteX5" fmla="*/ 66310 w 278340"/>
                <a:gd name="connsiteY5" fmla="*/ 115045 h 124758"/>
                <a:gd name="connsiteX6" fmla="*/ 74826 w 278340"/>
                <a:gd name="connsiteY6" fmla="*/ 112386 h 124758"/>
                <a:gd name="connsiteX7" fmla="*/ 74111 w 278340"/>
                <a:gd name="connsiteY7" fmla="*/ 108487 h 124758"/>
                <a:gd name="connsiteX8" fmla="*/ 64006 w 278340"/>
                <a:gd name="connsiteY8" fmla="*/ 68082 h 124758"/>
                <a:gd name="connsiteX9" fmla="*/ 45743 w 278340"/>
                <a:gd name="connsiteY9" fmla="*/ 78539 h 124758"/>
                <a:gd name="connsiteX10" fmla="*/ 0 w 278340"/>
                <a:gd name="connsiteY10" fmla="*/ 28032 h 124758"/>
                <a:gd name="connsiteX11" fmla="*/ 26772 w 278340"/>
                <a:gd name="connsiteY11" fmla="*/ -1384 h 124758"/>
                <a:gd name="connsiteX12" fmla="*/ 51947 w 278340"/>
                <a:gd name="connsiteY12" fmla="*/ 11017 h 124758"/>
                <a:gd name="connsiteX13" fmla="*/ 70210 w 278340"/>
                <a:gd name="connsiteY13" fmla="*/ -1384 h 124758"/>
                <a:gd name="connsiteX14" fmla="*/ 84224 w 278340"/>
                <a:gd name="connsiteY14" fmla="*/ 8009 h 124758"/>
                <a:gd name="connsiteX15" fmla="*/ 90428 w 278340"/>
                <a:gd name="connsiteY15" fmla="*/ 25731 h 124758"/>
                <a:gd name="connsiteX16" fmla="*/ 87592 w 278340"/>
                <a:gd name="connsiteY16" fmla="*/ 28032 h 124758"/>
                <a:gd name="connsiteX17" fmla="*/ 83691 w 278340"/>
                <a:gd name="connsiteY17" fmla="*/ 22538 h 124758"/>
                <a:gd name="connsiteX18" fmla="*/ 70743 w 278340"/>
                <a:gd name="connsiteY18" fmla="*/ 3579 h 124758"/>
                <a:gd name="connsiteX19" fmla="*/ 64895 w 278340"/>
                <a:gd name="connsiteY19" fmla="*/ 12257 h 124758"/>
                <a:gd name="connsiteX20" fmla="*/ 65778 w 278340"/>
                <a:gd name="connsiteY20" fmla="*/ 19530 h 124758"/>
                <a:gd name="connsiteX21" fmla="*/ 90428 w 278340"/>
                <a:gd name="connsiteY21" fmla="*/ 118055 h 124758"/>
                <a:gd name="connsiteX22" fmla="*/ 52662 w 278340"/>
                <a:gd name="connsiteY22" fmla="*/ 22538 h 124758"/>
                <a:gd name="connsiteX23" fmla="*/ 43614 w 278340"/>
                <a:gd name="connsiteY23" fmla="*/ 10669 h 124758"/>
                <a:gd name="connsiteX24" fmla="*/ 27304 w 278340"/>
                <a:gd name="connsiteY24" fmla="*/ 3579 h 124758"/>
                <a:gd name="connsiteX25" fmla="*/ 14355 w 278340"/>
                <a:gd name="connsiteY25" fmla="*/ 20769 h 124758"/>
                <a:gd name="connsiteX26" fmla="*/ 23578 w 278340"/>
                <a:gd name="connsiteY26" fmla="*/ 56743 h 124758"/>
                <a:gd name="connsiteX27" fmla="*/ 45743 w 278340"/>
                <a:gd name="connsiteY27" fmla="*/ 73576 h 124758"/>
                <a:gd name="connsiteX28" fmla="*/ 61528 w 278340"/>
                <a:gd name="connsiteY28" fmla="*/ 58157 h 124758"/>
                <a:gd name="connsiteX29" fmla="*/ 60995 w 278340"/>
                <a:gd name="connsiteY29" fmla="*/ 55679 h 124758"/>
                <a:gd name="connsiteX30" fmla="*/ 52662 w 278340"/>
                <a:gd name="connsiteY30" fmla="*/ 22538 h 124758"/>
                <a:gd name="connsiteX31" fmla="*/ 134207 w 278340"/>
                <a:gd name="connsiteY31" fmla="*/ 40792 h 124758"/>
                <a:gd name="connsiteX32" fmla="*/ 162750 w 278340"/>
                <a:gd name="connsiteY32" fmla="*/ 44515 h 124758"/>
                <a:gd name="connsiteX33" fmla="*/ 178353 w 278340"/>
                <a:gd name="connsiteY33" fmla="*/ 62944 h 124758"/>
                <a:gd name="connsiteX34" fmla="*/ 156370 w 278340"/>
                <a:gd name="connsiteY34" fmla="*/ 78539 h 124758"/>
                <a:gd name="connsiteX35" fmla="*/ 106363 w 278340"/>
                <a:gd name="connsiteY35" fmla="*/ 31931 h 124758"/>
                <a:gd name="connsiteX36" fmla="*/ 138282 w 278340"/>
                <a:gd name="connsiteY36" fmla="*/ -1384 h 124758"/>
                <a:gd name="connsiteX37" fmla="*/ 182253 w 278340"/>
                <a:gd name="connsiteY37" fmla="*/ 18639 h 124758"/>
                <a:gd name="connsiteX38" fmla="*/ 179242 w 278340"/>
                <a:gd name="connsiteY38" fmla="*/ 21649 h 124758"/>
                <a:gd name="connsiteX39" fmla="*/ 176406 w 278340"/>
                <a:gd name="connsiteY39" fmla="*/ 19878 h 124758"/>
                <a:gd name="connsiteX40" fmla="*/ 138640 w 278340"/>
                <a:gd name="connsiteY40" fmla="*/ 3579 h 124758"/>
                <a:gd name="connsiteX41" fmla="*/ 120908 w 278340"/>
                <a:gd name="connsiteY41" fmla="*/ 25016 h 124758"/>
                <a:gd name="connsiteX42" fmla="*/ 123037 w 278340"/>
                <a:gd name="connsiteY42" fmla="*/ 40792 h 124758"/>
                <a:gd name="connsiteX43" fmla="*/ 134207 w 278340"/>
                <a:gd name="connsiteY43" fmla="*/ 40792 h 124758"/>
                <a:gd name="connsiteX44" fmla="*/ 124451 w 278340"/>
                <a:gd name="connsiteY44" fmla="*/ 45754 h 124758"/>
                <a:gd name="connsiteX45" fmla="*/ 156370 w 278340"/>
                <a:gd name="connsiteY45" fmla="*/ 73576 h 124758"/>
                <a:gd name="connsiteX46" fmla="*/ 170734 w 278340"/>
                <a:gd name="connsiteY46" fmla="*/ 62944 h 124758"/>
                <a:gd name="connsiteX47" fmla="*/ 133142 w 278340"/>
                <a:gd name="connsiteY47" fmla="*/ 45754 h 124758"/>
                <a:gd name="connsiteX48" fmla="*/ 124451 w 278340"/>
                <a:gd name="connsiteY48" fmla="*/ 45754 h 124758"/>
                <a:gd name="connsiteX49" fmla="*/ 268235 w 278340"/>
                <a:gd name="connsiteY49" fmla="*/ 68264 h 124758"/>
                <a:gd name="connsiteX50" fmla="*/ 259193 w 278340"/>
                <a:gd name="connsiteY50" fmla="*/ 58339 h 124758"/>
                <a:gd name="connsiteX51" fmla="*/ 266105 w 278340"/>
                <a:gd name="connsiteY51" fmla="*/ 51781 h 124758"/>
                <a:gd name="connsiteX52" fmla="*/ 276218 w 278340"/>
                <a:gd name="connsiteY52" fmla="*/ 63120 h 124758"/>
                <a:gd name="connsiteX53" fmla="*/ 252807 w 278340"/>
                <a:gd name="connsiteY53" fmla="*/ 78539 h 124758"/>
                <a:gd name="connsiteX54" fmla="*/ 201567 w 278340"/>
                <a:gd name="connsiteY54" fmla="*/ 29447 h 124758"/>
                <a:gd name="connsiteX55" fmla="*/ 234369 w 278340"/>
                <a:gd name="connsiteY55" fmla="*/ -1384 h 124758"/>
                <a:gd name="connsiteX56" fmla="*/ 278340 w 278340"/>
                <a:gd name="connsiteY56" fmla="*/ 18639 h 124758"/>
                <a:gd name="connsiteX57" fmla="*/ 275328 w 278340"/>
                <a:gd name="connsiteY57" fmla="*/ 21649 h 124758"/>
                <a:gd name="connsiteX58" fmla="*/ 272493 w 278340"/>
                <a:gd name="connsiteY58" fmla="*/ 19878 h 124758"/>
                <a:gd name="connsiteX59" fmla="*/ 234726 w 278340"/>
                <a:gd name="connsiteY59" fmla="*/ 3579 h 124758"/>
                <a:gd name="connsiteX60" fmla="*/ 216280 w 278340"/>
                <a:gd name="connsiteY60" fmla="*/ 23245 h 124758"/>
                <a:gd name="connsiteX61" fmla="*/ 227990 w 278340"/>
                <a:gd name="connsiteY61" fmla="*/ 59936 h 124758"/>
                <a:gd name="connsiteX62" fmla="*/ 252807 w 278340"/>
                <a:gd name="connsiteY62" fmla="*/ 73576 h 124758"/>
                <a:gd name="connsiteX63" fmla="*/ 268235 w 278340"/>
                <a:gd name="connsiteY63" fmla="*/ 68264 h 124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278340" h="124758">
                  <a:moveTo>
                    <a:pt x="90428" y="118055"/>
                  </a:moveTo>
                  <a:cubicBezTo>
                    <a:pt x="90603" y="118412"/>
                    <a:pt x="91135" y="120715"/>
                    <a:pt x="91135" y="120898"/>
                  </a:cubicBezTo>
                  <a:cubicBezTo>
                    <a:pt x="91135" y="121778"/>
                    <a:pt x="90428" y="123374"/>
                    <a:pt x="88300" y="123374"/>
                  </a:cubicBezTo>
                  <a:cubicBezTo>
                    <a:pt x="84748" y="123374"/>
                    <a:pt x="70036" y="121961"/>
                    <a:pt x="65603" y="121605"/>
                  </a:cubicBezTo>
                  <a:cubicBezTo>
                    <a:pt x="64181" y="121430"/>
                    <a:pt x="61702" y="121247"/>
                    <a:pt x="61702" y="117531"/>
                  </a:cubicBezTo>
                  <a:cubicBezTo>
                    <a:pt x="61702" y="115045"/>
                    <a:pt x="64181" y="115045"/>
                    <a:pt x="66310" y="115045"/>
                  </a:cubicBezTo>
                  <a:cubicBezTo>
                    <a:pt x="74826" y="115045"/>
                    <a:pt x="74826" y="113808"/>
                    <a:pt x="74826" y="112386"/>
                  </a:cubicBezTo>
                  <a:cubicBezTo>
                    <a:pt x="74826" y="111147"/>
                    <a:pt x="74469" y="110083"/>
                    <a:pt x="74111" y="108487"/>
                  </a:cubicBezTo>
                  <a:lnTo>
                    <a:pt x="64006" y="68082"/>
                  </a:lnTo>
                  <a:cubicBezTo>
                    <a:pt x="60280" y="73933"/>
                    <a:pt x="54251" y="78539"/>
                    <a:pt x="45743" y="78539"/>
                  </a:cubicBezTo>
                  <a:cubicBezTo>
                    <a:pt x="23046" y="78539"/>
                    <a:pt x="0" y="53552"/>
                    <a:pt x="0" y="28032"/>
                  </a:cubicBezTo>
                  <a:cubicBezTo>
                    <a:pt x="0" y="10844"/>
                    <a:pt x="11519" y="-1384"/>
                    <a:pt x="26772" y="-1384"/>
                  </a:cubicBezTo>
                  <a:cubicBezTo>
                    <a:pt x="36345" y="-1384"/>
                    <a:pt x="44853" y="4110"/>
                    <a:pt x="51947" y="11017"/>
                  </a:cubicBezTo>
                  <a:cubicBezTo>
                    <a:pt x="55315" y="387"/>
                    <a:pt x="65603" y="-1384"/>
                    <a:pt x="70210" y="-1384"/>
                  </a:cubicBezTo>
                  <a:cubicBezTo>
                    <a:pt x="76598" y="-1384"/>
                    <a:pt x="81030" y="2515"/>
                    <a:pt x="84224" y="8009"/>
                  </a:cubicBezTo>
                  <a:cubicBezTo>
                    <a:pt x="88124" y="14916"/>
                    <a:pt x="90428" y="25016"/>
                    <a:pt x="90428" y="25731"/>
                  </a:cubicBezTo>
                  <a:cubicBezTo>
                    <a:pt x="90428" y="28032"/>
                    <a:pt x="88124" y="28032"/>
                    <a:pt x="87592" y="28032"/>
                  </a:cubicBezTo>
                  <a:cubicBezTo>
                    <a:pt x="85106" y="28032"/>
                    <a:pt x="84931" y="27327"/>
                    <a:pt x="83691" y="22538"/>
                  </a:cubicBezTo>
                  <a:cubicBezTo>
                    <a:pt x="81563" y="14035"/>
                    <a:pt x="78194" y="3579"/>
                    <a:pt x="70743" y="3579"/>
                  </a:cubicBezTo>
                  <a:cubicBezTo>
                    <a:pt x="66135" y="3579"/>
                    <a:pt x="64895" y="7477"/>
                    <a:pt x="64895" y="12257"/>
                  </a:cubicBezTo>
                  <a:cubicBezTo>
                    <a:pt x="64895" y="15631"/>
                    <a:pt x="65245" y="17219"/>
                    <a:pt x="65778" y="19530"/>
                  </a:cubicBezTo>
                  <a:lnTo>
                    <a:pt x="90428" y="118055"/>
                  </a:lnTo>
                  <a:close/>
                  <a:moveTo>
                    <a:pt x="52662" y="22538"/>
                  </a:moveTo>
                  <a:cubicBezTo>
                    <a:pt x="51414" y="17576"/>
                    <a:pt x="47514" y="14035"/>
                    <a:pt x="43614" y="10669"/>
                  </a:cubicBezTo>
                  <a:cubicBezTo>
                    <a:pt x="42016" y="9247"/>
                    <a:pt x="34930" y="3579"/>
                    <a:pt x="27304" y="3579"/>
                  </a:cubicBezTo>
                  <a:cubicBezTo>
                    <a:pt x="20742" y="3579"/>
                    <a:pt x="14355" y="8183"/>
                    <a:pt x="14355" y="20769"/>
                  </a:cubicBezTo>
                  <a:cubicBezTo>
                    <a:pt x="14355" y="30160"/>
                    <a:pt x="19503" y="49653"/>
                    <a:pt x="23578" y="56743"/>
                  </a:cubicBezTo>
                  <a:cubicBezTo>
                    <a:pt x="31737" y="70917"/>
                    <a:pt x="40777" y="73576"/>
                    <a:pt x="45743" y="73576"/>
                  </a:cubicBezTo>
                  <a:cubicBezTo>
                    <a:pt x="58151" y="73576"/>
                    <a:pt x="61528" y="60110"/>
                    <a:pt x="61528" y="58157"/>
                  </a:cubicBezTo>
                  <a:cubicBezTo>
                    <a:pt x="61528" y="57450"/>
                    <a:pt x="61170" y="56211"/>
                    <a:pt x="60995" y="55679"/>
                  </a:cubicBezTo>
                  <a:lnTo>
                    <a:pt x="52662" y="22538"/>
                  </a:lnTo>
                  <a:close/>
                  <a:moveTo>
                    <a:pt x="134207" y="40792"/>
                  </a:moveTo>
                  <a:cubicBezTo>
                    <a:pt x="139172" y="40792"/>
                    <a:pt x="153177" y="41150"/>
                    <a:pt x="162750" y="44515"/>
                  </a:cubicBezTo>
                  <a:cubicBezTo>
                    <a:pt x="175874" y="49121"/>
                    <a:pt x="178353" y="57625"/>
                    <a:pt x="178353" y="62944"/>
                  </a:cubicBezTo>
                  <a:cubicBezTo>
                    <a:pt x="178353" y="72694"/>
                    <a:pt x="168605" y="78539"/>
                    <a:pt x="156370" y="78539"/>
                  </a:cubicBezTo>
                  <a:cubicBezTo>
                    <a:pt x="135088" y="78539"/>
                    <a:pt x="106363" y="62237"/>
                    <a:pt x="106363" y="31931"/>
                  </a:cubicBezTo>
                  <a:cubicBezTo>
                    <a:pt x="106363" y="14035"/>
                    <a:pt x="117539" y="-1384"/>
                    <a:pt x="138282" y="-1384"/>
                  </a:cubicBezTo>
                  <a:cubicBezTo>
                    <a:pt x="168247" y="-1384"/>
                    <a:pt x="182253" y="16155"/>
                    <a:pt x="182253" y="18639"/>
                  </a:cubicBezTo>
                  <a:cubicBezTo>
                    <a:pt x="182253" y="19703"/>
                    <a:pt x="180665" y="21649"/>
                    <a:pt x="179242" y="21649"/>
                  </a:cubicBezTo>
                  <a:cubicBezTo>
                    <a:pt x="178177" y="21649"/>
                    <a:pt x="177820" y="21301"/>
                    <a:pt x="176406" y="19878"/>
                  </a:cubicBezTo>
                  <a:cubicBezTo>
                    <a:pt x="162575" y="3579"/>
                    <a:pt x="141825" y="3579"/>
                    <a:pt x="138640" y="3579"/>
                  </a:cubicBezTo>
                  <a:cubicBezTo>
                    <a:pt x="127994" y="3579"/>
                    <a:pt x="120908" y="10669"/>
                    <a:pt x="120908" y="25016"/>
                  </a:cubicBezTo>
                  <a:cubicBezTo>
                    <a:pt x="120908" y="27500"/>
                    <a:pt x="120908" y="31042"/>
                    <a:pt x="123037" y="40792"/>
                  </a:cubicBezTo>
                  <a:lnTo>
                    <a:pt x="134207" y="40792"/>
                  </a:lnTo>
                  <a:close/>
                  <a:moveTo>
                    <a:pt x="124451" y="45754"/>
                  </a:moveTo>
                  <a:cubicBezTo>
                    <a:pt x="131720" y="71447"/>
                    <a:pt x="151406" y="73576"/>
                    <a:pt x="156370" y="73576"/>
                  </a:cubicBezTo>
                  <a:cubicBezTo>
                    <a:pt x="164172" y="73576"/>
                    <a:pt x="170734" y="69678"/>
                    <a:pt x="170734" y="62944"/>
                  </a:cubicBezTo>
                  <a:cubicBezTo>
                    <a:pt x="170734" y="45754"/>
                    <a:pt x="140768" y="45754"/>
                    <a:pt x="133142" y="45754"/>
                  </a:cubicBezTo>
                  <a:lnTo>
                    <a:pt x="124451" y="45754"/>
                  </a:lnTo>
                  <a:close/>
                  <a:moveTo>
                    <a:pt x="268235" y="68264"/>
                  </a:moveTo>
                  <a:cubicBezTo>
                    <a:pt x="261855" y="67200"/>
                    <a:pt x="259193" y="62237"/>
                    <a:pt x="259193" y="58339"/>
                  </a:cubicBezTo>
                  <a:cubicBezTo>
                    <a:pt x="259193" y="53552"/>
                    <a:pt x="262920" y="51781"/>
                    <a:pt x="266105" y="51781"/>
                  </a:cubicBezTo>
                  <a:cubicBezTo>
                    <a:pt x="270007" y="51781"/>
                    <a:pt x="276218" y="54615"/>
                    <a:pt x="276218" y="63120"/>
                  </a:cubicBezTo>
                  <a:cubicBezTo>
                    <a:pt x="276218" y="75172"/>
                    <a:pt x="262389" y="78539"/>
                    <a:pt x="252807" y="78539"/>
                  </a:cubicBezTo>
                  <a:cubicBezTo>
                    <a:pt x="226210" y="78539"/>
                    <a:pt x="201567" y="54083"/>
                    <a:pt x="201567" y="29447"/>
                  </a:cubicBezTo>
                  <a:cubicBezTo>
                    <a:pt x="201567" y="14209"/>
                    <a:pt x="212205" y="-1384"/>
                    <a:pt x="234369" y="-1384"/>
                  </a:cubicBezTo>
                  <a:cubicBezTo>
                    <a:pt x="264333" y="-1384"/>
                    <a:pt x="278340" y="16155"/>
                    <a:pt x="278340" y="18639"/>
                  </a:cubicBezTo>
                  <a:cubicBezTo>
                    <a:pt x="278340" y="19703"/>
                    <a:pt x="276752" y="21649"/>
                    <a:pt x="275328" y="21649"/>
                  </a:cubicBezTo>
                  <a:cubicBezTo>
                    <a:pt x="274265" y="21649"/>
                    <a:pt x="273907" y="21301"/>
                    <a:pt x="272493" y="19878"/>
                  </a:cubicBezTo>
                  <a:cubicBezTo>
                    <a:pt x="258662" y="3579"/>
                    <a:pt x="237911" y="3579"/>
                    <a:pt x="234726" y="3579"/>
                  </a:cubicBezTo>
                  <a:cubicBezTo>
                    <a:pt x="221960" y="3579"/>
                    <a:pt x="216280" y="12257"/>
                    <a:pt x="216280" y="23245"/>
                  </a:cubicBezTo>
                  <a:cubicBezTo>
                    <a:pt x="216280" y="28391"/>
                    <a:pt x="218766" y="47701"/>
                    <a:pt x="227990" y="59936"/>
                  </a:cubicBezTo>
                  <a:cubicBezTo>
                    <a:pt x="234726" y="68614"/>
                    <a:pt x="243940" y="73576"/>
                    <a:pt x="252807" y="73576"/>
                  </a:cubicBezTo>
                  <a:cubicBezTo>
                    <a:pt x="255293" y="73576"/>
                    <a:pt x="263802" y="73226"/>
                    <a:pt x="268235" y="68264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89" name="任意多边形: 形状 88">
              <a:extLst>
                <a:ext uri="{FF2B5EF4-FFF2-40B4-BE49-F238E27FC236}">
                  <a16:creationId xmlns:a16="http://schemas.microsoft.com/office/drawing/2014/main" id="{25CEF6DB-5586-E9C7-0CA2-7F138B576D10}"/>
                </a:ext>
              </a:extLst>
            </p:cNvPr>
            <p:cNvSpPr/>
            <p:nvPr>
              <p:custDataLst>
                <p:tags r:id="rId23"/>
              </p:custDataLst>
            </p:nvPr>
          </p:nvSpPr>
          <p:spPr>
            <a:xfrm flipV="1">
              <a:off x="15950113" y="-12597235"/>
              <a:ext cx="73762" cy="13649"/>
            </a:xfrm>
            <a:custGeom>
              <a:avLst/>
              <a:gdLst>
                <a:gd name="connsiteX0" fmla="*/ 73762 w 73762"/>
                <a:gd name="connsiteY0" fmla="*/ 5363 h 13649"/>
                <a:gd name="connsiteX1" fmla="*/ 64896 w 73762"/>
                <a:gd name="connsiteY1" fmla="*/ 12272 h 13649"/>
                <a:gd name="connsiteX2" fmla="*/ 8866 w 73762"/>
                <a:gd name="connsiteY2" fmla="*/ 12272 h 13649"/>
                <a:gd name="connsiteX3" fmla="*/ 0 w 73762"/>
                <a:gd name="connsiteY3" fmla="*/ 5539 h 13649"/>
                <a:gd name="connsiteX4" fmla="*/ 8866 w 73762"/>
                <a:gd name="connsiteY4" fmla="*/ -1378 h 13649"/>
                <a:gd name="connsiteX5" fmla="*/ 64896 w 73762"/>
                <a:gd name="connsiteY5" fmla="*/ -1378 h 13649"/>
                <a:gd name="connsiteX6" fmla="*/ 73762 w 73762"/>
                <a:gd name="connsiteY6" fmla="*/ 5363 h 13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762" h="13649">
                  <a:moveTo>
                    <a:pt x="73762" y="5363"/>
                  </a:moveTo>
                  <a:cubicBezTo>
                    <a:pt x="73762" y="12272"/>
                    <a:pt x="67025" y="12272"/>
                    <a:pt x="64896" y="12272"/>
                  </a:cubicBezTo>
                  <a:lnTo>
                    <a:pt x="8866" y="12272"/>
                  </a:lnTo>
                  <a:cubicBezTo>
                    <a:pt x="6919" y="12272"/>
                    <a:pt x="0" y="12272"/>
                    <a:pt x="0" y="5539"/>
                  </a:cubicBezTo>
                  <a:cubicBezTo>
                    <a:pt x="0" y="-1378"/>
                    <a:pt x="6737" y="-1378"/>
                    <a:pt x="8866" y="-1378"/>
                  </a:cubicBezTo>
                  <a:lnTo>
                    <a:pt x="64896" y="-1378"/>
                  </a:lnTo>
                  <a:cubicBezTo>
                    <a:pt x="66850" y="-1378"/>
                    <a:pt x="73762" y="-1378"/>
                    <a:pt x="73762" y="5363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90" name="任意多边形: 形状 89">
              <a:extLst>
                <a:ext uri="{FF2B5EF4-FFF2-40B4-BE49-F238E27FC236}">
                  <a16:creationId xmlns:a16="http://schemas.microsoft.com/office/drawing/2014/main" id="{80DB59BA-6DC5-C5E2-BD0F-5A584316D1B6}"/>
                </a:ext>
              </a:extLst>
            </p:cNvPr>
            <p:cNvSpPr/>
            <p:nvPr>
              <p:custDataLst>
                <p:tags r:id="rId24"/>
              </p:custDataLst>
            </p:nvPr>
          </p:nvSpPr>
          <p:spPr>
            <a:xfrm flipV="1">
              <a:off x="16046735" y="-12685311"/>
              <a:ext cx="184211" cy="79922"/>
            </a:xfrm>
            <a:custGeom>
              <a:avLst/>
              <a:gdLst>
                <a:gd name="connsiteX0" fmla="*/ 63832 w 184211"/>
                <a:gd name="connsiteY0" fmla="*/ 67020 h 79922"/>
                <a:gd name="connsiteX1" fmla="*/ 56380 w 184211"/>
                <a:gd name="connsiteY1" fmla="*/ 58691 h 79922"/>
                <a:gd name="connsiteX2" fmla="*/ 62235 w 184211"/>
                <a:gd name="connsiteY2" fmla="*/ 53021 h 79922"/>
                <a:gd name="connsiteX3" fmla="*/ 70743 w 184211"/>
                <a:gd name="connsiteY3" fmla="*/ 63121 h 79922"/>
                <a:gd name="connsiteX4" fmla="*/ 47165 w 184211"/>
                <a:gd name="connsiteY4" fmla="*/ 78541 h 79922"/>
                <a:gd name="connsiteX5" fmla="*/ 14538 w 184211"/>
                <a:gd name="connsiteY5" fmla="*/ 52665 h 79922"/>
                <a:gd name="connsiteX6" fmla="*/ 20742 w 184211"/>
                <a:gd name="connsiteY6" fmla="*/ 39730 h 79922"/>
                <a:gd name="connsiteX7" fmla="*/ 40777 w 184211"/>
                <a:gd name="connsiteY7" fmla="*/ 33355 h 79922"/>
                <a:gd name="connsiteX8" fmla="*/ 55856 w 184211"/>
                <a:gd name="connsiteY8" fmla="*/ 21651 h 79922"/>
                <a:gd name="connsiteX9" fmla="*/ 46458 w 184211"/>
                <a:gd name="connsiteY9" fmla="*/ 7479 h 79922"/>
                <a:gd name="connsiteX10" fmla="*/ 28726 w 184211"/>
                <a:gd name="connsiteY10" fmla="*/ 3580 h 79922"/>
                <a:gd name="connsiteX11" fmla="*/ 7444 w 184211"/>
                <a:gd name="connsiteY11" fmla="*/ 11019 h 79922"/>
                <a:gd name="connsiteX12" fmla="*/ 17199 w 184211"/>
                <a:gd name="connsiteY12" fmla="*/ 21119 h 79922"/>
                <a:gd name="connsiteX13" fmla="*/ 10280 w 184211"/>
                <a:gd name="connsiteY13" fmla="*/ 27677 h 79922"/>
                <a:gd name="connsiteX14" fmla="*/ 0 w 184211"/>
                <a:gd name="connsiteY14" fmla="*/ 15808 h 79922"/>
                <a:gd name="connsiteX15" fmla="*/ 28544 w 184211"/>
                <a:gd name="connsiteY15" fmla="*/ -1382 h 79922"/>
                <a:gd name="connsiteX16" fmla="*/ 67200 w 184211"/>
                <a:gd name="connsiteY16" fmla="*/ 27860 h 79922"/>
                <a:gd name="connsiteX17" fmla="*/ 42732 w 184211"/>
                <a:gd name="connsiteY17" fmla="*/ 48591 h 79922"/>
                <a:gd name="connsiteX18" fmla="*/ 35638 w 184211"/>
                <a:gd name="connsiteY18" fmla="*/ 50011 h 79922"/>
                <a:gd name="connsiteX19" fmla="*/ 25882 w 184211"/>
                <a:gd name="connsiteY19" fmla="*/ 58872 h 79922"/>
                <a:gd name="connsiteX20" fmla="*/ 32977 w 184211"/>
                <a:gd name="connsiteY20" fmla="*/ 70211 h 79922"/>
                <a:gd name="connsiteX21" fmla="*/ 46990 w 184211"/>
                <a:gd name="connsiteY21" fmla="*/ 73578 h 79922"/>
                <a:gd name="connsiteX22" fmla="*/ 63832 w 184211"/>
                <a:gd name="connsiteY22" fmla="*/ 67020 h 79922"/>
                <a:gd name="connsiteX23" fmla="*/ 157789 w 184211"/>
                <a:gd name="connsiteY23" fmla="*/ 68084 h 79922"/>
                <a:gd name="connsiteX24" fmla="*/ 139526 w 184211"/>
                <a:gd name="connsiteY24" fmla="*/ 78541 h 79922"/>
                <a:gd name="connsiteX25" fmla="*/ 93783 w 184211"/>
                <a:gd name="connsiteY25" fmla="*/ 28034 h 79922"/>
                <a:gd name="connsiteX26" fmla="*/ 120555 w 184211"/>
                <a:gd name="connsiteY26" fmla="*/ -1382 h 79922"/>
                <a:gd name="connsiteX27" fmla="*/ 145730 w 184211"/>
                <a:gd name="connsiteY27" fmla="*/ 11019 h 79922"/>
                <a:gd name="connsiteX28" fmla="*/ 163993 w 184211"/>
                <a:gd name="connsiteY28" fmla="*/ -1382 h 79922"/>
                <a:gd name="connsiteX29" fmla="*/ 178007 w 184211"/>
                <a:gd name="connsiteY29" fmla="*/ 8011 h 79922"/>
                <a:gd name="connsiteX30" fmla="*/ 184211 w 184211"/>
                <a:gd name="connsiteY30" fmla="*/ 25733 h 79922"/>
                <a:gd name="connsiteX31" fmla="*/ 181375 w 184211"/>
                <a:gd name="connsiteY31" fmla="*/ 28034 h 79922"/>
                <a:gd name="connsiteX32" fmla="*/ 177474 w 184211"/>
                <a:gd name="connsiteY32" fmla="*/ 22540 h 79922"/>
                <a:gd name="connsiteX33" fmla="*/ 164526 w 184211"/>
                <a:gd name="connsiteY33" fmla="*/ 3580 h 79922"/>
                <a:gd name="connsiteX34" fmla="*/ 158679 w 184211"/>
                <a:gd name="connsiteY34" fmla="*/ 12258 h 79922"/>
                <a:gd name="connsiteX35" fmla="*/ 161332 w 184211"/>
                <a:gd name="connsiteY35" fmla="*/ 26265 h 79922"/>
                <a:gd name="connsiteX36" fmla="*/ 165233 w 184211"/>
                <a:gd name="connsiteY36" fmla="*/ 42216 h 79922"/>
                <a:gd name="connsiteX37" fmla="*/ 168784 w 184211"/>
                <a:gd name="connsiteY37" fmla="*/ 55681 h 79922"/>
                <a:gd name="connsiteX38" fmla="*/ 171977 w 184211"/>
                <a:gd name="connsiteY38" fmla="*/ 69504 h 79922"/>
                <a:gd name="connsiteX39" fmla="*/ 165948 w 184211"/>
                <a:gd name="connsiteY39" fmla="*/ 75174 h 79922"/>
                <a:gd name="connsiteX40" fmla="*/ 157789 w 184211"/>
                <a:gd name="connsiteY40" fmla="*/ 68084 h 79922"/>
                <a:gd name="connsiteX41" fmla="*/ 146445 w 184211"/>
                <a:gd name="connsiteY41" fmla="*/ 22540 h 79922"/>
                <a:gd name="connsiteX42" fmla="*/ 137397 w 184211"/>
                <a:gd name="connsiteY42" fmla="*/ 10670 h 79922"/>
                <a:gd name="connsiteX43" fmla="*/ 121087 w 184211"/>
                <a:gd name="connsiteY43" fmla="*/ 3580 h 79922"/>
                <a:gd name="connsiteX44" fmla="*/ 108138 w 184211"/>
                <a:gd name="connsiteY44" fmla="*/ 20770 h 79922"/>
                <a:gd name="connsiteX45" fmla="*/ 117362 w 184211"/>
                <a:gd name="connsiteY45" fmla="*/ 56745 h 79922"/>
                <a:gd name="connsiteX46" fmla="*/ 139526 w 184211"/>
                <a:gd name="connsiteY46" fmla="*/ 73578 h 79922"/>
                <a:gd name="connsiteX47" fmla="*/ 155311 w 184211"/>
                <a:gd name="connsiteY47" fmla="*/ 58159 h 79922"/>
                <a:gd name="connsiteX48" fmla="*/ 154779 w 184211"/>
                <a:gd name="connsiteY48" fmla="*/ 55681 h 79922"/>
                <a:gd name="connsiteX49" fmla="*/ 146445 w 184211"/>
                <a:gd name="connsiteY49" fmla="*/ 22540 h 79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84211" h="79922">
                  <a:moveTo>
                    <a:pt x="63832" y="67020"/>
                  </a:moveTo>
                  <a:cubicBezTo>
                    <a:pt x="59224" y="65955"/>
                    <a:pt x="56380" y="62239"/>
                    <a:pt x="56380" y="58691"/>
                  </a:cubicBezTo>
                  <a:cubicBezTo>
                    <a:pt x="56380" y="54617"/>
                    <a:pt x="59931" y="53021"/>
                    <a:pt x="62235" y="53021"/>
                  </a:cubicBezTo>
                  <a:cubicBezTo>
                    <a:pt x="64006" y="53021"/>
                    <a:pt x="70743" y="54085"/>
                    <a:pt x="70743" y="63121"/>
                  </a:cubicBezTo>
                  <a:cubicBezTo>
                    <a:pt x="70743" y="74642"/>
                    <a:pt x="57977" y="78541"/>
                    <a:pt x="47165" y="78541"/>
                  </a:cubicBezTo>
                  <a:cubicBezTo>
                    <a:pt x="19504" y="78541"/>
                    <a:pt x="14538" y="58159"/>
                    <a:pt x="14538" y="52665"/>
                  </a:cubicBezTo>
                  <a:cubicBezTo>
                    <a:pt x="14538" y="46114"/>
                    <a:pt x="18264" y="41858"/>
                    <a:pt x="20742" y="39730"/>
                  </a:cubicBezTo>
                  <a:cubicBezTo>
                    <a:pt x="25350" y="36190"/>
                    <a:pt x="28544" y="35475"/>
                    <a:pt x="40777" y="33355"/>
                  </a:cubicBezTo>
                  <a:cubicBezTo>
                    <a:pt x="44504" y="32640"/>
                    <a:pt x="55856" y="30512"/>
                    <a:pt x="55856" y="21651"/>
                  </a:cubicBezTo>
                  <a:cubicBezTo>
                    <a:pt x="55856" y="18641"/>
                    <a:pt x="53902" y="11909"/>
                    <a:pt x="46458" y="7479"/>
                  </a:cubicBezTo>
                  <a:cubicBezTo>
                    <a:pt x="39539" y="3580"/>
                    <a:pt x="30847" y="3580"/>
                    <a:pt x="28726" y="3580"/>
                  </a:cubicBezTo>
                  <a:cubicBezTo>
                    <a:pt x="21632" y="3580"/>
                    <a:pt x="11528" y="5176"/>
                    <a:pt x="7444" y="11019"/>
                  </a:cubicBezTo>
                  <a:cubicBezTo>
                    <a:pt x="13299" y="11726"/>
                    <a:pt x="17199" y="16157"/>
                    <a:pt x="17199" y="21119"/>
                  </a:cubicBezTo>
                  <a:cubicBezTo>
                    <a:pt x="17199" y="25550"/>
                    <a:pt x="14005" y="27677"/>
                    <a:pt x="10280" y="27677"/>
                  </a:cubicBezTo>
                  <a:cubicBezTo>
                    <a:pt x="5140" y="27677"/>
                    <a:pt x="0" y="23604"/>
                    <a:pt x="0" y="15808"/>
                  </a:cubicBezTo>
                  <a:cubicBezTo>
                    <a:pt x="0" y="5176"/>
                    <a:pt x="11344" y="-1382"/>
                    <a:pt x="28544" y="-1382"/>
                  </a:cubicBezTo>
                  <a:cubicBezTo>
                    <a:pt x="61171" y="-1382"/>
                    <a:pt x="67200" y="20944"/>
                    <a:pt x="67200" y="27860"/>
                  </a:cubicBezTo>
                  <a:cubicBezTo>
                    <a:pt x="67200" y="44160"/>
                    <a:pt x="49294" y="47352"/>
                    <a:pt x="42732" y="48591"/>
                  </a:cubicBezTo>
                  <a:cubicBezTo>
                    <a:pt x="41135" y="48948"/>
                    <a:pt x="36702" y="49655"/>
                    <a:pt x="35638" y="50011"/>
                  </a:cubicBezTo>
                  <a:cubicBezTo>
                    <a:pt x="29076" y="51250"/>
                    <a:pt x="25882" y="54975"/>
                    <a:pt x="25882" y="58872"/>
                  </a:cubicBezTo>
                  <a:cubicBezTo>
                    <a:pt x="25882" y="62946"/>
                    <a:pt x="29076" y="67733"/>
                    <a:pt x="32977" y="70211"/>
                  </a:cubicBezTo>
                  <a:cubicBezTo>
                    <a:pt x="37767" y="73228"/>
                    <a:pt x="43971" y="73578"/>
                    <a:pt x="46990" y="73578"/>
                  </a:cubicBezTo>
                  <a:cubicBezTo>
                    <a:pt x="50708" y="73578"/>
                    <a:pt x="59931" y="73046"/>
                    <a:pt x="63832" y="67020"/>
                  </a:cubicBezTo>
                  <a:close/>
                  <a:moveTo>
                    <a:pt x="157789" y="68084"/>
                  </a:moveTo>
                  <a:cubicBezTo>
                    <a:pt x="154063" y="73935"/>
                    <a:pt x="148034" y="78541"/>
                    <a:pt x="139526" y="78541"/>
                  </a:cubicBezTo>
                  <a:cubicBezTo>
                    <a:pt x="116829" y="78541"/>
                    <a:pt x="93783" y="53553"/>
                    <a:pt x="93783" y="28034"/>
                  </a:cubicBezTo>
                  <a:cubicBezTo>
                    <a:pt x="93783" y="10846"/>
                    <a:pt x="105302" y="-1382"/>
                    <a:pt x="120555" y="-1382"/>
                  </a:cubicBezTo>
                  <a:cubicBezTo>
                    <a:pt x="130128" y="-1382"/>
                    <a:pt x="138636" y="4112"/>
                    <a:pt x="145730" y="11019"/>
                  </a:cubicBezTo>
                  <a:cubicBezTo>
                    <a:pt x="149098" y="389"/>
                    <a:pt x="159386" y="-1382"/>
                    <a:pt x="163993" y="-1382"/>
                  </a:cubicBezTo>
                  <a:cubicBezTo>
                    <a:pt x="170381" y="-1382"/>
                    <a:pt x="174813" y="2516"/>
                    <a:pt x="178007" y="8011"/>
                  </a:cubicBezTo>
                  <a:cubicBezTo>
                    <a:pt x="181908" y="14918"/>
                    <a:pt x="184211" y="25018"/>
                    <a:pt x="184211" y="25733"/>
                  </a:cubicBezTo>
                  <a:cubicBezTo>
                    <a:pt x="184211" y="28034"/>
                    <a:pt x="181908" y="28034"/>
                    <a:pt x="181375" y="28034"/>
                  </a:cubicBezTo>
                  <a:cubicBezTo>
                    <a:pt x="178889" y="28034"/>
                    <a:pt x="178714" y="27329"/>
                    <a:pt x="177474" y="22540"/>
                  </a:cubicBezTo>
                  <a:cubicBezTo>
                    <a:pt x="175346" y="14037"/>
                    <a:pt x="171977" y="3580"/>
                    <a:pt x="164526" y="3580"/>
                  </a:cubicBezTo>
                  <a:cubicBezTo>
                    <a:pt x="159918" y="3580"/>
                    <a:pt x="158679" y="7479"/>
                    <a:pt x="158679" y="12258"/>
                  </a:cubicBezTo>
                  <a:cubicBezTo>
                    <a:pt x="158679" y="15276"/>
                    <a:pt x="160093" y="21651"/>
                    <a:pt x="161332" y="26265"/>
                  </a:cubicBezTo>
                  <a:cubicBezTo>
                    <a:pt x="162580" y="31044"/>
                    <a:pt x="164351" y="38309"/>
                    <a:pt x="165233" y="42216"/>
                  </a:cubicBezTo>
                  <a:lnTo>
                    <a:pt x="168784" y="55681"/>
                  </a:lnTo>
                  <a:cubicBezTo>
                    <a:pt x="169848" y="60287"/>
                    <a:pt x="171977" y="68616"/>
                    <a:pt x="171977" y="69504"/>
                  </a:cubicBezTo>
                  <a:cubicBezTo>
                    <a:pt x="171977" y="73403"/>
                    <a:pt x="168784" y="75174"/>
                    <a:pt x="165948" y="75174"/>
                  </a:cubicBezTo>
                  <a:cubicBezTo>
                    <a:pt x="162929" y="75174"/>
                    <a:pt x="158854" y="73046"/>
                    <a:pt x="157789" y="68084"/>
                  </a:cubicBezTo>
                  <a:close/>
                  <a:moveTo>
                    <a:pt x="146445" y="22540"/>
                  </a:moveTo>
                  <a:cubicBezTo>
                    <a:pt x="145198" y="17577"/>
                    <a:pt x="141297" y="14037"/>
                    <a:pt x="137397" y="10670"/>
                  </a:cubicBezTo>
                  <a:cubicBezTo>
                    <a:pt x="135800" y="9248"/>
                    <a:pt x="128713" y="3580"/>
                    <a:pt x="121087" y="3580"/>
                  </a:cubicBezTo>
                  <a:cubicBezTo>
                    <a:pt x="114525" y="3580"/>
                    <a:pt x="108138" y="8184"/>
                    <a:pt x="108138" y="20770"/>
                  </a:cubicBezTo>
                  <a:cubicBezTo>
                    <a:pt x="108138" y="30162"/>
                    <a:pt x="113286" y="49655"/>
                    <a:pt x="117362" y="56745"/>
                  </a:cubicBezTo>
                  <a:cubicBezTo>
                    <a:pt x="125520" y="70919"/>
                    <a:pt x="134560" y="73578"/>
                    <a:pt x="139526" y="73578"/>
                  </a:cubicBezTo>
                  <a:cubicBezTo>
                    <a:pt x="151934" y="73578"/>
                    <a:pt x="155311" y="60111"/>
                    <a:pt x="155311" y="58159"/>
                  </a:cubicBezTo>
                  <a:cubicBezTo>
                    <a:pt x="155311" y="57452"/>
                    <a:pt x="154953" y="56213"/>
                    <a:pt x="154779" y="55681"/>
                  </a:cubicBezTo>
                  <a:lnTo>
                    <a:pt x="146445" y="22540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91" name="任意多边形: 形状 90">
              <a:extLst>
                <a:ext uri="{FF2B5EF4-FFF2-40B4-BE49-F238E27FC236}">
                  <a16:creationId xmlns:a16="http://schemas.microsoft.com/office/drawing/2014/main" id="{2D96F306-EBE6-1AE7-638B-67161AA488D9}"/>
                </a:ext>
              </a:extLst>
            </p:cNvPr>
            <p:cNvSpPr/>
            <p:nvPr>
              <p:custDataLst>
                <p:tags r:id="rId25"/>
              </p:custDataLst>
            </p:nvPr>
          </p:nvSpPr>
          <p:spPr>
            <a:xfrm flipV="1">
              <a:off x="16249703" y="-12597235"/>
              <a:ext cx="73762" cy="13649"/>
            </a:xfrm>
            <a:custGeom>
              <a:avLst/>
              <a:gdLst>
                <a:gd name="connsiteX0" fmla="*/ 73762 w 73762"/>
                <a:gd name="connsiteY0" fmla="*/ 5363 h 13649"/>
                <a:gd name="connsiteX1" fmla="*/ 64896 w 73762"/>
                <a:gd name="connsiteY1" fmla="*/ 12272 h 13649"/>
                <a:gd name="connsiteX2" fmla="*/ 8866 w 73762"/>
                <a:gd name="connsiteY2" fmla="*/ 12272 h 13649"/>
                <a:gd name="connsiteX3" fmla="*/ 0 w 73762"/>
                <a:gd name="connsiteY3" fmla="*/ 5539 h 13649"/>
                <a:gd name="connsiteX4" fmla="*/ 8866 w 73762"/>
                <a:gd name="connsiteY4" fmla="*/ -1378 h 13649"/>
                <a:gd name="connsiteX5" fmla="*/ 64896 w 73762"/>
                <a:gd name="connsiteY5" fmla="*/ -1378 h 13649"/>
                <a:gd name="connsiteX6" fmla="*/ 73762 w 73762"/>
                <a:gd name="connsiteY6" fmla="*/ 5363 h 13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762" h="13649">
                  <a:moveTo>
                    <a:pt x="73762" y="5363"/>
                  </a:moveTo>
                  <a:cubicBezTo>
                    <a:pt x="73762" y="12272"/>
                    <a:pt x="67025" y="12272"/>
                    <a:pt x="64896" y="12272"/>
                  </a:cubicBezTo>
                  <a:lnTo>
                    <a:pt x="8866" y="12272"/>
                  </a:lnTo>
                  <a:cubicBezTo>
                    <a:pt x="6919" y="12272"/>
                    <a:pt x="0" y="12272"/>
                    <a:pt x="0" y="5539"/>
                  </a:cubicBezTo>
                  <a:cubicBezTo>
                    <a:pt x="0" y="-1378"/>
                    <a:pt x="6737" y="-1378"/>
                    <a:pt x="8866" y="-1378"/>
                  </a:cubicBezTo>
                  <a:lnTo>
                    <a:pt x="64896" y="-1378"/>
                  </a:lnTo>
                  <a:cubicBezTo>
                    <a:pt x="66850" y="-1378"/>
                    <a:pt x="73762" y="-1378"/>
                    <a:pt x="73762" y="5363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92" name="任意多边形: 形状 91">
              <a:extLst>
                <a:ext uri="{FF2B5EF4-FFF2-40B4-BE49-F238E27FC236}">
                  <a16:creationId xmlns:a16="http://schemas.microsoft.com/office/drawing/2014/main" id="{AE718D37-654D-7A34-CDE1-B38115882D3B}"/>
                </a:ext>
              </a:extLst>
            </p:cNvPr>
            <p:cNvSpPr/>
            <p:nvPr>
              <p:custDataLst>
                <p:tags r:id="rId26"/>
              </p:custDataLst>
            </p:nvPr>
          </p:nvSpPr>
          <p:spPr>
            <a:xfrm flipV="1">
              <a:off x="16344728" y="-12730147"/>
              <a:ext cx="39720" cy="124758"/>
            </a:xfrm>
            <a:custGeom>
              <a:avLst/>
              <a:gdLst>
                <a:gd name="connsiteX0" fmla="*/ 39006 w 39720"/>
                <a:gd name="connsiteY0" fmla="*/ 118055 h 124758"/>
                <a:gd name="connsiteX1" fmla="*/ 39721 w 39720"/>
                <a:gd name="connsiteY1" fmla="*/ 120898 h 124758"/>
                <a:gd name="connsiteX2" fmla="*/ 36877 w 39720"/>
                <a:gd name="connsiteY2" fmla="*/ 123374 h 124758"/>
                <a:gd name="connsiteX3" fmla="*/ 14181 w 39720"/>
                <a:gd name="connsiteY3" fmla="*/ 121605 h 124758"/>
                <a:gd name="connsiteX4" fmla="*/ 10462 w 39720"/>
                <a:gd name="connsiteY4" fmla="*/ 117531 h 124758"/>
                <a:gd name="connsiteX5" fmla="*/ 14895 w 39720"/>
                <a:gd name="connsiteY5" fmla="*/ 115045 h 124758"/>
                <a:gd name="connsiteX6" fmla="*/ 23403 w 39720"/>
                <a:gd name="connsiteY6" fmla="*/ 112386 h 124758"/>
                <a:gd name="connsiteX7" fmla="*/ 22697 w 39720"/>
                <a:gd name="connsiteY7" fmla="*/ 108487 h 124758"/>
                <a:gd name="connsiteX8" fmla="*/ 708 w 39720"/>
                <a:gd name="connsiteY8" fmla="*/ 20942 h 124758"/>
                <a:gd name="connsiteX9" fmla="*/ 0 w 39720"/>
                <a:gd name="connsiteY9" fmla="*/ 15448 h 124758"/>
                <a:gd name="connsiteX10" fmla="*/ 18613 w 39720"/>
                <a:gd name="connsiteY10" fmla="*/ -1384 h 124758"/>
                <a:gd name="connsiteX11" fmla="*/ 32801 w 39720"/>
                <a:gd name="connsiteY11" fmla="*/ 8009 h 124758"/>
                <a:gd name="connsiteX12" fmla="*/ 39006 w 39720"/>
                <a:gd name="connsiteY12" fmla="*/ 25731 h 124758"/>
                <a:gd name="connsiteX13" fmla="*/ 36170 w 39720"/>
                <a:gd name="connsiteY13" fmla="*/ 28032 h 124758"/>
                <a:gd name="connsiteX14" fmla="*/ 32627 w 39720"/>
                <a:gd name="connsiteY14" fmla="*/ 23777 h 124758"/>
                <a:gd name="connsiteX15" fmla="*/ 19328 w 39720"/>
                <a:gd name="connsiteY15" fmla="*/ 3579 h 124758"/>
                <a:gd name="connsiteX16" fmla="*/ 13299 w 39720"/>
                <a:gd name="connsiteY16" fmla="*/ 12257 h 124758"/>
                <a:gd name="connsiteX17" fmla="*/ 14363 w 39720"/>
                <a:gd name="connsiteY17" fmla="*/ 19530 h 124758"/>
                <a:gd name="connsiteX18" fmla="*/ 39006 w 39720"/>
                <a:gd name="connsiteY18" fmla="*/ 118055 h 124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9720" h="124758">
                  <a:moveTo>
                    <a:pt x="39006" y="118055"/>
                  </a:moveTo>
                  <a:cubicBezTo>
                    <a:pt x="39189" y="118412"/>
                    <a:pt x="39721" y="120715"/>
                    <a:pt x="39721" y="120898"/>
                  </a:cubicBezTo>
                  <a:cubicBezTo>
                    <a:pt x="39721" y="121778"/>
                    <a:pt x="39006" y="123374"/>
                    <a:pt x="36877" y="123374"/>
                  </a:cubicBezTo>
                  <a:cubicBezTo>
                    <a:pt x="33334" y="123374"/>
                    <a:pt x="18613" y="121961"/>
                    <a:pt x="14181" y="121605"/>
                  </a:cubicBezTo>
                  <a:cubicBezTo>
                    <a:pt x="12941" y="121430"/>
                    <a:pt x="10462" y="121247"/>
                    <a:pt x="10462" y="117531"/>
                  </a:cubicBezTo>
                  <a:cubicBezTo>
                    <a:pt x="10462" y="115045"/>
                    <a:pt x="12941" y="115045"/>
                    <a:pt x="14895" y="115045"/>
                  </a:cubicBezTo>
                  <a:cubicBezTo>
                    <a:pt x="23403" y="115045"/>
                    <a:pt x="23403" y="113808"/>
                    <a:pt x="23403" y="112386"/>
                  </a:cubicBezTo>
                  <a:cubicBezTo>
                    <a:pt x="23403" y="111147"/>
                    <a:pt x="23046" y="110083"/>
                    <a:pt x="22697" y="108487"/>
                  </a:cubicBezTo>
                  <a:lnTo>
                    <a:pt x="708" y="20942"/>
                  </a:lnTo>
                  <a:cubicBezTo>
                    <a:pt x="175" y="19171"/>
                    <a:pt x="0" y="17219"/>
                    <a:pt x="0" y="15448"/>
                  </a:cubicBezTo>
                  <a:cubicBezTo>
                    <a:pt x="0" y="4110"/>
                    <a:pt x="10105" y="-1384"/>
                    <a:pt x="18613" y="-1384"/>
                  </a:cubicBezTo>
                  <a:cubicBezTo>
                    <a:pt x="22871" y="-1384"/>
                    <a:pt x="28194" y="29"/>
                    <a:pt x="32801" y="8009"/>
                  </a:cubicBezTo>
                  <a:cubicBezTo>
                    <a:pt x="36528" y="14567"/>
                    <a:pt x="39006" y="25016"/>
                    <a:pt x="39006" y="25731"/>
                  </a:cubicBezTo>
                  <a:cubicBezTo>
                    <a:pt x="39006" y="28032"/>
                    <a:pt x="36702" y="28032"/>
                    <a:pt x="36170" y="28032"/>
                  </a:cubicBezTo>
                  <a:cubicBezTo>
                    <a:pt x="33691" y="28032"/>
                    <a:pt x="33334" y="26969"/>
                    <a:pt x="32627" y="23777"/>
                  </a:cubicBezTo>
                  <a:cubicBezTo>
                    <a:pt x="30323" y="14916"/>
                    <a:pt x="26947" y="3579"/>
                    <a:pt x="19328" y="3579"/>
                  </a:cubicBezTo>
                  <a:cubicBezTo>
                    <a:pt x="14538" y="3579"/>
                    <a:pt x="13299" y="8009"/>
                    <a:pt x="13299" y="12257"/>
                  </a:cubicBezTo>
                  <a:cubicBezTo>
                    <a:pt x="13299" y="14209"/>
                    <a:pt x="13831" y="17576"/>
                    <a:pt x="14363" y="19530"/>
                  </a:cubicBezTo>
                  <a:lnTo>
                    <a:pt x="39006" y="118055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93" name="任意多边形: 形状 92">
              <a:extLst>
                <a:ext uri="{FF2B5EF4-FFF2-40B4-BE49-F238E27FC236}">
                  <a16:creationId xmlns:a16="http://schemas.microsoft.com/office/drawing/2014/main" id="{4A051A02-1B89-49E1-867B-82F9FEAEDBCB}"/>
                </a:ext>
              </a:extLst>
            </p:cNvPr>
            <p:cNvSpPr/>
            <p:nvPr>
              <p:custDataLst>
                <p:tags r:id="rId27"/>
              </p:custDataLst>
            </p:nvPr>
          </p:nvSpPr>
          <p:spPr>
            <a:xfrm flipV="1">
              <a:off x="16406904" y="-12685311"/>
              <a:ext cx="108342" cy="79922"/>
            </a:xfrm>
            <a:custGeom>
              <a:avLst/>
              <a:gdLst>
                <a:gd name="connsiteX0" fmla="*/ 13298 w 108342"/>
                <a:gd name="connsiteY0" fmla="*/ 11551 h 79922"/>
                <a:gd name="connsiteX1" fmla="*/ 11527 w 108342"/>
                <a:gd name="connsiteY1" fmla="*/ 4286 h 79922"/>
                <a:gd name="connsiteX2" fmla="*/ 17556 w 108342"/>
                <a:gd name="connsiteY2" fmla="*/ -1382 h 79922"/>
                <a:gd name="connsiteX3" fmla="*/ 24468 w 108342"/>
                <a:gd name="connsiteY3" fmla="*/ 2516 h 79922"/>
                <a:gd name="connsiteX4" fmla="*/ 27661 w 108342"/>
                <a:gd name="connsiteY4" fmla="*/ 13505 h 79922"/>
                <a:gd name="connsiteX5" fmla="*/ 31562 w 108342"/>
                <a:gd name="connsiteY5" fmla="*/ 29448 h 79922"/>
                <a:gd name="connsiteX6" fmla="*/ 34573 w 108342"/>
                <a:gd name="connsiteY6" fmla="*/ 41326 h 79922"/>
                <a:gd name="connsiteX7" fmla="*/ 42024 w 108342"/>
                <a:gd name="connsiteY7" fmla="*/ 57277 h 79922"/>
                <a:gd name="connsiteX8" fmla="*/ 68622 w 108342"/>
                <a:gd name="connsiteY8" fmla="*/ 73578 h 79922"/>
                <a:gd name="connsiteX9" fmla="*/ 79084 w 108342"/>
                <a:gd name="connsiteY9" fmla="*/ 61175 h 79922"/>
                <a:gd name="connsiteX10" fmla="*/ 68622 w 108342"/>
                <a:gd name="connsiteY10" fmla="*/ 23430 h 79922"/>
                <a:gd name="connsiteX11" fmla="*/ 65960 w 108342"/>
                <a:gd name="connsiteY11" fmla="*/ 13854 h 79922"/>
                <a:gd name="connsiteX12" fmla="*/ 82802 w 108342"/>
                <a:gd name="connsiteY12" fmla="*/ -1382 h 79922"/>
                <a:gd name="connsiteX13" fmla="*/ 108342 w 108342"/>
                <a:gd name="connsiteY13" fmla="*/ 25733 h 79922"/>
                <a:gd name="connsiteX14" fmla="*/ 105498 w 108342"/>
                <a:gd name="connsiteY14" fmla="*/ 28034 h 79922"/>
                <a:gd name="connsiteX15" fmla="*/ 102130 w 108342"/>
                <a:gd name="connsiteY15" fmla="*/ 25018 h 79922"/>
                <a:gd name="connsiteX16" fmla="*/ 83334 w 108342"/>
                <a:gd name="connsiteY16" fmla="*/ 3580 h 79922"/>
                <a:gd name="connsiteX17" fmla="*/ 78901 w 108342"/>
                <a:gd name="connsiteY17" fmla="*/ 9780 h 79922"/>
                <a:gd name="connsiteX18" fmla="*/ 82984 w 108342"/>
                <a:gd name="connsiteY18" fmla="*/ 24136 h 79922"/>
                <a:gd name="connsiteX19" fmla="*/ 92382 w 108342"/>
                <a:gd name="connsiteY19" fmla="*/ 58340 h 79922"/>
                <a:gd name="connsiteX20" fmla="*/ 69328 w 108342"/>
                <a:gd name="connsiteY20" fmla="*/ 78541 h 79922"/>
                <a:gd name="connsiteX21" fmla="*/ 39363 w 108342"/>
                <a:gd name="connsiteY21" fmla="*/ 62414 h 79922"/>
                <a:gd name="connsiteX22" fmla="*/ 20392 w 108342"/>
                <a:gd name="connsiteY22" fmla="*/ 78541 h 79922"/>
                <a:gd name="connsiteX23" fmla="*/ 6387 w 108342"/>
                <a:gd name="connsiteY23" fmla="*/ 68972 h 79922"/>
                <a:gd name="connsiteX24" fmla="*/ 0 w 108342"/>
                <a:gd name="connsiteY24" fmla="*/ 51426 h 79922"/>
                <a:gd name="connsiteX25" fmla="*/ 3011 w 108342"/>
                <a:gd name="connsiteY25" fmla="*/ 49123 h 79922"/>
                <a:gd name="connsiteX26" fmla="*/ 6919 w 108342"/>
                <a:gd name="connsiteY26" fmla="*/ 54443 h 79922"/>
                <a:gd name="connsiteX27" fmla="*/ 19860 w 108342"/>
                <a:gd name="connsiteY27" fmla="*/ 73578 h 79922"/>
                <a:gd name="connsiteX28" fmla="*/ 25707 w 108342"/>
                <a:gd name="connsiteY28" fmla="*/ 64891 h 79922"/>
                <a:gd name="connsiteX29" fmla="*/ 22871 w 108342"/>
                <a:gd name="connsiteY29" fmla="*/ 50187 h 79922"/>
                <a:gd name="connsiteX30" fmla="*/ 18971 w 108342"/>
                <a:gd name="connsiteY30" fmla="*/ 34236 h 79922"/>
                <a:gd name="connsiteX31" fmla="*/ 13298 w 108342"/>
                <a:gd name="connsiteY31" fmla="*/ 11551 h 79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08342" h="79922">
                  <a:moveTo>
                    <a:pt x="13298" y="11551"/>
                  </a:moveTo>
                  <a:cubicBezTo>
                    <a:pt x="12591" y="9248"/>
                    <a:pt x="11527" y="4818"/>
                    <a:pt x="11527" y="4286"/>
                  </a:cubicBezTo>
                  <a:cubicBezTo>
                    <a:pt x="11527" y="389"/>
                    <a:pt x="14720" y="-1382"/>
                    <a:pt x="17556" y="-1382"/>
                  </a:cubicBezTo>
                  <a:cubicBezTo>
                    <a:pt x="20742" y="-1382"/>
                    <a:pt x="23586" y="921"/>
                    <a:pt x="24468" y="2516"/>
                  </a:cubicBezTo>
                  <a:cubicBezTo>
                    <a:pt x="25358" y="4112"/>
                    <a:pt x="26771" y="9780"/>
                    <a:pt x="27661" y="13505"/>
                  </a:cubicBezTo>
                  <a:cubicBezTo>
                    <a:pt x="28551" y="16872"/>
                    <a:pt x="30497" y="25018"/>
                    <a:pt x="31562" y="29448"/>
                  </a:cubicBezTo>
                  <a:cubicBezTo>
                    <a:pt x="32626" y="33355"/>
                    <a:pt x="33691" y="37253"/>
                    <a:pt x="34573" y="41326"/>
                  </a:cubicBezTo>
                  <a:cubicBezTo>
                    <a:pt x="36527" y="48591"/>
                    <a:pt x="36884" y="50011"/>
                    <a:pt x="42024" y="57277"/>
                  </a:cubicBezTo>
                  <a:cubicBezTo>
                    <a:pt x="46989" y="64367"/>
                    <a:pt x="55323" y="73578"/>
                    <a:pt x="68622" y="73578"/>
                  </a:cubicBezTo>
                  <a:cubicBezTo>
                    <a:pt x="78901" y="73578"/>
                    <a:pt x="79084" y="64542"/>
                    <a:pt x="79084" y="61175"/>
                  </a:cubicBezTo>
                  <a:cubicBezTo>
                    <a:pt x="79084" y="50545"/>
                    <a:pt x="71457" y="30869"/>
                    <a:pt x="68622" y="23430"/>
                  </a:cubicBezTo>
                  <a:cubicBezTo>
                    <a:pt x="66667" y="18468"/>
                    <a:pt x="65960" y="16872"/>
                    <a:pt x="65960" y="13854"/>
                  </a:cubicBezTo>
                  <a:cubicBezTo>
                    <a:pt x="65960" y="4461"/>
                    <a:pt x="73761" y="-1382"/>
                    <a:pt x="82802" y="-1382"/>
                  </a:cubicBezTo>
                  <a:cubicBezTo>
                    <a:pt x="100533" y="-1382"/>
                    <a:pt x="108342" y="23072"/>
                    <a:pt x="108342" y="25733"/>
                  </a:cubicBezTo>
                  <a:cubicBezTo>
                    <a:pt x="108342" y="28034"/>
                    <a:pt x="106031" y="28034"/>
                    <a:pt x="105498" y="28034"/>
                  </a:cubicBezTo>
                  <a:cubicBezTo>
                    <a:pt x="103020" y="28034"/>
                    <a:pt x="102844" y="26970"/>
                    <a:pt x="102130" y="25018"/>
                  </a:cubicBezTo>
                  <a:cubicBezTo>
                    <a:pt x="98055" y="10846"/>
                    <a:pt x="90428" y="3580"/>
                    <a:pt x="83334" y="3580"/>
                  </a:cubicBezTo>
                  <a:cubicBezTo>
                    <a:pt x="79616" y="3580"/>
                    <a:pt x="78901" y="6057"/>
                    <a:pt x="78901" y="9780"/>
                  </a:cubicBezTo>
                  <a:cubicBezTo>
                    <a:pt x="78901" y="13854"/>
                    <a:pt x="79791" y="16157"/>
                    <a:pt x="82984" y="24136"/>
                  </a:cubicBezTo>
                  <a:cubicBezTo>
                    <a:pt x="85113" y="29631"/>
                    <a:pt x="92382" y="48416"/>
                    <a:pt x="92382" y="58340"/>
                  </a:cubicBezTo>
                  <a:cubicBezTo>
                    <a:pt x="92382" y="75531"/>
                    <a:pt x="78726" y="78541"/>
                    <a:pt x="69328" y="78541"/>
                  </a:cubicBezTo>
                  <a:cubicBezTo>
                    <a:pt x="54616" y="78541"/>
                    <a:pt x="44686" y="69504"/>
                    <a:pt x="39363" y="62414"/>
                  </a:cubicBezTo>
                  <a:cubicBezTo>
                    <a:pt x="38123" y="74642"/>
                    <a:pt x="27661" y="78541"/>
                    <a:pt x="20392" y="78541"/>
                  </a:cubicBezTo>
                  <a:cubicBezTo>
                    <a:pt x="12766" y="78541"/>
                    <a:pt x="8690" y="73046"/>
                    <a:pt x="6387" y="68972"/>
                  </a:cubicBezTo>
                  <a:cubicBezTo>
                    <a:pt x="2486" y="62414"/>
                    <a:pt x="0" y="52314"/>
                    <a:pt x="0" y="51426"/>
                  </a:cubicBezTo>
                  <a:cubicBezTo>
                    <a:pt x="0" y="49123"/>
                    <a:pt x="2486" y="49123"/>
                    <a:pt x="3011" y="49123"/>
                  </a:cubicBezTo>
                  <a:cubicBezTo>
                    <a:pt x="5497" y="49123"/>
                    <a:pt x="5672" y="49655"/>
                    <a:pt x="6919" y="54443"/>
                  </a:cubicBezTo>
                  <a:cubicBezTo>
                    <a:pt x="9573" y="64891"/>
                    <a:pt x="12940" y="73578"/>
                    <a:pt x="19860" y="73578"/>
                  </a:cubicBezTo>
                  <a:cubicBezTo>
                    <a:pt x="24468" y="73578"/>
                    <a:pt x="25707" y="69680"/>
                    <a:pt x="25707" y="64891"/>
                  </a:cubicBezTo>
                  <a:cubicBezTo>
                    <a:pt x="25707" y="61526"/>
                    <a:pt x="24118" y="54975"/>
                    <a:pt x="22871" y="50187"/>
                  </a:cubicBezTo>
                  <a:cubicBezTo>
                    <a:pt x="21632" y="45399"/>
                    <a:pt x="19860" y="38134"/>
                    <a:pt x="18971" y="34236"/>
                  </a:cubicBezTo>
                  <a:lnTo>
                    <a:pt x="13298" y="11551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94" name="任意多边形: 形状 93">
              <a:extLst>
                <a:ext uri="{FF2B5EF4-FFF2-40B4-BE49-F238E27FC236}">
                  <a16:creationId xmlns:a16="http://schemas.microsoft.com/office/drawing/2014/main" id="{13970284-DF02-31C0-07EB-DC8488FC58F6}"/>
                </a:ext>
              </a:extLst>
            </p:cNvPr>
            <p:cNvSpPr/>
            <p:nvPr>
              <p:custDataLst>
                <p:tags r:id="rId28"/>
              </p:custDataLst>
            </p:nvPr>
          </p:nvSpPr>
          <p:spPr>
            <a:xfrm flipV="1">
              <a:off x="15656302" y="-12543345"/>
              <a:ext cx="53726" cy="119265"/>
            </a:xfrm>
            <a:custGeom>
              <a:avLst/>
              <a:gdLst>
                <a:gd name="connsiteX0" fmla="*/ 49119 w 53726"/>
                <a:gd name="connsiteY0" fmla="*/ 111163 h 119265"/>
                <a:gd name="connsiteX1" fmla="*/ 42024 w 53726"/>
                <a:gd name="connsiteY1" fmla="*/ 117896 h 119265"/>
                <a:gd name="connsiteX2" fmla="*/ 32095 w 53726"/>
                <a:gd name="connsiteY2" fmla="*/ 108154 h 119265"/>
                <a:gd name="connsiteX3" fmla="*/ 39189 w 53726"/>
                <a:gd name="connsiteY3" fmla="*/ 101413 h 119265"/>
                <a:gd name="connsiteX4" fmla="*/ 49119 w 53726"/>
                <a:gd name="connsiteY4" fmla="*/ 111163 h 119265"/>
                <a:gd name="connsiteX5" fmla="*/ 12941 w 53726"/>
                <a:gd name="connsiteY5" fmla="*/ 21132 h 119265"/>
                <a:gd name="connsiteX6" fmla="*/ 11352 w 53726"/>
                <a:gd name="connsiteY6" fmla="*/ 13693 h 119265"/>
                <a:gd name="connsiteX7" fmla="*/ 28194 w 53726"/>
                <a:gd name="connsiteY7" fmla="*/ -1369 h 119265"/>
                <a:gd name="connsiteX8" fmla="*/ 53726 w 53726"/>
                <a:gd name="connsiteY8" fmla="*/ 25746 h 119265"/>
                <a:gd name="connsiteX9" fmla="*/ 50890 w 53726"/>
                <a:gd name="connsiteY9" fmla="*/ 28048 h 119265"/>
                <a:gd name="connsiteX10" fmla="*/ 47521 w 53726"/>
                <a:gd name="connsiteY10" fmla="*/ 25031 h 119265"/>
                <a:gd name="connsiteX11" fmla="*/ 28726 w 53726"/>
                <a:gd name="connsiteY11" fmla="*/ 3593 h 119265"/>
                <a:gd name="connsiteX12" fmla="*/ 24293 w 53726"/>
                <a:gd name="connsiteY12" fmla="*/ 9794 h 119265"/>
                <a:gd name="connsiteX13" fmla="*/ 27130 w 53726"/>
                <a:gd name="connsiteY13" fmla="*/ 21132 h 119265"/>
                <a:gd name="connsiteX14" fmla="*/ 32801 w 53726"/>
                <a:gd name="connsiteY14" fmla="*/ 35314 h 119265"/>
                <a:gd name="connsiteX15" fmla="*/ 41493 w 53726"/>
                <a:gd name="connsiteY15" fmla="*/ 57823 h 119265"/>
                <a:gd name="connsiteX16" fmla="*/ 42557 w 53726"/>
                <a:gd name="connsiteY16" fmla="*/ 63492 h 119265"/>
                <a:gd name="connsiteX17" fmla="*/ 25708 w 53726"/>
                <a:gd name="connsiteY17" fmla="*/ 78553 h 119265"/>
                <a:gd name="connsiteX18" fmla="*/ 0 w 53726"/>
                <a:gd name="connsiteY18" fmla="*/ 51438 h 119265"/>
                <a:gd name="connsiteX19" fmla="*/ 3011 w 53726"/>
                <a:gd name="connsiteY19" fmla="*/ 49137 h 119265"/>
                <a:gd name="connsiteX20" fmla="*/ 6204 w 53726"/>
                <a:gd name="connsiteY20" fmla="*/ 51970 h 119265"/>
                <a:gd name="connsiteX21" fmla="*/ 25175 w 53726"/>
                <a:gd name="connsiteY21" fmla="*/ 73591 h 119265"/>
                <a:gd name="connsiteX22" fmla="*/ 29608 w 53726"/>
                <a:gd name="connsiteY22" fmla="*/ 67391 h 119265"/>
                <a:gd name="connsiteX23" fmla="*/ 24119 w 53726"/>
                <a:gd name="connsiteY23" fmla="*/ 49669 h 119265"/>
                <a:gd name="connsiteX24" fmla="*/ 12941 w 53726"/>
                <a:gd name="connsiteY24" fmla="*/ 21132 h 119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3726" h="119265">
                  <a:moveTo>
                    <a:pt x="49119" y="111163"/>
                  </a:moveTo>
                  <a:cubicBezTo>
                    <a:pt x="49119" y="113997"/>
                    <a:pt x="46990" y="117896"/>
                    <a:pt x="42024" y="117896"/>
                  </a:cubicBezTo>
                  <a:cubicBezTo>
                    <a:pt x="37234" y="117896"/>
                    <a:pt x="32095" y="113290"/>
                    <a:pt x="32095" y="108154"/>
                  </a:cubicBezTo>
                  <a:cubicBezTo>
                    <a:pt x="32095" y="105136"/>
                    <a:pt x="34398" y="101413"/>
                    <a:pt x="39189" y="101413"/>
                  </a:cubicBezTo>
                  <a:cubicBezTo>
                    <a:pt x="44328" y="101413"/>
                    <a:pt x="49119" y="106375"/>
                    <a:pt x="49119" y="111163"/>
                  </a:cubicBezTo>
                  <a:close/>
                  <a:moveTo>
                    <a:pt x="12941" y="21132"/>
                  </a:moveTo>
                  <a:cubicBezTo>
                    <a:pt x="12234" y="18831"/>
                    <a:pt x="11352" y="16702"/>
                    <a:pt x="11352" y="13693"/>
                  </a:cubicBezTo>
                  <a:cubicBezTo>
                    <a:pt x="11352" y="5364"/>
                    <a:pt x="18438" y="-1369"/>
                    <a:pt x="28194" y="-1369"/>
                  </a:cubicBezTo>
                  <a:cubicBezTo>
                    <a:pt x="45925" y="-1369"/>
                    <a:pt x="53726" y="23086"/>
                    <a:pt x="53726" y="25746"/>
                  </a:cubicBezTo>
                  <a:cubicBezTo>
                    <a:pt x="53726" y="28048"/>
                    <a:pt x="51422" y="28048"/>
                    <a:pt x="50890" y="28048"/>
                  </a:cubicBezTo>
                  <a:cubicBezTo>
                    <a:pt x="48404" y="28048"/>
                    <a:pt x="48229" y="26985"/>
                    <a:pt x="47521" y="25031"/>
                  </a:cubicBezTo>
                  <a:cubicBezTo>
                    <a:pt x="43438" y="10858"/>
                    <a:pt x="35637" y="3593"/>
                    <a:pt x="28726" y="3593"/>
                  </a:cubicBezTo>
                  <a:cubicBezTo>
                    <a:pt x="25175" y="3593"/>
                    <a:pt x="24293" y="5896"/>
                    <a:pt x="24293" y="9794"/>
                  </a:cubicBezTo>
                  <a:cubicBezTo>
                    <a:pt x="24293" y="13868"/>
                    <a:pt x="25532" y="17233"/>
                    <a:pt x="27130" y="21132"/>
                  </a:cubicBezTo>
                  <a:cubicBezTo>
                    <a:pt x="28901" y="25921"/>
                    <a:pt x="30855" y="30708"/>
                    <a:pt x="32801" y="35314"/>
                  </a:cubicBezTo>
                  <a:cubicBezTo>
                    <a:pt x="34398" y="39569"/>
                    <a:pt x="40785" y="55695"/>
                    <a:pt x="41493" y="57823"/>
                  </a:cubicBezTo>
                  <a:cubicBezTo>
                    <a:pt x="42024" y="59594"/>
                    <a:pt x="42557" y="61721"/>
                    <a:pt x="42557" y="63492"/>
                  </a:cubicBezTo>
                  <a:cubicBezTo>
                    <a:pt x="42557" y="71820"/>
                    <a:pt x="35462" y="78553"/>
                    <a:pt x="25708" y="78553"/>
                  </a:cubicBezTo>
                  <a:cubicBezTo>
                    <a:pt x="8158" y="78553"/>
                    <a:pt x="0" y="54456"/>
                    <a:pt x="0" y="51438"/>
                  </a:cubicBezTo>
                  <a:cubicBezTo>
                    <a:pt x="0" y="49137"/>
                    <a:pt x="2486" y="49137"/>
                    <a:pt x="3011" y="49137"/>
                  </a:cubicBezTo>
                  <a:cubicBezTo>
                    <a:pt x="5497" y="49137"/>
                    <a:pt x="5672" y="50026"/>
                    <a:pt x="6204" y="51970"/>
                  </a:cubicBezTo>
                  <a:cubicBezTo>
                    <a:pt x="10820" y="67216"/>
                    <a:pt x="18621" y="73591"/>
                    <a:pt x="25175" y="73591"/>
                  </a:cubicBezTo>
                  <a:cubicBezTo>
                    <a:pt x="28019" y="73591"/>
                    <a:pt x="29608" y="72178"/>
                    <a:pt x="29608" y="67391"/>
                  </a:cubicBezTo>
                  <a:cubicBezTo>
                    <a:pt x="29608" y="63317"/>
                    <a:pt x="28551" y="60658"/>
                    <a:pt x="24119" y="49669"/>
                  </a:cubicBezTo>
                  <a:lnTo>
                    <a:pt x="12941" y="21132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95" name="任意多边形: 形状 94">
              <a:extLst>
                <a:ext uri="{FF2B5EF4-FFF2-40B4-BE49-F238E27FC236}">
                  <a16:creationId xmlns:a16="http://schemas.microsoft.com/office/drawing/2014/main" id="{BC9FDE58-7C8B-275B-8BD8-5022229CBE95}"/>
                </a:ext>
              </a:extLst>
            </p:cNvPr>
            <p:cNvSpPr/>
            <p:nvPr>
              <p:custDataLst>
                <p:tags r:id="rId29"/>
              </p:custDataLst>
            </p:nvPr>
          </p:nvSpPr>
          <p:spPr>
            <a:xfrm flipV="1">
              <a:off x="16551108" y="-12686225"/>
              <a:ext cx="58747" cy="253090"/>
            </a:xfrm>
            <a:custGeom>
              <a:avLst/>
              <a:gdLst>
                <a:gd name="connsiteX0" fmla="*/ 58747 w 58747"/>
                <a:gd name="connsiteY0" fmla="*/ 125171 h 253090"/>
                <a:gd name="connsiteX1" fmla="*/ 42033 w 58747"/>
                <a:gd name="connsiteY1" fmla="*/ 204132 h 253090"/>
                <a:gd name="connsiteX2" fmla="*/ 2534 w 58747"/>
                <a:gd name="connsiteY2" fmla="*/ 251715 h 253090"/>
                <a:gd name="connsiteX3" fmla="*/ 0 w 58747"/>
                <a:gd name="connsiteY3" fmla="*/ 249183 h 253090"/>
                <a:gd name="connsiteX4" fmla="*/ 4814 w 58747"/>
                <a:gd name="connsiteY4" fmla="*/ 243363 h 253090"/>
                <a:gd name="connsiteX5" fmla="*/ 44058 w 58747"/>
                <a:gd name="connsiteY5" fmla="*/ 125171 h 253090"/>
                <a:gd name="connsiteX6" fmla="*/ 3289 w 58747"/>
                <a:gd name="connsiteY6" fmla="*/ 5462 h 253090"/>
                <a:gd name="connsiteX7" fmla="*/ 0 w 58747"/>
                <a:gd name="connsiteY7" fmla="*/ 1159 h 253090"/>
                <a:gd name="connsiteX8" fmla="*/ 2534 w 58747"/>
                <a:gd name="connsiteY8" fmla="*/ -1375 h 253090"/>
                <a:gd name="connsiteX9" fmla="*/ 42795 w 58747"/>
                <a:gd name="connsiteY9" fmla="*/ 47979 h 253090"/>
                <a:gd name="connsiteX10" fmla="*/ 58747 w 58747"/>
                <a:gd name="connsiteY10" fmla="*/ 125171 h 253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8747" h="253090">
                  <a:moveTo>
                    <a:pt x="58747" y="125171"/>
                  </a:moveTo>
                  <a:cubicBezTo>
                    <a:pt x="58747" y="144909"/>
                    <a:pt x="55967" y="175533"/>
                    <a:pt x="42033" y="204132"/>
                  </a:cubicBezTo>
                  <a:cubicBezTo>
                    <a:pt x="26843" y="235265"/>
                    <a:pt x="5061" y="251715"/>
                    <a:pt x="2534" y="251715"/>
                  </a:cubicBezTo>
                  <a:cubicBezTo>
                    <a:pt x="1009" y="251715"/>
                    <a:pt x="0" y="250700"/>
                    <a:pt x="0" y="249183"/>
                  </a:cubicBezTo>
                  <a:cubicBezTo>
                    <a:pt x="0" y="248429"/>
                    <a:pt x="0" y="247921"/>
                    <a:pt x="4814" y="243363"/>
                  </a:cubicBezTo>
                  <a:cubicBezTo>
                    <a:pt x="29624" y="218304"/>
                    <a:pt x="44058" y="178065"/>
                    <a:pt x="44058" y="125171"/>
                  </a:cubicBezTo>
                  <a:cubicBezTo>
                    <a:pt x="44058" y="81891"/>
                    <a:pt x="34692" y="37348"/>
                    <a:pt x="3289" y="5462"/>
                  </a:cubicBezTo>
                  <a:cubicBezTo>
                    <a:pt x="0" y="2421"/>
                    <a:pt x="0" y="1912"/>
                    <a:pt x="0" y="1159"/>
                  </a:cubicBezTo>
                  <a:cubicBezTo>
                    <a:pt x="0" y="-358"/>
                    <a:pt x="1009" y="-1375"/>
                    <a:pt x="2534" y="-1375"/>
                  </a:cubicBezTo>
                  <a:cubicBezTo>
                    <a:pt x="5061" y="-1375"/>
                    <a:pt x="27852" y="15838"/>
                    <a:pt x="42795" y="47979"/>
                  </a:cubicBezTo>
                  <a:cubicBezTo>
                    <a:pt x="55712" y="75816"/>
                    <a:pt x="58747" y="103908"/>
                    <a:pt x="58747" y="125171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</p:grpSp>
      <p:pic>
        <p:nvPicPr>
          <p:cNvPr id="195" name="图形 194">
            <a:extLst>
              <a:ext uri="{FF2B5EF4-FFF2-40B4-BE49-F238E27FC236}">
                <a16:creationId xmlns:a16="http://schemas.microsoft.com/office/drawing/2014/main" id="{0F2FEA7C-E8C8-3A90-138A-4A482E5499EB}"/>
              </a:ext>
            </a:extLst>
          </p:cNvPr>
          <p:cNvPicPr>
            <a:picLocks noChangeAspect="1"/>
          </p:cNvPicPr>
          <p:nvPr/>
        </p:nvPicPr>
        <p:blipFill>
          <a:blip r:embed="rId56">
            <a:extLst>
              <a:ext uri="{96DAC541-7B7A-43D3-8B79-37D633B846F1}">
                <asvg:svgBlip xmlns:asvg="http://schemas.microsoft.com/office/drawing/2016/SVG/main" r:embed="rId57"/>
              </a:ext>
            </a:extLst>
          </a:blip>
          <a:stretch>
            <a:fillRect/>
          </a:stretch>
        </p:blipFill>
        <p:spPr>
          <a:xfrm>
            <a:off x="431844" y="755167"/>
            <a:ext cx="3561598" cy="6102833"/>
          </a:xfrm>
          <a:prstGeom prst="rect">
            <a:avLst/>
          </a:prstGeom>
        </p:spPr>
      </p:pic>
      <p:pic>
        <p:nvPicPr>
          <p:cNvPr id="4" name="图形 3">
            <a:extLst>
              <a:ext uri="{FF2B5EF4-FFF2-40B4-BE49-F238E27FC236}">
                <a16:creationId xmlns:a16="http://schemas.microsoft.com/office/drawing/2014/main" id="{A9AD47D3-652D-2116-7E79-AA52D6D5B983}"/>
              </a:ext>
            </a:extLst>
          </p:cNvPr>
          <p:cNvPicPr>
            <a:picLocks noChangeAspect="1"/>
          </p:cNvPicPr>
          <p:nvPr/>
        </p:nvPicPr>
        <p:blipFill>
          <a:blip r:embed="rId58">
            <a:extLst>
              <a:ext uri="{96DAC541-7B7A-43D3-8B79-37D633B846F1}">
                <asvg:svgBlip xmlns:asvg="http://schemas.microsoft.com/office/drawing/2016/SVG/main" r:embed="rId59"/>
              </a:ext>
            </a:extLst>
          </a:blip>
          <a:stretch>
            <a:fillRect/>
          </a:stretch>
        </p:blipFill>
        <p:spPr>
          <a:xfrm>
            <a:off x="7022491" y="3445616"/>
            <a:ext cx="3887090" cy="100589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04467237"/>
      </p:ext>
    </p:extLst>
  </p:cSld>
  <p:clrMapOvr>
    <a:masterClrMapping/>
  </p:clrMapOvr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84297AD-8CEB-0520-0A8B-EB73E16311E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椭圆 7">
            <a:extLst>
              <a:ext uri="{FF2B5EF4-FFF2-40B4-BE49-F238E27FC236}">
                <a16:creationId xmlns:a16="http://schemas.microsoft.com/office/drawing/2014/main" id="{8593883A-3AC2-D68C-4D7A-500326737E4E}"/>
              </a:ext>
            </a:extLst>
          </p:cNvPr>
          <p:cNvSpPr/>
          <p:nvPr/>
        </p:nvSpPr>
        <p:spPr>
          <a:xfrm>
            <a:off x="1319213" y="1751790"/>
            <a:ext cx="2539553" cy="1024748"/>
          </a:xfrm>
          <a:prstGeom prst="ellipse">
            <a:avLst/>
          </a:prstGeom>
          <a:solidFill>
            <a:schemeClr val="bg1"/>
          </a:solidFill>
          <a:ln>
            <a:solidFill>
              <a:srgbClr val="C00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" name="灯片编号占位符 1">
            <a:extLst>
              <a:ext uri="{FF2B5EF4-FFF2-40B4-BE49-F238E27FC236}">
                <a16:creationId xmlns:a16="http://schemas.microsoft.com/office/drawing/2014/main" id="{8CA07FBB-0325-EDB2-9E48-96B3D085F8D0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1D8FA19-E13B-4121-8BBF-5D41F5A04330}" type="slidenum">
              <a:rPr lang="zh-CN" altLang="en-US" smtClean="0"/>
              <a:t>77</a:t>
            </a:fld>
            <a:endParaRPr lang="zh-CN" altLang="en-US"/>
          </a:p>
        </p:txBody>
      </p:sp>
      <p:sp>
        <p:nvSpPr>
          <p:cNvPr id="6" name="文本框 5">
            <a:extLst>
              <a:ext uri="{FF2B5EF4-FFF2-40B4-BE49-F238E27FC236}">
                <a16:creationId xmlns:a16="http://schemas.microsoft.com/office/drawing/2014/main" id="{6C4C8820-94E4-F42F-7A45-367F2A122ACA}"/>
              </a:ext>
            </a:extLst>
          </p:cNvPr>
          <p:cNvSpPr txBox="1"/>
          <p:nvPr/>
        </p:nvSpPr>
        <p:spPr>
          <a:xfrm>
            <a:off x="5330254" y="894079"/>
            <a:ext cx="5265291" cy="39703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en-US" altLang="zh-CN" sz="2400" dirty="0">
                <a:latin typeface="Palatino"/>
              </a:rPr>
              <a:t>Decoder layer structure  </a:t>
            </a:r>
          </a:p>
          <a:p>
            <a:pPr marL="742950" lvl="1" indent="-285750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en-US" altLang="zh-CN" sz="2400" dirty="0">
                <a:solidFill>
                  <a:srgbClr val="C00000"/>
                </a:solidFill>
                <a:latin typeface="Palatino"/>
              </a:rPr>
              <a:t>Feed-forward</a:t>
            </a:r>
          </a:p>
          <a:p>
            <a:pPr marL="1200150" lvl="2" indent="-285750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en-US" altLang="zh-CN" sz="2400" dirty="0">
                <a:latin typeface="Palatino"/>
              </a:rPr>
              <a:t>Multi-layer perceptron</a:t>
            </a:r>
          </a:p>
          <a:p>
            <a:pPr marL="1200150" lvl="2" indent="-285750">
              <a:buFont typeface="Arial" panose="020B0604020202020204" pitchFamily="34" charset="0"/>
              <a:buChar char="•"/>
            </a:pPr>
            <a:endParaRPr lang="en-US" altLang="zh-CN" sz="2400" dirty="0">
              <a:latin typeface="Palatino"/>
            </a:endParaRPr>
          </a:p>
          <a:p>
            <a:pPr lvl="2"/>
            <a:endParaRPr lang="en-US" altLang="zh-CN" sz="2400" dirty="0">
              <a:latin typeface="Palatino"/>
            </a:endParaRPr>
          </a:p>
          <a:p>
            <a:pPr marL="1200150" lvl="2" indent="-285750">
              <a:buFont typeface="Arial" panose="020B0604020202020204" pitchFamily="34" charset="0"/>
              <a:buChar char="•"/>
            </a:pPr>
            <a:endParaRPr lang="en-US" altLang="zh-CN" sz="2400" dirty="0">
              <a:latin typeface="Palatino"/>
            </a:endParaRPr>
          </a:p>
          <a:p>
            <a:pPr marL="1200150" lvl="2" indent="-285750">
              <a:buFont typeface="Arial" panose="020B0604020202020204" pitchFamily="34" charset="0"/>
              <a:buChar char="•"/>
            </a:pPr>
            <a:endParaRPr lang="en-US" altLang="zh-CN" sz="2400" dirty="0">
              <a:latin typeface="Palatino"/>
            </a:endParaRPr>
          </a:p>
          <a:p>
            <a:pPr marL="1200150" lvl="2" indent="-285750">
              <a:buFont typeface="Arial" panose="020B0604020202020204" pitchFamily="34" charset="0"/>
              <a:buChar char="•"/>
            </a:pPr>
            <a:r>
              <a:rPr lang="en-US" altLang="zh-CN" sz="2400" dirty="0">
                <a:latin typeface="Palatino"/>
              </a:rPr>
              <a:t>Layer normalization with shortcut connection</a:t>
            </a:r>
          </a:p>
        </p:txBody>
      </p:sp>
      <p:sp>
        <p:nvSpPr>
          <p:cNvPr id="18" name="文本框 46">
            <a:extLst>
              <a:ext uri="{FF2B5EF4-FFF2-40B4-BE49-F238E27FC236}">
                <a16:creationId xmlns:a16="http://schemas.microsoft.com/office/drawing/2014/main" id="{E9120035-583E-181A-0668-A2FC27BC778A}"/>
              </a:ext>
            </a:extLst>
          </p:cNvPr>
          <p:cNvSpPr txBox="1"/>
          <p:nvPr/>
        </p:nvSpPr>
        <p:spPr>
          <a:xfrm>
            <a:off x="347240" y="182271"/>
            <a:ext cx="799106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3600" b="1" dirty="0">
                <a:latin typeface="Palatino" pitchFamily="2" charset="77"/>
                <a:ea typeface="Palatino" pitchFamily="2" charset="77"/>
                <a:cs typeface="Calibri Light" panose="020F0302020204030204" pitchFamily="34" charset="0"/>
              </a:rPr>
              <a:t>Transformer Decoder - FFN</a:t>
            </a:r>
            <a:r>
              <a:rPr lang="en-US" altLang="zh-CN" sz="3600" dirty="0">
                <a:latin typeface="Palatino" pitchFamily="2" charset="77"/>
                <a:ea typeface="Palatino" pitchFamily="2" charset="77"/>
                <a:cs typeface="Calibri Light" panose="020F0302020204030204" pitchFamily="34" charset="0"/>
              </a:rPr>
              <a:t>	</a:t>
            </a:r>
          </a:p>
        </p:txBody>
      </p:sp>
      <p:grpSp>
        <p:nvGrpSpPr>
          <p:cNvPr id="1117" name="组合 1116" descr="\documentclass{article}&#10;\usepackage{amsmath}&#10;\pagestyle{empty}&#10;\begin{document}&#10;&#10;\begin{gather*}&#10;\mathbf{h}^{out}_{i} = \textit{LayerNorm}(\mathbf{h}^{dec\texttt{\_}ca\texttt{\_}ln}_{i} + \mathbf{h}^{\textit{dec\texttt{\_}ffn}}_{i})&#10;\end{gather*}&#10;&#10;\end{document}" title="IguanaTex Shape Display">
            <a:extLst>
              <a:ext uri="{FF2B5EF4-FFF2-40B4-BE49-F238E27FC236}">
                <a16:creationId xmlns:a16="http://schemas.microsoft.com/office/drawing/2014/main" id="{9F975EC5-45FB-C395-1268-D62A96B88226}"/>
              </a:ext>
            </a:extLst>
          </p:cNvPr>
          <p:cNvGrpSpPr>
            <a:grpSpLocks noChangeAspect="1"/>
          </p:cNvGrpSpPr>
          <p:nvPr>
            <p:custDataLst>
              <p:tags r:id="rId1"/>
            </p:custDataLst>
          </p:nvPr>
        </p:nvGrpSpPr>
        <p:grpSpPr>
          <a:xfrm>
            <a:off x="6234605" y="4928740"/>
            <a:ext cx="4381911" cy="320415"/>
            <a:chOff x="11781736" y="-12729930"/>
            <a:chExt cx="4381911" cy="320415"/>
          </a:xfrm>
        </p:grpSpPr>
        <p:sp>
          <p:nvSpPr>
            <p:cNvPr id="1094" name="任意多边形: 形状 1093">
              <a:extLst>
                <a:ext uri="{FF2B5EF4-FFF2-40B4-BE49-F238E27FC236}">
                  <a16:creationId xmlns:a16="http://schemas.microsoft.com/office/drawing/2014/main" id="{1C5F910B-1E9C-E7EE-8F28-862324E70BA1}"/>
                </a:ext>
              </a:extLst>
            </p:cNvPr>
            <p:cNvSpPr/>
            <p:nvPr>
              <p:custDataLst>
                <p:tags r:id="rId65"/>
              </p:custDataLst>
            </p:nvPr>
          </p:nvSpPr>
          <p:spPr>
            <a:xfrm flipV="1">
              <a:off x="11781736" y="-12657488"/>
              <a:ext cx="144345" cy="175644"/>
            </a:xfrm>
            <a:custGeom>
              <a:avLst/>
              <a:gdLst>
                <a:gd name="connsiteX0" fmla="*/ 17477 w 144345"/>
                <a:gd name="connsiteY0" fmla="*/ 10515 h 175644"/>
                <a:gd name="connsiteX1" fmla="*/ 0 w 144345"/>
                <a:gd name="connsiteY1" fmla="*/ 10515 h 175644"/>
                <a:gd name="connsiteX2" fmla="*/ 0 w 144345"/>
                <a:gd name="connsiteY2" fmla="*/ -1377 h 175644"/>
                <a:gd name="connsiteX3" fmla="*/ 31911 w 144345"/>
                <a:gd name="connsiteY3" fmla="*/ -616 h 175644"/>
                <a:gd name="connsiteX4" fmla="*/ 63815 w 144345"/>
                <a:gd name="connsiteY4" fmla="*/ -1377 h 175644"/>
                <a:gd name="connsiteX5" fmla="*/ 63815 w 144345"/>
                <a:gd name="connsiteY5" fmla="*/ 10515 h 175644"/>
                <a:gd name="connsiteX6" fmla="*/ 46346 w 144345"/>
                <a:gd name="connsiteY6" fmla="*/ 10515 h 175644"/>
                <a:gd name="connsiteX7" fmla="*/ 46346 w 144345"/>
                <a:gd name="connsiteY7" fmla="*/ 63412 h 175644"/>
                <a:gd name="connsiteX8" fmla="*/ 84073 w 144345"/>
                <a:gd name="connsiteY8" fmla="*/ 103404 h 175644"/>
                <a:gd name="connsiteX9" fmla="*/ 97999 w 144345"/>
                <a:gd name="connsiteY9" fmla="*/ 78854 h 175644"/>
                <a:gd name="connsiteX10" fmla="*/ 97999 w 144345"/>
                <a:gd name="connsiteY10" fmla="*/ 10515 h 175644"/>
                <a:gd name="connsiteX11" fmla="*/ 80530 w 144345"/>
                <a:gd name="connsiteY11" fmla="*/ 10515 h 175644"/>
                <a:gd name="connsiteX12" fmla="*/ 80530 w 144345"/>
                <a:gd name="connsiteY12" fmla="*/ -1377 h 175644"/>
                <a:gd name="connsiteX13" fmla="*/ 112433 w 144345"/>
                <a:gd name="connsiteY13" fmla="*/ -616 h 175644"/>
                <a:gd name="connsiteX14" fmla="*/ 144345 w 144345"/>
                <a:gd name="connsiteY14" fmla="*/ -1377 h 175644"/>
                <a:gd name="connsiteX15" fmla="*/ 144345 w 144345"/>
                <a:gd name="connsiteY15" fmla="*/ 10515 h 175644"/>
                <a:gd name="connsiteX16" fmla="*/ 126868 w 144345"/>
                <a:gd name="connsiteY16" fmla="*/ 10515 h 175644"/>
                <a:gd name="connsiteX17" fmla="*/ 126868 w 144345"/>
                <a:gd name="connsiteY17" fmla="*/ 76067 h 175644"/>
                <a:gd name="connsiteX18" fmla="*/ 87870 w 144345"/>
                <a:gd name="connsiteY18" fmla="*/ 112511 h 175644"/>
                <a:gd name="connsiteX19" fmla="*/ 44821 w 144345"/>
                <a:gd name="connsiteY19" fmla="*/ 87707 h 175644"/>
                <a:gd name="connsiteX20" fmla="*/ 44821 w 144345"/>
                <a:gd name="connsiteY20" fmla="*/ 174267 h 175644"/>
                <a:gd name="connsiteX21" fmla="*/ 0 w 144345"/>
                <a:gd name="connsiteY21" fmla="*/ 172243 h 175644"/>
                <a:gd name="connsiteX22" fmla="*/ 0 w 144345"/>
                <a:gd name="connsiteY22" fmla="*/ 160349 h 175644"/>
                <a:gd name="connsiteX23" fmla="*/ 17477 w 144345"/>
                <a:gd name="connsiteY23" fmla="*/ 150480 h 175644"/>
                <a:gd name="connsiteX24" fmla="*/ 17477 w 144345"/>
                <a:gd name="connsiteY24" fmla="*/ 10515 h 175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44345" h="175644">
                  <a:moveTo>
                    <a:pt x="17477" y="10515"/>
                  </a:moveTo>
                  <a:lnTo>
                    <a:pt x="0" y="10515"/>
                  </a:lnTo>
                  <a:lnTo>
                    <a:pt x="0" y="-1377"/>
                  </a:lnTo>
                  <a:cubicBezTo>
                    <a:pt x="7094" y="-1125"/>
                    <a:pt x="22283" y="-616"/>
                    <a:pt x="31911" y="-616"/>
                  </a:cubicBezTo>
                  <a:cubicBezTo>
                    <a:pt x="41786" y="-616"/>
                    <a:pt x="56729" y="-1125"/>
                    <a:pt x="63815" y="-1377"/>
                  </a:cubicBezTo>
                  <a:lnTo>
                    <a:pt x="63815" y="10515"/>
                  </a:lnTo>
                  <a:lnTo>
                    <a:pt x="46346" y="10515"/>
                  </a:lnTo>
                  <a:lnTo>
                    <a:pt x="46346" y="63412"/>
                  </a:lnTo>
                  <a:cubicBezTo>
                    <a:pt x="46346" y="91003"/>
                    <a:pt x="68121" y="103404"/>
                    <a:pt x="84073" y="103404"/>
                  </a:cubicBezTo>
                  <a:cubicBezTo>
                    <a:pt x="92684" y="103404"/>
                    <a:pt x="97999" y="98085"/>
                    <a:pt x="97999" y="78854"/>
                  </a:cubicBezTo>
                  <a:lnTo>
                    <a:pt x="97999" y="10515"/>
                  </a:lnTo>
                  <a:lnTo>
                    <a:pt x="80530" y="10515"/>
                  </a:lnTo>
                  <a:lnTo>
                    <a:pt x="80530" y="-1377"/>
                  </a:lnTo>
                  <a:cubicBezTo>
                    <a:pt x="87616" y="-1125"/>
                    <a:pt x="102813" y="-616"/>
                    <a:pt x="112433" y="-616"/>
                  </a:cubicBezTo>
                  <a:cubicBezTo>
                    <a:pt x="122308" y="-616"/>
                    <a:pt x="137251" y="-1125"/>
                    <a:pt x="144345" y="-1377"/>
                  </a:cubicBezTo>
                  <a:lnTo>
                    <a:pt x="144345" y="10515"/>
                  </a:lnTo>
                  <a:lnTo>
                    <a:pt x="126868" y="10515"/>
                  </a:lnTo>
                  <a:lnTo>
                    <a:pt x="126868" y="76067"/>
                  </a:lnTo>
                  <a:cubicBezTo>
                    <a:pt x="126868" y="102643"/>
                    <a:pt x="113196" y="112511"/>
                    <a:pt x="87870" y="112511"/>
                  </a:cubicBezTo>
                  <a:cubicBezTo>
                    <a:pt x="63561" y="112511"/>
                    <a:pt x="50652" y="97831"/>
                    <a:pt x="44821" y="87707"/>
                  </a:cubicBezTo>
                  <a:lnTo>
                    <a:pt x="44821" y="174267"/>
                  </a:lnTo>
                  <a:lnTo>
                    <a:pt x="0" y="172243"/>
                  </a:lnTo>
                  <a:lnTo>
                    <a:pt x="0" y="160349"/>
                  </a:lnTo>
                  <a:cubicBezTo>
                    <a:pt x="15705" y="160349"/>
                    <a:pt x="17477" y="160349"/>
                    <a:pt x="17477" y="150480"/>
                  </a:cubicBezTo>
                  <a:lnTo>
                    <a:pt x="17477" y="10515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095" name="任意多边形: 形状 1094">
              <a:extLst>
                <a:ext uri="{FF2B5EF4-FFF2-40B4-BE49-F238E27FC236}">
                  <a16:creationId xmlns:a16="http://schemas.microsoft.com/office/drawing/2014/main" id="{0321EA4D-9CC8-DB6D-FD72-284D6062687E}"/>
                </a:ext>
              </a:extLst>
            </p:cNvPr>
            <p:cNvSpPr/>
            <p:nvPr>
              <p:custDataLst>
                <p:tags r:id="rId66"/>
              </p:custDataLst>
            </p:nvPr>
          </p:nvSpPr>
          <p:spPr>
            <a:xfrm flipV="1">
              <a:off x="11943147" y="-12697105"/>
              <a:ext cx="275861" cy="112531"/>
            </a:xfrm>
            <a:custGeom>
              <a:avLst/>
              <a:gdLst>
                <a:gd name="connsiteX0" fmla="*/ 83160 w 275861"/>
                <a:gd name="connsiteY0" fmla="*/ 47526 h 112531"/>
                <a:gd name="connsiteX1" fmla="*/ 51065 w 275861"/>
                <a:gd name="connsiteY1" fmla="*/ 78540 h 112531"/>
                <a:gd name="connsiteX2" fmla="*/ 0 w 275861"/>
                <a:gd name="connsiteY2" fmla="*/ 29631 h 112531"/>
                <a:gd name="connsiteX3" fmla="*/ 32269 w 275861"/>
                <a:gd name="connsiteY3" fmla="*/ -1383 h 112531"/>
                <a:gd name="connsiteX4" fmla="*/ 83160 w 275861"/>
                <a:gd name="connsiteY4" fmla="*/ 47526 h 112531"/>
                <a:gd name="connsiteX5" fmla="*/ 32444 w 275861"/>
                <a:gd name="connsiteY5" fmla="*/ 3579 h 112531"/>
                <a:gd name="connsiteX6" fmla="*/ 14713 w 275861"/>
                <a:gd name="connsiteY6" fmla="*/ 23248 h 112531"/>
                <a:gd name="connsiteX7" fmla="*/ 25000 w 275861"/>
                <a:gd name="connsiteY7" fmla="*/ 57983 h 112531"/>
                <a:gd name="connsiteX8" fmla="*/ 50890 w 275861"/>
                <a:gd name="connsiteY8" fmla="*/ 73577 h 112531"/>
                <a:gd name="connsiteX9" fmla="*/ 68622 w 275861"/>
                <a:gd name="connsiteY9" fmla="*/ 53911 h 112531"/>
                <a:gd name="connsiteX10" fmla="*/ 58691 w 275861"/>
                <a:gd name="connsiteY10" fmla="*/ 19706 h 112531"/>
                <a:gd name="connsiteX11" fmla="*/ 32444 w 275861"/>
                <a:gd name="connsiteY11" fmla="*/ 3579 h 112531"/>
                <a:gd name="connsiteX12" fmla="*/ 163814 w 275861"/>
                <a:gd name="connsiteY12" fmla="*/ 29099 h 112531"/>
                <a:gd name="connsiteX13" fmla="*/ 160979 w 275861"/>
                <a:gd name="connsiteY13" fmla="*/ 18642 h 112531"/>
                <a:gd name="connsiteX14" fmla="*/ 139529 w 275861"/>
                <a:gd name="connsiteY14" fmla="*/ 3579 h 112531"/>
                <a:gd name="connsiteX15" fmla="*/ 127287 w 275861"/>
                <a:gd name="connsiteY15" fmla="*/ 18284 h 112531"/>
                <a:gd name="connsiteX16" fmla="*/ 137217 w 275861"/>
                <a:gd name="connsiteY16" fmla="*/ 54260 h 112531"/>
                <a:gd name="connsiteX17" fmla="*/ 139704 w 275861"/>
                <a:gd name="connsiteY17" fmla="*/ 63304 h 112531"/>
                <a:gd name="connsiteX18" fmla="*/ 122854 w 275861"/>
                <a:gd name="connsiteY18" fmla="*/ 78540 h 112531"/>
                <a:gd name="connsiteX19" fmla="*/ 97147 w 275861"/>
                <a:gd name="connsiteY19" fmla="*/ 51425 h 112531"/>
                <a:gd name="connsiteX20" fmla="*/ 100158 w 275861"/>
                <a:gd name="connsiteY20" fmla="*/ 49124 h 112531"/>
                <a:gd name="connsiteX21" fmla="*/ 103352 w 275861"/>
                <a:gd name="connsiteY21" fmla="*/ 51957 h 112531"/>
                <a:gd name="connsiteX22" fmla="*/ 122322 w 275861"/>
                <a:gd name="connsiteY22" fmla="*/ 73577 h 112531"/>
                <a:gd name="connsiteX23" fmla="*/ 126755 w 275861"/>
                <a:gd name="connsiteY23" fmla="*/ 67376 h 112531"/>
                <a:gd name="connsiteX24" fmla="*/ 123569 w 275861"/>
                <a:gd name="connsiteY24" fmla="*/ 55506 h 112531"/>
                <a:gd name="connsiteX25" fmla="*/ 113989 w 275861"/>
                <a:gd name="connsiteY25" fmla="*/ 21118 h 112531"/>
                <a:gd name="connsiteX26" fmla="*/ 120551 w 275861"/>
                <a:gd name="connsiteY26" fmla="*/ 4287 h 112531"/>
                <a:gd name="connsiteX27" fmla="*/ 138814 w 275861"/>
                <a:gd name="connsiteY27" fmla="*/ -1383 h 112531"/>
                <a:gd name="connsiteX28" fmla="*/ 161868 w 275861"/>
                <a:gd name="connsiteY28" fmla="*/ 10313 h 112531"/>
                <a:gd name="connsiteX29" fmla="*/ 179775 w 275861"/>
                <a:gd name="connsiteY29" fmla="*/ -1383 h 112531"/>
                <a:gd name="connsiteX30" fmla="*/ 193780 w 275861"/>
                <a:gd name="connsiteY30" fmla="*/ 8010 h 112531"/>
                <a:gd name="connsiteX31" fmla="*/ 200167 w 275861"/>
                <a:gd name="connsiteY31" fmla="*/ 25732 h 112531"/>
                <a:gd name="connsiteX32" fmla="*/ 197156 w 275861"/>
                <a:gd name="connsiteY32" fmla="*/ 28035 h 112531"/>
                <a:gd name="connsiteX33" fmla="*/ 193248 w 275861"/>
                <a:gd name="connsiteY33" fmla="*/ 22541 h 112531"/>
                <a:gd name="connsiteX34" fmla="*/ 180306 w 275861"/>
                <a:gd name="connsiteY34" fmla="*/ 3579 h 112531"/>
                <a:gd name="connsiteX35" fmla="*/ 174460 w 275861"/>
                <a:gd name="connsiteY35" fmla="*/ 12257 h 112531"/>
                <a:gd name="connsiteX36" fmla="*/ 177113 w 275861"/>
                <a:gd name="connsiteY36" fmla="*/ 26264 h 112531"/>
                <a:gd name="connsiteX37" fmla="*/ 181014 w 275861"/>
                <a:gd name="connsiteY37" fmla="*/ 42215 h 112531"/>
                <a:gd name="connsiteX38" fmla="*/ 185097 w 275861"/>
                <a:gd name="connsiteY38" fmla="*/ 57983 h 112531"/>
                <a:gd name="connsiteX39" fmla="*/ 188108 w 275861"/>
                <a:gd name="connsiteY39" fmla="*/ 71101 h 112531"/>
                <a:gd name="connsiteX40" fmla="*/ 182261 w 275861"/>
                <a:gd name="connsiteY40" fmla="*/ 76770 h 112531"/>
                <a:gd name="connsiteX41" fmla="*/ 173038 w 275861"/>
                <a:gd name="connsiteY41" fmla="*/ 65955 h 112531"/>
                <a:gd name="connsiteX42" fmla="*/ 163814 w 275861"/>
                <a:gd name="connsiteY42" fmla="*/ 29099 h 112531"/>
                <a:gd name="connsiteX43" fmla="*/ 252100 w 275861"/>
                <a:gd name="connsiteY43" fmla="*/ 70386 h 112531"/>
                <a:gd name="connsiteX44" fmla="*/ 270180 w 275861"/>
                <a:gd name="connsiteY44" fmla="*/ 70386 h 112531"/>
                <a:gd name="connsiteX45" fmla="*/ 275861 w 275861"/>
                <a:gd name="connsiteY45" fmla="*/ 74284 h 112531"/>
                <a:gd name="connsiteX46" fmla="*/ 270538 w 275861"/>
                <a:gd name="connsiteY46" fmla="*/ 76770 h 112531"/>
                <a:gd name="connsiteX47" fmla="*/ 253696 w 275861"/>
                <a:gd name="connsiteY47" fmla="*/ 76770 h 112531"/>
                <a:gd name="connsiteX48" fmla="*/ 260250 w 275861"/>
                <a:gd name="connsiteY48" fmla="*/ 102995 h 112531"/>
                <a:gd name="connsiteX49" fmla="*/ 260784 w 275861"/>
                <a:gd name="connsiteY49" fmla="*/ 105479 h 112531"/>
                <a:gd name="connsiteX50" fmla="*/ 254762 w 275861"/>
                <a:gd name="connsiteY50" fmla="*/ 111149 h 112531"/>
                <a:gd name="connsiteX51" fmla="*/ 246421 w 275861"/>
                <a:gd name="connsiteY51" fmla="*/ 103527 h 112531"/>
                <a:gd name="connsiteX52" fmla="*/ 239683 w 275861"/>
                <a:gd name="connsiteY52" fmla="*/ 76770 h 112531"/>
                <a:gd name="connsiteX53" fmla="*/ 221602 w 275861"/>
                <a:gd name="connsiteY53" fmla="*/ 76770 h 112531"/>
                <a:gd name="connsiteX54" fmla="*/ 215922 w 275861"/>
                <a:gd name="connsiteY54" fmla="*/ 72872 h 112531"/>
                <a:gd name="connsiteX55" fmla="*/ 221245 w 275861"/>
                <a:gd name="connsiteY55" fmla="*/ 70386 h 112531"/>
                <a:gd name="connsiteX56" fmla="*/ 238087 w 275861"/>
                <a:gd name="connsiteY56" fmla="*/ 70386 h 112531"/>
                <a:gd name="connsiteX57" fmla="*/ 227632 w 275861"/>
                <a:gd name="connsiteY57" fmla="*/ 28567 h 112531"/>
                <a:gd name="connsiteX58" fmla="*/ 224971 w 275861"/>
                <a:gd name="connsiteY58" fmla="*/ 15450 h 112531"/>
                <a:gd name="connsiteX59" fmla="*/ 243942 w 275861"/>
                <a:gd name="connsiteY59" fmla="*/ -1383 h 112531"/>
                <a:gd name="connsiteX60" fmla="*/ 274796 w 275861"/>
                <a:gd name="connsiteY60" fmla="*/ 25732 h 112531"/>
                <a:gd name="connsiteX61" fmla="*/ 271959 w 275861"/>
                <a:gd name="connsiteY61" fmla="*/ 28035 h 112531"/>
                <a:gd name="connsiteX62" fmla="*/ 268235 w 275861"/>
                <a:gd name="connsiteY62" fmla="*/ 24668 h 112531"/>
                <a:gd name="connsiteX63" fmla="*/ 244474 w 275861"/>
                <a:gd name="connsiteY63" fmla="*/ 3579 h 112531"/>
                <a:gd name="connsiteX64" fmla="*/ 238269 w 275861"/>
                <a:gd name="connsiteY64" fmla="*/ 12257 h 112531"/>
                <a:gd name="connsiteX65" fmla="*/ 239334 w 275861"/>
                <a:gd name="connsiteY65" fmla="*/ 19531 h 112531"/>
                <a:gd name="connsiteX66" fmla="*/ 252100 w 275861"/>
                <a:gd name="connsiteY66" fmla="*/ 70386 h 112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275861" h="112531">
                  <a:moveTo>
                    <a:pt x="83160" y="47526"/>
                  </a:moveTo>
                  <a:cubicBezTo>
                    <a:pt x="83160" y="67202"/>
                    <a:pt x="68439" y="78540"/>
                    <a:pt x="51065" y="78540"/>
                  </a:cubicBezTo>
                  <a:cubicBezTo>
                    <a:pt x="24825" y="78540"/>
                    <a:pt x="0" y="53911"/>
                    <a:pt x="0" y="29631"/>
                  </a:cubicBezTo>
                  <a:cubicBezTo>
                    <a:pt x="0" y="11909"/>
                    <a:pt x="12941" y="-1383"/>
                    <a:pt x="32269" y="-1383"/>
                  </a:cubicBezTo>
                  <a:cubicBezTo>
                    <a:pt x="57627" y="-1383"/>
                    <a:pt x="83160" y="22009"/>
                    <a:pt x="83160" y="47526"/>
                  </a:cubicBezTo>
                  <a:close/>
                  <a:moveTo>
                    <a:pt x="32444" y="3579"/>
                  </a:moveTo>
                  <a:cubicBezTo>
                    <a:pt x="23578" y="3579"/>
                    <a:pt x="14713" y="9249"/>
                    <a:pt x="14713" y="23248"/>
                  </a:cubicBezTo>
                  <a:cubicBezTo>
                    <a:pt x="14713" y="30511"/>
                    <a:pt x="18081" y="47884"/>
                    <a:pt x="25000" y="57983"/>
                  </a:cubicBezTo>
                  <a:cubicBezTo>
                    <a:pt x="32627" y="68973"/>
                    <a:pt x="42906" y="73577"/>
                    <a:pt x="50890" y="73577"/>
                  </a:cubicBezTo>
                  <a:cubicBezTo>
                    <a:pt x="60463" y="73577"/>
                    <a:pt x="68622" y="67019"/>
                    <a:pt x="68622" y="53911"/>
                  </a:cubicBezTo>
                  <a:cubicBezTo>
                    <a:pt x="68622" y="49655"/>
                    <a:pt x="66493" y="32107"/>
                    <a:pt x="58691" y="19706"/>
                  </a:cubicBezTo>
                  <a:cubicBezTo>
                    <a:pt x="51955" y="9249"/>
                    <a:pt x="41310" y="3579"/>
                    <a:pt x="32444" y="3579"/>
                  </a:cubicBezTo>
                  <a:close/>
                  <a:moveTo>
                    <a:pt x="163814" y="29099"/>
                  </a:moveTo>
                  <a:cubicBezTo>
                    <a:pt x="162933" y="25549"/>
                    <a:pt x="161336" y="18817"/>
                    <a:pt x="160979" y="18642"/>
                  </a:cubicBezTo>
                  <a:cubicBezTo>
                    <a:pt x="157610" y="13148"/>
                    <a:pt x="150516" y="3579"/>
                    <a:pt x="139529" y="3579"/>
                  </a:cubicBezTo>
                  <a:cubicBezTo>
                    <a:pt x="127287" y="3579"/>
                    <a:pt x="127287" y="15100"/>
                    <a:pt x="127287" y="18284"/>
                  </a:cubicBezTo>
                  <a:cubicBezTo>
                    <a:pt x="127287" y="28740"/>
                    <a:pt x="132252" y="41326"/>
                    <a:pt x="137217" y="54260"/>
                  </a:cubicBezTo>
                  <a:cubicBezTo>
                    <a:pt x="138640" y="57809"/>
                    <a:pt x="139704" y="60461"/>
                    <a:pt x="139704" y="63304"/>
                  </a:cubicBezTo>
                  <a:cubicBezTo>
                    <a:pt x="139704" y="72514"/>
                    <a:pt x="131903" y="78540"/>
                    <a:pt x="122854" y="78540"/>
                  </a:cubicBezTo>
                  <a:cubicBezTo>
                    <a:pt x="105123" y="78540"/>
                    <a:pt x="97147" y="54260"/>
                    <a:pt x="97147" y="51425"/>
                  </a:cubicBezTo>
                  <a:cubicBezTo>
                    <a:pt x="97147" y="49124"/>
                    <a:pt x="99634" y="49124"/>
                    <a:pt x="100158" y="49124"/>
                  </a:cubicBezTo>
                  <a:cubicBezTo>
                    <a:pt x="102644" y="49124"/>
                    <a:pt x="102819" y="50012"/>
                    <a:pt x="103352" y="51957"/>
                  </a:cubicBezTo>
                  <a:cubicBezTo>
                    <a:pt x="107610" y="66487"/>
                    <a:pt x="115411" y="73577"/>
                    <a:pt x="122322" y="73577"/>
                  </a:cubicBezTo>
                  <a:cubicBezTo>
                    <a:pt x="125341" y="73577"/>
                    <a:pt x="126755" y="71633"/>
                    <a:pt x="126755" y="67376"/>
                  </a:cubicBezTo>
                  <a:cubicBezTo>
                    <a:pt x="126755" y="63304"/>
                    <a:pt x="125341" y="59580"/>
                    <a:pt x="123569" y="55506"/>
                  </a:cubicBezTo>
                  <a:cubicBezTo>
                    <a:pt x="113989" y="31043"/>
                    <a:pt x="113989" y="25907"/>
                    <a:pt x="113989" y="21118"/>
                  </a:cubicBezTo>
                  <a:cubicBezTo>
                    <a:pt x="113989" y="18110"/>
                    <a:pt x="113989" y="9956"/>
                    <a:pt x="120551" y="4287"/>
                  </a:cubicBezTo>
                  <a:cubicBezTo>
                    <a:pt x="125698" y="31"/>
                    <a:pt x="132610" y="-1383"/>
                    <a:pt x="138814" y="-1383"/>
                  </a:cubicBezTo>
                  <a:cubicBezTo>
                    <a:pt x="149984" y="-1383"/>
                    <a:pt x="156013" y="4643"/>
                    <a:pt x="161868" y="10313"/>
                  </a:cubicBezTo>
                  <a:cubicBezTo>
                    <a:pt x="165769" y="-1032"/>
                    <a:pt x="177645" y="-1383"/>
                    <a:pt x="179775" y="-1383"/>
                  </a:cubicBezTo>
                  <a:cubicBezTo>
                    <a:pt x="185804" y="-1383"/>
                    <a:pt x="190412" y="2159"/>
                    <a:pt x="193780" y="8010"/>
                  </a:cubicBezTo>
                  <a:cubicBezTo>
                    <a:pt x="197680" y="14919"/>
                    <a:pt x="200167" y="25200"/>
                    <a:pt x="200167" y="25732"/>
                  </a:cubicBezTo>
                  <a:cubicBezTo>
                    <a:pt x="200167" y="28035"/>
                    <a:pt x="197680" y="28035"/>
                    <a:pt x="197156" y="28035"/>
                  </a:cubicBezTo>
                  <a:cubicBezTo>
                    <a:pt x="194669" y="28035"/>
                    <a:pt x="194495" y="27328"/>
                    <a:pt x="193248" y="22541"/>
                  </a:cubicBezTo>
                  <a:cubicBezTo>
                    <a:pt x="191126" y="14211"/>
                    <a:pt x="187758" y="3579"/>
                    <a:pt x="180306" y="3579"/>
                  </a:cubicBezTo>
                  <a:cubicBezTo>
                    <a:pt x="175699" y="3579"/>
                    <a:pt x="174460" y="7653"/>
                    <a:pt x="174460" y="12257"/>
                  </a:cubicBezTo>
                  <a:cubicBezTo>
                    <a:pt x="174460" y="15275"/>
                    <a:pt x="175874" y="21650"/>
                    <a:pt x="177113" y="26264"/>
                  </a:cubicBezTo>
                  <a:cubicBezTo>
                    <a:pt x="178360" y="31043"/>
                    <a:pt x="180132" y="38309"/>
                    <a:pt x="181014" y="42215"/>
                  </a:cubicBezTo>
                  <a:lnTo>
                    <a:pt x="185097" y="57983"/>
                  </a:lnTo>
                  <a:cubicBezTo>
                    <a:pt x="186161" y="62415"/>
                    <a:pt x="188108" y="70211"/>
                    <a:pt x="188108" y="71101"/>
                  </a:cubicBezTo>
                  <a:cubicBezTo>
                    <a:pt x="188108" y="74641"/>
                    <a:pt x="185272" y="76770"/>
                    <a:pt x="182261" y="76770"/>
                  </a:cubicBezTo>
                  <a:cubicBezTo>
                    <a:pt x="175699" y="76770"/>
                    <a:pt x="174460" y="71633"/>
                    <a:pt x="173038" y="65955"/>
                  </a:cubicBezTo>
                  <a:lnTo>
                    <a:pt x="163814" y="29099"/>
                  </a:lnTo>
                  <a:close/>
                  <a:moveTo>
                    <a:pt x="252100" y="70386"/>
                  </a:moveTo>
                  <a:lnTo>
                    <a:pt x="270180" y="70386"/>
                  </a:lnTo>
                  <a:cubicBezTo>
                    <a:pt x="273548" y="70386"/>
                    <a:pt x="275861" y="70386"/>
                    <a:pt x="275861" y="74284"/>
                  </a:cubicBezTo>
                  <a:cubicBezTo>
                    <a:pt x="275861" y="76770"/>
                    <a:pt x="273548" y="76770"/>
                    <a:pt x="270538" y="76770"/>
                  </a:cubicBezTo>
                  <a:lnTo>
                    <a:pt x="253696" y="76770"/>
                  </a:lnTo>
                  <a:lnTo>
                    <a:pt x="260250" y="102995"/>
                  </a:lnTo>
                  <a:cubicBezTo>
                    <a:pt x="260433" y="103884"/>
                    <a:pt x="260784" y="104766"/>
                    <a:pt x="260784" y="105479"/>
                  </a:cubicBezTo>
                  <a:cubicBezTo>
                    <a:pt x="260784" y="108672"/>
                    <a:pt x="258305" y="111149"/>
                    <a:pt x="254762" y="111149"/>
                  </a:cubicBezTo>
                  <a:cubicBezTo>
                    <a:pt x="250328" y="111149"/>
                    <a:pt x="247666" y="108139"/>
                    <a:pt x="246421" y="103527"/>
                  </a:cubicBezTo>
                  <a:cubicBezTo>
                    <a:pt x="245180" y="99097"/>
                    <a:pt x="247483" y="107609"/>
                    <a:pt x="239683" y="76770"/>
                  </a:cubicBezTo>
                  <a:lnTo>
                    <a:pt x="221602" y="76770"/>
                  </a:lnTo>
                  <a:cubicBezTo>
                    <a:pt x="218234" y="76770"/>
                    <a:pt x="215922" y="76770"/>
                    <a:pt x="215922" y="72872"/>
                  </a:cubicBezTo>
                  <a:cubicBezTo>
                    <a:pt x="215922" y="70386"/>
                    <a:pt x="218051" y="70386"/>
                    <a:pt x="221245" y="70386"/>
                  </a:cubicBezTo>
                  <a:lnTo>
                    <a:pt x="238087" y="70386"/>
                  </a:lnTo>
                  <a:lnTo>
                    <a:pt x="227632" y="28567"/>
                  </a:lnTo>
                  <a:cubicBezTo>
                    <a:pt x="226568" y="24136"/>
                    <a:pt x="224971" y="17752"/>
                    <a:pt x="224971" y="15450"/>
                  </a:cubicBezTo>
                  <a:cubicBezTo>
                    <a:pt x="224971" y="4994"/>
                    <a:pt x="233836" y="-1383"/>
                    <a:pt x="243942" y="-1383"/>
                  </a:cubicBezTo>
                  <a:cubicBezTo>
                    <a:pt x="263626" y="-1383"/>
                    <a:pt x="274796" y="23429"/>
                    <a:pt x="274796" y="25732"/>
                  </a:cubicBezTo>
                  <a:cubicBezTo>
                    <a:pt x="274796" y="28035"/>
                    <a:pt x="272493" y="28035"/>
                    <a:pt x="271959" y="28035"/>
                  </a:cubicBezTo>
                  <a:cubicBezTo>
                    <a:pt x="269831" y="28035"/>
                    <a:pt x="269648" y="27677"/>
                    <a:pt x="268235" y="24668"/>
                  </a:cubicBezTo>
                  <a:cubicBezTo>
                    <a:pt x="263270" y="13504"/>
                    <a:pt x="254228" y="3579"/>
                    <a:pt x="244474" y="3579"/>
                  </a:cubicBezTo>
                  <a:cubicBezTo>
                    <a:pt x="240748" y="3579"/>
                    <a:pt x="238269" y="5882"/>
                    <a:pt x="238269" y="12257"/>
                  </a:cubicBezTo>
                  <a:cubicBezTo>
                    <a:pt x="238269" y="14036"/>
                    <a:pt x="238976" y="17752"/>
                    <a:pt x="239334" y="19531"/>
                  </a:cubicBezTo>
                  <a:lnTo>
                    <a:pt x="252100" y="70386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096" name="任意多边形: 形状 1095">
              <a:extLst>
                <a:ext uri="{FF2B5EF4-FFF2-40B4-BE49-F238E27FC236}">
                  <a16:creationId xmlns:a16="http://schemas.microsoft.com/office/drawing/2014/main" id="{42F47D96-2906-82C6-4958-B5E1731C298D}"/>
                </a:ext>
              </a:extLst>
            </p:cNvPr>
            <p:cNvSpPr/>
            <p:nvPr>
              <p:custDataLst>
                <p:tags r:id="rId67"/>
              </p:custDataLst>
            </p:nvPr>
          </p:nvSpPr>
          <p:spPr>
            <a:xfrm flipV="1">
              <a:off x="11940485" y="-12536759"/>
              <a:ext cx="53726" cy="119263"/>
            </a:xfrm>
            <a:custGeom>
              <a:avLst/>
              <a:gdLst>
                <a:gd name="connsiteX0" fmla="*/ 49119 w 53726"/>
                <a:gd name="connsiteY0" fmla="*/ 111160 h 119263"/>
                <a:gd name="connsiteX1" fmla="*/ 42025 w 53726"/>
                <a:gd name="connsiteY1" fmla="*/ 117894 h 119263"/>
                <a:gd name="connsiteX2" fmla="*/ 32094 w 53726"/>
                <a:gd name="connsiteY2" fmla="*/ 108152 h 119263"/>
                <a:gd name="connsiteX3" fmla="*/ 39189 w 53726"/>
                <a:gd name="connsiteY3" fmla="*/ 101411 h 119263"/>
                <a:gd name="connsiteX4" fmla="*/ 49119 w 53726"/>
                <a:gd name="connsiteY4" fmla="*/ 111160 h 119263"/>
                <a:gd name="connsiteX5" fmla="*/ 12941 w 53726"/>
                <a:gd name="connsiteY5" fmla="*/ 21131 h 119263"/>
                <a:gd name="connsiteX6" fmla="*/ 11352 w 53726"/>
                <a:gd name="connsiteY6" fmla="*/ 13691 h 119263"/>
                <a:gd name="connsiteX7" fmla="*/ 28194 w 53726"/>
                <a:gd name="connsiteY7" fmla="*/ -1370 h 119263"/>
                <a:gd name="connsiteX8" fmla="*/ 53726 w 53726"/>
                <a:gd name="connsiteY8" fmla="*/ 25743 h 119263"/>
                <a:gd name="connsiteX9" fmla="*/ 50890 w 53726"/>
                <a:gd name="connsiteY9" fmla="*/ 28046 h 119263"/>
                <a:gd name="connsiteX10" fmla="*/ 47522 w 53726"/>
                <a:gd name="connsiteY10" fmla="*/ 25030 h 119263"/>
                <a:gd name="connsiteX11" fmla="*/ 28726 w 53726"/>
                <a:gd name="connsiteY11" fmla="*/ 3592 h 119263"/>
                <a:gd name="connsiteX12" fmla="*/ 24293 w 53726"/>
                <a:gd name="connsiteY12" fmla="*/ 9792 h 119263"/>
                <a:gd name="connsiteX13" fmla="*/ 27129 w 53726"/>
                <a:gd name="connsiteY13" fmla="*/ 21131 h 119263"/>
                <a:gd name="connsiteX14" fmla="*/ 32801 w 53726"/>
                <a:gd name="connsiteY14" fmla="*/ 35311 h 119263"/>
                <a:gd name="connsiteX15" fmla="*/ 41492 w 53726"/>
                <a:gd name="connsiteY15" fmla="*/ 57821 h 119263"/>
                <a:gd name="connsiteX16" fmla="*/ 42557 w 53726"/>
                <a:gd name="connsiteY16" fmla="*/ 63490 h 119263"/>
                <a:gd name="connsiteX17" fmla="*/ 25707 w 53726"/>
                <a:gd name="connsiteY17" fmla="*/ 78553 h 119263"/>
                <a:gd name="connsiteX18" fmla="*/ 0 w 53726"/>
                <a:gd name="connsiteY18" fmla="*/ 51438 h 119263"/>
                <a:gd name="connsiteX19" fmla="*/ 3011 w 53726"/>
                <a:gd name="connsiteY19" fmla="*/ 49135 h 119263"/>
                <a:gd name="connsiteX20" fmla="*/ 6204 w 53726"/>
                <a:gd name="connsiteY20" fmla="*/ 51970 h 119263"/>
                <a:gd name="connsiteX21" fmla="*/ 25175 w 53726"/>
                <a:gd name="connsiteY21" fmla="*/ 73590 h 119263"/>
                <a:gd name="connsiteX22" fmla="*/ 29608 w 53726"/>
                <a:gd name="connsiteY22" fmla="*/ 67389 h 119263"/>
                <a:gd name="connsiteX23" fmla="*/ 24118 w 53726"/>
                <a:gd name="connsiteY23" fmla="*/ 49667 h 119263"/>
                <a:gd name="connsiteX24" fmla="*/ 12941 w 53726"/>
                <a:gd name="connsiteY24" fmla="*/ 21131 h 119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3726" h="119263">
                  <a:moveTo>
                    <a:pt x="49119" y="111160"/>
                  </a:moveTo>
                  <a:cubicBezTo>
                    <a:pt x="49119" y="113995"/>
                    <a:pt x="46990" y="117894"/>
                    <a:pt x="42025" y="117894"/>
                  </a:cubicBezTo>
                  <a:cubicBezTo>
                    <a:pt x="37234" y="117894"/>
                    <a:pt x="32094" y="113290"/>
                    <a:pt x="32094" y="108152"/>
                  </a:cubicBezTo>
                  <a:cubicBezTo>
                    <a:pt x="32094" y="105134"/>
                    <a:pt x="34398" y="101411"/>
                    <a:pt x="39189" y="101411"/>
                  </a:cubicBezTo>
                  <a:cubicBezTo>
                    <a:pt x="44328" y="101411"/>
                    <a:pt x="49119" y="106373"/>
                    <a:pt x="49119" y="111160"/>
                  </a:cubicBezTo>
                  <a:close/>
                  <a:moveTo>
                    <a:pt x="12941" y="21131"/>
                  </a:moveTo>
                  <a:cubicBezTo>
                    <a:pt x="12234" y="18829"/>
                    <a:pt x="11352" y="16701"/>
                    <a:pt x="11352" y="13691"/>
                  </a:cubicBezTo>
                  <a:cubicBezTo>
                    <a:pt x="11352" y="5362"/>
                    <a:pt x="18439" y="-1370"/>
                    <a:pt x="28194" y="-1370"/>
                  </a:cubicBezTo>
                  <a:cubicBezTo>
                    <a:pt x="45925" y="-1370"/>
                    <a:pt x="53726" y="23084"/>
                    <a:pt x="53726" y="25743"/>
                  </a:cubicBezTo>
                  <a:cubicBezTo>
                    <a:pt x="53726" y="28046"/>
                    <a:pt x="51423" y="28046"/>
                    <a:pt x="50890" y="28046"/>
                  </a:cubicBezTo>
                  <a:cubicBezTo>
                    <a:pt x="48404" y="28046"/>
                    <a:pt x="48229" y="26982"/>
                    <a:pt x="47522" y="25030"/>
                  </a:cubicBezTo>
                  <a:cubicBezTo>
                    <a:pt x="43439" y="10856"/>
                    <a:pt x="35638" y="3592"/>
                    <a:pt x="28726" y="3592"/>
                  </a:cubicBezTo>
                  <a:cubicBezTo>
                    <a:pt x="25175" y="3592"/>
                    <a:pt x="24293" y="5894"/>
                    <a:pt x="24293" y="9792"/>
                  </a:cubicBezTo>
                  <a:cubicBezTo>
                    <a:pt x="24293" y="13866"/>
                    <a:pt x="25533" y="17233"/>
                    <a:pt x="27129" y="21131"/>
                  </a:cubicBezTo>
                  <a:cubicBezTo>
                    <a:pt x="28901" y="25919"/>
                    <a:pt x="30855" y="30706"/>
                    <a:pt x="32801" y="35311"/>
                  </a:cubicBezTo>
                  <a:cubicBezTo>
                    <a:pt x="34398" y="39567"/>
                    <a:pt x="40786" y="55693"/>
                    <a:pt x="41492" y="57821"/>
                  </a:cubicBezTo>
                  <a:cubicBezTo>
                    <a:pt x="42025" y="59592"/>
                    <a:pt x="42557" y="61719"/>
                    <a:pt x="42557" y="63490"/>
                  </a:cubicBezTo>
                  <a:cubicBezTo>
                    <a:pt x="42557" y="71819"/>
                    <a:pt x="35463" y="78553"/>
                    <a:pt x="25707" y="78553"/>
                  </a:cubicBezTo>
                  <a:cubicBezTo>
                    <a:pt x="8159" y="78553"/>
                    <a:pt x="0" y="54454"/>
                    <a:pt x="0" y="51438"/>
                  </a:cubicBezTo>
                  <a:cubicBezTo>
                    <a:pt x="0" y="49135"/>
                    <a:pt x="2486" y="49135"/>
                    <a:pt x="3011" y="49135"/>
                  </a:cubicBezTo>
                  <a:cubicBezTo>
                    <a:pt x="5497" y="49135"/>
                    <a:pt x="5672" y="50023"/>
                    <a:pt x="6204" y="51970"/>
                  </a:cubicBezTo>
                  <a:cubicBezTo>
                    <a:pt x="10820" y="67214"/>
                    <a:pt x="18621" y="73590"/>
                    <a:pt x="25175" y="73590"/>
                  </a:cubicBezTo>
                  <a:cubicBezTo>
                    <a:pt x="28019" y="73590"/>
                    <a:pt x="29608" y="72176"/>
                    <a:pt x="29608" y="67389"/>
                  </a:cubicBezTo>
                  <a:cubicBezTo>
                    <a:pt x="29608" y="63315"/>
                    <a:pt x="28552" y="60655"/>
                    <a:pt x="24118" y="49667"/>
                  </a:cubicBezTo>
                  <a:lnTo>
                    <a:pt x="12941" y="21131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097" name="任意多边形: 形状 1096">
              <a:extLst>
                <a:ext uri="{FF2B5EF4-FFF2-40B4-BE49-F238E27FC236}">
                  <a16:creationId xmlns:a16="http://schemas.microsoft.com/office/drawing/2014/main" id="{C60BDDE2-9B91-9C66-D040-C8397D79BF89}"/>
                </a:ext>
              </a:extLst>
            </p:cNvPr>
            <p:cNvSpPr/>
            <p:nvPr>
              <p:custDataLst>
                <p:tags r:id="rId68"/>
              </p:custDataLst>
            </p:nvPr>
          </p:nvSpPr>
          <p:spPr>
            <a:xfrm flipV="1">
              <a:off x="12325567" y="-12574723"/>
              <a:ext cx="168400" cy="59223"/>
            </a:xfrm>
            <a:custGeom>
              <a:avLst/>
              <a:gdLst>
                <a:gd name="connsiteX0" fmla="*/ 159788 w 168400"/>
                <a:gd name="connsiteY0" fmla="*/ 47725 h 59223"/>
                <a:gd name="connsiteX1" fmla="*/ 168400 w 168400"/>
                <a:gd name="connsiteY1" fmla="*/ 52791 h 59223"/>
                <a:gd name="connsiteX2" fmla="*/ 160043 w 168400"/>
                <a:gd name="connsiteY2" fmla="*/ 57848 h 59223"/>
                <a:gd name="connsiteX3" fmla="*/ 8357 w 168400"/>
                <a:gd name="connsiteY3" fmla="*/ 57848 h 59223"/>
                <a:gd name="connsiteX4" fmla="*/ 0 w 168400"/>
                <a:gd name="connsiteY4" fmla="*/ 52791 h 59223"/>
                <a:gd name="connsiteX5" fmla="*/ 8611 w 168400"/>
                <a:gd name="connsiteY5" fmla="*/ 47725 h 59223"/>
                <a:gd name="connsiteX6" fmla="*/ 159788 w 168400"/>
                <a:gd name="connsiteY6" fmla="*/ 47725 h 59223"/>
                <a:gd name="connsiteX7" fmla="*/ 160043 w 168400"/>
                <a:gd name="connsiteY7" fmla="*/ -1375 h 59223"/>
                <a:gd name="connsiteX8" fmla="*/ 168400 w 168400"/>
                <a:gd name="connsiteY8" fmla="*/ 3691 h 59223"/>
                <a:gd name="connsiteX9" fmla="*/ 159788 w 168400"/>
                <a:gd name="connsiteY9" fmla="*/ 8756 h 59223"/>
                <a:gd name="connsiteX10" fmla="*/ 8611 w 168400"/>
                <a:gd name="connsiteY10" fmla="*/ 8756 h 59223"/>
                <a:gd name="connsiteX11" fmla="*/ 0 w 168400"/>
                <a:gd name="connsiteY11" fmla="*/ 3691 h 59223"/>
                <a:gd name="connsiteX12" fmla="*/ 8357 w 168400"/>
                <a:gd name="connsiteY12" fmla="*/ -1375 h 59223"/>
                <a:gd name="connsiteX13" fmla="*/ 160043 w 168400"/>
                <a:gd name="connsiteY13" fmla="*/ -1375 h 59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8400" h="59223">
                  <a:moveTo>
                    <a:pt x="159788" y="47725"/>
                  </a:moveTo>
                  <a:cubicBezTo>
                    <a:pt x="163586" y="47725"/>
                    <a:pt x="168400" y="47725"/>
                    <a:pt x="168400" y="52791"/>
                  </a:cubicBezTo>
                  <a:cubicBezTo>
                    <a:pt x="168400" y="57848"/>
                    <a:pt x="163586" y="57848"/>
                    <a:pt x="160043" y="57848"/>
                  </a:cubicBezTo>
                  <a:lnTo>
                    <a:pt x="8357" y="57848"/>
                  </a:lnTo>
                  <a:cubicBezTo>
                    <a:pt x="4814" y="57848"/>
                    <a:pt x="0" y="57848"/>
                    <a:pt x="0" y="52791"/>
                  </a:cubicBezTo>
                  <a:cubicBezTo>
                    <a:pt x="0" y="47725"/>
                    <a:pt x="4814" y="47725"/>
                    <a:pt x="8611" y="47725"/>
                  </a:cubicBezTo>
                  <a:lnTo>
                    <a:pt x="159788" y="47725"/>
                  </a:lnTo>
                  <a:close/>
                  <a:moveTo>
                    <a:pt x="160043" y="-1375"/>
                  </a:moveTo>
                  <a:cubicBezTo>
                    <a:pt x="163586" y="-1375"/>
                    <a:pt x="168400" y="-1375"/>
                    <a:pt x="168400" y="3691"/>
                  </a:cubicBezTo>
                  <a:cubicBezTo>
                    <a:pt x="168400" y="8756"/>
                    <a:pt x="163586" y="8756"/>
                    <a:pt x="159788" y="8756"/>
                  </a:cubicBezTo>
                  <a:lnTo>
                    <a:pt x="8611" y="8756"/>
                  </a:lnTo>
                  <a:cubicBezTo>
                    <a:pt x="4814" y="8756"/>
                    <a:pt x="0" y="8756"/>
                    <a:pt x="0" y="3691"/>
                  </a:cubicBezTo>
                  <a:cubicBezTo>
                    <a:pt x="0" y="-1375"/>
                    <a:pt x="4814" y="-1375"/>
                    <a:pt x="8357" y="-1375"/>
                  </a:cubicBezTo>
                  <a:lnTo>
                    <a:pt x="160043" y="-1375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098" name="任意多边形: 形状 1097">
              <a:extLst>
                <a:ext uri="{FF2B5EF4-FFF2-40B4-BE49-F238E27FC236}">
                  <a16:creationId xmlns:a16="http://schemas.microsoft.com/office/drawing/2014/main" id="{FE728A83-F0CD-1D96-A287-605E6DC371F7}"/>
                </a:ext>
              </a:extLst>
            </p:cNvPr>
            <p:cNvSpPr/>
            <p:nvPr>
              <p:custDataLst>
                <p:tags r:id="rId69"/>
              </p:custDataLst>
            </p:nvPr>
          </p:nvSpPr>
          <p:spPr>
            <a:xfrm flipV="1">
              <a:off x="12594415" y="-12654701"/>
              <a:ext cx="142319" cy="172857"/>
            </a:xfrm>
            <a:custGeom>
              <a:avLst/>
              <a:gdLst>
                <a:gd name="connsiteX0" fmla="*/ 142320 w 142319"/>
                <a:gd name="connsiteY0" fmla="*/ 60878 h 172857"/>
                <a:gd name="connsiteX1" fmla="*/ 138515 w 142319"/>
                <a:gd name="connsiteY1" fmla="*/ 63919 h 172857"/>
                <a:gd name="connsiteX2" fmla="*/ 133454 w 142319"/>
                <a:gd name="connsiteY2" fmla="*/ 58353 h 172857"/>
                <a:gd name="connsiteX3" fmla="*/ 74961 w 142319"/>
                <a:gd name="connsiteY3" fmla="*/ 6466 h 172857"/>
                <a:gd name="connsiteX4" fmla="*/ 54449 w 142319"/>
                <a:gd name="connsiteY4" fmla="*/ 6466 h 172857"/>
                <a:gd name="connsiteX5" fmla="*/ 46592 w 142319"/>
                <a:gd name="connsiteY5" fmla="*/ 8999 h 172857"/>
                <a:gd name="connsiteX6" fmla="*/ 47609 w 142319"/>
                <a:gd name="connsiteY6" fmla="*/ 14566 h 172857"/>
                <a:gd name="connsiteX7" fmla="*/ 82047 w 142319"/>
                <a:gd name="connsiteY7" fmla="*/ 152250 h 172857"/>
                <a:gd name="connsiteX8" fmla="*/ 106356 w 142319"/>
                <a:gd name="connsiteY8" fmla="*/ 163637 h 172857"/>
                <a:gd name="connsiteX9" fmla="*/ 108891 w 142319"/>
                <a:gd name="connsiteY9" fmla="*/ 163637 h 172857"/>
                <a:gd name="connsiteX10" fmla="*/ 115977 w 142319"/>
                <a:gd name="connsiteY10" fmla="*/ 168447 h 172857"/>
                <a:gd name="connsiteX11" fmla="*/ 112179 w 142319"/>
                <a:gd name="connsiteY11" fmla="*/ 171481 h 172857"/>
                <a:gd name="connsiteX12" fmla="*/ 77233 w 142319"/>
                <a:gd name="connsiteY12" fmla="*/ 170727 h 172857"/>
                <a:gd name="connsiteX13" fmla="*/ 46092 w 142319"/>
                <a:gd name="connsiteY13" fmla="*/ 171481 h 172857"/>
                <a:gd name="connsiteX14" fmla="*/ 41278 w 142319"/>
                <a:gd name="connsiteY14" fmla="*/ 166678 h 172857"/>
                <a:gd name="connsiteX15" fmla="*/ 48118 w 142319"/>
                <a:gd name="connsiteY15" fmla="*/ 163637 h 172857"/>
                <a:gd name="connsiteX16" fmla="*/ 62807 w 142319"/>
                <a:gd name="connsiteY16" fmla="*/ 159332 h 172857"/>
                <a:gd name="connsiteX17" fmla="*/ 61790 w 142319"/>
                <a:gd name="connsiteY17" fmla="*/ 154529 h 172857"/>
                <a:gd name="connsiteX18" fmla="*/ 27606 w 142319"/>
                <a:gd name="connsiteY18" fmla="*/ 17098 h 172857"/>
                <a:gd name="connsiteX19" fmla="*/ 6840 w 142319"/>
                <a:gd name="connsiteY19" fmla="*/ 6466 h 172857"/>
                <a:gd name="connsiteX20" fmla="*/ 0 w 142319"/>
                <a:gd name="connsiteY20" fmla="*/ 1664 h 172857"/>
                <a:gd name="connsiteX21" fmla="*/ 6332 w 142319"/>
                <a:gd name="connsiteY21" fmla="*/ -1377 h 172857"/>
                <a:gd name="connsiteX22" fmla="*/ 114714 w 142319"/>
                <a:gd name="connsiteY22" fmla="*/ -1377 h 172857"/>
                <a:gd name="connsiteX23" fmla="*/ 122054 w 142319"/>
                <a:gd name="connsiteY23" fmla="*/ 3179 h 172857"/>
                <a:gd name="connsiteX24" fmla="*/ 141303 w 142319"/>
                <a:gd name="connsiteY24" fmla="*/ 57592 h 172857"/>
                <a:gd name="connsiteX25" fmla="*/ 142320 w 142319"/>
                <a:gd name="connsiteY25" fmla="*/ 60878 h 172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42319" h="172857">
                  <a:moveTo>
                    <a:pt x="142320" y="60878"/>
                  </a:moveTo>
                  <a:cubicBezTo>
                    <a:pt x="142320" y="63919"/>
                    <a:pt x="139277" y="63919"/>
                    <a:pt x="138515" y="63919"/>
                  </a:cubicBezTo>
                  <a:cubicBezTo>
                    <a:pt x="135480" y="63919"/>
                    <a:pt x="135226" y="63157"/>
                    <a:pt x="133454" y="58353"/>
                  </a:cubicBezTo>
                  <a:cubicBezTo>
                    <a:pt x="125351" y="35828"/>
                    <a:pt x="114459" y="6466"/>
                    <a:pt x="74961" y="6466"/>
                  </a:cubicBezTo>
                  <a:lnTo>
                    <a:pt x="54449" y="6466"/>
                  </a:lnTo>
                  <a:cubicBezTo>
                    <a:pt x="46592" y="6466"/>
                    <a:pt x="46592" y="7229"/>
                    <a:pt x="46592" y="8999"/>
                  </a:cubicBezTo>
                  <a:cubicBezTo>
                    <a:pt x="46592" y="10516"/>
                    <a:pt x="47355" y="13049"/>
                    <a:pt x="47609" y="14566"/>
                  </a:cubicBezTo>
                  <a:lnTo>
                    <a:pt x="82047" y="152250"/>
                  </a:lnTo>
                  <a:cubicBezTo>
                    <a:pt x="84328" y="161103"/>
                    <a:pt x="85845" y="163637"/>
                    <a:pt x="106356" y="163637"/>
                  </a:cubicBezTo>
                  <a:lnTo>
                    <a:pt x="108891" y="163637"/>
                  </a:lnTo>
                  <a:cubicBezTo>
                    <a:pt x="113196" y="163637"/>
                    <a:pt x="115977" y="163637"/>
                    <a:pt x="115977" y="168447"/>
                  </a:cubicBezTo>
                  <a:cubicBezTo>
                    <a:pt x="115977" y="171481"/>
                    <a:pt x="113196" y="171481"/>
                    <a:pt x="112179" y="171481"/>
                  </a:cubicBezTo>
                  <a:cubicBezTo>
                    <a:pt x="100788" y="171481"/>
                    <a:pt x="88887" y="170727"/>
                    <a:pt x="77233" y="170727"/>
                  </a:cubicBezTo>
                  <a:cubicBezTo>
                    <a:pt x="66858" y="170727"/>
                    <a:pt x="56221" y="171481"/>
                    <a:pt x="46092" y="171481"/>
                  </a:cubicBezTo>
                  <a:cubicBezTo>
                    <a:pt x="44567" y="171481"/>
                    <a:pt x="41278" y="171481"/>
                    <a:pt x="41278" y="166678"/>
                  </a:cubicBezTo>
                  <a:cubicBezTo>
                    <a:pt x="41278" y="163637"/>
                    <a:pt x="43304" y="163637"/>
                    <a:pt x="48118" y="163637"/>
                  </a:cubicBezTo>
                  <a:cubicBezTo>
                    <a:pt x="55967" y="163637"/>
                    <a:pt x="62807" y="163637"/>
                    <a:pt x="62807" y="159332"/>
                  </a:cubicBezTo>
                  <a:cubicBezTo>
                    <a:pt x="62807" y="158578"/>
                    <a:pt x="62807" y="158070"/>
                    <a:pt x="61790" y="154529"/>
                  </a:cubicBezTo>
                  <a:lnTo>
                    <a:pt x="27606" y="17098"/>
                  </a:lnTo>
                  <a:cubicBezTo>
                    <a:pt x="25580" y="8492"/>
                    <a:pt x="24063" y="6466"/>
                    <a:pt x="6840" y="6466"/>
                  </a:cubicBezTo>
                  <a:cubicBezTo>
                    <a:pt x="2789" y="6466"/>
                    <a:pt x="0" y="6466"/>
                    <a:pt x="0" y="1664"/>
                  </a:cubicBezTo>
                  <a:cubicBezTo>
                    <a:pt x="0" y="-1377"/>
                    <a:pt x="2280" y="-1377"/>
                    <a:pt x="6332" y="-1377"/>
                  </a:cubicBezTo>
                  <a:lnTo>
                    <a:pt x="114714" y="-1377"/>
                  </a:lnTo>
                  <a:cubicBezTo>
                    <a:pt x="120283" y="-1377"/>
                    <a:pt x="120537" y="-1124"/>
                    <a:pt x="122054" y="3179"/>
                  </a:cubicBezTo>
                  <a:lnTo>
                    <a:pt x="141303" y="57592"/>
                  </a:lnTo>
                  <a:lnTo>
                    <a:pt x="142320" y="60878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099" name="任意多边形: 形状 1098">
              <a:extLst>
                <a:ext uri="{FF2B5EF4-FFF2-40B4-BE49-F238E27FC236}">
                  <a16:creationId xmlns:a16="http://schemas.microsoft.com/office/drawing/2014/main" id="{8E2E1E30-6C2B-B95D-6697-D68A337B673D}"/>
                </a:ext>
              </a:extLst>
            </p:cNvPr>
            <p:cNvSpPr/>
            <p:nvPr>
              <p:custDataLst>
                <p:tags r:id="rId70"/>
              </p:custDataLst>
            </p:nvPr>
          </p:nvSpPr>
          <p:spPr>
            <a:xfrm flipV="1">
              <a:off x="12749655" y="-12654701"/>
              <a:ext cx="1088742" cy="224745"/>
            </a:xfrm>
            <a:custGeom>
              <a:avLst/>
              <a:gdLst>
                <a:gd name="connsiteX0" fmla="*/ 108129 w 1088742"/>
                <a:gd name="connsiteY0" fmla="*/ 86703 h 224745"/>
                <a:gd name="connsiteX1" fmla="*/ 104331 w 1088742"/>
                <a:gd name="connsiteY1" fmla="*/ 89235 h 224745"/>
                <a:gd name="connsiteX2" fmla="*/ 99516 w 1088742"/>
                <a:gd name="connsiteY2" fmla="*/ 83415 h 224745"/>
                <a:gd name="connsiteX3" fmla="*/ 82548 w 1088742"/>
                <a:gd name="connsiteY3" fmla="*/ 53300 h 224745"/>
                <a:gd name="connsiteX4" fmla="*/ 75970 w 1088742"/>
                <a:gd name="connsiteY4" fmla="*/ 63677 h 224745"/>
                <a:gd name="connsiteX5" fmla="*/ 77742 w 1088742"/>
                <a:gd name="connsiteY5" fmla="*/ 76580 h 224745"/>
                <a:gd name="connsiteX6" fmla="*/ 94955 w 1088742"/>
                <a:gd name="connsiteY6" fmla="*/ 145418 h 224745"/>
                <a:gd name="connsiteX7" fmla="*/ 95972 w 1088742"/>
                <a:gd name="connsiteY7" fmla="*/ 150737 h 224745"/>
                <a:gd name="connsiteX8" fmla="*/ 89134 w 1088742"/>
                <a:gd name="connsiteY8" fmla="*/ 157320 h 224745"/>
                <a:gd name="connsiteX9" fmla="*/ 79005 w 1088742"/>
                <a:gd name="connsiteY9" fmla="*/ 147443 h 224745"/>
                <a:gd name="connsiteX10" fmla="*/ 57985 w 1088742"/>
                <a:gd name="connsiteY10" fmla="*/ 162377 h 224745"/>
                <a:gd name="connsiteX11" fmla="*/ 0 w 1088742"/>
                <a:gd name="connsiteY11" fmla="*/ 86956 h 224745"/>
                <a:gd name="connsiteX12" fmla="*/ 30641 w 1088742"/>
                <a:gd name="connsiteY12" fmla="*/ 47725 h 224745"/>
                <a:gd name="connsiteX13" fmla="*/ 61027 w 1088742"/>
                <a:gd name="connsiteY13" fmla="*/ 65447 h 224745"/>
                <a:gd name="connsiteX14" fmla="*/ 82047 w 1088742"/>
                <a:gd name="connsiteY14" fmla="*/ 47725 h 224745"/>
                <a:gd name="connsiteX15" fmla="*/ 100533 w 1088742"/>
                <a:gd name="connsiteY15" fmla="*/ 61899 h 224745"/>
                <a:gd name="connsiteX16" fmla="*/ 108129 w 1088742"/>
                <a:gd name="connsiteY16" fmla="*/ 86703 h 224745"/>
                <a:gd name="connsiteX17" fmla="*/ 62798 w 1088742"/>
                <a:gd name="connsiteY17" fmla="*/ 81899 h 224745"/>
                <a:gd name="connsiteX18" fmla="*/ 31149 w 1088742"/>
                <a:gd name="connsiteY18" fmla="*/ 53300 h 224745"/>
                <a:gd name="connsiteX19" fmla="*/ 17215 w 1088742"/>
                <a:gd name="connsiteY19" fmla="*/ 75824 h 224745"/>
                <a:gd name="connsiteX20" fmla="*/ 29624 w 1088742"/>
                <a:gd name="connsiteY20" fmla="*/ 128721 h 224745"/>
                <a:gd name="connsiteX21" fmla="*/ 57985 w 1088742"/>
                <a:gd name="connsiteY21" fmla="*/ 156811 h 224745"/>
                <a:gd name="connsiteX22" fmla="*/ 75462 w 1088742"/>
                <a:gd name="connsiteY22" fmla="*/ 133024 h 224745"/>
                <a:gd name="connsiteX23" fmla="*/ 74699 w 1088742"/>
                <a:gd name="connsiteY23" fmla="*/ 129729 h 224745"/>
                <a:gd name="connsiteX24" fmla="*/ 62798 w 1088742"/>
                <a:gd name="connsiteY24" fmla="*/ 81899 h 224745"/>
                <a:gd name="connsiteX25" fmla="*/ 209685 w 1088742"/>
                <a:gd name="connsiteY25" fmla="*/ 49750 h 224745"/>
                <a:gd name="connsiteX26" fmla="*/ 234501 w 1088742"/>
                <a:gd name="connsiteY26" fmla="*/ 149467 h 224745"/>
                <a:gd name="connsiteX27" fmla="*/ 235263 w 1088742"/>
                <a:gd name="connsiteY27" fmla="*/ 153016 h 224745"/>
                <a:gd name="connsiteX28" fmla="*/ 228171 w 1088742"/>
                <a:gd name="connsiteY28" fmla="*/ 159598 h 224745"/>
                <a:gd name="connsiteX29" fmla="*/ 218294 w 1088742"/>
                <a:gd name="connsiteY29" fmla="*/ 150230 h 224745"/>
                <a:gd name="connsiteX30" fmla="*/ 199811 w 1088742"/>
                <a:gd name="connsiteY30" fmla="*/ 75824 h 224745"/>
                <a:gd name="connsiteX31" fmla="*/ 172966 w 1088742"/>
                <a:gd name="connsiteY31" fmla="*/ 53300 h 224745"/>
                <a:gd name="connsiteX32" fmla="*/ 159294 w 1088742"/>
                <a:gd name="connsiteY32" fmla="*/ 72783 h 224745"/>
                <a:gd name="connsiteX33" fmla="*/ 173982 w 1088742"/>
                <a:gd name="connsiteY33" fmla="*/ 128212 h 224745"/>
                <a:gd name="connsiteX34" fmla="*/ 177272 w 1088742"/>
                <a:gd name="connsiteY34" fmla="*/ 141876 h 224745"/>
                <a:gd name="connsiteX35" fmla="*/ 158031 w 1088742"/>
                <a:gd name="connsiteY35" fmla="*/ 162377 h 224745"/>
                <a:gd name="connsiteX36" fmla="*/ 125619 w 1088742"/>
                <a:gd name="connsiteY36" fmla="*/ 123400 h 224745"/>
                <a:gd name="connsiteX37" fmla="*/ 129417 w 1088742"/>
                <a:gd name="connsiteY37" fmla="*/ 120875 h 224745"/>
                <a:gd name="connsiteX38" fmla="*/ 133977 w 1088742"/>
                <a:gd name="connsiteY38" fmla="*/ 124924 h 224745"/>
                <a:gd name="connsiteX39" fmla="*/ 157522 w 1088742"/>
                <a:gd name="connsiteY39" fmla="*/ 156811 h 224745"/>
                <a:gd name="connsiteX40" fmla="*/ 163092 w 1088742"/>
                <a:gd name="connsiteY40" fmla="*/ 149467 h 224745"/>
                <a:gd name="connsiteX41" fmla="*/ 157014 w 1088742"/>
                <a:gd name="connsiteY41" fmla="*/ 126695 h 224745"/>
                <a:gd name="connsiteX42" fmla="*/ 143851 w 1088742"/>
                <a:gd name="connsiteY42" fmla="*/ 77087 h 224745"/>
                <a:gd name="connsiteX43" fmla="*/ 172211 w 1088742"/>
                <a:gd name="connsiteY43" fmla="*/ 47725 h 224745"/>
                <a:gd name="connsiteX44" fmla="*/ 195003 w 1088742"/>
                <a:gd name="connsiteY44" fmla="*/ 57094 h 224745"/>
                <a:gd name="connsiteX45" fmla="*/ 153979 w 1088742"/>
                <a:gd name="connsiteY45" fmla="*/ 4200 h 224745"/>
                <a:gd name="connsiteX46" fmla="*/ 138273 w 1088742"/>
                <a:gd name="connsiteY46" fmla="*/ 15077 h 224745"/>
                <a:gd name="connsiteX47" fmla="*/ 140307 w 1088742"/>
                <a:gd name="connsiteY47" fmla="*/ 15838 h 224745"/>
                <a:gd name="connsiteX48" fmla="*/ 151193 w 1088742"/>
                <a:gd name="connsiteY48" fmla="*/ 27987 h 224745"/>
                <a:gd name="connsiteX49" fmla="*/ 142580 w 1088742"/>
                <a:gd name="connsiteY49" fmla="*/ 36086 h 224745"/>
                <a:gd name="connsiteX50" fmla="*/ 129671 w 1088742"/>
                <a:gd name="connsiteY50" fmla="*/ 20396 h 224745"/>
                <a:gd name="connsiteX51" fmla="*/ 153979 w 1088742"/>
                <a:gd name="connsiteY51" fmla="*/ -1375 h 224745"/>
                <a:gd name="connsiteX52" fmla="*/ 209685 w 1088742"/>
                <a:gd name="connsiteY52" fmla="*/ 49750 h 224745"/>
                <a:gd name="connsiteX53" fmla="*/ 346195 w 1088742"/>
                <a:gd name="connsiteY53" fmla="*/ 76832 h 224745"/>
                <a:gd name="connsiteX54" fmla="*/ 342142 w 1088742"/>
                <a:gd name="connsiteY54" fmla="*/ 80883 h 224745"/>
                <a:gd name="connsiteX55" fmla="*/ 338855 w 1088742"/>
                <a:gd name="connsiteY55" fmla="*/ 78096 h 224745"/>
                <a:gd name="connsiteX56" fmla="*/ 293270 w 1088742"/>
                <a:gd name="connsiteY56" fmla="*/ 53300 h 224745"/>
                <a:gd name="connsiteX57" fmla="*/ 274023 w 1088742"/>
                <a:gd name="connsiteY57" fmla="*/ 81136 h 224745"/>
                <a:gd name="connsiteX58" fmla="*/ 278327 w 1088742"/>
                <a:gd name="connsiteY58" fmla="*/ 108973 h 224745"/>
                <a:gd name="connsiteX59" fmla="*/ 288203 w 1088742"/>
                <a:gd name="connsiteY59" fmla="*/ 108973 h 224745"/>
                <a:gd name="connsiteX60" fmla="*/ 324919 w 1088742"/>
                <a:gd name="connsiteY60" fmla="*/ 114547 h 224745"/>
                <a:gd name="connsiteX61" fmla="*/ 344931 w 1088742"/>
                <a:gd name="connsiteY61" fmla="*/ 140868 h 224745"/>
                <a:gd name="connsiteX62" fmla="*/ 319352 w 1088742"/>
                <a:gd name="connsiteY62" fmla="*/ 162377 h 224745"/>
                <a:gd name="connsiteX63" fmla="*/ 256554 w 1088742"/>
                <a:gd name="connsiteY63" fmla="*/ 92022 h 224745"/>
                <a:gd name="connsiteX64" fmla="*/ 292762 w 1088742"/>
                <a:gd name="connsiteY64" fmla="*/ 47725 h 224745"/>
                <a:gd name="connsiteX65" fmla="*/ 346195 w 1088742"/>
                <a:gd name="connsiteY65" fmla="*/ 76832 h 224745"/>
                <a:gd name="connsiteX66" fmla="*/ 335304 w 1088742"/>
                <a:gd name="connsiteY66" fmla="*/ 141369 h 224745"/>
                <a:gd name="connsiteX67" fmla="*/ 285168 w 1088742"/>
                <a:gd name="connsiteY67" fmla="*/ 114547 h 224745"/>
                <a:gd name="connsiteX68" fmla="*/ 279845 w 1088742"/>
                <a:gd name="connsiteY68" fmla="*/ 114547 h 224745"/>
                <a:gd name="connsiteX69" fmla="*/ 319352 w 1088742"/>
                <a:gd name="connsiteY69" fmla="*/ 156811 h 224745"/>
                <a:gd name="connsiteX70" fmla="*/ 335304 w 1088742"/>
                <a:gd name="connsiteY70" fmla="*/ 141369 h 224745"/>
                <a:gd name="connsiteX71" fmla="*/ 468008 w 1088742"/>
                <a:gd name="connsiteY71" fmla="*/ 146433 h 224745"/>
                <a:gd name="connsiteX72" fmla="*/ 443192 w 1088742"/>
                <a:gd name="connsiteY72" fmla="*/ 162377 h 224745"/>
                <a:gd name="connsiteX73" fmla="*/ 412549 w 1088742"/>
                <a:gd name="connsiteY73" fmla="*/ 144155 h 224745"/>
                <a:gd name="connsiteX74" fmla="*/ 391538 w 1088742"/>
                <a:gd name="connsiteY74" fmla="*/ 162377 h 224745"/>
                <a:gd name="connsiteX75" fmla="*/ 373306 w 1088742"/>
                <a:gd name="connsiteY75" fmla="*/ 148967 h 224745"/>
                <a:gd name="connsiteX76" fmla="*/ 365202 w 1088742"/>
                <a:gd name="connsiteY76" fmla="*/ 123400 h 224745"/>
                <a:gd name="connsiteX77" fmla="*/ 369000 w 1088742"/>
                <a:gd name="connsiteY77" fmla="*/ 120875 h 224745"/>
                <a:gd name="connsiteX78" fmla="*/ 373807 w 1088742"/>
                <a:gd name="connsiteY78" fmla="*/ 126695 h 224745"/>
                <a:gd name="connsiteX79" fmla="*/ 391029 w 1088742"/>
                <a:gd name="connsiteY79" fmla="*/ 156811 h 224745"/>
                <a:gd name="connsiteX80" fmla="*/ 397614 w 1088742"/>
                <a:gd name="connsiteY80" fmla="*/ 146688 h 224745"/>
                <a:gd name="connsiteX81" fmla="*/ 395845 w 1088742"/>
                <a:gd name="connsiteY81" fmla="*/ 133778 h 224745"/>
                <a:gd name="connsiteX82" fmla="*/ 376849 w 1088742"/>
                <a:gd name="connsiteY82" fmla="*/ 57848 h 224745"/>
                <a:gd name="connsiteX83" fmla="*/ 376087 w 1088742"/>
                <a:gd name="connsiteY83" fmla="*/ 54308 h 224745"/>
                <a:gd name="connsiteX84" fmla="*/ 383180 w 1088742"/>
                <a:gd name="connsiteY84" fmla="*/ 47725 h 224745"/>
                <a:gd name="connsiteX85" fmla="*/ 393056 w 1088742"/>
                <a:gd name="connsiteY85" fmla="*/ 57094 h 224745"/>
                <a:gd name="connsiteX86" fmla="*/ 409516 w 1088742"/>
                <a:gd name="connsiteY86" fmla="*/ 123400 h 224745"/>
                <a:gd name="connsiteX87" fmla="*/ 442945 w 1088742"/>
                <a:gd name="connsiteY87" fmla="*/ 156811 h 224745"/>
                <a:gd name="connsiteX88" fmla="*/ 456362 w 1088742"/>
                <a:gd name="connsiteY88" fmla="*/ 153271 h 224745"/>
                <a:gd name="connsiteX89" fmla="*/ 446741 w 1088742"/>
                <a:gd name="connsiteY89" fmla="*/ 141122 h 224745"/>
                <a:gd name="connsiteX90" fmla="*/ 455600 w 1088742"/>
                <a:gd name="connsiteY90" fmla="*/ 133024 h 224745"/>
                <a:gd name="connsiteX91" fmla="*/ 468008 w 1088742"/>
                <a:gd name="connsiteY91" fmla="*/ 146433 h 224745"/>
                <a:gd name="connsiteX92" fmla="*/ 666805 w 1088742"/>
                <a:gd name="connsiteY92" fmla="*/ 220083 h 224745"/>
                <a:gd name="connsiteX93" fmla="*/ 663516 w 1088742"/>
                <a:gd name="connsiteY93" fmla="*/ 223371 h 224745"/>
                <a:gd name="connsiteX94" fmla="*/ 639208 w 1088742"/>
                <a:gd name="connsiteY94" fmla="*/ 222617 h 224745"/>
                <a:gd name="connsiteX95" fmla="*/ 614643 w 1088742"/>
                <a:gd name="connsiteY95" fmla="*/ 223371 h 224745"/>
                <a:gd name="connsiteX96" fmla="*/ 610083 w 1088742"/>
                <a:gd name="connsiteY96" fmla="*/ 218568 h 224745"/>
                <a:gd name="connsiteX97" fmla="*/ 614643 w 1088742"/>
                <a:gd name="connsiteY97" fmla="*/ 215527 h 224745"/>
                <a:gd name="connsiteX98" fmla="*/ 629833 w 1088742"/>
                <a:gd name="connsiteY98" fmla="*/ 204641 h 224745"/>
                <a:gd name="connsiteX99" fmla="*/ 628823 w 1088742"/>
                <a:gd name="connsiteY99" fmla="*/ 198566 h 224745"/>
                <a:gd name="connsiteX100" fmla="*/ 600972 w 1088742"/>
                <a:gd name="connsiteY100" fmla="*/ 87464 h 224745"/>
                <a:gd name="connsiteX101" fmla="*/ 553617 w 1088742"/>
                <a:gd name="connsiteY101" fmla="*/ 219067 h 224745"/>
                <a:gd name="connsiteX102" fmla="*/ 546522 w 1088742"/>
                <a:gd name="connsiteY102" fmla="*/ 223371 h 224745"/>
                <a:gd name="connsiteX103" fmla="*/ 514872 w 1088742"/>
                <a:gd name="connsiteY103" fmla="*/ 223371 h 224745"/>
                <a:gd name="connsiteX104" fmla="*/ 508033 w 1088742"/>
                <a:gd name="connsiteY104" fmla="*/ 218568 h 224745"/>
                <a:gd name="connsiteX105" fmla="*/ 514872 w 1088742"/>
                <a:gd name="connsiteY105" fmla="*/ 215527 h 224745"/>
                <a:gd name="connsiteX106" fmla="*/ 530316 w 1088742"/>
                <a:gd name="connsiteY106" fmla="*/ 213502 h 224745"/>
                <a:gd name="connsiteX107" fmla="*/ 529560 w 1088742"/>
                <a:gd name="connsiteY107" fmla="*/ 210214 h 224745"/>
                <a:gd name="connsiteX108" fmla="*/ 496132 w 1088742"/>
                <a:gd name="connsiteY108" fmla="*/ 76071 h 224745"/>
                <a:gd name="connsiteX109" fmla="*/ 471569 w 1088742"/>
                <a:gd name="connsiteY109" fmla="*/ 58357 h 224745"/>
                <a:gd name="connsiteX110" fmla="*/ 466755 w 1088742"/>
                <a:gd name="connsiteY110" fmla="*/ 53554 h 224745"/>
                <a:gd name="connsiteX111" fmla="*/ 470052 w 1088742"/>
                <a:gd name="connsiteY111" fmla="*/ 50513 h 224745"/>
                <a:gd name="connsiteX112" fmla="*/ 494106 w 1088742"/>
                <a:gd name="connsiteY112" fmla="*/ 51274 h 224745"/>
                <a:gd name="connsiteX113" fmla="*/ 518924 w 1088742"/>
                <a:gd name="connsiteY113" fmla="*/ 50513 h 224745"/>
                <a:gd name="connsiteX114" fmla="*/ 523485 w 1088742"/>
                <a:gd name="connsiteY114" fmla="*/ 55069 h 224745"/>
                <a:gd name="connsiteX115" fmla="*/ 518670 w 1088742"/>
                <a:gd name="connsiteY115" fmla="*/ 58357 h 224745"/>
                <a:gd name="connsiteX116" fmla="*/ 503728 w 1088742"/>
                <a:gd name="connsiteY116" fmla="*/ 69243 h 224745"/>
                <a:gd name="connsiteX117" fmla="*/ 504744 w 1088742"/>
                <a:gd name="connsiteY117" fmla="*/ 75570 h 224745"/>
                <a:gd name="connsiteX118" fmla="*/ 537411 w 1088742"/>
                <a:gd name="connsiteY118" fmla="*/ 205911 h 224745"/>
                <a:gd name="connsiteX119" fmla="*/ 591851 w 1088742"/>
                <a:gd name="connsiteY119" fmla="*/ 54816 h 224745"/>
                <a:gd name="connsiteX120" fmla="*/ 596920 w 1088742"/>
                <a:gd name="connsiteY120" fmla="*/ 50513 h 224745"/>
                <a:gd name="connsiteX121" fmla="*/ 601981 w 1088742"/>
                <a:gd name="connsiteY121" fmla="*/ 55578 h 224745"/>
                <a:gd name="connsiteX122" fmla="*/ 637436 w 1088742"/>
                <a:gd name="connsiteY122" fmla="*/ 198320 h 224745"/>
                <a:gd name="connsiteX123" fmla="*/ 663007 w 1088742"/>
                <a:gd name="connsiteY123" fmla="*/ 215527 h 224745"/>
                <a:gd name="connsiteX124" fmla="*/ 666805 w 1088742"/>
                <a:gd name="connsiteY124" fmla="*/ 220083 h 224745"/>
                <a:gd name="connsiteX125" fmla="*/ 768124 w 1088742"/>
                <a:gd name="connsiteY125" fmla="*/ 120875 h 224745"/>
                <a:gd name="connsiteX126" fmla="*/ 731152 w 1088742"/>
                <a:gd name="connsiteY126" fmla="*/ 162377 h 224745"/>
                <a:gd name="connsiteX127" fmla="*/ 667082 w 1088742"/>
                <a:gd name="connsiteY127" fmla="*/ 89490 h 224745"/>
                <a:gd name="connsiteX128" fmla="*/ 704055 w 1088742"/>
                <a:gd name="connsiteY128" fmla="*/ 47725 h 224745"/>
                <a:gd name="connsiteX129" fmla="*/ 768124 w 1088742"/>
                <a:gd name="connsiteY129" fmla="*/ 120875 h 224745"/>
                <a:gd name="connsiteX130" fmla="*/ 750401 w 1088742"/>
                <a:gd name="connsiteY130" fmla="*/ 130744 h 224745"/>
                <a:gd name="connsiteX131" fmla="*/ 736721 w 1088742"/>
                <a:gd name="connsiteY131" fmla="*/ 78603 h 224745"/>
                <a:gd name="connsiteX132" fmla="*/ 704055 w 1088742"/>
                <a:gd name="connsiteY132" fmla="*/ 53300 h 224745"/>
                <a:gd name="connsiteX133" fmla="*/ 684813 w 1088742"/>
                <a:gd name="connsiteY133" fmla="*/ 79366 h 224745"/>
                <a:gd name="connsiteX134" fmla="*/ 699495 w 1088742"/>
                <a:gd name="connsiteY134" fmla="*/ 133778 h 224745"/>
                <a:gd name="connsiteX135" fmla="*/ 730897 w 1088742"/>
                <a:gd name="connsiteY135" fmla="*/ 156811 h 224745"/>
                <a:gd name="connsiteX136" fmla="*/ 750401 w 1088742"/>
                <a:gd name="connsiteY136" fmla="*/ 130744 h 224745"/>
                <a:gd name="connsiteX137" fmla="*/ 892472 w 1088742"/>
                <a:gd name="connsiteY137" fmla="*/ 146433 h 224745"/>
                <a:gd name="connsiteX138" fmla="*/ 867654 w 1088742"/>
                <a:gd name="connsiteY138" fmla="*/ 162377 h 224745"/>
                <a:gd name="connsiteX139" fmla="*/ 837013 w 1088742"/>
                <a:gd name="connsiteY139" fmla="*/ 144155 h 224745"/>
                <a:gd name="connsiteX140" fmla="*/ 816003 w 1088742"/>
                <a:gd name="connsiteY140" fmla="*/ 162377 h 224745"/>
                <a:gd name="connsiteX141" fmla="*/ 797770 w 1088742"/>
                <a:gd name="connsiteY141" fmla="*/ 148967 h 224745"/>
                <a:gd name="connsiteX142" fmla="*/ 789666 w 1088742"/>
                <a:gd name="connsiteY142" fmla="*/ 123400 h 224745"/>
                <a:gd name="connsiteX143" fmla="*/ 793465 w 1088742"/>
                <a:gd name="connsiteY143" fmla="*/ 120875 h 224745"/>
                <a:gd name="connsiteX144" fmla="*/ 798271 w 1088742"/>
                <a:gd name="connsiteY144" fmla="*/ 126695 h 224745"/>
                <a:gd name="connsiteX145" fmla="*/ 815494 w 1088742"/>
                <a:gd name="connsiteY145" fmla="*/ 156811 h 224745"/>
                <a:gd name="connsiteX146" fmla="*/ 822078 w 1088742"/>
                <a:gd name="connsiteY146" fmla="*/ 146688 h 224745"/>
                <a:gd name="connsiteX147" fmla="*/ 820306 w 1088742"/>
                <a:gd name="connsiteY147" fmla="*/ 133778 h 224745"/>
                <a:gd name="connsiteX148" fmla="*/ 801314 w 1088742"/>
                <a:gd name="connsiteY148" fmla="*/ 57848 h 224745"/>
                <a:gd name="connsiteX149" fmla="*/ 800551 w 1088742"/>
                <a:gd name="connsiteY149" fmla="*/ 54308 h 224745"/>
                <a:gd name="connsiteX150" fmla="*/ 807645 w 1088742"/>
                <a:gd name="connsiteY150" fmla="*/ 47725 h 224745"/>
                <a:gd name="connsiteX151" fmla="*/ 817520 w 1088742"/>
                <a:gd name="connsiteY151" fmla="*/ 57094 h 224745"/>
                <a:gd name="connsiteX152" fmla="*/ 833981 w 1088742"/>
                <a:gd name="connsiteY152" fmla="*/ 123400 h 224745"/>
                <a:gd name="connsiteX153" fmla="*/ 867410 w 1088742"/>
                <a:gd name="connsiteY153" fmla="*/ 156811 h 224745"/>
                <a:gd name="connsiteX154" fmla="*/ 880827 w 1088742"/>
                <a:gd name="connsiteY154" fmla="*/ 153271 h 224745"/>
                <a:gd name="connsiteX155" fmla="*/ 871205 w 1088742"/>
                <a:gd name="connsiteY155" fmla="*/ 141122 h 224745"/>
                <a:gd name="connsiteX156" fmla="*/ 880064 w 1088742"/>
                <a:gd name="connsiteY156" fmla="*/ 133024 h 224745"/>
                <a:gd name="connsiteX157" fmla="*/ 892472 w 1088742"/>
                <a:gd name="connsiteY157" fmla="*/ 146433 h 224745"/>
                <a:gd name="connsiteX158" fmla="*/ 1088743 w 1088742"/>
                <a:gd name="connsiteY158" fmla="*/ 86703 h 224745"/>
                <a:gd name="connsiteX159" fmla="*/ 1084938 w 1088742"/>
                <a:gd name="connsiteY159" fmla="*/ 89235 h 224745"/>
                <a:gd name="connsiteX160" fmla="*/ 1080631 w 1088742"/>
                <a:gd name="connsiteY160" fmla="*/ 84932 h 224745"/>
                <a:gd name="connsiteX161" fmla="*/ 1057086 w 1088742"/>
                <a:gd name="connsiteY161" fmla="*/ 53300 h 224745"/>
                <a:gd name="connsiteX162" fmla="*/ 1051516 w 1088742"/>
                <a:gd name="connsiteY162" fmla="*/ 60636 h 224745"/>
                <a:gd name="connsiteX163" fmla="*/ 1056076 w 1088742"/>
                <a:gd name="connsiteY163" fmla="*/ 79621 h 224745"/>
                <a:gd name="connsiteX164" fmla="*/ 1071520 w 1088742"/>
                <a:gd name="connsiteY164" fmla="*/ 136057 h 224745"/>
                <a:gd name="connsiteX165" fmla="*/ 1044932 w 1088742"/>
                <a:gd name="connsiteY165" fmla="*/ 162377 h 224745"/>
                <a:gd name="connsiteX166" fmla="*/ 1006950 w 1088742"/>
                <a:gd name="connsiteY166" fmla="*/ 140106 h 224745"/>
                <a:gd name="connsiteX167" fmla="*/ 980362 w 1088742"/>
                <a:gd name="connsiteY167" fmla="*/ 162377 h 224745"/>
                <a:gd name="connsiteX168" fmla="*/ 944144 w 1088742"/>
                <a:gd name="connsiteY168" fmla="*/ 142384 h 224745"/>
                <a:gd name="connsiteX169" fmla="*/ 922877 w 1088742"/>
                <a:gd name="connsiteY169" fmla="*/ 162377 h 224745"/>
                <a:gd name="connsiteX170" fmla="*/ 904644 w 1088742"/>
                <a:gd name="connsiteY170" fmla="*/ 148967 h 224745"/>
                <a:gd name="connsiteX171" fmla="*/ 896542 w 1088742"/>
                <a:gd name="connsiteY171" fmla="*/ 123400 h 224745"/>
                <a:gd name="connsiteX172" fmla="*/ 900338 w 1088742"/>
                <a:gd name="connsiteY172" fmla="*/ 120875 h 224745"/>
                <a:gd name="connsiteX173" fmla="*/ 905145 w 1088742"/>
                <a:gd name="connsiteY173" fmla="*/ 126695 h 224745"/>
                <a:gd name="connsiteX174" fmla="*/ 922368 w 1088742"/>
                <a:gd name="connsiteY174" fmla="*/ 156811 h 224745"/>
                <a:gd name="connsiteX175" fmla="*/ 928954 w 1088742"/>
                <a:gd name="connsiteY175" fmla="*/ 146688 h 224745"/>
                <a:gd name="connsiteX176" fmla="*/ 927183 w 1088742"/>
                <a:gd name="connsiteY176" fmla="*/ 133778 h 224745"/>
                <a:gd name="connsiteX177" fmla="*/ 908188 w 1088742"/>
                <a:gd name="connsiteY177" fmla="*/ 57848 h 224745"/>
                <a:gd name="connsiteX178" fmla="*/ 907425 w 1088742"/>
                <a:gd name="connsiteY178" fmla="*/ 54308 h 224745"/>
                <a:gd name="connsiteX179" fmla="*/ 914521 w 1088742"/>
                <a:gd name="connsiteY179" fmla="*/ 47725 h 224745"/>
                <a:gd name="connsiteX180" fmla="*/ 923632 w 1088742"/>
                <a:gd name="connsiteY180" fmla="*/ 54308 h 224745"/>
                <a:gd name="connsiteX181" fmla="*/ 933760 w 1088742"/>
                <a:gd name="connsiteY181" fmla="*/ 94801 h 224745"/>
                <a:gd name="connsiteX182" fmla="*/ 937812 w 1088742"/>
                <a:gd name="connsiteY182" fmla="*/ 111253 h 224745"/>
                <a:gd name="connsiteX183" fmla="*/ 944144 w 1088742"/>
                <a:gd name="connsiteY183" fmla="*/ 129474 h 224745"/>
                <a:gd name="connsiteX184" fmla="*/ 979854 w 1088742"/>
                <a:gd name="connsiteY184" fmla="*/ 156811 h 224745"/>
                <a:gd name="connsiteX185" fmla="*/ 991499 w 1088742"/>
                <a:gd name="connsiteY185" fmla="*/ 140106 h 224745"/>
                <a:gd name="connsiteX186" fmla="*/ 989218 w 1088742"/>
                <a:gd name="connsiteY186" fmla="*/ 123654 h 224745"/>
                <a:gd name="connsiteX187" fmla="*/ 972758 w 1088742"/>
                <a:gd name="connsiteY187" fmla="*/ 57848 h 224745"/>
                <a:gd name="connsiteX188" fmla="*/ 972003 w 1088742"/>
                <a:gd name="connsiteY188" fmla="*/ 54308 h 224745"/>
                <a:gd name="connsiteX189" fmla="*/ 979091 w 1088742"/>
                <a:gd name="connsiteY189" fmla="*/ 47725 h 224745"/>
                <a:gd name="connsiteX190" fmla="*/ 988209 w 1088742"/>
                <a:gd name="connsiteY190" fmla="*/ 54308 h 224745"/>
                <a:gd name="connsiteX191" fmla="*/ 998337 w 1088742"/>
                <a:gd name="connsiteY191" fmla="*/ 94801 h 224745"/>
                <a:gd name="connsiteX192" fmla="*/ 1002389 w 1088742"/>
                <a:gd name="connsiteY192" fmla="*/ 111253 h 224745"/>
                <a:gd name="connsiteX193" fmla="*/ 1008722 w 1088742"/>
                <a:gd name="connsiteY193" fmla="*/ 129474 h 224745"/>
                <a:gd name="connsiteX194" fmla="*/ 1044423 w 1088742"/>
                <a:gd name="connsiteY194" fmla="*/ 156811 h 224745"/>
                <a:gd name="connsiteX195" fmla="*/ 1056076 w 1088742"/>
                <a:gd name="connsiteY195" fmla="*/ 140106 h 224745"/>
                <a:gd name="connsiteX196" fmla="*/ 1041388 w 1088742"/>
                <a:gd name="connsiteY196" fmla="*/ 84169 h 224745"/>
                <a:gd name="connsiteX197" fmla="*/ 1037336 w 1088742"/>
                <a:gd name="connsiteY197" fmla="*/ 67971 h 224745"/>
                <a:gd name="connsiteX198" fmla="*/ 1056578 w 1088742"/>
                <a:gd name="connsiteY198" fmla="*/ 47725 h 224745"/>
                <a:gd name="connsiteX199" fmla="*/ 1088743 w 1088742"/>
                <a:gd name="connsiteY199" fmla="*/ 86703 h 224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</a:cxnLst>
              <a:rect l="l" t="t" r="r" b="b"/>
              <a:pathLst>
                <a:path w="1088742" h="224745">
                  <a:moveTo>
                    <a:pt x="108129" y="86703"/>
                  </a:moveTo>
                  <a:cubicBezTo>
                    <a:pt x="108129" y="89235"/>
                    <a:pt x="106103" y="89235"/>
                    <a:pt x="104331" y="89235"/>
                  </a:cubicBezTo>
                  <a:cubicBezTo>
                    <a:pt x="101288" y="89235"/>
                    <a:pt x="101034" y="88981"/>
                    <a:pt x="99516" y="83415"/>
                  </a:cubicBezTo>
                  <a:cubicBezTo>
                    <a:pt x="95972" y="69243"/>
                    <a:pt x="91160" y="53300"/>
                    <a:pt x="82548" y="53300"/>
                  </a:cubicBezTo>
                  <a:cubicBezTo>
                    <a:pt x="75970" y="53300"/>
                    <a:pt x="75970" y="60128"/>
                    <a:pt x="75970" y="63677"/>
                  </a:cubicBezTo>
                  <a:cubicBezTo>
                    <a:pt x="75970" y="65447"/>
                    <a:pt x="75970" y="69496"/>
                    <a:pt x="77742" y="76580"/>
                  </a:cubicBezTo>
                  <a:lnTo>
                    <a:pt x="94955" y="145418"/>
                  </a:lnTo>
                  <a:cubicBezTo>
                    <a:pt x="95972" y="148967"/>
                    <a:pt x="95972" y="149467"/>
                    <a:pt x="95972" y="150737"/>
                  </a:cubicBezTo>
                  <a:cubicBezTo>
                    <a:pt x="95972" y="156049"/>
                    <a:pt x="91669" y="157320"/>
                    <a:pt x="89134" y="157320"/>
                  </a:cubicBezTo>
                  <a:cubicBezTo>
                    <a:pt x="81030" y="157320"/>
                    <a:pt x="79258" y="148713"/>
                    <a:pt x="79005" y="147443"/>
                  </a:cubicBezTo>
                  <a:cubicBezTo>
                    <a:pt x="74191" y="158328"/>
                    <a:pt x="66088" y="162377"/>
                    <a:pt x="57985" y="162377"/>
                  </a:cubicBezTo>
                  <a:cubicBezTo>
                    <a:pt x="29878" y="162377"/>
                    <a:pt x="0" y="123909"/>
                    <a:pt x="0" y="86956"/>
                  </a:cubicBezTo>
                  <a:cubicBezTo>
                    <a:pt x="0" y="65447"/>
                    <a:pt x="11646" y="47725"/>
                    <a:pt x="30641" y="47725"/>
                  </a:cubicBezTo>
                  <a:cubicBezTo>
                    <a:pt x="39753" y="47725"/>
                    <a:pt x="50898" y="53045"/>
                    <a:pt x="61027" y="65447"/>
                  </a:cubicBezTo>
                  <a:cubicBezTo>
                    <a:pt x="63815" y="53045"/>
                    <a:pt x="73182" y="47725"/>
                    <a:pt x="82047" y="47725"/>
                  </a:cubicBezTo>
                  <a:cubicBezTo>
                    <a:pt x="91414" y="47725"/>
                    <a:pt x="96727" y="54053"/>
                    <a:pt x="100533" y="61899"/>
                  </a:cubicBezTo>
                  <a:cubicBezTo>
                    <a:pt x="105086" y="71521"/>
                    <a:pt x="108129" y="86703"/>
                    <a:pt x="108129" y="86703"/>
                  </a:cubicBezTo>
                  <a:close/>
                  <a:moveTo>
                    <a:pt x="62798" y="81899"/>
                  </a:moveTo>
                  <a:cubicBezTo>
                    <a:pt x="60773" y="73801"/>
                    <a:pt x="45075" y="53300"/>
                    <a:pt x="31149" y="53300"/>
                  </a:cubicBezTo>
                  <a:cubicBezTo>
                    <a:pt x="19241" y="53300"/>
                    <a:pt x="17215" y="68226"/>
                    <a:pt x="17215" y="75824"/>
                  </a:cubicBezTo>
                  <a:cubicBezTo>
                    <a:pt x="17215" y="88472"/>
                    <a:pt x="25072" y="118089"/>
                    <a:pt x="29624" y="128721"/>
                  </a:cubicBezTo>
                  <a:cubicBezTo>
                    <a:pt x="35955" y="144155"/>
                    <a:pt x="47609" y="156811"/>
                    <a:pt x="57985" y="156811"/>
                  </a:cubicBezTo>
                  <a:cubicBezTo>
                    <a:pt x="69130" y="156811"/>
                    <a:pt x="75462" y="143647"/>
                    <a:pt x="75462" y="133024"/>
                  </a:cubicBezTo>
                  <a:cubicBezTo>
                    <a:pt x="75462" y="133024"/>
                    <a:pt x="75207" y="131245"/>
                    <a:pt x="74699" y="129729"/>
                  </a:cubicBezTo>
                  <a:lnTo>
                    <a:pt x="62798" y="81899"/>
                  </a:lnTo>
                  <a:close/>
                  <a:moveTo>
                    <a:pt x="209685" y="49750"/>
                  </a:moveTo>
                  <a:lnTo>
                    <a:pt x="234501" y="149467"/>
                  </a:lnTo>
                  <a:cubicBezTo>
                    <a:pt x="234754" y="150991"/>
                    <a:pt x="235263" y="152253"/>
                    <a:pt x="235263" y="153016"/>
                  </a:cubicBezTo>
                  <a:cubicBezTo>
                    <a:pt x="235263" y="155795"/>
                    <a:pt x="233240" y="159598"/>
                    <a:pt x="228171" y="159598"/>
                  </a:cubicBezTo>
                  <a:cubicBezTo>
                    <a:pt x="220574" y="159598"/>
                    <a:pt x="218803" y="152253"/>
                    <a:pt x="218294" y="150230"/>
                  </a:cubicBezTo>
                  <a:lnTo>
                    <a:pt x="199811" y="75824"/>
                  </a:lnTo>
                  <a:cubicBezTo>
                    <a:pt x="198039" y="68480"/>
                    <a:pt x="187909" y="53300"/>
                    <a:pt x="172966" y="53300"/>
                  </a:cubicBezTo>
                  <a:cubicBezTo>
                    <a:pt x="161574" y="53300"/>
                    <a:pt x="159294" y="64431"/>
                    <a:pt x="159294" y="72783"/>
                  </a:cubicBezTo>
                  <a:cubicBezTo>
                    <a:pt x="159294" y="88227"/>
                    <a:pt x="167653" y="110999"/>
                    <a:pt x="173982" y="128212"/>
                  </a:cubicBezTo>
                  <a:cubicBezTo>
                    <a:pt x="176009" y="133523"/>
                    <a:pt x="177272" y="137073"/>
                    <a:pt x="177272" y="141876"/>
                  </a:cubicBezTo>
                  <a:cubicBezTo>
                    <a:pt x="177272" y="154533"/>
                    <a:pt x="168913" y="162377"/>
                    <a:pt x="158031" y="162377"/>
                  </a:cubicBezTo>
                  <a:cubicBezTo>
                    <a:pt x="134478" y="162377"/>
                    <a:pt x="125619" y="124924"/>
                    <a:pt x="125619" y="123400"/>
                  </a:cubicBezTo>
                  <a:cubicBezTo>
                    <a:pt x="125619" y="120875"/>
                    <a:pt x="128145" y="120875"/>
                    <a:pt x="129417" y="120875"/>
                  </a:cubicBezTo>
                  <a:cubicBezTo>
                    <a:pt x="132706" y="120875"/>
                    <a:pt x="132961" y="121376"/>
                    <a:pt x="133977" y="124924"/>
                  </a:cubicBezTo>
                  <a:cubicBezTo>
                    <a:pt x="136003" y="132770"/>
                    <a:pt x="142834" y="156811"/>
                    <a:pt x="157522" y="156811"/>
                  </a:cubicBezTo>
                  <a:cubicBezTo>
                    <a:pt x="160311" y="156811"/>
                    <a:pt x="163092" y="156049"/>
                    <a:pt x="163092" y="149467"/>
                  </a:cubicBezTo>
                  <a:cubicBezTo>
                    <a:pt x="163092" y="143392"/>
                    <a:pt x="160565" y="136564"/>
                    <a:pt x="157014" y="126695"/>
                  </a:cubicBezTo>
                  <a:cubicBezTo>
                    <a:pt x="150438" y="108973"/>
                    <a:pt x="143851" y="90251"/>
                    <a:pt x="143851" y="77087"/>
                  </a:cubicBezTo>
                  <a:cubicBezTo>
                    <a:pt x="143851" y="55069"/>
                    <a:pt x="158539" y="47725"/>
                    <a:pt x="172211" y="47725"/>
                  </a:cubicBezTo>
                  <a:cubicBezTo>
                    <a:pt x="183859" y="47725"/>
                    <a:pt x="191706" y="53799"/>
                    <a:pt x="195003" y="57094"/>
                  </a:cubicBezTo>
                  <a:cubicBezTo>
                    <a:pt x="185374" y="15331"/>
                    <a:pt x="166643" y="4200"/>
                    <a:pt x="153979" y="4200"/>
                  </a:cubicBezTo>
                  <a:cubicBezTo>
                    <a:pt x="141825" y="4200"/>
                    <a:pt x="138273" y="13814"/>
                    <a:pt x="138273" y="15077"/>
                  </a:cubicBezTo>
                  <a:cubicBezTo>
                    <a:pt x="138273" y="15077"/>
                    <a:pt x="138528" y="15585"/>
                    <a:pt x="140307" y="15838"/>
                  </a:cubicBezTo>
                  <a:cubicBezTo>
                    <a:pt x="148157" y="17102"/>
                    <a:pt x="151193" y="23938"/>
                    <a:pt x="151193" y="27987"/>
                  </a:cubicBezTo>
                  <a:cubicBezTo>
                    <a:pt x="151193" y="33298"/>
                    <a:pt x="147141" y="36086"/>
                    <a:pt x="142580" y="36086"/>
                  </a:cubicBezTo>
                  <a:cubicBezTo>
                    <a:pt x="139544" y="36086"/>
                    <a:pt x="129671" y="34570"/>
                    <a:pt x="129671" y="20396"/>
                  </a:cubicBezTo>
                  <a:cubicBezTo>
                    <a:pt x="129671" y="7231"/>
                    <a:pt x="140053" y="-1375"/>
                    <a:pt x="153979" y="-1375"/>
                  </a:cubicBezTo>
                  <a:cubicBezTo>
                    <a:pt x="180315" y="-1375"/>
                    <a:pt x="203360" y="24699"/>
                    <a:pt x="209685" y="49750"/>
                  </a:cubicBezTo>
                  <a:close/>
                  <a:moveTo>
                    <a:pt x="346195" y="76832"/>
                  </a:moveTo>
                  <a:cubicBezTo>
                    <a:pt x="346195" y="78096"/>
                    <a:pt x="344168" y="80883"/>
                    <a:pt x="342142" y="80883"/>
                  </a:cubicBezTo>
                  <a:cubicBezTo>
                    <a:pt x="341126" y="80883"/>
                    <a:pt x="340879" y="80629"/>
                    <a:pt x="338855" y="78096"/>
                  </a:cubicBezTo>
                  <a:cubicBezTo>
                    <a:pt x="320115" y="54308"/>
                    <a:pt x="297576" y="53300"/>
                    <a:pt x="293270" y="53300"/>
                  </a:cubicBezTo>
                  <a:cubicBezTo>
                    <a:pt x="276810" y="53300"/>
                    <a:pt x="274023" y="71267"/>
                    <a:pt x="274023" y="81136"/>
                  </a:cubicBezTo>
                  <a:cubicBezTo>
                    <a:pt x="274023" y="90752"/>
                    <a:pt x="276555" y="102145"/>
                    <a:pt x="278327" y="108973"/>
                  </a:cubicBezTo>
                  <a:lnTo>
                    <a:pt x="288203" y="108973"/>
                  </a:lnTo>
                  <a:cubicBezTo>
                    <a:pt x="295804" y="108973"/>
                    <a:pt x="312765" y="109736"/>
                    <a:pt x="324919" y="114547"/>
                  </a:cubicBezTo>
                  <a:cubicBezTo>
                    <a:pt x="344931" y="122646"/>
                    <a:pt x="344931" y="139097"/>
                    <a:pt x="344931" y="140868"/>
                  </a:cubicBezTo>
                  <a:cubicBezTo>
                    <a:pt x="344931" y="152508"/>
                    <a:pt x="335558" y="162377"/>
                    <a:pt x="319352" y="162377"/>
                  </a:cubicBezTo>
                  <a:cubicBezTo>
                    <a:pt x="292762" y="162377"/>
                    <a:pt x="256554" y="136819"/>
                    <a:pt x="256554" y="92022"/>
                  </a:cubicBezTo>
                  <a:cubicBezTo>
                    <a:pt x="256554" y="69243"/>
                    <a:pt x="268707" y="47725"/>
                    <a:pt x="292762" y="47725"/>
                  </a:cubicBezTo>
                  <a:cubicBezTo>
                    <a:pt x="325174" y="47725"/>
                    <a:pt x="346195" y="73038"/>
                    <a:pt x="346195" y="76832"/>
                  </a:cubicBezTo>
                  <a:close/>
                  <a:moveTo>
                    <a:pt x="335304" y="141369"/>
                  </a:moveTo>
                  <a:cubicBezTo>
                    <a:pt x="335304" y="114547"/>
                    <a:pt x="293524" y="114547"/>
                    <a:pt x="285168" y="114547"/>
                  </a:cubicBezTo>
                  <a:lnTo>
                    <a:pt x="279845" y="114547"/>
                  </a:lnTo>
                  <a:cubicBezTo>
                    <a:pt x="290735" y="156049"/>
                    <a:pt x="316817" y="156811"/>
                    <a:pt x="319352" y="156811"/>
                  </a:cubicBezTo>
                  <a:cubicBezTo>
                    <a:pt x="329480" y="156811"/>
                    <a:pt x="335304" y="149975"/>
                    <a:pt x="335304" y="141369"/>
                  </a:cubicBezTo>
                  <a:close/>
                  <a:moveTo>
                    <a:pt x="468008" y="146433"/>
                  </a:moveTo>
                  <a:cubicBezTo>
                    <a:pt x="468008" y="159598"/>
                    <a:pt x="451548" y="162377"/>
                    <a:pt x="443192" y="162377"/>
                  </a:cubicBezTo>
                  <a:cubicBezTo>
                    <a:pt x="425722" y="162377"/>
                    <a:pt x="416609" y="149721"/>
                    <a:pt x="412549" y="144155"/>
                  </a:cubicBezTo>
                  <a:cubicBezTo>
                    <a:pt x="409770" y="157574"/>
                    <a:pt x="399894" y="162377"/>
                    <a:pt x="391538" y="162377"/>
                  </a:cubicBezTo>
                  <a:cubicBezTo>
                    <a:pt x="382417" y="162377"/>
                    <a:pt x="377358" y="156557"/>
                    <a:pt x="373306" y="148967"/>
                  </a:cubicBezTo>
                  <a:cubicBezTo>
                    <a:pt x="368491" y="138844"/>
                    <a:pt x="365202" y="123400"/>
                    <a:pt x="365202" y="123400"/>
                  </a:cubicBezTo>
                  <a:cubicBezTo>
                    <a:pt x="365202" y="120875"/>
                    <a:pt x="367728" y="120875"/>
                    <a:pt x="369000" y="120875"/>
                  </a:cubicBezTo>
                  <a:cubicBezTo>
                    <a:pt x="372289" y="120875"/>
                    <a:pt x="372544" y="121122"/>
                    <a:pt x="373807" y="126695"/>
                  </a:cubicBezTo>
                  <a:cubicBezTo>
                    <a:pt x="378368" y="144410"/>
                    <a:pt x="383180" y="156811"/>
                    <a:pt x="391029" y="156811"/>
                  </a:cubicBezTo>
                  <a:cubicBezTo>
                    <a:pt x="397614" y="156811"/>
                    <a:pt x="397614" y="149467"/>
                    <a:pt x="397614" y="146688"/>
                  </a:cubicBezTo>
                  <a:cubicBezTo>
                    <a:pt x="397614" y="142639"/>
                    <a:pt x="396851" y="137827"/>
                    <a:pt x="395845" y="133778"/>
                  </a:cubicBezTo>
                  <a:lnTo>
                    <a:pt x="376849" y="57848"/>
                  </a:lnTo>
                  <a:cubicBezTo>
                    <a:pt x="376341" y="56333"/>
                    <a:pt x="376087" y="55069"/>
                    <a:pt x="376087" y="54308"/>
                  </a:cubicBezTo>
                  <a:cubicBezTo>
                    <a:pt x="376087" y="51529"/>
                    <a:pt x="378113" y="47725"/>
                    <a:pt x="383180" y="47725"/>
                  </a:cubicBezTo>
                  <a:cubicBezTo>
                    <a:pt x="390776" y="47725"/>
                    <a:pt x="392548" y="55069"/>
                    <a:pt x="393056" y="57094"/>
                  </a:cubicBezTo>
                  <a:lnTo>
                    <a:pt x="409516" y="123400"/>
                  </a:lnTo>
                  <a:cubicBezTo>
                    <a:pt x="409770" y="124163"/>
                    <a:pt x="421161" y="156811"/>
                    <a:pt x="442945" y="156811"/>
                  </a:cubicBezTo>
                  <a:cubicBezTo>
                    <a:pt x="444209" y="156811"/>
                    <a:pt x="451301" y="156811"/>
                    <a:pt x="456362" y="153271"/>
                  </a:cubicBezTo>
                  <a:cubicBezTo>
                    <a:pt x="447496" y="150484"/>
                    <a:pt x="446741" y="142384"/>
                    <a:pt x="446741" y="141122"/>
                  </a:cubicBezTo>
                  <a:cubicBezTo>
                    <a:pt x="446741" y="137827"/>
                    <a:pt x="449021" y="133024"/>
                    <a:pt x="455600" y="133024"/>
                  </a:cubicBezTo>
                  <a:cubicBezTo>
                    <a:pt x="460161" y="133024"/>
                    <a:pt x="468008" y="136564"/>
                    <a:pt x="468008" y="146433"/>
                  </a:cubicBezTo>
                  <a:close/>
                  <a:moveTo>
                    <a:pt x="666805" y="220083"/>
                  </a:moveTo>
                  <a:cubicBezTo>
                    <a:pt x="666805" y="222108"/>
                    <a:pt x="665796" y="223371"/>
                    <a:pt x="663516" y="223371"/>
                  </a:cubicBezTo>
                  <a:cubicBezTo>
                    <a:pt x="655668" y="223371"/>
                    <a:pt x="647310" y="222617"/>
                    <a:pt x="639208" y="222617"/>
                  </a:cubicBezTo>
                  <a:cubicBezTo>
                    <a:pt x="631104" y="222617"/>
                    <a:pt x="622493" y="223371"/>
                    <a:pt x="614643" y="223371"/>
                  </a:cubicBezTo>
                  <a:cubicBezTo>
                    <a:pt x="613372" y="223371"/>
                    <a:pt x="610083" y="223371"/>
                    <a:pt x="610083" y="218568"/>
                  </a:cubicBezTo>
                  <a:cubicBezTo>
                    <a:pt x="610083" y="215780"/>
                    <a:pt x="612363" y="215527"/>
                    <a:pt x="614643" y="215527"/>
                  </a:cubicBezTo>
                  <a:cubicBezTo>
                    <a:pt x="627806" y="215018"/>
                    <a:pt x="629833" y="209960"/>
                    <a:pt x="629833" y="204641"/>
                  </a:cubicBezTo>
                  <a:cubicBezTo>
                    <a:pt x="629833" y="202370"/>
                    <a:pt x="629332" y="200592"/>
                    <a:pt x="628823" y="198566"/>
                  </a:cubicBezTo>
                  <a:lnTo>
                    <a:pt x="600972" y="87464"/>
                  </a:lnTo>
                  <a:lnTo>
                    <a:pt x="553617" y="219067"/>
                  </a:lnTo>
                  <a:cubicBezTo>
                    <a:pt x="552092" y="223116"/>
                    <a:pt x="551845" y="223371"/>
                    <a:pt x="546522" y="223371"/>
                  </a:cubicBezTo>
                  <a:lnTo>
                    <a:pt x="514872" y="223371"/>
                  </a:lnTo>
                  <a:cubicBezTo>
                    <a:pt x="510820" y="223371"/>
                    <a:pt x="508033" y="223371"/>
                    <a:pt x="508033" y="218568"/>
                  </a:cubicBezTo>
                  <a:cubicBezTo>
                    <a:pt x="508033" y="215527"/>
                    <a:pt x="510060" y="215527"/>
                    <a:pt x="514872" y="215527"/>
                  </a:cubicBezTo>
                  <a:cubicBezTo>
                    <a:pt x="516644" y="215527"/>
                    <a:pt x="530316" y="215527"/>
                    <a:pt x="530316" y="213502"/>
                  </a:cubicBezTo>
                  <a:cubicBezTo>
                    <a:pt x="530316" y="213502"/>
                    <a:pt x="530316" y="212739"/>
                    <a:pt x="529560" y="210214"/>
                  </a:cubicBezTo>
                  <a:lnTo>
                    <a:pt x="496132" y="76071"/>
                  </a:lnTo>
                  <a:cubicBezTo>
                    <a:pt x="492590" y="62151"/>
                    <a:pt x="483215" y="58865"/>
                    <a:pt x="471569" y="58357"/>
                  </a:cubicBezTo>
                  <a:cubicBezTo>
                    <a:pt x="469543" y="58357"/>
                    <a:pt x="466755" y="58102"/>
                    <a:pt x="466755" y="53554"/>
                  </a:cubicBezTo>
                  <a:cubicBezTo>
                    <a:pt x="466755" y="51274"/>
                    <a:pt x="468280" y="50513"/>
                    <a:pt x="470052" y="50513"/>
                  </a:cubicBezTo>
                  <a:cubicBezTo>
                    <a:pt x="477648" y="50513"/>
                    <a:pt x="486258" y="51274"/>
                    <a:pt x="494106" y="51274"/>
                  </a:cubicBezTo>
                  <a:cubicBezTo>
                    <a:pt x="502210" y="51274"/>
                    <a:pt x="511075" y="50513"/>
                    <a:pt x="518924" y="50513"/>
                  </a:cubicBezTo>
                  <a:cubicBezTo>
                    <a:pt x="520442" y="50513"/>
                    <a:pt x="523485" y="50513"/>
                    <a:pt x="523485" y="55069"/>
                  </a:cubicBezTo>
                  <a:cubicBezTo>
                    <a:pt x="523485" y="58102"/>
                    <a:pt x="521705" y="58357"/>
                    <a:pt x="518670" y="58357"/>
                  </a:cubicBezTo>
                  <a:cubicBezTo>
                    <a:pt x="504236" y="58865"/>
                    <a:pt x="503728" y="65447"/>
                    <a:pt x="503728" y="69243"/>
                  </a:cubicBezTo>
                  <a:cubicBezTo>
                    <a:pt x="503728" y="69997"/>
                    <a:pt x="503728" y="71521"/>
                    <a:pt x="504744" y="75570"/>
                  </a:cubicBezTo>
                  <a:lnTo>
                    <a:pt x="537411" y="205911"/>
                  </a:lnTo>
                  <a:lnTo>
                    <a:pt x="591851" y="54816"/>
                  </a:lnTo>
                  <a:cubicBezTo>
                    <a:pt x="593114" y="51020"/>
                    <a:pt x="593368" y="50513"/>
                    <a:pt x="596920" y="50513"/>
                  </a:cubicBezTo>
                  <a:cubicBezTo>
                    <a:pt x="599701" y="50513"/>
                    <a:pt x="600717" y="50766"/>
                    <a:pt x="601981" y="55578"/>
                  </a:cubicBezTo>
                  <a:lnTo>
                    <a:pt x="637436" y="198320"/>
                  </a:lnTo>
                  <a:cubicBezTo>
                    <a:pt x="641488" y="214517"/>
                    <a:pt x="655668" y="215273"/>
                    <a:pt x="663007" y="215527"/>
                  </a:cubicBezTo>
                  <a:cubicBezTo>
                    <a:pt x="663770" y="215527"/>
                    <a:pt x="666805" y="215780"/>
                    <a:pt x="666805" y="220083"/>
                  </a:cubicBezTo>
                  <a:close/>
                  <a:moveTo>
                    <a:pt x="768124" y="120875"/>
                  </a:moveTo>
                  <a:cubicBezTo>
                    <a:pt x="768124" y="144917"/>
                    <a:pt x="753181" y="162377"/>
                    <a:pt x="731152" y="162377"/>
                  </a:cubicBezTo>
                  <a:cubicBezTo>
                    <a:pt x="699748" y="162377"/>
                    <a:pt x="667082" y="126441"/>
                    <a:pt x="667082" y="89490"/>
                  </a:cubicBezTo>
                  <a:cubicBezTo>
                    <a:pt x="667082" y="63423"/>
                    <a:pt x="683042" y="47725"/>
                    <a:pt x="704055" y="47725"/>
                  </a:cubicBezTo>
                  <a:cubicBezTo>
                    <a:pt x="735458" y="47725"/>
                    <a:pt x="768124" y="83670"/>
                    <a:pt x="768124" y="120875"/>
                  </a:cubicBezTo>
                  <a:close/>
                  <a:moveTo>
                    <a:pt x="750401" y="130744"/>
                  </a:moveTo>
                  <a:cubicBezTo>
                    <a:pt x="750401" y="119860"/>
                    <a:pt x="744823" y="93793"/>
                    <a:pt x="736721" y="78603"/>
                  </a:cubicBezTo>
                  <a:cubicBezTo>
                    <a:pt x="729382" y="64685"/>
                    <a:pt x="716463" y="53300"/>
                    <a:pt x="704055" y="53300"/>
                  </a:cubicBezTo>
                  <a:cubicBezTo>
                    <a:pt x="694181" y="53300"/>
                    <a:pt x="684813" y="61143"/>
                    <a:pt x="684813" y="79366"/>
                  </a:cubicBezTo>
                  <a:cubicBezTo>
                    <a:pt x="684813" y="92022"/>
                    <a:pt x="691393" y="120114"/>
                    <a:pt x="699495" y="133778"/>
                  </a:cubicBezTo>
                  <a:cubicBezTo>
                    <a:pt x="708870" y="149220"/>
                    <a:pt x="721024" y="156811"/>
                    <a:pt x="730897" y="156811"/>
                  </a:cubicBezTo>
                  <a:cubicBezTo>
                    <a:pt x="743308" y="156811"/>
                    <a:pt x="750401" y="145672"/>
                    <a:pt x="750401" y="130744"/>
                  </a:cubicBezTo>
                  <a:close/>
                  <a:moveTo>
                    <a:pt x="892472" y="146433"/>
                  </a:moveTo>
                  <a:cubicBezTo>
                    <a:pt x="892472" y="159598"/>
                    <a:pt x="876012" y="162377"/>
                    <a:pt x="867654" y="162377"/>
                  </a:cubicBezTo>
                  <a:cubicBezTo>
                    <a:pt x="850187" y="162377"/>
                    <a:pt x="841073" y="149721"/>
                    <a:pt x="837013" y="144155"/>
                  </a:cubicBezTo>
                  <a:cubicBezTo>
                    <a:pt x="834235" y="157574"/>
                    <a:pt x="824359" y="162377"/>
                    <a:pt x="816003" y="162377"/>
                  </a:cubicBezTo>
                  <a:cubicBezTo>
                    <a:pt x="806882" y="162377"/>
                    <a:pt x="801823" y="156557"/>
                    <a:pt x="797770" y="148967"/>
                  </a:cubicBezTo>
                  <a:cubicBezTo>
                    <a:pt x="792956" y="138844"/>
                    <a:pt x="789666" y="123400"/>
                    <a:pt x="789666" y="123400"/>
                  </a:cubicBezTo>
                  <a:cubicBezTo>
                    <a:pt x="789666" y="120875"/>
                    <a:pt x="792193" y="120875"/>
                    <a:pt x="793465" y="120875"/>
                  </a:cubicBezTo>
                  <a:cubicBezTo>
                    <a:pt x="796754" y="120875"/>
                    <a:pt x="797008" y="121122"/>
                    <a:pt x="798271" y="126695"/>
                  </a:cubicBezTo>
                  <a:cubicBezTo>
                    <a:pt x="802829" y="144410"/>
                    <a:pt x="807645" y="156811"/>
                    <a:pt x="815494" y="156811"/>
                  </a:cubicBezTo>
                  <a:cubicBezTo>
                    <a:pt x="822078" y="156811"/>
                    <a:pt x="822078" y="149467"/>
                    <a:pt x="822078" y="146688"/>
                  </a:cubicBezTo>
                  <a:cubicBezTo>
                    <a:pt x="822078" y="142639"/>
                    <a:pt x="821316" y="137827"/>
                    <a:pt x="820306" y="133778"/>
                  </a:cubicBezTo>
                  <a:lnTo>
                    <a:pt x="801314" y="57848"/>
                  </a:lnTo>
                  <a:cubicBezTo>
                    <a:pt x="800806" y="56333"/>
                    <a:pt x="800551" y="55069"/>
                    <a:pt x="800551" y="54308"/>
                  </a:cubicBezTo>
                  <a:cubicBezTo>
                    <a:pt x="800551" y="51529"/>
                    <a:pt x="802576" y="47725"/>
                    <a:pt x="807645" y="47725"/>
                  </a:cubicBezTo>
                  <a:cubicBezTo>
                    <a:pt x="815240" y="47725"/>
                    <a:pt x="817012" y="55069"/>
                    <a:pt x="817520" y="57094"/>
                  </a:cubicBezTo>
                  <a:lnTo>
                    <a:pt x="833981" y="123400"/>
                  </a:lnTo>
                  <a:cubicBezTo>
                    <a:pt x="834235" y="124163"/>
                    <a:pt x="845626" y="156811"/>
                    <a:pt x="867410" y="156811"/>
                  </a:cubicBezTo>
                  <a:cubicBezTo>
                    <a:pt x="868670" y="156811"/>
                    <a:pt x="875766" y="156811"/>
                    <a:pt x="880827" y="153271"/>
                  </a:cubicBezTo>
                  <a:cubicBezTo>
                    <a:pt x="871960" y="150484"/>
                    <a:pt x="871205" y="142384"/>
                    <a:pt x="871205" y="141122"/>
                  </a:cubicBezTo>
                  <a:cubicBezTo>
                    <a:pt x="871205" y="137827"/>
                    <a:pt x="873486" y="133024"/>
                    <a:pt x="880064" y="133024"/>
                  </a:cubicBezTo>
                  <a:cubicBezTo>
                    <a:pt x="884622" y="133024"/>
                    <a:pt x="892472" y="136564"/>
                    <a:pt x="892472" y="146433"/>
                  </a:cubicBezTo>
                  <a:close/>
                  <a:moveTo>
                    <a:pt x="1088743" y="86703"/>
                  </a:moveTo>
                  <a:cubicBezTo>
                    <a:pt x="1088743" y="89235"/>
                    <a:pt x="1086716" y="89235"/>
                    <a:pt x="1084938" y="89235"/>
                  </a:cubicBezTo>
                  <a:cubicBezTo>
                    <a:pt x="1081647" y="89235"/>
                    <a:pt x="1081647" y="88727"/>
                    <a:pt x="1080631" y="84932"/>
                  </a:cubicBezTo>
                  <a:cubicBezTo>
                    <a:pt x="1078607" y="78096"/>
                    <a:pt x="1071774" y="53300"/>
                    <a:pt x="1057086" y="53300"/>
                  </a:cubicBezTo>
                  <a:cubicBezTo>
                    <a:pt x="1051770" y="53300"/>
                    <a:pt x="1051516" y="57094"/>
                    <a:pt x="1051516" y="60636"/>
                  </a:cubicBezTo>
                  <a:cubicBezTo>
                    <a:pt x="1051516" y="66963"/>
                    <a:pt x="1054051" y="73546"/>
                    <a:pt x="1056076" y="79621"/>
                  </a:cubicBezTo>
                  <a:cubicBezTo>
                    <a:pt x="1061138" y="93030"/>
                    <a:pt x="1071520" y="121376"/>
                    <a:pt x="1071520" y="136057"/>
                  </a:cubicBezTo>
                  <a:cubicBezTo>
                    <a:pt x="1071520" y="157320"/>
                    <a:pt x="1056831" y="162377"/>
                    <a:pt x="1044932" y="162377"/>
                  </a:cubicBezTo>
                  <a:cubicBezTo>
                    <a:pt x="1027208" y="162377"/>
                    <a:pt x="1014543" y="151245"/>
                    <a:pt x="1006950" y="140106"/>
                  </a:cubicBezTo>
                  <a:cubicBezTo>
                    <a:pt x="1004923" y="157574"/>
                    <a:pt x="991753" y="162377"/>
                    <a:pt x="980362" y="162377"/>
                  </a:cubicBezTo>
                  <a:cubicBezTo>
                    <a:pt x="965162" y="162377"/>
                    <a:pt x="952754" y="154024"/>
                    <a:pt x="944144" y="142384"/>
                  </a:cubicBezTo>
                  <a:cubicBezTo>
                    <a:pt x="942372" y="154786"/>
                    <a:pt x="933760" y="162377"/>
                    <a:pt x="922877" y="162377"/>
                  </a:cubicBezTo>
                  <a:cubicBezTo>
                    <a:pt x="913758" y="162377"/>
                    <a:pt x="908697" y="156557"/>
                    <a:pt x="904644" y="148967"/>
                  </a:cubicBezTo>
                  <a:cubicBezTo>
                    <a:pt x="899829" y="138844"/>
                    <a:pt x="896542" y="123400"/>
                    <a:pt x="896542" y="123400"/>
                  </a:cubicBezTo>
                  <a:cubicBezTo>
                    <a:pt x="896542" y="120875"/>
                    <a:pt x="899069" y="120875"/>
                    <a:pt x="900338" y="120875"/>
                  </a:cubicBezTo>
                  <a:cubicBezTo>
                    <a:pt x="903628" y="120875"/>
                    <a:pt x="903881" y="121122"/>
                    <a:pt x="905145" y="126695"/>
                  </a:cubicBezTo>
                  <a:cubicBezTo>
                    <a:pt x="909706" y="144410"/>
                    <a:pt x="914521" y="156811"/>
                    <a:pt x="922368" y="156811"/>
                  </a:cubicBezTo>
                  <a:cubicBezTo>
                    <a:pt x="928954" y="156811"/>
                    <a:pt x="928954" y="149467"/>
                    <a:pt x="928954" y="146688"/>
                  </a:cubicBezTo>
                  <a:cubicBezTo>
                    <a:pt x="928954" y="142639"/>
                    <a:pt x="928192" y="137827"/>
                    <a:pt x="927183" y="133778"/>
                  </a:cubicBezTo>
                  <a:lnTo>
                    <a:pt x="908188" y="57848"/>
                  </a:lnTo>
                  <a:cubicBezTo>
                    <a:pt x="907680" y="56333"/>
                    <a:pt x="907425" y="55069"/>
                    <a:pt x="907425" y="54308"/>
                  </a:cubicBezTo>
                  <a:cubicBezTo>
                    <a:pt x="907425" y="51529"/>
                    <a:pt x="909452" y="47725"/>
                    <a:pt x="914521" y="47725"/>
                  </a:cubicBezTo>
                  <a:cubicBezTo>
                    <a:pt x="917553" y="47725"/>
                    <a:pt x="921860" y="49496"/>
                    <a:pt x="923632" y="54308"/>
                  </a:cubicBezTo>
                  <a:lnTo>
                    <a:pt x="933760" y="94801"/>
                  </a:lnTo>
                  <a:cubicBezTo>
                    <a:pt x="935030" y="100374"/>
                    <a:pt x="936548" y="105686"/>
                    <a:pt x="937812" y="111253"/>
                  </a:cubicBezTo>
                  <a:cubicBezTo>
                    <a:pt x="941109" y="123654"/>
                    <a:pt x="941109" y="124163"/>
                    <a:pt x="944144" y="129474"/>
                  </a:cubicBezTo>
                  <a:cubicBezTo>
                    <a:pt x="951490" y="142130"/>
                    <a:pt x="962376" y="156811"/>
                    <a:pt x="979854" y="156811"/>
                  </a:cubicBezTo>
                  <a:cubicBezTo>
                    <a:pt x="991499" y="156811"/>
                    <a:pt x="991499" y="143901"/>
                    <a:pt x="991499" y="140106"/>
                  </a:cubicBezTo>
                  <a:cubicBezTo>
                    <a:pt x="991499" y="133269"/>
                    <a:pt x="989727" y="125932"/>
                    <a:pt x="989218" y="123654"/>
                  </a:cubicBezTo>
                  <a:lnTo>
                    <a:pt x="972758" y="57848"/>
                  </a:lnTo>
                  <a:cubicBezTo>
                    <a:pt x="972257" y="56333"/>
                    <a:pt x="972003" y="55069"/>
                    <a:pt x="972003" y="54308"/>
                  </a:cubicBezTo>
                  <a:cubicBezTo>
                    <a:pt x="972003" y="51529"/>
                    <a:pt x="974029" y="47725"/>
                    <a:pt x="979091" y="47725"/>
                  </a:cubicBezTo>
                  <a:cubicBezTo>
                    <a:pt x="982131" y="47725"/>
                    <a:pt x="986437" y="49496"/>
                    <a:pt x="988209" y="54308"/>
                  </a:cubicBezTo>
                  <a:lnTo>
                    <a:pt x="998337" y="94801"/>
                  </a:lnTo>
                  <a:cubicBezTo>
                    <a:pt x="999601" y="100374"/>
                    <a:pt x="1001118" y="105686"/>
                    <a:pt x="1002389" y="111253"/>
                  </a:cubicBezTo>
                  <a:cubicBezTo>
                    <a:pt x="1005679" y="123654"/>
                    <a:pt x="1005679" y="124163"/>
                    <a:pt x="1008722" y="129474"/>
                  </a:cubicBezTo>
                  <a:cubicBezTo>
                    <a:pt x="1016061" y="142130"/>
                    <a:pt x="1026954" y="156811"/>
                    <a:pt x="1044423" y="156811"/>
                  </a:cubicBezTo>
                  <a:cubicBezTo>
                    <a:pt x="1056076" y="156811"/>
                    <a:pt x="1056076" y="143901"/>
                    <a:pt x="1056076" y="140106"/>
                  </a:cubicBezTo>
                  <a:cubicBezTo>
                    <a:pt x="1056076" y="124417"/>
                    <a:pt x="1044932" y="94300"/>
                    <a:pt x="1041388" y="84169"/>
                  </a:cubicBezTo>
                  <a:cubicBezTo>
                    <a:pt x="1038091" y="75570"/>
                    <a:pt x="1037336" y="73292"/>
                    <a:pt x="1037336" y="67971"/>
                  </a:cubicBezTo>
                  <a:cubicBezTo>
                    <a:pt x="1037336" y="56840"/>
                    <a:pt x="1044423" y="47725"/>
                    <a:pt x="1056578" y="47725"/>
                  </a:cubicBezTo>
                  <a:cubicBezTo>
                    <a:pt x="1080132" y="47725"/>
                    <a:pt x="1088743" y="85439"/>
                    <a:pt x="1088743" y="86703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100" name="任意多边形: 形状 1099">
              <a:extLst>
                <a:ext uri="{FF2B5EF4-FFF2-40B4-BE49-F238E27FC236}">
                  <a16:creationId xmlns:a16="http://schemas.microsoft.com/office/drawing/2014/main" id="{539358CF-D189-AF53-3267-465C5089B445}"/>
                </a:ext>
              </a:extLst>
            </p:cNvPr>
            <p:cNvSpPr/>
            <p:nvPr>
              <p:custDataLst>
                <p:tags r:id="rId71"/>
              </p:custDataLst>
            </p:nvPr>
          </p:nvSpPr>
          <p:spPr>
            <a:xfrm flipV="1">
              <a:off x="13857186" y="-12671660"/>
              <a:ext cx="58747" cy="253090"/>
            </a:xfrm>
            <a:custGeom>
              <a:avLst/>
              <a:gdLst>
                <a:gd name="connsiteX0" fmla="*/ 58747 w 58747"/>
                <a:gd name="connsiteY0" fmla="*/ 1159 h 253090"/>
                <a:gd name="connsiteX1" fmla="*/ 54442 w 58747"/>
                <a:gd name="connsiteY1" fmla="*/ 6724 h 253090"/>
                <a:gd name="connsiteX2" fmla="*/ 14689 w 58747"/>
                <a:gd name="connsiteY2" fmla="*/ 125171 h 253090"/>
                <a:gd name="connsiteX3" fmla="*/ 55459 w 58747"/>
                <a:gd name="connsiteY3" fmla="*/ 244879 h 253090"/>
                <a:gd name="connsiteX4" fmla="*/ 58747 w 58747"/>
                <a:gd name="connsiteY4" fmla="*/ 249183 h 253090"/>
                <a:gd name="connsiteX5" fmla="*/ 56213 w 58747"/>
                <a:gd name="connsiteY5" fmla="*/ 251715 h 253090"/>
                <a:gd name="connsiteX6" fmla="*/ 15952 w 58747"/>
                <a:gd name="connsiteY6" fmla="*/ 202362 h 253090"/>
                <a:gd name="connsiteX7" fmla="*/ 0 w 58747"/>
                <a:gd name="connsiteY7" fmla="*/ 125171 h 253090"/>
                <a:gd name="connsiteX8" fmla="*/ 16715 w 58747"/>
                <a:gd name="connsiteY8" fmla="*/ 46208 h 253090"/>
                <a:gd name="connsiteX9" fmla="*/ 56213 w 58747"/>
                <a:gd name="connsiteY9" fmla="*/ -1375 h 253090"/>
                <a:gd name="connsiteX10" fmla="*/ 58747 w 58747"/>
                <a:gd name="connsiteY10" fmla="*/ 1159 h 253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8747" h="253090">
                  <a:moveTo>
                    <a:pt x="58747" y="1159"/>
                  </a:moveTo>
                  <a:cubicBezTo>
                    <a:pt x="58747" y="1912"/>
                    <a:pt x="58747" y="2421"/>
                    <a:pt x="54442" y="6724"/>
                  </a:cubicBezTo>
                  <a:cubicBezTo>
                    <a:pt x="22792" y="38611"/>
                    <a:pt x="14689" y="86448"/>
                    <a:pt x="14689" y="125171"/>
                  </a:cubicBezTo>
                  <a:cubicBezTo>
                    <a:pt x="14689" y="169204"/>
                    <a:pt x="24310" y="213247"/>
                    <a:pt x="55459" y="244879"/>
                  </a:cubicBezTo>
                  <a:cubicBezTo>
                    <a:pt x="58747" y="247920"/>
                    <a:pt x="58747" y="248429"/>
                    <a:pt x="58747" y="249183"/>
                  </a:cubicBezTo>
                  <a:cubicBezTo>
                    <a:pt x="58747" y="250954"/>
                    <a:pt x="57730" y="251715"/>
                    <a:pt x="56213" y="251715"/>
                  </a:cubicBezTo>
                  <a:cubicBezTo>
                    <a:pt x="53679" y="251715"/>
                    <a:pt x="30895" y="234502"/>
                    <a:pt x="15952" y="202362"/>
                  </a:cubicBezTo>
                  <a:cubicBezTo>
                    <a:pt x="3035" y="174525"/>
                    <a:pt x="0" y="146433"/>
                    <a:pt x="0" y="125171"/>
                  </a:cubicBezTo>
                  <a:cubicBezTo>
                    <a:pt x="0" y="105433"/>
                    <a:pt x="2780" y="74808"/>
                    <a:pt x="16715" y="46208"/>
                  </a:cubicBezTo>
                  <a:cubicBezTo>
                    <a:pt x="31904" y="15077"/>
                    <a:pt x="53679" y="-1375"/>
                    <a:pt x="56213" y="-1375"/>
                  </a:cubicBezTo>
                  <a:cubicBezTo>
                    <a:pt x="57730" y="-1375"/>
                    <a:pt x="58747" y="-612"/>
                    <a:pt x="58747" y="1159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101" name="任意多边形: 形状 1100">
              <a:extLst>
                <a:ext uri="{FF2B5EF4-FFF2-40B4-BE49-F238E27FC236}">
                  <a16:creationId xmlns:a16="http://schemas.microsoft.com/office/drawing/2014/main" id="{81DBD18A-9167-4FC4-36B5-C952776609B2}"/>
                </a:ext>
              </a:extLst>
            </p:cNvPr>
            <p:cNvSpPr/>
            <p:nvPr>
              <p:custDataLst>
                <p:tags r:id="rId72"/>
              </p:custDataLst>
            </p:nvPr>
          </p:nvSpPr>
          <p:spPr>
            <a:xfrm flipV="1">
              <a:off x="13942013" y="-12657488"/>
              <a:ext cx="144345" cy="175644"/>
            </a:xfrm>
            <a:custGeom>
              <a:avLst/>
              <a:gdLst>
                <a:gd name="connsiteX0" fmla="*/ 17477 w 144345"/>
                <a:gd name="connsiteY0" fmla="*/ 10515 h 175644"/>
                <a:gd name="connsiteX1" fmla="*/ 0 w 144345"/>
                <a:gd name="connsiteY1" fmla="*/ 10515 h 175644"/>
                <a:gd name="connsiteX2" fmla="*/ 0 w 144345"/>
                <a:gd name="connsiteY2" fmla="*/ -1377 h 175644"/>
                <a:gd name="connsiteX3" fmla="*/ 31912 w 144345"/>
                <a:gd name="connsiteY3" fmla="*/ -616 h 175644"/>
                <a:gd name="connsiteX4" fmla="*/ 63815 w 144345"/>
                <a:gd name="connsiteY4" fmla="*/ -1377 h 175644"/>
                <a:gd name="connsiteX5" fmla="*/ 63815 w 144345"/>
                <a:gd name="connsiteY5" fmla="*/ 10515 h 175644"/>
                <a:gd name="connsiteX6" fmla="*/ 46346 w 144345"/>
                <a:gd name="connsiteY6" fmla="*/ 10515 h 175644"/>
                <a:gd name="connsiteX7" fmla="*/ 46346 w 144345"/>
                <a:gd name="connsiteY7" fmla="*/ 63412 h 175644"/>
                <a:gd name="connsiteX8" fmla="*/ 84073 w 144345"/>
                <a:gd name="connsiteY8" fmla="*/ 103404 h 175644"/>
                <a:gd name="connsiteX9" fmla="*/ 97999 w 144345"/>
                <a:gd name="connsiteY9" fmla="*/ 78854 h 175644"/>
                <a:gd name="connsiteX10" fmla="*/ 97999 w 144345"/>
                <a:gd name="connsiteY10" fmla="*/ 10515 h 175644"/>
                <a:gd name="connsiteX11" fmla="*/ 80530 w 144345"/>
                <a:gd name="connsiteY11" fmla="*/ 10515 h 175644"/>
                <a:gd name="connsiteX12" fmla="*/ 80530 w 144345"/>
                <a:gd name="connsiteY12" fmla="*/ -1377 h 175644"/>
                <a:gd name="connsiteX13" fmla="*/ 112434 w 144345"/>
                <a:gd name="connsiteY13" fmla="*/ -616 h 175644"/>
                <a:gd name="connsiteX14" fmla="*/ 144345 w 144345"/>
                <a:gd name="connsiteY14" fmla="*/ -1377 h 175644"/>
                <a:gd name="connsiteX15" fmla="*/ 144345 w 144345"/>
                <a:gd name="connsiteY15" fmla="*/ 10515 h 175644"/>
                <a:gd name="connsiteX16" fmla="*/ 126868 w 144345"/>
                <a:gd name="connsiteY16" fmla="*/ 10515 h 175644"/>
                <a:gd name="connsiteX17" fmla="*/ 126868 w 144345"/>
                <a:gd name="connsiteY17" fmla="*/ 76067 h 175644"/>
                <a:gd name="connsiteX18" fmla="*/ 87871 w 144345"/>
                <a:gd name="connsiteY18" fmla="*/ 112511 h 175644"/>
                <a:gd name="connsiteX19" fmla="*/ 44821 w 144345"/>
                <a:gd name="connsiteY19" fmla="*/ 87707 h 175644"/>
                <a:gd name="connsiteX20" fmla="*/ 44821 w 144345"/>
                <a:gd name="connsiteY20" fmla="*/ 174267 h 175644"/>
                <a:gd name="connsiteX21" fmla="*/ 0 w 144345"/>
                <a:gd name="connsiteY21" fmla="*/ 172243 h 175644"/>
                <a:gd name="connsiteX22" fmla="*/ 0 w 144345"/>
                <a:gd name="connsiteY22" fmla="*/ 160349 h 175644"/>
                <a:gd name="connsiteX23" fmla="*/ 17477 w 144345"/>
                <a:gd name="connsiteY23" fmla="*/ 150480 h 175644"/>
                <a:gd name="connsiteX24" fmla="*/ 17477 w 144345"/>
                <a:gd name="connsiteY24" fmla="*/ 10515 h 175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44345" h="175644">
                  <a:moveTo>
                    <a:pt x="17477" y="10515"/>
                  </a:moveTo>
                  <a:lnTo>
                    <a:pt x="0" y="10515"/>
                  </a:lnTo>
                  <a:lnTo>
                    <a:pt x="0" y="-1377"/>
                  </a:lnTo>
                  <a:cubicBezTo>
                    <a:pt x="7094" y="-1125"/>
                    <a:pt x="22283" y="-616"/>
                    <a:pt x="31912" y="-616"/>
                  </a:cubicBezTo>
                  <a:cubicBezTo>
                    <a:pt x="41786" y="-616"/>
                    <a:pt x="56729" y="-1125"/>
                    <a:pt x="63815" y="-1377"/>
                  </a:cubicBezTo>
                  <a:lnTo>
                    <a:pt x="63815" y="10515"/>
                  </a:lnTo>
                  <a:lnTo>
                    <a:pt x="46346" y="10515"/>
                  </a:lnTo>
                  <a:lnTo>
                    <a:pt x="46346" y="63412"/>
                  </a:lnTo>
                  <a:cubicBezTo>
                    <a:pt x="46346" y="91003"/>
                    <a:pt x="68121" y="103404"/>
                    <a:pt x="84073" y="103404"/>
                  </a:cubicBezTo>
                  <a:cubicBezTo>
                    <a:pt x="92684" y="103404"/>
                    <a:pt x="97999" y="98085"/>
                    <a:pt x="97999" y="78854"/>
                  </a:cubicBezTo>
                  <a:lnTo>
                    <a:pt x="97999" y="10515"/>
                  </a:lnTo>
                  <a:lnTo>
                    <a:pt x="80530" y="10515"/>
                  </a:lnTo>
                  <a:lnTo>
                    <a:pt x="80530" y="-1377"/>
                  </a:lnTo>
                  <a:cubicBezTo>
                    <a:pt x="87616" y="-1125"/>
                    <a:pt x="102813" y="-616"/>
                    <a:pt x="112434" y="-616"/>
                  </a:cubicBezTo>
                  <a:cubicBezTo>
                    <a:pt x="122308" y="-616"/>
                    <a:pt x="137251" y="-1125"/>
                    <a:pt x="144345" y="-1377"/>
                  </a:cubicBezTo>
                  <a:lnTo>
                    <a:pt x="144345" y="10515"/>
                  </a:lnTo>
                  <a:lnTo>
                    <a:pt x="126868" y="10515"/>
                  </a:lnTo>
                  <a:lnTo>
                    <a:pt x="126868" y="76067"/>
                  </a:lnTo>
                  <a:cubicBezTo>
                    <a:pt x="126868" y="102643"/>
                    <a:pt x="113196" y="112511"/>
                    <a:pt x="87871" y="112511"/>
                  </a:cubicBezTo>
                  <a:cubicBezTo>
                    <a:pt x="63561" y="112511"/>
                    <a:pt x="50652" y="97831"/>
                    <a:pt x="44821" y="87707"/>
                  </a:cubicBezTo>
                  <a:lnTo>
                    <a:pt x="44821" y="174267"/>
                  </a:lnTo>
                  <a:lnTo>
                    <a:pt x="0" y="172243"/>
                  </a:lnTo>
                  <a:lnTo>
                    <a:pt x="0" y="160349"/>
                  </a:lnTo>
                  <a:cubicBezTo>
                    <a:pt x="15705" y="160349"/>
                    <a:pt x="17477" y="160349"/>
                    <a:pt x="17477" y="150480"/>
                  </a:cubicBezTo>
                  <a:lnTo>
                    <a:pt x="17477" y="10515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102" name="任意多边形: 形状 1101">
              <a:extLst>
                <a:ext uri="{FF2B5EF4-FFF2-40B4-BE49-F238E27FC236}">
                  <a16:creationId xmlns:a16="http://schemas.microsoft.com/office/drawing/2014/main" id="{D4161097-2F6A-ADC3-5E0F-39DC618EBC3A}"/>
                </a:ext>
              </a:extLst>
            </p:cNvPr>
            <p:cNvSpPr/>
            <p:nvPr>
              <p:custDataLst>
                <p:tags r:id="rId73"/>
              </p:custDataLst>
            </p:nvPr>
          </p:nvSpPr>
          <p:spPr>
            <a:xfrm flipV="1">
              <a:off x="14103247" y="-12715582"/>
              <a:ext cx="278340" cy="124758"/>
            </a:xfrm>
            <a:custGeom>
              <a:avLst/>
              <a:gdLst>
                <a:gd name="connsiteX0" fmla="*/ 90428 w 278340"/>
                <a:gd name="connsiteY0" fmla="*/ 118055 h 124758"/>
                <a:gd name="connsiteX1" fmla="*/ 91135 w 278340"/>
                <a:gd name="connsiteY1" fmla="*/ 120898 h 124758"/>
                <a:gd name="connsiteX2" fmla="*/ 88299 w 278340"/>
                <a:gd name="connsiteY2" fmla="*/ 123374 h 124758"/>
                <a:gd name="connsiteX3" fmla="*/ 65603 w 278340"/>
                <a:gd name="connsiteY3" fmla="*/ 121605 h 124758"/>
                <a:gd name="connsiteX4" fmla="*/ 61702 w 278340"/>
                <a:gd name="connsiteY4" fmla="*/ 117531 h 124758"/>
                <a:gd name="connsiteX5" fmla="*/ 66310 w 278340"/>
                <a:gd name="connsiteY5" fmla="*/ 115045 h 124758"/>
                <a:gd name="connsiteX6" fmla="*/ 74826 w 278340"/>
                <a:gd name="connsiteY6" fmla="*/ 112386 h 124758"/>
                <a:gd name="connsiteX7" fmla="*/ 74111 w 278340"/>
                <a:gd name="connsiteY7" fmla="*/ 108487 h 124758"/>
                <a:gd name="connsiteX8" fmla="*/ 64006 w 278340"/>
                <a:gd name="connsiteY8" fmla="*/ 68082 h 124758"/>
                <a:gd name="connsiteX9" fmla="*/ 45743 w 278340"/>
                <a:gd name="connsiteY9" fmla="*/ 78539 h 124758"/>
                <a:gd name="connsiteX10" fmla="*/ 0 w 278340"/>
                <a:gd name="connsiteY10" fmla="*/ 28032 h 124758"/>
                <a:gd name="connsiteX11" fmla="*/ 26772 w 278340"/>
                <a:gd name="connsiteY11" fmla="*/ -1384 h 124758"/>
                <a:gd name="connsiteX12" fmla="*/ 51947 w 278340"/>
                <a:gd name="connsiteY12" fmla="*/ 11017 h 124758"/>
                <a:gd name="connsiteX13" fmla="*/ 70210 w 278340"/>
                <a:gd name="connsiteY13" fmla="*/ -1384 h 124758"/>
                <a:gd name="connsiteX14" fmla="*/ 84224 w 278340"/>
                <a:gd name="connsiteY14" fmla="*/ 8009 h 124758"/>
                <a:gd name="connsiteX15" fmla="*/ 90428 w 278340"/>
                <a:gd name="connsiteY15" fmla="*/ 25731 h 124758"/>
                <a:gd name="connsiteX16" fmla="*/ 87592 w 278340"/>
                <a:gd name="connsiteY16" fmla="*/ 28032 h 124758"/>
                <a:gd name="connsiteX17" fmla="*/ 83691 w 278340"/>
                <a:gd name="connsiteY17" fmla="*/ 22538 h 124758"/>
                <a:gd name="connsiteX18" fmla="*/ 70743 w 278340"/>
                <a:gd name="connsiteY18" fmla="*/ 3579 h 124758"/>
                <a:gd name="connsiteX19" fmla="*/ 64896 w 278340"/>
                <a:gd name="connsiteY19" fmla="*/ 12257 h 124758"/>
                <a:gd name="connsiteX20" fmla="*/ 65777 w 278340"/>
                <a:gd name="connsiteY20" fmla="*/ 19530 h 124758"/>
                <a:gd name="connsiteX21" fmla="*/ 90428 w 278340"/>
                <a:gd name="connsiteY21" fmla="*/ 118055 h 124758"/>
                <a:gd name="connsiteX22" fmla="*/ 52662 w 278340"/>
                <a:gd name="connsiteY22" fmla="*/ 22538 h 124758"/>
                <a:gd name="connsiteX23" fmla="*/ 43614 w 278340"/>
                <a:gd name="connsiteY23" fmla="*/ 10669 h 124758"/>
                <a:gd name="connsiteX24" fmla="*/ 27304 w 278340"/>
                <a:gd name="connsiteY24" fmla="*/ 3579 h 124758"/>
                <a:gd name="connsiteX25" fmla="*/ 14355 w 278340"/>
                <a:gd name="connsiteY25" fmla="*/ 20769 h 124758"/>
                <a:gd name="connsiteX26" fmla="*/ 23578 w 278340"/>
                <a:gd name="connsiteY26" fmla="*/ 56743 h 124758"/>
                <a:gd name="connsiteX27" fmla="*/ 45743 w 278340"/>
                <a:gd name="connsiteY27" fmla="*/ 73576 h 124758"/>
                <a:gd name="connsiteX28" fmla="*/ 61528 w 278340"/>
                <a:gd name="connsiteY28" fmla="*/ 58157 h 124758"/>
                <a:gd name="connsiteX29" fmla="*/ 60995 w 278340"/>
                <a:gd name="connsiteY29" fmla="*/ 55679 h 124758"/>
                <a:gd name="connsiteX30" fmla="*/ 52662 w 278340"/>
                <a:gd name="connsiteY30" fmla="*/ 22538 h 124758"/>
                <a:gd name="connsiteX31" fmla="*/ 134207 w 278340"/>
                <a:gd name="connsiteY31" fmla="*/ 40792 h 124758"/>
                <a:gd name="connsiteX32" fmla="*/ 162750 w 278340"/>
                <a:gd name="connsiteY32" fmla="*/ 44515 h 124758"/>
                <a:gd name="connsiteX33" fmla="*/ 178353 w 278340"/>
                <a:gd name="connsiteY33" fmla="*/ 62944 h 124758"/>
                <a:gd name="connsiteX34" fmla="*/ 156371 w 278340"/>
                <a:gd name="connsiteY34" fmla="*/ 78539 h 124758"/>
                <a:gd name="connsiteX35" fmla="*/ 106362 w 278340"/>
                <a:gd name="connsiteY35" fmla="*/ 31931 h 124758"/>
                <a:gd name="connsiteX36" fmla="*/ 138282 w 278340"/>
                <a:gd name="connsiteY36" fmla="*/ -1384 h 124758"/>
                <a:gd name="connsiteX37" fmla="*/ 182252 w 278340"/>
                <a:gd name="connsiteY37" fmla="*/ 18639 h 124758"/>
                <a:gd name="connsiteX38" fmla="*/ 179242 w 278340"/>
                <a:gd name="connsiteY38" fmla="*/ 21649 h 124758"/>
                <a:gd name="connsiteX39" fmla="*/ 176406 w 278340"/>
                <a:gd name="connsiteY39" fmla="*/ 19878 h 124758"/>
                <a:gd name="connsiteX40" fmla="*/ 138640 w 278340"/>
                <a:gd name="connsiteY40" fmla="*/ 3579 h 124758"/>
                <a:gd name="connsiteX41" fmla="*/ 120908 w 278340"/>
                <a:gd name="connsiteY41" fmla="*/ 25016 h 124758"/>
                <a:gd name="connsiteX42" fmla="*/ 123037 w 278340"/>
                <a:gd name="connsiteY42" fmla="*/ 40792 h 124758"/>
                <a:gd name="connsiteX43" fmla="*/ 134207 w 278340"/>
                <a:gd name="connsiteY43" fmla="*/ 40792 h 124758"/>
                <a:gd name="connsiteX44" fmla="*/ 124451 w 278340"/>
                <a:gd name="connsiteY44" fmla="*/ 45754 h 124758"/>
                <a:gd name="connsiteX45" fmla="*/ 156371 w 278340"/>
                <a:gd name="connsiteY45" fmla="*/ 73576 h 124758"/>
                <a:gd name="connsiteX46" fmla="*/ 170734 w 278340"/>
                <a:gd name="connsiteY46" fmla="*/ 62944 h 124758"/>
                <a:gd name="connsiteX47" fmla="*/ 133142 w 278340"/>
                <a:gd name="connsiteY47" fmla="*/ 45754 h 124758"/>
                <a:gd name="connsiteX48" fmla="*/ 124451 w 278340"/>
                <a:gd name="connsiteY48" fmla="*/ 45754 h 124758"/>
                <a:gd name="connsiteX49" fmla="*/ 268236 w 278340"/>
                <a:gd name="connsiteY49" fmla="*/ 68263 h 124758"/>
                <a:gd name="connsiteX50" fmla="*/ 259193 w 278340"/>
                <a:gd name="connsiteY50" fmla="*/ 58339 h 124758"/>
                <a:gd name="connsiteX51" fmla="*/ 266105 w 278340"/>
                <a:gd name="connsiteY51" fmla="*/ 51781 h 124758"/>
                <a:gd name="connsiteX52" fmla="*/ 276218 w 278340"/>
                <a:gd name="connsiteY52" fmla="*/ 63120 h 124758"/>
                <a:gd name="connsiteX53" fmla="*/ 252807 w 278340"/>
                <a:gd name="connsiteY53" fmla="*/ 78539 h 124758"/>
                <a:gd name="connsiteX54" fmla="*/ 201567 w 278340"/>
                <a:gd name="connsiteY54" fmla="*/ 29447 h 124758"/>
                <a:gd name="connsiteX55" fmla="*/ 234368 w 278340"/>
                <a:gd name="connsiteY55" fmla="*/ -1384 h 124758"/>
                <a:gd name="connsiteX56" fmla="*/ 278340 w 278340"/>
                <a:gd name="connsiteY56" fmla="*/ 18639 h 124758"/>
                <a:gd name="connsiteX57" fmla="*/ 275328 w 278340"/>
                <a:gd name="connsiteY57" fmla="*/ 21649 h 124758"/>
                <a:gd name="connsiteX58" fmla="*/ 272494 w 278340"/>
                <a:gd name="connsiteY58" fmla="*/ 19878 h 124758"/>
                <a:gd name="connsiteX59" fmla="*/ 234726 w 278340"/>
                <a:gd name="connsiteY59" fmla="*/ 3579 h 124758"/>
                <a:gd name="connsiteX60" fmla="*/ 216280 w 278340"/>
                <a:gd name="connsiteY60" fmla="*/ 23245 h 124758"/>
                <a:gd name="connsiteX61" fmla="*/ 227990 w 278340"/>
                <a:gd name="connsiteY61" fmla="*/ 59936 h 124758"/>
                <a:gd name="connsiteX62" fmla="*/ 252807 w 278340"/>
                <a:gd name="connsiteY62" fmla="*/ 73576 h 124758"/>
                <a:gd name="connsiteX63" fmla="*/ 268236 w 278340"/>
                <a:gd name="connsiteY63" fmla="*/ 68263 h 124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278340" h="124758">
                  <a:moveTo>
                    <a:pt x="90428" y="118055"/>
                  </a:moveTo>
                  <a:cubicBezTo>
                    <a:pt x="90603" y="118412"/>
                    <a:pt x="91135" y="120715"/>
                    <a:pt x="91135" y="120898"/>
                  </a:cubicBezTo>
                  <a:cubicBezTo>
                    <a:pt x="91135" y="121778"/>
                    <a:pt x="90428" y="123374"/>
                    <a:pt x="88299" y="123374"/>
                  </a:cubicBezTo>
                  <a:cubicBezTo>
                    <a:pt x="84748" y="123374"/>
                    <a:pt x="70036" y="121961"/>
                    <a:pt x="65603" y="121605"/>
                  </a:cubicBezTo>
                  <a:cubicBezTo>
                    <a:pt x="64181" y="121429"/>
                    <a:pt x="61702" y="121247"/>
                    <a:pt x="61702" y="117531"/>
                  </a:cubicBezTo>
                  <a:cubicBezTo>
                    <a:pt x="61702" y="115045"/>
                    <a:pt x="64181" y="115045"/>
                    <a:pt x="66310" y="115045"/>
                  </a:cubicBezTo>
                  <a:cubicBezTo>
                    <a:pt x="74826" y="115045"/>
                    <a:pt x="74826" y="113808"/>
                    <a:pt x="74826" y="112386"/>
                  </a:cubicBezTo>
                  <a:cubicBezTo>
                    <a:pt x="74826" y="111146"/>
                    <a:pt x="74469" y="110083"/>
                    <a:pt x="74111" y="108487"/>
                  </a:cubicBezTo>
                  <a:lnTo>
                    <a:pt x="64006" y="68082"/>
                  </a:lnTo>
                  <a:cubicBezTo>
                    <a:pt x="60280" y="73933"/>
                    <a:pt x="54251" y="78539"/>
                    <a:pt x="45743" y="78539"/>
                  </a:cubicBezTo>
                  <a:cubicBezTo>
                    <a:pt x="23046" y="78539"/>
                    <a:pt x="0" y="53552"/>
                    <a:pt x="0" y="28032"/>
                  </a:cubicBezTo>
                  <a:cubicBezTo>
                    <a:pt x="0" y="10844"/>
                    <a:pt x="11519" y="-1384"/>
                    <a:pt x="26772" y="-1384"/>
                  </a:cubicBezTo>
                  <a:cubicBezTo>
                    <a:pt x="36345" y="-1384"/>
                    <a:pt x="44853" y="4110"/>
                    <a:pt x="51947" y="11017"/>
                  </a:cubicBezTo>
                  <a:cubicBezTo>
                    <a:pt x="55315" y="387"/>
                    <a:pt x="65603" y="-1384"/>
                    <a:pt x="70210" y="-1384"/>
                  </a:cubicBezTo>
                  <a:cubicBezTo>
                    <a:pt x="76597" y="-1384"/>
                    <a:pt x="81030" y="2515"/>
                    <a:pt x="84224" y="8009"/>
                  </a:cubicBezTo>
                  <a:cubicBezTo>
                    <a:pt x="88124" y="14916"/>
                    <a:pt x="90428" y="25016"/>
                    <a:pt x="90428" y="25731"/>
                  </a:cubicBezTo>
                  <a:cubicBezTo>
                    <a:pt x="90428" y="28032"/>
                    <a:pt x="88124" y="28032"/>
                    <a:pt x="87592" y="28032"/>
                  </a:cubicBezTo>
                  <a:cubicBezTo>
                    <a:pt x="85106" y="28032"/>
                    <a:pt x="84931" y="27327"/>
                    <a:pt x="83691" y="22538"/>
                  </a:cubicBezTo>
                  <a:cubicBezTo>
                    <a:pt x="81563" y="14035"/>
                    <a:pt x="78194" y="3579"/>
                    <a:pt x="70743" y="3579"/>
                  </a:cubicBezTo>
                  <a:cubicBezTo>
                    <a:pt x="66135" y="3579"/>
                    <a:pt x="64896" y="7477"/>
                    <a:pt x="64896" y="12257"/>
                  </a:cubicBezTo>
                  <a:cubicBezTo>
                    <a:pt x="64896" y="15631"/>
                    <a:pt x="65245" y="17219"/>
                    <a:pt x="65777" y="19530"/>
                  </a:cubicBezTo>
                  <a:lnTo>
                    <a:pt x="90428" y="118055"/>
                  </a:lnTo>
                  <a:close/>
                  <a:moveTo>
                    <a:pt x="52662" y="22538"/>
                  </a:moveTo>
                  <a:cubicBezTo>
                    <a:pt x="51414" y="17576"/>
                    <a:pt x="47514" y="14035"/>
                    <a:pt x="43614" y="10669"/>
                  </a:cubicBezTo>
                  <a:cubicBezTo>
                    <a:pt x="42016" y="9247"/>
                    <a:pt x="34930" y="3579"/>
                    <a:pt x="27304" y="3579"/>
                  </a:cubicBezTo>
                  <a:cubicBezTo>
                    <a:pt x="20742" y="3579"/>
                    <a:pt x="14355" y="8183"/>
                    <a:pt x="14355" y="20769"/>
                  </a:cubicBezTo>
                  <a:cubicBezTo>
                    <a:pt x="14355" y="30160"/>
                    <a:pt x="19503" y="49653"/>
                    <a:pt x="23578" y="56743"/>
                  </a:cubicBezTo>
                  <a:cubicBezTo>
                    <a:pt x="31737" y="70917"/>
                    <a:pt x="40777" y="73576"/>
                    <a:pt x="45743" y="73576"/>
                  </a:cubicBezTo>
                  <a:cubicBezTo>
                    <a:pt x="58151" y="73576"/>
                    <a:pt x="61528" y="60110"/>
                    <a:pt x="61528" y="58157"/>
                  </a:cubicBezTo>
                  <a:cubicBezTo>
                    <a:pt x="61528" y="57450"/>
                    <a:pt x="61170" y="56211"/>
                    <a:pt x="60995" y="55679"/>
                  </a:cubicBezTo>
                  <a:lnTo>
                    <a:pt x="52662" y="22538"/>
                  </a:lnTo>
                  <a:close/>
                  <a:moveTo>
                    <a:pt x="134207" y="40792"/>
                  </a:moveTo>
                  <a:cubicBezTo>
                    <a:pt x="139172" y="40792"/>
                    <a:pt x="153177" y="41150"/>
                    <a:pt x="162750" y="44515"/>
                  </a:cubicBezTo>
                  <a:cubicBezTo>
                    <a:pt x="175874" y="49121"/>
                    <a:pt x="178353" y="57625"/>
                    <a:pt x="178353" y="62944"/>
                  </a:cubicBezTo>
                  <a:cubicBezTo>
                    <a:pt x="178353" y="72694"/>
                    <a:pt x="168605" y="78539"/>
                    <a:pt x="156371" y="78539"/>
                  </a:cubicBezTo>
                  <a:cubicBezTo>
                    <a:pt x="135089" y="78539"/>
                    <a:pt x="106362" y="62237"/>
                    <a:pt x="106362" y="31931"/>
                  </a:cubicBezTo>
                  <a:cubicBezTo>
                    <a:pt x="106362" y="14035"/>
                    <a:pt x="117540" y="-1384"/>
                    <a:pt x="138282" y="-1384"/>
                  </a:cubicBezTo>
                  <a:cubicBezTo>
                    <a:pt x="168248" y="-1384"/>
                    <a:pt x="182252" y="16155"/>
                    <a:pt x="182252" y="18639"/>
                  </a:cubicBezTo>
                  <a:cubicBezTo>
                    <a:pt x="182252" y="19703"/>
                    <a:pt x="180664" y="21649"/>
                    <a:pt x="179242" y="21649"/>
                  </a:cubicBezTo>
                  <a:cubicBezTo>
                    <a:pt x="178177" y="21649"/>
                    <a:pt x="177820" y="21301"/>
                    <a:pt x="176406" y="19878"/>
                  </a:cubicBezTo>
                  <a:cubicBezTo>
                    <a:pt x="162575" y="3579"/>
                    <a:pt x="141825" y="3579"/>
                    <a:pt x="138640" y="3579"/>
                  </a:cubicBezTo>
                  <a:cubicBezTo>
                    <a:pt x="127994" y="3579"/>
                    <a:pt x="120908" y="10669"/>
                    <a:pt x="120908" y="25016"/>
                  </a:cubicBezTo>
                  <a:cubicBezTo>
                    <a:pt x="120908" y="27500"/>
                    <a:pt x="120908" y="31042"/>
                    <a:pt x="123037" y="40792"/>
                  </a:cubicBezTo>
                  <a:lnTo>
                    <a:pt x="134207" y="40792"/>
                  </a:lnTo>
                  <a:close/>
                  <a:moveTo>
                    <a:pt x="124451" y="45754"/>
                  </a:moveTo>
                  <a:cubicBezTo>
                    <a:pt x="131720" y="71447"/>
                    <a:pt x="151406" y="73576"/>
                    <a:pt x="156371" y="73576"/>
                  </a:cubicBezTo>
                  <a:cubicBezTo>
                    <a:pt x="164172" y="73576"/>
                    <a:pt x="170734" y="69678"/>
                    <a:pt x="170734" y="62944"/>
                  </a:cubicBezTo>
                  <a:cubicBezTo>
                    <a:pt x="170734" y="45754"/>
                    <a:pt x="140768" y="45754"/>
                    <a:pt x="133142" y="45754"/>
                  </a:cubicBezTo>
                  <a:lnTo>
                    <a:pt x="124451" y="45754"/>
                  </a:lnTo>
                  <a:close/>
                  <a:moveTo>
                    <a:pt x="268236" y="68263"/>
                  </a:moveTo>
                  <a:cubicBezTo>
                    <a:pt x="261855" y="67200"/>
                    <a:pt x="259193" y="62237"/>
                    <a:pt x="259193" y="58339"/>
                  </a:cubicBezTo>
                  <a:cubicBezTo>
                    <a:pt x="259193" y="53552"/>
                    <a:pt x="262920" y="51781"/>
                    <a:pt x="266105" y="51781"/>
                  </a:cubicBezTo>
                  <a:cubicBezTo>
                    <a:pt x="270005" y="51781"/>
                    <a:pt x="276218" y="54615"/>
                    <a:pt x="276218" y="63120"/>
                  </a:cubicBezTo>
                  <a:cubicBezTo>
                    <a:pt x="276218" y="75172"/>
                    <a:pt x="262388" y="78539"/>
                    <a:pt x="252807" y="78539"/>
                  </a:cubicBezTo>
                  <a:cubicBezTo>
                    <a:pt x="226210" y="78539"/>
                    <a:pt x="201567" y="54083"/>
                    <a:pt x="201567" y="29447"/>
                  </a:cubicBezTo>
                  <a:cubicBezTo>
                    <a:pt x="201567" y="14209"/>
                    <a:pt x="212204" y="-1384"/>
                    <a:pt x="234368" y="-1384"/>
                  </a:cubicBezTo>
                  <a:cubicBezTo>
                    <a:pt x="264333" y="-1384"/>
                    <a:pt x="278340" y="16155"/>
                    <a:pt x="278340" y="18639"/>
                  </a:cubicBezTo>
                  <a:cubicBezTo>
                    <a:pt x="278340" y="19703"/>
                    <a:pt x="276751" y="21649"/>
                    <a:pt x="275328" y="21649"/>
                  </a:cubicBezTo>
                  <a:cubicBezTo>
                    <a:pt x="274263" y="21649"/>
                    <a:pt x="273907" y="21301"/>
                    <a:pt x="272494" y="19878"/>
                  </a:cubicBezTo>
                  <a:cubicBezTo>
                    <a:pt x="258662" y="3579"/>
                    <a:pt x="237912" y="3579"/>
                    <a:pt x="234726" y="3579"/>
                  </a:cubicBezTo>
                  <a:cubicBezTo>
                    <a:pt x="221960" y="3579"/>
                    <a:pt x="216280" y="12257"/>
                    <a:pt x="216280" y="23245"/>
                  </a:cubicBezTo>
                  <a:cubicBezTo>
                    <a:pt x="216280" y="28391"/>
                    <a:pt x="218766" y="47701"/>
                    <a:pt x="227990" y="59936"/>
                  </a:cubicBezTo>
                  <a:cubicBezTo>
                    <a:pt x="234726" y="68614"/>
                    <a:pt x="243941" y="73576"/>
                    <a:pt x="252807" y="73576"/>
                  </a:cubicBezTo>
                  <a:cubicBezTo>
                    <a:pt x="255294" y="73576"/>
                    <a:pt x="263802" y="73226"/>
                    <a:pt x="268236" y="68263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103" name="任意多边形: 形状 1102">
              <a:extLst>
                <a:ext uri="{FF2B5EF4-FFF2-40B4-BE49-F238E27FC236}">
                  <a16:creationId xmlns:a16="http://schemas.microsoft.com/office/drawing/2014/main" id="{A5F9F482-8A6E-640A-9A72-C2CB72E3CAB3}"/>
                </a:ext>
              </a:extLst>
            </p:cNvPr>
            <p:cNvSpPr/>
            <p:nvPr>
              <p:custDataLst>
                <p:tags r:id="rId74"/>
              </p:custDataLst>
            </p:nvPr>
          </p:nvSpPr>
          <p:spPr>
            <a:xfrm flipV="1">
              <a:off x="14394572" y="-12582670"/>
              <a:ext cx="73761" cy="13649"/>
            </a:xfrm>
            <a:custGeom>
              <a:avLst/>
              <a:gdLst>
                <a:gd name="connsiteX0" fmla="*/ 73762 w 73761"/>
                <a:gd name="connsiteY0" fmla="*/ 5363 h 13649"/>
                <a:gd name="connsiteX1" fmla="*/ 64896 w 73761"/>
                <a:gd name="connsiteY1" fmla="*/ 12272 h 13649"/>
                <a:gd name="connsiteX2" fmla="*/ 8866 w 73761"/>
                <a:gd name="connsiteY2" fmla="*/ 12272 h 13649"/>
                <a:gd name="connsiteX3" fmla="*/ 0 w 73761"/>
                <a:gd name="connsiteY3" fmla="*/ 5539 h 13649"/>
                <a:gd name="connsiteX4" fmla="*/ 8866 w 73761"/>
                <a:gd name="connsiteY4" fmla="*/ -1378 h 13649"/>
                <a:gd name="connsiteX5" fmla="*/ 64896 w 73761"/>
                <a:gd name="connsiteY5" fmla="*/ -1378 h 13649"/>
                <a:gd name="connsiteX6" fmla="*/ 73762 w 73761"/>
                <a:gd name="connsiteY6" fmla="*/ 5363 h 13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761" h="13649">
                  <a:moveTo>
                    <a:pt x="73762" y="5363"/>
                  </a:moveTo>
                  <a:cubicBezTo>
                    <a:pt x="73762" y="12272"/>
                    <a:pt x="67025" y="12272"/>
                    <a:pt x="64896" y="12272"/>
                  </a:cubicBezTo>
                  <a:lnTo>
                    <a:pt x="8866" y="12272"/>
                  </a:lnTo>
                  <a:cubicBezTo>
                    <a:pt x="6919" y="12272"/>
                    <a:pt x="0" y="12272"/>
                    <a:pt x="0" y="5539"/>
                  </a:cubicBezTo>
                  <a:cubicBezTo>
                    <a:pt x="0" y="-1378"/>
                    <a:pt x="6737" y="-1378"/>
                    <a:pt x="8866" y="-1378"/>
                  </a:cubicBezTo>
                  <a:lnTo>
                    <a:pt x="64896" y="-1378"/>
                  </a:lnTo>
                  <a:cubicBezTo>
                    <a:pt x="66850" y="-1378"/>
                    <a:pt x="73762" y="-1378"/>
                    <a:pt x="73762" y="5363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104" name="任意多边形: 形状 1103">
              <a:extLst>
                <a:ext uri="{FF2B5EF4-FFF2-40B4-BE49-F238E27FC236}">
                  <a16:creationId xmlns:a16="http://schemas.microsoft.com/office/drawing/2014/main" id="{22EA9850-D55F-AEEF-5676-A3B23D7AE2BD}"/>
                </a:ext>
              </a:extLst>
            </p:cNvPr>
            <p:cNvSpPr/>
            <p:nvPr>
              <p:custDataLst>
                <p:tags r:id="rId75"/>
              </p:custDataLst>
            </p:nvPr>
          </p:nvSpPr>
          <p:spPr>
            <a:xfrm flipV="1">
              <a:off x="14489597" y="-12670747"/>
              <a:ext cx="180665" cy="79922"/>
            </a:xfrm>
            <a:custGeom>
              <a:avLst/>
              <a:gdLst>
                <a:gd name="connsiteX0" fmla="*/ 66667 w 180665"/>
                <a:gd name="connsiteY0" fmla="*/ 68265 h 79922"/>
                <a:gd name="connsiteX1" fmla="*/ 57627 w 180665"/>
                <a:gd name="connsiteY1" fmla="*/ 58340 h 79922"/>
                <a:gd name="connsiteX2" fmla="*/ 64539 w 180665"/>
                <a:gd name="connsiteY2" fmla="*/ 51782 h 79922"/>
                <a:gd name="connsiteX3" fmla="*/ 74651 w 180665"/>
                <a:gd name="connsiteY3" fmla="*/ 63121 h 79922"/>
                <a:gd name="connsiteX4" fmla="*/ 51240 w 180665"/>
                <a:gd name="connsiteY4" fmla="*/ 78541 h 79922"/>
                <a:gd name="connsiteX5" fmla="*/ 0 w 180665"/>
                <a:gd name="connsiteY5" fmla="*/ 29448 h 79922"/>
                <a:gd name="connsiteX6" fmla="*/ 32801 w 180665"/>
                <a:gd name="connsiteY6" fmla="*/ -1382 h 79922"/>
                <a:gd name="connsiteX7" fmla="*/ 76773 w 180665"/>
                <a:gd name="connsiteY7" fmla="*/ 18641 h 79922"/>
                <a:gd name="connsiteX8" fmla="*/ 73762 w 180665"/>
                <a:gd name="connsiteY8" fmla="*/ 21651 h 79922"/>
                <a:gd name="connsiteX9" fmla="*/ 70926 w 180665"/>
                <a:gd name="connsiteY9" fmla="*/ 19880 h 79922"/>
                <a:gd name="connsiteX10" fmla="*/ 33159 w 180665"/>
                <a:gd name="connsiteY10" fmla="*/ 3580 h 79922"/>
                <a:gd name="connsiteX11" fmla="*/ 14713 w 180665"/>
                <a:gd name="connsiteY11" fmla="*/ 23247 h 79922"/>
                <a:gd name="connsiteX12" fmla="*/ 26422 w 180665"/>
                <a:gd name="connsiteY12" fmla="*/ 59938 h 79922"/>
                <a:gd name="connsiteX13" fmla="*/ 51240 w 180665"/>
                <a:gd name="connsiteY13" fmla="*/ 73578 h 79922"/>
                <a:gd name="connsiteX14" fmla="*/ 66667 w 180665"/>
                <a:gd name="connsiteY14" fmla="*/ 68265 h 79922"/>
                <a:gd name="connsiteX15" fmla="*/ 154244 w 180665"/>
                <a:gd name="connsiteY15" fmla="*/ 68084 h 79922"/>
                <a:gd name="connsiteX16" fmla="*/ 135980 w 180665"/>
                <a:gd name="connsiteY16" fmla="*/ 78541 h 79922"/>
                <a:gd name="connsiteX17" fmla="*/ 90238 w 180665"/>
                <a:gd name="connsiteY17" fmla="*/ 28034 h 79922"/>
                <a:gd name="connsiteX18" fmla="*/ 117010 w 180665"/>
                <a:gd name="connsiteY18" fmla="*/ -1382 h 79922"/>
                <a:gd name="connsiteX19" fmla="*/ 142185 w 180665"/>
                <a:gd name="connsiteY19" fmla="*/ 11019 h 79922"/>
                <a:gd name="connsiteX20" fmla="*/ 160448 w 180665"/>
                <a:gd name="connsiteY20" fmla="*/ -1382 h 79922"/>
                <a:gd name="connsiteX21" fmla="*/ 174462 w 180665"/>
                <a:gd name="connsiteY21" fmla="*/ 8011 h 79922"/>
                <a:gd name="connsiteX22" fmla="*/ 180666 w 180665"/>
                <a:gd name="connsiteY22" fmla="*/ 25733 h 79922"/>
                <a:gd name="connsiteX23" fmla="*/ 177830 w 180665"/>
                <a:gd name="connsiteY23" fmla="*/ 28034 h 79922"/>
                <a:gd name="connsiteX24" fmla="*/ 173930 w 180665"/>
                <a:gd name="connsiteY24" fmla="*/ 22540 h 79922"/>
                <a:gd name="connsiteX25" fmla="*/ 160981 w 180665"/>
                <a:gd name="connsiteY25" fmla="*/ 3580 h 79922"/>
                <a:gd name="connsiteX26" fmla="*/ 155134 w 180665"/>
                <a:gd name="connsiteY26" fmla="*/ 12258 h 79922"/>
                <a:gd name="connsiteX27" fmla="*/ 157787 w 180665"/>
                <a:gd name="connsiteY27" fmla="*/ 26265 h 79922"/>
                <a:gd name="connsiteX28" fmla="*/ 161688 w 180665"/>
                <a:gd name="connsiteY28" fmla="*/ 42216 h 79922"/>
                <a:gd name="connsiteX29" fmla="*/ 165238 w 180665"/>
                <a:gd name="connsiteY29" fmla="*/ 55681 h 79922"/>
                <a:gd name="connsiteX30" fmla="*/ 168432 w 180665"/>
                <a:gd name="connsiteY30" fmla="*/ 69504 h 79922"/>
                <a:gd name="connsiteX31" fmla="*/ 162403 w 180665"/>
                <a:gd name="connsiteY31" fmla="*/ 75174 h 79922"/>
                <a:gd name="connsiteX32" fmla="*/ 154244 w 180665"/>
                <a:gd name="connsiteY32" fmla="*/ 68084 h 79922"/>
                <a:gd name="connsiteX33" fmla="*/ 142899 w 180665"/>
                <a:gd name="connsiteY33" fmla="*/ 22540 h 79922"/>
                <a:gd name="connsiteX34" fmla="*/ 133851 w 180665"/>
                <a:gd name="connsiteY34" fmla="*/ 10670 h 79922"/>
                <a:gd name="connsiteX35" fmla="*/ 117542 w 180665"/>
                <a:gd name="connsiteY35" fmla="*/ 3580 h 79922"/>
                <a:gd name="connsiteX36" fmla="*/ 104593 w 180665"/>
                <a:gd name="connsiteY36" fmla="*/ 20770 h 79922"/>
                <a:gd name="connsiteX37" fmla="*/ 113816 w 180665"/>
                <a:gd name="connsiteY37" fmla="*/ 56745 h 79922"/>
                <a:gd name="connsiteX38" fmla="*/ 135980 w 180665"/>
                <a:gd name="connsiteY38" fmla="*/ 73578 h 79922"/>
                <a:gd name="connsiteX39" fmla="*/ 151765 w 180665"/>
                <a:gd name="connsiteY39" fmla="*/ 58159 h 79922"/>
                <a:gd name="connsiteX40" fmla="*/ 151233 w 180665"/>
                <a:gd name="connsiteY40" fmla="*/ 55681 h 79922"/>
                <a:gd name="connsiteX41" fmla="*/ 142899 w 180665"/>
                <a:gd name="connsiteY41" fmla="*/ 22540 h 79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80665" h="79922">
                  <a:moveTo>
                    <a:pt x="66667" y="68265"/>
                  </a:moveTo>
                  <a:cubicBezTo>
                    <a:pt x="60289" y="67201"/>
                    <a:pt x="57627" y="62239"/>
                    <a:pt x="57627" y="58340"/>
                  </a:cubicBezTo>
                  <a:cubicBezTo>
                    <a:pt x="57627" y="53553"/>
                    <a:pt x="61353" y="51782"/>
                    <a:pt x="64539" y="51782"/>
                  </a:cubicBezTo>
                  <a:cubicBezTo>
                    <a:pt x="68439" y="51782"/>
                    <a:pt x="74651" y="54617"/>
                    <a:pt x="74651" y="63121"/>
                  </a:cubicBezTo>
                  <a:cubicBezTo>
                    <a:pt x="74651" y="75174"/>
                    <a:pt x="60821" y="78541"/>
                    <a:pt x="51240" y="78541"/>
                  </a:cubicBezTo>
                  <a:cubicBezTo>
                    <a:pt x="24643" y="78541"/>
                    <a:pt x="0" y="54085"/>
                    <a:pt x="0" y="29448"/>
                  </a:cubicBezTo>
                  <a:cubicBezTo>
                    <a:pt x="0" y="14211"/>
                    <a:pt x="10638" y="-1382"/>
                    <a:pt x="32801" y="-1382"/>
                  </a:cubicBezTo>
                  <a:cubicBezTo>
                    <a:pt x="62767" y="-1382"/>
                    <a:pt x="76773" y="16157"/>
                    <a:pt x="76773" y="18641"/>
                  </a:cubicBezTo>
                  <a:cubicBezTo>
                    <a:pt x="76773" y="19705"/>
                    <a:pt x="75184" y="21651"/>
                    <a:pt x="73762" y="21651"/>
                  </a:cubicBezTo>
                  <a:cubicBezTo>
                    <a:pt x="72698" y="21651"/>
                    <a:pt x="72340" y="21302"/>
                    <a:pt x="70926" y="19880"/>
                  </a:cubicBezTo>
                  <a:cubicBezTo>
                    <a:pt x="57095" y="3580"/>
                    <a:pt x="36345" y="3580"/>
                    <a:pt x="33159" y="3580"/>
                  </a:cubicBezTo>
                  <a:cubicBezTo>
                    <a:pt x="20393" y="3580"/>
                    <a:pt x="14713" y="12258"/>
                    <a:pt x="14713" y="23247"/>
                  </a:cubicBezTo>
                  <a:cubicBezTo>
                    <a:pt x="14713" y="28392"/>
                    <a:pt x="17199" y="47702"/>
                    <a:pt x="26422" y="59938"/>
                  </a:cubicBezTo>
                  <a:cubicBezTo>
                    <a:pt x="33159" y="68616"/>
                    <a:pt x="42374" y="73578"/>
                    <a:pt x="51240" y="73578"/>
                  </a:cubicBezTo>
                  <a:cubicBezTo>
                    <a:pt x="53726" y="73578"/>
                    <a:pt x="62234" y="73228"/>
                    <a:pt x="66667" y="68265"/>
                  </a:cubicBezTo>
                  <a:close/>
                  <a:moveTo>
                    <a:pt x="154244" y="68084"/>
                  </a:moveTo>
                  <a:cubicBezTo>
                    <a:pt x="150518" y="73935"/>
                    <a:pt x="144488" y="78541"/>
                    <a:pt x="135980" y="78541"/>
                  </a:cubicBezTo>
                  <a:cubicBezTo>
                    <a:pt x="113284" y="78541"/>
                    <a:pt x="90238" y="53553"/>
                    <a:pt x="90238" y="28034"/>
                  </a:cubicBezTo>
                  <a:cubicBezTo>
                    <a:pt x="90238" y="10846"/>
                    <a:pt x="101757" y="-1382"/>
                    <a:pt x="117010" y="-1382"/>
                  </a:cubicBezTo>
                  <a:cubicBezTo>
                    <a:pt x="126582" y="-1382"/>
                    <a:pt x="135090" y="4112"/>
                    <a:pt x="142185" y="11019"/>
                  </a:cubicBezTo>
                  <a:cubicBezTo>
                    <a:pt x="145553" y="389"/>
                    <a:pt x="155840" y="-1382"/>
                    <a:pt x="160448" y="-1382"/>
                  </a:cubicBezTo>
                  <a:cubicBezTo>
                    <a:pt x="166835" y="-1382"/>
                    <a:pt x="171269" y="2516"/>
                    <a:pt x="174462" y="8011"/>
                  </a:cubicBezTo>
                  <a:cubicBezTo>
                    <a:pt x="178363" y="14918"/>
                    <a:pt x="180666" y="25018"/>
                    <a:pt x="180666" y="25733"/>
                  </a:cubicBezTo>
                  <a:cubicBezTo>
                    <a:pt x="180666" y="28034"/>
                    <a:pt x="178363" y="28034"/>
                    <a:pt x="177830" y="28034"/>
                  </a:cubicBezTo>
                  <a:cubicBezTo>
                    <a:pt x="175344" y="28034"/>
                    <a:pt x="175169" y="27328"/>
                    <a:pt x="173930" y="22540"/>
                  </a:cubicBezTo>
                  <a:cubicBezTo>
                    <a:pt x="171800" y="14037"/>
                    <a:pt x="168432" y="3580"/>
                    <a:pt x="160981" y="3580"/>
                  </a:cubicBezTo>
                  <a:cubicBezTo>
                    <a:pt x="156373" y="3580"/>
                    <a:pt x="155134" y="7479"/>
                    <a:pt x="155134" y="12258"/>
                  </a:cubicBezTo>
                  <a:cubicBezTo>
                    <a:pt x="155134" y="15276"/>
                    <a:pt x="156548" y="21651"/>
                    <a:pt x="157787" y="26265"/>
                  </a:cubicBezTo>
                  <a:cubicBezTo>
                    <a:pt x="159034" y="31044"/>
                    <a:pt x="160806" y="38309"/>
                    <a:pt x="161688" y="42216"/>
                  </a:cubicBezTo>
                  <a:lnTo>
                    <a:pt x="165238" y="55681"/>
                  </a:lnTo>
                  <a:cubicBezTo>
                    <a:pt x="166303" y="60287"/>
                    <a:pt x="168432" y="68616"/>
                    <a:pt x="168432" y="69504"/>
                  </a:cubicBezTo>
                  <a:cubicBezTo>
                    <a:pt x="168432" y="73403"/>
                    <a:pt x="165238" y="75174"/>
                    <a:pt x="162403" y="75174"/>
                  </a:cubicBezTo>
                  <a:cubicBezTo>
                    <a:pt x="159384" y="75174"/>
                    <a:pt x="155308" y="73046"/>
                    <a:pt x="154244" y="68084"/>
                  </a:cubicBezTo>
                  <a:close/>
                  <a:moveTo>
                    <a:pt x="142899" y="22540"/>
                  </a:moveTo>
                  <a:cubicBezTo>
                    <a:pt x="141653" y="17577"/>
                    <a:pt x="137752" y="14037"/>
                    <a:pt x="133851" y="10670"/>
                  </a:cubicBezTo>
                  <a:cubicBezTo>
                    <a:pt x="132255" y="9248"/>
                    <a:pt x="125169" y="3580"/>
                    <a:pt x="117542" y="3580"/>
                  </a:cubicBezTo>
                  <a:cubicBezTo>
                    <a:pt x="110980" y="3580"/>
                    <a:pt x="104593" y="8184"/>
                    <a:pt x="104593" y="20770"/>
                  </a:cubicBezTo>
                  <a:cubicBezTo>
                    <a:pt x="104593" y="30162"/>
                    <a:pt x="109740" y="49655"/>
                    <a:pt x="113816" y="56745"/>
                  </a:cubicBezTo>
                  <a:cubicBezTo>
                    <a:pt x="121975" y="70919"/>
                    <a:pt x="131015" y="73578"/>
                    <a:pt x="135980" y="73578"/>
                  </a:cubicBezTo>
                  <a:cubicBezTo>
                    <a:pt x="148389" y="73578"/>
                    <a:pt x="151765" y="60111"/>
                    <a:pt x="151765" y="58159"/>
                  </a:cubicBezTo>
                  <a:cubicBezTo>
                    <a:pt x="151765" y="57452"/>
                    <a:pt x="151408" y="56213"/>
                    <a:pt x="151233" y="55681"/>
                  </a:cubicBezTo>
                  <a:lnTo>
                    <a:pt x="142899" y="22540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105" name="任意多边形: 形状 1104">
              <a:extLst>
                <a:ext uri="{FF2B5EF4-FFF2-40B4-BE49-F238E27FC236}">
                  <a16:creationId xmlns:a16="http://schemas.microsoft.com/office/drawing/2014/main" id="{B7BA5ECB-3872-2E08-E148-F2D4FC35FF08}"/>
                </a:ext>
              </a:extLst>
            </p:cNvPr>
            <p:cNvSpPr/>
            <p:nvPr>
              <p:custDataLst>
                <p:tags r:id="rId76"/>
              </p:custDataLst>
            </p:nvPr>
          </p:nvSpPr>
          <p:spPr>
            <a:xfrm flipV="1">
              <a:off x="14689054" y="-12582670"/>
              <a:ext cx="73761" cy="13649"/>
            </a:xfrm>
            <a:custGeom>
              <a:avLst/>
              <a:gdLst>
                <a:gd name="connsiteX0" fmla="*/ 73762 w 73761"/>
                <a:gd name="connsiteY0" fmla="*/ 5363 h 13649"/>
                <a:gd name="connsiteX1" fmla="*/ 64896 w 73761"/>
                <a:gd name="connsiteY1" fmla="*/ 12272 h 13649"/>
                <a:gd name="connsiteX2" fmla="*/ 8866 w 73761"/>
                <a:gd name="connsiteY2" fmla="*/ 12272 h 13649"/>
                <a:gd name="connsiteX3" fmla="*/ 0 w 73761"/>
                <a:gd name="connsiteY3" fmla="*/ 5539 h 13649"/>
                <a:gd name="connsiteX4" fmla="*/ 8866 w 73761"/>
                <a:gd name="connsiteY4" fmla="*/ -1378 h 13649"/>
                <a:gd name="connsiteX5" fmla="*/ 64896 w 73761"/>
                <a:gd name="connsiteY5" fmla="*/ -1378 h 13649"/>
                <a:gd name="connsiteX6" fmla="*/ 73762 w 73761"/>
                <a:gd name="connsiteY6" fmla="*/ 5363 h 13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761" h="13649">
                  <a:moveTo>
                    <a:pt x="73762" y="5363"/>
                  </a:moveTo>
                  <a:cubicBezTo>
                    <a:pt x="73762" y="12272"/>
                    <a:pt x="67025" y="12272"/>
                    <a:pt x="64896" y="12272"/>
                  </a:cubicBezTo>
                  <a:lnTo>
                    <a:pt x="8866" y="12272"/>
                  </a:lnTo>
                  <a:cubicBezTo>
                    <a:pt x="6919" y="12272"/>
                    <a:pt x="0" y="12272"/>
                    <a:pt x="0" y="5539"/>
                  </a:cubicBezTo>
                  <a:cubicBezTo>
                    <a:pt x="0" y="-1378"/>
                    <a:pt x="6737" y="-1378"/>
                    <a:pt x="8866" y="-1378"/>
                  </a:cubicBezTo>
                  <a:lnTo>
                    <a:pt x="64896" y="-1378"/>
                  </a:lnTo>
                  <a:cubicBezTo>
                    <a:pt x="66850" y="-1378"/>
                    <a:pt x="73762" y="-1378"/>
                    <a:pt x="73762" y="5363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106" name="任意多边形: 形状 1105">
              <a:extLst>
                <a:ext uri="{FF2B5EF4-FFF2-40B4-BE49-F238E27FC236}">
                  <a16:creationId xmlns:a16="http://schemas.microsoft.com/office/drawing/2014/main" id="{19774403-99E8-47B4-E52B-C71FC02E873F}"/>
                </a:ext>
              </a:extLst>
            </p:cNvPr>
            <p:cNvSpPr/>
            <p:nvPr>
              <p:custDataLst>
                <p:tags r:id="rId77"/>
              </p:custDataLst>
            </p:nvPr>
          </p:nvSpPr>
          <p:spPr>
            <a:xfrm flipV="1">
              <a:off x="14784103" y="-12715582"/>
              <a:ext cx="39720" cy="124758"/>
            </a:xfrm>
            <a:custGeom>
              <a:avLst/>
              <a:gdLst>
                <a:gd name="connsiteX0" fmla="*/ 39006 w 39720"/>
                <a:gd name="connsiteY0" fmla="*/ 118055 h 124758"/>
                <a:gd name="connsiteX1" fmla="*/ 39721 w 39720"/>
                <a:gd name="connsiteY1" fmla="*/ 120898 h 124758"/>
                <a:gd name="connsiteX2" fmla="*/ 36877 w 39720"/>
                <a:gd name="connsiteY2" fmla="*/ 123374 h 124758"/>
                <a:gd name="connsiteX3" fmla="*/ 14181 w 39720"/>
                <a:gd name="connsiteY3" fmla="*/ 121605 h 124758"/>
                <a:gd name="connsiteX4" fmla="*/ 10462 w 39720"/>
                <a:gd name="connsiteY4" fmla="*/ 117531 h 124758"/>
                <a:gd name="connsiteX5" fmla="*/ 14895 w 39720"/>
                <a:gd name="connsiteY5" fmla="*/ 115045 h 124758"/>
                <a:gd name="connsiteX6" fmla="*/ 23403 w 39720"/>
                <a:gd name="connsiteY6" fmla="*/ 112386 h 124758"/>
                <a:gd name="connsiteX7" fmla="*/ 22697 w 39720"/>
                <a:gd name="connsiteY7" fmla="*/ 108487 h 124758"/>
                <a:gd name="connsiteX8" fmla="*/ 708 w 39720"/>
                <a:gd name="connsiteY8" fmla="*/ 20942 h 124758"/>
                <a:gd name="connsiteX9" fmla="*/ 0 w 39720"/>
                <a:gd name="connsiteY9" fmla="*/ 15448 h 124758"/>
                <a:gd name="connsiteX10" fmla="*/ 18614 w 39720"/>
                <a:gd name="connsiteY10" fmla="*/ -1384 h 124758"/>
                <a:gd name="connsiteX11" fmla="*/ 32801 w 39720"/>
                <a:gd name="connsiteY11" fmla="*/ 8009 h 124758"/>
                <a:gd name="connsiteX12" fmla="*/ 39006 w 39720"/>
                <a:gd name="connsiteY12" fmla="*/ 25731 h 124758"/>
                <a:gd name="connsiteX13" fmla="*/ 36170 w 39720"/>
                <a:gd name="connsiteY13" fmla="*/ 28032 h 124758"/>
                <a:gd name="connsiteX14" fmla="*/ 32627 w 39720"/>
                <a:gd name="connsiteY14" fmla="*/ 23777 h 124758"/>
                <a:gd name="connsiteX15" fmla="*/ 19328 w 39720"/>
                <a:gd name="connsiteY15" fmla="*/ 3579 h 124758"/>
                <a:gd name="connsiteX16" fmla="*/ 13299 w 39720"/>
                <a:gd name="connsiteY16" fmla="*/ 12257 h 124758"/>
                <a:gd name="connsiteX17" fmla="*/ 14363 w 39720"/>
                <a:gd name="connsiteY17" fmla="*/ 19530 h 124758"/>
                <a:gd name="connsiteX18" fmla="*/ 39006 w 39720"/>
                <a:gd name="connsiteY18" fmla="*/ 118055 h 124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9720" h="124758">
                  <a:moveTo>
                    <a:pt x="39006" y="118055"/>
                  </a:moveTo>
                  <a:cubicBezTo>
                    <a:pt x="39189" y="118412"/>
                    <a:pt x="39721" y="120715"/>
                    <a:pt x="39721" y="120898"/>
                  </a:cubicBezTo>
                  <a:cubicBezTo>
                    <a:pt x="39721" y="121778"/>
                    <a:pt x="39006" y="123374"/>
                    <a:pt x="36877" y="123374"/>
                  </a:cubicBezTo>
                  <a:cubicBezTo>
                    <a:pt x="33334" y="123374"/>
                    <a:pt x="18614" y="121961"/>
                    <a:pt x="14181" y="121605"/>
                  </a:cubicBezTo>
                  <a:cubicBezTo>
                    <a:pt x="12941" y="121429"/>
                    <a:pt x="10462" y="121247"/>
                    <a:pt x="10462" y="117531"/>
                  </a:cubicBezTo>
                  <a:cubicBezTo>
                    <a:pt x="10462" y="115045"/>
                    <a:pt x="12941" y="115045"/>
                    <a:pt x="14895" y="115045"/>
                  </a:cubicBezTo>
                  <a:cubicBezTo>
                    <a:pt x="23403" y="115045"/>
                    <a:pt x="23403" y="113808"/>
                    <a:pt x="23403" y="112386"/>
                  </a:cubicBezTo>
                  <a:cubicBezTo>
                    <a:pt x="23403" y="111146"/>
                    <a:pt x="23046" y="110083"/>
                    <a:pt x="22697" y="108487"/>
                  </a:cubicBezTo>
                  <a:lnTo>
                    <a:pt x="708" y="20942"/>
                  </a:lnTo>
                  <a:cubicBezTo>
                    <a:pt x="175" y="19171"/>
                    <a:pt x="0" y="17219"/>
                    <a:pt x="0" y="15448"/>
                  </a:cubicBezTo>
                  <a:cubicBezTo>
                    <a:pt x="0" y="4110"/>
                    <a:pt x="10105" y="-1384"/>
                    <a:pt x="18614" y="-1384"/>
                  </a:cubicBezTo>
                  <a:cubicBezTo>
                    <a:pt x="22871" y="-1384"/>
                    <a:pt x="28194" y="29"/>
                    <a:pt x="32801" y="8009"/>
                  </a:cubicBezTo>
                  <a:cubicBezTo>
                    <a:pt x="36528" y="14567"/>
                    <a:pt x="39006" y="25016"/>
                    <a:pt x="39006" y="25731"/>
                  </a:cubicBezTo>
                  <a:cubicBezTo>
                    <a:pt x="39006" y="28032"/>
                    <a:pt x="36702" y="28032"/>
                    <a:pt x="36170" y="28032"/>
                  </a:cubicBezTo>
                  <a:cubicBezTo>
                    <a:pt x="33691" y="28032"/>
                    <a:pt x="33334" y="26969"/>
                    <a:pt x="32627" y="23777"/>
                  </a:cubicBezTo>
                  <a:cubicBezTo>
                    <a:pt x="30323" y="14916"/>
                    <a:pt x="26947" y="3579"/>
                    <a:pt x="19328" y="3579"/>
                  </a:cubicBezTo>
                  <a:cubicBezTo>
                    <a:pt x="14538" y="3579"/>
                    <a:pt x="13299" y="8009"/>
                    <a:pt x="13299" y="12257"/>
                  </a:cubicBezTo>
                  <a:cubicBezTo>
                    <a:pt x="13299" y="14209"/>
                    <a:pt x="13831" y="17576"/>
                    <a:pt x="14363" y="19530"/>
                  </a:cubicBezTo>
                  <a:lnTo>
                    <a:pt x="39006" y="118055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107" name="任意多边形: 形状 1106">
              <a:extLst>
                <a:ext uri="{FF2B5EF4-FFF2-40B4-BE49-F238E27FC236}">
                  <a16:creationId xmlns:a16="http://schemas.microsoft.com/office/drawing/2014/main" id="{7F7593CB-CB76-448B-0DD2-D98678F7E4AF}"/>
                </a:ext>
              </a:extLst>
            </p:cNvPr>
            <p:cNvSpPr/>
            <p:nvPr>
              <p:custDataLst>
                <p:tags r:id="rId78"/>
              </p:custDataLst>
            </p:nvPr>
          </p:nvSpPr>
          <p:spPr>
            <a:xfrm flipV="1">
              <a:off x="14846279" y="-12670747"/>
              <a:ext cx="108341" cy="79922"/>
            </a:xfrm>
            <a:custGeom>
              <a:avLst/>
              <a:gdLst>
                <a:gd name="connsiteX0" fmla="*/ 13298 w 108341"/>
                <a:gd name="connsiteY0" fmla="*/ 11551 h 79922"/>
                <a:gd name="connsiteX1" fmla="*/ 11527 w 108341"/>
                <a:gd name="connsiteY1" fmla="*/ 4286 h 79922"/>
                <a:gd name="connsiteX2" fmla="*/ 17556 w 108341"/>
                <a:gd name="connsiteY2" fmla="*/ -1382 h 79922"/>
                <a:gd name="connsiteX3" fmla="*/ 24468 w 108341"/>
                <a:gd name="connsiteY3" fmla="*/ 2516 h 79922"/>
                <a:gd name="connsiteX4" fmla="*/ 27661 w 108341"/>
                <a:gd name="connsiteY4" fmla="*/ 13505 h 79922"/>
                <a:gd name="connsiteX5" fmla="*/ 31562 w 108341"/>
                <a:gd name="connsiteY5" fmla="*/ 29448 h 79922"/>
                <a:gd name="connsiteX6" fmla="*/ 34573 w 108341"/>
                <a:gd name="connsiteY6" fmla="*/ 41326 h 79922"/>
                <a:gd name="connsiteX7" fmla="*/ 42024 w 108341"/>
                <a:gd name="connsiteY7" fmla="*/ 57277 h 79922"/>
                <a:gd name="connsiteX8" fmla="*/ 68621 w 108341"/>
                <a:gd name="connsiteY8" fmla="*/ 73578 h 79922"/>
                <a:gd name="connsiteX9" fmla="*/ 79084 w 108341"/>
                <a:gd name="connsiteY9" fmla="*/ 61175 h 79922"/>
                <a:gd name="connsiteX10" fmla="*/ 68621 w 108341"/>
                <a:gd name="connsiteY10" fmla="*/ 23430 h 79922"/>
                <a:gd name="connsiteX11" fmla="*/ 65960 w 108341"/>
                <a:gd name="connsiteY11" fmla="*/ 13854 h 79922"/>
                <a:gd name="connsiteX12" fmla="*/ 82802 w 108341"/>
                <a:gd name="connsiteY12" fmla="*/ -1382 h 79922"/>
                <a:gd name="connsiteX13" fmla="*/ 108342 w 108341"/>
                <a:gd name="connsiteY13" fmla="*/ 25733 h 79922"/>
                <a:gd name="connsiteX14" fmla="*/ 105498 w 108341"/>
                <a:gd name="connsiteY14" fmla="*/ 28034 h 79922"/>
                <a:gd name="connsiteX15" fmla="*/ 102130 w 108341"/>
                <a:gd name="connsiteY15" fmla="*/ 25018 h 79922"/>
                <a:gd name="connsiteX16" fmla="*/ 83334 w 108341"/>
                <a:gd name="connsiteY16" fmla="*/ 3580 h 79922"/>
                <a:gd name="connsiteX17" fmla="*/ 78901 w 108341"/>
                <a:gd name="connsiteY17" fmla="*/ 9780 h 79922"/>
                <a:gd name="connsiteX18" fmla="*/ 82984 w 108341"/>
                <a:gd name="connsiteY18" fmla="*/ 24135 h 79922"/>
                <a:gd name="connsiteX19" fmla="*/ 92382 w 108341"/>
                <a:gd name="connsiteY19" fmla="*/ 58340 h 79922"/>
                <a:gd name="connsiteX20" fmla="*/ 69328 w 108341"/>
                <a:gd name="connsiteY20" fmla="*/ 78541 h 79922"/>
                <a:gd name="connsiteX21" fmla="*/ 39363 w 108341"/>
                <a:gd name="connsiteY21" fmla="*/ 62414 h 79922"/>
                <a:gd name="connsiteX22" fmla="*/ 20393 w 108341"/>
                <a:gd name="connsiteY22" fmla="*/ 78541 h 79922"/>
                <a:gd name="connsiteX23" fmla="*/ 6386 w 108341"/>
                <a:gd name="connsiteY23" fmla="*/ 68972 h 79922"/>
                <a:gd name="connsiteX24" fmla="*/ 0 w 108341"/>
                <a:gd name="connsiteY24" fmla="*/ 51426 h 79922"/>
                <a:gd name="connsiteX25" fmla="*/ 3011 w 108341"/>
                <a:gd name="connsiteY25" fmla="*/ 49123 h 79922"/>
                <a:gd name="connsiteX26" fmla="*/ 6919 w 108341"/>
                <a:gd name="connsiteY26" fmla="*/ 54443 h 79922"/>
                <a:gd name="connsiteX27" fmla="*/ 19860 w 108341"/>
                <a:gd name="connsiteY27" fmla="*/ 73578 h 79922"/>
                <a:gd name="connsiteX28" fmla="*/ 25707 w 108341"/>
                <a:gd name="connsiteY28" fmla="*/ 64891 h 79922"/>
                <a:gd name="connsiteX29" fmla="*/ 22871 w 108341"/>
                <a:gd name="connsiteY29" fmla="*/ 50187 h 79922"/>
                <a:gd name="connsiteX30" fmla="*/ 18971 w 108341"/>
                <a:gd name="connsiteY30" fmla="*/ 34236 h 79922"/>
                <a:gd name="connsiteX31" fmla="*/ 13298 w 108341"/>
                <a:gd name="connsiteY31" fmla="*/ 11551 h 79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08341" h="79922">
                  <a:moveTo>
                    <a:pt x="13298" y="11551"/>
                  </a:moveTo>
                  <a:cubicBezTo>
                    <a:pt x="12591" y="9248"/>
                    <a:pt x="11527" y="4818"/>
                    <a:pt x="11527" y="4286"/>
                  </a:cubicBezTo>
                  <a:cubicBezTo>
                    <a:pt x="11527" y="389"/>
                    <a:pt x="14720" y="-1382"/>
                    <a:pt x="17556" y="-1382"/>
                  </a:cubicBezTo>
                  <a:cubicBezTo>
                    <a:pt x="20742" y="-1382"/>
                    <a:pt x="23586" y="921"/>
                    <a:pt x="24468" y="2516"/>
                  </a:cubicBezTo>
                  <a:cubicBezTo>
                    <a:pt x="25358" y="4112"/>
                    <a:pt x="26771" y="9780"/>
                    <a:pt x="27661" y="13505"/>
                  </a:cubicBezTo>
                  <a:cubicBezTo>
                    <a:pt x="28551" y="16872"/>
                    <a:pt x="30497" y="25018"/>
                    <a:pt x="31562" y="29448"/>
                  </a:cubicBezTo>
                  <a:cubicBezTo>
                    <a:pt x="32626" y="33355"/>
                    <a:pt x="33691" y="37253"/>
                    <a:pt x="34573" y="41326"/>
                  </a:cubicBezTo>
                  <a:cubicBezTo>
                    <a:pt x="36527" y="48591"/>
                    <a:pt x="36884" y="50011"/>
                    <a:pt x="42024" y="57277"/>
                  </a:cubicBezTo>
                  <a:cubicBezTo>
                    <a:pt x="46989" y="64367"/>
                    <a:pt x="55323" y="73578"/>
                    <a:pt x="68621" y="73578"/>
                  </a:cubicBezTo>
                  <a:cubicBezTo>
                    <a:pt x="78901" y="73578"/>
                    <a:pt x="79084" y="64542"/>
                    <a:pt x="79084" y="61175"/>
                  </a:cubicBezTo>
                  <a:cubicBezTo>
                    <a:pt x="79084" y="50545"/>
                    <a:pt x="71457" y="30869"/>
                    <a:pt x="68621" y="23430"/>
                  </a:cubicBezTo>
                  <a:cubicBezTo>
                    <a:pt x="66667" y="18467"/>
                    <a:pt x="65960" y="16872"/>
                    <a:pt x="65960" y="13854"/>
                  </a:cubicBezTo>
                  <a:cubicBezTo>
                    <a:pt x="65960" y="4461"/>
                    <a:pt x="73761" y="-1382"/>
                    <a:pt x="82802" y="-1382"/>
                  </a:cubicBezTo>
                  <a:cubicBezTo>
                    <a:pt x="100533" y="-1382"/>
                    <a:pt x="108342" y="23072"/>
                    <a:pt x="108342" y="25733"/>
                  </a:cubicBezTo>
                  <a:cubicBezTo>
                    <a:pt x="108342" y="28034"/>
                    <a:pt x="106030" y="28034"/>
                    <a:pt x="105498" y="28034"/>
                  </a:cubicBezTo>
                  <a:cubicBezTo>
                    <a:pt x="103020" y="28034"/>
                    <a:pt x="102844" y="26970"/>
                    <a:pt x="102130" y="25018"/>
                  </a:cubicBezTo>
                  <a:cubicBezTo>
                    <a:pt x="98054" y="10846"/>
                    <a:pt x="90428" y="3580"/>
                    <a:pt x="83334" y="3580"/>
                  </a:cubicBezTo>
                  <a:cubicBezTo>
                    <a:pt x="79616" y="3580"/>
                    <a:pt x="78901" y="6057"/>
                    <a:pt x="78901" y="9780"/>
                  </a:cubicBezTo>
                  <a:cubicBezTo>
                    <a:pt x="78901" y="13854"/>
                    <a:pt x="79791" y="16157"/>
                    <a:pt x="82984" y="24135"/>
                  </a:cubicBezTo>
                  <a:cubicBezTo>
                    <a:pt x="85113" y="29631"/>
                    <a:pt x="92382" y="48416"/>
                    <a:pt x="92382" y="58340"/>
                  </a:cubicBezTo>
                  <a:cubicBezTo>
                    <a:pt x="92382" y="75531"/>
                    <a:pt x="78726" y="78541"/>
                    <a:pt x="69328" y="78541"/>
                  </a:cubicBezTo>
                  <a:cubicBezTo>
                    <a:pt x="54616" y="78541"/>
                    <a:pt x="44685" y="69504"/>
                    <a:pt x="39363" y="62414"/>
                  </a:cubicBezTo>
                  <a:cubicBezTo>
                    <a:pt x="38123" y="74642"/>
                    <a:pt x="27661" y="78541"/>
                    <a:pt x="20393" y="78541"/>
                  </a:cubicBezTo>
                  <a:cubicBezTo>
                    <a:pt x="12766" y="78541"/>
                    <a:pt x="8690" y="73046"/>
                    <a:pt x="6386" y="68972"/>
                  </a:cubicBezTo>
                  <a:cubicBezTo>
                    <a:pt x="2486" y="62414"/>
                    <a:pt x="0" y="52314"/>
                    <a:pt x="0" y="51426"/>
                  </a:cubicBezTo>
                  <a:cubicBezTo>
                    <a:pt x="0" y="49123"/>
                    <a:pt x="2486" y="49123"/>
                    <a:pt x="3011" y="49123"/>
                  </a:cubicBezTo>
                  <a:cubicBezTo>
                    <a:pt x="5497" y="49123"/>
                    <a:pt x="5672" y="49655"/>
                    <a:pt x="6919" y="54443"/>
                  </a:cubicBezTo>
                  <a:cubicBezTo>
                    <a:pt x="9573" y="64891"/>
                    <a:pt x="12940" y="73578"/>
                    <a:pt x="19860" y="73578"/>
                  </a:cubicBezTo>
                  <a:cubicBezTo>
                    <a:pt x="24468" y="73578"/>
                    <a:pt x="25707" y="69680"/>
                    <a:pt x="25707" y="64891"/>
                  </a:cubicBezTo>
                  <a:cubicBezTo>
                    <a:pt x="25707" y="61526"/>
                    <a:pt x="24118" y="54975"/>
                    <a:pt x="22871" y="50187"/>
                  </a:cubicBezTo>
                  <a:cubicBezTo>
                    <a:pt x="21632" y="45399"/>
                    <a:pt x="19860" y="38134"/>
                    <a:pt x="18971" y="34236"/>
                  </a:cubicBezTo>
                  <a:lnTo>
                    <a:pt x="13298" y="11551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108" name="任意多边形: 形状 1107">
              <a:extLst>
                <a:ext uri="{FF2B5EF4-FFF2-40B4-BE49-F238E27FC236}">
                  <a16:creationId xmlns:a16="http://schemas.microsoft.com/office/drawing/2014/main" id="{B534D7B6-F216-B61F-BA30-667156897C56}"/>
                </a:ext>
              </a:extLst>
            </p:cNvPr>
            <p:cNvSpPr/>
            <p:nvPr>
              <p:custDataLst>
                <p:tags r:id="rId79"/>
              </p:custDataLst>
            </p:nvPr>
          </p:nvSpPr>
          <p:spPr>
            <a:xfrm flipV="1">
              <a:off x="14100761" y="-12528780"/>
              <a:ext cx="53726" cy="119265"/>
            </a:xfrm>
            <a:custGeom>
              <a:avLst/>
              <a:gdLst>
                <a:gd name="connsiteX0" fmla="*/ 49119 w 53726"/>
                <a:gd name="connsiteY0" fmla="*/ 111162 h 119265"/>
                <a:gd name="connsiteX1" fmla="*/ 42025 w 53726"/>
                <a:gd name="connsiteY1" fmla="*/ 117896 h 119265"/>
                <a:gd name="connsiteX2" fmla="*/ 32094 w 53726"/>
                <a:gd name="connsiteY2" fmla="*/ 108154 h 119265"/>
                <a:gd name="connsiteX3" fmla="*/ 39189 w 53726"/>
                <a:gd name="connsiteY3" fmla="*/ 101413 h 119265"/>
                <a:gd name="connsiteX4" fmla="*/ 49119 w 53726"/>
                <a:gd name="connsiteY4" fmla="*/ 111162 h 119265"/>
                <a:gd name="connsiteX5" fmla="*/ 12941 w 53726"/>
                <a:gd name="connsiteY5" fmla="*/ 21132 h 119265"/>
                <a:gd name="connsiteX6" fmla="*/ 11352 w 53726"/>
                <a:gd name="connsiteY6" fmla="*/ 13693 h 119265"/>
                <a:gd name="connsiteX7" fmla="*/ 28194 w 53726"/>
                <a:gd name="connsiteY7" fmla="*/ -1369 h 119265"/>
                <a:gd name="connsiteX8" fmla="*/ 53726 w 53726"/>
                <a:gd name="connsiteY8" fmla="*/ 25745 h 119265"/>
                <a:gd name="connsiteX9" fmla="*/ 50890 w 53726"/>
                <a:gd name="connsiteY9" fmla="*/ 28048 h 119265"/>
                <a:gd name="connsiteX10" fmla="*/ 47522 w 53726"/>
                <a:gd name="connsiteY10" fmla="*/ 25031 h 119265"/>
                <a:gd name="connsiteX11" fmla="*/ 28726 w 53726"/>
                <a:gd name="connsiteY11" fmla="*/ 3593 h 119265"/>
                <a:gd name="connsiteX12" fmla="*/ 24293 w 53726"/>
                <a:gd name="connsiteY12" fmla="*/ 9794 h 119265"/>
                <a:gd name="connsiteX13" fmla="*/ 27129 w 53726"/>
                <a:gd name="connsiteY13" fmla="*/ 21132 h 119265"/>
                <a:gd name="connsiteX14" fmla="*/ 32801 w 53726"/>
                <a:gd name="connsiteY14" fmla="*/ 35314 h 119265"/>
                <a:gd name="connsiteX15" fmla="*/ 41492 w 53726"/>
                <a:gd name="connsiteY15" fmla="*/ 57823 h 119265"/>
                <a:gd name="connsiteX16" fmla="*/ 42557 w 53726"/>
                <a:gd name="connsiteY16" fmla="*/ 63492 h 119265"/>
                <a:gd name="connsiteX17" fmla="*/ 25707 w 53726"/>
                <a:gd name="connsiteY17" fmla="*/ 78553 h 119265"/>
                <a:gd name="connsiteX18" fmla="*/ 0 w 53726"/>
                <a:gd name="connsiteY18" fmla="*/ 51438 h 119265"/>
                <a:gd name="connsiteX19" fmla="*/ 3011 w 53726"/>
                <a:gd name="connsiteY19" fmla="*/ 49137 h 119265"/>
                <a:gd name="connsiteX20" fmla="*/ 6204 w 53726"/>
                <a:gd name="connsiteY20" fmla="*/ 51970 h 119265"/>
                <a:gd name="connsiteX21" fmla="*/ 25175 w 53726"/>
                <a:gd name="connsiteY21" fmla="*/ 73591 h 119265"/>
                <a:gd name="connsiteX22" fmla="*/ 29607 w 53726"/>
                <a:gd name="connsiteY22" fmla="*/ 67391 h 119265"/>
                <a:gd name="connsiteX23" fmla="*/ 24118 w 53726"/>
                <a:gd name="connsiteY23" fmla="*/ 49669 h 119265"/>
                <a:gd name="connsiteX24" fmla="*/ 12941 w 53726"/>
                <a:gd name="connsiteY24" fmla="*/ 21132 h 119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3726" h="119265">
                  <a:moveTo>
                    <a:pt x="49119" y="111162"/>
                  </a:moveTo>
                  <a:cubicBezTo>
                    <a:pt x="49119" y="113997"/>
                    <a:pt x="46989" y="117896"/>
                    <a:pt x="42025" y="117896"/>
                  </a:cubicBezTo>
                  <a:cubicBezTo>
                    <a:pt x="37234" y="117896"/>
                    <a:pt x="32094" y="113290"/>
                    <a:pt x="32094" y="108154"/>
                  </a:cubicBezTo>
                  <a:cubicBezTo>
                    <a:pt x="32094" y="105136"/>
                    <a:pt x="34398" y="101413"/>
                    <a:pt x="39189" y="101413"/>
                  </a:cubicBezTo>
                  <a:cubicBezTo>
                    <a:pt x="44328" y="101413"/>
                    <a:pt x="49119" y="106375"/>
                    <a:pt x="49119" y="111162"/>
                  </a:cubicBezTo>
                  <a:close/>
                  <a:moveTo>
                    <a:pt x="12941" y="21132"/>
                  </a:moveTo>
                  <a:cubicBezTo>
                    <a:pt x="12234" y="18831"/>
                    <a:pt x="11352" y="16702"/>
                    <a:pt x="11352" y="13693"/>
                  </a:cubicBezTo>
                  <a:cubicBezTo>
                    <a:pt x="11352" y="5364"/>
                    <a:pt x="18438" y="-1369"/>
                    <a:pt x="28194" y="-1369"/>
                  </a:cubicBezTo>
                  <a:cubicBezTo>
                    <a:pt x="45925" y="-1369"/>
                    <a:pt x="53726" y="23086"/>
                    <a:pt x="53726" y="25745"/>
                  </a:cubicBezTo>
                  <a:cubicBezTo>
                    <a:pt x="53726" y="28048"/>
                    <a:pt x="51423" y="28048"/>
                    <a:pt x="50890" y="28048"/>
                  </a:cubicBezTo>
                  <a:cubicBezTo>
                    <a:pt x="48403" y="28048"/>
                    <a:pt x="48229" y="26985"/>
                    <a:pt x="47522" y="25031"/>
                  </a:cubicBezTo>
                  <a:cubicBezTo>
                    <a:pt x="43438" y="10858"/>
                    <a:pt x="35638" y="3593"/>
                    <a:pt x="28726" y="3593"/>
                  </a:cubicBezTo>
                  <a:cubicBezTo>
                    <a:pt x="25175" y="3593"/>
                    <a:pt x="24293" y="5896"/>
                    <a:pt x="24293" y="9794"/>
                  </a:cubicBezTo>
                  <a:cubicBezTo>
                    <a:pt x="24293" y="13868"/>
                    <a:pt x="25532" y="17233"/>
                    <a:pt x="27129" y="21132"/>
                  </a:cubicBezTo>
                  <a:cubicBezTo>
                    <a:pt x="28901" y="25921"/>
                    <a:pt x="30855" y="30708"/>
                    <a:pt x="32801" y="35314"/>
                  </a:cubicBezTo>
                  <a:cubicBezTo>
                    <a:pt x="34398" y="39569"/>
                    <a:pt x="40785" y="55695"/>
                    <a:pt x="41492" y="57823"/>
                  </a:cubicBezTo>
                  <a:cubicBezTo>
                    <a:pt x="42025" y="59594"/>
                    <a:pt x="42557" y="61721"/>
                    <a:pt x="42557" y="63492"/>
                  </a:cubicBezTo>
                  <a:cubicBezTo>
                    <a:pt x="42557" y="71820"/>
                    <a:pt x="35462" y="78553"/>
                    <a:pt x="25707" y="78553"/>
                  </a:cubicBezTo>
                  <a:cubicBezTo>
                    <a:pt x="8158" y="78553"/>
                    <a:pt x="0" y="54456"/>
                    <a:pt x="0" y="51438"/>
                  </a:cubicBezTo>
                  <a:cubicBezTo>
                    <a:pt x="0" y="49137"/>
                    <a:pt x="2486" y="49137"/>
                    <a:pt x="3011" y="49137"/>
                  </a:cubicBezTo>
                  <a:cubicBezTo>
                    <a:pt x="5497" y="49137"/>
                    <a:pt x="5672" y="50026"/>
                    <a:pt x="6204" y="51970"/>
                  </a:cubicBezTo>
                  <a:cubicBezTo>
                    <a:pt x="10820" y="67216"/>
                    <a:pt x="18621" y="73591"/>
                    <a:pt x="25175" y="73591"/>
                  </a:cubicBezTo>
                  <a:cubicBezTo>
                    <a:pt x="28019" y="73591"/>
                    <a:pt x="29607" y="72178"/>
                    <a:pt x="29607" y="67391"/>
                  </a:cubicBezTo>
                  <a:cubicBezTo>
                    <a:pt x="29607" y="63317"/>
                    <a:pt x="28551" y="60658"/>
                    <a:pt x="24118" y="49669"/>
                  </a:cubicBezTo>
                  <a:lnTo>
                    <a:pt x="12941" y="21132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109" name="任意多边形: 形状 1108">
              <a:extLst>
                <a:ext uri="{FF2B5EF4-FFF2-40B4-BE49-F238E27FC236}">
                  <a16:creationId xmlns:a16="http://schemas.microsoft.com/office/drawing/2014/main" id="{95C8FD8E-1350-9037-95A5-C8D6115E22EF}"/>
                </a:ext>
              </a:extLst>
            </p:cNvPr>
            <p:cNvSpPr/>
            <p:nvPr>
              <p:custDataLst>
                <p:tags r:id="rId80"/>
              </p:custDataLst>
            </p:nvPr>
          </p:nvSpPr>
          <p:spPr>
            <a:xfrm flipV="1">
              <a:off x="15046484" y="-12629397"/>
              <a:ext cx="168400" cy="168563"/>
            </a:xfrm>
            <a:custGeom>
              <a:avLst/>
              <a:gdLst>
                <a:gd name="connsiteX0" fmla="*/ 89388 w 168400"/>
                <a:gd name="connsiteY0" fmla="*/ 77840 h 168563"/>
                <a:gd name="connsiteX1" fmla="*/ 160043 w 168400"/>
                <a:gd name="connsiteY1" fmla="*/ 77840 h 168563"/>
                <a:gd name="connsiteX2" fmla="*/ 168401 w 168400"/>
                <a:gd name="connsiteY2" fmla="*/ 82906 h 168563"/>
                <a:gd name="connsiteX3" fmla="*/ 160043 w 168400"/>
                <a:gd name="connsiteY3" fmla="*/ 87963 h 168563"/>
                <a:gd name="connsiteX4" fmla="*/ 89388 w 168400"/>
                <a:gd name="connsiteY4" fmla="*/ 87963 h 168563"/>
                <a:gd name="connsiteX5" fmla="*/ 89388 w 168400"/>
                <a:gd name="connsiteY5" fmla="*/ 158834 h 168563"/>
                <a:gd name="connsiteX6" fmla="*/ 84328 w 168400"/>
                <a:gd name="connsiteY6" fmla="*/ 167188 h 168563"/>
                <a:gd name="connsiteX7" fmla="*/ 79259 w 168400"/>
                <a:gd name="connsiteY7" fmla="*/ 158834 h 168563"/>
                <a:gd name="connsiteX8" fmla="*/ 79259 w 168400"/>
                <a:gd name="connsiteY8" fmla="*/ 87963 h 168563"/>
                <a:gd name="connsiteX9" fmla="*/ 8358 w 168400"/>
                <a:gd name="connsiteY9" fmla="*/ 87963 h 168563"/>
                <a:gd name="connsiteX10" fmla="*/ 0 w 168400"/>
                <a:gd name="connsiteY10" fmla="*/ 82906 h 168563"/>
                <a:gd name="connsiteX11" fmla="*/ 8358 w 168400"/>
                <a:gd name="connsiteY11" fmla="*/ 77840 h 168563"/>
                <a:gd name="connsiteX12" fmla="*/ 79259 w 168400"/>
                <a:gd name="connsiteY12" fmla="*/ 77840 h 168563"/>
                <a:gd name="connsiteX13" fmla="*/ 79259 w 168400"/>
                <a:gd name="connsiteY13" fmla="*/ 6977 h 168563"/>
                <a:gd name="connsiteX14" fmla="*/ 84328 w 168400"/>
                <a:gd name="connsiteY14" fmla="*/ -1375 h 168563"/>
                <a:gd name="connsiteX15" fmla="*/ 89388 w 168400"/>
                <a:gd name="connsiteY15" fmla="*/ 6977 h 168563"/>
                <a:gd name="connsiteX16" fmla="*/ 89388 w 168400"/>
                <a:gd name="connsiteY16" fmla="*/ 77840 h 168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68400" h="168563">
                  <a:moveTo>
                    <a:pt x="89388" y="77840"/>
                  </a:moveTo>
                  <a:lnTo>
                    <a:pt x="160043" y="77840"/>
                  </a:lnTo>
                  <a:cubicBezTo>
                    <a:pt x="163587" y="77840"/>
                    <a:pt x="168401" y="77840"/>
                    <a:pt x="168401" y="82906"/>
                  </a:cubicBezTo>
                  <a:cubicBezTo>
                    <a:pt x="168401" y="87963"/>
                    <a:pt x="163587" y="87963"/>
                    <a:pt x="160043" y="87963"/>
                  </a:cubicBezTo>
                  <a:lnTo>
                    <a:pt x="89388" y="87963"/>
                  </a:lnTo>
                  <a:lnTo>
                    <a:pt x="89388" y="158834"/>
                  </a:lnTo>
                  <a:cubicBezTo>
                    <a:pt x="89388" y="162376"/>
                    <a:pt x="89388" y="167188"/>
                    <a:pt x="84328" y="167188"/>
                  </a:cubicBezTo>
                  <a:cubicBezTo>
                    <a:pt x="79259" y="167188"/>
                    <a:pt x="79259" y="162376"/>
                    <a:pt x="79259" y="158834"/>
                  </a:cubicBezTo>
                  <a:lnTo>
                    <a:pt x="79259" y="87963"/>
                  </a:lnTo>
                  <a:lnTo>
                    <a:pt x="8358" y="87963"/>
                  </a:lnTo>
                  <a:cubicBezTo>
                    <a:pt x="4815" y="87963"/>
                    <a:pt x="0" y="87963"/>
                    <a:pt x="0" y="82906"/>
                  </a:cubicBezTo>
                  <a:cubicBezTo>
                    <a:pt x="0" y="77840"/>
                    <a:pt x="4815" y="77840"/>
                    <a:pt x="8358" y="77840"/>
                  </a:cubicBezTo>
                  <a:lnTo>
                    <a:pt x="79259" y="77840"/>
                  </a:lnTo>
                  <a:lnTo>
                    <a:pt x="79259" y="6977"/>
                  </a:lnTo>
                  <a:cubicBezTo>
                    <a:pt x="79259" y="3437"/>
                    <a:pt x="79259" y="-1375"/>
                    <a:pt x="84328" y="-1375"/>
                  </a:cubicBezTo>
                  <a:cubicBezTo>
                    <a:pt x="89388" y="-1375"/>
                    <a:pt x="89388" y="3437"/>
                    <a:pt x="89388" y="6977"/>
                  </a:cubicBezTo>
                  <a:lnTo>
                    <a:pt x="89388" y="77840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110" name="任意多边形: 形状 1109">
              <a:extLst>
                <a:ext uri="{FF2B5EF4-FFF2-40B4-BE49-F238E27FC236}">
                  <a16:creationId xmlns:a16="http://schemas.microsoft.com/office/drawing/2014/main" id="{8AE8E3B0-4090-493F-ECB4-6918C2A1F80A}"/>
                </a:ext>
              </a:extLst>
            </p:cNvPr>
            <p:cNvSpPr/>
            <p:nvPr>
              <p:custDataLst>
                <p:tags r:id="rId81"/>
              </p:custDataLst>
            </p:nvPr>
          </p:nvSpPr>
          <p:spPr>
            <a:xfrm flipV="1">
              <a:off x="15296969" y="-12657488"/>
              <a:ext cx="144345" cy="175644"/>
            </a:xfrm>
            <a:custGeom>
              <a:avLst/>
              <a:gdLst>
                <a:gd name="connsiteX0" fmla="*/ 17477 w 144345"/>
                <a:gd name="connsiteY0" fmla="*/ 10515 h 175644"/>
                <a:gd name="connsiteX1" fmla="*/ 0 w 144345"/>
                <a:gd name="connsiteY1" fmla="*/ 10515 h 175644"/>
                <a:gd name="connsiteX2" fmla="*/ 0 w 144345"/>
                <a:gd name="connsiteY2" fmla="*/ -1377 h 175644"/>
                <a:gd name="connsiteX3" fmla="*/ 31912 w 144345"/>
                <a:gd name="connsiteY3" fmla="*/ -616 h 175644"/>
                <a:gd name="connsiteX4" fmla="*/ 63815 w 144345"/>
                <a:gd name="connsiteY4" fmla="*/ -1377 h 175644"/>
                <a:gd name="connsiteX5" fmla="*/ 63815 w 144345"/>
                <a:gd name="connsiteY5" fmla="*/ 10515 h 175644"/>
                <a:gd name="connsiteX6" fmla="*/ 46346 w 144345"/>
                <a:gd name="connsiteY6" fmla="*/ 10515 h 175644"/>
                <a:gd name="connsiteX7" fmla="*/ 46346 w 144345"/>
                <a:gd name="connsiteY7" fmla="*/ 63412 h 175644"/>
                <a:gd name="connsiteX8" fmla="*/ 84073 w 144345"/>
                <a:gd name="connsiteY8" fmla="*/ 103404 h 175644"/>
                <a:gd name="connsiteX9" fmla="*/ 97999 w 144345"/>
                <a:gd name="connsiteY9" fmla="*/ 78854 h 175644"/>
                <a:gd name="connsiteX10" fmla="*/ 97999 w 144345"/>
                <a:gd name="connsiteY10" fmla="*/ 10515 h 175644"/>
                <a:gd name="connsiteX11" fmla="*/ 80530 w 144345"/>
                <a:gd name="connsiteY11" fmla="*/ 10515 h 175644"/>
                <a:gd name="connsiteX12" fmla="*/ 80530 w 144345"/>
                <a:gd name="connsiteY12" fmla="*/ -1377 h 175644"/>
                <a:gd name="connsiteX13" fmla="*/ 112434 w 144345"/>
                <a:gd name="connsiteY13" fmla="*/ -616 h 175644"/>
                <a:gd name="connsiteX14" fmla="*/ 144345 w 144345"/>
                <a:gd name="connsiteY14" fmla="*/ -1377 h 175644"/>
                <a:gd name="connsiteX15" fmla="*/ 144345 w 144345"/>
                <a:gd name="connsiteY15" fmla="*/ 10515 h 175644"/>
                <a:gd name="connsiteX16" fmla="*/ 126868 w 144345"/>
                <a:gd name="connsiteY16" fmla="*/ 10515 h 175644"/>
                <a:gd name="connsiteX17" fmla="*/ 126868 w 144345"/>
                <a:gd name="connsiteY17" fmla="*/ 76067 h 175644"/>
                <a:gd name="connsiteX18" fmla="*/ 87871 w 144345"/>
                <a:gd name="connsiteY18" fmla="*/ 112511 h 175644"/>
                <a:gd name="connsiteX19" fmla="*/ 44821 w 144345"/>
                <a:gd name="connsiteY19" fmla="*/ 87707 h 175644"/>
                <a:gd name="connsiteX20" fmla="*/ 44821 w 144345"/>
                <a:gd name="connsiteY20" fmla="*/ 174267 h 175644"/>
                <a:gd name="connsiteX21" fmla="*/ 0 w 144345"/>
                <a:gd name="connsiteY21" fmla="*/ 172243 h 175644"/>
                <a:gd name="connsiteX22" fmla="*/ 0 w 144345"/>
                <a:gd name="connsiteY22" fmla="*/ 160349 h 175644"/>
                <a:gd name="connsiteX23" fmla="*/ 17477 w 144345"/>
                <a:gd name="connsiteY23" fmla="*/ 150480 h 175644"/>
                <a:gd name="connsiteX24" fmla="*/ 17477 w 144345"/>
                <a:gd name="connsiteY24" fmla="*/ 10515 h 175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44345" h="175644">
                  <a:moveTo>
                    <a:pt x="17477" y="10515"/>
                  </a:moveTo>
                  <a:lnTo>
                    <a:pt x="0" y="10515"/>
                  </a:lnTo>
                  <a:lnTo>
                    <a:pt x="0" y="-1377"/>
                  </a:lnTo>
                  <a:cubicBezTo>
                    <a:pt x="7094" y="-1125"/>
                    <a:pt x="22283" y="-616"/>
                    <a:pt x="31912" y="-616"/>
                  </a:cubicBezTo>
                  <a:cubicBezTo>
                    <a:pt x="41787" y="-616"/>
                    <a:pt x="56729" y="-1125"/>
                    <a:pt x="63815" y="-1377"/>
                  </a:cubicBezTo>
                  <a:lnTo>
                    <a:pt x="63815" y="10515"/>
                  </a:lnTo>
                  <a:lnTo>
                    <a:pt x="46346" y="10515"/>
                  </a:lnTo>
                  <a:lnTo>
                    <a:pt x="46346" y="63412"/>
                  </a:lnTo>
                  <a:cubicBezTo>
                    <a:pt x="46346" y="91003"/>
                    <a:pt x="68121" y="103404"/>
                    <a:pt x="84073" y="103404"/>
                  </a:cubicBezTo>
                  <a:cubicBezTo>
                    <a:pt x="92684" y="103404"/>
                    <a:pt x="97999" y="98085"/>
                    <a:pt x="97999" y="78854"/>
                  </a:cubicBezTo>
                  <a:lnTo>
                    <a:pt x="97999" y="10515"/>
                  </a:lnTo>
                  <a:lnTo>
                    <a:pt x="80530" y="10515"/>
                  </a:lnTo>
                  <a:lnTo>
                    <a:pt x="80530" y="-1377"/>
                  </a:lnTo>
                  <a:cubicBezTo>
                    <a:pt x="87616" y="-1125"/>
                    <a:pt x="102813" y="-616"/>
                    <a:pt x="112434" y="-616"/>
                  </a:cubicBezTo>
                  <a:cubicBezTo>
                    <a:pt x="122308" y="-616"/>
                    <a:pt x="137252" y="-1125"/>
                    <a:pt x="144345" y="-1377"/>
                  </a:cubicBezTo>
                  <a:lnTo>
                    <a:pt x="144345" y="10515"/>
                  </a:lnTo>
                  <a:lnTo>
                    <a:pt x="126868" y="10515"/>
                  </a:lnTo>
                  <a:lnTo>
                    <a:pt x="126868" y="76067"/>
                  </a:lnTo>
                  <a:cubicBezTo>
                    <a:pt x="126868" y="102643"/>
                    <a:pt x="113196" y="112511"/>
                    <a:pt x="87871" y="112511"/>
                  </a:cubicBezTo>
                  <a:cubicBezTo>
                    <a:pt x="63561" y="112511"/>
                    <a:pt x="50652" y="97831"/>
                    <a:pt x="44821" y="87707"/>
                  </a:cubicBezTo>
                  <a:lnTo>
                    <a:pt x="44821" y="174267"/>
                  </a:lnTo>
                  <a:lnTo>
                    <a:pt x="0" y="172243"/>
                  </a:lnTo>
                  <a:lnTo>
                    <a:pt x="0" y="160349"/>
                  </a:lnTo>
                  <a:cubicBezTo>
                    <a:pt x="15706" y="160349"/>
                    <a:pt x="17477" y="160349"/>
                    <a:pt x="17477" y="150480"/>
                  </a:cubicBezTo>
                  <a:lnTo>
                    <a:pt x="17477" y="10515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111" name="任意多边形: 形状 1110">
              <a:extLst>
                <a:ext uri="{FF2B5EF4-FFF2-40B4-BE49-F238E27FC236}">
                  <a16:creationId xmlns:a16="http://schemas.microsoft.com/office/drawing/2014/main" id="{2376995C-0C06-696F-8B2B-6E8EB6EBCCE2}"/>
                </a:ext>
              </a:extLst>
            </p:cNvPr>
            <p:cNvSpPr/>
            <p:nvPr>
              <p:custDataLst>
                <p:tags r:id="rId82"/>
              </p:custDataLst>
            </p:nvPr>
          </p:nvSpPr>
          <p:spPr>
            <a:xfrm flipV="1">
              <a:off x="15470254" y="-12728072"/>
              <a:ext cx="179955" cy="124671"/>
            </a:xfrm>
            <a:custGeom>
              <a:avLst/>
              <a:gdLst>
                <a:gd name="connsiteX0" fmla="*/ 87243 w 179955"/>
                <a:gd name="connsiteY0" fmla="*/ 25730 h 124671"/>
                <a:gd name="connsiteX1" fmla="*/ 83517 w 179955"/>
                <a:gd name="connsiteY1" fmla="*/ 28033 h 124671"/>
                <a:gd name="connsiteX2" fmla="*/ 79084 w 179955"/>
                <a:gd name="connsiteY2" fmla="*/ 23244 h 124671"/>
                <a:gd name="connsiteX3" fmla="*/ 67025 w 179955"/>
                <a:gd name="connsiteY3" fmla="*/ 3578 h 124671"/>
                <a:gd name="connsiteX4" fmla="*/ 61352 w 179955"/>
                <a:gd name="connsiteY4" fmla="*/ 11907 h 124671"/>
                <a:gd name="connsiteX5" fmla="*/ 62417 w 179955"/>
                <a:gd name="connsiteY5" fmla="*/ 19172 h 124671"/>
                <a:gd name="connsiteX6" fmla="*/ 87243 w 179955"/>
                <a:gd name="connsiteY6" fmla="*/ 118237 h 124671"/>
                <a:gd name="connsiteX7" fmla="*/ 87775 w 179955"/>
                <a:gd name="connsiteY7" fmla="*/ 120897 h 124671"/>
                <a:gd name="connsiteX8" fmla="*/ 82985 w 179955"/>
                <a:gd name="connsiteY8" fmla="*/ 123199 h 124671"/>
                <a:gd name="connsiteX9" fmla="*/ 63831 w 179955"/>
                <a:gd name="connsiteY9" fmla="*/ 121604 h 124671"/>
                <a:gd name="connsiteX10" fmla="*/ 59224 w 179955"/>
                <a:gd name="connsiteY10" fmla="*/ 117530 h 124671"/>
                <a:gd name="connsiteX11" fmla="*/ 63831 w 179955"/>
                <a:gd name="connsiteY11" fmla="*/ 115046 h 124671"/>
                <a:gd name="connsiteX12" fmla="*/ 72348 w 179955"/>
                <a:gd name="connsiteY12" fmla="*/ 112211 h 124671"/>
                <a:gd name="connsiteX13" fmla="*/ 71640 w 179955"/>
                <a:gd name="connsiteY13" fmla="*/ 108844 h 124671"/>
                <a:gd name="connsiteX14" fmla="*/ 61710 w 179955"/>
                <a:gd name="connsiteY14" fmla="*/ 68613 h 124671"/>
                <a:gd name="connsiteX15" fmla="*/ 44154 w 179955"/>
                <a:gd name="connsiteY15" fmla="*/ 78538 h 124671"/>
                <a:gd name="connsiteX16" fmla="*/ 0 w 179955"/>
                <a:gd name="connsiteY16" fmla="*/ 27675 h 124671"/>
                <a:gd name="connsiteX17" fmla="*/ 25183 w 179955"/>
                <a:gd name="connsiteY17" fmla="*/ -1385 h 124671"/>
                <a:gd name="connsiteX18" fmla="*/ 49476 w 179955"/>
                <a:gd name="connsiteY18" fmla="*/ 10668 h 124671"/>
                <a:gd name="connsiteX19" fmla="*/ 66493 w 179955"/>
                <a:gd name="connsiteY19" fmla="*/ -1385 h 124671"/>
                <a:gd name="connsiteX20" fmla="*/ 80506 w 179955"/>
                <a:gd name="connsiteY20" fmla="*/ 7651 h 124671"/>
                <a:gd name="connsiteX21" fmla="*/ 87243 w 179955"/>
                <a:gd name="connsiteY21" fmla="*/ 25730 h 124671"/>
                <a:gd name="connsiteX22" fmla="*/ 57985 w 179955"/>
                <a:gd name="connsiteY22" fmla="*/ 53909 h 124671"/>
                <a:gd name="connsiteX23" fmla="*/ 50533 w 179955"/>
                <a:gd name="connsiteY23" fmla="*/ 24491 h 124671"/>
                <a:gd name="connsiteX24" fmla="*/ 41143 w 179955"/>
                <a:gd name="connsiteY24" fmla="*/ 10843 h 124671"/>
                <a:gd name="connsiteX25" fmla="*/ 25715 w 179955"/>
                <a:gd name="connsiteY25" fmla="*/ 3578 h 124671"/>
                <a:gd name="connsiteX26" fmla="*/ 13481 w 179955"/>
                <a:gd name="connsiteY26" fmla="*/ 20411 h 124671"/>
                <a:gd name="connsiteX27" fmla="*/ 22879 w 179955"/>
                <a:gd name="connsiteY27" fmla="*/ 56917 h 124671"/>
                <a:gd name="connsiteX28" fmla="*/ 44154 w 179955"/>
                <a:gd name="connsiteY28" fmla="*/ 73575 h 124671"/>
                <a:gd name="connsiteX29" fmla="*/ 58517 w 179955"/>
                <a:gd name="connsiteY29" fmla="*/ 56385 h 124671"/>
                <a:gd name="connsiteX30" fmla="*/ 57985 w 179955"/>
                <a:gd name="connsiteY30" fmla="*/ 53909 h 124671"/>
                <a:gd name="connsiteX31" fmla="*/ 179955 w 179955"/>
                <a:gd name="connsiteY31" fmla="*/ 17576 h 124671"/>
                <a:gd name="connsiteX32" fmla="*/ 175880 w 179955"/>
                <a:gd name="connsiteY32" fmla="*/ 21831 h 124671"/>
                <a:gd name="connsiteX33" fmla="*/ 173218 w 179955"/>
                <a:gd name="connsiteY33" fmla="*/ 19879 h 124671"/>
                <a:gd name="connsiteX34" fmla="*/ 138113 w 179955"/>
                <a:gd name="connsiteY34" fmla="*/ 3578 h 124671"/>
                <a:gd name="connsiteX35" fmla="*/ 121621 w 179955"/>
                <a:gd name="connsiteY35" fmla="*/ 24491 h 124671"/>
                <a:gd name="connsiteX36" fmla="*/ 123925 w 179955"/>
                <a:gd name="connsiteY36" fmla="*/ 40792 h 124671"/>
                <a:gd name="connsiteX37" fmla="*/ 134920 w 179955"/>
                <a:gd name="connsiteY37" fmla="*/ 40792 h 124671"/>
                <a:gd name="connsiteX38" fmla="*/ 177477 w 179955"/>
                <a:gd name="connsiteY38" fmla="*/ 62943 h 124671"/>
                <a:gd name="connsiteX39" fmla="*/ 156020 w 179955"/>
                <a:gd name="connsiteY39" fmla="*/ 78538 h 124671"/>
                <a:gd name="connsiteX40" fmla="*/ 107965 w 179955"/>
                <a:gd name="connsiteY40" fmla="*/ 31400 h 124671"/>
                <a:gd name="connsiteX41" fmla="*/ 138113 w 179955"/>
                <a:gd name="connsiteY41" fmla="*/ -1385 h 124671"/>
                <a:gd name="connsiteX42" fmla="*/ 179955 w 179955"/>
                <a:gd name="connsiteY42" fmla="*/ 17576 h 124671"/>
                <a:gd name="connsiteX43" fmla="*/ 168960 w 179955"/>
                <a:gd name="connsiteY43" fmla="*/ 63119 h 124671"/>
                <a:gd name="connsiteX44" fmla="*/ 133681 w 179955"/>
                <a:gd name="connsiteY44" fmla="*/ 45755 h 124671"/>
                <a:gd name="connsiteX45" fmla="*/ 125347 w 179955"/>
                <a:gd name="connsiteY45" fmla="*/ 45755 h 124671"/>
                <a:gd name="connsiteX46" fmla="*/ 156020 w 179955"/>
                <a:gd name="connsiteY46" fmla="*/ 73575 h 124671"/>
                <a:gd name="connsiteX47" fmla="*/ 168960 w 179955"/>
                <a:gd name="connsiteY47" fmla="*/ 63119 h 124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79955" h="124671">
                  <a:moveTo>
                    <a:pt x="87243" y="25730"/>
                  </a:moveTo>
                  <a:cubicBezTo>
                    <a:pt x="87243" y="28033"/>
                    <a:pt x="84939" y="28033"/>
                    <a:pt x="83517" y="28033"/>
                  </a:cubicBezTo>
                  <a:cubicBezTo>
                    <a:pt x="80324" y="28033"/>
                    <a:pt x="80148" y="27675"/>
                    <a:pt x="79084" y="23244"/>
                  </a:cubicBezTo>
                  <a:cubicBezTo>
                    <a:pt x="76605" y="14034"/>
                    <a:pt x="73587" y="3578"/>
                    <a:pt x="67025" y="3578"/>
                  </a:cubicBezTo>
                  <a:cubicBezTo>
                    <a:pt x="62060" y="3578"/>
                    <a:pt x="61352" y="8889"/>
                    <a:pt x="61352" y="11907"/>
                  </a:cubicBezTo>
                  <a:cubicBezTo>
                    <a:pt x="61352" y="14917"/>
                    <a:pt x="62242" y="18640"/>
                    <a:pt x="62417" y="19172"/>
                  </a:cubicBezTo>
                  <a:lnTo>
                    <a:pt x="87243" y="118237"/>
                  </a:lnTo>
                  <a:cubicBezTo>
                    <a:pt x="87418" y="118944"/>
                    <a:pt x="87775" y="120183"/>
                    <a:pt x="87775" y="120897"/>
                  </a:cubicBezTo>
                  <a:cubicBezTo>
                    <a:pt x="87775" y="123548"/>
                    <a:pt x="84939" y="123375"/>
                    <a:pt x="82985" y="123199"/>
                  </a:cubicBezTo>
                  <a:lnTo>
                    <a:pt x="63831" y="121604"/>
                  </a:lnTo>
                  <a:cubicBezTo>
                    <a:pt x="61528" y="121429"/>
                    <a:pt x="59224" y="121247"/>
                    <a:pt x="59224" y="117530"/>
                  </a:cubicBezTo>
                  <a:cubicBezTo>
                    <a:pt x="59224" y="115046"/>
                    <a:pt x="61528" y="115046"/>
                    <a:pt x="63831" y="115046"/>
                  </a:cubicBezTo>
                  <a:cubicBezTo>
                    <a:pt x="72348" y="115046"/>
                    <a:pt x="72348" y="113807"/>
                    <a:pt x="72348" y="112211"/>
                  </a:cubicBezTo>
                  <a:cubicBezTo>
                    <a:pt x="72348" y="111679"/>
                    <a:pt x="72348" y="111322"/>
                    <a:pt x="71640" y="108844"/>
                  </a:cubicBezTo>
                  <a:lnTo>
                    <a:pt x="61710" y="68613"/>
                  </a:lnTo>
                  <a:cubicBezTo>
                    <a:pt x="57627" y="74814"/>
                    <a:pt x="51597" y="78538"/>
                    <a:pt x="44154" y="78538"/>
                  </a:cubicBezTo>
                  <a:cubicBezTo>
                    <a:pt x="22521" y="78538"/>
                    <a:pt x="0" y="53551"/>
                    <a:pt x="0" y="27675"/>
                  </a:cubicBezTo>
                  <a:cubicBezTo>
                    <a:pt x="0" y="8715"/>
                    <a:pt x="12059" y="-1385"/>
                    <a:pt x="25183" y="-1385"/>
                  </a:cubicBezTo>
                  <a:cubicBezTo>
                    <a:pt x="36528" y="-1385"/>
                    <a:pt x="45926" y="6944"/>
                    <a:pt x="49476" y="10668"/>
                  </a:cubicBezTo>
                  <a:cubicBezTo>
                    <a:pt x="51780" y="2157"/>
                    <a:pt x="60113" y="-1385"/>
                    <a:pt x="66493" y="-1385"/>
                  </a:cubicBezTo>
                  <a:cubicBezTo>
                    <a:pt x="71990" y="-1385"/>
                    <a:pt x="76605" y="1275"/>
                    <a:pt x="80506" y="7651"/>
                  </a:cubicBezTo>
                  <a:cubicBezTo>
                    <a:pt x="84757" y="14566"/>
                    <a:pt x="87243" y="25198"/>
                    <a:pt x="87243" y="25730"/>
                  </a:cubicBezTo>
                  <a:close/>
                  <a:moveTo>
                    <a:pt x="57985" y="53909"/>
                  </a:moveTo>
                  <a:lnTo>
                    <a:pt x="50533" y="24491"/>
                  </a:lnTo>
                  <a:cubicBezTo>
                    <a:pt x="49119" y="18997"/>
                    <a:pt x="45218" y="14741"/>
                    <a:pt x="41143" y="10843"/>
                  </a:cubicBezTo>
                  <a:cubicBezTo>
                    <a:pt x="33866" y="4460"/>
                    <a:pt x="28369" y="3578"/>
                    <a:pt x="25715" y="3578"/>
                  </a:cubicBezTo>
                  <a:cubicBezTo>
                    <a:pt x="17556" y="3578"/>
                    <a:pt x="13481" y="11199"/>
                    <a:pt x="13481" y="20411"/>
                  </a:cubicBezTo>
                  <a:cubicBezTo>
                    <a:pt x="13481" y="27858"/>
                    <a:pt x="17914" y="47351"/>
                    <a:pt x="22879" y="56917"/>
                  </a:cubicBezTo>
                  <a:cubicBezTo>
                    <a:pt x="28552" y="67374"/>
                    <a:pt x="37060" y="73575"/>
                    <a:pt x="44154" y="73575"/>
                  </a:cubicBezTo>
                  <a:cubicBezTo>
                    <a:pt x="56213" y="73575"/>
                    <a:pt x="58517" y="58156"/>
                    <a:pt x="58517" y="56385"/>
                  </a:cubicBezTo>
                  <a:cubicBezTo>
                    <a:pt x="58517" y="55853"/>
                    <a:pt x="58341" y="55148"/>
                    <a:pt x="57985" y="53909"/>
                  </a:cubicBezTo>
                  <a:close/>
                  <a:moveTo>
                    <a:pt x="179955" y="17576"/>
                  </a:moveTo>
                  <a:cubicBezTo>
                    <a:pt x="179955" y="18997"/>
                    <a:pt x="177477" y="21831"/>
                    <a:pt x="175880" y="21831"/>
                  </a:cubicBezTo>
                  <a:cubicBezTo>
                    <a:pt x="174990" y="21831"/>
                    <a:pt x="174458" y="21300"/>
                    <a:pt x="173218" y="19879"/>
                  </a:cubicBezTo>
                  <a:cubicBezTo>
                    <a:pt x="162398" y="6944"/>
                    <a:pt x="146979" y="3578"/>
                    <a:pt x="138113" y="3578"/>
                  </a:cubicBezTo>
                  <a:cubicBezTo>
                    <a:pt x="126586" y="3578"/>
                    <a:pt x="121621" y="13319"/>
                    <a:pt x="121621" y="24491"/>
                  </a:cubicBezTo>
                  <a:cubicBezTo>
                    <a:pt x="121621" y="29978"/>
                    <a:pt x="122686" y="35472"/>
                    <a:pt x="123925" y="40792"/>
                  </a:cubicBezTo>
                  <a:lnTo>
                    <a:pt x="134920" y="40792"/>
                  </a:lnTo>
                  <a:cubicBezTo>
                    <a:pt x="142546" y="40792"/>
                    <a:pt x="177477" y="40792"/>
                    <a:pt x="177477" y="62943"/>
                  </a:cubicBezTo>
                  <a:cubicBezTo>
                    <a:pt x="177477" y="72512"/>
                    <a:pt x="168428" y="78538"/>
                    <a:pt x="156020" y="78538"/>
                  </a:cubicBezTo>
                  <a:cubicBezTo>
                    <a:pt x="136159" y="78538"/>
                    <a:pt x="107965" y="62587"/>
                    <a:pt x="107965" y="31400"/>
                  </a:cubicBezTo>
                  <a:cubicBezTo>
                    <a:pt x="107965" y="12787"/>
                    <a:pt x="118960" y="-1385"/>
                    <a:pt x="138113" y="-1385"/>
                  </a:cubicBezTo>
                  <a:cubicBezTo>
                    <a:pt x="166299" y="-1385"/>
                    <a:pt x="179955" y="15273"/>
                    <a:pt x="179955" y="17576"/>
                  </a:cubicBezTo>
                  <a:close/>
                  <a:moveTo>
                    <a:pt x="168960" y="63119"/>
                  </a:moveTo>
                  <a:cubicBezTo>
                    <a:pt x="168960" y="45755"/>
                    <a:pt x="140591" y="45755"/>
                    <a:pt x="133681" y="45755"/>
                  </a:cubicBezTo>
                  <a:lnTo>
                    <a:pt x="125347" y="45755"/>
                  </a:lnTo>
                  <a:cubicBezTo>
                    <a:pt x="133323" y="73226"/>
                    <a:pt x="153890" y="73575"/>
                    <a:pt x="156020" y="73575"/>
                  </a:cubicBezTo>
                  <a:cubicBezTo>
                    <a:pt x="163463" y="73575"/>
                    <a:pt x="168960" y="69503"/>
                    <a:pt x="168960" y="63119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112" name="任意多边形: 形状 1111">
              <a:extLst>
                <a:ext uri="{FF2B5EF4-FFF2-40B4-BE49-F238E27FC236}">
                  <a16:creationId xmlns:a16="http://schemas.microsoft.com/office/drawing/2014/main" id="{4F4983E9-BBD3-CAB5-950A-3712AF2FDBFA}"/>
                </a:ext>
              </a:extLst>
            </p:cNvPr>
            <p:cNvSpPr/>
            <p:nvPr>
              <p:custDataLst>
                <p:tags r:id="rId83"/>
              </p:custDataLst>
            </p:nvPr>
          </p:nvSpPr>
          <p:spPr>
            <a:xfrm flipV="1">
              <a:off x="15663250" y="-12683323"/>
              <a:ext cx="72871" cy="79922"/>
            </a:xfrm>
            <a:custGeom>
              <a:avLst/>
              <a:gdLst>
                <a:gd name="connsiteX0" fmla="*/ 72871 w 72871"/>
                <a:gd name="connsiteY0" fmla="*/ 17578 h 79922"/>
                <a:gd name="connsiteX1" fmla="*/ 68796 w 72871"/>
                <a:gd name="connsiteY1" fmla="*/ 21833 h 79922"/>
                <a:gd name="connsiteX2" fmla="*/ 66134 w 72871"/>
                <a:gd name="connsiteY2" fmla="*/ 19881 h 79922"/>
                <a:gd name="connsiteX3" fmla="*/ 31030 w 72871"/>
                <a:gd name="connsiteY3" fmla="*/ 3579 h 79922"/>
                <a:gd name="connsiteX4" fmla="*/ 14005 w 72871"/>
                <a:gd name="connsiteY4" fmla="*/ 23072 h 79922"/>
                <a:gd name="connsiteX5" fmla="*/ 26064 w 72871"/>
                <a:gd name="connsiteY5" fmla="*/ 60461 h 79922"/>
                <a:gd name="connsiteX6" fmla="*/ 49293 w 72871"/>
                <a:gd name="connsiteY6" fmla="*/ 73577 h 79922"/>
                <a:gd name="connsiteX7" fmla="*/ 62942 w 72871"/>
                <a:gd name="connsiteY7" fmla="*/ 67202 h 79922"/>
                <a:gd name="connsiteX8" fmla="*/ 56030 w 72871"/>
                <a:gd name="connsiteY8" fmla="*/ 58515 h 79922"/>
                <a:gd name="connsiteX9" fmla="*/ 62407 w 72871"/>
                <a:gd name="connsiteY9" fmla="*/ 52664 h 79922"/>
                <a:gd name="connsiteX10" fmla="*/ 71275 w 72871"/>
                <a:gd name="connsiteY10" fmla="*/ 63120 h 79922"/>
                <a:gd name="connsiteX11" fmla="*/ 49109 w 72871"/>
                <a:gd name="connsiteY11" fmla="*/ 78540 h 79922"/>
                <a:gd name="connsiteX12" fmla="*/ 0 w 72871"/>
                <a:gd name="connsiteY12" fmla="*/ 29098 h 79922"/>
                <a:gd name="connsiteX13" fmla="*/ 30847 w 72871"/>
                <a:gd name="connsiteY13" fmla="*/ -1383 h 79922"/>
                <a:gd name="connsiteX14" fmla="*/ 72871 w 72871"/>
                <a:gd name="connsiteY14" fmla="*/ 17578 h 79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2871" h="79922">
                  <a:moveTo>
                    <a:pt x="72871" y="17578"/>
                  </a:moveTo>
                  <a:cubicBezTo>
                    <a:pt x="72871" y="18998"/>
                    <a:pt x="70393" y="21833"/>
                    <a:pt x="68796" y="21833"/>
                  </a:cubicBezTo>
                  <a:cubicBezTo>
                    <a:pt x="67906" y="21833"/>
                    <a:pt x="67375" y="21301"/>
                    <a:pt x="66134" y="19881"/>
                  </a:cubicBezTo>
                  <a:cubicBezTo>
                    <a:pt x="55315" y="6946"/>
                    <a:pt x="39895" y="3579"/>
                    <a:pt x="31030" y="3579"/>
                  </a:cubicBezTo>
                  <a:cubicBezTo>
                    <a:pt x="22164" y="3579"/>
                    <a:pt x="14005" y="8717"/>
                    <a:pt x="14005" y="23072"/>
                  </a:cubicBezTo>
                  <a:cubicBezTo>
                    <a:pt x="14005" y="31401"/>
                    <a:pt x="17905" y="50187"/>
                    <a:pt x="26064" y="60461"/>
                  </a:cubicBezTo>
                  <a:cubicBezTo>
                    <a:pt x="33151" y="69505"/>
                    <a:pt x="41666" y="73577"/>
                    <a:pt x="49293" y="73577"/>
                  </a:cubicBezTo>
                  <a:cubicBezTo>
                    <a:pt x="52303" y="73577"/>
                    <a:pt x="59930" y="72696"/>
                    <a:pt x="62942" y="67202"/>
                  </a:cubicBezTo>
                  <a:cubicBezTo>
                    <a:pt x="57801" y="65780"/>
                    <a:pt x="56030" y="61525"/>
                    <a:pt x="56030" y="58515"/>
                  </a:cubicBezTo>
                  <a:cubicBezTo>
                    <a:pt x="56030" y="55681"/>
                    <a:pt x="57977" y="52664"/>
                    <a:pt x="62407" y="52664"/>
                  </a:cubicBezTo>
                  <a:cubicBezTo>
                    <a:pt x="65428" y="52664"/>
                    <a:pt x="71275" y="54616"/>
                    <a:pt x="71275" y="63120"/>
                  </a:cubicBezTo>
                  <a:cubicBezTo>
                    <a:pt x="71275" y="74641"/>
                    <a:pt x="58867" y="78540"/>
                    <a:pt x="49109" y="78540"/>
                  </a:cubicBezTo>
                  <a:cubicBezTo>
                    <a:pt x="24285" y="78540"/>
                    <a:pt x="0" y="54259"/>
                    <a:pt x="0" y="29098"/>
                  </a:cubicBezTo>
                  <a:cubicBezTo>
                    <a:pt x="0" y="12440"/>
                    <a:pt x="11169" y="-1383"/>
                    <a:pt x="30847" y="-1383"/>
                  </a:cubicBezTo>
                  <a:cubicBezTo>
                    <a:pt x="59398" y="-1383"/>
                    <a:pt x="72871" y="15275"/>
                    <a:pt x="72871" y="17578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113" name="任意多边形: 形状 1112">
              <a:extLst>
                <a:ext uri="{FF2B5EF4-FFF2-40B4-BE49-F238E27FC236}">
                  <a16:creationId xmlns:a16="http://schemas.microsoft.com/office/drawing/2014/main" id="{3DAEA6E6-7A74-B00B-F30D-B53DD658AD9A}"/>
                </a:ext>
              </a:extLst>
            </p:cNvPr>
            <p:cNvSpPr/>
            <p:nvPr>
              <p:custDataLst>
                <p:tags r:id="rId84"/>
              </p:custDataLst>
            </p:nvPr>
          </p:nvSpPr>
          <p:spPr>
            <a:xfrm flipV="1">
              <a:off x="15740779" y="-12587981"/>
              <a:ext cx="73236" cy="12401"/>
            </a:xfrm>
            <a:custGeom>
              <a:avLst/>
              <a:gdLst>
                <a:gd name="connsiteX0" fmla="*/ 73237 w 73236"/>
                <a:gd name="connsiteY0" fmla="*/ 4822 h 12401"/>
                <a:gd name="connsiteX1" fmla="*/ 64896 w 73236"/>
                <a:gd name="connsiteY1" fmla="*/ 11023 h 12401"/>
                <a:gd name="connsiteX2" fmla="*/ 8334 w 73236"/>
                <a:gd name="connsiteY2" fmla="*/ 11023 h 12401"/>
                <a:gd name="connsiteX3" fmla="*/ 0 w 73236"/>
                <a:gd name="connsiteY3" fmla="*/ 4822 h 12401"/>
                <a:gd name="connsiteX4" fmla="*/ 8334 w 73236"/>
                <a:gd name="connsiteY4" fmla="*/ -1378 h 12401"/>
                <a:gd name="connsiteX5" fmla="*/ 64896 w 73236"/>
                <a:gd name="connsiteY5" fmla="*/ -1378 h 12401"/>
                <a:gd name="connsiteX6" fmla="*/ 73237 w 73236"/>
                <a:gd name="connsiteY6" fmla="*/ 4822 h 12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236" h="12401">
                  <a:moveTo>
                    <a:pt x="73237" y="4822"/>
                  </a:moveTo>
                  <a:cubicBezTo>
                    <a:pt x="73237" y="11023"/>
                    <a:pt x="67025" y="11023"/>
                    <a:pt x="64896" y="11023"/>
                  </a:cubicBezTo>
                  <a:lnTo>
                    <a:pt x="8334" y="11023"/>
                  </a:lnTo>
                  <a:cubicBezTo>
                    <a:pt x="6213" y="11023"/>
                    <a:pt x="0" y="11023"/>
                    <a:pt x="0" y="4822"/>
                  </a:cubicBezTo>
                  <a:cubicBezTo>
                    <a:pt x="0" y="-1378"/>
                    <a:pt x="6213" y="-1378"/>
                    <a:pt x="8334" y="-1378"/>
                  </a:cubicBezTo>
                  <a:lnTo>
                    <a:pt x="64896" y="-1378"/>
                  </a:lnTo>
                  <a:cubicBezTo>
                    <a:pt x="67025" y="-1378"/>
                    <a:pt x="73237" y="-1378"/>
                    <a:pt x="73237" y="4822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114" name="任意多边形: 形状 1113">
              <a:extLst>
                <a:ext uri="{FF2B5EF4-FFF2-40B4-BE49-F238E27FC236}">
                  <a16:creationId xmlns:a16="http://schemas.microsoft.com/office/drawing/2014/main" id="{17F80AC2-2DDC-111A-57E6-C0C8728F8573}"/>
                </a:ext>
              </a:extLst>
            </p:cNvPr>
            <p:cNvSpPr/>
            <p:nvPr>
              <p:custDataLst>
                <p:tags r:id="rId85"/>
              </p:custDataLst>
            </p:nvPr>
          </p:nvSpPr>
          <p:spPr>
            <a:xfrm flipV="1">
              <a:off x="15826760" y="-12729930"/>
              <a:ext cx="254244" cy="160907"/>
            </a:xfrm>
            <a:custGeom>
              <a:avLst/>
              <a:gdLst>
                <a:gd name="connsiteX0" fmla="*/ 157453 w 254244"/>
                <a:gd name="connsiteY0" fmla="*/ 147655 h 160907"/>
                <a:gd name="connsiteX1" fmla="*/ 138832 w 254244"/>
                <a:gd name="connsiteY1" fmla="*/ 159524 h 160907"/>
                <a:gd name="connsiteX2" fmla="*/ 113300 w 254244"/>
                <a:gd name="connsiteY2" fmla="*/ 132943 h 160907"/>
                <a:gd name="connsiteX3" fmla="*/ 109041 w 254244"/>
                <a:gd name="connsiteY3" fmla="*/ 111147 h 160907"/>
                <a:gd name="connsiteX4" fmla="*/ 59041 w 254244"/>
                <a:gd name="connsiteY4" fmla="*/ 111147 h 160907"/>
                <a:gd name="connsiteX5" fmla="*/ 61877 w 254244"/>
                <a:gd name="connsiteY5" fmla="*/ 126384 h 160907"/>
                <a:gd name="connsiteX6" fmla="*/ 68614 w 254244"/>
                <a:gd name="connsiteY6" fmla="*/ 148186 h 160907"/>
                <a:gd name="connsiteX7" fmla="*/ 85995 w 254244"/>
                <a:gd name="connsiteY7" fmla="*/ 154563 h 160907"/>
                <a:gd name="connsiteX8" fmla="*/ 99111 w 254244"/>
                <a:gd name="connsiteY8" fmla="*/ 151910 h 160907"/>
                <a:gd name="connsiteX9" fmla="*/ 93971 w 254244"/>
                <a:gd name="connsiteY9" fmla="*/ 143931 h 160907"/>
                <a:gd name="connsiteX10" fmla="*/ 100176 w 254244"/>
                <a:gd name="connsiteY10" fmla="*/ 137905 h 160907"/>
                <a:gd name="connsiteX11" fmla="*/ 109224 w 254244"/>
                <a:gd name="connsiteY11" fmla="*/ 147655 h 160907"/>
                <a:gd name="connsiteX12" fmla="*/ 85812 w 254244"/>
                <a:gd name="connsiteY12" fmla="*/ 159524 h 160907"/>
                <a:gd name="connsiteX13" fmla="*/ 56563 w 254244"/>
                <a:gd name="connsiteY13" fmla="*/ 147830 h 160907"/>
                <a:gd name="connsiteX14" fmla="*/ 46100 w 254244"/>
                <a:gd name="connsiteY14" fmla="*/ 111147 h 160907"/>
                <a:gd name="connsiteX15" fmla="*/ 32444 w 254244"/>
                <a:gd name="connsiteY15" fmla="*/ 111147 h 160907"/>
                <a:gd name="connsiteX16" fmla="*/ 27130 w 254244"/>
                <a:gd name="connsiteY16" fmla="*/ 107248 h 160907"/>
                <a:gd name="connsiteX17" fmla="*/ 32086 w 254244"/>
                <a:gd name="connsiteY17" fmla="*/ 104764 h 160907"/>
                <a:gd name="connsiteX18" fmla="*/ 44860 w 254244"/>
                <a:gd name="connsiteY18" fmla="*/ 104764 h 160907"/>
                <a:gd name="connsiteX19" fmla="*/ 33508 w 254244"/>
                <a:gd name="connsiteY19" fmla="*/ 43095 h 160907"/>
                <a:gd name="connsiteX20" fmla="*/ 28185 w 254244"/>
                <a:gd name="connsiteY20" fmla="*/ 19172 h 160907"/>
                <a:gd name="connsiteX21" fmla="*/ 17199 w 254244"/>
                <a:gd name="connsiteY21" fmla="*/ 3579 h 160907"/>
                <a:gd name="connsiteX22" fmla="*/ 9573 w 254244"/>
                <a:gd name="connsiteY22" fmla="*/ 6231 h 160907"/>
                <a:gd name="connsiteX23" fmla="*/ 15245 w 254244"/>
                <a:gd name="connsiteY23" fmla="*/ 14209 h 160907"/>
                <a:gd name="connsiteX24" fmla="*/ 9040 w 254244"/>
                <a:gd name="connsiteY24" fmla="*/ 20235 h 160907"/>
                <a:gd name="connsiteX25" fmla="*/ 0 w 254244"/>
                <a:gd name="connsiteY25" fmla="*/ 10486 h 160907"/>
                <a:gd name="connsiteX26" fmla="*/ 16842 w 254244"/>
                <a:gd name="connsiteY26" fmla="*/ -1384 h 160907"/>
                <a:gd name="connsiteX27" fmla="*/ 47697 w 254244"/>
                <a:gd name="connsiteY27" fmla="*/ 49121 h 160907"/>
                <a:gd name="connsiteX28" fmla="*/ 57976 w 254244"/>
                <a:gd name="connsiteY28" fmla="*/ 104764 h 160907"/>
                <a:gd name="connsiteX29" fmla="*/ 107977 w 254244"/>
                <a:gd name="connsiteY29" fmla="*/ 104764 h 160907"/>
                <a:gd name="connsiteX30" fmla="*/ 97165 w 254244"/>
                <a:gd name="connsiteY30" fmla="*/ 46104 h 160907"/>
                <a:gd name="connsiteX31" fmla="*/ 92375 w 254244"/>
                <a:gd name="connsiteY31" fmla="*/ 25373 h 160907"/>
                <a:gd name="connsiteX32" fmla="*/ 84573 w 254244"/>
                <a:gd name="connsiteY32" fmla="*/ 10486 h 160907"/>
                <a:gd name="connsiteX33" fmla="*/ 70568 w 254244"/>
                <a:gd name="connsiteY33" fmla="*/ 3579 h 160907"/>
                <a:gd name="connsiteX34" fmla="*/ 59398 w 254244"/>
                <a:gd name="connsiteY34" fmla="*/ 6231 h 160907"/>
                <a:gd name="connsiteX35" fmla="*/ 64539 w 254244"/>
                <a:gd name="connsiteY35" fmla="*/ 14209 h 160907"/>
                <a:gd name="connsiteX36" fmla="*/ 58334 w 254244"/>
                <a:gd name="connsiteY36" fmla="*/ 20235 h 160907"/>
                <a:gd name="connsiteX37" fmla="*/ 49293 w 254244"/>
                <a:gd name="connsiteY37" fmla="*/ 10486 h 160907"/>
                <a:gd name="connsiteX38" fmla="*/ 70210 w 254244"/>
                <a:gd name="connsiteY38" fmla="*/ -1384 h 160907"/>
                <a:gd name="connsiteX39" fmla="*/ 102837 w 254244"/>
                <a:gd name="connsiteY39" fmla="*/ 21118 h 160907"/>
                <a:gd name="connsiteX40" fmla="*/ 110996 w 254244"/>
                <a:gd name="connsiteY40" fmla="*/ 50185 h 160907"/>
                <a:gd name="connsiteX41" fmla="*/ 121101 w 254244"/>
                <a:gd name="connsiteY41" fmla="*/ 104764 h 160907"/>
                <a:gd name="connsiteX42" fmla="*/ 137768 w 254244"/>
                <a:gd name="connsiteY42" fmla="*/ 104764 h 160907"/>
                <a:gd name="connsiteX43" fmla="*/ 143090 w 254244"/>
                <a:gd name="connsiteY43" fmla="*/ 108662 h 160907"/>
                <a:gd name="connsiteX44" fmla="*/ 138125 w 254244"/>
                <a:gd name="connsiteY44" fmla="*/ 111147 h 160907"/>
                <a:gd name="connsiteX45" fmla="*/ 122165 w 254244"/>
                <a:gd name="connsiteY45" fmla="*/ 111147 h 160907"/>
                <a:gd name="connsiteX46" fmla="*/ 126598 w 254244"/>
                <a:gd name="connsiteY46" fmla="*/ 135070 h 160907"/>
                <a:gd name="connsiteX47" fmla="*/ 138832 w 254244"/>
                <a:gd name="connsiteY47" fmla="*/ 154563 h 160907"/>
                <a:gd name="connsiteX48" fmla="*/ 147523 w 254244"/>
                <a:gd name="connsiteY48" fmla="*/ 152085 h 160907"/>
                <a:gd name="connsiteX49" fmla="*/ 142200 w 254244"/>
                <a:gd name="connsiteY49" fmla="*/ 143931 h 160907"/>
                <a:gd name="connsiteX50" fmla="*/ 148404 w 254244"/>
                <a:gd name="connsiteY50" fmla="*/ 137905 h 160907"/>
                <a:gd name="connsiteX51" fmla="*/ 157453 w 254244"/>
                <a:gd name="connsiteY51" fmla="*/ 147655 h 160907"/>
                <a:gd name="connsiteX52" fmla="*/ 254245 w 254244"/>
                <a:gd name="connsiteY52" fmla="*/ 60110 h 160907"/>
                <a:gd name="connsiteX53" fmla="*/ 250519 w 254244"/>
                <a:gd name="connsiteY53" fmla="*/ 62413 h 160907"/>
                <a:gd name="connsiteX54" fmla="*/ 246261 w 254244"/>
                <a:gd name="connsiteY54" fmla="*/ 58689 h 160907"/>
                <a:gd name="connsiteX55" fmla="*/ 229062 w 254244"/>
                <a:gd name="connsiteY55" fmla="*/ 37957 h 160907"/>
                <a:gd name="connsiteX56" fmla="*/ 224629 w 254244"/>
                <a:gd name="connsiteY56" fmla="*/ 43984 h 160907"/>
                <a:gd name="connsiteX57" fmla="*/ 227647 w 254244"/>
                <a:gd name="connsiteY57" fmla="*/ 55855 h 160907"/>
                <a:gd name="connsiteX58" fmla="*/ 238285 w 254244"/>
                <a:gd name="connsiteY58" fmla="*/ 93251 h 160907"/>
                <a:gd name="connsiteX59" fmla="*/ 216471 w 254244"/>
                <a:gd name="connsiteY59" fmla="*/ 112918 h 160907"/>
                <a:gd name="connsiteX60" fmla="*/ 187570 w 254244"/>
                <a:gd name="connsiteY60" fmla="*/ 97855 h 160907"/>
                <a:gd name="connsiteX61" fmla="*/ 170020 w 254244"/>
                <a:gd name="connsiteY61" fmla="*/ 112918 h 160907"/>
                <a:gd name="connsiteX62" fmla="*/ 155833 w 254244"/>
                <a:gd name="connsiteY62" fmla="*/ 103525 h 160907"/>
                <a:gd name="connsiteX63" fmla="*/ 149270 w 254244"/>
                <a:gd name="connsiteY63" fmla="*/ 85803 h 160907"/>
                <a:gd name="connsiteX64" fmla="*/ 152996 w 254244"/>
                <a:gd name="connsiteY64" fmla="*/ 83500 h 160907"/>
                <a:gd name="connsiteX65" fmla="*/ 157604 w 254244"/>
                <a:gd name="connsiteY65" fmla="*/ 88638 h 160907"/>
                <a:gd name="connsiteX66" fmla="*/ 169489 w 254244"/>
                <a:gd name="connsiteY66" fmla="*/ 107955 h 160907"/>
                <a:gd name="connsiteX67" fmla="*/ 174986 w 254244"/>
                <a:gd name="connsiteY67" fmla="*/ 99453 h 160907"/>
                <a:gd name="connsiteX68" fmla="*/ 171260 w 254244"/>
                <a:gd name="connsiteY68" fmla="*/ 80840 h 160907"/>
                <a:gd name="connsiteX69" fmla="*/ 166295 w 254244"/>
                <a:gd name="connsiteY69" fmla="*/ 61706 h 160907"/>
                <a:gd name="connsiteX70" fmla="*/ 163276 w 254244"/>
                <a:gd name="connsiteY70" fmla="*/ 49653 h 160907"/>
                <a:gd name="connsiteX71" fmla="*/ 160798 w 254244"/>
                <a:gd name="connsiteY71" fmla="*/ 38306 h 160907"/>
                <a:gd name="connsiteX72" fmla="*/ 166295 w 254244"/>
                <a:gd name="connsiteY72" fmla="*/ 32995 h 160907"/>
                <a:gd name="connsiteX73" fmla="*/ 174271 w 254244"/>
                <a:gd name="connsiteY73" fmla="*/ 40967 h 160907"/>
                <a:gd name="connsiteX74" fmla="*/ 178354 w 254244"/>
                <a:gd name="connsiteY74" fmla="*/ 56743 h 160907"/>
                <a:gd name="connsiteX75" fmla="*/ 181190 w 254244"/>
                <a:gd name="connsiteY75" fmla="*/ 68788 h 160907"/>
                <a:gd name="connsiteX76" fmla="*/ 184201 w 254244"/>
                <a:gd name="connsiteY76" fmla="*/ 80667 h 160907"/>
                <a:gd name="connsiteX77" fmla="*/ 197150 w 254244"/>
                <a:gd name="connsiteY77" fmla="*/ 100158 h 160907"/>
                <a:gd name="connsiteX78" fmla="*/ 215763 w 254244"/>
                <a:gd name="connsiteY78" fmla="*/ 107955 h 160907"/>
                <a:gd name="connsiteX79" fmla="*/ 225869 w 254244"/>
                <a:gd name="connsiteY79" fmla="*/ 95903 h 160907"/>
                <a:gd name="connsiteX80" fmla="*/ 214524 w 254244"/>
                <a:gd name="connsiteY80" fmla="*/ 55855 h 160907"/>
                <a:gd name="connsiteX81" fmla="*/ 212752 w 254244"/>
                <a:gd name="connsiteY81" fmla="*/ 47882 h 160907"/>
                <a:gd name="connsiteX82" fmla="*/ 228529 w 254244"/>
                <a:gd name="connsiteY82" fmla="*/ 32995 h 160907"/>
                <a:gd name="connsiteX83" fmla="*/ 254245 w 254244"/>
                <a:gd name="connsiteY83" fmla="*/ 60110 h 160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</a:cxnLst>
              <a:rect l="l" t="t" r="r" b="b"/>
              <a:pathLst>
                <a:path w="254244" h="160907">
                  <a:moveTo>
                    <a:pt x="157453" y="147655"/>
                  </a:moveTo>
                  <a:cubicBezTo>
                    <a:pt x="157453" y="155627"/>
                    <a:pt x="148588" y="159524"/>
                    <a:pt x="138832" y="159524"/>
                  </a:cubicBezTo>
                  <a:cubicBezTo>
                    <a:pt x="120219" y="159524"/>
                    <a:pt x="115071" y="141985"/>
                    <a:pt x="113300" y="132943"/>
                  </a:cubicBezTo>
                  <a:lnTo>
                    <a:pt x="109041" y="111147"/>
                  </a:lnTo>
                  <a:lnTo>
                    <a:pt x="59041" y="111147"/>
                  </a:lnTo>
                  <a:lnTo>
                    <a:pt x="61877" y="126384"/>
                  </a:lnTo>
                  <a:cubicBezTo>
                    <a:pt x="62942" y="131528"/>
                    <a:pt x="65428" y="144637"/>
                    <a:pt x="68614" y="148186"/>
                  </a:cubicBezTo>
                  <a:cubicBezTo>
                    <a:pt x="72514" y="152260"/>
                    <a:pt x="77836" y="154563"/>
                    <a:pt x="85995" y="154563"/>
                  </a:cubicBezTo>
                  <a:cubicBezTo>
                    <a:pt x="87060" y="154563"/>
                    <a:pt x="94329" y="154563"/>
                    <a:pt x="99111" y="151910"/>
                  </a:cubicBezTo>
                  <a:cubicBezTo>
                    <a:pt x="98054" y="151378"/>
                    <a:pt x="93971" y="148718"/>
                    <a:pt x="93971" y="143931"/>
                  </a:cubicBezTo>
                  <a:cubicBezTo>
                    <a:pt x="93971" y="138794"/>
                    <a:pt x="98230" y="137905"/>
                    <a:pt x="100176" y="137905"/>
                  </a:cubicBezTo>
                  <a:cubicBezTo>
                    <a:pt x="105324" y="137905"/>
                    <a:pt x="109224" y="142160"/>
                    <a:pt x="109224" y="147655"/>
                  </a:cubicBezTo>
                  <a:cubicBezTo>
                    <a:pt x="109224" y="159524"/>
                    <a:pt x="90603" y="159524"/>
                    <a:pt x="85812" y="159524"/>
                  </a:cubicBezTo>
                  <a:cubicBezTo>
                    <a:pt x="78902" y="159524"/>
                    <a:pt x="64895" y="159175"/>
                    <a:pt x="56563" y="147830"/>
                  </a:cubicBezTo>
                  <a:cubicBezTo>
                    <a:pt x="51414" y="140565"/>
                    <a:pt x="50000" y="132943"/>
                    <a:pt x="46100" y="111147"/>
                  </a:cubicBezTo>
                  <a:lnTo>
                    <a:pt x="32444" y="111147"/>
                  </a:lnTo>
                  <a:cubicBezTo>
                    <a:pt x="29433" y="111147"/>
                    <a:pt x="27130" y="111147"/>
                    <a:pt x="27130" y="107248"/>
                  </a:cubicBezTo>
                  <a:cubicBezTo>
                    <a:pt x="27130" y="104764"/>
                    <a:pt x="29433" y="104764"/>
                    <a:pt x="32086" y="104764"/>
                  </a:cubicBezTo>
                  <a:lnTo>
                    <a:pt x="44860" y="104764"/>
                  </a:lnTo>
                  <a:lnTo>
                    <a:pt x="33508" y="43095"/>
                  </a:lnTo>
                  <a:cubicBezTo>
                    <a:pt x="31379" y="31224"/>
                    <a:pt x="31205" y="30692"/>
                    <a:pt x="28185" y="19172"/>
                  </a:cubicBezTo>
                  <a:cubicBezTo>
                    <a:pt x="27130" y="15092"/>
                    <a:pt x="24110" y="3579"/>
                    <a:pt x="17199" y="3579"/>
                  </a:cubicBezTo>
                  <a:cubicBezTo>
                    <a:pt x="16310" y="3579"/>
                    <a:pt x="12409" y="3579"/>
                    <a:pt x="9573" y="6231"/>
                  </a:cubicBezTo>
                  <a:cubicBezTo>
                    <a:pt x="15245" y="8541"/>
                    <a:pt x="15245" y="13504"/>
                    <a:pt x="15245" y="14209"/>
                  </a:cubicBezTo>
                  <a:cubicBezTo>
                    <a:pt x="15245" y="19347"/>
                    <a:pt x="10987" y="20235"/>
                    <a:pt x="9040" y="20235"/>
                  </a:cubicBezTo>
                  <a:cubicBezTo>
                    <a:pt x="3901" y="20235"/>
                    <a:pt x="0" y="15980"/>
                    <a:pt x="0" y="10486"/>
                  </a:cubicBezTo>
                  <a:cubicBezTo>
                    <a:pt x="0" y="2332"/>
                    <a:pt x="9040" y="-1384"/>
                    <a:pt x="16842" y="-1384"/>
                  </a:cubicBezTo>
                  <a:cubicBezTo>
                    <a:pt x="37584" y="-1384"/>
                    <a:pt x="44503" y="31399"/>
                    <a:pt x="47697" y="49121"/>
                  </a:cubicBezTo>
                  <a:lnTo>
                    <a:pt x="57976" y="104764"/>
                  </a:lnTo>
                  <a:lnTo>
                    <a:pt x="107977" y="104764"/>
                  </a:lnTo>
                  <a:lnTo>
                    <a:pt x="97165" y="46104"/>
                  </a:lnTo>
                  <a:cubicBezTo>
                    <a:pt x="95210" y="35830"/>
                    <a:pt x="95210" y="35473"/>
                    <a:pt x="92375" y="25373"/>
                  </a:cubicBezTo>
                  <a:cubicBezTo>
                    <a:pt x="89713" y="15980"/>
                    <a:pt x="88300" y="14209"/>
                    <a:pt x="84573" y="10486"/>
                  </a:cubicBezTo>
                  <a:cubicBezTo>
                    <a:pt x="80673" y="6587"/>
                    <a:pt x="76240" y="3579"/>
                    <a:pt x="70568" y="3579"/>
                  </a:cubicBezTo>
                  <a:cubicBezTo>
                    <a:pt x="68614" y="3579"/>
                    <a:pt x="63473" y="3752"/>
                    <a:pt x="59398" y="6231"/>
                  </a:cubicBezTo>
                  <a:cubicBezTo>
                    <a:pt x="60463" y="6762"/>
                    <a:pt x="64539" y="9422"/>
                    <a:pt x="64539" y="14209"/>
                  </a:cubicBezTo>
                  <a:cubicBezTo>
                    <a:pt x="64539" y="19347"/>
                    <a:pt x="60280" y="20235"/>
                    <a:pt x="58334" y="20235"/>
                  </a:cubicBezTo>
                  <a:cubicBezTo>
                    <a:pt x="53194" y="20235"/>
                    <a:pt x="49293" y="15980"/>
                    <a:pt x="49293" y="10486"/>
                  </a:cubicBezTo>
                  <a:cubicBezTo>
                    <a:pt x="49293" y="1276"/>
                    <a:pt x="60638" y="-1384"/>
                    <a:pt x="70210" y="-1384"/>
                  </a:cubicBezTo>
                  <a:cubicBezTo>
                    <a:pt x="82802" y="-1384"/>
                    <a:pt x="96807" y="6587"/>
                    <a:pt x="102837" y="21118"/>
                  </a:cubicBezTo>
                  <a:cubicBezTo>
                    <a:pt x="106738" y="30511"/>
                    <a:pt x="109224" y="40260"/>
                    <a:pt x="110996" y="50185"/>
                  </a:cubicBezTo>
                  <a:lnTo>
                    <a:pt x="121101" y="104764"/>
                  </a:lnTo>
                  <a:lnTo>
                    <a:pt x="137768" y="104764"/>
                  </a:lnTo>
                  <a:cubicBezTo>
                    <a:pt x="140786" y="104764"/>
                    <a:pt x="143090" y="104764"/>
                    <a:pt x="143090" y="108662"/>
                  </a:cubicBezTo>
                  <a:cubicBezTo>
                    <a:pt x="143090" y="111147"/>
                    <a:pt x="140786" y="111147"/>
                    <a:pt x="138125" y="111147"/>
                  </a:cubicBezTo>
                  <a:lnTo>
                    <a:pt x="122165" y="111147"/>
                  </a:lnTo>
                  <a:lnTo>
                    <a:pt x="126598" y="135070"/>
                  </a:lnTo>
                  <a:cubicBezTo>
                    <a:pt x="128020" y="142867"/>
                    <a:pt x="130141" y="154563"/>
                    <a:pt x="138832" y="154563"/>
                  </a:cubicBezTo>
                  <a:cubicBezTo>
                    <a:pt x="141494" y="154563"/>
                    <a:pt x="145394" y="153681"/>
                    <a:pt x="147523" y="152085"/>
                  </a:cubicBezTo>
                  <a:cubicBezTo>
                    <a:pt x="144329" y="150489"/>
                    <a:pt x="142200" y="147479"/>
                    <a:pt x="142200" y="143931"/>
                  </a:cubicBezTo>
                  <a:cubicBezTo>
                    <a:pt x="142200" y="138794"/>
                    <a:pt x="146459" y="137905"/>
                    <a:pt x="148404" y="137905"/>
                  </a:cubicBezTo>
                  <a:cubicBezTo>
                    <a:pt x="153553" y="137905"/>
                    <a:pt x="157453" y="142160"/>
                    <a:pt x="157453" y="147655"/>
                  </a:cubicBezTo>
                  <a:close/>
                  <a:moveTo>
                    <a:pt x="254245" y="60110"/>
                  </a:moveTo>
                  <a:cubicBezTo>
                    <a:pt x="254245" y="62413"/>
                    <a:pt x="251933" y="62413"/>
                    <a:pt x="250519" y="62413"/>
                  </a:cubicBezTo>
                  <a:cubicBezTo>
                    <a:pt x="247325" y="62413"/>
                    <a:pt x="247151" y="61881"/>
                    <a:pt x="246261" y="58689"/>
                  </a:cubicBezTo>
                  <a:cubicBezTo>
                    <a:pt x="243250" y="47699"/>
                    <a:pt x="236863" y="37957"/>
                    <a:pt x="229062" y="37957"/>
                  </a:cubicBezTo>
                  <a:cubicBezTo>
                    <a:pt x="226583" y="37957"/>
                    <a:pt x="224629" y="39196"/>
                    <a:pt x="224629" y="43984"/>
                  </a:cubicBezTo>
                  <a:cubicBezTo>
                    <a:pt x="224629" y="47882"/>
                    <a:pt x="226225" y="51781"/>
                    <a:pt x="227647" y="55855"/>
                  </a:cubicBezTo>
                  <a:cubicBezTo>
                    <a:pt x="230834" y="64184"/>
                    <a:pt x="238285" y="83500"/>
                    <a:pt x="238285" y="93251"/>
                  </a:cubicBezTo>
                  <a:cubicBezTo>
                    <a:pt x="238285" y="107074"/>
                    <a:pt x="228712" y="112918"/>
                    <a:pt x="216471" y="112918"/>
                  </a:cubicBezTo>
                  <a:cubicBezTo>
                    <a:pt x="202464" y="112918"/>
                    <a:pt x="192892" y="104589"/>
                    <a:pt x="187570" y="97855"/>
                  </a:cubicBezTo>
                  <a:cubicBezTo>
                    <a:pt x="186330" y="108662"/>
                    <a:pt x="177107" y="112918"/>
                    <a:pt x="170020" y="112918"/>
                  </a:cubicBezTo>
                  <a:cubicBezTo>
                    <a:pt x="162394" y="112918"/>
                    <a:pt x="158494" y="107955"/>
                    <a:pt x="155833" y="103525"/>
                  </a:cubicBezTo>
                  <a:cubicBezTo>
                    <a:pt x="152107" y="97682"/>
                    <a:pt x="149270" y="86867"/>
                    <a:pt x="149270" y="85803"/>
                  </a:cubicBezTo>
                  <a:cubicBezTo>
                    <a:pt x="149270" y="83500"/>
                    <a:pt x="151574" y="83500"/>
                    <a:pt x="152996" y="83500"/>
                  </a:cubicBezTo>
                  <a:cubicBezTo>
                    <a:pt x="156190" y="83500"/>
                    <a:pt x="156365" y="83675"/>
                    <a:pt x="157604" y="88638"/>
                  </a:cubicBezTo>
                  <a:cubicBezTo>
                    <a:pt x="160623" y="100865"/>
                    <a:pt x="163991" y="107955"/>
                    <a:pt x="169489" y="107955"/>
                  </a:cubicBezTo>
                  <a:cubicBezTo>
                    <a:pt x="174986" y="107955"/>
                    <a:pt x="174986" y="101580"/>
                    <a:pt x="174986" y="99453"/>
                  </a:cubicBezTo>
                  <a:cubicBezTo>
                    <a:pt x="174986" y="96086"/>
                    <a:pt x="172674" y="87042"/>
                    <a:pt x="171260" y="80840"/>
                  </a:cubicBezTo>
                  <a:lnTo>
                    <a:pt x="166295" y="61706"/>
                  </a:lnTo>
                  <a:cubicBezTo>
                    <a:pt x="165763" y="59046"/>
                    <a:pt x="163991" y="52313"/>
                    <a:pt x="163276" y="49653"/>
                  </a:cubicBezTo>
                  <a:cubicBezTo>
                    <a:pt x="162394" y="45755"/>
                    <a:pt x="160798" y="39553"/>
                    <a:pt x="160798" y="38306"/>
                  </a:cubicBezTo>
                  <a:cubicBezTo>
                    <a:pt x="160798" y="34409"/>
                    <a:pt x="163633" y="32995"/>
                    <a:pt x="166295" y="32995"/>
                  </a:cubicBezTo>
                  <a:cubicBezTo>
                    <a:pt x="172325" y="32995"/>
                    <a:pt x="173564" y="38306"/>
                    <a:pt x="174271" y="40967"/>
                  </a:cubicBezTo>
                  <a:lnTo>
                    <a:pt x="178354" y="56743"/>
                  </a:lnTo>
                  <a:cubicBezTo>
                    <a:pt x="178886" y="59395"/>
                    <a:pt x="180658" y="66136"/>
                    <a:pt x="181190" y="68788"/>
                  </a:cubicBezTo>
                  <a:cubicBezTo>
                    <a:pt x="181723" y="70567"/>
                    <a:pt x="184027" y="79428"/>
                    <a:pt x="184201" y="80667"/>
                  </a:cubicBezTo>
                  <a:cubicBezTo>
                    <a:pt x="184559" y="81731"/>
                    <a:pt x="189873" y="93426"/>
                    <a:pt x="197150" y="100158"/>
                  </a:cubicBezTo>
                  <a:cubicBezTo>
                    <a:pt x="202464" y="104947"/>
                    <a:pt x="208669" y="107955"/>
                    <a:pt x="215763" y="107955"/>
                  </a:cubicBezTo>
                  <a:cubicBezTo>
                    <a:pt x="223922" y="107955"/>
                    <a:pt x="225869" y="101754"/>
                    <a:pt x="225869" y="95903"/>
                  </a:cubicBezTo>
                  <a:cubicBezTo>
                    <a:pt x="225869" y="85454"/>
                    <a:pt x="217535" y="64009"/>
                    <a:pt x="214524" y="55855"/>
                  </a:cubicBezTo>
                  <a:cubicBezTo>
                    <a:pt x="212752" y="51424"/>
                    <a:pt x="212752" y="50185"/>
                    <a:pt x="212752" y="47882"/>
                  </a:cubicBezTo>
                  <a:cubicBezTo>
                    <a:pt x="212752" y="38306"/>
                    <a:pt x="220371" y="32995"/>
                    <a:pt x="228529" y="32995"/>
                  </a:cubicBezTo>
                  <a:cubicBezTo>
                    <a:pt x="246261" y="32995"/>
                    <a:pt x="254245" y="57275"/>
                    <a:pt x="254245" y="60110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115" name="任意多边形: 形状 1114">
              <a:extLst>
                <a:ext uri="{FF2B5EF4-FFF2-40B4-BE49-F238E27FC236}">
                  <a16:creationId xmlns:a16="http://schemas.microsoft.com/office/drawing/2014/main" id="{98A0C84C-8A64-9B57-A4FA-33B6F1822956}"/>
                </a:ext>
              </a:extLst>
            </p:cNvPr>
            <p:cNvSpPr/>
            <p:nvPr>
              <p:custDataLst>
                <p:tags r:id="rId86"/>
              </p:custDataLst>
            </p:nvPr>
          </p:nvSpPr>
          <p:spPr>
            <a:xfrm flipV="1">
              <a:off x="15455717" y="-12528780"/>
              <a:ext cx="53726" cy="119265"/>
            </a:xfrm>
            <a:custGeom>
              <a:avLst/>
              <a:gdLst>
                <a:gd name="connsiteX0" fmla="*/ 49119 w 53726"/>
                <a:gd name="connsiteY0" fmla="*/ 111162 h 119265"/>
                <a:gd name="connsiteX1" fmla="*/ 42024 w 53726"/>
                <a:gd name="connsiteY1" fmla="*/ 117896 h 119265"/>
                <a:gd name="connsiteX2" fmla="*/ 32094 w 53726"/>
                <a:gd name="connsiteY2" fmla="*/ 108154 h 119265"/>
                <a:gd name="connsiteX3" fmla="*/ 39189 w 53726"/>
                <a:gd name="connsiteY3" fmla="*/ 101413 h 119265"/>
                <a:gd name="connsiteX4" fmla="*/ 49119 w 53726"/>
                <a:gd name="connsiteY4" fmla="*/ 111162 h 119265"/>
                <a:gd name="connsiteX5" fmla="*/ 12941 w 53726"/>
                <a:gd name="connsiteY5" fmla="*/ 21132 h 119265"/>
                <a:gd name="connsiteX6" fmla="*/ 11352 w 53726"/>
                <a:gd name="connsiteY6" fmla="*/ 13693 h 119265"/>
                <a:gd name="connsiteX7" fmla="*/ 28194 w 53726"/>
                <a:gd name="connsiteY7" fmla="*/ -1369 h 119265"/>
                <a:gd name="connsiteX8" fmla="*/ 53726 w 53726"/>
                <a:gd name="connsiteY8" fmla="*/ 25745 h 119265"/>
                <a:gd name="connsiteX9" fmla="*/ 50890 w 53726"/>
                <a:gd name="connsiteY9" fmla="*/ 28048 h 119265"/>
                <a:gd name="connsiteX10" fmla="*/ 47521 w 53726"/>
                <a:gd name="connsiteY10" fmla="*/ 25031 h 119265"/>
                <a:gd name="connsiteX11" fmla="*/ 28726 w 53726"/>
                <a:gd name="connsiteY11" fmla="*/ 3593 h 119265"/>
                <a:gd name="connsiteX12" fmla="*/ 24293 w 53726"/>
                <a:gd name="connsiteY12" fmla="*/ 9794 h 119265"/>
                <a:gd name="connsiteX13" fmla="*/ 27130 w 53726"/>
                <a:gd name="connsiteY13" fmla="*/ 21132 h 119265"/>
                <a:gd name="connsiteX14" fmla="*/ 32801 w 53726"/>
                <a:gd name="connsiteY14" fmla="*/ 35314 h 119265"/>
                <a:gd name="connsiteX15" fmla="*/ 41492 w 53726"/>
                <a:gd name="connsiteY15" fmla="*/ 57823 h 119265"/>
                <a:gd name="connsiteX16" fmla="*/ 42556 w 53726"/>
                <a:gd name="connsiteY16" fmla="*/ 63492 h 119265"/>
                <a:gd name="connsiteX17" fmla="*/ 25707 w 53726"/>
                <a:gd name="connsiteY17" fmla="*/ 78553 h 119265"/>
                <a:gd name="connsiteX18" fmla="*/ 0 w 53726"/>
                <a:gd name="connsiteY18" fmla="*/ 51438 h 119265"/>
                <a:gd name="connsiteX19" fmla="*/ 3011 w 53726"/>
                <a:gd name="connsiteY19" fmla="*/ 49137 h 119265"/>
                <a:gd name="connsiteX20" fmla="*/ 6204 w 53726"/>
                <a:gd name="connsiteY20" fmla="*/ 51970 h 119265"/>
                <a:gd name="connsiteX21" fmla="*/ 25175 w 53726"/>
                <a:gd name="connsiteY21" fmla="*/ 73591 h 119265"/>
                <a:gd name="connsiteX22" fmla="*/ 29607 w 53726"/>
                <a:gd name="connsiteY22" fmla="*/ 67391 h 119265"/>
                <a:gd name="connsiteX23" fmla="*/ 24118 w 53726"/>
                <a:gd name="connsiteY23" fmla="*/ 49669 h 119265"/>
                <a:gd name="connsiteX24" fmla="*/ 12941 w 53726"/>
                <a:gd name="connsiteY24" fmla="*/ 21132 h 119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3726" h="119265">
                  <a:moveTo>
                    <a:pt x="49119" y="111162"/>
                  </a:moveTo>
                  <a:cubicBezTo>
                    <a:pt x="49119" y="113997"/>
                    <a:pt x="46990" y="117896"/>
                    <a:pt x="42024" y="117896"/>
                  </a:cubicBezTo>
                  <a:cubicBezTo>
                    <a:pt x="37234" y="117896"/>
                    <a:pt x="32094" y="113290"/>
                    <a:pt x="32094" y="108154"/>
                  </a:cubicBezTo>
                  <a:cubicBezTo>
                    <a:pt x="32094" y="105136"/>
                    <a:pt x="34398" y="101413"/>
                    <a:pt x="39189" y="101413"/>
                  </a:cubicBezTo>
                  <a:cubicBezTo>
                    <a:pt x="44328" y="101413"/>
                    <a:pt x="49119" y="106375"/>
                    <a:pt x="49119" y="111162"/>
                  </a:cubicBezTo>
                  <a:close/>
                  <a:moveTo>
                    <a:pt x="12941" y="21132"/>
                  </a:moveTo>
                  <a:cubicBezTo>
                    <a:pt x="12234" y="18831"/>
                    <a:pt x="11352" y="16702"/>
                    <a:pt x="11352" y="13693"/>
                  </a:cubicBezTo>
                  <a:cubicBezTo>
                    <a:pt x="11352" y="5364"/>
                    <a:pt x="18438" y="-1369"/>
                    <a:pt x="28194" y="-1369"/>
                  </a:cubicBezTo>
                  <a:cubicBezTo>
                    <a:pt x="45925" y="-1369"/>
                    <a:pt x="53726" y="23086"/>
                    <a:pt x="53726" y="25745"/>
                  </a:cubicBezTo>
                  <a:cubicBezTo>
                    <a:pt x="53726" y="28048"/>
                    <a:pt x="51422" y="28048"/>
                    <a:pt x="50890" y="28048"/>
                  </a:cubicBezTo>
                  <a:cubicBezTo>
                    <a:pt x="48403" y="28048"/>
                    <a:pt x="48229" y="26985"/>
                    <a:pt x="47521" y="25031"/>
                  </a:cubicBezTo>
                  <a:cubicBezTo>
                    <a:pt x="43438" y="10858"/>
                    <a:pt x="35637" y="3593"/>
                    <a:pt x="28726" y="3593"/>
                  </a:cubicBezTo>
                  <a:cubicBezTo>
                    <a:pt x="25175" y="3593"/>
                    <a:pt x="24293" y="5896"/>
                    <a:pt x="24293" y="9794"/>
                  </a:cubicBezTo>
                  <a:cubicBezTo>
                    <a:pt x="24293" y="13868"/>
                    <a:pt x="25532" y="17233"/>
                    <a:pt x="27130" y="21132"/>
                  </a:cubicBezTo>
                  <a:cubicBezTo>
                    <a:pt x="28901" y="25921"/>
                    <a:pt x="30855" y="30708"/>
                    <a:pt x="32801" y="35314"/>
                  </a:cubicBezTo>
                  <a:cubicBezTo>
                    <a:pt x="34398" y="39569"/>
                    <a:pt x="40785" y="55695"/>
                    <a:pt x="41492" y="57823"/>
                  </a:cubicBezTo>
                  <a:cubicBezTo>
                    <a:pt x="42024" y="59594"/>
                    <a:pt x="42556" y="61721"/>
                    <a:pt x="42556" y="63492"/>
                  </a:cubicBezTo>
                  <a:cubicBezTo>
                    <a:pt x="42556" y="71820"/>
                    <a:pt x="35462" y="78553"/>
                    <a:pt x="25707" y="78553"/>
                  </a:cubicBezTo>
                  <a:cubicBezTo>
                    <a:pt x="8158" y="78553"/>
                    <a:pt x="0" y="54456"/>
                    <a:pt x="0" y="51438"/>
                  </a:cubicBezTo>
                  <a:cubicBezTo>
                    <a:pt x="0" y="49137"/>
                    <a:pt x="2486" y="49137"/>
                    <a:pt x="3011" y="49137"/>
                  </a:cubicBezTo>
                  <a:cubicBezTo>
                    <a:pt x="5497" y="49137"/>
                    <a:pt x="5672" y="50026"/>
                    <a:pt x="6204" y="51970"/>
                  </a:cubicBezTo>
                  <a:cubicBezTo>
                    <a:pt x="10820" y="67216"/>
                    <a:pt x="18621" y="73591"/>
                    <a:pt x="25175" y="73591"/>
                  </a:cubicBezTo>
                  <a:cubicBezTo>
                    <a:pt x="28019" y="73591"/>
                    <a:pt x="29607" y="72178"/>
                    <a:pt x="29607" y="67391"/>
                  </a:cubicBezTo>
                  <a:cubicBezTo>
                    <a:pt x="29607" y="63317"/>
                    <a:pt x="28551" y="60658"/>
                    <a:pt x="24118" y="49669"/>
                  </a:cubicBezTo>
                  <a:lnTo>
                    <a:pt x="12941" y="21132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116" name="任意多边形: 形状 1115">
              <a:extLst>
                <a:ext uri="{FF2B5EF4-FFF2-40B4-BE49-F238E27FC236}">
                  <a16:creationId xmlns:a16="http://schemas.microsoft.com/office/drawing/2014/main" id="{E305B0DF-BF09-3EBB-CDD7-BD4A5C9F5A1C}"/>
                </a:ext>
              </a:extLst>
            </p:cNvPr>
            <p:cNvSpPr/>
            <p:nvPr>
              <p:custDataLst>
                <p:tags r:id="rId87"/>
              </p:custDataLst>
            </p:nvPr>
          </p:nvSpPr>
          <p:spPr>
            <a:xfrm flipV="1">
              <a:off x="16104900" y="-12671660"/>
              <a:ext cx="58747" cy="253090"/>
            </a:xfrm>
            <a:custGeom>
              <a:avLst/>
              <a:gdLst>
                <a:gd name="connsiteX0" fmla="*/ 58747 w 58747"/>
                <a:gd name="connsiteY0" fmla="*/ 125171 h 253090"/>
                <a:gd name="connsiteX1" fmla="*/ 42033 w 58747"/>
                <a:gd name="connsiteY1" fmla="*/ 204132 h 253090"/>
                <a:gd name="connsiteX2" fmla="*/ 2535 w 58747"/>
                <a:gd name="connsiteY2" fmla="*/ 251715 h 253090"/>
                <a:gd name="connsiteX3" fmla="*/ 0 w 58747"/>
                <a:gd name="connsiteY3" fmla="*/ 249183 h 253090"/>
                <a:gd name="connsiteX4" fmla="*/ 4815 w 58747"/>
                <a:gd name="connsiteY4" fmla="*/ 243363 h 253090"/>
                <a:gd name="connsiteX5" fmla="*/ 44058 w 58747"/>
                <a:gd name="connsiteY5" fmla="*/ 125171 h 253090"/>
                <a:gd name="connsiteX6" fmla="*/ 3289 w 58747"/>
                <a:gd name="connsiteY6" fmla="*/ 5462 h 253090"/>
                <a:gd name="connsiteX7" fmla="*/ 0 w 58747"/>
                <a:gd name="connsiteY7" fmla="*/ 1159 h 253090"/>
                <a:gd name="connsiteX8" fmla="*/ 2535 w 58747"/>
                <a:gd name="connsiteY8" fmla="*/ -1375 h 253090"/>
                <a:gd name="connsiteX9" fmla="*/ 42795 w 58747"/>
                <a:gd name="connsiteY9" fmla="*/ 47979 h 253090"/>
                <a:gd name="connsiteX10" fmla="*/ 58747 w 58747"/>
                <a:gd name="connsiteY10" fmla="*/ 125171 h 253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8747" h="253090">
                  <a:moveTo>
                    <a:pt x="58747" y="125171"/>
                  </a:moveTo>
                  <a:cubicBezTo>
                    <a:pt x="58747" y="144909"/>
                    <a:pt x="55967" y="175533"/>
                    <a:pt x="42033" y="204132"/>
                  </a:cubicBezTo>
                  <a:cubicBezTo>
                    <a:pt x="26843" y="235265"/>
                    <a:pt x="5061" y="251715"/>
                    <a:pt x="2535" y="251715"/>
                  </a:cubicBezTo>
                  <a:cubicBezTo>
                    <a:pt x="1009" y="251715"/>
                    <a:pt x="0" y="250699"/>
                    <a:pt x="0" y="249183"/>
                  </a:cubicBezTo>
                  <a:cubicBezTo>
                    <a:pt x="0" y="248429"/>
                    <a:pt x="0" y="247920"/>
                    <a:pt x="4815" y="243363"/>
                  </a:cubicBezTo>
                  <a:cubicBezTo>
                    <a:pt x="29624" y="218304"/>
                    <a:pt x="44058" y="178065"/>
                    <a:pt x="44058" y="125171"/>
                  </a:cubicBezTo>
                  <a:cubicBezTo>
                    <a:pt x="44058" y="81891"/>
                    <a:pt x="34692" y="37348"/>
                    <a:pt x="3289" y="5462"/>
                  </a:cubicBezTo>
                  <a:cubicBezTo>
                    <a:pt x="0" y="2421"/>
                    <a:pt x="0" y="1912"/>
                    <a:pt x="0" y="1159"/>
                  </a:cubicBezTo>
                  <a:cubicBezTo>
                    <a:pt x="0" y="-358"/>
                    <a:pt x="1009" y="-1375"/>
                    <a:pt x="2535" y="-1375"/>
                  </a:cubicBezTo>
                  <a:cubicBezTo>
                    <a:pt x="5061" y="-1375"/>
                    <a:pt x="27853" y="15838"/>
                    <a:pt x="42795" y="47979"/>
                  </a:cubicBezTo>
                  <a:cubicBezTo>
                    <a:pt x="55712" y="75816"/>
                    <a:pt x="58747" y="103908"/>
                    <a:pt x="58747" y="125171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</p:grpSp>
      <p:grpSp>
        <p:nvGrpSpPr>
          <p:cNvPr id="855" name="组合 854" descr="\documentclass{article}&#10;\usepackage{amsmath}&#10;\pagestyle{empty}&#10;\begin{document}&#10;&#10;\begin{gather*}&#10;\mathbf{h}_{i}^{\textit{dec\texttt{\_}ffn\texttt{\_}1}} = \textit{ReLU}(\mathbf{W}^{\textit{dec\texttt{\_}ffn\texttt{\_}1}} \cdot \mathbf{h}^{dec\texttt{\_}ca}_{i} + \mathbf{b}^{\textit{dec\texttt{\_}ffn\texttt{\_}1}})&#10;\end{gather*}&#10;&#10;\end{document}" title="IguanaTex Shape Display">
            <a:extLst>
              <a:ext uri="{FF2B5EF4-FFF2-40B4-BE49-F238E27FC236}">
                <a16:creationId xmlns:a16="http://schemas.microsoft.com/office/drawing/2014/main" id="{49C38955-9CF9-9DEE-F67C-D69CBFEF4C5E}"/>
              </a:ext>
            </a:extLst>
          </p:cNvPr>
          <p:cNvGrpSpPr>
            <a:grpSpLocks noChangeAspect="1"/>
          </p:cNvGrpSpPr>
          <p:nvPr>
            <p:custDataLst>
              <p:tags r:id="rId2"/>
            </p:custDataLst>
          </p:nvPr>
        </p:nvGrpSpPr>
        <p:grpSpPr>
          <a:xfrm>
            <a:off x="6210300" y="2806700"/>
            <a:ext cx="5544553" cy="320414"/>
            <a:chOff x="11200426" y="-14850844"/>
            <a:chExt cx="5544553" cy="320414"/>
          </a:xfrm>
        </p:grpSpPr>
        <p:sp>
          <p:nvSpPr>
            <p:cNvPr id="821" name="任意多边形: 形状 820">
              <a:extLst>
                <a:ext uri="{FF2B5EF4-FFF2-40B4-BE49-F238E27FC236}">
                  <a16:creationId xmlns:a16="http://schemas.microsoft.com/office/drawing/2014/main" id="{3EADAFE4-CE01-C286-7400-345ED54D1E52}"/>
                </a:ext>
              </a:extLst>
            </p:cNvPr>
            <p:cNvSpPr/>
            <p:nvPr>
              <p:custDataLst>
                <p:tags r:id="rId31"/>
              </p:custDataLst>
            </p:nvPr>
          </p:nvSpPr>
          <p:spPr>
            <a:xfrm flipV="1">
              <a:off x="11200426" y="-14778403"/>
              <a:ext cx="144345" cy="175644"/>
            </a:xfrm>
            <a:custGeom>
              <a:avLst/>
              <a:gdLst>
                <a:gd name="connsiteX0" fmla="*/ 17477 w 144345"/>
                <a:gd name="connsiteY0" fmla="*/ 10515 h 175644"/>
                <a:gd name="connsiteX1" fmla="*/ 0 w 144345"/>
                <a:gd name="connsiteY1" fmla="*/ 10515 h 175644"/>
                <a:gd name="connsiteX2" fmla="*/ 0 w 144345"/>
                <a:gd name="connsiteY2" fmla="*/ -1377 h 175644"/>
                <a:gd name="connsiteX3" fmla="*/ 31912 w 144345"/>
                <a:gd name="connsiteY3" fmla="*/ -616 h 175644"/>
                <a:gd name="connsiteX4" fmla="*/ 63815 w 144345"/>
                <a:gd name="connsiteY4" fmla="*/ -1377 h 175644"/>
                <a:gd name="connsiteX5" fmla="*/ 63815 w 144345"/>
                <a:gd name="connsiteY5" fmla="*/ 10515 h 175644"/>
                <a:gd name="connsiteX6" fmla="*/ 46346 w 144345"/>
                <a:gd name="connsiteY6" fmla="*/ 10515 h 175644"/>
                <a:gd name="connsiteX7" fmla="*/ 46346 w 144345"/>
                <a:gd name="connsiteY7" fmla="*/ 63412 h 175644"/>
                <a:gd name="connsiteX8" fmla="*/ 84073 w 144345"/>
                <a:gd name="connsiteY8" fmla="*/ 103404 h 175644"/>
                <a:gd name="connsiteX9" fmla="*/ 97999 w 144345"/>
                <a:gd name="connsiteY9" fmla="*/ 78854 h 175644"/>
                <a:gd name="connsiteX10" fmla="*/ 97999 w 144345"/>
                <a:gd name="connsiteY10" fmla="*/ 10515 h 175644"/>
                <a:gd name="connsiteX11" fmla="*/ 80530 w 144345"/>
                <a:gd name="connsiteY11" fmla="*/ 10515 h 175644"/>
                <a:gd name="connsiteX12" fmla="*/ 80530 w 144345"/>
                <a:gd name="connsiteY12" fmla="*/ -1377 h 175644"/>
                <a:gd name="connsiteX13" fmla="*/ 112433 w 144345"/>
                <a:gd name="connsiteY13" fmla="*/ -616 h 175644"/>
                <a:gd name="connsiteX14" fmla="*/ 144345 w 144345"/>
                <a:gd name="connsiteY14" fmla="*/ -1377 h 175644"/>
                <a:gd name="connsiteX15" fmla="*/ 144345 w 144345"/>
                <a:gd name="connsiteY15" fmla="*/ 10515 h 175644"/>
                <a:gd name="connsiteX16" fmla="*/ 126868 w 144345"/>
                <a:gd name="connsiteY16" fmla="*/ 10515 h 175644"/>
                <a:gd name="connsiteX17" fmla="*/ 126868 w 144345"/>
                <a:gd name="connsiteY17" fmla="*/ 76067 h 175644"/>
                <a:gd name="connsiteX18" fmla="*/ 87870 w 144345"/>
                <a:gd name="connsiteY18" fmla="*/ 112512 h 175644"/>
                <a:gd name="connsiteX19" fmla="*/ 44821 w 144345"/>
                <a:gd name="connsiteY19" fmla="*/ 87707 h 175644"/>
                <a:gd name="connsiteX20" fmla="*/ 44821 w 144345"/>
                <a:gd name="connsiteY20" fmla="*/ 174267 h 175644"/>
                <a:gd name="connsiteX21" fmla="*/ 0 w 144345"/>
                <a:gd name="connsiteY21" fmla="*/ 172244 h 175644"/>
                <a:gd name="connsiteX22" fmla="*/ 0 w 144345"/>
                <a:gd name="connsiteY22" fmla="*/ 160349 h 175644"/>
                <a:gd name="connsiteX23" fmla="*/ 17477 w 144345"/>
                <a:gd name="connsiteY23" fmla="*/ 150480 h 175644"/>
                <a:gd name="connsiteX24" fmla="*/ 17477 w 144345"/>
                <a:gd name="connsiteY24" fmla="*/ 10515 h 175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44345" h="175644">
                  <a:moveTo>
                    <a:pt x="17477" y="10515"/>
                  </a:moveTo>
                  <a:lnTo>
                    <a:pt x="0" y="10515"/>
                  </a:lnTo>
                  <a:lnTo>
                    <a:pt x="0" y="-1377"/>
                  </a:lnTo>
                  <a:cubicBezTo>
                    <a:pt x="7094" y="-1125"/>
                    <a:pt x="22283" y="-616"/>
                    <a:pt x="31912" y="-616"/>
                  </a:cubicBezTo>
                  <a:cubicBezTo>
                    <a:pt x="41786" y="-616"/>
                    <a:pt x="56729" y="-1125"/>
                    <a:pt x="63815" y="-1377"/>
                  </a:cubicBezTo>
                  <a:lnTo>
                    <a:pt x="63815" y="10515"/>
                  </a:lnTo>
                  <a:lnTo>
                    <a:pt x="46346" y="10515"/>
                  </a:lnTo>
                  <a:lnTo>
                    <a:pt x="46346" y="63412"/>
                  </a:lnTo>
                  <a:cubicBezTo>
                    <a:pt x="46346" y="91003"/>
                    <a:pt x="68121" y="103404"/>
                    <a:pt x="84073" y="103404"/>
                  </a:cubicBezTo>
                  <a:cubicBezTo>
                    <a:pt x="92684" y="103404"/>
                    <a:pt x="97999" y="98085"/>
                    <a:pt x="97999" y="78854"/>
                  </a:cubicBezTo>
                  <a:lnTo>
                    <a:pt x="97999" y="10515"/>
                  </a:lnTo>
                  <a:lnTo>
                    <a:pt x="80530" y="10515"/>
                  </a:lnTo>
                  <a:lnTo>
                    <a:pt x="80530" y="-1377"/>
                  </a:lnTo>
                  <a:cubicBezTo>
                    <a:pt x="87616" y="-1125"/>
                    <a:pt x="102813" y="-616"/>
                    <a:pt x="112433" y="-616"/>
                  </a:cubicBezTo>
                  <a:cubicBezTo>
                    <a:pt x="122308" y="-616"/>
                    <a:pt x="137251" y="-1125"/>
                    <a:pt x="144345" y="-1377"/>
                  </a:cubicBezTo>
                  <a:lnTo>
                    <a:pt x="144345" y="10515"/>
                  </a:lnTo>
                  <a:lnTo>
                    <a:pt x="126868" y="10515"/>
                  </a:lnTo>
                  <a:lnTo>
                    <a:pt x="126868" y="76067"/>
                  </a:lnTo>
                  <a:cubicBezTo>
                    <a:pt x="126868" y="102643"/>
                    <a:pt x="113196" y="112512"/>
                    <a:pt x="87870" y="112512"/>
                  </a:cubicBezTo>
                  <a:cubicBezTo>
                    <a:pt x="63561" y="112512"/>
                    <a:pt x="50652" y="97831"/>
                    <a:pt x="44821" y="87707"/>
                  </a:cubicBezTo>
                  <a:lnTo>
                    <a:pt x="44821" y="174267"/>
                  </a:lnTo>
                  <a:lnTo>
                    <a:pt x="0" y="172244"/>
                  </a:lnTo>
                  <a:lnTo>
                    <a:pt x="0" y="160349"/>
                  </a:lnTo>
                  <a:cubicBezTo>
                    <a:pt x="15706" y="160349"/>
                    <a:pt x="17477" y="160349"/>
                    <a:pt x="17477" y="150480"/>
                  </a:cubicBezTo>
                  <a:lnTo>
                    <a:pt x="17477" y="10515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822" name="任意多边形: 形状 821">
              <a:extLst>
                <a:ext uri="{FF2B5EF4-FFF2-40B4-BE49-F238E27FC236}">
                  <a16:creationId xmlns:a16="http://schemas.microsoft.com/office/drawing/2014/main" id="{58CB6940-1227-2E6F-9CC1-2A611DE3ED1F}"/>
                </a:ext>
              </a:extLst>
            </p:cNvPr>
            <p:cNvSpPr/>
            <p:nvPr>
              <p:custDataLst>
                <p:tags r:id="rId32"/>
              </p:custDataLst>
            </p:nvPr>
          </p:nvSpPr>
          <p:spPr>
            <a:xfrm flipV="1">
              <a:off x="11373713" y="-14848987"/>
              <a:ext cx="179954" cy="124671"/>
            </a:xfrm>
            <a:custGeom>
              <a:avLst/>
              <a:gdLst>
                <a:gd name="connsiteX0" fmla="*/ 87243 w 179954"/>
                <a:gd name="connsiteY0" fmla="*/ 25730 h 124671"/>
                <a:gd name="connsiteX1" fmla="*/ 83517 w 179954"/>
                <a:gd name="connsiteY1" fmla="*/ 28033 h 124671"/>
                <a:gd name="connsiteX2" fmla="*/ 79084 w 179954"/>
                <a:gd name="connsiteY2" fmla="*/ 23244 h 124671"/>
                <a:gd name="connsiteX3" fmla="*/ 67025 w 179954"/>
                <a:gd name="connsiteY3" fmla="*/ 3578 h 124671"/>
                <a:gd name="connsiteX4" fmla="*/ 61353 w 179954"/>
                <a:gd name="connsiteY4" fmla="*/ 11907 h 124671"/>
                <a:gd name="connsiteX5" fmla="*/ 62417 w 179954"/>
                <a:gd name="connsiteY5" fmla="*/ 19172 h 124671"/>
                <a:gd name="connsiteX6" fmla="*/ 87243 w 179954"/>
                <a:gd name="connsiteY6" fmla="*/ 118237 h 124671"/>
                <a:gd name="connsiteX7" fmla="*/ 87775 w 179954"/>
                <a:gd name="connsiteY7" fmla="*/ 120897 h 124671"/>
                <a:gd name="connsiteX8" fmla="*/ 82985 w 179954"/>
                <a:gd name="connsiteY8" fmla="*/ 123200 h 124671"/>
                <a:gd name="connsiteX9" fmla="*/ 63831 w 179954"/>
                <a:gd name="connsiteY9" fmla="*/ 121604 h 124671"/>
                <a:gd name="connsiteX10" fmla="*/ 59224 w 179954"/>
                <a:gd name="connsiteY10" fmla="*/ 117530 h 124671"/>
                <a:gd name="connsiteX11" fmla="*/ 63831 w 179954"/>
                <a:gd name="connsiteY11" fmla="*/ 115046 h 124671"/>
                <a:gd name="connsiteX12" fmla="*/ 72347 w 179954"/>
                <a:gd name="connsiteY12" fmla="*/ 112211 h 124671"/>
                <a:gd name="connsiteX13" fmla="*/ 71640 w 179954"/>
                <a:gd name="connsiteY13" fmla="*/ 108844 h 124671"/>
                <a:gd name="connsiteX14" fmla="*/ 61710 w 179954"/>
                <a:gd name="connsiteY14" fmla="*/ 68613 h 124671"/>
                <a:gd name="connsiteX15" fmla="*/ 44154 w 179954"/>
                <a:gd name="connsiteY15" fmla="*/ 78538 h 124671"/>
                <a:gd name="connsiteX16" fmla="*/ 0 w 179954"/>
                <a:gd name="connsiteY16" fmla="*/ 27675 h 124671"/>
                <a:gd name="connsiteX17" fmla="*/ 25183 w 179954"/>
                <a:gd name="connsiteY17" fmla="*/ -1385 h 124671"/>
                <a:gd name="connsiteX18" fmla="*/ 49476 w 179954"/>
                <a:gd name="connsiteY18" fmla="*/ 10668 h 124671"/>
                <a:gd name="connsiteX19" fmla="*/ 66492 w 179954"/>
                <a:gd name="connsiteY19" fmla="*/ -1385 h 124671"/>
                <a:gd name="connsiteX20" fmla="*/ 80506 w 179954"/>
                <a:gd name="connsiteY20" fmla="*/ 7651 h 124671"/>
                <a:gd name="connsiteX21" fmla="*/ 87243 w 179954"/>
                <a:gd name="connsiteY21" fmla="*/ 25730 h 124671"/>
                <a:gd name="connsiteX22" fmla="*/ 57984 w 179954"/>
                <a:gd name="connsiteY22" fmla="*/ 53909 h 124671"/>
                <a:gd name="connsiteX23" fmla="*/ 50533 w 179954"/>
                <a:gd name="connsiteY23" fmla="*/ 24491 h 124671"/>
                <a:gd name="connsiteX24" fmla="*/ 41143 w 179954"/>
                <a:gd name="connsiteY24" fmla="*/ 10843 h 124671"/>
                <a:gd name="connsiteX25" fmla="*/ 25715 w 179954"/>
                <a:gd name="connsiteY25" fmla="*/ 3578 h 124671"/>
                <a:gd name="connsiteX26" fmla="*/ 13481 w 179954"/>
                <a:gd name="connsiteY26" fmla="*/ 20411 h 124671"/>
                <a:gd name="connsiteX27" fmla="*/ 22879 w 179954"/>
                <a:gd name="connsiteY27" fmla="*/ 56917 h 124671"/>
                <a:gd name="connsiteX28" fmla="*/ 44154 w 179954"/>
                <a:gd name="connsiteY28" fmla="*/ 73575 h 124671"/>
                <a:gd name="connsiteX29" fmla="*/ 58516 w 179954"/>
                <a:gd name="connsiteY29" fmla="*/ 56385 h 124671"/>
                <a:gd name="connsiteX30" fmla="*/ 57984 w 179954"/>
                <a:gd name="connsiteY30" fmla="*/ 53909 h 124671"/>
                <a:gd name="connsiteX31" fmla="*/ 179955 w 179954"/>
                <a:gd name="connsiteY31" fmla="*/ 17576 h 124671"/>
                <a:gd name="connsiteX32" fmla="*/ 175880 w 179954"/>
                <a:gd name="connsiteY32" fmla="*/ 21831 h 124671"/>
                <a:gd name="connsiteX33" fmla="*/ 173218 w 179954"/>
                <a:gd name="connsiteY33" fmla="*/ 19879 h 124671"/>
                <a:gd name="connsiteX34" fmla="*/ 138113 w 179954"/>
                <a:gd name="connsiteY34" fmla="*/ 3578 h 124671"/>
                <a:gd name="connsiteX35" fmla="*/ 121621 w 179954"/>
                <a:gd name="connsiteY35" fmla="*/ 24491 h 124671"/>
                <a:gd name="connsiteX36" fmla="*/ 123925 w 179954"/>
                <a:gd name="connsiteY36" fmla="*/ 40793 h 124671"/>
                <a:gd name="connsiteX37" fmla="*/ 134920 w 179954"/>
                <a:gd name="connsiteY37" fmla="*/ 40793 h 124671"/>
                <a:gd name="connsiteX38" fmla="*/ 177476 w 179954"/>
                <a:gd name="connsiteY38" fmla="*/ 62943 h 124671"/>
                <a:gd name="connsiteX39" fmla="*/ 156019 w 179954"/>
                <a:gd name="connsiteY39" fmla="*/ 78538 h 124671"/>
                <a:gd name="connsiteX40" fmla="*/ 107965 w 179954"/>
                <a:gd name="connsiteY40" fmla="*/ 31400 h 124671"/>
                <a:gd name="connsiteX41" fmla="*/ 138113 w 179954"/>
                <a:gd name="connsiteY41" fmla="*/ -1385 h 124671"/>
                <a:gd name="connsiteX42" fmla="*/ 179955 w 179954"/>
                <a:gd name="connsiteY42" fmla="*/ 17576 h 124671"/>
                <a:gd name="connsiteX43" fmla="*/ 168960 w 179954"/>
                <a:gd name="connsiteY43" fmla="*/ 63119 h 124671"/>
                <a:gd name="connsiteX44" fmla="*/ 133680 w 179954"/>
                <a:gd name="connsiteY44" fmla="*/ 45755 h 124671"/>
                <a:gd name="connsiteX45" fmla="*/ 125347 w 179954"/>
                <a:gd name="connsiteY45" fmla="*/ 45755 h 124671"/>
                <a:gd name="connsiteX46" fmla="*/ 156019 w 179954"/>
                <a:gd name="connsiteY46" fmla="*/ 73575 h 124671"/>
                <a:gd name="connsiteX47" fmla="*/ 168960 w 179954"/>
                <a:gd name="connsiteY47" fmla="*/ 63119 h 124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79954" h="124671">
                  <a:moveTo>
                    <a:pt x="87243" y="25730"/>
                  </a:moveTo>
                  <a:cubicBezTo>
                    <a:pt x="87243" y="28033"/>
                    <a:pt x="84939" y="28033"/>
                    <a:pt x="83517" y="28033"/>
                  </a:cubicBezTo>
                  <a:cubicBezTo>
                    <a:pt x="80323" y="28033"/>
                    <a:pt x="80149" y="27675"/>
                    <a:pt x="79084" y="23244"/>
                  </a:cubicBezTo>
                  <a:cubicBezTo>
                    <a:pt x="76605" y="14034"/>
                    <a:pt x="73587" y="3578"/>
                    <a:pt x="67025" y="3578"/>
                  </a:cubicBezTo>
                  <a:cubicBezTo>
                    <a:pt x="62059" y="3578"/>
                    <a:pt x="61353" y="8889"/>
                    <a:pt x="61353" y="11907"/>
                  </a:cubicBezTo>
                  <a:cubicBezTo>
                    <a:pt x="61353" y="14917"/>
                    <a:pt x="62242" y="18640"/>
                    <a:pt x="62417" y="19172"/>
                  </a:cubicBezTo>
                  <a:lnTo>
                    <a:pt x="87243" y="118237"/>
                  </a:lnTo>
                  <a:cubicBezTo>
                    <a:pt x="87417" y="118944"/>
                    <a:pt x="87775" y="120183"/>
                    <a:pt x="87775" y="120897"/>
                  </a:cubicBezTo>
                  <a:cubicBezTo>
                    <a:pt x="87775" y="123548"/>
                    <a:pt x="84939" y="123375"/>
                    <a:pt x="82985" y="123200"/>
                  </a:cubicBezTo>
                  <a:lnTo>
                    <a:pt x="63831" y="121604"/>
                  </a:lnTo>
                  <a:cubicBezTo>
                    <a:pt x="61528" y="121429"/>
                    <a:pt x="59224" y="121247"/>
                    <a:pt x="59224" y="117530"/>
                  </a:cubicBezTo>
                  <a:cubicBezTo>
                    <a:pt x="59224" y="115046"/>
                    <a:pt x="61528" y="115046"/>
                    <a:pt x="63831" y="115046"/>
                  </a:cubicBezTo>
                  <a:cubicBezTo>
                    <a:pt x="72347" y="115046"/>
                    <a:pt x="72347" y="113807"/>
                    <a:pt x="72347" y="112211"/>
                  </a:cubicBezTo>
                  <a:cubicBezTo>
                    <a:pt x="72347" y="111679"/>
                    <a:pt x="72347" y="111322"/>
                    <a:pt x="71640" y="108844"/>
                  </a:cubicBezTo>
                  <a:lnTo>
                    <a:pt x="61710" y="68613"/>
                  </a:lnTo>
                  <a:cubicBezTo>
                    <a:pt x="57627" y="74815"/>
                    <a:pt x="51597" y="78538"/>
                    <a:pt x="44154" y="78538"/>
                  </a:cubicBezTo>
                  <a:cubicBezTo>
                    <a:pt x="22521" y="78538"/>
                    <a:pt x="0" y="53551"/>
                    <a:pt x="0" y="27675"/>
                  </a:cubicBezTo>
                  <a:cubicBezTo>
                    <a:pt x="0" y="8715"/>
                    <a:pt x="12059" y="-1385"/>
                    <a:pt x="25183" y="-1385"/>
                  </a:cubicBezTo>
                  <a:cubicBezTo>
                    <a:pt x="36527" y="-1385"/>
                    <a:pt x="45925" y="6944"/>
                    <a:pt x="49476" y="10668"/>
                  </a:cubicBezTo>
                  <a:cubicBezTo>
                    <a:pt x="51780" y="2157"/>
                    <a:pt x="60113" y="-1385"/>
                    <a:pt x="66492" y="-1385"/>
                  </a:cubicBezTo>
                  <a:cubicBezTo>
                    <a:pt x="71990" y="-1385"/>
                    <a:pt x="76605" y="1275"/>
                    <a:pt x="80506" y="7651"/>
                  </a:cubicBezTo>
                  <a:cubicBezTo>
                    <a:pt x="84756" y="14566"/>
                    <a:pt x="87243" y="25198"/>
                    <a:pt x="87243" y="25730"/>
                  </a:cubicBezTo>
                  <a:close/>
                  <a:moveTo>
                    <a:pt x="57984" y="53909"/>
                  </a:moveTo>
                  <a:lnTo>
                    <a:pt x="50533" y="24491"/>
                  </a:lnTo>
                  <a:cubicBezTo>
                    <a:pt x="49118" y="18997"/>
                    <a:pt x="45218" y="14741"/>
                    <a:pt x="41143" y="10843"/>
                  </a:cubicBezTo>
                  <a:cubicBezTo>
                    <a:pt x="33866" y="4460"/>
                    <a:pt x="28369" y="3578"/>
                    <a:pt x="25715" y="3578"/>
                  </a:cubicBezTo>
                  <a:cubicBezTo>
                    <a:pt x="17557" y="3578"/>
                    <a:pt x="13481" y="11199"/>
                    <a:pt x="13481" y="20411"/>
                  </a:cubicBezTo>
                  <a:cubicBezTo>
                    <a:pt x="13481" y="27858"/>
                    <a:pt x="17914" y="47351"/>
                    <a:pt x="22879" y="56917"/>
                  </a:cubicBezTo>
                  <a:cubicBezTo>
                    <a:pt x="28551" y="67374"/>
                    <a:pt x="37059" y="73575"/>
                    <a:pt x="44154" y="73575"/>
                  </a:cubicBezTo>
                  <a:cubicBezTo>
                    <a:pt x="56213" y="73575"/>
                    <a:pt x="58516" y="58156"/>
                    <a:pt x="58516" y="56385"/>
                  </a:cubicBezTo>
                  <a:cubicBezTo>
                    <a:pt x="58516" y="55853"/>
                    <a:pt x="58342" y="55148"/>
                    <a:pt x="57984" y="53909"/>
                  </a:cubicBezTo>
                  <a:close/>
                  <a:moveTo>
                    <a:pt x="179955" y="17576"/>
                  </a:moveTo>
                  <a:cubicBezTo>
                    <a:pt x="179955" y="18997"/>
                    <a:pt x="177476" y="21831"/>
                    <a:pt x="175880" y="21831"/>
                  </a:cubicBezTo>
                  <a:cubicBezTo>
                    <a:pt x="174990" y="21831"/>
                    <a:pt x="174458" y="21300"/>
                    <a:pt x="173218" y="19879"/>
                  </a:cubicBezTo>
                  <a:cubicBezTo>
                    <a:pt x="162398" y="6944"/>
                    <a:pt x="146979" y="3578"/>
                    <a:pt x="138113" y="3578"/>
                  </a:cubicBezTo>
                  <a:cubicBezTo>
                    <a:pt x="126586" y="3578"/>
                    <a:pt x="121621" y="13319"/>
                    <a:pt x="121621" y="24491"/>
                  </a:cubicBezTo>
                  <a:cubicBezTo>
                    <a:pt x="121621" y="29978"/>
                    <a:pt x="122686" y="35472"/>
                    <a:pt x="123925" y="40793"/>
                  </a:cubicBezTo>
                  <a:lnTo>
                    <a:pt x="134920" y="40793"/>
                  </a:lnTo>
                  <a:cubicBezTo>
                    <a:pt x="142546" y="40793"/>
                    <a:pt x="177476" y="40793"/>
                    <a:pt x="177476" y="62943"/>
                  </a:cubicBezTo>
                  <a:cubicBezTo>
                    <a:pt x="177476" y="72512"/>
                    <a:pt x="168428" y="78538"/>
                    <a:pt x="156019" y="78538"/>
                  </a:cubicBezTo>
                  <a:cubicBezTo>
                    <a:pt x="136159" y="78538"/>
                    <a:pt x="107965" y="62587"/>
                    <a:pt x="107965" y="31400"/>
                  </a:cubicBezTo>
                  <a:cubicBezTo>
                    <a:pt x="107965" y="12787"/>
                    <a:pt x="118960" y="-1385"/>
                    <a:pt x="138113" y="-1385"/>
                  </a:cubicBezTo>
                  <a:cubicBezTo>
                    <a:pt x="166299" y="-1385"/>
                    <a:pt x="179955" y="15273"/>
                    <a:pt x="179955" y="17576"/>
                  </a:cubicBezTo>
                  <a:close/>
                  <a:moveTo>
                    <a:pt x="168960" y="63119"/>
                  </a:moveTo>
                  <a:cubicBezTo>
                    <a:pt x="168960" y="45755"/>
                    <a:pt x="140591" y="45755"/>
                    <a:pt x="133680" y="45755"/>
                  </a:cubicBezTo>
                  <a:lnTo>
                    <a:pt x="125347" y="45755"/>
                  </a:lnTo>
                  <a:cubicBezTo>
                    <a:pt x="133323" y="73227"/>
                    <a:pt x="153890" y="73575"/>
                    <a:pt x="156019" y="73575"/>
                  </a:cubicBezTo>
                  <a:cubicBezTo>
                    <a:pt x="163463" y="73575"/>
                    <a:pt x="168960" y="69503"/>
                    <a:pt x="168960" y="63119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823" name="任意多边形: 形状 822">
              <a:extLst>
                <a:ext uri="{FF2B5EF4-FFF2-40B4-BE49-F238E27FC236}">
                  <a16:creationId xmlns:a16="http://schemas.microsoft.com/office/drawing/2014/main" id="{A3241400-DE92-607F-3671-144468CA743B}"/>
                </a:ext>
              </a:extLst>
            </p:cNvPr>
            <p:cNvSpPr/>
            <p:nvPr>
              <p:custDataLst>
                <p:tags r:id="rId33"/>
              </p:custDataLst>
            </p:nvPr>
          </p:nvSpPr>
          <p:spPr>
            <a:xfrm flipV="1">
              <a:off x="11566706" y="-14804238"/>
              <a:ext cx="72872" cy="79922"/>
            </a:xfrm>
            <a:custGeom>
              <a:avLst/>
              <a:gdLst>
                <a:gd name="connsiteX0" fmla="*/ 72872 w 72872"/>
                <a:gd name="connsiteY0" fmla="*/ 17578 h 79922"/>
                <a:gd name="connsiteX1" fmla="*/ 68798 w 72872"/>
                <a:gd name="connsiteY1" fmla="*/ 21833 h 79922"/>
                <a:gd name="connsiteX2" fmla="*/ 66136 w 72872"/>
                <a:gd name="connsiteY2" fmla="*/ 19881 h 79922"/>
                <a:gd name="connsiteX3" fmla="*/ 31030 w 72872"/>
                <a:gd name="connsiteY3" fmla="*/ 3579 h 79922"/>
                <a:gd name="connsiteX4" fmla="*/ 14005 w 72872"/>
                <a:gd name="connsiteY4" fmla="*/ 23072 h 79922"/>
                <a:gd name="connsiteX5" fmla="*/ 26064 w 72872"/>
                <a:gd name="connsiteY5" fmla="*/ 60461 h 79922"/>
                <a:gd name="connsiteX6" fmla="*/ 49294 w 72872"/>
                <a:gd name="connsiteY6" fmla="*/ 73577 h 79922"/>
                <a:gd name="connsiteX7" fmla="*/ 62940 w 72872"/>
                <a:gd name="connsiteY7" fmla="*/ 67202 h 79922"/>
                <a:gd name="connsiteX8" fmla="*/ 56031 w 72872"/>
                <a:gd name="connsiteY8" fmla="*/ 58515 h 79922"/>
                <a:gd name="connsiteX9" fmla="*/ 62409 w 72872"/>
                <a:gd name="connsiteY9" fmla="*/ 52664 h 79922"/>
                <a:gd name="connsiteX10" fmla="*/ 71276 w 72872"/>
                <a:gd name="connsiteY10" fmla="*/ 63120 h 79922"/>
                <a:gd name="connsiteX11" fmla="*/ 49111 w 72872"/>
                <a:gd name="connsiteY11" fmla="*/ 78540 h 79922"/>
                <a:gd name="connsiteX12" fmla="*/ 0 w 72872"/>
                <a:gd name="connsiteY12" fmla="*/ 29098 h 79922"/>
                <a:gd name="connsiteX13" fmla="*/ 30847 w 72872"/>
                <a:gd name="connsiteY13" fmla="*/ -1383 h 79922"/>
                <a:gd name="connsiteX14" fmla="*/ 72872 w 72872"/>
                <a:gd name="connsiteY14" fmla="*/ 17578 h 79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2872" h="79922">
                  <a:moveTo>
                    <a:pt x="72872" y="17578"/>
                  </a:moveTo>
                  <a:cubicBezTo>
                    <a:pt x="72872" y="18998"/>
                    <a:pt x="70394" y="21833"/>
                    <a:pt x="68798" y="21833"/>
                  </a:cubicBezTo>
                  <a:cubicBezTo>
                    <a:pt x="67908" y="21833"/>
                    <a:pt x="67374" y="21301"/>
                    <a:pt x="66136" y="19881"/>
                  </a:cubicBezTo>
                  <a:cubicBezTo>
                    <a:pt x="55314" y="6946"/>
                    <a:pt x="39896" y="3579"/>
                    <a:pt x="31030" y="3579"/>
                  </a:cubicBezTo>
                  <a:cubicBezTo>
                    <a:pt x="22164" y="3579"/>
                    <a:pt x="14005" y="8717"/>
                    <a:pt x="14005" y="23072"/>
                  </a:cubicBezTo>
                  <a:cubicBezTo>
                    <a:pt x="14005" y="31401"/>
                    <a:pt x="17906" y="50187"/>
                    <a:pt x="26064" y="60461"/>
                  </a:cubicBezTo>
                  <a:cubicBezTo>
                    <a:pt x="33151" y="69505"/>
                    <a:pt x="41668" y="73577"/>
                    <a:pt x="49294" y="73577"/>
                  </a:cubicBezTo>
                  <a:cubicBezTo>
                    <a:pt x="52304" y="73577"/>
                    <a:pt x="59931" y="72696"/>
                    <a:pt x="62940" y="67202"/>
                  </a:cubicBezTo>
                  <a:cubicBezTo>
                    <a:pt x="57803" y="65780"/>
                    <a:pt x="56031" y="61525"/>
                    <a:pt x="56031" y="58515"/>
                  </a:cubicBezTo>
                  <a:cubicBezTo>
                    <a:pt x="56031" y="55682"/>
                    <a:pt x="57976" y="52664"/>
                    <a:pt x="62409" y="52664"/>
                  </a:cubicBezTo>
                  <a:cubicBezTo>
                    <a:pt x="65429" y="52664"/>
                    <a:pt x="71276" y="54616"/>
                    <a:pt x="71276" y="63120"/>
                  </a:cubicBezTo>
                  <a:cubicBezTo>
                    <a:pt x="71276" y="74641"/>
                    <a:pt x="58865" y="78540"/>
                    <a:pt x="49111" y="78540"/>
                  </a:cubicBezTo>
                  <a:cubicBezTo>
                    <a:pt x="24285" y="78540"/>
                    <a:pt x="0" y="54259"/>
                    <a:pt x="0" y="29098"/>
                  </a:cubicBezTo>
                  <a:cubicBezTo>
                    <a:pt x="0" y="12440"/>
                    <a:pt x="11170" y="-1383"/>
                    <a:pt x="30847" y="-1383"/>
                  </a:cubicBezTo>
                  <a:cubicBezTo>
                    <a:pt x="59399" y="-1383"/>
                    <a:pt x="72872" y="15275"/>
                    <a:pt x="72872" y="17578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824" name="任意多边形: 形状 823">
              <a:extLst>
                <a:ext uri="{FF2B5EF4-FFF2-40B4-BE49-F238E27FC236}">
                  <a16:creationId xmlns:a16="http://schemas.microsoft.com/office/drawing/2014/main" id="{C9CE129D-906F-6D85-3A6C-4EED55CB8D6A}"/>
                </a:ext>
              </a:extLst>
            </p:cNvPr>
            <p:cNvSpPr/>
            <p:nvPr>
              <p:custDataLst>
                <p:tags r:id="rId34"/>
              </p:custDataLst>
            </p:nvPr>
          </p:nvSpPr>
          <p:spPr>
            <a:xfrm flipV="1">
              <a:off x="11644236" y="-14708896"/>
              <a:ext cx="73237" cy="12401"/>
            </a:xfrm>
            <a:custGeom>
              <a:avLst/>
              <a:gdLst>
                <a:gd name="connsiteX0" fmla="*/ 73237 w 73237"/>
                <a:gd name="connsiteY0" fmla="*/ 4822 h 12401"/>
                <a:gd name="connsiteX1" fmla="*/ 64896 w 73237"/>
                <a:gd name="connsiteY1" fmla="*/ 11023 h 12401"/>
                <a:gd name="connsiteX2" fmla="*/ 8334 w 73237"/>
                <a:gd name="connsiteY2" fmla="*/ 11023 h 12401"/>
                <a:gd name="connsiteX3" fmla="*/ 0 w 73237"/>
                <a:gd name="connsiteY3" fmla="*/ 4822 h 12401"/>
                <a:gd name="connsiteX4" fmla="*/ 8334 w 73237"/>
                <a:gd name="connsiteY4" fmla="*/ -1378 h 12401"/>
                <a:gd name="connsiteX5" fmla="*/ 64896 w 73237"/>
                <a:gd name="connsiteY5" fmla="*/ -1378 h 12401"/>
                <a:gd name="connsiteX6" fmla="*/ 73237 w 73237"/>
                <a:gd name="connsiteY6" fmla="*/ 4822 h 12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237" h="12401">
                  <a:moveTo>
                    <a:pt x="73237" y="4822"/>
                  </a:moveTo>
                  <a:cubicBezTo>
                    <a:pt x="73237" y="11023"/>
                    <a:pt x="67025" y="11023"/>
                    <a:pt x="64896" y="11023"/>
                  </a:cubicBezTo>
                  <a:lnTo>
                    <a:pt x="8334" y="11023"/>
                  </a:lnTo>
                  <a:cubicBezTo>
                    <a:pt x="6213" y="11023"/>
                    <a:pt x="0" y="11023"/>
                    <a:pt x="0" y="4822"/>
                  </a:cubicBezTo>
                  <a:cubicBezTo>
                    <a:pt x="0" y="-1378"/>
                    <a:pt x="6213" y="-1378"/>
                    <a:pt x="8334" y="-1378"/>
                  </a:cubicBezTo>
                  <a:lnTo>
                    <a:pt x="64896" y="-1378"/>
                  </a:lnTo>
                  <a:cubicBezTo>
                    <a:pt x="67025" y="-1378"/>
                    <a:pt x="73237" y="-1378"/>
                    <a:pt x="73237" y="4822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825" name="任意多边形: 形状 824">
              <a:extLst>
                <a:ext uri="{FF2B5EF4-FFF2-40B4-BE49-F238E27FC236}">
                  <a16:creationId xmlns:a16="http://schemas.microsoft.com/office/drawing/2014/main" id="{48D931F2-E7FB-0EC2-AA8E-33DEC9E8F91D}"/>
                </a:ext>
              </a:extLst>
            </p:cNvPr>
            <p:cNvSpPr/>
            <p:nvPr>
              <p:custDataLst>
                <p:tags r:id="rId35"/>
              </p:custDataLst>
            </p:nvPr>
          </p:nvSpPr>
          <p:spPr>
            <a:xfrm flipV="1">
              <a:off x="11730219" y="-14850844"/>
              <a:ext cx="254244" cy="160907"/>
            </a:xfrm>
            <a:custGeom>
              <a:avLst/>
              <a:gdLst>
                <a:gd name="connsiteX0" fmla="*/ 157453 w 254244"/>
                <a:gd name="connsiteY0" fmla="*/ 147655 h 160907"/>
                <a:gd name="connsiteX1" fmla="*/ 138832 w 254244"/>
                <a:gd name="connsiteY1" fmla="*/ 159524 h 160907"/>
                <a:gd name="connsiteX2" fmla="*/ 113299 w 254244"/>
                <a:gd name="connsiteY2" fmla="*/ 132943 h 160907"/>
                <a:gd name="connsiteX3" fmla="*/ 109041 w 254244"/>
                <a:gd name="connsiteY3" fmla="*/ 111147 h 160907"/>
                <a:gd name="connsiteX4" fmla="*/ 59041 w 254244"/>
                <a:gd name="connsiteY4" fmla="*/ 111147 h 160907"/>
                <a:gd name="connsiteX5" fmla="*/ 61877 w 254244"/>
                <a:gd name="connsiteY5" fmla="*/ 126385 h 160907"/>
                <a:gd name="connsiteX6" fmla="*/ 68613 w 254244"/>
                <a:gd name="connsiteY6" fmla="*/ 148187 h 160907"/>
                <a:gd name="connsiteX7" fmla="*/ 85995 w 254244"/>
                <a:gd name="connsiteY7" fmla="*/ 154563 h 160907"/>
                <a:gd name="connsiteX8" fmla="*/ 99111 w 254244"/>
                <a:gd name="connsiteY8" fmla="*/ 151910 h 160907"/>
                <a:gd name="connsiteX9" fmla="*/ 93971 w 254244"/>
                <a:gd name="connsiteY9" fmla="*/ 143931 h 160907"/>
                <a:gd name="connsiteX10" fmla="*/ 100175 w 254244"/>
                <a:gd name="connsiteY10" fmla="*/ 137905 h 160907"/>
                <a:gd name="connsiteX11" fmla="*/ 109224 w 254244"/>
                <a:gd name="connsiteY11" fmla="*/ 147655 h 160907"/>
                <a:gd name="connsiteX12" fmla="*/ 85812 w 254244"/>
                <a:gd name="connsiteY12" fmla="*/ 159524 h 160907"/>
                <a:gd name="connsiteX13" fmla="*/ 56562 w 254244"/>
                <a:gd name="connsiteY13" fmla="*/ 147830 h 160907"/>
                <a:gd name="connsiteX14" fmla="*/ 46100 w 254244"/>
                <a:gd name="connsiteY14" fmla="*/ 111147 h 160907"/>
                <a:gd name="connsiteX15" fmla="*/ 32444 w 254244"/>
                <a:gd name="connsiteY15" fmla="*/ 111147 h 160907"/>
                <a:gd name="connsiteX16" fmla="*/ 27129 w 254244"/>
                <a:gd name="connsiteY16" fmla="*/ 107248 h 160907"/>
                <a:gd name="connsiteX17" fmla="*/ 32087 w 254244"/>
                <a:gd name="connsiteY17" fmla="*/ 104764 h 160907"/>
                <a:gd name="connsiteX18" fmla="*/ 44860 w 254244"/>
                <a:gd name="connsiteY18" fmla="*/ 104764 h 160907"/>
                <a:gd name="connsiteX19" fmla="*/ 33508 w 254244"/>
                <a:gd name="connsiteY19" fmla="*/ 43095 h 160907"/>
                <a:gd name="connsiteX20" fmla="*/ 28186 w 254244"/>
                <a:gd name="connsiteY20" fmla="*/ 19172 h 160907"/>
                <a:gd name="connsiteX21" fmla="*/ 17199 w 254244"/>
                <a:gd name="connsiteY21" fmla="*/ 3579 h 160907"/>
                <a:gd name="connsiteX22" fmla="*/ 9573 w 254244"/>
                <a:gd name="connsiteY22" fmla="*/ 6231 h 160907"/>
                <a:gd name="connsiteX23" fmla="*/ 15245 w 254244"/>
                <a:gd name="connsiteY23" fmla="*/ 14209 h 160907"/>
                <a:gd name="connsiteX24" fmla="*/ 9040 w 254244"/>
                <a:gd name="connsiteY24" fmla="*/ 20235 h 160907"/>
                <a:gd name="connsiteX25" fmla="*/ 0 w 254244"/>
                <a:gd name="connsiteY25" fmla="*/ 10486 h 160907"/>
                <a:gd name="connsiteX26" fmla="*/ 16841 w 254244"/>
                <a:gd name="connsiteY26" fmla="*/ -1384 h 160907"/>
                <a:gd name="connsiteX27" fmla="*/ 47697 w 254244"/>
                <a:gd name="connsiteY27" fmla="*/ 49121 h 160907"/>
                <a:gd name="connsiteX28" fmla="*/ 57976 w 254244"/>
                <a:gd name="connsiteY28" fmla="*/ 104764 h 160907"/>
                <a:gd name="connsiteX29" fmla="*/ 107977 w 254244"/>
                <a:gd name="connsiteY29" fmla="*/ 104764 h 160907"/>
                <a:gd name="connsiteX30" fmla="*/ 97165 w 254244"/>
                <a:gd name="connsiteY30" fmla="*/ 46104 h 160907"/>
                <a:gd name="connsiteX31" fmla="*/ 92374 w 254244"/>
                <a:gd name="connsiteY31" fmla="*/ 25373 h 160907"/>
                <a:gd name="connsiteX32" fmla="*/ 84573 w 254244"/>
                <a:gd name="connsiteY32" fmla="*/ 10486 h 160907"/>
                <a:gd name="connsiteX33" fmla="*/ 70568 w 254244"/>
                <a:gd name="connsiteY33" fmla="*/ 3579 h 160907"/>
                <a:gd name="connsiteX34" fmla="*/ 59398 w 254244"/>
                <a:gd name="connsiteY34" fmla="*/ 6231 h 160907"/>
                <a:gd name="connsiteX35" fmla="*/ 64538 w 254244"/>
                <a:gd name="connsiteY35" fmla="*/ 14209 h 160907"/>
                <a:gd name="connsiteX36" fmla="*/ 58334 w 254244"/>
                <a:gd name="connsiteY36" fmla="*/ 20235 h 160907"/>
                <a:gd name="connsiteX37" fmla="*/ 49293 w 254244"/>
                <a:gd name="connsiteY37" fmla="*/ 10486 h 160907"/>
                <a:gd name="connsiteX38" fmla="*/ 70210 w 254244"/>
                <a:gd name="connsiteY38" fmla="*/ -1384 h 160907"/>
                <a:gd name="connsiteX39" fmla="*/ 102837 w 254244"/>
                <a:gd name="connsiteY39" fmla="*/ 21118 h 160907"/>
                <a:gd name="connsiteX40" fmla="*/ 110996 w 254244"/>
                <a:gd name="connsiteY40" fmla="*/ 50185 h 160907"/>
                <a:gd name="connsiteX41" fmla="*/ 121101 w 254244"/>
                <a:gd name="connsiteY41" fmla="*/ 104764 h 160907"/>
                <a:gd name="connsiteX42" fmla="*/ 137767 w 254244"/>
                <a:gd name="connsiteY42" fmla="*/ 104764 h 160907"/>
                <a:gd name="connsiteX43" fmla="*/ 143090 w 254244"/>
                <a:gd name="connsiteY43" fmla="*/ 108663 h 160907"/>
                <a:gd name="connsiteX44" fmla="*/ 138125 w 254244"/>
                <a:gd name="connsiteY44" fmla="*/ 111147 h 160907"/>
                <a:gd name="connsiteX45" fmla="*/ 122165 w 254244"/>
                <a:gd name="connsiteY45" fmla="*/ 111147 h 160907"/>
                <a:gd name="connsiteX46" fmla="*/ 126598 w 254244"/>
                <a:gd name="connsiteY46" fmla="*/ 135070 h 160907"/>
                <a:gd name="connsiteX47" fmla="*/ 138832 w 254244"/>
                <a:gd name="connsiteY47" fmla="*/ 154563 h 160907"/>
                <a:gd name="connsiteX48" fmla="*/ 147523 w 254244"/>
                <a:gd name="connsiteY48" fmla="*/ 152085 h 160907"/>
                <a:gd name="connsiteX49" fmla="*/ 142200 w 254244"/>
                <a:gd name="connsiteY49" fmla="*/ 143931 h 160907"/>
                <a:gd name="connsiteX50" fmla="*/ 148404 w 254244"/>
                <a:gd name="connsiteY50" fmla="*/ 137905 h 160907"/>
                <a:gd name="connsiteX51" fmla="*/ 157453 w 254244"/>
                <a:gd name="connsiteY51" fmla="*/ 147655 h 160907"/>
                <a:gd name="connsiteX52" fmla="*/ 254245 w 254244"/>
                <a:gd name="connsiteY52" fmla="*/ 60110 h 160907"/>
                <a:gd name="connsiteX53" fmla="*/ 250519 w 254244"/>
                <a:gd name="connsiteY53" fmla="*/ 62413 h 160907"/>
                <a:gd name="connsiteX54" fmla="*/ 246261 w 254244"/>
                <a:gd name="connsiteY54" fmla="*/ 58689 h 160907"/>
                <a:gd name="connsiteX55" fmla="*/ 229062 w 254244"/>
                <a:gd name="connsiteY55" fmla="*/ 37957 h 160907"/>
                <a:gd name="connsiteX56" fmla="*/ 224629 w 254244"/>
                <a:gd name="connsiteY56" fmla="*/ 43984 h 160907"/>
                <a:gd name="connsiteX57" fmla="*/ 227648 w 254244"/>
                <a:gd name="connsiteY57" fmla="*/ 55855 h 160907"/>
                <a:gd name="connsiteX58" fmla="*/ 238285 w 254244"/>
                <a:gd name="connsiteY58" fmla="*/ 93251 h 160907"/>
                <a:gd name="connsiteX59" fmla="*/ 216470 w 254244"/>
                <a:gd name="connsiteY59" fmla="*/ 112918 h 160907"/>
                <a:gd name="connsiteX60" fmla="*/ 187569 w 254244"/>
                <a:gd name="connsiteY60" fmla="*/ 97855 h 160907"/>
                <a:gd name="connsiteX61" fmla="*/ 170020 w 254244"/>
                <a:gd name="connsiteY61" fmla="*/ 112918 h 160907"/>
                <a:gd name="connsiteX62" fmla="*/ 155832 w 254244"/>
                <a:gd name="connsiteY62" fmla="*/ 103525 h 160907"/>
                <a:gd name="connsiteX63" fmla="*/ 149271 w 254244"/>
                <a:gd name="connsiteY63" fmla="*/ 85803 h 160907"/>
                <a:gd name="connsiteX64" fmla="*/ 152996 w 254244"/>
                <a:gd name="connsiteY64" fmla="*/ 83500 h 160907"/>
                <a:gd name="connsiteX65" fmla="*/ 157604 w 254244"/>
                <a:gd name="connsiteY65" fmla="*/ 88638 h 160907"/>
                <a:gd name="connsiteX66" fmla="*/ 169489 w 254244"/>
                <a:gd name="connsiteY66" fmla="*/ 107955 h 160907"/>
                <a:gd name="connsiteX67" fmla="*/ 174986 w 254244"/>
                <a:gd name="connsiteY67" fmla="*/ 99453 h 160907"/>
                <a:gd name="connsiteX68" fmla="*/ 171260 w 254244"/>
                <a:gd name="connsiteY68" fmla="*/ 80840 h 160907"/>
                <a:gd name="connsiteX69" fmla="*/ 166295 w 254244"/>
                <a:gd name="connsiteY69" fmla="*/ 61706 h 160907"/>
                <a:gd name="connsiteX70" fmla="*/ 163276 w 254244"/>
                <a:gd name="connsiteY70" fmla="*/ 49653 h 160907"/>
                <a:gd name="connsiteX71" fmla="*/ 160797 w 254244"/>
                <a:gd name="connsiteY71" fmla="*/ 38306 h 160907"/>
                <a:gd name="connsiteX72" fmla="*/ 166295 w 254244"/>
                <a:gd name="connsiteY72" fmla="*/ 32995 h 160907"/>
                <a:gd name="connsiteX73" fmla="*/ 174271 w 254244"/>
                <a:gd name="connsiteY73" fmla="*/ 40967 h 160907"/>
                <a:gd name="connsiteX74" fmla="*/ 178354 w 254244"/>
                <a:gd name="connsiteY74" fmla="*/ 56743 h 160907"/>
                <a:gd name="connsiteX75" fmla="*/ 181190 w 254244"/>
                <a:gd name="connsiteY75" fmla="*/ 68788 h 160907"/>
                <a:gd name="connsiteX76" fmla="*/ 184201 w 254244"/>
                <a:gd name="connsiteY76" fmla="*/ 80667 h 160907"/>
                <a:gd name="connsiteX77" fmla="*/ 197150 w 254244"/>
                <a:gd name="connsiteY77" fmla="*/ 100158 h 160907"/>
                <a:gd name="connsiteX78" fmla="*/ 215763 w 254244"/>
                <a:gd name="connsiteY78" fmla="*/ 107955 h 160907"/>
                <a:gd name="connsiteX79" fmla="*/ 225868 w 254244"/>
                <a:gd name="connsiteY79" fmla="*/ 95903 h 160907"/>
                <a:gd name="connsiteX80" fmla="*/ 214524 w 254244"/>
                <a:gd name="connsiteY80" fmla="*/ 55855 h 160907"/>
                <a:gd name="connsiteX81" fmla="*/ 212752 w 254244"/>
                <a:gd name="connsiteY81" fmla="*/ 47882 h 160907"/>
                <a:gd name="connsiteX82" fmla="*/ 228529 w 254244"/>
                <a:gd name="connsiteY82" fmla="*/ 32995 h 160907"/>
                <a:gd name="connsiteX83" fmla="*/ 254245 w 254244"/>
                <a:gd name="connsiteY83" fmla="*/ 60110 h 160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</a:cxnLst>
              <a:rect l="l" t="t" r="r" b="b"/>
              <a:pathLst>
                <a:path w="254244" h="160907">
                  <a:moveTo>
                    <a:pt x="157453" y="147655"/>
                  </a:moveTo>
                  <a:cubicBezTo>
                    <a:pt x="157453" y="155627"/>
                    <a:pt x="148588" y="159524"/>
                    <a:pt x="138832" y="159524"/>
                  </a:cubicBezTo>
                  <a:cubicBezTo>
                    <a:pt x="120219" y="159524"/>
                    <a:pt x="115071" y="141985"/>
                    <a:pt x="113299" y="132943"/>
                  </a:cubicBezTo>
                  <a:lnTo>
                    <a:pt x="109041" y="111147"/>
                  </a:lnTo>
                  <a:lnTo>
                    <a:pt x="59041" y="111147"/>
                  </a:lnTo>
                  <a:lnTo>
                    <a:pt x="61877" y="126385"/>
                  </a:lnTo>
                  <a:cubicBezTo>
                    <a:pt x="62942" y="131528"/>
                    <a:pt x="65428" y="144637"/>
                    <a:pt x="68613" y="148187"/>
                  </a:cubicBezTo>
                  <a:cubicBezTo>
                    <a:pt x="72514" y="152260"/>
                    <a:pt x="77836" y="154563"/>
                    <a:pt x="85995" y="154563"/>
                  </a:cubicBezTo>
                  <a:cubicBezTo>
                    <a:pt x="87060" y="154563"/>
                    <a:pt x="94329" y="154563"/>
                    <a:pt x="99111" y="151910"/>
                  </a:cubicBezTo>
                  <a:cubicBezTo>
                    <a:pt x="98055" y="151378"/>
                    <a:pt x="93971" y="148719"/>
                    <a:pt x="93971" y="143931"/>
                  </a:cubicBezTo>
                  <a:cubicBezTo>
                    <a:pt x="93971" y="138794"/>
                    <a:pt x="98229" y="137905"/>
                    <a:pt x="100175" y="137905"/>
                  </a:cubicBezTo>
                  <a:cubicBezTo>
                    <a:pt x="105323" y="137905"/>
                    <a:pt x="109224" y="142160"/>
                    <a:pt x="109224" y="147655"/>
                  </a:cubicBezTo>
                  <a:cubicBezTo>
                    <a:pt x="109224" y="159524"/>
                    <a:pt x="90603" y="159524"/>
                    <a:pt x="85812" y="159524"/>
                  </a:cubicBezTo>
                  <a:cubicBezTo>
                    <a:pt x="78901" y="159524"/>
                    <a:pt x="64896" y="159175"/>
                    <a:pt x="56562" y="147830"/>
                  </a:cubicBezTo>
                  <a:cubicBezTo>
                    <a:pt x="51414" y="140565"/>
                    <a:pt x="50000" y="132943"/>
                    <a:pt x="46100" y="111147"/>
                  </a:cubicBezTo>
                  <a:lnTo>
                    <a:pt x="32444" y="111147"/>
                  </a:lnTo>
                  <a:cubicBezTo>
                    <a:pt x="29433" y="111147"/>
                    <a:pt x="27129" y="111147"/>
                    <a:pt x="27129" y="107248"/>
                  </a:cubicBezTo>
                  <a:cubicBezTo>
                    <a:pt x="27129" y="104764"/>
                    <a:pt x="29433" y="104764"/>
                    <a:pt x="32087" y="104764"/>
                  </a:cubicBezTo>
                  <a:lnTo>
                    <a:pt x="44860" y="104764"/>
                  </a:lnTo>
                  <a:lnTo>
                    <a:pt x="33508" y="43095"/>
                  </a:lnTo>
                  <a:cubicBezTo>
                    <a:pt x="31379" y="31224"/>
                    <a:pt x="31204" y="30692"/>
                    <a:pt x="28186" y="19172"/>
                  </a:cubicBezTo>
                  <a:cubicBezTo>
                    <a:pt x="27129" y="15092"/>
                    <a:pt x="24110" y="3579"/>
                    <a:pt x="17199" y="3579"/>
                  </a:cubicBezTo>
                  <a:cubicBezTo>
                    <a:pt x="16309" y="3579"/>
                    <a:pt x="12408" y="3579"/>
                    <a:pt x="9573" y="6231"/>
                  </a:cubicBezTo>
                  <a:cubicBezTo>
                    <a:pt x="15245" y="8541"/>
                    <a:pt x="15245" y="13504"/>
                    <a:pt x="15245" y="14209"/>
                  </a:cubicBezTo>
                  <a:cubicBezTo>
                    <a:pt x="15245" y="19347"/>
                    <a:pt x="10986" y="20235"/>
                    <a:pt x="9040" y="20235"/>
                  </a:cubicBezTo>
                  <a:cubicBezTo>
                    <a:pt x="3900" y="20235"/>
                    <a:pt x="0" y="15980"/>
                    <a:pt x="0" y="10486"/>
                  </a:cubicBezTo>
                  <a:cubicBezTo>
                    <a:pt x="0" y="2332"/>
                    <a:pt x="9040" y="-1384"/>
                    <a:pt x="16841" y="-1384"/>
                  </a:cubicBezTo>
                  <a:cubicBezTo>
                    <a:pt x="37584" y="-1384"/>
                    <a:pt x="44503" y="31399"/>
                    <a:pt x="47697" y="49121"/>
                  </a:cubicBezTo>
                  <a:lnTo>
                    <a:pt x="57976" y="104764"/>
                  </a:lnTo>
                  <a:lnTo>
                    <a:pt x="107977" y="104764"/>
                  </a:lnTo>
                  <a:lnTo>
                    <a:pt x="97165" y="46104"/>
                  </a:lnTo>
                  <a:cubicBezTo>
                    <a:pt x="95210" y="35830"/>
                    <a:pt x="95210" y="35473"/>
                    <a:pt x="92374" y="25373"/>
                  </a:cubicBezTo>
                  <a:cubicBezTo>
                    <a:pt x="89713" y="15980"/>
                    <a:pt x="88299" y="14209"/>
                    <a:pt x="84573" y="10486"/>
                  </a:cubicBezTo>
                  <a:cubicBezTo>
                    <a:pt x="80673" y="6587"/>
                    <a:pt x="76240" y="3579"/>
                    <a:pt x="70568" y="3579"/>
                  </a:cubicBezTo>
                  <a:cubicBezTo>
                    <a:pt x="68613" y="3579"/>
                    <a:pt x="63474" y="3752"/>
                    <a:pt x="59398" y="6231"/>
                  </a:cubicBezTo>
                  <a:cubicBezTo>
                    <a:pt x="60463" y="6762"/>
                    <a:pt x="64538" y="9422"/>
                    <a:pt x="64538" y="14209"/>
                  </a:cubicBezTo>
                  <a:cubicBezTo>
                    <a:pt x="64538" y="19347"/>
                    <a:pt x="60280" y="20235"/>
                    <a:pt x="58334" y="20235"/>
                  </a:cubicBezTo>
                  <a:cubicBezTo>
                    <a:pt x="53194" y="20235"/>
                    <a:pt x="49293" y="15980"/>
                    <a:pt x="49293" y="10486"/>
                  </a:cubicBezTo>
                  <a:cubicBezTo>
                    <a:pt x="49293" y="1276"/>
                    <a:pt x="60637" y="-1384"/>
                    <a:pt x="70210" y="-1384"/>
                  </a:cubicBezTo>
                  <a:cubicBezTo>
                    <a:pt x="82802" y="-1384"/>
                    <a:pt x="96807" y="6587"/>
                    <a:pt x="102837" y="21118"/>
                  </a:cubicBezTo>
                  <a:cubicBezTo>
                    <a:pt x="106738" y="30511"/>
                    <a:pt x="109224" y="40260"/>
                    <a:pt x="110996" y="50185"/>
                  </a:cubicBezTo>
                  <a:lnTo>
                    <a:pt x="121101" y="104764"/>
                  </a:lnTo>
                  <a:lnTo>
                    <a:pt x="137767" y="104764"/>
                  </a:lnTo>
                  <a:cubicBezTo>
                    <a:pt x="140786" y="104764"/>
                    <a:pt x="143090" y="104764"/>
                    <a:pt x="143090" y="108663"/>
                  </a:cubicBezTo>
                  <a:cubicBezTo>
                    <a:pt x="143090" y="111147"/>
                    <a:pt x="140786" y="111147"/>
                    <a:pt x="138125" y="111147"/>
                  </a:cubicBezTo>
                  <a:lnTo>
                    <a:pt x="122165" y="111147"/>
                  </a:lnTo>
                  <a:lnTo>
                    <a:pt x="126598" y="135070"/>
                  </a:lnTo>
                  <a:cubicBezTo>
                    <a:pt x="128020" y="142868"/>
                    <a:pt x="130141" y="154563"/>
                    <a:pt x="138832" y="154563"/>
                  </a:cubicBezTo>
                  <a:cubicBezTo>
                    <a:pt x="141493" y="154563"/>
                    <a:pt x="145394" y="153681"/>
                    <a:pt x="147523" y="152085"/>
                  </a:cubicBezTo>
                  <a:cubicBezTo>
                    <a:pt x="144329" y="150489"/>
                    <a:pt x="142200" y="147479"/>
                    <a:pt x="142200" y="143931"/>
                  </a:cubicBezTo>
                  <a:cubicBezTo>
                    <a:pt x="142200" y="138794"/>
                    <a:pt x="146458" y="137905"/>
                    <a:pt x="148404" y="137905"/>
                  </a:cubicBezTo>
                  <a:cubicBezTo>
                    <a:pt x="153553" y="137905"/>
                    <a:pt x="157453" y="142160"/>
                    <a:pt x="157453" y="147655"/>
                  </a:cubicBezTo>
                  <a:close/>
                  <a:moveTo>
                    <a:pt x="254245" y="60110"/>
                  </a:moveTo>
                  <a:cubicBezTo>
                    <a:pt x="254245" y="62413"/>
                    <a:pt x="251933" y="62413"/>
                    <a:pt x="250519" y="62413"/>
                  </a:cubicBezTo>
                  <a:cubicBezTo>
                    <a:pt x="247325" y="62413"/>
                    <a:pt x="247151" y="61881"/>
                    <a:pt x="246261" y="58689"/>
                  </a:cubicBezTo>
                  <a:cubicBezTo>
                    <a:pt x="243250" y="47699"/>
                    <a:pt x="236863" y="37957"/>
                    <a:pt x="229062" y="37957"/>
                  </a:cubicBezTo>
                  <a:cubicBezTo>
                    <a:pt x="226583" y="37957"/>
                    <a:pt x="224629" y="39197"/>
                    <a:pt x="224629" y="43984"/>
                  </a:cubicBezTo>
                  <a:cubicBezTo>
                    <a:pt x="224629" y="47882"/>
                    <a:pt x="226226" y="51781"/>
                    <a:pt x="227648" y="55855"/>
                  </a:cubicBezTo>
                  <a:cubicBezTo>
                    <a:pt x="230833" y="64184"/>
                    <a:pt x="238285" y="83500"/>
                    <a:pt x="238285" y="93251"/>
                  </a:cubicBezTo>
                  <a:cubicBezTo>
                    <a:pt x="238285" y="107075"/>
                    <a:pt x="228712" y="112918"/>
                    <a:pt x="216470" y="112918"/>
                  </a:cubicBezTo>
                  <a:cubicBezTo>
                    <a:pt x="202465" y="112918"/>
                    <a:pt x="192892" y="104589"/>
                    <a:pt x="187569" y="97855"/>
                  </a:cubicBezTo>
                  <a:cubicBezTo>
                    <a:pt x="186330" y="108663"/>
                    <a:pt x="177107" y="112918"/>
                    <a:pt x="170020" y="112918"/>
                  </a:cubicBezTo>
                  <a:cubicBezTo>
                    <a:pt x="162394" y="112918"/>
                    <a:pt x="158494" y="107955"/>
                    <a:pt x="155832" y="103525"/>
                  </a:cubicBezTo>
                  <a:cubicBezTo>
                    <a:pt x="152107" y="97682"/>
                    <a:pt x="149271" y="86867"/>
                    <a:pt x="149271" y="85803"/>
                  </a:cubicBezTo>
                  <a:cubicBezTo>
                    <a:pt x="149271" y="83500"/>
                    <a:pt x="151574" y="83500"/>
                    <a:pt x="152996" y="83500"/>
                  </a:cubicBezTo>
                  <a:cubicBezTo>
                    <a:pt x="156190" y="83500"/>
                    <a:pt x="156365" y="83675"/>
                    <a:pt x="157604" y="88638"/>
                  </a:cubicBezTo>
                  <a:cubicBezTo>
                    <a:pt x="160623" y="100865"/>
                    <a:pt x="163991" y="107955"/>
                    <a:pt x="169489" y="107955"/>
                  </a:cubicBezTo>
                  <a:cubicBezTo>
                    <a:pt x="174986" y="107955"/>
                    <a:pt x="174986" y="101580"/>
                    <a:pt x="174986" y="99453"/>
                  </a:cubicBezTo>
                  <a:cubicBezTo>
                    <a:pt x="174986" y="96086"/>
                    <a:pt x="172674" y="87042"/>
                    <a:pt x="171260" y="80840"/>
                  </a:cubicBezTo>
                  <a:lnTo>
                    <a:pt x="166295" y="61706"/>
                  </a:lnTo>
                  <a:cubicBezTo>
                    <a:pt x="165762" y="59046"/>
                    <a:pt x="163991" y="52313"/>
                    <a:pt x="163276" y="49653"/>
                  </a:cubicBezTo>
                  <a:cubicBezTo>
                    <a:pt x="162394" y="45755"/>
                    <a:pt x="160797" y="39553"/>
                    <a:pt x="160797" y="38306"/>
                  </a:cubicBezTo>
                  <a:cubicBezTo>
                    <a:pt x="160797" y="34409"/>
                    <a:pt x="163633" y="32995"/>
                    <a:pt x="166295" y="32995"/>
                  </a:cubicBezTo>
                  <a:cubicBezTo>
                    <a:pt x="172325" y="32995"/>
                    <a:pt x="173564" y="38306"/>
                    <a:pt x="174271" y="40967"/>
                  </a:cubicBezTo>
                  <a:lnTo>
                    <a:pt x="178354" y="56743"/>
                  </a:lnTo>
                  <a:cubicBezTo>
                    <a:pt x="178886" y="59395"/>
                    <a:pt x="180658" y="66136"/>
                    <a:pt x="181190" y="68788"/>
                  </a:cubicBezTo>
                  <a:cubicBezTo>
                    <a:pt x="181723" y="70567"/>
                    <a:pt x="184026" y="79428"/>
                    <a:pt x="184201" y="80667"/>
                  </a:cubicBezTo>
                  <a:cubicBezTo>
                    <a:pt x="184558" y="81731"/>
                    <a:pt x="189873" y="93426"/>
                    <a:pt x="197150" y="100158"/>
                  </a:cubicBezTo>
                  <a:cubicBezTo>
                    <a:pt x="202465" y="104947"/>
                    <a:pt x="208669" y="107955"/>
                    <a:pt x="215763" y="107955"/>
                  </a:cubicBezTo>
                  <a:cubicBezTo>
                    <a:pt x="223922" y="107955"/>
                    <a:pt x="225868" y="101754"/>
                    <a:pt x="225868" y="95903"/>
                  </a:cubicBezTo>
                  <a:cubicBezTo>
                    <a:pt x="225868" y="85454"/>
                    <a:pt x="217535" y="64009"/>
                    <a:pt x="214524" y="55855"/>
                  </a:cubicBezTo>
                  <a:cubicBezTo>
                    <a:pt x="212752" y="51424"/>
                    <a:pt x="212752" y="50185"/>
                    <a:pt x="212752" y="47882"/>
                  </a:cubicBezTo>
                  <a:cubicBezTo>
                    <a:pt x="212752" y="38306"/>
                    <a:pt x="220371" y="32995"/>
                    <a:pt x="228529" y="32995"/>
                  </a:cubicBezTo>
                  <a:cubicBezTo>
                    <a:pt x="246261" y="32995"/>
                    <a:pt x="254245" y="57275"/>
                    <a:pt x="254245" y="60110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826" name="任意多边形: 形状 825">
              <a:extLst>
                <a:ext uri="{FF2B5EF4-FFF2-40B4-BE49-F238E27FC236}">
                  <a16:creationId xmlns:a16="http://schemas.microsoft.com/office/drawing/2014/main" id="{84EABA5D-1228-0329-91C4-D3DF3A73C07B}"/>
                </a:ext>
              </a:extLst>
            </p:cNvPr>
            <p:cNvSpPr/>
            <p:nvPr>
              <p:custDataLst>
                <p:tags r:id="rId36"/>
              </p:custDataLst>
            </p:nvPr>
          </p:nvSpPr>
          <p:spPr>
            <a:xfrm flipV="1">
              <a:off x="11985339" y="-14708896"/>
              <a:ext cx="73236" cy="12401"/>
            </a:xfrm>
            <a:custGeom>
              <a:avLst/>
              <a:gdLst>
                <a:gd name="connsiteX0" fmla="*/ 73237 w 73236"/>
                <a:gd name="connsiteY0" fmla="*/ 4822 h 12401"/>
                <a:gd name="connsiteX1" fmla="*/ 64896 w 73236"/>
                <a:gd name="connsiteY1" fmla="*/ 11023 h 12401"/>
                <a:gd name="connsiteX2" fmla="*/ 8333 w 73236"/>
                <a:gd name="connsiteY2" fmla="*/ 11023 h 12401"/>
                <a:gd name="connsiteX3" fmla="*/ 0 w 73236"/>
                <a:gd name="connsiteY3" fmla="*/ 4822 h 12401"/>
                <a:gd name="connsiteX4" fmla="*/ 8333 w 73236"/>
                <a:gd name="connsiteY4" fmla="*/ -1378 h 12401"/>
                <a:gd name="connsiteX5" fmla="*/ 64896 w 73236"/>
                <a:gd name="connsiteY5" fmla="*/ -1378 h 12401"/>
                <a:gd name="connsiteX6" fmla="*/ 73237 w 73236"/>
                <a:gd name="connsiteY6" fmla="*/ 4822 h 12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236" h="12401">
                  <a:moveTo>
                    <a:pt x="73237" y="4822"/>
                  </a:moveTo>
                  <a:cubicBezTo>
                    <a:pt x="73237" y="11023"/>
                    <a:pt x="67025" y="11023"/>
                    <a:pt x="64896" y="11023"/>
                  </a:cubicBezTo>
                  <a:lnTo>
                    <a:pt x="8333" y="11023"/>
                  </a:lnTo>
                  <a:cubicBezTo>
                    <a:pt x="6212" y="11023"/>
                    <a:pt x="0" y="11023"/>
                    <a:pt x="0" y="4822"/>
                  </a:cubicBezTo>
                  <a:cubicBezTo>
                    <a:pt x="0" y="-1378"/>
                    <a:pt x="6212" y="-1378"/>
                    <a:pt x="8333" y="-1378"/>
                  </a:cubicBezTo>
                  <a:lnTo>
                    <a:pt x="64896" y="-1378"/>
                  </a:lnTo>
                  <a:cubicBezTo>
                    <a:pt x="67025" y="-1378"/>
                    <a:pt x="73237" y="-1378"/>
                    <a:pt x="73237" y="4822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827" name="任意多边形: 形状 826">
              <a:extLst>
                <a:ext uri="{FF2B5EF4-FFF2-40B4-BE49-F238E27FC236}">
                  <a16:creationId xmlns:a16="http://schemas.microsoft.com/office/drawing/2014/main" id="{2CC5FF44-5168-7DBA-68E9-9A56657C6917}"/>
                </a:ext>
              </a:extLst>
            </p:cNvPr>
            <p:cNvSpPr/>
            <p:nvPr>
              <p:custDataLst>
                <p:tags r:id="rId37"/>
              </p:custDataLst>
            </p:nvPr>
          </p:nvSpPr>
          <p:spPr>
            <a:xfrm flipV="1">
              <a:off x="12100397" y="-14843754"/>
              <a:ext cx="64545" cy="117668"/>
            </a:xfrm>
            <a:custGeom>
              <a:avLst/>
              <a:gdLst>
                <a:gd name="connsiteX0" fmla="*/ 60113 w 64545"/>
                <a:gd name="connsiteY0" fmla="*/ 2514 h 117668"/>
                <a:gd name="connsiteX1" fmla="*/ 55148 w 64545"/>
                <a:gd name="connsiteY1" fmla="*/ 4998 h 117668"/>
                <a:gd name="connsiteX2" fmla="*/ 52661 w 64545"/>
                <a:gd name="connsiteY2" fmla="*/ 4998 h 117668"/>
                <a:gd name="connsiteX3" fmla="*/ 44503 w 64545"/>
                <a:gd name="connsiteY3" fmla="*/ 5349 h 117668"/>
                <a:gd name="connsiteX4" fmla="*/ 38656 w 64545"/>
                <a:gd name="connsiteY4" fmla="*/ 8715 h 117668"/>
                <a:gd name="connsiteX5" fmla="*/ 39363 w 64545"/>
                <a:gd name="connsiteY5" fmla="*/ 12439 h 117668"/>
                <a:gd name="connsiteX6" fmla="*/ 64189 w 64545"/>
                <a:gd name="connsiteY6" fmla="*/ 111504 h 117668"/>
                <a:gd name="connsiteX7" fmla="*/ 64546 w 64545"/>
                <a:gd name="connsiteY7" fmla="*/ 113807 h 117668"/>
                <a:gd name="connsiteX8" fmla="*/ 61885 w 64545"/>
                <a:gd name="connsiteY8" fmla="*/ 116283 h 117668"/>
                <a:gd name="connsiteX9" fmla="*/ 58159 w 64545"/>
                <a:gd name="connsiteY9" fmla="*/ 113450 h 117668"/>
                <a:gd name="connsiteX10" fmla="*/ 25358 w 64545"/>
                <a:gd name="connsiteY10" fmla="*/ 93608 h 117668"/>
                <a:gd name="connsiteX11" fmla="*/ 21099 w 64545"/>
                <a:gd name="connsiteY11" fmla="*/ 89702 h 117668"/>
                <a:gd name="connsiteX12" fmla="*/ 24468 w 64545"/>
                <a:gd name="connsiteY12" fmla="*/ 87049 h 117668"/>
                <a:gd name="connsiteX13" fmla="*/ 46632 w 64545"/>
                <a:gd name="connsiteY13" fmla="*/ 94664 h 117668"/>
                <a:gd name="connsiteX14" fmla="*/ 26239 w 64545"/>
                <a:gd name="connsiteY14" fmla="*/ 12971 h 117668"/>
                <a:gd name="connsiteX15" fmla="*/ 7801 w 64545"/>
                <a:gd name="connsiteY15" fmla="*/ 4998 h 117668"/>
                <a:gd name="connsiteX16" fmla="*/ 5322 w 64545"/>
                <a:gd name="connsiteY16" fmla="*/ 4998 h 117668"/>
                <a:gd name="connsiteX17" fmla="*/ 0 w 64545"/>
                <a:gd name="connsiteY17" fmla="*/ 1092 h 117668"/>
                <a:gd name="connsiteX18" fmla="*/ 2836 w 64545"/>
                <a:gd name="connsiteY18" fmla="*/ -1385 h 117668"/>
                <a:gd name="connsiteX19" fmla="*/ 29433 w 64545"/>
                <a:gd name="connsiteY19" fmla="*/ -678 h 117668"/>
                <a:gd name="connsiteX20" fmla="*/ 56205 w 64545"/>
                <a:gd name="connsiteY20" fmla="*/ -1385 h 117668"/>
                <a:gd name="connsiteX21" fmla="*/ 60113 w 64545"/>
                <a:gd name="connsiteY21" fmla="*/ 2514 h 117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64545" h="117668">
                  <a:moveTo>
                    <a:pt x="60113" y="2514"/>
                  </a:moveTo>
                  <a:cubicBezTo>
                    <a:pt x="60113" y="4998"/>
                    <a:pt x="57801" y="4998"/>
                    <a:pt x="55148" y="4998"/>
                  </a:cubicBezTo>
                  <a:lnTo>
                    <a:pt x="52661" y="4998"/>
                  </a:lnTo>
                  <a:cubicBezTo>
                    <a:pt x="50183" y="4998"/>
                    <a:pt x="46990" y="5173"/>
                    <a:pt x="44503" y="5349"/>
                  </a:cubicBezTo>
                  <a:cubicBezTo>
                    <a:pt x="39538" y="5881"/>
                    <a:pt x="38656" y="5881"/>
                    <a:pt x="38656" y="8715"/>
                  </a:cubicBezTo>
                  <a:cubicBezTo>
                    <a:pt x="38656" y="9429"/>
                    <a:pt x="38656" y="9779"/>
                    <a:pt x="39363" y="12439"/>
                  </a:cubicBezTo>
                  <a:lnTo>
                    <a:pt x="64189" y="111504"/>
                  </a:lnTo>
                  <a:cubicBezTo>
                    <a:pt x="64363" y="112036"/>
                    <a:pt x="64546" y="113275"/>
                    <a:pt x="64546" y="113807"/>
                  </a:cubicBezTo>
                  <a:cubicBezTo>
                    <a:pt x="64546" y="113807"/>
                    <a:pt x="64363" y="116283"/>
                    <a:pt x="61885" y="116283"/>
                  </a:cubicBezTo>
                  <a:cubicBezTo>
                    <a:pt x="60288" y="116283"/>
                    <a:pt x="60113" y="115934"/>
                    <a:pt x="58159" y="113450"/>
                  </a:cubicBezTo>
                  <a:cubicBezTo>
                    <a:pt x="51422" y="104946"/>
                    <a:pt x="40428" y="94846"/>
                    <a:pt x="25358" y="93608"/>
                  </a:cubicBezTo>
                  <a:cubicBezTo>
                    <a:pt x="23054" y="93250"/>
                    <a:pt x="21099" y="93076"/>
                    <a:pt x="21099" y="89702"/>
                  </a:cubicBezTo>
                  <a:cubicBezTo>
                    <a:pt x="21099" y="87049"/>
                    <a:pt x="23586" y="87049"/>
                    <a:pt x="24468" y="87049"/>
                  </a:cubicBezTo>
                  <a:cubicBezTo>
                    <a:pt x="27304" y="87049"/>
                    <a:pt x="35462" y="87756"/>
                    <a:pt x="46632" y="94664"/>
                  </a:cubicBezTo>
                  <a:lnTo>
                    <a:pt x="26239" y="12971"/>
                  </a:lnTo>
                  <a:cubicBezTo>
                    <a:pt x="24651" y="6769"/>
                    <a:pt x="23586" y="4998"/>
                    <a:pt x="7801" y="4998"/>
                  </a:cubicBezTo>
                  <a:lnTo>
                    <a:pt x="5322" y="4998"/>
                  </a:lnTo>
                  <a:cubicBezTo>
                    <a:pt x="2303" y="4998"/>
                    <a:pt x="0" y="4998"/>
                    <a:pt x="0" y="1092"/>
                  </a:cubicBezTo>
                  <a:cubicBezTo>
                    <a:pt x="0" y="1092"/>
                    <a:pt x="0" y="-1385"/>
                    <a:pt x="2836" y="-1385"/>
                  </a:cubicBezTo>
                  <a:cubicBezTo>
                    <a:pt x="11352" y="-1385"/>
                    <a:pt x="20742" y="-678"/>
                    <a:pt x="29433" y="-678"/>
                  </a:cubicBezTo>
                  <a:cubicBezTo>
                    <a:pt x="38124" y="-678"/>
                    <a:pt x="47697" y="-1385"/>
                    <a:pt x="56205" y="-1385"/>
                  </a:cubicBezTo>
                  <a:cubicBezTo>
                    <a:pt x="57627" y="-1385"/>
                    <a:pt x="60113" y="-1385"/>
                    <a:pt x="60113" y="2514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828" name="任意多边形: 形状 827">
              <a:extLst>
                <a:ext uri="{FF2B5EF4-FFF2-40B4-BE49-F238E27FC236}">
                  <a16:creationId xmlns:a16="http://schemas.microsoft.com/office/drawing/2014/main" id="{D8D64D07-5445-89BA-000B-62D256BC767B}"/>
                </a:ext>
              </a:extLst>
            </p:cNvPr>
            <p:cNvSpPr/>
            <p:nvPr>
              <p:custDataLst>
                <p:tags r:id="rId38"/>
              </p:custDataLst>
            </p:nvPr>
          </p:nvSpPr>
          <p:spPr>
            <a:xfrm flipV="1">
              <a:off x="11359175" y="-14649695"/>
              <a:ext cx="53726" cy="119265"/>
            </a:xfrm>
            <a:custGeom>
              <a:avLst/>
              <a:gdLst>
                <a:gd name="connsiteX0" fmla="*/ 49119 w 53726"/>
                <a:gd name="connsiteY0" fmla="*/ 111163 h 119265"/>
                <a:gd name="connsiteX1" fmla="*/ 42025 w 53726"/>
                <a:gd name="connsiteY1" fmla="*/ 117896 h 119265"/>
                <a:gd name="connsiteX2" fmla="*/ 32095 w 53726"/>
                <a:gd name="connsiteY2" fmla="*/ 108154 h 119265"/>
                <a:gd name="connsiteX3" fmla="*/ 39189 w 53726"/>
                <a:gd name="connsiteY3" fmla="*/ 101413 h 119265"/>
                <a:gd name="connsiteX4" fmla="*/ 49119 w 53726"/>
                <a:gd name="connsiteY4" fmla="*/ 111163 h 119265"/>
                <a:gd name="connsiteX5" fmla="*/ 12941 w 53726"/>
                <a:gd name="connsiteY5" fmla="*/ 21132 h 119265"/>
                <a:gd name="connsiteX6" fmla="*/ 11352 w 53726"/>
                <a:gd name="connsiteY6" fmla="*/ 13693 h 119265"/>
                <a:gd name="connsiteX7" fmla="*/ 28194 w 53726"/>
                <a:gd name="connsiteY7" fmla="*/ -1369 h 119265"/>
                <a:gd name="connsiteX8" fmla="*/ 53727 w 53726"/>
                <a:gd name="connsiteY8" fmla="*/ 25746 h 119265"/>
                <a:gd name="connsiteX9" fmla="*/ 50890 w 53726"/>
                <a:gd name="connsiteY9" fmla="*/ 28048 h 119265"/>
                <a:gd name="connsiteX10" fmla="*/ 47522 w 53726"/>
                <a:gd name="connsiteY10" fmla="*/ 25031 h 119265"/>
                <a:gd name="connsiteX11" fmla="*/ 28726 w 53726"/>
                <a:gd name="connsiteY11" fmla="*/ 3593 h 119265"/>
                <a:gd name="connsiteX12" fmla="*/ 24293 w 53726"/>
                <a:gd name="connsiteY12" fmla="*/ 9794 h 119265"/>
                <a:gd name="connsiteX13" fmla="*/ 27130 w 53726"/>
                <a:gd name="connsiteY13" fmla="*/ 21132 h 119265"/>
                <a:gd name="connsiteX14" fmla="*/ 32801 w 53726"/>
                <a:gd name="connsiteY14" fmla="*/ 35314 h 119265"/>
                <a:gd name="connsiteX15" fmla="*/ 41493 w 53726"/>
                <a:gd name="connsiteY15" fmla="*/ 57823 h 119265"/>
                <a:gd name="connsiteX16" fmla="*/ 42557 w 53726"/>
                <a:gd name="connsiteY16" fmla="*/ 63492 h 119265"/>
                <a:gd name="connsiteX17" fmla="*/ 25708 w 53726"/>
                <a:gd name="connsiteY17" fmla="*/ 78553 h 119265"/>
                <a:gd name="connsiteX18" fmla="*/ 0 w 53726"/>
                <a:gd name="connsiteY18" fmla="*/ 51438 h 119265"/>
                <a:gd name="connsiteX19" fmla="*/ 3011 w 53726"/>
                <a:gd name="connsiteY19" fmla="*/ 49137 h 119265"/>
                <a:gd name="connsiteX20" fmla="*/ 6204 w 53726"/>
                <a:gd name="connsiteY20" fmla="*/ 51970 h 119265"/>
                <a:gd name="connsiteX21" fmla="*/ 25175 w 53726"/>
                <a:gd name="connsiteY21" fmla="*/ 73591 h 119265"/>
                <a:gd name="connsiteX22" fmla="*/ 29608 w 53726"/>
                <a:gd name="connsiteY22" fmla="*/ 67391 h 119265"/>
                <a:gd name="connsiteX23" fmla="*/ 24119 w 53726"/>
                <a:gd name="connsiteY23" fmla="*/ 49669 h 119265"/>
                <a:gd name="connsiteX24" fmla="*/ 12941 w 53726"/>
                <a:gd name="connsiteY24" fmla="*/ 21132 h 119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3726" h="119265">
                  <a:moveTo>
                    <a:pt x="49119" y="111163"/>
                  </a:moveTo>
                  <a:cubicBezTo>
                    <a:pt x="49119" y="113997"/>
                    <a:pt x="46990" y="117896"/>
                    <a:pt x="42025" y="117896"/>
                  </a:cubicBezTo>
                  <a:cubicBezTo>
                    <a:pt x="37234" y="117896"/>
                    <a:pt x="32095" y="113290"/>
                    <a:pt x="32095" y="108154"/>
                  </a:cubicBezTo>
                  <a:cubicBezTo>
                    <a:pt x="32095" y="105136"/>
                    <a:pt x="34398" y="101413"/>
                    <a:pt x="39189" y="101413"/>
                  </a:cubicBezTo>
                  <a:cubicBezTo>
                    <a:pt x="44329" y="101413"/>
                    <a:pt x="49119" y="106375"/>
                    <a:pt x="49119" y="111163"/>
                  </a:cubicBezTo>
                  <a:close/>
                  <a:moveTo>
                    <a:pt x="12941" y="21132"/>
                  </a:moveTo>
                  <a:cubicBezTo>
                    <a:pt x="12234" y="18831"/>
                    <a:pt x="11352" y="16702"/>
                    <a:pt x="11352" y="13693"/>
                  </a:cubicBezTo>
                  <a:cubicBezTo>
                    <a:pt x="11352" y="5364"/>
                    <a:pt x="18438" y="-1369"/>
                    <a:pt x="28194" y="-1369"/>
                  </a:cubicBezTo>
                  <a:cubicBezTo>
                    <a:pt x="45925" y="-1369"/>
                    <a:pt x="53727" y="23086"/>
                    <a:pt x="53727" y="25746"/>
                  </a:cubicBezTo>
                  <a:cubicBezTo>
                    <a:pt x="53727" y="28048"/>
                    <a:pt x="51423" y="28048"/>
                    <a:pt x="50890" y="28048"/>
                  </a:cubicBezTo>
                  <a:cubicBezTo>
                    <a:pt x="48404" y="28048"/>
                    <a:pt x="48229" y="26985"/>
                    <a:pt x="47522" y="25031"/>
                  </a:cubicBezTo>
                  <a:cubicBezTo>
                    <a:pt x="43439" y="10858"/>
                    <a:pt x="35637" y="3593"/>
                    <a:pt x="28726" y="3593"/>
                  </a:cubicBezTo>
                  <a:cubicBezTo>
                    <a:pt x="25175" y="3593"/>
                    <a:pt x="24293" y="5896"/>
                    <a:pt x="24293" y="9794"/>
                  </a:cubicBezTo>
                  <a:cubicBezTo>
                    <a:pt x="24293" y="13868"/>
                    <a:pt x="25533" y="17233"/>
                    <a:pt x="27130" y="21132"/>
                  </a:cubicBezTo>
                  <a:cubicBezTo>
                    <a:pt x="28901" y="25921"/>
                    <a:pt x="30855" y="30708"/>
                    <a:pt x="32801" y="35314"/>
                  </a:cubicBezTo>
                  <a:cubicBezTo>
                    <a:pt x="34398" y="39569"/>
                    <a:pt x="40785" y="55695"/>
                    <a:pt x="41493" y="57823"/>
                  </a:cubicBezTo>
                  <a:cubicBezTo>
                    <a:pt x="42025" y="59594"/>
                    <a:pt x="42557" y="61721"/>
                    <a:pt x="42557" y="63492"/>
                  </a:cubicBezTo>
                  <a:cubicBezTo>
                    <a:pt x="42557" y="71820"/>
                    <a:pt x="35463" y="78553"/>
                    <a:pt x="25708" y="78553"/>
                  </a:cubicBezTo>
                  <a:cubicBezTo>
                    <a:pt x="8159" y="78553"/>
                    <a:pt x="0" y="54456"/>
                    <a:pt x="0" y="51438"/>
                  </a:cubicBezTo>
                  <a:cubicBezTo>
                    <a:pt x="0" y="49137"/>
                    <a:pt x="2487" y="49137"/>
                    <a:pt x="3011" y="49137"/>
                  </a:cubicBezTo>
                  <a:cubicBezTo>
                    <a:pt x="5498" y="49137"/>
                    <a:pt x="5672" y="50026"/>
                    <a:pt x="6204" y="51970"/>
                  </a:cubicBezTo>
                  <a:cubicBezTo>
                    <a:pt x="10820" y="67216"/>
                    <a:pt x="18621" y="73591"/>
                    <a:pt x="25175" y="73591"/>
                  </a:cubicBezTo>
                  <a:cubicBezTo>
                    <a:pt x="28019" y="73591"/>
                    <a:pt x="29608" y="72178"/>
                    <a:pt x="29608" y="67391"/>
                  </a:cubicBezTo>
                  <a:cubicBezTo>
                    <a:pt x="29608" y="63317"/>
                    <a:pt x="28551" y="60658"/>
                    <a:pt x="24119" y="49669"/>
                  </a:cubicBezTo>
                  <a:lnTo>
                    <a:pt x="12941" y="21132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829" name="任意多边形: 形状 828">
              <a:extLst>
                <a:ext uri="{FF2B5EF4-FFF2-40B4-BE49-F238E27FC236}">
                  <a16:creationId xmlns:a16="http://schemas.microsoft.com/office/drawing/2014/main" id="{2E5A8F02-8C3D-E5AA-CE22-544E580CF5AA}"/>
                </a:ext>
              </a:extLst>
            </p:cNvPr>
            <p:cNvSpPr/>
            <p:nvPr>
              <p:custDataLst>
                <p:tags r:id="rId39"/>
              </p:custDataLst>
            </p:nvPr>
          </p:nvSpPr>
          <p:spPr>
            <a:xfrm flipV="1">
              <a:off x="12278434" y="-14695637"/>
              <a:ext cx="168400" cy="59223"/>
            </a:xfrm>
            <a:custGeom>
              <a:avLst/>
              <a:gdLst>
                <a:gd name="connsiteX0" fmla="*/ 159789 w 168400"/>
                <a:gd name="connsiteY0" fmla="*/ 47725 h 59223"/>
                <a:gd name="connsiteX1" fmla="*/ 168400 w 168400"/>
                <a:gd name="connsiteY1" fmla="*/ 52791 h 59223"/>
                <a:gd name="connsiteX2" fmla="*/ 160043 w 168400"/>
                <a:gd name="connsiteY2" fmla="*/ 57848 h 59223"/>
                <a:gd name="connsiteX3" fmla="*/ 8357 w 168400"/>
                <a:gd name="connsiteY3" fmla="*/ 57848 h 59223"/>
                <a:gd name="connsiteX4" fmla="*/ 0 w 168400"/>
                <a:gd name="connsiteY4" fmla="*/ 52791 h 59223"/>
                <a:gd name="connsiteX5" fmla="*/ 8611 w 168400"/>
                <a:gd name="connsiteY5" fmla="*/ 47725 h 59223"/>
                <a:gd name="connsiteX6" fmla="*/ 159789 w 168400"/>
                <a:gd name="connsiteY6" fmla="*/ 47725 h 59223"/>
                <a:gd name="connsiteX7" fmla="*/ 160043 w 168400"/>
                <a:gd name="connsiteY7" fmla="*/ -1375 h 59223"/>
                <a:gd name="connsiteX8" fmla="*/ 168400 w 168400"/>
                <a:gd name="connsiteY8" fmla="*/ 3691 h 59223"/>
                <a:gd name="connsiteX9" fmla="*/ 159789 w 168400"/>
                <a:gd name="connsiteY9" fmla="*/ 8756 h 59223"/>
                <a:gd name="connsiteX10" fmla="*/ 8611 w 168400"/>
                <a:gd name="connsiteY10" fmla="*/ 8756 h 59223"/>
                <a:gd name="connsiteX11" fmla="*/ 0 w 168400"/>
                <a:gd name="connsiteY11" fmla="*/ 3691 h 59223"/>
                <a:gd name="connsiteX12" fmla="*/ 8357 w 168400"/>
                <a:gd name="connsiteY12" fmla="*/ -1375 h 59223"/>
                <a:gd name="connsiteX13" fmla="*/ 160043 w 168400"/>
                <a:gd name="connsiteY13" fmla="*/ -1375 h 59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8400" h="59223">
                  <a:moveTo>
                    <a:pt x="159789" y="47725"/>
                  </a:moveTo>
                  <a:cubicBezTo>
                    <a:pt x="163586" y="47725"/>
                    <a:pt x="168400" y="47725"/>
                    <a:pt x="168400" y="52791"/>
                  </a:cubicBezTo>
                  <a:cubicBezTo>
                    <a:pt x="168400" y="57848"/>
                    <a:pt x="163586" y="57848"/>
                    <a:pt x="160043" y="57848"/>
                  </a:cubicBezTo>
                  <a:lnTo>
                    <a:pt x="8357" y="57848"/>
                  </a:lnTo>
                  <a:cubicBezTo>
                    <a:pt x="4814" y="57848"/>
                    <a:pt x="0" y="57848"/>
                    <a:pt x="0" y="52791"/>
                  </a:cubicBezTo>
                  <a:cubicBezTo>
                    <a:pt x="0" y="47725"/>
                    <a:pt x="4814" y="47725"/>
                    <a:pt x="8611" y="47725"/>
                  </a:cubicBezTo>
                  <a:lnTo>
                    <a:pt x="159789" y="47725"/>
                  </a:lnTo>
                  <a:close/>
                  <a:moveTo>
                    <a:pt x="160043" y="-1375"/>
                  </a:moveTo>
                  <a:cubicBezTo>
                    <a:pt x="163586" y="-1375"/>
                    <a:pt x="168400" y="-1375"/>
                    <a:pt x="168400" y="3691"/>
                  </a:cubicBezTo>
                  <a:cubicBezTo>
                    <a:pt x="168400" y="8756"/>
                    <a:pt x="163586" y="8756"/>
                    <a:pt x="159789" y="8756"/>
                  </a:cubicBezTo>
                  <a:lnTo>
                    <a:pt x="8611" y="8756"/>
                  </a:lnTo>
                  <a:cubicBezTo>
                    <a:pt x="4814" y="8756"/>
                    <a:pt x="0" y="8756"/>
                    <a:pt x="0" y="3691"/>
                  </a:cubicBezTo>
                  <a:cubicBezTo>
                    <a:pt x="0" y="-1375"/>
                    <a:pt x="4814" y="-1375"/>
                    <a:pt x="8357" y="-1375"/>
                  </a:cubicBezTo>
                  <a:lnTo>
                    <a:pt x="160043" y="-1375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830" name="任意多边形: 形状 829">
              <a:extLst>
                <a:ext uri="{FF2B5EF4-FFF2-40B4-BE49-F238E27FC236}">
                  <a16:creationId xmlns:a16="http://schemas.microsoft.com/office/drawing/2014/main" id="{F24AD0E9-AFD1-ED5C-38B6-A0187E13FF04}"/>
                </a:ext>
              </a:extLst>
            </p:cNvPr>
            <p:cNvSpPr/>
            <p:nvPr>
              <p:custDataLst>
                <p:tags r:id="rId40"/>
              </p:custDataLst>
            </p:nvPr>
          </p:nvSpPr>
          <p:spPr>
            <a:xfrm flipV="1">
              <a:off x="12547536" y="-14775616"/>
              <a:ext cx="167129" cy="178425"/>
            </a:xfrm>
            <a:custGeom>
              <a:avLst/>
              <a:gdLst>
                <a:gd name="connsiteX0" fmla="*/ 167129 w 167129"/>
                <a:gd name="connsiteY0" fmla="*/ 27478 h 178425"/>
                <a:gd name="connsiteX1" fmla="*/ 163332 w 167129"/>
                <a:gd name="connsiteY1" fmla="*/ 30764 h 178425"/>
                <a:gd name="connsiteX2" fmla="*/ 159026 w 167129"/>
                <a:gd name="connsiteY2" fmla="*/ 26461 h 178425"/>
                <a:gd name="connsiteX3" fmla="*/ 139277 w 167129"/>
                <a:gd name="connsiteY3" fmla="*/ 4190 h 178425"/>
                <a:gd name="connsiteX4" fmla="*/ 130920 w 167129"/>
                <a:gd name="connsiteY4" fmla="*/ 19124 h 178425"/>
                <a:gd name="connsiteX5" fmla="*/ 132437 w 167129"/>
                <a:gd name="connsiteY5" fmla="*/ 38355 h 178425"/>
                <a:gd name="connsiteX6" fmla="*/ 134463 w 167129"/>
                <a:gd name="connsiteY6" fmla="*/ 60627 h 178425"/>
                <a:gd name="connsiteX7" fmla="*/ 112688 w 167129"/>
                <a:gd name="connsiteY7" fmla="*/ 89987 h 178425"/>
                <a:gd name="connsiteX8" fmla="*/ 165866 w 167129"/>
                <a:gd name="connsiteY8" fmla="*/ 139596 h 178425"/>
                <a:gd name="connsiteX9" fmla="*/ 114968 w 167129"/>
                <a:gd name="connsiteY9" fmla="*/ 177048 h 178425"/>
                <a:gd name="connsiteX10" fmla="*/ 48118 w 167129"/>
                <a:gd name="connsiteY10" fmla="*/ 177048 h 178425"/>
                <a:gd name="connsiteX11" fmla="*/ 41278 w 167129"/>
                <a:gd name="connsiteY11" fmla="*/ 172245 h 178425"/>
                <a:gd name="connsiteX12" fmla="*/ 48118 w 167129"/>
                <a:gd name="connsiteY12" fmla="*/ 169204 h 178425"/>
                <a:gd name="connsiteX13" fmla="*/ 62799 w 167129"/>
                <a:gd name="connsiteY13" fmla="*/ 164899 h 178425"/>
                <a:gd name="connsiteX14" fmla="*/ 61790 w 167129"/>
                <a:gd name="connsiteY14" fmla="*/ 160097 h 178425"/>
                <a:gd name="connsiteX15" fmla="*/ 27606 w 167129"/>
                <a:gd name="connsiteY15" fmla="*/ 22666 h 178425"/>
                <a:gd name="connsiteX16" fmla="*/ 6840 w 167129"/>
                <a:gd name="connsiteY16" fmla="*/ 12034 h 178425"/>
                <a:gd name="connsiteX17" fmla="*/ 0 w 167129"/>
                <a:gd name="connsiteY17" fmla="*/ 7231 h 178425"/>
                <a:gd name="connsiteX18" fmla="*/ 3543 w 167129"/>
                <a:gd name="connsiteY18" fmla="*/ 4190 h 178425"/>
                <a:gd name="connsiteX19" fmla="*/ 32921 w 167129"/>
                <a:gd name="connsiteY19" fmla="*/ 4952 h 178425"/>
                <a:gd name="connsiteX20" fmla="*/ 63053 w 167129"/>
                <a:gd name="connsiteY20" fmla="*/ 4190 h 178425"/>
                <a:gd name="connsiteX21" fmla="*/ 67867 w 167129"/>
                <a:gd name="connsiteY21" fmla="*/ 8746 h 178425"/>
                <a:gd name="connsiteX22" fmla="*/ 61027 w 167129"/>
                <a:gd name="connsiteY22" fmla="*/ 12034 h 178425"/>
                <a:gd name="connsiteX23" fmla="*/ 46338 w 167129"/>
                <a:gd name="connsiteY23" fmla="*/ 16337 h 178425"/>
                <a:gd name="connsiteX24" fmla="*/ 47355 w 167129"/>
                <a:gd name="connsiteY24" fmla="*/ 21404 h 178425"/>
                <a:gd name="connsiteX25" fmla="*/ 63815 w 167129"/>
                <a:gd name="connsiteY25" fmla="*/ 87963 h 178425"/>
                <a:gd name="connsiteX26" fmla="*/ 91167 w 167129"/>
                <a:gd name="connsiteY26" fmla="*/ 87963 h 178425"/>
                <a:gd name="connsiteX27" fmla="*/ 114968 w 167129"/>
                <a:gd name="connsiteY27" fmla="*/ 65692 h 178425"/>
                <a:gd name="connsiteX28" fmla="*/ 110662 w 167129"/>
                <a:gd name="connsiteY28" fmla="*/ 45699 h 178425"/>
                <a:gd name="connsiteX29" fmla="*/ 106865 w 167129"/>
                <a:gd name="connsiteY29" fmla="*/ 25453 h 178425"/>
                <a:gd name="connsiteX30" fmla="*/ 138260 w 167129"/>
                <a:gd name="connsiteY30" fmla="*/ -1377 h 178425"/>
                <a:gd name="connsiteX31" fmla="*/ 167129 w 167129"/>
                <a:gd name="connsiteY31" fmla="*/ 27478 h 178425"/>
                <a:gd name="connsiteX32" fmla="*/ 143074 w 167129"/>
                <a:gd name="connsiteY32" fmla="*/ 145416 h 178425"/>
                <a:gd name="connsiteX33" fmla="*/ 128386 w 167129"/>
                <a:gd name="connsiteY33" fmla="*/ 106693 h 178425"/>
                <a:gd name="connsiteX34" fmla="*/ 90913 w 167129"/>
                <a:gd name="connsiteY34" fmla="*/ 93529 h 178425"/>
                <a:gd name="connsiteX35" fmla="*/ 65333 w 167129"/>
                <a:gd name="connsiteY35" fmla="*/ 93529 h 178425"/>
                <a:gd name="connsiteX36" fmla="*/ 81793 w 167129"/>
                <a:gd name="connsiteY36" fmla="*/ 160097 h 178425"/>
                <a:gd name="connsiteX37" fmla="*/ 87362 w 167129"/>
                <a:gd name="connsiteY37" fmla="*/ 168696 h 178425"/>
                <a:gd name="connsiteX38" fmla="*/ 102051 w 167129"/>
                <a:gd name="connsiteY38" fmla="*/ 169204 h 178425"/>
                <a:gd name="connsiteX39" fmla="*/ 143074 w 167129"/>
                <a:gd name="connsiteY39" fmla="*/ 145416 h 178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67129" h="178425">
                  <a:moveTo>
                    <a:pt x="167129" y="27478"/>
                  </a:moveTo>
                  <a:cubicBezTo>
                    <a:pt x="167129" y="29247"/>
                    <a:pt x="166629" y="30764"/>
                    <a:pt x="163332" y="30764"/>
                  </a:cubicBezTo>
                  <a:cubicBezTo>
                    <a:pt x="160043" y="30764"/>
                    <a:pt x="159789" y="29502"/>
                    <a:pt x="159026" y="26461"/>
                  </a:cubicBezTo>
                  <a:cubicBezTo>
                    <a:pt x="154720" y="12288"/>
                    <a:pt x="147126" y="4190"/>
                    <a:pt x="139277" y="4190"/>
                  </a:cubicBezTo>
                  <a:cubicBezTo>
                    <a:pt x="131682" y="4190"/>
                    <a:pt x="130920" y="11026"/>
                    <a:pt x="130920" y="19124"/>
                  </a:cubicBezTo>
                  <a:cubicBezTo>
                    <a:pt x="130920" y="25699"/>
                    <a:pt x="131682" y="31773"/>
                    <a:pt x="132437" y="38355"/>
                  </a:cubicBezTo>
                  <a:cubicBezTo>
                    <a:pt x="133200" y="44175"/>
                    <a:pt x="134463" y="55314"/>
                    <a:pt x="134463" y="60627"/>
                  </a:cubicBezTo>
                  <a:cubicBezTo>
                    <a:pt x="134463" y="74799"/>
                    <a:pt x="125605" y="85430"/>
                    <a:pt x="112688" y="89987"/>
                  </a:cubicBezTo>
                  <a:cubicBezTo>
                    <a:pt x="148643" y="99095"/>
                    <a:pt x="165866" y="121120"/>
                    <a:pt x="165866" y="139596"/>
                  </a:cubicBezTo>
                  <a:cubicBezTo>
                    <a:pt x="165866" y="159588"/>
                    <a:pt x="146617" y="177048"/>
                    <a:pt x="114968" y="177048"/>
                  </a:cubicBezTo>
                  <a:lnTo>
                    <a:pt x="48118" y="177048"/>
                  </a:lnTo>
                  <a:cubicBezTo>
                    <a:pt x="44066" y="177048"/>
                    <a:pt x="41278" y="177048"/>
                    <a:pt x="41278" y="172245"/>
                  </a:cubicBezTo>
                  <a:cubicBezTo>
                    <a:pt x="41278" y="169204"/>
                    <a:pt x="43303" y="169204"/>
                    <a:pt x="48118" y="169204"/>
                  </a:cubicBezTo>
                  <a:cubicBezTo>
                    <a:pt x="55967" y="169204"/>
                    <a:pt x="62799" y="169204"/>
                    <a:pt x="62799" y="164899"/>
                  </a:cubicBezTo>
                  <a:cubicBezTo>
                    <a:pt x="62799" y="164146"/>
                    <a:pt x="62799" y="163637"/>
                    <a:pt x="61790" y="160097"/>
                  </a:cubicBezTo>
                  <a:lnTo>
                    <a:pt x="27606" y="22666"/>
                  </a:lnTo>
                  <a:cubicBezTo>
                    <a:pt x="25580" y="14059"/>
                    <a:pt x="24055" y="12034"/>
                    <a:pt x="6840" y="12034"/>
                  </a:cubicBezTo>
                  <a:cubicBezTo>
                    <a:pt x="2789" y="12034"/>
                    <a:pt x="0" y="12034"/>
                    <a:pt x="0" y="7231"/>
                  </a:cubicBezTo>
                  <a:cubicBezTo>
                    <a:pt x="0" y="4190"/>
                    <a:pt x="2789" y="4190"/>
                    <a:pt x="3543" y="4190"/>
                  </a:cubicBezTo>
                  <a:cubicBezTo>
                    <a:pt x="13171" y="4190"/>
                    <a:pt x="23300" y="4952"/>
                    <a:pt x="32921" y="4952"/>
                  </a:cubicBezTo>
                  <a:cubicBezTo>
                    <a:pt x="42795" y="4952"/>
                    <a:pt x="53178" y="4190"/>
                    <a:pt x="63053" y="4190"/>
                  </a:cubicBezTo>
                  <a:cubicBezTo>
                    <a:pt x="64824" y="4190"/>
                    <a:pt x="67867" y="4190"/>
                    <a:pt x="67867" y="8746"/>
                  </a:cubicBezTo>
                  <a:cubicBezTo>
                    <a:pt x="67867" y="12034"/>
                    <a:pt x="66095" y="12034"/>
                    <a:pt x="61027" y="12034"/>
                  </a:cubicBezTo>
                  <a:cubicBezTo>
                    <a:pt x="46338" y="12034"/>
                    <a:pt x="46338" y="14059"/>
                    <a:pt x="46338" y="16337"/>
                  </a:cubicBezTo>
                  <a:cubicBezTo>
                    <a:pt x="46338" y="17355"/>
                    <a:pt x="46338" y="17854"/>
                    <a:pt x="47355" y="21404"/>
                  </a:cubicBezTo>
                  <a:lnTo>
                    <a:pt x="63815" y="87963"/>
                  </a:lnTo>
                  <a:lnTo>
                    <a:pt x="91167" y="87963"/>
                  </a:lnTo>
                  <a:cubicBezTo>
                    <a:pt x="101797" y="87963"/>
                    <a:pt x="114968" y="83913"/>
                    <a:pt x="114968" y="65692"/>
                  </a:cubicBezTo>
                  <a:cubicBezTo>
                    <a:pt x="114968" y="62151"/>
                    <a:pt x="114205" y="59872"/>
                    <a:pt x="110662" y="45699"/>
                  </a:cubicBezTo>
                  <a:cubicBezTo>
                    <a:pt x="107874" y="33797"/>
                    <a:pt x="106865" y="30257"/>
                    <a:pt x="106865" y="25453"/>
                  </a:cubicBezTo>
                  <a:cubicBezTo>
                    <a:pt x="106865" y="6723"/>
                    <a:pt x="122308" y="-1377"/>
                    <a:pt x="138260" y="-1377"/>
                  </a:cubicBezTo>
                  <a:cubicBezTo>
                    <a:pt x="159535" y="-1377"/>
                    <a:pt x="167129" y="25453"/>
                    <a:pt x="167129" y="27478"/>
                  </a:cubicBezTo>
                  <a:close/>
                  <a:moveTo>
                    <a:pt x="143074" y="145416"/>
                  </a:moveTo>
                  <a:cubicBezTo>
                    <a:pt x="143074" y="143891"/>
                    <a:pt x="142065" y="120357"/>
                    <a:pt x="128386" y="106693"/>
                  </a:cubicBezTo>
                  <a:cubicBezTo>
                    <a:pt x="120791" y="99349"/>
                    <a:pt x="108128" y="93529"/>
                    <a:pt x="90913" y="93529"/>
                  </a:cubicBezTo>
                  <a:lnTo>
                    <a:pt x="65333" y="93529"/>
                  </a:lnTo>
                  <a:lnTo>
                    <a:pt x="81793" y="160097"/>
                  </a:lnTo>
                  <a:cubicBezTo>
                    <a:pt x="83565" y="167688"/>
                    <a:pt x="85591" y="168195"/>
                    <a:pt x="87362" y="168696"/>
                  </a:cubicBezTo>
                  <a:cubicBezTo>
                    <a:pt x="89133" y="169204"/>
                    <a:pt x="97245" y="169204"/>
                    <a:pt x="102051" y="169204"/>
                  </a:cubicBezTo>
                  <a:cubicBezTo>
                    <a:pt x="118257" y="169204"/>
                    <a:pt x="143074" y="169204"/>
                    <a:pt x="143074" y="145416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831" name="任意多边形: 形状 830">
              <a:extLst>
                <a:ext uri="{FF2B5EF4-FFF2-40B4-BE49-F238E27FC236}">
                  <a16:creationId xmlns:a16="http://schemas.microsoft.com/office/drawing/2014/main" id="{94671529-14C5-1111-9C15-C694F3018A5C}"/>
                </a:ext>
              </a:extLst>
            </p:cNvPr>
            <p:cNvSpPr/>
            <p:nvPr>
              <p:custDataLst>
                <p:tags r:id="rId41"/>
              </p:custDataLst>
            </p:nvPr>
          </p:nvSpPr>
          <p:spPr>
            <a:xfrm flipV="1">
              <a:off x="12732140" y="-14775616"/>
              <a:ext cx="462169" cy="178425"/>
            </a:xfrm>
            <a:custGeom>
              <a:avLst/>
              <a:gdLst>
                <a:gd name="connsiteX0" fmla="*/ 89641 w 462169"/>
                <a:gd name="connsiteY0" fmla="*/ 30510 h 178425"/>
                <a:gd name="connsiteX1" fmla="*/ 85591 w 462169"/>
                <a:gd name="connsiteY1" fmla="*/ 34560 h 178425"/>
                <a:gd name="connsiteX2" fmla="*/ 82302 w 462169"/>
                <a:gd name="connsiteY2" fmla="*/ 31773 h 178425"/>
                <a:gd name="connsiteX3" fmla="*/ 36718 w 462169"/>
                <a:gd name="connsiteY3" fmla="*/ 6977 h 178425"/>
                <a:gd name="connsiteX4" fmla="*/ 17469 w 462169"/>
                <a:gd name="connsiteY4" fmla="*/ 34813 h 178425"/>
                <a:gd name="connsiteX5" fmla="*/ 21774 w 462169"/>
                <a:gd name="connsiteY5" fmla="*/ 62651 h 178425"/>
                <a:gd name="connsiteX6" fmla="*/ 31649 w 462169"/>
                <a:gd name="connsiteY6" fmla="*/ 62651 h 178425"/>
                <a:gd name="connsiteX7" fmla="*/ 68368 w 462169"/>
                <a:gd name="connsiteY7" fmla="*/ 68224 h 178425"/>
                <a:gd name="connsiteX8" fmla="*/ 88377 w 462169"/>
                <a:gd name="connsiteY8" fmla="*/ 94545 h 178425"/>
                <a:gd name="connsiteX9" fmla="*/ 62798 w 462169"/>
                <a:gd name="connsiteY9" fmla="*/ 116054 h 178425"/>
                <a:gd name="connsiteX10" fmla="*/ 0 w 462169"/>
                <a:gd name="connsiteY10" fmla="*/ 45699 h 178425"/>
                <a:gd name="connsiteX11" fmla="*/ 36209 w 462169"/>
                <a:gd name="connsiteY11" fmla="*/ 1402 h 178425"/>
                <a:gd name="connsiteX12" fmla="*/ 89641 w 462169"/>
                <a:gd name="connsiteY12" fmla="*/ 30510 h 178425"/>
                <a:gd name="connsiteX13" fmla="*/ 78750 w 462169"/>
                <a:gd name="connsiteY13" fmla="*/ 95046 h 178425"/>
                <a:gd name="connsiteX14" fmla="*/ 28614 w 462169"/>
                <a:gd name="connsiteY14" fmla="*/ 68224 h 178425"/>
                <a:gd name="connsiteX15" fmla="*/ 23292 w 462169"/>
                <a:gd name="connsiteY15" fmla="*/ 68224 h 178425"/>
                <a:gd name="connsiteX16" fmla="*/ 62798 w 462169"/>
                <a:gd name="connsiteY16" fmla="*/ 110488 h 178425"/>
                <a:gd name="connsiteX17" fmla="*/ 78750 w 462169"/>
                <a:gd name="connsiteY17" fmla="*/ 95046 h 178425"/>
                <a:gd name="connsiteX18" fmla="*/ 245646 w 462169"/>
                <a:gd name="connsiteY18" fmla="*/ 66445 h 178425"/>
                <a:gd name="connsiteX19" fmla="*/ 241841 w 462169"/>
                <a:gd name="connsiteY19" fmla="*/ 69486 h 178425"/>
                <a:gd name="connsiteX20" fmla="*/ 236782 w 462169"/>
                <a:gd name="connsiteY20" fmla="*/ 63921 h 178425"/>
                <a:gd name="connsiteX21" fmla="*/ 178287 w 462169"/>
                <a:gd name="connsiteY21" fmla="*/ 12034 h 178425"/>
                <a:gd name="connsiteX22" fmla="*/ 157778 w 462169"/>
                <a:gd name="connsiteY22" fmla="*/ 12034 h 178425"/>
                <a:gd name="connsiteX23" fmla="*/ 149920 w 462169"/>
                <a:gd name="connsiteY23" fmla="*/ 14566 h 178425"/>
                <a:gd name="connsiteX24" fmla="*/ 150937 w 462169"/>
                <a:gd name="connsiteY24" fmla="*/ 20134 h 178425"/>
                <a:gd name="connsiteX25" fmla="*/ 185375 w 462169"/>
                <a:gd name="connsiteY25" fmla="*/ 157817 h 178425"/>
                <a:gd name="connsiteX26" fmla="*/ 209683 w 462169"/>
                <a:gd name="connsiteY26" fmla="*/ 169204 h 178425"/>
                <a:gd name="connsiteX27" fmla="*/ 212217 w 462169"/>
                <a:gd name="connsiteY27" fmla="*/ 169204 h 178425"/>
                <a:gd name="connsiteX28" fmla="*/ 219304 w 462169"/>
                <a:gd name="connsiteY28" fmla="*/ 174015 h 178425"/>
                <a:gd name="connsiteX29" fmla="*/ 215507 w 462169"/>
                <a:gd name="connsiteY29" fmla="*/ 177048 h 178425"/>
                <a:gd name="connsiteX30" fmla="*/ 180560 w 462169"/>
                <a:gd name="connsiteY30" fmla="*/ 176294 h 178425"/>
                <a:gd name="connsiteX31" fmla="*/ 149419 w 462169"/>
                <a:gd name="connsiteY31" fmla="*/ 177048 h 178425"/>
                <a:gd name="connsiteX32" fmla="*/ 144604 w 462169"/>
                <a:gd name="connsiteY32" fmla="*/ 172245 h 178425"/>
                <a:gd name="connsiteX33" fmla="*/ 151445 w 462169"/>
                <a:gd name="connsiteY33" fmla="*/ 169204 h 178425"/>
                <a:gd name="connsiteX34" fmla="*/ 166134 w 462169"/>
                <a:gd name="connsiteY34" fmla="*/ 164899 h 178425"/>
                <a:gd name="connsiteX35" fmla="*/ 165117 w 462169"/>
                <a:gd name="connsiteY35" fmla="*/ 160097 h 178425"/>
                <a:gd name="connsiteX36" fmla="*/ 130933 w 462169"/>
                <a:gd name="connsiteY36" fmla="*/ 22666 h 178425"/>
                <a:gd name="connsiteX37" fmla="*/ 110169 w 462169"/>
                <a:gd name="connsiteY37" fmla="*/ 12034 h 178425"/>
                <a:gd name="connsiteX38" fmla="*/ 103328 w 462169"/>
                <a:gd name="connsiteY38" fmla="*/ 7231 h 178425"/>
                <a:gd name="connsiteX39" fmla="*/ 109660 w 462169"/>
                <a:gd name="connsiteY39" fmla="*/ 4190 h 178425"/>
                <a:gd name="connsiteX40" fmla="*/ 218041 w 462169"/>
                <a:gd name="connsiteY40" fmla="*/ 4190 h 178425"/>
                <a:gd name="connsiteX41" fmla="*/ 225380 w 462169"/>
                <a:gd name="connsiteY41" fmla="*/ 8746 h 178425"/>
                <a:gd name="connsiteX42" fmla="*/ 244630 w 462169"/>
                <a:gd name="connsiteY42" fmla="*/ 63159 h 178425"/>
                <a:gd name="connsiteX43" fmla="*/ 245646 w 462169"/>
                <a:gd name="connsiteY43" fmla="*/ 66445 h 178425"/>
                <a:gd name="connsiteX44" fmla="*/ 462170 w 462169"/>
                <a:gd name="connsiteY44" fmla="*/ 173760 h 178425"/>
                <a:gd name="connsiteX45" fmla="*/ 458883 w 462169"/>
                <a:gd name="connsiteY45" fmla="*/ 177048 h 178425"/>
                <a:gd name="connsiteX46" fmla="*/ 435081 w 462169"/>
                <a:gd name="connsiteY46" fmla="*/ 176294 h 178425"/>
                <a:gd name="connsiteX47" fmla="*/ 410765 w 462169"/>
                <a:gd name="connsiteY47" fmla="*/ 177048 h 178425"/>
                <a:gd name="connsiteX48" fmla="*/ 406212 w 462169"/>
                <a:gd name="connsiteY48" fmla="*/ 172245 h 178425"/>
                <a:gd name="connsiteX49" fmla="*/ 410765 w 462169"/>
                <a:gd name="connsiteY49" fmla="*/ 169204 h 178425"/>
                <a:gd name="connsiteX50" fmla="*/ 425962 w 462169"/>
                <a:gd name="connsiteY50" fmla="*/ 158318 h 178425"/>
                <a:gd name="connsiteX51" fmla="*/ 424953 w 462169"/>
                <a:gd name="connsiteY51" fmla="*/ 152244 h 178425"/>
                <a:gd name="connsiteX52" fmla="*/ 402414 w 462169"/>
                <a:gd name="connsiteY52" fmla="*/ 62151 h 178425"/>
                <a:gd name="connsiteX53" fmla="*/ 343661 w 462169"/>
                <a:gd name="connsiteY53" fmla="*/ 6468 h 178425"/>
                <a:gd name="connsiteX54" fmla="*/ 316569 w 462169"/>
                <a:gd name="connsiteY54" fmla="*/ 38101 h 178425"/>
                <a:gd name="connsiteX55" fmla="*/ 319096 w 462169"/>
                <a:gd name="connsiteY55" fmla="*/ 57339 h 178425"/>
                <a:gd name="connsiteX56" fmla="*/ 344423 w 462169"/>
                <a:gd name="connsiteY56" fmla="*/ 159081 h 178425"/>
                <a:gd name="connsiteX57" fmla="*/ 364425 w 462169"/>
                <a:gd name="connsiteY57" fmla="*/ 169204 h 178425"/>
                <a:gd name="connsiteX58" fmla="*/ 372021 w 462169"/>
                <a:gd name="connsiteY58" fmla="*/ 173760 h 178425"/>
                <a:gd name="connsiteX59" fmla="*/ 368477 w 462169"/>
                <a:gd name="connsiteY59" fmla="*/ 177048 h 178425"/>
                <a:gd name="connsiteX60" fmla="*/ 338599 w 462169"/>
                <a:gd name="connsiteY60" fmla="*/ 176294 h 178425"/>
                <a:gd name="connsiteX61" fmla="*/ 308213 w 462169"/>
                <a:gd name="connsiteY61" fmla="*/ 177048 h 178425"/>
                <a:gd name="connsiteX62" fmla="*/ 303398 w 462169"/>
                <a:gd name="connsiteY62" fmla="*/ 172245 h 178425"/>
                <a:gd name="connsiteX63" fmla="*/ 310239 w 462169"/>
                <a:gd name="connsiteY63" fmla="*/ 169204 h 178425"/>
                <a:gd name="connsiteX64" fmla="*/ 324928 w 462169"/>
                <a:gd name="connsiteY64" fmla="*/ 164899 h 178425"/>
                <a:gd name="connsiteX65" fmla="*/ 323911 w 462169"/>
                <a:gd name="connsiteY65" fmla="*/ 160097 h 178425"/>
                <a:gd name="connsiteX66" fmla="*/ 299600 w 462169"/>
                <a:gd name="connsiteY66" fmla="*/ 62396 h 178425"/>
                <a:gd name="connsiteX67" fmla="*/ 297577 w 462169"/>
                <a:gd name="connsiteY67" fmla="*/ 46200 h 178425"/>
                <a:gd name="connsiteX68" fmla="*/ 342651 w 462169"/>
                <a:gd name="connsiteY68" fmla="*/ -1377 h 178425"/>
                <a:gd name="connsiteX69" fmla="*/ 409756 w 462169"/>
                <a:gd name="connsiteY69" fmla="*/ 59363 h 178425"/>
                <a:gd name="connsiteX70" fmla="*/ 432801 w 462169"/>
                <a:gd name="connsiteY70" fmla="*/ 151997 h 178425"/>
                <a:gd name="connsiteX71" fmla="*/ 458374 w 462169"/>
                <a:gd name="connsiteY71" fmla="*/ 169204 h 178425"/>
                <a:gd name="connsiteX72" fmla="*/ 462170 w 462169"/>
                <a:gd name="connsiteY72" fmla="*/ 173760 h 178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462169" h="178425">
                  <a:moveTo>
                    <a:pt x="89641" y="30510"/>
                  </a:moveTo>
                  <a:cubicBezTo>
                    <a:pt x="89641" y="31773"/>
                    <a:pt x="87615" y="34560"/>
                    <a:pt x="85591" y="34560"/>
                  </a:cubicBezTo>
                  <a:cubicBezTo>
                    <a:pt x="84574" y="34560"/>
                    <a:pt x="84328" y="34306"/>
                    <a:pt x="82302" y="31773"/>
                  </a:cubicBezTo>
                  <a:cubicBezTo>
                    <a:pt x="63561" y="7985"/>
                    <a:pt x="41023" y="6977"/>
                    <a:pt x="36718" y="6977"/>
                  </a:cubicBezTo>
                  <a:cubicBezTo>
                    <a:pt x="20258" y="6977"/>
                    <a:pt x="17469" y="24944"/>
                    <a:pt x="17469" y="34813"/>
                  </a:cubicBezTo>
                  <a:cubicBezTo>
                    <a:pt x="17469" y="44429"/>
                    <a:pt x="20003" y="55823"/>
                    <a:pt x="21774" y="62651"/>
                  </a:cubicBezTo>
                  <a:lnTo>
                    <a:pt x="31649" y="62651"/>
                  </a:lnTo>
                  <a:cubicBezTo>
                    <a:pt x="39251" y="62651"/>
                    <a:pt x="56212" y="63413"/>
                    <a:pt x="68368" y="68224"/>
                  </a:cubicBezTo>
                  <a:cubicBezTo>
                    <a:pt x="88377" y="76324"/>
                    <a:pt x="88377" y="92774"/>
                    <a:pt x="88377" y="94545"/>
                  </a:cubicBezTo>
                  <a:cubicBezTo>
                    <a:pt x="88377" y="106185"/>
                    <a:pt x="79005" y="116054"/>
                    <a:pt x="62798" y="116054"/>
                  </a:cubicBezTo>
                  <a:cubicBezTo>
                    <a:pt x="36209" y="116054"/>
                    <a:pt x="0" y="90496"/>
                    <a:pt x="0" y="45699"/>
                  </a:cubicBezTo>
                  <a:cubicBezTo>
                    <a:pt x="0" y="22920"/>
                    <a:pt x="12154" y="1402"/>
                    <a:pt x="36209" y="1402"/>
                  </a:cubicBezTo>
                  <a:cubicBezTo>
                    <a:pt x="68622" y="1402"/>
                    <a:pt x="89641" y="26715"/>
                    <a:pt x="89641" y="30510"/>
                  </a:cubicBezTo>
                  <a:close/>
                  <a:moveTo>
                    <a:pt x="78750" y="95046"/>
                  </a:moveTo>
                  <a:cubicBezTo>
                    <a:pt x="78750" y="68224"/>
                    <a:pt x="36971" y="68224"/>
                    <a:pt x="28614" y="68224"/>
                  </a:cubicBezTo>
                  <a:lnTo>
                    <a:pt x="23292" y="68224"/>
                  </a:lnTo>
                  <a:cubicBezTo>
                    <a:pt x="34183" y="109727"/>
                    <a:pt x="60264" y="110488"/>
                    <a:pt x="62798" y="110488"/>
                  </a:cubicBezTo>
                  <a:cubicBezTo>
                    <a:pt x="72926" y="110488"/>
                    <a:pt x="78750" y="103652"/>
                    <a:pt x="78750" y="95046"/>
                  </a:cubicBezTo>
                  <a:close/>
                  <a:moveTo>
                    <a:pt x="245646" y="66445"/>
                  </a:moveTo>
                  <a:cubicBezTo>
                    <a:pt x="245646" y="69486"/>
                    <a:pt x="242603" y="69486"/>
                    <a:pt x="241841" y="69486"/>
                  </a:cubicBezTo>
                  <a:cubicBezTo>
                    <a:pt x="238808" y="69486"/>
                    <a:pt x="238554" y="68725"/>
                    <a:pt x="236782" y="63921"/>
                  </a:cubicBezTo>
                  <a:cubicBezTo>
                    <a:pt x="228678" y="41396"/>
                    <a:pt x="217787" y="12034"/>
                    <a:pt x="178287" y="12034"/>
                  </a:cubicBezTo>
                  <a:lnTo>
                    <a:pt x="157778" y="12034"/>
                  </a:lnTo>
                  <a:cubicBezTo>
                    <a:pt x="149920" y="12034"/>
                    <a:pt x="149920" y="12797"/>
                    <a:pt x="149920" y="14566"/>
                  </a:cubicBezTo>
                  <a:cubicBezTo>
                    <a:pt x="149920" y="16083"/>
                    <a:pt x="150682" y="18617"/>
                    <a:pt x="150937" y="20134"/>
                  </a:cubicBezTo>
                  <a:lnTo>
                    <a:pt x="185375" y="157817"/>
                  </a:lnTo>
                  <a:cubicBezTo>
                    <a:pt x="187655" y="166670"/>
                    <a:pt x="189173" y="169204"/>
                    <a:pt x="209683" y="169204"/>
                  </a:cubicBezTo>
                  <a:lnTo>
                    <a:pt x="212217" y="169204"/>
                  </a:lnTo>
                  <a:cubicBezTo>
                    <a:pt x="216523" y="169204"/>
                    <a:pt x="219304" y="169204"/>
                    <a:pt x="219304" y="174015"/>
                  </a:cubicBezTo>
                  <a:cubicBezTo>
                    <a:pt x="219304" y="177048"/>
                    <a:pt x="216523" y="177048"/>
                    <a:pt x="215507" y="177048"/>
                  </a:cubicBezTo>
                  <a:cubicBezTo>
                    <a:pt x="204115" y="177048"/>
                    <a:pt x="192216" y="176294"/>
                    <a:pt x="180560" y="176294"/>
                  </a:cubicBezTo>
                  <a:cubicBezTo>
                    <a:pt x="170186" y="176294"/>
                    <a:pt x="159550" y="177048"/>
                    <a:pt x="149419" y="177048"/>
                  </a:cubicBezTo>
                  <a:cubicBezTo>
                    <a:pt x="147894" y="177048"/>
                    <a:pt x="144604" y="177048"/>
                    <a:pt x="144604" y="172245"/>
                  </a:cubicBezTo>
                  <a:cubicBezTo>
                    <a:pt x="144604" y="169204"/>
                    <a:pt x="146630" y="169204"/>
                    <a:pt x="151445" y="169204"/>
                  </a:cubicBezTo>
                  <a:cubicBezTo>
                    <a:pt x="159295" y="169204"/>
                    <a:pt x="166134" y="169204"/>
                    <a:pt x="166134" y="164899"/>
                  </a:cubicBezTo>
                  <a:cubicBezTo>
                    <a:pt x="166134" y="164146"/>
                    <a:pt x="166134" y="163637"/>
                    <a:pt x="165117" y="160097"/>
                  </a:cubicBezTo>
                  <a:lnTo>
                    <a:pt x="130933" y="22666"/>
                  </a:lnTo>
                  <a:cubicBezTo>
                    <a:pt x="128906" y="14059"/>
                    <a:pt x="127391" y="12034"/>
                    <a:pt x="110169" y="12034"/>
                  </a:cubicBezTo>
                  <a:cubicBezTo>
                    <a:pt x="106117" y="12034"/>
                    <a:pt x="103328" y="12034"/>
                    <a:pt x="103328" y="7231"/>
                  </a:cubicBezTo>
                  <a:cubicBezTo>
                    <a:pt x="103328" y="4190"/>
                    <a:pt x="105608" y="4190"/>
                    <a:pt x="109660" y="4190"/>
                  </a:cubicBezTo>
                  <a:lnTo>
                    <a:pt x="218041" y="4190"/>
                  </a:lnTo>
                  <a:cubicBezTo>
                    <a:pt x="223611" y="4190"/>
                    <a:pt x="223865" y="4443"/>
                    <a:pt x="225380" y="8746"/>
                  </a:cubicBezTo>
                  <a:lnTo>
                    <a:pt x="244630" y="63159"/>
                  </a:lnTo>
                  <a:lnTo>
                    <a:pt x="245646" y="66445"/>
                  </a:lnTo>
                  <a:close/>
                  <a:moveTo>
                    <a:pt x="462170" y="173760"/>
                  </a:moveTo>
                  <a:cubicBezTo>
                    <a:pt x="462170" y="175786"/>
                    <a:pt x="461163" y="177048"/>
                    <a:pt x="458883" y="177048"/>
                  </a:cubicBezTo>
                  <a:cubicBezTo>
                    <a:pt x="451287" y="177048"/>
                    <a:pt x="442931" y="176294"/>
                    <a:pt x="435081" y="176294"/>
                  </a:cubicBezTo>
                  <a:cubicBezTo>
                    <a:pt x="426979" y="176294"/>
                    <a:pt x="418621" y="177048"/>
                    <a:pt x="410765" y="177048"/>
                  </a:cubicBezTo>
                  <a:cubicBezTo>
                    <a:pt x="409502" y="177048"/>
                    <a:pt x="406212" y="177048"/>
                    <a:pt x="406212" y="172245"/>
                  </a:cubicBezTo>
                  <a:cubicBezTo>
                    <a:pt x="406212" y="169457"/>
                    <a:pt x="408492" y="169204"/>
                    <a:pt x="410765" y="169204"/>
                  </a:cubicBezTo>
                  <a:cubicBezTo>
                    <a:pt x="423936" y="168696"/>
                    <a:pt x="425962" y="163637"/>
                    <a:pt x="425962" y="158318"/>
                  </a:cubicBezTo>
                  <a:cubicBezTo>
                    <a:pt x="425962" y="156048"/>
                    <a:pt x="425454" y="154269"/>
                    <a:pt x="424953" y="152244"/>
                  </a:cubicBezTo>
                  <a:lnTo>
                    <a:pt x="402414" y="62151"/>
                  </a:lnTo>
                  <a:cubicBezTo>
                    <a:pt x="394312" y="29502"/>
                    <a:pt x="367468" y="6468"/>
                    <a:pt x="343661" y="6468"/>
                  </a:cubicBezTo>
                  <a:cubicBezTo>
                    <a:pt x="330497" y="6468"/>
                    <a:pt x="316569" y="15075"/>
                    <a:pt x="316569" y="38101"/>
                  </a:cubicBezTo>
                  <a:cubicBezTo>
                    <a:pt x="316569" y="43674"/>
                    <a:pt x="317832" y="51774"/>
                    <a:pt x="319096" y="57339"/>
                  </a:cubicBezTo>
                  <a:lnTo>
                    <a:pt x="344423" y="159081"/>
                  </a:lnTo>
                  <a:cubicBezTo>
                    <a:pt x="346449" y="167179"/>
                    <a:pt x="348473" y="169204"/>
                    <a:pt x="364425" y="169204"/>
                  </a:cubicBezTo>
                  <a:cubicBezTo>
                    <a:pt x="369748" y="169204"/>
                    <a:pt x="372021" y="169204"/>
                    <a:pt x="372021" y="173760"/>
                  </a:cubicBezTo>
                  <a:cubicBezTo>
                    <a:pt x="372021" y="176539"/>
                    <a:pt x="370249" y="177048"/>
                    <a:pt x="368477" y="177048"/>
                  </a:cubicBezTo>
                  <a:cubicBezTo>
                    <a:pt x="358857" y="177048"/>
                    <a:pt x="348473" y="176294"/>
                    <a:pt x="338599" y="176294"/>
                  </a:cubicBezTo>
                  <a:cubicBezTo>
                    <a:pt x="328471" y="176294"/>
                    <a:pt x="318087" y="177048"/>
                    <a:pt x="308213" y="177048"/>
                  </a:cubicBezTo>
                  <a:cubicBezTo>
                    <a:pt x="306688" y="177048"/>
                    <a:pt x="303398" y="177048"/>
                    <a:pt x="303398" y="172245"/>
                  </a:cubicBezTo>
                  <a:cubicBezTo>
                    <a:pt x="303398" y="169204"/>
                    <a:pt x="305424" y="169204"/>
                    <a:pt x="310239" y="169204"/>
                  </a:cubicBezTo>
                  <a:cubicBezTo>
                    <a:pt x="318087" y="169204"/>
                    <a:pt x="324928" y="169204"/>
                    <a:pt x="324928" y="164899"/>
                  </a:cubicBezTo>
                  <a:cubicBezTo>
                    <a:pt x="324928" y="164146"/>
                    <a:pt x="324928" y="163637"/>
                    <a:pt x="323911" y="160097"/>
                  </a:cubicBezTo>
                  <a:lnTo>
                    <a:pt x="299600" y="62396"/>
                  </a:lnTo>
                  <a:cubicBezTo>
                    <a:pt x="297577" y="54298"/>
                    <a:pt x="297577" y="48733"/>
                    <a:pt x="297577" y="46200"/>
                  </a:cubicBezTo>
                  <a:cubicBezTo>
                    <a:pt x="297577" y="15829"/>
                    <a:pt x="318849" y="-1377"/>
                    <a:pt x="342651" y="-1377"/>
                  </a:cubicBezTo>
                  <a:cubicBezTo>
                    <a:pt x="374809" y="-1377"/>
                    <a:pt x="402915" y="31527"/>
                    <a:pt x="409756" y="59363"/>
                  </a:cubicBezTo>
                  <a:lnTo>
                    <a:pt x="432801" y="151997"/>
                  </a:lnTo>
                  <a:cubicBezTo>
                    <a:pt x="436853" y="168195"/>
                    <a:pt x="451033" y="168950"/>
                    <a:pt x="458374" y="169204"/>
                  </a:cubicBezTo>
                  <a:cubicBezTo>
                    <a:pt x="459136" y="169204"/>
                    <a:pt x="462170" y="169457"/>
                    <a:pt x="462170" y="173760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832" name="任意多边形: 形状 831">
              <a:extLst>
                <a:ext uri="{FF2B5EF4-FFF2-40B4-BE49-F238E27FC236}">
                  <a16:creationId xmlns:a16="http://schemas.microsoft.com/office/drawing/2014/main" id="{D1CDFABE-D5E0-A878-C7E4-8687316456ED}"/>
                </a:ext>
              </a:extLst>
            </p:cNvPr>
            <p:cNvSpPr/>
            <p:nvPr>
              <p:custDataLst>
                <p:tags r:id="rId42"/>
              </p:custDataLst>
            </p:nvPr>
          </p:nvSpPr>
          <p:spPr>
            <a:xfrm flipV="1">
              <a:off x="13191833" y="-14792575"/>
              <a:ext cx="58747" cy="253090"/>
            </a:xfrm>
            <a:custGeom>
              <a:avLst/>
              <a:gdLst>
                <a:gd name="connsiteX0" fmla="*/ 58747 w 58747"/>
                <a:gd name="connsiteY0" fmla="*/ 1159 h 253090"/>
                <a:gd name="connsiteX1" fmla="*/ 54442 w 58747"/>
                <a:gd name="connsiteY1" fmla="*/ 6724 h 253090"/>
                <a:gd name="connsiteX2" fmla="*/ 14689 w 58747"/>
                <a:gd name="connsiteY2" fmla="*/ 125171 h 253090"/>
                <a:gd name="connsiteX3" fmla="*/ 55459 w 58747"/>
                <a:gd name="connsiteY3" fmla="*/ 244880 h 253090"/>
                <a:gd name="connsiteX4" fmla="*/ 58747 w 58747"/>
                <a:gd name="connsiteY4" fmla="*/ 249183 h 253090"/>
                <a:gd name="connsiteX5" fmla="*/ 56213 w 58747"/>
                <a:gd name="connsiteY5" fmla="*/ 251715 h 253090"/>
                <a:gd name="connsiteX6" fmla="*/ 15952 w 58747"/>
                <a:gd name="connsiteY6" fmla="*/ 202363 h 253090"/>
                <a:gd name="connsiteX7" fmla="*/ 0 w 58747"/>
                <a:gd name="connsiteY7" fmla="*/ 125171 h 253090"/>
                <a:gd name="connsiteX8" fmla="*/ 16715 w 58747"/>
                <a:gd name="connsiteY8" fmla="*/ 46208 h 253090"/>
                <a:gd name="connsiteX9" fmla="*/ 56213 w 58747"/>
                <a:gd name="connsiteY9" fmla="*/ -1375 h 253090"/>
                <a:gd name="connsiteX10" fmla="*/ 58747 w 58747"/>
                <a:gd name="connsiteY10" fmla="*/ 1159 h 253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8747" h="253090">
                  <a:moveTo>
                    <a:pt x="58747" y="1159"/>
                  </a:moveTo>
                  <a:cubicBezTo>
                    <a:pt x="58747" y="1912"/>
                    <a:pt x="58747" y="2421"/>
                    <a:pt x="54442" y="6724"/>
                  </a:cubicBezTo>
                  <a:cubicBezTo>
                    <a:pt x="22792" y="38611"/>
                    <a:pt x="14689" y="86448"/>
                    <a:pt x="14689" y="125171"/>
                  </a:cubicBezTo>
                  <a:cubicBezTo>
                    <a:pt x="14689" y="169204"/>
                    <a:pt x="24310" y="213247"/>
                    <a:pt x="55459" y="244880"/>
                  </a:cubicBezTo>
                  <a:cubicBezTo>
                    <a:pt x="58747" y="247921"/>
                    <a:pt x="58747" y="248429"/>
                    <a:pt x="58747" y="249183"/>
                  </a:cubicBezTo>
                  <a:cubicBezTo>
                    <a:pt x="58747" y="250954"/>
                    <a:pt x="57730" y="251715"/>
                    <a:pt x="56213" y="251715"/>
                  </a:cubicBezTo>
                  <a:cubicBezTo>
                    <a:pt x="53679" y="251715"/>
                    <a:pt x="30895" y="234502"/>
                    <a:pt x="15952" y="202363"/>
                  </a:cubicBezTo>
                  <a:cubicBezTo>
                    <a:pt x="3035" y="174525"/>
                    <a:pt x="0" y="146433"/>
                    <a:pt x="0" y="125171"/>
                  </a:cubicBezTo>
                  <a:cubicBezTo>
                    <a:pt x="0" y="105433"/>
                    <a:pt x="2780" y="74808"/>
                    <a:pt x="16715" y="46208"/>
                  </a:cubicBezTo>
                  <a:cubicBezTo>
                    <a:pt x="31904" y="15077"/>
                    <a:pt x="53679" y="-1375"/>
                    <a:pt x="56213" y="-1375"/>
                  </a:cubicBezTo>
                  <a:cubicBezTo>
                    <a:pt x="57730" y="-1375"/>
                    <a:pt x="58747" y="-612"/>
                    <a:pt x="58747" y="1159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833" name="任意多边形: 形状 832">
              <a:extLst>
                <a:ext uri="{FF2B5EF4-FFF2-40B4-BE49-F238E27FC236}">
                  <a16:creationId xmlns:a16="http://schemas.microsoft.com/office/drawing/2014/main" id="{CFC14764-64F8-2CEB-6778-E56081D4945D}"/>
                </a:ext>
              </a:extLst>
            </p:cNvPr>
            <p:cNvSpPr/>
            <p:nvPr>
              <p:custDataLst>
                <p:tags r:id="rId43"/>
              </p:custDataLst>
            </p:nvPr>
          </p:nvSpPr>
          <p:spPr>
            <a:xfrm flipV="1">
              <a:off x="13271346" y="-14776379"/>
              <a:ext cx="288682" cy="175646"/>
            </a:xfrm>
            <a:custGeom>
              <a:avLst/>
              <a:gdLst>
                <a:gd name="connsiteX0" fmla="*/ 264621 w 288682"/>
                <a:gd name="connsiteY0" fmla="*/ 156300 h 175646"/>
                <a:gd name="connsiteX1" fmla="*/ 274248 w 288682"/>
                <a:gd name="connsiteY1" fmla="*/ 161866 h 175646"/>
                <a:gd name="connsiteX2" fmla="*/ 288682 w 288682"/>
                <a:gd name="connsiteY2" fmla="*/ 162375 h 175646"/>
                <a:gd name="connsiteX3" fmla="*/ 288682 w 288682"/>
                <a:gd name="connsiteY3" fmla="*/ 174269 h 175646"/>
                <a:gd name="connsiteX4" fmla="*/ 261585 w 288682"/>
                <a:gd name="connsiteY4" fmla="*/ 173506 h 175646"/>
                <a:gd name="connsiteX5" fmla="*/ 227148 w 288682"/>
                <a:gd name="connsiteY5" fmla="*/ 174269 h 175646"/>
                <a:gd name="connsiteX6" fmla="*/ 227148 w 288682"/>
                <a:gd name="connsiteY6" fmla="*/ 162375 h 175646"/>
                <a:gd name="connsiteX7" fmla="*/ 252973 w 288682"/>
                <a:gd name="connsiteY7" fmla="*/ 159588 h 175646"/>
                <a:gd name="connsiteX8" fmla="*/ 209416 w 288682"/>
                <a:gd name="connsiteY8" fmla="*/ 46460 h 175646"/>
                <a:gd name="connsiteX9" fmla="*/ 164595 w 288682"/>
                <a:gd name="connsiteY9" fmla="*/ 162375 h 175646"/>
                <a:gd name="connsiteX10" fmla="*/ 188904 w 288682"/>
                <a:gd name="connsiteY10" fmla="*/ 162375 h 175646"/>
                <a:gd name="connsiteX11" fmla="*/ 188904 w 288682"/>
                <a:gd name="connsiteY11" fmla="*/ 174269 h 175646"/>
                <a:gd name="connsiteX12" fmla="*/ 144592 w 288682"/>
                <a:gd name="connsiteY12" fmla="*/ 173506 h 175646"/>
                <a:gd name="connsiteX13" fmla="*/ 105848 w 288682"/>
                <a:gd name="connsiteY13" fmla="*/ 174269 h 175646"/>
                <a:gd name="connsiteX14" fmla="*/ 105848 w 288682"/>
                <a:gd name="connsiteY14" fmla="*/ 162375 h 175646"/>
                <a:gd name="connsiteX15" fmla="*/ 127623 w 288682"/>
                <a:gd name="connsiteY15" fmla="*/ 162375 h 175646"/>
                <a:gd name="connsiteX16" fmla="*/ 138006 w 288682"/>
                <a:gd name="connsiteY16" fmla="*/ 135545 h 175646"/>
                <a:gd name="connsiteX17" fmla="*/ 103568 w 288682"/>
                <a:gd name="connsiteY17" fmla="*/ 46460 h 175646"/>
                <a:gd name="connsiteX18" fmla="*/ 58747 w 288682"/>
                <a:gd name="connsiteY18" fmla="*/ 162375 h 175646"/>
                <a:gd name="connsiteX19" fmla="*/ 83057 w 288682"/>
                <a:gd name="connsiteY19" fmla="*/ 162375 h 175646"/>
                <a:gd name="connsiteX20" fmla="*/ 83057 w 288682"/>
                <a:gd name="connsiteY20" fmla="*/ 174269 h 175646"/>
                <a:gd name="connsiteX21" fmla="*/ 38744 w 288682"/>
                <a:gd name="connsiteY21" fmla="*/ 173506 h 175646"/>
                <a:gd name="connsiteX22" fmla="*/ 0 w 288682"/>
                <a:gd name="connsiteY22" fmla="*/ 174269 h 175646"/>
                <a:gd name="connsiteX23" fmla="*/ 0 w 288682"/>
                <a:gd name="connsiteY23" fmla="*/ 162375 h 175646"/>
                <a:gd name="connsiteX24" fmla="*/ 21775 w 288682"/>
                <a:gd name="connsiteY24" fmla="*/ 162375 h 175646"/>
                <a:gd name="connsiteX25" fmla="*/ 82556 w 288682"/>
                <a:gd name="connsiteY25" fmla="*/ 5204 h 175646"/>
                <a:gd name="connsiteX26" fmla="*/ 91414 w 288682"/>
                <a:gd name="connsiteY26" fmla="*/ -1377 h 175646"/>
                <a:gd name="connsiteX27" fmla="*/ 100279 w 288682"/>
                <a:gd name="connsiteY27" fmla="*/ 5204 h 175646"/>
                <a:gd name="connsiteX28" fmla="*/ 144338 w 288682"/>
                <a:gd name="connsiteY28" fmla="*/ 119095 h 175646"/>
                <a:gd name="connsiteX29" fmla="*/ 188404 w 288682"/>
                <a:gd name="connsiteY29" fmla="*/ 5204 h 175646"/>
                <a:gd name="connsiteX30" fmla="*/ 197262 w 288682"/>
                <a:gd name="connsiteY30" fmla="*/ -1377 h 175646"/>
                <a:gd name="connsiteX31" fmla="*/ 206128 w 288682"/>
                <a:gd name="connsiteY31" fmla="*/ 5204 h 175646"/>
                <a:gd name="connsiteX32" fmla="*/ 264621 w 288682"/>
                <a:gd name="connsiteY32" fmla="*/ 156300 h 175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88682" h="175646">
                  <a:moveTo>
                    <a:pt x="264621" y="156300"/>
                  </a:moveTo>
                  <a:cubicBezTo>
                    <a:pt x="266146" y="160604"/>
                    <a:pt x="266393" y="161105"/>
                    <a:pt x="274248" y="161866"/>
                  </a:cubicBezTo>
                  <a:cubicBezTo>
                    <a:pt x="279309" y="162375"/>
                    <a:pt x="284633" y="162375"/>
                    <a:pt x="288682" y="162375"/>
                  </a:cubicBezTo>
                  <a:lnTo>
                    <a:pt x="288682" y="174269"/>
                  </a:lnTo>
                  <a:cubicBezTo>
                    <a:pt x="281844" y="174015"/>
                    <a:pt x="272977" y="173506"/>
                    <a:pt x="261585" y="173506"/>
                  </a:cubicBezTo>
                  <a:cubicBezTo>
                    <a:pt x="251966" y="173506"/>
                    <a:pt x="236259" y="173506"/>
                    <a:pt x="227148" y="174269"/>
                  </a:cubicBezTo>
                  <a:lnTo>
                    <a:pt x="227148" y="162375"/>
                  </a:lnTo>
                  <a:cubicBezTo>
                    <a:pt x="233479" y="162375"/>
                    <a:pt x="245633" y="162375"/>
                    <a:pt x="252973" y="159588"/>
                  </a:cubicBezTo>
                  <a:lnTo>
                    <a:pt x="209416" y="46460"/>
                  </a:lnTo>
                  <a:lnTo>
                    <a:pt x="164595" y="162375"/>
                  </a:lnTo>
                  <a:lnTo>
                    <a:pt x="188904" y="162375"/>
                  </a:lnTo>
                  <a:lnTo>
                    <a:pt x="188904" y="174269"/>
                  </a:lnTo>
                  <a:cubicBezTo>
                    <a:pt x="179284" y="173506"/>
                    <a:pt x="155484" y="173506"/>
                    <a:pt x="144592" y="173506"/>
                  </a:cubicBezTo>
                  <a:cubicBezTo>
                    <a:pt x="134717" y="173506"/>
                    <a:pt x="114714" y="173506"/>
                    <a:pt x="105848" y="174269"/>
                  </a:cubicBezTo>
                  <a:lnTo>
                    <a:pt x="105848" y="162375"/>
                  </a:lnTo>
                  <a:lnTo>
                    <a:pt x="127623" y="162375"/>
                  </a:lnTo>
                  <a:lnTo>
                    <a:pt x="138006" y="135545"/>
                  </a:lnTo>
                  <a:lnTo>
                    <a:pt x="103568" y="46460"/>
                  </a:lnTo>
                  <a:lnTo>
                    <a:pt x="58747" y="162375"/>
                  </a:lnTo>
                  <a:lnTo>
                    <a:pt x="83057" y="162375"/>
                  </a:lnTo>
                  <a:lnTo>
                    <a:pt x="83057" y="174269"/>
                  </a:lnTo>
                  <a:cubicBezTo>
                    <a:pt x="73436" y="173506"/>
                    <a:pt x="49635" y="173506"/>
                    <a:pt x="38744" y="173506"/>
                  </a:cubicBezTo>
                  <a:cubicBezTo>
                    <a:pt x="28870" y="173506"/>
                    <a:pt x="8866" y="173506"/>
                    <a:pt x="0" y="174269"/>
                  </a:cubicBezTo>
                  <a:lnTo>
                    <a:pt x="0" y="162375"/>
                  </a:lnTo>
                  <a:lnTo>
                    <a:pt x="21775" y="162375"/>
                  </a:lnTo>
                  <a:lnTo>
                    <a:pt x="82556" y="5204"/>
                  </a:lnTo>
                  <a:cubicBezTo>
                    <a:pt x="84073" y="1155"/>
                    <a:pt x="85082" y="-1377"/>
                    <a:pt x="91414" y="-1377"/>
                  </a:cubicBezTo>
                  <a:cubicBezTo>
                    <a:pt x="97745" y="-1377"/>
                    <a:pt x="98762" y="1155"/>
                    <a:pt x="100279" y="5204"/>
                  </a:cubicBezTo>
                  <a:lnTo>
                    <a:pt x="144338" y="119095"/>
                  </a:lnTo>
                  <a:lnTo>
                    <a:pt x="188404" y="5204"/>
                  </a:lnTo>
                  <a:cubicBezTo>
                    <a:pt x="189921" y="1155"/>
                    <a:pt x="190930" y="-1377"/>
                    <a:pt x="197262" y="-1377"/>
                  </a:cubicBezTo>
                  <a:cubicBezTo>
                    <a:pt x="203593" y="-1377"/>
                    <a:pt x="204610" y="1155"/>
                    <a:pt x="206128" y="5204"/>
                  </a:cubicBezTo>
                  <a:lnTo>
                    <a:pt x="264621" y="156300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834" name="任意多边形: 形状 833">
              <a:extLst>
                <a:ext uri="{FF2B5EF4-FFF2-40B4-BE49-F238E27FC236}">
                  <a16:creationId xmlns:a16="http://schemas.microsoft.com/office/drawing/2014/main" id="{AEC6FF3D-81F1-A376-EA94-D1CE298C2A19}"/>
                </a:ext>
              </a:extLst>
            </p:cNvPr>
            <p:cNvSpPr/>
            <p:nvPr>
              <p:custDataLst>
                <p:tags r:id="rId44"/>
              </p:custDataLst>
            </p:nvPr>
          </p:nvSpPr>
          <p:spPr>
            <a:xfrm flipV="1">
              <a:off x="13593270" y="-14830159"/>
              <a:ext cx="179955" cy="124671"/>
            </a:xfrm>
            <a:custGeom>
              <a:avLst/>
              <a:gdLst>
                <a:gd name="connsiteX0" fmla="*/ 87243 w 179955"/>
                <a:gd name="connsiteY0" fmla="*/ 25732 h 124671"/>
                <a:gd name="connsiteX1" fmla="*/ 83517 w 179955"/>
                <a:gd name="connsiteY1" fmla="*/ 28034 h 124671"/>
                <a:gd name="connsiteX2" fmla="*/ 79084 w 179955"/>
                <a:gd name="connsiteY2" fmla="*/ 23247 h 124671"/>
                <a:gd name="connsiteX3" fmla="*/ 67025 w 179955"/>
                <a:gd name="connsiteY3" fmla="*/ 3579 h 124671"/>
                <a:gd name="connsiteX4" fmla="*/ 61353 w 179955"/>
                <a:gd name="connsiteY4" fmla="*/ 11908 h 124671"/>
                <a:gd name="connsiteX5" fmla="*/ 62417 w 179955"/>
                <a:gd name="connsiteY5" fmla="*/ 19173 h 124671"/>
                <a:gd name="connsiteX6" fmla="*/ 87243 w 179955"/>
                <a:gd name="connsiteY6" fmla="*/ 118239 h 124671"/>
                <a:gd name="connsiteX7" fmla="*/ 87775 w 179955"/>
                <a:gd name="connsiteY7" fmla="*/ 120898 h 124671"/>
                <a:gd name="connsiteX8" fmla="*/ 82985 w 179955"/>
                <a:gd name="connsiteY8" fmla="*/ 123201 h 124671"/>
                <a:gd name="connsiteX9" fmla="*/ 63831 w 179955"/>
                <a:gd name="connsiteY9" fmla="*/ 121605 h 124671"/>
                <a:gd name="connsiteX10" fmla="*/ 59224 w 179955"/>
                <a:gd name="connsiteY10" fmla="*/ 117532 h 124671"/>
                <a:gd name="connsiteX11" fmla="*/ 63831 w 179955"/>
                <a:gd name="connsiteY11" fmla="*/ 115047 h 124671"/>
                <a:gd name="connsiteX12" fmla="*/ 72348 w 179955"/>
                <a:gd name="connsiteY12" fmla="*/ 112212 h 124671"/>
                <a:gd name="connsiteX13" fmla="*/ 71640 w 179955"/>
                <a:gd name="connsiteY13" fmla="*/ 108846 h 124671"/>
                <a:gd name="connsiteX14" fmla="*/ 61711 w 179955"/>
                <a:gd name="connsiteY14" fmla="*/ 68615 h 124671"/>
                <a:gd name="connsiteX15" fmla="*/ 44154 w 179955"/>
                <a:gd name="connsiteY15" fmla="*/ 78539 h 124671"/>
                <a:gd name="connsiteX16" fmla="*/ 0 w 179955"/>
                <a:gd name="connsiteY16" fmla="*/ 27676 h 124671"/>
                <a:gd name="connsiteX17" fmla="*/ 25183 w 179955"/>
                <a:gd name="connsiteY17" fmla="*/ -1383 h 124671"/>
                <a:gd name="connsiteX18" fmla="*/ 49476 w 179955"/>
                <a:gd name="connsiteY18" fmla="*/ 10669 h 124671"/>
                <a:gd name="connsiteX19" fmla="*/ 66493 w 179955"/>
                <a:gd name="connsiteY19" fmla="*/ -1383 h 124671"/>
                <a:gd name="connsiteX20" fmla="*/ 80506 w 179955"/>
                <a:gd name="connsiteY20" fmla="*/ 7653 h 124671"/>
                <a:gd name="connsiteX21" fmla="*/ 87243 w 179955"/>
                <a:gd name="connsiteY21" fmla="*/ 25732 h 124671"/>
                <a:gd name="connsiteX22" fmla="*/ 57985 w 179955"/>
                <a:gd name="connsiteY22" fmla="*/ 53910 h 124671"/>
                <a:gd name="connsiteX23" fmla="*/ 50533 w 179955"/>
                <a:gd name="connsiteY23" fmla="*/ 24492 h 124671"/>
                <a:gd name="connsiteX24" fmla="*/ 41143 w 179955"/>
                <a:gd name="connsiteY24" fmla="*/ 10844 h 124671"/>
                <a:gd name="connsiteX25" fmla="*/ 25715 w 179955"/>
                <a:gd name="connsiteY25" fmla="*/ 3579 h 124671"/>
                <a:gd name="connsiteX26" fmla="*/ 13481 w 179955"/>
                <a:gd name="connsiteY26" fmla="*/ 20412 h 124671"/>
                <a:gd name="connsiteX27" fmla="*/ 22879 w 179955"/>
                <a:gd name="connsiteY27" fmla="*/ 56920 h 124671"/>
                <a:gd name="connsiteX28" fmla="*/ 44154 w 179955"/>
                <a:gd name="connsiteY28" fmla="*/ 73577 h 124671"/>
                <a:gd name="connsiteX29" fmla="*/ 58517 w 179955"/>
                <a:gd name="connsiteY29" fmla="*/ 56387 h 124671"/>
                <a:gd name="connsiteX30" fmla="*/ 57985 w 179955"/>
                <a:gd name="connsiteY30" fmla="*/ 53910 h 124671"/>
                <a:gd name="connsiteX31" fmla="*/ 179955 w 179955"/>
                <a:gd name="connsiteY31" fmla="*/ 17578 h 124671"/>
                <a:gd name="connsiteX32" fmla="*/ 175880 w 179955"/>
                <a:gd name="connsiteY32" fmla="*/ 21833 h 124671"/>
                <a:gd name="connsiteX33" fmla="*/ 173218 w 179955"/>
                <a:gd name="connsiteY33" fmla="*/ 19881 h 124671"/>
                <a:gd name="connsiteX34" fmla="*/ 138113 w 179955"/>
                <a:gd name="connsiteY34" fmla="*/ 3579 h 124671"/>
                <a:gd name="connsiteX35" fmla="*/ 121621 w 179955"/>
                <a:gd name="connsiteY35" fmla="*/ 24492 h 124671"/>
                <a:gd name="connsiteX36" fmla="*/ 123925 w 179955"/>
                <a:gd name="connsiteY36" fmla="*/ 40794 h 124671"/>
                <a:gd name="connsiteX37" fmla="*/ 134920 w 179955"/>
                <a:gd name="connsiteY37" fmla="*/ 40794 h 124671"/>
                <a:gd name="connsiteX38" fmla="*/ 177477 w 179955"/>
                <a:gd name="connsiteY38" fmla="*/ 62945 h 124671"/>
                <a:gd name="connsiteX39" fmla="*/ 156020 w 179955"/>
                <a:gd name="connsiteY39" fmla="*/ 78539 h 124671"/>
                <a:gd name="connsiteX40" fmla="*/ 107965 w 179955"/>
                <a:gd name="connsiteY40" fmla="*/ 31401 h 124671"/>
                <a:gd name="connsiteX41" fmla="*/ 138113 w 179955"/>
                <a:gd name="connsiteY41" fmla="*/ -1383 h 124671"/>
                <a:gd name="connsiteX42" fmla="*/ 179955 w 179955"/>
                <a:gd name="connsiteY42" fmla="*/ 17578 h 124671"/>
                <a:gd name="connsiteX43" fmla="*/ 168960 w 179955"/>
                <a:gd name="connsiteY43" fmla="*/ 63120 h 124671"/>
                <a:gd name="connsiteX44" fmla="*/ 133681 w 179955"/>
                <a:gd name="connsiteY44" fmla="*/ 45756 h 124671"/>
                <a:gd name="connsiteX45" fmla="*/ 125347 w 179955"/>
                <a:gd name="connsiteY45" fmla="*/ 45756 h 124671"/>
                <a:gd name="connsiteX46" fmla="*/ 156020 w 179955"/>
                <a:gd name="connsiteY46" fmla="*/ 73577 h 124671"/>
                <a:gd name="connsiteX47" fmla="*/ 168960 w 179955"/>
                <a:gd name="connsiteY47" fmla="*/ 63120 h 124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79955" h="124671">
                  <a:moveTo>
                    <a:pt x="87243" y="25732"/>
                  </a:moveTo>
                  <a:cubicBezTo>
                    <a:pt x="87243" y="28034"/>
                    <a:pt x="84939" y="28034"/>
                    <a:pt x="83517" y="28034"/>
                  </a:cubicBezTo>
                  <a:cubicBezTo>
                    <a:pt x="80324" y="28034"/>
                    <a:pt x="80149" y="27676"/>
                    <a:pt x="79084" y="23247"/>
                  </a:cubicBezTo>
                  <a:cubicBezTo>
                    <a:pt x="76605" y="14036"/>
                    <a:pt x="73587" y="3579"/>
                    <a:pt x="67025" y="3579"/>
                  </a:cubicBezTo>
                  <a:cubicBezTo>
                    <a:pt x="62060" y="3579"/>
                    <a:pt x="61353" y="8892"/>
                    <a:pt x="61353" y="11908"/>
                  </a:cubicBezTo>
                  <a:cubicBezTo>
                    <a:pt x="61353" y="14918"/>
                    <a:pt x="62242" y="18641"/>
                    <a:pt x="62417" y="19173"/>
                  </a:cubicBezTo>
                  <a:lnTo>
                    <a:pt x="87243" y="118239"/>
                  </a:lnTo>
                  <a:cubicBezTo>
                    <a:pt x="87418" y="118946"/>
                    <a:pt x="87775" y="120185"/>
                    <a:pt x="87775" y="120898"/>
                  </a:cubicBezTo>
                  <a:cubicBezTo>
                    <a:pt x="87775" y="123552"/>
                    <a:pt x="84939" y="123376"/>
                    <a:pt x="82985" y="123201"/>
                  </a:cubicBezTo>
                  <a:lnTo>
                    <a:pt x="63831" y="121605"/>
                  </a:lnTo>
                  <a:cubicBezTo>
                    <a:pt x="61528" y="121430"/>
                    <a:pt x="59224" y="121249"/>
                    <a:pt x="59224" y="117532"/>
                  </a:cubicBezTo>
                  <a:cubicBezTo>
                    <a:pt x="59224" y="115047"/>
                    <a:pt x="61528" y="115047"/>
                    <a:pt x="63831" y="115047"/>
                  </a:cubicBezTo>
                  <a:cubicBezTo>
                    <a:pt x="72348" y="115047"/>
                    <a:pt x="72348" y="113808"/>
                    <a:pt x="72348" y="112212"/>
                  </a:cubicBezTo>
                  <a:cubicBezTo>
                    <a:pt x="72348" y="111681"/>
                    <a:pt x="72348" y="111324"/>
                    <a:pt x="71640" y="108846"/>
                  </a:cubicBezTo>
                  <a:lnTo>
                    <a:pt x="61711" y="68615"/>
                  </a:lnTo>
                  <a:cubicBezTo>
                    <a:pt x="57627" y="74816"/>
                    <a:pt x="51597" y="78539"/>
                    <a:pt x="44154" y="78539"/>
                  </a:cubicBezTo>
                  <a:cubicBezTo>
                    <a:pt x="22521" y="78539"/>
                    <a:pt x="0" y="53554"/>
                    <a:pt x="0" y="27676"/>
                  </a:cubicBezTo>
                  <a:cubicBezTo>
                    <a:pt x="0" y="8717"/>
                    <a:pt x="12059" y="-1383"/>
                    <a:pt x="25183" y="-1383"/>
                  </a:cubicBezTo>
                  <a:cubicBezTo>
                    <a:pt x="36528" y="-1383"/>
                    <a:pt x="45926" y="6946"/>
                    <a:pt x="49476" y="10669"/>
                  </a:cubicBezTo>
                  <a:cubicBezTo>
                    <a:pt x="51780" y="2159"/>
                    <a:pt x="60113" y="-1383"/>
                    <a:pt x="66493" y="-1383"/>
                  </a:cubicBezTo>
                  <a:cubicBezTo>
                    <a:pt x="71990" y="-1383"/>
                    <a:pt x="76605" y="1276"/>
                    <a:pt x="80506" y="7653"/>
                  </a:cubicBezTo>
                  <a:cubicBezTo>
                    <a:pt x="84757" y="14568"/>
                    <a:pt x="87243" y="25200"/>
                    <a:pt x="87243" y="25732"/>
                  </a:cubicBezTo>
                  <a:close/>
                  <a:moveTo>
                    <a:pt x="57985" y="53910"/>
                  </a:moveTo>
                  <a:lnTo>
                    <a:pt x="50533" y="24492"/>
                  </a:lnTo>
                  <a:cubicBezTo>
                    <a:pt x="49119" y="18998"/>
                    <a:pt x="45218" y="14743"/>
                    <a:pt x="41143" y="10844"/>
                  </a:cubicBezTo>
                  <a:cubicBezTo>
                    <a:pt x="33866" y="4461"/>
                    <a:pt x="28369" y="3579"/>
                    <a:pt x="25715" y="3579"/>
                  </a:cubicBezTo>
                  <a:cubicBezTo>
                    <a:pt x="17556" y="3579"/>
                    <a:pt x="13481" y="11201"/>
                    <a:pt x="13481" y="20412"/>
                  </a:cubicBezTo>
                  <a:cubicBezTo>
                    <a:pt x="13481" y="27859"/>
                    <a:pt x="17914" y="47352"/>
                    <a:pt x="22879" y="56920"/>
                  </a:cubicBezTo>
                  <a:cubicBezTo>
                    <a:pt x="28552" y="67375"/>
                    <a:pt x="37060" y="73577"/>
                    <a:pt x="44154" y="73577"/>
                  </a:cubicBezTo>
                  <a:cubicBezTo>
                    <a:pt x="56213" y="73577"/>
                    <a:pt x="58517" y="58158"/>
                    <a:pt x="58517" y="56387"/>
                  </a:cubicBezTo>
                  <a:cubicBezTo>
                    <a:pt x="58517" y="55855"/>
                    <a:pt x="58342" y="55149"/>
                    <a:pt x="57985" y="53910"/>
                  </a:cubicBezTo>
                  <a:close/>
                  <a:moveTo>
                    <a:pt x="179955" y="17578"/>
                  </a:moveTo>
                  <a:cubicBezTo>
                    <a:pt x="179955" y="18998"/>
                    <a:pt x="177477" y="21833"/>
                    <a:pt x="175880" y="21833"/>
                  </a:cubicBezTo>
                  <a:cubicBezTo>
                    <a:pt x="174990" y="21833"/>
                    <a:pt x="174458" y="21301"/>
                    <a:pt x="173218" y="19881"/>
                  </a:cubicBezTo>
                  <a:cubicBezTo>
                    <a:pt x="162398" y="6946"/>
                    <a:pt x="146979" y="3579"/>
                    <a:pt x="138113" y="3579"/>
                  </a:cubicBezTo>
                  <a:cubicBezTo>
                    <a:pt x="126586" y="3579"/>
                    <a:pt x="121621" y="13322"/>
                    <a:pt x="121621" y="24492"/>
                  </a:cubicBezTo>
                  <a:cubicBezTo>
                    <a:pt x="121621" y="29979"/>
                    <a:pt x="122686" y="35473"/>
                    <a:pt x="123925" y="40794"/>
                  </a:cubicBezTo>
                  <a:lnTo>
                    <a:pt x="134920" y="40794"/>
                  </a:lnTo>
                  <a:cubicBezTo>
                    <a:pt x="142546" y="40794"/>
                    <a:pt x="177477" y="40794"/>
                    <a:pt x="177477" y="62945"/>
                  </a:cubicBezTo>
                  <a:cubicBezTo>
                    <a:pt x="177477" y="72513"/>
                    <a:pt x="168428" y="78539"/>
                    <a:pt x="156020" y="78539"/>
                  </a:cubicBezTo>
                  <a:cubicBezTo>
                    <a:pt x="136159" y="78539"/>
                    <a:pt x="107965" y="62588"/>
                    <a:pt x="107965" y="31401"/>
                  </a:cubicBezTo>
                  <a:cubicBezTo>
                    <a:pt x="107965" y="12789"/>
                    <a:pt x="118960" y="-1383"/>
                    <a:pt x="138113" y="-1383"/>
                  </a:cubicBezTo>
                  <a:cubicBezTo>
                    <a:pt x="166299" y="-1383"/>
                    <a:pt x="179955" y="15275"/>
                    <a:pt x="179955" y="17578"/>
                  </a:cubicBezTo>
                  <a:close/>
                  <a:moveTo>
                    <a:pt x="168960" y="63120"/>
                  </a:moveTo>
                  <a:cubicBezTo>
                    <a:pt x="168960" y="45756"/>
                    <a:pt x="140591" y="45756"/>
                    <a:pt x="133681" y="45756"/>
                  </a:cubicBezTo>
                  <a:lnTo>
                    <a:pt x="125347" y="45756"/>
                  </a:lnTo>
                  <a:cubicBezTo>
                    <a:pt x="133323" y="73228"/>
                    <a:pt x="153890" y="73577"/>
                    <a:pt x="156020" y="73577"/>
                  </a:cubicBezTo>
                  <a:cubicBezTo>
                    <a:pt x="163463" y="73577"/>
                    <a:pt x="168960" y="69505"/>
                    <a:pt x="168960" y="63120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835" name="任意多边形: 形状 834">
              <a:extLst>
                <a:ext uri="{FF2B5EF4-FFF2-40B4-BE49-F238E27FC236}">
                  <a16:creationId xmlns:a16="http://schemas.microsoft.com/office/drawing/2014/main" id="{4BDAB73C-3193-C7F5-1545-031CF0F8CCFF}"/>
                </a:ext>
              </a:extLst>
            </p:cNvPr>
            <p:cNvSpPr/>
            <p:nvPr>
              <p:custDataLst>
                <p:tags r:id="rId45"/>
              </p:custDataLst>
            </p:nvPr>
          </p:nvSpPr>
          <p:spPr>
            <a:xfrm flipV="1">
              <a:off x="13786442" y="-14785410"/>
              <a:ext cx="72871" cy="79922"/>
            </a:xfrm>
            <a:custGeom>
              <a:avLst/>
              <a:gdLst>
                <a:gd name="connsiteX0" fmla="*/ 72871 w 72871"/>
                <a:gd name="connsiteY0" fmla="*/ 17579 h 79922"/>
                <a:gd name="connsiteX1" fmla="*/ 68796 w 72871"/>
                <a:gd name="connsiteY1" fmla="*/ 21835 h 79922"/>
                <a:gd name="connsiteX2" fmla="*/ 66134 w 72871"/>
                <a:gd name="connsiteY2" fmla="*/ 19882 h 79922"/>
                <a:gd name="connsiteX3" fmla="*/ 31030 w 72871"/>
                <a:gd name="connsiteY3" fmla="*/ 3581 h 79922"/>
                <a:gd name="connsiteX4" fmla="*/ 14006 w 72871"/>
                <a:gd name="connsiteY4" fmla="*/ 23074 h 79922"/>
                <a:gd name="connsiteX5" fmla="*/ 26065 w 72871"/>
                <a:gd name="connsiteY5" fmla="*/ 60462 h 79922"/>
                <a:gd name="connsiteX6" fmla="*/ 49293 w 72871"/>
                <a:gd name="connsiteY6" fmla="*/ 73579 h 79922"/>
                <a:gd name="connsiteX7" fmla="*/ 62941 w 72871"/>
                <a:gd name="connsiteY7" fmla="*/ 67204 h 79922"/>
                <a:gd name="connsiteX8" fmla="*/ 56030 w 72871"/>
                <a:gd name="connsiteY8" fmla="*/ 58518 h 79922"/>
                <a:gd name="connsiteX9" fmla="*/ 62410 w 72871"/>
                <a:gd name="connsiteY9" fmla="*/ 52665 h 79922"/>
                <a:gd name="connsiteX10" fmla="*/ 71275 w 72871"/>
                <a:gd name="connsiteY10" fmla="*/ 63122 h 79922"/>
                <a:gd name="connsiteX11" fmla="*/ 49113 w 72871"/>
                <a:gd name="connsiteY11" fmla="*/ 78541 h 79922"/>
                <a:gd name="connsiteX12" fmla="*/ 0 w 72871"/>
                <a:gd name="connsiteY12" fmla="*/ 29100 h 79922"/>
                <a:gd name="connsiteX13" fmla="*/ 30847 w 72871"/>
                <a:gd name="connsiteY13" fmla="*/ -1382 h 79922"/>
                <a:gd name="connsiteX14" fmla="*/ 72871 w 72871"/>
                <a:gd name="connsiteY14" fmla="*/ 17579 h 79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2871" h="79922">
                  <a:moveTo>
                    <a:pt x="72871" y="17579"/>
                  </a:moveTo>
                  <a:cubicBezTo>
                    <a:pt x="72871" y="19000"/>
                    <a:pt x="70393" y="21835"/>
                    <a:pt x="68796" y="21835"/>
                  </a:cubicBezTo>
                  <a:cubicBezTo>
                    <a:pt x="67906" y="21835"/>
                    <a:pt x="67375" y="21303"/>
                    <a:pt x="66134" y="19882"/>
                  </a:cubicBezTo>
                  <a:cubicBezTo>
                    <a:pt x="55315" y="6947"/>
                    <a:pt x="39897" y="3581"/>
                    <a:pt x="31030" y="3581"/>
                  </a:cubicBezTo>
                  <a:cubicBezTo>
                    <a:pt x="22165" y="3581"/>
                    <a:pt x="14006" y="8718"/>
                    <a:pt x="14006" y="23074"/>
                  </a:cubicBezTo>
                  <a:cubicBezTo>
                    <a:pt x="14006" y="31403"/>
                    <a:pt x="17907" y="50189"/>
                    <a:pt x="26065" y="60462"/>
                  </a:cubicBezTo>
                  <a:cubicBezTo>
                    <a:pt x="33151" y="69506"/>
                    <a:pt x="41666" y="73579"/>
                    <a:pt x="49293" y="73579"/>
                  </a:cubicBezTo>
                  <a:cubicBezTo>
                    <a:pt x="52305" y="73579"/>
                    <a:pt x="59932" y="72698"/>
                    <a:pt x="62941" y="67204"/>
                  </a:cubicBezTo>
                  <a:cubicBezTo>
                    <a:pt x="57801" y="65782"/>
                    <a:pt x="56030" y="61526"/>
                    <a:pt x="56030" y="58518"/>
                  </a:cubicBezTo>
                  <a:cubicBezTo>
                    <a:pt x="56030" y="55683"/>
                    <a:pt x="57977" y="52665"/>
                    <a:pt x="62410" y="52665"/>
                  </a:cubicBezTo>
                  <a:cubicBezTo>
                    <a:pt x="65428" y="52665"/>
                    <a:pt x="71275" y="54619"/>
                    <a:pt x="71275" y="63122"/>
                  </a:cubicBezTo>
                  <a:cubicBezTo>
                    <a:pt x="71275" y="74643"/>
                    <a:pt x="58867" y="78541"/>
                    <a:pt x="49113" y="78541"/>
                  </a:cubicBezTo>
                  <a:cubicBezTo>
                    <a:pt x="24286" y="78541"/>
                    <a:pt x="0" y="54261"/>
                    <a:pt x="0" y="29100"/>
                  </a:cubicBezTo>
                  <a:cubicBezTo>
                    <a:pt x="0" y="12442"/>
                    <a:pt x="11170" y="-1382"/>
                    <a:pt x="30847" y="-1382"/>
                  </a:cubicBezTo>
                  <a:cubicBezTo>
                    <a:pt x="59397" y="-1382"/>
                    <a:pt x="72871" y="15277"/>
                    <a:pt x="72871" y="17579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836" name="任意多边形: 形状 835">
              <a:extLst>
                <a:ext uri="{FF2B5EF4-FFF2-40B4-BE49-F238E27FC236}">
                  <a16:creationId xmlns:a16="http://schemas.microsoft.com/office/drawing/2014/main" id="{BC91F7E6-10B6-6CDC-3E2E-EEC2B29DF103}"/>
                </a:ext>
              </a:extLst>
            </p:cNvPr>
            <p:cNvSpPr/>
            <p:nvPr>
              <p:custDataLst>
                <p:tags r:id="rId46"/>
              </p:custDataLst>
            </p:nvPr>
          </p:nvSpPr>
          <p:spPr>
            <a:xfrm flipV="1">
              <a:off x="13863795" y="-14690068"/>
              <a:ext cx="73236" cy="12401"/>
            </a:xfrm>
            <a:custGeom>
              <a:avLst/>
              <a:gdLst>
                <a:gd name="connsiteX0" fmla="*/ 73237 w 73236"/>
                <a:gd name="connsiteY0" fmla="*/ 4823 h 12401"/>
                <a:gd name="connsiteX1" fmla="*/ 64896 w 73236"/>
                <a:gd name="connsiteY1" fmla="*/ 11025 h 12401"/>
                <a:gd name="connsiteX2" fmla="*/ 8334 w 73236"/>
                <a:gd name="connsiteY2" fmla="*/ 11025 h 12401"/>
                <a:gd name="connsiteX3" fmla="*/ 0 w 73236"/>
                <a:gd name="connsiteY3" fmla="*/ 4823 h 12401"/>
                <a:gd name="connsiteX4" fmla="*/ 8334 w 73236"/>
                <a:gd name="connsiteY4" fmla="*/ -1377 h 12401"/>
                <a:gd name="connsiteX5" fmla="*/ 64896 w 73236"/>
                <a:gd name="connsiteY5" fmla="*/ -1377 h 12401"/>
                <a:gd name="connsiteX6" fmla="*/ 73237 w 73236"/>
                <a:gd name="connsiteY6" fmla="*/ 4823 h 12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236" h="12401">
                  <a:moveTo>
                    <a:pt x="73237" y="4823"/>
                  </a:moveTo>
                  <a:cubicBezTo>
                    <a:pt x="73237" y="11025"/>
                    <a:pt x="67025" y="11025"/>
                    <a:pt x="64896" y="11025"/>
                  </a:cubicBezTo>
                  <a:lnTo>
                    <a:pt x="8334" y="11025"/>
                  </a:lnTo>
                  <a:cubicBezTo>
                    <a:pt x="6213" y="11025"/>
                    <a:pt x="0" y="11025"/>
                    <a:pt x="0" y="4823"/>
                  </a:cubicBezTo>
                  <a:cubicBezTo>
                    <a:pt x="0" y="-1377"/>
                    <a:pt x="6213" y="-1377"/>
                    <a:pt x="8334" y="-1377"/>
                  </a:cubicBezTo>
                  <a:lnTo>
                    <a:pt x="64896" y="-1377"/>
                  </a:lnTo>
                  <a:cubicBezTo>
                    <a:pt x="67025" y="-1377"/>
                    <a:pt x="73237" y="-1377"/>
                    <a:pt x="73237" y="4823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837" name="任意多边形: 形状 836">
              <a:extLst>
                <a:ext uri="{FF2B5EF4-FFF2-40B4-BE49-F238E27FC236}">
                  <a16:creationId xmlns:a16="http://schemas.microsoft.com/office/drawing/2014/main" id="{B8687B2E-440D-B30E-5695-12234B258760}"/>
                </a:ext>
              </a:extLst>
            </p:cNvPr>
            <p:cNvSpPr/>
            <p:nvPr>
              <p:custDataLst>
                <p:tags r:id="rId47"/>
              </p:custDataLst>
            </p:nvPr>
          </p:nvSpPr>
          <p:spPr>
            <a:xfrm flipV="1">
              <a:off x="13949801" y="-14832018"/>
              <a:ext cx="254244" cy="160909"/>
            </a:xfrm>
            <a:custGeom>
              <a:avLst/>
              <a:gdLst>
                <a:gd name="connsiteX0" fmla="*/ 157453 w 254244"/>
                <a:gd name="connsiteY0" fmla="*/ 147656 h 160909"/>
                <a:gd name="connsiteX1" fmla="*/ 138832 w 254244"/>
                <a:gd name="connsiteY1" fmla="*/ 159527 h 160909"/>
                <a:gd name="connsiteX2" fmla="*/ 113300 w 254244"/>
                <a:gd name="connsiteY2" fmla="*/ 132944 h 160909"/>
                <a:gd name="connsiteX3" fmla="*/ 109042 w 254244"/>
                <a:gd name="connsiteY3" fmla="*/ 111150 h 160909"/>
                <a:gd name="connsiteX4" fmla="*/ 59041 w 254244"/>
                <a:gd name="connsiteY4" fmla="*/ 111150 h 160909"/>
                <a:gd name="connsiteX5" fmla="*/ 61877 w 254244"/>
                <a:gd name="connsiteY5" fmla="*/ 126386 h 160909"/>
                <a:gd name="connsiteX6" fmla="*/ 68614 w 254244"/>
                <a:gd name="connsiteY6" fmla="*/ 148188 h 160909"/>
                <a:gd name="connsiteX7" fmla="*/ 85995 w 254244"/>
                <a:gd name="connsiteY7" fmla="*/ 154565 h 160909"/>
                <a:gd name="connsiteX8" fmla="*/ 99111 w 254244"/>
                <a:gd name="connsiteY8" fmla="*/ 151911 h 160909"/>
                <a:gd name="connsiteX9" fmla="*/ 93971 w 254244"/>
                <a:gd name="connsiteY9" fmla="*/ 143933 h 160909"/>
                <a:gd name="connsiteX10" fmla="*/ 100176 w 254244"/>
                <a:gd name="connsiteY10" fmla="*/ 137907 h 160909"/>
                <a:gd name="connsiteX11" fmla="*/ 109224 w 254244"/>
                <a:gd name="connsiteY11" fmla="*/ 147656 h 160909"/>
                <a:gd name="connsiteX12" fmla="*/ 85813 w 254244"/>
                <a:gd name="connsiteY12" fmla="*/ 159527 h 160909"/>
                <a:gd name="connsiteX13" fmla="*/ 56563 w 254244"/>
                <a:gd name="connsiteY13" fmla="*/ 147831 h 160909"/>
                <a:gd name="connsiteX14" fmla="*/ 46100 w 254244"/>
                <a:gd name="connsiteY14" fmla="*/ 111150 h 160909"/>
                <a:gd name="connsiteX15" fmla="*/ 32444 w 254244"/>
                <a:gd name="connsiteY15" fmla="*/ 111150 h 160909"/>
                <a:gd name="connsiteX16" fmla="*/ 27130 w 254244"/>
                <a:gd name="connsiteY16" fmla="*/ 107251 h 160909"/>
                <a:gd name="connsiteX17" fmla="*/ 32087 w 254244"/>
                <a:gd name="connsiteY17" fmla="*/ 104765 h 160909"/>
                <a:gd name="connsiteX18" fmla="*/ 44861 w 254244"/>
                <a:gd name="connsiteY18" fmla="*/ 104765 h 160909"/>
                <a:gd name="connsiteX19" fmla="*/ 33509 w 254244"/>
                <a:gd name="connsiteY19" fmla="*/ 43097 h 160909"/>
                <a:gd name="connsiteX20" fmla="*/ 28186 w 254244"/>
                <a:gd name="connsiteY20" fmla="*/ 19173 h 160909"/>
                <a:gd name="connsiteX21" fmla="*/ 17199 w 254244"/>
                <a:gd name="connsiteY21" fmla="*/ 3580 h 160909"/>
                <a:gd name="connsiteX22" fmla="*/ 9573 w 254244"/>
                <a:gd name="connsiteY22" fmla="*/ 6232 h 160909"/>
                <a:gd name="connsiteX23" fmla="*/ 15245 w 254244"/>
                <a:gd name="connsiteY23" fmla="*/ 14211 h 160909"/>
                <a:gd name="connsiteX24" fmla="*/ 9040 w 254244"/>
                <a:gd name="connsiteY24" fmla="*/ 20237 h 160909"/>
                <a:gd name="connsiteX25" fmla="*/ 0 w 254244"/>
                <a:gd name="connsiteY25" fmla="*/ 10487 h 160909"/>
                <a:gd name="connsiteX26" fmla="*/ 16842 w 254244"/>
                <a:gd name="connsiteY26" fmla="*/ -1382 h 160909"/>
                <a:gd name="connsiteX27" fmla="*/ 47697 w 254244"/>
                <a:gd name="connsiteY27" fmla="*/ 49123 h 160909"/>
                <a:gd name="connsiteX28" fmla="*/ 57977 w 254244"/>
                <a:gd name="connsiteY28" fmla="*/ 104765 h 160909"/>
                <a:gd name="connsiteX29" fmla="*/ 107977 w 254244"/>
                <a:gd name="connsiteY29" fmla="*/ 104765 h 160909"/>
                <a:gd name="connsiteX30" fmla="*/ 97165 w 254244"/>
                <a:gd name="connsiteY30" fmla="*/ 46105 h 160909"/>
                <a:gd name="connsiteX31" fmla="*/ 92375 w 254244"/>
                <a:gd name="connsiteY31" fmla="*/ 25375 h 160909"/>
                <a:gd name="connsiteX32" fmla="*/ 84573 w 254244"/>
                <a:gd name="connsiteY32" fmla="*/ 10487 h 160909"/>
                <a:gd name="connsiteX33" fmla="*/ 70568 w 254244"/>
                <a:gd name="connsiteY33" fmla="*/ 3580 h 160909"/>
                <a:gd name="connsiteX34" fmla="*/ 59399 w 254244"/>
                <a:gd name="connsiteY34" fmla="*/ 6232 h 160909"/>
                <a:gd name="connsiteX35" fmla="*/ 64539 w 254244"/>
                <a:gd name="connsiteY35" fmla="*/ 14211 h 160909"/>
                <a:gd name="connsiteX36" fmla="*/ 58334 w 254244"/>
                <a:gd name="connsiteY36" fmla="*/ 20237 h 160909"/>
                <a:gd name="connsiteX37" fmla="*/ 49293 w 254244"/>
                <a:gd name="connsiteY37" fmla="*/ 10487 h 160909"/>
                <a:gd name="connsiteX38" fmla="*/ 70210 w 254244"/>
                <a:gd name="connsiteY38" fmla="*/ -1382 h 160909"/>
                <a:gd name="connsiteX39" fmla="*/ 102837 w 254244"/>
                <a:gd name="connsiteY39" fmla="*/ 21119 h 160909"/>
                <a:gd name="connsiteX40" fmla="*/ 110996 w 254244"/>
                <a:gd name="connsiteY40" fmla="*/ 50187 h 160909"/>
                <a:gd name="connsiteX41" fmla="*/ 121101 w 254244"/>
                <a:gd name="connsiteY41" fmla="*/ 104765 h 160909"/>
                <a:gd name="connsiteX42" fmla="*/ 137767 w 254244"/>
                <a:gd name="connsiteY42" fmla="*/ 104765 h 160909"/>
                <a:gd name="connsiteX43" fmla="*/ 143090 w 254244"/>
                <a:gd name="connsiteY43" fmla="*/ 108664 h 160909"/>
                <a:gd name="connsiteX44" fmla="*/ 138125 w 254244"/>
                <a:gd name="connsiteY44" fmla="*/ 111150 h 160909"/>
                <a:gd name="connsiteX45" fmla="*/ 122165 w 254244"/>
                <a:gd name="connsiteY45" fmla="*/ 111150 h 160909"/>
                <a:gd name="connsiteX46" fmla="*/ 126598 w 254244"/>
                <a:gd name="connsiteY46" fmla="*/ 135072 h 160909"/>
                <a:gd name="connsiteX47" fmla="*/ 138832 w 254244"/>
                <a:gd name="connsiteY47" fmla="*/ 154565 h 160909"/>
                <a:gd name="connsiteX48" fmla="*/ 147523 w 254244"/>
                <a:gd name="connsiteY48" fmla="*/ 152087 h 160909"/>
                <a:gd name="connsiteX49" fmla="*/ 142200 w 254244"/>
                <a:gd name="connsiteY49" fmla="*/ 143933 h 160909"/>
                <a:gd name="connsiteX50" fmla="*/ 148405 w 254244"/>
                <a:gd name="connsiteY50" fmla="*/ 137907 h 160909"/>
                <a:gd name="connsiteX51" fmla="*/ 157453 w 254244"/>
                <a:gd name="connsiteY51" fmla="*/ 147656 h 160909"/>
                <a:gd name="connsiteX52" fmla="*/ 254245 w 254244"/>
                <a:gd name="connsiteY52" fmla="*/ 60111 h 160909"/>
                <a:gd name="connsiteX53" fmla="*/ 250519 w 254244"/>
                <a:gd name="connsiteY53" fmla="*/ 62414 h 160909"/>
                <a:gd name="connsiteX54" fmla="*/ 246261 w 254244"/>
                <a:gd name="connsiteY54" fmla="*/ 58691 h 160909"/>
                <a:gd name="connsiteX55" fmla="*/ 229062 w 254244"/>
                <a:gd name="connsiteY55" fmla="*/ 37959 h 160909"/>
                <a:gd name="connsiteX56" fmla="*/ 224629 w 254244"/>
                <a:gd name="connsiteY56" fmla="*/ 43985 h 160909"/>
                <a:gd name="connsiteX57" fmla="*/ 227648 w 254244"/>
                <a:gd name="connsiteY57" fmla="*/ 55856 h 160909"/>
                <a:gd name="connsiteX58" fmla="*/ 238285 w 254244"/>
                <a:gd name="connsiteY58" fmla="*/ 93253 h 160909"/>
                <a:gd name="connsiteX59" fmla="*/ 216470 w 254244"/>
                <a:gd name="connsiteY59" fmla="*/ 112919 h 160909"/>
                <a:gd name="connsiteX60" fmla="*/ 187570 w 254244"/>
                <a:gd name="connsiteY60" fmla="*/ 97858 h 160909"/>
                <a:gd name="connsiteX61" fmla="*/ 170021 w 254244"/>
                <a:gd name="connsiteY61" fmla="*/ 112919 h 160909"/>
                <a:gd name="connsiteX62" fmla="*/ 155833 w 254244"/>
                <a:gd name="connsiteY62" fmla="*/ 103526 h 160909"/>
                <a:gd name="connsiteX63" fmla="*/ 149271 w 254244"/>
                <a:gd name="connsiteY63" fmla="*/ 85804 h 160909"/>
                <a:gd name="connsiteX64" fmla="*/ 152996 w 254244"/>
                <a:gd name="connsiteY64" fmla="*/ 83503 h 160909"/>
                <a:gd name="connsiteX65" fmla="*/ 157605 w 254244"/>
                <a:gd name="connsiteY65" fmla="*/ 88639 h 160909"/>
                <a:gd name="connsiteX66" fmla="*/ 169489 w 254244"/>
                <a:gd name="connsiteY66" fmla="*/ 107957 h 160909"/>
                <a:gd name="connsiteX67" fmla="*/ 174986 w 254244"/>
                <a:gd name="connsiteY67" fmla="*/ 99454 h 160909"/>
                <a:gd name="connsiteX68" fmla="*/ 171260 w 254244"/>
                <a:gd name="connsiteY68" fmla="*/ 80842 h 160909"/>
                <a:gd name="connsiteX69" fmla="*/ 166295 w 254244"/>
                <a:gd name="connsiteY69" fmla="*/ 61707 h 160909"/>
                <a:gd name="connsiteX70" fmla="*/ 163276 w 254244"/>
                <a:gd name="connsiteY70" fmla="*/ 49655 h 160909"/>
                <a:gd name="connsiteX71" fmla="*/ 160798 w 254244"/>
                <a:gd name="connsiteY71" fmla="*/ 38309 h 160909"/>
                <a:gd name="connsiteX72" fmla="*/ 166295 w 254244"/>
                <a:gd name="connsiteY72" fmla="*/ 32997 h 160909"/>
                <a:gd name="connsiteX73" fmla="*/ 174271 w 254244"/>
                <a:gd name="connsiteY73" fmla="*/ 40969 h 160909"/>
                <a:gd name="connsiteX74" fmla="*/ 178355 w 254244"/>
                <a:gd name="connsiteY74" fmla="*/ 56745 h 160909"/>
                <a:gd name="connsiteX75" fmla="*/ 181190 w 254244"/>
                <a:gd name="connsiteY75" fmla="*/ 68789 h 160909"/>
                <a:gd name="connsiteX76" fmla="*/ 184201 w 254244"/>
                <a:gd name="connsiteY76" fmla="*/ 80668 h 160909"/>
                <a:gd name="connsiteX77" fmla="*/ 197150 w 254244"/>
                <a:gd name="connsiteY77" fmla="*/ 100160 h 160909"/>
                <a:gd name="connsiteX78" fmla="*/ 215764 w 254244"/>
                <a:gd name="connsiteY78" fmla="*/ 107957 h 160909"/>
                <a:gd name="connsiteX79" fmla="*/ 225868 w 254244"/>
                <a:gd name="connsiteY79" fmla="*/ 95904 h 160909"/>
                <a:gd name="connsiteX80" fmla="*/ 214524 w 254244"/>
                <a:gd name="connsiteY80" fmla="*/ 55856 h 160909"/>
                <a:gd name="connsiteX81" fmla="*/ 212753 w 254244"/>
                <a:gd name="connsiteY81" fmla="*/ 47884 h 160909"/>
                <a:gd name="connsiteX82" fmla="*/ 228529 w 254244"/>
                <a:gd name="connsiteY82" fmla="*/ 32997 h 160909"/>
                <a:gd name="connsiteX83" fmla="*/ 254245 w 254244"/>
                <a:gd name="connsiteY83" fmla="*/ 60111 h 160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</a:cxnLst>
              <a:rect l="l" t="t" r="r" b="b"/>
              <a:pathLst>
                <a:path w="254244" h="160909">
                  <a:moveTo>
                    <a:pt x="157453" y="147656"/>
                  </a:moveTo>
                  <a:cubicBezTo>
                    <a:pt x="157453" y="155629"/>
                    <a:pt x="148588" y="159527"/>
                    <a:pt x="138832" y="159527"/>
                  </a:cubicBezTo>
                  <a:cubicBezTo>
                    <a:pt x="120219" y="159527"/>
                    <a:pt x="115072" y="141988"/>
                    <a:pt x="113300" y="132944"/>
                  </a:cubicBezTo>
                  <a:lnTo>
                    <a:pt x="109042" y="111150"/>
                  </a:lnTo>
                  <a:lnTo>
                    <a:pt x="59041" y="111150"/>
                  </a:lnTo>
                  <a:lnTo>
                    <a:pt x="61877" y="126386"/>
                  </a:lnTo>
                  <a:cubicBezTo>
                    <a:pt x="62942" y="131530"/>
                    <a:pt x="65428" y="144640"/>
                    <a:pt x="68614" y="148188"/>
                  </a:cubicBezTo>
                  <a:cubicBezTo>
                    <a:pt x="72514" y="152262"/>
                    <a:pt x="77837" y="154565"/>
                    <a:pt x="85995" y="154565"/>
                  </a:cubicBezTo>
                  <a:cubicBezTo>
                    <a:pt x="87060" y="154565"/>
                    <a:pt x="94329" y="154565"/>
                    <a:pt x="99111" y="151911"/>
                  </a:cubicBezTo>
                  <a:cubicBezTo>
                    <a:pt x="98055" y="151380"/>
                    <a:pt x="93971" y="148720"/>
                    <a:pt x="93971" y="143933"/>
                  </a:cubicBezTo>
                  <a:cubicBezTo>
                    <a:pt x="93971" y="138795"/>
                    <a:pt x="98230" y="137907"/>
                    <a:pt x="100176" y="137907"/>
                  </a:cubicBezTo>
                  <a:cubicBezTo>
                    <a:pt x="105324" y="137907"/>
                    <a:pt x="109224" y="142162"/>
                    <a:pt x="109224" y="147656"/>
                  </a:cubicBezTo>
                  <a:cubicBezTo>
                    <a:pt x="109224" y="159527"/>
                    <a:pt x="90603" y="159527"/>
                    <a:pt x="85813" y="159527"/>
                  </a:cubicBezTo>
                  <a:cubicBezTo>
                    <a:pt x="78902" y="159527"/>
                    <a:pt x="64896" y="159177"/>
                    <a:pt x="56563" y="147831"/>
                  </a:cubicBezTo>
                  <a:cubicBezTo>
                    <a:pt x="51414" y="140566"/>
                    <a:pt x="50001" y="132944"/>
                    <a:pt x="46100" y="111150"/>
                  </a:cubicBezTo>
                  <a:lnTo>
                    <a:pt x="32444" y="111150"/>
                  </a:lnTo>
                  <a:cubicBezTo>
                    <a:pt x="29433" y="111150"/>
                    <a:pt x="27130" y="111150"/>
                    <a:pt x="27130" y="107251"/>
                  </a:cubicBezTo>
                  <a:cubicBezTo>
                    <a:pt x="27130" y="104765"/>
                    <a:pt x="29433" y="104765"/>
                    <a:pt x="32087" y="104765"/>
                  </a:cubicBezTo>
                  <a:lnTo>
                    <a:pt x="44861" y="104765"/>
                  </a:lnTo>
                  <a:lnTo>
                    <a:pt x="33509" y="43097"/>
                  </a:lnTo>
                  <a:cubicBezTo>
                    <a:pt x="31379" y="31226"/>
                    <a:pt x="31205" y="30694"/>
                    <a:pt x="28186" y="19173"/>
                  </a:cubicBezTo>
                  <a:cubicBezTo>
                    <a:pt x="27130" y="15093"/>
                    <a:pt x="24111" y="3580"/>
                    <a:pt x="17199" y="3580"/>
                  </a:cubicBezTo>
                  <a:cubicBezTo>
                    <a:pt x="16310" y="3580"/>
                    <a:pt x="12409" y="3580"/>
                    <a:pt x="9573" y="6232"/>
                  </a:cubicBezTo>
                  <a:cubicBezTo>
                    <a:pt x="15245" y="8543"/>
                    <a:pt x="15245" y="13505"/>
                    <a:pt x="15245" y="14211"/>
                  </a:cubicBezTo>
                  <a:cubicBezTo>
                    <a:pt x="15245" y="19348"/>
                    <a:pt x="10987" y="20237"/>
                    <a:pt x="9040" y="20237"/>
                  </a:cubicBezTo>
                  <a:cubicBezTo>
                    <a:pt x="3901" y="20237"/>
                    <a:pt x="0" y="15982"/>
                    <a:pt x="0" y="10487"/>
                  </a:cubicBezTo>
                  <a:cubicBezTo>
                    <a:pt x="0" y="2333"/>
                    <a:pt x="9040" y="-1382"/>
                    <a:pt x="16842" y="-1382"/>
                  </a:cubicBezTo>
                  <a:cubicBezTo>
                    <a:pt x="37584" y="-1382"/>
                    <a:pt x="44504" y="31401"/>
                    <a:pt x="47697" y="49123"/>
                  </a:cubicBezTo>
                  <a:lnTo>
                    <a:pt x="57977" y="104765"/>
                  </a:lnTo>
                  <a:lnTo>
                    <a:pt x="107977" y="104765"/>
                  </a:lnTo>
                  <a:lnTo>
                    <a:pt x="97165" y="46105"/>
                  </a:lnTo>
                  <a:cubicBezTo>
                    <a:pt x="95211" y="35831"/>
                    <a:pt x="95211" y="35475"/>
                    <a:pt x="92375" y="25375"/>
                  </a:cubicBezTo>
                  <a:cubicBezTo>
                    <a:pt x="89713" y="15982"/>
                    <a:pt x="88300" y="14211"/>
                    <a:pt x="84573" y="10487"/>
                  </a:cubicBezTo>
                  <a:cubicBezTo>
                    <a:pt x="80673" y="6589"/>
                    <a:pt x="76240" y="3580"/>
                    <a:pt x="70568" y="3580"/>
                  </a:cubicBezTo>
                  <a:cubicBezTo>
                    <a:pt x="68614" y="3580"/>
                    <a:pt x="63474" y="3754"/>
                    <a:pt x="59399" y="6232"/>
                  </a:cubicBezTo>
                  <a:cubicBezTo>
                    <a:pt x="60463" y="6764"/>
                    <a:pt x="64539" y="9424"/>
                    <a:pt x="64539" y="14211"/>
                  </a:cubicBezTo>
                  <a:cubicBezTo>
                    <a:pt x="64539" y="19348"/>
                    <a:pt x="60280" y="20237"/>
                    <a:pt x="58334" y="20237"/>
                  </a:cubicBezTo>
                  <a:cubicBezTo>
                    <a:pt x="53194" y="20237"/>
                    <a:pt x="49293" y="15982"/>
                    <a:pt x="49293" y="10487"/>
                  </a:cubicBezTo>
                  <a:cubicBezTo>
                    <a:pt x="49293" y="1277"/>
                    <a:pt x="60638" y="-1382"/>
                    <a:pt x="70210" y="-1382"/>
                  </a:cubicBezTo>
                  <a:cubicBezTo>
                    <a:pt x="82802" y="-1382"/>
                    <a:pt x="96808" y="6589"/>
                    <a:pt x="102837" y="21119"/>
                  </a:cubicBezTo>
                  <a:cubicBezTo>
                    <a:pt x="106738" y="30512"/>
                    <a:pt x="109224" y="40262"/>
                    <a:pt x="110996" y="50187"/>
                  </a:cubicBezTo>
                  <a:lnTo>
                    <a:pt x="121101" y="104765"/>
                  </a:lnTo>
                  <a:lnTo>
                    <a:pt x="137767" y="104765"/>
                  </a:lnTo>
                  <a:cubicBezTo>
                    <a:pt x="140787" y="104765"/>
                    <a:pt x="143090" y="104765"/>
                    <a:pt x="143090" y="108664"/>
                  </a:cubicBezTo>
                  <a:cubicBezTo>
                    <a:pt x="143090" y="111150"/>
                    <a:pt x="140787" y="111150"/>
                    <a:pt x="138125" y="111150"/>
                  </a:cubicBezTo>
                  <a:lnTo>
                    <a:pt x="122165" y="111150"/>
                  </a:lnTo>
                  <a:lnTo>
                    <a:pt x="126598" y="135072"/>
                  </a:lnTo>
                  <a:cubicBezTo>
                    <a:pt x="128020" y="142869"/>
                    <a:pt x="130141" y="154565"/>
                    <a:pt x="138832" y="154565"/>
                  </a:cubicBezTo>
                  <a:cubicBezTo>
                    <a:pt x="141494" y="154565"/>
                    <a:pt x="145394" y="153682"/>
                    <a:pt x="147523" y="152087"/>
                  </a:cubicBezTo>
                  <a:cubicBezTo>
                    <a:pt x="144330" y="150491"/>
                    <a:pt x="142200" y="147482"/>
                    <a:pt x="142200" y="143933"/>
                  </a:cubicBezTo>
                  <a:cubicBezTo>
                    <a:pt x="142200" y="138795"/>
                    <a:pt x="146459" y="137907"/>
                    <a:pt x="148405" y="137907"/>
                  </a:cubicBezTo>
                  <a:cubicBezTo>
                    <a:pt x="153553" y="137907"/>
                    <a:pt x="157453" y="142162"/>
                    <a:pt x="157453" y="147656"/>
                  </a:cubicBezTo>
                  <a:close/>
                  <a:moveTo>
                    <a:pt x="254245" y="60111"/>
                  </a:moveTo>
                  <a:cubicBezTo>
                    <a:pt x="254245" y="62414"/>
                    <a:pt x="251933" y="62414"/>
                    <a:pt x="250519" y="62414"/>
                  </a:cubicBezTo>
                  <a:cubicBezTo>
                    <a:pt x="247325" y="62414"/>
                    <a:pt x="247151" y="61882"/>
                    <a:pt x="246261" y="58691"/>
                  </a:cubicBezTo>
                  <a:cubicBezTo>
                    <a:pt x="243250" y="47702"/>
                    <a:pt x="236863" y="37959"/>
                    <a:pt x="229062" y="37959"/>
                  </a:cubicBezTo>
                  <a:cubicBezTo>
                    <a:pt x="226584" y="37959"/>
                    <a:pt x="224629" y="39198"/>
                    <a:pt x="224629" y="43985"/>
                  </a:cubicBezTo>
                  <a:cubicBezTo>
                    <a:pt x="224629" y="47884"/>
                    <a:pt x="226226" y="51782"/>
                    <a:pt x="227648" y="55856"/>
                  </a:cubicBezTo>
                  <a:cubicBezTo>
                    <a:pt x="230834" y="64185"/>
                    <a:pt x="238285" y="83503"/>
                    <a:pt x="238285" y="93253"/>
                  </a:cubicBezTo>
                  <a:cubicBezTo>
                    <a:pt x="238285" y="107076"/>
                    <a:pt x="228713" y="112919"/>
                    <a:pt x="216470" y="112919"/>
                  </a:cubicBezTo>
                  <a:cubicBezTo>
                    <a:pt x="202465" y="112919"/>
                    <a:pt x="192892" y="104590"/>
                    <a:pt x="187570" y="97858"/>
                  </a:cubicBezTo>
                  <a:cubicBezTo>
                    <a:pt x="186330" y="108664"/>
                    <a:pt x="177107" y="112919"/>
                    <a:pt x="170021" y="112919"/>
                  </a:cubicBezTo>
                  <a:cubicBezTo>
                    <a:pt x="162394" y="112919"/>
                    <a:pt x="158494" y="107957"/>
                    <a:pt x="155833" y="103526"/>
                  </a:cubicBezTo>
                  <a:cubicBezTo>
                    <a:pt x="152107" y="97683"/>
                    <a:pt x="149271" y="86868"/>
                    <a:pt x="149271" y="85804"/>
                  </a:cubicBezTo>
                  <a:cubicBezTo>
                    <a:pt x="149271" y="83503"/>
                    <a:pt x="151574" y="83503"/>
                    <a:pt x="152996" y="83503"/>
                  </a:cubicBezTo>
                  <a:cubicBezTo>
                    <a:pt x="156190" y="83503"/>
                    <a:pt x="156365" y="83677"/>
                    <a:pt x="157605" y="88639"/>
                  </a:cubicBezTo>
                  <a:cubicBezTo>
                    <a:pt x="160623" y="100867"/>
                    <a:pt x="163992" y="107957"/>
                    <a:pt x="169489" y="107957"/>
                  </a:cubicBezTo>
                  <a:cubicBezTo>
                    <a:pt x="174986" y="107957"/>
                    <a:pt x="174986" y="101582"/>
                    <a:pt x="174986" y="99454"/>
                  </a:cubicBezTo>
                  <a:cubicBezTo>
                    <a:pt x="174986" y="96087"/>
                    <a:pt x="172674" y="87043"/>
                    <a:pt x="171260" y="80842"/>
                  </a:cubicBezTo>
                  <a:lnTo>
                    <a:pt x="166295" y="61707"/>
                  </a:lnTo>
                  <a:cubicBezTo>
                    <a:pt x="165763" y="59048"/>
                    <a:pt x="163992" y="52314"/>
                    <a:pt x="163276" y="49655"/>
                  </a:cubicBezTo>
                  <a:cubicBezTo>
                    <a:pt x="162394" y="45756"/>
                    <a:pt x="160798" y="39555"/>
                    <a:pt x="160798" y="38309"/>
                  </a:cubicBezTo>
                  <a:cubicBezTo>
                    <a:pt x="160798" y="34411"/>
                    <a:pt x="163634" y="32997"/>
                    <a:pt x="166295" y="32997"/>
                  </a:cubicBezTo>
                  <a:cubicBezTo>
                    <a:pt x="172325" y="32997"/>
                    <a:pt x="173564" y="38309"/>
                    <a:pt x="174271" y="40969"/>
                  </a:cubicBezTo>
                  <a:lnTo>
                    <a:pt x="178355" y="56745"/>
                  </a:lnTo>
                  <a:cubicBezTo>
                    <a:pt x="178887" y="59397"/>
                    <a:pt x="180658" y="66138"/>
                    <a:pt x="181190" y="68789"/>
                  </a:cubicBezTo>
                  <a:cubicBezTo>
                    <a:pt x="181723" y="70568"/>
                    <a:pt x="184027" y="79429"/>
                    <a:pt x="184201" y="80668"/>
                  </a:cubicBezTo>
                  <a:cubicBezTo>
                    <a:pt x="184559" y="81732"/>
                    <a:pt x="189873" y="93428"/>
                    <a:pt x="197150" y="100160"/>
                  </a:cubicBezTo>
                  <a:cubicBezTo>
                    <a:pt x="202465" y="104948"/>
                    <a:pt x="208669" y="107957"/>
                    <a:pt x="215764" y="107957"/>
                  </a:cubicBezTo>
                  <a:cubicBezTo>
                    <a:pt x="223922" y="107957"/>
                    <a:pt x="225868" y="101755"/>
                    <a:pt x="225868" y="95904"/>
                  </a:cubicBezTo>
                  <a:cubicBezTo>
                    <a:pt x="225868" y="85455"/>
                    <a:pt x="217535" y="64010"/>
                    <a:pt x="214524" y="55856"/>
                  </a:cubicBezTo>
                  <a:cubicBezTo>
                    <a:pt x="212753" y="51426"/>
                    <a:pt x="212753" y="50187"/>
                    <a:pt x="212753" y="47884"/>
                  </a:cubicBezTo>
                  <a:cubicBezTo>
                    <a:pt x="212753" y="38309"/>
                    <a:pt x="220371" y="32997"/>
                    <a:pt x="228529" y="32997"/>
                  </a:cubicBezTo>
                  <a:cubicBezTo>
                    <a:pt x="246261" y="32997"/>
                    <a:pt x="254245" y="57277"/>
                    <a:pt x="254245" y="60111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838" name="任意多边形: 形状 837">
              <a:extLst>
                <a:ext uri="{FF2B5EF4-FFF2-40B4-BE49-F238E27FC236}">
                  <a16:creationId xmlns:a16="http://schemas.microsoft.com/office/drawing/2014/main" id="{83E78F12-5006-C3CA-AC05-4614185BCB21}"/>
                </a:ext>
              </a:extLst>
            </p:cNvPr>
            <p:cNvSpPr/>
            <p:nvPr>
              <p:custDataLst>
                <p:tags r:id="rId48"/>
              </p:custDataLst>
            </p:nvPr>
          </p:nvSpPr>
          <p:spPr>
            <a:xfrm flipV="1">
              <a:off x="14204898" y="-14690068"/>
              <a:ext cx="73237" cy="12401"/>
            </a:xfrm>
            <a:custGeom>
              <a:avLst/>
              <a:gdLst>
                <a:gd name="connsiteX0" fmla="*/ 73238 w 73237"/>
                <a:gd name="connsiteY0" fmla="*/ 4823 h 12401"/>
                <a:gd name="connsiteX1" fmla="*/ 64896 w 73237"/>
                <a:gd name="connsiteY1" fmla="*/ 11025 h 12401"/>
                <a:gd name="connsiteX2" fmla="*/ 8334 w 73237"/>
                <a:gd name="connsiteY2" fmla="*/ 11025 h 12401"/>
                <a:gd name="connsiteX3" fmla="*/ 0 w 73237"/>
                <a:gd name="connsiteY3" fmla="*/ 4823 h 12401"/>
                <a:gd name="connsiteX4" fmla="*/ 8334 w 73237"/>
                <a:gd name="connsiteY4" fmla="*/ -1377 h 12401"/>
                <a:gd name="connsiteX5" fmla="*/ 64896 w 73237"/>
                <a:gd name="connsiteY5" fmla="*/ -1377 h 12401"/>
                <a:gd name="connsiteX6" fmla="*/ 73238 w 73237"/>
                <a:gd name="connsiteY6" fmla="*/ 4823 h 12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237" h="12401">
                  <a:moveTo>
                    <a:pt x="73238" y="4823"/>
                  </a:moveTo>
                  <a:cubicBezTo>
                    <a:pt x="73238" y="11025"/>
                    <a:pt x="67025" y="11025"/>
                    <a:pt x="64896" y="11025"/>
                  </a:cubicBezTo>
                  <a:lnTo>
                    <a:pt x="8334" y="11025"/>
                  </a:lnTo>
                  <a:cubicBezTo>
                    <a:pt x="6213" y="11025"/>
                    <a:pt x="0" y="11025"/>
                    <a:pt x="0" y="4823"/>
                  </a:cubicBezTo>
                  <a:cubicBezTo>
                    <a:pt x="0" y="-1377"/>
                    <a:pt x="6213" y="-1377"/>
                    <a:pt x="8334" y="-1377"/>
                  </a:cubicBezTo>
                  <a:lnTo>
                    <a:pt x="64896" y="-1377"/>
                  </a:lnTo>
                  <a:cubicBezTo>
                    <a:pt x="67025" y="-1377"/>
                    <a:pt x="73238" y="-1377"/>
                    <a:pt x="73238" y="4823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839" name="任意多边形: 形状 838">
              <a:extLst>
                <a:ext uri="{FF2B5EF4-FFF2-40B4-BE49-F238E27FC236}">
                  <a16:creationId xmlns:a16="http://schemas.microsoft.com/office/drawing/2014/main" id="{7ECC1C4E-33FA-DD77-5120-B7E4B2754223}"/>
                </a:ext>
              </a:extLst>
            </p:cNvPr>
            <p:cNvSpPr/>
            <p:nvPr>
              <p:custDataLst>
                <p:tags r:id="rId49"/>
              </p:custDataLst>
            </p:nvPr>
          </p:nvSpPr>
          <p:spPr>
            <a:xfrm flipV="1">
              <a:off x="14319955" y="-14824928"/>
              <a:ext cx="64545" cy="117669"/>
            </a:xfrm>
            <a:custGeom>
              <a:avLst/>
              <a:gdLst>
                <a:gd name="connsiteX0" fmla="*/ 60113 w 64545"/>
                <a:gd name="connsiteY0" fmla="*/ 2515 h 117669"/>
                <a:gd name="connsiteX1" fmla="*/ 55148 w 64545"/>
                <a:gd name="connsiteY1" fmla="*/ 5000 h 117669"/>
                <a:gd name="connsiteX2" fmla="*/ 52661 w 64545"/>
                <a:gd name="connsiteY2" fmla="*/ 5000 h 117669"/>
                <a:gd name="connsiteX3" fmla="*/ 44503 w 64545"/>
                <a:gd name="connsiteY3" fmla="*/ 5350 h 117669"/>
                <a:gd name="connsiteX4" fmla="*/ 38656 w 64545"/>
                <a:gd name="connsiteY4" fmla="*/ 8717 h 117669"/>
                <a:gd name="connsiteX5" fmla="*/ 39363 w 64545"/>
                <a:gd name="connsiteY5" fmla="*/ 12440 h 117669"/>
                <a:gd name="connsiteX6" fmla="*/ 64189 w 64545"/>
                <a:gd name="connsiteY6" fmla="*/ 111505 h 117669"/>
                <a:gd name="connsiteX7" fmla="*/ 64545 w 64545"/>
                <a:gd name="connsiteY7" fmla="*/ 113808 h 117669"/>
                <a:gd name="connsiteX8" fmla="*/ 61885 w 64545"/>
                <a:gd name="connsiteY8" fmla="*/ 116286 h 117669"/>
                <a:gd name="connsiteX9" fmla="*/ 58158 w 64545"/>
                <a:gd name="connsiteY9" fmla="*/ 113452 h 117669"/>
                <a:gd name="connsiteX10" fmla="*/ 25358 w 64545"/>
                <a:gd name="connsiteY10" fmla="*/ 93610 h 117669"/>
                <a:gd name="connsiteX11" fmla="*/ 21099 w 64545"/>
                <a:gd name="connsiteY11" fmla="*/ 89703 h 117669"/>
                <a:gd name="connsiteX12" fmla="*/ 24468 w 64545"/>
                <a:gd name="connsiteY12" fmla="*/ 87052 h 117669"/>
                <a:gd name="connsiteX13" fmla="*/ 46632 w 64545"/>
                <a:gd name="connsiteY13" fmla="*/ 94666 h 117669"/>
                <a:gd name="connsiteX14" fmla="*/ 26239 w 64545"/>
                <a:gd name="connsiteY14" fmla="*/ 12972 h 117669"/>
                <a:gd name="connsiteX15" fmla="*/ 7801 w 64545"/>
                <a:gd name="connsiteY15" fmla="*/ 5000 h 117669"/>
                <a:gd name="connsiteX16" fmla="*/ 5322 w 64545"/>
                <a:gd name="connsiteY16" fmla="*/ 5000 h 117669"/>
                <a:gd name="connsiteX17" fmla="*/ 0 w 64545"/>
                <a:gd name="connsiteY17" fmla="*/ 1093 h 117669"/>
                <a:gd name="connsiteX18" fmla="*/ 2836 w 64545"/>
                <a:gd name="connsiteY18" fmla="*/ -1383 h 117669"/>
                <a:gd name="connsiteX19" fmla="*/ 29433 w 64545"/>
                <a:gd name="connsiteY19" fmla="*/ -676 h 117669"/>
                <a:gd name="connsiteX20" fmla="*/ 56205 w 64545"/>
                <a:gd name="connsiteY20" fmla="*/ -1383 h 117669"/>
                <a:gd name="connsiteX21" fmla="*/ 60113 w 64545"/>
                <a:gd name="connsiteY21" fmla="*/ 2515 h 117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64545" h="117669">
                  <a:moveTo>
                    <a:pt x="60113" y="2515"/>
                  </a:moveTo>
                  <a:cubicBezTo>
                    <a:pt x="60113" y="5000"/>
                    <a:pt x="57801" y="5000"/>
                    <a:pt x="55148" y="5000"/>
                  </a:cubicBezTo>
                  <a:lnTo>
                    <a:pt x="52661" y="5000"/>
                  </a:lnTo>
                  <a:cubicBezTo>
                    <a:pt x="50183" y="5000"/>
                    <a:pt x="46989" y="5175"/>
                    <a:pt x="44503" y="5350"/>
                  </a:cubicBezTo>
                  <a:cubicBezTo>
                    <a:pt x="39538" y="5882"/>
                    <a:pt x="38656" y="5882"/>
                    <a:pt x="38656" y="8717"/>
                  </a:cubicBezTo>
                  <a:cubicBezTo>
                    <a:pt x="38656" y="9430"/>
                    <a:pt x="38656" y="9781"/>
                    <a:pt x="39363" y="12440"/>
                  </a:cubicBezTo>
                  <a:lnTo>
                    <a:pt x="64189" y="111505"/>
                  </a:lnTo>
                  <a:cubicBezTo>
                    <a:pt x="64363" y="112037"/>
                    <a:pt x="64545" y="113276"/>
                    <a:pt x="64545" y="113808"/>
                  </a:cubicBezTo>
                  <a:cubicBezTo>
                    <a:pt x="64545" y="113808"/>
                    <a:pt x="64363" y="116286"/>
                    <a:pt x="61885" y="116286"/>
                  </a:cubicBezTo>
                  <a:cubicBezTo>
                    <a:pt x="60288" y="116286"/>
                    <a:pt x="60113" y="115936"/>
                    <a:pt x="58158" y="113452"/>
                  </a:cubicBezTo>
                  <a:cubicBezTo>
                    <a:pt x="51422" y="104947"/>
                    <a:pt x="40428" y="94849"/>
                    <a:pt x="25358" y="93610"/>
                  </a:cubicBezTo>
                  <a:cubicBezTo>
                    <a:pt x="23054" y="93251"/>
                    <a:pt x="21099" y="93078"/>
                    <a:pt x="21099" y="89703"/>
                  </a:cubicBezTo>
                  <a:cubicBezTo>
                    <a:pt x="21099" y="87052"/>
                    <a:pt x="23586" y="87052"/>
                    <a:pt x="24468" y="87052"/>
                  </a:cubicBezTo>
                  <a:cubicBezTo>
                    <a:pt x="27303" y="87052"/>
                    <a:pt x="35462" y="87757"/>
                    <a:pt x="46632" y="94666"/>
                  </a:cubicBezTo>
                  <a:lnTo>
                    <a:pt x="26239" y="12972"/>
                  </a:lnTo>
                  <a:cubicBezTo>
                    <a:pt x="24650" y="6771"/>
                    <a:pt x="23586" y="5000"/>
                    <a:pt x="7801" y="5000"/>
                  </a:cubicBezTo>
                  <a:lnTo>
                    <a:pt x="5322" y="5000"/>
                  </a:lnTo>
                  <a:cubicBezTo>
                    <a:pt x="2303" y="5000"/>
                    <a:pt x="0" y="5000"/>
                    <a:pt x="0" y="1093"/>
                  </a:cubicBezTo>
                  <a:cubicBezTo>
                    <a:pt x="0" y="1093"/>
                    <a:pt x="0" y="-1383"/>
                    <a:pt x="2836" y="-1383"/>
                  </a:cubicBezTo>
                  <a:cubicBezTo>
                    <a:pt x="11351" y="-1383"/>
                    <a:pt x="20742" y="-676"/>
                    <a:pt x="29433" y="-676"/>
                  </a:cubicBezTo>
                  <a:cubicBezTo>
                    <a:pt x="38123" y="-676"/>
                    <a:pt x="47696" y="-1383"/>
                    <a:pt x="56205" y="-1383"/>
                  </a:cubicBezTo>
                  <a:cubicBezTo>
                    <a:pt x="57627" y="-1383"/>
                    <a:pt x="60113" y="-1383"/>
                    <a:pt x="60113" y="2515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840" name="任意多边形: 形状 839">
              <a:extLst>
                <a:ext uri="{FF2B5EF4-FFF2-40B4-BE49-F238E27FC236}">
                  <a16:creationId xmlns:a16="http://schemas.microsoft.com/office/drawing/2014/main" id="{B706195C-810C-2C51-6988-1D32EBAC6348}"/>
                </a:ext>
              </a:extLst>
            </p:cNvPr>
            <p:cNvSpPr/>
            <p:nvPr>
              <p:custDataLst>
                <p:tags r:id="rId50"/>
              </p:custDataLst>
            </p:nvPr>
          </p:nvSpPr>
          <p:spPr>
            <a:xfrm flipV="1">
              <a:off x="14491529" y="-14679441"/>
              <a:ext cx="26843" cy="26821"/>
            </a:xfrm>
            <a:custGeom>
              <a:avLst/>
              <a:gdLst>
                <a:gd name="connsiteX0" fmla="*/ 26843 w 26843"/>
                <a:gd name="connsiteY0" fmla="*/ 12036 h 26821"/>
                <a:gd name="connsiteX1" fmla="*/ 13425 w 26843"/>
                <a:gd name="connsiteY1" fmla="*/ 25446 h 26821"/>
                <a:gd name="connsiteX2" fmla="*/ 0 w 26843"/>
                <a:gd name="connsiteY2" fmla="*/ 12036 h 26821"/>
                <a:gd name="connsiteX3" fmla="*/ 13425 w 26843"/>
                <a:gd name="connsiteY3" fmla="*/ -1375 h 26821"/>
                <a:gd name="connsiteX4" fmla="*/ 26843 w 26843"/>
                <a:gd name="connsiteY4" fmla="*/ 12036 h 26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843" h="26821">
                  <a:moveTo>
                    <a:pt x="26843" y="12036"/>
                  </a:moveTo>
                  <a:cubicBezTo>
                    <a:pt x="26843" y="19372"/>
                    <a:pt x="20766" y="25446"/>
                    <a:pt x="13425" y="25446"/>
                  </a:cubicBezTo>
                  <a:cubicBezTo>
                    <a:pt x="6077" y="25446"/>
                    <a:pt x="0" y="19372"/>
                    <a:pt x="0" y="12036"/>
                  </a:cubicBezTo>
                  <a:cubicBezTo>
                    <a:pt x="0" y="4699"/>
                    <a:pt x="6077" y="-1375"/>
                    <a:pt x="13425" y="-1375"/>
                  </a:cubicBezTo>
                  <a:cubicBezTo>
                    <a:pt x="20766" y="-1375"/>
                    <a:pt x="26843" y="4699"/>
                    <a:pt x="26843" y="12036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841" name="任意多边形: 形状 840">
              <a:extLst>
                <a:ext uri="{FF2B5EF4-FFF2-40B4-BE49-F238E27FC236}">
                  <a16:creationId xmlns:a16="http://schemas.microsoft.com/office/drawing/2014/main" id="{C0A46D1A-5F8F-A166-7982-C5DBB098B5D7}"/>
                </a:ext>
              </a:extLst>
            </p:cNvPr>
            <p:cNvSpPr/>
            <p:nvPr>
              <p:custDataLst>
                <p:tags r:id="rId51"/>
              </p:custDataLst>
            </p:nvPr>
          </p:nvSpPr>
          <p:spPr>
            <a:xfrm flipV="1">
              <a:off x="14607769" y="-14778403"/>
              <a:ext cx="144345" cy="175644"/>
            </a:xfrm>
            <a:custGeom>
              <a:avLst/>
              <a:gdLst>
                <a:gd name="connsiteX0" fmla="*/ 17477 w 144345"/>
                <a:gd name="connsiteY0" fmla="*/ 10515 h 175644"/>
                <a:gd name="connsiteX1" fmla="*/ 0 w 144345"/>
                <a:gd name="connsiteY1" fmla="*/ 10515 h 175644"/>
                <a:gd name="connsiteX2" fmla="*/ 0 w 144345"/>
                <a:gd name="connsiteY2" fmla="*/ -1377 h 175644"/>
                <a:gd name="connsiteX3" fmla="*/ 31912 w 144345"/>
                <a:gd name="connsiteY3" fmla="*/ -616 h 175644"/>
                <a:gd name="connsiteX4" fmla="*/ 63815 w 144345"/>
                <a:gd name="connsiteY4" fmla="*/ -1377 h 175644"/>
                <a:gd name="connsiteX5" fmla="*/ 63815 w 144345"/>
                <a:gd name="connsiteY5" fmla="*/ 10515 h 175644"/>
                <a:gd name="connsiteX6" fmla="*/ 46347 w 144345"/>
                <a:gd name="connsiteY6" fmla="*/ 10515 h 175644"/>
                <a:gd name="connsiteX7" fmla="*/ 46347 w 144345"/>
                <a:gd name="connsiteY7" fmla="*/ 63412 h 175644"/>
                <a:gd name="connsiteX8" fmla="*/ 84073 w 144345"/>
                <a:gd name="connsiteY8" fmla="*/ 103404 h 175644"/>
                <a:gd name="connsiteX9" fmla="*/ 97999 w 144345"/>
                <a:gd name="connsiteY9" fmla="*/ 78854 h 175644"/>
                <a:gd name="connsiteX10" fmla="*/ 97999 w 144345"/>
                <a:gd name="connsiteY10" fmla="*/ 10515 h 175644"/>
                <a:gd name="connsiteX11" fmla="*/ 80530 w 144345"/>
                <a:gd name="connsiteY11" fmla="*/ 10515 h 175644"/>
                <a:gd name="connsiteX12" fmla="*/ 80530 w 144345"/>
                <a:gd name="connsiteY12" fmla="*/ -1377 h 175644"/>
                <a:gd name="connsiteX13" fmla="*/ 112434 w 144345"/>
                <a:gd name="connsiteY13" fmla="*/ -616 h 175644"/>
                <a:gd name="connsiteX14" fmla="*/ 144345 w 144345"/>
                <a:gd name="connsiteY14" fmla="*/ -1377 h 175644"/>
                <a:gd name="connsiteX15" fmla="*/ 144345 w 144345"/>
                <a:gd name="connsiteY15" fmla="*/ 10515 h 175644"/>
                <a:gd name="connsiteX16" fmla="*/ 126868 w 144345"/>
                <a:gd name="connsiteY16" fmla="*/ 10515 h 175644"/>
                <a:gd name="connsiteX17" fmla="*/ 126868 w 144345"/>
                <a:gd name="connsiteY17" fmla="*/ 76067 h 175644"/>
                <a:gd name="connsiteX18" fmla="*/ 87871 w 144345"/>
                <a:gd name="connsiteY18" fmla="*/ 112512 h 175644"/>
                <a:gd name="connsiteX19" fmla="*/ 44821 w 144345"/>
                <a:gd name="connsiteY19" fmla="*/ 87707 h 175644"/>
                <a:gd name="connsiteX20" fmla="*/ 44821 w 144345"/>
                <a:gd name="connsiteY20" fmla="*/ 174267 h 175644"/>
                <a:gd name="connsiteX21" fmla="*/ 0 w 144345"/>
                <a:gd name="connsiteY21" fmla="*/ 172244 h 175644"/>
                <a:gd name="connsiteX22" fmla="*/ 0 w 144345"/>
                <a:gd name="connsiteY22" fmla="*/ 160349 h 175644"/>
                <a:gd name="connsiteX23" fmla="*/ 17477 w 144345"/>
                <a:gd name="connsiteY23" fmla="*/ 150480 h 175644"/>
                <a:gd name="connsiteX24" fmla="*/ 17477 w 144345"/>
                <a:gd name="connsiteY24" fmla="*/ 10515 h 175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44345" h="175644">
                  <a:moveTo>
                    <a:pt x="17477" y="10515"/>
                  </a:moveTo>
                  <a:lnTo>
                    <a:pt x="0" y="10515"/>
                  </a:lnTo>
                  <a:lnTo>
                    <a:pt x="0" y="-1377"/>
                  </a:lnTo>
                  <a:cubicBezTo>
                    <a:pt x="7095" y="-1125"/>
                    <a:pt x="22283" y="-616"/>
                    <a:pt x="31912" y="-616"/>
                  </a:cubicBezTo>
                  <a:cubicBezTo>
                    <a:pt x="41787" y="-616"/>
                    <a:pt x="56729" y="-1125"/>
                    <a:pt x="63815" y="-1377"/>
                  </a:cubicBezTo>
                  <a:lnTo>
                    <a:pt x="63815" y="10515"/>
                  </a:lnTo>
                  <a:lnTo>
                    <a:pt x="46347" y="10515"/>
                  </a:lnTo>
                  <a:lnTo>
                    <a:pt x="46347" y="63412"/>
                  </a:lnTo>
                  <a:cubicBezTo>
                    <a:pt x="46347" y="91003"/>
                    <a:pt x="68121" y="103404"/>
                    <a:pt x="84073" y="103404"/>
                  </a:cubicBezTo>
                  <a:cubicBezTo>
                    <a:pt x="92684" y="103404"/>
                    <a:pt x="97999" y="98085"/>
                    <a:pt x="97999" y="78854"/>
                  </a:cubicBezTo>
                  <a:lnTo>
                    <a:pt x="97999" y="10515"/>
                  </a:lnTo>
                  <a:lnTo>
                    <a:pt x="80530" y="10515"/>
                  </a:lnTo>
                  <a:lnTo>
                    <a:pt x="80530" y="-1377"/>
                  </a:lnTo>
                  <a:cubicBezTo>
                    <a:pt x="87616" y="-1125"/>
                    <a:pt x="102813" y="-616"/>
                    <a:pt x="112434" y="-616"/>
                  </a:cubicBezTo>
                  <a:cubicBezTo>
                    <a:pt x="122308" y="-616"/>
                    <a:pt x="137252" y="-1125"/>
                    <a:pt x="144345" y="-1377"/>
                  </a:cubicBezTo>
                  <a:lnTo>
                    <a:pt x="144345" y="10515"/>
                  </a:lnTo>
                  <a:lnTo>
                    <a:pt x="126868" y="10515"/>
                  </a:lnTo>
                  <a:lnTo>
                    <a:pt x="126868" y="76067"/>
                  </a:lnTo>
                  <a:cubicBezTo>
                    <a:pt x="126868" y="102643"/>
                    <a:pt x="113196" y="112512"/>
                    <a:pt x="87871" y="112512"/>
                  </a:cubicBezTo>
                  <a:cubicBezTo>
                    <a:pt x="63561" y="112512"/>
                    <a:pt x="50652" y="97831"/>
                    <a:pt x="44821" y="87707"/>
                  </a:cubicBezTo>
                  <a:lnTo>
                    <a:pt x="44821" y="174267"/>
                  </a:lnTo>
                  <a:lnTo>
                    <a:pt x="0" y="172244"/>
                  </a:lnTo>
                  <a:lnTo>
                    <a:pt x="0" y="160349"/>
                  </a:lnTo>
                  <a:cubicBezTo>
                    <a:pt x="15706" y="160349"/>
                    <a:pt x="17477" y="160349"/>
                    <a:pt x="17477" y="150480"/>
                  </a:cubicBezTo>
                  <a:lnTo>
                    <a:pt x="17477" y="10515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842" name="任意多边形: 形状 841">
              <a:extLst>
                <a:ext uri="{FF2B5EF4-FFF2-40B4-BE49-F238E27FC236}">
                  <a16:creationId xmlns:a16="http://schemas.microsoft.com/office/drawing/2014/main" id="{B4DE810E-47A2-94C3-1386-1C07F0B492D0}"/>
                </a:ext>
              </a:extLst>
            </p:cNvPr>
            <p:cNvSpPr/>
            <p:nvPr>
              <p:custDataLst>
                <p:tags r:id="rId52"/>
              </p:custDataLst>
            </p:nvPr>
          </p:nvSpPr>
          <p:spPr>
            <a:xfrm flipV="1">
              <a:off x="14769005" y="-14836497"/>
              <a:ext cx="278338" cy="124758"/>
            </a:xfrm>
            <a:custGeom>
              <a:avLst/>
              <a:gdLst>
                <a:gd name="connsiteX0" fmla="*/ 90428 w 278338"/>
                <a:gd name="connsiteY0" fmla="*/ 118055 h 124758"/>
                <a:gd name="connsiteX1" fmla="*/ 91135 w 278338"/>
                <a:gd name="connsiteY1" fmla="*/ 120898 h 124758"/>
                <a:gd name="connsiteX2" fmla="*/ 88299 w 278338"/>
                <a:gd name="connsiteY2" fmla="*/ 123374 h 124758"/>
                <a:gd name="connsiteX3" fmla="*/ 65603 w 278338"/>
                <a:gd name="connsiteY3" fmla="*/ 121605 h 124758"/>
                <a:gd name="connsiteX4" fmla="*/ 61702 w 278338"/>
                <a:gd name="connsiteY4" fmla="*/ 117531 h 124758"/>
                <a:gd name="connsiteX5" fmla="*/ 66310 w 278338"/>
                <a:gd name="connsiteY5" fmla="*/ 115045 h 124758"/>
                <a:gd name="connsiteX6" fmla="*/ 74826 w 278338"/>
                <a:gd name="connsiteY6" fmla="*/ 112386 h 124758"/>
                <a:gd name="connsiteX7" fmla="*/ 74111 w 278338"/>
                <a:gd name="connsiteY7" fmla="*/ 108487 h 124758"/>
                <a:gd name="connsiteX8" fmla="*/ 64006 w 278338"/>
                <a:gd name="connsiteY8" fmla="*/ 68082 h 124758"/>
                <a:gd name="connsiteX9" fmla="*/ 45743 w 278338"/>
                <a:gd name="connsiteY9" fmla="*/ 78539 h 124758"/>
                <a:gd name="connsiteX10" fmla="*/ 0 w 278338"/>
                <a:gd name="connsiteY10" fmla="*/ 28032 h 124758"/>
                <a:gd name="connsiteX11" fmla="*/ 26772 w 278338"/>
                <a:gd name="connsiteY11" fmla="*/ -1384 h 124758"/>
                <a:gd name="connsiteX12" fmla="*/ 51947 w 278338"/>
                <a:gd name="connsiteY12" fmla="*/ 11017 h 124758"/>
                <a:gd name="connsiteX13" fmla="*/ 70210 w 278338"/>
                <a:gd name="connsiteY13" fmla="*/ -1384 h 124758"/>
                <a:gd name="connsiteX14" fmla="*/ 84224 w 278338"/>
                <a:gd name="connsiteY14" fmla="*/ 8009 h 124758"/>
                <a:gd name="connsiteX15" fmla="*/ 90428 w 278338"/>
                <a:gd name="connsiteY15" fmla="*/ 25731 h 124758"/>
                <a:gd name="connsiteX16" fmla="*/ 87592 w 278338"/>
                <a:gd name="connsiteY16" fmla="*/ 28032 h 124758"/>
                <a:gd name="connsiteX17" fmla="*/ 83691 w 278338"/>
                <a:gd name="connsiteY17" fmla="*/ 22538 h 124758"/>
                <a:gd name="connsiteX18" fmla="*/ 70743 w 278338"/>
                <a:gd name="connsiteY18" fmla="*/ 3579 h 124758"/>
                <a:gd name="connsiteX19" fmla="*/ 64895 w 278338"/>
                <a:gd name="connsiteY19" fmla="*/ 12257 h 124758"/>
                <a:gd name="connsiteX20" fmla="*/ 65777 w 278338"/>
                <a:gd name="connsiteY20" fmla="*/ 19530 h 124758"/>
                <a:gd name="connsiteX21" fmla="*/ 90428 w 278338"/>
                <a:gd name="connsiteY21" fmla="*/ 118055 h 124758"/>
                <a:gd name="connsiteX22" fmla="*/ 52662 w 278338"/>
                <a:gd name="connsiteY22" fmla="*/ 22538 h 124758"/>
                <a:gd name="connsiteX23" fmla="*/ 43613 w 278338"/>
                <a:gd name="connsiteY23" fmla="*/ 10669 h 124758"/>
                <a:gd name="connsiteX24" fmla="*/ 27304 w 278338"/>
                <a:gd name="connsiteY24" fmla="*/ 3579 h 124758"/>
                <a:gd name="connsiteX25" fmla="*/ 14355 w 278338"/>
                <a:gd name="connsiteY25" fmla="*/ 20769 h 124758"/>
                <a:gd name="connsiteX26" fmla="*/ 23578 w 278338"/>
                <a:gd name="connsiteY26" fmla="*/ 56743 h 124758"/>
                <a:gd name="connsiteX27" fmla="*/ 45743 w 278338"/>
                <a:gd name="connsiteY27" fmla="*/ 73576 h 124758"/>
                <a:gd name="connsiteX28" fmla="*/ 61528 w 278338"/>
                <a:gd name="connsiteY28" fmla="*/ 58157 h 124758"/>
                <a:gd name="connsiteX29" fmla="*/ 60995 w 278338"/>
                <a:gd name="connsiteY29" fmla="*/ 55679 h 124758"/>
                <a:gd name="connsiteX30" fmla="*/ 52662 w 278338"/>
                <a:gd name="connsiteY30" fmla="*/ 22538 h 124758"/>
                <a:gd name="connsiteX31" fmla="*/ 134207 w 278338"/>
                <a:gd name="connsiteY31" fmla="*/ 40792 h 124758"/>
                <a:gd name="connsiteX32" fmla="*/ 162750 w 278338"/>
                <a:gd name="connsiteY32" fmla="*/ 44515 h 124758"/>
                <a:gd name="connsiteX33" fmla="*/ 178352 w 278338"/>
                <a:gd name="connsiteY33" fmla="*/ 62944 h 124758"/>
                <a:gd name="connsiteX34" fmla="*/ 156370 w 278338"/>
                <a:gd name="connsiteY34" fmla="*/ 78539 h 124758"/>
                <a:gd name="connsiteX35" fmla="*/ 106362 w 278338"/>
                <a:gd name="connsiteY35" fmla="*/ 31931 h 124758"/>
                <a:gd name="connsiteX36" fmla="*/ 138282 w 278338"/>
                <a:gd name="connsiteY36" fmla="*/ -1384 h 124758"/>
                <a:gd name="connsiteX37" fmla="*/ 182252 w 278338"/>
                <a:gd name="connsiteY37" fmla="*/ 18639 h 124758"/>
                <a:gd name="connsiteX38" fmla="*/ 179242 w 278338"/>
                <a:gd name="connsiteY38" fmla="*/ 21649 h 124758"/>
                <a:gd name="connsiteX39" fmla="*/ 176406 w 278338"/>
                <a:gd name="connsiteY39" fmla="*/ 19878 h 124758"/>
                <a:gd name="connsiteX40" fmla="*/ 138639 w 278338"/>
                <a:gd name="connsiteY40" fmla="*/ 3579 h 124758"/>
                <a:gd name="connsiteX41" fmla="*/ 120908 w 278338"/>
                <a:gd name="connsiteY41" fmla="*/ 25016 h 124758"/>
                <a:gd name="connsiteX42" fmla="*/ 123037 w 278338"/>
                <a:gd name="connsiteY42" fmla="*/ 40792 h 124758"/>
                <a:gd name="connsiteX43" fmla="*/ 134207 w 278338"/>
                <a:gd name="connsiteY43" fmla="*/ 40792 h 124758"/>
                <a:gd name="connsiteX44" fmla="*/ 124451 w 278338"/>
                <a:gd name="connsiteY44" fmla="*/ 45754 h 124758"/>
                <a:gd name="connsiteX45" fmla="*/ 156370 w 278338"/>
                <a:gd name="connsiteY45" fmla="*/ 73576 h 124758"/>
                <a:gd name="connsiteX46" fmla="*/ 170733 w 278338"/>
                <a:gd name="connsiteY46" fmla="*/ 62944 h 124758"/>
                <a:gd name="connsiteX47" fmla="*/ 133142 w 278338"/>
                <a:gd name="connsiteY47" fmla="*/ 45754 h 124758"/>
                <a:gd name="connsiteX48" fmla="*/ 124451 w 278338"/>
                <a:gd name="connsiteY48" fmla="*/ 45754 h 124758"/>
                <a:gd name="connsiteX49" fmla="*/ 268234 w 278338"/>
                <a:gd name="connsiteY49" fmla="*/ 68264 h 124758"/>
                <a:gd name="connsiteX50" fmla="*/ 259194 w 278338"/>
                <a:gd name="connsiteY50" fmla="*/ 58339 h 124758"/>
                <a:gd name="connsiteX51" fmla="*/ 266106 w 278338"/>
                <a:gd name="connsiteY51" fmla="*/ 51781 h 124758"/>
                <a:gd name="connsiteX52" fmla="*/ 276219 w 278338"/>
                <a:gd name="connsiteY52" fmla="*/ 63120 h 124758"/>
                <a:gd name="connsiteX53" fmla="*/ 252806 w 278338"/>
                <a:gd name="connsiteY53" fmla="*/ 78539 h 124758"/>
                <a:gd name="connsiteX54" fmla="*/ 201567 w 278338"/>
                <a:gd name="connsiteY54" fmla="*/ 29447 h 124758"/>
                <a:gd name="connsiteX55" fmla="*/ 234368 w 278338"/>
                <a:gd name="connsiteY55" fmla="*/ -1384 h 124758"/>
                <a:gd name="connsiteX56" fmla="*/ 278339 w 278338"/>
                <a:gd name="connsiteY56" fmla="*/ 18639 h 124758"/>
                <a:gd name="connsiteX57" fmla="*/ 275329 w 278338"/>
                <a:gd name="connsiteY57" fmla="*/ 21649 h 124758"/>
                <a:gd name="connsiteX58" fmla="*/ 272492 w 278338"/>
                <a:gd name="connsiteY58" fmla="*/ 19878 h 124758"/>
                <a:gd name="connsiteX59" fmla="*/ 234726 w 278338"/>
                <a:gd name="connsiteY59" fmla="*/ 3579 h 124758"/>
                <a:gd name="connsiteX60" fmla="*/ 216280 w 278338"/>
                <a:gd name="connsiteY60" fmla="*/ 23245 h 124758"/>
                <a:gd name="connsiteX61" fmla="*/ 227989 w 278338"/>
                <a:gd name="connsiteY61" fmla="*/ 59936 h 124758"/>
                <a:gd name="connsiteX62" fmla="*/ 252806 w 278338"/>
                <a:gd name="connsiteY62" fmla="*/ 73576 h 124758"/>
                <a:gd name="connsiteX63" fmla="*/ 268234 w 278338"/>
                <a:gd name="connsiteY63" fmla="*/ 68264 h 124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278338" h="124758">
                  <a:moveTo>
                    <a:pt x="90428" y="118055"/>
                  </a:moveTo>
                  <a:cubicBezTo>
                    <a:pt x="90603" y="118412"/>
                    <a:pt x="91135" y="120715"/>
                    <a:pt x="91135" y="120898"/>
                  </a:cubicBezTo>
                  <a:cubicBezTo>
                    <a:pt x="91135" y="121779"/>
                    <a:pt x="90428" y="123374"/>
                    <a:pt x="88299" y="123374"/>
                  </a:cubicBezTo>
                  <a:cubicBezTo>
                    <a:pt x="84748" y="123374"/>
                    <a:pt x="70036" y="121962"/>
                    <a:pt x="65603" y="121605"/>
                  </a:cubicBezTo>
                  <a:cubicBezTo>
                    <a:pt x="64181" y="121430"/>
                    <a:pt x="61702" y="121247"/>
                    <a:pt x="61702" y="117531"/>
                  </a:cubicBezTo>
                  <a:cubicBezTo>
                    <a:pt x="61702" y="115045"/>
                    <a:pt x="64181" y="115045"/>
                    <a:pt x="66310" y="115045"/>
                  </a:cubicBezTo>
                  <a:cubicBezTo>
                    <a:pt x="74826" y="115045"/>
                    <a:pt x="74826" y="113808"/>
                    <a:pt x="74826" y="112386"/>
                  </a:cubicBezTo>
                  <a:cubicBezTo>
                    <a:pt x="74826" y="111147"/>
                    <a:pt x="74469" y="110083"/>
                    <a:pt x="74111" y="108487"/>
                  </a:cubicBezTo>
                  <a:lnTo>
                    <a:pt x="64006" y="68082"/>
                  </a:lnTo>
                  <a:cubicBezTo>
                    <a:pt x="60280" y="73933"/>
                    <a:pt x="54251" y="78539"/>
                    <a:pt x="45743" y="78539"/>
                  </a:cubicBezTo>
                  <a:cubicBezTo>
                    <a:pt x="23046" y="78539"/>
                    <a:pt x="0" y="53552"/>
                    <a:pt x="0" y="28032"/>
                  </a:cubicBezTo>
                  <a:cubicBezTo>
                    <a:pt x="0" y="10844"/>
                    <a:pt x="11519" y="-1384"/>
                    <a:pt x="26772" y="-1384"/>
                  </a:cubicBezTo>
                  <a:cubicBezTo>
                    <a:pt x="36345" y="-1384"/>
                    <a:pt x="44853" y="4110"/>
                    <a:pt x="51947" y="11017"/>
                  </a:cubicBezTo>
                  <a:cubicBezTo>
                    <a:pt x="55315" y="387"/>
                    <a:pt x="65603" y="-1384"/>
                    <a:pt x="70210" y="-1384"/>
                  </a:cubicBezTo>
                  <a:cubicBezTo>
                    <a:pt x="76597" y="-1384"/>
                    <a:pt x="81030" y="2515"/>
                    <a:pt x="84224" y="8009"/>
                  </a:cubicBezTo>
                  <a:cubicBezTo>
                    <a:pt x="88124" y="14916"/>
                    <a:pt x="90428" y="25016"/>
                    <a:pt x="90428" y="25731"/>
                  </a:cubicBezTo>
                  <a:cubicBezTo>
                    <a:pt x="90428" y="28032"/>
                    <a:pt x="88124" y="28032"/>
                    <a:pt x="87592" y="28032"/>
                  </a:cubicBezTo>
                  <a:cubicBezTo>
                    <a:pt x="85106" y="28032"/>
                    <a:pt x="84931" y="27327"/>
                    <a:pt x="83691" y="22538"/>
                  </a:cubicBezTo>
                  <a:cubicBezTo>
                    <a:pt x="81563" y="14035"/>
                    <a:pt x="78194" y="3579"/>
                    <a:pt x="70743" y="3579"/>
                  </a:cubicBezTo>
                  <a:cubicBezTo>
                    <a:pt x="66135" y="3579"/>
                    <a:pt x="64895" y="7477"/>
                    <a:pt x="64895" y="12257"/>
                  </a:cubicBezTo>
                  <a:cubicBezTo>
                    <a:pt x="64895" y="15631"/>
                    <a:pt x="65245" y="17219"/>
                    <a:pt x="65777" y="19530"/>
                  </a:cubicBezTo>
                  <a:lnTo>
                    <a:pt x="90428" y="118055"/>
                  </a:lnTo>
                  <a:close/>
                  <a:moveTo>
                    <a:pt x="52662" y="22538"/>
                  </a:moveTo>
                  <a:cubicBezTo>
                    <a:pt x="51414" y="17576"/>
                    <a:pt x="47514" y="14035"/>
                    <a:pt x="43613" y="10669"/>
                  </a:cubicBezTo>
                  <a:cubicBezTo>
                    <a:pt x="42016" y="9247"/>
                    <a:pt x="34930" y="3579"/>
                    <a:pt x="27304" y="3579"/>
                  </a:cubicBezTo>
                  <a:cubicBezTo>
                    <a:pt x="20742" y="3579"/>
                    <a:pt x="14355" y="8183"/>
                    <a:pt x="14355" y="20769"/>
                  </a:cubicBezTo>
                  <a:cubicBezTo>
                    <a:pt x="14355" y="30160"/>
                    <a:pt x="19503" y="49653"/>
                    <a:pt x="23578" y="56743"/>
                  </a:cubicBezTo>
                  <a:cubicBezTo>
                    <a:pt x="31736" y="70917"/>
                    <a:pt x="40777" y="73576"/>
                    <a:pt x="45743" y="73576"/>
                  </a:cubicBezTo>
                  <a:cubicBezTo>
                    <a:pt x="58151" y="73576"/>
                    <a:pt x="61528" y="60110"/>
                    <a:pt x="61528" y="58157"/>
                  </a:cubicBezTo>
                  <a:cubicBezTo>
                    <a:pt x="61528" y="57450"/>
                    <a:pt x="61170" y="56211"/>
                    <a:pt x="60995" y="55679"/>
                  </a:cubicBezTo>
                  <a:lnTo>
                    <a:pt x="52662" y="22538"/>
                  </a:lnTo>
                  <a:close/>
                  <a:moveTo>
                    <a:pt x="134207" y="40792"/>
                  </a:moveTo>
                  <a:cubicBezTo>
                    <a:pt x="139172" y="40792"/>
                    <a:pt x="153177" y="41150"/>
                    <a:pt x="162750" y="44515"/>
                  </a:cubicBezTo>
                  <a:cubicBezTo>
                    <a:pt x="175873" y="49121"/>
                    <a:pt x="178352" y="57625"/>
                    <a:pt x="178352" y="62944"/>
                  </a:cubicBezTo>
                  <a:cubicBezTo>
                    <a:pt x="178352" y="72694"/>
                    <a:pt x="168605" y="78539"/>
                    <a:pt x="156370" y="78539"/>
                  </a:cubicBezTo>
                  <a:cubicBezTo>
                    <a:pt x="135088" y="78539"/>
                    <a:pt x="106362" y="62237"/>
                    <a:pt x="106362" y="31931"/>
                  </a:cubicBezTo>
                  <a:cubicBezTo>
                    <a:pt x="106362" y="14035"/>
                    <a:pt x="117539" y="-1384"/>
                    <a:pt x="138282" y="-1384"/>
                  </a:cubicBezTo>
                  <a:cubicBezTo>
                    <a:pt x="168247" y="-1384"/>
                    <a:pt x="182252" y="16155"/>
                    <a:pt x="182252" y="18639"/>
                  </a:cubicBezTo>
                  <a:cubicBezTo>
                    <a:pt x="182252" y="19703"/>
                    <a:pt x="180664" y="21649"/>
                    <a:pt x="179242" y="21649"/>
                  </a:cubicBezTo>
                  <a:cubicBezTo>
                    <a:pt x="178177" y="21649"/>
                    <a:pt x="177820" y="21301"/>
                    <a:pt x="176406" y="19878"/>
                  </a:cubicBezTo>
                  <a:cubicBezTo>
                    <a:pt x="162575" y="3579"/>
                    <a:pt x="141825" y="3579"/>
                    <a:pt x="138639" y="3579"/>
                  </a:cubicBezTo>
                  <a:cubicBezTo>
                    <a:pt x="127994" y="3579"/>
                    <a:pt x="120908" y="10669"/>
                    <a:pt x="120908" y="25016"/>
                  </a:cubicBezTo>
                  <a:cubicBezTo>
                    <a:pt x="120908" y="27500"/>
                    <a:pt x="120908" y="31042"/>
                    <a:pt x="123037" y="40792"/>
                  </a:cubicBezTo>
                  <a:lnTo>
                    <a:pt x="134207" y="40792"/>
                  </a:lnTo>
                  <a:close/>
                  <a:moveTo>
                    <a:pt x="124451" y="45754"/>
                  </a:moveTo>
                  <a:cubicBezTo>
                    <a:pt x="131720" y="71447"/>
                    <a:pt x="151405" y="73576"/>
                    <a:pt x="156370" y="73576"/>
                  </a:cubicBezTo>
                  <a:cubicBezTo>
                    <a:pt x="164172" y="73576"/>
                    <a:pt x="170733" y="69678"/>
                    <a:pt x="170733" y="62944"/>
                  </a:cubicBezTo>
                  <a:cubicBezTo>
                    <a:pt x="170733" y="45754"/>
                    <a:pt x="140768" y="45754"/>
                    <a:pt x="133142" y="45754"/>
                  </a:cubicBezTo>
                  <a:lnTo>
                    <a:pt x="124451" y="45754"/>
                  </a:lnTo>
                  <a:close/>
                  <a:moveTo>
                    <a:pt x="268234" y="68264"/>
                  </a:moveTo>
                  <a:cubicBezTo>
                    <a:pt x="261856" y="67200"/>
                    <a:pt x="259194" y="62237"/>
                    <a:pt x="259194" y="58339"/>
                  </a:cubicBezTo>
                  <a:cubicBezTo>
                    <a:pt x="259194" y="53552"/>
                    <a:pt x="262918" y="51781"/>
                    <a:pt x="266106" y="51781"/>
                  </a:cubicBezTo>
                  <a:cubicBezTo>
                    <a:pt x="270006" y="51781"/>
                    <a:pt x="276219" y="54615"/>
                    <a:pt x="276219" y="63120"/>
                  </a:cubicBezTo>
                  <a:cubicBezTo>
                    <a:pt x="276219" y="75172"/>
                    <a:pt x="262387" y="78539"/>
                    <a:pt x="252806" y="78539"/>
                  </a:cubicBezTo>
                  <a:cubicBezTo>
                    <a:pt x="226210" y="78539"/>
                    <a:pt x="201567" y="54083"/>
                    <a:pt x="201567" y="29447"/>
                  </a:cubicBezTo>
                  <a:cubicBezTo>
                    <a:pt x="201567" y="14209"/>
                    <a:pt x="212204" y="-1384"/>
                    <a:pt x="234368" y="-1384"/>
                  </a:cubicBezTo>
                  <a:cubicBezTo>
                    <a:pt x="264335" y="-1384"/>
                    <a:pt x="278339" y="16155"/>
                    <a:pt x="278339" y="18639"/>
                  </a:cubicBezTo>
                  <a:cubicBezTo>
                    <a:pt x="278339" y="19703"/>
                    <a:pt x="276750" y="21649"/>
                    <a:pt x="275329" y="21649"/>
                  </a:cubicBezTo>
                  <a:cubicBezTo>
                    <a:pt x="274264" y="21649"/>
                    <a:pt x="273906" y="21301"/>
                    <a:pt x="272492" y="19878"/>
                  </a:cubicBezTo>
                  <a:cubicBezTo>
                    <a:pt x="258661" y="3579"/>
                    <a:pt x="237911" y="3579"/>
                    <a:pt x="234726" y="3579"/>
                  </a:cubicBezTo>
                  <a:cubicBezTo>
                    <a:pt x="221959" y="3579"/>
                    <a:pt x="216280" y="12257"/>
                    <a:pt x="216280" y="23245"/>
                  </a:cubicBezTo>
                  <a:cubicBezTo>
                    <a:pt x="216280" y="28391"/>
                    <a:pt x="218766" y="47701"/>
                    <a:pt x="227989" y="59936"/>
                  </a:cubicBezTo>
                  <a:cubicBezTo>
                    <a:pt x="234726" y="68614"/>
                    <a:pt x="243941" y="73576"/>
                    <a:pt x="252806" y="73576"/>
                  </a:cubicBezTo>
                  <a:cubicBezTo>
                    <a:pt x="255292" y="73576"/>
                    <a:pt x="263800" y="73226"/>
                    <a:pt x="268234" y="68264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843" name="任意多边形: 形状 842">
              <a:extLst>
                <a:ext uri="{FF2B5EF4-FFF2-40B4-BE49-F238E27FC236}">
                  <a16:creationId xmlns:a16="http://schemas.microsoft.com/office/drawing/2014/main" id="{71F35292-0B86-3C5F-77FC-3E70B781D36C}"/>
                </a:ext>
              </a:extLst>
            </p:cNvPr>
            <p:cNvSpPr/>
            <p:nvPr>
              <p:custDataLst>
                <p:tags r:id="rId53"/>
              </p:custDataLst>
            </p:nvPr>
          </p:nvSpPr>
          <p:spPr>
            <a:xfrm flipV="1">
              <a:off x="15060330" y="-14703585"/>
              <a:ext cx="73761" cy="13649"/>
            </a:xfrm>
            <a:custGeom>
              <a:avLst/>
              <a:gdLst>
                <a:gd name="connsiteX0" fmla="*/ 73762 w 73761"/>
                <a:gd name="connsiteY0" fmla="*/ 5363 h 13649"/>
                <a:gd name="connsiteX1" fmla="*/ 64896 w 73761"/>
                <a:gd name="connsiteY1" fmla="*/ 12272 h 13649"/>
                <a:gd name="connsiteX2" fmla="*/ 8866 w 73761"/>
                <a:gd name="connsiteY2" fmla="*/ 12272 h 13649"/>
                <a:gd name="connsiteX3" fmla="*/ 0 w 73761"/>
                <a:gd name="connsiteY3" fmla="*/ 5539 h 13649"/>
                <a:gd name="connsiteX4" fmla="*/ 8866 w 73761"/>
                <a:gd name="connsiteY4" fmla="*/ -1378 h 13649"/>
                <a:gd name="connsiteX5" fmla="*/ 64896 w 73761"/>
                <a:gd name="connsiteY5" fmla="*/ -1378 h 13649"/>
                <a:gd name="connsiteX6" fmla="*/ 73762 w 73761"/>
                <a:gd name="connsiteY6" fmla="*/ 5363 h 13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761" h="13649">
                  <a:moveTo>
                    <a:pt x="73762" y="5363"/>
                  </a:moveTo>
                  <a:cubicBezTo>
                    <a:pt x="73762" y="12272"/>
                    <a:pt x="67025" y="12272"/>
                    <a:pt x="64896" y="12272"/>
                  </a:cubicBezTo>
                  <a:lnTo>
                    <a:pt x="8866" y="12272"/>
                  </a:lnTo>
                  <a:cubicBezTo>
                    <a:pt x="6919" y="12272"/>
                    <a:pt x="0" y="12272"/>
                    <a:pt x="0" y="5539"/>
                  </a:cubicBezTo>
                  <a:cubicBezTo>
                    <a:pt x="0" y="-1378"/>
                    <a:pt x="6737" y="-1378"/>
                    <a:pt x="8866" y="-1378"/>
                  </a:cubicBezTo>
                  <a:lnTo>
                    <a:pt x="64896" y="-1378"/>
                  </a:lnTo>
                  <a:cubicBezTo>
                    <a:pt x="66850" y="-1378"/>
                    <a:pt x="73762" y="-1378"/>
                    <a:pt x="73762" y="5363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844" name="任意多边形: 形状 843">
              <a:extLst>
                <a:ext uri="{FF2B5EF4-FFF2-40B4-BE49-F238E27FC236}">
                  <a16:creationId xmlns:a16="http://schemas.microsoft.com/office/drawing/2014/main" id="{ACFC12E3-73C9-230B-9379-7F0A7779CBB0}"/>
                </a:ext>
              </a:extLst>
            </p:cNvPr>
            <p:cNvSpPr/>
            <p:nvPr>
              <p:custDataLst>
                <p:tags r:id="rId54"/>
              </p:custDataLst>
            </p:nvPr>
          </p:nvSpPr>
          <p:spPr>
            <a:xfrm flipV="1">
              <a:off x="15155355" y="-14791661"/>
              <a:ext cx="180665" cy="79922"/>
            </a:xfrm>
            <a:custGeom>
              <a:avLst/>
              <a:gdLst>
                <a:gd name="connsiteX0" fmla="*/ 66667 w 180665"/>
                <a:gd name="connsiteY0" fmla="*/ 68265 h 79922"/>
                <a:gd name="connsiteX1" fmla="*/ 57627 w 180665"/>
                <a:gd name="connsiteY1" fmla="*/ 58340 h 79922"/>
                <a:gd name="connsiteX2" fmla="*/ 64539 w 180665"/>
                <a:gd name="connsiteY2" fmla="*/ 51782 h 79922"/>
                <a:gd name="connsiteX3" fmla="*/ 74651 w 180665"/>
                <a:gd name="connsiteY3" fmla="*/ 63121 h 79922"/>
                <a:gd name="connsiteX4" fmla="*/ 51240 w 180665"/>
                <a:gd name="connsiteY4" fmla="*/ 78541 h 79922"/>
                <a:gd name="connsiteX5" fmla="*/ 0 w 180665"/>
                <a:gd name="connsiteY5" fmla="*/ 29448 h 79922"/>
                <a:gd name="connsiteX6" fmla="*/ 32801 w 180665"/>
                <a:gd name="connsiteY6" fmla="*/ -1382 h 79922"/>
                <a:gd name="connsiteX7" fmla="*/ 76772 w 180665"/>
                <a:gd name="connsiteY7" fmla="*/ 18641 h 79922"/>
                <a:gd name="connsiteX8" fmla="*/ 73761 w 180665"/>
                <a:gd name="connsiteY8" fmla="*/ 21651 h 79922"/>
                <a:gd name="connsiteX9" fmla="*/ 70926 w 180665"/>
                <a:gd name="connsiteY9" fmla="*/ 19880 h 79922"/>
                <a:gd name="connsiteX10" fmla="*/ 33159 w 180665"/>
                <a:gd name="connsiteY10" fmla="*/ 3580 h 79922"/>
                <a:gd name="connsiteX11" fmla="*/ 14713 w 180665"/>
                <a:gd name="connsiteY11" fmla="*/ 23247 h 79922"/>
                <a:gd name="connsiteX12" fmla="*/ 26422 w 180665"/>
                <a:gd name="connsiteY12" fmla="*/ 59938 h 79922"/>
                <a:gd name="connsiteX13" fmla="*/ 51240 w 180665"/>
                <a:gd name="connsiteY13" fmla="*/ 73578 h 79922"/>
                <a:gd name="connsiteX14" fmla="*/ 66667 w 180665"/>
                <a:gd name="connsiteY14" fmla="*/ 68265 h 79922"/>
                <a:gd name="connsiteX15" fmla="*/ 154244 w 180665"/>
                <a:gd name="connsiteY15" fmla="*/ 68084 h 79922"/>
                <a:gd name="connsiteX16" fmla="*/ 135980 w 180665"/>
                <a:gd name="connsiteY16" fmla="*/ 78541 h 79922"/>
                <a:gd name="connsiteX17" fmla="*/ 90238 w 180665"/>
                <a:gd name="connsiteY17" fmla="*/ 28034 h 79922"/>
                <a:gd name="connsiteX18" fmla="*/ 117009 w 180665"/>
                <a:gd name="connsiteY18" fmla="*/ -1382 h 79922"/>
                <a:gd name="connsiteX19" fmla="*/ 142184 w 180665"/>
                <a:gd name="connsiteY19" fmla="*/ 11019 h 79922"/>
                <a:gd name="connsiteX20" fmla="*/ 160448 w 180665"/>
                <a:gd name="connsiteY20" fmla="*/ -1382 h 79922"/>
                <a:gd name="connsiteX21" fmla="*/ 174462 w 180665"/>
                <a:gd name="connsiteY21" fmla="*/ 8011 h 79922"/>
                <a:gd name="connsiteX22" fmla="*/ 180666 w 180665"/>
                <a:gd name="connsiteY22" fmla="*/ 25733 h 79922"/>
                <a:gd name="connsiteX23" fmla="*/ 177830 w 180665"/>
                <a:gd name="connsiteY23" fmla="*/ 28034 h 79922"/>
                <a:gd name="connsiteX24" fmla="*/ 173929 w 180665"/>
                <a:gd name="connsiteY24" fmla="*/ 22540 h 79922"/>
                <a:gd name="connsiteX25" fmla="*/ 160980 w 180665"/>
                <a:gd name="connsiteY25" fmla="*/ 3580 h 79922"/>
                <a:gd name="connsiteX26" fmla="*/ 155134 w 180665"/>
                <a:gd name="connsiteY26" fmla="*/ 12258 h 79922"/>
                <a:gd name="connsiteX27" fmla="*/ 157787 w 180665"/>
                <a:gd name="connsiteY27" fmla="*/ 26265 h 79922"/>
                <a:gd name="connsiteX28" fmla="*/ 161688 w 180665"/>
                <a:gd name="connsiteY28" fmla="*/ 42216 h 79922"/>
                <a:gd name="connsiteX29" fmla="*/ 165238 w 180665"/>
                <a:gd name="connsiteY29" fmla="*/ 55681 h 79922"/>
                <a:gd name="connsiteX30" fmla="*/ 168432 w 180665"/>
                <a:gd name="connsiteY30" fmla="*/ 69504 h 79922"/>
                <a:gd name="connsiteX31" fmla="*/ 162402 w 180665"/>
                <a:gd name="connsiteY31" fmla="*/ 75174 h 79922"/>
                <a:gd name="connsiteX32" fmla="*/ 154244 w 180665"/>
                <a:gd name="connsiteY32" fmla="*/ 68084 h 79922"/>
                <a:gd name="connsiteX33" fmla="*/ 142899 w 180665"/>
                <a:gd name="connsiteY33" fmla="*/ 22540 h 79922"/>
                <a:gd name="connsiteX34" fmla="*/ 133851 w 180665"/>
                <a:gd name="connsiteY34" fmla="*/ 10670 h 79922"/>
                <a:gd name="connsiteX35" fmla="*/ 117542 w 180665"/>
                <a:gd name="connsiteY35" fmla="*/ 3580 h 79922"/>
                <a:gd name="connsiteX36" fmla="*/ 104593 w 180665"/>
                <a:gd name="connsiteY36" fmla="*/ 20770 h 79922"/>
                <a:gd name="connsiteX37" fmla="*/ 113816 w 180665"/>
                <a:gd name="connsiteY37" fmla="*/ 56745 h 79922"/>
                <a:gd name="connsiteX38" fmla="*/ 135980 w 180665"/>
                <a:gd name="connsiteY38" fmla="*/ 73578 h 79922"/>
                <a:gd name="connsiteX39" fmla="*/ 151765 w 180665"/>
                <a:gd name="connsiteY39" fmla="*/ 58159 h 79922"/>
                <a:gd name="connsiteX40" fmla="*/ 151233 w 180665"/>
                <a:gd name="connsiteY40" fmla="*/ 55681 h 79922"/>
                <a:gd name="connsiteX41" fmla="*/ 142899 w 180665"/>
                <a:gd name="connsiteY41" fmla="*/ 22540 h 79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80665" h="79922">
                  <a:moveTo>
                    <a:pt x="66667" y="68265"/>
                  </a:moveTo>
                  <a:cubicBezTo>
                    <a:pt x="60288" y="67202"/>
                    <a:pt x="57627" y="62239"/>
                    <a:pt x="57627" y="58340"/>
                  </a:cubicBezTo>
                  <a:cubicBezTo>
                    <a:pt x="57627" y="53553"/>
                    <a:pt x="61353" y="51782"/>
                    <a:pt x="64539" y="51782"/>
                  </a:cubicBezTo>
                  <a:cubicBezTo>
                    <a:pt x="68439" y="51782"/>
                    <a:pt x="74651" y="54617"/>
                    <a:pt x="74651" y="63121"/>
                  </a:cubicBezTo>
                  <a:cubicBezTo>
                    <a:pt x="74651" y="75174"/>
                    <a:pt x="60821" y="78541"/>
                    <a:pt x="51240" y="78541"/>
                  </a:cubicBezTo>
                  <a:cubicBezTo>
                    <a:pt x="24642" y="78541"/>
                    <a:pt x="0" y="54085"/>
                    <a:pt x="0" y="29448"/>
                  </a:cubicBezTo>
                  <a:cubicBezTo>
                    <a:pt x="0" y="14211"/>
                    <a:pt x="10637" y="-1382"/>
                    <a:pt x="32801" y="-1382"/>
                  </a:cubicBezTo>
                  <a:cubicBezTo>
                    <a:pt x="62767" y="-1382"/>
                    <a:pt x="76772" y="16157"/>
                    <a:pt x="76772" y="18641"/>
                  </a:cubicBezTo>
                  <a:cubicBezTo>
                    <a:pt x="76772" y="19705"/>
                    <a:pt x="75183" y="21651"/>
                    <a:pt x="73761" y="21651"/>
                  </a:cubicBezTo>
                  <a:cubicBezTo>
                    <a:pt x="72697" y="21651"/>
                    <a:pt x="72339" y="21302"/>
                    <a:pt x="70926" y="19880"/>
                  </a:cubicBezTo>
                  <a:cubicBezTo>
                    <a:pt x="57095" y="3580"/>
                    <a:pt x="36345" y="3580"/>
                    <a:pt x="33159" y="3580"/>
                  </a:cubicBezTo>
                  <a:cubicBezTo>
                    <a:pt x="20393" y="3580"/>
                    <a:pt x="14713" y="12258"/>
                    <a:pt x="14713" y="23247"/>
                  </a:cubicBezTo>
                  <a:cubicBezTo>
                    <a:pt x="14713" y="28392"/>
                    <a:pt x="17199" y="47702"/>
                    <a:pt x="26422" y="59938"/>
                  </a:cubicBezTo>
                  <a:cubicBezTo>
                    <a:pt x="33159" y="68616"/>
                    <a:pt x="42374" y="73578"/>
                    <a:pt x="51240" y="73578"/>
                  </a:cubicBezTo>
                  <a:cubicBezTo>
                    <a:pt x="53726" y="73578"/>
                    <a:pt x="62234" y="73228"/>
                    <a:pt x="66667" y="68265"/>
                  </a:cubicBezTo>
                  <a:close/>
                  <a:moveTo>
                    <a:pt x="154244" y="68084"/>
                  </a:moveTo>
                  <a:cubicBezTo>
                    <a:pt x="150518" y="73935"/>
                    <a:pt x="144488" y="78541"/>
                    <a:pt x="135980" y="78541"/>
                  </a:cubicBezTo>
                  <a:cubicBezTo>
                    <a:pt x="113283" y="78541"/>
                    <a:pt x="90238" y="53553"/>
                    <a:pt x="90238" y="28034"/>
                  </a:cubicBezTo>
                  <a:cubicBezTo>
                    <a:pt x="90238" y="10846"/>
                    <a:pt x="101757" y="-1382"/>
                    <a:pt x="117009" y="-1382"/>
                  </a:cubicBezTo>
                  <a:cubicBezTo>
                    <a:pt x="126582" y="-1382"/>
                    <a:pt x="135090" y="4112"/>
                    <a:pt x="142184" y="11019"/>
                  </a:cubicBezTo>
                  <a:cubicBezTo>
                    <a:pt x="145553" y="389"/>
                    <a:pt x="155840" y="-1382"/>
                    <a:pt x="160448" y="-1382"/>
                  </a:cubicBezTo>
                  <a:cubicBezTo>
                    <a:pt x="166835" y="-1382"/>
                    <a:pt x="171268" y="2516"/>
                    <a:pt x="174462" y="8011"/>
                  </a:cubicBezTo>
                  <a:cubicBezTo>
                    <a:pt x="178363" y="14918"/>
                    <a:pt x="180666" y="25018"/>
                    <a:pt x="180666" y="25733"/>
                  </a:cubicBezTo>
                  <a:cubicBezTo>
                    <a:pt x="180666" y="28034"/>
                    <a:pt x="178363" y="28034"/>
                    <a:pt x="177830" y="28034"/>
                  </a:cubicBezTo>
                  <a:cubicBezTo>
                    <a:pt x="175343" y="28034"/>
                    <a:pt x="175169" y="27329"/>
                    <a:pt x="173929" y="22540"/>
                  </a:cubicBezTo>
                  <a:cubicBezTo>
                    <a:pt x="171800" y="14037"/>
                    <a:pt x="168432" y="3580"/>
                    <a:pt x="160980" y="3580"/>
                  </a:cubicBezTo>
                  <a:cubicBezTo>
                    <a:pt x="156373" y="3580"/>
                    <a:pt x="155134" y="7479"/>
                    <a:pt x="155134" y="12258"/>
                  </a:cubicBezTo>
                  <a:cubicBezTo>
                    <a:pt x="155134" y="15276"/>
                    <a:pt x="156547" y="21651"/>
                    <a:pt x="157787" y="26265"/>
                  </a:cubicBezTo>
                  <a:cubicBezTo>
                    <a:pt x="159034" y="31044"/>
                    <a:pt x="160806" y="38309"/>
                    <a:pt x="161688" y="42216"/>
                  </a:cubicBezTo>
                  <a:lnTo>
                    <a:pt x="165238" y="55681"/>
                  </a:lnTo>
                  <a:cubicBezTo>
                    <a:pt x="166303" y="60287"/>
                    <a:pt x="168432" y="68616"/>
                    <a:pt x="168432" y="69504"/>
                  </a:cubicBezTo>
                  <a:cubicBezTo>
                    <a:pt x="168432" y="73403"/>
                    <a:pt x="165238" y="75174"/>
                    <a:pt x="162402" y="75174"/>
                  </a:cubicBezTo>
                  <a:cubicBezTo>
                    <a:pt x="159383" y="75174"/>
                    <a:pt x="155308" y="73046"/>
                    <a:pt x="154244" y="68084"/>
                  </a:cubicBezTo>
                  <a:close/>
                  <a:moveTo>
                    <a:pt x="142899" y="22540"/>
                  </a:moveTo>
                  <a:cubicBezTo>
                    <a:pt x="141653" y="17577"/>
                    <a:pt x="137752" y="14037"/>
                    <a:pt x="133851" y="10670"/>
                  </a:cubicBezTo>
                  <a:cubicBezTo>
                    <a:pt x="132255" y="9248"/>
                    <a:pt x="125169" y="3580"/>
                    <a:pt x="117542" y="3580"/>
                  </a:cubicBezTo>
                  <a:cubicBezTo>
                    <a:pt x="110980" y="3580"/>
                    <a:pt x="104593" y="8184"/>
                    <a:pt x="104593" y="20770"/>
                  </a:cubicBezTo>
                  <a:cubicBezTo>
                    <a:pt x="104593" y="30162"/>
                    <a:pt x="109740" y="49655"/>
                    <a:pt x="113816" y="56745"/>
                  </a:cubicBezTo>
                  <a:cubicBezTo>
                    <a:pt x="121975" y="70919"/>
                    <a:pt x="131015" y="73578"/>
                    <a:pt x="135980" y="73578"/>
                  </a:cubicBezTo>
                  <a:cubicBezTo>
                    <a:pt x="148389" y="73578"/>
                    <a:pt x="151765" y="60111"/>
                    <a:pt x="151765" y="58159"/>
                  </a:cubicBezTo>
                  <a:cubicBezTo>
                    <a:pt x="151765" y="57452"/>
                    <a:pt x="151408" y="56213"/>
                    <a:pt x="151233" y="55681"/>
                  </a:cubicBezTo>
                  <a:lnTo>
                    <a:pt x="142899" y="22540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845" name="任意多边形: 形状 844">
              <a:extLst>
                <a:ext uri="{FF2B5EF4-FFF2-40B4-BE49-F238E27FC236}">
                  <a16:creationId xmlns:a16="http://schemas.microsoft.com/office/drawing/2014/main" id="{4BE8DB8C-E074-6C38-3E29-94EEB11B7A9D}"/>
                </a:ext>
              </a:extLst>
            </p:cNvPr>
            <p:cNvSpPr/>
            <p:nvPr>
              <p:custDataLst>
                <p:tags r:id="rId55"/>
              </p:custDataLst>
            </p:nvPr>
          </p:nvSpPr>
          <p:spPr>
            <a:xfrm flipV="1">
              <a:off x="14766519" y="-14649695"/>
              <a:ext cx="53726" cy="119265"/>
            </a:xfrm>
            <a:custGeom>
              <a:avLst/>
              <a:gdLst>
                <a:gd name="connsiteX0" fmla="*/ 49119 w 53726"/>
                <a:gd name="connsiteY0" fmla="*/ 111163 h 119265"/>
                <a:gd name="connsiteX1" fmla="*/ 42024 w 53726"/>
                <a:gd name="connsiteY1" fmla="*/ 117896 h 119265"/>
                <a:gd name="connsiteX2" fmla="*/ 32094 w 53726"/>
                <a:gd name="connsiteY2" fmla="*/ 108154 h 119265"/>
                <a:gd name="connsiteX3" fmla="*/ 39189 w 53726"/>
                <a:gd name="connsiteY3" fmla="*/ 101413 h 119265"/>
                <a:gd name="connsiteX4" fmla="*/ 49119 w 53726"/>
                <a:gd name="connsiteY4" fmla="*/ 111163 h 119265"/>
                <a:gd name="connsiteX5" fmla="*/ 12941 w 53726"/>
                <a:gd name="connsiteY5" fmla="*/ 21132 h 119265"/>
                <a:gd name="connsiteX6" fmla="*/ 11352 w 53726"/>
                <a:gd name="connsiteY6" fmla="*/ 13693 h 119265"/>
                <a:gd name="connsiteX7" fmla="*/ 28194 w 53726"/>
                <a:gd name="connsiteY7" fmla="*/ -1369 h 119265"/>
                <a:gd name="connsiteX8" fmla="*/ 53726 w 53726"/>
                <a:gd name="connsiteY8" fmla="*/ 25746 h 119265"/>
                <a:gd name="connsiteX9" fmla="*/ 50890 w 53726"/>
                <a:gd name="connsiteY9" fmla="*/ 28048 h 119265"/>
                <a:gd name="connsiteX10" fmla="*/ 47521 w 53726"/>
                <a:gd name="connsiteY10" fmla="*/ 25031 h 119265"/>
                <a:gd name="connsiteX11" fmla="*/ 28725 w 53726"/>
                <a:gd name="connsiteY11" fmla="*/ 3593 h 119265"/>
                <a:gd name="connsiteX12" fmla="*/ 24293 w 53726"/>
                <a:gd name="connsiteY12" fmla="*/ 9794 h 119265"/>
                <a:gd name="connsiteX13" fmla="*/ 27129 w 53726"/>
                <a:gd name="connsiteY13" fmla="*/ 21132 h 119265"/>
                <a:gd name="connsiteX14" fmla="*/ 32801 w 53726"/>
                <a:gd name="connsiteY14" fmla="*/ 35314 h 119265"/>
                <a:gd name="connsiteX15" fmla="*/ 41492 w 53726"/>
                <a:gd name="connsiteY15" fmla="*/ 57823 h 119265"/>
                <a:gd name="connsiteX16" fmla="*/ 42556 w 53726"/>
                <a:gd name="connsiteY16" fmla="*/ 63492 h 119265"/>
                <a:gd name="connsiteX17" fmla="*/ 25707 w 53726"/>
                <a:gd name="connsiteY17" fmla="*/ 78553 h 119265"/>
                <a:gd name="connsiteX18" fmla="*/ 0 w 53726"/>
                <a:gd name="connsiteY18" fmla="*/ 51438 h 119265"/>
                <a:gd name="connsiteX19" fmla="*/ 3011 w 53726"/>
                <a:gd name="connsiteY19" fmla="*/ 49137 h 119265"/>
                <a:gd name="connsiteX20" fmla="*/ 6204 w 53726"/>
                <a:gd name="connsiteY20" fmla="*/ 51970 h 119265"/>
                <a:gd name="connsiteX21" fmla="*/ 25175 w 53726"/>
                <a:gd name="connsiteY21" fmla="*/ 73591 h 119265"/>
                <a:gd name="connsiteX22" fmla="*/ 29607 w 53726"/>
                <a:gd name="connsiteY22" fmla="*/ 67391 h 119265"/>
                <a:gd name="connsiteX23" fmla="*/ 24118 w 53726"/>
                <a:gd name="connsiteY23" fmla="*/ 49669 h 119265"/>
                <a:gd name="connsiteX24" fmla="*/ 12941 w 53726"/>
                <a:gd name="connsiteY24" fmla="*/ 21132 h 119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3726" h="119265">
                  <a:moveTo>
                    <a:pt x="49119" y="111163"/>
                  </a:moveTo>
                  <a:cubicBezTo>
                    <a:pt x="49119" y="113997"/>
                    <a:pt x="46989" y="117896"/>
                    <a:pt x="42024" y="117896"/>
                  </a:cubicBezTo>
                  <a:cubicBezTo>
                    <a:pt x="37234" y="117896"/>
                    <a:pt x="32094" y="113290"/>
                    <a:pt x="32094" y="108154"/>
                  </a:cubicBezTo>
                  <a:cubicBezTo>
                    <a:pt x="32094" y="105136"/>
                    <a:pt x="34398" y="101413"/>
                    <a:pt x="39189" y="101413"/>
                  </a:cubicBezTo>
                  <a:cubicBezTo>
                    <a:pt x="44328" y="101413"/>
                    <a:pt x="49119" y="106375"/>
                    <a:pt x="49119" y="111163"/>
                  </a:cubicBezTo>
                  <a:close/>
                  <a:moveTo>
                    <a:pt x="12941" y="21132"/>
                  </a:moveTo>
                  <a:cubicBezTo>
                    <a:pt x="12234" y="18831"/>
                    <a:pt x="11352" y="16702"/>
                    <a:pt x="11352" y="13693"/>
                  </a:cubicBezTo>
                  <a:cubicBezTo>
                    <a:pt x="11352" y="5364"/>
                    <a:pt x="18438" y="-1369"/>
                    <a:pt x="28194" y="-1369"/>
                  </a:cubicBezTo>
                  <a:cubicBezTo>
                    <a:pt x="45925" y="-1369"/>
                    <a:pt x="53726" y="23086"/>
                    <a:pt x="53726" y="25746"/>
                  </a:cubicBezTo>
                  <a:cubicBezTo>
                    <a:pt x="53726" y="28048"/>
                    <a:pt x="51422" y="28048"/>
                    <a:pt x="50890" y="28048"/>
                  </a:cubicBezTo>
                  <a:cubicBezTo>
                    <a:pt x="48403" y="28048"/>
                    <a:pt x="48229" y="26985"/>
                    <a:pt x="47521" y="25031"/>
                  </a:cubicBezTo>
                  <a:cubicBezTo>
                    <a:pt x="43438" y="10858"/>
                    <a:pt x="35637" y="3593"/>
                    <a:pt x="28725" y="3593"/>
                  </a:cubicBezTo>
                  <a:cubicBezTo>
                    <a:pt x="25175" y="3593"/>
                    <a:pt x="24293" y="5896"/>
                    <a:pt x="24293" y="9794"/>
                  </a:cubicBezTo>
                  <a:cubicBezTo>
                    <a:pt x="24293" y="13868"/>
                    <a:pt x="25532" y="17233"/>
                    <a:pt x="27129" y="21132"/>
                  </a:cubicBezTo>
                  <a:cubicBezTo>
                    <a:pt x="28901" y="25921"/>
                    <a:pt x="30855" y="30708"/>
                    <a:pt x="32801" y="35314"/>
                  </a:cubicBezTo>
                  <a:cubicBezTo>
                    <a:pt x="34398" y="39569"/>
                    <a:pt x="40785" y="55695"/>
                    <a:pt x="41492" y="57823"/>
                  </a:cubicBezTo>
                  <a:cubicBezTo>
                    <a:pt x="42024" y="59594"/>
                    <a:pt x="42556" y="61721"/>
                    <a:pt x="42556" y="63492"/>
                  </a:cubicBezTo>
                  <a:cubicBezTo>
                    <a:pt x="42556" y="71820"/>
                    <a:pt x="35462" y="78553"/>
                    <a:pt x="25707" y="78553"/>
                  </a:cubicBezTo>
                  <a:cubicBezTo>
                    <a:pt x="8158" y="78553"/>
                    <a:pt x="0" y="54456"/>
                    <a:pt x="0" y="51438"/>
                  </a:cubicBezTo>
                  <a:cubicBezTo>
                    <a:pt x="0" y="49137"/>
                    <a:pt x="2486" y="49137"/>
                    <a:pt x="3011" y="49137"/>
                  </a:cubicBezTo>
                  <a:cubicBezTo>
                    <a:pt x="5497" y="49137"/>
                    <a:pt x="5672" y="50026"/>
                    <a:pt x="6204" y="51970"/>
                  </a:cubicBezTo>
                  <a:cubicBezTo>
                    <a:pt x="10820" y="67216"/>
                    <a:pt x="18621" y="73591"/>
                    <a:pt x="25175" y="73591"/>
                  </a:cubicBezTo>
                  <a:cubicBezTo>
                    <a:pt x="28019" y="73591"/>
                    <a:pt x="29607" y="72178"/>
                    <a:pt x="29607" y="67391"/>
                  </a:cubicBezTo>
                  <a:cubicBezTo>
                    <a:pt x="29607" y="63317"/>
                    <a:pt x="28551" y="60658"/>
                    <a:pt x="24118" y="49669"/>
                  </a:cubicBezTo>
                  <a:lnTo>
                    <a:pt x="12941" y="21132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846" name="任意多边形: 形状 845">
              <a:extLst>
                <a:ext uri="{FF2B5EF4-FFF2-40B4-BE49-F238E27FC236}">
                  <a16:creationId xmlns:a16="http://schemas.microsoft.com/office/drawing/2014/main" id="{EE38004C-F15E-4482-45DD-787A6A92517F}"/>
                </a:ext>
              </a:extLst>
            </p:cNvPr>
            <p:cNvSpPr/>
            <p:nvPr>
              <p:custDataLst>
                <p:tags r:id="rId56"/>
              </p:custDataLst>
            </p:nvPr>
          </p:nvSpPr>
          <p:spPr>
            <a:xfrm flipV="1">
              <a:off x="15427827" y="-14750312"/>
              <a:ext cx="168399" cy="168563"/>
            </a:xfrm>
            <a:custGeom>
              <a:avLst/>
              <a:gdLst>
                <a:gd name="connsiteX0" fmla="*/ 89387 w 168399"/>
                <a:gd name="connsiteY0" fmla="*/ 77840 h 168563"/>
                <a:gd name="connsiteX1" fmla="*/ 160043 w 168399"/>
                <a:gd name="connsiteY1" fmla="*/ 77840 h 168563"/>
                <a:gd name="connsiteX2" fmla="*/ 168400 w 168399"/>
                <a:gd name="connsiteY2" fmla="*/ 82907 h 168563"/>
                <a:gd name="connsiteX3" fmla="*/ 160043 w 168399"/>
                <a:gd name="connsiteY3" fmla="*/ 87964 h 168563"/>
                <a:gd name="connsiteX4" fmla="*/ 89387 w 168399"/>
                <a:gd name="connsiteY4" fmla="*/ 87964 h 168563"/>
                <a:gd name="connsiteX5" fmla="*/ 89387 w 168399"/>
                <a:gd name="connsiteY5" fmla="*/ 158835 h 168563"/>
                <a:gd name="connsiteX6" fmla="*/ 84327 w 168399"/>
                <a:gd name="connsiteY6" fmla="*/ 167188 h 168563"/>
                <a:gd name="connsiteX7" fmla="*/ 79258 w 168399"/>
                <a:gd name="connsiteY7" fmla="*/ 158835 h 168563"/>
                <a:gd name="connsiteX8" fmla="*/ 79258 w 168399"/>
                <a:gd name="connsiteY8" fmla="*/ 87964 h 168563"/>
                <a:gd name="connsiteX9" fmla="*/ 8357 w 168399"/>
                <a:gd name="connsiteY9" fmla="*/ 87964 h 168563"/>
                <a:gd name="connsiteX10" fmla="*/ 0 w 168399"/>
                <a:gd name="connsiteY10" fmla="*/ 82907 h 168563"/>
                <a:gd name="connsiteX11" fmla="*/ 8357 w 168399"/>
                <a:gd name="connsiteY11" fmla="*/ 77840 h 168563"/>
                <a:gd name="connsiteX12" fmla="*/ 79258 w 168399"/>
                <a:gd name="connsiteY12" fmla="*/ 77840 h 168563"/>
                <a:gd name="connsiteX13" fmla="*/ 79258 w 168399"/>
                <a:gd name="connsiteY13" fmla="*/ 6977 h 168563"/>
                <a:gd name="connsiteX14" fmla="*/ 84327 w 168399"/>
                <a:gd name="connsiteY14" fmla="*/ -1375 h 168563"/>
                <a:gd name="connsiteX15" fmla="*/ 89387 w 168399"/>
                <a:gd name="connsiteY15" fmla="*/ 6977 h 168563"/>
                <a:gd name="connsiteX16" fmla="*/ 89387 w 168399"/>
                <a:gd name="connsiteY16" fmla="*/ 77840 h 168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68399" h="168563">
                  <a:moveTo>
                    <a:pt x="89387" y="77840"/>
                  </a:moveTo>
                  <a:lnTo>
                    <a:pt x="160043" y="77840"/>
                  </a:lnTo>
                  <a:cubicBezTo>
                    <a:pt x="163586" y="77840"/>
                    <a:pt x="168400" y="77840"/>
                    <a:pt x="168400" y="82907"/>
                  </a:cubicBezTo>
                  <a:cubicBezTo>
                    <a:pt x="168400" y="87964"/>
                    <a:pt x="163586" y="87964"/>
                    <a:pt x="160043" y="87964"/>
                  </a:cubicBezTo>
                  <a:lnTo>
                    <a:pt x="89387" y="87964"/>
                  </a:lnTo>
                  <a:lnTo>
                    <a:pt x="89387" y="158835"/>
                  </a:lnTo>
                  <a:cubicBezTo>
                    <a:pt x="89387" y="162376"/>
                    <a:pt x="89387" y="167188"/>
                    <a:pt x="84327" y="167188"/>
                  </a:cubicBezTo>
                  <a:cubicBezTo>
                    <a:pt x="79258" y="167188"/>
                    <a:pt x="79258" y="162376"/>
                    <a:pt x="79258" y="158835"/>
                  </a:cubicBezTo>
                  <a:lnTo>
                    <a:pt x="79258" y="87964"/>
                  </a:lnTo>
                  <a:lnTo>
                    <a:pt x="8357" y="87964"/>
                  </a:lnTo>
                  <a:cubicBezTo>
                    <a:pt x="4814" y="87964"/>
                    <a:pt x="0" y="87964"/>
                    <a:pt x="0" y="82907"/>
                  </a:cubicBezTo>
                  <a:cubicBezTo>
                    <a:pt x="0" y="77840"/>
                    <a:pt x="4814" y="77840"/>
                    <a:pt x="8357" y="77840"/>
                  </a:cubicBezTo>
                  <a:lnTo>
                    <a:pt x="79258" y="77840"/>
                  </a:lnTo>
                  <a:lnTo>
                    <a:pt x="79258" y="6977"/>
                  </a:lnTo>
                  <a:cubicBezTo>
                    <a:pt x="79258" y="3437"/>
                    <a:pt x="79258" y="-1375"/>
                    <a:pt x="84327" y="-1375"/>
                  </a:cubicBezTo>
                  <a:cubicBezTo>
                    <a:pt x="89387" y="-1375"/>
                    <a:pt x="89387" y="3437"/>
                    <a:pt x="89387" y="6977"/>
                  </a:cubicBezTo>
                  <a:lnTo>
                    <a:pt x="89387" y="77840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847" name="任意多边形: 形状 846">
              <a:extLst>
                <a:ext uri="{FF2B5EF4-FFF2-40B4-BE49-F238E27FC236}">
                  <a16:creationId xmlns:a16="http://schemas.microsoft.com/office/drawing/2014/main" id="{F31DAC15-63F4-9673-74AF-1FF69B2410F5}"/>
                </a:ext>
              </a:extLst>
            </p:cNvPr>
            <p:cNvSpPr/>
            <p:nvPr>
              <p:custDataLst>
                <p:tags r:id="rId57"/>
              </p:custDataLst>
            </p:nvPr>
          </p:nvSpPr>
          <p:spPr>
            <a:xfrm flipV="1">
              <a:off x="15676286" y="-14778403"/>
              <a:ext cx="142573" cy="177161"/>
            </a:xfrm>
            <a:custGeom>
              <a:avLst/>
              <a:gdLst>
                <a:gd name="connsiteX0" fmla="*/ 44821 w 142573"/>
                <a:gd name="connsiteY0" fmla="*/ 101625 h 177161"/>
                <a:gd name="connsiteX1" fmla="*/ 44821 w 142573"/>
                <a:gd name="connsiteY1" fmla="*/ 175784 h 177161"/>
                <a:gd name="connsiteX2" fmla="*/ 0 w 142573"/>
                <a:gd name="connsiteY2" fmla="*/ 173760 h 177161"/>
                <a:gd name="connsiteX3" fmla="*/ 0 w 142573"/>
                <a:gd name="connsiteY3" fmla="*/ 161866 h 177161"/>
                <a:gd name="connsiteX4" fmla="*/ 17477 w 142573"/>
                <a:gd name="connsiteY4" fmla="*/ 151997 h 177161"/>
                <a:gd name="connsiteX5" fmla="*/ 17477 w 142573"/>
                <a:gd name="connsiteY5" fmla="*/ 139 h 177161"/>
                <a:gd name="connsiteX6" fmla="*/ 29377 w 142573"/>
                <a:gd name="connsiteY6" fmla="*/ 139 h 177161"/>
                <a:gd name="connsiteX7" fmla="*/ 41786 w 142573"/>
                <a:gd name="connsiteY7" fmla="*/ 14312 h 177161"/>
                <a:gd name="connsiteX8" fmla="*/ 78758 w 142573"/>
                <a:gd name="connsiteY8" fmla="*/ -1377 h 177161"/>
                <a:gd name="connsiteX9" fmla="*/ 142574 w 142573"/>
                <a:gd name="connsiteY9" fmla="*/ 56576 h 177161"/>
                <a:gd name="connsiteX10" fmla="*/ 82047 w 142573"/>
                <a:gd name="connsiteY10" fmla="*/ 114028 h 177161"/>
                <a:gd name="connsiteX11" fmla="*/ 44821 w 142573"/>
                <a:gd name="connsiteY11" fmla="*/ 101625 h 177161"/>
                <a:gd name="connsiteX12" fmla="*/ 46346 w 142573"/>
                <a:gd name="connsiteY12" fmla="*/ 25196 h 177161"/>
                <a:gd name="connsiteX13" fmla="*/ 46346 w 142573"/>
                <a:gd name="connsiteY13" fmla="*/ 88723 h 177161"/>
                <a:gd name="connsiteX14" fmla="*/ 79267 w 142573"/>
                <a:gd name="connsiteY14" fmla="*/ 104921 h 177161"/>
                <a:gd name="connsiteX15" fmla="*/ 110154 w 142573"/>
                <a:gd name="connsiteY15" fmla="*/ 56576 h 177161"/>
                <a:gd name="connsiteX16" fmla="*/ 103576 w 142573"/>
                <a:gd name="connsiteY16" fmla="*/ 20893 h 177161"/>
                <a:gd name="connsiteX17" fmla="*/ 76479 w 142573"/>
                <a:gd name="connsiteY17" fmla="*/ 7729 h 177161"/>
                <a:gd name="connsiteX18" fmla="*/ 46346 w 142573"/>
                <a:gd name="connsiteY18" fmla="*/ 25196 h 1771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42573" h="177161">
                  <a:moveTo>
                    <a:pt x="44821" y="101625"/>
                  </a:moveTo>
                  <a:lnTo>
                    <a:pt x="44821" y="175784"/>
                  </a:lnTo>
                  <a:lnTo>
                    <a:pt x="0" y="173760"/>
                  </a:lnTo>
                  <a:lnTo>
                    <a:pt x="0" y="161866"/>
                  </a:lnTo>
                  <a:cubicBezTo>
                    <a:pt x="15705" y="161866"/>
                    <a:pt x="17477" y="161866"/>
                    <a:pt x="17477" y="151997"/>
                  </a:cubicBezTo>
                  <a:lnTo>
                    <a:pt x="17477" y="139"/>
                  </a:lnTo>
                  <a:lnTo>
                    <a:pt x="29377" y="139"/>
                  </a:lnTo>
                  <a:lnTo>
                    <a:pt x="41786" y="14312"/>
                  </a:lnTo>
                  <a:cubicBezTo>
                    <a:pt x="43812" y="12286"/>
                    <a:pt x="56220" y="-1377"/>
                    <a:pt x="78758" y="-1377"/>
                  </a:cubicBezTo>
                  <a:cubicBezTo>
                    <a:pt x="116485" y="-1377"/>
                    <a:pt x="142574" y="21402"/>
                    <a:pt x="142574" y="56576"/>
                  </a:cubicBezTo>
                  <a:cubicBezTo>
                    <a:pt x="142574" y="90240"/>
                    <a:pt x="118765" y="114028"/>
                    <a:pt x="82047" y="114028"/>
                  </a:cubicBezTo>
                  <a:cubicBezTo>
                    <a:pt x="63561" y="114028"/>
                    <a:pt x="50898" y="106692"/>
                    <a:pt x="44821" y="101625"/>
                  </a:cubicBezTo>
                  <a:close/>
                  <a:moveTo>
                    <a:pt x="46346" y="25196"/>
                  </a:moveTo>
                  <a:lnTo>
                    <a:pt x="46346" y="88723"/>
                  </a:lnTo>
                  <a:cubicBezTo>
                    <a:pt x="53178" y="97576"/>
                    <a:pt x="65333" y="104921"/>
                    <a:pt x="79267" y="104921"/>
                  </a:cubicBezTo>
                  <a:cubicBezTo>
                    <a:pt x="110154" y="104921"/>
                    <a:pt x="110154" y="74296"/>
                    <a:pt x="110154" y="56576"/>
                  </a:cubicBezTo>
                  <a:cubicBezTo>
                    <a:pt x="110154" y="44682"/>
                    <a:pt x="110154" y="30762"/>
                    <a:pt x="103576" y="20893"/>
                  </a:cubicBezTo>
                  <a:cubicBezTo>
                    <a:pt x="96227" y="10515"/>
                    <a:pt x="84581" y="7729"/>
                    <a:pt x="76479" y="7729"/>
                  </a:cubicBezTo>
                  <a:cubicBezTo>
                    <a:pt x="58755" y="7729"/>
                    <a:pt x="48872" y="21402"/>
                    <a:pt x="46346" y="25196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848" name="任意多边形: 形状 847">
              <a:extLst>
                <a:ext uri="{FF2B5EF4-FFF2-40B4-BE49-F238E27FC236}">
                  <a16:creationId xmlns:a16="http://schemas.microsoft.com/office/drawing/2014/main" id="{E1746298-2461-587E-6904-776E841AB6CE}"/>
                </a:ext>
              </a:extLst>
            </p:cNvPr>
            <p:cNvSpPr/>
            <p:nvPr>
              <p:custDataLst>
                <p:tags r:id="rId58"/>
              </p:custDataLst>
            </p:nvPr>
          </p:nvSpPr>
          <p:spPr>
            <a:xfrm flipV="1">
              <a:off x="15851597" y="-14830159"/>
              <a:ext cx="179955" cy="124671"/>
            </a:xfrm>
            <a:custGeom>
              <a:avLst/>
              <a:gdLst>
                <a:gd name="connsiteX0" fmla="*/ 87243 w 179955"/>
                <a:gd name="connsiteY0" fmla="*/ 25732 h 124671"/>
                <a:gd name="connsiteX1" fmla="*/ 83517 w 179955"/>
                <a:gd name="connsiteY1" fmla="*/ 28034 h 124671"/>
                <a:gd name="connsiteX2" fmla="*/ 79084 w 179955"/>
                <a:gd name="connsiteY2" fmla="*/ 23247 h 124671"/>
                <a:gd name="connsiteX3" fmla="*/ 67025 w 179955"/>
                <a:gd name="connsiteY3" fmla="*/ 3579 h 124671"/>
                <a:gd name="connsiteX4" fmla="*/ 61353 w 179955"/>
                <a:gd name="connsiteY4" fmla="*/ 11908 h 124671"/>
                <a:gd name="connsiteX5" fmla="*/ 62417 w 179955"/>
                <a:gd name="connsiteY5" fmla="*/ 19173 h 124671"/>
                <a:gd name="connsiteX6" fmla="*/ 87243 w 179955"/>
                <a:gd name="connsiteY6" fmla="*/ 118239 h 124671"/>
                <a:gd name="connsiteX7" fmla="*/ 87775 w 179955"/>
                <a:gd name="connsiteY7" fmla="*/ 120898 h 124671"/>
                <a:gd name="connsiteX8" fmla="*/ 82985 w 179955"/>
                <a:gd name="connsiteY8" fmla="*/ 123201 h 124671"/>
                <a:gd name="connsiteX9" fmla="*/ 63831 w 179955"/>
                <a:gd name="connsiteY9" fmla="*/ 121605 h 124671"/>
                <a:gd name="connsiteX10" fmla="*/ 59224 w 179955"/>
                <a:gd name="connsiteY10" fmla="*/ 117532 h 124671"/>
                <a:gd name="connsiteX11" fmla="*/ 63831 w 179955"/>
                <a:gd name="connsiteY11" fmla="*/ 115047 h 124671"/>
                <a:gd name="connsiteX12" fmla="*/ 72348 w 179955"/>
                <a:gd name="connsiteY12" fmla="*/ 112212 h 124671"/>
                <a:gd name="connsiteX13" fmla="*/ 71640 w 179955"/>
                <a:gd name="connsiteY13" fmla="*/ 108846 h 124671"/>
                <a:gd name="connsiteX14" fmla="*/ 61711 w 179955"/>
                <a:gd name="connsiteY14" fmla="*/ 68615 h 124671"/>
                <a:gd name="connsiteX15" fmla="*/ 44154 w 179955"/>
                <a:gd name="connsiteY15" fmla="*/ 78539 h 124671"/>
                <a:gd name="connsiteX16" fmla="*/ 0 w 179955"/>
                <a:gd name="connsiteY16" fmla="*/ 27676 h 124671"/>
                <a:gd name="connsiteX17" fmla="*/ 25183 w 179955"/>
                <a:gd name="connsiteY17" fmla="*/ -1383 h 124671"/>
                <a:gd name="connsiteX18" fmla="*/ 49476 w 179955"/>
                <a:gd name="connsiteY18" fmla="*/ 10669 h 124671"/>
                <a:gd name="connsiteX19" fmla="*/ 66493 w 179955"/>
                <a:gd name="connsiteY19" fmla="*/ -1383 h 124671"/>
                <a:gd name="connsiteX20" fmla="*/ 80506 w 179955"/>
                <a:gd name="connsiteY20" fmla="*/ 7653 h 124671"/>
                <a:gd name="connsiteX21" fmla="*/ 87243 w 179955"/>
                <a:gd name="connsiteY21" fmla="*/ 25732 h 124671"/>
                <a:gd name="connsiteX22" fmla="*/ 57985 w 179955"/>
                <a:gd name="connsiteY22" fmla="*/ 53910 h 124671"/>
                <a:gd name="connsiteX23" fmla="*/ 50533 w 179955"/>
                <a:gd name="connsiteY23" fmla="*/ 24492 h 124671"/>
                <a:gd name="connsiteX24" fmla="*/ 41143 w 179955"/>
                <a:gd name="connsiteY24" fmla="*/ 10844 h 124671"/>
                <a:gd name="connsiteX25" fmla="*/ 25715 w 179955"/>
                <a:gd name="connsiteY25" fmla="*/ 3579 h 124671"/>
                <a:gd name="connsiteX26" fmla="*/ 13482 w 179955"/>
                <a:gd name="connsiteY26" fmla="*/ 20412 h 124671"/>
                <a:gd name="connsiteX27" fmla="*/ 22880 w 179955"/>
                <a:gd name="connsiteY27" fmla="*/ 56920 h 124671"/>
                <a:gd name="connsiteX28" fmla="*/ 44154 w 179955"/>
                <a:gd name="connsiteY28" fmla="*/ 73577 h 124671"/>
                <a:gd name="connsiteX29" fmla="*/ 58517 w 179955"/>
                <a:gd name="connsiteY29" fmla="*/ 56387 h 124671"/>
                <a:gd name="connsiteX30" fmla="*/ 57985 w 179955"/>
                <a:gd name="connsiteY30" fmla="*/ 53910 h 124671"/>
                <a:gd name="connsiteX31" fmla="*/ 179955 w 179955"/>
                <a:gd name="connsiteY31" fmla="*/ 17578 h 124671"/>
                <a:gd name="connsiteX32" fmla="*/ 175880 w 179955"/>
                <a:gd name="connsiteY32" fmla="*/ 21833 h 124671"/>
                <a:gd name="connsiteX33" fmla="*/ 173218 w 179955"/>
                <a:gd name="connsiteY33" fmla="*/ 19881 h 124671"/>
                <a:gd name="connsiteX34" fmla="*/ 138113 w 179955"/>
                <a:gd name="connsiteY34" fmla="*/ 3579 h 124671"/>
                <a:gd name="connsiteX35" fmla="*/ 121621 w 179955"/>
                <a:gd name="connsiteY35" fmla="*/ 24492 h 124671"/>
                <a:gd name="connsiteX36" fmla="*/ 123925 w 179955"/>
                <a:gd name="connsiteY36" fmla="*/ 40794 h 124671"/>
                <a:gd name="connsiteX37" fmla="*/ 134920 w 179955"/>
                <a:gd name="connsiteY37" fmla="*/ 40794 h 124671"/>
                <a:gd name="connsiteX38" fmla="*/ 177477 w 179955"/>
                <a:gd name="connsiteY38" fmla="*/ 62945 h 124671"/>
                <a:gd name="connsiteX39" fmla="*/ 156020 w 179955"/>
                <a:gd name="connsiteY39" fmla="*/ 78539 h 124671"/>
                <a:gd name="connsiteX40" fmla="*/ 107965 w 179955"/>
                <a:gd name="connsiteY40" fmla="*/ 31401 h 124671"/>
                <a:gd name="connsiteX41" fmla="*/ 138113 w 179955"/>
                <a:gd name="connsiteY41" fmla="*/ -1383 h 124671"/>
                <a:gd name="connsiteX42" fmla="*/ 179955 w 179955"/>
                <a:gd name="connsiteY42" fmla="*/ 17578 h 124671"/>
                <a:gd name="connsiteX43" fmla="*/ 168961 w 179955"/>
                <a:gd name="connsiteY43" fmla="*/ 63120 h 124671"/>
                <a:gd name="connsiteX44" fmla="*/ 133681 w 179955"/>
                <a:gd name="connsiteY44" fmla="*/ 45756 h 124671"/>
                <a:gd name="connsiteX45" fmla="*/ 125347 w 179955"/>
                <a:gd name="connsiteY45" fmla="*/ 45756 h 124671"/>
                <a:gd name="connsiteX46" fmla="*/ 156020 w 179955"/>
                <a:gd name="connsiteY46" fmla="*/ 73577 h 124671"/>
                <a:gd name="connsiteX47" fmla="*/ 168961 w 179955"/>
                <a:gd name="connsiteY47" fmla="*/ 63120 h 124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79955" h="124671">
                  <a:moveTo>
                    <a:pt x="87243" y="25732"/>
                  </a:moveTo>
                  <a:cubicBezTo>
                    <a:pt x="87243" y="28034"/>
                    <a:pt x="84939" y="28034"/>
                    <a:pt x="83517" y="28034"/>
                  </a:cubicBezTo>
                  <a:cubicBezTo>
                    <a:pt x="80324" y="28034"/>
                    <a:pt x="80149" y="27676"/>
                    <a:pt x="79084" y="23247"/>
                  </a:cubicBezTo>
                  <a:cubicBezTo>
                    <a:pt x="76605" y="14036"/>
                    <a:pt x="73587" y="3579"/>
                    <a:pt x="67025" y="3579"/>
                  </a:cubicBezTo>
                  <a:cubicBezTo>
                    <a:pt x="62060" y="3579"/>
                    <a:pt x="61353" y="8892"/>
                    <a:pt x="61353" y="11908"/>
                  </a:cubicBezTo>
                  <a:cubicBezTo>
                    <a:pt x="61353" y="14918"/>
                    <a:pt x="62242" y="18641"/>
                    <a:pt x="62417" y="19173"/>
                  </a:cubicBezTo>
                  <a:lnTo>
                    <a:pt x="87243" y="118239"/>
                  </a:lnTo>
                  <a:cubicBezTo>
                    <a:pt x="87418" y="118946"/>
                    <a:pt x="87775" y="120185"/>
                    <a:pt x="87775" y="120898"/>
                  </a:cubicBezTo>
                  <a:cubicBezTo>
                    <a:pt x="87775" y="123552"/>
                    <a:pt x="84939" y="123376"/>
                    <a:pt x="82985" y="123201"/>
                  </a:cubicBezTo>
                  <a:lnTo>
                    <a:pt x="63831" y="121605"/>
                  </a:lnTo>
                  <a:cubicBezTo>
                    <a:pt x="61528" y="121430"/>
                    <a:pt x="59224" y="121249"/>
                    <a:pt x="59224" y="117532"/>
                  </a:cubicBezTo>
                  <a:cubicBezTo>
                    <a:pt x="59224" y="115047"/>
                    <a:pt x="61528" y="115047"/>
                    <a:pt x="63831" y="115047"/>
                  </a:cubicBezTo>
                  <a:cubicBezTo>
                    <a:pt x="72348" y="115047"/>
                    <a:pt x="72348" y="113808"/>
                    <a:pt x="72348" y="112212"/>
                  </a:cubicBezTo>
                  <a:cubicBezTo>
                    <a:pt x="72348" y="111681"/>
                    <a:pt x="72348" y="111324"/>
                    <a:pt x="71640" y="108846"/>
                  </a:cubicBezTo>
                  <a:lnTo>
                    <a:pt x="61711" y="68615"/>
                  </a:lnTo>
                  <a:cubicBezTo>
                    <a:pt x="57627" y="74816"/>
                    <a:pt x="51597" y="78539"/>
                    <a:pt x="44154" y="78539"/>
                  </a:cubicBezTo>
                  <a:cubicBezTo>
                    <a:pt x="22521" y="78539"/>
                    <a:pt x="0" y="53554"/>
                    <a:pt x="0" y="27676"/>
                  </a:cubicBezTo>
                  <a:cubicBezTo>
                    <a:pt x="0" y="8717"/>
                    <a:pt x="12059" y="-1383"/>
                    <a:pt x="25183" y="-1383"/>
                  </a:cubicBezTo>
                  <a:cubicBezTo>
                    <a:pt x="36528" y="-1383"/>
                    <a:pt x="45926" y="6946"/>
                    <a:pt x="49476" y="10669"/>
                  </a:cubicBezTo>
                  <a:cubicBezTo>
                    <a:pt x="51780" y="2159"/>
                    <a:pt x="60113" y="-1383"/>
                    <a:pt x="66493" y="-1383"/>
                  </a:cubicBezTo>
                  <a:cubicBezTo>
                    <a:pt x="71990" y="-1383"/>
                    <a:pt x="76605" y="1276"/>
                    <a:pt x="80506" y="7653"/>
                  </a:cubicBezTo>
                  <a:cubicBezTo>
                    <a:pt x="84757" y="14568"/>
                    <a:pt x="87243" y="25200"/>
                    <a:pt x="87243" y="25732"/>
                  </a:cubicBezTo>
                  <a:close/>
                  <a:moveTo>
                    <a:pt x="57985" y="53910"/>
                  </a:moveTo>
                  <a:lnTo>
                    <a:pt x="50533" y="24492"/>
                  </a:lnTo>
                  <a:cubicBezTo>
                    <a:pt x="49119" y="18998"/>
                    <a:pt x="45218" y="14743"/>
                    <a:pt x="41143" y="10844"/>
                  </a:cubicBezTo>
                  <a:cubicBezTo>
                    <a:pt x="33866" y="4461"/>
                    <a:pt x="28369" y="3579"/>
                    <a:pt x="25715" y="3579"/>
                  </a:cubicBezTo>
                  <a:cubicBezTo>
                    <a:pt x="17557" y="3579"/>
                    <a:pt x="13482" y="11201"/>
                    <a:pt x="13482" y="20412"/>
                  </a:cubicBezTo>
                  <a:cubicBezTo>
                    <a:pt x="13482" y="27859"/>
                    <a:pt x="17914" y="47352"/>
                    <a:pt x="22880" y="56920"/>
                  </a:cubicBezTo>
                  <a:cubicBezTo>
                    <a:pt x="28552" y="67375"/>
                    <a:pt x="37060" y="73577"/>
                    <a:pt x="44154" y="73577"/>
                  </a:cubicBezTo>
                  <a:cubicBezTo>
                    <a:pt x="56213" y="73577"/>
                    <a:pt x="58517" y="58158"/>
                    <a:pt x="58517" y="56387"/>
                  </a:cubicBezTo>
                  <a:cubicBezTo>
                    <a:pt x="58517" y="55855"/>
                    <a:pt x="58342" y="55149"/>
                    <a:pt x="57985" y="53910"/>
                  </a:cubicBezTo>
                  <a:close/>
                  <a:moveTo>
                    <a:pt x="179955" y="17578"/>
                  </a:moveTo>
                  <a:cubicBezTo>
                    <a:pt x="179955" y="18998"/>
                    <a:pt x="177477" y="21833"/>
                    <a:pt x="175880" y="21833"/>
                  </a:cubicBezTo>
                  <a:cubicBezTo>
                    <a:pt x="174990" y="21833"/>
                    <a:pt x="174458" y="21301"/>
                    <a:pt x="173218" y="19881"/>
                  </a:cubicBezTo>
                  <a:cubicBezTo>
                    <a:pt x="162398" y="6946"/>
                    <a:pt x="146979" y="3579"/>
                    <a:pt x="138113" y="3579"/>
                  </a:cubicBezTo>
                  <a:cubicBezTo>
                    <a:pt x="126587" y="3579"/>
                    <a:pt x="121621" y="13322"/>
                    <a:pt x="121621" y="24492"/>
                  </a:cubicBezTo>
                  <a:cubicBezTo>
                    <a:pt x="121621" y="29979"/>
                    <a:pt x="122686" y="35473"/>
                    <a:pt x="123925" y="40794"/>
                  </a:cubicBezTo>
                  <a:lnTo>
                    <a:pt x="134920" y="40794"/>
                  </a:lnTo>
                  <a:cubicBezTo>
                    <a:pt x="142546" y="40794"/>
                    <a:pt x="177477" y="40794"/>
                    <a:pt x="177477" y="62945"/>
                  </a:cubicBezTo>
                  <a:cubicBezTo>
                    <a:pt x="177477" y="72513"/>
                    <a:pt x="168428" y="78539"/>
                    <a:pt x="156020" y="78539"/>
                  </a:cubicBezTo>
                  <a:cubicBezTo>
                    <a:pt x="136159" y="78539"/>
                    <a:pt x="107965" y="62588"/>
                    <a:pt x="107965" y="31401"/>
                  </a:cubicBezTo>
                  <a:cubicBezTo>
                    <a:pt x="107965" y="12789"/>
                    <a:pt x="118960" y="-1383"/>
                    <a:pt x="138113" y="-1383"/>
                  </a:cubicBezTo>
                  <a:cubicBezTo>
                    <a:pt x="166299" y="-1383"/>
                    <a:pt x="179955" y="15275"/>
                    <a:pt x="179955" y="17578"/>
                  </a:cubicBezTo>
                  <a:close/>
                  <a:moveTo>
                    <a:pt x="168961" y="63120"/>
                  </a:moveTo>
                  <a:cubicBezTo>
                    <a:pt x="168961" y="45756"/>
                    <a:pt x="140591" y="45756"/>
                    <a:pt x="133681" y="45756"/>
                  </a:cubicBezTo>
                  <a:lnTo>
                    <a:pt x="125347" y="45756"/>
                  </a:lnTo>
                  <a:cubicBezTo>
                    <a:pt x="133323" y="73228"/>
                    <a:pt x="153890" y="73577"/>
                    <a:pt x="156020" y="73577"/>
                  </a:cubicBezTo>
                  <a:cubicBezTo>
                    <a:pt x="163463" y="73577"/>
                    <a:pt x="168961" y="69505"/>
                    <a:pt x="168961" y="63120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849" name="任意多边形: 形状 848">
              <a:extLst>
                <a:ext uri="{FF2B5EF4-FFF2-40B4-BE49-F238E27FC236}">
                  <a16:creationId xmlns:a16="http://schemas.microsoft.com/office/drawing/2014/main" id="{CB323E33-239E-1588-9425-CDD5F6445CD5}"/>
                </a:ext>
              </a:extLst>
            </p:cNvPr>
            <p:cNvSpPr/>
            <p:nvPr>
              <p:custDataLst>
                <p:tags r:id="rId59"/>
              </p:custDataLst>
            </p:nvPr>
          </p:nvSpPr>
          <p:spPr>
            <a:xfrm flipV="1">
              <a:off x="16044768" y="-14785410"/>
              <a:ext cx="72871" cy="79922"/>
            </a:xfrm>
            <a:custGeom>
              <a:avLst/>
              <a:gdLst>
                <a:gd name="connsiteX0" fmla="*/ 72871 w 72871"/>
                <a:gd name="connsiteY0" fmla="*/ 17579 h 79922"/>
                <a:gd name="connsiteX1" fmla="*/ 68796 w 72871"/>
                <a:gd name="connsiteY1" fmla="*/ 21835 h 79922"/>
                <a:gd name="connsiteX2" fmla="*/ 66134 w 72871"/>
                <a:gd name="connsiteY2" fmla="*/ 19882 h 79922"/>
                <a:gd name="connsiteX3" fmla="*/ 31030 w 72871"/>
                <a:gd name="connsiteY3" fmla="*/ 3581 h 79922"/>
                <a:gd name="connsiteX4" fmla="*/ 14006 w 72871"/>
                <a:gd name="connsiteY4" fmla="*/ 23074 h 79922"/>
                <a:gd name="connsiteX5" fmla="*/ 26065 w 72871"/>
                <a:gd name="connsiteY5" fmla="*/ 60462 h 79922"/>
                <a:gd name="connsiteX6" fmla="*/ 49293 w 72871"/>
                <a:gd name="connsiteY6" fmla="*/ 73579 h 79922"/>
                <a:gd name="connsiteX7" fmla="*/ 62941 w 72871"/>
                <a:gd name="connsiteY7" fmla="*/ 67204 h 79922"/>
                <a:gd name="connsiteX8" fmla="*/ 56030 w 72871"/>
                <a:gd name="connsiteY8" fmla="*/ 58518 h 79922"/>
                <a:gd name="connsiteX9" fmla="*/ 62410 w 72871"/>
                <a:gd name="connsiteY9" fmla="*/ 52665 h 79922"/>
                <a:gd name="connsiteX10" fmla="*/ 71275 w 72871"/>
                <a:gd name="connsiteY10" fmla="*/ 63122 h 79922"/>
                <a:gd name="connsiteX11" fmla="*/ 49113 w 72871"/>
                <a:gd name="connsiteY11" fmla="*/ 78541 h 79922"/>
                <a:gd name="connsiteX12" fmla="*/ 0 w 72871"/>
                <a:gd name="connsiteY12" fmla="*/ 29100 h 79922"/>
                <a:gd name="connsiteX13" fmla="*/ 30847 w 72871"/>
                <a:gd name="connsiteY13" fmla="*/ -1382 h 79922"/>
                <a:gd name="connsiteX14" fmla="*/ 72871 w 72871"/>
                <a:gd name="connsiteY14" fmla="*/ 17579 h 79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2871" h="79922">
                  <a:moveTo>
                    <a:pt x="72871" y="17579"/>
                  </a:moveTo>
                  <a:cubicBezTo>
                    <a:pt x="72871" y="19000"/>
                    <a:pt x="70393" y="21835"/>
                    <a:pt x="68796" y="21835"/>
                  </a:cubicBezTo>
                  <a:cubicBezTo>
                    <a:pt x="67906" y="21835"/>
                    <a:pt x="67375" y="21303"/>
                    <a:pt x="66134" y="19882"/>
                  </a:cubicBezTo>
                  <a:cubicBezTo>
                    <a:pt x="55315" y="6947"/>
                    <a:pt x="39897" y="3581"/>
                    <a:pt x="31030" y="3581"/>
                  </a:cubicBezTo>
                  <a:cubicBezTo>
                    <a:pt x="22165" y="3581"/>
                    <a:pt x="14006" y="8718"/>
                    <a:pt x="14006" y="23074"/>
                  </a:cubicBezTo>
                  <a:cubicBezTo>
                    <a:pt x="14006" y="31403"/>
                    <a:pt x="17907" y="50189"/>
                    <a:pt x="26065" y="60462"/>
                  </a:cubicBezTo>
                  <a:cubicBezTo>
                    <a:pt x="33151" y="69506"/>
                    <a:pt x="41666" y="73579"/>
                    <a:pt x="49293" y="73579"/>
                  </a:cubicBezTo>
                  <a:cubicBezTo>
                    <a:pt x="52305" y="73579"/>
                    <a:pt x="59932" y="72698"/>
                    <a:pt x="62941" y="67204"/>
                  </a:cubicBezTo>
                  <a:cubicBezTo>
                    <a:pt x="57801" y="65782"/>
                    <a:pt x="56030" y="61526"/>
                    <a:pt x="56030" y="58518"/>
                  </a:cubicBezTo>
                  <a:cubicBezTo>
                    <a:pt x="56030" y="55683"/>
                    <a:pt x="57977" y="52665"/>
                    <a:pt x="62410" y="52665"/>
                  </a:cubicBezTo>
                  <a:cubicBezTo>
                    <a:pt x="65428" y="52665"/>
                    <a:pt x="71275" y="54619"/>
                    <a:pt x="71275" y="63122"/>
                  </a:cubicBezTo>
                  <a:cubicBezTo>
                    <a:pt x="71275" y="74643"/>
                    <a:pt x="58867" y="78541"/>
                    <a:pt x="49113" y="78541"/>
                  </a:cubicBezTo>
                  <a:cubicBezTo>
                    <a:pt x="24286" y="78541"/>
                    <a:pt x="0" y="54261"/>
                    <a:pt x="0" y="29100"/>
                  </a:cubicBezTo>
                  <a:cubicBezTo>
                    <a:pt x="0" y="12442"/>
                    <a:pt x="11170" y="-1382"/>
                    <a:pt x="30847" y="-1382"/>
                  </a:cubicBezTo>
                  <a:cubicBezTo>
                    <a:pt x="59398" y="-1382"/>
                    <a:pt x="72871" y="15277"/>
                    <a:pt x="72871" y="17579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850" name="任意多边形: 形状 849">
              <a:extLst>
                <a:ext uri="{FF2B5EF4-FFF2-40B4-BE49-F238E27FC236}">
                  <a16:creationId xmlns:a16="http://schemas.microsoft.com/office/drawing/2014/main" id="{FBE8BE7E-CBF0-A56C-4002-A132D0583ADE}"/>
                </a:ext>
              </a:extLst>
            </p:cNvPr>
            <p:cNvSpPr/>
            <p:nvPr>
              <p:custDataLst>
                <p:tags r:id="rId60"/>
              </p:custDataLst>
            </p:nvPr>
          </p:nvSpPr>
          <p:spPr>
            <a:xfrm flipV="1">
              <a:off x="16122122" y="-14690068"/>
              <a:ext cx="73237" cy="12401"/>
            </a:xfrm>
            <a:custGeom>
              <a:avLst/>
              <a:gdLst>
                <a:gd name="connsiteX0" fmla="*/ 73238 w 73237"/>
                <a:gd name="connsiteY0" fmla="*/ 4823 h 12401"/>
                <a:gd name="connsiteX1" fmla="*/ 64896 w 73237"/>
                <a:gd name="connsiteY1" fmla="*/ 11025 h 12401"/>
                <a:gd name="connsiteX2" fmla="*/ 8334 w 73237"/>
                <a:gd name="connsiteY2" fmla="*/ 11025 h 12401"/>
                <a:gd name="connsiteX3" fmla="*/ 0 w 73237"/>
                <a:gd name="connsiteY3" fmla="*/ 4823 h 12401"/>
                <a:gd name="connsiteX4" fmla="*/ 8334 w 73237"/>
                <a:gd name="connsiteY4" fmla="*/ -1377 h 12401"/>
                <a:gd name="connsiteX5" fmla="*/ 64896 w 73237"/>
                <a:gd name="connsiteY5" fmla="*/ -1377 h 12401"/>
                <a:gd name="connsiteX6" fmla="*/ 73238 w 73237"/>
                <a:gd name="connsiteY6" fmla="*/ 4823 h 12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237" h="12401">
                  <a:moveTo>
                    <a:pt x="73238" y="4823"/>
                  </a:moveTo>
                  <a:cubicBezTo>
                    <a:pt x="73238" y="11025"/>
                    <a:pt x="67025" y="11025"/>
                    <a:pt x="64896" y="11025"/>
                  </a:cubicBezTo>
                  <a:lnTo>
                    <a:pt x="8334" y="11025"/>
                  </a:lnTo>
                  <a:cubicBezTo>
                    <a:pt x="6213" y="11025"/>
                    <a:pt x="0" y="11025"/>
                    <a:pt x="0" y="4823"/>
                  </a:cubicBezTo>
                  <a:cubicBezTo>
                    <a:pt x="0" y="-1377"/>
                    <a:pt x="6213" y="-1377"/>
                    <a:pt x="8334" y="-1377"/>
                  </a:cubicBezTo>
                  <a:lnTo>
                    <a:pt x="64896" y="-1377"/>
                  </a:lnTo>
                  <a:cubicBezTo>
                    <a:pt x="67025" y="-1377"/>
                    <a:pt x="73238" y="-1377"/>
                    <a:pt x="73238" y="4823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851" name="任意多边形: 形状 850">
              <a:extLst>
                <a:ext uri="{FF2B5EF4-FFF2-40B4-BE49-F238E27FC236}">
                  <a16:creationId xmlns:a16="http://schemas.microsoft.com/office/drawing/2014/main" id="{6D8FC874-DD9D-2F72-DFC0-E219956D3874}"/>
                </a:ext>
              </a:extLst>
            </p:cNvPr>
            <p:cNvSpPr/>
            <p:nvPr>
              <p:custDataLst>
                <p:tags r:id="rId61"/>
              </p:custDataLst>
            </p:nvPr>
          </p:nvSpPr>
          <p:spPr>
            <a:xfrm flipV="1">
              <a:off x="16208127" y="-14832018"/>
              <a:ext cx="254244" cy="160909"/>
            </a:xfrm>
            <a:custGeom>
              <a:avLst/>
              <a:gdLst>
                <a:gd name="connsiteX0" fmla="*/ 157453 w 254244"/>
                <a:gd name="connsiteY0" fmla="*/ 147656 h 160909"/>
                <a:gd name="connsiteX1" fmla="*/ 138832 w 254244"/>
                <a:gd name="connsiteY1" fmla="*/ 159527 h 160909"/>
                <a:gd name="connsiteX2" fmla="*/ 113300 w 254244"/>
                <a:gd name="connsiteY2" fmla="*/ 132944 h 160909"/>
                <a:gd name="connsiteX3" fmla="*/ 109041 w 254244"/>
                <a:gd name="connsiteY3" fmla="*/ 111150 h 160909"/>
                <a:gd name="connsiteX4" fmla="*/ 59041 w 254244"/>
                <a:gd name="connsiteY4" fmla="*/ 111150 h 160909"/>
                <a:gd name="connsiteX5" fmla="*/ 61878 w 254244"/>
                <a:gd name="connsiteY5" fmla="*/ 126386 h 160909"/>
                <a:gd name="connsiteX6" fmla="*/ 68614 w 254244"/>
                <a:gd name="connsiteY6" fmla="*/ 148188 h 160909"/>
                <a:gd name="connsiteX7" fmla="*/ 85995 w 254244"/>
                <a:gd name="connsiteY7" fmla="*/ 154565 h 160909"/>
                <a:gd name="connsiteX8" fmla="*/ 99111 w 254244"/>
                <a:gd name="connsiteY8" fmla="*/ 151911 h 160909"/>
                <a:gd name="connsiteX9" fmla="*/ 93971 w 254244"/>
                <a:gd name="connsiteY9" fmla="*/ 143933 h 160909"/>
                <a:gd name="connsiteX10" fmla="*/ 100175 w 254244"/>
                <a:gd name="connsiteY10" fmla="*/ 137907 h 160909"/>
                <a:gd name="connsiteX11" fmla="*/ 109224 w 254244"/>
                <a:gd name="connsiteY11" fmla="*/ 147656 h 160909"/>
                <a:gd name="connsiteX12" fmla="*/ 85813 w 254244"/>
                <a:gd name="connsiteY12" fmla="*/ 159527 h 160909"/>
                <a:gd name="connsiteX13" fmla="*/ 56563 w 254244"/>
                <a:gd name="connsiteY13" fmla="*/ 147831 h 160909"/>
                <a:gd name="connsiteX14" fmla="*/ 46100 w 254244"/>
                <a:gd name="connsiteY14" fmla="*/ 111150 h 160909"/>
                <a:gd name="connsiteX15" fmla="*/ 32444 w 254244"/>
                <a:gd name="connsiteY15" fmla="*/ 111150 h 160909"/>
                <a:gd name="connsiteX16" fmla="*/ 27130 w 254244"/>
                <a:gd name="connsiteY16" fmla="*/ 107251 h 160909"/>
                <a:gd name="connsiteX17" fmla="*/ 32087 w 254244"/>
                <a:gd name="connsiteY17" fmla="*/ 104765 h 160909"/>
                <a:gd name="connsiteX18" fmla="*/ 44861 w 254244"/>
                <a:gd name="connsiteY18" fmla="*/ 104765 h 160909"/>
                <a:gd name="connsiteX19" fmla="*/ 33508 w 254244"/>
                <a:gd name="connsiteY19" fmla="*/ 43097 h 160909"/>
                <a:gd name="connsiteX20" fmla="*/ 28186 w 254244"/>
                <a:gd name="connsiteY20" fmla="*/ 19173 h 160909"/>
                <a:gd name="connsiteX21" fmla="*/ 17199 w 254244"/>
                <a:gd name="connsiteY21" fmla="*/ 3580 h 160909"/>
                <a:gd name="connsiteX22" fmla="*/ 9573 w 254244"/>
                <a:gd name="connsiteY22" fmla="*/ 6232 h 160909"/>
                <a:gd name="connsiteX23" fmla="*/ 15245 w 254244"/>
                <a:gd name="connsiteY23" fmla="*/ 14211 h 160909"/>
                <a:gd name="connsiteX24" fmla="*/ 9040 w 254244"/>
                <a:gd name="connsiteY24" fmla="*/ 20237 h 160909"/>
                <a:gd name="connsiteX25" fmla="*/ 0 w 254244"/>
                <a:gd name="connsiteY25" fmla="*/ 10487 h 160909"/>
                <a:gd name="connsiteX26" fmla="*/ 16842 w 254244"/>
                <a:gd name="connsiteY26" fmla="*/ -1382 h 160909"/>
                <a:gd name="connsiteX27" fmla="*/ 47697 w 254244"/>
                <a:gd name="connsiteY27" fmla="*/ 49123 h 160909"/>
                <a:gd name="connsiteX28" fmla="*/ 57977 w 254244"/>
                <a:gd name="connsiteY28" fmla="*/ 104765 h 160909"/>
                <a:gd name="connsiteX29" fmla="*/ 107977 w 254244"/>
                <a:gd name="connsiteY29" fmla="*/ 104765 h 160909"/>
                <a:gd name="connsiteX30" fmla="*/ 97165 w 254244"/>
                <a:gd name="connsiteY30" fmla="*/ 46105 h 160909"/>
                <a:gd name="connsiteX31" fmla="*/ 92375 w 254244"/>
                <a:gd name="connsiteY31" fmla="*/ 25375 h 160909"/>
                <a:gd name="connsiteX32" fmla="*/ 84573 w 254244"/>
                <a:gd name="connsiteY32" fmla="*/ 10487 h 160909"/>
                <a:gd name="connsiteX33" fmla="*/ 70568 w 254244"/>
                <a:gd name="connsiteY33" fmla="*/ 3580 h 160909"/>
                <a:gd name="connsiteX34" fmla="*/ 59399 w 254244"/>
                <a:gd name="connsiteY34" fmla="*/ 6232 h 160909"/>
                <a:gd name="connsiteX35" fmla="*/ 64539 w 254244"/>
                <a:gd name="connsiteY35" fmla="*/ 14211 h 160909"/>
                <a:gd name="connsiteX36" fmla="*/ 58334 w 254244"/>
                <a:gd name="connsiteY36" fmla="*/ 20237 h 160909"/>
                <a:gd name="connsiteX37" fmla="*/ 49293 w 254244"/>
                <a:gd name="connsiteY37" fmla="*/ 10487 h 160909"/>
                <a:gd name="connsiteX38" fmla="*/ 70210 w 254244"/>
                <a:gd name="connsiteY38" fmla="*/ -1382 h 160909"/>
                <a:gd name="connsiteX39" fmla="*/ 102837 w 254244"/>
                <a:gd name="connsiteY39" fmla="*/ 21119 h 160909"/>
                <a:gd name="connsiteX40" fmla="*/ 110996 w 254244"/>
                <a:gd name="connsiteY40" fmla="*/ 50187 h 160909"/>
                <a:gd name="connsiteX41" fmla="*/ 121101 w 254244"/>
                <a:gd name="connsiteY41" fmla="*/ 104765 h 160909"/>
                <a:gd name="connsiteX42" fmla="*/ 137767 w 254244"/>
                <a:gd name="connsiteY42" fmla="*/ 104765 h 160909"/>
                <a:gd name="connsiteX43" fmla="*/ 143090 w 254244"/>
                <a:gd name="connsiteY43" fmla="*/ 108664 h 160909"/>
                <a:gd name="connsiteX44" fmla="*/ 138125 w 254244"/>
                <a:gd name="connsiteY44" fmla="*/ 111150 h 160909"/>
                <a:gd name="connsiteX45" fmla="*/ 122165 w 254244"/>
                <a:gd name="connsiteY45" fmla="*/ 111150 h 160909"/>
                <a:gd name="connsiteX46" fmla="*/ 126598 w 254244"/>
                <a:gd name="connsiteY46" fmla="*/ 135072 h 160909"/>
                <a:gd name="connsiteX47" fmla="*/ 138832 w 254244"/>
                <a:gd name="connsiteY47" fmla="*/ 154565 h 160909"/>
                <a:gd name="connsiteX48" fmla="*/ 147523 w 254244"/>
                <a:gd name="connsiteY48" fmla="*/ 152087 h 160909"/>
                <a:gd name="connsiteX49" fmla="*/ 142200 w 254244"/>
                <a:gd name="connsiteY49" fmla="*/ 143933 h 160909"/>
                <a:gd name="connsiteX50" fmla="*/ 148405 w 254244"/>
                <a:gd name="connsiteY50" fmla="*/ 137907 h 160909"/>
                <a:gd name="connsiteX51" fmla="*/ 157453 w 254244"/>
                <a:gd name="connsiteY51" fmla="*/ 147656 h 160909"/>
                <a:gd name="connsiteX52" fmla="*/ 254245 w 254244"/>
                <a:gd name="connsiteY52" fmla="*/ 60111 h 160909"/>
                <a:gd name="connsiteX53" fmla="*/ 250519 w 254244"/>
                <a:gd name="connsiteY53" fmla="*/ 62414 h 160909"/>
                <a:gd name="connsiteX54" fmla="*/ 246261 w 254244"/>
                <a:gd name="connsiteY54" fmla="*/ 58691 h 160909"/>
                <a:gd name="connsiteX55" fmla="*/ 229062 w 254244"/>
                <a:gd name="connsiteY55" fmla="*/ 37959 h 160909"/>
                <a:gd name="connsiteX56" fmla="*/ 224629 w 254244"/>
                <a:gd name="connsiteY56" fmla="*/ 43985 h 160909"/>
                <a:gd name="connsiteX57" fmla="*/ 227648 w 254244"/>
                <a:gd name="connsiteY57" fmla="*/ 55856 h 160909"/>
                <a:gd name="connsiteX58" fmla="*/ 238285 w 254244"/>
                <a:gd name="connsiteY58" fmla="*/ 93253 h 160909"/>
                <a:gd name="connsiteX59" fmla="*/ 216470 w 254244"/>
                <a:gd name="connsiteY59" fmla="*/ 112919 h 160909"/>
                <a:gd name="connsiteX60" fmla="*/ 187570 w 254244"/>
                <a:gd name="connsiteY60" fmla="*/ 97858 h 160909"/>
                <a:gd name="connsiteX61" fmla="*/ 170021 w 254244"/>
                <a:gd name="connsiteY61" fmla="*/ 112919 h 160909"/>
                <a:gd name="connsiteX62" fmla="*/ 155833 w 254244"/>
                <a:gd name="connsiteY62" fmla="*/ 103526 h 160909"/>
                <a:gd name="connsiteX63" fmla="*/ 149271 w 254244"/>
                <a:gd name="connsiteY63" fmla="*/ 85804 h 160909"/>
                <a:gd name="connsiteX64" fmla="*/ 152996 w 254244"/>
                <a:gd name="connsiteY64" fmla="*/ 83503 h 160909"/>
                <a:gd name="connsiteX65" fmla="*/ 157605 w 254244"/>
                <a:gd name="connsiteY65" fmla="*/ 88639 h 160909"/>
                <a:gd name="connsiteX66" fmla="*/ 169489 w 254244"/>
                <a:gd name="connsiteY66" fmla="*/ 107957 h 160909"/>
                <a:gd name="connsiteX67" fmla="*/ 174986 w 254244"/>
                <a:gd name="connsiteY67" fmla="*/ 99454 h 160909"/>
                <a:gd name="connsiteX68" fmla="*/ 171260 w 254244"/>
                <a:gd name="connsiteY68" fmla="*/ 80842 h 160909"/>
                <a:gd name="connsiteX69" fmla="*/ 166295 w 254244"/>
                <a:gd name="connsiteY69" fmla="*/ 61707 h 160909"/>
                <a:gd name="connsiteX70" fmla="*/ 163276 w 254244"/>
                <a:gd name="connsiteY70" fmla="*/ 49655 h 160909"/>
                <a:gd name="connsiteX71" fmla="*/ 160798 w 254244"/>
                <a:gd name="connsiteY71" fmla="*/ 38309 h 160909"/>
                <a:gd name="connsiteX72" fmla="*/ 166295 w 254244"/>
                <a:gd name="connsiteY72" fmla="*/ 32997 h 160909"/>
                <a:gd name="connsiteX73" fmla="*/ 174271 w 254244"/>
                <a:gd name="connsiteY73" fmla="*/ 40969 h 160909"/>
                <a:gd name="connsiteX74" fmla="*/ 178355 w 254244"/>
                <a:gd name="connsiteY74" fmla="*/ 56745 h 160909"/>
                <a:gd name="connsiteX75" fmla="*/ 181190 w 254244"/>
                <a:gd name="connsiteY75" fmla="*/ 68789 h 160909"/>
                <a:gd name="connsiteX76" fmla="*/ 184201 w 254244"/>
                <a:gd name="connsiteY76" fmla="*/ 80668 h 160909"/>
                <a:gd name="connsiteX77" fmla="*/ 197150 w 254244"/>
                <a:gd name="connsiteY77" fmla="*/ 100160 h 160909"/>
                <a:gd name="connsiteX78" fmla="*/ 215764 w 254244"/>
                <a:gd name="connsiteY78" fmla="*/ 107957 h 160909"/>
                <a:gd name="connsiteX79" fmla="*/ 225868 w 254244"/>
                <a:gd name="connsiteY79" fmla="*/ 95904 h 160909"/>
                <a:gd name="connsiteX80" fmla="*/ 214524 w 254244"/>
                <a:gd name="connsiteY80" fmla="*/ 55856 h 160909"/>
                <a:gd name="connsiteX81" fmla="*/ 212753 w 254244"/>
                <a:gd name="connsiteY81" fmla="*/ 47884 h 160909"/>
                <a:gd name="connsiteX82" fmla="*/ 228529 w 254244"/>
                <a:gd name="connsiteY82" fmla="*/ 32997 h 160909"/>
                <a:gd name="connsiteX83" fmla="*/ 254245 w 254244"/>
                <a:gd name="connsiteY83" fmla="*/ 60111 h 160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</a:cxnLst>
              <a:rect l="l" t="t" r="r" b="b"/>
              <a:pathLst>
                <a:path w="254244" h="160909">
                  <a:moveTo>
                    <a:pt x="157453" y="147656"/>
                  </a:moveTo>
                  <a:cubicBezTo>
                    <a:pt x="157453" y="155629"/>
                    <a:pt x="148588" y="159527"/>
                    <a:pt x="138832" y="159527"/>
                  </a:cubicBezTo>
                  <a:cubicBezTo>
                    <a:pt x="120219" y="159527"/>
                    <a:pt x="115072" y="141988"/>
                    <a:pt x="113300" y="132944"/>
                  </a:cubicBezTo>
                  <a:lnTo>
                    <a:pt x="109041" y="111150"/>
                  </a:lnTo>
                  <a:lnTo>
                    <a:pt x="59041" y="111150"/>
                  </a:lnTo>
                  <a:lnTo>
                    <a:pt x="61878" y="126386"/>
                  </a:lnTo>
                  <a:cubicBezTo>
                    <a:pt x="62942" y="131530"/>
                    <a:pt x="65428" y="144640"/>
                    <a:pt x="68614" y="148188"/>
                  </a:cubicBezTo>
                  <a:cubicBezTo>
                    <a:pt x="72514" y="152262"/>
                    <a:pt x="77837" y="154565"/>
                    <a:pt x="85995" y="154565"/>
                  </a:cubicBezTo>
                  <a:cubicBezTo>
                    <a:pt x="87060" y="154565"/>
                    <a:pt x="94329" y="154565"/>
                    <a:pt x="99111" y="151911"/>
                  </a:cubicBezTo>
                  <a:cubicBezTo>
                    <a:pt x="98055" y="151380"/>
                    <a:pt x="93971" y="148720"/>
                    <a:pt x="93971" y="143933"/>
                  </a:cubicBezTo>
                  <a:cubicBezTo>
                    <a:pt x="93971" y="138795"/>
                    <a:pt x="98230" y="137907"/>
                    <a:pt x="100175" y="137907"/>
                  </a:cubicBezTo>
                  <a:cubicBezTo>
                    <a:pt x="105324" y="137907"/>
                    <a:pt x="109224" y="142162"/>
                    <a:pt x="109224" y="147656"/>
                  </a:cubicBezTo>
                  <a:cubicBezTo>
                    <a:pt x="109224" y="159527"/>
                    <a:pt x="90603" y="159527"/>
                    <a:pt x="85813" y="159527"/>
                  </a:cubicBezTo>
                  <a:cubicBezTo>
                    <a:pt x="78902" y="159527"/>
                    <a:pt x="64896" y="159177"/>
                    <a:pt x="56563" y="147831"/>
                  </a:cubicBezTo>
                  <a:cubicBezTo>
                    <a:pt x="51415" y="140566"/>
                    <a:pt x="50001" y="132944"/>
                    <a:pt x="46100" y="111150"/>
                  </a:cubicBezTo>
                  <a:lnTo>
                    <a:pt x="32444" y="111150"/>
                  </a:lnTo>
                  <a:cubicBezTo>
                    <a:pt x="29433" y="111150"/>
                    <a:pt x="27130" y="111150"/>
                    <a:pt x="27130" y="107251"/>
                  </a:cubicBezTo>
                  <a:cubicBezTo>
                    <a:pt x="27130" y="104765"/>
                    <a:pt x="29433" y="104765"/>
                    <a:pt x="32087" y="104765"/>
                  </a:cubicBezTo>
                  <a:lnTo>
                    <a:pt x="44861" y="104765"/>
                  </a:lnTo>
                  <a:lnTo>
                    <a:pt x="33508" y="43097"/>
                  </a:lnTo>
                  <a:cubicBezTo>
                    <a:pt x="31379" y="31226"/>
                    <a:pt x="31205" y="30694"/>
                    <a:pt x="28186" y="19173"/>
                  </a:cubicBezTo>
                  <a:cubicBezTo>
                    <a:pt x="27130" y="15093"/>
                    <a:pt x="24111" y="3580"/>
                    <a:pt x="17199" y="3580"/>
                  </a:cubicBezTo>
                  <a:cubicBezTo>
                    <a:pt x="16310" y="3580"/>
                    <a:pt x="12409" y="3580"/>
                    <a:pt x="9573" y="6232"/>
                  </a:cubicBezTo>
                  <a:cubicBezTo>
                    <a:pt x="15245" y="8543"/>
                    <a:pt x="15245" y="13505"/>
                    <a:pt x="15245" y="14211"/>
                  </a:cubicBezTo>
                  <a:cubicBezTo>
                    <a:pt x="15245" y="19348"/>
                    <a:pt x="10987" y="20237"/>
                    <a:pt x="9040" y="20237"/>
                  </a:cubicBezTo>
                  <a:cubicBezTo>
                    <a:pt x="3901" y="20237"/>
                    <a:pt x="0" y="15982"/>
                    <a:pt x="0" y="10487"/>
                  </a:cubicBezTo>
                  <a:cubicBezTo>
                    <a:pt x="0" y="2333"/>
                    <a:pt x="9040" y="-1382"/>
                    <a:pt x="16842" y="-1382"/>
                  </a:cubicBezTo>
                  <a:cubicBezTo>
                    <a:pt x="37584" y="-1382"/>
                    <a:pt x="44504" y="31401"/>
                    <a:pt x="47697" y="49123"/>
                  </a:cubicBezTo>
                  <a:lnTo>
                    <a:pt x="57977" y="104765"/>
                  </a:lnTo>
                  <a:lnTo>
                    <a:pt x="107977" y="104765"/>
                  </a:lnTo>
                  <a:lnTo>
                    <a:pt x="97165" y="46105"/>
                  </a:lnTo>
                  <a:cubicBezTo>
                    <a:pt x="95211" y="35831"/>
                    <a:pt x="95211" y="35475"/>
                    <a:pt x="92375" y="25375"/>
                  </a:cubicBezTo>
                  <a:cubicBezTo>
                    <a:pt x="89713" y="15982"/>
                    <a:pt x="88300" y="14211"/>
                    <a:pt x="84573" y="10487"/>
                  </a:cubicBezTo>
                  <a:cubicBezTo>
                    <a:pt x="80674" y="6589"/>
                    <a:pt x="76240" y="3580"/>
                    <a:pt x="70568" y="3580"/>
                  </a:cubicBezTo>
                  <a:cubicBezTo>
                    <a:pt x="68614" y="3580"/>
                    <a:pt x="63474" y="3754"/>
                    <a:pt x="59399" y="6232"/>
                  </a:cubicBezTo>
                  <a:cubicBezTo>
                    <a:pt x="60463" y="6764"/>
                    <a:pt x="64539" y="9424"/>
                    <a:pt x="64539" y="14211"/>
                  </a:cubicBezTo>
                  <a:cubicBezTo>
                    <a:pt x="64539" y="19348"/>
                    <a:pt x="60280" y="20237"/>
                    <a:pt x="58334" y="20237"/>
                  </a:cubicBezTo>
                  <a:cubicBezTo>
                    <a:pt x="53194" y="20237"/>
                    <a:pt x="49293" y="15982"/>
                    <a:pt x="49293" y="10487"/>
                  </a:cubicBezTo>
                  <a:cubicBezTo>
                    <a:pt x="49293" y="1277"/>
                    <a:pt x="60638" y="-1382"/>
                    <a:pt x="70210" y="-1382"/>
                  </a:cubicBezTo>
                  <a:cubicBezTo>
                    <a:pt x="82802" y="-1382"/>
                    <a:pt x="96808" y="6589"/>
                    <a:pt x="102837" y="21119"/>
                  </a:cubicBezTo>
                  <a:cubicBezTo>
                    <a:pt x="106738" y="30512"/>
                    <a:pt x="109224" y="40262"/>
                    <a:pt x="110996" y="50187"/>
                  </a:cubicBezTo>
                  <a:lnTo>
                    <a:pt x="121101" y="104765"/>
                  </a:lnTo>
                  <a:lnTo>
                    <a:pt x="137767" y="104765"/>
                  </a:lnTo>
                  <a:cubicBezTo>
                    <a:pt x="140786" y="104765"/>
                    <a:pt x="143090" y="104765"/>
                    <a:pt x="143090" y="108664"/>
                  </a:cubicBezTo>
                  <a:cubicBezTo>
                    <a:pt x="143090" y="111150"/>
                    <a:pt x="140786" y="111150"/>
                    <a:pt x="138125" y="111150"/>
                  </a:cubicBezTo>
                  <a:lnTo>
                    <a:pt x="122165" y="111150"/>
                  </a:lnTo>
                  <a:lnTo>
                    <a:pt x="126598" y="135072"/>
                  </a:lnTo>
                  <a:cubicBezTo>
                    <a:pt x="128020" y="142869"/>
                    <a:pt x="130141" y="154565"/>
                    <a:pt x="138832" y="154565"/>
                  </a:cubicBezTo>
                  <a:cubicBezTo>
                    <a:pt x="141494" y="154565"/>
                    <a:pt x="145394" y="153682"/>
                    <a:pt x="147523" y="152087"/>
                  </a:cubicBezTo>
                  <a:cubicBezTo>
                    <a:pt x="144330" y="150491"/>
                    <a:pt x="142200" y="147482"/>
                    <a:pt x="142200" y="143933"/>
                  </a:cubicBezTo>
                  <a:cubicBezTo>
                    <a:pt x="142200" y="138795"/>
                    <a:pt x="146459" y="137907"/>
                    <a:pt x="148405" y="137907"/>
                  </a:cubicBezTo>
                  <a:cubicBezTo>
                    <a:pt x="153553" y="137907"/>
                    <a:pt x="157453" y="142162"/>
                    <a:pt x="157453" y="147656"/>
                  </a:cubicBezTo>
                  <a:close/>
                  <a:moveTo>
                    <a:pt x="254245" y="60111"/>
                  </a:moveTo>
                  <a:cubicBezTo>
                    <a:pt x="254245" y="62414"/>
                    <a:pt x="251933" y="62414"/>
                    <a:pt x="250519" y="62414"/>
                  </a:cubicBezTo>
                  <a:cubicBezTo>
                    <a:pt x="247325" y="62414"/>
                    <a:pt x="247151" y="61882"/>
                    <a:pt x="246261" y="58691"/>
                  </a:cubicBezTo>
                  <a:cubicBezTo>
                    <a:pt x="243250" y="47702"/>
                    <a:pt x="236863" y="37959"/>
                    <a:pt x="229062" y="37959"/>
                  </a:cubicBezTo>
                  <a:cubicBezTo>
                    <a:pt x="226583" y="37959"/>
                    <a:pt x="224629" y="39198"/>
                    <a:pt x="224629" y="43985"/>
                  </a:cubicBezTo>
                  <a:cubicBezTo>
                    <a:pt x="224629" y="47884"/>
                    <a:pt x="226226" y="51782"/>
                    <a:pt x="227648" y="55856"/>
                  </a:cubicBezTo>
                  <a:cubicBezTo>
                    <a:pt x="230834" y="64185"/>
                    <a:pt x="238285" y="83503"/>
                    <a:pt x="238285" y="93253"/>
                  </a:cubicBezTo>
                  <a:cubicBezTo>
                    <a:pt x="238285" y="107076"/>
                    <a:pt x="228713" y="112919"/>
                    <a:pt x="216470" y="112919"/>
                  </a:cubicBezTo>
                  <a:cubicBezTo>
                    <a:pt x="202465" y="112919"/>
                    <a:pt x="192892" y="104590"/>
                    <a:pt x="187570" y="97858"/>
                  </a:cubicBezTo>
                  <a:cubicBezTo>
                    <a:pt x="186331" y="108664"/>
                    <a:pt x="177107" y="112919"/>
                    <a:pt x="170021" y="112919"/>
                  </a:cubicBezTo>
                  <a:cubicBezTo>
                    <a:pt x="162394" y="112919"/>
                    <a:pt x="158494" y="107957"/>
                    <a:pt x="155833" y="103526"/>
                  </a:cubicBezTo>
                  <a:cubicBezTo>
                    <a:pt x="152107" y="97683"/>
                    <a:pt x="149271" y="86868"/>
                    <a:pt x="149271" y="85804"/>
                  </a:cubicBezTo>
                  <a:cubicBezTo>
                    <a:pt x="149271" y="83503"/>
                    <a:pt x="151574" y="83503"/>
                    <a:pt x="152996" y="83503"/>
                  </a:cubicBezTo>
                  <a:cubicBezTo>
                    <a:pt x="156190" y="83503"/>
                    <a:pt x="156365" y="83677"/>
                    <a:pt x="157605" y="88639"/>
                  </a:cubicBezTo>
                  <a:cubicBezTo>
                    <a:pt x="160623" y="100867"/>
                    <a:pt x="163992" y="107957"/>
                    <a:pt x="169489" y="107957"/>
                  </a:cubicBezTo>
                  <a:cubicBezTo>
                    <a:pt x="174986" y="107957"/>
                    <a:pt x="174986" y="101582"/>
                    <a:pt x="174986" y="99454"/>
                  </a:cubicBezTo>
                  <a:cubicBezTo>
                    <a:pt x="174986" y="96087"/>
                    <a:pt x="172674" y="87043"/>
                    <a:pt x="171260" y="80842"/>
                  </a:cubicBezTo>
                  <a:lnTo>
                    <a:pt x="166295" y="61707"/>
                  </a:lnTo>
                  <a:cubicBezTo>
                    <a:pt x="165763" y="59048"/>
                    <a:pt x="163992" y="52314"/>
                    <a:pt x="163276" y="49655"/>
                  </a:cubicBezTo>
                  <a:cubicBezTo>
                    <a:pt x="162394" y="45756"/>
                    <a:pt x="160798" y="39555"/>
                    <a:pt x="160798" y="38309"/>
                  </a:cubicBezTo>
                  <a:cubicBezTo>
                    <a:pt x="160798" y="34411"/>
                    <a:pt x="163634" y="32997"/>
                    <a:pt x="166295" y="32997"/>
                  </a:cubicBezTo>
                  <a:cubicBezTo>
                    <a:pt x="172325" y="32997"/>
                    <a:pt x="173564" y="38309"/>
                    <a:pt x="174271" y="40969"/>
                  </a:cubicBezTo>
                  <a:lnTo>
                    <a:pt x="178355" y="56745"/>
                  </a:lnTo>
                  <a:cubicBezTo>
                    <a:pt x="178886" y="59397"/>
                    <a:pt x="180658" y="66138"/>
                    <a:pt x="181190" y="68789"/>
                  </a:cubicBezTo>
                  <a:cubicBezTo>
                    <a:pt x="181723" y="70568"/>
                    <a:pt x="184027" y="79429"/>
                    <a:pt x="184201" y="80668"/>
                  </a:cubicBezTo>
                  <a:cubicBezTo>
                    <a:pt x="184559" y="81732"/>
                    <a:pt x="189873" y="93428"/>
                    <a:pt x="197150" y="100160"/>
                  </a:cubicBezTo>
                  <a:cubicBezTo>
                    <a:pt x="202465" y="104948"/>
                    <a:pt x="208669" y="107957"/>
                    <a:pt x="215764" y="107957"/>
                  </a:cubicBezTo>
                  <a:cubicBezTo>
                    <a:pt x="223922" y="107957"/>
                    <a:pt x="225868" y="101755"/>
                    <a:pt x="225868" y="95904"/>
                  </a:cubicBezTo>
                  <a:cubicBezTo>
                    <a:pt x="225868" y="85455"/>
                    <a:pt x="217535" y="64010"/>
                    <a:pt x="214524" y="55856"/>
                  </a:cubicBezTo>
                  <a:cubicBezTo>
                    <a:pt x="212753" y="51426"/>
                    <a:pt x="212753" y="50187"/>
                    <a:pt x="212753" y="47884"/>
                  </a:cubicBezTo>
                  <a:cubicBezTo>
                    <a:pt x="212753" y="38309"/>
                    <a:pt x="220371" y="32997"/>
                    <a:pt x="228529" y="32997"/>
                  </a:cubicBezTo>
                  <a:cubicBezTo>
                    <a:pt x="246261" y="32997"/>
                    <a:pt x="254245" y="57277"/>
                    <a:pt x="254245" y="60111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852" name="任意多边形: 形状 851">
              <a:extLst>
                <a:ext uri="{FF2B5EF4-FFF2-40B4-BE49-F238E27FC236}">
                  <a16:creationId xmlns:a16="http://schemas.microsoft.com/office/drawing/2014/main" id="{FDE1B62B-5A96-9BD1-194C-76A3F865E046}"/>
                </a:ext>
              </a:extLst>
            </p:cNvPr>
            <p:cNvSpPr/>
            <p:nvPr>
              <p:custDataLst>
                <p:tags r:id="rId62"/>
              </p:custDataLst>
            </p:nvPr>
          </p:nvSpPr>
          <p:spPr>
            <a:xfrm flipV="1">
              <a:off x="16463224" y="-14690068"/>
              <a:ext cx="73237" cy="12401"/>
            </a:xfrm>
            <a:custGeom>
              <a:avLst/>
              <a:gdLst>
                <a:gd name="connsiteX0" fmla="*/ 73238 w 73237"/>
                <a:gd name="connsiteY0" fmla="*/ 4823 h 12401"/>
                <a:gd name="connsiteX1" fmla="*/ 64896 w 73237"/>
                <a:gd name="connsiteY1" fmla="*/ 11025 h 12401"/>
                <a:gd name="connsiteX2" fmla="*/ 8334 w 73237"/>
                <a:gd name="connsiteY2" fmla="*/ 11025 h 12401"/>
                <a:gd name="connsiteX3" fmla="*/ 0 w 73237"/>
                <a:gd name="connsiteY3" fmla="*/ 4823 h 12401"/>
                <a:gd name="connsiteX4" fmla="*/ 8334 w 73237"/>
                <a:gd name="connsiteY4" fmla="*/ -1377 h 12401"/>
                <a:gd name="connsiteX5" fmla="*/ 64896 w 73237"/>
                <a:gd name="connsiteY5" fmla="*/ -1377 h 12401"/>
                <a:gd name="connsiteX6" fmla="*/ 73238 w 73237"/>
                <a:gd name="connsiteY6" fmla="*/ 4823 h 12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237" h="12401">
                  <a:moveTo>
                    <a:pt x="73238" y="4823"/>
                  </a:moveTo>
                  <a:cubicBezTo>
                    <a:pt x="73238" y="11025"/>
                    <a:pt x="67025" y="11025"/>
                    <a:pt x="64896" y="11025"/>
                  </a:cubicBezTo>
                  <a:lnTo>
                    <a:pt x="8334" y="11025"/>
                  </a:lnTo>
                  <a:cubicBezTo>
                    <a:pt x="6213" y="11025"/>
                    <a:pt x="0" y="11025"/>
                    <a:pt x="0" y="4823"/>
                  </a:cubicBezTo>
                  <a:cubicBezTo>
                    <a:pt x="0" y="-1377"/>
                    <a:pt x="6213" y="-1377"/>
                    <a:pt x="8334" y="-1377"/>
                  </a:cubicBezTo>
                  <a:lnTo>
                    <a:pt x="64896" y="-1377"/>
                  </a:lnTo>
                  <a:cubicBezTo>
                    <a:pt x="67025" y="-1377"/>
                    <a:pt x="73238" y="-1377"/>
                    <a:pt x="73238" y="4823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853" name="任意多边形: 形状 852">
              <a:extLst>
                <a:ext uri="{FF2B5EF4-FFF2-40B4-BE49-F238E27FC236}">
                  <a16:creationId xmlns:a16="http://schemas.microsoft.com/office/drawing/2014/main" id="{F9249C05-0527-DDB0-506D-6C705B33C718}"/>
                </a:ext>
              </a:extLst>
            </p:cNvPr>
            <p:cNvSpPr/>
            <p:nvPr>
              <p:custDataLst>
                <p:tags r:id="rId63"/>
              </p:custDataLst>
            </p:nvPr>
          </p:nvSpPr>
          <p:spPr>
            <a:xfrm flipV="1">
              <a:off x="16578281" y="-14824928"/>
              <a:ext cx="64545" cy="117669"/>
            </a:xfrm>
            <a:custGeom>
              <a:avLst/>
              <a:gdLst>
                <a:gd name="connsiteX0" fmla="*/ 60113 w 64545"/>
                <a:gd name="connsiteY0" fmla="*/ 2515 h 117669"/>
                <a:gd name="connsiteX1" fmla="*/ 55147 w 64545"/>
                <a:gd name="connsiteY1" fmla="*/ 5000 h 117669"/>
                <a:gd name="connsiteX2" fmla="*/ 52661 w 64545"/>
                <a:gd name="connsiteY2" fmla="*/ 5000 h 117669"/>
                <a:gd name="connsiteX3" fmla="*/ 44503 w 64545"/>
                <a:gd name="connsiteY3" fmla="*/ 5350 h 117669"/>
                <a:gd name="connsiteX4" fmla="*/ 38656 w 64545"/>
                <a:gd name="connsiteY4" fmla="*/ 8717 h 117669"/>
                <a:gd name="connsiteX5" fmla="*/ 39363 w 64545"/>
                <a:gd name="connsiteY5" fmla="*/ 12440 h 117669"/>
                <a:gd name="connsiteX6" fmla="*/ 64189 w 64545"/>
                <a:gd name="connsiteY6" fmla="*/ 111505 h 117669"/>
                <a:gd name="connsiteX7" fmla="*/ 64545 w 64545"/>
                <a:gd name="connsiteY7" fmla="*/ 113808 h 117669"/>
                <a:gd name="connsiteX8" fmla="*/ 61885 w 64545"/>
                <a:gd name="connsiteY8" fmla="*/ 116286 h 117669"/>
                <a:gd name="connsiteX9" fmla="*/ 58159 w 64545"/>
                <a:gd name="connsiteY9" fmla="*/ 113452 h 117669"/>
                <a:gd name="connsiteX10" fmla="*/ 25358 w 64545"/>
                <a:gd name="connsiteY10" fmla="*/ 93610 h 117669"/>
                <a:gd name="connsiteX11" fmla="*/ 21099 w 64545"/>
                <a:gd name="connsiteY11" fmla="*/ 89703 h 117669"/>
                <a:gd name="connsiteX12" fmla="*/ 24468 w 64545"/>
                <a:gd name="connsiteY12" fmla="*/ 87052 h 117669"/>
                <a:gd name="connsiteX13" fmla="*/ 46632 w 64545"/>
                <a:gd name="connsiteY13" fmla="*/ 94666 h 117669"/>
                <a:gd name="connsiteX14" fmla="*/ 26239 w 64545"/>
                <a:gd name="connsiteY14" fmla="*/ 12972 h 117669"/>
                <a:gd name="connsiteX15" fmla="*/ 7801 w 64545"/>
                <a:gd name="connsiteY15" fmla="*/ 5000 h 117669"/>
                <a:gd name="connsiteX16" fmla="*/ 5322 w 64545"/>
                <a:gd name="connsiteY16" fmla="*/ 5000 h 117669"/>
                <a:gd name="connsiteX17" fmla="*/ 0 w 64545"/>
                <a:gd name="connsiteY17" fmla="*/ 1093 h 117669"/>
                <a:gd name="connsiteX18" fmla="*/ 2836 w 64545"/>
                <a:gd name="connsiteY18" fmla="*/ -1383 h 117669"/>
                <a:gd name="connsiteX19" fmla="*/ 29433 w 64545"/>
                <a:gd name="connsiteY19" fmla="*/ -676 h 117669"/>
                <a:gd name="connsiteX20" fmla="*/ 56205 w 64545"/>
                <a:gd name="connsiteY20" fmla="*/ -1383 h 117669"/>
                <a:gd name="connsiteX21" fmla="*/ 60113 w 64545"/>
                <a:gd name="connsiteY21" fmla="*/ 2515 h 117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64545" h="117669">
                  <a:moveTo>
                    <a:pt x="60113" y="2515"/>
                  </a:moveTo>
                  <a:cubicBezTo>
                    <a:pt x="60113" y="5000"/>
                    <a:pt x="57801" y="5000"/>
                    <a:pt x="55147" y="5000"/>
                  </a:cubicBezTo>
                  <a:lnTo>
                    <a:pt x="52661" y="5000"/>
                  </a:lnTo>
                  <a:cubicBezTo>
                    <a:pt x="50183" y="5000"/>
                    <a:pt x="46989" y="5175"/>
                    <a:pt x="44503" y="5350"/>
                  </a:cubicBezTo>
                  <a:cubicBezTo>
                    <a:pt x="39538" y="5882"/>
                    <a:pt x="38656" y="5882"/>
                    <a:pt x="38656" y="8717"/>
                  </a:cubicBezTo>
                  <a:cubicBezTo>
                    <a:pt x="38656" y="9430"/>
                    <a:pt x="38656" y="9781"/>
                    <a:pt x="39363" y="12440"/>
                  </a:cubicBezTo>
                  <a:lnTo>
                    <a:pt x="64189" y="111505"/>
                  </a:lnTo>
                  <a:cubicBezTo>
                    <a:pt x="64363" y="112037"/>
                    <a:pt x="64545" y="113276"/>
                    <a:pt x="64545" y="113808"/>
                  </a:cubicBezTo>
                  <a:cubicBezTo>
                    <a:pt x="64545" y="113808"/>
                    <a:pt x="64363" y="116286"/>
                    <a:pt x="61885" y="116286"/>
                  </a:cubicBezTo>
                  <a:cubicBezTo>
                    <a:pt x="60288" y="116286"/>
                    <a:pt x="60113" y="115936"/>
                    <a:pt x="58159" y="113452"/>
                  </a:cubicBezTo>
                  <a:cubicBezTo>
                    <a:pt x="51422" y="104947"/>
                    <a:pt x="40428" y="94849"/>
                    <a:pt x="25358" y="93610"/>
                  </a:cubicBezTo>
                  <a:cubicBezTo>
                    <a:pt x="23054" y="93251"/>
                    <a:pt x="21099" y="93078"/>
                    <a:pt x="21099" y="89703"/>
                  </a:cubicBezTo>
                  <a:cubicBezTo>
                    <a:pt x="21099" y="87052"/>
                    <a:pt x="23586" y="87052"/>
                    <a:pt x="24468" y="87052"/>
                  </a:cubicBezTo>
                  <a:cubicBezTo>
                    <a:pt x="27303" y="87052"/>
                    <a:pt x="35462" y="87757"/>
                    <a:pt x="46632" y="94666"/>
                  </a:cubicBezTo>
                  <a:lnTo>
                    <a:pt x="26239" y="12972"/>
                  </a:lnTo>
                  <a:cubicBezTo>
                    <a:pt x="24650" y="6771"/>
                    <a:pt x="23586" y="5000"/>
                    <a:pt x="7801" y="5000"/>
                  </a:cubicBezTo>
                  <a:lnTo>
                    <a:pt x="5322" y="5000"/>
                  </a:lnTo>
                  <a:cubicBezTo>
                    <a:pt x="2303" y="5000"/>
                    <a:pt x="0" y="5000"/>
                    <a:pt x="0" y="1093"/>
                  </a:cubicBezTo>
                  <a:cubicBezTo>
                    <a:pt x="0" y="1093"/>
                    <a:pt x="0" y="-1383"/>
                    <a:pt x="2836" y="-1383"/>
                  </a:cubicBezTo>
                  <a:cubicBezTo>
                    <a:pt x="11351" y="-1383"/>
                    <a:pt x="20742" y="-676"/>
                    <a:pt x="29433" y="-676"/>
                  </a:cubicBezTo>
                  <a:cubicBezTo>
                    <a:pt x="38123" y="-676"/>
                    <a:pt x="47697" y="-1383"/>
                    <a:pt x="56205" y="-1383"/>
                  </a:cubicBezTo>
                  <a:cubicBezTo>
                    <a:pt x="57626" y="-1383"/>
                    <a:pt x="60113" y="-1383"/>
                    <a:pt x="60113" y="2515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854" name="任意多边形: 形状 853">
              <a:extLst>
                <a:ext uri="{FF2B5EF4-FFF2-40B4-BE49-F238E27FC236}">
                  <a16:creationId xmlns:a16="http://schemas.microsoft.com/office/drawing/2014/main" id="{27EF49CF-245B-DCFD-A07A-60396B10F8F7}"/>
                </a:ext>
              </a:extLst>
            </p:cNvPr>
            <p:cNvSpPr/>
            <p:nvPr>
              <p:custDataLst>
                <p:tags r:id="rId64"/>
              </p:custDataLst>
            </p:nvPr>
          </p:nvSpPr>
          <p:spPr>
            <a:xfrm flipV="1">
              <a:off x="16686232" y="-14792575"/>
              <a:ext cx="58747" cy="253090"/>
            </a:xfrm>
            <a:custGeom>
              <a:avLst/>
              <a:gdLst>
                <a:gd name="connsiteX0" fmla="*/ 58747 w 58747"/>
                <a:gd name="connsiteY0" fmla="*/ 125171 h 253090"/>
                <a:gd name="connsiteX1" fmla="*/ 42033 w 58747"/>
                <a:gd name="connsiteY1" fmla="*/ 204132 h 253090"/>
                <a:gd name="connsiteX2" fmla="*/ 2535 w 58747"/>
                <a:gd name="connsiteY2" fmla="*/ 251715 h 253090"/>
                <a:gd name="connsiteX3" fmla="*/ 0 w 58747"/>
                <a:gd name="connsiteY3" fmla="*/ 249183 h 253090"/>
                <a:gd name="connsiteX4" fmla="*/ 4815 w 58747"/>
                <a:gd name="connsiteY4" fmla="*/ 243363 h 253090"/>
                <a:gd name="connsiteX5" fmla="*/ 44058 w 58747"/>
                <a:gd name="connsiteY5" fmla="*/ 125171 h 253090"/>
                <a:gd name="connsiteX6" fmla="*/ 3289 w 58747"/>
                <a:gd name="connsiteY6" fmla="*/ 5462 h 253090"/>
                <a:gd name="connsiteX7" fmla="*/ 0 w 58747"/>
                <a:gd name="connsiteY7" fmla="*/ 1159 h 253090"/>
                <a:gd name="connsiteX8" fmla="*/ 2535 w 58747"/>
                <a:gd name="connsiteY8" fmla="*/ -1375 h 253090"/>
                <a:gd name="connsiteX9" fmla="*/ 42795 w 58747"/>
                <a:gd name="connsiteY9" fmla="*/ 47979 h 253090"/>
                <a:gd name="connsiteX10" fmla="*/ 58747 w 58747"/>
                <a:gd name="connsiteY10" fmla="*/ 125171 h 253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8747" h="253090">
                  <a:moveTo>
                    <a:pt x="58747" y="125171"/>
                  </a:moveTo>
                  <a:cubicBezTo>
                    <a:pt x="58747" y="144909"/>
                    <a:pt x="55967" y="175533"/>
                    <a:pt x="42033" y="204132"/>
                  </a:cubicBezTo>
                  <a:cubicBezTo>
                    <a:pt x="26843" y="235265"/>
                    <a:pt x="5061" y="251715"/>
                    <a:pt x="2535" y="251715"/>
                  </a:cubicBezTo>
                  <a:cubicBezTo>
                    <a:pt x="1009" y="251715"/>
                    <a:pt x="0" y="250700"/>
                    <a:pt x="0" y="249183"/>
                  </a:cubicBezTo>
                  <a:cubicBezTo>
                    <a:pt x="0" y="248429"/>
                    <a:pt x="0" y="247921"/>
                    <a:pt x="4815" y="243363"/>
                  </a:cubicBezTo>
                  <a:cubicBezTo>
                    <a:pt x="29624" y="218304"/>
                    <a:pt x="44058" y="178065"/>
                    <a:pt x="44058" y="125171"/>
                  </a:cubicBezTo>
                  <a:cubicBezTo>
                    <a:pt x="44058" y="81891"/>
                    <a:pt x="34692" y="37348"/>
                    <a:pt x="3289" y="5462"/>
                  </a:cubicBezTo>
                  <a:cubicBezTo>
                    <a:pt x="0" y="2421"/>
                    <a:pt x="0" y="1912"/>
                    <a:pt x="0" y="1159"/>
                  </a:cubicBezTo>
                  <a:cubicBezTo>
                    <a:pt x="0" y="-358"/>
                    <a:pt x="1009" y="-1375"/>
                    <a:pt x="2535" y="-1375"/>
                  </a:cubicBezTo>
                  <a:cubicBezTo>
                    <a:pt x="5061" y="-1375"/>
                    <a:pt x="27853" y="15838"/>
                    <a:pt x="42795" y="47979"/>
                  </a:cubicBezTo>
                  <a:cubicBezTo>
                    <a:pt x="55712" y="75816"/>
                    <a:pt x="58747" y="103908"/>
                    <a:pt x="58747" y="125171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</p:grpSp>
      <p:grpSp>
        <p:nvGrpSpPr>
          <p:cNvPr id="925" name="组合 924" descr="\documentclass{article}&#10;\usepackage{amsmath}&#10;\pagestyle{empty}&#10;\begin{document}&#10;&#10;\begin{gather*}&#10;\mathbf{h}_{i}^{\textit{dec\texttt{\_}ffn}} = \mathbf{W}^{\textit{dec\texttt{\_}ffn}} \cdot \mathbf{h}^{\textit{dec\texttt{\_}ffn\texttt{\_}1}}_{i} + \mathbf{b}^{\textit{dec\texttt{\_}ffn}}&#10;\end{gather*}&#10;&#10;\end{document}" title="IguanaTex Shape Display">
            <a:extLst>
              <a:ext uri="{FF2B5EF4-FFF2-40B4-BE49-F238E27FC236}">
                <a16:creationId xmlns:a16="http://schemas.microsoft.com/office/drawing/2014/main" id="{59DD6A3E-2C0E-4508-0337-AF0CF183666C}"/>
              </a:ext>
            </a:extLst>
          </p:cNvPr>
          <p:cNvGrpSpPr>
            <a:grpSpLocks noChangeAspect="1"/>
          </p:cNvGrpSpPr>
          <p:nvPr>
            <p:custDataLst>
              <p:tags r:id="rId3"/>
            </p:custDataLst>
          </p:nvPr>
        </p:nvGrpSpPr>
        <p:grpSpPr>
          <a:xfrm>
            <a:off x="6210300" y="3340100"/>
            <a:ext cx="4372176" cy="320414"/>
            <a:chOff x="11794549" y="-14317444"/>
            <a:chExt cx="4372176" cy="320414"/>
          </a:xfrm>
        </p:grpSpPr>
        <p:sp>
          <p:nvSpPr>
            <p:cNvPr id="898" name="任意多边形: 形状 897">
              <a:extLst>
                <a:ext uri="{FF2B5EF4-FFF2-40B4-BE49-F238E27FC236}">
                  <a16:creationId xmlns:a16="http://schemas.microsoft.com/office/drawing/2014/main" id="{7B6D3267-7573-486A-CBDB-1BCE516CE77B}"/>
                </a:ext>
              </a:extLst>
            </p:cNvPr>
            <p:cNvSpPr/>
            <p:nvPr>
              <p:custDataLst>
                <p:tags r:id="rId4"/>
              </p:custDataLst>
            </p:nvPr>
          </p:nvSpPr>
          <p:spPr>
            <a:xfrm flipV="1">
              <a:off x="11794549" y="-14245003"/>
              <a:ext cx="144345" cy="175644"/>
            </a:xfrm>
            <a:custGeom>
              <a:avLst/>
              <a:gdLst>
                <a:gd name="connsiteX0" fmla="*/ 17477 w 144345"/>
                <a:gd name="connsiteY0" fmla="*/ 10515 h 175644"/>
                <a:gd name="connsiteX1" fmla="*/ 0 w 144345"/>
                <a:gd name="connsiteY1" fmla="*/ 10515 h 175644"/>
                <a:gd name="connsiteX2" fmla="*/ 0 w 144345"/>
                <a:gd name="connsiteY2" fmla="*/ -1377 h 175644"/>
                <a:gd name="connsiteX3" fmla="*/ 31912 w 144345"/>
                <a:gd name="connsiteY3" fmla="*/ -616 h 175644"/>
                <a:gd name="connsiteX4" fmla="*/ 63815 w 144345"/>
                <a:gd name="connsiteY4" fmla="*/ -1377 h 175644"/>
                <a:gd name="connsiteX5" fmla="*/ 63815 w 144345"/>
                <a:gd name="connsiteY5" fmla="*/ 10515 h 175644"/>
                <a:gd name="connsiteX6" fmla="*/ 46346 w 144345"/>
                <a:gd name="connsiteY6" fmla="*/ 10515 h 175644"/>
                <a:gd name="connsiteX7" fmla="*/ 46346 w 144345"/>
                <a:gd name="connsiteY7" fmla="*/ 63412 h 175644"/>
                <a:gd name="connsiteX8" fmla="*/ 84073 w 144345"/>
                <a:gd name="connsiteY8" fmla="*/ 103404 h 175644"/>
                <a:gd name="connsiteX9" fmla="*/ 97999 w 144345"/>
                <a:gd name="connsiteY9" fmla="*/ 78854 h 175644"/>
                <a:gd name="connsiteX10" fmla="*/ 97999 w 144345"/>
                <a:gd name="connsiteY10" fmla="*/ 10515 h 175644"/>
                <a:gd name="connsiteX11" fmla="*/ 80530 w 144345"/>
                <a:gd name="connsiteY11" fmla="*/ 10515 h 175644"/>
                <a:gd name="connsiteX12" fmla="*/ 80530 w 144345"/>
                <a:gd name="connsiteY12" fmla="*/ -1377 h 175644"/>
                <a:gd name="connsiteX13" fmla="*/ 112433 w 144345"/>
                <a:gd name="connsiteY13" fmla="*/ -616 h 175644"/>
                <a:gd name="connsiteX14" fmla="*/ 144345 w 144345"/>
                <a:gd name="connsiteY14" fmla="*/ -1377 h 175644"/>
                <a:gd name="connsiteX15" fmla="*/ 144345 w 144345"/>
                <a:gd name="connsiteY15" fmla="*/ 10515 h 175644"/>
                <a:gd name="connsiteX16" fmla="*/ 126868 w 144345"/>
                <a:gd name="connsiteY16" fmla="*/ 10515 h 175644"/>
                <a:gd name="connsiteX17" fmla="*/ 126868 w 144345"/>
                <a:gd name="connsiteY17" fmla="*/ 76067 h 175644"/>
                <a:gd name="connsiteX18" fmla="*/ 87870 w 144345"/>
                <a:gd name="connsiteY18" fmla="*/ 112512 h 175644"/>
                <a:gd name="connsiteX19" fmla="*/ 44821 w 144345"/>
                <a:gd name="connsiteY19" fmla="*/ 87707 h 175644"/>
                <a:gd name="connsiteX20" fmla="*/ 44821 w 144345"/>
                <a:gd name="connsiteY20" fmla="*/ 174267 h 175644"/>
                <a:gd name="connsiteX21" fmla="*/ 0 w 144345"/>
                <a:gd name="connsiteY21" fmla="*/ 172244 h 175644"/>
                <a:gd name="connsiteX22" fmla="*/ 0 w 144345"/>
                <a:gd name="connsiteY22" fmla="*/ 160349 h 175644"/>
                <a:gd name="connsiteX23" fmla="*/ 17477 w 144345"/>
                <a:gd name="connsiteY23" fmla="*/ 150480 h 175644"/>
                <a:gd name="connsiteX24" fmla="*/ 17477 w 144345"/>
                <a:gd name="connsiteY24" fmla="*/ 10515 h 175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44345" h="175644">
                  <a:moveTo>
                    <a:pt x="17477" y="10515"/>
                  </a:moveTo>
                  <a:lnTo>
                    <a:pt x="0" y="10515"/>
                  </a:lnTo>
                  <a:lnTo>
                    <a:pt x="0" y="-1377"/>
                  </a:lnTo>
                  <a:cubicBezTo>
                    <a:pt x="7094" y="-1125"/>
                    <a:pt x="22283" y="-616"/>
                    <a:pt x="31912" y="-616"/>
                  </a:cubicBezTo>
                  <a:cubicBezTo>
                    <a:pt x="41786" y="-616"/>
                    <a:pt x="56729" y="-1125"/>
                    <a:pt x="63815" y="-1377"/>
                  </a:cubicBezTo>
                  <a:lnTo>
                    <a:pt x="63815" y="10515"/>
                  </a:lnTo>
                  <a:lnTo>
                    <a:pt x="46346" y="10515"/>
                  </a:lnTo>
                  <a:lnTo>
                    <a:pt x="46346" y="63412"/>
                  </a:lnTo>
                  <a:cubicBezTo>
                    <a:pt x="46346" y="91003"/>
                    <a:pt x="68121" y="103404"/>
                    <a:pt x="84073" y="103404"/>
                  </a:cubicBezTo>
                  <a:cubicBezTo>
                    <a:pt x="92684" y="103404"/>
                    <a:pt x="97999" y="98085"/>
                    <a:pt x="97999" y="78854"/>
                  </a:cubicBezTo>
                  <a:lnTo>
                    <a:pt x="97999" y="10515"/>
                  </a:lnTo>
                  <a:lnTo>
                    <a:pt x="80530" y="10515"/>
                  </a:lnTo>
                  <a:lnTo>
                    <a:pt x="80530" y="-1377"/>
                  </a:lnTo>
                  <a:cubicBezTo>
                    <a:pt x="87616" y="-1125"/>
                    <a:pt x="102813" y="-616"/>
                    <a:pt x="112433" y="-616"/>
                  </a:cubicBezTo>
                  <a:cubicBezTo>
                    <a:pt x="122308" y="-616"/>
                    <a:pt x="137251" y="-1125"/>
                    <a:pt x="144345" y="-1377"/>
                  </a:cubicBezTo>
                  <a:lnTo>
                    <a:pt x="144345" y="10515"/>
                  </a:lnTo>
                  <a:lnTo>
                    <a:pt x="126868" y="10515"/>
                  </a:lnTo>
                  <a:lnTo>
                    <a:pt x="126868" y="76067"/>
                  </a:lnTo>
                  <a:cubicBezTo>
                    <a:pt x="126868" y="102643"/>
                    <a:pt x="113196" y="112512"/>
                    <a:pt x="87870" y="112512"/>
                  </a:cubicBezTo>
                  <a:cubicBezTo>
                    <a:pt x="63561" y="112512"/>
                    <a:pt x="50652" y="97831"/>
                    <a:pt x="44821" y="87707"/>
                  </a:cubicBezTo>
                  <a:lnTo>
                    <a:pt x="44821" y="174267"/>
                  </a:lnTo>
                  <a:lnTo>
                    <a:pt x="0" y="172244"/>
                  </a:lnTo>
                  <a:lnTo>
                    <a:pt x="0" y="160349"/>
                  </a:lnTo>
                  <a:cubicBezTo>
                    <a:pt x="15705" y="160349"/>
                    <a:pt x="17477" y="160349"/>
                    <a:pt x="17477" y="150480"/>
                  </a:cubicBezTo>
                  <a:lnTo>
                    <a:pt x="17477" y="10515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899" name="任意多边形: 形状 898">
              <a:extLst>
                <a:ext uri="{FF2B5EF4-FFF2-40B4-BE49-F238E27FC236}">
                  <a16:creationId xmlns:a16="http://schemas.microsoft.com/office/drawing/2014/main" id="{7FCA01A1-4C15-604B-62B1-9EB357D6CE98}"/>
                </a:ext>
              </a:extLst>
            </p:cNvPr>
            <p:cNvSpPr/>
            <p:nvPr>
              <p:custDataLst>
                <p:tags r:id="rId5"/>
              </p:custDataLst>
            </p:nvPr>
          </p:nvSpPr>
          <p:spPr>
            <a:xfrm flipV="1">
              <a:off x="11967836" y="-14315587"/>
              <a:ext cx="179954" cy="124671"/>
            </a:xfrm>
            <a:custGeom>
              <a:avLst/>
              <a:gdLst>
                <a:gd name="connsiteX0" fmla="*/ 87243 w 179954"/>
                <a:gd name="connsiteY0" fmla="*/ 25730 h 124671"/>
                <a:gd name="connsiteX1" fmla="*/ 83517 w 179954"/>
                <a:gd name="connsiteY1" fmla="*/ 28033 h 124671"/>
                <a:gd name="connsiteX2" fmla="*/ 79084 w 179954"/>
                <a:gd name="connsiteY2" fmla="*/ 23244 h 124671"/>
                <a:gd name="connsiteX3" fmla="*/ 67025 w 179954"/>
                <a:gd name="connsiteY3" fmla="*/ 3578 h 124671"/>
                <a:gd name="connsiteX4" fmla="*/ 61353 w 179954"/>
                <a:gd name="connsiteY4" fmla="*/ 11907 h 124671"/>
                <a:gd name="connsiteX5" fmla="*/ 62417 w 179954"/>
                <a:gd name="connsiteY5" fmla="*/ 19172 h 124671"/>
                <a:gd name="connsiteX6" fmla="*/ 87243 w 179954"/>
                <a:gd name="connsiteY6" fmla="*/ 118237 h 124671"/>
                <a:gd name="connsiteX7" fmla="*/ 87775 w 179954"/>
                <a:gd name="connsiteY7" fmla="*/ 120897 h 124671"/>
                <a:gd name="connsiteX8" fmla="*/ 82985 w 179954"/>
                <a:gd name="connsiteY8" fmla="*/ 123200 h 124671"/>
                <a:gd name="connsiteX9" fmla="*/ 63831 w 179954"/>
                <a:gd name="connsiteY9" fmla="*/ 121604 h 124671"/>
                <a:gd name="connsiteX10" fmla="*/ 59224 w 179954"/>
                <a:gd name="connsiteY10" fmla="*/ 117530 h 124671"/>
                <a:gd name="connsiteX11" fmla="*/ 63831 w 179954"/>
                <a:gd name="connsiteY11" fmla="*/ 115046 h 124671"/>
                <a:gd name="connsiteX12" fmla="*/ 72347 w 179954"/>
                <a:gd name="connsiteY12" fmla="*/ 112211 h 124671"/>
                <a:gd name="connsiteX13" fmla="*/ 71640 w 179954"/>
                <a:gd name="connsiteY13" fmla="*/ 108844 h 124671"/>
                <a:gd name="connsiteX14" fmla="*/ 61710 w 179954"/>
                <a:gd name="connsiteY14" fmla="*/ 68613 h 124671"/>
                <a:gd name="connsiteX15" fmla="*/ 44153 w 179954"/>
                <a:gd name="connsiteY15" fmla="*/ 78538 h 124671"/>
                <a:gd name="connsiteX16" fmla="*/ 0 w 179954"/>
                <a:gd name="connsiteY16" fmla="*/ 27675 h 124671"/>
                <a:gd name="connsiteX17" fmla="*/ 25183 w 179954"/>
                <a:gd name="connsiteY17" fmla="*/ -1385 h 124671"/>
                <a:gd name="connsiteX18" fmla="*/ 49476 w 179954"/>
                <a:gd name="connsiteY18" fmla="*/ 10668 h 124671"/>
                <a:gd name="connsiteX19" fmla="*/ 66492 w 179954"/>
                <a:gd name="connsiteY19" fmla="*/ -1385 h 124671"/>
                <a:gd name="connsiteX20" fmla="*/ 80506 w 179954"/>
                <a:gd name="connsiteY20" fmla="*/ 7651 h 124671"/>
                <a:gd name="connsiteX21" fmla="*/ 87243 w 179954"/>
                <a:gd name="connsiteY21" fmla="*/ 25730 h 124671"/>
                <a:gd name="connsiteX22" fmla="*/ 57984 w 179954"/>
                <a:gd name="connsiteY22" fmla="*/ 53909 h 124671"/>
                <a:gd name="connsiteX23" fmla="*/ 50533 w 179954"/>
                <a:gd name="connsiteY23" fmla="*/ 24491 h 124671"/>
                <a:gd name="connsiteX24" fmla="*/ 41142 w 179954"/>
                <a:gd name="connsiteY24" fmla="*/ 10843 h 124671"/>
                <a:gd name="connsiteX25" fmla="*/ 25715 w 179954"/>
                <a:gd name="connsiteY25" fmla="*/ 3578 h 124671"/>
                <a:gd name="connsiteX26" fmla="*/ 13481 w 179954"/>
                <a:gd name="connsiteY26" fmla="*/ 20411 h 124671"/>
                <a:gd name="connsiteX27" fmla="*/ 22879 w 179954"/>
                <a:gd name="connsiteY27" fmla="*/ 56917 h 124671"/>
                <a:gd name="connsiteX28" fmla="*/ 44153 w 179954"/>
                <a:gd name="connsiteY28" fmla="*/ 73575 h 124671"/>
                <a:gd name="connsiteX29" fmla="*/ 58516 w 179954"/>
                <a:gd name="connsiteY29" fmla="*/ 56385 h 124671"/>
                <a:gd name="connsiteX30" fmla="*/ 57984 w 179954"/>
                <a:gd name="connsiteY30" fmla="*/ 53909 h 124671"/>
                <a:gd name="connsiteX31" fmla="*/ 179955 w 179954"/>
                <a:gd name="connsiteY31" fmla="*/ 17576 h 124671"/>
                <a:gd name="connsiteX32" fmla="*/ 175880 w 179954"/>
                <a:gd name="connsiteY32" fmla="*/ 21831 h 124671"/>
                <a:gd name="connsiteX33" fmla="*/ 173218 w 179954"/>
                <a:gd name="connsiteY33" fmla="*/ 19879 h 124671"/>
                <a:gd name="connsiteX34" fmla="*/ 138113 w 179954"/>
                <a:gd name="connsiteY34" fmla="*/ 3578 h 124671"/>
                <a:gd name="connsiteX35" fmla="*/ 121621 w 179954"/>
                <a:gd name="connsiteY35" fmla="*/ 24491 h 124671"/>
                <a:gd name="connsiteX36" fmla="*/ 123925 w 179954"/>
                <a:gd name="connsiteY36" fmla="*/ 40793 h 124671"/>
                <a:gd name="connsiteX37" fmla="*/ 134920 w 179954"/>
                <a:gd name="connsiteY37" fmla="*/ 40793 h 124671"/>
                <a:gd name="connsiteX38" fmla="*/ 177476 w 179954"/>
                <a:gd name="connsiteY38" fmla="*/ 62943 h 124671"/>
                <a:gd name="connsiteX39" fmla="*/ 156019 w 179954"/>
                <a:gd name="connsiteY39" fmla="*/ 78538 h 124671"/>
                <a:gd name="connsiteX40" fmla="*/ 107965 w 179954"/>
                <a:gd name="connsiteY40" fmla="*/ 31400 h 124671"/>
                <a:gd name="connsiteX41" fmla="*/ 138113 w 179954"/>
                <a:gd name="connsiteY41" fmla="*/ -1385 h 124671"/>
                <a:gd name="connsiteX42" fmla="*/ 179955 w 179954"/>
                <a:gd name="connsiteY42" fmla="*/ 17576 h 124671"/>
                <a:gd name="connsiteX43" fmla="*/ 168960 w 179954"/>
                <a:gd name="connsiteY43" fmla="*/ 63119 h 124671"/>
                <a:gd name="connsiteX44" fmla="*/ 133680 w 179954"/>
                <a:gd name="connsiteY44" fmla="*/ 45755 h 124671"/>
                <a:gd name="connsiteX45" fmla="*/ 125347 w 179954"/>
                <a:gd name="connsiteY45" fmla="*/ 45755 h 124671"/>
                <a:gd name="connsiteX46" fmla="*/ 156019 w 179954"/>
                <a:gd name="connsiteY46" fmla="*/ 73575 h 124671"/>
                <a:gd name="connsiteX47" fmla="*/ 168960 w 179954"/>
                <a:gd name="connsiteY47" fmla="*/ 63119 h 124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79954" h="124671">
                  <a:moveTo>
                    <a:pt x="87243" y="25730"/>
                  </a:moveTo>
                  <a:cubicBezTo>
                    <a:pt x="87243" y="28033"/>
                    <a:pt x="84939" y="28033"/>
                    <a:pt x="83517" y="28033"/>
                  </a:cubicBezTo>
                  <a:cubicBezTo>
                    <a:pt x="80323" y="28033"/>
                    <a:pt x="80149" y="27675"/>
                    <a:pt x="79084" y="23244"/>
                  </a:cubicBezTo>
                  <a:cubicBezTo>
                    <a:pt x="76605" y="14034"/>
                    <a:pt x="73587" y="3578"/>
                    <a:pt x="67025" y="3578"/>
                  </a:cubicBezTo>
                  <a:cubicBezTo>
                    <a:pt x="62060" y="3578"/>
                    <a:pt x="61353" y="8889"/>
                    <a:pt x="61353" y="11907"/>
                  </a:cubicBezTo>
                  <a:cubicBezTo>
                    <a:pt x="61353" y="14917"/>
                    <a:pt x="62242" y="18640"/>
                    <a:pt x="62417" y="19172"/>
                  </a:cubicBezTo>
                  <a:lnTo>
                    <a:pt x="87243" y="118237"/>
                  </a:lnTo>
                  <a:cubicBezTo>
                    <a:pt x="87418" y="118944"/>
                    <a:pt x="87775" y="120183"/>
                    <a:pt x="87775" y="120897"/>
                  </a:cubicBezTo>
                  <a:cubicBezTo>
                    <a:pt x="87775" y="123548"/>
                    <a:pt x="84939" y="123375"/>
                    <a:pt x="82985" y="123200"/>
                  </a:cubicBezTo>
                  <a:lnTo>
                    <a:pt x="63831" y="121604"/>
                  </a:lnTo>
                  <a:cubicBezTo>
                    <a:pt x="61527" y="121429"/>
                    <a:pt x="59224" y="121247"/>
                    <a:pt x="59224" y="117530"/>
                  </a:cubicBezTo>
                  <a:cubicBezTo>
                    <a:pt x="59224" y="115046"/>
                    <a:pt x="61527" y="115046"/>
                    <a:pt x="63831" y="115046"/>
                  </a:cubicBezTo>
                  <a:cubicBezTo>
                    <a:pt x="72347" y="115046"/>
                    <a:pt x="72347" y="113807"/>
                    <a:pt x="72347" y="112211"/>
                  </a:cubicBezTo>
                  <a:cubicBezTo>
                    <a:pt x="72347" y="111679"/>
                    <a:pt x="72347" y="111322"/>
                    <a:pt x="71640" y="108844"/>
                  </a:cubicBezTo>
                  <a:lnTo>
                    <a:pt x="61710" y="68613"/>
                  </a:lnTo>
                  <a:cubicBezTo>
                    <a:pt x="57627" y="74815"/>
                    <a:pt x="51597" y="78538"/>
                    <a:pt x="44153" y="78538"/>
                  </a:cubicBezTo>
                  <a:cubicBezTo>
                    <a:pt x="22521" y="78538"/>
                    <a:pt x="0" y="53551"/>
                    <a:pt x="0" y="27675"/>
                  </a:cubicBezTo>
                  <a:cubicBezTo>
                    <a:pt x="0" y="8715"/>
                    <a:pt x="12059" y="-1385"/>
                    <a:pt x="25183" y="-1385"/>
                  </a:cubicBezTo>
                  <a:cubicBezTo>
                    <a:pt x="36527" y="-1385"/>
                    <a:pt x="45925" y="6944"/>
                    <a:pt x="49476" y="10668"/>
                  </a:cubicBezTo>
                  <a:cubicBezTo>
                    <a:pt x="51780" y="2157"/>
                    <a:pt x="60113" y="-1385"/>
                    <a:pt x="66492" y="-1385"/>
                  </a:cubicBezTo>
                  <a:cubicBezTo>
                    <a:pt x="71990" y="-1385"/>
                    <a:pt x="76605" y="1275"/>
                    <a:pt x="80506" y="7651"/>
                  </a:cubicBezTo>
                  <a:cubicBezTo>
                    <a:pt x="84756" y="14566"/>
                    <a:pt x="87243" y="25198"/>
                    <a:pt x="87243" y="25730"/>
                  </a:cubicBezTo>
                  <a:close/>
                  <a:moveTo>
                    <a:pt x="57984" y="53909"/>
                  </a:moveTo>
                  <a:lnTo>
                    <a:pt x="50533" y="24491"/>
                  </a:lnTo>
                  <a:cubicBezTo>
                    <a:pt x="49118" y="18997"/>
                    <a:pt x="45218" y="14741"/>
                    <a:pt x="41142" y="10843"/>
                  </a:cubicBezTo>
                  <a:cubicBezTo>
                    <a:pt x="33866" y="4460"/>
                    <a:pt x="28369" y="3578"/>
                    <a:pt x="25715" y="3578"/>
                  </a:cubicBezTo>
                  <a:cubicBezTo>
                    <a:pt x="17556" y="3578"/>
                    <a:pt x="13481" y="11199"/>
                    <a:pt x="13481" y="20411"/>
                  </a:cubicBezTo>
                  <a:cubicBezTo>
                    <a:pt x="13481" y="27858"/>
                    <a:pt x="17914" y="47351"/>
                    <a:pt x="22879" y="56917"/>
                  </a:cubicBezTo>
                  <a:cubicBezTo>
                    <a:pt x="28551" y="67374"/>
                    <a:pt x="37059" y="73575"/>
                    <a:pt x="44153" y="73575"/>
                  </a:cubicBezTo>
                  <a:cubicBezTo>
                    <a:pt x="56213" y="73575"/>
                    <a:pt x="58516" y="58156"/>
                    <a:pt x="58516" y="56385"/>
                  </a:cubicBezTo>
                  <a:cubicBezTo>
                    <a:pt x="58516" y="55853"/>
                    <a:pt x="58342" y="55148"/>
                    <a:pt x="57984" y="53909"/>
                  </a:cubicBezTo>
                  <a:close/>
                  <a:moveTo>
                    <a:pt x="179955" y="17576"/>
                  </a:moveTo>
                  <a:cubicBezTo>
                    <a:pt x="179955" y="18997"/>
                    <a:pt x="177476" y="21831"/>
                    <a:pt x="175880" y="21831"/>
                  </a:cubicBezTo>
                  <a:cubicBezTo>
                    <a:pt x="174990" y="21831"/>
                    <a:pt x="174458" y="21300"/>
                    <a:pt x="173218" y="19879"/>
                  </a:cubicBezTo>
                  <a:cubicBezTo>
                    <a:pt x="162398" y="6944"/>
                    <a:pt x="146979" y="3578"/>
                    <a:pt x="138113" y="3578"/>
                  </a:cubicBezTo>
                  <a:cubicBezTo>
                    <a:pt x="126586" y="3578"/>
                    <a:pt x="121621" y="13319"/>
                    <a:pt x="121621" y="24491"/>
                  </a:cubicBezTo>
                  <a:cubicBezTo>
                    <a:pt x="121621" y="29978"/>
                    <a:pt x="122686" y="35472"/>
                    <a:pt x="123925" y="40793"/>
                  </a:cubicBezTo>
                  <a:lnTo>
                    <a:pt x="134920" y="40793"/>
                  </a:lnTo>
                  <a:cubicBezTo>
                    <a:pt x="142546" y="40793"/>
                    <a:pt x="177476" y="40793"/>
                    <a:pt x="177476" y="62943"/>
                  </a:cubicBezTo>
                  <a:cubicBezTo>
                    <a:pt x="177476" y="72512"/>
                    <a:pt x="168428" y="78538"/>
                    <a:pt x="156019" y="78538"/>
                  </a:cubicBezTo>
                  <a:cubicBezTo>
                    <a:pt x="136159" y="78538"/>
                    <a:pt x="107965" y="62587"/>
                    <a:pt x="107965" y="31400"/>
                  </a:cubicBezTo>
                  <a:cubicBezTo>
                    <a:pt x="107965" y="12787"/>
                    <a:pt x="118960" y="-1385"/>
                    <a:pt x="138113" y="-1385"/>
                  </a:cubicBezTo>
                  <a:cubicBezTo>
                    <a:pt x="166299" y="-1385"/>
                    <a:pt x="179955" y="15273"/>
                    <a:pt x="179955" y="17576"/>
                  </a:cubicBezTo>
                  <a:close/>
                  <a:moveTo>
                    <a:pt x="168960" y="63119"/>
                  </a:moveTo>
                  <a:cubicBezTo>
                    <a:pt x="168960" y="45755"/>
                    <a:pt x="140591" y="45755"/>
                    <a:pt x="133680" y="45755"/>
                  </a:cubicBezTo>
                  <a:lnTo>
                    <a:pt x="125347" y="45755"/>
                  </a:lnTo>
                  <a:cubicBezTo>
                    <a:pt x="133323" y="73227"/>
                    <a:pt x="153890" y="73575"/>
                    <a:pt x="156019" y="73575"/>
                  </a:cubicBezTo>
                  <a:cubicBezTo>
                    <a:pt x="163463" y="73575"/>
                    <a:pt x="168960" y="69503"/>
                    <a:pt x="168960" y="63119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900" name="任意多边形: 形状 899">
              <a:extLst>
                <a:ext uri="{FF2B5EF4-FFF2-40B4-BE49-F238E27FC236}">
                  <a16:creationId xmlns:a16="http://schemas.microsoft.com/office/drawing/2014/main" id="{5C25ABD5-8C42-F1D3-6D28-FDD0A21304BD}"/>
                </a:ext>
              </a:extLst>
            </p:cNvPr>
            <p:cNvSpPr/>
            <p:nvPr>
              <p:custDataLst>
                <p:tags r:id="rId6"/>
              </p:custDataLst>
            </p:nvPr>
          </p:nvSpPr>
          <p:spPr>
            <a:xfrm flipV="1">
              <a:off x="12160830" y="-14270838"/>
              <a:ext cx="72872" cy="79922"/>
            </a:xfrm>
            <a:custGeom>
              <a:avLst/>
              <a:gdLst>
                <a:gd name="connsiteX0" fmla="*/ 72873 w 72872"/>
                <a:gd name="connsiteY0" fmla="*/ 17578 h 79922"/>
                <a:gd name="connsiteX1" fmla="*/ 68798 w 72872"/>
                <a:gd name="connsiteY1" fmla="*/ 21833 h 79922"/>
                <a:gd name="connsiteX2" fmla="*/ 66136 w 72872"/>
                <a:gd name="connsiteY2" fmla="*/ 19881 h 79922"/>
                <a:gd name="connsiteX3" fmla="*/ 31030 w 72872"/>
                <a:gd name="connsiteY3" fmla="*/ 3579 h 79922"/>
                <a:gd name="connsiteX4" fmla="*/ 14005 w 72872"/>
                <a:gd name="connsiteY4" fmla="*/ 23072 h 79922"/>
                <a:gd name="connsiteX5" fmla="*/ 26065 w 72872"/>
                <a:gd name="connsiteY5" fmla="*/ 60461 h 79922"/>
                <a:gd name="connsiteX6" fmla="*/ 49294 w 72872"/>
                <a:gd name="connsiteY6" fmla="*/ 73577 h 79922"/>
                <a:gd name="connsiteX7" fmla="*/ 62940 w 72872"/>
                <a:gd name="connsiteY7" fmla="*/ 67202 h 79922"/>
                <a:gd name="connsiteX8" fmla="*/ 56031 w 72872"/>
                <a:gd name="connsiteY8" fmla="*/ 58515 h 79922"/>
                <a:gd name="connsiteX9" fmla="*/ 62409 w 72872"/>
                <a:gd name="connsiteY9" fmla="*/ 52664 h 79922"/>
                <a:gd name="connsiteX10" fmla="*/ 71276 w 72872"/>
                <a:gd name="connsiteY10" fmla="*/ 63120 h 79922"/>
                <a:gd name="connsiteX11" fmla="*/ 49111 w 72872"/>
                <a:gd name="connsiteY11" fmla="*/ 78540 h 79922"/>
                <a:gd name="connsiteX12" fmla="*/ 0 w 72872"/>
                <a:gd name="connsiteY12" fmla="*/ 29098 h 79922"/>
                <a:gd name="connsiteX13" fmla="*/ 30847 w 72872"/>
                <a:gd name="connsiteY13" fmla="*/ -1383 h 79922"/>
                <a:gd name="connsiteX14" fmla="*/ 72873 w 72872"/>
                <a:gd name="connsiteY14" fmla="*/ 17578 h 79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2872" h="79922">
                  <a:moveTo>
                    <a:pt x="72873" y="17578"/>
                  </a:moveTo>
                  <a:cubicBezTo>
                    <a:pt x="72873" y="18998"/>
                    <a:pt x="70394" y="21833"/>
                    <a:pt x="68798" y="21833"/>
                  </a:cubicBezTo>
                  <a:cubicBezTo>
                    <a:pt x="67908" y="21833"/>
                    <a:pt x="67374" y="21301"/>
                    <a:pt x="66136" y="19881"/>
                  </a:cubicBezTo>
                  <a:cubicBezTo>
                    <a:pt x="55314" y="6946"/>
                    <a:pt x="39896" y="3579"/>
                    <a:pt x="31030" y="3579"/>
                  </a:cubicBezTo>
                  <a:cubicBezTo>
                    <a:pt x="22164" y="3579"/>
                    <a:pt x="14005" y="8717"/>
                    <a:pt x="14005" y="23072"/>
                  </a:cubicBezTo>
                  <a:cubicBezTo>
                    <a:pt x="14005" y="31401"/>
                    <a:pt x="17906" y="50187"/>
                    <a:pt x="26065" y="60461"/>
                  </a:cubicBezTo>
                  <a:cubicBezTo>
                    <a:pt x="33151" y="69505"/>
                    <a:pt x="41668" y="73577"/>
                    <a:pt x="49294" y="73577"/>
                  </a:cubicBezTo>
                  <a:cubicBezTo>
                    <a:pt x="52304" y="73577"/>
                    <a:pt x="59931" y="72696"/>
                    <a:pt x="62940" y="67202"/>
                  </a:cubicBezTo>
                  <a:cubicBezTo>
                    <a:pt x="57803" y="65780"/>
                    <a:pt x="56031" y="61525"/>
                    <a:pt x="56031" y="58515"/>
                  </a:cubicBezTo>
                  <a:cubicBezTo>
                    <a:pt x="56031" y="55682"/>
                    <a:pt x="57976" y="52664"/>
                    <a:pt x="62409" y="52664"/>
                  </a:cubicBezTo>
                  <a:cubicBezTo>
                    <a:pt x="65429" y="52664"/>
                    <a:pt x="71276" y="54616"/>
                    <a:pt x="71276" y="63120"/>
                  </a:cubicBezTo>
                  <a:cubicBezTo>
                    <a:pt x="71276" y="74641"/>
                    <a:pt x="58866" y="78540"/>
                    <a:pt x="49111" y="78540"/>
                  </a:cubicBezTo>
                  <a:cubicBezTo>
                    <a:pt x="24285" y="78540"/>
                    <a:pt x="0" y="54259"/>
                    <a:pt x="0" y="29098"/>
                  </a:cubicBezTo>
                  <a:cubicBezTo>
                    <a:pt x="0" y="12440"/>
                    <a:pt x="11170" y="-1383"/>
                    <a:pt x="30847" y="-1383"/>
                  </a:cubicBezTo>
                  <a:cubicBezTo>
                    <a:pt x="59399" y="-1383"/>
                    <a:pt x="72873" y="15275"/>
                    <a:pt x="72873" y="17578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901" name="任意多边形: 形状 900">
              <a:extLst>
                <a:ext uri="{FF2B5EF4-FFF2-40B4-BE49-F238E27FC236}">
                  <a16:creationId xmlns:a16="http://schemas.microsoft.com/office/drawing/2014/main" id="{F0048E95-E8EF-D2D9-378E-A9861AAE445A}"/>
                </a:ext>
              </a:extLst>
            </p:cNvPr>
            <p:cNvSpPr/>
            <p:nvPr>
              <p:custDataLst>
                <p:tags r:id="rId7"/>
              </p:custDataLst>
            </p:nvPr>
          </p:nvSpPr>
          <p:spPr>
            <a:xfrm flipV="1">
              <a:off x="12238359" y="-14175496"/>
              <a:ext cx="73237" cy="12401"/>
            </a:xfrm>
            <a:custGeom>
              <a:avLst/>
              <a:gdLst>
                <a:gd name="connsiteX0" fmla="*/ 73238 w 73237"/>
                <a:gd name="connsiteY0" fmla="*/ 4822 h 12401"/>
                <a:gd name="connsiteX1" fmla="*/ 64896 w 73237"/>
                <a:gd name="connsiteY1" fmla="*/ 11023 h 12401"/>
                <a:gd name="connsiteX2" fmla="*/ 8334 w 73237"/>
                <a:gd name="connsiteY2" fmla="*/ 11023 h 12401"/>
                <a:gd name="connsiteX3" fmla="*/ 0 w 73237"/>
                <a:gd name="connsiteY3" fmla="*/ 4822 h 12401"/>
                <a:gd name="connsiteX4" fmla="*/ 8334 w 73237"/>
                <a:gd name="connsiteY4" fmla="*/ -1378 h 12401"/>
                <a:gd name="connsiteX5" fmla="*/ 64896 w 73237"/>
                <a:gd name="connsiteY5" fmla="*/ -1378 h 12401"/>
                <a:gd name="connsiteX6" fmla="*/ 73238 w 73237"/>
                <a:gd name="connsiteY6" fmla="*/ 4822 h 12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237" h="12401">
                  <a:moveTo>
                    <a:pt x="73238" y="4822"/>
                  </a:moveTo>
                  <a:cubicBezTo>
                    <a:pt x="73238" y="11023"/>
                    <a:pt x="67025" y="11023"/>
                    <a:pt x="64896" y="11023"/>
                  </a:cubicBezTo>
                  <a:lnTo>
                    <a:pt x="8334" y="11023"/>
                  </a:lnTo>
                  <a:cubicBezTo>
                    <a:pt x="6213" y="11023"/>
                    <a:pt x="0" y="11023"/>
                    <a:pt x="0" y="4822"/>
                  </a:cubicBezTo>
                  <a:cubicBezTo>
                    <a:pt x="0" y="-1378"/>
                    <a:pt x="6213" y="-1378"/>
                    <a:pt x="8334" y="-1378"/>
                  </a:cubicBezTo>
                  <a:lnTo>
                    <a:pt x="64896" y="-1378"/>
                  </a:lnTo>
                  <a:cubicBezTo>
                    <a:pt x="67025" y="-1378"/>
                    <a:pt x="73238" y="-1378"/>
                    <a:pt x="73238" y="4822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902" name="任意多边形: 形状 901">
              <a:extLst>
                <a:ext uri="{FF2B5EF4-FFF2-40B4-BE49-F238E27FC236}">
                  <a16:creationId xmlns:a16="http://schemas.microsoft.com/office/drawing/2014/main" id="{A558DA81-7922-5065-57E0-0FA4F932BB9F}"/>
                </a:ext>
              </a:extLst>
            </p:cNvPr>
            <p:cNvSpPr/>
            <p:nvPr>
              <p:custDataLst>
                <p:tags r:id="rId8"/>
              </p:custDataLst>
            </p:nvPr>
          </p:nvSpPr>
          <p:spPr>
            <a:xfrm flipV="1">
              <a:off x="12324342" y="-14317444"/>
              <a:ext cx="254244" cy="160907"/>
            </a:xfrm>
            <a:custGeom>
              <a:avLst/>
              <a:gdLst>
                <a:gd name="connsiteX0" fmla="*/ 157453 w 254244"/>
                <a:gd name="connsiteY0" fmla="*/ 147655 h 160907"/>
                <a:gd name="connsiteX1" fmla="*/ 138832 w 254244"/>
                <a:gd name="connsiteY1" fmla="*/ 159524 h 160907"/>
                <a:gd name="connsiteX2" fmla="*/ 113300 w 254244"/>
                <a:gd name="connsiteY2" fmla="*/ 132943 h 160907"/>
                <a:gd name="connsiteX3" fmla="*/ 109041 w 254244"/>
                <a:gd name="connsiteY3" fmla="*/ 111147 h 160907"/>
                <a:gd name="connsiteX4" fmla="*/ 59041 w 254244"/>
                <a:gd name="connsiteY4" fmla="*/ 111147 h 160907"/>
                <a:gd name="connsiteX5" fmla="*/ 61877 w 254244"/>
                <a:gd name="connsiteY5" fmla="*/ 126385 h 160907"/>
                <a:gd name="connsiteX6" fmla="*/ 68613 w 254244"/>
                <a:gd name="connsiteY6" fmla="*/ 148187 h 160907"/>
                <a:gd name="connsiteX7" fmla="*/ 85995 w 254244"/>
                <a:gd name="connsiteY7" fmla="*/ 154563 h 160907"/>
                <a:gd name="connsiteX8" fmla="*/ 99111 w 254244"/>
                <a:gd name="connsiteY8" fmla="*/ 151910 h 160907"/>
                <a:gd name="connsiteX9" fmla="*/ 93971 w 254244"/>
                <a:gd name="connsiteY9" fmla="*/ 143931 h 160907"/>
                <a:gd name="connsiteX10" fmla="*/ 100176 w 254244"/>
                <a:gd name="connsiteY10" fmla="*/ 137905 h 160907"/>
                <a:gd name="connsiteX11" fmla="*/ 109224 w 254244"/>
                <a:gd name="connsiteY11" fmla="*/ 147655 h 160907"/>
                <a:gd name="connsiteX12" fmla="*/ 85813 w 254244"/>
                <a:gd name="connsiteY12" fmla="*/ 159524 h 160907"/>
                <a:gd name="connsiteX13" fmla="*/ 56562 w 254244"/>
                <a:gd name="connsiteY13" fmla="*/ 147830 h 160907"/>
                <a:gd name="connsiteX14" fmla="*/ 46100 w 254244"/>
                <a:gd name="connsiteY14" fmla="*/ 111147 h 160907"/>
                <a:gd name="connsiteX15" fmla="*/ 32444 w 254244"/>
                <a:gd name="connsiteY15" fmla="*/ 111147 h 160907"/>
                <a:gd name="connsiteX16" fmla="*/ 27129 w 254244"/>
                <a:gd name="connsiteY16" fmla="*/ 107248 h 160907"/>
                <a:gd name="connsiteX17" fmla="*/ 32086 w 254244"/>
                <a:gd name="connsiteY17" fmla="*/ 104764 h 160907"/>
                <a:gd name="connsiteX18" fmla="*/ 44860 w 254244"/>
                <a:gd name="connsiteY18" fmla="*/ 104764 h 160907"/>
                <a:gd name="connsiteX19" fmla="*/ 33509 w 254244"/>
                <a:gd name="connsiteY19" fmla="*/ 43095 h 160907"/>
                <a:gd name="connsiteX20" fmla="*/ 28186 w 254244"/>
                <a:gd name="connsiteY20" fmla="*/ 19172 h 160907"/>
                <a:gd name="connsiteX21" fmla="*/ 17199 w 254244"/>
                <a:gd name="connsiteY21" fmla="*/ 3579 h 160907"/>
                <a:gd name="connsiteX22" fmla="*/ 9573 w 254244"/>
                <a:gd name="connsiteY22" fmla="*/ 6231 h 160907"/>
                <a:gd name="connsiteX23" fmla="*/ 15245 w 254244"/>
                <a:gd name="connsiteY23" fmla="*/ 14209 h 160907"/>
                <a:gd name="connsiteX24" fmla="*/ 9040 w 254244"/>
                <a:gd name="connsiteY24" fmla="*/ 20235 h 160907"/>
                <a:gd name="connsiteX25" fmla="*/ 0 w 254244"/>
                <a:gd name="connsiteY25" fmla="*/ 10486 h 160907"/>
                <a:gd name="connsiteX26" fmla="*/ 16841 w 254244"/>
                <a:gd name="connsiteY26" fmla="*/ -1384 h 160907"/>
                <a:gd name="connsiteX27" fmla="*/ 47697 w 254244"/>
                <a:gd name="connsiteY27" fmla="*/ 49121 h 160907"/>
                <a:gd name="connsiteX28" fmla="*/ 57976 w 254244"/>
                <a:gd name="connsiteY28" fmla="*/ 104764 h 160907"/>
                <a:gd name="connsiteX29" fmla="*/ 107977 w 254244"/>
                <a:gd name="connsiteY29" fmla="*/ 104764 h 160907"/>
                <a:gd name="connsiteX30" fmla="*/ 97165 w 254244"/>
                <a:gd name="connsiteY30" fmla="*/ 46104 h 160907"/>
                <a:gd name="connsiteX31" fmla="*/ 92374 w 254244"/>
                <a:gd name="connsiteY31" fmla="*/ 25373 h 160907"/>
                <a:gd name="connsiteX32" fmla="*/ 84573 w 254244"/>
                <a:gd name="connsiteY32" fmla="*/ 10486 h 160907"/>
                <a:gd name="connsiteX33" fmla="*/ 70568 w 254244"/>
                <a:gd name="connsiteY33" fmla="*/ 3579 h 160907"/>
                <a:gd name="connsiteX34" fmla="*/ 59398 w 254244"/>
                <a:gd name="connsiteY34" fmla="*/ 6231 h 160907"/>
                <a:gd name="connsiteX35" fmla="*/ 64538 w 254244"/>
                <a:gd name="connsiteY35" fmla="*/ 14209 h 160907"/>
                <a:gd name="connsiteX36" fmla="*/ 58334 w 254244"/>
                <a:gd name="connsiteY36" fmla="*/ 20235 h 160907"/>
                <a:gd name="connsiteX37" fmla="*/ 49293 w 254244"/>
                <a:gd name="connsiteY37" fmla="*/ 10486 h 160907"/>
                <a:gd name="connsiteX38" fmla="*/ 70210 w 254244"/>
                <a:gd name="connsiteY38" fmla="*/ -1384 h 160907"/>
                <a:gd name="connsiteX39" fmla="*/ 102837 w 254244"/>
                <a:gd name="connsiteY39" fmla="*/ 21118 h 160907"/>
                <a:gd name="connsiteX40" fmla="*/ 110996 w 254244"/>
                <a:gd name="connsiteY40" fmla="*/ 50185 h 160907"/>
                <a:gd name="connsiteX41" fmla="*/ 121101 w 254244"/>
                <a:gd name="connsiteY41" fmla="*/ 104764 h 160907"/>
                <a:gd name="connsiteX42" fmla="*/ 137768 w 254244"/>
                <a:gd name="connsiteY42" fmla="*/ 104764 h 160907"/>
                <a:gd name="connsiteX43" fmla="*/ 143090 w 254244"/>
                <a:gd name="connsiteY43" fmla="*/ 108663 h 160907"/>
                <a:gd name="connsiteX44" fmla="*/ 138125 w 254244"/>
                <a:gd name="connsiteY44" fmla="*/ 111147 h 160907"/>
                <a:gd name="connsiteX45" fmla="*/ 122165 w 254244"/>
                <a:gd name="connsiteY45" fmla="*/ 111147 h 160907"/>
                <a:gd name="connsiteX46" fmla="*/ 126598 w 254244"/>
                <a:gd name="connsiteY46" fmla="*/ 135070 h 160907"/>
                <a:gd name="connsiteX47" fmla="*/ 138832 w 254244"/>
                <a:gd name="connsiteY47" fmla="*/ 154563 h 160907"/>
                <a:gd name="connsiteX48" fmla="*/ 147523 w 254244"/>
                <a:gd name="connsiteY48" fmla="*/ 152085 h 160907"/>
                <a:gd name="connsiteX49" fmla="*/ 142200 w 254244"/>
                <a:gd name="connsiteY49" fmla="*/ 143931 h 160907"/>
                <a:gd name="connsiteX50" fmla="*/ 148404 w 254244"/>
                <a:gd name="connsiteY50" fmla="*/ 137905 h 160907"/>
                <a:gd name="connsiteX51" fmla="*/ 157453 w 254244"/>
                <a:gd name="connsiteY51" fmla="*/ 147655 h 160907"/>
                <a:gd name="connsiteX52" fmla="*/ 254245 w 254244"/>
                <a:gd name="connsiteY52" fmla="*/ 60110 h 160907"/>
                <a:gd name="connsiteX53" fmla="*/ 250519 w 254244"/>
                <a:gd name="connsiteY53" fmla="*/ 62413 h 160907"/>
                <a:gd name="connsiteX54" fmla="*/ 246261 w 254244"/>
                <a:gd name="connsiteY54" fmla="*/ 58689 h 160907"/>
                <a:gd name="connsiteX55" fmla="*/ 229062 w 254244"/>
                <a:gd name="connsiteY55" fmla="*/ 37957 h 160907"/>
                <a:gd name="connsiteX56" fmla="*/ 224629 w 254244"/>
                <a:gd name="connsiteY56" fmla="*/ 43984 h 160907"/>
                <a:gd name="connsiteX57" fmla="*/ 227647 w 254244"/>
                <a:gd name="connsiteY57" fmla="*/ 55855 h 160907"/>
                <a:gd name="connsiteX58" fmla="*/ 238285 w 254244"/>
                <a:gd name="connsiteY58" fmla="*/ 93251 h 160907"/>
                <a:gd name="connsiteX59" fmla="*/ 216470 w 254244"/>
                <a:gd name="connsiteY59" fmla="*/ 112918 h 160907"/>
                <a:gd name="connsiteX60" fmla="*/ 187569 w 254244"/>
                <a:gd name="connsiteY60" fmla="*/ 97855 h 160907"/>
                <a:gd name="connsiteX61" fmla="*/ 170021 w 254244"/>
                <a:gd name="connsiteY61" fmla="*/ 112918 h 160907"/>
                <a:gd name="connsiteX62" fmla="*/ 155832 w 254244"/>
                <a:gd name="connsiteY62" fmla="*/ 103525 h 160907"/>
                <a:gd name="connsiteX63" fmla="*/ 149271 w 254244"/>
                <a:gd name="connsiteY63" fmla="*/ 85803 h 160907"/>
                <a:gd name="connsiteX64" fmla="*/ 152996 w 254244"/>
                <a:gd name="connsiteY64" fmla="*/ 83500 h 160907"/>
                <a:gd name="connsiteX65" fmla="*/ 157604 w 254244"/>
                <a:gd name="connsiteY65" fmla="*/ 88638 h 160907"/>
                <a:gd name="connsiteX66" fmla="*/ 169489 w 254244"/>
                <a:gd name="connsiteY66" fmla="*/ 107955 h 160907"/>
                <a:gd name="connsiteX67" fmla="*/ 174986 w 254244"/>
                <a:gd name="connsiteY67" fmla="*/ 99453 h 160907"/>
                <a:gd name="connsiteX68" fmla="*/ 171260 w 254244"/>
                <a:gd name="connsiteY68" fmla="*/ 80840 h 160907"/>
                <a:gd name="connsiteX69" fmla="*/ 166295 w 254244"/>
                <a:gd name="connsiteY69" fmla="*/ 61706 h 160907"/>
                <a:gd name="connsiteX70" fmla="*/ 163276 w 254244"/>
                <a:gd name="connsiteY70" fmla="*/ 49653 h 160907"/>
                <a:gd name="connsiteX71" fmla="*/ 160797 w 254244"/>
                <a:gd name="connsiteY71" fmla="*/ 38306 h 160907"/>
                <a:gd name="connsiteX72" fmla="*/ 166295 w 254244"/>
                <a:gd name="connsiteY72" fmla="*/ 32995 h 160907"/>
                <a:gd name="connsiteX73" fmla="*/ 174271 w 254244"/>
                <a:gd name="connsiteY73" fmla="*/ 40967 h 160907"/>
                <a:gd name="connsiteX74" fmla="*/ 178354 w 254244"/>
                <a:gd name="connsiteY74" fmla="*/ 56743 h 160907"/>
                <a:gd name="connsiteX75" fmla="*/ 181190 w 254244"/>
                <a:gd name="connsiteY75" fmla="*/ 68788 h 160907"/>
                <a:gd name="connsiteX76" fmla="*/ 184201 w 254244"/>
                <a:gd name="connsiteY76" fmla="*/ 80667 h 160907"/>
                <a:gd name="connsiteX77" fmla="*/ 197150 w 254244"/>
                <a:gd name="connsiteY77" fmla="*/ 100158 h 160907"/>
                <a:gd name="connsiteX78" fmla="*/ 215763 w 254244"/>
                <a:gd name="connsiteY78" fmla="*/ 107955 h 160907"/>
                <a:gd name="connsiteX79" fmla="*/ 225868 w 254244"/>
                <a:gd name="connsiteY79" fmla="*/ 95903 h 160907"/>
                <a:gd name="connsiteX80" fmla="*/ 214524 w 254244"/>
                <a:gd name="connsiteY80" fmla="*/ 55855 h 160907"/>
                <a:gd name="connsiteX81" fmla="*/ 212752 w 254244"/>
                <a:gd name="connsiteY81" fmla="*/ 47882 h 160907"/>
                <a:gd name="connsiteX82" fmla="*/ 228530 w 254244"/>
                <a:gd name="connsiteY82" fmla="*/ 32995 h 160907"/>
                <a:gd name="connsiteX83" fmla="*/ 254245 w 254244"/>
                <a:gd name="connsiteY83" fmla="*/ 60110 h 160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</a:cxnLst>
              <a:rect l="l" t="t" r="r" b="b"/>
              <a:pathLst>
                <a:path w="254244" h="160907">
                  <a:moveTo>
                    <a:pt x="157453" y="147655"/>
                  </a:moveTo>
                  <a:cubicBezTo>
                    <a:pt x="157453" y="155627"/>
                    <a:pt x="148588" y="159524"/>
                    <a:pt x="138832" y="159524"/>
                  </a:cubicBezTo>
                  <a:cubicBezTo>
                    <a:pt x="120219" y="159524"/>
                    <a:pt x="115071" y="141985"/>
                    <a:pt x="113300" y="132943"/>
                  </a:cubicBezTo>
                  <a:lnTo>
                    <a:pt x="109041" y="111147"/>
                  </a:lnTo>
                  <a:lnTo>
                    <a:pt x="59041" y="111147"/>
                  </a:lnTo>
                  <a:lnTo>
                    <a:pt x="61877" y="126385"/>
                  </a:lnTo>
                  <a:cubicBezTo>
                    <a:pt x="62942" y="131528"/>
                    <a:pt x="65428" y="144637"/>
                    <a:pt x="68613" y="148187"/>
                  </a:cubicBezTo>
                  <a:cubicBezTo>
                    <a:pt x="72514" y="152260"/>
                    <a:pt x="77837" y="154563"/>
                    <a:pt x="85995" y="154563"/>
                  </a:cubicBezTo>
                  <a:cubicBezTo>
                    <a:pt x="87060" y="154563"/>
                    <a:pt x="94329" y="154563"/>
                    <a:pt x="99111" y="151910"/>
                  </a:cubicBezTo>
                  <a:cubicBezTo>
                    <a:pt x="98054" y="151378"/>
                    <a:pt x="93971" y="148719"/>
                    <a:pt x="93971" y="143931"/>
                  </a:cubicBezTo>
                  <a:cubicBezTo>
                    <a:pt x="93971" y="138794"/>
                    <a:pt x="98229" y="137905"/>
                    <a:pt x="100176" y="137905"/>
                  </a:cubicBezTo>
                  <a:cubicBezTo>
                    <a:pt x="105324" y="137905"/>
                    <a:pt x="109224" y="142160"/>
                    <a:pt x="109224" y="147655"/>
                  </a:cubicBezTo>
                  <a:cubicBezTo>
                    <a:pt x="109224" y="159524"/>
                    <a:pt x="90603" y="159524"/>
                    <a:pt x="85813" y="159524"/>
                  </a:cubicBezTo>
                  <a:cubicBezTo>
                    <a:pt x="78901" y="159524"/>
                    <a:pt x="64896" y="159175"/>
                    <a:pt x="56562" y="147830"/>
                  </a:cubicBezTo>
                  <a:cubicBezTo>
                    <a:pt x="51414" y="140565"/>
                    <a:pt x="50000" y="132943"/>
                    <a:pt x="46100" y="111147"/>
                  </a:cubicBezTo>
                  <a:lnTo>
                    <a:pt x="32444" y="111147"/>
                  </a:lnTo>
                  <a:cubicBezTo>
                    <a:pt x="29433" y="111147"/>
                    <a:pt x="27129" y="111147"/>
                    <a:pt x="27129" y="107248"/>
                  </a:cubicBezTo>
                  <a:cubicBezTo>
                    <a:pt x="27129" y="104764"/>
                    <a:pt x="29433" y="104764"/>
                    <a:pt x="32086" y="104764"/>
                  </a:cubicBezTo>
                  <a:lnTo>
                    <a:pt x="44860" y="104764"/>
                  </a:lnTo>
                  <a:lnTo>
                    <a:pt x="33509" y="43095"/>
                  </a:lnTo>
                  <a:cubicBezTo>
                    <a:pt x="31379" y="31224"/>
                    <a:pt x="31204" y="30692"/>
                    <a:pt x="28186" y="19172"/>
                  </a:cubicBezTo>
                  <a:cubicBezTo>
                    <a:pt x="27129" y="15092"/>
                    <a:pt x="24110" y="3579"/>
                    <a:pt x="17199" y="3579"/>
                  </a:cubicBezTo>
                  <a:cubicBezTo>
                    <a:pt x="16309" y="3579"/>
                    <a:pt x="12408" y="3579"/>
                    <a:pt x="9573" y="6231"/>
                  </a:cubicBezTo>
                  <a:cubicBezTo>
                    <a:pt x="15245" y="8541"/>
                    <a:pt x="15245" y="13504"/>
                    <a:pt x="15245" y="14209"/>
                  </a:cubicBezTo>
                  <a:cubicBezTo>
                    <a:pt x="15245" y="19347"/>
                    <a:pt x="10986" y="20235"/>
                    <a:pt x="9040" y="20235"/>
                  </a:cubicBezTo>
                  <a:cubicBezTo>
                    <a:pt x="3900" y="20235"/>
                    <a:pt x="0" y="15980"/>
                    <a:pt x="0" y="10486"/>
                  </a:cubicBezTo>
                  <a:cubicBezTo>
                    <a:pt x="0" y="2332"/>
                    <a:pt x="9040" y="-1384"/>
                    <a:pt x="16841" y="-1384"/>
                  </a:cubicBezTo>
                  <a:cubicBezTo>
                    <a:pt x="37584" y="-1384"/>
                    <a:pt x="44503" y="31399"/>
                    <a:pt x="47697" y="49121"/>
                  </a:cubicBezTo>
                  <a:lnTo>
                    <a:pt x="57976" y="104764"/>
                  </a:lnTo>
                  <a:lnTo>
                    <a:pt x="107977" y="104764"/>
                  </a:lnTo>
                  <a:lnTo>
                    <a:pt x="97165" y="46104"/>
                  </a:lnTo>
                  <a:cubicBezTo>
                    <a:pt x="95210" y="35830"/>
                    <a:pt x="95210" y="35473"/>
                    <a:pt x="92374" y="25373"/>
                  </a:cubicBezTo>
                  <a:cubicBezTo>
                    <a:pt x="89713" y="15980"/>
                    <a:pt x="88299" y="14209"/>
                    <a:pt x="84573" y="10486"/>
                  </a:cubicBezTo>
                  <a:cubicBezTo>
                    <a:pt x="80673" y="6587"/>
                    <a:pt x="76240" y="3579"/>
                    <a:pt x="70568" y="3579"/>
                  </a:cubicBezTo>
                  <a:cubicBezTo>
                    <a:pt x="68613" y="3579"/>
                    <a:pt x="63474" y="3752"/>
                    <a:pt x="59398" y="6231"/>
                  </a:cubicBezTo>
                  <a:cubicBezTo>
                    <a:pt x="60463" y="6762"/>
                    <a:pt x="64538" y="9422"/>
                    <a:pt x="64538" y="14209"/>
                  </a:cubicBezTo>
                  <a:cubicBezTo>
                    <a:pt x="64538" y="19347"/>
                    <a:pt x="60280" y="20235"/>
                    <a:pt x="58334" y="20235"/>
                  </a:cubicBezTo>
                  <a:cubicBezTo>
                    <a:pt x="53194" y="20235"/>
                    <a:pt x="49293" y="15980"/>
                    <a:pt x="49293" y="10486"/>
                  </a:cubicBezTo>
                  <a:cubicBezTo>
                    <a:pt x="49293" y="1276"/>
                    <a:pt x="60637" y="-1384"/>
                    <a:pt x="70210" y="-1384"/>
                  </a:cubicBezTo>
                  <a:cubicBezTo>
                    <a:pt x="82802" y="-1384"/>
                    <a:pt x="96807" y="6587"/>
                    <a:pt x="102837" y="21118"/>
                  </a:cubicBezTo>
                  <a:cubicBezTo>
                    <a:pt x="106738" y="30511"/>
                    <a:pt x="109224" y="40260"/>
                    <a:pt x="110996" y="50185"/>
                  </a:cubicBezTo>
                  <a:lnTo>
                    <a:pt x="121101" y="104764"/>
                  </a:lnTo>
                  <a:lnTo>
                    <a:pt x="137768" y="104764"/>
                  </a:lnTo>
                  <a:cubicBezTo>
                    <a:pt x="140786" y="104764"/>
                    <a:pt x="143090" y="104764"/>
                    <a:pt x="143090" y="108663"/>
                  </a:cubicBezTo>
                  <a:cubicBezTo>
                    <a:pt x="143090" y="111147"/>
                    <a:pt x="140786" y="111147"/>
                    <a:pt x="138125" y="111147"/>
                  </a:cubicBezTo>
                  <a:lnTo>
                    <a:pt x="122165" y="111147"/>
                  </a:lnTo>
                  <a:lnTo>
                    <a:pt x="126598" y="135070"/>
                  </a:lnTo>
                  <a:cubicBezTo>
                    <a:pt x="128020" y="142868"/>
                    <a:pt x="130141" y="154563"/>
                    <a:pt x="138832" y="154563"/>
                  </a:cubicBezTo>
                  <a:cubicBezTo>
                    <a:pt x="141493" y="154563"/>
                    <a:pt x="145394" y="153681"/>
                    <a:pt x="147523" y="152085"/>
                  </a:cubicBezTo>
                  <a:cubicBezTo>
                    <a:pt x="144329" y="150489"/>
                    <a:pt x="142200" y="147479"/>
                    <a:pt x="142200" y="143931"/>
                  </a:cubicBezTo>
                  <a:cubicBezTo>
                    <a:pt x="142200" y="138794"/>
                    <a:pt x="146458" y="137905"/>
                    <a:pt x="148404" y="137905"/>
                  </a:cubicBezTo>
                  <a:cubicBezTo>
                    <a:pt x="153552" y="137905"/>
                    <a:pt x="157453" y="142160"/>
                    <a:pt x="157453" y="147655"/>
                  </a:cubicBezTo>
                  <a:close/>
                  <a:moveTo>
                    <a:pt x="254245" y="60110"/>
                  </a:moveTo>
                  <a:cubicBezTo>
                    <a:pt x="254245" y="62413"/>
                    <a:pt x="251933" y="62413"/>
                    <a:pt x="250519" y="62413"/>
                  </a:cubicBezTo>
                  <a:cubicBezTo>
                    <a:pt x="247325" y="62413"/>
                    <a:pt x="247151" y="61881"/>
                    <a:pt x="246261" y="58689"/>
                  </a:cubicBezTo>
                  <a:cubicBezTo>
                    <a:pt x="243250" y="47699"/>
                    <a:pt x="236863" y="37957"/>
                    <a:pt x="229062" y="37957"/>
                  </a:cubicBezTo>
                  <a:cubicBezTo>
                    <a:pt x="226583" y="37957"/>
                    <a:pt x="224629" y="39197"/>
                    <a:pt x="224629" y="43984"/>
                  </a:cubicBezTo>
                  <a:cubicBezTo>
                    <a:pt x="224629" y="47882"/>
                    <a:pt x="226225" y="51781"/>
                    <a:pt x="227647" y="55855"/>
                  </a:cubicBezTo>
                  <a:cubicBezTo>
                    <a:pt x="230833" y="64184"/>
                    <a:pt x="238285" y="83500"/>
                    <a:pt x="238285" y="93251"/>
                  </a:cubicBezTo>
                  <a:cubicBezTo>
                    <a:pt x="238285" y="107075"/>
                    <a:pt x="228712" y="112918"/>
                    <a:pt x="216470" y="112918"/>
                  </a:cubicBezTo>
                  <a:cubicBezTo>
                    <a:pt x="202465" y="112918"/>
                    <a:pt x="192892" y="104589"/>
                    <a:pt x="187569" y="97855"/>
                  </a:cubicBezTo>
                  <a:cubicBezTo>
                    <a:pt x="186330" y="108663"/>
                    <a:pt x="177107" y="112918"/>
                    <a:pt x="170021" y="112918"/>
                  </a:cubicBezTo>
                  <a:cubicBezTo>
                    <a:pt x="162394" y="112918"/>
                    <a:pt x="158494" y="107955"/>
                    <a:pt x="155832" y="103525"/>
                  </a:cubicBezTo>
                  <a:cubicBezTo>
                    <a:pt x="152107" y="97682"/>
                    <a:pt x="149271" y="86867"/>
                    <a:pt x="149271" y="85803"/>
                  </a:cubicBezTo>
                  <a:cubicBezTo>
                    <a:pt x="149271" y="83500"/>
                    <a:pt x="151574" y="83500"/>
                    <a:pt x="152996" y="83500"/>
                  </a:cubicBezTo>
                  <a:cubicBezTo>
                    <a:pt x="156190" y="83500"/>
                    <a:pt x="156365" y="83675"/>
                    <a:pt x="157604" y="88638"/>
                  </a:cubicBezTo>
                  <a:cubicBezTo>
                    <a:pt x="160623" y="100865"/>
                    <a:pt x="163991" y="107955"/>
                    <a:pt x="169489" y="107955"/>
                  </a:cubicBezTo>
                  <a:cubicBezTo>
                    <a:pt x="174986" y="107955"/>
                    <a:pt x="174986" y="101580"/>
                    <a:pt x="174986" y="99453"/>
                  </a:cubicBezTo>
                  <a:cubicBezTo>
                    <a:pt x="174986" y="96086"/>
                    <a:pt x="172674" y="87042"/>
                    <a:pt x="171260" y="80840"/>
                  </a:cubicBezTo>
                  <a:lnTo>
                    <a:pt x="166295" y="61706"/>
                  </a:lnTo>
                  <a:cubicBezTo>
                    <a:pt x="165763" y="59046"/>
                    <a:pt x="163991" y="52313"/>
                    <a:pt x="163276" y="49653"/>
                  </a:cubicBezTo>
                  <a:cubicBezTo>
                    <a:pt x="162394" y="45755"/>
                    <a:pt x="160797" y="39553"/>
                    <a:pt x="160797" y="38306"/>
                  </a:cubicBezTo>
                  <a:cubicBezTo>
                    <a:pt x="160797" y="34409"/>
                    <a:pt x="163634" y="32995"/>
                    <a:pt x="166295" y="32995"/>
                  </a:cubicBezTo>
                  <a:cubicBezTo>
                    <a:pt x="172325" y="32995"/>
                    <a:pt x="173564" y="38306"/>
                    <a:pt x="174271" y="40967"/>
                  </a:cubicBezTo>
                  <a:lnTo>
                    <a:pt x="178354" y="56743"/>
                  </a:lnTo>
                  <a:cubicBezTo>
                    <a:pt x="178887" y="59395"/>
                    <a:pt x="180658" y="66136"/>
                    <a:pt x="181190" y="68788"/>
                  </a:cubicBezTo>
                  <a:cubicBezTo>
                    <a:pt x="181723" y="70567"/>
                    <a:pt x="184026" y="79428"/>
                    <a:pt x="184201" y="80667"/>
                  </a:cubicBezTo>
                  <a:cubicBezTo>
                    <a:pt x="184559" y="81731"/>
                    <a:pt x="189873" y="93426"/>
                    <a:pt x="197150" y="100158"/>
                  </a:cubicBezTo>
                  <a:cubicBezTo>
                    <a:pt x="202465" y="104947"/>
                    <a:pt x="208669" y="107955"/>
                    <a:pt x="215763" y="107955"/>
                  </a:cubicBezTo>
                  <a:cubicBezTo>
                    <a:pt x="223922" y="107955"/>
                    <a:pt x="225868" y="101754"/>
                    <a:pt x="225868" y="95903"/>
                  </a:cubicBezTo>
                  <a:cubicBezTo>
                    <a:pt x="225868" y="85454"/>
                    <a:pt x="217535" y="64009"/>
                    <a:pt x="214524" y="55855"/>
                  </a:cubicBezTo>
                  <a:cubicBezTo>
                    <a:pt x="212752" y="51424"/>
                    <a:pt x="212752" y="50185"/>
                    <a:pt x="212752" y="47882"/>
                  </a:cubicBezTo>
                  <a:cubicBezTo>
                    <a:pt x="212752" y="38306"/>
                    <a:pt x="220371" y="32995"/>
                    <a:pt x="228530" y="32995"/>
                  </a:cubicBezTo>
                  <a:cubicBezTo>
                    <a:pt x="246261" y="32995"/>
                    <a:pt x="254245" y="57275"/>
                    <a:pt x="254245" y="60110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903" name="任意多边形: 形状 902">
              <a:extLst>
                <a:ext uri="{FF2B5EF4-FFF2-40B4-BE49-F238E27FC236}">
                  <a16:creationId xmlns:a16="http://schemas.microsoft.com/office/drawing/2014/main" id="{3128343E-EB4F-0DE2-6D59-381235ED7B24}"/>
                </a:ext>
              </a:extLst>
            </p:cNvPr>
            <p:cNvSpPr/>
            <p:nvPr>
              <p:custDataLst>
                <p:tags r:id="rId9"/>
              </p:custDataLst>
            </p:nvPr>
          </p:nvSpPr>
          <p:spPr>
            <a:xfrm flipV="1">
              <a:off x="11953298" y="-14116295"/>
              <a:ext cx="53726" cy="119265"/>
            </a:xfrm>
            <a:custGeom>
              <a:avLst/>
              <a:gdLst>
                <a:gd name="connsiteX0" fmla="*/ 49119 w 53726"/>
                <a:gd name="connsiteY0" fmla="*/ 111163 h 119265"/>
                <a:gd name="connsiteX1" fmla="*/ 42025 w 53726"/>
                <a:gd name="connsiteY1" fmla="*/ 117896 h 119265"/>
                <a:gd name="connsiteX2" fmla="*/ 32094 w 53726"/>
                <a:gd name="connsiteY2" fmla="*/ 108154 h 119265"/>
                <a:gd name="connsiteX3" fmla="*/ 39189 w 53726"/>
                <a:gd name="connsiteY3" fmla="*/ 101413 h 119265"/>
                <a:gd name="connsiteX4" fmla="*/ 49119 w 53726"/>
                <a:gd name="connsiteY4" fmla="*/ 111163 h 119265"/>
                <a:gd name="connsiteX5" fmla="*/ 12941 w 53726"/>
                <a:gd name="connsiteY5" fmla="*/ 21132 h 119265"/>
                <a:gd name="connsiteX6" fmla="*/ 11352 w 53726"/>
                <a:gd name="connsiteY6" fmla="*/ 13693 h 119265"/>
                <a:gd name="connsiteX7" fmla="*/ 28194 w 53726"/>
                <a:gd name="connsiteY7" fmla="*/ -1369 h 119265"/>
                <a:gd name="connsiteX8" fmla="*/ 53727 w 53726"/>
                <a:gd name="connsiteY8" fmla="*/ 25746 h 119265"/>
                <a:gd name="connsiteX9" fmla="*/ 50890 w 53726"/>
                <a:gd name="connsiteY9" fmla="*/ 28048 h 119265"/>
                <a:gd name="connsiteX10" fmla="*/ 47522 w 53726"/>
                <a:gd name="connsiteY10" fmla="*/ 25031 h 119265"/>
                <a:gd name="connsiteX11" fmla="*/ 28726 w 53726"/>
                <a:gd name="connsiteY11" fmla="*/ 3593 h 119265"/>
                <a:gd name="connsiteX12" fmla="*/ 24293 w 53726"/>
                <a:gd name="connsiteY12" fmla="*/ 9794 h 119265"/>
                <a:gd name="connsiteX13" fmla="*/ 27130 w 53726"/>
                <a:gd name="connsiteY13" fmla="*/ 21132 h 119265"/>
                <a:gd name="connsiteX14" fmla="*/ 32801 w 53726"/>
                <a:gd name="connsiteY14" fmla="*/ 35314 h 119265"/>
                <a:gd name="connsiteX15" fmla="*/ 41492 w 53726"/>
                <a:gd name="connsiteY15" fmla="*/ 57823 h 119265"/>
                <a:gd name="connsiteX16" fmla="*/ 42557 w 53726"/>
                <a:gd name="connsiteY16" fmla="*/ 63492 h 119265"/>
                <a:gd name="connsiteX17" fmla="*/ 25708 w 53726"/>
                <a:gd name="connsiteY17" fmla="*/ 78553 h 119265"/>
                <a:gd name="connsiteX18" fmla="*/ 0 w 53726"/>
                <a:gd name="connsiteY18" fmla="*/ 51438 h 119265"/>
                <a:gd name="connsiteX19" fmla="*/ 3011 w 53726"/>
                <a:gd name="connsiteY19" fmla="*/ 49137 h 119265"/>
                <a:gd name="connsiteX20" fmla="*/ 6204 w 53726"/>
                <a:gd name="connsiteY20" fmla="*/ 51970 h 119265"/>
                <a:gd name="connsiteX21" fmla="*/ 25175 w 53726"/>
                <a:gd name="connsiteY21" fmla="*/ 73591 h 119265"/>
                <a:gd name="connsiteX22" fmla="*/ 29608 w 53726"/>
                <a:gd name="connsiteY22" fmla="*/ 67391 h 119265"/>
                <a:gd name="connsiteX23" fmla="*/ 24119 w 53726"/>
                <a:gd name="connsiteY23" fmla="*/ 49669 h 119265"/>
                <a:gd name="connsiteX24" fmla="*/ 12941 w 53726"/>
                <a:gd name="connsiteY24" fmla="*/ 21132 h 119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3726" h="119265">
                  <a:moveTo>
                    <a:pt x="49119" y="111163"/>
                  </a:moveTo>
                  <a:cubicBezTo>
                    <a:pt x="49119" y="113997"/>
                    <a:pt x="46990" y="117896"/>
                    <a:pt x="42025" y="117896"/>
                  </a:cubicBezTo>
                  <a:cubicBezTo>
                    <a:pt x="37234" y="117896"/>
                    <a:pt x="32094" y="113290"/>
                    <a:pt x="32094" y="108154"/>
                  </a:cubicBezTo>
                  <a:cubicBezTo>
                    <a:pt x="32094" y="105136"/>
                    <a:pt x="34398" y="101413"/>
                    <a:pt x="39189" y="101413"/>
                  </a:cubicBezTo>
                  <a:cubicBezTo>
                    <a:pt x="44329" y="101413"/>
                    <a:pt x="49119" y="106375"/>
                    <a:pt x="49119" y="111163"/>
                  </a:cubicBezTo>
                  <a:close/>
                  <a:moveTo>
                    <a:pt x="12941" y="21132"/>
                  </a:moveTo>
                  <a:cubicBezTo>
                    <a:pt x="12234" y="18831"/>
                    <a:pt x="11352" y="16702"/>
                    <a:pt x="11352" y="13693"/>
                  </a:cubicBezTo>
                  <a:cubicBezTo>
                    <a:pt x="11352" y="5364"/>
                    <a:pt x="18438" y="-1369"/>
                    <a:pt x="28194" y="-1369"/>
                  </a:cubicBezTo>
                  <a:cubicBezTo>
                    <a:pt x="45925" y="-1369"/>
                    <a:pt x="53727" y="23086"/>
                    <a:pt x="53727" y="25746"/>
                  </a:cubicBezTo>
                  <a:cubicBezTo>
                    <a:pt x="53727" y="28048"/>
                    <a:pt x="51423" y="28048"/>
                    <a:pt x="50890" y="28048"/>
                  </a:cubicBezTo>
                  <a:cubicBezTo>
                    <a:pt x="48404" y="28048"/>
                    <a:pt x="48229" y="26985"/>
                    <a:pt x="47522" y="25031"/>
                  </a:cubicBezTo>
                  <a:cubicBezTo>
                    <a:pt x="43439" y="10858"/>
                    <a:pt x="35638" y="3593"/>
                    <a:pt x="28726" y="3593"/>
                  </a:cubicBezTo>
                  <a:cubicBezTo>
                    <a:pt x="25175" y="3593"/>
                    <a:pt x="24293" y="5896"/>
                    <a:pt x="24293" y="9794"/>
                  </a:cubicBezTo>
                  <a:cubicBezTo>
                    <a:pt x="24293" y="13868"/>
                    <a:pt x="25533" y="17233"/>
                    <a:pt x="27130" y="21132"/>
                  </a:cubicBezTo>
                  <a:cubicBezTo>
                    <a:pt x="28901" y="25921"/>
                    <a:pt x="30855" y="30708"/>
                    <a:pt x="32801" y="35314"/>
                  </a:cubicBezTo>
                  <a:cubicBezTo>
                    <a:pt x="34398" y="39569"/>
                    <a:pt x="40786" y="55695"/>
                    <a:pt x="41492" y="57823"/>
                  </a:cubicBezTo>
                  <a:cubicBezTo>
                    <a:pt x="42025" y="59594"/>
                    <a:pt x="42557" y="61721"/>
                    <a:pt x="42557" y="63492"/>
                  </a:cubicBezTo>
                  <a:cubicBezTo>
                    <a:pt x="42557" y="71820"/>
                    <a:pt x="35463" y="78553"/>
                    <a:pt x="25708" y="78553"/>
                  </a:cubicBezTo>
                  <a:cubicBezTo>
                    <a:pt x="8159" y="78553"/>
                    <a:pt x="0" y="54456"/>
                    <a:pt x="0" y="51438"/>
                  </a:cubicBezTo>
                  <a:cubicBezTo>
                    <a:pt x="0" y="49137"/>
                    <a:pt x="2487" y="49137"/>
                    <a:pt x="3011" y="49137"/>
                  </a:cubicBezTo>
                  <a:cubicBezTo>
                    <a:pt x="5497" y="49137"/>
                    <a:pt x="5672" y="50026"/>
                    <a:pt x="6204" y="51970"/>
                  </a:cubicBezTo>
                  <a:cubicBezTo>
                    <a:pt x="10820" y="67216"/>
                    <a:pt x="18621" y="73591"/>
                    <a:pt x="25175" y="73591"/>
                  </a:cubicBezTo>
                  <a:cubicBezTo>
                    <a:pt x="28019" y="73591"/>
                    <a:pt x="29608" y="72178"/>
                    <a:pt x="29608" y="67391"/>
                  </a:cubicBezTo>
                  <a:cubicBezTo>
                    <a:pt x="29608" y="63317"/>
                    <a:pt x="28552" y="60658"/>
                    <a:pt x="24119" y="49669"/>
                  </a:cubicBezTo>
                  <a:lnTo>
                    <a:pt x="12941" y="21132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904" name="任意多边形: 形状 903">
              <a:extLst>
                <a:ext uri="{FF2B5EF4-FFF2-40B4-BE49-F238E27FC236}">
                  <a16:creationId xmlns:a16="http://schemas.microsoft.com/office/drawing/2014/main" id="{789294B4-79E3-D4B0-B06B-7A2AB9383271}"/>
                </a:ext>
              </a:extLst>
            </p:cNvPr>
            <p:cNvSpPr/>
            <p:nvPr>
              <p:custDataLst>
                <p:tags r:id="rId10"/>
              </p:custDataLst>
            </p:nvPr>
          </p:nvSpPr>
          <p:spPr>
            <a:xfrm flipV="1">
              <a:off x="12672568" y="-14162237"/>
              <a:ext cx="168400" cy="59223"/>
            </a:xfrm>
            <a:custGeom>
              <a:avLst/>
              <a:gdLst>
                <a:gd name="connsiteX0" fmla="*/ 159789 w 168400"/>
                <a:gd name="connsiteY0" fmla="*/ 47725 h 59223"/>
                <a:gd name="connsiteX1" fmla="*/ 168400 w 168400"/>
                <a:gd name="connsiteY1" fmla="*/ 52791 h 59223"/>
                <a:gd name="connsiteX2" fmla="*/ 160043 w 168400"/>
                <a:gd name="connsiteY2" fmla="*/ 57848 h 59223"/>
                <a:gd name="connsiteX3" fmla="*/ 8357 w 168400"/>
                <a:gd name="connsiteY3" fmla="*/ 57848 h 59223"/>
                <a:gd name="connsiteX4" fmla="*/ 0 w 168400"/>
                <a:gd name="connsiteY4" fmla="*/ 52791 h 59223"/>
                <a:gd name="connsiteX5" fmla="*/ 8611 w 168400"/>
                <a:gd name="connsiteY5" fmla="*/ 47725 h 59223"/>
                <a:gd name="connsiteX6" fmla="*/ 159789 w 168400"/>
                <a:gd name="connsiteY6" fmla="*/ 47725 h 59223"/>
                <a:gd name="connsiteX7" fmla="*/ 160043 w 168400"/>
                <a:gd name="connsiteY7" fmla="*/ -1375 h 59223"/>
                <a:gd name="connsiteX8" fmla="*/ 168400 w 168400"/>
                <a:gd name="connsiteY8" fmla="*/ 3691 h 59223"/>
                <a:gd name="connsiteX9" fmla="*/ 159789 w 168400"/>
                <a:gd name="connsiteY9" fmla="*/ 8756 h 59223"/>
                <a:gd name="connsiteX10" fmla="*/ 8611 w 168400"/>
                <a:gd name="connsiteY10" fmla="*/ 8756 h 59223"/>
                <a:gd name="connsiteX11" fmla="*/ 0 w 168400"/>
                <a:gd name="connsiteY11" fmla="*/ 3691 h 59223"/>
                <a:gd name="connsiteX12" fmla="*/ 8357 w 168400"/>
                <a:gd name="connsiteY12" fmla="*/ -1375 h 59223"/>
                <a:gd name="connsiteX13" fmla="*/ 160043 w 168400"/>
                <a:gd name="connsiteY13" fmla="*/ -1375 h 59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8400" h="59223">
                  <a:moveTo>
                    <a:pt x="159789" y="47725"/>
                  </a:moveTo>
                  <a:cubicBezTo>
                    <a:pt x="163586" y="47725"/>
                    <a:pt x="168400" y="47725"/>
                    <a:pt x="168400" y="52791"/>
                  </a:cubicBezTo>
                  <a:cubicBezTo>
                    <a:pt x="168400" y="57848"/>
                    <a:pt x="163586" y="57848"/>
                    <a:pt x="160043" y="57848"/>
                  </a:cubicBezTo>
                  <a:lnTo>
                    <a:pt x="8357" y="57848"/>
                  </a:lnTo>
                  <a:cubicBezTo>
                    <a:pt x="4814" y="57848"/>
                    <a:pt x="0" y="57848"/>
                    <a:pt x="0" y="52791"/>
                  </a:cubicBezTo>
                  <a:cubicBezTo>
                    <a:pt x="0" y="47725"/>
                    <a:pt x="4814" y="47725"/>
                    <a:pt x="8611" y="47725"/>
                  </a:cubicBezTo>
                  <a:lnTo>
                    <a:pt x="159789" y="47725"/>
                  </a:lnTo>
                  <a:close/>
                  <a:moveTo>
                    <a:pt x="160043" y="-1375"/>
                  </a:moveTo>
                  <a:cubicBezTo>
                    <a:pt x="163586" y="-1375"/>
                    <a:pt x="168400" y="-1375"/>
                    <a:pt x="168400" y="3691"/>
                  </a:cubicBezTo>
                  <a:cubicBezTo>
                    <a:pt x="168400" y="8756"/>
                    <a:pt x="163586" y="8756"/>
                    <a:pt x="159789" y="8756"/>
                  </a:cubicBezTo>
                  <a:lnTo>
                    <a:pt x="8611" y="8756"/>
                  </a:lnTo>
                  <a:cubicBezTo>
                    <a:pt x="4814" y="8756"/>
                    <a:pt x="0" y="8756"/>
                    <a:pt x="0" y="3691"/>
                  </a:cubicBezTo>
                  <a:cubicBezTo>
                    <a:pt x="0" y="-1375"/>
                    <a:pt x="4814" y="-1375"/>
                    <a:pt x="8357" y="-1375"/>
                  </a:cubicBezTo>
                  <a:lnTo>
                    <a:pt x="160043" y="-1375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905" name="任意多边形: 形状 904">
              <a:extLst>
                <a:ext uri="{FF2B5EF4-FFF2-40B4-BE49-F238E27FC236}">
                  <a16:creationId xmlns:a16="http://schemas.microsoft.com/office/drawing/2014/main" id="{8C4D15B5-1C23-01F3-F3F7-066FB3277C16}"/>
                </a:ext>
              </a:extLst>
            </p:cNvPr>
            <p:cNvSpPr/>
            <p:nvPr>
              <p:custDataLst>
                <p:tags r:id="rId11"/>
              </p:custDataLst>
            </p:nvPr>
          </p:nvSpPr>
          <p:spPr>
            <a:xfrm flipV="1">
              <a:off x="12931795" y="-14242979"/>
              <a:ext cx="288683" cy="175646"/>
            </a:xfrm>
            <a:custGeom>
              <a:avLst/>
              <a:gdLst>
                <a:gd name="connsiteX0" fmla="*/ 264619 w 288683"/>
                <a:gd name="connsiteY0" fmla="*/ 156300 h 175646"/>
                <a:gd name="connsiteX1" fmla="*/ 274249 w 288683"/>
                <a:gd name="connsiteY1" fmla="*/ 161866 h 175646"/>
                <a:gd name="connsiteX2" fmla="*/ 288683 w 288683"/>
                <a:gd name="connsiteY2" fmla="*/ 162375 h 175646"/>
                <a:gd name="connsiteX3" fmla="*/ 288683 w 288683"/>
                <a:gd name="connsiteY3" fmla="*/ 174269 h 175646"/>
                <a:gd name="connsiteX4" fmla="*/ 261584 w 288683"/>
                <a:gd name="connsiteY4" fmla="*/ 173506 h 175646"/>
                <a:gd name="connsiteX5" fmla="*/ 227147 w 288683"/>
                <a:gd name="connsiteY5" fmla="*/ 174269 h 175646"/>
                <a:gd name="connsiteX6" fmla="*/ 227147 w 288683"/>
                <a:gd name="connsiteY6" fmla="*/ 162375 h 175646"/>
                <a:gd name="connsiteX7" fmla="*/ 252973 w 288683"/>
                <a:gd name="connsiteY7" fmla="*/ 159588 h 175646"/>
                <a:gd name="connsiteX8" fmla="*/ 209415 w 288683"/>
                <a:gd name="connsiteY8" fmla="*/ 46460 h 175646"/>
                <a:gd name="connsiteX9" fmla="*/ 164595 w 288683"/>
                <a:gd name="connsiteY9" fmla="*/ 162375 h 175646"/>
                <a:gd name="connsiteX10" fmla="*/ 188904 w 288683"/>
                <a:gd name="connsiteY10" fmla="*/ 162375 h 175646"/>
                <a:gd name="connsiteX11" fmla="*/ 188904 w 288683"/>
                <a:gd name="connsiteY11" fmla="*/ 174269 h 175646"/>
                <a:gd name="connsiteX12" fmla="*/ 144591 w 288683"/>
                <a:gd name="connsiteY12" fmla="*/ 173506 h 175646"/>
                <a:gd name="connsiteX13" fmla="*/ 105847 w 288683"/>
                <a:gd name="connsiteY13" fmla="*/ 174269 h 175646"/>
                <a:gd name="connsiteX14" fmla="*/ 105847 w 288683"/>
                <a:gd name="connsiteY14" fmla="*/ 162375 h 175646"/>
                <a:gd name="connsiteX15" fmla="*/ 127622 w 288683"/>
                <a:gd name="connsiteY15" fmla="*/ 162375 h 175646"/>
                <a:gd name="connsiteX16" fmla="*/ 138006 w 288683"/>
                <a:gd name="connsiteY16" fmla="*/ 135545 h 175646"/>
                <a:gd name="connsiteX17" fmla="*/ 103568 w 288683"/>
                <a:gd name="connsiteY17" fmla="*/ 46460 h 175646"/>
                <a:gd name="connsiteX18" fmla="*/ 58746 w 288683"/>
                <a:gd name="connsiteY18" fmla="*/ 162375 h 175646"/>
                <a:gd name="connsiteX19" fmla="*/ 83056 w 288683"/>
                <a:gd name="connsiteY19" fmla="*/ 162375 h 175646"/>
                <a:gd name="connsiteX20" fmla="*/ 83056 w 288683"/>
                <a:gd name="connsiteY20" fmla="*/ 174269 h 175646"/>
                <a:gd name="connsiteX21" fmla="*/ 38743 w 288683"/>
                <a:gd name="connsiteY21" fmla="*/ 173506 h 175646"/>
                <a:gd name="connsiteX22" fmla="*/ 0 w 288683"/>
                <a:gd name="connsiteY22" fmla="*/ 174269 h 175646"/>
                <a:gd name="connsiteX23" fmla="*/ 0 w 288683"/>
                <a:gd name="connsiteY23" fmla="*/ 162375 h 175646"/>
                <a:gd name="connsiteX24" fmla="*/ 21775 w 288683"/>
                <a:gd name="connsiteY24" fmla="*/ 162375 h 175646"/>
                <a:gd name="connsiteX25" fmla="*/ 82556 w 288683"/>
                <a:gd name="connsiteY25" fmla="*/ 5204 h 175646"/>
                <a:gd name="connsiteX26" fmla="*/ 91413 w 288683"/>
                <a:gd name="connsiteY26" fmla="*/ -1377 h 175646"/>
                <a:gd name="connsiteX27" fmla="*/ 100279 w 288683"/>
                <a:gd name="connsiteY27" fmla="*/ 5204 h 175646"/>
                <a:gd name="connsiteX28" fmla="*/ 144337 w 288683"/>
                <a:gd name="connsiteY28" fmla="*/ 119095 h 175646"/>
                <a:gd name="connsiteX29" fmla="*/ 188403 w 288683"/>
                <a:gd name="connsiteY29" fmla="*/ 5204 h 175646"/>
                <a:gd name="connsiteX30" fmla="*/ 197261 w 288683"/>
                <a:gd name="connsiteY30" fmla="*/ -1377 h 175646"/>
                <a:gd name="connsiteX31" fmla="*/ 206127 w 288683"/>
                <a:gd name="connsiteY31" fmla="*/ 5204 h 175646"/>
                <a:gd name="connsiteX32" fmla="*/ 264619 w 288683"/>
                <a:gd name="connsiteY32" fmla="*/ 156300 h 175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88683" h="175646">
                  <a:moveTo>
                    <a:pt x="264619" y="156300"/>
                  </a:moveTo>
                  <a:cubicBezTo>
                    <a:pt x="266145" y="160604"/>
                    <a:pt x="266391" y="161105"/>
                    <a:pt x="274249" y="161866"/>
                  </a:cubicBezTo>
                  <a:cubicBezTo>
                    <a:pt x="279308" y="162375"/>
                    <a:pt x="284630" y="162375"/>
                    <a:pt x="288683" y="162375"/>
                  </a:cubicBezTo>
                  <a:lnTo>
                    <a:pt x="288683" y="174269"/>
                  </a:lnTo>
                  <a:cubicBezTo>
                    <a:pt x="281842" y="174015"/>
                    <a:pt x="272978" y="173506"/>
                    <a:pt x="261584" y="173506"/>
                  </a:cubicBezTo>
                  <a:cubicBezTo>
                    <a:pt x="251965" y="173506"/>
                    <a:pt x="236259" y="173506"/>
                    <a:pt x="227147" y="174269"/>
                  </a:cubicBezTo>
                  <a:lnTo>
                    <a:pt x="227147" y="162375"/>
                  </a:lnTo>
                  <a:cubicBezTo>
                    <a:pt x="233478" y="162375"/>
                    <a:pt x="245633" y="162375"/>
                    <a:pt x="252973" y="159588"/>
                  </a:cubicBezTo>
                  <a:lnTo>
                    <a:pt x="209415" y="46460"/>
                  </a:lnTo>
                  <a:lnTo>
                    <a:pt x="164595" y="162375"/>
                  </a:lnTo>
                  <a:lnTo>
                    <a:pt x="188904" y="162375"/>
                  </a:lnTo>
                  <a:lnTo>
                    <a:pt x="188904" y="174269"/>
                  </a:lnTo>
                  <a:cubicBezTo>
                    <a:pt x="179284" y="173506"/>
                    <a:pt x="155483" y="173506"/>
                    <a:pt x="144591" y="173506"/>
                  </a:cubicBezTo>
                  <a:cubicBezTo>
                    <a:pt x="134717" y="173506"/>
                    <a:pt x="114713" y="173506"/>
                    <a:pt x="105847" y="174269"/>
                  </a:cubicBezTo>
                  <a:lnTo>
                    <a:pt x="105847" y="162375"/>
                  </a:lnTo>
                  <a:lnTo>
                    <a:pt x="127622" y="162375"/>
                  </a:lnTo>
                  <a:lnTo>
                    <a:pt x="138006" y="135545"/>
                  </a:lnTo>
                  <a:lnTo>
                    <a:pt x="103568" y="46460"/>
                  </a:lnTo>
                  <a:lnTo>
                    <a:pt x="58746" y="162375"/>
                  </a:lnTo>
                  <a:lnTo>
                    <a:pt x="83056" y="162375"/>
                  </a:lnTo>
                  <a:lnTo>
                    <a:pt x="83056" y="174269"/>
                  </a:lnTo>
                  <a:cubicBezTo>
                    <a:pt x="73435" y="173506"/>
                    <a:pt x="49635" y="173506"/>
                    <a:pt x="38743" y="173506"/>
                  </a:cubicBezTo>
                  <a:cubicBezTo>
                    <a:pt x="28869" y="173506"/>
                    <a:pt x="8866" y="173506"/>
                    <a:pt x="0" y="174269"/>
                  </a:cubicBezTo>
                  <a:lnTo>
                    <a:pt x="0" y="162375"/>
                  </a:lnTo>
                  <a:lnTo>
                    <a:pt x="21775" y="162375"/>
                  </a:lnTo>
                  <a:lnTo>
                    <a:pt x="82556" y="5204"/>
                  </a:lnTo>
                  <a:cubicBezTo>
                    <a:pt x="84073" y="1155"/>
                    <a:pt x="85082" y="-1377"/>
                    <a:pt x="91413" y="-1377"/>
                  </a:cubicBezTo>
                  <a:cubicBezTo>
                    <a:pt x="97745" y="-1377"/>
                    <a:pt x="98761" y="1155"/>
                    <a:pt x="100279" y="5204"/>
                  </a:cubicBezTo>
                  <a:lnTo>
                    <a:pt x="144337" y="119095"/>
                  </a:lnTo>
                  <a:lnTo>
                    <a:pt x="188403" y="5204"/>
                  </a:lnTo>
                  <a:cubicBezTo>
                    <a:pt x="189920" y="1155"/>
                    <a:pt x="190930" y="-1377"/>
                    <a:pt x="197261" y="-1377"/>
                  </a:cubicBezTo>
                  <a:cubicBezTo>
                    <a:pt x="203592" y="-1377"/>
                    <a:pt x="204609" y="1155"/>
                    <a:pt x="206127" y="5204"/>
                  </a:cubicBezTo>
                  <a:lnTo>
                    <a:pt x="264619" y="156300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906" name="任意多边形: 形状 905">
              <a:extLst>
                <a:ext uri="{FF2B5EF4-FFF2-40B4-BE49-F238E27FC236}">
                  <a16:creationId xmlns:a16="http://schemas.microsoft.com/office/drawing/2014/main" id="{0F8B0DE1-9000-BFC0-B364-6F09D2BF5EDB}"/>
                </a:ext>
              </a:extLst>
            </p:cNvPr>
            <p:cNvSpPr/>
            <p:nvPr>
              <p:custDataLst>
                <p:tags r:id="rId12"/>
              </p:custDataLst>
            </p:nvPr>
          </p:nvSpPr>
          <p:spPr>
            <a:xfrm flipV="1">
              <a:off x="13253746" y="-14296759"/>
              <a:ext cx="179955" cy="124671"/>
            </a:xfrm>
            <a:custGeom>
              <a:avLst/>
              <a:gdLst>
                <a:gd name="connsiteX0" fmla="*/ 87243 w 179955"/>
                <a:gd name="connsiteY0" fmla="*/ 25732 h 124671"/>
                <a:gd name="connsiteX1" fmla="*/ 83517 w 179955"/>
                <a:gd name="connsiteY1" fmla="*/ 28034 h 124671"/>
                <a:gd name="connsiteX2" fmla="*/ 79084 w 179955"/>
                <a:gd name="connsiteY2" fmla="*/ 23247 h 124671"/>
                <a:gd name="connsiteX3" fmla="*/ 67025 w 179955"/>
                <a:gd name="connsiteY3" fmla="*/ 3579 h 124671"/>
                <a:gd name="connsiteX4" fmla="*/ 61352 w 179955"/>
                <a:gd name="connsiteY4" fmla="*/ 11908 h 124671"/>
                <a:gd name="connsiteX5" fmla="*/ 62417 w 179955"/>
                <a:gd name="connsiteY5" fmla="*/ 19173 h 124671"/>
                <a:gd name="connsiteX6" fmla="*/ 87243 w 179955"/>
                <a:gd name="connsiteY6" fmla="*/ 118239 h 124671"/>
                <a:gd name="connsiteX7" fmla="*/ 87775 w 179955"/>
                <a:gd name="connsiteY7" fmla="*/ 120898 h 124671"/>
                <a:gd name="connsiteX8" fmla="*/ 82985 w 179955"/>
                <a:gd name="connsiteY8" fmla="*/ 123201 h 124671"/>
                <a:gd name="connsiteX9" fmla="*/ 63831 w 179955"/>
                <a:gd name="connsiteY9" fmla="*/ 121605 h 124671"/>
                <a:gd name="connsiteX10" fmla="*/ 59224 w 179955"/>
                <a:gd name="connsiteY10" fmla="*/ 117532 h 124671"/>
                <a:gd name="connsiteX11" fmla="*/ 63831 w 179955"/>
                <a:gd name="connsiteY11" fmla="*/ 115047 h 124671"/>
                <a:gd name="connsiteX12" fmla="*/ 72348 w 179955"/>
                <a:gd name="connsiteY12" fmla="*/ 112212 h 124671"/>
                <a:gd name="connsiteX13" fmla="*/ 71640 w 179955"/>
                <a:gd name="connsiteY13" fmla="*/ 108846 h 124671"/>
                <a:gd name="connsiteX14" fmla="*/ 61710 w 179955"/>
                <a:gd name="connsiteY14" fmla="*/ 68615 h 124671"/>
                <a:gd name="connsiteX15" fmla="*/ 44154 w 179955"/>
                <a:gd name="connsiteY15" fmla="*/ 78539 h 124671"/>
                <a:gd name="connsiteX16" fmla="*/ 0 w 179955"/>
                <a:gd name="connsiteY16" fmla="*/ 27676 h 124671"/>
                <a:gd name="connsiteX17" fmla="*/ 25183 w 179955"/>
                <a:gd name="connsiteY17" fmla="*/ -1383 h 124671"/>
                <a:gd name="connsiteX18" fmla="*/ 49476 w 179955"/>
                <a:gd name="connsiteY18" fmla="*/ 10669 h 124671"/>
                <a:gd name="connsiteX19" fmla="*/ 66493 w 179955"/>
                <a:gd name="connsiteY19" fmla="*/ -1383 h 124671"/>
                <a:gd name="connsiteX20" fmla="*/ 80506 w 179955"/>
                <a:gd name="connsiteY20" fmla="*/ 7653 h 124671"/>
                <a:gd name="connsiteX21" fmla="*/ 87243 w 179955"/>
                <a:gd name="connsiteY21" fmla="*/ 25732 h 124671"/>
                <a:gd name="connsiteX22" fmla="*/ 57985 w 179955"/>
                <a:gd name="connsiteY22" fmla="*/ 53910 h 124671"/>
                <a:gd name="connsiteX23" fmla="*/ 50533 w 179955"/>
                <a:gd name="connsiteY23" fmla="*/ 24492 h 124671"/>
                <a:gd name="connsiteX24" fmla="*/ 41143 w 179955"/>
                <a:gd name="connsiteY24" fmla="*/ 10844 h 124671"/>
                <a:gd name="connsiteX25" fmla="*/ 25715 w 179955"/>
                <a:gd name="connsiteY25" fmla="*/ 3579 h 124671"/>
                <a:gd name="connsiteX26" fmla="*/ 13481 w 179955"/>
                <a:gd name="connsiteY26" fmla="*/ 20412 h 124671"/>
                <a:gd name="connsiteX27" fmla="*/ 22879 w 179955"/>
                <a:gd name="connsiteY27" fmla="*/ 56920 h 124671"/>
                <a:gd name="connsiteX28" fmla="*/ 44154 w 179955"/>
                <a:gd name="connsiteY28" fmla="*/ 73577 h 124671"/>
                <a:gd name="connsiteX29" fmla="*/ 58517 w 179955"/>
                <a:gd name="connsiteY29" fmla="*/ 56387 h 124671"/>
                <a:gd name="connsiteX30" fmla="*/ 57985 w 179955"/>
                <a:gd name="connsiteY30" fmla="*/ 53910 h 124671"/>
                <a:gd name="connsiteX31" fmla="*/ 179955 w 179955"/>
                <a:gd name="connsiteY31" fmla="*/ 17578 h 124671"/>
                <a:gd name="connsiteX32" fmla="*/ 175880 w 179955"/>
                <a:gd name="connsiteY32" fmla="*/ 21833 h 124671"/>
                <a:gd name="connsiteX33" fmla="*/ 173218 w 179955"/>
                <a:gd name="connsiteY33" fmla="*/ 19881 h 124671"/>
                <a:gd name="connsiteX34" fmla="*/ 138114 w 179955"/>
                <a:gd name="connsiteY34" fmla="*/ 3579 h 124671"/>
                <a:gd name="connsiteX35" fmla="*/ 121621 w 179955"/>
                <a:gd name="connsiteY35" fmla="*/ 24492 h 124671"/>
                <a:gd name="connsiteX36" fmla="*/ 123925 w 179955"/>
                <a:gd name="connsiteY36" fmla="*/ 40794 h 124671"/>
                <a:gd name="connsiteX37" fmla="*/ 134920 w 179955"/>
                <a:gd name="connsiteY37" fmla="*/ 40794 h 124671"/>
                <a:gd name="connsiteX38" fmla="*/ 177477 w 179955"/>
                <a:gd name="connsiteY38" fmla="*/ 62945 h 124671"/>
                <a:gd name="connsiteX39" fmla="*/ 156020 w 179955"/>
                <a:gd name="connsiteY39" fmla="*/ 78539 h 124671"/>
                <a:gd name="connsiteX40" fmla="*/ 107965 w 179955"/>
                <a:gd name="connsiteY40" fmla="*/ 31401 h 124671"/>
                <a:gd name="connsiteX41" fmla="*/ 138114 w 179955"/>
                <a:gd name="connsiteY41" fmla="*/ -1383 h 124671"/>
                <a:gd name="connsiteX42" fmla="*/ 179955 w 179955"/>
                <a:gd name="connsiteY42" fmla="*/ 17578 h 124671"/>
                <a:gd name="connsiteX43" fmla="*/ 168960 w 179955"/>
                <a:gd name="connsiteY43" fmla="*/ 63120 h 124671"/>
                <a:gd name="connsiteX44" fmla="*/ 133681 w 179955"/>
                <a:gd name="connsiteY44" fmla="*/ 45756 h 124671"/>
                <a:gd name="connsiteX45" fmla="*/ 125347 w 179955"/>
                <a:gd name="connsiteY45" fmla="*/ 45756 h 124671"/>
                <a:gd name="connsiteX46" fmla="*/ 156020 w 179955"/>
                <a:gd name="connsiteY46" fmla="*/ 73577 h 124671"/>
                <a:gd name="connsiteX47" fmla="*/ 168960 w 179955"/>
                <a:gd name="connsiteY47" fmla="*/ 63120 h 124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79955" h="124671">
                  <a:moveTo>
                    <a:pt x="87243" y="25732"/>
                  </a:moveTo>
                  <a:cubicBezTo>
                    <a:pt x="87243" y="28034"/>
                    <a:pt x="84939" y="28034"/>
                    <a:pt x="83517" y="28034"/>
                  </a:cubicBezTo>
                  <a:cubicBezTo>
                    <a:pt x="80324" y="28034"/>
                    <a:pt x="80148" y="27676"/>
                    <a:pt x="79084" y="23247"/>
                  </a:cubicBezTo>
                  <a:cubicBezTo>
                    <a:pt x="76605" y="14036"/>
                    <a:pt x="73587" y="3579"/>
                    <a:pt x="67025" y="3579"/>
                  </a:cubicBezTo>
                  <a:cubicBezTo>
                    <a:pt x="62060" y="3579"/>
                    <a:pt x="61352" y="8892"/>
                    <a:pt x="61352" y="11908"/>
                  </a:cubicBezTo>
                  <a:cubicBezTo>
                    <a:pt x="61352" y="14918"/>
                    <a:pt x="62242" y="18641"/>
                    <a:pt x="62417" y="19173"/>
                  </a:cubicBezTo>
                  <a:lnTo>
                    <a:pt x="87243" y="118239"/>
                  </a:lnTo>
                  <a:cubicBezTo>
                    <a:pt x="87418" y="118946"/>
                    <a:pt x="87775" y="120185"/>
                    <a:pt x="87775" y="120898"/>
                  </a:cubicBezTo>
                  <a:cubicBezTo>
                    <a:pt x="87775" y="123552"/>
                    <a:pt x="84939" y="123376"/>
                    <a:pt x="82985" y="123201"/>
                  </a:cubicBezTo>
                  <a:lnTo>
                    <a:pt x="63831" y="121605"/>
                  </a:lnTo>
                  <a:cubicBezTo>
                    <a:pt x="61528" y="121430"/>
                    <a:pt x="59224" y="121249"/>
                    <a:pt x="59224" y="117532"/>
                  </a:cubicBezTo>
                  <a:cubicBezTo>
                    <a:pt x="59224" y="115047"/>
                    <a:pt x="61528" y="115047"/>
                    <a:pt x="63831" y="115047"/>
                  </a:cubicBezTo>
                  <a:cubicBezTo>
                    <a:pt x="72348" y="115047"/>
                    <a:pt x="72348" y="113808"/>
                    <a:pt x="72348" y="112212"/>
                  </a:cubicBezTo>
                  <a:cubicBezTo>
                    <a:pt x="72348" y="111681"/>
                    <a:pt x="72348" y="111324"/>
                    <a:pt x="71640" y="108846"/>
                  </a:cubicBezTo>
                  <a:lnTo>
                    <a:pt x="61710" y="68615"/>
                  </a:lnTo>
                  <a:cubicBezTo>
                    <a:pt x="57627" y="74816"/>
                    <a:pt x="51597" y="78539"/>
                    <a:pt x="44154" y="78539"/>
                  </a:cubicBezTo>
                  <a:cubicBezTo>
                    <a:pt x="22521" y="78539"/>
                    <a:pt x="0" y="53554"/>
                    <a:pt x="0" y="27676"/>
                  </a:cubicBezTo>
                  <a:cubicBezTo>
                    <a:pt x="0" y="8717"/>
                    <a:pt x="12059" y="-1383"/>
                    <a:pt x="25183" y="-1383"/>
                  </a:cubicBezTo>
                  <a:cubicBezTo>
                    <a:pt x="36528" y="-1383"/>
                    <a:pt x="45926" y="6946"/>
                    <a:pt x="49476" y="10669"/>
                  </a:cubicBezTo>
                  <a:cubicBezTo>
                    <a:pt x="51780" y="2159"/>
                    <a:pt x="60113" y="-1383"/>
                    <a:pt x="66493" y="-1383"/>
                  </a:cubicBezTo>
                  <a:cubicBezTo>
                    <a:pt x="71990" y="-1383"/>
                    <a:pt x="76605" y="1276"/>
                    <a:pt x="80506" y="7653"/>
                  </a:cubicBezTo>
                  <a:cubicBezTo>
                    <a:pt x="84757" y="14568"/>
                    <a:pt x="87243" y="25200"/>
                    <a:pt x="87243" y="25732"/>
                  </a:cubicBezTo>
                  <a:close/>
                  <a:moveTo>
                    <a:pt x="57985" y="53910"/>
                  </a:moveTo>
                  <a:lnTo>
                    <a:pt x="50533" y="24492"/>
                  </a:lnTo>
                  <a:cubicBezTo>
                    <a:pt x="49119" y="18998"/>
                    <a:pt x="45218" y="14743"/>
                    <a:pt x="41143" y="10844"/>
                  </a:cubicBezTo>
                  <a:cubicBezTo>
                    <a:pt x="33866" y="4461"/>
                    <a:pt x="28369" y="3579"/>
                    <a:pt x="25715" y="3579"/>
                  </a:cubicBezTo>
                  <a:cubicBezTo>
                    <a:pt x="17556" y="3579"/>
                    <a:pt x="13481" y="11201"/>
                    <a:pt x="13481" y="20412"/>
                  </a:cubicBezTo>
                  <a:cubicBezTo>
                    <a:pt x="13481" y="27859"/>
                    <a:pt x="17914" y="47352"/>
                    <a:pt x="22879" y="56920"/>
                  </a:cubicBezTo>
                  <a:cubicBezTo>
                    <a:pt x="28552" y="67375"/>
                    <a:pt x="37060" y="73577"/>
                    <a:pt x="44154" y="73577"/>
                  </a:cubicBezTo>
                  <a:cubicBezTo>
                    <a:pt x="56213" y="73577"/>
                    <a:pt x="58517" y="58158"/>
                    <a:pt x="58517" y="56387"/>
                  </a:cubicBezTo>
                  <a:cubicBezTo>
                    <a:pt x="58517" y="55855"/>
                    <a:pt x="58342" y="55149"/>
                    <a:pt x="57985" y="53910"/>
                  </a:cubicBezTo>
                  <a:close/>
                  <a:moveTo>
                    <a:pt x="179955" y="17578"/>
                  </a:moveTo>
                  <a:cubicBezTo>
                    <a:pt x="179955" y="18998"/>
                    <a:pt x="177477" y="21833"/>
                    <a:pt x="175880" y="21833"/>
                  </a:cubicBezTo>
                  <a:cubicBezTo>
                    <a:pt x="174990" y="21833"/>
                    <a:pt x="174457" y="21301"/>
                    <a:pt x="173218" y="19881"/>
                  </a:cubicBezTo>
                  <a:cubicBezTo>
                    <a:pt x="162398" y="6946"/>
                    <a:pt x="146979" y="3579"/>
                    <a:pt x="138114" y="3579"/>
                  </a:cubicBezTo>
                  <a:cubicBezTo>
                    <a:pt x="126586" y="3579"/>
                    <a:pt x="121621" y="13322"/>
                    <a:pt x="121621" y="24492"/>
                  </a:cubicBezTo>
                  <a:cubicBezTo>
                    <a:pt x="121621" y="29979"/>
                    <a:pt x="122685" y="35473"/>
                    <a:pt x="123925" y="40794"/>
                  </a:cubicBezTo>
                  <a:lnTo>
                    <a:pt x="134920" y="40794"/>
                  </a:lnTo>
                  <a:cubicBezTo>
                    <a:pt x="142546" y="40794"/>
                    <a:pt x="177477" y="40794"/>
                    <a:pt x="177477" y="62945"/>
                  </a:cubicBezTo>
                  <a:cubicBezTo>
                    <a:pt x="177477" y="72513"/>
                    <a:pt x="168429" y="78539"/>
                    <a:pt x="156020" y="78539"/>
                  </a:cubicBezTo>
                  <a:cubicBezTo>
                    <a:pt x="136159" y="78539"/>
                    <a:pt x="107965" y="62588"/>
                    <a:pt x="107965" y="31401"/>
                  </a:cubicBezTo>
                  <a:cubicBezTo>
                    <a:pt x="107965" y="12789"/>
                    <a:pt x="118960" y="-1383"/>
                    <a:pt x="138114" y="-1383"/>
                  </a:cubicBezTo>
                  <a:cubicBezTo>
                    <a:pt x="166299" y="-1383"/>
                    <a:pt x="179955" y="15275"/>
                    <a:pt x="179955" y="17578"/>
                  </a:cubicBezTo>
                  <a:close/>
                  <a:moveTo>
                    <a:pt x="168960" y="63120"/>
                  </a:moveTo>
                  <a:cubicBezTo>
                    <a:pt x="168960" y="45756"/>
                    <a:pt x="140592" y="45756"/>
                    <a:pt x="133681" y="45756"/>
                  </a:cubicBezTo>
                  <a:lnTo>
                    <a:pt x="125347" y="45756"/>
                  </a:lnTo>
                  <a:cubicBezTo>
                    <a:pt x="133323" y="73228"/>
                    <a:pt x="153890" y="73577"/>
                    <a:pt x="156020" y="73577"/>
                  </a:cubicBezTo>
                  <a:cubicBezTo>
                    <a:pt x="163463" y="73577"/>
                    <a:pt x="168960" y="69505"/>
                    <a:pt x="168960" y="63120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907" name="任意多边形: 形状 906">
              <a:extLst>
                <a:ext uri="{FF2B5EF4-FFF2-40B4-BE49-F238E27FC236}">
                  <a16:creationId xmlns:a16="http://schemas.microsoft.com/office/drawing/2014/main" id="{8BE9385A-1B62-D53A-6A29-8FCCCA86C756}"/>
                </a:ext>
              </a:extLst>
            </p:cNvPr>
            <p:cNvSpPr/>
            <p:nvPr>
              <p:custDataLst>
                <p:tags r:id="rId13"/>
              </p:custDataLst>
            </p:nvPr>
          </p:nvSpPr>
          <p:spPr>
            <a:xfrm flipV="1">
              <a:off x="13446742" y="-14252010"/>
              <a:ext cx="72871" cy="79922"/>
            </a:xfrm>
            <a:custGeom>
              <a:avLst/>
              <a:gdLst>
                <a:gd name="connsiteX0" fmla="*/ 72871 w 72871"/>
                <a:gd name="connsiteY0" fmla="*/ 17579 h 79922"/>
                <a:gd name="connsiteX1" fmla="*/ 68796 w 72871"/>
                <a:gd name="connsiteY1" fmla="*/ 21835 h 79922"/>
                <a:gd name="connsiteX2" fmla="*/ 66134 w 72871"/>
                <a:gd name="connsiteY2" fmla="*/ 19882 h 79922"/>
                <a:gd name="connsiteX3" fmla="*/ 31030 w 72871"/>
                <a:gd name="connsiteY3" fmla="*/ 3581 h 79922"/>
                <a:gd name="connsiteX4" fmla="*/ 14005 w 72871"/>
                <a:gd name="connsiteY4" fmla="*/ 23074 h 79922"/>
                <a:gd name="connsiteX5" fmla="*/ 26064 w 72871"/>
                <a:gd name="connsiteY5" fmla="*/ 60462 h 79922"/>
                <a:gd name="connsiteX6" fmla="*/ 49293 w 72871"/>
                <a:gd name="connsiteY6" fmla="*/ 73579 h 79922"/>
                <a:gd name="connsiteX7" fmla="*/ 62942 w 72871"/>
                <a:gd name="connsiteY7" fmla="*/ 67204 h 79922"/>
                <a:gd name="connsiteX8" fmla="*/ 56030 w 72871"/>
                <a:gd name="connsiteY8" fmla="*/ 58518 h 79922"/>
                <a:gd name="connsiteX9" fmla="*/ 62408 w 72871"/>
                <a:gd name="connsiteY9" fmla="*/ 52665 h 79922"/>
                <a:gd name="connsiteX10" fmla="*/ 71275 w 72871"/>
                <a:gd name="connsiteY10" fmla="*/ 63122 h 79922"/>
                <a:gd name="connsiteX11" fmla="*/ 49110 w 72871"/>
                <a:gd name="connsiteY11" fmla="*/ 78541 h 79922"/>
                <a:gd name="connsiteX12" fmla="*/ 0 w 72871"/>
                <a:gd name="connsiteY12" fmla="*/ 29100 h 79922"/>
                <a:gd name="connsiteX13" fmla="*/ 30847 w 72871"/>
                <a:gd name="connsiteY13" fmla="*/ -1382 h 79922"/>
                <a:gd name="connsiteX14" fmla="*/ 72871 w 72871"/>
                <a:gd name="connsiteY14" fmla="*/ 17579 h 79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2871" h="79922">
                  <a:moveTo>
                    <a:pt x="72871" y="17579"/>
                  </a:moveTo>
                  <a:cubicBezTo>
                    <a:pt x="72871" y="19000"/>
                    <a:pt x="70393" y="21835"/>
                    <a:pt x="68796" y="21835"/>
                  </a:cubicBezTo>
                  <a:cubicBezTo>
                    <a:pt x="67906" y="21835"/>
                    <a:pt x="67376" y="21303"/>
                    <a:pt x="66134" y="19882"/>
                  </a:cubicBezTo>
                  <a:cubicBezTo>
                    <a:pt x="55315" y="6947"/>
                    <a:pt x="39895" y="3581"/>
                    <a:pt x="31030" y="3581"/>
                  </a:cubicBezTo>
                  <a:cubicBezTo>
                    <a:pt x="22164" y="3581"/>
                    <a:pt x="14005" y="8718"/>
                    <a:pt x="14005" y="23074"/>
                  </a:cubicBezTo>
                  <a:cubicBezTo>
                    <a:pt x="14005" y="31403"/>
                    <a:pt x="17906" y="50189"/>
                    <a:pt x="26064" y="60462"/>
                  </a:cubicBezTo>
                  <a:cubicBezTo>
                    <a:pt x="33151" y="69506"/>
                    <a:pt x="41666" y="73579"/>
                    <a:pt x="49293" y="73579"/>
                  </a:cubicBezTo>
                  <a:cubicBezTo>
                    <a:pt x="52303" y="73579"/>
                    <a:pt x="59930" y="72698"/>
                    <a:pt x="62942" y="67204"/>
                  </a:cubicBezTo>
                  <a:cubicBezTo>
                    <a:pt x="57802" y="65782"/>
                    <a:pt x="56030" y="61526"/>
                    <a:pt x="56030" y="58518"/>
                  </a:cubicBezTo>
                  <a:cubicBezTo>
                    <a:pt x="56030" y="55683"/>
                    <a:pt x="57977" y="52665"/>
                    <a:pt x="62408" y="52665"/>
                  </a:cubicBezTo>
                  <a:cubicBezTo>
                    <a:pt x="65428" y="52665"/>
                    <a:pt x="71275" y="54619"/>
                    <a:pt x="71275" y="63122"/>
                  </a:cubicBezTo>
                  <a:cubicBezTo>
                    <a:pt x="71275" y="74643"/>
                    <a:pt x="58867" y="78541"/>
                    <a:pt x="49110" y="78541"/>
                  </a:cubicBezTo>
                  <a:cubicBezTo>
                    <a:pt x="24285" y="78541"/>
                    <a:pt x="0" y="54261"/>
                    <a:pt x="0" y="29100"/>
                  </a:cubicBezTo>
                  <a:cubicBezTo>
                    <a:pt x="0" y="12442"/>
                    <a:pt x="11169" y="-1382"/>
                    <a:pt x="30847" y="-1382"/>
                  </a:cubicBezTo>
                  <a:cubicBezTo>
                    <a:pt x="59398" y="-1382"/>
                    <a:pt x="72871" y="15277"/>
                    <a:pt x="72871" y="17579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908" name="任意多边形: 形状 907">
              <a:extLst>
                <a:ext uri="{FF2B5EF4-FFF2-40B4-BE49-F238E27FC236}">
                  <a16:creationId xmlns:a16="http://schemas.microsoft.com/office/drawing/2014/main" id="{41645514-EBD9-FE18-36BB-8FC93DDE1EF1}"/>
                </a:ext>
              </a:extLst>
            </p:cNvPr>
            <p:cNvSpPr/>
            <p:nvPr>
              <p:custDataLst>
                <p:tags r:id="rId14"/>
              </p:custDataLst>
            </p:nvPr>
          </p:nvSpPr>
          <p:spPr>
            <a:xfrm flipV="1">
              <a:off x="13524271" y="-14156668"/>
              <a:ext cx="73237" cy="12401"/>
            </a:xfrm>
            <a:custGeom>
              <a:avLst/>
              <a:gdLst>
                <a:gd name="connsiteX0" fmla="*/ 73238 w 73237"/>
                <a:gd name="connsiteY0" fmla="*/ 4823 h 12401"/>
                <a:gd name="connsiteX1" fmla="*/ 64896 w 73237"/>
                <a:gd name="connsiteY1" fmla="*/ 11025 h 12401"/>
                <a:gd name="connsiteX2" fmla="*/ 8334 w 73237"/>
                <a:gd name="connsiteY2" fmla="*/ 11025 h 12401"/>
                <a:gd name="connsiteX3" fmla="*/ 0 w 73237"/>
                <a:gd name="connsiteY3" fmla="*/ 4823 h 12401"/>
                <a:gd name="connsiteX4" fmla="*/ 8334 w 73237"/>
                <a:gd name="connsiteY4" fmla="*/ -1377 h 12401"/>
                <a:gd name="connsiteX5" fmla="*/ 64896 w 73237"/>
                <a:gd name="connsiteY5" fmla="*/ -1377 h 12401"/>
                <a:gd name="connsiteX6" fmla="*/ 73238 w 73237"/>
                <a:gd name="connsiteY6" fmla="*/ 4823 h 12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237" h="12401">
                  <a:moveTo>
                    <a:pt x="73238" y="4823"/>
                  </a:moveTo>
                  <a:cubicBezTo>
                    <a:pt x="73238" y="11025"/>
                    <a:pt x="67025" y="11025"/>
                    <a:pt x="64896" y="11025"/>
                  </a:cubicBezTo>
                  <a:lnTo>
                    <a:pt x="8334" y="11025"/>
                  </a:lnTo>
                  <a:cubicBezTo>
                    <a:pt x="6213" y="11025"/>
                    <a:pt x="0" y="11025"/>
                    <a:pt x="0" y="4823"/>
                  </a:cubicBezTo>
                  <a:cubicBezTo>
                    <a:pt x="0" y="-1377"/>
                    <a:pt x="6213" y="-1377"/>
                    <a:pt x="8334" y="-1377"/>
                  </a:cubicBezTo>
                  <a:lnTo>
                    <a:pt x="64896" y="-1377"/>
                  </a:lnTo>
                  <a:cubicBezTo>
                    <a:pt x="67025" y="-1377"/>
                    <a:pt x="73238" y="-1377"/>
                    <a:pt x="73238" y="4823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909" name="任意多边形: 形状 908">
              <a:extLst>
                <a:ext uri="{FF2B5EF4-FFF2-40B4-BE49-F238E27FC236}">
                  <a16:creationId xmlns:a16="http://schemas.microsoft.com/office/drawing/2014/main" id="{0CA10882-8E2C-553A-EA84-D66F66117BE7}"/>
                </a:ext>
              </a:extLst>
            </p:cNvPr>
            <p:cNvSpPr/>
            <p:nvPr>
              <p:custDataLst>
                <p:tags r:id="rId15"/>
              </p:custDataLst>
            </p:nvPr>
          </p:nvSpPr>
          <p:spPr>
            <a:xfrm flipV="1">
              <a:off x="13610252" y="-14298618"/>
              <a:ext cx="254244" cy="160909"/>
            </a:xfrm>
            <a:custGeom>
              <a:avLst/>
              <a:gdLst>
                <a:gd name="connsiteX0" fmla="*/ 157453 w 254244"/>
                <a:gd name="connsiteY0" fmla="*/ 147656 h 160909"/>
                <a:gd name="connsiteX1" fmla="*/ 138832 w 254244"/>
                <a:gd name="connsiteY1" fmla="*/ 159527 h 160909"/>
                <a:gd name="connsiteX2" fmla="*/ 113300 w 254244"/>
                <a:gd name="connsiteY2" fmla="*/ 132944 h 160909"/>
                <a:gd name="connsiteX3" fmla="*/ 109041 w 254244"/>
                <a:gd name="connsiteY3" fmla="*/ 111150 h 160909"/>
                <a:gd name="connsiteX4" fmla="*/ 59041 w 254244"/>
                <a:gd name="connsiteY4" fmla="*/ 111150 h 160909"/>
                <a:gd name="connsiteX5" fmla="*/ 61877 w 254244"/>
                <a:gd name="connsiteY5" fmla="*/ 126386 h 160909"/>
                <a:gd name="connsiteX6" fmla="*/ 68614 w 254244"/>
                <a:gd name="connsiteY6" fmla="*/ 148188 h 160909"/>
                <a:gd name="connsiteX7" fmla="*/ 85996 w 254244"/>
                <a:gd name="connsiteY7" fmla="*/ 154565 h 160909"/>
                <a:gd name="connsiteX8" fmla="*/ 99111 w 254244"/>
                <a:gd name="connsiteY8" fmla="*/ 151911 h 160909"/>
                <a:gd name="connsiteX9" fmla="*/ 93971 w 254244"/>
                <a:gd name="connsiteY9" fmla="*/ 143933 h 160909"/>
                <a:gd name="connsiteX10" fmla="*/ 100176 w 254244"/>
                <a:gd name="connsiteY10" fmla="*/ 137907 h 160909"/>
                <a:gd name="connsiteX11" fmla="*/ 109224 w 254244"/>
                <a:gd name="connsiteY11" fmla="*/ 147656 h 160909"/>
                <a:gd name="connsiteX12" fmla="*/ 85813 w 254244"/>
                <a:gd name="connsiteY12" fmla="*/ 159527 h 160909"/>
                <a:gd name="connsiteX13" fmla="*/ 56563 w 254244"/>
                <a:gd name="connsiteY13" fmla="*/ 147831 h 160909"/>
                <a:gd name="connsiteX14" fmla="*/ 46100 w 254244"/>
                <a:gd name="connsiteY14" fmla="*/ 111150 h 160909"/>
                <a:gd name="connsiteX15" fmla="*/ 32444 w 254244"/>
                <a:gd name="connsiteY15" fmla="*/ 111150 h 160909"/>
                <a:gd name="connsiteX16" fmla="*/ 27130 w 254244"/>
                <a:gd name="connsiteY16" fmla="*/ 107251 h 160909"/>
                <a:gd name="connsiteX17" fmla="*/ 32086 w 254244"/>
                <a:gd name="connsiteY17" fmla="*/ 104765 h 160909"/>
                <a:gd name="connsiteX18" fmla="*/ 44860 w 254244"/>
                <a:gd name="connsiteY18" fmla="*/ 104765 h 160909"/>
                <a:gd name="connsiteX19" fmla="*/ 33508 w 254244"/>
                <a:gd name="connsiteY19" fmla="*/ 43097 h 160909"/>
                <a:gd name="connsiteX20" fmla="*/ 28186 w 254244"/>
                <a:gd name="connsiteY20" fmla="*/ 19173 h 160909"/>
                <a:gd name="connsiteX21" fmla="*/ 17199 w 254244"/>
                <a:gd name="connsiteY21" fmla="*/ 3580 h 160909"/>
                <a:gd name="connsiteX22" fmla="*/ 9573 w 254244"/>
                <a:gd name="connsiteY22" fmla="*/ 6232 h 160909"/>
                <a:gd name="connsiteX23" fmla="*/ 15245 w 254244"/>
                <a:gd name="connsiteY23" fmla="*/ 14211 h 160909"/>
                <a:gd name="connsiteX24" fmla="*/ 9040 w 254244"/>
                <a:gd name="connsiteY24" fmla="*/ 20237 h 160909"/>
                <a:gd name="connsiteX25" fmla="*/ 0 w 254244"/>
                <a:gd name="connsiteY25" fmla="*/ 10487 h 160909"/>
                <a:gd name="connsiteX26" fmla="*/ 16842 w 254244"/>
                <a:gd name="connsiteY26" fmla="*/ -1382 h 160909"/>
                <a:gd name="connsiteX27" fmla="*/ 47697 w 254244"/>
                <a:gd name="connsiteY27" fmla="*/ 49123 h 160909"/>
                <a:gd name="connsiteX28" fmla="*/ 57977 w 254244"/>
                <a:gd name="connsiteY28" fmla="*/ 104765 h 160909"/>
                <a:gd name="connsiteX29" fmla="*/ 107977 w 254244"/>
                <a:gd name="connsiteY29" fmla="*/ 104765 h 160909"/>
                <a:gd name="connsiteX30" fmla="*/ 97165 w 254244"/>
                <a:gd name="connsiteY30" fmla="*/ 46105 h 160909"/>
                <a:gd name="connsiteX31" fmla="*/ 92375 w 254244"/>
                <a:gd name="connsiteY31" fmla="*/ 25375 h 160909"/>
                <a:gd name="connsiteX32" fmla="*/ 84573 w 254244"/>
                <a:gd name="connsiteY32" fmla="*/ 10487 h 160909"/>
                <a:gd name="connsiteX33" fmla="*/ 70568 w 254244"/>
                <a:gd name="connsiteY33" fmla="*/ 3580 h 160909"/>
                <a:gd name="connsiteX34" fmla="*/ 59398 w 254244"/>
                <a:gd name="connsiteY34" fmla="*/ 6232 h 160909"/>
                <a:gd name="connsiteX35" fmla="*/ 64539 w 254244"/>
                <a:gd name="connsiteY35" fmla="*/ 14211 h 160909"/>
                <a:gd name="connsiteX36" fmla="*/ 58334 w 254244"/>
                <a:gd name="connsiteY36" fmla="*/ 20237 h 160909"/>
                <a:gd name="connsiteX37" fmla="*/ 49293 w 254244"/>
                <a:gd name="connsiteY37" fmla="*/ 10487 h 160909"/>
                <a:gd name="connsiteX38" fmla="*/ 70210 w 254244"/>
                <a:gd name="connsiteY38" fmla="*/ -1382 h 160909"/>
                <a:gd name="connsiteX39" fmla="*/ 102837 w 254244"/>
                <a:gd name="connsiteY39" fmla="*/ 21119 h 160909"/>
                <a:gd name="connsiteX40" fmla="*/ 110996 w 254244"/>
                <a:gd name="connsiteY40" fmla="*/ 50187 h 160909"/>
                <a:gd name="connsiteX41" fmla="*/ 121101 w 254244"/>
                <a:gd name="connsiteY41" fmla="*/ 104765 h 160909"/>
                <a:gd name="connsiteX42" fmla="*/ 137768 w 254244"/>
                <a:gd name="connsiteY42" fmla="*/ 104765 h 160909"/>
                <a:gd name="connsiteX43" fmla="*/ 143090 w 254244"/>
                <a:gd name="connsiteY43" fmla="*/ 108664 h 160909"/>
                <a:gd name="connsiteX44" fmla="*/ 138125 w 254244"/>
                <a:gd name="connsiteY44" fmla="*/ 111150 h 160909"/>
                <a:gd name="connsiteX45" fmla="*/ 122165 w 254244"/>
                <a:gd name="connsiteY45" fmla="*/ 111150 h 160909"/>
                <a:gd name="connsiteX46" fmla="*/ 126598 w 254244"/>
                <a:gd name="connsiteY46" fmla="*/ 135072 h 160909"/>
                <a:gd name="connsiteX47" fmla="*/ 138832 w 254244"/>
                <a:gd name="connsiteY47" fmla="*/ 154565 h 160909"/>
                <a:gd name="connsiteX48" fmla="*/ 147523 w 254244"/>
                <a:gd name="connsiteY48" fmla="*/ 152087 h 160909"/>
                <a:gd name="connsiteX49" fmla="*/ 142200 w 254244"/>
                <a:gd name="connsiteY49" fmla="*/ 143933 h 160909"/>
                <a:gd name="connsiteX50" fmla="*/ 148404 w 254244"/>
                <a:gd name="connsiteY50" fmla="*/ 137907 h 160909"/>
                <a:gd name="connsiteX51" fmla="*/ 157453 w 254244"/>
                <a:gd name="connsiteY51" fmla="*/ 147656 h 160909"/>
                <a:gd name="connsiteX52" fmla="*/ 254245 w 254244"/>
                <a:gd name="connsiteY52" fmla="*/ 60111 h 160909"/>
                <a:gd name="connsiteX53" fmla="*/ 250519 w 254244"/>
                <a:gd name="connsiteY53" fmla="*/ 62414 h 160909"/>
                <a:gd name="connsiteX54" fmla="*/ 246261 w 254244"/>
                <a:gd name="connsiteY54" fmla="*/ 58691 h 160909"/>
                <a:gd name="connsiteX55" fmla="*/ 229062 w 254244"/>
                <a:gd name="connsiteY55" fmla="*/ 37959 h 160909"/>
                <a:gd name="connsiteX56" fmla="*/ 224629 w 254244"/>
                <a:gd name="connsiteY56" fmla="*/ 43985 h 160909"/>
                <a:gd name="connsiteX57" fmla="*/ 227647 w 254244"/>
                <a:gd name="connsiteY57" fmla="*/ 55856 h 160909"/>
                <a:gd name="connsiteX58" fmla="*/ 238285 w 254244"/>
                <a:gd name="connsiteY58" fmla="*/ 93253 h 160909"/>
                <a:gd name="connsiteX59" fmla="*/ 216471 w 254244"/>
                <a:gd name="connsiteY59" fmla="*/ 112919 h 160909"/>
                <a:gd name="connsiteX60" fmla="*/ 187570 w 254244"/>
                <a:gd name="connsiteY60" fmla="*/ 97858 h 160909"/>
                <a:gd name="connsiteX61" fmla="*/ 170021 w 254244"/>
                <a:gd name="connsiteY61" fmla="*/ 112919 h 160909"/>
                <a:gd name="connsiteX62" fmla="*/ 155833 w 254244"/>
                <a:gd name="connsiteY62" fmla="*/ 103526 h 160909"/>
                <a:gd name="connsiteX63" fmla="*/ 149271 w 254244"/>
                <a:gd name="connsiteY63" fmla="*/ 85804 h 160909"/>
                <a:gd name="connsiteX64" fmla="*/ 152996 w 254244"/>
                <a:gd name="connsiteY64" fmla="*/ 83503 h 160909"/>
                <a:gd name="connsiteX65" fmla="*/ 157604 w 254244"/>
                <a:gd name="connsiteY65" fmla="*/ 88639 h 160909"/>
                <a:gd name="connsiteX66" fmla="*/ 169488 w 254244"/>
                <a:gd name="connsiteY66" fmla="*/ 107957 h 160909"/>
                <a:gd name="connsiteX67" fmla="*/ 174986 w 254244"/>
                <a:gd name="connsiteY67" fmla="*/ 99454 h 160909"/>
                <a:gd name="connsiteX68" fmla="*/ 171260 w 254244"/>
                <a:gd name="connsiteY68" fmla="*/ 80842 h 160909"/>
                <a:gd name="connsiteX69" fmla="*/ 166295 w 254244"/>
                <a:gd name="connsiteY69" fmla="*/ 61707 h 160909"/>
                <a:gd name="connsiteX70" fmla="*/ 163276 w 254244"/>
                <a:gd name="connsiteY70" fmla="*/ 49655 h 160909"/>
                <a:gd name="connsiteX71" fmla="*/ 160798 w 254244"/>
                <a:gd name="connsiteY71" fmla="*/ 38309 h 160909"/>
                <a:gd name="connsiteX72" fmla="*/ 166295 w 254244"/>
                <a:gd name="connsiteY72" fmla="*/ 32997 h 160909"/>
                <a:gd name="connsiteX73" fmla="*/ 174271 w 254244"/>
                <a:gd name="connsiteY73" fmla="*/ 40969 h 160909"/>
                <a:gd name="connsiteX74" fmla="*/ 178354 w 254244"/>
                <a:gd name="connsiteY74" fmla="*/ 56745 h 160909"/>
                <a:gd name="connsiteX75" fmla="*/ 181190 w 254244"/>
                <a:gd name="connsiteY75" fmla="*/ 68789 h 160909"/>
                <a:gd name="connsiteX76" fmla="*/ 184201 w 254244"/>
                <a:gd name="connsiteY76" fmla="*/ 80668 h 160909"/>
                <a:gd name="connsiteX77" fmla="*/ 197150 w 254244"/>
                <a:gd name="connsiteY77" fmla="*/ 100160 h 160909"/>
                <a:gd name="connsiteX78" fmla="*/ 215763 w 254244"/>
                <a:gd name="connsiteY78" fmla="*/ 107957 h 160909"/>
                <a:gd name="connsiteX79" fmla="*/ 225869 w 254244"/>
                <a:gd name="connsiteY79" fmla="*/ 95904 h 160909"/>
                <a:gd name="connsiteX80" fmla="*/ 214524 w 254244"/>
                <a:gd name="connsiteY80" fmla="*/ 55856 h 160909"/>
                <a:gd name="connsiteX81" fmla="*/ 212752 w 254244"/>
                <a:gd name="connsiteY81" fmla="*/ 47884 h 160909"/>
                <a:gd name="connsiteX82" fmla="*/ 228530 w 254244"/>
                <a:gd name="connsiteY82" fmla="*/ 32997 h 160909"/>
                <a:gd name="connsiteX83" fmla="*/ 254245 w 254244"/>
                <a:gd name="connsiteY83" fmla="*/ 60111 h 160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</a:cxnLst>
              <a:rect l="l" t="t" r="r" b="b"/>
              <a:pathLst>
                <a:path w="254244" h="160909">
                  <a:moveTo>
                    <a:pt x="157453" y="147656"/>
                  </a:moveTo>
                  <a:cubicBezTo>
                    <a:pt x="157453" y="155629"/>
                    <a:pt x="148588" y="159527"/>
                    <a:pt x="138832" y="159527"/>
                  </a:cubicBezTo>
                  <a:cubicBezTo>
                    <a:pt x="120219" y="159527"/>
                    <a:pt x="115071" y="141988"/>
                    <a:pt x="113300" y="132944"/>
                  </a:cubicBezTo>
                  <a:lnTo>
                    <a:pt x="109041" y="111150"/>
                  </a:lnTo>
                  <a:lnTo>
                    <a:pt x="59041" y="111150"/>
                  </a:lnTo>
                  <a:lnTo>
                    <a:pt x="61877" y="126386"/>
                  </a:lnTo>
                  <a:cubicBezTo>
                    <a:pt x="62942" y="131530"/>
                    <a:pt x="65428" y="144640"/>
                    <a:pt x="68614" y="148188"/>
                  </a:cubicBezTo>
                  <a:cubicBezTo>
                    <a:pt x="72514" y="152262"/>
                    <a:pt x="77837" y="154565"/>
                    <a:pt x="85996" y="154565"/>
                  </a:cubicBezTo>
                  <a:cubicBezTo>
                    <a:pt x="87060" y="154565"/>
                    <a:pt x="94329" y="154565"/>
                    <a:pt x="99111" y="151911"/>
                  </a:cubicBezTo>
                  <a:cubicBezTo>
                    <a:pt x="98054" y="151380"/>
                    <a:pt x="93971" y="148720"/>
                    <a:pt x="93971" y="143933"/>
                  </a:cubicBezTo>
                  <a:cubicBezTo>
                    <a:pt x="93971" y="138795"/>
                    <a:pt x="98230" y="137907"/>
                    <a:pt x="100176" y="137907"/>
                  </a:cubicBezTo>
                  <a:cubicBezTo>
                    <a:pt x="105324" y="137907"/>
                    <a:pt x="109224" y="142162"/>
                    <a:pt x="109224" y="147656"/>
                  </a:cubicBezTo>
                  <a:cubicBezTo>
                    <a:pt x="109224" y="159527"/>
                    <a:pt x="90603" y="159527"/>
                    <a:pt x="85813" y="159527"/>
                  </a:cubicBezTo>
                  <a:cubicBezTo>
                    <a:pt x="78902" y="159527"/>
                    <a:pt x="64895" y="159177"/>
                    <a:pt x="56563" y="147831"/>
                  </a:cubicBezTo>
                  <a:cubicBezTo>
                    <a:pt x="51414" y="140566"/>
                    <a:pt x="50001" y="132944"/>
                    <a:pt x="46100" y="111150"/>
                  </a:cubicBezTo>
                  <a:lnTo>
                    <a:pt x="32444" y="111150"/>
                  </a:lnTo>
                  <a:cubicBezTo>
                    <a:pt x="29433" y="111150"/>
                    <a:pt x="27130" y="111150"/>
                    <a:pt x="27130" y="107251"/>
                  </a:cubicBezTo>
                  <a:cubicBezTo>
                    <a:pt x="27130" y="104765"/>
                    <a:pt x="29433" y="104765"/>
                    <a:pt x="32086" y="104765"/>
                  </a:cubicBezTo>
                  <a:lnTo>
                    <a:pt x="44860" y="104765"/>
                  </a:lnTo>
                  <a:lnTo>
                    <a:pt x="33508" y="43097"/>
                  </a:lnTo>
                  <a:cubicBezTo>
                    <a:pt x="31379" y="31226"/>
                    <a:pt x="31205" y="30694"/>
                    <a:pt x="28186" y="19173"/>
                  </a:cubicBezTo>
                  <a:cubicBezTo>
                    <a:pt x="27130" y="15093"/>
                    <a:pt x="24110" y="3580"/>
                    <a:pt x="17199" y="3580"/>
                  </a:cubicBezTo>
                  <a:cubicBezTo>
                    <a:pt x="16310" y="3580"/>
                    <a:pt x="12409" y="3580"/>
                    <a:pt x="9573" y="6232"/>
                  </a:cubicBezTo>
                  <a:cubicBezTo>
                    <a:pt x="15245" y="8543"/>
                    <a:pt x="15245" y="13505"/>
                    <a:pt x="15245" y="14211"/>
                  </a:cubicBezTo>
                  <a:cubicBezTo>
                    <a:pt x="15245" y="19348"/>
                    <a:pt x="10987" y="20237"/>
                    <a:pt x="9040" y="20237"/>
                  </a:cubicBezTo>
                  <a:cubicBezTo>
                    <a:pt x="3901" y="20237"/>
                    <a:pt x="0" y="15982"/>
                    <a:pt x="0" y="10487"/>
                  </a:cubicBezTo>
                  <a:cubicBezTo>
                    <a:pt x="0" y="2333"/>
                    <a:pt x="9040" y="-1382"/>
                    <a:pt x="16842" y="-1382"/>
                  </a:cubicBezTo>
                  <a:cubicBezTo>
                    <a:pt x="37584" y="-1382"/>
                    <a:pt x="44504" y="31401"/>
                    <a:pt x="47697" y="49123"/>
                  </a:cubicBezTo>
                  <a:lnTo>
                    <a:pt x="57977" y="104765"/>
                  </a:lnTo>
                  <a:lnTo>
                    <a:pt x="107977" y="104765"/>
                  </a:lnTo>
                  <a:lnTo>
                    <a:pt x="97165" y="46105"/>
                  </a:lnTo>
                  <a:cubicBezTo>
                    <a:pt x="95210" y="35831"/>
                    <a:pt x="95210" y="35475"/>
                    <a:pt x="92375" y="25375"/>
                  </a:cubicBezTo>
                  <a:cubicBezTo>
                    <a:pt x="89713" y="15982"/>
                    <a:pt x="88300" y="14211"/>
                    <a:pt x="84573" y="10487"/>
                  </a:cubicBezTo>
                  <a:cubicBezTo>
                    <a:pt x="80673" y="6589"/>
                    <a:pt x="76240" y="3580"/>
                    <a:pt x="70568" y="3580"/>
                  </a:cubicBezTo>
                  <a:cubicBezTo>
                    <a:pt x="68614" y="3580"/>
                    <a:pt x="63474" y="3754"/>
                    <a:pt x="59398" y="6232"/>
                  </a:cubicBezTo>
                  <a:cubicBezTo>
                    <a:pt x="60463" y="6764"/>
                    <a:pt x="64539" y="9424"/>
                    <a:pt x="64539" y="14211"/>
                  </a:cubicBezTo>
                  <a:cubicBezTo>
                    <a:pt x="64539" y="19348"/>
                    <a:pt x="60280" y="20237"/>
                    <a:pt x="58334" y="20237"/>
                  </a:cubicBezTo>
                  <a:cubicBezTo>
                    <a:pt x="53194" y="20237"/>
                    <a:pt x="49293" y="15982"/>
                    <a:pt x="49293" y="10487"/>
                  </a:cubicBezTo>
                  <a:cubicBezTo>
                    <a:pt x="49293" y="1277"/>
                    <a:pt x="60638" y="-1382"/>
                    <a:pt x="70210" y="-1382"/>
                  </a:cubicBezTo>
                  <a:cubicBezTo>
                    <a:pt x="82802" y="-1382"/>
                    <a:pt x="96808" y="6589"/>
                    <a:pt x="102837" y="21119"/>
                  </a:cubicBezTo>
                  <a:cubicBezTo>
                    <a:pt x="106738" y="30512"/>
                    <a:pt x="109224" y="40262"/>
                    <a:pt x="110996" y="50187"/>
                  </a:cubicBezTo>
                  <a:lnTo>
                    <a:pt x="121101" y="104765"/>
                  </a:lnTo>
                  <a:lnTo>
                    <a:pt x="137768" y="104765"/>
                  </a:lnTo>
                  <a:cubicBezTo>
                    <a:pt x="140786" y="104765"/>
                    <a:pt x="143090" y="104765"/>
                    <a:pt x="143090" y="108664"/>
                  </a:cubicBezTo>
                  <a:cubicBezTo>
                    <a:pt x="143090" y="111150"/>
                    <a:pt x="140786" y="111150"/>
                    <a:pt x="138125" y="111150"/>
                  </a:cubicBezTo>
                  <a:lnTo>
                    <a:pt x="122165" y="111150"/>
                  </a:lnTo>
                  <a:lnTo>
                    <a:pt x="126598" y="135072"/>
                  </a:lnTo>
                  <a:cubicBezTo>
                    <a:pt x="128020" y="142869"/>
                    <a:pt x="130141" y="154565"/>
                    <a:pt x="138832" y="154565"/>
                  </a:cubicBezTo>
                  <a:cubicBezTo>
                    <a:pt x="141494" y="154565"/>
                    <a:pt x="145394" y="153682"/>
                    <a:pt x="147523" y="152087"/>
                  </a:cubicBezTo>
                  <a:cubicBezTo>
                    <a:pt x="144329" y="150491"/>
                    <a:pt x="142200" y="147482"/>
                    <a:pt x="142200" y="143933"/>
                  </a:cubicBezTo>
                  <a:cubicBezTo>
                    <a:pt x="142200" y="138795"/>
                    <a:pt x="146459" y="137907"/>
                    <a:pt x="148404" y="137907"/>
                  </a:cubicBezTo>
                  <a:cubicBezTo>
                    <a:pt x="153553" y="137907"/>
                    <a:pt x="157453" y="142162"/>
                    <a:pt x="157453" y="147656"/>
                  </a:cubicBezTo>
                  <a:close/>
                  <a:moveTo>
                    <a:pt x="254245" y="60111"/>
                  </a:moveTo>
                  <a:cubicBezTo>
                    <a:pt x="254245" y="62414"/>
                    <a:pt x="251933" y="62414"/>
                    <a:pt x="250519" y="62414"/>
                  </a:cubicBezTo>
                  <a:cubicBezTo>
                    <a:pt x="247326" y="62414"/>
                    <a:pt x="247151" y="61882"/>
                    <a:pt x="246261" y="58691"/>
                  </a:cubicBezTo>
                  <a:cubicBezTo>
                    <a:pt x="243250" y="47702"/>
                    <a:pt x="236863" y="37959"/>
                    <a:pt x="229062" y="37959"/>
                  </a:cubicBezTo>
                  <a:cubicBezTo>
                    <a:pt x="226583" y="37959"/>
                    <a:pt x="224629" y="39198"/>
                    <a:pt x="224629" y="43985"/>
                  </a:cubicBezTo>
                  <a:cubicBezTo>
                    <a:pt x="224629" y="47884"/>
                    <a:pt x="226225" y="51782"/>
                    <a:pt x="227647" y="55856"/>
                  </a:cubicBezTo>
                  <a:cubicBezTo>
                    <a:pt x="230834" y="64185"/>
                    <a:pt x="238285" y="83503"/>
                    <a:pt x="238285" y="93253"/>
                  </a:cubicBezTo>
                  <a:cubicBezTo>
                    <a:pt x="238285" y="107076"/>
                    <a:pt x="228713" y="112919"/>
                    <a:pt x="216471" y="112919"/>
                  </a:cubicBezTo>
                  <a:cubicBezTo>
                    <a:pt x="202465" y="112919"/>
                    <a:pt x="192892" y="104590"/>
                    <a:pt x="187570" y="97858"/>
                  </a:cubicBezTo>
                  <a:cubicBezTo>
                    <a:pt x="186330" y="108664"/>
                    <a:pt x="177107" y="112919"/>
                    <a:pt x="170021" y="112919"/>
                  </a:cubicBezTo>
                  <a:cubicBezTo>
                    <a:pt x="162394" y="112919"/>
                    <a:pt x="158494" y="107957"/>
                    <a:pt x="155833" y="103526"/>
                  </a:cubicBezTo>
                  <a:cubicBezTo>
                    <a:pt x="152107" y="97683"/>
                    <a:pt x="149271" y="86868"/>
                    <a:pt x="149271" y="85804"/>
                  </a:cubicBezTo>
                  <a:cubicBezTo>
                    <a:pt x="149271" y="83503"/>
                    <a:pt x="151574" y="83503"/>
                    <a:pt x="152996" y="83503"/>
                  </a:cubicBezTo>
                  <a:cubicBezTo>
                    <a:pt x="156190" y="83503"/>
                    <a:pt x="156365" y="83677"/>
                    <a:pt x="157604" y="88639"/>
                  </a:cubicBezTo>
                  <a:cubicBezTo>
                    <a:pt x="160623" y="100867"/>
                    <a:pt x="163991" y="107957"/>
                    <a:pt x="169488" y="107957"/>
                  </a:cubicBezTo>
                  <a:cubicBezTo>
                    <a:pt x="174986" y="107957"/>
                    <a:pt x="174986" y="101582"/>
                    <a:pt x="174986" y="99454"/>
                  </a:cubicBezTo>
                  <a:cubicBezTo>
                    <a:pt x="174986" y="96087"/>
                    <a:pt x="172674" y="87043"/>
                    <a:pt x="171260" y="80842"/>
                  </a:cubicBezTo>
                  <a:lnTo>
                    <a:pt x="166295" y="61707"/>
                  </a:lnTo>
                  <a:cubicBezTo>
                    <a:pt x="165763" y="59048"/>
                    <a:pt x="163991" y="52314"/>
                    <a:pt x="163276" y="49655"/>
                  </a:cubicBezTo>
                  <a:cubicBezTo>
                    <a:pt x="162394" y="45756"/>
                    <a:pt x="160798" y="39555"/>
                    <a:pt x="160798" y="38309"/>
                  </a:cubicBezTo>
                  <a:cubicBezTo>
                    <a:pt x="160798" y="34411"/>
                    <a:pt x="163634" y="32997"/>
                    <a:pt x="166295" y="32997"/>
                  </a:cubicBezTo>
                  <a:cubicBezTo>
                    <a:pt x="172325" y="32997"/>
                    <a:pt x="173564" y="38309"/>
                    <a:pt x="174271" y="40969"/>
                  </a:cubicBezTo>
                  <a:lnTo>
                    <a:pt x="178354" y="56745"/>
                  </a:lnTo>
                  <a:cubicBezTo>
                    <a:pt x="178886" y="59397"/>
                    <a:pt x="180658" y="66138"/>
                    <a:pt x="181190" y="68789"/>
                  </a:cubicBezTo>
                  <a:cubicBezTo>
                    <a:pt x="181723" y="70568"/>
                    <a:pt x="184027" y="79429"/>
                    <a:pt x="184201" y="80668"/>
                  </a:cubicBezTo>
                  <a:cubicBezTo>
                    <a:pt x="184559" y="81732"/>
                    <a:pt x="189873" y="93428"/>
                    <a:pt x="197150" y="100160"/>
                  </a:cubicBezTo>
                  <a:cubicBezTo>
                    <a:pt x="202465" y="104948"/>
                    <a:pt x="208669" y="107957"/>
                    <a:pt x="215763" y="107957"/>
                  </a:cubicBezTo>
                  <a:cubicBezTo>
                    <a:pt x="223922" y="107957"/>
                    <a:pt x="225869" y="101755"/>
                    <a:pt x="225869" y="95904"/>
                  </a:cubicBezTo>
                  <a:cubicBezTo>
                    <a:pt x="225869" y="85455"/>
                    <a:pt x="217535" y="64010"/>
                    <a:pt x="214524" y="55856"/>
                  </a:cubicBezTo>
                  <a:cubicBezTo>
                    <a:pt x="212752" y="51426"/>
                    <a:pt x="212752" y="50187"/>
                    <a:pt x="212752" y="47884"/>
                  </a:cubicBezTo>
                  <a:cubicBezTo>
                    <a:pt x="212752" y="38309"/>
                    <a:pt x="220371" y="32997"/>
                    <a:pt x="228530" y="32997"/>
                  </a:cubicBezTo>
                  <a:cubicBezTo>
                    <a:pt x="246261" y="32997"/>
                    <a:pt x="254245" y="57277"/>
                    <a:pt x="254245" y="60111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910" name="任意多边形: 形状 909">
              <a:extLst>
                <a:ext uri="{FF2B5EF4-FFF2-40B4-BE49-F238E27FC236}">
                  <a16:creationId xmlns:a16="http://schemas.microsoft.com/office/drawing/2014/main" id="{E00060C3-D701-B452-4E26-46045FB66265}"/>
                </a:ext>
              </a:extLst>
            </p:cNvPr>
            <p:cNvSpPr/>
            <p:nvPr>
              <p:custDataLst>
                <p:tags r:id="rId16"/>
              </p:custDataLst>
            </p:nvPr>
          </p:nvSpPr>
          <p:spPr>
            <a:xfrm flipV="1">
              <a:off x="13952016" y="-14146041"/>
              <a:ext cx="26843" cy="26821"/>
            </a:xfrm>
            <a:custGeom>
              <a:avLst/>
              <a:gdLst>
                <a:gd name="connsiteX0" fmla="*/ 26843 w 26843"/>
                <a:gd name="connsiteY0" fmla="*/ 12036 h 26821"/>
                <a:gd name="connsiteX1" fmla="*/ 13425 w 26843"/>
                <a:gd name="connsiteY1" fmla="*/ 25446 h 26821"/>
                <a:gd name="connsiteX2" fmla="*/ 0 w 26843"/>
                <a:gd name="connsiteY2" fmla="*/ 12036 h 26821"/>
                <a:gd name="connsiteX3" fmla="*/ 13425 w 26843"/>
                <a:gd name="connsiteY3" fmla="*/ -1375 h 26821"/>
                <a:gd name="connsiteX4" fmla="*/ 26843 w 26843"/>
                <a:gd name="connsiteY4" fmla="*/ 12036 h 26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843" h="26821">
                  <a:moveTo>
                    <a:pt x="26843" y="12036"/>
                  </a:moveTo>
                  <a:cubicBezTo>
                    <a:pt x="26843" y="19372"/>
                    <a:pt x="20766" y="25446"/>
                    <a:pt x="13425" y="25446"/>
                  </a:cubicBezTo>
                  <a:cubicBezTo>
                    <a:pt x="6078" y="25446"/>
                    <a:pt x="0" y="19372"/>
                    <a:pt x="0" y="12036"/>
                  </a:cubicBezTo>
                  <a:cubicBezTo>
                    <a:pt x="0" y="4699"/>
                    <a:pt x="6078" y="-1375"/>
                    <a:pt x="13425" y="-1375"/>
                  </a:cubicBezTo>
                  <a:cubicBezTo>
                    <a:pt x="20766" y="-1375"/>
                    <a:pt x="26843" y="4699"/>
                    <a:pt x="26843" y="12036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911" name="任意多边形: 形状 910">
              <a:extLst>
                <a:ext uri="{FF2B5EF4-FFF2-40B4-BE49-F238E27FC236}">
                  <a16:creationId xmlns:a16="http://schemas.microsoft.com/office/drawing/2014/main" id="{B2775E73-1BBC-2857-3ABE-04FE8DFA284D}"/>
                </a:ext>
              </a:extLst>
            </p:cNvPr>
            <p:cNvSpPr/>
            <p:nvPr>
              <p:custDataLst>
                <p:tags r:id="rId17"/>
              </p:custDataLst>
            </p:nvPr>
          </p:nvSpPr>
          <p:spPr>
            <a:xfrm flipV="1">
              <a:off x="14068256" y="-14245003"/>
              <a:ext cx="144345" cy="175644"/>
            </a:xfrm>
            <a:custGeom>
              <a:avLst/>
              <a:gdLst>
                <a:gd name="connsiteX0" fmla="*/ 17477 w 144345"/>
                <a:gd name="connsiteY0" fmla="*/ 10515 h 175644"/>
                <a:gd name="connsiteX1" fmla="*/ 0 w 144345"/>
                <a:gd name="connsiteY1" fmla="*/ 10515 h 175644"/>
                <a:gd name="connsiteX2" fmla="*/ 0 w 144345"/>
                <a:gd name="connsiteY2" fmla="*/ -1377 h 175644"/>
                <a:gd name="connsiteX3" fmla="*/ 31912 w 144345"/>
                <a:gd name="connsiteY3" fmla="*/ -616 h 175644"/>
                <a:gd name="connsiteX4" fmla="*/ 63815 w 144345"/>
                <a:gd name="connsiteY4" fmla="*/ -1377 h 175644"/>
                <a:gd name="connsiteX5" fmla="*/ 63815 w 144345"/>
                <a:gd name="connsiteY5" fmla="*/ 10515 h 175644"/>
                <a:gd name="connsiteX6" fmla="*/ 46346 w 144345"/>
                <a:gd name="connsiteY6" fmla="*/ 10515 h 175644"/>
                <a:gd name="connsiteX7" fmla="*/ 46346 w 144345"/>
                <a:gd name="connsiteY7" fmla="*/ 63412 h 175644"/>
                <a:gd name="connsiteX8" fmla="*/ 84073 w 144345"/>
                <a:gd name="connsiteY8" fmla="*/ 103404 h 175644"/>
                <a:gd name="connsiteX9" fmla="*/ 97999 w 144345"/>
                <a:gd name="connsiteY9" fmla="*/ 78854 h 175644"/>
                <a:gd name="connsiteX10" fmla="*/ 97999 w 144345"/>
                <a:gd name="connsiteY10" fmla="*/ 10515 h 175644"/>
                <a:gd name="connsiteX11" fmla="*/ 80530 w 144345"/>
                <a:gd name="connsiteY11" fmla="*/ 10515 h 175644"/>
                <a:gd name="connsiteX12" fmla="*/ 80530 w 144345"/>
                <a:gd name="connsiteY12" fmla="*/ -1377 h 175644"/>
                <a:gd name="connsiteX13" fmla="*/ 112434 w 144345"/>
                <a:gd name="connsiteY13" fmla="*/ -616 h 175644"/>
                <a:gd name="connsiteX14" fmla="*/ 144346 w 144345"/>
                <a:gd name="connsiteY14" fmla="*/ -1377 h 175644"/>
                <a:gd name="connsiteX15" fmla="*/ 144346 w 144345"/>
                <a:gd name="connsiteY15" fmla="*/ 10515 h 175644"/>
                <a:gd name="connsiteX16" fmla="*/ 126868 w 144345"/>
                <a:gd name="connsiteY16" fmla="*/ 10515 h 175644"/>
                <a:gd name="connsiteX17" fmla="*/ 126868 w 144345"/>
                <a:gd name="connsiteY17" fmla="*/ 76067 h 175644"/>
                <a:gd name="connsiteX18" fmla="*/ 87871 w 144345"/>
                <a:gd name="connsiteY18" fmla="*/ 112512 h 175644"/>
                <a:gd name="connsiteX19" fmla="*/ 44821 w 144345"/>
                <a:gd name="connsiteY19" fmla="*/ 87707 h 175644"/>
                <a:gd name="connsiteX20" fmla="*/ 44821 w 144345"/>
                <a:gd name="connsiteY20" fmla="*/ 174267 h 175644"/>
                <a:gd name="connsiteX21" fmla="*/ 0 w 144345"/>
                <a:gd name="connsiteY21" fmla="*/ 172244 h 175644"/>
                <a:gd name="connsiteX22" fmla="*/ 0 w 144345"/>
                <a:gd name="connsiteY22" fmla="*/ 160349 h 175644"/>
                <a:gd name="connsiteX23" fmla="*/ 17477 w 144345"/>
                <a:gd name="connsiteY23" fmla="*/ 150480 h 175644"/>
                <a:gd name="connsiteX24" fmla="*/ 17477 w 144345"/>
                <a:gd name="connsiteY24" fmla="*/ 10515 h 175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44345" h="175644">
                  <a:moveTo>
                    <a:pt x="17477" y="10515"/>
                  </a:moveTo>
                  <a:lnTo>
                    <a:pt x="0" y="10515"/>
                  </a:lnTo>
                  <a:lnTo>
                    <a:pt x="0" y="-1377"/>
                  </a:lnTo>
                  <a:cubicBezTo>
                    <a:pt x="7095" y="-1125"/>
                    <a:pt x="22283" y="-616"/>
                    <a:pt x="31912" y="-616"/>
                  </a:cubicBezTo>
                  <a:cubicBezTo>
                    <a:pt x="41787" y="-616"/>
                    <a:pt x="56729" y="-1125"/>
                    <a:pt x="63815" y="-1377"/>
                  </a:cubicBezTo>
                  <a:lnTo>
                    <a:pt x="63815" y="10515"/>
                  </a:lnTo>
                  <a:lnTo>
                    <a:pt x="46346" y="10515"/>
                  </a:lnTo>
                  <a:lnTo>
                    <a:pt x="46346" y="63412"/>
                  </a:lnTo>
                  <a:cubicBezTo>
                    <a:pt x="46346" y="91003"/>
                    <a:pt x="68121" y="103404"/>
                    <a:pt x="84073" y="103404"/>
                  </a:cubicBezTo>
                  <a:cubicBezTo>
                    <a:pt x="92684" y="103404"/>
                    <a:pt x="97999" y="98085"/>
                    <a:pt x="97999" y="78854"/>
                  </a:cubicBezTo>
                  <a:lnTo>
                    <a:pt x="97999" y="10515"/>
                  </a:lnTo>
                  <a:lnTo>
                    <a:pt x="80530" y="10515"/>
                  </a:lnTo>
                  <a:lnTo>
                    <a:pt x="80530" y="-1377"/>
                  </a:lnTo>
                  <a:cubicBezTo>
                    <a:pt x="87616" y="-1125"/>
                    <a:pt x="102813" y="-616"/>
                    <a:pt x="112434" y="-616"/>
                  </a:cubicBezTo>
                  <a:cubicBezTo>
                    <a:pt x="122308" y="-616"/>
                    <a:pt x="137252" y="-1125"/>
                    <a:pt x="144346" y="-1377"/>
                  </a:cubicBezTo>
                  <a:lnTo>
                    <a:pt x="144346" y="10515"/>
                  </a:lnTo>
                  <a:lnTo>
                    <a:pt x="126868" y="10515"/>
                  </a:lnTo>
                  <a:lnTo>
                    <a:pt x="126868" y="76067"/>
                  </a:lnTo>
                  <a:cubicBezTo>
                    <a:pt x="126868" y="102643"/>
                    <a:pt x="113196" y="112512"/>
                    <a:pt x="87871" y="112512"/>
                  </a:cubicBezTo>
                  <a:cubicBezTo>
                    <a:pt x="63561" y="112512"/>
                    <a:pt x="50653" y="97831"/>
                    <a:pt x="44821" y="87707"/>
                  </a:cubicBezTo>
                  <a:lnTo>
                    <a:pt x="44821" y="174267"/>
                  </a:lnTo>
                  <a:lnTo>
                    <a:pt x="0" y="172244"/>
                  </a:lnTo>
                  <a:lnTo>
                    <a:pt x="0" y="160349"/>
                  </a:lnTo>
                  <a:cubicBezTo>
                    <a:pt x="15706" y="160349"/>
                    <a:pt x="17477" y="160349"/>
                    <a:pt x="17477" y="150480"/>
                  </a:cubicBezTo>
                  <a:lnTo>
                    <a:pt x="17477" y="10515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912" name="任意多边形: 形状 911">
              <a:extLst>
                <a:ext uri="{FF2B5EF4-FFF2-40B4-BE49-F238E27FC236}">
                  <a16:creationId xmlns:a16="http://schemas.microsoft.com/office/drawing/2014/main" id="{00339D5D-6687-F8A4-A08F-9DDE748E6502}"/>
                </a:ext>
              </a:extLst>
            </p:cNvPr>
            <p:cNvSpPr/>
            <p:nvPr>
              <p:custDataLst>
                <p:tags r:id="rId18"/>
              </p:custDataLst>
            </p:nvPr>
          </p:nvSpPr>
          <p:spPr>
            <a:xfrm flipV="1">
              <a:off x="14241543" y="-14315587"/>
              <a:ext cx="179954" cy="124671"/>
            </a:xfrm>
            <a:custGeom>
              <a:avLst/>
              <a:gdLst>
                <a:gd name="connsiteX0" fmla="*/ 87243 w 179954"/>
                <a:gd name="connsiteY0" fmla="*/ 25730 h 124671"/>
                <a:gd name="connsiteX1" fmla="*/ 83517 w 179954"/>
                <a:gd name="connsiteY1" fmla="*/ 28033 h 124671"/>
                <a:gd name="connsiteX2" fmla="*/ 79084 w 179954"/>
                <a:gd name="connsiteY2" fmla="*/ 23244 h 124671"/>
                <a:gd name="connsiteX3" fmla="*/ 67025 w 179954"/>
                <a:gd name="connsiteY3" fmla="*/ 3578 h 124671"/>
                <a:gd name="connsiteX4" fmla="*/ 61352 w 179954"/>
                <a:gd name="connsiteY4" fmla="*/ 11907 h 124671"/>
                <a:gd name="connsiteX5" fmla="*/ 62417 w 179954"/>
                <a:gd name="connsiteY5" fmla="*/ 19172 h 124671"/>
                <a:gd name="connsiteX6" fmla="*/ 87243 w 179954"/>
                <a:gd name="connsiteY6" fmla="*/ 118237 h 124671"/>
                <a:gd name="connsiteX7" fmla="*/ 87775 w 179954"/>
                <a:gd name="connsiteY7" fmla="*/ 120897 h 124671"/>
                <a:gd name="connsiteX8" fmla="*/ 82985 w 179954"/>
                <a:gd name="connsiteY8" fmla="*/ 123200 h 124671"/>
                <a:gd name="connsiteX9" fmla="*/ 63831 w 179954"/>
                <a:gd name="connsiteY9" fmla="*/ 121604 h 124671"/>
                <a:gd name="connsiteX10" fmla="*/ 59224 w 179954"/>
                <a:gd name="connsiteY10" fmla="*/ 117530 h 124671"/>
                <a:gd name="connsiteX11" fmla="*/ 63831 w 179954"/>
                <a:gd name="connsiteY11" fmla="*/ 115046 h 124671"/>
                <a:gd name="connsiteX12" fmla="*/ 72347 w 179954"/>
                <a:gd name="connsiteY12" fmla="*/ 112211 h 124671"/>
                <a:gd name="connsiteX13" fmla="*/ 71640 w 179954"/>
                <a:gd name="connsiteY13" fmla="*/ 108844 h 124671"/>
                <a:gd name="connsiteX14" fmla="*/ 61710 w 179954"/>
                <a:gd name="connsiteY14" fmla="*/ 68613 h 124671"/>
                <a:gd name="connsiteX15" fmla="*/ 44154 w 179954"/>
                <a:gd name="connsiteY15" fmla="*/ 78538 h 124671"/>
                <a:gd name="connsiteX16" fmla="*/ 0 w 179954"/>
                <a:gd name="connsiteY16" fmla="*/ 27675 h 124671"/>
                <a:gd name="connsiteX17" fmla="*/ 25183 w 179954"/>
                <a:gd name="connsiteY17" fmla="*/ -1385 h 124671"/>
                <a:gd name="connsiteX18" fmla="*/ 49476 w 179954"/>
                <a:gd name="connsiteY18" fmla="*/ 10668 h 124671"/>
                <a:gd name="connsiteX19" fmla="*/ 66493 w 179954"/>
                <a:gd name="connsiteY19" fmla="*/ -1385 h 124671"/>
                <a:gd name="connsiteX20" fmla="*/ 80506 w 179954"/>
                <a:gd name="connsiteY20" fmla="*/ 7651 h 124671"/>
                <a:gd name="connsiteX21" fmla="*/ 87243 w 179954"/>
                <a:gd name="connsiteY21" fmla="*/ 25730 h 124671"/>
                <a:gd name="connsiteX22" fmla="*/ 57985 w 179954"/>
                <a:gd name="connsiteY22" fmla="*/ 53909 h 124671"/>
                <a:gd name="connsiteX23" fmla="*/ 50533 w 179954"/>
                <a:gd name="connsiteY23" fmla="*/ 24491 h 124671"/>
                <a:gd name="connsiteX24" fmla="*/ 41143 w 179954"/>
                <a:gd name="connsiteY24" fmla="*/ 10843 h 124671"/>
                <a:gd name="connsiteX25" fmla="*/ 25715 w 179954"/>
                <a:gd name="connsiteY25" fmla="*/ 3578 h 124671"/>
                <a:gd name="connsiteX26" fmla="*/ 13481 w 179954"/>
                <a:gd name="connsiteY26" fmla="*/ 20411 h 124671"/>
                <a:gd name="connsiteX27" fmla="*/ 22879 w 179954"/>
                <a:gd name="connsiteY27" fmla="*/ 56917 h 124671"/>
                <a:gd name="connsiteX28" fmla="*/ 44154 w 179954"/>
                <a:gd name="connsiteY28" fmla="*/ 73575 h 124671"/>
                <a:gd name="connsiteX29" fmla="*/ 58517 w 179954"/>
                <a:gd name="connsiteY29" fmla="*/ 56385 h 124671"/>
                <a:gd name="connsiteX30" fmla="*/ 57985 w 179954"/>
                <a:gd name="connsiteY30" fmla="*/ 53909 h 124671"/>
                <a:gd name="connsiteX31" fmla="*/ 179955 w 179954"/>
                <a:gd name="connsiteY31" fmla="*/ 17576 h 124671"/>
                <a:gd name="connsiteX32" fmla="*/ 175879 w 179954"/>
                <a:gd name="connsiteY32" fmla="*/ 21831 h 124671"/>
                <a:gd name="connsiteX33" fmla="*/ 173218 w 179954"/>
                <a:gd name="connsiteY33" fmla="*/ 19879 h 124671"/>
                <a:gd name="connsiteX34" fmla="*/ 138113 w 179954"/>
                <a:gd name="connsiteY34" fmla="*/ 3578 h 124671"/>
                <a:gd name="connsiteX35" fmla="*/ 121621 w 179954"/>
                <a:gd name="connsiteY35" fmla="*/ 24491 h 124671"/>
                <a:gd name="connsiteX36" fmla="*/ 123925 w 179954"/>
                <a:gd name="connsiteY36" fmla="*/ 40793 h 124671"/>
                <a:gd name="connsiteX37" fmla="*/ 134920 w 179954"/>
                <a:gd name="connsiteY37" fmla="*/ 40793 h 124671"/>
                <a:gd name="connsiteX38" fmla="*/ 177477 w 179954"/>
                <a:gd name="connsiteY38" fmla="*/ 62943 h 124671"/>
                <a:gd name="connsiteX39" fmla="*/ 156019 w 179954"/>
                <a:gd name="connsiteY39" fmla="*/ 78538 h 124671"/>
                <a:gd name="connsiteX40" fmla="*/ 107965 w 179954"/>
                <a:gd name="connsiteY40" fmla="*/ 31400 h 124671"/>
                <a:gd name="connsiteX41" fmla="*/ 138113 w 179954"/>
                <a:gd name="connsiteY41" fmla="*/ -1385 h 124671"/>
                <a:gd name="connsiteX42" fmla="*/ 179955 w 179954"/>
                <a:gd name="connsiteY42" fmla="*/ 17576 h 124671"/>
                <a:gd name="connsiteX43" fmla="*/ 168960 w 179954"/>
                <a:gd name="connsiteY43" fmla="*/ 63119 h 124671"/>
                <a:gd name="connsiteX44" fmla="*/ 133680 w 179954"/>
                <a:gd name="connsiteY44" fmla="*/ 45755 h 124671"/>
                <a:gd name="connsiteX45" fmla="*/ 125347 w 179954"/>
                <a:gd name="connsiteY45" fmla="*/ 45755 h 124671"/>
                <a:gd name="connsiteX46" fmla="*/ 156019 w 179954"/>
                <a:gd name="connsiteY46" fmla="*/ 73575 h 124671"/>
                <a:gd name="connsiteX47" fmla="*/ 168960 w 179954"/>
                <a:gd name="connsiteY47" fmla="*/ 63119 h 124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79954" h="124671">
                  <a:moveTo>
                    <a:pt x="87243" y="25730"/>
                  </a:moveTo>
                  <a:cubicBezTo>
                    <a:pt x="87243" y="28033"/>
                    <a:pt x="84939" y="28033"/>
                    <a:pt x="83517" y="28033"/>
                  </a:cubicBezTo>
                  <a:cubicBezTo>
                    <a:pt x="80323" y="28033"/>
                    <a:pt x="80148" y="27675"/>
                    <a:pt x="79084" y="23244"/>
                  </a:cubicBezTo>
                  <a:cubicBezTo>
                    <a:pt x="76605" y="14034"/>
                    <a:pt x="73587" y="3578"/>
                    <a:pt x="67025" y="3578"/>
                  </a:cubicBezTo>
                  <a:cubicBezTo>
                    <a:pt x="62060" y="3578"/>
                    <a:pt x="61352" y="8889"/>
                    <a:pt x="61352" y="11907"/>
                  </a:cubicBezTo>
                  <a:cubicBezTo>
                    <a:pt x="61352" y="14917"/>
                    <a:pt x="62242" y="18640"/>
                    <a:pt x="62417" y="19172"/>
                  </a:cubicBezTo>
                  <a:lnTo>
                    <a:pt x="87243" y="118237"/>
                  </a:lnTo>
                  <a:cubicBezTo>
                    <a:pt x="87418" y="118944"/>
                    <a:pt x="87775" y="120183"/>
                    <a:pt x="87775" y="120897"/>
                  </a:cubicBezTo>
                  <a:cubicBezTo>
                    <a:pt x="87775" y="123548"/>
                    <a:pt x="84939" y="123375"/>
                    <a:pt x="82985" y="123200"/>
                  </a:cubicBezTo>
                  <a:lnTo>
                    <a:pt x="63831" y="121604"/>
                  </a:lnTo>
                  <a:cubicBezTo>
                    <a:pt x="61528" y="121429"/>
                    <a:pt x="59224" y="121247"/>
                    <a:pt x="59224" y="117530"/>
                  </a:cubicBezTo>
                  <a:cubicBezTo>
                    <a:pt x="59224" y="115046"/>
                    <a:pt x="61528" y="115046"/>
                    <a:pt x="63831" y="115046"/>
                  </a:cubicBezTo>
                  <a:cubicBezTo>
                    <a:pt x="72347" y="115046"/>
                    <a:pt x="72347" y="113807"/>
                    <a:pt x="72347" y="112211"/>
                  </a:cubicBezTo>
                  <a:cubicBezTo>
                    <a:pt x="72347" y="111679"/>
                    <a:pt x="72347" y="111322"/>
                    <a:pt x="71640" y="108844"/>
                  </a:cubicBezTo>
                  <a:lnTo>
                    <a:pt x="61710" y="68613"/>
                  </a:lnTo>
                  <a:cubicBezTo>
                    <a:pt x="57627" y="74815"/>
                    <a:pt x="51597" y="78538"/>
                    <a:pt x="44154" y="78538"/>
                  </a:cubicBezTo>
                  <a:cubicBezTo>
                    <a:pt x="22521" y="78538"/>
                    <a:pt x="0" y="53551"/>
                    <a:pt x="0" y="27675"/>
                  </a:cubicBezTo>
                  <a:cubicBezTo>
                    <a:pt x="0" y="8715"/>
                    <a:pt x="12059" y="-1385"/>
                    <a:pt x="25183" y="-1385"/>
                  </a:cubicBezTo>
                  <a:cubicBezTo>
                    <a:pt x="36527" y="-1385"/>
                    <a:pt x="45925" y="6944"/>
                    <a:pt x="49476" y="10668"/>
                  </a:cubicBezTo>
                  <a:cubicBezTo>
                    <a:pt x="51780" y="2157"/>
                    <a:pt x="60113" y="-1385"/>
                    <a:pt x="66493" y="-1385"/>
                  </a:cubicBezTo>
                  <a:cubicBezTo>
                    <a:pt x="71990" y="-1385"/>
                    <a:pt x="76605" y="1275"/>
                    <a:pt x="80506" y="7651"/>
                  </a:cubicBezTo>
                  <a:cubicBezTo>
                    <a:pt x="84756" y="14566"/>
                    <a:pt x="87243" y="25198"/>
                    <a:pt x="87243" y="25730"/>
                  </a:cubicBezTo>
                  <a:close/>
                  <a:moveTo>
                    <a:pt x="57985" y="53909"/>
                  </a:moveTo>
                  <a:lnTo>
                    <a:pt x="50533" y="24491"/>
                  </a:lnTo>
                  <a:cubicBezTo>
                    <a:pt x="49119" y="18997"/>
                    <a:pt x="45218" y="14741"/>
                    <a:pt x="41143" y="10843"/>
                  </a:cubicBezTo>
                  <a:cubicBezTo>
                    <a:pt x="33866" y="4460"/>
                    <a:pt x="28369" y="3578"/>
                    <a:pt x="25715" y="3578"/>
                  </a:cubicBezTo>
                  <a:cubicBezTo>
                    <a:pt x="17556" y="3578"/>
                    <a:pt x="13481" y="11199"/>
                    <a:pt x="13481" y="20411"/>
                  </a:cubicBezTo>
                  <a:cubicBezTo>
                    <a:pt x="13481" y="27858"/>
                    <a:pt x="17914" y="47351"/>
                    <a:pt x="22879" y="56917"/>
                  </a:cubicBezTo>
                  <a:cubicBezTo>
                    <a:pt x="28551" y="67374"/>
                    <a:pt x="37060" y="73575"/>
                    <a:pt x="44154" y="73575"/>
                  </a:cubicBezTo>
                  <a:cubicBezTo>
                    <a:pt x="56213" y="73575"/>
                    <a:pt x="58517" y="58156"/>
                    <a:pt x="58517" y="56385"/>
                  </a:cubicBezTo>
                  <a:cubicBezTo>
                    <a:pt x="58517" y="55853"/>
                    <a:pt x="58341" y="55148"/>
                    <a:pt x="57985" y="53909"/>
                  </a:cubicBezTo>
                  <a:close/>
                  <a:moveTo>
                    <a:pt x="179955" y="17576"/>
                  </a:moveTo>
                  <a:cubicBezTo>
                    <a:pt x="179955" y="18997"/>
                    <a:pt x="177477" y="21831"/>
                    <a:pt x="175879" y="21831"/>
                  </a:cubicBezTo>
                  <a:cubicBezTo>
                    <a:pt x="174989" y="21831"/>
                    <a:pt x="174457" y="21300"/>
                    <a:pt x="173218" y="19879"/>
                  </a:cubicBezTo>
                  <a:cubicBezTo>
                    <a:pt x="162398" y="6944"/>
                    <a:pt x="146979" y="3578"/>
                    <a:pt x="138113" y="3578"/>
                  </a:cubicBezTo>
                  <a:cubicBezTo>
                    <a:pt x="126586" y="3578"/>
                    <a:pt x="121621" y="13319"/>
                    <a:pt x="121621" y="24491"/>
                  </a:cubicBezTo>
                  <a:cubicBezTo>
                    <a:pt x="121621" y="29978"/>
                    <a:pt x="122685" y="35472"/>
                    <a:pt x="123925" y="40793"/>
                  </a:cubicBezTo>
                  <a:lnTo>
                    <a:pt x="134920" y="40793"/>
                  </a:lnTo>
                  <a:cubicBezTo>
                    <a:pt x="142546" y="40793"/>
                    <a:pt x="177477" y="40793"/>
                    <a:pt x="177477" y="62943"/>
                  </a:cubicBezTo>
                  <a:cubicBezTo>
                    <a:pt x="177477" y="72512"/>
                    <a:pt x="168428" y="78538"/>
                    <a:pt x="156019" y="78538"/>
                  </a:cubicBezTo>
                  <a:cubicBezTo>
                    <a:pt x="136159" y="78538"/>
                    <a:pt x="107965" y="62587"/>
                    <a:pt x="107965" y="31400"/>
                  </a:cubicBezTo>
                  <a:cubicBezTo>
                    <a:pt x="107965" y="12787"/>
                    <a:pt x="118960" y="-1385"/>
                    <a:pt x="138113" y="-1385"/>
                  </a:cubicBezTo>
                  <a:cubicBezTo>
                    <a:pt x="166299" y="-1385"/>
                    <a:pt x="179955" y="15273"/>
                    <a:pt x="179955" y="17576"/>
                  </a:cubicBezTo>
                  <a:close/>
                  <a:moveTo>
                    <a:pt x="168960" y="63119"/>
                  </a:moveTo>
                  <a:cubicBezTo>
                    <a:pt x="168960" y="45755"/>
                    <a:pt x="140591" y="45755"/>
                    <a:pt x="133680" y="45755"/>
                  </a:cubicBezTo>
                  <a:lnTo>
                    <a:pt x="125347" y="45755"/>
                  </a:lnTo>
                  <a:cubicBezTo>
                    <a:pt x="133323" y="73227"/>
                    <a:pt x="153890" y="73575"/>
                    <a:pt x="156019" y="73575"/>
                  </a:cubicBezTo>
                  <a:cubicBezTo>
                    <a:pt x="163463" y="73575"/>
                    <a:pt x="168960" y="69503"/>
                    <a:pt x="168960" y="63119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913" name="任意多边形: 形状 912">
              <a:extLst>
                <a:ext uri="{FF2B5EF4-FFF2-40B4-BE49-F238E27FC236}">
                  <a16:creationId xmlns:a16="http://schemas.microsoft.com/office/drawing/2014/main" id="{25CD4E63-2380-68B2-D7AD-82F5D825E9D1}"/>
                </a:ext>
              </a:extLst>
            </p:cNvPr>
            <p:cNvSpPr/>
            <p:nvPr>
              <p:custDataLst>
                <p:tags r:id="rId19"/>
              </p:custDataLst>
            </p:nvPr>
          </p:nvSpPr>
          <p:spPr>
            <a:xfrm flipV="1">
              <a:off x="14434537" y="-14270838"/>
              <a:ext cx="72872" cy="79922"/>
            </a:xfrm>
            <a:custGeom>
              <a:avLst/>
              <a:gdLst>
                <a:gd name="connsiteX0" fmla="*/ 72872 w 72872"/>
                <a:gd name="connsiteY0" fmla="*/ 17578 h 79922"/>
                <a:gd name="connsiteX1" fmla="*/ 68797 w 72872"/>
                <a:gd name="connsiteY1" fmla="*/ 21833 h 79922"/>
                <a:gd name="connsiteX2" fmla="*/ 66136 w 72872"/>
                <a:gd name="connsiteY2" fmla="*/ 19881 h 79922"/>
                <a:gd name="connsiteX3" fmla="*/ 31030 w 72872"/>
                <a:gd name="connsiteY3" fmla="*/ 3579 h 79922"/>
                <a:gd name="connsiteX4" fmla="*/ 14005 w 72872"/>
                <a:gd name="connsiteY4" fmla="*/ 23072 h 79922"/>
                <a:gd name="connsiteX5" fmla="*/ 26064 w 72872"/>
                <a:gd name="connsiteY5" fmla="*/ 60461 h 79922"/>
                <a:gd name="connsiteX6" fmla="*/ 49294 w 72872"/>
                <a:gd name="connsiteY6" fmla="*/ 73577 h 79922"/>
                <a:gd name="connsiteX7" fmla="*/ 62940 w 72872"/>
                <a:gd name="connsiteY7" fmla="*/ 67202 h 79922"/>
                <a:gd name="connsiteX8" fmla="*/ 56030 w 72872"/>
                <a:gd name="connsiteY8" fmla="*/ 58515 h 79922"/>
                <a:gd name="connsiteX9" fmla="*/ 62409 w 72872"/>
                <a:gd name="connsiteY9" fmla="*/ 52664 h 79922"/>
                <a:gd name="connsiteX10" fmla="*/ 71276 w 72872"/>
                <a:gd name="connsiteY10" fmla="*/ 63120 h 79922"/>
                <a:gd name="connsiteX11" fmla="*/ 49111 w 72872"/>
                <a:gd name="connsiteY11" fmla="*/ 78540 h 79922"/>
                <a:gd name="connsiteX12" fmla="*/ 0 w 72872"/>
                <a:gd name="connsiteY12" fmla="*/ 29098 h 79922"/>
                <a:gd name="connsiteX13" fmla="*/ 30847 w 72872"/>
                <a:gd name="connsiteY13" fmla="*/ -1383 h 79922"/>
                <a:gd name="connsiteX14" fmla="*/ 72872 w 72872"/>
                <a:gd name="connsiteY14" fmla="*/ 17578 h 79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2872" h="79922">
                  <a:moveTo>
                    <a:pt x="72872" y="17578"/>
                  </a:moveTo>
                  <a:cubicBezTo>
                    <a:pt x="72872" y="18998"/>
                    <a:pt x="70393" y="21833"/>
                    <a:pt x="68797" y="21833"/>
                  </a:cubicBezTo>
                  <a:cubicBezTo>
                    <a:pt x="67908" y="21833"/>
                    <a:pt x="67373" y="21301"/>
                    <a:pt x="66136" y="19881"/>
                  </a:cubicBezTo>
                  <a:cubicBezTo>
                    <a:pt x="55314" y="6946"/>
                    <a:pt x="39896" y="3579"/>
                    <a:pt x="31030" y="3579"/>
                  </a:cubicBezTo>
                  <a:cubicBezTo>
                    <a:pt x="22165" y="3579"/>
                    <a:pt x="14005" y="8717"/>
                    <a:pt x="14005" y="23072"/>
                  </a:cubicBezTo>
                  <a:cubicBezTo>
                    <a:pt x="14005" y="31401"/>
                    <a:pt x="17906" y="50187"/>
                    <a:pt x="26064" y="60461"/>
                  </a:cubicBezTo>
                  <a:cubicBezTo>
                    <a:pt x="33151" y="69505"/>
                    <a:pt x="41667" y="73577"/>
                    <a:pt x="49294" y="73577"/>
                  </a:cubicBezTo>
                  <a:cubicBezTo>
                    <a:pt x="52304" y="73577"/>
                    <a:pt x="59930" y="72696"/>
                    <a:pt x="62940" y="67202"/>
                  </a:cubicBezTo>
                  <a:cubicBezTo>
                    <a:pt x="57802" y="65780"/>
                    <a:pt x="56030" y="61525"/>
                    <a:pt x="56030" y="58515"/>
                  </a:cubicBezTo>
                  <a:cubicBezTo>
                    <a:pt x="56030" y="55682"/>
                    <a:pt x="57975" y="52664"/>
                    <a:pt x="62409" y="52664"/>
                  </a:cubicBezTo>
                  <a:cubicBezTo>
                    <a:pt x="65429" y="52664"/>
                    <a:pt x="71276" y="54616"/>
                    <a:pt x="71276" y="63120"/>
                  </a:cubicBezTo>
                  <a:cubicBezTo>
                    <a:pt x="71276" y="74641"/>
                    <a:pt x="58865" y="78540"/>
                    <a:pt x="49111" y="78540"/>
                  </a:cubicBezTo>
                  <a:cubicBezTo>
                    <a:pt x="24285" y="78540"/>
                    <a:pt x="0" y="54259"/>
                    <a:pt x="0" y="29098"/>
                  </a:cubicBezTo>
                  <a:cubicBezTo>
                    <a:pt x="0" y="12440"/>
                    <a:pt x="11169" y="-1383"/>
                    <a:pt x="30847" y="-1383"/>
                  </a:cubicBezTo>
                  <a:cubicBezTo>
                    <a:pt x="59399" y="-1383"/>
                    <a:pt x="72872" y="15275"/>
                    <a:pt x="72872" y="17578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914" name="任意多边形: 形状 913">
              <a:extLst>
                <a:ext uri="{FF2B5EF4-FFF2-40B4-BE49-F238E27FC236}">
                  <a16:creationId xmlns:a16="http://schemas.microsoft.com/office/drawing/2014/main" id="{C108116B-406A-A568-B58E-8781204C74C5}"/>
                </a:ext>
              </a:extLst>
            </p:cNvPr>
            <p:cNvSpPr/>
            <p:nvPr>
              <p:custDataLst>
                <p:tags r:id="rId20"/>
              </p:custDataLst>
            </p:nvPr>
          </p:nvSpPr>
          <p:spPr>
            <a:xfrm flipV="1">
              <a:off x="14512066" y="-14175496"/>
              <a:ext cx="73237" cy="12401"/>
            </a:xfrm>
            <a:custGeom>
              <a:avLst/>
              <a:gdLst>
                <a:gd name="connsiteX0" fmla="*/ 73238 w 73237"/>
                <a:gd name="connsiteY0" fmla="*/ 4822 h 12401"/>
                <a:gd name="connsiteX1" fmla="*/ 64896 w 73237"/>
                <a:gd name="connsiteY1" fmla="*/ 11023 h 12401"/>
                <a:gd name="connsiteX2" fmla="*/ 8334 w 73237"/>
                <a:gd name="connsiteY2" fmla="*/ 11023 h 12401"/>
                <a:gd name="connsiteX3" fmla="*/ 0 w 73237"/>
                <a:gd name="connsiteY3" fmla="*/ 4822 h 12401"/>
                <a:gd name="connsiteX4" fmla="*/ 8334 w 73237"/>
                <a:gd name="connsiteY4" fmla="*/ -1378 h 12401"/>
                <a:gd name="connsiteX5" fmla="*/ 64896 w 73237"/>
                <a:gd name="connsiteY5" fmla="*/ -1378 h 12401"/>
                <a:gd name="connsiteX6" fmla="*/ 73238 w 73237"/>
                <a:gd name="connsiteY6" fmla="*/ 4822 h 12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237" h="12401">
                  <a:moveTo>
                    <a:pt x="73238" y="4822"/>
                  </a:moveTo>
                  <a:cubicBezTo>
                    <a:pt x="73238" y="11023"/>
                    <a:pt x="67025" y="11023"/>
                    <a:pt x="64896" y="11023"/>
                  </a:cubicBezTo>
                  <a:lnTo>
                    <a:pt x="8334" y="11023"/>
                  </a:lnTo>
                  <a:cubicBezTo>
                    <a:pt x="6213" y="11023"/>
                    <a:pt x="0" y="11023"/>
                    <a:pt x="0" y="4822"/>
                  </a:cubicBezTo>
                  <a:cubicBezTo>
                    <a:pt x="0" y="-1378"/>
                    <a:pt x="6213" y="-1378"/>
                    <a:pt x="8334" y="-1378"/>
                  </a:cubicBezTo>
                  <a:lnTo>
                    <a:pt x="64896" y="-1378"/>
                  </a:lnTo>
                  <a:cubicBezTo>
                    <a:pt x="67025" y="-1378"/>
                    <a:pt x="73238" y="-1378"/>
                    <a:pt x="73238" y="4822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915" name="任意多边形: 形状 914">
              <a:extLst>
                <a:ext uri="{FF2B5EF4-FFF2-40B4-BE49-F238E27FC236}">
                  <a16:creationId xmlns:a16="http://schemas.microsoft.com/office/drawing/2014/main" id="{DCC1F131-02BE-FA30-CB64-1F405D7A02DB}"/>
                </a:ext>
              </a:extLst>
            </p:cNvPr>
            <p:cNvSpPr/>
            <p:nvPr>
              <p:custDataLst>
                <p:tags r:id="rId21"/>
              </p:custDataLst>
            </p:nvPr>
          </p:nvSpPr>
          <p:spPr>
            <a:xfrm flipV="1">
              <a:off x="14598074" y="-14317444"/>
              <a:ext cx="254244" cy="160907"/>
            </a:xfrm>
            <a:custGeom>
              <a:avLst/>
              <a:gdLst>
                <a:gd name="connsiteX0" fmla="*/ 157453 w 254244"/>
                <a:gd name="connsiteY0" fmla="*/ 147655 h 160907"/>
                <a:gd name="connsiteX1" fmla="*/ 138832 w 254244"/>
                <a:gd name="connsiteY1" fmla="*/ 159524 h 160907"/>
                <a:gd name="connsiteX2" fmla="*/ 113300 w 254244"/>
                <a:gd name="connsiteY2" fmla="*/ 132943 h 160907"/>
                <a:gd name="connsiteX3" fmla="*/ 109041 w 254244"/>
                <a:gd name="connsiteY3" fmla="*/ 111147 h 160907"/>
                <a:gd name="connsiteX4" fmla="*/ 59041 w 254244"/>
                <a:gd name="connsiteY4" fmla="*/ 111147 h 160907"/>
                <a:gd name="connsiteX5" fmla="*/ 61877 w 254244"/>
                <a:gd name="connsiteY5" fmla="*/ 126385 h 160907"/>
                <a:gd name="connsiteX6" fmla="*/ 68614 w 254244"/>
                <a:gd name="connsiteY6" fmla="*/ 148187 h 160907"/>
                <a:gd name="connsiteX7" fmla="*/ 85996 w 254244"/>
                <a:gd name="connsiteY7" fmla="*/ 154563 h 160907"/>
                <a:gd name="connsiteX8" fmla="*/ 99111 w 254244"/>
                <a:gd name="connsiteY8" fmla="*/ 151910 h 160907"/>
                <a:gd name="connsiteX9" fmla="*/ 93971 w 254244"/>
                <a:gd name="connsiteY9" fmla="*/ 143931 h 160907"/>
                <a:gd name="connsiteX10" fmla="*/ 100176 w 254244"/>
                <a:gd name="connsiteY10" fmla="*/ 137905 h 160907"/>
                <a:gd name="connsiteX11" fmla="*/ 109224 w 254244"/>
                <a:gd name="connsiteY11" fmla="*/ 147655 h 160907"/>
                <a:gd name="connsiteX12" fmla="*/ 85812 w 254244"/>
                <a:gd name="connsiteY12" fmla="*/ 159524 h 160907"/>
                <a:gd name="connsiteX13" fmla="*/ 56563 w 254244"/>
                <a:gd name="connsiteY13" fmla="*/ 147830 h 160907"/>
                <a:gd name="connsiteX14" fmla="*/ 46100 w 254244"/>
                <a:gd name="connsiteY14" fmla="*/ 111147 h 160907"/>
                <a:gd name="connsiteX15" fmla="*/ 32444 w 254244"/>
                <a:gd name="connsiteY15" fmla="*/ 111147 h 160907"/>
                <a:gd name="connsiteX16" fmla="*/ 27130 w 254244"/>
                <a:gd name="connsiteY16" fmla="*/ 107248 h 160907"/>
                <a:gd name="connsiteX17" fmla="*/ 32086 w 254244"/>
                <a:gd name="connsiteY17" fmla="*/ 104764 h 160907"/>
                <a:gd name="connsiteX18" fmla="*/ 44860 w 254244"/>
                <a:gd name="connsiteY18" fmla="*/ 104764 h 160907"/>
                <a:gd name="connsiteX19" fmla="*/ 33508 w 254244"/>
                <a:gd name="connsiteY19" fmla="*/ 43095 h 160907"/>
                <a:gd name="connsiteX20" fmla="*/ 28185 w 254244"/>
                <a:gd name="connsiteY20" fmla="*/ 19172 h 160907"/>
                <a:gd name="connsiteX21" fmla="*/ 17199 w 254244"/>
                <a:gd name="connsiteY21" fmla="*/ 3579 h 160907"/>
                <a:gd name="connsiteX22" fmla="*/ 9573 w 254244"/>
                <a:gd name="connsiteY22" fmla="*/ 6231 h 160907"/>
                <a:gd name="connsiteX23" fmla="*/ 15244 w 254244"/>
                <a:gd name="connsiteY23" fmla="*/ 14209 h 160907"/>
                <a:gd name="connsiteX24" fmla="*/ 9040 w 254244"/>
                <a:gd name="connsiteY24" fmla="*/ 20235 h 160907"/>
                <a:gd name="connsiteX25" fmla="*/ 0 w 254244"/>
                <a:gd name="connsiteY25" fmla="*/ 10486 h 160907"/>
                <a:gd name="connsiteX26" fmla="*/ 16842 w 254244"/>
                <a:gd name="connsiteY26" fmla="*/ -1384 h 160907"/>
                <a:gd name="connsiteX27" fmla="*/ 47697 w 254244"/>
                <a:gd name="connsiteY27" fmla="*/ 49121 h 160907"/>
                <a:gd name="connsiteX28" fmla="*/ 57976 w 254244"/>
                <a:gd name="connsiteY28" fmla="*/ 104764 h 160907"/>
                <a:gd name="connsiteX29" fmla="*/ 107977 w 254244"/>
                <a:gd name="connsiteY29" fmla="*/ 104764 h 160907"/>
                <a:gd name="connsiteX30" fmla="*/ 97165 w 254244"/>
                <a:gd name="connsiteY30" fmla="*/ 46104 h 160907"/>
                <a:gd name="connsiteX31" fmla="*/ 92375 w 254244"/>
                <a:gd name="connsiteY31" fmla="*/ 25373 h 160907"/>
                <a:gd name="connsiteX32" fmla="*/ 84573 w 254244"/>
                <a:gd name="connsiteY32" fmla="*/ 10486 h 160907"/>
                <a:gd name="connsiteX33" fmla="*/ 70568 w 254244"/>
                <a:gd name="connsiteY33" fmla="*/ 3579 h 160907"/>
                <a:gd name="connsiteX34" fmla="*/ 59398 w 254244"/>
                <a:gd name="connsiteY34" fmla="*/ 6231 h 160907"/>
                <a:gd name="connsiteX35" fmla="*/ 64539 w 254244"/>
                <a:gd name="connsiteY35" fmla="*/ 14209 h 160907"/>
                <a:gd name="connsiteX36" fmla="*/ 58334 w 254244"/>
                <a:gd name="connsiteY36" fmla="*/ 20235 h 160907"/>
                <a:gd name="connsiteX37" fmla="*/ 49293 w 254244"/>
                <a:gd name="connsiteY37" fmla="*/ 10486 h 160907"/>
                <a:gd name="connsiteX38" fmla="*/ 70210 w 254244"/>
                <a:gd name="connsiteY38" fmla="*/ -1384 h 160907"/>
                <a:gd name="connsiteX39" fmla="*/ 102837 w 254244"/>
                <a:gd name="connsiteY39" fmla="*/ 21118 h 160907"/>
                <a:gd name="connsiteX40" fmla="*/ 110996 w 254244"/>
                <a:gd name="connsiteY40" fmla="*/ 50185 h 160907"/>
                <a:gd name="connsiteX41" fmla="*/ 121100 w 254244"/>
                <a:gd name="connsiteY41" fmla="*/ 104764 h 160907"/>
                <a:gd name="connsiteX42" fmla="*/ 137768 w 254244"/>
                <a:gd name="connsiteY42" fmla="*/ 104764 h 160907"/>
                <a:gd name="connsiteX43" fmla="*/ 143090 w 254244"/>
                <a:gd name="connsiteY43" fmla="*/ 108663 h 160907"/>
                <a:gd name="connsiteX44" fmla="*/ 138125 w 254244"/>
                <a:gd name="connsiteY44" fmla="*/ 111147 h 160907"/>
                <a:gd name="connsiteX45" fmla="*/ 122165 w 254244"/>
                <a:gd name="connsiteY45" fmla="*/ 111147 h 160907"/>
                <a:gd name="connsiteX46" fmla="*/ 126598 w 254244"/>
                <a:gd name="connsiteY46" fmla="*/ 135070 h 160907"/>
                <a:gd name="connsiteX47" fmla="*/ 138832 w 254244"/>
                <a:gd name="connsiteY47" fmla="*/ 154563 h 160907"/>
                <a:gd name="connsiteX48" fmla="*/ 147523 w 254244"/>
                <a:gd name="connsiteY48" fmla="*/ 152085 h 160907"/>
                <a:gd name="connsiteX49" fmla="*/ 142200 w 254244"/>
                <a:gd name="connsiteY49" fmla="*/ 143931 h 160907"/>
                <a:gd name="connsiteX50" fmla="*/ 148404 w 254244"/>
                <a:gd name="connsiteY50" fmla="*/ 137905 h 160907"/>
                <a:gd name="connsiteX51" fmla="*/ 157453 w 254244"/>
                <a:gd name="connsiteY51" fmla="*/ 147655 h 160907"/>
                <a:gd name="connsiteX52" fmla="*/ 254245 w 254244"/>
                <a:gd name="connsiteY52" fmla="*/ 60110 h 160907"/>
                <a:gd name="connsiteX53" fmla="*/ 250519 w 254244"/>
                <a:gd name="connsiteY53" fmla="*/ 62413 h 160907"/>
                <a:gd name="connsiteX54" fmla="*/ 246261 w 254244"/>
                <a:gd name="connsiteY54" fmla="*/ 58689 h 160907"/>
                <a:gd name="connsiteX55" fmla="*/ 229062 w 254244"/>
                <a:gd name="connsiteY55" fmla="*/ 37957 h 160907"/>
                <a:gd name="connsiteX56" fmla="*/ 224629 w 254244"/>
                <a:gd name="connsiteY56" fmla="*/ 43984 h 160907"/>
                <a:gd name="connsiteX57" fmla="*/ 227647 w 254244"/>
                <a:gd name="connsiteY57" fmla="*/ 55855 h 160907"/>
                <a:gd name="connsiteX58" fmla="*/ 238285 w 254244"/>
                <a:gd name="connsiteY58" fmla="*/ 93251 h 160907"/>
                <a:gd name="connsiteX59" fmla="*/ 216471 w 254244"/>
                <a:gd name="connsiteY59" fmla="*/ 112918 h 160907"/>
                <a:gd name="connsiteX60" fmla="*/ 187570 w 254244"/>
                <a:gd name="connsiteY60" fmla="*/ 97855 h 160907"/>
                <a:gd name="connsiteX61" fmla="*/ 170020 w 254244"/>
                <a:gd name="connsiteY61" fmla="*/ 112918 h 160907"/>
                <a:gd name="connsiteX62" fmla="*/ 155833 w 254244"/>
                <a:gd name="connsiteY62" fmla="*/ 103525 h 160907"/>
                <a:gd name="connsiteX63" fmla="*/ 149270 w 254244"/>
                <a:gd name="connsiteY63" fmla="*/ 85803 h 160907"/>
                <a:gd name="connsiteX64" fmla="*/ 152996 w 254244"/>
                <a:gd name="connsiteY64" fmla="*/ 83500 h 160907"/>
                <a:gd name="connsiteX65" fmla="*/ 157604 w 254244"/>
                <a:gd name="connsiteY65" fmla="*/ 88638 h 160907"/>
                <a:gd name="connsiteX66" fmla="*/ 169488 w 254244"/>
                <a:gd name="connsiteY66" fmla="*/ 107955 h 160907"/>
                <a:gd name="connsiteX67" fmla="*/ 174986 w 254244"/>
                <a:gd name="connsiteY67" fmla="*/ 99453 h 160907"/>
                <a:gd name="connsiteX68" fmla="*/ 171260 w 254244"/>
                <a:gd name="connsiteY68" fmla="*/ 80840 h 160907"/>
                <a:gd name="connsiteX69" fmla="*/ 166295 w 254244"/>
                <a:gd name="connsiteY69" fmla="*/ 61706 h 160907"/>
                <a:gd name="connsiteX70" fmla="*/ 163276 w 254244"/>
                <a:gd name="connsiteY70" fmla="*/ 49653 h 160907"/>
                <a:gd name="connsiteX71" fmla="*/ 160798 w 254244"/>
                <a:gd name="connsiteY71" fmla="*/ 38306 h 160907"/>
                <a:gd name="connsiteX72" fmla="*/ 166295 w 254244"/>
                <a:gd name="connsiteY72" fmla="*/ 32995 h 160907"/>
                <a:gd name="connsiteX73" fmla="*/ 174271 w 254244"/>
                <a:gd name="connsiteY73" fmla="*/ 40967 h 160907"/>
                <a:gd name="connsiteX74" fmla="*/ 178354 w 254244"/>
                <a:gd name="connsiteY74" fmla="*/ 56743 h 160907"/>
                <a:gd name="connsiteX75" fmla="*/ 181190 w 254244"/>
                <a:gd name="connsiteY75" fmla="*/ 68788 h 160907"/>
                <a:gd name="connsiteX76" fmla="*/ 184201 w 254244"/>
                <a:gd name="connsiteY76" fmla="*/ 80667 h 160907"/>
                <a:gd name="connsiteX77" fmla="*/ 197150 w 254244"/>
                <a:gd name="connsiteY77" fmla="*/ 100158 h 160907"/>
                <a:gd name="connsiteX78" fmla="*/ 215763 w 254244"/>
                <a:gd name="connsiteY78" fmla="*/ 107955 h 160907"/>
                <a:gd name="connsiteX79" fmla="*/ 225869 w 254244"/>
                <a:gd name="connsiteY79" fmla="*/ 95903 h 160907"/>
                <a:gd name="connsiteX80" fmla="*/ 214524 w 254244"/>
                <a:gd name="connsiteY80" fmla="*/ 55855 h 160907"/>
                <a:gd name="connsiteX81" fmla="*/ 212752 w 254244"/>
                <a:gd name="connsiteY81" fmla="*/ 47882 h 160907"/>
                <a:gd name="connsiteX82" fmla="*/ 228530 w 254244"/>
                <a:gd name="connsiteY82" fmla="*/ 32995 h 160907"/>
                <a:gd name="connsiteX83" fmla="*/ 254245 w 254244"/>
                <a:gd name="connsiteY83" fmla="*/ 60110 h 160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</a:cxnLst>
              <a:rect l="l" t="t" r="r" b="b"/>
              <a:pathLst>
                <a:path w="254244" h="160907">
                  <a:moveTo>
                    <a:pt x="157453" y="147655"/>
                  </a:moveTo>
                  <a:cubicBezTo>
                    <a:pt x="157453" y="155627"/>
                    <a:pt x="148588" y="159524"/>
                    <a:pt x="138832" y="159524"/>
                  </a:cubicBezTo>
                  <a:cubicBezTo>
                    <a:pt x="120219" y="159524"/>
                    <a:pt x="115071" y="141985"/>
                    <a:pt x="113300" y="132943"/>
                  </a:cubicBezTo>
                  <a:lnTo>
                    <a:pt x="109041" y="111147"/>
                  </a:lnTo>
                  <a:lnTo>
                    <a:pt x="59041" y="111147"/>
                  </a:lnTo>
                  <a:lnTo>
                    <a:pt x="61877" y="126385"/>
                  </a:lnTo>
                  <a:cubicBezTo>
                    <a:pt x="62942" y="131528"/>
                    <a:pt x="65428" y="144637"/>
                    <a:pt x="68614" y="148187"/>
                  </a:cubicBezTo>
                  <a:cubicBezTo>
                    <a:pt x="72514" y="152260"/>
                    <a:pt x="77836" y="154563"/>
                    <a:pt x="85996" y="154563"/>
                  </a:cubicBezTo>
                  <a:cubicBezTo>
                    <a:pt x="87060" y="154563"/>
                    <a:pt x="94329" y="154563"/>
                    <a:pt x="99111" y="151910"/>
                  </a:cubicBezTo>
                  <a:cubicBezTo>
                    <a:pt x="98054" y="151378"/>
                    <a:pt x="93971" y="148719"/>
                    <a:pt x="93971" y="143931"/>
                  </a:cubicBezTo>
                  <a:cubicBezTo>
                    <a:pt x="93971" y="138794"/>
                    <a:pt x="98229" y="137905"/>
                    <a:pt x="100176" y="137905"/>
                  </a:cubicBezTo>
                  <a:cubicBezTo>
                    <a:pt x="105324" y="137905"/>
                    <a:pt x="109224" y="142160"/>
                    <a:pt x="109224" y="147655"/>
                  </a:cubicBezTo>
                  <a:cubicBezTo>
                    <a:pt x="109224" y="159524"/>
                    <a:pt x="90603" y="159524"/>
                    <a:pt x="85812" y="159524"/>
                  </a:cubicBezTo>
                  <a:cubicBezTo>
                    <a:pt x="78902" y="159524"/>
                    <a:pt x="64895" y="159175"/>
                    <a:pt x="56563" y="147830"/>
                  </a:cubicBezTo>
                  <a:cubicBezTo>
                    <a:pt x="51414" y="140565"/>
                    <a:pt x="50000" y="132943"/>
                    <a:pt x="46100" y="111147"/>
                  </a:cubicBezTo>
                  <a:lnTo>
                    <a:pt x="32444" y="111147"/>
                  </a:lnTo>
                  <a:cubicBezTo>
                    <a:pt x="29433" y="111147"/>
                    <a:pt x="27130" y="111147"/>
                    <a:pt x="27130" y="107248"/>
                  </a:cubicBezTo>
                  <a:cubicBezTo>
                    <a:pt x="27130" y="104764"/>
                    <a:pt x="29433" y="104764"/>
                    <a:pt x="32086" y="104764"/>
                  </a:cubicBezTo>
                  <a:lnTo>
                    <a:pt x="44860" y="104764"/>
                  </a:lnTo>
                  <a:lnTo>
                    <a:pt x="33508" y="43095"/>
                  </a:lnTo>
                  <a:cubicBezTo>
                    <a:pt x="31379" y="31224"/>
                    <a:pt x="31205" y="30692"/>
                    <a:pt x="28185" y="19172"/>
                  </a:cubicBezTo>
                  <a:cubicBezTo>
                    <a:pt x="27130" y="15092"/>
                    <a:pt x="24110" y="3579"/>
                    <a:pt x="17199" y="3579"/>
                  </a:cubicBezTo>
                  <a:cubicBezTo>
                    <a:pt x="16310" y="3579"/>
                    <a:pt x="12409" y="3579"/>
                    <a:pt x="9573" y="6231"/>
                  </a:cubicBezTo>
                  <a:cubicBezTo>
                    <a:pt x="15244" y="8541"/>
                    <a:pt x="15244" y="13504"/>
                    <a:pt x="15244" y="14209"/>
                  </a:cubicBezTo>
                  <a:cubicBezTo>
                    <a:pt x="15244" y="19347"/>
                    <a:pt x="10987" y="20235"/>
                    <a:pt x="9040" y="20235"/>
                  </a:cubicBezTo>
                  <a:cubicBezTo>
                    <a:pt x="3901" y="20235"/>
                    <a:pt x="0" y="15980"/>
                    <a:pt x="0" y="10486"/>
                  </a:cubicBezTo>
                  <a:cubicBezTo>
                    <a:pt x="0" y="2332"/>
                    <a:pt x="9040" y="-1384"/>
                    <a:pt x="16842" y="-1384"/>
                  </a:cubicBezTo>
                  <a:cubicBezTo>
                    <a:pt x="37583" y="-1384"/>
                    <a:pt x="44503" y="31399"/>
                    <a:pt x="47697" y="49121"/>
                  </a:cubicBezTo>
                  <a:lnTo>
                    <a:pt x="57976" y="104764"/>
                  </a:lnTo>
                  <a:lnTo>
                    <a:pt x="107977" y="104764"/>
                  </a:lnTo>
                  <a:lnTo>
                    <a:pt x="97165" y="46104"/>
                  </a:lnTo>
                  <a:cubicBezTo>
                    <a:pt x="95210" y="35830"/>
                    <a:pt x="95210" y="35473"/>
                    <a:pt x="92375" y="25373"/>
                  </a:cubicBezTo>
                  <a:cubicBezTo>
                    <a:pt x="89713" y="15980"/>
                    <a:pt x="88300" y="14209"/>
                    <a:pt x="84573" y="10486"/>
                  </a:cubicBezTo>
                  <a:cubicBezTo>
                    <a:pt x="80673" y="6587"/>
                    <a:pt x="76240" y="3579"/>
                    <a:pt x="70568" y="3579"/>
                  </a:cubicBezTo>
                  <a:cubicBezTo>
                    <a:pt x="68614" y="3579"/>
                    <a:pt x="63473" y="3752"/>
                    <a:pt x="59398" y="6231"/>
                  </a:cubicBezTo>
                  <a:cubicBezTo>
                    <a:pt x="60463" y="6762"/>
                    <a:pt x="64539" y="9422"/>
                    <a:pt x="64539" y="14209"/>
                  </a:cubicBezTo>
                  <a:cubicBezTo>
                    <a:pt x="64539" y="19347"/>
                    <a:pt x="60280" y="20235"/>
                    <a:pt x="58334" y="20235"/>
                  </a:cubicBezTo>
                  <a:cubicBezTo>
                    <a:pt x="53194" y="20235"/>
                    <a:pt x="49293" y="15980"/>
                    <a:pt x="49293" y="10486"/>
                  </a:cubicBezTo>
                  <a:cubicBezTo>
                    <a:pt x="49293" y="1276"/>
                    <a:pt x="60638" y="-1384"/>
                    <a:pt x="70210" y="-1384"/>
                  </a:cubicBezTo>
                  <a:cubicBezTo>
                    <a:pt x="82802" y="-1384"/>
                    <a:pt x="96807" y="6587"/>
                    <a:pt x="102837" y="21118"/>
                  </a:cubicBezTo>
                  <a:cubicBezTo>
                    <a:pt x="106738" y="30511"/>
                    <a:pt x="109224" y="40260"/>
                    <a:pt x="110996" y="50185"/>
                  </a:cubicBezTo>
                  <a:lnTo>
                    <a:pt x="121100" y="104764"/>
                  </a:lnTo>
                  <a:lnTo>
                    <a:pt x="137768" y="104764"/>
                  </a:lnTo>
                  <a:cubicBezTo>
                    <a:pt x="140786" y="104764"/>
                    <a:pt x="143090" y="104764"/>
                    <a:pt x="143090" y="108663"/>
                  </a:cubicBezTo>
                  <a:cubicBezTo>
                    <a:pt x="143090" y="111147"/>
                    <a:pt x="140786" y="111147"/>
                    <a:pt x="138125" y="111147"/>
                  </a:cubicBezTo>
                  <a:lnTo>
                    <a:pt x="122165" y="111147"/>
                  </a:lnTo>
                  <a:lnTo>
                    <a:pt x="126598" y="135070"/>
                  </a:lnTo>
                  <a:cubicBezTo>
                    <a:pt x="128020" y="142868"/>
                    <a:pt x="130141" y="154563"/>
                    <a:pt x="138832" y="154563"/>
                  </a:cubicBezTo>
                  <a:cubicBezTo>
                    <a:pt x="141494" y="154563"/>
                    <a:pt x="145394" y="153681"/>
                    <a:pt x="147523" y="152085"/>
                  </a:cubicBezTo>
                  <a:cubicBezTo>
                    <a:pt x="144329" y="150489"/>
                    <a:pt x="142200" y="147479"/>
                    <a:pt x="142200" y="143931"/>
                  </a:cubicBezTo>
                  <a:cubicBezTo>
                    <a:pt x="142200" y="138794"/>
                    <a:pt x="146459" y="137905"/>
                    <a:pt x="148404" y="137905"/>
                  </a:cubicBezTo>
                  <a:cubicBezTo>
                    <a:pt x="153553" y="137905"/>
                    <a:pt x="157453" y="142160"/>
                    <a:pt x="157453" y="147655"/>
                  </a:cubicBezTo>
                  <a:close/>
                  <a:moveTo>
                    <a:pt x="254245" y="60110"/>
                  </a:moveTo>
                  <a:cubicBezTo>
                    <a:pt x="254245" y="62413"/>
                    <a:pt x="251933" y="62413"/>
                    <a:pt x="250519" y="62413"/>
                  </a:cubicBezTo>
                  <a:cubicBezTo>
                    <a:pt x="247326" y="62413"/>
                    <a:pt x="247151" y="61881"/>
                    <a:pt x="246261" y="58689"/>
                  </a:cubicBezTo>
                  <a:cubicBezTo>
                    <a:pt x="243250" y="47699"/>
                    <a:pt x="236863" y="37957"/>
                    <a:pt x="229062" y="37957"/>
                  </a:cubicBezTo>
                  <a:cubicBezTo>
                    <a:pt x="226583" y="37957"/>
                    <a:pt x="224629" y="39197"/>
                    <a:pt x="224629" y="43984"/>
                  </a:cubicBezTo>
                  <a:cubicBezTo>
                    <a:pt x="224629" y="47882"/>
                    <a:pt x="226225" y="51781"/>
                    <a:pt x="227647" y="55855"/>
                  </a:cubicBezTo>
                  <a:cubicBezTo>
                    <a:pt x="230834" y="64184"/>
                    <a:pt x="238285" y="83500"/>
                    <a:pt x="238285" y="93251"/>
                  </a:cubicBezTo>
                  <a:cubicBezTo>
                    <a:pt x="238285" y="107075"/>
                    <a:pt x="228712" y="112918"/>
                    <a:pt x="216471" y="112918"/>
                  </a:cubicBezTo>
                  <a:cubicBezTo>
                    <a:pt x="202464" y="112918"/>
                    <a:pt x="192892" y="104589"/>
                    <a:pt x="187570" y="97855"/>
                  </a:cubicBezTo>
                  <a:cubicBezTo>
                    <a:pt x="186330" y="108663"/>
                    <a:pt x="177107" y="112918"/>
                    <a:pt x="170020" y="112918"/>
                  </a:cubicBezTo>
                  <a:cubicBezTo>
                    <a:pt x="162394" y="112918"/>
                    <a:pt x="158494" y="107955"/>
                    <a:pt x="155833" y="103525"/>
                  </a:cubicBezTo>
                  <a:cubicBezTo>
                    <a:pt x="152107" y="97682"/>
                    <a:pt x="149270" y="86867"/>
                    <a:pt x="149270" y="85803"/>
                  </a:cubicBezTo>
                  <a:cubicBezTo>
                    <a:pt x="149270" y="83500"/>
                    <a:pt x="151574" y="83500"/>
                    <a:pt x="152996" y="83500"/>
                  </a:cubicBezTo>
                  <a:cubicBezTo>
                    <a:pt x="156190" y="83500"/>
                    <a:pt x="156365" y="83675"/>
                    <a:pt x="157604" y="88638"/>
                  </a:cubicBezTo>
                  <a:cubicBezTo>
                    <a:pt x="160623" y="100865"/>
                    <a:pt x="163991" y="107955"/>
                    <a:pt x="169488" y="107955"/>
                  </a:cubicBezTo>
                  <a:cubicBezTo>
                    <a:pt x="174986" y="107955"/>
                    <a:pt x="174986" y="101580"/>
                    <a:pt x="174986" y="99453"/>
                  </a:cubicBezTo>
                  <a:cubicBezTo>
                    <a:pt x="174986" y="96086"/>
                    <a:pt x="172674" y="87042"/>
                    <a:pt x="171260" y="80840"/>
                  </a:cubicBezTo>
                  <a:lnTo>
                    <a:pt x="166295" y="61706"/>
                  </a:lnTo>
                  <a:cubicBezTo>
                    <a:pt x="165763" y="59046"/>
                    <a:pt x="163991" y="52313"/>
                    <a:pt x="163276" y="49653"/>
                  </a:cubicBezTo>
                  <a:cubicBezTo>
                    <a:pt x="162394" y="45755"/>
                    <a:pt x="160798" y="39553"/>
                    <a:pt x="160798" y="38306"/>
                  </a:cubicBezTo>
                  <a:cubicBezTo>
                    <a:pt x="160798" y="34409"/>
                    <a:pt x="163633" y="32995"/>
                    <a:pt x="166295" y="32995"/>
                  </a:cubicBezTo>
                  <a:cubicBezTo>
                    <a:pt x="172325" y="32995"/>
                    <a:pt x="173564" y="38306"/>
                    <a:pt x="174271" y="40967"/>
                  </a:cubicBezTo>
                  <a:lnTo>
                    <a:pt x="178354" y="56743"/>
                  </a:lnTo>
                  <a:cubicBezTo>
                    <a:pt x="178886" y="59395"/>
                    <a:pt x="180658" y="66136"/>
                    <a:pt x="181190" y="68788"/>
                  </a:cubicBezTo>
                  <a:cubicBezTo>
                    <a:pt x="181723" y="70567"/>
                    <a:pt x="184026" y="79428"/>
                    <a:pt x="184201" y="80667"/>
                  </a:cubicBezTo>
                  <a:cubicBezTo>
                    <a:pt x="184559" y="81731"/>
                    <a:pt x="189873" y="93426"/>
                    <a:pt x="197150" y="100158"/>
                  </a:cubicBezTo>
                  <a:cubicBezTo>
                    <a:pt x="202464" y="104947"/>
                    <a:pt x="208669" y="107955"/>
                    <a:pt x="215763" y="107955"/>
                  </a:cubicBezTo>
                  <a:cubicBezTo>
                    <a:pt x="223922" y="107955"/>
                    <a:pt x="225869" y="101754"/>
                    <a:pt x="225869" y="95903"/>
                  </a:cubicBezTo>
                  <a:cubicBezTo>
                    <a:pt x="225869" y="85454"/>
                    <a:pt x="217535" y="64009"/>
                    <a:pt x="214524" y="55855"/>
                  </a:cubicBezTo>
                  <a:cubicBezTo>
                    <a:pt x="212752" y="51424"/>
                    <a:pt x="212752" y="50185"/>
                    <a:pt x="212752" y="47882"/>
                  </a:cubicBezTo>
                  <a:cubicBezTo>
                    <a:pt x="212752" y="38306"/>
                    <a:pt x="220371" y="32995"/>
                    <a:pt x="228530" y="32995"/>
                  </a:cubicBezTo>
                  <a:cubicBezTo>
                    <a:pt x="246261" y="32995"/>
                    <a:pt x="254245" y="57275"/>
                    <a:pt x="254245" y="60110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916" name="任意多边形: 形状 915">
              <a:extLst>
                <a:ext uri="{FF2B5EF4-FFF2-40B4-BE49-F238E27FC236}">
                  <a16:creationId xmlns:a16="http://schemas.microsoft.com/office/drawing/2014/main" id="{4D6D77D3-CD8C-83B0-2717-1661AFAFA2C7}"/>
                </a:ext>
              </a:extLst>
            </p:cNvPr>
            <p:cNvSpPr/>
            <p:nvPr>
              <p:custDataLst>
                <p:tags r:id="rId22"/>
              </p:custDataLst>
            </p:nvPr>
          </p:nvSpPr>
          <p:spPr>
            <a:xfrm flipV="1">
              <a:off x="14853169" y="-14175496"/>
              <a:ext cx="73237" cy="12401"/>
            </a:xfrm>
            <a:custGeom>
              <a:avLst/>
              <a:gdLst>
                <a:gd name="connsiteX0" fmla="*/ 73238 w 73237"/>
                <a:gd name="connsiteY0" fmla="*/ 4822 h 12401"/>
                <a:gd name="connsiteX1" fmla="*/ 64896 w 73237"/>
                <a:gd name="connsiteY1" fmla="*/ 11023 h 12401"/>
                <a:gd name="connsiteX2" fmla="*/ 8334 w 73237"/>
                <a:gd name="connsiteY2" fmla="*/ 11023 h 12401"/>
                <a:gd name="connsiteX3" fmla="*/ 0 w 73237"/>
                <a:gd name="connsiteY3" fmla="*/ 4822 h 12401"/>
                <a:gd name="connsiteX4" fmla="*/ 8334 w 73237"/>
                <a:gd name="connsiteY4" fmla="*/ -1378 h 12401"/>
                <a:gd name="connsiteX5" fmla="*/ 64896 w 73237"/>
                <a:gd name="connsiteY5" fmla="*/ -1378 h 12401"/>
                <a:gd name="connsiteX6" fmla="*/ 73238 w 73237"/>
                <a:gd name="connsiteY6" fmla="*/ 4822 h 12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237" h="12401">
                  <a:moveTo>
                    <a:pt x="73238" y="4822"/>
                  </a:moveTo>
                  <a:cubicBezTo>
                    <a:pt x="73238" y="11023"/>
                    <a:pt x="67025" y="11023"/>
                    <a:pt x="64896" y="11023"/>
                  </a:cubicBezTo>
                  <a:lnTo>
                    <a:pt x="8334" y="11023"/>
                  </a:lnTo>
                  <a:cubicBezTo>
                    <a:pt x="6213" y="11023"/>
                    <a:pt x="0" y="11023"/>
                    <a:pt x="0" y="4822"/>
                  </a:cubicBezTo>
                  <a:cubicBezTo>
                    <a:pt x="0" y="-1378"/>
                    <a:pt x="6213" y="-1378"/>
                    <a:pt x="8334" y="-1378"/>
                  </a:cubicBezTo>
                  <a:lnTo>
                    <a:pt x="64896" y="-1378"/>
                  </a:lnTo>
                  <a:cubicBezTo>
                    <a:pt x="67025" y="-1378"/>
                    <a:pt x="73238" y="-1378"/>
                    <a:pt x="73238" y="4822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917" name="任意多边形: 形状 916">
              <a:extLst>
                <a:ext uri="{FF2B5EF4-FFF2-40B4-BE49-F238E27FC236}">
                  <a16:creationId xmlns:a16="http://schemas.microsoft.com/office/drawing/2014/main" id="{B56B51A3-4FD3-0227-955C-05B287A34BFD}"/>
                </a:ext>
              </a:extLst>
            </p:cNvPr>
            <p:cNvSpPr/>
            <p:nvPr>
              <p:custDataLst>
                <p:tags r:id="rId23"/>
              </p:custDataLst>
            </p:nvPr>
          </p:nvSpPr>
          <p:spPr>
            <a:xfrm flipV="1">
              <a:off x="14968226" y="-14310354"/>
              <a:ext cx="64546" cy="117668"/>
            </a:xfrm>
            <a:custGeom>
              <a:avLst/>
              <a:gdLst>
                <a:gd name="connsiteX0" fmla="*/ 60113 w 64546"/>
                <a:gd name="connsiteY0" fmla="*/ 2514 h 117668"/>
                <a:gd name="connsiteX1" fmla="*/ 55148 w 64546"/>
                <a:gd name="connsiteY1" fmla="*/ 4998 h 117668"/>
                <a:gd name="connsiteX2" fmla="*/ 52662 w 64546"/>
                <a:gd name="connsiteY2" fmla="*/ 4998 h 117668"/>
                <a:gd name="connsiteX3" fmla="*/ 44503 w 64546"/>
                <a:gd name="connsiteY3" fmla="*/ 5349 h 117668"/>
                <a:gd name="connsiteX4" fmla="*/ 38656 w 64546"/>
                <a:gd name="connsiteY4" fmla="*/ 8715 h 117668"/>
                <a:gd name="connsiteX5" fmla="*/ 39363 w 64546"/>
                <a:gd name="connsiteY5" fmla="*/ 12439 h 117668"/>
                <a:gd name="connsiteX6" fmla="*/ 64189 w 64546"/>
                <a:gd name="connsiteY6" fmla="*/ 111504 h 117668"/>
                <a:gd name="connsiteX7" fmla="*/ 64546 w 64546"/>
                <a:gd name="connsiteY7" fmla="*/ 113807 h 117668"/>
                <a:gd name="connsiteX8" fmla="*/ 61885 w 64546"/>
                <a:gd name="connsiteY8" fmla="*/ 116283 h 117668"/>
                <a:gd name="connsiteX9" fmla="*/ 58159 w 64546"/>
                <a:gd name="connsiteY9" fmla="*/ 113450 h 117668"/>
                <a:gd name="connsiteX10" fmla="*/ 25358 w 64546"/>
                <a:gd name="connsiteY10" fmla="*/ 93608 h 117668"/>
                <a:gd name="connsiteX11" fmla="*/ 21099 w 64546"/>
                <a:gd name="connsiteY11" fmla="*/ 89702 h 117668"/>
                <a:gd name="connsiteX12" fmla="*/ 24468 w 64546"/>
                <a:gd name="connsiteY12" fmla="*/ 87049 h 117668"/>
                <a:gd name="connsiteX13" fmla="*/ 46632 w 64546"/>
                <a:gd name="connsiteY13" fmla="*/ 94664 h 117668"/>
                <a:gd name="connsiteX14" fmla="*/ 26239 w 64546"/>
                <a:gd name="connsiteY14" fmla="*/ 12971 h 117668"/>
                <a:gd name="connsiteX15" fmla="*/ 7801 w 64546"/>
                <a:gd name="connsiteY15" fmla="*/ 4998 h 117668"/>
                <a:gd name="connsiteX16" fmla="*/ 5323 w 64546"/>
                <a:gd name="connsiteY16" fmla="*/ 4998 h 117668"/>
                <a:gd name="connsiteX17" fmla="*/ 0 w 64546"/>
                <a:gd name="connsiteY17" fmla="*/ 1092 h 117668"/>
                <a:gd name="connsiteX18" fmla="*/ 2836 w 64546"/>
                <a:gd name="connsiteY18" fmla="*/ -1385 h 117668"/>
                <a:gd name="connsiteX19" fmla="*/ 29433 w 64546"/>
                <a:gd name="connsiteY19" fmla="*/ -678 h 117668"/>
                <a:gd name="connsiteX20" fmla="*/ 56205 w 64546"/>
                <a:gd name="connsiteY20" fmla="*/ -1385 h 117668"/>
                <a:gd name="connsiteX21" fmla="*/ 60113 w 64546"/>
                <a:gd name="connsiteY21" fmla="*/ 2514 h 117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64546" h="117668">
                  <a:moveTo>
                    <a:pt x="60113" y="2514"/>
                  </a:moveTo>
                  <a:cubicBezTo>
                    <a:pt x="60113" y="4998"/>
                    <a:pt x="57802" y="4998"/>
                    <a:pt x="55148" y="4998"/>
                  </a:cubicBezTo>
                  <a:lnTo>
                    <a:pt x="52662" y="4998"/>
                  </a:lnTo>
                  <a:cubicBezTo>
                    <a:pt x="50183" y="4998"/>
                    <a:pt x="46989" y="5173"/>
                    <a:pt x="44503" y="5349"/>
                  </a:cubicBezTo>
                  <a:cubicBezTo>
                    <a:pt x="39538" y="5881"/>
                    <a:pt x="38656" y="5881"/>
                    <a:pt x="38656" y="8715"/>
                  </a:cubicBezTo>
                  <a:cubicBezTo>
                    <a:pt x="38656" y="9429"/>
                    <a:pt x="38656" y="9779"/>
                    <a:pt x="39363" y="12439"/>
                  </a:cubicBezTo>
                  <a:lnTo>
                    <a:pt x="64189" y="111504"/>
                  </a:lnTo>
                  <a:cubicBezTo>
                    <a:pt x="64363" y="112036"/>
                    <a:pt x="64546" y="113275"/>
                    <a:pt x="64546" y="113807"/>
                  </a:cubicBezTo>
                  <a:cubicBezTo>
                    <a:pt x="64546" y="113807"/>
                    <a:pt x="64363" y="116283"/>
                    <a:pt x="61885" y="116283"/>
                  </a:cubicBezTo>
                  <a:cubicBezTo>
                    <a:pt x="60288" y="116283"/>
                    <a:pt x="60113" y="115934"/>
                    <a:pt x="58159" y="113450"/>
                  </a:cubicBezTo>
                  <a:cubicBezTo>
                    <a:pt x="51422" y="104946"/>
                    <a:pt x="40428" y="94846"/>
                    <a:pt x="25358" y="93608"/>
                  </a:cubicBezTo>
                  <a:cubicBezTo>
                    <a:pt x="23054" y="93250"/>
                    <a:pt x="21099" y="93076"/>
                    <a:pt x="21099" y="89702"/>
                  </a:cubicBezTo>
                  <a:cubicBezTo>
                    <a:pt x="21099" y="87049"/>
                    <a:pt x="23586" y="87049"/>
                    <a:pt x="24468" y="87049"/>
                  </a:cubicBezTo>
                  <a:cubicBezTo>
                    <a:pt x="27303" y="87049"/>
                    <a:pt x="35462" y="87756"/>
                    <a:pt x="46632" y="94664"/>
                  </a:cubicBezTo>
                  <a:lnTo>
                    <a:pt x="26239" y="12971"/>
                  </a:lnTo>
                  <a:cubicBezTo>
                    <a:pt x="24650" y="6769"/>
                    <a:pt x="23586" y="4998"/>
                    <a:pt x="7801" y="4998"/>
                  </a:cubicBezTo>
                  <a:lnTo>
                    <a:pt x="5323" y="4998"/>
                  </a:lnTo>
                  <a:cubicBezTo>
                    <a:pt x="2303" y="4998"/>
                    <a:pt x="0" y="4998"/>
                    <a:pt x="0" y="1092"/>
                  </a:cubicBezTo>
                  <a:cubicBezTo>
                    <a:pt x="0" y="1092"/>
                    <a:pt x="0" y="-1385"/>
                    <a:pt x="2836" y="-1385"/>
                  </a:cubicBezTo>
                  <a:cubicBezTo>
                    <a:pt x="11352" y="-1385"/>
                    <a:pt x="20742" y="-678"/>
                    <a:pt x="29433" y="-678"/>
                  </a:cubicBezTo>
                  <a:cubicBezTo>
                    <a:pt x="38123" y="-678"/>
                    <a:pt x="47697" y="-1385"/>
                    <a:pt x="56205" y="-1385"/>
                  </a:cubicBezTo>
                  <a:cubicBezTo>
                    <a:pt x="57627" y="-1385"/>
                    <a:pt x="60113" y="-1385"/>
                    <a:pt x="60113" y="2514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918" name="任意多边形: 形状 917">
              <a:extLst>
                <a:ext uri="{FF2B5EF4-FFF2-40B4-BE49-F238E27FC236}">
                  <a16:creationId xmlns:a16="http://schemas.microsoft.com/office/drawing/2014/main" id="{56A3989A-66A8-94E4-AE99-B58C4FDEBE32}"/>
                </a:ext>
              </a:extLst>
            </p:cNvPr>
            <p:cNvSpPr/>
            <p:nvPr>
              <p:custDataLst>
                <p:tags r:id="rId24"/>
              </p:custDataLst>
            </p:nvPr>
          </p:nvSpPr>
          <p:spPr>
            <a:xfrm flipV="1">
              <a:off x="14227006" y="-14116295"/>
              <a:ext cx="53726" cy="119265"/>
            </a:xfrm>
            <a:custGeom>
              <a:avLst/>
              <a:gdLst>
                <a:gd name="connsiteX0" fmla="*/ 49119 w 53726"/>
                <a:gd name="connsiteY0" fmla="*/ 111163 h 119265"/>
                <a:gd name="connsiteX1" fmla="*/ 42024 w 53726"/>
                <a:gd name="connsiteY1" fmla="*/ 117896 h 119265"/>
                <a:gd name="connsiteX2" fmla="*/ 32094 w 53726"/>
                <a:gd name="connsiteY2" fmla="*/ 108154 h 119265"/>
                <a:gd name="connsiteX3" fmla="*/ 39188 w 53726"/>
                <a:gd name="connsiteY3" fmla="*/ 101413 h 119265"/>
                <a:gd name="connsiteX4" fmla="*/ 49119 w 53726"/>
                <a:gd name="connsiteY4" fmla="*/ 111163 h 119265"/>
                <a:gd name="connsiteX5" fmla="*/ 12941 w 53726"/>
                <a:gd name="connsiteY5" fmla="*/ 21132 h 119265"/>
                <a:gd name="connsiteX6" fmla="*/ 11352 w 53726"/>
                <a:gd name="connsiteY6" fmla="*/ 13693 h 119265"/>
                <a:gd name="connsiteX7" fmla="*/ 28193 w 53726"/>
                <a:gd name="connsiteY7" fmla="*/ -1369 h 119265"/>
                <a:gd name="connsiteX8" fmla="*/ 53726 w 53726"/>
                <a:gd name="connsiteY8" fmla="*/ 25746 h 119265"/>
                <a:gd name="connsiteX9" fmla="*/ 50890 w 53726"/>
                <a:gd name="connsiteY9" fmla="*/ 28048 h 119265"/>
                <a:gd name="connsiteX10" fmla="*/ 47521 w 53726"/>
                <a:gd name="connsiteY10" fmla="*/ 25031 h 119265"/>
                <a:gd name="connsiteX11" fmla="*/ 28725 w 53726"/>
                <a:gd name="connsiteY11" fmla="*/ 3593 h 119265"/>
                <a:gd name="connsiteX12" fmla="*/ 24293 w 53726"/>
                <a:gd name="connsiteY12" fmla="*/ 9794 h 119265"/>
                <a:gd name="connsiteX13" fmla="*/ 27129 w 53726"/>
                <a:gd name="connsiteY13" fmla="*/ 21132 h 119265"/>
                <a:gd name="connsiteX14" fmla="*/ 32801 w 53726"/>
                <a:gd name="connsiteY14" fmla="*/ 35314 h 119265"/>
                <a:gd name="connsiteX15" fmla="*/ 41492 w 53726"/>
                <a:gd name="connsiteY15" fmla="*/ 57823 h 119265"/>
                <a:gd name="connsiteX16" fmla="*/ 42556 w 53726"/>
                <a:gd name="connsiteY16" fmla="*/ 63492 h 119265"/>
                <a:gd name="connsiteX17" fmla="*/ 25707 w 53726"/>
                <a:gd name="connsiteY17" fmla="*/ 78553 h 119265"/>
                <a:gd name="connsiteX18" fmla="*/ 0 w 53726"/>
                <a:gd name="connsiteY18" fmla="*/ 51438 h 119265"/>
                <a:gd name="connsiteX19" fmla="*/ 3011 w 53726"/>
                <a:gd name="connsiteY19" fmla="*/ 49137 h 119265"/>
                <a:gd name="connsiteX20" fmla="*/ 6204 w 53726"/>
                <a:gd name="connsiteY20" fmla="*/ 51970 h 119265"/>
                <a:gd name="connsiteX21" fmla="*/ 25175 w 53726"/>
                <a:gd name="connsiteY21" fmla="*/ 73591 h 119265"/>
                <a:gd name="connsiteX22" fmla="*/ 29608 w 53726"/>
                <a:gd name="connsiteY22" fmla="*/ 67391 h 119265"/>
                <a:gd name="connsiteX23" fmla="*/ 24118 w 53726"/>
                <a:gd name="connsiteY23" fmla="*/ 49669 h 119265"/>
                <a:gd name="connsiteX24" fmla="*/ 12941 w 53726"/>
                <a:gd name="connsiteY24" fmla="*/ 21132 h 119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3726" h="119265">
                  <a:moveTo>
                    <a:pt x="49119" y="111163"/>
                  </a:moveTo>
                  <a:cubicBezTo>
                    <a:pt x="49119" y="113997"/>
                    <a:pt x="46989" y="117896"/>
                    <a:pt x="42024" y="117896"/>
                  </a:cubicBezTo>
                  <a:cubicBezTo>
                    <a:pt x="37234" y="117896"/>
                    <a:pt x="32094" y="113290"/>
                    <a:pt x="32094" y="108154"/>
                  </a:cubicBezTo>
                  <a:cubicBezTo>
                    <a:pt x="32094" y="105136"/>
                    <a:pt x="34398" y="101413"/>
                    <a:pt x="39188" y="101413"/>
                  </a:cubicBezTo>
                  <a:cubicBezTo>
                    <a:pt x="44328" y="101413"/>
                    <a:pt x="49119" y="106375"/>
                    <a:pt x="49119" y="111163"/>
                  </a:cubicBezTo>
                  <a:close/>
                  <a:moveTo>
                    <a:pt x="12941" y="21132"/>
                  </a:moveTo>
                  <a:cubicBezTo>
                    <a:pt x="12234" y="18831"/>
                    <a:pt x="11352" y="16702"/>
                    <a:pt x="11352" y="13693"/>
                  </a:cubicBezTo>
                  <a:cubicBezTo>
                    <a:pt x="11352" y="5364"/>
                    <a:pt x="18438" y="-1369"/>
                    <a:pt x="28193" y="-1369"/>
                  </a:cubicBezTo>
                  <a:cubicBezTo>
                    <a:pt x="45925" y="-1369"/>
                    <a:pt x="53726" y="23086"/>
                    <a:pt x="53726" y="25746"/>
                  </a:cubicBezTo>
                  <a:cubicBezTo>
                    <a:pt x="53726" y="28048"/>
                    <a:pt x="51422" y="28048"/>
                    <a:pt x="50890" y="28048"/>
                  </a:cubicBezTo>
                  <a:cubicBezTo>
                    <a:pt x="48404" y="28048"/>
                    <a:pt x="48229" y="26985"/>
                    <a:pt x="47521" y="25031"/>
                  </a:cubicBezTo>
                  <a:cubicBezTo>
                    <a:pt x="43438" y="10858"/>
                    <a:pt x="35637" y="3593"/>
                    <a:pt x="28725" y="3593"/>
                  </a:cubicBezTo>
                  <a:cubicBezTo>
                    <a:pt x="25175" y="3593"/>
                    <a:pt x="24293" y="5896"/>
                    <a:pt x="24293" y="9794"/>
                  </a:cubicBezTo>
                  <a:cubicBezTo>
                    <a:pt x="24293" y="13868"/>
                    <a:pt x="25532" y="17233"/>
                    <a:pt x="27129" y="21132"/>
                  </a:cubicBezTo>
                  <a:cubicBezTo>
                    <a:pt x="28901" y="25921"/>
                    <a:pt x="30855" y="30708"/>
                    <a:pt x="32801" y="35314"/>
                  </a:cubicBezTo>
                  <a:cubicBezTo>
                    <a:pt x="34398" y="39569"/>
                    <a:pt x="40785" y="55695"/>
                    <a:pt x="41492" y="57823"/>
                  </a:cubicBezTo>
                  <a:cubicBezTo>
                    <a:pt x="42024" y="59594"/>
                    <a:pt x="42556" y="61721"/>
                    <a:pt x="42556" y="63492"/>
                  </a:cubicBezTo>
                  <a:cubicBezTo>
                    <a:pt x="42556" y="71820"/>
                    <a:pt x="35462" y="78553"/>
                    <a:pt x="25707" y="78553"/>
                  </a:cubicBezTo>
                  <a:cubicBezTo>
                    <a:pt x="8158" y="78553"/>
                    <a:pt x="0" y="54456"/>
                    <a:pt x="0" y="51438"/>
                  </a:cubicBezTo>
                  <a:cubicBezTo>
                    <a:pt x="0" y="49137"/>
                    <a:pt x="2486" y="49137"/>
                    <a:pt x="3011" y="49137"/>
                  </a:cubicBezTo>
                  <a:cubicBezTo>
                    <a:pt x="5497" y="49137"/>
                    <a:pt x="5672" y="50026"/>
                    <a:pt x="6204" y="51970"/>
                  </a:cubicBezTo>
                  <a:cubicBezTo>
                    <a:pt x="10819" y="67216"/>
                    <a:pt x="18621" y="73591"/>
                    <a:pt x="25175" y="73591"/>
                  </a:cubicBezTo>
                  <a:cubicBezTo>
                    <a:pt x="28019" y="73591"/>
                    <a:pt x="29608" y="72178"/>
                    <a:pt x="29608" y="67391"/>
                  </a:cubicBezTo>
                  <a:cubicBezTo>
                    <a:pt x="29608" y="63317"/>
                    <a:pt x="28551" y="60658"/>
                    <a:pt x="24118" y="49669"/>
                  </a:cubicBezTo>
                  <a:lnTo>
                    <a:pt x="12941" y="21132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919" name="任意多边形: 形状 918">
              <a:extLst>
                <a:ext uri="{FF2B5EF4-FFF2-40B4-BE49-F238E27FC236}">
                  <a16:creationId xmlns:a16="http://schemas.microsoft.com/office/drawing/2014/main" id="{DEFF05A5-2F46-DEDA-7106-94786E9D13D7}"/>
                </a:ext>
              </a:extLst>
            </p:cNvPr>
            <p:cNvSpPr/>
            <p:nvPr>
              <p:custDataLst>
                <p:tags r:id="rId25"/>
              </p:custDataLst>
            </p:nvPr>
          </p:nvSpPr>
          <p:spPr>
            <a:xfrm flipV="1">
              <a:off x="15132180" y="-14216912"/>
              <a:ext cx="168400" cy="168563"/>
            </a:xfrm>
            <a:custGeom>
              <a:avLst/>
              <a:gdLst>
                <a:gd name="connsiteX0" fmla="*/ 89388 w 168400"/>
                <a:gd name="connsiteY0" fmla="*/ 77840 h 168563"/>
                <a:gd name="connsiteX1" fmla="*/ 160043 w 168400"/>
                <a:gd name="connsiteY1" fmla="*/ 77840 h 168563"/>
                <a:gd name="connsiteX2" fmla="*/ 168401 w 168400"/>
                <a:gd name="connsiteY2" fmla="*/ 82907 h 168563"/>
                <a:gd name="connsiteX3" fmla="*/ 160043 w 168400"/>
                <a:gd name="connsiteY3" fmla="*/ 87964 h 168563"/>
                <a:gd name="connsiteX4" fmla="*/ 89388 w 168400"/>
                <a:gd name="connsiteY4" fmla="*/ 87964 h 168563"/>
                <a:gd name="connsiteX5" fmla="*/ 89388 w 168400"/>
                <a:gd name="connsiteY5" fmla="*/ 158835 h 168563"/>
                <a:gd name="connsiteX6" fmla="*/ 84328 w 168400"/>
                <a:gd name="connsiteY6" fmla="*/ 167188 h 168563"/>
                <a:gd name="connsiteX7" fmla="*/ 79259 w 168400"/>
                <a:gd name="connsiteY7" fmla="*/ 158835 h 168563"/>
                <a:gd name="connsiteX8" fmla="*/ 79259 w 168400"/>
                <a:gd name="connsiteY8" fmla="*/ 87964 h 168563"/>
                <a:gd name="connsiteX9" fmla="*/ 8358 w 168400"/>
                <a:gd name="connsiteY9" fmla="*/ 87964 h 168563"/>
                <a:gd name="connsiteX10" fmla="*/ 0 w 168400"/>
                <a:gd name="connsiteY10" fmla="*/ 82907 h 168563"/>
                <a:gd name="connsiteX11" fmla="*/ 8358 w 168400"/>
                <a:gd name="connsiteY11" fmla="*/ 77840 h 168563"/>
                <a:gd name="connsiteX12" fmla="*/ 79259 w 168400"/>
                <a:gd name="connsiteY12" fmla="*/ 77840 h 168563"/>
                <a:gd name="connsiteX13" fmla="*/ 79259 w 168400"/>
                <a:gd name="connsiteY13" fmla="*/ 6977 h 168563"/>
                <a:gd name="connsiteX14" fmla="*/ 84328 w 168400"/>
                <a:gd name="connsiteY14" fmla="*/ -1375 h 168563"/>
                <a:gd name="connsiteX15" fmla="*/ 89388 w 168400"/>
                <a:gd name="connsiteY15" fmla="*/ 6977 h 168563"/>
                <a:gd name="connsiteX16" fmla="*/ 89388 w 168400"/>
                <a:gd name="connsiteY16" fmla="*/ 77840 h 168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68400" h="168563">
                  <a:moveTo>
                    <a:pt x="89388" y="77840"/>
                  </a:moveTo>
                  <a:lnTo>
                    <a:pt x="160043" y="77840"/>
                  </a:lnTo>
                  <a:cubicBezTo>
                    <a:pt x="163587" y="77840"/>
                    <a:pt x="168401" y="77840"/>
                    <a:pt x="168401" y="82907"/>
                  </a:cubicBezTo>
                  <a:cubicBezTo>
                    <a:pt x="168401" y="87964"/>
                    <a:pt x="163587" y="87964"/>
                    <a:pt x="160043" y="87964"/>
                  </a:cubicBezTo>
                  <a:lnTo>
                    <a:pt x="89388" y="87964"/>
                  </a:lnTo>
                  <a:lnTo>
                    <a:pt x="89388" y="158835"/>
                  </a:lnTo>
                  <a:cubicBezTo>
                    <a:pt x="89388" y="162376"/>
                    <a:pt x="89388" y="167188"/>
                    <a:pt x="84328" y="167188"/>
                  </a:cubicBezTo>
                  <a:cubicBezTo>
                    <a:pt x="79259" y="167188"/>
                    <a:pt x="79259" y="162376"/>
                    <a:pt x="79259" y="158835"/>
                  </a:cubicBezTo>
                  <a:lnTo>
                    <a:pt x="79259" y="87964"/>
                  </a:lnTo>
                  <a:lnTo>
                    <a:pt x="8358" y="87964"/>
                  </a:lnTo>
                  <a:cubicBezTo>
                    <a:pt x="4815" y="87964"/>
                    <a:pt x="0" y="87964"/>
                    <a:pt x="0" y="82907"/>
                  </a:cubicBezTo>
                  <a:cubicBezTo>
                    <a:pt x="0" y="77840"/>
                    <a:pt x="4815" y="77840"/>
                    <a:pt x="8358" y="77840"/>
                  </a:cubicBezTo>
                  <a:lnTo>
                    <a:pt x="79259" y="77840"/>
                  </a:lnTo>
                  <a:lnTo>
                    <a:pt x="79259" y="6977"/>
                  </a:lnTo>
                  <a:cubicBezTo>
                    <a:pt x="79259" y="3437"/>
                    <a:pt x="79259" y="-1375"/>
                    <a:pt x="84328" y="-1375"/>
                  </a:cubicBezTo>
                  <a:cubicBezTo>
                    <a:pt x="89388" y="-1375"/>
                    <a:pt x="89388" y="3437"/>
                    <a:pt x="89388" y="6977"/>
                  </a:cubicBezTo>
                  <a:lnTo>
                    <a:pt x="89388" y="77840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920" name="任意多边形: 形状 919">
              <a:extLst>
                <a:ext uri="{FF2B5EF4-FFF2-40B4-BE49-F238E27FC236}">
                  <a16:creationId xmlns:a16="http://schemas.microsoft.com/office/drawing/2014/main" id="{A627BECB-0794-1399-3D3B-BF11F8693783}"/>
                </a:ext>
              </a:extLst>
            </p:cNvPr>
            <p:cNvSpPr/>
            <p:nvPr>
              <p:custDataLst>
                <p:tags r:id="rId26"/>
              </p:custDataLst>
            </p:nvPr>
          </p:nvSpPr>
          <p:spPr>
            <a:xfrm flipV="1">
              <a:off x="15380640" y="-14245003"/>
              <a:ext cx="142573" cy="177161"/>
            </a:xfrm>
            <a:custGeom>
              <a:avLst/>
              <a:gdLst>
                <a:gd name="connsiteX0" fmla="*/ 44821 w 142573"/>
                <a:gd name="connsiteY0" fmla="*/ 101625 h 177161"/>
                <a:gd name="connsiteX1" fmla="*/ 44821 w 142573"/>
                <a:gd name="connsiteY1" fmla="*/ 175784 h 177161"/>
                <a:gd name="connsiteX2" fmla="*/ 0 w 142573"/>
                <a:gd name="connsiteY2" fmla="*/ 173760 h 177161"/>
                <a:gd name="connsiteX3" fmla="*/ 0 w 142573"/>
                <a:gd name="connsiteY3" fmla="*/ 161866 h 177161"/>
                <a:gd name="connsiteX4" fmla="*/ 17477 w 142573"/>
                <a:gd name="connsiteY4" fmla="*/ 151997 h 177161"/>
                <a:gd name="connsiteX5" fmla="*/ 17477 w 142573"/>
                <a:gd name="connsiteY5" fmla="*/ 139 h 177161"/>
                <a:gd name="connsiteX6" fmla="*/ 29377 w 142573"/>
                <a:gd name="connsiteY6" fmla="*/ 139 h 177161"/>
                <a:gd name="connsiteX7" fmla="*/ 41786 w 142573"/>
                <a:gd name="connsiteY7" fmla="*/ 14312 h 177161"/>
                <a:gd name="connsiteX8" fmla="*/ 78758 w 142573"/>
                <a:gd name="connsiteY8" fmla="*/ -1377 h 177161"/>
                <a:gd name="connsiteX9" fmla="*/ 142574 w 142573"/>
                <a:gd name="connsiteY9" fmla="*/ 56576 h 177161"/>
                <a:gd name="connsiteX10" fmla="*/ 82047 w 142573"/>
                <a:gd name="connsiteY10" fmla="*/ 114028 h 177161"/>
                <a:gd name="connsiteX11" fmla="*/ 44821 w 142573"/>
                <a:gd name="connsiteY11" fmla="*/ 101625 h 177161"/>
                <a:gd name="connsiteX12" fmla="*/ 46346 w 142573"/>
                <a:gd name="connsiteY12" fmla="*/ 25196 h 177161"/>
                <a:gd name="connsiteX13" fmla="*/ 46346 w 142573"/>
                <a:gd name="connsiteY13" fmla="*/ 88723 h 177161"/>
                <a:gd name="connsiteX14" fmla="*/ 79267 w 142573"/>
                <a:gd name="connsiteY14" fmla="*/ 104921 h 177161"/>
                <a:gd name="connsiteX15" fmla="*/ 110154 w 142573"/>
                <a:gd name="connsiteY15" fmla="*/ 56576 h 177161"/>
                <a:gd name="connsiteX16" fmla="*/ 103576 w 142573"/>
                <a:gd name="connsiteY16" fmla="*/ 20893 h 177161"/>
                <a:gd name="connsiteX17" fmla="*/ 76478 w 142573"/>
                <a:gd name="connsiteY17" fmla="*/ 7729 h 177161"/>
                <a:gd name="connsiteX18" fmla="*/ 46346 w 142573"/>
                <a:gd name="connsiteY18" fmla="*/ 25196 h 1771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42573" h="177161">
                  <a:moveTo>
                    <a:pt x="44821" y="101625"/>
                  </a:moveTo>
                  <a:lnTo>
                    <a:pt x="44821" y="175784"/>
                  </a:lnTo>
                  <a:lnTo>
                    <a:pt x="0" y="173760"/>
                  </a:lnTo>
                  <a:lnTo>
                    <a:pt x="0" y="161866"/>
                  </a:lnTo>
                  <a:cubicBezTo>
                    <a:pt x="15705" y="161866"/>
                    <a:pt x="17477" y="161866"/>
                    <a:pt x="17477" y="151997"/>
                  </a:cubicBezTo>
                  <a:lnTo>
                    <a:pt x="17477" y="139"/>
                  </a:lnTo>
                  <a:lnTo>
                    <a:pt x="29377" y="139"/>
                  </a:lnTo>
                  <a:lnTo>
                    <a:pt x="41786" y="14312"/>
                  </a:lnTo>
                  <a:cubicBezTo>
                    <a:pt x="43812" y="12286"/>
                    <a:pt x="56220" y="-1377"/>
                    <a:pt x="78758" y="-1377"/>
                  </a:cubicBezTo>
                  <a:cubicBezTo>
                    <a:pt x="116485" y="-1377"/>
                    <a:pt x="142574" y="21402"/>
                    <a:pt x="142574" y="56576"/>
                  </a:cubicBezTo>
                  <a:cubicBezTo>
                    <a:pt x="142574" y="90240"/>
                    <a:pt x="118765" y="114028"/>
                    <a:pt x="82047" y="114028"/>
                  </a:cubicBezTo>
                  <a:cubicBezTo>
                    <a:pt x="63561" y="114028"/>
                    <a:pt x="50898" y="106692"/>
                    <a:pt x="44821" y="101625"/>
                  </a:cubicBezTo>
                  <a:close/>
                  <a:moveTo>
                    <a:pt x="46346" y="25196"/>
                  </a:moveTo>
                  <a:lnTo>
                    <a:pt x="46346" y="88723"/>
                  </a:lnTo>
                  <a:cubicBezTo>
                    <a:pt x="53179" y="97576"/>
                    <a:pt x="65333" y="104921"/>
                    <a:pt x="79267" y="104921"/>
                  </a:cubicBezTo>
                  <a:cubicBezTo>
                    <a:pt x="110154" y="104921"/>
                    <a:pt x="110154" y="74296"/>
                    <a:pt x="110154" y="56576"/>
                  </a:cubicBezTo>
                  <a:cubicBezTo>
                    <a:pt x="110154" y="44682"/>
                    <a:pt x="110154" y="30762"/>
                    <a:pt x="103576" y="20893"/>
                  </a:cubicBezTo>
                  <a:cubicBezTo>
                    <a:pt x="96227" y="10515"/>
                    <a:pt x="84581" y="7729"/>
                    <a:pt x="76478" y="7729"/>
                  </a:cubicBezTo>
                  <a:cubicBezTo>
                    <a:pt x="58755" y="7729"/>
                    <a:pt x="48872" y="21402"/>
                    <a:pt x="46346" y="25196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921" name="任意多边形: 形状 920">
              <a:extLst>
                <a:ext uri="{FF2B5EF4-FFF2-40B4-BE49-F238E27FC236}">
                  <a16:creationId xmlns:a16="http://schemas.microsoft.com/office/drawing/2014/main" id="{3A4AD8A6-A467-FEFE-E7DC-93193FE3DEF1}"/>
                </a:ext>
              </a:extLst>
            </p:cNvPr>
            <p:cNvSpPr/>
            <p:nvPr>
              <p:custDataLst>
                <p:tags r:id="rId27"/>
              </p:custDataLst>
            </p:nvPr>
          </p:nvSpPr>
          <p:spPr>
            <a:xfrm flipV="1">
              <a:off x="15555951" y="-14296759"/>
              <a:ext cx="179955" cy="124671"/>
            </a:xfrm>
            <a:custGeom>
              <a:avLst/>
              <a:gdLst>
                <a:gd name="connsiteX0" fmla="*/ 87243 w 179955"/>
                <a:gd name="connsiteY0" fmla="*/ 25732 h 124671"/>
                <a:gd name="connsiteX1" fmla="*/ 83517 w 179955"/>
                <a:gd name="connsiteY1" fmla="*/ 28034 h 124671"/>
                <a:gd name="connsiteX2" fmla="*/ 79084 w 179955"/>
                <a:gd name="connsiteY2" fmla="*/ 23247 h 124671"/>
                <a:gd name="connsiteX3" fmla="*/ 67025 w 179955"/>
                <a:gd name="connsiteY3" fmla="*/ 3579 h 124671"/>
                <a:gd name="connsiteX4" fmla="*/ 61352 w 179955"/>
                <a:gd name="connsiteY4" fmla="*/ 11908 h 124671"/>
                <a:gd name="connsiteX5" fmla="*/ 62417 w 179955"/>
                <a:gd name="connsiteY5" fmla="*/ 19173 h 124671"/>
                <a:gd name="connsiteX6" fmla="*/ 87243 w 179955"/>
                <a:gd name="connsiteY6" fmla="*/ 118239 h 124671"/>
                <a:gd name="connsiteX7" fmla="*/ 87775 w 179955"/>
                <a:gd name="connsiteY7" fmla="*/ 120898 h 124671"/>
                <a:gd name="connsiteX8" fmla="*/ 82985 w 179955"/>
                <a:gd name="connsiteY8" fmla="*/ 123201 h 124671"/>
                <a:gd name="connsiteX9" fmla="*/ 63831 w 179955"/>
                <a:gd name="connsiteY9" fmla="*/ 121605 h 124671"/>
                <a:gd name="connsiteX10" fmla="*/ 59224 w 179955"/>
                <a:gd name="connsiteY10" fmla="*/ 117532 h 124671"/>
                <a:gd name="connsiteX11" fmla="*/ 63831 w 179955"/>
                <a:gd name="connsiteY11" fmla="*/ 115047 h 124671"/>
                <a:gd name="connsiteX12" fmla="*/ 72348 w 179955"/>
                <a:gd name="connsiteY12" fmla="*/ 112212 h 124671"/>
                <a:gd name="connsiteX13" fmla="*/ 71640 w 179955"/>
                <a:gd name="connsiteY13" fmla="*/ 108846 h 124671"/>
                <a:gd name="connsiteX14" fmla="*/ 61710 w 179955"/>
                <a:gd name="connsiteY14" fmla="*/ 68615 h 124671"/>
                <a:gd name="connsiteX15" fmla="*/ 44154 w 179955"/>
                <a:gd name="connsiteY15" fmla="*/ 78539 h 124671"/>
                <a:gd name="connsiteX16" fmla="*/ 0 w 179955"/>
                <a:gd name="connsiteY16" fmla="*/ 27676 h 124671"/>
                <a:gd name="connsiteX17" fmla="*/ 25183 w 179955"/>
                <a:gd name="connsiteY17" fmla="*/ -1383 h 124671"/>
                <a:gd name="connsiteX18" fmla="*/ 49476 w 179955"/>
                <a:gd name="connsiteY18" fmla="*/ 10669 h 124671"/>
                <a:gd name="connsiteX19" fmla="*/ 66493 w 179955"/>
                <a:gd name="connsiteY19" fmla="*/ -1383 h 124671"/>
                <a:gd name="connsiteX20" fmla="*/ 80506 w 179955"/>
                <a:gd name="connsiteY20" fmla="*/ 7653 h 124671"/>
                <a:gd name="connsiteX21" fmla="*/ 87243 w 179955"/>
                <a:gd name="connsiteY21" fmla="*/ 25732 h 124671"/>
                <a:gd name="connsiteX22" fmla="*/ 57985 w 179955"/>
                <a:gd name="connsiteY22" fmla="*/ 53910 h 124671"/>
                <a:gd name="connsiteX23" fmla="*/ 50533 w 179955"/>
                <a:gd name="connsiteY23" fmla="*/ 24492 h 124671"/>
                <a:gd name="connsiteX24" fmla="*/ 41143 w 179955"/>
                <a:gd name="connsiteY24" fmla="*/ 10844 h 124671"/>
                <a:gd name="connsiteX25" fmla="*/ 25715 w 179955"/>
                <a:gd name="connsiteY25" fmla="*/ 3579 h 124671"/>
                <a:gd name="connsiteX26" fmla="*/ 13481 w 179955"/>
                <a:gd name="connsiteY26" fmla="*/ 20412 h 124671"/>
                <a:gd name="connsiteX27" fmla="*/ 22879 w 179955"/>
                <a:gd name="connsiteY27" fmla="*/ 56920 h 124671"/>
                <a:gd name="connsiteX28" fmla="*/ 44154 w 179955"/>
                <a:gd name="connsiteY28" fmla="*/ 73577 h 124671"/>
                <a:gd name="connsiteX29" fmla="*/ 58517 w 179955"/>
                <a:gd name="connsiteY29" fmla="*/ 56387 h 124671"/>
                <a:gd name="connsiteX30" fmla="*/ 57985 w 179955"/>
                <a:gd name="connsiteY30" fmla="*/ 53910 h 124671"/>
                <a:gd name="connsiteX31" fmla="*/ 179955 w 179955"/>
                <a:gd name="connsiteY31" fmla="*/ 17578 h 124671"/>
                <a:gd name="connsiteX32" fmla="*/ 175879 w 179955"/>
                <a:gd name="connsiteY32" fmla="*/ 21833 h 124671"/>
                <a:gd name="connsiteX33" fmla="*/ 173218 w 179955"/>
                <a:gd name="connsiteY33" fmla="*/ 19881 h 124671"/>
                <a:gd name="connsiteX34" fmla="*/ 138114 w 179955"/>
                <a:gd name="connsiteY34" fmla="*/ 3579 h 124671"/>
                <a:gd name="connsiteX35" fmla="*/ 121621 w 179955"/>
                <a:gd name="connsiteY35" fmla="*/ 24492 h 124671"/>
                <a:gd name="connsiteX36" fmla="*/ 123925 w 179955"/>
                <a:gd name="connsiteY36" fmla="*/ 40794 h 124671"/>
                <a:gd name="connsiteX37" fmla="*/ 134920 w 179955"/>
                <a:gd name="connsiteY37" fmla="*/ 40794 h 124671"/>
                <a:gd name="connsiteX38" fmla="*/ 177477 w 179955"/>
                <a:gd name="connsiteY38" fmla="*/ 62945 h 124671"/>
                <a:gd name="connsiteX39" fmla="*/ 156019 w 179955"/>
                <a:gd name="connsiteY39" fmla="*/ 78539 h 124671"/>
                <a:gd name="connsiteX40" fmla="*/ 107965 w 179955"/>
                <a:gd name="connsiteY40" fmla="*/ 31401 h 124671"/>
                <a:gd name="connsiteX41" fmla="*/ 138114 w 179955"/>
                <a:gd name="connsiteY41" fmla="*/ -1383 h 124671"/>
                <a:gd name="connsiteX42" fmla="*/ 179955 w 179955"/>
                <a:gd name="connsiteY42" fmla="*/ 17578 h 124671"/>
                <a:gd name="connsiteX43" fmla="*/ 168960 w 179955"/>
                <a:gd name="connsiteY43" fmla="*/ 63120 h 124671"/>
                <a:gd name="connsiteX44" fmla="*/ 133681 w 179955"/>
                <a:gd name="connsiteY44" fmla="*/ 45756 h 124671"/>
                <a:gd name="connsiteX45" fmla="*/ 125347 w 179955"/>
                <a:gd name="connsiteY45" fmla="*/ 45756 h 124671"/>
                <a:gd name="connsiteX46" fmla="*/ 156019 w 179955"/>
                <a:gd name="connsiteY46" fmla="*/ 73577 h 124671"/>
                <a:gd name="connsiteX47" fmla="*/ 168960 w 179955"/>
                <a:gd name="connsiteY47" fmla="*/ 63120 h 124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79955" h="124671">
                  <a:moveTo>
                    <a:pt x="87243" y="25732"/>
                  </a:moveTo>
                  <a:cubicBezTo>
                    <a:pt x="87243" y="28034"/>
                    <a:pt x="84939" y="28034"/>
                    <a:pt x="83517" y="28034"/>
                  </a:cubicBezTo>
                  <a:cubicBezTo>
                    <a:pt x="80324" y="28034"/>
                    <a:pt x="80148" y="27676"/>
                    <a:pt x="79084" y="23247"/>
                  </a:cubicBezTo>
                  <a:cubicBezTo>
                    <a:pt x="76605" y="14036"/>
                    <a:pt x="73587" y="3579"/>
                    <a:pt x="67025" y="3579"/>
                  </a:cubicBezTo>
                  <a:cubicBezTo>
                    <a:pt x="62060" y="3579"/>
                    <a:pt x="61352" y="8892"/>
                    <a:pt x="61352" y="11908"/>
                  </a:cubicBezTo>
                  <a:cubicBezTo>
                    <a:pt x="61352" y="14918"/>
                    <a:pt x="62242" y="18641"/>
                    <a:pt x="62417" y="19173"/>
                  </a:cubicBezTo>
                  <a:lnTo>
                    <a:pt x="87243" y="118239"/>
                  </a:lnTo>
                  <a:cubicBezTo>
                    <a:pt x="87418" y="118946"/>
                    <a:pt x="87775" y="120185"/>
                    <a:pt x="87775" y="120898"/>
                  </a:cubicBezTo>
                  <a:cubicBezTo>
                    <a:pt x="87775" y="123552"/>
                    <a:pt x="84939" y="123376"/>
                    <a:pt x="82985" y="123201"/>
                  </a:cubicBezTo>
                  <a:lnTo>
                    <a:pt x="63831" y="121605"/>
                  </a:lnTo>
                  <a:cubicBezTo>
                    <a:pt x="61528" y="121430"/>
                    <a:pt x="59224" y="121249"/>
                    <a:pt x="59224" y="117532"/>
                  </a:cubicBezTo>
                  <a:cubicBezTo>
                    <a:pt x="59224" y="115047"/>
                    <a:pt x="61528" y="115047"/>
                    <a:pt x="63831" y="115047"/>
                  </a:cubicBezTo>
                  <a:cubicBezTo>
                    <a:pt x="72348" y="115047"/>
                    <a:pt x="72348" y="113808"/>
                    <a:pt x="72348" y="112212"/>
                  </a:cubicBezTo>
                  <a:cubicBezTo>
                    <a:pt x="72348" y="111681"/>
                    <a:pt x="72348" y="111324"/>
                    <a:pt x="71640" y="108846"/>
                  </a:cubicBezTo>
                  <a:lnTo>
                    <a:pt x="61710" y="68615"/>
                  </a:lnTo>
                  <a:cubicBezTo>
                    <a:pt x="57627" y="74816"/>
                    <a:pt x="51597" y="78539"/>
                    <a:pt x="44154" y="78539"/>
                  </a:cubicBezTo>
                  <a:cubicBezTo>
                    <a:pt x="22521" y="78539"/>
                    <a:pt x="0" y="53554"/>
                    <a:pt x="0" y="27676"/>
                  </a:cubicBezTo>
                  <a:cubicBezTo>
                    <a:pt x="0" y="8717"/>
                    <a:pt x="12059" y="-1383"/>
                    <a:pt x="25183" y="-1383"/>
                  </a:cubicBezTo>
                  <a:cubicBezTo>
                    <a:pt x="36527" y="-1383"/>
                    <a:pt x="45925" y="6946"/>
                    <a:pt x="49476" y="10669"/>
                  </a:cubicBezTo>
                  <a:cubicBezTo>
                    <a:pt x="51780" y="2159"/>
                    <a:pt x="60113" y="-1383"/>
                    <a:pt x="66493" y="-1383"/>
                  </a:cubicBezTo>
                  <a:cubicBezTo>
                    <a:pt x="71990" y="-1383"/>
                    <a:pt x="76605" y="1276"/>
                    <a:pt x="80506" y="7653"/>
                  </a:cubicBezTo>
                  <a:cubicBezTo>
                    <a:pt x="84757" y="14568"/>
                    <a:pt x="87243" y="25200"/>
                    <a:pt x="87243" y="25732"/>
                  </a:cubicBezTo>
                  <a:close/>
                  <a:moveTo>
                    <a:pt x="57985" y="53910"/>
                  </a:moveTo>
                  <a:lnTo>
                    <a:pt x="50533" y="24492"/>
                  </a:lnTo>
                  <a:cubicBezTo>
                    <a:pt x="49119" y="18998"/>
                    <a:pt x="45218" y="14743"/>
                    <a:pt x="41143" y="10844"/>
                  </a:cubicBezTo>
                  <a:cubicBezTo>
                    <a:pt x="33866" y="4461"/>
                    <a:pt x="28369" y="3579"/>
                    <a:pt x="25715" y="3579"/>
                  </a:cubicBezTo>
                  <a:cubicBezTo>
                    <a:pt x="17556" y="3579"/>
                    <a:pt x="13481" y="11201"/>
                    <a:pt x="13481" y="20412"/>
                  </a:cubicBezTo>
                  <a:cubicBezTo>
                    <a:pt x="13481" y="27859"/>
                    <a:pt x="17914" y="47352"/>
                    <a:pt x="22879" y="56920"/>
                  </a:cubicBezTo>
                  <a:cubicBezTo>
                    <a:pt x="28552" y="67375"/>
                    <a:pt x="37060" y="73577"/>
                    <a:pt x="44154" y="73577"/>
                  </a:cubicBezTo>
                  <a:cubicBezTo>
                    <a:pt x="56213" y="73577"/>
                    <a:pt x="58517" y="58158"/>
                    <a:pt x="58517" y="56387"/>
                  </a:cubicBezTo>
                  <a:cubicBezTo>
                    <a:pt x="58517" y="55855"/>
                    <a:pt x="58342" y="55149"/>
                    <a:pt x="57985" y="53910"/>
                  </a:cubicBezTo>
                  <a:close/>
                  <a:moveTo>
                    <a:pt x="179955" y="17578"/>
                  </a:moveTo>
                  <a:cubicBezTo>
                    <a:pt x="179955" y="18998"/>
                    <a:pt x="177477" y="21833"/>
                    <a:pt x="175879" y="21833"/>
                  </a:cubicBezTo>
                  <a:cubicBezTo>
                    <a:pt x="174990" y="21833"/>
                    <a:pt x="174457" y="21301"/>
                    <a:pt x="173218" y="19881"/>
                  </a:cubicBezTo>
                  <a:cubicBezTo>
                    <a:pt x="162398" y="6946"/>
                    <a:pt x="146979" y="3579"/>
                    <a:pt x="138114" y="3579"/>
                  </a:cubicBezTo>
                  <a:cubicBezTo>
                    <a:pt x="126586" y="3579"/>
                    <a:pt x="121621" y="13322"/>
                    <a:pt x="121621" y="24492"/>
                  </a:cubicBezTo>
                  <a:cubicBezTo>
                    <a:pt x="121621" y="29979"/>
                    <a:pt x="122685" y="35473"/>
                    <a:pt x="123925" y="40794"/>
                  </a:cubicBezTo>
                  <a:lnTo>
                    <a:pt x="134920" y="40794"/>
                  </a:lnTo>
                  <a:cubicBezTo>
                    <a:pt x="142546" y="40794"/>
                    <a:pt x="177477" y="40794"/>
                    <a:pt x="177477" y="62945"/>
                  </a:cubicBezTo>
                  <a:cubicBezTo>
                    <a:pt x="177477" y="72513"/>
                    <a:pt x="168429" y="78539"/>
                    <a:pt x="156019" y="78539"/>
                  </a:cubicBezTo>
                  <a:cubicBezTo>
                    <a:pt x="136159" y="78539"/>
                    <a:pt x="107965" y="62588"/>
                    <a:pt x="107965" y="31401"/>
                  </a:cubicBezTo>
                  <a:cubicBezTo>
                    <a:pt x="107965" y="12789"/>
                    <a:pt x="118960" y="-1383"/>
                    <a:pt x="138114" y="-1383"/>
                  </a:cubicBezTo>
                  <a:cubicBezTo>
                    <a:pt x="166299" y="-1383"/>
                    <a:pt x="179955" y="15275"/>
                    <a:pt x="179955" y="17578"/>
                  </a:cubicBezTo>
                  <a:close/>
                  <a:moveTo>
                    <a:pt x="168960" y="63120"/>
                  </a:moveTo>
                  <a:cubicBezTo>
                    <a:pt x="168960" y="45756"/>
                    <a:pt x="140592" y="45756"/>
                    <a:pt x="133681" y="45756"/>
                  </a:cubicBezTo>
                  <a:lnTo>
                    <a:pt x="125347" y="45756"/>
                  </a:lnTo>
                  <a:cubicBezTo>
                    <a:pt x="133323" y="73228"/>
                    <a:pt x="153890" y="73577"/>
                    <a:pt x="156019" y="73577"/>
                  </a:cubicBezTo>
                  <a:cubicBezTo>
                    <a:pt x="163463" y="73577"/>
                    <a:pt x="168960" y="69505"/>
                    <a:pt x="168960" y="63120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922" name="任意多边形: 形状 921">
              <a:extLst>
                <a:ext uri="{FF2B5EF4-FFF2-40B4-BE49-F238E27FC236}">
                  <a16:creationId xmlns:a16="http://schemas.microsoft.com/office/drawing/2014/main" id="{D85642F7-5E0A-95C4-BF69-45CE5056A5C6}"/>
                </a:ext>
              </a:extLst>
            </p:cNvPr>
            <p:cNvSpPr/>
            <p:nvPr>
              <p:custDataLst>
                <p:tags r:id="rId28"/>
              </p:custDataLst>
            </p:nvPr>
          </p:nvSpPr>
          <p:spPr>
            <a:xfrm flipV="1">
              <a:off x="15749123" y="-14252010"/>
              <a:ext cx="72872" cy="79922"/>
            </a:xfrm>
            <a:custGeom>
              <a:avLst/>
              <a:gdLst>
                <a:gd name="connsiteX0" fmla="*/ 72873 w 72872"/>
                <a:gd name="connsiteY0" fmla="*/ 17579 h 79922"/>
                <a:gd name="connsiteX1" fmla="*/ 68798 w 72872"/>
                <a:gd name="connsiteY1" fmla="*/ 21835 h 79922"/>
                <a:gd name="connsiteX2" fmla="*/ 66136 w 72872"/>
                <a:gd name="connsiteY2" fmla="*/ 19882 h 79922"/>
                <a:gd name="connsiteX3" fmla="*/ 31030 w 72872"/>
                <a:gd name="connsiteY3" fmla="*/ 3581 h 79922"/>
                <a:gd name="connsiteX4" fmla="*/ 14005 w 72872"/>
                <a:gd name="connsiteY4" fmla="*/ 23074 h 79922"/>
                <a:gd name="connsiteX5" fmla="*/ 26065 w 72872"/>
                <a:gd name="connsiteY5" fmla="*/ 60462 h 79922"/>
                <a:gd name="connsiteX6" fmla="*/ 49295 w 72872"/>
                <a:gd name="connsiteY6" fmla="*/ 73579 h 79922"/>
                <a:gd name="connsiteX7" fmla="*/ 62941 w 72872"/>
                <a:gd name="connsiteY7" fmla="*/ 67204 h 79922"/>
                <a:gd name="connsiteX8" fmla="*/ 56031 w 72872"/>
                <a:gd name="connsiteY8" fmla="*/ 58518 h 79922"/>
                <a:gd name="connsiteX9" fmla="*/ 62410 w 72872"/>
                <a:gd name="connsiteY9" fmla="*/ 52665 h 79922"/>
                <a:gd name="connsiteX10" fmla="*/ 71276 w 72872"/>
                <a:gd name="connsiteY10" fmla="*/ 63122 h 79922"/>
                <a:gd name="connsiteX11" fmla="*/ 49112 w 72872"/>
                <a:gd name="connsiteY11" fmla="*/ 78541 h 79922"/>
                <a:gd name="connsiteX12" fmla="*/ 0 w 72872"/>
                <a:gd name="connsiteY12" fmla="*/ 29100 h 79922"/>
                <a:gd name="connsiteX13" fmla="*/ 30847 w 72872"/>
                <a:gd name="connsiteY13" fmla="*/ -1382 h 79922"/>
                <a:gd name="connsiteX14" fmla="*/ 72873 w 72872"/>
                <a:gd name="connsiteY14" fmla="*/ 17579 h 79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2872" h="79922">
                  <a:moveTo>
                    <a:pt x="72873" y="17579"/>
                  </a:moveTo>
                  <a:cubicBezTo>
                    <a:pt x="72873" y="19000"/>
                    <a:pt x="70394" y="21835"/>
                    <a:pt x="68798" y="21835"/>
                  </a:cubicBezTo>
                  <a:cubicBezTo>
                    <a:pt x="67908" y="21835"/>
                    <a:pt x="67374" y="21303"/>
                    <a:pt x="66136" y="19882"/>
                  </a:cubicBezTo>
                  <a:cubicBezTo>
                    <a:pt x="55314" y="6947"/>
                    <a:pt x="39896" y="3581"/>
                    <a:pt x="31030" y="3581"/>
                  </a:cubicBezTo>
                  <a:cubicBezTo>
                    <a:pt x="22165" y="3581"/>
                    <a:pt x="14005" y="8718"/>
                    <a:pt x="14005" y="23074"/>
                  </a:cubicBezTo>
                  <a:cubicBezTo>
                    <a:pt x="14005" y="31403"/>
                    <a:pt x="17906" y="50189"/>
                    <a:pt x="26065" y="60462"/>
                  </a:cubicBezTo>
                  <a:cubicBezTo>
                    <a:pt x="33151" y="69506"/>
                    <a:pt x="41668" y="73579"/>
                    <a:pt x="49295" y="73579"/>
                  </a:cubicBezTo>
                  <a:cubicBezTo>
                    <a:pt x="52304" y="73579"/>
                    <a:pt x="59931" y="72698"/>
                    <a:pt x="62941" y="67204"/>
                  </a:cubicBezTo>
                  <a:cubicBezTo>
                    <a:pt x="57803" y="65782"/>
                    <a:pt x="56031" y="61526"/>
                    <a:pt x="56031" y="58518"/>
                  </a:cubicBezTo>
                  <a:cubicBezTo>
                    <a:pt x="56031" y="55683"/>
                    <a:pt x="57976" y="52665"/>
                    <a:pt x="62410" y="52665"/>
                  </a:cubicBezTo>
                  <a:cubicBezTo>
                    <a:pt x="65430" y="52665"/>
                    <a:pt x="71276" y="54619"/>
                    <a:pt x="71276" y="63122"/>
                  </a:cubicBezTo>
                  <a:cubicBezTo>
                    <a:pt x="71276" y="74643"/>
                    <a:pt x="58866" y="78541"/>
                    <a:pt x="49112" y="78541"/>
                  </a:cubicBezTo>
                  <a:cubicBezTo>
                    <a:pt x="24286" y="78541"/>
                    <a:pt x="0" y="54261"/>
                    <a:pt x="0" y="29100"/>
                  </a:cubicBezTo>
                  <a:cubicBezTo>
                    <a:pt x="0" y="12442"/>
                    <a:pt x="11170" y="-1382"/>
                    <a:pt x="30847" y="-1382"/>
                  </a:cubicBezTo>
                  <a:cubicBezTo>
                    <a:pt x="59400" y="-1382"/>
                    <a:pt x="72873" y="15277"/>
                    <a:pt x="72873" y="17579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923" name="任意多边形: 形状 922">
              <a:extLst>
                <a:ext uri="{FF2B5EF4-FFF2-40B4-BE49-F238E27FC236}">
                  <a16:creationId xmlns:a16="http://schemas.microsoft.com/office/drawing/2014/main" id="{C46D418D-FF9F-9804-C3ED-C50627D731D1}"/>
                </a:ext>
              </a:extLst>
            </p:cNvPr>
            <p:cNvSpPr/>
            <p:nvPr>
              <p:custDataLst>
                <p:tags r:id="rId29"/>
              </p:custDataLst>
            </p:nvPr>
          </p:nvSpPr>
          <p:spPr>
            <a:xfrm flipV="1">
              <a:off x="15826476" y="-14156668"/>
              <a:ext cx="73237" cy="12401"/>
            </a:xfrm>
            <a:custGeom>
              <a:avLst/>
              <a:gdLst>
                <a:gd name="connsiteX0" fmla="*/ 73238 w 73237"/>
                <a:gd name="connsiteY0" fmla="*/ 4823 h 12401"/>
                <a:gd name="connsiteX1" fmla="*/ 64896 w 73237"/>
                <a:gd name="connsiteY1" fmla="*/ 11025 h 12401"/>
                <a:gd name="connsiteX2" fmla="*/ 8334 w 73237"/>
                <a:gd name="connsiteY2" fmla="*/ 11025 h 12401"/>
                <a:gd name="connsiteX3" fmla="*/ 0 w 73237"/>
                <a:gd name="connsiteY3" fmla="*/ 4823 h 12401"/>
                <a:gd name="connsiteX4" fmla="*/ 8334 w 73237"/>
                <a:gd name="connsiteY4" fmla="*/ -1377 h 12401"/>
                <a:gd name="connsiteX5" fmla="*/ 64896 w 73237"/>
                <a:gd name="connsiteY5" fmla="*/ -1377 h 12401"/>
                <a:gd name="connsiteX6" fmla="*/ 73238 w 73237"/>
                <a:gd name="connsiteY6" fmla="*/ 4823 h 12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237" h="12401">
                  <a:moveTo>
                    <a:pt x="73238" y="4823"/>
                  </a:moveTo>
                  <a:cubicBezTo>
                    <a:pt x="73238" y="11025"/>
                    <a:pt x="67025" y="11025"/>
                    <a:pt x="64896" y="11025"/>
                  </a:cubicBezTo>
                  <a:lnTo>
                    <a:pt x="8334" y="11025"/>
                  </a:lnTo>
                  <a:cubicBezTo>
                    <a:pt x="6213" y="11025"/>
                    <a:pt x="0" y="11025"/>
                    <a:pt x="0" y="4823"/>
                  </a:cubicBezTo>
                  <a:cubicBezTo>
                    <a:pt x="0" y="-1377"/>
                    <a:pt x="6213" y="-1377"/>
                    <a:pt x="8334" y="-1377"/>
                  </a:cubicBezTo>
                  <a:lnTo>
                    <a:pt x="64896" y="-1377"/>
                  </a:lnTo>
                  <a:cubicBezTo>
                    <a:pt x="67025" y="-1377"/>
                    <a:pt x="73238" y="-1377"/>
                    <a:pt x="73238" y="4823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924" name="任意多边形: 形状 923">
              <a:extLst>
                <a:ext uri="{FF2B5EF4-FFF2-40B4-BE49-F238E27FC236}">
                  <a16:creationId xmlns:a16="http://schemas.microsoft.com/office/drawing/2014/main" id="{C59AB7A7-4523-B6D2-53B6-2FDFA6F81D90}"/>
                </a:ext>
              </a:extLst>
            </p:cNvPr>
            <p:cNvSpPr/>
            <p:nvPr>
              <p:custDataLst>
                <p:tags r:id="rId30"/>
              </p:custDataLst>
            </p:nvPr>
          </p:nvSpPr>
          <p:spPr>
            <a:xfrm flipV="1">
              <a:off x="15912481" y="-14298618"/>
              <a:ext cx="254244" cy="160909"/>
            </a:xfrm>
            <a:custGeom>
              <a:avLst/>
              <a:gdLst>
                <a:gd name="connsiteX0" fmla="*/ 157453 w 254244"/>
                <a:gd name="connsiteY0" fmla="*/ 147656 h 160909"/>
                <a:gd name="connsiteX1" fmla="*/ 138832 w 254244"/>
                <a:gd name="connsiteY1" fmla="*/ 159527 h 160909"/>
                <a:gd name="connsiteX2" fmla="*/ 113300 w 254244"/>
                <a:gd name="connsiteY2" fmla="*/ 132944 h 160909"/>
                <a:gd name="connsiteX3" fmla="*/ 109041 w 254244"/>
                <a:gd name="connsiteY3" fmla="*/ 111150 h 160909"/>
                <a:gd name="connsiteX4" fmla="*/ 59041 w 254244"/>
                <a:gd name="connsiteY4" fmla="*/ 111150 h 160909"/>
                <a:gd name="connsiteX5" fmla="*/ 61877 w 254244"/>
                <a:gd name="connsiteY5" fmla="*/ 126386 h 160909"/>
                <a:gd name="connsiteX6" fmla="*/ 68614 w 254244"/>
                <a:gd name="connsiteY6" fmla="*/ 148188 h 160909"/>
                <a:gd name="connsiteX7" fmla="*/ 85996 w 254244"/>
                <a:gd name="connsiteY7" fmla="*/ 154565 h 160909"/>
                <a:gd name="connsiteX8" fmla="*/ 99111 w 254244"/>
                <a:gd name="connsiteY8" fmla="*/ 151911 h 160909"/>
                <a:gd name="connsiteX9" fmla="*/ 93971 w 254244"/>
                <a:gd name="connsiteY9" fmla="*/ 143933 h 160909"/>
                <a:gd name="connsiteX10" fmla="*/ 100176 w 254244"/>
                <a:gd name="connsiteY10" fmla="*/ 137907 h 160909"/>
                <a:gd name="connsiteX11" fmla="*/ 109224 w 254244"/>
                <a:gd name="connsiteY11" fmla="*/ 147656 h 160909"/>
                <a:gd name="connsiteX12" fmla="*/ 85813 w 254244"/>
                <a:gd name="connsiteY12" fmla="*/ 159527 h 160909"/>
                <a:gd name="connsiteX13" fmla="*/ 56563 w 254244"/>
                <a:gd name="connsiteY13" fmla="*/ 147831 h 160909"/>
                <a:gd name="connsiteX14" fmla="*/ 46100 w 254244"/>
                <a:gd name="connsiteY14" fmla="*/ 111150 h 160909"/>
                <a:gd name="connsiteX15" fmla="*/ 32444 w 254244"/>
                <a:gd name="connsiteY15" fmla="*/ 111150 h 160909"/>
                <a:gd name="connsiteX16" fmla="*/ 27130 w 254244"/>
                <a:gd name="connsiteY16" fmla="*/ 107251 h 160909"/>
                <a:gd name="connsiteX17" fmla="*/ 32087 w 254244"/>
                <a:gd name="connsiteY17" fmla="*/ 104765 h 160909"/>
                <a:gd name="connsiteX18" fmla="*/ 44860 w 254244"/>
                <a:gd name="connsiteY18" fmla="*/ 104765 h 160909"/>
                <a:gd name="connsiteX19" fmla="*/ 33509 w 254244"/>
                <a:gd name="connsiteY19" fmla="*/ 43097 h 160909"/>
                <a:gd name="connsiteX20" fmla="*/ 28186 w 254244"/>
                <a:gd name="connsiteY20" fmla="*/ 19173 h 160909"/>
                <a:gd name="connsiteX21" fmla="*/ 17199 w 254244"/>
                <a:gd name="connsiteY21" fmla="*/ 3580 h 160909"/>
                <a:gd name="connsiteX22" fmla="*/ 9573 w 254244"/>
                <a:gd name="connsiteY22" fmla="*/ 6232 h 160909"/>
                <a:gd name="connsiteX23" fmla="*/ 15245 w 254244"/>
                <a:gd name="connsiteY23" fmla="*/ 14211 h 160909"/>
                <a:gd name="connsiteX24" fmla="*/ 9040 w 254244"/>
                <a:gd name="connsiteY24" fmla="*/ 20237 h 160909"/>
                <a:gd name="connsiteX25" fmla="*/ 0 w 254244"/>
                <a:gd name="connsiteY25" fmla="*/ 10487 h 160909"/>
                <a:gd name="connsiteX26" fmla="*/ 16842 w 254244"/>
                <a:gd name="connsiteY26" fmla="*/ -1382 h 160909"/>
                <a:gd name="connsiteX27" fmla="*/ 47697 w 254244"/>
                <a:gd name="connsiteY27" fmla="*/ 49123 h 160909"/>
                <a:gd name="connsiteX28" fmla="*/ 57977 w 254244"/>
                <a:gd name="connsiteY28" fmla="*/ 104765 h 160909"/>
                <a:gd name="connsiteX29" fmla="*/ 107977 w 254244"/>
                <a:gd name="connsiteY29" fmla="*/ 104765 h 160909"/>
                <a:gd name="connsiteX30" fmla="*/ 97165 w 254244"/>
                <a:gd name="connsiteY30" fmla="*/ 46105 h 160909"/>
                <a:gd name="connsiteX31" fmla="*/ 92375 w 254244"/>
                <a:gd name="connsiteY31" fmla="*/ 25375 h 160909"/>
                <a:gd name="connsiteX32" fmla="*/ 84573 w 254244"/>
                <a:gd name="connsiteY32" fmla="*/ 10487 h 160909"/>
                <a:gd name="connsiteX33" fmla="*/ 70568 w 254244"/>
                <a:gd name="connsiteY33" fmla="*/ 3580 h 160909"/>
                <a:gd name="connsiteX34" fmla="*/ 59398 w 254244"/>
                <a:gd name="connsiteY34" fmla="*/ 6232 h 160909"/>
                <a:gd name="connsiteX35" fmla="*/ 64539 w 254244"/>
                <a:gd name="connsiteY35" fmla="*/ 14211 h 160909"/>
                <a:gd name="connsiteX36" fmla="*/ 58334 w 254244"/>
                <a:gd name="connsiteY36" fmla="*/ 20237 h 160909"/>
                <a:gd name="connsiteX37" fmla="*/ 49293 w 254244"/>
                <a:gd name="connsiteY37" fmla="*/ 10487 h 160909"/>
                <a:gd name="connsiteX38" fmla="*/ 70210 w 254244"/>
                <a:gd name="connsiteY38" fmla="*/ -1382 h 160909"/>
                <a:gd name="connsiteX39" fmla="*/ 102837 w 254244"/>
                <a:gd name="connsiteY39" fmla="*/ 21119 h 160909"/>
                <a:gd name="connsiteX40" fmla="*/ 110996 w 254244"/>
                <a:gd name="connsiteY40" fmla="*/ 50187 h 160909"/>
                <a:gd name="connsiteX41" fmla="*/ 121101 w 254244"/>
                <a:gd name="connsiteY41" fmla="*/ 104765 h 160909"/>
                <a:gd name="connsiteX42" fmla="*/ 137768 w 254244"/>
                <a:gd name="connsiteY42" fmla="*/ 104765 h 160909"/>
                <a:gd name="connsiteX43" fmla="*/ 143090 w 254244"/>
                <a:gd name="connsiteY43" fmla="*/ 108664 h 160909"/>
                <a:gd name="connsiteX44" fmla="*/ 138125 w 254244"/>
                <a:gd name="connsiteY44" fmla="*/ 111150 h 160909"/>
                <a:gd name="connsiteX45" fmla="*/ 122165 w 254244"/>
                <a:gd name="connsiteY45" fmla="*/ 111150 h 160909"/>
                <a:gd name="connsiteX46" fmla="*/ 126598 w 254244"/>
                <a:gd name="connsiteY46" fmla="*/ 135072 h 160909"/>
                <a:gd name="connsiteX47" fmla="*/ 138832 w 254244"/>
                <a:gd name="connsiteY47" fmla="*/ 154565 h 160909"/>
                <a:gd name="connsiteX48" fmla="*/ 147523 w 254244"/>
                <a:gd name="connsiteY48" fmla="*/ 152087 h 160909"/>
                <a:gd name="connsiteX49" fmla="*/ 142200 w 254244"/>
                <a:gd name="connsiteY49" fmla="*/ 143933 h 160909"/>
                <a:gd name="connsiteX50" fmla="*/ 148404 w 254244"/>
                <a:gd name="connsiteY50" fmla="*/ 137907 h 160909"/>
                <a:gd name="connsiteX51" fmla="*/ 157453 w 254244"/>
                <a:gd name="connsiteY51" fmla="*/ 147656 h 160909"/>
                <a:gd name="connsiteX52" fmla="*/ 254245 w 254244"/>
                <a:gd name="connsiteY52" fmla="*/ 60111 h 160909"/>
                <a:gd name="connsiteX53" fmla="*/ 250519 w 254244"/>
                <a:gd name="connsiteY53" fmla="*/ 62414 h 160909"/>
                <a:gd name="connsiteX54" fmla="*/ 246261 w 254244"/>
                <a:gd name="connsiteY54" fmla="*/ 58691 h 160909"/>
                <a:gd name="connsiteX55" fmla="*/ 229062 w 254244"/>
                <a:gd name="connsiteY55" fmla="*/ 37959 h 160909"/>
                <a:gd name="connsiteX56" fmla="*/ 224629 w 254244"/>
                <a:gd name="connsiteY56" fmla="*/ 43985 h 160909"/>
                <a:gd name="connsiteX57" fmla="*/ 227648 w 254244"/>
                <a:gd name="connsiteY57" fmla="*/ 55856 h 160909"/>
                <a:gd name="connsiteX58" fmla="*/ 238285 w 254244"/>
                <a:gd name="connsiteY58" fmla="*/ 93253 h 160909"/>
                <a:gd name="connsiteX59" fmla="*/ 216471 w 254244"/>
                <a:gd name="connsiteY59" fmla="*/ 112919 h 160909"/>
                <a:gd name="connsiteX60" fmla="*/ 187570 w 254244"/>
                <a:gd name="connsiteY60" fmla="*/ 97858 h 160909"/>
                <a:gd name="connsiteX61" fmla="*/ 170021 w 254244"/>
                <a:gd name="connsiteY61" fmla="*/ 112919 h 160909"/>
                <a:gd name="connsiteX62" fmla="*/ 155833 w 254244"/>
                <a:gd name="connsiteY62" fmla="*/ 103526 h 160909"/>
                <a:gd name="connsiteX63" fmla="*/ 149271 w 254244"/>
                <a:gd name="connsiteY63" fmla="*/ 85804 h 160909"/>
                <a:gd name="connsiteX64" fmla="*/ 152996 w 254244"/>
                <a:gd name="connsiteY64" fmla="*/ 83503 h 160909"/>
                <a:gd name="connsiteX65" fmla="*/ 157605 w 254244"/>
                <a:gd name="connsiteY65" fmla="*/ 88639 h 160909"/>
                <a:gd name="connsiteX66" fmla="*/ 169489 w 254244"/>
                <a:gd name="connsiteY66" fmla="*/ 107957 h 160909"/>
                <a:gd name="connsiteX67" fmla="*/ 174986 w 254244"/>
                <a:gd name="connsiteY67" fmla="*/ 99454 h 160909"/>
                <a:gd name="connsiteX68" fmla="*/ 171260 w 254244"/>
                <a:gd name="connsiteY68" fmla="*/ 80842 h 160909"/>
                <a:gd name="connsiteX69" fmla="*/ 166295 w 254244"/>
                <a:gd name="connsiteY69" fmla="*/ 61707 h 160909"/>
                <a:gd name="connsiteX70" fmla="*/ 163276 w 254244"/>
                <a:gd name="connsiteY70" fmla="*/ 49655 h 160909"/>
                <a:gd name="connsiteX71" fmla="*/ 160798 w 254244"/>
                <a:gd name="connsiteY71" fmla="*/ 38309 h 160909"/>
                <a:gd name="connsiteX72" fmla="*/ 166295 w 254244"/>
                <a:gd name="connsiteY72" fmla="*/ 32997 h 160909"/>
                <a:gd name="connsiteX73" fmla="*/ 174271 w 254244"/>
                <a:gd name="connsiteY73" fmla="*/ 40969 h 160909"/>
                <a:gd name="connsiteX74" fmla="*/ 178354 w 254244"/>
                <a:gd name="connsiteY74" fmla="*/ 56745 h 160909"/>
                <a:gd name="connsiteX75" fmla="*/ 181190 w 254244"/>
                <a:gd name="connsiteY75" fmla="*/ 68789 h 160909"/>
                <a:gd name="connsiteX76" fmla="*/ 184201 w 254244"/>
                <a:gd name="connsiteY76" fmla="*/ 80668 h 160909"/>
                <a:gd name="connsiteX77" fmla="*/ 197150 w 254244"/>
                <a:gd name="connsiteY77" fmla="*/ 100160 h 160909"/>
                <a:gd name="connsiteX78" fmla="*/ 215763 w 254244"/>
                <a:gd name="connsiteY78" fmla="*/ 107957 h 160909"/>
                <a:gd name="connsiteX79" fmla="*/ 225869 w 254244"/>
                <a:gd name="connsiteY79" fmla="*/ 95904 h 160909"/>
                <a:gd name="connsiteX80" fmla="*/ 214524 w 254244"/>
                <a:gd name="connsiteY80" fmla="*/ 55856 h 160909"/>
                <a:gd name="connsiteX81" fmla="*/ 212752 w 254244"/>
                <a:gd name="connsiteY81" fmla="*/ 47884 h 160909"/>
                <a:gd name="connsiteX82" fmla="*/ 228530 w 254244"/>
                <a:gd name="connsiteY82" fmla="*/ 32997 h 160909"/>
                <a:gd name="connsiteX83" fmla="*/ 254245 w 254244"/>
                <a:gd name="connsiteY83" fmla="*/ 60111 h 160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</a:cxnLst>
              <a:rect l="l" t="t" r="r" b="b"/>
              <a:pathLst>
                <a:path w="254244" h="160909">
                  <a:moveTo>
                    <a:pt x="157453" y="147656"/>
                  </a:moveTo>
                  <a:cubicBezTo>
                    <a:pt x="157453" y="155629"/>
                    <a:pt x="148588" y="159527"/>
                    <a:pt x="138832" y="159527"/>
                  </a:cubicBezTo>
                  <a:cubicBezTo>
                    <a:pt x="120219" y="159527"/>
                    <a:pt x="115071" y="141988"/>
                    <a:pt x="113300" y="132944"/>
                  </a:cubicBezTo>
                  <a:lnTo>
                    <a:pt x="109041" y="111150"/>
                  </a:lnTo>
                  <a:lnTo>
                    <a:pt x="59041" y="111150"/>
                  </a:lnTo>
                  <a:lnTo>
                    <a:pt x="61877" y="126386"/>
                  </a:lnTo>
                  <a:cubicBezTo>
                    <a:pt x="62942" y="131530"/>
                    <a:pt x="65428" y="144640"/>
                    <a:pt x="68614" y="148188"/>
                  </a:cubicBezTo>
                  <a:cubicBezTo>
                    <a:pt x="72514" y="152262"/>
                    <a:pt x="77837" y="154565"/>
                    <a:pt x="85996" y="154565"/>
                  </a:cubicBezTo>
                  <a:cubicBezTo>
                    <a:pt x="87060" y="154565"/>
                    <a:pt x="94329" y="154565"/>
                    <a:pt x="99111" y="151911"/>
                  </a:cubicBezTo>
                  <a:cubicBezTo>
                    <a:pt x="98054" y="151380"/>
                    <a:pt x="93971" y="148720"/>
                    <a:pt x="93971" y="143933"/>
                  </a:cubicBezTo>
                  <a:cubicBezTo>
                    <a:pt x="93971" y="138795"/>
                    <a:pt x="98230" y="137907"/>
                    <a:pt x="100176" y="137907"/>
                  </a:cubicBezTo>
                  <a:cubicBezTo>
                    <a:pt x="105324" y="137907"/>
                    <a:pt x="109224" y="142162"/>
                    <a:pt x="109224" y="147656"/>
                  </a:cubicBezTo>
                  <a:cubicBezTo>
                    <a:pt x="109224" y="159527"/>
                    <a:pt x="90603" y="159527"/>
                    <a:pt x="85813" y="159527"/>
                  </a:cubicBezTo>
                  <a:cubicBezTo>
                    <a:pt x="78902" y="159527"/>
                    <a:pt x="64896" y="159177"/>
                    <a:pt x="56563" y="147831"/>
                  </a:cubicBezTo>
                  <a:cubicBezTo>
                    <a:pt x="51414" y="140566"/>
                    <a:pt x="50001" y="132944"/>
                    <a:pt x="46100" y="111150"/>
                  </a:cubicBezTo>
                  <a:lnTo>
                    <a:pt x="32444" y="111150"/>
                  </a:lnTo>
                  <a:cubicBezTo>
                    <a:pt x="29433" y="111150"/>
                    <a:pt x="27130" y="111150"/>
                    <a:pt x="27130" y="107251"/>
                  </a:cubicBezTo>
                  <a:cubicBezTo>
                    <a:pt x="27130" y="104765"/>
                    <a:pt x="29433" y="104765"/>
                    <a:pt x="32087" y="104765"/>
                  </a:cubicBezTo>
                  <a:lnTo>
                    <a:pt x="44860" y="104765"/>
                  </a:lnTo>
                  <a:lnTo>
                    <a:pt x="33509" y="43097"/>
                  </a:lnTo>
                  <a:cubicBezTo>
                    <a:pt x="31379" y="31226"/>
                    <a:pt x="31205" y="30694"/>
                    <a:pt x="28186" y="19173"/>
                  </a:cubicBezTo>
                  <a:cubicBezTo>
                    <a:pt x="27130" y="15093"/>
                    <a:pt x="24110" y="3580"/>
                    <a:pt x="17199" y="3580"/>
                  </a:cubicBezTo>
                  <a:cubicBezTo>
                    <a:pt x="16310" y="3580"/>
                    <a:pt x="12409" y="3580"/>
                    <a:pt x="9573" y="6232"/>
                  </a:cubicBezTo>
                  <a:cubicBezTo>
                    <a:pt x="15245" y="8543"/>
                    <a:pt x="15245" y="13505"/>
                    <a:pt x="15245" y="14211"/>
                  </a:cubicBezTo>
                  <a:cubicBezTo>
                    <a:pt x="15245" y="19348"/>
                    <a:pt x="10987" y="20237"/>
                    <a:pt x="9040" y="20237"/>
                  </a:cubicBezTo>
                  <a:cubicBezTo>
                    <a:pt x="3901" y="20237"/>
                    <a:pt x="0" y="15982"/>
                    <a:pt x="0" y="10487"/>
                  </a:cubicBezTo>
                  <a:cubicBezTo>
                    <a:pt x="0" y="2333"/>
                    <a:pt x="9040" y="-1382"/>
                    <a:pt x="16842" y="-1382"/>
                  </a:cubicBezTo>
                  <a:cubicBezTo>
                    <a:pt x="37584" y="-1382"/>
                    <a:pt x="44504" y="31401"/>
                    <a:pt x="47697" y="49123"/>
                  </a:cubicBezTo>
                  <a:lnTo>
                    <a:pt x="57977" y="104765"/>
                  </a:lnTo>
                  <a:lnTo>
                    <a:pt x="107977" y="104765"/>
                  </a:lnTo>
                  <a:lnTo>
                    <a:pt x="97165" y="46105"/>
                  </a:lnTo>
                  <a:cubicBezTo>
                    <a:pt x="95210" y="35831"/>
                    <a:pt x="95210" y="35475"/>
                    <a:pt x="92375" y="25375"/>
                  </a:cubicBezTo>
                  <a:cubicBezTo>
                    <a:pt x="89713" y="15982"/>
                    <a:pt x="88300" y="14211"/>
                    <a:pt x="84573" y="10487"/>
                  </a:cubicBezTo>
                  <a:cubicBezTo>
                    <a:pt x="80673" y="6589"/>
                    <a:pt x="76240" y="3580"/>
                    <a:pt x="70568" y="3580"/>
                  </a:cubicBezTo>
                  <a:cubicBezTo>
                    <a:pt x="68614" y="3580"/>
                    <a:pt x="63474" y="3754"/>
                    <a:pt x="59398" y="6232"/>
                  </a:cubicBezTo>
                  <a:cubicBezTo>
                    <a:pt x="60463" y="6764"/>
                    <a:pt x="64539" y="9424"/>
                    <a:pt x="64539" y="14211"/>
                  </a:cubicBezTo>
                  <a:cubicBezTo>
                    <a:pt x="64539" y="19348"/>
                    <a:pt x="60280" y="20237"/>
                    <a:pt x="58334" y="20237"/>
                  </a:cubicBezTo>
                  <a:cubicBezTo>
                    <a:pt x="53194" y="20237"/>
                    <a:pt x="49293" y="15982"/>
                    <a:pt x="49293" y="10487"/>
                  </a:cubicBezTo>
                  <a:cubicBezTo>
                    <a:pt x="49293" y="1277"/>
                    <a:pt x="60638" y="-1382"/>
                    <a:pt x="70210" y="-1382"/>
                  </a:cubicBezTo>
                  <a:cubicBezTo>
                    <a:pt x="82802" y="-1382"/>
                    <a:pt x="96808" y="6589"/>
                    <a:pt x="102837" y="21119"/>
                  </a:cubicBezTo>
                  <a:cubicBezTo>
                    <a:pt x="106738" y="30512"/>
                    <a:pt x="109224" y="40262"/>
                    <a:pt x="110996" y="50187"/>
                  </a:cubicBezTo>
                  <a:lnTo>
                    <a:pt x="121101" y="104765"/>
                  </a:lnTo>
                  <a:lnTo>
                    <a:pt x="137768" y="104765"/>
                  </a:lnTo>
                  <a:cubicBezTo>
                    <a:pt x="140787" y="104765"/>
                    <a:pt x="143090" y="104765"/>
                    <a:pt x="143090" y="108664"/>
                  </a:cubicBezTo>
                  <a:cubicBezTo>
                    <a:pt x="143090" y="111150"/>
                    <a:pt x="140787" y="111150"/>
                    <a:pt x="138125" y="111150"/>
                  </a:cubicBezTo>
                  <a:lnTo>
                    <a:pt x="122165" y="111150"/>
                  </a:lnTo>
                  <a:lnTo>
                    <a:pt x="126598" y="135072"/>
                  </a:lnTo>
                  <a:cubicBezTo>
                    <a:pt x="128020" y="142869"/>
                    <a:pt x="130141" y="154565"/>
                    <a:pt x="138832" y="154565"/>
                  </a:cubicBezTo>
                  <a:cubicBezTo>
                    <a:pt x="141494" y="154565"/>
                    <a:pt x="145394" y="153682"/>
                    <a:pt x="147523" y="152087"/>
                  </a:cubicBezTo>
                  <a:cubicBezTo>
                    <a:pt x="144329" y="150491"/>
                    <a:pt x="142200" y="147482"/>
                    <a:pt x="142200" y="143933"/>
                  </a:cubicBezTo>
                  <a:cubicBezTo>
                    <a:pt x="142200" y="138795"/>
                    <a:pt x="146459" y="137907"/>
                    <a:pt x="148404" y="137907"/>
                  </a:cubicBezTo>
                  <a:cubicBezTo>
                    <a:pt x="153553" y="137907"/>
                    <a:pt x="157453" y="142162"/>
                    <a:pt x="157453" y="147656"/>
                  </a:cubicBezTo>
                  <a:close/>
                  <a:moveTo>
                    <a:pt x="254245" y="60111"/>
                  </a:moveTo>
                  <a:cubicBezTo>
                    <a:pt x="254245" y="62414"/>
                    <a:pt x="251933" y="62414"/>
                    <a:pt x="250519" y="62414"/>
                  </a:cubicBezTo>
                  <a:cubicBezTo>
                    <a:pt x="247326" y="62414"/>
                    <a:pt x="247151" y="61882"/>
                    <a:pt x="246261" y="58691"/>
                  </a:cubicBezTo>
                  <a:cubicBezTo>
                    <a:pt x="243250" y="47702"/>
                    <a:pt x="236863" y="37959"/>
                    <a:pt x="229062" y="37959"/>
                  </a:cubicBezTo>
                  <a:cubicBezTo>
                    <a:pt x="226584" y="37959"/>
                    <a:pt x="224629" y="39198"/>
                    <a:pt x="224629" y="43985"/>
                  </a:cubicBezTo>
                  <a:cubicBezTo>
                    <a:pt x="224629" y="47884"/>
                    <a:pt x="226225" y="51782"/>
                    <a:pt x="227648" y="55856"/>
                  </a:cubicBezTo>
                  <a:cubicBezTo>
                    <a:pt x="230834" y="64185"/>
                    <a:pt x="238285" y="83503"/>
                    <a:pt x="238285" y="93253"/>
                  </a:cubicBezTo>
                  <a:cubicBezTo>
                    <a:pt x="238285" y="107076"/>
                    <a:pt x="228713" y="112919"/>
                    <a:pt x="216471" y="112919"/>
                  </a:cubicBezTo>
                  <a:cubicBezTo>
                    <a:pt x="202465" y="112919"/>
                    <a:pt x="192892" y="104590"/>
                    <a:pt x="187570" y="97858"/>
                  </a:cubicBezTo>
                  <a:cubicBezTo>
                    <a:pt x="186330" y="108664"/>
                    <a:pt x="177107" y="112919"/>
                    <a:pt x="170021" y="112919"/>
                  </a:cubicBezTo>
                  <a:cubicBezTo>
                    <a:pt x="162394" y="112919"/>
                    <a:pt x="158494" y="107957"/>
                    <a:pt x="155833" y="103526"/>
                  </a:cubicBezTo>
                  <a:cubicBezTo>
                    <a:pt x="152107" y="97683"/>
                    <a:pt x="149271" y="86868"/>
                    <a:pt x="149271" y="85804"/>
                  </a:cubicBezTo>
                  <a:cubicBezTo>
                    <a:pt x="149271" y="83503"/>
                    <a:pt x="151574" y="83503"/>
                    <a:pt x="152996" y="83503"/>
                  </a:cubicBezTo>
                  <a:cubicBezTo>
                    <a:pt x="156190" y="83503"/>
                    <a:pt x="156365" y="83677"/>
                    <a:pt x="157605" y="88639"/>
                  </a:cubicBezTo>
                  <a:cubicBezTo>
                    <a:pt x="160623" y="100867"/>
                    <a:pt x="163991" y="107957"/>
                    <a:pt x="169489" y="107957"/>
                  </a:cubicBezTo>
                  <a:cubicBezTo>
                    <a:pt x="174986" y="107957"/>
                    <a:pt x="174986" y="101582"/>
                    <a:pt x="174986" y="99454"/>
                  </a:cubicBezTo>
                  <a:cubicBezTo>
                    <a:pt x="174986" y="96087"/>
                    <a:pt x="172674" y="87043"/>
                    <a:pt x="171260" y="80842"/>
                  </a:cubicBezTo>
                  <a:lnTo>
                    <a:pt x="166295" y="61707"/>
                  </a:lnTo>
                  <a:cubicBezTo>
                    <a:pt x="165763" y="59048"/>
                    <a:pt x="163991" y="52314"/>
                    <a:pt x="163276" y="49655"/>
                  </a:cubicBezTo>
                  <a:cubicBezTo>
                    <a:pt x="162394" y="45756"/>
                    <a:pt x="160798" y="39555"/>
                    <a:pt x="160798" y="38309"/>
                  </a:cubicBezTo>
                  <a:cubicBezTo>
                    <a:pt x="160798" y="34411"/>
                    <a:pt x="163634" y="32997"/>
                    <a:pt x="166295" y="32997"/>
                  </a:cubicBezTo>
                  <a:cubicBezTo>
                    <a:pt x="172325" y="32997"/>
                    <a:pt x="173564" y="38309"/>
                    <a:pt x="174271" y="40969"/>
                  </a:cubicBezTo>
                  <a:lnTo>
                    <a:pt x="178354" y="56745"/>
                  </a:lnTo>
                  <a:cubicBezTo>
                    <a:pt x="178887" y="59397"/>
                    <a:pt x="180658" y="66138"/>
                    <a:pt x="181190" y="68789"/>
                  </a:cubicBezTo>
                  <a:cubicBezTo>
                    <a:pt x="181723" y="70568"/>
                    <a:pt x="184027" y="79429"/>
                    <a:pt x="184201" y="80668"/>
                  </a:cubicBezTo>
                  <a:cubicBezTo>
                    <a:pt x="184559" y="81732"/>
                    <a:pt x="189873" y="93428"/>
                    <a:pt x="197150" y="100160"/>
                  </a:cubicBezTo>
                  <a:cubicBezTo>
                    <a:pt x="202465" y="104948"/>
                    <a:pt x="208669" y="107957"/>
                    <a:pt x="215763" y="107957"/>
                  </a:cubicBezTo>
                  <a:cubicBezTo>
                    <a:pt x="223922" y="107957"/>
                    <a:pt x="225869" y="101755"/>
                    <a:pt x="225869" y="95904"/>
                  </a:cubicBezTo>
                  <a:cubicBezTo>
                    <a:pt x="225869" y="85455"/>
                    <a:pt x="217535" y="64010"/>
                    <a:pt x="214524" y="55856"/>
                  </a:cubicBezTo>
                  <a:cubicBezTo>
                    <a:pt x="212752" y="51426"/>
                    <a:pt x="212752" y="50187"/>
                    <a:pt x="212752" y="47884"/>
                  </a:cubicBezTo>
                  <a:cubicBezTo>
                    <a:pt x="212752" y="38309"/>
                    <a:pt x="220371" y="32997"/>
                    <a:pt x="228530" y="32997"/>
                  </a:cubicBezTo>
                  <a:cubicBezTo>
                    <a:pt x="246261" y="32997"/>
                    <a:pt x="254245" y="57277"/>
                    <a:pt x="254245" y="60111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</p:grpSp>
      <p:pic>
        <p:nvPicPr>
          <p:cNvPr id="1090" name="图形 1089">
            <a:extLst>
              <a:ext uri="{FF2B5EF4-FFF2-40B4-BE49-F238E27FC236}">
                <a16:creationId xmlns:a16="http://schemas.microsoft.com/office/drawing/2014/main" id="{5FBBA756-1BAD-13CA-6C39-25613971D722}"/>
              </a:ext>
            </a:extLst>
          </p:cNvPr>
          <p:cNvPicPr>
            <a:picLocks noChangeAspect="1"/>
          </p:cNvPicPr>
          <p:nvPr/>
        </p:nvPicPr>
        <p:blipFill>
          <a:blip r:embed="rId89">
            <a:extLst>
              <a:ext uri="{96DAC541-7B7A-43D3-8B79-37D633B846F1}">
                <asvg:svgBlip xmlns:asvg="http://schemas.microsoft.com/office/drawing/2016/SVG/main" r:embed="rId90"/>
              </a:ext>
            </a:extLst>
          </a:blip>
          <a:stretch>
            <a:fillRect/>
          </a:stretch>
        </p:blipFill>
        <p:spPr>
          <a:xfrm>
            <a:off x="431844" y="755167"/>
            <a:ext cx="3561598" cy="610283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0523371"/>
      </p:ext>
    </p:extLst>
  </p:cSld>
  <p:clrMapOvr>
    <a:masterClrMapping/>
  </p:clrMapOvr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753DF77-871C-2862-2F4C-BBD20D27862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91F43FD2-5DD2-4D2F-533A-3294557B6CDD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1D8FA19-E13B-4121-8BBF-5D41F5A04330}" type="slidenum">
              <a:rPr lang="zh-CN" altLang="en-US" smtClean="0"/>
              <a:t>78</a:t>
            </a:fld>
            <a:endParaRPr lang="zh-CN" altLang="en-US"/>
          </a:p>
        </p:txBody>
      </p:sp>
      <p:sp>
        <p:nvSpPr>
          <p:cNvPr id="3" name="矩形 5">
            <a:extLst>
              <a:ext uri="{FF2B5EF4-FFF2-40B4-BE49-F238E27FC236}">
                <a16:creationId xmlns:a16="http://schemas.microsoft.com/office/drawing/2014/main" id="{4B2F1CBC-21A2-71EF-5388-BD9F61A33214}"/>
              </a:ext>
            </a:extLst>
          </p:cNvPr>
          <p:cNvSpPr/>
          <p:nvPr/>
        </p:nvSpPr>
        <p:spPr>
          <a:xfrm>
            <a:off x="134607" y="121920"/>
            <a:ext cx="3051468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zh-CN" sz="3600" b="1" dirty="0">
                <a:latin typeface="Palatino" pitchFamily="2" charset="77"/>
                <a:ea typeface="Palatino" pitchFamily="2" charset="77"/>
                <a:cs typeface="Calibri Light" panose="020F0302020204030204" pitchFamily="34" charset="0"/>
              </a:rPr>
              <a:t>Contents</a:t>
            </a:r>
          </a:p>
        </p:txBody>
      </p:sp>
      <p:sp>
        <p:nvSpPr>
          <p:cNvPr id="4" name="矩形 8">
            <a:extLst>
              <a:ext uri="{FF2B5EF4-FFF2-40B4-BE49-F238E27FC236}">
                <a16:creationId xmlns:a16="http://schemas.microsoft.com/office/drawing/2014/main" id="{1889FDA2-BD62-B1EA-19F7-8255F4706890}"/>
              </a:ext>
            </a:extLst>
          </p:cNvPr>
          <p:cNvSpPr/>
          <p:nvPr/>
        </p:nvSpPr>
        <p:spPr>
          <a:xfrm>
            <a:off x="2325194" y="412233"/>
            <a:ext cx="9474071" cy="586218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428594" indent="-428594">
              <a:lnSpc>
                <a:spcPct val="150000"/>
              </a:lnSpc>
              <a:buSzPct val="100000"/>
              <a:buFont typeface="Arial" panose="020B0604020202020204" pitchFamily="34" charset="0"/>
              <a:buChar char="•"/>
            </a:pPr>
            <a:r>
              <a:rPr lang="en-US" altLang="zh-CN" sz="2400" dirty="0">
                <a:solidFill>
                  <a:schemeClr val="bg1">
                    <a:lumMod val="85000"/>
                  </a:schemeClr>
                </a:solidFill>
                <a:latin typeface="Palatino" pitchFamily="2" charset="77"/>
                <a:cs typeface="Calibri Light" panose="020F0302020204030204" pitchFamily="34" charset="0"/>
              </a:rPr>
              <a:t>12.1 Sequence-to-Sequence Models</a:t>
            </a:r>
          </a:p>
          <a:p>
            <a:pPr marL="885794" lvl="1" indent="-428594">
              <a:lnSpc>
                <a:spcPct val="150000"/>
              </a:lnSpc>
              <a:buSzPct val="100000"/>
              <a:buFont typeface="Arial" panose="020B0604020202020204" pitchFamily="34" charset="0"/>
              <a:buChar char="•"/>
            </a:pPr>
            <a:r>
              <a:rPr lang="en-US" altLang="zh-CN" sz="2000" dirty="0">
                <a:solidFill>
                  <a:schemeClr val="bg1">
                    <a:lumMod val="85000"/>
                  </a:schemeClr>
                </a:solidFill>
                <a:latin typeface="Palatino" pitchFamily="2" charset="77"/>
                <a:cs typeface="Calibri Light" panose="020F0302020204030204" pitchFamily="34" charset="0"/>
              </a:rPr>
              <a:t>12.1.1 Seq2seq Using LSTM</a:t>
            </a:r>
          </a:p>
          <a:p>
            <a:pPr marL="885794" lvl="1" indent="-428594">
              <a:lnSpc>
                <a:spcPct val="150000"/>
              </a:lnSpc>
              <a:buSzPct val="100000"/>
              <a:buFont typeface="Arial" panose="020B0604020202020204" pitchFamily="34" charset="0"/>
              <a:buChar char="•"/>
            </a:pPr>
            <a:r>
              <a:rPr lang="en-US" altLang="zh-CN" sz="2000" dirty="0">
                <a:solidFill>
                  <a:schemeClr val="bg1">
                    <a:lumMod val="85000"/>
                  </a:schemeClr>
                </a:solidFill>
                <a:latin typeface="Palatino" pitchFamily="2" charset="77"/>
                <a:cs typeface="Calibri Light" panose="020F0302020204030204" pitchFamily="34" charset="0"/>
              </a:rPr>
              <a:t>12.1.2 Adding More Source Features Using Target-to-source Attention</a:t>
            </a:r>
          </a:p>
          <a:p>
            <a:pPr marL="885794" lvl="1" indent="-428594">
              <a:lnSpc>
                <a:spcPct val="150000"/>
              </a:lnSpc>
              <a:buSzPct val="100000"/>
              <a:buFont typeface="Arial" panose="020B0604020202020204" pitchFamily="34" charset="0"/>
              <a:buChar char="•"/>
            </a:pPr>
            <a:r>
              <a:rPr lang="en-US" altLang="zh-CN" sz="2000" dirty="0">
                <a:solidFill>
                  <a:schemeClr val="bg1">
                    <a:lumMod val="85000"/>
                  </a:schemeClr>
                </a:solidFill>
                <a:latin typeface="Palatino" pitchFamily="2" charset="77"/>
                <a:cs typeface="Calibri Light" panose="020F0302020204030204" pitchFamily="34" charset="0"/>
              </a:rPr>
              <a:t>12.1.3 Copying from the Source</a:t>
            </a:r>
          </a:p>
          <a:p>
            <a:pPr marL="885794" lvl="1" indent="-428594">
              <a:lnSpc>
                <a:spcPct val="150000"/>
              </a:lnSpc>
              <a:buSzPct val="100000"/>
              <a:buFont typeface="Arial" panose="020B0604020202020204" pitchFamily="34" charset="0"/>
              <a:buChar char="•"/>
            </a:pPr>
            <a:r>
              <a:rPr lang="en-US" altLang="zh-CN" sz="2000" dirty="0">
                <a:solidFill>
                  <a:schemeClr val="bg1">
                    <a:lumMod val="85000"/>
                  </a:schemeClr>
                </a:solidFill>
                <a:latin typeface="Palatino" pitchFamily="2" charset="77"/>
                <a:cs typeface="Calibri Light" panose="020F0302020204030204" pitchFamily="34" charset="0"/>
              </a:rPr>
              <a:t>12.1.4 </a:t>
            </a:r>
            <a:r>
              <a:rPr lang="en-US" altLang="zh-CN" sz="2000" dirty="0" err="1">
                <a:solidFill>
                  <a:schemeClr val="bg1">
                    <a:lumMod val="85000"/>
                  </a:schemeClr>
                </a:solidFill>
                <a:latin typeface="Palatino" pitchFamily="2" charset="77"/>
                <a:cs typeface="Calibri Light" panose="020F0302020204030204" pitchFamily="34" charset="0"/>
              </a:rPr>
              <a:t>Subword</a:t>
            </a:r>
            <a:r>
              <a:rPr lang="en-US" altLang="zh-CN" sz="2000" dirty="0">
                <a:solidFill>
                  <a:schemeClr val="bg1">
                    <a:lumMod val="85000"/>
                  </a:schemeClr>
                </a:solidFill>
                <a:latin typeface="Palatino" pitchFamily="2" charset="77"/>
                <a:cs typeface="Calibri Light" panose="020F0302020204030204" pitchFamily="34" charset="0"/>
              </a:rPr>
              <a:t> Embedding</a:t>
            </a:r>
          </a:p>
          <a:p>
            <a:pPr marL="428625" indent="-428625">
              <a:lnSpc>
                <a:spcPct val="150000"/>
              </a:lnSpc>
              <a:buSzPct val="100000"/>
              <a:buFont typeface="Arial" panose="020B0604020202020204" pitchFamily="34" charset="0"/>
              <a:buChar char="•"/>
            </a:pPr>
            <a:r>
              <a:rPr lang="en-US" altLang="zh-CN" sz="2400" dirty="0">
                <a:solidFill>
                  <a:schemeClr val="bg1">
                    <a:lumMod val="85000"/>
                  </a:schemeClr>
                </a:solidFill>
                <a:latin typeface="Palatino" pitchFamily="2" charset="77"/>
                <a:cs typeface="Calibri Light" panose="020F0302020204030204" pitchFamily="34" charset="0"/>
              </a:rPr>
              <a:t>12.2 Transformer</a:t>
            </a:r>
          </a:p>
          <a:p>
            <a:pPr marL="885794" lvl="1" indent="-428594">
              <a:lnSpc>
                <a:spcPct val="150000"/>
              </a:lnSpc>
              <a:buSzPct val="100000"/>
              <a:buFont typeface="Arial" panose="020B0604020202020204" pitchFamily="34" charset="0"/>
              <a:buChar char="•"/>
            </a:pPr>
            <a:r>
              <a:rPr lang="en-US" altLang="zh-CN" sz="2000" dirty="0">
                <a:solidFill>
                  <a:schemeClr val="bg1">
                    <a:lumMod val="85000"/>
                  </a:schemeClr>
                </a:solidFill>
                <a:latin typeface="Palatino" pitchFamily="2" charset="77"/>
                <a:cs typeface="Calibri Light" panose="020F0302020204030204" pitchFamily="34" charset="0"/>
              </a:rPr>
              <a:t>12.2.1 The Architecture</a:t>
            </a:r>
          </a:p>
          <a:p>
            <a:pPr marL="885794" lvl="1" indent="-428594">
              <a:lnSpc>
                <a:spcPct val="150000"/>
              </a:lnSpc>
              <a:buSzPct val="100000"/>
              <a:buFont typeface="Arial" panose="020B0604020202020204" pitchFamily="34" charset="0"/>
              <a:buChar char="•"/>
            </a:pPr>
            <a:r>
              <a:rPr lang="en-US" altLang="zh-CN" sz="2000" b="1" dirty="0">
                <a:latin typeface="Palatino" pitchFamily="2" charset="77"/>
                <a:cs typeface="Calibri Light" panose="020F0302020204030204" pitchFamily="34" charset="0"/>
              </a:rPr>
              <a:t>12.2.2 Training</a:t>
            </a:r>
          </a:p>
          <a:p>
            <a:pPr marL="885794" lvl="1" indent="-428594">
              <a:lnSpc>
                <a:spcPct val="150000"/>
              </a:lnSpc>
              <a:buSzPct val="100000"/>
              <a:buFont typeface="Arial" panose="020B0604020202020204" pitchFamily="34" charset="0"/>
              <a:buChar char="•"/>
            </a:pPr>
            <a:r>
              <a:rPr lang="en-US" altLang="zh-CN" sz="2000" dirty="0">
                <a:solidFill>
                  <a:schemeClr val="bg1">
                    <a:lumMod val="85000"/>
                  </a:schemeClr>
                </a:solidFill>
                <a:latin typeface="Palatino" pitchFamily="2" charset="77"/>
                <a:cs typeface="Calibri Light" panose="020F0302020204030204" pitchFamily="34" charset="0"/>
              </a:rPr>
              <a:t>12.2.3 Variations</a:t>
            </a:r>
          </a:p>
          <a:p>
            <a:pPr marL="428625" indent="-428625">
              <a:lnSpc>
                <a:spcPct val="150000"/>
              </a:lnSpc>
              <a:buSzPct val="100000"/>
              <a:buFont typeface="Arial" panose="020B0604020202020204" pitchFamily="34" charset="0"/>
              <a:buChar char="•"/>
            </a:pPr>
            <a:r>
              <a:rPr lang="en-US" altLang="zh-CN" sz="2400" dirty="0">
                <a:solidFill>
                  <a:schemeClr val="bg1">
                    <a:lumMod val="85000"/>
                  </a:schemeClr>
                </a:solidFill>
                <a:latin typeface="Palatino" pitchFamily="2" charset="77"/>
                <a:cs typeface="Calibri Light" panose="020F0302020204030204" pitchFamily="34" charset="0"/>
              </a:rPr>
              <a:t>12.3 Contextualized Word Representations</a:t>
            </a:r>
          </a:p>
          <a:p>
            <a:pPr marL="885825" lvl="1" indent="-428625">
              <a:lnSpc>
                <a:spcPct val="150000"/>
              </a:lnSpc>
              <a:buSzPct val="100000"/>
              <a:buFont typeface="Arial" panose="020B0604020202020204" pitchFamily="34" charset="0"/>
              <a:buChar char="•"/>
            </a:pPr>
            <a:r>
              <a:rPr lang="en-US" altLang="zh-CN" sz="2000" dirty="0">
                <a:solidFill>
                  <a:schemeClr val="bg1">
                    <a:lumMod val="85000"/>
                  </a:schemeClr>
                </a:solidFill>
                <a:latin typeface="Palatino" pitchFamily="2" charset="77"/>
                <a:cs typeface="Calibri Light" panose="020F0302020204030204" pitchFamily="34" charset="0"/>
              </a:rPr>
              <a:t>12.3.1 Recurrent Neural Language Models</a:t>
            </a:r>
          </a:p>
          <a:p>
            <a:pPr marL="885825" lvl="1" indent="-428625">
              <a:lnSpc>
                <a:spcPct val="150000"/>
              </a:lnSpc>
              <a:buSzPct val="100000"/>
              <a:buFont typeface="Arial" panose="020B0604020202020204" pitchFamily="34" charset="0"/>
              <a:buChar char="•"/>
            </a:pPr>
            <a:r>
              <a:rPr lang="en-US" altLang="zh-CN" sz="2000" dirty="0">
                <a:solidFill>
                  <a:schemeClr val="bg1">
                    <a:lumMod val="85000"/>
                  </a:schemeClr>
                </a:solidFill>
                <a:latin typeface="Palatino" pitchFamily="2" charset="77"/>
                <a:cs typeface="Calibri Light" panose="020F0302020204030204" pitchFamily="34" charset="0"/>
              </a:rPr>
              <a:t>12.3.2 </a:t>
            </a:r>
            <a:r>
              <a:rPr lang="en-US" altLang="zh-CN" sz="2000" dirty="0" err="1">
                <a:solidFill>
                  <a:schemeClr val="bg1">
                    <a:lumMod val="85000"/>
                  </a:schemeClr>
                </a:solidFill>
                <a:latin typeface="Palatino" pitchFamily="2" charset="77"/>
                <a:cs typeface="Calibri Light" panose="020F0302020204030204" pitchFamily="34" charset="0"/>
              </a:rPr>
              <a:t>ELMo</a:t>
            </a:r>
            <a:endParaRPr lang="en-US" altLang="zh-CN" sz="2000" dirty="0">
              <a:solidFill>
                <a:schemeClr val="bg1">
                  <a:lumMod val="85000"/>
                </a:schemeClr>
              </a:solidFill>
              <a:latin typeface="Palatino" pitchFamily="2" charset="77"/>
              <a:cs typeface="Calibri Light" panose="020F03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406338"/>
      </p:ext>
    </p:extLst>
  </p:cSld>
  <p:clrMapOvr>
    <a:masterClrMapping/>
  </p:clrMapOvr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灯片编号占位符 1">
            <a:extLst>
              <a:ext uri="{FF2B5EF4-FFF2-40B4-BE49-F238E27FC236}">
                <a16:creationId xmlns:a16="http://schemas.microsoft.com/office/drawing/2014/main" id="{A7F5B91A-F9F6-43EA-8B18-78F0970A092B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1D8FA19-E13B-4121-8BBF-5D41F5A04330}" type="slidenum">
              <a:rPr lang="zh-CN" altLang="en-US" smtClean="0"/>
              <a:t>79</a:t>
            </a:fld>
            <a:endParaRPr lang="zh-CN" altLang="en-US"/>
          </a:p>
        </p:txBody>
      </p:sp>
      <p:sp>
        <p:nvSpPr>
          <p:cNvPr id="4" name="文本框 3">
            <a:extLst>
              <a:ext uri="{FF2B5EF4-FFF2-40B4-BE49-F238E27FC236}">
                <a16:creationId xmlns:a16="http://schemas.microsoft.com/office/drawing/2014/main" id="{490576D5-EAA9-47DB-8961-833249C3B45B}"/>
              </a:ext>
            </a:extLst>
          </p:cNvPr>
          <p:cNvSpPr txBox="1"/>
          <p:nvPr/>
        </p:nvSpPr>
        <p:spPr>
          <a:xfrm>
            <a:off x="1013341" y="1035893"/>
            <a:ext cx="454284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altLang="zh-CN" sz="2800" dirty="0">
                <a:solidFill>
                  <a:srgbClr val="C00000"/>
                </a:solidFill>
                <a:latin typeface="Palatino"/>
              </a:rPr>
              <a:t>Training – force decoding </a:t>
            </a:r>
            <a:endParaRPr lang="zh-CN" altLang="en-US" sz="2800" dirty="0">
              <a:solidFill>
                <a:srgbClr val="C00000"/>
              </a:solidFill>
              <a:latin typeface="Palatino"/>
            </a:endParaRPr>
          </a:p>
        </p:txBody>
      </p:sp>
      <p:sp>
        <p:nvSpPr>
          <p:cNvPr id="6" name="文本框 5">
            <a:extLst>
              <a:ext uri="{FF2B5EF4-FFF2-40B4-BE49-F238E27FC236}">
                <a16:creationId xmlns:a16="http://schemas.microsoft.com/office/drawing/2014/main" id="{DCCC46A0-B3F9-4D11-BB11-42454716E9C0}"/>
              </a:ext>
            </a:extLst>
          </p:cNvPr>
          <p:cNvSpPr txBox="1"/>
          <p:nvPr/>
        </p:nvSpPr>
        <p:spPr>
          <a:xfrm>
            <a:off x="1455434" y="1709466"/>
            <a:ext cx="6751306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342900" indent="-342900">
              <a:buFont typeface="Arial" panose="020B0604020202020204" pitchFamily="34" charset="0"/>
              <a:buChar char="•"/>
            </a:pPr>
            <a:r>
              <a:rPr lang="en-US" altLang="zh-CN" sz="2400" dirty="0">
                <a:latin typeface="Palatino"/>
              </a:rPr>
              <a:t>Given a set of input-output sentence pairs:</a:t>
            </a:r>
            <a:endParaRPr lang="zh-CN" altLang="en-US" sz="2400" dirty="0">
              <a:latin typeface="Palatino"/>
            </a:endParaRPr>
          </a:p>
        </p:txBody>
      </p:sp>
      <p:sp>
        <p:nvSpPr>
          <p:cNvPr id="7" name="文本框 6">
            <a:extLst>
              <a:ext uri="{FF2B5EF4-FFF2-40B4-BE49-F238E27FC236}">
                <a16:creationId xmlns:a16="http://schemas.microsoft.com/office/drawing/2014/main" id="{0A4C1572-CC10-449F-B1D4-470BCC10EEC8}"/>
              </a:ext>
            </a:extLst>
          </p:cNvPr>
          <p:cNvSpPr txBox="1"/>
          <p:nvPr/>
        </p:nvSpPr>
        <p:spPr>
          <a:xfrm>
            <a:off x="1461096" y="3653252"/>
            <a:ext cx="6877204" cy="90794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342900" indent="-342900"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en-US" altLang="zh-CN" sz="2400" dirty="0">
                <a:latin typeface="Palatino"/>
              </a:rPr>
              <a:t>Put them as inputs to the encoder and decoder</a:t>
            </a:r>
          </a:p>
          <a:p>
            <a:pPr marL="342900" indent="-342900"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en-US" altLang="zh-CN" sz="2400" dirty="0">
                <a:latin typeface="Palatino"/>
              </a:rPr>
              <a:t>Objective function:</a:t>
            </a:r>
            <a:endParaRPr lang="zh-CN" altLang="en-US" sz="2400" dirty="0">
              <a:latin typeface="Palatino"/>
            </a:endParaRPr>
          </a:p>
        </p:txBody>
      </p:sp>
      <p:pic>
        <p:nvPicPr>
          <p:cNvPr id="8" name="图片 7">
            <a:extLst>
              <a:ext uri="{FF2B5EF4-FFF2-40B4-BE49-F238E27FC236}">
                <a16:creationId xmlns:a16="http://schemas.microsoft.com/office/drawing/2014/main" id="{6F5095B9-9DDE-45BD-A6C6-8E002DCFD206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906076" y="1784328"/>
            <a:ext cx="2248161" cy="365125"/>
          </a:xfrm>
          <a:prstGeom prst="rect">
            <a:avLst/>
          </a:prstGeom>
        </p:spPr>
      </p:pic>
      <p:pic>
        <p:nvPicPr>
          <p:cNvPr id="9" name="图片 8">
            <a:extLst>
              <a:ext uri="{FF2B5EF4-FFF2-40B4-BE49-F238E27FC236}">
                <a16:creationId xmlns:a16="http://schemas.microsoft.com/office/drawing/2014/main" id="{B702F10A-1373-4B79-81C0-FE4FBFA8C3FD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123397" y="2514579"/>
            <a:ext cx="649166" cy="260314"/>
          </a:xfrm>
          <a:prstGeom prst="rect">
            <a:avLst/>
          </a:prstGeom>
        </p:spPr>
      </p:pic>
      <p:pic>
        <p:nvPicPr>
          <p:cNvPr id="10" name="图片 9">
            <a:extLst>
              <a:ext uri="{FF2B5EF4-FFF2-40B4-BE49-F238E27FC236}">
                <a16:creationId xmlns:a16="http://schemas.microsoft.com/office/drawing/2014/main" id="{D639DD23-9A03-4A8D-A969-DB145C4CAA60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789464" y="2515674"/>
            <a:ext cx="1725386" cy="297330"/>
          </a:xfrm>
          <a:prstGeom prst="rect">
            <a:avLst/>
          </a:prstGeom>
        </p:spPr>
      </p:pic>
      <p:pic>
        <p:nvPicPr>
          <p:cNvPr id="11" name="图片 10">
            <a:extLst>
              <a:ext uri="{FF2B5EF4-FFF2-40B4-BE49-F238E27FC236}">
                <a16:creationId xmlns:a16="http://schemas.microsoft.com/office/drawing/2014/main" id="{C2EF4B17-215B-4636-B199-80F754802559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197974" y="3002668"/>
            <a:ext cx="2084614" cy="340604"/>
          </a:xfrm>
          <a:prstGeom prst="rect">
            <a:avLst/>
          </a:prstGeom>
        </p:spPr>
      </p:pic>
      <mc:AlternateContent xmlns:mc="http://schemas.openxmlformats.org/markup-compatibility/2006" xmlns:a14="http://schemas.microsoft.com/office/drawing/2010/main">
        <mc:Choice Requires="a14">
          <p:sp>
            <p:nvSpPr>
              <p:cNvPr id="12" name="矩形 11">
                <a:extLst>
                  <a:ext uri="{FF2B5EF4-FFF2-40B4-BE49-F238E27FC236}">
                    <a16:creationId xmlns:a16="http://schemas.microsoft.com/office/drawing/2014/main" id="{A3063363-4223-4F68-B421-723199F6193B}"/>
                  </a:ext>
                </a:extLst>
              </p:cNvPr>
              <p:cNvSpPr/>
              <p:nvPr/>
            </p:nvSpPr>
            <p:spPr>
              <a:xfrm>
                <a:off x="1455434" y="4708548"/>
                <a:ext cx="6861528" cy="902555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zh-CN" altLang="en-US" i="1">
                          <a:latin typeface="Cambria Math" panose="02040503050406030204" pitchFamily="18" charset="0"/>
                        </a:rPr>
                        <m:t>𝐿</m:t>
                      </m:r>
                      <m:r>
                        <a:rPr lang="zh-CN" altLang="en-US">
                          <a:latin typeface="Cambria Math" panose="02040503050406030204" pitchFamily="18" charset="0"/>
                        </a:rPr>
                        <m:t>=−</m:t>
                      </m:r>
                      <m:nary>
                        <m:naryPr>
                          <m:chr m:val="∑"/>
                          <m:limLoc m:val="undOvr"/>
                          <m:grow m:val="on"/>
                          <m:ctrlPr>
                            <a:rPr lang="zh-CN" altLang="en-US" i="1">
                              <a:latin typeface="Cambria Math" panose="02040503050406030204" pitchFamily="18" charset="0"/>
                            </a:rPr>
                          </m:ctrlPr>
                        </m:naryPr>
                        <m:sub>
                          <m:r>
                            <a:rPr lang="zh-CN" altLang="en-US" i="1">
                              <a:latin typeface="Cambria Math" panose="02040503050406030204" pitchFamily="18" charset="0"/>
                            </a:rPr>
                            <m:t>𝑖</m:t>
                          </m:r>
                          <m:r>
                            <a:rPr lang="zh-CN" altLang="en-US">
                              <a:latin typeface="Cambria Math" panose="02040503050406030204" pitchFamily="18" charset="0"/>
                            </a:rPr>
                            <m:t>=1</m:t>
                          </m:r>
                        </m:sub>
                        <m:sup>
                          <m:r>
                            <a:rPr lang="zh-CN" altLang="en-US" i="1">
                              <a:latin typeface="Cambria Math" panose="02040503050406030204" pitchFamily="18" charset="0"/>
                            </a:rPr>
                            <m:t>𝑁</m:t>
                          </m:r>
                        </m:sup>
                        <m:e>
                          <m:r>
                            <a:rPr lang="en-US" altLang="zh-CN" i="1">
                              <a:latin typeface="Cambria Math" panose="02040503050406030204" pitchFamily="18" charset="0"/>
                            </a:rPr>
                            <m:t> </m:t>
                          </m:r>
                        </m:e>
                      </m:nary>
                      <m:nary>
                        <m:naryPr>
                          <m:chr m:val="∑"/>
                          <m:limLoc m:val="undOvr"/>
                          <m:grow m:val="on"/>
                          <m:ctrlPr>
                            <a:rPr lang="zh-CN" altLang="en-US" i="1">
                              <a:latin typeface="Cambria Math" panose="02040503050406030204" pitchFamily="18" charset="0"/>
                            </a:rPr>
                          </m:ctrlPr>
                        </m:naryPr>
                        <m:sub>
                          <m:r>
                            <a:rPr lang="zh-CN" altLang="en-US" i="1">
                              <a:latin typeface="Cambria Math" panose="02040503050406030204" pitchFamily="18" charset="0"/>
                            </a:rPr>
                            <m:t>𝑗</m:t>
                          </m:r>
                          <m:r>
                            <a:rPr lang="zh-CN" altLang="en-US">
                              <a:latin typeface="Cambria Math" panose="02040503050406030204" pitchFamily="18" charset="0"/>
                            </a:rPr>
                            <m:t>=1</m:t>
                          </m:r>
                        </m:sub>
                        <m:sup>
                          <m:sSub>
                            <m:sSubPr>
                              <m:ctrlPr>
                                <a:rPr lang="zh-CN" altLang="en-US" i="1">
                                  <a:solidFill>
                                    <a:srgbClr val="836967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zh-CN" altLang="en-US" i="1">
                                  <a:latin typeface="Cambria Math" panose="02040503050406030204" pitchFamily="18" charset="0"/>
                                </a:rPr>
                                <m:t>𝑚</m:t>
                              </m:r>
                            </m:e>
                            <m:sub>
                              <m:r>
                                <a:rPr lang="zh-CN" altLang="en-US" i="1">
                                  <a:latin typeface="Cambria Math" panose="02040503050406030204" pitchFamily="18" charset="0"/>
                                </a:rPr>
                                <m:t>𝑖</m:t>
                              </m:r>
                            </m:sub>
                          </m:sSub>
                        </m:sup>
                        <m:e>
                          <m:r>
                            <m:rPr>
                              <m:sty m:val="p"/>
                            </m:rPr>
                            <a:rPr lang="zh-CN" altLang="en-US">
                              <a:latin typeface="Cambria Math" panose="02040503050406030204" pitchFamily="18" charset="0"/>
                            </a:rPr>
                            <m:t>log</m:t>
                          </m:r>
                        </m:e>
                      </m:nary>
                      <m:r>
                        <a:rPr lang="zh-CN" altLang="en-US">
                          <a:latin typeface="Cambria Math" panose="02040503050406030204" pitchFamily="18" charset="0"/>
                        </a:rPr>
                        <m:t>(</m:t>
                      </m:r>
                      <m:sSub>
                        <m:sSubPr>
                          <m:ctrlPr>
                            <a:rPr lang="zh-CN" altLang="en-US" i="1">
                              <a:solidFill>
                                <a:srgbClr val="836967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zh-CN" altLang="en-US" b="1">
                              <a:latin typeface="Cambria Math" panose="02040503050406030204" pitchFamily="18" charset="0"/>
                            </a:rPr>
                            <m:t>𝐩</m:t>
                          </m:r>
                        </m:e>
                        <m:sub>
                          <m:r>
                            <a:rPr lang="zh-CN" altLang="en-US" i="1">
                              <a:latin typeface="Cambria Math" panose="02040503050406030204" pitchFamily="18" charset="0"/>
                            </a:rPr>
                            <m:t>𝑗</m:t>
                          </m:r>
                        </m:sub>
                      </m:sSub>
                      <m:r>
                        <a:rPr lang="zh-CN" altLang="en-US">
                          <a:latin typeface="Cambria Math" panose="02040503050406030204" pitchFamily="18" charset="0"/>
                        </a:rPr>
                        <m:t>[</m:t>
                      </m:r>
                      <m:sSubSup>
                        <m:sSubSupPr>
                          <m:ctrlPr>
                            <a:rPr lang="zh-CN" altLang="en-US" i="1">
                              <a:solidFill>
                                <a:srgbClr val="836967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SupPr>
                        <m:e>
                          <m:r>
                            <a:rPr lang="zh-CN" altLang="en-US" i="1">
                              <a:latin typeface="Cambria Math" panose="02040503050406030204" pitchFamily="18" charset="0"/>
                            </a:rPr>
                            <m:t>𝑦</m:t>
                          </m:r>
                        </m:e>
                        <m:sub>
                          <m:r>
                            <a:rPr lang="zh-CN" altLang="en-US" i="1">
                              <a:latin typeface="Cambria Math" panose="02040503050406030204" pitchFamily="18" charset="0"/>
                            </a:rPr>
                            <m:t>𝑗</m:t>
                          </m:r>
                        </m:sub>
                        <m:sup>
                          <m:r>
                            <a:rPr lang="zh-CN" altLang="en-US" i="1">
                              <a:latin typeface="Cambria Math" panose="02040503050406030204" pitchFamily="18" charset="0"/>
                            </a:rPr>
                            <m:t>𝑖</m:t>
                          </m:r>
                        </m:sup>
                      </m:sSubSup>
                      <m:r>
                        <a:rPr lang="zh-CN" altLang="en-US">
                          <a:latin typeface="Cambria Math" panose="02040503050406030204" pitchFamily="18" charset="0"/>
                        </a:rPr>
                        <m:t>])=</m:t>
                      </m:r>
                      <m:nary>
                        <m:naryPr>
                          <m:chr m:val="∑"/>
                          <m:limLoc m:val="undOvr"/>
                          <m:grow m:val="on"/>
                          <m:ctrlPr>
                            <a:rPr lang="zh-CN" altLang="en-US" i="1">
                              <a:latin typeface="Cambria Math" panose="02040503050406030204" pitchFamily="18" charset="0"/>
                            </a:rPr>
                          </m:ctrlPr>
                        </m:naryPr>
                        <m:sub>
                          <m:r>
                            <a:rPr lang="zh-CN" altLang="en-US" i="1">
                              <a:latin typeface="Cambria Math" panose="02040503050406030204" pitchFamily="18" charset="0"/>
                            </a:rPr>
                            <m:t>𝑖</m:t>
                          </m:r>
                          <m:r>
                            <a:rPr lang="zh-CN" altLang="en-US">
                              <a:latin typeface="Cambria Math" panose="02040503050406030204" pitchFamily="18" charset="0"/>
                            </a:rPr>
                            <m:t>=1</m:t>
                          </m:r>
                        </m:sub>
                        <m:sup>
                          <m:r>
                            <a:rPr lang="zh-CN" altLang="en-US" i="1">
                              <a:latin typeface="Cambria Math" panose="02040503050406030204" pitchFamily="18" charset="0"/>
                            </a:rPr>
                            <m:t>𝑁</m:t>
                          </m:r>
                        </m:sup>
                        <m:e>
                          <m:r>
                            <a:rPr lang="en-US" altLang="zh-CN" i="1">
                              <a:latin typeface="Cambria Math" panose="02040503050406030204" pitchFamily="18" charset="0"/>
                            </a:rPr>
                            <m:t> </m:t>
                          </m:r>
                        </m:e>
                      </m:nary>
                      <m:nary>
                        <m:naryPr>
                          <m:chr m:val="∑"/>
                          <m:limLoc m:val="undOvr"/>
                          <m:grow m:val="on"/>
                          <m:ctrlPr>
                            <a:rPr lang="zh-CN" altLang="en-US" i="1">
                              <a:latin typeface="Cambria Math" panose="02040503050406030204" pitchFamily="18" charset="0"/>
                            </a:rPr>
                          </m:ctrlPr>
                        </m:naryPr>
                        <m:sub>
                          <m:r>
                            <a:rPr lang="zh-CN" altLang="en-US" i="1">
                              <a:latin typeface="Cambria Math" panose="02040503050406030204" pitchFamily="18" charset="0"/>
                            </a:rPr>
                            <m:t>𝑗</m:t>
                          </m:r>
                          <m:r>
                            <a:rPr lang="zh-CN" altLang="en-US">
                              <a:latin typeface="Cambria Math" panose="02040503050406030204" pitchFamily="18" charset="0"/>
                            </a:rPr>
                            <m:t>=1</m:t>
                          </m:r>
                        </m:sub>
                        <m:sup>
                          <m:sSub>
                            <m:sSubPr>
                              <m:ctrlPr>
                                <a:rPr lang="zh-CN" altLang="en-US" i="1">
                                  <a:solidFill>
                                    <a:srgbClr val="836967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zh-CN" altLang="en-US" i="1">
                                  <a:latin typeface="Cambria Math" panose="02040503050406030204" pitchFamily="18" charset="0"/>
                                </a:rPr>
                                <m:t>𝑚</m:t>
                              </m:r>
                            </m:e>
                            <m:sub>
                              <m:r>
                                <a:rPr lang="zh-CN" altLang="en-US" i="1">
                                  <a:latin typeface="Cambria Math" panose="02040503050406030204" pitchFamily="18" charset="0"/>
                                </a:rPr>
                                <m:t>𝑖</m:t>
                              </m:r>
                            </m:sub>
                          </m:sSub>
                        </m:sup>
                        <m:e>
                          <m:r>
                            <m:rPr>
                              <m:sty m:val="p"/>
                            </m:rPr>
                            <a:rPr lang="zh-CN" altLang="en-US">
                              <a:latin typeface="Cambria Math" panose="02040503050406030204" pitchFamily="18" charset="0"/>
                            </a:rPr>
                            <m:t>log</m:t>
                          </m:r>
                        </m:e>
                      </m:nary>
                      <m:r>
                        <a:rPr lang="zh-CN" altLang="en-US" i="1">
                          <a:latin typeface="Cambria Math" panose="02040503050406030204" pitchFamily="18" charset="0"/>
                        </a:rPr>
                        <m:t>𝑃</m:t>
                      </m:r>
                      <m:r>
                        <a:rPr lang="zh-CN" altLang="en-US">
                          <a:latin typeface="Cambria Math" panose="02040503050406030204" pitchFamily="18" charset="0"/>
                        </a:rPr>
                        <m:t>(</m:t>
                      </m:r>
                      <m:sSubSup>
                        <m:sSubSupPr>
                          <m:ctrlPr>
                            <a:rPr lang="zh-CN" altLang="en-US" i="1">
                              <a:solidFill>
                                <a:srgbClr val="836967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SupPr>
                        <m:e>
                          <m:r>
                            <a:rPr lang="zh-CN" altLang="en-US" i="1">
                              <a:latin typeface="Cambria Math" panose="02040503050406030204" pitchFamily="18" charset="0"/>
                            </a:rPr>
                            <m:t>𝑦</m:t>
                          </m:r>
                        </m:e>
                        <m:sub>
                          <m:r>
                            <a:rPr lang="zh-CN" altLang="en-US" i="1">
                              <a:latin typeface="Cambria Math" panose="02040503050406030204" pitchFamily="18" charset="0"/>
                            </a:rPr>
                            <m:t>𝑗</m:t>
                          </m:r>
                        </m:sub>
                        <m:sup>
                          <m:r>
                            <a:rPr lang="zh-CN" altLang="en-US" i="1">
                              <a:latin typeface="Cambria Math" panose="02040503050406030204" pitchFamily="18" charset="0"/>
                            </a:rPr>
                            <m:t>𝑖</m:t>
                          </m:r>
                        </m:sup>
                      </m:sSubSup>
                      <m:r>
                        <a:rPr lang="zh-CN" altLang="en-US">
                          <a:latin typeface="Cambria Math" panose="02040503050406030204" pitchFamily="18" charset="0"/>
                        </a:rPr>
                        <m:t>|</m:t>
                      </m:r>
                      <m:sSub>
                        <m:sSubPr>
                          <m:ctrlPr>
                            <a:rPr lang="zh-CN" altLang="en-US" i="1">
                              <a:solidFill>
                                <a:srgbClr val="836967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zh-CN" altLang="en-US" i="1">
                              <a:latin typeface="Cambria Math" panose="02040503050406030204" pitchFamily="18" charset="0"/>
                            </a:rPr>
                            <m:t>𝑋</m:t>
                          </m:r>
                        </m:e>
                        <m:sub>
                          <m:r>
                            <a:rPr lang="zh-CN" altLang="en-US" i="1">
                              <a:latin typeface="Cambria Math" panose="02040503050406030204" pitchFamily="18" charset="0"/>
                            </a:rPr>
                            <m:t>𝑖</m:t>
                          </m:r>
                        </m:sub>
                      </m:sSub>
                      <m:r>
                        <a:rPr lang="zh-CN" altLang="en-US">
                          <a:latin typeface="Cambria Math" panose="02040503050406030204" pitchFamily="18" charset="0"/>
                        </a:rPr>
                        <m:t>,</m:t>
                      </m:r>
                      <m:sSubSup>
                        <m:sSubSupPr>
                          <m:ctrlPr>
                            <a:rPr lang="zh-CN" altLang="en-US" i="1">
                              <a:solidFill>
                                <a:srgbClr val="836967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SupPr>
                        <m:e>
                          <m:r>
                            <a:rPr lang="zh-CN" altLang="en-US" i="1">
                              <a:latin typeface="Cambria Math" panose="02040503050406030204" pitchFamily="18" charset="0"/>
                            </a:rPr>
                            <m:t>𝑌</m:t>
                          </m:r>
                        </m:e>
                        <m:sub>
                          <m:r>
                            <a:rPr lang="zh-CN" altLang="en-US" i="1">
                              <a:latin typeface="Cambria Math" panose="02040503050406030204" pitchFamily="18" charset="0"/>
                            </a:rPr>
                            <m:t>𝑖</m:t>
                          </m:r>
                          <m:r>
                            <a:rPr lang="zh-CN" altLang="en-US">
                              <a:latin typeface="Cambria Math" panose="02040503050406030204" pitchFamily="18" charset="0"/>
                            </a:rPr>
                            <m:t>:</m:t>
                          </m:r>
                          <m:r>
                            <a:rPr lang="zh-CN" altLang="en-US" i="1">
                              <a:latin typeface="Cambria Math" panose="02040503050406030204" pitchFamily="18" charset="0"/>
                            </a:rPr>
                            <m:t>𝑗</m:t>
                          </m:r>
                          <m:r>
                            <a:rPr lang="zh-CN" altLang="en-US">
                              <a:latin typeface="Cambria Math" panose="02040503050406030204" pitchFamily="18" charset="0"/>
                            </a:rPr>
                            <m:t>−1</m:t>
                          </m:r>
                        </m:sub>
                        <m:sup>
                          <m:r>
                            <a:rPr lang="zh-CN" altLang="en-US" i="1">
                              <a:latin typeface="Cambria Math" panose="02040503050406030204" pitchFamily="18" charset="0"/>
                            </a:rPr>
                            <m:t>𝑖</m:t>
                          </m:r>
                        </m:sup>
                      </m:sSubSup>
                      <m:r>
                        <a:rPr lang="zh-CN" altLang="en-US">
                          <a:latin typeface="Cambria Math" panose="02040503050406030204" pitchFamily="18" charset="0"/>
                        </a:rPr>
                        <m:t>)</m:t>
                      </m:r>
                    </m:oMath>
                  </m:oMathPara>
                </a14:m>
                <a:endParaRPr lang="zh-CN" altLang="en-US" dirty="0"/>
              </a:p>
            </p:txBody>
          </p:sp>
        </mc:Choice>
        <mc:Fallback xmlns="">
          <p:sp>
            <p:nvSpPr>
              <p:cNvPr id="12" name="矩形 11">
                <a:extLst>
                  <a:ext uri="{FF2B5EF4-FFF2-40B4-BE49-F238E27FC236}">
                    <a16:creationId xmlns:a16="http://schemas.microsoft.com/office/drawing/2014/main" id="{A3063363-4223-4F68-B421-723199F6193B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455434" y="4708548"/>
                <a:ext cx="6861528" cy="902555"/>
              </a:xfrm>
              <a:prstGeom prst="rect">
                <a:avLst/>
              </a:prstGeom>
              <a:blipFill>
                <a:blip r:embed="rId6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zh-CN" alt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4" name="文本框 46">
            <a:extLst>
              <a:ext uri="{FF2B5EF4-FFF2-40B4-BE49-F238E27FC236}">
                <a16:creationId xmlns:a16="http://schemas.microsoft.com/office/drawing/2014/main" id="{7309B016-13AA-0E4C-875C-4CC9B382C19E}"/>
              </a:ext>
            </a:extLst>
          </p:cNvPr>
          <p:cNvSpPr txBox="1"/>
          <p:nvPr/>
        </p:nvSpPr>
        <p:spPr>
          <a:xfrm>
            <a:off x="347240" y="182271"/>
            <a:ext cx="799106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3600" b="1" dirty="0">
                <a:latin typeface="Palatino" pitchFamily="2" charset="77"/>
                <a:ea typeface="Palatino" pitchFamily="2" charset="77"/>
                <a:cs typeface="Calibri Light" panose="020F0302020204030204" pitchFamily="34" charset="0"/>
              </a:rPr>
              <a:t>Transformer</a:t>
            </a:r>
            <a:r>
              <a:rPr lang="en-US" altLang="zh-CN" sz="3600" dirty="0">
                <a:latin typeface="Palatino" pitchFamily="2" charset="77"/>
                <a:ea typeface="Palatino" pitchFamily="2" charset="77"/>
                <a:cs typeface="Calibri Light" panose="020F0302020204030204" pitchFamily="34" charset="0"/>
              </a:rPr>
              <a:t>	</a:t>
            </a:r>
          </a:p>
        </p:txBody>
      </p:sp>
    </p:spTree>
    <p:extLst>
      <p:ext uri="{BB962C8B-B14F-4D97-AF65-F5344CB8AC3E}">
        <p14:creationId xmlns:p14="http://schemas.microsoft.com/office/powerpoint/2010/main" val="1816301758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灯片编号占位符 1">
            <a:extLst>
              <a:ext uri="{FF2B5EF4-FFF2-40B4-BE49-F238E27FC236}">
                <a16:creationId xmlns:a16="http://schemas.microsoft.com/office/drawing/2014/main" id="{CE8910E8-99D5-492B-AA9C-0B66BE8E31BB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1D8FA19-E13B-4121-8BBF-5D41F5A04330}" type="slidenum">
              <a:rPr lang="zh-CN" altLang="en-US" smtClean="0"/>
              <a:t>8</a:t>
            </a:fld>
            <a:endParaRPr lang="zh-CN" altLang="en-US"/>
          </a:p>
        </p:txBody>
      </p:sp>
      <p:sp>
        <p:nvSpPr>
          <p:cNvPr id="4" name="object 3">
            <a:extLst>
              <a:ext uri="{FF2B5EF4-FFF2-40B4-BE49-F238E27FC236}">
                <a16:creationId xmlns:a16="http://schemas.microsoft.com/office/drawing/2014/main" id="{9914749F-0F95-4E70-9F8F-2724597569FC}"/>
              </a:ext>
            </a:extLst>
          </p:cNvPr>
          <p:cNvSpPr txBox="1"/>
          <p:nvPr/>
        </p:nvSpPr>
        <p:spPr>
          <a:xfrm>
            <a:off x="1987826" y="2118016"/>
            <a:ext cx="8746200" cy="3075201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spcBef>
                <a:spcPts val="5"/>
              </a:spcBef>
            </a:pPr>
            <a:endParaRPr sz="3000" dirty="0">
              <a:latin typeface="Palatino"/>
              <a:cs typeface="Times New Roman"/>
            </a:endParaRPr>
          </a:p>
          <a:p>
            <a:pPr marL="355600" indent="-342900">
              <a:buFontTx/>
              <a:buChar char="•"/>
              <a:tabLst>
                <a:tab pos="354965" algn="l"/>
                <a:tab pos="355600" algn="l"/>
              </a:tabLst>
            </a:pPr>
            <a:r>
              <a:rPr sz="2400" dirty="0">
                <a:latin typeface="Palatino"/>
                <a:cs typeface="Calibri"/>
              </a:rPr>
              <a:t>Many NLP </a:t>
            </a:r>
            <a:r>
              <a:rPr sz="2400" spc="-5" dirty="0">
                <a:latin typeface="Palatino"/>
                <a:cs typeface="Calibri"/>
              </a:rPr>
              <a:t>tasks </a:t>
            </a:r>
            <a:r>
              <a:rPr sz="2400" dirty="0">
                <a:latin typeface="Palatino"/>
                <a:cs typeface="Calibri"/>
              </a:rPr>
              <a:t>can </a:t>
            </a:r>
            <a:r>
              <a:rPr sz="2400" spc="-5" dirty="0">
                <a:latin typeface="Palatino"/>
                <a:cs typeface="Calibri"/>
              </a:rPr>
              <a:t>be phrased </a:t>
            </a:r>
            <a:r>
              <a:rPr sz="2400" dirty="0">
                <a:latin typeface="Palatino"/>
                <a:cs typeface="Calibri"/>
              </a:rPr>
              <a:t>as</a:t>
            </a:r>
            <a:r>
              <a:rPr sz="2400" spc="-60" dirty="0">
                <a:latin typeface="Palatino"/>
                <a:cs typeface="Calibri"/>
              </a:rPr>
              <a:t> </a:t>
            </a:r>
            <a:r>
              <a:rPr sz="2400" spc="-5" dirty="0">
                <a:latin typeface="Palatino"/>
                <a:cs typeface="Calibri"/>
              </a:rPr>
              <a:t>sequence-to-sequence:</a:t>
            </a:r>
            <a:endParaRPr sz="2400" dirty="0">
              <a:latin typeface="Palatino"/>
              <a:cs typeface="Calibri"/>
            </a:endParaRPr>
          </a:p>
          <a:p>
            <a:pPr marL="698500" lvl="1" indent="-228600">
              <a:spcBef>
                <a:spcPts val="580"/>
              </a:spcBef>
              <a:buClr>
                <a:schemeClr val="tx1"/>
              </a:buClr>
              <a:buFont typeface="Times New Roman"/>
              <a:buChar char="•"/>
              <a:tabLst>
                <a:tab pos="699135" algn="l"/>
              </a:tabLst>
            </a:pPr>
            <a:r>
              <a:rPr lang="en-US" sz="2400" spc="-5" dirty="0">
                <a:solidFill>
                  <a:srgbClr val="C00000"/>
                </a:solidFill>
                <a:latin typeface="Palatino"/>
                <a:cs typeface="Calibri"/>
              </a:rPr>
              <a:t>Machine translation</a:t>
            </a:r>
            <a:r>
              <a:rPr sz="2400" spc="-5" dirty="0">
                <a:latin typeface="Palatino"/>
                <a:cs typeface="Calibri"/>
              </a:rPr>
              <a:t>(</a:t>
            </a:r>
            <a:r>
              <a:rPr lang="en-US" sz="2400" spc="-5" dirty="0">
                <a:latin typeface="Palatino"/>
                <a:cs typeface="Calibri"/>
              </a:rPr>
              <a:t>source</a:t>
            </a:r>
            <a:r>
              <a:rPr sz="2400" spc="-5" dirty="0">
                <a:latin typeface="Palatino"/>
                <a:cs typeface="Calibri"/>
              </a:rPr>
              <a:t> </a:t>
            </a:r>
            <a:r>
              <a:rPr sz="2400" dirty="0">
                <a:latin typeface="Palatino"/>
                <a:cs typeface="Calibri"/>
              </a:rPr>
              <a:t>text → </a:t>
            </a:r>
            <a:r>
              <a:rPr lang="en-US" sz="2400" spc="-5" dirty="0">
                <a:latin typeface="Palatino"/>
                <a:cs typeface="Calibri"/>
              </a:rPr>
              <a:t>target</a:t>
            </a:r>
            <a:r>
              <a:rPr sz="2400" spc="-60" dirty="0">
                <a:latin typeface="Palatino"/>
                <a:cs typeface="Calibri"/>
              </a:rPr>
              <a:t> </a:t>
            </a:r>
            <a:r>
              <a:rPr sz="2400" dirty="0">
                <a:latin typeface="Palatino"/>
                <a:cs typeface="Calibri"/>
              </a:rPr>
              <a:t>text)</a:t>
            </a:r>
          </a:p>
          <a:p>
            <a:pPr marL="698500" lvl="1" indent="-228600">
              <a:spcBef>
                <a:spcPts val="575"/>
              </a:spcBef>
              <a:buClr>
                <a:schemeClr val="tx1"/>
              </a:buClr>
              <a:buFont typeface="Times New Roman"/>
              <a:buChar char="•"/>
              <a:tabLst>
                <a:tab pos="699135" algn="l"/>
              </a:tabLst>
            </a:pPr>
            <a:r>
              <a:rPr lang="en-US" altLang="zh-CN" sz="2400" spc="-5" dirty="0">
                <a:solidFill>
                  <a:srgbClr val="C00000"/>
                </a:solidFill>
                <a:latin typeface="Palatino"/>
                <a:cs typeface="Calibri"/>
              </a:rPr>
              <a:t>Summarization</a:t>
            </a:r>
            <a:r>
              <a:rPr lang="en-US" altLang="zh-CN" sz="2400" spc="-5" dirty="0">
                <a:solidFill>
                  <a:srgbClr val="BA56BD"/>
                </a:solidFill>
                <a:latin typeface="Palatino"/>
                <a:cs typeface="Calibri"/>
              </a:rPr>
              <a:t> </a:t>
            </a:r>
            <a:r>
              <a:rPr lang="en-US" altLang="zh-CN" sz="2400" spc="-5" dirty="0">
                <a:latin typeface="Palatino"/>
                <a:cs typeface="Calibri"/>
              </a:rPr>
              <a:t>(long </a:t>
            </a:r>
            <a:r>
              <a:rPr lang="en-US" altLang="zh-CN" sz="2400" dirty="0">
                <a:latin typeface="Palatino"/>
                <a:cs typeface="Calibri"/>
              </a:rPr>
              <a:t>text → </a:t>
            </a:r>
            <a:r>
              <a:rPr lang="en-US" altLang="zh-CN" sz="2400" spc="-5" dirty="0">
                <a:latin typeface="Palatino"/>
                <a:cs typeface="Calibri"/>
              </a:rPr>
              <a:t>short</a:t>
            </a:r>
            <a:r>
              <a:rPr lang="en-US" altLang="zh-CN" sz="2400" spc="-60" dirty="0">
                <a:latin typeface="Palatino"/>
                <a:cs typeface="Calibri"/>
              </a:rPr>
              <a:t> </a:t>
            </a:r>
            <a:r>
              <a:rPr lang="en-US" altLang="zh-CN" sz="2400" dirty="0">
                <a:latin typeface="Palatino"/>
                <a:cs typeface="Calibri"/>
              </a:rPr>
              <a:t>text)</a:t>
            </a:r>
            <a:endParaRPr lang="en-US" sz="2400" spc="-5" dirty="0">
              <a:solidFill>
                <a:srgbClr val="BA56BD"/>
              </a:solidFill>
              <a:latin typeface="Palatino"/>
              <a:cs typeface="Calibri"/>
            </a:endParaRPr>
          </a:p>
          <a:p>
            <a:pPr marL="698500" lvl="1" indent="-228600">
              <a:spcBef>
                <a:spcPts val="575"/>
              </a:spcBef>
              <a:buClr>
                <a:schemeClr val="tx1"/>
              </a:buClr>
              <a:buFont typeface="Times New Roman"/>
              <a:buChar char="•"/>
              <a:tabLst>
                <a:tab pos="699135" algn="l"/>
              </a:tabLst>
            </a:pPr>
            <a:r>
              <a:rPr sz="2400" spc="-5" dirty="0">
                <a:solidFill>
                  <a:srgbClr val="C00000"/>
                </a:solidFill>
                <a:latin typeface="Palatino"/>
                <a:cs typeface="Calibri"/>
              </a:rPr>
              <a:t>Dialogue</a:t>
            </a:r>
            <a:r>
              <a:rPr sz="2400" spc="-5" dirty="0">
                <a:solidFill>
                  <a:srgbClr val="BA56BD"/>
                </a:solidFill>
                <a:latin typeface="Palatino"/>
                <a:cs typeface="Calibri"/>
              </a:rPr>
              <a:t> </a:t>
            </a:r>
            <a:r>
              <a:rPr sz="2400" spc="-5" dirty="0">
                <a:latin typeface="Palatino"/>
                <a:cs typeface="Calibri"/>
              </a:rPr>
              <a:t>(previous utterances </a:t>
            </a:r>
            <a:r>
              <a:rPr sz="2400" dirty="0">
                <a:latin typeface="Palatino"/>
                <a:cs typeface="Calibri"/>
              </a:rPr>
              <a:t>→ </a:t>
            </a:r>
            <a:r>
              <a:rPr sz="2400" spc="-5" dirty="0">
                <a:latin typeface="Palatino"/>
                <a:cs typeface="Calibri"/>
              </a:rPr>
              <a:t>next</a:t>
            </a:r>
            <a:r>
              <a:rPr sz="2400" spc="-65" dirty="0">
                <a:latin typeface="Palatino"/>
                <a:cs typeface="Calibri"/>
              </a:rPr>
              <a:t> </a:t>
            </a:r>
            <a:r>
              <a:rPr sz="2400" spc="-5" dirty="0">
                <a:latin typeface="Palatino"/>
                <a:cs typeface="Calibri"/>
              </a:rPr>
              <a:t>utterance)</a:t>
            </a:r>
            <a:endParaRPr sz="2400" dirty="0">
              <a:latin typeface="Palatino"/>
              <a:cs typeface="Calibri"/>
            </a:endParaRPr>
          </a:p>
          <a:p>
            <a:pPr marL="698500" lvl="1" indent="-228600">
              <a:spcBef>
                <a:spcPts val="580"/>
              </a:spcBef>
              <a:buClr>
                <a:srgbClr val="3986FF"/>
              </a:buClr>
              <a:buFont typeface="Times New Roman"/>
              <a:buChar char="•"/>
              <a:tabLst>
                <a:tab pos="699135" algn="l"/>
              </a:tabLst>
            </a:pPr>
            <a:endParaRPr lang="en-US" altLang="zh-CN" sz="2400" dirty="0">
              <a:latin typeface="Palatino"/>
              <a:cs typeface="Calibri"/>
            </a:endParaRPr>
          </a:p>
          <a:p>
            <a:pPr marL="698500" lvl="1" indent="-228600">
              <a:spcBef>
                <a:spcPts val="580"/>
              </a:spcBef>
              <a:buClr>
                <a:srgbClr val="3986FF"/>
              </a:buClr>
              <a:buFont typeface="Times New Roman"/>
              <a:buChar char="•"/>
              <a:tabLst>
                <a:tab pos="699135" algn="l"/>
              </a:tabLst>
            </a:pPr>
            <a:endParaRPr sz="2400" dirty="0">
              <a:latin typeface="Palatino"/>
              <a:cs typeface="Calibri"/>
            </a:endParaRPr>
          </a:p>
        </p:txBody>
      </p:sp>
      <p:sp>
        <p:nvSpPr>
          <p:cNvPr id="5" name="文本框 3">
            <a:extLst>
              <a:ext uri="{FF2B5EF4-FFF2-40B4-BE49-F238E27FC236}">
                <a16:creationId xmlns:a16="http://schemas.microsoft.com/office/drawing/2014/main" id="{A7D7C1B3-4A28-BC48-8985-BD8345BF2879}"/>
              </a:ext>
            </a:extLst>
          </p:cNvPr>
          <p:cNvSpPr txBox="1"/>
          <p:nvPr/>
        </p:nvSpPr>
        <p:spPr>
          <a:xfrm>
            <a:off x="223206" y="220250"/>
            <a:ext cx="7380726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3600" b="1" dirty="0">
                <a:latin typeface="Palatino"/>
              </a:rPr>
              <a:t>End-to-End Architectures</a:t>
            </a:r>
            <a:endParaRPr lang="zh-CN" altLang="en-US" sz="3600" b="1" dirty="0">
              <a:latin typeface="Palatino"/>
            </a:endParaRPr>
          </a:p>
        </p:txBody>
      </p:sp>
    </p:spTree>
    <p:extLst>
      <p:ext uri="{BB962C8B-B14F-4D97-AF65-F5344CB8AC3E}">
        <p14:creationId xmlns:p14="http://schemas.microsoft.com/office/powerpoint/2010/main" val="3682214586"/>
      </p:ext>
    </p:extLst>
  </p:cSld>
  <p:clrMapOvr>
    <a:masterClrMapping/>
  </p:clrMapOvr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7FB3A41-61DD-3A1F-8991-48D9D658BE0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灯片编号占位符 1">
            <a:extLst>
              <a:ext uri="{FF2B5EF4-FFF2-40B4-BE49-F238E27FC236}">
                <a16:creationId xmlns:a16="http://schemas.microsoft.com/office/drawing/2014/main" id="{C5396AA7-E59E-98BE-C91E-77AA672BABB0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1D8FA19-E13B-4121-8BBF-5D41F5A04330}" type="slidenum">
              <a:rPr lang="zh-CN" altLang="en-US" smtClean="0"/>
              <a:t>80</a:t>
            </a:fld>
            <a:endParaRPr lang="zh-CN" altLang="en-US"/>
          </a:p>
        </p:txBody>
      </p:sp>
      <p:sp>
        <p:nvSpPr>
          <p:cNvPr id="4" name="文本框 3">
            <a:extLst>
              <a:ext uri="{FF2B5EF4-FFF2-40B4-BE49-F238E27FC236}">
                <a16:creationId xmlns:a16="http://schemas.microsoft.com/office/drawing/2014/main" id="{410C9762-6DA0-C920-AACF-97552F4EA9A0}"/>
              </a:ext>
            </a:extLst>
          </p:cNvPr>
          <p:cNvSpPr txBox="1"/>
          <p:nvPr/>
        </p:nvSpPr>
        <p:spPr>
          <a:xfrm>
            <a:off x="379396" y="1046172"/>
            <a:ext cx="546962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altLang="zh-CN" sz="2400" dirty="0">
                <a:solidFill>
                  <a:srgbClr val="C00000"/>
                </a:solidFill>
                <a:latin typeface="Palatino"/>
              </a:rPr>
              <a:t>The decoder in parallel: </a:t>
            </a:r>
            <a:endParaRPr lang="zh-CN" altLang="en-US" sz="2400" dirty="0">
              <a:solidFill>
                <a:srgbClr val="C00000"/>
              </a:solidFill>
              <a:latin typeface="Palatino"/>
            </a:endParaRPr>
          </a:p>
        </p:txBody>
      </p:sp>
      <p:sp>
        <p:nvSpPr>
          <p:cNvPr id="14" name="文本框 46">
            <a:extLst>
              <a:ext uri="{FF2B5EF4-FFF2-40B4-BE49-F238E27FC236}">
                <a16:creationId xmlns:a16="http://schemas.microsoft.com/office/drawing/2014/main" id="{2DE571A2-9FDB-1099-714A-B20B1A69D6AC}"/>
              </a:ext>
            </a:extLst>
          </p:cNvPr>
          <p:cNvSpPr txBox="1"/>
          <p:nvPr/>
        </p:nvSpPr>
        <p:spPr>
          <a:xfrm>
            <a:off x="347240" y="182271"/>
            <a:ext cx="799106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3600" b="1" dirty="0">
                <a:latin typeface="Palatino" pitchFamily="2" charset="77"/>
                <a:ea typeface="Palatino" pitchFamily="2" charset="77"/>
                <a:cs typeface="Calibri Light" panose="020F0302020204030204" pitchFamily="34" charset="0"/>
              </a:rPr>
              <a:t>Transformer</a:t>
            </a:r>
            <a:r>
              <a:rPr lang="en-US" altLang="zh-CN" sz="3600" dirty="0">
                <a:latin typeface="Palatino" pitchFamily="2" charset="77"/>
                <a:ea typeface="Palatino" pitchFamily="2" charset="77"/>
                <a:cs typeface="Calibri Light" panose="020F0302020204030204" pitchFamily="34" charset="0"/>
              </a:rPr>
              <a:t>	</a:t>
            </a:r>
          </a:p>
        </p:txBody>
      </p:sp>
      <p:sp>
        <p:nvSpPr>
          <p:cNvPr id="59" name="文本框 58">
            <a:extLst>
              <a:ext uri="{FF2B5EF4-FFF2-40B4-BE49-F238E27FC236}">
                <a16:creationId xmlns:a16="http://schemas.microsoft.com/office/drawing/2014/main" id="{6AB5AA6D-3D14-6980-50E6-AD992621C763}"/>
              </a:ext>
            </a:extLst>
          </p:cNvPr>
          <p:cNvSpPr txBox="1"/>
          <p:nvPr/>
        </p:nvSpPr>
        <p:spPr>
          <a:xfrm>
            <a:off x="690303" y="1646444"/>
            <a:ext cx="3823646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altLang="zh-CN" sz="2400" dirty="0">
                <a:latin typeface="Palatino"/>
              </a:rPr>
              <a:t>Original auto-regressive</a:t>
            </a:r>
            <a:endParaRPr lang="zh-CN" altLang="en-US" sz="2400" dirty="0">
              <a:latin typeface="Palatino"/>
            </a:endParaRPr>
          </a:p>
        </p:txBody>
      </p:sp>
      <p:sp>
        <p:nvSpPr>
          <p:cNvPr id="61" name="文本框 60">
            <a:extLst>
              <a:ext uri="{FF2B5EF4-FFF2-40B4-BE49-F238E27FC236}">
                <a16:creationId xmlns:a16="http://schemas.microsoft.com/office/drawing/2014/main" id="{8B998748-6DC1-DD09-FAE9-58165F1CB091}"/>
              </a:ext>
            </a:extLst>
          </p:cNvPr>
          <p:cNvSpPr txBox="1"/>
          <p:nvPr/>
        </p:nvSpPr>
        <p:spPr>
          <a:xfrm>
            <a:off x="5998598" y="1646444"/>
            <a:ext cx="3823646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altLang="zh-CN" sz="2400" dirty="0">
                <a:latin typeface="Palatino"/>
              </a:rPr>
              <a:t>Parallel</a:t>
            </a:r>
            <a:endParaRPr lang="zh-CN" altLang="en-US" sz="2400" dirty="0">
              <a:latin typeface="Palatino"/>
            </a:endParaRPr>
          </a:p>
        </p:txBody>
      </p:sp>
      <p:grpSp>
        <p:nvGrpSpPr>
          <p:cNvPr id="1493" name="组合 1492" descr="\documentclass{article}&#10;\usepackage{amsmath}&#10;\pagestyle{empty}&#10;\begin{document}&#10;&#10;\begin{align*}&#10;\mathbf{H}^{dec\texttt{\_}sa}_{1:m} = \textit{MHMA}(\mathbf{H}^{in}_{1:m})&#10;\end{align*}&#10;\end{document}" title="IguanaTex Shape Display">
            <a:extLst>
              <a:ext uri="{FF2B5EF4-FFF2-40B4-BE49-F238E27FC236}">
                <a16:creationId xmlns:a16="http://schemas.microsoft.com/office/drawing/2014/main" id="{29281787-E06D-BC77-9367-095127028FD7}"/>
              </a:ext>
            </a:extLst>
          </p:cNvPr>
          <p:cNvGrpSpPr>
            <a:grpSpLocks noChangeAspect="1"/>
          </p:cNvGrpSpPr>
          <p:nvPr>
            <p:custDataLst>
              <p:tags r:id="rId1"/>
            </p:custDataLst>
          </p:nvPr>
        </p:nvGrpSpPr>
        <p:grpSpPr>
          <a:xfrm>
            <a:off x="6388100" y="2311400"/>
            <a:ext cx="2741012" cy="303017"/>
            <a:chOff x="12782516" y="-15325455"/>
            <a:chExt cx="2741012" cy="303017"/>
          </a:xfrm>
        </p:grpSpPr>
        <p:sp>
          <p:nvSpPr>
            <p:cNvPr id="1479" name="任意多边形: 形状 1478">
              <a:extLst>
                <a:ext uri="{FF2B5EF4-FFF2-40B4-BE49-F238E27FC236}">
                  <a16:creationId xmlns:a16="http://schemas.microsoft.com/office/drawing/2014/main" id="{EFAE1082-BF4B-91FE-C66F-CAE912532B86}"/>
                </a:ext>
              </a:extLst>
            </p:cNvPr>
            <p:cNvSpPr/>
            <p:nvPr>
              <p:custDataLst>
                <p:tags r:id="rId252"/>
              </p:custDataLst>
            </p:nvPr>
          </p:nvSpPr>
          <p:spPr>
            <a:xfrm flipV="1">
              <a:off x="12782516" y="-15265337"/>
              <a:ext cx="207898" cy="173620"/>
            </a:xfrm>
            <a:custGeom>
              <a:avLst/>
              <a:gdLst>
                <a:gd name="connsiteX0" fmla="*/ 180555 w 207898"/>
                <a:gd name="connsiteY0" fmla="*/ 160349 h 173620"/>
                <a:gd name="connsiteX1" fmla="*/ 207899 w 207898"/>
                <a:gd name="connsiteY1" fmla="*/ 160349 h 173620"/>
                <a:gd name="connsiteX2" fmla="*/ 207899 w 207898"/>
                <a:gd name="connsiteY2" fmla="*/ 172244 h 173620"/>
                <a:gd name="connsiteX3" fmla="*/ 162570 w 207898"/>
                <a:gd name="connsiteY3" fmla="*/ 171481 h 173620"/>
                <a:gd name="connsiteX4" fmla="*/ 117248 w 207898"/>
                <a:gd name="connsiteY4" fmla="*/ 172244 h 173620"/>
                <a:gd name="connsiteX5" fmla="*/ 117248 w 207898"/>
                <a:gd name="connsiteY5" fmla="*/ 160349 h 173620"/>
                <a:gd name="connsiteX6" fmla="*/ 144592 w 207898"/>
                <a:gd name="connsiteY6" fmla="*/ 160349 h 173620"/>
                <a:gd name="connsiteX7" fmla="*/ 144592 w 207898"/>
                <a:gd name="connsiteY7" fmla="*/ 94797 h 173620"/>
                <a:gd name="connsiteX8" fmla="*/ 63307 w 207898"/>
                <a:gd name="connsiteY8" fmla="*/ 94797 h 173620"/>
                <a:gd name="connsiteX9" fmla="*/ 63307 w 207898"/>
                <a:gd name="connsiteY9" fmla="*/ 160349 h 173620"/>
                <a:gd name="connsiteX10" fmla="*/ 90659 w 207898"/>
                <a:gd name="connsiteY10" fmla="*/ 160349 h 173620"/>
                <a:gd name="connsiteX11" fmla="*/ 90659 w 207898"/>
                <a:gd name="connsiteY11" fmla="*/ 172244 h 173620"/>
                <a:gd name="connsiteX12" fmla="*/ 45329 w 207898"/>
                <a:gd name="connsiteY12" fmla="*/ 171481 h 173620"/>
                <a:gd name="connsiteX13" fmla="*/ 0 w 207898"/>
                <a:gd name="connsiteY13" fmla="*/ 172244 h 173620"/>
                <a:gd name="connsiteX14" fmla="*/ 0 w 207898"/>
                <a:gd name="connsiteY14" fmla="*/ 160349 h 173620"/>
                <a:gd name="connsiteX15" fmla="*/ 27352 w 207898"/>
                <a:gd name="connsiteY15" fmla="*/ 160349 h 173620"/>
                <a:gd name="connsiteX16" fmla="*/ 27352 w 207898"/>
                <a:gd name="connsiteY16" fmla="*/ 10515 h 173620"/>
                <a:gd name="connsiteX17" fmla="*/ 0 w 207898"/>
                <a:gd name="connsiteY17" fmla="*/ 10515 h 173620"/>
                <a:gd name="connsiteX18" fmla="*/ 0 w 207898"/>
                <a:gd name="connsiteY18" fmla="*/ -1377 h 173620"/>
                <a:gd name="connsiteX19" fmla="*/ 45329 w 207898"/>
                <a:gd name="connsiteY19" fmla="*/ -616 h 173620"/>
                <a:gd name="connsiteX20" fmla="*/ 90659 w 207898"/>
                <a:gd name="connsiteY20" fmla="*/ -1377 h 173620"/>
                <a:gd name="connsiteX21" fmla="*/ 90659 w 207898"/>
                <a:gd name="connsiteY21" fmla="*/ 10515 h 173620"/>
                <a:gd name="connsiteX22" fmla="*/ 63307 w 207898"/>
                <a:gd name="connsiteY22" fmla="*/ 10515 h 173620"/>
                <a:gd name="connsiteX23" fmla="*/ 63307 w 207898"/>
                <a:gd name="connsiteY23" fmla="*/ 82903 h 173620"/>
                <a:gd name="connsiteX24" fmla="*/ 144592 w 207898"/>
                <a:gd name="connsiteY24" fmla="*/ 82903 h 173620"/>
                <a:gd name="connsiteX25" fmla="*/ 144592 w 207898"/>
                <a:gd name="connsiteY25" fmla="*/ 10515 h 173620"/>
                <a:gd name="connsiteX26" fmla="*/ 117248 w 207898"/>
                <a:gd name="connsiteY26" fmla="*/ 10515 h 173620"/>
                <a:gd name="connsiteX27" fmla="*/ 117248 w 207898"/>
                <a:gd name="connsiteY27" fmla="*/ -1377 h 173620"/>
                <a:gd name="connsiteX28" fmla="*/ 162570 w 207898"/>
                <a:gd name="connsiteY28" fmla="*/ -616 h 173620"/>
                <a:gd name="connsiteX29" fmla="*/ 207899 w 207898"/>
                <a:gd name="connsiteY29" fmla="*/ -1377 h 173620"/>
                <a:gd name="connsiteX30" fmla="*/ 207899 w 207898"/>
                <a:gd name="connsiteY30" fmla="*/ 10515 h 173620"/>
                <a:gd name="connsiteX31" fmla="*/ 180555 w 207898"/>
                <a:gd name="connsiteY31" fmla="*/ 10515 h 173620"/>
                <a:gd name="connsiteX32" fmla="*/ 180555 w 207898"/>
                <a:gd name="connsiteY32" fmla="*/ 160349 h 173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07898" h="173620">
                  <a:moveTo>
                    <a:pt x="180555" y="160349"/>
                  </a:moveTo>
                  <a:lnTo>
                    <a:pt x="207899" y="160349"/>
                  </a:lnTo>
                  <a:lnTo>
                    <a:pt x="207899" y="172244"/>
                  </a:lnTo>
                  <a:cubicBezTo>
                    <a:pt x="198279" y="171481"/>
                    <a:pt x="173461" y="171481"/>
                    <a:pt x="162570" y="171481"/>
                  </a:cubicBezTo>
                  <a:cubicBezTo>
                    <a:pt x="151686" y="171481"/>
                    <a:pt x="126868" y="171481"/>
                    <a:pt x="117248" y="172244"/>
                  </a:cubicBezTo>
                  <a:lnTo>
                    <a:pt x="117248" y="160349"/>
                  </a:lnTo>
                  <a:lnTo>
                    <a:pt x="144592" y="160349"/>
                  </a:lnTo>
                  <a:lnTo>
                    <a:pt x="144592" y="94797"/>
                  </a:lnTo>
                  <a:lnTo>
                    <a:pt x="63307" y="94797"/>
                  </a:lnTo>
                  <a:lnTo>
                    <a:pt x="63307" y="160349"/>
                  </a:lnTo>
                  <a:lnTo>
                    <a:pt x="90659" y="160349"/>
                  </a:lnTo>
                  <a:lnTo>
                    <a:pt x="90659" y="172244"/>
                  </a:lnTo>
                  <a:cubicBezTo>
                    <a:pt x="81031" y="171481"/>
                    <a:pt x="56221" y="171481"/>
                    <a:pt x="45329" y="171481"/>
                  </a:cubicBezTo>
                  <a:cubicBezTo>
                    <a:pt x="34438" y="171481"/>
                    <a:pt x="9620" y="171481"/>
                    <a:pt x="0" y="172244"/>
                  </a:cubicBezTo>
                  <a:lnTo>
                    <a:pt x="0" y="160349"/>
                  </a:lnTo>
                  <a:lnTo>
                    <a:pt x="27352" y="160349"/>
                  </a:lnTo>
                  <a:lnTo>
                    <a:pt x="27352" y="10515"/>
                  </a:lnTo>
                  <a:lnTo>
                    <a:pt x="0" y="10515"/>
                  </a:lnTo>
                  <a:lnTo>
                    <a:pt x="0" y="-1377"/>
                  </a:lnTo>
                  <a:cubicBezTo>
                    <a:pt x="9620" y="-616"/>
                    <a:pt x="34438" y="-616"/>
                    <a:pt x="45329" y="-616"/>
                  </a:cubicBezTo>
                  <a:cubicBezTo>
                    <a:pt x="56221" y="-616"/>
                    <a:pt x="81031" y="-616"/>
                    <a:pt x="90659" y="-1377"/>
                  </a:cubicBezTo>
                  <a:lnTo>
                    <a:pt x="90659" y="10515"/>
                  </a:lnTo>
                  <a:lnTo>
                    <a:pt x="63307" y="10515"/>
                  </a:lnTo>
                  <a:lnTo>
                    <a:pt x="63307" y="82903"/>
                  </a:lnTo>
                  <a:lnTo>
                    <a:pt x="144592" y="82903"/>
                  </a:lnTo>
                  <a:lnTo>
                    <a:pt x="144592" y="10515"/>
                  </a:lnTo>
                  <a:lnTo>
                    <a:pt x="117248" y="10515"/>
                  </a:lnTo>
                  <a:lnTo>
                    <a:pt x="117248" y="-1377"/>
                  </a:lnTo>
                  <a:cubicBezTo>
                    <a:pt x="126868" y="-616"/>
                    <a:pt x="151686" y="-616"/>
                    <a:pt x="162570" y="-616"/>
                  </a:cubicBezTo>
                  <a:cubicBezTo>
                    <a:pt x="173461" y="-616"/>
                    <a:pt x="198279" y="-616"/>
                    <a:pt x="207899" y="-1377"/>
                  </a:cubicBezTo>
                  <a:lnTo>
                    <a:pt x="207899" y="10515"/>
                  </a:lnTo>
                  <a:lnTo>
                    <a:pt x="180555" y="10515"/>
                  </a:lnTo>
                  <a:lnTo>
                    <a:pt x="180555" y="160349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480" name="任意多边形: 形状 1479">
              <a:extLst>
                <a:ext uri="{FF2B5EF4-FFF2-40B4-BE49-F238E27FC236}">
                  <a16:creationId xmlns:a16="http://schemas.microsoft.com/office/drawing/2014/main" id="{C7218C11-AFC1-E872-DC6C-D4CC81BF41A3}"/>
                </a:ext>
              </a:extLst>
            </p:cNvPr>
            <p:cNvSpPr/>
            <p:nvPr>
              <p:custDataLst>
                <p:tags r:id="rId253"/>
              </p:custDataLst>
            </p:nvPr>
          </p:nvSpPr>
          <p:spPr>
            <a:xfrm flipV="1">
              <a:off x="13011416" y="-15325455"/>
              <a:ext cx="278339" cy="124758"/>
            </a:xfrm>
            <a:custGeom>
              <a:avLst/>
              <a:gdLst>
                <a:gd name="connsiteX0" fmla="*/ 90429 w 278339"/>
                <a:gd name="connsiteY0" fmla="*/ 118055 h 124758"/>
                <a:gd name="connsiteX1" fmla="*/ 91135 w 278339"/>
                <a:gd name="connsiteY1" fmla="*/ 120898 h 124758"/>
                <a:gd name="connsiteX2" fmla="*/ 88299 w 278339"/>
                <a:gd name="connsiteY2" fmla="*/ 123374 h 124758"/>
                <a:gd name="connsiteX3" fmla="*/ 65603 w 278339"/>
                <a:gd name="connsiteY3" fmla="*/ 121605 h 124758"/>
                <a:gd name="connsiteX4" fmla="*/ 61702 w 278339"/>
                <a:gd name="connsiteY4" fmla="*/ 117531 h 124758"/>
                <a:gd name="connsiteX5" fmla="*/ 66310 w 278339"/>
                <a:gd name="connsiteY5" fmla="*/ 115045 h 124758"/>
                <a:gd name="connsiteX6" fmla="*/ 74826 w 278339"/>
                <a:gd name="connsiteY6" fmla="*/ 112386 h 124758"/>
                <a:gd name="connsiteX7" fmla="*/ 74111 w 278339"/>
                <a:gd name="connsiteY7" fmla="*/ 108487 h 124758"/>
                <a:gd name="connsiteX8" fmla="*/ 64006 w 278339"/>
                <a:gd name="connsiteY8" fmla="*/ 68082 h 124758"/>
                <a:gd name="connsiteX9" fmla="*/ 45743 w 278339"/>
                <a:gd name="connsiteY9" fmla="*/ 78539 h 124758"/>
                <a:gd name="connsiteX10" fmla="*/ 0 w 278339"/>
                <a:gd name="connsiteY10" fmla="*/ 28032 h 124758"/>
                <a:gd name="connsiteX11" fmla="*/ 26772 w 278339"/>
                <a:gd name="connsiteY11" fmla="*/ -1384 h 124758"/>
                <a:gd name="connsiteX12" fmla="*/ 51947 w 278339"/>
                <a:gd name="connsiteY12" fmla="*/ 11017 h 124758"/>
                <a:gd name="connsiteX13" fmla="*/ 70210 w 278339"/>
                <a:gd name="connsiteY13" fmla="*/ -1384 h 124758"/>
                <a:gd name="connsiteX14" fmla="*/ 84224 w 278339"/>
                <a:gd name="connsiteY14" fmla="*/ 8009 h 124758"/>
                <a:gd name="connsiteX15" fmla="*/ 90429 w 278339"/>
                <a:gd name="connsiteY15" fmla="*/ 25731 h 124758"/>
                <a:gd name="connsiteX16" fmla="*/ 87592 w 278339"/>
                <a:gd name="connsiteY16" fmla="*/ 28032 h 124758"/>
                <a:gd name="connsiteX17" fmla="*/ 83692 w 278339"/>
                <a:gd name="connsiteY17" fmla="*/ 22538 h 124758"/>
                <a:gd name="connsiteX18" fmla="*/ 70743 w 278339"/>
                <a:gd name="connsiteY18" fmla="*/ 3579 h 124758"/>
                <a:gd name="connsiteX19" fmla="*/ 64895 w 278339"/>
                <a:gd name="connsiteY19" fmla="*/ 12257 h 124758"/>
                <a:gd name="connsiteX20" fmla="*/ 65778 w 278339"/>
                <a:gd name="connsiteY20" fmla="*/ 19530 h 124758"/>
                <a:gd name="connsiteX21" fmla="*/ 90429 w 278339"/>
                <a:gd name="connsiteY21" fmla="*/ 118055 h 124758"/>
                <a:gd name="connsiteX22" fmla="*/ 52662 w 278339"/>
                <a:gd name="connsiteY22" fmla="*/ 22538 h 124758"/>
                <a:gd name="connsiteX23" fmla="*/ 43613 w 278339"/>
                <a:gd name="connsiteY23" fmla="*/ 10669 h 124758"/>
                <a:gd name="connsiteX24" fmla="*/ 27304 w 278339"/>
                <a:gd name="connsiteY24" fmla="*/ 3579 h 124758"/>
                <a:gd name="connsiteX25" fmla="*/ 14355 w 278339"/>
                <a:gd name="connsiteY25" fmla="*/ 20769 h 124758"/>
                <a:gd name="connsiteX26" fmla="*/ 23578 w 278339"/>
                <a:gd name="connsiteY26" fmla="*/ 56743 h 124758"/>
                <a:gd name="connsiteX27" fmla="*/ 45743 w 278339"/>
                <a:gd name="connsiteY27" fmla="*/ 73576 h 124758"/>
                <a:gd name="connsiteX28" fmla="*/ 61527 w 278339"/>
                <a:gd name="connsiteY28" fmla="*/ 58157 h 124758"/>
                <a:gd name="connsiteX29" fmla="*/ 60996 w 278339"/>
                <a:gd name="connsiteY29" fmla="*/ 55679 h 124758"/>
                <a:gd name="connsiteX30" fmla="*/ 52662 w 278339"/>
                <a:gd name="connsiteY30" fmla="*/ 22538 h 124758"/>
                <a:gd name="connsiteX31" fmla="*/ 134207 w 278339"/>
                <a:gd name="connsiteY31" fmla="*/ 40792 h 124758"/>
                <a:gd name="connsiteX32" fmla="*/ 162750 w 278339"/>
                <a:gd name="connsiteY32" fmla="*/ 44515 h 124758"/>
                <a:gd name="connsiteX33" fmla="*/ 178352 w 278339"/>
                <a:gd name="connsiteY33" fmla="*/ 62944 h 124758"/>
                <a:gd name="connsiteX34" fmla="*/ 156371 w 278339"/>
                <a:gd name="connsiteY34" fmla="*/ 78539 h 124758"/>
                <a:gd name="connsiteX35" fmla="*/ 106362 w 278339"/>
                <a:gd name="connsiteY35" fmla="*/ 31931 h 124758"/>
                <a:gd name="connsiteX36" fmla="*/ 138282 w 278339"/>
                <a:gd name="connsiteY36" fmla="*/ -1384 h 124758"/>
                <a:gd name="connsiteX37" fmla="*/ 182253 w 278339"/>
                <a:gd name="connsiteY37" fmla="*/ 18639 h 124758"/>
                <a:gd name="connsiteX38" fmla="*/ 179242 w 278339"/>
                <a:gd name="connsiteY38" fmla="*/ 21649 h 124758"/>
                <a:gd name="connsiteX39" fmla="*/ 176406 w 278339"/>
                <a:gd name="connsiteY39" fmla="*/ 19878 h 124758"/>
                <a:gd name="connsiteX40" fmla="*/ 138640 w 278339"/>
                <a:gd name="connsiteY40" fmla="*/ 3579 h 124758"/>
                <a:gd name="connsiteX41" fmla="*/ 120908 w 278339"/>
                <a:gd name="connsiteY41" fmla="*/ 25016 h 124758"/>
                <a:gd name="connsiteX42" fmla="*/ 123037 w 278339"/>
                <a:gd name="connsiteY42" fmla="*/ 40792 h 124758"/>
                <a:gd name="connsiteX43" fmla="*/ 134207 w 278339"/>
                <a:gd name="connsiteY43" fmla="*/ 40792 h 124758"/>
                <a:gd name="connsiteX44" fmla="*/ 124451 w 278339"/>
                <a:gd name="connsiteY44" fmla="*/ 45754 h 124758"/>
                <a:gd name="connsiteX45" fmla="*/ 156371 w 278339"/>
                <a:gd name="connsiteY45" fmla="*/ 73576 h 124758"/>
                <a:gd name="connsiteX46" fmla="*/ 170734 w 278339"/>
                <a:gd name="connsiteY46" fmla="*/ 62944 h 124758"/>
                <a:gd name="connsiteX47" fmla="*/ 133142 w 278339"/>
                <a:gd name="connsiteY47" fmla="*/ 45754 h 124758"/>
                <a:gd name="connsiteX48" fmla="*/ 124451 w 278339"/>
                <a:gd name="connsiteY48" fmla="*/ 45754 h 124758"/>
                <a:gd name="connsiteX49" fmla="*/ 268234 w 278339"/>
                <a:gd name="connsiteY49" fmla="*/ 68264 h 124758"/>
                <a:gd name="connsiteX50" fmla="*/ 259195 w 278339"/>
                <a:gd name="connsiteY50" fmla="*/ 58339 h 124758"/>
                <a:gd name="connsiteX51" fmla="*/ 266106 w 278339"/>
                <a:gd name="connsiteY51" fmla="*/ 51781 h 124758"/>
                <a:gd name="connsiteX52" fmla="*/ 276219 w 278339"/>
                <a:gd name="connsiteY52" fmla="*/ 63120 h 124758"/>
                <a:gd name="connsiteX53" fmla="*/ 252806 w 278339"/>
                <a:gd name="connsiteY53" fmla="*/ 78539 h 124758"/>
                <a:gd name="connsiteX54" fmla="*/ 201567 w 278339"/>
                <a:gd name="connsiteY54" fmla="*/ 29447 h 124758"/>
                <a:gd name="connsiteX55" fmla="*/ 234369 w 278339"/>
                <a:gd name="connsiteY55" fmla="*/ -1384 h 124758"/>
                <a:gd name="connsiteX56" fmla="*/ 278339 w 278339"/>
                <a:gd name="connsiteY56" fmla="*/ 18639 h 124758"/>
                <a:gd name="connsiteX57" fmla="*/ 275329 w 278339"/>
                <a:gd name="connsiteY57" fmla="*/ 21649 h 124758"/>
                <a:gd name="connsiteX58" fmla="*/ 272493 w 278339"/>
                <a:gd name="connsiteY58" fmla="*/ 19878 h 124758"/>
                <a:gd name="connsiteX59" fmla="*/ 234726 w 278339"/>
                <a:gd name="connsiteY59" fmla="*/ 3579 h 124758"/>
                <a:gd name="connsiteX60" fmla="*/ 216280 w 278339"/>
                <a:gd name="connsiteY60" fmla="*/ 23245 h 124758"/>
                <a:gd name="connsiteX61" fmla="*/ 227990 w 278339"/>
                <a:gd name="connsiteY61" fmla="*/ 59936 h 124758"/>
                <a:gd name="connsiteX62" fmla="*/ 252806 w 278339"/>
                <a:gd name="connsiteY62" fmla="*/ 73576 h 124758"/>
                <a:gd name="connsiteX63" fmla="*/ 268234 w 278339"/>
                <a:gd name="connsiteY63" fmla="*/ 68264 h 124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278339" h="124758">
                  <a:moveTo>
                    <a:pt x="90429" y="118055"/>
                  </a:moveTo>
                  <a:cubicBezTo>
                    <a:pt x="90603" y="118412"/>
                    <a:pt x="91135" y="120715"/>
                    <a:pt x="91135" y="120898"/>
                  </a:cubicBezTo>
                  <a:cubicBezTo>
                    <a:pt x="91135" y="121779"/>
                    <a:pt x="90429" y="123374"/>
                    <a:pt x="88299" y="123374"/>
                  </a:cubicBezTo>
                  <a:cubicBezTo>
                    <a:pt x="84748" y="123374"/>
                    <a:pt x="70036" y="121962"/>
                    <a:pt x="65603" y="121605"/>
                  </a:cubicBezTo>
                  <a:cubicBezTo>
                    <a:pt x="64181" y="121430"/>
                    <a:pt x="61702" y="121247"/>
                    <a:pt x="61702" y="117531"/>
                  </a:cubicBezTo>
                  <a:cubicBezTo>
                    <a:pt x="61702" y="115045"/>
                    <a:pt x="64181" y="115045"/>
                    <a:pt x="66310" y="115045"/>
                  </a:cubicBezTo>
                  <a:cubicBezTo>
                    <a:pt x="74826" y="115045"/>
                    <a:pt x="74826" y="113808"/>
                    <a:pt x="74826" y="112386"/>
                  </a:cubicBezTo>
                  <a:cubicBezTo>
                    <a:pt x="74826" y="111147"/>
                    <a:pt x="74469" y="110083"/>
                    <a:pt x="74111" y="108487"/>
                  </a:cubicBezTo>
                  <a:lnTo>
                    <a:pt x="64006" y="68082"/>
                  </a:lnTo>
                  <a:cubicBezTo>
                    <a:pt x="60280" y="73933"/>
                    <a:pt x="54251" y="78539"/>
                    <a:pt x="45743" y="78539"/>
                  </a:cubicBezTo>
                  <a:cubicBezTo>
                    <a:pt x="23046" y="78539"/>
                    <a:pt x="0" y="53552"/>
                    <a:pt x="0" y="28032"/>
                  </a:cubicBezTo>
                  <a:cubicBezTo>
                    <a:pt x="0" y="10844"/>
                    <a:pt x="11519" y="-1384"/>
                    <a:pt x="26772" y="-1384"/>
                  </a:cubicBezTo>
                  <a:cubicBezTo>
                    <a:pt x="36345" y="-1384"/>
                    <a:pt x="44853" y="4110"/>
                    <a:pt x="51947" y="11017"/>
                  </a:cubicBezTo>
                  <a:cubicBezTo>
                    <a:pt x="55315" y="387"/>
                    <a:pt x="65603" y="-1384"/>
                    <a:pt x="70210" y="-1384"/>
                  </a:cubicBezTo>
                  <a:cubicBezTo>
                    <a:pt x="76598" y="-1384"/>
                    <a:pt x="81031" y="2515"/>
                    <a:pt x="84224" y="8009"/>
                  </a:cubicBezTo>
                  <a:cubicBezTo>
                    <a:pt x="88124" y="14916"/>
                    <a:pt x="90429" y="25016"/>
                    <a:pt x="90429" y="25731"/>
                  </a:cubicBezTo>
                  <a:cubicBezTo>
                    <a:pt x="90429" y="28032"/>
                    <a:pt x="88124" y="28032"/>
                    <a:pt x="87592" y="28032"/>
                  </a:cubicBezTo>
                  <a:cubicBezTo>
                    <a:pt x="85106" y="28032"/>
                    <a:pt x="84931" y="27327"/>
                    <a:pt x="83692" y="22538"/>
                  </a:cubicBezTo>
                  <a:cubicBezTo>
                    <a:pt x="81563" y="14035"/>
                    <a:pt x="78194" y="3579"/>
                    <a:pt x="70743" y="3579"/>
                  </a:cubicBezTo>
                  <a:cubicBezTo>
                    <a:pt x="66135" y="3579"/>
                    <a:pt x="64895" y="7477"/>
                    <a:pt x="64895" y="12257"/>
                  </a:cubicBezTo>
                  <a:cubicBezTo>
                    <a:pt x="64895" y="15631"/>
                    <a:pt x="65245" y="17219"/>
                    <a:pt x="65778" y="19530"/>
                  </a:cubicBezTo>
                  <a:lnTo>
                    <a:pt x="90429" y="118055"/>
                  </a:lnTo>
                  <a:close/>
                  <a:moveTo>
                    <a:pt x="52662" y="22538"/>
                  </a:moveTo>
                  <a:cubicBezTo>
                    <a:pt x="51414" y="17576"/>
                    <a:pt x="47514" y="14035"/>
                    <a:pt x="43613" y="10669"/>
                  </a:cubicBezTo>
                  <a:cubicBezTo>
                    <a:pt x="42016" y="9247"/>
                    <a:pt x="34930" y="3579"/>
                    <a:pt x="27304" y="3579"/>
                  </a:cubicBezTo>
                  <a:cubicBezTo>
                    <a:pt x="20742" y="3579"/>
                    <a:pt x="14355" y="8183"/>
                    <a:pt x="14355" y="20769"/>
                  </a:cubicBezTo>
                  <a:cubicBezTo>
                    <a:pt x="14355" y="30160"/>
                    <a:pt x="19503" y="49653"/>
                    <a:pt x="23578" y="56743"/>
                  </a:cubicBezTo>
                  <a:cubicBezTo>
                    <a:pt x="31737" y="70917"/>
                    <a:pt x="40777" y="73576"/>
                    <a:pt x="45743" y="73576"/>
                  </a:cubicBezTo>
                  <a:cubicBezTo>
                    <a:pt x="58151" y="73576"/>
                    <a:pt x="61527" y="60110"/>
                    <a:pt x="61527" y="58157"/>
                  </a:cubicBezTo>
                  <a:cubicBezTo>
                    <a:pt x="61527" y="57450"/>
                    <a:pt x="61170" y="56211"/>
                    <a:pt x="60996" y="55679"/>
                  </a:cubicBezTo>
                  <a:lnTo>
                    <a:pt x="52662" y="22538"/>
                  </a:lnTo>
                  <a:close/>
                  <a:moveTo>
                    <a:pt x="134207" y="40792"/>
                  </a:moveTo>
                  <a:cubicBezTo>
                    <a:pt x="139172" y="40792"/>
                    <a:pt x="153177" y="41150"/>
                    <a:pt x="162750" y="44515"/>
                  </a:cubicBezTo>
                  <a:cubicBezTo>
                    <a:pt x="175874" y="49121"/>
                    <a:pt x="178352" y="57625"/>
                    <a:pt x="178352" y="62944"/>
                  </a:cubicBezTo>
                  <a:cubicBezTo>
                    <a:pt x="178352" y="72694"/>
                    <a:pt x="168605" y="78539"/>
                    <a:pt x="156371" y="78539"/>
                  </a:cubicBezTo>
                  <a:cubicBezTo>
                    <a:pt x="135088" y="78539"/>
                    <a:pt x="106362" y="62237"/>
                    <a:pt x="106362" y="31931"/>
                  </a:cubicBezTo>
                  <a:cubicBezTo>
                    <a:pt x="106362" y="14035"/>
                    <a:pt x="117540" y="-1384"/>
                    <a:pt x="138282" y="-1384"/>
                  </a:cubicBezTo>
                  <a:cubicBezTo>
                    <a:pt x="168247" y="-1384"/>
                    <a:pt x="182253" y="16155"/>
                    <a:pt x="182253" y="18639"/>
                  </a:cubicBezTo>
                  <a:cubicBezTo>
                    <a:pt x="182253" y="19703"/>
                    <a:pt x="180664" y="21649"/>
                    <a:pt x="179242" y="21649"/>
                  </a:cubicBezTo>
                  <a:cubicBezTo>
                    <a:pt x="178177" y="21649"/>
                    <a:pt x="177820" y="21301"/>
                    <a:pt x="176406" y="19878"/>
                  </a:cubicBezTo>
                  <a:cubicBezTo>
                    <a:pt x="162575" y="3579"/>
                    <a:pt x="141825" y="3579"/>
                    <a:pt x="138640" y="3579"/>
                  </a:cubicBezTo>
                  <a:cubicBezTo>
                    <a:pt x="127994" y="3579"/>
                    <a:pt x="120908" y="10669"/>
                    <a:pt x="120908" y="25016"/>
                  </a:cubicBezTo>
                  <a:cubicBezTo>
                    <a:pt x="120908" y="27500"/>
                    <a:pt x="120908" y="31042"/>
                    <a:pt x="123037" y="40792"/>
                  </a:cubicBezTo>
                  <a:lnTo>
                    <a:pt x="134207" y="40792"/>
                  </a:lnTo>
                  <a:close/>
                  <a:moveTo>
                    <a:pt x="124451" y="45754"/>
                  </a:moveTo>
                  <a:cubicBezTo>
                    <a:pt x="131720" y="71447"/>
                    <a:pt x="151405" y="73576"/>
                    <a:pt x="156371" y="73576"/>
                  </a:cubicBezTo>
                  <a:cubicBezTo>
                    <a:pt x="164172" y="73576"/>
                    <a:pt x="170734" y="69678"/>
                    <a:pt x="170734" y="62944"/>
                  </a:cubicBezTo>
                  <a:cubicBezTo>
                    <a:pt x="170734" y="45754"/>
                    <a:pt x="140769" y="45754"/>
                    <a:pt x="133142" y="45754"/>
                  </a:cubicBezTo>
                  <a:lnTo>
                    <a:pt x="124451" y="45754"/>
                  </a:lnTo>
                  <a:close/>
                  <a:moveTo>
                    <a:pt x="268234" y="68264"/>
                  </a:moveTo>
                  <a:cubicBezTo>
                    <a:pt x="261856" y="67200"/>
                    <a:pt x="259195" y="62237"/>
                    <a:pt x="259195" y="58339"/>
                  </a:cubicBezTo>
                  <a:cubicBezTo>
                    <a:pt x="259195" y="53552"/>
                    <a:pt x="262921" y="51781"/>
                    <a:pt x="266106" y="51781"/>
                  </a:cubicBezTo>
                  <a:cubicBezTo>
                    <a:pt x="270006" y="51781"/>
                    <a:pt x="276219" y="54615"/>
                    <a:pt x="276219" y="63120"/>
                  </a:cubicBezTo>
                  <a:cubicBezTo>
                    <a:pt x="276219" y="75172"/>
                    <a:pt x="262387" y="78539"/>
                    <a:pt x="252806" y="78539"/>
                  </a:cubicBezTo>
                  <a:cubicBezTo>
                    <a:pt x="226210" y="78539"/>
                    <a:pt x="201567" y="54083"/>
                    <a:pt x="201567" y="29447"/>
                  </a:cubicBezTo>
                  <a:cubicBezTo>
                    <a:pt x="201567" y="14209"/>
                    <a:pt x="212205" y="-1384"/>
                    <a:pt x="234369" y="-1384"/>
                  </a:cubicBezTo>
                  <a:cubicBezTo>
                    <a:pt x="264334" y="-1384"/>
                    <a:pt x="278339" y="16155"/>
                    <a:pt x="278339" y="18639"/>
                  </a:cubicBezTo>
                  <a:cubicBezTo>
                    <a:pt x="278339" y="19703"/>
                    <a:pt x="276750" y="21649"/>
                    <a:pt x="275329" y="21649"/>
                  </a:cubicBezTo>
                  <a:cubicBezTo>
                    <a:pt x="274264" y="21649"/>
                    <a:pt x="273906" y="21301"/>
                    <a:pt x="272493" y="19878"/>
                  </a:cubicBezTo>
                  <a:cubicBezTo>
                    <a:pt x="258663" y="3579"/>
                    <a:pt x="237912" y="3579"/>
                    <a:pt x="234726" y="3579"/>
                  </a:cubicBezTo>
                  <a:cubicBezTo>
                    <a:pt x="221960" y="3579"/>
                    <a:pt x="216280" y="12257"/>
                    <a:pt x="216280" y="23245"/>
                  </a:cubicBezTo>
                  <a:cubicBezTo>
                    <a:pt x="216280" y="28391"/>
                    <a:pt x="218766" y="47701"/>
                    <a:pt x="227990" y="59936"/>
                  </a:cubicBezTo>
                  <a:cubicBezTo>
                    <a:pt x="234726" y="68614"/>
                    <a:pt x="243942" y="73576"/>
                    <a:pt x="252806" y="73576"/>
                  </a:cubicBezTo>
                  <a:cubicBezTo>
                    <a:pt x="255295" y="73576"/>
                    <a:pt x="263801" y="73226"/>
                    <a:pt x="268234" y="68264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481" name="任意多边形: 形状 1480">
              <a:extLst>
                <a:ext uri="{FF2B5EF4-FFF2-40B4-BE49-F238E27FC236}">
                  <a16:creationId xmlns:a16="http://schemas.microsoft.com/office/drawing/2014/main" id="{A65DD26F-3CF3-C73B-F768-009AE8F6C30D}"/>
                </a:ext>
              </a:extLst>
            </p:cNvPr>
            <p:cNvSpPr/>
            <p:nvPr>
              <p:custDataLst>
                <p:tags r:id="rId254"/>
              </p:custDataLst>
            </p:nvPr>
          </p:nvSpPr>
          <p:spPr>
            <a:xfrm flipV="1">
              <a:off x="13302714" y="-15192543"/>
              <a:ext cx="73762" cy="13649"/>
            </a:xfrm>
            <a:custGeom>
              <a:avLst/>
              <a:gdLst>
                <a:gd name="connsiteX0" fmla="*/ 73762 w 73762"/>
                <a:gd name="connsiteY0" fmla="*/ 5363 h 13649"/>
                <a:gd name="connsiteX1" fmla="*/ 64896 w 73762"/>
                <a:gd name="connsiteY1" fmla="*/ 12272 h 13649"/>
                <a:gd name="connsiteX2" fmla="*/ 8866 w 73762"/>
                <a:gd name="connsiteY2" fmla="*/ 12272 h 13649"/>
                <a:gd name="connsiteX3" fmla="*/ 0 w 73762"/>
                <a:gd name="connsiteY3" fmla="*/ 5539 h 13649"/>
                <a:gd name="connsiteX4" fmla="*/ 8866 w 73762"/>
                <a:gd name="connsiteY4" fmla="*/ -1378 h 13649"/>
                <a:gd name="connsiteX5" fmla="*/ 64896 w 73762"/>
                <a:gd name="connsiteY5" fmla="*/ -1378 h 13649"/>
                <a:gd name="connsiteX6" fmla="*/ 73762 w 73762"/>
                <a:gd name="connsiteY6" fmla="*/ 5363 h 13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762" h="13649">
                  <a:moveTo>
                    <a:pt x="73762" y="5363"/>
                  </a:moveTo>
                  <a:cubicBezTo>
                    <a:pt x="73762" y="12272"/>
                    <a:pt x="67025" y="12272"/>
                    <a:pt x="64896" y="12272"/>
                  </a:cubicBezTo>
                  <a:lnTo>
                    <a:pt x="8866" y="12272"/>
                  </a:lnTo>
                  <a:cubicBezTo>
                    <a:pt x="6919" y="12272"/>
                    <a:pt x="0" y="12272"/>
                    <a:pt x="0" y="5539"/>
                  </a:cubicBezTo>
                  <a:cubicBezTo>
                    <a:pt x="0" y="-1378"/>
                    <a:pt x="6737" y="-1378"/>
                    <a:pt x="8866" y="-1378"/>
                  </a:cubicBezTo>
                  <a:lnTo>
                    <a:pt x="64896" y="-1378"/>
                  </a:lnTo>
                  <a:cubicBezTo>
                    <a:pt x="66850" y="-1378"/>
                    <a:pt x="73762" y="-1378"/>
                    <a:pt x="73762" y="5363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482" name="任意多边形: 形状 1481">
              <a:extLst>
                <a:ext uri="{FF2B5EF4-FFF2-40B4-BE49-F238E27FC236}">
                  <a16:creationId xmlns:a16="http://schemas.microsoft.com/office/drawing/2014/main" id="{C95BB900-271A-4619-1148-4FF18923E094}"/>
                </a:ext>
              </a:extLst>
            </p:cNvPr>
            <p:cNvSpPr/>
            <p:nvPr>
              <p:custDataLst>
                <p:tags r:id="rId255"/>
              </p:custDataLst>
            </p:nvPr>
          </p:nvSpPr>
          <p:spPr>
            <a:xfrm flipV="1">
              <a:off x="13399336" y="-15280620"/>
              <a:ext cx="184210" cy="79922"/>
            </a:xfrm>
            <a:custGeom>
              <a:avLst/>
              <a:gdLst>
                <a:gd name="connsiteX0" fmla="*/ 63831 w 184210"/>
                <a:gd name="connsiteY0" fmla="*/ 67020 h 79922"/>
                <a:gd name="connsiteX1" fmla="*/ 56380 w 184210"/>
                <a:gd name="connsiteY1" fmla="*/ 58691 h 79922"/>
                <a:gd name="connsiteX2" fmla="*/ 62234 w 184210"/>
                <a:gd name="connsiteY2" fmla="*/ 53021 h 79922"/>
                <a:gd name="connsiteX3" fmla="*/ 70743 w 184210"/>
                <a:gd name="connsiteY3" fmla="*/ 63121 h 79922"/>
                <a:gd name="connsiteX4" fmla="*/ 47164 w 184210"/>
                <a:gd name="connsiteY4" fmla="*/ 78541 h 79922"/>
                <a:gd name="connsiteX5" fmla="*/ 14538 w 184210"/>
                <a:gd name="connsiteY5" fmla="*/ 52665 h 79922"/>
                <a:gd name="connsiteX6" fmla="*/ 20742 w 184210"/>
                <a:gd name="connsiteY6" fmla="*/ 39730 h 79922"/>
                <a:gd name="connsiteX7" fmla="*/ 40777 w 184210"/>
                <a:gd name="connsiteY7" fmla="*/ 33355 h 79922"/>
                <a:gd name="connsiteX8" fmla="*/ 55855 w 184210"/>
                <a:gd name="connsiteY8" fmla="*/ 21651 h 79922"/>
                <a:gd name="connsiteX9" fmla="*/ 46457 w 184210"/>
                <a:gd name="connsiteY9" fmla="*/ 7479 h 79922"/>
                <a:gd name="connsiteX10" fmla="*/ 28725 w 184210"/>
                <a:gd name="connsiteY10" fmla="*/ 3580 h 79922"/>
                <a:gd name="connsiteX11" fmla="*/ 7443 w 184210"/>
                <a:gd name="connsiteY11" fmla="*/ 11019 h 79922"/>
                <a:gd name="connsiteX12" fmla="*/ 17199 w 184210"/>
                <a:gd name="connsiteY12" fmla="*/ 21119 h 79922"/>
                <a:gd name="connsiteX13" fmla="*/ 10279 w 184210"/>
                <a:gd name="connsiteY13" fmla="*/ 27677 h 79922"/>
                <a:gd name="connsiteX14" fmla="*/ 0 w 184210"/>
                <a:gd name="connsiteY14" fmla="*/ 15808 h 79922"/>
                <a:gd name="connsiteX15" fmla="*/ 28543 w 184210"/>
                <a:gd name="connsiteY15" fmla="*/ -1382 h 79922"/>
                <a:gd name="connsiteX16" fmla="*/ 67200 w 184210"/>
                <a:gd name="connsiteY16" fmla="*/ 27860 h 79922"/>
                <a:gd name="connsiteX17" fmla="*/ 42732 w 184210"/>
                <a:gd name="connsiteY17" fmla="*/ 48591 h 79922"/>
                <a:gd name="connsiteX18" fmla="*/ 35637 w 184210"/>
                <a:gd name="connsiteY18" fmla="*/ 50011 h 79922"/>
                <a:gd name="connsiteX19" fmla="*/ 25881 w 184210"/>
                <a:gd name="connsiteY19" fmla="*/ 58872 h 79922"/>
                <a:gd name="connsiteX20" fmla="*/ 32976 w 184210"/>
                <a:gd name="connsiteY20" fmla="*/ 70212 h 79922"/>
                <a:gd name="connsiteX21" fmla="*/ 46989 w 184210"/>
                <a:gd name="connsiteY21" fmla="*/ 73578 h 79922"/>
                <a:gd name="connsiteX22" fmla="*/ 63831 w 184210"/>
                <a:gd name="connsiteY22" fmla="*/ 67020 h 79922"/>
                <a:gd name="connsiteX23" fmla="*/ 157789 w 184210"/>
                <a:gd name="connsiteY23" fmla="*/ 68084 h 79922"/>
                <a:gd name="connsiteX24" fmla="*/ 139525 w 184210"/>
                <a:gd name="connsiteY24" fmla="*/ 78541 h 79922"/>
                <a:gd name="connsiteX25" fmla="*/ 93782 w 184210"/>
                <a:gd name="connsiteY25" fmla="*/ 28034 h 79922"/>
                <a:gd name="connsiteX26" fmla="*/ 120554 w 184210"/>
                <a:gd name="connsiteY26" fmla="*/ -1382 h 79922"/>
                <a:gd name="connsiteX27" fmla="*/ 145730 w 184210"/>
                <a:gd name="connsiteY27" fmla="*/ 11019 h 79922"/>
                <a:gd name="connsiteX28" fmla="*/ 163993 w 184210"/>
                <a:gd name="connsiteY28" fmla="*/ -1382 h 79922"/>
                <a:gd name="connsiteX29" fmla="*/ 178007 w 184210"/>
                <a:gd name="connsiteY29" fmla="*/ 8011 h 79922"/>
                <a:gd name="connsiteX30" fmla="*/ 184211 w 184210"/>
                <a:gd name="connsiteY30" fmla="*/ 25733 h 79922"/>
                <a:gd name="connsiteX31" fmla="*/ 181375 w 184210"/>
                <a:gd name="connsiteY31" fmla="*/ 28034 h 79922"/>
                <a:gd name="connsiteX32" fmla="*/ 177475 w 184210"/>
                <a:gd name="connsiteY32" fmla="*/ 22540 h 79922"/>
                <a:gd name="connsiteX33" fmla="*/ 164525 w 184210"/>
                <a:gd name="connsiteY33" fmla="*/ 3580 h 79922"/>
                <a:gd name="connsiteX34" fmla="*/ 158679 w 184210"/>
                <a:gd name="connsiteY34" fmla="*/ 12258 h 79922"/>
                <a:gd name="connsiteX35" fmla="*/ 161332 w 184210"/>
                <a:gd name="connsiteY35" fmla="*/ 26265 h 79922"/>
                <a:gd name="connsiteX36" fmla="*/ 165233 w 184210"/>
                <a:gd name="connsiteY36" fmla="*/ 42216 h 79922"/>
                <a:gd name="connsiteX37" fmla="*/ 168783 w 184210"/>
                <a:gd name="connsiteY37" fmla="*/ 55681 h 79922"/>
                <a:gd name="connsiteX38" fmla="*/ 171977 w 184210"/>
                <a:gd name="connsiteY38" fmla="*/ 69504 h 79922"/>
                <a:gd name="connsiteX39" fmla="*/ 165947 w 184210"/>
                <a:gd name="connsiteY39" fmla="*/ 75174 h 79922"/>
                <a:gd name="connsiteX40" fmla="*/ 157789 w 184210"/>
                <a:gd name="connsiteY40" fmla="*/ 68084 h 79922"/>
                <a:gd name="connsiteX41" fmla="*/ 146444 w 184210"/>
                <a:gd name="connsiteY41" fmla="*/ 22540 h 79922"/>
                <a:gd name="connsiteX42" fmla="*/ 137396 w 184210"/>
                <a:gd name="connsiteY42" fmla="*/ 10670 h 79922"/>
                <a:gd name="connsiteX43" fmla="*/ 121087 w 184210"/>
                <a:gd name="connsiteY43" fmla="*/ 3580 h 79922"/>
                <a:gd name="connsiteX44" fmla="*/ 108138 w 184210"/>
                <a:gd name="connsiteY44" fmla="*/ 20770 h 79922"/>
                <a:gd name="connsiteX45" fmla="*/ 117361 w 184210"/>
                <a:gd name="connsiteY45" fmla="*/ 56745 h 79922"/>
                <a:gd name="connsiteX46" fmla="*/ 139525 w 184210"/>
                <a:gd name="connsiteY46" fmla="*/ 73578 h 79922"/>
                <a:gd name="connsiteX47" fmla="*/ 155310 w 184210"/>
                <a:gd name="connsiteY47" fmla="*/ 58159 h 79922"/>
                <a:gd name="connsiteX48" fmla="*/ 154778 w 184210"/>
                <a:gd name="connsiteY48" fmla="*/ 55681 h 79922"/>
                <a:gd name="connsiteX49" fmla="*/ 146444 w 184210"/>
                <a:gd name="connsiteY49" fmla="*/ 22540 h 79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84210" h="79922">
                  <a:moveTo>
                    <a:pt x="63831" y="67020"/>
                  </a:moveTo>
                  <a:cubicBezTo>
                    <a:pt x="59224" y="65955"/>
                    <a:pt x="56380" y="62239"/>
                    <a:pt x="56380" y="58691"/>
                  </a:cubicBezTo>
                  <a:cubicBezTo>
                    <a:pt x="56380" y="54617"/>
                    <a:pt x="59930" y="53021"/>
                    <a:pt x="62234" y="53021"/>
                  </a:cubicBezTo>
                  <a:cubicBezTo>
                    <a:pt x="64006" y="53021"/>
                    <a:pt x="70743" y="54085"/>
                    <a:pt x="70743" y="63121"/>
                  </a:cubicBezTo>
                  <a:cubicBezTo>
                    <a:pt x="70743" y="74642"/>
                    <a:pt x="57976" y="78541"/>
                    <a:pt x="47164" y="78541"/>
                  </a:cubicBezTo>
                  <a:cubicBezTo>
                    <a:pt x="19503" y="78541"/>
                    <a:pt x="14538" y="58159"/>
                    <a:pt x="14538" y="52665"/>
                  </a:cubicBezTo>
                  <a:cubicBezTo>
                    <a:pt x="14538" y="46114"/>
                    <a:pt x="18263" y="41858"/>
                    <a:pt x="20742" y="39730"/>
                  </a:cubicBezTo>
                  <a:cubicBezTo>
                    <a:pt x="25350" y="36190"/>
                    <a:pt x="28543" y="35475"/>
                    <a:pt x="40777" y="33355"/>
                  </a:cubicBezTo>
                  <a:cubicBezTo>
                    <a:pt x="44503" y="32640"/>
                    <a:pt x="55855" y="30512"/>
                    <a:pt x="55855" y="21651"/>
                  </a:cubicBezTo>
                  <a:cubicBezTo>
                    <a:pt x="55855" y="18641"/>
                    <a:pt x="53901" y="11909"/>
                    <a:pt x="46457" y="7479"/>
                  </a:cubicBezTo>
                  <a:cubicBezTo>
                    <a:pt x="39538" y="3580"/>
                    <a:pt x="30847" y="3580"/>
                    <a:pt x="28725" y="3580"/>
                  </a:cubicBezTo>
                  <a:cubicBezTo>
                    <a:pt x="21632" y="3580"/>
                    <a:pt x="11527" y="5176"/>
                    <a:pt x="7443" y="11019"/>
                  </a:cubicBezTo>
                  <a:cubicBezTo>
                    <a:pt x="13298" y="11726"/>
                    <a:pt x="17199" y="16157"/>
                    <a:pt x="17199" y="21119"/>
                  </a:cubicBezTo>
                  <a:cubicBezTo>
                    <a:pt x="17199" y="25550"/>
                    <a:pt x="14005" y="27677"/>
                    <a:pt x="10279" y="27677"/>
                  </a:cubicBezTo>
                  <a:cubicBezTo>
                    <a:pt x="5140" y="27677"/>
                    <a:pt x="0" y="23604"/>
                    <a:pt x="0" y="15808"/>
                  </a:cubicBezTo>
                  <a:cubicBezTo>
                    <a:pt x="0" y="5176"/>
                    <a:pt x="11344" y="-1382"/>
                    <a:pt x="28543" y="-1382"/>
                  </a:cubicBezTo>
                  <a:cubicBezTo>
                    <a:pt x="61170" y="-1382"/>
                    <a:pt x="67200" y="20944"/>
                    <a:pt x="67200" y="27860"/>
                  </a:cubicBezTo>
                  <a:cubicBezTo>
                    <a:pt x="67200" y="44160"/>
                    <a:pt x="49293" y="47352"/>
                    <a:pt x="42732" y="48591"/>
                  </a:cubicBezTo>
                  <a:cubicBezTo>
                    <a:pt x="41134" y="48948"/>
                    <a:pt x="36701" y="49655"/>
                    <a:pt x="35637" y="50011"/>
                  </a:cubicBezTo>
                  <a:cubicBezTo>
                    <a:pt x="29075" y="51250"/>
                    <a:pt x="25881" y="54975"/>
                    <a:pt x="25881" y="58872"/>
                  </a:cubicBezTo>
                  <a:cubicBezTo>
                    <a:pt x="25881" y="62946"/>
                    <a:pt x="29075" y="67733"/>
                    <a:pt x="32976" y="70212"/>
                  </a:cubicBezTo>
                  <a:cubicBezTo>
                    <a:pt x="37766" y="73228"/>
                    <a:pt x="43971" y="73578"/>
                    <a:pt x="46989" y="73578"/>
                  </a:cubicBezTo>
                  <a:cubicBezTo>
                    <a:pt x="50708" y="73578"/>
                    <a:pt x="59930" y="73046"/>
                    <a:pt x="63831" y="67020"/>
                  </a:cubicBezTo>
                  <a:close/>
                  <a:moveTo>
                    <a:pt x="157789" y="68084"/>
                  </a:moveTo>
                  <a:cubicBezTo>
                    <a:pt x="154063" y="73935"/>
                    <a:pt x="148033" y="78541"/>
                    <a:pt x="139525" y="78541"/>
                  </a:cubicBezTo>
                  <a:cubicBezTo>
                    <a:pt x="116828" y="78541"/>
                    <a:pt x="93782" y="53553"/>
                    <a:pt x="93782" y="28034"/>
                  </a:cubicBezTo>
                  <a:cubicBezTo>
                    <a:pt x="93782" y="10846"/>
                    <a:pt x="105301" y="-1382"/>
                    <a:pt x="120554" y="-1382"/>
                  </a:cubicBezTo>
                  <a:cubicBezTo>
                    <a:pt x="130127" y="-1382"/>
                    <a:pt x="138635" y="4112"/>
                    <a:pt x="145730" y="11019"/>
                  </a:cubicBezTo>
                  <a:cubicBezTo>
                    <a:pt x="149098" y="389"/>
                    <a:pt x="159385" y="-1382"/>
                    <a:pt x="163993" y="-1382"/>
                  </a:cubicBezTo>
                  <a:cubicBezTo>
                    <a:pt x="170380" y="-1382"/>
                    <a:pt x="174813" y="2516"/>
                    <a:pt x="178007" y="8011"/>
                  </a:cubicBezTo>
                  <a:cubicBezTo>
                    <a:pt x="181908" y="14918"/>
                    <a:pt x="184211" y="25018"/>
                    <a:pt x="184211" y="25733"/>
                  </a:cubicBezTo>
                  <a:cubicBezTo>
                    <a:pt x="184211" y="28034"/>
                    <a:pt x="181908" y="28034"/>
                    <a:pt x="181375" y="28034"/>
                  </a:cubicBezTo>
                  <a:cubicBezTo>
                    <a:pt x="178888" y="28034"/>
                    <a:pt x="178714" y="27329"/>
                    <a:pt x="177475" y="22540"/>
                  </a:cubicBezTo>
                  <a:cubicBezTo>
                    <a:pt x="175346" y="14037"/>
                    <a:pt x="171977" y="3580"/>
                    <a:pt x="164525" y="3580"/>
                  </a:cubicBezTo>
                  <a:cubicBezTo>
                    <a:pt x="159918" y="3580"/>
                    <a:pt x="158679" y="7479"/>
                    <a:pt x="158679" y="12258"/>
                  </a:cubicBezTo>
                  <a:cubicBezTo>
                    <a:pt x="158679" y="15276"/>
                    <a:pt x="160093" y="21651"/>
                    <a:pt x="161332" y="26265"/>
                  </a:cubicBezTo>
                  <a:cubicBezTo>
                    <a:pt x="162579" y="31044"/>
                    <a:pt x="164350" y="38309"/>
                    <a:pt x="165233" y="42216"/>
                  </a:cubicBezTo>
                  <a:lnTo>
                    <a:pt x="168783" y="55681"/>
                  </a:lnTo>
                  <a:cubicBezTo>
                    <a:pt x="169848" y="60287"/>
                    <a:pt x="171977" y="68616"/>
                    <a:pt x="171977" y="69504"/>
                  </a:cubicBezTo>
                  <a:cubicBezTo>
                    <a:pt x="171977" y="73403"/>
                    <a:pt x="168783" y="75174"/>
                    <a:pt x="165947" y="75174"/>
                  </a:cubicBezTo>
                  <a:cubicBezTo>
                    <a:pt x="162928" y="75174"/>
                    <a:pt x="158853" y="73046"/>
                    <a:pt x="157789" y="68084"/>
                  </a:cubicBezTo>
                  <a:close/>
                  <a:moveTo>
                    <a:pt x="146444" y="22540"/>
                  </a:moveTo>
                  <a:cubicBezTo>
                    <a:pt x="145198" y="17577"/>
                    <a:pt x="141297" y="14037"/>
                    <a:pt x="137396" y="10670"/>
                  </a:cubicBezTo>
                  <a:cubicBezTo>
                    <a:pt x="135800" y="9248"/>
                    <a:pt x="128713" y="3580"/>
                    <a:pt x="121087" y="3580"/>
                  </a:cubicBezTo>
                  <a:cubicBezTo>
                    <a:pt x="114525" y="3580"/>
                    <a:pt x="108138" y="8184"/>
                    <a:pt x="108138" y="20770"/>
                  </a:cubicBezTo>
                  <a:cubicBezTo>
                    <a:pt x="108138" y="30162"/>
                    <a:pt x="113286" y="49655"/>
                    <a:pt x="117361" y="56745"/>
                  </a:cubicBezTo>
                  <a:cubicBezTo>
                    <a:pt x="125519" y="70919"/>
                    <a:pt x="134560" y="73578"/>
                    <a:pt x="139525" y="73578"/>
                  </a:cubicBezTo>
                  <a:cubicBezTo>
                    <a:pt x="151934" y="73578"/>
                    <a:pt x="155310" y="60111"/>
                    <a:pt x="155310" y="58159"/>
                  </a:cubicBezTo>
                  <a:cubicBezTo>
                    <a:pt x="155310" y="57452"/>
                    <a:pt x="154952" y="56213"/>
                    <a:pt x="154778" y="55681"/>
                  </a:cubicBezTo>
                  <a:lnTo>
                    <a:pt x="146444" y="22540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483" name="任意多边形: 形状 1482">
              <a:extLst>
                <a:ext uri="{FF2B5EF4-FFF2-40B4-BE49-F238E27FC236}">
                  <a16:creationId xmlns:a16="http://schemas.microsoft.com/office/drawing/2014/main" id="{09AB0C2A-E640-FC0A-181A-ECB020DBD362}"/>
                </a:ext>
              </a:extLst>
            </p:cNvPr>
            <p:cNvSpPr/>
            <p:nvPr>
              <p:custDataLst>
                <p:tags r:id="rId256"/>
              </p:custDataLst>
            </p:nvPr>
          </p:nvSpPr>
          <p:spPr>
            <a:xfrm flipV="1">
              <a:off x="13019924" y="-15141877"/>
              <a:ext cx="120375" cy="117668"/>
            </a:xfrm>
            <a:custGeom>
              <a:avLst/>
              <a:gdLst>
                <a:gd name="connsiteX0" fmla="*/ 40070 w 120375"/>
                <a:gd name="connsiteY0" fmla="*/ 111344 h 117668"/>
                <a:gd name="connsiteX1" fmla="*/ 34756 w 120375"/>
                <a:gd name="connsiteY1" fmla="*/ 116298 h 117668"/>
                <a:gd name="connsiteX2" fmla="*/ 0 w 120375"/>
                <a:gd name="connsiteY2" fmla="*/ 104961 h 117668"/>
                <a:gd name="connsiteX3" fmla="*/ 0 w 120375"/>
                <a:gd name="connsiteY3" fmla="*/ 98576 h 117668"/>
                <a:gd name="connsiteX4" fmla="*/ 25707 w 120375"/>
                <a:gd name="connsiteY4" fmla="*/ 103539 h 117668"/>
                <a:gd name="connsiteX5" fmla="*/ 25707 w 120375"/>
                <a:gd name="connsiteY5" fmla="*/ 13159 h 117668"/>
                <a:gd name="connsiteX6" fmla="*/ 7976 w 120375"/>
                <a:gd name="connsiteY6" fmla="*/ 5013 h 117668"/>
                <a:gd name="connsiteX7" fmla="*/ 1239 w 120375"/>
                <a:gd name="connsiteY7" fmla="*/ 5013 h 117668"/>
                <a:gd name="connsiteX8" fmla="*/ 1239 w 120375"/>
                <a:gd name="connsiteY8" fmla="*/ -1370 h 117668"/>
                <a:gd name="connsiteX9" fmla="*/ 32802 w 120375"/>
                <a:gd name="connsiteY9" fmla="*/ -664 h 117668"/>
                <a:gd name="connsiteX10" fmla="*/ 64539 w 120375"/>
                <a:gd name="connsiteY10" fmla="*/ -1370 h 117668"/>
                <a:gd name="connsiteX11" fmla="*/ 64539 w 120375"/>
                <a:gd name="connsiteY11" fmla="*/ 5013 h 117668"/>
                <a:gd name="connsiteX12" fmla="*/ 57802 w 120375"/>
                <a:gd name="connsiteY12" fmla="*/ 5013 h 117668"/>
                <a:gd name="connsiteX13" fmla="*/ 40070 w 120375"/>
                <a:gd name="connsiteY13" fmla="*/ 13159 h 117668"/>
                <a:gd name="connsiteX14" fmla="*/ 40070 w 120375"/>
                <a:gd name="connsiteY14" fmla="*/ 111344 h 117668"/>
                <a:gd name="connsiteX15" fmla="*/ 120376 w 120375"/>
                <a:gd name="connsiteY15" fmla="*/ 64730 h 117668"/>
                <a:gd name="connsiteX16" fmla="*/ 110271 w 120375"/>
                <a:gd name="connsiteY16" fmla="*/ 75011 h 117668"/>
                <a:gd name="connsiteX17" fmla="*/ 99983 w 120375"/>
                <a:gd name="connsiteY17" fmla="*/ 64911 h 117668"/>
                <a:gd name="connsiteX18" fmla="*/ 110096 w 120375"/>
                <a:gd name="connsiteY18" fmla="*/ 54630 h 117668"/>
                <a:gd name="connsiteX19" fmla="*/ 120376 w 120375"/>
                <a:gd name="connsiteY19" fmla="*/ 64730 h 117668"/>
                <a:gd name="connsiteX20" fmla="*/ 120376 w 120375"/>
                <a:gd name="connsiteY20" fmla="*/ 8729 h 117668"/>
                <a:gd name="connsiteX21" fmla="*/ 110271 w 120375"/>
                <a:gd name="connsiteY21" fmla="*/ 19012 h 117668"/>
                <a:gd name="connsiteX22" fmla="*/ 99983 w 120375"/>
                <a:gd name="connsiteY22" fmla="*/ 8912 h 117668"/>
                <a:gd name="connsiteX23" fmla="*/ 110096 w 120375"/>
                <a:gd name="connsiteY23" fmla="*/ -1370 h 117668"/>
                <a:gd name="connsiteX24" fmla="*/ 120376 w 120375"/>
                <a:gd name="connsiteY24" fmla="*/ 8729 h 117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20375" h="117668">
                  <a:moveTo>
                    <a:pt x="40070" y="111344"/>
                  </a:moveTo>
                  <a:cubicBezTo>
                    <a:pt x="40070" y="116123"/>
                    <a:pt x="39721" y="116298"/>
                    <a:pt x="34756" y="116298"/>
                  </a:cubicBezTo>
                  <a:cubicBezTo>
                    <a:pt x="23403" y="105135"/>
                    <a:pt x="7269" y="104961"/>
                    <a:pt x="0" y="104961"/>
                  </a:cubicBezTo>
                  <a:lnTo>
                    <a:pt x="0" y="98576"/>
                  </a:lnTo>
                  <a:cubicBezTo>
                    <a:pt x="4258" y="98576"/>
                    <a:pt x="15960" y="98576"/>
                    <a:pt x="25707" y="103539"/>
                  </a:cubicBezTo>
                  <a:lnTo>
                    <a:pt x="25707" y="13159"/>
                  </a:lnTo>
                  <a:cubicBezTo>
                    <a:pt x="25707" y="7316"/>
                    <a:pt x="25707" y="5013"/>
                    <a:pt x="7976" y="5013"/>
                  </a:cubicBezTo>
                  <a:lnTo>
                    <a:pt x="1239" y="5013"/>
                  </a:lnTo>
                  <a:lnTo>
                    <a:pt x="1239" y="-1370"/>
                  </a:lnTo>
                  <a:cubicBezTo>
                    <a:pt x="4433" y="-1196"/>
                    <a:pt x="26240" y="-664"/>
                    <a:pt x="32802" y="-664"/>
                  </a:cubicBezTo>
                  <a:cubicBezTo>
                    <a:pt x="38299" y="-664"/>
                    <a:pt x="60638" y="-1196"/>
                    <a:pt x="64539" y="-1370"/>
                  </a:cubicBezTo>
                  <a:lnTo>
                    <a:pt x="64539" y="5013"/>
                  </a:lnTo>
                  <a:lnTo>
                    <a:pt x="57802" y="5013"/>
                  </a:lnTo>
                  <a:cubicBezTo>
                    <a:pt x="40070" y="5013"/>
                    <a:pt x="40070" y="7316"/>
                    <a:pt x="40070" y="13159"/>
                  </a:cubicBezTo>
                  <a:lnTo>
                    <a:pt x="40070" y="111344"/>
                  </a:lnTo>
                  <a:close/>
                  <a:moveTo>
                    <a:pt x="120376" y="64730"/>
                  </a:moveTo>
                  <a:cubicBezTo>
                    <a:pt x="120376" y="70937"/>
                    <a:pt x="115411" y="75011"/>
                    <a:pt x="110271" y="75011"/>
                  </a:cubicBezTo>
                  <a:cubicBezTo>
                    <a:pt x="104066" y="75011"/>
                    <a:pt x="99983" y="70049"/>
                    <a:pt x="99983" y="64911"/>
                  </a:cubicBezTo>
                  <a:cubicBezTo>
                    <a:pt x="99983" y="58702"/>
                    <a:pt x="104948" y="54630"/>
                    <a:pt x="110096" y="54630"/>
                  </a:cubicBezTo>
                  <a:cubicBezTo>
                    <a:pt x="116301" y="54630"/>
                    <a:pt x="120376" y="59592"/>
                    <a:pt x="120376" y="64730"/>
                  </a:cubicBezTo>
                  <a:close/>
                  <a:moveTo>
                    <a:pt x="120376" y="8729"/>
                  </a:moveTo>
                  <a:cubicBezTo>
                    <a:pt x="120376" y="14930"/>
                    <a:pt x="115411" y="19012"/>
                    <a:pt x="110271" y="19012"/>
                  </a:cubicBezTo>
                  <a:cubicBezTo>
                    <a:pt x="104066" y="19012"/>
                    <a:pt x="99983" y="14049"/>
                    <a:pt x="99983" y="8912"/>
                  </a:cubicBezTo>
                  <a:cubicBezTo>
                    <a:pt x="99983" y="2703"/>
                    <a:pt x="104948" y="-1370"/>
                    <a:pt x="110096" y="-1370"/>
                  </a:cubicBezTo>
                  <a:cubicBezTo>
                    <a:pt x="116301" y="-1370"/>
                    <a:pt x="120376" y="3593"/>
                    <a:pt x="120376" y="8729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484" name="任意多边形: 形状 1483">
              <a:extLst>
                <a:ext uri="{FF2B5EF4-FFF2-40B4-BE49-F238E27FC236}">
                  <a16:creationId xmlns:a16="http://schemas.microsoft.com/office/drawing/2014/main" id="{77398B4D-4B63-4F79-4D1A-8FAC93595F37}"/>
                </a:ext>
              </a:extLst>
            </p:cNvPr>
            <p:cNvSpPr/>
            <p:nvPr>
              <p:custDataLst>
                <p:tags r:id="rId257"/>
              </p:custDataLst>
            </p:nvPr>
          </p:nvSpPr>
          <p:spPr>
            <a:xfrm flipV="1">
              <a:off x="13167203" y="-15102360"/>
              <a:ext cx="162775" cy="79922"/>
            </a:xfrm>
            <a:custGeom>
              <a:avLst/>
              <a:gdLst>
                <a:gd name="connsiteX0" fmla="*/ 68622 w 162775"/>
                <a:gd name="connsiteY0" fmla="*/ 14757 h 79922"/>
                <a:gd name="connsiteX1" fmla="*/ 66134 w 162775"/>
                <a:gd name="connsiteY1" fmla="*/ 4300 h 79922"/>
                <a:gd name="connsiteX2" fmla="*/ 72165 w 162775"/>
                <a:gd name="connsiteY2" fmla="*/ -1368 h 79922"/>
                <a:gd name="connsiteX3" fmla="*/ 79084 w 162775"/>
                <a:gd name="connsiteY3" fmla="*/ 2530 h 79922"/>
                <a:gd name="connsiteX4" fmla="*/ 82277 w 162775"/>
                <a:gd name="connsiteY4" fmla="*/ 13519 h 79922"/>
                <a:gd name="connsiteX5" fmla="*/ 86178 w 162775"/>
                <a:gd name="connsiteY5" fmla="*/ 29462 h 79922"/>
                <a:gd name="connsiteX6" fmla="*/ 89189 w 162775"/>
                <a:gd name="connsiteY6" fmla="*/ 41340 h 79922"/>
                <a:gd name="connsiteX7" fmla="*/ 94686 w 162775"/>
                <a:gd name="connsiteY7" fmla="*/ 54806 h 79922"/>
                <a:gd name="connsiteX8" fmla="*/ 123055 w 162775"/>
                <a:gd name="connsiteY8" fmla="*/ 73592 h 79922"/>
                <a:gd name="connsiteX9" fmla="*/ 133517 w 162775"/>
                <a:gd name="connsiteY9" fmla="*/ 61189 h 79922"/>
                <a:gd name="connsiteX10" fmla="*/ 123055 w 162775"/>
                <a:gd name="connsiteY10" fmla="*/ 23444 h 79922"/>
                <a:gd name="connsiteX11" fmla="*/ 120394 w 162775"/>
                <a:gd name="connsiteY11" fmla="*/ 13868 h 79922"/>
                <a:gd name="connsiteX12" fmla="*/ 137243 w 162775"/>
                <a:gd name="connsiteY12" fmla="*/ -1368 h 79922"/>
                <a:gd name="connsiteX13" fmla="*/ 162776 w 162775"/>
                <a:gd name="connsiteY13" fmla="*/ 25747 h 79922"/>
                <a:gd name="connsiteX14" fmla="*/ 159939 w 162775"/>
                <a:gd name="connsiteY14" fmla="*/ 28048 h 79922"/>
                <a:gd name="connsiteX15" fmla="*/ 156572 w 162775"/>
                <a:gd name="connsiteY15" fmla="*/ 25032 h 79922"/>
                <a:gd name="connsiteX16" fmla="*/ 137775 w 162775"/>
                <a:gd name="connsiteY16" fmla="*/ 3594 h 79922"/>
                <a:gd name="connsiteX17" fmla="*/ 133343 w 162775"/>
                <a:gd name="connsiteY17" fmla="*/ 9794 h 79922"/>
                <a:gd name="connsiteX18" fmla="*/ 137418 w 162775"/>
                <a:gd name="connsiteY18" fmla="*/ 24150 h 79922"/>
                <a:gd name="connsiteX19" fmla="*/ 146816 w 162775"/>
                <a:gd name="connsiteY19" fmla="*/ 58355 h 79922"/>
                <a:gd name="connsiteX20" fmla="*/ 140254 w 162775"/>
                <a:gd name="connsiteY20" fmla="*/ 73766 h 79922"/>
                <a:gd name="connsiteX21" fmla="*/ 123762 w 162775"/>
                <a:gd name="connsiteY21" fmla="*/ 78555 h 79922"/>
                <a:gd name="connsiteX22" fmla="*/ 92382 w 162775"/>
                <a:gd name="connsiteY22" fmla="*/ 60657 h 79922"/>
                <a:gd name="connsiteX23" fmla="*/ 69328 w 162775"/>
                <a:gd name="connsiteY23" fmla="*/ 78555 h 79922"/>
                <a:gd name="connsiteX24" fmla="*/ 39363 w 162775"/>
                <a:gd name="connsiteY24" fmla="*/ 62428 h 79922"/>
                <a:gd name="connsiteX25" fmla="*/ 20393 w 162775"/>
                <a:gd name="connsiteY25" fmla="*/ 78555 h 79922"/>
                <a:gd name="connsiteX26" fmla="*/ 6387 w 162775"/>
                <a:gd name="connsiteY26" fmla="*/ 68987 h 79922"/>
                <a:gd name="connsiteX27" fmla="*/ 0 w 162775"/>
                <a:gd name="connsiteY27" fmla="*/ 51440 h 79922"/>
                <a:gd name="connsiteX28" fmla="*/ 3011 w 162775"/>
                <a:gd name="connsiteY28" fmla="*/ 49137 h 79922"/>
                <a:gd name="connsiteX29" fmla="*/ 6919 w 162775"/>
                <a:gd name="connsiteY29" fmla="*/ 54458 h 79922"/>
                <a:gd name="connsiteX30" fmla="*/ 19860 w 162775"/>
                <a:gd name="connsiteY30" fmla="*/ 73592 h 79922"/>
                <a:gd name="connsiteX31" fmla="*/ 25707 w 162775"/>
                <a:gd name="connsiteY31" fmla="*/ 64905 h 79922"/>
                <a:gd name="connsiteX32" fmla="*/ 22871 w 162775"/>
                <a:gd name="connsiteY32" fmla="*/ 50201 h 79922"/>
                <a:gd name="connsiteX33" fmla="*/ 18971 w 162775"/>
                <a:gd name="connsiteY33" fmla="*/ 34250 h 79922"/>
                <a:gd name="connsiteX34" fmla="*/ 13298 w 162775"/>
                <a:gd name="connsiteY34" fmla="*/ 11565 h 79922"/>
                <a:gd name="connsiteX35" fmla="*/ 11527 w 162775"/>
                <a:gd name="connsiteY35" fmla="*/ 4300 h 79922"/>
                <a:gd name="connsiteX36" fmla="*/ 17556 w 162775"/>
                <a:gd name="connsiteY36" fmla="*/ -1368 h 79922"/>
                <a:gd name="connsiteX37" fmla="*/ 24468 w 162775"/>
                <a:gd name="connsiteY37" fmla="*/ 2530 h 79922"/>
                <a:gd name="connsiteX38" fmla="*/ 27661 w 162775"/>
                <a:gd name="connsiteY38" fmla="*/ 13519 h 79922"/>
                <a:gd name="connsiteX39" fmla="*/ 31562 w 162775"/>
                <a:gd name="connsiteY39" fmla="*/ 29462 h 79922"/>
                <a:gd name="connsiteX40" fmla="*/ 34573 w 162775"/>
                <a:gd name="connsiteY40" fmla="*/ 41340 h 79922"/>
                <a:gd name="connsiteX41" fmla="*/ 42024 w 162775"/>
                <a:gd name="connsiteY41" fmla="*/ 57291 h 79922"/>
                <a:gd name="connsiteX42" fmla="*/ 68622 w 162775"/>
                <a:gd name="connsiteY42" fmla="*/ 73592 h 79922"/>
                <a:gd name="connsiteX43" fmla="*/ 79084 w 162775"/>
                <a:gd name="connsiteY43" fmla="*/ 61189 h 79922"/>
                <a:gd name="connsiteX44" fmla="*/ 76065 w 162775"/>
                <a:gd name="connsiteY44" fmla="*/ 44531 h 79922"/>
                <a:gd name="connsiteX45" fmla="*/ 68622 w 162775"/>
                <a:gd name="connsiteY45" fmla="*/ 14757 h 79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62775" h="79922">
                  <a:moveTo>
                    <a:pt x="68622" y="14757"/>
                  </a:moveTo>
                  <a:cubicBezTo>
                    <a:pt x="67732" y="11216"/>
                    <a:pt x="66134" y="5190"/>
                    <a:pt x="66134" y="4300"/>
                  </a:cubicBezTo>
                  <a:cubicBezTo>
                    <a:pt x="66134" y="403"/>
                    <a:pt x="69328" y="-1368"/>
                    <a:pt x="72165" y="-1368"/>
                  </a:cubicBezTo>
                  <a:cubicBezTo>
                    <a:pt x="75358" y="-1368"/>
                    <a:pt x="78194" y="935"/>
                    <a:pt x="79084" y="2530"/>
                  </a:cubicBezTo>
                  <a:cubicBezTo>
                    <a:pt x="79965" y="4126"/>
                    <a:pt x="81387" y="9794"/>
                    <a:pt x="82277" y="13519"/>
                  </a:cubicBezTo>
                  <a:cubicBezTo>
                    <a:pt x="83159" y="16886"/>
                    <a:pt x="85114" y="25032"/>
                    <a:pt x="86178" y="29462"/>
                  </a:cubicBezTo>
                  <a:cubicBezTo>
                    <a:pt x="87235" y="33369"/>
                    <a:pt x="88299" y="37267"/>
                    <a:pt x="89189" y="41340"/>
                  </a:cubicBezTo>
                  <a:cubicBezTo>
                    <a:pt x="91143" y="48963"/>
                    <a:pt x="91143" y="49312"/>
                    <a:pt x="94686" y="54806"/>
                  </a:cubicBezTo>
                  <a:cubicBezTo>
                    <a:pt x="100358" y="63492"/>
                    <a:pt x="109224" y="73592"/>
                    <a:pt x="123055" y="73592"/>
                  </a:cubicBezTo>
                  <a:cubicBezTo>
                    <a:pt x="132985" y="73592"/>
                    <a:pt x="133517" y="65437"/>
                    <a:pt x="133517" y="61189"/>
                  </a:cubicBezTo>
                  <a:cubicBezTo>
                    <a:pt x="133517" y="50559"/>
                    <a:pt x="125891" y="30883"/>
                    <a:pt x="123055" y="23444"/>
                  </a:cubicBezTo>
                  <a:cubicBezTo>
                    <a:pt x="121108" y="18482"/>
                    <a:pt x="120394" y="16886"/>
                    <a:pt x="120394" y="13868"/>
                  </a:cubicBezTo>
                  <a:cubicBezTo>
                    <a:pt x="120394" y="4475"/>
                    <a:pt x="128194" y="-1368"/>
                    <a:pt x="137243" y="-1368"/>
                  </a:cubicBezTo>
                  <a:cubicBezTo>
                    <a:pt x="154974" y="-1368"/>
                    <a:pt x="162776" y="23086"/>
                    <a:pt x="162776" y="25747"/>
                  </a:cubicBezTo>
                  <a:cubicBezTo>
                    <a:pt x="162776" y="28048"/>
                    <a:pt x="160472" y="28048"/>
                    <a:pt x="159939" y="28048"/>
                  </a:cubicBezTo>
                  <a:cubicBezTo>
                    <a:pt x="157453" y="28048"/>
                    <a:pt x="157278" y="26984"/>
                    <a:pt x="156572" y="25032"/>
                  </a:cubicBezTo>
                  <a:cubicBezTo>
                    <a:pt x="152488" y="10860"/>
                    <a:pt x="144862" y="3594"/>
                    <a:pt x="137775" y="3594"/>
                  </a:cubicBezTo>
                  <a:cubicBezTo>
                    <a:pt x="134049" y="3594"/>
                    <a:pt x="133343" y="6071"/>
                    <a:pt x="133343" y="9794"/>
                  </a:cubicBezTo>
                  <a:cubicBezTo>
                    <a:pt x="133343" y="13868"/>
                    <a:pt x="134225" y="16171"/>
                    <a:pt x="137418" y="24150"/>
                  </a:cubicBezTo>
                  <a:cubicBezTo>
                    <a:pt x="139547" y="29644"/>
                    <a:pt x="146816" y="48430"/>
                    <a:pt x="146816" y="58355"/>
                  </a:cubicBezTo>
                  <a:cubicBezTo>
                    <a:pt x="146816" y="61189"/>
                    <a:pt x="146816" y="68630"/>
                    <a:pt x="140254" y="73766"/>
                  </a:cubicBezTo>
                  <a:cubicBezTo>
                    <a:pt x="137243" y="76077"/>
                    <a:pt x="132095" y="78555"/>
                    <a:pt x="123762" y="78555"/>
                  </a:cubicBezTo>
                  <a:cubicBezTo>
                    <a:pt x="107810" y="78555"/>
                    <a:pt x="98055" y="68098"/>
                    <a:pt x="92382" y="60657"/>
                  </a:cubicBezTo>
                  <a:cubicBezTo>
                    <a:pt x="90960" y="75720"/>
                    <a:pt x="78369" y="78555"/>
                    <a:pt x="69328" y="78555"/>
                  </a:cubicBezTo>
                  <a:cubicBezTo>
                    <a:pt x="54616" y="78555"/>
                    <a:pt x="44685" y="69518"/>
                    <a:pt x="39363" y="62428"/>
                  </a:cubicBezTo>
                  <a:cubicBezTo>
                    <a:pt x="38123" y="74656"/>
                    <a:pt x="27661" y="78555"/>
                    <a:pt x="20393" y="78555"/>
                  </a:cubicBezTo>
                  <a:cubicBezTo>
                    <a:pt x="12766" y="78555"/>
                    <a:pt x="8690" y="73060"/>
                    <a:pt x="6387" y="68987"/>
                  </a:cubicBezTo>
                  <a:cubicBezTo>
                    <a:pt x="2486" y="62428"/>
                    <a:pt x="0" y="52328"/>
                    <a:pt x="0" y="51440"/>
                  </a:cubicBezTo>
                  <a:cubicBezTo>
                    <a:pt x="0" y="49137"/>
                    <a:pt x="2486" y="49137"/>
                    <a:pt x="3011" y="49137"/>
                  </a:cubicBezTo>
                  <a:cubicBezTo>
                    <a:pt x="5497" y="49137"/>
                    <a:pt x="5672" y="49669"/>
                    <a:pt x="6919" y="54458"/>
                  </a:cubicBezTo>
                  <a:cubicBezTo>
                    <a:pt x="9573" y="64905"/>
                    <a:pt x="12941" y="73592"/>
                    <a:pt x="19860" y="73592"/>
                  </a:cubicBezTo>
                  <a:cubicBezTo>
                    <a:pt x="24468" y="73592"/>
                    <a:pt x="25707" y="69694"/>
                    <a:pt x="25707" y="64905"/>
                  </a:cubicBezTo>
                  <a:cubicBezTo>
                    <a:pt x="25707" y="61540"/>
                    <a:pt x="24118" y="54988"/>
                    <a:pt x="22871" y="50201"/>
                  </a:cubicBezTo>
                  <a:cubicBezTo>
                    <a:pt x="21632" y="45414"/>
                    <a:pt x="19860" y="38148"/>
                    <a:pt x="18971" y="34250"/>
                  </a:cubicBezTo>
                  <a:lnTo>
                    <a:pt x="13298" y="11565"/>
                  </a:lnTo>
                  <a:cubicBezTo>
                    <a:pt x="12591" y="9262"/>
                    <a:pt x="11527" y="4832"/>
                    <a:pt x="11527" y="4300"/>
                  </a:cubicBezTo>
                  <a:cubicBezTo>
                    <a:pt x="11527" y="403"/>
                    <a:pt x="14720" y="-1368"/>
                    <a:pt x="17556" y="-1368"/>
                  </a:cubicBezTo>
                  <a:cubicBezTo>
                    <a:pt x="20742" y="-1368"/>
                    <a:pt x="23586" y="935"/>
                    <a:pt x="24468" y="2530"/>
                  </a:cubicBezTo>
                  <a:cubicBezTo>
                    <a:pt x="25358" y="4126"/>
                    <a:pt x="26771" y="9794"/>
                    <a:pt x="27661" y="13519"/>
                  </a:cubicBezTo>
                  <a:cubicBezTo>
                    <a:pt x="28551" y="16886"/>
                    <a:pt x="30497" y="25032"/>
                    <a:pt x="31562" y="29462"/>
                  </a:cubicBezTo>
                  <a:cubicBezTo>
                    <a:pt x="32626" y="33369"/>
                    <a:pt x="33691" y="37267"/>
                    <a:pt x="34573" y="41340"/>
                  </a:cubicBezTo>
                  <a:cubicBezTo>
                    <a:pt x="36527" y="48605"/>
                    <a:pt x="36885" y="50027"/>
                    <a:pt x="42024" y="57291"/>
                  </a:cubicBezTo>
                  <a:cubicBezTo>
                    <a:pt x="46989" y="64381"/>
                    <a:pt x="55323" y="73592"/>
                    <a:pt x="68622" y="73592"/>
                  </a:cubicBezTo>
                  <a:cubicBezTo>
                    <a:pt x="78901" y="73592"/>
                    <a:pt x="79084" y="64556"/>
                    <a:pt x="79084" y="61189"/>
                  </a:cubicBezTo>
                  <a:cubicBezTo>
                    <a:pt x="79084" y="56759"/>
                    <a:pt x="78552" y="54458"/>
                    <a:pt x="76065" y="44531"/>
                  </a:cubicBezTo>
                  <a:lnTo>
                    <a:pt x="68622" y="14757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485" name="任意多边形: 形状 1484">
              <a:extLst>
                <a:ext uri="{FF2B5EF4-FFF2-40B4-BE49-F238E27FC236}">
                  <a16:creationId xmlns:a16="http://schemas.microsoft.com/office/drawing/2014/main" id="{BE9E5C31-6638-DD00-404B-FDE1B9AF2751}"/>
                </a:ext>
              </a:extLst>
            </p:cNvPr>
            <p:cNvSpPr/>
            <p:nvPr>
              <p:custDataLst>
                <p:tags r:id="rId258"/>
              </p:custDataLst>
            </p:nvPr>
          </p:nvSpPr>
          <p:spPr>
            <a:xfrm flipV="1">
              <a:off x="13689381" y="-15184595"/>
              <a:ext cx="168400" cy="59223"/>
            </a:xfrm>
            <a:custGeom>
              <a:avLst/>
              <a:gdLst>
                <a:gd name="connsiteX0" fmla="*/ 159790 w 168400"/>
                <a:gd name="connsiteY0" fmla="*/ 47725 h 59223"/>
                <a:gd name="connsiteX1" fmla="*/ 168401 w 168400"/>
                <a:gd name="connsiteY1" fmla="*/ 52791 h 59223"/>
                <a:gd name="connsiteX2" fmla="*/ 160044 w 168400"/>
                <a:gd name="connsiteY2" fmla="*/ 57848 h 59223"/>
                <a:gd name="connsiteX3" fmla="*/ 8358 w 168400"/>
                <a:gd name="connsiteY3" fmla="*/ 57848 h 59223"/>
                <a:gd name="connsiteX4" fmla="*/ 0 w 168400"/>
                <a:gd name="connsiteY4" fmla="*/ 52791 h 59223"/>
                <a:gd name="connsiteX5" fmla="*/ 8612 w 168400"/>
                <a:gd name="connsiteY5" fmla="*/ 47725 h 59223"/>
                <a:gd name="connsiteX6" fmla="*/ 159790 w 168400"/>
                <a:gd name="connsiteY6" fmla="*/ 47725 h 59223"/>
                <a:gd name="connsiteX7" fmla="*/ 160044 w 168400"/>
                <a:gd name="connsiteY7" fmla="*/ -1375 h 59223"/>
                <a:gd name="connsiteX8" fmla="*/ 168401 w 168400"/>
                <a:gd name="connsiteY8" fmla="*/ 3691 h 59223"/>
                <a:gd name="connsiteX9" fmla="*/ 159790 w 168400"/>
                <a:gd name="connsiteY9" fmla="*/ 8756 h 59223"/>
                <a:gd name="connsiteX10" fmla="*/ 8612 w 168400"/>
                <a:gd name="connsiteY10" fmla="*/ 8756 h 59223"/>
                <a:gd name="connsiteX11" fmla="*/ 0 w 168400"/>
                <a:gd name="connsiteY11" fmla="*/ 3691 h 59223"/>
                <a:gd name="connsiteX12" fmla="*/ 8358 w 168400"/>
                <a:gd name="connsiteY12" fmla="*/ -1375 h 59223"/>
                <a:gd name="connsiteX13" fmla="*/ 160044 w 168400"/>
                <a:gd name="connsiteY13" fmla="*/ -1375 h 59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8400" h="59223">
                  <a:moveTo>
                    <a:pt x="159790" y="47725"/>
                  </a:moveTo>
                  <a:cubicBezTo>
                    <a:pt x="163587" y="47725"/>
                    <a:pt x="168401" y="47725"/>
                    <a:pt x="168401" y="52791"/>
                  </a:cubicBezTo>
                  <a:cubicBezTo>
                    <a:pt x="168401" y="57848"/>
                    <a:pt x="163587" y="57848"/>
                    <a:pt x="160044" y="57848"/>
                  </a:cubicBezTo>
                  <a:lnTo>
                    <a:pt x="8358" y="57848"/>
                  </a:lnTo>
                  <a:cubicBezTo>
                    <a:pt x="4815" y="57848"/>
                    <a:pt x="0" y="57848"/>
                    <a:pt x="0" y="52791"/>
                  </a:cubicBezTo>
                  <a:cubicBezTo>
                    <a:pt x="0" y="47725"/>
                    <a:pt x="4815" y="47725"/>
                    <a:pt x="8612" y="47725"/>
                  </a:cubicBezTo>
                  <a:lnTo>
                    <a:pt x="159790" y="47725"/>
                  </a:lnTo>
                  <a:close/>
                  <a:moveTo>
                    <a:pt x="160044" y="-1375"/>
                  </a:moveTo>
                  <a:cubicBezTo>
                    <a:pt x="163587" y="-1375"/>
                    <a:pt x="168401" y="-1375"/>
                    <a:pt x="168401" y="3691"/>
                  </a:cubicBezTo>
                  <a:cubicBezTo>
                    <a:pt x="168401" y="8756"/>
                    <a:pt x="163587" y="8756"/>
                    <a:pt x="159790" y="8756"/>
                  </a:cubicBezTo>
                  <a:lnTo>
                    <a:pt x="8612" y="8756"/>
                  </a:lnTo>
                  <a:cubicBezTo>
                    <a:pt x="4815" y="8756"/>
                    <a:pt x="0" y="8756"/>
                    <a:pt x="0" y="3691"/>
                  </a:cubicBezTo>
                  <a:cubicBezTo>
                    <a:pt x="0" y="-1375"/>
                    <a:pt x="4815" y="-1375"/>
                    <a:pt x="8358" y="-1375"/>
                  </a:cubicBezTo>
                  <a:lnTo>
                    <a:pt x="160044" y="-1375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486" name="任意多边形: 形状 1485">
              <a:extLst>
                <a:ext uri="{FF2B5EF4-FFF2-40B4-BE49-F238E27FC236}">
                  <a16:creationId xmlns:a16="http://schemas.microsoft.com/office/drawing/2014/main" id="{8CFED739-9E61-03B8-AA46-6087361CD5B5}"/>
                </a:ext>
              </a:extLst>
            </p:cNvPr>
            <p:cNvSpPr/>
            <p:nvPr>
              <p:custDataLst>
                <p:tags r:id="rId259"/>
              </p:custDataLst>
            </p:nvPr>
          </p:nvSpPr>
          <p:spPr>
            <a:xfrm flipV="1">
              <a:off x="13959273" y="-15272926"/>
              <a:ext cx="801043" cy="181210"/>
            </a:xfrm>
            <a:custGeom>
              <a:avLst/>
              <a:gdLst>
                <a:gd name="connsiteX0" fmla="*/ 195744 w 801043"/>
                <a:gd name="connsiteY0" fmla="*/ 3179 h 181210"/>
                <a:gd name="connsiteX1" fmla="*/ 188904 w 801043"/>
                <a:gd name="connsiteY1" fmla="*/ 6466 h 181210"/>
                <a:gd name="connsiteX2" fmla="*/ 174215 w 801043"/>
                <a:gd name="connsiteY2" fmla="*/ 10770 h 181210"/>
                <a:gd name="connsiteX3" fmla="*/ 175233 w 801043"/>
                <a:gd name="connsiteY3" fmla="*/ 16589 h 181210"/>
                <a:gd name="connsiteX4" fmla="*/ 209416 w 801043"/>
                <a:gd name="connsiteY4" fmla="*/ 153513 h 181210"/>
                <a:gd name="connsiteX5" fmla="*/ 229420 w 801043"/>
                <a:gd name="connsiteY5" fmla="*/ 163637 h 181210"/>
                <a:gd name="connsiteX6" fmla="*/ 237022 w 801043"/>
                <a:gd name="connsiteY6" fmla="*/ 168193 h 181210"/>
                <a:gd name="connsiteX7" fmla="*/ 230690 w 801043"/>
                <a:gd name="connsiteY7" fmla="*/ 171480 h 181210"/>
                <a:gd name="connsiteX8" fmla="*/ 198278 w 801043"/>
                <a:gd name="connsiteY8" fmla="*/ 171480 h 181210"/>
                <a:gd name="connsiteX9" fmla="*/ 189158 w 801043"/>
                <a:gd name="connsiteY9" fmla="*/ 166923 h 181210"/>
                <a:gd name="connsiteX10" fmla="*/ 103059 w 801043"/>
                <a:gd name="connsiteY10" fmla="*/ 23934 h 181210"/>
                <a:gd name="connsiteX11" fmla="*/ 88879 w 801043"/>
                <a:gd name="connsiteY11" fmla="*/ 165915 h 181210"/>
                <a:gd name="connsiteX12" fmla="*/ 81793 w 801043"/>
                <a:gd name="connsiteY12" fmla="*/ 171480 h 181210"/>
                <a:gd name="connsiteX13" fmla="*/ 48110 w 801043"/>
                <a:gd name="connsiteY13" fmla="*/ 171480 h 181210"/>
                <a:gd name="connsiteX14" fmla="*/ 41278 w 801043"/>
                <a:gd name="connsiteY14" fmla="*/ 166678 h 181210"/>
                <a:gd name="connsiteX15" fmla="*/ 48110 w 801043"/>
                <a:gd name="connsiteY15" fmla="*/ 163637 h 181210"/>
                <a:gd name="connsiteX16" fmla="*/ 62799 w 801043"/>
                <a:gd name="connsiteY16" fmla="*/ 159332 h 181210"/>
                <a:gd name="connsiteX17" fmla="*/ 61789 w 801043"/>
                <a:gd name="connsiteY17" fmla="*/ 154529 h 181210"/>
                <a:gd name="connsiteX18" fmla="*/ 29369 w 801043"/>
                <a:gd name="connsiteY18" fmla="*/ 24180 h 181210"/>
                <a:gd name="connsiteX19" fmla="*/ 4806 w 801043"/>
                <a:gd name="connsiteY19" fmla="*/ 6466 h 181210"/>
                <a:gd name="connsiteX20" fmla="*/ 0 w 801043"/>
                <a:gd name="connsiteY20" fmla="*/ 1663 h 181210"/>
                <a:gd name="connsiteX21" fmla="*/ 3289 w 801043"/>
                <a:gd name="connsiteY21" fmla="*/ -1378 h 181210"/>
                <a:gd name="connsiteX22" fmla="*/ 27344 w 801043"/>
                <a:gd name="connsiteY22" fmla="*/ -616 h 181210"/>
                <a:gd name="connsiteX23" fmla="*/ 52161 w 801043"/>
                <a:gd name="connsiteY23" fmla="*/ -1378 h 181210"/>
                <a:gd name="connsiteX24" fmla="*/ 56721 w 801043"/>
                <a:gd name="connsiteY24" fmla="*/ 3179 h 181210"/>
                <a:gd name="connsiteX25" fmla="*/ 51907 w 801043"/>
                <a:gd name="connsiteY25" fmla="*/ 6466 h 181210"/>
                <a:gd name="connsiteX26" fmla="*/ 36972 w 801043"/>
                <a:gd name="connsiteY26" fmla="*/ 17352 h 181210"/>
                <a:gd name="connsiteX27" fmla="*/ 37981 w 801043"/>
                <a:gd name="connsiteY27" fmla="*/ 23680 h 181210"/>
                <a:gd name="connsiteX28" fmla="*/ 71664 w 801043"/>
                <a:gd name="connsiteY28" fmla="*/ 158069 h 181210"/>
                <a:gd name="connsiteX29" fmla="*/ 71918 w 801043"/>
                <a:gd name="connsiteY29" fmla="*/ 158069 h 181210"/>
                <a:gd name="connsiteX30" fmla="*/ 87362 w 801043"/>
                <a:gd name="connsiteY30" fmla="*/ 4695 h 181210"/>
                <a:gd name="connsiteX31" fmla="*/ 91667 w 801043"/>
                <a:gd name="connsiteY31" fmla="*/ -1378 h 181210"/>
                <a:gd name="connsiteX32" fmla="*/ 97745 w 801043"/>
                <a:gd name="connsiteY32" fmla="*/ 3179 h 181210"/>
                <a:gd name="connsiteX33" fmla="*/ 192201 w 801043"/>
                <a:gd name="connsiteY33" fmla="*/ 160349 h 181210"/>
                <a:gd name="connsiteX34" fmla="*/ 192448 w 801043"/>
                <a:gd name="connsiteY34" fmla="*/ 160349 h 181210"/>
                <a:gd name="connsiteX35" fmla="*/ 156746 w 801043"/>
                <a:gd name="connsiteY35" fmla="*/ 17098 h 181210"/>
                <a:gd name="connsiteX36" fmla="*/ 135980 w 801043"/>
                <a:gd name="connsiteY36" fmla="*/ 6466 h 181210"/>
                <a:gd name="connsiteX37" fmla="*/ 129148 w 801043"/>
                <a:gd name="connsiteY37" fmla="*/ 1663 h 181210"/>
                <a:gd name="connsiteX38" fmla="*/ 132692 w 801043"/>
                <a:gd name="connsiteY38" fmla="*/ -1378 h 181210"/>
                <a:gd name="connsiteX39" fmla="*/ 161561 w 801043"/>
                <a:gd name="connsiteY39" fmla="*/ -616 h 181210"/>
                <a:gd name="connsiteX40" fmla="*/ 190930 w 801043"/>
                <a:gd name="connsiteY40" fmla="*/ -1378 h 181210"/>
                <a:gd name="connsiteX41" fmla="*/ 195744 w 801043"/>
                <a:gd name="connsiteY41" fmla="*/ 3179 h 181210"/>
                <a:gd name="connsiteX42" fmla="*/ 384931 w 801043"/>
                <a:gd name="connsiteY42" fmla="*/ 3179 h 181210"/>
                <a:gd name="connsiteX43" fmla="*/ 378098 w 801043"/>
                <a:gd name="connsiteY43" fmla="*/ 6466 h 181210"/>
                <a:gd name="connsiteX44" fmla="*/ 363409 w 801043"/>
                <a:gd name="connsiteY44" fmla="*/ 10770 h 181210"/>
                <a:gd name="connsiteX45" fmla="*/ 364426 w 801043"/>
                <a:gd name="connsiteY45" fmla="*/ 16589 h 181210"/>
                <a:gd name="connsiteX46" fmla="*/ 398610 w 801043"/>
                <a:gd name="connsiteY46" fmla="*/ 153513 h 181210"/>
                <a:gd name="connsiteX47" fmla="*/ 418614 w 801043"/>
                <a:gd name="connsiteY47" fmla="*/ 163637 h 181210"/>
                <a:gd name="connsiteX48" fmla="*/ 426208 w 801043"/>
                <a:gd name="connsiteY48" fmla="*/ 168193 h 181210"/>
                <a:gd name="connsiteX49" fmla="*/ 422664 w 801043"/>
                <a:gd name="connsiteY49" fmla="*/ 171480 h 181210"/>
                <a:gd name="connsiteX50" fmla="*/ 392786 w 801043"/>
                <a:gd name="connsiteY50" fmla="*/ 170727 h 181210"/>
                <a:gd name="connsiteX51" fmla="*/ 362401 w 801043"/>
                <a:gd name="connsiteY51" fmla="*/ 171480 h 181210"/>
                <a:gd name="connsiteX52" fmla="*/ 357585 w 801043"/>
                <a:gd name="connsiteY52" fmla="*/ 166678 h 181210"/>
                <a:gd name="connsiteX53" fmla="*/ 364426 w 801043"/>
                <a:gd name="connsiteY53" fmla="*/ 163637 h 181210"/>
                <a:gd name="connsiteX54" fmla="*/ 379108 w 801043"/>
                <a:gd name="connsiteY54" fmla="*/ 159332 h 181210"/>
                <a:gd name="connsiteX55" fmla="*/ 378098 w 801043"/>
                <a:gd name="connsiteY55" fmla="*/ 154529 h 181210"/>
                <a:gd name="connsiteX56" fmla="*/ 362647 w 801043"/>
                <a:gd name="connsiteY56" fmla="*/ 92519 h 181210"/>
                <a:gd name="connsiteX57" fmla="*/ 293262 w 801043"/>
                <a:gd name="connsiteY57" fmla="*/ 92519 h 181210"/>
                <a:gd name="connsiteX58" fmla="*/ 308459 w 801043"/>
                <a:gd name="connsiteY58" fmla="*/ 153513 h 181210"/>
                <a:gd name="connsiteX59" fmla="*/ 328463 w 801043"/>
                <a:gd name="connsiteY59" fmla="*/ 163637 h 181210"/>
                <a:gd name="connsiteX60" fmla="*/ 336059 w 801043"/>
                <a:gd name="connsiteY60" fmla="*/ 168193 h 181210"/>
                <a:gd name="connsiteX61" fmla="*/ 332515 w 801043"/>
                <a:gd name="connsiteY61" fmla="*/ 171480 h 181210"/>
                <a:gd name="connsiteX62" fmla="*/ 302637 w 801043"/>
                <a:gd name="connsiteY62" fmla="*/ 170727 h 181210"/>
                <a:gd name="connsiteX63" fmla="*/ 272252 w 801043"/>
                <a:gd name="connsiteY63" fmla="*/ 171480 h 181210"/>
                <a:gd name="connsiteX64" fmla="*/ 267436 w 801043"/>
                <a:gd name="connsiteY64" fmla="*/ 166678 h 181210"/>
                <a:gd name="connsiteX65" fmla="*/ 274277 w 801043"/>
                <a:gd name="connsiteY65" fmla="*/ 163637 h 181210"/>
                <a:gd name="connsiteX66" fmla="*/ 288966 w 801043"/>
                <a:gd name="connsiteY66" fmla="*/ 159332 h 181210"/>
                <a:gd name="connsiteX67" fmla="*/ 287949 w 801043"/>
                <a:gd name="connsiteY67" fmla="*/ 154529 h 181210"/>
                <a:gd name="connsiteX68" fmla="*/ 253765 w 801043"/>
                <a:gd name="connsiteY68" fmla="*/ 17098 h 181210"/>
                <a:gd name="connsiteX69" fmla="*/ 232998 w 801043"/>
                <a:gd name="connsiteY69" fmla="*/ 6466 h 181210"/>
                <a:gd name="connsiteX70" fmla="*/ 226158 w 801043"/>
                <a:gd name="connsiteY70" fmla="*/ 1663 h 181210"/>
                <a:gd name="connsiteX71" fmla="*/ 229709 w 801043"/>
                <a:gd name="connsiteY71" fmla="*/ -1378 h 181210"/>
                <a:gd name="connsiteX72" fmla="*/ 259587 w 801043"/>
                <a:gd name="connsiteY72" fmla="*/ -616 h 181210"/>
                <a:gd name="connsiteX73" fmla="*/ 289975 w 801043"/>
                <a:gd name="connsiteY73" fmla="*/ -1378 h 181210"/>
                <a:gd name="connsiteX74" fmla="*/ 294787 w 801043"/>
                <a:gd name="connsiteY74" fmla="*/ 3179 h 181210"/>
                <a:gd name="connsiteX75" fmla="*/ 287949 w 801043"/>
                <a:gd name="connsiteY75" fmla="*/ 6466 h 181210"/>
                <a:gd name="connsiteX76" fmla="*/ 273261 w 801043"/>
                <a:gd name="connsiteY76" fmla="*/ 10770 h 181210"/>
                <a:gd name="connsiteX77" fmla="*/ 274277 w 801043"/>
                <a:gd name="connsiteY77" fmla="*/ 15836 h 181210"/>
                <a:gd name="connsiteX78" fmla="*/ 291236 w 801043"/>
                <a:gd name="connsiteY78" fmla="*/ 84674 h 181210"/>
                <a:gd name="connsiteX79" fmla="*/ 360621 w 801043"/>
                <a:gd name="connsiteY79" fmla="*/ 84674 h 181210"/>
                <a:gd name="connsiteX80" fmla="*/ 343914 w 801043"/>
                <a:gd name="connsiteY80" fmla="*/ 17098 h 181210"/>
                <a:gd name="connsiteX81" fmla="*/ 323150 w 801043"/>
                <a:gd name="connsiteY81" fmla="*/ 6466 h 181210"/>
                <a:gd name="connsiteX82" fmla="*/ 316309 w 801043"/>
                <a:gd name="connsiteY82" fmla="*/ 1663 h 181210"/>
                <a:gd name="connsiteX83" fmla="*/ 319853 w 801043"/>
                <a:gd name="connsiteY83" fmla="*/ -1378 h 181210"/>
                <a:gd name="connsiteX84" fmla="*/ 349738 w 801043"/>
                <a:gd name="connsiteY84" fmla="*/ -616 h 181210"/>
                <a:gd name="connsiteX85" fmla="*/ 380124 w 801043"/>
                <a:gd name="connsiteY85" fmla="*/ -1378 h 181210"/>
                <a:gd name="connsiteX86" fmla="*/ 384931 w 801043"/>
                <a:gd name="connsiteY86" fmla="*/ 3179 h 181210"/>
                <a:gd name="connsiteX87" fmla="*/ 611092 w 801043"/>
                <a:gd name="connsiteY87" fmla="*/ 3179 h 181210"/>
                <a:gd name="connsiteX88" fmla="*/ 604254 w 801043"/>
                <a:gd name="connsiteY88" fmla="*/ 6466 h 181210"/>
                <a:gd name="connsiteX89" fmla="*/ 589565 w 801043"/>
                <a:gd name="connsiteY89" fmla="*/ 10770 h 181210"/>
                <a:gd name="connsiteX90" fmla="*/ 590582 w 801043"/>
                <a:gd name="connsiteY90" fmla="*/ 16589 h 181210"/>
                <a:gd name="connsiteX91" fmla="*/ 624764 w 801043"/>
                <a:gd name="connsiteY91" fmla="*/ 153513 h 181210"/>
                <a:gd name="connsiteX92" fmla="*/ 644768 w 801043"/>
                <a:gd name="connsiteY92" fmla="*/ 163637 h 181210"/>
                <a:gd name="connsiteX93" fmla="*/ 652371 w 801043"/>
                <a:gd name="connsiteY93" fmla="*/ 168193 h 181210"/>
                <a:gd name="connsiteX94" fmla="*/ 646039 w 801043"/>
                <a:gd name="connsiteY94" fmla="*/ 171480 h 181210"/>
                <a:gd name="connsiteX95" fmla="*/ 613627 w 801043"/>
                <a:gd name="connsiteY95" fmla="*/ 171480 h 181210"/>
                <a:gd name="connsiteX96" fmla="*/ 604508 w 801043"/>
                <a:gd name="connsiteY96" fmla="*/ 166923 h 181210"/>
                <a:gd name="connsiteX97" fmla="*/ 518408 w 801043"/>
                <a:gd name="connsiteY97" fmla="*/ 23934 h 181210"/>
                <a:gd name="connsiteX98" fmla="*/ 504228 w 801043"/>
                <a:gd name="connsiteY98" fmla="*/ 165915 h 181210"/>
                <a:gd name="connsiteX99" fmla="*/ 497141 w 801043"/>
                <a:gd name="connsiteY99" fmla="*/ 171480 h 181210"/>
                <a:gd name="connsiteX100" fmla="*/ 463458 w 801043"/>
                <a:gd name="connsiteY100" fmla="*/ 171480 h 181210"/>
                <a:gd name="connsiteX101" fmla="*/ 456627 w 801043"/>
                <a:gd name="connsiteY101" fmla="*/ 166678 h 181210"/>
                <a:gd name="connsiteX102" fmla="*/ 463458 w 801043"/>
                <a:gd name="connsiteY102" fmla="*/ 163637 h 181210"/>
                <a:gd name="connsiteX103" fmla="*/ 478146 w 801043"/>
                <a:gd name="connsiteY103" fmla="*/ 159332 h 181210"/>
                <a:gd name="connsiteX104" fmla="*/ 477140 w 801043"/>
                <a:gd name="connsiteY104" fmla="*/ 154529 h 181210"/>
                <a:gd name="connsiteX105" fmla="*/ 444718 w 801043"/>
                <a:gd name="connsiteY105" fmla="*/ 24180 h 181210"/>
                <a:gd name="connsiteX106" fmla="*/ 420155 w 801043"/>
                <a:gd name="connsiteY106" fmla="*/ 6466 h 181210"/>
                <a:gd name="connsiteX107" fmla="*/ 415348 w 801043"/>
                <a:gd name="connsiteY107" fmla="*/ 1663 h 181210"/>
                <a:gd name="connsiteX108" fmla="*/ 418638 w 801043"/>
                <a:gd name="connsiteY108" fmla="*/ -1378 h 181210"/>
                <a:gd name="connsiteX109" fmla="*/ 442693 w 801043"/>
                <a:gd name="connsiteY109" fmla="*/ -616 h 181210"/>
                <a:gd name="connsiteX110" fmla="*/ 467510 w 801043"/>
                <a:gd name="connsiteY110" fmla="*/ -1378 h 181210"/>
                <a:gd name="connsiteX111" fmla="*/ 472071 w 801043"/>
                <a:gd name="connsiteY111" fmla="*/ 3179 h 181210"/>
                <a:gd name="connsiteX112" fmla="*/ 467256 w 801043"/>
                <a:gd name="connsiteY112" fmla="*/ 6466 h 181210"/>
                <a:gd name="connsiteX113" fmla="*/ 452320 w 801043"/>
                <a:gd name="connsiteY113" fmla="*/ 17352 h 181210"/>
                <a:gd name="connsiteX114" fmla="*/ 453330 w 801043"/>
                <a:gd name="connsiteY114" fmla="*/ 23680 h 181210"/>
                <a:gd name="connsiteX115" fmla="*/ 487013 w 801043"/>
                <a:gd name="connsiteY115" fmla="*/ 158069 h 181210"/>
                <a:gd name="connsiteX116" fmla="*/ 487268 w 801043"/>
                <a:gd name="connsiteY116" fmla="*/ 158069 h 181210"/>
                <a:gd name="connsiteX117" fmla="*/ 502711 w 801043"/>
                <a:gd name="connsiteY117" fmla="*/ 4695 h 181210"/>
                <a:gd name="connsiteX118" fmla="*/ 507017 w 801043"/>
                <a:gd name="connsiteY118" fmla="*/ -1378 h 181210"/>
                <a:gd name="connsiteX119" fmla="*/ 513093 w 801043"/>
                <a:gd name="connsiteY119" fmla="*/ 3179 h 181210"/>
                <a:gd name="connsiteX120" fmla="*/ 607551 w 801043"/>
                <a:gd name="connsiteY120" fmla="*/ 160349 h 181210"/>
                <a:gd name="connsiteX121" fmla="*/ 607795 w 801043"/>
                <a:gd name="connsiteY121" fmla="*/ 160349 h 181210"/>
                <a:gd name="connsiteX122" fmla="*/ 572096 w 801043"/>
                <a:gd name="connsiteY122" fmla="*/ 17098 h 181210"/>
                <a:gd name="connsiteX123" fmla="*/ 551329 w 801043"/>
                <a:gd name="connsiteY123" fmla="*/ 6466 h 181210"/>
                <a:gd name="connsiteX124" fmla="*/ 544496 w 801043"/>
                <a:gd name="connsiteY124" fmla="*/ 1663 h 181210"/>
                <a:gd name="connsiteX125" fmla="*/ 548040 w 801043"/>
                <a:gd name="connsiteY125" fmla="*/ -1378 h 181210"/>
                <a:gd name="connsiteX126" fmla="*/ 576908 w 801043"/>
                <a:gd name="connsiteY126" fmla="*/ -616 h 181210"/>
                <a:gd name="connsiteX127" fmla="*/ 606280 w 801043"/>
                <a:gd name="connsiteY127" fmla="*/ -1378 h 181210"/>
                <a:gd name="connsiteX128" fmla="*/ 611092 w 801043"/>
                <a:gd name="connsiteY128" fmla="*/ 3179 h 181210"/>
                <a:gd name="connsiteX129" fmla="*/ 801043 w 801043"/>
                <a:gd name="connsiteY129" fmla="*/ 3179 h 181210"/>
                <a:gd name="connsiteX130" fmla="*/ 794965 w 801043"/>
                <a:gd name="connsiteY130" fmla="*/ 6466 h 181210"/>
                <a:gd name="connsiteX131" fmla="*/ 780531 w 801043"/>
                <a:gd name="connsiteY131" fmla="*/ 15073 h 181210"/>
                <a:gd name="connsiteX132" fmla="*/ 769648 w 801043"/>
                <a:gd name="connsiteY132" fmla="*/ 173506 h 181210"/>
                <a:gd name="connsiteX133" fmla="*/ 765087 w 801043"/>
                <a:gd name="connsiteY133" fmla="*/ 179833 h 181210"/>
                <a:gd name="connsiteX134" fmla="*/ 758501 w 801043"/>
                <a:gd name="connsiteY134" fmla="*/ 175275 h 181210"/>
                <a:gd name="connsiteX135" fmla="*/ 674427 w 801043"/>
                <a:gd name="connsiteY135" fmla="*/ 27221 h 181210"/>
                <a:gd name="connsiteX136" fmla="*/ 643786 w 801043"/>
                <a:gd name="connsiteY136" fmla="*/ 6466 h 181210"/>
                <a:gd name="connsiteX137" fmla="*/ 640754 w 801043"/>
                <a:gd name="connsiteY137" fmla="*/ 1663 h 181210"/>
                <a:gd name="connsiteX138" fmla="*/ 643786 w 801043"/>
                <a:gd name="connsiteY138" fmla="*/ -1378 h 181210"/>
                <a:gd name="connsiteX139" fmla="*/ 664045 w 801043"/>
                <a:gd name="connsiteY139" fmla="*/ -616 h 181210"/>
                <a:gd name="connsiteX140" fmla="*/ 687600 w 801043"/>
                <a:gd name="connsiteY140" fmla="*/ -1378 h 181210"/>
                <a:gd name="connsiteX141" fmla="*/ 692151 w 801043"/>
                <a:gd name="connsiteY141" fmla="*/ 3433 h 181210"/>
                <a:gd name="connsiteX142" fmla="*/ 688101 w 801043"/>
                <a:gd name="connsiteY142" fmla="*/ 6466 h 181210"/>
                <a:gd name="connsiteX143" fmla="*/ 677470 w 801043"/>
                <a:gd name="connsiteY143" fmla="*/ 15073 h 181210"/>
                <a:gd name="connsiteX144" fmla="*/ 681014 w 801043"/>
                <a:gd name="connsiteY144" fmla="*/ 24689 h 181210"/>
                <a:gd name="connsiteX145" fmla="*/ 699246 w 801043"/>
                <a:gd name="connsiteY145" fmla="*/ 56583 h 181210"/>
                <a:gd name="connsiteX146" fmla="*/ 756983 w 801043"/>
                <a:gd name="connsiteY146" fmla="*/ 56583 h 181210"/>
                <a:gd name="connsiteX147" fmla="*/ 759764 w 801043"/>
                <a:gd name="connsiteY147" fmla="*/ 14566 h 181210"/>
                <a:gd name="connsiteX148" fmla="*/ 742803 w 801043"/>
                <a:gd name="connsiteY148" fmla="*/ 6466 h 181210"/>
                <a:gd name="connsiteX149" fmla="*/ 736982 w 801043"/>
                <a:gd name="connsiteY149" fmla="*/ 1663 h 181210"/>
                <a:gd name="connsiteX150" fmla="*/ 740777 w 801043"/>
                <a:gd name="connsiteY150" fmla="*/ -1378 h 181210"/>
                <a:gd name="connsiteX151" fmla="*/ 769894 w 801043"/>
                <a:gd name="connsiteY151" fmla="*/ -616 h 181210"/>
                <a:gd name="connsiteX152" fmla="*/ 796482 w 801043"/>
                <a:gd name="connsiteY152" fmla="*/ -1378 h 181210"/>
                <a:gd name="connsiteX153" fmla="*/ 801043 w 801043"/>
                <a:gd name="connsiteY153" fmla="*/ 3179 h 181210"/>
                <a:gd name="connsiteX154" fmla="*/ 756474 w 801043"/>
                <a:gd name="connsiteY154" fmla="*/ 64427 h 181210"/>
                <a:gd name="connsiteX155" fmla="*/ 703552 w 801043"/>
                <a:gd name="connsiteY155" fmla="*/ 64427 h 181210"/>
                <a:gd name="connsiteX156" fmla="*/ 750653 w 801043"/>
                <a:gd name="connsiteY156" fmla="*/ 147185 h 181210"/>
                <a:gd name="connsiteX157" fmla="*/ 756474 w 801043"/>
                <a:gd name="connsiteY157" fmla="*/ 64427 h 1812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</a:cxnLst>
              <a:rect l="l" t="t" r="r" b="b"/>
              <a:pathLst>
                <a:path w="801043" h="181210">
                  <a:moveTo>
                    <a:pt x="195744" y="3179"/>
                  </a:moveTo>
                  <a:cubicBezTo>
                    <a:pt x="195744" y="6466"/>
                    <a:pt x="193973" y="6466"/>
                    <a:pt x="188904" y="6466"/>
                  </a:cubicBezTo>
                  <a:cubicBezTo>
                    <a:pt x="174215" y="6466"/>
                    <a:pt x="174215" y="8491"/>
                    <a:pt x="174215" y="10770"/>
                  </a:cubicBezTo>
                  <a:cubicBezTo>
                    <a:pt x="174215" y="10770"/>
                    <a:pt x="174215" y="12795"/>
                    <a:pt x="175233" y="16589"/>
                  </a:cubicBezTo>
                  <a:lnTo>
                    <a:pt x="209416" y="153513"/>
                  </a:lnTo>
                  <a:cubicBezTo>
                    <a:pt x="211442" y="161611"/>
                    <a:pt x="213468" y="163637"/>
                    <a:pt x="229420" y="163637"/>
                  </a:cubicBezTo>
                  <a:cubicBezTo>
                    <a:pt x="234742" y="163637"/>
                    <a:pt x="237022" y="163637"/>
                    <a:pt x="237022" y="168193"/>
                  </a:cubicBezTo>
                  <a:cubicBezTo>
                    <a:pt x="237022" y="171480"/>
                    <a:pt x="234996" y="171480"/>
                    <a:pt x="230690" y="171480"/>
                  </a:cubicBezTo>
                  <a:lnTo>
                    <a:pt x="198278" y="171480"/>
                  </a:lnTo>
                  <a:cubicBezTo>
                    <a:pt x="192701" y="171480"/>
                    <a:pt x="191946" y="171480"/>
                    <a:pt x="189158" y="166923"/>
                  </a:cubicBezTo>
                  <a:lnTo>
                    <a:pt x="103059" y="23934"/>
                  </a:lnTo>
                  <a:lnTo>
                    <a:pt x="88879" y="165915"/>
                  </a:lnTo>
                  <a:cubicBezTo>
                    <a:pt x="88371" y="171480"/>
                    <a:pt x="87870" y="171480"/>
                    <a:pt x="81793" y="171480"/>
                  </a:cubicBezTo>
                  <a:lnTo>
                    <a:pt x="48110" y="171480"/>
                  </a:lnTo>
                  <a:cubicBezTo>
                    <a:pt x="44058" y="171480"/>
                    <a:pt x="41278" y="171480"/>
                    <a:pt x="41278" y="166678"/>
                  </a:cubicBezTo>
                  <a:cubicBezTo>
                    <a:pt x="41278" y="163637"/>
                    <a:pt x="43303" y="163637"/>
                    <a:pt x="48110" y="163637"/>
                  </a:cubicBezTo>
                  <a:cubicBezTo>
                    <a:pt x="55958" y="163637"/>
                    <a:pt x="62799" y="163637"/>
                    <a:pt x="62799" y="159332"/>
                  </a:cubicBezTo>
                  <a:cubicBezTo>
                    <a:pt x="62799" y="158578"/>
                    <a:pt x="62799" y="158069"/>
                    <a:pt x="61789" y="154529"/>
                  </a:cubicBezTo>
                  <a:lnTo>
                    <a:pt x="29369" y="24180"/>
                  </a:lnTo>
                  <a:cubicBezTo>
                    <a:pt x="25826" y="10008"/>
                    <a:pt x="16206" y="6975"/>
                    <a:pt x="4806" y="6466"/>
                  </a:cubicBezTo>
                  <a:cubicBezTo>
                    <a:pt x="2780" y="6466"/>
                    <a:pt x="0" y="6212"/>
                    <a:pt x="0" y="1663"/>
                  </a:cubicBezTo>
                  <a:cubicBezTo>
                    <a:pt x="0" y="-616"/>
                    <a:pt x="1517" y="-1378"/>
                    <a:pt x="3289" y="-1378"/>
                  </a:cubicBezTo>
                  <a:cubicBezTo>
                    <a:pt x="10883" y="-1378"/>
                    <a:pt x="19495" y="-616"/>
                    <a:pt x="27344" y="-616"/>
                  </a:cubicBezTo>
                  <a:cubicBezTo>
                    <a:pt x="35446" y="-616"/>
                    <a:pt x="44312" y="-1378"/>
                    <a:pt x="52161" y="-1378"/>
                  </a:cubicBezTo>
                  <a:cubicBezTo>
                    <a:pt x="53687" y="-1378"/>
                    <a:pt x="56721" y="-1378"/>
                    <a:pt x="56721" y="3179"/>
                  </a:cubicBezTo>
                  <a:cubicBezTo>
                    <a:pt x="56721" y="6212"/>
                    <a:pt x="54950" y="6466"/>
                    <a:pt x="51907" y="6466"/>
                  </a:cubicBezTo>
                  <a:cubicBezTo>
                    <a:pt x="37473" y="6975"/>
                    <a:pt x="36972" y="13556"/>
                    <a:pt x="36972" y="17352"/>
                  </a:cubicBezTo>
                  <a:cubicBezTo>
                    <a:pt x="36972" y="18106"/>
                    <a:pt x="36972" y="19631"/>
                    <a:pt x="37981" y="23680"/>
                  </a:cubicBezTo>
                  <a:lnTo>
                    <a:pt x="71664" y="158069"/>
                  </a:lnTo>
                  <a:lnTo>
                    <a:pt x="71918" y="158069"/>
                  </a:lnTo>
                  <a:lnTo>
                    <a:pt x="87362" y="4695"/>
                  </a:lnTo>
                  <a:cubicBezTo>
                    <a:pt x="87870" y="392"/>
                    <a:pt x="87870" y="-1378"/>
                    <a:pt x="91667" y="-1378"/>
                  </a:cubicBezTo>
                  <a:cubicBezTo>
                    <a:pt x="94956" y="-1378"/>
                    <a:pt x="96228" y="392"/>
                    <a:pt x="97745" y="3179"/>
                  </a:cubicBezTo>
                  <a:lnTo>
                    <a:pt x="192201" y="160349"/>
                  </a:lnTo>
                  <a:lnTo>
                    <a:pt x="192448" y="160349"/>
                  </a:lnTo>
                  <a:lnTo>
                    <a:pt x="156746" y="17098"/>
                  </a:lnTo>
                  <a:cubicBezTo>
                    <a:pt x="154720" y="8491"/>
                    <a:pt x="153203" y="6466"/>
                    <a:pt x="135980" y="6466"/>
                  </a:cubicBezTo>
                  <a:cubicBezTo>
                    <a:pt x="131929" y="6466"/>
                    <a:pt x="129148" y="6466"/>
                    <a:pt x="129148" y="1663"/>
                  </a:cubicBezTo>
                  <a:cubicBezTo>
                    <a:pt x="129148" y="-1378"/>
                    <a:pt x="131929" y="-1378"/>
                    <a:pt x="132692" y="-1378"/>
                  </a:cubicBezTo>
                  <a:cubicBezTo>
                    <a:pt x="142057" y="-1378"/>
                    <a:pt x="151932" y="-616"/>
                    <a:pt x="161561" y="-616"/>
                  </a:cubicBezTo>
                  <a:cubicBezTo>
                    <a:pt x="171181" y="-616"/>
                    <a:pt x="181564" y="-1378"/>
                    <a:pt x="190930" y="-1378"/>
                  </a:cubicBezTo>
                  <a:cubicBezTo>
                    <a:pt x="192701" y="-1378"/>
                    <a:pt x="195744" y="-1378"/>
                    <a:pt x="195744" y="3179"/>
                  </a:cubicBezTo>
                  <a:close/>
                  <a:moveTo>
                    <a:pt x="384931" y="3179"/>
                  </a:moveTo>
                  <a:cubicBezTo>
                    <a:pt x="384931" y="6466"/>
                    <a:pt x="383160" y="6466"/>
                    <a:pt x="378098" y="6466"/>
                  </a:cubicBezTo>
                  <a:cubicBezTo>
                    <a:pt x="363409" y="6466"/>
                    <a:pt x="363409" y="8491"/>
                    <a:pt x="363409" y="10770"/>
                  </a:cubicBezTo>
                  <a:cubicBezTo>
                    <a:pt x="363409" y="10770"/>
                    <a:pt x="363409" y="12795"/>
                    <a:pt x="364426" y="16589"/>
                  </a:cubicBezTo>
                  <a:lnTo>
                    <a:pt x="398610" y="153513"/>
                  </a:lnTo>
                  <a:cubicBezTo>
                    <a:pt x="400637" y="161611"/>
                    <a:pt x="402662" y="163637"/>
                    <a:pt x="418614" y="163637"/>
                  </a:cubicBezTo>
                  <a:cubicBezTo>
                    <a:pt x="423928" y="163637"/>
                    <a:pt x="426208" y="163637"/>
                    <a:pt x="426208" y="168193"/>
                  </a:cubicBezTo>
                  <a:cubicBezTo>
                    <a:pt x="426208" y="170972"/>
                    <a:pt x="424436" y="171480"/>
                    <a:pt x="422664" y="171480"/>
                  </a:cubicBezTo>
                  <a:cubicBezTo>
                    <a:pt x="413045" y="171480"/>
                    <a:pt x="402662" y="170727"/>
                    <a:pt x="392786" y="170727"/>
                  </a:cubicBezTo>
                  <a:cubicBezTo>
                    <a:pt x="382658" y="170727"/>
                    <a:pt x="372277" y="171480"/>
                    <a:pt x="362401" y="171480"/>
                  </a:cubicBezTo>
                  <a:cubicBezTo>
                    <a:pt x="360875" y="171480"/>
                    <a:pt x="357585" y="171480"/>
                    <a:pt x="357585" y="166678"/>
                  </a:cubicBezTo>
                  <a:cubicBezTo>
                    <a:pt x="357585" y="163637"/>
                    <a:pt x="359612" y="163637"/>
                    <a:pt x="364426" y="163637"/>
                  </a:cubicBezTo>
                  <a:cubicBezTo>
                    <a:pt x="372277" y="163637"/>
                    <a:pt x="379108" y="163637"/>
                    <a:pt x="379108" y="159332"/>
                  </a:cubicBezTo>
                  <a:cubicBezTo>
                    <a:pt x="379108" y="158578"/>
                    <a:pt x="379108" y="158069"/>
                    <a:pt x="378098" y="154529"/>
                  </a:cubicBezTo>
                  <a:lnTo>
                    <a:pt x="362647" y="92519"/>
                  </a:lnTo>
                  <a:lnTo>
                    <a:pt x="293262" y="92519"/>
                  </a:lnTo>
                  <a:lnTo>
                    <a:pt x="308459" y="153513"/>
                  </a:lnTo>
                  <a:cubicBezTo>
                    <a:pt x="310485" y="161611"/>
                    <a:pt x="312511" y="163637"/>
                    <a:pt x="328463" y="163637"/>
                  </a:cubicBezTo>
                  <a:cubicBezTo>
                    <a:pt x="333786" y="163637"/>
                    <a:pt x="336059" y="163637"/>
                    <a:pt x="336059" y="168193"/>
                  </a:cubicBezTo>
                  <a:cubicBezTo>
                    <a:pt x="336059" y="170972"/>
                    <a:pt x="334287" y="171480"/>
                    <a:pt x="332515" y="171480"/>
                  </a:cubicBezTo>
                  <a:cubicBezTo>
                    <a:pt x="322896" y="171480"/>
                    <a:pt x="312511" y="170727"/>
                    <a:pt x="302637" y="170727"/>
                  </a:cubicBezTo>
                  <a:cubicBezTo>
                    <a:pt x="292507" y="170727"/>
                    <a:pt x="282125" y="171480"/>
                    <a:pt x="272252" y="171480"/>
                  </a:cubicBezTo>
                  <a:cubicBezTo>
                    <a:pt x="270726" y="171480"/>
                    <a:pt x="267436" y="171480"/>
                    <a:pt x="267436" y="166678"/>
                  </a:cubicBezTo>
                  <a:cubicBezTo>
                    <a:pt x="267436" y="163637"/>
                    <a:pt x="269463" y="163637"/>
                    <a:pt x="274277" y="163637"/>
                  </a:cubicBezTo>
                  <a:cubicBezTo>
                    <a:pt x="282125" y="163637"/>
                    <a:pt x="288966" y="163637"/>
                    <a:pt x="288966" y="159332"/>
                  </a:cubicBezTo>
                  <a:cubicBezTo>
                    <a:pt x="288966" y="158578"/>
                    <a:pt x="288966" y="158069"/>
                    <a:pt x="287949" y="154529"/>
                  </a:cubicBezTo>
                  <a:lnTo>
                    <a:pt x="253765" y="17098"/>
                  </a:lnTo>
                  <a:cubicBezTo>
                    <a:pt x="251739" y="8491"/>
                    <a:pt x="250221" y="6466"/>
                    <a:pt x="232998" y="6466"/>
                  </a:cubicBezTo>
                  <a:cubicBezTo>
                    <a:pt x="228946" y="6466"/>
                    <a:pt x="226158" y="6466"/>
                    <a:pt x="226158" y="1663"/>
                  </a:cubicBezTo>
                  <a:cubicBezTo>
                    <a:pt x="226158" y="-1378"/>
                    <a:pt x="228946" y="-1378"/>
                    <a:pt x="229709" y="-1378"/>
                  </a:cubicBezTo>
                  <a:cubicBezTo>
                    <a:pt x="239331" y="-1378"/>
                    <a:pt x="249713" y="-616"/>
                    <a:pt x="259587" y="-616"/>
                  </a:cubicBezTo>
                  <a:cubicBezTo>
                    <a:pt x="269717" y="-616"/>
                    <a:pt x="280099" y="-1378"/>
                    <a:pt x="289975" y="-1378"/>
                  </a:cubicBezTo>
                  <a:cubicBezTo>
                    <a:pt x="291744" y="-1378"/>
                    <a:pt x="294787" y="-1378"/>
                    <a:pt x="294787" y="3179"/>
                  </a:cubicBezTo>
                  <a:cubicBezTo>
                    <a:pt x="294787" y="6466"/>
                    <a:pt x="293016" y="6466"/>
                    <a:pt x="287949" y="6466"/>
                  </a:cubicBezTo>
                  <a:cubicBezTo>
                    <a:pt x="273261" y="6466"/>
                    <a:pt x="273261" y="8491"/>
                    <a:pt x="273261" y="10770"/>
                  </a:cubicBezTo>
                  <a:cubicBezTo>
                    <a:pt x="273261" y="11787"/>
                    <a:pt x="273261" y="12286"/>
                    <a:pt x="274277" y="15836"/>
                  </a:cubicBezTo>
                  <a:lnTo>
                    <a:pt x="291236" y="84674"/>
                  </a:lnTo>
                  <a:lnTo>
                    <a:pt x="360621" y="84674"/>
                  </a:lnTo>
                  <a:lnTo>
                    <a:pt x="343914" y="17098"/>
                  </a:lnTo>
                  <a:cubicBezTo>
                    <a:pt x="341888" y="8491"/>
                    <a:pt x="340363" y="6466"/>
                    <a:pt x="323150" y="6466"/>
                  </a:cubicBezTo>
                  <a:cubicBezTo>
                    <a:pt x="319097" y="6466"/>
                    <a:pt x="316309" y="6466"/>
                    <a:pt x="316309" y="1663"/>
                  </a:cubicBezTo>
                  <a:cubicBezTo>
                    <a:pt x="316309" y="-1378"/>
                    <a:pt x="319097" y="-1378"/>
                    <a:pt x="319853" y="-1378"/>
                  </a:cubicBezTo>
                  <a:cubicBezTo>
                    <a:pt x="329480" y="-1378"/>
                    <a:pt x="339865" y="-616"/>
                    <a:pt x="349738" y="-616"/>
                  </a:cubicBezTo>
                  <a:cubicBezTo>
                    <a:pt x="359866" y="-616"/>
                    <a:pt x="370250" y="-1378"/>
                    <a:pt x="380124" y="-1378"/>
                  </a:cubicBezTo>
                  <a:cubicBezTo>
                    <a:pt x="381896" y="-1378"/>
                    <a:pt x="384931" y="-1378"/>
                    <a:pt x="384931" y="3179"/>
                  </a:cubicBezTo>
                  <a:close/>
                  <a:moveTo>
                    <a:pt x="611092" y="3179"/>
                  </a:moveTo>
                  <a:cubicBezTo>
                    <a:pt x="611092" y="6466"/>
                    <a:pt x="609320" y="6466"/>
                    <a:pt x="604254" y="6466"/>
                  </a:cubicBezTo>
                  <a:cubicBezTo>
                    <a:pt x="589565" y="6466"/>
                    <a:pt x="589565" y="8491"/>
                    <a:pt x="589565" y="10770"/>
                  </a:cubicBezTo>
                  <a:cubicBezTo>
                    <a:pt x="589565" y="10770"/>
                    <a:pt x="589565" y="12795"/>
                    <a:pt x="590582" y="16589"/>
                  </a:cubicBezTo>
                  <a:lnTo>
                    <a:pt x="624764" y="153513"/>
                  </a:lnTo>
                  <a:cubicBezTo>
                    <a:pt x="626790" y="161611"/>
                    <a:pt x="628816" y="163637"/>
                    <a:pt x="644768" y="163637"/>
                  </a:cubicBezTo>
                  <a:cubicBezTo>
                    <a:pt x="650091" y="163637"/>
                    <a:pt x="652371" y="163637"/>
                    <a:pt x="652371" y="168193"/>
                  </a:cubicBezTo>
                  <a:cubicBezTo>
                    <a:pt x="652371" y="171480"/>
                    <a:pt x="650345" y="171480"/>
                    <a:pt x="646039" y="171480"/>
                  </a:cubicBezTo>
                  <a:lnTo>
                    <a:pt x="613627" y="171480"/>
                  </a:lnTo>
                  <a:cubicBezTo>
                    <a:pt x="608049" y="171480"/>
                    <a:pt x="607297" y="171480"/>
                    <a:pt x="604508" y="166923"/>
                  </a:cubicBezTo>
                  <a:lnTo>
                    <a:pt x="518408" y="23934"/>
                  </a:lnTo>
                  <a:lnTo>
                    <a:pt x="504228" y="165915"/>
                  </a:lnTo>
                  <a:cubicBezTo>
                    <a:pt x="503720" y="171480"/>
                    <a:pt x="503220" y="171480"/>
                    <a:pt x="497141" y="171480"/>
                  </a:cubicBezTo>
                  <a:lnTo>
                    <a:pt x="463458" y="171480"/>
                  </a:lnTo>
                  <a:cubicBezTo>
                    <a:pt x="459408" y="171480"/>
                    <a:pt x="456627" y="171480"/>
                    <a:pt x="456627" y="166678"/>
                  </a:cubicBezTo>
                  <a:cubicBezTo>
                    <a:pt x="456627" y="163637"/>
                    <a:pt x="458653" y="163637"/>
                    <a:pt x="463458" y="163637"/>
                  </a:cubicBezTo>
                  <a:cubicBezTo>
                    <a:pt x="471308" y="163637"/>
                    <a:pt x="478146" y="163637"/>
                    <a:pt x="478146" y="159332"/>
                  </a:cubicBezTo>
                  <a:cubicBezTo>
                    <a:pt x="478146" y="158578"/>
                    <a:pt x="478146" y="158069"/>
                    <a:pt x="477140" y="154529"/>
                  </a:cubicBezTo>
                  <a:lnTo>
                    <a:pt x="444718" y="24180"/>
                  </a:lnTo>
                  <a:cubicBezTo>
                    <a:pt x="441176" y="10008"/>
                    <a:pt x="431554" y="6975"/>
                    <a:pt x="420155" y="6466"/>
                  </a:cubicBezTo>
                  <a:cubicBezTo>
                    <a:pt x="418129" y="6466"/>
                    <a:pt x="415348" y="6212"/>
                    <a:pt x="415348" y="1663"/>
                  </a:cubicBezTo>
                  <a:cubicBezTo>
                    <a:pt x="415348" y="-616"/>
                    <a:pt x="416866" y="-1378"/>
                    <a:pt x="418638" y="-1378"/>
                  </a:cubicBezTo>
                  <a:cubicBezTo>
                    <a:pt x="426233" y="-1378"/>
                    <a:pt x="434843" y="-616"/>
                    <a:pt x="442693" y="-616"/>
                  </a:cubicBezTo>
                  <a:cubicBezTo>
                    <a:pt x="450795" y="-616"/>
                    <a:pt x="459663" y="-1378"/>
                    <a:pt x="467510" y="-1378"/>
                  </a:cubicBezTo>
                  <a:cubicBezTo>
                    <a:pt x="469035" y="-1378"/>
                    <a:pt x="472071" y="-1378"/>
                    <a:pt x="472071" y="3179"/>
                  </a:cubicBezTo>
                  <a:cubicBezTo>
                    <a:pt x="472071" y="6212"/>
                    <a:pt x="470299" y="6466"/>
                    <a:pt x="467256" y="6466"/>
                  </a:cubicBezTo>
                  <a:cubicBezTo>
                    <a:pt x="452822" y="6975"/>
                    <a:pt x="452320" y="13556"/>
                    <a:pt x="452320" y="17352"/>
                  </a:cubicBezTo>
                  <a:cubicBezTo>
                    <a:pt x="452320" y="18106"/>
                    <a:pt x="452320" y="19631"/>
                    <a:pt x="453330" y="23680"/>
                  </a:cubicBezTo>
                  <a:lnTo>
                    <a:pt x="487013" y="158069"/>
                  </a:lnTo>
                  <a:lnTo>
                    <a:pt x="487268" y="158069"/>
                  </a:lnTo>
                  <a:lnTo>
                    <a:pt x="502711" y="4695"/>
                  </a:lnTo>
                  <a:cubicBezTo>
                    <a:pt x="503220" y="392"/>
                    <a:pt x="503220" y="-1378"/>
                    <a:pt x="507017" y="-1378"/>
                  </a:cubicBezTo>
                  <a:cubicBezTo>
                    <a:pt x="510304" y="-1378"/>
                    <a:pt x="511575" y="392"/>
                    <a:pt x="513093" y="3179"/>
                  </a:cubicBezTo>
                  <a:lnTo>
                    <a:pt x="607551" y="160349"/>
                  </a:lnTo>
                  <a:lnTo>
                    <a:pt x="607795" y="160349"/>
                  </a:lnTo>
                  <a:lnTo>
                    <a:pt x="572096" y="17098"/>
                  </a:lnTo>
                  <a:cubicBezTo>
                    <a:pt x="570070" y="8491"/>
                    <a:pt x="568552" y="6466"/>
                    <a:pt x="551329" y="6466"/>
                  </a:cubicBezTo>
                  <a:cubicBezTo>
                    <a:pt x="547277" y="6466"/>
                    <a:pt x="544496" y="6466"/>
                    <a:pt x="544496" y="1663"/>
                  </a:cubicBezTo>
                  <a:cubicBezTo>
                    <a:pt x="544496" y="-1378"/>
                    <a:pt x="547277" y="-1378"/>
                    <a:pt x="548040" y="-1378"/>
                  </a:cubicBezTo>
                  <a:cubicBezTo>
                    <a:pt x="557408" y="-1378"/>
                    <a:pt x="567281" y="-616"/>
                    <a:pt x="576908" y="-616"/>
                  </a:cubicBezTo>
                  <a:cubicBezTo>
                    <a:pt x="586530" y="-616"/>
                    <a:pt x="596912" y="-1378"/>
                    <a:pt x="606280" y="-1378"/>
                  </a:cubicBezTo>
                  <a:cubicBezTo>
                    <a:pt x="608049" y="-1378"/>
                    <a:pt x="611092" y="-1378"/>
                    <a:pt x="611092" y="3179"/>
                  </a:cubicBezTo>
                  <a:close/>
                  <a:moveTo>
                    <a:pt x="801043" y="3179"/>
                  </a:moveTo>
                  <a:cubicBezTo>
                    <a:pt x="801043" y="6466"/>
                    <a:pt x="799017" y="6466"/>
                    <a:pt x="794965" y="6466"/>
                  </a:cubicBezTo>
                  <a:cubicBezTo>
                    <a:pt x="781802" y="6466"/>
                    <a:pt x="781039" y="8491"/>
                    <a:pt x="780531" y="15073"/>
                  </a:cubicBezTo>
                  <a:lnTo>
                    <a:pt x="769648" y="173506"/>
                  </a:lnTo>
                  <a:cubicBezTo>
                    <a:pt x="769394" y="179079"/>
                    <a:pt x="769139" y="179833"/>
                    <a:pt x="765087" y="179833"/>
                  </a:cubicBezTo>
                  <a:cubicBezTo>
                    <a:pt x="761035" y="179833"/>
                    <a:pt x="760018" y="178063"/>
                    <a:pt x="758501" y="175275"/>
                  </a:cubicBezTo>
                  <a:lnTo>
                    <a:pt x="674427" y="27221"/>
                  </a:lnTo>
                  <a:cubicBezTo>
                    <a:pt x="663545" y="7983"/>
                    <a:pt x="652654" y="6975"/>
                    <a:pt x="643786" y="6466"/>
                  </a:cubicBezTo>
                  <a:cubicBezTo>
                    <a:pt x="641008" y="6212"/>
                    <a:pt x="640754" y="1663"/>
                    <a:pt x="640754" y="1663"/>
                  </a:cubicBezTo>
                  <a:cubicBezTo>
                    <a:pt x="640754" y="901"/>
                    <a:pt x="641008" y="-1378"/>
                    <a:pt x="643786" y="-1378"/>
                  </a:cubicBezTo>
                  <a:cubicBezTo>
                    <a:pt x="650119" y="-1378"/>
                    <a:pt x="657458" y="-616"/>
                    <a:pt x="664045" y="-616"/>
                  </a:cubicBezTo>
                  <a:cubicBezTo>
                    <a:pt x="671895" y="-616"/>
                    <a:pt x="679997" y="-1378"/>
                    <a:pt x="687600" y="-1378"/>
                  </a:cubicBezTo>
                  <a:cubicBezTo>
                    <a:pt x="688863" y="-1378"/>
                    <a:pt x="692151" y="-1378"/>
                    <a:pt x="692151" y="3433"/>
                  </a:cubicBezTo>
                  <a:cubicBezTo>
                    <a:pt x="692151" y="6212"/>
                    <a:pt x="690125" y="6212"/>
                    <a:pt x="688101" y="6466"/>
                  </a:cubicBezTo>
                  <a:cubicBezTo>
                    <a:pt x="686583" y="6720"/>
                    <a:pt x="677470" y="7229"/>
                    <a:pt x="677470" y="15073"/>
                  </a:cubicBezTo>
                  <a:cubicBezTo>
                    <a:pt x="677470" y="17352"/>
                    <a:pt x="678733" y="20384"/>
                    <a:pt x="681014" y="24689"/>
                  </a:cubicBezTo>
                  <a:lnTo>
                    <a:pt x="699246" y="56583"/>
                  </a:lnTo>
                  <a:lnTo>
                    <a:pt x="756983" y="56583"/>
                  </a:lnTo>
                  <a:lnTo>
                    <a:pt x="759764" y="14566"/>
                  </a:lnTo>
                  <a:cubicBezTo>
                    <a:pt x="759764" y="9507"/>
                    <a:pt x="753688" y="6466"/>
                    <a:pt x="742803" y="6466"/>
                  </a:cubicBezTo>
                  <a:cubicBezTo>
                    <a:pt x="740014" y="6466"/>
                    <a:pt x="736982" y="6466"/>
                    <a:pt x="736982" y="1663"/>
                  </a:cubicBezTo>
                  <a:cubicBezTo>
                    <a:pt x="736982" y="-1378"/>
                    <a:pt x="740014" y="-1378"/>
                    <a:pt x="740777" y="-1378"/>
                  </a:cubicBezTo>
                  <a:cubicBezTo>
                    <a:pt x="750144" y="-1378"/>
                    <a:pt x="760273" y="-616"/>
                    <a:pt x="769894" y="-616"/>
                  </a:cubicBezTo>
                  <a:cubicBezTo>
                    <a:pt x="778759" y="-616"/>
                    <a:pt x="787880" y="-1378"/>
                    <a:pt x="796482" y="-1378"/>
                  </a:cubicBezTo>
                  <a:cubicBezTo>
                    <a:pt x="798008" y="-1378"/>
                    <a:pt x="801043" y="-1378"/>
                    <a:pt x="801043" y="3179"/>
                  </a:cubicBezTo>
                  <a:close/>
                  <a:moveTo>
                    <a:pt x="756474" y="64427"/>
                  </a:moveTo>
                  <a:lnTo>
                    <a:pt x="703552" y="64427"/>
                  </a:lnTo>
                  <a:lnTo>
                    <a:pt x="750653" y="147185"/>
                  </a:lnTo>
                  <a:lnTo>
                    <a:pt x="756474" y="64427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487" name="任意多边形: 形状 1486">
              <a:extLst>
                <a:ext uri="{FF2B5EF4-FFF2-40B4-BE49-F238E27FC236}">
                  <a16:creationId xmlns:a16="http://schemas.microsoft.com/office/drawing/2014/main" id="{1699F0B8-0758-9DFE-22DA-1D7FAFA99A13}"/>
                </a:ext>
              </a:extLst>
            </p:cNvPr>
            <p:cNvSpPr/>
            <p:nvPr>
              <p:custDataLst>
                <p:tags r:id="rId260"/>
              </p:custDataLst>
            </p:nvPr>
          </p:nvSpPr>
          <p:spPr>
            <a:xfrm flipV="1">
              <a:off x="14798322" y="-15281533"/>
              <a:ext cx="58747" cy="253090"/>
            </a:xfrm>
            <a:custGeom>
              <a:avLst/>
              <a:gdLst>
                <a:gd name="connsiteX0" fmla="*/ 58747 w 58747"/>
                <a:gd name="connsiteY0" fmla="*/ 1159 h 253090"/>
                <a:gd name="connsiteX1" fmla="*/ 54442 w 58747"/>
                <a:gd name="connsiteY1" fmla="*/ 6724 h 253090"/>
                <a:gd name="connsiteX2" fmla="*/ 14689 w 58747"/>
                <a:gd name="connsiteY2" fmla="*/ 125171 h 253090"/>
                <a:gd name="connsiteX3" fmla="*/ 55459 w 58747"/>
                <a:gd name="connsiteY3" fmla="*/ 244880 h 253090"/>
                <a:gd name="connsiteX4" fmla="*/ 58747 w 58747"/>
                <a:gd name="connsiteY4" fmla="*/ 249183 h 253090"/>
                <a:gd name="connsiteX5" fmla="*/ 56214 w 58747"/>
                <a:gd name="connsiteY5" fmla="*/ 251716 h 253090"/>
                <a:gd name="connsiteX6" fmla="*/ 15952 w 58747"/>
                <a:gd name="connsiteY6" fmla="*/ 202363 h 253090"/>
                <a:gd name="connsiteX7" fmla="*/ 0 w 58747"/>
                <a:gd name="connsiteY7" fmla="*/ 125171 h 253090"/>
                <a:gd name="connsiteX8" fmla="*/ 16715 w 58747"/>
                <a:gd name="connsiteY8" fmla="*/ 46208 h 253090"/>
                <a:gd name="connsiteX9" fmla="*/ 56214 w 58747"/>
                <a:gd name="connsiteY9" fmla="*/ -1375 h 253090"/>
                <a:gd name="connsiteX10" fmla="*/ 58747 w 58747"/>
                <a:gd name="connsiteY10" fmla="*/ 1159 h 253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8747" h="253090">
                  <a:moveTo>
                    <a:pt x="58747" y="1159"/>
                  </a:moveTo>
                  <a:cubicBezTo>
                    <a:pt x="58747" y="1912"/>
                    <a:pt x="58747" y="2421"/>
                    <a:pt x="54442" y="6724"/>
                  </a:cubicBezTo>
                  <a:cubicBezTo>
                    <a:pt x="22792" y="38611"/>
                    <a:pt x="14689" y="86448"/>
                    <a:pt x="14689" y="125171"/>
                  </a:cubicBezTo>
                  <a:cubicBezTo>
                    <a:pt x="14689" y="169205"/>
                    <a:pt x="24310" y="213247"/>
                    <a:pt x="55459" y="244880"/>
                  </a:cubicBezTo>
                  <a:cubicBezTo>
                    <a:pt x="58747" y="247921"/>
                    <a:pt x="58747" y="248429"/>
                    <a:pt x="58747" y="249183"/>
                  </a:cubicBezTo>
                  <a:cubicBezTo>
                    <a:pt x="58747" y="250954"/>
                    <a:pt x="57730" y="251716"/>
                    <a:pt x="56214" y="251716"/>
                  </a:cubicBezTo>
                  <a:cubicBezTo>
                    <a:pt x="53679" y="251716"/>
                    <a:pt x="30895" y="234502"/>
                    <a:pt x="15952" y="202363"/>
                  </a:cubicBezTo>
                  <a:cubicBezTo>
                    <a:pt x="3035" y="174525"/>
                    <a:pt x="0" y="146433"/>
                    <a:pt x="0" y="125171"/>
                  </a:cubicBezTo>
                  <a:cubicBezTo>
                    <a:pt x="0" y="105433"/>
                    <a:pt x="2780" y="74809"/>
                    <a:pt x="16715" y="46208"/>
                  </a:cubicBezTo>
                  <a:cubicBezTo>
                    <a:pt x="31904" y="15077"/>
                    <a:pt x="53679" y="-1375"/>
                    <a:pt x="56214" y="-1375"/>
                  </a:cubicBezTo>
                  <a:cubicBezTo>
                    <a:pt x="57730" y="-1375"/>
                    <a:pt x="58747" y="-612"/>
                    <a:pt x="58747" y="1159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488" name="任意多边形: 形状 1487">
              <a:extLst>
                <a:ext uri="{FF2B5EF4-FFF2-40B4-BE49-F238E27FC236}">
                  <a16:creationId xmlns:a16="http://schemas.microsoft.com/office/drawing/2014/main" id="{9B7349AC-5DFB-D022-4CE7-46438924C191}"/>
                </a:ext>
              </a:extLst>
            </p:cNvPr>
            <p:cNvSpPr/>
            <p:nvPr>
              <p:custDataLst>
                <p:tags r:id="rId261"/>
              </p:custDataLst>
            </p:nvPr>
          </p:nvSpPr>
          <p:spPr>
            <a:xfrm flipV="1">
              <a:off x="14881608" y="-15265337"/>
              <a:ext cx="207899" cy="173620"/>
            </a:xfrm>
            <a:custGeom>
              <a:avLst/>
              <a:gdLst>
                <a:gd name="connsiteX0" fmla="*/ 180555 w 207899"/>
                <a:gd name="connsiteY0" fmla="*/ 160349 h 173620"/>
                <a:gd name="connsiteX1" fmla="*/ 207899 w 207899"/>
                <a:gd name="connsiteY1" fmla="*/ 160349 h 173620"/>
                <a:gd name="connsiteX2" fmla="*/ 207899 w 207899"/>
                <a:gd name="connsiteY2" fmla="*/ 172244 h 173620"/>
                <a:gd name="connsiteX3" fmla="*/ 162569 w 207899"/>
                <a:gd name="connsiteY3" fmla="*/ 171481 h 173620"/>
                <a:gd name="connsiteX4" fmla="*/ 117248 w 207899"/>
                <a:gd name="connsiteY4" fmla="*/ 172244 h 173620"/>
                <a:gd name="connsiteX5" fmla="*/ 117248 w 207899"/>
                <a:gd name="connsiteY5" fmla="*/ 160349 h 173620"/>
                <a:gd name="connsiteX6" fmla="*/ 144592 w 207899"/>
                <a:gd name="connsiteY6" fmla="*/ 160349 h 173620"/>
                <a:gd name="connsiteX7" fmla="*/ 144592 w 207899"/>
                <a:gd name="connsiteY7" fmla="*/ 94797 h 173620"/>
                <a:gd name="connsiteX8" fmla="*/ 63307 w 207899"/>
                <a:gd name="connsiteY8" fmla="*/ 94797 h 173620"/>
                <a:gd name="connsiteX9" fmla="*/ 63307 w 207899"/>
                <a:gd name="connsiteY9" fmla="*/ 160349 h 173620"/>
                <a:gd name="connsiteX10" fmla="*/ 90659 w 207899"/>
                <a:gd name="connsiteY10" fmla="*/ 160349 h 173620"/>
                <a:gd name="connsiteX11" fmla="*/ 90659 w 207899"/>
                <a:gd name="connsiteY11" fmla="*/ 172244 h 173620"/>
                <a:gd name="connsiteX12" fmla="*/ 45330 w 207899"/>
                <a:gd name="connsiteY12" fmla="*/ 171481 h 173620"/>
                <a:gd name="connsiteX13" fmla="*/ 0 w 207899"/>
                <a:gd name="connsiteY13" fmla="*/ 172244 h 173620"/>
                <a:gd name="connsiteX14" fmla="*/ 0 w 207899"/>
                <a:gd name="connsiteY14" fmla="*/ 160349 h 173620"/>
                <a:gd name="connsiteX15" fmla="*/ 27352 w 207899"/>
                <a:gd name="connsiteY15" fmla="*/ 160349 h 173620"/>
                <a:gd name="connsiteX16" fmla="*/ 27352 w 207899"/>
                <a:gd name="connsiteY16" fmla="*/ 10515 h 173620"/>
                <a:gd name="connsiteX17" fmla="*/ 0 w 207899"/>
                <a:gd name="connsiteY17" fmla="*/ 10515 h 173620"/>
                <a:gd name="connsiteX18" fmla="*/ 0 w 207899"/>
                <a:gd name="connsiteY18" fmla="*/ -1377 h 173620"/>
                <a:gd name="connsiteX19" fmla="*/ 45330 w 207899"/>
                <a:gd name="connsiteY19" fmla="*/ -616 h 173620"/>
                <a:gd name="connsiteX20" fmla="*/ 90659 w 207899"/>
                <a:gd name="connsiteY20" fmla="*/ -1377 h 173620"/>
                <a:gd name="connsiteX21" fmla="*/ 90659 w 207899"/>
                <a:gd name="connsiteY21" fmla="*/ 10515 h 173620"/>
                <a:gd name="connsiteX22" fmla="*/ 63307 w 207899"/>
                <a:gd name="connsiteY22" fmla="*/ 10515 h 173620"/>
                <a:gd name="connsiteX23" fmla="*/ 63307 w 207899"/>
                <a:gd name="connsiteY23" fmla="*/ 82903 h 173620"/>
                <a:gd name="connsiteX24" fmla="*/ 144592 w 207899"/>
                <a:gd name="connsiteY24" fmla="*/ 82903 h 173620"/>
                <a:gd name="connsiteX25" fmla="*/ 144592 w 207899"/>
                <a:gd name="connsiteY25" fmla="*/ 10515 h 173620"/>
                <a:gd name="connsiteX26" fmla="*/ 117248 w 207899"/>
                <a:gd name="connsiteY26" fmla="*/ 10515 h 173620"/>
                <a:gd name="connsiteX27" fmla="*/ 117248 w 207899"/>
                <a:gd name="connsiteY27" fmla="*/ -1377 h 173620"/>
                <a:gd name="connsiteX28" fmla="*/ 162569 w 207899"/>
                <a:gd name="connsiteY28" fmla="*/ -616 h 173620"/>
                <a:gd name="connsiteX29" fmla="*/ 207899 w 207899"/>
                <a:gd name="connsiteY29" fmla="*/ -1377 h 173620"/>
                <a:gd name="connsiteX30" fmla="*/ 207899 w 207899"/>
                <a:gd name="connsiteY30" fmla="*/ 10515 h 173620"/>
                <a:gd name="connsiteX31" fmla="*/ 180555 w 207899"/>
                <a:gd name="connsiteY31" fmla="*/ 10515 h 173620"/>
                <a:gd name="connsiteX32" fmla="*/ 180555 w 207899"/>
                <a:gd name="connsiteY32" fmla="*/ 160349 h 173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07899" h="173620">
                  <a:moveTo>
                    <a:pt x="180555" y="160349"/>
                  </a:moveTo>
                  <a:lnTo>
                    <a:pt x="207899" y="160349"/>
                  </a:lnTo>
                  <a:lnTo>
                    <a:pt x="207899" y="172244"/>
                  </a:lnTo>
                  <a:cubicBezTo>
                    <a:pt x="198278" y="171481"/>
                    <a:pt x="173461" y="171481"/>
                    <a:pt x="162569" y="171481"/>
                  </a:cubicBezTo>
                  <a:cubicBezTo>
                    <a:pt x="151686" y="171481"/>
                    <a:pt x="126869" y="171481"/>
                    <a:pt x="117248" y="172244"/>
                  </a:cubicBezTo>
                  <a:lnTo>
                    <a:pt x="117248" y="160349"/>
                  </a:lnTo>
                  <a:lnTo>
                    <a:pt x="144592" y="160349"/>
                  </a:lnTo>
                  <a:lnTo>
                    <a:pt x="144592" y="94797"/>
                  </a:lnTo>
                  <a:lnTo>
                    <a:pt x="63307" y="94797"/>
                  </a:lnTo>
                  <a:lnTo>
                    <a:pt x="63307" y="160349"/>
                  </a:lnTo>
                  <a:lnTo>
                    <a:pt x="90659" y="160349"/>
                  </a:lnTo>
                  <a:lnTo>
                    <a:pt x="90659" y="172244"/>
                  </a:lnTo>
                  <a:cubicBezTo>
                    <a:pt x="81031" y="171481"/>
                    <a:pt x="56221" y="171481"/>
                    <a:pt x="45330" y="171481"/>
                  </a:cubicBezTo>
                  <a:cubicBezTo>
                    <a:pt x="34438" y="171481"/>
                    <a:pt x="9621" y="171481"/>
                    <a:pt x="0" y="172244"/>
                  </a:cubicBezTo>
                  <a:lnTo>
                    <a:pt x="0" y="160349"/>
                  </a:lnTo>
                  <a:lnTo>
                    <a:pt x="27352" y="160349"/>
                  </a:lnTo>
                  <a:lnTo>
                    <a:pt x="27352" y="10515"/>
                  </a:lnTo>
                  <a:lnTo>
                    <a:pt x="0" y="10515"/>
                  </a:lnTo>
                  <a:lnTo>
                    <a:pt x="0" y="-1377"/>
                  </a:lnTo>
                  <a:cubicBezTo>
                    <a:pt x="9621" y="-616"/>
                    <a:pt x="34438" y="-616"/>
                    <a:pt x="45330" y="-616"/>
                  </a:cubicBezTo>
                  <a:cubicBezTo>
                    <a:pt x="56221" y="-616"/>
                    <a:pt x="81031" y="-616"/>
                    <a:pt x="90659" y="-1377"/>
                  </a:cubicBezTo>
                  <a:lnTo>
                    <a:pt x="90659" y="10515"/>
                  </a:lnTo>
                  <a:lnTo>
                    <a:pt x="63307" y="10515"/>
                  </a:lnTo>
                  <a:lnTo>
                    <a:pt x="63307" y="82903"/>
                  </a:lnTo>
                  <a:lnTo>
                    <a:pt x="144592" y="82903"/>
                  </a:lnTo>
                  <a:lnTo>
                    <a:pt x="144592" y="10515"/>
                  </a:lnTo>
                  <a:lnTo>
                    <a:pt x="117248" y="10515"/>
                  </a:lnTo>
                  <a:lnTo>
                    <a:pt x="117248" y="-1377"/>
                  </a:lnTo>
                  <a:cubicBezTo>
                    <a:pt x="126869" y="-616"/>
                    <a:pt x="151686" y="-616"/>
                    <a:pt x="162569" y="-616"/>
                  </a:cubicBezTo>
                  <a:cubicBezTo>
                    <a:pt x="173461" y="-616"/>
                    <a:pt x="198278" y="-616"/>
                    <a:pt x="207899" y="-1377"/>
                  </a:cubicBezTo>
                  <a:lnTo>
                    <a:pt x="207899" y="10515"/>
                  </a:lnTo>
                  <a:lnTo>
                    <a:pt x="180555" y="10515"/>
                  </a:lnTo>
                  <a:lnTo>
                    <a:pt x="180555" y="160349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489" name="任意多边形: 形状 1488">
              <a:extLst>
                <a:ext uri="{FF2B5EF4-FFF2-40B4-BE49-F238E27FC236}">
                  <a16:creationId xmlns:a16="http://schemas.microsoft.com/office/drawing/2014/main" id="{49A1B4C5-D086-ECB6-B88B-C52D1966E0D2}"/>
                </a:ext>
              </a:extLst>
            </p:cNvPr>
            <p:cNvSpPr/>
            <p:nvPr>
              <p:custDataLst>
                <p:tags r:id="rId262"/>
              </p:custDataLst>
            </p:nvPr>
          </p:nvSpPr>
          <p:spPr>
            <a:xfrm flipV="1">
              <a:off x="15108019" y="-15313711"/>
              <a:ext cx="179963" cy="119265"/>
            </a:xfrm>
            <a:custGeom>
              <a:avLst/>
              <a:gdLst>
                <a:gd name="connsiteX0" fmla="*/ 49119 w 179963"/>
                <a:gd name="connsiteY0" fmla="*/ 111149 h 119265"/>
                <a:gd name="connsiteX1" fmla="*/ 42024 w 179963"/>
                <a:gd name="connsiteY1" fmla="*/ 117882 h 119265"/>
                <a:gd name="connsiteX2" fmla="*/ 32094 w 179963"/>
                <a:gd name="connsiteY2" fmla="*/ 108139 h 119265"/>
                <a:gd name="connsiteX3" fmla="*/ 39189 w 179963"/>
                <a:gd name="connsiteY3" fmla="*/ 101399 h 119265"/>
                <a:gd name="connsiteX4" fmla="*/ 49119 w 179963"/>
                <a:gd name="connsiteY4" fmla="*/ 111149 h 119265"/>
                <a:gd name="connsiteX5" fmla="*/ 12941 w 179963"/>
                <a:gd name="connsiteY5" fmla="*/ 21118 h 119265"/>
                <a:gd name="connsiteX6" fmla="*/ 11352 w 179963"/>
                <a:gd name="connsiteY6" fmla="*/ 13679 h 119265"/>
                <a:gd name="connsiteX7" fmla="*/ 28194 w 179963"/>
                <a:gd name="connsiteY7" fmla="*/ -1383 h 119265"/>
                <a:gd name="connsiteX8" fmla="*/ 53726 w 179963"/>
                <a:gd name="connsiteY8" fmla="*/ 25732 h 119265"/>
                <a:gd name="connsiteX9" fmla="*/ 50890 w 179963"/>
                <a:gd name="connsiteY9" fmla="*/ 28035 h 119265"/>
                <a:gd name="connsiteX10" fmla="*/ 47522 w 179963"/>
                <a:gd name="connsiteY10" fmla="*/ 25017 h 119265"/>
                <a:gd name="connsiteX11" fmla="*/ 28726 w 179963"/>
                <a:gd name="connsiteY11" fmla="*/ 3579 h 119265"/>
                <a:gd name="connsiteX12" fmla="*/ 24293 w 179963"/>
                <a:gd name="connsiteY12" fmla="*/ 9781 h 119265"/>
                <a:gd name="connsiteX13" fmla="*/ 27129 w 179963"/>
                <a:gd name="connsiteY13" fmla="*/ 21118 h 119265"/>
                <a:gd name="connsiteX14" fmla="*/ 32802 w 179963"/>
                <a:gd name="connsiteY14" fmla="*/ 35300 h 119265"/>
                <a:gd name="connsiteX15" fmla="*/ 41492 w 179963"/>
                <a:gd name="connsiteY15" fmla="*/ 57809 h 119265"/>
                <a:gd name="connsiteX16" fmla="*/ 42557 w 179963"/>
                <a:gd name="connsiteY16" fmla="*/ 63479 h 119265"/>
                <a:gd name="connsiteX17" fmla="*/ 25707 w 179963"/>
                <a:gd name="connsiteY17" fmla="*/ 78540 h 119265"/>
                <a:gd name="connsiteX18" fmla="*/ 0 w 179963"/>
                <a:gd name="connsiteY18" fmla="*/ 51425 h 119265"/>
                <a:gd name="connsiteX19" fmla="*/ 3011 w 179963"/>
                <a:gd name="connsiteY19" fmla="*/ 49123 h 119265"/>
                <a:gd name="connsiteX20" fmla="*/ 6204 w 179963"/>
                <a:gd name="connsiteY20" fmla="*/ 51957 h 119265"/>
                <a:gd name="connsiteX21" fmla="*/ 25175 w 179963"/>
                <a:gd name="connsiteY21" fmla="*/ 73577 h 119265"/>
                <a:gd name="connsiteX22" fmla="*/ 29608 w 179963"/>
                <a:gd name="connsiteY22" fmla="*/ 67376 h 119265"/>
                <a:gd name="connsiteX23" fmla="*/ 24118 w 179963"/>
                <a:gd name="connsiteY23" fmla="*/ 49655 h 119265"/>
                <a:gd name="connsiteX24" fmla="*/ 12941 w 179963"/>
                <a:gd name="connsiteY24" fmla="*/ 21118 h 119265"/>
                <a:gd name="connsiteX25" fmla="*/ 84919 w 179963"/>
                <a:gd name="connsiteY25" fmla="*/ 11552 h 119265"/>
                <a:gd name="connsiteX26" fmla="*/ 83148 w 179963"/>
                <a:gd name="connsiteY26" fmla="*/ 4286 h 119265"/>
                <a:gd name="connsiteX27" fmla="*/ 89177 w 179963"/>
                <a:gd name="connsiteY27" fmla="*/ -1383 h 119265"/>
                <a:gd name="connsiteX28" fmla="*/ 96089 w 179963"/>
                <a:gd name="connsiteY28" fmla="*/ 2515 h 119265"/>
                <a:gd name="connsiteX29" fmla="*/ 99282 w 179963"/>
                <a:gd name="connsiteY29" fmla="*/ 13504 h 119265"/>
                <a:gd name="connsiteX30" fmla="*/ 103183 w 179963"/>
                <a:gd name="connsiteY30" fmla="*/ 29447 h 119265"/>
                <a:gd name="connsiteX31" fmla="*/ 106194 w 179963"/>
                <a:gd name="connsiteY31" fmla="*/ 41326 h 119265"/>
                <a:gd name="connsiteX32" fmla="*/ 113645 w 179963"/>
                <a:gd name="connsiteY32" fmla="*/ 57277 h 119265"/>
                <a:gd name="connsiteX33" fmla="*/ 140243 w 179963"/>
                <a:gd name="connsiteY33" fmla="*/ 73577 h 119265"/>
                <a:gd name="connsiteX34" fmla="*/ 150705 w 179963"/>
                <a:gd name="connsiteY34" fmla="*/ 61176 h 119265"/>
                <a:gd name="connsiteX35" fmla="*/ 140243 w 179963"/>
                <a:gd name="connsiteY35" fmla="*/ 23429 h 119265"/>
                <a:gd name="connsiteX36" fmla="*/ 137581 w 179963"/>
                <a:gd name="connsiteY36" fmla="*/ 13855 h 119265"/>
                <a:gd name="connsiteX37" fmla="*/ 154423 w 179963"/>
                <a:gd name="connsiteY37" fmla="*/ -1383 h 119265"/>
                <a:gd name="connsiteX38" fmla="*/ 179963 w 179963"/>
                <a:gd name="connsiteY38" fmla="*/ 25732 h 119265"/>
                <a:gd name="connsiteX39" fmla="*/ 177119 w 179963"/>
                <a:gd name="connsiteY39" fmla="*/ 28035 h 119265"/>
                <a:gd name="connsiteX40" fmla="*/ 173751 w 179963"/>
                <a:gd name="connsiteY40" fmla="*/ 25017 h 119265"/>
                <a:gd name="connsiteX41" fmla="*/ 154955 w 179963"/>
                <a:gd name="connsiteY41" fmla="*/ 3579 h 119265"/>
                <a:gd name="connsiteX42" fmla="*/ 150522 w 179963"/>
                <a:gd name="connsiteY42" fmla="*/ 9781 h 119265"/>
                <a:gd name="connsiteX43" fmla="*/ 154605 w 179963"/>
                <a:gd name="connsiteY43" fmla="*/ 24136 h 119265"/>
                <a:gd name="connsiteX44" fmla="*/ 164003 w 179963"/>
                <a:gd name="connsiteY44" fmla="*/ 58341 h 119265"/>
                <a:gd name="connsiteX45" fmla="*/ 140949 w 179963"/>
                <a:gd name="connsiteY45" fmla="*/ 78540 h 119265"/>
                <a:gd name="connsiteX46" fmla="*/ 110984 w 179963"/>
                <a:gd name="connsiteY46" fmla="*/ 62415 h 119265"/>
                <a:gd name="connsiteX47" fmla="*/ 92013 w 179963"/>
                <a:gd name="connsiteY47" fmla="*/ 78540 h 119265"/>
                <a:gd name="connsiteX48" fmla="*/ 78008 w 179963"/>
                <a:gd name="connsiteY48" fmla="*/ 68973 h 119265"/>
                <a:gd name="connsiteX49" fmla="*/ 71621 w 179963"/>
                <a:gd name="connsiteY49" fmla="*/ 51425 h 119265"/>
                <a:gd name="connsiteX50" fmla="*/ 74632 w 179963"/>
                <a:gd name="connsiteY50" fmla="*/ 49123 h 119265"/>
                <a:gd name="connsiteX51" fmla="*/ 78540 w 179963"/>
                <a:gd name="connsiteY51" fmla="*/ 54442 h 119265"/>
                <a:gd name="connsiteX52" fmla="*/ 91481 w 179963"/>
                <a:gd name="connsiteY52" fmla="*/ 73577 h 119265"/>
                <a:gd name="connsiteX53" fmla="*/ 97328 w 179963"/>
                <a:gd name="connsiteY53" fmla="*/ 64891 h 119265"/>
                <a:gd name="connsiteX54" fmla="*/ 94492 w 179963"/>
                <a:gd name="connsiteY54" fmla="*/ 50187 h 119265"/>
                <a:gd name="connsiteX55" fmla="*/ 90591 w 179963"/>
                <a:gd name="connsiteY55" fmla="*/ 34236 h 119265"/>
                <a:gd name="connsiteX56" fmla="*/ 84919 w 179963"/>
                <a:gd name="connsiteY56" fmla="*/ 11552 h 119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79963" h="119265">
                  <a:moveTo>
                    <a:pt x="49119" y="111149"/>
                  </a:moveTo>
                  <a:cubicBezTo>
                    <a:pt x="49119" y="113984"/>
                    <a:pt x="46989" y="117882"/>
                    <a:pt x="42024" y="117882"/>
                  </a:cubicBezTo>
                  <a:cubicBezTo>
                    <a:pt x="37234" y="117882"/>
                    <a:pt x="32094" y="113276"/>
                    <a:pt x="32094" y="108139"/>
                  </a:cubicBezTo>
                  <a:cubicBezTo>
                    <a:pt x="32094" y="105123"/>
                    <a:pt x="34398" y="101399"/>
                    <a:pt x="39189" y="101399"/>
                  </a:cubicBezTo>
                  <a:cubicBezTo>
                    <a:pt x="44328" y="101399"/>
                    <a:pt x="49119" y="106362"/>
                    <a:pt x="49119" y="111149"/>
                  </a:cubicBezTo>
                  <a:close/>
                  <a:moveTo>
                    <a:pt x="12941" y="21118"/>
                  </a:moveTo>
                  <a:cubicBezTo>
                    <a:pt x="12234" y="18817"/>
                    <a:pt x="11352" y="16688"/>
                    <a:pt x="11352" y="13679"/>
                  </a:cubicBezTo>
                  <a:cubicBezTo>
                    <a:pt x="11352" y="5350"/>
                    <a:pt x="18438" y="-1383"/>
                    <a:pt x="28194" y="-1383"/>
                  </a:cubicBezTo>
                  <a:cubicBezTo>
                    <a:pt x="45925" y="-1383"/>
                    <a:pt x="53726" y="23072"/>
                    <a:pt x="53726" y="25732"/>
                  </a:cubicBezTo>
                  <a:cubicBezTo>
                    <a:pt x="53726" y="28035"/>
                    <a:pt x="51422" y="28035"/>
                    <a:pt x="50890" y="28035"/>
                  </a:cubicBezTo>
                  <a:cubicBezTo>
                    <a:pt x="48404" y="28035"/>
                    <a:pt x="48229" y="26971"/>
                    <a:pt x="47522" y="25017"/>
                  </a:cubicBezTo>
                  <a:cubicBezTo>
                    <a:pt x="43438" y="10845"/>
                    <a:pt x="35637" y="3579"/>
                    <a:pt x="28726" y="3579"/>
                  </a:cubicBezTo>
                  <a:cubicBezTo>
                    <a:pt x="25175" y="3579"/>
                    <a:pt x="24293" y="5882"/>
                    <a:pt x="24293" y="9781"/>
                  </a:cubicBezTo>
                  <a:cubicBezTo>
                    <a:pt x="24293" y="13855"/>
                    <a:pt x="25532" y="17220"/>
                    <a:pt x="27129" y="21118"/>
                  </a:cubicBezTo>
                  <a:cubicBezTo>
                    <a:pt x="28901" y="25907"/>
                    <a:pt x="30855" y="30694"/>
                    <a:pt x="32802" y="35300"/>
                  </a:cubicBezTo>
                  <a:cubicBezTo>
                    <a:pt x="34398" y="39555"/>
                    <a:pt x="40785" y="55681"/>
                    <a:pt x="41492" y="57809"/>
                  </a:cubicBezTo>
                  <a:cubicBezTo>
                    <a:pt x="42024" y="59580"/>
                    <a:pt x="42557" y="61708"/>
                    <a:pt x="42557" y="63479"/>
                  </a:cubicBezTo>
                  <a:cubicBezTo>
                    <a:pt x="42557" y="71806"/>
                    <a:pt x="35462" y="78540"/>
                    <a:pt x="25707" y="78540"/>
                  </a:cubicBezTo>
                  <a:cubicBezTo>
                    <a:pt x="8158" y="78540"/>
                    <a:pt x="0" y="54442"/>
                    <a:pt x="0" y="51425"/>
                  </a:cubicBezTo>
                  <a:cubicBezTo>
                    <a:pt x="0" y="49123"/>
                    <a:pt x="2486" y="49123"/>
                    <a:pt x="3011" y="49123"/>
                  </a:cubicBezTo>
                  <a:cubicBezTo>
                    <a:pt x="5497" y="49123"/>
                    <a:pt x="5672" y="50012"/>
                    <a:pt x="6204" y="51957"/>
                  </a:cubicBezTo>
                  <a:cubicBezTo>
                    <a:pt x="10820" y="67202"/>
                    <a:pt x="18621" y="73577"/>
                    <a:pt x="25175" y="73577"/>
                  </a:cubicBezTo>
                  <a:cubicBezTo>
                    <a:pt x="28019" y="73577"/>
                    <a:pt x="29608" y="72164"/>
                    <a:pt x="29608" y="67376"/>
                  </a:cubicBezTo>
                  <a:cubicBezTo>
                    <a:pt x="29608" y="63303"/>
                    <a:pt x="28551" y="60644"/>
                    <a:pt x="24118" y="49655"/>
                  </a:cubicBezTo>
                  <a:lnTo>
                    <a:pt x="12941" y="21118"/>
                  </a:lnTo>
                  <a:close/>
                  <a:moveTo>
                    <a:pt x="84919" y="11552"/>
                  </a:moveTo>
                  <a:cubicBezTo>
                    <a:pt x="84212" y="9249"/>
                    <a:pt x="83148" y="4818"/>
                    <a:pt x="83148" y="4286"/>
                  </a:cubicBezTo>
                  <a:cubicBezTo>
                    <a:pt x="83148" y="388"/>
                    <a:pt x="86341" y="-1383"/>
                    <a:pt x="89177" y="-1383"/>
                  </a:cubicBezTo>
                  <a:cubicBezTo>
                    <a:pt x="92363" y="-1383"/>
                    <a:pt x="95207" y="920"/>
                    <a:pt x="96089" y="2515"/>
                  </a:cubicBezTo>
                  <a:cubicBezTo>
                    <a:pt x="96979" y="4111"/>
                    <a:pt x="98392" y="9781"/>
                    <a:pt x="99282" y="13504"/>
                  </a:cubicBezTo>
                  <a:cubicBezTo>
                    <a:pt x="100172" y="16871"/>
                    <a:pt x="102118" y="25017"/>
                    <a:pt x="103183" y="29447"/>
                  </a:cubicBezTo>
                  <a:cubicBezTo>
                    <a:pt x="104247" y="33354"/>
                    <a:pt x="105311" y="37252"/>
                    <a:pt x="106194" y="41326"/>
                  </a:cubicBezTo>
                  <a:cubicBezTo>
                    <a:pt x="108148" y="48590"/>
                    <a:pt x="108505" y="50012"/>
                    <a:pt x="113645" y="57277"/>
                  </a:cubicBezTo>
                  <a:cubicBezTo>
                    <a:pt x="118610" y="64367"/>
                    <a:pt x="126944" y="73577"/>
                    <a:pt x="140243" y="73577"/>
                  </a:cubicBezTo>
                  <a:cubicBezTo>
                    <a:pt x="150522" y="73577"/>
                    <a:pt x="150705" y="64542"/>
                    <a:pt x="150705" y="61176"/>
                  </a:cubicBezTo>
                  <a:cubicBezTo>
                    <a:pt x="150705" y="50544"/>
                    <a:pt x="143078" y="30869"/>
                    <a:pt x="140243" y="23429"/>
                  </a:cubicBezTo>
                  <a:cubicBezTo>
                    <a:pt x="138288" y="18466"/>
                    <a:pt x="137581" y="16871"/>
                    <a:pt x="137581" y="13855"/>
                  </a:cubicBezTo>
                  <a:cubicBezTo>
                    <a:pt x="137581" y="4462"/>
                    <a:pt x="145382" y="-1383"/>
                    <a:pt x="154423" y="-1383"/>
                  </a:cubicBezTo>
                  <a:cubicBezTo>
                    <a:pt x="172154" y="-1383"/>
                    <a:pt x="179963" y="23072"/>
                    <a:pt x="179963" y="25732"/>
                  </a:cubicBezTo>
                  <a:cubicBezTo>
                    <a:pt x="179963" y="28035"/>
                    <a:pt x="177651" y="28035"/>
                    <a:pt x="177119" y="28035"/>
                  </a:cubicBezTo>
                  <a:cubicBezTo>
                    <a:pt x="174641" y="28035"/>
                    <a:pt x="174465" y="26971"/>
                    <a:pt x="173751" y="25017"/>
                  </a:cubicBezTo>
                  <a:cubicBezTo>
                    <a:pt x="169676" y="10845"/>
                    <a:pt x="162049" y="3579"/>
                    <a:pt x="154955" y="3579"/>
                  </a:cubicBezTo>
                  <a:cubicBezTo>
                    <a:pt x="151237" y="3579"/>
                    <a:pt x="150522" y="6057"/>
                    <a:pt x="150522" y="9781"/>
                  </a:cubicBezTo>
                  <a:cubicBezTo>
                    <a:pt x="150522" y="13855"/>
                    <a:pt x="151412" y="16156"/>
                    <a:pt x="154605" y="24136"/>
                  </a:cubicBezTo>
                  <a:cubicBezTo>
                    <a:pt x="156734" y="29630"/>
                    <a:pt x="164003" y="48416"/>
                    <a:pt x="164003" y="58341"/>
                  </a:cubicBezTo>
                  <a:cubicBezTo>
                    <a:pt x="164003" y="75531"/>
                    <a:pt x="150347" y="78540"/>
                    <a:pt x="140949" y="78540"/>
                  </a:cubicBezTo>
                  <a:cubicBezTo>
                    <a:pt x="126237" y="78540"/>
                    <a:pt x="116307" y="69505"/>
                    <a:pt x="110984" y="62415"/>
                  </a:cubicBezTo>
                  <a:cubicBezTo>
                    <a:pt x="109744" y="74641"/>
                    <a:pt x="99282" y="78540"/>
                    <a:pt x="92013" y="78540"/>
                  </a:cubicBezTo>
                  <a:cubicBezTo>
                    <a:pt x="84387" y="78540"/>
                    <a:pt x="80311" y="73045"/>
                    <a:pt x="78008" y="68973"/>
                  </a:cubicBezTo>
                  <a:cubicBezTo>
                    <a:pt x="74107" y="62415"/>
                    <a:pt x="71621" y="52315"/>
                    <a:pt x="71621" y="51425"/>
                  </a:cubicBezTo>
                  <a:cubicBezTo>
                    <a:pt x="71621" y="49123"/>
                    <a:pt x="74107" y="49123"/>
                    <a:pt x="74632" y="49123"/>
                  </a:cubicBezTo>
                  <a:cubicBezTo>
                    <a:pt x="77118" y="49123"/>
                    <a:pt x="77293" y="49655"/>
                    <a:pt x="78540" y="54442"/>
                  </a:cubicBezTo>
                  <a:cubicBezTo>
                    <a:pt x="81193" y="64891"/>
                    <a:pt x="84561" y="73577"/>
                    <a:pt x="91481" y="73577"/>
                  </a:cubicBezTo>
                  <a:cubicBezTo>
                    <a:pt x="96089" y="73577"/>
                    <a:pt x="97328" y="69679"/>
                    <a:pt x="97328" y="64891"/>
                  </a:cubicBezTo>
                  <a:cubicBezTo>
                    <a:pt x="97328" y="61525"/>
                    <a:pt x="95739" y="54974"/>
                    <a:pt x="94492" y="50187"/>
                  </a:cubicBezTo>
                  <a:cubicBezTo>
                    <a:pt x="93252" y="45398"/>
                    <a:pt x="91481" y="38133"/>
                    <a:pt x="90591" y="34236"/>
                  </a:cubicBezTo>
                  <a:lnTo>
                    <a:pt x="84919" y="11552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490" name="任意多边形: 形状 1489">
              <a:extLst>
                <a:ext uri="{FF2B5EF4-FFF2-40B4-BE49-F238E27FC236}">
                  <a16:creationId xmlns:a16="http://schemas.microsoft.com/office/drawing/2014/main" id="{B1C78719-2E39-5C0E-5EB6-8A0439EECCAD}"/>
                </a:ext>
              </a:extLst>
            </p:cNvPr>
            <p:cNvSpPr/>
            <p:nvPr>
              <p:custDataLst>
                <p:tags r:id="rId263"/>
              </p:custDataLst>
            </p:nvPr>
          </p:nvSpPr>
          <p:spPr>
            <a:xfrm flipV="1">
              <a:off x="15119014" y="-15146807"/>
              <a:ext cx="120375" cy="117669"/>
            </a:xfrm>
            <a:custGeom>
              <a:avLst/>
              <a:gdLst>
                <a:gd name="connsiteX0" fmla="*/ 40070 w 120375"/>
                <a:gd name="connsiteY0" fmla="*/ 111345 h 117669"/>
                <a:gd name="connsiteX1" fmla="*/ 34756 w 120375"/>
                <a:gd name="connsiteY1" fmla="*/ 116300 h 117669"/>
                <a:gd name="connsiteX2" fmla="*/ 0 w 120375"/>
                <a:gd name="connsiteY2" fmla="*/ 104960 h 117669"/>
                <a:gd name="connsiteX3" fmla="*/ 0 w 120375"/>
                <a:gd name="connsiteY3" fmla="*/ 98578 h 117669"/>
                <a:gd name="connsiteX4" fmla="*/ 25707 w 120375"/>
                <a:gd name="connsiteY4" fmla="*/ 103540 h 117669"/>
                <a:gd name="connsiteX5" fmla="*/ 25707 w 120375"/>
                <a:gd name="connsiteY5" fmla="*/ 13160 h 117669"/>
                <a:gd name="connsiteX6" fmla="*/ 7976 w 120375"/>
                <a:gd name="connsiteY6" fmla="*/ 5014 h 117669"/>
                <a:gd name="connsiteX7" fmla="*/ 1239 w 120375"/>
                <a:gd name="connsiteY7" fmla="*/ 5014 h 117669"/>
                <a:gd name="connsiteX8" fmla="*/ 1239 w 120375"/>
                <a:gd name="connsiteY8" fmla="*/ -1370 h 117669"/>
                <a:gd name="connsiteX9" fmla="*/ 32802 w 120375"/>
                <a:gd name="connsiteY9" fmla="*/ -663 h 117669"/>
                <a:gd name="connsiteX10" fmla="*/ 64539 w 120375"/>
                <a:gd name="connsiteY10" fmla="*/ -1370 h 117669"/>
                <a:gd name="connsiteX11" fmla="*/ 64539 w 120375"/>
                <a:gd name="connsiteY11" fmla="*/ 5014 h 117669"/>
                <a:gd name="connsiteX12" fmla="*/ 57802 w 120375"/>
                <a:gd name="connsiteY12" fmla="*/ 5014 h 117669"/>
                <a:gd name="connsiteX13" fmla="*/ 40070 w 120375"/>
                <a:gd name="connsiteY13" fmla="*/ 13160 h 117669"/>
                <a:gd name="connsiteX14" fmla="*/ 40070 w 120375"/>
                <a:gd name="connsiteY14" fmla="*/ 111345 h 117669"/>
                <a:gd name="connsiteX15" fmla="*/ 120376 w 120375"/>
                <a:gd name="connsiteY15" fmla="*/ 64729 h 117669"/>
                <a:gd name="connsiteX16" fmla="*/ 110271 w 120375"/>
                <a:gd name="connsiteY16" fmla="*/ 75012 h 117669"/>
                <a:gd name="connsiteX17" fmla="*/ 99983 w 120375"/>
                <a:gd name="connsiteY17" fmla="*/ 64912 h 117669"/>
                <a:gd name="connsiteX18" fmla="*/ 110096 w 120375"/>
                <a:gd name="connsiteY18" fmla="*/ 54631 h 117669"/>
                <a:gd name="connsiteX19" fmla="*/ 120376 w 120375"/>
                <a:gd name="connsiteY19" fmla="*/ 64729 h 117669"/>
                <a:gd name="connsiteX20" fmla="*/ 120376 w 120375"/>
                <a:gd name="connsiteY20" fmla="*/ 8730 h 117669"/>
                <a:gd name="connsiteX21" fmla="*/ 110271 w 120375"/>
                <a:gd name="connsiteY21" fmla="*/ 19011 h 117669"/>
                <a:gd name="connsiteX22" fmla="*/ 99983 w 120375"/>
                <a:gd name="connsiteY22" fmla="*/ 8913 h 117669"/>
                <a:gd name="connsiteX23" fmla="*/ 110096 w 120375"/>
                <a:gd name="connsiteY23" fmla="*/ -1370 h 117669"/>
                <a:gd name="connsiteX24" fmla="*/ 120376 w 120375"/>
                <a:gd name="connsiteY24" fmla="*/ 8730 h 117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20375" h="117669">
                  <a:moveTo>
                    <a:pt x="40070" y="111345"/>
                  </a:moveTo>
                  <a:cubicBezTo>
                    <a:pt x="40070" y="116124"/>
                    <a:pt x="39721" y="116300"/>
                    <a:pt x="34756" y="116300"/>
                  </a:cubicBezTo>
                  <a:cubicBezTo>
                    <a:pt x="23403" y="105136"/>
                    <a:pt x="7269" y="104960"/>
                    <a:pt x="0" y="104960"/>
                  </a:cubicBezTo>
                  <a:lnTo>
                    <a:pt x="0" y="98578"/>
                  </a:lnTo>
                  <a:cubicBezTo>
                    <a:pt x="4258" y="98578"/>
                    <a:pt x="15960" y="98578"/>
                    <a:pt x="25707" y="103540"/>
                  </a:cubicBezTo>
                  <a:lnTo>
                    <a:pt x="25707" y="13160"/>
                  </a:lnTo>
                  <a:cubicBezTo>
                    <a:pt x="25707" y="7317"/>
                    <a:pt x="25707" y="5014"/>
                    <a:pt x="7976" y="5014"/>
                  </a:cubicBezTo>
                  <a:lnTo>
                    <a:pt x="1239" y="5014"/>
                  </a:lnTo>
                  <a:lnTo>
                    <a:pt x="1239" y="-1370"/>
                  </a:lnTo>
                  <a:cubicBezTo>
                    <a:pt x="4433" y="-1195"/>
                    <a:pt x="26240" y="-663"/>
                    <a:pt x="32802" y="-663"/>
                  </a:cubicBezTo>
                  <a:cubicBezTo>
                    <a:pt x="38299" y="-663"/>
                    <a:pt x="60638" y="-1195"/>
                    <a:pt x="64539" y="-1370"/>
                  </a:cubicBezTo>
                  <a:lnTo>
                    <a:pt x="64539" y="5014"/>
                  </a:lnTo>
                  <a:lnTo>
                    <a:pt x="57802" y="5014"/>
                  </a:lnTo>
                  <a:cubicBezTo>
                    <a:pt x="40070" y="5014"/>
                    <a:pt x="40070" y="7317"/>
                    <a:pt x="40070" y="13160"/>
                  </a:cubicBezTo>
                  <a:lnTo>
                    <a:pt x="40070" y="111345"/>
                  </a:lnTo>
                  <a:close/>
                  <a:moveTo>
                    <a:pt x="120376" y="64729"/>
                  </a:moveTo>
                  <a:cubicBezTo>
                    <a:pt x="120376" y="70938"/>
                    <a:pt x="115411" y="75012"/>
                    <a:pt x="110271" y="75012"/>
                  </a:cubicBezTo>
                  <a:cubicBezTo>
                    <a:pt x="104067" y="75012"/>
                    <a:pt x="99983" y="70050"/>
                    <a:pt x="99983" y="64912"/>
                  </a:cubicBezTo>
                  <a:cubicBezTo>
                    <a:pt x="99983" y="58703"/>
                    <a:pt x="104948" y="54631"/>
                    <a:pt x="110096" y="54631"/>
                  </a:cubicBezTo>
                  <a:cubicBezTo>
                    <a:pt x="116301" y="54631"/>
                    <a:pt x="120376" y="59593"/>
                    <a:pt x="120376" y="64729"/>
                  </a:cubicBezTo>
                  <a:close/>
                  <a:moveTo>
                    <a:pt x="120376" y="8730"/>
                  </a:moveTo>
                  <a:cubicBezTo>
                    <a:pt x="120376" y="14931"/>
                    <a:pt x="115411" y="19011"/>
                    <a:pt x="110271" y="19011"/>
                  </a:cubicBezTo>
                  <a:cubicBezTo>
                    <a:pt x="104067" y="19011"/>
                    <a:pt x="99983" y="14049"/>
                    <a:pt x="99983" y="8913"/>
                  </a:cubicBezTo>
                  <a:cubicBezTo>
                    <a:pt x="99983" y="2704"/>
                    <a:pt x="104948" y="-1370"/>
                    <a:pt x="110096" y="-1370"/>
                  </a:cubicBezTo>
                  <a:cubicBezTo>
                    <a:pt x="116301" y="-1370"/>
                    <a:pt x="120376" y="3592"/>
                    <a:pt x="120376" y="8730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491" name="任意多边形: 形状 1490">
              <a:extLst>
                <a:ext uri="{FF2B5EF4-FFF2-40B4-BE49-F238E27FC236}">
                  <a16:creationId xmlns:a16="http://schemas.microsoft.com/office/drawing/2014/main" id="{69DF21CF-E30E-C6D0-CBFE-F2F334B58C74}"/>
                </a:ext>
              </a:extLst>
            </p:cNvPr>
            <p:cNvSpPr/>
            <p:nvPr>
              <p:custDataLst>
                <p:tags r:id="rId264"/>
              </p:custDataLst>
            </p:nvPr>
          </p:nvSpPr>
          <p:spPr>
            <a:xfrm flipV="1">
              <a:off x="15266293" y="-15107290"/>
              <a:ext cx="162775" cy="79922"/>
            </a:xfrm>
            <a:custGeom>
              <a:avLst/>
              <a:gdLst>
                <a:gd name="connsiteX0" fmla="*/ 68622 w 162775"/>
                <a:gd name="connsiteY0" fmla="*/ 14756 h 79922"/>
                <a:gd name="connsiteX1" fmla="*/ 66135 w 162775"/>
                <a:gd name="connsiteY1" fmla="*/ 4300 h 79922"/>
                <a:gd name="connsiteX2" fmla="*/ 72165 w 162775"/>
                <a:gd name="connsiteY2" fmla="*/ -1368 h 79922"/>
                <a:gd name="connsiteX3" fmla="*/ 79084 w 162775"/>
                <a:gd name="connsiteY3" fmla="*/ 2530 h 79922"/>
                <a:gd name="connsiteX4" fmla="*/ 82277 w 162775"/>
                <a:gd name="connsiteY4" fmla="*/ 13519 h 79922"/>
                <a:gd name="connsiteX5" fmla="*/ 86178 w 162775"/>
                <a:gd name="connsiteY5" fmla="*/ 29462 h 79922"/>
                <a:gd name="connsiteX6" fmla="*/ 89189 w 162775"/>
                <a:gd name="connsiteY6" fmla="*/ 41339 h 79922"/>
                <a:gd name="connsiteX7" fmla="*/ 94686 w 162775"/>
                <a:gd name="connsiteY7" fmla="*/ 54806 h 79922"/>
                <a:gd name="connsiteX8" fmla="*/ 123055 w 162775"/>
                <a:gd name="connsiteY8" fmla="*/ 73592 h 79922"/>
                <a:gd name="connsiteX9" fmla="*/ 133517 w 162775"/>
                <a:gd name="connsiteY9" fmla="*/ 61189 h 79922"/>
                <a:gd name="connsiteX10" fmla="*/ 123055 w 162775"/>
                <a:gd name="connsiteY10" fmla="*/ 23444 h 79922"/>
                <a:gd name="connsiteX11" fmla="*/ 120394 w 162775"/>
                <a:gd name="connsiteY11" fmla="*/ 13868 h 79922"/>
                <a:gd name="connsiteX12" fmla="*/ 137243 w 162775"/>
                <a:gd name="connsiteY12" fmla="*/ -1368 h 79922"/>
                <a:gd name="connsiteX13" fmla="*/ 162776 w 162775"/>
                <a:gd name="connsiteY13" fmla="*/ 25745 h 79922"/>
                <a:gd name="connsiteX14" fmla="*/ 159940 w 162775"/>
                <a:gd name="connsiteY14" fmla="*/ 28048 h 79922"/>
                <a:gd name="connsiteX15" fmla="*/ 156572 w 162775"/>
                <a:gd name="connsiteY15" fmla="*/ 25032 h 79922"/>
                <a:gd name="connsiteX16" fmla="*/ 137775 w 162775"/>
                <a:gd name="connsiteY16" fmla="*/ 3594 h 79922"/>
                <a:gd name="connsiteX17" fmla="*/ 133343 w 162775"/>
                <a:gd name="connsiteY17" fmla="*/ 9794 h 79922"/>
                <a:gd name="connsiteX18" fmla="*/ 137418 w 162775"/>
                <a:gd name="connsiteY18" fmla="*/ 24149 h 79922"/>
                <a:gd name="connsiteX19" fmla="*/ 146816 w 162775"/>
                <a:gd name="connsiteY19" fmla="*/ 58354 h 79922"/>
                <a:gd name="connsiteX20" fmla="*/ 140254 w 162775"/>
                <a:gd name="connsiteY20" fmla="*/ 73766 h 79922"/>
                <a:gd name="connsiteX21" fmla="*/ 123762 w 162775"/>
                <a:gd name="connsiteY21" fmla="*/ 78554 h 79922"/>
                <a:gd name="connsiteX22" fmla="*/ 92383 w 162775"/>
                <a:gd name="connsiteY22" fmla="*/ 60657 h 79922"/>
                <a:gd name="connsiteX23" fmla="*/ 69328 w 162775"/>
                <a:gd name="connsiteY23" fmla="*/ 78554 h 79922"/>
                <a:gd name="connsiteX24" fmla="*/ 39363 w 162775"/>
                <a:gd name="connsiteY24" fmla="*/ 62428 h 79922"/>
                <a:gd name="connsiteX25" fmla="*/ 20393 w 162775"/>
                <a:gd name="connsiteY25" fmla="*/ 78554 h 79922"/>
                <a:gd name="connsiteX26" fmla="*/ 6387 w 162775"/>
                <a:gd name="connsiteY26" fmla="*/ 68986 h 79922"/>
                <a:gd name="connsiteX27" fmla="*/ 0 w 162775"/>
                <a:gd name="connsiteY27" fmla="*/ 51439 h 79922"/>
                <a:gd name="connsiteX28" fmla="*/ 3011 w 162775"/>
                <a:gd name="connsiteY28" fmla="*/ 49136 h 79922"/>
                <a:gd name="connsiteX29" fmla="*/ 6919 w 162775"/>
                <a:gd name="connsiteY29" fmla="*/ 54456 h 79922"/>
                <a:gd name="connsiteX30" fmla="*/ 19860 w 162775"/>
                <a:gd name="connsiteY30" fmla="*/ 73592 h 79922"/>
                <a:gd name="connsiteX31" fmla="*/ 25708 w 162775"/>
                <a:gd name="connsiteY31" fmla="*/ 64905 h 79922"/>
                <a:gd name="connsiteX32" fmla="*/ 22871 w 162775"/>
                <a:gd name="connsiteY32" fmla="*/ 50200 h 79922"/>
                <a:gd name="connsiteX33" fmla="*/ 18971 w 162775"/>
                <a:gd name="connsiteY33" fmla="*/ 34249 h 79922"/>
                <a:gd name="connsiteX34" fmla="*/ 13299 w 162775"/>
                <a:gd name="connsiteY34" fmla="*/ 11565 h 79922"/>
                <a:gd name="connsiteX35" fmla="*/ 11527 w 162775"/>
                <a:gd name="connsiteY35" fmla="*/ 4300 h 79922"/>
                <a:gd name="connsiteX36" fmla="*/ 17556 w 162775"/>
                <a:gd name="connsiteY36" fmla="*/ -1368 h 79922"/>
                <a:gd name="connsiteX37" fmla="*/ 24468 w 162775"/>
                <a:gd name="connsiteY37" fmla="*/ 2530 h 79922"/>
                <a:gd name="connsiteX38" fmla="*/ 27661 w 162775"/>
                <a:gd name="connsiteY38" fmla="*/ 13519 h 79922"/>
                <a:gd name="connsiteX39" fmla="*/ 31562 w 162775"/>
                <a:gd name="connsiteY39" fmla="*/ 29462 h 79922"/>
                <a:gd name="connsiteX40" fmla="*/ 34573 w 162775"/>
                <a:gd name="connsiteY40" fmla="*/ 41339 h 79922"/>
                <a:gd name="connsiteX41" fmla="*/ 42024 w 162775"/>
                <a:gd name="connsiteY41" fmla="*/ 57290 h 79922"/>
                <a:gd name="connsiteX42" fmla="*/ 68622 w 162775"/>
                <a:gd name="connsiteY42" fmla="*/ 73592 h 79922"/>
                <a:gd name="connsiteX43" fmla="*/ 79084 w 162775"/>
                <a:gd name="connsiteY43" fmla="*/ 61189 h 79922"/>
                <a:gd name="connsiteX44" fmla="*/ 76065 w 162775"/>
                <a:gd name="connsiteY44" fmla="*/ 44531 h 79922"/>
                <a:gd name="connsiteX45" fmla="*/ 68622 w 162775"/>
                <a:gd name="connsiteY45" fmla="*/ 14756 h 79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62775" h="79922">
                  <a:moveTo>
                    <a:pt x="68622" y="14756"/>
                  </a:moveTo>
                  <a:cubicBezTo>
                    <a:pt x="67732" y="11216"/>
                    <a:pt x="66135" y="5190"/>
                    <a:pt x="66135" y="4300"/>
                  </a:cubicBezTo>
                  <a:cubicBezTo>
                    <a:pt x="66135" y="401"/>
                    <a:pt x="69328" y="-1368"/>
                    <a:pt x="72165" y="-1368"/>
                  </a:cubicBezTo>
                  <a:cubicBezTo>
                    <a:pt x="75358" y="-1368"/>
                    <a:pt x="78194" y="933"/>
                    <a:pt x="79084" y="2530"/>
                  </a:cubicBezTo>
                  <a:cubicBezTo>
                    <a:pt x="79966" y="4126"/>
                    <a:pt x="81388" y="9794"/>
                    <a:pt x="82277" y="13519"/>
                  </a:cubicBezTo>
                  <a:cubicBezTo>
                    <a:pt x="83159" y="16885"/>
                    <a:pt x="85114" y="25032"/>
                    <a:pt x="86178" y="29462"/>
                  </a:cubicBezTo>
                  <a:cubicBezTo>
                    <a:pt x="87235" y="33368"/>
                    <a:pt x="88299" y="37267"/>
                    <a:pt x="89189" y="41339"/>
                  </a:cubicBezTo>
                  <a:cubicBezTo>
                    <a:pt x="91143" y="48961"/>
                    <a:pt x="91143" y="49312"/>
                    <a:pt x="94686" y="54806"/>
                  </a:cubicBezTo>
                  <a:cubicBezTo>
                    <a:pt x="100359" y="63492"/>
                    <a:pt x="109225" y="73592"/>
                    <a:pt x="123055" y="73592"/>
                  </a:cubicBezTo>
                  <a:cubicBezTo>
                    <a:pt x="132985" y="73592"/>
                    <a:pt x="133517" y="65436"/>
                    <a:pt x="133517" y="61189"/>
                  </a:cubicBezTo>
                  <a:cubicBezTo>
                    <a:pt x="133517" y="50557"/>
                    <a:pt x="125891" y="30883"/>
                    <a:pt x="123055" y="23444"/>
                  </a:cubicBezTo>
                  <a:cubicBezTo>
                    <a:pt x="121109" y="18481"/>
                    <a:pt x="120394" y="16885"/>
                    <a:pt x="120394" y="13868"/>
                  </a:cubicBezTo>
                  <a:cubicBezTo>
                    <a:pt x="120394" y="4475"/>
                    <a:pt x="128195" y="-1368"/>
                    <a:pt x="137243" y="-1368"/>
                  </a:cubicBezTo>
                  <a:cubicBezTo>
                    <a:pt x="154975" y="-1368"/>
                    <a:pt x="162776" y="23085"/>
                    <a:pt x="162776" y="25745"/>
                  </a:cubicBezTo>
                  <a:cubicBezTo>
                    <a:pt x="162776" y="28048"/>
                    <a:pt x="160472" y="28048"/>
                    <a:pt x="159940" y="28048"/>
                  </a:cubicBezTo>
                  <a:cubicBezTo>
                    <a:pt x="157454" y="28048"/>
                    <a:pt x="157278" y="26984"/>
                    <a:pt x="156572" y="25032"/>
                  </a:cubicBezTo>
                  <a:cubicBezTo>
                    <a:pt x="152488" y="10858"/>
                    <a:pt x="144862" y="3594"/>
                    <a:pt x="137775" y="3594"/>
                  </a:cubicBezTo>
                  <a:cubicBezTo>
                    <a:pt x="134049" y="3594"/>
                    <a:pt x="133343" y="6070"/>
                    <a:pt x="133343" y="9794"/>
                  </a:cubicBezTo>
                  <a:cubicBezTo>
                    <a:pt x="133343" y="13868"/>
                    <a:pt x="134225" y="16171"/>
                    <a:pt x="137418" y="24149"/>
                  </a:cubicBezTo>
                  <a:cubicBezTo>
                    <a:pt x="139547" y="29643"/>
                    <a:pt x="146816" y="48429"/>
                    <a:pt x="146816" y="58354"/>
                  </a:cubicBezTo>
                  <a:cubicBezTo>
                    <a:pt x="146816" y="61189"/>
                    <a:pt x="146816" y="68629"/>
                    <a:pt x="140254" y="73766"/>
                  </a:cubicBezTo>
                  <a:cubicBezTo>
                    <a:pt x="137243" y="76076"/>
                    <a:pt x="132096" y="78554"/>
                    <a:pt x="123762" y="78554"/>
                  </a:cubicBezTo>
                  <a:cubicBezTo>
                    <a:pt x="107810" y="78554"/>
                    <a:pt x="98055" y="68098"/>
                    <a:pt x="92383" y="60657"/>
                  </a:cubicBezTo>
                  <a:cubicBezTo>
                    <a:pt x="90961" y="75720"/>
                    <a:pt x="78369" y="78554"/>
                    <a:pt x="69328" y="78554"/>
                  </a:cubicBezTo>
                  <a:cubicBezTo>
                    <a:pt x="54616" y="78554"/>
                    <a:pt x="44686" y="69518"/>
                    <a:pt x="39363" y="62428"/>
                  </a:cubicBezTo>
                  <a:cubicBezTo>
                    <a:pt x="38123" y="74656"/>
                    <a:pt x="27661" y="78554"/>
                    <a:pt x="20393" y="78554"/>
                  </a:cubicBezTo>
                  <a:cubicBezTo>
                    <a:pt x="12766" y="78554"/>
                    <a:pt x="8690" y="73060"/>
                    <a:pt x="6387" y="68986"/>
                  </a:cubicBezTo>
                  <a:cubicBezTo>
                    <a:pt x="2486" y="62428"/>
                    <a:pt x="0" y="52328"/>
                    <a:pt x="0" y="51439"/>
                  </a:cubicBezTo>
                  <a:cubicBezTo>
                    <a:pt x="0" y="49136"/>
                    <a:pt x="2486" y="49136"/>
                    <a:pt x="3011" y="49136"/>
                  </a:cubicBezTo>
                  <a:cubicBezTo>
                    <a:pt x="5497" y="49136"/>
                    <a:pt x="5672" y="49668"/>
                    <a:pt x="6919" y="54456"/>
                  </a:cubicBezTo>
                  <a:cubicBezTo>
                    <a:pt x="9573" y="64905"/>
                    <a:pt x="12941" y="73592"/>
                    <a:pt x="19860" y="73592"/>
                  </a:cubicBezTo>
                  <a:cubicBezTo>
                    <a:pt x="24468" y="73592"/>
                    <a:pt x="25708" y="69693"/>
                    <a:pt x="25708" y="64905"/>
                  </a:cubicBezTo>
                  <a:cubicBezTo>
                    <a:pt x="25708" y="61538"/>
                    <a:pt x="24119" y="54987"/>
                    <a:pt x="22871" y="50200"/>
                  </a:cubicBezTo>
                  <a:cubicBezTo>
                    <a:pt x="21632" y="45413"/>
                    <a:pt x="19860" y="38148"/>
                    <a:pt x="18971" y="34249"/>
                  </a:cubicBezTo>
                  <a:lnTo>
                    <a:pt x="13299" y="11565"/>
                  </a:lnTo>
                  <a:cubicBezTo>
                    <a:pt x="12591" y="9262"/>
                    <a:pt x="11527" y="4831"/>
                    <a:pt x="11527" y="4300"/>
                  </a:cubicBezTo>
                  <a:cubicBezTo>
                    <a:pt x="11527" y="401"/>
                    <a:pt x="14720" y="-1368"/>
                    <a:pt x="17556" y="-1368"/>
                  </a:cubicBezTo>
                  <a:cubicBezTo>
                    <a:pt x="20742" y="-1368"/>
                    <a:pt x="23586" y="933"/>
                    <a:pt x="24468" y="2530"/>
                  </a:cubicBezTo>
                  <a:cubicBezTo>
                    <a:pt x="25358" y="4126"/>
                    <a:pt x="26772" y="9794"/>
                    <a:pt x="27661" y="13519"/>
                  </a:cubicBezTo>
                  <a:cubicBezTo>
                    <a:pt x="28551" y="16885"/>
                    <a:pt x="30497" y="25032"/>
                    <a:pt x="31562" y="29462"/>
                  </a:cubicBezTo>
                  <a:cubicBezTo>
                    <a:pt x="32626" y="33368"/>
                    <a:pt x="33691" y="37267"/>
                    <a:pt x="34573" y="41339"/>
                  </a:cubicBezTo>
                  <a:cubicBezTo>
                    <a:pt x="36527" y="48605"/>
                    <a:pt x="36885" y="50025"/>
                    <a:pt x="42024" y="57290"/>
                  </a:cubicBezTo>
                  <a:cubicBezTo>
                    <a:pt x="46989" y="64380"/>
                    <a:pt x="55323" y="73592"/>
                    <a:pt x="68622" y="73592"/>
                  </a:cubicBezTo>
                  <a:cubicBezTo>
                    <a:pt x="78902" y="73592"/>
                    <a:pt x="79084" y="64556"/>
                    <a:pt x="79084" y="61189"/>
                  </a:cubicBezTo>
                  <a:cubicBezTo>
                    <a:pt x="79084" y="56758"/>
                    <a:pt x="78552" y="54456"/>
                    <a:pt x="76065" y="44531"/>
                  </a:cubicBezTo>
                  <a:lnTo>
                    <a:pt x="68622" y="14756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492" name="任意多边形: 形状 1491">
              <a:extLst>
                <a:ext uri="{FF2B5EF4-FFF2-40B4-BE49-F238E27FC236}">
                  <a16:creationId xmlns:a16="http://schemas.microsoft.com/office/drawing/2014/main" id="{221EBEFA-6C4C-37AE-07C6-F4ABF4586DFF}"/>
                </a:ext>
              </a:extLst>
            </p:cNvPr>
            <p:cNvSpPr/>
            <p:nvPr>
              <p:custDataLst>
                <p:tags r:id="rId265"/>
              </p:custDataLst>
            </p:nvPr>
          </p:nvSpPr>
          <p:spPr>
            <a:xfrm flipV="1">
              <a:off x="15464781" y="-15281533"/>
              <a:ext cx="58747" cy="253090"/>
            </a:xfrm>
            <a:custGeom>
              <a:avLst/>
              <a:gdLst>
                <a:gd name="connsiteX0" fmla="*/ 58747 w 58747"/>
                <a:gd name="connsiteY0" fmla="*/ 125171 h 253090"/>
                <a:gd name="connsiteX1" fmla="*/ 42033 w 58747"/>
                <a:gd name="connsiteY1" fmla="*/ 204132 h 253090"/>
                <a:gd name="connsiteX2" fmla="*/ 2535 w 58747"/>
                <a:gd name="connsiteY2" fmla="*/ 251716 h 253090"/>
                <a:gd name="connsiteX3" fmla="*/ 0 w 58747"/>
                <a:gd name="connsiteY3" fmla="*/ 249183 h 253090"/>
                <a:gd name="connsiteX4" fmla="*/ 4815 w 58747"/>
                <a:gd name="connsiteY4" fmla="*/ 243363 h 253090"/>
                <a:gd name="connsiteX5" fmla="*/ 44058 w 58747"/>
                <a:gd name="connsiteY5" fmla="*/ 125171 h 253090"/>
                <a:gd name="connsiteX6" fmla="*/ 3289 w 58747"/>
                <a:gd name="connsiteY6" fmla="*/ 5462 h 253090"/>
                <a:gd name="connsiteX7" fmla="*/ 0 w 58747"/>
                <a:gd name="connsiteY7" fmla="*/ 1159 h 253090"/>
                <a:gd name="connsiteX8" fmla="*/ 2535 w 58747"/>
                <a:gd name="connsiteY8" fmla="*/ -1375 h 253090"/>
                <a:gd name="connsiteX9" fmla="*/ 42795 w 58747"/>
                <a:gd name="connsiteY9" fmla="*/ 47979 h 253090"/>
                <a:gd name="connsiteX10" fmla="*/ 58747 w 58747"/>
                <a:gd name="connsiteY10" fmla="*/ 125171 h 253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8747" h="253090">
                  <a:moveTo>
                    <a:pt x="58747" y="125171"/>
                  </a:moveTo>
                  <a:cubicBezTo>
                    <a:pt x="58747" y="144909"/>
                    <a:pt x="55967" y="175533"/>
                    <a:pt x="42033" y="204132"/>
                  </a:cubicBezTo>
                  <a:cubicBezTo>
                    <a:pt x="26843" y="235265"/>
                    <a:pt x="5061" y="251716"/>
                    <a:pt x="2535" y="251716"/>
                  </a:cubicBezTo>
                  <a:cubicBezTo>
                    <a:pt x="1009" y="251716"/>
                    <a:pt x="0" y="250700"/>
                    <a:pt x="0" y="249183"/>
                  </a:cubicBezTo>
                  <a:cubicBezTo>
                    <a:pt x="0" y="248429"/>
                    <a:pt x="0" y="247921"/>
                    <a:pt x="4815" y="243363"/>
                  </a:cubicBezTo>
                  <a:cubicBezTo>
                    <a:pt x="29624" y="218305"/>
                    <a:pt x="44058" y="178066"/>
                    <a:pt x="44058" y="125171"/>
                  </a:cubicBezTo>
                  <a:cubicBezTo>
                    <a:pt x="44058" y="81891"/>
                    <a:pt x="34692" y="37348"/>
                    <a:pt x="3289" y="5462"/>
                  </a:cubicBezTo>
                  <a:cubicBezTo>
                    <a:pt x="0" y="2421"/>
                    <a:pt x="0" y="1912"/>
                    <a:pt x="0" y="1159"/>
                  </a:cubicBezTo>
                  <a:cubicBezTo>
                    <a:pt x="0" y="-358"/>
                    <a:pt x="1009" y="-1375"/>
                    <a:pt x="2535" y="-1375"/>
                  </a:cubicBezTo>
                  <a:cubicBezTo>
                    <a:pt x="5061" y="-1375"/>
                    <a:pt x="27853" y="15838"/>
                    <a:pt x="42795" y="47979"/>
                  </a:cubicBezTo>
                  <a:cubicBezTo>
                    <a:pt x="55712" y="75817"/>
                    <a:pt x="58747" y="103908"/>
                    <a:pt x="58747" y="125171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</p:grpSp>
      <p:grpSp>
        <p:nvGrpSpPr>
          <p:cNvPr id="1455" name="组合 1454" descr="\documentclass{article}&#10;\usepackage{amsmath}&#10;\pagestyle{empty}&#10;\begin{document}&#10;&#10;\begin{gather*}&#10;\mathbf{H}^{dec\texttt{\_}sa\texttt{\_}ln} = \mathit{LayerNorm}(\mathbf{H}^{in}+\mathbf{H}^{dec\texttt{\_}sa})&#10;\end{gather*}&#10;&#10;\end{document}" title="IguanaTex Shape Display">
            <a:extLst>
              <a:ext uri="{FF2B5EF4-FFF2-40B4-BE49-F238E27FC236}">
                <a16:creationId xmlns:a16="http://schemas.microsoft.com/office/drawing/2014/main" id="{6766C4DB-1FA9-F764-8F06-73DA68A833C6}"/>
              </a:ext>
            </a:extLst>
          </p:cNvPr>
          <p:cNvGrpSpPr>
            <a:grpSpLocks noChangeAspect="1"/>
          </p:cNvGrpSpPr>
          <p:nvPr>
            <p:custDataLst>
              <p:tags r:id="rId2"/>
            </p:custDataLst>
          </p:nvPr>
        </p:nvGrpSpPr>
        <p:grpSpPr>
          <a:xfrm>
            <a:off x="6388100" y="2930728"/>
            <a:ext cx="4467960" cy="290762"/>
            <a:chOff x="11918953" y="-14710978"/>
            <a:chExt cx="4467960" cy="290762"/>
          </a:xfrm>
        </p:grpSpPr>
        <p:sp>
          <p:nvSpPr>
            <p:cNvPr id="1436" name="任意多边形: 形状 1435">
              <a:extLst>
                <a:ext uri="{FF2B5EF4-FFF2-40B4-BE49-F238E27FC236}">
                  <a16:creationId xmlns:a16="http://schemas.microsoft.com/office/drawing/2014/main" id="{CBF23349-EFA2-FA9A-A343-C5D09B9E085A}"/>
                </a:ext>
              </a:extLst>
            </p:cNvPr>
            <p:cNvSpPr/>
            <p:nvPr>
              <p:custDataLst>
                <p:tags r:id="rId233"/>
              </p:custDataLst>
            </p:nvPr>
          </p:nvSpPr>
          <p:spPr>
            <a:xfrm flipV="1">
              <a:off x="11918953" y="-14657110"/>
              <a:ext cx="207898" cy="173620"/>
            </a:xfrm>
            <a:custGeom>
              <a:avLst/>
              <a:gdLst>
                <a:gd name="connsiteX0" fmla="*/ 180555 w 207898"/>
                <a:gd name="connsiteY0" fmla="*/ 160349 h 173620"/>
                <a:gd name="connsiteX1" fmla="*/ 207899 w 207898"/>
                <a:gd name="connsiteY1" fmla="*/ 160349 h 173620"/>
                <a:gd name="connsiteX2" fmla="*/ 207899 w 207898"/>
                <a:gd name="connsiteY2" fmla="*/ 172243 h 173620"/>
                <a:gd name="connsiteX3" fmla="*/ 162570 w 207898"/>
                <a:gd name="connsiteY3" fmla="*/ 171480 h 173620"/>
                <a:gd name="connsiteX4" fmla="*/ 117248 w 207898"/>
                <a:gd name="connsiteY4" fmla="*/ 172243 h 173620"/>
                <a:gd name="connsiteX5" fmla="*/ 117248 w 207898"/>
                <a:gd name="connsiteY5" fmla="*/ 160349 h 173620"/>
                <a:gd name="connsiteX6" fmla="*/ 144592 w 207898"/>
                <a:gd name="connsiteY6" fmla="*/ 160349 h 173620"/>
                <a:gd name="connsiteX7" fmla="*/ 144592 w 207898"/>
                <a:gd name="connsiteY7" fmla="*/ 94797 h 173620"/>
                <a:gd name="connsiteX8" fmla="*/ 63307 w 207898"/>
                <a:gd name="connsiteY8" fmla="*/ 94797 h 173620"/>
                <a:gd name="connsiteX9" fmla="*/ 63307 w 207898"/>
                <a:gd name="connsiteY9" fmla="*/ 160349 h 173620"/>
                <a:gd name="connsiteX10" fmla="*/ 90659 w 207898"/>
                <a:gd name="connsiteY10" fmla="*/ 160349 h 173620"/>
                <a:gd name="connsiteX11" fmla="*/ 90659 w 207898"/>
                <a:gd name="connsiteY11" fmla="*/ 172243 h 173620"/>
                <a:gd name="connsiteX12" fmla="*/ 45330 w 207898"/>
                <a:gd name="connsiteY12" fmla="*/ 171480 h 173620"/>
                <a:gd name="connsiteX13" fmla="*/ 0 w 207898"/>
                <a:gd name="connsiteY13" fmla="*/ 172243 h 173620"/>
                <a:gd name="connsiteX14" fmla="*/ 0 w 207898"/>
                <a:gd name="connsiteY14" fmla="*/ 160349 h 173620"/>
                <a:gd name="connsiteX15" fmla="*/ 27352 w 207898"/>
                <a:gd name="connsiteY15" fmla="*/ 160349 h 173620"/>
                <a:gd name="connsiteX16" fmla="*/ 27352 w 207898"/>
                <a:gd name="connsiteY16" fmla="*/ 10515 h 173620"/>
                <a:gd name="connsiteX17" fmla="*/ 0 w 207898"/>
                <a:gd name="connsiteY17" fmla="*/ 10515 h 173620"/>
                <a:gd name="connsiteX18" fmla="*/ 0 w 207898"/>
                <a:gd name="connsiteY18" fmla="*/ -1377 h 173620"/>
                <a:gd name="connsiteX19" fmla="*/ 45330 w 207898"/>
                <a:gd name="connsiteY19" fmla="*/ -616 h 173620"/>
                <a:gd name="connsiteX20" fmla="*/ 90659 w 207898"/>
                <a:gd name="connsiteY20" fmla="*/ -1377 h 173620"/>
                <a:gd name="connsiteX21" fmla="*/ 90659 w 207898"/>
                <a:gd name="connsiteY21" fmla="*/ 10515 h 173620"/>
                <a:gd name="connsiteX22" fmla="*/ 63307 w 207898"/>
                <a:gd name="connsiteY22" fmla="*/ 10515 h 173620"/>
                <a:gd name="connsiteX23" fmla="*/ 63307 w 207898"/>
                <a:gd name="connsiteY23" fmla="*/ 82903 h 173620"/>
                <a:gd name="connsiteX24" fmla="*/ 144592 w 207898"/>
                <a:gd name="connsiteY24" fmla="*/ 82903 h 173620"/>
                <a:gd name="connsiteX25" fmla="*/ 144592 w 207898"/>
                <a:gd name="connsiteY25" fmla="*/ 10515 h 173620"/>
                <a:gd name="connsiteX26" fmla="*/ 117248 w 207898"/>
                <a:gd name="connsiteY26" fmla="*/ 10515 h 173620"/>
                <a:gd name="connsiteX27" fmla="*/ 117248 w 207898"/>
                <a:gd name="connsiteY27" fmla="*/ -1377 h 173620"/>
                <a:gd name="connsiteX28" fmla="*/ 162570 w 207898"/>
                <a:gd name="connsiteY28" fmla="*/ -616 h 173620"/>
                <a:gd name="connsiteX29" fmla="*/ 207899 w 207898"/>
                <a:gd name="connsiteY29" fmla="*/ -1377 h 173620"/>
                <a:gd name="connsiteX30" fmla="*/ 207899 w 207898"/>
                <a:gd name="connsiteY30" fmla="*/ 10515 h 173620"/>
                <a:gd name="connsiteX31" fmla="*/ 180555 w 207898"/>
                <a:gd name="connsiteY31" fmla="*/ 10515 h 173620"/>
                <a:gd name="connsiteX32" fmla="*/ 180555 w 207898"/>
                <a:gd name="connsiteY32" fmla="*/ 160349 h 173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07898" h="173620">
                  <a:moveTo>
                    <a:pt x="180555" y="160349"/>
                  </a:moveTo>
                  <a:lnTo>
                    <a:pt x="207899" y="160349"/>
                  </a:lnTo>
                  <a:lnTo>
                    <a:pt x="207899" y="172243"/>
                  </a:lnTo>
                  <a:cubicBezTo>
                    <a:pt x="198279" y="171480"/>
                    <a:pt x="173461" y="171480"/>
                    <a:pt x="162570" y="171480"/>
                  </a:cubicBezTo>
                  <a:cubicBezTo>
                    <a:pt x="151686" y="171480"/>
                    <a:pt x="126868" y="171480"/>
                    <a:pt x="117248" y="172243"/>
                  </a:cubicBezTo>
                  <a:lnTo>
                    <a:pt x="117248" y="160349"/>
                  </a:lnTo>
                  <a:lnTo>
                    <a:pt x="144592" y="160349"/>
                  </a:lnTo>
                  <a:lnTo>
                    <a:pt x="144592" y="94797"/>
                  </a:lnTo>
                  <a:lnTo>
                    <a:pt x="63307" y="94797"/>
                  </a:lnTo>
                  <a:lnTo>
                    <a:pt x="63307" y="160349"/>
                  </a:lnTo>
                  <a:lnTo>
                    <a:pt x="90659" y="160349"/>
                  </a:lnTo>
                  <a:lnTo>
                    <a:pt x="90659" y="172243"/>
                  </a:lnTo>
                  <a:cubicBezTo>
                    <a:pt x="81031" y="171480"/>
                    <a:pt x="56221" y="171480"/>
                    <a:pt x="45330" y="171480"/>
                  </a:cubicBezTo>
                  <a:cubicBezTo>
                    <a:pt x="34438" y="171480"/>
                    <a:pt x="9621" y="171480"/>
                    <a:pt x="0" y="172243"/>
                  </a:cubicBezTo>
                  <a:lnTo>
                    <a:pt x="0" y="160349"/>
                  </a:lnTo>
                  <a:lnTo>
                    <a:pt x="27352" y="160349"/>
                  </a:lnTo>
                  <a:lnTo>
                    <a:pt x="27352" y="10515"/>
                  </a:lnTo>
                  <a:lnTo>
                    <a:pt x="0" y="10515"/>
                  </a:lnTo>
                  <a:lnTo>
                    <a:pt x="0" y="-1377"/>
                  </a:lnTo>
                  <a:cubicBezTo>
                    <a:pt x="9621" y="-616"/>
                    <a:pt x="34438" y="-616"/>
                    <a:pt x="45330" y="-616"/>
                  </a:cubicBezTo>
                  <a:cubicBezTo>
                    <a:pt x="56221" y="-616"/>
                    <a:pt x="81031" y="-616"/>
                    <a:pt x="90659" y="-1377"/>
                  </a:cubicBezTo>
                  <a:lnTo>
                    <a:pt x="90659" y="10515"/>
                  </a:lnTo>
                  <a:lnTo>
                    <a:pt x="63307" y="10515"/>
                  </a:lnTo>
                  <a:lnTo>
                    <a:pt x="63307" y="82903"/>
                  </a:lnTo>
                  <a:lnTo>
                    <a:pt x="144592" y="82903"/>
                  </a:lnTo>
                  <a:lnTo>
                    <a:pt x="144592" y="10515"/>
                  </a:lnTo>
                  <a:lnTo>
                    <a:pt x="117248" y="10515"/>
                  </a:lnTo>
                  <a:lnTo>
                    <a:pt x="117248" y="-1377"/>
                  </a:lnTo>
                  <a:cubicBezTo>
                    <a:pt x="126868" y="-616"/>
                    <a:pt x="151686" y="-616"/>
                    <a:pt x="162570" y="-616"/>
                  </a:cubicBezTo>
                  <a:cubicBezTo>
                    <a:pt x="173461" y="-616"/>
                    <a:pt x="198279" y="-616"/>
                    <a:pt x="207899" y="-1377"/>
                  </a:cubicBezTo>
                  <a:lnTo>
                    <a:pt x="207899" y="10515"/>
                  </a:lnTo>
                  <a:lnTo>
                    <a:pt x="180555" y="10515"/>
                  </a:lnTo>
                  <a:lnTo>
                    <a:pt x="180555" y="160349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437" name="任意多边形: 形状 1436">
              <a:extLst>
                <a:ext uri="{FF2B5EF4-FFF2-40B4-BE49-F238E27FC236}">
                  <a16:creationId xmlns:a16="http://schemas.microsoft.com/office/drawing/2014/main" id="{0E941CF4-E3FE-06EE-3D8E-C88D832B7529}"/>
                </a:ext>
              </a:extLst>
            </p:cNvPr>
            <p:cNvSpPr/>
            <p:nvPr>
              <p:custDataLst>
                <p:tags r:id="rId234"/>
              </p:custDataLst>
            </p:nvPr>
          </p:nvSpPr>
          <p:spPr>
            <a:xfrm flipV="1">
              <a:off x="12147826" y="-14710978"/>
              <a:ext cx="278340" cy="124759"/>
            </a:xfrm>
            <a:custGeom>
              <a:avLst/>
              <a:gdLst>
                <a:gd name="connsiteX0" fmla="*/ 90429 w 278340"/>
                <a:gd name="connsiteY0" fmla="*/ 118057 h 124759"/>
                <a:gd name="connsiteX1" fmla="*/ 91136 w 278340"/>
                <a:gd name="connsiteY1" fmla="*/ 120898 h 124759"/>
                <a:gd name="connsiteX2" fmla="*/ 88299 w 278340"/>
                <a:gd name="connsiteY2" fmla="*/ 123376 h 124759"/>
                <a:gd name="connsiteX3" fmla="*/ 65603 w 278340"/>
                <a:gd name="connsiteY3" fmla="*/ 121605 h 124759"/>
                <a:gd name="connsiteX4" fmla="*/ 61702 w 278340"/>
                <a:gd name="connsiteY4" fmla="*/ 117531 h 124759"/>
                <a:gd name="connsiteX5" fmla="*/ 66310 w 278340"/>
                <a:gd name="connsiteY5" fmla="*/ 115047 h 124759"/>
                <a:gd name="connsiteX6" fmla="*/ 74826 w 278340"/>
                <a:gd name="connsiteY6" fmla="*/ 112388 h 124759"/>
                <a:gd name="connsiteX7" fmla="*/ 74111 w 278340"/>
                <a:gd name="connsiteY7" fmla="*/ 108489 h 124759"/>
                <a:gd name="connsiteX8" fmla="*/ 64006 w 278340"/>
                <a:gd name="connsiteY8" fmla="*/ 68083 h 124759"/>
                <a:gd name="connsiteX9" fmla="*/ 45743 w 278340"/>
                <a:gd name="connsiteY9" fmla="*/ 78539 h 124759"/>
                <a:gd name="connsiteX10" fmla="*/ 0 w 278340"/>
                <a:gd name="connsiteY10" fmla="*/ 28034 h 124759"/>
                <a:gd name="connsiteX11" fmla="*/ 26772 w 278340"/>
                <a:gd name="connsiteY11" fmla="*/ -1383 h 124759"/>
                <a:gd name="connsiteX12" fmla="*/ 51947 w 278340"/>
                <a:gd name="connsiteY12" fmla="*/ 11020 h 124759"/>
                <a:gd name="connsiteX13" fmla="*/ 70210 w 278340"/>
                <a:gd name="connsiteY13" fmla="*/ -1383 h 124759"/>
                <a:gd name="connsiteX14" fmla="*/ 84224 w 278340"/>
                <a:gd name="connsiteY14" fmla="*/ 8009 h 124759"/>
                <a:gd name="connsiteX15" fmla="*/ 90429 w 278340"/>
                <a:gd name="connsiteY15" fmla="*/ 25731 h 124759"/>
                <a:gd name="connsiteX16" fmla="*/ 87592 w 278340"/>
                <a:gd name="connsiteY16" fmla="*/ 28034 h 124759"/>
                <a:gd name="connsiteX17" fmla="*/ 83691 w 278340"/>
                <a:gd name="connsiteY17" fmla="*/ 22540 h 124759"/>
                <a:gd name="connsiteX18" fmla="*/ 70743 w 278340"/>
                <a:gd name="connsiteY18" fmla="*/ 3579 h 124759"/>
                <a:gd name="connsiteX19" fmla="*/ 64896 w 278340"/>
                <a:gd name="connsiteY19" fmla="*/ 12257 h 124759"/>
                <a:gd name="connsiteX20" fmla="*/ 65778 w 278340"/>
                <a:gd name="connsiteY20" fmla="*/ 19530 h 124759"/>
                <a:gd name="connsiteX21" fmla="*/ 90429 w 278340"/>
                <a:gd name="connsiteY21" fmla="*/ 118057 h 124759"/>
                <a:gd name="connsiteX22" fmla="*/ 52662 w 278340"/>
                <a:gd name="connsiteY22" fmla="*/ 22540 h 124759"/>
                <a:gd name="connsiteX23" fmla="*/ 43613 w 278340"/>
                <a:gd name="connsiteY23" fmla="*/ 10669 h 124759"/>
                <a:gd name="connsiteX24" fmla="*/ 27304 w 278340"/>
                <a:gd name="connsiteY24" fmla="*/ 3579 h 124759"/>
                <a:gd name="connsiteX25" fmla="*/ 14355 w 278340"/>
                <a:gd name="connsiteY25" fmla="*/ 20769 h 124759"/>
                <a:gd name="connsiteX26" fmla="*/ 23578 w 278340"/>
                <a:gd name="connsiteY26" fmla="*/ 56745 h 124759"/>
                <a:gd name="connsiteX27" fmla="*/ 45743 w 278340"/>
                <a:gd name="connsiteY27" fmla="*/ 73577 h 124759"/>
                <a:gd name="connsiteX28" fmla="*/ 61528 w 278340"/>
                <a:gd name="connsiteY28" fmla="*/ 58158 h 124759"/>
                <a:gd name="connsiteX29" fmla="*/ 60995 w 278340"/>
                <a:gd name="connsiteY29" fmla="*/ 55681 h 124759"/>
                <a:gd name="connsiteX30" fmla="*/ 52662 w 278340"/>
                <a:gd name="connsiteY30" fmla="*/ 22540 h 124759"/>
                <a:gd name="connsiteX31" fmla="*/ 134207 w 278340"/>
                <a:gd name="connsiteY31" fmla="*/ 40794 h 124759"/>
                <a:gd name="connsiteX32" fmla="*/ 162750 w 278340"/>
                <a:gd name="connsiteY32" fmla="*/ 44517 h 124759"/>
                <a:gd name="connsiteX33" fmla="*/ 178352 w 278340"/>
                <a:gd name="connsiteY33" fmla="*/ 62945 h 124759"/>
                <a:gd name="connsiteX34" fmla="*/ 156371 w 278340"/>
                <a:gd name="connsiteY34" fmla="*/ 78539 h 124759"/>
                <a:gd name="connsiteX35" fmla="*/ 106362 w 278340"/>
                <a:gd name="connsiteY35" fmla="*/ 31933 h 124759"/>
                <a:gd name="connsiteX36" fmla="*/ 138282 w 278340"/>
                <a:gd name="connsiteY36" fmla="*/ -1383 h 124759"/>
                <a:gd name="connsiteX37" fmla="*/ 182253 w 278340"/>
                <a:gd name="connsiteY37" fmla="*/ 18641 h 124759"/>
                <a:gd name="connsiteX38" fmla="*/ 179242 w 278340"/>
                <a:gd name="connsiteY38" fmla="*/ 21650 h 124759"/>
                <a:gd name="connsiteX39" fmla="*/ 176406 w 278340"/>
                <a:gd name="connsiteY39" fmla="*/ 19881 h 124759"/>
                <a:gd name="connsiteX40" fmla="*/ 138640 w 278340"/>
                <a:gd name="connsiteY40" fmla="*/ 3579 h 124759"/>
                <a:gd name="connsiteX41" fmla="*/ 120908 w 278340"/>
                <a:gd name="connsiteY41" fmla="*/ 25017 h 124759"/>
                <a:gd name="connsiteX42" fmla="*/ 123037 w 278340"/>
                <a:gd name="connsiteY42" fmla="*/ 40794 h 124759"/>
                <a:gd name="connsiteX43" fmla="*/ 134207 w 278340"/>
                <a:gd name="connsiteY43" fmla="*/ 40794 h 124759"/>
                <a:gd name="connsiteX44" fmla="*/ 124451 w 278340"/>
                <a:gd name="connsiteY44" fmla="*/ 45756 h 124759"/>
                <a:gd name="connsiteX45" fmla="*/ 156371 w 278340"/>
                <a:gd name="connsiteY45" fmla="*/ 73577 h 124759"/>
                <a:gd name="connsiteX46" fmla="*/ 170734 w 278340"/>
                <a:gd name="connsiteY46" fmla="*/ 62945 h 124759"/>
                <a:gd name="connsiteX47" fmla="*/ 133142 w 278340"/>
                <a:gd name="connsiteY47" fmla="*/ 45756 h 124759"/>
                <a:gd name="connsiteX48" fmla="*/ 124451 w 278340"/>
                <a:gd name="connsiteY48" fmla="*/ 45756 h 124759"/>
                <a:gd name="connsiteX49" fmla="*/ 268235 w 278340"/>
                <a:gd name="connsiteY49" fmla="*/ 68266 h 124759"/>
                <a:gd name="connsiteX50" fmla="*/ 259196 w 278340"/>
                <a:gd name="connsiteY50" fmla="*/ 58341 h 124759"/>
                <a:gd name="connsiteX51" fmla="*/ 266105 w 278340"/>
                <a:gd name="connsiteY51" fmla="*/ 51783 h 124759"/>
                <a:gd name="connsiteX52" fmla="*/ 276218 w 278340"/>
                <a:gd name="connsiteY52" fmla="*/ 63120 h 124759"/>
                <a:gd name="connsiteX53" fmla="*/ 252807 w 278340"/>
                <a:gd name="connsiteY53" fmla="*/ 78539 h 124759"/>
                <a:gd name="connsiteX54" fmla="*/ 201567 w 278340"/>
                <a:gd name="connsiteY54" fmla="*/ 29447 h 124759"/>
                <a:gd name="connsiteX55" fmla="*/ 234369 w 278340"/>
                <a:gd name="connsiteY55" fmla="*/ -1383 h 124759"/>
                <a:gd name="connsiteX56" fmla="*/ 278340 w 278340"/>
                <a:gd name="connsiteY56" fmla="*/ 18641 h 124759"/>
                <a:gd name="connsiteX57" fmla="*/ 275328 w 278340"/>
                <a:gd name="connsiteY57" fmla="*/ 21650 h 124759"/>
                <a:gd name="connsiteX58" fmla="*/ 272493 w 278340"/>
                <a:gd name="connsiteY58" fmla="*/ 19881 h 124759"/>
                <a:gd name="connsiteX59" fmla="*/ 234726 w 278340"/>
                <a:gd name="connsiteY59" fmla="*/ 3579 h 124759"/>
                <a:gd name="connsiteX60" fmla="*/ 216280 w 278340"/>
                <a:gd name="connsiteY60" fmla="*/ 23247 h 124759"/>
                <a:gd name="connsiteX61" fmla="*/ 227989 w 278340"/>
                <a:gd name="connsiteY61" fmla="*/ 59936 h 124759"/>
                <a:gd name="connsiteX62" fmla="*/ 252807 w 278340"/>
                <a:gd name="connsiteY62" fmla="*/ 73577 h 124759"/>
                <a:gd name="connsiteX63" fmla="*/ 268235 w 278340"/>
                <a:gd name="connsiteY63" fmla="*/ 68266 h 124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278340" h="124759">
                  <a:moveTo>
                    <a:pt x="90429" y="118057"/>
                  </a:moveTo>
                  <a:cubicBezTo>
                    <a:pt x="90603" y="118414"/>
                    <a:pt x="91136" y="120717"/>
                    <a:pt x="91136" y="120898"/>
                  </a:cubicBezTo>
                  <a:cubicBezTo>
                    <a:pt x="91136" y="121780"/>
                    <a:pt x="90429" y="123376"/>
                    <a:pt x="88299" y="123376"/>
                  </a:cubicBezTo>
                  <a:cubicBezTo>
                    <a:pt x="84749" y="123376"/>
                    <a:pt x="70036" y="121963"/>
                    <a:pt x="65603" y="121605"/>
                  </a:cubicBezTo>
                  <a:cubicBezTo>
                    <a:pt x="64181" y="121430"/>
                    <a:pt x="61702" y="121249"/>
                    <a:pt x="61702" y="117531"/>
                  </a:cubicBezTo>
                  <a:cubicBezTo>
                    <a:pt x="61702" y="115047"/>
                    <a:pt x="64181" y="115047"/>
                    <a:pt x="66310" y="115047"/>
                  </a:cubicBezTo>
                  <a:cubicBezTo>
                    <a:pt x="74826" y="115047"/>
                    <a:pt x="74826" y="113808"/>
                    <a:pt x="74826" y="112388"/>
                  </a:cubicBezTo>
                  <a:cubicBezTo>
                    <a:pt x="74826" y="111148"/>
                    <a:pt x="74468" y="110085"/>
                    <a:pt x="74111" y="108489"/>
                  </a:cubicBezTo>
                  <a:lnTo>
                    <a:pt x="64006" y="68083"/>
                  </a:lnTo>
                  <a:cubicBezTo>
                    <a:pt x="60280" y="73935"/>
                    <a:pt x="54251" y="78539"/>
                    <a:pt x="45743" y="78539"/>
                  </a:cubicBezTo>
                  <a:cubicBezTo>
                    <a:pt x="23046" y="78539"/>
                    <a:pt x="0" y="53554"/>
                    <a:pt x="0" y="28034"/>
                  </a:cubicBezTo>
                  <a:cubicBezTo>
                    <a:pt x="0" y="10844"/>
                    <a:pt x="11519" y="-1383"/>
                    <a:pt x="26772" y="-1383"/>
                  </a:cubicBezTo>
                  <a:cubicBezTo>
                    <a:pt x="36345" y="-1383"/>
                    <a:pt x="44853" y="4111"/>
                    <a:pt x="51947" y="11020"/>
                  </a:cubicBezTo>
                  <a:cubicBezTo>
                    <a:pt x="55315" y="388"/>
                    <a:pt x="65603" y="-1383"/>
                    <a:pt x="70210" y="-1383"/>
                  </a:cubicBezTo>
                  <a:cubicBezTo>
                    <a:pt x="76598" y="-1383"/>
                    <a:pt x="81031" y="2515"/>
                    <a:pt x="84224" y="8009"/>
                  </a:cubicBezTo>
                  <a:cubicBezTo>
                    <a:pt x="88125" y="14918"/>
                    <a:pt x="90429" y="25017"/>
                    <a:pt x="90429" y="25731"/>
                  </a:cubicBezTo>
                  <a:cubicBezTo>
                    <a:pt x="90429" y="28034"/>
                    <a:pt x="88125" y="28034"/>
                    <a:pt x="87592" y="28034"/>
                  </a:cubicBezTo>
                  <a:cubicBezTo>
                    <a:pt x="85106" y="28034"/>
                    <a:pt x="84931" y="27327"/>
                    <a:pt x="83691" y="22540"/>
                  </a:cubicBezTo>
                  <a:cubicBezTo>
                    <a:pt x="81563" y="14036"/>
                    <a:pt x="78194" y="3579"/>
                    <a:pt x="70743" y="3579"/>
                  </a:cubicBezTo>
                  <a:cubicBezTo>
                    <a:pt x="66135" y="3579"/>
                    <a:pt x="64896" y="7478"/>
                    <a:pt x="64896" y="12257"/>
                  </a:cubicBezTo>
                  <a:cubicBezTo>
                    <a:pt x="64896" y="15631"/>
                    <a:pt x="65245" y="17219"/>
                    <a:pt x="65778" y="19530"/>
                  </a:cubicBezTo>
                  <a:lnTo>
                    <a:pt x="90429" y="118057"/>
                  </a:lnTo>
                  <a:close/>
                  <a:moveTo>
                    <a:pt x="52662" y="22540"/>
                  </a:moveTo>
                  <a:cubicBezTo>
                    <a:pt x="51415" y="17578"/>
                    <a:pt x="47514" y="14036"/>
                    <a:pt x="43613" y="10669"/>
                  </a:cubicBezTo>
                  <a:cubicBezTo>
                    <a:pt x="42017" y="9249"/>
                    <a:pt x="34931" y="3579"/>
                    <a:pt x="27304" y="3579"/>
                  </a:cubicBezTo>
                  <a:cubicBezTo>
                    <a:pt x="20742" y="3579"/>
                    <a:pt x="14355" y="8185"/>
                    <a:pt x="14355" y="20769"/>
                  </a:cubicBezTo>
                  <a:cubicBezTo>
                    <a:pt x="14355" y="30162"/>
                    <a:pt x="19503" y="49655"/>
                    <a:pt x="23578" y="56745"/>
                  </a:cubicBezTo>
                  <a:cubicBezTo>
                    <a:pt x="31737" y="70917"/>
                    <a:pt x="40777" y="73577"/>
                    <a:pt x="45743" y="73577"/>
                  </a:cubicBezTo>
                  <a:cubicBezTo>
                    <a:pt x="58151" y="73577"/>
                    <a:pt x="61528" y="60112"/>
                    <a:pt x="61528" y="58158"/>
                  </a:cubicBezTo>
                  <a:cubicBezTo>
                    <a:pt x="61528" y="57451"/>
                    <a:pt x="61170" y="56213"/>
                    <a:pt x="60995" y="55681"/>
                  </a:cubicBezTo>
                  <a:lnTo>
                    <a:pt x="52662" y="22540"/>
                  </a:lnTo>
                  <a:close/>
                  <a:moveTo>
                    <a:pt x="134207" y="40794"/>
                  </a:moveTo>
                  <a:cubicBezTo>
                    <a:pt x="139172" y="40794"/>
                    <a:pt x="153177" y="41151"/>
                    <a:pt x="162750" y="44517"/>
                  </a:cubicBezTo>
                  <a:cubicBezTo>
                    <a:pt x="175874" y="49123"/>
                    <a:pt x="178352" y="57626"/>
                    <a:pt x="178352" y="62945"/>
                  </a:cubicBezTo>
                  <a:cubicBezTo>
                    <a:pt x="178352" y="72696"/>
                    <a:pt x="168605" y="78539"/>
                    <a:pt x="156371" y="78539"/>
                  </a:cubicBezTo>
                  <a:cubicBezTo>
                    <a:pt x="135088" y="78539"/>
                    <a:pt x="106362" y="62239"/>
                    <a:pt x="106362" y="31933"/>
                  </a:cubicBezTo>
                  <a:cubicBezTo>
                    <a:pt x="106362" y="14036"/>
                    <a:pt x="117540" y="-1383"/>
                    <a:pt x="138282" y="-1383"/>
                  </a:cubicBezTo>
                  <a:cubicBezTo>
                    <a:pt x="168247" y="-1383"/>
                    <a:pt x="182253" y="16156"/>
                    <a:pt x="182253" y="18641"/>
                  </a:cubicBezTo>
                  <a:cubicBezTo>
                    <a:pt x="182253" y="19705"/>
                    <a:pt x="180664" y="21650"/>
                    <a:pt x="179242" y="21650"/>
                  </a:cubicBezTo>
                  <a:cubicBezTo>
                    <a:pt x="178178" y="21650"/>
                    <a:pt x="177820" y="21301"/>
                    <a:pt x="176406" y="19881"/>
                  </a:cubicBezTo>
                  <a:cubicBezTo>
                    <a:pt x="162575" y="3579"/>
                    <a:pt x="141825" y="3579"/>
                    <a:pt x="138640" y="3579"/>
                  </a:cubicBezTo>
                  <a:cubicBezTo>
                    <a:pt x="127995" y="3579"/>
                    <a:pt x="120908" y="10669"/>
                    <a:pt x="120908" y="25017"/>
                  </a:cubicBezTo>
                  <a:cubicBezTo>
                    <a:pt x="120908" y="27502"/>
                    <a:pt x="120908" y="31043"/>
                    <a:pt x="123037" y="40794"/>
                  </a:cubicBezTo>
                  <a:lnTo>
                    <a:pt x="134207" y="40794"/>
                  </a:lnTo>
                  <a:close/>
                  <a:moveTo>
                    <a:pt x="124451" y="45756"/>
                  </a:moveTo>
                  <a:cubicBezTo>
                    <a:pt x="131720" y="71449"/>
                    <a:pt x="151406" y="73577"/>
                    <a:pt x="156371" y="73577"/>
                  </a:cubicBezTo>
                  <a:cubicBezTo>
                    <a:pt x="164172" y="73577"/>
                    <a:pt x="170734" y="69678"/>
                    <a:pt x="170734" y="62945"/>
                  </a:cubicBezTo>
                  <a:cubicBezTo>
                    <a:pt x="170734" y="45756"/>
                    <a:pt x="140769" y="45756"/>
                    <a:pt x="133142" y="45756"/>
                  </a:cubicBezTo>
                  <a:lnTo>
                    <a:pt x="124451" y="45756"/>
                  </a:lnTo>
                  <a:close/>
                  <a:moveTo>
                    <a:pt x="268235" y="68266"/>
                  </a:moveTo>
                  <a:cubicBezTo>
                    <a:pt x="261855" y="67202"/>
                    <a:pt x="259196" y="62239"/>
                    <a:pt x="259196" y="58341"/>
                  </a:cubicBezTo>
                  <a:cubicBezTo>
                    <a:pt x="259196" y="53554"/>
                    <a:pt x="262920" y="51783"/>
                    <a:pt x="266105" y="51783"/>
                  </a:cubicBezTo>
                  <a:cubicBezTo>
                    <a:pt x="270007" y="51783"/>
                    <a:pt x="276218" y="54617"/>
                    <a:pt x="276218" y="63120"/>
                  </a:cubicBezTo>
                  <a:cubicBezTo>
                    <a:pt x="276218" y="75173"/>
                    <a:pt x="262388" y="78539"/>
                    <a:pt x="252807" y="78539"/>
                  </a:cubicBezTo>
                  <a:cubicBezTo>
                    <a:pt x="226210" y="78539"/>
                    <a:pt x="201567" y="54085"/>
                    <a:pt x="201567" y="29447"/>
                  </a:cubicBezTo>
                  <a:cubicBezTo>
                    <a:pt x="201567" y="14211"/>
                    <a:pt x="212205" y="-1383"/>
                    <a:pt x="234369" y="-1383"/>
                  </a:cubicBezTo>
                  <a:cubicBezTo>
                    <a:pt x="264333" y="-1383"/>
                    <a:pt x="278340" y="16156"/>
                    <a:pt x="278340" y="18641"/>
                  </a:cubicBezTo>
                  <a:cubicBezTo>
                    <a:pt x="278340" y="19705"/>
                    <a:pt x="276751" y="21650"/>
                    <a:pt x="275328" y="21650"/>
                  </a:cubicBezTo>
                  <a:cubicBezTo>
                    <a:pt x="274265" y="21650"/>
                    <a:pt x="273907" y="21301"/>
                    <a:pt x="272493" y="19881"/>
                  </a:cubicBezTo>
                  <a:cubicBezTo>
                    <a:pt x="258662" y="3579"/>
                    <a:pt x="237912" y="3579"/>
                    <a:pt x="234726" y="3579"/>
                  </a:cubicBezTo>
                  <a:cubicBezTo>
                    <a:pt x="221960" y="3579"/>
                    <a:pt x="216280" y="12257"/>
                    <a:pt x="216280" y="23247"/>
                  </a:cubicBezTo>
                  <a:cubicBezTo>
                    <a:pt x="216280" y="28391"/>
                    <a:pt x="218766" y="47701"/>
                    <a:pt x="227989" y="59936"/>
                  </a:cubicBezTo>
                  <a:cubicBezTo>
                    <a:pt x="234726" y="68614"/>
                    <a:pt x="243943" y="73577"/>
                    <a:pt x="252807" y="73577"/>
                  </a:cubicBezTo>
                  <a:cubicBezTo>
                    <a:pt x="255293" y="73577"/>
                    <a:pt x="263802" y="73228"/>
                    <a:pt x="268235" y="68266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438" name="任意多边形: 形状 1437">
              <a:extLst>
                <a:ext uri="{FF2B5EF4-FFF2-40B4-BE49-F238E27FC236}">
                  <a16:creationId xmlns:a16="http://schemas.microsoft.com/office/drawing/2014/main" id="{5D4EF30C-822A-B2AF-8A71-3DB91843958D}"/>
                </a:ext>
              </a:extLst>
            </p:cNvPr>
            <p:cNvSpPr/>
            <p:nvPr>
              <p:custDataLst>
                <p:tags r:id="rId235"/>
              </p:custDataLst>
            </p:nvPr>
          </p:nvSpPr>
          <p:spPr>
            <a:xfrm flipV="1">
              <a:off x="12439151" y="-14578065"/>
              <a:ext cx="73761" cy="13648"/>
            </a:xfrm>
            <a:custGeom>
              <a:avLst/>
              <a:gdLst>
                <a:gd name="connsiteX0" fmla="*/ 73761 w 73761"/>
                <a:gd name="connsiteY0" fmla="*/ 5364 h 13648"/>
                <a:gd name="connsiteX1" fmla="*/ 64896 w 73761"/>
                <a:gd name="connsiteY1" fmla="*/ 12271 h 13648"/>
                <a:gd name="connsiteX2" fmla="*/ 8865 w 73761"/>
                <a:gd name="connsiteY2" fmla="*/ 12271 h 13648"/>
                <a:gd name="connsiteX3" fmla="*/ 0 w 73761"/>
                <a:gd name="connsiteY3" fmla="*/ 5537 h 13648"/>
                <a:gd name="connsiteX4" fmla="*/ 8865 w 73761"/>
                <a:gd name="connsiteY4" fmla="*/ -1377 h 13648"/>
                <a:gd name="connsiteX5" fmla="*/ 64896 w 73761"/>
                <a:gd name="connsiteY5" fmla="*/ -1377 h 13648"/>
                <a:gd name="connsiteX6" fmla="*/ 73761 w 73761"/>
                <a:gd name="connsiteY6" fmla="*/ 5364 h 13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761" h="13648">
                  <a:moveTo>
                    <a:pt x="73761" y="5364"/>
                  </a:moveTo>
                  <a:cubicBezTo>
                    <a:pt x="73761" y="12271"/>
                    <a:pt x="67025" y="12271"/>
                    <a:pt x="64896" y="12271"/>
                  </a:cubicBezTo>
                  <a:lnTo>
                    <a:pt x="8865" y="12271"/>
                  </a:lnTo>
                  <a:cubicBezTo>
                    <a:pt x="6919" y="12271"/>
                    <a:pt x="0" y="12271"/>
                    <a:pt x="0" y="5537"/>
                  </a:cubicBezTo>
                  <a:cubicBezTo>
                    <a:pt x="0" y="-1377"/>
                    <a:pt x="6737" y="-1377"/>
                    <a:pt x="8865" y="-1377"/>
                  </a:cubicBezTo>
                  <a:lnTo>
                    <a:pt x="64896" y="-1377"/>
                  </a:lnTo>
                  <a:cubicBezTo>
                    <a:pt x="66850" y="-1377"/>
                    <a:pt x="73761" y="-1377"/>
                    <a:pt x="73761" y="5364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439" name="任意多边形: 形状 1438">
              <a:extLst>
                <a:ext uri="{FF2B5EF4-FFF2-40B4-BE49-F238E27FC236}">
                  <a16:creationId xmlns:a16="http://schemas.microsoft.com/office/drawing/2014/main" id="{A8A8A922-17E7-4B4B-A390-7E2AF0006729}"/>
                </a:ext>
              </a:extLst>
            </p:cNvPr>
            <p:cNvSpPr/>
            <p:nvPr>
              <p:custDataLst>
                <p:tags r:id="rId236"/>
              </p:custDataLst>
            </p:nvPr>
          </p:nvSpPr>
          <p:spPr>
            <a:xfrm flipV="1">
              <a:off x="12535773" y="-14666141"/>
              <a:ext cx="184211" cy="79922"/>
            </a:xfrm>
            <a:custGeom>
              <a:avLst/>
              <a:gdLst>
                <a:gd name="connsiteX0" fmla="*/ 63831 w 184211"/>
                <a:gd name="connsiteY0" fmla="*/ 67020 h 79922"/>
                <a:gd name="connsiteX1" fmla="*/ 56380 w 184211"/>
                <a:gd name="connsiteY1" fmla="*/ 58691 h 79922"/>
                <a:gd name="connsiteX2" fmla="*/ 62234 w 184211"/>
                <a:gd name="connsiteY2" fmla="*/ 53023 h 79922"/>
                <a:gd name="connsiteX3" fmla="*/ 70743 w 184211"/>
                <a:gd name="connsiteY3" fmla="*/ 63122 h 79922"/>
                <a:gd name="connsiteX4" fmla="*/ 47164 w 184211"/>
                <a:gd name="connsiteY4" fmla="*/ 78541 h 79922"/>
                <a:gd name="connsiteX5" fmla="*/ 14538 w 184211"/>
                <a:gd name="connsiteY5" fmla="*/ 52665 h 79922"/>
                <a:gd name="connsiteX6" fmla="*/ 20742 w 184211"/>
                <a:gd name="connsiteY6" fmla="*/ 39732 h 79922"/>
                <a:gd name="connsiteX7" fmla="*/ 40777 w 184211"/>
                <a:gd name="connsiteY7" fmla="*/ 33355 h 79922"/>
                <a:gd name="connsiteX8" fmla="*/ 55855 w 184211"/>
                <a:gd name="connsiteY8" fmla="*/ 21652 h 79922"/>
                <a:gd name="connsiteX9" fmla="*/ 46457 w 184211"/>
                <a:gd name="connsiteY9" fmla="*/ 7479 h 79922"/>
                <a:gd name="connsiteX10" fmla="*/ 28726 w 184211"/>
                <a:gd name="connsiteY10" fmla="*/ 3581 h 79922"/>
                <a:gd name="connsiteX11" fmla="*/ 7444 w 184211"/>
                <a:gd name="connsiteY11" fmla="*/ 11021 h 79922"/>
                <a:gd name="connsiteX12" fmla="*/ 17199 w 184211"/>
                <a:gd name="connsiteY12" fmla="*/ 21120 h 79922"/>
                <a:gd name="connsiteX13" fmla="*/ 10280 w 184211"/>
                <a:gd name="connsiteY13" fmla="*/ 27678 h 79922"/>
                <a:gd name="connsiteX14" fmla="*/ 0 w 184211"/>
                <a:gd name="connsiteY14" fmla="*/ 15808 h 79922"/>
                <a:gd name="connsiteX15" fmla="*/ 28543 w 184211"/>
                <a:gd name="connsiteY15" fmla="*/ -1382 h 79922"/>
                <a:gd name="connsiteX16" fmla="*/ 67200 w 184211"/>
                <a:gd name="connsiteY16" fmla="*/ 27861 h 79922"/>
                <a:gd name="connsiteX17" fmla="*/ 42732 w 184211"/>
                <a:gd name="connsiteY17" fmla="*/ 48591 h 79922"/>
                <a:gd name="connsiteX18" fmla="*/ 35637 w 184211"/>
                <a:gd name="connsiteY18" fmla="*/ 50013 h 79922"/>
                <a:gd name="connsiteX19" fmla="*/ 25882 w 184211"/>
                <a:gd name="connsiteY19" fmla="*/ 58874 h 79922"/>
                <a:gd name="connsiteX20" fmla="*/ 32976 w 184211"/>
                <a:gd name="connsiteY20" fmla="*/ 70212 h 79922"/>
                <a:gd name="connsiteX21" fmla="*/ 46990 w 184211"/>
                <a:gd name="connsiteY21" fmla="*/ 73579 h 79922"/>
                <a:gd name="connsiteX22" fmla="*/ 63831 w 184211"/>
                <a:gd name="connsiteY22" fmla="*/ 67020 h 79922"/>
                <a:gd name="connsiteX23" fmla="*/ 157789 w 184211"/>
                <a:gd name="connsiteY23" fmla="*/ 68084 h 79922"/>
                <a:gd name="connsiteX24" fmla="*/ 139525 w 184211"/>
                <a:gd name="connsiteY24" fmla="*/ 78541 h 79922"/>
                <a:gd name="connsiteX25" fmla="*/ 93783 w 184211"/>
                <a:gd name="connsiteY25" fmla="*/ 28036 h 79922"/>
                <a:gd name="connsiteX26" fmla="*/ 120555 w 184211"/>
                <a:gd name="connsiteY26" fmla="*/ -1382 h 79922"/>
                <a:gd name="connsiteX27" fmla="*/ 145730 w 184211"/>
                <a:gd name="connsiteY27" fmla="*/ 11021 h 79922"/>
                <a:gd name="connsiteX28" fmla="*/ 163994 w 184211"/>
                <a:gd name="connsiteY28" fmla="*/ -1382 h 79922"/>
                <a:gd name="connsiteX29" fmla="*/ 178007 w 184211"/>
                <a:gd name="connsiteY29" fmla="*/ 8011 h 79922"/>
                <a:gd name="connsiteX30" fmla="*/ 184211 w 184211"/>
                <a:gd name="connsiteY30" fmla="*/ 25733 h 79922"/>
                <a:gd name="connsiteX31" fmla="*/ 181375 w 184211"/>
                <a:gd name="connsiteY31" fmla="*/ 28036 h 79922"/>
                <a:gd name="connsiteX32" fmla="*/ 177475 w 184211"/>
                <a:gd name="connsiteY32" fmla="*/ 22542 h 79922"/>
                <a:gd name="connsiteX33" fmla="*/ 164525 w 184211"/>
                <a:gd name="connsiteY33" fmla="*/ 3581 h 79922"/>
                <a:gd name="connsiteX34" fmla="*/ 158679 w 184211"/>
                <a:gd name="connsiteY34" fmla="*/ 12259 h 79922"/>
                <a:gd name="connsiteX35" fmla="*/ 161332 w 184211"/>
                <a:gd name="connsiteY35" fmla="*/ 26265 h 79922"/>
                <a:gd name="connsiteX36" fmla="*/ 165233 w 184211"/>
                <a:gd name="connsiteY36" fmla="*/ 42216 h 79922"/>
                <a:gd name="connsiteX37" fmla="*/ 168784 w 184211"/>
                <a:gd name="connsiteY37" fmla="*/ 55683 h 79922"/>
                <a:gd name="connsiteX38" fmla="*/ 171977 w 184211"/>
                <a:gd name="connsiteY38" fmla="*/ 69506 h 79922"/>
                <a:gd name="connsiteX39" fmla="*/ 165948 w 184211"/>
                <a:gd name="connsiteY39" fmla="*/ 75174 h 79922"/>
                <a:gd name="connsiteX40" fmla="*/ 157789 w 184211"/>
                <a:gd name="connsiteY40" fmla="*/ 68084 h 79922"/>
                <a:gd name="connsiteX41" fmla="*/ 146445 w 184211"/>
                <a:gd name="connsiteY41" fmla="*/ 22542 h 79922"/>
                <a:gd name="connsiteX42" fmla="*/ 137396 w 184211"/>
                <a:gd name="connsiteY42" fmla="*/ 10671 h 79922"/>
                <a:gd name="connsiteX43" fmla="*/ 121087 w 184211"/>
                <a:gd name="connsiteY43" fmla="*/ 3581 h 79922"/>
                <a:gd name="connsiteX44" fmla="*/ 108138 w 184211"/>
                <a:gd name="connsiteY44" fmla="*/ 20771 h 79922"/>
                <a:gd name="connsiteX45" fmla="*/ 117361 w 184211"/>
                <a:gd name="connsiteY45" fmla="*/ 56747 h 79922"/>
                <a:gd name="connsiteX46" fmla="*/ 139525 w 184211"/>
                <a:gd name="connsiteY46" fmla="*/ 73579 h 79922"/>
                <a:gd name="connsiteX47" fmla="*/ 155310 w 184211"/>
                <a:gd name="connsiteY47" fmla="*/ 58159 h 79922"/>
                <a:gd name="connsiteX48" fmla="*/ 154778 w 184211"/>
                <a:gd name="connsiteY48" fmla="*/ 55683 h 79922"/>
                <a:gd name="connsiteX49" fmla="*/ 146445 w 184211"/>
                <a:gd name="connsiteY49" fmla="*/ 22542 h 79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84211" h="79922">
                  <a:moveTo>
                    <a:pt x="63831" y="67020"/>
                  </a:moveTo>
                  <a:cubicBezTo>
                    <a:pt x="59224" y="65957"/>
                    <a:pt x="56380" y="62241"/>
                    <a:pt x="56380" y="58691"/>
                  </a:cubicBezTo>
                  <a:cubicBezTo>
                    <a:pt x="56380" y="54619"/>
                    <a:pt x="59931" y="53023"/>
                    <a:pt x="62234" y="53023"/>
                  </a:cubicBezTo>
                  <a:cubicBezTo>
                    <a:pt x="64006" y="53023"/>
                    <a:pt x="70743" y="54087"/>
                    <a:pt x="70743" y="63122"/>
                  </a:cubicBezTo>
                  <a:cubicBezTo>
                    <a:pt x="70743" y="74642"/>
                    <a:pt x="57977" y="78541"/>
                    <a:pt x="47164" y="78541"/>
                  </a:cubicBezTo>
                  <a:cubicBezTo>
                    <a:pt x="19503" y="78541"/>
                    <a:pt x="14538" y="58159"/>
                    <a:pt x="14538" y="52665"/>
                  </a:cubicBezTo>
                  <a:cubicBezTo>
                    <a:pt x="14538" y="46115"/>
                    <a:pt x="18263" y="41860"/>
                    <a:pt x="20742" y="39732"/>
                  </a:cubicBezTo>
                  <a:cubicBezTo>
                    <a:pt x="25350" y="36190"/>
                    <a:pt x="28543" y="35475"/>
                    <a:pt x="40777" y="33355"/>
                  </a:cubicBezTo>
                  <a:cubicBezTo>
                    <a:pt x="44503" y="32640"/>
                    <a:pt x="55855" y="30513"/>
                    <a:pt x="55855" y="21652"/>
                  </a:cubicBezTo>
                  <a:cubicBezTo>
                    <a:pt x="55855" y="18643"/>
                    <a:pt x="53901" y="11910"/>
                    <a:pt x="46457" y="7479"/>
                  </a:cubicBezTo>
                  <a:cubicBezTo>
                    <a:pt x="39538" y="3581"/>
                    <a:pt x="30847" y="3581"/>
                    <a:pt x="28726" y="3581"/>
                  </a:cubicBezTo>
                  <a:cubicBezTo>
                    <a:pt x="21632" y="3581"/>
                    <a:pt x="11527" y="5176"/>
                    <a:pt x="7444" y="11021"/>
                  </a:cubicBezTo>
                  <a:cubicBezTo>
                    <a:pt x="13299" y="11727"/>
                    <a:pt x="17199" y="16157"/>
                    <a:pt x="17199" y="21120"/>
                  </a:cubicBezTo>
                  <a:cubicBezTo>
                    <a:pt x="17199" y="25550"/>
                    <a:pt x="14005" y="27678"/>
                    <a:pt x="10280" y="27678"/>
                  </a:cubicBezTo>
                  <a:cubicBezTo>
                    <a:pt x="5140" y="27678"/>
                    <a:pt x="0" y="23606"/>
                    <a:pt x="0" y="15808"/>
                  </a:cubicBezTo>
                  <a:cubicBezTo>
                    <a:pt x="0" y="5176"/>
                    <a:pt x="11344" y="-1382"/>
                    <a:pt x="28543" y="-1382"/>
                  </a:cubicBezTo>
                  <a:cubicBezTo>
                    <a:pt x="61170" y="-1382"/>
                    <a:pt x="67200" y="20946"/>
                    <a:pt x="67200" y="27861"/>
                  </a:cubicBezTo>
                  <a:cubicBezTo>
                    <a:pt x="67200" y="44162"/>
                    <a:pt x="49293" y="47354"/>
                    <a:pt x="42732" y="48591"/>
                  </a:cubicBezTo>
                  <a:cubicBezTo>
                    <a:pt x="41135" y="48950"/>
                    <a:pt x="36702" y="49657"/>
                    <a:pt x="35637" y="50013"/>
                  </a:cubicBezTo>
                  <a:cubicBezTo>
                    <a:pt x="29076" y="51252"/>
                    <a:pt x="25882" y="54976"/>
                    <a:pt x="25882" y="58874"/>
                  </a:cubicBezTo>
                  <a:cubicBezTo>
                    <a:pt x="25882" y="62947"/>
                    <a:pt x="29076" y="67735"/>
                    <a:pt x="32976" y="70212"/>
                  </a:cubicBezTo>
                  <a:cubicBezTo>
                    <a:pt x="37767" y="73230"/>
                    <a:pt x="43971" y="73579"/>
                    <a:pt x="46990" y="73579"/>
                  </a:cubicBezTo>
                  <a:cubicBezTo>
                    <a:pt x="50708" y="73579"/>
                    <a:pt x="59931" y="73047"/>
                    <a:pt x="63831" y="67020"/>
                  </a:cubicBezTo>
                  <a:close/>
                  <a:moveTo>
                    <a:pt x="157789" y="68084"/>
                  </a:moveTo>
                  <a:cubicBezTo>
                    <a:pt x="154063" y="73937"/>
                    <a:pt x="148033" y="78541"/>
                    <a:pt x="139525" y="78541"/>
                  </a:cubicBezTo>
                  <a:cubicBezTo>
                    <a:pt x="116829" y="78541"/>
                    <a:pt x="93783" y="53555"/>
                    <a:pt x="93783" y="28036"/>
                  </a:cubicBezTo>
                  <a:cubicBezTo>
                    <a:pt x="93783" y="10846"/>
                    <a:pt x="105302" y="-1382"/>
                    <a:pt x="120555" y="-1382"/>
                  </a:cubicBezTo>
                  <a:cubicBezTo>
                    <a:pt x="130127" y="-1382"/>
                    <a:pt x="138636" y="4113"/>
                    <a:pt x="145730" y="11021"/>
                  </a:cubicBezTo>
                  <a:cubicBezTo>
                    <a:pt x="149098" y="389"/>
                    <a:pt x="159386" y="-1382"/>
                    <a:pt x="163994" y="-1382"/>
                  </a:cubicBezTo>
                  <a:cubicBezTo>
                    <a:pt x="170381" y="-1382"/>
                    <a:pt x="174813" y="2517"/>
                    <a:pt x="178007" y="8011"/>
                  </a:cubicBezTo>
                  <a:cubicBezTo>
                    <a:pt x="181907" y="14920"/>
                    <a:pt x="184211" y="25018"/>
                    <a:pt x="184211" y="25733"/>
                  </a:cubicBezTo>
                  <a:cubicBezTo>
                    <a:pt x="184211" y="28036"/>
                    <a:pt x="181907" y="28036"/>
                    <a:pt x="181375" y="28036"/>
                  </a:cubicBezTo>
                  <a:cubicBezTo>
                    <a:pt x="178888" y="28036"/>
                    <a:pt x="178714" y="27329"/>
                    <a:pt x="177475" y="22542"/>
                  </a:cubicBezTo>
                  <a:cubicBezTo>
                    <a:pt x="175346" y="14037"/>
                    <a:pt x="171977" y="3581"/>
                    <a:pt x="164525" y="3581"/>
                  </a:cubicBezTo>
                  <a:cubicBezTo>
                    <a:pt x="159918" y="3581"/>
                    <a:pt x="158679" y="7479"/>
                    <a:pt x="158679" y="12259"/>
                  </a:cubicBezTo>
                  <a:cubicBezTo>
                    <a:pt x="158679" y="15277"/>
                    <a:pt x="160093" y="21652"/>
                    <a:pt x="161332" y="26265"/>
                  </a:cubicBezTo>
                  <a:cubicBezTo>
                    <a:pt x="162579" y="31045"/>
                    <a:pt x="164351" y="38310"/>
                    <a:pt x="165233" y="42216"/>
                  </a:cubicBezTo>
                  <a:lnTo>
                    <a:pt x="168784" y="55683"/>
                  </a:lnTo>
                  <a:cubicBezTo>
                    <a:pt x="169848" y="60287"/>
                    <a:pt x="171977" y="68616"/>
                    <a:pt x="171977" y="69506"/>
                  </a:cubicBezTo>
                  <a:cubicBezTo>
                    <a:pt x="171977" y="73405"/>
                    <a:pt x="168784" y="75174"/>
                    <a:pt x="165948" y="75174"/>
                  </a:cubicBezTo>
                  <a:cubicBezTo>
                    <a:pt x="162929" y="75174"/>
                    <a:pt x="158853" y="73047"/>
                    <a:pt x="157789" y="68084"/>
                  </a:cubicBezTo>
                  <a:close/>
                  <a:moveTo>
                    <a:pt x="146445" y="22542"/>
                  </a:moveTo>
                  <a:cubicBezTo>
                    <a:pt x="145197" y="17579"/>
                    <a:pt x="141297" y="14037"/>
                    <a:pt x="137396" y="10671"/>
                  </a:cubicBezTo>
                  <a:cubicBezTo>
                    <a:pt x="135799" y="9250"/>
                    <a:pt x="128713" y="3581"/>
                    <a:pt x="121087" y="3581"/>
                  </a:cubicBezTo>
                  <a:cubicBezTo>
                    <a:pt x="114525" y="3581"/>
                    <a:pt x="108138" y="8186"/>
                    <a:pt x="108138" y="20771"/>
                  </a:cubicBezTo>
                  <a:cubicBezTo>
                    <a:pt x="108138" y="30164"/>
                    <a:pt x="113286" y="49657"/>
                    <a:pt x="117361" y="56747"/>
                  </a:cubicBezTo>
                  <a:cubicBezTo>
                    <a:pt x="125520" y="70919"/>
                    <a:pt x="134560" y="73579"/>
                    <a:pt x="139525" y="73579"/>
                  </a:cubicBezTo>
                  <a:cubicBezTo>
                    <a:pt x="151934" y="73579"/>
                    <a:pt x="155310" y="60113"/>
                    <a:pt x="155310" y="58159"/>
                  </a:cubicBezTo>
                  <a:cubicBezTo>
                    <a:pt x="155310" y="57452"/>
                    <a:pt x="154953" y="56215"/>
                    <a:pt x="154778" y="55683"/>
                  </a:cubicBezTo>
                  <a:lnTo>
                    <a:pt x="146445" y="22542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440" name="任意多边形: 形状 1439">
              <a:extLst>
                <a:ext uri="{FF2B5EF4-FFF2-40B4-BE49-F238E27FC236}">
                  <a16:creationId xmlns:a16="http://schemas.microsoft.com/office/drawing/2014/main" id="{B9B293CE-1EC9-B40A-CFF8-E9044052A658}"/>
                </a:ext>
              </a:extLst>
            </p:cNvPr>
            <p:cNvSpPr/>
            <p:nvPr>
              <p:custDataLst>
                <p:tags r:id="rId237"/>
              </p:custDataLst>
            </p:nvPr>
          </p:nvSpPr>
          <p:spPr>
            <a:xfrm flipV="1">
              <a:off x="12738717" y="-14578065"/>
              <a:ext cx="73761" cy="13648"/>
            </a:xfrm>
            <a:custGeom>
              <a:avLst/>
              <a:gdLst>
                <a:gd name="connsiteX0" fmla="*/ 73762 w 73761"/>
                <a:gd name="connsiteY0" fmla="*/ 5364 h 13648"/>
                <a:gd name="connsiteX1" fmla="*/ 64896 w 73761"/>
                <a:gd name="connsiteY1" fmla="*/ 12271 h 13648"/>
                <a:gd name="connsiteX2" fmla="*/ 8866 w 73761"/>
                <a:gd name="connsiteY2" fmla="*/ 12271 h 13648"/>
                <a:gd name="connsiteX3" fmla="*/ 0 w 73761"/>
                <a:gd name="connsiteY3" fmla="*/ 5537 h 13648"/>
                <a:gd name="connsiteX4" fmla="*/ 8866 w 73761"/>
                <a:gd name="connsiteY4" fmla="*/ -1377 h 13648"/>
                <a:gd name="connsiteX5" fmla="*/ 64896 w 73761"/>
                <a:gd name="connsiteY5" fmla="*/ -1377 h 13648"/>
                <a:gd name="connsiteX6" fmla="*/ 73762 w 73761"/>
                <a:gd name="connsiteY6" fmla="*/ 5364 h 13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761" h="13648">
                  <a:moveTo>
                    <a:pt x="73762" y="5364"/>
                  </a:moveTo>
                  <a:cubicBezTo>
                    <a:pt x="73762" y="12271"/>
                    <a:pt x="67025" y="12271"/>
                    <a:pt x="64896" y="12271"/>
                  </a:cubicBezTo>
                  <a:lnTo>
                    <a:pt x="8866" y="12271"/>
                  </a:lnTo>
                  <a:cubicBezTo>
                    <a:pt x="6919" y="12271"/>
                    <a:pt x="0" y="12271"/>
                    <a:pt x="0" y="5537"/>
                  </a:cubicBezTo>
                  <a:cubicBezTo>
                    <a:pt x="0" y="-1377"/>
                    <a:pt x="6737" y="-1377"/>
                    <a:pt x="8866" y="-1377"/>
                  </a:cubicBezTo>
                  <a:lnTo>
                    <a:pt x="64896" y="-1377"/>
                  </a:lnTo>
                  <a:cubicBezTo>
                    <a:pt x="66850" y="-1377"/>
                    <a:pt x="73762" y="-1377"/>
                    <a:pt x="73762" y="5364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441" name="任意多边形: 形状 1440">
              <a:extLst>
                <a:ext uri="{FF2B5EF4-FFF2-40B4-BE49-F238E27FC236}">
                  <a16:creationId xmlns:a16="http://schemas.microsoft.com/office/drawing/2014/main" id="{D80C2217-A311-25C1-9284-FC066A9F8FC4}"/>
                </a:ext>
              </a:extLst>
            </p:cNvPr>
            <p:cNvSpPr/>
            <p:nvPr>
              <p:custDataLst>
                <p:tags r:id="rId238"/>
              </p:custDataLst>
            </p:nvPr>
          </p:nvSpPr>
          <p:spPr>
            <a:xfrm flipV="1">
              <a:off x="12833742" y="-14710978"/>
              <a:ext cx="39720" cy="124759"/>
            </a:xfrm>
            <a:custGeom>
              <a:avLst/>
              <a:gdLst>
                <a:gd name="connsiteX0" fmla="*/ 39006 w 39720"/>
                <a:gd name="connsiteY0" fmla="*/ 118057 h 124759"/>
                <a:gd name="connsiteX1" fmla="*/ 39721 w 39720"/>
                <a:gd name="connsiteY1" fmla="*/ 120898 h 124759"/>
                <a:gd name="connsiteX2" fmla="*/ 36877 w 39720"/>
                <a:gd name="connsiteY2" fmla="*/ 123376 h 124759"/>
                <a:gd name="connsiteX3" fmla="*/ 14180 w 39720"/>
                <a:gd name="connsiteY3" fmla="*/ 121605 h 124759"/>
                <a:gd name="connsiteX4" fmla="*/ 10462 w 39720"/>
                <a:gd name="connsiteY4" fmla="*/ 117531 h 124759"/>
                <a:gd name="connsiteX5" fmla="*/ 14895 w 39720"/>
                <a:gd name="connsiteY5" fmla="*/ 115047 h 124759"/>
                <a:gd name="connsiteX6" fmla="*/ 23403 w 39720"/>
                <a:gd name="connsiteY6" fmla="*/ 112388 h 124759"/>
                <a:gd name="connsiteX7" fmla="*/ 22696 w 39720"/>
                <a:gd name="connsiteY7" fmla="*/ 108489 h 124759"/>
                <a:gd name="connsiteX8" fmla="*/ 707 w 39720"/>
                <a:gd name="connsiteY8" fmla="*/ 20944 h 124759"/>
                <a:gd name="connsiteX9" fmla="*/ 0 w 39720"/>
                <a:gd name="connsiteY9" fmla="*/ 15450 h 124759"/>
                <a:gd name="connsiteX10" fmla="*/ 18613 w 39720"/>
                <a:gd name="connsiteY10" fmla="*/ -1383 h 124759"/>
                <a:gd name="connsiteX11" fmla="*/ 32801 w 39720"/>
                <a:gd name="connsiteY11" fmla="*/ 8009 h 124759"/>
                <a:gd name="connsiteX12" fmla="*/ 39006 w 39720"/>
                <a:gd name="connsiteY12" fmla="*/ 25731 h 124759"/>
                <a:gd name="connsiteX13" fmla="*/ 36170 w 39720"/>
                <a:gd name="connsiteY13" fmla="*/ 28034 h 124759"/>
                <a:gd name="connsiteX14" fmla="*/ 32627 w 39720"/>
                <a:gd name="connsiteY14" fmla="*/ 23779 h 124759"/>
                <a:gd name="connsiteX15" fmla="*/ 19328 w 39720"/>
                <a:gd name="connsiteY15" fmla="*/ 3579 h 124759"/>
                <a:gd name="connsiteX16" fmla="*/ 13299 w 39720"/>
                <a:gd name="connsiteY16" fmla="*/ 12257 h 124759"/>
                <a:gd name="connsiteX17" fmla="*/ 14363 w 39720"/>
                <a:gd name="connsiteY17" fmla="*/ 19530 h 124759"/>
                <a:gd name="connsiteX18" fmla="*/ 39006 w 39720"/>
                <a:gd name="connsiteY18" fmla="*/ 118057 h 124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9720" h="124759">
                  <a:moveTo>
                    <a:pt x="39006" y="118057"/>
                  </a:moveTo>
                  <a:cubicBezTo>
                    <a:pt x="39189" y="118414"/>
                    <a:pt x="39721" y="120717"/>
                    <a:pt x="39721" y="120898"/>
                  </a:cubicBezTo>
                  <a:cubicBezTo>
                    <a:pt x="39721" y="121780"/>
                    <a:pt x="39006" y="123376"/>
                    <a:pt x="36877" y="123376"/>
                  </a:cubicBezTo>
                  <a:cubicBezTo>
                    <a:pt x="33334" y="123376"/>
                    <a:pt x="18613" y="121963"/>
                    <a:pt x="14180" y="121605"/>
                  </a:cubicBezTo>
                  <a:cubicBezTo>
                    <a:pt x="12941" y="121430"/>
                    <a:pt x="10462" y="121249"/>
                    <a:pt x="10462" y="117531"/>
                  </a:cubicBezTo>
                  <a:cubicBezTo>
                    <a:pt x="10462" y="115047"/>
                    <a:pt x="12941" y="115047"/>
                    <a:pt x="14895" y="115047"/>
                  </a:cubicBezTo>
                  <a:cubicBezTo>
                    <a:pt x="23403" y="115047"/>
                    <a:pt x="23403" y="113808"/>
                    <a:pt x="23403" y="112388"/>
                  </a:cubicBezTo>
                  <a:cubicBezTo>
                    <a:pt x="23403" y="111148"/>
                    <a:pt x="23046" y="110085"/>
                    <a:pt x="22696" y="108489"/>
                  </a:cubicBezTo>
                  <a:lnTo>
                    <a:pt x="707" y="20944"/>
                  </a:lnTo>
                  <a:cubicBezTo>
                    <a:pt x="175" y="19173"/>
                    <a:pt x="0" y="17219"/>
                    <a:pt x="0" y="15450"/>
                  </a:cubicBezTo>
                  <a:cubicBezTo>
                    <a:pt x="0" y="4111"/>
                    <a:pt x="10105" y="-1383"/>
                    <a:pt x="18613" y="-1383"/>
                  </a:cubicBezTo>
                  <a:cubicBezTo>
                    <a:pt x="22871" y="-1383"/>
                    <a:pt x="28194" y="31"/>
                    <a:pt x="32801" y="8009"/>
                  </a:cubicBezTo>
                  <a:cubicBezTo>
                    <a:pt x="36527" y="14568"/>
                    <a:pt x="39006" y="25017"/>
                    <a:pt x="39006" y="25731"/>
                  </a:cubicBezTo>
                  <a:cubicBezTo>
                    <a:pt x="39006" y="28034"/>
                    <a:pt x="36702" y="28034"/>
                    <a:pt x="36170" y="28034"/>
                  </a:cubicBezTo>
                  <a:cubicBezTo>
                    <a:pt x="33691" y="28034"/>
                    <a:pt x="33334" y="26971"/>
                    <a:pt x="32627" y="23779"/>
                  </a:cubicBezTo>
                  <a:cubicBezTo>
                    <a:pt x="30323" y="14918"/>
                    <a:pt x="26947" y="3579"/>
                    <a:pt x="19328" y="3579"/>
                  </a:cubicBezTo>
                  <a:cubicBezTo>
                    <a:pt x="14538" y="3579"/>
                    <a:pt x="13299" y="8009"/>
                    <a:pt x="13299" y="12257"/>
                  </a:cubicBezTo>
                  <a:cubicBezTo>
                    <a:pt x="13299" y="14211"/>
                    <a:pt x="13831" y="17578"/>
                    <a:pt x="14363" y="19530"/>
                  </a:cubicBezTo>
                  <a:lnTo>
                    <a:pt x="39006" y="118057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442" name="任意多边形: 形状 1441">
              <a:extLst>
                <a:ext uri="{FF2B5EF4-FFF2-40B4-BE49-F238E27FC236}">
                  <a16:creationId xmlns:a16="http://schemas.microsoft.com/office/drawing/2014/main" id="{D1DFF535-5C27-C262-697D-181D58A4562E}"/>
                </a:ext>
              </a:extLst>
            </p:cNvPr>
            <p:cNvSpPr/>
            <p:nvPr>
              <p:custDataLst>
                <p:tags r:id="rId239"/>
              </p:custDataLst>
            </p:nvPr>
          </p:nvSpPr>
          <p:spPr>
            <a:xfrm flipV="1">
              <a:off x="12895917" y="-14666141"/>
              <a:ext cx="108342" cy="79922"/>
            </a:xfrm>
            <a:custGeom>
              <a:avLst/>
              <a:gdLst>
                <a:gd name="connsiteX0" fmla="*/ 13298 w 108342"/>
                <a:gd name="connsiteY0" fmla="*/ 11553 h 79922"/>
                <a:gd name="connsiteX1" fmla="*/ 11527 w 108342"/>
                <a:gd name="connsiteY1" fmla="*/ 4288 h 79922"/>
                <a:gd name="connsiteX2" fmla="*/ 17557 w 108342"/>
                <a:gd name="connsiteY2" fmla="*/ -1382 h 79922"/>
                <a:gd name="connsiteX3" fmla="*/ 24467 w 108342"/>
                <a:gd name="connsiteY3" fmla="*/ 2517 h 79922"/>
                <a:gd name="connsiteX4" fmla="*/ 27661 w 108342"/>
                <a:gd name="connsiteY4" fmla="*/ 13506 h 79922"/>
                <a:gd name="connsiteX5" fmla="*/ 31562 w 108342"/>
                <a:gd name="connsiteY5" fmla="*/ 29449 h 79922"/>
                <a:gd name="connsiteX6" fmla="*/ 34573 w 108342"/>
                <a:gd name="connsiteY6" fmla="*/ 41328 h 79922"/>
                <a:gd name="connsiteX7" fmla="*/ 42025 w 108342"/>
                <a:gd name="connsiteY7" fmla="*/ 57279 h 79922"/>
                <a:gd name="connsiteX8" fmla="*/ 68622 w 108342"/>
                <a:gd name="connsiteY8" fmla="*/ 73579 h 79922"/>
                <a:gd name="connsiteX9" fmla="*/ 79084 w 108342"/>
                <a:gd name="connsiteY9" fmla="*/ 61177 h 79922"/>
                <a:gd name="connsiteX10" fmla="*/ 68622 w 108342"/>
                <a:gd name="connsiteY10" fmla="*/ 23430 h 79922"/>
                <a:gd name="connsiteX11" fmla="*/ 65960 w 108342"/>
                <a:gd name="connsiteY11" fmla="*/ 13856 h 79922"/>
                <a:gd name="connsiteX12" fmla="*/ 82802 w 108342"/>
                <a:gd name="connsiteY12" fmla="*/ -1382 h 79922"/>
                <a:gd name="connsiteX13" fmla="*/ 108343 w 108342"/>
                <a:gd name="connsiteY13" fmla="*/ 25733 h 79922"/>
                <a:gd name="connsiteX14" fmla="*/ 105498 w 108342"/>
                <a:gd name="connsiteY14" fmla="*/ 28036 h 79922"/>
                <a:gd name="connsiteX15" fmla="*/ 102130 w 108342"/>
                <a:gd name="connsiteY15" fmla="*/ 25018 h 79922"/>
                <a:gd name="connsiteX16" fmla="*/ 83334 w 108342"/>
                <a:gd name="connsiteY16" fmla="*/ 3581 h 79922"/>
                <a:gd name="connsiteX17" fmla="*/ 78901 w 108342"/>
                <a:gd name="connsiteY17" fmla="*/ 9782 h 79922"/>
                <a:gd name="connsiteX18" fmla="*/ 82984 w 108342"/>
                <a:gd name="connsiteY18" fmla="*/ 24138 h 79922"/>
                <a:gd name="connsiteX19" fmla="*/ 92383 w 108342"/>
                <a:gd name="connsiteY19" fmla="*/ 58342 h 79922"/>
                <a:gd name="connsiteX20" fmla="*/ 69329 w 108342"/>
                <a:gd name="connsiteY20" fmla="*/ 78541 h 79922"/>
                <a:gd name="connsiteX21" fmla="*/ 39364 w 108342"/>
                <a:gd name="connsiteY21" fmla="*/ 62416 h 79922"/>
                <a:gd name="connsiteX22" fmla="*/ 20392 w 108342"/>
                <a:gd name="connsiteY22" fmla="*/ 78541 h 79922"/>
                <a:gd name="connsiteX23" fmla="*/ 6387 w 108342"/>
                <a:gd name="connsiteY23" fmla="*/ 68974 h 79922"/>
                <a:gd name="connsiteX24" fmla="*/ 0 w 108342"/>
                <a:gd name="connsiteY24" fmla="*/ 51426 h 79922"/>
                <a:gd name="connsiteX25" fmla="*/ 3011 w 108342"/>
                <a:gd name="connsiteY25" fmla="*/ 49125 h 79922"/>
                <a:gd name="connsiteX26" fmla="*/ 6919 w 108342"/>
                <a:gd name="connsiteY26" fmla="*/ 54444 h 79922"/>
                <a:gd name="connsiteX27" fmla="*/ 19860 w 108342"/>
                <a:gd name="connsiteY27" fmla="*/ 73579 h 79922"/>
                <a:gd name="connsiteX28" fmla="*/ 25707 w 108342"/>
                <a:gd name="connsiteY28" fmla="*/ 64893 h 79922"/>
                <a:gd name="connsiteX29" fmla="*/ 22871 w 108342"/>
                <a:gd name="connsiteY29" fmla="*/ 50189 h 79922"/>
                <a:gd name="connsiteX30" fmla="*/ 18970 w 108342"/>
                <a:gd name="connsiteY30" fmla="*/ 34238 h 79922"/>
                <a:gd name="connsiteX31" fmla="*/ 13298 w 108342"/>
                <a:gd name="connsiteY31" fmla="*/ 11553 h 79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08342" h="79922">
                  <a:moveTo>
                    <a:pt x="13298" y="11553"/>
                  </a:moveTo>
                  <a:cubicBezTo>
                    <a:pt x="12592" y="9250"/>
                    <a:pt x="11527" y="4820"/>
                    <a:pt x="11527" y="4288"/>
                  </a:cubicBezTo>
                  <a:cubicBezTo>
                    <a:pt x="11527" y="389"/>
                    <a:pt x="14720" y="-1382"/>
                    <a:pt x="17557" y="-1382"/>
                  </a:cubicBezTo>
                  <a:cubicBezTo>
                    <a:pt x="20742" y="-1382"/>
                    <a:pt x="23586" y="921"/>
                    <a:pt x="24467" y="2517"/>
                  </a:cubicBezTo>
                  <a:cubicBezTo>
                    <a:pt x="25357" y="4113"/>
                    <a:pt x="26772" y="9782"/>
                    <a:pt x="27661" y="13506"/>
                  </a:cubicBezTo>
                  <a:cubicBezTo>
                    <a:pt x="28551" y="16872"/>
                    <a:pt x="30498" y="25018"/>
                    <a:pt x="31562" y="29449"/>
                  </a:cubicBezTo>
                  <a:cubicBezTo>
                    <a:pt x="32627" y="33355"/>
                    <a:pt x="33691" y="37254"/>
                    <a:pt x="34573" y="41328"/>
                  </a:cubicBezTo>
                  <a:cubicBezTo>
                    <a:pt x="36527" y="48591"/>
                    <a:pt x="36885" y="50013"/>
                    <a:pt x="42025" y="57279"/>
                  </a:cubicBezTo>
                  <a:cubicBezTo>
                    <a:pt x="46990" y="64369"/>
                    <a:pt x="55323" y="73579"/>
                    <a:pt x="68622" y="73579"/>
                  </a:cubicBezTo>
                  <a:cubicBezTo>
                    <a:pt x="78901" y="73579"/>
                    <a:pt x="79084" y="64544"/>
                    <a:pt x="79084" y="61177"/>
                  </a:cubicBezTo>
                  <a:cubicBezTo>
                    <a:pt x="79084" y="50545"/>
                    <a:pt x="71458" y="30871"/>
                    <a:pt x="68622" y="23430"/>
                  </a:cubicBezTo>
                  <a:cubicBezTo>
                    <a:pt x="66667" y="18468"/>
                    <a:pt x="65960" y="16872"/>
                    <a:pt x="65960" y="13856"/>
                  </a:cubicBezTo>
                  <a:cubicBezTo>
                    <a:pt x="65960" y="4463"/>
                    <a:pt x="73762" y="-1382"/>
                    <a:pt x="82802" y="-1382"/>
                  </a:cubicBezTo>
                  <a:cubicBezTo>
                    <a:pt x="100534" y="-1382"/>
                    <a:pt x="108343" y="23074"/>
                    <a:pt x="108343" y="25733"/>
                  </a:cubicBezTo>
                  <a:cubicBezTo>
                    <a:pt x="108343" y="28036"/>
                    <a:pt x="106031" y="28036"/>
                    <a:pt x="105498" y="28036"/>
                  </a:cubicBezTo>
                  <a:cubicBezTo>
                    <a:pt x="103020" y="28036"/>
                    <a:pt x="102845" y="26972"/>
                    <a:pt x="102130" y="25018"/>
                  </a:cubicBezTo>
                  <a:cubicBezTo>
                    <a:pt x="98055" y="10846"/>
                    <a:pt x="90428" y="3581"/>
                    <a:pt x="83334" y="3581"/>
                  </a:cubicBezTo>
                  <a:cubicBezTo>
                    <a:pt x="79617" y="3581"/>
                    <a:pt x="78901" y="6059"/>
                    <a:pt x="78901" y="9782"/>
                  </a:cubicBezTo>
                  <a:cubicBezTo>
                    <a:pt x="78901" y="13856"/>
                    <a:pt x="79791" y="16157"/>
                    <a:pt x="82984" y="24138"/>
                  </a:cubicBezTo>
                  <a:cubicBezTo>
                    <a:pt x="85114" y="29632"/>
                    <a:pt x="92383" y="48418"/>
                    <a:pt x="92383" y="58342"/>
                  </a:cubicBezTo>
                  <a:cubicBezTo>
                    <a:pt x="92383" y="75533"/>
                    <a:pt x="78727" y="78541"/>
                    <a:pt x="69329" y="78541"/>
                  </a:cubicBezTo>
                  <a:cubicBezTo>
                    <a:pt x="54616" y="78541"/>
                    <a:pt x="44686" y="69506"/>
                    <a:pt x="39364" y="62416"/>
                  </a:cubicBezTo>
                  <a:cubicBezTo>
                    <a:pt x="38124" y="74642"/>
                    <a:pt x="27661" y="78541"/>
                    <a:pt x="20392" y="78541"/>
                  </a:cubicBezTo>
                  <a:cubicBezTo>
                    <a:pt x="12766" y="78541"/>
                    <a:pt x="8691" y="73047"/>
                    <a:pt x="6387" y="68974"/>
                  </a:cubicBezTo>
                  <a:cubicBezTo>
                    <a:pt x="2486" y="62416"/>
                    <a:pt x="0" y="52316"/>
                    <a:pt x="0" y="51426"/>
                  </a:cubicBezTo>
                  <a:cubicBezTo>
                    <a:pt x="0" y="49125"/>
                    <a:pt x="2486" y="49125"/>
                    <a:pt x="3011" y="49125"/>
                  </a:cubicBezTo>
                  <a:cubicBezTo>
                    <a:pt x="5497" y="49125"/>
                    <a:pt x="5672" y="49657"/>
                    <a:pt x="6919" y="54444"/>
                  </a:cubicBezTo>
                  <a:cubicBezTo>
                    <a:pt x="9573" y="64893"/>
                    <a:pt x="12941" y="73579"/>
                    <a:pt x="19860" y="73579"/>
                  </a:cubicBezTo>
                  <a:cubicBezTo>
                    <a:pt x="24467" y="73579"/>
                    <a:pt x="25707" y="69680"/>
                    <a:pt x="25707" y="64893"/>
                  </a:cubicBezTo>
                  <a:cubicBezTo>
                    <a:pt x="25707" y="61526"/>
                    <a:pt x="24118" y="54976"/>
                    <a:pt x="22871" y="50189"/>
                  </a:cubicBezTo>
                  <a:cubicBezTo>
                    <a:pt x="21632" y="45400"/>
                    <a:pt x="19860" y="38135"/>
                    <a:pt x="18970" y="34238"/>
                  </a:cubicBezTo>
                  <a:lnTo>
                    <a:pt x="13298" y="11553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443" name="任意多边形: 形状 1442">
              <a:extLst>
                <a:ext uri="{FF2B5EF4-FFF2-40B4-BE49-F238E27FC236}">
                  <a16:creationId xmlns:a16="http://schemas.microsoft.com/office/drawing/2014/main" id="{C6D8F58B-7CFA-3E06-9D02-3BC3DC2C3A2F}"/>
                </a:ext>
              </a:extLst>
            </p:cNvPr>
            <p:cNvSpPr/>
            <p:nvPr>
              <p:custDataLst>
                <p:tags r:id="rId240"/>
              </p:custDataLst>
            </p:nvPr>
          </p:nvSpPr>
          <p:spPr>
            <a:xfrm flipV="1">
              <a:off x="13110231" y="-14576368"/>
              <a:ext cx="168400" cy="59223"/>
            </a:xfrm>
            <a:custGeom>
              <a:avLst/>
              <a:gdLst>
                <a:gd name="connsiteX0" fmla="*/ 159789 w 168400"/>
                <a:gd name="connsiteY0" fmla="*/ 47725 h 59223"/>
                <a:gd name="connsiteX1" fmla="*/ 168401 w 168400"/>
                <a:gd name="connsiteY1" fmla="*/ 52791 h 59223"/>
                <a:gd name="connsiteX2" fmla="*/ 160043 w 168400"/>
                <a:gd name="connsiteY2" fmla="*/ 57848 h 59223"/>
                <a:gd name="connsiteX3" fmla="*/ 8358 w 168400"/>
                <a:gd name="connsiteY3" fmla="*/ 57848 h 59223"/>
                <a:gd name="connsiteX4" fmla="*/ 0 w 168400"/>
                <a:gd name="connsiteY4" fmla="*/ 52791 h 59223"/>
                <a:gd name="connsiteX5" fmla="*/ 8612 w 168400"/>
                <a:gd name="connsiteY5" fmla="*/ 47725 h 59223"/>
                <a:gd name="connsiteX6" fmla="*/ 159789 w 168400"/>
                <a:gd name="connsiteY6" fmla="*/ 47725 h 59223"/>
                <a:gd name="connsiteX7" fmla="*/ 160043 w 168400"/>
                <a:gd name="connsiteY7" fmla="*/ -1375 h 59223"/>
                <a:gd name="connsiteX8" fmla="*/ 168401 w 168400"/>
                <a:gd name="connsiteY8" fmla="*/ 3691 h 59223"/>
                <a:gd name="connsiteX9" fmla="*/ 159789 w 168400"/>
                <a:gd name="connsiteY9" fmla="*/ 8756 h 59223"/>
                <a:gd name="connsiteX10" fmla="*/ 8612 w 168400"/>
                <a:gd name="connsiteY10" fmla="*/ 8756 h 59223"/>
                <a:gd name="connsiteX11" fmla="*/ 0 w 168400"/>
                <a:gd name="connsiteY11" fmla="*/ 3691 h 59223"/>
                <a:gd name="connsiteX12" fmla="*/ 8358 w 168400"/>
                <a:gd name="connsiteY12" fmla="*/ -1375 h 59223"/>
                <a:gd name="connsiteX13" fmla="*/ 160043 w 168400"/>
                <a:gd name="connsiteY13" fmla="*/ -1375 h 59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8400" h="59223">
                  <a:moveTo>
                    <a:pt x="159789" y="47725"/>
                  </a:moveTo>
                  <a:cubicBezTo>
                    <a:pt x="163586" y="47725"/>
                    <a:pt x="168401" y="47725"/>
                    <a:pt x="168401" y="52791"/>
                  </a:cubicBezTo>
                  <a:cubicBezTo>
                    <a:pt x="168401" y="57848"/>
                    <a:pt x="163586" y="57848"/>
                    <a:pt x="160043" y="57848"/>
                  </a:cubicBezTo>
                  <a:lnTo>
                    <a:pt x="8358" y="57848"/>
                  </a:lnTo>
                  <a:cubicBezTo>
                    <a:pt x="4815" y="57848"/>
                    <a:pt x="0" y="57848"/>
                    <a:pt x="0" y="52791"/>
                  </a:cubicBezTo>
                  <a:cubicBezTo>
                    <a:pt x="0" y="47725"/>
                    <a:pt x="4815" y="47725"/>
                    <a:pt x="8612" y="47725"/>
                  </a:cubicBezTo>
                  <a:lnTo>
                    <a:pt x="159789" y="47725"/>
                  </a:lnTo>
                  <a:close/>
                  <a:moveTo>
                    <a:pt x="160043" y="-1375"/>
                  </a:moveTo>
                  <a:cubicBezTo>
                    <a:pt x="163586" y="-1375"/>
                    <a:pt x="168401" y="-1375"/>
                    <a:pt x="168401" y="3691"/>
                  </a:cubicBezTo>
                  <a:cubicBezTo>
                    <a:pt x="168401" y="8756"/>
                    <a:pt x="163586" y="8756"/>
                    <a:pt x="159789" y="8756"/>
                  </a:cubicBezTo>
                  <a:lnTo>
                    <a:pt x="8612" y="8756"/>
                  </a:lnTo>
                  <a:cubicBezTo>
                    <a:pt x="4815" y="8756"/>
                    <a:pt x="0" y="8756"/>
                    <a:pt x="0" y="3691"/>
                  </a:cubicBezTo>
                  <a:cubicBezTo>
                    <a:pt x="0" y="-1375"/>
                    <a:pt x="4815" y="-1375"/>
                    <a:pt x="8358" y="-1375"/>
                  </a:cubicBezTo>
                  <a:lnTo>
                    <a:pt x="160043" y="-1375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444" name="任意多边形: 形状 1443">
              <a:extLst>
                <a:ext uri="{FF2B5EF4-FFF2-40B4-BE49-F238E27FC236}">
                  <a16:creationId xmlns:a16="http://schemas.microsoft.com/office/drawing/2014/main" id="{9472B993-D28C-BAD1-8792-A12F31BEA021}"/>
                </a:ext>
              </a:extLst>
            </p:cNvPr>
            <p:cNvSpPr/>
            <p:nvPr>
              <p:custDataLst>
                <p:tags r:id="rId241"/>
              </p:custDataLst>
            </p:nvPr>
          </p:nvSpPr>
          <p:spPr>
            <a:xfrm flipV="1">
              <a:off x="13379079" y="-14656347"/>
              <a:ext cx="142320" cy="172857"/>
            </a:xfrm>
            <a:custGeom>
              <a:avLst/>
              <a:gdLst>
                <a:gd name="connsiteX0" fmla="*/ 82048 w 142320"/>
                <a:gd name="connsiteY0" fmla="*/ 152250 h 172857"/>
                <a:gd name="connsiteX1" fmla="*/ 106356 w 142320"/>
                <a:gd name="connsiteY1" fmla="*/ 163637 h 172857"/>
                <a:gd name="connsiteX2" fmla="*/ 108891 w 142320"/>
                <a:gd name="connsiteY2" fmla="*/ 163637 h 172857"/>
                <a:gd name="connsiteX3" fmla="*/ 115977 w 142320"/>
                <a:gd name="connsiteY3" fmla="*/ 168447 h 172857"/>
                <a:gd name="connsiteX4" fmla="*/ 112180 w 142320"/>
                <a:gd name="connsiteY4" fmla="*/ 171480 h 172857"/>
                <a:gd name="connsiteX5" fmla="*/ 77234 w 142320"/>
                <a:gd name="connsiteY5" fmla="*/ 170727 h 172857"/>
                <a:gd name="connsiteX6" fmla="*/ 46092 w 142320"/>
                <a:gd name="connsiteY6" fmla="*/ 171480 h 172857"/>
                <a:gd name="connsiteX7" fmla="*/ 41278 w 142320"/>
                <a:gd name="connsiteY7" fmla="*/ 166678 h 172857"/>
                <a:gd name="connsiteX8" fmla="*/ 48118 w 142320"/>
                <a:gd name="connsiteY8" fmla="*/ 163637 h 172857"/>
                <a:gd name="connsiteX9" fmla="*/ 62807 w 142320"/>
                <a:gd name="connsiteY9" fmla="*/ 159332 h 172857"/>
                <a:gd name="connsiteX10" fmla="*/ 61790 w 142320"/>
                <a:gd name="connsiteY10" fmla="*/ 154529 h 172857"/>
                <a:gd name="connsiteX11" fmla="*/ 27606 w 142320"/>
                <a:gd name="connsiteY11" fmla="*/ 17098 h 172857"/>
                <a:gd name="connsiteX12" fmla="*/ 6840 w 142320"/>
                <a:gd name="connsiteY12" fmla="*/ 6466 h 172857"/>
                <a:gd name="connsiteX13" fmla="*/ 0 w 142320"/>
                <a:gd name="connsiteY13" fmla="*/ 1664 h 172857"/>
                <a:gd name="connsiteX14" fmla="*/ 6332 w 142320"/>
                <a:gd name="connsiteY14" fmla="*/ -1377 h 172857"/>
                <a:gd name="connsiteX15" fmla="*/ 114714 w 142320"/>
                <a:gd name="connsiteY15" fmla="*/ -1377 h 172857"/>
                <a:gd name="connsiteX16" fmla="*/ 122054 w 142320"/>
                <a:gd name="connsiteY16" fmla="*/ 3179 h 172857"/>
                <a:gd name="connsiteX17" fmla="*/ 141303 w 142320"/>
                <a:gd name="connsiteY17" fmla="*/ 57592 h 172857"/>
                <a:gd name="connsiteX18" fmla="*/ 142320 w 142320"/>
                <a:gd name="connsiteY18" fmla="*/ 60878 h 172857"/>
                <a:gd name="connsiteX19" fmla="*/ 138515 w 142320"/>
                <a:gd name="connsiteY19" fmla="*/ 63919 h 172857"/>
                <a:gd name="connsiteX20" fmla="*/ 133454 w 142320"/>
                <a:gd name="connsiteY20" fmla="*/ 58353 h 172857"/>
                <a:gd name="connsiteX21" fmla="*/ 74961 w 142320"/>
                <a:gd name="connsiteY21" fmla="*/ 6466 h 172857"/>
                <a:gd name="connsiteX22" fmla="*/ 54449 w 142320"/>
                <a:gd name="connsiteY22" fmla="*/ 6466 h 172857"/>
                <a:gd name="connsiteX23" fmla="*/ 46593 w 142320"/>
                <a:gd name="connsiteY23" fmla="*/ 8999 h 172857"/>
                <a:gd name="connsiteX24" fmla="*/ 47610 w 142320"/>
                <a:gd name="connsiteY24" fmla="*/ 14566 h 172857"/>
                <a:gd name="connsiteX25" fmla="*/ 82048 w 142320"/>
                <a:gd name="connsiteY25" fmla="*/ 152250 h 172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42320" h="172857">
                  <a:moveTo>
                    <a:pt x="82048" y="152250"/>
                  </a:moveTo>
                  <a:cubicBezTo>
                    <a:pt x="84328" y="161103"/>
                    <a:pt x="85845" y="163637"/>
                    <a:pt x="106356" y="163637"/>
                  </a:cubicBezTo>
                  <a:lnTo>
                    <a:pt x="108891" y="163637"/>
                  </a:lnTo>
                  <a:cubicBezTo>
                    <a:pt x="113197" y="163637"/>
                    <a:pt x="115977" y="163637"/>
                    <a:pt x="115977" y="168447"/>
                  </a:cubicBezTo>
                  <a:cubicBezTo>
                    <a:pt x="115977" y="171480"/>
                    <a:pt x="113197" y="171480"/>
                    <a:pt x="112180" y="171480"/>
                  </a:cubicBezTo>
                  <a:cubicBezTo>
                    <a:pt x="100788" y="171480"/>
                    <a:pt x="88888" y="170727"/>
                    <a:pt x="77234" y="170727"/>
                  </a:cubicBezTo>
                  <a:cubicBezTo>
                    <a:pt x="66858" y="170727"/>
                    <a:pt x="56221" y="171480"/>
                    <a:pt x="46092" y="171480"/>
                  </a:cubicBezTo>
                  <a:cubicBezTo>
                    <a:pt x="44567" y="171480"/>
                    <a:pt x="41278" y="171480"/>
                    <a:pt x="41278" y="166678"/>
                  </a:cubicBezTo>
                  <a:cubicBezTo>
                    <a:pt x="41278" y="163637"/>
                    <a:pt x="43303" y="163637"/>
                    <a:pt x="48118" y="163637"/>
                  </a:cubicBezTo>
                  <a:cubicBezTo>
                    <a:pt x="55967" y="163637"/>
                    <a:pt x="62807" y="163637"/>
                    <a:pt x="62807" y="159332"/>
                  </a:cubicBezTo>
                  <a:cubicBezTo>
                    <a:pt x="62807" y="158578"/>
                    <a:pt x="62807" y="158070"/>
                    <a:pt x="61790" y="154529"/>
                  </a:cubicBezTo>
                  <a:lnTo>
                    <a:pt x="27606" y="17098"/>
                  </a:lnTo>
                  <a:cubicBezTo>
                    <a:pt x="25580" y="8492"/>
                    <a:pt x="24063" y="6466"/>
                    <a:pt x="6840" y="6466"/>
                  </a:cubicBezTo>
                  <a:cubicBezTo>
                    <a:pt x="2788" y="6466"/>
                    <a:pt x="0" y="6466"/>
                    <a:pt x="0" y="1664"/>
                  </a:cubicBezTo>
                  <a:cubicBezTo>
                    <a:pt x="0" y="-1377"/>
                    <a:pt x="2280" y="-1377"/>
                    <a:pt x="6332" y="-1377"/>
                  </a:cubicBezTo>
                  <a:lnTo>
                    <a:pt x="114714" y="-1377"/>
                  </a:lnTo>
                  <a:cubicBezTo>
                    <a:pt x="120283" y="-1377"/>
                    <a:pt x="120537" y="-1124"/>
                    <a:pt x="122054" y="3179"/>
                  </a:cubicBezTo>
                  <a:lnTo>
                    <a:pt x="141303" y="57592"/>
                  </a:lnTo>
                  <a:cubicBezTo>
                    <a:pt x="141303" y="57846"/>
                    <a:pt x="142320" y="60633"/>
                    <a:pt x="142320" y="60878"/>
                  </a:cubicBezTo>
                  <a:cubicBezTo>
                    <a:pt x="142320" y="63919"/>
                    <a:pt x="139277" y="63919"/>
                    <a:pt x="138515" y="63919"/>
                  </a:cubicBezTo>
                  <a:cubicBezTo>
                    <a:pt x="135480" y="63919"/>
                    <a:pt x="135226" y="63157"/>
                    <a:pt x="133454" y="58353"/>
                  </a:cubicBezTo>
                  <a:cubicBezTo>
                    <a:pt x="125351" y="35828"/>
                    <a:pt x="114460" y="6466"/>
                    <a:pt x="74961" y="6466"/>
                  </a:cubicBezTo>
                  <a:lnTo>
                    <a:pt x="54449" y="6466"/>
                  </a:lnTo>
                  <a:cubicBezTo>
                    <a:pt x="46593" y="6466"/>
                    <a:pt x="46593" y="7229"/>
                    <a:pt x="46593" y="8999"/>
                  </a:cubicBezTo>
                  <a:cubicBezTo>
                    <a:pt x="46593" y="10516"/>
                    <a:pt x="47355" y="13049"/>
                    <a:pt x="47610" y="14566"/>
                  </a:cubicBezTo>
                  <a:lnTo>
                    <a:pt x="82048" y="152250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445" name="任意多边形: 形状 1444">
              <a:extLst>
                <a:ext uri="{FF2B5EF4-FFF2-40B4-BE49-F238E27FC236}">
                  <a16:creationId xmlns:a16="http://schemas.microsoft.com/office/drawing/2014/main" id="{C67EBED9-43B9-0E34-5CE7-6FADFD9AE6FF}"/>
                </a:ext>
              </a:extLst>
            </p:cNvPr>
            <p:cNvSpPr/>
            <p:nvPr>
              <p:custDataLst>
                <p:tags r:id="rId242"/>
              </p:custDataLst>
            </p:nvPr>
          </p:nvSpPr>
          <p:spPr>
            <a:xfrm flipV="1">
              <a:off x="13536603" y="-14656347"/>
              <a:ext cx="1085450" cy="224745"/>
            </a:xfrm>
            <a:custGeom>
              <a:avLst/>
              <a:gdLst>
                <a:gd name="connsiteX0" fmla="*/ 61027 w 1085450"/>
                <a:gd name="connsiteY0" fmla="*/ 65447 h 224745"/>
                <a:gd name="connsiteX1" fmla="*/ 82040 w 1085450"/>
                <a:gd name="connsiteY1" fmla="*/ 47725 h 224745"/>
                <a:gd name="connsiteX2" fmla="*/ 100526 w 1085450"/>
                <a:gd name="connsiteY2" fmla="*/ 61899 h 224745"/>
                <a:gd name="connsiteX3" fmla="*/ 108128 w 1085450"/>
                <a:gd name="connsiteY3" fmla="*/ 86703 h 224745"/>
                <a:gd name="connsiteX4" fmla="*/ 104321 w 1085450"/>
                <a:gd name="connsiteY4" fmla="*/ 89235 h 224745"/>
                <a:gd name="connsiteX5" fmla="*/ 99517 w 1085450"/>
                <a:gd name="connsiteY5" fmla="*/ 83415 h 224745"/>
                <a:gd name="connsiteX6" fmla="*/ 82549 w 1085450"/>
                <a:gd name="connsiteY6" fmla="*/ 53300 h 224745"/>
                <a:gd name="connsiteX7" fmla="*/ 75961 w 1085450"/>
                <a:gd name="connsiteY7" fmla="*/ 63677 h 224745"/>
                <a:gd name="connsiteX8" fmla="*/ 77733 w 1085450"/>
                <a:gd name="connsiteY8" fmla="*/ 76580 h 224745"/>
                <a:gd name="connsiteX9" fmla="*/ 94957 w 1085450"/>
                <a:gd name="connsiteY9" fmla="*/ 145417 h 224745"/>
                <a:gd name="connsiteX10" fmla="*/ 95973 w 1085450"/>
                <a:gd name="connsiteY10" fmla="*/ 150737 h 224745"/>
                <a:gd name="connsiteX11" fmla="*/ 89133 w 1085450"/>
                <a:gd name="connsiteY11" fmla="*/ 157320 h 224745"/>
                <a:gd name="connsiteX12" fmla="*/ 79004 w 1085450"/>
                <a:gd name="connsiteY12" fmla="*/ 147443 h 224745"/>
                <a:gd name="connsiteX13" fmla="*/ 57985 w 1085450"/>
                <a:gd name="connsiteY13" fmla="*/ 162377 h 224745"/>
                <a:gd name="connsiteX14" fmla="*/ 0 w 1085450"/>
                <a:gd name="connsiteY14" fmla="*/ 86956 h 224745"/>
                <a:gd name="connsiteX15" fmla="*/ 30640 w 1085450"/>
                <a:gd name="connsiteY15" fmla="*/ 47725 h 224745"/>
                <a:gd name="connsiteX16" fmla="*/ 61027 w 1085450"/>
                <a:gd name="connsiteY16" fmla="*/ 65447 h 224745"/>
                <a:gd name="connsiteX17" fmla="*/ 74699 w 1085450"/>
                <a:gd name="connsiteY17" fmla="*/ 129729 h 224745"/>
                <a:gd name="connsiteX18" fmla="*/ 62798 w 1085450"/>
                <a:gd name="connsiteY18" fmla="*/ 81899 h 224745"/>
                <a:gd name="connsiteX19" fmla="*/ 31141 w 1085450"/>
                <a:gd name="connsiteY19" fmla="*/ 53300 h 224745"/>
                <a:gd name="connsiteX20" fmla="*/ 17215 w 1085450"/>
                <a:gd name="connsiteY20" fmla="*/ 75824 h 224745"/>
                <a:gd name="connsiteX21" fmla="*/ 29624 w 1085450"/>
                <a:gd name="connsiteY21" fmla="*/ 128721 h 224745"/>
                <a:gd name="connsiteX22" fmla="*/ 57985 w 1085450"/>
                <a:gd name="connsiteY22" fmla="*/ 156811 h 224745"/>
                <a:gd name="connsiteX23" fmla="*/ 75462 w 1085450"/>
                <a:gd name="connsiteY23" fmla="*/ 133024 h 224745"/>
                <a:gd name="connsiteX24" fmla="*/ 74699 w 1085450"/>
                <a:gd name="connsiteY24" fmla="*/ 129729 h 224745"/>
                <a:gd name="connsiteX25" fmla="*/ 192468 w 1085450"/>
                <a:gd name="connsiteY25" fmla="*/ 57094 h 224745"/>
                <a:gd name="connsiteX26" fmla="*/ 151445 w 1085450"/>
                <a:gd name="connsiteY26" fmla="*/ 4200 h 224745"/>
                <a:gd name="connsiteX27" fmla="*/ 135740 w 1085450"/>
                <a:gd name="connsiteY27" fmla="*/ 15077 h 224745"/>
                <a:gd name="connsiteX28" fmla="*/ 137774 w 1085450"/>
                <a:gd name="connsiteY28" fmla="*/ 15838 h 224745"/>
                <a:gd name="connsiteX29" fmla="*/ 148657 w 1085450"/>
                <a:gd name="connsiteY29" fmla="*/ 27987 h 224745"/>
                <a:gd name="connsiteX30" fmla="*/ 140046 w 1085450"/>
                <a:gd name="connsiteY30" fmla="*/ 36086 h 224745"/>
                <a:gd name="connsiteX31" fmla="*/ 127138 w 1085450"/>
                <a:gd name="connsiteY31" fmla="*/ 20396 h 224745"/>
                <a:gd name="connsiteX32" fmla="*/ 151445 w 1085450"/>
                <a:gd name="connsiteY32" fmla="*/ -1375 h 224745"/>
                <a:gd name="connsiteX33" fmla="*/ 207151 w 1085450"/>
                <a:gd name="connsiteY33" fmla="*/ 49750 h 224745"/>
                <a:gd name="connsiteX34" fmla="*/ 231967 w 1085450"/>
                <a:gd name="connsiteY34" fmla="*/ 149467 h 224745"/>
                <a:gd name="connsiteX35" fmla="*/ 232730 w 1085450"/>
                <a:gd name="connsiteY35" fmla="*/ 153016 h 224745"/>
                <a:gd name="connsiteX36" fmla="*/ 225635 w 1085450"/>
                <a:gd name="connsiteY36" fmla="*/ 159598 h 224745"/>
                <a:gd name="connsiteX37" fmla="*/ 215761 w 1085450"/>
                <a:gd name="connsiteY37" fmla="*/ 150229 h 224745"/>
                <a:gd name="connsiteX38" fmla="*/ 197275 w 1085450"/>
                <a:gd name="connsiteY38" fmla="*/ 75824 h 224745"/>
                <a:gd name="connsiteX39" fmla="*/ 170433 w 1085450"/>
                <a:gd name="connsiteY39" fmla="*/ 53300 h 224745"/>
                <a:gd name="connsiteX40" fmla="*/ 156761 w 1085450"/>
                <a:gd name="connsiteY40" fmla="*/ 72783 h 224745"/>
                <a:gd name="connsiteX41" fmla="*/ 171450 w 1085450"/>
                <a:gd name="connsiteY41" fmla="*/ 128212 h 224745"/>
                <a:gd name="connsiteX42" fmla="*/ 174736 w 1085450"/>
                <a:gd name="connsiteY42" fmla="*/ 141876 h 224745"/>
                <a:gd name="connsiteX43" fmla="*/ 155498 w 1085450"/>
                <a:gd name="connsiteY43" fmla="*/ 162377 h 224745"/>
                <a:gd name="connsiteX44" fmla="*/ 123085 w 1085450"/>
                <a:gd name="connsiteY44" fmla="*/ 123400 h 224745"/>
                <a:gd name="connsiteX45" fmla="*/ 126883 w 1085450"/>
                <a:gd name="connsiteY45" fmla="*/ 120875 h 224745"/>
                <a:gd name="connsiteX46" fmla="*/ 131441 w 1085450"/>
                <a:gd name="connsiteY46" fmla="*/ 124924 h 224745"/>
                <a:gd name="connsiteX47" fmla="*/ 154989 w 1085450"/>
                <a:gd name="connsiteY47" fmla="*/ 156811 h 224745"/>
                <a:gd name="connsiteX48" fmla="*/ 160557 w 1085450"/>
                <a:gd name="connsiteY48" fmla="*/ 149467 h 224745"/>
                <a:gd name="connsiteX49" fmla="*/ 154481 w 1085450"/>
                <a:gd name="connsiteY49" fmla="*/ 126695 h 224745"/>
                <a:gd name="connsiteX50" fmla="*/ 141318 w 1085450"/>
                <a:gd name="connsiteY50" fmla="*/ 77087 h 224745"/>
                <a:gd name="connsiteX51" fmla="*/ 169678 w 1085450"/>
                <a:gd name="connsiteY51" fmla="*/ 47725 h 224745"/>
                <a:gd name="connsiteX52" fmla="*/ 192468 w 1085450"/>
                <a:gd name="connsiteY52" fmla="*/ 57094 h 224745"/>
                <a:gd name="connsiteX53" fmla="*/ 285414 w 1085450"/>
                <a:gd name="connsiteY53" fmla="*/ 108973 h 224745"/>
                <a:gd name="connsiteX54" fmla="*/ 322132 w 1085450"/>
                <a:gd name="connsiteY54" fmla="*/ 114547 h 224745"/>
                <a:gd name="connsiteX55" fmla="*/ 342144 w 1085450"/>
                <a:gd name="connsiteY55" fmla="*/ 140868 h 224745"/>
                <a:gd name="connsiteX56" fmla="*/ 316562 w 1085450"/>
                <a:gd name="connsiteY56" fmla="*/ 162377 h 224745"/>
                <a:gd name="connsiteX57" fmla="*/ 253763 w 1085450"/>
                <a:gd name="connsiteY57" fmla="*/ 92022 h 224745"/>
                <a:gd name="connsiteX58" fmla="*/ 289974 w 1085450"/>
                <a:gd name="connsiteY58" fmla="*/ 47725 h 224745"/>
                <a:gd name="connsiteX59" fmla="*/ 343407 w 1085450"/>
                <a:gd name="connsiteY59" fmla="*/ 76832 h 224745"/>
                <a:gd name="connsiteX60" fmla="*/ 339355 w 1085450"/>
                <a:gd name="connsiteY60" fmla="*/ 80883 h 224745"/>
                <a:gd name="connsiteX61" fmla="*/ 336065 w 1085450"/>
                <a:gd name="connsiteY61" fmla="*/ 78096 h 224745"/>
                <a:gd name="connsiteX62" fmla="*/ 290482 w 1085450"/>
                <a:gd name="connsiteY62" fmla="*/ 53300 h 224745"/>
                <a:gd name="connsiteX63" fmla="*/ 271234 w 1085450"/>
                <a:gd name="connsiteY63" fmla="*/ 81136 h 224745"/>
                <a:gd name="connsiteX64" fmla="*/ 275539 w 1085450"/>
                <a:gd name="connsiteY64" fmla="*/ 108973 h 224745"/>
                <a:gd name="connsiteX65" fmla="*/ 285414 w 1085450"/>
                <a:gd name="connsiteY65" fmla="*/ 108973 h 224745"/>
                <a:gd name="connsiteX66" fmla="*/ 277057 w 1085450"/>
                <a:gd name="connsiteY66" fmla="*/ 114547 h 224745"/>
                <a:gd name="connsiteX67" fmla="*/ 316562 w 1085450"/>
                <a:gd name="connsiteY67" fmla="*/ 156811 h 224745"/>
                <a:gd name="connsiteX68" fmla="*/ 332514 w 1085450"/>
                <a:gd name="connsiteY68" fmla="*/ 141368 h 224745"/>
                <a:gd name="connsiteX69" fmla="*/ 282378 w 1085450"/>
                <a:gd name="connsiteY69" fmla="*/ 114547 h 224745"/>
                <a:gd name="connsiteX70" fmla="*/ 277057 w 1085450"/>
                <a:gd name="connsiteY70" fmla="*/ 114547 h 224745"/>
                <a:gd name="connsiteX71" fmla="*/ 406727 w 1085450"/>
                <a:gd name="connsiteY71" fmla="*/ 123400 h 224745"/>
                <a:gd name="connsiteX72" fmla="*/ 440156 w 1085450"/>
                <a:gd name="connsiteY72" fmla="*/ 156811 h 224745"/>
                <a:gd name="connsiteX73" fmla="*/ 453573 w 1085450"/>
                <a:gd name="connsiteY73" fmla="*/ 153270 h 224745"/>
                <a:gd name="connsiteX74" fmla="*/ 443953 w 1085450"/>
                <a:gd name="connsiteY74" fmla="*/ 141122 h 224745"/>
                <a:gd name="connsiteX75" fmla="*/ 452811 w 1085450"/>
                <a:gd name="connsiteY75" fmla="*/ 133024 h 224745"/>
                <a:gd name="connsiteX76" fmla="*/ 465221 w 1085450"/>
                <a:gd name="connsiteY76" fmla="*/ 146433 h 224745"/>
                <a:gd name="connsiteX77" fmla="*/ 440402 w 1085450"/>
                <a:gd name="connsiteY77" fmla="*/ 162377 h 224745"/>
                <a:gd name="connsiteX78" fmla="*/ 409762 w 1085450"/>
                <a:gd name="connsiteY78" fmla="*/ 144155 h 224745"/>
                <a:gd name="connsiteX79" fmla="*/ 388748 w 1085450"/>
                <a:gd name="connsiteY79" fmla="*/ 162377 h 224745"/>
                <a:gd name="connsiteX80" fmla="*/ 370519 w 1085450"/>
                <a:gd name="connsiteY80" fmla="*/ 148967 h 224745"/>
                <a:gd name="connsiteX81" fmla="*/ 362415 w 1085450"/>
                <a:gd name="connsiteY81" fmla="*/ 123400 h 224745"/>
                <a:gd name="connsiteX82" fmla="*/ 366212 w 1085450"/>
                <a:gd name="connsiteY82" fmla="*/ 120875 h 224745"/>
                <a:gd name="connsiteX83" fmla="*/ 371017 w 1085450"/>
                <a:gd name="connsiteY83" fmla="*/ 126695 h 224745"/>
                <a:gd name="connsiteX84" fmla="*/ 388240 w 1085450"/>
                <a:gd name="connsiteY84" fmla="*/ 156811 h 224745"/>
                <a:gd name="connsiteX85" fmla="*/ 394827 w 1085450"/>
                <a:gd name="connsiteY85" fmla="*/ 146688 h 224745"/>
                <a:gd name="connsiteX86" fmla="*/ 393055 w 1085450"/>
                <a:gd name="connsiteY86" fmla="*/ 133778 h 224745"/>
                <a:gd name="connsiteX87" fmla="*/ 374060 w 1085450"/>
                <a:gd name="connsiteY87" fmla="*/ 57848 h 224745"/>
                <a:gd name="connsiteX88" fmla="*/ 373297 w 1085450"/>
                <a:gd name="connsiteY88" fmla="*/ 54308 h 224745"/>
                <a:gd name="connsiteX89" fmla="*/ 380392 w 1085450"/>
                <a:gd name="connsiteY89" fmla="*/ 47725 h 224745"/>
                <a:gd name="connsiteX90" fmla="*/ 390266 w 1085450"/>
                <a:gd name="connsiteY90" fmla="*/ 57094 h 224745"/>
                <a:gd name="connsiteX91" fmla="*/ 406727 w 1085450"/>
                <a:gd name="connsiteY91" fmla="*/ 123400 h 224745"/>
                <a:gd name="connsiteX92" fmla="*/ 634394 w 1085450"/>
                <a:gd name="connsiteY92" fmla="*/ 198320 h 224745"/>
                <a:gd name="connsiteX93" fmla="*/ 659969 w 1085450"/>
                <a:gd name="connsiteY93" fmla="*/ 215527 h 224745"/>
                <a:gd name="connsiteX94" fmla="*/ 663764 w 1085450"/>
                <a:gd name="connsiteY94" fmla="*/ 220083 h 224745"/>
                <a:gd name="connsiteX95" fmla="*/ 660477 w 1085450"/>
                <a:gd name="connsiteY95" fmla="*/ 223371 h 224745"/>
                <a:gd name="connsiteX96" fmla="*/ 636166 w 1085450"/>
                <a:gd name="connsiteY96" fmla="*/ 222617 h 224745"/>
                <a:gd name="connsiteX97" fmla="*/ 611605 w 1085450"/>
                <a:gd name="connsiteY97" fmla="*/ 223371 h 224745"/>
                <a:gd name="connsiteX98" fmla="*/ 607044 w 1085450"/>
                <a:gd name="connsiteY98" fmla="*/ 218568 h 224745"/>
                <a:gd name="connsiteX99" fmla="*/ 611605 w 1085450"/>
                <a:gd name="connsiteY99" fmla="*/ 215527 h 224745"/>
                <a:gd name="connsiteX100" fmla="*/ 626791 w 1085450"/>
                <a:gd name="connsiteY100" fmla="*/ 204641 h 224745"/>
                <a:gd name="connsiteX101" fmla="*/ 625785 w 1085450"/>
                <a:gd name="connsiteY101" fmla="*/ 198566 h 224745"/>
                <a:gd name="connsiteX102" fmla="*/ 597930 w 1085450"/>
                <a:gd name="connsiteY102" fmla="*/ 87464 h 224745"/>
                <a:gd name="connsiteX103" fmla="*/ 550576 w 1085450"/>
                <a:gd name="connsiteY103" fmla="*/ 219067 h 224745"/>
                <a:gd name="connsiteX104" fmla="*/ 543483 w 1085450"/>
                <a:gd name="connsiteY104" fmla="*/ 223371 h 224745"/>
                <a:gd name="connsiteX105" fmla="*/ 511833 w 1085450"/>
                <a:gd name="connsiteY105" fmla="*/ 223371 h 224745"/>
                <a:gd name="connsiteX106" fmla="*/ 504992 w 1085450"/>
                <a:gd name="connsiteY106" fmla="*/ 218568 h 224745"/>
                <a:gd name="connsiteX107" fmla="*/ 511833 w 1085450"/>
                <a:gd name="connsiteY107" fmla="*/ 215527 h 224745"/>
                <a:gd name="connsiteX108" fmla="*/ 527277 w 1085450"/>
                <a:gd name="connsiteY108" fmla="*/ 213502 h 224745"/>
                <a:gd name="connsiteX109" fmla="*/ 526522 w 1085450"/>
                <a:gd name="connsiteY109" fmla="*/ 210214 h 224745"/>
                <a:gd name="connsiteX110" fmla="*/ 493093 w 1085450"/>
                <a:gd name="connsiteY110" fmla="*/ 76071 h 224745"/>
                <a:gd name="connsiteX111" fmla="*/ 468528 w 1085450"/>
                <a:gd name="connsiteY111" fmla="*/ 58357 h 224745"/>
                <a:gd name="connsiteX112" fmla="*/ 463716 w 1085450"/>
                <a:gd name="connsiteY112" fmla="*/ 53554 h 224745"/>
                <a:gd name="connsiteX113" fmla="*/ 467011 w 1085450"/>
                <a:gd name="connsiteY113" fmla="*/ 50513 h 224745"/>
                <a:gd name="connsiteX114" fmla="*/ 491067 w 1085450"/>
                <a:gd name="connsiteY114" fmla="*/ 51274 h 224745"/>
                <a:gd name="connsiteX115" fmla="*/ 515883 w 1085450"/>
                <a:gd name="connsiteY115" fmla="*/ 50513 h 224745"/>
                <a:gd name="connsiteX116" fmla="*/ 520444 w 1085450"/>
                <a:gd name="connsiteY116" fmla="*/ 55069 h 224745"/>
                <a:gd name="connsiteX117" fmla="*/ 515629 w 1085450"/>
                <a:gd name="connsiteY117" fmla="*/ 58357 h 224745"/>
                <a:gd name="connsiteX118" fmla="*/ 500687 w 1085450"/>
                <a:gd name="connsiteY118" fmla="*/ 69243 h 224745"/>
                <a:gd name="connsiteX119" fmla="*/ 501703 w 1085450"/>
                <a:gd name="connsiteY119" fmla="*/ 75570 h 224745"/>
                <a:gd name="connsiteX120" fmla="*/ 534369 w 1085450"/>
                <a:gd name="connsiteY120" fmla="*/ 205911 h 224745"/>
                <a:gd name="connsiteX121" fmla="*/ 588812 w 1085450"/>
                <a:gd name="connsiteY121" fmla="*/ 54816 h 224745"/>
                <a:gd name="connsiteX122" fmla="*/ 593881 w 1085450"/>
                <a:gd name="connsiteY122" fmla="*/ 50513 h 224745"/>
                <a:gd name="connsiteX123" fmla="*/ 598940 w 1085450"/>
                <a:gd name="connsiteY123" fmla="*/ 55578 h 224745"/>
                <a:gd name="connsiteX124" fmla="*/ 634394 w 1085450"/>
                <a:gd name="connsiteY124" fmla="*/ 198320 h 224745"/>
                <a:gd name="connsiteX125" fmla="*/ 765083 w 1085450"/>
                <a:gd name="connsiteY125" fmla="*/ 120875 h 224745"/>
                <a:gd name="connsiteX126" fmla="*/ 728113 w 1085450"/>
                <a:gd name="connsiteY126" fmla="*/ 162377 h 224745"/>
                <a:gd name="connsiteX127" fmla="*/ 664044 w 1085450"/>
                <a:gd name="connsiteY127" fmla="*/ 89490 h 224745"/>
                <a:gd name="connsiteX128" fmla="*/ 701014 w 1085450"/>
                <a:gd name="connsiteY128" fmla="*/ 47725 h 224745"/>
                <a:gd name="connsiteX129" fmla="*/ 765083 w 1085450"/>
                <a:gd name="connsiteY129" fmla="*/ 120875 h 224745"/>
                <a:gd name="connsiteX130" fmla="*/ 701014 w 1085450"/>
                <a:gd name="connsiteY130" fmla="*/ 53300 h 224745"/>
                <a:gd name="connsiteX131" fmla="*/ 681775 w 1085450"/>
                <a:gd name="connsiteY131" fmla="*/ 79366 h 224745"/>
                <a:gd name="connsiteX132" fmla="*/ 696456 w 1085450"/>
                <a:gd name="connsiteY132" fmla="*/ 133778 h 224745"/>
                <a:gd name="connsiteX133" fmla="*/ 727859 w 1085450"/>
                <a:gd name="connsiteY133" fmla="*/ 156811 h 224745"/>
                <a:gd name="connsiteX134" fmla="*/ 747362 w 1085450"/>
                <a:gd name="connsiteY134" fmla="*/ 130744 h 224745"/>
                <a:gd name="connsiteX135" fmla="*/ 733680 w 1085450"/>
                <a:gd name="connsiteY135" fmla="*/ 78603 h 224745"/>
                <a:gd name="connsiteX136" fmla="*/ 701014 w 1085450"/>
                <a:gd name="connsiteY136" fmla="*/ 53300 h 224745"/>
                <a:gd name="connsiteX137" fmla="*/ 830940 w 1085450"/>
                <a:gd name="connsiteY137" fmla="*/ 123400 h 224745"/>
                <a:gd name="connsiteX138" fmla="*/ 864369 w 1085450"/>
                <a:gd name="connsiteY138" fmla="*/ 156811 h 224745"/>
                <a:gd name="connsiteX139" fmla="*/ 877786 w 1085450"/>
                <a:gd name="connsiteY139" fmla="*/ 153270 h 224745"/>
                <a:gd name="connsiteX140" fmla="*/ 868167 w 1085450"/>
                <a:gd name="connsiteY140" fmla="*/ 141122 h 224745"/>
                <a:gd name="connsiteX141" fmla="*/ 877024 w 1085450"/>
                <a:gd name="connsiteY141" fmla="*/ 133024 h 224745"/>
                <a:gd name="connsiteX142" fmla="*/ 889432 w 1085450"/>
                <a:gd name="connsiteY142" fmla="*/ 146433 h 224745"/>
                <a:gd name="connsiteX143" fmla="*/ 864615 w 1085450"/>
                <a:gd name="connsiteY143" fmla="*/ 162377 h 224745"/>
                <a:gd name="connsiteX144" fmla="*/ 833975 w 1085450"/>
                <a:gd name="connsiteY144" fmla="*/ 144155 h 224745"/>
                <a:gd name="connsiteX145" fmla="*/ 812962 w 1085450"/>
                <a:gd name="connsiteY145" fmla="*/ 162377 h 224745"/>
                <a:gd name="connsiteX146" fmla="*/ 794729 w 1085450"/>
                <a:gd name="connsiteY146" fmla="*/ 148967 h 224745"/>
                <a:gd name="connsiteX147" fmla="*/ 786628 w 1085450"/>
                <a:gd name="connsiteY147" fmla="*/ 123400 h 224745"/>
                <a:gd name="connsiteX148" fmla="*/ 790424 w 1085450"/>
                <a:gd name="connsiteY148" fmla="*/ 120875 h 224745"/>
                <a:gd name="connsiteX149" fmla="*/ 795230 w 1085450"/>
                <a:gd name="connsiteY149" fmla="*/ 126695 h 224745"/>
                <a:gd name="connsiteX150" fmla="*/ 812453 w 1085450"/>
                <a:gd name="connsiteY150" fmla="*/ 156811 h 224745"/>
                <a:gd name="connsiteX151" fmla="*/ 819040 w 1085450"/>
                <a:gd name="connsiteY151" fmla="*/ 146688 h 224745"/>
                <a:gd name="connsiteX152" fmla="*/ 817269 w 1085450"/>
                <a:gd name="connsiteY152" fmla="*/ 133778 h 224745"/>
                <a:gd name="connsiteX153" fmla="*/ 798273 w 1085450"/>
                <a:gd name="connsiteY153" fmla="*/ 57848 h 224745"/>
                <a:gd name="connsiteX154" fmla="*/ 797511 w 1085450"/>
                <a:gd name="connsiteY154" fmla="*/ 54308 h 224745"/>
                <a:gd name="connsiteX155" fmla="*/ 804606 w 1085450"/>
                <a:gd name="connsiteY155" fmla="*/ 47725 h 224745"/>
                <a:gd name="connsiteX156" fmla="*/ 814480 w 1085450"/>
                <a:gd name="connsiteY156" fmla="*/ 57094 h 224745"/>
                <a:gd name="connsiteX157" fmla="*/ 830940 w 1085450"/>
                <a:gd name="connsiteY157" fmla="*/ 123400 h 224745"/>
                <a:gd name="connsiteX158" fmla="*/ 930469 w 1085450"/>
                <a:gd name="connsiteY158" fmla="*/ 94801 h 224745"/>
                <a:gd name="connsiteX159" fmla="*/ 934519 w 1085450"/>
                <a:gd name="connsiteY159" fmla="*/ 111253 h 224745"/>
                <a:gd name="connsiteX160" fmla="*/ 940852 w 1085450"/>
                <a:gd name="connsiteY160" fmla="*/ 129474 h 224745"/>
                <a:gd name="connsiteX161" fmla="*/ 976561 w 1085450"/>
                <a:gd name="connsiteY161" fmla="*/ 156811 h 224745"/>
                <a:gd name="connsiteX162" fmla="*/ 988206 w 1085450"/>
                <a:gd name="connsiteY162" fmla="*/ 140106 h 224745"/>
                <a:gd name="connsiteX163" fmla="*/ 985926 w 1085450"/>
                <a:gd name="connsiteY163" fmla="*/ 123654 h 224745"/>
                <a:gd name="connsiteX164" fmla="*/ 969466 w 1085450"/>
                <a:gd name="connsiteY164" fmla="*/ 57848 h 224745"/>
                <a:gd name="connsiteX165" fmla="*/ 968710 w 1085450"/>
                <a:gd name="connsiteY165" fmla="*/ 54308 h 224745"/>
                <a:gd name="connsiteX166" fmla="*/ 975798 w 1085450"/>
                <a:gd name="connsiteY166" fmla="*/ 47725 h 224745"/>
                <a:gd name="connsiteX167" fmla="*/ 984917 w 1085450"/>
                <a:gd name="connsiteY167" fmla="*/ 54308 h 224745"/>
                <a:gd name="connsiteX168" fmla="*/ 995047 w 1085450"/>
                <a:gd name="connsiteY168" fmla="*/ 94801 h 224745"/>
                <a:gd name="connsiteX169" fmla="*/ 999097 w 1085450"/>
                <a:gd name="connsiteY169" fmla="*/ 111253 h 224745"/>
                <a:gd name="connsiteX170" fmla="*/ 1005429 w 1085450"/>
                <a:gd name="connsiteY170" fmla="*/ 129474 h 224745"/>
                <a:gd name="connsiteX171" fmla="*/ 1041131 w 1085450"/>
                <a:gd name="connsiteY171" fmla="*/ 156811 h 224745"/>
                <a:gd name="connsiteX172" fmla="*/ 1052784 w 1085450"/>
                <a:gd name="connsiteY172" fmla="*/ 140106 h 224745"/>
                <a:gd name="connsiteX173" fmla="*/ 1038095 w 1085450"/>
                <a:gd name="connsiteY173" fmla="*/ 84169 h 224745"/>
                <a:gd name="connsiteX174" fmla="*/ 1034043 w 1085450"/>
                <a:gd name="connsiteY174" fmla="*/ 67971 h 224745"/>
                <a:gd name="connsiteX175" fmla="*/ 1053285 w 1085450"/>
                <a:gd name="connsiteY175" fmla="*/ 47725 h 224745"/>
                <a:gd name="connsiteX176" fmla="*/ 1085451 w 1085450"/>
                <a:gd name="connsiteY176" fmla="*/ 86703 h 224745"/>
                <a:gd name="connsiteX177" fmla="*/ 1081645 w 1085450"/>
                <a:gd name="connsiteY177" fmla="*/ 89235 h 224745"/>
                <a:gd name="connsiteX178" fmla="*/ 1077342 w 1085450"/>
                <a:gd name="connsiteY178" fmla="*/ 84932 h 224745"/>
                <a:gd name="connsiteX179" fmla="*/ 1053794 w 1085450"/>
                <a:gd name="connsiteY179" fmla="*/ 53300 h 224745"/>
                <a:gd name="connsiteX180" fmla="*/ 1048223 w 1085450"/>
                <a:gd name="connsiteY180" fmla="*/ 60636 h 224745"/>
                <a:gd name="connsiteX181" fmla="*/ 1052784 w 1085450"/>
                <a:gd name="connsiteY181" fmla="*/ 79621 h 224745"/>
                <a:gd name="connsiteX182" fmla="*/ 1068227 w 1085450"/>
                <a:gd name="connsiteY182" fmla="*/ 136057 h 224745"/>
                <a:gd name="connsiteX183" fmla="*/ 1041639 w 1085450"/>
                <a:gd name="connsiteY183" fmla="*/ 162377 h 224745"/>
                <a:gd name="connsiteX184" fmla="*/ 1003657 w 1085450"/>
                <a:gd name="connsiteY184" fmla="*/ 140106 h 224745"/>
                <a:gd name="connsiteX185" fmla="*/ 977069 w 1085450"/>
                <a:gd name="connsiteY185" fmla="*/ 162377 h 224745"/>
                <a:gd name="connsiteX186" fmla="*/ 940852 w 1085450"/>
                <a:gd name="connsiteY186" fmla="*/ 142384 h 224745"/>
                <a:gd name="connsiteX187" fmla="*/ 919584 w 1085450"/>
                <a:gd name="connsiteY187" fmla="*/ 162377 h 224745"/>
                <a:gd name="connsiteX188" fmla="*/ 901352 w 1085450"/>
                <a:gd name="connsiteY188" fmla="*/ 148967 h 224745"/>
                <a:gd name="connsiteX189" fmla="*/ 893250 w 1085450"/>
                <a:gd name="connsiteY189" fmla="*/ 123400 h 224745"/>
                <a:gd name="connsiteX190" fmla="*/ 897048 w 1085450"/>
                <a:gd name="connsiteY190" fmla="*/ 120875 h 224745"/>
                <a:gd name="connsiteX191" fmla="*/ 901852 w 1085450"/>
                <a:gd name="connsiteY191" fmla="*/ 126695 h 224745"/>
                <a:gd name="connsiteX192" fmla="*/ 919076 w 1085450"/>
                <a:gd name="connsiteY192" fmla="*/ 156811 h 224745"/>
                <a:gd name="connsiteX193" fmla="*/ 925662 w 1085450"/>
                <a:gd name="connsiteY193" fmla="*/ 146688 h 224745"/>
                <a:gd name="connsiteX194" fmla="*/ 923890 w 1085450"/>
                <a:gd name="connsiteY194" fmla="*/ 133778 h 224745"/>
                <a:gd name="connsiteX195" fmla="*/ 904896 w 1085450"/>
                <a:gd name="connsiteY195" fmla="*/ 57848 h 224745"/>
                <a:gd name="connsiteX196" fmla="*/ 904133 w 1085450"/>
                <a:gd name="connsiteY196" fmla="*/ 54308 h 224745"/>
                <a:gd name="connsiteX197" fmla="*/ 911228 w 1085450"/>
                <a:gd name="connsiteY197" fmla="*/ 47725 h 224745"/>
                <a:gd name="connsiteX198" fmla="*/ 920339 w 1085450"/>
                <a:gd name="connsiteY198" fmla="*/ 54308 h 224745"/>
                <a:gd name="connsiteX199" fmla="*/ 930469 w 1085450"/>
                <a:gd name="connsiteY199" fmla="*/ 94801 h 224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</a:cxnLst>
              <a:rect l="l" t="t" r="r" b="b"/>
              <a:pathLst>
                <a:path w="1085450" h="224745">
                  <a:moveTo>
                    <a:pt x="61027" y="65447"/>
                  </a:moveTo>
                  <a:cubicBezTo>
                    <a:pt x="63807" y="53045"/>
                    <a:pt x="73182" y="47725"/>
                    <a:pt x="82040" y="47725"/>
                  </a:cubicBezTo>
                  <a:cubicBezTo>
                    <a:pt x="91413" y="47725"/>
                    <a:pt x="96729" y="54053"/>
                    <a:pt x="100526" y="61899"/>
                  </a:cubicBezTo>
                  <a:cubicBezTo>
                    <a:pt x="105084" y="71521"/>
                    <a:pt x="108128" y="86202"/>
                    <a:pt x="108128" y="86703"/>
                  </a:cubicBezTo>
                  <a:cubicBezTo>
                    <a:pt x="108128" y="89235"/>
                    <a:pt x="106101" y="89235"/>
                    <a:pt x="104321" y="89235"/>
                  </a:cubicBezTo>
                  <a:cubicBezTo>
                    <a:pt x="101289" y="89235"/>
                    <a:pt x="101035" y="88981"/>
                    <a:pt x="99517" y="83415"/>
                  </a:cubicBezTo>
                  <a:cubicBezTo>
                    <a:pt x="95973" y="69243"/>
                    <a:pt x="91159" y="53300"/>
                    <a:pt x="82549" y="53300"/>
                  </a:cubicBezTo>
                  <a:cubicBezTo>
                    <a:pt x="75961" y="53300"/>
                    <a:pt x="75961" y="60128"/>
                    <a:pt x="75961" y="63677"/>
                  </a:cubicBezTo>
                  <a:cubicBezTo>
                    <a:pt x="75961" y="65447"/>
                    <a:pt x="75961" y="69496"/>
                    <a:pt x="77733" y="76580"/>
                  </a:cubicBezTo>
                  <a:lnTo>
                    <a:pt x="94957" y="145417"/>
                  </a:lnTo>
                  <a:cubicBezTo>
                    <a:pt x="95973" y="148967"/>
                    <a:pt x="95973" y="149467"/>
                    <a:pt x="95973" y="150737"/>
                  </a:cubicBezTo>
                  <a:cubicBezTo>
                    <a:pt x="95973" y="156049"/>
                    <a:pt x="91667" y="157320"/>
                    <a:pt x="89133" y="157320"/>
                  </a:cubicBezTo>
                  <a:cubicBezTo>
                    <a:pt x="81031" y="157320"/>
                    <a:pt x="79259" y="148713"/>
                    <a:pt x="79004" y="147443"/>
                  </a:cubicBezTo>
                  <a:cubicBezTo>
                    <a:pt x="74190" y="158328"/>
                    <a:pt x="66087" y="162377"/>
                    <a:pt x="57985" y="162377"/>
                  </a:cubicBezTo>
                  <a:cubicBezTo>
                    <a:pt x="29878" y="162377"/>
                    <a:pt x="0" y="123909"/>
                    <a:pt x="0" y="86956"/>
                  </a:cubicBezTo>
                  <a:cubicBezTo>
                    <a:pt x="0" y="65447"/>
                    <a:pt x="11645" y="47725"/>
                    <a:pt x="30640" y="47725"/>
                  </a:cubicBezTo>
                  <a:cubicBezTo>
                    <a:pt x="39753" y="47725"/>
                    <a:pt x="50898" y="53045"/>
                    <a:pt x="61027" y="65447"/>
                  </a:cubicBezTo>
                  <a:close/>
                  <a:moveTo>
                    <a:pt x="74699" y="129729"/>
                  </a:moveTo>
                  <a:lnTo>
                    <a:pt x="62798" y="81899"/>
                  </a:lnTo>
                  <a:cubicBezTo>
                    <a:pt x="60773" y="73801"/>
                    <a:pt x="45075" y="53300"/>
                    <a:pt x="31141" y="53300"/>
                  </a:cubicBezTo>
                  <a:cubicBezTo>
                    <a:pt x="19241" y="53300"/>
                    <a:pt x="17215" y="68226"/>
                    <a:pt x="17215" y="75824"/>
                  </a:cubicBezTo>
                  <a:cubicBezTo>
                    <a:pt x="17215" y="88472"/>
                    <a:pt x="25064" y="118089"/>
                    <a:pt x="29624" y="128721"/>
                  </a:cubicBezTo>
                  <a:cubicBezTo>
                    <a:pt x="35955" y="144155"/>
                    <a:pt x="47601" y="156811"/>
                    <a:pt x="57985" y="156811"/>
                  </a:cubicBezTo>
                  <a:cubicBezTo>
                    <a:pt x="69130" y="156811"/>
                    <a:pt x="75462" y="143647"/>
                    <a:pt x="75462" y="133024"/>
                  </a:cubicBezTo>
                  <a:cubicBezTo>
                    <a:pt x="75462" y="132515"/>
                    <a:pt x="75207" y="131245"/>
                    <a:pt x="74699" y="129729"/>
                  </a:cubicBezTo>
                  <a:close/>
                  <a:moveTo>
                    <a:pt x="192468" y="57094"/>
                  </a:moveTo>
                  <a:cubicBezTo>
                    <a:pt x="182841" y="15331"/>
                    <a:pt x="164108" y="4200"/>
                    <a:pt x="151445" y="4200"/>
                  </a:cubicBezTo>
                  <a:cubicBezTo>
                    <a:pt x="139291" y="4200"/>
                    <a:pt x="135740" y="13814"/>
                    <a:pt x="135740" y="15077"/>
                  </a:cubicBezTo>
                  <a:cubicBezTo>
                    <a:pt x="135740" y="15331"/>
                    <a:pt x="135994" y="15585"/>
                    <a:pt x="137774" y="15838"/>
                  </a:cubicBezTo>
                  <a:cubicBezTo>
                    <a:pt x="145621" y="17102"/>
                    <a:pt x="148657" y="23938"/>
                    <a:pt x="148657" y="27987"/>
                  </a:cubicBezTo>
                  <a:cubicBezTo>
                    <a:pt x="148657" y="33298"/>
                    <a:pt x="144605" y="36086"/>
                    <a:pt x="140046" y="36086"/>
                  </a:cubicBezTo>
                  <a:cubicBezTo>
                    <a:pt x="137011" y="36086"/>
                    <a:pt x="127138" y="34570"/>
                    <a:pt x="127138" y="20396"/>
                  </a:cubicBezTo>
                  <a:cubicBezTo>
                    <a:pt x="127138" y="7231"/>
                    <a:pt x="137519" y="-1375"/>
                    <a:pt x="151445" y="-1375"/>
                  </a:cubicBezTo>
                  <a:cubicBezTo>
                    <a:pt x="177779" y="-1375"/>
                    <a:pt x="200826" y="24699"/>
                    <a:pt x="207151" y="49750"/>
                  </a:cubicBezTo>
                  <a:lnTo>
                    <a:pt x="231967" y="149467"/>
                  </a:lnTo>
                  <a:cubicBezTo>
                    <a:pt x="232222" y="150991"/>
                    <a:pt x="232730" y="152253"/>
                    <a:pt x="232730" y="153016"/>
                  </a:cubicBezTo>
                  <a:cubicBezTo>
                    <a:pt x="232730" y="155795"/>
                    <a:pt x="230704" y="159598"/>
                    <a:pt x="225635" y="159598"/>
                  </a:cubicBezTo>
                  <a:cubicBezTo>
                    <a:pt x="218042" y="159598"/>
                    <a:pt x="216270" y="152253"/>
                    <a:pt x="215761" y="150229"/>
                  </a:cubicBezTo>
                  <a:lnTo>
                    <a:pt x="197275" y="75824"/>
                  </a:lnTo>
                  <a:cubicBezTo>
                    <a:pt x="195503" y="68480"/>
                    <a:pt x="185375" y="53300"/>
                    <a:pt x="170433" y="53300"/>
                  </a:cubicBezTo>
                  <a:cubicBezTo>
                    <a:pt x="159042" y="53300"/>
                    <a:pt x="156761" y="64431"/>
                    <a:pt x="156761" y="72783"/>
                  </a:cubicBezTo>
                  <a:cubicBezTo>
                    <a:pt x="156761" y="88227"/>
                    <a:pt x="165117" y="110999"/>
                    <a:pt x="171450" y="128212"/>
                  </a:cubicBezTo>
                  <a:cubicBezTo>
                    <a:pt x="173475" y="133523"/>
                    <a:pt x="174736" y="137073"/>
                    <a:pt x="174736" y="141876"/>
                  </a:cubicBezTo>
                  <a:cubicBezTo>
                    <a:pt x="174736" y="154533"/>
                    <a:pt x="166381" y="162377"/>
                    <a:pt x="155498" y="162377"/>
                  </a:cubicBezTo>
                  <a:cubicBezTo>
                    <a:pt x="131942" y="162377"/>
                    <a:pt x="123085" y="124924"/>
                    <a:pt x="123085" y="123400"/>
                  </a:cubicBezTo>
                  <a:cubicBezTo>
                    <a:pt x="123085" y="120875"/>
                    <a:pt x="125609" y="120875"/>
                    <a:pt x="126883" y="120875"/>
                  </a:cubicBezTo>
                  <a:cubicBezTo>
                    <a:pt x="130170" y="120875"/>
                    <a:pt x="130425" y="121376"/>
                    <a:pt x="131441" y="124924"/>
                  </a:cubicBezTo>
                  <a:cubicBezTo>
                    <a:pt x="133467" y="132770"/>
                    <a:pt x="140301" y="156811"/>
                    <a:pt x="154989" y="156811"/>
                  </a:cubicBezTo>
                  <a:cubicBezTo>
                    <a:pt x="157778" y="156811"/>
                    <a:pt x="160557" y="156049"/>
                    <a:pt x="160557" y="149467"/>
                  </a:cubicBezTo>
                  <a:cubicBezTo>
                    <a:pt x="160557" y="143392"/>
                    <a:pt x="158032" y="136564"/>
                    <a:pt x="154481" y="126695"/>
                  </a:cubicBezTo>
                  <a:cubicBezTo>
                    <a:pt x="147902" y="108973"/>
                    <a:pt x="141318" y="90251"/>
                    <a:pt x="141318" y="77087"/>
                  </a:cubicBezTo>
                  <a:cubicBezTo>
                    <a:pt x="141318" y="55069"/>
                    <a:pt x="156006" y="47725"/>
                    <a:pt x="169678" y="47725"/>
                  </a:cubicBezTo>
                  <a:cubicBezTo>
                    <a:pt x="181323" y="47725"/>
                    <a:pt x="189173" y="53799"/>
                    <a:pt x="192468" y="57094"/>
                  </a:cubicBezTo>
                  <a:close/>
                  <a:moveTo>
                    <a:pt x="285414" y="108973"/>
                  </a:moveTo>
                  <a:cubicBezTo>
                    <a:pt x="293016" y="108973"/>
                    <a:pt x="309978" y="109736"/>
                    <a:pt x="322132" y="114547"/>
                  </a:cubicBezTo>
                  <a:cubicBezTo>
                    <a:pt x="342144" y="122646"/>
                    <a:pt x="342144" y="139097"/>
                    <a:pt x="342144" y="140868"/>
                  </a:cubicBezTo>
                  <a:cubicBezTo>
                    <a:pt x="342144" y="152508"/>
                    <a:pt x="332768" y="162377"/>
                    <a:pt x="316562" y="162377"/>
                  </a:cubicBezTo>
                  <a:cubicBezTo>
                    <a:pt x="289974" y="162377"/>
                    <a:pt x="253763" y="136819"/>
                    <a:pt x="253763" y="92022"/>
                  </a:cubicBezTo>
                  <a:cubicBezTo>
                    <a:pt x="253763" y="69243"/>
                    <a:pt x="265918" y="47725"/>
                    <a:pt x="289974" y="47725"/>
                  </a:cubicBezTo>
                  <a:cubicBezTo>
                    <a:pt x="322386" y="47725"/>
                    <a:pt x="343407" y="73038"/>
                    <a:pt x="343407" y="76832"/>
                  </a:cubicBezTo>
                  <a:cubicBezTo>
                    <a:pt x="343407" y="78096"/>
                    <a:pt x="341381" y="80883"/>
                    <a:pt x="339355" y="80883"/>
                  </a:cubicBezTo>
                  <a:cubicBezTo>
                    <a:pt x="338338" y="80883"/>
                    <a:pt x="338091" y="80629"/>
                    <a:pt x="336065" y="78096"/>
                  </a:cubicBezTo>
                  <a:cubicBezTo>
                    <a:pt x="317324" y="54308"/>
                    <a:pt x="294788" y="53300"/>
                    <a:pt x="290482" y="53300"/>
                  </a:cubicBezTo>
                  <a:cubicBezTo>
                    <a:pt x="274022" y="53300"/>
                    <a:pt x="271234" y="71267"/>
                    <a:pt x="271234" y="81136"/>
                  </a:cubicBezTo>
                  <a:cubicBezTo>
                    <a:pt x="271234" y="90752"/>
                    <a:pt x="273768" y="102145"/>
                    <a:pt x="275539" y="108973"/>
                  </a:cubicBezTo>
                  <a:lnTo>
                    <a:pt x="285414" y="108973"/>
                  </a:lnTo>
                  <a:close/>
                  <a:moveTo>
                    <a:pt x="277057" y="114547"/>
                  </a:moveTo>
                  <a:cubicBezTo>
                    <a:pt x="287948" y="156049"/>
                    <a:pt x="314027" y="156811"/>
                    <a:pt x="316562" y="156811"/>
                  </a:cubicBezTo>
                  <a:cubicBezTo>
                    <a:pt x="326692" y="156811"/>
                    <a:pt x="332514" y="149975"/>
                    <a:pt x="332514" y="141368"/>
                  </a:cubicBezTo>
                  <a:cubicBezTo>
                    <a:pt x="332514" y="114547"/>
                    <a:pt x="290736" y="114547"/>
                    <a:pt x="282378" y="114547"/>
                  </a:cubicBezTo>
                  <a:lnTo>
                    <a:pt x="277057" y="114547"/>
                  </a:lnTo>
                  <a:close/>
                  <a:moveTo>
                    <a:pt x="406727" y="123400"/>
                  </a:moveTo>
                  <a:cubicBezTo>
                    <a:pt x="406980" y="124163"/>
                    <a:pt x="418374" y="156811"/>
                    <a:pt x="440156" y="156811"/>
                  </a:cubicBezTo>
                  <a:cubicBezTo>
                    <a:pt x="441419" y="156811"/>
                    <a:pt x="448514" y="156811"/>
                    <a:pt x="453573" y="153270"/>
                  </a:cubicBezTo>
                  <a:cubicBezTo>
                    <a:pt x="444708" y="150484"/>
                    <a:pt x="443953" y="142384"/>
                    <a:pt x="443953" y="141122"/>
                  </a:cubicBezTo>
                  <a:cubicBezTo>
                    <a:pt x="443953" y="137827"/>
                    <a:pt x="446233" y="133024"/>
                    <a:pt x="452811" y="133024"/>
                  </a:cubicBezTo>
                  <a:cubicBezTo>
                    <a:pt x="457371" y="133024"/>
                    <a:pt x="465221" y="136564"/>
                    <a:pt x="465221" y="146433"/>
                  </a:cubicBezTo>
                  <a:cubicBezTo>
                    <a:pt x="465221" y="159598"/>
                    <a:pt x="448761" y="162377"/>
                    <a:pt x="440402" y="162377"/>
                  </a:cubicBezTo>
                  <a:cubicBezTo>
                    <a:pt x="422932" y="162377"/>
                    <a:pt x="413821" y="149721"/>
                    <a:pt x="409762" y="144155"/>
                  </a:cubicBezTo>
                  <a:cubicBezTo>
                    <a:pt x="406980" y="157574"/>
                    <a:pt x="397107" y="162377"/>
                    <a:pt x="388748" y="162377"/>
                  </a:cubicBezTo>
                  <a:cubicBezTo>
                    <a:pt x="379630" y="162377"/>
                    <a:pt x="374568" y="156557"/>
                    <a:pt x="370519" y="148967"/>
                  </a:cubicBezTo>
                  <a:cubicBezTo>
                    <a:pt x="365704" y="138844"/>
                    <a:pt x="362415" y="123909"/>
                    <a:pt x="362415" y="123400"/>
                  </a:cubicBezTo>
                  <a:cubicBezTo>
                    <a:pt x="362415" y="120875"/>
                    <a:pt x="364941" y="120875"/>
                    <a:pt x="366212" y="120875"/>
                  </a:cubicBezTo>
                  <a:cubicBezTo>
                    <a:pt x="369502" y="120875"/>
                    <a:pt x="369756" y="121122"/>
                    <a:pt x="371017" y="126695"/>
                  </a:cubicBezTo>
                  <a:cubicBezTo>
                    <a:pt x="375578" y="144409"/>
                    <a:pt x="380392" y="156811"/>
                    <a:pt x="388240" y="156811"/>
                  </a:cubicBezTo>
                  <a:cubicBezTo>
                    <a:pt x="394827" y="156811"/>
                    <a:pt x="394827" y="149467"/>
                    <a:pt x="394827" y="146688"/>
                  </a:cubicBezTo>
                  <a:cubicBezTo>
                    <a:pt x="394827" y="142639"/>
                    <a:pt x="394064" y="137827"/>
                    <a:pt x="393055" y="133778"/>
                  </a:cubicBezTo>
                  <a:lnTo>
                    <a:pt x="374060" y="57848"/>
                  </a:lnTo>
                  <a:cubicBezTo>
                    <a:pt x="373551" y="56333"/>
                    <a:pt x="373297" y="55069"/>
                    <a:pt x="373297" y="54308"/>
                  </a:cubicBezTo>
                  <a:cubicBezTo>
                    <a:pt x="373297" y="51529"/>
                    <a:pt x="375323" y="47725"/>
                    <a:pt x="380392" y="47725"/>
                  </a:cubicBezTo>
                  <a:cubicBezTo>
                    <a:pt x="387986" y="47725"/>
                    <a:pt x="389758" y="55069"/>
                    <a:pt x="390266" y="57094"/>
                  </a:cubicBezTo>
                  <a:lnTo>
                    <a:pt x="406727" y="123400"/>
                  </a:lnTo>
                  <a:close/>
                  <a:moveTo>
                    <a:pt x="634394" y="198320"/>
                  </a:moveTo>
                  <a:cubicBezTo>
                    <a:pt x="638447" y="214517"/>
                    <a:pt x="652627" y="215273"/>
                    <a:pt x="659969" y="215527"/>
                  </a:cubicBezTo>
                  <a:cubicBezTo>
                    <a:pt x="660729" y="215527"/>
                    <a:pt x="663764" y="215780"/>
                    <a:pt x="663764" y="220083"/>
                  </a:cubicBezTo>
                  <a:cubicBezTo>
                    <a:pt x="663764" y="222108"/>
                    <a:pt x="662755" y="223371"/>
                    <a:pt x="660477" y="223371"/>
                  </a:cubicBezTo>
                  <a:cubicBezTo>
                    <a:pt x="652627" y="223371"/>
                    <a:pt x="644268" y="222617"/>
                    <a:pt x="636166" y="222617"/>
                  </a:cubicBezTo>
                  <a:cubicBezTo>
                    <a:pt x="628062" y="222617"/>
                    <a:pt x="619452" y="223371"/>
                    <a:pt x="611605" y="223371"/>
                  </a:cubicBezTo>
                  <a:cubicBezTo>
                    <a:pt x="610333" y="223371"/>
                    <a:pt x="607044" y="223371"/>
                    <a:pt x="607044" y="218568"/>
                  </a:cubicBezTo>
                  <a:cubicBezTo>
                    <a:pt x="607044" y="215780"/>
                    <a:pt x="609325" y="215527"/>
                    <a:pt x="611605" y="215527"/>
                  </a:cubicBezTo>
                  <a:cubicBezTo>
                    <a:pt x="624768" y="215018"/>
                    <a:pt x="626791" y="209960"/>
                    <a:pt x="626791" y="204641"/>
                  </a:cubicBezTo>
                  <a:cubicBezTo>
                    <a:pt x="626791" y="202370"/>
                    <a:pt x="626293" y="200592"/>
                    <a:pt x="625785" y="198566"/>
                  </a:cubicBezTo>
                  <a:lnTo>
                    <a:pt x="597930" y="87464"/>
                  </a:lnTo>
                  <a:lnTo>
                    <a:pt x="550576" y="219067"/>
                  </a:lnTo>
                  <a:cubicBezTo>
                    <a:pt x="549051" y="223116"/>
                    <a:pt x="548804" y="223371"/>
                    <a:pt x="543483" y="223371"/>
                  </a:cubicBezTo>
                  <a:lnTo>
                    <a:pt x="511833" y="223371"/>
                  </a:lnTo>
                  <a:cubicBezTo>
                    <a:pt x="507781" y="223371"/>
                    <a:pt x="504992" y="223371"/>
                    <a:pt x="504992" y="218568"/>
                  </a:cubicBezTo>
                  <a:cubicBezTo>
                    <a:pt x="504992" y="215527"/>
                    <a:pt x="507019" y="215527"/>
                    <a:pt x="511833" y="215527"/>
                  </a:cubicBezTo>
                  <a:cubicBezTo>
                    <a:pt x="513605" y="215527"/>
                    <a:pt x="527277" y="215527"/>
                    <a:pt x="527277" y="213502"/>
                  </a:cubicBezTo>
                  <a:cubicBezTo>
                    <a:pt x="527277" y="213247"/>
                    <a:pt x="527277" y="212739"/>
                    <a:pt x="526522" y="210214"/>
                  </a:cubicBezTo>
                  <a:lnTo>
                    <a:pt x="493093" y="76071"/>
                  </a:lnTo>
                  <a:cubicBezTo>
                    <a:pt x="489549" y="62151"/>
                    <a:pt x="480176" y="58865"/>
                    <a:pt x="468528" y="58357"/>
                  </a:cubicBezTo>
                  <a:cubicBezTo>
                    <a:pt x="466502" y="58357"/>
                    <a:pt x="463716" y="58102"/>
                    <a:pt x="463716" y="53554"/>
                  </a:cubicBezTo>
                  <a:cubicBezTo>
                    <a:pt x="463716" y="51274"/>
                    <a:pt x="465241" y="50513"/>
                    <a:pt x="467011" y="50513"/>
                  </a:cubicBezTo>
                  <a:cubicBezTo>
                    <a:pt x="474607" y="50513"/>
                    <a:pt x="483216" y="51274"/>
                    <a:pt x="491067" y="51274"/>
                  </a:cubicBezTo>
                  <a:cubicBezTo>
                    <a:pt x="499168" y="51274"/>
                    <a:pt x="508036" y="50513"/>
                    <a:pt x="515883" y="50513"/>
                  </a:cubicBezTo>
                  <a:cubicBezTo>
                    <a:pt x="517400" y="50513"/>
                    <a:pt x="520444" y="50513"/>
                    <a:pt x="520444" y="55069"/>
                  </a:cubicBezTo>
                  <a:cubicBezTo>
                    <a:pt x="520444" y="58102"/>
                    <a:pt x="518664" y="58357"/>
                    <a:pt x="515629" y="58357"/>
                  </a:cubicBezTo>
                  <a:cubicBezTo>
                    <a:pt x="501195" y="58865"/>
                    <a:pt x="500687" y="65447"/>
                    <a:pt x="500687" y="69243"/>
                  </a:cubicBezTo>
                  <a:cubicBezTo>
                    <a:pt x="500687" y="69997"/>
                    <a:pt x="500687" y="71521"/>
                    <a:pt x="501703" y="75570"/>
                  </a:cubicBezTo>
                  <a:lnTo>
                    <a:pt x="534369" y="205911"/>
                  </a:lnTo>
                  <a:lnTo>
                    <a:pt x="588812" y="54816"/>
                  </a:lnTo>
                  <a:cubicBezTo>
                    <a:pt x="590075" y="51020"/>
                    <a:pt x="590329" y="50513"/>
                    <a:pt x="593881" y="50513"/>
                  </a:cubicBezTo>
                  <a:cubicBezTo>
                    <a:pt x="596660" y="50513"/>
                    <a:pt x="597676" y="50766"/>
                    <a:pt x="598940" y="55578"/>
                  </a:cubicBezTo>
                  <a:lnTo>
                    <a:pt x="634394" y="198320"/>
                  </a:lnTo>
                  <a:close/>
                  <a:moveTo>
                    <a:pt x="765083" y="120875"/>
                  </a:moveTo>
                  <a:cubicBezTo>
                    <a:pt x="765083" y="144917"/>
                    <a:pt x="750140" y="162377"/>
                    <a:pt x="728113" y="162377"/>
                  </a:cubicBezTo>
                  <a:cubicBezTo>
                    <a:pt x="696710" y="162377"/>
                    <a:pt x="664044" y="126441"/>
                    <a:pt x="664044" y="89490"/>
                  </a:cubicBezTo>
                  <a:cubicBezTo>
                    <a:pt x="664044" y="63423"/>
                    <a:pt x="680003" y="47725"/>
                    <a:pt x="701014" y="47725"/>
                  </a:cubicBezTo>
                  <a:cubicBezTo>
                    <a:pt x="732416" y="47725"/>
                    <a:pt x="765083" y="83670"/>
                    <a:pt x="765083" y="120875"/>
                  </a:cubicBezTo>
                  <a:close/>
                  <a:moveTo>
                    <a:pt x="701014" y="53300"/>
                  </a:moveTo>
                  <a:cubicBezTo>
                    <a:pt x="691140" y="53300"/>
                    <a:pt x="681775" y="61143"/>
                    <a:pt x="681775" y="79366"/>
                  </a:cubicBezTo>
                  <a:cubicBezTo>
                    <a:pt x="681775" y="92022"/>
                    <a:pt x="688351" y="120114"/>
                    <a:pt x="696456" y="133778"/>
                  </a:cubicBezTo>
                  <a:cubicBezTo>
                    <a:pt x="705828" y="149220"/>
                    <a:pt x="717983" y="156811"/>
                    <a:pt x="727859" y="156811"/>
                  </a:cubicBezTo>
                  <a:cubicBezTo>
                    <a:pt x="740267" y="156811"/>
                    <a:pt x="747362" y="145672"/>
                    <a:pt x="747362" y="130744"/>
                  </a:cubicBezTo>
                  <a:cubicBezTo>
                    <a:pt x="747362" y="119860"/>
                    <a:pt x="741785" y="93793"/>
                    <a:pt x="733680" y="78603"/>
                  </a:cubicBezTo>
                  <a:cubicBezTo>
                    <a:pt x="726341" y="64685"/>
                    <a:pt x="713425" y="53300"/>
                    <a:pt x="701014" y="53300"/>
                  </a:cubicBezTo>
                  <a:close/>
                  <a:moveTo>
                    <a:pt x="830940" y="123400"/>
                  </a:moveTo>
                  <a:cubicBezTo>
                    <a:pt x="831194" y="124163"/>
                    <a:pt x="842585" y="156811"/>
                    <a:pt x="864369" y="156811"/>
                  </a:cubicBezTo>
                  <a:cubicBezTo>
                    <a:pt x="865633" y="156811"/>
                    <a:pt x="872725" y="156811"/>
                    <a:pt x="877786" y="153270"/>
                  </a:cubicBezTo>
                  <a:cubicBezTo>
                    <a:pt x="868922" y="150484"/>
                    <a:pt x="868167" y="142384"/>
                    <a:pt x="868167" y="141122"/>
                  </a:cubicBezTo>
                  <a:cubicBezTo>
                    <a:pt x="868167" y="137827"/>
                    <a:pt x="870447" y="133024"/>
                    <a:pt x="877024" y="133024"/>
                  </a:cubicBezTo>
                  <a:cubicBezTo>
                    <a:pt x="881585" y="133024"/>
                    <a:pt x="889432" y="136564"/>
                    <a:pt x="889432" y="146433"/>
                  </a:cubicBezTo>
                  <a:cubicBezTo>
                    <a:pt x="889432" y="159598"/>
                    <a:pt x="872972" y="162377"/>
                    <a:pt x="864615" y="162377"/>
                  </a:cubicBezTo>
                  <a:cubicBezTo>
                    <a:pt x="847146" y="162377"/>
                    <a:pt x="838035" y="149721"/>
                    <a:pt x="833975" y="144155"/>
                  </a:cubicBezTo>
                  <a:cubicBezTo>
                    <a:pt x="831194" y="157574"/>
                    <a:pt x="821321" y="162377"/>
                    <a:pt x="812962" y="162377"/>
                  </a:cubicBezTo>
                  <a:cubicBezTo>
                    <a:pt x="803843" y="162377"/>
                    <a:pt x="798782" y="156557"/>
                    <a:pt x="794729" y="148967"/>
                  </a:cubicBezTo>
                  <a:cubicBezTo>
                    <a:pt x="789915" y="138844"/>
                    <a:pt x="786628" y="123909"/>
                    <a:pt x="786628" y="123400"/>
                  </a:cubicBezTo>
                  <a:cubicBezTo>
                    <a:pt x="786628" y="120875"/>
                    <a:pt x="789152" y="120875"/>
                    <a:pt x="790424" y="120875"/>
                  </a:cubicBezTo>
                  <a:cubicBezTo>
                    <a:pt x="793713" y="120875"/>
                    <a:pt x="793967" y="121122"/>
                    <a:pt x="795230" y="126695"/>
                  </a:cubicBezTo>
                  <a:cubicBezTo>
                    <a:pt x="799791" y="144409"/>
                    <a:pt x="804606" y="156811"/>
                    <a:pt x="812453" y="156811"/>
                  </a:cubicBezTo>
                  <a:cubicBezTo>
                    <a:pt x="819040" y="156811"/>
                    <a:pt x="819040" y="149467"/>
                    <a:pt x="819040" y="146688"/>
                  </a:cubicBezTo>
                  <a:cubicBezTo>
                    <a:pt x="819040" y="142639"/>
                    <a:pt x="818277" y="137827"/>
                    <a:pt x="817269" y="133778"/>
                  </a:cubicBezTo>
                  <a:lnTo>
                    <a:pt x="798273" y="57848"/>
                  </a:lnTo>
                  <a:cubicBezTo>
                    <a:pt x="797765" y="56333"/>
                    <a:pt x="797511" y="55069"/>
                    <a:pt x="797511" y="54308"/>
                  </a:cubicBezTo>
                  <a:cubicBezTo>
                    <a:pt x="797511" y="51529"/>
                    <a:pt x="799537" y="47725"/>
                    <a:pt x="804606" y="47725"/>
                  </a:cubicBezTo>
                  <a:cubicBezTo>
                    <a:pt x="812200" y="47725"/>
                    <a:pt x="813971" y="55069"/>
                    <a:pt x="814480" y="57094"/>
                  </a:cubicBezTo>
                  <a:lnTo>
                    <a:pt x="830940" y="123400"/>
                  </a:lnTo>
                  <a:close/>
                  <a:moveTo>
                    <a:pt x="930469" y="94801"/>
                  </a:moveTo>
                  <a:cubicBezTo>
                    <a:pt x="931741" y="100374"/>
                    <a:pt x="933256" y="105686"/>
                    <a:pt x="934519" y="111253"/>
                  </a:cubicBezTo>
                  <a:cubicBezTo>
                    <a:pt x="937816" y="123654"/>
                    <a:pt x="937816" y="124163"/>
                    <a:pt x="940852" y="129474"/>
                  </a:cubicBezTo>
                  <a:cubicBezTo>
                    <a:pt x="948201" y="142130"/>
                    <a:pt x="959084" y="156811"/>
                    <a:pt x="976561" y="156811"/>
                  </a:cubicBezTo>
                  <a:cubicBezTo>
                    <a:pt x="988206" y="156811"/>
                    <a:pt x="988206" y="143901"/>
                    <a:pt x="988206" y="140106"/>
                  </a:cubicBezTo>
                  <a:cubicBezTo>
                    <a:pt x="988206" y="133269"/>
                    <a:pt x="986434" y="125932"/>
                    <a:pt x="985926" y="123654"/>
                  </a:cubicBezTo>
                  <a:lnTo>
                    <a:pt x="969466" y="57848"/>
                  </a:lnTo>
                  <a:cubicBezTo>
                    <a:pt x="968965" y="56333"/>
                    <a:pt x="968710" y="55069"/>
                    <a:pt x="968710" y="54308"/>
                  </a:cubicBezTo>
                  <a:cubicBezTo>
                    <a:pt x="968710" y="51529"/>
                    <a:pt x="970737" y="47725"/>
                    <a:pt x="975798" y="47725"/>
                  </a:cubicBezTo>
                  <a:cubicBezTo>
                    <a:pt x="978841" y="47725"/>
                    <a:pt x="983145" y="49496"/>
                    <a:pt x="984917" y="54308"/>
                  </a:cubicBezTo>
                  <a:lnTo>
                    <a:pt x="995047" y="94801"/>
                  </a:lnTo>
                  <a:cubicBezTo>
                    <a:pt x="996311" y="100374"/>
                    <a:pt x="997826" y="105686"/>
                    <a:pt x="999097" y="111253"/>
                  </a:cubicBezTo>
                  <a:cubicBezTo>
                    <a:pt x="1002386" y="123654"/>
                    <a:pt x="1002386" y="124163"/>
                    <a:pt x="1005429" y="129474"/>
                  </a:cubicBezTo>
                  <a:cubicBezTo>
                    <a:pt x="1012771" y="142130"/>
                    <a:pt x="1023662" y="156811"/>
                    <a:pt x="1041131" y="156811"/>
                  </a:cubicBezTo>
                  <a:cubicBezTo>
                    <a:pt x="1052784" y="156811"/>
                    <a:pt x="1052784" y="143901"/>
                    <a:pt x="1052784" y="140106"/>
                  </a:cubicBezTo>
                  <a:cubicBezTo>
                    <a:pt x="1052784" y="124417"/>
                    <a:pt x="1041639" y="94300"/>
                    <a:pt x="1038095" y="84169"/>
                  </a:cubicBezTo>
                  <a:cubicBezTo>
                    <a:pt x="1034798" y="75570"/>
                    <a:pt x="1034043" y="73292"/>
                    <a:pt x="1034043" y="67971"/>
                  </a:cubicBezTo>
                  <a:cubicBezTo>
                    <a:pt x="1034043" y="56840"/>
                    <a:pt x="1041131" y="47725"/>
                    <a:pt x="1053285" y="47725"/>
                  </a:cubicBezTo>
                  <a:cubicBezTo>
                    <a:pt x="1076840" y="47725"/>
                    <a:pt x="1085451" y="85439"/>
                    <a:pt x="1085451" y="86703"/>
                  </a:cubicBezTo>
                  <a:cubicBezTo>
                    <a:pt x="1085451" y="89235"/>
                    <a:pt x="1083425" y="89235"/>
                    <a:pt x="1081645" y="89235"/>
                  </a:cubicBezTo>
                  <a:cubicBezTo>
                    <a:pt x="1078358" y="89235"/>
                    <a:pt x="1078358" y="88727"/>
                    <a:pt x="1077342" y="84932"/>
                  </a:cubicBezTo>
                  <a:cubicBezTo>
                    <a:pt x="1075315" y="78096"/>
                    <a:pt x="1068482" y="53300"/>
                    <a:pt x="1053794" y="53300"/>
                  </a:cubicBezTo>
                  <a:cubicBezTo>
                    <a:pt x="1048478" y="53300"/>
                    <a:pt x="1048223" y="57094"/>
                    <a:pt x="1048223" y="60636"/>
                  </a:cubicBezTo>
                  <a:cubicBezTo>
                    <a:pt x="1048223" y="66963"/>
                    <a:pt x="1050758" y="73546"/>
                    <a:pt x="1052784" y="79621"/>
                  </a:cubicBezTo>
                  <a:cubicBezTo>
                    <a:pt x="1057846" y="93030"/>
                    <a:pt x="1068227" y="121376"/>
                    <a:pt x="1068227" y="136057"/>
                  </a:cubicBezTo>
                  <a:cubicBezTo>
                    <a:pt x="1068227" y="157320"/>
                    <a:pt x="1053539" y="162377"/>
                    <a:pt x="1041639" y="162377"/>
                  </a:cubicBezTo>
                  <a:cubicBezTo>
                    <a:pt x="1023915" y="162377"/>
                    <a:pt x="1011254" y="151245"/>
                    <a:pt x="1003657" y="140106"/>
                  </a:cubicBezTo>
                  <a:cubicBezTo>
                    <a:pt x="1001631" y="157574"/>
                    <a:pt x="988461" y="162377"/>
                    <a:pt x="977069" y="162377"/>
                  </a:cubicBezTo>
                  <a:cubicBezTo>
                    <a:pt x="961873" y="162377"/>
                    <a:pt x="949461" y="154024"/>
                    <a:pt x="940852" y="142384"/>
                  </a:cubicBezTo>
                  <a:cubicBezTo>
                    <a:pt x="939080" y="154786"/>
                    <a:pt x="930469" y="162377"/>
                    <a:pt x="919584" y="162377"/>
                  </a:cubicBezTo>
                  <a:cubicBezTo>
                    <a:pt x="910465" y="162377"/>
                    <a:pt x="905404" y="156557"/>
                    <a:pt x="901352" y="148967"/>
                  </a:cubicBezTo>
                  <a:cubicBezTo>
                    <a:pt x="896540" y="138844"/>
                    <a:pt x="893250" y="123909"/>
                    <a:pt x="893250" y="123400"/>
                  </a:cubicBezTo>
                  <a:cubicBezTo>
                    <a:pt x="893250" y="120875"/>
                    <a:pt x="895777" y="120875"/>
                    <a:pt x="897048" y="120875"/>
                  </a:cubicBezTo>
                  <a:cubicBezTo>
                    <a:pt x="900335" y="120875"/>
                    <a:pt x="900589" y="121122"/>
                    <a:pt x="901852" y="126695"/>
                  </a:cubicBezTo>
                  <a:cubicBezTo>
                    <a:pt x="906413" y="144409"/>
                    <a:pt x="911228" y="156811"/>
                    <a:pt x="919076" y="156811"/>
                  </a:cubicBezTo>
                  <a:cubicBezTo>
                    <a:pt x="925662" y="156811"/>
                    <a:pt x="925662" y="149467"/>
                    <a:pt x="925662" y="146688"/>
                  </a:cubicBezTo>
                  <a:cubicBezTo>
                    <a:pt x="925662" y="142639"/>
                    <a:pt x="924900" y="137827"/>
                    <a:pt x="923890" y="133778"/>
                  </a:cubicBezTo>
                  <a:lnTo>
                    <a:pt x="904896" y="57848"/>
                  </a:lnTo>
                  <a:cubicBezTo>
                    <a:pt x="904387" y="56333"/>
                    <a:pt x="904133" y="55069"/>
                    <a:pt x="904133" y="54308"/>
                  </a:cubicBezTo>
                  <a:cubicBezTo>
                    <a:pt x="904133" y="51529"/>
                    <a:pt x="906159" y="47725"/>
                    <a:pt x="911228" y="47725"/>
                  </a:cubicBezTo>
                  <a:cubicBezTo>
                    <a:pt x="914263" y="47725"/>
                    <a:pt x="918567" y="49496"/>
                    <a:pt x="920339" y="54308"/>
                  </a:cubicBezTo>
                  <a:lnTo>
                    <a:pt x="930469" y="94801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446" name="任意多边形: 形状 1445">
              <a:extLst>
                <a:ext uri="{FF2B5EF4-FFF2-40B4-BE49-F238E27FC236}">
                  <a16:creationId xmlns:a16="http://schemas.microsoft.com/office/drawing/2014/main" id="{A9EE744A-E918-A20A-9B9C-55D93F1E7165}"/>
                </a:ext>
              </a:extLst>
            </p:cNvPr>
            <p:cNvSpPr/>
            <p:nvPr>
              <p:custDataLst>
                <p:tags r:id="rId243"/>
              </p:custDataLst>
            </p:nvPr>
          </p:nvSpPr>
          <p:spPr>
            <a:xfrm flipV="1">
              <a:off x="14661096" y="-14673306"/>
              <a:ext cx="58747" cy="253090"/>
            </a:xfrm>
            <a:custGeom>
              <a:avLst/>
              <a:gdLst>
                <a:gd name="connsiteX0" fmla="*/ 58747 w 58747"/>
                <a:gd name="connsiteY0" fmla="*/ 1159 h 253090"/>
                <a:gd name="connsiteX1" fmla="*/ 54442 w 58747"/>
                <a:gd name="connsiteY1" fmla="*/ 6724 h 253090"/>
                <a:gd name="connsiteX2" fmla="*/ 14689 w 58747"/>
                <a:gd name="connsiteY2" fmla="*/ 125171 h 253090"/>
                <a:gd name="connsiteX3" fmla="*/ 55459 w 58747"/>
                <a:gd name="connsiteY3" fmla="*/ 244879 h 253090"/>
                <a:gd name="connsiteX4" fmla="*/ 58747 w 58747"/>
                <a:gd name="connsiteY4" fmla="*/ 249183 h 253090"/>
                <a:gd name="connsiteX5" fmla="*/ 56214 w 58747"/>
                <a:gd name="connsiteY5" fmla="*/ 251715 h 253090"/>
                <a:gd name="connsiteX6" fmla="*/ 15952 w 58747"/>
                <a:gd name="connsiteY6" fmla="*/ 202362 h 253090"/>
                <a:gd name="connsiteX7" fmla="*/ 0 w 58747"/>
                <a:gd name="connsiteY7" fmla="*/ 125171 h 253090"/>
                <a:gd name="connsiteX8" fmla="*/ 16715 w 58747"/>
                <a:gd name="connsiteY8" fmla="*/ 46208 h 253090"/>
                <a:gd name="connsiteX9" fmla="*/ 56214 w 58747"/>
                <a:gd name="connsiteY9" fmla="*/ -1375 h 253090"/>
                <a:gd name="connsiteX10" fmla="*/ 58747 w 58747"/>
                <a:gd name="connsiteY10" fmla="*/ 1159 h 253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8747" h="253090">
                  <a:moveTo>
                    <a:pt x="58747" y="1159"/>
                  </a:moveTo>
                  <a:cubicBezTo>
                    <a:pt x="58747" y="1912"/>
                    <a:pt x="58747" y="2421"/>
                    <a:pt x="54442" y="6724"/>
                  </a:cubicBezTo>
                  <a:cubicBezTo>
                    <a:pt x="22792" y="38611"/>
                    <a:pt x="14689" y="86448"/>
                    <a:pt x="14689" y="125171"/>
                  </a:cubicBezTo>
                  <a:cubicBezTo>
                    <a:pt x="14689" y="169204"/>
                    <a:pt x="24310" y="213247"/>
                    <a:pt x="55459" y="244879"/>
                  </a:cubicBezTo>
                  <a:cubicBezTo>
                    <a:pt x="58747" y="247920"/>
                    <a:pt x="58747" y="248429"/>
                    <a:pt x="58747" y="249183"/>
                  </a:cubicBezTo>
                  <a:cubicBezTo>
                    <a:pt x="58747" y="250954"/>
                    <a:pt x="57730" y="251715"/>
                    <a:pt x="56214" y="251715"/>
                  </a:cubicBezTo>
                  <a:cubicBezTo>
                    <a:pt x="53679" y="251715"/>
                    <a:pt x="30895" y="234502"/>
                    <a:pt x="15952" y="202362"/>
                  </a:cubicBezTo>
                  <a:cubicBezTo>
                    <a:pt x="3035" y="174525"/>
                    <a:pt x="0" y="146433"/>
                    <a:pt x="0" y="125171"/>
                  </a:cubicBezTo>
                  <a:cubicBezTo>
                    <a:pt x="0" y="105433"/>
                    <a:pt x="2780" y="74808"/>
                    <a:pt x="16715" y="46208"/>
                  </a:cubicBezTo>
                  <a:cubicBezTo>
                    <a:pt x="31904" y="15077"/>
                    <a:pt x="53679" y="-1375"/>
                    <a:pt x="56214" y="-1375"/>
                  </a:cubicBezTo>
                  <a:cubicBezTo>
                    <a:pt x="57730" y="-1375"/>
                    <a:pt x="58747" y="-612"/>
                    <a:pt x="58747" y="1159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447" name="任意多边形: 形状 1446">
              <a:extLst>
                <a:ext uri="{FF2B5EF4-FFF2-40B4-BE49-F238E27FC236}">
                  <a16:creationId xmlns:a16="http://schemas.microsoft.com/office/drawing/2014/main" id="{C63A9849-4C33-942B-8299-516115227157}"/>
                </a:ext>
              </a:extLst>
            </p:cNvPr>
            <p:cNvSpPr/>
            <p:nvPr>
              <p:custDataLst>
                <p:tags r:id="rId244"/>
              </p:custDataLst>
            </p:nvPr>
          </p:nvSpPr>
          <p:spPr>
            <a:xfrm flipV="1">
              <a:off x="14744382" y="-14657110"/>
              <a:ext cx="207898" cy="173620"/>
            </a:xfrm>
            <a:custGeom>
              <a:avLst/>
              <a:gdLst>
                <a:gd name="connsiteX0" fmla="*/ 180555 w 207898"/>
                <a:gd name="connsiteY0" fmla="*/ 160349 h 173620"/>
                <a:gd name="connsiteX1" fmla="*/ 207899 w 207898"/>
                <a:gd name="connsiteY1" fmla="*/ 160349 h 173620"/>
                <a:gd name="connsiteX2" fmla="*/ 207899 w 207898"/>
                <a:gd name="connsiteY2" fmla="*/ 172243 h 173620"/>
                <a:gd name="connsiteX3" fmla="*/ 162569 w 207898"/>
                <a:gd name="connsiteY3" fmla="*/ 171480 h 173620"/>
                <a:gd name="connsiteX4" fmla="*/ 117248 w 207898"/>
                <a:gd name="connsiteY4" fmla="*/ 172243 h 173620"/>
                <a:gd name="connsiteX5" fmla="*/ 117248 w 207898"/>
                <a:gd name="connsiteY5" fmla="*/ 160349 h 173620"/>
                <a:gd name="connsiteX6" fmla="*/ 144592 w 207898"/>
                <a:gd name="connsiteY6" fmla="*/ 160349 h 173620"/>
                <a:gd name="connsiteX7" fmla="*/ 144592 w 207898"/>
                <a:gd name="connsiteY7" fmla="*/ 94797 h 173620"/>
                <a:gd name="connsiteX8" fmla="*/ 63307 w 207898"/>
                <a:gd name="connsiteY8" fmla="*/ 94797 h 173620"/>
                <a:gd name="connsiteX9" fmla="*/ 63307 w 207898"/>
                <a:gd name="connsiteY9" fmla="*/ 160349 h 173620"/>
                <a:gd name="connsiteX10" fmla="*/ 90659 w 207898"/>
                <a:gd name="connsiteY10" fmla="*/ 160349 h 173620"/>
                <a:gd name="connsiteX11" fmla="*/ 90659 w 207898"/>
                <a:gd name="connsiteY11" fmla="*/ 172243 h 173620"/>
                <a:gd name="connsiteX12" fmla="*/ 45330 w 207898"/>
                <a:gd name="connsiteY12" fmla="*/ 171480 h 173620"/>
                <a:gd name="connsiteX13" fmla="*/ 0 w 207898"/>
                <a:gd name="connsiteY13" fmla="*/ 172243 h 173620"/>
                <a:gd name="connsiteX14" fmla="*/ 0 w 207898"/>
                <a:gd name="connsiteY14" fmla="*/ 160349 h 173620"/>
                <a:gd name="connsiteX15" fmla="*/ 27352 w 207898"/>
                <a:gd name="connsiteY15" fmla="*/ 160349 h 173620"/>
                <a:gd name="connsiteX16" fmla="*/ 27352 w 207898"/>
                <a:gd name="connsiteY16" fmla="*/ 10515 h 173620"/>
                <a:gd name="connsiteX17" fmla="*/ 0 w 207898"/>
                <a:gd name="connsiteY17" fmla="*/ 10515 h 173620"/>
                <a:gd name="connsiteX18" fmla="*/ 0 w 207898"/>
                <a:gd name="connsiteY18" fmla="*/ -1377 h 173620"/>
                <a:gd name="connsiteX19" fmla="*/ 45330 w 207898"/>
                <a:gd name="connsiteY19" fmla="*/ -616 h 173620"/>
                <a:gd name="connsiteX20" fmla="*/ 90659 w 207898"/>
                <a:gd name="connsiteY20" fmla="*/ -1377 h 173620"/>
                <a:gd name="connsiteX21" fmla="*/ 90659 w 207898"/>
                <a:gd name="connsiteY21" fmla="*/ 10515 h 173620"/>
                <a:gd name="connsiteX22" fmla="*/ 63307 w 207898"/>
                <a:gd name="connsiteY22" fmla="*/ 10515 h 173620"/>
                <a:gd name="connsiteX23" fmla="*/ 63307 w 207898"/>
                <a:gd name="connsiteY23" fmla="*/ 82903 h 173620"/>
                <a:gd name="connsiteX24" fmla="*/ 144592 w 207898"/>
                <a:gd name="connsiteY24" fmla="*/ 82903 h 173620"/>
                <a:gd name="connsiteX25" fmla="*/ 144592 w 207898"/>
                <a:gd name="connsiteY25" fmla="*/ 10515 h 173620"/>
                <a:gd name="connsiteX26" fmla="*/ 117248 w 207898"/>
                <a:gd name="connsiteY26" fmla="*/ 10515 h 173620"/>
                <a:gd name="connsiteX27" fmla="*/ 117248 w 207898"/>
                <a:gd name="connsiteY27" fmla="*/ -1377 h 173620"/>
                <a:gd name="connsiteX28" fmla="*/ 162569 w 207898"/>
                <a:gd name="connsiteY28" fmla="*/ -616 h 173620"/>
                <a:gd name="connsiteX29" fmla="*/ 207899 w 207898"/>
                <a:gd name="connsiteY29" fmla="*/ -1377 h 173620"/>
                <a:gd name="connsiteX30" fmla="*/ 207899 w 207898"/>
                <a:gd name="connsiteY30" fmla="*/ 10515 h 173620"/>
                <a:gd name="connsiteX31" fmla="*/ 180555 w 207898"/>
                <a:gd name="connsiteY31" fmla="*/ 10515 h 173620"/>
                <a:gd name="connsiteX32" fmla="*/ 180555 w 207898"/>
                <a:gd name="connsiteY32" fmla="*/ 160349 h 173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07898" h="173620">
                  <a:moveTo>
                    <a:pt x="180555" y="160349"/>
                  </a:moveTo>
                  <a:lnTo>
                    <a:pt x="207899" y="160349"/>
                  </a:lnTo>
                  <a:lnTo>
                    <a:pt x="207899" y="172243"/>
                  </a:lnTo>
                  <a:cubicBezTo>
                    <a:pt x="198278" y="171480"/>
                    <a:pt x="173461" y="171480"/>
                    <a:pt x="162569" y="171480"/>
                  </a:cubicBezTo>
                  <a:cubicBezTo>
                    <a:pt x="151686" y="171480"/>
                    <a:pt x="126868" y="171480"/>
                    <a:pt x="117248" y="172243"/>
                  </a:cubicBezTo>
                  <a:lnTo>
                    <a:pt x="117248" y="160349"/>
                  </a:lnTo>
                  <a:lnTo>
                    <a:pt x="144592" y="160349"/>
                  </a:lnTo>
                  <a:lnTo>
                    <a:pt x="144592" y="94797"/>
                  </a:lnTo>
                  <a:lnTo>
                    <a:pt x="63307" y="94797"/>
                  </a:lnTo>
                  <a:lnTo>
                    <a:pt x="63307" y="160349"/>
                  </a:lnTo>
                  <a:lnTo>
                    <a:pt x="90659" y="160349"/>
                  </a:lnTo>
                  <a:lnTo>
                    <a:pt x="90659" y="172243"/>
                  </a:lnTo>
                  <a:cubicBezTo>
                    <a:pt x="81031" y="171480"/>
                    <a:pt x="56221" y="171480"/>
                    <a:pt x="45330" y="171480"/>
                  </a:cubicBezTo>
                  <a:cubicBezTo>
                    <a:pt x="34438" y="171480"/>
                    <a:pt x="9621" y="171480"/>
                    <a:pt x="0" y="172243"/>
                  </a:cubicBezTo>
                  <a:lnTo>
                    <a:pt x="0" y="160349"/>
                  </a:lnTo>
                  <a:lnTo>
                    <a:pt x="27352" y="160349"/>
                  </a:lnTo>
                  <a:lnTo>
                    <a:pt x="27352" y="10515"/>
                  </a:lnTo>
                  <a:lnTo>
                    <a:pt x="0" y="10515"/>
                  </a:lnTo>
                  <a:lnTo>
                    <a:pt x="0" y="-1377"/>
                  </a:lnTo>
                  <a:cubicBezTo>
                    <a:pt x="9621" y="-616"/>
                    <a:pt x="34438" y="-616"/>
                    <a:pt x="45330" y="-616"/>
                  </a:cubicBezTo>
                  <a:cubicBezTo>
                    <a:pt x="56221" y="-616"/>
                    <a:pt x="81031" y="-616"/>
                    <a:pt x="90659" y="-1377"/>
                  </a:cubicBezTo>
                  <a:lnTo>
                    <a:pt x="90659" y="10515"/>
                  </a:lnTo>
                  <a:lnTo>
                    <a:pt x="63307" y="10515"/>
                  </a:lnTo>
                  <a:lnTo>
                    <a:pt x="63307" y="82903"/>
                  </a:lnTo>
                  <a:lnTo>
                    <a:pt x="144592" y="82903"/>
                  </a:lnTo>
                  <a:lnTo>
                    <a:pt x="144592" y="10515"/>
                  </a:lnTo>
                  <a:lnTo>
                    <a:pt x="117248" y="10515"/>
                  </a:lnTo>
                  <a:lnTo>
                    <a:pt x="117248" y="-1377"/>
                  </a:lnTo>
                  <a:cubicBezTo>
                    <a:pt x="126868" y="-616"/>
                    <a:pt x="151686" y="-616"/>
                    <a:pt x="162569" y="-616"/>
                  </a:cubicBezTo>
                  <a:cubicBezTo>
                    <a:pt x="173461" y="-616"/>
                    <a:pt x="198278" y="-616"/>
                    <a:pt x="207899" y="-1377"/>
                  </a:cubicBezTo>
                  <a:lnTo>
                    <a:pt x="207899" y="10515"/>
                  </a:lnTo>
                  <a:lnTo>
                    <a:pt x="180555" y="10515"/>
                  </a:lnTo>
                  <a:lnTo>
                    <a:pt x="180555" y="160349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448" name="任意多边形: 形状 1447">
              <a:extLst>
                <a:ext uri="{FF2B5EF4-FFF2-40B4-BE49-F238E27FC236}">
                  <a16:creationId xmlns:a16="http://schemas.microsoft.com/office/drawing/2014/main" id="{251950E7-8B17-8FF0-3822-55CDE1EC2A0E}"/>
                </a:ext>
              </a:extLst>
            </p:cNvPr>
            <p:cNvSpPr/>
            <p:nvPr>
              <p:custDataLst>
                <p:tags r:id="rId245"/>
              </p:custDataLst>
            </p:nvPr>
          </p:nvSpPr>
          <p:spPr>
            <a:xfrm flipV="1">
              <a:off x="14970793" y="-14705484"/>
              <a:ext cx="179963" cy="119265"/>
            </a:xfrm>
            <a:custGeom>
              <a:avLst/>
              <a:gdLst>
                <a:gd name="connsiteX0" fmla="*/ 49119 w 179963"/>
                <a:gd name="connsiteY0" fmla="*/ 111149 h 119265"/>
                <a:gd name="connsiteX1" fmla="*/ 42025 w 179963"/>
                <a:gd name="connsiteY1" fmla="*/ 117882 h 119265"/>
                <a:gd name="connsiteX2" fmla="*/ 32094 w 179963"/>
                <a:gd name="connsiteY2" fmla="*/ 108139 h 119265"/>
                <a:gd name="connsiteX3" fmla="*/ 39189 w 179963"/>
                <a:gd name="connsiteY3" fmla="*/ 101399 h 119265"/>
                <a:gd name="connsiteX4" fmla="*/ 49119 w 179963"/>
                <a:gd name="connsiteY4" fmla="*/ 111149 h 119265"/>
                <a:gd name="connsiteX5" fmla="*/ 12941 w 179963"/>
                <a:gd name="connsiteY5" fmla="*/ 21118 h 119265"/>
                <a:gd name="connsiteX6" fmla="*/ 11352 w 179963"/>
                <a:gd name="connsiteY6" fmla="*/ 13679 h 119265"/>
                <a:gd name="connsiteX7" fmla="*/ 28194 w 179963"/>
                <a:gd name="connsiteY7" fmla="*/ -1383 h 119265"/>
                <a:gd name="connsiteX8" fmla="*/ 53726 w 179963"/>
                <a:gd name="connsiteY8" fmla="*/ 25732 h 119265"/>
                <a:gd name="connsiteX9" fmla="*/ 50890 w 179963"/>
                <a:gd name="connsiteY9" fmla="*/ 28035 h 119265"/>
                <a:gd name="connsiteX10" fmla="*/ 47522 w 179963"/>
                <a:gd name="connsiteY10" fmla="*/ 25017 h 119265"/>
                <a:gd name="connsiteX11" fmla="*/ 28726 w 179963"/>
                <a:gd name="connsiteY11" fmla="*/ 3579 h 119265"/>
                <a:gd name="connsiteX12" fmla="*/ 24293 w 179963"/>
                <a:gd name="connsiteY12" fmla="*/ 9781 h 119265"/>
                <a:gd name="connsiteX13" fmla="*/ 27129 w 179963"/>
                <a:gd name="connsiteY13" fmla="*/ 21118 h 119265"/>
                <a:gd name="connsiteX14" fmla="*/ 32801 w 179963"/>
                <a:gd name="connsiteY14" fmla="*/ 35300 h 119265"/>
                <a:gd name="connsiteX15" fmla="*/ 41492 w 179963"/>
                <a:gd name="connsiteY15" fmla="*/ 57809 h 119265"/>
                <a:gd name="connsiteX16" fmla="*/ 42557 w 179963"/>
                <a:gd name="connsiteY16" fmla="*/ 63479 h 119265"/>
                <a:gd name="connsiteX17" fmla="*/ 25707 w 179963"/>
                <a:gd name="connsiteY17" fmla="*/ 78539 h 119265"/>
                <a:gd name="connsiteX18" fmla="*/ 0 w 179963"/>
                <a:gd name="connsiteY18" fmla="*/ 51425 h 119265"/>
                <a:gd name="connsiteX19" fmla="*/ 3011 w 179963"/>
                <a:gd name="connsiteY19" fmla="*/ 49123 h 119265"/>
                <a:gd name="connsiteX20" fmla="*/ 6204 w 179963"/>
                <a:gd name="connsiteY20" fmla="*/ 51956 h 119265"/>
                <a:gd name="connsiteX21" fmla="*/ 25175 w 179963"/>
                <a:gd name="connsiteY21" fmla="*/ 73577 h 119265"/>
                <a:gd name="connsiteX22" fmla="*/ 29608 w 179963"/>
                <a:gd name="connsiteY22" fmla="*/ 67376 h 119265"/>
                <a:gd name="connsiteX23" fmla="*/ 24118 w 179963"/>
                <a:gd name="connsiteY23" fmla="*/ 49655 h 119265"/>
                <a:gd name="connsiteX24" fmla="*/ 12941 w 179963"/>
                <a:gd name="connsiteY24" fmla="*/ 21118 h 119265"/>
                <a:gd name="connsiteX25" fmla="*/ 84919 w 179963"/>
                <a:gd name="connsiteY25" fmla="*/ 11552 h 119265"/>
                <a:gd name="connsiteX26" fmla="*/ 83148 w 179963"/>
                <a:gd name="connsiteY26" fmla="*/ 4286 h 119265"/>
                <a:gd name="connsiteX27" fmla="*/ 89177 w 179963"/>
                <a:gd name="connsiteY27" fmla="*/ -1383 h 119265"/>
                <a:gd name="connsiteX28" fmla="*/ 96089 w 179963"/>
                <a:gd name="connsiteY28" fmla="*/ 2515 h 119265"/>
                <a:gd name="connsiteX29" fmla="*/ 99282 w 179963"/>
                <a:gd name="connsiteY29" fmla="*/ 13504 h 119265"/>
                <a:gd name="connsiteX30" fmla="*/ 103183 w 179963"/>
                <a:gd name="connsiteY30" fmla="*/ 29447 h 119265"/>
                <a:gd name="connsiteX31" fmla="*/ 106193 w 179963"/>
                <a:gd name="connsiteY31" fmla="*/ 41326 h 119265"/>
                <a:gd name="connsiteX32" fmla="*/ 113645 w 179963"/>
                <a:gd name="connsiteY32" fmla="*/ 57277 h 119265"/>
                <a:gd name="connsiteX33" fmla="*/ 140242 w 179963"/>
                <a:gd name="connsiteY33" fmla="*/ 73577 h 119265"/>
                <a:gd name="connsiteX34" fmla="*/ 150705 w 179963"/>
                <a:gd name="connsiteY34" fmla="*/ 61176 h 119265"/>
                <a:gd name="connsiteX35" fmla="*/ 140242 w 179963"/>
                <a:gd name="connsiteY35" fmla="*/ 23429 h 119265"/>
                <a:gd name="connsiteX36" fmla="*/ 137581 w 179963"/>
                <a:gd name="connsiteY36" fmla="*/ 13854 h 119265"/>
                <a:gd name="connsiteX37" fmla="*/ 154423 w 179963"/>
                <a:gd name="connsiteY37" fmla="*/ -1383 h 119265"/>
                <a:gd name="connsiteX38" fmla="*/ 179963 w 179963"/>
                <a:gd name="connsiteY38" fmla="*/ 25732 h 119265"/>
                <a:gd name="connsiteX39" fmla="*/ 177119 w 179963"/>
                <a:gd name="connsiteY39" fmla="*/ 28035 h 119265"/>
                <a:gd name="connsiteX40" fmla="*/ 173751 w 179963"/>
                <a:gd name="connsiteY40" fmla="*/ 25017 h 119265"/>
                <a:gd name="connsiteX41" fmla="*/ 154955 w 179963"/>
                <a:gd name="connsiteY41" fmla="*/ 3579 h 119265"/>
                <a:gd name="connsiteX42" fmla="*/ 150522 w 179963"/>
                <a:gd name="connsiteY42" fmla="*/ 9781 h 119265"/>
                <a:gd name="connsiteX43" fmla="*/ 154606 w 179963"/>
                <a:gd name="connsiteY43" fmla="*/ 24136 h 119265"/>
                <a:gd name="connsiteX44" fmla="*/ 164004 w 179963"/>
                <a:gd name="connsiteY44" fmla="*/ 58341 h 119265"/>
                <a:gd name="connsiteX45" fmla="*/ 140949 w 179963"/>
                <a:gd name="connsiteY45" fmla="*/ 78539 h 119265"/>
                <a:gd name="connsiteX46" fmla="*/ 110984 w 179963"/>
                <a:gd name="connsiteY46" fmla="*/ 62415 h 119265"/>
                <a:gd name="connsiteX47" fmla="*/ 92013 w 179963"/>
                <a:gd name="connsiteY47" fmla="*/ 78539 h 119265"/>
                <a:gd name="connsiteX48" fmla="*/ 78008 w 179963"/>
                <a:gd name="connsiteY48" fmla="*/ 68973 h 119265"/>
                <a:gd name="connsiteX49" fmla="*/ 71621 w 179963"/>
                <a:gd name="connsiteY49" fmla="*/ 51425 h 119265"/>
                <a:gd name="connsiteX50" fmla="*/ 74631 w 179963"/>
                <a:gd name="connsiteY50" fmla="*/ 49123 h 119265"/>
                <a:gd name="connsiteX51" fmla="*/ 78539 w 179963"/>
                <a:gd name="connsiteY51" fmla="*/ 54442 h 119265"/>
                <a:gd name="connsiteX52" fmla="*/ 91481 w 179963"/>
                <a:gd name="connsiteY52" fmla="*/ 73577 h 119265"/>
                <a:gd name="connsiteX53" fmla="*/ 97328 w 179963"/>
                <a:gd name="connsiteY53" fmla="*/ 64891 h 119265"/>
                <a:gd name="connsiteX54" fmla="*/ 94491 w 179963"/>
                <a:gd name="connsiteY54" fmla="*/ 50187 h 119265"/>
                <a:gd name="connsiteX55" fmla="*/ 90591 w 179963"/>
                <a:gd name="connsiteY55" fmla="*/ 34236 h 119265"/>
                <a:gd name="connsiteX56" fmla="*/ 84919 w 179963"/>
                <a:gd name="connsiteY56" fmla="*/ 11552 h 119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79963" h="119265">
                  <a:moveTo>
                    <a:pt x="49119" y="111149"/>
                  </a:moveTo>
                  <a:cubicBezTo>
                    <a:pt x="49119" y="113983"/>
                    <a:pt x="46989" y="117882"/>
                    <a:pt x="42025" y="117882"/>
                  </a:cubicBezTo>
                  <a:cubicBezTo>
                    <a:pt x="37234" y="117882"/>
                    <a:pt x="32094" y="113276"/>
                    <a:pt x="32094" y="108139"/>
                  </a:cubicBezTo>
                  <a:cubicBezTo>
                    <a:pt x="32094" y="105122"/>
                    <a:pt x="34398" y="101399"/>
                    <a:pt x="39189" y="101399"/>
                  </a:cubicBezTo>
                  <a:cubicBezTo>
                    <a:pt x="44328" y="101399"/>
                    <a:pt x="49119" y="106362"/>
                    <a:pt x="49119" y="111149"/>
                  </a:cubicBezTo>
                  <a:close/>
                  <a:moveTo>
                    <a:pt x="12941" y="21118"/>
                  </a:moveTo>
                  <a:cubicBezTo>
                    <a:pt x="12234" y="18817"/>
                    <a:pt x="11352" y="16688"/>
                    <a:pt x="11352" y="13679"/>
                  </a:cubicBezTo>
                  <a:cubicBezTo>
                    <a:pt x="11352" y="5350"/>
                    <a:pt x="18438" y="-1383"/>
                    <a:pt x="28194" y="-1383"/>
                  </a:cubicBezTo>
                  <a:cubicBezTo>
                    <a:pt x="45925" y="-1383"/>
                    <a:pt x="53726" y="23072"/>
                    <a:pt x="53726" y="25732"/>
                  </a:cubicBezTo>
                  <a:cubicBezTo>
                    <a:pt x="53726" y="28035"/>
                    <a:pt x="51423" y="28035"/>
                    <a:pt x="50890" y="28035"/>
                  </a:cubicBezTo>
                  <a:cubicBezTo>
                    <a:pt x="48404" y="28035"/>
                    <a:pt x="48229" y="26971"/>
                    <a:pt x="47522" y="25017"/>
                  </a:cubicBezTo>
                  <a:cubicBezTo>
                    <a:pt x="43438" y="10844"/>
                    <a:pt x="35638" y="3579"/>
                    <a:pt x="28726" y="3579"/>
                  </a:cubicBezTo>
                  <a:cubicBezTo>
                    <a:pt x="25175" y="3579"/>
                    <a:pt x="24293" y="5882"/>
                    <a:pt x="24293" y="9781"/>
                  </a:cubicBezTo>
                  <a:cubicBezTo>
                    <a:pt x="24293" y="13854"/>
                    <a:pt x="25532" y="17220"/>
                    <a:pt x="27129" y="21118"/>
                  </a:cubicBezTo>
                  <a:cubicBezTo>
                    <a:pt x="28901" y="25907"/>
                    <a:pt x="30855" y="30694"/>
                    <a:pt x="32801" y="35300"/>
                  </a:cubicBezTo>
                  <a:cubicBezTo>
                    <a:pt x="34398" y="39555"/>
                    <a:pt x="40785" y="55681"/>
                    <a:pt x="41492" y="57809"/>
                  </a:cubicBezTo>
                  <a:cubicBezTo>
                    <a:pt x="42025" y="59580"/>
                    <a:pt x="42557" y="61708"/>
                    <a:pt x="42557" y="63479"/>
                  </a:cubicBezTo>
                  <a:cubicBezTo>
                    <a:pt x="42557" y="71806"/>
                    <a:pt x="35462" y="78539"/>
                    <a:pt x="25707" y="78539"/>
                  </a:cubicBezTo>
                  <a:cubicBezTo>
                    <a:pt x="8158" y="78539"/>
                    <a:pt x="0" y="54442"/>
                    <a:pt x="0" y="51425"/>
                  </a:cubicBezTo>
                  <a:cubicBezTo>
                    <a:pt x="0" y="49123"/>
                    <a:pt x="2486" y="49123"/>
                    <a:pt x="3011" y="49123"/>
                  </a:cubicBezTo>
                  <a:cubicBezTo>
                    <a:pt x="5497" y="49123"/>
                    <a:pt x="5672" y="50012"/>
                    <a:pt x="6204" y="51956"/>
                  </a:cubicBezTo>
                  <a:cubicBezTo>
                    <a:pt x="10820" y="67202"/>
                    <a:pt x="18621" y="73577"/>
                    <a:pt x="25175" y="73577"/>
                  </a:cubicBezTo>
                  <a:cubicBezTo>
                    <a:pt x="28019" y="73577"/>
                    <a:pt x="29608" y="72164"/>
                    <a:pt x="29608" y="67376"/>
                  </a:cubicBezTo>
                  <a:cubicBezTo>
                    <a:pt x="29608" y="63303"/>
                    <a:pt x="28551" y="60644"/>
                    <a:pt x="24118" y="49655"/>
                  </a:cubicBezTo>
                  <a:lnTo>
                    <a:pt x="12941" y="21118"/>
                  </a:lnTo>
                  <a:close/>
                  <a:moveTo>
                    <a:pt x="84919" y="11552"/>
                  </a:moveTo>
                  <a:cubicBezTo>
                    <a:pt x="84212" y="9249"/>
                    <a:pt x="83148" y="4818"/>
                    <a:pt x="83148" y="4286"/>
                  </a:cubicBezTo>
                  <a:cubicBezTo>
                    <a:pt x="83148" y="388"/>
                    <a:pt x="86341" y="-1383"/>
                    <a:pt x="89177" y="-1383"/>
                  </a:cubicBezTo>
                  <a:cubicBezTo>
                    <a:pt x="92363" y="-1383"/>
                    <a:pt x="95207" y="920"/>
                    <a:pt x="96089" y="2515"/>
                  </a:cubicBezTo>
                  <a:cubicBezTo>
                    <a:pt x="96979" y="4111"/>
                    <a:pt x="98392" y="9781"/>
                    <a:pt x="99282" y="13504"/>
                  </a:cubicBezTo>
                  <a:cubicBezTo>
                    <a:pt x="100172" y="16871"/>
                    <a:pt x="102118" y="25017"/>
                    <a:pt x="103183" y="29447"/>
                  </a:cubicBezTo>
                  <a:cubicBezTo>
                    <a:pt x="104247" y="33354"/>
                    <a:pt x="105311" y="37252"/>
                    <a:pt x="106193" y="41326"/>
                  </a:cubicBezTo>
                  <a:cubicBezTo>
                    <a:pt x="108148" y="48590"/>
                    <a:pt x="108505" y="50012"/>
                    <a:pt x="113645" y="57277"/>
                  </a:cubicBezTo>
                  <a:cubicBezTo>
                    <a:pt x="118610" y="64367"/>
                    <a:pt x="126944" y="73577"/>
                    <a:pt x="140242" y="73577"/>
                  </a:cubicBezTo>
                  <a:cubicBezTo>
                    <a:pt x="150522" y="73577"/>
                    <a:pt x="150705" y="64542"/>
                    <a:pt x="150705" y="61176"/>
                  </a:cubicBezTo>
                  <a:cubicBezTo>
                    <a:pt x="150705" y="50544"/>
                    <a:pt x="143078" y="30869"/>
                    <a:pt x="140242" y="23429"/>
                  </a:cubicBezTo>
                  <a:cubicBezTo>
                    <a:pt x="138288" y="18466"/>
                    <a:pt x="137581" y="16871"/>
                    <a:pt x="137581" y="13854"/>
                  </a:cubicBezTo>
                  <a:cubicBezTo>
                    <a:pt x="137581" y="4462"/>
                    <a:pt x="145382" y="-1383"/>
                    <a:pt x="154423" y="-1383"/>
                  </a:cubicBezTo>
                  <a:cubicBezTo>
                    <a:pt x="172154" y="-1383"/>
                    <a:pt x="179963" y="23072"/>
                    <a:pt x="179963" y="25732"/>
                  </a:cubicBezTo>
                  <a:cubicBezTo>
                    <a:pt x="179963" y="28035"/>
                    <a:pt x="177651" y="28035"/>
                    <a:pt x="177119" y="28035"/>
                  </a:cubicBezTo>
                  <a:cubicBezTo>
                    <a:pt x="174641" y="28035"/>
                    <a:pt x="174466" y="26971"/>
                    <a:pt x="173751" y="25017"/>
                  </a:cubicBezTo>
                  <a:cubicBezTo>
                    <a:pt x="169675" y="10844"/>
                    <a:pt x="162049" y="3579"/>
                    <a:pt x="154955" y="3579"/>
                  </a:cubicBezTo>
                  <a:cubicBezTo>
                    <a:pt x="151237" y="3579"/>
                    <a:pt x="150522" y="6057"/>
                    <a:pt x="150522" y="9781"/>
                  </a:cubicBezTo>
                  <a:cubicBezTo>
                    <a:pt x="150522" y="13854"/>
                    <a:pt x="151412" y="16156"/>
                    <a:pt x="154606" y="24136"/>
                  </a:cubicBezTo>
                  <a:cubicBezTo>
                    <a:pt x="156734" y="29630"/>
                    <a:pt x="164004" y="48416"/>
                    <a:pt x="164004" y="58341"/>
                  </a:cubicBezTo>
                  <a:cubicBezTo>
                    <a:pt x="164004" y="75531"/>
                    <a:pt x="150347" y="78539"/>
                    <a:pt x="140949" y="78539"/>
                  </a:cubicBezTo>
                  <a:cubicBezTo>
                    <a:pt x="126236" y="78539"/>
                    <a:pt x="116307" y="69505"/>
                    <a:pt x="110984" y="62415"/>
                  </a:cubicBezTo>
                  <a:cubicBezTo>
                    <a:pt x="109744" y="74641"/>
                    <a:pt x="99282" y="78539"/>
                    <a:pt x="92013" y="78539"/>
                  </a:cubicBezTo>
                  <a:cubicBezTo>
                    <a:pt x="84387" y="78539"/>
                    <a:pt x="80311" y="73045"/>
                    <a:pt x="78008" y="68973"/>
                  </a:cubicBezTo>
                  <a:cubicBezTo>
                    <a:pt x="74107" y="62415"/>
                    <a:pt x="71621" y="52315"/>
                    <a:pt x="71621" y="51425"/>
                  </a:cubicBezTo>
                  <a:cubicBezTo>
                    <a:pt x="71621" y="49123"/>
                    <a:pt x="74107" y="49123"/>
                    <a:pt x="74631" y="49123"/>
                  </a:cubicBezTo>
                  <a:cubicBezTo>
                    <a:pt x="77118" y="49123"/>
                    <a:pt x="77293" y="49655"/>
                    <a:pt x="78539" y="54442"/>
                  </a:cubicBezTo>
                  <a:cubicBezTo>
                    <a:pt x="81193" y="64891"/>
                    <a:pt x="84562" y="73577"/>
                    <a:pt x="91481" y="73577"/>
                  </a:cubicBezTo>
                  <a:cubicBezTo>
                    <a:pt x="96089" y="73577"/>
                    <a:pt x="97328" y="69678"/>
                    <a:pt x="97328" y="64891"/>
                  </a:cubicBezTo>
                  <a:cubicBezTo>
                    <a:pt x="97328" y="61525"/>
                    <a:pt x="95739" y="54974"/>
                    <a:pt x="94491" y="50187"/>
                  </a:cubicBezTo>
                  <a:cubicBezTo>
                    <a:pt x="93252" y="45398"/>
                    <a:pt x="91481" y="38133"/>
                    <a:pt x="90591" y="34236"/>
                  </a:cubicBezTo>
                  <a:lnTo>
                    <a:pt x="84919" y="11552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449" name="任意多边形: 形状 1448">
              <a:extLst>
                <a:ext uri="{FF2B5EF4-FFF2-40B4-BE49-F238E27FC236}">
                  <a16:creationId xmlns:a16="http://schemas.microsoft.com/office/drawing/2014/main" id="{201D79CD-E232-67B8-C7E5-28A7196449FF}"/>
                </a:ext>
              </a:extLst>
            </p:cNvPr>
            <p:cNvSpPr/>
            <p:nvPr>
              <p:custDataLst>
                <p:tags r:id="rId246"/>
              </p:custDataLst>
            </p:nvPr>
          </p:nvSpPr>
          <p:spPr>
            <a:xfrm flipV="1">
              <a:off x="15242421" y="-14631043"/>
              <a:ext cx="168400" cy="168563"/>
            </a:xfrm>
            <a:custGeom>
              <a:avLst/>
              <a:gdLst>
                <a:gd name="connsiteX0" fmla="*/ 89388 w 168400"/>
                <a:gd name="connsiteY0" fmla="*/ 77840 h 168563"/>
                <a:gd name="connsiteX1" fmla="*/ 160043 w 168400"/>
                <a:gd name="connsiteY1" fmla="*/ 77840 h 168563"/>
                <a:gd name="connsiteX2" fmla="*/ 168401 w 168400"/>
                <a:gd name="connsiteY2" fmla="*/ 82906 h 168563"/>
                <a:gd name="connsiteX3" fmla="*/ 160043 w 168400"/>
                <a:gd name="connsiteY3" fmla="*/ 87963 h 168563"/>
                <a:gd name="connsiteX4" fmla="*/ 89388 w 168400"/>
                <a:gd name="connsiteY4" fmla="*/ 87963 h 168563"/>
                <a:gd name="connsiteX5" fmla="*/ 89388 w 168400"/>
                <a:gd name="connsiteY5" fmla="*/ 158834 h 168563"/>
                <a:gd name="connsiteX6" fmla="*/ 84328 w 168400"/>
                <a:gd name="connsiteY6" fmla="*/ 167188 h 168563"/>
                <a:gd name="connsiteX7" fmla="*/ 79259 w 168400"/>
                <a:gd name="connsiteY7" fmla="*/ 158834 h 168563"/>
                <a:gd name="connsiteX8" fmla="*/ 79259 w 168400"/>
                <a:gd name="connsiteY8" fmla="*/ 87963 h 168563"/>
                <a:gd name="connsiteX9" fmla="*/ 8358 w 168400"/>
                <a:gd name="connsiteY9" fmla="*/ 87963 h 168563"/>
                <a:gd name="connsiteX10" fmla="*/ 0 w 168400"/>
                <a:gd name="connsiteY10" fmla="*/ 82906 h 168563"/>
                <a:gd name="connsiteX11" fmla="*/ 8358 w 168400"/>
                <a:gd name="connsiteY11" fmla="*/ 77840 h 168563"/>
                <a:gd name="connsiteX12" fmla="*/ 79259 w 168400"/>
                <a:gd name="connsiteY12" fmla="*/ 77840 h 168563"/>
                <a:gd name="connsiteX13" fmla="*/ 79259 w 168400"/>
                <a:gd name="connsiteY13" fmla="*/ 6977 h 168563"/>
                <a:gd name="connsiteX14" fmla="*/ 84328 w 168400"/>
                <a:gd name="connsiteY14" fmla="*/ -1375 h 168563"/>
                <a:gd name="connsiteX15" fmla="*/ 89388 w 168400"/>
                <a:gd name="connsiteY15" fmla="*/ 6977 h 168563"/>
                <a:gd name="connsiteX16" fmla="*/ 89388 w 168400"/>
                <a:gd name="connsiteY16" fmla="*/ 77840 h 168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68400" h="168563">
                  <a:moveTo>
                    <a:pt x="89388" y="77840"/>
                  </a:moveTo>
                  <a:lnTo>
                    <a:pt x="160043" y="77840"/>
                  </a:lnTo>
                  <a:cubicBezTo>
                    <a:pt x="163586" y="77840"/>
                    <a:pt x="168401" y="77840"/>
                    <a:pt x="168401" y="82906"/>
                  </a:cubicBezTo>
                  <a:cubicBezTo>
                    <a:pt x="168401" y="87963"/>
                    <a:pt x="163586" y="87963"/>
                    <a:pt x="160043" y="87963"/>
                  </a:cubicBezTo>
                  <a:lnTo>
                    <a:pt x="89388" y="87963"/>
                  </a:lnTo>
                  <a:lnTo>
                    <a:pt x="89388" y="158834"/>
                  </a:lnTo>
                  <a:cubicBezTo>
                    <a:pt x="89388" y="162376"/>
                    <a:pt x="89388" y="167188"/>
                    <a:pt x="84328" y="167188"/>
                  </a:cubicBezTo>
                  <a:cubicBezTo>
                    <a:pt x="79259" y="167188"/>
                    <a:pt x="79259" y="162376"/>
                    <a:pt x="79259" y="158834"/>
                  </a:cubicBezTo>
                  <a:lnTo>
                    <a:pt x="79259" y="87963"/>
                  </a:lnTo>
                  <a:lnTo>
                    <a:pt x="8358" y="87963"/>
                  </a:lnTo>
                  <a:cubicBezTo>
                    <a:pt x="4815" y="87963"/>
                    <a:pt x="0" y="87963"/>
                    <a:pt x="0" y="82906"/>
                  </a:cubicBezTo>
                  <a:cubicBezTo>
                    <a:pt x="0" y="77840"/>
                    <a:pt x="4815" y="77840"/>
                    <a:pt x="8358" y="77840"/>
                  </a:cubicBezTo>
                  <a:lnTo>
                    <a:pt x="79259" y="77840"/>
                  </a:lnTo>
                  <a:lnTo>
                    <a:pt x="79259" y="6977"/>
                  </a:lnTo>
                  <a:cubicBezTo>
                    <a:pt x="79259" y="3437"/>
                    <a:pt x="79259" y="-1375"/>
                    <a:pt x="84328" y="-1375"/>
                  </a:cubicBezTo>
                  <a:cubicBezTo>
                    <a:pt x="89388" y="-1375"/>
                    <a:pt x="89388" y="3437"/>
                    <a:pt x="89388" y="6977"/>
                  </a:cubicBezTo>
                  <a:lnTo>
                    <a:pt x="89388" y="77840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450" name="任意多边形: 形状 1449">
              <a:extLst>
                <a:ext uri="{FF2B5EF4-FFF2-40B4-BE49-F238E27FC236}">
                  <a16:creationId xmlns:a16="http://schemas.microsoft.com/office/drawing/2014/main" id="{E1EF509B-3252-E390-67ED-53C8F3E72EA4}"/>
                </a:ext>
              </a:extLst>
            </p:cNvPr>
            <p:cNvSpPr/>
            <p:nvPr>
              <p:custDataLst>
                <p:tags r:id="rId247"/>
              </p:custDataLst>
            </p:nvPr>
          </p:nvSpPr>
          <p:spPr>
            <a:xfrm flipV="1">
              <a:off x="15491387" y="-14657110"/>
              <a:ext cx="207898" cy="173620"/>
            </a:xfrm>
            <a:custGeom>
              <a:avLst/>
              <a:gdLst>
                <a:gd name="connsiteX0" fmla="*/ 180555 w 207898"/>
                <a:gd name="connsiteY0" fmla="*/ 160349 h 173620"/>
                <a:gd name="connsiteX1" fmla="*/ 207899 w 207898"/>
                <a:gd name="connsiteY1" fmla="*/ 160349 h 173620"/>
                <a:gd name="connsiteX2" fmla="*/ 207899 w 207898"/>
                <a:gd name="connsiteY2" fmla="*/ 172243 h 173620"/>
                <a:gd name="connsiteX3" fmla="*/ 162570 w 207898"/>
                <a:gd name="connsiteY3" fmla="*/ 171480 h 173620"/>
                <a:gd name="connsiteX4" fmla="*/ 117248 w 207898"/>
                <a:gd name="connsiteY4" fmla="*/ 172243 h 173620"/>
                <a:gd name="connsiteX5" fmla="*/ 117248 w 207898"/>
                <a:gd name="connsiteY5" fmla="*/ 160349 h 173620"/>
                <a:gd name="connsiteX6" fmla="*/ 144592 w 207898"/>
                <a:gd name="connsiteY6" fmla="*/ 160349 h 173620"/>
                <a:gd name="connsiteX7" fmla="*/ 144592 w 207898"/>
                <a:gd name="connsiteY7" fmla="*/ 94797 h 173620"/>
                <a:gd name="connsiteX8" fmla="*/ 63307 w 207898"/>
                <a:gd name="connsiteY8" fmla="*/ 94797 h 173620"/>
                <a:gd name="connsiteX9" fmla="*/ 63307 w 207898"/>
                <a:gd name="connsiteY9" fmla="*/ 160349 h 173620"/>
                <a:gd name="connsiteX10" fmla="*/ 90659 w 207898"/>
                <a:gd name="connsiteY10" fmla="*/ 160349 h 173620"/>
                <a:gd name="connsiteX11" fmla="*/ 90659 w 207898"/>
                <a:gd name="connsiteY11" fmla="*/ 172243 h 173620"/>
                <a:gd name="connsiteX12" fmla="*/ 45330 w 207898"/>
                <a:gd name="connsiteY12" fmla="*/ 171480 h 173620"/>
                <a:gd name="connsiteX13" fmla="*/ 0 w 207898"/>
                <a:gd name="connsiteY13" fmla="*/ 172243 h 173620"/>
                <a:gd name="connsiteX14" fmla="*/ 0 w 207898"/>
                <a:gd name="connsiteY14" fmla="*/ 160349 h 173620"/>
                <a:gd name="connsiteX15" fmla="*/ 27352 w 207898"/>
                <a:gd name="connsiteY15" fmla="*/ 160349 h 173620"/>
                <a:gd name="connsiteX16" fmla="*/ 27352 w 207898"/>
                <a:gd name="connsiteY16" fmla="*/ 10515 h 173620"/>
                <a:gd name="connsiteX17" fmla="*/ 0 w 207898"/>
                <a:gd name="connsiteY17" fmla="*/ 10515 h 173620"/>
                <a:gd name="connsiteX18" fmla="*/ 0 w 207898"/>
                <a:gd name="connsiteY18" fmla="*/ -1377 h 173620"/>
                <a:gd name="connsiteX19" fmla="*/ 45330 w 207898"/>
                <a:gd name="connsiteY19" fmla="*/ -616 h 173620"/>
                <a:gd name="connsiteX20" fmla="*/ 90659 w 207898"/>
                <a:gd name="connsiteY20" fmla="*/ -1377 h 173620"/>
                <a:gd name="connsiteX21" fmla="*/ 90659 w 207898"/>
                <a:gd name="connsiteY21" fmla="*/ 10515 h 173620"/>
                <a:gd name="connsiteX22" fmla="*/ 63307 w 207898"/>
                <a:gd name="connsiteY22" fmla="*/ 10515 h 173620"/>
                <a:gd name="connsiteX23" fmla="*/ 63307 w 207898"/>
                <a:gd name="connsiteY23" fmla="*/ 82903 h 173620"/>
                <a:gd name="connsiteX24" fmla="*/ 144592 w 207898"/>
                <a:gd name="connsiteY24" fmla="*/ 82903 h 173620"/>
                <a:gd name="connsiteX25" fmla="*/ 144592 w 207898"/>
                <a:gd name="connsiteY25" fmla="*/ 10515 h 173620"/>
                <a:gd name="connsiteX26" fmla="*/ 117248 w 207898"/>
                <a:gd name="connsiteY26" fmla="*/ 10515 h 173620"/>
                <a:gd name="connsiteX27" fmla="*/ 117248 w 207898"/>
                <a:gd name="connsiteY27" fmla="*/ -1377 h 173620"/>
                <a:gd name="connsiteX28" fmla="*/ 162570 w 207898"/>
                <a:gd name="connsiteY28" fmla="*/ -616 h 173620"/>
                <a:gd name="connsiteX29" fmla="*/ 207899 w 207898"/>
                <a:gd name="connsiteY29" fmla="*/ -1377 h 173620"/>
                <a:gd name="connsiteX30" fmla="*/ 207899 w 207898"/>
                <a:gd name="connsiteY30" fmla="*/ 10515 h 173620"/>
                <a:gd name="connsiteX31" fmla="*/ 180555 w 207898"/>
                <a:gd name="connsiteY31" fmla="*/ 10515 h 173620"/>
                <a:gd name="connsiteX32" fmla="*/ 180555 w 207898"/>
                <a:gd name="connsiteY32" fmla="*/ 160349 h 173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07898" h="173620">
                  <a:moveTo>
                    <a:pt x="180555" y="160349"/>
                  </a:moveTo>
                  <a:lnTo>
                    <a:pt x="207899" y="160349"/>
                  </a:lnTo>
                  <a:lnTo>
                    <a:pt x="207899" y="172243"/>
                  </a:lnTo>
                  <a:cubicBezTo>
                    <a:pt x="198278" y="171480"/>
                    <a:pt x="173461" y="171480"/>
                    <a:pt x="162570" y="171480"/>
                  </a:cubicBezTo>
                  <a:cubicBezTo>
                    <a:pt x="151686" y="171480"/>
                    <a:pt x="126868" y="171480"/>
                    <a:pt x="117248" y="172243"/>
                  </a:cubicBezTo>
                  <a:lnTo>
                    <a:pt x="117248" y="160349"/>
                  </a:lnTo>
                  <a:lnTo>
                    <a:pt x="144592" y="160349"/>
                  </a:lnTo>
                  <a:lnTo>
                    <a:pt x="144592" y="94797"/>
                  </a:lnTo>
                  <a:lnTo>
                    <a:pt x="63307" y="94797"/>
                  </a:lnTo>
                  <a:lnTo>
                    <a:pt x="63307" y="160349"/>
                  </a:lnTo>
                  <a:lnTo>
                    <a:pt x="90659" y="160349"/>
                  </a:lnTo>
                  <a:lnTo>
                    <a:pt x="90659" y="172243"/>
                  </a:lnTo>
                  <a:cubicBezTo>
                    <a:pt x="81031" y="171480"/>
                    <a:pt x="56221" y="171480"/>
                    <a:pt x="45330" y="171480"/>
                  </a:cubicBezTo>
                  <a:cubicBezTo>
                    <a:pt x="34438" y="171480"/>
                    <a:pt x="9621" y="171480"/>
                    <a:pt x="0" y="172243"/>
                  </a:cubicBezTo>
                  <a:lnTo>
                    <a:pt x="0" y="160349"/>
                  </a:lnTo>
                  <a:lnTo>
                    <a:pt x="27352" y="160349"/>
                  </a:lnTo>
                  <a:lnTo>
                    <a:pt x="27352" y="10515"/>
                  </a:lnTo>
                  <a:lnTo>
                    <a:pt x="0" y="10515"/>
                  </a:lnTo>
                  <a:lnTo>
                    <a:pt x="0" y="-1377"/>
                  </a:lnTo>
                  <a:cubicBezTo>
                    <a:pt x="9621" y="-616"/>
                    <a:pt x="34438" y="-616"/>
                    <a:pt x="45330" y="-616"/>
                  </a:cubicBezTo>
                  <a:cubicBezTo>
                    <a:pt x="56221" y="-616"/>
                    <a:pt x="81031" y="-616"/>
                    <a:pt x="90659" y="-1377"/>
                  </a:cubicBezTo>
                  <a:lnTo>
                    <a:pt x="90659" y="10515"/>
                  </a:lnTo>
                  <a:lnTo>
                    <a:pt x="63307" y="10515"/>
                  </a:lnTo>
                  <a:lnTo>
                    <a:pt x="63307" y="82903"/>
                  </a:lnTo>
                  <a:lnTo>
                    <a:pt x="144592" y="82903"/>
                  </a:lnTo>
                  <a:lnTo>
                    <a:pt x="144592" y="10515"/>
                  </a:lnTo>
                  <a:lnTo>
                    <a:pt x="117248" y="10515"/>
                  </a:lnTo>
                  <a:lnTo>
                    <a:pt x="117248" y="-1377"/>
                  </a:lnTo>
                  <a:cubicBezTo>
                    <a:pt x="126868" y="-616"/>
                    <a:pt x="151686" y="-616"/>
                    <a:pt x="162570" y="-616"/>
                  </a:cubicBezTo>
                  <a:cubicBezTo>
                    <a:pt x="173461" y="-616"/>
                    <a:pt x="198278" y="-616"/>
                    <a:pt x="207899" y="-1377"/>
                  </a:cubicBezTo>
                  <a:lnTo>
                    <a:pt x="207899" y="10515"/>
                  </a:lnTo>
                  <a:lnTo>
                    <a:pt x="180555" y="10515"/>
                  </a:lnTo>
                  <a:lnTo>
                    <a:pt x="180555" y="160349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451" name="任意多边形: 形状 1450">
              <a:extLst>
                <a:ext uri="{FF2B5EF4-FFF2-40B4-BE49-F238E27FC236}">
                  <a16:creationId xmlns:a16="http://schemas.microsoft.com/office/drawing/2014/main" id="{6DDDB472-8E58-419F-3D0B-A40818FF0961}"/>
                </a:ext>
              </a:extLst>
            </p:cNvPr>
            <p:cNvSpPr/>
            <p:nvPr>
              <p:custDataLst>
                <p:tags r:id="rId248"/>
              </p:custDataLst>
            </p:nvPr>
          </p:nvSpPr>
          <p:spPr>
            <a:xfrm flipV="1">
              <a:off x="15720262" y="-14710978"/>
              <a:ext cx="278339" cy="124759"/>
            </a:xfrm>
            <a:custGeom>
              <a:avLst/>
              <a:gdLst>
                <a:gd name="connsiteX0" fmla="*/ 90429 w 278339"/>
                <a:gd name="connsiteY0" fmla="*/ 118057 h 124759"/>
                <a:gd name="connsiteX1" fmla="*/ 91135 w 278339"/>
                <a:gd name="connsiteY1" fmla="*/ 120898 h 124759"/>
                <a:gd name="connsiteX2" fmla="*/ 88299 w 278339"/>
                <a:gd name="connsiteY2" fmla="*/ 123376 h 124759"/>
                <a:gd name="connsiteX3" fmla="*/ 65602 w 278339"/>
                <a:gd name="connsiteY3" fmla="*/ 121605 h 124759"/>
                <a:gd name="connsiteX4" fmla="*/ 61702 w 278339"/>
                <a:gd name="connsiteY4" fmla="*/ 117531 h 124759"/>
                <a:gd name="connsiteX5" fmla="*/ 66310 w 278339"/>
                <a:gd name="connsiteY5" fmla="*/ 115047 h 124759"/>
                <a:gd name="connsiteX6" fmla="*/ 74826 w 278339"/>
                <a:gd name="connsiteY6" fmla="*/ 112388 h 124759"/>
                <a:gd name="connsiteX7" fmla="*/ 74111 w 278339"/>
                <a:gd name="connsiteY7" fmla="*/ 108489 h 124759"/>
                <a:gd name="connsiteX8" fmla="*/ 64006 w 278339"/>
                <a:gd name="connsiteY8" fmla="*/ 68083 h 124759"/>
                <a:gd name="connsiteX9" fmla="*/ 45742 w 278339"/>
                <a:gd name="connsiteY9" fmla="*/ 78539 h 124759"/>
                <a:gd name="connsiteX10" fmla="*/ 0 w 278339"/>
                <a:gd name="connsiteY10" fmla="*/ 28034 h 124759"/>
                <a:gd name="connsiteX11" fmla="*/ 26771 w 278339"/>
                <a:gd name="connsiteY11" fmla="*/ -1383 h 124759"/>
                <a:gd name="connsiteX12" fmla="*/ 51947 w 278339"/>
                <a:gd name="connsiteY12" fmla="*/ 11020 h 124759"/>
                <a:gd name="connsiteX13" fmla="*/ 70210 w 278339"/>
                <a:gd name="connsiteY13" fmla="*/ -1383 h 124759"/>
                <a:gd name="connsiteX14" fmla="*/ 84224 w 278339"/>
                <a:gd name="connsiteY14" fmla="*/ 8009 h 124759"/>
                <a:gd name="connsiteX15" fmla="*/ 90429 w 278339"/>
                <a:gd name="connsiteY15" fmla="*/ 25731 h 124759"/>
                <a:gd name="connsiteX16" fmla="*/ 87592 w 278339"/>
                <a:gd name="connsiteY16" fmla="*/ 28034 h 124759"/>
                <a:gd name="connsiteX17" fmla="*/ 83691 w 278339"/>
                <a:gd name="connsiteY17" fmla="*/ 22540 h 124759"/>
                <a:gd name="connsiteX18" fmla="*/ 70743 w 278339"/>
                <a:gd name="connsiteY18" fmla="*/ 3579 h 124759"/>
                <a:gd name="connsiteX19" fmla="*/ 64895 w 278339"/>
                <a:gd name="connsiteY19" fmla="*/ 12257 h 124759"/>
                <a:gd name="connsiteX20" fmla="*/ 65778 w 278339"/>
                <a:gd name="connsiteY20" fmla="*/ 19530 h 124759"/>
                <a:gd name="connsiteX21" fmla="*/ 90429 w 278339"/>
                <a:gd name="connsiteY21" fmla="*/ 118057 h 124759"/>
                <a:gd name="connsiteX22" fmla="*/ 52662 w 278339"/>
                <a:gd name="connsiteY22" fmla="*/ 22540 h 124759"/>
                <a:gd name="connsiteX23" fmla="*/ 43613 w 278339"/>
                <a:gd name="connsiteY23" fmla="*/ 10669 h 124759"/>
                <a:gd name="connsiteX24" fmla="*/ 27303 w 278339"/>
                <a:gd name="connsiteY24" fmla="*/ 3579 h 124759"/>
                <a:gd name="connsiteX25" fmla="*/ 14355 w 278339"/>
                <a:gd name="connsiteY25" fmla="*/ 20769 h 124759"/>
                <a:gd name="connsiteX26" fmla="*/ 23578 w 278339"/>
                <a:gd name="connsiteY26" fmla="*/ 56745 h 124759"/>
                <a:gd name="connsiteX27" fmla="*/ 45742 w 278339"/>
                <a:gd name="connsiteY27" fmla="*/ 73577 h 124759"/>
                <a:gd name="connsiteX28" fmla="*/ 61527 w 278339"/>
                <a:gd name="connsiteY28" fmla="*/ 58158 h 124759"/>
                <a:gd name="connsiteX29" fmla="*/ 60995 w 278339"/>
                <a:gd name="connsiteY29" fmla="*/ 55681 h 124759"/>
                <a:gd name="connsiteX30" fmla="*/ 52662 w 278339"/>
                <a:gd name="connsiteY30" fmla="*/ 22540 h 124759"/>
                <a:gd name="connsiteX31" fmla="*/ 134207 w 278339"/>
                <a:gd name="connsiteY31" fmla="*/ 40794 h 124759"/>
                <a:gd name="connsiteX32" fmla="*/ 162750 w 278339"/>
                <a:gd name="connsiteY32" fmla="*/ 44517 h 124759"/>
                <a:gd name="connsiteX33" fmla="*/ 178352 w 278339"/>
                <a:gd name="connsiteY33" fmla="*/ 62945 h 124759"/>
                <a:gd name="connsiteX34" fmla="*/ 156371 w 278339"/>
                <a:gd name="connsiteY34" fmla="*/ 78539 h 124759"/>
                <a:gd name="connsiteX35" fmla="*/ 106362 w 278339"/>
                <a:gd name="connsiteY35" fmla="*/ 31933 h 124759"/>
                <a:gd name="connsiteX36" fmla="*/ 138282 w 278339"/>
                <a:gd name="connsiteY36" fmla="*/ -1383 h 124759"/>
                <a:gd name="connsiteX37" fmla="*/ 182253 w 278339"/>
                <a:gd name="connsiteY37" fmla="*/ 18641 h 124759"/>
                <a:gd name="connsiteX38" fmla="*/ 179242 w 278339"/>
                <a:gd name="connsiteY38" fmla="*/ 21650 h 124759"/>
                <a:gd name="connsiteX39" fmla="*/ 176406 w 278339"/>
                <a:gd name="connsiteY39" fmla="*/ 19881 h 124759"/>
                <a:gd name="connsiteX40" fmla="*/ 138640 w 278339"/>
                <a:gd name="connsiteY40" fmla="*/ 3579 h 124759"/>
                <a:gd name="connsiteX41" fmla="*/ 120908 w 278339"/>
                <a:gd name="connsiteY41" fmla="*/ 25017 h 124759"/>
                <a:gd name="connsiteX42" fmla="*/ 123037 w 278339"/>
                <a:gd name="connsiteY42" fmla="*/ 40794 h 124759"/>
                <a:gd name="connsiteX43" fmla="*/ 134207 w 278339"/>
                <a:gd name="connsiteY43" fmla="*/ 40794 h 124759"/>
                <a:gd name="connsiteX44" fmla="*/ 124451 w 278339"/>
                <a:gd name="connsiteY44" fmla="*/ 45756 h 124759"/>
                <a:gd name="connsiteX45" fmla="*/ 156371 w 278339"/>
                <a:gd name="connsiteY45" fmla="*/ 73577 h 124759"/>
                <a:gd name="connsiteX46" fmla="*/ 170734 w 278339"/>
                <a:gd name="connsiteY46" fmla="*/ 62945 h 124759"/>
                <a:gd name="connsiteX47" fmla="*/ 133142 w 278339"/>
                <a:gd name="connsiteY47" fmla="*/ 45756 h 124759"/>
                <a:gd name="connsiteX48" fmla="*/ 124451 w 278339"/>
                <a:gd name="connsiteY48" fmla="*/ 45756 h 124759"/>
                <a:gd name="connsiteX49" fmla="*/ 268234 w 278339"/>
                <a:gd name="connsiteY49" fmla="*/ 68266 h 124759"/>
                <a:gd name="connsiteX50" fmla="*/ 259194 w 278339"/>
                <a:gd name="connsiteY50" fmla="*/ 58341 h 124759"/>
                <a:gd name="connsiteX51" fmla="*/ 266106 w 278339"/>
                <a:gd name="connsiteY51" fmla="*/ 51783 h 124759"/>
                <a:gd name="connsiteX52" fmla="*/ 276219 w 278339"/>
                <a:gd name="connsiteY52" fmla="*/ 63120 h 124759"/>
                <a:gd name="connsiteX53" fmla="*/ 252806 w 278339"/>
                <a:gd name="connsiteY53" fmla="*/ 78539 h 124759"/>
                <a:gd name="connsiteX54" fmla="*/ 201567 w 278339"/>
                <a:gd name="connsiteY54" fmla="*/ 29447 h 124759"/>
                <a:gd name="connsiteX55" fmla="*/ 234368 w 278339"/>
                <a:gd name="connsiteY55" fmla="*/ -1383 h 124759"/>
                <a:gd name="connsiteX56" fmla="*/ 278339 w 278339"/>
                <a:gd name="connsiteY56" fmla="*/ 18641 h 124759"/>
                <a:gd name="connsiteX57" fmla="*/ 275329 w 278339"/>
                <a:gd name="connsiteY57" fmla="*/ 21650 h 124759"/>
                <a:gd name="connsiteX58" fmla="*/ 272492 w 278339"/>
                <a:gd name="connsiteY58" fmla="*/ 19881 h 124759"/>
                <a:gd name="connsiteX59" fmla="*/ 234726 w 278339"/>
                <a:gd name="connsiteY59" fmla="*/ 3579 h 124759"/>
                <a:gd name="connsiteX60" fmla="*/ 216280 w 278339"/>
                <a:gd name="connsiteY60" fmla="*/ 23247 h 124759"/>
                <a:gd name="connsiteX61" fmla="*/ 227990 w 278339"/>
                <a:gd name="connsiteY61" fmla="*/ 59936 h 124759"/>
                <a:gd name="connsiteX62" fmla="*/ 252806 w 278339"/>
                <a:gd name="connsiteY62" fmla="*/ 73577 h 124759"/>
                <a:gd name="connsiteX63" fmla="*/ 268234 w 278339"/>
                <a:gd name="connsiteY63" fmla="*/ 68266 h 124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278339" h="124759">
                  <a:moveTo>
                    <a:pt x="90429" y="118057"/>
                  </a:moveTo>
                  <a:cubicBezTo>
                    <a:pt x="90603" y="118414"/>
                    <a:pt x="91135" y="120717"/>
                    <a:pt x="91135" y="120898"/>
                  </a:cubicBezTo>
                  <a:cubicBezTo>
                    <a:pt x="91135" y="121780"/>
                    <a:pt x="90429" y="123376"/>
                    <a:pt x="88299" y="123376"/>
                  </a:cubicBezTo>
                  <a:cubicBezTo>
                    <a:pt x="84748" y="123376"/>
                    <a:pt x="70035" y="121963"/>
                    <a:pt x="65602" y="121605"/>
                  </a:cubicBezTo>
                  <a:cubicBezTo>
                    <a:pt x="64181" y="121430"/>
                    <a:pt x="61702" y="121249"/>
                    <a:pt x="61702" y="117531"/>
                  </a:cubicBezTo>
                  <a:cubicBezTo>
                    <a:pt x="61702" y="115047"/>
                    <a:pt x="64181" y="115047"/>
                    <a:pt x="66310" y="115047"/>
                  </a:cubicBezTo>
                  <a:cubicBezTo>
                    <a:pt x="74826" y="115047"/>
                    <a:pt x="74826" y="113808"/>
                    <a:pt x="74826" y="112388"/>
                  </a:cubicBezTo>
                  <a:cubicBezTo>
                    <a:pt x="74826" y="111148"/>
                    <a:pt x="74468" y="110085"/>
                    <a:pt x="74111" y="108489"/>
                  </a:cubicBezTo>
                  <a:lnTo>
                    <a:pt x="64006" y="68083"/>
                  </a:lnTo>
                  <a:cubicBezTo>
                    <a:pt x="60280" y="73935"/>
                    <a:pt x="54251" y="78539"/>
                    <a:pt x="45742" y="78539"/>
                  </a:cubicBezTo>
                  <a:cubicBezTo>
                    <a:pt x="23046" y="78539"/>
                    <a:pt x="0" y="53554"/>
                    <a:pt x="0" y="28034"/>
                  </a:cubicBezTo>
                  <a:cubicBezTo>
                    <a:pt x="0" y="10844"/>
                    <a:pt x="11519" y="-1383"/>
                    <a:pt x="26771" y="-1383"/>
                  </a:cubicBezTo>
                  <a:cubicBezTo>
                    <a:pt x="36345" y="-1383"/>
                    <a:pt x="44853" y="4111"/>
                    <a:pt x="51947" y="11020"/>
                  </a:cubicBezTo>
                  <a:cubicBezTo>
                    <a:pt x="55315" y="388"/>
                    <a:pt x="65602" y="-1383"/>
                    <a:pt x="70210" y="-1383"/>
                  </a:cubicBezTo>
                  <a:cubicBezTo>
                    <a:pt x="76598" y="-1383"/>
                    <a:pt x="81031" y="2515"/>
                    <a:pt x="84224" y="8009"/>
                  </a:cubicBezTo>
                  <a:cubicBezTo>
                    <a:pt x="88124" y="14918"/>
                    <a:pt x="90429" y="25017"/>
                    <a:pt x="90429" y="25731"/>
                  </a:cubicBezTo>
                  <a:cubicBezTo>
                    <a:pt x="90429" y="28034"/>
                    <a:pt x="88124" y="28034"/>
                    <a:pt x="87592" y="28034"/>
                  </a:cubicBezTo>
                  <a:cubicBezTo>
                    <a:pt x="85106" y="28034"/>
                    <a:pt x="84931" y="27327"/>
                    <a:pt x="83691" y="22540"/>
                  </a:cubicBezTo>
                  <a:cubicBezTo>
                    <a:pt x="81563" y="14036"/>
                    <a:pt x="78194" y="3579"/>
                    <a:pt x="70743" y="3579"/>
                  </a:cubicBezTo>
                  <a:cubicBezTo>
                    <a:pt x="66135" y="3579"/>
                    <a:pt x="64895" y="7478"/>
                    <a:pt x="64895" y="12257"/>
                  </a:cubicBezTo>
                  <a:cubicBezTo>
                    <a:pt x="64895" y="15631"/>
                    <a:pt x="65245" y="17219"/>
                    <a:pt x="65778" y="19530"/>
                  </a:cubicBezTo>
                  <a:lnTo>
                    <a:pt x="90429" y="118057"/>
                  </a:lnTo>
                  <a:close/>
                  <a:moveTo>
                    <a:pt x="52662" y="22540"/>
                  </a:moveTo>
                  <a:cubicBezTo>
                    <a:pt x="51414" y="17578"/>
                    <a:pt x="47514" y="14036"/>
                    <a:pt x="43613" y="10669"/>
                  </a:cubicBezTo>
                  <a:cubicBezTo>
                    <a:pt x="42016" y="9249"/>
                    <a:pt x="34930" y="3579"/>
                    <a:pt x="27303" y="3579"/>
                  </a:cubicBezTo>
                  <a:cubicBezTo>
                    <a:pt x="20742" y="3579"/>
                    <a:pt x="14355" y="8185"/>
                    <a:pt x="14355" y="20769"/>
                  </a:cubicBezTo>
                  <a:cubicBezTo>
                    <a:pt x="14355" y="30162"/>
                    <a:pt x="19503" y="49655"/>
                    <a:pt x="23578" y="56745"/>
                  </a:cubicBezTo>
                  <a:cubicBezTo>
                    <a:pt x="31737" y="70917"/>
                    <a:pt x="40777" y="73577"/>
                    <a:pt x="45742" y="73577"/>
                  </a:cubicBezTo>
                  <a:cubicBezTo>
                    <a:pt x="58151" y="73577"/>
                    <a:pt x="61527" y="60112"/>
                    <a:pt x="61527" y="58158"/>
                  </a:cubicBezTo>
                  <a:cubicBezTo>
                    <a:pt x="61527" y="57451"/>
                    <a:pt x="61170" y="56213"/>
                    <a:pt x="60995" y="55681"/>
                  </a:cubicBezTo>
                  <a:lnTo>
                    <a:pt x="52662" y="22540"/>
                  </a:lnTo>
                  <a:close/>
                  <a:moveTo>
                    <a:pt x="134207" y="40794"/>
                  </a:moveTo>
                  <a:cubicBezTo>
                    <a:pt x="139172" y="40794"/>
                    <a:pt x="153177" y="41151"/>
                    <a:pt x="162750" y="44517"/>
                  </a:cubicBezTo>
                  <a:cubicBezTo>
                    <a:pt x="175873" y="49123"/>
                    <a:pt x="178352" y="57626"/>
                    <a:pt x="178352" y="62945"/>
                  </a:cubicBezTo>
                  <a:cubicBezTo>
                    <a:pt x="178352" y="72696"/>
                    <a:pt x="168605" y="78539"/>
                    <a:pt x="156371" y="78539"/>
                  </a:cubicBezTo>
                  <a:cubicBezTo>
                    <a:pt x="135088" y="78539"/>
                    <a:pt x="106362" y="62239"/>
                    <a:pt x="106362" y="31933"/>
                  </a:cubicBezTo>
                  <a:cubicBezTo>
                    <a:pt x="106362" y="14036"/>
                    <a:pt x="117540" y="-1383"/>
                    <a:pt x="138282" y="-1383"/>
                  </a:cubicBezTo>
                  <a:cubicBezTo>
                    <a:pt x="168247" y="-1383"/>
                    <a:pt x="182253" y="16156"/>
                    <a:pt x="182253" y="18641"/>
                  </a:cubicBezTo>
                  <a:cubicBezTo>
                    <a:pt x="182253" y="19705"/>
                    <a:pt x="180664" y="21650"/>
                    <a:pt x="179242" y="21650"/>
                  </a:cubicBezTo>
                  <a:cubicBezTo>
                    <a:pt x="178177" y="21650"/>
                    <a:pt x="177820" y="21301"/>
                    <a:pt x="176406" y="19881"/>
                  </a:cubicBezTo>
                  <a:cubicBezTo>
                    <a:pt x="162575" y="3579"/>
                    <a:pt x="141825" y="3579"/>
                    <a:pt x="138640" y="3579"/>
                  </a:cubicBezTo>
                  <a:cubicBezTo>
                    <a:pt x="127994" y="3579"/>
                    <a:pt x="120908" y="10669"/>
                    <a:pt x="120908" y="25017"/>
                  </a:cubicBezTo>
                  <a:cubicBezTo>
                    <a:pt x="120908" y="27502"/>
                    <a:pt x="120908" y="31043"/>
                    <a:pt x="123037" y="40794"/>
                  </a:cubicBezTo>
                  <a:lnTo>
                    <a:pt x="134207" y="40794"/>
                  </a:lnTo>
                  <a:close/>
                  <a:moveTo>
                    <a:pt x="124451" y="45756"/>
                  </a:moveTo>
                  <a:cubicBezTo>
                    <a:pt x="131720" y="71449"/>
                    <a:pt x="151405" y="73577"/>
                    <a:pt x="156371" y="73577"/>
                  </a:cubicBezTo>
                  <a:cubicBezTo>
                    <a:pt x="164172" y="73577"/>
                    <a:pt x="170734" y="69678"/>
                    <a:pt x="170734" y="62945"/>
                  </a:cubicBezTo>
                  <a:cubicBezTo>
                    <a:pt x="170734" y="45756"/>
                    <a:pt x="140768" y="45756"/>
                    <a:pt x="133142" y="45756"/>
                  </a:cubicBezTo>
                  <a:lnTo>
                    <a:pt x="124451" y="45756"/>
                  </a:lnTo>
                  <a:close/>
                  <a:moveTo>
                    <a:pt x="268234" y="68266"/>
                  </a:moveTo>
                  <a:cubicBezTo>
                    <a:pt x="261856" y="67202"/>
                    <a:pt x="259194" y="62239"/>
                    <a:pt x="259194" y="58341"/>
                  </a:cubicBezTo>
                  <a:cubicBezTo>
                    <a:pt x="259194" y="53554"/>
                    <a:pt x="262921" y="51783"/>
                    <a:pt x="266106" y="51783"/>
                  </a:cubicBezTo>
                  <a:cubicBezTo>
                    <a:pt x="270005" y="51783"/>
                    <a:pt x="276219" y="54617"/>
                    <a:pt x="276219" y="63120"/>
                  </a:cubicBezTo>
                  <a:cubicBezTo>
                    <a:pt x="276219" y="75173"/>
                    <a:pt x="262387" y="78539"/>
                    <a:pt x="252806" y="78539"/>
                  </a:cubicBezTo>
                  <a:cubicBezTo>
                    <a:pt x="226210" y="78539"/>
                    <a:pt x="201567" y="54085"/>
                    <a:pt x="201567" y="29447"/>
                  </a:cubicBezTo>
                  <a:cubicBezTo>
                    <a:pt x="201567" y="14211"/>
                    <a:pt x="212205" y="-1383"/>
                    <a:pt x="234368" y="-1383"/>
                  </a:cubicBezTo>
                  <a:cubicBezTo>
                    <a:pt x="264334" y="-1383"/>
                    <a:pt x="278339" y="16156"/>
                    <a:pt x="278339" y="18641"/>
                  </a:cubicBezTo>
                  <a:cubicBezTo>
                    <a:pt x="278339" y="19705"/>
                    <a:pt x="276750" y="21650"/>
                    <a:pt x="275329" y="21650"/>
                  </a:cubicBezTo>
                  <a:cubicBezTo>
                    <a:pt x="274264" y="21650"/>
                    <a:pt x="273905" y="21301"/>
                    <a:pt x="272492" y="19881"/>
                  </a:cubicBezTo>
                  <a:cubicBezTo>
                    <a:pt x="258663" y="3579"/>
                    <a:pt x="237912" y="3579"/>
                    <a:pt x="234726" y="3579"/>
                  </a:cubicBezTo>
                  <a:cubicBezTo>
                    <a:pt x="221960" y="3579"/>
                    <a:pt x="216280" y="12257"/>
                    <a:pt x="216280" y="23247"/>
                  </a:cubicBezTo>
                  <a:cubicBezTo>
                    <a:pt x="216280" y="28391"/>
                    <a:pt x="218766" y="47701"/>
                    <a:pt x="227990" y="59936"/>
                  </a:cubicBezTo>
                  <a:cubicBezTo>
                    <a:pt x="234726" y="68614"/>
                    <a:pt x="243941" y="73577"/>
                    <a:pt x="252806" y="73577"/>
                  </a:cubicBezTo>
                  <a:cubicBezTo>
                    <a:pt x="255295" y="73577"/>
                    <a:pt x="263801" y="73228"/>
                    <a:pt x="268234" y="68266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452" name="任意多边形: 形状 1451">
              <a:extLst>
                <a:ext uri="{FF2B5EF4-FFF2-40B4-BE49-F238E27FC236}">
                  <a16:creationId xmlns:a16="http://schemas.microsoft.com/office/drawing/2014/main" id="{6E089F54-9908-5B00-BB23-B48CB40F79AB}"/>
                </a:ext>
              </a:extLst>
            </p:cNvPr>
            <p:cNvSpPr/>
            <p:nvPr>
              <p:custDataLst>
                <p:tags r:id="rId249"/>
              </p:custDataLst>
            </p:nvPr>
          </p:nvSpPr>
          <p:spPr>
            <a:xfrm flipV="1">
              <a:off x="16011585" y="-14578065"/>
              <a:ext cx="73762" cy="13648"/>
            </a:xfrm>
            <a:custGeom>
              <a:avLst/>
              <a:gdLst>
                <a:gd name="connsiteX0" fmla="*/ 73762 w 73762"/>
                <a:gd name="connsiteY0" fmla="*/ 5364 h 13648"/>
                <a:gd name="connsiteX1" fmla="*/ 64896 w 73762"/>
                <a:gd name="connsiteY1" fmla="*/ 12271 h 13648"/>
                <a:gd name="connsiteX2" fmla="*/ 8866 w 73762"/>
                <a:gd name="connsiteY2" fmla="*/ 12271 h 13648"/>
                <a:gd name="connsiteX3" fmla="*/ 0 w 73762"/>
                <a:gd name="connsiteY3" fmla="*/ 5537 h 13648"/>
                <a:gd name="connsiteX4" fmla="*/ 8866 w 73762"/>
                <a:gd name="connsiteY4" fmla="*/ -1377 h 13648"/>
                <a:gd name="connsiteX5" fmla="*/ 64896 w 73762"/>
                <a:gd name="connsiteY5" fmla="*/ -1377 h 13648"/>
                <a:gd name="connsiteX6" fmla="*/ 73762 w 73762"/>
                <a:gd name="connsiteY6" fmla="*/ 5364 h 13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762" h="13648">
                  <a:moveTo>
                    <a:pt x="73762" y="5364"/>
                  </a:moveTo>
                  <a:cubicBezTo>
                    <a:pt x="73762" y="12271"/>
                    <a:pt x="67025" y="12271"/>
                    <a:pt x="64896" y="12271"/>
                  </a:cubicBezTo>
                  <a:lnTo>
                    <a:pt x="8866" y="12271"/>
                  </a:lnTo>
                  <a:cubicBezTo>
                    <a:pt x="6920" y="12271"/>
                    <a:pt x="0" y="12271"/>
                    <a:pt x="0" y="5537"/>
                  </a:cubicBezTo>
                  <a:cubicBezTo>
                    <a:pt x="0" y="-1377"/>
                    <a:pt x="6737" y="-1377"/>
                    <a:pt x="8866" y="-1377"/>
                  </a:cubicBezTo>
                  <a:lnTo>
                    <a:pt x="64896" y="-1377"/>
                  </a:lnTo>
                  <a:cubicBezTo>
                    <a:pt x="66850" y="-1377"/>
                    <a:pt x="73762" y="-1377"/>
                    <a:pt x="73762" y="5364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453" name="任意多边形: 形状 1452">
              <a:extLst>
                <a:ext uri="{FF2B5EF4-FFF2-40B4-BE49-F238E27FC236}">
                  <a16:creationId xmlns:a16="http://schemas.microsoft.com/office/drawing/2014/main" id="{EC381B81-7075-F9E8-6E25-FF8B0E870C85}"/>
                </a:ext>
              </a:extLst>
            </p:cNvPr>
            <p:cNvSpPr/>
            <p:nvPr>
              <p:custDataLst>
                <p:tags r:id="rId250"/>
              </p:custDataLst>
            </p:nvPr>
          </p:nvSpPr>
          <p:spPr>
            <a:xfrm flipV="1">
              <a:off x="16108207" y="-14666141"/>
              <a:ext cx="184210" cy="79922"/>
            </a:xfrm>
            <a:custGeom>
              <a:avLst/>
              <a:gdLst>
                <a:gd name="connsiteX0" fmla="*/ 63831 w 184210"/>
                <a:gd name="connsiteY0" fmla="*/ 67020 h 79922"/>
                <a:gd name="connsiteX1" fmla="*/ 56380 w 184210"/>
                <a:gd name="connsiteY1" fmla="*/ 58691 h 79922"/>
                <a:gd name="connsiteX2" fmla="*/ 62234 w 184210"/>
                <a:gd name="connsiteY2" fmla="*/ 53023 h 79922"/>
                <a:gd name="connsiteX3" fmla="*/ 70743 w 184210"/>
                <a:gd name="connsiteY3" fmla="*/ 63122 h 79922"/>
                <a:gd name="connsiteX4" fmla="*/ 47164 w 184210"/>
                <a:gd name="connsiteY4" fmla="*/ 78541 h 79922"/>
                <a:gd name="connsiteX5" fmla="*/ 14538 w 184210"/>
                <a:gd name="connsiteY5" fmla="*/ 52665 h 79922"/>
                <a:gd name="connsiteX6" fmla="*/ 20742 w 184210"/>
                <a:gd name="connsiteY6" fmla="*/ 39732 h 79922"/>
                <a:gd name="connsiteX7" fmla="*/ 40777 w 184210"/>
                <a:gd name="connsiteY7" fmla="*/ 33355 h 79922"/>
                <a:gd name="connsiteX8" fmla="*/ 55855 w 184210"/>
                <a:gd name="connsiteY8" fmla="*/ 21652 h 79922"/>
                <a:gd name="connsiteX9" fmla="*/ 46457 w 184210"/>
                <a:gd name="connsiteY9" fmla="*/ 7479 h 79922"/>
                <a:gd name="connsiteX10" fmla="*/ 28725 w 184210"/>
                <a:gd name="connsiteY10" fmla="*/ 3581 h 79922"/>
                <a:gd name="connsiteX11" fmla="*/ 7443 w 184210"/>
                <a:gd name="connsiteY11" fmla="*/ 11021 h 79922"/>
                <a:gd name="connsiteX12" fmla="*/ 17199 w 184210"/>
                <a:gd name="connsiteY12" fmla="*/ 21120 h 79922"/>
                <a:gd name="connsiteX13" fmla="*/ 10279 w 184210"/>
                <a:gd name="connsiteY13" fmla="*/ 27678 h 79922"/>
                <a:gd name="connsiteX14" fmla="*/ 0 w 184210"/>
                <a:gd name="connsiteY14" fmla="*/ 15808 h 79922"/>
                <a:gd name="connsiteX15" fmla="*/ 28543 w 184210"/>
                <a:gd name="connsiteY15" fmla="*/ -1382 h 79922"/>
                <a:gd name="connsiteX16" fmla="*/ 67200 w 184210"/>
                <a:gd name="connsiteY16" fmla="*/ 27861 h 79922"/>
                <a:gd name="connsiteX17" fmla="*/ 42731 w 184210"/>
                <a:gd name="connsiteY17" fmla="*/ 48591 h 79922"/>
                <a:gd name="connsiteX18" fmla="*/ 35637 w 184210"/>
                <a:gd name="connsiteY18" fmla="*/ 50013 h 79922"/>
                <a:gd name="connsiteX19" fmla="*/ 25881 w 184210"/>
                <a:gd name="connsiteY19" fmla="*/ 58874 h 79922"/>
                <a:gd name="connsiteX20" fmla="*/ 32976 w 184210"/>
                <a:gd name="connsiteY20" fmla="*/ 70212 h 79922"/>
                <a:gd name="connsiteX21" fmla="*/ 46989 w 184210"/>
                <a:gd name="connsiteY21" fmla="*/ 73579 h 79922"/>
                <a:gd name="connsiteX22" fmla="*/ 63831 w 184210"/>
                <a:gd name="connsiteY22" fmla="*/ 67020 h 79922"/>
                <a:gd name="connsiteX23" fmla="*/ 157789 w 184210"/>
                <a:gd name="connsiteY23" fmla="*/ 68084 h 79922"/>
                <a:gd name="connsiteX24" fmla="*/ 139525 w 184210"/>
                <a:gd name="connsiteY24" fmla="*/ 78541 h 79922"/>
                <a:gd name="connsiteX25" fmla="*/ 93782 w 184210"/>
                <a:gd name="connsiteY25" fmla="*/ 28036 h 79922"/>
                <a:gd name="connsiteX26" fmla="*/ 120554 w 184210"/>
                <a:gd name="connsiteY26" fmla="*/ -1382 h 79922"/>
                <a:gd name="connsiteX27" fmla="*/ 145730 w 184210"/>
                <a:gd name="connsiteY27" fmla="*/ 11021 h 79922"/>
                <a:gd name="connsiteX28" fmla="*/ 163993 w 184210"/>
                <a:gd name="connsiteY28" fmla="*/ -1382 h 79922"/>
                <a:gd name="connsiteX29" fmla="*/ 178007 w 184210"/>
                <a:gd name="connsiteY29" fmla="*/ 8011 h 79922"/>
                <a:gd name="connsiteX30" fmla="*/ 184211 w 184210"/>
                <a:gd name="connsiteY30" fmla="*/ 25733 h 79922"/>
                <a:gd name="connsiteX31" fmla="*/ 181374 w 184210"/>
                <a:gd name="connsiteY31" fmla="*/ 28036 h 79922"/>
                <a:gd name="connsiteX32" fmla="*/ 177475 w 184210"/>
                <a:gd name="connsiteY32" fmla="*/ 22542 h 79922"/>
                <a:gd name="connsiteX33" fmla="*/ 164526 w 184210"/>
                <a:gd name="connsiteY33" fmla="*/ 3581 h 79922"/>
                <a:gd name="connsiteX34" fmla="*/ 158679 w 184210"/>
                <a:gd name="connsiteY34" fmla="*/ 12259 h 79922"/>
                <a:gd name="connsiteX35" fmla="*/ 161332 w 184210"/>
                <a:gd name="connsiteY35" fmla="*/ 26265 h 79922"/>
                <a:gd name="connsiteX36" fmla="*/ 165232 w 184210"/>
                <a:gd name="connsiteY36" fmla="*/ 42216 h 79922"/>
                <a:gd name="connsiteX37" fmla="*/ 168783 w 184210"/>
                <a:gd name="connsiteY37" fmla="*/ 55683 h 79922"/>
                <a:gd name="connsiteX38" fmla="*/ 171976 w 184210"/>
                <a:gd name="connsiteY38" fmla="*/ 69506 h 79922"/>
                <a:gd name="connsiteX39" fmla="*/ 165948 w 184210"/>
                <a:gd name="connsiteY39" fmla="*/ 75174 h 79922"/>
                <a:gd name="connsiteX40" fmla="*/ 157789 w 184210"/>
                <a:gd name="connsiteY40" fmla="*/ 68084 h 79922"/>
                <a:gd name="connsiteX41" fmla="*/ 146444 w 184210"/>
                <a:gd name="connsiteY41" fmla="*/ 22542 h 79922"/>
                <a:gd name="connsiteX42" fmla="*/ 137396 w 184210"/>
                <a:gd name="connsiteY42" fmla="*/ 10671 h 79922"/>
                <a:gd name="connsiteX43" fmla="*/ 121086 w 184210"/>
                <a:gd name="connsiteY43" fmla="*/ 3581 h 79922"/>
                <a:gd name="connsiteX44" fmla="*/ 108138 w 184210"/>
                <a:gd name="connsiteY44" fmla="*/ 20771 h 79922"/>
                <a:gd name="connsiteX45" fmla="*/ 117361 w 184210"/>
                <a:gd name="connsiteY45" fmla="*/ 56747 h 79922"/>
                <a:gd name="connsiteX46" fmla="*/ 139525 w 184210"/>
                <a:gd name="connsiteY46" fmla="*/ 73579 h 79922"/>
                <a:gd name="connsiteX47" fmla="*/ 155310 w 184210"/>
                <a:gd name="connsiteY47" fmla="*/ 58159 h 79922"/>
                <a:gd name="connsiteX48" fmla="*/ 154778 w 184210"/>
                <a:gd name="connsiteY48" fmla="*/ 55683 h 79922"/>
                <a:gd name="connsiteX49" fmla="*/ 146444 w 184210"/>
                <a:gd name="connsiteY49" fmla="*/ 22542 h 79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84210" h="79922">
                  <a:moveTo>
                    <a:pt x="63831" y="67020"/>
                  </a:moveTo>
                  <a:cubicBezTo>
                    <a:pt x="59224" y="65957"/>
                    <a:pt x="56380" y="62241"/>
                    <a:pt x="56380" y="58691"/>
                  </a:cubicBezTo>
                  <a:cubicBezTo>
                    <a:pt x="56380" y="54619"/>
                    <a:pt x="59930" y="53023"/>
                    <a:pt x="62234" y="53023"/>
                  </a:cubicBezTo>
                  <a:cubicBezTo>
                    <a:pt x="64006" y="53023"/>
                    <a:pt x="70743" y="54087"/>
                    <a:pt x="70743" y="63122"/>
                  </a:cubicBezTo>
                  <a:cubicBezTo>
                    <a:pt x="70743" y="74642"/>
                    <a:pt x="57976" y="78541"/>
                    <a:pt x="47164" y="78541"/>
                  </a:cubicBezTo>
                  <a:cubicBezTo>
                    <a:pt x="19503" y="78541"/>
                    <a:pt x="14538" y="58159"/>
                    <a:pt x="14538" y="52665"/>
                  </a:cubicBezTo>
                  <a:cubicBezTo>
                    <a:pt x="14538" y="46115"/>
                    <a:pt x="18263" y="41860"/>
                    <a:pt x="20742" y="39732"/>
                  </a:cubicBezTo>
                  <a:cubicBezTo>
                    <a:pt x="25349" y="36190"/>
                    <a:pt x="28543" y="35475"/>
                    <a:pt x="40777" y="33355"/>
                  </a:cubicBezTo>
                  <a:cubicBezTo>
                    <a:pt x="44503" y="32640"/>
                    <a:pt x="55855" y="30513"/>
                    <a:pt x="55855" y="21652"/>
                  </a:cubicBezTo>
                  <a:cubicBezTo>
                    <a:pt x="55855" y="18643"/>
                    <a:pt x="53901" y="11910"/>
                    <a:pt x="46457" y="7479"/>
                  </a:cubicBezTo>
                  <a:cubicBezTo>
                    <a:pt x="39538" y="3581"/>
                    <a:pt x="30846" y="3581"/>
                    <a:pt x="28725" y="3581"/>
                  </a:cubicBezTo>
                  <a:cubicBezTo>
                    <a:pt x="21632" y="3581"/>
                    <a:pt x="11527" y="5176"/>
                    <a:pt x="7443" y="11021"/>
                  </a:cubicBezTo>
                  <a:cubicBezTo>
                    <a:pt x="13298" y="11727"/>
                    <a:pt x="17199" y="16157"/>
                    <a:pt x="17199" y="21120"/>
                  </a:cubicBezTo>
                  <a:cubicBezTo>
                    <a:pt x="17199" y="25550"/>
                    <a:pt x="14005" y="27678"/>
                    <a:pt x="10279" y="27678"/>
                  </a:cubicBezTo>
                  <a:cubicBezTo>
                    <a:pt x="5140" y="27678"/>
                    <a:pt x="0" y="23606"/>
                    <a:pt x="0" y="15808"/>
                  </a:cubicBezTo>
                  <a:cubicBezTo>
                    <a:pt x="0" y="5176"/>
                    <a:pt x="11344" y="-1382"/>
                    <a:pt x="28543" y="-1382"/>
                  </a:cubicBezTo>
                  <a:cubicBezTo>
                    <a:pt x="61170" y="-1382"/>
                    <a:pt x="67200" y="20946"/>
                    <a:pt x="67200" y="27861"/>
                  </a:cubicBezTo>
                  <a:cubicBezTo>
                    <a:pt x="67200" y="44162"/>
                    <a:pt x="49293" y="47354"/>
                    <a:pt x="42731" y="48591"/>
                  </a:cubicBezTo>
                  <a:cubicBezTo>
                    <a:pt x="41134" y="48950"/>
                    <a:pt x="36701" y="49657"/>
                    <a:pt x="35637" y="50013"/>
                  </a:cubicBezTo>
                  <a:cubicBezTo>
                    <a:pt x="29075" y="51252"/>
                    <a:pt x="25881" y="54976"/>
                    <a:pt x="25881" y="58874"/>
                  </a:cubicBezTo>
                  <a:cubicBezTo>
                    <a:pt x="25881" y="62947"/>
                    <a:pt x="29075" y="67735"/>
                    <a:pt x="32976" y="70212"/>
                  </a:cubicBezTo>
                  <a:cubicBezTo>
                    <a:pt x="37766" y="73230"/>
                    <a:pt x="43971" y="73579"/>
                    <a:pt x="46989" y="73579"/>
                  </a:cubicBezTo>
                  <a:cubicBezTo>
                    <a:pt x="50707" y="73579"/>
                    <a:pt x="59930" y="73047"/>
                    <a:pt x="63831" y="67020"/>
                  </a:cubicBezTo>
                  <a:close/>
                  <a:moveTo>
                    <a:pt x="157789" y="68084"/>
                  </a:moveTo>
                  <a:cubicBezTo>
                    <a:pt x="154063" y="73937"/>
                    <a:pt x="148033" y="78541"/>
                    <a:pt x="139525" y="78541"/>
                  </a:cubicBezTo>
                  <a:cubicBezTo>
                    <a:pt x="116829" y="78541"/>
                    <a:pt x="93782" y="53555"/>
                    <a:pt x="93782" y="28036"/>
                  </a:cubicBezTo>
                  <a:cubicBezTo>
                    <a:pt x="93782" y="10846"/>
                    <a:pt x="105301" y="-1382"/>
                    <a:pt x="120554" y="-1382"/>
                  </a:cubicBezTo>
                  <a:cubicBezTo>
                    <a:pt x="130127" y="-1382"/>
                    <a:pt x="138635" y="4113"/>
                    <a:pt x="145730" y="11021"/>
                  </a:cubicBezTo>
                  <a:cubicBezTo>
                    <a:pt x="149098" y="389"/>
                    <a:pt x="159385" y="-1382"/>
                    <a:pt x="163993" y="-1382"/>
                  </a:cubicBezTo>
                  <a:cubicBezTo>
                    <a:pt x="170380" y="-1382"/>
                    <a:pt x="174813" y="2517"/>
                    <a:pt x="178007" y="8011"/>
                  </a:cubicBezTo>
                  <a:cubicBezTo>
                    <a:pt x="181907" y="14920"/>
                    <a:pt x="184211" y="25018"/>
                    <a:pt x="184211" y="25733"/>
                  </a:cubicBezTo>
                  <a:cubicBezTo>
                    <a:pt x="184211" y="28036"/>
                    <a:pt x="181907" y="28036"/>
                    <a:pt x="181374" y="28036"/>
                  </a:cubicBezTo>
                  <a:cubicBezTo>
                    <a:pt x="178888" y="28036"/>
                    <a:pt x="178713" y="27329"/>
                    <a:pt x="177475" y="22542"/>
                  </a:cubicBezTo>
                  <a:cubicBezTo>
                    <a:pt x="175346" y="14037"/>
                    <a:pt x="171976" y="3581"/>
                    <a:pt x="164526" y="3581"/>
                  </a:cubicBezTo>
                  <a:cubicBezTo>
                    <a:pt x="159917" y="3581"/>
                    <a:pt x="158679" y="7479"/>
                    <a:pt x="158679" y="12259"/>
                  </a:cubicBezTo>
                  <a:cubicBezTo>
                    <a:pt x="158679" y="15277"/>
                    <a:pt x="160093" y="21652"/>
                    <a:pt x="161332" y="26265"/>
                  </a:cubicBezTo>
                  <a:cubicBezTo>
                    <a:pt x="162579" y="31045"/>
                    <a:pt x="164350" y="38310"/>
                    <a:pt x="165232" y="42216"/>
                  </a:cubicBezTo>
                  <a:lnTo>
                    <a:pt x="168783" y="55683"/>
                  </a:lnTo>
                  <a:cubicBezTo>
                    <a:pt x="169848" y="60287"/>
                    <a:pt x="171976" y="68616"/>
                    <a:pt x="171976" y="69506"/>
                  </a:cubicBezTo>
                  <a:cubicBezTo>
                    <a:pt x="171976" y="73405"/>
                    <a:pt x="168783" y="75174"/>
                    <a:pt x="165948" y="75174"/>
                  </a:cubicBezTo>
                  <a:cubicBezTo>
                    <a:pt x="162928" y="75174"/>
                    <a:pt x="158853" y="73047"/>
                    <a:pt x="157789" y="68084"/>
                  </a:cubicBezTo>
                  <a:close/>
                  <a:moveTo>
                    <a:pt x="146444" y="22542"/>
                  </a:moveTo>
                  <a:cubicBezTo>
                    <a:pt x="145197" y="17579"/>
                    <a:pt x="141297" y="14037"/>
                    <a:pt x="137396" y="10671"/>
                  </a:cubicBezTo>
                  <a:cubicBezTo>
                    <a:pt x="135799" y="9250"/>
                    <a:pt x="128713" y="3581"/>
                    <a:pt x="121086" y="3581"/>
                  </a:cubicBezTo>
                  <a:cubicBezTo>
                    <a:pt x="114525" y="3581"/>
                    <a:pt x="108138" y="8186"/>
                    <a:pt x="108138" y="20771"/>
                  </a:cubicBezTo>
                  <a:cubicBezTo>
                    <a:pt x="108138" y="30164"/>
                    <a:pt x="113286" y="49657"/>
                    <a:pt x="117361" y="56747"/>
                  </a:cubicBezTo>
                  <a:cubicBezTo>
                    <a:pt x="125519" y="70919"/>
                    <a:pt x="134560" y="73579"/>
                    <a:pt x="139525" y="73579"/>
                  </a:cubicBezTo>
                  <a:cubicBezTo>
                    <a:pt x="151934" y="73579"/>
                    <a:pt x="155310" y="60113"/>
                    <a:pt x="155310" y="58159"/>
                  </a:cubicBezTo>
                  <a:cubicBezTo>
                    <a:pt x="155310" y="57452"/>
                    <a:pt x="154952" y="56215"/>
                    <a:pt x="154778" y="55683"/>
                  </a:cubicBezTo>
                  <a:lnTo>
                    <a:pt x="146444" y="22542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454" name="任意多边形: 形状 1453">
              <a:extLst>
                <a:ext uri="{FF2B5EF4-FFF2-40B4-BE49-F238E27FC236}">
                  <a16:creationId xmlns:a16="http://schemas.microsoft.com/office/drawing/2014/main" id="{8A068027-D9FB-6086-74C8-162A9F5F89C7}"/>
                </a:ext>
              </a:extLst>
            </p:cNvPr>
            <p:cNvSpPr/>
            <p:nvPr>
              <p:custDataLst>
                <p:tags r:id="rId251"/>
              </p:custDataLst>
            </p:nvPr>
          </p:nvSpPr>
          <p:spPr>
            <a:xfrm flipV="1">
              <a:off x="16328166" y="-14673306"/>
              <a:ext cx="58747" cy="253090"/>
            </a:xfrm>
            <a:custGeom>
              <a:avLst/>
              <a:gdLst>
                <a:gd name="connsiteX0" fmla="*/ 58747 w 58747"/>
                <a:gd name="connsiteY0" fmla="*/ 125171 h 253090"/>
                <a:gd name="connsiteX1" fmla="*/ 42033 w 58747"/>
                <a:gd name="connsiteY1" fmla="*/ 204132 h 253090"/>
                <a:gd name="connsiteX2" fmla="*/ 2535 w 58747"/>
                <a:gd name="connsiteY2" fmla="*/ 251715 h 253090"/>
                <a:gd name="connsiteX3" fmla="*/ 0 w 58747"/>
                <a:gd name="connsiteY3" fmla="*/ 249183 h 253090"/>
                <a:gd name="connsiteX4" fmla="*/ 4814 w 58747"/>
                <a:gd name="connsiteY4" fmla="*/ 243363 h 253090"/>
                <a:gd name="connsiteX5" fmla="*/ 44058 w 58747"/>
                <a:gd name="connsiteY5" fmla="*/ 125171 h 253090"/>
                <a:gd name="connsiteX6" fmla="*/ 3289 w 58747"/>
                <a:gd name="connsiteY6" fmla="*/ 5462 h 253090"/>
                <a:gd name="connsiteX7" fmla="*/ 0 w 58747"/>
                <a:gd name="connsiteY7" fmla="*/ 1159 h 253090"/>
                <a:gd name="connsiteX8" fmla="*/ 2535 w 58747"/>
                <a:gd name="connsiteY8" fmla="*/ -1375 h 253090"/>
                <a:gd name="connsiteX9" fmla="*/ 42795 w 58747"/>
                <a:gd name="connsiteY9" fmla="*/ 47979 h 253090"/>
                <a:gd name="connsiteX10" fmla="*/ 58747 w 58747"/>
                <a:gd name="connsiteY10" fmla="*/ 125171 h 253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8747" h="253090">
                  <a:moveTo>
                    <a:pt x="58747" y="125171"/>
                  </a:moveTo>
                  <a:cubicBezTo>
                    <a:pt x="58747" y="144909"/>
                    <a:pt x="55967" y="175533"/>
                    <a:pt x="42033" y="204132"/>
                  </a:cubicBezTo>
                  <a:cubicBezTo>
                    <a:pt x="26843" y="235265"/>
                    <a:pt x="5061" y="251715"/>
                    <a:pt x="2535" y="251715"/>
                  </a:cubicBezTo>
                  <a:cubicBezTo>
                    <a:pt x="1009" y="251715"/>
                    <a:pt x="0" y="250699"/>
                    <a:pt x="0" y="249183"/>
                  </a:cubicBezTo>
                  <a:cubicBezTo>
                    <a:pt x="0" y="248429"/>
                    <a:pt x="0" y="247920"/>
                    <a:pt x="4814" y="243363"/>
                  </a:cubicBezTo>
                  <a:cubicBezTo>
                    <a:pt x="29624" y="218304"/>
                    <a:pt x="44058" y="178065"/>
                    <a:pt x="44058" y="125171"/>
                  </a:cubicBezTo>
                  <a:cubicBezTo>
                    <a:pt x="44058" y="81891"/>
                    <a:pt x="34692" y="37348"/>
                    <a:pt x="3289" y="5462"/>
                  </a:cubicBezTo>
                  <a:cubicBezTo>
                    <a:pt x="0" y="2421"/>
                    <a:pt x="0" y="1912"/>
                    <a:pt x="0" y="1159"/>
                  </a:cubicBezTo>
                  <a:cubicBezTo>
                    <a:pt x="0" y="-358"/>
                    <a:pt x="1009" y="-1375"/>
                    <a:pt x="2535" y="-1375"/>
                  </a:cubicBezTo>
                  <a:cubicBezTo>
                    <a:pt x="5061" y="-1375"/>
                    <a:pt x="27852" y="15838"/>
                    <a:pt x="42795" y="47979"/>
                  </a:cubicBezTo>
                  <a:cubicBezTo>
                    <a:pt x="55712" y="75816"/>
                    <a:pt x="58747" y="103908"/>
                    <a:pt x="58747" y="125171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</p:grpSp>
      <p:grpSp>
        <p:nvGrpSpPr>
          <p:cNvPr id="1408" name="组合 1407" descr="\documentclass{article}&#10;\usepackage{amsmath}&#10;\pagestyle{empty}&#10;\begin{document}&#10;&#10;\begin{align*}&#10;\mathbf{H}^{dec\texttt{\_}ca} = \textit{MHA\texttt{\_}QKV}(\textbf{H}^{dec\texttt{\_}sa\texttt{\_}ln},\textbf{H}^{enc} , \textbf{H}^{enc})&#10;\end{align*}&#10;\end{document}" title="IguanaTex Shape Display">
            <a:extLst>
              <a:ext uri="{FF2B5EF4-FFF2-40B4-BE49-F238E27FC236}">
                <a16:creationId xmlns:a16="http://schemas.microsoft.com/office/drawing/2014/main" id="{319BF29D-71F2-5E51-2870-12142A039619}"/>
              </a:ext>
            </a:extLst>
          </p:cNvPr>
          <p:cNvGrpSpPr>
            <a:grpSpLocks noChangeAspect="1"/>
          </p:cNvGrpSpPr>
          <p:nvPr>
            <p:custDataLst>
              <p:tags r:id="rId3"/>
            </p:custDataLst>
          </p:nvPr>
        </p:nvGrpSpPr>
        <p:grpSpPr>
          <a:xfrm>
            <a:off x="6388100" y="3530600"/>
            <a:ext cx="5086846" cy="297317"/>
            <a:chOff x="11612477" y="-14112902"/>
            <a:chExt cx="5086846" cy="297317"/>
          </a:xfrm>
        </p:grpSpPr>
        <p:sp>
          <p:nvSpPr>
            <p:cNvPr id="1385" name="任意多边形: 形状 1384">
              <a:extLst>
                <a:ext uri="{FF2B5EF4-FFF2-40B4-BE49-F238E27FC236}">
                  <a16:creationId xmlns:a16="http://schemas.microsoft.com/office/drawing/2014/main" id="{4535B236-5DB6-4D2D-C28F-09FBA87F1B66}"/>
                </a:ext>
              </a:extLst>
            </p:cNvPr>
            <p:cNvSpPr/>
            <p:nvPr>
              <p:custDataLst>
                <p:tags r:id="rId210"/>
              </p:custDataLst>
            </p:nvPr>
          </p:nvSpPr>
          <p:spPr>
            <a:xfrm flipV="1">
              <a:off x="11612477" y="-14052479"/>
              <a:ext cx="207899" cy="173620"/>
            </a:xfrm>
            <a:custGeom>
              <a:avLst/>
              <a:gdLst>
                <a:gd name="connsiteX0" fmla="*/ 180555 w 207899"/>
                <a:gd name="connsiteY0" fmla="*/ 160349 h 173620"/>
                <a:gd name="connsiteX1" fmla="*/ 207899 w 207899"/>
                <a:gd name="connsiteY1" fmla="*/ 160349 h 173620"/>
                <a:gd name="connsiteX2" fmla="*/ 207899 w 207899"/>
                <a:gd name="connsiteY2" fmla="*/ 172244 h 173620"/>
                <a:gd name="connsiteX3" fmla="*/ 162570 w 207899"/>
                <a:gd name="connsiteY3" fmla="*/ 171481 h 173620"/>
                <a:gd name="connsiteX4" fmla="*/ 117248 w 207899"/>
                <a:gd name="connsiteY4" fmla="*/ 172244 h 173620"/>
                <a:gd name="connsiteX5" fmla="*/ 117248 w 207899"/>
                <a:gd name="connsiteY5" fmla="*/ 160349 h 173620"/>
                <a:gd name="connsiteX6" fmla="*/ 144592 w 207899"/>
                <a:gd name="connsiteY6" fmla="*/ 160349 h 173620"/>
                <a:gd name="connsiteX7" fmla="*/ 144592 w 207899"/>
                <a:gd name="connsiteY7" fmla="*/ 94797 h 173620"/>
                <a:gd name="connsiteX8" fmla="*/ 63307 w 207899"/>
                <a:gd name="connsiteY8" fmla="*/ 94797 h 173620"/>
                <a:gd name="connsiteX9" fmla="*/ 63307 w 207899"/>
                <a:gd name="connsiteY9" fmla="*/ 160349 h 173620"/>
                <a:gd name="connsiteX10" fmla="*/ 90659 w 207899"/>
                <a:gd name="connsiteY10" fmla="*/ 160349 h 173620"/>
                <a:gd name="connsiteX11" fmla="*/ 90659 w 207899"/>
                <a:gd name="connsiteY11" fmla="*/ 172244 h 173620"/>
                <a:gd name="connsiteX12" fmla="*/ 45330 w 207899"/>
                <a:gd name="connsiteY12" fmla="*/ 171481 h 173620"/>
                <a:gd name="connsiteX13" fmla="*/ 0 w 207899"/>
                <a:gd name="connsiteY13" fmla="*/ 172244 h 173620"/>
                <a:gd name="connsiteX14" fmla="*/ 0 w 207899"/>
                <a:gd name="connsiteY14" fmla="*/ 160349 h 173620"/>
                <a:gd name="connsiteX15" fmla="*/ 27352 w 207899"/>
                <a:gd name="connsiteY15" fmla="*/ 160349 h 173620"/>
                <a:gd name="connsiteX16" fmla="*/ 27352 w 207899"/>
                <a:gd name="connsiteY16" fmla="*/ 10515 h 173620"/>
                <a:gd name="connsiteX17" fmla="*/ 0 w 207899"/>
                <a:gd name="connsiteY17" fmla="*/ 10515 h 173620"/>
                <a:gd name="connsiteX18" fmla="*/ 0 w 207899"/>
                <a:gd name="connsiteY18" fmla="*/ -1377 h 173620"/>
                <a:gd name="connsiteX19" fmla="*/ 45330 w 207899"/>
                <a:gd name="connsiteY19" fmla="*/ -616 h 173620"/>
                <a:gd name="connsiteX20" fmla="*/ 90659 w 207899"/>
                <a:gd name="connsiteY20" fmla="*/ -1377 h 173620"/>
                <a:gd name="connsiteX21" fmla="*/ 90659 w 207899"/>
                <a:gd name="connsiteY21" fmla="*/ 10515 h 173620"/>
                <a:gd name="connsiteX22" fmla="*/ 63307 w 207899"/>
                <a:gd name="connsiteY22" fmla="*/ 10515 h 173620"/>
                <a:gd name="connsiteX23" fmla="*/ 63307 w 207899"/>
                <a:gd name="connsiteY23" fmla="*/ 82903 h 173620"/>
                <a:gd name="connsiteX24" fmla="*/ 144592 w 207899"/>
                <a:gd name="connsiteY24" fmla="*/ 82903 h 173620"/>
                <a:gd name="connsiteX25" fmla="*/ 144592 w 207899"/>
                <a:gd name="connsiteY25" fmla="*/ 10515 h 173620"/>
                <a:gd name="connsiteX26" fmla="*/ 117248 w 207899"/>
                <a:gd name="connsiteY26" fmla="*/ 10515 h 173620"/>
                <a:gd name="connsiteX27" fmla="*/ 117248 w 207899"/>
                <a:gd name="connsiteY27" fmla="*/ -1377 h 173620"/>
                <a:gd name="connsiteX28" fmla="*/ 162570 w 207899"/>
                <a:gd name="connsiteY28" fmla="*/ -616 h 173620"/>
                <a:gd name="connsiteX29" fmla="*/ 207899 w 207899"/>
                <a:gd name="connsiteY29" fmla="*/ -1377 h 173620"/>
                <a:gd name="connsiteX30" fmla="*/ 207899 w 207899"/>
                <a:gd name="connsiteY30" fmla="*/ 10515 h 173620"/>
                <a:gd name="connsiteX31" fmla="*/ 180555 w 207899"/>
                <a:gd name="connsiteY31" fmla="*/ 10515 h 173620"/>
                <a:gd name="connsiteX32" fmla="*/ 180555 w 207899"/>
                <a:gd name="connsiteY32" fmla="*/ 160349 h 173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07899" h="173620">
                  <a:moveTo>
                    <a:pt x="180555" y="160349"/>
                  </a:moveTo>
                  <a:lnTo>
                    <a:pt x="207899" y="160349"/>
                  </a:lnTo>
                  <a:lnTo>
                    <a:pt x="207899" y="172244"/>
                  </a:lnTo>
                  <a:cubicBezTo>
                    <a:pt x="198279" y="171481"/>
                    <a:pt x="173461" y="171481"/>
                    <a:pt x="162570" y="171481"/>
                  </a:cubicBezTo>
                  <a:cubicBezTo>
                    <a:pt x="151686" y="171481"/>
                    <a:pt x="126869" y="171481"/>
                    <a:pt x="117248" y="172244"/>
                  </a:cubicBezTo>
                  <a:lnTo>
                    <a:pt x="117248" y="160349"/>
                  </a:lnTo>
                  <a:lnTo>
                    <a:pt x="144592" y="160349"/>
                  </a:lnTo>
                  <a:lnTo>
                    <a:pt x="144592" y="94797"/>
                  </a:lnTo>
                  <a:lnTo>
                    <a:pt x="63307" y="94797"/>
                  </a:lnTo>
                  <a:lnTo>
                    <a:pt x="63307" y="160349"/>
                  </a:lnTo>
                  <a:lnTo>
                    <a:pt x="90659" y="160349"/>
                  </a:lnTo>
                  <a:lnTo>
                    <a:pt x="90659" y="172244"/>
                  </a:lnTo>
                  <a:cubicBezTo>
                    <a:pt x="81031" y="171481"/>
                    <a:pt x="56221" y="171481"/>
                    <a:pt x="45330" y="171481"/>
                  </a:cubicBezTo>
                  <a:cubicBezTo>
                    <a:pt x="34438" y="171481"/>
                    <a:pt x="9620" y="171481"/>
                    <a:pt x="0" y="172244"/>
                  </a:cubicBezTo>
                  <a:lnTo>
                    <a:pt x="0" y="160349"/>
                  </a:lnTo>
                  <a:lnTo>
                    <a:pt x="27352" y="160349"/>
                  </a:lnTo>
                  <a:lnTo>
                    <a:pt x="27352" y="10515"/>
                  </a:lnTo>
                  <a:lnTo>
                    <a:pt x="0" y="10515"/>
                  </a:lnTo>
                  <a:lnTo>
                    <a:pt x="0" y="-1377"/>
                  </a:lnTo>
                  <a:cubicBezTo>
                    <a:pt x="9620" y="-616"/>
                    <a:pt x="34438" y="-616"/>
                    <a:pt x="45330" y="-616"/>
                  </a:cubicBezTo>
                  <a:cubicBezTo>
                    <a:pt x="56221" y="-616"/>
                    <a:pt x="81031" y="-616"/>
                    <a:pt x="90659" y="-1377"/>
                  </a:cubicBezTo>
                  <a:lnTo>
                    <a:pt x="90659" y="10515"/>
                  </a:lnTo>
                  <a:lnTo>
                    <a:pt x="63307" y="10515"/>
                  </a:lnTo>
                  <a:lnTo>
                    <a:pt x="63307" y="82903"/>
                  </a:lnTo>
                  <a:lnTo>
                    <a:pt x="144592" y="82903"/>
                  </a:lnTo>
                  <a:lnTo>
                    <a:pt x="144592" y="10515"/>
                  </a:lnTo>
                  <a:lnTo>
                    <a:pt x="117248" y="10515"/>
                  </a:lnTo>
                  <a:lnTo>
                    <a:pt x="117248" y="-1377"/>
                  </a:lnTo>
                  <a:cubicBezTo>
                    <a:pt x="126869" y="-616"/>
                    <a:pt x="151686" y="-616"/>
                    <a:pt x="162570" y="-616"/>
                  </a:cubicBezTo>
                  <a:cubicBezTo>
                    <a:pt x="173461" y="-616"/>
                    <a:pt x="198279" y="-616"/>
                    <a:pt x="207899" y="-1377"/>
                  </a:cubicBezTo>
                  <a:lnTo>
                    <a:pt x="207899" y="10515"/>
                  </a:lnTo>
                  <a:lnTo>
                    <a:pt x="180555" y="10515"/>
                  </a:lnTo>
                  <a:lnTo>
                    <a:pt x="180555" y="160349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386" name="任意多边形: 形状 1385">
              <a:extLst>
                <a:ext uri="{FF2B5EF4-FFF2-40B4-BE49-F238E27FC236}">
                  <a16:creationId xmlns:a16="http://schemas.microsoft.com/office/drawing/2014/main" id="{56EAA834-D9C1-3C02-8363-0902B69309C8}"/>
                </a:ext>
              </a:extLst>
            </p:cNvPr>
            <p:cNvSpPr/>
            <p:nvPr>
              <p:custDataLst>
                <p:tags r:id="rId211"/>
              </p:custDataLst>
            </p:nvPr>
          </p:nvSpPr>
          <p:spPr>
            <a:xfrm flipV="1">
              <a:off x="11841375" y="-14106347"/>
              <a:ext cx="278340" cy="124759"/>
            </a:xfrm>
            <a:custGeom>
              <a:avLst/>
              <a:gdLst>
                <a:gd name="connsiteX0" fmla="*/ 90429 w 278340"/>
                <a:gd name="connsiteY0" fmla="*/ 118057 h 124759"/>
                <a:gd name="connsiteX1" fmla="*/ 91136 w 278340"/>
                <a:gd name="connsiteY1" fmla="*/ 120898 h 124759"/>
                <a:gd name="connsiteX2" fmla="*/ 88299 w 278340"/>
                <a:gd name="connsiteY2" fmla="*/ 123376 h 124759"/>
                <a:gd name="connsiteX3" fmla="*/ 65603 w 278340"/>
                <a:gd name="connsiteY3" fmla="*/ 121605 h 124759"/>
                <a:gd name="connsiteX4" fmla="*/ 61702 w 278340"/>
                <a:gd name="connsiteY4" fmla="*/ 117531 h 124759"/>
                <a:gd name="connsiteX5" fmla="*/ 66310 w 278340"/>
                <a:gd name="connsiteY5" fmla="*/ 115047 h 124759"/>
                <a:gd name="connsiteX6" fmla="*/ 74826 w 278340"/>
                <a:gd name="connsiteY6" fmla="*/ 112388 h 124759"/>
                <a:gd name="connsiteX7" fmla="*/ 74111 w 278340"/>
                <a:gd name="connsiteY7" fmla="*/ 108489 h 124759"/>
                <a:gd name="connsiteX8" fmla="*/ 64006 w 278340"/>
                <a:gd name="connsiteY8" fmla="*/ 68083 h 124759"/>
                <a:gd name="connsiteX9" fmla="*/ 45742 w 278340"/>
                <a:gd name="connsiteY9" fmla="*/ 78539 h 124759"/>
                <a:gd name="connsiteX10" fmla="*/ 0 w 278340"/>
                <a:gd name="connsiteY10" fmla="*/ 28034 h 124759"/>
                <a:gd name="connsiteX11" fmla="*/ 26772 w 278340"/>
                <a:gd name="connsiteY11" fmla="*/ -1383 h 124759"/>
                <a:gd name="connsiteX12" fmla="*/ 51947 w 278340"/>
                <a:gd name="connsiteY12" fmla="*/ 11020 h 124759"/>
                <a:gd name="connsiteX13" fmla="*/ 70211 w 278340"/>
                <a:gd name="connsiteY13" fmla="*/ -1383 h 124759"/>
                <a:gd name="connsiteX14" fmla="*/ 84224 w 278340"/>
                <a:gd name="connsiteY14" fmla="*/ 8010 h 124759"/>
                <a:gd name="connsiteX15" fmla="*/ 90429 w 278340"/>
                <a:gd name="connsiteY15" fmla="*/ 25732 h 124759"/>
                <a:gd name="connsiteX16" fmla="*/ 87592 w 278340"/>
                <a:gd name="connsiteY16" fmla="*/ 28034 h 124759"/>
                <a:gd name="connsiteX17" fmla="*/ 83692 w 278340"/>
                <a:gd name="connsiteY17" fmla="*/ 22540 h 124759"/>
                <a:gd name="connsiteX18" fmla="*/ 70743 w 278340"/>
                <a:gd name="connsiteY18" fmla="*/ 3579 h 124759"/>
                <a:gd name="connsiteX19" fmla="*/ 64896 w 278340"/>
                <a:gd name="connsiteY19" fmla="*/ 12257 h 124759"/>
                <a:gd name="connsiteX20" fmla="*/ 65778 w 278340"/>
                <a:gd name="connsiteY20" fmla="*/ 19530 h 124759"/>
                <a:gd name="connsiteX21" fmla="*/ 90429 w 278340"/>
                <a:gd name="connsiteY21" fmla="*/ 118057 h 124759"/>
                <a:gd name="connsiteX22" fmla="*/ 52662 w 278340"/>
                <a:gd name="connsiteY22" fmla="*/ 22540 h 124759"/>
                <a:gd name="connsiteX23" fmla="*/ 43613 w 278340"/>
                <a:gd name="connsiteY23" fmla="*/ 10669 h 124759"/>
                <a:gd name="connsiteX24" fmla="*/ 27304 w 278340"/>
                <a:gd name="connsiteY24" fmla="*/ 3579 h 124759"/>
                <a:gd name="connsiteX25" fmla="*/ 14355 w 278340"/>
                <a:gd name="connsiteY25" fmla="*/ 20769 h 124759"/>
                <a:gd name="connsiteX26" fmla="*/ 23578 w 278340"/>
                <a:gd name="connsiteY26" fmla="*/ 56745 h 124759"/>
                <a:gd name="connsiteX27" fmla="*/ 45742 w 278340"/>
                <a:gd name="connsiteY27" fmla="*/ 73577 h 124759"/>
                <a:gd name="connsiteX28" fmla="*/ 61527 w 278340"/>
                <a:gd name="connsiteY28" fmla="*/ 58158 h 124759"/>
                <a:gd name="connsiteX29" fmla="*/ 60995 w 278340"/>
                <a:gd name="connsiteY29" fmla="*/ 55681 h 124759"/>
                <a:gd name="connsiteX30" fmla="*/ 52662 w 278340"/>
                <a:gd name="connsiteY30" fmla="*/ 22540 h 124759"/>
                <a:gd name="connsiteX31" fmla="*/ 134207 w 278340"/>
                <a:gd name="connsiteY31" fmla="*/ 40794 h 124759"/>
                <a:gd name="connsiteX32" fmla="*/ 162750 w 278340"/>
                <a:gd name="connsiteY32" fmla="*/ 44517 h 124759"/>
                <a:gd name="connsiteX33" fmla="*/ 178353 w 278340"/>
                <a:gd name="connsiteY33" fmla="*/ 62945 h 124759"/>
                <a:gd name="connsiteX34" fmla="*/ 156371 w 278340"/>
                <a:gd name="connsiteY34" fmla="*/ 78539 h 124759"/>
                <a:gd name="connsiteX35" fmla="*/ 106362 w 278340"/>
                <a:gd name="connsiteY35" fmla="*/ 31933 h 124759"/>
                <a:gd name="connsiteX36" fmla="*/ 138282 w 278340"/>
                <a:gd name="connsiteY36" fmla="*/ -1383 h 124759"/>
                <a:gd name="connsiteX37" fmla="*/ 182253 w 278340"/>
                <a:gd name="connsiteY37" fmla="*/ 18641 h 124759"/>
                <a:gd name="connsiteX38" fmla="*/ 179242 w 278340"/>
                <a:gd name="connsiteY38" fmla="*/ 21650 h 124759"/>
                <a:gd name="connsiteX39" fmla="*/ 176406 w 278340"/>
                <a:gd name="connsiteY39" fmla="*/ 19881 h 124759"/>
                <a:gd name="connsiteX40" fmla="*/ 138640 w 278340"/>
                <a:gd name="connsiteY40" fmla="*/ 3579 h 124759"/>
                <a:gd name="connsiteX41" fmla="*/ 120908 w 278340"/>
                <a:gd name="connsiteY41" fmla="*/ 25017 h 124759"/>
                <a:gd name="connsiteX42" fmla="*/ 123037 w 278340"/>
                <a:gd name="connsiteY42" fmla="*/ 40794 h 124759"/>
                <a:gd name="connsiteX43" fmla="*/ 134207 w 278340"/>
                <a:gd name="connsiteY43" fmla="*/ 40794 h 124759"/>
                <a:gd name="connsiteX44" fmla="*/ 124452 w 278340"/>
                <a:gd name="connsiteY44" fmla="*/ 45756 h 124759"/>
                <a:gd name="connsiteX45" fmla="*/ 156371 w 278340"/>
                <a:gd name="connsiteY45" fmla="*/ 73577 h 124759"/>
                <a:gd name="connsiteX46" fmla="*/ 170734 w 278340"/>
                <a:gd name="connsiteY46" fmla="*/ 62945 h 124759"/>
                <a:gd name="connsiteX47" fmla="*/ 133142 w 278340"/>
                <a:gd name="connsiteY47" fmla="*/ 45756 h 124759"/>
                <a:gd name="connsiteX48" fmla="*/ 124452 w 278340"/>
                <a:gd name="connsiteY48" fmla="*/ 45756 h 124759"/>
                <a:gd name="connsiteX49" fmla="*/ 268235 w 278340"/>
                <a:gd name="connsiteY49" fmla="*/ 68266 h 124759"/>
                <a:gd name="connsiteX50" fmla="*/ 259196 w 278340"/>
                <a:gd name="connsiteY50" fmla="*/ 58341 h 124759"/>
                <a:gd name="connsiteX51" fmla="*/ 266105 w 278340"/>
                <a:gd name="connsiteY51" fmla="*/ 51783 h 124759"/>
                <a:gd name="connsiteX52" fmla="*/ 276218 w 278340"/>
                <a:gd name="connsiteY52" fmla="*/ 63120 h 124759"/>
                <a:gd name="connsiteX53" fmla="*/ 252807 w 278340"/>
                <a:gd name="connsiteY53" fmla="*/ 78539 h 124759"/>
                <a:gd name="connsiteX54" fmla="*/ 201568 w 278340"/>
                <a:gd name="connsiteY54" fmla="*/ 29447 h 124759"/>
                <a:gd name="connsiteX55" fmla="*/ 234369 w 278340"/>
                <a:gd name="connsiteY55" fmla="*/ -1383 h 124759"/>
                <a:gd name="connsiteX56" fmla="*/ 278341 w 278340"/>
                <a:gd name="connsiteY56" fmla="*/ 18641 h 124759"/>
                <a:gd name="connsiteX57" fmla="*/ 275328 w 278340"/>
                <a:gd name="connsiteY57" fmla="*/ 21650 h 124759"/>
                <a:gd name="connsiteX58" fmla="*/ 272494 w 278340"/>
                <a:gd name="connsiteY58" fmla="*/ 19881 h 124759"/>
                <a:gd name="connsiteX59" fmla="*/ 234727 w 278340"/>
                <a:gd name="connsiteY59" fmla="*/ 3579 h 124759"/>
                <a:gd name="connsiteX60" fmla="*/ 216280 w 278340"/>
                <a:gd name="connsiteY60" fmla="*/ 23247 h 124759"/>
                <a:gd name="connsiteX61" fmla="*/ 227990 w 278340"/>
                <a:gd name="connsiteY61" fmla="*/ 59936 h 124759"/>
                <a:gd name="connsiteX62" fmla="*/ 252807 w 278340"/>
                <a:gd name="connsiteY62" fmla="*/ 73577 h 124759"/>
                <a:gd name="connsiteX63" fmla="*/ 268235 w 278340"/>
                <a:gd name="connsiteY63" fmla="*/ 68266 h 124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278340" h="124759">
                  <a:moveTo>
                    <a:pt x="90429" y="118057"/>
                  </a:moveTo>
                  <a:cubicBezTo>
                    <a:pt x="90603" y="118414"/>
                    <a:pt x="91136" y="120717"/>
                    <a:pt x="91136" y="120898"/>
                  </a:cubicBezTo>
                  <a:cubicBezTo>
                    <a:pt x="91136" y="121781"/>
                    <a:pt x="90429" y="123376"/>
                    <a:pt x="88299" y="123376"/>
                  </a:cubicBezTo>
                  <a:cubicBezTo>
                    <a:pt x="84749" y="123376"/>
                    <a:pt x="70036" y="121964"/>
                    <a:pt x="65603" y="121605"/>
                  </a:cubicBezTo>
                  <a:cubicBezTo>
                    <a:pt x="64181" y="121430"/>
                    <a:pt x="61702" y="121249"/>
                    <a:pt x="61702" y="117531"/>
                  </a:cubicBezTo>
                  <a:cubicBezTo>
                    <a:pt x="61702" y="115047"/>
                    <a:pt x="64181" y="115047"/>
                    <a:pt x="66310" y="115047"/>
                  </a:cubicBezTo>
                  <a:cubicBezTo>
                    <a:pt x="74826" y="115047"/>
                    <a:pt x="74826" y="113808"/>
                    <a:pt x="74826" y="112388"/>
                  </a:cubicBezTo>
                  <a:cubicBezTo>
                    <a:pt x="74826" y="111149"/>
                    <a:pt x="74468" y="110085"/>
                    <a:pt x="74111" y="108489"/>
                  </a:cubicBezTo>
                  <a:lnTo>
                    <a:pt x="64006" y="68083"/>
                  </a:lnTo>
                  <a:cubicBezTo>
                    <a:pt x="60280" y="73935"/>
                    <a:pt x="54251" y="78539"/>
                    <a:pt x="45742" y="78539"/>
                  </a:cubicBezTo>
                  <a:cubicBezTo>
                    <a:pt x="23046" y="78539"/>
                    <a:pt x="0" y="53554"/>
                    <a:pt x="0" y="28034"/>
                  </a:cubicBezTo>
                  <a:cubicBezTo>
                    <a:pt x="0" y="10844"/>
                    <a:pt x="11519" y="-1383"/>
                    <a:pt x="26772" y="-1383"/>
                  </a:cubicBezTo>
                  <a:cubicBezTo>
                    <a:pt x="36345" y="-1383"/>
                    <a:pt x="44853" y="4111"/>
                    <a:pt x="51947" y="11020"/>
                  </a:cubicBezTo>
                  <a:cubicBezTo>
                    <a:pt x="55315" y="388"/>
                    <a:pt x="65603" y="-1383"/>
                    <a:pt x="70211" y="-1383"/>
                  </a:cubicBezTo>
                  <a:cubicBezTo>
                    <a:pt x="76598" y="-1383"/>
                    <a:pt x="81031" y="2515"/>
                    <a:pt x="84224" y="8010"/>
                  </a:cubicBezTo>
                  <a:cubicBezTo>
                    <a:pt x="88124" y="14918"/>
                    <a:pt x="90429" y="25017"/>
                    <a:pt x="90429" y="25732"/>
                  </a:cubicBezTo>
                  <a:cubicBezTo>
                    <a:pt x="90429" y="28034"/>
                    <a:pt x="88124" y="28034"/>
                    <a:pt x="87592" y="28034"/>
                  </a:cubicBezTo>
                  <a:cubicBezTo>
                    <a:pt x="85106" y="28034"/>
                    <a:pt x="84931" y="27327"/>
                    <a:pt x="83692" y="22540"/>
                  </a:cubicBezTo>
                  <a:cubicBezTo>
                    <a:pt x="81563" y="14036"/>
                    <a:pt x="78195" y="3579"/>
                    <a:pt x="70743" y="3579"/>
                  </a:cubicBezTo>
                  <a:cubicBezTo>
                    <a:pt x="66135" y="3579"/>
                    <a:pt x="64896" y="7478"/>
                    <a:pt x="64896" y="12257"/>
                  </a:cubicBezTo>
                  <a:cubicBezTo>
                    <a:pt x="64896" y="15631"/>
                    <a:pt x="65245" y="17219"/>
                    <a:pt x="65778" y="19530"/>
                  </a:cubicBezTo>
                  <a:lnTo>
                    <a:pt x="90429" y="118057"/>
                  </a:lnTo>
                  <a:close/>
                  <a:moveTo>
                    <a:pt x="52662" y="22540"/>
                  </a:moveTo>
                  <a:cubicBezTo>
                    <a:pt x="51415" y="17578"/>
                    <a:pt x="47514" y="14036"/>
                    <a:pt x="43613" y="10669"/>
                  </a:cubicBezTo>
                  <a:cubicBezTo>
                    <a:pt x="42017" y="9249"/>
                    <a:pt x="34930" y="3579"/>
                    <a:pt x="27304" y="3579"/>
                  </a:cubicBezTo>
                  <a:cubicBezTo>
                    <a:pt x="20742" y="3579"/>
                    <a:pt x="14355" y="8185"/>
                    <a:pt x="14355" y="20769"/>
                  </a:cubicBezTo>
                  <a:cubicBezTo>
                    <a:pt x="14355" y="30162"/>
                    <a:pt x="19503" y="49655"/>
                    <a:pt x="23578" y="56745"/>
                  </a:cubicBezTo>
                  <a:cubicBezTo>
                    <a:pt x="31737" y="70917"/>
                    <a:pt x="40778" y="73577"/>
                    <a:pt x="45742" y="73577"/>
                  </a:cubicBezTo>
                  <a:cubicBezTo>
                    <a:pt x="58152" y="73577"/>
                    <a:pt x="61527" y="60112"/>
                    <a:pt x="61527" y="58158"/>
                  </a:cubicBezTo>
                  <a:cubicBezTo>
                    <a:pt x="61527" y="57451"/>
                    <a:pt x="61170" y="56213"/>
                    <a:pt x="60995" y="55681"/>
                  </a:cubicBezTo>
                  <a:lnTo>
                    <a:pt x="52662" y="22540"/>
                  </a:lnTo>
                  <a:close/>
                  <a:moveTo>
                    <a:pt x="134207" y="40794"/>
                  </a:moveTo>
                  <a:cubicBezTo>
                    <a:pt x="139172" y="40794"/>
                    <a:pt x="153177" y="41151"/>
                    <a:pt x="162750" y="44517"/>
                  </a:cubicBezTo>
                  <a:cubicBezTo>
                    <a:pt x="175874" y="49123"/>
                    <a:pt x="178353" y="57626"/>
                    <a:pt x="178353" y="62945"/>
                  </a:cubicBezTo>
                  <a:cubicBezTo>
                    <a:pt x="178353" y="72696"/>
                    <a:pt x="168605" y="78539"/>
                    <a:pt x="156371" y="78539"/>
                  </a:cubicBezTo>
                  <a:cubicBezTo>
                    <a:pt x="135089" y="78539"/>
                    <a:pt x="106362" y="62239"/>
                    <a:pt x="106362" y="31933"/>
                  </a:cubicBezTo>
                  <a:cubicBezTo>
                    <a:pt x="106362" y="14036"/>
                    <a:pt x="117540" y="-1383"/>
                    <a:pt x="138282" y="-1383"/>
                  </a:cubicBezTo>
                  <a:cubicBezTo>
                    <a:pt x="168248" y="-1383"/>
                    <a:pt x="182253" y="16156"/>
                    <a:pt x="182253" y="18641"/>
                  </a:cubicBezTo>
                  <a:cubicBezTo>
                    <a:pt x="182253" y="19705"/>
                    <a:pt x="180664" y="21650"/>
                    <a:pt x="179242" y="21650"/>
                  </a:cubicBezTo>
                  <a:cubicBezTo>
                    <a:pt x="178178" y="21650"/>
                    <a:pt x="177820" y="21301"/>
                    <a:pt x="176406" y="19881"/>
                  </a:cubicBezTo>
                  <a:cubicBezTo>
                    <a:pt x="162576" y="3579"/>
                    <a:pt x="141825" y="3579"/>
                    <a:pt x="138640" y="3579"/>
                  </a:cubicBezTo>
                  <a:cubicBezTo>
                    <a:pt x="127994" y="3579"/>
                    <a:pt x="120908" y="10669"/>
                    <a:pt x="120908" y="25017"/>
                  </a:cubicBezTo>
                  <a:cubicBezTo>
                    <a:pt x="120908" y="27502"/>
                    <a:pt x="120908" y="31043"/>
                    <a:pt x="123037" y="40794"/>
                  </a:cubicBezTo>
                  <a:lnTo>
                    <a:pt x="134207" y="40794"/>
                  </a:lnTo>
                  <a:close/>
                  <a:moveTo>
                    <a:pt x="124452" y="45756"/>
                  </a:moveTo>
                  <a:cubicBezTo>
                    <a:pt x="131720" y="71449"/>
                    <a:pt x="151406" y="73577"/>
                    <a:pt x="156371" y="73577"/>
                  </a:cubicBezTo>
                  <a:cubicBezTo>
                    <a:pt x="164172" y="73577"/>
                    <a:pt x="170734" y="69678"/>
                    <a:pt x="170734" y="62945"/>
                  </a:cubicBezTo>
                  <a:cubicBezTo>
                    <a:pt x="170734" y="45756"/>
                    <a:pt x="140769" y="45756"/>
                    <a:pt x="133142" y="45756"/>
                  </a:cubicBezTo>
                  <a:lnTo>
                    <a:pt x="124452" y="45756"/>
                  </a:lnTo>
                  <a:close/>
                  <a:moveTo>
                    <a:pt x="268235" y="68266"/>
                  </a:moveTo>
                  <a:cubicBezTo>
                    <a:pt x="261855" y="67202"/>
                    <a:pt x="259196" y="62239"/>
                    <a:pt x="259196" y="58341"/>
                  </a:cubicBezTo>
                  <a:cubicBezTo>
                    <a:pt x="259196" y="53554"/>
                    <a:pt x="262920" y="51783"/>
                    <a:pt x="266105" y="51783"/>
                  </a:cubicBezTo>
                  <a:cubicBezTo>
                    <a:pt x="270007" y="51783"/>
                    <a:pt x="276218" y="54617"/>
                    <a:pt x="276218" y="63120"/>
                  </a:cubicBezTo>
                  <a:cubicBezTo>
                    <a:pt x="276218" y="75173"/>
                    <a:pt x="262389" y="78539"/>
                    <a:pt x="252807" y="78539"/>
                  </a:cubicBezTo>
                  <a:cubicBezTo>
                    <a:pt x="226210" y="78539"/>
                    <a:pt x="201568" y="54086"/>
                    <a:pt x="201568" y="29447"/>
                  </a:cubicBezTo>
                  <a:cubicBezTo>
                    <a:pt x="201568" y="14211"/>
                    <a:pt x="212205" y="-1383"/>
                    <a:pt x="234369" y="-1383"/>
                  </a:cubicBezTo>
                  <a:cubicBezTo>
                    <a:pt x="264333" y="-1383"/>
                    <a:pt x="278341" y="16156"/>
                    <a:pt x="278341" y="18641"/>
                  </a:cubicBezTo>
                  <a:cubicBezTo>
                    <a:pt x="278341" y="19705"/>
                    <a:pt x="276752" y="21650"/>
                    <a:pt x="275328" y="21650"/>
                  </a:cubicBezTo>
                  <a:cubicBezTo>
                    <a:pt x="274265" y="21650"/>
                    <a:pt x="273907" y="21301"/>
                    <a:pt x="272494" y="19881"/>
                  </a:cubicBezTo>
                  <a:cubicBezTo>
                    <a:pt x="258662" y="3579"/>
                    <a:pt x="237912" y="3579"/>
                    <a:pt x="234727" y="3579"/>
                  </a:cubicBezTo>
                  <a:cubicBezTo>
                    <a:pt x="221960" y="3579"/>
                    <a:pt x="216280" y="12257"/>
                    <a:pt x="216280" y="23247"/>
                  </a:cubicBezTo>
                  <a:cubicBezTo>
                    <a:pt x="216280" y="28391"/>
                    <a:pt x="218767" y="47701"/>
                    <a:pt x="227990" y="59936"/>
                  </a:cubicBezTo>
                  <a:cubicBezTo>
                    <a:pt x="234727" y="68615"/>
                    <a:pt x="243943" y="73577"/>
                    <a:pt x="252807" y="73577"/>
                  </a:cubicBezTo>
                  <a:cubicBezTo>
                    <a:pt x="255293" y="73577"/>
                    <a:pt x="263802" y="73228"/>
                    <a:pt x="268235" y="68266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387" name="任意多边形: 形状 1386">
              <a:extLst>
                <a:ext uri="{FF2B5EF4-FFF2-40B4-BE49-F238E27FC236}">
                  <a16:creationId xmlns:a16="http://schemas.microsoft.com/office/drawing/2014/main" id="{8DF533C5-F96B-07D8-9B79-D846B7EA970D}"/>
                </a:ext>
              </a:extLst>
            </p:cNvPr>
            <p:cNvSpPr/>
            <p:nvPr>
              <p:custDataLst>
                <p:tags r:id="rId212"/>
              </p:custDataLst>
            </p:nvPr>
          </p:nvSpPr>
          <p:spPr>
            <a:xfrm flipV="1">
              <a:off x="12132675" y="-13973434"/>
              <a:ext cx="73761" cy="13648"/>
            </a:xfrm>
            <a:custGeom>
              <a:avLst/>
              <a:gdLst>
                <a:gd name="connsiteX0" fmla="*/ 73762 w 73761"/>
                <a:gd name="connsiteY0" fmla="*/ 5364 h 13648"/>
                <a:gd name="connsiteX1" fmla="*/ 64896 w 73761"/>
                <a:gd name="connsiteY1" fmla="*/ 12271 h 13648"/>
                <a:gd name="connsiteX2" fmla="*/ 8866 w 73761"/>
                <a:gd name="connsiteY2" fmla="*/ 12271 h 13648"/>
                <a:gd name="connsiteX3" fmla="*/ 0 w 73761"/>
                <a:gd name="connsiteY3" fmla="*/ 5537 h 13648"/>
                <a:gd name="connsiteX4" fmla="*/ 8866 w 73761"/>
                <a:gd name="connsiteY4" fmla="*/ -1377 h 13648"/>
                <a:gd name="connsiteX5" fmla="*/ 64896 w 73761"/>
                <a:gd name="connsiteY5" fmla="*/ -1377 h 13648"/>
                <a:gd name="connsiteX6" fmla="*/ 73762 w 73761"/>
                <a:gd name="connsiteY6" fmla="*/ 5364 h 13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761" h="13648">
                  <a:moveTo>
                    <a:pt x="73762" y="5364"/>
                  </a:moveTo>
                  <a:cubicBezTo>
                    <a:pt x="73762" y="12271"/>
                    <a:pt x="67025" y="12271"/>
                    <a:pt x="64896" y="12271"/>
                  </a:cubicBezTo>
                  <a:lnTo>
                    <a:pt x="8866" y="12271"/>
                  </a:lnTo>
                  <a:cubicBezTo>
                    <a:pt x="6919" y="12271"/>
                    <a:pt x="0" y="12271"/>
                    <a:pt x="0" y="5537"/>
                  </a:cubicBezTo>
                  <a:cubicBezTo>
                    <a:pt x="0" y="-1377"/>
                    <a:pt x="6737" y="-1377"/>
                    <a:pt x="8866" y="-1377"/>
                  </a:cubicBezTo>
                  <a:lnTo>
                    <a:pt x="64896" y="-1377"/>
                  </a:lnTo>
                  <a:cubicBezTo>
                    <a:pt x="66851" y="-1377"/>
                    <a:pt x="73762" y="-1377"/>
                    <a:pt x="73762" y="5364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388" name="任意多边形: 形状 1387">
              <a:extLst>
                <a:ext uri="{FF2B5EF4-FFF2-40B4-BE49-F238E27FC236}">
                  <a16:creationId xmlns:a16="http://schemas.microsoft.com/office/drawing/2014/main" id="{43AE5BC8-5B76-9D9E-21BC-BE3B5187A02C}"/>
                </a:ext>
              </a:extLst>
            </p:cNvPr>
            <p:cNvSpPr/>
            <p:nvPr>
              <p:custDataLst>
                <p:tags r:id="rId213"/>
              </p:custDataLst>
            </p:nvPr>
          </p:nvSpPr>
          <p:spPr>
            <a:xfrm flipV="1">
              <a:off x="12227700" y="-14061510"/>
              <a:ext cx="180666" cy="79922"/>
            </a:xfrm>
            <a:custGeom>
              <a:avLst/>
              <a:gdLst>
                <a:gd name="connsiteX0" fmla="*/ 66667 w 180666"/>
                <a:gd name="connsiteY0" fmla="*/ 68267 h 79922"/>
                <a:gd name="connsiteX1" fmla="*/ 57627 w 180666"/>
                <a:gd name="connsiteY1" fmla="*/ 58343 h 79922"/>
                <a:gd name="connsiteX2" fmla="*/ 64539 w 180666"/>
                <a:gd name="connsiteY2" fmla="*/ 51784 h 79922"/>
                <a:gd name="connsiteX3" fmla="*/ 74651 w 180666"/>
                <a:gd name="connsiteY3" fmla="*/ 63122 h 79922"/>
                <a:gd name="connsiteX4" fmla="*/ 51240 w 180666"/>
                <a:gd name="connsiteY4" fmla="*/ 78541 h 79922"/>
                <a:gd name="connsiteX5" fmla="*/ 0 w 180666"/>
                <a:gd name="connsiteY5" fmla="*/ 29449 h 79922"/>
                <a:gd name="connsiteX6" fmla="*/ 32802 w 180666"/>
                <a:gd name="connsiteY6" fmla="*/ -1382 h 79922"/>
                <a:gd name="connsiteX7" fmla="*/ 76773 w 180666"/>
                <a:gd name="connsiteY7" fmla="*/ 18643 h 79922"/>
                <a:gd name="connsiteX8" fmla="*/ 73762 w 180666"/>
                <a:gd name="connsiteY8" fmla="*/ 21652 h 79922"/>
                <a:gd name="connsiteX9" fmla="*/ 70925 w 180666"/>
                <a:gd name="connsiteY9" fmla="*/ 19882 h 79922"/>
                <a:gd name="connsiteX10" fmla="*/ 33159 w 180666"/>
                <a:gd name="connsiteY10" fmla="*/ 3581 h 79922"/>
                <a:gd name="connsiteX11" fmla="*/ 14713 w 180666"/>
                <a:gd name="connsiteY11" fmla="*/ 23249 h 79922"/>
                <a:gd name="connsiteX12" fmla="*/ 26423 w 180666"/>
                <a:gd name="connsiteY12" fmla="*/ 59938 h 79922"/>
                <a:gd name="connsiteX13" fmla="*/ 51240 w 180666"/>
                <a:gd name="connsiteY13" fmla="*/ 73579 h 79922"/>
                <a:gd name="connsiteX14" fmla="*/ 66667 w 180666"/>
                <a:gd name="connsiteY14" fmla="*/ 68267 h 79922"/>
                <a:gd name="connsiteX15" fmla="*/ 154244 w 180666"/>
                <a:gd name="connsiteY15" fmla="*/ 68084 h 79922"/>
                <a:gd name="connsiteX16" fmla="*/ 135980 w 180666"/>
                <a:gd name="connsiteY16" fmla="*/ 78541 h 79922"/>
                <a:gd name="connsiteX17" fmla="*/ 90238 w 180666"/>
                <a:gd name="connsiteY17" fmla="*/ 28036 h 79922"/>
                <a:gd name="connsiteX18" fmla="*/ 117010 w 180666"/>
                <a:gd name="connsiteY18" fmla="*/ -1382 h 79922"/>
                <a:gd name="connsiteX19" fmla="*/ 142185 w 180666"/>
                <a:gd name="connsiteY19" fmla="*/ 11021 h 79922"/>
                <a:gd name="connsiteX20" fmla="*/ 160448 w 180666"/>
                <a:gd name="connsiteY20" fmla="*/ -1382 h 79922"/>
                <a:gd name="connsiteX21" fmla="*/ 174462 w 180666"/>
                <a:gd name="connsiteY21" fmla="*/ 8011 h 79922"/>
                <a:gd name="connsiteX22" fmla="*/ 180666 w 180666"/>
                <a:gd name="connsiteY22" fmla="*/ 25733 h 79922"/>
                <a:gd name="connsiteX23" fmla="*/ 177830 w 180666"/>
                <a:gd name="connsiteY23" fmla="*/ 28036 h 79922"/>
                <a:gd name="connsiteX24" fmla="*/ 173930 w 180666"/>
                <a:gd name="connsiteY24" fmla="*/ 22542 h 79922"/>
                <a:gd name="connsiteX25" fmla="*/ 160981 w 180666"/>
                <a:gd name="connsiteY25" fmla="*/ 3581 h 79922"/>
                <a:gd name="connsiteX26" fmla="*/ 155134 w 180666"/>
                <a:gd name="connsiteY26" fmla="*/ 12259 h 79922"/>
                <a:gd name="connsiteX27" fmla="*/ 157787 w 180666"/>
                <a:gd name="connsiteY27" fmla="*/ 26265 h 79922"/>
                <a:gd name="connsiteX28" fmla="*/ 161688 w 180666"/>
                <a:gd name="connsiteY28" fmla="*/ 42216 h 79922"/>
                <a:gd name="connsiteX29" fmla="*/ 165239 w 180666"/>
                <a:gd name="connsiteY29" fmla="*/ 55683 h 79922"/>
                <a:gd name="connsiteX30" fmla="*/ 168432 w 180666"/>
                <a:gd name="connsiteY30" fmla="*/ 69506 h 79922"/>
                <a:gd name="connsiteX31" fmla="*/ 162403 w 180666"/>
                <a:gd name="connsiteY31" fmla="*/ 75174 h 79922"/>
                <a:gd name="connsiteX32" fmla="*/ 154244 w 180666"/>
                <a:gd name="connsiteY32" fmla="*/ 68084 h 79922"/>
                <a:gd name="connsiteX33" fmla="*/ 142900 w 180666"/>
                <a:gd name="connsiteY33" fmla="*/ 22542 h 79922"/>
                <a:gd name="connsiteX34" fmla="*/ 133851 w 180666"/>
                <a:gd name="connsiteY34" fmla="*/ 10671 h 79922"/>
                <a:gd name="connsiteX35" fmla="*/ 117542 w 180666"/>
                <a:gd name="connsiteY35" fmla="*/ 3581 h 79922"/>
                <a:gd name="connsiteX36" fmla="*/ 104593 w 180666"/>
                <a:gd name="connsiteY36" fmla="*/ 20771 h 79922"/>
                <a:gd name="connsiteX37" fmla="*/ 113816 w 180666"/>
                <a:gd name="connsiteY37" fmla="*/ 56747 h 79922"/>
                <a:gd name="connsiteX38" fmla="*/ 135980 w 180666"/>
                <a:gd name="connsiteY38" fmla="*/ 73579 h 79922"/>
                <a:gd name="connsiteX39" fmla="*/ 151766 w 180666"/>
                <a:gd name="connsiteY39" fmla="*/ 58160 h 79922"/>
                <a:gd name="connsiteX40" fmla="*/ 151233 w 180666"/>
                <a:gd name="connsiteY40" fmla="*/ 55683 h 79922"/>
                <a:gd name="connsiteX41" fmla="*/ 142900 w 180666"/>
                <a:gd name="connsiteY41" fmla="*/ 22542 h 79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80666" h="79922">
                  <a:moveTo>
                    <a:pt x="66667" y="68267"/>
                  </a:moveTo>
                  <a:cubicBezTo>
                    <a:pt x="60288" y="67204"/>
                    <a:pt x="57627" y="62241"/>
                    <a:pt x="57627" y="58343"/>
                  </a:cubicBezTo>
                  <a:cubicBezTo>
                    <a:pt x="57627" y="53555"/>
                    <a:pt x="61353" y="51784"/>
                    <a:pt x="64539" y="51784"/>
                  </a:cubicBezTo>
                  <a:cubicBezTo>
                    <a:pt x="68439" y="51784"/>
                    <a:pt x="74651" y="54619"/>
                    <a:pt x="74651" y="63122"/>
                  </a:cubicBezTo>
                  <a:cubicBezTo>
                    <a:pt x="74651" y="75174"/>
                    <a:pt x="60821" y="78541"/>
                    <a:pt x="51240" y="78541"/>
                  </a:cubicBezTo>
                  <a:cubicBezTo>
                    <a:pt x="24643" y="78541"/>
                    <a:pt x="0" y="54087"/>
                    <a:pt x="0" y="29449"/>
                  </a:cubicBezTo>
                  <a:cubicBezTo>
                    <a:pt x="0" y="14213"/>
                    <a:pt x="10637" y="-1382"/>
                    <a:pt x="32802" y="-1382"/>
                  </a:cubicBezTo>
                  <a:cubicBezTo>
                    <a:pt x="62767" y="-1382"/>
                    <a:pt x="76773" y="16157"/>
                    <a:pt x="76773" y="18643"/>
                  </a:cubicBezTo>
                  <a:cubicBezTo>
                    <a:pt x="76773" y="19707"/>
                    <a:pt x="75184" y="21652"/>
                    <a:pt x="73762" y="21652"/>
                  </a:cubicBezTo>
                  <a:cubicBezTo>
                    <a:pt x="72697" y="21652"/>
                    <a:pt x="72340" y="21303"/>
                    <a:pt x="70925" y="19882"/>
                  </a:cubicBezTo>
                  <a:cubicBezTo>
                    <a:pt x="57095" y="3581"/>
                    <a:pt x="36345" y="3581"/>
                    <a:pt x="33159" y="3581"/>
                  </a:cubicBezTo>
                  <a:cubicBezTo>
                    <a:pt x="20393" y="3581"/>
                    <a:pt x="14713" y="12259"/>
                    <a:pt x="14713" y="23249"/>
                  </a:cubicBezTo>
                  <a:cubicBezTo>
                    <a:pt x="14713" y="28393"/>
                    <a:pt x="17199" y="47703"/>
                    <a:pt x="26423" y="59938"/>
                  </a:cubicBezTo>
                  <a:cubicBezTo>
                    <a:pt x="33159" y="68616"/>
                    <a:pt x="42374" y="73579"/>
                    <a:pt x="51240" y="73579"/>
                  </a:cubicBezTo>
                  <a:cubicBezTo>
                    <a:pt x="53726" y="73579"/>
                    <a:pt x="62235" y="73230"/>
                    <a:pt x="66667" y="68267"/>
                  </a:cubicBezTo>
                  <a:close/>
                  <a:moveTo>
                    <a:pt x="154244" y="68084"/>
                  </a:moveTo>
                  <a:cubicBezTo>
                    <a:pt x="150518" y="73937"/>
                    <a:pt x="144489" y="78541"/>
                    <a:pt x="135980" y="78541"/>
                  </a:cubicBezTo>
                  <a:cubicBezTo>
                    <a:pt x="113284" y="78541"/>
                    <a:pt x="90238" y="53555"/>
                    <a:pt x="90238" y="28036"/>
                  </a:cubicBezTo>
                  <a:cubicBezTo>
                    <a:pt x="90238" y="10846"/>
                    <a:pt x="101757" y="-1382"/>
                    <a:pt x="117010" y="-1382"/>
                  </a:cubicBezTo>
                  <a:cubicBezTo>
                    <a:pt x="126583" y="-1382"/>
                    <a:pt x="135091" y="4113"/>
                    <a:pt x="142185" y="11021"/>
                  </a:cubicBezTo>
                  <a:cubicBezTo>
                    <a:pt x="145553" y="389"/>
                    <a:pt x="155841" y="-1382"/>
                    <a:pt x="160448" y="-1382"/>
                  </a:cubicBezTo>
                  <a:cubicBezTo>
                    <a:pt x="166835" y="-1382"/>
                    <a:pt x="171268" y="2517"/>
                    <a:pt x="174462" y="8011"/>
                  </a:cubicBezTo>
                  <a:cubicBezTo>
                    <a:pt x="178363" y="14920"/>
                    <a:pt x="180666" y="25018"/>
                    <a:pt x="180666" y="25733"/>
                  </a:cubicBezTo>
                  <a:cubicBezTo>
                    <a:pt x="180666" y="28036"/>
                    <a:pt x="178363" y="28036"/>
                    <a:pt x="177830" y="28036"/>
                  </a:cubicBezTo>
                  <a:cubicBezTo>
                    <a:pt x="175344" y="28036"/>
                    <a:pt x="175169" y="27329"/>
                    <a:pt x="173930" y="22542"/>
                  </a:cubicBezTo>
                  <a:cubicBezTo>
                    <a:pt x="171801" y="14037"/>
                    <a:pt x="168432" y="3581"/>
                    <a:pt x="160981" y="3581"/>
                  </a:cubicBezTo>
                  <a:cubicBezTo>
                    <a:pt x="156373" y="3581"/>
                    <a:pt x="155134" y="7479"/>
                    <a:pt x="155134" y="12259"/>
                  </a:cubicBezTo>
                  <a:cubicBezTo>
                    <a:pt x="155134" y="15277"/>
                    <a:pt x="156548" y="21652"/>
                    <a:pt x="157787" y="26265"/>
                  </a:cubicBezTo>
                  <a:cubicBezTo>
                    <a:pt x="159034" y="31045"/>
                    <a:pt x="160806" y="38310"/>
                    <a:pt x="161688" y="42216"/>
                  </a:cubicBezTo>
                  <a:lnTo>
                    <a:pt x="165239" y="55683"/>
                  </a:lnTo>
                  <a:cubicBezTo>
                    <a:pt x="166304" y="60287"/>
                    <a:pt x="168432" y="68616"/>
                    <a:pt x="168432" y="69506"/>
                  </a:cubicBezTo>
                  <a:cubicBezTo>
                    <a:pt x="168432" y="73405"/>
                    <a:pt x="165239" y="75174"/>
                    <a:pt x="162403" y="75174"/>
                  </a:cubicBezTo>
                  <a:cubicBezTo>
                    <a:pt x="159384" y="75174"/>
                    <a:pt x="155309" y="73047"/>
                    <a:pt x="154244" y="68084"/>
                  </a:cubicBezTo>
                  <a:close/>
                  <a:moveTo>
                    <a:pt x="142900" y="22542"/>
                  </a:moveTo>
                  <a:cubicBezTo>
                    <a:pt x="141653" y="17579"/>
                    <a:pt x="137752" y="14037"/>
                    <a:pt x="133851" y="10671"/>
                  </a:cubicBezTo>
                  <a:cubicBezTo>
                    <a:pt x="132255" y="9250"/>
                    <a:pt x="125168" y="3581"/>
                    <a:pt x="117542" y="3581"/>
                  </a:cubicBezTo>
                  <a:cubicBezTo>
                    <a:pt x="110980" y="3581"/>
                    <a:pt x="104593" y="8187"/>
                    <a:pt x="104593" y="20771"/>
                  </a:cubicBezTo>
                  <a:cubicBezTo>
                    <a:pt x="104593" y="30164"/>
                    <a:pt x="109741" y="49657"/>
                    <a:pt x="113816" y="56747"/>
                  </a:cubicBezTo>
                  <a:cubicBezTo>
                    <a:pt x="121975" y="70919"/>
                    <a:pt x="131015" y="73579"/>
                    <a:pt x="135980" y="73579"/>
                  </a:cubicBezTo>
                  <a:cubicBezTo>
                    <a:pt x="148389" y="73579"/>
                    <a:pt x="151766" y="60113"/>
                    <a:pt x="151766" y="58160"/>
                  </a:cubicBezTo>
                  <a:cubicBezTo>
                    <a:pt x="151766" y="57452"/>
                    <a:pt x="151408" y="56215"/>
                    <a:pt x="151233" y="55683"/>
                  </a:cubicBezTo>
                  <a:lnTo>
                    <a:pt x="142900" y="22542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389" name="任意多边形: 形状 1388">
              <a:extLst>
                <a:ext uri="{FF2B5EF4-FFF2-40B4-BE49-F238E27FC236}">
                  <a16:creationId xmlns:a16="http://schemas.microsoft.com/office/drawing/2014/main" id="{6AC9AAC4-7CB6-BCB1-4894-001160F76A2C}"/>
                </a:ext>
              </a:extLst>
            </p:cNvPr>
            <p:cNvSpPr/>
            <p:nvPr>
              <p:custDataLst>
                <p:tags r:id="rId214"/>
              </p:custDataLst>
            </p:nvPr>
          </p:nvSpPr>
          <p:spPr>
            <a:xfrm flipV="1">
              <a:off x="12514283" y="-13971737"/>
              <a:ext cx="168400" cy="59223"/>
            </a:xfrm>
            <a:custGeom>
              <a:avLst/>
              <a:gdLst>
                <a:gd name="connsiteX0" fmla="*/ 159789 w 168400"/>
                <a:gd name="connsiteY0" fmla="*/ 47725 h 59223"/>
                <a:gd name="connsiteX1" fmla="*/ 168401 w 168400"/>
                <a:gd name="connsiteY1" fmla="*/ 52791 h 59223"/>
                <a:gd name="connsiteX2" fmla="*/ 160044 w 168400"/>
                <a:gd name="connsiteY2" fmla="*/ 57848 h 59223"/>
                <a:gd name="connsiteX3" fmla="*/ 8357 w 168400"/>
                <a:gd name="connsiteY3" fmla="*/ 57848 h 59223"/>
                <a:gd name="connsiteX4" fmla="*/ 0 w 168400"/>
                <a:gd name="connsiteY4" fmla="*/ 52791 h 59223"/>
                <a:gd name="connsiteX5" fmla="*/ 8612 w 168400"/>
                <a:gd name="connsiteY5" fmla="*/ 47725 h 59223"/>
                <a:gd name="connsiteX6" fmla="*/ 159789 w 168400"/>
                <a:gd name="connsiteY6" fmla="*/ 47725 h 59223"/>
                <a:gd name="connsiteX7" fmla="*/ 160044 w 168400"/>
                <a:gd name="connsiteY7" fmla="*/ -1375 h 59223"/>
                <a:gd name="connsiteX8" fmla="*/ 168401 w 168400"/>
                <a:gd name="connsiteY8" fmla="*/ 3691 h 59223"/>
                <a:gd name="connsiteX9" fmla="*/ 159789 w 168400"/>
                <a:gd name="connsiteY9" fmla="*/ 8756 h 59223"/>
                <a:gd name="connsiteX10" fmla="*/ 8612 w 168400"/>
                <a:gd name="connsiteY10" fmla="*/ 8756 h 59223"/>
                <a:gd name="connsiteX11" fmla="*/ 0 w 168400"/>
                <a:gd name="connsiteY11" fmla="*/ 3691 h 59223"/>
                <a:gd name="connsiteX12" fmla="*/ 8357 w 168400"/>
                <a:gd name="connsiteY12" fmla="*/ -1375 h 59223"/>
                <a:gd name="connsiteX13" fmla="*/ 160044 w 168400"/>
                <a:gd name="connsiteY13" fmla="*/ -1375 h 59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8400" h="59223">
                  <a:moveTo>
                    <a:pt x="159789" y="47725"/>
                  </a:moveTo>
                  <a:cubicBezTo>
                    <a:pt x="163586" y="47725"/>
                    <a:pt x="168401" y="47725"/>
                    <a:pt x="168401" y="52791"/>
                  </a:cubicBezTo>
                  <a:cubicBezTo>
                    <a:pt x="168401" y="57848"/>
                    <a:pt x="163586" y="57848"/>
                    <a:pt x="160044" y="57848"/>
                  </a:cubicBezTo>
                  <a:lnTo>
                    <a:pt x="8357" y="57848"/>
                  </a:lnTo>
                  <a:cubicBezTo>
                    <a:pt x="4814" y="57848"/>
                    <a:pt x="0" y="57848"/>
                    <a:pt x="0" y="52791"/>
                  </a:cubicBezTo>
                  <a:cubicBezTo>
                    <a:pt x="0" y="47725"/>
                    <a:pt x="4814" y="47725"/>
                    <a:pt x="8612" y="47725"/>
                  </a:cubicBezTo>
                  <a:lnTo>
                    <a:pt x="159789" y="47725"/>
                  </a:lnTo>
                  <a:close/>
                  <a:moveTo>
                    <a:pt x="160044" y="-1375"/>
                  </a:moveTo>
                  <a:cubicBezTo>
                    <a:pt x="163586" y="-1375"/>
                    <a:pt x="168401" y="-1375"/>
                    <a:pt x="168401" y="3691"/>
                  </a:cubicBezTo>
                  <a:cubicBezTo>
                    <a:pt x="168401" y="8756"/>
                    <a:pt x="163586" y="8756"/>
                    <a:pt x="159789" y="8756"/>
                  </a:cubicBezTo>
                  <a:lnTo>
                    <a:pt x="8612" y="8756"/>
                  </a:lnTo>
                  <a:cubicBezTo>
                    <a:pt x="4814" y="8756"/>
                    <a:pt x="0" y="8756"/>
                    <a:pt x="0" y="3691"/>
                  </a:cubicBezTo>
                  <a:cubicBezTo>
                    <a:pt x="0" y="-1375"/>
                    <a:pt x="4814" y="-1375"/>
                    <a:pt x="8357" y="-1375"/>
                  </a:cubicBezTo>
                  <a:lnTo>
                    <a:pt x="160044" y="-1375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390" name="任意多边形: 形状 1389">
              <a:extLst>
                <a:ext uri="{FF2B5EF4-FFF2-40B4-BE49-F238E27FC236}">
                  <a16:creationId xmlns:a16="http://schemas.microsoft.com/office/drawing/2014/main" id="{DCC0A9F2-FC76-520E-F994-4125F898E758}"/>
                </a:ext>
              </a:extLst>
            </p:cNvPr>
            <p:cNvSpPr/>
            <p:nvPr>
              <p:custDataLst>
                <p:tags r:id="rId215"/>
              </p:custDataLst>
            </p:nvPr>
          </p:nvSpPr>
          <p:spPr>
            <a:xfrm flipV="1">
              <a:off x="12784149" y="-14060068"/>
              <a:ext cx="573865" cy="181210"/>
            </a:xfrm>
            <a:custGeom>
              <a:avLst/>
              <a:gdLst>
                <a:gd name="connsiteX0" fmla="*/ 195744 w 573865"/>
                <a:gd name="connsiteY0" fmla="*/ 3179 h 181210"/>
                <a:gd name="connsiteX1" fmla="*/ 188905 w 573865"/>
                <a:gd name="connsiteY1" fmla="*/ 6466 h 181210"/>
                <a:gd name="connsiteX2" fmla="*/ 174216 w 573865"/>
                <a:gd name="connsiteY2" fmla="*/ 10770 h 181210"/>
                <a:gd name="connsiteX3" fmla="*/ 175233 w 573865"/>
                <a:gd name="connsiteY3" fmla="*/ 16589 h 181210"/>
                <a:gd name="connsiteX4" fmla="*/ 209417 w 573865"/>
                <a:gd name="connsiteY4" fmla="*/ 153513 h 181210"/>
                <a:gd name="connsiteX5" fmla="*/ 229420 w 573865"/>
                <a:gd name="connsiteY5" fmla="*/ 163637 h 181210"/>
                <a:gd name="connsiteX6" fmla="*/ 237022 w 573865"/>
                <a:gd name="connsiteY6" fmla="*/ 168193 h 181210"/>
                <a:gd name="connsiteX7" fmla="*/ 230691 w 573865"/>
                <a:gd name="connsiteY7" fmla="*/ 171480 h 181210"/>
                <a:gd name="connsiteX8" fmla="*/ 198279 w 573865"/>
                <a:gd name="connsiteY8" fmla="*/ 171480 h 181210"/>
                <a:gd name="connsiteX9" fmla="*/ 189158 w 573865"/>
                <a:gd name="connsiteY9" fmla="*/ 166923 h 181210"/>
                <a:gd name="connsiteX10" fmla="*/ 103060 w 573865"/>
                <a:gd name="connsiteY10" fmla="*/ 23934 h 181210"/>
                <a:gd name="connsiteX11" fmla="*/ 88879 w 573865"/>
                <a:gd name="connsiteY11" fmla="*/ 165915 h 181210"/>
                <a:gd name="connsiteX12" fmla="*/ 81793 w 573865"/>
                <a:gd name="connsiteY12" fmla="*/ 171480 h 181210"/>
                <a:gd name="connsiteX13" fmla="*/ 48110 w 573865"/>
                <a:gd name="connsiteY13" fmla="*/ 171480 h 181210"/>
                <a:gd name="connsiteX14" fmla="*/ 41278 w 573865"/>
                <a:gd name="connsiteY14" fmla="*/ 166678 h 181210"/>
                <a:gd name="connsiteX15" fmla="*/ 48110 w 573865"/>
                <a:gd name="connsiteY15" fmla="*/ 163637 h 181210"/>
                <a:gd name="connsiteX16" fmla="*/ 62799 w 573865"/>
                <a:gd name="connsiteY16" fmla="*/ 159332 h 181210"/>
                <a:gd name="connsiteX17" fmla="*/ 61790 w 573865"/>
                <a:gd name="connsiteY17" fmla="*/ 154529 h 181210"/>
                <a:gd name="connsiteX18" fmla="*/ 29370 w 573865"/>
                <a:gd name="connsiteY18" fmla="*/ 24180 h 181210"/>
                <a:gd name="connsiteX19" fmla="*/ 4806 w 573865"/>
                <a:gd name="connsiteY19" fmla="*/ 6466 h 181210"/>
                <a:gd name="connsiteX20" fmla="*/ 0 w 573865"/>
                <a:gd name="connsiteY20" fmla="*/ 1663 h 181210"/>
                <a:gd name="connsiteX21" fmla="*/ 3289 w 573865"/>
                <a:gd name="connsiteY21" fmla="*/ -1378 h 181210"/>
                <a:gd name="connsiteX22" fmla="*/ 27344 w 573865"/>
                <a:gd name="connsiteY22" fmla="*/ -616 h 181210"/>
                <a:gd name="connsiteX23" fmla="*/ 52162 w 573865"/>
                <a:gd name="connsiteY23" fmla="*/ -1378 h 181210"/>
                <a:gd name="connsiteX24" fmla="*/ 56721 w 573865"/>
                <a:gd name="connsiteY24" fmla="*/ 3179 h 181210"/>
                <a:gd name="connsiteX25" fmla="*/ 51907 w 573865"/>
                <a:gd name="connsiteY25" fmla="*/ 6466 h 181210"/>
                <a:gd name="connsiteX26" fmla="*/ 36972 w 573865"/>
                <a:gd name="connsiteY26" fmla="*/ 17352 h 181210"/>
                <a:gd name="connsiteX27" fmla="*/ 37981 w 573865"/>
                <a:gd name="connsiteY27" fmla="*/ 23680 h 181210"/>
                <a:gd name="connsiteX28" fmla="*/ 71664 w 573865"/>
                <a:gd name="connsiteY28" fmla="*/ 158069 h 181210"/>
                <a:gd name="connsiteX29" fmla="*/ 71918 w 573865"/>
                <a:gd name="connsiteY29" fmla="*/ 158069 h 181210"/>
                <a:gd name="connsiteX30" fmla="*/ 87362 w 573865"/>
                <a:gd name="connsiteY30" fmla="*/ 4695 h 181210"/>
                <a:gd name="connsiteX31" fmla="*/ 91668 w 573865"/>
                <a:gd name="connsiteY31" fmla="*/ -1378 h 181210"/>
                <a:gd name="connsiteX32" fmla="*/ 97745 w 573865"/>
                <a:gd name="connsiteY32" fmla="*/ 3179 h 181210"/>
                <a:gd name="connsiteX33" fmla="*/ 192201 w 573865"/>
                <a:gd name="connsiteY33" fmla="*/ 160349 h 181210"/>
                <a:gd name="connsiteX34" fmla="*/ 192448 w 573865"/>
                <a:gd name="connsiteY34" fmla="*/ 160349 h 181210"/>
                <a:gd name="connsiteX35" fmla="*/ 156746 w 573865"/>
                <a:gd name="connsiteY35" fmla="*/ 17098 h 181210"/>
                <a:gd name="connsiteX36" fmla="*/ 135980 w 573865"/>
                <a:gd name="connsiteY36" fmla="*/ 6466 h 181210"/>
                <a:gd name="connsiteX37" fmla="*/ 129148 w 573865"/>
                <a:gd name="connsiteY37" fmla="*/ 1663 h 181210"/>
                <a:gd name="connsiteX38" fmla="*/ 132692 w 573865"/>
                <a:gd name="connsiteY38" fmla="*/ -1378 h 181210"/>
                <a:gd name="connsiteX39" fmla="*/ 161561 w 573865"/>
                <a:gd name="connsiteY39" fmla="*/ -616 h 181210"/>
                <a:gd name="connsiteX40" fmla="*/ 190930 w 573865"/>
                <a:gd name="connsiteY40" fmla="*/ -1378 h 181210"/>
                <a:gd name="connsiteX41" fmla="*/ 195744 w 573865"/>
                <a:gd name="connsiteY41" fmla="*/ 3179 h 181210"/>
                <a:gd name="connsiteX42" fmla="*/ 384932 w 573865"/>
                <a:gd name="connsiteY42" fmla="*/ 3179 h 181210"/>
                <a:gd name="connsiteX43" fmla="*/ 378098 w 573865"/>
                <a:gd name="connsiteY43" fmla="*/ 6466 h 181210"/>
                <a:gd name="connsiteX44" fmla="*/ 363410 w 573865"/>
                <a:gd name="connsiteY44" fmla="*/ 10770 h 181210"/>
                <a:gd name="connsiteX45" fmla="*/ 364427 w 573865"/>
                <a:gd name="connsiteY45" fmla="*/ 16589 h 181210"/>
                <a:gd name="connsiteX46" fmla="*/ 398611 w 573865"/>
                <a:gd name="connsiteY46" fmla="*/ 153513 h 181210"/>
                <a:gd name="connsiteX47" fmla="*/ 418615 w 573865"/>
                <a:gd name="connsiteY47" fmla="*/ 163637 h 181210"/>
                <a:gd name="connsiteX48" fmla="*/ 426209 w 573865"/>
                <a:gd name="connsiteY48" fmla="*/ 168193 h 181210"/>
                <a:gd name="connsiteX49" fmla="*/ 422665 w 573865"/>
                <a:gd name="connsiteY49" fmla="*/ 171480 h 181210"/>
                <a:gd name="connsiteX50" fmla="*/ 392787 w 573865"/>
                <a:gd name="connsiteY50" fmla="*/ 170727 h 181210"/>
                <a:gd name="connsiteX51" fmla="*/ 362401 w 573865"/>
                <a:gd name="connsiteY51" fmla="*/ 171480 h 181210"/>
                <a:gd name="connsiteX52" fmla="*/ 357586 w 573865"/>
                <a:gd name="connsiteY52" fmla="*/ 166678 h 181210"/>
                <a:gd name="connsiteX53" fmla="*/ 364427 w 573865"/>
                <a:gd name="connsiteY53" fmla="*/ 163637 h 181210"/>
                <a:gd name="connsiteX54" fmla="*/ 379108 w 573865"/>
                <a:gd name="connsiteY54" fmla="*/ 159332 h 181210"/>
                <a:gd name="connsiteX55" fmla="*/ 378098 w 573865"/>
                <a:gd name="connsiteY55" fmla="*/ 154529 h 181210"/>
                <a:gd name="connsiteX56" fmla="*/ 362648 w 573865"/>
                <a:gd name="connsiteY56" fmla="*/ 92519 h 181210"/>
                <a:gd name="connsiteX57" fmla="*/ 293263 w 573865"/>
                <a:gd name="connsiteY57" fmla="*/ 92519 h 181210"/>
                <a:gd name="connsiteX58" fmla="*/ 308460 w 573865"/>
                <a:gd name="connsiteY58" fmla="*/ 153513 h 181210"/>
                <a:gd name="connsiteX59" fmla="*/ 328464 w 573865"/>
                <a:gd name="connsiteY59" fmla="*/ 163637 h 181210"/>
                <a:gd name="connsiteX60" fmla="*/ 336060 w 573865"/>
                <a:gd name="connsiteY60" fmla="*/ 168193 h 181210"/>
                <a:gd name="connsiteX61" fmla="*/ 332516 w 573865"/>
                <a:gd name="connsiteY61" fmla="*/ 171480 h 181210"/>
                <a:gd name="connsiteX62" fmla="*/ 302638 w 573865"/>
                <a:gd name="connsiteY62" fmla="*/ 170727 h 181210"/>
                <a:gd name="connsiteX63" fmla="*/ 272252 w 573865"/>
                <a:gd name="connsiteY63" fmla="*/ 171480 h 181210"/>
                <a:gd name="connsiteX64" fmla="*/ 267437 w 573865"/>
                <a:gd name="connsiteY64" fmla="*/ 166678 h 181210"/>
                <a:gd name="connsiteX65" fmla="*/ 274276 w 573865"/>
                <a:gd name="connsiteY65" fmla="*/ 163637 h 181210"/>
                <a:gd name="connsiteX66" fmla="*/ 288966 w 573865"/>
                <a:gd name="connsiteY66" fmla="*/ 159332 h 181210"/>
                <a:gd name="connsiteX67" fmla="*/ 287950 w 573865"/>
                <a:gd name="connsiteY67" fmla="*/ 154529 h 181210"/>
                <a:gd name="connsiteX68" fmla="*/ 253765 w 573865"/>
                <a:gd name="connsiteY68" fmla="*/ 17098 h 181210"/>
                <a:gd name="connsiteX69" fmla="*/ 232999 w 573865"/>
                <a:gd name="connsiteY69" fmla="*/ 6466 h 181210"/>
                <a:gd name="connsiteX70" fmla="*/ 226158 w 573865"/>
                <a:gd name="connsiteY70" fmla="*/ 1663 h 181210"/>
                <a:gd name="connsiteX71" fmla="*/ 229710 w 573865"/>
                <a:gd name="connsiteY71" fmla="*/ -1378 h 181210"/>
                <a:gd name="connsiteX72" fmla="*/ 259587 w 573865"/>
                <a:gd name="connsiteY72" fmla="*/ -616 h 181210"/>
                <a:gd name="connsiteX73" fmla="*/ 289973 w 573865"/>
                <a:gd name="connsiteY73" fmla="*/ -1378 h 181210"/>
                <a:gd name="connsiteX74" fmla="*/ 294788 w 573865"/>
                <a:gd name="connsiteY74" fmla="*/ 3179 h 181210"/>
                <a:gd name="connsiteX75" fmla="*/ 287950 w 573865"/>
                <a:gd name="connsiteY75" fmla="*/ 6466 h 181210"/>
                <a:gd name="connsiteX76" fmla="*/ 273259 w 573865"/>
                <a:gd name="connsiteY76" fmla="*/ 10770 h 181210"/>
                <a:gd name="connsiteX77" fmla="*/ 274276 w 573865"/>
                <a:gd name="connsiteY77" fmla="*/ 15836 h 181210"/>
                <a:gd name="connsiteX78" fmla="*/ 291236 w 573865"/>
                <a:gd name="connsiteY78" fmla="*/ 84674 h 181210"/>
                <a:gd name="connsiteX79" fmla="*/ 360621 w 573865"/>
                <a:gd name="connsiteY79" fmla="*/ 84674 h 181210"/>
                <a:gd name="connsiteX80" fmla="*/ 343914 w 573865"/>
                <a:gd name="connsiteY80" fmla="*/ 17098 h 181210"/>
                <a:gd name="connsiteX81" fmla="*/ 323148 w 573865"/>
                <a:gd name="connsiteY81" fmla="*/ 6466 h 181210"/>
                <a:gd name="connsiteX82" fmla="*/ 316309 w 573865"/>
                <a:gd name="connsiteY82" fmla="*/ 1663 h 181210"/>
                <a:gd name="connsiteX83" fmla="*/ 319853 w 573865"/>
                <a:gd name="connsiteY83" fmla="*/ -1378 h 181210"/>
                <a:gd name="connsiteX84" fmla="*/ 349738 w 573865"/>
                <a:gd name="connsiteY84" fmla="*/ -616 h 181210"/>
                <a:gd name="connsiteX85" fmla="*/ 380125 w 573865"/>
                <a:gd name="connsiteY85" fmla="*/ -1378 h 181210"/>
                <a:gd name="connsiteX86" fmla="*/ 384932 w 573865"/>
                <a:gd name="connsiteY86" fmla="*/ 3179 h 181210"/>
                <a:gd name="connsiteX87" fmla="*/ 573866 w 573865"/>
                <a:gd name="connsiteY87" fmla="*/ 3179 h 181210"/>
                <a:gd name="connsiteX88" fmla="*/ 567790 w 573865"/>
                <a:gd name="connsiteY88" fmla="*/ 6466 h 181210"/>
                <a:gd name="connsiteX89" fmla="*/ 553356 w 573865"/>
                <a:gd name="connsiteY89" fmla="*/ 15073 h 181210"/>
                <a:gd name="connsiteX90" fmla="*/ 542471 w 573865"/>
                <a:gd name="connsiteY90" fmla="*/ 173506 h 181210"/>
                <a:gd name="connsiteX91" fmla="*/ 537913 w 573865"/>
                <a:gd name="connsiteY91" fmla="*/ 179833 h 181210"/>
                <a:gd name="connsiteX92" fmla="*/ 531326 w 573865"/>
                <a:gd name="connsiteY92" fmla="*/ 175275 h 181210"/>
                <a:gd name="connsiteX93" fmla="*/ 447252 w 573865"/>
                <a:gd name="connsiteY93" fmla="*/ 27221 h 181210"/>
                <a:gd name="connsiteX94" fmla="*/ 416612 w 573865"/>
                <a:gd name="connsiteY94" fmla="*/ 6466 h 181210"/>
                <a:gd name="connsiteX95" fmla="*/ 413576 w 573865"/>
                <a:gd name="connsiteY95" fmla="*/ 1663 h 181210"/>
                <a:gd name="connsiteX96" fmla="*/ 416612 w 573865"/>
                <a:gd name="connsiteY96" fmla="*/ -1378 h 181210"/>
                <a:gd name="connsiteX97" fmla="*/ 436871 w 573865"/>
                <a:gd name="connsiteY97" fmla="*/ -616 h 181210"/>
                <a:gd name="connsiteX98" fmla="*/ 460423 w 573865"/>
                <a:gd name="connsiteY98" fmla="*/ -1378 h 181210"/>
                <a:gd name="connsiteX99" fmla="*/ 464976 w 573865"/>
                <a:gd name="connsiteY99" fmla="*/ 3433 h 181210"/>
                <a:gd name="connsiteX100" fmla="*/ 460924 w 573865"/>
                <a:gd name="connsiteY100" fmla="*/ 6466 h 181210"/>
                <a:gd name="connsiteX101" fmla="*/ 450296 w 573865"/>
                <a:gd name="connsiteY101" fmla="*/ 15073 h 181210"/>
                <a:gd name="connsiteX102" fmla="*/ 453839 w 573865"/>
                <a:gd name="connsiteY102" fmla="*/ 24689 h 181210"/>
                <a:gd name="connsiteX103" fmla="*/ 472072 w 573865"/>
                <a:gd name="connsiteY103" fmla="*/ 56583 h 181210"/>
                <a:gd name="connsiteX104" fmla="*/ 529808 w 573865"/>
                <a:gd name="connsiteY104" fmla="*/ 56583 h 181210"/>
                <a:gd name="connsiteX105" fmla="*/ 532589 w 573865"/>
                <a:gd name="connsiteY105" fmla="*/ 14566 h 181210"/>
                <a:gd name="connsiteX106" fmla="*/ 515628 w 573865"/>
                <a:gd name="connsiteY106" fmla="*/ 6466 h 181210"/>
                <a:gd name="connsiteX107" fmla="*/ 509804 w 573865"/>
                <a:gd name="connsiteY107" fmla="*/ 1663 h 181210"/>
                <a:gd name="connsiteX108" fmla="*/ 513602 w 573865"/>
                <a:gd name="connsiteY108" fmla="*/ -1378 h 181210"/>
                <a:gd name="connsiteX109" fmla="*/ 542717 w 573865"/>
                <a:gd name="connsiteY109" fmla="*/ -616 h 181210"/>
                <a:gd name="connsiteX110" fmla="*/ 569308 w 573865"/>
                <a:gd name="connsiteY110" fmla="*/ -1378 h 181210"/>
                <a:gd name="connsiteX111" fmla="*/ 573866 w 573865"/>
                <a:gd name="connsiteY111" fmla="*/ 3179 h 181210"/>
                <a:gd name="connsiteX112" fmla="*/ 529300 w 573865"/>
                <a:gd name="connsiteY112" fmla="*/ 64427 h 181210"/>
                <a:gd name="connsiteX113" fmla="*/ 476375 w 573865"/>
                <a:gd name="connsiteY113" fmla="*/ 64427 h 181210"/>
                <a:gd name="connsiteX114" fmla="*/ 523478 w 573865"/>
                <a:gd name="connsiteY114" fmla="*/ 147185 h 181210"/>
                <a:gd name="connsiteX115" fmla="*/ 529300 w 573865"/>
                <a:gd name="connsiteY115" fmla="*/ 64427 h 1812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</a:cxnLst>
              <a:rect l="l" t="t" r="r" b="b"/>
              <a:pathLst>
                <a:path w="573865" h="181210">
                  <a:moveTo>
                    <a:pt x="195744" y="3179"/>
                  </a:moveTo>
                  <a:cubicBezTo>
                    <a:pt x="195744" y="6466"/>
                    <a:pt x="193973" y="6466"/>
                    <a:pt x="188905" y="6466"/>
                  </a:cubicBezTo>
                  <a:cubicBezTo>
                    <a:pt x="174216" y="6466"/>
                    <a:pt x="174216" y="8491"/>
                    <a:pt x="174216" y="10770"/>
                  </a:cubicBezTo>
                  <a:cubicBezTo>
                    <a:pt x="174216" y="10770"/>
                    <a:pt x="174216" y="12795"/>
                    <a:pt x="175233" y="16589"/>
                  </a:cubicBezTo>
                  <a:lnTo>
                    <a:pt x="209417" y="153513"/>
                  </a:lnTo>
                  <a:cubicBezTo>
                    <a:pt x="211442" y="161611"/>
                    <a:pt x="213468" y="163637"/>
                    <a:pt x="229420" y="163637"/>
                  </a:cubicBezTo>
                  <a:cubicBezTo>
                    <a:pt x="234743" y="163637"/>
                    <a:pt x="237022" y="163637"/>
                    <a:pt x="237022" y="168193"/>
                  </a:cubicBezTo>
                  <a:cubicBezTo>
                    <a:pt x="237022" y="171480"/>
                    <a:pt x="234996" y="171480"/>
                    <a:pt x="230691" y="171480"/>
                  </a:cubicBezTo>
                  <a:lnTo>
                    <a:pt x="198279" y="171480"/>
                  </a:lnTo>
                  <a:cubicBezTo>
                    <a:pt x="192701" y="171480"/>
                    <a:pt x="191947" y="171480"/>
                    <a:pt x="189158" y="166923"/>
                  </a:cubicBezTo>
                  <a:lnTo>
                    <a:pt x="103060" y="23934"/>
                  </a:lnTo>
                  <a:lnTo>
                    <a:pt x="88879" y="165915"/>
                  </a:lnTo>
                  <a:cubicBezTo>
                    <a:pt x="88371" y="171480"/>
                    <a:pt x="87870" y="171480"/>
                    <a:pt x="81793" y="171480"/>
                  </a:cubicBezTo>
                  <a:lnTo>
                    <a:pt x="48110" y="171480"/>
                  </a:lnTo>
                  <a:cubicBezTo>
                    <a:pt x="44058" y="171480"/>
                    <a:pt x="41278" y="171480"/>
                    <a:pt x="41278" y="166678"/>
                  </a:cubicBezTo>
                  <a:cubicBezTo>
                    <a:pt x="41278" y="163637"/>
                    <a:pt x="43304" y="163637"/>
                    <a:pt x="48110" y="163637"/>
                  </a:cubicBezTo>
                  <a:cubicBezTo>
                    <a:pt x="55959" y="163637"/>
                    <a:pt x="62799" y="163637"/>
                    <a:pt x="62799" y="159332"/>
                  </a:cubicBezTo>
                  <a:cubicBezTo>
                    <a:pt x="62799" y="158578"/>
                    <a:pt x="62799" y="158069"/>
                    <a:pt x="61790" y="154529"/>
                  </a:cubicBezTo>
                  <a:lnTo>
                    <a:pt x="29370" y="24180"/>
                  </a:lnTo>
                  <a:cubicBezTo>
                    <a:pt x="25826" y="10008"/>
                    <a:pt x="16206" y="6975"/>
                    <a:pt x="4806" y="6466"/>
                  </a:cubicBezTo>
                  <a:cubicBezTo>
                    <a:pt x="2780" y="6466"/>
                    <a:pt x="0" y="6212"/>
                    <a:pt x="0" y="1663"/>
                  </a:cubicBezTo>
                  <a:cubicBezTo>
                    <a:pt x="0" y="-616"/>
                    <a:pt x="1517" y="-1378"/>
                    <a:pt x="3289" y="-1378"/>
                  </a:cubicBezTo>
                  <a:cubicBezTo>
                    <a:pt x="10883" y="-1378"/>
                    <a:pt x="19495" y="-616"/>
                    <a:pt x="27344" y="-616"/>
                  </a:cubicBezTo>
                  <a:cubicBezTo>
                    <a:pt x="35447" y="-616"/>
                    <a:pt x="44312" y="-1378"/>
                    <a:pt x="52162" y="-1378"/>
                  </a:cubicBezTo>
                  <a:cubicBezTo>
                    <a:pt x="53687" y="-1378"/>
                    <a:pt x="56721" y="-1378"/>
                    <a:pt x="56721" y="3179"/>
                  </a:cubicBezTo>
                  <a:cubicBezTo>
                    <a:pt x="56721" y="6212"/>
                    <a:pt x="54950" y="6466"/>
                    <a:pt x="51907" y="6466"/>
                  </a:cubicBezTo>
                  <a:cubicBezTo>
                    <a:pt x="37473" y="6975"/>
                    <a:pt x="36972" y="13556"/>
                    <a:pt x="36972" y="17352"/>
                  </a:cubicBezTo>
                  <a:cubicBezTo>
                    <a:pt x="36972" y="18106"/>
                    <a:pt x="36972" y="19631"/>
                    <a:pt x="37981" y="23680"/>
                  </a:cubicBezTo>
                  <a:lnTo>
                    <a:pt x="71664" y="158069"/>
                  </a:lnTo>
                  <a:lnTo>
                    <a:pt x="71918" y="158069"/>
                  </a:lnTo>
                  <a:lnTo>
                    <a:pt x="87362" y="4695"/>
                  </a:lnTo>
                  <a:cubicBezTo>
                    <a:pt x="87870" y="392"/>
                    <a:pt x="87870" y="-1378"/>
                    <a:pt x="91668" y="-1378"/>
                  </a:cubicBezTo>
                  <a:cubicBezTo>
                    <a:pt x="94957" y="-1378"/>
                    <a:pt x="96228" y="392"/>
                    <a:pt x="97745" y="3179"/>
                  </a:cubicBezTo>
                  <a:lnTo>
                    <a:pt x="192201" y="160349"/>
                  </a:lnTo>
                  <a:lnTo>
                    <a:pt x="192448" y="160349"/>
                  </a:lnTo>
                  <a:lnTo>
                    <a:pt x="156746" y="17098"/>
                  </a:lnTo>
                  <a:cubicBezTo>
                    <a:pt x="154721" y="8491"/>
                    <a:pt x="153203" y="6466"/>
                    <a:pt x="135980" y="6466"/>
                  </a:cubicBezTo>
                  <a:cubicBezTo>
                    <a:pt x="131929" y="6466"/>
                    <a:pt x="129148" y="6466"/>
                    <a:pt x="129148" y="1663"/>
                  </a:cubicBezTo>
                  <a:cubicBezTo>
                    <a:pt x="129148" y="-1378"/>
                    <a:pt x="131929" y="-1378"/>
                    <a:pt x="132692" y="-1378"/>
                  </a:cubicBezTo>
                  <a:cubicBezTo>
                    <a:pt x="142058" y="-1378"/>
                    <a:pt x="151932" y="-616"/>
                    <a:pt x="161561" y="-616"/>
                  </a:cubicBezTo>
                  <a:cubicBezTo>
                    <a:pt x="171181" y="-616"/>
                    <a:pt x="181564" y="-1378"/>
                    <a:pt x="190930" y="-1378"/>
                  </a:cubicBezTo>
                  <a:cubicBezTo>
                    <a:pt x="192701" y="-1378"/>
                    <a:pt x="195744" y="-1378"/>
                    <a:pt x="195744" y="3179"/>
                  </a:cubicBezTo>
                  <a:close/>
                  <a:moveTo>
                    <a:pt x="384932" y="3179"/>
                  </a:moveTo>
                  <a:cubicBezTo>
                    <a:pt x="384932" y="6466"/>
                    <a:pt x="383160" y="6466"/>
                    <a:pt x="378098" y="6466"/>
                  </a:cubicBezTo>
                  <a:cubicBezTo>
                    <a:pt x="363410" y="6466"/>
                    <a:pt x="363410" y="8491"/>
                    <a:pt x="363410" y="10770"/>
                  </a:cubicBezTo>
                  <a:cubicBezTo>
                    <a:pt x="363410" y="10770"/>
                    <a:pt x="363410" y="12795"/>
                    <a:pt x="364427" y="16589"/>
                  </a:cubicBezTo>
                  <a:lnTo>
                    <a:pt x="398611" y="153513"/>
                  </a:lnTo>
                  <a:cubicBezTo>
                    <a:pt x="400637" y="161611"/>
                    <a:pt x="402663" y="163637"/>
                    <a:pt x="418615" y="163637"/>
                  </a:cubicBezTo>
                  <a:cubicBezTo>
                    <a:pt x="423929" y="163637"/>
                    <a:pt x="426209" y="163637"/>
                    <a:pt x="426209" y="168193"/>
                  </a:cubicBezTo>
                  <a:cubicBezTo>
                    <a:pt x="426209" y="170972"/>
                    <a:pt x="424437" y="171480"/>
                    <a:pt x="422665" y="171480"/>
                  </a:cubicBezTo>
                  <a:cubicBezTo>
                    <a:pt x="413046" y="171480"/>
                    <a:pt x="402663" y="170727"/>
                    <a:pt x="392787" y="170727"/>
                  </a:cubicBezTo>
                  <a:cubicBezTo>
                    <a:pt x="382659" y="170727"/>
                    <a:pt x="372275" y="171480"/>
                    <a:pt x="362401" y="171480"/>
                  </a:cubicBezTo>
                  <a:cubicBezTo>
                    <a:pt x="360876" y="171480"/>
                    <a:pt x="357586" y="171480"/>
                    <a:pt x="357586" y="166678"/>
                  </a:cubicBezTo>
                  <a:cubicBezTo>
                    <a:pt x="357586" y="163637"/>
                    <a:pt x="359613" y="163637"/>
                    <a:pt x="364427" y="163637"/>
                  </a:cubicBezTo>
                  <a:cubicBezTo>
                    <a:pt x="372275" y="163637"/>
                    <a:pt x="379108" y="163637"/>
                    <a:pt x="379108" y="159332"/>
                  </a:cubicBezTo>
                  <a:cubicBezTo>
                    <a:pt x="379108" y="158578"/>
                    <a:pt x="379108" y="158069"/>
                    <a:pt x="378098" y="154529"/>
                  </a:cubicBezTo>
                  <a:lnTo>
                    <a:pt x="362648" y="92519"/>
                  </a:lnTo>
                  <a:lnTo>
                    <a:pt x="293263" y="92519"/>
                  </a:lnTo>
                  <a:lnTo>
                    <a:pt x="308460" y="153513"/>
                  </a:lnTo>
                  <a:cubicBezTo>
                    <a:pt x="310485" y="161611"/>
                    <a:pt x="312512" y="163637"/>
                    <a:pt x="328464" y="163637"/>
                  </a:cubicBezTo>
                  <a:cubicBezTo>
                    <a:pt x="333786" y="163637"/>
                    <a:pt x="336060" y="163637"/>
                    <a:pt x="336060" y="168193"/>
                  </a:cubicBezTo>
                  <a:cubicBezTo>
                    <a:pt x="336060" y="170972"/>
                    <a:pt x="334288" y="171480"/>
                    <a:pt x="332516" y="171480"/>
                  </a:cubicBezTo>
                  <a:cubicBezTo>
                    <a:pt x="322893" y="171480"/>
                    <a:pt x="312512" y="170727"/>
                    <a:pt x="302638" y="170727"/>
                  </a:cubicBezTo>
                  <a:cubicBezTo>
                    <a:pt x="292508" y="170727"/>
                    <a:pt x="282125" y="171480"/>
                    <a:pt x="272252" y="171480"/>
                  </a:cubicBezTo>
                  <a:cubicBezTo>
                    <a:pt x="270726" y="171480"/>
                    <a:pt x="267437" y="171480"/>
                    <a:pt x="267437" y="166678"/>
                  </a:cubicBezTo>
                  <a:cubicBezTo>
                    <a:pt x="267437" y="163637"/>
                    <a:pt x="269463" y="163637"/>
                    <a:pt x="274276" y="163637"/>
                  </a:cubicBezTo>
                  <a:cubicBezTo>
                    <a:pt x="282125" y="163637"/>
                    <a:pt x="288966" y="163637"/>
                    <a:pt x="288966" y="159332"/>
                  </a:cubicBezTo>
                  <a:cubicBezTo>
                    <a:pt x="288966" y="158578"/>
                    <a:pt x="288966" y="158069"/>
                    <a:pt x="287950" y="154529"/>
                  </a:cubicBezTo>
                  <a:lnTo>
                    <a:pt x="253765" y="17098"/>
                  </a:lnTo>
                  <a:cubicBezTo>
                    <a:pt x="251740" y="8491"/>
                    <a:pt x="250222" y="6466"/>
                    <a:pt x="232999" y="6466"/>
                  </a:cubicBezTo>
                  <a:cubicBezTo>
                    <a:pt x="228947" y="6466"/>
                    <a:pt x="226158" y="6466"/>
                    <a:pt x="226158" y="1663"/>
                  </a:cubicBezTo>
                  <a:cubicBezTo>
                    <a:pt x="226158" y="-1378"/>
                    <a:pt x="228947" y="-1378"/>
                    <a:pt x="229710" y="-1378"/>
                  </a:cubicBezTo>
                  <a:cubicBezTo>
                    <a:pt x="239331" y="-1378"/>
                    <a:pt x="249713" y="-616"/>
                    <a:pt x="259587" y="-616"/>
                  </a:cubicBezTo>
                  <a:cubicBezTo>
                    <a:pt x="269717" y="-616"/>
                    <a:pt x="280100" y="-1378"/>
                    <a:pt x="289973" y="-1378"/>
                  </a:cubicBezTo>
                  <a:cubicBezTo>
                    <a:pt x="291745" y="-1378"/>
                    <a:pt x="294788" y="-1378"/>
                    <a:pt x="294788" y="3179"/>
                  </a:cubicBezTo>
                  <a:cubicBezTo>
                    <a:pt x="294788" y="6466"/>
                    <a:pt x="293016" y="6466"/>
                    <a:pt x="287950" y="6466"/>
                  </a:cubicBezTo>
                  <a:cubicBezTo>
                    <a:pt x="273259" y="6466"/>
                    <a:pt x="273259" y="8491"/>
                    <a:pt x="273259" y="10770"/>
                  </a:cubicBezTo>
                  <a:cubicBezTo>
                    <a:pt x="273259" y="11787"/>
                    <a:pt x="273259" y="12286"/>
                    <a:pt x="274276" y="15836"/>
                  </a:cubicBezTo>
                  <a:lnTo>
                    <a:pt x="291236" y="84674"/>
                  </a:lnTo>
                  <a:lnTo>
                    <a:pt x="360621" y="84674"/>
                  </a:lnTo>
                  <a:lnTo>
                    <a:pt x="343914" y="17098"/>
                  </a:lnTo>
                  <a:cubicBezTo>
                    <a:pt x="341889" y="8491"/>
                    <a:pt x="340364" y="6466"/>
                    <a:pt x="323148" y="6466"/>
                  </a:cubicBezTo>
                  <a:cubicBezTo>
                    <a:pt x="319098" y="6466"/>
                    <a:pt x="316309" y="6466"/>
                    <a:pt x="316309" y="1663"/>
                  </a:cubicBezTo>
                  <a:cubicBezTo>
                    <a:pt x="316309" y="-1378"/>
                    <a:pt x="319098" y="-1378"/>
                    <a:pt x="319853" y="-1378"/>
                  </a:cubicBezTo>
                  <a:cubicBezTo>
                    <a:pt x="329481" y="-1378"/>
                    <a:pt x="339862" y="-616"/>
                    <a:pt x="349738" y="-616"/>
                  </a:cubicBezTo>
                  <a:cubicBezTo>
                    <a:pt x="359866" y="-616"/>
                    <a:pt x="370251" y="-1378"/>
                    <a:pt x="380125" y="-1378"/>
                  </a:cubicBezTo>
                  <a:cubicBezTo>
                    <a:pt x="381897" y="-1378"/>
                    <a:pt x="384932" y="-1378"/>
                    <a:pt x="384932" y="3179"/>
                  </a:cubicBezTo>
                  <a:close/>
                  <a:moveTo>
                    <a:pt x="573866" y="3179"/>
                  </a:moveTo>
                  <a:cubicBezTo>
                    <a:pt x="573866" y="6466"/>
                    <a:pt x="571842" y="6466"/>
                    <a:pt x="567790" y="6466"/>
                  </a:cubicBezTo>
                  <a:cubicBezTo>
                    <a:pt x="554627" y="6466"/>
                    <a:pt x="553865" y="8491"/>
                    <a:pt x="553356" y="15073"/>
                  </a:cubicBezTo>
                  <a:lnTo>
                    <a:pt x="542471" y="173506"/>
                  </a:lnTo>
                  <a:cubicBezTo>
                    <a:pt x="542216" y="179079"/>
                    <a:pt x="541963" y="179833"/>
                    <a:pt x="537913" y="179833"/>
                  </a:cubicBezTo>
                  <a:cubicBezTo>
                    <a:pt x="533860" y="179833"/>
                    <a:pt x="532844" y="178063"/>
                    <a:pt x="531326" y="175275"/>
                  </a:cubicBezTo>
                  <a:lnTo>
                    <a:pt x="447252" y="27221"/>
                  </a:lnTo>
                  <a:cubicBezTo>
                    <a:pt x="436369" y="7983"/>
                    <a:pt x="425479" y="6975"/>
                    <a:pt x="416612" y="6466"/>
                  </a:cubicBezTo>
                  <a:cubicBezTo>
                    <a:pt x="413831" y="6212"/>
                    <a:pt x="413576" y="1663"/>
                    <a:pt x="413576" y="1663"/>
                  </a:cubicBezTo>
                  <a:cubicBezTo>
                    <a:pt x="413576" y="901"/>
                    <a:pt x="413831" y="-1378"/>
                    <a:pt x="416612" y="-1378"/>
                  </a:cubicBezTo>
                  <a:cubicBezTo>
                    <a:pt x="422944" y="-1378"/>
                    <a:pt x="430284" y="-616"/>
                    <a:pt x="436871" y="-616"/>
                  </a:cubicBezTo>
                  <a:cubicBezTo>
                    <a:pt x="444718" y="-616"/>
                    <a:pt x="452823" y="-1378"/>
                    <a:pt x="460423" y="-1378"/>
                  </a:cubicBezTo>
                  <a:cubicBezTo>
                    <a:pt x="461687" y="-1378"/>
                    <a:pt x="464976" y="-1378"/>
                    <a:pt x="464976" y="3433"/>
                  </a:cubicBezTo>
                  <a:cubicBezTo>
                    <a:pt x="464976" y="6212"/>
                    <a:pt x="462950" y="6212"/>
                    <a:pt x="460924" y="6466"/>
                  </a:cubicBezTo>
                  <a:cubicBezTo>
                    <a:pt x="459407" y="6720"/>
                    <a:pt x="450296" y="7229"/>
                    <a:pt x="450296" y="15073"/>
                  </a:cubicBezTo>
                  <a:cubicBezTo>
                    <a:pt x="450296" y="17352"/>
                    <a:pt x="451559" y="20384"/>
                    <a:pt x="453839" y="24689"/>
                  </a:cubicBezTo>
                  <a:lnTo>
                    <a:pt x="472072" y="56583"/>
                  </a:lnTo>
                  <a:lnTo>
                    <a:pt x="529808" y="56583"/>
                  </a:lnTo>
                  <a:lnTo>
                    <a:pt x="532589" y="14566"/>
                  </a:lnTo>
                  <a:cubicBezTo>
                    <a:pt x="532589" y="9507"/>
                    <a:pt x="526511" y="6466"/>
                    <a:pt x="515628" y="6466"/>
                  </a:cubicBezTo>
                  <a:cubicBezTo>
                    <a:pt x="512840" y="6466"/>
                    <a:pt x="509804" y="6466"/>
                    <a:pt x="509804" y="1663"/>
                  </a:cubicBezTo>
                  <a:cubicBezTo>
                    <a:pt x="509804" y="-1378"/>
                    <a:pt x="512840" y="-1378"/>
                    <a:pt x="513602" y="-1378"/>
                  </a:cubicBezTo>
                  <a:cubicBezTo>
                    <a:pt x="522970" y="-1378"/>
                    <a:pt x="533098" y="-616"/>
                    <a:pt x="542717" y="-616"/>
                  </a:cubicBezTo>
                  <a:cubicBezTo>
                    <a:pt x="551584" y="-616"/>
                    <a:pt x="560703" y="-1378"/>
                    <a:pt x="569308" y="-1378"/>
                  </a:cubicBezTo>
                  <a:cubicBezTo>
                    <a:pt x="570833" y="-1378"/>
                    <a:pt x="573866" y="-1378"/>
                    <a:pt x="573866" y="3179"/>
                  </a:cubicBezTo>
                  <a:close/>
                  <a:moveTo>
                    <a:pt x="529300" y="64427"/>
                  </a:moveTo>
                  <a:lnTo>
                    <a:pt x="476375" y="64427"/>
                  </a:lnTo>
                  <a:lnTo>
                    <a:pt x="523478" y="147185"/>
                  </a:lnTo>
                  <a:lnTo>
                    <a:pt x="529300" y="64427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391" name="任意多边形: 形状 1390">
              <a:extLst>
                <a:ext uri="{FF2B5EF4-FFF2-40B4-BE49-F238E27FC236}">
                  <a16:creationId xmlns:a16="http://schemas.microsoft.com/office/drawing/2014/main" id="{7E81A033-77C1-F9B8-60DB-D264B33D1EF2}"/>
                </a:ext>
              </a:extLst>
            </p:cNvPr>
            <p:cNvSpPr/>
            <p:nvPr>
              <p:custDataLst>
                <p:tags r:id="rId216"/>
              </p:custDataLst>
            </p:nvPr>
          </p:nvSpPr>
          <p:spPr>
            <a:xfrm flipV="1">
              <a:off x="13376784" y="-13854308"/>
              <a:ext cx="104585" cy="17714"/>
            </a:xfrm>
            <a:custGeom>
              <a:avLst/>
              <a:gdLst>
                <a:gd name="connsiteX0" fmla="*/ 104585 w 104585"/>
                <a:gd name="connsiteY0" fmla="*/ 7485 h 17714"/>
                <a:gd name="connsiteX1" fmla="*/ 92685 w 104585"/>
                <a:gd name="connsiteY1" fmla="*/ 16346 h 17714"/>
                <a:gd name="connsiteX2" fmla="*/ 11901 w 104585"/>
                <a:gd name="connsiteY2" fmla="*/ 16346 h 17714"/>
                <a:gd name="connsiteX3" fmla="*/ 0 w 104585"/>
                <a:gd name="connsiteY3" fmla="*/ 7485 h 17714"/>
                <a:gd name="connsiteX4" fmla="*/ 11901 w 104585"/>
                <a:gd name="connsiteY4" fmla="*/ -1368 h 17714"/>
                <a:gd name="connsiteX5" fmla="*/ 92685 w 104585"/>
                <a:gd name="connsiteY5" fmla="*/ -1368 h 17714"/>
                <a:gd name="connsiteX6" fmla="*/ 104585 w 104585"/>
                <a:gd name="connsiteY6" fmla="*/ 7485 h 17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4585" h="17714">
                  <a:moveTo>
                    <a:pt x="104585" y="7485"/>
                  </a:moveTo>
                  <a:cubicBezTo>
                    <a:pt x="104585" y="16346"/>
                    <a:pt x="95720" y="16346"/>
                    <a:pt x="92685" y="16346"/>
                  </a:cubicBezTo>
                  <a:lnTo>
                    <a:pt x="11901" y="16346"/>
                  </a:lnTo>
                  <a:cubicBezTo>
                    <a:pt x="8866" y="16346"/>
                    <a:pt x="0" y="16346"/>
                    <a:pt x="0" y="7485"/>
                  </a:cubicBezTo>
                  <a:cubicBezTo>
                    <a:pt x="0" y="-1368"/>
                    <a:pt x="8866" y="-1368"/>
                    <a:pt x="11901" y="-1368"/>
                  </a:cubicBezTo>
                  <a:lnTo>
                    <a:pt x="92685" y="-1368"/>
                  </a:lnTo>
                  <a:cubicBezTo>
                    <a:pt x="95720" y="-1368"/>
                    <a:pt x="104585" y="-1368"/>
                    <a:pt x="104585" y="7485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392" name="任意多边形: 形状 1391">
              <a:extLst>
                <a:ext uri="{FF2B5EF4-FFF2-40B4-BE49-F238E27FC236}">
                  <a16:creationId xmlns:a16="http://schemas.microsoft.com/office/drawing/2014/main" id="{44227446-EEFB-F554-12AD-E6F2BF0EA1A5}"/>
                </a:ext>
              </a:extLst>
            </p:cNvPr>
            <p:cNvSpPr/>
            <p:nvPr>
              <p:custDataLst>
                <p:tags r:id="rId217"/>
              </p:custDataLst>
            </p:nvPr>
          </p:nvSpPr>
          <p:spPr>
            <a:xfrm flipV="1">
              <a:off x="13541395" y="-14057289"/>
              <a:ext cx="571328" cy="227532"/>
            </a:xfrm>
            <a:custGeom>
              <a:avLst/>
              <a:gdLst>
                <a:gd name="connsiteX0" fmla="*/ 138515 w 571328"/>
                <a:gd name="connsiteY0" fmla="*/ 47472 h 227532"/>
                <a:gd name="connsiteX1" fmla="*/ 135727 w 571328"/>
                <a:gd name="connsiteY1" fmla="*/ 50513 h 227532"/>
                <a:gd name="connsiteX2" fmla="*/ 132692 w 571328"/>
                <a:gd name="connsiteY2" fmla="*/ 47217 h 227532"/>
                <a:gd name="connsiteX3" fmla="*/ 104831 w 571328"/>
                <a:gd name="connsiteY3" fmla="*/ 22413 h 227532"/>
                <a:gd name="connsiteX4" fmla="*/ 89643 w 571328"/>
                <a:gd name="connsiteY4" fmla="*/ 49241 h 227532"/>
                <a:gd name="connsiteX5" fmla="*/ 162061 w 571328"/>
                <a:gd name="connsiteY5" fmla="*/ 160098 h 227532"/>
                <a:gd name="connsiteX6" fmla="*/ 104332 w 571328"/>
                <a:gd name="connsiteY6" fmla="*/ 226157 h 227532"/>
                <a:gd name="connsiteX7" fmla="*/ 0 w 571328"/>
                <a:gd name="connsiteY7" fmla="*/ 107456 h 227532"/>
                <a:gd name="connsiteX8" fmla="*/ 58239 w 571328"/>
                <a:gd name="connsiteY8" fmla="*/ 42159 h 227532"/>
                <a:gd name="connsiteX9" fmla="*/ 81285 w 571328"/>
                <a:gd name="connsiteY9" fmla="*/ 45955 h 227532"/>
                <a:gd name="connsiteX10" fmla="*/ 78751 w 571328"/>
                <a:gd name="connsiteY10" fmla="*/ 21912 h 227532"/>
                <a:gd name="connsiteX11" fmla="*/ 98754 w 571328"/>
                <a:gd name="connsiteY11" fmla="*/ -1376 h 227532"/>
                <a:gd name="connsiteX12" fmla="*/ 138515 w 571328"/>
                <a:gd name="connsiteY12" fmla="*/ 47472 h 227532"/>
                <a:gd name="connsiteX13" fmla="*/ 140795 w 571328"/>
                <a:gd name="connsiteY13" fmla="*/ 169206 h 227532"/>
                <a:gd name="connsiteX14" fmla="*/ 88879 w 571328"/>
                <a:gd name="connsiteY14" fmla="*/ 58356 h 227532"/>
                <a:gd name="connsiteX15" fmla="*/ 68622 w 571328"/>
                <a:gd name="connsiteY15" fmla="*/ 85186 h 227532"/>
                <a:gd name="connsiteX16" fmla="*/ 44059 w 571328"/>
                <a:gd name="connsiteY16" fmla="*/ 58611 h 227532"/>
                <a:gd name="connsiteX17" fmla="*/ 45322 w 571328"/>
                <a:gd name="connsiteY17" fmla="*/ 51521 h 227532"/>
                <a:gd name="connsiteX18" fmla="*/ 21521 w 571328"/>
                <a:gd name="connsiteY18" fmla="*/ 98850 h 227532"/>
                <a:gd name="connsiteX19" fmla="*/ 46847 w 571328"/>
                <a:gd name="connsiteY19" fmla="*/ 182370 h 227532"/>
                <a:gd name="connsiteX20" fmla="*/ 102552 w 571328"/>
                <a:gd name="connsiteY20" fmla="*/ 219830 h 227532"/>
                <a:gd name="connsiteX21" fmla="*/ 140795 w 571328"/>
                <a:gd name="connsiteY21" fmla="*/ 169206 h 227532"/>
                <a:gd name="connsiteX22" fmla="*/ 82294 w 571328"/>
                <a:gd name="connsiteY22" fmla="*/ 54307 h 227532"/>
                <a:gd name="connsiteX23" fmla="*/ 60010 w 571328"/>
                <a:gd name="connsiteY23" fmla="*/ 48487 h 227532"/>
                <a:gd name="connsiteX24" fmla="*/ 49628 w 571328"/>
                <a:gd name="connsiteY24" fmla="*/ 58611 h 227532"/>
                <a:gd name="connsiteX25" fmla="*/ 68876 w 571328"/>
                <a:gd name="connsiteY25" fmla="*/ 79611 h 227532"/>
                <a:gd name="connsiteX26" fmla="*/ 82548 w 571328"/>
                <a:gd name="connsiteY26" fmla="*/ 61390 h 227532"/>
                <a:gd name="connsiteX27" fmla="*/ 82294 w 571328"/>
                <a:gd name="connsiteY27" fmla="*/ 54307 h 227532"/>
                <a:gd name="connsiteX28" fmla="*/ 336309 w 571328"/>
                <a:gd name="connsiteY28" fmla="*/ 52536 h 227532"/>
                <a:gd name="connsiteX29" fmla="*/ 331750 w 571328"/>
                <a:gd name="connsiteY29" fmla="*/ 55570 h 227532"/>
                <a:gd name="connsiteX30" fmla="*/ 316561 w 571328"/>
                <a:gd name="connsiteY30" fmla="*/ 65439 h 227532"/>
                <a:gd name="connsiteX31" fmla="*/ 283386 w 571328"/>
                <a:gd name="connsiteY31" fmla="*/ 153263 h 227532"/>
                <a:gd name="connsiteX32" fmla="*/ 329978 w 571328"/>
                <a:gd name="connsiteY32" fmla="*/ 191985 h 227532"/>
                <a:gd name="connsiteX33" fmla="*/ 369738 w 571328"/>
                <a:gd name="connsiteY33" fmla="*/ 212740 h 227532"/>
                <a:gd name="connsiteX34" fmla="*/ 374290 w 571328"/>
                <a:gd name="connsiteY34" fmla="*/ 217551 h 227532"/>
                <a:gd name="connsiteX35" fmla="*/ 371510 w 571328"/>
                <a:gd name="connsiteY35" fmla="*/ 220584 h 227532"/>
                <a:gd name="connsiteX36" fmla="*/ 354032 w 571328"/>
                <a:gd name="connsiteY36" fmla="*/ 219830 h 227532"/>
                <a:gd name="connsiteX37" fmla="*/ 326943 w 571328"/>
                <a:gd name="connsiteY37" fmla="*/ 220584 h 227532"/>
                <a:gd name="connsiteX38" fmla="*/ 322129 w 571328"/>
                <a:gd name="connsiteY38" fmla="*/ 215781 h 227532"/>
                <a:gd name="connsiteX39" fmla="*/ 325672 w 571328"/>
                <a:gd name="connsiteY39" fmla="*/ 212740 h 227532"/>
                <a:gd name="connsiteX40" fmla="*/ 332259 w 571328"/>
                <a:gd name="connsiteY40" fmla="*/ 207682 h 227532"/>
                <a:gd name="connsiteX41" fmla="*/ 323900 w 571328"/>
                <a:gd name="connsiteY41" fmla="*/ 196034 h 227532"/>
                <a:gd name="connsiteX42" fmla="*/ 234767 w 571328"/>
                <a:gd name="connsiteY42" fmla="*/ 121883 h 227532"/>
                <a:gd name="connsiteX43" fmla="*/ 254769 w 571328"/>
                <a:gd name="connsiteY43" fmla="*/ 202617 h 227532"/>
                <a:gd name="connsiteX44" fmla="*/ 274773 w 571328"/>
                <a:gd name="connsiteY44" fmla="*/ 212740 h 227532"/>
                <a:gd name="connsiteX45" fmla="*/ 282370 w 571328"/>
                <a:gd name="connsiteY45" fmla="*/ 217296 h 227532"/>
                <a:gd name="connsiteX46" fmla="*/ 278826 w 571328"/>
                <a:gd name="connsiteY46" fmla="*/ 220584 h 227532"/>
                <a:gd name="connsiteX47" fmla="*/ 248947 w 571328"/>
                <a:gd name="connsiteY47" fmla="*/ 219830 h 227532"/>
                <a:gd name="connsiteX48" fmla="*/ 218562 w 571328"/>
                <a:gd name="connsiteY48" fmla="*/ 220584 h 227532"/>
                <a:gd name="connsiteX49" fmla="*/ 213746 w 571328"/>
                <a:gd name="connsiteY49" fmla="*/ 215781 h 227532"/>
                <a:gd name="connsiteX50" fmla="*/ 220585 w 571328"/>
                <a:gd name="connsiteY50" fmla="*/ 212740 h 227532"/>
                <a:gd name="connsiteX51" fmla="*/ 235276 w 571328"/>
                <a:gd name="connsiteY51" fmla="*/ 208435 h 227532"/>
                <a:gd name="connsiteX52" fmla="*/ 234259 w 571328"/>
                <a:gd name="connsiteY52" fmla="*/ 203633 h 227532"/>
                <a:gd name="connsiteX53" fmla="*/ 200074 w 571328"/>
                <a:gd name="connsiteY53" fmla="*/ 66202 h 227532"/>
                <a:gd name="connsiteX54" fmla="*/ 179308 w 571328"/>
                <a:gd name="connsiteY54" fmla="*/ 55570 h 227532"/>
                <a:gd name="connsiteX55" fmla="*/ 172468 w 571328"/>
                <a:gd name="connsiteY55" fmla="*/ 50767 h 227532"/>
                <a:gd name="connsiteX56" fmla="*/ 176019 w 571328"/>
                <a:gd name="connsiteY56" fmla="*/ 47726 h 227532"/>
                <a:gd name="connsiteX57" fmla="*/ 205898 w 571328"/>
                <a:gd name="connsiteY57" fmla="*/ 48487 h 227532"/>
                <a:gd name="connsiteX58" fmla="*/ 236283 w 571328"/>
                <a:gd name="connsiteY58" fmla="*/ 47726 h 227532"/>
                <a:gd name="connsiteX59" fmla="*/ 241098 w 571328"/>
                <a:gd name="connsiteY59" fmla="*/ 52282 h 227532"/>
                <a:gd name="connsiteX60" fmla="*/ 234259 w 571328"/>
                <a:gd name="connsiteY60" fmla="*/ 55570 h 227532"/>
                <a:gd name="connsiteX61" fmla="*/ 219568 w 571328"/>
                <a:gd name="connsiteY61" fmla="*/ 59873 h 227532"/>
                <a:gd name="connsiteX62" fmla="*/ 222866 w 571328"/>
                <a:gd name="connsiteY62" fmla="*/ 74045 h 227532"/>
                <a:gd name="connsiteX63" fmla="*/ 231725 w 571328"/>
                <a:gd name="connsiteY63" fmla="*/ 110490 h 227532"/>
                <a:gd name="connsiteX64" fmla="*/ 266926 w 571328"/>
                <a:gd name="connsiteY64" fmla="*/ 139597 h 227532"/>
                <a:gd name="connsiteX65" fmla="*/ 293260 w 571328"/>
                <a:gd name="connsiteY65" fmla="*/ 68988 h 227532"/>
                <a:gd name="connsiteX66" fmla="*/ 294778 w 571328"/>
                <a:gd name="connsiteY66" fmla="*/ 63922 h 227532"/>
                <a:gd name="connsiteX67" fmla="*/ 281868 w 571328"/>
                <a:gd name="connsiteY67" fmla="*/ 55570 h 227532"/>
                <a:gd name="connsiteX68" fmla="*/ 277054 w 571328"/>
                <a:gd name="connsiteY68" fmla="*/ 51012 h 227532"/>
                <a:gd name="connsiteX69" fmla="*/ 280598 w 571328"/>
                <a:gd name="connsiteY69" fmla="*/ 47726 h 227532"/>
                <a:gd name="connsiteX70" fmla="*/ 308958 w 571328"/>
                <a:gd name="connsiteY70" fmla="*/ 48487 h 227532"/>
                <a:gd name="connsiteX71" fmla="*/ 332004 w 571328"/>
                <a:gd name="connsiteY71" fmla="*/ 47726 h 227532"/>
                <a:gd name="connsiteX72" fmla="*/ 336309 w 571328"/>
                <a:gd name="connsiteY72" fmla="*/ 52536 h 227532"/>
                <a:gd name="connsiteX73" fmla="*/ 571329 w 571328"/>
                <a:gd name="connsiteY73" fmla="*/ 217805 h 227532"/>
                <a:gd name="connsiteX74" fmla="*/ 568039 w 571328"/>
                <a:gd name="connsiteY74" fmla="*/ 220584 h 227532"/>
                <a:gd name="connsiteX75" fmla="*/ 548790 w 571328"/>
                <a:gd name="connsiteY75" fmla="*/ 219830 h 227532"/>
                <a:gd name="connsiteX76" fmla="*/ 525496 w 571328"/>
                <a:gd name="connsiteY76" fmla="*/ 220584 h 227532"/>
                <a:gd name="connsiteX77" fmla="*/ 520938 w 571328"/>
                <a:gd name="connsiteY77" fmla="*/ 215781 h 227532"/>
                <a:gd name="connsiteX78" fmla="*/ 524988 w 571328"/>
                <a:gd name="connsiteY78" fmla="*/ 212740 h 227532"/>
                <a:gd name="connsiteX79" fmla="*/ 535118 w 571328"/>
                <a:gd name="connsiteY79" fmla="*/ 204641 h 227532"/>
                <a:gd name="connsiteX80" fmla="*/ 531321 w 571328"/>
                <a:gd name="connsiteY80" fmla="*/ 194517 h 227532"/>
                <a:gd name="connsiteX81" fmla="*/ 458138 w 571328"/>
                <a:gd name="connsiteY81" fmla="*/ 72276 h 227532"/>
                <a:gd name="connsiteX82" fmla="*/ 445221 w 571328"/>
                <a:gd name="connsiteY82" fmla="*/ 204895 h 227532"/>
                <a:gd name="connsiteX83" fmla="*/ 461173 w 571328"/>
                <a:gd name="connsiteY83" fmla="*/ 212740 h 227532"/>
                <a:gd name="connsiteX84" fmla="*/ 467505 w 571328"/>
                <a:gd name="connsiteY84" fmla="*/ 217551 h 227532"/>
                <a:gd name="connsiteX85" fmla="*/ 463961 w 571328"/>
                <a:gd name="connsiteY85" fmla="*/ 220584 h 227532"/>
                <a:gd name="connsiteX86" fmla="*/ 434839 w 571328"/>
                <a:gd name="connsiteY86" fmla="*/ 219830 h 227532"/>
                <a:gd name="connsiteX87" fmla="*/ 409013 w 571328"/>
                <a:gd name="connsiteY87" fmla="*/ 220584 h 227532"/>
                <a:gd name="connsiteX88" fmla="*/ 404453 w 571328"/>
                <a:gd name="connsiteY88" fmla="*/ 215781 h 227532"/>
                <a:gd name="connsiteX89" fmla="*/ 410528 w 571328"/>
                <a:gd name="connsiteY89" fmla="*/ 212740 h 227532"/>
                <a:gd name="connsiteX90" fmla="*/ 424200 w 571328"/>
                <a:gd name="connsiteY90" fmla="*/ 204132 h 227532"/>
                <a:gd name="connsiteX91" fmla="*/ 439400 w 571328"/>
                <a:gd name="connsiteY91" fmla="*/ 48233 h 227532"/>
                <a:gd name="connsiteX92" fmla="*/ 444212 w 571328"/>
                <a:gd name="connsiteY92" fmla="*/ 42159 h 227532"/>
                <a:gd name="connsiteX93" fmla="*/ 451299 w 571328"/>
                <a:gd name="connsiteY93" fmla="*/ 46963 h 227532"/>
                <a:gd name="connsiteX94" fmla="*/ 538161 w 571328"/>
                <a:gd name="connsiteY94" fmla="*/ 192239 h 227532"/>
                <a:gd name="connsiteX95" fmla="*/ 566521 w 571328"/>
                <a:gd name="connsiteY95" fmla="*/ 212740 h 227532"/>
                <a:gd name="connsiteX96" fmla="*/ 571329 w 571328"/>
                <a:gd name="connsiteY96" fmla="*/ 217805 h 2275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</a:cxnLst>
              <a:rect l="l" t="t" r="r" b="b"/>
              <a:pathLst>
                <a:path w="571328" h="227532">
                  <a:moveTo>
                    <a:pt x="138515" y="47472"/>
                  </a:moveTo>
                  <a:cubicBezTo>
                    <a:pt x="138515" y="49241"/>
                    <a:pt x="137244" y="50513"/>
                    <a:pt x="135727" y="50513"/>
                  </a:cubicBezTo>
                  <a:cubicBezTo>
                    <a:pt x="133701" y="50513"/>
                    <a:pt x="133192" y="48988"/>
                    <a:pt x="132692" y="47217"/>
                  </a:cubicBezTo>
                  <a:cubicBezTo>
                    <a:pt x="126861" y="29503"/>
                    <a:pt x="114206" y="22413"/>
                    <a:pt x="104831" y="22413"/>
                  </a:cubicBezTo>
                  <a:cubicBezTo>
                    <a:pt x="96220" y="22413"/>
                    <a:pt x="90143" y="26216"/>
                    <a:pt x="89643" y="49241"/>
                  </a:cubicBezTo>
                  <a:cubicBezTo>
                    <a:pt x="131421" y="67464"/>
                    <a:pt x="162061" y="114793"/>
                    <a:pt x="162061" y="160098"/>
                  </a:cubicBezTo>
                  <a:cubicBezTo>
                    <a:pt x="162061" y="201607"/>
                    <a:pt x="136235" y="226157"/>
                    <a:pt x="104332" y="226157"/>
                  </a:cubicBezTo>
                  <a:cubicBezTo>
                    <a:pt x="52416" y="226157"/>
                    <a:pt x="0" y="166173"/>
                    <a:pt x="0" y="107456"/>
                  </a:cubicBezTo>
                  <a:cubicBezTo>
                    <a:pt x="0" y="69235"/>
                    <a:pt x="23801" y="42159"/>
                    <a:pt x="58239" y="42159"/>
                  </a:cubicBezTo>
                  <a:cubicBezTo>
                    <a:pt x="67105" y="42159"/>
                    <a:pt x="75962" y="44184"/>
                    <a:pt x="81285" y="45955"/>
                  </a:cubicBezTo>
                  <a:cubicBezTo>
                    <a:pt x="79259" y="32791"/>
                    <a:pt x="78751" y="25454"/>
                    <a:pt x="78751" y="21912"/>
                  </a:cubicBezTo>
                  <a:cubicBezTo>
                    <a:pt x="78751" y="7986"/>
                    <a:pt x="84065" y="-1376"/>
                    <a:pt x="98754" y="-1376"/>
                  </a:cubicBezTo>
                  <a:cubicBezTo>
                    <a:pt x="128132" y="-1376"/>
                    <a:pt x="138515" y="47472"/>
                    <a:pt x="138515" y="47472"/>
                  </a:cubicBezTo>
                  <a:close/>
                  <a:moveTo>
                    <a:pt x="140795" y="169206"/>
                  </a:moveTo>
                  <a:cubicBezTo>
                    <a:pt x="140795" y="146934"/>
                    <a:pt x="129649" y="84169"/>
                    <a:pt x="88879" y="58356"/>
                  </a:cubicBezTo>
                  <a:cubicBezTo>
                    <a:pt x="88371" y="66456"/>
                    <a:pt x="86854" y="85186"/>
                    <a:pt x="68622" y="85186"/>
                  </a:cubicBezTo>
                  <a:cubicBezTo>
                    <a:pt x="54696" y="85186"/>
                    <a:pt x="44059" y="70759"/>
                    <a:pt x="44059" y="58611"/>
                  </a:cubicBezTo>
                  <a:cubicBezTo>
                    <a:pt x="44059" y="54562"/>
                    <a:pt x="44822" y="52791"/>
                    <a:pt x="45322" y="51521"/>
                  </a:cubicBezTo>
                  <a:cubicBezTo>
                    <a:pt x="27345" y="59873"/>
                    <a:pt x="21521" y="80628"/>
                    <a:pt x="21521" y="98850"/>
                  </a:cubicBezTo>
                  <a:cubicBezTo>
                    <a:pt x="21521" y="115047"/>
                    <a:pt x="27853" y="153263"/>
                    <a:pt x="46847" y="182370"/>
                  </a:cubicBezTo>
                  <a:cubicBezTo>
                    <a:pt x="62290" y="205903"/>
                    <a:pt x="83820" y="219830"/>
                    <a:pt x="102552" y="219830"/>
                  </a:cubicBezTo>
                  <a:cubicBezTo>
                    <a:pt x="125852" y="219830"/>
                    <a:pt x="140795" y="199329"/>
                    <a:pt x="140795" y="169206"/>
                  </a:cubicBezTo>
                  <a:close/>
                  <a:moveTo>
                    <a:pt x="82294" y="54307"/>
                  </a:moveTo>
                  <a:cubicBezTo>
                    <a:pt x="76217" y="51266"/>
                    <a:pt x="68114" y="48487"/>
                    <a:pt x="60010" y="48487"/>
                  </a:cubicBezTo>
                  <a:cubicBezTo>
                    <a:pt x="57230" y="48487"/>
                    <a:pt x="49628" y="48487"/>
                    <a:pt x="49628" y="58611"/>
                  </a:cubicBezTo>
                  <a:cubicBezTo>
                    <a:pt x="49628" y="67718"/>
                    <a:pt x="57731" y="79611"/>
                    <a:pt x="68876" y="79611"/>
                  </a:cubicBezTo>
                  <a:cubicBezTo>
                    <a:pt x="82548" y="79611"/>
                    <a:pt x="82548" y="67973"/>
                    <a:pt x="82548" y="61390"/>
                  </a:cubicBezTo>
                  <a:cubicBezTo>
                    <a:pt x="82548" y="59364"/>
                    <a:pt x="82548" y="56333"/>
                    <a:pt x="82294" y="54307"/>
                  </a:cubicBezTo>
                  <a:close/>
                  <a:moveTo>
                    <a:pt x="336309" y="52536"/>
                  </a:moveTo>
                  <a:cubicBezTo>
                    <a:pt x="336309" y="55570"/>
                    <a:pt x="334028" y="55570"/>
                    <a:pt x="331750" y="55570"/>
                  </a:cubicBezTo>
                  <a:cubicBezTo>
                    <a:pt x="322637" y="55824"/>
                    <a:pt x="319594" y="57595"/>
                    <a:pt x="316561" y="65439"/>
                  </a:cubicBezTo>
                  <a:lnTo>
                    <a:pt x="283386" y="153263"/>
                  </a:lnTo>
                  <a:lnTo>
                    <a:pt x="329978" y="191985"/>
                  </a:lnTo>
                  <a:cubicBezTo>
                    <a:pt x="335800" y="196797"/>
                    <a:pt x="353023" y="211224"/>
                    <a:pt x="369738" y="212740"/>
                  </a:cubicBezTo>
                  <a:cubicBezTo>
                    <a:pt x="371763" y="212993"/>
                    <a:pt x="374290" y="213247"/>
                    <a:pt x="374290" y="217551"/>
                  </a:cubicBezTo>
                  <a:cubicBezTo>
                    <a:pt x="374290" y="219322"/>
                    <a:pt x="373281" y="220584"/>
                    <a:pt x="371510" y="220584"/>
                  </a:cubicBezTo>
                  <a:cubicBezTo>
                    <a:pt x="366186" y="220584"/>
                    <a:pt x="359856" y="219830"/>
                    <a:pt x="354032" y="219830"/>
                  </a:cubicBezTo>
                  <a:cubicBezTo>
                    <a:pt x="345175" y="219830"/>
                    <a:pt x="335546" y="220584"/>
                    <a:pt x="326943" y="220584"/>
                  </a:cubicBezTo>
                  <a:cubicBezTo>
                    <a:pt x="325418" y="220584"/>
                    <a:pt x="322129" y="220584"/>
                    <a:pt x="322129" y="215781"/>
                  </a:cubicBezTo>
                  <a:cubicBezTo>
                    <a:pt x="322129" y="212993"/>
                    <a:pt x="324409" y="212740"/>
                    <a:pt x="325672" y="212740"/>
                  </a:cubicBezTo>
                  <a:cubicBezTo>
                    <a:pt x="329215" y="212486"/>
                    <a:pt x="332259" y="211224"/>
                    <a:pt x="332259" y="207682"/>
                  </a:cubicBezTo>
                  <a:cubicBezTo>
                    <a:pt x="332259" y="203124"/>
                    <a:pt x="327952" y="199329"/>
                    <a:pt x="323900" y="196034"/>
                  </a:cubicBezTo>
                  <a:lnTo>
                    <a:pt x="234767" y="121883"/>
                  </a:lnTo>
                  <a:lnTo>
                    <a:pt x="254769" y="202617"/>
                  </a:lnTo>
                  <a:cubicBezTo>
                    <a:pt x="256795" y="210715"/>
                    <a:pt x="258822" y="212740"/>
                    <a:pt x="274773" y="212740"/>
                  </a:cubicBezTo>
                  <a:cubicBezTo>
                    <a:pt x="280097" y="212740"/>
                    <a:pt x="282370" y="212740"/>
                    <a:pt x="282370" y="217296"/>
                  </a:cubicBezTo>
                  <a:cubicBezTo>
                    <a:pt x="282370" y="220075"/>
                    <a:pt x="280598" y="220584"/>
                    <a:pt x="278826" y="220584"/>
                  </a:cubicBezTo>
                  <a:cubicBezTo>
                    <a:pt x="269204" y="220584"/>
                    <a:pt x="258822" y="219830"/>
                    <a:pt x="248947" y="219830"/>
                  </a:cubicBezTo>
                  <a:cubicBezTo>
                    <a:pt x="238817" y="219830"/>
                    <a:pt x="228435" y="220584"/>
                    <a:pt x="218562" y="220584"/>
                  </a:cubicBezTo>
                  <a:cubicBezTo>
                    <a:pt x="217037" y="220584"/>
                    <a:pt x="213746" y="220584"/>
                    <a:pt x="213746" y="215781"/>
                  </a:cubicBezTo>
                  <a:cubicBezTo>
                    <a:pt x="213746" y="212740"/>
                    <a:pt x="215772" y="212740"/>
                    <a:pt x="220585" y="212740"/>
                  </a:cubicBezTo>
                  <a:cubicBezTo>
                    <a:pt x="228435" y="212740"/>
                    <a:pt x="235276" y="212740"/>
                    <a:pt x="235276" y="208435"/>
                  </a:cubicBezTo>
                  <a:cubicBezTo>
                    <a:pt x="235276" y="207682"/>
                    <a:pt x="235276" y="207173"/>
                    <a:pt x="234259" y="203633"/>
                  </a:cubicBezTo>
                  <a:lnTo>
                    <a:pt x="200074" y="66202"/>
                  </a:lnTo>
                  <a:cubicBezTo>
                    <a:pt x="198049" y="57595"/>
                    <a:pt x="196531" y="55570"/>
                    <a:pt x="179308" y="55570"/>
                  </a:cubicBezTo>
                  <a:cubicBezTo>
                    <a:pt x="175257" y="55570"/>
                    <a:pt x="172468" y="55570"/>
                    <a:pt x="172468" y="50767"/>
                  </a:cubicBezTo>
                  <a:cubicBezTo>
                    <a:pt x="172468" y="47726"/>
                    <a:pt x="175257" y="47726"/>
                    <a:pt x="176019" y="47726"/>
                  </a:cubicBezTo>
                  <a:cubicBezTo>
                    <a:pt x="185640" y="47726"/>
                    <a:pt x="196022" y="48487"/>
                    <a:pt x="205898" y="48487"/>
                  </a:cubicBezTo>
                  <a:cubicBezTo>
                    <a:pt x="216026" y="48487"/>
                    <a:pt x="226409" y="47726"/>
                    <a:pt x="236283" y="47726"/>
                  </a:cubicBezTo>
                  <a:cubicBezTo>
                    <a:pt x="238054" y="47726"/>
                    <a:pt x="241098" y="47726"/>
                    <a:pt x="241098" y="52282"/>
                  </a:cubicBezTo>
                  <a:cubicBezTo>
                    <a:pt x="241098" y="55570"/>
                    <a:pt x="239326" y="55570"/>
                    <a:pt x="234259" y="55570"/>
                  </a:cubicBezTo>
                  <a:cubicBezTo>
                    <a:pt x="219568" y="55570"/>
                    <a:pt x="219568" y="57595"/>
                    <a:pt x="219568" y="59873"/>
                  </a:cubicBezTo>
                  <a:cubicBezTo>
                    <a:pt x="219568" y="61390"/>
                    <a:pt x="221594" y="69488"/>
                    <a:pt x="222866" y="74045"/>
                  </a:cubicBezTo>
                  <a:lnTo>
                    <a:pt x="231725" y="110490"/>
                  </a:lnTo>
                  <a:lnTo>
                    <a:pt x="266926" y="139597"/>
                  </a:lnTo>
                  <a:lnTo>
                    <a:pt x="293260" y="68988"/>
                  </a:lnTo>
                  <a:cubicBezTo>
                    <a:pt x="294778" y="65184"/>
                    <a:pt x="294778" y="64685"/>
                    <a:pt x="294778" y="63922"/>
                  </a:cubicBezTo>
                  <a:cubicBezTo>
                    <a:pt x="294778" y="55824"/>
                    <a:pt x="285156" y="55570"/>
                    <a:pt x="281868" y="55570"/>
                  </a:cubicBezTo>
                  <a:cubicBezTo>
                    <a:pt x="280097" y="55570"/>
                    <a:pt x="277054" y="55570"/>
                    <a:pt x="277054" y="51012"/>
                  </a:cubicBezTo>
                  <a:cubicBezTo>
                    <a:pt x="277054" y="48233"/>
                    <a:pt x="278826" y="47726"/>
                    <a:pt x="280598" y="47726"/>
                  </a:cubicBezTo>
                  <a:cubicBezTo>
                    <a:pt x="289716" y="47726"/>
                    <a:pt x="299592" y="48487"/>
                    <a:pt x="308958" y="48487"/>
                  </a:cubicBezTo>
                  <a:cubicBezTo>
                    <a:pt x="316561" y="48487"/>
                    <a:pt x="324663" y="47726"/>
                    <a:pt x="332004" y="47726"/>
                  </a:cubicBezTo>
                  <a:cubicBezTo>
                    <a:pt x="334282" y="47726"/>
                    <a:pt x="336309" y="48742"/>
                    <a:pt x="336309" y="52536"/>
                  </a:cubicBezTo>
                  <a:close/>
                  <a:moveTo>
                    <a:pt x="571329" y="217805"/>
                  </a:moveTo>
                  <a:cubicBezTo>
                    <a:pt x="571329" y="217805"/>
                    <a:pt x="570828" y="220584"/>
                    <a:pt x="568039" y="220584"/>
                  </a:cubicBezTo>
                  <a:cubicBezTo>
                    <a:pt x="561961" y="220584"/>
                    <a:pt x="555120" y="219830"/>
                    <a:pt x="548790" y="219830"/>
                  </a:cubicBezTo>
                  <a:cubicBezTo>
                    <a:pt x="541195" y="219830"/>
                    <a:pt x="532838" y="220584"/>
                    <a:pt x="525496" y="220584"/>
                  </a:cubicBezTo>
                  <a:cubicBezTo>
                    <a:pt x="523971" y="220584"/>
                    <a:pt x="520938" y="220584"/>
                    <a:pt x="520938" y="215781"/>
                  </a:cubicBezTo>
                  <a:cubicBezTo>
                    <a:pt x="520938" y="212993"/>
                    <a:pt x="522965" y="212993"/>
                    <a:pt x="524988" y="212740"/>
                  </a:cubicBezTo>
                  <a:cubicBezTo>
                    <a:pt x="529040" y="212486"/>
                    <a:pt x="535118" y="210715"/>
                    <a:pt x="535118" y="204641"/>
                  </a:cubicBezTo>
                  <a:cubicBezTo>
                    <a:pt x="535118" y="201353"/>
                    <a:pt x="532330" y="196288"/>
                    <a:pt x="531321" y="194517"/>
                  </a:cubicBezTo>
                  <a:lnTo>
                    <a:pt x="458138" y="72276"/>
                  </a:lnTo>
                  <a:lnTo>
                    <a:pt x="445221" y="204895"/>
                  </a:lnTo>
                  <a:cubicBezTo>
                    <a:pt x="445221" y="212486"/>
                    <a:pt x="458646" y="212740"/>
                    <a:pt x="461173" y="212740"/>
                  </a:cubicBezTo>
                  <a:cubicBezTo>
                    <a:pt x="464724" y="212740"/>
                    <a:pt x="467505" y="212740"/>
                    <a:pt x="467505" y="217551"/>
                  </a:cubicBezTo>
                  <a:cubicBezTo>
                    <a:pt x="467505" y="220584"/>
                    <a:pt x="464724" y="220584"/>
                    <a:pt x="463961" y="220584"/>
                  </a:cubicBezTo>
                  <a:cubicBezTo>
                    <a:pt x="454589" y="220584"/>
                    <a:pt x="444459" y="219830"/>
                    <a:pt x="434839" y="219830"/>
                  </a:cubicBezTo>
                  <a:cubicBezTo>
                    <a:pt x="426226" y="219830"/>
                    <a:pt x="417369" y="220584"/>
                    <a:pt x="409013" y="220584"/>
                  </a:cubicBezTo>
                  <a:cubicBezTo>
                    <a:pt x="407740" y="220584"/>
                    <a:pt x="404453" y="220584"/>
                    <a:pt x="404453" y="215781"/>
                  </a:cubicBezTo>
                  <a:cubicBezTo>
                    <a:pt x="404453" y="212740"/>
                    <a:pt x="406988" y="212740"/>
                    <a:pt x="410528" y="212740"/>
                  </a:cubicBezTo>
                  <a:cubicBezTo>
                    <a:pt x="423193" y="212740"/>
                    <a:pt x="423702" y="210461"/>
                    <a:pt x="424200" y="204132"/>
                  </a:cubicBezTo>
                  <a:lnTo>
                    <a:pt x="439400" y="48233"/>
                  </a:lnTo>
                  <a:cubicBezTo>
                    <a:pt x="439908" y="43423"/>
                    <a:pt x="440162" y="42159"/>
                    <a:pt x="444212" y="42159"/>
                  </a:cubicBezTo>
                  <a:cubicBezTo>
                    <a:pt x="447247" y="42159"/>
                    <a:pt x="448511" y="42413"/>
                    <a:pt x="451299" y="46963"/>
                  </a:cubicBezTo>
                  <a:lnTo>
                    <a:pt x="538161" y="192239"/>
                  </a:lnTo>
                  <a:cubicBezTo>
                    <a:pt x="548289" y="209198"/>
                    <a:pt x="557147" y="211977"/>
                    <a:pt x="566521" y="212740"/>
                  </a:cubicBezTo>
                  <a:cubicBezTo>
                    <a:pt x="568548" y="212993"/>
                    <a:pt x="571329" y="212993"/>
                    <a:pt x="571329" y="217805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393" name="任意多边形: 形状 1392">
              <a:extLst>
                <a:ext uri="{FF2B5EF4-FFF2-40B4-BE49-F238E27FC236}">
                  <a16:creationId xmlns:a16="http://schemas.microsoft.com/office/drawing/2014/main" id="{32C7DE87-54DF-35D3-013C-68CDF0974AE8}"/>
                </a:ext>
              </a:extLst>
            </p:cNvPr>
            <p:cNvSpPr/>
            <p:nvPr>
              <p:custDataLst>
                <p:tags r:id="rId218"/>
              </p:custDataLst>
            </p:nvPr>
          </p:nvSpPr>
          <p:spPr>
            <a:xfrm flipV="1">
              <a:off x="14106179" y="-14068675"/>
              <a:ext cx="58747" cy="253090"/>
            </a:xfrm>
            <a:custGeom>
              <a:avLst/>
              <a:gdLst>
                <a:gd name="connsiteX0" fmla="*/ 58747 w 58747"/>
                <a:gd name="connsiteY0" fmla="*/ 1159 h 253090"/>
                <a:gd name="connsiteX1" fmla="*/ 54442 w 58747"/>
                <a:gd name="connsiteY1" fmla="*/ 6724 h 253090"/>
                <a:gd name="connsiteX2" fmla="*/ 14689 w 58747"/>
                <a:gd name="connsiteY2" fmla="*/ 125171 h 253090"/>
                <a:gd name="connsiteX3" fmla="*/ 55459 w 58747"/>
                <a:gd name="connsiteY3" fmla="*/ 244880 h 253090"/>
                <a:gd name="connsiteX4" fmla="*/ 58747 w 58747"/>
                <a:gd name="connsiteY4" fmla="*/ 249183 h 253090"/>
                <a:gd name="connsiteX5" fmla="*/ 56214 w 58747"/>
                <a:gd name="connsiteY5" fmla="*/ 251715 h 253090"/>
                <a:gd name="connsiteX6" fmla="*/ 15952 w 58747"/>
                <a:gd name="connsiteY6" fmla="*/ 202363 h 253090"/>
                <a:gd name="connsiteX7" fmla="*/ 0 w 58747"/>
                <a:gd name="connsiteY7" fmla="*/ 125171 h 253090"/>
                <a:gd name="connsiteX8" fmla="*/ 16715 w 58747"/>
                <a:gd name="connsiteY8" fmla="*/ 46208 h 253090"/>
                <a:gd name="connsiteX9" fmla="*/ 56214 w 58747"/>
                <a:gd name="connsiteY9" fmla="*/ -1375 h 253090"/>
                <a:gd name="connsiteX10" fmla="*/ 58747 w 58747"/>
                <a:gd name="connsiteY10" fmla="*/ 1159 h 253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8747" h="253090">
                  <a:moveTo>
                    <a:pt x="58747" y="1159"/>
                  </a:moveTo>
                  <a:cubicBezTo>
                    <a:pt x="58747" y="1912"/>
                    <a:pt x="58747" y="2421"/>
                    <a:pt x="54442" y="6724"/>
                  </a:cubicBezTo>
                  <a:cubicBezTo>
                    <a:pt x="22792" y="38611"/>
                    <a:pt x="14689" y="86448"/>
                    <a:pt x="14689" y="125171"/>
                  </a:cubicBezTo>
                  <a:cubicBezTo>
                    <a:pt x="14689" y="169204"/>
                    <a:pt x="24310" y="213247"/>
                    <a:pt x="55459" y="244880"/>
                  </a:cubicBezTo>
                  <a:cubicBezTo>
                    <a:pt x="58747" y="247921"/>
                    <a:pt x="58747" y="248429"/>
                    <a:pt x="58747" y="249183"/>
                  </a:cubicBezTo>
                  <a:cubicBezTo>
                    <a:pt x="58747" y="250954"/>
                    <a:pt x="57731" y="251715"/>
                    <a:pt x="56214" y="251715"/>
                  </a:cubicBezTo>
                  <a:cubicBezTo>
                    <a:pt x="53679" y="251715"/>
                    <a:pt x="30895" y="234502"/>
                    <a:pt x="15952" y="202363"/>
                  </a:cubicBezTo>
                  <a:cubicBezTo>
                    <a:pt x="3035" y="174525"/>
                    <a:pt x="0" y="146433"/>
                    <a:pt x="0" y="125171"/>
                  </a:cubicBezTo>
                  <a:cubicBezTo>
                    <a:pt x="0" y="105433"/>
                    <a:pt x="2780" y="74808"/>
                    <a:pt x="16715" y="46208"/>
                  </a:cubicBezTo>
                  <a:cubicBezTo>
                    <a:pt x="31904" y="15077"/>
                    <a:pt x="53679" y="-1375"/>
                    <a:pt x="56214" y="-1375"/>
                  </a:cubicBezTo>
                  <a:cubicBezTo>
                    <a:pt x="57731" y="-1375"/>
                    <a:pt x="58747" y="-612"/>
                    <a:pt x="58747" y="1159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394" name="任意多边形: 形状 1393">
              <a:extLst>
                <a:ext uri="{FF2B5EF4-FFF2-40B4-BE49-F238E27FC236}">
                  <a16:creationId xmlns:a16="http://schemas.microsoft.com/office/drawing/2014/main" id="{96EFCDF0-FD46-7413-4AF8-62999954A5E9}"/>
                </a:ext>
              </a:extLst>
            </p:cNvPr>
            <p:cNvSpPr/>
            <p:nvPr>
              <p:custDataLst>
                <p:tags r:id="rId219"/>
              </p:custDataLst>
            </p:nvPr>
          </p:nvSpPr>
          <p:spPr>
            <a:xfrm flipV="1">
              <a:off x="14189465" y="-14052479"/>
              <a:ext cx="207899" cy="173620"/>
            </a:xfrm>
            <a:custGeom>
              <a:avLst/>
              <a:gdLst>
                <a:gd name="connsiteX0" fmla="*/ 207899 w 207899"/>
                <a:gd name="connsiteY0" fmla="*/ -1377 h 173620"/>
                <a:gd name="connsiteX1" fmla="*/ 207899 w 207899"/>
                <a:gd name="connsiteY1" fmla="*/ 10515 h 173620"/>
                <a:gd name="connsiteX2" fmla="*/ 180555 w 207899"/>
                <a:gd name="connsiteY2" fmla="*/ 10515 h 173620"/>
                <a:gd name="connsiteX3" fmla="*/ 180555 w 207899"/>
                <a:gd name="connsiteY3" fmla="*/ 160349 h 173620"/>
                <a:gd name="connsiteX4" fmla="*/ 207899 w 207899"/>
                <a:gd name="connsiteY4" fmla="*/ 160349 h 173620"/>
                <a:gd name="connsiteX5" fmla="*/ 207899 w 207899"/>
                <a:gd name="connsiteY5" fmla="*/ 172244 h 173620"/>
                <a:gd name="connsiteX6" fmla="*/ 162570 w 207899"/>
                <a:gd name="connsiteY6" fmla="*/ 171481 h 173620"/>
                <a:gd name="connsiteX7" fmla="*/ 117248 w 207899"/>
                <a:gd name="connsiteY7" fmla="*/ 172244 h 173620"/>
                <a:gd name="connsiteX8" fmla="*/ 117248 w 207899"/>
                <a:gd name="connsiteY8" fmla="*/ 160349 h 173620"/>
                <a:gd name="connsiteX9" fmla="*/ 144592 w 207899"/>
                <a:gd name="connsiteY9" fmla="*/ 160349 h 173620"/>
                <a:gd name="connsiteX10" fmla="*/ 144592 w 207899"/>
                <a:gd name="connsiteY10" fmla="*/ 94797 h 173620"/>
                <a:gd name="connsiteX11" fmla="*/ 63307 w 207899"/>
                <a:gd name="connsiteY11" fmla="*/ 94797 h 173620"/>
                <a:gd name="connsiteX12" fmla="*/ 63307 w 207899"/>
                <a:gd name="connsiteY12" fmla="*/ 160349 h 173620"/>
                <a:gd name="connsiteX13" fmla="*/ 90659 w 207899"/>
                <a:gd name="connsiteY13" fmla="*/ 160349 h 173620"/>
                <a:gd name="connsiteX14" fmla="*/ 90659 w 207899"/>
                <a:gd name="connsiteY14" fmla="*/ 172244 h 173620"/>
                <a:gd name="connsiteX15" fmla="*/ 45330 w 207899"/>
                <a:gd name="connsiteY15" fmla="*/ 171481 h 173620"/>
                <a:gd name="connsiteX16" fmla="*/ 0 w 207899"/>
                <a:gd name="connsiteY16" fmla="*/ 172244 h 173620"/>
                <a:gd name="connsiteX17" fmla="*/ 0 w 207899"/>
                <a:gd name="connsiteY17" fmla="*/ 160349 h 173620"/>
                <a:gd name="connsiteX18" fmla="*/ 27352 w 207899"/>
                <a:gd name="connsiteY18" fmla="*/ 160349 h 173620"/>
                <a:gd name="connsiteX19" fmla="*/ 27352 w 207899"/>
                <a:gd name="connsiteY19" fmla="*/ 10515 h 173620"/>
                <a:gd name="connsiteX20" fmla="*/ 0 w 207899"/>
                <a:gd name="connsiteY20" fmla="*/ 10515 h 173620"/>
                <a:gd name="connsiteX21" fmla="*/ 0 w 207899"/>
                <a:gd name="connsiteY21" fmla="*/ -1377 h 173620"/>
                <a:gd name="connsiteX22" fmla="*/ 45330 w 207899"/>
                <a:gd name="connsiteY22" fmla="*/ -616 h 173620"/>
                <a:gd name="connsiteX23" fmla="*/ 90659 w 207899"/>
                <a:gd name="connsiteY23" fmla="*/ -1377 h 173620"/>
                <a:gd name="connsiteX24" fmla="*/ 90659 w 207899"/>
                <a:gd name="connsiteY24" fmla="*/ 10515 h 173620"/>
                <a:gd name="connsiteX25" fmla="*/ 63307 w 207899"/>
                <a:gd name="connsiteY25" fmla="*/ 10515 h 173620"/>
                <a:gd name="connsiteX26" fmla="*/ 63307 w 207899"/>
                <a:gd name="connsiteY26" fmla="*/ 82903 h 173620"/>
                <a:gd name="connsiteX27" fmla="*/ 144592 w 207899"/>
                <a:gd name="connsiteY27" fmla="*/ 82903 h 173620"/>
                <a:gd name="connsiteX28" fmla="*/ 144592 w 207899"/>
                <a:gd name="connsiteY28" fmla="*/ 10515 h 173620"/>
                <a:gd name="connsiteX29" fmla="*/ 117248 w 207899"/>
                <a:gd name="connsiteY29" fmla="*/ 10515 h 173620"/>
                <a:gd name="connsiteX30" fmla="*/ 117248 w 207899"/>
                <a:gd name="connsiteY30" fmla="*/ -1377 h 173620"/>
                <a:gd name="connsiteX31" fmla="*/ 162570 w 207899"/>
                <a:gd name="connsiteY31" fmla="*/ -616 h 173620"/>
                <a:gd name="connsiteX32" fmla="*/ 207899 w 207899"/>
                <a:gd name="connsiteY32" fmla="*/ -1377 h 173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07899" h="173620">
                  <a:moveTo>
                    <a:pt x="207899" y="-1377"/>
                  </a:moveTo>
                  <a:lnTo>
                    <a:pt x="207899" y="10515"/>
                  </a:lnTo>
                  <a:lnTo>
                    <a:pt x="180555" y="10515"/>
                  </a:lnTo>
                  <a:lnTo>
                    <a:pt x="180555" y="160349"/>
                  </a:lnTo>
                  <a:lnTo>
                    <a:pt x="207899" y="160349"/>
                  </a:lnTo>
                  <a:lnTo>
                    <a:pt x="207899" y="172244"/>
                  </a:lnTo>
                  <a:cubicBezTo>
                    <a:pt x="198279" y="171481"/>
                    <a:pt x="173461" y="171481"/>
                    <a:pt x="162570" y="171481"/>
                  </a:cubicBezTo>
                  <a:cubicBezTo>
                    <a:pt x="151686" y="171481"/>
                    <a:pt x="126869" y="171481"/>
                    <a:pt x="117248" y="172244"/>
                  </a:cubicBezTo>
                  <a:lnTo>
                    <a:pt x="117248" y="160349"/>
                  </a:lnTo>
                  <a:lnTo>
                    <a:pt x="144592" y="160349"/>
                  </a:lnTo>
                  <a:lnTo>
                    <a:pt x="144592" y="94797"/>
                  </a:lnTo>
                  <a:lnTo>
                    <a:pt x="63307" y="94797"/>
                  </a:lnTo>
                  <a:lnTo>
                    <a:pt x="63307" y="160349"/>
                  </a:lnTo>
                  <a:lnTo>
                    <a:pt x="90659" y="160349"/>
                  </a:lnTo>
                  <a:lnTo>
                    <a:pt x="90659" y="172244"/>
                  </a:lnTo>
                  <a:cubicBezTo>
                    <a:pt x="81031" y="171481"/>
                    <a:pt x="56221" y="171481"/>
                    <a:pt x="45330" y="171481"/>
                  </a:cubicBezTo>
                  <a:cubicBezTo>
                    <a:pt x="34438" y="171481"/>
                    <a:pt x="9621" y="171481"/>
                    <a:pt x="0" y="172244"/>
                  </a:cubicBezTo>
                  <a:lnTo>
                    <a:pt x="0" y="160349"/>
                  </a:lnTo>
                  <a:lnTo>
                    <a:pt x="27352" y="160349"/>
                  </a:lnTo>
                  <a:lnTo>
                    <a:pt x="27352" y="10515"/>
                  </a:lnTo>
                  <a:lnTo>
                    <a:pt x="0" y="10515"/>
                  </a:lnTo>
                  <a:lnTo>
                    <a:pt x="0" y="-1377"/>
                  </a:lnTo>
                  <a:cubicBezTo>
                    <a:pt x="9621" y="-616"/>
                    <a:pt x="34438" y="-616"/>
                    <a:pt x="45330" y="-616"/>
                  </a:cubicBezTo>
                  <a:cubicBezTo>
                    <a:pt x="56221" y="-616"/>
                    <a:pt x="81031" y="-616"/>
                    <a:pt x="90659" y="-1377"/>
                  </a:cubicBezTo>
                  <a:lnTo>
                    <a:pt x="90659" y="10515"/>
                  </a:lnTo>
                  <a:lnTo>
                    <a:pt x="63307" y="10515"/>
                  </a:lnTo>
                  <a:lnTo>
                    <a:pt x="63307" y="82903"/>
                  </a:lnTo>
                  <a:lnTo>
                    <a:pt x="144592" y="82903"/>
                  </a:lnTo>
                  <a:lnTo>
                    <a:pt x="144592" y="10515"/>
                  </a:lnTo>
                  <a:lnTo>
                    <a:pt x="117248" y="10515"/>
                  </a:lnTo>
                  <a:lnTo>
                    <a:pt x="117248" y="-1377"/>
                  </a:lnTo>
                  <a:cubicBezTo>
                    <a:pt x="126869" y="-616"/>
                    <a:pt x="151686" y="-616"/>
                    <a:pt x="162570" y="-616"/>
                  </a:cubicBezTo>
                  <a:cubicBezTo>
                    <a:pt x="173461" y="-616"/>
                    <a:pt x="198279" y="-616"/>
                    <a:pt x="207899" y="-1377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395" name="任意多边形: 形状 1394">
              <a:extLst>
                <a:ext uri="{FF2B5EF4-FFF2-40B4-BE49-F238E27FC236}">
                  <a16:creationId xmlns:a16="http://schemas.microsoft.com/office/drawing/2014/main" id="{1818F931-0F07-80F1-6C6D-23440B36C98D}"/>
                </a:ext>
              </a:extLst>
            </p:cNvPr>
            <p:cNvSpPr/>
            <p:nvPr>
              <p:custDataLst>
                <p:tags r:id="rId220"/>
              </p:custDataLst>
            </p:nvPr>
          </p:nvSpPr>
          <p:spPr>
            <a:xfrm flipV="1">
              <a:off x="14418363" y="-14112902"/>
              <a:ext cx="278340" cy="124759"/>
            </a:xfrm>
            <a:custGeom>
              <a:avLst/>
              <a:gdLst>
                <a:gd name="connsiteX0" fmla="*/ 90429 w 278340"/>
                <a:gd name="connsiteY0" fmla="*/ 118055 h 124759"/>
                <a:gd name="connsiteX1" fmla="*/ 91135 w 278340"/>
                <a:gd name="connsiteY1" fmla="*/ 120898 h 124759"/>
                <a:gd name="connsiteX2" fmla="*/ 88300 w 278340"/>
                <a:gd name="connsiteY2" fmla="*/ 123376 h 124759"/>
                <a:gd name="connsiteX3" fmla="*/ 65603 w 278340"/>
                <a:gd name="connsiteY3" fmla="*/ 121605 h 124759"/>
                <a:gd name="connsiteX4" fmla="*/ 61702 w 278340"/>
                <a:gd name="connsiteY4" fmla="*/ 117533 h 124759"/>
                <a:gd name="connsiteX5" fmla="*/ 66310 w 278340"/>
                <a:gd name="connsiteY5" fmla="*/ 115047 h 124759"/>
                <a:gd name="connsiteX6" fmla="*/ 74827 w 278340"/>
                <a:gd name="connsiteY6" fmla="*/ 112387 h 124759"/>
                <a:gd name="connsiteX7" fmla="*/ 74111 w 278340"/>
                <a:gd name="connsiteY7" fmla="*/ 108489 h 124759"/>
                <a:gd name="connsiteX8" fmla="*/ 64006 w 278340"/>
                <a:gd name="connsiteY8" fmla="*/ 68082 h 124759"/>
                <a:gd name="connsiteX9" fmla="*/ 45743 w 278340"/>
                <a:gd name="connsiteY9" fmla="*/ 78539 h 124759"/>
                <a:gd name="connsiteX10" fmla="*/ 0 w 278340"/>
                <a:gd name="connsiteY10" fmla="*/ 28034 h 124759"/>
                <a:gd name="connsiteX11" fmla="*/ 26772 w 278340"/>
                <a:gd name="connsiteY11" fmla="*/ -1384 h 124759"/>
                <a:gd name="connsiteX12" fmla="*/ 51947 w 278340"/>
                <a:gd name="connsiteY12" fmla="*/ 11019 h 124759"/>
                <a:gd name="connsiteX13" fmla="*/ 70211 w 278340"/>
                <a:gd name="connsiteY13" fmla="*/ -1384 h 124759"/>
                <a:gd name="connsiteX14" fmla="*/ 84225 w 278340"/>
                <a:gd name="connsiteY14" fmla="*/ 8009 h 124759"/>
                <a:gd name="connsiteX15" fmla="*/ 90429 w 278340"/>
                <a:gd name="connsiteY15" fmla="*/ 25731 h 124759"/>
                <a:gd name="connsiteX16" fmla="*/ 87592 w 278340"/>
                <a:gd name="connsiteY16" fmla="*/ 28034 h 124759"/>
                <a:gd name="connsiteX17" fmla="*/ 83692 w 278340"/>
                <a:gd name="connsiteY17" fmla="*/ 22540 h 124759"/>
                <a:gd name="connsiteX18" fmla="*/ 70743 w 278340"/>
                <a:gd name="connsiteY18" fmla="*/ 3578 h 124759"/>
                <a:gd name="connsiteX19" fmla="*/ 64896 w 278340"/>
                <a:gd name="connsiteY19" fmla="*/ 12257 h 124759"/>
                <a:gd name="connsiteX20" fmla="*/ 65778 w 278340"/>
                <a:gd name="connsiteY20" fmla="*/ 19530 h 124759"/>
                <a:gd name="connsiteX21" fmla="*/ 90429 w 278340"/>
                <a:gd name="connsiteY21" fmla="*/ 118055 h 124759"/>
                <a:gd name="connsiteX22" fmla="*/ 52662 w 278340"/>
                <a:gd name="connsiteY22" fmla="*/ 22540 h 124759"/>
                <a:gd name="connsiteX23" fmla="*/ 43614 w 278340"/>
                <a:gd name="connsiteY23" fmla="*/ 10669 h 124759"/>
                <a:gd name="connsiteX24" fmla="*/ 27304 w 278340"/>
                <a:gd name="connsiteY24" fmla="*/ 3578 h 124759"/>
                <a:gd name="connsiteX25" fmla="*/ 14355 w 278340"/>
                <a:gd name="connsiteY25" fmla="*/ 20769 h 124759"/>
                <a:gd name="connsiteX26" fmla="*/ 23578 w 278340"/>
                <a:gd name="connsiteY26" fmla="*/ 56745 h 124759"/>
                <a:gd name="connsiteX27" fmla="*/ 45743 w 278340"/>
                <a:gd name="connsiteY27" fmla="*/ 73576 h 124759"/>
                <a:gd name="connsiteX28" fmla="*/ 61528 w 278340"/>
                <a:gd name="connsiteY28" fmla="*/ 58157 h 124759"/>
                <a:gd name="connsiteX29" fmla="*/ 60996 w 278340"/>
                <a:gd name="connsiteY29" fmla="*/ 55681 h 124759"/>
                <a:gd name="connsiteX30" fmla="*/ 52662 w 278340"/>
                <a:gd name="connsiteY30" fmla="*/ 22540 h 124759"/>
                <a:gd name="connsiteX31" fmla="*/ 134207 w 278340"/>
                <a:gd name="connsiteY31" fmla="*/ 40793 h 124759"/>
                <a:gd name="connsiteX32" fmla="*/ 162750 w 278340"/>
                <a:gd name="connsiteY32" fmla="*/ 44517 h 124759"/>
                <a:gd name="connsiteX33" fmla="*/ 178353 w 278340"/>
                <a:gd name="connsiteY33" fmla="*/ 62946 h 124759"/>
                <a:gd name="connsiteX34" fmla="*/ 156371 w 278340"/>
                <a:gd name="connsiteY34" fmla="*/ 78539 h 124759"/>
                <a:gd name="connsiteX35" fmla="*/ 106363 w 278340"/>
                <a:gd name="connsiteY35" fmla="*/ 31932 h 124759"/>
                <a:gd name="connsiteX36" fmla="*/ 138282 w 278340"/>
                <a:gd name="connsiteY36" fmla="*/ -1384 h 124759"/>
                <a:gd name="connsiteX37" fmla="*/ 182254 w 278340"/>
                <a:gd name="connsiteY37" fmla="*/ 18641 h 124759"/>
                <a:gd name="connsiteX38" fmla="*/ 179242 w 278340"/>
                <a:gd name="connsiteY38" fmla="*/ 21649 h 124759"/>
                <a:gd name="connsiteX39" fmla="*/ 176406 w 278340"/>
                <a:gd name="connsiteY39" fmla="*/ 19880 h 124759"/>
                <a:gd name="connsiteX40" fmla="*/ 138640 w 278340"/>
                <a:gd name="connsiteY40" fmla="*/ 3578 h 124759"/>
                <a:gd name="connsiteX41" fmla="*/ 120908 w 278340"/>
                <a:gd name="connsiteY41" fmla="*/ 25016 h 124759"/>
                <a:gd name="connsiteX42" fmla="*/ 123037 w 278340"/>
                <a:gd name="connsiteY42" fmla="*/ 40793 h 124759"/>
                <a:gd name="connsiteX43" fmla="*/ 134207 w 278340"/>
                <a:gd name="connsiteY43" fmla="*/ 40793 h 124759"/>
                <a:gd name="connsiteX44" fmla="*/ 124451 w 278340"/>
                <a:gd name="connsiteY44" fmla="*/ 45756 h 124759"/>
                <a:gd name="connsiteX45" fmla="*/ 156371 w 278340"/>
                <a:gd name="connsiteY45" fmla="*/ 73576 h 124759"/>
                <a:gd name="connsiteX46" fmla="*/ 170734 w 278340"/>
                <a:gd name="connsiteY46" fmla="*/ 62946 h 124759"/>
                <a:gd name="connsiteX47" fmla="*/ 133142 w 278340"/>
                <a:gd name="connsiteY47" fmla="*/ 45756 h 124759"/>
                <a:gd name="connsiteX48" fmla="*/ 124451 w 278340"/>
                <a:gd name="connsiteY48" fmla="*/ 45756 h 124759"/>
                <a:gd name="connsiteX49" fmla="*/ 268235 w 278340"/>
                <a:gd name="connsiteY49" fmla="*/ 68265 h 124759"/>
                <a:gd name="connsiteX50" fmla="*/ 259196 w 278340"/>
                <a:gd name="connsiteY50" fmla="*/ 58340 h 124759"/>
                <a:gd name="connsiteX51" fmla="*/ 266105 w 278340"/>
                <a:gd name="connsiteY51" fmla="*/ 51782 h 124759"/>
                <a:gd name="connsiteX52" fmla="*/ 276218 w 278340"/>
                <a:gd name="connsiteY52" fmla="*/ 63120 h 124759"/>
                <a:gd name="connsiteX53" fmla="*/ 252807 w 278340"/>
                <a:gd name="connsiteY53" fmla="*/ 78539 h 124759"/>
                <a:gd name="connsiteX54" fmla="*/ 201567 w 278340"/>
                <a:gd name="connsiteY54" fmla="*/ 29447 h 124759"/>
                <a:gd name="connsiteX55" fmla="*/ 234369 w 278340"/>
                <a:gd name="connsiteY55" fmla="*/ -1384 h 124759"/>
                <a:gd name="connsiteX56" fmla="*/ 278340 w 278340"/>
                <a:gd name="connsiteY56" fmla="*/ 18641 h 124759"/>
                <a:gd name="connsiteX57" fmla="*/ 275328 w 278340"/>
                <a:gd name="connsiteY57" fmla="*/ 21649 h 124759"/>
                <a:gd name="connsiteX58" fmla="*/ 272494 w 278340"/>
                <a:gd name="connsiteY58" fmla="*/ 19880 h 124759"/>
                <a:gd name="connsiteX59" fmla="*/ 234726 w 278340"/>
                <a:gd name="connsiteY59" fmla="*/ 3578 h 124759"/>
                <a:gd name="connsiteX60" fmla="*/ 216280 w 278340"/>
                <a:gd name="connsiteY60" fmla="*/ 23247 h 124759"/>
                <a:gd name="connsiteX61" fmla="*/ 227990 w 278340"/>
                <a:gd name="connsiteY61" fmla="*/ 59936 h 124759"/>
                <a:gd name="connsiteX62" fmla="*/ 252807 w 278340"/>
                <a:gd name="connsiteY62" fmla="*/ 73576 h 124759"/>
                <a:gd name="connsiteX63" fmla="*/ 268235 w 278340"/>
                <a:gd name="connsiteY63" fmla="*/ 68265 h 124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278340" h="124759">
                  <a:moveTo>
                    <a:pt x="90429" y="118055"/>
                  </a:moveTo>
                  <a:cubicBezTo>
                    <a:pt x="90603" y="118413"/>
                    <a:pt x="91135" y="120716"/>
                    <a:pt x="91135" y="120898"/>
                  </a:cubicBezTo>
                  <a:cubicBezTo>
                    <a:pt x="91135" y="121780"/>
                    <a:pt x="90429" y="123376"/>
                    <a:pt x="88300" y="123376"/>
                  </a:cubicBezTo>
                  <a:cubicBezTo>
                    <a:pt x="84748" y="123376"/>
                    <a:pt x="70036" y="121961"/>
                    <a:pt x="65603" y="121605"/>
                  </a:cubicBezTo>
                  <a:cubicBezTo>
                    <a:pt x="64181" y="121430"/>
                    <a:pt x="61702" y="121248"/>
                    <a:pt x="61702" y="117533"/>
                  </a:cubicBezTo>
                  <a:cubicBezTo>
                    <a:pt x="61702" y="115047"/>
                    <a:pt x="64181" y="115047"/>
                    <a:pt x="66310" y="115047"/>
                  </a:cubicBezTo>
                  <a:cubicBezTo>
                    <a:pt x="74827" y="115047"/>
                    <a:pt x="74827" y="113808"/>
                    <a:pt x="74827" y="112387"/>
                  </a:cubicBezTo>
                  <a:cubicBezTo>
                    <a:pt x="74827" y="111148"/>
                    <a:pt x="74469" y="110084"/>
                    <a:pt x="74111" y="108489"/>
                  </a:cubicBezTo>
                  <a:lnTo>
                    <a:pt x="64006" y="68082"/>
                  </a:lnTo>
                  <a:cubicBezTo>
                    <a:pt x="60280" y="73935"/>
                    <a:pt x="54251" y="78539"/>
                    <a:pt x="45743" y="78539"/>
                  </a:cubicBezTo>
                  <a:cubicBezTo>
                    <a:pt x="23046" y="78539"/>
                    <a:pt x="0" y="53553"/>
                    <a:pt x="0" y="28034"/>
                  </a:cubicBezTo>
                  <a:cubicBezTo>
                    <a:pt x="0" y="10844"/>
                    <a:pt x="11519" y="-1384"/>
                    <a:pt x="26772" y="-1384"/>
                  </a:cubicBezTo>
                  <a:cubicBezTo>
                    <a:pt x="36345" y="-1384"/>
                    <a:pt x="44853" y="4110"/>
                    <a:pt x="51947" y="11019"/>
                  </a:cubicBezTo>
                  <a:cubicBezTo>
                    <a:pt x="55315" y="387"/>
                    <a:pt x="65603" y="-1384"/>
                    <a:pt x="70211" y="-1384"/>
                  </a:cubicBezTo>
                  <a:cubicBezTo>
                    <a:pt x="76598" y="-1384"/>
                    <a:pt x="81031" y="2515"/>
                    <a:pt x="84225" y="8009"/>
                  </a:cubicBezTo>
                  <a:cubicBezTo>
                    <a:pt x="88124" y="14918"/>
                    <a:pt x="90429" y="25016"/>
                    <a:pt x="90429" y="25731"/>
                  </a:cubicBezTo>
                  <a:cubicBezTo>
                    <a:pt x="90429" y="28034"/>
                    <a:pt x="88124" y="28034"/>
                    <a:pt x="87592" y="28034"/>
                  </a:cubicBezTo>
                  <a:cubicBezTo>
                    <a:pt x="85106" y="28034"/>
                    <a:pt x="84931" y="27327"/>
                    <a:pt x="83692" y="22540"/>
                  </a:cubicBezTo>
                  <a:cubicBezTo>
                    <a:pt x="81563" y="14035"/>
                    <a:pt x="78194" y="3578"/>
                    <a:pt x="70743" y="3578"/>
                  </a:cubicBezTo>
                  <a:cubicBezTo>
                    <a:pt x="66135" y="3578"/>
                    <a:pt x="64896" y="7477"/>
                    <a:pt x="64896" y="12257"/>
                  </a:cubicBezTo>
                  <a:cubicBezTo>
                    <a:pt x="64896" y="15631"/>
                    <a:pt x="65245" y="17219"/>
                    <a:pt x="65778" y="19530"/>
                  </a:cubicBezTo>
                  <a:lnTo>
                    <a:pt x="90429" y="118055"/>
                  </a:lnTo>
                  <a:close/>
                  <a:moveTo>
                    <a:pt x="52662" y="22540"/>
                  </a:moveTo>
                  <a:cubicBezTo>
                    <a:pt x="51414" y="17577"/>
                    <a:pt x="47514" y="14035"/>
                    <a:pt x="43614" y="10669"/>
                  </a:cubicBezTo>
                  <a:cubicBezTo>
                    <a:pt x="42016" y="9248"/>
                    <a:pt x="34930" y="3578"/>
                    <a:pt x="27304" y="3578"/>
                  </a:cubicBezTo>
                  <a:cubicBezTo>
                    <a:pt x="20743" y="3578"/>
                    <a:pt x="14355" y="8184"/>
                    <a:pt x="14355" y="20769"/>
                  </a:cubicBezTo>
                  <a:cubicBezTo>
                    <a:pt x="14355" y="30162"/>
                    <a:pt x="19503" y="49654"/>
                    <a:pt x="23578" y="56745"/>
                  </a:cubicBezTo>
                  <a:cubicBezTo>
                    <a:pt x="31737" y="70917"/>
                    <a:pt x="40778" y="73576"/>
                    <a:pt x="45743" y="73576"/>
                  </a:cubicBezTo>
                  <a:cubicBezTo>
                    <a:pt x="58152" y="73576"/>
                    <a:pt x="61528" y="60111"/>
                    <a:pt x="61528" y="58157"/>
                  </a:cubicBezTo>
                  <a:cubicBezTo>
                    <a:pt x="61528" y="57450"/>
                    <a:pt x="61170" y="56213"/>
                    <a:pt x="60996" y="55681"/>
                  </a:cubicBezTo>
                  <a:lnTo>
                    <a:pt x="52662" y="22540"/>
                  </a:lnTo>
                  <a:close/>
                  <a:moveTo>
                    <a:pt x="134207" y="40793"/>
                  </a:moveTo>
                  <a:cubicBezTo>
                    <a:pt x="139172" y="40793"/>
                    <a:pt x="153177" y="41150"/>
                    <a:pt x="162750" y="44517"/>
                  </a:cubicBezTo>
                  <a:cubicBezTo>
                    <a:pt x="175874" y="49123"/>
                    <a:pt x="178353" y="57625"/>
                    <a:pt x="178353" y="62946"/>
                  </a:cubicBezTo>
                  <a:cubicBezTo>
                    <a:pt x="178353" y="72696"/>
                    <a:pt x="168605" y="78539"/>
                    <a:pt x="156371" y="78539"/>
                  </a:cubicBezTo>
                  <a:cubicBezTo>
                    <a:pt x="135088" y="78539"/>
                    <a:pt x="106363" y="62239"/>
                    <a:pt x="106363" y="31932"/>
                  </a:cubicBezTo>
                  <a:cubicBezTo>
                    <a:pt x="106363" y="14035"/>
                    <a:pt x="117540" y="-1384"/>
                    <a:pt x="138282" y="-1384"/>
                  </a:cubicBezTo>
                  <a:cubicBezTo>
                    <a:pt x="168247" y="-1384"/>
                    <a:pt x="182254" y="16155"/>
                    <a:pt x="182254" y="18641"/>
                  </a:cubicBezTo>
                  <a:cubicBezTo>
                    <a:pt x="182254" y="19705"/>
                    <a:pt x="180665" y="21649"/>
                    <a:pt x="179242" y="21649"/>
                  </a:cubicBezTo>
                  <a:cubicBezTo>
                    <a:pt x="178178" y="21649"/>
                    <a:pt x="177820" y="21300"/>
                    <a:pt x="176406" y="19880"/>
                  </a:cubicBezTo>
                  <a:cubicBezTo>
                    <a:pt x="162576" y="3578"/>
                    <a:pt x="141825" y="3578"/>
                    <a:pt x="138640" y="3578"/>
                  </a:cubicBezTo>
                  <a:cubicBezTo>
                    <a:pt x="127994" y="3578"/>
                    <a:pt x="120908" y="10669"/>
                    <a:pt x="120908" y="25016"/>
                  </a:cubicBezTo>
                  <a:cubicBezTo>
                    <a:pt x="120908" y="27502"/>
                    <a:pt x="120908" y="31042"/>
                    <a:pt x="123037" y="40793"/>
                  </a:cubicBezTo>
                  <a:lnTo>
                    <a:pt x="134207" y="40793"/>
                  </a:lnTo>
                  <a:close/>
                  <a:moveTo>
                    <a:pt x="124451" y="45756"/>
                  </a:moveTo>
                  <a:cubicBezTo>
                    <a:pt x="131720" y="71449"/>
                    <a:pt x="151406" y="73576"/>
                    <a:pt x="156371" y="73576"/>
                  </a:cubicBezTo>
                  <a:cubicBezTo>
                    <a:pt x="164172" y="73576"/>
                    <a:pt x="170734" y="69678"/>
                    <a:pt x="170734" y="62946"/>
                  </a:cubicBezTo>
                  <a:cubicBezTo>
                    <a:pt x="170734" y="45756"/>
                    <a:pt x="140769" y="45756"/>
                    <a:pt x="133142" y="45756"/>
                  </a:cubicBezTo>
                  <a:lnTo>
                    <a:pt x="124451" y="45756"/>
                  </a:lnTo>
                  <a:close/>
                  <a:moveTo>
                    <a:pt x="268235" y="68265"/>
                  </a:moveTo>
                  <a:cubicBezTo>
                    <a:pt x="261854" y="67201"/>
                    <a:pt x="259196" y="62239"/>
                    <a:pt x="259196" y="58340"/>
                  </a:cubicBezTo>
                  <a:cubicBezTo>
                    <a:pt x="259196" y="53553"/>
                    <a:pt x="262920" y="51782"/>
                    <a:pt x="266105" y="51782"/>
                  </a:cubicBezTo>
                  <a:cubicBezTo>
                    <a:pt x="270007" y="51782"/>
                    <a:pt x="276218" y="54617"/>
                    <a:pt x="276218" y="63120"/>
                  </a:cubicBezTo>
                  <a:cubicBezTo>
                    <a:pt x="276218" y="75172"/>
                    <a:pt x="262388" y="78539"/>
                    <a:pt x="252807" y="78539"/>
                  </a:cubicBezTo>
                  <a:cubicBezTo>
                    <a:pt x="226210" y="78539"/>
                    <a:pt x="201567" y="54085"/>
                    <a:pt x="201567" y="29447"/>
                  </a:cubicBezTo>
                  <a:cubicBezTo>
                    <a:pt x="201567" y="14210"/>
                    <a:pt x="212205" y="-1384"/>
                    <a:pt x="234369" y="-1384"/>
                  </a:cubicBezTo>
                  <a:cubicBezTo>
                    <a:pt x="264333" y="-1384"/>
                    <a:pt x="278340" y="16155"/>
                    <a:pt x="278340" y="18641"/>
                  </a:cubicBezTo>
                  <a:cubicBezTo>
                    <a:pt x="278340" y="19705"/>
                    <a:pt x="276751" y="21649"/>
                    <a:pt x="275328" y="21649"/>
                  </a:cubicBezTo>
                  <a:cubicBezTo>
                    <a:pt x="274266" y="21649"/>
                    <a:pt x="273907" y="21300"/>
                    <a:pt x="272494" y="19880"/>
                  </a:cubicBezTo>
                  <a:cubicBezTo>
                    <a:pt x="258662" y="3578"/>
                    <a:pt x="237912" y="3578"/>
                    <a:pt x="234726" y="3578"/>
                  </a:cubicBezTo>
                  <a:cubicBezTo>
                    <a:pt x="221961" y="3578"/>
                    <a:pt x="216280" y="12257"/>
                    <a:pt x="216280" y="23247"/>
                  </a:cubicBezTo>
                  <a:cubicBezTo>
                    <a:pt x="216280" y="28391"/>
                    <a:pt x="218767" y="47701"/>
                    <a:pt x="227990" y="59936"/>
                  </a:cubicBezTo>
                  <a:cubicBezTo>
                    <a:pt x="234726" y="68614"/>
                    <a:pt x="243943" y="73576"/>
                    <a:pt x="252807" y="73576"/>
                  </a:cubicBezTo>
                  <a:cubicBezTo>
                    <a:pt x="255293" y="73576"/>
                    <a:pt x="263802" y="73227"/>
                    <a:pt x="268235" y="68265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396" name="任意多边形: 形状 1395">
              <a:extLst>
                <a:ext uri="{FF2B5EF4-FFF2-40B4-BE49-F238E27FC236}">
                  <a16:creationId xmlns:a16="http://schemas.microsoft.com/office/drawing/2014/main" id="{8AFD062D-4530-1206-7764-837BA86644D6}"/>
                </a:ext>
              </a:extLst>
            </p:cNvPr>
            <p:cNvSpPr/>
            <p:nvPr>
              <p:custDataLst>
                <p:tags r:id="rId221"/>
              </p:custDataLst>
            </p:nvPr>
          </p:nvSpPr>
          <p:spPr>
            <a:xfrm flipV="1">
              <a:off x="14709664" y="-13979989"/>
              <a:ext cx="73761" cy="13648"/>
            </a:xfrm>
            <a:custGeom>
              <a:avLst/>
              <a:gdLst>
                <a:gd name="connsiteX0" fmla="*/ 73761 w 73761"/>
                <a:gd name="connsiteY0" fmla="*/ 5363 h 13648"/>
                <a:gd name="connsiteX1" fmla="*/ 64896 w 73761"/>
                <a:gd name="connsiteY1" fmla="*/ 12270 h 13648"/>
                <a:gd name="connsiteX2" fmla="*/ 8866 w 73761"/>
                <a:gd name="connsiteY2" fmla="*/ 12270 h 13648"/>
                <a:gd name="connsiteX3" fmla="*/ 0 w 73761"/>
                <a:gd name="connsiteY3" fmla="*/ 5537 h 13648"/>
                <a:gd name="connsiteX4" fmla="*/ 8866 w 73761"/>
                <a:gd name="connsiteY4" fmla="*/ -1378 h 13648"/>
                <a:gd name="connsiteX5" fmla="*/ 64896 w 73761"/>
                <a:gd name="connsiteY5" fmla="*/ -1378 h 13648"/>
                <a:gd name="connsiteX6" fmla="*/ 73761 w 73761"/>
                <a:gd name="connsiteY6" fmla="*/ 5363 h 13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761" h="13648">
                  <a:moveTo>
                    <a:pt x="73761" y="5363"/>
                  </a:moveTo>
                  <a:cubicBezTo>
                    <a:pt x="73761" y="12270"/>
                    <a:pt x="67025" y="12270"/>
                    <a:pt x="64896" y="12270"/>
                  </a:cubicBezTo>
                  <a:lnTo>
                    <a:pt x="8866" y="12270"/>
                  </a:lnTo>
                  <a:cubicBezTo>
                    <a:pt x="6919" y="12270"/>
                    <a:pt x="0" y="12270"/>
                    <a:pt x="0" y="5537"/>
                  </a:cubicBezTo>
                  <a:cubicBezTo>
                    <a:pt x="0" y="-1378"/>
                    <a:pt x="6737" y="-1378"/>
                    <a:pt x="8866" y="-1378"/>
                  </a:cubicBezTo>
                  <a:lnTo>
                    <a:pt x="64896" y="-1378"/>
                  </a:lnTo>
                  <a:cubicBezTo>
                    <a:pt x="66851" y="-1378"/>
                    <a:pt x="73761" y="-1378"/>
                    <a:pt x="73761" y="5363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397" name="任意多边形: 形状 1396">
              <a:extLst>
                <a:ext uri="{FF2B5EF4-FFF2-40B4-BE49-F238E27FC236}">
                  <a16:creationId xmlns:a16="http://schemas.microsoft.com/office/drawing/2014/main" id="{FFA45DD8-9C7B-AE6C-6378-0E92D299E41E}"/>
                </a:ext>
              </a:extLst>
            </p:cNvPr>
            <p:cNvSpPr/>
            <p:nvPr>
              <p:custDataLst>
                <p:tags r:id="rId222"/>
              </p:custDataLst>
            </p:nvPr>
          </p:nvSpPr>
          <p:spPr>
            <a:xfrm flipV="1">
              <a:off x="14806310" y="-14068065"/>
              <a:ext cx="184211" cy="79922"/>
            </a:xfrm>
            <a:custGeom>
              <a:avLst/>
              <a:gdLst>
                <a:gd name="connsiteX0" fmla="*/ 63832 w 184211"/>
                <a:gd name="connsiteY0" fmla="*/ 67020 h 79922"/>
                <a:gd name="connsiteX1" fmla="*/ 56380 w 184211"/>
                <a:gd name="connsiteY1" fmla="*/ 58691 h 79922"/>
                <a:gd name="connsiteX2" fmla="*/ 62235 w 184211"/>
                <a:gd name="connsiteY2" fmla="*/ 53021 h 79922"/>
                <a:gd name="connsiteX3" fmla="*/ 70743 w 184211"/>
                <a:gd name="connsiteY3" fmla="*/ 63121 h 79922"/>
                <a:gd name="connsiteX4" fmla="*/ 47165 w 184211"/>
                <a:gd name="connsiteY4" fmla="*/ 78541 h 79922"/>
                <a:gd name="connsiteX5" fmla="*/ 14538 w 184211"/>
                <a:gd name="connsiteY5" fmla="*/ 52665 h 79922"/>
                <a:gd name="connsiteX6" fmla="*/ 20743 w 184211"/>
                <a:gd name="connsiteY6" fmla="*/ 39731 h 79922"/>
                <a:gd name="connsiteX7" fmla="*/ 40778 w 184211"/>
                <a:gd name="connsiteY7" fmla="*/ 33355 h 79922"/>
                <a:gd name="connsiteX8" fmla="*/ 55856 w 184211"/>
                <a:gd name="connsiteY8" fmla="*/ 21651 h 79922"/>
                <a:gd name="connsiteX9" fmla="*/ 46458 w 184211"/>
                <a:gd name="connsiteY9" fmla="*/ 7479 h 79922"/>
                <a:gd name="connsiteX10" fmla="*/ 28726 w 184211"/>
                <a:gd name="connsiteY10" fmla="*/ 3580 h 79922"/>
                <a:gd name="connsiteX11" fmla="*/ 7444 w 184211"/>
                <a:gd name="connsiteY11" fmla="*/ 11021 h 79922"/>
                <a:gd name="connsiteX12" fmla="*/ 17199 w 184211"/>
                <a:gd name="connsiteY12" fmla="*/ 21119 h 79922"/>
                <a:gd name="connsiteX13" fmla="*/ 10280 w 184211"/>
                <a:gd name="connsiteY13" fmla="*/ 27677 h 79922"/>
                <a:gd name="connsiteX14" fmla="*/ 0 w 184211"/>
                <a:gd name="connsiteY14" fmla="*/ 15808 h 79922"/>
                <a:gd name="connsiteX15" fmla="*/ 28544 w 184211"/>
                <a:gd name="connsiteY15" fmla="*/ -1382 h 79922"/>
                <a:gd name="connsiteX16" fmla="*/ 67200 w 184211"/>
                <a:gd name="connsiteY16" fmla="*/ 27860 h 79922"/>
                <a:gd name="connsiteX17" fmla="*/ 42732 w 184211"/>
                <a:gd name="connsiteY17" fmla="*/ 48592 h 79922"/>
                <a:gd name="connsiteX18" fmla="*/ 35638 w 184211"/>
                <a:gd name="connsiteY18" fmla="*/ 50013 h 79922"/>
                <a:gd name="connsiteX19" fmla="*/ 25882 w 184211"/>
                <a:gd name="connsiteY19" fmla="*/ 58874 h 79922"/>
                <a:gd name="connsiteX20" fmla="*/ 32977 w 184211"/>
                <a:gd name="connsiteY20" fmla="*/ 70211 h 79922"/>
                <a:gd name="connsiteX21" fmla="*/ 46990 w 184211"/>
                <a:gd name="connsiteY21" fmla="*/ 73578 h 79922"/>
                <a:gd name="connsiteX22" fmla="*/ 63832 w 184211"/>
                <a:gd name="connsiteY22" fmla="*/ 67020 h 79922"/>
                <a:gd name="connsiteX23" fmla="*/ 157790 w 184211"/>
                <a:gd name="connsiteY23" fmla="*/ 68084 h 79922"/>
                <a:gd name="connsiteX24" fmla="*/ 139526 w 184211"/>
                <a:gd name="connsiteY24" fmla="*/ 78541 h 79922"/>
                <a:gd name="connsiteX25" fmla="*/ 93783 w 184211"/>
                <a:gd name="connsiteY25" fmla="*/ 28036 h 79922"/>
                <a:gd name="connsiteX26" fmla="*/ 120555 w 184211"/>
                <a:gd name="connsiteY26" fmla="*/ -1382 h 79922"/>
                <a:gd name="connsiteX27" fmla="*/ 145730 w 184211"/>
                <a:gd name="connsiteY27" fmla="*/ 11021 h 79922"/>
                <a:gd name="connsiteX28" fmla="*/ 163994 w 184211"/>
                <a:gd name="connsiteY28" fmla="*/ -1382 h 79922"/>
                <a:gd name="connsiteX29" fmla="*/ 178008 w 184211"/>
                <a:gd name="connsiteY29" fmla="*/ 8011 h 79922"/>
                <a:gd name="connsiteX30" fmla="*/ 184212 w 184211"/>
                <a:gd name="connsiteY30" fmla="*/ 25733 h 79922"/>
                <a:gd name="connsiteX31" fmla="*/ 181375 w 184211"/>
                <a:gd name="connsiteY31" fmla="*/ 28036 h 79922"/>
                <a:gd name="connsiteX32" fmla="*/ 177475 w 184211"/>
                <a:gd name="connsiteY32" fmla="*/ 22541 h 79922"/>
                <a:gd name="connsiteX33" fmla="*/ 164526 w 184211"/>
                <a:gd name="connsiteY33" fmla="*/ 3580 h 79922"/>
                <a:gd name="connsiteX34" fmla="*/ 158679 w 184211"/>
                <a:gd name="connsiteY34" fmla="*/ 12258 h 79922"/>
                <a:gd name="connsiteX35" fmla="*/ 161333 w 184211"/>
                <a:gd name="connsiteY35" fmla="*/ 26265 h 79922"/>
                <a:gd name="connsiteX36" fmla="*/ 165233 w 184211"/>
                <a:gd name="connsiteY36" fmla="*/ 42216 h 79922"/>
                <a:gd name="connsiteX37" fmla="*/ 168784 w 184211"/>
                <a:gd name="connsiteY37" fmla="*/ 55682 h 79922"/>
                <a:gd name="connsiteX38" fmla="*/ 171977 w 184211"/>
                <a:gd name="connsiteY38" fmla="*/ 69506 h 79922"/>
                <a:gd name="connsiteX39" fmla="*/ 165948 w 184211"/>
                <a:gd name="connsiteY39" fmla="*/ 75174 h 79922"/>
                <a:gd name="connsiteX40" fmla="*/ 157790 w 184211"/>
                <a:gd name="connsiteY40" fmla="*/ 68084 h 79922"/>
                <a:gd name="connsiteX41" fmla="*/ 146445 w 184211"/>
                <a:gd name="connsiteY41" fmla="*/ 22541 h 79922"/>
                <a:gd name="connsiteX42" fmla="*/ 137397 w 184211"/>
                <a:gd name="connsiteY42" fmla="*/ 10670 h 79922"/>
                <a:gd name="connsiteX43" fmla="*/ 121087 w 184211"/>
                <a:gd name="connsiteY43" fmla="*/ 3580 h 79922"/>
                <a:gd name="connsiteX44" fmla="*/ 108139 w 184211"/>
                <a:gd name="connsiteY44" fmla="*/ 20770 h 79922"/>
                <a:gd name="connsiteX45" fmla="*/ 117362 w 184211"/>
                <a:gd name="connsiteY45" fmla="*/ 56746 h 79922"/>
                <a:gd name="connsiteX46" fmla="*/ 139526 w 184211"/>
                <a:gd name="connsiteY46" fmla="*/ 73578 h 79922"/>
                <a:gd name="connsiteX47" fmla="*/ 155311 w 184211"/>
                <a:gd name="connsiteY47" fmla="*/ 58159 h 79922"/>
                <a:gd name="connsiteX48" fmla="*/ 154779 w 184211"/>
                <a:gd name="connsiteY48" fmla="*/ 55682 h 79922"/>
                <a:gd name="connsiteX49" fmla="*/ 146445 w 184211"/>
                <a:gd name="connsiteY49" fmla="*/ 22541 h 79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84211" h="79922">
                  <a:moveTo>
                    <a:pt x="63832" y="67020"/>
                  </a:moveTo>
                  <a:cubicBezTo>
                    <a:pt x="59224" y="65956"/>
                    <a:pt x="56380" y="62241"/>
                    <a:pt x="56380" y="58691"/>
                  </a:cubicBezTo>
                  <a:cubicBezTo>
                    <a:pt x="56380" y="54619"/>
                    <a:pt x="59931" y="53021"/>
                    <a:pt x="62235" y="53021"/>
                  </a:cubicBezTo>
                  <a:cubicBezTo>
                    <a:pt x="64006" y="53021"/>
                    <a:pt x="70743" y="54087"/>
                    <a:pt x="70743" y="63121"/>
                  </a:cubicBezTo>
                  <a:cubicBezTo>
                    <a:pt x="70743" y="74642"/>
                    <a:pt x="57977" y="78541"/>
                    <a:pt x="47165" y="78541"/>
                  </a:cubicBezTo>
                  <a:cubicBezTo>
                    <a:pt x="19503" y="78541"/>
                    <a:pt x="14538" y="58159"/>
                    <a:pt x="14538" y="52665"/>
                  </a:cubicBezTo>
                  <a:cubicBezTo>
                    <a:pt x="14538" y="46114"/>
                    <a:pt x="18264" y="41859"/>
                    <a:pt x="20743" y="39731"/>
                  </a:cubicBezTo>
                  <a:cubicBezTo>
                    <a:pt x="25350" y="36190"/>
                    <a:pt x="28544" y="35475"/>
                    <a:pt x="40778" y="33355"/>
                  </a:cubicBezTo>
                  <a:cubicBezTo>
                    <a:pt x="44504" y="32641"/>
                    <a:pt x="55856" y="30512"/>
                    <a:pt x="55856" y="21651"/>
                  </a:cubicBezTo>
                  <a:cubicBezTo>
                    <a:pt x="55856" y="18643"/>
                    <a:pt x="53902" y="11909"/>
                    <a:pt x="46458" y="7479"/>
                  </a:cubicBezTo>
                  <a:cubicBezTo>
                    <a:pt x="39539" y="3580"/>
                    <a:pt x="30847" y="3580"/>
                    <a:pt x="28726" y="3580"/>
                  </a:cubicBezTo>
                  <a:cubicBezTo>
                    <a:pt x="21632" y="3580"/>
                    <a:pt x="11528" y="5176"/>
                    <a:pt x="7444" y="11021"/>
                  </a:cubicBezTo>
                  <a:cubicBezTo>
                    <a:pt x="13299" y="11726"/>
                    <a:pt x="17199" y="16157"/>
                    <a:pt x="17199" y="21119"/>
                  </a:cubicBezTo>
                  <a:cubicBezTo>
                    <a:pt x="17199" y="25550"/>
                    <a:pt x="14005" y="27677"/>
                    <a:pt x="10280" y="27677"/>
                  </a:cubicBezTo>
                  <a:cubicBezTo>
                    <a:pt x="5140" y="27677"/>
                    <a:pt x="0" y="23605"/>
                    <a:pt x="0" y="15808"/>
                  </a:cubicBezTo>
                  <a:cubicBezTo>
                    <a:pt x="0" y="5176"/>
                    <a:pt x="11344" y="-1382"/>
                    <a:pt x="28544" y="-1382"/>
                  </a:cubicBezTo>
                  <a:cubicBezTo>
                    <a:pt x="61171" y="-1382"/>
                    <a:pt x="67200" y="20946"/>
                    <a:pt x="67200" y="27860"/>
                  </a:cubicBezTo>
                  <a:cubicBezTo>
                    <a:pt x="67200" y="44162"/>
                    <a:pt x="49294" y="47353"/>
                    <a:pt x="42732" y="48592"/>
                  </a:cubicBezTo>
                  <a:cubicBezTo>
                    <a:pt x="41135" y="48949"/>
                    <a:pt x="36702" y="49656"/>
                    <a:pt x="35638" y="50013"/>
                  </a:cubicBezTo>
                  <a:cubicBezTo>
                    <a:pt x="29076" y="51252"/>
                    <a:pt x="25882" y="54975"/>
                    <a:pt x="25882" y="58874"/>
                  </a:cubicBezTo>
                  <a:cubicBezTo>
                    <a:pt x="25882" y="62948"/>
                    <a:pt x="29076" y="67735"/>
                    <a:pt x="32977" y="70211"/>
                  </a:cubicBezTo>
                  <a:cubicBezTo>
                    <a:pt x="37767" y="73229"/>
                    <a:pt x="43971" y="73578"/>
                    <a:pt x="46990" y="73578"/>
                  </a:cubicBezTo>
                  <a:cubicBezTo>
                    <a:pt x="50708" y="73578"/>
                    <a:pt x="59931" y="73046"/>
                    <a:pt x="63832" y="67020"/>
                  </a:cubicBezTo>
                  <a:close/>
                  <a:moveTo>
                    <a:pt x="157790" y="68084"/>
                  </a:moveTo>
                  <a:cubicBezTo>
                    <a:pt x="154063" y="73936"/>
                    <a:pt x="148034" y="78541"/>
                    <a:pt x="139526" y="78541"/>
                  </a:cubicBezTo>
                  <a:cubicBezTo>
                    <a:pt x="116829" y="78541"/>
                    <a:pt x="93783" y="53555"/>
                    <a:pt x="93783" y="28036"/>
                  </a:cubicBezTo>
                  <a:cubicBezTo>
                    <a:pt x="93783" y="10846"/>
                    <a:pt x="105302" y="-1382"/>
                    <a:pt x="120555" y="-1382"/>
                  </a:cubicBezTo>
                  <a:cubicBezTo>
                    <a:pt x="130128" y="-1382"/>
                    <a:pt x="138636" y="4112"/>
                    <a:pt x="145730" y="11021"/>
                  </a:cubicBezTo>
                  <a:cubicBezTo>
                    <a:pt x="149098" y="389"/>
                    <a:pt x="159386" y="-1382"/>
                    <a:pt x="163994" y="-1382"/>
                  </a:cubicBezTo>
                  <a:cubicBezTo>
                    <a:pt x="170381" y="-1382"/>
                    <a:pt x="174814" y="2516"/>
                    <a:pt x="178008" y="8011"/>
                  </a:cubicBezTo>
                  <a:cubicBezTo>
                    <a:pt x="181908" y="14919"/>
                    <a:pt x="184212" y="25018"/>
                    <a:pt x="184212" y="25733"/>
                  </a:cubicBezTo>
                  <a:cubicBezTo>
                    <a:pt x="184212" y="28036"/>
                    <a:pt x="181908" y="28036"/>
                    <a:pt x="181375" y="28036"/>
                  </a:cubicBezTo>
                  <a:cubicBezTo>
                    <a:pt x="178889" y="28036"/>
                    <a:pt x="178714" y="27328"/>
                    <a:pt x="177475" y="22541"/>
                  </a:cubicBezTo>
                  <a:cubicBezTo>
                    <a:pt x="175346" y="14037"/>
                    <a:pt x="171977" y="3580"/>
                    <a:pt x="164526" y="3580"/>
                  </a:cubicBezTo>
                  <a:cubicBezTo>
                    <a:pt x="159918" y="3580"/>
                    <a:pt x="158679" y="7479"/>
                    <a:pt x="158679" y="12258"/>
                  </a:cubicBezTo>
                  <a:cubicBezTo>
                    <a:pt x="158679" y="15276"/>
                    <a:pt x="160093" y="21651"/>
                    <a:pt x="161333" y="26265"/>
                  </a:cubicBezTo>
                  <a:cubicBezTo>
                    <a:pt x="162580" y="31044"/>
                    <a:pt x="164351" y="38309"/>
                    <a:pt x="165233" y="42216"/>
                  </a:cubicBezTo>
                  <a:lnTo>
                    <a:pt x="168784" y="55682"/>
                  </a:lnTo>
                  <a:cubicBezTo>
                    <a:pt x="169849" y="60287"/>
                    <a:pt x="171977" y="68616"/>
                    <a:pt x="171977" y="69506"/>
                  </a:cubicBezTo>
                  <a:cubicBezTo>
                    <a:pt x="171977" y="73404"/>
                    <a:pt x="168784" y="75174"/>
                    <a:pt x="165948" y="75174"/>
                  </a:cubicBezTo>
                  <a:cubicBezTo>
                    <a:pt x="162929" y="75174"/>
                    <a:pt x="158854" y="73046"/>
                    <a:pt x="157790" y="68084"/>
                  </a:cubicBezTo>
                  <a:close/>
                  <a:moveTo>
                    <a:pt x="146445" y="22541"/>
                  </a:moveTo>
                  <a:cubicBezTo>
                    <a:pt x="145198" y="17579"/>
                    <a:pt x="141298" y="14037"/>
                    <a:pt x="137397" y="10670"/>
                  </a:cubicBezTo>
                  <a:cubicBezTo>
                    <a:pt x="135800" y="9250"/>
                    <a:pt x="128713" y="3580"/>
                    <a:pt x="121087" y="3580"/>
                  </a:cubicBezTo>
                  <a:cubicBezTo>
                    <a:pt x="114526" y="3580"/>
                    <a:pt x="108139" y="8186"/>
                    <a:pt x="108139" y="20770"/>
                  </a:cubicBezTo>
                  <a:cubicBezTo>
                    <a:pt x="108139" y="30163"/>
                    <a:pt x="113286" y="49656"/>
                    <a:pt x="117362" y="56746"/>
                  </a:cubicBezTo>
                  <a:cubicBezTo>
                    <a:pt x="125520" y="70919"/>
                    <a:pt x="134561" y="73578"/>
                    <a:pt x="139526" y="73578"/>
                  </a:cubicBezTo>
                  <a:cubicBezTo>
                    <a:pt x="151935" y="73578"/>
                    <a:pt x="155311" y="60113"/>
                    <a:pt x="155311" y="58159"/>
                  </a:cubicBezTo>
                  <a:cubicBezTo>
                    <a:pt x="155311" y="57452"/>
                    <a:pt x="154953" y="56214"/>
                    <a:pt x="154779" y="55682"/>
                  </a:cubicBezTo>
                  <a:lnTo>
                    <a:pt x="146445" y="22541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398" name="任意多边形: 形状 1397">
              <a:extLst>
                <a:ext uri="{FF2B5EF4-FFF2-40B4-BE49-F238E27FC236}">
                  <a16:creationId xmlns:a16="http://schemas.microsoft.com/office/drawing/2014/main" id="{6A62AC95-FFFE-6457-8F09-9B501F15B4DE}"/>
                </a:ext>
              </a:extLst>
            </p:cNvPr>
            <p:cNvSpPr/>
            <p:nvPr>
              <p:custDataLst>
                <p:tags r:id="rId223"/>
              </p:custDataLst>
            </p:nvPr>
          </p:nvSpPr>
          <p:spPr>
            <a:xfrm flipV="1">
              <a:off x="15009254" y="-13979989"/>
              <a:ext cx="73762" cy="13648"/>
            </a:xfrm>
            <a:custGeom>
              <a:avLst/>
              <a:gdLst>
                <a:gd name="connsiteX0" fmla="*/ 73762 w 73762"/>
                <a:gd name="connsiteY0" fmla="*/ 5363 h 13648"/>
                <a:gd name="connsiteX1" fmla="*/ 64896 w 73762"/>
                <a:gd name="connsiteY1" fmla="*/ 12270 h 13648"/>
                <a:gd name="connsiteX2" fmla="*/ 8866 w 73762"/>
                <a:gd name="connsiteY2" fmla="*/ 12270 h 13648"/>
                <a:gd name="connsiteX3" fmla="*/ 0 w 73762"/>
                <a:gd name="connsiteY3" fmla="*/ 5537 h 13648"/>
                <a:gd name="connsiteX4" fmla="*/ 8866 w 73762"/>
                <a:gd name="connsiteY4" fmla="*/ -1378 h 13648"/>
                <a:gd name="connsiteX5" fmla="*/ 64896 w 73762"/>
                <a:gd name="connsiteY5" fmla="*/ -1378 h 13648"/>
                <a:gd name="connsiteX6" fmla="*/ 73762 w 73762"/>
                <a:gd name="connsiteY6" fmla="*/ 5363 h 13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762" h="13648">
                  <a:moveTo>
                    <a:pt x="73762" y="5363"/>
                  </a:moveTo>
                  <a:cubicBezTo>
                    <a:pt x="73762" y="12270"/>
                    <a:pt x="67025" y="12270"/>
                    <a:pt x="64896" y="12270"/>
                  </a:cubicBezTo>
                  <a:lnTo>
                    <a:pt x="8866" y="12270"/>
                  </a:lnTo>
                  <a:cubicBezTo>
                    <a:pt x="6919" y="12270"/>
                    <a:pt x="0" y="12270"/>
                    <a:pt x="0" y="5537"/>
                  </a:cubicBezTo>
                  <a:cubicBezTo>
                    <a:pt x="0" y="-1378"/>
                    <a:pt x="6737" y="-1378"/>
                    <a:pt x="8866" y="-1378"/>
                  </a:cubicBezTo>
                  <a:lnTo>
                    <a:pt x="64896" y="-1378"/>
                  </a:lnTo>
                  <a:cubicBezTo>
                    <a:pt x="66851" y="-1378"/>
                    <a:pt x="73762" y="-1378"/>
                    <a:pt x="73762" y="5363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399" name="任意多边形: 形状 1398">
              <a:extLst>
                <a:ext uri="{FF2B5EF4-FFF2-40B4-BE49-F238E27FC236}">
                  <a16:creationId xmlns:a16="http://schemas.microsoft.com/office/drawing/2014/main" id="{34C22F56-D8D1-FEC7-CEB9-13FB68515208}"/>
                </a:ext>
              </a:extLst>
            </p:cNvPr>
            <p:cNvSpPr/>
            <p:nvPr>
              <p:custDataLst>
                <p:tags r:id="rId224"/>
              </p:custDataLst>
            </p:nvPr>
          </p:nvSpPr>
          <p:spPr>
            <a:xfrm flipV="1">
              <a:off x="15104279" y="-14112902"/>
              <a:ext cx="39720" cy="124759"/>
            </a:xfrm>
            <a:custGeom>
              <a:avLst/>
              <a:gdLst>
                <a:gd name="connsiteX0" fmla="*/ 39006 w 39720"/>
                <a:gd name="connsiteY0" fmla="*/ 118055 h 124759"/>
                <a:gd name="connsiteX1" fmla="*/ 39721 w 39720"/>
                <a:gd name="connsiteY1" fmla="*/ 120898 h 124759"/>
                <a:gd name="connsiteX2" fmla="*/ 36877 w 39720"/>
                <a:gd name="connsiteY2" fmla="*/ 123376 h 124759"/>
                <a:gd name="connsiteX3" fmla="*/ 14180 w 39720"/>
                <a:gd name="connsiteY3" fmla="*/ 121605 h 124759"/>
                <a:gd name="connsiteX4" fmla="*/ 10462 w 39720"/>
                <a:gd name="connsiteY4" fmla="*/ 117533 h 124759"/>
                <a:gd name="connsiteX5" fmla="*/ 14895 w 39720"/>
                <a:gd name="connsiteY5" fmla="*/ 115047 h 124759"/>
                <a:gd name="connsiteX6" fmla="*/ 23404 w 39720"/>
                <a:gd name="connsiteY6" fmla="*/ 112387 h 124759"/>
                <a:gd name="connsiteX7" fmla="*/ 22697 w 39720"/>
                <a:gd name="connsiteY7" fmla="*/ 108489 h 124759"/>
                <a:gd name="connsiteX8" fmla="*/ 707 w 39720"/>
                <a:gd name="connsiteY8" fmla="*/ 20944 h 124759"/>
                <a:gd name="connsiteX9" fmla="*/ 0 w 39720"/>
                <a:gd name="connsiteY9" fmla="*/ 15450 h 124759"/>
                <a:gd name="connsiteX10" fmla="*/ 18613 w 39720"/>
                <a:gd name="connsiteY10" fmla="*/ -1384 h 124759"/>
                <a:gd name="connsiteX11" fmla="*/ 32802 w 39720"/>
                <a:gd name="connsiteY11" fmla="*/ 8009 h 124759"/>
                <a:gd name="connsiteX12" fmla="*/ 39006 w 39720"/>
                <a:gd name="connsiteY12" fmla="*/ 25731 h 124759"/>
                <a:gd name="connsiteX13" fmla="*/ 36170 w 39720"/>
                <a:gd name="connsiteY13" fmla="*/ 28034 h 124759"/>
                <a:gd name="connsiteX14" fmla="*/ 32627 w 39720"/>
                <a:gd name="connsiteY14" fmla="*/ 23779 h 124759"/>
                <a:gd name="connsiteX15" fmla="*/ 19328 w 39720"/>
                <a:gd name="connsiteY15" fmla="*/ 3578 h 124759"/>
                <a:gd name="connsiteX16" fmla="*/ 13299 w 39720"/>
                <a:gd name="connsiteY16" fmla="*/ 12257 h 124759"/>
                <a:gd name="connsiteX17" fmla="*/ 14363 w 39720"/>
                <a:gd name="connsiteY17" fmla="*/ 19530 h 124759"/>
                <a:gd name="connsiteX18" fmla="*/ 39006 w 39720"/>
                <a:gd name="connsiteY18" fmla="*/ 118055 h 124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9720" h="124759">
                  <a:moveTo>
                    <a:pt x="39006" y="118055"/>
                  </a:moveTo>
                  <a:cubicBezTo>
                    <a:pt x="39189" y="118413"/>
                    <a:pt x="39721" y="120716"/>
                    <a:pt x="39721" y="120898"/>
                  </a:cubicBezTo>
                  <a:cubicBezTo>
                    <a:pt x="39721" y="121780"/>
                    <a:pt x="39006" y="123376"/>
                    <a:pt x="36877" y="123376"/>
                  </a:cubicBezTo>
                  <a:cubicBezTo>
                    <a:pt x="33334" y="123376"/>
                    <a:pt x="18613" y="121961"/>
                    <a:pt x="14180" y="121605"/>
                  </a:cubicBezTo>
                  <a:cubicBezTo>
                    <a:pt x="12941" y="121430"/>
                    <a:pt x="10462" y="121248"/>
                    <a:pt x="10462" y="117533"/>
                  </a:cubicBezTo>
                  <a:cubicBezTo>
                    <a:pt x="10462" y="115047"/>
                    <a:pt x="12941" y="115047"/>
                    <a:pt x="14895" y="115047"/>
                  </a:cubicBezTo>
                  <a:cubicBezTo>
                    <a:pt x="23404" y="115047"/>
                    <a:pt x="23404" y="113808"/>
                    <a:pt x="23404" y="112387"/>
                  </a:cubicBezTo>
                  <a:cubicBezTo>
                    <a:pt x="23404" y="111148"/>
                    <a:pt x="23046" y="110084"/>
                    <a:pt x="22697" y="108489"/>
                  </a:cubicBezTo>
                  <a:lnTo>
                    <a:pt x="707" y="20944"/>
                  </a:lnTo>
                  <a:cubicBezTo>
                    <a:pt x="175" y="19173"/>
                    <a:pt x="0" y="17219"/>
                    <a:pt x="0" y="15450"/>
                  </a:cubicBezTo>
                  <a:cubicBezTo>
                    <a:pt x="0" y="4110"/>
                    <a:pt x="10105" y="-1384"/>
                    <a:pt x="18613" y="-1384"/>
                  </a:cubicBezTo>
                  <a:cubicBezTo>
                    <a:pt x="22871" y="-1384"/>
                    <a:pt x="28194" y="30"/>
                    <a:pt x="32802" y="8009"/>
                  </a:cubicBezTo>
                  <a:cubicBezTo>
                    <a:pt x="36527" y="14567"/>
                    <a:pt x="39006" y="25016"/>
                    <a:pt x="39006" y="25731"/>
                  </a:cubicBezTo>
                  <a:cubicBezTo>
                    <a:pt x="39006" y="28034"/>
                    <a:pt x="36702" y="28034"/>
                    <a:pt x="36170" y="28034"/>
                  </a:cubicBezTo>
                  <a:cubicBezTo>
                    <a:pt x="33691" y="28034"/>
                    <a:pt x="33334" y="26970"/>
                    <a:pt x="32627" y="23779"/>
                  </a:cubicBezTo>
                  <a:cubicBezTo>
                    <a:pt x="30323" y="14918"/>
                    <a:pt x="26947" y="3578"/>
                    <a:pt x="19328" y="3578"/>
                  </a:cubicBezTo>
                  <a:cubicBezTo>
                    <a:pt x="14538" y="3578"/>
                    <a:pt x="13299" y="8009"/>
                    <a:pt x="13299" y="12257"/>
                  </a:cubicBezTo>
                  <a:cubicBezTo>
                    <a:pt x="13299" y="14210"/>
                    <a:pt x="13831" y="17577"/>
                    <a:pt x="14363" y="19530"/>
                  </a:cubicBezTo>
                  <a:lnTo>
                    <a:pt x="39006" y="118055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400" name="任意多边形: 形状 1399">
              <a:extLst>
                <a:ext uri="{FF2B5EF4-FFF2-40B4-BE49-F238E27FC236}">
                  <a16:creationId xmlns:a16="http://schemas.microsoft.com/office/drawing/2014/main" id="{2BFA3EA6-523E-4555-B029-F53E272E9A57}"/>
                </a:ext>
              </a:extLst>
            </p:cNvPr>
            <p:cNvSpPr/>
            <p:nvPr>
              <p:custDataLst>
                <p:tags r:id="rId225"/>
              </p:custDataLst>
            </p:nvPr>
          </p:nvSpPr>
          <p:spPr>
            <a:xfrm flipV="1">
              <a:off x="15166454" y="-14068065"/>
              <a:ext cx="108342" cy="79922"/>
            </a:xfrm>
            <a:custGeom>
              <a:avLst/>
              <a:gdLst>
                <a:gd name="connsiteX0" fmla="*/ 13299 w 108342"/>
                <a:gd name="connsiteY0" fmla="*/ 11553 h 79922"/>
                <a:gd name="connsiteX1" fmla="*/ 11528 w 108342"/>
                <a:gd name="connsiteY1" fmla="*/ 4287 h 79922"/>
                <a:gd name="connsiteX2" fmla="*/ 17557 w 108342"/>
                <a:gd name="connsiteY2" fmla="*/ -1382 h 79922"/>
                <a:gd name="connsiteX3" fmla="*/ 24469 w 108342"/>
                <a:gd name="connsiteY3" fmla="*/ 2516 h 79922"/>
                <a:gd name="connsiteX4" fmla="*/ 27662 w 108342"/>
                <a:gd name="connsiteY4" fmla="*/ 13505 h 79922"/>
                <a:gd name="connsiteX5" fmla="*/ 31563 w 108342"/>
                <a:gd name="connsiteY5" fmla="*/ 29448 h 79922"/>
                <a:gd name="connsiteX6" fmla="*/ 34573 w 108342"/>
                <a:gd name="connsiteY6" fmla="*/ 41327 h 79922"/>
                <a:gd name="connsiteX7" fmla="*/ 42025 w 108342"/>
                <a:gd name="connsiteY7" fmla="*/ 57278 h 79922"/>
                <a:gd name="connsiteX8" fmla="*/ 68622 w 108342"/>
                <a:gd name="connsiteY8" fmla="*/ 73578 h 79922"/>
                <a:gd name="connsiteX9" fmla="*/ 79085 w 108342"/>
                <a:gd name="connsiteY9" fmla="*/ 61177 h 79922"/>
                <a:gd name="connsiteX10" fmla="*/ 68622 w 108342"/>
                <a:gd name="connsiteY10" fmla="*/ 23430 h 79922"/>
                <a:gd name="connsiteX11" fmla="*/ 65961 w 108342"/>
                <a:gd name="connsiteY11" fmla="*/ 13856 h 79922"/>
                <a:gd name="connsiteX12" fmla="*/ 82803 w 108342"/>
                <a:gd name="connsiteY12" fmla="*/ -1382 h 79922"/>
                <a:gd name="connsiteX13" fmla="*/ 108343 w 108342"/>
                <a:gd name="connsiteY13" fmla="*/ 25733 h 79922"/>
                <a:gd name="connsiteX14" fmla="*/ 105499 w 108342"/>
                <a:gd name="connsiteY14" fmla="*/ 28036 h 79922"/>
                <a:gd name="connsiteX15" fmla="*/ 102131 w 108342"/>
                <a:gd name="connsiteY15" fmla="*/ 25018 h 79922"/>
                <a:gd name="connsiteX16" fmla="*/ 83335 w 108342"/>
                <a:gd name="connsiteY16" fmla="*/ 3580 h 79922"/>
                <a:gd name="connsiteX17" fmla="*/ 78902 w 108342"/>
                <a:gd name="connsiteY17" fmla="*/ 9782 h 79922"/>
                <a:gd name="connsiteX18" fmla="*/ 82985 w 108342"/>
                <a:gd name="connsiteY18" fmla="*/ 24137 h 79922"/>
                <a:gd name="connsiteX19" fmla="*/ 92383 w 108342"/>
                <a:gd name="connsiteY19" fmla="*/ 58342 h 79922"/>
                <a:gd name="connsiteX20" fmla="*/ 69329 w 108342"/>
                <a:gd name="connsiteY20" fmla="*/ 78541 h 79922"/>
                <a:gd name="connsiteX21" fmla="*/ 39364 w 108342"/>
                <a:gd name="connsiteY21" fmla="*/ 62414 h 79922"/>
                <a:gd name="connsiteX22" fmla="*/ 20393 w 108342"/>
                <a:gd name="connsiteY22" fmla="*/ 78541 h 79922"/>
                <a:gd name="connsiteX23" fmla="*/ 6387 w 108342"/>
                <a:gd name="connsiteY23" fmla="*/ 68974 h 79922"/>
                <a:gd name="connsiteX24" fmla="*/ 0 w 108342"/>
                <a:gd name="connsiteY24" fmla="*/ 51426 h 79922"/>
                <a:gd name="connsiteX25" fmla="*/ 3011 w 108342"/>
                <a:gd name="connsiteY25" fmla="*/ 49124 h 79922"/>
                <a:gd name="connsiteX26" fmla="*/ 6920 w 108342"/>
                <a:gd name="connsiteY26" fmla="*/ 54443 h 79922"/>
                <a:gd name="connsiteX27" fmla="*/ 19860 w 108342"/>
                <a:gd name="connsiteY27" fmla="*/ 73578 h 79922"/>
                <a:gd name="connsiteX28" fmla="*/ 25708 w 108342"/>
                <a:gd name="connsiteY28" fmla="*/ 64892 h 79922"/>
                <a:gd name="connsiteX29" fmla="*/ 22871 w 108342"/>
                <a:gd name="connsiteY29" fmla="*/ 50188 h 79922"/>
                <a:gd name="connsiteX30" fmla="*/ 18971 w 108342"/>
                <a:gd name="connsiteY30" fmla="*/ 34237 h 79922"/>
                <a:gd name="connsiteX31" fmla="*/ 13299 w 108342"/>
                <a:gd name="connsiteY31" fmla="*/ 11553 h 79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08342" h="79922">
                  <a:moveTo>
                    <a:pt x="13299" y="11553"/>
                  </a:moveTo>
                  <a:cubicBezTo>
                    <a:pt x="12592" y="9250"/>
                    <a:pt x="11528" y="4819"/>
                    <a:pt x="11528" y="4287"/>
                  </a:cubicBezTo>
                  <a:cubicBezTo>
                    <a:pt x="11528" y="389"/>
                    <a:pt x="14721" y="-1382"/>
                    <a:pt x="17557" y="-1382"/>
                  </a:cubicBezTo>
                  <a:cubicBezTo>
                    <a:pt x="20743" y="-1382"/>
                    <a:pt x="23587" y="921"/>
                    <a:pt x="24469" y="2516"/>
                  </a:cubicBezTo>
                  <a:cubicBezTo>
                    <a:pt x="25359" y="4112"/>
                    <a:pt x="26772" y="9782"/>
                    <a:pt x="27662" y="13505"/>
                  </a:cubicBezTo>
                  <a:cubicBezTo>
                    <a:pt x="28552" y="16872"/>
                    <a:pt x="30498" y="25018"/>
                    <a:pt x="31563" y="29448"/>
                  </a:cubicBezTo>
                  <a:cubicBezTo>
                    <a:pt x="32627" y="33355"/>
                    <a:pt x="33691" y="37253"/>
                    <a:pt x="34573" y="41327"/>
                  </a:cubicBezTo>
                  <a:cubicBezTo>
                    <a:pt x="36528" y="48592"/>
                    <a:pt x="36885" y="50013"/>
                    <a:pt x="42025" y="57278"/>
                  </a:cubicBezTo>
                  <a:cubicBezTo>
                    <a:pt x="46990" y="64368"/>
                    <a:pt x="55324" y="73578"/>
                    <a:pt x="68622" y="73578"/>
                  </a:cubicBezTo>
                  <a:cubicBezTo>
                    <a:pt x="78902" y="73578"/>
                    <a:pt x="79085" y="64543"/>
                    <a:pt x="79085" y="61177"/>
                  </a:cubicBezTo>
                  <a:cubicBezTo>
                    <a:pt x="79085" y="50545"/>
                    <a:pt x="71458" y="30870"/>
                    <a:pt x="68622" y="23430"/>
                  </a:cubicBezTo>
                  <a:cubicBezTo>
                    <a:pt x="66668" y="18467"/>
                    <a:pt x="65961" y="16872"/>
                    <a:pt x="65961" y="13856"/>
                  </a:cubicBezTo>
                  <a:cubicBezTo>
                    <a:pt x="65961" y="4463"/>
                    <a:pt x="73762" y="-1382"/>
                    <a:pt x="82803" y="-1382"/>
                  </a:cubicBezTo>
                  <a:cubicBezTo>
                    <a:pt x="100534" y="-1382"/>
                    <a:pt x="108343" y="23073"/>
                    <a:pt x="108343" y="25733"/>
                  </a:cubicBezTo>
                  <a:cubicBezTo>
                    <a:pt x="108343" y="28036"/>
                    <a:pt x="106031" y="28036"/>
                    <a:pt x="105499" y="28036"/>
                  </a:cubicBezTo>
                  <a:cubicBezTo>
                    <a:pt x="103021" y="28036"/>
                    <a:pt x="102845" y="26972"/>
                    <a:pt x="102131" y="25018"/>
                  </a:cubicBezTo>
                  <a:cubicBezTo>
                    <a:pt x="98055" y="10846"/>
                    <a:pt x="90429" y="3580"/>
                    <a:pt x="83335" y="3580"/>
                  </a:cubicBezTo>
                  <a:cubicBezTo>
                    <a:pt x="79617" y="3580"/>
                    <a:pt x="78902" y="6058"/>
                    <a:pt x="78902" y="9782"/>
                  </a:cubicBezTo>
                  <a:cubicBezTo>
                    <a:pt x="78902" y="13856"/>
                    <a:pt x="79792" y="16157"/>
                    <a:pt x="82985" y="24137"/>
                  </a:cubicBezTo>
                  <a:cubicBezTo>
                    <a:pt x="85114" y="29631"/>
                    <a:pt x="92383" y="48417"/>
                    <a:pt x="92383" y="58342"/>
                  </a:cubicBezTo>
                  <a:cubicBezTo>
                    <a:pt x="92383" y="75532"/>
                    <a:pt x="78727" y="78541"/>
                    <a:pt x="69329" y="78541"/>
                  </a:cubicBezTo>
                  <a:cubicBezTo>
                    <a:pt x="54617" y="78541"/>
                    <a:pt x="44686" y="69506"/>
                    <a:pt x="39364" y="62414"/>
                  </a:cubicBezTo>
                  <a:cubicBezTo>
                    <a:pt x="38124" y="74642"/>
                    <a:pt x="27662" y="78541"/>
                    <a:pt x="20393" y="78541"/>
                  </a:cubicBezTo>
                  <a:cubicBezTo>
                    <a:pt x="12767" y="78541"/>
                    <a:pt x="8691" y="73046"/>
                    <a:pt x="6387" y="68974"/>
                  </a:cubicBezTo>
                  <a:cubicBezTo>
                    <a:pt x="2486" y="62414"/>
                    <a:pt x="0" y="52316"/>
                    <a:pt x="0" y="51426"/>
                  </a:cubicBezTo>
                  <a:cubicBezTo>
                    <a:pt x="0" y="49124"/>
                    <a:pt x="2486" y="49124"/>
                    <a:pt x="3011" y="49124"/>
                  </a:cubicBezTo>
                  <a:cubicBezTo>
                    <a:pt x="5498" y="49124"/>
                    <a:pt x="5673" y="49656"/>
                    <a:pt x="6920" y="54443"/>
                  </a:cubicBezTo>
                  <a:cubicBezTo>
                    <a:pt x="9573" y="64892"/>
                    <a:pt x="12941" y="73578"/>
                    <a:pt x="19860" y="73578"/>
                  </a:cubicBezTo>
                  <a:cubicBezTo>
                    <a:pt x="24469" y="73578"/>
                    <a:pt x="25708" y="69680"/>
                    <a:pt x="25708" y="64892"/>
                  </a:cubicBezTo>
                  <a:cubicBezTo>
                    <a:pt x="25708" y="61526"/>
                    <a:pt x="24119" y="54975"/>
                    <a:pt x="22871" y="50188"/>
                  </a:cubicBezTo>
                  <a:cubicBezTo>
                    <a:pt x="21632" y="45399"/>
                    <a:pt x="19860" y="38136"/>
                    <a:pt x="18971" y="34237"/>
                  </a:cubicBezTo>
                  <a:lnTo>
                    <a:pt x="13299" y="11553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401" name="任意多边形: 形状 1400">
              <a:extLst>
                <a:ext uri="{FF2B5EF4-FFF2-40B4-BE49-F238E27FC236}">
                  <a16:creationId xmlns:a16="http://schemas.microsoft.com/office/drawing/2014/main" id="{08C21CC9-7124-4CBD-13B4-45E4143154AD}"/>
                </a:ext>
              </a:extLst>
            </p:cNvPr>
            <p:cNvSpPr/>
            <p:nvPr>
              <p:custDataLst>
                <p:tags r:id="rId226"/>
              </p:custDataLst>
            </p:nvPr>
          </p:nvSpPr>
          <p:spPr>
            <a:xfrm flipV="1">
              <a:off x="15317997" y="-13905686"/>
              <a:ext cx="29631" cy="75675"/>
            </a:xfrm>
            <a:custGeom>
              <a:avLst/>
              <a:gdLst>
                <a:gd name="connsiteX0" fmla="*/ 29632 w 29631"/>
                <a:gd name="connsiteY0" fmla="*/ 47730 h 75675"/>
                <a:gd name="connsiteX1" fmla="*/ 13425 w 29631"/>
                <a:gd name="connsiteY1" fmla="*/ 74306 h 75675"/>
                <a:gd name="connsiteX2" fmla="*/ 0 w 29631"/>
                <a:gd name="connsiteY2" fmla="*/ 60887 h 75675"/>
                <a:gd name="connsiteX3" fmla="*/ 13425 w 29631"/>
                <a:gd name="connsiteY3" fmla="*/ 47478 h 75675"/>
                <a:gd name="connsiteX4" fmla="*/ 22283 w 29631"/>
                <a:gd name="connsiteY4" fmla="*/ 50764 h 75675"/>
                <a:gd name="connsiteX5" fmla="*/ 23555 w 29631"/>
                <a:gd name="connsiteY5" fmla="*/ 51527 h 75675"/>
                <a:gd name="connsiteX6" fmla="*/ 24063 w 29631"/>
                <a:gd name="connsiteY6" fmla="*/ 47730 h 75675"/>
                <a:gd name="connsiteX7" fmla="*/ 6840 w 29631"/>
                <a:gd name="connsiteY7" fmla="*/ 5468 h 75675"/>
                <a:gd name="connsiteX8" fmla="*/ 4051 w 29631"/>
                <a:gd name="connsiteY8" fmla="*/ 1417 h 75675"/>
                <a:gd name="connsiteX9" fmla="*/ 6586 w 29631"/>
                <a:gd name="connsiteY9" fmla="*/ -1370 h 75675"/>
                <a:gd name="connsiteX10" fmla="*/ 29632 w 29631"/>
                <a:gd name="connsiteY10" fmla="*/ 47730 h 75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9631" h="75675">
                  <a:moveTo>
                    <a:pt x="29632" y="47730"/>
                  </a:moveTo>
                  <a:cubicBezTo>
                    <a:pt x="29632" y="64437"/>
                    <a:pt x="23300" y="74306"/>
                    <a:pt x="13425" y="74306"/>
                  </a:cubicBezTo>
                  <a:cubicBezTo>
                    <a:pt x="5068" y="74306"/>
                    <a:pt x="0" y="67977"/>
                    <a:pt x="0" y="60887"/>
                  </a:cubicBezTo>
                  <a:cubicBezTo>
                    <a:pt x="0" y="54059"/>
                    <a:pt x="5068" y="47478"/>
                    <a:pt x="13425" y="47478"/>
                  </a:cubicBezTo>
                  <a:cubicBezTo>
                    <a:pt x="16460" y="47478"/>
                    <a:pt x="19757" y="48493"/>
                    <a:pt x="22283" y="50764"/>
                  </a:cubicBezTo>
                  <a:cubicBezTo>
                    <a:pt x="23046" y="51272"/>
                    <a:pt x="23300" y="51527"/>
                    <a:pt x="23555" y="51527"/>
                  </a:cubicBezTo>
                  <a:cubicBezTo>
                    <a:pt x="23808" y="51527"/>
                    <a:pt x="24063" y="51272"/>
                    <a:pt x="24063" y="47730"/>
                  </a:cubicBezTo>
                  <a:cubicBezTo>
                    <a:pt x="24063" y="29000"/>
                    <a:pt x="15197" y="13820"/>
                    <a:pt x="6840" y="5468"/>
                  </a:cubicBezTo>
                  <a:cubicBezTo>
                    <a:pt x="4051" y="2681"/>
                    <a:pt x="4051" y="2172"/>
                    <a:pt x="4051" y="1417"/>
                  </a:cubicBezTo>
                  <a:cubicBezTo>
                    <a:pt x="4051" y="-360"/>
                    <a:pt x="5323" y="-1370"/>
                    <a:pt x="6586" y="-1370"/>
                  </a:cubicBezTo>
                  <a:cubicBezTo>
                    <a:pt x="9374" y="-1370"/>
                    <a:pt x="29632" y="18116"/>
                    <a:pt x="29632" y="47730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402" name="任意多边形: 形状 1401">
              <a:extLst>
                <a:ext uri="{FF2B5EF4-FFF2-40B4-BE49-F238E27FC236}">
                  <a16:creationId xmlns:a16="http://schemas.microsoft.com/office/drawing/2014/main" id="{3D37F9B4-702E-941D-6B1B-1AED9DCA9783}"/>
                </a:ext>
              </a:extLst>
            </p:cNvPr>
            <p:cNvSpPr/>
            <p:nvPr>
              <p:custDataLst>
                <p:tags r:id="rId227"/>
              </p:custDataLst>
            </p:nvPr>
          </p:nvSpPr>
          <p:spPr>
            <a:xfrm flipV="1">
              <a:off x="15418663" y="-14052479"/>
              <a:ext cx="207899" cy="173620"/>
            </a:xfrm>
            <a:custGeom>
              <a:avLst/>
              <a:gdLst>
                <a:gd name="connsiteX0" fmla="*/ 207899 w 207899"/>
                <a:gd name="connsiteY0" fmla="*/ -1377 h 173620"/>
                <a:gd name="connsiteX1" fmla="*/ 207899 w 207899"/>
                <a:gd name="connsiteY1" fmla="*/ 10515 h 173620"/>
                <a:gd name="connsiteX2" fmla="*/ 180555 w 207899"/>
                <a:gd name="connsiteY2" fmla="*/ 10515 h 173620"/>
                <a:gd name="connsiteX3" fmla="*/ 180555 w 207899"/>
                <a:gd name="connsiteY3" fmla="*/ 160349 h 173620"/>
                <a:gd name="connsiteX4" fmla="*/ 207899 w 207899"/>
                <a:gd name="connsiteY4" fmla="*/ 160349 h 173620"/>
                <a:gd name="connsiteX5" fmla="*/ 207899 w 207899"/>
                <a:gd name="connsiteY5" fmla="*/ 172244 h 173620"/>
                <a:gd name="connsiteX6" fmla="*/ 162570 w 207899"/>
                <a:gd name="connsiteY6" fmla="*/ 171481 h 173620"/>
                <a:gd name="connsiteX7" fmla="*/ 117248 w 207899"/>
                <a:gd name="connsiteY7" fmla="*/ 172244 h 173620"/>
                <a:gd name="connsiteX8" fmla="*/ 117248 w 207899"/>
                <a:gd name="connsiteY8" fmla="*/ 160349 h 173620"/>
                <a:gd name="connsiteX9" fmla="*/ 144593 w 207899"/>
                <a:gd name="connsiteY9" fmla="*/ 160349 h 173620"/>
                <a:gd name="connsiteX10" fmla="*/ 144593 w 207899"/>
                <a:gd name="connsiteY10" fmla="*/ 94797 h 173620"/>
                <a:gd name="connsiteX11" fmla="*/ 63307 w 207899"/>
                <a:gd name="connsiteY11" fmla="*/ 94797 h 173620"/>
                <a:gd name="connsiteX12" fmla="*/ 63307 w 207899"/>
                <a:gd name="connsiteY12" fmla="*/ 160349 h 173620"/>
                <a:gd name="connsiteX13" fmla="*/ 90659 w 207899"/>
                <a:gd name="connsiteY13" fmla="*/ 160349 h 173620"/>
                <a:gd name="connsiteX14" fmla="*/ 90659 w 207899"/>
                <a:gd name="connsiteY14" fmla="*/ 172244 h 173620"/>
                <a:gd name="connsiteX15" fmla="*/ 45330 w 207899"/>
                <a:gd name="connsiteY15" fmla="*/ 171481 h 173620"/>
                <a:gd name="connsiteX16" fmla="*/ 0 w 207899"/>
                <a:gd name="connsiteY16" fmla="*/ 172244 h 173620"/>
                <a:gd name="connsiteX17" fmla="*/ 0 w 207899"/>
                <a:gd name="connsiteY17" fmla="*/ 160349 h 173620"/>
                <a:gd name="connsiteX18" fmla="*/ 27352 w 207899"/>
                <a:gd name="connsiteY18" fmla="*/ 160349 h 173620"/>
                <a:gd name="connsiteX19" fmla="*/ 27352 w 207899"/>
                <a:gd name="connsiteY19" fmla="*/ 10515 h 173620"/>
                <a:gd name="connsiteX20" fmla="*/ 0 w 207899"/>
                <a:gd name="connsiteY20" fmla="*/ 10515 h 173620"/>
                <a:gd name="connsiteX21" fmla="*/ 0 w 207899"/>
                <a:gd name="connsiteY21" fmla="*/ -1377 h 173620"/>
                <a:gd name="connsiteX22" fmla="*/ 45330 w 207899"/>
                <a:gd name="connsiteY22" fmla="*/ -616 h 173620"/>
                <a:gd name="connsiteX23" fmla="*/ 90659 w 207899"/>
                <a:gd name="connsiteY23" fmla="*/ -1377 h 173620"/>
                <a:gd name="connsiteX24" fmla="*/ 90659 w 207899"/>
                <a:gd name="connsiteY24" fmla="*/ 10515 h 173620"/>
                <a:gd name="connsiteX25" fmla="*/ 63307 w 207899"/>
                <a:gd name="connsiteY25" fmla="*/ 10515 h 173620"/>
                <a:gd name="connsiteX26" fmla="*/ 63307 w 207899"/>
                <a:gd name="connsiteY26" fmla="*/ 82903 h 173620"/>
                <a:gd name="connsiteX27" fmla="*/ 144593 w 207899"/>
                <a:gd name="connsiteY27" fmla="*/ 82903 h 173620"/>
                <a:gd name="connsiteX28" fmla="*/ 144593 w 207899"/>
                <a:gd name="connsiteY28" fmla="*/ 10515 h 173620"/>
                <a:gd name="connsiteX29" fmla="*/ 117248 w 207899"/>
                <a:gd name="connsiteY29" fmla="*/ 10515 h 173620"/>
                <a:gd name="connsiteX30" fmla="*/ 117248 w 207899"/>
                <a:gd name="connsiteY30" fmla="*/ -1377 h 173620"/>
                <a:gd name="connsiteX31" fmla="*/ 162570 w 207899"/>
                <a:gd name="connsiteY31" fmla="*/ -616 h 173620"/>
                <a:gd name="connsiteX32" fmla="*/ 207899 w 207899"/>
                <a:gd name="connsiteY32" fmla="*/ -1377 h 173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07899" h="173620">
                  <a:moveTo>
                    <a:pt x="207899" y="-1377"/>
                  </a:moveTo>
                  <a:lnTo>
                    <a:pt x="207899" y="10515"/>
                  </a:lnTo>
                  <a:lnTo>
                    <a:pt x="180555" y="10515"/>
                  </a:lnTo>
                  <a:lnTo>
                    <a:pt x="180555" y="160349"/>
                  </a:lnTo>
                  <a:lnTo>
                    <a:pt x="207899" y="160349"/>
                  </a:lnTo>
                  <a:lnTo>
                    <a:pt x="207899" y="172244"/>
                  </a:lnTo>
                  <a:cubicBezTo>
                    <a:pt x="198279" y="171481"/>
                    <a:pt x="173462" y="171481"/>
                    <a:pt x="162570" y="171481"/>
                  </a:cubicBezTo>
                  <a:cubicBezTo>
                    <a:pt x="151686" y="171481"/>
                    <a:pt x="126869" y="171481"/>
                    <a:pt x="117248" y="172244"/>
                  </a:cubicBezTo>
                  <a:lnTo>
                    <a:pt x="117248" y="160349"/>
                  </a:lnTo>
                  <a:lnTo>
                    <a:pt x="144593" y="160349"/>
                  </a:lnTo>
                  <a:lnTo>
                    <a:pt x="144593" y="94797"/>
                  </a:lnTo>
                  <a:lnTo>
                    <a:pt x="63307" y="94797"/>
                  </a:lnTo>
                  <a:lnTo>
                    <a:pt x="63307" y="160349"/>
                  </a:lnTo>
                  <a:lnTo>
                    <a:pt x="90659" y="160349"/>
                  </a:lnTo>
                  <a:lnTo>
                    <a:pt x="90659" y="172244"/>
                  </a:lnTo>
                  <a:cubicBezTo>
                    <a:pt x="81031" y="171481"/>
                    <a:pt x="56221" y="171481"/>
                    <a:pt x="45330" y="171481"/>
                  </a:cubicBezTo>
                  <a:cubicBezTo>
                    <a:pt x="34438" y="171481"/>
                    <a:pt x="9621" y="171481"/>
                    <a:pt x="0" y="172244"/>
                  </a:cubicBezTo>
                  <a:lnTo>
                    <a:pt x="0" y="160349"/>
                  </a:lnTo>
                  <a:lnTo>
                    <a:pt x="27352" y="160349"/>
                  </a:lnTo>
                  <a:lnTo>
                    <a:pt x="27352" y="10515"/>
                  </a:lnTo>
                  <a:lnTo>
                    <a:pt x="0" y="10515"/>
                  </a:lnTo>
                  <a:lnTo>
                    <a:pt x="0" y="-1377"/>
                  </a:lnTo>
                  <a:cubicBezTo>
                    <a:pt x="9621" y="-616"/>
                    <a:pt x="34438" y="-616"/>
                    <a:pt x="45330" y="-616"/>
                  </a:cubicBezTo>
                  <a:cubicBezTo>
                    <a:pt x="56221" y="-616"/>
                    <a:pt x="81031" y="-616"/>
                    <a:pt x="90659" y="-1377"/>
                  </a:cubicBezTo>
                  <a:lnTo>
                    <a:pt x="90659" y="10515"/>
                  </a:lnTo>
                  <a:lnTo>
                    <a:pt x="63307" y="10515"/>
                  </a:lnTo>
                  <a:lnTo>
                    <a:pt x="63307" y="82903"/>
                  </a:lnTo>
                  <a:lnTo>
                    <a:pt x="144593" y="82903"/>
                  </a:lnTo>
                  <a:lnTo>
                    <a:pt x="144593" y="10515"/>
                  </a:lnTo>
                  <a:lnTo>
                    <a:pt x="117248" y="10515"/>
                  </a:lnTo>
                  <a:lnTo>
                    <a:pt x="117248" y="-1377"/>
                  </a:lnTo>
                  <a:cubicBezTo>
                    <a:pt x="126869" y="-616"/>
                    <a:pt x="151686" y="-616"/>
                    <a:pt x="162570" y="-616"/>
                  </a:cubicBezTo>
                  <a:cubicBezTo>
                    <a:pt x="173462" y="-616"/>
                    <a:pt x="198279" y="-616"/>
                    <a:pt x="207899" y="-1377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403" name="任意多边形: 形状 1402">
              <a:extLst>
                <a:ext uri="{FF2B5EF4-FFF2-40B4-BE49-F238E27FC236}">
                  <a16:creationId xmlns:a16="http://schemas.microsoft.com/office/drawing/2014/main" id="{AF6F33C1-E2FF-02E9-DAEF-E63946C551DA}"/>
                </a:ext>
              </a:extLst>
            </p:cNvPr>
            <p:cNvSpPr/>
            <p:nvPr>
              <p:custDataLst>
                <p:tags r:id="rId228"/>
              </p:custDataLst>
            </p:nvPr>
          </p:nvSpPr>
          <p:spPr>
            <a:xfrm flipV="1">
              <a:off x="15648593" y="-14068065"/>
              <a:ext cx="297138" cy="79922"/>
            </a:xfrm>
            <a:custGeom>
              <a:avLst/>
              <a:gdLst>
                <a:gd name="connsiteX0" fmla="*/ 27844 w 297138"/>
                <a:gd name="connsiteY0" fmla="*/ 40795 h 79922"/>
                <a:gd name="connsiteX1" fmla="*/ 56387 w 297138"/>
                <a:gd name="connsiteY1" fmla="*/ 44519 h 79922"/>
                <a:gd name="connsiteX2" fmla="*/ 71990 w 297138"/>
                <a:gd name="connsiteY2" fmla="*/ 62948 h 79922"/>
                <a:gd name="connsiteX3" fmla="*/ 50009 w 297138"/>
                <a:gd name="connsiteY3" fmla="*/ 78541 h 79922"/>
                <a:gd name="connsiteX4" fmla="*/ 0 w 297138"/>
                <a:gd name="connsiteY4" fmla="*/ 31934 h 79922"/>
                <a:gd name="connsiteX5" fmla="*/ 31919 w 297138"/>
                <a:gd name="connsiteY5" fmla="*/ -1382 h 79922"/>
                <a:gd name="connsiteX6" fmla="*/ 75891 w 297138"/>
                <a:gd name="connsiteY6" fmla="*/ 18643 h 79922"/>
                <a:gd name="connsiteX7" fmla="*/ 72880 w 297138"/>
                <a:gd name="connsiteY7" fmla="*/ 21651 h 79922"/>
                <a:gd name="connsiteX8" fmla="*/ 70044 w 297138"/>
                <a:gd name="connsiteY8" fmla="*/ 19882 h 79922"/>
                <a:gd name="connsiteX9" fmla="*/ 32277 w 297138"/>
                <a:gd name="connsiteY9" fmla="*/ 3580 h 79922"/>
                <a:gd name="connsiteX10" fmla="*/ 14545 w 297138"/>
                <a:gd name="connsiteY10" fmla="*/ 25018 h 79922"/>
                <a:gd name="connsiteX11" fmla="*/ 16675 w 297138"/>
                <a:gd name="connsiteY11" fmla="*/ 40795 h 79922"/>
                <a:gd name="connsiteX12" fmla="*/ 27844 w 297138"/>
                <a:gd name="connsiteY12" fmla="*/ 40795 h 79922"/>
                <a:gd name="connsiteX13" fmla="*/ 18089 w 297138"/>
                <a:gd name="connsiteY13" fmla="*/ 45758 h 79922"/>
                <a:gd name="connsiteX14" fmla="*/ 50009 w 297138"/>
                <a:gd name="connsiteY14" fmla="*/ 73578 h 79922"/>
                <a:gd name="connsiteX15" fmla="*/ 64372 w 297138"/>
                <a:gd name="connsiteY15" fmla="*/ 62948 h 79922"/>
                <a:gd name="connsiteX16" fmla="*/ 26780 w 297138"/>
                <a:gd name="connsiteY16" fmla="*/ 45758 h 79922"/>
                <a:gd name="connsiteX17" fmla="*/ 18089 w 297138"/>
                <a:gd name="connsiteY17" fmla="*/ 45758 h 79922"/>
                <a:gd name="connsiteX18" fmla="*/ 105842 w 297138"/>
                <a:gd name="connsiteY18" fmla="*/ 11553 h 79922"/>
                <a:gd name="connsiteX19" fmla="*/ 104070 w 297138"/>
                <a:gd name="connsiteY19" fmla="*/ 4287 h 79922"/>
                <a:gd name="connsiteX20" fmla="*/ 110101 w 297138"/>
                <a:gd name="connsiteY20" fmla="*/ -1382 h 79922"/>
                <a:gd name="connsiteX21" fmla="*/ 117011 w 297138"/>
                <a:gd name="connsiteY21" fmla="*/ 2516 h 79922"/>
                <a:gd name="connsiteX22" fmla="*/ 120205 w 297138"/>
                <a:gd name="connsiteY22" fmla="*/ 13505 h 79922"/>
                <a:gd name="connsiteX23" fmla="*/ 124106 w 297138"/>
                <a:gd name="connsiteY23" fmla="*/ 29448 h 79922"/>
                <a:gd name="connsiteX24" fmla="*/ 127117 w 297138"/>
                <a:gd name="connsiteY24" fmla="*/ 41327 h 79922"/>
                <a:gd name="connsiteX25" fmla="*/ 134568 w 297138"/>
                <a:gd name="connsiteY25" fmla="*/ 57278 h 79922"/>
                <a:gd name="connsiteX26" fmla="*/ 161165 w 297138"/>
                <a:gd name="connsiteY26" fmla="*/ 73578 h 79922"/>
                <a:gd name="connsiteX27" fmla="*/ 171628 w 297138"/>
                <a:gd name="connsiteY27" fmla="*/ 61177 h 79922"/>
                <a:gd name="connsiteX28" fmla="*/ 161165 w 297138"/>
                <a:gd name="connsiteY28" fmla="*/ 23430 h 79922"/>
                <a:gd name="connsiteX29" fmla="*/ 158504 w 297138"/>
                <a:gd name="connsiteY29" fmla="*/ 13856 h 79922"/>
                <a:gd name="connsiteX30" fmla="*/ 175346 w 297138"/>
                <a:gd name="connsiteY30" fmla="*/ -1382 h 79922"/>
                <a:gd name="connsiteX31" fmla="*/ 200886 w 297138"/>
                <a:gd name="connsiteY31" fmla="*/ 25733 h 79922"/>
                <a:gd name="connsiteX32" fmla="*/ 198042 w 297138"/>
                <a:gd name="connsiteY32" fmla="*/ 28036 h 79922"/>
                <a:gd name="connsiteX33" fmla="*/ 194673 w 297138"/>
                <a:gd name="connsiteY33" fmla="*/ 25018 h 79922"/>
                <a:gd name="connsiteX34" fmla="*/ 175878 w 297138"/>
                <a:gd name="connsiteY34" fmla="*/ 3580 h 79922"/>
                <a:gd name="connsiteX35" fmla="*/ 171445 w 297138"/>
                <a:gd name="connsiteY35" fmla="*/ 9782 h 79922"/>
                <a:gd name="connsiteX36" fmla="*/ 175528 w 297138"/>
                <a:gd name="connsiteY36" fmla="*/ 24137 h 79922"/>
                <a:gd name="connsiteX37" fmla="*/ 184926 w 297138"/>
                <a:gd name="connsiteY37" fmla="*/ 58342 h 79922"/>
                <a:gd name="connsiteX38" fmla="*/ 161873 w 297138"/>
                <a:gd name="connsiteY38" fmla="*/ 78541 h 79922"/>
                <a:gd name="connsiteX39" fmla="*/ 131907 w 297138"/>
                <a:gd name="connsiteY39" fmla="*/ 62414 h 79922"/>
                <a:gd name="connsiteX40" fmla="*/ 112936 w 297138"/>
                <a:gd name="connsiteY40" fmla="*/ 78541 h 79922"/>
                <a:gd name="connsiteX41" fmla="*/ 98931 w 297138"/>
                <a:gd name="connsiteY41" fmla="*/ 68974 h 79922"/>
                <a:gd name="connsiteX42" fmla="*/ 92543 w 297138"/>
                <a:gd name="connsiteY42" fmla="*/ 51426 h 79922"/>
                <a:gd name="connsiteX43" fmla="*/ 95554 w 297138"/>
                <a:gd name="connsiteY43" fmla="*/ 49124 h 79922"/>
                <a:gd name="connsiteX44" fmla="*/ 99463 w 297138"/>
                <a:gd name="connsiteY44" fmla="*/ 54443 h 79922"/>
                <a:gd name="connsiteX45" fmla="*/ 112404 w 297138"/>
                <a:gd name="connsiteY45" fmla="*/ 73578 h 79922"/>
                <a:gd name="connsiteX46" fmla="*/ 118251 w 297138"/>
                <a:gd name="connsiteY46" fmla="*/ 64892 h 79922"/>
                <a:gd name="connsiteX47" fmla="*/ 115415 w 297138"/>
                <a:gd name="connsiteY47" fmla="*/ 50188 h 79922"/>
                <a:gd name="connsiteX48" fmla="*/ 111514 w 297138"/>
                <a:gd name="connsiteY48" fmla="*/ 34237 h 79922"/>
                <a:gd name="connsiteX49" fmla="*/ 105842 w 297138"/>
                <a:gd name="connsiteY49" fmla="*/ 11553 h 79922"/>
                <a:gd name="connsiteX50" fmla="*/ 287033 w 297138"/>
                <a:gd name="connsiteY50" fmla="*/ 68267 h 79922"/>
                <a:gd name="connsiteX51" fmla="*/ 277993 w 297138"/>
                <a:gd name="connsiteY51" fmla="*/ 58342 h 79922"/>
                <a:gd name="connsiteX52" fmla="*/ 284903 w 297138"/>
                <a:gd name="connsiteY52" fmla="*/ 51784 h 79922"/>
                <a:gd name="connsiteX53" fmla="*/ 295018 w 297138"/>
                <a:gd name="connsiteY53" fmla="*/ 63121 h 79922"/>
                <a:gd name="connsiteX54" fmla="*/ 271605 w 297138"/>
                <a:gd name="connsiteY54" fmla="*/ 78541 h 79922"/>
                <a:gd name="connsiteX55" fmla="*/ 220365 w 297138"/>
                <a:gd name="connsiteY55" fmla="*/ 29448 h 79922"/>
                <a:gd name="connsiteX56" fmla="*/ 253167 w 297138"/>
                <a:gd name="connsiteY56" fmla="*/ -1382 h 79922"/>
                <a:gd name="connsiteX57" fmla="*/ 297138 w 297138"/>
                <a:gd name="connsiteY57" fmla="*/ 18643 h 79922"/>
                <a:gd name="connsiteX58" fmla="*/ 294128 w 297138"/>
                <a:gd name="connsiteY58" fmla="*/ 21651 h 79922"/>
                <a:gd name="connsiteX59" fmla="*/ 291291 w 297138"/>
                <a:gd name="connsiteY59" fmla="*/ 19882 h 79922"/>
                <a:gd name="connsiteX60" fmla="*/ 253525 w 297138"/>
                <a:gd name="connsiteY60" fmla="*/ 3580 h 79922"/>
                <a:gd name="connsiteX61" fmla="*/ 235078 w 297138"/>
                <a:gd name="connsiteY61" fmla="*/ 23248 h 79922"/>
                <a:gd name="connsiteX62" fmla="*/ 246788 w 297138"/>
                <a:gd name="connsiteY62" fmla="*/ 59938 h 79922"/>
                <a:gd name="connsiteX63" fmla="*/ 271605 w 297138"/>
                <a:gd name="connsiteY63" fmla="*/ 73578 h 79922"/>
                <a:gd name="connsiteX64" fmla="*/ 287033 w 297138"/>
                <a:gd name="connsiteY64" fmla="*/ 68267 h 79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297138" h="79922">
                  <a:moveTo>
                    <a:pt x="27844" y="40795"/>
                  </a:moveTo>
                  <a:cubicBezTo>
                    <a:pt x="32809" y="40795"/>
                    <a:pt x="46815" y="41152"/>
                    <a:pt x="56387" y="44519"/>
                  </a:cubicBezTo>
                  <a:cubicBezTo>
                    <a:pt x="69512" y="49124"/>
                    <a:pt x="71990" y="57627"/>
                    <a:pt x="71990" y="62948"/>
                  </a:cubicBezTo>
                  <a:cubicBezTo>
                    <a:pt x="71990" y="72697"/>
                    <a:pt x="62242" y="78541"/>
                    <a:pt x="50009" y="78541"/>
                  </a:cubicBezTo>
                  <a:cubicBezTo>
                    <a:pt x="28726" y="78541"/>
                    <a:pt x="0" y="62241"/>
                    <a:pt x="0" y="31934"/>
                  </a:cubicBezTo>
                  <a:cubicBezTo>
                    <a:pt x="0" y="14037"/>
                    <a:pt x="11178" y="-1382"/>
                    <a:pt x="31919" y="-1382"/>
                  </a:cubicBezTo>
                  <a:cubicBezTo>
                    <a:pt x="61885" y="-1382"/>
                    <a:pt x="75891" y="16157"/>
                    <a:pt x="75891" y="18643"/>
                  </a:cubicBezTo>
                  <a:cubicBezTo>
                    <a:pt x="75891" y="19707"/>
                    <a:pt x="74302" y="21651"/>
                    <a:pt x="72880" y="21651"/>
                  </a:cubicBezTo>
                  <a:cubicBezTo>
                    <a:pt x="71815" y="21651"/>
                    <a:pt x="71458" y="21302"/>
                    <a:pt x="70044" y="19882"/>
                  </a:cubicBezTo>
                  <a:cubicBezTo>
                    <a:pt x="56213" y="3580"/>
                    <a:pt x="35463" y="3580"/>
                    <a:pt x="32277" y="3580"/>
                  </a:cubicBezTo>
                  <a:cubicBezTo>
                    <a:pt x="21632" y="3580"/>
                    <a:pt x="14545" y="10670"/>
                    <a:pt x="14545" y="25018"/>
                  </a:cubicBezTo>
                  <a:cubicBezTo>
                    <a:pt x="14545" y="27504"/>
                    <a:pt x="14545" y="31044"/>
                    <a:pt x="16675" y="40795"/>
                  </a:cubicBezTo>
                  <a:lnTo>
                    <a:pt x="27844" y="40795"/>
                  </a:lnTo>
                  <a:close/>
                  <a:moveTo>
                    <a:pt x="18089" y="45758"/>
                  </a:moveTo>
                  <a:cubicBezTo>
                    <a:pt x="25358" y="71451"/>
                    <a:pt x="45044" y="73578"/>
                    <a:pt x="50009" y="73578"/>
                  </a:cubicBezTo>
                  <a:cubicBezTo>
                    <a:pt x="57809" y="73578"/>
                    <a:pt x="64372" y="69680"/>
                    <a:pt x="64372" y="62948"/>
                  </a:cubicBezTo>
                  <a:cubicBezTo>
                    <a:pt x="64372" y="45758"/>
                    <a:pt x="34406" y="45758"/>
                    <a:pt x="26780" y="45758"/>
                  </a:cubicBezTo>
                  <a:lnTo>
                    <a:pt x="18089" y="45758"/>
                  </a:lnTo>
                  <a:close/>
                  <a:moveTo>
                    <a:pt x="105842" y="11553"/>
                  </a:moveTo>
                  <a:cubicBezTo>
                    <a:pt x="105135" y="9250"/>
                    <a:pt x="104070" y="4819"/>
                    <a:pt x="104070" y="4287"/>
                  </a:cubicBezTo>
                  <a:cubicBezTo>
                    <a:pt x="104070" y="389"/>
                    <a:pt x="107264" y="-1382"/>
                    <a:pt x="110101" y="-1382"/>
                  </a:cubicBezTo>
                  <a:cubicBezTo>
                    <a:pt x="113286" y="-1382"/>
                    <a:pt x="116130" y="921"/>
                    <a:pt x="117011" y="2516"/>
                  </a:cubicBezTo>
                  <a:cubicBezTo>
                    <a:pt x="117901" y="4112"/>
                    <a:pt x="119315" y="9782"/>
                    <a:pt x="120205" y="13505"/>
                  </a:cubicBezTo>
                  <a:cubicBezTo>
                    <a:pt x="121095" y="16872"/>
                    <a:pt x="123041" y="25018"/>
                    <a:pt x="124106" y="29448"/>
                  </a:cubicBezTo>
                  <a:cubicBezTo>
                    <a:pt x="125170" y="33355"/>
                    <a:pt x="126235" y="37253"/>
                    <a:pt x="127117" y="41327"/>
                  </a:cubicBezTo>
                  <a:cubicBezTo>
                    <a:pt x="129071" y="48592"/>
                    <a:pt x="129428" y="50013"/>
                    <a:pt x="134568" y="57278"/>
                  </a:cubicBezTo>
                  <a:cubicBezTo>
                    <a:pt x="139534" y="64368"/>
                    <a:pt x="147866" y="73578"/>
                    <a:pt x="161165" y="73578"/>
                  </a:cubicBezTo>
                  <a:cubicBezTo>
                    <a:pt x="171445" y="73578"/>
                    <a:pt x="171628" y="64543"/>
                    <a:pt x="171628" y="61177"/>
                  </a:cubicBezTo>
                  <a:cubicBezTo>
                    <a:pt x="171628" y="50545"/>
                    <a:pt x="164001" y="30870"/>
                    <a:pt x="161165" y="23430"/>
                  </a:cubicBezTo>
                  <a:cubicBezTo>
                    <a:pt x="159211" y="18467"/>
                    <a:pt x="158504" y="16872"/>
                    <a:pt x="158504" y="13856"/>
                  </a:cubicBezTo>
                  <a:cubicBezTo>
                    <a:pt x="158504" y="4463"/>
                    <a:pt x="166306" y="-1382"/>
                    <a:pt x="175346" y="-1382"/>
                  </a:cubicBezTo>
                  <a:cubicBezTo>
                    <a:pt x="193077" y="-1382"/>
                    <a:pt x="200886" y="23073"/>
                    <a:pt x="200886" y="25733"/>
                  </a:cubicBezTo>
                  <a:cubicBezTo>
                    <a:pt x="200886" y="28036"/>
                    <a:pt x="198574" y="28036"/>
                    <a:pt x="198042" y="28036"/>
                  </a:cubicBezTo>
                  <a:cubicBezTo>
                    <a:pt x="195563" y="28036"/>
                    <a:pt x="195389" y="26972"/>
                    <a:pt x="194673" y="25018"/>
                  </a:cubicBezTo>
                  <a:cubicBezTo>
                    <a:pt x="190598" y="10846"/>
                    <a:pt x="182972" y="3580"/>
                    <a:pt x="175878" y="3580"/>
                  </a:cubicBezTo>
                  <a:cubicBezTo>
                    <a:pt x="172160" y="3580"/>
                    <a:pt x="171445" y="6058"/>
                    <a:pt x="171445" y="9782"/>
                  </a:cubicBezTo>
                  <a:cubicBezTo>
                    <a:pt x="171445" y="13856"/>
                    <a:pt x="172335" y="16157"/>
                    <a:pt x="175528" y="24137"/>
                  </a:cubicBezTo>
                  <a:cubicBezTo>
                    <a:pt x="177658" y="29631"/>
                    <a:pt x="184926" y="48417"/>
                    <a:pt x="184926" y="58342"/>
                  </a:cubicBezTo>
                  <a:cubicBezTo>
                    <a:pt x="184926" y="75532"/>
                    <a:pt x="171271" y="78541"/>
                    <a:pt x="161873" y="78541"/>
                  </a:cubicBezTo>
                  <a:cubicBezTo>
                    <a:pt x="147160" y="78541"/>
                    <a:pt x="137229" y="69506"/>
                    <a:pt x="131907" y="62414"/>
                  </a:cubicBezTo>
                  <a:cubicBezTo>
                    <a:pt x="130668" y="74642"/>
                    <a:pt x="120205" y="78541"/>
                    <a:pt x="112936" y="78541"/>
                  </a:cubicBezTo>
                  <a:cubicBezTo>
                    <a:pt x="105310" y="78541"/>
                    <a:pt x="101235" y="73046"/>
                    <a:pt x="98931" y="68974"/>
                  </a:cubicBezTo>
                  <a:cubicBezTo>
                    <a:pt x="95030" y="62414"/>
                    <a:pt x="92543" y="52316"/>
                    <a:pt x="92543" y="51426"/>
                  </a:cubicBezTo>
                  <a:cubicBezTo>
                    <a:pt x="92543" y="49124"/>
                    <a:pt x="95030" y="49124"/>
                    <a:pt x="95554" y="49124"/>
                  </a:cubicBezTo>
                  <a:cubicBezTo>
                    <a:pt x="98041" y="49124"/>
                    <a:pt x="98216" y="49656"/>
                    <a:pt x="99463" y="54443"/>
                  </a:cubicBezTo>
                  <a:cubicBezTo>
                    <a:pt x="102116" y="64892"/>
                    <a:pt x="105485" y="73578"/>
                    <a:pt x="112404" y="73578"/>
                  </a:cubicBezTo>
                  <a:cubicBezTo>
                    <a:pt x="117011" y="73578"/>
                    <a:pt x="118251" y="69680"/>
                    <a:pt x="118251" y="64892"/>
                  </a:cubicBezTo>
                  <a:cubicBezTo>
                    <a:pt x="118251" y="61526"/>
                    <a:pt x="116662" y="54975"/>
                    <a:pt x="115415" y="50188"/>
                  </a:cubicBezTo>
                  <a:cubicBezTo>
                    <a:pt x="114176" y="45399"/>
                    <a:pt x="112404" y="38136"/>
                    <a:pt x="111514" y="34237"/>
                  </a:cubicBezTo>
                  <a:lnTo>
                    <a:pt x="105842" y="11553"/>
                  </a:lnTo>
                  <a:close/>
                  <a:moveTo>
                    <a:pt x="287033" y="68267"/>
                  </a:moveTo>
                  <a:cubicBezTo>
                    <a:pt x="280655" y="67203"/>
                    <a:pt x="277993" y="62241"/>
                    <a:pt x="277993" y="58342"/>
                  </a:cubicBezTo>
                  <a:cubicBezTo>
                    <a:pt x="277993" y="53555"/>
                    <a:pt x="281717" y="51784"/>
                    <a:pt x="284903" y="51784"/>
                  </a:cubicBezTo>
                  <a:cubicBezTo>
                    <a:pt x="288805" y="51784"/>
                    <a:pt x="295018" y="54619"/>
                    <a:pt x="295018" y="63121"/>
                  </a:cubicBezTo>
                  <a:cubicBezTo>
                    <a:pt x="295018" y="75174"/>
                    <a:pt x="281187" y="78541"/>
                    <a:pt x="271605" y="78541"/>
                  </a:cubicBezTo>
                  <a:cubicBezTo>
                    <a:pt x="245009" y="78541"/>
                    <a:pt x="220365" y="54087"/>
                    <a:pt x="220365" y="29448"/>
                  </a:cubicBezTo>
                  <a:cubicBezTo>
                    <a:pt x="220365" y="14212"/>
                    <a:pt x="231002" y="-1382"/>
                    <a:pt x="253167" y="-1382"/>
                  </a:cubicBezTo>
                  <a:cubicBezTo>
                    <a:pt x="283134" y="-1382"/>
                    <a:pt x="297138" y="16157"/>
                    <a:pt x="297138" y="18643"/>
                  </a:cubicBezTo>
                  <a:cubicBezTo>
                    <a:pt x="297138" y="19707"/>
                    <a:pt x="295550" y="21651"/>
                    <a:pt x="294128" y="21651"/>
                  </a:cubicBezTo>
                  <a:cubicBezTo>
                    <a:pt x="293063" y="21651"/>
                    <a:pt x="292705" y="21302"/>
                    <a:pt x="291291" y="19882"/>
                  </a:cubicBezTo>
                  <a:cubicBezTo>
                    <a:pt x="277460" y="3580"/>
                    <a:pt x="256711" y="3580"/>
                    <a:pt x="253525" y="3580"/>
                  </a:cubicBezTo>
                  <a:cubicBezTo>
                    <a:pt x="240758" y="3580"/>
                    <a:pt x="235078" y="12258"/>
                    <a:pt x="235078" y="23248"/>
                  </a:cubicBezTo>
                  <a:cubicBezTo>
                    <a:pt x="235078" y="28392"/>
                    <a:pt x="237564" y="47702"/>
                    <a:pt x="246788" y="59938"/>
                  </a:cubicBezTo>
                  <a:cubicBezTo>
                    <a:pt x="253525" y="68616"/>
                    <a:pt x="262740" y="73578"/>
                    <a:pt x="271605" y="73578"/>
                  </a:cubicBezTo>
                  <a:cubicBezTo>
                    <a:pt x="274091" y="73578"/>
                    <a:pt x="282599" y="73229"/>
                    <a:pt x="287033" y="68267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404" name="任意多边形: 形状 1403">
              <a:extLst>
                <a:ext uri="{FF2B5EF4-FFF2-40B4-BE49-F238E27FC236}">
                  <a16:creationId xmlns:a16="http://schemas.microsoft.com/office/drawing/2014/main" id="{1CC5C5E5-4F93-EDF4-A163-512A59F6A9FE}"/>
                </a:ext>
              </a:extLst>
            </p:cNvPr>
            <p:cNvSpPr/>
            <p:nvPr>
              <p:custDataLst>
                <p:tags r:id="rId229"/>
              </p:custDataLst>
            </p:nvPr>
          </p:nvSpPr>
          <p:spPr>
            <a:xfrm flipV="1">
              <a:off x="15982970" y="-13905686"/>
              <a:ext cx="29631" cy="75675"/>
            </a:xfrm>
            <a:custGeom>
              <a:avLst/>
              <a:gdLst>
                <a:gd name="connsiteX0" fmla="*/ 29632 w 29631"/>
                <a:gd name="connsiteY0" fmla="*/ 47730 h 75675"/>
                <a:gd name="connsiteX1" fmla="*/ 13425 w 29631"/>
                <a:gd name="connsiteY1" fmla="*/ 74306 h 75675"/>
                <a:gd name="connsiteX2" fmla="*/ 0 w 29631"/>
                <a:gd name="connsiteY2" fmla="*/ 60887 h 75675"/>
                <a:gd name="connsiteX3" fmla="*/ 13425 w 29631"/>
                <a:gd name="connsiteY3" fmla="*/ 47478 h 75675"/>
                <a:gd name="connsiteX4" fmla="*/ 22283 w 29631"/>
                <a:gd name="connsiteY4" fmla="*/ 50764 h 75675"/>
                <a:gd name="connsiteX5" fmla="*/ 23554 w 29631"/>
                <a:gd name="connsiteY5" fmla="*/ 51527 h 75675"/>
                <a:gd name="connsiteX6" fmla="*/ 24063 w 29631"/>
                <a:gd name="connsiteY6" fmla="*/ 47730 h 75675"/>
                <a:gd name="connsiteX7" fmla="*/ 6839 w 29631"/>
                <a:gd name="connsiteY7" fmla="*/ 5468 h 75675"/>
                <a:gd name="connsiteX8" fmla="*/ 4051 w 29631"/>
                <a:gd name="connsiteY8" fmla="*/ 1417 h 75675"/>
                <a:gd name="connsiteX9" fmla="*/ 6586 w 29631"/>
                <a:gd name="connsiteY9" fmla="*/ -1370 h 75675"/>
                <a:gd name="connsiteX10" fmla="*/ 29632 w 29631"/>
                <a:gd name="connsiteY10" fmla="*/ 47730 h 75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9631" h="75675">
                  <a:moveTo>
                    <a:pt x="29632" y="47730"/>
                  </a:moveTo>
                  <a:cubicBezTo>
                    <a:pt x="29632" y="64437"/>
                    <a:pt x="23300" y="74306"/>
                    <a:pt x="13425" y="74306"/>
                  </a:cubicBezTo>
                  <a:cubicBezTo>
                    <a:pt x="5068" y="74306"/>
                    <a:pt x="0" y="67977"/>
                    <a:pt x="0" y="60887"/>
                  </a:cubicBezTo>
                  <a:cubicBezTo>
                    <a:pt x="0" y="54059"/>
                    <a:pt x="5068" y="47478"/>
                    <a:pt x="13425" y="47478"/>
                  </a:cubicBezTo>
                  <a:cubicBezTo>
                    <a:pt x="16460" y="47478"/>
                    <a:pt x="19757" y="48493"/>
                    <a:pt x="22283" y="50764"/>
                  </a:cubicBezTo>
                  <a:cubicBezTo>
                    <a:pt x="23046" y="51272"/>
                    <a:pt x="23300" y="51527"/>
                    <a:pt x="23554" y="51527"/>
                  </a:cubicBezTo>
                  <a:cubicBezTo>
                    <a:pt x="23808" y="51527"/>
                    <a:pt x="24063" y="51272"/>
                    <a:pt x="24063" y="47730"/>
                  </a:cubicBezTo>
                  <a:cubicBezTo>
                    <a:pt x="24063" y="29000"/>
                    <a:pt x="15197" y="13820"/>
                    <a:pt x="6839" y="5468"/>
                  </a:cubicBezTo>
                  <a:cubicBezTo>
                    <a:pt x="4051" y="2681"/>
                    <a:pt x="4051" y="2172"/>
                    <a:pt x="4051" y="1417"/>
                  </a:cubicBezTo>
                  <a:cubicBezTo>
                    <a:pt x="4051" y="-360"/>
                    <a:pt x="5323" y="-1370"/>
                    <a:pt x="6586" y="-1370"/>
                  </a:cubicBezTo>
                  <a:cubicBezTo>
                    <a:pt x="9374" y="-1370"/>
                    <a:pt x="29632" y="18116"/>
                    <a:pt x="29632" y="47730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405" name="任意多边形: 形状 1404">
              <a:extLst>
                <a:ext uri="{FF2B5EF4-FFF2-40B4-BE49-F238E27FC236}">
                  <a16:creationId xmlns:a16="http://schemas.microsoft.com/office/drawing/2014/main" id="{45AFF179-081F-591B-C5F6-357E48944DF9}"/>
                </a:ext>
              </a:extLst>
            </p:cNvPr>
            <p:cNvSpPr/>
            <p:nvPr>
              <p:custDataLst>
                <p:tags r:id="rId230"/>
              </p:custDataLst>
            </p:nvPr>
          </p:nvSpPr>
          <p:spPr>
            <a:xfrm flipV="1">
              <a:off x="16083609" y="-14052479"/>
              <a:ext cx="207899" cy="173620"/>
            </a:xfrm>
            <a:custGeom>
              <a:avLst/>
              <a:gdLst>
                <a:gd name="connsiteX0" fmla="*/ 207899 w 207899"/>
                <a:gd name="connsiteY0" fmla="*/ -1377 h 173620"/>
                <a:gd name="connsiteX1" fmla="*/ 207899 w 207899"/>
                <a:gd name="connsiteY1" fmla="*/ 10515 h 173620"/>
                <a:gd name="connsiteX2" fmla="*/ 180555 w 207899"/>
                <a:gd name="connsiteY2" fmla="*/ 10515 h 173620"/>
                <a:gd name="connsiteX3" fmla="*/ 180555 w 207899"/>
                <a:gd name="connsiteY3" fmla="*/ 160349 h 173620"/>
                <a:gd name="connsiteX4" fmla="*/ 207899 w 207899"/>
                <a:gd name="connsiteY4" fmla="*/ 160349 h 173620"/>
                <a:gd name="connsiteX5" fmla="*/ 207899 w 207899"/>
                <a:gd name="connsiteY5" fmla="*/ 172244 h 173620"/>
                <a:gd name="connsiteX6" fmla="*/ 162570 w 207899"/>
                <a:gd name="connsiteY6" fmla="*/ 171481 h 173620"/>
                <a:gd name="connsiteX7" fmla="*/ 117249 w 207899"/>
                <a:gd name="connsiteY7" fmla="*/ 172244 h 173620"/>
                <a:gd name="connsiteX8" fmla="*/ 117249 w 207899"/>
                <a:gd name="connsiteY8" fmla="*/ 160349 h 173620"/>
                <a:gd name="connsiteX9" fmla="*/ 144592 w 207899"/>
                <a:gd name="connsiteY9" fmla="*/ 160349 h 173620"/>
                <a:gd name="connsiteX10" fmla="*/ 144592 w 207899"/>
                <a:gd name="connsiteY10" fmla="*/ 94797 h 173620"/>
                <a:gd name="connsiteX11" fmla="*/ 63307 w 207899"/>
                <a:gd name="connsiteY11" fmla="*/ 94797 h 173620"/>
                <a:gd name="connsiteX12" fmla="*/ 63307 w 207899"/>
                <a:gd name="connsiteY12" fmla="*/ 160349 h 173620"/>
                <a:gd name="connsiteX13" fmla="*/ 90659 w 207899"/>
                <a:gd name="connsiteY13" fmla="*/ 160349 h 173620"/>
                <a:gd name="connsiteX14" fmla="*/ 90659 w 207899"/>
                <a:gd name="connsiteY14" fmla="*/ 172244 h 173620"/>
                <a:gd name="connsiteX15" fmla="*/ 45330 w 207899"/>
                <a:gd name="connsiteY15" fmla="*/ 171481 h 173620"/>
                <a:gd name="connsiteX16" fmla="*/ 0 w 207899"/>
                <a:gd name="connsiteY16" fmla="*/ 172244 h 173620"/>
                <a:gd name="connsiteX17" fmla="*/ 0 w 207899"/>
                <a:gd name="connsiteY17" fmla="*/ 160349 h 173620"/>
                <a:gd name="connsiteX18" fmla="*/ 27352 w 207899"/>
                <a:gd name="connsiteY18" fmla="*/ 160349 h 173620"/>
                <a:gd name="connsiteX19" fmla="*/ 27352 w 207899"/>
                <a:gd name="connsiteY19" fmla="*/ 10515 h 173620"/>
                <a:gd name="connsiteX20" fmla="*/ 0 w 207899"/>
                <a:gd name="connsiteY20" fmla="*/ 10515 h 173620"/>
                <a:gd name="connsiteX21" fmla="*/ 0 w 207899"/>
                <a:gd name="connsiteY21" fmla="*/ -1377 h 173620"/>
                <a:gd name="connsiteX22" fmla="*/ 45330 w 207899"/>
                <a:gd name="connsiteY22" fmla="*/ -616 h 173620"/>
                <a:gd name="connsiteX23" fmla="*/ 90659 w 207899"/>
                <a:gd name="connsiteY23" fmla="*/ -1377 h 173620"/>
                <a:gd name="connsiteX24" fmla="*/ 90659 w 207899"/>
                <a:gd name="connsiteY24" fmla="*/ 10515 h 173620"/>
                <a:gd name="connsiteX25" fmla="*/ 63307 w 207899"/>
                <a:gd name="connsiteY25" fmla="*/ 10515 h 173620"/>
                <a:gd name="connsiteX26" fmla="*/ 63307 w 207899"/>
                <a:gd name="connsiteY26" fmla="*/ 82903 h 173620"/>
                <a:gd name="connsiteX27" fmla="*/ 144592 w 207899"/>
                <a:gd name="connsiteY27" fmla="*/ 82903 h 173620"/>
                <a:gd name="connsiteX28" fmla="*/ 144592 w 207899"/>
                <a:gd name="connsiteY28" fmla="*/ 10515 h 173620"/>
                <a:gd name="connsiteX29" fmla="*/ 117249 w 207899"/>
                <a:gd name="connsiteY29" fmla="*/ 10515 h 173620"/>
                <a:gd name="connsiteX30" fmla="*/ 117249 w 207899"/>
                <a:gd name="connsiteY30" fmla="*/ -1377 h 173620"/>
                <a:gd name="connsiteX31" fmla="*/ 162570 w 207899"/>
                <a:gd name="connsiteY31" fmla="*/ -616 h 173620"/>
                <a:gd name="connsiteX32" fmla="*/ 207899 w 207899"/>
                <a:gd name="connsiteY32" fmla="*/ -1377 h 173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07899" h="173620">
                  <a:moveTo>
                    <a:pt x="207899" y="-1377"/>
                  </a:moveTo>
                  <a:lnTo>
                    <a:pt x="207899" y="10515"/>
                  </a:lnTo>
                  <a:lnTo>
                    <a:pt x="180555" y="10515"/>
                  </a:lnTo>
                  <a:lnTo>
                    <a:pt x="180555" y="160349"/>
                  </a:lnTo>
                  <a:lnTo>
                    <a:pt x="207899" y="160349"/>
                  </a:lnTo>
                  <a:lnTo>
                    <a:pt x="207899" y="172244"/>
                  </a:lnTo>
                  <a:cubicBezTo>
                    <a:pt x="198279" y="171481"/>
                    <a:pt x="173462" y="171481"/>
                    <a:pt x="162570" y="171481"/>
                  </a:cubicBezTo>
                  <a:cubicBezTo>
                    <a:pt x="151686" y="171481"/>
                    <a:pt x="126869" y="171481"/>
                    <a:pt x="117249" y="172244"/>
                  </a:cubicBezTo>
                  <a:lnTo>
                    <a:pt x="117249" y="160349"/>
                  </a:lnTo>
                  <a:lnTo>
                    <a:pt x="144592" y="160349"/>
                  </a:lnTo>
                  <a:lnTo>
                    <a:pt x="144592" y="94797"/>
                  </a:lnTo>
                  <a:lnTo>
                    <a:pt x="63307" y="94797"/>
                  </a:lnTo>
                  <a:lnTo>
                    <a:pt x="63307" y="160349"/>
                  </a:lnTo>
                  <a:lnTo>
                    <a:pt x="90659" y="160349"/>
                  </a:lnTo>
                  <a:lnTo>
                    <a:pt x="90659" y="172244"/>
                  </a:lnTo>
                  <a:cubicBezTo>
                    <a:pt x="81031" y="171481"/>
                    <a:pt x="56221" y="171481"/>
                    <a:pt x="45330" y="171481"/>
                  </a:cubicBezTo>
                  <a:cubicBezTo>
                    <a:pt x="34438" y="171481"/>
                    <a:pt x="9621" y="171481"/>
                    <a:pt x="0" y="172244"/>
                  </a:cubicBezTo>
                  <a:lnTo>
                    <a:pt x="0" y="160349"/>
                  </a:lnTo>
                  <a:lnTo>
                    <a:pt x="27352" y="160349"/>
                  </a:lnTo>
                  <a:lnTo>
                    <a:pt x="27352" y="10515"/>
                  </a:lnTo>
                  <a:lnTo>
                    <a:pt x="0" y="10515"/>
                  </a:lnTo>
                  <a:lnTo>
                    <a:pt x="0" y="-1377"/>
                  </a:lnTo>
                  <a:cubicBezTo>
                    <a:pt x="9621" y="-616"/>
                    <a:pt x="34438" y="-616"/>
                    <a:pt x="45330" y="-616"/>
                  </a:cubicBezTo>
                  <a:cubicBezTo>
                    <a:pt x="56221" y="-616"/>
                    <a:pt x="81031" y="-616"/>
                    <a:pt x="90659" y="-1377"/>
                  </a:cubicBezTo>
                  <a:lnTo>
                    <a:pt x="90659" y="10515"/>
                  </a:lnTo>
                  <a:lnTo>
                    <a:pt x="63307" y="10515"/>
                  </a:lnTo>
                  <a:lnTo>
                    <a:pt x="63307" y="82903"/>
                  </a:lnTo>
                  <a:lnTo>
                    <a:pt x="144592" y="82903"/>
                  </a:lnTo>
                  <a:lnTo>
                    <a:pt x="144592" y="10515"/>
                  </a:lnTo>
                  <a:lnTo>
                    <a:pt x="117249" y="10515"/>
                  </a:lnTo>
                  <a:lnTo>
                    <a:pt x="117249" y="-1377"/>
                  </a:lnTo>
                  <a:cubicBezTo>
                    <a:pt x="126869" y="-616"/>
                    <a:pt x="151686" y="-616"/>
                    <a:pt x="162570" y="-616"/>
                  </a:cubicBezTo>
                  <a:cubicBezTo>
                    <a:pt x="173462" y="-616"/>
                    <a:pt x="198279" y="-616"/>
                    <a:pt x="207899" y="-1377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406" name="任意多边形: 形状 1405">
              <a:extLst>
                <a:ext uri="{FF2B5EF4-FFF2-40B4-BE49-F238E27FC236}">
                  <a16:creationId xmlns:a16="http://schemas.microsoft.com/office/drawing/2014/main" id="{340DC392-ADDE-2138-4C31-4A541D511BF9}"/>
                </a:ext>
              </a:extLst>
            </p:cNvPr>
            <p:cNvSpPr/>
            <p:nvPr>
              <p:custDataLst>
                <p:tags r:id="rId231"/>
              </p:custDataLst>
            </p:nvPr>
          </p:nvSpPr>
          <p:spPr>
            <a:xfrm flipV="1">
              <a:off x="16313566" y="-14068065"/>
              <a:ext cx="297136" cy="79922"/>
            </a:xfrm>
            <a:custGeom>
              <a:avLst/>
              <a:gdLst>
                <a:gd name="connsiteX0" fmla="*/ 27844 w 297136"/>
                <a:gd name="connsiteY0" fmla="*/ 40795 h 79922"/>
                <a:gd name="connsiteX1" fmla="*/ 56387 w 297136"/>
                <a:gd name="connsiteY1" fmla="*/ 44519 h 79922"/>
                <a:gd name="connsiteX2" fmla="*/ 71989 w 297136"/>
                <a:gd name="connsiteY2" fmla="*/ 62948 h 79922"/>
                <a:gd name="connsiteX3" fmla="*/ 50008 w 297136"/>
                <a:gd name="connsiteY3" fmla="*/ 78541 h 79922"/>
                <a:gd name="connsiteX4" fmla="*/ 0 w 297136"/>
                <a:gd name="connsiteY4" fmla="*/ 31934 h 79922"/>
                <a:gd name="connsiteX5" fmla="*/ 31919 w 297136"/>
                <a:gd name="connsiteY5" fmla="*/ -1382 h 79922"/>
                <a:gd name="connsiteX6" fmla="*/ 75890 w 297136"/>
                <a:gd name="connsiteY6" fmla="*/ 18643 h 79922"/>
                <a:gd name="connsiteX7" fmla="*/ 72879 w 297136"/>
                <a:gd name="connsiteY7" fmla="*/ 21651 h 79922"/>
                <a:gd name="connsiteX8" fmla="*/ 70044 w 297136"/>
                <a:gd name="connsiteY8" fmla="*/ 19882 h 79922"/>
                <a:gd name="connsiteX9" fmla="*/ 32277 w 297136"/>
                <a:gd name="connsiteY9" fmla="*/ 3580 h 79922"/>
                <a:gd name="connsiteX10" fmla="*/ 14545 w 297136"/>
                <a:gd name="connsiteY10" fmla="*/ 25018 h 79922"/>
                <a:gd name="connsiteX11" fmla="*/ 16674 w 297136"/>
                <a:gd name="connsiteY11" fmla="*/ 40795 h 79922"/>
                <a:gd name="connsiteX12" fmla="*/ 27844 w 297136"/>
                <a:gd name="connsiteY12" fmla="*/ 40795 h 79922"/>
                <a:gd name="connsiteX13" fmla="*/ 18089 w 297136"/>
                <a:gd name="connsiteY13" fmla="*/ 45758 h 79922"/>
                <a:gd name="connsiteX14" fmla="*/ 50008 w 297136"/>
                <a:gd name="connsiteY14" fmla="*/ 73578 h 79922"/>
                <a:gd name="connsiteX15" fmla="*/ 64371 w 297136"/>
                <a:gd name="connsiteY15" fmla="*/ 62948 h 79922"/>
                <a:gd name="connsiteX16" fmla="*/ 26780 w 297136"/>
                <a:gd name="connsiteY16" fmla="*/ 45758 h 79922"/>
                <a:gd name="connsiteX17" fmla="*/ 18089 w 297136"/>
                <a:gd name="connsiteY17" fmla="*/ 45758 h 79922"/>
                <a:gd name="connsiteX18" fmla="*/ 105842 w 297136"/>
                <a:gd name="connsiteY18" fmla="*/ 11553 h 79922"/>
                <a:gd name="connsiteX19" fmla="*/ 104070 w 297136"/>
                <a:gd name="connsiteY19" fmla="*/ 4287 h 79922"/>
                <a:gd name="connsiteX20" fmla="*/ 110100 w 297136"/>
                <a:gd name="connsiteY20" fmla="*/ -1382 h 79922"/>
                <a:gd name="connsiteX21" fmla="*/ 117011 w 297136"/>
                <a:gd name="connsiteY21" fmla="*/ 2516 h 79922"/>
                <a:gd name="connsiteX22" fmla="*/ 120205 w 297136"/>
                <a:gd name="connsiteY22" fmla="*/ 13505 h 79922"/>
                <a:gd name="connsiteX23" fmla="*/ 124105 w 297136"/>
                <a:gd name="connsiteY23" fmla="*/ 29448 h 79922"/>
                <a:gd name="connsiteX24" fmla="*/ 127117 w 297136"/>
                <a:gd name="connsiteY24" fmla="*/ 41327 h 79922"/>
                <a:gd name="connsiteX25" fmla="*/ 134568 w 297136"/>
                <a:gd name="connsiteY25" fmla="*/ 57278 h 79922"/>
                <a:gd name="connsiteX26" fmla="*/ 161165 w 297136"/>
                <a:gd name="connsiteY26" fmla="*/ 73578 h 79922"/>
                <a:gd name="connsiteX27" fmla="*/ 171628 w 297136"/>
                <a:gd name="connsiteY27" fmla="*/ 61177 h 79922"/>
                <a:gd name="connsiteX28" fmla="*/ 161165 w 297136"/>
                <a:gd name="connsiteY28" fmla="*/ 23430 h 79922"/>
                <a:gd name="connsiteX29" fmla="*/ 158504 w 297136"/>
                <a:gd name="connsiteY29" fmla="*/ 13856 h 79922"/>
                <a:gd name="connsiteX30" fmla="*/ 175345 w 297136"/>
                <a:gd name="connsiteY30" fmla="*/ -1382 h 79922"/>
                <a:gd name="connsiteX31" fmla="*/ 200886 w 297136"/>
                <a:gd name="connsiteY31" fmla="*/ 25733 h 79922"/>
                <a:gd name="connsiteX32" fmla="*/ 198042 w 297136"/>
                <a:gd name="connsiteY32" fmla="*/ 28036 h 79922"/>
                <a:gd name="connsiteX33" fmla="*/ 194673 w 297136"/>
                <a:gd name="connsiteY33" fmla="*/ 25018 h 79922"/>
                <a:gd name="connsiteX34" fmla="*/ 175877 w 297136"/>
                <a:gd name="connsiteY34" fmla="*/ 3580 h 79922"/>
                <a:gd name="connsiteX35" fmla="*/ 171445 w 297136"/>
                <a:gd name="connsiteY35" fmla="*/ 9782 h 79922"/>
                <a:gd name="connsiteX36" fmla="*/ 175528 w 297136"/>
                <a:gd name="connsiteY36" fmla="*/ 24137 h 79922"/>
                <a:gd name="connsiteX37" fmla="*/ 184926 w 297136"/>
                <a:gd name="connsiteY37" fmla="*/ 58342 h 79922"/>
                <a:gd name="connsiteX38" fmla="*/ 161872 w 297136"/>
                <a:gd name="connsiteY38" fmla="*/ 78541 h 79922"/>
                <a:gd name="connsiteX39" fmla="*/ 131907 w 297136"/>
                <a:gd name="connsiteY39" fmla="*/ 62414 h 79922"/>
                <a:gd name="connsiteX40" fmla="*/ 112936 w 297136"/>
                <a:gd name="connsiteY40" fmla="*/ 78541 h 79922"/>
                <a:gd name="connsiteX41" fmla="*/ 98931 w 297136"/>
                <a:gd name="connsiteY41" fmla="*/ 68974 h 79922"/>
                <a:gd name="connsiteX42" fmla="*/ 92543 w 297136"/>
                <a:gd name="connsiteY42" fmla="*/ 51426 h 79922"/>
                <a:gd name="connsiteX43" fmla="*/ 95554 w 297136"/>
                <a:gd name="connsiteY43" fmla="*/ 49124 h 79922"/>
                <a:gd name="connsiteX44" fmla="*/ 99463 w 297136"/>
                <a:gd name="connsiteY44" fmla="*/ 54443 h 79922"/>
                <a:gd name="connsiteX45" fmla="*/ 112404 w 297136"/>
                <a:gd name="connsiteY45" fmla="*/ 73578 h 79922"/>
                <a:gd name="connsiteX46" fmla="*/ 118251 w 297136"/>
                <a:gd name="connsiteY46" fmla="*/ 64892 h 79922"/>
                <a:gd name="connsiteX47" fmla="*/ 115415 w 297136"/>
                <a:gd name="connsiteY47" fmla="*/ 50188 h 79922"/>
                <a:gd name="connsiteX48" fmla="*/ 111514 w 297136"/>
                <a:gd name="connsiteY48" fmla="*/ 34237 h 79922"/>
                <a:gd name="connsiteX49" fmla="*/ 105842 w 297136"/>
                <a:gd name="connsiteY49" fmla="*/ 11553 h 79922"/>
                <a:gd name="connsiteX50" fmla="*/ 287032 w 297136"/>
                <a:gd name="connsiteY50" fmla="*/ 68267 h 79922"/>
                <a:gd name="connsiteX51" fmla="*/ 277992 w 297136"/>
                <a:gd name="connsiteY51" fmla="*/ 58342 h 79922"/>
                <a:gd name="connsiteX52" fmla="*/ 284904 w 297136"/>
                <a:gd name="connsiteY52" fmla="*/ 51784 h 79922"/>
                <a:gd name="connsiteX53" fmla="*/ 295017 w 297136"/>
                <a:gd name="connsiteY53" fmla="*/ 63121 h 79922"/>
                <a:gd name="connsiteX54" fmla="*/ 271606 w 297136"/>
                <a:gd name="connsiteY54" fmla="*/ 78541 h 79922"/>
                <a:gd name="connsiteX55" fmla="*/ 220365 w 297136"/>
                <a:gd name="connsiteY55" fmla="*/ 29448 h 79922"/>
                <a:gd name="connsiteX56" fmla="*/ 253165 w 297136"/>
                <a:gd name="connsiteY56" fmla="*/ -1382 h 79922"/>
                <a:gd name="connsiteX57" fmla="*/ 297137 w 297136"/>
                <a:gd name="connsiteY57" fmla="*/ 18643 h 79922"/>
                <a:gd name="connsiteX58" fmla="*/ 294127 w 297136"/>
                <a:gd name="connsiteY58" fmla="*/ 21651 h 79922"/>
                <a:gd name="connsiteX59" fmla="*/ 291290 w 297136"/>
                <a:gd name="connsiteY59" fmla="*/ 19882 h 79922"/>
                <a:gd name="connsiteX60" fmla="*/ 253524 w 297136"/>
                <a:gd name="connsiteY60" fmla="*/ 3580 h 79922"/>
                <a:gd name="connsiteX61" fmla="*/ 235078 w 297136"/>
                <a:gd name="connsiteY61" fmla="*/ 23248 h 79922"/>
                <a:gd name="connsiteX62" fmla="*/ 246788 w 297136"/>
                <a:gd name="connsiteY62" fmla="*/ 59938 h 79922"/>
                <a:gd name="connsiteX63" fmla="*/ 271606 w 297136"/>
                <a:gd name="connsiteY63" fmla="*/ 73578 h 79922"/>
                <a:gd name="connsiteX64" fmla="*/ 287032 w 297136"/>
                <a:gd name="connsiteY64" fmla="*/ 68267 h 79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297136" h="79922">
                  <a:moveTo>
                    <a:pt x="27844" y="40795"/>
                  </a:moveTo>
                  <a:cubicBezTo>
                    <a:pt x="32809" y="40795"/>
                    <a:pt x="46815" y="41152"/>
                    <a:pt x="56387" y="44519"/>
                  </a:cubicBezTo>
                  <a:cubicBezTo>
                    <a:pt x="69512" y="49124"/>
                    <a:pt x="71989" y="57627"/>
                    <a:pt x="71989" y="62948"/>
                  </a:cubicBezTo>
                  <a:cubicBezTo>
                    <a:pt x="71989" y="72697"/>
                    <a:pt x="62242" y="78541"/>
                    <a:pt x="50008" y="78541"/>
                  </a:cubicBezTo>
                  <a:cubicBezTo>
                    <a:pt x="28726" y="78541"/>
                    <a:pt x="0" y="62241"/>
                    <a:pt x="0" y="31934"/>
                  </a:cubicBezTo>
                  <a:cubicBezTo>
                    <a:pt x="0" y="14037"/>
                    <a:pt x="11177" y="-1382"/>
                    <a:pt x="31919" y="-1382"/>
                  </a:cubicBezTo>
                  <a:cubicBezTo>
                    <a:pt x="61885" y="-1382"/>
                    <a:pt x="75890" y="16157"/>
                    <a:pt x="75890" y="18643"/>
                  </a:cubicBezTo>
                  <a:cubicBezTo>
                    <a:pt x="75890" y="19707"/>
                    <a:pt x="74301" y="21651"/>
                    <a:pt x="72879" y="21651"/>
                  </a:cubicBezTo>
                  <a:cubicBezTo>
                    <a:pt x="71815" y="21651"/>
                    <a:pt x="71457" y="21302"/>
                    <a:pt x="70044" y="19882"/>
                  </a:cubicBezTo>
                  <a:cubicBezTo>
                    <a:pt x="56213" y="3580"/>
                    <a:pt x="35463" y="3580"/>
                    <a:pt x="32277" y="3580"/>
                  </a:cubicBezTo>
                  <a:cubicBezTo>
                    <a:pt x="21632" y="3580"/>
                    <a:pt x="14545" y="10670"/>
                    <a:pt x="14545" y="25018"/>
                  </a:cubicBezTo>
                  <a:cubicBezTo>
                    <a:pt x="14545" y="27504"/>
                    <a:pt x="14545" y="31044"/>
                    <a:pt x="16674" y="40795"/>
                  </a:cubicBezTo>
                  <a:lnTo>
                    <a:pt x="27844" y="40795"/>
                  </a:lnTo>
                  <a:close/>
                  <a:moveTo>
                    <a:pt x="18089" y="45758"/>
                  </a:moveTo>
                  <a:cubicBezTo>
                    <a:pt x="25358" y="71451"/>
                    <a:pt x="45043" y="73578"/>
                    <a:pt x="50008" y="73578"/>
                  </a:cubicBezTo>
                  <a:cubicBezTo>
                    <a:pt x="57809" y="73578"/>
                    <a:pt x="64371" y="69680"/>
                    <a:pt x="64371" y="62948"/>
                  </a:cubicBezTo>
                  <a:cubicBezTo>
                    <a:pt x="64371" y="45758"/>
                    <a:pt x="34406" y="45758"/>
                    <a:pt x="26780" y="45758"/>
                  </a:cubicBezTo>
                  <a:lnTo>
                    <a:pt x="18089" y="45758"/>
                  </a:lnTo>
                  <a:close/>
                  <a:moveTo>
                    <a:pt x="105842" y="11553"/>
                  </a:moveTo>
                  <a:cubicBezTo>
                    <a:pt x="105135" y="9250"/>
                    <a:pt x="104070" y="4819"/>
                    <a:pt x="104070" y="4287"/>
                  </a:cubicBezTo>
                  <a:cubicBezTo>
                    <a:pt x="104070" y="389"/>
                    <a:pt x="107264" y="-1382"/>
                    <a:pt x="110100" y="-1382"/>
                  </a:cubicBezTo>
                  <a:cubicBezTo>
                    <a:pt x="113285" y="-1382"/>
                    <a:pt x="116130" y="921"/>
                    <a:pt x="117011" y="2516"/>
                  </a:cubicBezTo>
                  <a:cubicBezTo>
                    <a:pt x="117901" y="4112"/>
                    <a:pt x="119315" y="9782"/>
                    <a:pt x="120205" y="13505"/>
                  </a:cubicBezTo>
                  <a:cubicBezTo>
                    <a:pt x="121094" y="16872"/>
                    <a:pt x="123041" y="25018"/>
                    <a:pt x="124105" y="29448"/>
                  </a:cubicBezTo>
                  <a:cubicBezTo>
                    <a:pt x="125170" y="33355"/>
                    <a:pt x="126235" y="37253"/>
                    <a:pt x="127117" y="41327"/>
                  </a:cubicBezTo>
                  <a:cubicBezTo>
                    <a:pt x="129070" y="48592"/>
                    <a:pt x="129428" y="50013"/>
                    <a:pt x="134568" y="57278"/>
                  </a:cubicBezTo>
                  <a:cubicBezTo>
                    <a:pt x="139534" y="64368"/>
                    <a:pt x="147866" y="73578"/>
                    <a:pt x="161165" y="73578"/>
                  </a:cubicBezTo>
                  <a:cubicBezTo>
                    <a:pt x="171445" y="73578"/>
                    <a:pt x="171628" y="64543"/>
                    <a:pt x="171628" y="61177"/>
                  </a:cubicBezTo>
                  <a:cubicBezTo>
                    <a:pt x="171628" y="50545"/>
                    <a:pt x="164001" y="30870"/>
                    <a:pt x="161165" y="23430"/>
                  </a:cubicBezTo>
                  <a:cubicBezTo>
                    <a:pt x="159211" y="18467"/>
                    <a:pt x="158504" y="16872"/>
                    <a:pt x="158504" y="13856"/>
                  </a:cubicBezTo>
                  <a:cubicBezTo>
                    <a:pt x="158504" y="4463"/>
                    <a:pt x="166305" y="-1382"/>
                    <a:pt x="175345" y="-1382"/>
                  </a:cubicBezTo>
                  <a:cubicBezTo>
                    <a:pt x="193077" y="-1382"/>
                    <a:pt x="200886" y="23073"/>
                    <a:pt x="200886" y="25733"/>
                  </a:cubicBezTo>
                  <a:cubicBezTo>
                    <a:pt x="200886" y="28036"/>
                    <a:pt x="198574" y="28036"/>
                    <a:pt x="198042" y="28036"/>
                  </a:cubicBezTo>
                  <a:cubicBezTo>
                    <a:pt x="195563" y="28036"/>
                    <a:pt x="195389" y="26972"/>
                    <a:pt x="194673" y="25018"/>
                  </a:cubicBezTo>
                  <a:cubicBezTo>
                    <a:pt x="190598" y="10846"/>
                    <a:pt x="182972" y="3580"/>
                    <a:pt x="175877" y="3580"/>
                  </a:cubicBezTo>
                  <a:cubicBezTo>
                    <a:pt x="172160" y="3580"/>
                    <a:pt x="171445" y="6058"/>
                    <a:pt x="171445" y="9782"/>
                  </a:cubicBezTo>
                  <a:cubicBezTo>
                    <a:pt x="171445" y="13856"/>
                    <a:pt x="172335" y="16157"/>
                    <a:pt x="175528" y="24137"/>
                  </a:cubicBezTo>
                  <a:cubicBezTo>
                    <a:pt x="177657" y="29631"/>
                    <a:pt x="184926" y="48417"/>
                    <a:pt x="184926" y="58342"/>
                  </a:cubicBezTo>
                  <a:cubicBezTo>
                    <a:pt x="184926" y="75532"/>
                    <a:pt x="171270" y="78541"/>
                    <a:pt x="161872" y="78541"/>
                  </a:cubicBezTo>
                  <a:cubicBezTo>
                    <a:pt x="147160" y="78541"/>
                    <a:pt x="137229" y="69506"/>
                    <a:pt x="131907" y="62414"/>
                  </a:cubicBezTo>
                  <a:cubicBezTo>
                    <a:pt x="130668" y="74642"/>
                    <a:pt x="120205" y="78541"/>
                    <a:pt x="112936" y="78541"/>
                  </a:cubicBezTo>
                  <a:cubicBezTo>
                    <a:pt x="105310" y="78541"/>
                    <a:pt x="101234" y="73046"/>
                    <a:pt x="98931" y="68974"/>
                  </a:cubicBezTo>
                  <a:cubicBezTo>
                    <a:pt x="95030" y="62414"/>
                    <a:pt x="92543" y="52316"/>
                    <a:pt x="92543" y="51426"/>
                  </a:cubicBezTo>
                  <a:cubicBezTo>
                    <a:pt x="92543" y="49124"/>
                    <a:pt x="95030" y="49124"/>
                    <a:pt x="95554" y="49124"/>
                  </a:cubicBezTo>
                  <a:cubicBezTo>
                    <a:pt x="98041" y="49124"/>
                    <a:pt x="98215" y="49656"/>
                    <a:pt x="99463" y="54443"/>
                  </a:cubicBezTo>
                  <a:cubicBezTo>
                    <a:pt x="102116" y="64892"/>
                    <a:pt x="105485" y="73578"/>
                    <a:pt x="112404" y="73578"/>
                  </a:cubicBezTo>
                  <a:cubicBezTo>
                    <a:pt x="117011" y="73578"/>
                    <a:pt x="118251" y="69680"/>
                    <a:pt x="118251" y="64892"/>
                  </a:cubicBezTo>
                  <a:cubicBezTo>
                    <a:pt x="118251" y="61526"/>
                    <a:pt x="116662" y="54975"/>
                    <a:pt x="115415" y="50188"/>
                  </a:cubicBezTo>
                  <a:cubicBezTo>
                    <a:pt x="114175" y="45399"/>
                    <a:pt x="112404" y="38136"/>
                    <a:pt x="111514" y="34237"/>
                  </a:cubicBezTo>
                  <a:lnTo>
                    <a:pt x="105842" y="11553"/>
                  </a:lnTo>
                  <a:close/>
                  <a:moveTo>
                    <a:pt x="287032" y="68267"/>
                  </a:moveTo>
                  <a:cubicBezTo>
                    <a:pt x="280654" y="67203"/>
                    <a:pt x="277992" y="62241"/>
                    <a:pt x="277992" y="58342"/>
                  </a:cubicBezTo>
                  <a:cubicBezTo>
                    <a:pt x="277992" y="53555"/>
                    <a:pt x="281719" y="51784"/>
                    <a:pt x="284904" y="51784"/>
                  </a:cubicBezTo>
                  <a:cubicBezTo>
                    <a:pt x="288803" y="51784"/>
                    <a:pt x="295017" y="54619"/>
                    <a:pt x="295017" y="63121"/>
                  </a:cubicBezTo>
                  <a:cubicBezTo>
                    <a:pt x="295017" y="75174"/>
                    <a:pt x="281185" y="78541"/>
                    <a:pt x="271606" y="78541"/>
                  </a:cubicBezTo>
                  <a:cubicBezTo>
                    <a:pt x="245008" y="78541"/>
                    <a:pt x="220365" y="54087"/>
                    <a:pt x="220365" y="29448"/>
                  </a:cubicBezTo>
                  <a:cubicBezTo>
                    <a:pt x="220365" y="14212"/>
                    <a:pt x="231002" y="-1382"/>
                    <a:pt x="253165" y="-1382"/>
                  </a:cubicBezTo>
                  <a:cubicBezTo>
                    <a:pt x="283132" y="-1382"/>
                    <a:pt x="297137" y="16157"/>
                    <a:pt x="297137" y="18643"/>
                  </a:cubicBezTo>
                  <a:cubicBezTo>
                    <a:pt x="297137" y="19707"/>
                    <a:pt x="295548" y="21651"/>
                    <a:pt x="294127" y="21651"/>
                  </a:cubicBezTo>
                  <a:cubicBezTo>
                    <a:pt x="293062" y="21651"/>
                    <a:pt x="292706" y="21302"/>
                    <a:pt x="291290" y="19882"/>
                  </a:cubicBezTo>
                  <a:cubicBezTo>
                    <a:pt x="277460" y="3580"/>
                    <a:pt x="256709" y="3580"/>
                    <a:pt x="253524" y="3580"/>
                  </a:cubicBezTo>
                  <a:cubicBezTo>
                    <a:pt x="240758" y="3580"/>
                    <a:pt x="235078" y="12258"/>
                    <a:pt x="235078" y="23248"/>
                  </a:cubicBezTo>
                  <a:cubicBezTo>
                    <a:pt x="235078" y="28392"/>
                    <a:pt x="237564" y="47702"/>
                    <a:pt x="246788" y="59938"/>
                  </a:cubicBezTo>
                  <a:cubicBezTo>
                    <a:pt x="253524" y="68616"/>
                    <a:pt x="262739" y="73578"/>
                    <a:pt x="271606" y="73578"/>
                  </a:cubicBezTo>
                  <a:cubicBezTo>
                    <a:pt x="274093" y="73578"/>
                    <a:pt x="282601" y="73229"/>
                    <a:pt x="287032" y="68267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407" name="任意多边形: 形状 1406">
              <a:extLst>
                <a:ext uri="{FF2B5EF4-FFF2-40B4-BE49-F238E27FC236}">
                  <a16:creationId xmlns:a16="http://schemas.microsoft.com/office/drawing/2014/main" id="{C6CA4727-EC45-CE1F-0C65-6CBBC11F2AE4}"/>
                </a:ext>
              </a:extLst>
            </p:cNvPr>
            <p:cNvSpPr/>
            <p:nvPr>
              <p:custDataLst>
                <p:tags r:id="rId232"/>
              </p:custDataLst>
            </p:nvPr>
          </p:nvSpPr>
          <p:spPr>
            <a:xfrm flipV="1">
              <a:off x="16640576" y="-14068675"/>
              <a:ext cx="58747" cy="253090"/>
            </a:xfrm>
            <a:custGeom>
              <a:avLst/>
              <a:gdLst>
                <a:gd name="connsiteX0" fmla="*/ 58747 w 58747"/>
                <a:gd name="connsiteY0" fmla="*/ 125171 h 253090"/>
                <a:gd name="connsiteX1" fmla="*/ 42033 w 58747"/>
                <a:gd name="connsiteY1" fmla="*/ 204132 h 253090"/>
                <a:gd name="connsiteX2" fmla="*/ 2535 w 58747"/>
                <a:gd name="connsiteY2" fmla="*/ 251715 h 253090"/>
                <a:gd name="connsiteX3" fmla="*/ 0 w 58747"/>
                <a:gd name="connsiteY3" fmla="*/ 249183 h 253090"/>
                <a:gd name="connsiteX4" fmla="*/ 4814 w 58747"/>
                <a:gd name="connsiteY4" fmla="*/ 243363 h 253090"/>
                <a:gd name="connsiteX5" fmla="*/ 44058 w 58747"/>
                <a:gd name="connsiteY5" fmla="*/ 125171 h 253090"/>
                <a:gd name="connsiteX6" fmla="*/ 3289 w 58747"/>
                <a:gd name="connsiteY6" fmla="*/ 5462 h 253090"/>
                <a:gd name="connsiteX7" fmla="*/ 0 w 58747"/>
                <a:gd name="connsiteY7" fmla="*/ 1159 h 253090"/>
                <a:gd name="connsiteX8" fmla="*/ 2535 w 58747"/>
                <a:gd name="connsiteY8" fmla="*/ -1375 h 253090"/>
                <a:gd name="connsiteX9" fmla="*/ 42795 w 58747"/>
                <a:gd name="connsiteY9" fmla="*/ 47979 h 253090"/>
                <a:gd name="connsiteX10" fmla="*/ 58747 w 58747"/>
                <a:gd name="connsiteY10" fmla="*/ 125171 h 253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8747" h="253090">
                  <a:moveTo>
                    <a:pt x="58747" y="125171"/>
                  </a:moveTo>
                  <a:cubicBezTo>
                    <a:pt x="58747" y="144909"/>
                    <a:pt x="55967" y="175533"/>
                    <a:pt x="42033" y="204132"/>
                  </a:cubicBezTo>
                  <a:cubicBezTo>
                    <a:pt x="26843" y="235265"/>
                    <a:pt x="5061" y="251715"/>
                    <a:pt x="2535" y="251715"/>
                  </a:cubicBezTo>
                  <a:cubicBezTo>
                    <a:pt x="1009" y="251715"/>
                    <a:pt x="0" y="250700"/>
                    <a:pt x="0" y="249183"/>
                  </a:cubicBezTo>
                  <a:cubicBezTo>
                    <a:pt x="0" y="248429"/>
                    <a:pt x="0" y="247921"/>
                    <a:pt x="4814" y="243363"/>
                  </a:cubicBezTo>
                  <a:cubicBezTo>
                    <a:pt x="29624" y="218304"/>
                    <a:pt x="44058" y="178065"/>
                    <a:pt x="44058" y="125171"/>
                  </a:cubicBezTo>
                  <a:cubicBezTo>
                    <a:pt x="44058" y="81891"/>
                    <a:pt x="34692" y="37348"/>
                    <a:pt x="3289" y="5462"/>
                  </a:cubicBezTo>
                  <a:cubicBezTo>
                    <a:pt x="0" y="2421"/>
                    <a:pt x="0" y="1912"/>
                    <a:pt x="0" y="1159"/>
                  </a:cubicBezTo>
                  <a:cubicBezTo>
                    <a:pt x="0" y="-358"/>
                    <a:pt x="1009" y="-1375"/>
                    <a:pt x="2535" y="-1375"/>
                  </a:cubicBezTo>
                  <a:cubicBezTo>
                    <a:pt x="5061" y="-1375"/>
                    <a:pt x="27852" y="15838"/>
                    <a:pt x="42795" y="47979"/>
                  </a:cubicBezTo>
                  <a:cubicBezTo>
                    <a:pt x="55712" y="75816"/>
                    <a:pt x="58747" y="103908"/>
                    <a:pt x="58747" y="125171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</p:grpSp>
      <p:grpSp>
        <p:nvGrpSpPr>
          <p:cNvPr id="1693" name="组合 1692" descr="\documentclass{article}&#10;\usepackage{amsmath}&#10;\pagestyle{empty}&#10;\begin{document}&#10;&#10;\begin{gather*}&#10;\mathbf{H}^{out} = \textit{LayerNorm}(\mathbf{H}^{dec\texttt{\_}ca\texttt{\_}ln} + \mathbf{H}^{\textit{dec\texttt{\_}ffn}})&#10;\end{gather*}&#10;&#10;\end{document}" title="IguanaTex Shape Display">
            <a:extLst>
              <a:ext uri="{FF2B5EF4-FFF2-40B4-BE49-F238E27FC236}">
                <a16:creationId xmlns:a16="http://schemas.microsoft.com/office/drawing/2014/main" id="{75F2977F-EACA-2715-5781-29294F8238D9}"/>
              </a:ext>
            </a:extLst>
          </p:cNvPr>
          <p:cNvGrpSpPr>
            <a:grpSpLocks noChangeAspect="1"/>
          </p:cNvGrpSpPr>
          <p:nvPr>
            <p:custDataLst>
              <p:tags r:id="rId4"/>
            </p:custDataLst>
          </p:nvPr>
        </p:nvGrpSpPr>
        <p:grpSpPr>
          <a:xfrm>
            <a:off x="6388100" y="5232400"/>
            <a:ext cx="4581817" cy="292534"/>
            <a:chOff x="11861796" y="-12406307"/>
            <a:chExt cx="4581817" cy="292534"/>
          </a:xfrm>
        </p:grpSpPr>
        <p:sp>
          <p:nvSpPr>
            <p:cNvPr id="1673" name="任意多边形: 形状 1672">
              <a:extLst>
                <a:ext uri="{FF2B5EF4-FFF2-40B4-BE49-F238E27FC236}">
                  <a16:creationId xmlns:a16="http://schemas.microsoft.com/office/drawing/2014/main" id="{9B2B4690-1832-BFC7-3C2F-EA25AC220BC7}"/>
                </a:ext>
              </a:extLst>
            </p:cNvPr>
            <p:cNvSpPr/>
            <p:nvPr>
              <p:custDataLst>
                <p:tags r:id="rId190"/>
              </p:custDataLst>
            </p:nvPr>
          </p:nvSpPr>
          <p:spPr>
            <a:xfrm flipV="1">
              <a:off x="11861796" y="-12350667"/>
              <a:ext cx="207898" cy="173620"/>
            </a:xfrm>
            <a:custGeom>
              <a:avLst/>
              <a:gdLst>
                <a:gd name="connsiteX0" fmla="*/ 180555 w 207898"/>
                <a:gd name="connsiteY0" fmla="*/ 160349 h 173620"/>
                <a:gd name="connsiteX1" fmla="*/ 207898 w 207898"/>
                <a:gd name="connsiteY1" fmla="*/ 160349 h 173620"/>
                <a:gd name="connsiteX2" fmla="*/ 207898 w 207898"/>
                <a:gd name="connsiteY2" fmla="*/ 172244 h 173620"/>
                <a:gd name="connsiteX3" fmla="*/ 162569 w 207898"/>
                <a:gd name="connsiteY3" fmla="*/ 171481 h 173620"/>
                <a:gd name="connsiteX4" fmla="*/ 117248 w 207898"/>
                <a:gd name="connsiteY4" fmla="*/ 172244 h 173620"/>
                <a:gd name="connsiteX5" fmla="*/ 117248 w 207898"/>
                <a:gd name="connsiteY5" fmla="*/ 160349 h 173620"/>
                <a:gd name="connsiteX6" fmla="*/ 144591 w 207898"/>
                <a:gd name="connsiteY6" fmla="*/ 160349 h 173620"/>
                <a:gd name="connsiteX7" fmla="*/ 144591 w 207898"/>
                <a:gd name="connsiteY7" fmla="*/ 94797 h 173620"/>
                <a:gd name="connsiteX8" fmla="*/ 63307 w 207898"/>
                <a:gd name="connsiteY8" fmla="*/ 94797 h 173620"/>
                <a:gd name="connsiteX9" fmla="*/ 63307 w 207898"/>
                <a:gd name="connsiteY9" fmla="*/ 160349 h 173620"/>
                <a:gd name="connsiteX10" fmla="*/ 90659 w 207898"/>
                <a:gd name="connsiteY10" fmla="*/ 160349 h 173620"/>
                <a:gd name="connsiteX11" fmla="*/ 90659 w 207898"/>
                <a:gd name="connsiteY11" fmla="*/ 172244 h 173620"/>
                <a:gd name="connsiteX12" fmla="*/ 45329 w 207898"/>
                <a:gd name="connsiteY12" fmla="*/ 171481 h 173620"/>
                <a:gd name="connsiteX13" fmla="*/ 0 w 207898"/>
                <a:gd name="connsiteY13" fmla="*/ 172244 h 173620"/>
                <a:gd name="connsiteX14" fmla="*/ 0 w 207898"/>
                <a:gd name="connsiteY14" fmla="*/ 160349 h 173620"/>
                <a:gd name="connsiteX15" fmla="*/ 27352 w 207898"/>
                <a:gd name="connsiteY15" fmla="*/ 160349 h 173620"/>
                <a:gd name="connsiteX16" fmla="*/ 27352 w 207898"/>
                <a:gd name="connsiteY16" fmla="*/ 10515 h 173620"/>
                <a:gd name="connsiteX17" fmla="*/ 0 w 207898"/>
                <a:gd name="connsiteY17" fmla="*/ 10515 h 173620"/>
                <a:gd name="connsiteX18" fmla="*/ 0 w 207898"/>
                <a:gd name="connsiteY18" fmla="*/ -1377 h 173620"/>
                <a:gd name="connsiteX19" fmla="*/ 45329 w 207898"/>
                <a:gd name="connsiteY19" fmla="*/ -616 h 173620"/>
                <a:gd name="connsiteX20" fmla="*/ 90659 w 207898"/>
                <a:gd name="connsiteY20" fmla="*/ -1377 h 173620"/>
                <a:gd name="connsiteX21" fmla="*/ 90659 w 207898"/>
                <a:gd name="connsiteY21" fmla="*/ 10515 h 173620"/>
                <a:gd name="connsiteX22" fmla="*/ 63307 w 207898"/>
                <a:gd name="connsiteY22" fmla="*/ 10515 h 173620"/>
                <a:gd name="connsiteX23" fmla="*/ 63307 w 207898"/>
                <a:gd name="connsiteY23" fmla="*/ 82903 h 173620"/>
                <a:gd name="connsiteX24" fmla="*/ 144591 w 207898"/>
                <a:gd name="connsiteY24" fmla="*/ 82903 h 173620"/>
                <a:gd name="connsiteX25" fmla="*/ 144591 w 207898"/>
                <a:gd name="connsiteY25" fmla="*/ 10515 h 173620"/>
                <a:gd name="connsiteX26" fmla="*/ 117248 w 207898"/>
                <a:gd name="connsiteY26" fmla="*/ 10515 h 173620"/>
                <a:gd name="connsiteX27" fmla="*/ 117248 w 207898"/>
                <a:gd name="connsiteY27" fmla="*/ -1377 h 173620"/>
                <a:gd name="connsiteX28" fmla="*/ 162569 w 207898"/>
                <a:gd name="connsiteY28" fmla="*/ -616 h 173620"/>
                <a:gd name="connsiteX29" fmla="*/ 207898 w 207898"/>
                <a:gd name="connsiteY29" fmla="*/ -1377 h 173620"/>
                <a:gd name="connsiteX30" fmla="*/ 207898 w 207898"/>
                <a:gd name="connsiteY30" fmla="*/ 10515 h 173620"/>
                <a:gd name="connsiteX31" fmla="*/ 180555 w 207898"/>
                <a:gd name="connsiteY31" fmla="*/ 10515 h 173620"/>
                <a:gd name="connsiteX32" fmla="*/ 180555 w 207898"/>
                <a:gd name="connsiteY32" fmla="*/ 160349 h 173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07898" h="173620">
                  <a:moveTo>
                    <a:pt x="180555" y="160349"/>
                  </a:moveTo>
                  <a:lnTo>
                    <a:pt x="207898" y="160349"/>
                  </a:lnTo>
                  <a:lnTo>
                    <a:pt x="207898" y="172244"/>
                  </a:lnTo>
                  <a:cubicBezTo>
                    <a:pt x="198278" y="171481"/>
                    <a:pt x="173460" y="171481"/>
                    <a:pt x="162569" y="171481"/>
                  </a:cubicBezTo>
                  <a:cubicBezTo>
                    <a:pt x="151686" y="171481"/>
                    <a:pt x="126868" y="171481"/>
                    <a:pt x="117248" y="172244"/>
                  </a:cubicBezTo>
                  <a:lnTo>
                    <a:pt x="117248" y="160349"/>
                  </a:lnTo>
                  <a:lnTo>
                    <a:pt x="144591" y="160349"/>
                  </a:lnTo>
                  <a:lnTo>
                    <a:pt x="144591" y="94797"/>
                  </a:lnTo>
                  <a:lnTo>
                    <a:pt x="63307" y="94797"/>
                  </a:lnTo>
                  <a:lnTo>
                    <a:pt x="63307" y="160349"/>
                  </a:lnTo>
                  <a:lnTo>
                    <a:pt x="90659" y="160349"/>
                  </a:lnTo>
                  <a:lnTo>
                    <a:pt x="90659" y="172244"/>
                  </a:lnTo>
                  <a:cubicBezTo>
                    <a:pt x="81030" y="171481"/>
                    <a:pt x="56221" y="171481"/>
                    <a:pt x="45329" y="171481"/>
                  </a:cubicBezTo>
                  <a:cubicBezTo>
                    <a:pt x="34438" y="171481"/>
                    <a:pt x="9620" y="171481"/>
                    <a:pt x="0" y="172244"/>
                  </a:cubicBezTo>
                  <a:lnTo>
                    <a:pt x="0" y="160349"/>
                  </a:lnTo>
                  <a:lnTo>
                    <a:pt x="27352" y="160349"/>
                  </a:lnTo>
                  <a:lnTo>
                    <a:pt x="27352" y="10515"/>
                  </a:lnTo>
                  <a:lnTo>
                    <a:pt x="0" y="10515"/>
                  </a:lnTo>
                  <a:lnTo>
                    <a:pt x="0" y="-1377"/>
                  </a:lnTo>
                  <a:cubicBezTo>
                    <a:pt x="9620" y="-616"/>
                    <a:pt x="34438" y="-616"/>
                    <a:pt x="45329" y="-616"/>
                  </a:cubicBezTo>
                  <a:cubicBezTo>
                    <a:pt x="56221" y="-616"/>
                    <a:pt x="81030" y="-616"/>
                    <a:pt x="90659" y="-1377"/>
                  </a:cubicBezTo>
                  <a:lnTo>
                    <a:pt x="90659" y="10515"/>
                  </a:lnTo>
                  <a:lnTo>
                    <a:pt x="63307" y="10515"/>
                  </a:lnTo>
                  <a:lnTo>
                    <a:pt x="63307" y="82903"/>
                  </a:lnTo>
                  <a:lnTo>
                    <a:pt x="144591" y="82903"/>
                  </a:lnTo>
                  <a:lnTo>
                    <a:pt x="144591" y="10515"/>
                  </a:lnTo>
                  <a:lnTo>
                    <a:pt x="117248" y="10515"/>
                  </a:lnTo>
                  <a:lnTo>
                    <a:pt x="117248" y="-1377"/>
                  </a:lnTo>
                  <a:cubicBezTo>
                    <a:pt x="126868" y="-616"/>
                    <a:pt x="151686" y="-616"/>
                    <a:pt x="162569" y="-616"/>
                  </a:cubicBezTo>
                  <a:cubicBezTo>
                    <a:pt x="173460" y="-616"/>
                    <a:pt x="198278" y="-616"/>
                    <a:pt x="207898" y="-1377"/>
                  </a:cubicBezTo>
                  <a:lnTo>
                    <a:pt x="207898" y="10515"/>
                  </a:lnTo>
                  <a:lnTo>
                    <a:pt x="180555" y="10515"/>
                  </a:lnTo>
                  <a:lnTo>
                    <a:pt x="180555" y="160349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674" name="任意多边形: 形状 1673">
              <a:extLst>
                <a:ext uri="{FF2B5EF4-FFF2-40B4-BE49-F238E27FC236}">
                  <a16:creationId xmlns:a16="http://schemas.microsoft.com/office/drawing/2014/main" id="{6C152DD6-50B0-B6BA-42F1-AC33B2983888}"/>
                </a:ext>
              </a:extLst>
            </p:cNvPr>
            <p:cNvSpPr/>
            <p:nvPr>
              <p:custDataLst>
                <p:tags r:id="rId191"/>
              </p:custDataLst>
            </p:nvPr>
          </p:nvSpPr>
          <p:spPr>
            <a:xfrm flipV="1">
              <a:off x="12090870" y="-12392308"/>
              <a:ext cx="275861" cy="112531"/>
            </a:xfrm>
            <a:custGeom>
              <a:avLst/>
              <a:gdLst>
                <a:gd name="connsiteX0" fmla="*/ 83160 w 275861"/>
                <a:gd name="connsiteY0" fmla="*/ 47526 h 112531"/>
                <a:gd name="connsiteX1" fmla="*/ 51065 w 275861"/>
                <a:gd name="connsiteY1" fmla="*/ 78540 h 112531"/>
                <a:gd name="connsiteX2" fmla="*/ 0 w 275861"/>
                <a:gd name="connsiteY2" fmla="*/ 29631 h 112531"/>
                <a:gd name="connsiteX3" fmla="*/ 32269 w 275861"/>
                <a:gd name="connsiteY3" fmla="*/ -1383 h 112531"/>
                <a:gd name="connsiteX4" fmla="*/ 83160 w 275861"/>
                <a:gd name="connsiteY4" fmla="*/ 47526 h 112531"/>
                <a:gd name="connsiteX5" fmla="*/ 32444 w 275861"/>
                <a:gd name="connsiteY5" fmla="*/ 3579 h 112531"/>
                <a:gd name="connsiteX6" fmla="*/ 14713 w 275861"/>
                <a:gd name="connsiteY6" fmla="*/ 23248 h 112531"/>
                <a:gd name="connsiteX7" fmla="*/ 25000 w 275861"/>
                <a:gd name="connsiteY7" fmla="*/ 57983 h 112531"/>
                <a:gd name="connsiteX8" fmla="*/ 50890 w 275861"/>
                <a:gd name="connsiteY8" fmla="*/ 73577 h 112531"/>
                <a:gd name="connsiteX9" fmla="*/ 68622 w 275861"/>
                <a:gd name="connsiteY9" fmla="*/ 53911 h 112531"/>
                <a:gd name="connsiteX10" fmla="*/ 58692 w 275861"/>
                <a:gd name="connsiteY10" fmla="*/ 19706 h 112531"/>
                <a:gd name="connsiteX11" fmla="*/ 32444 w 275861"/>
                <a:gd name="connsiteY11" fmla="*/ 3579 h 112531"/>
                <a:gd name="connsiteX12" fmla="*/ 163814 w 275861"/>
                <a:gd name="connsiteY12" fmla="*/ 29099 h 112531"/>
                <a:gd name="connsiteX13" fmla="*/ 160979 w 275861"/>
                <a:gd name="connsiteY13" fmla="*/ 18642 h 112531"/>
                <a:gd name="connsiteX14" fmla="*/ 139529 w 275861"/>
                <a:gd name="connsiteY14" fmla="*/ 3579 h 112531"/>
                <a:gd name="connsiteX15" fmla="*/ 127287 w 275861"/>
                <a:gd name="connsiteY15" fmla="*/ 18284 h 112531"/>
                <a:gd name="connsiteX16" fmla="*/ 137217 w 275861"/>
                <a:gd name="connsiteY16" fmla="*/ 54260 h 112531"/>
                <a:gd name="connsiteX17" fmla="*/ 139704 w 275861"/>
                <a:gd name="connsiteY17" fmla="*/ 63304 h 112531"/>
                <a:gd name="connsiteX18" fmla="*/ 122854 w 275861"/>
                <a:gd name="connsiteY18" fmla="*/ 78540 h 112531"/>
                <a:gd name="connsiteX19" fmla="*/ 97147 w 275861"/>
                <a:gd name="connsiteY19" fmla="*/ 51425 h 112531"/>
                <a:gd name="connsiteX20" fmla="*/ 100158 w 275861"/>
                <a:gd name="connsiteY20" fmla="*/ 49124 h 112531"/>
                <a:gd name="connsiteX21" fmla="*/ 103352 w 275861"/>
                <a:gd name="connsiteY21" fmla="*/ 51957 h 112531"/>
                <a:gd name="connsiteX22" fmla="*/ 122322 w 275861"/>
                <a:gd name="connsiteY22" fmla="*/ 73577 h 112531"/>
                <a:gd name="connsiteX23" fmla="*/ 126755 w 275861"/>
                <a:gd name="connsiteY23" fmla="*/ 67376 h 112531"/>
                <a:gd name="connsiteX24" fmla="*/ 123569 w 275861"/>
                <a:gd name="connsiteY24" fmla="*/ 55506 h 112531"/>
                <a:gd name="connsiteX25" fmla="*/ 113989 w 275861"/>
                <a:gd name="connsiteY25" fmla="*/ 21118 h 112531"/>
                <a:gd name="connsiteX26" fmla="*/ 120551 w 275861"/>
                <a:gd name="connsiteY26" fmla="*/ 4287 h 112531"/>
                <a:gd name="connsiteX27" fmla="*/ 138814 w 275861"/>
                <a:gd name="connsiteY27" fmla="*/ -1383 h 112531"/>
                <a:gd name="connsiteX28" fmla="*/ 161868 w 275861"/>
                <a:gd name="connsiteY28" fmla="*/ 10313 h 112531"/>
                <a:gd name="connsiteX29" fmla="*/ 179774 w 275861"/>
                <a:gd name="connsiteY29" fmla="*/ -1383 h 112531"/>
                <a:gd name="connsiteX30" fmla="*/ 193780 w 275861"/>
                <a:gd name="connsiteY30" fmla="*/ 8010 h 112531"/>
                <a:gd name="connsiteX31" fmla="*/ 200167 w 275861"/>
                <a:gd name="connsiteY31" fmla="*/ 25732 h 112531"/>
                <a:gd name="connsiteX32" fmla="*/ 197156 w 275861"/>
                <a:gd name="connsiteY32" fmla="*/ 28035 h 112531"/>
                <a:gd name="connsiteX33" fmla="*/ 193248 w 275861"/>
                <a:gd name="connsiteY33" fmla="*/ 22541 h 112531"/>
                <a:gd name="connsiteX34" fmla="*/ 180307 w 275861"/>
                <a:gd name="connsiteY34" fmla="*/ 3579 h 112531"/>
                <a:gd name="connsiteX35" fmla="*/ 174460 w 275861"/>
                <a:gd name="connsiteY35" fmla="*/ 12257 h 112531"/>
                <a:gd name="connsiteX36" fmla="*/ 177113 w 275861"/>
                <a:gd name="connsiteY36" fmla="*/ 26264 h 112531"/>
                <a:gd name="connsiteX37" fmla="*/ 181013 w 275861"/>
                <a:gd name="connsiteY37" fmla="*/ 42215 h 112531"/>
                <a:gd name="connsiteX38" fmla="*/ 185097 w 275861"/>
                <a:gd name="connsiteY38" fmla="*/ 57983 h 112531"/>
                <a:gd name="connsiteX39" fmla="*/ 188108 w 275861"/>
                <a:gd name="connsiteY39" fmla="*/ 71101 h 112531"/>
                <a:gd name="connsiteX40" fmla="*/ 182261 w 275861"/>
                <a:gd name="connsiteY40" fmla="*/ 76770 h 112531"/>
                <a:gd name="connsiteX41" fmla="*/ 173038 w 275861"/>
                <a:gd name="connsiteY41" fmla="*/ 65955 h 112531"/>
                <a:gd name="connsiteX42" fmla="*/ 163814 w 275861"/>
                <a:gd name="connsiteY42" fmla="*/ 29099 h 112531"/>
                <a:gd name="connsiteX43" fmla="*/ 252101 w 275861"/>
                <a:gd name="connsiteY43" fmla="*/ 70386 h 112531"/>
                <a:gd name="connsiteX44" fmla="*/ 270180 w 275861"/>
                <a:gd name="connsiteY44" fmla="*/ 70386 h 112531"/>
                <a:gd name="connsiteX45" fmla="*/ 275862 w 275861"/>
                <a:gd name="connsiteY45" fmla="*/ 74285 h 112531"/>
                <a:gd name="connsiteX46" fmla="*/ 270538 w 275861"/>
                <a:gd name="connsiteY46" fmla="*/ 76770 h 112531"/>
                <a:gd name="connsiteX47" fmla="*/ 253697 w 275861"/>
                <a:gd name="connsiteY47" fmla="*/ 76770 h 112531"/>
                <a:gd name="connsiteX48" fmla="*/ 260251 w 275861"/>
                <a:gd name="connsiteY48" fmla="*/ 102995 h 112531"/>
                <a:gd name="connsiteX49" fmla="*/ 260782 w 275861"/>
                <a:gd name="connsiteY49" fmla="*/ 105479 h 112531"/>
                <a:gd name="connsiteX50" fmla="*/ 254762 w 275861"/>
                <a:gd name="connsiteY50" fmla="*/ 111149 h 112531"/>
                <a:gd name="connsiteX51" fmla="*/ 246419 w 275861"/>
                <a:gd name="connsiteY51" fmla="*/ 103527 h 112531"/>
                <a:gd name="connsiteX52" fmla="*/ 239683 w 275861"/>
                <a:gd name="connsiteY52" fmla="*/ 76770 h 112531"/>
                <a:gd name="connsiteX53" fmla="*/ 221602 w 275861"/>
                <a:gd name="connsiteY53" fmla="*/ 76770 h 112531"/>
                <a:gd name="connsiteX54" fmla="*/ 215922 w 275861"/>
                <a:gd name="connsiteY54" fmla="*/ 72872 h 112531"/>
                <a:gd name="connsiteX55" fmla="*/ 221245 w 275861"/>
                <a:gd name="connsiteY55" fmla="*/ 70386 h 112531"/>
                <a:gd name="connsiteX56" fmla="*/ 238087 w 275861"/>
                <a:gd name="connsiteY56" fmla="*/ 70386 h 112531"/>
                <a:gd name="connsiteX57" fmla="*/ 227632 w 275861"/>
                <a:gd name="connsiteY57" fmla="*/ 28567 h 112531"/>
                <a:gd name="connsiteX58" fmla="*/ 224971 w 275861"/>
                <a:gd name="connsiteY58" fmla="*/ 15450 h 112531"/>
                <a:gd name="connsiteX59" fmla="*/ 243940 w 275861"/>
                <a:gd name="connsiteY59" fmla="*/ -1383 h 112531"/>
                <a:gd name="connsiteX60" fmla="*/ 274796 w 275861"/>
                <a:gd name="connsiteY60" fmla="*/ 25732 h 112531"/>
                <a:gd name="connsiteX61" fmla="*/ 271960 w 275861"/>
                <a:gd name="connsiteY61" fmla="*/ 28035 h 112531"/>
                <a:gd name="connsiteX62" fmla="*/ 268236 w 275861"/>
                <a:gd name="connsiteY62" fmla="*/ 24668 h 112531"/>
                <a:gd name="connsiteX63" fmla="*/ 244474 w 275861"/>
                <a:gd name="connsiteY63" fmla="*/ 3579 h 112531"/>
                <a:gd name="connsiteX64" fmla="*/ 238269 w 275861"/>
                <a:gd name="connsiteY64" fmla="*/ 12257 h 112531"/>
                <a:gd name="connsiteX65" fmla="*/ 239334 w 275861"/>
                <a:gd name="connsiteY65" fmla="*/ 19531 h 112531"/>
                <a:gd name="connsiteX66" fmla="*/ 252101 w 275861"/>
                <a:gd name="connsiteY66" fmla="*/ 70386 h 112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275861" h="112531">
                  <a:moveTo>
                    <a:pt x="83160" y="47526"/>
                  </a:moveTo>
                  <a:cubicBezTo>
                    <a:pt x="83160" y="67202"/>
                    <a:pt x="68439" y="78540"/>
                    <a:pt x="51065" y="78540"/>
                  </a:cubicBezTo>
                  <a:cubicBezTo>
                    <a:pt x="24825" y="78540"/>
                    <a:pt x="0" y="53911"/>
                    <a:pt x="0" y="29631"/>
                  </a:cubicBezTo>
                  <a:cubicBezTo>
                    <a:pt x="0" y="11909"/>
                    <a:pt x="12941" y="-1383"/>
                    <a:pt x="32269" y="-1383"/>
                  </a:cubicBezTo>
                  <a:cubicBezTo>
                    <a:pt x="57627" y="-1383"/>
                    <a:pt x="83160" y="22009"/>
                    <a:pt x="83160" y="47526"/>
                  </a:cubicBezTo>
                  <a:close/>
                  <a:moveTo>
                    <a:pt x="32444" y="3579"/>
                  </a:moveTo>
                  <a:cubicBezTo>
                    <a:pt x="23578" y="3579"/>
                    <a:pt x="14713" y="9249"/>
                    <a:pt x="14713" y="23248"/>
                  </a:cubicBezTo>
                  <a:cubicBezTo>
                    <a:pt x="14713" y="30511"/>
                    <a:pt x="18081" y="47884"/>
                    <a:pt x="25000" y="57983"/>
                  </a:cubicBezTo>
                  <a:cubicBezTo>
                    <a:pt x="32627" y="68973"/>
                    <a:pt x="42907" y="73577"/>
                    <a:pt x="50890" y="73577"/>
                  </a:cubicBezTo>
                  <a:cubicBezTo>
                    <a:pt x="60463" y="73577"/>
                    <a:pt x="68622" y="67019"/>
                    <a:pt x="68622" y="53911"/>
                  </a:cubicBezTo>
                  <a:cubicBezTo>
                    <a:pt x="68622" y="49655"/>
                    <a:pt x="66493" y="32107"/>
                    <a:pt x="58692" y="19706"/>
                  </a:cubicBezTo>
                  <a:cubicBezTo>
                    <a:pt x="51955" y="9249"/>
                    <a:pt x="41310" y="3579"/>
                    <a:pt x="32444" y="3579"/>
                  </a:cubicBezTo>
                  <a:close/>
                  <a:moveTo>
                    <a:pt x="163814" y="29099"/>
                  </a:moveTo>
                  <a:cubicBezTo>
                    <a:pt x="162933" y="25549"/>
                    <a:pt x="161336" y="18817"/>
                    <a:pt x="160979" y="18642"/>
                  </a:cubicBezTo>
                  <a:cubicBezTo>
                    <a:pt x="157610" y="13148"/>
                    <a:pt x="150516" y="3579"/>
                    <a:pt x="139529" y="3579"/>
                  </a:cubicBezTo>
                  <a:cubicBezTo>
                    <a:pt x="127287" y="3579"/>
                    <a:pt x="127287" y="15100"/>
                    <a:pt x="127287" y="18284"/>
                  </a:cubicBezTo>
                  <a:cubicBezTo>
                    <a:pt x="127287" y="28740"/>
                    <a:pt x="132252" y="41326"/>
                    <a:pt x="137217" y="54260"/>
                  </a:cubicBezTo>
                  <a:cubicBezTo>
                    <a:pt x="138639" y="57809"/>
                    <a:pt x="139704" y="60461"/>
                    <a:pt x="139704" y="63304"/>
                  </a:cubicBezTo>
                  <a:cubicBezTo>
                    <a:pt x="139704" y="72514"/>
                    <a:pt x="131903" y="78540"/>
                    <a:pt x="122854" y="78540"/>
                  </a:cubicBezTo>
                  <a:cubicBezTo>
                    <a:pt x="105123" y="78540"/>
                    <a:pt x="97147" y="54260"/>
                    <a:pt x="97147" y="51425"/>
                  </a:cubicBezTo>
                  <a:cubicBezTo>
                    <a:pt x="97147" y="49124"/>
                    <a:pt x="99634" y="49124"/>
                    <a:pt x="100158" y="49124"/>
                  </a:cubicBezTo>
                  <a:cubicBezTo>
                    <a:pt x="102644" y="49124"/>
                    <a:pt x="102819" y="50012"/>
                    <a:pt x="103352" y="51957"/>
                  </a:cubicBezTo>
                  <a:cubicBezTo>
                    <a:pt x="107610" y="66487"/>
                    <a:pt x="115411" y="73577"/>
                    <a:pt x="122322" y="73577"/>
                  </a:cubicBezTo>
                  <a:cubicBezTo>
                    <a:pt x="125341" y="73577"/>
                    <a:pt x="126755" y="71633"/>
                    <a:pt x="126755" y="67376"/>
                  </a:cubicBezTo>
                  <a:cubicBezTo>
                    <a:pt x="126755" y="63304"/>
                    <a:pt x="125341" y="59580"/>
                    <a:pt x="123569" y="55506"/>
                  </a:cubicBezTo>
                  <a:cubicBezTo>
                    <a:pt x="113989" y="31043"/>
                    <a:pt x="113989" y="25907"/>
                    <a:pt x="113989" y="21118"/>
                  </a:cubicBezTo>
                  <a:cubicBezTo>
                    <a:pt x="113989" y="18110"/>
                    <a:pt x="113989" y="9956"/>
                    <a:pt x="120551" y="4287"/>
                  </a:cubicBezTo>
                  <a:cubicBezTo>
                    <a:pt x="125698" y="31"/>
                    <a:pt x="132610" y="-1383"/>
                    <a:pt x="138814" y="-1383"/>
                  </a:cubicBezTo>
                  <a:cubicBezTo>
                    <a:pt x="149984" y="-1383"/>
                    <a:pt x="156013" y="4643"/>
                    <a:pt x="161868" y="10313"/>
                  </a:cubicBezTo>
                  <a:cubicBezTo>
                    <a:pt x="165769" y="-1032"/>
                    <a:pt x="177645" y="-1383"/>
                    <a:pt x="179774" y="-1383"/>
                  </a:cubicBezTo>
                  <a:cubicBezTo>
                    <a:pt x="185804" y="-1383"/>
                    <a:pt x="190411" y="2159"/>
                    <a:pt x="193780" y="8010"/>
                  </a:cubicBezTo>
                  <a:cubicBezTo>
                    <a:pt x="197681" y="14919"/>
                    <a:pt x="200167" y="25200"/>
                    <a:pt x="200167" y="25732"/>
                  </a:cubicBezTo>
                  <a:cubicBezTo>
                    <a:pt x="200167" y="28035"/>
                    <a:pt x="197681" y="28035"/>
                    <a:pt x="197156" y="28035"/>
                  </a:cubicBezTo>
                  <a:cubicBezTo>
                    <a:pt x="194670" y="28035"/>
                    <a:pt x="194495" y="27328"/>
                    <a:pt x="193248" y="22541"/>
                  </a:cubicBezTo>
                  <a:cubicBezTo>
                    <a:pt x="191126" y="14211"/>
                    <a:pt x="187758" y="3579"/>
                    <a:pt x="180307" y="3579"/>
                  </a:cubicBezTo>
                  <a:cubicBezTo>
                    <a:pt x="175699" y="3579"/>
                    <a:pt x="174460" y="7653"/>
                    <a:pt x="174460" y="12257"/>
                  </a:cubicBezTo>
                  <a:cubicBezTo>
                    <a:pt x="174460" y="15275"/>
                    <a:pt x="175874" y="21650"/>
                    <a:pt x="177113" y="26264"/>
                  </a:cubicBezTo>
                  <a:cubicBezTo>
                    <a:pt x="178360" y="31043"/>
                    <a:pt x="180132" y="38309"/>
                    <a:pt x="181013" y="42215"/>
                  </a:cubicBezTo>
                  <a:lnTo>
                    <a:pt x="185097" y="57983"/>
                  </a:lnTo>
                  <a:cubicBezTo>
                    <a:pt x="186161" y="62415"/>
                    <a:pt x="188108" y="70211"/>
                    <a:pt x="188108" y="71101"/>
                  </a:cubicBezTo>
                  <a:cubicBezTo>
                    <a:pt x="188108" y="74641"/>
                    <a:pt x="185272" y="76770"/>
                    <a:pt x="182261" y="76770"/>
                  </a:cubicBezTo>
                  <a:cubicBezTo>
                    <a:pt x="175699" y="76770"/>
                    <a:pt x="174460" y="71633"/>
                    <a:pt x="173038" y="65955"/>
                  </a:cubicBezTo>
                  <a:lnTo>
                    <a:pt x="163814" y="29099"/>
                  </a:lnTo>
                  <a:close/>
                  <a:moveTo>
                    <a:pt x="252101" y="70386"/>
                  </a:moveTo>
                  <a:lnTo>
                    <a:pt x="270180" y="70386"/>
                  </a:lnTo>
                  <a:cubicBezTo>
                    <a:pt x="273549" y="70386"/>
                    <a:pt x="275862" y="70386"/>
                    <a:pt x="275862" y="74285"/>
                  </a:cubicBezTo>
                  <a:cubicBezTo>
                    <a:pt x="275862" y="76770"/>
                    <a:pt x="273549" y="76770"/>
                    <a:pt x="270538" y="76770"/>
                  </a:cubicBezTo>
                  <a:lnTo>
                    <a:pt x="253697" y="76770"/>
                  </a:lnTo>
                  <a:lnTo>
                    <a:pt x="260251" y="102995"/>
                  </a:lnTo>
                  <a:cubicBezTo>
                    <a:pt x="260434" y="103884"/>
                    <a:pt x="260782" y="104766"/>
                    <a:pt x="260782" y="105479"/>
                  </a:cubicBezTo>
                  <a:cubicBezTo>
                    <a:pt x="260782" y="108672"/>
                    <a:pt x="258303" y="111149"/>
                    <a:pt x="254762" y="111149"/>
                  </a:cubicBezTo>
                  <a:cubicBezTo>
                    <a:pt x="250329" y="111149"/>
                    <a:pt x="247667" y="108139"/>
                    <a:pt x="246419" y="103527"/>
                  </a:cubicBezTo>
                  <a:cubicBezTo>
                    <a:pt x="245181" y="99097"/>
                    <a:pt x="247484" y="107609"/>
                    <a:pt x="239683" y="76770"/>
                  </a:cubicBezTo>
                  <a:lnTo>
                    <a:pt x="221602" y="76770"/>
                  </a:lnTo>
                  <a:cubicBezTo>
                    <a:pt x="218234" y="76770"/>
                    <a:pt x="215922" y="76770"/>
                    <a:pt x="215922" y="72872"/>
                  </a:cubicBezTo>
                  <a:cubicBezTo>
                    <a:pt x="215922" y="70386"/>
                    <a:pt x="218051" y="70386"/>
                    <a:pt x="221245" y="70386"/>
                  </a:cubicBezTo>
                  <a:lnTo>
                    <a:pt x="238087" y="70386"/>
                  </a:lnTo>
                  <a:lnTo>
                    <a:pt x="227632" y="28567"/>
                  </a:lnTo>
                  <a:cubicBezTo>
                    <a:pt x="226567" y="24136"/>
                    <a:pt x="224971" y="17752"/>
                    <a:pt x="224971" y="15450"/>
                  </a:cubicBezTo>
                  <a:cubicBezTo>
                    <a:pt x="224971" y="4994"/>
                    <a:pt x="233836" y="-1383"/>
                    <a:pt x="243940" y="-1383"/>
                  </a:cubicBezTo>
                  <a:cubicBezTo>
                    <a:pt x="263627" y="-1383"/>
                    <a:pt x="274796" y="23429"/>
                    <a:pt x="274796" y="25732"/>
                  </a:cubicBezTo>
                  <a:cubicBezTo>
                    <a:pt x="274796" y="28035"/>
                    <a:pt x="272493" y="28035"/>
                    <a:pt x="271960" y="28035"/>
                  </a:cubicBezTo>
                  <a:cubicBezTo>
                    <a:pt x="269832" y="28035"/>
                    <a:pt x="269649" y="27677"/>
                    <a:pt x="268236" y="24668"/>
                  </a:cubicBezTo>
                  <a:cubicBezTo>
                    <a:pt x="263270" y="13504"/>
                    <a:pt x="254228" y="3579"/>
                    <a:pt x="244474" y="3579"/>
                  </a:cubicBezTo>
                  <a:cubicBezTo>
                    <a:pt x="240748" y="3579"/>
                    <a:pt x="238269" y="5882"/>
                    <a:pt x="238269" y="12257"/>
                  </a:cubicBezTo>
                  <a:cubicBezTo>
                    <a:pt x="238269" y="14036"/>
                    <a:pt x="238976" y="17752"/>
                    <a:pt x="239334" y="19531"/>
                  </a:cubicBezTo>
                  <a:lnTo>
                    <a:pt x="252101" y="70386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675" name="任意多边形: 形状 1674">
              <a:extLst>
                <a:ext uri="{FF2B5EF4-FFF2-40B4-BE49-F238E27FC236}">
                  <a16:creationId xmlns:a16="http://schemas.microsoft.com/office/drawing/2014/main" id="{B8CC709C-E44A-8A9C-3EDB-44B3644EC5E9}"/>
                </a:ext>
              </a:extLst>
            </p:cNvPr>
            <p:cNvSpPr/>
            <p:nvPr>
              <p:custDataLst>
                <p:tags r:id="rId192"/>
              </p:custDataLst>
            </p:nvPr>
          </p:nvSpPr>
          <p:spPr>
            <a:xfrm flipV="1">
              <a:off x="12473291" y="-12269926"/>
              <a:ext cx="168400" cy="59223"/>
            </a:xfrm>
            <a:custGeom>
              <a:avLst/>
              <a:gdLst>
                <a:gd name="connsiteX0" fmla="*/ 159788 w 168400"/>
                <a:gd name="connsiteY0" fmla="*/ 47725 h 59223"/>
                <a:gd name="connsiteX1" fmla="*/ 168400 w 168400"/>
                <a:gd name="connsiteY1" fmla="*/ 52791 h 59223"/>
                <a:gd name="connsiteX2" fmla="*/ 160043 w 168400"/>
                <a:gd name="connsiteY2" fmla="*/ 57848 h 59223"/>
                <a:gd name="connsiteX3" fmla="*/ 8357 w 168400"/>
                <a:gd name="connsiteY3" fmla="*/ 57848 h 59223"/>
                <a:gd name="connsiteX4" fmla="*/ 0 w 168400"/>
                <a:gd name="connsiteY4" fmla="*/ 52791 h 59223"/>
                <a:gd name="connsiteX5" fmla="*/ 8611 w 168400"/>
                <a:gd name="connsiteY5" fmla="*/ 47725 h 59223"/>
                <a:gd name="connsiteX6" fmla="*/ 159788 w 168400"/>
                <a:gd name="connsiteY6" fmla="*/ 47725 h 59223"/>
                <a:gd name="connsiteX7" fmla="*/ 160043 w 168400"/>
                <a:gd name="connsiteY7" fmla="*/ -1375 h 59223"/>
                <a:gd name="connsiteX8" fmla="*/ 168400 w 168400"/>
                <a:gd name="connsiteY8" fmla="*/ 3691 h 59223"/>
                <a:gd name="connsiteX9" fmla="*/ 159788 w 168400"/>
                <a:gd name="connsiteY9" fmla="*/ 8756 h 59223"/>
                <a:gd name="connsiteX10" fmla="*/ 8611 w 168400"/>
                <a:gd name="connsiteY10" fmla="*/ 8756 h 59223"/>
                <a:gd name="connsiteX11" fmla="*/ 0 w 168400"/>
                <a:gd name="connsiteY11" fmla="*/ 3691 h 59223"/>
                <a:gd name="connsiteX12" fmla="*/ 8357 w 168400"/>
                <a:gd name="connsiteY12" fmla="*/ -1375 h 59223"/>
                <a:gd name="connsiteX13" fmla="*/ 160043 w 168400"/>
                <a:gd name="connsiteY13" fmla="*/ -1375 h 59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8400" h="59223">
                  <a:moveTo>
                    <a:pt x="159788" y="47725"/>
                  </a:moveTo>
                  <a:cubicBezTo>
                    <a:pt x="163586" y="47725"/>
                    <a:pt x="168400" y="47725"/>
                    <a:pt x="168400" y="52791"/>
                  </a:cubicBezTo>
                  <a:cubicBezTo>
                    <a:pt x="168400" y="57848"/>
                    <a:pt x="163586" y="57848"/>
                    <a:pt x="160043" y="57848"/>
                  </a:cubicBezTo>
                  <a:lnTo>
                    <a:pt x="8357" y="57848"/>
                  </a:lnTo>
                  <a:cubicBezTo>
                    <a:pt x="4814" y="57848"/>
                    <a:pt x="0" y="57848"/>
                    <a:pt x="0" y="52791"/>
                  </a:cubicBezTo>
                  <a:cubicBezTo>
                    <a:pt x="0" y="47725"/>
                    <a:pt x="4814" y="47725"/>
                    <a:pt x="8611" y="47725"/>
                  </a:cubicBezTo>
                  <a:lnTo>
                    <a:pt x="159788" y="47725"/>
                  </a:lnTo>
                  <a:close/>
                  <a:moveTo>
                    <a:pt x="160043" y="-1375"/>
                  </a:moveTo>
                  <a:cubicBezTo>
                    <a:pt x="163586" y="-1375"/>
                    <a:pt x="168400" y="-1375"/>
                    <a:pt x="168400" y="3691"/>
                  </a:cubicBezTo>
                  <a:cubicBezTo>
                    <a:pt x="168400" y="8756"/>
                    <a:pt x="163586" y="8756"/>
                    <a:pt x="159788" y="8756"/>
                  </a:cubicBezTo>
                  <a:lnTo>
                    <a:pt x="8611" y="8756"/>
                  </a:lnTo>
                  <a:cubicBezTo>
                    <a:pt x="4814" y="8756"/>
                    <a:pt x="0" y="8756"/>
                    <a:pt x="0" y="3691"/>
                  </a:cubicBezTo>
                  <a:cubicBezTo>
                    <a:pt x="0" y="-1375"/>
                    <a:pt x="4814" y="-1375"/>
                    <a:pt x="8357" y="-1375"/>
                  </a:cubicBezTo>
                  <a:lnTo>
                    <a:pt x="160043" y="-1375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676" name="任意多边形: 形状 1675">
              <a:extLst>
                <a:ext uri="{FF2B5EF4-FFF2-40B4-BE49-F238E27FC236}">
                  <a16:creationId xmlns:a16="http://schemas.microsoft.com/office/drawing/2014/main" id="{1B596137-37B1-D465-D71C-D32A11E14706}"/>
                </a:ext>
              </a:extLst>
            </p:cNvPr>
            <p:cNvSpPr/>
            <p:nvPr>
              <p:custDataLst>
                <p:tags r:id="rId193"/>
              </p:custDataLst>
            </p:nvPr>
          </p:nvSpPr>
          <p:spPr>
            <a:xfrm flipV="1">
              <a:off x="12742138" y="-12349904"/>
              <a:ext cx="142319" cy="172857"/>
            </a:xfrm>
            <a:custGeom>
              <a:avLst/>
              <a:gdLst>
                <a:gd name="connsiteX0" fmla="*/ 142319 w 142319"/>
                <a:gd name="connsiteY0" fmla="*/ 60878 h 172857"/>
                <a:gd name="connsiteX1" fmla="*/ 138514 w 142319"/>
                <a:gd name="connsiteY1" fmla="*/ 63919 h 172857"/>
                <a:gd name="connsiteX2" fmla="*/ 133454 w 142319"/>
                <a:gd name="connsiteY2" fmla="*/ 58353 h 172857"/>
                <a:gd name="connsiteX3" fmla="*/ 74961 w 142319"/>
                <a:gd name="connsiteY3" fmla="*/ 6466 h 172857"/>
                <a:gd name="connsiteX4" fmla="*/ 54449 w 142319"/>
                <a:gd name="connsiteY4" fmla="*/ 6466 h 172857"/>
                <a:gd name="connsiteX5" fmla="*/ 46592 w 142319"/>
                <a:gd name="connsiteY5" fmla="*/ 8999 h 172857"/>
                <a:gd name="connsiteX6" fmla="*/ 47609 w 142319"/>
                <a:gd name="connsiteY6" fmla="*/ 14566 h 172857"/>
                <a:gd name="connsiteX7" fmla="*/ 82047 w 142319"/>
                <a:gd name="connsiteY7" fmla="*/ 152250 h 172857"/>
                <a:gd name="connsiteX8" fmla="*/ 106356 w 142319"/>
                <a:gd name="connsiteY8" fmla="*/ 163637 h 172857"/>
                <a:gd name="connsiteX9" fmla="*/ 108890 w 142319"/>
                <a:gd name="connsiteY9" fmla="*/ 163637 h 172857"/>
                <a:gd name="connsiteX10" fmla="*/ 115977 w 142319"/>
                <a:gd name="connsiteY10" fmla="*/ 168447 h 172857"/>
                <a:gd name="connsiteX11" fmla="*/ 112179 w 142319"/>
                <a:gd name="connsiteY11" fmla="*/ 171481 h 172857"/>
                <a:gd name="connsiteX12" fmla="*/ 77233 w 142319"/>
                <a:gd name="connsiteY12" fmla="*/ 170727 h 172857"/>
                <a:gd name="connsiteX13" fmla="*/ 46092 w 142319"/>
                <a:gd name="connsiteY13" fmla="*/ 171481 h 172857"/>
                <a:gd name="connsiteX14" fmla="*/ 41278 w 142319"/>
                <a:gd name="connsiteY14" fmla="*/ 166678 h 172857"/>
                <a:gd name="connsiteX15" fmla="*/ 48118 w 142319"/>
                <a:gd name="connsiteY15" fmla="*/ 163637 h 172857"/>
                <a:gd name="connsiteX16" fmla="*/ 62806 w 142319"/>
                <a:gd name="connsiteY16" fmla="*/ 159332 h 172857"/>
                <a:gd name="connsiteX17" fmla="*/ 61789 w 142319"/>
                <a:gd name="connsiteY17" fmla="*/ 154529 h 172857"/>
                <a:gd name="connsiteX18" fmla="*/ 27606 w 142319"/>
                <a:gd name="connsiteY18" fmla="*/ 17098 h 172857"/>
                <a:gd name="connsiteX19" fmla="*/ 6840 w 142319"/>
                <a:gd name="connsiteY19" fmla="*/ 6466 h 172857"/>
                <a:gd name="connsiteX20" fmla="*/ 0 w 142319"/>
                <a:gd name="connsiteY20" fmla="*/ 1664 h 172857"/>
                <a:gd name="connsiteX21" fmla="*/ 6331 w 142319"/>
                <a:gd name="connsiteY21" fmla="*/ -1377 h 172857"/>
                <a:gd name="connsiteX22" fmla="*/ 114714 w 142319"/>
                <a:gd name="connsiteY22" fmla="*/ -1377 h 172857"/>
                <a:gd name="connsiteX23" fmla="*/ 122054 w 142319"/>
                <a:gd name="connsiteY23" fmla="*/ 3179 h 172857"/>
                <a:gd name="connsiteX24" fmla="*/ 141302 w 142319"/>
                <a:gd name="connsiteY24" fmla="*/ 57592 h 172857"/>
                <a:gd name="connsiteX25" fmla="*/ 142319 w 142319"/>
                <a:gd name="connsiteY25" fmla="*/ 60878 h 172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42319" h="172857">
                  <a:moveTo>
                    <a:pt x="142319" y="60878"/>
                  </a:moveTo>
                  <a:cubicBezTo>
                    <a:pt x="142319" y="63919"/>
                    <a:pt x="139277" y="63919"/>
                    <a:pt x="138514" y="63919"/>
                  </a:cubicBezTo>
                  <a:cubicBezTo>
                    <a:pt x="135479" y="63919"/>
                    <a:pt x="135225" y="63157"/>
                    <a:pt x="133454" y="58353"/>
                  </a:cubicBezTo>
                  <a:cubicBezTo>
                    <a:pt x="125350" y="35828"/>
                    <a:pt x="114459" y="6466"/>
                    <a:pt x="74961" y="6466"/>
                  </a:cubicBezTo>
                  <a:lnTo>
                    <a:pt x="54449" y="6466"/>
                  </a:lnTo>
                  <a:cubicBezTo>
                    <a:pt x="46592" y="6466"/>
                    <a:pt x="46592" y="7229"/>
                    <a:pt x="46592" y="8999"/>
                  </a:cubicBezTo>
                  <a:cubicBezTo>
                    <a:pt x="46592" y="10516"/>
                    <a:pt x="47355" y="13049"/>
                    <a:pt x="47609" y="14566"/>
                  </a:cubicBezTo>
                  <a:lnTo>
                    <a:pt x="82047" y="152250"/>
                  </a:lnTo>
                  <a:cubicBezTo>
                    <a:pt x="84327" y="161103"/>
                    <a:pt x="85844" y="163637"/>
                    <a:pt x="106356" y="163637"/>
                  </a:cubicBezTo>
                  <a:lnTo>
                    <a:pt x="108890" y="163637"/>
                  </a:lnTo>
                  <a:cubicBezTo>
                    <a:pt x="113196" y="163637"/>
                    <a:pt x="115977" y="163637"/>
                    <a:pt x="115977" y="168447"/>
                  </a:cubicBezTo>
                  <a:cubicBezTo>
                    <a:pt x="115977" y="171481"/>
                    <a:pt x="113196" y="171481"/>
                    <a:pt x="112179" y="171481"/>
                  </a:cubicBezTo>
                  <a:cubicBezTo>
                    <a:pt x="100787" y="171481"/>
                    <a:pt x="88887" y="170727"/>
                    <a:pt x="77233" y="170727"/>
                  </a:cubicBezTo>
                  <a:cubicBezTo>
                    <a:pt x="66858" y="170727"/>
                    <a:pt x="56221" y="171481"/>
                    <a:pt x="46092" y="171481"/>
                  </a:cubicBezTo>
                  <a:cubicBezTo>
                    <a:pt x="44566" y="171481"/>
                    <a:pt x="41278" y="171481"/>
                    <a:pt x="41278" y="166678"/>
                  </a:cubicBezTo>
                  <a:cubicBezTo>
                    <a:pt x="41278" y="163637"/>
                    <a:pt x="43303" y="163637"/>
                    <a:pt x="48118" y="163637"/>
                  </a:cubicBezTo>
                  <a:cubicBezTo>
                    <a:pt x="55966" y="163637"/>
                    <a:pt x="62806" y="163637"/>
                    <a:pt x="62806" y="159332"/>
                  </a:cubicBezTo>
                  <a:cubicBezTo>
                    <a:pt x="62806" y="158578"/>
                    <a:pt x="62806" y="158070"/>
                    <a:pt x="61789" y="154529"/>
                  </a:cubicBezTo>
                  <a:lnTo>
                    <a:pt x="27606" y="17098"/>
                  </a:lnTo>
                  <a:cubicBezTo>
                    <a:pt x="25580" y="8492"/>
                    <a:pt x="24062" y="6466"/>
                    <a:pt x="6840" y="6466"/>
                  </a:cubicBezTo>
                  <a:cubicBezTo>
                    <a:pt x="2788" y="6466"/>
                    <a:pt x="0" y="6466"/>
                    <a:pt x="0" y="1664"/>
                  </a:cubicBezTo>
                  <a:cubicBezTo>
                    <a:pt x="0" y="-1377"/>
                    <a:pt x="2280" y="-1377"/>
                    <a:pt x="6331" y="-1377"/>
                  </a:cubicBezTo>
                  <a:lnTo>
                    <a:pt x="114714" y="-1377"/>
                  </a:lnTo>
                  <a:cubicBezTo>
                    <a:pt x="120282" y="-1377"/>
                    <a:pt x="120537" y="-1124"/>
                    <a:pt x="122054" y="3179"/>
                  </a:cubicBezTo>
                  <a:lnTo>
                    <a:pt x="141302" y="57592"/>
                  </a:lnTo>
                  <a:lnTo>
                    <a:pt x="142319" y="60878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677" name="任意多边形: 形状 1676">
              <a:extLst>
                <a:ext uri="{FF2B5EF4-FFF2-40B4-BE49-F238E27FC236}">
                  <a16:creationId xmlns:a16="http://schemas.microsoft.com/office/drawing/2014/main" id="{5EB5F113-61E1-F22A-0225-EA2EDAF988E8}"/>
                </a:ext>
              </a:extLst>
            </p:cNvPr>
            <p:cNvSpPr/>
            <p:nvPr>
              <p:custDataLst>
                <p:tags r:id="rId194"/>
              </p:custDataLst>
            </p:nvPr>
          </p:nvSpPr>
          <p:spPr>
            <a:xfrm flipV="1">
              <a:off x="12897125" y="-12349904"/>
              <a:ext cx="1088743" cy="224745"/>
            </a:xfrm>
            <a:custGeom>
              <a:avLst/>
              <a:gdLst>
                <a:gd name="connsiteX0" fmla="*/ 108129 w 1088743"/>
                <a:gd name="connsiteY0" fmla="*/ 86703 h 224745"/>
                <a:gd name="connsiteX1" fmla="*/ 104331 w 1088743"/>
                <a:gd name="connsiteY1" fmla="*/ 89235 h 224745"/>
                <a:gd name="connsiteX2" fmla="*/ 99516 w 1088743"/>
                <a:gd name="connsiteY2" fmla="*/ 83415 h 224745"/>
                <a:gd name="connsiteX3" fmla="*/ 82547 w 1088743"/>
                <a:gd name="connsiteY3" fmla="*/ 53300 h 224745"/>
                <a:gd name="connsiteX4" fmla="*/ 75970 w 1088743"/>
                <a:gd name="connsiteY4" fmla="*/ 63677 h 224745"/>
                <a:gd name="connsiteX5" fmla="*/ 77741 w 1088743"/>
                <a:gd name="connsiteY5" fmla="*/ 76580 h 224745"/>
                <a:gd name="connsiteX6" fmla="*/ 94956 w 1088743"/>
                <a:gd name="connsiteY6" fmla="*/ 145418 h 224745"/>
                <a:gd name="connsiteX7" fmla="*/ 95973 w 1088743"/>
                <a:gd name="connsiteY7" fmla="*/ 150737 h 224745"/>
                <a:gd name="connsiteX8" fmla="*/ 89134 w 1088743"/>
                <a:gd name="connsiteY8" fmla="*/ 157320 h 224745"/>
                <a:gd name="connsiteX9" fmla="*/ 79004 w 1088743"/>
                <a:gd name="connsiteY9" fmla="*/ 147443 h 224745"/>
                <a:gd name="connsiteX10" fmla="*/ 57984 w 1088743"/>
                <a:gd name="connsiteY10" fmla="*/ 162377 h 224745"/>
                <a:gd name="connsiteX11" fmla="*/ 0 w 1088743"/>
                <a:gd name="connsiteY11" fmla="*/ 86956 h 224745"/>
                <a:gd name="connsiteX12" fmla="*/ 30640 w 1088743"/>
                <a:gd name="connsiteY12" fmla="*/ 47725 h 224745"/>
                <a:gd name="connsiteX13" fmla="*/ 61027 w 1088743"/>
                <a:gd name="connsiteY13" fmla="*/ 65447 h 224745"/>
                <a:gd name="connsiteX14" fmla="*/ 82047 w 1088743"/>
                <a:gd name="connsiteY14" fmla="*/ 47725 h 224745"/>
                <a:gd name="connsiteX15" fmla="*/ 100534 w 1088743"/>
                <a:gd name="connsiteY15" fmla="*/ 61899 h 224745"/>
                <a:gd name="connsiteX16" fmla="*/ 108129 w 1088743"/>
                <a:gd name="connsiteY16" fmla="*/ 86703 h 224745"/>
                <a:gd name="connsiteX17" fmla="*/ 62799 w 1088743"/>
                <a:gd name="connsiteY17" fmla="*/ 81899 h 224745"/>
                <a:gd name="connsiteX18" fmla="*/ 31149 w 1088743"/>
                <a:gd name="connsiteY18" fmla="*/ 53300 h 224745"/>
                <a:gd name="connsiteX19" fmla="*/ 17215 w 1088743"/>
                <a:gd name="connsiteY19" fmla="*/ 75824 h 224745"/>
                <a:gd name="connsiteX20" fmla="*/ 29624 w 1088743"/>
                <a:gd name="connsiteY20" fmla="*/ 128721 h 224745"/>
                <a:gd name="connsiteX21" fmla="*/ 57984 w 1088743"/>
                <a:gd name="connsiteY21" fmla="*/ 156811 h 224745"/>
                <a:gd name="connsiteX22" fmla="*/ 75461 w 1088743"/>
                <a:gd name="connsiteY22" fmla="*/ 133024 h 224745"/>
                <a:gd name="connsiteX23" fmla="*/ 74699 w 1088743"/>
                <a:gd name="connsiteY23" fmla="*/ 129729 h 224745"/>
                <a:gd name="connsiteX24" fmla="*/ 62799 w 1088743"/>
                <a:gd name="connsiteY24" fmla="*/ 81899 h 224745"/>
                <a:gd name="connsiteX25" fmla="*/ 209685 w 1088743"/>
                <a:gd name="connsiteY25" fmla="*/ 49750 h 224745"/>
                <a:gd name="connsiteX26" fmla="*/ 234501 w 1088743"/>
                <a:gd name="connsiteY26" fmla="*/ 149467 h 224745"/>
                <a:gd name="connsiteX27" fmla="*/ 235264 w 1088743"/>
                <a:gd name="connsiteY27" fmla="*/ 153016 h 224745"/>
                <a:gd name="connsiteX28" fmla="*/ 228171 w 1088743"/>
                <a:gd name="connsiteY28" fmla="*/ 159598 h 224745"/>
                <a:gd name="connsiteX29" fmla="*/ 218295 w 1088743"/>
                <a:gd name="connsiteY29" fmla="*/ 150230 h 224745"/>
                <a:gd name="connsiteX30" fmla="*/ 199808 w 1088743"/>
                <a:gd name="connsiteY30" fmla="*/ 75824 h 224745"/>
                <a:gd name="connsiteX31" fmla="*/ 172966 w 1088743"/>
                <a:gd name="connsiteY31" fmla="*/ 53300 h 224745"/>
                <a:gd name="connsiteX32" fmla="*/ 159295 w 1088743"/>
                <a:gd name="connsiteY32" fmla="*/ 72783 h 224745"/>
                <a:gd name="connsiteX33" fmla="*/ 173983 w 1088743"/>
                <a:gd name="connsiteY33" fmla="*/ 128212 h 224745"/>
                <a:gd name="connsiteX34" fmla="*/ 177272 w 1088743"/>
                <a:gd name="connsiteY34" fmla="*/ 141876 h 224745"/>
                <a:gd name="connsiteX35" fmla="*/ 158031 w 1088743"/>
                <a:gd name="connsiteY35" fmla="*/ 162377 h 224745"/>
                <a:gd name="connsiteX36" fmla="*/ 125619 w 1088743"/>
                <a:gd name="connsiteY36" fmla="*/ 123400 h 224745"/>
                <a:gd name="connsiteX37" fmla="*/ 129417 w 1088743"/>
                <a:gd name="connsiteY37" fmla="*/ 120875 h 224745"/>
                <a:gd name="connsiteX38" fmla="*/ 133977 w 1088743"/>
                <a:gd name="connsiteY38" fmla="*/ 124924 h 224745"/>
                <a:gd name="connsiteX39" fmla="*/ 157523 w 1088743"/>
                <a:gd name="connsiteY39" fmla="*/ 156811 h 224745"/>
                <a:gd name="connsiteX40" fmla="*/ 163092 w 1088743"/>
                <a:gd name="connsiteY40" fmla="*/ 149467 h 224745"/>
                <a:gd name="connsiteX41" fmla="*/ 157015 w 1088743"/>
                <a:gd name="connsiteY41" fmla="*/ 126695 h 224745"/>
                <a:gd name="connsiteX42" fmla="*/ 143851 w 1088743"/>
                <a:gd name="connsiteY42" fmla="*/ 77087 h 224745"/>
                <a:gd name="connsiteX43" fmla="*/ 172211 w 1088743"/>
                <a:gd name="connsiteY43" fmla="*/ 47725 h 224745"/>
                <a:gd name="connsiteX44" fmla="*/ 195004 w 1088743"/>
                <a:gd name="connsiteY44" fmla="*/ 57094 h 224745"/>
                <a:gd name="connsiteX45" fmla="*/ 153979 w 1088743"/>
                <a:gd name="connsiteY45" fmla="*/ 4200 h 224745"/>
                <a:gd name="connsiteX46" fmla="*/ 138274 w 1088743"/>
                <a:gd name="connsiteY46" fmla="*/ 15077 h 224745"/>
                <a:gd name="connsiteX47" fmla="*/ 140307 w 1088743"/>
                <a:gd name="connsiteY47" fmla="*/ 15838 h 224745"/>
                <a:gd name="connsiteX48" fmla="*/ 151190 w 1088743"/>
                <a:gd name="connsiteY48" fmla="*/ 27987 h 224745"/>
                <a:gd name="connsiteX49" fmla="*/ 142580 w 1088743"/>
                <a:gd name="connsiteY49" fmla="*/ 36086 h 224745"/>
                <a:gd name="connsiteX50" fmla="*/ 129671 w 1088743"/>
                <a:gd name="connsiteY50" fmla="*/ 20396 h 224745"/>
                <a:gd name="connsiteX51" fmla="*/ 153979 w 1088743"/>
                <a:gd name="connsiteY51" fmla="*/ -1375 h 224745"/>
                <a:gd name="connsiteX52" fmla="*/ 209685 w 1088743"/>
                <a:gd name="connsiteY52" fmla="*/ 49750 h 224745"/>
                <a:gd name="connsiteX53" fmla="*/ 346194 w 1088743"/>
                <a:gd name="connsiteY53" fmla="*/ 76832 h 224745"/>
                <a:gd name="connsiteX54" fmla="*/ 342142 w 1088743"/>
                <a:gd name="connsiteY54" fmla="*/ 80883 h 224745"/>
                <a:gd name="connsiteX55" fmla="*/ 338853 w 1088743"/>
                <a:gd name="connsiteY55" fmla="*/ 78096 h 224745"/>
                <a:gd name="connsiteX56" fmla="*/ 293270 w 1088743"/>
                <a:gd name="connsiteY56" fmla="*/ 53300 h 224745"/>
                <a:gd name="connsiteX57" fmla="*/ 274021 w 1088743"/>
                <a:gd name="connsiteY57" fmla="*/ 81136 h 224745"/>
                <a:gd name="connsiteX58" fmla="*/ 278327 w 1088743"/>
                <a:gd name="connsiteY58" fmla="*/ 108973 h 224745"/>
                <a:gd name="connsiteX59" fmla="*/ 288201 w 1088743"/>
                <a:gd name="connsiteY59" fmla="*/ 108973 h 224745"/>
                <a:gd name="connsiteX60" fmla="*/ 324919 w 1088743"/>
                <a:gd name="connsiteY60" fmla="*/ 114547 h 224745"/>
                <a:gd name="connsiteX61" fmla="*/ 344931 w 1088743"/>
                <a:gd name="connsiteY61" fmla="*/ 140868 h 224745"/>
                <a:gd name="connsiteX62" fmla="*/ 319352 w 1088743"/>
                <a:gd name="connsiteY62" fmla="*/ 162377 h 224745"/>
                <a:gd name="connsiteX63" fmla="*/ 256552 w 1088743"/>
                <a:gd name="connsiteY63" fmla="*/ 92022 h 224745"/>
                <a:gd name="connsiteX64" fmla="*/ 292761 w 1088743"/>
                <a:gd name="connsiteY64" fmla="*/ 47725 h 224745"/>
                <a:gd name="connsiteX65" fmla="*/ 346194 w 1088743"/>
                <a:gd name="connsiteY65" fmla="*/ 76832 h 224745"/>
                <a:gd name="connsiteX66" fmla="*/ 335304 w 1088743"/>
                <a:gd name="connsiteY66" fmla="*/ 141369 h 224745"/>
                <a:gd name="connsiteX67" fmla="*/ 285168 w 1088743"/>
                <a:gd name="connsiteY67" fmla="*/ 114547 h 224745"/>
                <a:gd name="connsiteX68" fmla="*/ 279845 w 1088743"/>
                <a:gd name="connsiteY68" fmla="*/ 114547 h 224745"/>
                <a:gd name="connsiteX69" fmla="*/ 319352 w 1088743"/>
                <a:gd name="connsiteY69" fmla="*/ 156811 h 224745"/>
                <a:gd name="connsiteX70" fmla="*/ 335304 w 1088743"/>
                <a:gd name="connsiteY70" fmla="*/ 141369 h 224745"/>
                <a:gd name="connsiteX71" fmla="*/ 468008 w 1088743"/>
                <a:gd name="connsiteY71" fmla="*/ 146433 h 224745"/>
                <a:gd name="connsiteX72" fmla="*/ 443190 w 1088743"/>
                <a:gd name="connsiteY72" fmla="*/ 162377 h 224745"/>
                <a:gd name="connsiteX73" fmla="*/ 412550 w 1088743"/>
                <a:gd name="connsiteY73" fmla="*/ 144155 h 224745"/>
                <a:gd name="connsiteX74" fmla="*/ 391539 w 1088743"/>
                <a:gd name="connsiteY74" fmla="*/ 162377 h 224745"/>
                <a:gd name="connsiteX75" fmla="*/ 373307 w 1088743"/>
                <a:gd name="connsiteY75" fmla="*/ 148967 h 224745"/>
                <a:gd name="connsiteX76" fmla="*/ 365202 w 1088743"/>
                <a:gd name="connsiteY76" fmla="*/ 123400 h 224745"/>
                <a:gd name="connsiteX77" fmla="*/ 369000 w 1088743"/>
                <a:gd name="connsiteY77" fmla="*/ 120875 h 224745"/>
                <a:gd name="connsiteX78" fmla="*/ 373807 w 1088743"/>
                <a:gd name="connsiteY78" fmla="*/ 126695 h 224745"/>
                <a:gd name="connsiteX79" fmla="*/ 391030 w 1088743"/>
                <a:gd name="connsiteY79" fmla="*/ 156811 h 224745"/>
                <a:gd name="connsiteX80" fmla="*/ 397614 w 1088743"/>
                <a:gd name="connsiteY80" fmla="*/ 146688 h 224745"/>
                <a:gd name="connsiteX81" fmla="*/ 395842 w 1088743"/>
                <a:gd name="connsiteY81" fmla="*/ 133778 h 224745"/>
                <a:gd name="connsiteX82" fmla="*/ 376850 w 1088743"/>
                <a:gd name="connsiteY82" fmla="*/ 57848 h 224745"/>
                <a:gd name="connsiteX83" fmla="*/ 376087 w 1088743"/>
                <a:gd name="connsiteY83" fmla="*/ 54308 h 224745"/>
                <a:gd name="connsiteX84" fmla="*/ 383180 w 1088743"/>
                <a:gd name="connsiteY84" fmla="*/ 47725 h 224745"/>
                <a:gd name="connsiteX85" fmla="*/ 393056 w 1088743"/>
                <a:gd name="connsiteY85" fmla="*/ 57094 h 224745"/>
                <a:gd name="connsiteX86" fmla="*/ 409516 w 1088743"/>
                <a:gd name="connsiteY86" fmla="*/ 123400 h 224745"/>
                <a:gd name="connsiteX87" fmla="*/ 442945 w 1088743"/>
                <a:gd name="connsiteY87" fmla="*/ 156811 h 224745"/>
                <a:gd name="connsiteX88" fmla="*/ 456363 w 1088743"/>
                <a:gd name="connsiteY88" fmla="*/ 153271 h 224745"/>
                <a:gd name="connsiteX89" fmla="*/ 446740 w 1088743"/>
                <a:gd name="connsiteY89" fmla="*/ 141122 h 224745"/>
                <a:gd name="connsiteX90" fmla="*/ 455600 w 1088743"/>
                <a:gd name="connsiteY90" fmla="*/ 133024 h 224745"/>
                <a:gd name="connsiteX91" fmla="*/ 468008 w 1088743"/>
                <a:gd name="connsiteY91" fmla="*/ 146433 h 224745"/>
                <a:gd name="connsiteX92" fmla="*/ 666805 w 1088743"/>
                <a:gd name="connsiteY92" fmla="*/ 220083 h 224745"/>
                <a:gd name="connsiteX93" fmla="*/ 663516 w 1088743"/>
                <a:gd name="connsiteY93" fmla="*/ 223371 h 224745"/>
                <a:gd name="connsiteX94" fmla="*/ 639206 w 1088743"/>
                <a:gd name="connsiteY94" fmla="*/ 222617 h 224745"/>
                <a:gd name="connsiteX95" fmla="*/ 614644 w 1088743"/>
                <a:gd name="connsiteY95" fmla="*/ 223371 h 224745"/>
                <a:gd name="connsiteX96" fmla="*/ 610083 w 1088743"/>
                <a:gd name="connsiteY96" fmla="*/ 218568 h 224745"/>
                <a:gd name="connsiteX97" fmla="*/ 614644 w 1088743"/>
                <a:gd name="connsiteY97" fmla="*/ 215527 h 224745"/>
                <a:gd name="connsiteX98" fmla="*/ 629832 w 1088743"/>
                <a:gd name="connsiteY98" fmla="*/ 204641 h 224745"/>
                <a:gd name="connsiteX99" fmla="*/ 628824 w 1088743"/>
                <a:gd name="connsiteY99" fmla="*/ 198567 h 224745"/>
                <a:gd name="connsiteX100" fmla="*/ 600972 w 1088743"/>
                <a:gd name="connsiteY100" fmla="*/ 87464 h 224745"/>
                <a:gd name="connsiteX101" fmla="*/ 553617 w 1088743"/>
                <a:gd name="connsiteY101" fmla="*/ 219067 h 224745"/>
                <a:gd name="connsiteX102" fmla="*/ 546522 w 1088743"/>
                <a:gd name="connsiteY102" fmla="*/ 223371 h 224745"/>
                <a:gd name="connsiteX103" fmla="*/ 514872 w 1088743"/>
                <a:gd name="connsiteY103" fmla="*/ 223371 h 224745"/>
                <a:gd name="connsiteX104" fmla="*/ 508032 w 1088743"/>
                <a:gd name="connsiteY104" fmla="*/ 218568 h 224745"/>
                <a:gd name="connsiteX105" fmla="*/ 514872 w 1088743"/>
                <a:gd name="connsiteY105" fmla="*/ 215527 h 224745"/>
                <a:gd name="connsiteX106" fmla="*/ 530316 w 1088743"/>
                <a:gd name="connsiteY106" fmla="*/ 213502 h 224745"/>
                <a:gd name="connsiteX107" fmla="*/ 529561 w 1088743"/>
                <a:gd name="connsiteY107" fmla="*/ 210214 h 224745"/>
                <a:gd name="connsiteX108" fmla="*/ 496132 w 1088743"/>
                <a:gd name="connsiteY108" fmla="*/ 76071 h 224745"/>
                <a:gd name="connsiteX109" fmla="*/ 471570 w 1088743"/>
                <a:gd name="connsiteY109" fmla="*/ 58357 h 224745"/>
                <a:gd name="connsiteX110" fmla="*/ 466755 w 1088743"/>
                <a:gd name="connsiteY110" fmla="*/ 53554 h 224745"/>
                <a:gd name="connsiteX111" fmla="*/ 470052 w 1088743"/>
                <a:gd name="connsiteY111" fmla="*/ 50513 h 224745"/>
                <a:gd name="connsiteX112" fmla="*/ 494106 w 1088743"/>
                <a:gd name="connsiteY112" fmla="*/ 51274 h 224745"/>
                <a:gd name="connsiteX113" fmla="*/ 518924 w 1088743"/>
                <a:gd name="connsiteY113" fmla="*/ 50513 h 224745"/>
                <a:gd name="connsiteX114" fmla="*/ 523485 w 1088743"/>
                <a:gd name="connsiteY114" fmla="*/ 55069 h 224745"/>
                <a:gd name="connsiteX115" fmla="*/ 518671 w 1088743"/>
                <a:gd name="connsiteY115" fmla="*/ 58357 h 224745"/>
                <a:gd name="connsiteX116" fmla="*/ 503727 w 1088743"/>
                <a:gd name="connsiteY116" fmla="*/ 69243 h 224745"/>
                <a:gd name="connsiteX117" fmla="*/ 504744 w 1088743"/>
                <a:gd name="connsiteY117" fmla="*/ 75570 h 224745"/>
                <a:gd name="connsiteX118" fmla="*/ 537411 w 1088743"/>
                <a:gd name="connsiteY118" fmla="*/ 205911 h 224745"/>
                <a:gd name="connsiteX119" fmla="*/ 591851 w 1088743"/>
                <a:gd name="connsiteY119" fmla="*/ 54816 h 224745"/>
                <a:gd name="connsiteX120" fmla="*/ 596920 w 1088743"/>
                <a:gd name="connsiteY120" fmla="*/ 50513 h 224745"/>
                <a:gd name="connsiteX121" fmla="*/ 601981 w 1088743"/>
                <a:gd name="connsiteY121" fmla="*/ 55578 h 224745"/>
                <a:gd name="connsiteX122" fmla="*/ 637436 w 1088743"/>
                <a:gd name="connsiteY122" fmla="*/ 198320 h 224745"/>
                <a:gd name="connsiteX123" fmla="*/ 663008 w 1088743"/>
                <a:gd name="connsiteY123" fmla="*/ 215527 h 224745"/>
                <a:gd name="connsiteX124" fmla="*/ 666805 w 1088743"/>
                <a:gd name="connsiteY124" fmla="*/ 220083 h 224745"/>
                <a:gd name="connsiteX125" fmla="*/ 768124 w 1088743"/>
                <a:gd name="connsiteY125" fmla="*/ 120875 h 224745"/>
                <a:gd name="connsiteX126" fmla="*/ 731152 w 1088743"/>
                <a:gd name="connsiteY126" fmla="*/ 162377 h 224745"/>
                <a:gd name="connsiteX127" fmla="*/ 667082 w 1088743"/>
                <a:gd name="connsiteY127" fmla="*/ 89490 h 224745"/>
                <a:gd name="connsiteX128" fmla="*/ 704055 w 1088743"/>
                <a:gd name="connsiteY128" fmla="*/ 47725 h 224745"/>
                <a:gd name="connsiteX129" fmla="*/ 768124 w 1088743"/>
                <a:gd name="connsiteY129" fmla="*/ 120875 h 224745"/>
                <a:gd name="connsiteX130" fmla="*/ 750401 w 1088743"/>
                <a:gd name="connsiteY130" fmla="*/ 130744 h 224745"/>
                <a:gd name="connsiteX131" fmla="*/ 736722 w 1088743"/>
                <a:gd name="connsiteY131" fmla="*/ 78603 h 224745"/>
                <a:gd name="connsiteX132" fmla="*/ 704055 w 1088743"/>
                <a:gd name="connsiteY132" fmla="*/ 53300 h 224745"/>
                <a:gd name="connsiteX133" fmla="*/ 684814 w 1088743"/>
                <a:gd name="connsiteY133" fmla="*/ 79366 h 224745"/>
                <a:gd name="connsiteX134" fmla="*/ 699495 w 1088743"/>
                <a:gd name="connsiteY134" fmla="*/ 133778 h 224745"/>
                <a:gd name="connsiteX135" fmla="*/ 730898 w 1088743"/>
                <a:gd name="connsiteY135" fmla="*/ 156811 h 224745"/>
                <a:gd name="connsiteX136" fmla="*/ 750401 w 1088743"/>
                <a:gd name="connsiteY136" fmla="*/ 130744 h 224745"/>
                <a:gd name="connsiteX137" fmla="*/ 892473 w 1088743"/>
                <a:gd name="connsiteY137" fmla="*/ 146433 h 224745"/>
                <a:gd name="connsiteX138" fmla="*/ 867654 w 1088743"/>
                <a:gd name="connsiteY138" fmla="*/ 162377 h 224745"/>
                <a:gd name="connsiteX139" fmla="*/ 837013 w 1088743"/>
                <a:gd name="connsiteY139" fmla="*/ 144155 h 224745"/>
                <a:gd name="connsiteX140" fmla="*/ 816003 w 1088743"/>
                <a:gd name="connsiteY140" fmla="*/ 162377 h 224745"/>
                <a:gd name="connsiteX141" fmla="*/ 797771 w 1088743"/>
                <a:gd name="connsiteY141" fmla="*/ 148967 h 224745"/>
                <a:gd name="connsiteX142" fmla="*/ 789667 w 1088743"/>
                <a:gd name="connsiteY142" fmla="*/ 123400 h 224745"/>
                <a:gd name="connsiteX143" fmla="*/ 793465 w 1088743"/>
                <a:gd name="connsiteY143" fmla="*/ 120875 h 224745"/>
                <a:gd name="connsiteX144" fmla="*/ 798272 w 1088743"/>
                <a:gd name="connsiteY144" fmla="*/ 126695 h 224745"/>
                <a:gd name="connsiteX145" fmla="*/ 815494 w 1088743"/>
                <a:gd name="connsiteY145" fmla="*/ 156811 h 224745"/>
                <a:gd name="connsiteX146" fmla="*/ 822079 w 1088743"/>
                <a:gd name="connsiteY146" fmla="*/ 146688 h 224745"/>
                <a:gd name="connsiteX147" fmla="*/ 820307 w 1088743"/>
                <a:gd name="connsiteY147" fmla="*/ 133778 h 224745"/>
                <a:gd name="connsiteX148" fmla="*/ 801312 w 1088743"/>
                <a:gd name="connsiteY148" fmla="*/ 57848 h 224745"/>
                <a:gd name="connsiteX149" fmla="*/ 800549 w 1088743"/>
                <a:gd name="connsiteY149" fmla="*/ 54308 h 224745"/>
                <a:gd name="connsiteX150" fmla="*/ 807644 w 1088743"/>
                <a:gd name="connsiteY150" fmla="*/ 47725 h 224745"/>
                <a:gd name="connsiteX151" fmla="*/ 817518 w 1088743"/>
                <a:gd name="connsiteY151" fmla="*/ 57094 h 224745"/>
                <a:gd name="connsiteX152" fmla="*/ 833979 w 1088743"/>
                <a:gd name="connsiteY152" fmla="*/ 123400 h 224745"/>
                <a:gd name="connsiteX153" fmla="*/ 867408 w 1088743"/>
                <a:gd name="connsiteY153" fmla="*/ 156811 h 224745"/>
                <a:gd name="connsiteX154" fmla="*/ 880827 w 1088743"/>
                <a:gd name="connsiteY154" fmla="*/ 153271 h 224745"/>
                <a:gd name="connsiteX155" fmla="*/ 871205 w 1088743"/>
                <a:gd name="connsiteY155" fmla="*/ 141122 h 224745"/>
                <a:gd name="connsiteX156" fmla="*/ 880065 w 1088743"/>
                <a:gd name="connsiteY156" fmla="*/ 133024 h 224745"/>
                <a:gd name="connsiteX157" fmla="*/ 892473 w 1088743"/>
                <a:gd name="connsiteY157" fmla="*/ 146433 h 224745"/>
                <a:gd name="connsiteX158" fmla="*/ 1088743 w 1088743"/>
                <a:gd name="connsiteY158" fmla="*/ 86703 h 224745"/>
                <a:gd name="connsiteX159" fmla="*/ 1084938 w 1088743"/>
                <a:gd name="connsiteY159" fmla="*/ 89235 h 224745"/>
                <a:gd name="connsiteX160" fmla="*/ 1080631 w 1088743"/>
                <a:gd name="connsiteY160" fmla="*/ 84932 h 224745"/>
                <a:gd name="connsiteX161" fmla="*/ 1057086 w 1088743"/>
                <a:gd name="connsiteY161" fmla="*/ 53300 h 224745"/>
                <a:gd name="connsiteX162" fmla="*/ 1051516 w 1088743"/>
                <a:gd name="connsiteY162" fmla="*/ 60636 h 224745"/>
                <a:gd name="connsiteX163" fmla="*/ 1056077 w 1088743"/>
                <a:gd name="connsiteY163" fmla="*/ 79621 h 224745"/>
                <a:gd name="connsiteX164" fmla="*/ 1071520 w 1088743"/>
                <a:gd name="connsiteY164" fmla="*/ 136057 h 224745"/>
                <a:gd name="connsiteX165" fmla="*/ 1044929 w 1088743"/>
                <a:gd name="connsiteY165" fmla="*/ 162377 h 224745"/>
                <a:gd name="connsiteX166" fmla="*/ 1006950 w 1088743"/>
                <a:gd name="connsiteY166" fmla="*/ 140106 h 224745"/>
                <a:gd name="connsiteX167" fmla="*/ 980360 w 1088743"/>
                <a:gd name="connsiteY167" fmla="*/ 162377 h 224745"/>
                <a:gd name="connsiteX168" fmla="*/ 944144 w 1088743"/>
                <a:gd name="connsiteY168" fmla="*/ 142384 h 224745"/>
                <a:gd name="connsiteX169" fmla="*/ 922877 w 1088743"/>
                <a:gd name="connsiteY169" fmla="*/ 162377 h 224745"/>
                <a:gd name="connsiteX170" fmla="*/ 904644 w 1088743"/>
                <a:gd name="connsiteY170" fmla="*/ 148967 h 224745"/>
                <a:gd name="connsiteX171" fmla="*/ 896543 w 1088743"/>
                <a:gd name="connsiteY171" fmla="*/ 123400 h 224745"/>
                <a:gd name="connsiteX172" fmla="*/ 900338 w 1088743"/>
                <a:gd name="connsiteY172" fmla="*/ 120875 h 224745"/>
                <a:gd name="connsiteX173" fmla="*/ 905145 w 1088743"/>
                <a:gd name="connsiteY173" fmla="*/ 126695 h 224745"/>
                <a:gd name="connsiteX174" fmla="*/ 922368 w 1088743"/>
                <a:gd name="connsiteY174" fmla="*/ 156811 h 224745"/>
                <a:gd name="connsiteX175" fmla="*/ 928955 w 1088743"/>
                <a:gd name="connsiteY175" fmla="*/ 146688 h 224745"/>
                <a:gd name="connsiteX176" fmla="*/ 927183 w 1088743"/>
                <a:gd name="connsiteY176" fmla="*/ 133778 h 224745"/>
                <a:gd name="connsiteX177" fmla="*/ 908188 w 1088743"/>
                <a:gd name="connsiteY177" fmla="*/ 57848 h 224745"/>
                <a:gd name="connsiteX178" fmla="*/ 907426 w 1088743"/>
                <a:gd name="connsiteY178" fmla="*/ 54308 h 224745"/>
                <a:gd name="connsiteX179" fmla="*/ 914518 w 1088743"/>
                <a:gd name="connsiteY179" fmla="*/ 47725 h 224745"/>
                <a:gd name="connsiteX180" fmla="*/ 923632 w 1088743"/>
                <a:gd name="connsiteY180" fmla="*/ 54308 h 224745"/>
                <a:gd name="connsiteX181" fmla="*/ 933760 w 1088743"/>
                <a:gd name="connsiteY181" fmla="*/ 94801 h 224745"/>
                <a:gd name="connsiteX182" fmla="*/ 937812 w 1088743"/>
                <a:gd name="connsiteY182" fmla="*/ 111253 h 224745"/>
                <a:gd name="connsiteX183" fmla="*/ 944144 w 1088743"/>
                <a:gd name="connsiteY183" fmla="*/ 129474 h 224745"/>
                <a:gd name="connsiteX184" fmla="*/ 979851 w 1088743"/>
                <a:gd name="connsiteY184" fmla="*/ 156811 h 224745"/>
                <a:gd name="connsiteX185" fmla="*/ 991499 w 1088743"/>
                <a:gd name="connsiteY185" fmla="*/ 140106 h 224745"/>
                <a:gd name="connsiteX186" fmla="*/ 989219 w 1088743"/>
                <a:gd name="connsiteY186" fmla="*/ 123654 h 224745"/>
                <a:gd name="connsiteX187" fmla="*/ 972758 w 1088743"/>
                <a:gd name="connsiteY187" fmla="*/ 57848 h 224745"/>
                <a:gd name="connsiteX188" fmla="*/ 972004 w 1088743"/>
                <a:gd name="connsiteY188" fmla="*/ 54308 h 224745"/>
                <a:gd name="connsiteX189" fmla="*/ 979088 w 1088743"/>
                <a:gd name="connsiteY189" fmla="*/ 47725 h 224745"/>
                <a:gd name="connsiteX190" fmla="*/ 988209 w 1088743"/>
                <a:gd name="connsiteY190" fmla="*/ 54308 h 224745"/>
                <a:gd name="connsiteX191" fmla="*/ 998337 w 1088743"/>
                <a:gd name="connsiteY191" fmla="*/ 94801 h 224745"/>
                <a:gd name="connsiteX192" fmla="*/ 1002389 w 1088743"/>
                <a:gd name="connsiteY192" fmla="*/ 111253 h 224745"/>
                <a:gd name="connsiteX193" fmla="*/ 1008722 w 1088743"/>
                <a:gd name="connsiteY193" fmla="*/ 129474 h 224745"/>
                <a:gd name="connsiteX194" fmla="*/ 1044421 w 1088743"/>
                <a:gd name="connsiteY194" fmla="*/ 156811 h 224745"/>
                <a:gd name="connsiteX195" fmla="*/ 1056077 w 1088743"/>
                <a:gd name="connsiteY195" fmla="*/ 140106 h 224745"/>
                <a:gd name="connsiteX196" fmla="*/ 1041389 w 1088743"/>
                <a:gd name="connsiteY196" fmla="*/ 84169 h 224745"/>
                <a:gd name="connsiteX197" fmla="*/ 1037336 w 1088743"/>
                <a:gd name="connsiteY197" fmla="*/ 67971 h 224745"/>
                <a:gd name="connsiteX198" fmla="*/ 1056578 w 1088743"/>
                <a:gd name="connsiteY198" fmla="*/ 47725 h 224745"/>
                <a:gd name="connsiteX199" fmla="*/ 1088743 w 1088743"/>
                <a:gd name="connsiteY199" fmla="*/ 86703 h 224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</a:cxnLst>
              <a:rect l="l" t="t" r="r" b="b"/>
              <a:pathLst>
                <a:path w="1088743" h="224745">
                  <a:moveTo>
                    <a:pt x="108129" y="86703"/>
                  </a:moveTo>
                  <a:cubicBezTo>
                    <a:pt x="108129" y="89235"/>
                    <a:pt x="106103" y="89235"/>
                    <a:pt x="104331" y="89235"/>
                  </a:cubicBezTo>
                  <a:cubicBezTo>
                    <a:pt x="101288" y="89235"/>
                    <a:pt x="101034" y="88981"/>
                    <a:pt x="99516" y="83415"/>
                  </a:cubicBezTo>
                  <a:cubicBezTo>
                    <a:pt x="95973" y="69243"/>
                    <a:pt x="91160" y="53300"/>
                    <a:pt x="82547" y="53300"/>
                  </a:cubicBezTo>
                  <a:cubicBezTo>
                    <a:pt x="75970" y="53300"/>
                    <a:pt x="75970" y="60128"/>
                    <a:pt x="75970" y="63677"/>
                  </a:cubicBezTo>
                  <a:cubicBezTo>
                    <a:pt x="75970" y="65447"/>
                    <a:pt x="75970" y="69496"/>
                    <a:pt x="77741" y="76580"/>
                  </a:cubicBezTo>
                  <a:lnTo>
                    <a:pt x="94956" y="145418"/>
                  </a:lnTo>
                  <a:cubicBezTo>
                    <a:pt x="95973" y="148967"/>
                    <a:pt x="95973" y="149467"/>
                    <a:pt x="95973" y="150737"/>
                  </a:cubicBezTo>
                  <a:cubicBezTo>
                    <a:pt x="95973" y="156050"/>
                    <a:pt x="91669" y="157320"/>
                    <a:pt x="89134" y="157320"/>
                  </a:cubicBezTo>
                  <a:cubicBezTo>
                    <a:pt x="81031" y="157320"/>
                    <a:pt x="79259" y="148713"/>
                    <a:pt x="79004" y="147443"/>
                  </a:cubicBezTo>
                  <a:cubicBezTo>
                    <a:pt x="74191" y="158328"/>
                    <a:pt x="66087" y="162377"/>
                    <a:pt x="57984" y="162377"/>
                  </a:cubicBezTo>
                  <a:cubicBezTo>
                    <a:pt x="29878" y="162377"/>
                    <a:pt x="0" y="123909"/>
                    <a:pt x="0" y="86956"/>
                  </a:cubicBezTo>
                  <a:cubicBezTo>
                    <a:pt x="0" y="65447"/>
                    <a:pt x="11646" y="47725"/>
                    <a:pt x="30640" y="47725"/>
                  </a:cubicBezTo>
                  <a:cubicBezTo>
                    <a:pt x="39753" y="47725"/>
                    <a:pt x="50898" y="53045"/>
                    <a:pt x="61027" y="65447"/>
                  </a:cubicBezTo>
                  <a:cubicBezTo>
                    <a:pt x="63816" y="53045"/>
                    <a:pt x="73182" y="47725"/>
                    <a:pt x="82047" y="47725"/>
                  </a:cubicBezTo>
                  <a:cubicBezTo>
                    <a:pt x="91415" y="47725"/>
                    <a:pt x="96727" y="54053"/>
                    <a:pt x="100534" y="61899"/>
                  </a:cubicBezTo>
                  <a:cubicBezTo>
                    <a:pt x="105086" y="71521"/>
                    <a:pt x="108129" y="86703"/>
                    <a:pt x="108129" y="86703"/>
                  </a:cubicBezTo>
                  <a:close/>
                  <a:moveTo>
                    <a:pt x="62799" y="81899"/>
                  </a:moveTo>
                  <a:cubicBezTo>
                    <a:pt x="60773" y="73801"/>
                    <a:pt x="45075" y="53300"/>
                    <a:pt x="31149" y="53300"/>
                  </a:cubicBezTo>
                  <a:cubicBezTo>
                    <a:pt x="19241" y="53300"/>
                    <a:pt x="17215" y="68226"/>
                    <a:pt x="17215" y="75824"/>
                  </a:cubicBezTo>
                  <a:cubicBezTo>
                    <a:pt x="17215" y="88472"/>
                    <a:pt x="25072" y="118089"/>
                    <a:pt x="29624" y="128721"/>
                  </a:cubicBezTo>
                  <a:cubicBezTo>
                    <a:pt x="35955" y="144155"/>
                    <a:pt x="47609" y="156811"/>
                    <a:pt x="57984" y="156811"/>
                  </a:cubicBezTo>
                  <a:cubicBezTo>
                    <a:pt x="69130" y="156811"/>
                    <a:pt x="75461" y="143647"/>
                    <a:pt x="75461" y="133024"/>
                  </a:cubicBezTo>
                  <a:cubicBezTo>
                    <a:pt x="75461" y="133024"/>
                    <a:pt x="75208" y="131245"/>
                    <a:pt x="74699" y="129729"/>
                  </a:cubicBezTo>
                  <a:lnTo>
                    <a:pt x="62799" y="81899"/>
                  </a:lnTo>
                  <a:close/>
                  <a:moveTo>
                    <a:pt x="209685" y="49750"/>
                  </a:moveTo>
                  <a:lnTo>
                    <a:pt x="234501" y="149467"/>
                  </a:lnTo>
                  <a:cubicBezTo>
                    <a:pt x="234755" y="150991"/>
                    <a:pt x="235264" y="152253"/>
                    <a:pt x="235264" y="153016"/>
                  </a:cubicBezTo>
                  <a:cubicBezTo>
                    <a:pt x="235264" y="155795"/>
                    <a:pt x="233237" y="159598"/>
                    <a:pt x="228171" y="159598"/>
                  </a:cubicBezTo>
                  <a:cubicBezTo>
                    <a:pt x="220575" y="159598"/>
                    <a:pt x="218803" y="152253"/>
                    <a:pt x="218295" y="150230"/>
                  </a:cubicBezTo>
                  <a:lnTo>
                    <a:pt x="199808" y="75824"/>
                  </a:lnTo>
                  <a:cubicBezTo>
                    <a:pt x="198036" y="68480"/>
                    <a:pt x="187909" y="53300"/>
                    <a:pt x="172966" y="53300"/>
                  </a:cubicBezTo>
                  <a:cubicBezTo>
                    <a:pt x="161575" y="53300"/>
                    <a:pt x="159295" y="64431"/>
                    <a:pt x="159295" y="72783"/>
                  </a:cubicBezTo>
                  <a:cubicBezTo>
                    <a:pt x="159295" y="88227"/>
                    <a:pt x="167651" y="110999"/>
                    <a:pt x="173983" y="128212"/>
                  </a:cubicBezTo>
                  <a:cubicBezTo>
                    <a:pt x="176009" y="133523"/>
                    <a:pt x="177272" y="137073"/>
                    <a:pt x="177272" y="141876"/>
                  </a:cubicBezTo>
                  <a:cubicBezTo>
                    <a:pt x="177272" y="154533"/>
                    <a:pt x="168914" y="162377"/>
                    <a:pt x="158031" y="162377"/>
                  </a:cubicBezTo>
                  <a:cubicBezTo>
                    <a:pt x="134475" y="162377"/>
                    <a:pt x="125619" y="124924"/>
                    <a:pt x="125619" y="123400"/>
                  </a:cubicBezTo>
                  <a:cubicBezTo>
                    <a:pt x="125619" y="120875"/>
                    <a:pt x="128146" y="120875"/>
                    <a:pt x="129417" y="120875"/>
                  </a:cubicBezTo>
                  <a:cubicBezTo>
                    <a:pt x="132707" y="120875"/>
                    <a:pt x="132960" y="121376"/>
                    <a:pt x="133977" y="124924"/>
                  </a:cubicBezTo>
                  <a:cubicBezTo>
                    <a:pt x="136001" y="132770"/>
                    <a:pt x="142835" y="156811"/>
                    <a:pt x="157523" y="156811"/>
                  </a:cubicBezTo>
                  <a:cubicBezTo>
                    <a:pt x="160312" y="156811"/>
                    <a:pt x="163092" y="156050"/>
                    <a:pt x="163092" y="149467"/>
                  </a:cubicBezTo>
                  <a:cubicBezTo>
                    <a:pt x="163092" y="143392"/>
                    <a:pt x="160565" y="136564"/>
                    <a:pt x="157015" y="126695"/>
                  </a:cubicBezTo>
                  <a:cubicBezTo>
                    <a:pt x="150437" y="108973"/>
                    <a:pt x="143851" y="90251"/>
                    <a:pt x="143851" y="77087"/>
                  </a:cubicBezTo>
                  <a:cubicBezTo>
                    <a:pt x="143851" y="55069"/>
                    <a:pt x="158540" y="47725"/>
                    <a:pt x="172211" y="47725"/>
                  </a:cubicBezTo>
                  <a:cubicBezTo>
                    <a:pt x="183856" y="47725"/>
                    <a:pt x="191707" y="53799"/>
                    <a:pt x="195004" y="57094"/>
                  </a:cubicBezTo>
                  <a:cubicBezTo>
                    <a:pt x="185375" y="15331"/>
                    <a:pt x="166644" y="4200"/>
                    <a:pt x="153979" y="4200"/>
                  </a:cubicBezTo>
                  <a:cubicBezTo>
                    <a:pt x="141825" y="4200"/>
                    <a:pt x="138274" y="13814"/>
                    <a:pt x="138274" y="15077"/>
                  </a:cubicBezTo>
                  <a:cubicBezTo>
                    <a:pt x="138274" y="15077"/>
                    <a:pt x="138528" y="15585"/>
                    <a:pt x="140307" y="15838"/>
                  </a:cubicBezTo>
                  <a:cubicBezTo>
                    <a:pt x="148157" y="17102"/>
                    <a:pt x="151190" y="23938"/>
                    <a:pt x="151190" y="27987"/>
                  </a:cubicBezTo>
                  <a:cubicBezTo>
                    <a:pt x="151190" y="33298"/>
                    <a:pt x="147140" y="36086"/>
                    <a:pt x="142580" y="36086"/>
                  </a:cubicBezTo>
                  <a:cubicBezTo>
                    <a:pt x="139544" y="36086"/>
                    <a:pt x="129671" y="34570"/>
                    <a:pt x="129671" y="20396"/>
                  </a:cubicBezTo>
                  <a:cubicBezTo>
                    <a:pt x="129671" y="7232"/>
                    <a:pt x="140053" y="-1375"/>
                    <a:pt x="153979" y="-1375"/>
                  </a:cubicBezTo>
                  <a:cubicBezTo>
                    <a:pt x="180316" y="-1375"/>
                    <a:pt x="203360" y="24699"/>
                    <a:pt x="209685" y="49750"/>
                  </a:cubicBezTo>
                  <a:close/>
                  <a:moveTo>
                    <a:pt x="346194" y="76832"/>
                  </a:moveTo>
                  <a:cubicBezTo>
                    <a:pt x="346194" y="78096"/>
                    <a:pt x="344169" y="80883"/>
                    <a:pt x="342142" y="80883"/>
                  </a:cubicBezTo>
                  <a:cubicBezTo>
                    <a:pt x="341126" y="80883"/>
                    <a:pt x="340879" y="80629"/>
                    <a:pt x="338853" y="78096"/>
                  </a:cubicBezTo>
                  <a:cubicBezTo>
                    <a:pt x="320115" y="54308"/>
                    <a:pt x="297577" y="53300"/>
                    <a:pt x="293270" y="53300"/>
                  </a:cubicBezTo>
                  <a:cubicBezTo>
                    <a:pt x="276810" y="53300"/>
                    <a:pt x="274021" y="71267"/>
                    <a:pt x="274021" y="81136"/>
                  </a:cubicBezTo>
                  <a:cubicBezTo>
                    <a:pt x="274021" y="90752"/>
                    <a:pt x="276556" y="102145"/>
                    <a:pt x="278327" y="108973"/>
                  </a:cubicBezTo>
                  <a:lnTo>
                    <a:pt x="288201" y="108973"/>
                  </a:lnTo>
                  <a:cubicBezTo>
                    <a:pt x="295805" y="108973"/>
                    <a:pt x="312766" y="109736"/>
                    <a:pt x="324919" y="114547"/>
                  </a:cubicBezTo>
                  <a:cubicBezTo>
                    <a:pt x="344931" y="122646"/>
                    <a:pt x="344931" y="139097"/>
                    <a:pt x="344931" y="140868"/>
                  </a:cubicBezTo>
                  <a:cubicBezTo>
                    <a:pt x="344931" y="152508"/>
                    <a:pt x="335558" y="162377"/>
                    <a:pt x="319352" y="162377"/>
                  </a:cubicBezTo>
                  <a:cubicBezTo>
                    <a:pt x="292761" y="162377"/>
                    <a:pt x="256552" y="136819"/>
                    <a:pt x="256552" y="92022"/>
                  </a:cubicBezTo>
                  <a:cubicBezTo>
                    <a:pt x="256552" y="69243"/>
                    <a:pt x="268708" y="47725"/>
                    <a:pt x="292761" y="47725"/>
                  </a:cubicBezTo>
                  <a:cubicBezTo>
                    <a:pt x="325174" y="47725"/>
                    <a:pt x="346194" y="73038"/>
                    <a:pt x="346194" y="76832"/>
                  </a:cubicBezTo>
                  <a:close/>
                  <a:moveTo>
                    <a:pt x="335304" y="141369"/>
                  </a:moveTo>
                  <a:cubicBezTo>
                    <a:pt x="335304" y="114547"/>
                    <a:pt x="293524" y="114547"/>
                    <a:pt x="285168" y="114547"/>
                  </a:cubicBezTo>
                  <a:lnTo>
                    <a:pt x="279845" y="114547"/>
                  </a:lnTo>
                  <a:cubicBezTo>
                    <a:pt x="290736" y="156050"/>
                    <a:pt x="316818" y="156811"/>
                    <a:pt x="319352" y="156811"/>
                  </a:cubicBezTo>
                  <a:cubicBezTo>
                    <a:pt x="329480" y="156811"/>
                    <a:pt x="335304" y="149975"/>
                    <a:pt x="335304" y="141369"/>
                  </a:cubicBezTo>
                  <a:close/>
                  <a:moveTo>
                    <a:pt x="468008" y="146433"/>
                  </a:moveTo>
                  <a:cubicBezTo>
                    <a:pt x="468008" y="159598"/>
                    <a:pt x="451548" y="162377"/>
                    <a:pt x="443190" y="162377"/>
                  </a:cubicBezTo>
                  <a:cubicBezTo>
                    <a:pt x="425723" y="162377"/>
                    <a:pt x="416609" y="149721"/>
                    <a:pt x="412550" y="144155"/>
                  </a:cubicBezTo>
                  <a:cubicBezTo>
                    <a:pt x="409771" y="157574"/>
                    <a:pt x="399895" y="162377"/>
                    <a:pt x="391539" y="162377"/>
                  </a:cubicBezTo>
                  <a:cubicBezTo>
                    <a:pt x="382418" y="162377"/>
                    <a:pt x="377359" y="156557"/>
                    <a:pt x="373307" y="148967"/>
                  </a:cubicBezTo>
                  <a:cubicBezTo>
                    <a:pt x="368491" y="138844"/>
                    <a:pt x="365202" y="123400"/>
                    <a:pt x="365202" y="123400"/>
                  </a:cubicBezTo>
                  <a:cubicBezTo>
                    <a:pt x="365202" y="120875"/>
                    <a:pt x="367729" y="120875"/>
                    <a:pt x="369000" y="120875"/>
                  </a:cubicBezTo>
                  <a:cubicBezTo>
                    <a:pt x="372290" y="120875"/>
                    <a:pt x="372544" y="121122"/>
                    <a:pt x="373807" y="126695"/>
                  </a:cubicBezTo>
                  <a:cubicBezTo>
                    <a:pt x="378365" y="144410"/>
                    <a:pt x="383180" y="156811"/>
                    <a:pt x="391030" y="156811"/>
                  </a:cubicBezTo>
                  <a:cubicBezTo>
                    <a:pt x="397614" y="156811"/>
                    <a:pt x="397614" y="149467"/>
                    <a:pt x="397614" y="146688"/>
                  </a:cubicBezTo>
                  <a:cubicBezTo>
                    <a:pt x="397614" y="142639"/>
                    <a:pt x="396851" y="137827"/>
                    <a:pt x="395842" y="133778"/>
                  </a:cubicBezTo>
                  <a:lnTo>
                    <a:pt x="376850" y="57848"/>
                  </a:lnTo>
                  <a:cubicBezTo>
                    <a:pt x="376342" y="56333"/>
                    <a:pt x="376087" y="55069"/>
                    <a:pt x="376087" y="54308"/>
                  </a:cubicBezTo>
                  <a:cubicBezTo>
                    <a:pt x="376087" y="51529"/>
                    <a:pt x="378111" y="47725"/>
                    <a:pt x="383180" y="47725"/>
                  </a:cubicBezTo>
                  <a:cubicBezTo>
                    <a:pt x="390776" y="47725"/>
                    <a:pt x="392548" y="55069"/>
                    <a:pt x="393056" y="57094"/>
                  </a:cubicBezTo>
                  <a:lnTo>
                    <a:pt x="409516" y="123400"/>
                  </a:lnTo>
                  <a:cubicBezTo>
                    <a:pt x="409771" y="124163"/>
                    <a:pt x="421162" y="156811"/>
                    <a:pt x="442945" y="156811"/>
                  </a:cubicBezTo>
                  <a:cubicBezTo>
                    <a:pt x="444207" y="156811"/>
                    <a:pt x="451301" y="156811"/>
                    <a:pt x="456363" y="153271"/>
                  </a:cubicBezTo>
                  <a:cubicBezTo>
                    <a:pt x="447496" y="150484"/>
                    <a:pt x="446740" y="142384"/>
                    <a:pt x="446740" y="141122"/>
                  </a:cubicBezTo>
                  <a:cubicBezTo>
                    <a:pt x="446740" y="137827"/>
                    <a:pt x="449021" y="133024"/>
                    <a:pt x="455600" y="133024"/>
                  </a:cubicBezTo>
                  <a:cubicBezTo>
                    <a:pt x="460158" y="133024"/>
                    <a:pt x="468008" y="136564"/>
                    <a:pt x="468008" y="146433"/>
                  </a:cubicBezTo>
                  <a:close/>
                  <a:moveTo>
                    <a:pt x="666805" y="220083"/>
                  </a:moveTo>
                  <a:cubicBezTo>
                    <a:pt x="666805" y="222108"/>
                    <a:pt x="665796" y="223371"/>
                    <a:pt x="663516" y="223371"/>
                  </a:cubicBezTo>
                  <a:cubicBezTo>
                    <a:pt x="655666" y="223371"/>
                    <a:pt x="647309" y="222617"/>
                    <a:pt x="639206" y="222617"/>
                  </a:cubicBezTo>
                  <a:cubicBezTo>
                    <a:pt x="631104" y="222617"/>
                    <a:pt x="622491" y="223371"/>
                    <a:pt x="614644" y="223371"/>
                  </a:cubicBezTo>
                  <a:cubicBezTo>
                    <a:pt x="613372" y="223371"/>
                    <a:pt x="610083" y="223371"/>
                    <a:pt x="610083" y="218568"/>
                  </a:cubicBezTo>
                  <a:cubicBezTo>
                    <a:pt x="610083" y="215780"/>
                    <a:pt x="612363" y="215527"/>
                    <a:pt x="614644" y="215527"/>
                  </a:cubicBezTo>
                  <a:cubicBezTo>
                    <a:pt x="627807" y="215018"/>
                    <a:pt x="629832" y="209960"/>
                    <a:pt x="629832" y="204641"/>
                  </a:cubicBezTo>
                  <a:cubicBezTo>
                    <a:pt x="629832" y="202371"/>
                    <a:pt x="629332" y="200592"/>
                    <a:pt x="628824" y="198567"/>
                  </a:cubicBezTo>
                  <a:lnTo>
                    <a:pt x="600972" y="87464"/>
                  </a:lnTo>
                  <a:lnTo>
                    <a:pt x="553617" y="219067"/>
                  </a:lnTo>
                  <a:cubicBezTo>
                    <a:pt x="552092" y="223116"/>
                    <a:pt x="551845" y="223371"/>
                    <a:pt x="546522" y="223371"/>
                  </a:cubicBezTo>
                  <a:lnTo>
                    <a:pt x="514872" y="223371"/>
                  </a:lnTo>
                  <a:cubicBezTo>
                    <a:pt x="510820" y="223371"/>
                    <a:pt x="508032" y="223371"/>
                    <a:pt x="508032" y="218568"/>
                  </a:cubicBezTo>
                  <a:cubicBezTo>
                    <a:pt x="508032" y="215527"/>
                    <a:pt x="510058" y="215527"/>
                    <a:pt x="514872" y="215527"/>
                  </a:cubicBezTo>
                  <a:cubicBezTo>
                    <a:pt x="516644" y="215527"/>
                    <a:pt x="530316" y="215527"/>
                    <a:pt x="530316" y="213502"/>
                  </a:cubicBezTo>
                  <a:cubicBezTo>
                    <a:pt x="530316" y="213502"/>
                    <a:pt x="530316" y="212739"/>
                    <a:pt x="529561" y="210214"/>
                  </a:cubicBezTo>
                  <a:lnTo>
                    <a:pt x="496132" y="76071"/>
                  </a:lnTo>
                  <a:cubicBezTo>
                    <a:pt x="492589" y="62151"/>
                    <a:pt x="483215" y="58865"/>
                    <a:pt x="471570" y="58357"/>
                  </a:cubicBezTo>
                  <a:cubicBezTo>
                    <a:pt x="469543" y="58357"/>
                    <a:pt x="466755" y="58102"/>
                    <a:pt x="466755" y="53554"/>
                  </a:cubicBezTo>
                  <a:cubicBezTo>
                    <a:pt x="466755" y="51274"/>
                    <a:pt x="468280" y="50513"/>
                    <a:pt x="470052" y="50513"/>
                  </a:cubicBezTo>
                  <a:cubicBezTo>
                    <a:pt x="477646" y="50513"/>
                    <a:pt x="486258" y="51274"/>
                    <a:pt x="494106" y="51274"/>
                  </a:cubicBezTo>
                  <a:cubicBezTo>
                    <a:pt x="502210" y="51274"/>
                    <a:pt x="511074" y="50513"/>
                    <a:pt x="518924" y="50513"/>
                  </a:cubicBezTo>
                  <a:cubicBezTo>
                    <a:pt x="520442" y="50513"/>
                    <a:pt x="523485" y="50513"/>
                    <a:pt x="523485" y="55069"/>
                  </a:cubicBezTo>
                  <a:cubicBezTo>
                    <a:pt x="523485" y="58102"/>
                    <a:pt x="521706" y="58357"/>
                    <a:pt x="518671" y="58357"/>
                  </a:cubicBezTo>
                  <a:cubicBezTo>
                    <a:pt x="504236" y="58865"/>
                    <a:pt x="503727" y="65447"/>
                    <a:pt x="503727" y="69243"/>
                  </a:cubicBezTo>
                  <a:cubicBezTo>
                    <a:pt x="503727" y="69997"/>
                    <a:pt x="503727" y="71521"/>
                    <a:pt x="504744" y="75570"/>
                  </a:cubicBezTo>
                  <a:lnTo>
                    <a:pt x="537411" y="205911"/>
                  </a:lnTo>
                  <a:lnTo>
                    <a:pt x="591851" y="54816"/>
                  </a:lnTo>
                  <a:cubicBezTo>
                    <a:pt x="593114" y="51020"/>
                    <a:pt x="593368" y="50513"/>
                    <a:pt x="596920" y="50513"/>
                  </a:cubicBezTo>
                  <a:cubicBezTo>
                    <a:pt x="599701" y="50513"/>
                    <a:pt x="600717" y="50766"/>
                    <a:pt x="601981" y="55578"/>
                  </a:cubicBezTo>
                  <a:lnTo>
                    <a:pt x="637436" y="198320"/>
                  </a:lnTo>
                  <a:cubicBezTo>
                    <a:pt x="641486" y="214518"/>
                    <a:pt x="655666" y="215273"/>
                    <a:pt x="663008" y="215527"/>
                  </a:cubicBezTo>
                  <a:cubicBezTo>
                    <a:pt x="663770" y="215527"/>
                    <a:pt x="666805" y="215780"/>
                    <a:pt x="666805" y="220083"/>
                  </a:cubicBezTo>
                  <a:close/>
                  <a:moveTo>
                    <a:pt x="768124" y="120875"/>
                  </a:moveTo>
                  <a:cubicBezTo>
                    <a:pt x="768124" y="144917"/>
                    <a:pt x="753182" y="162377"/>
                    <a:pt x="731152" y="162377"/>
                  </a:cubicBezTo>
                  <a:cubicBezTo>
                    <a:pt x="699749" y="162377"/>
                    <a:pt x="667082" y="126441"/>
                    <a:pt x="667082" y="89490"/>
                  </a:cubicBezTo>
                  <a:cubicBezTo>
                    <a:pt x="667082" y="63423"/>
                    <a:pt x="683042" y="47725"/>
                    <a:pt x="704055" y="47725"/>
                  </a:cubicBezTo>
                  <a:cubicBezTo>
                    <a:pt x="735458" y="47725"/>
                    <a:pt x="768124" y="83670"/>
                    <a:pt x="768124" y="120875"/>
                  </a:cubicBezTo>
                  <a:close/>
                  <a:moveTo>
                    <a:pt x="750401" y="130744"/>
                  </a:moveTo>
                  <a:cubicBezTo>
                    <a:pt x="750401" y="119860"/>
                    <a:pt x="744823" y="93793"/>
                    <a:pt x="736722" y="78603"/>
                  </a:cubicBezTo>
                  <a:cubicBezTo>
                    <a:pt x="729380" y="64685"/>
                    <a:pt x="716463" y="53300"/>
                    <a:pt x="704055" y="53300"/>
                  </a:cubicBezTo>
                  <a:cubicBezTo>
                    <a:pt x="694179" y="53300"/>
                    <a:pt x="684814" y="61143"/>
                    <a:pt x="684814" y="79366"/>
                  </a:cubicBezTo>
                  <a:cubicBezTo>
                    <a:pt x="684814" y="92022"/>
                    <a:pt x="691393" y="120114"/>
                    <a:pt x="699495" y="133778"/>
                  </a:cubicBezTo>
                  <a:cubicBezTo>
                    <a:pt x="708870" y="149220"/>
                    <a:pt x="721024" y="156811"/>
                    <a:pt x="730898" y="156811"/>
                  </a:cubicBezTo>
                  <a:cubicBezTo>
                    <a:pt x="743306" y="156811"/>
                    <a:pt x="750401" y="145672"/>
                    <a:pt x="750401" y="130744"/>
                  </a:cubicBezTo>
                  <a:close/>
                  <a:moveTo>
                    <a:pt x="892473" y="146433"/>
                  </a:moveTo>
                  <a:cubicBezTo>
                    <a:pt x="892473" y="159598"/>
                    <a:pt x="876013" y="162377"/>
                    <a:pt x="867654" y="162377"/>
                  </a:cubicBezTo>
                  <a:cubicBezTo>
                    <a:pt x="850184" y="162377"/>
                    <a:pt x="841073" y="149721"/>
                    <a:pt x="837013" y="144155"/>
                  </a:cubicBezTo>
                  <a:cubicBezTo>
                    <a:pt x="834233" y="157574"/>
                    <a:pt x="824359" y="162377"/>
                    <a:pt x="816003" y="162377"/>
                  </a:cubicBezTo>
                  <a:cubicBezTo>
                    <a:pt x="806882" y="162377"/>
                    <a:pt x="801820" y="156557"/>
                    <a:pt x="797771" y="148967"/>
                  </a:cubicBezTo>
                  <a:cubicBezTo>
                    <a:pt x="792956" y="138844"/>
                    <a:pt x="789667" y="123400"/>
                    <a:pt x="789667" y="123400"/>
                  </a:cubicBezTo>
                  <a:cubicBezTo>
                    <a:pt x="789667" y="120875"/>
                    <a:pt x="792193" y="120875"/>
                    <a:pt x="793465" y="120875"/>
                  </a:cubicBezTo>
                  <a:cubicBezTo>
                    <a:pt x="796754" y="120875"/>
                    <a:pt x="797008" y="121122"/>
                    <a:pt x="798272" y="126695"/>
                  </a:cubicBezTo>
                  <a:cubicBezTo>
                    <a:pt x="802830" y="144410"/>
                    <a:pt x="807644" y="156811"/>
                    <a:pt x="815494" y="156811"/>
                  </a:cubicBezTo>
                  <a:cubicBezTo>
                    <a:pt x="822079" y="156811"/>
                    <a:pt x="822079" y="149467"/>
                    <a:pt x="822079" y="146688"/>
                  </a:cubicBezTo>
                  <a:cubicBezTo>
                    <a:pt x="822079" y="142639"/>
                    <a:pt x="821316" y="137827"/>
                    <a:pt x="820307" y="133778"/>
                  </a:cubicBezTo>
                  <a:lnTo>
                    <a:pt x="801312" y="57848"/>
                  </a:lnTo>
                  <a:cubicBezTo>
                    <a:pt x="800804" y="56333"/>
                    <a:pt x="800549" y="55069"/>
                    <a:pt x="800549" y="54308"/>
                  </a:cubicBezTo>
                  <a:cubicBezTo>
                    <a:pt x="800549" y="51529"/>
                    <a:pt x="802576" y="47725"/>
                    <a:pt x="807644" y="47725"/>
                  </a:cubicBezTo>
                  <a:cubicBezTo>
                    <a:pt x="815241" y="47725"/>
                    <a:pt x="817010" y="55069"/>
                    <a:pt x="817518" y="57094"/>
                  </a:cubicBezTo>
                  <a:lnTo>
                    <a:pt x="833979" y="123400"/>
                  </a:lnTo>
                  <a:cubicBezTo>
                    <a:pt x="834233" y="124163"/>
                    <a:pt x="845626" y="156811"/>
                    <a:pt x="867408" y="156811"/>
                  </a:cubicBezTo>
                  <a:cubicBezTo>
                    <a:pt x="868671" y="156811"/>
                    <a:pt x="875766" y="156811"/>
                    <a:pt x="880827" y="153271"/>
                  </a:cubicBezTo>
                  <a:cubicBezTo>
                    <a:pt x="871961" y="150484"/>
                    <a:pt x="871205" y="142384"/>
                    <a:pt x="871205" y="141122"/>
                  </a:cubicBezTo>
                  <a:cubicBezTo>
                    <a:pt x="871205" y="137827"/>
                    <a:pt x="873486" y="133024"/>
                    <a:pt x="880065" y="133024"/>
                  </a:cubicBezTo>
                  <a:cubicBezTo>
                    <a:pt x="884623" y="133024"/>
                    <a:pt x="892473" y="136564"/>
                    <a:pt x="892473" y="146433"/>
                  </a:cubicBezTo>
                  <a:close/>
                  <a:moveTo>
                    <a:pt x="1088743" y="86703"/>
                  </a:moveTo>
                  <a:cubicBezTo>
                    <a:pt x="1088743" y="89235"/>
                    <a:pt x="1086717" y="89235"/>
                    <a:pt x="1084938" y="89235"/>
                  </a:cubicBezTo>
                  <a:cubicBezTo>
                    <a:pt x="1081648" y="89235"/>
                    <a:pt x="1081648" y="88727"/>
                    <a:pt x="1080631" y="84932"/>
                  </a:cubicBezTo>
                  <a:cubicBezTo>
                    <a:pt x="1078605" y="78096"/>
                    <a:pt x="1071774" y="53300"/>
                    <a:pt x="1057086" y="53300"/>
                  </a:cubicBezTo>
                  <a:cubicBezTo>
                    <a:pt x="1051770" y="53300"/>
                    <a:pt x="1051516" y="57094"/>
                    <a:pt x="1051516" y="60636"/>
                  </a:cubicBezTo>
                  <a:cubicBezTo>
                    <a:pt x="1051516" y="66963"/>
                    <a:pt x="1054050" y="73546"/>
                    <a:pt x="1056077" y="79621"/>
                  </a:cubicBezTo>
                  <a:cubicBezTo>
                    <a:pt x="1061136" y="93030"/>
                    <a:pt x="1071520" y="121376"/>
                    <a:pt x="1071520" y="136057"/>
                  </a:cubicBezTo>
                  <a:cubicBezTo>
                    <a:pt x="1071520" y="157320"/>
                    <a:pt x="1056832" y="162377"/>
                    <a:pt x="1044929" y="162377"/>
                  </a:cubicBezTo>
                  <a:cubicBezTo>
                    <a:pt x="1027208" y="162377"/>
                    <a:pt x="1014544" y="151245"/>
                    <a:pt x="1006950" y="140106"/>
                  </a:cubicBezTo>
                  <a:cubicBezTo>
                    <a:pt x="1004924" y="157574"/>
                    <a:pt x="991753" y="162377"/>
                    <a:pt x="980360" y="162377"/>
                  </a:cubicBezTo>
                  <a:cubicBezTo>
                    <a:pt x="965163" y="162377"/>
                    <a:pt x="952755" y="154024"/>
                    <a:pt x="944144" y="142384"/>
                  </a:cubicBezTo>
                  <a:cubicBezTo>
                    <a:pt x="942372" y="154786"/>
                    <a:pt x="933760" y="162377"/>
                    <a:pt x="922877" y="162377"/>
                  </a:cubicBezTo>
                  <a:cubicBezTo>
                    <a:pt x="913755" y="162377"/>
                    <a:pt x="908697" y="156557"/>
                    <a:pt x="904644" y="148967"/>
                  </a:cubicBezTo>
                  <a:cubicBezTo>
                    <a:pt x="899830" y="138844"/>
                    <a:pt x="896543" y="123400"/>
                    <a:pt x="896543" y="123400"/>
                  </a:cubicBezTo>
                  <a:cubicBezTo>
                    <a:pt x="896543" y="120875"/>
                    <a:pt x="899067" y="120875"/>
                    <a:pt x="900338" y="120875"/>
                  </a:cubicBezTo>
                  <a:cubicBezTo>
                    <a:pt x="903628" y="120875"/>
                    <a:pt x="903882" y="121122"/>
                    <a:pt x="905145" y="126695"/>
                  </a:cubicBezTo>
                  <a:cubicBezTo>
                    <a:pt x="909706" y="144410"/>
                    <a:pt x="914518" y="156811"/>
                    <a:pt x="922368" y="156811"/>
                  </a:cubicBezTo>
                  <a:cubicBezTo>
                    <a:pt x="928955" y="156811"/>
                    <a:pt x="928955" y="149467"/>
                    <a:pt x="928955" y="146688"/>
                  </a:cubicBezTo>
                  <a:cubicBezTo>
                    <a:pt x="928955" y="142639"/>
                    <a:pt x="928192" y="137827"/>
                    <a:pt x="927183" y="133778"/>
                  </a:cubicBezTo>
                  <a:lnTo>
                    <a:pt x="908188" y="57848"/>
                  </a:lnTo>
                  <a:cubicBezTo>
                    <a:pt x="907680" y="56333"/>
                    <a:pt x="907426" y="55069"/>
                    <a:pt x="907426" y="54308"/>
                  </a:cubicBezTo>
                  <a:cubicBezTo>
                    <a:pt x="907426" y="51529"/>
                    <a:pt x="909452" y="47725"/>
                    <a:pt x="914518" y="47725"/>
                  </a:cubicBezTo>
                  <a:cubicBezTo>
                    <a:pt x="917554" y="47725"/>
                    <a:pt x="921860" y="49496"/>
                    <a:pt x="923632" y="54308"/>
                  </a:cubicBezTo>
                  <a:lnTo>
                    <a:pt x="933760" y="94801"/>
                  </a:lnTo>
                  <a:cubicBezTo>
                    <a:pt x="935031" y="100374"/>
                    <a:pt x="936548" y="105686"/>
                    <a:pt x="937812" y="111253"/>
                  </a:cubicBezTo>
                  <a:cubicBezTo>
                    <a:pt x="941109" y="123654"/>
                    <a:pt x="941109" y="124163"/>
                    <a:pt x="944144" y="129474"/>
                  </a:cubicBezTo>
                  <a:cubicBezTo>
                    <a:pt x="951491" y="142130"/>
                    <a:pt x="962374" y="156811"/>
                    <a:pt x="979851" y="156811"/>
                  </a:cubicBezTo>
                  <a:cubicBezTo>
                    <a:pt x="991499" y="156811"/>
                    <a:pt x="991499" y="143901"/>
                    <a:pt x="991499" y="140106"/>
                  </a:cubicBezTo>
                  <a:cubicBezTo>
                    <a:pt x="991499" y="133269"/>
                    <a:pt x="989727" y="125932"/>
                    <a:pt x="989219" y="123654"/>
                  </a:cubicBezTo>
                  <a:lnTo>
                    <a:pt x="972758" y="57848"/>
                  </a:lnTo>
                  <a:cubicBezTo>
                    <a:pt x="972257" y="56333"/>
                    <a:pt x="972004" y="55069"/>
                    <a:pt x="972004" y="54308"/>
                  </a:cubicBezTo>
                  <a:cubicBezTo>
                    <a:pt x="972004" y="51529"/>
                    <a:pt x="974029" y="47725"/>
                    <a:pt x="979088" y="47725"/>
                  </a:cubicBezTo>
                  <a:cubicBezTo>
                    <a:pt x="982131" y="47725"/>
                    <a:pt x="986437" y="49496"/>
                    <a:pt x="988209" y="54308"/>
                  </a:cubicBezTo>
                  <a:lnTo>
                    <a:pt x="998337" y="94801"/>
                  </a:lnTo>
                  <a:cubicBezTo>
                    <a:pt x="999601" y="100374"/>
                    <a:pt x="1001118" y="105686"/>
                    <a:pt x="1002389" y="111253"/>
                  </a:cubicBezTo>
                  <a:cubicBezTo>
                    <a:pt x="1005679" y="123654"/>
                    <a:pt x="1005679" y="124163"/>
                    <a:pt x="1008722" y="129474"/>
                  </a:cubicBezTo>
                  <a:cubicBezTo>
                    <a:pt x="1016061" y="142130"/>
                    <a:pt x="1026954" y="156811"/>
                    <a:pt x="1044421" y="156811"/>
                  </a:cubicBezTo>
                  <a:cubicBezTo>
                    <a:pt x="1056077" y="156811"/>
                    <a:pt x="1056077" y="143901"/>
                    <a:pt x="1056077" y="140106"/>
                  </a:cubicBezTo>
                  <a:cubicBezTo>
                    <a:pt x="1056077" y="124417"/>
                    <a:pt x="1044929" y="94300"/>
                    <a:pt x="1041389" y="84169"/>
                  </a:cubicBezTo>
                  <a:cubicBezTo>
                    <a:pt x="1038091" y="75570"/>
                    <a:pt x="1037336" y="73292"/>
                    <a:pt x="1037336" y="67971"/>
                  </a:cubicBezTo>
                  <a:cubicBezTo>
                    <a:pt x="1037336" y="56840"/>
                    <a:pt x="1044421" y="47725"/>
                    <a:pt x="1056578" y="47725"/>
                  </a:cubicBezTo>
                  <a:cubicBezTo>
                    <a:pt x="1080130" y="47725"/>
                    <a:pt x="1088743" y="85439"/>
                    <a:pt x="1088743" y="86703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678" name="任意多边形: 形状 1677">
              <a:extLst>
                <a:ext uri="{FF2B5EF4-FFF2-40B4-BE49-F238E27FC236}">
                  <a16:creationId xmlns:a16="http://schemas.microsoft.com/office/drawing/2014/main" id="{867937A9-DE3B-0B45-4651-257C90FB3204}"/>
                </a:ext>
              </a:extLst>
            </p:cNvPr>
            <p:cNvSpPr/>
            <p:nvPr>
              <p:custDataLst>
                <p:tags r:id="rId195"/>
              </p:custDataLst>
            </p:nvPr>
          </p:nvSpPr>
          <p:spPr>
            <a:xfrm flipV="1">
              <a:off x="14004910" y="-12366863"/>
              <a:ext cx="58746" cy="253090"/>
            </a:xfrm>
            <a:custGeom>
              <a:avLst/>
              <a:gdLst>
                <a:gd name="connsiteX0" fmla="*/ 58746 w 58746"/>
                <a:gd name="connsiteY0" fmla="*/ 1159 h 253090"/>
                <a:gd name="connsiteX1" fmla="*/ 54441 w 58746"/>
                <a:gd name="connsiteY1" fmla="*/ 6724 h 253090"/>
                <a:gd name="connsiteX2" fmla="*/ 14688 w 58746"/>
                <a:gd name="connsiteY2" fmla="*/ 125171 h 253090"/>
                <a:gd name="connsiteX3" fmla="*/ 55458 w 58746"/>
                <a:gd name="connsiteY3" fmla="*/ 244880 h 253090"/>
                <a:gd name="connsiteX4" fmla="*/ 58746 w 58746"/>
                <a:gd name="connsiteY4" fmla="*/ 249183 h 253090"/>
                <a:gd name="connsiteX5" fmla="*/ 56213 w 58746"/>
                <a:gd name="connsiteY5" fmla="*/ 251715 h 253090"/>
                <a:gd name="connsiteX6" fmla="*/ 15951 w 58746"/>
                <a:gd name="connsiteY6" fmla="*/ 202363 h 253090"/>
                <a:gd name="connsiteX7" fmla="*/ 0 w 58746"/>
                <a:gd name="connsiteY7" fmla="*/ 125171 h 253090"/>
                <a:gd name="connsiteX8" fmla="*/ 16714 w 58746"/>
                <a:gd name="connsiteY8" fmla="*/ 46208 h 253090"/>
                <a:gd name="connsiteX9" fmla="*/ 56213 w 58746"/>
                <a:gd name="connsiteY9" fmla="*/ -1375 h 253090"/>
                <a:gd name="connsiteX10" fmla="*/ 58746 w 58746"/>
                <a:gd name="connsiteY10" fmla="*/ 1159 h 253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8746" h="253090">
                  <a:moveTo>
                    <a:pt x="58746" y="1159"/>
                  </a:moveTo>
                  <a:cubicBezTo>
                    <a:pt x="58746" y="1912"/>
                    <a:pt x="58746" y="2421"/>
                    <a:pt x="54441" y="6724"/>
                  </a:cubicBezTo>
                  <a:cubicBezTo>
                    <a:pt x="22791" y="38611"/>
                    <a:pt x="14688" y="86448"/>
                    <a:pt x="14688" y="125171"/>
                  </a:cubicBezTo>
                  <a:cubicBezTo>
                    <a:pt x="14688" y="169204"/>
                    <a:pt x="24309" y="213247"/>
                    <a:pt x="55458" y="244880"/>
                  </a:cubicBezTo>
                  <a:cubicBezTo>
                    <a:pt x="58746" y="247921"/>
                    <a:pt x="58746" y="248429"/>
                    <a:pt x="58746" y="249183"/>
                  </a:cubicBezTo>
                  <a:cubicBezTo>
                    <a:pt x="58746" y="250954"/>
                    <a:pt x="57730" y="251715"/>
                    <a:pt x="56213" y="251715"/>
                  </a:cubicBezTo>
                  <a:cubicBezTo>
                    <a:pt x="53678" y="251715"/>
                    <a:pt x="30895" y="234502"/>
                    <a:pt x="15951" y="202363"/>
                  </a:cubicBezTo>
                  <a:cubicBezTo>
                    <a:pt x="3034" y="174525"/>
                    <a:pt x="0" y="146433"/>
                    <a:pt x="0" y="125171"/>
                  </a:cubicBezTo>
                  <a:cubicBezTo>
                    <a:pt x="0" y="105433"/>
                    <a:pt x="2780" y="74808"/>
                    <a:pt x="16714" y="46208"/>
                  </a:cubicBezTo>
                  <a:cubicBezTo>
                    <a:pt x="31903" y="15077"/>
                    <a:pt x="53678" y="-1375"/>
                    <a:pt x="56213" y="-1375"/>
                  </a:cubicBezTo>
                  <a:cubicBezTo>
                    <a:pt x="57730" y="-1375"/>
                    <a:pt x="58746" y="-612"/>
                    <a:pt x="58746" y="1159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679" name="任意多边形: 形状 1678">
              <a:extLst>
                <a:ext uri="{FF2B5EF4-FFF2-40B4-BE49-F238E27FC236}">
                  <a16:creationId xmlns:a16="http://schemas.microsoft.com/office/drawing/2014/main" id="{FDFF020C-0EC6-B021-7306-AA2EEEA4E6B5}"/>
                </a:ext>
              </a:extLst>
            </p:cNvPr>
            <p:cNvSpPr/>
            <p:nvPr>
              <p:custDataLst>
                <p:tags r:id="rId196"/>
              </p:custDataLst>
            </p:nvPr>
          </p:nvSpPr>
          <p:spPr>
            <a:xfrm flipV="1">
              <a:off x="14088194" y="-12350667"/>
              <a:ext cx="207898" cy="173620"/>
            </a:xfrm>
            <a:custGeom>
              <a:avLst/>
              <a:gdLst>
                <a:gd name="connsiteX0" fmla="*/ 180555 w 207898"/>
                <a:gd name="connsiteY0" fmla="*/ 160349 h 173620"/>
                <a:gd name="connsiteX1" fmla="*/ 207899 w 207898"/>
                <a:gd name="connsiteY1" fmla="*/ 160349 h 173620"/>
                <a:gd name="connsiteX2" fmla="*/ 207899 w 207898"/>
                <a:gd name="connsiteY2" fmla="*/ 172244 h 173620"/>
                <a:gd name="connsiteX3" fmla="*/ 162570 w 207898"/>
                <a:gd name="connsiteY3" fmla="*/ 171481 h 173620"/>
                <a:gd name="connsiteX4" fmla="*/ 117248 w 207898"/>
                <a:gd name="connsiteY4" fmla="*/ 172244 h 173620"/>
                <a:gd name="connsiteX5" fmla="*/ 117248 w 207898"/>
                <a:gd name="connsiteY5" fmla="*/ 160349 h 173620"/>
                <a:gd name="connsiteX6" fmla="*/ 144591 w 207898"/>
                <a:gd name="connsiteY6" fmla="*/ 160349 h 173620"/>
                <a:gd name="connsiteX7" fmla="*/ 144591 w 207898"/>
                <a:gd name="connsiteY7" fmla="*/ 94797 h 173620"/>
                <a:gd name="connsiteX8" fmla="*/ 63307 w 207898"/>
                <a:gd name="connsiteY8" fmla="*/ 94797 h 173620"/>
                <a:gd name="connsiteX9" fmla="*/ 63307 w 207898"/>
                <a:gd name="connsiteY9" fmla="*/ 160349 h 173620"/>
                <a:gd name="connsiteX10" fmla="*/ 90659 w 207898"/>
                <a:gd name="connsiteY10" fmla="*/ 160349 h 173620"/>
                <a:gd name="connsiteX11" fmla="*/ 90659 w 207898"/>
                <a:gd name="connsiteY11" fmla="*/ 172244 h 173620"/>
                <a:gd name="connsiteX12" fmla="*/ 45330 w 207898"/>
                <a:gd name="connsiteY12" fmla="*/ 171481 h 173620"/>
                <a:gd name="connsiteX13" fmla="*/ 0 w 207898"/>
                <a:gd name="connsiteY13" fmla="*/ 172244 h 173620"/>
                <a:gd name="connsiteX14" fmla="*/ 0 w 207898"/>
                <a:gd name="connsiteY14" fmla="*/ 160349 h 173620"/>
                <a:gd name="connsiteX15" fmla="*/ 27352 w 207898"/>
                <a:gd name="connsiteY15" fmla="*/ 160349 h 173620"/>
                <a:gd name="connsiteX16" fmla="*/ 27352 w 207898"/>
                <a:gd name="connsiteY16" fmla="*/ 10515 h 173620"/>
                <a:gd name="connsiteX17" fmla="*/ 0 w 207898"/>
                <a:gd name="connsiteY17" fmla="*/ 10515 h 173620"/>
                <a:gd name="connsiteX18" fmla="*/ 0 w 207898"/>
                <a:gd name="connsiteY18" fmla="*/ -1377 h 173620"/>
                <a:gd name="connsiteX19" fmla="*/ 45330 w 207898"/>
                <a:gd name="connsiteY19" fmla="*/ -616 h 173620"/>
                <a:gd name="connsiteX20" fmla="*/ 90659 w 207898"/>
                <a:gd name="connsiteY20" fmla="*/ -1377 h 173620"/>
                <a:gd name="connsiteX21" fmla="*/ 90659 w 207898"/>
                <a:gd name="connsiteY21" fmla="*/ 10515 h 173620"/>
                <a:gd name="connsiteX22" fmla="*/ 63307 w 207898"/>
                <a:gd name="connsiteY22" fmla="*/ 10515 h 173620"/>
                <a:gd name="connsiteX23" fmla="*/ 63307 w 207898"/>
                <a:gd name="connsiteY23" fmla="*/ 82903 h 173620"/>
                <a:gd name="connsiteX24" fmla="*/ 144591 w 207898"/>
                <a:gd name="connsiteY24" fmla="*/ 82903 h 173620"/>
                <a:gd name="connsiteX25" fmla="*/ 144591 w 207898"/>
                <a:gd name="connsiteY25" fmla="*/ 10515 h 173620"/>
                <a:gd name="connsiteX26" fmla="*/ 117248 w 207898"/>
                <a:gd name="connsiteY26" fmla="*/ 10515 h 173620"/>
                <a:gd name="connsiteX27" fmla="*/ 117248 w 207898"/>
                <a:gd name="connsiteY27" fmla="*/ -1377 h 173620"/>
                <a:gd name="connsiteX28" fmla="*/ 162570 w 207898"/>
                <a:gd name="connsiteY28" fmla="*/ -616 h 173620"/>
                <a:gd name="connsiteX29" fmla="*/ 207899 w 207898"/>
                <a:gd name="connsiteY29" fmla="*/ -1377 h 173620"/>
                <a:gd name="connsiteX30" fmla="*/ 207899 w 207898"/>
                <a:gd name="connsiteY30" fmla="*/ 10515 h 173620"/>
                <a:gd name="connsiteX31" fmla="*/ 180555 w 207898"/>
                <a:gd name="connsiteY31" fmla="*/ 10515 h 173620"/>
                <a:gd name="connsiteX32" fmla="*/ 180555 w 207898"/>
                <a:gd name="connsiteY32" fmla="*/ 160349 h 173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07898" h="173620">
                  <a:moveTo>
                    <a:pt x="180555" y="160349"/>
                  </a:moveTo>
                  <a:lnTo>
                    <a:pt x="207899" y="160349"/>
                  </a:lnTo>
                  <a:lnTo>
                    <a:pt x="207899" y="172244"/>
                  </a:lnTo>
                  <a:cubicBezTo>
                    <a:pt x="198279" y="171481"/>
                    <a:pt x="173461" y="171481"/>
                    <a:pt x="162570" y="171481"/>
                  </a:cubicBezTo>
                  <a:cubicBezTo>
                    <a:pt x="151686" y="171481"/>
                    <a:pt x="126868" y="171481"/>
                    <a:pt x="117248" y="172244"/>
                  </a:cubicBezTo>
                  <a:lnTo>
                    <a:pt x="117248" y="160349"/>
                  </a:lnTo>
                  <a:lnTo>
                    <a:pt x="144591" y="160349"/>
                  </a:lnTo>
                  <a:lnTo>
                    <a:pt x="144591" y="94797"/>
                  </a:lnTo>
                  <a:lnTo>
                    <a:pt x="63307" y="94797"/>
                  </a:lnTo>
                  <a:lnTo>
                    <a:pt x="63307" y="160349"/>
                  </a:lnTo>
                  <a:lnTo>
                    <a:pt x="90659" y="160349"/>
                  </a:lnTo>
                  <a:lnTo>
                    <a:pt x="90659" y="172244"/>
                  </a:lnTo>
                  <a:cubicBezTo>
                    <a:pt x="81030" y="171481"/>
                    <a:pt x="56221" y="171481"/>
                    <a:pt x="45330" y="171481"/>
                  </a:cubicBezTo>
                  <a:cubicBezTo>
                    <a:pt x="34438" y="171481"/>
                    <a:pt x="9621" y="171481"/>
                    <a:pt x="0" y="172244"/>
                  </a:cubicBezTo>
                  <a:lnTo>
                    <a:pt x="0" y="160349"/>
                  </a:lnTo>
                  <a:lnTo>
                    <a:pt x="27352" y="160349"/>
                  </a:lnTo>
                  <a:lnTo>
                    <a:pt x="27352" y="10515"/>
                  </a:lnTo>
                  <a:lnTo>
                    <a:pt x="0" y="10515"/>
                  </a:lnTo>
                  <a:lnTo>
                    <a:pt x="0" y="-1377"/>
                  </a:lnTo>
                  <a:cubicBezTo>
                    <a:pt x="9621" y="-616"/>
                    <a:pt x="34438" y="-616"/>
                    <a:pt x="45330" y="-616"/>
                  </a:cubicBezTo>
                  <a:cubicBezTo>
                    <a:pt x="56221" y="-616"/>
                    <a:pt x="81030" y="-616"/>
                    <a:pt x="90659" y="-1377"/>
                  </a:cubicBezTo>
                  <a:lnTo>
                    <a:pt x="90659" y="10515"/>
                  </a:lnTo>
                  <a:lnTo>
                    <a:pt x="63307" y="10515"/>
                  </a:lnTo>
                  <a:lnTo>
                    <a:pt x="63307" y="82903"/>
                  </a:lnTo>
                  <a:lnTo>
                    <a:pt x="144591" y="82903"/>
                  </a:lnTo>
                  <a:lnTo>
                    <a:pt x="144591" y="10515"/>
                  </a:lnTo>
                  <a:lnTo>
                    <a:pt x="117248" y="10515"/>
                  </a:lnTo>
                  <a:lnTo>
                    <a:pt x="117248" y="-1377"/>
                  </a:lnTo>
                  <a:cubicBezTo>
                    <a:pt x="126868" y="-616"/>
                    <a:pt x="151686" y="-616"/>
                    <a:pt x="162570" y="-616"/>
                  </a:cubicBezTo>
                  <a:cubicBezTo>
                    <a:pt x="173461" y="-616"/>
                    <a:pt x="198279" y="-616"/>
                    <a:pt x="207899" y="-1377"/>
                  </a:cubicBezTo>
                  <a:lnTo>
                    <a:pt x="207899" y="10515"/>
                  </a:lnTo>
                  <a:lnTo>
                    <a:pt x="180555" y="10515"/>
                  </a:lnTo>
                  <a:lnTo>
                    <a:pt x="180555" y="160349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680" name="任意多边形: 形状 1679">
              <a:extLst>
                <a:ext uri="{FF2B5EF4-FFF2-40B4-BE49-F238E27FC236}">
                  <a16:creationId xmlns:a16="http://schemas.microsoft.com/office/drawing/2014/main" id="{AB97D9AB-052F-E688-8A59-BCB1A4A3E4D2}"/>
                </a:ext>
              </a:extLst>
            </p:cNvPr>
            <p:cNvSpPr/>
            <p:nvPr>
              <p:custDataLst>
                <p:tags r:id="rId197"/>
              </p:custDataLst>
            </p:nvPr>
          </p:nvSpPr>
          <p:spPr>
            <a:xfrm flipV="1">
              <a:off x="14317092" y="-12404536"/>
              <a:ext cx="278340" cy="124759"/>
            </a:xfrm>
            <a:custGeom>
              <a:avLst/>
              <a:gdLst>
                <a:gd name="connsiteX0" fmla="*/ 90428 w 278340"/>
                <a:gd name="connsiteY0" fmla="*/ 118057 h 124759"/>
                <a:gd name="connsiteX1" fmla="*/ 91135 w 278340"/>
                <a:gd name="connsiteY1" fmla="*/ 120898 h 124759"/>
                <a:gd name="connsiteX2" fmla="*/ 88300 w 278340"/>
                <a:gd name="connsiteY2" fmla="*/ 123376 h 124759"/>
                <a:gd name="connsiteX3" fmla="*/ 65603 w 278340"/>
                <a:gd name="connsiteY3" fmla="*/ 121605 h 124759"/>
                <a:gd name="connsiteX4" fmla="*/ 61702 w 278340"/>
                <a:gd name="connsiteY4" fmla="*/ 117531 h 124759"/>
                <a:gd name="connsiteX5" fmla="*/ 66310 w 278340"/>
                <a:gd name="connsiteY5" fmla="*/ 115047 h 124759"/>
                <a:gd name="connsiteX6" fmla="*/ 74826 w 278340"/>
                <a:gd name="connsiteY6" fmla="*/ 112388 h 124759"/>
                <a:gd name="connsiteX7" fmla="*/ 74111 w 278340"/>
                <a:gd name="connsiteY7" fmla="*/ 108489 h 124759"/>
                <a:gd name="connsiteX8" fmla="*/ 64006 w 278340"/>
                <a:gd name="connsiteY8" fmla="*/ 68083 h 124759"/>
                <a:gd name="connsiteX9" fmla="*/ 45743 w 278340"/>
                <a:gd name="connsiteY9" fmla="*/ 78539 h 124759"/>
                <a:gd name="connsiteX10" fmla="*/ 0 w 278340"/>
                <a:gd name="connsiteY10" fmla="*/ 28034 h 124759"/>
                <a:gd name="connsiteX11" fmla="*/ 26772 w 278340"/>
                <a:gd name="connsiteY11" fmla="*/ -1383 h 124759"/>
                <a:gd name="connsiteX12" fmla="*/ 51947 w 278340"/>
                <a:gd name="connsiteY12" fmla="*/ 11020 h 124759"/>
                <a:gd name="connsiteX13" fmla="*/ 70210 w 278340"/>
                <a:gd name="connsiteY13" fmla="*/ -1383 h 124759"/>
                <a:gd name="connsiteX14" fmla="*/ 84224 w 278340"/>
                <a:gd name="connsiteY14" fmla="*/ 8009 h 124759"/>
                <a:gd name="connsiteX15" fmla="*/ 90428 w 278340"/>
                <a:gd name="connsiteY15" fmla="*/ 25732 h 124759"/>
                <a:gd name="connsiteX16" fmla="*/ 87592 w 278340"/>
                <a:gd name="connsiteY16" fmla="*/ 28034 h 124759"/>
                <a:gd name="connsiteX17" fmla="*/ 83691 w 278340"/>
                <a:gd name="connsiteY17" fmla="*/ 22540 h 124759"/>
                <a:gd name="connsiteX18" fmla="*/ 70743 w 278340"/>
                <a:gd name="connsiteY18" fmla="*/ 3579 h 124759"/>
                <a:gd name="connsiteX19" fmla="*/ 64896 w 278340"/>
                <a:gd name="connsiteY19" fmla="*/ 12257 h 124759"/>
                <a:gd name="connsiteX20" fmla="*/ 65777 w 278340"/>
                <a:gd name="connsiteY20" fmla="*/ 19530 h 124759"/>
                <a:gd name="connsiteX21" fmla="*/ 90428 w 278340"/>
                <a:gd name="connsiteY21" fmla="*/ 118057 h 124759"/>
                <a:gd name="connsiteX22" fmla="*/ 52662 w 278340"/>
                <a:gd name="connsiteY22" fmla="*/ 22540 h 124759"/>
                <a:gd name="connsiteX23" fmla="*/ 43614 w 278340"/>
                <a:gd name="connsiteY23" fmla="*/ 10669 h 124759"/>
                <a:gd name="connsiteX24" fmla="*/ 27304 w 278340"/>
                <a:gd name="connsiteY24" fmla="*/ 3579 h 124759"/>
                <a:gd name="connsiteX25" fmla="*/ 14355 w 278340"/>
                <a:gd name="connsiteY25" fmla="*/ 20769 h 124759"/>
                <a:gd name="connsiteX26" fmla="*/ 23578 w 278340"/>
                <a:gd name="connsiteY26" fmla="*/ 56745 h 124759"/>
                <a:gd name="connsiteX27" fmla="*/ 45743 w 278340"/>
                <a:gd name="connsiteY27" fmla="*/ 73577 h 124759"/>
                <a:gd name="connsiteX28" fmla="*/ 61528 w 278340"/>
                <a:gd name="connsiteY28" fmla="*/ 58158 h 124759"/>
                <a:gd name="connsiteX29" fmla="*/ 60995 w 278340"/>
                <a:gd name="connsiteY29" fmla="*/ 55681 h 124759"/>
                <a:gd name="connsiteX30" fmla="*/ 52662 w 278340"/>
                <a:gd name="connsiteY30" fmla="*/ 22540 h 124759"/>
                <a:gd name="connsiteX31" fmla="*/ 134207 w 278340"/>
                <a:gd name="connsiteY31" fmla="*/ 40794 h 124759"/>
                <a:gd name="connsiteX32" fmla="*/ 162750 w 278340"/>
                <a:gd name="connsiteY32" fmla="*/ 44517 h 124759"/>
                <a:gd name="connsiteX33" fmla="*/ 178353 w 278340"/>
                <a:gd name="connsiteY33" fmla="*/ 62945 h 124759"/>
                <a:gd name="connsiteX34" fmla="*/ 156371 w 278340"/>
                <a:gd name="connsiteY34" fmla="*/ 78539 h 124759"/>
                <a:gd name="connsiteX35" fmla="*/ 106362 w 278340"/>
                <a:gd name="connsiteY35" fmla="*/ 31933 h 124759"/>
                <a:gd name="connsiteX36" fmla="*/ 138282 w 278340"/>
                <a:gd name="connsiteY36" fmla="*/ -1383 h 124759"/>
                <a:gd name="connsiteX37" fmla="*/ 182253 w 278340"/>
                <a:gd name="connsiteY37" fmla="*/ 18641 h 124759"/>
                <a:gd name="connsiteX38" fmla="*/ 179242 w 278340"/>
                <a:gd name="connsiteY38" fmla="*/ 21650 h 124759"/>
                <a:gd name="connsiteX39" fmla="*/ 176406 w 278340"/>
                <a:gd name="connsiteY39" fmla="*/ 19881 h 124759"/>
                <a:gd name="connsiteX40" fmla="*/ 138639 w 278340"/>
                <a:gd name="connsiteY40" fmla="*/ 3579 h 124759"/>
                <a:gd name="connsiteX41" fmla="*/ 120908 w 278340"/>
                <a:gd name="connsiteY41" fmla="*/ 25017 h 124759"/>
                <a:gd name="connsiteX42" fmla="*/ 123037 w 278340"/>
                <a:gd name="connsiteY42" fmla="*/ 40794 h 124759"/>
                <a:gd name="connsiteX43" fmla="*/ 134207 w 278340"/>
                <a:gd name="connsiteY43" fmla="*/ 40794 h 124759"/>
                <a:gd name="connsiteX44" fmla="*/ 124451 w 278340"/>
                <a:gd name="connsiteY44" fmla="*/ 45756 h 124759"/>
                <a:gd name="connsiteX45" fmla="*/ 156371 w 278340"/>
                <a:gd name="connsiteY45" fmla="*/ 73577 h 124759"/>
                <a:gd name="connsiteX46" fmla="*/ 170734 w 278340"/>
                <a:gd name="connsiteY46" fmla="*/ 62945 h 124759"/>
                <a:gd name="connsiteX47" fmla="*/ 133142 w 278340"/>
                <a:gd name="connsiteY47" fmla="*/ 45756 h 124759"/>
                <a:gd name="connsiteX48" fmla="*/ 124451 w 278340"/>
                <a:gd name="connsiteY48" fmla="*/ 45756 h 124759"/>
                <a:gd name="connsiteX49" fmla="*/ 268236 w 278340"/>
                <a:gd name="connsiteY49" fmla="*/ 68266 h 124759"/>
                <a:gd name="connsiteX50" fmla="*/ 259194 w 278340"/>
                <a:gd name="connsiteY50" fmla="*/ 58341 h 124759"/>
                <a:gd name="connsiteX51" fmla="*/ 266105 w 278340"/>
                <a:gd name="connsiteY51" fmla="*/ 51783 h 124759"/>
                <a:gd name="connsiteX52" fmla="*/ 276218 w 278340"/>
                <a:gd name="connsiteY52" fmla="*/ 63120 h 124759"/>
                <a:gd name="connsiteX53" fmla="*/ 252807 w 278340"/>
                <a:gd name="connsiteY53" fmla="*/ 78539 h 124759"/>
                <a:gd name="connsiteX54" fmla="*/ 201567 w 278340"/>
                <a:gd name="connsiteY54" fmla="*/ 29447 h 124759"/>
                <a:gd name="connsiteX55" fmla="*/ 234369 w 278340"/>
                <a:gd name="connsiteY55" fmla="*/ -1383 h 124759"/>
                <a:gd name="connsiteX56" fmla="*/ 278340 w 278340"/>
                <a:gd name="connsiteY56" fmla="*/ 18641 h 124759"/>
                <a:gd name="connsiteX57" fmla="*/ 275328 w 278340"/>
                <a:gd name="connsiteY57" fmla="*/ 21650 h 124759"/>
                <a:gd name="connsiteX58" fmla="*/ 272494 w 278340"/>
                <a:gd name="connsiteY58" fmla="*/ 19881 h 124759"/>
                <a:gd name="connsiteX59" fmla="*/ 234726 w 278340"/>
                <a:gd name="connsiteY59" fmla="*/ 3579 h 124759"/>
                <a:gd name="connsiteX60" fmla="*/ 216280 w 278340"/>
                <a:gd name="connsiteY60" fmla="*/ 23247 h 124759"/>
                <a:gd name="connsiteX61" fmla="*/ 227990 w 278340"/>
                <a:gd name="connsiteY61" fmla="*/ 59936 h 124759"/>
                <a:gd name="connsiteX62" fmla="*/ 252807 w 278340"/>
                <a:gd name="connsiteY62" fmla="*/ 73577 h 124759"/>
                <a:gd name="connsiteX63" fmla="*/ 268236 w 278340"/>
                <a:gd name="connsiteY63" fmla="*/ 68266 h 124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278340" h="124759">
                  <a:moveTo>
                    <a:pt x="90428" y="118057"/>
                  </a:moveTo>
                  <a:cubicBezTo>
                    <a:pt x="90603" y="118414"/>
                    <a:pt x="91135" y="120717"/>
                    <a:pt x="91135" y="120898"/>
                  </a:cubicBezTo>
                  <a:cubicBezTo>
                    <a:pt x="91135" y="121780"/>
                    <a:pt x="90428" y="123376"/>
                    <a:pt x="88300" y="123376"/>
                  </a:cubicBezTo>
                  <a:cubicBezTo>
                    <a:pt x="84748" y="123376"/>
                    <a:pt x="70036" y="121963"/>
                    <a:pt x="65603" y="121605"/>
                  </a:cubicBezTo>
                  <a:cubicBezTo>
                    <a:pt x="64181" y="121430"/>
                    <a:pt x="61702" y="121249"/>
                    <a:pt x="61702" y="117531"/>
                  </a:cubicBezTo>
                  <a:cubicBezTo>
                    <a:pt x="61702" y="115047"/>
                    <a:pt x="64181" y="115047"/>
                    <a:pt x="66310" y="115047"/>
                  </a:cubicBezTo>
                  <a:cubicBezTo>
                    <a:pt x="74826" y="115047"/>
                    <a:pt x="74826" y="113808"/>
                    <a:pt x="74826" y="112388"/>
                  </a:cubicBezTo>
                  <a:cubicBezTo>
                    <a:pt x="74826" y="111149"/>
                    <a:pt x="74469" y="110085"/>
                    <a:pt x="74111" y="108489"/>
                  </a:cubicBezTo>
                  <a:lnTo>
                    <a:pt x="64006" y="68083"/>
                  </a:lnTo>
                  <a:cubicBezTo>
                    <a:pt x="60280" y="73935"/>
                    <a:pt x="54251" y="78539"/>
                    <a:pt x="45743" y="78539"/>
                  </a:cubicBezTo>
                  <a:cubicBezTo>
                    <a:pt x="23046" y="78539"/>
                    <a:pt x="0" y="53554"/>
                    <a:pt x="0" y="28034"/>
                  </a:cubicBezTo>
                  <a:cubicBezTo>
                    <a:pt x="0" y="10844"/>
                    <a:pt x="11519" y="-1383"/>
                    <a:pt x="26772" y="-1383"/>
                  </a:cubicBezTo>
                  <a:cubicBezTo>
                    <a:pt x="36345" y="-1383"/>
                    <a:pt x="44853" y="4111"/>
                    <a:pt x="51947" y="11020"/>
                  </a:cubicBezTo>
                  <a:cubicBezTo>
                    <a:pt x="55315" y="388"/>
                    <a:pt x="65603" y="-1383"/>
                    <a:pt x="70210" y="-1383"/>
                  </a:cubicBezTo>
                  <a:cubicBezTo>
                    <a:pt x="76597" y="-1383"/>
                    <a:pt x="81030" y="2515"/>
                    <a:pt x="84224" y="8009"/>
                  </a:cubicBezTo>
                  <a:cubicBezTo>
                    <a:pt x="88125" y="14918"/>
                    <a:pt x="90428" y="25017"/>
                    <a:pt x="90428" y="25732"/>
                  </a:cubicBezTo>
                  <a:cubicBezTo>
                    <a:pt x="90428" y="28034"/>
                    <a:pt x="88125" y="28034"/>
                    <a:pt x="87592" y="28034"/>
                  </a:cubicBezTo>
                  <a:cubicBezTo>
                    <a:pt x="85106" y="28034"/>
                    <a:pt x="84931" y="27327"/>
                    <a:pt x="83691" y="22540"/>
                  </a:cubicBezTo>
                  <a:cubicBezTo>
                    <a:pt x="81563" y="14036"/>
                    <a:pt x="78194" y="3579"/>
                    <a:pt x="70743" y="3579"/>
                  </a:cubicBezTo>
                  <a:cubicBezTo>
                    <a:pt x="66135" y="3579"/>
                    <a:pt x="64896" y="7478"/>
                    <a:pt x="64896" y="12257"/>
                  </a:cubicBezTo>
                  <a:cubicBezTo>
                    <a:pt x="64896" y="15631"/>
                    <a:pt x="65245" y="17219"/>
                    <a:pt x="65777" y="19530"/>
                  </a:cubicBezTo>
                  <a:lnTo>
                    <a:pt x="90428" y="118057"/>
                  </a:lnTo>
                  <a:close/>
                  <a:moveTo>
                    <a:pt x="52662" y="22540"/>
                  </a:moveTo>
                  <a:cubicBezTo>
                    <a:pt x="51414" y="17578"/>
                    <a:pt x="47514" y="14036"/>
                    <a:pt x="43614" y="10669"/>
                  </a:cubicBezTo>
                  <a:cubicBezTo>
                    <a:pt x="42017" y="9249"/>
                    <a:pt x="34931" y="3579"/>
                    <a:pt x="27304" y="3579"/>
                  </a:cubicBezTo>
                  <a:cubicBezTo>
                    <a:pt x="20742" y="3579"/>
                    <a:pt x="14355" y="8185"/>
                    <a:pt x="14355" y="20769"/>
                  </a:cubicBezTo>
                  <a:cubicBezTo>
                    <a:pt x="14355" y="30162"/>
                    <a:pt x="19503" y="49655"/>
                    <a:pt x="23578" y="56745"/>
                  </a:cubicBezTo>
                  <a:cubicBezTo>
                    <a:pt x="31737" y="70917"/>
                    <a:pt x="40777" y="73577"/>
                    <a:pt x="45743" y="73577"/>
                  </a:cubicBezTo>
                  <a:cubicBezTo>
                    <a:pt x="58151" y="73577"/>
                    <a:pt x="61528" y="60112"/>
                    <a:pt x="61528" y="58158"/>
                  </a:cubicBezTo>
                  <a:cubicBezTo>
                    <a:pt x="61528" y="57451"/>
                    <a:pt x="61170" y="56213"/>
                    <a:pt x="60995" y="55681"/>
                  </a:cubicBezTo>
                  <a:lnTo>
                    <a:pt x="52662" y="22540"/>
                  </a:lnTo>
                  <a:close/>
                  <a:moveTo>
                    <a:pt x="134207" y="40794"/>
                  </a:moveTo>
                  <a:cubicBezTo>
                    <a:pt x="139172" y="40794"/>
                    <a:pt x="153177" y="41151"/>
                    <a:pt x="162750" y="44517"/>
                  </a:cubicBezTo>
                  <a:cubicBezTo>
                    <a:pt x="175874" y="49123"/>
                    <a:pt x="178353" y="57626"/>
                    <a:pt x="178353" y="62945"/>
                  </a:cubicBezTo>
                  <a:cubicBezTo>
                    <a:pt x="178353" y="72696"/>
                    <a:pt x="168605" y="78539"/>
                    <a:pt x="156371" y="78539"/>
                  </a:cubicBezTo>
                  <a:cubicBezTo>
                    <a:pt x="135089" y="78539"/>
                    <a:pt x="106362" y="62239"/>
                    <a:pt x="106362" y="31933"/>
                  </a:cubicBezTo>
                  <a:cubicBezTo>
                    <a:pt x="106362" y="14036"/>
                    <a:pt x="117539" y="-1383"/>
                    <a:pt x="138282" y="-1383"/>
                  </a:cubicBezTo>
                  <a:cubicBezTo>
                    <a:pt x="168247" y="-1383"/>
                    <a:pt x="182253" y="16156"/>
                    <a:pt x="182253" y="18641"/>
                  </a:cubicBezTo>
                  <a:cubicBezTo>
                    <a:pt x="182253" y="19705"/>
                    <a:pt x="180664" y="21650"/>
                    <a:pt x="179242" y="21650"/>
                  </a:cubicBezTo>
                  <a:cubicBezTo>
                    <a:pt x="178178" y="21650"/>
                    <a:pt x="177820" y="21301"/>
                    <a:pt x="176406" y="19881"/>
                  </a:cubicBezTo>
                  <a:cubicBezTo>
                    <a:pt x="162575" y="3579"/>
                    <a:pt x="141825" y="3579"/>
                    <a:pt x="138639" y="3579"/>
                  </a:cubicBezTo>
                  <a:cubicBezTo>
                    <a:pt x="127995" y="3579"/>
                    <a:pt x="120908" y="10669"/>
                    <a:pt x="120908" y="25017"/>
                  </a:cubicBezTo>
                  <a:cubicBezTo>
                    <a:pt x="120908" y="27502"/>
                    <a:pt x="120908" y="31043"/>
                    <a:pt x="123037" y="40794"/>
                  </a:cubicBezTo>
                  <a:lnTo>
                    <a:pt x="134207" y="40794"/>
                  </a:lnTo>
                  <a:close/>
                  <a:moveTo>
                    <a:pt x="124451" y="45756"/>
                  </a:moveTo>
                  <a:cubicBezTo>
                    <a:pt x="131720" y="71449"/>
                    <a:pt x="151406" y="73577"/>
                    <a:pt x="156371" y="73577"/>
                  </a:cubicBezTo>
                  <a:cubicBezTo>
                    <a:pt x="164172" y="73577"/>
                    <a:pt x="170734" y="69678"/>
                    <a:pt x="170734" y="62945"/>
                  </a:cubicBezTo>
                  <a:cubicBezTo>
                    <a:pt x="170734" y="45756"/>
                    <a:pt x="140768" y="45756"/>
                    <a:pt x="133142" y="45756"/>
                  </a:cubicBezTo>
                  <a:lnTo>
                    <a:pt x="124451" y="45756"/>
                  </a:lnTo>
                  <a:close/>
                  <a:moveTo>
                    <a:pt x="268236" y="68266"/>
                  </a:moveTo>
                  <a:cubicBezTo>
                    <a:pt x="261855" y="67202"/>
                    <a:pt x="259194" y="62239"/>
                    <a:pt x="259194" y="58341"/>
                  </a:cubicBezTo>
                  <a:cubicBezTo>
                    <a:pt x="259194" y="53554"/>
                    <a:pt x="262920" y="51783"/>
                    <a:pt x="266105" y="51783"/>
                  </a:cubicBezTo>
                  <a:cubicBezTo>
                    <a:pt x="270005" y="51783"/>
                    <a:pt x="276218" y="54617"/>
                    <a:pt x="276218" y="63120"/>
                  </a:cubicBezTo>
                  <a:cubicBezTo>
                    <a:pt x="276218" y="75173"/>
                    <a:pt x="262388" y="78539"/>
                    <a:pt x="252807" y="78539"/>
                  </a:cubicBezTo>
                  <a:cubicBezTo>
                    <a:pt x="226210" y="78539"/>
                    <a:pt x="201567" y="54085"/>
                    <a:pt x="201567" y="29447"/>
                  </a:cubicBezTo>
                  <a:cubicBezTo>
                    <a:pt x="201567" y="14211"/>
                    <a:pt x="212204" y="-1383"/>
                    <a:pt x="234369" y="-1383"/>
                  </a:cubicBezTo>
                  <a:cubicBezTo>
                    <a:pt x="264333" y="-1383"/>
                    <a:pt x="278340" y="16156"/>
                    <a:pt x="278340" y="18641"/>
                  </a:cubicBezTo>
                  <a:cubicBezTo>
                    <a:pt x="278340" y="19705"/>
                    <a:pt x="276751" y="21650"/>
                    <a:pt x="275328" y="21650"/>
                  </a:cubicBezTo>
                  <a:cubicBezTo>
                    <a:pt x="274263" y="21650"/>
                    <a:pt x="273907" y="21301"/>
                    <a:pt x="272494" y="19881"/>
                  </a:cubicBezTo>
                  <a:cubicBezTo>
                    <a:pt x="258662" y="3579"/>
                    <a:pt x="237912" y="3579"/>
                    <a:pt x="234726" y="3579"/>
                  </a:cubicBezTo>
                  <a:cubicBezTo>
                    <a:pt x="221960" y="3579"/>
                    <a:pt x="216280" y="12257"/>
                    <a:pt x="216280" y="23247"/>
                  </a:cubicBezTo>
                  <a:cubicBezTo>
                    <a:pt x="216280" y="28391"/>
                    <a:pt x="218766" y="47701"/>
                    <a:pt x="227990" y="59936"/>
                  </a:cubicBezTo>
                  <a:cubicBezTo>
                    <a:pt x="234726" y="68614"/>
                    <a:pt x="243941" y="73577"/>
                    <a:pt x="252807" y="73577"/>
                  </a:cubicBezTo>
                  <a:cubicBezTo>
                    <a:pt x="255294" y="73577"/>
                    <a:pt x="263802" y="73228"/>
                    <a:pt x="268236" y="68266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681" name="任意多边形: 形状 1680">
              <a:extLst>
                <a:ext uri="{FF2B5EF4-FFF2-40B4-BE49-F238E27FC236}">
                  <a16:creationId xmlns:a16="http://schemas.microsoft.com/office/drawing/2014/main" id="{5CE8207B-DB4F-18CF-376F-C79C1A7D0AE1}"/>
                </a:ext>
              </a:extLst>
            </p:cNvPr>
            <p:cNvSpPr/>
            <p:nvPr>
              <p:custDataLst>
                <p:tags r:id="rId198"/>
              </p:custDataLst>
            </p:nvPr>
          </p:nvSpPr>
          <p:spPr>
            <a:xfrm flipV="1">
              <a:off x="14608392" y="-12271622"/>
              <a:ext cx="73761" cy="13648"/>
            </a:xfrm>
            <a:custGeom>
              <a:avLst/>
              <a:gdLst>
                <a:gd name="connsiteX0" fmla="*/ 73762 w 73761"/>
                <a:gd name="connsiteY0" fmla="*/ 5364 h 13648"/>
                <a:gd name="connsiteX1" fmla="*/ 64896 w 73761"/>
                <a:gd name="connsiteY1" fmla="*/ 12271 h 13648"/>
                <a:gd name="connsiteX2" fmla="*/ 8866 w 73761"/>
                <a:gd name="connsiteY2" fmla="*/ 12271 h 13648"/>
                <a:gd name="connsiteX3" fmla="*/ 0 w 73761"/>
                <a:gd name="connsiteY3" fmla="*/ 5537 h 13648"/>
                <a:gd name="connsiteX4" fmla="*/ 8866 w 73761"/>
                <a:gd name="connsiteY4" fmla="*/ -1377 h 13648"/>
                <a:gd name="connsiteX5" fmla="*/ 64896 w 73761"/>
                <a:gd name="connsiteY5" fmla="*/ -1377 h 13648"/>
                <a:gd name="connsiteX6" fmla="*/ 73762 w 73761"/>
                <a:gd name="connsiteY6" fmla="*/ 5364 h 13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761" h="13648">
                  <a:moveTo>
                    <a:pt x="73762" y="5364"/>
                  </a:moveTo>
                  <a:cubicBezTo>
                    <a:pt x="73762" y="12271"/>
                    <a:pt x="67025" y="12271"/>
                    <a:pt x="64896" y="12271"/>
                  </a:cubicBezTo>
                  <a:lnTo>
                    <a:pt x="8866" y="12271"/>
                  </a:lnTo>
                  <a:cubicBezTo>
                    <a:pt x="6919" y="12271"/>
                    <a:pt x="0" y="12271"/>
                    <a:pt x="0" y="5537"/>
                  </a:cubicBezTo>
                  <a:cubicBezTo>
                    <a:pt x="0" y="-1377"/>
                    <a:pt x="6737" y="-1377"/>
                    <a:pt x="8866" y="-1377"/>
                  </a:cubicBezTo>
                  <a:lnTo>
                    <a:pt x="64896" y="-1377"/>
                  </a:lnTo>
                  <a:cubicBezTo>
                    <a:pt x="66850" y="-1377"/>
                    <a:pt x="73762" y="-1377"/>
                    <a:pt x="73762" y="5364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682" name="任意多边形: 形状 1681">
              <a:extLst>
                <a:ext uri="{FF2B5EF4-FFF2-40B4-BE49-F238E27FC236}">
                  <a16:creationId xmlns:a16="http://schemas.microsoft.com/office/drawing/2014/main" id="{6F156D58-079D-02B2-D47D-AA97DDCD0DFD}"/>
                </a:ext>
              </a:extLst>
            </p:cNvPr>
            <p:cNvSpPr/>
            <p:nvPr>
              <p:custDataLst>
                <p:tags r:id="rId199"/>
              </p:custDataLst>
            </p:nvPr>
          </p:nvSpPr>
          <p:spPr>
            <a:xfrm flipV="1">
              <a:off x="14703417" y="-12359699"/>
              <a:ext cx="180665" cy="79922"/>
            </a:xfrm>
            <a:custGeom>
              <a:avLst/>
              <a:gdLst>
                <a:gd name="connsiteX0" fmla="*/ 66667 w 180665"/>
                <a:gd name="connsiteY0" fmla="*/ 68267 h 79922"/>
                <a:gd name="connsiteX1" fmla="*/ 57627 w 180665"/>
                <a:gd name="connsiteY1" fmla="*/ 58343 h 79922"/>
                <a:gd name="connsiteX2" fmla="*/ 64539 w 180665"/>
                <a:gd name="connsiteY2" fmla="*/ 51784 h 79922"/>
                <a:gd name="connsiteX3" fmla="*/ 74652 w 180665"/>
                <a:gd name="connsiteY3" fmla="*/ 63122 h 79922"/>
                <a:gd name="connsiteX4" fmla="*/ 51240 w 180665"/>
                <a:gd name="connsiteY4" fmla="*/ 78541 h 79922"/>
                <a:gd name="connsiteX5" fmla="*/ 0 w 180665"/>
                <a:gd name="connsiteY5" fmla="*/ 29449 h 79922"/>
                <a:gd name="connsiteX6" fmla="*/ 32801 w 180665"/>
                <a:gd name="connsiteY6" fmla="*/ -1382 h 79922"/>
                <a:gd name="connsiteX7" fmla="*/ 76773 w 180665"/>
                <a:gd name="connsiteY7" fmla="*/ 18643 h 79922"/>
                <a:gd name="connsiteX8" fmla="*/ 73762 w 180665"/>
                <a:gd name="connsiteY8" fmla="*/ 21652 h 79922"/>
                <a:gd name="connsiteX9" fmla="*/ 70926 w 180665"/>
                <a:gd name="connsiteY9" fmla="*/ 19882 h 79922"/>
                <a:gd name="connsiteX10" fmla="*/ 33159 w 180665"/>
                <a:gd name="connsiteY10" fmla="*/ 3581 h 79922"/>
                <a:gd name="connsiteX11" fmla="*/ 14713 w 180665"/>
                <a:gd name="connsiteY11" fmla="*/ 23249 h 79922"/>
                <a:gd name="connsiteX12" fmla="*/ 26422 w 180665"/>
                <a:gd name="connsiteY12" fmla="*/ 59938 h 79922"/>
                <a:gd name="connsiteX13" fmla="*/ 51240 w 180665"/>
                <a:gd name="connsiteY13" fmla="*/ 73579 h 79922"/>
                <a:gd name="connsiteX14" fmla="*/ 66667 w 180665"/>
                <a:gd name="connsiteY14" fmla="*/ 68267 h 79922"/>
                <a:gd name="connsiteX15" fmla="*/ 154244 w 180665"/>
                <a:gd name="connsiteY15" fmla="*/ 68084 h 79922"/>
                <a:gd name="connsiteX16" fmla="*/ 135980 w 180665"/>
                <a:gd name="connsiteY16" fmla="*/ 78541 h 79922"/>
                <a:gd name="connsiteX17" fmla="*/ 90238 w 180665"/>
                <a:gd name="connsiteY17" fmla="*/ 28036 h 79922"/>
                <a:gd name="connsiteX18" fmla="*/ 117010 w 180665"/>
                <a:gd name="connsiteY18" fmla="*/ -1382 h 79922"/>
                <a:gd name="connsiteX19" fmla="*/ 142185 w 180665"/>
                <a:gd name="connsiteY19" fmla="*/ 11021 h 79922"/>
                <a:gd name="connsiteX20" fmla="*/ 160449 w 180665"/>
                <a:gd name="connsiteY20" fmla="*/ -1382 h 79922"/>
                <a:gd name="connsiteX21" fmla="*/ 174462 w 180665"/>
                <a:gd name="connsiteY21" fmla="*/ 8011 h 79922"/>
                <a:gd name="connsiteX22" fmla="*/ 180666 w 180665"/>
                <a:gd name="connsiteY22" fmla="*/ 25733 h 79922"/>
                <a:gd name="connsiteX23" fmla="*/ 177830 w 180665"/>
                <a:gd name="connsiteY23" fmla="*/ 28036 h 79922"/>
                <a:gd name="connsiteX24" fmla="*/ 173930 w 180665"/>
                <a:gd name="connsiteY24" fmla="*/ 22542 h 79922"/>
                <a:gd name="connsiteX25" fmla="*/ 160981 w 180665"/>
                <a:gd name="connsiteY25" fmla="*/ 3581 h 79922"/>
                <a:gd name="connsiteX26" fmla="*/ 155134 w 180665"/>
                <a:gd name="connsiteY26" fmla="*/ 12259 h 79922"/>
                <a:gd name="connsiteX27" fmla="*/ 157787 w 180665"/>
                <a:gd name="connsiteY27" fmla="*/ 26265 h 79922"/>
                <a:gd name="connsiteX28" fmla="*/ 161688 w 180665"/>
                <a:gd name="connsiteY28" fmla="*/ 42216 h 79922"/>
                <a:gd name="connsiteX29" fmla="*/ 165238 w 180665"/>
                <a:gd name="connsiteY29" fmla="*/ 55683 h 79922"/>
                <a:gd name="connsiteX30" fmla="*/ 168432 w 180665"/>
                <a:gd name="connsiteY30" fmla="*/ 69506 h 79922"/>
                <a:gd name="connsiteX31" fmla="*/ 162402 w 180665"/>
                <a:gd name="connsiteY31" fmla="*/ 75174 h 79922"/>
                <a:gd name="connsiteX32" fmla="*/ 154244 w 180665"/>
                <a:gd name="connsiteY32" fmla="*/ 68084 h 79922"/>
                <a:gd name="connsiteX33" fmla="*/ 142899 w 180665"/>
                <a:gd name="connsiteY33" fmla="*/ 22542 h 79922"/>
                <a:gd name="connsiteX34" fmla="*/ 133851 w 180665"/>
                <a:gd name="connsiteY34" fmla="*/ 10671 h 79922"/>
                <a:gd name="connsiteX35" fmla="*/ 117542 w 180665"/>
                <a:gd name="connsiteY35" fmla="*/ 3581 h 79922"/>
                <a:gd name="connsiteX36" fmla="*/ 104593 w 180665"/>
                <a:gd name="connsiteY36" fmla="*/ 20771 h 79922"/>
                <a:gd name="connsiteX37" fmla="*/ 113816 w 180665"/>
                <a:gd name="connsiteY37" fmla="*/ 56747 h 79922"/>
                <a:gd name="connsiteX38" fmla="*/ 135980 w 180665"/>
                <a:gd name="connsiteY38" fmla="*/ 73579 h 79922"/>
                <a:gd name="connsiteX39" fmla="*/ 151765 w 180665"/>
                <a:gd name="connsiteY39" fmla="*/ 58160 h 79922"/>
                <a:gd name="connsiteX40" fmla="*/ 151233 w 180665"/>
                <a:gd name="connsiteY40" fmla="*/ 55683 h 79922"/>
                <a:gd name="connsiteX41" fmla="*/ 142899 w 180665"/>
                <a:gd name="connsiteY41" fmla="*/ 22542 h 79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80665" h="79922">
                  <a:moveTo>
                    <a:pt x="66667" y="68267"/>
                  </a:moveTo>
                  <a:cubicBezTo>
                    <a:pt x="60289" y="67204"/>
                    <a:pt x="57627" y="62241"/>
                    <a:pt x="57627" y="58343"/>
                  </a:cubicBezTo>
                  <a:cubicBezTo>
                    <a:pt x="57627" y="53555"/>
                    <a:pt x="61353" y="51784"/>
                    <a:pt x="64539" y="51784"/>
                  </a:cubicBezTo>
                  <a:cubicBezTo>
                    <a:pt x="68439" y="51784"/>
                    <a:pt x="74652" y="54619"/>
                    <a:pt x="74652" y="63122"/>
                  </a:cubicBezTo>
                  <a:cubicBezTo>
                    <a:pt x="74652" y="75174"/>
                    <a:pt x="60821" y="78541"/>
                    <a:pt x="51240" y="78541"/>
                  </a:cubicBezTo>
                  <a:cubicBezTo>
                    <a:pt x="24643" y="78541"/>
                    <a:pt x="0" y="54087"/>
                    <a:pt x="0" y="29449"/>
                  </a:cubicBezTo>
                  <a:cubicBezTo>
                    <a:pt x="0" y="14213"/>
                    <a:pt x="10638" y="-1382"/>
                    <a:pt x="32801" y="-1382"/>
                  </a:cubicBezTo>
                  <a:cubicBezTo>
                    <a:pt x="62767" y="-1382"/>
                    <a:pt x="76773" y="16157"/>
                    <a:pt x="76773" y="18643"/>
                  </a:cubicBezTo>
                  <a:cubicBezTo>
                    <a:pt x="76773" y="19707"/>
                    <a:pt x="75184" y="21652"/>
                    <a:pt x="73762" y="21652"/>
                  </a:cubicBezTo>
                  <a:cubicBezTo>
                    <a:pt x="72697" y="21652"/>
                    <a:pt x="72340" y="21303"/>
                    <a:pt x="70926" y="19882"/>
                  </a:cubicBezTo>
                  <a:cubicBezTo>
                    <a:pt x="57095" y="3581"/>
                    <a:pt x="36345" y="3581"/>
                    <a:pt x="33159" y="3581"/>
                  </a:cubicBezTo>
                  <a:cubicBezTo>
                    <a:pt x="20393" y="3581"/>
                    <a:pt x="14713" y="12259"/>
                    <a:pt x="14713" y="23249"/>
                  </a:cubicBezTo>
                  <a:cubicBezTo>
                    <a:pt x="14713" y="28393"/>
                    <a:pt x="17199" y="47703"/>
                    <a:pt x="26422" y="59938"/>
                  </a:cubicBezTo>
                  <a:cubicBezTo>
                    <a:pt x="33159" y="68616"/>
                    <a:pt x="42374" y="73579"/>
                    <a:pt x="51240" y="73579"/>
                  </a:cubicBezTo>
                  <a:cubicBezTo>
                    <a:pt x="53726" y="73579"/>
                    <a:pt x="62234" y="73230"/>
                    <a:pt x="66667" y="68267"/>
                  </a:cubicBezTo>
                  <a:close/>
                  <a:moveTo>
                    <a:pt x="154244" y="68084"/>
                  </a:moveTo>
                  <a:cubicBezTo>
                    <a:pt x="150518" y="73937"/>
                    <a:pt x="144488" y="78541"/>
                    <a:pt x="135980" y="78541"/>
                  </a:cubicBezTo>
                  <a:cubicBezTo>
                    <a:pt x="113284" y="78541"/>
                    <a:pt x="90238" y="53555"/>
                    <a:pt x="90238" y="28036"/>
                  </a:cubicBezTo>
                  <a:cubicBezTo>
                    <a:pt x="90238" y="10846"/>
                    <a:pt x="101757" y="-1382"/>
                    <a:pt x="117010" y="-1382"/>
                  </a:cubicBezTo>
                  <a:cubicBezTo>
                    <a:pt x="126582" y="-1382"/>
                    <a:pt x="135090" y="4113"/>
                    <a:pt x="142185" y="11021"/>
                  </a:cubicBezTo>
                  <a:cubicBezTo>
                    <a:pt x="145553" y="389"/>
                    <a:pt x="155840" y="-1382"/>
                    <a:pt x="160449" y="-1382"/>
                  </a:cubicBezTo>
                  <a:cubicBezTo>
                    <a:pt x="166835" y="-1382"/>
                    <a:pt x="171268" y="2517"/>
                    <a:pt x="174462" y="8011"/>
                  </a:cubicBezTo>
                  <a:cubicBezTo>
                    <a:pt x="178363" y="14920"/>
                    <a:pt x="180666" y="25018"/>
                    <a:pt x="180666" y="25733"/>
                  </a:cubicBezTo>
                  <a:cubicBezTo>
                    <a:pt x="180666" y="28036"/>
                    <a:pt x="178363" y="28036"/>
                    <a:pt x="177830" y="28036"/>
                  </a:cubicBezTo>
                  <a:cubicBezTo>
                    <a:pt x="175344" y="28036"/>
                    <a:pt x="175169" y="27329"/>
                    <a:pt x="173930" y="22542"/>
                  </a:cubicBezTo>
                  <a:cubicBezTo>
                    <a:pt x="171800" y="14037"/>
                    <a:pt x="168432" y="3581"/>
                    <a:pt x="160981" y="3581"/>
                  </a:cubicBezTo>
                  <a:cubicBezTo>
                    <a:pt x="156373" y="3581"/>
                    <a:pt x="155134" y="7479"/>
                    <a:pt x="155134" y="12259"/>
                  </a:cubicBezTo>
                  <a:cubicBezTo>
                    <a:pt x="155134" y="15277"/>
                    <a:pt x="156548" y="21652"/>
                    <a:pt x="157787" y="26265"/>
                  </a:cubicBezTo>
                  <a:cubicBezTo>
                    <a:pt x="159034" y="31045"/>
                    <a:pt x="160806" y="38310"/>
                    <a:pt x="161688" y="42216"/>
                  </a:cubicBezTo>
                  <a:lnTo>
                    <a:pt x="165238" y="55683"/>
                  </a:lnTo>
                  <a:cubicBezTo>
                    <a:pt x="166303" y="60287"/>
                    <a:pt x="168432" y="68616"/>
                    <a:pt x="168432" y="69506"/>
                  </a:cubicBezTo>
                  <a:cubicBezTo>
                    <a:pt x="168432" y="73405"/>
                    <a:pt x="165238" y="75174"/>
                    <a:pt x="162402" y="75174"/>
                  </a:cubicBezTo>
                  <a:cubicBezTo>
                    <a:pt x="159384" y="75174"/>
                    <a:pt x="155308" y="73047"/>
                    <a:pt x="154244" y="68084"/>
                  </a:cubicBezTo>
                  <a:close/>
                  <a:moveTo>
                    <a:pt x="142899" y="22542"/>
                  </a:moveTo>
                  <a:cubicBezTo>
                    <a:pt x="141653" y="17579"/>
                    <a:pt x="137752" y="14037"/>
                    <a:pt x="133851" y="10671"/>
                  </a:cubicBezTo>
                  <a:cubicBezTo>
                    <a:pt x="132255" y="9250"/>
                    <a:pt x="125169" y="3581"/>
                    <a:pt x="117542" y="3581"/>
                  </a:cubicBezTo>
                  <a:cubicBezTo>
                    <a:pt x="110980" y="3581"/>
                    <a:pt x="104593" y="8186"/>
                    <a:pt x="104593" y="20771"/>
                  </a:cubicBezTo>
                  <a:cubicBezTo>
                    <a:pt x="104593" y="30164"/>
                    <a:pt x="109741" y="49657"/>
                    <a:pt x="113816" y="56747"/>
                  </a:cubicBezTo>
                  <a:cubicBezTo>
                    <a:pt x="121975" y="70919"/>
                    <a:pt x="131015" y="73579"/>
                    <a:pt x="135980" y="73579"/>
                  </a:cubicBezTo>
                  <a:cubicBezTo>
                    <a:pt x="148389" y="73579"/>
                    <a:pt x="151765" y="60113"/>
                    <a:pt x="151765" y="58160"/>
                  </a:cubicBezTo>
                  <a:cubicBezTo>
                    <a:pt x="151765" y="57452"/>
                    <a:pt x="151408" y="56215"/>
                    <a:pt x="151233" y="55683"/>
                  </a:cubicBezTo>
                  <a:lnTo>
                    <a:pt x="142899" y="22542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683" name="任意多边形: 形状 1682">
              <a:extLst>
                <a:ext uri="{FF2B5EF4-FFF2-40B4-BE49-F238E27FC236}">
                  <a16:creationId xmlns:a16="http://schemas.microsoft.com/office/drawing/2014/main" id="{75F129CD-E423-DE19-95C9-C3EEA060BC31}"/>
                </a:ext>
              </a:extLst>
            </p:cNvPr>
            <p:cNvSpPr/>
            <p:nvPr>
              <p:custDataLst>
                <p:tags r:id="rId200"/>
              </p:custDataLst>
            </p:nvPr>
          </p:nvSpPr>
          <p:spPr>
            <a:xfrm flipV="1">
              <a:off x="14902898" y="-12271622"/>
              <a:ext cx="73761" cy="13648"/>
            </a:xfrm>
            <a:custGeom>
              <a:avLst/>
              <a:gdLst>
                <a:gd name="connsiteX0" fmla="*/ 73761 w 73761"/>
                <a:gd name="connsiteY0" fmla="*/ 5364 h 13648"/>
                <a:gd name="connsiteX1" fmla="*/ 64896 w 73761"/>
                <a:gd name="connsiteY1" fmla="*/ 12271 h 13648"/>
                <a:gd name="connsiteX2" fmla="*/ 8866 w 73761"/>
                <a:gd name="connsiteY2" fmla="*/ 12271 h 13648"/>
                <a:gd name="connsiteX3" fmla="*/ 0 w 73761"/>
                <a:gd name="connsiteY3" fmla="*/ 5537 h 13648"/>
                <a:gd name="connsiteX4" fmla="*/ 8866 w 73761"/>
                <a:gd name="connsiteY4" fmla="*/ -1377 h 13648"/>
                <a:gd name="connsiteX5" fmla="*/ 64896 w 73761"/>
                <a:gd name="connsiteY5" fmla="*/ -1377 h 13648"/>
                <a:gd name="connsiteX6" fmla="*/ 73761 w 73761"/>
                <a:gd name="connsiteY6" fmla="*/ 5364 h 13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761" h="13648">
                  <a:moveTo>
                    <a:pt x="73761" y="5364"/>
                  </a:moveTo>
                  <a:cubicBezTo>
                    <a:pt x="73761" y="12271"/>
                    <a:pt x="67025" y="12271"/>
                    <a:pt x="64896" y="12271"/>
                  </a:cubicBezTo>
                  <a:lnTo>
                    <a:pt x="8866" y="12271"/>
                  </a:lnTo>
                  <a:cubicBezTo>
                    <a:pt x="6919" y="12271"/>
                    <a:pt x="0" y="12271"/>
                    <a:pt x="0" y="5537"/>
                  </a:cubicBezTo>
                  <a:cubicBezTo>
                    <a:pt x="0" y="-1377"/>
                    <a:pt x="6737" y="-1377"/>
                    <a:pt x="8866" y="-1377"/>
                  </a:cubicBezTo>
                  <a:lnTo>
                    <a:pt x="64896" y="-1377"/>
                  </a:lnTo>
                  <a:cubicBezTo>
                    <a:pt x="66850" y="-1377"/>
                    <a:pt x="73761" y="-1377"/>
                    <a:pt x="73761" y="5364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684" name="任意多边形: 形状 1683">
              <a:extLst>
                <a:ext uri="{FF2B5EF4-FFF2-40B4-BE49-F238E27FC236}">
                  <a16:creationId xmlns:a16="http://schemas.microsoft.com/office/drawing/2014/main" id="{C1B40BD3-6D47-2932-FB4A-66B070E92651}"/>
                </a:ext>
              </a:extLst>
            </p:cNvPr>
            <p:cNvSpPr/>
            <p:nvPr>
              <p:custDataLst>
                <p:tags r:id="rId201"/>
              </p:custDataLst>
            </p:nvPr>
          </p:nvSpPr>
          <p:spPr>
            <a:xfrm flipV="1">
              <a:off x="14997923" y="-12404536"/>
              <a:ext cx="39720" cy="124759"/>
            </a:xfrm>
            <a:custGeom>
              <a:avLst/>
              <a:gdLst>
                <a:gd name="connsiteX0" fmla="*/ 39005 w 39720"/>
                <a:gd name="connsiteY0" fmla="*/ 118057 h 124759"/>
                <a:gd name="connsiteX1" fmla="*/ 39721 w 39720"/>
                <a:gd name="connsiteY1" fmla="*/ 120898 h 124759"/>
                <a:gd name="connsiteX2" fmla="*/ 36877 w 39720"/>
                <a:gd name="connsiteY2" fmla="*/ 123376 h 124759"/>
                <a:gd name="connsiteX3" fmla="*/ 14180 w 39720"/>
                <a:gd name="connsiteY3" fmla="*/ 121605 h 124759"/>
                <a:gd name="connsiteX4" fmla="*/ 10462 w 39720"/>
                <a:gd name="connsiteY4" fmla="*/ 117531 h 124759"/>
                <a:gd name="connsiteX5" fmla="*/ 14895 w 39720"/>
                <a:gd name="connsiteY5" fmla="*/ 115047 h 124759"/>
                <a:gd name="connsiteX6" fmla="*/ 23403 w 39720"/>
                <a:gd name="connsiteY6" fmla="*/ 112388 h 124759"/>
                <a:gd name="connsiteX7" fmla="*/ 22697 w 39720"/>
                <a:gd name="connsiteY7" fmla="*/ 108489 h 124759"/>
                <a:gd name="connsiteX8" fmla="*/ 707 w 39720"/>
                <a:gd name="connsiteY8" fmla="*/ 20944 h 124759"/>
                <a:gd name="connsiteX9" fmla="*/ 0 w 39720"/>
                <a:gd name="connsiteY9" fmla="*/ 15450 h 124759"/>
                <a:gd name="connsiteX10" fmla="*/ 18613 w 39720"/>
                <a:gd name="connsiteY10" fmla="*/ -1383 h 124759"/>
                <a:gd name="connsiteX11" fmla="*/ 32801 w 39720"/>
                <a:gd name="connsiteY11" fmla="*/ 8009 h 124759"/>
                <a:gd name="connsiteX12" fmla="*/ 39005 w 39720"/>
                <a:gd name="connsiteY12" fmla="*/ 25732 h 124759"/>
                <a:gd name="connsiteX13" fmla="*/ 36170 w 39720"/>
                <a:gd name="connsiteY13" fmla="*/ 28034 h 124759"/>
                <a:gd name="connsiteX14" fmla="*/ 32627 w 39720"/>
                <a:gd name="connsiteY14" fmla="*/ 23779 h 124759"/>
                <a:gd name="connsiteX15" fmla="*/ 19328 w 39720"/>
                <a:gd name="connsiteY15" fmla="*/ 3579 h 124759"/>
                <a:gd name="connsiteX16" fmla="*/ 13299 w 39720"/>
                <a:gd name="connsiteY16" fmla="*/ 12257 h 124759"/>
                <a:gd name="connsiteX17" fmla="*/ 14363 w 39720"/>
                <a:gd name="connsiteY17" fmla="*/ 19530 h 124759"/>
                <a:gd name="connsiteX18" fmla="*/ 39005 w 39720"/>
                <a:gd name="connsiteY18" fmla="*/ 118057 h 124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9720" h="124759">
                  <a:moveTo>
                    <a:pt x="39005" y="118057"/>
                  </a:moveTo>
                  <a:cubicBezTo>
                    <a:pt x="39189" y="118414"/>
                    <a:pt x="39721" y="120717"/>
                    <a:pt x="39721" y="120898"/>
                  </a:cubicBezTo>
                  <a:cubicBezTo>
                    <a:pt x="39721" y="121780"/>
                    <a:pt x="39005" y="123376"/>
                    <a:pt x="36877" y="123376"/>
                  </a:cubicBezTo>
                  <a:cubicBezTo>
                    <a:pt x="33334" y="123376"/>
                    <a:pt x="18613" y="121963"/>
                    <a:pt x="14180" y="121605"/>
                  </a:cubicBezTo>
                  <a:cubicBezTo>
                    <a:pt x="12941" y="121430"/>
                    <a:pt x="10462" y="121249"/>
                    <a:pt x="10462" y="117531"/>
                  </a:cubicBezTo>
                  <a:cubicBezTo>
                    <a:pt x="10462" y="115047"/>
                    <a:pt x="12941" y="115047"/>
                    <a:pt x="14895" y="115047"/>
                  </a:cubicBezTo>
                  <a:cubicBezTo>
                    <a:pt x="23403" y="115047"/>
                    <a:pt x="23403" y="113808"/>
                    <a:pt x="23403" y="112388"/>
                  </a:cubicBezTo>
                  <a:cubicBezTo>
                    <a:pt x="23403" y="111149"/>
                    <a:pt x="23046" y="110085"/>
                    <a:pt x="22697" y="108489"/>
                  </a:cubicBezTo>
                  <a:lnTo>
                    <a:pt x="707" y="20944"/>
                  </a:lnTo>
                  <a:cubicBezTo>
                    <a:pt x="175" y="19173"/>
                    <a:pt x="0" y="17219"/>
                    <a:pt x="0" y="15450"/>
                  </a:cubicBezTo>
                  <a:cubicBezTo>
                    <a:pt x="0" y="4111"/>
                    <a:pt x="10105" y="-1383"/>
                    <a:pt x="18613" y="-1383"/>
                  </a:cubicBezTo>
                  <a:cubicBezTo>
                    <a:pt x="22871" y="-1383"/>
                    <a:pt x="28194" y="31"/>
                    <a:pt x="32801" y="8009"/>
                  </a:cubicBezTo>
                  <a:cubicBezTo>
                    <a:pt x="36528" y="14568"/>
                    <a:pt x="39005" y="25017"/>
                    <a:pt x="39005" y="25732"/>
                  </a:cubicBezTo>
                  <a:cubicBezTo>
                    <a:pt x="39005" y="28034"/>
                    <a:pt x="36702" y="28034"/>
                    <a:pt x="36170" y="28034"/>
                  </a:cubicBezTo>
                  <a:cubicBezTo>
                    <a:pt x="33691" y="28034"/>
                    <a:pt x="33334" y="26971"/>
                    <a:pt x="32627" y="23779"/>
                  </a:cubicBezTo>
                  <a:cubicBezTo>
                    <a:pt x="30323" y="14918"/>
                    <a:pt x="26947" y="3579"/>
                    <a:pt x="19328" y="3579"/>
                  </a:cubicBezTo>
                  <a:cubicBezTo>
                    <a:pt x="14538" y="3579"/>
                    <a:pt x="13299" y="8009"/>
                    <a:pt x="13299" y="12257"/>
                  </a:cubicBezTo>
                  <a:cubicBezTo>
                    <a:pt x="13299" y="14211"/>
                    <a:pt x="13831" y="17578"/>
                    <a:pt x="14363" y="19530"/>
                  </a:cubicBezTo>
                  <a:lnTo>
                    <a:pt x="39005" y="118057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685" name="任意多边形: 形状 1684">
              <a:extLst>
                <a:ext uri="{FF2B5EF4-FFF2-40B4-BE49-F238E27FC236}">
                  <a16:creationId xmlns:a16="http://schemas.microsoft.com/office/drawing/2014/main" id="{F91108D5-53D7-FDF8-99D6-0A71AFDFAC7F}"/>
                </a:ext>
              </a:extLst>
            </p:cNvPr>
            <p:cNvSpPr/>
            <p:nvPr>
              <p:custDataLst>
                <p:tags r:id="rId202"/>
              </p:custDataLst>
            </p:nvPr>
          </p:nvSpPr>
          <p:spPr>
            <a:xfrm flipV="1">
              <a:off x="15060098" y="-12359699"/>
              <a:ext cx="108342" cy="79922"/>
            </a:xfrm>
            <a:custGeom>
              <a:avLst/>
              <a:gdLst>
                <a:gd name="connsiteX0" fmla="*/ 13298 w 108342"/>
                <a:gd name="connsiteY0" fmla="*/ 11553 h 79922"/>
                <a:gd name="connsiteX1" fmla="*/ 11527 w 108342"/>
                <a:gd name="connsiteY1" fmla="*/ 4288 h 79922"/>
                <a:gd name="connsiteX2" fmla="*/ 17556 w 108342"/>
                <a:gd name="connsiteY2" fmla="*/ -1382 h 79922"/>
                <a:gd name="connsiteX3" fmla="*/ 24468 w 108342"/>
                <a:gd name="connsiteY3" fmla="*/ 2517 h 79922"/>
                <a:gd name="connsiteX4" fmla="*/ 27661 w 108342"/>
                <a:gd name="connsiteY4" fmla="*/ 13506 h 79922"/>
                <a:gd name="connsiteX5" fmla="*/ 31562 w 108342"/>
                <a:gd name="connsiteY5" fmla="*/ 29449 h 79922"/>
                <a:gd name="connsiteX6" fmla="*/ 34573 w 108342"/>
                <a:gd name="connsiteY6" fmla="*/ 41328 h 79922"/>
                <a:gd name="connsiteX7" fmla="*/ 42024 w 108342"/>
                <a:gd name="connsiteY7" fmla="*/ 57279 h 79922"/>
                <a:gd name="connsiteX8" fmla="*/ 68622 w 108342"/>
                <a:gd name="connsiteY8" fmla="*/ 73579 h 79922"/>
                <a:gd name="connsiteX9" fmla="*/ 79084 w 108342"/>
                <a:gd name="connsiteY9" fmla="*/ 61177 h 79922"/>
                <a:gd name="connsiteX10" fmla="*/ 68622 w 108342"/>
                <a:gd name="connsiteY10" fmla="*/ 23430 h 79922"/>
                <a:gd name="connsiteX11" fmla="*/ 65960 w 108342"/>
                <a:gd name="connsiteY11" fmla="*/ 13856 h 79922"/>
                <a:gd name="connsiteX12" fmla="*/ 82802 w 108342"/>
                <a:gd name="connsiteY12" fmla="*/ -1382 h 79922"/>
                <a:gd name="connsiteX13" fmla="*/ 108342 w 108342"/>
                <a:gd name="connsiteY13" fmla="*/ 25733 h 79922"/>
                <a:gd name="connsiteX14" fmla="*/ 105498 w 108342"/>
                <a:gd name="connsiteY14" fmla="*/ 28036 h 79922"/>
                <a:gd name="connsiteX15" fmla="*/ 102130 w 108342"/>
                <a:gd name="connsiteY15" fmla="*/ 25018 h 79922"/>
                <a:gd name="connsiteX16" fmla="*/ 83334 w 108342"/>
                <a:gd name="connsiteY16" fmla="*/ 3581 h 79922"/>
                <a:gd name="connsiteX17" fmla="*/ 78901 w 108342"/>
                <a:gd name="connsiteY17" fmla="*/ 9782 h 79922"/>
                <a:gd name="connsiteX18" fmla="*/ 82984 w 108342"/>
                <a:gd name="connsiteY18" fmla="*/ 24138 h 79922"/>
                <a:gd name="connsiteX19" fmla="*/ 92382 w 108342"/>
                <a:gd name="connsiteY19" fmla="*/ 58343 h 79922"/>
                <a:gd name="connsiteX20" fmla="*/ 69328 w 108342"/>
                <a:gd name="connsiteY20" fmla="*/ 78541 h 79922"/>
                <a:gd name="connsiteX21" fmla="*/ 39363 w 108342"/>
                <a:gd name="connsiteY21" fmla="*/ 62416 h 79922"/>
                <a:gd name="connsiteX22" fmla="*/ 20392 w 108342"/>
                <a:gd name="connsiteY22" fmla="*/ 78541 h 79922"/>
                <a:gd name="connsiteX23" fmla="*/ 6387 w 108342"/>
                <a:gd name="connsiteY23" fmla="*/ 68974 h 79922"/>
                <a:gd name="connsiteX24" fmla="*/ 0 w 108342"/>
                <a:gd name="connsiteY24" fmla="*/ 51426 h 79922"/>
                <a:gd name="connsiteX25" fmla="*/ 3010 w 108342"/>
                <a:gd name="connsiteY25" fmla="*/ 49125 h 79922"/>
                <a:gd name="connsiteX26" fmla="*/ 6919 w 108342"/>
                <a:gd name="connsiteY26" fmla="*/ 54444 h 79922"/>
                <a:gd name="connsiteX27" fmla="*/ 19860 w 108342"/>
                <a:gd name="connsiteY27" fmla="*/ 73579 h 79922"/>
                <a:gd name="connsiteX28" fmla="*/ 25707 w 108342"/>
                <a:gd name="connsiteY28" fmla="*/ 64893 h 79922"/>
                <a:gd name="connsiteX29" fmla="*/ 22870 w 108342"/>
                <a:gd name="connsiteY29" fmla="*/ 50189 h 79922"/>
                <a:gd name="connsiteX30" fmla="*/ 18971 w 108342"/>
                <a:gd name="connsiteY30" fmla="*/ 34238 h 79922"/>
                <a:gd name="connsiteX31" fmla="*/ 13298 w 108342"/>
                <a:gd name="connsiteY31" fmla="*/ 11553 h 79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08342" h="79922">
                  <a:moveTo>
                    <a:pt x="13298" y="11553"/>
                  </a:moveTo>
                  <a:cubicBezTo>
                    <a:pt x="12591" y="9250"/>
                    <a:pt x="11527" y="4820"/>
                    <a:pt x="11527" y="4288"/>
                  </a:cubicBezTo>
                  <a:cubicBezTo>
                    <a:pt x="11527" y="389"/>
                    <a:pt x="14720" y="-1382"/>
                    <a:pt x="17556" y="-1382"/>
                  </a:cubicBezTo>
                  <a:cubicBezTo>
                    <a:pt x="20742" y="-1382"/>
                    <a:pt x="23586" y="921"/>
                    <a:pt x="24468" y="2517"/>
                  </a:cubicBezTo>
                  <a:cubicBezTo>
                    <a:pt x="25358" y="4113"/>
                    <a:pt x="26771" y="9782"/>
                    <a:pt x="27661" y="13506"/>
                  </a:cubicBezTo>
                  <a:cubicBezTo>
                    <a:pt x="28551" y="16872"/>
                    <a:pt x="30497" y="25018"/>
                    <a:pt x="31562" y="29449"/>
                  </a:cubicBezTo>
                  <a:cubicBezTo>
                    <a:pt x="32626" y="33355"/>
                    <a:pt x="33691" y="37254"/>
                    <a:pt x="34573" y="41328"/>
                  </a:cubicBezTo>
                  <a:cubicBezTo>
                    <a:pt x="36527" y="48591"/>
                    <a:pt x="36884" y="50013"/>
                    <a:pt x="42024" y="57279"/>
                  </a:cubicBezTo>
                  <a:cubicBezTo>
                    <a:pt x="46989" y="64369"/>
                    <a:pt x="55323" y="73579"/>
                    <a:pt x="68622" y="73579"/>
                  </a:cubicBezTo>
                  <a:cubicBezTo>
                    <a:pt x="78901" y="73579"/>
                    <a:pt x="79084" y="64544"/>
                    <a:pt x="79084" y="61177"/>
                  </a:cubicBezTo>
                  <a:cubicBezTo>
                    <a:pt x="79084" y="50545"/>
                    <a:pt x="71457" y="30871"/>
                    <a:pt x="68622" y="23430"/>
                  </a:cubicBezTo>
                  <a:cubicBezTo>
                    <a:pt x="66667" y="18468"/>
                    <a:pt x="65960" y="16872"/>
                    <a:pt x="65960" y="13856"/>
                  </a:cubicBezTo>
                  <a:cubicBezTo>
                    <a:pt x="65960" y="4463"/>
                    <a:pt x="73761" y="-1382"/>
                    <a:pt x="82802" y="-1382"/>
                  </a:cubicBezTo>
                  <a:cubicBezTo>
                    <a:pt x="100533" y="-1382"/>
                    <a:pt x="108342" y="23074"/>
                    <a:pt x="108342" y="25733"/>
                  </a:cubicBezTo>
                  <a:cubicBezTo>
                    <a:pt x="108342" y="28036"/>
                    <a:pt x="106030" y="28036"/>
                    <a:pt x="105498" y="28036"/>
                  </a:cubicBezTo>
                  <a:cubicBezTo>
                    <a:pt x="103020" y="28036"/>
                    <a:pt x="102844" y="26972"/>
                    <a:pt x="102130" y="25018"/>
                  </a:cubicBezTo>
                  <a:cubicBezTo>
                    <a:pt x="98054" y="10846"/>
                    <a:pt x="90428" y="3581"/>
                    <a:pt x="83334" y="3581"/>
                  </a:cubicBezTo>
                  <a:cubicBezTo>
                    <a:pt x="79616" y="3581"/>
                    <a:pt x="78901" y="6059"/>
                    <a:pt x="78901" y="9782"/>
                  </a:cubicBezTo>
                  <a:cubicBezTo>
                    <a:pt x="78901" y="13856"/>
                    <a:pt x="79791" y="16157"/>
                    <a:pt x="82984" y="24138"/>
                  </a:cubicBezTo>
                  <a:cubicBezTo>
                    <a:pt x="85113" y="29632"/>
                    <a:pt x="92382" y="48418"/>
                    <a:pt x="92382" y="58343"/>
                  </a:cubicBezTo>
                  <a:cubicBezTo>
                    <a:pt x="92382" y="75533"/>
                    <a:pt x="78726" y="78541"/>
                    <a:pt x="69328" y="78541"/>
                  </a:cubicBezTo>
                  <a:cubicBezTo>
                    <a:pt x="54615" y="78541"/>
                    <a:pt x="44686" y="69506"/>
                    <a:pt x="39363" y="62416"/>
                  </a:cubicBezTo>
                  <a:cubicBezTo>
                    <a:pt x="38123" y="74642"/>
                    <a:pt x="27661" y="78541"/>
                    <a:pt x="20392" y="78541"/>
                  </a:cubicBezTo>
                  <a:cubicBezTo>
                    <a:pt x="12766" y="78541"/>
                    <a:pt x="8690" y="73047"/>
                    <a:pt x="6387" y="68974"/>
                  </a:cubicBezTo>
                  <a:cubicBezTo>
                    <a:pt x="2486" y="62416"/>
                    <a:pt x="0" y="52316"/>
                    <a:pt x="0" y="51426"/>
                  </a:cubicBezTo>
                  <a:cubicBezTo>
                    <a:pt x="0" y="49125"/>
                    <a:pt x="2486" y="49125"/>
                    <a:pt x="3010" y="49125"/>
                  </a:cubicBezTo>
                  <a:cubicBezTo>
                    <a:pt x="5497" y="49125"/>
                    <a:pt x="5672" y="49657"/>
                    <a:pt x="6919" y="54444"/>
                  </a:cubicBezTo>
                  <a:cubicBezTo>
                    <a:pt x="9573" y="64893"/>
                    <a:pt x="12940" y="73579"/>
                    <a:pt x="19860" y="73579"/>
                  </a:cubicBezTo>
                  <a:cubicBezTo>
                    <a:pt x="24468" y="73579"/>
                    <a:pt x="25707" y="69680"/>
                    <a:pt x="25707" y="64893"/>
                  </a:cubicBezTo>
                  <a:cubicBezTo>
                    <a:pt x="25707" y="61526"/>
                    <a:pt x="24118" y="54976"/>
                    <a:pt x="22870" y="50189"/>
                  </a:cubicBezTo>
                  <a:cubicBezTo>
                    <a:pt x="21632" y="45400"/>
                    <a:pt x="19860" y="38135"/>
                    <a:pt x="18971" y="34238"/>
                  </a:cubicBezTo>
                  <a:lnTo>
                    <a:pt x="13298" y="11553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686" name="任意多边形: 形状 1685">
              <a:extLst>
                <a:ext uri="{FF2B5EF4-FFF2-40B4-BE49-F238E27FC236}">
                  <a16:creationId xmlns:a16="http://schemas.microsoft.com/office/drawing/2014/main" id="{FD77A3A0-FABC-2C4B-5727-53A94EFB18D0}"/>
                </a:ext>
              </a:extLst>
            </p:cNvPr>
            <p:cNvSpPr/>
            <p:nvPr>
              <p:custDataLst>
                <p:tags r:id="rId203"/>
              </p:custDataLst>
            </p:nvPr>
          </p:nvSpPr>
          <p:spPr>
            <a:xfrm flipV="1">
              <a:off x="15260329" y="-12324601"/>
              <a:ext cx="168399" cy="168563"/>
            </a:xfrm>
            <a:custGeom>
              <a:avLst/>
              <a:gdLst>
                <a:gd name="connsiteX0" fmla="*/ 89387 w 168399"/>
                <a:gd name="connsiteY0" fmla="*/ 77840 h 168563"/>
                <a:gd name="connsiteX1" fmla="*/ 160043 w 168399"/>
                <a:gd name="connsiteY1" fmla="*/ 77840 h 168563"/>
                <a:gd name="connsiteX2" fmla="*/ 168400 w 168399"/>
                <a:gd name="connsiteY2" fmla="*/ 82906 h 168563"/>
                <a:gd name="connsiteX3" fmla="*/ 160043 w 168399"/>
                <a:gd name="connsiteY3" fmla="*/ 87963 h 168563"/>
                <a:gd name="connsiteX4" fmla="*/ 89387 w 168399"/>
                <a:gd name="connsiteY4" fmla="*/ 87963 h 168563"/>
                <a:gd name="connsiteX5" fmla="*/ 89387 w 168399"/>
                <a:gd name="connsiteY5" fmla="*/ 158834 h 168563"/>
                <a:gd name="connsiteX6" fmla="*/ 84327 w 168399"/>
                <a:gd name="connsiteY6" fmla="*/ 167188 h 168563"/>
                <a:gd name="connsiteX7" fmla="*/ 79258 w 168399"/>
                <a:gd name="connsiteY7" fmla="*/ 158834 h 168563"/>
                <a:gd name="connsiteX8" fmla="*/ 79258 w 168399"/>
                <a:gd name="connsiteY8" fmla="*/ 87963 h 168563"/>
                <a:gd name="connsiteX9" fmla="*/ 8357 w 168399"/>
                <a:gd name="connsiteY9" fmla="*/ 87963 h 168563"/>
                <a:gd name="connsiteX10" fmla="*/ 0 w 168399"/>
                <a:gd name="connsiteY10" fmla="*/ 82906 h 168563"/>
                <a:gd name="connsiteX11" fmla="*/ 8357 w 168399"/>
                <a:gd name="connsiteY11" fmla="*/ 77840 h 168563"/>
                <a:gd name="connsiteX12" fmla="*/ 79258 w 168399"/>
                <a:gd name="connsiteY12" fmla="*/ 77840 h 168563"/>
                <a:gd name="connsiteX13" fmla="*/ 79258 w 168399"/>
                <a:gd name="connsiteY13" fmla="*/ 6977 h 168563"/>
                <a:gd name="connsiteX14" fmla="*/ 84327 w 168399"/>
                <a:gd name="connsiteY14" fmla="*/ -1375 h 168563"/>
                <a:gd name="connsiteX15" fmla="*/ 89387 w 168399"/>
                <a:gd name="connsiteY15" fmla="*/ 6977 h 168563"/>
                <a:gd name="connsiteX16" fmla="*/ 89387 w 168399"/>
                <a:gd name="connsiteY16" fmla="*/ 77840 h 168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68399" h="168563">
                  <a:moveTo>
                    <a:pt x="89387" y="77840"/>
                  </a:moveTo>
                  <a:lnTo>
                    <a:pt x="160043" y="77840"/>
                  </a:lnTo>
                  <a:cubicBezTo>
                    <a:pt x="163585" y="77840"/>
                    <a:pt x="168400" y="77840"/>
                    <a:pt x="168400" y="82906"/>
                  </a:cubicBezTo>
                  <a:cubicBezTo>
                    <a:pt x="168400" y="87963"/>
                    <a:pt x="163585" y="87963"/>
                    <a:pt x="160043" y="87963"/>
                  </a:cubicBezTo>
                  <a:lnTo>
                    <a:pt x="89387" y="87963"/>
                  </a:lnTo>
                  <a:lnTo>
                    <a:pt x="89387" y="158834"/>
                  </a:lnTo>
                  <a:cubicBezTo>
                    <a:pt x="89387" y="162376"/>
                    <a:pt x="89387" y="167188"/>
                    <a:pt x="84327" y="167188"/>
                  </a:cubicBezTo>
                  <a:cubicBezTo>
                    <a:pt x="79258" y="167188"/>
                    <a:pt x="79258" y="162376"/>
                    <a:pt x="79258" y="158834"/>
                  </a:cubicBezTo>
                  <a:lnTo>
                    <a:pt x="79258" y="87963"/>
                  </a:lnTo>
                  <a:lnTo>
                    <a:pt x="8357" y="87963"/>
                  </a:lnTo>
                  <a:cubicBezTo>
                    <a:pt x="4814" y="87963"/>
                    <a:pt x="0" y="87963"/>
                    <a:pt x="0" y="82906"/>
                  </a:cubicBezTo>
                  <a:cubicBezTo>
                    <a:pt x="0" y="77840"/>
                    <a:pt x="4814" y="77840"/>
                    <a:pt x="8357" y="77840"/>
                  </a:cubicBezTo>
                  <a:lnTo>
                    <a:pt x="79258" y="77840"/>
                  </a:lnTo>
                  <a:lnTo>
                    <a:pt x="79258" y="6977"/>
                  </a:lnTo>
                  <a:cubicBezTo>
                    <a:pt x="79258" y="3437"/>
                    <a:pt x="79258" y="-1375"/>
                    <a:pt x="84327" y="-1375"/>
                  </a:cubicBezTo>
                  <a:cubicBezTo>
                    <a:pt x="89387" y="-1375"/>
                    <a:pt x="89387" y="3437"/>
                    <a:pt x="89387" y="6977"/>
                  </a:cubicBezTo>
                  <a:lnTo>
                    <a:pt x="89387" y="77840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687" name="任意多边形: 形状 1686">
              <a:extLst>
                <a:ext uri="{FF2B5EF4-FFF2-40B4-BE49-F238E27FC236}">
                  <a16:creationId xmlns:a16="http://schemas.microsoft.com/office/drawing/2014/main" id="{A119A41E-E14D-ED03-B17D-12948059221D}"/>
                </a:ext>
              </a:extLst>
            </p:cNvPr>
            <p:cNvSpPr/>
            <p:nvPr>
              <p:custDataLst>
                <p:tags r:id="rId204"/>
              </p:custDataLst>
            </p:nvPr>
          </p:nvSpPr>
          <p:spPr>
            <a:xfrm flipV="1">
              <a:off x="15509296" y="-12350667"/>
              <a:ext cx="207898" cy="173620"/>
            </a:xfrm>
            <a:custGeom>
              <a:avLst/>
              <a:gdLst>
                <a:gd name="connsiteX0" fmla="*/ 180555 w 207898"/>
                <a:gd name="connsiteY0" fmla="*/ 160349 h 173620"/>
                <a:gd name="connsiteX1" fmla="*/ 207899 w 207898"/>
                <a:gd name="connsiteY1" fmla="*/ 160349 h 173620"/>
                <a:gd name="connsiteX2" fmla="*/ 207899 w 207898"/>
                <a:gd name="connsiteY2" fmla="*/ 172244 h 173620"/>
                <a:gd name="connsiteX3" fmla="*/ 162570 w 207898"/>
                <a:gd name="connsiteY3" fmla="*/ 171481 h 173620"/>
                <a:gd name="connsiteX4" fmla="*/ 117248 w 207898"/>
                <a:gd name="connsiteY4" fmla="*/ 172244 h 173620"/>
                <a:gd name="connsiteX5" fmla="*/ 117248 w 207898"/>
                <a:gd name="connsiteY5" fmla="*/ 160349 h 173620"/>
                <a:gd name="connsiteX6" fmla="*/ 144592 w 207898"/>
                <a:gd name="connsiteY6" fmla="*/ 160349 h 173620"/>
                <a:gd name="connsiteX7" fmla="*/ 144592 w 207898"/>
                <a:gd name="connsiteY7" fmla="*/ 94797 h 173620"/>
                <a:gd name="connsiteX8" fmla="*/ 63307 w 207898"/>
                <a:gd name="connsiteY8" fmla="*/ 94797 h 173620"/>
                <a:gd name="connsiteX9" fmla="*/ 63307 w 207898"/>
                <a:gd name="connsiteY9" fmla="*/ 160349 h 173620"/>
                <a:gd name="connsiteX10" fmla="*/ 90659 w 207898"/>
                <a:gd name="connsiteY10" fmla="*/ 160349 h 173620"/>
                <a:gd name="connsiteX11" fmla="*/ 90659 w 207898"/>
                <a:gd name="connsiteY11" fmla="*/ 172244 h 173620"/>
                <a:gd name="connsiteX12" fmla="*/ 45330 w 207898"/>
                <a:gd name="connsiteY12" fmla="*/ 171481 h 173620"/>
                <a:gd name="connsiteX13" fmla="*/ 0 w 207898"/>
                <a:gd name="connsiteY13" fmla="*/ 172244 h 173620"/>
                <a:gd name="connsiteX14" fmla="*/ 0 w 207898"/>
                <a:gd name="connsiteY14" fmla="*/ 160349 h 173620"/>
                <a:gd name="connsiteX15" fmla="*/ 27351 w 207898"/>
                <a:gd name="connsiteY15" fmla="*/ 160349 h 173620"/>
                <a:gd name="connsiteX16" fmla="*/ 27351 w 207898"/>
                <a:gd name="connsiteY16" fmla="*/ 10515 h 173620"/>
                <a:gd name="connsiteX17" fmla="*/ 0 w 207898"/>
                <a:gd name="connsiteY17" fmla="*/ 10515 h 173620"/>
                <a:gd name="connsiteX18" fmla="*/ 0 w 207898"/>
                <a:gd name="connsiteY18" fmla="*/ -1377 h 173620"/>
                <a:gd name="connsiteX19" fmla="*/ 45330 w 207898"/>
                <a:gd name="connsiteY19" fmla="*/ -616 h 173620"/>
                <a:gd name="connsiteX20" fmla="*/ 90659 w 207898"/>
                <a:gd name="connsiteY20" fmla="*/ -1377 h 173620"/>
                <a:gd name="connsiteX21" fmla="*/ 90659 w 207898"/>
                <a:gd name="connsiteY21" fmla="*/ 10515 h 173620"/>
                <a:gd name="connsiteX22" fmla="*/ 63307 w 207898"/>
                <a:gd name="connsiteY22" fmla="*/ 10515 h 173620"/>
                <a:gd name="connsiteX23" fmla="*/ 63307 w 207898"/>
                <a:gd name="connsiteY23" fmla="*/ 82903 h 173620"/>
                <a:gd name="connsiteX24" fmla="*/ 144592 w 207898"/>
                <a:gd name="connsiteY24" fmla="*/ 82903 h 173620"/>
                <a:gd name="connsiteX25" fmla="*/ 144592 w 207898"/>
                <a:gd name="connsiteY25" fmla="*/ 10515 h 173620"/>
                <a:gd name="connsiteX26" fmla="*/ 117248 w 207898"/>
                <a:gd name="connsiteY26" fmla="*/ 10515 h 173620"/>
                <a:gd name="connsiteX27" fmla="*/ 117248 w 207898"/>
                <a:gd name="connsiteY27" fmla="*/ -1377 h 173620"/>
                <a:gd name="connsiteX28" fmla="*/ 162570 w 207898"/>
                <a:gd name="connsiteY28" fmla="*/ -616 h 173620"/>
                <a:gd name="connsiteX29" fmla="*/ 207899 w 207898"/>
                <a:gd name="connsiteY29" fmla="*/ -1377 h 173620"/>
                <a:gd name="connsiteX30" fmla="*/ 207899 w 207898"/>
                <a:gd name="connsiteY30" fmla="*/ 10515 h 173620"/>
                <a:gd name="connsiteX31" fmla="*/ 180555 w 207898"/>
                <a:gd name="connsiteY31" fmla="*/ 10515 h 173620"/>
                <a:gd name="connsiteX32" fmla="*/ 180555 w 207898"/>
                <a:gd name="connsiteY32" fmla="*/ 160349 h 173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07898" h="173620">
                  <a:moveTo>
                    <a:pt x="180555" y="160349"/>
                  </a:moveTo>
                  <a:lnTo>
                    <a:pt x="207899" y="160349"/>
                  </a:lnTo>
                  <a:lnTo>
                    <a:pt x="207899" y="172244"/>
                  </a:lnTo>
                  <a:cubicBezTo>
                    <a:pt x="198278" y="171481"/>
                    <a:pt x="173461" y="171481"/>
                    <a:pt x="162570" y="171481"/>
                  </a:cubicBezTo>
                  <a:cubicBezTo>
                    <a:pt x="151686" y="171481"/>
                    <a:pt x="126868" y="171481"/>
                    <a:pt x="117248" y="172244"/>
                  </a:cubicBezTo>
                  <a:lnTo>
                    <a:pt x="117248" y="160349"/>
                  </a:lnTo>
                  <a:lnTo>
                    <a:pt x="144592" y="160349"/>
                  </a:lnTo>
                  <a:lnTo>
                    <a:pt x="144592" y="94797"/>
                  </a:lnTo>
                  <a:lnTo>
                    <a:pt x="63307" y="94797"/>
                  </a:lnTo>
                  <a:lnTo>
                    <a:pt x="63307" y="160349"/>
                  </a:lnTo>
                  <a:lnTo>
                    <a:pt x="90659" y="160349"/>
                  </a:lnTo>
                  <a:lnTo>
                    <a:pt x="90659" y="172244"/>
                  </a:lnTo>
                  <a:cubicBezTo>
                    <a:pt x="81030" y="171481"/>
                    <a:pt x="56221" y="171481"/>
                    <a:pt x="45330" y="171481"/>
                  </a:cubicBezTo>
                  <a:cubicBezTo>
                    <a:pt x="34438" y="171481"/>
                    <a:pt x="9621" y="171481"/>
                    <a:pt x="0" y="172244"/>
                  </a:cubicBezTo>
                  <a:lnTo>
                    <a:pt x="0" y="160349"/>
                  </a:lnTo>
                  <a:lnTo>
                    <a:pt x="27351" y="160349"/>
                  </a:lnTo>
                  <a:lnTo>
                    <a:pt x="27351" y="10515"/>
                  </a:lnTo>
                  <a:lnTo>
                    <a:pt x="0" y="10515"/>
                  </a:lnTo>
                  <a:lnTo>
                    <a:pt x="0" y="-1377"/>
                  </a:lnTo>
                  <a:cubicBezTo>
                    <a:pt x="9621" y="-616"/>
                    <a:pt x="34438" y="-616"/>
                    <a:pt x="45330" y="-616"/>
                  </a:cubicBezTo>
                  <a:cubicBezTo>
                    <a:pt x="56221" y="-616"/>
                    <a:pt x="81030" y="-616"/>
                    <a:pt x="90659" y="-1377"/>
                  </a:cubicBezTo>
                  <a:lnTo>
                    <a:pt x="90659" y="10515"/>
                  </a:lnTo>
                  <a:lnTo>
                    <a:pt x="63307" y="10515"/>
                  </a:lnTo>
                  <a:lnTo>
                    <a:pt x="63307" y="82903"/>
                  </a:lnTo>
                  <a:lnTo>
                    <a:pt x="144592" y="82903"/>
                  </a:lnTo>
                  <a:lnTo>
                    <a:pt x="144592" y="10515"/>
                  </a:lnTo>
                  <a:lnTo>
                    <a:pt x="117248" y="10515"/>
                  </a:lnTo>
                  <a:lnTo>
                    <a:pt x="117248" y="-1377"/>
                  </a:lnTo>
                  <a:cubicBezTo>
                    <a:pt x="126868" y="-616"/>
                    <a:pt x="151686" y="-616"/>
                    <a:pt x="162570" y="-616"/>
                  </a:cubicBezTo>
                  <a:cubicBezTo>
                    <a:pt x="173461" y="-616"/>
                    <a:pt x="198278" y="-616"/>
                    <a:pt x="207899" y="-1377"/>
                  </a:cubicBezTo>
                  <a:lnTo>
                    <a:pt x="207899" y="10515"/>
                  </a:lnTo>
                  <a:lnTo>
                    <a:pt x="180555" y="10515"/>
                  </a:lnTo>
                  <a:lnTo>
                    <a:pt x="180555" y="160349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688" name="任意多边形: 形状 1687">
              <a:extLst>
                <a:ext uri="{FF2B5EF4-FFF2-40B4-BE49-F238E27FC236}">
                  <a16:creationId xmlns:a16="http://schemas.microsoft.com/office/drawing/2014/main" id="{00A4AACC-2759-0B00-6209-A401FF49F08A}"/>
                </a:ext>
              </a:extLst>
            </p:cNvPr>
            <p:cNvSpPr/>
            <p:nvPr>
              <p:custDataLst>
                <p:tags r:id="rId205"/>
              </p:custDataLst>
            </p:nvPr>
          </p:nvSpPr>
          <p:spPr>
            <a:xfrm flipV="1">
              <a:off x="15750220" y="-12404448"/>
              <a:ext cx="179955" cy="124671"/>
            </a:xfrm>
            <a:custGeom>
              <a:avLst/>
              <a:gdLst>
                <a:gd name="connsiteX0" fmla="*/ 87243 w 179955"/>
                <a:gd name="connsiteY0" fmla="*/ 25732 h 124671"/>
                <a:gd name="connsiteX1" fmla="*/ 83517 w 179955"/>
                <a:gd name="connsiteY1" fmla="*/ 28034 h 124671"/>
                <a:gd name="connsiteX2" fmla="*/ 79084 w 179955"/>
                <a:gd name="connsiteY2" fmla="*/ 23247 h 124671"/>
                <a:gd name="connsiteX3" fmla="*/ 67025 w 179955"/>
                <a:gd name="connsiteY3" fmla="*/ 3579 h 124671"/>
                <a:gd name="connsiteX4" fmla="*/ 61353 w 179955"/>
                <a:gd name="connsiteY4" fmla="*/ 11908 h 124671"/>
                <a:gd name="connsiteX5" fmla="*/ 62417 w 179955"/>
                <a:gd name="connsiteY5" fmla="*/ 19173 h 124671"/>
                <a:gd name="connsiteX6" fmla="*/ 87243 w 179955"/>
                <a:gd name="connsiteY6" fmla="*/ 118239 h 124671"/>
                <a:gd name="connsiteX7" fmla="*/ 87775 w 179955"/>
                <a:gd name="connsiteY7" fmla="*/ 120898 h 124671"/>
                <a:gd name="connsiteX8" fmla="*/ 82985 w 179955"/>
                <a:gd name="connsiteY8" fmla="*/ 123201 h 124671"/>
                <a:gd name="connsiteX9" fmla="*/ 63831 w 179955"/>
                <a:gd name="connsiteY9" fmla="*/ 121605 h 124671"/>
                <a:gd name="connsiteX10" fmla="*/ 59224 w 179955"/>
                <a:gd name="connsiteY10" fmla="*/ 117531 h 124671"/>
                <a:gd name="connsiteX11" fmla="*/ 63831 w 179955"/>
                <a:gd name="connsiteY11" fmla="*/ 115047 h 124671"/>
                <a:gd name="connsiteX12" fmla="*/ 72348 w 179955"/>
                <a:gd name="connsiteY12" fmla="*/ 112212 h 124671"/>
                <a:gd name="connsiteX13" fmla="*/ 71640 w 179955"/>
                <a:gd name="connsiteY13" fmla="*/ 108846 h 124671"/>
                <a:gd name="connsiteX14" fmla="*/ 61710 w 179955"/>
                <a:gd name="connsiteY14" fmla="*/ 68614 h 124671"/>
                <a:gd name="connsiteX15" fmla="*/ 44154 w 179955"/>
                <a:gd name="connsiteY15" fmla="*/ 78539 h 124671"/>
                <a:gd name="connsiteX16" fmla="*/ 0 w 179955"/>
                <a:gd name="connsiteY16" fmla="*/ 27676 h 124671"/>
                <a:gd name="connsiteX17" fmla="*/ 25183 w 179955"/>
                <a:gd name="connsiteY17" fmla="*/ -1383 h 124671"/>
                <a:gd name="connsiteX18" fmla="*/ 49476 w 179955"/>
                <a:gd name="connsiteY18" fmla="*/ 10669 h 124671"/>
                <a:gd name="connsiteX19" fmla="*/ 66493 w 179955"/>
                <a:gd name="connsiteY19" fmla="*/ -1383 h 124671"/>
                <a:gd name="connsiteX20" fmla="*/ 80506 w 179955"/>
                <a:gd name="connsiteY20" fmla="*/ 7653 h 124671"/>
                <a:gd name="connsiteX21" fmla="*/ 87243 w 179955"/>
                <a:gd name="connsiteY21" fmla="*/ 25732 h 124671"/>
                <a:gd name="connsiteX22" fmla="*/ 57985 w 179955"/>
                <a:gd name="connsiteY22" fmla="*/ 53910 h 124671"/>
                <a:gd name="connsiteX23" fmla="*/ 50532 w 179955"/>
                <a:gd name="connsiteY23" fmla="*/ 24492 h 124671"/>
                <a:gd name="connsiteX24" fmla="*/ 41143 w 179955"/>
                <a:gd name="connsiteY24" fmla="*/ 10844 h 124671"/>
                <a:gd name="connsiteX25" fmla="*/ 25715 w 179955"/>
                <a:gd name="connsiteY25" fmla="*/ 3579 h 124671"/>
                <a:gd name="connsiteX26" fmla="*/ 13481 w 179955"/>
                <a:gd name="connsiteY26" fmla="*/ 20412 h 124671"/>
                <a:gd name="connsiteX27" fmla="*/ 22879 w 179955"/>
                <a:gd name="connsiteY27" fmla="*/ 56920 h 124671"/>
                <a:gd name="connsiteX28" fmla="*/ 44154 w 179955"/>
                <a:gd name="connsiteY28" fmla="*/ 73577 h 124671"/>
                <a:gd name="connsiteX29" fmla="*/ 58517 w 179955"/>
                <a:gd name="connsiteY29" fmla="*/ 56387 h 124671"/>
                <a:gd name="connsiteX30" fmla="*/ 57985 w 179955"/>
                <a:gd name="connsiteY30" fmla="*/ 53910 h 124671"/>
                <a:gd name="connsiteX31" fmla="*/ 179955 w 179955"/>
                <a:gd name="connsiteY31" fmla="*/ 17578 h 124671"/>
                <a:gd name="connsiteX32" fmla="*/ 175880 w 179955"/>
                <a:gd name="connsiteY32" fmla="*/ 21833 h 124671"/>
                <a:gd name="connsiteX33" fmla="*/ 173218 w 179955"/>
                <a:gd name="connsiteY33" fmla="*/ 19881 h 124671"/>
                <a:gd name="connsiteX34" fmla="*/ 138113 w 179955"/>
                <a:gd name="connsiteY34" fmla="*/ 3579 h 124671"/>
                <a:gd name="connsiteX35" fmla="*/ 121621 w 179955"/>
                <a:gd name="connsiteY35" fmla="*/ 24492 h 124671"/>
                <a:gd name="connsiteX36" fmla="*/ 123925 w 179955"/>
                <a:gd name="connsiteY36" fmla="*/ 40794 h 124671"/>
                <a:gd name="connsiteX37" fmla="*/ 134920 w 179955"/>
                <a:gd name="connsiteY37" fmla="*/ 40794 h 124671"/>
                <a:gd name="connsiteX38" fmla="*/ 177477 w 179955"/>
                <a:gd name="connsiteY38" fmla="*/ 62945 h 124671"/>
                <a:gd name="connsiteX39" fmla="*/ 156020 w 179955"/>
                <a:gd name="connsiteY39" fmla="*/ 78539 h 124671"/>
                <a:gd name="connsiteX40" fmla="*/ 107965 w 179955"/>
                <a:gd name="connsiteY40" fmla="*/ 31401 h 124671"/>
                <a:gd name="connsiteX41" fmla="*/ 138113 w 179955"/>
                <a:gd name="connsiteY41" fmla="*/ -1383 h 124671"/>
                <a:gd name="connsiteX42" fmla="*/ 179955 w 179955"/>
                <a:gd name="connsiteY42" fmla="*/ 17578 h 124671"/>
                <a:gd name="connsiteX43" fmla="*/ 168960 w 179955"/>
                <a:gd name="connsiteY43" fmla="*/ 63120 h 124671"/>
                <a:gd name="connsiteX44" fmla="*/ 133681 w 179955"/>
                <a:gd name="connsiteY44" fmla="*/ 45756 h 124671"/>
                <a:gd name="connsiteX45" fmla="*/ 125347 w 179955"/>
                <a:gd name="connsiteY45" fmla="*/ 45756 h 124671"/>
                <a:gd name="connsiteX46" fmla="*/ 156020 w 179955"/>
                <a:gd name="connsiteY46" fmla="*/ 73577 h 124671"/>
                <a:gd name="connsiteX47" fmla="*/ 168960 w 179955"/>
                <a:gd name="connsiteY47" fmla="*/ 63120 h 124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79955" h="124671">
                  <a:moveTo>
                    <a:pt x="87243" y="25732"/>
                  </a:moveTo>
                  <a:cubicBezTo>
                    <a:pt x="87243" y="28034"/>
                    <a:pt x="84939" y="28034"/>
                    <a:pt x="83517" y="28034"/>
                  </a:cubicBezTo>
                  <a:cubicBezTo>
                    <a:pt x="80324" y="28034"/>
                    <a:pt x="80148" y="27676"/>
                    <a:pt x="79084" y="23247"/>
                  </a:cubicBezTo>
                  <a:cubicBezTo>
                    <a:pt x="76605" y="14036"/>
                    <a:pt x="73587" y="3579"/>
                    <a:pt x="67025" y="3579"/>
                  </a:cubicBezTo>
                  <a:cubicBezTo>
                    <a:pt x="62060" y="3579"/>
                    <a:pt x="61353" y="8892"/>
                    <a:pt x="61353" y="11908"/>
                  </a:cubicBezTo>
                  <a:cubicBezTo>
                    <a:pt x="61353" y="14918"/>
                    <a:pt x="62242" y="18641"/>
                    <a:pt x="62417" y="19173"/>
                  </a:cubicBezTo>
                  <a:lnTo>
                    <a:pt x="87243" y="118239"/>
                  </a:lnTo>
                  <a:cubicBezTo>
                    <a:pt x="87418" y="118946"/>
                    <a:pt x="87775" y="120185"/>
                    <a:pt x="87775" y="120898"/>
                  </a:cubicBezTo>
                  <a:cubicBezTo>
                    <a:pt x="87775" y="123551"/>
                    <a:pt x="84939" y="123376"/>
                    <a:pt x="82985" y="123201"/>
                  </a:cubicBezTo>
                  <a:lnTo>
                    <a:pt x="63831" y="121605"/>
                  </a:lnTo>
                  <a:cubicBezTo>
                    <a:pt x="61528" y="121430"/>
                    <a:pt x="59224" y="121249"/>
                    <a:pt x="59224" y="117531"/>
                  </a:cubicBezTo>
                  <a:cubicBezTo>
                    <a:pt x="59224" y="115047"/>
                    <a:pt x="61528" y="115047"/>
                    <a:pt x="63831" y="115047"/>
                  </a:cubicBezTo>
                  <a:cubicBezTo>
                    <a:pt x="72348" y="115047"/>
                    <a:pt x="72348" y="113808"/>
                    <a:pt x="72348" y="112212"/>
                  </a:cubicBezTo>
                  <a:cubicBezTo>
                    <a:pt x="72348" y="111680"/>
                    <a:pt x="72348" y="111324"/>
                    <a:pt x="71640" y="108846"/>
                  </a:cubicBezTo>
                  <a:lnTo>
                    <a:pt x="61710" y="68614"/>
                  </a:lnTo>
                  <a:cubicBezTo>
                    <a:pt x="57627" y="74816"/>
                    <a:pt x="51597" y="78539"/>
                    <a:pt x="44154" y="78539"/>
                  </a:cubicBezTo>
                  <a:cubicBezTo>
                    <a:pt x="22521" y="78539"/>
                    <a:pt x="0" y="53554"/>
                    <a:pt x="0" y="27676"/>
                  </a:cubicBezTo>
                  <a:cubicBezTo>
                    <a:pt x="0" y="8717"/>
                    <a:pt x="12059" y="-1383"/>
                    <a:pt x="25183" y="-1383"/>
                  </a:cubicBezTo>
                  <a:cubicBezTo>
                    <a:pt x="36528" y="-1383"/>
                    <a:pt x="45925" y="6946"/>
                    <a:pt x="49476" y="10669"/>
                  </a:cubicBezTo>
                  <a:cubicBezTo>
                    <a:pt x="51780" y="2159"/>
                    <a:pt x="60113" y="-1383"/>
                    <a:pt x="66493" y="-1383"/>
                  </a:cubicBezTo>
                  <a:cubicBezTo>
                    <a:pt x="71990" y="-1383"/>
                    <a:pt x="76605" y="1276"/>
                    <a:pt x="80506" y="7653"/>
                  </a:cubicBezTo>
                  <a:cubicBezTo>
                    <a:pt x="84756" y="14568"/>
                    <a:pt x="87243" y="25200"/>
                    <a:pt x="87243" y="25732"/>
                  </a:cubicBezTo>
                  <a:close/>
                  <a:moveTo>
                    <a:pt x="57985" y="53910"/>
                  </a:moveTo>
                  <a:lnTo>
                    <a:pt x="50532" y="24492"/>
                  </a:lnTo>
                  <a:cubicBezTo>
                    <a:pt x="49119" y="18998"/>
                    <a:pt x="45218" y="14743"/>
                    <a:pt x="41143" y="10844"/>
                  </a:cubicBezTo>
                  <a:cubicBezTo>
                    <a:pt x="33866" y="4461"/>
                    <a:pt x="28369" y="3579"/>
                    <a:pt x="25715" y="3579"/>
                  </a:cubicBezTo>
                  <a:cubicBezTo>
                    <a:pt x="17556" y="3579"/>
                    <a:pt x="13481" y="11201"/>
                    <a:pt x="13481" y="20412"/>
                  </a:cubicBezTo>
                  <a:cubicBezTo>
                    <a:pt x="13481" y="27859"/>
                    <a:pt x="17914" y="47352"/>
                    <a:pt x="22879" y="56920"/>
                  </a:cubicBezTo>
                  <a:cubicBezTo>
                    <a:pt x="28552" y="67375"/>
                    <a:pt x="37059" y="73577"/>
                    <a:pt x="44154" y="73577"/>
                  </a:cubicBezTo>
                  <a:cubicBezTo>
                    <a:pt x="56213" y="73577"/>
                    <a:pt x="58517" y="58158"/>
                    <a:pt x="58517" y="56387"/>
                  </a:cubicBezTo>
                  <a:cubicBezTo>
                    <a:pt x="58517" y="55855"/>
                    <a:pt x="58341" y="55149"/>
                    <a:pt x="57985" y="53910"/>
                  </a:cubicBezTo>
                  <a:close/>
                  <a:moveTo>
                    <a:pt x="179955" y="17578"/>
                  </a:moveTo>
                  <a:cubicBezTo>
                    <a:pt x="179955" y="18998"/>
                    <a:pt x="177477" y="21833"/>
                    <a:pt x="175880" y="21833"/>
                  </a:cubicBezTo>
                  <a:cubicBezTo>
                    <a:pt x="174990" y="21833"/>
                    <a:pt x="174458" y="21301"/>
                    <a:pt x="173218" y="19881"/>
                  </a:cubicBezTo>
                  <a:cubicBezTo>
                    <a:pt x="162398" y="6946"/>
                    <a:pt x="146979" y="3579"/>
                    <a:pt x="138113" y="3579"/>
                  </a:cubicBezTo>
                  <a:cubicBezTo>
                    <a:pt x="126586" y="3579"/>
                    <a:pt x="121621" y="13322"/>
                    <a:pt x="121621" y="24492"/>
                  </a:cubicBezTo>
                  <a:cubicBezTo>
                    <a:pt x="121621" y="29979"/>
                    <a:pt x="122686" y="35473"/>
                    <a:pt x="123925" y="40794"/>
                  </a:cubicBezTo>
                  <a:lnTo>
                    <a:pt x="134920" y="40794"/>
                  </a:lnTo>
                  <a:cubicBezTo>
                    <a:pt x="142546" y="40794"/>
                    <a:pt x="177477" y="40794"/>
                    <a:pt x="177477" y="62945"/>
                  </a:cubicBezTo>
                  <a:cubicBezTo>
                    <a:pt x="177477" y="72513"/>
                    <a:pt x="168428" y="78539"/>
                    <a:pt x="156020" y="78539"/>
                  </a:cubicBezTo>
                  <a:cubicBezTo>
                    <a:pt x="136159" y="78539"/>
                    <a:pt x="107965" y="62588"/>
                    <a:pt x="107965" y="31401"/>
                  </a:cubicBezTo>
                  <a:cubicBezTo>
                    <a:pt x="107965" y="12789"/>
                    <a:pt x="118960" y="-1383"/>
                    <a:pt x="138113" y="-1383"/>
                  </a:cubicBezTo>
                  <a:cubicBezTo>
                    <a:pt x="166299" y="-1383"/>
                    <a:pt x="179955" y="15275"/>
                    <a:pt x="179955" y="17578"/>
                  </a:cubicBezTo>
                  <a:close/>
                  <a:moveTo>
                    <a:pt x="168960" y="63120"/>
                  </a:moveTo>
                  <a:cubicBezTo>
                    <a:pt x="168960" y="45756"/>
                    <a:pt x="140591" y="45756"/>
                    <a:pt x="133681" y="45756"/>
                  </a:cubicBezTo>
                  <a:lnTo>
                    <a:pt x="125347" y="45756"/>
                  </a:lnTo>
                  <a:cubicBezTo>
                    <a:pt x="133323" y="73228"/>
                    <a:pt x="153890" y="73577"/>
                    <a:pt x="156020" y="73577"/>
                  </a:cubicBezTo>
                  <a:cubicBezTo>
                    <a:pt x="163463" y="73577"/>
                    <a:pt x="168960" y="69505"/>
                    <a:pt x="168960" y="63120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689" name="任意多边形: 形状 1688">
              <a:extLst>
                <a:ext uri="{FF2B5EF4-FFF2-40B4-BE49-F238E27FC236}">
                  <a16:creationId xmlns:a16="http://schemas.microsoft.com/office/drawing/2014/main" id="{14DF404D-2228-5000-8A17-4AEAE0B8FEA6}"/>
                </a:ext>
              </a:extLst>
            </p:cNvPr>
            <p:cNvSpPr/>
            <p:nvPr>
              <p:custDataLst>
                <p:tags r:id="rId206"/>
              </p:custDataLst>
            </p:nvPr>
          </p:nvSpPr>
          <p:spPr>
            <a:xfrm flipV="1">
              <a:off x="15943213" y="-12359699"/>
              <a:ext cx="72870" cy="79922"/>
            </a:xfrm>
            <a:custGeom>
              <a:avLst/>
              <a:gdLst>
                <a:gd name="connsiteX0" fmla="*/ 72871 w 72870"/>
                <a:gd name="connsiteY0" fmla="*/ 17579 h 79922"/>
                <a:gd name="connsiteX1" fmla="*/ 68795 w 72870"/>
                <a:gd name="connsiteY1" fmla="*/ 21835 h 79922"/>
                <a:gd name="connsiteX2" fmla="*/ 66134 w 72870"/>
                <a:gd name="connsiteY2" fmla="*/ 19882 h 79922"/>
                <a:gd name="connsiteX3" fmla="*/ 31030 w 72870"/>
                <a:gd name="connsiteY3" fmla="*/ 3581 h 79922"/>
                <a:gd name="connsiteX4" fmla="*/ 14005 w 72870"/>
                <a:gd name="connsiteY4" fmla="*/ 23074 h 79922"/>
                <a:gd name="connsiteX5" fmla="*/ 26064 w 72870"/>
                <a:gd name="connsiteY5" fmla="*/ 60462 h 79922"/>
                <a:gd name="connsiteX6" fmla="*/ 49293 w 72870"/>
                <a:gd name="connsiteY6" fmla="*/ 73579 h 79922"/>
                <a:gd name="connsiteX7" fmla="*/ 62941 w 72870"/>
                <a:gd name="connsiteY7" fmla="*/ 67204 h 79922"/>
                <a:gd name="connsiteX8" fmla="*/ 56029 w 72870"/>
                <a:gd name="connsiteY8" fmla="*/ 58518 h 79922"/>
                <a:gd name="connsiteX9" fmla="*/ 62410 w 72870"/>
                <a:gd name="connsiteY9" fmla="*/ 52665 h 79922"/>
                <a:gd name="connsiteX10" fmla="*/ 71274 w 72870"/>
                <a:gd name="connsiteY10" fmla="*/ 63122 h 79922"/>
                <a:gd name="connsiteX11" fmla="*/ 49112 w 72870"/>
                <a:gd name="connsiteY11" fmla="*/ 78541 h 79922"/>
                <a:gd name="connsiteX12" fmla="*/ 0 w 72870"/>
                <a:gd name="connsiteY12" fmla="*/ 29100 h 79922"/>
                <a:gd name="connsiteX13" fmla="*/ 30847 w 72870"/>
                <a:gd name="connsiteY13" fmla="*/ -1382 h 79922"/>
                <a:gd name="connsiteX14" fmla="*/ 72871 w 72870"/>
                <a:gd name="connsiteY14" fmla="*/ 17579 h 79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2870" h="79922">
                  <a:moveTo>
                    <a:pt x="72871" y="17579"/>
                  </a:moveTo>
                  <a:cubicBezTo>
                    <a:pt x="72871" y="19000"/>
                    <a:pt x="70392" y="21835"/>
                    <a:pt x="68795" y="21835"/>
                  </a:cubicBezTo>
                  <a:cubicBezTo>
                    <a:pt x="67906" y="21835"/>
                    <a:pt x="67375" y="21303"/>
                    <a:pt x="66134" y="19882"/>
                  </a:cubicBezTo>
                  <a:cubicBezTo>
                    <a:pt x="55315" y="6947"/>
                    <a:pt x="39897" y="3581"/>
                    <a:pt x="31030" y="3581"/>
                  </a:cubicBezTo>
                  <a:cubicBezTo>
                    <a:pt x="22164" y="3581"/>
                    <a:pt x="14005" y="8718"/>
                    <a:pt x="14005" y="23074"/>
                  </a:cubicBezTo>
                  <a:cubicBezTo>
                    <a:pt x="14005" y="31403"/>
                    <a:pt x="17906" y="50189"/>
                    <a:pt x="26064" y="60462"/>
                  </a:cubicBezTo>
                  <a:cubicBezTo>
                    <a:pt x="33151" y="69506"/>
                    <a:pt x="41666" y="73579"/>
                    <a:pt x="49293" y="73579"/>
                  </a:cubicBezTo>
                  <a:cubicBezTo>
                    <a:pt x="52305" y="73579"/>
                    <a:pt x="59931" y="72698"/>
                    <a:pt x="62941" y="67204"/>
                  </a:cubicBezTo>
                  <a:cubicBezTo>
                    <a:pt x="57801" y="65781"/>
                    <a:pt x="56029" y="61526"/>
                    <a:pt x="56029" y="58518"/>
                  </a:cubicBezTo>
                  <a:cubicBezTo>
                    <a:pt x="56029" y="55683"/>
                    <a:pt x="57976" y="52665"/>
                    <a:pt x="62410" y="52665"/>
                  </a:cubicBezTo>
                  <a:cubicBezTo>
                    <a:pt x="65428" y="52665"/>
                    <a:pt x="71274" y="54619"/>
                    <a:pt x="71274" y="63122"/>
                  </a:cubicBezTo>
                  <a:cubicBezTo>
                    <a:pt x="71274" y="74642"/>
                    <a:pt x="58866" y="78541"/>
                    <a:pt x="49112" y="78541"/>
                  </a:cubicBezTo>
                  <a:cubicBezTo>
                    <a:pt x="24286" y="78541"/>
                    <a:pt x="0" y="54261"/>
                    <a:pt x="0" y="29100"/>
                  </a:cubicBezTo>
                  <a:cubicBezTo>
                    <a:pt x="0" y="12442"/>
                    <a:pt x="11169" y="-1382"/>
                    <a:pt x="30847" y="-1382"/>
                  </a:cubicBezTo>
                  <a:cubicBezTo>
                    <a:pt x="59397" y="-1382"/>
                    <a:pt x="72871" y="15277"/>
                    <a:pt x="72871" y="17579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690" name="任意多边形: 形状 1689">
              <a:extLst>
                <a:ext uri="{FF2B5EF4-FFF2-40B4-BE49-F238E27FC236}">
                  <a16:creationId xmlns:a16="http://schemas.microsoft.com/office/drawing/2014/main" id="{E3BF103B-C035-4793-6DF6-94BABA305F66}"/>
                </a:ext>
              </a:extLst>
            </p:cNvPr>
            <p:cNvSpPr/>
            <p:nvPr>
              <p:custDataLst>
                <p:tags r:id="rId207"/>
              </p:custDataLst>
            </p:nvPr>
          </p:nvSpPr>
          <p:spPr>
            <a:xfrm flipV="1">
              <a:off x="16020745" y="-12264357"/>
              <a:ext cx="73236" cy="12401"/>
            </a:xfrm>
            <a:custGeom>
              <a:avLst/>
              <a:gdLst>
                <a:gd name="connsiteX0" fmla="*/ 73237 w 73236"/>
                <a:gd name="connsiteY0" fmla="*/ 4823 h 12401"/>
                <a:gd name="connsiteX1" fmla="*/ 64896 w 73236"/>
                <a:gd name="connsiteY1" fmla="*/ 11025 h 12401"/>
                <a:gd name="connsiteX2" fmla="*/ 8334 w 73236"/>
                <a:gd name="connsiteY2" fmla="*/ 11025 h 12401"/>
                <a:gd name="connsiteX3" fmla="*/ 0 w 73236"/>
                <a:gd name="connsiteY3" fmla="*/ 4823 h 12401"/>
                <a:gd name="connsiteX4" fmla="*/ 8334 w 73236"/>
                <a:gd name="connsiteY4" fmla="*/ -1377 h 12401"/>
                <a:gd name="connsiteX5" fmla="*/ 64896 w 73236"/>
                <a:gd name="connsiteY5" fmla="*/ -1377 h 12401"/>
                <a:gd name="connsiteX6" fmla="*/ 73237 w 73236"/>
                <a:gd name="connsiteY6" fmla="*/ 4823 h 12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236" h="12401">
                  <a:moveTo>
                    <a:pt x="73237" y="4823"/>
                  </a:moveTo>
                  <a:cubicBezTo>
                    <a:pt x="73237" y="11025"/>
                    <a:pt x="67025" y="11025"/>
                    <a:pt x="64896" y="11025"/>
                  </a:cubicBezTo>
                  <a:lnTo>
                    <a:pt x="8334" y="11025"/>
                  </a:lnTo>
                  <a:cubicBezTo>
                    <a:pt x="6213" y="11025"/>
                    <a:pt x="0" y="11025"/>
                    <a:pt x="0" y="4823"/>
                  </a:cubicBezTo>
                  <a:cubicBezTo>
                    <a:pt x="0" y="-1377"/>
                    <a:pt x="6213" y="-1377"/>
                    <a:pt x="8334" y="-1377"/>
                  </a:cubicBezTo>
                  <a:lnTo>
                    <a:pt x="64896" y="-1377"/>
                  </a:lnTo>
                  <a:cubicBezTo>
                    <a:pt x="67025" y="-1377"/>
                    <a:pt x="73237" y="-1377"/>
                    <a:pt x="73237" y="4823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691" name="任意多边形: 形状 1690">
              <a:extLst>
                <a:ext uri="{FF2B5EF4-FFF2-40B4-BE49-F238E27FC236}">
                  <a16:creationId xmlns:a16="http://schemas.microsoft.com/office/drawing/2014/main" id="{4D602A3E-0DF8-EBA3-8093-F06CE6440D2D}"/>
                </a:ext>
              </a:extLst>
            </p:cNvPr>
            <p:cNvSpPr/>
            <p:nvPr>
              <p:custDataLst>
                <p:tags r:id="rId208"/>
              </p:custDataLst>
            </p:nvPr>
          </p:nvSpPr>
          <p:spPr>
            <a:xfrm flipV="1">
              <a:off x="16106725" y="-12406307"/>
              <a:ext cx="254244" cy="160909"/>
            </a:xfrm>
            <a:custGeom>
              <a:avLst/>
              <a:gdLst>
                <a:gd name="connsiteX0" fmla="*/ 157453 w 254244"/>
                <a:gd name="connsiteY0" fmla="*/ 147656 h 160909"/>
                <a:gd name="connsiteX1" fmla="*/ 138832 w 254244"/>
                <a:gd name="connsiteY1" fmla="*/ 159527 h 160909"/>
                <a:gd name="connsiteX2" fmla="*/ 113300 w 254244"/>
                <a:gd name="connsiteY2" fmla="*/ 132944 h 160909"/>
                <a:gd name="connsiteX3" fmla="*/ 109041 w 254244"/>
                <a:gd name="connsiteY3" fmla="*/ 111150 h 160909"/>
                <a:gd name="connsiteX4" fmla="*/ 59041 w 254244"/>
                <a:gd name="connsiteY4" fmla="*/ 111150 h 160909"/>
                <a:gd name="connsiteX5" fmla="*/ 61877 w 254244"/>
                <a:gd name="connsiteY5" fmla="*/ 126386 h 160909"/>
                <a:gd name="connsiteX6" fmla="*/ 68614 w 254244"/>
                <a:gd name="connsiteY6" fmla="*/ 148188 h 160909"/>
                <a:gd name="connsiteX7" fmla="*/ 85995 w 254244"/>
                <a:gd name="connsiteY7" fmla="*/ 154565 h 160909"/>
                <a:gd name="connsiteX8" fmla="*/ 99111 w 254244"/>
                <a:gd name="connsiteY8" fmla="*/ 151911 h 160909"/>
                <a:gd name="connsiteX9" fmla="*/ 93971 w 254244"/>
                <a:gd name="connsiteY9" fmla="*/ 143933 h 160909"/>
                <a:gd name="connsiteX10" fmla="*/ 100176 w 254244"/>
                <a:gd name="connsiteY10" fmla="*/ 137907 h 160909"/>
                <a:gd name="connsiteX11" fmla="*/ 109224 w 254244"/>
                <a:gd name="connsiteY11" fmla="*/ 147656 h 160909"/>
                <a:gd name="connsiteX12" fmla="*/ 85812 w 254244"/>
                <a:gd name="connsiteY12" fmla="*/ 159527 h 160909"/>
                <a:gd name="connsiteX13" fmla="*/ 56563 w 254244"/>
                <a:gd name="connsiteY13" fmla="*/ 147831 h 160909"/>
                <a:gd name="connsiteX14" fmla="*/ 46100 w 254244"/>
                <a:gd name="connsiteY14" fmla="*/ 111150 h 160909"/>
                <a:gd name="connsiteX15" fmla="*/ 32444 w 254244"/>
                <a:gd name="connsiteY15" fmla="*/ 111150 h 160909"/>
                <a:gd name="connsiteX16" fmla="*/ 27130 w 254244"/>
                <a:gd name="connsiteY16" fmla="*/ 107251 h 160909"/>
                <a:gd name="connsiteX17" fmla="*/ 32086 w 254244"/>
                <a:gd name="connsiteY17" fmla="*/ 104765 h 160909"/>
                <a:gd name="connsiteX18" fmla="*/ 44860 w 254244"/>
                <a:gd name="connsiteY18" fmla="*/ 104765 h 160909"/>
                <a:gd name="connsiteX19" fmla="*/ 33508 w 254244"/>
                <a:gd name="connsiteY19" fmla="*/ 43097 h 160909"/>
                <a:gd name="connsiteX20" fmla="*/ 28185 w 254244"/>
                <a:gd name="connsiteY20" fmla="*/ 19173 h 160909"/>
                <a:gd name="connsiteX21" fmla="*/ 17199 w 254244"/>
                <a:gd name="connsiteY21" fmla="*/ 3580 h 160909"/>
                <a:gd name="connsiteX22" fmla="*/ 9573 w 254244"/>
                <a:gd name="connsiteY22" fmla="*/ 6232 h 160909"/>
                <a:gd name="connsiteX23" fmla="*/ 15244 w 254244"/>
                <a:gd name="connsiteY23" fmla="*/ 14211 h 160909"/>
                <a:gd name="connsiteX24" fmla="*/ 9040 w 254244"/>
                <a:gd name="connsiteY24" fmla="*/ 20237 h 160909"/>
                <a:gd name="connsiteX25" fmla="*/ 0 w 254244"/>
                <a:gd name="connsiteY25" fmla="*/ 10487 h 160909"/>
                <a:gd name="connsiteX26" fmla="*/ 16842 w 254244"/>
                <a:gd name="connsiteY26" fmla="*/ -1382 h 160909"/>
                <a:gd name="connsiteX27" fmla="*/ 47697 w 254244"/>
                <a:gd name="connsiteY27" fmla="*/ 49123 h 160909"/>
                <a:gd name="connsiteX28" fmla="*/ 57976 w 254244"/>
                <a:gd name="connsiteY28" fmla="*/ 104765 h 160909"/>
                <a:gd name="connsiteX29" fmla="*/ 107977 w 254244"/>
                <a:gd name="connsiteY29" fmla="*/ 104765 h 160909"/>
                <a:gd name="connsiteX30" fmla="*/ 97165 w 254244"/>
                <a:gd name="connsiteY30" fmla="*/ 46105 h 160909"/>
                <a:gd name="connsiteX31" fmla="*/ 92375 w 254244"/>
                <a:gd name="connsiteY31" fmla="*/ 25375 h 160909"/>
                <a:gd name="connsiteX32" fmla="*/ 84573 w 254244"/>
                <a:gd name="connsiteY32" fmla="*/ 10487 h 160909"/>
                <a:gd name="connsiteX33" fmla="*/ 70568 w 254244"/>
                <a:gd name="connsiteY33" fmla="*/ 3580 h 160909"/>
                <a:gd name="connsiteX34" fmla="*/ 59398 w 254244"/>
                <a:gd name="connsiteY34" fmla="*/ 6232 h 160909"/>
                <a:gd name="connsiteX35" fmla="*/ 64539 w 254244"/>
                <a:gd name="connsiteY35" fmla="*/ 14211 h 160909"/>
                <a:gd name="connsiteX36" fmla="*/ 58334 w 254244"/>
                <a:gd name="connsiteY36" fmla="*/ 20237 h 160909"/>
                <a:gd name="connsiteX37" fmla="*/ 49293 w 254244"/>
                <a:gd name="connsiteY37" fmla="*/ 10487 h 160909"/>
                <a:gd name="connsiteX38" fmla="*/ 70210 w 254244"/>
                <a:gd name="connsiteY38" fmla="*/ -1382 h 160909"/>
                <a:gd name="connsiteX39" fmla="*/ 102837 w 254244"/>
                <a:gd name="connsiteY39" fmla="*/ 21119 h 160909"/>
                <a:gd name="connsiteX40" fmla="*/ 110996 w 254244"/>
                <a:gd name="connsiteY40" fmla="*/ 50187 h 160909"/>
                <a:gd name="connsiteX41" fmla="*/ 121101 w 254244"/>
                <a:gd name="connsiteY41" fmla="*/ 104765 h 160909"/>
                <a:gd name="connsiteX42" fmla="*/ 137767 w 254244"/>
                <a:gd name="connsiteY42" fmla="*/ 104765 h 160909"/>
                <a:gd name="connsiteX43" fmla="*/ 143090 w 254244"/>
                <a:gd name="connsiteY43" fmla="*/ 108664 h 160909"/>
                <a:gd name="connsiteX44" fmla="*/ 138125 w 254244"/>
                <a:gd name="connsiteY44" fmla="*/ 111150 h 160909"/>
                <a:gd name="connsiteX45" fmla="*/ 122165 w 254244"/>
                <a:gd name="connsiteY45" fmla="*/ 111150 h 160909"/>
                <a:gd name="connsiteX46" fmla="*/ 126598 w 254244"/>
                <a:gd name="connsiteY46" fmla="*/ 135072 h 160909"/>
                <a:gd name="connsiteX47" fmla="*/ 138832 w 254244"/>
                <a:gd name="connsiteY47" fmla="*/ 154565 h 160909"/>
                <a:gd name="connsiteX48" fmla="*/ 147523 w 254244"/>
                <a:gd name="connsiteY48" fmla="*/ 152087 h 160909"/>
                <a:gd name="connsiteX49" fmla="*/ 142200 w 254244"/>
                <a:gd name="connsiteY49" fmla="*/ 143933 h 160909"/>
                <a:gd name="connsiteX50" fmla="*/ 148404 w 254244"/>
                <a:gd name="connsiteY50" fmla="*/ 137907 h 160909"/>
                <a:gd name="connsiteX51" fmla="*/ 157453 w 254244"/>
                <a:gd name="connsiteY51" fmla="*/ 147656 h 160909"/>
                <a:gd name="connsiteX52" fmla="*/ 254245 w 254244"/>
                <a:gd name="connsiteY52" fmla="*/ 60111 h 160909"/>
                <a:gd name="connsiteX53" fmla="*/ 250519 w 254244"/>
                <a:gd name="connsiteY53" fmla="*/ 62414 h 160909"/>
                <a:gd name="connsiteX54" fmla="*/ 246261 w 254244"/>
                <a:gd name="connsiteY54" fmla="*/ 58691 h 160909"/>
                <a:gd name="connsiteX55" fmla="*/ 229062 w 254244"/>
                <a:gd name="connsiteY55" fmla="*/ 37959 h 160909"/>
                <a:gd name="connsiteX56" fmla="*/ 224629 w 254244"/>
                <a:gd name="connsiteY56" fmla="*/ 43985 h 160909"/>
                <a:gd name="connsiteX57" fmla="*/ 227648 w 254244"/>
                <a:gd name="connsiteY57" fmla="*/ 55856 h 160909"/>
                <a:gd name="connsiteX58" fmla="*/ 238285 w 254244"/>
                <a:gd name="connsiteY58" fmla="*/ 93253 h 160909"/>
                <a:gd name="connsiteX59" fmla="*/ 216471 w 254244"/>
                <a:gd name="connsiteY59" fmla="*/ 112919 h 160909"/>
                <a:gd name="connsiteX60" fmla="*/ 187569 w 254244"/>
                <a:gd name="connsiteY60" fmla="*/ 97858 h 160909"/>
                <a:gd name="connsiteX61" fmla="*/ 170020 w 254244"/>
                <a:gd name="connsiteY61" fmla="*/ 112919 h 160909"/>
                <a:gd name="connsiteX62" fmla="*/ 155833 w 254244"/>
                <a:gd name="connsiteY62" fmla="*/ 103526 h 160909"/>
                <a:gd name="connsiteX63" fmla="*/ 149271 w 254244"/>
                <a:gd name="connsiteY63" fmla="*/ 85804 h 160909"/>
                <a:gd name="connsiteX64" fmla="*/ 152996 w 254244"/>
                <a:gd name="connsiteY64" fmla="*/ 83503 h 160909"/>
                <a:gd name="connsiteX65" fmla="*/ 157604 w 254244"/>
                <a:gd name="connsiteY65" fmla="*/ 88639 h 160909"/>
                <a:gd name="connsiteX66" fmla="*/ 169488 w 254244"/>
                <a:gd name="connsiteY66" fmla="*/ 107957 h 160909"/>
                <a:gd name="connsiteX67" fmla="*/ 174986 w 254244"/>
                <a:gd name="connsiteY67" fmla="*/ 99454 h 160909"/>
                <a:gd name="connsiteX68" fmla="*/ 171260 w 254244"/>
                <a:gd name="connsiteY68" fmla="*/ 80842 h 160909"/>
                <a:gd name="connsiteX69" fmla="*/ 166295 w 254244"/>
                <a:gd name="connsiteY69" fmla="*/ 61707 h 160909"/>
                <a:gd name="connsiteX70" fmla="*/ 163276 w 254244"/>
                <a:gd name="connsiteY70" fmla="*/ 49655 h 160909"/>
                <a:gd name="connsiteX71" fmla="*/ 160798 w 254244"/>
                <a:gd name="connsiteY71" fmla="*/ 38309 h 160909"/>
                <a:gd name="connsiteX72" fmla="*/ 166295 w 254244"/>
                <a:gd name="connsiteY72" fmla="*/ 32997 h 160909"/>
                <a:gd name="connsiteX73" fmla="*/ 174271 w 254244"/>
                <a:gd name="connsiteY73" fmla="*/ 40969 h 160909"/>
                <a:gd name="connsiteX74" fmla="*/ 178354 w 254244"/>
                <a:gd name="connsiteY74" fmla="*/ 56745 h 160909"/>
                <a:gd name="connsiteX75" fmla="*/ 181190 w 254244"/>
                <a:gd name="connsiteY75" fmla="*/ 68789 h 160909"/>
                <a:gd name="connsiteX76" fmla="*/ 184201 w 254244"/>
                <a:gd name="connsiteY76" fmla="*/ 80668 h 160909"/>
                <a:gd name="connsiteX77" fmla="*/ 197150 w 254244"/>
                <a:gd name="connsiteY77" fmla="*/ 100160 h 160909"/>
                <a:gd name="connsiteX78" fmla="*/ 215763 w 254244"/>
                <a:gd name="connsiteY78" fmla="*/ 107957 h 160909"/>
                <a:gd name="connsiteX79" fmla="*/ 225868 w 254244"/>
                <a:gd name="connsiteY79" fmla="*/ 95904 h 160909"/>
                <a:gd name="connsiteX80" fmla="*/ 214524 w 254244"/>
                <a:gd name="connsiteY80" fmla="*/ 55856 h 160909"/>
                <a:gd name="connsiteX81" fmla="*/ 212752 w 254244"/>
                <a:gd name="connsiteY81" fmla="*/ 47884 h 160909"/>
                <a:gd name="connsiteX82" fmla="*/ 228529 w 254244"/>
                <a:gd name="connsiteY82" fmla="*/ 32997 h 160909"/>
                <a:gd name="connsiteX83" fmla="*/ 254245 w 254244"/>
                <a:gd name="connsiteY83" fmla="*/ 60111 h 160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</a:cxnLst>
              <a:rect l="l" t="t" r="r" b="b"/>
              <a:pathLst>
                <a:path w="254244" h="160909">
                  <a:moveTo>
                    <a:pt x="157453" y="147656"/>
                  </a:moveTo>
                  <a:cubicBezTo>
                    <a:pt x="157453" y="155629"/>
                    <a:pt x="148588" y="159527"/>
                    <a:pt x="138832" y="159527"/>
                  </a:cubicBezTo>
                  <a:cubicBezTo>
                    <a:pt x="120219" y="159527"/>
                    <a:pt x="115071" y="141988"/>
                    <a:pt x="113300" y="132944"/>
                  </a:cubicBezTo>
                  <a:lnTo>
                    <a:pt x="109041" y="111150"/>
                  </a:lnTo>
                  <a:lnTo>
                    <a:pt x="59041" y="111150"/>
                  </a:lnTo>
                  <a:lnTo>
                    <a:pt x="61877" y="126386"/>
                  </a:lnTo>
                  <a:cubicBezTo>
                    <a:pt x="62941" y="131530"/>
                    <a:pt x="65428" y="144640"/>
                    <a:pt x="68614" y="148188"/>
                  </a:cubicBezTo>
                  <a:cubicBezTo>
                    <a:pt x="72514" y="152262"/>
                    <a:pt x="77836" y="154565"/>
                    <a:pt x="85995" y="154565"/>
                  </a:cubicBezTo>
                  <a:cubicBezTo>
                    <a:pt x="87060" y="154565"/>
                    <a:pt x="94329" y="154565"/>
                    <a:pt x="99111" y="151911"/>
                  </a:cubicBezTo>
                  <a:cubicBezTo>
                    <a:pt x="98054" y="151379"/>
                    <a:pt x="93971" y="148720"/>
                    <a:pt x="93971" y="143933"/>
                  </a:cubicBezTo>
                  <a:cubicBezTo>
                    <a:pt x="93971" y="138795"/>
                    <a:pt x="98230" y="137907"/>
                    <a:pt x="100176" y="137907"/>
                  </a:cubicBezTo>
                  <a:cubicBezTo>
                    <a:pt x="105324" y="137907"/>
                    <a:pt x="109224" y="142162"/>
                    <a:pt x="109224" y="147656"/>
                  </a:cubicBezTo>
                  <a:cubicBezTo>
                    <a:pt x="109224" y="159527"/>
                    <a:pt x="90603" y="159527"/>
                    <a:pt x="85812" y="159527"/>
                  </a:cubicBezTo>
                  <a:cubicBezTo>
                    <a:pt x="78902" y="159527"/>
                    <a:pt x="64896" y="159177"/>
                    <a:pt x="56563" y="147831"/>
                  </a:cubicBezTo>
                  <a:cubicBezTo>
                    <a:pt x="51414" y="140566"/>
                    <a:pt x="50000" y="132944"/>
                    <a:pt x="46100" y="111150"/>
                  </a:cubicBezTo>
                  <a:lnTo>
                    <a:pt x="32444" y="111150"/>
                  </a:lnTo>
                  <a:cubicBezTo>
                    <a:pt x="29433" y="111150"/>
                    <a:pt x="27130" y="111150"/>
                    <a:pt x="27130" y="107251"/>
                  </a:cubicBezTo>
                  <a:cubicBezTo>
                    <a:pt x="27130" y="104765"/>
                    <a:pt x="29433" y="104765"/>
                    <a:pt x="32086" y="104765"/>
                  </a:cubicBezTo>
                  <a:lnTo>
                    <a:pt x="44860" y="104765"/>
                  </a:lnTo>
                  <a:lnTo>
                    <a:pt x="33508" y="43097"/>
                  </a:lnTo>
                  <a:cubicBezTo>
                    <a:pt x="31379" y="31226"/>
                    <a:pt x="31205" y="30694"/>
                    <a:pt x="28185" y="19173"/>
                  </a:cubicBezTo>
                  <a:cubicBezTo>
                    <a:pt x="27130" y="15093"/>
                    <a:pt x="24110" y="3580"/>
                    <a:pt x="17199" y="3580"/>
                  </a:cubicBezTo>
                  <a:cubicBezTo>
                    <a:pt x="16310" y="3580"/>
                    <a:pt x="12409" y="3580"/>
                    <a:pt x="9573" y="6232"/>
                  </a:cubicBezTo>
                  <a:cubicBezTo>
                    <a:pt x="15244" y="8543"/>
                    <a:pt x="15244" y="13505"/>
                    <a:pt x="15244" y="14211"/>
                  </a:cubicBezTo>
                  <a:cubicBezTo>
                    <a:pt x="15244" y="19348"/>
                    <a:pt x="10987" y="20237"/>
                    <a:pt x="9040" y="20237"/>
                  </a:cubicBezTo>
                  <a:cubicBezTo>
                    <a:pt x="3901" y="20237"/>
                    <a:pt x="0" y="15982"/>
                    <a:pt x="0" y="10487"/>
                  </a:cubicBezTo>
                  <a:cubicBezTo>
                    <a:pt x="0" y="2333"/>
                    <a:pt x="9040" y="-1382"/>
                    <a:pt x="16842" y="-1382"/>
                  </a:cubicBezTo>
                  <a:cubicBezTo>
                    <a:pt x="37583" y="-1382"/>
                    <a:pt x="44503" y="31401"/>
                    <a:pt x="47697" y="49123"/>
                  </a:cubicBezTo>
                  <a:lnTo>
                    <a:pt x="57976" y="104765"/>
                  </a:lnTo>
                  <a:lnTo>
                    <a:pt x="107977" y="104765"/>
                  </a:lnTo>
                  <a:lnTo>
                    <a:pt x="97165" y="46105"/>
                  </a:lnTo>
                  <a:cubicBezTo>
                    <a:pt x="95210" y="35831"/>
                    <a:pt x="95210" y="35475"/>
                    <a:pt x="92375" y="25375"/>
                  </a:cubicBezTo>
                  <a:cubicBezTo>
                    <a:pt x="89713" y="15982"/>
                    <a:pt x="88299" y="14211"/>
                    <a:pt x="84573" y="10487"/>
                  </a:cubicBezTo>
                  <a:cubicBezTo>
                    <a:pt x="80673" y="6589"/>
                    <a:pt x="76240" y="3580"/>
                    <a:pt x="70568" y="3580"/>
                  </a:cubicBezTo>
                  <a:cubicBezTo>
                    <a:pt x="68614" y="3580"/>
                    <a:pt x="63474" y="3754"/>
                    <a:pt x="59398" y="6232"/>
                  </a:cubicBezTo>
                  <a:cubicBezTo>
                    <a:pt x="60462" y="6764"/>
                    <a:pt x="64539" y="9424"/>
                    <a:pt x="64539" y="14211"/>
                  </a:cubicBezTo>
                  <a:cubicBezTo>
                    <a:pt x="64539" y="19348"/>
                    <a:pt x="60280" y="20237"/>
                    <a:pt x="58334" y="20237"/>
                  </a:cubicBezTo>
                  <a:cubicBezTo>
                    <a:pt x="53194" y="20237"/>
                    <a:pt x="49293" y="15982"/>
                    <a:pt x="49293" y="10487"/>
                  </a:cubicBezTo>
                  <a:cubicBezTo>
                    <a:pt x="49293" y="1277"/>
                    <a:pt x="60638" y="-1382"/>
                    <a:pt x="70210" y="-1382"/>
                  </a:cubicBezTo>
                  <a:cubicBezTo>
                    <a:pt x="82802" y="-1382"/>
                    <a:pt x="96808" y="6589"/>
                    <a:pt x="102837" y="21119"/>
                  </a:cubicBezTo>
                  <a:cubicBezTo>
                    <a:pt x="106738" y="30512"/>
                    <a:pt x="109224" y="40262"/>
                    <a:pt x="110996" y="50187"/>
                  </a:cubicBezTo>
                  <a:lnTo>
                    <a:pt x="121101" y="104765"/>
                  </a:lnTo>
                  <a:lnTo>
                    <a:pt x="137767" y="104765"/>
                  </a:lnTo>
                  <a:cubicBezTo>
                    <a:pt x="140786" y="104765"/>
                    <a:pt x="143090" y="104765"/>
                    <a:pt x="143090" y="108664"/>
                  </a:cubicBezTo>
                  <a:cubicBezTo>
                    <a:pt x="143090" y="111150"/>
                    <a:pt x="140786" y="111150"/>
                    <a:pt x="138125" y="111150"/>
                  </a:cubicBezTo>
                  <a:lnTo>
                    <a:pt x="122165" y="111150"/>
                  </a:lnTo>
                  <a:lnTo>
                    <a:pt x="126598" y="135072"/>
                  </a:lnTo>
                  <a:cubicBezTo>
                    <a:pt x="128020" y="142869"/>
                    <a:pt x="130141" y="154565"/>
                    <a:pt x="138832" y="154565"/>
                  </a:cubicBezTo>
                  <a:cubicBezTo>
                    <a:pt x="141493" y="154565"/>
                    <a:pt x="145394" y="153682"/>
                    <a:pt x="147523" y="152087"/>
                  </a:cubicBezTo>
                  <a:cubicBezTo>
                    <a:pt x="144329" y="150491"/>
                    <a:pt x="142200" y="147482"/>
                    <a:pt x="142200" y="143933"/>
                  </a:cubicBezTo>
                  <a:cubicBezTo>
                    <a:pt x="142200" y="138795"/>
                    <a:pt x="146459" y="137907"/>
                    <a:pt x="148404" y="137907"/>
                  </a:cubicBezTo>
                  <a:cubicBezTo>
                    <a:pt x="153553" y="137907"/>
                    <a:pt x="157453" y="142162"/>
                    <a:pt x="157453" y="147656"/>
                  </a:cubicBezTo>
                  <a:close/>
                  <a:moveTo>
                    <a:pt x="254245" y="60111"/>
                  </a:moveTo>
                  <a:cubicBezTo>
                    <a:pt x="254245" y="62414"/>
                    <a:pt x="251933" y="62414"/>
                    <a:pt x="250519" y="62414"/>
                  </a:cubicBezTo>
                  <a:cubicBezTo>
                    <a:pt x="247325" y="62414"/>
                    <a:pt x="247150" y="61882"/>
                    <a:pt x="246261" y="58691"/>
                  </a:cubicBezTo>
                  <a:cubicBezTo>
                    <a:pt x="243250" y="47702"/>
                    <a:pt x="236863" y="37959"/>
                    <a:pt x="229062" y="37959"/>
                  </a:cubicBezTo>
                  <a:cubicBezTo>
                    <a:pt x="226583" y="37959"/>
                    <a:pt x="224629" y="39198"/>
                    <a:pt x="224629" y="43985"/>
                  </a:cubicBezTo>
                  <a:cubicBezTo>
                    <a:pt x="224629" y="47884"/>
                    <a:pt x="226225" y="51782"/>
                    <a:pt x="227648" y="55856"/>
                  </a:cubicBezTo>
                  <a:cubicBezTo>
                    <a:pt x="230834" y="64185"/>
                    <a:pt x="238285" y="83503"/>
                    <a:pt x="238285" y="93253"/>
                  </a:cubicBezTo>
                  <a:cubicBezTo>
                    <a:pt x="238285" y="107076"/>
                    <a:pt x="228713" y="112919"/>
                    <a:pt x="216471" y="112919"/>
                  </a:cubicBezTo>
                  <a:cubicBezTo>
                    <a:pt x="202465" y="112919"/>
                    <a:pt x="192892" y="104590"/>
                    <a:pt x="187569" y="97858"/>
                  </a:cubicBezTo>
                  <a:cubicBezTo>
                    <a:pt x="186330" y="108664"/>
                    <a:pt x="177107" y="112919"/>
                    <a:pt x="170020" y="112919"/>
                  </a:cubicBezTo>
                  <a:cubicBezTo>
                    <a:pt x="162394" y="112919"/>
                    <a:pt x="158494" y="107957"/>
                    <a:pt x="155833" y="103526"/>
                  </a:cubicBezTo>
                  <a:cubicBezTo>
                    <a:pt x="152107" y="97683"/>
                    <a:pt x="149271" y="86868"/>
                    <a:pt x="149271" y="85804"/>
                  </a:cubicBezTo>
                  <a:cubicBezTo>
                    <a:pt x="149271" y="83503"/>
                    <a:pt x="151574" y="83503"/>
                    <a:pt x="152996" y="83503"/>
                  </a:cubicBezTo>
                  <a:cubicBezTo>
                    <a:pt x="156190" y="83503"/>
                    <a:pt x="156365" y="83677"/>
                    <a:pt x="157604" y="88639"/>
                  </a:cubicBezTo>
                  <a:cubicBezTo>
                    <a:pt x="160622" y="100867"/>
                    <a:pt x="163991" y="107957"/>
                    <a:pt x="169488" y="107957"/>
                  </a:cubicBezTo>
                  <a:cubicBezTo>
                    <a:pt x="174986" y="107957"/>
                    <a:pt x="174986" y="101582"/>
                    <a:pt x="174986" y="99454"/>
                  </a:cubicBezTo>
                  <a:cubicBezTo>
                    <a:pt x="174986" y="96087"/>
                    <a:pt x="172674" y="87043"/>
                    <a:pt x="171260" y="80842"/>
                  </a:cubicBezTo>
                  <a:lnTo>
                    <a:pt x="166295" y="61707"/>
                  </a:lnTo>
                  <a:cubicBezTo>
                    <a:pt x="165763" y="59048"/>
                    <a:pt x="163991" y="52314"/>
                    <a:pt x="163276" y="49655"/>
                  </a:cubicBezTo>
                  <a:cubicBezTo>
                    <a:pt x="162394" y="45756"/>
                    <a:pt x="160798" y="39555"/>
                    <a:pt x="160798" y="38309"/>
                  </a:cubicBezTo>
                  <a:cubicBezTo>
                    <a:pt x="160798" y="34411"/>
                    <a:pt x="163633" y="32997"/>
                    <a:pt x="166295" y="32997"/>
                  </a:cubicBezTo>
                  <a:cubicBezTo>
                    <a:pt x="172325" y="32997"/>
                    <a:pt x="173564" y="38309"/>
                    <a:pt x="174271" y="40969"/>
                  </a:cubicBezTo>
                  <a:lnTo>
                    <a:pt x="178354" y="56745"/>
                  </a:lnTo>
                  <a:cubicBezTo>
                    <a:pt x="178886" y="59397"/>
                    <a:pt x="180658" y="66138"/>
                    <a:pt x="181190" y="68789"/>
                  </a:cubicBezTo>
                  <a:cubicBezTo>
                    <a:pt x="181723" y="70568"/>
                    <a:pt x="184027" y="79429"/>
                    <a:pt x="184201" y="80668"/>
                  </a:cubicBezTo>
                  <a:cubicBezTo>
                    <a:pt x="184559" y="81732"/>
                    <a:pt x="189873" y="93428"/>
                    <a:pt x="197150" y="100160"/>
                  </a:cubicBezTo>
                  <a:cubicBezTo>
                    <a:pt x="202465" y="104948"/>
                    <a:pt x="208669" y="107957"/>
                    <a:pt x="215763" y="107957"/>
                  </a:cubicBezTo>
                  <a:cubicBezTo>
                    <a:pt x="223922" y="107957"/>
                    <a:pt x="225868" y="101755"/>
                    <a:pt x="225868" y="95904"/>
                  </a:cubicBezTo>
                  <a:cubicBezTo>
                    <a:pt x="225868" y="85455"/>
                    <a:pt x="217535" y="64010"/>
                    <a:pt x="214524" y="55856"/>
                  </a:cubicBezTo>
                  <a:cubicBezTo>
                    <a:pt x="212752" y="51426"/>
                    <a:pt x="212752" y="50187"/>
                    <a:pt x="212752" y="47884"/>
                  </a:cubicBezTo>
                  <a:cubicBezTo>
                    <a:pt x="212752" y="38309"/>
                    <a:pt x="220371" y="32997"/>
                    <a:pt x="228529" y="32997"/>
                  </a:cubicBezTo>
                  <a:cubicBezTo>
                    <a:pt x="246261" y="32997"/>
                    <a:pt x="254245" y="57277"/>
                    <a:pt x="254245" y="60111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692" name="任意多边形: 形状 1691">
              <a:extLst>
                <a:ext uri="{FF2B5EF4-FFF2-40B4-BE49-F238E27FC236}">
                  <a16:creationId xmlns:a16="http://schemas.microsoft.com/office/drawing/2014/main" id="{C016B029-B1EA-C298-1567-F0AE140490F2}"/>
                </a:ext>
              </a:extLst>
            </p:cNvPr>
            <p:cNvSpPr/>
            <p:nvPr>
              <p:custDataLst>
                <p:tags r:id="rId209"/>
              </p:custDataLst>
            </p:nvPr>
          </p:nvSpPr>
          <p:spPr>
            <a:xfrm flipV="1">
              <a:off x="16384866" y="-12366863"/>
              <a:ext cx="58747" cy="253090"/>
            </a:xfrm>
            <a:custGeom>
              <a:avLst/>
              <a:gdLst>
                <a:gd name="connsiteX0" fmla="*/ 58747 w 58747"/>
                <a:gd name="connsiteY0" fmla="*/ 125171 h 253090"/>
                <a:gd name="connsiteX1" fmla="*/ 42033 w 58747"/>
                <a:gd name="connsiteY1" fmla="*/ 204132 h 253090"/>
                <a:gd name="connsiteX2" fmla="*/ 2535 w 58747"/>
                <a:gd name="connsiteY2" fmla="*/ 251715 h 253090"/>
                <a:gd name="connsiteX3" fmla="*/ 0 w 58747"/>
                <a:gd name="connsiteY3" fmla="*/ 249183 h 253090"/>
                <a:gd name="connsiteX4" fmla="*/ 4815 w 58747"/>
                <a:gd name="connsiteY4" fmla="*/ 243363 h 253090"/>
                <a:gd name="connsiteX5" fmla="*/ 44058 w 58747"/>
                <a:gd name="connsiteY5" fmla="*/ 125171 h 253090"/>
                <a:gd name="connsiteX6" fmla="*/ 3289 w 58747"/>
                <a:gd name="connsiteY6" fmla="*/ 5462 h 253090"/>
                <a:gd name="connsiteX7" fmla="*/ 0 w 58747"/>
                <a:gd name="connsiteY7" fmla="*/ 1159 h 253090"/>
                <a:gd name="connsiteX8" fmla="*/ 2535 w 58747"/>
                <a:gd name="connsiteY8" fmla="*/ -1375 h 253090"/>
                <a:gd name="connsiteX9" fmla="*/ 42795 w 58747"/>
                <a:gd name="connsiteY9" fmla="*/ 47979 h 253090"/>
                <a:gd name="connsiteX10" fmla="*/ 58747 w 58747"/>
                <a:gd name="connsiteY10" fmla="*/ 125171 h 253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8747" h="253090">
                  <a:moveTo>
                    <a:pt x="58747" y="125171"/>
                  </a:moveTo>
                  <a:cubicBezTo>
                    <a:pt x="58747" y="144909"/>
                    <a:pt x="55967" y="175533"/>
                    <a:pt x="42033" y="204132"/>
                  </a:cubicBezTo>
                  <a:cubicBezTo>
                    <a:pt x="26843" y="235265"/>
                    <a:pt x="5061" y="251715"/>
                    <a:pt x="2535" y="251715"/>
                  </a:cubicBezTo>
                  <a:cubicBezTo>
                    <a:pt x="1009" y="251715"/>
                    <a:pt x="0" y="250699"/>
                    <a:pt x="0" y="249183"/>
                  </a:cubicBezTo>
                  <a:cubicBezTo>
                    <a:pt x="0" y="248429"/>
                    <a:pt x="0" y="247921"/>
                    <a:pt x="4815" y="243363"/>
                  </a:cubicBezTo>
                  <a:cubicBezTo>
                    <a:pt x="29624" y="218304"/>
                    <a:pt x="44058" y="178065"/>
                    <a:pt x="44058" y="125171"/>
                  </a:cubicBezTo>
                  <a:cubicBezTo>
                    <a:pt x="44058" y="81891"/>
                    <a:pt x="34692" y="37348"/>
                    <a:pt x="3289" y="5462"/>
                  </a:cubicBezTo>
                  <a:cubicBezTo>
                    <a:pt x="0" y="2421"/>
                    <a:pt x="0" y="1912"/>
                    <a:pt x="0" y="1159"/>
                  </a:cubicBezTo>
                  <a:cubicBezTo>
                    <a:pt x="0" y="-358"/>
                    <a:pt x="1009" y="-1375"/>
                    <a:pt x="2535" y="-1375"/>
                  </a:cubicBezTo>
                  <a:cubicBezTo>
                    <a:pt x="5061" y="-1375"/>
                    <a:pt x="27853" y="15838"/>
                    <a:pt x="42795" y="47979"/>
                  </a:cubicBezTo>
                  <a:cubicBezTo>
                    <a:pt x="55712" y="75816"/>
                    <a:pt x="58747" y="103908"/>
                    <a:pt x="58747" y="125171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</p:grpSp>
      <p:grpSp>
        <p:nvGrpSpPr>
          <p:cNvPr id="1356" name="组合 1355" descr="\documentclass{article}&#10;\usepackage{amsmath}&#10;\pagestyle{empty}&#10;\begin{document}&#10;&#10;\begin{gather*}&#10;\mathbf{H}^{dec\texttt{\_}ca\texttt{\_}ln} = \textit{LayerNorm}(\mathbf{H}^{dec\texttt{\_}ca} + \mathbf{H}^{dec\texttt{\_}sa\texttt{\_}ln})&#10;\end{gather*}&#10;&#10;\end{document}" title="IguanaTex Shape Display">
            <a:extLst>
              <a:ext uri="{FF2B5EF4-FFF2-40B4-BE49-F238E27FC236}">
                <a16:creationId xmlns:a16="http://schemas.microsoft.com/office/drawing/2014/main" id="{0BCD94BA-2486-B1B0-969D-8D782D9528A1}"/>
              </a:ext>
            </a:extLst>
          </p:cNvPr>
          <p:cNvGrpSpPr>
            <a:grpSpLocks noChangeAspect="1"/>
          </p:cNvGrpSpPr>
          <p:nvPr>
            <p:custDataLst>
              <p:tags r:id="rId5"/>
            </p:custDataLst>
          </p:nvPr>
        </p:nvGrpSpPr>
        <p:grpSpPr>
          <a:xfrm>
            <a:off x="6391072" y="4089400"/>
            <a:ext cx="5117728" cy="290763"/>
            <a:chOff x="11605178" y="-13550096"/>
            <a:chExt cx="5117728" cy="290763"/>
          </a:xfrm>
        </p:grpSpPr>
        <p:sp>
          <p:nvSpPr>
            <p:cNvPr id="1332" name="任意多边形: 形状 1331">
              <a:extLst>
                <a:ext uri="{FF2B5EF4-FFF2-40B4-BE49-F238E27FC236}">
                  <a16:creationId xmlns:a16="http://schemas.microsoft.com/office/drawing/2014/main" id="{8DCE22DB-265C-CEAB-C2B1-AEF740DAC129}"/>
                </a:ext>
              </a:extLst>
            </p:cNvPr>
            <p:cNvSpPr/>
            <p:nvPr>
              <p:custDataLst>
                <p:tags r:id="rId166"/>
              </p:custDataLst>
            </p:nvPr>
          </p:nvSpPr>
          <p:spPr>
            <a:xfrm flipV="1">
              <a:off x="11605178" y="-13496227"/>
              <a:ext cx="207898" cy="173620"/>
            </a:xfrm>
            <a:custGeom>
              <a:avLst/>
              <a:gdLst>
                <a:gd name="connsiteX0" fmla="*/ 180555 w 207898"/>
                <a:gd name="connsiteY0" fmla="*/ 160349 h 173620"/>
                <a:gd name="connsiteX1" fmla="*/ 207899 w 207898"/>
                <a:gd name="connsiteY1" fmla="*/ 160349 h 173620"/>
                <a:gd name="connsiteX2" fmla="*/ 207899 w 207898"/>
                <a:gd name="connsiteY2" fmla="*/ 172244 h 173620"/>
                <a:gd name="connsiteX3" fmla="*/ 162569 w 207898"/>
                <a:gd name="connsiteY3" fmla="*/ 171481 h 173620"/>
                <a:gd name="connsiteX4" fmla="*/ 117248 w 207898"/>
                <a:gd name="connsiteY4" fmla="*/ 172244 h 173620"/>
                <a:gd name="connsiteX5" fmla="*/ 117248 w 207898"/>
                <a:gd name="connsiteY5" fmla="*/ 160349 h 173620"/>
                <a:gd name="connsiteX6" fmla="*/ 144592 w 207898"/>
                <a:gd name="connsiteY6" fmla="*/ 160349 h 173620"/>
                <a:gd name="connsiteX7" fmla="*/ 144592 w 207898"/>
                <a:gd name="connsiteY7" fmla="*/ 94797 h 173620"/>
                <a:gd name="connsiteX8" fmla="*/ 63307 w 207898"/>
                <a:gd name="connsiteY8" fmla="*/ 94797 h 173620"/>
                <a:gd name="connsiteX9" fmla="*/ 63307 w 207898"/>
                <a:gd name="connsiteY9" fmla="*/ 160349 h 173620"/>
                <a:gd name="connsiteX10" fmla="*/ 90659 w 207898"/>
                <a:gd name="connsiteY10" fmla="*/ 160349 h 173620"/>
                <a:gd name="connsiteX11" fmla="*/ 90659 w 207898"/>
                <a:gd name="connsiteY11" fmla="*/ 172244 h 173620"/>
                <a:gd name="connsiteX12" fmla="*/ 45329 w 207898"/>
                <a:gd name="connsiteY12" fmla="*/ 171481 h 173620"/>
                <a:gd name="connsiteX13" fmla="*/ 0 w 207898"/>
                <a:gd name="connsiteY13" fmla="*/ 172244 h 173620"/>
                <a:gd name="connsiteX14" fmla="*/ 0 w 207898"/>
                <a:gd name="connsiteY14" fmla="*/ 160349 h 173620"/>
                <a:gd name="connsiteX15" fmla="*/ 27352 w 207898"/>
                <a:gd name="connsiteY15" fmla="*/ 160349 h 173620"/>
                <a:gd name="connsiteX16" fmla="*/ 27352 w 207898"/>
                <a:gd name="connsiteY16" fmla="*/ 10515 h 173620"/>
                <a:gd name="connsiteX17" fmla="*/ 0 w 207898"/>
                <a:gd name="connsiteY17" fmla="*/ 10515 h 173620"/>
                <a:gd name="connsiteX18" fmla="*/ 0 w 207898"/>
                <a:gd name="connsiteY18" fmla="*/ -1377 h 173620"/>
                <a:gd name="connsiteX19" fmla="*/ 45329 w 207898"/>
                <a:gd name="connsiteY19" fmla="*/ -616 h 173620"/>
                <a:gd name="connsiteX20" fmla="*/ 90659 w 207898"/>
                <a:gd name="connsiteY20" fmla="*/ -1377 h 173620"/>
                <a:gd name="connsiteX21" fmla="*/ 90659 w 207898"/>
                <a:gd name="connsiteY21" fmla="*/ 10515 h 173620"/>
                <a:gd name="connsiteX22" fmla="*/ 63307 w 207898"/>
                <a:gd name="connsiteY22" fmla="*/ 10515 h 173620"/>
                <a:gd name="connsiteX23" fmla="*/ 63307 w 207898"/>
                <a:gd name="connsiteY23" fmla="*/ 82903 h 173620"/>
                <a:gd name="connsiteX24" fmla="*/ 144592 w 207898"/>
                <a:gd name="connsiteY24" fmla="*/ 82903 h 173620"/>
                <a:gd name="connsiteX25" fmla="*/ 144592 w 207898"/>
                <a:gd name="connsiteY25" fmla="*/ 10515 h 173620"/>
                <a:gd name="connsiteX26" fmla="*/ 117248 w 207898"/>
                <a:gd name="connsiteY26" fmla="*/ 10515 h 173620"/>
                <a:gd name="connsiteX27" fmla="*/ 117248 w 207898"/>
                <a:gd name="connsiteY27" fmla="*/ -1377 h 173620"/>
                <a:gd name="connsiteX28" fmla="*/ 162569 w 207898"/>
                <a:gd name="connsiteY28" fmla="*/ -616 h 173620"/>
                <a:gd name="connsiteX29" fmla="*/ 207899 w 207898"/>
                <a:gd name="connsiteY29" fmla="*/ -1377 h 173620"/>
                <a:gd name="connsiteX30" fmla="*/ 207899 w 207898"/>
                <a:gd name="connsiteY30" fmla="*/ 10515 h 173620"/>
                <a:gd name="connsiteX31" fmla="*/ 180555 w 207898"/>
                <a:gd name="connsiteY31" fmla="*/ 10515 h 173620"/>
                <a:gd name="connsiteX32" fmla="*/ 180555 w 207898"/>
                <a:gd name="connsiteY32" fmla="*/ 160349 h 173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07898" h="173620">
                  <a:moveTo>
                    <a:pt x="180555" y="160349"/>
                  </a:moveTo>
                  <a:lnTo>
                    <a:pt x="207899" y="160349"/>
                  </a:lnTo>
                  <a:lnTo>
                    <a:pt x="207899" y="172244"/>
                  </a:lnTo>
                  <a:cubicBezTo>
                    <a:pt x="198278" y="171481"/>
                    <a:pt x="173460" y="171481"/>
                    <a:pt x="162569" y="171481"/>
                  </a:cubicBezTo>
                  <a:cubicBezTo>
                    <a:pt x="151686" y="171481"/>
                    <a:pt x="126868" y="171481"/>
                    <a:pt x="117248" y="172244"/>
                  </a:cubicBezTo>
                  <a:lnTo>
                    <a:pt x="117248" y="160349"/>
                  </a:lnTo>
                  <a:lnTo>
                    <a:pt x="144592" y="160349"/>
                  </a:lnTo>
                  <a:lnTo>
                    <a:pt x="144592" y="94797"/>
                  </a:lnTo>
                  <a:lnTo>
                    <a:pt x="63307" y="94797"/>
                  </a:lnTo>
                  <a:lnTo>
                    <a:pt x="63307" y="160349"/>
                  </a:lnTo>
                  <a:lnTo>
                    <a:pt x="90659" y="160349"/>
                  </a:lnTo>
                  <a:lnTo>
                    <a:pt x="90659" y="172244"/>
                  </a:lnTo>
                  <a:cubicBezTo>
                    <a:pt x="81030" y="171481"/>
                    <a:pt x="56221" y="171481"/>
                    <a:pt x="45329" y="171481"/>
                  </a:cubicBezTo>
                  <a:cubicBezTo>
                    <a:pt x="34438" y="171481"/>
                    <a:pt x="9620" y="171481"/>
                    <a:pt x="0" y="172244"/>
                  </a:cubicBezTo>
                  <a:lnTo>
                    <a:pt x="0" y="160349"/>
                  </a:lnTo>
                  <a:lnTo>
                    <a:pt x="27352" y="160349"/>
                  </a:lnTo>
                  <a:lnTo>
                    <a:pt x="27352" y="10515"/>
                  </a:lnTo>
                  <a:lnTo>
                    <a:pt x="0" y="10515"/>
                  </a:lnTo>
                  <a:lnTo>
                    <a:pt x="0" y="-1377"/>
                  </a:lnTo>
                  <a:cubicBezTo>
                    <a:pt x="9620" y="-616"/>
                    <a:pt x="34438" y="-616"/>
                    <a:pt x="45329" y="-616"/>
                  </a:cubicBezTo>
                  <a:cubicBezTo>
                    <a:pt x="56221" y="-616"/>
                    <a:pt x="81030" y="-616"/>
                    <a:pt x="90659" y="-1377"/>
                  </a:cubicBezTo>
                  <a:lnTo>
                    <a:pt x="90659" y="10515"/>
                  </a:lnTo>
                  <a:lnTo>
                    <a:pt x="63307" y="10515"/>
                  </a:lnTo>
                  <a:lnTo>
                    <a:pt x="63307" y="82903"/>
                  </a:lnTo>
                  <a:lnTo>
                    <a:pt x="144592" y="82903"/>
                  </a:lnTo>
                  <a:lnTo>
                    <a:pt x="144592" y="10515"/>
                  </a:lnTo>
                  <a:lnTo>
                    <a:pt x="117248" y="10515"/>
                  </a:lnTo>
                  <a:lnTo>
                    <a:pt x="117248" y="-1377"/>
                  </a:lnTo>
                  <a:cubicBezTo>
                    <a:pt x="126868" y="-616"/>
                    <a:pt x="151686" y="-616"/>
                    <a:pt x="162569" y="-616"/>
                  </a:cubicBezTo>
                  <a:cubicBezTo>
                    <a:pt x="173460" y="-616"/>
                    <a:pt x="198278" y="-616"/>
                    <a:pt x="207899" y="-1377"/>
                  </a:cubicBezTo>
                  <a:lnTo>
                    <a:pt x="207899" y="10515"/>
                  </a:lnTo>
                  <a:lnTo>
                    <a:pt x="180555" y="10515"/>
                  </a:lnTo>
                  <a:lnTo>
                    <a:pt x="180555" y="160349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333" name="任意多边形: 形状 1332">
              <a:extLst>
                <a:ext uri="{FF2B5EF4-FFF2-40B4-BE49-F238E27FC236}">
                  <a16:creationId xmlns:a16="http://schemas.microsoft.com/office/drawing/2014/main" id="{776D3298-4FC2-F354-BCCE-73E0B5E80123}"/>
                </a:ext>
              </a:extLst>
            </p:cNvPr>
            <p:cNvSpPr/>
            <p:nvPr>
              <p:custDataLst>
                <p:tags r:id="rId167"/>
              </p:custDataLst>
            </p:nvPr>
          </p:nvSpPr>
          <p:spPr>
            <a:xfrm flipV="1">
              <a:off x="11834051" y="-13550096"/>
              <a:ext cx="278340" cy="124759"/>
            </a:xfrm>
            <a:custGeom>
              <a:avLst/>
              <a:gdLst>
                <a:gd name="connsiteX0" fmla="*/ 90428 w 278340"/>
                <a:gd name="connsiteY0" fmla="*/ 118057 h 124759"/>
                <a:gd name="connsiteX1" fmla="*/ 91136 w 278340"/>
                <a:gd name="connsiteY1" fmla="*/ 120898 h 124759"/>
                <a:gd name="connsiteX2" fmla="*/ 88299 w 278340"/>
                <a:gd name="connsiteY2" fmla="*/ 123376 h 124759"/>
                <a:gd name="connsiteX3" fmla="*/ 65603 w 278340"/>
                <a:gd name="connsiteY3" fmla="*/ 121605 h 124759"/>
                <a:gd name="connsiteX4" fmla="*/ 61702 w 278340"/>
                <a:gd name="connsiteY4" fmla="*/ 117531 h 124759"/>
                <a:gd name="connsiteX5" fmla="*/ 66310 w 278340"/>
                <a:gd name="connsiteY5" fmla="*/ 115047 h 124759"/>
                <a:gd name="connsiteX6" fmla="*/ 74826 w 278340"/>
                <a:gd name="connsiteY6" fmla="*/ 112388 h 124759"/>
                <a:gd name="connsiteX7" fmla="*/ 74111 w 278340"/>
                <a:gd name="connsiteY7" fmla="*/ 108489 h 124759"/>
                <a:gd name="connsiteX8" fmla="*/ 64006 w 278340"/>
                <a:gd name="connsiteY8" fmla="*/ 68083 h 124759"/>
                <a:gd name="connsiteX9" fmla="*/ 45743 w 278340"/>
                <a:gd name="connsiteY9" fmla="*/ 78539 h 124759"/>
                <a:gd name="connsiteX10" fmla="*/ 0 w 278340"/>
                <a:gd name="connsiteY10" fmla="*/ 28034 h 124759"/>
                <a:gd name="connsiteX11" fmla="*/ 26772 w 278340"/>
                <a:gd name="connsiteY11" fmla="*/ -1383 h 124759"/>
                <a:gd name="connsiteX12" fmla="*/ 51947 w 278340"/>
                <a:gd name="connsiteY12" fmla="*/ 11020 h 124759"/>
                <a:gd name="connsiteX13" fmla="*/ 70211 w 278340"/>
                <a:gd name="connsiteY13" fmla="*/ -1383 h 124759"/>
                <a:gd name="connsiteX14" fmla="*/ 84224 w 278340"/>
                <a:gd name="connsiteY14" fmla="*/ 8010 h 124759"/>
                <a:gd name="connsiteX15" fmla="*/ 90428 w 278340"/>
                <a:gd name="connsiteY15" fmla="*/ 25732 h 124759"/>
                <a:gd name="connsiteX16" fmla="*/ 87593 w 278340"/>
                <a:gd name="connsiteY16" fmla="*/ 28034 h 124759"/>
                <a:gd name="connsiteX17" fmla="*/ 83692 w 278340"/>
                <a:gd name="connsiteY17" fmla="*/ 22540 h 124759"/>
                <a:gd name="connsiteX18" fmla="*/ 70743 w 278340"/>
                <a:gd name="connsiteY18" fmla="*/ 3579 h 124759"/>
                <a:gd name="connsiteX19" fmla="*/ 64896 w 278340"/>
                <a:gd name="connsiteY19" fmla="*/ 12257 h 124759"/>
                <a:gd name="connsiteX20" fmla="*/ 65778 w 278340"/>
                <a:gd name="connsiteY20" fmla="*/ 19530 h 124759"/>
                <a:gd name="connsiteX21" fmla="*/ 90428 w 278340"/>
                <a:gd name="connsiteY21" fmla="*/ 118057 h 124759"/>
                <a:gd name="connsiteX22" fmla="*/ 52662 w 278340"/>
                <a:gd name="connsiteY22" fmla="*/ 22540 h 124759"/>
                <a:gd name="connsiteX23" fmla="*/ 43614 w 278340"/>
                <a:gd name="connsiteY23" fmla="*/ 10669 h 124759"/>
                <a:gd name="connsiteX24" fmla="*/ 27304 w 278340"/>
                <a:gd name="connsiteY24" fmla="*/ 3579 h 124759"/>
                <a:gd name="connsiteX25" fmla="*/ 14355 w 278340"/>
                <a:gd name="connsiteY25" fmla="*/ 20769 h 124759"/>
                <a:gd name="connsiteX26" fmla="*/ 23578 w 278340"/>
                <a:gd name="connsiteY26" fmla="*/ 56745 h 124759"/>
                <a:gd name="connsiteX27" fmla="*/ 45743 w 278340"/>
                <a:gd name="connsiteY27" fmla="*/ 73577 h 124759"/>
                <a:gd name="connsiteX28" fmla="*/ 61528 w 278340"/>
                <a:gd name="connsiteY28" fmla="*/ 58158 h 124759"/>
                <a:gd name="connsiteX29" fmla="*/ 60995 w 278340"/>
                <a:gd name="connsiteY29" fmla="*/ 55681 h 124759"/>
                <a:gd name="connsiteX30" fmla="*/ 52662 w 278340"/>
                <a:gd name="connsiteY30" fmla="*/ 22540 h 124759"/>
                <a:gd name="connsiteX31" fmla="*/ 134207 w 278340"/>
                <a:gd name="connsiteY31" fmla="*/ 40794 h 124759"/>
                <a:gd name="connsiteX32" fmla="*/ 162750 w 278340"/>
                <a:gd name="connsiteY32" fmla="*/ 44517 h 124759"/>
                <a:gd name="connsiteX33" fmla="*/ 178353 w 278340"/>
                <a:gd name="connsiteY33" fmla="*/ 62945 h 124759"/>
                <a:gd name="connsiteX34" fmla="*/ 156371 w 278340"/>
                <a:gd name="connsiteY34" fmla="*/ 78539 h 124759"/>
                <a:gd name="connsiteX35" fmla="*/ 106362 w 278340"/>
                <a:gd name="connsiteY35" fmla="*/ 31933 h 124759"/>
                <a:gd name="connsiteX36" fmla="*/ 138282 w 278340"/>
                <a:gd name="connsiteY36" fmla="*/ -1383 h 124759"/>
                <a:gd name="connsiteX37" fmla="*/ 182253 w 278340"/>
                <a:gd name="connsiteY37" fmla="*/ 18641 h 124759"/>
                <a:gd name="connsiteX38" fmla="*/ 179242 w 278340"/>
                <a:gd name="connsiteY38" fmla="*/ 21650 h 124759"/>
                <a:gd name="connsiteX39" fmla="*/ 176406 w 278340"/>
                <a:gd name="connsiteY39" fmla="*/ 19881 h 124759"/>
                <a:gd name="connsiteX40" fmla="*/ 138640 w 278340"/>
                <a:gd name="connsiteY40" fmla="*/ 3579 h 124759"/>
                <a:gd name="connsiteX41" fmla="*/ 120908 w 278340"/>
                <a:gd name="connsiteY41" fmla="*/ 25017 h 124759"/>
                <a:gd name="connsiteX42" fmla="*/ 123037 w 278340"/>
                <a:gd name="connsiteY42" fmla="*/ 40794 h 124759"/>
                <a:gd name="connsiteX43" fmla="*/ 134207 w 278340"/>
                <a:gd name="connsiteY43" fmla="*/ 40794 h 124759"/>
                <a:gd name="connsiteX44" fmla="*/ 124451 w 278340"/>
                <a:gd name="connsiteY44" fmla="*/ 45756 h 124759"/>
                <a:gd name="connsiteX45" fmla="*/ 156371 w 278340"/>
                <a:gd name="connsiteY45" fmla="*/ 73577 h 124759"/>
                <a:gd name="connsiteX46" fmla="*/ 170734 w 278340"/>
                <a:gd name="connsiteY46" fmla="*/ 62945 h 124759"/>
                <a:gd name="connsiteX47" fmla="*/ 133142 w 278340"/>
                <a:gd name="connsiteY47" fmla="*/ 45756 h 124759"/>
                <a:gd name="connsiteX48" fmla="*/ 124451 w 278340"/>
                <a:gd name="connsiteY48" fmla="*/ 45756 h 124759"/>
                <a:gd name="connsiteX49" fmla="*/ 268236 w 278340"/>
                <a:gd name="connsiteY49" fmla="*/ 68266 h 124759"/>
                <a:gd name="connsiteX50" fmla="*/ 259193 w 278340"/>
                <a:gd name="connsiteY50" fmla="*/ 58341 h 124759"/>
                <a:gd name="connsiteX51" fmla="*/ 266106 w 278340"/>
                <a:gd name="connsiteY51" fmla="*/ 51783 h 124759"/>
                <a:gd name="connsiteX52" fmla="*/ 276218 w 278340"/>
                <a:gd name="connsiteY52" fmla="*/ 63120 h 124759"/>
                <a:gd name="connsiteX53" fmla="*/ 252808 w 278340"/>
                <a:gd name="connsiteY53" fmla="*/ 78539 h 124759"/>
                <a:gd name="connsiteX54" fmla="*/ 201567 w 278340"/>
                <a:gd name="connsiteY54" fmla="*/ 29447 h 124759"/>
                <a:gd name="connsiteX55" fmla="*/ 234369 w 278340"/>
                <a:gd name="connsiteY55" fmla="*/ -1383 h 124759"/>
                <a:gd name="connsiteX56" fmla="*/ 278341 w 278340"/>
                <a:gd name="connsiteY56" fmla="*/ 18641 h 124759"/>
                <a:gd name="connsiteX57" fmla="*/ 275328 w 278340"/>
                <a:gd name="connsiteY57" fmla="*/ 21650 h 124759"/>
                <a:gd name="connsiteX58" fmla="*/ 272494 w 278340"/>
                <a:gd name="connsiteY58" fmla="*/ 19881 h 124759"/>
                <a:gd name="connsiteX59" fmla="*/ 234726 w 278340"/>
                <a:gd name="connsiteY59" fmla="*/ 3579 h 124759"/>
                <a:gd name="connsiteX60" fmla="*/ 216280 w 278340"/>
                <a:gd name="connsiteY60" fmla="*/ 23247 h 124759"/>
                <a:gd name="connsiteX61" fmla="*/ 227990 w 278340"/>
                <a:gd name="connsiteY61" fmla="*/ 59936 h 124759"/>
                <a:gd name="connsiteX62" fmla="*/ 252808 w 278340"/>
                <a:gd name="connsiteY62" fmla="*/ 73577 h 124759"/>
                <a:gd name="connsiteX63" fmla="*/ 268236 w 278340"/>
                <a:gd name="connsiteY63" fmla="*/ 68266 h 124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278340" h="124759">
                  <a:moveTo>
                    <a:pt x="90428" y="118057"/>
                  </a:moveTo>
                  <a:cubicBezTo>
                    <a:pt x="90603" y="118414"/>
                    <a:pt x="91136" y="120717"/>
                    <a:pt x="91136" y="120898"/>
                  </a:cubicBezTo>
                  <a:cubicBezTo>
                    <a:pt x="91136" y="121781"/>
                    <a:pt x="90428" y="123376"/>
                    <a:pt x="88299" y="123376"/>
                  </a:cubicBezTo>
                  <a:cubicBezTo>
                    <a:pt x="84748" y="123376"/>
                    <a:pt x="70036" y="121964"/>
                    <a:pt x="65603" y="121605"/>
                  </a:cubicBezTo>
                  <a:cubicBezTo>
                    <a:pt x="64181" y="121430"/>
                    <a:pt x="61702" y="121249"/>
                    <a:pt x="61702" y="117531"/>
                  </a:cubicBezTo>
                  <a:cubicBezTo>
                    <a:pt x="61702" y="115047"/>
                    <a:pt x="64181" y="115047"/>
                    <a:pt x="66310" y="115047"/>
                  </a:cubicBezTo>
                  <a:cubicBezTo>
                    <a:pt x="74826" y="115047"/>
                    <a:pt x="74826" y="113808"/>
                    <a:pt x="74826" y="112388"/>
                  </a:cubicBezTo>
                  <a:cubicBezTo>
                    <a:pt x="74826" y="111149"/>
                    <a:pt x="74469" y="110085"/>
                    <a:pt x="74111" y="108489"/>
                  </a:cubicBezTo>
                  <a:lnTo>
                    <a:pt x="64006" y="68083"/>
                  </a:lnTo>
                  <a:cubicBezTo>
                    <a:pt x="60280" y="73935"/>
                    <a:pt x="54251" y="78539"/>
                    <a:pt x="45743" y="78539"/>
                  </a:cubicBezTo>
                  <a:cubicBezTo>
                    <a:pt x="23046" y="78539"/>
                    <a:pt x="0" y="53554"/>
                    <a:pt x="0" y="28034"/>
                  </a:cubicBezTo>
                  <a:cubicBezTo>
                    <a:pt x="0" y="10844"/>
                    <a:pt x="11519" y="-1383"/>
                    <a:pt x="26772" y="-1383"/>
                  </a:cubicBezTo>
                  <a:cubicBezTo>
                    <a:pt x="36345" y="-1383"/>
                    <a:pt x="44853" y="4111"/>
                    <a:pt x="51947" y="11020"/>
                  </a:cubicBezTo>
                  <a:cubicBezTo>
                    <a:pt x="55315" y="388"/>
                    <a:pt x="65603" y="-1383"/>
                    <a:pt x="70211" y="-1383"/>
                  </a:cubicBezTo>
                  <a:cubicBezTo>
                    <a:pt x="76598" y="-1383"/>
                    <a:pt x="81030" y="2515"/>
                    <a:pt x="84224" y="8010"/>
                  </a:cubicBezTo>
                  <a:cubicBezTo>
                    <a:pt x="88125" y="14918"/>
                    <a:pt x="90428" y="25017"/>
                    <a:pt x="90428" y="25732"/>
                  </a:cubicBezTo>
                  <a:cubicBezTo>
                    <a:pt x="90428" y="28034"/>
                    <a:pt x="88125" y="28034"/>
                    <a:pt x="87593" y="28034"/>
                  </a:cubicBezTo>
                  <a:cubicBezTo>
                    <a:pt x="85106" y="28034"/>
                    <a:pt x="84931" y="27327"/>
                    <a:pt x="83692" y="22540"/>
                  </a:cubicBezTo>
                  <a:cubicBezTo>
                    <a:pt x="81563" y="14036"/>
                    <a:pt x="78195" y="3579"/>
                    <a:pt x="70743" y="3579"/>
                  </a:cubicBezTo>
                  <a:cubicBezTo>
                    <a:pt x="66135" y="3579"/>
                    <a:pt x="64896" y="7478"/>
                    <a:pt x="64896" y="12257"/>
                  </a:cubicBezTo>
                  <a:cubicBezTo>
                    <a:pt x="64896" y="15631"/>
                    <a:pt x="65245" y="17219"/>
                    <a:pt x="65778" y="19530"/>
                  </a:cubicBezTo>
                  <a:lnTo>
                    <a:pt x="90428" y="118057"/>
                  </a:lnTo>
                  <a:close/>
                  <a:moveTo>
                    <a:pt x="52662" y="22540"/>
                  </a:moveTo>
                  <a:cubicBezTo>
                    <a:pt x="51415" y="17578"/>
                    <a:pt x="47514" y="14036"/>
                    <a:pt x="43614" y="10669"/>
                  </a:cubicBezTo>
                  <a:cubicBezTo>
                    <a:pt x="42017" y="9249"/>
                    <a:pt x="34931" y="3579"/>
                    <a:pt x="27304" y="3579"/>
                  </a:cubicBezTo>
                  <a:cubicBezTo>
                    <a:pt x="20742" y="3579"/>
                    <a:pt x="14355" y="8185"/>
                    <a:pt x="14355" y="20769"/>
                  </a:cubicBezTo>
                  <a:cubicBezTo>
                    <a:pt x="14355" y="30162"/>
                    <a:pt x="19503" y="49655"/>
                    <a:pt x="23578" y="56745"/>
                  </a:cubicBezTo>
                  <a:cubicBezTo>
                    <a:pt x="31737" y="70917"/>
                    <a:pt x="40777" y="73577"/>
                    <a:pt x="45743" y="73577"/>
                  </a:cubicBezTo>
                  <a:cubicBezTo>
                    <a:pt x="58151" y="73577"/>
                    <a:pt x="61528" y="60112"/>
                    <a:pt x="61528" y="58158"/>
                  </a:cubicBezTo>
                  <a:cubicBezTo>
                    <a:pt x="61528" y="57451"/>
                    <a:pt x="61170" y="56213"/>
                    <a:pt x="60995" y="55681"/>
                  </a:cubicBezTo>
                  <a:lnTo>
                    <a:pt x="52662" y="22540"/>
                  </a:lnTo>
                  <a:close/>
                  <a:moveTo>
                    <a:pt x="134207" y="40794"/>
                  </a:moveTo>
                  <a:cubicBezTo>
                    <a:pt x="139172" y="40794"/>
                    <a:pt x="153178" y="41151"/>
                    <a:pt x="162750" y="44517"/>
                  </a:cubicBezTo>
                  <a:cubicBezTo>
                    <a:pt x="175874" y="49123"/>
                    <a:pt x="178353" y="57626"/>
                    <a:pt x="178353" y="62945"/>
                  </a:cubicBezTo>
                  <a:cubicBezTo>
                    <a:pt x="178353" y="72696"/>
                    <a:pt x="168605" y="78539"/>
                    <a:pt x="156371" y="78539"/>
                  </a:cubicBezTo>
                  <a:cubicBezTo>
                    <a:pt x="135088" y="78539"/>
                    <a:pt x="106362" y="62239"/>
                    <a:pt x="106362" y="31933"/>
                  </a:cubicBezTo>
                  <a:cubicBezTo>
                    <a:pt x="106362" y="14036"/>
                    <a:pt x="117540" y="-1383"/>
                    <a:pt x="138282" y="-1383"/>
                  </a:cubicBezTo>
                  <a:cubicBezTo>
                    <a:pt x="168248" y="-1383"/>
                    <a:pt x="182253" y="16156"/>
                    <a:pt x="182253" y="18641"/>
                  </a:cubicBezTo>
                  <a:cubicBezTo>
                    <a:pt x="182253" y="19705"/>
                    <a:pt x="180664" y="21650"/>
                    <a:pt x="179242" y="21650"/>
                  </a:cubicBezTo>
                  <a:cubicBezTo>
                    <a:pt x="178178" y="21650"/>
                    <a:pt x="177820" y="21301"/>
                    <a:pt x="176406" y="19881"/>
                  </a:cubicBezTo>
                  <a:cubicBezTo>
                    <a:pt x="162576" y="3579"/>
                    <a:pt x="141825" y="3579"/>
                    <a:pt x="138640" y="3579"/>
                  </a:cubicBezTo>
                  <a:cubicBezTo>
                    <a:pt x="127995" y="3579"/>
                    <a:pt x="120908" y="10669"/>
                    <a:pt x="120908" y="25017"/>
                  </a:cubicBezTo>
                  <a:cubicBezTo>
                    <a:pt x="120908" y="27502"/>
                    <a:pt x="120908" y="31043"/>
                    <a:pt x="123037" y="40794"/>
                  </a:cubicBezTo>
                  <a:lnTo>
                    <a:pt x="134207" y="40794"/>
                  </a:lnTo>
                  <a:close/>
                  <a:moveTo>
                    <a:pt x="124451" y="45756"/>
                  </a:moveTo>
                  <a:cubicBezTo>
                    <a:pt x="131720" y="71449"/>
                    <a:pt x="151406" y="73577"/>
                    <a:pt x="156371" y="73577"/>
                  </a:cubicBezTo>
                  <a:cubicBezTo>
                    <a:pt x="164172" y="73577"/>
                    <a:pt x="170734" y="69678"/>
                    <a:pt x="170734" y="62945"/>
                  </a:cubicBezTo>
                  <a:cubicBezTo>
                    <a:pt x="170734" y="45756"/>
                    <a:pt x="140768" y="45756"/>
                    <a:pt x="133142" y="45756"/>
                  </a:cubicBezTo>
                  <a:lnTo>
                    <a:pt x="124451" y="45756"/>
                  </a:lnTo>
                  <a:close/>
                  <a:moveTo>
                    <a:pt x="268236" y="68266"/>
                  </a:moveTo>
                  <a:cubicBezTo>
                    <a:pt x="261855" y="67202"/>
                    <a:pt x="259193" y="62239"/>
                    <a:pt x="259193" y="58341"/>
                  </a:cubicBezTo>
                  <a:cubicBezTo>
                    <a:pt x="259193" y="53554"/>
                    <a:pt x="262920" y="51783"/>
                    <a:pt x="266106" y="51783"/>
                  </a:cubicBezTo>
                  <a:cubicBezTo>
                    <a:pt x="270005" y="51783"/>
                    <a:pt x="276218" y="54617"/>
                    <a:pt x="276218" y="63120"/>
                  </a:cubicBezTo>
                  <a:cubicBezTo>
                    <a:pt x="276218" y="75173"/>
                    <a:pt x="262389" y="78539"/>
                    <a:pt x="252808" y="78539"/>
                  </a:cubicBezTo>
                  <a:cubicBezTo>
                    <a:pt x="226210" y="78539"/>
                    <a:pt x="201567" y="54085"/>
                    <a:pt x="201567" y="29447"/>
                  </a:cubicBezTo>
                  <a:cubicBezTo>
                    <a:pt x="201567" y="14211"/>
                    <a:pt x="212205" y="-1383"/>
                    <a:pt x="234369" y="-1383"/>
                  </a:cubicBezTo>
                  <a:cubicBezTo>
                    <a:pt x="264334" y="-1383"/>
                    <a:pt x="278341" y="16156"/>
                    <a:pt x="278341" y="18641"/>
                  </a:cubicBezTo>
                  <a:cubicBezTo>
                    <a:pt x="278341" y="19705"/>
                    <a:pt x="276752" y="21650"/>
                    <a:pt x="275328" y="21650"/>
                  </a:cubicBezTo>
                  <a:cubicBezTo>
                    <a:pt x="274263" y="21650"/>
                    <a:pt x="273908" y="21301"/>
                    <a:pt x="272494" y="19881"/>
                  </a:cubicBezTo>
                  <a:cubicBezTo>
                    <a:pt x="258662" y="3579"/>
                    <a:pt x="237912" y="3579"/>
                    <a:pt x="234726" y="3579"/>
                  </a:cubicBezTo>
                  <a:cubicBezTo>
                    <a:pt x="221960" y="3579"/>
                    <a:pt x="216280" y="12257"/>
                    <a:pt x="216280" y="23247"/>
                  </a:cubicBezTo>
                  <a:cubicBezTo>
                    <a:pt x="216280" y="28391"/>
                    <a:pt x="218767" y="47701"/>
                    <a:pt x="227990" y="59936"/>
                  </a:cubicBezTo>
                  <a:cubicBezTo>
                    <a:pt x="234726" y="68615"/>
                    <a:pt x="243941" y="73577"/>
                    <a:pt x="252808" y="73577"/>
                  </a:cubicBezTo>
                  <a:cubicBezTo>
                    <a:pt x="255294" y="73577"/>
                    <a:pt x="263802" y="73228"/>
                    <a:pt x="268236" y="68266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334" name="任意多边形: 形状 1333">
              <a:extLst>
                <a:ext uri="{FF2B5EF4-FFF2-40B4-BE49-F238E27FC236}">
                  <a16:creationId xmlns:a16="http://schemas.microsoft.com/office/drawing/2014/main" id="{305307C2-AA33-5CC7-D894-27E1DDD3E3A7}"/>
                </a:ext>
              </a:extLst>
            </p:cNvPr>
            <p:cNvSpPr/>
            <p:nvPr>
              <p:custDataLst>
                <p:tags r:id="rId168"/>
              </p:custDataLst>
            </p:nvPr>
          </p:nvSpPr>
          <p:spPr>
            <a:xfrm flipV="1">
              <a:off x="12125376" y="-13417182"/>
              <a:ext cx="73761" cy="13648"/>
            </a:xfrm>
            <a:custGeom>
              <a:avLst/>
              <a:gdLst>
                <a:gd name="connsiteX0" fmla="*/ 73761 w 73761"/>
                <a:gd name="connsiteY0" fmla="*/ 5364 h 13648"/>
                <a:gd name="connsiteX1" fmla="*/ 64896 w 73761"/>
                <a:gd name="connsiteY1" fmla="*/ 12271 h 13648"/>
                <a:gd name="connsiteX2" fmla="*/ 8866 w 73761"/>
                <a:gd name="connsiteY2" fmla="*/ 12271 h 13648"/>
                <a:gd name="connsiteX3" fmla="*/ 0 w 73761"/>
                <a:gd name="connsiteY3" fmla="*/ 5537 h 13648"/>
                <a:gd name="connsiteX4" fmla="*/ 8866 w 73761"/>
                <a:gd name="connsiteY4" fmla="*/ -1377 h 13648"/>
                <a:gd name="connsiteX5" fmla="*/ 64896 w 73761"/>
                <a:gd name="connsiteY5" fmla="*/ -1377 h 13648"/>
                <a:gd name="connsiteX6" fmla="*/ 73761 w 73761"/>
                <a:gd name="connsiteY6" fmla="*/ 5364 h 13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761" h="13648">
                  <a:moveTo>
                    <a:pt x="73761" y="5364"/>
                  </a:moveTo>
                  <a:cubicBezTo>
                    <a:pt x="73761" y="12271"/>
                    <a:pt x="67025" y="12271"/>
                    <a:pt x="64896" y="12271"/>
                  </a:cubicBezTo>
                  <a:lnTo>
                    <a:pt x="8866" y="12271"/>
                  </a:lnTo>
                  <a:cubicBezTo>
                    <a:pt x="6919" y="12271"/>
                    <a:pt x="0" y="12271"/>
                    <a:pt x="0" y="5537"/>
                  </a:cubicBezTo>
                  <a:cubicBezTo>
                    <a:pt x="0" y="-1377"/>
                    <a:pt x="6737" y="-1377"/>
                    <a:pt x="8866" y="-1377"/>
                  </a:cubicBezTo>
                  <a:lnTo>
                    <a:pt x="64896" y="-1377"/>
                  </a:lnTo>
                  <a:cubicBezTo>
                    <a:pt x="66850" y="-1377"/>
                    <a:pt x="73761" y="-1377"/>
                    <a:pt x="73761" y="5364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335" name="任意多边形: 形状 1334">
              <a:extLst>
                <a:ext uri="{FF2B5EF4-FFF2-40B4-BE49-F238E27FC236}">
                  <a16:creationId xmlns:a16="http://schemas.microsoft.com/office/drawing/2014/main" id="{5C55F4F6-1A27-7C9C-1010-098FE2E14BA3}"/>
                </a:ext>
              </a:extLst>
            </p:cNvPr>
            <p:cNvSpPr/>
            <p:nvPr>
              <p:custDataLst>
                <p:tags r:id="rId169"/>
              </p:custDataLst>
            </p:nvPr>
          </p:nvSpPr>
          <p:spPr>
            <a:xfrm flipV="1">
              <a:off x="12220401" y="-13505259"/>
              <a:ext cx="180666" cy="79922"/>
            </a:xfrm>
            <a:custGeom>
              <a:avLst/>
              <a:gdLst>
                <a:gd name="connsiteX0" fmla="*/ 66667 w 180666"/>
                <a:gd name="connsiteY0" fmla="*/ 68267 h 79922"/>
                <a:gd name="connsiteX1" fmla="*/ 57627 w 180666"/>
                <a:gd name="connsiteY1" fmla="*/ 58343 h 79922"/>
                <a:gd name="connsiteX2" fmla="*/ 64538 w 180666"/>
                <a:gd name="connsiteY2" fmla="*/ 51784 h 79922"/>
                <a:gd name="connsiteX3" fmla="*/ 74651 w 180666"/>
                <a:gd name="connsiteY3" fmla="*/ 63122 h 79922"/>
                <a:gd name="connsiteX4" fmla="*/ 51240 w 180666"/>
                <a:gd name="connsiteY4" fmla="*/ 78541 h 79922"/>
                <a:gd name="connsiteX5" fmla="*/ 0 w 180666"/>
                <a:gd name="connsiteY5" fmla="*/ 29449 h 79922"/>
                <a:gd name="connsiteX6" fmla="*/ 32801 w 180666"/>
                <a:gd name="connsiteY6" fmla="*/ -1382 h 79922"/>
                <a:gd name="connsiteX7" fmla="*/ 76772 w 180666"/>
                <a:gd name="connsiteY7" fmla="*/ 18643 h 79922"/>
                <a:gd name="connsiteX8" fmla="*/ 73762 w 180666"/>
                <a:gd name="connsiteY8" fmla="*/ 21652 h 79922"/>
                <a:gd name="connsiteX9" fmla="*/ 70925 w 180666"/>
                <a:gd name="connsiteY9" fmla="*/ 19882 h 79922"/>
                <a:gd name="connsiteX10" fmla="*/ 33159 w 180666"/>
                <a:gd name="connsiteY10" fmla="*/ 3581 h 79922"/>
                <a:gd name="connsiteX11" fmla="*/ 14712 w 180666"/>
                <a:gd name="connsiteY11" fmla="*/ 23249 h 79922"/>
                <a:gd name="connsiteX12" fmla="*/ 26422 w 180666"/>
                <a:gd name="connsiteY12" fmla="*/ 59938 h 79922"/>
                <a:gd name="connsiteX13" fmla="*/ 51240 w 180666"/>
                <a:gd name="connsiteY13" fmla="*/ 73579 h 79922"/>
                <a:gd name="connsiteX14" fmla="*/ 66667 w 180666"/>
                <a:gd name="connsiteY14" fmla="*/ 68267 h 79922"/>
                <a:gd name="connsiteX15" fmla="*/ 154244 w 180666"/>
                <a:gd name="connsiteY15" fmla="*/ 68084 h 79922"/>
                <a:gd name="connsiteX16" fmla="*/ 135980 w 180666"/>
                <a:gd name="connsiteY16" fmla="*/ 78541 h 79922"/>
                <a:gd name="connsiteX17" fmla="*/ 90238 w 180666"/>
                <a:gd name="connsiteY17" fmla="*/ 28036 h 79922"/>
                <a:gd name="connsiteX18" fmla="*/ 117010 w 180666"/>
                <a:gd name="connsiteY18" fmla="*/ -1382 h 79922"/>
                <a:gd name="connsiteX19" fmla="*/ 142185 w 180666"/>
                <a:gd name="connsiteY19" fmla="*/ 11021 h 79922"/>
                <a:gd name="connsiteX20" fmla="*/ 160448 w 180666"/>
                <a:gd name="connsiteY20" fmla="*/ -1382 h 79922"/>
                <a:gd name="connsiteX21" fmla="*/ 174462 w 180666"/>
                <a:gd name="connsiteY21" fmla="*/ 8011 h 79922"/>
                <a:gd name="connsiteX22" fmla="*/ 180666 w 180666"/>
                <a:gd name="connsiteY22" fmla="*/ 25733 h 79922"/>
                <a:gd name="connsiteX23" fmla="*/ 177830 w 180666"/>
                <a:gd name="connsiteY23" fmla="*/ 28036 h 79922"/>
                <a:gd name="connsiteX24" fmla="*/ 173929 w 180666"/>
                <a:gd name="connsiteY24" fmla="*/ 22542 h 79922"/>
                <a:gd name="connsiteX25" fmla="*/ 160980 w 180666"/>
                <a:gd name="connsiteY25" fmla="*/ 3581 h 79922"/>
                <a:gd name="connsiteX26" fmla="*/ 155133 w 180666"/>
                <a:gd name="connsiteY26" fmla="*/ 12259 h 79922"/>
                <a:gd name="connsiteX27" fmla="*/ 157787 w 180666"/>
                <a:gd name="connsiteY27" fmla="*/ 26265 h 79922"/>
                <a:gd name="connsiteX28" fmla="*/ 161687 w 180666"/>
                <a:gd name="connsiteY28" fmla="*/ 42216 h 79922"/>
                <a:gd name="connsiteX29" fmla="*/ 165238 w 180666"/>
                <a:gd name="connsiteY29" fmla="*/ 55683 h 79922"/>
                <a:gd name="connsiteX30" fmla="*/ 168432 w 180666"/>
                <a:gd name="connsiteY30" fmla="*/ 69506 h 79922"/>
                <a:gd name="connsiteX31" fmla="*/ 162402 w 180666"/>
                <a:gd name="connsiteY31" fmla="*/ 75174 h 79922"/>
                <a:gd name="connsiteX32" fmla="*/ 154244 w 180666"/>
                <a:gd name="connsiteY32" fmla="*/ 68084 h 79922"/>
                <a:gd name="connsiteX33" fmla="*/ 142900 w 180666"/>
                <a:gd name="connsiteY33" fmla="*/ 22542 h 79922"/>
                <a:gd name="connsiteX34" fmla="*/ 133851 w 180666"/>
                <a:gd name="connsiteY34" fmla="*/ 10671 h 79922"/>
                <a:gd name="connsiteX35" fmla="*/ 117541 w 180666"/>
                <a:gd name="connsiteY35" fmla="*/ 3581 h 79922"/>
                <a:gd name="connsiteX36" fmla="*/ 104593 w 180666"/>
                <a:gd name="connsiteY36" fmla="*/ 20771 h 79922"/>
                <a:gd name="connsiteX37" fmla="*/ 113816 w 180666"/>
                <a:gd name="connsiteY37" fmla="*/ 56747 h 79922"/>
                <a:gd name="connsiteX38" fmla="*/ 135980 w 180666"/>
                <a:gd name="connsiteY38" fmla="*/ 73579 h 79922"/>
                <a:gd name="connsiteX39" fmla="*/ 151765 w 180666"/>
                <a:gd name="connsiteY39" fmla="*/ 58160 h 79922"/>
                <a:gd name="connsiteX40" fmla="*/ 151233 w 180666"/>
                <a:gd name="connsiteY40" fmla="*/ 55683 h 79922"/>
                <a:gd name="connsiteX41" fmla="*/ 142900 w 180666"/>
                <a:gd name="connsiteY41" fmla="*/ 22542 h 79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80666" h="79922">
                  <a:moveTo>
                    <a:pt x="66667" y="68267"/>
                  </a:moveTo>
                  <a:cubicBezTo>
                    <a:pt x="60288" y="67204"/>
                    <a:pt x="57627" y="62241"/>
                    <a:pt x="57627" y="58343"/>
                  </a:cubicBezTo>
                  <a:cubicBezTo>
                    <a:pt x="57627" y="53555"/>
                    <a:pt x="61353" y="51784"/>
                    <a:pt x="64538" y="51784"/>
                  </a:cubicBezTo>
                  <a:cubicBezTo>
                    <a:pt x="68439" y="51784"/>
                    <a:pt x="74651" y="54619"/>
                    <a:pt x="74651" y="63122"/>
                  </a:cubicBezTo>
                  <a:cubicBezTo>
                    <a:pt x="74651" y="75174"/>
                    <a:pt x="60820" y="78541"/>
                    <a:pt x="51240" y="78541"/>
                  </a:cubicBezTo>
                  <a:cubicBezTo>
                    <a:pt x="24643" y="78541"/>
                    <a:pt x="0" y="54087"/>
                    <a:pt x="0" y="29449"/>
                  </a:cubicBezTo>
                  <a:cubicBezTo>
                    <a:pt x="0" y="14213"/>
                    <a:pt x="10637" y="-1382"/>
                    <a:pt x="32801" y="-1382"/>
                  </a:cubicBezTo>
                  <a:cubicBezTo>
                    <a:pt x="62767" y="-1382"/>
                    <a:pt x="76772" y="16157"/>
                    <a:pt x="76772" y="18643"/>
                  </a:cubicBezTo>
                  <a:cubicBezTo>
                    <a:pt x="76772" y="19707"/>
                    <a:pt x="75183" y="21652"/>
                    <a:pt x="73762" y="21652"/>
                  </a:cubicBezTo>
                  <a:cubicBezTo>
                    <a:pt x="72697" y="21652"/>
                    <a:pt x="72340" y="21303"/>
                    <a:pt x="70925" y="19882"/>
                  </a:cubicBezTo>
                  <a:cubicBezTo>
                    <a:pt x="57094" y="3581"/>
                    <a:pt x="36345" y="3581"/>
                    <a:pt x="33159" y="3581"/>
                  </a:cubicBezTo>
                  <a:cubicBezTo>
                    <a:pt x="20393" y="3581"/>
                    <a:pt x="14712" y="12259"/>
                    <a:pt x="14712" y="23249"/>
                  </a:cubicBezTo>
                  <a:cubicBezTo>
                    <a:pt x="14712" y="28393"/>
                    <a:pt x="17199" y="47703"/>
                    <a:pt x="26422" y="59938"/>
                  </a:cubicBezTo>
                  <a:cubicBezTo>
                    <a:pt x="33159" y="68616"/>
                    <a:pt x="42374" y="73579"/>
                    <a:pt x="51240" y="73579"/>
                  </a:cubicBezTo>
                  <a:cubicBezTo>
                    <a:pt x="53726" y="73579"/>
                    <a:pt x="62234" y="73230"/>
                    <a:pt x="66667" y="68267"/>
                  </a:cubicBezTo>
                  <a:close/>
                  <a:moveTo>
                    <a:pt x="154244" y="68084"/>
                  </a:moveTo>
                  <a:cubicBezTo>
                    <a:pt x="150518" y="73937"/>
                    <a:pt x="144488" y="78541"/>
                    <a:pt x="135980" y="78541"/>
                  </a:cubicBezTo>
                  <a:cubicBezTo>
                    <a:pt x="113283" y="78541"/>
                    <a:pt x="90238" y="53555"/>
                    <a:pt x="90238" y="28036"/>
                  </a:cubicBezTo>
                  <a:cubicBezTo>
                    <a:pt x="90238" y="10846"/>
                    <a:pt x="101757" y="-1382"/>
                    <a:pt x="117010" y="-1382"/>
                  </a:cubicBezTo>
                  <a:cubicBezTo>
                    <a:pt x="126582" y="-1382"/>
                    <a:pt x="135090" y="4113"/>
                    <a:pt x="142185" y="11021"/>
                  </a:cubicBezTo>
                  <a:cubicBezTo>
                    <a:pt x="145553" y="389"/>
                    <a:pt x="155841" y="-1382"/>
                    <a:pt x="160448" y="-1382"/>
                  </a:cubicBezTo>
                  <a:cubicBezTo>
                    <a:pt x="166835" y="-1382"/>
                    <a:pt x="171268" y="2517"/>
                    <a:pt x="174462" y="8011"/>
                  </a:cubicBezTo>
                  <a:cubicBezTo>
                    <a:pt x="178362" y="14920"/>
                    <a:pt x="180666" y="25018"/>
                    <a:pt x="180666" y="25733"/>
                  </a:cubicBezTo>
                  <a:cubicBezTo>
                    <a:pt x="180666" y="28036"/>
                    <a:pt x="178362" y="28036"/>
                    <a:pt x="177830" y="28036"/>
                  </a:cubicBezTo>
                  <a:cubicBezTo>
                    <a:pt x="175343" y="28036"/>
                    <a:pt x="175169" y="27329"/>
                    <a:pt x="173929" y="22542"/>
                  </a:cubicBezTo>
                  <a:cubicBezTo>
                    <a:pt x="171800" y="14037"/>
                    <a:pt x="168432" y="3581"/>
                    <a:pt x="160980" y="3581"/>
                  </a:cubicBezTo>
                  <a:cubicBezTo>
                    <a:pt x="156373" y="3581"/>
                    <a:pt x="155133" y="7479"/>
                    <a:pt x="155133" y="12259"/>
                  </a:cubicBezTo>
                  <a:cubicBezTo>
                    <a:pt x="155133" y="15277"/>
                    <a:pt x="156548" y="21652"/>
                    <a:pt x="157787" y="26265"/>
                  </a:cubicBezTo>
                  <a:cubicBezTo>
                    <a:pt x="159034" y="31045"/>
                    <a:pt x="160806" y="38310"/>
                    <a:pt x="161687" y="42216"/>
                  </a:cubicBezTo>
                  <a:lnTo>
                    <a:pt x="165238" y="55683"/>
                  </a:lnTo>
                  <a:cubicBezTo>
                    <a:pt x="166303" y="60287"/>
                    <a:pt x="168432" y="68616"/>
                    <a:pt x="168432" y="69506"/>
                  </a:cubicBezTo>
                  <a:cubicBezTo>
                    <a:pt x="168432" y="73405"/>
                    <a:pt x="165238" y="75174"/>
                    <a:pt x="162402" y="75174"/>
                  </a:cubicBezTo>
                  <a:cubicBezTo>
                    <a:pt x="159384" y="75174"/>
                    <a:pt x="155308" y="73047"/>
                    <a:pt x="154244" y="68084"/>
                  </a:cubicBezTo>
                  <a:close/>
                  <a:moveTo>
                    <a:pt x="142900" y="22542"/>
                  </a:moveTo>
                  <a:cubicBezTo>
                    <a:pt x="141652" y="17579"/>
                    <a:pt x="137752" y="14037"/>
                    <a:pt x="133851" y="10671"/>
                  </a:cubicBezTo>
                  <a:cubicBezTo>
                    <a:pt x="132254" y="9250"/>
                    <a:pt x="125168" y="3581"/>
                    <a:pt x="117541" y="3581"/>
                  </a:cubicBezTo>
                  <a:cubicBezTo>
                    <a:pt x="110980" y="3581"/>
                    <a:pt x="104593" y="8187"/>
                    <a:pt x="104593" y="20771"/>
                  </a:cubicBezTo>
                  <a:cubicBezTo>
                    <a:pt x="104593" y="30164"/>
                    <a:pt x="109740" y="49657"/>
                    <a:pt x="113816" y="56747"/>
                  </a:cubicBezTo>
                  <a:cubicBezTo>
                    <a:pt x="121975" y="70919"/>
                    <a:pt x="131015" y="73579"/>
                    <a:pt x="135980" y="73579"/>
                  </a:cubicBezTo>
                  <a:cubicBezTo>
                    <a:pt x="148389" y="73579"/>
                    <a:pt x="151765" y="60113"/>
                    <a:pt x="151765" y="58160"/>
                  </a:cubicBezTo>
                  <a:cubicBezTo>
                    <a:pt x="151765" y="57452"/>
                    <a:pt x="151408" y="56215"/>
                    <a:pt x="151233" y="55683"/>
                  </a:cubicBezTo>
                  <a:lnTo>
                    <a:pt x="142900" y="22542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336" name="任意多边形: 形状 1335">
              <a:extLst>
                <a:ext uri="{FF2B5EF4-FFF2-40B4-BE49-F238E27FC236}">
                  <a16:creationId xmlns:a16="http://schemas.microsoft.com/office/drawing/2014/main" id="{04B20FFD-5971-CC2E-91BF-EEE30AA06C09}"/>
                </a:ext>
              </a:extLst>
            </p:cNvPr>
            <p:cNvSpPr/>
            <p:nvPr>
              <p:custDataLst>
                <p:tags r:id="rId170"/>
              </p:custDataLst>
            </p:nvPr>
          </p:nvSpPr>
          <p:spPr>
            <a:xfrm flipV="1">
              <a:off x="12419883" y="-13417182"/>
              <a:ext cx="73761" cy="13648"/>
            </a:xfrm>
            <a:custGeom>
              <a:avLst/>
              <a:gdLst>
                <a:gd name="connsiteX0" fmla="*/ 73761 w 73761"/>
                <a:gd name="connsiteY0" fmla="*/ 5364 h 13648"/>
                <a:gd name="connsiteX1" fmla="*/ 64896 w 73761"/>
                <a:gd name="connsiteY1" fmla="*/ 12271 h 13648"/>
                <a:gd name="connsiteX2" fmla="*/ 8865 w 73761"/>
                <a:gd name="connsiteY2" fmla="*/ 12271 h 13648"/>
                <a:gd name="connsiteX3" fmla="*/ 0 w 73761"/>
                <a:gd name="connsiteY3" fmla="*/ 5537 h 13648"/>
                <a:gd name="connsiteX4" fmla="*/ 8865 w 73761"/>
                <a:gd name="connsiteY4" fmla="*/ -1377 h 13648"/>
                <a:gd name="connsiteX5" fmla="*/ 64896 w 73761"/>
                <a:gd name="connsiteY5" fmla="*/ -1377 h 13648"/>
                <a:gd name="connsiteX6" fmla="*/ 73761 w 73761"/>
                <a:gd name="connsiteY6" fmla="*/ 5364 h 13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761" h="13648">
                  <a:moveTo>
                    <a:pt x="73761" y="5364"/>
                  </a:moveTo>
                  <a:cubicBezTo>
                    <a:pt x="73761" y="12271"/>
                    <a:pt x="67025" y="12271"/>
                    <a:pt x="64896" y="12271"/>
                  </a:cubicBezTo>
                  <a:lnTo>
                    <a:pt x="8865" y="12271"/>
                  </a:lnTo>
                  <a:cubicBezTo>
                    <a:pt x="6919" y="12271"/>
                    <a:pt x="0" y="12271"/>
                    <a:pt x="0" y="5537"/>
                  </a:cubicBezTo>
                  <a:cubicBezTo>
                    <a:pt x="0" y="-1377"/>
                    <a:pt x="6737" y="-1377"/>
                    <a:pt x="8865" y="-1377"/>
                  </a:cubicBezTo>
                  <a:lnTo>
                    <a:pt x="64896" y="-1377"/>
                  </a:lnTo>
                  <a:cubicBezTo>
                    <a:pt x="66850" y="-1377"/>
                    <a:pt x="73761" y="-1377"/>
                    <a:pt x="73761" y="5364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337" name="任意多边形: 形状 1336">
              <a:extLst>
                <a:ext uri="{FF2B5EF4-FFF2-40B4-BE49-F238E27FC236}">
                  <a16:creationId xmlns:a16="http://schemas.microsoft.com/office/drawing/2014/main" id="{95B65DB3-F31F-9DF0-B2B5-049F54E71E7F}"/>
                </a:ext>
              </a:extLst>
            </p:cNvPr>
            <p:cNvSpPr/>
            <p:nvPr>
              <p:custDataLst>
                <p:tags r:id="rId171"/>
              </p:custDataLst>
            </p:nvPr>
          </p:nvSpPr>
          <p:spPr>
            <a:xfrm flipV="1">
              <a:off x="12514907" y="-13550096"/>
              <a:ext cx="39720" cy="124759"/>
            </a:xfrm>
            <a:custGeom>
              <a:avLst/>
              <a:gdLst>
                <a:gd name="connsiteX0" fmla="*/ 39006 w 39720"/>
                <a:gd name="connsiteY0" fmla="*/ 118057 h 124759"/>
                <a:gd name="connsiteX1" fmla="*/ 39721 w 39720"/>
                <a:gd name="connsiteY1" fmla="*/ 120898 h 124759"/>
                <a:gd name="connsiteX2" fmla="*/ 36877 w 39720"/>
                <a:gd name="connsiteY2" fmla="*/ 123376 h 124759"/>
                <a:gd name="connsiteX3" fmla="*/ 14180 w 39720"/>
                <a:gd name="connsiteY3" fmla="*/ 121605 h 124759"/>
                <a:gd name="connsiteX4" fmla="*/ 10463 w 39720"/>
                <a:gd name="connsiteY4" fmla="*/ 117531 h 124759"/>
                <a:gd name="connsiteX5" fmla="*/ 14895 w 39720"/>
                <a:gd name="connsiteY5" fmla="*/ 115047 h 124759"/>
                <a:gd name="connsiteX6" fmla="*/ 23404 w 39720"/>
                <a:gd name="connsiteY6" fmla="*/ 112388 h 124759"/>
                <a:gd name="connsiteX7" fmla="*/ 22696 w 39720"/>
                <a:gd name="connsiteY7" fmla="*/ 108489 h 124759"/>
                <a:gd name="connsiteX8" fmla="*/ 707 w 39720"/>
                <a:gd name="connsiteY8" fmla="*/ 20944 h 124759"/>
                <a:gd name="connsiteX9" fmla="*/ 0 w 39720"/>
                <a:gd name="connsiteY9" fmla="*/ 15450 h 124759"/>
                <a:gd name="connsiteX10" fmla="*/ 18613 w 39720"/>
                <a:gd name="connsiteY10" fmla="*/ -1383 h 124759"/>
                <a:gd name="connsiteX11" fmla="*/ 32801 w 39720"/>
                <a:gd name="connsiteY11" fmla="*/ 8010 h 124759"/>
                <a:gd name="connsiteX12" fmla="*/ 39006 w 39720"/>
                <a:gd name="connsiteY12" fmla="*/ 25732 h 124759"/>
                <a:gd name="connsiteX13" fmla="*/ 36170 w 39720"/>
                <a:gd name="connsiteY13" fmla="*/ 28034 h 124759"/>
                <a:gd name="connsiteX14" fmla="*/ 32627 w 39720"/>
                <a:gd name="connsiteY14" fmla="*/ 23779 h 124759"/>
                <a:gd name="connsiteX15" fmla="*/ 19328 w 39720"/>
                <a:gd name="connsiteY15" fmla="*/ 3579 h 124759"/>
                <a:gd name="connsiteX16" fmla="*/ 13299 w 39720"/>
                <a:gd name="connsiteY16" fmla="*/ 12257 h 124759"/>
                <a:gd name="connsiteX17" fmla="*/ 14363 w 39720"/>
                <a:gd name="connsiteY17" fmla="*/ 19530 h 124759"/>
                <a:gd name="connsiteX18" fmla="*/ 39006 w 39720"/>
                <a:gd name="connsiteY18" fmla="*/ 118057 h 124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9720" h="124759">
                  <a:moveTo>
                    <a:pt x="39006" y="118057"/>
                  </a:moveTo>
                  <a:cubicBezTo>
                    <a:pt x="39189" y="118414"/>
                    <a:pt x="39721" y="120717"/>
                    <a:pt x="39721" y="120898"/>
                  </a:cubicBezTo>
                  <a:cubicBezTo>
                    <a:pt x="39721" y="121781"/>
                    <a:pt x="39006" y="123376"/>
                    <a:pt x="36877" y="123376"/>
                  </a:cubicBezTo>
                  <a:cubicBezTo>
                    <a:pt x="33334" y="123376"/>
                    <a:pt x="18613" y="121964"/>
                    <a:pt x="14180" y="121605"/>
                  </a:cubicBezTo>
                  <a:cubicBezTo>
                    <a:pt x="12941" y="121430"/>
                    <a:pt x="10463" y="121249"/>
                    <a:pt x="10463" y="117531"/>
                  </a:cubicBezTo>
                  <a:cubicBezTo>
                    <a:pt x="10463" y="115047"/>
                    <a:pt x="12941" y="115047"/>
                    <a:pt x="14895" y="115047"/>
                  </a:cubicBezTo>
                  <a:cubicBezTo>
                    <a:pt x="23404" y="115047"/>
                    <a:pt x="23404" y="113808"/>
                    <a:pt x="23404" y="112388"/>
                  </a:cubicBezTo>
                  <a:cubicBezTo>
                    <a:pt x="23404" y="111149"/>
                    <a:pt x="23046" y="110085"/>
                    <a:pt x="22696" y="108489"/>
                  </a:cubicBezTo>
                  <a:lnTo>
                    <a:pt x="707" y="20944"/>
                  </a:lnTo>
                  <a:cubicBezTo>
                    <a:pt x="175" y="19173"/>
                    <a:pt x="0" y="17219"/>
                    <a:pt x="0" y="15450"/>
                  </a:cubicBezTo>
                  <a:cubicBezTo>
                    <a:pt x="0" y="4111"/>
                    <a:pt x="10105" y="-1383"/>
                    <a:pt x="18613" y="-1383"/>
                  </a:cubicBezTo>
                  <a:cubicBezTo>
                    <a:pt x="22871" y="-1383"/>
                    <a:pt x="28194" y="31"/>
                    <a:pt x="32801" y="8010"/>
                  </a:cubicBezTo>
                  <a:cubicBezTo>
                    <a:pt x="36528" y="14568"/>
                    <a:pt x="39006" y="25017"/>
                    <a:pt x="39006" y="25732"/>
                  </a:cubicBezTo>
                  <a:cubicBezTo>
                    <a:pt x="39006" y="28034"/>
                    <a:pt x="36702" y="28034"/>
                    <a:pt x="36170" y="28034"/>
                  </a:cubicBezTo>
                  <a:cubicBezTo>
                    <a:pt x="33691" y="28034"/>
                    <a:pt x="33334" y="26971"/>
                    <a:pt x="32627" y="23779"/>
                  </a:cubicBezTo>
                  <a:cubicBezTo>
                    <a:pt x="30323" y="14918"/>
                    <a:pt x="26947" y="3579"/>
                    <a:pt x="19328" y="3579"/>
                  </a:cubicBezTo>
                  <a:cubicBezTo>
                    <a:pt x="14538" y="3579"/>
                    <a:pt x="13299" y="8010"/>
                    <a:pt x="13299" y="12257"/>
                  </a:cubicBezTo>
                  <a:cubicBezTo>
                    <a:pt x="13299" y="14211"/>
                    <a:pt x="13831" y="17578"/>
                    <a:pt x="14363" y="19530"/>
                  </a:cubicBezTo>
                  <a:lnTo>
                    <a:pt x="39006" y="118057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338" name="任意多边形: 形状 1337">
              <a:extLst>
                <a:ext uri="{FF2B5EF4-FFF2-40B4-BE49-F238E27FC236}">
                  <a16:creationId xmlns:a16="http://schemas.microsoft.com/office/drawing/2014/main" id="{24D9E555-7ABC-4600-4049-8A2F02FF5423}"/>
                </a:ext>
              </a:extLst>
            </p:cNvPr>
            <p:cNvSpPr/>
            <p:nvPr>
              <p:custDataLst>
                <p:tags r:id="rId172"/>
              </p:custDataLst>
            </p:nvPr>
          </p:nvSpPr>
          <p:spPr>
            <a:xfrm flipV="1">
              <a:off x="12577082" y="-13505259"/>
              <a:ext cx="108342" cy="79922"/>
            </a:xfrm>
            <a:custGeom>
              <a:avLst/>
              <a:gdLst>
                <a:gd name="connsiteX0" fmla="*/ 13299 w 108342"/>
                <a:gd name="connsiteY0" fmla="*/ 11553 h 79922"/>
                <a:gd name="connsiteX1" fmla="*/ 11527 w 108342"/>
                <a:gd name="connsiteY1" fmla="*/ 4288 h 79922"/>
                <a:gd name="connsiteX2" fmla="*/ 17557 w 108342"/>
                <a:gd name="connsiteY2" fmla="*/ -1382 h 79922"/>
                <a:gd name="connsiteX3" fmla="*/ 24468 w 108342"/>
                <a:gd name="connsiteY3" fmla="*/ 2517 h 79922"/>
                <a:gd name="connsiteX4" fmla="*/ 27662 w 108342"/>
                <a:gd name="connsiteY4" fmla="*/ 13506 h 79922"/>
                <a:gd name="connsiteX5" fmla="*/ 31562 w 108342"/>
                <a:gd name="connsiteY5" fmla="*/ 29449 h 79922"/>
                <a:gd name="connsiteX6" fmla="*/ 34573 w 108342"/>
                <a:gd name="connsiteY6" fmla="*/ 41328 h 79922"/>
                <a:gd name="connsiteX7" fmla="*/ 42025 w 108342"/>
                <a:gd name="connsiteY7" fmla="*/ 57279 h 79922"/>
                <a:gd name="connsiteX8" fmla="*/ 68622 w 108342"/>
                <a:gd name="connsiteY8" fmla="*/ 73579 h 79922"/>
                <a:gd name="connsiteX9" fmla="*/ 79084 w 108342"/>
                <a:gd name="connsiteY9" fmla="*/ 61177 h 79922"/>
                <a:gd name="connsiteX10" fmla="*/ 68622 w 108342"/>
                <a:gd name="connsiteY10" fmla="*/ 23430 h 79922"/>
                <a:gd name="connsiteX11" fmla="*/ 65960 w 108342"/>
                <a:gd name="connsiteY11" fmla="*/ 13856 h 79922"/>
                <a:gd name="connsiteX12" fmla="*/ 82802 w 108342"/>
                <a:gd name="connsiteY12" fmla="*/ -1382 h 79922"/>
                <a:gd name="connsiteX13" fmla="*/ 108342 w 108342"/>
                <a:gd name="connsiteY13" fmla="*/ 25733 h 79922"/>
                <a:gd name="connsiteX14" fmla="*/ 105498 w 108342"/>
                <a:gd name="connsiteY14" fmla="*/ 28036 h 79922"/>
                <a:gd name="connsiteX15" fmla="*/ 102130 w 108342"/>
                <a:gd name="connsiteY15" fmla="*/ 25018 h 79922"/>
                <a:gd name="connsiteX16" fmla="*/ 83334 w 108342"/>
                <a:gd name="connsiteY16" fmla="*/ 3581 h 79922"/>
                <a:gd name="connsiteX17" fmla="*/ 78901 w 108342"/>
                <a:gd name="connsiteY17" fmla="*/ 9782 h 79922"/>
                <a:gd name="connsiteX18" fmla="*/ 82985 w 108342"/>
                <a:gd name="connsiteY18" fmla="*/ 24138 h 79922"/>
                <a:gd name="connsiteX19" fmla="*/ 92383 w 108342"/>
                <a:gd name="connsiteY19" fmla="*/ 58343 h 79922"/>
                <a:gd name="connsiteX20" fmla="*/ 69329 w 108342"/>
                <a:gd name="connsiteY20" fmla="*/ 78541 h 79922"/>
                <a:gd name="connsiteX21" fmla="*/ 39363 w 108342"/>
                <a:gd name="connsiteY21" fmla="*/ 62416 h 79922"/>
                <a:gd name="connsiteX22" fmla="*/ 20393 w 108342"/>
                <a:gd name="connsiteY22" fmla="*/ 78541 h 79922"/>
                <a:gd name="connsiteX23" fmla="*/ 6387 w 108342"/>
                <a:gd name="connsiteY23" fmla="*/ 68974 h 79922"/>
                <a:gd name="connsiteX24" fmla="*/ 0 w 108342"/>
                <a:gd name="connsiteY24" fmla="*/ 51426 h 79922"/>
                <a:gd name="connsiteX25" fmla="*/ 3011 w 108342"/>
                <a:gd name="connsiteY25" fmla="*/ 49125 h 79922"/>
                <a:gd name="connsiteX26" fmla="*/ 6919 w 108342"/>
                <a:gd name="connsiteY26" fmla="*/ 54444 h 79922"/>
                <a:gd name="connsiteX27" fmla="*/ 19860 w 108342"/>
                <a:gd name="connsiteY27" fmla="*/ 73579 h 79922"/>
                <a:gd name="connsiteX28" fmla="*/ 25707 w 108342"/>
                <a:gd name="connsiteY28" fmla="*/ 64893 h 79922"/>
                <a:gd name="connsiteX29" fmla="*/ 22871 w 108342"/>
                <a:gd name="connsiteY29" fmla="*/ 50189 h 79922"/>
                <a:gd name="connsiteX30" fmla="*/ 18971 w 108342"/>
                <a:gd name="connsiteY30" fmla="*/ 34238 h 79922"/>
                <a:gd name="connsiteX31" fmla="*/ 13299 w 108342"/>
                <a:gd name="connsiteY31" fmla="*/ 11553 h 79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08342" h="79922">
                  <a:moveTo>
                    <a:pt x="13299" y="11553"/>
                  </a:moveTo>
                  <a:cubicBezTo>
                    <a:pt x="12592" y="9250"/>
                    <a:pt x="11527" y="4820"/>
                    <a:pt x="11527" y="4288"/>
                  </a:cubicBezTo>
                  <a:cubicBezTo>
                    <a:pt x="11527" y="389"/>
                    <a:pt x="14721" y="-1382"/>
                    <a:pt x="17557" y="-1382"/>
                  </a:cubicBezTo>
                  <a:cubicBezTo>
                    <a:pt x="20742" y="-1382"/>
                    <a:pt x="23586" y="921"/>
                    <a:pt x="24468" y="2517"/>
                  </a:cubicBezTo>
                  <a:cubicBezTo>
                    <a:pt x="25358" y="4113"/>
                    <a:pt x="26772" y="9782"/>
                    <a:pt x="27662" y="13506"/>
                  </a:cubicBezTo>
                  <a:cubicBezTo>
                    <a:pt x="28551" y="16872"/>
                    <a:pt x="30498" y="25018"/>
                    <a:pt x="31562" y="29449"/>
                  </a:cubicBezTo>
                  <a:cubicBezTo>
                    <a:pt x="32627" y="33355"/>
                    <a:pt x="33691" y="37254"/>
                    <a:pt x="34573" y="41328"/>
                  </a:cubicBezTo>
                  <a:cubicBezTo>
                    <a:pt x="36527" y="48591"/>
                    <a:pt x="36885" y="50013"/>
                    <a:pt x="42025" y="57279"/>
                  </a:cubicBezTo>
                  <a:cubicBezTo>
                    <a:pt x="46990" y="64369"/>
                    <a:pt x="55323" y="73579"/>
                    <a:pt x="68622" y="73579"/>
                  </a:cubicBezTo>
                  <a:cubicBezTo>
                    <a:pt x="78901" y="73579"/>
                    <a:pt x="79084" y="64544"/>
                    <a:pt x="79084" y="61177"/>
                  </a:cubicBezTo>
                  <a:cubicBezTo>
                    <a:pt x="79084" y="50545"/>
                    <a:pt x="71458" y="30871"/>
                    <a:pt x="68622" y="23430"/>
                  </a:cubicBezTo>
                  <a:cubicBezTo>
                    <a:pt x="66667" y="18468"/>
                    <a:pt x="65960" y="16872"/>
                    <a:pt x="65960" y="13856"/>
                  </a:cubicBezTo>
                  <a:cubicBezTo>
                    <a:pt x="65960" y="4463"/>
                    <a:pt x="73762" y="-1382"/>
                    <a:pt x="82802" y="-1382"/>
                  </a:cubicBezTo>
                  <a:cubicBezTo>
                    <a:pt x="100533" y="-1382"/>
                    <a:pt x="108342" y="23074"/>
                    <a:pt x="108342" y="25733"/>
                  </a:cubicBezTo>
                  <a:cubicBezTo>
                    <a:pt x="108342" y="28036"/>
                    <a:pt x="106031" y="28036"/>
                    <a:pt x="105498" y="28036"/>
                  </a:cubicBezTo>
                  <a:cubicBezTo>
                    <a:pt x="103020" y="28036"/>
                    <a:pt x="102845" y="26972"/>
                    <a:pt x="102130" y="25018"/>
                  </a:cubicBezTo>
                  <a:cubicBezTo>
                    <a:pt x="98055" y="10846"/>
                    <a:pt x="90428" y="3581"/>
                    <a:pt x="83334" y="3581"/>
                  </a:cubicBezTo>
                  <a:cubicBezTo>
                    <a:pt x="79617" y="3581"/>
                    <a:pt x="78901" y="6059"/>
                    <a:pt x="78901" y="9782"/>
                  </a:cubicBezTo>
                  <a:cubicBezTo>
                    <a:pt x="78901" y="13856"/>
                    <a:pt x="79791" y="16157"/>
                    <a:pt x="82985" y="24138"/>
                  </a:cubicBezTo>
                  <a:cubicBezTo>
                    <a:pt x="85114" y="29632"/>
                    <a:pt x="92383" y="48418"/>
                    <a:pt x="92383" y="58343"/>
                  </a:cubicBezTo>
                  <a:cubicBezTo>
                    <a:pt x="92383" y="75533"/>
                    <a:pt x="78727" y="78541"/>
                    <a:pt x="69329" y="78541"/>
                  </a:cubicBezTo>
                  <a:cubicBezTo>
                    <a:pt x="54616" y="78541"/>
                    <a:pt x="44686" y="69506"/>
                    <a:pt x="39363" y="62416"/>
                  </a:cubicBezTo>
                  <a:cubicBezTo>
                    <a:pt x="38124" y="74643"/>
                    <a:pt x="27662" y="78541"/>
                    <a:pt x="20393" y="78541"/>
                  </a:cubicBezTo>
                  <a:cubicBezTo>
                    <a:pt x="12766" y="78541"/>
                    <a:pt x="8691" y="73047"/>
                    <a:pt x="6387" y="68974"/>
                  </a:cubicBezTo>
                  <a:cubicBezTo>
                    <a:pt x="2487" y="62416"/>
                    <a:pt x="0" y="52316"/>
                    <a:pt x="0" y="51426"/>
                  </a:cubicBezTo>
                  <a:cubicBezTo>
                    <a:pt x="0" y="49125"/>
                    <a:pt x="2487" y="49125"/>
                    <a:pt x="3011" y="49125"/>
                  </a:cubicBezTo>
                  <a:cubicBezTo>
                    <a:pt x="5497" y="49125"/>
                    <a:pt x="5672" y="49657"/>
                    <a:pt x="6919" y="54444"/>
                  </a:cubicBezTo>
                  <a:cubicBezTo>
                    <a:pt x="9573" y="64893"/>
                    <a:pt x="12941" y="73579"/>
                    <a:pt x="19860" y="73579"/>
                  </a:cubicBezTo>
                  <a:cubicBezTo>
                    <a:pt x="24468" y="73579"/>
                    <a:pt x="25707" y="69680"/>
                    <a:pt x="25707" y="64893"/>
                  </a:cubicBezTo>
                  <a:cubicBezTo>
                    <a:pt x="25707" y="61526"/>
                    <a:pt x="24118" y="54976"/>
                    <a:pt x="22871" y="50189"/>
                  </a:cubicBezTo>
                  <a:cubicBezTo>
                    <a:pt x="21632" y="45400"/>
                    <a:pt x="19860" y="38135"/>
                    <a:pt x="18971" y="34238"/>
                  </a:cubicBezTo>
                  <a:lnTo>
                    <a:pt x="13299" y="11553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339" name="任意多边形: 形状 1338">
              <a:extLst>
                <a:ext uri="{FF2B5EF4-FFF2-40B4-BE49-F238E27FC236}">
                  <a16:creationId xmlns:a16="http://schemas.microsoft.com/office/drawing/2014/main" id="{0869D45D-A9CA-6BAC-2AC5-4C56F014DCE7}"/>
                </a:ext>
              </a:extLst>
            </p:cNvPr>
            <p:cNvSpPr/>
            <p:nvPr>
              <p:custDataLst>
                <p:tags r:id="rId173"/>
              </p:custDataLst>
            </p:nvPr>
          </p:nvSpPr>
          <p:spPr>
            <a:xfrm flipV="1">
              <a:off x="12791372" y="-13415486"/>
              <a:ext cx="168400" cy="59223"/>
            </a:xfrm>
            <a:custGeom>
              <a:avLst/>
              <a:gdLst>
                <a:gd name="connsiteX0" fmla="*/ 159789 w 168400"/>
                <a:gd name="connsiteY0" fmla="*/ 47725 h 59223"/>
                <a:gd name="connsiteX1" fmla="*/ 168400 w 168400"/>
                <a:gd name="connsiteY1" fmla="*/ 52791 h 59223"/>
                <a:gd name="connsiteX2" fmla="*/ 160043 w 168400"/>
                <a:gd name="connsiteY2" fmla="*/ 57848 h 59223"/>
                <a:gd name="connsiteX3" fmla="*/ 8357 w 168400"/>
                <a:gd name="connsiteY3" fmla="*/ 57848 h 59223"/>
                <a:gd name="connsiteX4" fmla="*/ 0 w 168400"/>
                <a:gd name="connsiteY4" fmla="*/ 52791 h 59223"/>
                <a:gd name="connsiteX5" fmla="*/ 8611 w 168400"/>
                <a:gd name="connsiteY5" fmla="*/ 47725 h 59223"/>
                <a:gd name="connsiteX6" fmla="*/ 159789 w 168400"/>
                <a:gd name="connsiteY6" fmla="*/ 47725 h 59223"/>
                <a:gd name="connsiteX7" fmla="*/ 160043 w 168400"/>
                <a:gd name="connsiteY7" fmla="*/ -1375 h 59223"/>
                <a:gd name="connsiteX8" fmla="*/ 168400 w 168400"/>
                <a:gd name="connsiteY8" fmla="*/ 3691 h 59223"/>
                <a:gd name="connsiteX9" fmla="*/ 159789 w 168400"/>
                <a:gd name="connsiteY9" fmla="*/ 8756 h 59223"/>
                <a:gd name="connsiteX10" fmla="*/ 8611 w 168400"/>
                <a:gd name="connsiteY10" fmla="*/ 8756 h 59223"/>
                <a:gd name="connsiteX11" fmla="*/ 0 w 168400"/>
                <a:gd name="connsiteY11" fmla="*/ 3691 h 59223"/>
                <a:gd name="connsiteX12" fmla="*/ 8357 w 168400"/>
                <a:gd name="connsiteY12" fmla="*/ -1375 h 59223"/>
                <a:gd name="connsiteX13" fmla="*/ 160043 w 168400"/>
                <a:gd name="connsiteY13" fmla="*/ -1375 h 59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8400" h="59223">
                  <a:moveTo>
                    <a:pt x="159789" y="47725"/>
                  </a:moveTo>
                  <a:cubicBezTo>
                    <a:pt x="163586" y="47725"/>
                    <a:pt x="168400" y="47725"/>
                    <a:pt x="168400" y="52791"/>
                  </a:cubicBezTo>
                  <a:cubicBezTo>
                    <a:pt x="168400" y="57848"/>
                    <a:pt x="163586" y="57848"/>
                    <a:pt x="160043" y="57848"/>
                  </a:cubicBezTo>
                  <a:lnTo>
                    <a:pt x="8357" y="57848"/>
                  </a:lnTo>
                  <a:cubicBezTo>
                    <a:pt x="4814" y="57848"/>
                    <a:pt x="0" y="57848"/>
                    <a:pt x="0" y="52791"/>
                  </a:cubicBezTo>
                  <a:cubicBezTo>
                    <a:pt x="0" y="47725"/>
                    <a:pt x="4814" y="47725"/>
                    <a:pt x="8611" y="47725"/>
                  </a:cubicBezTo>
                  <a:lnTo>
                    <a:pt x="159789" y="47725"/>
                  </a:lnTo>
                  <a:close/>
                  <a:moveTo>
                    <a:pt x="160043" y="-1375"/>
                  </a:moveTo>
                  <a:cubicBezTo>
                    <a:pt x="163586" y="-1375"/>
                    <a:pt x="168400" y="-1375"/>
                    <a:pt x="168400" y="3691"/>
                  </a:cubicBezTo>
                  <a:cubicBezTo>
                    <a:pt x="168400" y="8756"/>
                    <a:pt x="163586" y="8756"/>
                    <a:pt x="159789" y="8756"/>
                  </a:cubicBezTo>
                  <a:lnTo>
                    <a:pt x="8611" y="8756"/>
                  </a:lnTo>
                  <a:cubicBezTo>
                    <a:pt x="4814" y="8756"/>
                    <a:pt x="0" y="8756"/>
                    <a:pt x="0" y="3691"/>
                  </a:cubicBezTo>
                  <a:cubicBezTo>
                    <a:pt x="0" y="-1375"/>
                    <a:pt x="4814" y="-1375"/>
                    <a:pt x="8357" y="-1375"/>
                  </a:cubicBezTo>
                  <a:lnTo>
                    <a:pt x="160043" y="-1375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340" name="任意多边形: 形状 1339">
              <a:extLst>
                <a:ext uri="{FF2B5EF4-FFF2-40B4-BE49-F238E27FC236}">
                  <a16:creationId xmlns:a16="http://schemas.microsoft.com/office/drawing/2014/main" id="{074CC7D7-A18F-962F-9C40-A6F52375C83F}"/>
                </a:ext>
              </a:extLst>
            </p:cNvPr>
            <p:cNvSpPr/>
            <p:nvPr>
              <p:custDataLst>
                <p:tags r:id="rId174"/>
              </p:custDataLst>
            </p:nvPr>
          </p:nvSpPr>
          <p:spPr>
            <a:xfrm flipV="1">
              <a:off x="13060220" y="-13495464"/>
              <a:ext cx="142319" cy="172857"/>
            </a:xfrm>
            <a:custGeom>
              <a:avLst/>
              <a:gdLst>
                <a:gd name="connsiteX0" fmla="*/ 142320 w 142319"/>
                <a:gd name="connsiteY0" fmla="*/ 60878 h 172857"/>
                <a:gd name="connsiteX1" fmla="*/ 138515 w 142319"/>
                <a:gd name="connsiteY1" fmla="*/ 63919 h 172857"/>
                <a:gd name="connsiteX2" fmla="*/ 133454 w 142319"/>
                <a:gd name="connsiteY2" fmla="*/ 58353 h 172857"/>
                <a:gd name="connsiteX3" fmla="*/ 74961 w 142319"/>
                <a:gd name="connsiteY3" fmla="*/ 6466 h 172857"/>
                <a:gd name="connsiteX4" fmla="*/ 54449 w 142319"/>
                <a:gd name="connsiteY4" fmla="*/ 6466 h 172857"/>
                <a:gd name="connsiteX5" fmla="*/ 46593 w 142319"/>
                <a:gd name="connsiteY5" fmla="*/ 8999 h 172857"/>
                <a:gd name="connsiteX6" fmla="*/ 47610 w 142319"/>
                <a:gd name="connsiteY6" fmla="*/ 14566 h 172857"/>
                <a:gd name="connsiteX7" fmla="*/ 82048 w 142319"/>
                <a:gd name="connsiteY7" fmla="*/ 152250 h 172857"/>
                <a:gd name="connsiteX8" fmla="*/ 106356 w 142319"/>
                <a:gd name="connsiteY8" fmla="*/ 163637 h 172857"/>
                <a:gd name="connsiteX9" fmla="*/ 108891 w 142319"/>
                <a:gd name="connsiteY9" fmla="*/ 163637 h 172857"/>
                <a:gd name="connsiteX10" fmla="*/ 115977 w 142319"/>
                <a:gd name="connsiteY10" fmla="*/ 168447 h 172857"/>
                <a:gd name="connsiteX11" fmla="*/ 112179 w 142319"/>
                <a:gd name="connsiteY11" fmla="*/ 171481 h 172857"/>
                <a:gd name="connsiteX12" fmla="*/ 77234 w 142319"/>
                <a:gd name="connsiteY12" fmla="*/ 170727 h 172857"/>
                <a:gd name="connsiteX13" fmla="*/ 46092 w 142319"/>
                <a:gd name="connsiteY13" fmla="*/ 171481 h 172857"/>
                <a:gd name="connsiteX14" fmla="*/ 41278 w 142319"/>
                <a:gd name="connsiteY14" fmla="*/ 166678 h 172857"/>
                <a:gd name="connsiteX15" fmla="*/ 48118 w 142319"/>
                <a:gd name="connsiteY15" fmla="*/ 163637 h 172857"/>
                <a:gd name="connsiteX16" fmla="*/ 62807 w 142319"/>
                <a:gd name="connsiteY16" fmla="*/ 159332 h 172857"/>
                <a:gd name="connsiteX17" fmla="*/ 61790 w 142319"/>
                <a:gd name="connsiteY17" fmla="*/ 154529 h 172857"/>
                <a:gd name="connsiteX18" fmla="*/ 27606 w 142319"/>
                <a:gd name="connsiteY18" fmla="*/ 17098 h 172857"/>
                <a:gd name="connsiteX19" fmla="*/ 6840 w 142319"/>
                <a:gd name="connsiteY19" fmla="*/ 6466 h 172857"/>
                <a:gd name="connsiteX20" fmla="*/ 0 w 142319"/>
                <a:gd name="connsiteY20" fmla="*/ 1664 h 172857"/>
                <a:gd name="connsiteX21" fmla="*/ 6332 w 142319"/>
                <a:gd name="connsiteY21" fmla="*/ -1377 h 172857"/>
                <a:gd name="connsiteX22" fmla="*/ 114714 w 142319"/>
                <a:gd name="connsiteY22" fmla="*/ -1377 h 172857"/>
                <a:gd name="connsiteX23" fmla="*/ 122055 w 142319"/>
                <a:gd name="connsiteY23" fmla="*/ 3179 h 172857"/>
                <a:gd name="connsiteX24" fmla="*/ 141303 w 142319"/>
                <a:gd name="connsiteY24" fmla="*/ 57592 h 172857"/>
                <a:gd name="connsiteX25" fmla="*/ 142320 w 142319"/>
                <a:gd name="connsiteY25" fmla="*/ 60878 h 172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42319" h="172857">
                  <a:moveTo>
                    <a:pt x="142320" y="60878"/>
                  </a:moveTo>
                  <a:cubicBezTo>
                    <a:pt x="142320" y="63919"/>
                    <a:pt x="139277" y="63919"/>
                    <a:pt x="138515" y="63919"/>
                  </a:cubicBezTo>
                  <a:cubicBezTo>
                    <a:pt x="135480" y="63919"/>
                    <a:pt x="135226" y="63157"/>
                    <a:pt x="133454" y="58353"/>
                  </a:cubicBezTo>
                  <a:cubicBezTo>
                    <a:pt x="125351" y="35828"/>
                    <a:pt x="114460" y="6466"/>
                    <a:pt x="74961" y="6466"/>
                  </a:cubicBezTo>
                  <a:lnTo>
                    <a:pt x="54449" y="6466"/>
                  </a:lnTo>
                  <a:cubicBezTo>
                    <a:pt x="46593" y="6466"/>
                    <a:pt x="46593" y="7229"/>
                    <a:pt x="46593" y="8999"/>
                  </a:cubicBezTo>
                  <a:cubicBezTo>
                    <a:pt x="46593" y="10516"/>
                    <a:pt x="47355" y="13049"/>
                    <a:pt x="47610" y="14566"/>
                  </a:cubicBezTo>
                  <a:lnTo>
                    <a:pt x="82048" y="152250"/>
                  </a:lnTo>
                  <a:cubicBezTo>
                    <a:pt x="84328" y="161103"/>
                    <a:pt x="85845" y="163637"/>
                    <a:pt x="106356" y="163637"/>
                  </a:cubicBezTo>
                  <a:lnTo>
                    <a:pt x="108891" y="163637"/>
                  </a:lnTo>
                  <a:cubicBezTo>
                    <a:pt x="113197" y="163637"/>
                    <a:pt x="115977" y="163637"/>
                    <a:pt x="115977" y="168447"/>
                  </a:cubicBezTo>
                  <a:cubicBezTo>
                    <a:pt x="115977" y="171481"/>
                    <a:pt x="113197" y="171481"/>
                    <a:pt x="112179" y="171481"/>
                  </a:cubicBezTo>
                  <a:cubicBezTo>
                    <a:pt x="100788" y="171481"/>
                    <a:pt x="88888" y="170727"/>
                    <a:pt x="77234" y="170727"/>
                  </a:cubicBezTo>
                  <a:cubicBezTo>
                    <a:pt x="66858" y="170727"/>
                    <a:pt x="56221" y="171481"/>
                    <a:pt x="46092" y="171481"/>
                  </a:cubicBezTo>
                  <a:cubicBezTo>
                    <a:pt x="44567" y="171481"/>
                    <a:pt x="41278" y="171481"/>
                    <a:pt x="41278" y="166678"/>
                  </a:cubicBezTo>
                  <a:cubicBezTo>
                    <a:pt x="41278" y="163637"/>
                    <a:pt x="43303" y="163637"/>
                    <a:pt x="48118" y="163637"/>
                  </a:cubicBezTo>
                  <a:cubicBezTo>
                    <a:pt x="55967" y="163637"/>
                    <a:pt x="62807" y="163637"/>
                    <a:pt x="62807" y="159332"/>
                  </a:cubicBezTo>
                  <a:cubicBezTo>
                    <a:pt x="62807" y="158578"/>
                    <a:pt x="62807" y="158070"/>
                    <a:pt x="61790" y="154529"/>
                  </a:cubicBezTo>
                  <a:lnTo>
                    <a:pt x="27606" y="17098"/>
                  </a:lnTo>
                  <a:cubicBezTo>
                    <a:pt x="25580" y="8492"/>
                    <a:pt x="24063" y="6466"/>
                    <a:pt x="6840" y="6466"/>
                  </a:cubicBezTo>
                  <a:cubicBezTo>
                    <a:pt x="2789" y="6466"/>
                    <a:pt x="0" y="6466"/>
                    <a:pt x="0" y="1664"/>
                  </a:cubicBezTo>
                  <a:cubicBezTo>
                    <a:pt x="0" y="-1377"/>
                    <a:pt x="2280" y="-1377"/>
                    <a:pt x="6332" y="-1377"/>
                  </a:cubicBezTo>
                  <a:lnTo>
                    <a:pt x="114714" y="-1377"/>
                  </a:lnTo>
                  <a:cubicBezTo>
                    <a:pt x="120283" y="-1377"/>
                    <a:pt x="120537" y="-1124"/>
                    <a:pt x="122055" y="3179"/>
                  </a:cubicBezTo>
                  <a:lnTo>
                    <a:pt x="141303" y="57592"/>
                  </a:lnTo>
                  <a:lnTo>
                    <a:pt x="142320" y="60878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341" name="任意多边形: 形状 1340">
              <a:extLst>
                <a:ext uri="{FF2B5EF4-FFF2-40B4-BE49-F238E27FC236}">
                  <a16:creationId xmlns:a16="http://schemas.microsoft.com/office/drawing/2014/main" id="{9C08A5E2-A44C-6125-63FA-2992052FFA54}"/>
                </a:ext>
              </a:extLst>
            </p:cNvPr>
            <p:cNvSpPr/>
            <p:nvPr>
              <p:custDataLst>
                <p:tags r:id="rId175"/>
              </p:custDataLst>
            </p:nvPr>
          </p:nvSpPr>
          <p:spPr>
            <a:xfrm flipV="1">
              <a:off x="13215208" y="-13495464"/>
              <a:ext cx="1088745" cy="224746"/>
            </a:xfrm>
            <a:custGeom>
              <a:avLst/>
              <a:gdLst>
                <a:gd name="connsiteX0" fmla="*/ 108128 w 1088745"/>
                <a:gd name="connsiteY0" fmla="*/ 86703 h 224746"/>
                <a:gd name="connsiteX1" fmla="*/ 104330 w 1088745"/>
                <a:gd name="connsiteY1" fmla="*/ 89235 h 224746"/>
                <a:gd name="connsiteX2" fmla="*/ 99518 w 1088745"/>
                <a:gd name="connsiteY2" fmla="*/ 83415 h 224746"/>
                <a:gd name="connsiteX3" fmla="*/ 82548 w 1088745"/>
                <a:gd name="connsiteY3" fmla="*/ 53300 h 224746"/>
                <a:gd name="connsiteX4" fmla="*/ 75970 w 1088745"/>
                <a:gd name="connsiteY4" fmla="*/ 63677 h 224746"/>
                <a:gd name="connsiteX5" fmla="*/ 77742 w 1088745"/>
                <a:gd name="connsiteY5" fmla="*/ 76580 h 224746"/>
                <a:gd name="connsiteX6" fmla="*/ 94957 w 1088745"/>
                <a:gd name="connsiteY6" fmla="*/ 145418 h 224746"/>
                <a:gd name="connsiteX7" fmla="*/ 95974 w 1088745"/>
                <a:gd name="connsiteY7" fmla="*/ 150737 h 224746"/>
                <a:gd name="connsiteX8" fmla="*/ 89133 w 1088745"/>
                <a:gd name="connsiteY8" fmla="*/ 157320 h 224746"/>
                <a:gd name="connsiteX9" fmla="*/ 79005 w 1088745"/>
                <a:gd name="connsiteY9" fmla="*/ 147443 h 224746"/>
                <a:gd name="connsiteX10" fmla="*/ 57985 w 1088745"/>
                <a:gd name="connsiteY10" fmla="*/ 162377 h 224746"/>
                <a:gd name="connsiteX11" fmla="*/ 0 w 1088745"/>
                <a:gd name="connsiteY11" fmla="*/ 86956 h 224746"/>
                <a:gd name="connsiteX12" fmla="*/ 30641 w 1088745"/>
                <a:gd name="connsiteY12" fmla="*/ 47725 h 224746"/>
                <a:gd name="connsiteX13" fmla="*/ 61027 w 1088745"/>
                <a:gd name="connsiteY13" fmla="*/ 65447 h 224746"/>
                <a:gd name="connsiteX14" fmla="*/ 82048 w 1088745"/>
                <a:gd name="connsiteY14" fmla="*/ 47725 h 224746"/>
                <a:gd name="connsiteX15" fmla="*/ 100534 w 1088745"/>
                <a:gd name="connsiteY15" fmla="*/ 61899 h 224746"/>
                <a:gd name="connsiteX16" fmla="*/ 108128 w 1088745"/>
                <a:gd name="connsiteY16" fmla="*/ 86703 h 224746"/>
                <a:gd name="connsiteX17" fmla="*/ 62798 w 1088745"/>
                <a:gd name="connsiteY17" fmla="*/ 81899 h 224746"/>
                <a:gd name="connsiteX18" fmla="*/ 31149 w 1088745"/>
                <a:gd name="connsiteY18" fmla="*/ 53300 h 224746"/>
                <a:gd name="connsiteX19" fmla="*/ 17215 w 1088745"/>
                <a:gd name="connsiteY19" fmla="*/ 75824 h 224746"/>
                <a:gd name="connsiteX20" fmla="*/ 29624 w 1088745"/>
                <a:gd name="connsiteY20" fmla="*/ 128721 h 224746"/>
                <a:gd name="connsiteX21" fmla="*/ 57985 w 1088745"/>
                <a:gd name="connsiteY21" fmla="*/ 156811 h 224746"/>
                <a:gd name="connsiteX22" fmla="*/ 75462 w 1088745"/>
                <a:gd name="connsiteY22" fmla="*/ 133024 h 224746"/>
                <a:gd name="connsiteX23" fmla="*/ 74699 w 1088745"/>
                <a:gd name="connsiteY23" fmla="*/ 129729 h 224746"/>
                <a:gd name="connsiteX24" fmla="*/ 62798 w 1088745"/>
                <a:gd name="connsiteY24" fmla="*/ 81899 h 224746"/>
                <a:gd name="connsiteX25" fmla="*/ 209683 w 1088745"/>
                <a:gd name="connsiteY25" fmla="*/ 49750 h 224746"/>
                <a:gd name="connsiteX26" fmla="*/ 234502 w 1088745"/>
                <a:gd name="connsiteY26" fmla="*/ 149467 h 224746"/>
                <a:gd name="connsiteX27" fmla="*/ 235264 w 1088745"/>
                <a:gd name="connsiteY27" fmla="*/ 153016 h 224746"/>
                <a:gd name="connsiteX28" fmla="*/ 228170 w 1088745"/>
                <a:gd name="connsiteY28" fmla="*/ 159598 h 224746"/>
                <a:gd name="connsiteX29" fmla="*/ 218296 w 1088745"/>
                <a:gd name="connsiteY29" fmla="*/ 150230 h 224746"/>
                <a:gd name="connsiteX30" fmla="*/ 199810 w 1088745"/>
                <a:gd name="connsiteY30" fmla="*/ 75824 h 224746"/>
                <a:gd name="connsiteX31" fmla="*/ 172967 w 1088745"/>
                <a:gd name="connsiteY31" fmla="*/ 53300 h 224746"/>
                <a:gd name="connsiteX32" fmla="*/ 159296 w 1088745"/>
                <a:gd name="connsiteY32" fmla="*/ 72783 h 224746"/>
                <a:gd name="connsiteX33" fmla="*/ 173984 w 1088745"/>
                <a:gd name="connsiteY33" fmla="*/ 128212 h 224746"/>
                <a:gd name="connsiteX34" fmla="*/ 177271 w 1088745"/>
                <a:gd name="connsiteY34" fmla="*/ 141876 h 224746"/>
                <a:gd name="connsiteX35" fmla="*/ 158032 w 1088745"/>
                <a:gd name="connsiteY35" fmla="*/ 162377 h 224746"/>
                <a:gd name="connsiteX36" fmla="*/ 125620 w 1088745"/>
                <a:gd name="connsiteY36" fmla="*/ 123400 h 224746"/>
                <a:gd name="connsiteX37" fmla="*/ 129415 w 1088745"/>
                <a:gd name="connsiteY37" fmla="*/ 120875 h 224746"/>
                <a:gd name="connsiteX38" fmla="*/ 133976 w 1088745"/>
                <a:gd name="connsiteY38" fmla="*/ 124924 h 224746"/>
                <a:gd name="connsiteX39" fmla="*/ 157524 w 1088745"/>
                <a:gd name="connsiteY39" fmla="*/ 156811 h 224746"/>
                <a:gd name="connsiteX40" fmla="*/ 163091 w 1088745"/>
                <a:gd name="connsiteY40" fmla="*/ 149467 h 224746"/>
                <a:gd name="connsiteX41" fmla="*/ 157015 w 1088745"/>
                <a:gd name="connsiteY41" fmla="*/ 126695 h 224746"/>
                <a:gd name="connsiteX42" fmla="*/ 143852 w 1088745"/>
                <a:gd name="connsiteY42" fmla="*/ 77087 h 224746"/>
                <a:gd name="connsiteX43" fmla="*/ 172212 w 1088745"/>
                <a:gd name="connsiteY43" fmla="*/ 47725 h 224746"/>
                <a:gd name="connsiteX44" fmla="*/ 195003 w 1088745"/>
                <a:gd name="connsiteY44" fmla="*/ 57094 h 224746"/>
                <a:gd name="connsiteX45" fmla="*/ 153980 w 1088745"/>
                <a:gd name="connsiteY45" fmla="*/ 4200 h 224746"/>
                <a:gd name="connsiteX46" fmla="*/ 138275 w 1088745"/>
                <a:gd name="connsiteY46" fmla="*/ 15077 h 224746"/>
                <a:gd name="connsiteX47" fmla="*/ 140308 w 1088745"/>
                <a:gd name="connsiteY47" fmla="*/ 15838 h 224746"/>
                <a:gd name="connsiteX48" fmla="*/ 151191 w 1088745"/>
                <a:gd name="connsiteY48" fmla="*/ 27987 h 224746"/>
                <a:gd name="connsiteX49" fmla="*/ 142581 w 1088745"/>
                <a:gd name="connsiteY49" fmla="*/ 36086 h 224746"/>
                <a:gd name="connsiteX50" fmla="*/ 129670 w 1088745"/>
                <a:gd name="connsiteY50" fmla="*/ 20396 h 224746"/>
                <a:gd name="connsiteX51" fmla="*/ 153980 w 1088745"/>
                <a:gd name="connsiteY51" fmla="*/ -1375 h 224746"/>
                <a:gd name="connsiteX52" fmla="*/ 209683 w 1088745"/>
                <a:gd name="connsiteY52" fmla="*/ 49750 h 224746"/>
                <a:gd name="connsiteX53" fmla="*/ 346196 w 1088745"/>
                <a:gd name="connsiteY53" fmla="*/ 76832 h 224746"/>
                <a:gd name="connsiteX54" fmla="*/ 342144 w 1088745"/>
                <a:gd name="connsiteY54" fmla="*/ 80883 h 224746"/>
                <a:gd name="connsiteX55" fmla="*/ 338854 w 1088745"/>
                <a:gd name="connsiteY55" fmla="*/ 78096 h 224746"/>
                <a:gd name="connsiteX56" fmla="*/ 293271 w 1088745"/>
                <a:gd name="connsiteY56" fmla="*/ 53300 h 224746"/>
                <a:gd name="connsiteX57" fmla="*/ 274022 w 1088745"/>
                <a:gd name="connsiteY57" fmla="*/ 81136 h 224746"/>
                <a:gd name="connsiteX58" fmla="*/ 278328 w 1088745"/>
                <a:gd name="connsiteY58" fmla="*/ 108973 h 224746"/>
                <a:gd name="connsiteX59" fmla="*/ 288202 w 1088745"/>
                <a:gd name="connsiteY59" fmla="*/ 108973 h 224746"/>
                <a:gd name="connsiteX60" fmla="*/ 324921 w 1088745"/>
                <a:gd name="connsiteY60" fmla="*/ 114547 h 224746"/>
                <a:gd name="connsiteX61" fmla="*/ 344933 w 1088745"/>
                <a:gd name="connsiteY61" fmla="*/ 140868 h 224746"/>
                <a:gd name="connsiteX62" fmla="*/ 319351 w 1088745"/>
                <a:gd name="connsiteY62" fmla="*/ 162377 h 224746"/>
                <a:gd name="connsiteX63" fmla="*/ 256552 w 1088745"/>
                <a:gd name="connsiteY63" fmla="*/ 92022 h 224746"/>
                <a:gd name="connsiteX64" fmla="*/ 292763 w 1088745"/>
                <a:gd name="connsiteY64" fmla="*/ 47725 h 224746"/>
                <a:gd name="connsiteX65" fmla="*/ 346196 w 1088745"/>
                <a:gd name="connsiteY65" fmla="*/ 76832 h 224746"/>
                <a:gd name="connsiteX66" fmla="*/ 335303 w 1088745"/>
                <a:gd name="connsiteY66" fmla="*/ 141369 h 224746"/>
                <a:gd name="connsiteX67" fmla="*/ 285167 w 1088745"/>
                <a:gd name="connsiteY67" fmla="*/ 114547 h 224746"/>
                <a:gd name="connsiteX68" fmla="*/ 279846 w 1088745"/>
                <a:gd name="connsiteY68" fmla="*/ 114547 h 224746"/>
                <a:gd name="connsiteX69" fmla="*/ 319351 w 1088745"/>
                <a:gd name="connsiteY69" fmla="*/ 156811 h 224746"/>
                <a:gd name="connsiteX70" fmla="*/ 335303 w 1088745"/>
                <a:gd name="connsiteY70" fmla="*/ 141369 h 224746"/>
                <a:gd name="connsiteX71" fmla="*/ 468010 w 1088745"/>
                <a:gd name="connsiteY71" fmla="*/ 146433 h 224746"/>
                <a:gd name="connsiteX72" fmla="*/ 443191 w 1088745"/>
                <a:gd name="connsiteY72" fmla="*/ 162377 h 224746"/>
                <a:gd name="connsiteX73" fmla="*/ 412550 w 1088745"/>
                <a:gd name="connsiteY73" fmla="*/ 144155 h 224746"/>
                <a:gd name="connsiteX74" fmla="*/ 391537 w 1088745"/>
                <a:gd name="connsiteY74" fmla="*/ 162377 h 224746"/>
                <a:gd name="connsiteX75" fmla="*/ 373305 w 1088745"/>
                <a:gd name="connsiteY75" fmla="*/ 148967 h 224746"/>
                <a:gd name="connsiteX76" fmla="*/ 365203 w 1088745"/>
                <a:gd name="connsiteY76" fmla="*/ 123400 h 224746"/>
                <a:gd name="connsiteX77" fmla="*/ 369001 w 1088745"/>
                <a:gd name="connsiteY77" fmla="*/ 120875 h 224746"/>
                <a:gd name="connsiteX78" fmla="*/ 373806 w 1088745"/>
                <a:gd name="connsiteY78" fmla="*/ 126695 h 224746"/>
                <a:gd name="connsiteX79" fmla="*/ 391029 w 1088745"/>
                <a:gd name="connsiteY79" fmla="*/ 156811 h 224746"/>
                <a:gd name="connsiteX80" fmla="*/ 397615 w 1088745"/>
                <a:gd name="connsiteY80" fmla="*/ 146688 h 224746"/>
                <a:gd name="connsiteX81" fmla="*/ 395844 w 1088745"/>
                <a:gd name="connsiteY81" fmla="*/ 133778 h 224746"/>
                <a:gd name="connsiteX82" fmla="*/ 376849 w 1088745"/>
                <a:gd name="connsiteY82" fmla="*/ 57848 h 224746"/>
                <a:gd name="connsiteX83" fmla="*/ 376086 w 1088745"/>
                <a:gd name="connsiteY83" fmla="*/ 54308 h 224746"/>
                <a:gd name="connsiteX84" fmla="*/ 383181 w 1088745"/>
                <a:gd name="connsiteY84" fmla="*/ 47725 h 224746"/>
                <a:gd name="connsiteX85" fmla="*/ 393055 w 1088745"/>
                <a:gd name="connsiteY85" fmla="*/ 57094 h 224746"/>
                <a:gd name="connsiteX86" fmla="*/ 409515 w 1088745"/>
                <a:gd name="connsiteY86" fmla="*/ 123400 h 224746"/>
                <a:gd name="connsiteX87" fmla="*/ 442944 w 1088745"/>
                <a:gd name="connsiteY87" fmla="*/ 156811 h 224746"/>
                <a:gd name="connsiteX88" fmla="*/ 456362 w 1088745"/>
                <a:gd name="connsiteY88" fmla="*/ 153271 h 224746"/>
                <a:gd name="connsiteX89" fmla="*/ 446742 w 1088745"/>
                <a:gd name="connsiteY89" fmla="*/ 141122 h 224746"/>
                <a:gd name="connsiteX90" fmla="*/ 455599 w 1088745"/>
                <a:gd name="connsiteY90" fmla="*/ 133024 h 224746"/>
                <a:gd name="connsiteX91" fmla="*/ 468010 w 1088745"/>
                <a:gd name="connsiteY91" fmla="*/ 146433 h 224746"/>
                <a:gd name="connsiteX92" fmla="*/ 666805 w 1088745"/>
                <a:gd name="connsiteY92" fmla="*/ 220083 h 224746"/>
                <a:gd name="connsiteX93" fmla="*/ 663518 w 1088745"/>
                <a:gd name="connsiteY93" fmla="*/ 223371 h 224746"/>
                <a:gd name="connsiteX94" fmla="*/ 639207 w 1088745"/>
                <a:gd name="connsiteY94" fmla="*/ 222617 h 224746"/>
                <a:gd name="connsiteX95" fmla="*/ 614645 w 1088745"/>
                <a:gd name="connsiteY95" fmla="*/ 223371 h 224746"/>
                <a:gd name="connsiteX96" fmla="*/ 610085 w 1088745"/>
                <a:gd name="connsiteY96" fmla="*/ 218568 h 224746"/>
                <a:gd name="connsiteX97" fmla="*/ 614645 w 1088745"/>
                <a:gd name="connsiteY97" fmla="*/ 215527 h 224746"/>
                <a:gd name="connsiteX98" fmla="*/ 629834 w 1088745"/>
                <a:gd name="connsiteY98" fmla="*/ 204641 h 224746"/>
                <a:gd name="connsiteX99" fmla="*/ 628825 w 1088745"/>
                <a:gd name="connsiteY99" fmla="*/ 198567 h 224746"/>
                <a:gd name="connsiteX100" fmla="*/ 600970 w 1088745"/>
                <a:gd name="connsiteY100" fmla="*/ 87464 h 224746"/>
                <a:gd name="connsiteX101" fmla="*/ 553616 w 1088745"/>
                <a:gd name="connsiteY101" fmla="*/ 219068 h 224746"/>
                <a:gd name="connsiteX102" fmla="*/ 546523 w 1088745"/>
                <a:gd name="connsiteY102" fmla="*/ 223371 h 224746"/>
                <a:gd name="connsiteX103" fmla="*/ 514874 w 1088745"/>
                <a:gd name="connsiteY103" fmla="*/ 223371 h 224746"/>
                <a:gd name="connsiteX104" fmla="*/ 508033 w 1088745"/>
                <a:gd name="connsiteY104" fmla="*/ 218568 h 224746"/>
                <a:gd name="connsiteX105" fmla="*/ 514874 w 1088745"/>
                <a:gd name="connsiteY105" fmla="*/ 215527 h 224746"/>
                <a:gd name="connsiteX106" fmla="*/ 530317 w 1088745"/>
                <a:gd name="connsiteY106" fmla="*/ 213502 h 224746"/>
                <a:gd name="connsiteX107" fmla="*/ 529562 w 1088745"/>
                <a:gd name="connsiteY107" fmla="*/ 210214 h 224746"/>
                <a:gd name="connsiteX108" fmla="*/ 496133 w 1088745"/>
                <a:gd name="connsiteY108" fmla="*/ 76071 h 224746"/>
                <a:gd name="connsiteX109" fmla="*/ 471568 w 1088745"/>
                <a:gd name="connsiteY109" fmla="*/ 58357 h 224746"/>
                <a:gd name="connsiteX110" fmla="*/ 466756 w 1088745"/>
                <a:gd name="connsiteY110" fmla="*/ 53554 h 224746"/>
                <a:gd name="connsiteX111" fmla="*/ 470053 w 1088745"/>
                <a:gd name="connsiteY111" fmla="*/ 50513 h 224746"/>
                <a:gd name="connsiteX112" fmla="*/ 494108 w 1088745"/>
                <a:gd name="connsiteY112" fmla="*/ 51274 h 224746"/>
                <a:gd name="connsiteX113" fmla="*/ 518926 w 1088745"/>
                <a:gd name="connsiteY113" fmla="*/ 50513 h 224746"/>
                <a:gd name="connsiteX114" fmla="*/ 523484 w 1088745"/>
                <a:gd name="connsiteY114" fmla="*/ 55069 h 224746"/>
                <a:gd name="connsiteX115" fmla="*/ 518672 w 1088745"/>
                <a:gd name="connsiteY115" fmla="*/ 58357 h 224746"/>
                <a:gd name="connsiteX116" fmla="*/ 503727 w 1088745"/>
                <a:gd name="connsiteY116" fmla="*/ 69243 h 224746"/>
                <a:gd name="connsiteX117" fmla="*/ 504744 w 1088745"/>
                <a:gd name="connsiteY117" fmla="*/ 75570 h 224746"/>
                <a:gd name="connsiteX118" fmla="*/ 537410 w 1088745"/>
                <a:gd name="connsiteY118" fmla="*/ 205911 h 224746"/>
                <a:gd name="connsiteX119" fmla="*/ 591853 w 1088745"/>
                <a:gd name="connsiteY119" fmla="*/ 54816 h 224746"/>
                <a:gd name="connsiteX120" fmla="*/ 596921 w 1088745"/>
                <a:gd name="connsiteY120" fmla="*/ 50513 h 224746"/>
                <a:gd name="connsiteX121" fmla="*/ 601980 w 1088745"/>
                <a:gd name="connsiteY121" fmla="*/ 55578 h 224746"/>
                <a:gd name="connsiteX122" fmla="*/ 637435 w 1088745"/>
                <a:gd name="connsiteY122" fmla="*/ 198320 h 224746"/>
                <a:gd name="connsiteX123" fmla="*/ 663009 w 1088745"/>
                <a:gd name="connsiteY123" fmla="*/ 215527 h 224746"/>
                <a:gd name="connsiteX124" fmla="*/ 666805 w 1088745"/>
                <a:gd name="connsiteY124" fmla="*/ 220083 h 224746"/>
                <a:gd name="connsiteX125" fmla="*/ 768126 w 1088745"/>
                <a:gd name="connsiteY125" fmla="*/ 120875 h 224746"/>
                <a:gd name="connsiteX126" fmla="*/ 731153 w 1088745"/>
                <a:gd name="connsiteY126" fmla="*/ 162377 h 224746"/>
                <a:gd name="connsiteX127" fmla="*/ 667084 w 1088745"/>
                <a:gd name="connsiteY127" fmla="*/ 89490 h 224746"/>
                <a:gd name="connsiteX128" fmla="*/ 704055 w 1088745"/>
                <a:gd name="connsiteY128" fmla="*/ 47725 h 224746"/>
                <a:gd name="connsiteX129" fmla="*/ 768126 w 1088745"/>
                <a:gd name="connsiteY129" fmla="*/ 120875 h 224746"/>
                <a:gd name="connsiteX130" fmla="*/ 750402 w 1088745"/>
                <a:gd name="connsiteY130" fmla="*/ 130744 h 224746"/>
                <a:gd name="connsiteX131" fmla="*/ 736721 w 1088745"/>
                <a:gd name="connsiteY131" fmla="*/ 78603 h 224746"/>
                <a:gd name="connsiteX132" fmla="*/ 704055 w 1088745"/>
                <a:gd name="connsiteY132" fmla="*/ 53300 h 224746"/>
                <a:gd name="connsiteX133" fmla="*/ 684816 w 1088745"/>
                <a:gd name="connsiteY133" fmla="*/ 79366 h 224746"/>
                <a:gd name="connsiteX134" fmla="*/ 699496 w 1088745"/>
                <a:gd name="connsiteY134" fmla="*/ 133778 h 224746"/>
                <a:gd name="connsiteX135" fmla="*/ 730899 w 1088745"/>
                <a:gd name="connsiteY135" fmla="*/ 156811 h 224746"/>
                <a:gd name="connsiteX136" fmla="*/ 750402 w 1088745"/>
                <a:gd name="connsiteY136" fmla="*/ 130744 h 224746"/>
                <a:gd name="connsiteX137" fmla="*/ 892472 w 1088745"/>
                <a:gd name="connsiteY137" fmla="*/ 146433 h 224746"/>
                <a:gd name="connsiteX138" fmla="*/ 867655 w 1088745"/>
                <a:gd name="connsiteY138" fmla="*/ 162377 h 224746"/>
                <a:gd name="connsiteX139" fmla="*/ 837015 w 1088745"/>
                <a:gd name="connsiteY139" fmla="*/ 144155 h 224746"/>
                <a:gd name="connsiteX140" fmla="*/ 816002 w 1088745"/>
                <a:gd name="connsiteY140" fmla="*/ 162377 h 224746"/>
                <a:gd name="connsiteX141" fmla="*/ 797770 w 1088745"/>
                <a:gd name="connsiteY141" fmla="*/ 148967 h 224746"/>
                <a:gd name="connsiteX142" fmla="*/ 789668 w 1088745"/>
                <a:gd name="connsiteY142" fmla="*/ 123400 h 224746"/>
                <a:gd name="connsiteX143" fmla="*/ 793466 w 1088745"/>
                <a:gd name="connsiteY143" fmla="*/ 120875 h 224746"/>
                <a:gd name="connsiteX144" fmla="*/ 798270 w 1088745"/>
                <a:gd name="connsiteY144" fmla="*/ 126695 h 224746"/>
                <a:gd name="connsiteX145" fmla="*/ 815494 w 1088745"/>
                <a:gd name="connsiteY145" fmla="*/ 156811 h 224746"/>
                <a:gd name="connsiteX146" fmla="*/ 822080 w 1088745"/>
                <a:gd name="connsiteY146" fmla="*/ 146688 h 224746"/>
                <a:gd name="connsiteX147" fmla="*/ 820308 w 1088745"/>
                <a:gd name="connsiteY147" fmla="*/ 133778 h 224746"/>
                <a:gd name="connsiteX148" fmla="*/ 801314 w 1088745"/>
                <a:gd name="connsiteY148" fmla="*/ 57848 h 224746"/>
                <a:gd name="connsiteX149" fmla="*/ 800551 w 1088745"/>
                <a:gd name="connsiteY149" fmla="*/ 54308 h 224746"/>
                <a:gd name="connsiteX150" fmla="*/ 807646 w 1088745"/>
                <a:gd name="connsiteY150" fmla="*/ 47725 h 224746"/>
                <a:gd name="connsiteX151" fmla="*/ 817519 w 1088745"/>
                <a:gd name="connsiteY151" fmla="*/ 57094 h 224746"/>
                <a:gd name="connsiteX152" fmla="*/ 833980 w 1088745"/>
                <a:gd name="connsiteY152" fmla="*/ 123400 h 224746"/>
                <a:gd name="connsiteX153" fmla="*/ 867409 w 1088745"/>
                <a:gd name="connsiteY153" fmla="*/ 156811 h 224746"/>
                <a:gd name="connsiteX154" fmla="*/ 880826 w 1088745"/>
                <a:gd name="connsiteY154" fmla="*/ 153271 h 224746"/>
                <a:gd name="connsiteX155" fmla="*/ 871207 w 1088745"/>
                <a:gd name="connsiteY155" fmla="*/ 141122 h 224746"/>
                <a:gd name="connsiteX156" fmla="*/ 880063 w 1088745"/>
                <a:gd name="connsiteY156" fmla="*/ 133024 h 224746"/>
                <a:gd name="connsiteX157" fmla="*/ 892472 w 1088745"/>
                <a:gd name="connsiteY157" fmla="*/ 146433 h 224746"/>
                <a:gd name="connsiteX158" fmla="*/ 1088745 w 1088745"/>
                <a:gd name="connsiteY158" fmla="*/ 86703 h 224746"/>
                <a:gd name="connsiteX159" fmla="*/ 1084939 w 1088745"/>
                <a:gd name="connsiteY159" fmla="*/ 89235 h 224746"/>
                <a:gd name="connsiteX160" fmla="*/ 1080633 w 1088745"/>
                <a:gd name="connsiteY160" fmla="*/ 84932 h 224746"/>
                <a:gd name="connsiteX161" fmla="*/ 1057085 w 1088745"/>
                <a:gd name="connsiteY161" fmla="*/ 53300 h 224746"/>
                <a:gd name="connsiteX162" fmla="*/ 1051518 w 1088745"/>
                <a:gd name="connsiteY162" fmla="*/ 60636 h 224746"/>
                <a:gd name="connsiteX163" fmla="*/ 1056076 w 1088745"/>
                <a:gd name="connsiteY163" fmla="*/ 79621 h 224746"/>
                <a:gd name="connsiteX164" fmla="*/ 1071519 w 1088745"/>
                <a:gd name="connsiteY164" fmla="*/ 136057 h 224746"/>
                <a:gd name="connsiteX165" fmla="*/ 1044931 w 1088745"/>
                <a:gd name="connsiteY165" fmla="*/ 162377 h 224746"/>
                <a:gd name="connsiteX166" fmla="*/ 1006949 w 1088745"/>
                <a:gd name="connsiteY166" fmla="*/ 140106 h 224746"/>
                <a:gd name="connsiteX167" fmla="*/ 980361 w 1088745"/>
                <a:gd name="connsiteY167" fmla="*/ 162377 h 224746"/>
                <a:gd name="connsiteX168" fmla="*/ 944144 w 1088745"/>
                <a:gd name="connsiteY168" fmla="*/ 142384 h 224746"/>
                <a:gd name="connsiteX169" fmla="*/ 922878 w 1088745"/>
                <a:gd name="connsiteY169" fmla="*/ 162377 h 224746"/>
                <a:gd name="connsiteX170" fmla="*/ 904646 w 1088745"/>
                <a:gd name="connsiteY170" fmla="*/ 148967 h 224746"/>
                <a:gd name="connsiteX171" fmla="*/ 896542 w 1088745"/>
                <a:gd name="connsiteY171" fmla="*/ 123400 h 224746"/>
                <a:gd name="connsiteX172" fmla="*/ 900340 w 1088745"/>
                <a:gd name="connsiteY172" fmla="*/ 120875 h 224746"/>
                <a:gd name="connsiteX173" fmla="*/ 905147 w 1088745"/>
                <a:gd name="connsiteY173" fmla="*/ 126695 h 224746"/>
                <a:gd name="connsiteX174" fmla="*/ 922370 w 1088745"/>
                <a:gd name="connsiteY174" fmla="*/ 156811 h 224746"/>
                <a:gd name="connsiteX175" fmla="*/ 928954 w 1088745"/>
                <a:gd name="connsiteY175" fmla="*/ 146688 h 224746"/>
                <a:gd name="connsiteX176" fmla="*/ 927182 w 1088745"/>
                <a:gd name="connsiteY176" fmla="*/ 133778 h 224746"/>
                <a:gd name="connsiteX177" fmla="*/ 908190 w 1088745"/>
                <a:gd name="connsiteY177" fmla="*/ 57848 h 224746"/>
                <a:gd name="connsiteX178" fmla="*/ 907425 w 1088745"/>
                <a:gd name="connsiteY178" fmla="*/ 54308 h 224746"/>
                <a:gd name="connsiteX179" fmla="*/ 914520 w 1088745"/>
                <a:gd name="connsiteY179" fmla="*/ 47725 h 224746"/>
                <a:gd name="connsiteX180" fmla="*/ 923631 w 1088745"/>
                <a:gd name="connsiteY180" fmla="*/ 54308 h 224746"/>
                <a:gd name="connsiteX181" fmla="*/ 933761 w 1088745"/>
                <a:gd name="connsiteY181" fmla="*/ 94801 h 224746"/>
                <a:gd name="connsiteX182" fmla="*/ 937813 w 1088745"/>
                <a:gd name="connsiteY182" fmla="*/ 111253 h 224746"/>
                <a:gd name="connsiteX183" fmla="*/ 944144 w 1088745"/>
                <a:gd name="connsiteY183" fmla="*/ 129474 h 224746"/>
                <a:gd name="connsiteX184" fmla="*/ 979853 w 1088745"/>
                <a:gd name="connsiteY184" fmla="*/ 156811 h 224746"/>
                <a:gd name="connsiteX185" fmla="*/ 991498 w 1088745"/>
                <a:gd name="connsiteY185" fmla="*/ 140106 h 224746"/>
                <a:gd name="connsiteX186" fmla="*/ 989220 w 1088745"/>
                <a:gd name="connsiteY186" fmla="*/ 123654 h 224746"/>
                <a:gd name="connsiteX187" fmla="*/ 972760 w 1088745"/>
                <a:gd name="connsiteY187" fmla="*/ 57848 h 224746"/>
                <a:gd name="connsiteX188" fmla="*/ 972005 w 1088745"/>
                <a:gd name="connsiteY188" fmla="*/ 54308 h 224746"/>
                <a:gd name="connsiteX189" fmla="*/ 979090 w 1088745"/>
                <a:gd name="connsiteY189" fmla="*/ 47725 h 224746"/>
                <a:gd name="connsiteX190" fmla="*/ 988211 w 1088745"/>
                <a:gd name="connsiteY190" fmla="*/ 54308 h 224746"/>
                <a:gd name="connsiteX191" fmla="*/ 998339 w 1088745"/>
                <a:gd name="connsiteY191" fmla="*/ 94801 h 224746"/>
                <a:gd name="connsiteX192" fmla="*/ 1002391 w 1088745"/>
                <a:gd name="connsiteY192" fmla="*/ 111253 h 224746"/>
                <a:gd name="connsiteX193" fmla="*/ 1008721 w 1088745"/>
                <a:gd name="connsiteY193" fmla="*/ 129474 h 224746"/>
                <a:gd name="connsiteX194" fmla="*/ 1044423 w 1088745"/>
                <a:gd name="connsiteY194" fmla="*/ 156811 h 224746"/>
                <a:gd name="connsiteX195" fmla="*/ 1056076 w 1088745"/>
                <a:gd name="connsiteY195" fmla="*/ 140106 h 224746"/>
                <a:gd name="connsiteX196" fmla="*/ 1041387 w 1088745"/>
                <a:gd name="connsiteY196" fmla="*/ 84169 h 224746"/>
                <a:gd name="connsiteX197" fmla="*/ 1037338 w 1088745"/>
                <a:gd name="connsiteY197" fmla="*/ 67971 h 224746"/>
                <a:gd name="connsiteX198" fmla="*/ 1056577 w 1088745"/>
                <a:gd name="connsiteY198" fmla="*/ 47725 h 224746"/>
                <a:gd name="connsiteX199" fmla="*/ 1088745 w 1088745"/>
                <a:gd name="connsiteY199" fmla="*/ 86703 h 224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</a:cxnLst>
              <a:rect l="l" t="t" r="r" b="b"/>
              <a:pathLst>
                <a:path w="1088745" h="224746">
                  <a:moveTo>
                    <a:pt x="108128" y="86703"/>
                  </a:moveTo>
                  <a:cubicBezTo>
                    <a:pt x="108128" y="89235"/>
                    <a:pt x="106102" y="89235"/>
                    <a:pt x="104330" y="89235"/>
                  </a:cubicBezTo>
                  <a:cubicBezTo>
                    <a:pt x="101290" y="89235"/>
                    <a:pt x="101035" y="88981"/>
                    <a:pt x="99518" y="83415"/>
                  </a:cubicBezTo>
                  <a:cubicBezTo>
                    <a:pt x="95974" y="69243"/>
                    <a:pt x="91159" y="53300"/>
                    <a:pt x="82548" y="53300"/>
                  </a:cubicBezTo>
                  <a:cubicBezTo>
                    <a:pt x="75970" y="53300"/>
                    <a:pt x="75970" y="60128"/>
                    <a:pt x="75970" y="63677"/>
                  </a:cubicBezTo>
                  <a:cubicBezTo>
                    <a:pt x="75970" y="65447"/>
                    <a:pt x="75970" y="69496"/>
                    <a:pt x="77742" y="76580"/>
                  </a:cubicBezTo>
                  <a:lnTo>
                    <a:pt x="94957" y="145418"/>
                  </a:lnTo>
                  <a:cubicBezTo>
                    <a:pt x="95974" y="148967"/>
                    <a:pt x="95974" y="149467"/>
                    <a:pt x="95974" y="150737"/>
                  </a:cubicBezTo>
                  <a:cubicBezTo>
                    <a:pt x="95974" y="156050"/>
                    <a:pt x="91667" y="157320"/>
                    <a:pt x="89133" y="157320"/>
                  </a:cubicBezTo>
                  <a:cubicBezTo>
                    <a:pt x="81030" y="157320"/>
                    <a:pt x="79259" y="148713"/>
                    <a:pt x="79005" y="147443"/>
                  </a:cubicBezTo>
                  <a:cubicBezTo>
                    <a:pt x="74191" y="158328"/>
                    <a:pt x="66088" y="162377"/>
                    <a:pt x="57985" y="162377"/>
                  </a:cubicBezTo>
                  <a:cubicBezTo>
                    <a:pt x="29878" y="162377"/>
                    <a:pt x="0" y="123909"/>
                    <a:pt x="0" y="86956"/>
                  </a:cubicBezTo>
                  <a:cubicBezTo>
                    <a:pt x="0" y="65447"/>
                    <a:pt x="11646" y="47725"/>
                    <a:pt x="30641" y="47725"/>
                  </a:cubicBezTo>
                  <a:cubicBezTo>
                    <a:pt x="39753" y="47725"/>
                    <a:pt x="50898" y="53045"/>
                    <a:pt x="61027" y="65447"/>
                  </a:cubicBezTo>
                  <a:cubicBezTo>
                    <a:pt x="63816" y="53045"/>
                    <a:pt x="73182" y="47725"/>
                    <a:pt x="82048" y="47725"/>
                  </a:cubicBezTo>
                  <a:cubicBezTo>
                    <a:pt x="91413" y="47725"/>
                    <a:pt x="96729" y="54053"/>
                    <a:pt x="100534" y="61899"/>
                  </a:cubicBezTo>
                  <a:cubicBezTo>
                    <a:pt x="105085" y="71521"/>
                    <a:pt x="108128" y="86703"/>
                    <a:pt x="108128" y="86703"/>
                  </a:cubicBezTo>
                  <a:close/>
                  <a:moveTo>
                    <a:pt x="62798" y="81899"/>
                  </a:moveTo>
                  <a:cubicBezTo>
                    <a:pt x="60773" y="73801"/>
                    <a:pt x="45075" y="53300"/>
                    <a:pt x="31149" y="53300"/>
                  </a:cubicBezTo>
                  <a:cubicBezTo>
                    <a:pt x="19241" y="53300"/>
                    <a:pt x="17215" y="68226"/>
                    <a:pt x="17215" y="75824"/>
                  </a:cubicBezTo>
                  <a:cubicBezTo>
                    <a:pt x="17215" y="88472"/>
                    <a:pt x="25072" y="118089"/>
                    <a:pt x="29624" y="128721"/>
                  </a:cubicBezTo>
                  <a:cubicBezTo>
                    <a:pt x="35956" y="144155"/>
                    <a:pt x="47609" y="156811"/>
                    <a:pt x="57985" y="156811"/>
                  </a:cubicBezTo>
                  <a:cubicBezTo>
                    <a:pt x="69131" y="156811"/>
                    <a:pt x="75462" y="143647"/>
                    <a:pt x="75462" y="133024"/>
                  </a:cubicBezTo>
                  <a:cubicBezTo>
                    <a:pt x="75462" y="133024"/>
                    <a:pt x="75207" y="131245"/>
                    <a:pt x="74699" y="129729"/>
                  </a:cubicBezTo>
                  <a:lnTo>
                    <a:pt x="62798" y="81899"/>
                  </a:lnTo>
                  <a:close/>
                  <a:moveTo>
                    <a:pt x="209683" y="49750"/>
                  </a:moveTo>
                  <a:lnTo>
                    <a:pt x="234502" y="149467"/>
                  </a:lnTo>
                  <a:cubicBezTo>
                    <a:pt x="234756" y="150991"/>
                    <a:pt x="235264" y="152253"/>
                    <a:pt x="235264" y="153016"/>
                  </a:cubicBezTo>
                  <a:cubicBezTo>
                    <a:pt x="235264" y="155795"/>
                    <a:pt x="233239" y="159598"/>
                    <a:pt x="228170" y="159598"/>
                  </a:cubicBezTo>
                  <a:cubicBezTo>
                    <a:pt x="220576" y="159598"/>
                    <a:pt x="218804" y="152253"/>
                    <a:pt x="218296" y="150230"/>
                  </a:cubicBezTo>
                  <a:lnTo>
                    <a:pt x="199810" y="75824"/>
                  </a:lnTo>
                  <a:cubicBezTo>
                    <a:pt x="198038" y="68480"/>
                    <a:pt x="187910" y="53300"/>
                    <a:pt x="172967" y="53300"/>
                  </a:cubicBezTo>
                  <a:cubicBezTo>
                    <a:pt x="161574" y="53300"/>
                    <a:pt x="159296" y="64431"/>
                    <a:pt x="159296" y="72783"/>
                  </a:cubicBezTo>
                  <a:cubicBezTo>
                    <a:pt x="159296" y="88227"/>
                    <a:pt x="167651" y="110999"/>
                    <a:pt x="173984" y="128212"/>
                  </a:cubicBezTo>
                  <a:cubicBezTo>
                    <a:pt x="176011" y="133523"/>
                    <a:pt x="177271" y="137073"/>
                    <a:pt x="177271" y="141876"/>
                  </a:cubicBezTo>
                  <a:cubicBezTo>
                    <a:pt x="177271" y="154533"/>
                    <a:pt x="168915" y="162377"/>
                    <a:pt x="158032" y="162377"/>
                  </a:cubicBezTo>
                  <a:cubicBezTo>
                    <a:pt x="134477" y="162377"/>
                    <a:pt x="125620" y="124924"/>
                    <a:pt x="125620" y="123400"/>
                  </a:cubicBezTo>
                  <a:cubicBezTo>
                    <a:pt x="125620" y="120875"/>
                    <a:pt x="128145" y="120875"/>
                    <a:pt x="129415" y="120875"/>
                  </a:cubicBezTo>
                  <a:cubicBezTo>
                    <a:pt x="132705" y="120875"/>
                    <a:pt x="132959" y="121376"/>
                    <a:pt x="133976" y="124924"/>
                  </a:cubicBezTo>
                  <a:cubicBezTo>
                    <a:pt x="136002" y="132770"/>
                    <a:pt x="142835" y="156811"/>
                    <a:pt x="157524" y="156811"/>
                  </a:cubicBezTo>
                  <a:cubicBezTo>
                    <a:pt x="160312" y="156811"/>
                    <a:pt x="163091" y="156050"/>
                    <a:pt x="163091" y="149467"/>
                  </a:cubicBezTo>
                  <a:cubicBezTo>
                    <a:pt x="163091" y="143392"/>
                    <a:pt x="160567" y="136564"/>
                    <a:pt x="157015" y="126695"/>
                  </a:cubicBezTo>
                  <a:cubicBezTo>
                    <a:pt x="150436" y="108973"/>
                    <a:pt x="143852" y="90251"/>
                    <a:pt x="143852" y="77087"/>
                  </a:cubicBezTo>
                  <a:cubicBezTo>
                    <a:pt x="143852" y="55069"/>
                    <a:pt x="158540" y="47725"/>
                    <a:pt x="172212" y="47725"/>
                  </a:cubicBezTo>
                  <a:cubicBezTo>
                    <a:pt x="183858" y="47725"/>
                    <a:pt x="191708" y="53799"/>
                    <a:pt x="195003" y="57094"/>
                  </a:cubicBezTo>
                  <a:cubicBezTo>
                    <a:pt x="185375" y="15331"/>
                    <a:pt x="166643" y="4200"/>
                    <a:pt x="153980" y="4200"/>
                  </a:cubicBezTo>
                  <a:cubicBezTo>
                    <a:pt x="141826" y="4200"/>
                    <a:pt x="138275" y="13814"/>
                    <a:pt x="138275" y="15077"/>
                  </a:cubicBezTo>
                  <a:cubicBezTo>
                    <a:pt x="138275" y="15077"/>
                    <a:pt x="138529" y="15585"/>
                    <a:pt x="140308" y="15838"/>
                  </a:cubicBezTo>
                  <a:cubicBezTo>
                    <a:pt x="148156" y="17102"/>
                    <a:pt x="151191" y="23938"/>
                    <a:pt x="151191" y="27987"/>
                  </a:cubicBezTo>
                  <a:cubicBezTo>
                    <a:pt x="151191" y="33298"/>
                    <a:pt x="147139" y="36086"/>
                    <a:pt x="142581" y="36086"/>
                  </a:cubicBezTo>
                  <a:cubicBezTo>
                    <a:pt x="139546" y="36086"/>
                    <a:pt x="129670" y="34570"/>
                    <a:pt x="129670" y="20396"/>
                  </a:cubicBezTo>
                  <a:cubicBezTo>
                    <a:pt x="129670" y="7232"/>
                    <a:pt x="140055" y="-1375"/>
                    <a:pt x="153980" y="-1375"/>
                  </a:cubicBezTo>
                  <a:cubicBezTo>
                    <a:pt x="180314" y="-1375"/>
                    <a:pt x="203361" y="24699"/>
                    <a:pt x="209683" y="49750"/>
                  </a:cubicBezTo>
                  <a:close/>
                  <a:moveTo>
                    <a:pt x="346196" y="76832"/>
                  </a:moveTo>
                  <a:cubicBezTo>
                    <a:pt x="346196" y="78096"/>
                    <a:pt x="344170" y="80883"/>
                    <a:pt x="342144" y="80883"/>
                  </a:cubicBezTo>
                  <a:cubicBezTo>
                    <a:pt x="341127" y="80883"/>
                    <a:pt x="340880" y="80629"/>
                    <a:pt x="338854" y="78096"/>
                  </a:cubicBezTo>
                  <a:cubicBezTo>
                    <a:pt x="320113" y="54308"/>
                    <a:pt x="297577" y="53300"/>
                    <a:pt x="293271" y="53300"/>
                  </a:cubicBezTo>
                  <a:cubicBezTo>
                    <a:pt x="276811" y="53300"/>
                    <a:pt x="274022" y="71267"/>
                    <a:pt x="274022" y="81136"/>
                  </a:cubicBezTo>
                  <a:cubicBezTo>
                    <a:pt x="274022" y="90752"/>
                    <a:pt x="276557" y="102145"/>
                    <a:pt x="278328" y="108973"/>
                  </a:cubicBezTo>
                  <a:lnTo>
                    <a:pt x="288202" y="108973"/>
                  </a:lnTo>
                  <a:cubicBezTo>
                    <a:pt x="295805" y="108973"/>
                    <a:pt x="312766" y="109736"/>
                    <a:pt x="324921" y="114547"/>
                  </a:cubicBezTo>
                  <a:cubicBezTo>
                    <a:pt x="344933" y="122646"/>
                    <a:pt x="344933" y="139097"/>
                    <a:pt x="344933" y="140868"/>
                  </a:cubicBezTo>
                  <a:cubicBezTo>
                    <a:pt x="344933" y="152508"/>
                    <a:pt x="335557" y="162377"/>
                    <a:pt x="319351" y="162377"/>
                  </a:cubicBezTo>
                  <a:cubicBezTo>
                    <a:pt x="292763" y="162377"/>
                    <a:pt x="256552" y="136819"/>
                    <a:pt x="256552" y="92022"/>
                  </a:cubicBezTo>
                  <a:cubicBezTo>
                    <a:pt x="256552" y="69243"/>
                    <a:pt x="268707" y="47725"/>
                    <a:pt x="292763" y="47725"/>
                  </a:cubicBezTo>
                  <a:cubicBezTo>
                    <a:pt x="325175" y="47725"/>
                    <a:pt x="346196" y="73038"/>
                    <a:pt x="346196" y="76832"/>
                  </a:cubicBezTo>
                  <a:close/>
                  <a:moveTo>
                    <a:pt x="335303" y="141369"/>
                  </a:moveTo>
                  <a:cubicBezTo>
                    <a:pt x="335303" y="114547"/>
                    <a:pt x="293525" y="114547"/>
                    <a:pt x="285167" y="114547"/>
                  </a:cubicBezTo>
                  <a:lnTo>
                    <a:pt x="279846" y="114547"/>
                  </a:lnTo>
                  <a:cubicBezTo>
                    <a:pt x="290737" y="156050"/>
                    <a:pt x="316816" y="156811"/>
                    <a:pt x="319351" y="156811"/>
                  </a:cubicBezTo>
                  <a:cubicBezTo>
                    <a:pt x="329481" y="156811"/>
                    <a:pt x="335303" y="149975"/>
                    <a:pt x="335303" y="141369"/>
                  </a:cubicBezTo>
                  <a:close/>
                  <a:moveTo>
                    <a:pt x="468010" y="146433"/>
                  </a:moveTo>
                  <a:cubicBezTo>
                    <a:pt x="468010" y="159598"/>
                    <a:pt x="451550" y="162377"/>
                    <a:pt x="443191" y="162377"/>
                  </a:cubicBezTo>
                  <a:cubicBezTo>
                    <a:pt x="425721" y="162377"/>
                    <a:pt x="416610" y="149721"/>
                    <a:pt x="412550" y="144155"/>
                  </a:cubicBezTo>
                  <a:cubicBezTo>
                    <a:pt x="409769" y="157574"/>
                    <a:pt x="399895" y="162377"/>
                    <a:pt x="391537" y="162377"/>
                  </a:cubicBezTo>
                  <a:cubicBezTo>
                    <a:pt x="382418" y="162377"/>
                    <a:pt x="377357" y="156557"/>
                    <a:pt x="373305" y="148967"/>
                  </a:cubicBezTo>
                  <a:cubicBezTo>
                    <a:pt x="368493" y="138844"/>
                    <a:pt x="365203" y="123400"/>
                    <a:pt x="365203" y="123400"/>
                  </a:cubicBezTo>
                  <a:cubicBezTo>
                    <a:pt x="365203" y="120875"/>
                    <a:pt x="367730" y="120875"/>
                    <a:pt x="369001" y="120875"/>
                  </a:cubicBezTo>
                  <a:cubicBezTo>
                    <a:pt x="372288" y="120875"/>
                    <a:pt x="372542" y="121122"/>
                    <a:pt x="373806" y="126695"/>
                  </a:cubicBezTo>
                  <a:cubicBezTo>
                    <a:pt x="378366" y="144410"/>
                    <a:pt x="383181" y="156811"/>
                    <a:pt x="391029" y="156811"/>
                  </a:cubicBezTo>
                  <a:cubicBezTo>
                    <a:pt x="397615" y="156811"/>
                    <a:pt x="397615" y="149467"/>
                    <a:pt x="397615" y="146688"/>
                  </a:cubicBezTo>
                  <a:cubicBezTo>
                    <a:pt x="397615" y="142639"/>
                    <a:pt x="396853" y="137827"/>
                    <a:pt x="395844" y="133778"/>
                  </a:cubicBezTo>
                  <a:lnTo>
                    <a:pt x="376849" y="57848"/>
                  </a:lnTo>
                  <a:cubicBezTo>
                    <a:pt x="376341" y="56333"/>
                    <a:pt x="376086" y="55069"/>
                    <a:pt x="376086" y="54308"/>
                  </a:cubicBezTo>
                  <a:cubicBezTo>
                    <a:pt x="376086" y="51529"/>
                    <a:pt x="378112" y="47725"/>
                    <a:pt x="383181" y="47725"/>
                  </a:cubicBezTo>
                  <a:cubicBezTo>
                    <a:pt x="390774" y="47725"/>
                    <a:pt x="392546" y="55069"/>
                    <a:pt x="393055" y="57094"/>
                  </a:cubicBezTo>
                  <a:lnTo>
                    <a:pt x="409515" y="123400"/>
                  </a:lnTo>
                  <a:cubicBezTo>
                    <a:pt x="409769" y="124163"/>
                    <a:pt x="421161" y="156811"/>
                    <a:pt x="442944" y="156811"/>
                  </a:cubicBezTo>
                  <a:cubicBezTo>
                    <a:pt x="444207" y="156811"/>
                    <a:pt x="451303" y="156811"/>
                    <a:pt x="456362" y="153271"/>
                  </a:cubicBezTo>
                  <a:cubicBezTo>
                    <a:pt x="447497" y="150484"/>
                    <a:pt x="446742" y="142384"/>
                    <a:pt x="446742" y="141122"/>
                  </a:cubicBezTo>
                  <a:cubicBezTo>
                    <a:pt x="446742" y="137827"/>
                    <a:pt x="449022" y="133024"/>
                    <a:pt x="455599" y="133024"/>
                  </a:cubicBezTo>
                  <a:cubicBezTo>
                    <a:pt x="460159" y="133024"/>
                    <a:pt x="468010" y="136564"/>
                    <a:pt x="468010" y="146433"/>
                  </a:cubicBezTo>
                  <a:close/>
                  <a:moveTo>
                    <a:pt x="666805" y="220083"/>
                  </a:moveTo>
                  <a:cubicBezTo>
                    <a:pt x="666805" y="222109"/>
                    <a:pt x="665798" y="223371"/>
                    <a:pt x="663518" y="223371"/>
                  </a:cubicBezTo>
                  <a:cubicBezTo>
                    <a:pt x="655667" y="223371"/>
                    <a:pt x="647311" y="222617"/>
                    <a:pt x="639207" y="222617"/>
                  </a:cubicBezTo>
                  <a:cubicBezTo>
                    <a:pt x="631106" y="222617"/>
                    <a:pt x="622493" y="223371"/>
                    <a:pt x="614645" y="223371"/>
                  </a:cubicBezTo>
                  <a:cubicBezTo>
                    <a:pt x="613374" y="223371"/>
                    <a:pt x="610085" y="223371"/>
                    <a:pt x="610085" y="218568"/>
                  </a:cubicBezTo>
                  <a:cubicBezTo>
                    <a:pt x="610085" y="215780"/>
                    <a:pt x="612365" y="215527"/>
                    <a:pt x="614645" y="215527"/>
                  </a:cubicBezTo>
                  <a:cubicBezTo>
                    <a:pt x="627808" y="215019"/>
                    <a:pt x="629834" y="209960"/>
                    <a:pt x="629834" y="204641"/>
                  </a:cubicBezTo>
                  <a:cubicBezTo>
                    <a:pt x="629834" y="202371"/>
                    <a:pt x="629334" y="200592"/>
                    <a:pt x="628825" y="198567"/>
                  </a:cubicBezTo>
                  <a:lnTo>
                    <a:pt x="600970" y="87464"/>
                  </a:lnTo>
                  <a:lnTo>
                    <a:pt x="553616" y="219068"/>
                  </a:lnTo>
                  <a:cubicBezTo>
                    <a:pt x="552091" y="223117"/>
                    <a:pt x="551844" y="223371"/>
                    <a:pt x="546523" y="223371"/>
                  </a:cubicBezTo>
                  <a:lnTo>
                    <a:pt x="514874" y="223371"/>
                  </a:lnTo>
                  <a:cubicBezTo>
                    <a:pt x="510822" y="223371"/>
                    <a:pt x="508033" y="223371"/>
                    <a:pt x="508033" y="218568"/>
                  </a:cubicBezTo>
                  <a:cubicBezTo>
                    <a:pt x="508033" y="215527"/>
                    <a:pt x="510059" y="215527"/>
                    <a:pt x="514874" y="215527"/>
                  </a:cubicBezTo>
                  <a:cubicBezTo>
                    <a:pt x="516646" y="215527"/>
                    <a:pt x="530317" y="215527"/>
                    <a:pt x="530317" y="213502"/>
                  </a:cubicBezTo>
                  <a:cubicBezTo>
                    <a:pt x="530317" y="213502"/>
                    <a:pt x="530317" y="212739"/>
                    <a:pt x="529562" y="210214"/>
                  </a:cubicBezTo>
                  <a:lnTo>
                    <a:pt x="496133" y="76071"/>
                  </a:lnTo>
                  <a:cubicBezTo>
                    <a:pt x="492589" y="62151"/>
                    <a:pt x="483217" y="58865"/>
                    <a:pt x="471568" y="58357"/>
                  </a:cubicBezTo>
                  <a:cubicBezTo>
                    <a:pt x="469543" y="58357"/>
                    <a:pt x="466756" y="58102"/>
                    <a:pt x="466756" y="53554"/>
                  </a:cubicBezTo>
                  <a:cubicBezTo>
                    <a:pt x="466756" y="51274"/>
                    <a:pt x="468282" y="50513"/>
                    <a:pt x="470053" y="50513"/>
                  </a:cubicBezTo>
                  <a:cubicBezTo>
                    <a:pt x="477647" y="50513"/>
                    <a:pt x="486257" y="51274"/>
                    <a:pt x="494108" y="51274"/>
                  </a:cubicBezTo>
                  <a:cubicBezTo>
                    <a:pt x="502209" y="51274"/>
                    <a:pt x="511076" y="50513"/>
                    <a:pt x="518926" y="50513"/>
                  </a:cubicBezTo>
                  <a:cubicBezTo>
                    <a:pt x="520441" y="50513"/>
                    <a:pt x="523484" y="50513"/>
                    <a:pt x="523484" y="55069"/>
                  </a:cubicBezTo>
                  <a:cubicBezTo>
                    <a:pt x="523484" y="58102"/>
                    <a:pt x="521704" y="58357"/>
                    <a:pt x="518672" y="58357"/>
                  </a:cubicBezTo>
                  <a:cubicBezTo>
                    <a:pt x="504235" y="58865"/>
                    <a:pt x="503727" y="65447"/>
                    <a:pt x="503727" y="69243"/>
                  </a:cubicBezTo>
                  <a:cubicBezTo>
                    <a:pt x="503727" y="69997"/>
                    <a:pt x="503727" y="71521"/>
                    <a:pt x="504744" y="75570"/>
                  </a:cubicBezTo>
                  <a:lnTo>
                    <a:pt x="537410" y="205911"/>
                  </a:lnTo>
                  <a:lnTo>
                    <a:pt x="591853" y="54816"/>
                  </a:lnTo>
                  <a:cubicBezTo>
                    <a:pt x="593116" y="51020"/>
                    <a:pt x="593370" y="50513"/>
                    <a:pt x="596921" y="50513"/>
                  </a:cubicBezTo>
                  <a:cubicBezTo>
                    <a:pt x="599702" y="50513"/>
                    <a:pt x="600717" y="50766"/>
                    <a:pt x="601980" y="55578"/>
                  </a:cubicBezTo>
                  <a:lnTo>
                    <a:pt x="637435" y="198320"/>
                  </a:lnTo>
                  <a:cubicBezTo>
                    <a:pt x="641487" y="214518"/>
                    <a:pt x="655667" y="215273"/>
                    <a:pt x="663009" y="215527"/>
                  </a:cubicBezTo>
                  <a:cubicBezTo>
                    <a:pt x="663771" y="215527"/>
                    <a:pt x="666805" y="215780"/>
                    <a:pt x="666805" y="220083"/>
                  </a:cubicBezTo>
                  <a:close/>
                  <a:moveTo>
                    <a:pt x="768126" y="120875"/>
                  </a:moveTo>
                  <a:cubicBezTo>
                    <a:pt x="768126" y="144917"/>
                    <a:pt x="753183" y="162377"/>
                    <a:pt x="731153" y="162377"/>
                  </a:cubicBezTo>
                  <a:cubicBezTo>
                    <a:pt x="699750" y="162377"/>
                    <a:pt x="667084" y="126441"/>
                    <a:pt x="667084" y="89490"/>
                  </a:cubicBezTo>
                  <a:cubicBezTo>
                    <a:pt x="667084" y="63423"/>
                    <a:pt x="683044" y="47725"/>
                    <a:pt x="704055" y="47725"/>
                  </a:cubicBezTo>
                  <a:cubicBezTo>
                    <a:pt x="735460" y="47725"/>
                    <a:pt x="768126" y="83670"/>
                    <a:pt x="768126" y="120875"/>
                  </a:cubicBezTo>
                  <a:close/>
                  <a:moveTo>
                    <a:pt x="750402" y="130744"/>
                  </a:moveTo>
                  <a:cubicBezTo>
                    <a:pt x="750402" y="119860"/>
                    <a:pt x="744825" y="93793"/>
                    <a:pt x="736721" y="78603"/>
                  </a:cubicBezTo>
                  <a:cubicBezTo>
                    <a:pt x="729381" y="64685"/>
                    <a:pt x="716465" y="53300"/>
                    <a:pt x="704055" y="53300"/>
                  </a:cubicBezTo>
                  <a:cubicBezTo>
                    <a:pt x="694181" y="53300"/>
                    <a:pt x="684816" y="61143"/>
                    <a:pt x="684816" y="79366"/>
                  </a:cubicBezTo>
                  <a:cubicBezTo>
                    <a:pt x="684816" y="92022"/>
                    <a:pt x="691392" y="120114"/>
                    <a:pt x="699496" y="133778"/>
                  </a:cubicBezTo>
                  <a:cubicBezTo>
                    <a:pt x="708869" y="149220"/>
                    <a:pt x="721026" y="156811"/>
                    <a:pt x="730899" y="156811"/>
                  </a:cubicBezTo>
                  <a:cubicBezTo>
                    <a:pt x="743308" y="156811"/>
                    <a:pt x="750402" y="145672"/>
                    <a:pt x="750402" y="130744"/>
                  </a:cubicBezTo>
                  <a:close/>
                  <a:moveTo>
                    <a:pt x="892472" y="146433"/>
                  </a:moveTo>
                  <a:cubicBezTo>
                    <a:pt x="892472" y="159598"/>
                    <a:pt x="876011" y="162377"/>
                    <a:pt x="867655" y="162377"/>
                  </a:cubicBezTo>
                  <a:cubicBezTo>
                    <a:pt x="850186" y="162377"/>
                    <a:pt x="841075" y="149721"/>
                    <a:pt x="837015" y="144155"/>
                  </a:cubicBezTo>
                  <a:cubicBezTo>
                    <a:pt x="834234" y="157574"/>
                    <a:pt x="824360" y="162377"/>
                    <a:pt x="816002" y="162377"/>
                  </a:cubicBezTo>
                  <a:cubicBezTo>
                    <a:pt x="806883" y="162377"/>
                    <a:pt x="801822" y="156557"/>
                    <a:pt x="797770" y="148967"/>
                  </a:cubicBezTo>
                  <a:cubicBezTo>
                    <a:pt x="792958" y="138844"/>
                    <a:pt x="789668" y="123400"/>
                    <a:pt x="789668" y="123400"/>
                  </a:cubicBezTo>
                  <a:cubicBezTo>
                    <a:pt x="789668" y="120875"/>
                    <a:pt x="792195" y="120875"/>
                    <a:pt x="793466" y="120875"/>
                  </a:cubicBezTo>
                  <a:cubicBezTo>
                    <a:pt x="796753" y="120875"/>
                    <a:pt x="797007" y="121122"/>
                    <a:pt x="798270" y="126695"/>
                  </a:cubicBezTo>
                  <a:cubicBezTo>
                    <a:pt x="802831" y="144410"/>
                    <a:pt x="807646" y="156811"/>
                    <a:pt x="815494" y="156811"/>
                  </a:cubicBezTo>
                  <a:cubicBezTo>
                    <a:pt x="822080" y="156811"/>
                    <a:pt x="822080" y="149467"/>
                    <a:pt x="822080" y="146688"/>
                  </a:cubicBezTo>
                  <a:cubicBezTo>
                    <a:pt x="822080" y="142639"/>
                    <a:pt x="821318" y="137827"/>
                    <a:pt x="820308" y="133778"/>
                  </a:cubicBezTo>
                  <a:lnTo>
                    <a:pt x="801314" y="57848"/>
                  </a:lnTo>
                  <a:cubicBezTo>
                    <a:pt x="800805" y="56333"/>
                    <a:pt x="800551" y="55069"/>
                    <a:pt x="800551" y="54308"/>
                  </a:cubicBezTo>
                  <a:cubicBezTo>
                    <a:pt x="800551" y="51529"/>
                    <a:pt x="802577" y="47725"/>
                    <a:pt x="807646" y="47725"/>
                  </a:cubicBezTo>
                  <a:cubicBezTo>
                    <a:pt x="815239" y="47725"/>
                    <a:pt x="817011" y="55069"/>
                    <a:pt x="817519" y="57094"/>
                  </a:cubicBezTo>
                  <a:lnTo>
                    <a:pt x="833980" y="123400"/>
                  </a:lnTo>
                  <a:cubicBezTo>
                    <a:pt x="834234" y="124163"/>
                    <a:pt x="845626" y="156811"/>
                    <a:pt x="867409" y="156811"/>
                  </a:cubicBezTo>
                  <a:cubicBezTo>
                    <a:pt x="868672" y="156811"/>
                    <a:pt x="875768" y="156811"/>
                    <a:pt x="880826" y="153271"/>
                  </a:cubicBezTo>
                  <a:cubicBezTo>
                    <a:pt x="871962" y="150484"/>
                    <a:pt x="871207" y="142384"/>
                    <a:pt x="871207" y="141122"/>
                  </a:cubicBezTo>
                  <a:cubicBezTo>
                    <a:pt x="871207" y="137827"/>
                    <a:pt x="873487" y="133024"/>
                    <a:pt x="880063" y="133024"/>
                  </a:cubicBezTo>
                  <a:cubicBezTo>
                    <a:pt x="884624" y="133024"/>
                    <a:pt x="892472" y="136564"/>
                    <a:pt x="892472" y="146433"/>
                  </a:cubicBezTo>
                  <a:close/>
                  <a:moveTo>
                    <a:pt x="1088745" y="86703"/>
                  </a:moveTo>
                  <a:cubicBezTo>
                    <a:pt x="1088745" y="89235"/>
                    <a:pt x="1086719" y="89235"/>
                    <a:pt x="1084939" y="89235"/>
                  </a:cubicBezTo>
                  <a:cubicBezTo>
                    <a:pt x="1081650" y="89235"/>
                    <a:pt x="1081650" y="88727"/>
                    <a:pt x="1080633" y="84932"/>
                  </a:cubicBezTo>
                  <a:cubicBezTo>
                    <a:pt x="1078607" y="78096"/>
                    <a:pt x="1071774" y="53300"/>
                    <a:pt x="1057085" y="53300"/>
                  </a:cubicBezTo>
                  <a:cubicBezTo>
                    <a:pt x="1051772" y="53300"/>
                    <a:pt x="1051518" y="57094"/>
                    <a:pt x="1051518" y="60636"/>
                  </a:cubicBezTo>
                  <a:cubicBezTo>
                    <a:pt x="1051518" y="66963"/>
                    <a:pt x="1054052" y="73546"/>
                    <a:pt x="1056076" y="79621"/>
                  </a:cubicBezTo>
                  <a:cubicBezTo>
                    <a:pt x="1061138" y="93030"/>
                    <a:pt x="1071519" y="121376"/>
                    <a:pt x="1071519" y="136057"/>
                  </a:cubicBezTo>
                  <a:cubicBezTo>
                    <a:pt x="1071519" y="157320"/>
                    <a:pt x="1056831" y="162377"/>
                    <a:pt x="1044931" y="162377"/>
                  </a:cubicBezTo>
                  <a:cubicBezTo>
                    <a:pt x="1027207" y="162377"/>
                    <a:pt x="1014545" y="151245"/>
                    <a:pt x="1006949" y="140106"/>
                  </a:cubicBezTo>
                  <a:cubicBezTo>
                    <a:pt x="1004926" y="157574"/>
                    <a:pt x="991753" y="162377"/>
                    <a:pt x="980361" y="162377"/>
                  </a:cubicBezTo>
                  <a:cubicBezTo>
                    <a:pt x="965165" y="162377"/>
                    <a:pt x="952756" y="154024"/>
                    <a:pt x="944144" y="142384"/>
                  </a:cubicBezTo>
                  <a:cubicBezTo>
                    <a:pt x="942372" y="154786"/>
                    <a:pt x="933761" y="162377"/>
                    <a:pt x="922878" y="162377"/>
                  </a:cubicBezTo>
                  <a:cubicBezTo>
                    <a:pt x="913757" y="162377"/>
                    <a:pt x="908698" y="156557"/>
                    <a:pt x="904646" y="148967"/>
                  </a:cubicBezTo>
                  <a:cubicBezTo>
                    <a:pt x="899832" y="138844"/>
                    <a:pt x="896542" y="123400"/>
                    <a:pt x="896542" y="123400"/>
                  </a:cubicBezTo>
                  <a:cubicBezTo>
                    <a:pt x="896542" y="120875"/>
                    <a:pt x="899069" y="120875"/>
                    <a:pt x="900340" y="120875"/>
                  </a:cubicBezTo>
                  <a:cubicBezTo>
                    <a:pt x="903629" y="120875"/>
                    <a:pt x="903884" y="121122"/>
                    <a:pt x="905147" y="126695"/>
                  </a:cubicBezTo>
                  <a:cubicBezTo>
                    <a:pt x="909705" y="144410"/>
                    <a:pt x="914520" y="156811"/>
                    <a:pt x="922370" y="156811"/>
                  </a:cubicBezTo>
                  <a:cubicBezTo>
                    <a:pt x="928954" y="156811"/>
                    <a:pt x="928954" y="149467"/>
                    <a:pt x="928954" y="146688"/>
                  </a:cubicBezTo>
                  <a:cubicBezTo>
                    <a:pt x="928954" y="142639"/>
                    <a:pt x="928192" y="137827"/>
                    <a:pt x="927182" y="133778"/>
                  </a:cubicBezTo>
                  <a:lnTo>
                    <a:pt x="908190" y="57848"/>
                  </a:lnTo>
                  <a:cubicBezTo>
                    <a:pt x="907682" y="56333"/>
                    <a:pt x="907425" y="55069"/>
                    <a:pt x="907425" y="54308"/>
                  </a:cubicBezTo>
                  <a:cubicBezTo>
                    <a:pt x="907425" y="51529"/>
                    <a:pt x="909451" y="47725"/>
                    <a:pt x="914520" y="47725"/>
                  </a:cubicBezTo>
                  <a:cubicBezTo>
                    <a:pt x="917555" y="47725"/>
                    <a:pt x="921862" y="49496"/>
                    <a:pt x="923631" y="54308"/>
                  </a:cubicBezTo>
                  <a:lnTo>
                    <a:pt x="933761" y="94801"/>
                  </a:lnTo>
                  <a:cubicBezTo>
                    <a:pt x="935033" y="100374"/>
                    <a:pt x="936550" y="105686"/>
                    <a:pt x="937813" y="111253"/>
                  </a:cubicBezTo>
                  <a:cubicBezTo>
                    <a:pt x="941108" y="123654"/>
                    <a:pt x="941108" y="124163"/>
                    <a:pt x="944144" y="129474"/>
                  </a:cubicBezTo>
                  <a:cubicBezTo>
                    <a:pt x="951493" y="142130"/>
                    <a:pt x="962376" y="156811"/>
                    <a:pt x="979853" y="156811"/>
                  </a:cubicBezTo>
                  <a:cubicBezTo>
                    <a:pt x="991498" y="156811"/>
                    <a:pt x="991498" y="143901"/>
                    <a:pt x="991498" y="140106"/>
                  </a:cubicBezTo>
                  <a:cubicBezTo>
                    <a:pt x="991498" y="133269"/>
                    <a:pt x="989729" y="125932"/>
                    <a:pt x="989220" y="123654"/>
                  </a:cubicBezTo>
                  <a:lnTo>
                    <a:pt x="972760" y="57848"/>
                  </a:lnTo>
                  <a:cubicBezTo>
                    <a:pt x="972259" y="56333"/>
                    <a:pt x="972005" y="55069"/>
                    <a:pt x="972005" y="54308"/>
                  </a:cubicBezTo>
                  <a:cubicBezTo>
                    <a:pt x="972005" y="51529"/>
                    <a:pt x="974031" y="47725"/>
                    <a:pt x="979090" y="47725"/>
                  </a:cubicBezTo>
                  <a:cubicBezTo>
                    <a:pt x="982133" y="47725"/>
                    <a:pt x="986439" y="49496"/>
                    <a:pt x="988211" y="54308"/>
                  </a:cubicBezTo>
                  <a:lnTo>
                    <a:pt x="998339" y="94801"/>
                  </a:lnTo>
                  <a:cubicBezTo>
                    <a:pt x="999602" y="100374"/>
                    <a:pt x="1001120" y="105686"/>
                    <a:pt x="1002391" y="111253"/>
                  </a:cubicBezTo>
                  <a:cubicBezTo>
                    <a:pt x="1005678" y="123654"/>
                    <a:pt x="1005678" y="124163"/>
                    <a:pt x="1008721" y="129474"/>
                  </a:cubicBezTo>
                  <a:cubicBezTo>
                    <a:pt x="1016063" y="142130"/>
                    <a:pt x="1026953" y="156811"/>
                    <a:pt x="1044423" y="156811"/>
                  </a:cubicBezTo>
                  <a:cubicBezTo>
                    <a:pt x="1056076" y="156811"/>
                    <a:pt x="1056076" y="143901"/>
                    <a:pt x="1056076" y="140106"/>
                  </a:cubicBezTo>
                  <a:cubicBezTo>
                    <a:pt x="1056076" y="124417"/>
                    <a:pt x="1044931" y="94300"/>
                    <a:pt x="1041387" y="84169"/>
                  </a:cubicBezTo>
                  <a:cubicBezTo>
                    <a:pt x="1038093" y="75570"/>
                    <a:pt x="1037338" y="73292"/>
                    <a:pt x="1037338" y="67971"/>
                  </a:cubicBezTo>
                  <a:cubicBezTo>
                    <a:pt x="1037338" y="56840"/>
                    <a:pt x="1044423" y="47725"/>
                    <a:pt x="1056577" y="47725"/>
                  </a:cubicBezTo>
                  <a:cubicBezTo>
                    <a:pt x="1080132" y="47725"/>
                    <a:pt x="1088745" y="85439"/>
                    <a:pt x="1088745" y="86703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342" name="任意多边形: 形状 1341">
              <a:extLst>
                <a:ext uri="{FF2B5EF4-FFF2-40B4-BE49-F238E27FC236}">
                  <a16:creationId xmlns:a16="http://schemas.microsoft.com/office/drawing/2014/main" id="{24DD3E04-7104-52FA-2ACB-01E6FF0C3289}"/>
                </a:ext>
              </a:extLst>
            </p:cNvPr>
            <p:cNvSpPr/>
            <p:nvPr>
              <p:custDataLst>
                <p:tags r:id="rId176"/>
              </p:custDataLst>
            </p:nvPr>
          </p:nvSpPr>
          <p:spPr>
            <a:xfrm flipV="1">
              <a:off x="14322992" y="-13512423"/>
              <a:ext cx="58746" cy="253090"/>
            </a:xfrm>
            <a:custGeom>
              <a:avLst/>
              <a:gdLst>
                <a:gd name="connsiteX0" fmla="*/ 58746 w 58746"/>
                <a:gd name="connsiteY0" fmla="*/ 1159 h 253090"/>
                <a:gd name="connsiteX1" fmla="*/ 54441 w 58746"/>
                <a:gd name="connsiteY1" fmla="*/ 6724 h 253090"/>
                <a:gd name="connsiteX2" fmla="*/ 14688 w 58746"/>
                <a:gd name="connsiteY2" fmla="*/ 125171 h 253090"/>
                <a:gd name="connsiteX3" fmla="*/ 55458 w 58746"/>
                <a:gd name="connsiteY3" fmla="*/ 244880 h 253090"/>
                <a:gd name="connsiteX4" fmla="*/ 58746 w 58746"/>
                <a:gd name="connsiteY4" fmla="*/ 249183 h 253090"/>
                <a:gd name="connsiteX5" fmla="*/ 56213 w 58746"/>
                <a:gd name="connsiteY5" fmla="*/ 251715 h 253090"/>
                <a:gd name="connsiteX6" fmla="*/ 15952 w 58746"/>
                <a:gd name="connsiteY6" fmla="*/ 202363 h 253090"/>
                <a:gd name="connsiteX7" fmla="*/ 0 w 58746"/>
                <a:gd name="connsiteY7" fmla="*/ 125171 h 253090"/>
                <a:gd name="connsiteX8" fmla="*/ 16715 w 58746"/>
                <a:gd name="connsiteY8" fmla="*/ 46208 h 253090"/>
                <a:gd name="connsiteX9" fmla="*/ 56213 w 58746"/>
                <a:gd name="connsiteY9" fmla="*/ -1375 h 253090"/>
                <a:gd name="connsiteX10" fmla="*/ 58746 w 58746"/>
                <a:gd name="connsiteY10" fmla="*/ 1159 h 253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8746" h="253090">
                  <a:moveTo>
                    <a:pt x="58746" y="1159"/>
                  </a:moveTo>
                  <a:cubicBezTo>
                    <a:pt x="58746" y="1912"/>
                    <a:pt x="58746" y="2421"/>
                    <a:pt x="54441" y="6724"/>
                  </a:cubicBezTo>
                  <a:cubicBezTo>
                    <a:pt x="22791" y="38611"/>
                    <a:pt x="14688" y="86448"/>
                    <a:pt x="14688" y="125171"/>
                  </a:cubicBezTo>
                  <a:cubicBezTo>
                    <a:pt x="14688" y="169204"/>
                    <a:pt x="24309" y="213247"/>
                    <a:pt x="55458" y="244880"/>
                  </a:cubicBezTo>
                  <a:cubicBezTo>
                    <a:pt x="58746" y="247921"/>
                    <a:pt x="58746" y="248429"/>
                    <a:pt x="58746" y="249183"/>
                  </a:cubicBezTo>
                  <a:cubicBezTo>
                    <a:pt x="58746" y="250954"/>
                    <a:pt x="57730" y="251715"/>
                    <a:pt x="56213" y="251715"/>
                  </a:cubicBezTo>
                  <a:cubicBezTo>
                    <a:pt x="53678" y="251715"/>
                    <a:pt x="30895" y="234502"/>
                    <a:pt x="15952" y="202363"/>
                  </a:cubicBezTo>
                  <a:cubicBezTo>
                    <a:pt x="3034" y="174525"/>
                    <a:pt x="0" y="146433"/>
                    <a:pt x="0" y="125171"/>
                  </a:cubicBezTo>
                  <a:cubicBezTo>
                    <a:pt x="0" y="105433"/>
                    <a:pt x="2780" y="74808"/>
                    <a:pt x="16715" y="46208"/>
                  </a:cubicBezTo>
                  <a:cubicBezTo>
                    <a:pt x="31903" y="15077"/>
                    <a:pt x="53678" y="-1375"/>
                    <a:pt x="56213" y="-1375"/>
                  </a:cubicBezTo>
                  <a:cubicBezTo>
                    <a:pt x="57730" y="-1375"/>
                    <a:pt x="58746" y="-612"/>
                    <a:pt x="58746" y="1159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343" name="任意多边形: 形状 1342">
              <a:extLst>
                <a:ext uri="{FF2B5EF4-FFF2-40B4-BE49-F238E27FC236}">
                  <a16:creationId xmlns:a16="http://schemas.microsoft.com/office/drawing/2014/main" id="{BA3821DF-E911-AEAD-195D-111319049DB8}"/>
                </a:ext>
              </a:extLst>
            </p:cNvPr>
            <p:cNvSpPr/>
            <p:nvPr>
              <p:custDataLst>
                <p:tags r:id="rId177"/>
              </p:custDataLst>
            </p:nvPr>
          </p:nvSpPr>
          <p:spPr>
            <a:xfrm flipV="1">
              <a:off x="14406277" y="-13496227"/>
              <a:ext cx="207898" cy="173620"/>
            </a:xfrm>
            <a:custGeom>
              <a:avLst/>
              <a:gdLst>
                <a:gd name="connsiteX0" fmla="*/ 180555 w 207898"/>
                <a:gd name="connsiteY0" fmla="*/ 160349 h 173620"/>
                <a:gd name="connsiteX1" fmla="*/ 207899 w 207898"/>
                <a:gd name="connsiteY1" fmla="*/ 160349 h 173620"/>
                <a:gd name="connsiteX2" fmla="*/ 207899 w 207898"/>
                <a:gd name="connsiteY2" fmla="*/ 172244 h 173620"/>
                <a:gd name="connsiteX3" fmla="*/ 162570 w 207898"/>
                <a:gd name="connsiteY3" fmla="*/ 171481 h 173620"/>
                <a:gd name="connsiteX4" fmla="*/ 117248 w 207898"/>
                <a:gd name="connsiteY4" fmla="*/ 172244 h 173620"/>
                <a:gd name="connsiteX5" fmla="*/ 117248 w 207898"/>
                <a:gd name="connsiteY5" fmla="*/ 160349 h 173620"/>
                <a:gd name="connsiteX6" fmla="*/ 144592 w 207898"/>
                <a:gd name="connsiteY6" fmla="*/ 160349 h 173620"/>
                <a:gd name="connsiteX7" fmla="*/ 144592 w 207898"/>
                <a:gd name="connsiteY7" fmla="*/ 94797 h 173620"/>
                <a:gd name="connsiteX8" fmla="*/ 63307 w 207898"/>
                <a:gd name="connsiteY8" fmla="*/ 94797 h 173620"/>
                <a:gd name="connsiteX9" fmla="*/ 63307 w 207898"/>
                <a:gd name="connsiteY9" fmla="*/ 160349 h 173620"/>
                <a:gd name="connsiteX10" fmla="*/ 90659 w 207898"/>
                <a:gd name="connsiteY10" fmla="*/ 160349 h 173620"/>
                <a:gd name="connsiteX11" fmla="*/ 90659 w 207898"/>
                <a:gd name="connsiteY11" fmla="*/ 172244 h 173620"/>
                <a:gd name="connsiteX12" fmla="*/ 45330 w 207898"/>
                <a:gd name="connsiteY12" fmla="*/ 171481 h 173620"/>
                <a:gd name="connsiteX13" fmla="*/ 0 w 207898"/>
                <a:gd name="connsiteY13" fmla="*/ 172244 h 173620"/>
                <a:gd name="connsiteX14" fmla="*/ 0 w 207898"/>
                <a:gd name="connsiteY14" fmla="*/ 160349 h 173620"/>
                <a:gd name="connsiteX15" fmla="*/ 27352 w 207898"/>
                <a:gd name="connsiteY15" fmla="*/ 160349 h 173620"/>
                <a:gd name="connsiteX16" fmla="*/ 27352 w 207898"/>
                <a:gd name="connsiteY16" fmla="*/ 10515 h 173620"/>
                <a:gd name="connsiteX17" fmla="*/ 0 w 207898"/>
                <a:gd name="connsiteY17" fmla="*/ 10515 h 173620"/>
                <a:gd name="connsiteX18" fmla="*/ 0 w 207898"/>
                <a:gd name="connsiteY18" fmla="*/ -1377 h 173620"/>
                <a:gd name="connsiteX19" fmla="*/ 45330 w 207898"/>
                <a:gd name="connsiteY19" fmla="*/ -616 h 173620"/>
                <a:gd name="connsiteX20" fmla="*/ 90659 w 207898"/>
                <a:gd name="connsiteY20" fmla="*/ -1377 h 173620"/>
                <a:gd name="connsiteX21" fmla="*/ 90659 w 207898"/>
                <a:gd name="connsiteY21" fmla="*/ 10515 h 173620"/>
                <a:gd name="connsiteX22" fmla="*/ 63307 w 207898"/>
                <a:gd name="connsiteY22" fmla="*/ 10515 h 173620"/>
                <a:gd name="connsiteX23" fmla="*/ 63307 w 207898"/>
                <a:gd name="connsiteY23" fmla="*/ 82903 h 173620"/>
                <a:gd name="connsiteX24" fmla="*/ 144592 w 207898"/>
                <a:gd name="connsiteY24" fmla="*/ 82903 h 173620"/>
                <a:gd name="connsiteX25" fmla="*/ 144592 w 207898"/>
                <a:gd name="connsiteY25" fmla="*/ 10515 h 173620"/>
                <a:gd name="connsiteX26" fmla="*/ 117248 w 207898"/>
                <a:gd name="connsiteY26" fmla="*/ 10515 h 173620"/>
                <a:gd name="connsiteX27" fmla="*/ 117248 w 207898"/>
                <a:gd name="connsiteY27" fmla="*/ -1377 h 173620"/>
                <a:gd name="connsiteX28" fmla="*/ 162570 w 207898"/>
                <a:gd name="connsiteY28" fmla="*/ -616 h 173620"/>
                <a:gd name="connsiteX29" fmla="*/ 207899 w 207898"/>
                <a:gd name="connsiteY29" fmla="*/ -1377 h 173620"/>
                <a:gd name="connsiteX30" fmla="*/ 207899 w 207898"/>
                <a:gd name="connsiteY30" fmla="*/ 10515 h 173620"/>
                <a:gd name="connsiteX31" fmla="*/ 180555 w 207898"/>
                <a:gd name="connsiteY31" fmla="*/ 10515 h 173620"/>
                <a:gd name="connsiteX32" fmla="*/ 180555 w 207898"/>
                <a:gd name="connsiteY32" fmla="*/ 160349 h 173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07898" h="173620">
                  <a:moveTo>
                    <a:pt x="180555" y="160349"/>
                  </a:moveTo>
                  <a:lnTo>
                    <a:pt x="207899" y="160349"/>
                  </a:lnTo>
                  <a:lnTo>
                    <a:pt x="207899" y="172244"/>
                  </a:lnTo>
                  <a:cubicBezTo>
                    <a:pt x="198278" y="171481"/>
                    <a:pt x="173461" y="171481"/>
                    <a:pt x="162570" y="171481"/>
                  </a:cubicBezTo>
                  <a:cubicBezTo>
                    <a:pt x="151686" y="171481"/>
                    <a:pt x="126868" y="171481"/>
                    <a:pt x="117248" y="172244"/>
                  </a:cubicBezTo>
                  <a:lnTo>
                    <a:pt x="117248" y="160349"/>
                  </a:lnTo>
                  <a:lnTo>
                    <a:pt x="144592" y="160349"/>
                  </a:lnTo>
                  <a:lnTo>
                    <a:pt x="144592" y="94797"/>
                  </a:lnTo>
                  <a:lnTo>
                    <a:pt x="63307" y="94797"/>
                  </a:lnTo>
                  <a:lnTo>
                    <a:pt x="63307" y="160349"/>
                  </a:lnTo>
                  <a:lnTo>
                    <a:pt x="90659" y="160349"/>
                  </a:lnTo>
                  <a:lnTo>
                    <a:pt x="90659" y="172244"/>
                  </a:lnTo>
                  <a:cubicBezTo>
                    <a:pt x="81030" y="171481"/>
                    <a:pt x="56221" y="171481"/>
                    <a:pt x="45330" y="171481"/>
                  </a:cubicBezTo>
                  <a:cubicBezTo>
                    <a:pt x="34438" y="171481"/>
                    <a:pt x="9621" y="171481"/>
                    <a:pt x="0" y="172244"/>
                  </a:cubicBezTo>
                  <a:lnTo>
                    <a:pt x="0" y="160349"/>
                  </a:lnTo>
                  <a:lnTo>
                    <a:pt x="27352" y="160349"/>
                  </a:lnTo>
                  <a:lnTo>
                    <a:pt x="27352" y="10515"/>
                  </a:lnTo>
                  <a:lnTo>
                    <a:pt x="0" y="10515"/>
                  </a:lnTo>
                  <a:lnTo>
                    <a:pt x="0" y="-1377"/>
                  </a:lnTo>
                  <a:cubicBezTo>
                    <a:pt x="9621" y="-616"/>
                    <a:pt x="34438" y="-616"/>
                    <a:pt x="45330" y="-616"/>
                  </a:cubicBezTo>
                  <a:cubicBezTo>
                    <a:pt x="56221" y="-616"/>
                    <a:pt x="81030" y="-616"/>
                    <a:pt x="90659" y="-1377"/>
                  </a:cubicBezTo>
                  <a:lnTo>
                    <a:pt x="90659" y="10515"/>
                  </a:lnTo>
                  <a:lnTo>
                    <a:pt x="63307" y="10515"/>
                  </a:lnTo>
                  <a:lnTo>
                    <a:pt x="63307" y="82903"/>
                  </a:lnTo>
                  <a:lnTo>
                    <a:pt x="144592" y="82903"/>
                  </a:lnTo>
                  <a:lnTo>
                    <a:pt x="144592" y="10515"/>
                  </a:lnTo>
                  <a:lnTo>
                    <a:pt x="117248" y="10515"/>
                  </a:lnTo>
                  <a:lnTo>
                    <a:pt x="117248" y="-1377"/>
                  </a:lnTo>
                  <a:cubicBezTo>
                    <a:pt x="126868" y="-616"/>
                    <a:pt x="151686" y="-616"/>
                    <a:pt x="162570" y="-616"/>
                  </a:cubicBezTo>
                  <a:cubicBezTo>
                    <a:pt x="173461" y="-616"/>
                    <a:pt x="198278" y="-616"/>
                    <a:pt x="207899" y="-1377"/>
                  </a:cubicBezTo>
                  <a:lnTo>
                    <a:pt x="207899" y="10515"/>
                  </a:lnTo>
                  <a:lnTo>
                    <a:pt x="180555" y="10515"/>
                  </a:lnTo>
                  <a:lnTo>
                    <a:pt x="180555" y="160349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344" name="任意多边形: 形状 1343">
              <a:extLst>
                <a:ext uri="{FF2B5EF4-FFF2-40B4-BE49-F238E27FC236}">
                  <a16:creationId xmlns:a16="http://schemas.microsoft.com/office/drawing/2014/main" id="{B024933A-F598-7C19-61AA-BCCE39F2F2FF}"/>
                </a:ext>
              </a:extLst>
            </p:cNvPr>
            <p:cNvSpPr/>
            <p:nvPr>
              <p:custDataLst>
                <p:tags r:id="rId178"/>
              </p:custDataLst>
            </p:nvPr>
          </p:nvSpPr>
          <p:spPr>
            <a:xfrm flipV="1">
              <a:off x="14635177" y="-13550096"/>
              <a:ext cx="278338" cy="124759"/>
            </a:xfrm>
            <a:custGeom>
              <a:avLst/>
              <a:gdLst>
                <a:gd name="connsiteX0" fmla="*/ 90428 w 278338"/>
                <a:gd name="connsiteY0" fmla="*/ 118057 h 124759"/>
                <a:gd name="connsiteX1" fmla="*/ 91135 w 278338"/>
                <a:gd name="connsiteY1" fmla="*/ 120898 h 124759"/>
                <a:gd name="connsiteX2" fmla="*/ 88299 w 278338"/>
                <a:gd name="connsiteY2" fmla="*/ 123376 h 124759"/>
                <a:gd name="connsiteX3" fmla="*/ 65602 w 278338"/>
                <a:gd name="connsiteY3" fmla="*/ 121605 h 124759"/>
                <a:gd name="connsiteX4" fmla="*/ 61702 w 278338"/>
                <a:gd name="connsiteY4" fmla="*/ 117531 h 124759"/>
                <a:gd name="connsiteX5" fmla="*/ 66310 w 278338"/>
                <a:gd name="connsiteY5" fmla="*/ 115047 h 124759"/>
                <a:gd name="connsiteX6" fmla="*/ 74826 w 278338"/>
                <a:gd name="connsiteY6" fmla="*/ 112388 h 124759"/>
                <a:gd name="connsiteX7" fmla="*/ 74111 w 278338"/>
                <a:gd name="connsiteY7" fmla="*/ 108489 h 124759"/>
                <a:gd name="connsiteX8" fmla="*/ 64006 w 278338"/>
                <a:gd name="connsiteY8" fmla="*/ 68083 h 124759"/>
                <a:gd name="connsiteX9" fmla="*/ 45742 w 278338"/>
                <a:gd name="connsiteY9" fmla="*/ 78539 h 124759"/>
                <a:gd name="connsiteX10" fmla="*/ 0 w 278338"/>
                <a:gd name="connsiteY10" fmla="*/ 28034 h 124759"/>
                <a:gd name="connsiteX11" fmla="*/ 26771 w 278338"/>
                <a:gd name="connsiteY11" fmla="*/ -1383 h 124759"/>
                <a:gd name="connsiteX12" fmla="*/ 51947 w 278338"/>
                <a:gd name="connsiteY12" fmla="*/ 11020 h 124759"/>
                <a:gd name="connsiteX13" fmla="*/ 70210 w 278338"/>
                <a:gd name="connsiteY13" fmla="*/ -1383 h 124759"/>
                <a:gd name="connsiteX14" fmla="*/ 84224 w 278338"/>
                <a:gd name="connsiteY14" fmla="*/ 8010 h 124759"/>
                <a:gd name="connsiteX15" fmla="*/ 90428 w 278338"/>
                <a:gd name="connsiteY15" fmla="*/ 25732 h 124759"/>
                <a:gd name="connsiteX16" fmla="*/ 87592 w 278338"/>
                <a:gd name="connsiteY16" fmla="*/ 28034 h 124759"/>
                <a:gd name="connsiteX17" fmla="*/ 83691 w 278338"/>
                <a:gd name="connsiteY17" fmla="*/ 22540 h 124759"/>
                <a:gd name="connsiteX18" fmla="*/ 70743 w 278338"/>
                <a:gd name="connsiteY18" fmla="*/ 3579 h 124759"/>
                <a:gd name="connsiteX19" fmla="*/ 64895 w 278338"/>
                <a:gd name="connsiteY19" fmla="*/ 12257 h 124759"/>
                <a:gd name="connsiteX20" fmla="*/ 65778 w 278338"/>
                <a:gd name="connsiteY20" fmla="*/ 19530 h 124759"/>
                <a:gd name="connsiteX21" fmla="*/ 90428 w 278338"/>
                <a:gd name="connsiteY21" fmla="*/ 118057 h 124759"/>
                <a:gd name="connsiteX22" fmla="*/ 52662 w 278338"/>
                <a:gd name="connsiteY22" fmla="*/ 22540 h 124759"/>
                <a:gd name="connsiteX23" fmla="*/ 43613 w 278338"/>
                <a:gd name="connsiteY23" fmla="*/ 10669 h 124759"/>
                <a:gd name="connsiteX24" fmla="*/ 27304 w 278338"/>
                <a:gd name="connsiteY24" fmla="*/ 3579 h 124759"/>
                <a:gd name="connsiteX25" fmla="*/ 14355 w 278338"/>
                <a:gd name="connsiteY25" fmla="*/ 20769 h 124759"/>
                <a:gd name="connsiteX26" fmla="*/ 23578 w 278338"/>
                <a:gd name="connsiteY26" fmla="*/ 56745 h 124759"/>
                <a:gd name="connsiteX27" fmla="*/ 45742 w 278338"/>
                <a:gd name="connsiteY27" fmla="*/ 73577 h 124759"/>
                <a:gd name="connsiteX28" fmla="*/ 61527 w 278338"/>
                <a:gd name="connsiteY28" fmla="*/ 58158 h 124759"/>
                <a:gd name="connsiteX29" fmla="*/ 60995 w 278338"/>
                <a:gd name="connsiteY29" fmla="*/ 55681 h 124759"/>
                <a:gd name="connsiteX30" fmla="*/ 52662 w 278338"/>
                <a:gd name="connsiteY30" fmla="*/ 22540 h 124759"/>
                <a:gd name="connsiteX31" fmla="*/ 134207 w 278338"/>
                <a:gd name="connsiteY31" fmla="*/ 40794 h 124759"/>
                <a:gd name="connsiteX32" fmla="*/ 162750 w 278338"/>
                <a:gd name="connsiteY32" fmla="*/ 44517 h 124759"/>
                <a:gd name="connsiteX33" fmla="*/ 178352 w 278338"/>
                <a:gd name="connsiteY33" fmla="*/ 62945 h 124759"/>
                <a:gd name="connsiteX34" fmla="*/ 156370 w 278338"/>
                <a:gd name="connsiteY34" fmla="*/ 78539 h 124759"/>
                <a:gd name="connsiteX35" fmla="*/ 106362 w 278338"/>
                <a:gd name="connsiteY35" fmla="*/ 31933 h 124759"/>
                <a:gd name="connsiteX36" fmla="*/ 138282 w 278338"/>
                <a:gd name="connsiteY36" fmla="*/ -1383 h 124759"/>
                <a:gd name="connsiteX37" fmla="*/ 182253 w 278338"/>
                <a:gd name="connsiteY37" fmla="*/ 18641 h 124759"/>
                <a:gd name="connsiteX38" fmla="*/ 179242 w 278338"/>
                <a:gd name="connsiteY38" fmla="*/ 21650 h 124759"/>
                <a:gd name="connsiteX39" fmla="*/ 176405 w 278338"/>
                <a:gd name="connsiteY39" fmla="*/ 19881 h 124759"/>
                <a:gd name="connsiteX40" fmla="*/ 138640 w 278338"/>
                <a:gd name="connsiteY40" fmla="*/ 3579 h 124759"/>
                <a:gd name="connsiteX41" fmla="*/ 120908 w 278338"/>
                <a:gd name="connsiteY41" fmla="*/ 25017 h 124759"/>
                <a:gd name="connsiteX42" fmla="*/ 123037 w 278338"/>
                <a:gd name="connsiteY42" fmla="*/ 40794 h 124759"/>
                <a:gd name="connsiteX43" fmla="*/ 134207 w 278338"/>
                <a:gd name="connsiteY43" fmla="*/ 40794 h 124759"/>
                <a:gd name="connsiteX44" fmla="*/ 124451 w 278338"/>
                <a:gd name="connsiteY44" fmla="*/ 45756 h 124759"/>
                <a:gd name="connsiteX45" fmla="*/ 156370 w 278338"/>
                <a:gd name="connsiteY45" fmla="*/ 73577 h 124759"/>
                <a:gd name="connsiteX46" fmla="*/ 170734 w 278338"/>
                <a:gd name="connsiteY46" fmla="*/ 62945 h 124759"/>
                <a:gd name="connsiteX47" fmla="*/ 133142 w 278338"/>
                <a:gd name="connsiteY47" fmla="*/ 45756 h 124759"/>
                <a:gd name="connsiteX48" fmla="*/ 124451 w 278338"/>
                <a:gd name="connsiteY48" fmla="*/ 45756 h 124759"/>
                <a:gd name="connsiteX49" fmla="*/ 268234 w 278338"/>
                <a:gd name="connsiteY49" fmla="*/ 68266 h 124759"/>
                <a:gd name="connsiteX50" fmla="*/ 259194 w 278338"/>
                <a:gd name="connsiteY50" fmla="*/ 58341 h 124759"/>
                <a:gd name="connsiteX51" fmla="*/ 266106 w 278338"/>
                <a:gd name="connsiteY51" fmla="*/ 51783 h 124759"/>
                <a:gd name="connsiteX52" fmla="*/ 276219 w 278338"/>
                <a:gd name="connsiteY52" fmla="*/ 63120 h 124759"/>
                <a:gd name="connsiteX53" fmla="*/ 252806 w 278338"/>
                <a:gd name="connsiteY53" fmla="*/ 78539 h 124759"/>
                <a:gd name="connsiteX54" fmla="*/ 201567 w 278338"/>
                <a:gd name="connsiteY54" fmla="*/ 29447 h 124759"/>
                <a:gd name="connsiteX55" fmla="*/ 234368 w 278338"/>
                <a:gd name="connsiteY55" fmla="*/ -1383 h 124759"/>
                <a:gd name="connsiteX56" fmla="*/ 278339 w 278338"/>
                <a:gd name="connsiteY56" fmla="*/ 18641 h 124759"/>
                <a:gd name="connsiteX57" fmla="*/ 275329 w 278338"/>
                <a:gd name="connsiteY57" fmla="*/ 21650 h 124759"/>
                <a:gd name="connsiteX58" fmla="*/ 272492 w 278338"/>
                <a:gd name="connsiteY58" fmla="*/ 19881 h 124759"/>
                <a:gd name="connsiteX59" fmla="*/ 234726 w 278338"/>
                <a:gd name="connsiteY59" fmla="*/ 3579 h 124759"/>
                <a:gd name="connsiteX60" fmla="*/ 216280 w 278338"/>
                <a:gd name="connsiteY60" fmla="*/ 23247 h 124759"/>
                <a:gd name="connsiteX61" fmla="*/ 227990 w 278338"/>
                <a:gd name="connsiteY61" fmla="*/ 59936 h 124759"/>
                <a:gd name="connsiteX62" fmla="*/ 252806 w 278338"/>
                <a:gd name="connsiteY62" fmla="*/ 73577 h 124759"/>
                <a:gd name="connsiteX63" fmla="*/ 268234 w 278338"/>
                <a:gd name="connsiteY63" fmla="*/ 68266 h 124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278338" h="124759">
                  <a:moveTo>
                    <a:pt x="90428" y="118057"/>
                  </a:moveTo>
                  <a:cubicBezTo>
                    <a:pt x="90603" y="118414"/>
                    <a:pt x="91135" y="120717"/>
                    <a:pt x="91135" y="120898"/>
                  </a:cubicBezTo>
                  <a:cubicBezTo>
                    <a:pt x="91135" y="121781"/>
                    <a:pt x="90428" y="123376"/>
                    <a:pt x="88299" y="123376"/>
                  </a:cubicBezTo>
                  <a:cubicBezTo>
                    <a:pt x="84748" y="123376"/>
                    <a:pt x="70036" y="121964"/>
                    <a:pt x="65602" y="121605"/>
                  </a:cubicBezTo>
                  <a:cubicBezTo>
                    <a:pt x="64181" y="121430"/>
                    <a:pt x="61702" y="121249"/>
                    <a:pt x="61702" y="117531"/>
                  </a:cubicBezTo>
                  <a:cubicBezTo>
                    <a:pt x="61702" y="115047"/>
                    <a:pt x="64181" y="115047"/>
                    <a:pt x="66310" y="115047"/>
                  </a:cubicBezTo>
                  <a:cubicBezTo>
                    <a:pt x="74826" y="115047"/>
                    <a:pt x="74826" y="113808"/>
                    <a:pt x="74826" y="112388"/>
                  </a:cubicBezTo>
                  <a:cubicBezTo>
                    <a:pt x="74826" y="111149"/>
                    <a:pt x="74468" y="110085"/>
                    <a:pt x="74111" y="108489"/>
                  </a:cubicBezTo>
                  <a:lnTo>
                    <a:pt x="64006" y="68083"/>
                  </a:lnTo>
                  <a:cubicBezTo>
                    <a:pt x="60280" y="73935"/>
                    <a:pt x="54251" y="78539"/>
                    <a:pt x="45742" y="78539"/>
                  </a:cubicBezTo>
                  <a:cubicBezTo>
                    <a:pt x="23046" y="78539"/>
                    <a:pt x="0" y="53554"/>
                    <a:pt x="0" y="28034"/>
                  </a:cubicBezTo>
                  <a:cubicBezTo>
                    <a:pt x="0" y="10844"/>
                    <a:pt x="11519" y="-1383"/>
                    <a:pt x="26771" y="-1383"/>
                  </a:cubicBezTo>
                  <a:cubicBezTo>
                    <a:pt x="36345" y="-1383"/>
                    <a:pt x="44853" y="4111"/>
                    <a:pt x="51947" y="11020"/>
                  </a:cubicBezTo>
                  <a:cubicBezTo>
                    <a:pt x="55315" y="388"/>
                    <a:pt x="65602" y="-1383"/>
                    <a:pt x="70210" y="-1383"/>
                  </a:cubicBezTo>
                  <a:cubicBezTo>
                    <a:pt x="76598" y="-1383"/>
                    <a:pt x="81030" y="2515"/>
                    <a:pt x="84224" y="8010"/>
                  </a:cubicBezTo>
                  <a:cubicBezTo>
                    <a:pt x="88124" y="14918"/>
                    <a:pt x="90428" y="25017"/>
                    <a:pt x="90428" y="25732"/>
                  </a:cubicBezTo>
                  <a:cubicBezTo>
                    <a:pt x="90428" y="28034"/>
                    <a:pt x="88124" y="28034"/>
                    <a:pt x="87592" y="28034"/>
                  </a:cubicBezTo>
                  <a:cubicBezTo>
                    <a:pt x="85106" y="28034"/>
                    <a:pt x="84931" y="27327"/>
                    <a:pt x="83691" y="22540"/>
                  </a:cubicBezTo>
                  <a:cubicBezTo>
                    <a:pt x="81563" y="14036"/>
                    <a:pt x="78194" y="3579"/>
                    <a:pt x="70743" y="3579"/>
                  </a:cubicBezTo>
                  <a:cubicBezTo>
                    <a:pt x="66135" y="3579"/>
                    <a:pt x="64895" y="7478"/>
                    <a:pt x="64895" y="12257"/>
                  </a:cubicBezTo>
                  <a:cubicBezTo>
                    <a:pt x="64895" y="15631"/>
                    <a:pt x="65245" y="17219"/>
                    <a:pt x="65778" y="19530"/>
                  </a:cubicBezTo>
                  <a:lnTo>
                    <a:pt x="90428" y="118057"/>
                  </a:lnTo>
                  <a:close/>
                  <a:moveTo>
                    <a:pt x="52662" y="22540"/>
                  </a:moveTo>
                  <a:cubicBezTo>
                    <a:pt x="51414" y="17578"/>
                    <a:pt x="47514" y="14036"/>
                    <a:pt x="43613" y="10669"/>
                  </a:cubicBezTo>
                  <a:cubicBezTo>
                    <a:pt x="42016" y="9249"/>
                    <a:pt x="34930" y="3579"/>
                    <a:pt x="27304" y="3579"/>
                  </a:cubicBezTo>
                  <a:cubicBezTo>
                    <a:pt x="20742" y="3579"/>
                    <a:pt x="14355" y="8185"/>
                    <a:pt x="14355" y="20769"/>
                  </a:cubicBezTo>
                  <a:cubicBezTo>
                    <a:pt x="14355" y="30162"/>
                    <a:pt x="19503" y="49655"/>
                    <a:pt x="23578" y="56745"/>
                  </a:cubicBezTo>
                  <a:cubicBezTo>
                    <a:pt x="31737" y="70917"/>
                    <a:pt x="40777" y="73577"/>
                    <a:pt x="45742" y="73577"/>
                  </a:cubicBezTo>
                  <a:cubicBezTo>
                    <a:pt x="58151" y="73577"/>
                    <a:pt x="61527" y="60112"/>
                    <a:pt x="61527" y="58158"/>
                  </a:cubicBezTo>
                  <a:cubicBezTo>
                    <a:pt x="61527" y="57451"/>
                    <a:pt x="61170" y="56213"/>
                    <a:pt x="60995" y="55681"/>
                  </a:cubicBezTo>
                  <a:lnTo>
                    <a:pt x="52662" y="22540"/>
                  </a:lnTo>
                  <a:close/>
                  <a:moveTo>
                    <a:pt x="134207" y="40794"/>
                  </a:moveTo>
                  <a:cubicBezTo>
                    <a:pt x="139172" y="40794"/>
                    <a:pt x="153177" y="41151"/>
                    <a:pt x="162750" y="44517"/>
                  </a:cubicBezTo>
                  <a:cubicBezTo>
                    <a:pt x="175874" y="49123"/>
                    <a:pt x="178352" y="57626"/>
                    <a:pt x="178352" y="62945"/>
                  </a:cubicBezTo>
                  <a:cubicBezTo>
                    <a:pt x="178352" y="72696"/>
                    <a:pt x="168605" y="78539"/>
                    <a:pt x="156370" y="78539"/>
                  </a:cubicBezTo>
                  <a:cubicBezTo>
                    <a:pt x="135088" y="78539"/>
                    <a:pt x="106362" y="62239"/>
                    <a:pt x="106362" y="31933"/>
                  </a:cubicBezTo>
                  <a:cubicBezTo>
                    <a:pt x="106362" y="14036"/>
                    <a:pt x="117539" y="-1383"/>
                    <a:pt x="138282" y="-1383"/>
                  </a:cubicBezTo>
                  <a:cubicBezTo>
                    <a:pt x="168247" y="-1383"/>
                    <a:pt x="182253" y="16156"/>
                    <a:pt x="182253" y="18641"/>
                  </a:cubicBezTo>
                  <a:cubicBezTo>
                    <a:pt x="182253" y="19705"/>
                    <a:pt x="180664" y="21650"/>
                    <a:pt x="179242" y="21650"/>
                  </a:cubicBezTo>
                  <a:cubicBezTo>
                    <a:pt x="178177" y="21650"/>
                    <a:pt x="177820" y="21301"/>
                    <a:pt x="176405" y="19881"/>
                  </a:cubicBezTo>
                  <a:cubicBezTo>
                    <a:pt x="162575" y="3579"/>
                    <a:pt x="141825" y="3579"/>
                    <a:pt x="138640" y="3579"/>
                  </a:cubicBezTo>
                  <a:cubicBezTo>
                    <a:pt x="127994" y="3579"/>
                    <a:pt x="120908" y="10669"/>
                    <a:pt x="120908" y="25017"/>
                  </a:cubicBezTo>
                  <a:cubicBezTo>
                    <a:pt x="120908" y="27502"/>
                    <a:pt x="120908" y="31043"/>
                    <a:pt x="123037" y="40794"/>
                  </a:cubicBezTo>
                  <a:lnTo>
                    <a:pt x="134207" y="40794"/>
                  </a:lnTo>
                  <a:close/>
                  <a:moveTo>
                    <a:pt x="124451" y="45756"/>
                  </a:moveTo>
                  <a:cubicBezTo>
                    <a:pt x="131719" y="71449"/>
                    <a:pt x="151405" y="73577"/>
                    <a:pt x="156370" y="73577"/>
                  </a:cubicBezTo>
                  <a:cubicBezTo>
                    <a:pt x="164172" y="73577"/>
                    <a:pt x="170734" y="69678"/>
                    <a:pt x="170734" y="62945"/>
                  </a:cubicBezTo>
                  <a:cubicBezTo>
                    <a:pt x="170734" y="45756"/>
                    <a:pt x="140768" y="45756"/>
                    <a:pt x="133142" y="45756"/>
                  </a:cubicBezTo>
                  <a:lnTo>
                    <a:pt x="124451" y="45756"/>
                  </a:lnTo>
                  <a:close/>
                  <a:moveTo>
                    <a:pt x="268234" y="68266"/>
                  </a:moveTo>
                  <a:cubicBezTo>
                    <a:pt x="261856" y="67202"/>
                    <a:pt x="259194" y="62239"/>
                    <a:pt x="259194" y="58341"/>
                  </a:cubicBezTo>
                  <a:cubicBezTo>
                    <a:pt x="259194" y="53554"/>
                    <a:pt x="262921" y="51783"/>
                    <a:pt x="266106" y="51783"/>
                  </a:cubicBezTo>
                  <a:cubicBezTo>
                    <a:pt x="270006" y="51783"/>
                    <a:pt x="276219" y="54617"/>
                    <a:pt x="276219" y="63120"/>
                  </a:cubicBezTo>
                  <a:cubicBezTo>
                    <a:pt x="276219" y="75173"/>
                    <a:pt x="262387" y="78539"/>
                    <a:pt x="252806" y="78539"/>
                  </a:cubicBezTo>
                  <a:cubicBezTo>
                    <a:pt x="226210" y="78539"/>
                    <a:pt x="201567" y="54085"/>
                    <a:pt x="201567" y="29447"/>
                  </a:cubicBezTo>
                  <a:cubicBezTo>
                    <a:pt x="201567" y="14211"/>
                    <a:pt x="212205" y="-1383"/>
                    <a:pt x="234368" y="-1383"/>
                  </a:cubicBezTo>
                  <a:cubicBezTo>
                    <a:pt x="264334" y="-1383"/>
                    <a:pt x="278339" y="16156"/>
                    <a:pt x="278339" y="18641"/>
                  </a:cubicBezTo>
                  <a:cubicBezTo>
                    <a:pt x="278339" y="19705"/>
                    <a:pt x="276750" y="21650"/>
                    <a:pt x="275329" y="21650"/>
                  </a:cubicBezTo>
                  <a:cubicBezTo>
                    <a:pt x="274264" y="21650"/>
                    <a:pt x="273905" y="21301"/>
                    <a:pt x="272492" y="19881"/>
                  </a:cubicBezTo>
                  <a:cubicBezTo>
                    <a:pt x="258662" y="3579"/>
                    <a:pt x="237911" y="3579"/>
                    <a:pt x="234726" y="3579"/>
                  </a:cubicBezTo>
                  <a:cubicBezTo>
                    <a:pt x="221959" y="3579"/>
                    <a:pt x="216280" y="12257"/>
                    <a:pt x="216280" y="23247"/>
                  </a:cubicBezTo>
                  <a:cubicBezTo>
                    <a:pt x="216280" y="28391"/>
                    <a:pt x="218766" y="47701"/>
                    <a:pt x="227990" y="59936"/>
                  </a:cubicBezTo>
                  <a:cubicBezTo>
                    <a:pt x="234726" y="68615"/>
                    <a:pt x="243941" y="73577"/>
                    <a:pt x="252806" y="73577"/>
                  </a:cubicBezTo>
                  <a:cubicBezTo>
                    <a:pt x="255295" y="73577"/>
                    <a:pt x="263801" y="73228"/>
                    <a:pt x="268234" y="68266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345" name="任意多边形: 形状 1344">
              <a:extLst>
                <a:ext uri="{FF2B5EF4-FFF2-40B4-BE49-F238E27FC236}">
                  <a16:creationId xmlns:a16="http://schemas.microsoft.com/office/drawing/2014/main" id="{F5234BFA-65A0-8CFF-93DD-30268860DE0A}"/>
                </a:ext>
              </a:extLst>
            </p:cNvPr>
            <p:cNvSpPr/>
            <p:nvPr>
              <p:custDataLst>
                <p:tags r:id="rId179"/>
              </p:custDataLst>
            </p:nvPr>
          </p:nvSpPr>
          <p:spPr>
            <a:xfrm flipV="1">
              <a:off x="14926475" y="-13417182"/>
              <a:ext cx="73762" cy="13648"/>
            </a:xfrm>
            <a:custGeom>
              <a:avLst/>
              <a:gdLst>
                <a:gd name="connsiteX0" fmla="*/ 73762 w 73762"/>
                <a:gd name="connsiteY0" fmla="*/ 5364 h 13648"/>
                <a:gd name="connsiteX1" fmla="*/ 64896 w 73762"/>
                <a:gd name="connsiteY1" fmla="*/ 12271 h 13648"/>
                <a:gd name="connsiteX2" fmla="*/ 8866 w 73762"/>
                <a:gd name="connsiteY2" fmla="*/ 12271 h 13648"/>
                <a:gd name="connsiteX3" fmla="*/ 0 w 73762"/>
                <a:gd name="connsiteY3" fmla="*/ 5537 h 13648"/>
                <a:gd name="connsiteX4" fmla="*/ 8866 w 73762"/>
                <a:gd name="connsiteY4" fmla="*/ -1377 h 13648"/>
                <a:gd name="connsiteX5" fmla="*/ 64896 w 73762"/>
                <a:gd name="connsiteY5" fmla="*/ -1377 h 13648"/>
                <a:gd name="connsiteX6" fmla="*/ 73762 w 73762"/>
                <a:gd name="connsiteY6" fmla="*/ 5364 h 13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762" h="13648">
                  <a:moveTo>
                    <a:pt x="73762" y="5364"/>
                  </a:moveTo>
                  <a:cubicBezTo>
                    <a:pt x="73762" y="12271"/>
                    <a:pt x="67025" y="12271"/>
                    <a:pt x="64896" y="12271"/>
                  </a:cubicBezTo>
                  <a:lnTo>
                    <a:pt x="8866" y="12271"/>
                  </a:lnTo>
                  <a:cubicBezTo>
                    <a:pt x="6919" y="12271"/>
                    <a:pt x="0" y="12271"/>
                    <a:pt x="0" y="5537"/>
                  </a:cubicBezTo>
                  <a:cubicBezTo>
                    <a:pt x="0" y="-1377"/>
                    <a:pt x="6737" y="-1377"/>
                    <a:pt x="8866" y="-1377"/>
                  </a:cubicBezTo>
                  <a:lnTo>
                    <a:pt x="64896" y="-1377"/>
                  </a:lnTo>
                  <a:cubicBezTo>
                    <a:pt x="66850" y="-1377"/>
                    <a:pt x="73762" y="-1377"/>
                    <a:pt x="73762" y="5364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346" name="任意多边形: 形状 1345">
              <a:extLst>
                <a:ext uri="{FF2B5EF4-FFF2-40B4-BE49-F238E27FC236}">
                  <a16:creationId xmlns:a16="http://schemas.microsoft.com/office/drawing/2014/main" id="{34A39CF2-346B-6DEF-C4DF-D5C49AF8DE0C}"/>
                </a:ext>
              </a:extLst>
            </p:cNvPr>
            <p:cNvSpPr/>
            <p:nvPr>
              <p:custDataLst>
                <p:tags r:id="rId180"/>
              </p:custDataLst>
            </p:nvPr>
          </p:nvSpPr>
          <p:spPr>
            <a:xfrm flipV="1">
              <a:off x="15021525" y="-13505259"/>
              <a:ext cx="180666" cy="79922"/>
            </a:xfrm>
            <a:custGeom>
              <a:avLst/>
              <a:gdLst>
                <a:gd name="connsiteX0" fmla="*/ 66667 w 180666"/>
                <a:gd name="connsiteY0" fmla="*/ 68267 h 79922"/>
                <a:gd name="connsiteX1" fmla="*/ 57627 w 180666"/>
                <a:gd name="connsiteY1" fmla="*/ 58343 h 79922"/>
                <a:gd name="connsiteX2" fmla="*/ 64539 w 180666"/>
                <a:gd name="connsiteY2" fmla="*/ 51784 h 79922"/>
                <a:gd name="connsiteX3" fmla="*/ 74652 w 180666"/>
                <a:gd name="connsiteY3" fmla="*/ 63122 h 79922"/>
                <a:gd name="connsiteX4" fmla="*/ 51240 w 180666"/>
                <a:gd name="connsiteY4" fmla="*/ 78541 h 79922"/>
                <a:gd name="connsiteX5" fmla="*/ 0 w 180666"/>
                <a:gd name="connsiteY5" fmla="*/ 29449 h 79922"/>
                <a:gd name="connsiteX6" fmla="*/ 32801 w 180666"/>
                <a:gd name="connsiteY6" fmla="*/ -1382 h 79922"/>
                <a:gd name="connsiteX7" fmla="*/ 76773 w 180666"/>
                <a:gd name="connsiteY7" fmla="*/ 18643 h 79922"/>
                <a:gd name="connsiteX8" fmla="*/ 73762 w 180666"/>
                <a:gd name="connsiteY8" fmla="*/ 21652 h 79922"/>
                <a:gd name="connsiteX9" fmla="*/ 70926 w 180666"/>
                <a:gd name="connsiteY9" fmla="*/ 19882 h 79922"/>
                <a:gd name="connsiteX10" fmla="*/ 33159 w 180666"/>
                <a:gd name="connsiteY10" fmla="*/ 3581 h 79922"/>
                <a:gd name="connsiteX11" fmla="*/ 14713 w 180666"/>
                <a:gd name="connsiteY11" fmla="*/ 23249 h 79922"/>
                <a:gd name="connsiteX12" fmla="*/ 26423 w 180666"/>
                <a:gd name="connsiteY12" fmla="*/ 59938 h 79922"/>
                <a:gd name="connsiteX13" fmla="*/ 51240 w 180666"/>
                <a:gd name="connsiteY13" fmla="*/ 73579 h 79922"/>
                <a:gd name="connsiteX14" fmla="*/ 66667 w 180666"/>
                <a:gd name="connsiteY14" fmla="*/ 68267 h 79922"/>
                <a:gd name="connsiteX15" fmla="*/ 154244 w 180666"/>
                <a:gd name="connsiteY15" fmla="*/ 68084 h 79922"/>
                <a:gd name="connsiteX16" fmla="*/ 135981 w 180666"/>
                <a:gd name="connsiteY16" fmla="*/ 78541 h 79922"/>
                <a:gd name="connsiteX17" fmla="*/ 90238 w 180666"/>
                <a:gd name="connsiteY17" fmla="*/ 28036 h 79922"/>
                <a:gd name="connsiteX18" fmla="*/ 117010 w 180666"/>
                <a:gd name="connsiteY18" fmla="*/ -1382 h 79922"/>
                <a:gd name="connsiteX19" fmla="*/ 142185 w 180666"/>
                <a:gd name="connsiteY19" fmla="*/ 11021 h 79922"/>
                <a:gd name="connsiteX20" fmla="*/ 160449 w 180666"/>
                <a:gd name="connsiteY20" fmla="*/ -1382 h 79922"/>
                <a:gd name="connsiteX21" fmla="*/ 174462 w 180666"/>
                <a:gd name="connsiteY21" fmla="*/ 8011 h 79922"/>
                <a:gd name="connsiteX22" fmla="*/ 180666 w 180666"/>
                <a:gd name="connsiteY22" fmla="*/ 25733 h 79922"/>
                <a:gd name="connsiteX23" fmla="*/ 177831 w 180666"/>
                <a:gd name="connsiteY23" fmla="*/ 28036 h 79922"/>
                <a:gd name="connsiteX24" fmla="*/ 173930 w 180666"/>
                <a:gd name="connsiteY24" fmla="*/ 22542 h 79922"/>
                <a:gd name="connsiteX25" fmla="*/ 160981 w 180666"/>
                <a:gd name="connsiteY25" fmla="*/ 3581 h 79922"/>
                <a:gd name="connsiteX26" fmla="*/ 155134 w 180666"/>
                <a:gd name="connsiteY26" fmla="*/ 12259 h 79922"/>
                <a:gd name="connsiteX27" fmla="*/ 157787 w 180666"/>
                <a:gd name="connsiteY27" fmla="*/ 26265 h 79922"/>
                <a:gd name="connsiteX28" fmla="*/ 161688 w 180666"/>
                <a:gd name="connsiteY28" fmla="*/ 42216 h 79922"/>
                <a:gd name="connsiteX29" fmla="*/ 165239 w 180666"/>
                <a:gd name="connsiteY29" fmla="*/ 55683 h 79922"/>
                <a:gd name="connsiteX30" fmla="*/ 168433 w 180666"/>
                <a:gd name="connsiteY30" fmla="*/ 69506 h 79922"/>
                <a:gd name="connsiteX31" fmla="*/ 162403 w 180666"/>
                <a:gd name="connsiteY31" fmla="*/ 75174 h 79922"/>
                <a:gd name="connsiteX32" fmla="*/ 154244 w 180666"/>
                <a:gd name="connsiteY32" fmla="*/ 68084 h 79922"/>
                <a:gd name="connsiteX33" fmla="*/ 142900 w 180666"/>
                <a:gd name="connsiteY33" fmla="*/ 22542 h 79922"/>
                <a:gd name="connsiteX34" fmla="*/ 133851 w 180666"/>
                <a:gd name="connsiteY34" fmla="*/ 10671 h 79922"/>
                <a:gd name="connsiteX35" fmla="*/ 117542 w 180666"/>
                <a:gd name="connsiteY35" fmla="*/ 3581 h 79922"/>
                <a:gd name="connsiteX36" fmla="*/ 104593 w 180666"/>
                <a:gd name="connsiteY36" fmla="*/ 20771 h 79922"/>
                <a:gd name="connsiteX37" fmla="*/ 113816 w 180666"/>
                <a:gd name="connsiteY37" fmla="*/ 56747 h 79922"/>
                <a:gd name="connsiteX38" fmla="*/ 135981 w 180666"/>
                <a:gd name="connsiteY38" fmla="*/ 73579 h 79922"/>
                <a:gd name="connsiteX39" fmla="*/ 151765 w 180666"/>
                <a:gd name="connsiteY39" fmla="*/ 58160 h 79922"/>
                <a:gd name="connsiteX40" fmla="*/ 151233 w 180666"/>
                <a:gd name="connsiteY40" fmla="*/ 55683 h 79922"/>
                <a:gd name="connsiteX41" fmla="*/ 142900 w 180666"/>
                <a:gd name="connsiteY41" fmla="*/ 22542 h 79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80666" h="79922">
                  <a:moveTo>
                    <a:pt x="66667" y="68267"/>
                  </a:moveTo>
                  <a:cubicBezTo>
                    <a:pt x="60289" y="67204"/>
                    <a:pt x="57627" y="62241"/>
                    <a:pt x="57627" y="58343"/>
                  </a:cubicBezTo>
                  <a:cubicBezTo>
                    <a:pt x="57627" y="53555"/>
                    <a:pt x="61353" y="51784"/>
                    <a:pt x="64539" y="51784"/>
                  </a:cubicBezTo>
                  <a:cubicBezTo>
                    <a:pt x="68439" y="51784"/>
                    <a:pt x="74652" y="54619"/>
                    <a:pt x="74652" y="63122"/>
                  </a:cubicBezTo>
                  <a:cubicBezTo>
                    <a:pt x="74652" y="75174"/>
                    <a:pt x="60821" y="78541"/>
                    <a:pt x="51240" y="78541"/>
                  </a:cubicBezTo>
                  <a:cubicBezTo>
                    <a:pt x="24643" y="78541"/>
                    <a:pt x="0" y="54087"/>
                    <a:pt x="0" y="29449"/>
                  </a:cubicBezTo>
                  <a:cubicBezTo>
                    <a:pt x="0" y="14213"/>
                    <a:pt x="10638" y="-1382"/>
                    <a:pt x="32801" y="-1382"/>
                  </a:cubicBezTo>
                  <a:cubicBezTo>
                    <a:pt x="62767" y="-1382"/>
                    <a:pt x="76773" y="16157"/>
                    <a:pt x="76773" y="18643"/>
                  </a:cubicBezTo>
                  <a:cubicBezTo>
                    <a:pt x="76773" y="19707"/>
                    <a:pt x="75184" y="21652"/>
                    <a:pt x="73762" y="21652"/>
                  </a:cubicBezTo>
                  <a:cubicBezTo>
                    <a:pt x="72698" y="21652"/>
                    <a:pt x="72340" y="21303"/>
                    <a:pt x="70926" y="19882"/>
                  </a:cubicBezTo>
                  <a:cubicBezTo>
                    <a:pt x="57095" y="3581"/>
                    <a:pt x="36345" y="3581"/>
                    <a:pt x="33159" y="3581"/>
                  </a:cubicBezTo>
                  <a:cubicBezTo>
                    <a:pt x="20393" y="3581"/>
                    <a:pt x="14713" y="12259"/>
                    <a:pt x="14713" y="23249"/>
                  </a:cubicBezTo>
                  <a:cubicBezTo>
                    <a:pt x="14713" y="28393"/>
                    <a:pt x="17199" y="47703"/>
                    <a:pt x="26423" y="59938"/>
                  </a:cubicBezTo>
                  <a:cubicBezTo>
                    <a:pt x="33159" y="68616"/>
                    <a:pt x="42375" y="73579"/>
                    <a:pt x="51240" y="73579"/>
                  </a:cubicBezTo>
                  <a:cubicBezTo>
                    <a:pt x="53726" y="73579"/>
                    <a:pt x="62235" y="73230"/>
                    <a:pt x="66667" y="68267"/>
                  </a:cubicBezTo>
                  <a:close/>
                  <a:moveTo>
                    <a:pt x="154244" y="68084"/>
                  </a:moveTo>
                  <a:cubicBezTo>
                    <a:pt x="150519" y="73937"/>
                    <a:pt x="144488" y="78541"/>
                    <a:pt x="135981" y="78541"/>
                  </a:cubicBezTo>
                  <a:cubicBezTo>
                    <a:pt x="113284" y="78541"/>
                    <a:pt x="90238" y="53555"/>
                    <a:pt x="90238" y="28036"/>
                  </a:cubicBezTo>
                  <a:cubicBezTo>
                    <a:pt x="90238" y="10846"/>
                    <a:pt x="101757" y="-1382"/>
                    <a:pt x="117010" y="-1382"/>
                  </a:cubicBezTo>
                  <a:cubicBezTo>
                    <a:pt x="126583" y="-1382"/>
                    <a:pt x="135091" y="4113"/>
                    <a:pt x="142185" y="11021"/>
                  </a:cubicBezTo>
                  <a:cubicBezTo>
                    <a:pt x="145554" y="389"/>
                    <a:pt x="155841" y="-1382"/>
                    <a:pt x="160449" y="-1382"/>
                  </a:cubicBezTo>
                  <a:cubicBezTo>
                    <a:pt x="166836" y="-1382"/>
                    <a:pt x="171268" y="2517"/>
                    <a:pt x="174462" y="8011"/>
                  </a:cubicBezTo>
                  <a:cubicBezTo>
                    <a:pt x="178363" y="14920"/>
                    <a:pt x="180666" y="25018"/>
                    <a:pt x="180666" y="25733"/>
                  </a:cubicBezTo>
                  <a:cubicBezTo>
                    <a:pt x="180666" y="28036"/>
                    <a:pt x="178363" y="28036"/>
                    <a:pt x="177831" y="28036"/>
                  </a:cubicBezTo>
                  <a:cubicBezTo>
                    <a:pt x="175344" y="28036"/>
                    <a:pt x="175169" y="27329"/>
                    <a:pt x="173930" y="22542"/>
                  </a:cubicBezTo>
                  <a:cubicBezTo>
                    <a:pt x="171801" y="14037"/>
                    <a:pt x="168433" y="3581"/>
                    <a:pt x="160981" y="3581"/>
                  </a:cubicBezTo>
                  <a:cubicBezTo>
                    <a:pt x="156373" y="3581"/>
                    <a:pt x="155134" y="7479"/>
                    <a:pt x="155134" y="12259"/>
                  </a:cubicBezTo>
                  <a:cubicBezTo>
                    <a:pt x="155134" y="15277"/>
                    <a:pt x="156548" y="21652"/>
                    <a:pt x="157787" y="26265"/>
                  </a:cubicBezTo>
                  <a:cubicBezTo>
                    <a:pt x="159035" y="31045"/>
                    <a:pt x="160806" y="38310"/>
                    <a:pt x="161688" y="42216"/>
                  </a:cubicBezTo>
                  <a:lnTo>
                    <a:pt x="165239" y="55683"/>
                  </a:lnTo>
                  <a:cubicBezTo>
                    <a:pt x="166304" y="60287"/>
                    <a:pt x="168433" y="68616"/>
                    <a:pt x="168433" y="69506"/>
                  </a:cubicBezTo>
                  <a:cubicBezTo>
                    <a:pt x="168433" y="73405"/>
                    <a:pt x="165239" y="75174"/>
                    <a:pt x="162403" y="75174"/>
                  </a:cubicBezTo>
                  <a:cubicBezTo>
                    <a:pt x="159384" y="75174"/>
                    <a:pt x="155308" y="73047"/>
                    <a:pt x="154244" y="68084"/>
                  </a:cubicBezTo>
                  <a:close/>
                  <a:moveTo>
                    <a:pt x="142900" y="22542"/>
                  </a:moveTo>
                  <a:cubicBezTo>
                    <a:pt x="141653" y="17579"/>
                    <a:pt x="137752" y="14037"/>
                    <a:pt x="133851" y="10671"/>
                  </a:cubicBezTo>
                  <a:cubicBezTo>
                    <a:pt x="132255" y="9250"/>
                    <a:pt x="125169" y="3581"/>
                    <a:pt x="117542" y="3581"/>
                  </a:cubicBezTo>
                  <a:cubicBezTo>
                    <a:pt x="110980" y="3581"/>
                    <a:pt x="104593" y="8187"/>
                    <a:pt x="104593" y="20771"/>
                  </a:cubicBezTo>
                  <a:cubicBezTo>
                    <a:pt x="104593" y="30164"/>
                    <a:pt x="109741" y="49657"/>
                    <a:pt x="113816" y="56747"/>
                  </a:cubicBezTo>
                  <a:cubicBezTo>
                    <a:pt x="121975" y="70919"/>
                    <a:pt x="131015" y="73579"/>
                    <a:pt x="135981" y="73579"/>
                  </a:cubicBezTo>
                  <a:cubicBezTo>
                    <a:pt x="148389" y="73579"/>
                    <a:pt x="151765" y="60113"/>
                    <a:pt x="151765" y="58160"/>
                  </a:cubicBezTo>
                  <a:cubicBezTo>
                    <a:pt x="151765" y="57452"/>
                    <a:pt x="151408" y="56215"/>
                    <a:pt x="151233" y="55683"/>
                  </a:cubicBezTo>
                  <a:lnTo>
                    <a:pt x="142900" y="22542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347" name="任意多边形: 形状 1346">
              <a:extLst>
                <a:ext uri="{FF2B5EF4-FFF2-40B4-BE49-F238E27FC236}">
                  <a16:creationId xmlns:a16="http://schemas.microsoft.com/office/drawing/2014/main" id="{4FF82708-3339-118E-29A3-E3F4589CF02A}"/>
                </a:ext>
              </a:extLst>
            </p:cNvPr>
            <p:cNvSpPr/>
            <p:nvPr>
              <p:custDataLst>
                <p:tags r:id="rId181"/>
              </p:custDataLst>
            </p:nvPr>
          </p:nvSpPr>
          <p:spPr>
            <a:xfrm flipV="1">
              <a:off x="15293999" y="-13470161"/>
              <a:ext cx="168399" cy="168563"/>
            </a:xfrm>
            <a:custGeom>
              <a:avLst/>
              <a:gdLst>
                <a:gd name="connsiteX0" fmla="*/ 89387 w 168399"/>
                <a:gd name="connsiteY0" fmla="*/ 77840 h 168563"/>
                <a:gd name="connsiteX1" fmla="*/ 160043 w 168399"/>
                <a:gd name="connsiteY1" fmla="*/ 77840 h 168563"/>
                <a:gd name="connsiteX2" fmla="*/ 168400 w 168399"/>
                <a:gd name="connsiteY2" fmla="*/ 82907 h 168563"/>
                <a:gd name="connsiteX3" fmla="*/ 160043 w 168399"/>
                <a:gd name="connsiteY3" fmla="*/ 87964 h 168563"/>
                <a:gd name="connsiteX4" fmla="*/ 89387 w 168399"/>
                <a:gd name="connsiteY4" fmla="*/ 87964 h 168563"/>
                <a:gd name="connsiteX5" fmla="*/ 89387 w 168399"/>
                <a:gd name="connsiteY5" fmla="*/ 158835 h 168563"/>
                <a:gd name="connsiteX6" fmla="*/ 84327 w 168399"/>
                <a:gd name="connsiteY6" fmla="*/ 167188 h 168563"/>
                <a:gd name="connsiteX7" fmla="*/ 79259 w 168399"/>
                <a:gd name="connsiteY7" fmla="*/ 158835 h 168563"/>
                <a:gd name="connsiteX8" fmla="*/ 79259 w 168399"/>
                <a:gd name="connsiteY8" fmla="*/ 87964 h 168563"/>
                <a:gd name="connsiteX9" fmla="*/ 8357 w 168399"/>
                <a:gd name="connsiteY9" fmla="*/ 87964 h 168563"/>
                <a:gd name="connsiteX10" fmla="*/ 0 w 168399"/>
                <a:gd name="connsiteY10" fmla="*/ 82907 h 168563"/>
                <a:gd name="connsiteX11" fmla="*/ 8357 w 168399"/>
                <a:gd name="connsiteY11" fmla="*/ 77840 h 168563"/>
                <a:gd name="connsiteX12" fmla="*/ 79259 w 168399"/>
                <a:gd name="connsiteY12" fmla="*/ 77840 h 168563"/>
                <a:gd name="connsiteX13" fmla="*/ 79259 w 168399"/>
                <a:gd name="connsiteY13" fmla="*/ 6977 h 168563"/>
                <a:gd name="connsiteX14" fmla="*/ 84327 w 168399"/>
                <a:gd name="connsiteY14" fmla="*/ -1375 h 168563"/>
                <a:gd name="connsiteX15" fmla="*/ 89387 w 168399"/>
                <a:gd name="connsiteY15" fmla="*/ 6977 h 168563"/>
                <a:gd name="connsiteX16" fmla="*/ 89387 w 168399"/>
                <a:gd name="connsiteY16" fmla="*/ 77840 h 168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68399" h="168563">
                  <a:moveTo>
                    <a:pt x="89387" y="77840"/>
                  </a:moveTo>
                  <a:lnTo>
                    <a:pt x="160043" y="77840"/>
                  </a:lnTo>
                  <a:cubicBezTo>
                    <a:pt x="163586" y="77840"/>
                    <a:pt x="168400" y="77840"/>
                    <a:pt x="168400" y="82907"/>
                  </a:cubicBezTo>
                  <a:cubicBezTo>
                    <a:pt x="168400" y="87964"/>
                    <a:pt x="163586" y="87964"/>
                    <a:pt x="160043" y="87964"/>
                  </a:cubicBezTo>
                  <a:lnTo>
                    <a:pt x="89387" y="87964"/>
                  </a:lnTo>
                  <a:lnTo>
                    <a:pt x="89387" y="158835"/>
                  </a:lnTo>
                  <a:cubicBezTo>
                    <a:pt x="89387" y="162376"/>
                    <a:pt x="89387" y="167188"/>
                    <a:pt x="84327" y="167188"/>
                  </a:cubicBezTo>
                  <a:cubicBezTo>
                    <a:pt x="79259" y="167188"/>
                    <a:pt x="79259" y="162376"/>
                    <a:pt x="79259" y="158835"/>
                  </a:cubicBezTo>
                  <a:lnTo>
                    <a:pt x="79259" y="87964"/>
                  </a:lnTo>
                  <a:lnTo>
                    <a:pt x="8357" y="87964"/>
                  </a:lnTo>
                  <a:cubicBezTo>
                    <a:pt x="4814" y="87964"/>
                    <a:pt x="0" y="87964"/>
                    <a:pt x="0" y="82907"/>
                  </a:cubicBezTo>
                  <a:cubicBezTo>
                    <a:pt x="0" y="77840"/>
                    <a:pt x="4814" y="77840"/>
                    <a:pt x="8357" y="77840"/>
                  </a:cubicBezTo>
                  <a:lnTo>
                    <a:pt x="79259" y="77840"/>
                  </a:lnTo>
                  <a:lnTo>
                    <a:pt x="79259" y="6977"/>
                  </a:lnTo>
                  <a:cubicBezTo>
                    <a:pt x="79259" y="3437"/>
                    <a:pt x="79259" y="-1375"/>
                    <a:pt x="84327" y="-1375"/>
                  </a:cubicBezTo>
                  <a:cubicBezTo>
                    <a:pt x="89387" y="-1375"/>
                    <a:pt x="89387" y="3437"/>
                    <a:pt x="89387" y="6977"/>
                  </a:cubicBezTo>
                  <a:lnTo>
                    <a:pt x="89387" y="77840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348" name="任意多边形: 形状 1347">
              <a:extLst>
                <a:ext uri="{FF2B5EF4-FFF2-40B4-BE49-F238E27FC236}">
                  <a16:creationId xmlns:a16="http://schemas.microsoft.com/office/drawing/2014/main" id="{EA6DE52C-B429-ACE8-7995-AD893B272496}"/>
                </a:ext>
              </a:extLst>
            </p:cNvPr>
            <p:cNvSpPr/>
            <p:nvPr>
              <p:custDataLst>
                <p:tags r:id="rId182"/>
              </p:custDataLst>
            </p:nvPr>
          </p:nvSpPr>
          <p:spPr>
            <a:xfrm flipV="1">
              <a:off x="15542967" y="-13496227"/>
              <a:ext cx="207898" cy="173620"/>
            </a:xfrm>
            <a:custGeom>
              <a:avLst/>
              <a:gdLst>
                <a:gd name="connsiteX0" fmla="*/ 180555 w 207898"/>
                <a:gd name="connsiteY0" fmla="*/ 160349 h 173620"/>
                <a:gd name="connsiteX1" fmla="*/ 207899 w 207898"/>
                <a:gd name="connsiteY1" fmla="*/ 160349 h 173620"/>
                <a:gd name="connsiteX2" fmla="*/ 207899 w 207898"/>
                <a:gd name="connsiteY2" fmla="*/ 172244 h 173620"/>
                <a:gd name="connsiteX3" fmla="*/ 162569 w 207898"/>
                <a:gd name="connsiteY3" fmla="*/ 171481 h 173620"/>
                <a:gd name="connsiteX4" fmla="*/ 117248 w 207898"/>
                <a:gd name="connsiteY4" fmla="*/ 172244 h 173620"/>
                <a:gd name="connsiteX5" fmla="*/ 117248 w 207898"/>
                <a:gd name="connsiteY5" fmla="*/ 160349 h 173620"/>
                <a:gd name="connsiteX6" fmla="*/ 144592 w 207898"/>
                <a:gd name="connsiteY6" fmla="*/ 160349 h 173620"/>
                <a:gd name="connsiteX7" fmla="*/ 144592 w 207898"/>
                <a:gd name="connsiteY7" fmla="*/ 94797 h 173620"/>
                <a:gd name="connsiteX8" fmla="*/ 63307 w 207898"/>
                <a:gd name="connsiteY8" fmla="*/ 94797 h 173620"/>
                <a:gd name="connsiteX9" fmla="*/ 63307 w 207898"/>
                <a:gd name="connsiteY9" fmla="*/ 160349 h 173620"/>
                <a:gd name="connsiteX10" fmla="*/ 90659 w 207898"/>
                <a:gd name="connsiteY10" fmla="*/ 160349 h 173620"/>
                <a:gd name="connsiteX11" fmla="*/ 90659 w 207898"/>
                <a:gd name="connsiteY11" fmla="*/ 172244 h 173620"/>
                <a:gd name="connsiteX12" fmla="*/ 45330 w 207898"/>
                <a:gd name="connsiteY12" fmla="*/ 171481 h 173620"/>
                <a:gd name="connsiteX13" fmla="*/ 0 w 207898"/>
                <a:gd name="connsiteY13" fmla="*/ 172244 h 173620"/>
                <a:gd name="connsiteX14" fmla="*/ 0 w 207898"/>
                <a:gd name="connsiteY14" fmla="*/ 160349 h 173620"/>
                <a:gd name="connsiteX15" fmla="*/ 27352 w 207898"/>
                <a:gd name="connsiteY15" fmla="*/ 160349 h 173620"/>
                <a:gd name="connsiteX16" fmla="*/ 27352 w 207898"/>
                <a:gd name="connsiteY16" fmla="*/ 10515 h 173620"/>
                <a:gd name="connsiteX17" fmla="*/ 0 w 207898"/>
                <a:gd name="connsiteY17" fmla="*/ 10515 h 173620"/>
                <a:gd name="connsiteX18" fmla="*/ 0 w 207898"/>
                <a:gd name="connsiteY18" fmla="*/ -1377 h 173620"/>
                <a:gd name="connsiteX19" fmla="*/ 45330 w 207898"/>
                <a:gd name="connsiteY19" fmla="*/ -616 h 173620"/>
                <a:gd name="connsiteX20" fmla="*/ 90659 w 207898"/>
                <a:gd name="connsiteY20" fmla="*/ -1377 h 173620"/>
                <a:gd name="connsiteX21" fmla="*/ 90659 w 207898"/>
                <a:gd name="connsiteY21" fmla="*/ 10515 h 173620"/>
                <a:gd name="connsiteX22" fmla="*/ 63307 w 207898"/>
                <a:gd name="connsiteY22" fmla="*/ 10515 h 173620"/>
                <a:gd name="connsiteX23" fmla="*/ 63307 w 207898"/>
                <a:gd name="connsiteY23" fmla="*/ 82903 h 173620"/>
                <a:gd name="connsiteX24" fmla="*/ 144592 w 207898"/>
                <a:gd name="connsiteY24" fmla="*/ 82903 h 173620"/>
                <a:gd name="connsiteX25" fmla="*/ 144592 w 207898"/>
                <a:gd name="connsiteY25" fmla="*/ 10515 h 173620"/>
                <a:gd name="connsiteX26" fmla="*/ 117248 w 207898"/>
                <a:gd name="connsiteY26" fmla="*/ 10515 h 173620"/>
                <a:gd name="connsiteX27" fmla="*/ 117248 w 207898"/>
                <a:gd name="connsiteY27" fmla="*/ -1377 h 173620"/>
                <a:gd name="connsiteX28" fmla="*/ 162569 w 207898"/>
                <a:gd name="connsiteY28" fmla="*/ -616 h 173620"/>
                <a:gd name="connsiteX29" fmla="*/ 207899 w 207898"/>
                <a:gd name="connsiteY29" fmla="*/ -1377 h 173620"/>
                <a:gd name="connsiteX30" fmla="*/ 207899 w 207898"/>
                <a:gd name="connsiteY30" fmla="*/ 10515 h 173620"/>
                <a:gd name="connsiteX31" fmla="*/ 180555 w 207898"/>
                <a:gd name="connsiteY31" fmla="*/ 10515 h 173620"/>
                <a:gd name="connsiteX32" fmla="*/ 180555 w 207898"/>
                <a:gd name="connsiteY32" fmla="*/ 160349 h 173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07898" h="173620">
                  <a:moveTo>
                    <a:pt x="180555" y="160349"/>
                  </a:moveTo>
                  <a:lnTo>
                    <a:pt x="207899" y="160349"/>
                  </a:lnTo>
                  <a:lnTo>
                    <a:pt x="207899" y="172244"/>
                  </a:lnTo>
                  <a:cubicBezTo>
                    <a:pt x="198278" y="171481"/>
                    <a:pt x="173461" y="171481"/>
                    <a:pt x="162569" y="171481"/>
                  </a:cubicBezTo>
                  <a:cubicBezTo>
                    <a:pt x="151686" y="171481"/>
                    <a:pt x="126868" y="171481"/>
                    <a:pt x="117248" y="172244"/>
                  </a:cubicBezTo>
                  <a:lnTo>
                    <a:pt x="117248" y="160349"/>
                  </a:lnTo>
                  <a:lnTo>
                    <a:pt x="144592" y="160349"/>
                  </a:lnTo>
                  <a:lnTo>
                    <a:pt x="144592" y="94797"/>
                  </a:lnTo>
                  <a:lnTo>
                    <a:pt x="63307" y="94797"/>
                  </a:lnTo>
                  <a:lnTo>
                    <a:pt x="63307" y="160349"/>
                  </a:lnTo>
                  <a:lnTo>
                    <a:pt x="90659" y="160349"/>
                  </a:lnTo>
                  <a:lnTo>
                    <a:pt x="90659" y="172244"/>
                  </a:lnTo>
                  <a:cubicBezTo>
                    <a:pt x="81030" y="171481"/>
                    <a:pt x="56221" y="171481"/>
                    <a:pt x="45330" y="171481"/>
                  </a:cubicBezTo>
                  <a:cubicBezTo>
                    <a:pt x="34438" y="171481"/>
                    <a:pt x="9621" y="171481"/>
                    <a:pt x="0" y="172244"/>
                  </a:cubicBezTo>
                  <a:lnTo>
                    <a:pt x="0" y="160349"/>
                  </a:lnTo>
                  <a:lnTo>
                    <a:pt x="27352" y="160349"/>
                  </a:lnTo>
                  <a:lnTo>
                    <a:pt x="27352" y="10515"/>
                  </a:lnTo>
                  <a:lnTo>
                    <a:pt x="0" y="10515"/>
                  </a:lnTo>
                  <a:lnTo>
                    <a:pt x="0" y="-1377"/>
                  </a:lnTo>
                  <a:cubicBezTo>
                    <a:pt x="9621" y="-616"/>
                    <a:pt x="34438" y="-616"/>
                    <a:pt x="45330" y="-616"/>
                  </a:cubicBezTo>
                  <a:cubicBezTo>
                    <a:pt x="56221" y="-616"/>
                    <a:pt x="81030" y="-616"/>
                    <a:pt x="90659" y="-1377"/>
                  </a:cubicBezTo>
                  <a:lnTo>
                    <a:pt x="90659" y="10515"/>
                  </a:lnTo>
                  <a:lnTo>
                    <a:pt x="63307" y="10515"/>
                  </a:lnTo>
                  <a:lnTo>
                    <a:pt x="63307" y="82903"/>
                  </a:lnTo>
                  <a:lnTo>
                    <a:pt x="144592" y="82903"/>
                  </a:lnTo>
                  <a:lnTo>
                    <a:pt x="144592" y="10515"/>
                  </a:lnTo>
                  <a:lnTo>
                    <a:pt x="117248" y="10515"/>
                  </a:lnTo>
                  <a:lnTo>
                    <a:pt x="117248" y="-1377"/>
                  </a:lnTo>
                  <a:cubicBezTo>
                    <a:pt x="126868" y="-616"/>
                    <a:pt x="151686" y="-616"/>
                    <a:pt x="162569" y="-616"/>
                  </a:cubicBezTo>
                  <a:cubicBezTo>
                    <a:pt x="173461" y="-616"/>
                    <a:pt x="198278" y="-616"/>
                    <a:pt x="207899" y="-1377"/>
                  </a:cubicBezTo>
                  <a:lnTo>
                    <a:pt x="207899" y="10515"/>
                  </a:lnTo>
                  <a:lnTo>
                    <a:pt x="180555" y="10515"/>
                  </a:lnTo>
                  <a:lnTo>
                    <a:pt x="180555" y="160349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349" name="任意多边形: 形状 1348">
              <a:extLst>
                <a:ext uri="{FF2B5EF4-FFF2-40B4-BE49-F238E27FC236}">
                  <a16:creationId xmlns:a16="http://schemas.microsoft.com/office/drawing/2014/main" id="{35FF8F96-1498-3085-4D00-F48A9F9CF4E0}"/>
                </a:ext>
              </a:extLst>
            </p:cNvPr>
            <p:cNvSpPr/>
            <p:nvPr>
              <p:custDataLst>
                <p:tags r:id="rId183"/>
              </p:custDataLst>
            </p:nvPr>
          </p:nvSpPr>
          <p:spPr>
            <a:xfrm flipV="1">
              <a:off x="15771839" y="-13550096"/>
              <a:ext cx="278339" cy="124759"/>
            </a:xfrm>
            <a:custGeom>
              <a:avLst/>
              <a:gdLst>
                <a:gd name="connsiteX0" fmla="*/ 90428 w 278339"/>
                <a:gd name="connsiteY0" fmla="*/ 118057 h 124759"/>
                <a:gd name="connsiteX1" fmla="*/ 91135 w 278339"/>
                <a:gd name="connsiteY1" fmla="*/ 120898 h 124759"/>
                <a:gd name="connsiteX2" fmla="*/ 88299 w 278339"/>
                <a:gd name="connsiteY2" fmla="*/ 123376 h 124759"/>
                <a:gd name="connsiteX3" fmla="*/ 65603 w 278339"/>
                <a:gd name="connsiteY3" fmla="*/ 121605 h 124759"/>
                <a:gd name="connsiteX4" fmla="*/ 61702 w 278339"/>
                <a:gd name="connsiteY4" fmla="*/ 117531 h 124759"/>
                <a:gd name="connsiteX5" fmla="*/ 66310 w 278339"/>
                <a:gd name="connsiteY5" fmla="*/ 115047 h 124759"/>
                <a:gd name="connsiteX6" fmla="*/ 74826 w 278339"/>
                <a:gd name="connsiteY6" fmla="*/ 112388 h 124759"/>
                <a:gd name="connsiteX7" fmla="*/ 74111 w 278339"/>
                <a:gd name="connsiteY7" fmla="*/ 108489 h 124759"/>
                <a:gd name="connsiteX8" fmla="*/ 64006 w 278339"/>
                <a:gd name="connsiteY8" fmla="*/ 68083 h 124759"/>
                <a:gd name="connsiteX9" fmla="*/ 45743 w 278339"/>
                <a:gd name="connsiteY9" fmla="*/ 78539 h 124759"/>
                <a:gd name="connsiteX10" fmla="*/ 0 w 278339"/>
                <a:gd name="connsiteY10" fmla="*/ 28034 h 124759"/>
                <a:gd name="connsiteX11" fmla="*/ 26772 w 278339"/>
                <a:gd name="connsiteY11" fmla="*/ -1383 h 124759"/>
                <a:gd name="connsiteX12" fmla="*/ 51947 w 278339"/>
                <a:gd name="connsiteY12" fmla="*/ 11020 h 124759"/>
                <a:gd name="connsiteX13" fmla="*/ 70210 w 278339"/>
                <a:gd name="connsiteY13" fmla="*/ -1383 h 124759"/>
                <a:gd name="connsiteX14" fmla="*/ 84224 w 278339"/>
                <a:gd name="connsiteY14" fmla="*/ 8010 h 124759"/>
                <a:gd name="connsiteX15" fmla="*/ 90428 w 278339"/>
                <a:gd name="connsiteY15" fmla="*/ 25732 h 124759"/>
                <a:gd name="connsiteX16" fmla="*/ 87592 w 278339"/>
                <a:gd name="connsiteY16" fmla="*/ 28034 h 124759"/>
                <a:gd name="connsiteX17" fmla="*/ 83691 w 278339"/>
                <a:gd name="connsiteY17" fmla="*/ 22540 h 124759"/>
                <a:gd name="connsiteX18" fmla="*/ 70743 w 278339"/>
                <a:gd name="connsiteY18" fmla="*/ 3579 h 124759"/>
                <a:gd name="connsiteX19" fmla="*/ 64895 w 278339"/>
                <a:gd name="connsiteY19" fmla="*/ 12257 h 124759"/>
                <a:gd name="connsiteX20" fmla="*/ 65778 w 278339"/>
                <a:gd name="connsiteY20" fmla="*/ 19530 h 124759"/>
                <a:gd name="connsiteX21" fmla="*/ 90428 w 278339"/>
                <a:gd name="connsiteY21" fmla="*/ 118057 h 124759"/>
                <a:gd name="connsiteX22" fmla="*/ 52662 w 278339"/>
                <a:gd name="connsiteY22" fmla="*/ 22540 h 124759"/>
                <a:gd name="connsiteX23" fmla="*/ 43613 w 278339"/>
                <a:gd name="connsiteY23" fmla="*/ 10669 h 124759"/>
                <a:gd name="connsiteX24" fmla="*/ 27304 w 278339"/>
                <a:gd name="connsiteY24" fmla="*/ 3579 h 124759"/>
                <a:gd name="connsiteX25" fmla="*/ 14355 w 278339"/>
                <a:gd name="connsiteY25" fmla="*/ 20769 h 124759"/>
                <a:gd name="connsiteX26" fmla="*/ 23578 w 278339"/>
                <a:gd name="connsiteY26" fmla="*/ 56745 h 124759"/>
                <a:gd name="connsiteX27" fmla="*/ 45743 w 278339"/>
                <a:gd name="connsiteY27" fmla="*/ 73577 h 124759"/>
                <a:gd name="connsiteX28" fmla="*/ 61528 w 278339"/>
                <a:gd name="connsiteY28" fmla="*/ 58158 h 124759"/>
                <a:gd name="connsiteX29" fmla="*/ 60995 w 278339"/>
                <a:gd name="connsiteY29" fmla="*/ 55681 h 124759"/>
                <a:gd name="connsiteX30" fmla="*/ 52662 w 278339"/>
                <a:gd name="connsiteY30" fmla="*/ 22540 h 124759"/>
                <a:gd name="connsiteX31" fmla="*/ 134207 w 278339"/>
                <a:gd name="connsiteY31" fmla="*/ 40794 h 124759"/>
                <a:gd name="connsiteX32" fmla="*/ 162750 w 278339"/>
                <a:gd name="connsiteY32" fmla="*/ 44517 h 124759"/>
                <a:gd name="connsiteX33" fmla="*/ 178353 w 278339"/>
                <a:gd name="connsiteY33" fmla="*/ 62945 h 124759"/>
                <a:gd name="connsiteX34" fmla="*/ 156371 w 278339"/>
                <a:gd name="connsiteY34" fmla="*/ 78539 h 124759"/>
                <a:gd name="connsiteX35" fmla="*/ 106363 w 278339"/>
                <a:gd name="connsiteY35" fmla="*/ 31933 h 124759"/>
                <a:gd name="connsiteX36" fmla="*/ 138282 w 278339"/>
                <a:gd name="connsiteY36" fmla="*/ -1383 h 124759"/>
                <a:gd name="connsiteX37" fmla="*/ 182253 w 278339"/>
                <a:gd name="connsiteY37" fmla="*/ 18641 h 124759"/>
                <a:gd name="connsiteX38" fmla="*/ 179242 w 278339"/>
                <a:gd name="connsiteY38" fmla="*/ 21650 h 124759"/>
                <a:gd name="connsiteX39" fmla="*/ 176406 w 278339"/>
                <a:gd name="connsiteY39" fmla="*/ 19881 h 124759"/>
                <a:gd name="connsiteX40" fmla="*/ 138640 w 278339"/>
                <a:gd name="connsiteY40" fmla="*/ 3579 h 124759"/>
                <a:gd name="connsiteX41" fmla="*/ 120908 w 278339"/>
                <a:gd name="connsiteY41" fmla="*/ 25017 h 124759"/>
                <a:gd name="connsiteX42" fmla="*/ 123038 w 278339"/>
                <a:gd name="connsiteY42" fmla="*/ 40794 h 124759"/>
                <a:gd name="connsiteX43" fmla="*/ 134207 w 278339"/>
                <a:gd name="connsiteY43" fmla="*/ 40794 h 124759"/>
                <a:gd name="connsiteX44" fmla="*/ 124451 w 278339"/>
                <a:gd name="connsiteY44" fmla="*/ 45756 h 124759"/>
                <a:gd name="connsiteX45" fmla="*/ 156371 w 278339"/>
                <a:gd name="connsiteY45" fmla="*/ 73577 h 124759"/>
                <a:gd name="connsiteX46" fmla="*/ 170734 w 278339"/>
                <a:gd name="connsiteY46" fmla="*/ 62945 h 124759"/>
                <a:gd name="connsiteX47" fmla="*/ 133142 w 278339"/>
                <a:gd name="connsiteY47" fmla="*/ 45756 h 124759"/>
                <a:gd name="connsiteX48" fmla="*/ 124451 w 278339"/>
                <a:gd name="connsiteY48" fmla="*/ 45756 h 124759"/>
                <a:gd name="connsiteX49" fmla="*/ 268235 w 278339"/>
                <a:gd name="connsiteY49" fmla="*/ 68266 h 124759"/>
                <a:gd name="connsiteX50" fmla="*/ 259195 w 278339"/>
                <a:gd name="connsiteY50" fmla="*/ 58341 h 124759"/>
                <a:gd name="connsiteX51" fmla="*/ 266105 w 278339"/>
                <a:gd name="connsiteY51" fmla="*/ 51783 h 124759"/>
                <a:gd name="connsiteX52" fmla="*/ 276217 w 278339"/>
                <a:gd name="connsiteY52" fmla="*/ 63120 h 124759"/>
                <a:gd name="connsiteX53" fmla="*/ 252807 w 278339"/>
                <a:gd name="connsiteY53" fmla="*/ 78539 h 124759"/>
                <a:gd name="connsiteX54" fmla="*/ 201567 w 278339"/>
                <a:gd name="connsiteY54" fmla="*/ 29447 h 124759"/>
                <a:gd name="connsiteX55" fmla="*/ 234368 w 278339"/>
                <a:gd name="connsiteY55" fmla="*/ -1383 h 124759"/>
                <a:gd name="connsiteX56" fmla="*/ 278340 w 278339"/>
                <a:gd name="connsiteY56" fmla="*/ 18641 h 124759"/>
                <a:gd name="connsiteX57" fmla="*/ 275327 w 278339"/>
                <a:gd name="connsiteY57" fmla="*/ 21650 h 124759"/>
                <a:gd name="connsiteX58" fmla="*/ 272493 w 278339"/>
                <a:gd name="connsiteY58" fmla="*/ 19881 h 124759"/>
                <a:gd name="connsiteX59" fmla="*/ 234726 w 278339"/>
                <a:gd name="connsiteY59" fmla="*/ 3579 h 124759"/>
                <a:gd name="connsiteX60" fmla="*/ 216280 w 278339"/>
                <a:gd name="connsiteY60" fmla="*/ 23247 h 124759"/>
                <a:gd name="connsiteX61" fmla="*/ 227990 w 278339"/>
                <a:gd name="connsiteY61" fmla="*/ 59936 h 124759"/>
                <a:gd name="connsiteX62" fmla="*/ 252807 w 278339"/>
                <a:gd name="connsiteY62" fmla="*/ 73577 h 124759"/>
                <a:gd name="connsiteX63" fmla="*/ 268235 w 278339"/>
                <a:gd name="connsiteY63" fmla="*/ 68266 h 124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278339" h="124759">
                  <a:moveTo>
                    <a:pt x="90428" y="118057"/>
                  </a:moveTo>
                  <a:cubicBezTo>
                    <a:pt x="90603" y="118414"/>
                    <a:pt x="91135" y="120717"/>
                    <a:pt x="91135" y="120898"/>
                  </a:cubicBezTo>
                  <a:cubicBezTo>
                    <a:pt x="91135" y="121781"/>
                    <a:pt x="90428" y="123376"/>
                    <a:pt x="88299" y="123376"/>
                  </a:cubicBezTo>
                  <a:cubicBezTo>
                    <a:pt x="84748" y="123376"/>
                    <a:pt x="70036" y="121964"/>
                    <a:pt x="65603" y="121605"/>
                  </a:cubicBezTo>
                  <a:cubicBezTo>
                    <a:pt x="64181" y="121430"/>
                    <a:pt x="61702" y="121249"/>
                    <a:pt x="61702" y="117531"/>
                  </a:cubicBezTo>
                  <a:cubicBezTo>
                    <a:pt x="61702" y="115047"/>
                    <a:pt x="64181" y="115047"/>
                    <a:pt x="66310" y="115047"/>
                  </a:cubicBezTo>
                  <a:cubicBezTo>
                    <a:pt x="74826" y="115047"/>
                    <a:pt x="74826" y="113808"/>
                    <a:pt x="74826" y="112388"/>
                  </a:cubicBezTo>
                  <a:cubicBezTo>
                    <a:pt x="74826" y="111149"/>
                    <a:pt x="74469" y="110085"/>
                    <a:pt x="74111" y="108489"/>
                  </a:cubicBezTo>
                  <a:lnTo>
                    <a:pt x="64006" y="68083"/>
                  </a:lnTo>
                  <a:cubicBezTo>
                    <a:pt x="60280" y="73935"/>
                    <a:pt x="54251" y="78539"/>
                    <a:pt x="45743" y="78539"/>
                  </a:cubicBezTo>
                  <a:cubicBezTo>
                    <a:pt x="23046" y="78539"/>
                    <a:pt x="0" y="53554"/>
                    <a:pt x="0" y="28034"/>
                  </a:cubicBezTo>
                  <a:cubicBezTo>
                    <a:pt x="0" y="10844"/>
                    <a:pt x="11519" y="-1383"/>
                    <a:pt x="26772" y="-1383"/>
                  </a:cubicBezTo>
                  <a:cubicBezTo>
                    <a:pt x="36345" y="-1383"/>
                    <a:pt x="44853" y="4111"/>
                    <a:pt x="51947" y="11020"/>
                  </a:cubicBezTo>
                  <a:cubicBezTo>
                    <a:pt x="55315" y="388"/>
                    <a:pt x="65603" y="-1383"/>
                    <a:pt x="70210" y="-1383"/>
                  </a:cubicBezTo>
                  <a:cubicBezTo>
                    <a:pt x="76598" y="-1383"/>
                    <a:pt x="81030" y="2515"/>
                    <a:pt x="84224" y="8010"/>
                  </a:cubicBezTo>
                  <a:cubicBezTo>
                    <a:pt x="88124" y="14918"/>
                    <a:pt x="90428" y="25017"/>
                    <a:pt x="90428" y="25732"/>
                  </a:cubicBezTo>
                  <a:cubicBezTo>
                    <a:pt x="90428" y="28034"/>
                    <a:pt x="88124" y="28034"/>
                    <a:pt x="87592" y="28034"/>
                  </a:cubicBezTo>
                  <a:cubicBezTo>
                    <a:pt x="85106" y="28034"/>
                    <a:pt x="84931" y="27327"/>
                    <a:pt x="83691" y="22540"/>
                  </a:cubicBezTo>
                  <a:cubicBezTo>
                    <a:pt x="81563" y="14036"/>
                    <a:pt x="78194" y="3579"/>
                    <a:pt x="70743" y="3579"/>
                  </a:cubicBezTo>
                  <a:cubicBezTo>
                    <a:pt x="66135" y="3579"/>
                    <a:pt x="64895" y="7478"/>
                    <a:pt x="64895" y="12257"/>
                  </a:cubicBezTo>
                  <a:cubicBezTo>
                    <a:pt x="64895" y="15631"/>
                    <a:pt x="65245" y="17219"/>
                    <a:pt x="65778" y="19530"/>
                  </a:cubicBezTo>
                  <a:lnTo>
                    <a:pt x="90428" y="118057"/>
                  </a:lnTo>
                  <a:close/>
                  <a:moveTo>
                    <a:pt x="52662" y="22540"/>
                  </a:moveTo>
                  <a:cubicBezTo>
                    <a:pt x="51414" y="17578"/>
                    <a:pt x="47514" y="14036"/>
                    <a:pt x="43613" y="10669"/>
                  </a:cubicBezTo>
                  <a:cubicBezTo>
                    <a:pt x="42016" y="9249"/>
                    <a:pt x="34930" y="3579"/>
                    <a:pt x="27304" y="3579"/>
                  </a:cubicBezTo>
                  <a:cubicBezTo>
                    <a:pt x="20742" y="3579"/>
                    <a:pt x="14355" y="8185"/>
                    <a:pt x="14355" y="20769"/>
                  </a:cubicBezTo>
                  <a:cubicBezTo>
                    <a:pt x="14355" y="30162"/>
                    <a:pt x="19503" y="49655"/>
                    <a:pt x="23578" y="56745"/>
                  </a:cubicBezTo>
                  <a:cubicBezTo>
                    <a:pt x="31737" y="70917"/>
                    <a:pt x="40777" y="73577"/>
                    <a:pt x="45743" y="73577"/>
                  </a:cubicBezTo>
                  <a:cubicBezTo>
                    <a:pt x="58151" y="73577"/>
                    <a:pt x="61528" y="60112"/>
                    <a:pt x="61528" y="58158"/>
                  </a:cubicBezTo>
                  <a:cubicBezTo>
                    <a:pt x="61528" y="57451"/>
                    <a:pt x="61170" y="56213"/>
                    <a:pt x="60995" y="55681"/>
                  </a:cubicBezTo>
                  <a:lnTo>
                    <a:pt x="52662" y="22540"/>
                  </a:lnTo>
                  <a:close/>
                  <a:moveTo>
                    <a:pt x="134207" y="40794"/>
                  </a:moveTo>
                  <a:cubicBezTo>
                    <a:pt x="139172" y="40794"/>
                    <a:pt x="153177" y="41151"/>
                    <a:pt x="162750" y="44517"/>
                  </a:cubicBezTo>
                  <a:cubicBezTo>
                    <a:pt x="175874" y="49123"/>
                    <a:pt x="178353" y="57626"/>
                    <a:pt x="178353" y="62945"/>
                  </a:cubicBezTo>
                  <a:cubicBezTo>
                    <a:pt x="178353" y="72696"/>
                    <a:pt x="168605" y="78539"/>
                    <a:pt x="156371" y="78539"/>
                  </a:cubicBezTo>
                  <a:cubicBezTo>
                    <a:pt x="135089" y="78539"/>
                    <a:pt x="106363" y="62239"/>
                    <a:pt x="106363" y="31933"/>
                  </a:cubicBezTo>
                  <a:cubicBezTo>
                    <a:pt x="106363" y="14036"/>
                    <a:pt x="117539" y="-1383"/>
                    <a:pt x="138282" y="-1383"/>
                  </a:cubicBezTo>
                  <a:cubicBezTo>
                    <a:pt x="168247" y="-1383"/>
                    <a:pt x="182253" y="16156"/>
                    <a:pt x="182253" y="18641"/>
                  </a:cubicBezTo>
                  <a:cubicBezTo>
                    <a:pt x="182253" y="19705"/>
                    <a:pt x="180664" y="21650"/>
                    <a:pt x="179242" y="21650"/>
                  </a:cubicBezTo>
                  <a:cubicBezTo>
                    <a:pt x="178177" y="21650"/>
                    <a:pt x="177820" y="21301"/>
                    <a:pt x="176406" y="19881"/>
                  </a:cubicBezTo>
                  <a:cubicBezTo>
                    <a:pt x="162575" y="3579"/>
                    <a:pt x="141825" y="3579"/>
                    <a:pt x="138640" y="3579"/>
                  </a:cubicBezTo>
                  <a:cubicBezTo>
                    <a:pt x="127994" y="3579"/>
                    <a:pt x="120908" y="10669"/>
                    <a:pt x="120908" y="25017"/>
                  </a:cubicBezTo>
                  <a:cubicBezTo>
                    <a:pt x="120908" y="27502"/>
                    <a:pt x="120908" y="31043"/>
                    <a:pt x="123038" y="40794"/>
                  </a:cubicBezTo>
                  <a:lnTo>
                    <a:pt x="134207" y="40794"/>
                  </a:lnTo>
                  <a:close/>
                  <a:moveTo>
                    <a:pt x="124451" y="45756"/>
                  </a:moveTo>
                  <a:cubicBezTo>
                    <a:pt x="131720" y="71449"/>
                    <a:pt x="151406" y="73577"/>
                    <a:pt x="156371" y="73577"/>
                  </a:cubicBezTo>
                  <a:cubicBezTo>
                    <a:pt x="164172" y="73577"/>
                    <a:pt x="170734" y="69678"/>
                    <a:pt x="170734" y="62945"/>
                  </a:cubicBezTo>
                  <a:cubicBezTo>
                    <a:pt x="170734" y="45756"/>
                    <a:pt x="140768" y="45756"/>
                    <a:pt x="133142" y="45756"/>
                  </a:cubicBezTo>
                  <a:lnTo>
                    <a:pt x="124451" y="45756"/>
                  </a:lnTo>
                  <a:close/>
                  <a:moveTo>
                    <a:pt x="268235" y="68266"/>
                  </a:moveTo>
                  <a:cubicBezTo>
                    <a:pt x="261854" y="67202"/>
                    <a:pt x="259195" y="62239"/>
                    <a:pt x="259195" y="58341"/>
                  </a:cubicBezTo>
                  <a:cubicBezTo>
                    <a:pt x="259195" y="53554"/>
                    <a:pt x="262919" y="51783"/>
                    <a:pt x="266105" y="51783"/>
                  </a:cubicBezTo>
                  <a:cubicBezTo>
                    <a:pt x="270007" y="51783"/>
                    <a:pt x="276217" y="54617"/>
                    <a:pt x="276217" y="63120"/>
                  </a:cubicBezTo>
                  <a:cubicBezTo>
                    <a:pt x="276217" y="75173"/>
                    <a:pt x="262389" y="78539"/>
                    <a:pt x="252807" y="78539"/>
                  </a:cubicBezTo>
                  <a:cubicBezTo>
                    <a:pt x="226210" y="78539"/>
                    <a:pt x="201567" y="54085"/>
                    <a:pt x="201567" y="29447"/>
                  </a:cubicBezTo>
                  <a:cubicBezTo>
                    <a:pt x="201567" y="14211"/>
                    <a:pt x="212205" y="-1383"/>
                    <a:pt x="234368" y="-1383"/>
                  </a:cubicBezTo>
                  <a:cubicBezTo>
                    <a:pt x="264333" y="-1383"/>
                    <a:pt x="278340" y="16156"/>
                    <a:pt x="278340" y="18641"/>
                  </a:cubicBezTo>
                  <a:cubicBezTo>
                    <a:pt x="278340" y="19705"/>
                    <a:pt x="276751" y="21650"/>
                    <a:pt x="275327" y="21650"/>
                  </a:cubicBezTo>
                  <a:cubicBezTo>
                    <a:pt x="274265" y="21650"/>
                    <a:pt x="273907" y="21301"/>
                    <a:pt x="272493" y="19881"/>
                  </a:cubicBezTo>
                  <a:cubicBezTo>
                    <a:pt x="258662" y="3579"/>
                    <a:pt x="237912" y="3579"/>
                    <a:pt x="234726" y="3579"/>
                  </a:cubicBezTo>
                  <a:cubicBezTo>
                    <a:pt x="221960" y="3579"/>
                    <a:pt x="216280" y="12257"/>
                    <a:pt x="216280" y="23247"/>
                  </a:cubicBezTo>
                  <a:cubicBezTo>
                    <a:pt x="216280" y="28391"/>
                    <a:pt x="218766" y="47701"/>
                    <a:pt x="227990" y="59936"/>
                  </a:cubicBezTo>
                  <a:cubicBezTo>
                    <a:pt x="234726" y="68615"/>
                    <a:pt x="243942" y="73577"/>
                    <a:pt x="252807" y="73577"/>
                  </a:cubicBezTo>
                  <a:cubicBezTo>
                    <a:pt x="255293" y="73577"/>
                    <a:pt x="263801" y="73228"/>
                    <a:pt x="268235" y="68266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350" name="任意多边形: 形状 1349">
              <a:extLst>
                <a:ext uri="{FF2B5EF4-FFF2-40B4-BE49-F238E27FC236}">
                  <a16:creationId xmlns:a16="http://schemas.microsoft.com/office/drawing/2014/main" id="{7FF98EED-883B-51FB-2D49-3BC403C7EF69}"/>
                </a:ext>
              </a:extLst>
            </p:cNvPr>
            <p:cNvSpPr/>
            <p:nvPr>
              <p:custDataLst>
                <p:tags r:id="rId184"/>
              </p:custDataLst>
            </p:nvPr>
          </p:nvSpPr>
          <p:spPr>
            <a:xfrm flipV="1">
              <a:off x="16063164" y="-13417182"/>
              <a:ext cx="73762" cy="13648"/>
            </a:xfrm>
            <a:custGeom>
              <a:avLst/>
              <a:gdLst>
                <a:gd name="connsiteX0" fmla="*/ 73762 w 73762"/>
                <a:gd name="connsiteY0" fmla="*/ 5364 h 13648"/>
                <a:gd name="connsiteX1" fmla="*/ 64896 w 73762"/>
                <a:gd name="connsiteY1" fmla="*/ 12271 h 13648"/>
                <a:gd name="connsiteX2" fmla="*/ 8866 w 73762"/>
                <a:gd name="connsiteY2" fmla="*/ 12271 h 13648"/>
                <a:gd name="connsiteX3" fmla="*/ 0 w 73762"/>
                <a:gd name="connsiteY3" fmla="*/ 5537 h 13648"/>
                <a:gd name="connsiteX4" fmla="*/ 8866 w 73762"/>
                <a:gd name="connsiteY4" fmla="*/ -1377 h 13648"/>
                <a:gd name="connsiteX5" fmla="*/ 64896 w 73762"/>
                <a:gd name="connsiteY5" fmla="*/ -1377 h 13648"/>
                <a:gd name="connsiteX6" fmla="*/ 73762 w 73762"/>
                <a:gd name="connsiteY6" fmla="*/ 5364 h 13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762" h="13648">
                  <a:moveTo>
                    <a:pt x="73762" y="5364"/>
                  </a:moveTo>
                  <a:cubicBezTo>
                    <a:pt x="73762" y="12271"/>
                    <a:pt x="67025" y="12271"/>
                    <a:pt x="64896" y="12271"/>
                  </a:cubicBezTo>
                  <a:lnTo>
                    <a:pt x="8866" y="12271"/>
                  </a:lnTo>
                  <a:cubicBezTo>
                    <a:pt x="6919" y="12271"/>
                    <a:pt x="0" y="12271"/>
                    <a:pt x="0" y="5537"/>
                  </a:cubicBezTo>
                  <a:cubicBezTo>
                    <a:pt x="0" y="-1377"/>
                    <a:pt x="6737" y="-1377"/>
                    <a:pt x="8866" y="-1377"/>
                  </a:cubicBezTo>
                  <a:lnTo>
                    <a:pt x="64896" y="-1377"/>
                  </a:lnTo>
                  <a:cubicBezTo>
                    <a:pt x="66850" y="-1377"/>
                    <a:pt x="73762" y="-1377"/>
                    <a:pt x="73762" y="5364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351" name="任意多边形: 形状 1350">
              <a:extLst>
                <a:ext uri="{FF2B5EF4-FFF2-40B4-BE49-F238E27FC236}">
                  <a16:creationId xmlns:a16="http://schemas.microsoft.com/office/drawing/2014/main" id="{268B4D4A-CD9D-61FF-7193-FC305D7C51AB}"/>
                </a:ext>
              </a:extLst>
            </p:cNvPr>
            <p:cNvSpPr/>
            <p:nvPr>
              <p:custDataLst>
                <p:tags r:id="rId185"/>
              </p:custDataLst>
            </p:nvPr>
          </p:nvSpPr>
          <p:spPr>
            <a:xfrm flipV="1">
              <a:off x="16159786" y="-13505259"/>
              <a:ext cx="184211" cy="79922"/>
            </a:xfrm>
            <a:custGeom>
              <a:avLst/>
              <a:gdLst>
                <a:gd name="connsiteX0" fmla="*/ 63832 w 184211"/>
                <a:gd name="connsiteY0" fmla="*/ 67021 h 79922"/>
                <a:gd name="connsiteX1" fmla="*/ 56380 w 184211"/>
                <a:gd name="connsiteY1" fmla="*/ 58691 h 79922"/>
                <a:gd name="connsiteX2" fmla="*/ 62235 w 184211"/>
                <a:gd name="connsiteY2" fmla="*/ 53023 h 79922"/>
                <a:gd name="connsiteX3" fmla="*/ 70743 w 184211"/>
                <a:gd name="connsiteY3" fmla="*/ 63122 h 79922"/>
                <a:gd name="connsiteX4" fmla="*/ 47165 w 184211"/>
                <a:gd name="connsiteY4" fmla="*/ 78541 h 79922"/>
                <a:gd name="connsiteX5" fmla="*/ 14538 w 184211"/>
                <a:gd name="connsiteY5" fmla="*/ 52665 h 79922"/>
                <a:gd name="connsiteX6" fmla="*/ 20742 w 184211"/>
                <a:gd name="connsiteY6" fmla="*/ 39732 h 79922"/>
                <a:gd name="connsiteX7" fmla="*/ 40777 w 184211"/>
                <a:gd name="connsiteY7" fmla="*/ 33355 h 79922"/>
                <a:gd name="connsiteX8" fmla="*/ 55856 w 184211"/>
                <a:gd name="connsiteY8" fmla="*/ 21652 h 79922"/>
                <a:gd name="connsiteX9" fmla="*/ 46458 w 184211"/>
                <a:gd name="connsiteY9" fmla="*/ 7479 h 79922"/>
                <a:gd name="connsiteX10" fmla="*/ 28726 w 184211"/>
                <a:gd name="connsiteY10" fmla="*/ 3581 h 79922"/>
                <a:gd name="connsiteX11" fmla="*/ 7444 w 184211"/>
                <a:gd name="connsiteY11" fmla="*/ 11021 h 79922"/>
                <a:gd name="connsiteX12" fmla="*/ 17199 w 184211"/>
                <a:gd name="connsiteY12" fmla="*/ 21120 h 79922"/>
                <a:gd name="connsiteX13" fmla="*/ 10280 w 184211"/>
                <a:gd name="connsiteY13" fmla="*/ 27678 h 79922"/>
                <a:gd name="connsiteX14" fmla="*/ 0 w 184211"/>
                <a:gd name="connsiteY14" fmla="*/ 15808 h 79922"/>
                <a:gd name="connsiteX15" fmla="*/ 28544 w 184211"/>
                <a:gd name="connsiteY15" fmla="*/ -1382 h 79922"/>
                <a:gd name="connsiteX16" fmla="*/ 67200 w 184211"/>
                <a:gd name="connsiteY16" fmla="*/ 27861 h 79922"/>
                <a:gd name="connsiteX17" fmla="*/ 42732 w 184211"/>
                <a:gd name="connsiteY17" fmla="*/ 48591 h 79922"/>
                <a:gd name="connsiteX18" fmla="*/ 35638 w 184211"/>
                <a:gd name="connsiteY18" fmla="*/ 50013 h 79922"/>
                <a:gd name="connsiteX19" fmla="*/ 25882 w 184211"/>
                <a:gd name="connsiteY19" fmla="*/ 58874 h 79922"/>
                <a:gd name="connsiteX20" fmla="*/ 32977 w 184211"/>
                <a:gd name="connsiteY20" fmla="*/ 70212 h 79922"/>
                <a:gd name="connsiteX21" fmla="*/ 46990 w 184211"/>
                <a:gd name="connsiteY21" fmla="*/ 73579 h 79922"/>
                <a:gd name="connsiteX22" fmla="*/ 63832 w 184211"/>
                <a:gd name="connsiteY22" fmla="*/ 67021 h 79922"/>
                <a:gd name="connsiteX23" fmla="*/ 157789 w 184211"/>
                <a:gd name="connsiteY23" fmla="*/ 68084 h 79922"/>
                <a:gd name="connsiteX24" fmla="*/ 139526 w 184211"/>
                <a:gd name="connsiteY24" fmla="*/ 78541 h 79922"/>
                <a:gd name="connsiteX25" fmla="*/ 93783 w 184211"/>
                <a:gd name="connsiteY25" fmla="*/ 28036 h 79922"/>
                <a:gd name="connsiteX26" fmla="*/ 120555 w 184211"/>
                <a:gd name="connsiteY26" fmla="*/ -1382 h 79922"/>
                <a:gd name="connsiteX27" fmla="*/ 145730 w 184211"/>
                <a:gd name="connsiteY27" fmla="*/ 11021 h 79922"/>
                <a:gd name="connsiteX28" fmla="*/ 163993 w 184211"/>
                <a:gd name="connsiteY28" fmla="*/ -1382 h 79922"/>
                <a:gd name="connsiteX29" fmla="*/ 178007 w 184211"/>
                <a:gd name="connsiteY29" fmla="*/ 8011 h 79922"/>
                <a:gd name="connsiteX30" fmla="*/ 184211 w 184211"/>
                <a:gd name="connsiteY30" fmla="*/ 25733 h 79922"/>
                <a:gd name="connsiteX31" fmla="*/ 181375 w 184211"/>
                <a:gd name="connsiteY31" fmla="*/ 28036 h 79922"/>
                <a:gd name="connsiteX32" fmla="*/ 177475 w 184211"/>
                <a:gd name="connsiteY32" fmla="*/ 22542 h 79922"/>
                <a:gd name="connsiteX33" fmla="*/ 164526 w 184211"/>
                <a:gd name="connsiteY33" fmla="*/ 3581 h 79922"/>
                <a:gd name="connsiteX34" fmla="*/ 158679 w 184211"/>
                <a:gd name="connsiteY34" fmla="*/ 12259 h 79922"/>
                <a:gd name="connsiteX35" fmla="*/ 161332 w 184211"/>
                <a:gd name="connsiteY35" fmla="*/ 26265 h 79922"/>
                <a:gd name="connsiteX36" fmla="*/ 165233 w 184211"/>
                <a:gd name="connsiteY36" fmla="*/ 42216 h 79922"/>
                <a:gd name="connsiteX37" fmla="*/ 168784 w 184211"/>
                <a:gd name="connsiteY37" fmla="*/ 55683 h 79922"/>
                <a:gd name="connsiteX38" fmla="*/ 171977 w 184211"/>
                <a:gd name="connsiteY38" fmla="*/ 69506 h 79922"/>
                <a:gd name="connsiteX39" fmla="*/ 165948 w 184211"/>
                <a:gd name="connsiteY39" fmla="*/ 75174 h 79922"/>
                <a:gd name="connsiteX40" fmla="*/ 157789 w 184211"/>
                <a:gd name="connsiteY40" fmla="*/ 68084 h 79922"/>
                <a:gd name="connsiteX41" fmla="*/ 146445 w 184211"/>
                <a:gd name="connsiteY41" fmla="*/ 22542 h 79922"/>
                <a:gd name="connsiteX42" fmla="*/ 137397 w 184211"/>
                <a:gd name="connsiteY42" fmla="*/ 10671 h 79922"/>
                <a:gd name="connsiteX43" fmla="*/ 121087 w 184211"/>
                <a:gd name="connsiteY43" fmla="*/ 3581 h 79922"/>
                <a:gd name="connsiteX44" fmla="*/ 108138 w 184211"/>
                <a:gd name="connsiteY44" fmla="*/ 20771 h 79922"/>
                <a:gd name="connsiteX45" fmla="*/ 117361 w 184211"/>
                <a:gd name="connsiteY45" fmla="*/ 56747 h 79922"/>
                <a:gd name="connsiteX46" fmla="*/ 139526 w 184211"/>
                <a:gd name="connsiteY46" fmla="*/ 73579 h 79922"/>
                <a:gd name="connsiteX47" fmla="*/ 155311 w 184211"/>
                <a:gd name="connsiteY47" fmla="*/ 58160 h 79922"/>
                <a:gd name="connsiteX48" fmla="*/ 154779 w 184211"/>
                <a:gd name="connsiteY48" fmla="*/ 55683 h 79922"/>
                <a:gd name="connsiteX49" fmla="*/ 146445 w 184211"/>
                <a:gd name="connsiteY49" fmla="*/ 22542 h 79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84211" h="79922">
                  <a:moveTo>
                    <a:pt x="63832" y="67021"/>
                  </a:moveTo>
                  <a:cubicBezTo>
                    <a:pt x="59224" y="65957"/>
                    <a:pt x="56380" y="62241"/>
                    <a:pt x="56380" y="58691"/>
                  </a:cubicBezTo>
                  <a:cubicBezTo>
                    <a:pt x="56380" y="54619"/>
                    <a:pt x="59931" y="53023"/>
                    <a:pt x="62235" y="53023"/>
                  </a:cubicBezTo>
                  <a:cubicBezTo>
                    <a:pt x="64006" y="53023"/>
                    <a:pt x="70743" y="54087"/>
                    <a:pt x="70743" y="63122"/>
                  </a:cubicBezTo>
                  <a:cubicBezTo>
                    <a:pt x="70743" y="74643"/>
                    <a:pt x="57977" y="78541"/>
                    <a:pt x="47165" y="78541"/>
                  </a:cubicBezTo>
                  <a:cubicBezTo>
                    <a:pt x="19504" y="78541"/>
                    <a:pt x="14538" y="58160"/>
                    <a:pt x="14538" y="52665"/>
                  </a:cubicBezTo>
                  <a:cubicBezTo>
                    <a:pt x="14538" y="46115"/>
                    <a:pt x="18264" y="41860"/>
                    <a:pt x="20742" y="39732"/>
                  </a:cubicBezTo>
                  <a:cubicBezTo>
                    <a:pt x="25350" y="36190"/>
                    <a:pt x="28544" y="35475"/>
                    <a:pt x="40777" y="33355"/>
                  </a:cubicBezTo>
                  <a:cubicBezTo>
                    <a:pt x="44504" y="32640"/>
                    <a:pt x="55856" y="30513"/>
                    <a:pt x="55856" y="21652"/>
                  </a:cubicBezTo>
                  <a:cubicBezTo>
                    <a:pt x="55856" y="18643"/>
                    <a:pt x="53902" y="11910"/>
                    <a:pt x="46458" y="7479"/>
                  </a:cubicBezTo>
                  <a:cubicBezTo>
                    <a:pt x="39539" y="3581"/>
                    <a:pt x="30847" y="3581"/>
                    <a:pt x="28726" y="3581"/>
                  </a:cubicBezTo>
                  <a:cubicBezTo>
                    <a:pt x="21632" y="3581"/>
                    <a:pt x="11528" y="5176"/>
                    <a:pt x="7444" y="11021"/>
                  </a:cubicBezTo>
                  <a:cubicBezTo>
                    <a:pt x="13299" y="11727"/>
                    <a:pt x="17199" y="16157"/>
                    <a:pt x="17199" y="21120"/>
                  </a:cubicBezTo>
                  <a:cubicBezTo>
                    <a:pt x="17199" y="25550"/>
                    <a:pt x="14005" y="27678"/>
                    <a:pt x="10280" y="27678"/>
                  </a:cubicBezTo>
                  <a:cubicBezTo>
                    <a:pt x="5140" y="27678"/>
                    <a:pt x="0" y="23606"/>
                    <a:pt x="0" y="15808"/>
                  </a:cubicBezTo>
                  <a:cubicBezTo>
                    <a:pt x="0" y="5176"/>
                    <a:pt x="11344" y="-1382"/>
                    <a:pt x="28544" y="-1382"/>
                  </a:cubicBezTo>
                  <a:cubicBezTo>
                    <a:pt x="61170" y="-1382"/>
                    <a:pt x="67200" y="20946"/>
                    <a:pt x="67200" y="27861"/>
                  </a:cubicBezTo>
                  <a:cubicBezTo>
                    <a:pt x="67200" y="44162"/>
                    <a:pt x="49293" y="47354"/>
                    <a:pt x="42732" y="48591"/>
                  </a:cubicBezTo>
                  <a:cubicBezTo>
                    <a:pt x="41135" y="48950"/>
                    <a:pt x="36702" y="49657"/>
                    <a:pt x="35638" y="50013"/>
                  </a:cubicBezTo>
                  <a:cubicBezTo>
                    <a:pt x="29076" y="51252"/>
                    <a:pt x="25882" y="54976"/>
                    <a:pt x="25882" y="58874"/>
                  </a:cubicBezTo>
                  <a:cubicBezTo>
                    <a:pt x="25882" y="62947"/>
                    <a:pt x="29076" y="67735"/>
                    <a:pt x="32977" y="70212"/>
                  </a:cubicBezTo>
                  <a:cubicBezTo>
                    <a:pt x="37767" y="73230"/>
                    <a:pt x="43971" y="73579"/>
                    <a:pt x="46990" y="73579"/>
                  </a:cubicBezTo>
                  <a:cubicBezTo>
                    <a:pt x="50708" y="73579"/>
                    <a:pt x="59931" y="73047"/>
                    <a:pt x="63832" y="67021"/>
                  </a:cubicBezTo>
                  <a:close/>
                  <a:moveTo>
                    <a:pt x="157789" y="68084"/>
                  </a:moveTo>
                  <a:cubicBezTo>
                    <a:pt x="154063" y="73937"/>
                    <a:pt x="148034" y="78541"/>
                    <a:pt x="139526" y="78541"/>
                  </a:cubicBezTo>
                  <a:cubicBezTo>
                    <a:pt x="116829" y="78541"/>
                    <a:pt x="93783" y="53555"/>
                    <a:pt x="93783" y="28036"/>
                  </a:cubicBezTo>
                  <a:cubicBezTo>
                    <a:pt x="93783" y="10846"/>
                    <a:pt x="105302" y="-1382"/>
                    <a:pt x="120555" y="-1382"/>
                  </a:cubicBezTo>
                  <a:cubicBezTo>
                    <a:pt x="130128" y="-1382"/>
                    <a:pt x="138636" y="4113"/>
                    <a:pt x="145730" y="11021"/>
                  </a:cubicBezTo>
                  <a:cubicBezTo>
                    <a:pt x="149098" y="389"/>
                    <a:pt x="159386" y="-1382"/>
                    <a:pt x="163993" y="-1382"/>
                  </a:cubicBezTo>
                  <a:cubicBezTo>
                    <a:pt x="170381" y="-1382"/>
                    <a:pt x="174813" y="2517"/>
                    <a:pt x="178007" y="8011"/>
                  </a:cubicBezTo>
                  <a:cubicBezTo>
                    <a:pt x="181907" y="14920"/>
                    <a:pt x="184211" y="25018"/>
                    <a:pt x="184211" y="25733"/>
                  </a:cubicBezTo>
                  <a:cubicBezTo>
                    <a:pt x="184211" y="28036"/>
                    <a:pt x="181907" y="28036"/>
                    <a:pt x="181375" y="28036"/>
                  </a:cubicBezTo>
                  <a:cubicBezTo>
                    <a:pt x="178889" y="28036"/>
                    <a:pt x="178714" y="27329"/>
                    <a:pt x="177475" y="22542"/>
                  </a:cubicBezTo>
                  <a:cubicBezTo>
                    <a:pt x="175346" y="14037"/>
                    <a:pt x="171977" y="3581"/>
                    <a:pt x="164526" y="3581"/>
                  </a:cubicBezTo>
                  <a:cubicBezTo>
                    <a:pt x="159918" y="3581"/>
                    <a:pt x="158679" y="7479"/>
                    <a:pt x="158679" y="12259"/>
                  </a:cubicBezTo>
                  <a:cubicBezTo>
                    <a:pt x="158679" y="15277"/>
                    <a:pt x="160093" y="21652"/>
                    <a:pt x="161332" y="26265"/>
                  </a:cubicBezTo>
                  <a:cubicBezTo>
                    <a:pt x="162579" y="31045"/>
                    <a:pt x="164351" y="38310"/>
                    <a:pt x="165233" y="42216"/>
                  </a:cubicBezTo>
                  <a:lnTo>
                    <a:pt x="168784" y="55683"/>
                  </a:lnTo>
                  <a:cubicBezTo>
                    <a:pt x="169848" y="60287"/>
                    <a:pt x="171977" y="68616"/>
                    <a:pt x="171977" y="69506"/>
                  </a:cubicBezTo>
                  <a:cubicBezTo>
                    <a:pt x="171977" y="73405"/>
                    <a:pt x="168784" y="75174"/>
                    <a:pt x="165948" y="75174"/>
                  </a:cubicBezTo>
                  <a:cubicBezTo>
                    <a:pt x="162929" y="75174"/>
                    <a:pt x="158854" y="73047"/>
                    <a:pt x="157789" y="68084"/>
                  </a:cubicBezTo>
                  <a:close/>
                  <a:moveTo>
                    <a:pt x="146445" y="22542"/>
                  </a:moveTo>
                  <a:cubicBezTo>
                    <a:pt x="145197" y="17579"/>
                    <a:pt x="141297" y="14037"/>
                    <a:pt x="137397" y="10671"/>
                  </a:cubicBezTo>
                  <a:cubicBezTo>
                    <a:pt x="135800" y="9250"/>
                    <a:pt x="128714" y="3581"/>
                    <a:pt x="121087" y="3581"/>
                  </a:cubicBezTo>
                  <a:cubicBezTo>
                    <a:pt x="114525" y="3581"/>
                    <a:pt x="108138" y="8187"/>
                    <a:pt x="108138" y="20771"/>
                  </a:cubicBezTo>
                  <a:cubicBezTo>
                    <a:pt x="108138" y="30164"/>
                    <a:pt x="113286" y="49657"/>
                    <a:pt x="117361" y="56747"/>
                  </a:cubicBezTo>
                  <a:cubicBezTo>
                    <a:pt x="125520" y="70919"/>
                    <a:pt x="134560" y="73579"/>
                    <a:pt x="139526" y="73579"/>
                  </a:cubicBezTo>
                  <a:cubicBezTo>
                    <a:pt x="151934" y="73579"/>
                    <a:pt x="155311" y="60113"/>
                    <a:pt x="155311" y="58160"/>
                  </a:cubicBezTo>
                  <a:cubicBezTo>
                    <a:pt x="155311" y="57452"/>
                    <a:pt x="154953" y="56215"/>
                    <a:pt x="154779" y="55683"/>
                  </a:cubicBezTo>
                  <a:lnTo>
                    <a:pt x="146445" y="22542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352" name="任意多边形: 形状 1351">
              <a:extLst>
                <a:ext uri="{FF2B5EF4-FFF2-40B4-BE49-F238E27FC236}">
                  <a16:creationId xmlns:a16="http://schemas.microsoft.com/office/drawing/2014/main" id="{E6F926AB-0230-C09F-4C27-E3F11BD8650D}"/>
                </a:ext>
              </a:extLst>
            </p:cNvPr>
            <p:cNvSpPr/>
            <p:nvPr>
              <p:custDataLst>
                <p:tags r:id="rId186"/>
              </p:custDataLst>
            </p:nvPr>
          </p:nvSpPr>
          <p:spPr>
            <a:xfrm flipV="1">
              <a:off x="16362755" y="-13417182"/>
              <a:ext cx="73762" cy="13648"/>
            </a:xfrm>
            <a:custGeom>
              <a:avLst/>
              <a:gdLst>
                <a:gd name="connsiteX0" fmla="*/ 73762 w 73762"/>
                <a:gd name="connsiteY0" fmla="*/ 5364 h 13648"/>
                <a:gd name="connsiteX1" fmla="*/ 64896 w 73762"/>
                <a:gd name="connsiteY1" fmla="*/ 12271 h 13648"/>
                <a:gd name="connsiteX2" fmla="*/ 8866 w 73762"/>
                <a:gd name="connsiteY2" fmla="*/ 12271 h 13648"/>
                <a:gd name="connsiteX3" fmla="*/ 0 w 73762"/>
                <a:gd name="connsiteY3" fmla="*/ 5537 h 13648"/>
                <a:gd name="connsiteX4" fmla="*/ 8866 w 73762"/>
                <a:gd name="connsiteY4" fmla="*/ -1377 h 13648"/>
                <a:gd name="connsiteX5" fmla="*/ 64896 w 73762"/>
                <a:gd name="connsiteY5" fmla="*/ -1377 h 13648"/>
                <a:gd name="connsiteX6" fmla="*/ 73762 w 73762"/>
                <a:gd name="connsiteY6" fmla="*/ 5364 h 13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762" h="13648">
                  <a:moveTo>
                    <a:pt x="73762" y="5364"/>
                  </a:moveTo>
                  <a:cubicBezTo>
                    <a:pt x="73762" y="12271"/>
                    <a:pt x="67025" y="12271"/>
                    <a:pt x="64896" y="12271"/>
                  </a:cubicBezTo>
                  <a:lnTo>
                    <a:pt x="8866" y="12271"/>
                  </a:lnTo>
                  <a:cubicBezTo>
                    <a:pt x="6919" y="12271"/>
                    <a:pt x="0" y="12271"/>
                    <a:pt x="0" y="5537"/>
                  </a:cubicBezTo>
                  <a:cubicBezTo>
                    <a:pt x="0" y="-1377"/>
                    <a:pt x="6737" y="-1377"/>
                    <a:pt x="8866" y="-1377"/>
                  </a:cubicBezTo>
                  <a:lnTo>
                    <a:pt x="64896" y="-1377"/>
                  </a:lnTo>
                  <a:cubicBezTo>
                    <a:pt x="66850" y="-1377"/>
                    <a:pt x="73762" y="-1377"/>
                    <a:pt x="73762" y="5364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353" name="任意多边形: 形状 1352">
              <a:extLst>
                <a:ext uri="{FF2B5EF4-FFF2-40B4-BE49-F238E27FC236}">
                  <a16:creationId xmlns:a16="http://schemas.microsoft.com/office/drawing/2014/main" id="{FD950D16-F1CA-7DD4-5A77-D770B8801069}"/>
                </a:ext>
              </a:extLst>
            </p:cNvPr>
            <p:cNvSpPr/>
            <p:nvPr>
              <p:custDataLst>
                <p:tags r:id="rId187"/>
              </p:custDataLst>
            </p:nvPr>
          </p:nvSpPr>
          <p:spPr>
            <a:xfrm flipV="1">
              <a:off x="16457780" y="-13550096"/>
              <a:ext cx="39720" cy="124759"/>
            </a:xfrm>
            <a:custGeom>
              <a:avLst/>
              <a:gdLst>
                <a:gd name="connsiteX0" fmla="*/ 39006 w 39720"/>
                <a:gd name="connsiteY0" fmla="*/ 118057 h 124759"/>
                <a:gd name="connsiteX1" fmla="*/ 39721 w 39720"/>
                <a:gd name="connsiteY1" fmla="*/ 120898 h 124759"/>
                <a:gd name="connsiteX2" fmla="*/ 36877 w 39720"/>
                <a:gd name="connsiteY2" fmla="*/ 123376 h 124759"/>
                <a:gd name="connsiteX3" fmla="*/ 14180 w 39720"/>
                <a:gd name="connsiteY3" fmla="*/ 121605 h 124759"/>
                <a:gd name="connsiteX4" fmla="*/ 10462 w 39720"/>
                <a:gd name="connsiteY4" fmla="*/ 117531 h 124759"/>
                <a:gd name="connsiteX5" fmla="*/ 14895 w 39720"/>
                <a:gd name="connsiteY5" fmla="*/ 115047 h 124759"/>
                <a:gd name="connsiteX6" fmla="*/ 23403 w 39720"/>
                <a:gd name="connsiteY6" fmla="*/ 112388 h 124759"/>
                <a:gd name="connsiteX7" fmla="*/ 22697 w 39720"/>
                <a:gd name="connsiteY7" fmla="*/ 108489 h 124759"/>
                <a:gd name="connsiteX8" fmla="*/ 707 w 39720"/>
                <a:gd name="connsiteY8" fmla="*/ 20944 h 124759"/>
                <a:gd name="connsiteX9" fmla="*/ 0 w 39720"/>
                <a:gd name="connsiteY9" fmla="*/ 15450 h 124759"/>
                <a:gd name="connsiteX10" fmla="*/ 18613 w 39720"/>
                <a:gd name="connsiteY10" fmla="*/ -1383 h 124759"/>
                <a:gd name="connsiteX11" fmla="*/ 32801 w 39720"/>
                <a:gd name="connsiteY11" fmla="*/ 8010 h 124759"/>
                <a:gd name="connsiteX12" fmla="*/ 39006 w 39720"/>
                <a:gd name="connsiteY12" fmla="*/ 25732 h 124759"/>
                <a:gd name="connsiteX13" fmla="*/ 36170 w 39720"/>
                <a:gd name="connsiteY13" fmla="*/ 28034 h 124759"/>
                <a:gd name="connsiteX14" fmla="*/ 32627 w 39720"/>
                <a:gd name="connsiteY14" fmla="*/ 23779 h 124759"/>
                <a:gd name="connsiteX15" fmla="*/ 19328 w 39720"/>
                <a:gd name="connsiteY15" fmla="*/ 3579 h 124759"/>
                <a:gd name="connsiteX16" fmla="*/ 13299 w 39720"/>
                <a:gd name="connsiteY16" fmla="*/ 12257 h 124759"/>
                <a:gd name="connsiteX17" fmla="*/ 14363 w 39720"/>
                <a:gd name="connsiteY17" fmla="*/ 19530 h 124759"/>
                <a:gd name="connsiteX18" fmla="*/ 39006 w 39720"/>
                <a:gd name="connsiteY18" fmla="*/ 118057 h 124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9720" h="124759">
                  <a:moveTo>
                    <a:pt x="39006" y="118057"/>
                  </a:moveTo>
                  <a:cubicBezTo>
                    <a:pt x="39189" y="118414"/>
                    <a:pt x="39721" y="120717"/>
                    <a:pt x="39721" y="120898"/>
                  </a:cubicBezTo>
                  <a:cubicBezTo>
                    <a:pt x="39721" y="121781"/>
                    <a:pt x="39006" y="123376"/>
                    <a:pt x="36877" y="123376"/>
                  </a:cubicBezTo>
                  <a:cubicBezTo>
                    <a:pt x="33334" y="123376"/>
                    <a:pt x="18613" y="121964"/>
                    <a:pt x="14180" y="121605"/>
                  </a:cubicBezTo>
                  <a:cubicBezTo>
                    <a:pt x="12941" y="121430"/>
                    <a:pt x="10462" y="121249"/>
                    <a:pt x="10462" y="117531"/>
                  </a:cubicBezTo>
                  <a:cubicBezTo>
                    <a:pt x="10462" y="115047"/>
                    <a:pt x="12941" y="115047"/>
                    <a:pt x="14895" y="115047"/>
                  </a:cubicBezTo>
                  <a:cubicBezTo>
                    <a:pt x="23403" y="115047"/>
                    <a:pt x="23403" y="113808"/>
                    <a:pt x="23403" y="112388"/>
                  </a:cubicBezTo>
                  <a:cubicBezTo>
                    <a:pt x="23403" y="111149"/>
                    <a:pt x="23046" y="110085"/>
                    <a:pt x="22697" y="108489"/>
                  </a:cubicBezTo>
                  <a:lnTo>
                    <a:pt x="707" y="20944"/>
                  </a:lnTo>
                  <a:cubicBezTo>
                    <a:pt x="175" y="19173"/>
                    <a:pt x="0" y="17219"/>
                    <a:pt x="0" y="15450"/>
                  </a:cubicBezTo>
                  <a:cubicBezTo>
                    <a:pt x="0" y="4111"/>
                    <a:pt x="10105" y="-1383"/>
                    <a:pt x="18613" y="-1383"/>
                  </a:cubicBezTo>
                  <a:cubicBezTo>
                    <a:pt x="22871" y="-1383"/>
                    <a:pt x="28194" y="31"/>
                    <a:pt x="32801" y="8010"/>
                  </a:cubicBezTo>
                  <a:cubicBezTo>
                    <a:pt x="36528" y="14568"/>
                    <a:pt x="39006" y="25017"/>
                    <a:pt x="39006" y="25732"/>
                  </a:cubicBezTo>
                  <a:cubicBezTo>
                    <a:pt x="39006" y="28034"/>
                    <a:pt x="36702" y="28034"/>
                    <a:pt x="36170" y="28034"/>
                  </a:cubicBezTo>
                  <a:cubicBezTo>
                    <a:pt x="33691" y="28034"/>
                    <a:pt x="33334" y="26971"/>
                    <a:pt x="32627" y="23779"/>
                  </a:cubicBezTo>
                  <a:cubicBezTo>
                    <a:pt x="30323" y="14918"/>
                    <a:pt x="26947" y="3579"/>
                    <a:pt x="19328" y="3579"/>
                  </a:cubicBezTo>
                  <a:cubicBezTo>
                    <a:pt x="14538" y="3579"/>
                    <a:pt x="13299" y="8010"/>
                    <a:pt x="13299" y="12257"/>
                  </a:cubicBezTo>
                  <a:cubicBezTo>
                    <a:pt x="13299" y="14211"/>
                    <a:pt x="13831" y="17578"/>
                    <a:pt x="14363" y="19530"/>
                  </a:cubicBezTo>
                  <a:lnTo>
                    <a:pt x="39006" y="118057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354" name="任意多边形: 形状 1353">
              <a:extLst>
                <a:ext uri="{FF2B5EF4-FFF2-40B4-BE49-F238E27FC236}">
                  <a16:creationId xmlns:a16="http://schemas.microsoft.com/office/drawing/2014/main" id="{F3EC3677-BD94-436A-D4A6-D84A1FBFFCC3}"/>
                </a:ext>
              </a:extLst>
            </p:cNvPr>
            <p:cNvSpPr/>
            <p:nvPr>
              <p:custDataLst>
                <p:tags r:id="rId188"/>
              </p:custDataLst>
            </p:nvPr>
          </p:nvSpPr>
          <p:spPr>
            <a:xfrm flipV="1">
              <a:off x="16519954" y="-13505259"/>
              <a:ext cx="108343" cy="79922"/>
            </a:xfrm>
            <a:custGeom>
              <a:avLst/>
              <a:gdLst>
                <a:gd name="connsiteX0" fmla="*/ 13299 w 108343"/>
                <a:gd name="connsiteY0" fmla="*/ 11553 h 79922"/>
                <a:gd name="connsiteX1" fmla="*/ 11528 w 108343"/>
                <a:gd name="connsiteY1" fmla="*/ 4288 h 79922"/>
                <a:gd name="connsiteX2" fmla="*/ 17557 w 108343"/>
                <a:gd name="connsiteY2" fmla="*/ -1382 h 79922"/>
                <a:gd name="connsiteX3" fmla="*/ 24469 w 108343"/>
                <a:gd name="connsiteY3" fmla="*/ 2517 h 79922"/>
                <a:gd name="connsiteX4" fmla="*/ 27662 w 108343"/>
                <a:gd name="connsiteY4" fmla="*/ 13506 h 79922"/>
                <a:gd name="connsiteX5" fmla="*/ 31563 w 108343"/>
                <a:gd name="connsiteY5" fmla="*/ 29449 h 79922"/>
                <a:gd name="connsiteX6" fmla="*/ 34573 w 108343"/>
                <a:gd name="connsiteY6" fmla="*/ 41328 h 79922"/>
                <a:gd name="connsiteX7" fmla="*/ 42025 w 108343"/>
                <a:gd name="connsiteY7" fmla="*/ 57279 h 79922"/>
                <a:gd name="connsiteX8" fmla="*/ 68622 w 108343"/>
                <a:gd name="connsiteY8" fmla="*/ 73579 h 79922"/>
                <a:gd name="connsiteX9" fmla="*/ 79085 w 108343"/>
                <a:gd name="connsiteY9" fmla="*/ 61177 h 79922"/>
                <a:gd name="connsiteX10" fmla="*/ 68622 w 108343"/>
                <a:gd name="connsiteY10" fmla="*/ 23430 h 79922"/>
                <a:gd name="connsiteX11" fmla="*/ 65961 w 108343"/>
                <a:gd name="connsiteY11" fmla="*/ 13856 h 79922"/>
                <a:gd name="connsiteX12" fmla="*/ 82802 w 108343"/>
                <a:gd name="connsiteY12" fmla="*/ -1382 h 79922"/>
                <a:gd name="connsiteX13" fmla="*/ 108343 w 108343"/>
                <a:gd name="connsiteY13" fmla="*/ 25733 h 79922"/>
                <a:gd name="connsiteX14" fmla="*/ 105499 w 108343"/>
                <a:gd name="connsiteY14" fmla="*/ 28036 h 79922"/>
                <a:gd name="connsiteX15" fmla="*/ 102131 w 108343"/>
                <a:gd name="connsiteY15" fmla="*/ 25018 h 79922"/>
                <a:gd name="connsiteX16" fmla="*/ 83335 w 108343"/>
                <a:gd name="connsiteY16" fmla="*/ 3581 h 79922"/>
                <a:gd name="connsiteX17" fmla="*/ 78902 w 108343"/>
                <a:gd name="connsiteY17" fmla="*/ 9782 h 79922"/>
                <a:gd name="connsiteX18" fmla="*/ 82985 w 108343"/>
                <a:gd name="connsiteY18" fmla="*/ 24138 h 79922"/>
                <a:gd name="connsiteX19" fmla="*/ 92383 w 108343"/>
                <a:gd name="connsiteY19" fmla="*/ 58343 h 79922"/>
                <a:gd name="connsiteX20" fmla="*/ 69329 w 108343"/>
                <a:gd name="connsiteY20" fmla="*/ 78541 h 79922"/>
                <a:gd name="connsiteX21" fmla="*/ 39364 w 108343"/>
                <a:gd name="connsiteY21" fmla="*/ 62416 h 79922"/>
                <a:gd name="connsiteX22" fmla="*/ 20393 w 108343"/>
                <a:gd name="connsiteY22" fmla="*/ 78541 h 79922"/>
                <a:gd name="connsiteX23" fmla="*/ 6387 w 108343"/>
                <a:gd name="connsiteY23" fmla="*/ 68974 h 79922"/>
                <a:gd name="connsiteX24" fmla="*/ 0 w 108343"/>
                <a:gd name="connsiteY24" fmla="*/ 51426 h 79922"/>
                <a:gd name="connsiteX25" fmla="*/ 3011 w 108343"/>
                <a:gd name="connsiteY25" fmla="*/ 49125 h 79922"/>
                <a:gd name="connsiteX26" fmla="*/ 6919 w 108343"/>
                <a:gd name="connsiteY26" fmla="*/ 54444 h 79922"/>
                <a:gd name="connsiteX27" fmla="*/ 19860 w 108343"/>
                <a:gd name="connsiteY27" fmla="*/ 73579 h 79922"/>
                <a:gd name="connsiteX28" fmla="*/ 25708 w 108343"/>
                <a:gd name="connsiteY28" fmla="*/ 64893 h 79922"/>
                <a:gd name="connsiteX29" fmla="*/ 22871 w 108343"/>
                <a:gd name="connsiteY29" fmla="*/ 50189 h 79922"/>
                <a:gd name="connsiteX30" fmla="*/ 18971 w 108343"/>
                <a:gd name="connsiteY30" fmla="*/ 34238 h 79922"/>
                <a:gd name="connsiteX31" fmla="*/ 13299 w 108343"/>
                <a:gd name="connsiteY31" fmla="*/ 11553 h 79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08343" h="79922">
                  <a:moveTo>
                    <a:pt x="13299" y="11553"/>
                  </a:moveTo>
                  <a:cubicBezTo>
                    <a:pt x="12592" y="9250"/>
                    <a:pt x="11528" y="4820"/>
                    <a:pt x="11528" y="4288"/>
                  </a:cubicBezTo>
                  <a:cubicBezTo>
                    <a:pt x="11528" y="389"/>
                    <a:pt x="14721" y="-1382"/>
                    <a:pt x="17557" y="-1382"/>
                  </a:cubicBezTo>
                  <a:cubicBezTo>
                    <a:pt x="20742" y="-1382"/>
                    <a:pt x="23587" y="921"/>
                    <a:pt x="24469" y="2517"/>
                  </a:cubicBezTo>
                  <a:cubicBezTo>
                    <a:pt x="25358" y="4113"/>
                    <a:pt x="26772" y="9782"/>
                    <a:pt x="27662" y="13506"/>
                  </a:cubicBezTo>
                  <a:cubicBezTo>
                    <a:pt x="28552" y="16872"/>
                    <a:pt x="30498" y="25018"/>
                    <a:pt x="31563" y="29449"/>
                  </a:cubicBezTo>
                  <a:cubicBezTo>
                    <a:pt x="32627" y="33355"/>
                    <a:pt x="33691" y="37254"/>
                    <a:pt x="34573" y="41328"/>
                  </a:cubicBezTo>
                  <a:cubicBezTo>
                    <a:pt x="36528" y="48591"/>
                    <a:pt x="36885" y="50013"/>
                    <a:pt x="42025" y="57279"/>
                  </a:cubicBezTo>
                  <a:cubicBezTo>
                    <a:pt x="46990" y="64369"/>
                    <a:pt x="55324" y="73579"/>
                    <a:pt x="68622" y="73579"/>
                  </a:cubicBezTo>
                  <a:cubicBezTo>
                    <a:pt x="78902" y="73579"/>
                    <a:pt x="79085" y="64544"/>
                    <a:pt x="79085" y="61177"/>
                  </a:cubicBezTo>
                  <a:cubicBezTo>
                    <a:pt x="79085" y="50545"/>
                    <a:pt x="71458" y="30871"/>
                    <a:pt x="68622" y="23430"/>
                  </a:cubicBezTo>
                  <a:cubicBezTo>
                    <a:pt x="66667" y="18468"/>
                    <a:pt x="65961" y="16872"/>
                    <a:pt x="65961" y="13856"/>
                  </a:cubicBezTo>
                  <a:cubicBezTo>
                    <a:pt x="65961" y="4463"/>
                    <a:pt x="73762" y="-1382"/>
                    <a:pt x="82802" y="-1382"/>
                  </a:cubicBezTo>
                  <a:cubicBezTo>
                    <a:pt x="100534" y="-1382"/>
                    <a:pt x="108343" y="23074"/>
                    <a:pt x="108343" y="25733"/>
                  </a:cubicBezTo>
                  <a:cubicBezTo>
                    <a:pt x="108343" y="28036"/>
                    <a:pt x="106031" y="28036"/>
                    <a:pt x="105499" y="28036"/>
                  </a:cubicBezTo>
                  <a:cubicBezTo>
                    <a:pt x="103020" y="28036"/>
                    <a:pt x="102846" y="26972"/>
                    <a:pt x="102131" y="25018"/>
                  </a:cubicBezTo>
                  <a:cubicBezTo>
                    <a:pt x="98055" y="10846"/>
                    <a:pt x="90428" y="3581"/>
                    <a:pt x="83335" y="3581"/>
                  </a:cubicBezTo>
                  <a:cubicBezTo>
                    <a:pt x="79617" y="3581"/>
                    <a:pt x="78902" y="6059"/>
                    <a:pt x="78902" y="9782"/>
                  </a:cubicBezTo>
                  <a:cubicBezTo>
                    <a:pt x="78902" y="13856"/>
                    <a:pt x="79792" y="16157"/>
                    <a:pt x="82985" y="24138"/>
                  </a:cubicBezTo>
                  <a:cubicBezTo>
                    <a:pt x="85114" y="29632"/>
                    <a:pt x="92383" y="48418"/>
                    <a:pt x="92383" y="58343"/>
                  </a:cubicBezTo>
                  <a:cubicBezTo>
                    <a:pt x="92383" y="75533"/>
                    <a:pt x="78727" y="78541"/>
                    <a:pt x="69329" y="78541"/>
                  </a:cubicBezTo>
                  <a:cubicBezTo>
                    <a:pt x="54616" y="78541"/>
                    <a:pt x="44687" y="69506"/>
                    <a:pt x="39364" y="62416"/>
                  </a:cubicBezTo>
                  <a:cubicBezTo>
                    <a:pt x="38124" y="74643"/>
                    <a:pt x="27662" y="78541"/>
                    <a:pt x="20393" y="78541"/>
                  </a:cubicBezTo>
                  <a:cubicBezTo>
                    <a:pt x="12767" y="78541"/>
                    <a:pt x="8691" y="73047"/>
                    <a:pt x="6387" y="68974"/>
                  </a:cubicBezTo>
                  <a:cubicBezTo>
                    <a:pt x="2487" y="62416"/>
                    <a:pt x="0" y="52316"/>
                    <a:pt x="0" y="51426"/>
                  </a:cubicBezTo>
                  <a:cubicBezTo>
                    <a:pt x="0" y="49125"/>
                    <a:pt x="2487" y="49125"/>
                    <a:pt x="3011" y="49125"/>
                  </a:cubicBezTo>
                  <a:cubicBezTo>
                    <a:pt x="5497" y="49125"/>
                    <a:pt x="5673" y="49657"/>
                    <a:pt x="6919" y="54444"/>
                  </a:cubicBezTo>
                  <a:cubicBezTo>
                    <a:pt x="9573" y="64893"/>
                    <a:pt x="12942" y="73579"/>
                    <a:pt x="19860" y="73579"/>
                  </a:cubicBezTo>
                  <a:cubicBezTo>
                    <a:pt x="24469" y="73579"/>
                    <a:pt x="25708" y="69680"/>
                    <a:pt x="25708" y="64893"/>
                  </a:cubicBezTo>
                  <a:cubicBezTo>
                    <a:pt x="25708" y="61526"/>
                    <a:pt x="24119" y="54976"/>
                    <a:pt x="22871" y="50189"/>
                  </a:cubicBezTo>
                  <a:cubicBezTo>
                    <a:pt x="21632" y="45400"/>
                    <a:pt x="19860" y="38135"/>
                    <a:pt x="18971" y="34238"/>
                  </a:cubicBezTo>
                  <a:lnTo>
                    <a:pt x="13299" y="11553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355" name="任意多边形: 形状 1354">
              <a:extLst>
                <a:ext uri="{FF2B5EF4-FFF2-40B4-BE49-F238E27FC236}">
                  <a16:creationId xmlns:a16="http://schemas.microsoft.com/office/drawing/2014/main" id="{BF7054B6-9D37-D825-36D4-31025E1C9CDB}"/>
                </a:ext>
              </a:extLst>
            </p:cNvPr>
            <p:cNvSpPr/>
            <p:nvPr>
              <p:custDataLst>
                <p:tags r:id="rId189"/>
              </p:custDataLst>
            </p:nvPr>
          </p:nvSpPr>
          <p:spPr>
            <a:xfrm flipV="1">
              <a:off x="16664159" y="-13512423"/>
              <a:ext cx="58747" cy="253090"/>
            </a:xfrm>
            <a:custGeom>
              <a:avLst/>
              <a:gdLst>
                <a:gd name="connsiteX0" fmla="*/ 58747 w 58747"/>
                <a:gd name="connsiteY0" fmla="*/ 125171 h 253090"/>
                <a:gd name="connsiteX1" fmla="*/ 42033 w 58747"/>
                <a:gd name="connsiteY1" fmla="*/ 204132 h 253090"/>
                <a:gd name="connsiteX2" fmla="*/ 2534 w 58747"/>
                <a:gd name="connsiteY2" fmla="*/ 251715 h 253090"/>
                <a:gd name="connsiteX3" fmla="*/ 0 w 58747"/>
                <a:gd name="connsiteY3" fmla="*/ 249183 h 253090"/>
                <a:gd name="connsiteX4" fmla="*/ 4814 w 58747"/>
                <a:gd name="connsiteY4" fmla="*/ 243363 h 253090"/>
                <a:gd name="connsiteX5" fmla="*/ 44058 w 58747"/>
                <a:gd name="connsiteY5" fmla="*/ 125171 h 253090"/>
                <a:gd name="connsiteX6" fmla="*/ 3289 w 58747"/>
                <a:gd name="connsiteY6" fmla="*/ 5462 h 253090"/>
                <a:gd name="connsiteX7" fmla="*/ 0 w 58747"/>
                <a:gd name="connsiteY7" fmla="*/ 1159 h 253090"/>
                <a:gd name="connsiteX8" fmla="*/ 2534 w 58747"/>
                <a:gd name="connsiteY8" fmla="*/ -1375 h 253090"/>
                <a:gd name="connsiteX9" fmla="*/ 42795 w 58747"/>
                <a:gd name="connsiteY9" fmla="*/ 47979 h 253090"/>
                <a:gd name="connsiteX10" fmla="*/ 58747 w 58747"/>
                <a:gd name="connsiteY10" fmla="*/ 125171 h 253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8747" h="253090">
                  <a:moveTo>
                    <a:pt x="58747" y="125171"/>
                  </a:moveTo>
                  <a:cubicBezTo>
                    <a:pt x="58747" y="144909"/>
                    <a:pt x="55966" y="175533"/>
                    <a:pt x="42033" y="204132"/>
                  </a:cubicBezTo>
                  <a:cubicBezTo>
                    <a:pt x="26843" y="235265"/>
                    <a:pt x="5061" y="251715"/>
                    <a:pt x="2534" y="251715"/>
                  </a:cubicBezTo>
                  <a:cubicBezTo>
                    <a:pt x="1009" y="251715"/>
                    <a:pt x="0" y="250700"/>
                    <a:pt x="0" y="249183"/>
                  </a:cubicBezTo>
                  <a:cubicBezTo>
                    <a:pt x="0" y="248429"/>
                    <a:pt x="0" y="247921"/>
                    <a:pt x="4814" y="243363"/>
                  </a:cubicBezTo>
                  <a:cubicBezTo>
                    <a:pt x="29624" y="218304"/>
                    <a:pt x="44058" y="178065"/>
                    <a:pt x="44058" y="125171"/>
                  </a:cubicBezTo>
                  <a:cubicBezTo>
                    <a:pt x="44058" y="81891"/>
                    <a:pt x="34692" y="37348"/>
                    <a:pt x="3289" y="5462"/>
                  </a:cubicBezTo>
                  <a:cubicBezTo>
                    <a:pt x="0" y="2421"/>
                    <a:pt x="0" y="1912"/>
                    <a:pt x="0" y="1159"/>
                  </a:cubicBezTo>
                  <a:cubicBezTo>
                    <a:pt x="0" y="-358"/>
                    <a:pt x="1009" y="-1375"/>
                    <a:pt x="2534" y="-1375"/>
                  </a:cubicBezTo>
                  <a:cubicBezTo>
                    <a:pt x="5061" y="-1375"/>
                    <a:pt x="27852" y="15838"/>
                    <a:pt x="42795" y="47979"/>
                  </a:cubicBezTo>
                  <a:cubicBezTo>
                    <a:pt x="55712" y="75816"/>
                    <a:pt x="58747" y="103908"/>
                    <a:pt x="58747" y="125171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</p:grpSp>
      <p:grpSp>
        <p:nvGrpSpPr>
          <p:cNvPr id="1651" name="组合 1650" descr="\documentclass{article}&#10;\usepackage{amsmath}&#10;\pagestyle{empty}&#10;\begin{document}&#10;&#10;\begin{gather*}&#10;\mathbf{H}^{\textit{dec\texttt{\_}ffn}} = \textit{FFN}(\mathbf{H}^{dec\texttt{\_}ca\texttt{\_}ln})&#10;\end{gather*}&#10;&#10;\end{document}" title="IguanaTex Shape Display">
            <a:extLst>
              <a:ext uri="{FF2B5EF4-FFF2-40B4-BE49-F238E27FC236}">
                <a16:creationId xmlns:a16="http://schemas.microsoft.com/office/drawing/2014/main" id="{8FAD7823-37C0-64C5-3DB9-D46FCD4EED81}"/>
              </a:ext>
            </a:extLst>
          </p:cNvPr>
          <p:cNvGrpSpPr>
            <a:grpSpLocks noChangeAspect="1"/>
          </p:cNvGrpSpPr>
          <p:nvPr>
            <p:custDataLst>
              <p:tags r:id="rId6"/>
            </p:custDataLst>
          </p:nvPr>
        </p:nvGrpSpPr>
        <p:grpSpPr>
          <a:xfrm>
            <a:off x="6388100" y="4648200"/>
            <a:ext cx="3000990" cy="292534"/>
            <a:chOff x="12654105" y="-12990507"/>
            <a:chExt cx="3000990" cy="292534"/>
          </a:xfrm>
        </p:grpSpPr>
        <p:sp>
          <p:nvSpPr>
            <p:cNvPr id="1635" name="任意多边形: 形状 1634">
              <a:extLst>
                <a:ext uri="{FF2B5EF4-FFF2-40B4-BE49-F238E27FC236}">
                  <a16:creationId xmlns:a16="http://schemas.microsoft.com/office/drawing/2014/main" id="{611382DC-D299-6C81-9FC5-12CA926E4CAD}"/>
                </a:ext>
              </a:extLst>
            </p:cNvPr>
            <p:cNvSpPr/>
            <p:nvPr>
              <p:custDataLst>
                <p:tags r:id="rId150"/>
              </p:custDataLst>
            </p:nvPr>
          </p:nvSpPr>
          <p:spPr>
            <a:xfrm flipV="1">
              <a:off x="12654105" y="-12934867"/>
              <a:ext cx="207898" cy="173620"/>
            </a:xfrm>
            <a:custGeom>
              <a:avLst/>
              <a:gdLst>
                <a:gd name="connsiteX0" fmla="*/ 180554 w 207898"/>
                <a:gd name="connsiteY0" fmla="*/ 160349 h 173620"/>
                <a:gd name="connsiteX1" fmla="*/ 207898 w 207898"/>
                <a:gd name="connsiteY1" fmla="*/ 160349 h 173620"/>
                <a:gd name="connsiteX2" fmla="*/ 207898 w 207898"/>
                <a:gd name="connsiteY2" fmla="*/ 172244 h 173620"/>
                <a:gd name="connsiteX3" fmla="*/ 162569 w 207898"/>
                <a:gd name="connsiteY3" fmla="*/ 171481 h 173620"/>
                <a:gd name="connsiteX4" fmla="*/ 117248 w 207898"/>
                <a:gd name="connsiteY4" fmla="*/ 172244 h 173620"/>
                <a:gd name="connsiteX5" fmla="*/ 117248 w 207898"/>
                <a:gd name="connsiteY5" fmla="*/ 160349 h 173620"/>
                <a:gd name="connsiteX6" fmla="*/ 144591 w 207898"/>
                <a:gd name="connsiteY6" fmla="*/ 160349 h 173620"/>
                <a:gd name="connsiteX7" fmla="*/ 144591 w 207898"/>
                <a:gd name="connsiteY7" fmla="*/ 94797 h 173620"/>
                <a:gd name="connsiteX8" fmla="*/ 63307 w 207898"/>
                <a:gd name="connsiteY8" fmla="*/ 94797 h 173620"/>
                <a:gd name="connsiteX9" fmla="*/ 63307 w 207898"/>
                <a:gd name="connsiteY9" fmla="*/ 160349 h 173620"/>
                <a:gd name="connsiteX10" fmla="*/ 90658 w 207898"/>
                <a:gd name="connsiteY10" fmla="*/ 160349 h 173620"/>
                <a:gd name="connsiteX11" fmla="*/ 90658 w 207898"/>
                <a:gd name="connsiteY11" fmla="*/ 172244 h 173620"/>
                <a:gd name="connsiteX12" fmla="*/ 45329 w 207898"/>
                <a:gd name="connsiteY12" fmla="*/ 171481 h 173620"/>
                <a:gd name="connsiteX13" fmla="*/ 0 w 207898"/>
                <a:gd name="connsiteY13" fmla="*/ 172244 h 173620"/>
                <a:gd name="connsiteX14" fmla="*/ 0 w 207898"/>
                <a:gd name="connsiteY14" fmla="*/ 160349 h 173620"/>
                <a:gd name="connsiteX15" fmla="*/ 27351 w 207898"/>
                <a:gd name="connsiteY15" fmla="*/ 160349 h 173620"/>
                <a:gd name="connsiteX16" fmla="*/ 27351 w 207898"/>
                <a:gd name="connsiteY16" fmla="*/ 10515 h 173620"/>
                <a:gd name="connsiteX17" fmla="*/ 0 w 207898"/>
                <a:gd name="connsiteY17" fmla="*/ 10515 h 173620"/>
                <a:gd name="connsiteX18" fmla="*/ 0 w 207898"/>
                <a:gd name="connsiteY18" fmla="*/ -1377 h 173620"/>
                <a:gd name="connsiteX19" fmla="*/ 45329 w 207898"/>
                <a:gd name="connsiteY19" fmla="*/ -616 h 173620"/>
                <a:gd name="connsiteX20" fmla="*/ 90658 w 207898"/>
                <a:gd name="connsiteY20" fmla="*/ -1377 h 173620"/>
                <a:gd name="connsiteX21" fmla="*/ 90658 w 207898"/>
                <a:gd name="connsiteY21" fmla="*/ 10515 h 173620"/>
                <a:gd name="connsiteX22" fmla="*/ 63307 w 207898"/>
                <a:gd name="connsiteY22" fmla="*/ 10515 h 173620"/>
                <a:gd name="connsiteX23" fmla="*/ 63307 w 207898"/>
                <a:gd name="connsiteY23" fmla="*/ 82903 h 173620"/>
                <a:gd name="connsiteX24" fmla="*/ 144591 w 207898"/>
                <a:gd name="connsiteY24" fmla="*/ 82903 h 173620"/>
                <a:gd name="connsiteX25" fmla="*/ 144591 w 207898"/>
                <a:gd name="connsiteY25" fmla="*/ 10515 h 173620"/>
                <a:gd name="connsiteX26" fmla="*/ 117248 w 207898"/>
                <a:gd name="connsiteY26" fmla="*/ 10515 h 173620"/>
                <a:gd name="connsiteX27" fmla="*/ 117248 w 207898"/>
                <a:gd name="connsiteY27" fmla="*/ -1377 h 173620"/>
                <a:gd name="connsiteX28" fmla="*/ 162569 w 207898"/>
                <a:gd name="connsiteY28" fmla="*/ -616 h 173620"/>
                <a:gd name="connsiteX29" fmla="*/ 207898 w 207898"/>
                <a:gd name="connsiteY29" fmla="*/ -1377 h 173620"/>
                <a:gd name="connsiteX30" fmla="*/ 207898 w 207898"/>
                <a:gd name="connsiteY30" fmla="*/ 10515 h 173620"/>
                <a:gd name="connsiteX31" fmla="*/ 180554 w 207898"/>
                <a:gd name="connsiteY31" fmla="*/ 10515 h 173620"/>
                <a:gd name="connsiteX32" fmla="*/ 180554 w 207898"/>
                <a:gd name="connsiteY32" fmla="*/ 160349 h 173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07898" h="173620">
                  <a:moveTo>
                    <a:pt x="180554" y="160349"/>
                  </a:moveTo>
                  <a:lnTo>
                    <a:pt x="207898" y="160349"/>
                  </a:lnTo>
                  <a:lnTo>
                    <a:pt x="207898" y="172244"/>
                  </a:lnTo>
                  <a:cubicBezTo>
                    <a:pt x="198278" y="171481"/>
                    <a:pt x="173461" y="171481"/>
                    <a:pt x="162569" y="171481"/>
                  </a:cubicBezTo>
                  <a:cubicBezTo>
                    <a:pt x="151685" y="171481"/>
                    <a:pt x="126868" y="171481"/>
                    <a:pt x="117248" y="172244"/>
                  </a:cubicBezTo>
                  <a:lnTo>
                    <a:pt x="117248" y="160349"/>
                  </a:lnTo>
                  <a:lnTo>
                    <a:pt x="144591" y="160349"/>
                  </a:lnTo>
                  <a:lnTo>
                    <a:pt x="144591" y="94797"/>
                  </a:lnTo>
                  <a:lnTo>
                    <a:pt x="63307" y="94797"/>
                  </a:lnTo>
                  <a:lnTo>
                    <a:pt x="63307" y="160349"/>
                  </a:lnTo>
                  <a:lnTo>
                    <a:pt x="90658" y="160349"/>
                  </a:lnTo>
                  <a:lnTo>
                    <a:pt x="90658" y="172244"/>
                  </a:lnTo>
                  <a:cubicBezTo>
                    <a:pt x="81030" y="171481"/>
                    <a:pt x="56221" y="171481"/>
                    <a:pt x="45329" y="171481"/>
                  </a:cubicBezTo>
                  <a:cubicBezTo>
                    <a:pt x="34438" y="171481"/>
                    <a:pt x="9620" y="171481"/>
                    <a:pt x="0" y="172244"/>
                  </a:cubicBezTo>
                  <a:lnTo>
                    <a:pt x="0" y="160349"/>
                  </a:lnTo>
                  <a:lnTo>
                    <a:pt x="27351" y="160349"/>
                  </a:lnTo>
                  <a:lnTo>
                    <a:pt x="27351" y="10515"/>
                  </a:lnTo>
                  <a:lnTo>
                    <a:pt x="0" y="10515"/>
                  </a:lnTo>
                  <a:lnTo>
                    <a:pt x="0" y="-1377"/>
                  </a:lnTo>
                  <a:cubicBezTo>
                    <a:pt x="9620" y="-616"/>
                    <a:pt x="34438" y="-616"/>
                    <a:pt x="45329" y="-616"/>
                  </a:cubicBezTo>
                  <a:cubicBezTo>
                    <a:pt x="56221" y="-616"/>
                    <a:pt x="81030" y="-616"/>
                    <a:pt x="90658" y="-1377"/>
                  </a:cubicBezTo>
                  <a:lnTo>
                    <a:pt x="90658" y="10515"/>
                  </a:lnTo>
                  <a:lnTo>
                    <a:pt x="63307" y="10515"/>
                  </a:lnTo>
                  <a:lnTo>
                    <a:pt x="63307" y="82903"/>
                  </a:lnTo>
                  <a:lnTo>
                    <a:pt x="144591" y="82903"/>
                  </a:lnTo>
                  <a:lnTo>
                    <a:pt x="144591" y="10515"/>
                  </a:lnTo>
                  <a:lnTo>
                    <a:pt x="117248" y="10515"/>
                  </a:lnTo>
                  <a:lnTo>
                    <a:pt x="117248" y="-1377"/>
                  </a:lnTo>
                  <a:cubicBezTo>
                    <a:pt x="126868" y="-616"/>
                    <a:pt x="151685" y="-616"/>
                    <a:pt x="162569" y="-616"/>
                  </a:cubicBezTo>
                  <a:cubicBezTo>
                    <a:pt x="173461" y="-616"/>
                    <a:pt x="198278" y="-616"/>
                    <a:pt x="207898" y="-1377"/>
                  </a:cubicBezTo>
                  <a:lnTo>
                    <a:pt x="207898" y="10515"/>
                  </a:lnTo>
                  <a:lnTo>
                    <a:pt x="180554" y="10515"/>
                  </a:lnTo>
                  <a:lnTo>
                    <a:pt x="180554" y="160349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636" name="任意多边形: 形状 1635">
              <a:extLst>
                <a:ext uri="{FF2B5EF4-FFF2-40B4-BE49-F238E27FC236}">
                  <a16:creationId xmlns:a16="http://schemas.microsoft.com/office/drawing/2014/main" id="{BAF6EDB3-C729-294F-8778-088823C9B31F}"/>
                </a:ext>
              </a:extLst>
            </p:cNvPr>
            <p:cNvSpPr/>
            <p:nvPr>
              <p:custDataLst>
                <p:tags r:id="rId151"/>
              </p:custDataLst>
            </p:nvPr>
          </p:nvSpPr>
          <p:spPr>
            <a:xfrm flipV="1">
              <a:off x="12895028" y="-12988648"/>
              <a:ext cx="179955" cy="124671"/>
            </a:xfrm>
            <a:custGeom>
              <a:avLst/>
              <a:gdLst>
                <a:gd name="connsiteX0" fmla="*/ 87243 w 179955"/>
                <a:gd name="connsiteY0" fmla="*/ 25732 h 124671"/>
                <a:gd name="connsiteX1" fmla="*/ 83517 w 179955"/>
                <a:gd name="connsiteY1" fmla="*/ 28034 h 124671"/>
                <a:gd name="connsiteX2" fmla="*/ 79084 w 179955"/>
                <a:gd name="connsiteY2" fmla="*/ 23247 h 124671"/>
                <a:gd name="connsiteX3" fmla="*/ 67025 w 179955"/>
                <a:gd name="connsiteY3" fmla="*/ 3579 h 124671"/>
                <a:gd name="connsiteX4" fmla="*/ 61353 w 179955"/>
                <a:gd name="connsiteY4" fmla="*/ 11908 h 124671"/>
                <a:gd name="connsiteX5" fmla="*/ 62417 w 179955"/>
                <a:gd name="connsiteY5" fmla="*/ 19173 h 124671"/>
                <a:gd name="connsiteX6" fmla="*/ 87243 w 179955"/>
                <a:gd name="connsiteY6" fmla="*/ 118239 h 124671"/>
                <a:gd name="connsiteX7" fmla="*/ 87775 w 179955"/>
                <a:gd name="connsiteY7" fmla="*/ 120898 h 124671"/>
                <a:gd name="connsiteX8" fmla="*/ 82985 w 179955"/>
                <a:gd name="connsiteY8" fmla="*/ 123201 h 124671"/>
                <a:gd name="connsiteX9" fmla="*/ 63832 w 179955"/>
                <a:gd name="connsiteY9" fmla="*/ 121605 h 124671"/>
                <a:gd name="connsiteX10" fmla="*/ 59223 w 179955"/>
                <a:gd name="connsiteY10" fmla="*/ 117531 h 124671"/>
                <a:gd name="connsiteX11" fmla="*/ 63832 w 179955"/>
                <a:gd name="connsiteY11" fmla="*/ 115047 h 124671"/>
                <a:gd name="connsiteX12" fmla="*/ 72348 w 179955"/>
                <a:gd name="connsiteY12" fmla="*/ 112212 h 124671"/>
                <a:gd name="connsiteX13" fmla="*/ 71640 w 179955"/>
                <a:gd name="connsiteY13" fmla="*/ 108846 h 124671"/>
                <a:gd name="connsiteX14" fmla="*/ 61711 w 179955"/>
                <a:gd name="connsiteY14" fmla="*/ 68614 h 124671"/>
                <a:gd name="connsiteX15" fmla="*/ 44154 w 179955"/>
                <a:gd name="connsiteY15" fmla="*/ 78539 h 124671"/>
                <a:gd name="connsiteX16" fmla="*/ 0 w 179955"/>
                <a:gd name="connsiteY16" fmla="*/ 27676 h 124671"/>
                <a:gd name="connsiteX17" fmla="*/ 25183 w 179955"/>
                <a:gd name="connsiteY17" fmla="*/ -1383 h 124671"/>
                <a:gd name="connsiteX18" fmla="*/ 49476 w 179955"/>
                <a:gd name="connsiteY18" fmla="*/ 10669 h 124671"/>
                <a:gd name="connsiteX19" fmla="*/ 66493 w 179955"/>
                <a:gd name="connsiteY19" fmla="*/ -1383 h 124671"/>
                <a:gd name="connsiteX20" fmla="*/ 80506 w 179955"/>
                <a:gd name="connsiteY20" fmla="*/ 7653 h 124671"/>
                <a:gd name="connsiteX21" fmla="*/ 87243 w 179955"/>
                <a:gd name="connsiteY21" fmla="*/ 25732 h 124671"/>
                <a:gd name="connsiteX22" fmla="*/ 57985 w 179955"/>
                <a:gd name="connsiteY22" fmla="*/ 53910 h 124671"/>
                <a:gd name="connsiteX23" fmla="*/ 50533 w 179955"/>
                <a:gd name="connsiteY23" fmla="*/ 24492 h 124671"/>
                <a:gd name="connsiteX24" fmla="*/ 41143 w 179955"/>
                <a:gd name="connsiteY24" fmla="*/ 10844 h 124671"/>
                <a:gd name="connsiteX25" fmla="*/ 25715 w 179955"/>
                <a:gd name="connsiteY25" fmla="*/ 3579 h 124671"/>
                <a:gd name="connsiteX26" fmla="*/ 13481 w 179955"/>
                <a:gd name="connsiteY26" fmla="*/ 20412 h 124671"/>
                <a:gd name="connsiteX27" fmla="*/ 22879 w 179955"/>
                <a:gd name="connsiteY27" fmla="*/ 56920 h 124671"/>
                <a:gd name="connsiteX28" fmla="*/ 44154 w 179955"/>
                <a:gd name="connsiteY28" fmla="*/ 73577 h 124671"/>
                <a:gd name="connsiteX29" fmla="*/ 58517 w 179955"/>
                <a:gd name="connsiteY29" fmla="*/ 56387 h 124671"/>
                <a:gd name="connsiteX30" fmla="*/ 57985 w 179955"/>
                <a:gd name="connsiteY30" fmla="*/ 53910 h 124671"/>
                <a:gd name="connsiteX31" fmla="*/ 179955 w 179955"/>
                <a:gd name="connsiteY31" fmla="*/ 17578 h 124671"/>
                <a:gd name="connsiteX32" fmla="*/ 175880 w 179955"/>
                <a:gd name="connsiteY32" fmla="*/ 21833 h 124671"/>
                <a:gd name="connsiteX33" fmla="*/ 173218 w 179955"/>
                <a:gd name="connsiteY33" fmla="*/ 19881 h 124671"/>
                <a:gd name="connsiteX34" fmla="*/ 138113 w 179955"/>
                <a:gd name="connsiteY34" fmla="*/ 3579 h 124671"/>
                <a:gd name="connsiteX35" fmla="*/ 121621 w 179955"/>
                <a:gd name="connsiteY35" fmla="*/ 24492 h 124671"/>
                <a:gd name="connsiteX36" fmla="*/ 123925 w 179955"/>
                <a:gd name="connsiteY36" fmla="*/ 40794 h 124671"/>
                <a:gd name="connsiteX37" fmla="*/ 134919 w 179955"/>
                <a:gd name="connsiteY37" fmla="*/ 40794 h 124671"/>
                <a:gd name="connsiteX38" fmla="*/ 177476 w 179955"/>
                <a:gd name="connsiteY38" fmla="*/ 62945 h 124671"/>
                <a:gd name="connsiteX39" fmla="*/ 156019 w 179955"/>
                <a:gd name="connsiteY39" fmla="*/ 78539 h 124671"/>
                <a:gd name="connsiteX40" fmla="*/ 107965 w 179955"/>
                <a:gd name="connsiteY40" fmla="*/ 31401 h 124671"/>
                <a:gd name="connsiteX41" fmla="*/ 138113 w 179955"/>
                <a:gd name="connsiteY41" fmla="*/ -1383 h 124671"/>
                <a:gd name="connsiteX42" fmla="*/ 179955 w 179955"/>
                <a:gd name="connsiteY42" fmla="*/ 17578 h 124671"/>
                <a:gd name="connsiteX43" fmla="*/ 168961 w 179955"/>
                <a:gd name="connsiteY43" fmla="*/ 63120 h 124671"/>
                <a:gd name="connsiteX44" fmla="*/ 133680 w 179955"/>
                <a:gd name="connsiteY44" fmla="*/ 45756 h 124671"/>
                <a:gd name="connsiteX45" fmla="*/ 125347 w 179955"/>
                <a:gd name="connsiteY45" fmla="*/ 45756 h 124671"/>
                <a:gd name="connsiteX46" fmla="*/ 156019 w 179955"/>
                <a:gd name="connsiteY46" fmla="*/ 73577 h 124671"/>
                <a:gd name="connsiteX47" fmla="*/ 168961 w 179955"/>
                <a:gd name="connsiteY47" fmla="*/ 63120 h 124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79955" h="124671">
                  <a:moveTo>
                    <a:pt x="87243" y="25732"/>
                  </a:moveTo>
                  <a:cubicBezTo>
                    <a:pt x="87243" y="28034"/>
                    <a:pt x="84939" y="28034"/>
                    <a:pt x="83517" y="28034"/>
                  </a:cubicBezTo>
                  <a:cubicBezTo>
                    <a:pt x="80324" y="28034"/>
                    <a:pt x="80148" y="27676"/>
                    <a:pt x="79084" y="23247"/>
                  </a:cubicBezTo>
                  <a:cubicBezTo>
                    <a:pt x="76606" y="14036"/>
                    <a:pt x="73587" y="3579"/>
                    <a:pt x="67025" y="3579"/>
                  </a:cubicBezTo>
                  <a:cubicBezTo>
                    <a:pt x="62060" y="3579"/>
                    <a:pt x="61353" y="8892"/>
                    <a:pt x="61353" y="11908"/>
                  </a:cubicBezTo>
                  <a:cubicBezTo>
                    <a:pt x="61353" y="14918"/>
                    <a:pt x="62243" y="18641"/>
                    <a:pt x="62417" y="19173"/>
                  </a:cubicBezTo>
                  <a:lnTo>
                    <a:pt x="87243" y="118239"/>
                  </a:lnTo>
                  <a:cubicBezTo>
                    <a:pt x="87417" y="118946"/>
                    <a:pt x="87775" y="120185"/>
                    <a:pt x="87775" y="120898"/>
                  </a:cubicBezTo>
                  <a:cubicBezTo>
                    <a:pt x="87775" y="123551"/>
                    <a:pt x="84939" y="123376"/>
                    <a:pt x="82985" y="123201"/>
                  </a:cubicBezTo>
                  <a:lnTo>
                    <a:pt x="63832" y="121605"/>
                  </a:lnTo>
                  <a:cubicBezTo>
                    <a:pt x="61528" y="121430"/>
                    <a:pt x="59223" y="121249"/>
                    <a:pt x="59223" y="117531"/>
                  </a:cubicBezTo>
                  <a:cubicBezTo>
                    <a:pt x="59223" y="115047"/>
                    <a:pt x="61528" y="115047"/>
                    <a:pt x="63832" y="115047"/>
                  </a:cubicBezTo>
                  <a:cubicBezTo>
                    <a:pt x="72348" y="115047"/>
                    <a:pt x="72348" y="113808"/>
                    <a:pt x="72348" y="112212"/>
                  </a:cubicBezTo>
                  <a:cubicBezTo>
                    <a:pt x="72348" y="111680"/>
                    <a:pt x="72348" y="111324"/>
                    <a:pt x="71640" y="108846"/>
                  </a:cubicBezTo>
                  <a:lnTo>
                    <a:pt x="61711" y="68614"/>
                  </a:lnTo>
                  <a:cubicBezTo>
                    <a:pt x="57627" y="74816"/>
                    <a:pt x="51597" y="78539"/>
                    <a:pt x="44154" y="78539"/>
                  </a:cubicBezTo>
                  <a:cubicBezTo>
                    <a:pt x="22522" y="78539"/>
                    <a:pt x="0" y="53554"/>
                    <a:pt x="0" y="27676"/>
                  </a:cubicBezTo>
                  <a:cubicBezTo>
                    <a:pt x="0" y="8717"/>
                    <a:pt x="12059" y="-1383"/>
                    <a:pt x="25183" y="-1383"/>
                  </a:cubicBezTo>
                  <a:cubicBezTo>
                    <a:pt x="36528" y="-1383"/>
                    <a:pt x="45926" y="6946"/>
                    <a:pt x="49476" y="10669"/>
                  </a:cubicBezTo>
                  <a:cubicBezTo>
                    <a:pt x="51780" y="2159"/>
                    <a:pt x="60113" y="-1383"/>
                    <a:pt x="66493" y="-1383"/>
                  </a:cubicBezTo>
                  <a:cubicBezTo>
                    <a:pt x="71990" y="-1383"/>
                    <a:pt x="76606" y="1276"/>
                    <a:pt x="80506" y="7653"/>
                  </a:cubicBezTo>
                  <a:cubicBezTo>
                    <a:pt x="84756" y="14568"/>
                    <a:pt x="87243" y="25200"/>
                    <a:pt x="87243" y="25732"/>
                  </a:cubicBezTo>
                  <a:close/>
                  <a:moveTo>
                    <a:pt x="57985" y="53910"/>
                  </a:moveTo>
                  <a:lnTo>
                    <a:pt x="50533" y="24492"/>
                  </a:lnTo>
                  <a:cubicBezTo>
                    <a:pt x="49119" y="18998"/>
                    <a:pt x="45218" y="14743"/>
                    <a:pt x="41143" y="10844"/>
                  </a:cubicBezTo>
                  <a:cubicBezTo>
                    <a:pt x="33866" y="4461"/>
                    <a:pt x="28369" y="3579"/>
                    <a:pt x="25715" y="3579"/>
                  </a:cubicBezTo>
                  <a:cubicBezTo>
                    <a:pt x="17556" y="3579"/>
                    <a:pt x="13481" y="11201"/>
                    <a:pt x="13481" y="20412"/>
                  </a:cubicBezTo>
                  <a:cubicBezTo>
                    <a:pt x="13481" y="27859"/>
                    <a:pt x="17914" y="47352"/>
                    <a:pt x="22879" y="56920"/>
                  </a:cubicBezTo>
                  <a:cubicBezTo>
                    <a:pt x="28552" y="67375"/>
                    <a:pt x="37060" y="73577"/>
                    <a:pt x="44154" y="73577"/>
                  </a:cubicBezTo>
                  <a:cubicBezTo>
                    <a:pt x="56213" y="73577"/>
                    <a:pt x="58517" y="58158"/>
                    <a:pt x="58517" y="56387"/>
                  </a:cubicBezTo>
                  <a:cubicBezTo>
                    <a:pt x="58517" y="55855"/>
                    <a:pt x="58342" y="55149"/>
                    <a:pt x="57985" y="53910"/>
                  </a:cubicBezTo>
                  <a:close/>
                  <a:moveTo>
                    <a:pt x="179955" y="17578"/>
                  </a:moveTo>
                  <a:cubicBezTo>
                    <a:pt x="179955" y="18998"/>
                    <a:pt x="177476" y="21833"/>
                    <a:pt x="175880" y="21833"/>
                  </a:cubicBezTo>
                  <a:cubicBezTo>
                    <a:pt x="174990" y="21833"/>
                    <a:pt x="174458" y="21301"/>
                    <a:pt x="173218" y="19881"/>
                  </a:cubicBezTo>
                  <a:cubicBezTo>
                    <a:pt x="162398" y="6946"/>
                    <a:pt x="146979" y="3579"/>
                    <a:pt x="138113" y="3579"/>
                  </a:cubicBezTo>
                  <a:cubicBezTo>
                    <a:pt x="126586" y="3579"/>
                    <a:pt x="121621" y="13322"/>
                    <a:pt x="121621" y="24492"/>
                  </a:cubicBezTo>
                  <a:cubicBezTo>
                    <a:pt x="121621" y="29979"/>
                    <a:pt x="122686" y="35473"/>
                    <a:pt x="123925" y="40794"/>
                  </a:cubicBezTo>
                  <a:lnTo>
                    <a:pt x="134919" y="40794"/>
                  </a:lnTo>
                  <a:cubicBezTo>
                    <a:pt x="142546" y="40794"/>
                    <a:pt x="177476" y="40794"/>
                    <a:pt x="177476" y="62945"/>
                  </a:cubicBezTo>
                  <a:cubicBezTo>
                    <a:pt x="177476" y="72513"/>
                    <a:pt x="168428" y="78539"/>
                    <a:pt x="156019" y="78539"/>
                  </a:cubicBezTo>
                  <a:cubicBezTo>
                    <a:pt x="136159" y="78539"/>
                    <a:pt x="107965" y="62588"/>
                    <a:pt x="107965" y="31401"/>
                  </a:cubicBezTo>
                  <a:cubicBezTo>
                    <a:pt x="107965" y="12789"/>
                    <a:pt x="118960" y="-1383"/>
                    <a:pt x="138113" y="-1383"/>
                  </a:cubicBezTo>
                  <a:cubicBezTo>
                    <a:pt x="166299" y="-1383"/>
                    <a:pt x="179955" y="15275"/>
                    <a:pt x="179955" y="17578"/>
                  </a:cubicBezTo>
                  <a:close/>
                  <a:moveTo>
                    <a:pt x="168961" y="63120"/>
                  </a:moveTo>
                  <a:cubicBezTo>
                    <a:pt x="168961" y="45756"/>
                    <a:pt x="140592" y="45756"/>
                    <a:pt x="133680" y="45756"/>
                  </a:cubicBezTo>
                  <a:lnTo>
                    <a:pt x="125347" y="45756"/>
                  </a:lnTo>
                  <a:cubicBezTo>
                    <a:pt x="133323" y="73228"/>
                    <a:pt x="153890" y="73577"/>
                    <a:pt x="156019" y="73577"/>
                  </a:cubicBezTo>
                  <a:cubicBezTo>
                    <a:pt x="163463" y="73577"/>
                    <a:pt x="168961" y="69505"/>
                    <a:pt x="168961" y="63120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637" name="任意多边形: 形状 1636">
              <a:extLst>
                <a:ext uri="{FF2B5EF4-FFF2-40B4-BE49-F238E27FC236}">
                  <a16:creationId xmlns:a16="http://schemas.microsoft.com/office/drawing/2014/main" id="{E58C4FFD-7294-B5FB-4FE7-0050F2A982C9}"/>
                </a:ext>
              </a:extLst>
            </p:cNvPr>
            <p:cNvSpPr/>
            <p:nvPr>
              <p:custDataLst>
                <p:tags r:id="rId152"/>
              </p:custDataLst>
            </p:nvPr>
          </p:nvSpPr>
          <p:spPr>
            <a:xfrm flipV="1">
              <a:off x="13088201" y="-12943899"/>
              <a:ext cx="72870" cy="79922"/>
            </a:xfrm>
            <a:custGeom>
              <a:avLst/>
              <a:gdLst>
                <a:gd name="connsiteX0" fmla="*/ 72870 w 72870"/>
                <a:gd name="connsiteY0" fmla="*/ 17579 h 79922"/>
                <a:gd name="connsiteX1" fmla="*/ 68795 w 72870"/>
                <a:gd name="connsiteY1" fmla="*/ 21835 h 79922"/>
                <a:gd name="connsiteX2" fmla="*/ 66133 w 72870"/>
                <a:gd name="connsiteY2" fmla="*/ 19882 h 79922"/>
                <a:gd name="connsiteX3" fmla="*/ 31029 w 72870"/>
                <a:gd name="connsiteY3" fmla="*/ 3581 h 79922"/>
                <a:gd name="connsiteX4" fmla="*/ 14005 w 72870"/>
                <a:gd name="connsiteY4" fmla="*/ 23074 h 79922"/>
                <a:gd name="connsiteX5" fmla="*/ 26064 w 72870"/>
                <a:gd name="connsiteY5" fmla="*/ 60462 h 79922"/>
                <a:gd name="connsiteX6" fmla="*/ 49292 w 72870"/>
                <a:gd name="connsiteY6" fmla="*/ 73579 h 79922"/>
                <a:gd name="connsiteX7" fmla="*/ 62941 w 72870"/>
                <a:gd name="connsiteY7" fmla="*/ 67204 h 79922"/>
                <a:gd name="connsiteX8" fmla="*/ 56029 w 72870"/>
                <a:gd name="connsiteY8" fmla="*/ 58518 h 79922"/>
                <a:gd name="connsiteX9" fmla="*/ 62410 w 72870"/>
                <a:gd name="connsiteY9" fmla="*/ 52665 h 79922"/>
                <a:gd name="connsiteX10" fmla="*/ 71274 w 72870"/>
                <a:gd name="connsiteY10" fmla="*/ 63122 h 79922"/>
                <a:gd name="connsiteX11" fmla="*/ 49112 w 72870"/>
                <a:gd name="connsiteY11" fmla="*/ 78541 h 79922"/>
                <a:gd name="connsiteX12" fmla="*/ 0 w 72870"/>
                <a:gd name="connsiteY12" fmla="*/ 29100 h 79922"/>
                <a:gd name="connsiteX13" fmla="*/ 30847 w 72870"/>
                <a:gd name="connsiteY13" fmla="*/ -1382 h 79922"/>
                <a:gd name="connsiteX14" fmla="*/ 72870 w 72870"/>
                <a:gd name="connsiteY14" fmla="*/ 17579 h 79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2870" h="79922">
                  <a:moveTo>
                    <a:pt x="72870" y="17579"/>
                  </a:moveTo>
                  <a:cubicBezTo>
                    <a:pt x="72870" y="19000"/>
                    <a:pt x="70392" y="21835"/>
                    <a:pt x="68795" y="21835"/>
                  </a:cubicBezTo>
                  <a:cubicBezTo>
                    <a:pt x="67905" y="21835"/>
                    <a:pt x="67374" y="21303"/>
                    <a:pt x="66133" y="19882"/>
                  </a:cubicBezTo>
                  <a:cubicBezTo>
                    <a:pt x="55314" y="6947"/>
                    <a:pt x="39896" y="3581"/>
                    <a:pt x="31029" y="3581"/>
                  </a:cubicBezTo>
                  <a:cubicBezTo>
                    <a:pt x="22164" y="3581"/>
                    <a:pt x="14005" y="8718"/>
                    <a:pt x="14005" y="23074"/>
                  </a:cubicBezTo>
                  <a:cubicBezTo>
                    <a:pt x="14005" y="31403"/>
                    <a:pt x="17905" y="50189"/>
                    <a:pt x="26064" y="60462"/>
                  </a:cubicBezTo>
                  <a:cubicBezTo>
                    <a:pt x="33151" y="69506"/>
                    <a:pt x="41666" y="73579"/>
                    <a:pt x="49292" y="73579"/>
                  </a:cubicBezTo>
                  <a:cubicBezTo>
                    <a:pt x="52304" y="73579"/>
                    <a:pt x="59931" y="72698"/>
                    <a:pt x="62941" y="67204"/>
                  </a:cubicBezTo>
                  <a:cubicBezTo>
                    <a:pt x="57801" y="65781"/>
                    <a:pt x="56029" y="61526"/>
                    <a:pt x="56029" y="58518"/>
                  </a:cubicBezTo>
                  <a:cubicBezTo>
                    <a:pt x="56029" y="55683"/>
                    <a:pt x="57976" y="52665"/>
                    <a:pt x="62410" y="52665"/>
                  </a:cubicBezTo>
                  <a:cubicBezTo>
                    <a:pt x="65427" y="52665"/>
                    <a:pt x="71274" y="54619"/>
                    <a:pt x="71274" y="63122"/>
                  </a:cubicBezTo>
                  <a:cubicBezTo>
                    <a:pt x="71274" y="74642"/>
                    <a:pt x="58866" y="78541"/>
                    <a:pt x="49112" y="78541"/>
                  </a:cubicBezTo>
                  <a:cubicBezTo>
                    <a:pt x="24285" y="78541"/>
                    <a:pt x="0" y="54261"/>
                    <a:pt x="0" y="29100"/>
                  </a:cubicBezTo>
                  <a:cubicBezTo>
                    <a:pt x="0" y="12442"/>
                    <a:pt x="11169" y="-1382"/>
                    <a:pt x="30847" y="-1382"/>
                  </a:cubicBezTo>
                  <a:cubicBezTo>
                    <a:pt x="59397" y="-1382"/>
                    <a:pt x="72870" y="15277"/>
                    <a:pt x="72870" y="17579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638" name="任意多边形: 形状 1637">
              <a:extLst>
                <a:ext uri="{FF2B5EF4-FFF2-40B4-BE49-F238E27FC236}">
                  <a16:creationId xmlns:a16="http://schemas.microsoft.com/office/drawing/2014/main" id="{C086404E-72A5-5476-5931-6D8CA9F95E01}"/>
                </a:ext>
              </a:extLst>
            </p:cNvPr>
            <p:cNvSpPr/>
            <p:nvPr>
              <p:custDataLst>
                <p:tags r:id="rId153"/>
              </p:custDataLst>
            </p:nvPr>
          </p:nvSpPr>
          <p:spPr>
            <a:xfrm flipV="1">
              <a:off x="13165578" y="-12848557"/>
              <a:ext cx="73237" cy="12401"/>
            </a:xfrm>
            <a:custGeom>
              <a:avLst/>
              <a:gdLst>
                <a:gd name="connsiteX0" fmla="*/ 73237 w 73237"/>
                <a:gd name="connsiteY0" fmla="*/ 4823 h 12401"/>
                <a:gd name="connsiteX1" fmla="*/ 64896 w 73237"/>
                <a:gd name="connsiteY1" fmla="*/ 11025 h 12401"/>
                <a:gd name="connsiteX2" fmla="*/ 8334 w 73237"/>
                <a:gd name="connsiteY2" fmla="*/ 11025 h 12401"/>
                <a:gd name="connsiteX3" fmla="*/ 0 w 73237"/>
                <a:gd name="connsiteY3" fmla="*/ 4823 h 12401"/>
                <a:gd name="connsiteX4" fmla="*/ 8334 w 73237"/>
                <a:gd name="connsiteY4" fmla="*/ -1377 h 12401"/>
                <a:gd name="connsiteX5" fmla="*/ 64896 w 73237"/>
                <a:gd name="connsiteY5" fmla="*/ -1377 h 12401"/>
                <a:gd name="connsiteX6" fmla="*/ 73237 w 73237"/>
                <a:gd name="connsiteY6" fmla="*/ 4823 h 12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237" h="12401">
                  <a:moveTo>
                    <a:pt x="73237" y="4823"/>
                  </a:moveTo>
                  <a:cubicBezTo>
                    <a:pt x="73237" y="11025"/>
                    <a:pt x="67025" y="11025"/>
                    <a:pt x="64896" y="11025"/>
                  </a:cubicBezTo>
                  <a:lnTo>
                    <a:pt x="8334" y="11025"/>
                  </a:lnTo>
                  <a:cubicBezTo>
                    <a:pt x="6213" y="11025"/>
                    <a:pt x="0" y="11025"/>
                    <a:pt x="0" y="4823"/>
                  </a:cubicBezTo>
                  <a:cubicBezTo>
                    <a:pt x="0" y="-1377"/>
                    <a:pt x="6213" y="-1377"/>
                    <a:pt x="8334" y="-1377"/>
                  </a:cubicBezTo>
                  <a:lnTo>
                    <a:pt x="64896" y="-1377"/>
                  </a:lnTo>
                  <a:cubicBezTo>
                    <a:pt x="67025" y="-1377"/>
                    <a:pt x="73237" y="-1377"/>
                    <a:pt x="73237" y="4823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639" name="任意多边形: 形状 1638">
              <a:extLst>
                <a:ext uri="{FF2B5EF4-FFF2-40B4-BE49-F238E27FC236}">
                  <a16:creationId xmlns:a16="http://schemas.microsoft.com/office/drawing/2014/main" id="{1968D0FF-C735-0867-6149-A672D771D054}"/>
                </a:ext>
              </a:extLst>
            </p:cNvPr>
            <p:cNvSpPr/>
            <p:nvPr>
              <p:custDataLst>
                <p:tags r:id="rId154"/>
              </p:custDataLst>
            </p:nvPr>
          </p:nvSpPr>
          <p:spPr>
            <a:xfrm flipV="1">
              <a:off x="13251561" y="-12990507"/>
              <a:ext cx="254244" cy="160909"/>
            </a:xfrm>
            <a:custGeom>
              <a:avLst/>
              <a:gdLst>
                <a:gd name="connsiteX0" fmla="*/ 157453 w 254244"/>
                <a:gd name="connsiteY0" fmla="*/ 147656 h 160909"/>
                <a:gd name="connsiteX1" fmla="*/ 138832 w 254244"/>
                <a:gd name="connsiteY1" fmla="*/ 159527 h 160909"/>
                <a:gd name="connsiteX2" fmla="*/ 113300 w 254244"/>
                <a:gd name="connsiteY2" fmla="*/ 132944 h 160909"/>
                <a:gd name="connsiteX3" fmla="*/ 109041 w 254244"/>
                <a:gd name="connsiteY3" fmla="*/ 111150 h 160909"/>
                <a:gd name="connsiteX4" fmla="*/ 59040 w 254244"/>
                <a:gd name="connsiteY4" fmla="*/ 111150 h 160909"/>
                <a:gd name="connsiteX5" fmla="*/ 61877 w 254244"/>
                <a:gd name="connsiteY5" fmla="*/ 126386 h 160909"/>
                <a:gd name="connsiteX6" fmla="*/ 68614 w 254244"/>
                <a:gd name="connsiteY6" fmla="*/ 148188 h 160909"/>
                <a:gd name="connsiteX7" fmla="*/ 85995 w 254244"/>
                <a:gd name="connsiteY7" fmla="*/ 154565 h 160909"/>
                <a:gd name="connsiteX8" fmla="*/ 99111 w 254244"/>
                <a:gd name="connsiteY8" fmla="*/ 151911 h 160909"/>
                <a:gd name="connsiteX9" fmla="*/ 93971 w 254244"/>
                <a:gd name="connsiteY9" fmla="*/ 143933 h 160909"/>
                <a:gd name="connsiteX10" fmla="*/ 100175 w 254244"/>
                <a:gd name="connsiteY10" fmla="*/ 137907 h 160909"/>
                <a:gd name="connsiteX11" fmla="*/ 109223 w 254244"/>
                <a:gd name="connsiteY11" fmla="*/ 147656 h 160909"/>
                <a:gd name="connsiteX12" fmla="*/ 85812 w 254244"/>
                <a:gd name="connsiteY12" fmla="*/ 159527 h 160909"/>
                <a:gd name="connsiteX13" fmla="*/ 56562 w 254244"/>
                <a:gd name="connsiteY13" fmla="*/ 147831 h 160909"/>
                <a:gd name="connsiteX14" fmla="*/ 46100 w 254244"/>
                <a:gd name="connsiteY14" fmla="*/ 111150 h 160909"/>
                <a:gd name="connsiteX15" fmla="*/ 32444 w 254244"/>
                <a:gd name="connsiteY15" fmla="*/ 111150 h 160909"/>
                <a:gd name="connsiteX16" fmla="*/ 27129 w 254244"/>
                <a:gd name="connsiteY16" fmla="*/ 107251 h 160909"/>
                <a:gd name="connsiteX17" fmla="*/ 32086 w 254244"/>
                <a:gd name="connsiteY17" fmla="*/ 104765 h 160909"/>
                <a:gd name="connsiteX18" fmla="*/ 44860 w 254244"/>
                <a:gd name="connsiteY18" fmla="*/ 104765 h 160909"/>
                <a:gd name="connsiteX19" fmla="*/ 33508 w 254244"/>
                <a:gd name="connsiteY19" fmla="*/ 43097 h 160909"/>
                <a:gd name="connsiteX20" fmla="*/ 28185 w 254244"/>
                <a:gd name="connsiteY20" fmla="*/ 19173 h 160909"/>
                <a:gd name="connsiteX21" fmla="*/ 17199 w 254244"/>
                <a:gd name="connsiteY21" fmla="*/ 3580 h 160909"/>
                <a:gd name="connsiteX22" fmla="*/ 9573 w 254244"/>
                <a:gd name="connsiteY22" fmla="*/ 6232 h 160909"/>
                <a:gd name="connsiteX23" fmla="*/ 15244 w 254244"/>
                <a:gd name="connsiteY23" fmla="*/ 14211 h 160909"/>
                <a:gd name="connsiteX24" fmla="*/ 9040 w 254244"/>
                <a:gd name="connsiteY24" fmla="*/ 20237 h 160909"/>
                <a:gd name="connsiteX25" fmla="*/ 0 w 254244"/>
                <a:gd name="connsiteY25" fmla="*/ 10487 h 160909"/>
                <a:gd name="connsiteX26" fmla="*/ 16842 w 254244"/>
                <a:gd name="connsiteY26" fmla="*/ -1382 h 160909"/>
                <a:gd name="connsiteX27" fmla="*/ 47697 w 254244"/>
                <a:gd name="connsiteY27" fmla="*/ 49123 h 160909"/>
                <a:gd name="connsiteX28" fmla="*/ 57976 w 254244"/>
                <a:gd name="connsiteY28" fmla="*/ 104765 h 160909"/>
                <a:gd name="connsiteX29" fmla="*/ 107977 w 254244"/>
                <a:gd name="connsiteY29" fmla="*/ 104765 h 160909"/>
                <a:gd name="connsiteX30" fmla="*/ 97165 w 254244"/>
                <a:gd name="connsiteY30" fmla="*/ 46105 h 160909"/>
                <a:gd name="connsiteX31" fmla="*/ 92374 w 254244"/>
                <a:gd name="connsiteY31" fmla="*/ 25375 h 160909"/>
                <a:gd name="connsiteX32" fmla="*/ 84573 w 254244"/>
                <a:gd name="connsiteY32" fmla="*/ 10487 h 160909"/>
                <a:gd name="connsiteX33" fmla="*/ 70568 w 254244"/>
                <a:gd name="connsiteY33" fmla="*/ 3580 h 160909"/>
                <a:gd name="connsiteX34" fmla="*/ 59398 w 254244"/>
                <a:gd name="connsiteY34" fmla="*/ 6232 h 160909"/>
                <a:gd name="connsiteX35" fmla="*/ 64538 w 254244"/>
                <a:gd name="connsiteY35" fmla="*/ 14211 h 160909"/>
                <a:gd name="connsiteX36" fmla="*/ 58334 w 254244"/>
                <a:gd name="connsiteY36" fmla="*/ 20237 h 160909"/>
                <a:gd name="connsiteX37" fmla="*/ 49293 w 254244"/>
                <a:gd name="connsiteY37" fmla="*/ 10487 h 160909"/>
                <a:gd name="connsiteX38" fmla="*/ 70210 w 254244"/>
                <a:gd name="connsiteY38" fmla="*/ -1382 h 160909"/>
                <a:gd name="connsiteX39" fmla="*/ 102836 w 254244"/>
                <a:gd name="connsiteY39" fmla="*/ 21119 h 160909"/>
                <a:gd name="connsiteX40" fmla="*/ 110995 w 254244"/>
                <a:gd name="connsiteY40" fmla="*/ 50187 h 160909"/>
                <a:gd name="connsiteX41" fmla="*/ 121100 w 254244"/>
                <a:gd name="connsiteY41" fmla="*/ 104765 h 160909"/>
                <a:gd name="connsiteX42" fmla="*/ 137767 w 254244"/>
                <a:gd name="connsiteY42" fmla="*/ 104765 h 160909"/>
                <a:gd name="connsiteX43" fmla="*/ 143090 w 254244"/>
                <a:gd name="connsiteY43" fmla="*/ 108664 h 160909"/>
                <a:gd name="connsiteX44" fmla="*/ 138125 w 254244"/>
                <a:gd name="connsiteY44" fmla="*/ 111150 h 160909"/>
                <a:gd name="connsiteX45" fmla="*/ 122165 w 254244"/>
                <a:gd name="connsiteY45" fmla="*/ 111150 h 160909"/>
                <a:gd name="connsiteX46" fmla="*/ 126597 w 254244"/>
                <a:gd name="connsiteY46" fmla="*/ 135072 h 160909"/>
                <a:gd name="connsiteX47" fmla="*/ 138832 w 254244"/>
                <a:gd name="connsiteY47" fmla="*/ 154565 h 160909"/>
                <a:gd name="connsiteX48" fmla="*/ 147523 w 254244"/>
                <a:gd name="connsiteY48" fmla="*/ 152087 h 160909"/>
                <a:gd name="connsiteX49" fmla="*/ 142200 w 254244"/>
                <a:gd name="connsiteY49" fmla="*/ 143933 h 160909"/>
                <a:gd name="connsiteX50" fmla="*/ 148404 w 254244"/>
                <a:gd name="connsiteY50" fmla="*/ 137907 h 160909"/>
                <a:gd name="connsiteX51" fmla="*/ 157453 w 254244"/>
                <a:gd name="connsiteY51" fmla="*/ 147656 h 160909"/>
                <a:gd name="connsiteX52" fmla="*/ 254244 w 254244"/>
                <a:gd name="connsiteY52" fmla="*/ 60111 h 160909"/>
                <a:gd name="connsiteX53" fmla="*/ 250518 w 254244"/>
                <a:gd name="connsiteY53" fmla="*/ 62414 h 160909"/>
                <a:gd name="connsiteX54" fmla="*/ 246261 w 254244"/>
                <a:gd name="connsiteY54" fmla="*/ 58691 h 160909"/>
                <a:gd name="connsiteX55" fmla="*/ 229061 w 254244"/>
                <a:gd name="connsiteY55" fmla="*/ 37959 h 160909"/>
                <a:gd name="connsiteX56" fmla="*/ 224628 w 254244"/>
                <a:gd name="connsiteY56" fmla="*/ 43985 h 160909"/>
                <a:gd name="connsiteX57" fmla="*/ 227647 w 254244"/>
                <a:gd name="connsiteY57" fmla="*/ 55856 h 160909"/>
                <a:gd name="connsiteX58" fmla="*/ 238285 w 254244"/>
                <a:gd name="connsiteY58" fmla="*/ 93253 h 160909"/>
                <a:gd name="connsiteX59" fmla="*/ 216469 w 254244"/>
                <a:gd name="connsiteY59" fmla="*/ 112919 h 160909"/>
                <a:gd name="connsiteX60" fmla="*/ 187569 w 254244"/>
                <a:gd name="connsiteY60" fmla="*/ 97858 h 160909"/>
                <a:gd name="connsiteX61" fmla="*/ 170020 w 254244"/>
                <a:gd name="connsiteY61" fmla="*/ 112919 h 160909"/>
                <a:gd name="connsiteX62" fmla="*/ 155833 w 254244"/>
                <a:gd name="connsiteY62" fmla="*/ 103526 h 160909"/>
                <a:gd name="connsiteX63" fmla="*/ 149271 w 254244"/>
                <a:gd name="connsiteY63" fmla="*/ 85804 h 160909"/>
                <a:gd name="connsiteX64" fmla="*/ 152996 w 254244"/>
                <a:gd name="connsiteY64" fmla="*/ 83503 h 160909"/>
                <a:gd name="connsiteX65" fmla="*/ 157604 w 254244"/>
                <a:gd name="connsiteY65" fmla="*/ 88639 h 160909"/>
                <a:gd name="connsiteX66" fmla="*/ 169488 w 254244"/>
                <a:gd name="connsiteY66" fmla="*/ 107957 h 160909"/>
                <a:gd name="connsiteX67" fmla="*/ 174985 w 254244"/>
                <a:gd name="connsiteY67" fmla="*/ 99454 h 160909"/>
                <a:gd name="connsiteX68" fmla="*/ 171260 w 254244"/>
                <a:gd name="connsiteY68" fmla="*/ 80842 h 160909"/>
                <a:gd name="connsiteX69" fmla="*/ 166295 w 254244"/>
                <a:gd name="connsiteY69" fmla="*/ 61707 h 160909"/>
                <a:gd name="connsiteX70" fmla="*/ 163275 w 254244"/>
                <a:gd name="connsiteY70" fmla="*/ 49655 h 160909"/>
                <a:gd name="connsiteX71" fmla="*/ 160798 w 254244"/>
                <a:gd name="connsiteY71" fmla="*/ 38309 h 160909"/>
                <a:gd name="connsiteX72" fmla="*/ 166295 w 254244"/>
                <a:gd name="connsiteY72" fmla="*/ 32997 h 160909"/>
                <a:gd name="connsiteX73" fmla="*/ 174271 w 254244"/>
                <a:gd name="connsiteY73" fmla="*/ 40969 h 160909"/>
                <a:gd name="connsiteX74" fmla="*/ 178354 w 254244"/>
                <a:gd name="connsiteY74" fmla="*/ 56745 h 160909"/>
                <a:gd name="connsiteX75" fmla="*/ 181190 w 254244"/>
                <a:gd name="connsiteY75" fmla="*/ 68789 h 160909"/>
                <a:gd name="connsiteX76" fmla="*/ 184201 w 254244"/>
                <a:gd name="connsiteY76" fmla="*/ 80668 h 160909"/>
                <a:gd name="connsiteX77" fmla="*/ 197150 w 254244"/>
                <a:gd name="connsiteY77" fmla="*/ 100160 h 160909"/>
                <a:gd name="connsiteX78" fmla="*/ 215763 w 254244"/>
                <a:gd name="connsiteY78" fmla="*/ 107957 h 160909"/>
                <a:gd name="connsiteX79" fmla="*/ 225867 w 254244"/>
                <a:gd name="connsiteY79" fmla="*/ 95904 h 160909"/>
                <a:gd name="connsiteX80" fmla="*/ 214524 w 254244"/>
                <a:gd name="connsiteY80" fmla="*/ 55856 h 160909"/>
                <a:gd name="connsiteX81" fmla="*/ 212752 w 254244"/>
                <a:gd name="connsiteY81" fmla="*/ 47884 h 160909"/>
                <a:gd name="connsiteX82" fmla="*/ 228529 w 254244"/>
                <a:gd name="connsiteY82" fmla="*/ 32997 h 160909"/>
                <a:gd name="connsiteX83" fmla="*/ 254244 w 254244"/>
                <a:gd name="connsiteY83" fmla="*/ 60111 h 160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</a:cxnLst>
              <a:rect l="l" t="t" r="r" b="b"/>
              <a:pathLst>
                <a:path w="254244" h="160909">
                  <a:moveTo>
                    <a:pt x="157453" y="147656"/>
                  </a:moveTo>
                  <a:cubicBezTo>
                    <a:pt x="157453" y="155629"/>
                    <a:pt x="148587" y="159527"/>
                    <a:pt x="138832" y="159527"/>
                  </a:cubicBezTo>
                  <a:cubicBezTo>
                    <a:pt x="120219" y="159527"/>
                    <a:pt x="115071" y="141988"/>
                    <a:pt x="113300" y="132944"/>
                  </a:cubicBezTo>
                  <a:lnTo>
                    <a:pt x="109041" y="111150"/>
                  </a:lnTo>
                  <a:lnTo>
                    <a:pt x="59040" y="111150"/>
                  </a:lnTo>
                  <a:lnTo>
                    <a:pt x="61877" y="126386"/>
                  </a:lnTo>
                  <a:cubicBezTo>
                    <a:pt x="62941" y="131530"/>
                    <a:pt x="65427" y="144640"/>
                    <a:pt x="68614" y="148188"/>
                  </a:cubicBezTo>
                  <a:cubicBezTo>
                    <a:pt x="72514" y="152262"/>
                    <a:pt x="77836" y="154565"/>
                    <a:pt x="85995" y="154565"/>
                  </a:cubicBezTo>
                  <a:cubicBezTo>
                    <a:pt x="87060" y="154565"/>
                    <a:pt x="94329" y="154565"/>
                    <a:pt x="99111" y="151911"/>
                  </a:cubicBezTo>
                  <a:cubicBezTo>
                    <a:pt x="98054" y="151379"/>
                    <a:pt x="93971" y="148720"/>
                    <a:pt x="93971" y="143933"/>
                  </a:cubicBezTo>
                  <a:cubicBezTo>
                    <a:pt x="93971" y="138795"/>
                    <a:pt x="98229" y="137907"/>
                    <a:pt x="100175" y="137907"/>
                  </a:cubicBezTo>
                  <a:cubicBezTo>
                    <a:pt x="105324" y="137907"/>
                    <a:pt x="109223" y="142162"/>
                    <a:pt x="109223" y="147656"/>
                  </a:cubicBezTo>
                  <a:cubicBezTo>
                    <a:pt x="109223" y="159527"/>
                    <a:pt x="90603" y="159527"/>
                    <a:pt x="85812" y="159527"/>
                  </a:cubicBezTo>
                  <a:cubicBezTo>
                    <a:pt x="78901" y="159527"/>
                    <a:pt x="64895" y="159177"/>
                    <a:pt x="56562" y="147831"/>
                  </a:cubicBezTo>
                  <a:cubicBezTo>
                    <a:pt x="51414" y="140566"/>
                    <a:pt x="50000" y="132944"/>
                    <a:pt x="46100" y="111150"/>
                  </a:cubicBezTo>
                  <a:lnTo>
                    <a:pt x="32444" y="111150"/>
                  </a:lnTo>
                  <a:cubicBezTo>
                    <a:pt x="29433" y="111150"/>
                    <a:pt x="27129" y="111150"/>
                    <a:pt x="27129" y="107251"/>
                  </a:cubicBezTo>
                  <a:cubicBezTo>
                    <a:pt x="27129" y="104765"/>
                    <a:pt x="29433" y="104765"/>
                    <a:pt x="32086" y="104765"/>
                  </a:cubicBezTo>
                  <a:lnTo>
                    <a:pt x="44860" y="104765"/>
                  </a:lnTo>
                  <a:lnTo>
                    <a:pt x="33508" y="43097"/>
                  </a:lnTo>
                  <a:cubicBezTo>
                    <a:pt x="31379" y="31226"/>
                    <a:pt x="31204" y="30694"/>
                    <a:pt x="28185" y="19173"/>
                  </a:cubicBezTo>
                  <a:cubicBezTo>
                    <a:pt x="27129" y="15093"/>
                    <a:pt x="24110" y="3580"/>
                    <a:pt x="17199" y="3580"/>
                  </a:cubicBezTo>
                  <a:cubicBezTo>
                    <a:pt x="16310" y="3580"/>
                    <a:pt x="12409" y="3580"/>
                    <a:pt x="9573" y="6232"/>
                  </a:cubicBezTo>
                  <a:cubicBezTo>
                    <a:pt x="15244" y="8543"/>
                    <a:pt x="15244" y="13505"/>
                    <a:pt x="15244" y="14211"/>
                  </a:cubicBezTo>
                  <a:cubicBezTo>
                    <a:pt x="15244" y="19348"/>
                    <a:pt x="10987" y="20237"/>
                    <a:pt x="9040" y="20237"/>
                  </a:cubicBezTo>
                  <a:cubicBezTo>
                    <a:pt x="3901" y="20237"/>
                    <a:pt x="0" y="15982"/>
                    <a:pt x="0" y="10487"/>
                  </a:cubicBezTo>
                  <a:cubicBezTo>
                    <a:pt x="0" y="2333"/>
                    <a:pt x="9040" y="-1382"/>
                    <a:pt x="16842" y="-1382"/>
                  </a:cubicBezTo>
                  <a:cubicBezTo>
                    <a:pt x="37583" y="-1382"/>
                    <a:pt x="44503" y="31401"/>
                    <a:pt x="47697" y="49123"/>
                  </a:cubicBezTo>
                  <a:lnTo>
                    <a:pt x="57976" y="104765"/>
                  </a:lnTo>
                  <a:lnTo>
                    <a:pt x="107977" y="104765"/>
                  </a:lnTo>
                  <a:lnTo>
                    <a:pt x="97165" y="46105"/>
                  </a:lnTo>
                  <a:cubicBezTo>
                    <a:pt x="95210" y="35831"/>
                    <a:pt x="95210" y="35475"/>
                    <a:pt x="92374" y="25375"/>
                  </a:cubicBezTo>
                  <a:cubicBezTo>
                    <a:pt x="89713" y="15982"/>
                    <a:pt x="88299" y="14211"/>
                    <a:pt x="84573" y="10487"/>
                  </a:cubicBezTo>
                  <a:cubicBezTo>
                    <a:pt x="80673" y="6589"/>
                    <a:pt x="76240" y="3580"/>
                    <a:pt x="70568" y="3580"/>
                  </a:cubicBezTo>
                  <a:cubicBezTo>
                    <a:pt x="68614" y="3580"/>
                    <a:pt x="63474" y="3754"/>
                    <a:pt x="59398" y="6232"/>
                  </a:cubicBezTo>
                  <a:cubicBezTo>
                    <a:pt x="60462" y="6764"/>
                    <a:pt x="64538" y="9424"/>
                    <a:pt x="64538" y="14211"/>
                  </a:cubicBezTo>
                  <a:cubicBezTo>
                    <a:pt x="64538" y="19348"/>
                    <a:pt x="60280" y="20237"/>
                    <a:pt x="58334" y="20237"/>
                  </a:cubicBezTo>
                  <a:cubicBezTo>
                    <a:pt x="53194" y="20237"/>
                    <a:pt x="49293" y="15982"/>
                    <a:pt x="49293" y="10487"/>
                  </a:cubicBezTo>
                  <a:cubicBezTo>
                    <a:pt x="49293" y="1277"/>
                    <a:pt x="60638" y="-1382"/>
                    <a:pt x="70210" y="-1382"/>
                  </a:cubicBezTo>
                  <a:cubicBezTo>
                    <a:pt x="82801" y="-1382"/>
                    <a:pt x="96808" y="6589"/>
                    <a:pt x="102836" y="21119"/>
                  </a:cubicBezTo>
                  <a:cubicBezTo>
                    <a:pt x="106737" y="30512"/>
                    <a:pt x="109223" y="40262"/>
                    <a:pt x="110995" y="50187"/>
                  </a:cubicBezTo>
                  <a:lnTo>
                    <a:pt x="121100" y="104765"/>
                  </a:lnTo>
                  <a:lnTo>
                    <a:pt x="137767" y="104765"/>
                  </a:lnTo>
                  <a:cubicBezTo>
                    <a:pt x="140786" y="104765"/>
                    <a:pt x="143090" y="104765"/>
                    <a:pt x="143090" y="108664"/>
                  </a:cubicBezTo>
                  <a:cubicBezTo>
                    <a:pt x="143090" y="111150"/>
                    <a:pt x="140786" y="111150"/>
                    <a:pt x="138125" y="111150"/>
                  </a:cubicBezTo>
                  <a:lnTo>
                    <a:pt x="122165" y="111150"/>
                  </a:lnTo>
                  <a:lnTo>
                    <a:pt x="126597" y="135072"/>
                  </a:lnTo>
                  <a:cubicBezTo>
                    <a:pt x="128019" y="142869"/>
                    <a:pt x="130141" y="154565"/>
                    <a:pt x="138832" y="154565"/>
                  </a:cubicBezTo>
                  <a:cubicBezTo>
                    <a:pt x="141493" y="154565"/>
                    <a:pt x="145393" y="153682"/>
                    <a:pt x="147523" y="152087"/>
                  </a:cubicBezTo>
                  <a:cubicBezTo>
                    <a:pt x="144329" y="150491"/>
                    <a:pt x="142200" y="147482"/>
                    <a:pt x="142200" y="143933"/>
                  </a:cubicBezTo>
                  <a:cubicBezTo>
                    <a:pt x="142200" y="138795"/>
                    <a:pt x="146458" y="137907"/>
                    <a:pt x="148404" y="137907"/>
                  </a:cubicBezTo>
                  <a:cubicBezTo>
                    <a:pt x="153552" y="137907"/>
                    <a:pt x="157453" y="142162"/>
                    <a:pt x="157453" y="147656"/>
                  </a:cubicBezTo>
                  <a:close/>
                  <a:moveTo>
                    <a:pt x="254244" y="60111"/>
                  </a:moveTo>
                  <a:cubicBezTo>
                    <a:pt x="254244" y="62414"/>
                    <a:pt x="251933" y="62414"/>
                    <a:pt x="250518" y="62414"/>
                  </a:cubicBezTo>
                  <a:cubicBezTo>
                    <a:pt x="247325" y="62414"/>
                    <a:pt x="247150" y="61882"/>
                    <a:pt x="246261" y="58691"/>
                  </a:cubicBezTo>
                  <a:cubicBezTo>
                    <a:pt x="243250" y="47702"/>
                    <a:pt x="236863" y="37959"/>
                    <a:pt x="229061" y="37959"/>
                  </a:cubicBezTo>
                  <a:cubicBezTo>
                    <a:pt x="226583" y="37959"/>
                    <a:pt x="224628" y="39198"/>
                    <a:pt x="224628" y="43985"/>
                  </a:cubicBezTo>
                  <a:cubicBezTo>
                    <a:pt x="224628" y="47884"/>
                    <a:pt x="226225" y="51782"/>
                    <a:pt x="227647" y="55856"/>
                  </a:cubicBezTo>
                  <a:cubicBezTo>
                    <a:pt x="230833" y="64185"/>
                    <a:pt x="238285" y="83503"/>
                    <a:pt x="238285" y="93253"/>
                  </a:cubicBezTo>
                  <a:cubicBezTo>
                    <a:pt x="238285" y="107076"/>
                    <a:pt x="228712" y="112919"/>
                    <a:pt x="216469" y="112919"/>
                  </a:cubicBezTo>
                  <a:cubicBezTo>
                    <a:pt x="202465" y="112919"/>
                    <a:pt x="192891" y="104590"/>
                    <a:pt x="187569" y="97858"/>
                  </a:cubicBezTo>
                  <a:cubicBezTo>
                    <a:pt x="186330" y="108664"/>
                    <a:pt x="177106" y="112919"/>
                    <a:pt x="170020" y="112919"/>
                  </a:cubicBezTo>
                  <a:cubicBezTo>
                    <a:pt x="162394" y="112919"/>
                    <a:pt x="158493" y="107957"/>
                    <a:pt x="155833" y="103526"/>
                  </a:cubicBezTo>
                  <a:cubicBezTo>
                    <a:pt x="152106" y="97683"/>
                    <a:pt x="149271" y="86868"/>
                    <a:pt x="149271" y="85804"/>
                  </a:cubicBezTo>
                  <a:cubicBezTo>
                    <a:pt x="149271" y="83503"/>
                    <a:pt x="151574" y="83503"/>
                    <a:pt x="152996" y="83503"/>
                  </a:cubicBezTo>
                  <a:cubicBezTo>
                    <a:pt x="156189" y="83503"/>
                    <a:pt x="156365" y="83677"/>
                    <a:pt x="157604" y="88639"/>
                  </a:cubicBezTo>
                  <a:cubicBezTo>
                    <a:pt x="160622" y="100867"/>
                    <a:pt x="163991" y="107957"/>
                    <a:pt x="169488" y="107957"/>
                  </a:cubicBezTo>
                  <a:cubicBezTo>
                    <a:pt x="174985" y="107957"/>
                    <a:pt x="174985" y="101582"/>
                    <a:pt x="174985" y="99454"/>
                  </a:cubicBezTo>
                  <a:cubicBezTo>
                    <a:pt x="174985" y="96087"/>
                    <a:pt x="172673" y="87043"/>
                    <a:pt x="171260" y="80842"/>
                  </a:cubicBezTo>
                  <a:lnTo>
                    <a:pt x="166295" y="61707"/>
                  </a:lnTo>
                  <a:cubicBezTo>
                    <a:pt x="165763" y="59048"/>
                    <a:pt x="163991" y="52314"/>
                    <a:pt x="163275" y="49655"/>
                  </a:cubicBezTo>
                  <a:cubicBezTo>
                    <a:pt x="162394" y="45756"/>
                    <a:pt x="160798" y="39555"/>
                    <a:pt x="160798" y="38309"/>
                  </a:cubicBezTo>
                  <a:cubicBezTo>
                    <a:pt x="160798" y="34411"/>
                    <a:pt x="163633" y="32997"/>
                    <a:pt x="166295" y="32997"/>
                  </a:cubicBezTo>
                  <a:cubicBezTo>
                    <a:pt x="172324" y="32997"/>
                    <a:pt x="173563" y="38309"/>
                    <a:pt x="174271" y="40969"/>
                  </a:cubicBezTo>
                  <a:lnTo>
                    <a:pt x="178354" y="56745"/>
                  </a:lnTo>
                  <a:cubicBezTo>
                    <a:pt x="178886" y="59397"/>
                    <a:pt x="180658" y="66138"/>
                    <a:pt x="181190" y="68789"/>
                  </a:cubicBezTo>
                  <a:cubicBezTo>
                    <a:pt x="181722" y="70568"/>
                    <a:pt x="184026" y="79429"/>
                    <a:pt x="184201" y="80668"/>
                  </a:cubicBezTo>
                  <a:cubicBezTo>
                    <a:pt x="184558" y="81732"/>
                    <a:pt x="189873" y="93428"/>
                    <a:pt x="197150" y="100160"/>
                  </a:cubicBezTo>
                  <a:cubicBezTo>
                    <a:pt x="202465" y="104948"/>
                    <a:pt x="208669" y="107957"/>
                    <a:pt x="215763" y="107957"/>
                  </a:cubicBezTo>
                  <a:cubicBezTo>
                    <a:pt x="223922" y="107957"/>
                    <a:pt x="225867" y="101755"/>
                    <a:pt x="225867" y="95904"/>
                  </a:cubicBezTo>
                  <a:cubicBezTo>
                    <a:pt x="225867" y="85455"/>
                    <a:pt x="217535" y="64010"/>
                    <a:pt x="214524" y="55856"/>
                  </a:cubicBezTo>
                  <a:cubicBezTo>
                    <a:pt x="212752" y="51426"/>
                    <a:pt x="212752" y="50187"/>
                    <a:pt x="212752" y="47884"/>
                  </a:cubicBezTo>
                  <a:cubicBezTo>
                    <a:pt x="212752" y="38309"/>
                    <a:pt x="220370" y="32997"/>
                    <a:pt x="228529" y="32997"/>
                  </a:cubicBezTo>
                  <a:cubicBezTo>
                    <a:pt x="246261" y="32997"/>
                    <a:pt x="254244" y="57277"/>
                    <a:pt x="254244" y="60111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640" name="任意多边形: 形状 1639">
              <a:extLst>
                <a:ext uri="{FF2B5EF4-FFF2-40B4-BE49-F238E27FC236}">
                  <a16:creationId xmlns:a16="http://schemas.microsoft.com/office/drawing/2014/main" id="{0410797F-46BC-BA04-4DF9-92C37E40AF68}"/>
                </a:ext>
              </a:extLst>
            </p:cNvPr>
            <p:cNvSpPr/>
            <p:nvPr>
              <p:custDataLst>
                <p:tags r:id="rId155"/>
              </p:custDataLst>
            </p:nvPr>
          </p:nvSpPr>
          <p:spPr>
            <a:xfrm flipV="1">
              <a:off x="13599786" y="-12854126"/>
              <a:ext cx="168400" cy="59223"/>
            </a:xfrm>
            <a:custGeom>
              <a:avLst/>
              <a:gdLst>
                <a:gd name="connsiteX0" fmla="*/ 159789 w 168400"/>
                <a:gd name="connsiteY0" fmla="*/ 47725 h 59223"/>
                <a:gd name="connsiteX1" fmla="*/ 168400 w 168400"/>
                <a:gd name="connsiteY1" fmla="*/ 52791 h 59223"/>
                <a:gd name="connsiteX2" fmla="*/ 160044 w 168400"/>
                <a:gd name="connsiteY2" fmla="*/ 57848 h 59223"/>
                <a:gd name="connsiteX3" fmla="*/ 8358 w 168400"/>
                <a:gd name="connsiteY3" fmla="*/ 57848 h 59223"/>
                <a:gd name="connsiteX4" fmla="*/ 0 w 168400"/>
                <a:gd name="connsiteY4" fmla="*/ 52791 h 59223"/>
                <a:gd name="connsiteX5" fmla="*/ 8612 w 168400"/>
                <a:gd name="connsiteY5" fmla="*/ 47725 h 59223"/>
                <a:gd name="connsiteX6" fmla="*/ 159789 w 168400"/>
                <a:gd name="connsiteY6" fmla="*/ 47725 h 59223"/>
                <a:gd name="connsiteX7" fmla="*/ 160044 w 168400"/>
                <a:gd name="connsiteY7" fmla="*/ -1375 h 59223"/>
                <a:gd name="connsiteX8" fmla="*/ 168400 w 168400"/>
                <a:gd name="connsiteY8" fmla="*/ 3691 h 59223"/>
                <a:gd name="connsiteX9" fmla="*/ 159789 w 168400"/>
                <a:gd name="connsiteY9" fmla="*/ 8756 h 59223"/>
                <a:gd name="connsiteX10" fmla="*/ 8612 w 168400"/>
                <a:gd name="connsiteY10" fmla="*/ 8756 h 59223"/>
                <a:gd name="connsiteX11" fmla="*/ 0 w 168400"/>
                <a:gd name="connsiteY11" fmla="*/ 3691 h 59223"/>
                <a:gd name="connsiteX12" fmla="*/ 8358 w 168400"/>
                <a:gd name="connsiteY12" fmla="*/ -1375 h 59223"/>
                <a:gd name="connsiteX13" fmla="*/ 160044 w 168400"/>
                <a:gd name="connsiteY13" fmla="*/ -1375 h 59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8400" h="59223">
                  <a:moveTo>
                    <a:pt x="159789" y="47725"/>
                  </a:moveTo>
                  <a:cubicBezTo>
                    <a:pt x="163586" y="47725"/>
                    <a:pt x="168400" y="47725"/>
                    <a:pt x="168400" y="52791"/>
                  </a:cubicBezTo>
                  <a:cubicBezTo>
                    <a:pt x="168400" y="57848"/>
                    <a:pt x="163586" y="57848"/>
                    <a:pt x="160044" y="57848"/>
                  </a:cubicBezTo>
                  <a:lnTo>
                    <a:pt x="8358" y="57848"/>
                  </a:lnTo>
                  <a:cubicBezTo>
                    <a:pt x="4815" y="57848"/>
                    <a:pt x="0" y="57848"/>
                    <a:pt x="0" y="52791"/>
                  </a:cubicBezTo>
                  <a:cubicBezTo>
                    <a:pt x="0" y="47725"/>
                    <a:pt x="4815" y="47725"/>
                    <a:pt x="8612" y="47725"/>
                  </a:cubicBezTo>
                  <a:lnTo>
                    <a:pt x="159789" y="47725"/>
                  </a:lnTo>
                  <a:close/>
                  <a:moveTo>
                    <a:pt x="160044" y="-1375"/>
                  </a:moveTo>
                  <a:cubicBezTo>
                    <a:pt x="163586" y="-1375"/>
                    <a:pt x="168400" y="-1375"/>
                    <a:pt x="168400" y="3691"/>
                  </a:cubicBezTo>
                  <a:cubicBezTo>
                    <a:pt x="168400" y="8756"/>
                    <a:pt x="163586" y="8756"/>
                    <a:pt x="159789" y="8756"/>
                  </a:cubicBezTo>
                  <a:lnTo>
                    <a:pt x="8612" y="8756"/>
                  </a:lnTo>
                  <a:cubicBezTo>
                    <a:pt x="4815" y="8756"/>
                    <a:pt x="0" y="8756"/>
                    <a:pt x="0" y="3691"/>
                  </a:cubicBezTo>
                  <a:cubicBezTo>
                    <a:pt x="0" y="-1375"/>
                    <a:pt x="4815" y="-1375"/>
                    <a:pt x="8358" y="-1375"/>
                  </a:cubicBezTo>
                  <a:lnTo>
                    <a:pt x="160044" y="-1375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641" name="任意多边形: 形状 1640">
              <a:extLst>
                <a:ext uri="{FF2B5EF4-FFF2-40B4-BE49-F238E27FC236}">
                  <a16:creationId xmlns:a16="http://schemas.microsoft.com/office/drawing/2014/main" id="{15BF3C2C-A44E-F870-127A-E00B7A767A9B}"/>
                </a:ext>
              </a:extLst>
            </p:cNvPr>
            <p:cNvSpPr/>
            <p:nvPr>
              <p:custDataLst>
                <p:tags r:id="rId156"/>
              </p:custDataLst>
            </p:nvPr>
          </p:nvSpPr>
          <p:spPr>
            <a:xfrm flipV="1">
              <a:off x="13868633" y="-12934104"/>
              <a:ext cx="530809" cy="172857"/>
            </a:xfrm>
            <a:custGeom>
              <a:avLst/>
              <a:gdLst>
                <a:gd name="connsiteX0" fmla="*/ 163332 w 530809"/>
                <a:gd name="connsiteY0" fmla="*/ 119347 h 172857"/>
                <a:gd name="connsiteX1" fmla="*/ 169154 w 530809"/>
                <a:gd name="connsiteY1" fmla="*/ 164144 h 172857"/>
                <a:gd name="connsiteX2" fmla="*/ 163078 w 530809"/>
                <a:gd name="connsiteY2" fmla="*/ 170727 h 172857"/>
                <a:gd name="connsiteX3" fmla="*/ 47863 w 530809"/>
                <a:gd name="connsiteY3" fmla="*/ 170727 h 172857"/>
                <a:gd name="connsiteX4" fmla="*/ 41024 w 530809"/>
                <a:gd name="connsiteY4" fmla="*/ 166169 h 172857"/>
                <a:gd name="connsiteX5" fmla="*/ 47863 w 530809"/>
                <a:gd name="connsiteY5" fmla="*/ 162874 h 172857"/>
                <a:gd name="connsiteX6" fmla="*/ 62552 w 530809"/>
                <a:gd name="connsiteY6" fmla="*/ 158578 h 172857"/>
                <a:gd name="connsiteX7" fmla="*/ 61535 w 530809"/>
                <a:gd name="connsiteY7" fmla="*/ 152751 h 172857"/>
                <a:gd name="connsiteX8" fmla="*/ 27606 w 530809"/>
                <a:gd name="connsiteY8" fmla="*/ 17098 h 172857"/>
                <a:gd name="connsiteX9" fmla="*/ 6840 w 530809"/>
                <a:gd name="connsiteY9" fmla="*/ 6466 h 172857"/>
                <a:gd name="connsiteX10" fmla="*/ 0 w 530809"/>
                <a:gd name="connsiteY10" fmla="*/ 1664 h 172857"/>
                <a:gd name="connsiteX11" fmla="*/ 3552 w 530809"/>
                <a:gd name="connsiteY11" fmla="*/ -1377 h 172857"/>
                <a:gd name="connsiteX12" fmla="*/ 34438 w 530809"/>
                <a:gd name="connsiteY12" fmla="*/ -616 h 172857"/>
                <a:gd name="connsiteX13" fmla="*/ 69385 w 530809"/>
                <a:gd name="connsiteY13" fmla="*/ -1377 h 172857"/>
                <a:gd name="connsiteX14" fmla="*/ 74707 w 530809"/>
                <a:gd name="connsiteY14" fmla="*/ 3433 h 172857"/>
                <a:gd name="connsiteX15" fmla="*/ 68376 w 530809"/>
                <a:gd name="connsiteY15" fmla="*/ 6466 h 172857"/>
                <a:gd name="connsiteX16" fmla="*/ 65841 w 530809"/>
                <a:gd name="connsiteY16" fmla="*/ 6466 h 172857"/>
                <a:gd name="connsiteX17" fmla="*/ 47355 w 530809"/>
                <a:gd name="connsiteY17" fmla="*/ 11787 h 172857"/>
                <a:gd name="connsiteX18" fmla="*/ 48372 w 530809"/>
                <a:gd name="connsiteY18" fmla="*/ 17098 h 172857"/>
                <a:gd name="connsiteX19" fmla="*/ 64324 w 530809"/>
                <a:gd name="connsiteY19" fmla="*/ 80879 h 172857"/>
                <a:gd name="connsiteX20" fmla="*/ 85337 w 530809"/>
                <a:gd name="connsiteY20" fmla="*/ 80879 h 172857"/>
                <a:gd name="connsiteX21" fmla="*/ 104076 w 530809"/>
                <a:gd name="connsiteY21" fmla="*/ 70247 h 172857"/>
                <a:gd name="connsiteX22" fmla="*/ 102050 w 530809"/>
                <a:gd name="connsiteY22" fmla="*/ 57846 h 172857"/>
                <a:gd name="connsiteX23" fmla="*/ 101296 w 530809"/>
                <a:gd name="connsiteY23" fmla="*/ 54304 h 172857"/>
                <a:gd name="connsiteX24" fmla="*/ 105093 w 530809"/>
                <a:gd name="connsiteY24" fmla="*/ 51263 h 172857"/>
                <a:gd name="connsiteX25" fmla="*/ 109900 w 530809"/>
                <a:gd name="connsiteY25" fmla="*/ 56329 h 172857"/>
                <a:gd name="connsiteX26" fmla="*/ 123833 w 530809"/>
                <a:gd name="connsiteY26" fmla="*/ 112003 h 172857"/>
                <a:gd name="connsiteX27" fmla="*/ 124334 w 530809"/>
                <a:gd name="connsiteY27" fmla="*/ 115553 h 172857"/>
                <a:gd name="connsiteX28" fmla="*/ 120537 w 530809"/>
                <a:gd name="connsiteY28" fmla="*/ 118332 h 172857"/>
                <a:gd name="connsiteX29" fmla="*/ 115731 w 530809"/>
                <a:gd name="connsiteY29" fmla="*/ 113020 h 172857"/>
                <a:gd name="connsiteX30" fmla="*/ 86099 w 530809"/>
                <a:gd name="connsiteY30" fmla="*/ 88723 h 172857"/>
                <a:gd name="connsiteX31" fmla="*/ 66350 w 530809"/>
                <a:gd name="connsiteY31" fmla="*/ 88723 h 172857"/>
                <a:gd name="connsiteX32" fmla="*/ 82556 w 530809"/>
                <a:gd name="connsiteY32" fmla="*/ 154275 h 172857"/>
                <a:gd name="connsiteX33" fmla="*/ 94711 w 530809"/>
                <a:gd name="connsiteY33" fmla="*/ 162874 h 172857"/>
                <a:gd name="connsiteX34" fmla="*/ 124334 w 530809"/>
                <a:gd name="connsiteY34" fmla="*/ 162874 h 172857"/>
                <a:gd name="connsiteX35" fmla="*/ 157000 w 530809"/>
                <a:gd name="connsiteY35" fmla="*/ 137570 h 172857"/>
                <a:gd name="connsiteX36" fmla="*/ 155483 w 530809"/>
                <a:gd name="connsiteY36" fmla="*/ 120864 h 172857"/>
                <a:gd name="connsiteX37" fmla="*/ 155229 w 530809"/>
                <a:gd name="connsiteY37" fmla="*/ 116815 h 172857"/>
                <a:gd name="connsiteX38" fmla="*/ 159026 w 530809"/>
                <a:gd name="connsiteY38" fmla="*/ 113782 h 172857"/>
                <a:gd name="connsiteX39" fmla="*/ 163332 w 530809"/>
                <a:gd name="connsiteY39" fmla="*/ 119347 h 172857"/>
                <a:gd name="connsiteX40" fmla="*/ 328711 w 530809"/>
                <a:gd name="connsiteY40" fmla="*/ 119347 h 172857"/>
                <a:gd name="connsiteX41" fmla="*/ 334535 w 530809"/>
                <a:gd name="connsiteY41" fmla="*/ 164144 h 172857"/>
                <a:gd name="connsiteX42" fmla="*/ 328456 w 530809"/>
                <a:gd name="connsiteY42" fmla="*/ 170727 h 172857"/>
                <a:gd name="connsiteX43" fmla="*/ 213243 w 530809"/>
                <a:gd name="connsiteY43" fmla="*/ 170727 h 172857"/>
                <a:gd name="connsiteX44" fmla="*/ 206403 w 530809"/>
                <a:gd name="connsiteY44" fmla="*/ 166169 h 172857"/>
                <a:gd name="connsiteX45" fmla="*/ 213243 w 530809"/>
                <a:gd name="connsiteY45" fmla="*/ 162874 h 172857"/>
                <a:gd name="connsiteX46" fmla="*/ 227932 w 530809"/>
                <a:gd name="connsiteY46" fmla="*/ 158578 h 172857"/>
                <a:gd name="connsiteX47" fmla="*/ 226915 w 530809"/>
                <a:gd name="connsiteY47" fmla="*/ 152751 h 172857"/>
                <a:gd name="connsiteX48" fmla="*/ 192985 w 530809"/>
                <a:gd name="connsiteY48" fmla="*/ 17098 h 172857"/>
                <a:gd name="connsiteX49" fmla="*/ 172220 w 530809"/>
                <a:gd name="connsiteY49" fmla="*/ 6466 h 172857"/>
                <a:gd name="connsiteX50" fmla="*/ 165379 w 530809"/>
                <a:gd name="connsiteY50" fmla="*/ 1664 h 172857"/>
                <a:gd name="connsiteX51" fmla="*/ 168930 w 530809"/>
                <a:gd name="connsiteY51" fmla="*/ -1377 h 172857"/>
                <a:gd name="connsiteX52" fmla="*/ 199818 w 530809"/>
                <a:gd name="connsiteY52" fmla="*/ -616 h 172857"/>
                <a:gd name="connsiteX53" fmla="*/ 234763 w 530809"/>
                <a:gd name="connsiteY53" fmla="*/ -1377 h 172857"/>
                <a:gd name="connsiteX54" fmla="*/ 240087 w 530809"/>
                <a:gd name="connsiteY54" fmla="*/ 3433 h 172857"/>
                <a:gd name="connsiteX55" fmla="*/ 233755 w 530809"/>
                <a:gd name="connsiteY55" fmla="*/ 6466 h 172857"/>
                <a:gd name="connsiteX56" fmla="*/ 231220 w 530809"/>
                <a:gd name="connsiteY56" fmla="*/ 6466 h 172857"/>
                <a:gd name="connsiteX57" fmla="*/ 212735 w 530809"/>
                <a:gd name="connsiteY57" fmla="*/ 11787 h 172857"/>
                <a:gd name="connsiteX58" fmla="*/ 213751 w 530809"/>
                <a:gd name="connsiteY58" fmla="*/ 17098 h 172857"/>
                <a:gd name="connsiteX59" fmla="*/ 229703 w 530809"/>
                <a:gd name="connsiteY59" fmla="*/ 80879 h 172857"/>
                <a:gd name="connsiteX60" fmla="*/ 250715 w 530809"/>
                <a:gd name="connsiteY60" fmla="*/ 80879 h 172857"/>
                <a:gd name="connsiteX61" fmla="*/ 269456 w 530809"/>
                <a:gd name="connsiteY61" fmla="*/ 70247 h 172857"/>
                <a:gd name="connsiteX62" fmla="*/ 267430 w 530809"/>
                <a:gd name="connsiteY62" fmla="*/ 57846 h 172857"/>
                <a:gd name="connsiteX63" fmla="*/ 266675 w 530809"/>
                <a:gd name="connsiteY63" fmla="*/ 54304 h 172857"/>
                <a:gd name="connsiteX64" fmla="*/ 270473 w 530809"/>
                <a:gd name="connsiteY64" fmla="*/ 51263 h 172857"/>
                <a:gd name="connsiteX65" fmla="*/ 275280 w 530809"/>
                <a:gd name="connsiteY65" fmla="*/ 56329 h 172857"/>
                <a:gd name="connsiteX66" fmla="*/ 289213 w 530809"/>
                <a:gd name="connsiteY66" fmla="*/ 112003 h 172857"/>
                <a:gd name="connsiteX67" fmla="*/ 289714 w 530809"/>
                <a:gd name="connsiteY67" fmla="*/ 115553 h 172857"/>
                <a:gd name="connsiteX68" fmla="*/ 285916 w 530809"/>
                <a:gd name="connsiteY68" fmla="*/ 118332 h 172857"/>
                <a:gd name="connsiteX69" fmla="*/ 281109 w 530809"/>
                <a:gd name="connsiteY69" fmla="*/ 113020 h 172857"/>
                <a:gd name="connsiteX70" fmla="*/ 251478 w 530809"/>
                <a:gd name="connsiteY70" fmla="*/ 88723 h 172857"/>
                <a:gd name="connsiteX71" fmla="*/ 231729 w 530809"/>
                <a:gd name="connsiteY71" fmla="*/ 88723 h 172857"/>
                <a:gd name="connsiteX72" fmla="*/ 247934 w 530809"/>
                <a:gd name="connsiteY72" fmla="*/ 154275 h 172857"/>
                <a:gd name="connsiteX73" fmla="*/ 260091 w 530809"/>
                <a:gd name="connsiteY73" fmla="*/ 162874 h 172857"/>
                <a:gd name="connsiteX74" fmla="*/ 289714 w 530809"/>
                <a:gd name="connsiteY74" fmla="*/ 162874 h 172857"/>
                <a:gd name="connsiteX75" fmla="*/ 322380 w 530809"/>
                <a:gd name="connsiteY75" fmla="*/ 137570 h 172857"/>
                <a:gd name="connsiteX76" fmla="*/ 320863 w 530809"/>
                <a:gd name="connsiteY76" fmla="*/ 120864 h 172857"/>
                <a:gd name="connsiteX77" fmla="*/ 320608 w 530809"/>
                <a:gd name="connsiteY77" fmla="*/ 116815 h 172857"/>
                <a:gd name="connsiteX78" fmla="*/ 324407 w 530809"/>
                <a:gd name="connsiteY78" fmla="*/ 113782 h 172857"/>
                <a:gd name="connsiteX79" fmla="*/ 328711 w 530809"/>
                <a:gd name="connsiteY79" fmla="*/ 119347 h 172857"/>
                <a:gd name="connsiteX80" fmla="*/ 530809 w 530809"/>
                <a:gd name="connsiteY80" fmla="*/ 168193 h 172857"/>
                <a:gd name="connsiteX81" fmla="*/ 527520 w 530809"/>
                <a:gd name="connsiteY81" fmla="*/ 171481 h 172857"/>
                <a:gd name="connsiteX82" fmla="*/ 503210 w 530809"/>
                <a:gd name="connsiteY82" fmla="*/ 170727 h 172857"/>
                <a:gd name="connsiteX83" fmla="*/ 478647 w 530809"/>
                <a:gd name="connsiteY83" fmla="*/ 171481 h 172857"/>
                <a:gd name="connsiteX84" fmla="*/ 474087 w 530809"/>
                <a:gd name="connsiteY84" fmla="*/ 166678 h 172857"/>
                <a:gd name="connsiteX85" fmla="*/ 478647 w 530809"/>
                <a:gd name="connsiteY85" fmla="*/ 163637 h 172857"/>
                <a:gd name="connsiteX86" fmla="*/ 493837 w 530809"/>
                <a:gd name="connsiteY86" fmla="*/ 152751 h 172857"/>
                <a:gd name="connsiteX87" fmla="*/ 492827 w 530809"/>
                <a:gd name="connsiteY87" fmla="*/ 146676 h 172857"/>
                <a:gd name="connsiteX88" fmla="*/ 464976 w 530809"/>
                <a:gd name="connsiteY88" fmla="*/ 35574 h 172857"/>
                <a:gd name="connsiteX89" fmla="*/ 417622 w 530809"/>
                <a:gd name="connsiteY89" fmla="*/ 167177 h 172857"/>
                <a:gd name="connsiteX90" fmla="*/ 410526 w 530809"/>
                <a:gd name="connsiteY90" fmla="*/ 171481 h 172857"/>
                <a:gd name="connsiteX91" fmla="*/ 378877 w 530809"/>
                <a:gd name="connsiteY91" fmla="*/ 171481 h 172857"/>
                <a:gd name="connsiteX92" fmla="*/ 372036 w 530809"/>
                <a:gd name="connsiteY92" fmla="*/ 166678 h 172857"/>
                <a:gd name="connsiteX93" fmla="*/ 378877 w 530809"/>
                <a:gd name="connsiteY93" fmla="*/ 163637 h 172857"/>
                <a:gd name="connsiteX94" fmla="*/ 394320 w 530809"/>
                <a:gd name="connsiteY94" fmla="*/ 161612 h 172857"/>
                <a:gd name="connsiteX95" fmla="*/ 393565 w 530809"/>
                <a:gd name="connsiteY95" fmla="*/ 158324 h 172857"/>
                <a:gd name="connsiteX96" fmla="*/ 360136 w 530809"/>
                <a:gd name="connsiteY96" fmla="*/ 24181 h 172857"/>
                <a:gd name="connsiteX97" fmla="*/ 335574 w 530809"/>
                <a:gd name="connsiteY97" fmla="*/ 6466 h 172857"/>
                <a:gd name="connsiteX98" fmla="*/ 330760 w 530809"/>
                <a:gd name="connsiteY98" fmla="*/ 1664 h 172857"/>
                <a:gd name="connsiteX99" fmla="*/ 334057 w 530809"/>
                <a:gd name="connsiteY99" fmla="*/ -1377 h 172857"/>
                <a:gd name="connsiteX100" fmla="*/ 358110 w 530809"/>
                <a:gd name="connsiteY100" fmla="*/ -616 h 172857"/>
                <a:gd name="connsiteX101" fmla="*/ 382929 w 530809"/>
                <a:gd name="connsiteY101" fmla="*/ -1377 h 172857"/>
                <a:gd name="connsiteX102" fmla="*/ 387487 w 530809"/>
                <a:gd name="connsiteY102" fmla="*/ 3179 h 172857"/>
                <a:gd name="connsiteX103" fmla="*/ 382674 w 530809"/>
                <a:gd name="connsiteY103" fmla="*/ 6466 h 172857"/>
                <a:gd name="connsiteX104" fmla="*/ 367732 w 530809"/>
                <a:gd name="connsiteY104" fmla="*/ 17353 h 172857"/>
                <a:gd name="connsiteX105" fmla="*/ 368749 w 530809"/>
                <a:gd name="connsiteY105" fmla="*/ 23680 h 172857"/>
                <a:gd name="connsiteX106" fmla="*/ 401415 w 530809"/>
                <a:gd name="connsiteY106" fmla="*/ 154021 h 172857"/>
                <a:gd name="connsiteX107" fmla="*/ 455855 w 530809"/>
                <a:gd name="connsiteY107" fmla="*/ 2926 h 172857"/>
                <a:gd name="connsiteX108" fmla="*/ 460924 w 530809"/>
                <a:gd name="connsiteY108" fmla="*/ -1377 h 172857"/>
                <a:gd name="connsiteX109" fmla="*/ 465985 w 530809"/>
                <a:gd name="connsiteY109" fmla="*/ 3688 h 172857"/>
                <a:gd name="connsiteX110" fmla="*/ 501438 w 530809"/>
                <a:gd name="connsiteY110" fmla="*/ 146430 h 172857"/>
                <a:gd name="connsiteX111" fmla="*/ 527012 w 530809"/>
                <a:gd name="connsiteY111" fmla="*/ 163637 h 172857"/>
                <a:gd name="connsiteX112" fmla="*/ 530809 w 530809"/>
                <a:gd name="connsiteY112" fmla="*/ 168193 h 172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</a:cxnLst>
              <a:rect l="l" t="t" r="r" b="b"/>
              <a:pathLst>
                <a:path w="530809" h="172857">
                  <a:moveTo>
                    <a:pt x="163332" y="119347"/>
                  </a:moveTo>
                  <a:lnTo>
                    <a:pt x="169154" y="164144"/>
                  </a:lnTo>
                  <a:cubicBezTo>
                    <a:pt x="169918" y="170727"/>
                    <a:pt x="168400" y="170727"/>
                    <a:pt x="163078" y="170727"/>
                  </a:cubicBezTo>
                  <a:lnTo>
                    <a:pt x="47863" y="170727"/>
                  </a:lnTo>
                  <a:cubicBezTo>
                    <a:pt x="43558" y="170727"/>
                    <a:pt x="41024" y="170727"/>
                    <a:pt x="41024" y="166169"/>
                  </a:cubicBezTo>
                  <a:cubicBezTo>
                    <a:pt x="41024" y="162874"/>
                    <a:pt x="42795" y="162874"/>
                    <a:pt x="47863" y="162874"/>
                  </a:cubicBezTo>
                  <a:cubicBezTo>
                    <a:pt x="62552" y="162874"/>
                    <a:pt x="62552" y="160849"/>
                    <a:pt x="62552" y="158578"/>
                  </a:cubicBezTo>
                  <a:cubicBezTo>
                    <a:pt x="62552" y="158578"/>
                    <a:pt x="62552" y="156555"/>
                    <a:pt x="61535" y="152751"/>
                  </a:cubicBezTo>
                  <a:lnTo>
                    <a:pt x="27606" y="17098"/>
                  </a:lnTo>
                  <a:cubicBezTo>
                    <a:pt x="25580" y="8492"/>
                    <a:pt x="24063" y="6466"/>
                    <a:pt x="6840" y="6466"/>
                  </a:cubicBezTo>
                  <a:cubicBezTo>
                    <a:pt x="2789" y="6466"/>
                    <a:pt x="0" y="6466"/>
                    <a:pt x="0" y="1664"/>
                  </a:cubicBezTo>
                  <a:cubicBezTo>
                    <a:pt x="0" y="-1377"/>
                    <a:pt x="2789" y="-1377"/>
                    <a:pt x="3552" y="-1377"/>
                  </a:cubicBezTo>
                  <a:cubicBezTo>
                    <a:pt x="13680" y="-1377"/>
                    <a:pt x="24310" y="-616"/>
                    <a:pt x="34438" y="-616"/>
                  </a:cubicBezTo>
                  <a:cubicBezTo>
                    <a:pt x="46092" y="-616"/>
                    <a:pt x="57992" y="-1377"/>
                    <a:pt x="69385" y="-1377"/>
                  </a:cubicBezTo>
                  <a:cubicBezTo>
                    <a:pt x="71664" y="-1377"/>
                    <a:pt x="74707" y="-1377"/>
                    <a:pt x="74707" y="3433"/>
                  </a:cubicBezTo>
                  <a:cubicBezTo>
                    <a:pt x="74707" y="6466"/>
                    <a:pt x="72427" y="6466"/>
                    <a:pt x="68376" y="6466"/>
                  </a:cubicBezTo>
                  <a:lnTo>
                    <a:pt x="65841" y="6466"/>
                  </a:lnTo>
                  <a:cubicBezTo>
                    <a:pt x="47355" y="6466"/>
                    <a:pt x="47355" y="8492"/>
                    <a:pt x="47355" y="11787"/>
                  </a:cubicBezTo>
                  <a:cubicBezTo>
                    <a:pt x="47355" y="12795"/>
                    <a:pt x="47355" y="13302"/>
                    <a:pt x="48372" y="17098"/>
                  </a:cubicBezTo>
                  <a:lnTo>
                    <a:pt x="64324" y="80879"/>
                  </a:lnTo>
                  <a:lnTo>
                    <a:pt x="85337" y="80879"/>
                  </a:lnTo>
                  <a:cubicBezTo>
                    <a:pt x="101797" y="80879"/>
                    <a:pt x="104076" y="77083"/>
                    <a:pt x="104076" y="70247"/>
                  </a:cubicBezTo>
                  <a:cubicBezTo>
                    <a:pt x="104076" y="65944"/>
                    <a:pt x="103068" y="61895"/>
                    <a:pt x="102050" y="57846"/>
                  </a:cubicBezTo>
                  <a:cubicBezTo>
                    <a:pt x="101550" y="56075"/>
                    <a:pt x="101296" y="55059"/>
                    <a:pt x="101296" y="54304"/>
                  </a:cubicBezTo>
                  <a:cubicBezTo>
                    <a:pt x="101296" y="51263"/>
                    <a:pt x="104076" y="51263"/>
                    <a:pt x="105093" y="51263"/>
                  </a:cubicBezTo>
                  <a:cubicBezTo>
                    <a:pt x="107874" y="51263"/>
                    <a:pt x="108636" y="51517"/>
                    <a:pt x="109900" y="56329"/>
                  </a:cubicBezTo>
                  <a:lnTo>
                    <a:pt x="123833" y="112003"/>
                  </a:lnTo>
                  <a:cubicBezTo>
                    <a:pt x="124080" y="113020"/>
                    <a:pt x="124334" y="114283"/>
                    <a:pt x="124334" y="115553"/>
                  </a:cubicBezTo>
                  <a:cubicBezTo>
                    <a:pt x="124334" y="118332"/>
                    <a:pt x="121300" y="118332"/>
                    <a:pt x="120537" y="118332"/>
                  </a:cubicBezTo>
                  <a:cubicBezTo>
                    <a:pt x="117248" y="118332"/>
                    <a:pt x="116994" y="117576"/>
                    <a:pt x="115731" y="113020"/>
                  </a:cubicBezTo>
                  <a:cubicBezTo>
                    <a:pt x="111171" y="95052"/>
                    <a:pt x="107119" y="88723"/>
                    <a:pt x="86099" y="88723"/>
                  </a:cubicBezTo>
                  <a:lnTo>
                    <a:pt x="66350" y="88723"/>
                  </a:lnTo>
                  <a:lnTo>
                    <a:pt x="82556" y="154275"/>
                  </a:lnTo>
                  <a:cubicBezTo>
                    <a:pt x="84582" y="162627"/>
                    <a:pt x="86353" y="162874"/>
                    <a:pt x="94711" y="162874"/>
                  </a:cubicBezTo>
                  <a:lnTo>
                    <a:pt x="124334" y="162874"/>
                  </a:lnTo>
                  <a:cubicBezTo>
                    <a:pt x="151431" y="162874"/>
                    <a:pt x="157000" y="155029"/>
                    <a:pt x="157000" y="137570"/>
                  </a:cubicBezTo>
                  <a:cubicBezTo>
                    <a:pt x="157000" y="131496"/>
                    <a:pt x="156246" y="126684"/>
                    <a:pt x="155483" y="120864"/>
                  </a:cubicBezTo>
                  <a:lnTo>
                    <a:pt x="155229" y="116815"/>
                  </a:lnTo>
                  <a:cubicBezTo>
                    <a:pt x="155229" y="113782"/>
                    <a:pt x="158017" y="113782"/>
                    <a:pt x="159026" y="113782"/>
                  </a:cubicBezTo>
                  <a:cubicBezTo>
                    <a:pt x="162577" y="113782"/>
                    <a:pt x="162831" y="114790"/>
                    <a:pt x="163332" y="119347"/>
                  </a:cubicBezTo>
                  <a:close/>
                  <a:moveTo>
                    <a:pt x="328711" y="119347"/>
                  </a:moveTo>
                  <a:lnTo>
                    <a:pt x="334535" y="164144"/>
                  </a:lnTo>
                  <a:cubicBezTo>
                    <a:pt x="335297" y="170727"/>
                    <a:pt x="333779" y="170727"/>
                    <a:pt x="328456" y="170727"/>
                  </a:cubicBezTo>
                  <a:lnTo>
                    <a:pt x="213243" y="170727"/>
                  </a:lnTo>
                  <a:cubicBezTo>
                    <a:pt x="208937" y="170727"/>
                    <a:pt x="206403" y="170727"/>
                    <a:pt x="206403" y="166169"/>
                  </a:cubicBezTo>
                  <a:cubicBezTo>
                    <a:pt x="206403" y="162874"/>
                    <a:pt x="208175" y="162874"/>
                    <a:pt x="213243" y="162874"/>
                  </a:cubicBezTo>
                  <a:cubicBezTo>
                    <a:pt x="227932" y="162874"/>
                    <a:pt x="227932" y="160849"/>
                    <a:pt x="227932" y="158578"/>
                  </a:cubicBezTo>
                  <a:cubicBezTo>
                    <a:pt x="227932" y="158578"/>
                    <a:pt x="227932" y="156555"/>
                    <a:pt x="226915" y="152751"/>
                  </a:cubicBezTo>
                  <a:lnTo>
                    <a:pt x="192985" y="17098"/>
                  </a:lnTo>
                  <a:cubicBezTo>
                    <a:pt x="190960" y="8492"/>
                    <a:pt x="189442" y="6466"/>
                    <a:pt x="172220" y="6466"/>
                  </a:cubicBezTo>
                  <a:cubicBezTo>
                    <a:pt x="168168" y="6466"/>
                    <a:pt x="165379" y="6466"/>
                    <a:pt x="165379" y="1664"/>
                  </a:cubicBezTo>
                  <a:cubicBezTo>
                    <a:pt x="165379" y="-1377"/>
                    <a:pt x="168168" y="-1377"/>
                    <a:pt x="168930" y="-1377"/>
                  </a:cubicBezTo>
                  <a:cubicBezTo>
                    <a:pt x="179059" y="-1377"/>
                    <a:pt x="189689" y="-616"/>
                    <a:pt x="199818" y="-616"/>
                  </a:cubicBezTo>
                  <a:cubicBezTo>
                    <a:pt x="211471" y="-616"/>
                    <a:pt x="223372" y="-1377"/>
                    <a:pt x="234763" y="-1377"/>
                  </a:cubicBezTo>
                  <a:cubicBezTo>
                    <a:pt x="237044" y="-1377"/>
                    <a:pt x="240087" y="-1377"/>
                    <a:pt x="240087" y="3433"/>
                  </a:cubicBezTo>
                  <a:cubicBezTo>
                    <a:pt x="240087" y="6466"/>
                    <a:pt x="237806" y="6466"/>
                    <a:pt x="233755" y="6466"/>
                  </a:cubicBezTo>
                  <a:lnTo>
                    <a:pt x="231220" y="6466"/>
                  </a:lnTo>
                  <a:cubicBezTo>
                    <a:pt x="212735" y="6466"/>
                    <a:pt x="212735" y="8492"/>
                    <a:pt x="212735" y="11787"/>
                  </a:cubicBezTo>
                  <a:cubicBezTo>
                    <a:pt x="212735" y="12795"/>
                    <a:pt x="212735" y="13302"/>
                    <a:pt x="213751" y="17098"/>
                  </a:cubicBezTo>
                  <a:lnTo>
                    <a:pt x="229703" y="80879"/>
                  </a:lnTo>
                  <a:lnTo>
                    <a:pt x="250715" y="80879"/>
                  </a:lnTo>
                  <a:cubicBezTo>
                    <a:pt x="267175" y="80879"/>
                    <a:pt x="269456" y="77083"/>
                    <a:pt x="269456" y="70247"/>
                  </a:cubicBezTo>
                  <a:cubicBezTo>
                    <a:pt x="269456" y="65944"/>
                    <a:pt x="268447" y="61895"/>
                    <a:pt x="267430" y="57846"/>
                  </a:cubicBezTo>
                  <a:cubicBezTo>
                    <a:pt x="266929" y="56075"/>
                    <a:pt x="266675" y="55059"/>
                    <a:pt x="266675" y="54304"/>
                  </a:cubicBezTo>
                  <a:cubicBezTo>
                    <a:pt x="266675" y="51263"/>
                    <a:pt x="269456" y="51263"/>
                    <a:pt x="270473" y="51263"/>
                  </a:cubicBezTo>
                  <a:cubicBezTo>
                    <a:pt x="273254" y="51263"/>
                    <a:pt x="274016" y="51517"/>
                    <a:pt x="275280" y="56329"/>
                  </a:cubicBezTo>
                  <a:lnTo>
                    <a:pt x="289213" y="112003"/>
                  </a:lnTo>
                  <a:cubicBezTo>
                    <a:pt x="289460" y="113020"/>
                    <a:pt x="289714" y="114283"/>
                    <a:pt x="289714" y="115553"/>
                  </a:cubicBezTo>
                  <a:cubicBezTo>
                    <a:pt x="289714" y="118332"/>
                    <a:pt x="286679" y="118332"/>
                    <a:pt x="285916" y="118332"/>
                  </a:cubicBezTo>
                  <a:cubicBezTo>
                    <a:pt x="282627" y="118332"/>
                    <a:pt x="282373" y="117576"/>
                    <a:pt x="281109" y="113020"/>
                  </a:cubicBezTo>
                  <a:cubicBezTo>
                    <a:pt x="276551" y="95052"/>
                    <a:pt x="272499" y="88723"/>
                    <a:pt x="251478" y="88723"/>
                  </a:cubicBezTo>
                  <a:lnTo>
                    <a:pt x="231729" y="88723"/>
                  </a:lnTo>
                  <a:lnTo>
                    <a:pt x="247934" y="154275"/>
                  </a:lnTo>
                  <a:cubicBezTo>
                    <a:pt x="249961" y="162627"/>
                    <a:pt x="251732" y="162874"/>
                    <a:pt x="260091" y="162874"/>
                  </a:cubicBezTo>
                  <a:lnTo>
                    <a:pt x="289714" y="162874"/>
                  </a:lnTo>
                  <a:cubicBezTo>
                    <a:pt x="316811" y="162874"/>
                    <a:pt x="322380" y="155029"/>
                    <a:pt x="322380" y="137570"/>
                  </a:cubicBezTo>
                  <a:cubicBezTo>
                    <a:pt x="322380" y="131496"/>
                    <a:pt x="321625" y="126684"/>
                    <a:pt x="320863" y="120864"/>
                  </a:cubicBezTo>
                  <a:lnTo>
                    <a:pt x="320608" y="116815"/>
                  </a:lnTo>
                  <a:cubicBezTo>
                    <a:pt x="320608" y="113782"/>
                    <a:pt x="323397" y="113782"/>
                    <a:pt x="324407" y="113782"/>
                  </a:cubicBezTo>
                  <a:cubicBezTo>
                    <a:pt x="327955" y="113782"/>
                    <a:pt x="328210" y="114790"/>
                    <a:pt x="328711" y="119347"/>
                  </a:cubicBezTo>
                  <a:close/>
                  <a:moveTo>
                    <a:pt x="530809" y="168193"/>
                  </a:moveTo>
                  <a:cubicBezTo>
                    <a:pt x="530809" y="170218"/>
                    <a:pt x="529800" y="171481"/>
                    <a:pt x="527520" y="171481"/>
                  </a:cubicBezTo>
                  <a:cubicBezTo>
                    <a:pt x="519670" y="171481"/>
                    <a:pt x="511314" y="170727"/>
                    <a:pt x="503210" y="170727"/>
                  </a:cubicBezTo>
                  <a:cubicBezTo>
                    <a:pt x="495108" y="170727"/>
                    <a:pt x="486495" y="171481"/>
                    <a:pt x="478647" y="171481"/>
                  </a:cubicBezTo>
                  <a:cubicBezTo>
                    <a:pt x="477376" y="171481"/>
                    <a:pt x="474087" y="171481"/>
                    <a:pt x="474087" y="166678"/>
                  </a:cubicBezTo>
                  <a:cubicBezTo>
                    <a:pt x="474087" y="163890"/>
                    <a:pt x="476367" y="163637"/>
                    <a:pt x="478647" y="163637"/>
                  </a:cubicBezTo>
                  <a:cubicBezTo>
                    <a:pt x="491811" y="163128"/>
                    <a:pt x="493837" y="158070"/>
                    <a:pt x="493837" y="152751"/>
                  </a:cubicBezTo>
                  <a:cubicBezTo>
                    <a:pt x="493837" y="150480"/>
                    <a:pt x="493336" y="148702"/>
                    <a:pt x="492827" y="146676"/>
                  </a:cubicBezTo>
                  <a:lnTo>
                    <a:pt x="464976" y="35574"/>
                  </a:lnTo>
                  <a:lnTo>
                    <a:pt x="417622" y="167177"/>
                  </a:lnTo>
                  <a:cubicBezTo>
                    <a:pt x="416096" y="171226"/>
                    <a:pt x="415850" y="171481"/>
                    <a:pt x="410526" y="171481"/>
                  </a:cubicBezTo>
                  <a:lnTo>
                    <a:pt x="378877" y="171481"/>
                  </a:lnTo>
                  <a:cubicBezTo>
                    <a:pt x="374825" y="171481"/>
                    <a:pt x="372036" y="171481"/>
                    <a:pt x="372036" y="166678"/>
                  </a:cubicBezTo>
                  <a:cubicBezTo>
                    <a:pt x="372036" y="163637"/>
                    <a:pt x="374062" y="163637"/>
                    <a:pt x="378877" y="163637"/>
                  </a:cubicBezTo>
                  <a:cubicBezTo>
                    <a:pt x="380649" y="163637"/>
                    <a:pt x="394320" y="163637"/>
                    <a:pt x="394320" y="161612"/>
                  </a:cubicBezTo>
                  <a:cubicBezTo>
                    <a:pt x="394320" y="161612"/>
                    <a:pt x="394320" y="160849"/>
                    <a:pt x="393565" y="158324"/>
                  </a:cubicBezTo>
                  <a:lnTo>
                    <a:pt x="360136" y="24181"/>
                  </a:lnTo>
                  <a:cubicBezTo>
                    <a:pt x="356592" y="10261"/>
                    <a:pt x="347220" y="6975"/>
                    <a:pt x="335574" y="6466"/>
                  </a:cubicBezTo>
                  <a:cubicBezTo>
                    <a:pt x="333548" y="6466"/>
                    <a:pt x="330760" y="6212"/>
                    <a:pt x="330760" y="1664"/>
                  </a:cubicBezTo>
                  <a:cubicBezTo>
                    <a:pt x="330760" y="-616"/>
                    <a:pt x="332285" y="-1377"/>
                    <a:pt x="334057" y="-1377"/>
                  </a:cubicBezTo>
                  <a:cubicBezTo>
                    <a:pt x="341649" y="-1377"/>
                    <a:pt x="350262" y="-616"/>
                    <a:pt x="358110" y="-616"/>
                  </a:cubicBezTo>
                  <a:cubicBezTo>
                    <a:pt x="366214" y="-616"/>
                    <a:pt x="375079" y="-1377"/>
                    <a:pt x="382929" y="-1377"/>
                  </a:cubicBezTo>
                  <a:cubicBezTo>
                    <a:pt x="384446" y="-1377"/>
                    <a:pt x="387487" y="-1377"/>
                    <a:pt x="387487" y="3179"/>
                  </a:cubicBezTo>
                  <a:cubicBezTo>
                    <a:pt x="387487" y="6212"/>
                    <a:pt x="385708" y="6466"/>
                    <a:pt x="382674" y="6466"/>
                  </a:cubicBezTo>
                  <a:cubicBezTo>
                    <a:pt x="368241" y="6975"/>
                    <a:pt x="367732" y="13557"/>
                    <a:pt x="367732" y="17353"/>
                  </a:cubicBezTo>
                  <a:cubicBezTo>
                    <a:pt x="367732" y="18106"/>
                    <a:pt x="367732" y="19631"/>
                    <a:pt x="368749" y="23680"/>
                  </a:cubicBezTo>
                  <a:lnTo>
                    <a:pt x="401415" y="154021"/>
                  </a:lnTo>
                  <a:lnTo>
                    <a:pt x="455855" y="2926"/>
                  </a:lnTo>
                  <a:cubicBezTo>
                    <a:pt x="457118" y="-870"/>
                    <a:pt x="457373" y="-1377"/>
                    <a:pt x="460924" y="-1377"/>
                  </a:cubicBezTo>
                  <a:cubicBezTo>
                    <a:pt x="463705" y="-1377"/>
                    <a:pt x="464722" y="-1124"/>
                    <a:pt x="465985" y="3688"/>
                  </a:cubicBezTo>
                  <a:lnTo>
                    <a:pt x="501438" y="146430"/>
                  </a:lnTo>
                  <a:cubicBezTo>
                    <a:pt x="505490" y="162627"/>
                    <a:pt x="519670" y="163383"/>
                    <a:pt x="527012" y="163637"/>
                  </a:cubicBezTo>
                  <a:cubicBezTo>
                    <a:pt x="527774" y="163637"/>
                    <a:pt x="530809" y="163890"/>
                    <a:pt x="530809" y="168193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642" name="任意多边形: 形状 1641">
              <a:extLst>
                <a:ext uri="{FF2B5EF4-FFF2-40B4-BE49-F238E27FC236}">
                  <a16:creationId xmlns:a16="http://schemas.microsoft.com/office/drawing/2014/main" id="{A306CB97-44A8-EE23-9A62-2B0446B1BA23}"/>
                </a:ext>
              </a:extLst>
            </p:cNvPr>
            <p:cNvSpPr/>
            <p:nvPr>
              <p:custDataLst>
                <p:tags r:id="rId157"/>
              </p:custDataLst>
            </p:nvPr>
          </p:nvSpPr>
          <p:spPr>
            <a:xfrm flipV="1">
              <a:off x="14396932" y="-12951063"/>
              <a:ext cx="58747" cy="253090"/>
            </a:xfrm>
            <a:custGeom>
              <a:avLst/>
              <a:gdLst>
                <a:gd name="connsiteX0" fmla="*/ 58747 w 58747"/>
                <a:gd name="connsiteY0" fmla="*/ 1159 h 253090"/>
                <a:gd name="connsiteX1" fmla="*/ 54441 w 58747"/>
                <a:gd name="connsiteY1" fmla="*/ 6724 h 253090"/>
                <a:gd name="connsiteX2" fmla="*/ 14689 w 58747"/>
                <a:gd name="connsiteY2" fmla="*/ 125171 h 253090"/>
                <a:gd name="connsiteX3" fmla="*/ 55459 w 58747"/>
                <a:gd name="connsiteY3" fmla="*/ 244880 h 253090"/>
                <a:gd name="connsiteX4" fmla="*/ 58747 w 58747"/>
                <a:gd name="connsiteY4" fmla="*/ 249183 h 253090"/>
                <a:gd name="connsiteX5" fmla="*/ 56213 w 58747"/>
                <a:gd name="connsiteY5" fmla="*/ 251715 h 253090"/>
                <a:gd name="connsiteX6" fmla="*/ 15952 w 58747"/>
                <a:gd name="connsiteY6" fmla="*/ 202363 h 253090"/>
                <a:gd name="connsiteX7" fmla="*/ 0 w 58747"/>
                <a:gd name="connsiteY7" fmla="*/ 125171 h 253090"/>
                <a:gd name="connsiteX8" fmla="*/ 16715 w 58747"/>
                <a:gd name="connsiteY8" fmla="*/ 46208 h 253090"/>
                <a:gd name="connsiteX9" fmla="*/ 56213 w 58747"/>
                <a:gd name="connsiteY9" fmla="*/ -1375 h 253090"/>
                <a:gd name="connsiteX10" fmla="*/ 58747 w 58747"/>
                <a:gd name="connsiteY10" fmla="*/ 1159 h 253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8747" h="253090">
                  <a:moveTo>
                    <a:pt x="58747" y="1159"/>
                  </a:moveTo>
                  <a:cubicBezTo>
                    <a:pt x="58747" y="1912"/>
                    <a:pt x="58747" y="2421"/>
                    <a:pt x="54441" y="6724"/>
                  </a:cubicBezTo>
                  <a:cubicBezTo>
                    <a:pt x="22792" y="38611"/>
                    <a:pt x="14689" y="86448"/>
                    <a:pt x="14689" y="125171"/>
                  </a:cubicBezTo>
                  <a:cubicBezTo>
                    <a:pt x="14689" y="169204"/>
                    <a:pt x="24310" y="213247"/>
                    <a:pt x="55459" y="244880"/>
                  </a:cubicBezTo>
                  <a:cubicBezTo>
                    <a:pt x="58747" y="247921"/>
                    <a:pt x="58747" y="248429"/>
                    <a:pt x="58747" y="249183"/>
                  </a:cubicBezTo>
                  <a:cubicBezTo>
                    <a:pt x="58747" y="250954"/>
                    <a:pt x="57730" y="251715"/>
                    <a:pt x="56213" y="251715"/>
                  </a:cubicBezTo>
                  <a:cubicBezTo>
                    <a:pt x="53679" y="251715"/>
                    <a:pt x="30895" y="234502"/>
                    <a:pt x="15952" y="202363"/>
                  </a:cubicBezTo>
                  <a:cubicBezTo>
                    <a:pt x="3035" y="174525"/>
                    <a:pt x="0" y="146433"/>
                    <a:pt x="0" y="125171"/>
                  </a:cubicBezTo>
                  <a:cubicBezTo>
                    <a:pt x="0" y="105433"/>
                    <a:pt x="2780" y="74808"/>
                    <a:pt x="16715" y="46208"/>
                  </a:cubicBezTo>
                  <a:cubicBezTo>
                    <a:pt x="31904" y="15077"/>
                    <a:pt x="53679" y="-1375"/>
                    <a:pt x="56213" y="-1375"/>
                  </a:cubicBezTo>
                  <a:cubicBezTo>
                    <a:pt x="57730" y="-1375"/>
                    <a:pt x="58747" y="-612"/>
                    <a:pt x="58747" y="1159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643" name="任意多边形: 形状 1642">
              <a:extLst>
                <a:ext uri="{FF2B5EF4-FFF2-40B4-BE49-F238E27FC236}">
                  <a16:creationId xmlns:a16="http://schemas.microsoft.com/office/drawing/2014/main" id="{E17B7872-9DCA-C75F-2336-F21BBD2E6A9C}"/>
                </a:ext>
              </a:extLst>
            </p:cNvPr>
            <p:cNvSpPr/>
            <p:nvPr>
              <p:custDataLst>
                <p:tags r:id="rId158"/>
              </p:custDataLst>
            </p:nvPr>
          </p:nvSpPr>
          <p:spPr>
            <a:xfrm flipV="1">
              <a:off x="14480242" y="-12934867"/>
              <a:ext cx="207898" cy="173620"/>
            </a:xfrm>
            <a:custGeom>
              <a:avLst/>
              <a:gdLst>
                <a:gd name="connsiteX0" fmla="*/ 180555 w 207898"/>
                <a:gd name="connsiteY0" fmla="*/ 160349 h 173620"/>
                <a:gd name="connsiteX1" fmla="*/ 207898 w 207898"/>
                <a:gd name="connsiteY1" fmla="*/ 160349 h 173620"/>
                <a:gd name="connsiteX2" fmla="*/ 207898 w 207898"/>
                <a:gd name="connsiteY2" fmla="*/ 172244 h 173620"/>
                <a:gd name="connsiteX3" fmla="*/ 162570 w 207898"/>
                <a:gd name="connsiteY3" fmla="*/ 171481 h 173620"/>
                <a:gd name="connsiteX4" fmla="*/ 117248 w 207898"/>
                <a:gd name="connsiteY4" fmla="*/ 172244 h 173620"/>
                <a:gd name="connsiteX5" fmla="*/ 117248 w 207898"/>
                <a:gd name="connsiteY5" fmla="*/ 160349 h 173620"/>
                <a:gd name="connsiteX6" fmla="*/ 144591 w 207898"/>
                <a:gd name="connsiteY6" fmla="*/ 160349 h 173620"/>
                <a:gd name="connsiteX7" fmla="*/ 144591 w 207898"/>
                <a:gd name="connsiteY7" fmla="*/ 94797 h 173620"/>
                <a:gd name="connsiteX8" fmla="*/ 63307 w 207898"/>
                <a:gd name="connsiteY8" fmla="*/ 94797 h 173620"/>
                <a:gd name="connsiteX9" fmla="*/ 63307 w 207898"/>
                <a:gd name="connsiteY9" fmla="*/ 160349 h 173620"/>
                <a:gd name="connsiteX10" fmla="*/ 90659 w 207898"/>
                <a:gd name="connsiteY10" fmla="*/ 160349 h 173620"/>
                <a:gd name="connsiteX11" fmla="*/ 90659 w 207898"/>
                <a:gd name="connsiteY11" fmla="*/ 172244 h 173620"/>
                <a:gd name="connsiteX12" fmla="*/ 45330 w 207898"/>
                <a:gd name="connsiteY12" fmla="*/ 171481 h 173620"/>
                <a:gd name="connsiteX13" fmla="*/ 0 w 207898"/>
                <a:gd name="connsiteY13" fmla="*/ 172244 h 173620"/>
                <a:gd name="connsiteX14" fmla="*/ 0 w 207898"/>
                <a:gd name="connsiteY14" fmla="*/ 160349 h 173620"/>
                <a:gd name="connsiteX15" fmla="*/ 27352 w 207898"/>
                <a:gd name="connsiteY15" fmla="*/ 160349 h 173620"/>
                <a:gd name="connsiteX16" fmla="*/ 27352 w 207898"/>
                <a:gd name="connsiteY16" fmla="*/ 10515 h 173620"/>
                <a:gd name="connsiteX17" fmla="*/ 0 w 207898"/>
                <a:gd name="connsiteY17" fmla="*/ 10515 h 173620"/>
                <a:gd name="connsiteX18" fmla="*/ 0 w 207898"/>
                <a:gd name="connsiteY18" fmla="*/ -1377 h 173620"/>
                <a:gd name="connsiteX19" fmla="*/ 45330 w 207898"/>
                <a:gd name="connsiteY19" fmla="*/ -616 h 173620"/>
                <a:gd name="connsiteX20" fmla="*/ 90659 w 207898"/>
                <a:gd name="connsiteY20" fmla="*/ -1377 h 173620"/>
                <a:gd name="connsiteX21" fmla="*/ 90659 w 207898"/>
                <a:gd name="connsiteY21" fmla="*/ 10515 h 173620"/>
                <a:gd name="connsiteX22" fmla="*/ 63307 w 207898"/>
                <a:gd name="connsiteY22" fmla="*/ 10515 h 173620"/>
                <a:gd name="connsiteX23" fmla="*/ 63307 w 207898"/>
                <a:gd name="connsiteY23" fmla="*/ 82903 h 173620"/>
                <a:gd name="connsiteX24" fmla="*/ 144591 w 207898"/>
                <a:gd name="connsiteY24" fmla="*/ 82903 h 173620"/>
                <a:gd name="connsiteX25" fmla="*/ 144591 w 207898"/>
                <a:gd name="connsiteY25" fmla="*/ 10515 h 173620"/>
                <a:gd name="connsiteX26" fmla="*/ 117248 w 207898"/>
                <a:gd name="connsiteY26" fmla="*/ 10515 h 173620"/>
                <a:gd name="connsiteX27" fmla="*/ 117248 w 207898"/>
                <a:gd name="connsiteY27" fmla="*/ -1377 h 173620"/>
                <a:gd name="connsiteX28" fmla="*/ 162570 w 207898"/>
                <a:gd name="connsiteY28" fmla="*/ -616 h 173620"/>
                <a:gd name="connsiteX29" fmla="*/ 207898 w 207898"/>
                <a:gd name="connsiteY29" fmla="*/ -1377 h 173620"/>
                <a:gd name="connsiteX30" fmla="*/ 207898 w 207898"/>
                <a:gd name="connsiteY30" fmla="*/ 10515 h 173620"/>
                <a:gd name="connsiteX31" fmla="*/ 180555 w 207898"/>
                <a:gd name="connsiteY31" fmla="*/ 10515 h 173620"/>
                <a:gd name="connsiteX32" fmla="*/ 180555 w 207898"/>
                <a:gd name="connsiteY32" fmla="*/ 160349 h 173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07898" h="173620">
                  <a:moveTo>
                    <a:pt x="180555" y="160349"/>
                  </a:moveTo>
                  <a:lnTo>
                    <a:pt x="207898" y="160349"/>
                  </a:lnTo>
                  <a:lnTo>
                    <a:pt x="207898" y="172244"/>
                  </a:lnTo>
                  <a:cubicBezTo>
                    <a:pt x="198278" y="171481"/>
                    <a:pt x="173461" y="171481"/>
                    <a:pt x="162570" y="171481"/>
                  </a:cubicBezTo>
                  <a:cubicBezTo>
                    <a:pt x="151686" y="171481"/>
                    <a:pt x="126868" y="171481"/>
                    <a:pt x="117248" y="172244"/>
                  </a:cubicBezTo>
                  <a:lnTo>
                    <a:pt x="117248" y="160349"/>
                  </a:lnTo>
                  <a:lnTo>
                    <a:pt x="144591" y="160349"/>
                  </a:lnTo>
                  <a:lnTo>
                    <a:pt x="144591" y="94797"/>
                  </a:lnTo>
                  <a:lnTo>
                    <a:pt x="63307" y="94797"/>
                  </a:lnTo>
                  <a:lnTo>
                    <a:pt x="63307" y="160349"/>
                  </a:lnTo>
                  <a:lnTo>
                    <a:pt x="90659" y="160349"/>
                  </a:lnTo>
                  <a:lnTo>
                    <a:pt x="90659" y="172244"/>
                  </a:lnTo>
                  <a:cubicBezTo>
                    <a:pt x="81030" y="171481"/>
                    <a:pt x="56221" y="171481"/>
                    <a:pt x="45330" y="171481"/>
                  </a:cubicBezTo>
                  <a:cubicBezTo>
                    <a:pt x="34438" y="171481"/>
                    <a:pt x="9621" y="171481"/>
                    <a:pt x="0" y="172244"/>
                  </a:cubicBezTo>
                  <a:lnTo>
                    <a:pt x="0" y="160349"/>
                  </a:lnTo>
                  <a:lnTo>
                    <a:pt x="27352" y="160349"/>
                  </a:lnTo>
                  <a:lnTo>
                    <a:pt x="27352" y="10515"/>
                  </a:lnTo>
                  <a:lnTo>
                    <a:pt x="0" y="10515"/>
                  </a:lnTo>
                  <a:lnTo>
                    <a:pt x="0" y="-1377"/>
                  </a:lnTo>
                  <a:cubicBezTo>
                    <a:pt x="9621" y="-616"/>
                    <a:pt x="34438" y="-616"/>
                    <a:pt x="45330" y="-616"/>
                  </a:cubicBezTo>
                  <a:cubicBezTo>
                    <a:pt x="56221" y="-616"/>
                    <a:pt x="81030" y="-616"/>
                    <a:pt x="90659" y="-1377"/>
                  </a:cubicBezTo>
                  <a:lnTo>
                    <a:pt x="90659" y="10515"/>
                  </a:lnTo>
                  <a:lnTo>
                    <a:pt x="63307" y="10515"/>
                  </a:lnTo>
                  <a:lnTo>
                    <a:pt x="63307" y="82903"/>
                  </a:lnTo>
                  <a:lnTo>
                    <a:pt x="144591" y="82903"/>
                  </a:lnTo>
                  <a:lnTo>
                    <a:pt x="144591" y="10515"/>
                  </a:lnTo>
                  <a:lnTo>
                    <a:pt x="117248" y="10515"/>
                  </a:lnTo>
                  <a:lnTo>
                    <a:pt x="117248" y="-1377"/>
                  </a:lnTo>
                  <a:cubicBezTo>
                    <a:pt x="126868" y="-616"/>
                    <a:pt x="151686" y="-616"/>
                    <a:pt x="162570" y="-616"/>
                  </a:cubicBezTo>
                  <a:cubicBezTo>
                    <a:pt x="173461" y="-616"/>
                    <a:pt x="198278" y="-616"/>
                    <a:pt x="207898" y="-1377"/>
                  </a:cubicBezTo>
                  <a:lnTo>
                    <a:pt x="207898" y="10515"/>
                  </a:lnTo>
                  <a:lnTo>
                    <a:pt x="180555" y="10515"/>
                  </a:lnTo>
                  <a:lnTo>
                    <a:pt x="180555" y="160349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644" name="任意多边形: 形状 1643">
              <a:extLst>
                <a:ext uri="{FF2B5EF4-FFF2-40B4-BE49-F238E27FC236}">
                  <a16:creationId xmlns:a16="http://schemas.microsoft.com/office/drawing/2014/main" id="{0808956A-F9DD-B2AD-21B2-60D9F8049644}"/>
                </a:ext>
              </a:extLst>
            </p:cNvPr>
            <p:cNvSpPr/>
            <p:nvPr>
              <p:custDataLst>
                <p:tags r:id="rId159"/>
              </p:custDataLst>
            </p:nvPr>
          </p:nvSpPr>
          <p:spPr>
            <a:xfrm flipV="1">
              <a:off x="14709114" y="-12988736"/>
              <a:ext cx="278339" cy="124759"/>
            </a:xfrm>
            <a:custGeom>
              <a:avLst/>
              <a:gdLst>
                <a:gd name="connsiteX0" fmla="*/ 90428 w 278339"/>
                <a:gd name="connsiteY0" fmla="*/ 118057 h 124759"/>
                <a:gd name="connsiteX1" fmla="*/ 91135 w 278339"/>
                <a:gd name="connsiteY1" fmla="*/ 120898 h 124759"/>
                <a:gd name="connsiteX2" fmla="*/ 88299 w 278339"/>
                <a:gd name="connsiteY2" fmla="*/ 123376 h 124759"/>
                <a:gd name="connsiteX3" fmla="*/ 65603 w 278339"/>
                <a:gd name="connsiteY3" fmla="*/ 121605 h 124759"/>
                <a:gd name="connsiteX4" fmla="*/ 61702 w 278339"/>
                <a:gd name="connsiteY4" fmla="*/ 117531 h 124759"/>
                <a:gd name="connsiteX5" fmla="*/ 66310 w 278339"/>
                <a:gd name="connsiteY5" fmla="*/ 115047 h 124759"/>
                <a:gd name="connsiteX6" fmla="*/ 74825 w 278339"/>
                <a:gd name="connsiteY6" fmla="*/ 112388 h 124759"/>
                <a:gd name="connsiteX7" fmla="*/ 74111 w 278339"/>
                <a:gd name="connsiteY7" fmla="*/ 108489 h 124759"/>
                <a:gd name="connsiteX8" fmla="*/ 64006 w 278339"/>
                <a:gd name="connsiteY8" fmla="*/ 68083 h 124759"/>
                <a:gd name="connsiteX9" fmla="*/ 45742 w 278339"/>
                <a:gd name="connsiteY9" fmla="*/ 78539 h 124759"/>
                <a:gd name="connsiteX10" fmla="*/ 0 w 278339"/>
                <a:gd name="connsiteY10" fmla="*/ 28034 h 124759"/>
                <a:gd name="connsiteX11" fmla="*/ 26772 w 278339"/>
                <a:gd name="connsiteY11" fmla="*/ -1383 h 124759"/>
                <a:gd name="connsiteX12" fmla="*/ 51946 w 278339"/>
                <a:gd name="connsiteY12" fmla="*/ 11020 h 124759"/>
                <a:gd name="connsiteX13" fmla="*/ 70210 w 278339"/>
                <a:gd name="connsiteY13" fmla="*/ -1383 h 124759"/>
                <a:gd name="connsiteX14" fmla="*/ 84223 w 278339"/>
                <a:gd name="connsiteY14" fmla="*/ 8009 h 124759"/>
                <a:gd name="connsiteX15" fmla="*/ 90428 w 278339"/>
                <a:gd name="connsiteY15" fmla="*/ 25732 h 124759"/>
                <a:gd name="connsiteX16" fmla="*/ 87592 w 278339"/>
                <a:gd name="connsiteY16" fmla="*/ 28034 h 124759"/>
                <a:gd name="connsiteX17" fmla="*/ 83691 w 278339"/>
                <a:gd name="connsiteY17" fmla="*/ 22540 h 124759"/>
                <a:gd name="connsiteX18" fmla="*/ 70742 w 278339"/>
                <a:gd name="connsiteY18" fmla="*/ 3579 h 124759"/>
                <a:gd name="connsiteX19" fmla="*/ 64896 w 278339"/>
                <a:gd name="connsiteY19" fmla="*/ 12257 h 124759"/>
                <a:gd name="connsiteX20" fmla="*/ 65777 w 278339"/>
                <a:gd name="connsiteY20" fmla="*/ 19530 h 124759"/>
                <a:gd name="connsiteX21" fmla="*/ 90428 w 278339"/>
                <a:gd name="connsiteY21" fmla="*/ 118057 h 124759"/>
                <a:gd name="connsiteX22" fmla="*/ 52662 w 278339"/>
                <a:gd name="connsiteY22" fmla="*/ 22540 h 124759"/>
                <a:gd name="connsiteX23" fmla="*/ 43614 w 278339"/>
                <a:gd name="connsiteY23" fmla="*/ 10669 h 124759"/>
                <a:gd name="connsiteX24" fmla="*/ 27304 w 278339"/>
                <a:gd name="connsiteY24" fmla="*/ 3579 h 124759"/>
                <a:gd name="connsiteX25" fmla="*/ 14355 w 278339"/>
                <a:gd name="connsiteY25" fmla="*/ 20769 h 124759"/>
                <a:gd name="connsiteX26" fmla="*/ 23578 w 278339"/>
                <a:gd name="connsiteY26" fmla="*/ 56745 h 124759"/>
                <a:gd name="connsiteX27" fmla="*/ 45742 w 278339"/>
                <a:gd name="connsiteY27" fmla="*/ 73577 h 124759"/>
                <a:gd name="connsiteX28" fmla="*/ 61528 w 278339"/>
                <a:gd name="connsiteY28" fmla="*/ 58158 h 124759"/>
                <a:gd name="connsiteX29" fmla="*/ 60995 w 278339"/>
                <a:gd name="connsiteY29" fmla="*/ 55681 h 124759"/>
                <a:gd name="connsiteX30" fmla="*/ 52662 w 278339"/>
                <a:gd name="connsiteY30" fmla="*/ 22540 h 124759"/>
                <a:gd name="connsiteX31" fmla="*/ 134206 w 278339"/>
                <a:gd name="connsiteY31" fmla="*/ 40794 h 124759"/>
                <a:gd name="connsiteX32" fmla="*/ 162749 w 278339"/>
                <a:gd name="connsiteY32" fmla="*/ 44517 h 124759"/>
                <a:gd name="connsiteX33" fmla="*/ 178352 w 278339"/>
                <a:gd name="connsiteY33" fmla="*/ 62945 h 124759"/>
                <a:gd name="connsiteX34" fmla="*/ 156371 w 278339"/>
                <a:gd name="connsiteY34" fmla="*/ 78539 h 124759"/>
                <a:gd name="connsiteX35" fmla="*/ 106362 w 278339"/>
                <a:gd name="connsiteY35" fmla="*/ 31933 h 124759"/>
                <a:gd name="connsiteX36" fmla="*/ 138282 w 278339"/>
                <a:gd name="connsiteY36" fmla="*/ -1383 h 124759"/>
                <a:gd name="connsiteX37" fmla="*/ 182252 w 278339"/>
                <a:gd name="connsiteY37" fmla="*/ 18641 h 124759"/>
                <a:gd name="connsiteX38" fmla="*/ 179241 w 278339"/>
                <a:gd name="connsiteY38" fmla="*/ 21650 h 124759"/>
                <a:gd name="connsiteX39" fmla="*/ 176406 w 278339"/>
                <a:gd name="connsiteY39" fmla="*/ 19881 h 124759"/>
                <a:gd name="connsiteX40" fmla="*/ 138639 w 278339"/>
                <a:gd name="connsiteY40" fmla="*/ 3579 h 124759"/>
                <a:gd name="connsiteX41" fmla="*/ 120908 w 278339"/>
                <a:gd name="connsiteY41" fmla="*/ 25017 h 124759"/>
                <a:gd name="connsiteX42" fmla="*/ 123037 w 278339"/>
                <a:gd name="connsiteY42" fmla="*/ 40794 h 124759"/>
                <a:gd name="connsiteX43" fmla="*/ 134206 w 278339"/>
                <a:gd name="connsiteY43" fmla="*/ 40794 h 124759"/>
                <a:gd name="connsiteX44" fmla="*/ 124451 w 278339"/>
                <a:gd name="connsiteY44" fmla="*/ 45756 h 124759"/>
                <a:gd name="connsiteX45" fmla="*/ 156371 w 278339"/>
                <a:gd name="connsiteY45" fmla="*/ 73577 h 124759"/>
                <a:gd name="connsiteX46" fmla="*/ 170734 w 278339"/>
                <a:gd name="connsiteY46" fmla="*/ 62945 h 124759"/>
                <a:gd name="connsiteX47" fmla="*/ 133142 w 278339"/>
                <a:gd name="connsiteY47" fmla="*/ 45756 h 124759"/>
                <a:gd name="connsiteX48" fmla="*/ 124451 w 278339"/>
                <a:gd name="connsiteY48" fmla="*/ 45756 h 124759"/>
                <a:gd name="connsiteX49" fmla="*/ 268235 w 278339"/>
                <a:gd name="connsiteY49" fmla="*/ 68266 h 124759"/>
                <a:gd name="connsiteX50" fmla="*/ 259193 w 278339"/>
                <a:gd name="connsiteY50" fmla="*/ 58341 h 124759"/>
                <a:gd name="connsiteX51" fmla="*/ 266105 w 278339"/>
                <a:gd name="connsiteY51" fmla="*/ 51783 h 124759"/>
                <a:gd name="connsiteX52" fmla="*/ 276217 w 278339"/>
                <a:gd name="connsiteY52" fmla="*/ 63120 h 124759"/>
                <a:gd name="connsiteX53" fmla="*/ 252807 w 278339"/>
                <a:gd name="connsiteY53" fmla="*/ 78539 h 124759"/>
                <a:gd name="connsiteX54" fmla="*/ 201567 w 278339"/>
                <a:gd name="connsiteY54" fmla="*/ 29447 h 124759"/>
                <a:gd name="connsiteX55" fmla="*/ 234368 w 278339"/>
                <a:gd name="connsiteY55" fmla="*/ -1383 h 124759"/>
                <a:gd name="connsiteX56" fmla="*/ 278340 w 278339"/>
                <a:gd name="connsiteY56" fmla="*/ 18641 h 124759"/>
                <a:gd name="connsiteX57" fmla="*/ 275328 w 278339"/>
                <a:gd name="connsiteY57" fmla="*/ 21650 h 124759"/>
                <a:gd name="connsiteX58" fmla="*/ 272493 w 278339"/>
                <a:gd name="connsiteY58" fmla="*/ 19881 h 124759"/>
                <a:gd name="connsiteX59" fmla="*/ 234725 w 278339"/>
                <a:gd name="connsiteY59" fmla="*/ 3579 h 124759"/>
                <a:gd name="connsiteX60" fmla="*/ 216279 w 278339"/>
                <a:gd name="connsiteY60" fmla="*/ 23247 h 124759"/>
                <a:gd name="connsiteX61" fmla="*/ 227989 w 278339"/>
                <a:gd name="connsiteY61" fmla="*/ 59936 h 124759"/>
                <a:gd name="connsiteX62" fmla="*/ 252807 w 278339"/>
                <a:gd name="connsiteY62" fmla="*/ 73577 h 124759"/>
                <a:gd name="connsiteX63" fmla="*/ 268235 w 278339"/>
                <a:gd name="connsiteY63" fmla="*/ 68266 h 124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278339" h="124759">
                  <a:moveTo>
                    <a:pt x="90428" y="118057"/>
                  </a:moveTo>
                  <a:cubicBezTo>
                    <a:pt x="90603" y="118414"/>
                    <a:pt x="91135" y="120717"/>
                    <a:pt x="91135" y="120898"/>
                  </a:cubicBezTo>
                  <a:cubicBezTo>
                    <a:pt x="91135" y="121780"/>
                    <a:pt x="90428" y="123376"/>
                    <a:pt x="88299" y="123376"/>
                  </a:cubicBezTo>
                  <a:cubicBezTo>
                    <a:pt x="84748" y="123376"/>
                    <a:pt x="70036" y="121963"/>
                    <a:pt x="65603" y="121605"/>
                  </a:cubicBezTo>
                  <a:cubicBezTo>
                    <a:pt x="64181" y="121430"/>
                    <a:pt x="61702" y="121249"/>
                    <a:pt x="61702" y="117531"/>
                  </a:cubicBezTo>
                  <a:cubicBezTo>
                    <a:pt x="61702" y="115047"/>
                    <a:pt x="64181" y="115047"/>
                    <a:pt x="66310" y="115047"/>
                  </a:cubicBezTo>
                  <a:cubicBezTo>
                    <a:pt x="74825" y="115047"/>
                    <a:pt x="74825" y="113808"/>
                    <a:pt x="74825" y="112388"/>
                  </a:cubicBezTo>
                  <a:cubicBezTo>
                    <a:pt x="74825" y="111149"/>
                    <a:pt x="74469" y="110085"/>
                    <a:pt x="74111" y="108489"/>
                  </a:cubicBezTo>
                  <a:lnTo>
                    <a:pt x="64006" y="68083"/>
                  </a:lnTo>
                  <a:cubicBezTo>
                    <a:pt x="60280" y="73935"/>
                    <a:pt x="54251" y="78539"/>
                    <a:pt x="45742" y="78539"/>
                  </a:cubicBezTo>
                  <a:cubicBezTo>
                    <a:pt x="23046" y="78539"/>
                    <a:pt x="0" y="53554"/>
                    <a:pt x="0" y="28034"/>
                  </a:cubicBezTo>
                  <a:cubicBezTo>
                    <a:pt x="0" y="10844"/>
                    <a:pt x="11519" y="-1383"/>
                    <a:pt x="26772" y="-1383"/>
                  </a:cubicBezTo>
                  <a:cubicBezTo>
                    <a:pt x="36344" y="-1383"/>
                    <a:pt x="44853" y="4111"/>
                    <a:pt x="51946" y="11020"/>
                  </a:cubicBezTo>
                  <a:cubicBezTo>
                    <a:pt x="55315" y="388"/>
                    <a:pt x="65603" y="-1383"/>
                    <a:pt x="70210" y="-1383"/>
                  </a:cubicBezTo>
                  <a:cubicBezTo>
                    <a:pt x="76597" y="-1383"/>
                    <a:pt x="81030" y="2515"/>
                    <a:pt x="84223" y="8009"/>
                  </a:cubicBezTo>
                  <a:cubicBezTo>
                    <a:pt x="88124" y="14918"/>
                    <a:pt x="90428" y="25017"/>
                    <a:pt x="90428" y="25732"/>
                  </a:cubicBezTo>
                  <a:cubicBezTo>
                    <a:pt x="90428" y="28034"/>
                    <a:pt x="88124" y="28034"/>
                    <a:pt x="87592" y="28034"/>
                  </a:cubicBezTo>
                  <a:cubicBezTo>
                    <a:pt x="85106" y="28034"/>
                    <a:pt x="84931" y="27327"/>
                    <a:pt x="83691" y="22540"/>
                  </a:cubicBezTo>
                  <a:cubicBezTo>
                    <a:pt x="81562" y="14036"/>
                    <a:pt x="78194" y="3579"/>
                    <a:pt x="70742" y="3579"/>
                  </a:cubicBezTo>
                  <a:cubicBezTo>
                    <a:pt x="66135" y="3579"/>
                    <a:pt x="64896" y="7478"/>
                    <a:pt x="64896" y="12257"/>
                  </a:cubicBezTo>
                  <a:cubicBezTo>
                    <a:pt x="64896" y="15631"/>
                    <a:pt x="65245" y="17219"/>
                    <a:pt x="65777" y="19530"/>
                  </a:cubicBezTo>
                  <a:lnTo>
                    <a:pt x="90428" y="118057"/>
                  </a:lnTo>
                  <a:close/>
                  <a:moveTo>
                    <a:pt x="52662" y="22540"/>
                  </a:moveTo>
                  <a:cubicBezTo>
                    <a:pt x="51414" y="17578"/>
                    <a:pt x="47514" y="14036"/>
                    <a:pt x="43614" y="10669"/>
                  </a:cubicBezTo>
                  <a:cubicBezTo>
                    <a:pt x="42016" y="9249"/>
                    <a:pt x="34930" y="3579"/>
                    <a:pt x="27304" y="3579"/>
                  </a:cubicBezTo>
                  <a:cubicBezTo>
                    <a:pt x="20742" y="3579"/>
                    <a:pt x="14355" y="8185"/>
                    <a:pt x="14355" y="20769"/>
                  </a:cubicBezTo>
                  <a:cubicBezTo>
                    <a:pt x="14355" y="30162"/>
                    <a:pt x="19503" y="49655"/>
                    <a:pt x="23578" y="56745"/>
                  </a:cubicBezTo>
                  <a:cubicBezTo>
                    <a:pt x="31737" y="70917"/>
                    <a:pt x="40777" y="73577"/>
                    <a:pt x="45742" y="73577"/>
                  </a:cubicBezTo>
                  <a:cubicBezTo>
                    <a:pt x="58151" y="73577"/>
                    <a:pt x="61528" y="60112"/>
                    <a:pt x="61528" y="58158"/>
                  </a:cubicBezTo>
                  <a:cubicBezTo>
                    <a:pt x="61528" y="57451"/>
                    <a:pt x="61170" y="56213"/>
                    <a:pt x="60995" y="55681"/>
                  </a:cubicBezTo>
                  <a:lnTo>
                    <a:pt x="52662" y="22540"/>
                  </a:lnTo>
                  <a:close/>
                  <a:moveTo>
                    <a:pt x="134206" y="40794"/>
                  </a:moveTo>
                  <a:cubicBezTo>
                    <a:pt x="139172" y="40794"/>
                    <a:pt x="153177" y="41151"/>
                    <a:pt x="162749" y="44517"/>
                  </a:cubicBezTo>
                  <a:cubicBezTo>
                    <a:pt x="175874" y="49123"/>
                    <a:pt x="178352" y="57626"/>
                    <a:pt x="178352" y="62945"/>
                  </a:cubicBezTo>
                  <a:cubicBezTo>
                    <a:pt x="178352" y="72696"/>
                    <a:pt x="168604" y="78539"/>
                    <a:pt x="156371" y="78539"/>
                  </a:cubicBezTo>
                  <a:cubicBezTo>
                    <a:pt x="135089" y="78539"/>
                    <a:pt x="106362" y="62239"/>
                    <a:pt x="106362" y="31933"/>
                  </a:cubicBezTo>
                  <a:cubicBezTo>
                    <a:pt x="106362" y="14036"/>
                    <a:pt x="117540" y="-1383"/>
                    <a:pt x="138282" y="-1383"/>
                  </a:cubicBezTo>
                  <a:cubicBezTo>
                    <a:pt x="168247" y="-1383"/>
                    <a:pt x="182252" y="16156"/>
                    <a:pt x="182252" y="18641"/>
                  </a:cubicBezTo>
                  <a:cubicBezTo>
                    <a:pt x="182252" y="19705"/>
                    <a:pt x="180663" y="21650"/>
                    <a:pt x="179241" y="21650"/>
                  </a:cubicBezTo>
                  <a:cubicBezTo>
                    <a:pt x="178177" y="21650"/>
                    <a:pt x="177820" y="21301"/>
                    <a:pt x="176406" y="19881"/>
                  </a:cubicBezTo>
                  <a:cubicBezTo>
                    <a:pt x="162575" y="3579"/>
                    <a:pt x="141825" y="3579"/>
                    <a:pt x="138639" y="3579"/>
                  </a:cubicBezTo>
                  <a:cubicBezTo>
                    <a:pt x="127994" y="3579"/>
                    <a:pt x="120908" y="10669"/>
                    <a:pt x="120908" y="25017"/>
                  </a:cubicBezTo>
                  <a:cubicBezTo>
                    <a:pt x="120908" y="27502"/>
                    <a:pt x="120908" y="31043"/>
                    <a:pt x="123037" y="40794"/>
                  </a:cubicBezTo>
                  <a:lnTo>
                    <a:pt x="134206" y="40794"/>
                  </a:lnTo>
                  <a:close/>
                  <a:moveTo>
                    <a:pt x="124451" y="45756"/>
                  </a:moveTo>
                  <a:cubicBezTo>
                    <a:pt x="131720" y="71449"/>
                    <a:pt x="151405" y="73577"/>
                    <a:pt x="156371" y="73577"/>
                  </a:cubicBezTo>
                  <a:cubicBezTo>
                    <a:pt x="164172" y="73577"/>
                    <a:pt x="170734" y="69678"/>
                    <a:pt x="170734" y="62945"/>
                  </a:cubicBezTo>
                  <a:cubicBezTo>
                    <a:pt x="170734" y="45756"/>
                    <a:pt x="140768" y="45756"/>
                    <a:pt x="133142" y="45756"/>
                  </a:cubicBezTo>
                  <a:lnTo>
                    <a:pt x="124451" y="45756"/>
                  </a:lnTo>
                  <a:close/>
                  <a:moveTo>
                    <a:pt x="268235" y="68266"/>
                  </a:moveTo>
                  <a:cubicBezTo>
                    <a:pt x="261854" y="67202"/>
                    <a:pt x="259193" y="62239"/>
                    <a:pt x="259193" y="58341"/>
                  </a:cubicBezTo>
                  <a:cubicBezTo>
                    <a:pt x="259193" y="53554"/>
                    <a:pt x="262919" y="51783"/>
                    <a:pt x="266105" y="51783"/>
                  </a:cubicBezTo>
                  <a:cubicBezTo>
                    <a:pt x="270007" y="51783"/>
                    <a:pt x="276217" y="54617"/>
                    <a:pt x="276217" y="63120"/>
                  </a:cubicBezTo>
                  <a:cubicBezTo>
                    <a:pt x="276217" y="75173"/>
                    <a:pt x="262388" y="78539"/>
                    <a:pt x="252807" y="78539"/>
                  </a:cubicBezTo>
                  <a:cubicBezTo>
                    <a:pt x="226210" y="78539"/>
                    <a:pt x="201567" y="54085"/>
                    <a:pt x="201567" y="29447"/>
                  </a:cubicBezTo>
                  <a:cubicBezTo>
                    <a:pt x="201567" y="14211"/>
                    <a:pt x="212204" y="-1383"/>
                    <a:pt x="234368" y="-1383"/>
                  </a:cubicBezTo>
                  <a:cubicBezTo>
                    <a:pt x="264333" y="-1383"/>
                    <a:pt x="278340" y="16156"/>
                    <a:pt x="278340" y="18641"/>
                  </a:cubicBezTo>
                  <a:cubicBezTo>
                    <a:pt x="278340" y="19705"/>
                    <a:pt x="276751" y="21650"/>
                    <a:pt x="275328" y="21650"/>
                  </a:cubicBezTo>
                  <a:cubicBezTo>
                    <a:pt x="274265" y="21650"/>
                    <a:pt x="273906" y="21301"/>
                    <a:pt x="272493" y="19881"/>
                  </a:cubicBezTo>
                  <a:cubicBezTo>
                    <a:pt x="258661" y="3579"/>
                    <a:pt x="237912" y="3579"/>
                    <a:pt x="234725" y="3579"/>
                  </a:cubicBezTo>
                  <a:cubicBezTo>
                    <a:pt x="221960" y="3579"/>
                    <a:pt x="216279" y="12257"/>
                    <a:pt x="216279" y="23247"/>
                  </a:cubicBezTo>
                  <a:cubicBezTo>
                    <a:pt x="216279" y="28391"/>
                    <a:pt x="218766" y="47701"/>
                    <a:pt x="227989" y="59936"/>
                  </a:cubicBezTo>
                  <a:cubicBezTo>
                    <a:pt x="234725" y="68614"/>
                    <a:pt x="243940" y="73577"/>
                    <a:pt x="252807" y="73577"/>
                  </a:cubicBezTo>
                  <a:cubicBezTo>
                    <a:pt x="255293" y="73577"/>
                    <a:pt x="263802" y="73228"/>
                    <a:pt x="268235" y="68266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645" name="任意多边形: 形状 1644">
              <a:extLst>
                <a:ext uri="{FF2B5EF4-FFF2-40B4-BE49-F238E27FC236}">
                  <a16:creationId xmlns:a16="http://schemas.microsoft.com/office/drawing/2014/main" id="{8D846794-4D80-DF38-854F-E613D22C6610}"/>
                </a:ext>
              </a:extLst>
            </p:cNvPr>
            <p:cNvSpPr/>
            <p:nvPr>
              <p:custDataLst>
                <p:tags r:id="rId160"/>
              </p:custDataLst>
            </p:nvPr>
          </p:nvSpPr>
          <p:spPr>
            <a:xfrm flipV="1">
              <a:off x="15000439" y="-12855822"/>
              <a:ext cx="73761" cy="13648"/>
            </a:xfrm>
            <a:custGeom>
              <a:avLst/>
              <a:gdLst>
                <a:gd name="connsiteX0" fmla="*/ 73762 w 73761"/>
                <a:gd name="connsiteY0" fmla="*/ 5364 h 13648"/>
                <a:gd name="connsiteX1" fmla="*/ 64896 w 73761"/>
                <a:gd name="connsiteY1" fmla="*/ 12271 h 13648"/>
                <a:gd name="connsiteX2" fmla="*/ 8866 w 73761"/>
                <a:gd name="connsiteY2" fmla="*/ 12271 h 13648"/>
                <a:gd name="connsiteX3" fmla="*/ 0 w 73761"/>
                <a:gd name="connsiteY3" fmla="*/ 5537 h 13648"/>
                <a:gd name="connsiteX4" fmla="*/ 8866 w 73761"/>
                <a:gd name="connsiteY4" fmla="*/ -1377 h 13648"/>
                <a:gd name="connsiteX5" fmla="*/ 64896 w 73761"/>
                <a:gd name="connsiteY5" fmla="*/ -1377 h 13648"/>
                <a:gd name="connsiteX6" fmla="*/ 73762 w 73761"/>
                <a:gd name="connsiteY6" fmla="*/ 5364 h 13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761" h="13648">
                  <a:moveTo>
                    <a:pt x="73762" y="5364"/>
                  </a:moveTo>
                  <a:cubicBezTo>
                    <a:pt x="73762" y="12271"/>
                    <a:pt x="67025" y="12271"/>
                    <a:pt x="64896" y="12271"/>
                  </a:cubicBezTo>
                  <a:lnTo>
                    <a:pt x="8866" y="12271"/>
                  </a:lnTo>
                  <a:cubicBezTo>
                    <a:pt x="6919" y="12271"/>
                    <a:pt x="0" y="12271"/>
                    <a:pt x="0" y="5537"/>
                  </a:cubicBezTo>
                  <a:cubicBezTo>
                    <a:pt x="0" y="-1377"/>
                    <a:pt x="6737" y="-1377"/>
                    <a:pt x="8866" y="-1377"/>
                  </a:cubicBezTo>
                  <a:lnTo>
                    <a:pt x="64896" y="-1377"/>
                  </a:lnTo>
                  <a:cubicBezTo>
                    <a:pt x="66850" y="-1377"/>
                    <a:pt x="73762" y="-1377"/>
                    <a:pt x="73762" y="5364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646" name="任意多边形: 形状 1645">
              <a:extLst>
                <a:ext uri="{FF2B5EF4-FFF2-40B4-BE49-F238E27FC236}">
                  <a16:creationId xmlns:a16="http://schemas.microsoft.com/office/drawing/2014/main" id="{3ADC6B79-81E6-12B1-0126-88D96597094C}"/>
                </a:ext>
              </a:extLst>
            </p:cNvPr>
            <p:cNvSpPr/>
            <p:nvPr>
              <p:custDataLst>
                <p:tags r:id="rId161"/>
              </p:custDataLst>
            </p:nvPr>
          </p:nvSpPr>
          <p:spPr>
            <a:xfrm flipV="1">
              <a:off x="15095464" y="-12943899"/>
              <a:ext cx="180665" cy="79922"/>
            </a:xfrm>
            <a:custGeom>
              <a:avLst/>
              <a:gdLst>
                <a:gd name="connsiteX0" fmla="*/ 66667 w 180665"/>
                <a:gd name="connsiteY0" fmla="*/ 68267 h 79922"/>
                <a:gd name="connsiteX1" fmla="*/ 57627 w 180665"/>
                <a:gd name="connsiteY1" fmla="*/ 58343 h 79922"/>
                <a:gd name="connsiteX2" fmla="*/ 64538 w 180665"/>
                <a:gd name="connsiteY2" fmla="*/ 51784 h 79922"/>
                <a:gd name="connsiteX3" fmla="*/ 74651 w 180665"/>
                <a:gd name="connsiteY3" fmla="*/ 63122 h 79922"/>
                <a:gd name="connsiteX4" fmla="*/ 51240 w 180665"/>
                <a:gd name="connsiteY4" fmla="*/ 78541 h 79922"/>
                <a:gd name="connsiteX5" fmla="*/ 0 w 180665"/>
                <a:gd name="connsiteY5" fmla="*/ 29449 h 79922"/>
                <a:gd name="connsiteX6" fmla="*/ 32801 w 180665"/>
                <a:gd name="connsiteY6" fmla="*/ -1382 h 79922"/>
                <a:gd name="connsiteX7" fmla="*/ 76773 w 180665"/>
                <a:gd name="connsiteY7" fmla="*/ 18643 h 79922"/>
                <a:gd name="connsiteX8" fmla="*/ 73762 w 180665"/>
                <a:gd name="connsiteY8" fmla="*/ 21652 h 79922"/>
                <a:gd name="connsiteX9" fmla="*/ 70926 w 180665"/>
                <a:gd name="connsiteY9" fmla="*/ 19882 h 79922"/>
                <a:gd name="connsiteX10" fmla="*/ 33159 w 180665"/>
                <a:gd name="connsiteY10" fmla="*/ 3581 h 79922"/>
                <a:gd name="connsiteX11" fmla="*/ 14713 w 180665"/>
                <a:gd name="connsiteY11" fmla="*/ 23249 h 79922"/>
                <a:gd name="connsiteX12" fmla="*/ 26422 w 180665"/>
                <a:gd name="connsiteY12" fmla="*/ 59938 h 79922"/>
                <a:gd name="connsiteX13" fmla="*/ 51240 w 180665"/>
                <a:gd name="connsiteY13" fmla="*/ 73579 h 79922"/>
                <a:gd name="connsiteX14" fmla="*/ 66667 w 180665"/>
                <a:gd name="connsiteY14" fmla="*/ 68267 h 79922"/>
                <a:gd name="connsiteX15" fmla="*/ 154244 w 180665"/>
                <a:gd name="connsiteY15" fmla="*/ 68084 h 79922"/>
                <a:gd name="connsiteX16" fmla="*/ 135980 w 180665"/>
                <a:gd name="connsiteY16" fmla="*/ 78541 h 79922"/>
                <a:gd name="connsiteX17" fmla="*/ 90238 w 180665"/>
                <a:gd name="connsiteY17" fmla="*/ 28036 h 79922"/>
                <a:gd name="connsiteX18" fmla="*/ 117009 w 180665"/>
                <a:gd name="connsiteY18" fmla="*/ -1382 h 79922"/>
                <a:gd name="connsiteX19" fmla="*/ 142185 w 180665"/>
                <a:gd name="connsiteY19" fmla="*/ 11021 h 79922"/>
                <a:gd name="connsiteX20" fmla="*/ 160448 w 180665"/>
                <a:gd name="connsiteY20" fmla="*/ -1382 h 79922"/>
                <a:gd name="connsiteX21" fmla="*/ 174462 w 180665"/>
                <a:gd name="connsiteY21" fmla="*/ 8011 h 79922"/>
                <a:gd name="connsiteX22" fmla="*/ 180666 w 180665"/>
                <a:gd name="connsiteY22" fmla="*/ 25733 h 79922"/>
                <a:gd name="connsiteX23" fmla="*/ 177830 w 180665"/>
                <a:gd name="connsiteY23" fmla="*/ 28036 h 79922"/>
                <a:gd name="connsiteX24" fmla="*/ 173929 w 180665"/>
                <a:gd name="connsiteY24" fmla="*/ 22542 h 79922"/>
                <a:gd name="connsiteX25" fmla="*/ 160981 w 180665"/>
                <a:gd name="connsiteY25" fmla="*/ 3581 h 79922"/>
                <a:gd name="connsiteX26" fmla="*/ 155134 w 180665"/>
                <a:gd name="connsiteY26" fmla="*/ 12259 h 79922"/>
                <a:gd name="connsiteX27" fmla="*/ 157787 w 180665"/>
                <a:gd name="connsiteY27" fmla="*/ 26265 h 79922"/>
                <a:gd name="connsiteX28" fmla="*/ 161687 w 180665"/>
                <a:gd name="connsiteY28" fmla="*/ 42216 h 79922"/>
                <a:gd name="connsiteX29" fmla="*/ 165238 w 180665"/>
                <a:gd name="connsiteY29" fmla="*/ 55683 h 79922"/>
                <a:gd name="connsiteX30" fmla="*/ 168432 w 180665"/>
                <a:gd name="connsiteY30" fmla="*/ 69506 h 79922"/>
                <a:gd name="connsiteX31" fmla="*/ 162403 w 180665"/>
                <a:gd name="connsiteY31" fmla="*/ 75174 h 79922"/>
                <a:gd name="connsiteX32" fmla="*/ 154244 w 180665"/>
                <a:gd name="connsiteY32" fmla="*/ 68084 h 79922"/>
                <a:gd name="connsiteX33" fmla="*/ 142899 w 180665"/>
                <a:gd name="connsiteY33" fmla="*/ 22542 h 79922"/>
                <a:gd name="connsiteX34" fmla="*/ 133851 w 180665"/>
                <a:gd name="connsiteY34" fmla="*/ 10671 h 79922"/>
                <a:gd name="connsiteX35" fmla="*/ 117542 w 180665"/>
                <a:gd name="connsiteY35" fmla="*/ 3581 h 79922"/>
                <a:gd name="connsiteX36" fmla="*/ 104593 w 180665"/>
                <a:gd name="connsiteY36" fmla="*/ 20771 h 79922"/>
                <a:gd name="connsiteX37" fmla="*/ 113816 w 180665"/>
                <a:gd name="connsiteY37" fmla="*/ 56747 h 79922"/>
                <a:gd name="connsiteX38" fmla="*/ 135980 w 180665"/>
                <a:gd name="connsiteY38" fmla="*/ 73579 h 79922"/>
                <a:gd name="connsiteX39" fmla="*/ 151765 w 180665"/>
                <a:gd name="connsiteY39" fmla="*/ 58160 h 79922"/>
                <a:gd name="connsiteX40" fmla="*/ 151233 w 180665"/>
                <a:gd name="connsiteY40" fmla="*/ 55683 h 79922"/>
                <a:gd name="connsiteX41" fmla="*/ 142899 w 180665"/>
                <a:gd name="connsiteY41" fmla="*/ 22542 h 79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80665" h="79922">
                  <a:moveTo>
                    <a:pt x="66667" y="68267"/>
                  </a:moveTo>
                  <a:cubicBezTo>
                    <a:pt x="60289" y="67204"/>
                    <a:pt x="57627" y="62241"/>
                    <a:pt x="57627" y="58343"/>
                  </a:cubicBezTo>
                  <a:cubicBezTo>
                    <a:pt x="57627" y="53555"/>
                    <a:pt x="61353" y="51784"/>
                    <a:pt x="64538" y="51784"/>
                  </a:cubicBezTo>
                  <a:cubicBezTo>
                    <a:pt x="68439" y="51784"/>
                    <a:pt x="74651" y="54619"/>
                    <a:pt x="74651" y="63122"/>
                  </a:cubicBezTo>
                  <a:cubicBezTo>
                    <a:pt x="74651" y="75174"/>
                    <a:pt x="60821" y="78541"/>
                    <a:pt x="51240" y="78541"/>
                  </a:cubicBezTo>
                  <a:cubicBezTo>
                    <a:pt x="24643" y="78541"/>
                    <a:pt x="0" y="54087"/>
                    <a:pt x="0" y="29449"/>
                  </a:cubicBezTo>
                  <a:cubicBezTo>
                    <a:pt x="0" y="14213"/>
                    <a:pt x="10638" y="-1382"/>
                    <a:pt x="32801" y="-1382"/>
                  </a:cubicBezTo>
                  <a:cubicBezTo>
                    <a:pt x="62767" y="-1382"/>
                    <a:pt x="76773" y="16157"/>
                    <a:pt x="76773" y="18643"/>
                  </a:cubicBezTo>
                  <a:cubicBezTo>
                    <a:pt x="76773" y="19707"/>
                    <a:pt x="75184" y="21652"/>
                    <a:pt x="73762" y="21652"/>
                  </a:cubicBezTo>
                  <a:cubicBezTo>
                    <a:pt x="72697" y="21652"/>
                    <a:pt x="72340" y="21303"/>
                    <a:pt x="70926" y="19882"/>
                  </a:cubicBezTo>
                  <a:cubicBezTo>
                    <a:pt x="57095" y="3581"/>
                    <a:pt x="36344" y="3581"/>
                    <a:pt x="33159" y="3581"/>
                  </a:cubicBezTo>
                  <a:cubicBezTo>
                    <a:pt x="20393" y="3581"/>
                    <a:pt x="14713" y="12259"/>
                    <a:pt x="14713" y="23249"/>
                  </a:cubicBezTo>
                  <a:cubicBezTo>
                    <a:pt x="14713" y="28393"/>
                    <a:pt x="17199" y="47703"/>
                    <a:pt x="26422" y="59938"/>
                  </a:cubicBezTo>
                  <a:cubicBezTo>
                    <a:pt x="33159" y="68616"/>
                    <a:pt x="42374" y="73579"/>
                    <a:pt x="51240" y="73579"/>
                  </a:cubicBezTo>
                  <a:cubicBezTo>
                    <a:pt x="53726" y="73579"/>
                    <a:pt x="62234" y="73230"/>
                    <a:pt x="66667" y="68267"/>
                  </a:cubicBezTo>
                  <a:close/>
                  <a:moveTo>
                    <a:pt x="154244" y="68084"/>
                  </a:moveTo>
                  <a:cubicBezTo>
                    <a:pt x="150518" y="73937"/>
                    <a:pt x="144488" y="78541"/>
                    <a:pt x="135980" y="78541"/>
                  </a:cubicBezTo>
                  <a:cubicBezTo>
                    <a:pt x="113284" y="78541"/>
                    <a:pt x="90238" y="53555"/>
                    <a:pt x="90238" y="28036"/>
                  </a:cubicBezTo>
                  <a:cubicBezTo>
                    <a:pt x="90238" y="10846"/>
                    <a:pt x="101756" y="-1382"/>
                    <a:pt x="117009" y="-1382"/>
                  </a:cubicBezTo>
                  <a:cubicBezTo>
                    <a:pt x="126582" y="-1382"/>
                    <a:pt x="135090" y="4113"/>
                    <a:pt x="142185" y="11021"/>
                  </a:cubicBezTo>
                  <a:cubicBezTo>
                    <a:pt x="145552" y="389"/>
                    <a:pt x="155840" y="-1382"/>
                    <a:pt x="160448" y="-1382"/>
                  </a:cubicBezTo>
                  <a:cubicBezTo>
                    <a:pt x="166835" y="-1382"/>
                    <a:pt x="171269" y="2517"/>
                    <a:pt x="174462" y="8011"/>
                  </a:cubicBezTo>
                  <a:cubicBezTo>
                    <a:pt x="178362" y="14920"/>
                    <a:pt x="180666" y="25018"/>
                    <a:pt x="180666" y="25733"/>
                  </a:cubicBezTo>
                  <a:cubicBezTo>
                    <a:pt x="180666" y="28036"/>
                    <a:pt x="178362" y="28036"/>
                    <a:pt x="177830" y="28036"/>
                  </a:cubicBezTo>
                  <a:cubicBezTo>
                    <a:pt x="175344" y="28036"/>
                    <a:pt x="175168" y="27329"/>
                    <a:pt x="173929" y="22542"/>
                  </a:cubicBezTo>
                  <a:cubicBezTo>
                    <a:pt x="171800" y="14037"/>
                    <a:pt x="168432" y="3581"/>
                    <a:pt x="160981" y="3581"/>
                  </a:cubicBezTo>
                  <a:cubicBezTo>
                    <a:pt x="156372" y="3581"/>
                    <a:pt x="155134" y="7479"/>
                    <a:pt x="155134" y="12259"/>
                  </a:cubicBezTo>
                  <a:cubicBezTo>
                    <a:pt x="155134" y="15277"/>
                    <a:pt x="156548" y="21652"/>
                    <a:pt x="157787" y="26265"/>
                  </a:cubicBezTo>
                  <a:cubicBezTo>
                    <a:pt x="159034" y="31045"/>
                    <a:pt x="160805" y="38310"/>
                    <a:pt x="161687" y="42216"/>
                  </a:cubicBezTo>
                  <a:lnTo>
                    <a:pt x="165238" y="55683"/>
                  </a:lnTo>
                  <a:cubicBezTo>
                    <a:pt x="166303" y="60287"/>
                    <a:pt x="168432" y="68616"/>
                    <a:pt x="168432" y="69506"/>
                  </a:cubicBezTo>
                  <a:cubicBezTo>
                    <a:pt x="168432" y="73405"/>
                    <a:pt x="165238" y="75174"/>
                    <a:pt x="162403" y="75174"/>
                  </a:cubicBezTo>
                  <a:cubicBezTo>
                    <a:pt x="159383" y="75174"/>
                    <a:pt x="155308" y="73047"/>
                    <a:pt x="154244" y="68084"/>
                  </a:cubicBezTo>
                  <a:close/>
                  <a:moveTo>
                    <a:pt x="142899" y="22542"/>
                  </a:moveTo>
                  <a:cubicBezTo>
                    <a:pt x="141653" y="17579"/>
                    <a:pt x="137752" y="14037"/>
                    <a:pt x="133851" y="10671"/>
                  </a:cubicBezTo>
                  <a:cubicBezTo>
                    <a:pt x="132255" y="9250"/>
                    <a:pt x="125168" y="3581"/>
                    <a:pt x="117542" y="3581"/>
                  </a:cubicBezTo>
                  <a:cubicBezTo>
                    <a:pt x="110980" y="3581"/>
                    <a:pt x="104593" y="8186"/>
                    <a:pt x="104593" y="20771"/>
                  </a:cubicBezTo>
                  <a:cubicBezTo>
                    <a:pt x="104593" y="30164"/>
                    <a:pt x="109740" y="49657"/>
                    <a:pt x="113816" y="56747"/>
                  </a:cubicBezTo>
                  <a:cubicBezTo>
                    <a:pt x="121974" y="70919"/>
                    <a:pt x="131015" y="73579"/>
                    <a:pt x="135980" y="73579"/>
                  </a:cubicBezTo>
                  <a:cubicBezTo>
                    <a:pt x="148389" y="73579"/>
                    <a:pt x="151765" y="60113"/>
                    <a:pt x="151765" y="58160"/>
                  </a:cubicBezTo>
                  <a:cubicBezTo>
                    <a:pt x="151765" y="57452"/>
                    <a:pt x="151408" y="56215"/>
                    <a:pt x="151233" y="55683"/>
                  </a:cubicBezTo>
                  <a:lnTo>
                    <a:pt x="142899" y="22542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647" name="任意多边形: 形状 1646">
              <a:extLst>
                <a:ext uri="{FF2B5EF4-FFF2-40B4-BE49-F238E27FC236}">
                  <a16:creationId xmlns:a16="http://schemas.microsoft.com/office/drawing/2014/main" id="{23AA1A57-F511-A27A-FF0B-712FFB16A02A}"/>
                </a:ext>
              </a:extLst>
            </p:cNvPr>
            <p:cNvSpPr/>
            <p:nvPr>
              <p:custDataLst>
                <p:tags r:id="rId162"/>
              </p:custDataLst>
            </p:nvPr>
          </p:nvSpPr>
          <p:spPr>
            <a:xfrm flipV="1">
              <a:off x="15294945" y="-12855822"/>
              <a:ext cx="73761" cy="13648"/>
            </a:xfrm>
            <a:custGeom>
              <a:avLst/>
              <a:gdLst>
                <a:gd name="connsiteX0" fmla="*/ 73762 w 73761"/>
                <a:gd name="connsiteY0" fmla="*/ 5364 h 13648"/>
                <a:gd name="connsiteX1" fmla="*/ 64896 w 73761"/>
                <a:gd name="connsiteY1" fmla="*/ 12271 h 13648"/>
                <a:gd name="connsiteX2" fmla="*/ 8866 w 73761"/>
                <a:gd name="connsiteY2" fmla="*/ 12271 h 13648"/>
                <a:gd name="connsiteX3" fmla="*/ 0 w 73761"/>
                <a:gd name="connsiteY3" fmla="*/ 5537 h 13648"/>
                <a:gd name="connsiteX4" fmla="*/ 8866 w 73761"/>
                <a:gd name="connsiteY4" fmla="*/ -1377 h 13648"/>
                <a:gd name="connsiteX5" fmla="*/ 64896 w 73761"/>
                <a:gd name="connsiteY5" fmla="*/ -1377 h 13648"/>
                <a:gd name="connsiteX6" fmla="*/ 73762 w 73761"/>
                <a:gd name="connsiteY6" fmla="*/ 5364 h 13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761" h="13648">
                  <a:moveTo>
                    <a:pt x="73762" y="5364"/>
                  </a:moveTo>
                  <a:cubicBezTo>
                    <a:pt x="73762" y="12271"/>
                    <a:pt x="67025" y="12271"/>
                    <a:pt x="64896" y="12271"/>
                  </a:cubicBezTo>
                  <a:lnTo>
                    <a:pt x="8866" y="12271"/>
                  </a:lnTo>
                  <a:cubicBezTo>
                    <a:pt x="6919" y="12271"/>
                    <a:pt x="0" y="12271"/>
                    <a:pt x="0" y="5537"/>
                  </a:cubicBezTo>
                  <a:cubicBezTo>
                    <a:pt x="0" y="-1377"/>
                    <a:pt x="6737" y="-1377"/>
                    <a:pt x="8866" y="-1377"/>
                  </a:cubicBezTo>
                  <a:lnTo>
                    <a:pt x="64896" y="-1377"/>
                  </a:lnTo>
                  <a:cubicBezTo>
                    <a:pt x="66850" y="-1377"/>
                    <a:pt x="73762" y="-1377"/>
                    <a:pt x="73762" y="5364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648" name="任意多边形: 形状 1647">
              <a:extLst>
                <a:ext uri="{FF2B5EF4-FFF2-40B4-BE49-F238E27FC236}">
                  <a16:creationId xmlns:a16="http://schemas.microsoft.com/office/drawing/2014/main" id="{6DAF3467-E4BF-7D64-1786-8FEE118CD715}"/>
                </a:ext>
              </a:extLst>
            </p:cNvPr>
            <p:cNvSpPr/>
            <p:nvPr>
              <p:custDataLst>
                <p:tags r:id="rId163"/>
              </p:custDataLst>
            </p:nvPr>
          </p:nvSpPr>
          <p:spPr>
            <a:xfrm flipV="1">
              <a:off x="15389970" y="-12988736"/>
              <a:ext cx="39720" cy="124759"/>
            </a:xfrm>
            <a:custGeom>
              <a:avLst/>
              <a:gdLst>
                <a:gd name="connsiteX0" fmla="*/ 39005 w 39720"/>
                <a:gd name="connsiteY0" fmla="*/ 118057 h 124759"/>
                <a:gd name="connsiteX1" fmla="*/ 39721 w 39720"/>
                <a:gd name="connsiteY1" fmla="*/ 120898 h 124759"/>
                <a:gd name="connsiteX2" fmla="*/ 36877 w 39720"/>
                <a:gd name="connsiteY2" fmla="*/ 123376 h 124759"/>
                <a:gd name="connsiteX3" fmla="*/ 14181 w 39720"/>
                <a:gd name="connsiteY3" fmla="*/ 121605 h 124759"/>
                <a:gd name="connsiteX4" fmla="*/ 10462 w 39720"/>
                <a:gd name="connsiteY4" fmla="*/ 117531 h 124759"/>
                <a:gd name="connsiteX5" fmla="*/ 14895 w 39720"/>
                <a:gd name="connsiteY5" fmla="*/ 115047 h 124759"/>
                <a:gd name="connsiteX6" fmla="*/ 23403 w 39720"/>
                <a:gd name="connsiteY6" fmla="*/ 112388 h 124759"/>
                <a:gd name="connsiteX7" fmla="*/ 22697 w 39720"/>
                <a:gd name="connsiteY7" fmla="*/ 108489 h 124759"/>
                <a:gd name="connsiteX8" fmla="*/ 707 w 39720"/>
                <a:gd name="connsiteY8" fmla="*/ 20944 h 124759"/>
                <a:gd name="connsiteX9" fmla="*/ 0 w 39720"/>
                <a:gd name="connsiteY9" fmla="*/ 15450 h 124759"/>
                <a:gd name="connsiteX10" fmla="*/ 18613 w 39720"/>
                <a:gd name="connsiteY10" fmla="*/ -1383 h 124759"/>
                <a:gd name="connsiteX11" fmla="*/ 32801 w 39720"/>
                <a:gd name="connsiteY11" fmla="*/ 8009 h 124759"/>
                <a:gd name="connsiteX12" fmla="*/ 39005 w 39720"/>
                <a:gd name="connsiteY12" fmla="*/ 25732 h 124759"/>
                <a:gd name="connsiteX13" fmla="*/ 36170 w 39720"/>
                <a:gd name="connsiteY13" fmla="*/ 28034 h 124759"/>
                <a:gd name="connsiteX14" fmla="*/ 32627 w 39720"/>
                <a:gd name="connsiteY14" fmla="*/ 23779 h 124759"/>
                <a:gd name="connsiteX15" fmla="*/ 19328 w 39720"/>
                <a:gd name="connsiteY15" fmla="*/ 3579 h 124759"/>
                <a:gd name="connsiteX16" fmla="*/ 13299 w 39720"/>
                <a:gd name="connsiteY16" fmla="*/ 12257 h 124759"/>
                <a:gd name="connsiteX17" fmla="*/ 14363 w 39720"/>
                <a:gd name="connsiteY17" fmla="*/ 19530 h 124759"/>
                <a:gd name="connsiteX18" fmla="*/ 39005 w 39720"/>
                <a:gd name="connsiteY18" fmla="*/ 118057 h 124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9720" h="124759">
                  <a:moveTo>
                    <a:pt x="39005" y="118057"/>
                  </a:moveTo>
                  <a:cubicBezTo>
                    <a:pt x="39189" y="118414"/>
                    <a:pt x="39721" y="120717"/>
                    <a:pt x="39721" y="120898"/>
                  </a:cubicBezTo>
                  <a:cubicBezTo>
                    <a:pt x="39721" y="121780"/>
                    <a:pt x="39005" y="123376"/>
                    <a:pt x="36877" y="123376"/>
                  </a:cubicBezTo>
                  <a:cubicBezTo>
                    <a:pt x="33334" y="123376"/>
                    <a:pt x="18613" y="121963"/>
                    <a:pt x="14181" y="121605"/>
                  </a:cubicBezTo>
                  <a:cubicBezTo>
                    <a:pt x="12941" y="121430"/>
                    <a:pt x="10462" y="121249"/>
                    <a:pt x="10462" y="117531"/>
                  </a:cubicBezTo>
                  <a:cubicBezTo>
                    <a:pt x="10462" y="115047"/>
                    <a:pt x="12941" y="115047"/>
                    <a:pt x="14895" y="115047"/>
                  </a:cubicBezTo>
                  <a:cubicBezTo>
                    <a:pt x="23403" y="115047"/>
                    <a:pt x="23403" y="113808"/>
                    <a:pt x="23403" y="112388"/>
                  </a:cubicBezTo>
                  <a:cubicBezTo>
                    <a:pt x="23403" y="111149"/>
                    <a:pt x="23046" y="110085"/>
                    <a:pt x="22697" y="108489"/>
                  </a:cubicBezTo>
                  <a:lnTo>
                    <a:pt x="707" y="20944"/>
                  </a:lnTo>
                  <a:cubicBezTo>
                    <a:pt x="175" y="19173"/>
                    <a:pt x="0" y="17219"/>
                    <a:pt x="0" y="15450"/>
                  </a:cubicBezTo>
                  <a:cubicBezTo>
                    <a:pt x="0" y="4111"/>
                    <a:pt x="10105" y="-1383"/>
                    <a:pt x="18613" y="-1383"/>
                  </a:cubicBezTo>
                  <a:cubicBezTo>
                    <a:pt x="22871" y="-1383"/>
                    <a:pt x="28194" y="31"/>
                    <a:pt x="32801" y="8009"/>
                  </a:cubicBezTo>
                  <a:cubicBezTo>
                    <a:pt x="36528" y="14568"/>
                    <a:pt x="39005" y="25017"/>
                    <a:pt x="39005" y="25732"/>
                  </a:cubicBezTo>
                  <a:cubicBezTo>
                    <a:pt x="39005" y="28034"/>
                    <a:pt x="36702" y="28034"/>
                    <a:pt x="36170" y="28034"/>
                  </a:cubicBezTo>
                  <a:cubicBezTo>
                    <a:pt x="33691" y="28034"/>
                    <a:pt x="33334" y="26971"/>
                    <a:pt x="32627" y="23779"/>
                  </a:cubicBezTo>
                  <a:cubicBezTo>
                    <a:pt x="30323" y="14918"/>
                    <a:pt x="26946" y="3579"/>
                    <a:pt x="19328" y="3579"/>
                  </a:cubicBezTo>
                  <a:cubicBezTo>
                    <a:pt x="14538" y="3579"/>
                    <a:pt x="13299" y="8009"/>
                    <a:pt x="13299" y="12257"/>
                  </a:cubicBezTo>
                  <a:cubicBezTo>
                    <a:pt x="13299" y="14211"/>
                    <a:pt x="13831" y="17578"/>
                    <a:pt x="14363" y="19530"/>
                  </a:cubicBezTo>
                  <a:lnTo>
                    <a:pt x="39005" y="118057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649" name="任意多边形: 形状 1648">
              <a:extLst>
                <a:ext uri="{FF2B5EF4-FFF2-40B4-BE49-F238E27FC236}">
                  <a16:creationId xmlns:a16="http://schemas.microsoft.com/office/drawing/2014/main" id="{464B79F9-EC7B-1FD3-DC0A-023D6D80381B}"/>
                </a:ext>
              </a:extLst>
            </p:cNvPr>
            <p:cNvSpPr/>
            <p:nvPr>
              <p:custDataLst>
                <p:tags r:id="rId164"/>
              </p:custDataLst>
            </p:nvPr>
          </p:nvSpPr>
          <p:spPr>
            <a:xfrm flipV="1">
              <a:off x="15452145" y="-12943899"/>
              <a:ext cx="108341" cy="79922"/>
            </a:xfrm>
            <a:custGeom>
              <a:avLst/>
              <a:gdLst>
                <a:gd name="connsiteX0" fmla="*/ 13298 w 108341"/>
                <a:gd name="connsiteY0" fmla="*/ 11553 h 79922"/>
                <a:gd name="connsiteX1" fmla="*/ 11527 w 108341"/>
                <a:gd name="connsiteY1" fmla="*/ 4288 h 79922"/>
                <a:gd name="connsiteX2" fmla="*/ 17556 w 108341"/>
                <a:gd name="connsiteY2" fmla="*/ -1382 h 79922"/>
                <a:gd name="connsiteX3" fmla="*/ 24468 w 108341"/>
                <a:gd name="connsiteY3" fmla="*/ 2517 h 79922"/>
                <a:gd name="connsiteX4" fmla="*/ 27661 w 108341"/>
                <a:gd name="connsiteY4" fmla="*/ 13506 h 79922"/>
                <a:gd name="connsiteX5" fmla="*/ 31562 w 108341"/>
                <a:gd name="connsiteY5" fmla="*/ 29449 h 79922"/>
                <a:gd name="connsiteX6" fmla="*/ 34573 w 108341"/>
                <a:gd name="connsiteY6" fmla="*/ 41328 h 79922"/>
                <a:gd name="connsiteX7" fmla="*/ 42024 w 108341"/>
                <a:gd name="connsiteY7" fmla="*/ 57279 h 79922"/>
                <a:gd name="connsiteX8" fmla="*/ 68621 w 108341"/>
                <a:gd name="connsiteY8" fmla="*/ 73579 h 79922"/>
                <a:gd name="connsiteX9" fmla="*/ 79084 w 108341"/>
                <a:gd name="connsiteY9" fmla="*/ 61177 h 79922"/>
                <a:gd name="connsiteX10" fmla="*/ 68621 w 108341"/>
                <a:gd name="connsiteY10" fmla="*/ 23430 h 79922"/>
                <a:gd name="connsiteX11" fmla="*/ 65960 w 108341"/>
                <a:gd name="connsiteY11" fmla="*/ 13856 h 79922"/>
                <a:gd name="connsiteX12" fmla="*/ 82801 w 108341"/>
                <a:gd name="connsiteY12" fmla="*/ -1382 h 79922"/>
                <a:gd name="connsiteX13" fmla="*/ 108341 w 108341"/>
                <a:gd name="connsiteY13" fmla="*/ 25733 h 79922"/>
                <a:gd name="connsiteX14" fmla="*/ 105498 w 108341"/>
                <a:gd name="connsiteY14" fmla="*/ 28036 h 79922"/>
                <a:gd name="connsiteX15" fmla="*/ 102130 w 108341"/>
                <a:gd name="connsiteY15" fmla="*/ 25018 h 79922"/>
                <a:gd name="connsiteX16" fmla="*/ 83334 w 108341"/>
                <a:gd name="connsiteY16" fmla="*/ 3581 h 79922"/>
                <a:gd name="connsiteX17" fmla="*/ 78901 w 108341"/>
                <a:gd name="connsiteY17" fmla="*/ 9782 h 79922"/>
                <a:gd name="connsiteX18" fmla="*/ 82984 w 108341"/>
                <a:gd name="connsiteY18" fmla="*/ 24138 h 79922"/>
                <a:gd name="connsiteX19" fmla="*/ 92382 w 108341"/>
                <a:gd name="connsiteY19" fmla="*/ 58343 h 79922"/>
                <a:gd name="connsiteX20" fmla="*/ 69328 w 108341"/>
                <a:gd name="connsiteY20" fmla="*/ 78541 h 79922"/>
                <a:gd name="connsiteX21" fmla="*/ 39363 w 108341"/>
                <a:gd name="connsiteY21" fmla="*/ 62416 h 79922"/>
                <a:gd name="connsiteX22" fmla="*/ 20393 w 108341"/>
                <a:gd name="connsiteY22" fmla="*/ 78541 h 79922"/>
                <a:gd name="connsiteX23" fmla="*/ 6386 w 108341"/>
                <a:gd name="connsiteY23" fmla="*/ 68974 h 79922"/>
                <a:gd name="connsiteX24" fmla="*/ 0 w 108341"/>
                <a:gd name="connsiteY24" fmla="*/ 51426 h 79922"/>
                <a:gd name="connsiteX25" fmla="*/ 3011 w 108341"/>
                <a:gd name="connsiteY25" fmla="*/ 49125 h 79922"/>
                <a:gd name="connsiteX26" fmla="*/ 6919 w 108341"/>
                <a:gd name="connsiteY26" fmla="*/ 54444 h 79922"/>
                <a:gd name="connsiteX27" fmla="*/ 19860 w 108341"/>
                <a:gd name="connsiteY27" fmla="*/ 73579 h 79922"/>
                <a:gd name="connsiteX28" fmla="*/ 25707 w 108341"/>
                <a:gd name="connsiteY28" fmla="*/ 64893 h 79922"/>
                <a:gd name="connsiteX29" fmla="*/ 22871 w 108341"/>
                <a:gd name="connsiteY29" fmla="*/ 50189 h 79922"/>
                <a:gd name="connsiteX30" fmla="*/ 18971 w 108341"/>
                <a:gd name="connsiteY30" fmla="*/ 34238 h 79922"/>
                <a:gd name="connsiteX31" fmla="*/ 13298 w 108341"/>
                <a:gd name="connsiteY31" fmla="*/ 11553 h 79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08341" h="79922">
                  <a:moveTo>
                    <a:pt x="13298" y="11553"/>
                  </a:moveTo>
                  <a:cubicBezTo>
                    <a:pt x="12591" y="9250"/>
                    <a:pt x="11527" y="4820"/>
                    <a:pt x="11527" y="4288"/>
                  </a:cubicBezTo>
                  <a:cubicBezTo>
                    <a:pt x="11527" y="389"/>
                    <a:pt x="14720" y="-1382"/>
                    <a:pt x="17556" y="-1382"/>
                  </a:cubicBezTo>
                  <a:cubicBezTo>
                    <a:pt x="20742" y="-1382"/>
                    <a:pt x="23586" y="921"/>
                    <a:pt x="24468" y="2517"/>
                  </a:cubicBezTo>
                  <a:cubicBezTo>
                    <a:pt x="25358" y="4113"/>
                    <a:pt x="26771" y="9782"/>
                    <a:pt x="27661" y="13506"/>
                  </a:cubicBezTo>
                  <a:cubicBezTo>
                    <a:pt x="28551" y="16872"/>
                    <a:pt x="30497" y="25018"/>
                    <a:pt x="31562" y="29449"/>
                  </a:cubicBezTo>
                  <a:cubicBezTo>
                    <a:pt x="32626" y="33355"/>
                    <a:pt x="33690" y="37254"/>
                    <a:pt x="34573" y="41328"/>
                  </a:cubicBezTo>
                  <a:cubicBezTo>
                    <a:pt x="36527" y="48591"/>
                    <a:pt x="36884" y="50013"/>
                    <a:pt x="42024" y="57279"/>
                  </a:cubicBezTo>
                  <a:cubicBezTo>
                    <a:pt x="46989" y="64369"/>
                    <a:pt x="55323" y="73579"/>
                    <a:pt x="68621" y="73579"/>
                  </a:cubicBezTo>
                  <a:cubicBezTo>
                    <a:pt x="78901" y="73579"/>
                    <a:pt x="79084" y="64544"/>
                    <a:pt x="79084" y="61177"/>
                  </a:cubicBezTo>
                  <a:cubicBezTo>
                    <a:pt x="79084" y="50545"/>
                    <a:pt x="71457" y="30871"/>
                    <a:pt x="68621" y="23430"/>
                  </a:cubicBezTo>
                  <a:cubicBezTo>
                    <a:pt x="66667" y="18468"/>
                    <a:pt x="65960" y="16872"/>
                    <a:pt x="65960" y="13856"/>
                  </a:cubicBezTo>
                  <a:cubicBezTo>
                    <a:pt x="65960" y="4463"/>
                    <a:pt x="73761" y="-1382"/>
                    <a:pt x="82801" y="-1382"/>
                  </a:cubicBezTo>
                  <a:cubicBezTo>
                    <a:pt x="100533" y="-1382"/>
                    <a:pt x="108341" y="23074"/>
                    <a:pt x="108341" y="25733"/>
                  </a:cubicBezTo>
                  <a:cubicBezTo>
                    <a:pt x="108341" y="28036"/>
                    <a:pt x="106030" y="28036"/>
                    <a:pt x="105498" y="28036"/>
                  </a:cubicBezTo>
                  <a:cubicBezTo>
                    <a:pt x="103019" y="28036"/>
                    <a:pt x="102844" y="26972"/>
                    <a:pt x="102130" y="25018"/>
                  </a:cubicBezTo>
                  <a:cubicBezTo>
                    <a:pt x="98054" y="10846"/>
                    <a:pt x="90428" y="3581"/>
                    <a:pt x="83334" y="3581"/>
                  </a:cubicBezTo>
                  <a:cubicBezTo>
                    <a:pt x="79616" y="3581"/>
                    <a:pt x="78901" y="6059"/>
                    <a:pt x="78901" y="9782"/>
                  </a:cubicBezTo>
                  <a:cubicBezTo>
                    <a:pt x="78901" y="13856"/>
                    <a:pt x="79791" y="16157"/>
                    <a:pt x="82984" y="24138"/>
                  </a:cubicBezTo>
                  <a:cubicBezTo>
                    <a:pt x="85113" y="29632"/>
                    <a:pt x="92382" y="48418"/>
                    <a:pt x="92382" y="58343"/>
                  </a:cubicBezTo>
                  <a:cubicBezTo>
                    <a:pt x="92382" y="75533"/>
                    <a:pt x="78726" y="78541"/>
                    <a:pt x="69328" y="78541"/>
                  </a:cubicBezTo>
                  <a:cubicBezTo>
                    <a:pt x="54616" y="78541"/>
                    <a:pt x="44685" y="69506"/>
                    <a:pt x="39363" y="62416"/>
                  </a:cubicBezTo>
                  <a:cubicBezTo>
                    <a:pt x="38123" y="74642"/>
                    <a:pt x="27661" y="78541"/>
                    <a:pt x="20393" y="78541"/>
                  </a:cubicBezTo>
                  <a:cubicBezTo>
                    <a:pt x="12766" y="78541"/>
                    <a:pt x="8690" y="73047"/>
                    <a:pt x="6386" y="68974"/>
                  </a:cubicBezTo>
                  <a:cubicBezTo>
                    <a:pt x="2486" y="62416"/>
                    <a:pt x="0" y="52316"/>
                    <a:pt x="0" y="51426"/>
                  </a:cubicBezTo>
                  <a:cubicBezTo>
                    <a:pt x="0" y="49125"/>
                    <a:pt x="2486" y="49125"/>
                    <a:pt x="3011" y="49125"/>
                  </a:cubicBezTo>
                  <a:cubicBezTo>
                    <a:pt x="5497" y="49125"/>
                    <a:pt x="5672" y="49657"/>
                    <a:pt x="6919" y="54444"/>
                  </a:cubicBezTo>
                  <a:cubicBezTo>
                    <a:pt x="9573" y="64893"/>
                    <a:pt x="12940" y="73579"/>
                    <a:pt x="19860" y="73579"/>
                  </a:cubicBezTo>
                  <a:cubicBezTo>
                    <a:pt x="24468" y="73579"/>
                    <a:pt x="25707" y="69680"/>
                    <a:pt x="25707" y="64893"/>
                  </a:cubicBezTo>
                  <a:cubicBezTo>
                    <a:pt x="25707" y="61526"/>
                    <a:pt x="24118" y="54976"/>
                    <a:pt x="22871" y="50189"/>
                  </a:cubicBezTo>
                  <a:cubicBezTo>
                    <a:pt x="21632" y="45400"/>
                    <a:pt x="19860" y="38135"/>
                    <a:pt x="18971" y="34238"/>
                  </a:cubicBezTo>
                  <a:lnTo>
                    <a:pt x="13298" y="11553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650" name="任意多边形: 形状 1649">
              <a:extLst>
                <a:ext uri="{FF2B5EF4-FFF2-40B4-BE49-F238E27FC236}">
                  <a16:creationId xmlns:a16="http://schemas.microsoft.com/office/drawing/2014/main" id="{5421B0CB-284F-EB2E-9DC8-A7CCBF306794}"/>
                </a:ext>
              </a:extLst>
            </p:cNvPr>
            <p:cNvSpPr/>
            <p:nvPr>
              <p:custDataLst>
                <p:tags r:id="rId165"/>
              </p:custDataLst>
            </p:nvPr>
          </p:nvSpPr>
          <p:spPr>
            <a:xfrm flipV="1">
              <a:off x="15596348" y="-12951063"/>
              <a:ext cx="58747" cy="253090"/>
            </a:xfrm>
            <a:custGeom>
              <a:avLst/>
              <a:gdLst>
                <a:gd name="connsiteX0" fmla="*/ 58747 w 58747"/>
                <a:gd name="connsiteY0" fmla="*/ 125171 h 253090"/>
                <a:gd name="connsiteX1" fmla="*/ 42033 w 58747"/>
                <a:gd name="connsiteY1" fmla="*/ 204132 h 253090"/>
                <a:gd name="connsiteX2" fmla="*/ 2534 w 58747"/>
                <a:gd name="connsiteY2" fmla="*/ 251715 h 253090"/>
                <a:gd name="connsiteX3" fmla="*/ 0 w 58747"/>
                <a:gd name="connsiteY3" fmla="*/ 249183 h 253090"/>
                <a:gd name="connsiteX4" fmla="*/ 4814 w 58747"/>
                <a:gd name="connsiteY4" fmla="*/ 243363 h 253090"/>
                <a:gd name="connsiteX5" fmla="*/ 44058 w 58747"/>
                <a:gd name="connsiteY5" fmla="*/ 125171 h 253090"/>
                <a:gd name="connsiteX6" fmla="*/ 3289 w 58747"/>
                <a:gd name="connsiteY6" fmla="*/ 5462 h 253090"/>
                <a:gd name="connsiteX7" fmla="*/ 0 w 58747"/>
                <a:gd name="connsiteY7" fmla="*/ 1159 h 253090"/>
                <a:gd name="connsiteX8" fmla="*/ 2534 w 58747"/>
                <a:gd name="connsiteY8" fmla="*/ -1375 h 253090"/>
                <a:gd name="connsiteX9" fmla="*/ 42795 w 58747"/>
                <a:gd name="connsiteY9" fmla="*/ 47979 h 253090"/>
                <a:gd name="connsiteX10" fmla="*/ 58747 w 58747"/>
                <a:gd name="connsiteY10" fmla="*/ 125171 h 253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8747" h="253090">
                  <a:moveTo>
                    <a:pt x="58747" y="125171"/>
                  </a:moveTo>
                  <a:cubicBezTo>
                    <a:pt x="58747" y="144909"/>
                    <a:pt x="55967" y="175533"/>
                    <a:pt x="42033" y="204132"/>
                  </a:cubicBezTo>
                  <a:cubicBezTo>
                    <a:pt x="26843" y="235265"/>
                    <a:pt x="5061" y="251715"/>
                    <a:pt x="2534" y="251715"/>
                  </a:cubicBezTo>
                  <a:cubicBezTo>
                    <a:pt x="1009" y="251715"/>
                    <a:pt x="0" y="250699"/>
                    <a:pt x="0" y="249183"/>
                  </a:cubicBezTo>
                  <a:cubicBezTo>
                    <a:pt x="0" y="248429"/>
                    <a:pt x="0" y="247921"/>
                    <a:pt x="4814" y="243363"/>
                  </a:cubicBezTo>
                  <a:cubicBezTo>
                    <a:pt x="29624" y="218304"/>
                    <a:pt x="44058" y="178065"/>
                    <a:pt x="44058" y="125171"/>
                  </a:cubicBezTo>
                  <a:cubicBezTo>
                    <a:pt x="44058" y="81891"/>
                    <a:pt x="34692" y="37348"/>
                    <a:pt x="3289" y="5462"/>
                  </a:cubicBezTo>
                  <a:cubicBezTo>
                    <a:pt x="0" y="2421"/>
                    <a:pt x="0" y="1912"/>
                    <a:pt x="0" y="1159"/>
                  </a:cubicBezTo>
                  <a:cubicBezTo>
                    <a:pt x="0" y="-358"/>
                    <a:pt x="1009" y="-1375"/>
                    <a:pt x="2534" y="-1375"/>
                  </a:cubicBezTo>
                  <a:cubicBezTo>
                    <a:pt x="5061" y="-1375"/>
                    <a:pt x="27852" y="15838"/>
                    <a:pt x="42795" y="47979"/>
                  </a:cubicBezTo>
                  <a:cubicBezTo>
                    <a:pt x="55712" y="75816"/>
                    <a:pt x="58747" y="103908"/>
                    <a:pt x="58747" y="125171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</p:grpSp>
      <p:grpSp>
        <p:nvGrpSpPr>
          <p:cNvPr id="32" name="组合 31" descr="\documentclass{article}&#10;\usepackage{amsmath}&#10;\pagestyle{empty}&#10;\begin{document}&#10;&#10;\begin{align*}&#10;\mathbf{h}^{dec\texttt{\_}sa}_{i} = \textit{MHA\texttt{\_}QKV}(\mathbf{h}^{in}_{i}, \mathbf{H}^{in}_{1:i}, \mathbf{H}^{in}_{1:i})&#10;\end{align*}&#10;\end{document}" title="IguanaTex Shape Display">
            <a:extLst>
              <a:ext uri="{FF2B5EF4-FFF2-40B4-BE49-F238E27FC236}">
                <a16:creationId xmlns:a16="http://schemas.microsoft.com/office/drawing/2014/main" id="{EC2A8655-5E02-FDCC-D273-36570338DA6B}"/>
              </a:ext>
            </a:extLst>
          </p:cNvPr>
          <p:cNvGrpSpPr>
            <a:grpSpLocks noChangeAspect="1"/>
          </p:cNvGrpSpPr>
          <p:nvPr>
            <p:custDataLst>
              <p:tags r:id="rId7"/>
            </p:custDataLst>
          </p:nvPr>
        </p:nvGrpSpPr>
        <p:grpSpPr>
          <a:xfrm>
            <a:off x="762000" y="2311400"/>
            <a:ext cx="4115244" cy="306067"/>
            <a:chOff x="6469952" y="-15327029"/>
            <a:chExt cx="4115244" cy="306067"/>
          </a:xfrm>
        </p:grpSpPr>
        <p:sp>
          <p:nvSpPr>
            <p:cNvPr id="7" name="任意多边形: 形状 6">
              <a:extLst>
                <a:ext uri="{FF2B5EF4-FFF2-40B4-BE49-F238E27FC236}">
                  <a16:creationId xmlns:a16="http://schemas.microsoft.com/office/drawing/2014/main" id="{1882F80C-DAC3-9B93-64C6-234C0B6B6EEE}"/>
                </a:ext>
              </a:extLst>
            </p:cNvPr>
            <p:cNvSpPr/>
            <p:nvPr>
              <p:custDataLst>
                <p:tags r:id="rId126"/>
              </p:custDataLst>
            </p:nvPr>
          </p:nvSpPr>
          <p:spPr>
            <a:xfrm flipV="1">
              <a:off x="6469952" y="-15268934"/>
              <a:ext cx="144345" cy="175644"/>
            </a:xfrm>
            <a:custGeom>
              <a:avLst/>
              <a:gdLst>
                <a:gd name="connsiteX0" fmla="*/ 17477 w 144345"/>
                <a:gd name="connsiteY0" fmla="*/ 10515 h 175644"/>
                <a:gd name="connsiteX1" fmla="*/ 0 w 144345"/>
                <a:gd name="connsiteY1" fmla="*/ 10515 h 175644"/>
                <a:gd name="connsiteX2" fmla="*/ 0 w 144345"/>
                <a:gd name="connsiteY2" fmla="*/ -1377 h 175644"/>
                <a:gd name="connsiteX3" fmla="*/ 31912 w 144345"/>
                <a:gd name="connsiteY3" fmla="*/ -616 h 175644"/>
                <a:gd name="connsiteX4" fmla="*/ 63816 w 144345"/>
                <a:gd name="connsiteY4" fmla="*/ -1377 h 175644"/>
                <a:gd name="connsiteX5" fmla="*/ 63816 w 144345"/>
                <a:gd name="connsiteY5" fmla="*/ 10515 h 175644"/>
                <a:gd name="connsiteX6" fmla="*/ 46347 w 144345"/>
                <a:gd name="connsiteY6" fmla="*/ 10515 h 175644"/>
                <a:gd name="connsiteX7" fmla="*/ 46347 w 144345"/>
                <a:gd name="connsiteY7" fmla="*/ 63412 h 175644"/>
                <a:gd name="connsiteX8" fmla="*/ 84073 w 144345"/>
                <a:gd name="connsiteY8" fmla="*/ 103404 h 175644"/>
                <a:gd name="connsiteX9" fmla="*/ 97999 w 144345"/>
                <a:gd name="connsiteY9" fmla="*/ 78854 h 175644"/>
                <a:gd name="connsiteX10" fmla="*/ 97999 w 144345"/>
                <a:gd name="connsiteY10" fmla="*/ 10515 h 175644"/>
                <a:gd name="connsiteX11" fmla="*/ 80530 w 144345"/>
                <a:gd name="connsiteY11" fmla="*/ 10515 h 175644"/>
                <a:gd name="connsiteX12" fmla="*/ 80530 w 144345"/>
                <a:gd name="connsiteY12" fmla="*/ -1377 h 175644"/>
                <a:gd name="connsiteX13" fmla="*/ 112434 w 144345"/>
                <a:gd name="connsiteY13" fmla="*/ -616 h 175644"/>
                <a:gd name="connsiteX14" fmla="*/ 144346 w 144345"/>
                <a:gd name="connsiteY14" fmla="*/ -1377 h 175644"/>
                <a:gd name="connsiteX15" fmla="*/ 144346 w 144345"/>
                <a:gd name="connsiteY15" fmla="*/ 10515 h 175644"/>
                <a:gd name="connsiteX16" fmla="*/ 126868 w 144345"/>
                <a:gd name="connsiteY16" fmla="*/ 10515 h 175644"/>
                <a:gd name="connsiteX17" fmla="*/ 126868 w 144345"/>
                <a:gd name="connsiteY17" fmla="*/ 76067 h 175644"/>
                <a:gd name="connsiteX18" fmla="*/ 87871 w 144345"/>
                <a:gd name="connsiteY18" fmla="*/ 112512 h 175644"/>
                <a:gd name="connsiteX19" fmla="*/ 44821 w 144345"/>
                <a:gd name="connsiteY19" fmla="*/ 87707 h 175644"/>
                <a:gd name="connsiteX20" fmla="*/ 44821 w 144345"/>
                <a:gd name="connsiteY20" fmla="*/ 174267 h 175644"/>
                <a:gd name="connsiteX21" fmla="*/ 0 w 144345"/>
                <a:gd name="connsiteY21" fmla="*/ 172243 h 175644"/>
                <a:gd name="connsiteX22" fmla="*/ 0 w 144345"/>
                <a:gd name="connsiteY22" fmla="*/ 160349 h 175644"/>
                <a:gd name="connsiteX23" fmla="*/ 17477 w 144345"/>
                <a:gd name="connsiteY23" fmla="*/ 150480 h 175644"/>
                <a:gd name="connsiteX24" fmla="*/ 17477 w 144345"/>
                <a:gd name="connsiteY24" fmla="*/ 10515 h 175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44345" h="175644">
                  <a:moveTo>
                    <a:pt x="17477" y="10515"/>
                  </a:moveTo>
                  <a:lnTo>
                    <a:pt x="0" y="10515"/>
                  </a:lnTo>
                  <a:lnTo>
                    <a:pt x="0" y="-1377"/>
                  </a:lnTo>
                  <a:cubicBezTo>
                    <a:pt x="7094" y="-1125"/>
                    <a:pt x="22284" y="-616"/>
                    <a:pt x="31912" y="-616"/>
                  </a:cubicBezTo>
                  <a:cubicBezTo>
                    <a:pt x="41786" y="-616"/>
                    <a:pt x="56729" y="-1125"/>
                    <a:pt x="63816" y="-1377"/>
                  </a:cubicBezTo>
                  <a:lnTo>
                    <a:pt x="63816" y="10515"/>
                  </a:lnTo>
                  <a:lnTo>
                    <a:pt x="46347" y="10515"/>
                  </a:lnTo>
                  <a:lnTo>
                    <a:pt x="46347" y="63412"/>
                  </a:lnTo>
                  <a:cubicBezTo>
                    <a:pt x="46347" y="91003"/>
                    <a:pt x="68121" y="103404"/>
                    <a:pt x="84073" y="103404"/>
                  </a:cubicBezTo>
                  <a:cubicBezTo>
                    <a:pt x="92685" y="103404"/>
                    <a:pt x="97999" y="98085"/>
                    <a:pt x="97999" y="78854"/>
                  </a:cubicBezTo>
                  <a:lnTo>
                    <a:pt x="97999" y="10515"/>
                  </a:lnTo>
                  <a:lnTo>
                    <a:pt x="80530" y="10515"/>
                  </a:lnTo>
                  <a:lnTo>
                    <a:pt x="80530" y="-1377"/>
                  </a:lnTo>
                  <a:cubicBezTo>
                    <a:pt x="87616" y="-1125"/>
                    <a:pt x="102814" y="-616"/>
                    <a:pt x="112434" y="-616"/>
                  </a:cubicBezTo>
                  <a:cubicBezTo>
                    <a:pt x="122308" y="-616"/>
                    <a:pt x="137252" y="-1125"/>
                    <a:pt x="144346" y="-1377"/>
                  </a:cubicBezTo>
                  <a:lnTo>
                    <a:pt x="144346" y="10515"/>
                  </a:lnTo>
                  <a:lnTo>
                    <a:pt x="126868" y="10515"/>
                  </a:lnTo>
                  <a:lnTo>
                    <a:pt x="126868" y="76067"/>
                  </a:lnTo>
                  <a:cubicBezTo>
                    <a:pt x="126868" y="102643"/>
                    <a:pt x="113197" y="112512"/>
                    <a:pt x="87871" y="112512"/>
                  </a:cubicBezTo>
                  <a:cubicBezTo>
                    <a:pt x="63561" y="112512"/>
                    <a:pt x="50652" y="97831"/>
                    <a:pt x="44821" y="87707"/>
                  </a:cubicBezTo>
                  <a:lnTo>
                    <a:pt x="44821" y="174267"/>
                  </a:lnTo>
                  <a:lnTo>
                    <a:pt x="0" y="172243"/>
                  </a:lnTo>
                  <a:lnTo>
                    <a:pt x="0" y="160349"/>
                  </a:lnTo>
                  <a:cubicBezTo>
                    <a:pt x="15706" y="160349"/>
                    <a:pt x="17477" y="160349"/>
                    <a:pt x="17477" y="150480"/>
                  </a:cubicBezTo>
                  <a:lnTo>
                    <a:pt x="17477" y="10515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8" name="任意多边形: 形状 7">
              <a:extLst>
                <a:ext uri="{FF2B5EF4-FFF2-40B4-BE49-F238E27FC236}">
                  <a16:creationId xmlns:a16="http://schemas.microsoft.com/office/drawing/2014/main" id="{EA7296AC-B8BC-8DB6-3C68-C17D9EBD16CF}"/>
                </a:ext>
              </a:extLst>
            </p:cNvPr>
            <p:cNvSpPr/>
            <p:nvPr>
              <p:custDataLst>
                <p:tags r:id="rId127"/>
              </p:custDataLst>
            </p:nvPr>
          </p:nvSpPr>
          <p:spPr>
            <a:xfrm flipV="1">
              <a:off x="6631186" y="-15327029"/>
              <a:ext cx="278340" cy="124758"/>
            </a:xfrm>
            <a:custGeom>
              <a:avLst/>
              <a:gdLst>
                <a:gd name="connsiteX0" fmla="*/ 90428 w 278340"/>
                <a:gd name="connsiteY0" fmla="*/ 118055 h 124758"/>
                <a:gd name="connsiteX1" fmla="*/ 91136 w 278340"/>
                <a:gd name="connsiteY1" fmla="*/ 120898 h 124758"/>
                <a:gd name="connsiteX2" fmla="*/ 88300 w 278340"/>
                <a:gd name="connsiteY2" fmla="*/ 123374 h 124758"/>
                <a:gd name="connsiteX3" fmla="*/ 65603 w 278340"/>
                <a:gd name="connsiteY3" fmla="*/ 121605 h 124758"/>
                <a:gd name="connsiteX4" fmla="*/ 61703 w 278340"/>
                <a:gd name="connsiteY4" fmla="*/ 117531 h 124758"/>
                <a:gd name="connsiteX5" fmla="*/ 66310 w 278340"/>
                <a:gd name="connsiteY5" fmla="*/ 115045 h 124758"/>
                <a:gd name="connsiteX6" fmla="*/ 74826 w 278340"/>
                <a:gd name="connsiteY6" fmla="*/ 112386 h 124758"/>
                <a:gd name="connsiteX7" fmla="*/ 74111 w 278340"/>
                <a:gd name="connsiteY7" fmla="*/ 108487 h 124758"/>
                <a:gd name="connsiteX8" fmla="*/ 64006 w 278340"/>
                <a:gd name="connsiteY8" fmla="*/ 68082 h 124758"/>
                <a:gd name="connsiteX9" fmla="*/ 45743 w 278340"/>
                <a:gd name="connsiteY9" fmla="*/ 78539 h 124758"/>
                <a:gd name="connsiteX10" fmla="*/ 0 w 278340"/>
                <a:gd name="connsiteY10" fmla="*/ 28032 h 124758"/>
                <a:gd name="connsiteX11" fmla="*/ 26772 w 278340"/>
                <a:gd name="connsiteY11" fmla="*/ -1384 h 124758"/>
                <a:gd name="connsiteX12" fmla="*/ 51947 w 278340"/>
                <a:gd name="connsiteY12" fmla="*/ 11017 h 124758"/>
                <a:gd name="connsiteX13" fmla="*/ 70210 w 278340"/>
                <a:gd name="connsiteY13" fmla="*/ -1384 h 124758"/>
                <a:gd name="connsiteX14" fmla="*/ 84224 w 278340"/>
                <a:gd name="connsiteY14" fmla="*/ 8009 h 124758"/>
                <a:gd name="connsiteX15" fmla="*/ 90428 w 278340"/>
                <a:gd name="connsiteY15" fmla="*/ 25731 h 124758"/>
                <a:gd name="connsiteX16" fmla="*/ 87592 w 278340"/>
                <a:gd name="connsiteY16" fmla="*/ 28032 h 124758"/>
                <a:gd name="connsiteX17" fmla="*/ 83692 w 278340"/>
                <a:gd name="connsiteY17" fmla="*/ 22538 h 124758"/>
                <a:gd name="connsiteX18" fmla="*/ 70743 w 278340"/>
                <a:gd name="connsiteY18" fmla="*/ 3579 h 124758"/>
                <a:gd name="connsiteX19" fmla="*/ 64896 w 278340"/>
                <a:gd name="connsiteY19" fmla="*/ 12257 h 124758"/>
                <a:gd name="connsiteX20" fmla="*/ 65778 w 278340"/>
                <a:gd name="connsiteY20" fmla="*/ 19530 h 124758"/>
                <a:gd name="connsiteX21" fmla="*/ 90428 w 278340"/>
                <a:gd name="connsiteY21" fmla="*/ 118055 h 124758"/>
                <a:gd name="connsiteX22" fmla="*/ 52662 w 278340"/>
                <a:gd name="connsiteY22" fmla="*/ 22538 h 124758"/>
                <a:gd name="connsiteX23" fmla="*/ 43613 w 278340"/>
                <a:gd name="connsiteY23" fmla="*/ 10669 h 124758"/>
                <a:gd name="connsiteX24" fmla="*/ 27304 w 278340"/>
                <a:gd name="connsiteY24" fmla="*/ 3579 h 124758"/>
                <a:gd name="connsiteX25" fmla="*/ 14355 w 278340"/>
                <a:gd name="connsiteY25" fmla="*/ 20769 h 124758"/>
                <a:gd name="connsiteX26" fmla="*/ 23578 w 278340"/>
                <a:gd name="connsiteY26" fmla="*/ 56743 h 124758"/>
                <a:gd name="connsiteX27" fmla="*/ 45743 w 278340"/>
                <a:gd name="connsiteY27" fmla="*/ 73576 h 124758"/>
                <a:gd name="connsiteX28" fmla="*/ 61528 w 278340"/>
                <a:gd name="connsiteY28" fmla="*/ 58157 h 124758"/>
                <a:gd name="connsiteX29" fmla="*/ 60995 w 278340"/>
                <a:gd name="connsiteY29" fmla="*/ 55679 h 124758"/>
                <a:gd name="connsiteX30" fmla="*/ 52662 w 278340"/>
                <a:gd name="connsiteY30" fmla="*/ 22538 h 124758"/>
                <a:gd name="connsiteX31" fmla="*/ 134207 w 278340"/>
                <a:gd name="connsiteY31" fmla="*/ 40792 h 124758"/>
                <a:gd name="connsiteX32" fmla="*/ 162750 w 278340"/>
                <a:gd name="connsiteY32" fmla="*/ 44515 h 124758"/>
                <a:gd name="connsiteX33" fmla="*/ 178353 w 278340"/>
                <a:gd name="connsiteY33" fmla="*/ 62944 h 124758"/>
                <a:gd name="connsiteX34" fmla="*/ 156371 w 278340"/>
                <a:gd name="connsiteY34" fmla="*/ 78539 h 124758"/>
                <a:gd name="connsiteX35" fmla="*/ 106363 w 278340"/>
                <a:gd name="connsiteY35" fmla="*/ 31931 h 124758"/>
                <a:gd name="connsiteX36" fmla="*/ 138282 w 278340"/>
                <a:gd name="connsiteY36" fmla="*/ -1384 h 124758"/>
                <a:gd name="connsiteX37" fmla="*/ 182253 w 278340"/>
                <a:gd name="connsiteY37" fmla="*/ 18639 h 124758"/>
                <a:gd name="connsiteX38" fmla="*/ 179242 w 278340"/>
                <a:gd name="connsiteY38" fmla="*/ 21649 h 124758"/>
                <a:gd name="connsiteX39" fmla="*/ 176406 w 278340"/>
                <a:gd name="connsiteY39" fmla="*/ 19878 h 124758"/>
                <a:gd name="connsiteX40" fmla="*/ 138640 w 278340"/>
                <a:gd name="connsiteY40" fmla="*/ 3579 h 124758"/>
                <a:gd name="connsiteX41" fmla="*/ 120908 w 278340"/>
                <a:gd name="connsiteY41" fmla="*/ 25016 h 124758"/>
                <a:gd name="connsiteX42" fmla="*/ 123037 w 278340"/>
                <a:gd name="connsiteY42" fmla="*/ 40792 h 124758"/>
                <a:gd name="connsiteX43" fmla="*/ 134207 w 278340"/>
                <a:gd name="connsiteY43" fmla="*/ 40792 h 124758"/>
                <a:gd name="connsiteX44" fmla="*/ 124451 w 278340"/>
                <a:gd name="connsiteY44" fmla="*/ 45754 h 124758"/>
                <a:gd name="connsiteX45" fmla="*/ 156371 w 278340"/>
                <a:gd name="connsiteY45" fmla="*/ 73576 h 124758"/>
                <a:gd name="connsiteX46" fmla="*/ 170734 w 278340"/>
                <a:gd name="connsiteY46" fmla="*/ 62944 h 124758"/>
                <a:gd name="connsiteX47" fmla="*/ 133142 w 278340"/>
                <a:gd name="connsiteY47" fmla="*/ 45754 h 124758"/>
                <a:gd name="connsiteX48" fmla="*/ 124451 w 278340"/>
                <a:gd name="connsiteY48" fmla="*/ 45754 h 124758"/>
                <a:gd name="connsiteX49" fmla="*/ 268236 w 278340"/>
                <a:gd name="connsiteY49" fmla="*/ 68264 h 124758"/>
                <a:gd name="connsiteX50" fmla="*/ 259193 w 278340"/>
                <a:gd name="connsiteY50" fmla="*/ 58339 h 124758"/>
                <a:gd name="connsiteX51" fmla="*/ 266106 w 278340"/>
                <a:gd name="connsiteY51" fmla="*/ 51781 h 124758"/>
                <a:gd name="connsiteX52" fmla="*/ 276218 w 278340"/>
                <a:gd name="connsiteY52" fmla="*/ 63120 h 124758"/>
                <a:gd name="connsiteX53" fmla="*/ 252808 w 278340"/>
                <a:gd name="connsiteY53" fmla="*/ 78539 h 124758"/>
                <a:gd name="connsiteX54" fmla="*/ 201567 w 278340"/>
                <a:gd name="connsiteY54" fmla="*/ 29447 h 124758"/>
                <a:gd name="connsiteX55" fmla="*/ 234369 w 278340"/>
                <a:gd name="connsiteY55" fmla="*/ -1384 h 124758"/>
                <a:gd name="connsiteX56" fmla="*/ 278341 w 278340"/>
                <a:gd name="connsiteY56" fmla="*/ 18639 h 124758"/>
                <a:gd name="connsiteX57" fmla="*/ 275329 w 278340"/>
                <a:gd name="connsiteY57" fmla="*/ 21649 h 124758"/>
                <a:gd name="connsiteX58" fmla="*/ 272494 w 278340"/>
                <a:gd name="connsiteY58" fmla="*/ 19878 h 124758"/>
                <a:gd name="connsiteX59" fmla="*/ 234726 w 278340"/>
                <a:gd name="connsiteY59" fmla="*/ 3579 h 124758"/>
                <a:gd name="connsiteX60" fmla="*/ 216280 w 278340"/>
                <a:gd name="connsiteY60" fmla="*/ 23245 h 124758"/>
                <a:gd name="connsiteX61" fmla="*/ 227990 w 278340"/>
                <a:gd name="connsiteY61" fmla="*/ 59936 h 124758"/>
                <a:gd name="connsiteX62" fmla="*/ 252808 w 278340"/>
                <a:gd name="connsiteY62" fmla="*/ 73576 h 124758"/>
                <a:gd name="connsiteX63" fmla="*/ 268236 w 278340"/>
                <a:gd name="connsiteY63" fmla="*/ 68264 h 124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278340" h="124758">
                  <a:moveTo>
                    <a:pt x="90428" y="118055"/>
                  </a:moveTo>
                  <a:cubicBezTo>
                    <a:pt x="90603" y="118412"/>
                    <a:pt x="91136" y="120715"/>
                    <a:pt x="91136" y="120898"/>
                  </a:cubicBezTo>
                  <a:cubicBezTo>
                    <a:pt x="91136" y="121778"/>
                    <a:pt x="90428" y="123374"/>
                    <a:pt x="88300" y="123374"/>
                  </a:cubicBezTo>
                  <a:cubicBezTo>
                    <a:pt x="84748" y="123374"/>
                    <a:pt x="70036" y="121961"/>
                    <a:pt x="65603" y="121605"/>
                  </a:cubicBezTo>
                  <a:cubicBezTo>
                    <a:pt x="64181" y="121430"/>
                    <a:pt x="61703" y="121247"/>
                    <a:pt x="61703" y="117531"/>
                  </a:cubicBezTo>
                  <a:cubicBezTo>
                    <a:pt x="61703" y="115045"/>
                    <a:pt x="64181" y="115045"/>
                    <a:pt x="66310" y="115045"/>
                  </a:cubicBezTo>
                  <a:cubicBezTo>
                    <a:pt x="74826" y="115045"/>
                    <a:pt x="74826" y="113808"/>
                    <a:pt x="74826" y="112386"/>
                  </a:cubicBezTo>
                  <a:cubicBezTo>
                    <a:pt x="74826" y="111147"/>
                    <a:pt x="74468" y="110083"/>
                    <a:pt x="74111" y="108487"/>
                  </a:cubicBezTo>
                  <a:lnTo>
                    <a:pt x="64006" y="68082"/>
                  </a:lnTo>
                  <a:cubicBezTo>
                    <a:pt x="60280" y="73933"/>
                    <a:pt x="54251" y="78539"/>
                    <a:pt x="45743" y="78539"/>
                  </a:cubicBezTo>
                  <a:cubicBezTo>
                    <a:pt x="23046" y="78539"/>
                    <a:pt x="0" y="53552"/>
                    <a:pt x="0" y="28032"/>
                  </a:cubicBezTo>
                  <a:cubicBezTo>
                    <a:pt x="0" y="10844"/>
                    <a:pt x="11519" y="-1384"/>
                    <a:pt x="26772" y="-1384"/>
                  </a:cubicBezTo>
                  <a:cubicBezTo>
                    <a:pt x="36345" y="-1384"/>
                    <a:pt x="44853" y="4110"/>
                    <a:pt x="51947" y="11017"/>
                  </a:cubicBezTo>
                  <a:cubicBezTo>
                    <a:pt x="55316" y="387"/>
                    <a:pt x="65603" y="-1384"/>
                    <a:pt x="70210" y="-1384"/>
                  </a:cubicBezTo>
                  <a:cubicBezTo>
                    <a:pt x="76598" y="-1384"/>
                    <a:pt x="81030" y="2515"/>
                    <a:pt x="84224" y="8009"/>
                  </a:cubicBezTo>
                  <a:cubicBezTo>
                    <a:pt x="88125" y="14916"/>
                    <a:pt x="90428" y="25016"/>
                    <a:pt x="90428" y="25731"/>
                  </a:cubicBezTo>
                  <a:cubicBezTo>
                    <a:pt x="90428" y="28032"/>
                    <a:pt x="88125" y="28032"/>
                    <a:pt x="87592" y="28032"/>
                  </a:cubicBezTo>
                  <a:cubicBezTo>
                    <a:pt x="85106" y="28032"/>
                    <a:pt x="84931" y="27327"/>
                    <a:pt x="83692" y="22538"/>
                  </a:cubicBezTo>
                  <a:cubicBezTo>
                    <a:pt x="81563" y="14035"/>
                    <a:pt x="78195" y="3579"/>
                    <a:pt x="70743" y="3579"/>
                  </a:cubicBezTo>
                  <a:cubicBezTo>
                    <a:pt x="66135" y="3579"/>
                    <a:pt x="64896" y="7477"/>
                    <a:pt x="64896" y="12257"/>
                  </a:cubicBezTo>
                  <a:cubicBezTo>
                    <a:pt x="64896" y="15631"/>
                    <a:pt x="65245" y="17219"/>
                    <a:pt x="65778" y="19530"/>
                  </a:cubicBezTo>
                  <a:lnTo>
                    <a:pt x="90428" y="118055"/>
                  </a:lnTo>
                  <a:close/>
                  <a:moveTo>
                    <a:pt x="52662" y="22538"/>
                  </a:moveTo>
                  <a:cubicBezTo>
                    <a:pt x="51415" y="17576"/>
                    <a:pt x="47514" y="14035"/>
                    <a:pt x="43613" y="10669"/>
                  </a:cubicBezTo>
                  <a:cubicBezTo>
                    <a:pt x="42017" y="9247"/>
                    <a:pt x="34931" y="3579"/>
                    <a:pt x="27304" y="3579"/>
                  </a:cubicBezTo>
                  <a:cubicBezTo>
                    <a:pt x="20742" y="3579"/>
                    <a:pt x="14355" y="8183"/>
                    <a:pt x="14355" y="20769"/>
                  </a:cubicBezTo>
                  <a:cubicBezTo>
                    <a:pt x="14355" y="30160"/>
                    <a:pt x="19503" y="49653"/>
                    <a:pt x="23578" y="56743"/>
                  </a:cubicBezTo>
                  <a:cubicBezTo>
                    <a:pt x="31737" y="70917"/>
                    <a:pt x="40777" y="73576"/>
                    <a:pt x="45743" y="73576"/>
                  </a:cubicBezTo>
                  <a:cubicBezTo>
                    <a:pt x="58151" y="73576"/>
                    <a:pt x="61528" y="60110"/>
                    <a:pt x="61528" y="58157"/>
                  </a:cubicBezTo>
                  <a:cubicBezTo>
                    <a:pt x="61528" y="57450"/>
                    <a:pt x="61170" y="56211"/>
                    <a:pt x="60995" y="55679"/>
                  </a:cubicBezTo>
                  <a:lnTo>
                    <a:pt x="52662" y="22538"/>
                  </a:lnTo>
                  <a:close/>
                  <a:moveTo>
                    <a:pt x="134207" y="40792"/>
                  </a:moveTo>
                  <a:cubicBezTo>
                    <a:pt x="139172" y="40792"/>
                    <a:pt x="153178" y="41150"/>
                    <a:pt x="162750" y="44515"/>
                  </a:cubicBezTo>
                  <a:cubicBezTo>
                    <a:pt x="175874" y="49121"/>
                    <a:pt x="178353" y="57625"/>
                    <a:pt x="178353" y="62944"/>
                  </a:cubicBezTo>
                  <a:cubicBezTo>
                    <a:pt x="178353" y="72694"/>
                    <a:pt x="168605" y="78539"/>
                    <a:pt x="156371" y="78539"/>
                  </a:cubicBezTo>
                  <a:cubicBezTo>
                    <a:pt x="135088" y="78539"/>
                    <a:pt x="106363" y="62237"/>
                    <a:pt x="106363" y="31931"/>
                  </a:cubicBezTo>
                  <a:cubicBezTo>
                    <a:pt x="106363" y="14035"/>
                    <a:pt x="117540" y="-1384"/>
                    <a:pt x="138282" y="-1384"/>
                  </a:cubicBezTo>
                  <a:cubicBezTo>
                    <a:pt x="168248" y="-1384"/>
                    <a:pt x="182253" y="16155"/>
                    <a:pt x="182253" y="18639"/>
                  </a:cubicBezTo>
                  <a:cubicBezTo>
                    <a:pt x="182253" y="19703"/>
                    <a:pt x="180664" y="21649"/>
                    <a:pt x="179242" y="21649"/>
                  </a:cubicBezTo>
                  <a:cubicBezTo>
                    <a:pt x="178178" y="21649"/>
                    <a:pt x="177820" y="21301"/>
                    <a:pt x="176406" y="19878"/>
                  </a:cubicBezTo>
                  <a:cubicBezTo>
                    <a:pt x="162575" y="3579"/>
                    <a:pt x="141825" y="3579"/>
                    <a:pt x="138640" y="3579"/>
                  </a:cubicBezTo>
                  <a:cubicBezTo>
                    <a:pt x="127995" y="3579"/>
                    <a:pt x="120908" y="10669"/>
                    <a:pt x="120908" y="25016"/>
                  </a:cubicBezTo>
                  <a:cubicBezTo>
                    <a:pt x="120908" y="27500"/>
                    <a:pt x="120908" y="31042"/>
                    <a:pt x="123037" y="40792"/>
                  </a:cubicBezTo>
                  <a:lnTo>
                    <a:pt x="134207" y="40792"/>
                  </a:lnTo>
                  <a:close/>
                  <a:moveTo>
                    <a:pt x="124451" y="45754"/>
                  </a:moveTo>
                  <a:cubicBezTo>
                    <a:pt x="131720" y="71447"/>
                    <a:pt x="151406" y="73576"/>
                    <a:pt x="156371" y="73576"/>
                  </a:cubicBezTo>
                  <a:cubicBezTo>
                    <a:pt x="164172" y="73576"/>
                    <a:pt x="170734" y="69678"/>
                    <a:pt x="170734" y="62944"/>
                  </a:cubicBezTo>
                  <a:cubicBezTo>
                    <a:pt x="170734" y="45754"/>
                    <a:pt x="140769" y="45754"/>
                    <a:pt x="133142" y="45754"/>
                  </a:cubicBezTo>
                  <a:lnTo>
                    <a:pt x="124451" y="45754"/>
                  </a:lnTo>
                  <a:close/>
                  <a:moveTo>
                    <a:pt x="268236" y="68264"/>
                  </a:moveTo>
                  <a:cubicBezTo>
                    <a:pt x="261855" y="67200"/>
                    <a:pt x="259193" y="62237"/>
                    <a:pt x="259193" y="58339"/>
                  </a:cubicBezTo>
                  <a:cubicBezTo>
                    <a:pt x="259193" y="53552"/>
                    <a:pt x="262920" y="51781"/>
                    <a:pt x="266106" y="51781"/>
                  </a:cubicBezTo>
                  <a:cubicBezTo>
                    <a:pt x="270005" y="51781"/>
                    <a:pt x="276218" y="54615"/>
                    <a:pt x="276218" y="63120"/>
                  </a:cubicBezTo>
                  <a:cubicBezTo>
                    <a:pt x="276218" y="75172"/>
                    <a:pt x="262389" y="78539"/>
                    <a:pt x="252808" y="78539"/>
                  </a:cubicBezTo>
                  <a:cubicBezTo>
                    <a:pt x="226210" y="78539"/>
                    <a:pt x="201567" y="54083"/>
                    <a:pt x="201567" y="29447"/>
                  </a:cubicBezTo>
                  <a:cubicBezTo>
                    <a:pt x="201567" y="14209"/>
                    <a:pt x="212205" y="-1384"/>
                    <a:pt x="234369" y="-1384"/>
                  </a:cubicBezTo>
                  <a:cubicBezTo>
                    <a:pt x="264334" y="-1384"/>
                    <a:pt x="278341" y="16155"/>
                    <a:pt x="278341" y="18639"/>
                  </a:cubicBezTo>
                  <a:cubicBezTo>
                    <a:pt x="278341" y="19703"/>
                    <a:pt x="276752" y="21649"/>
                    <a:pt x="275329" y="21649"/>
                  </a:cubicBezTo>
                  <a:cubicBezTo>
                    <a:pt x="274263" y="21649"/>
                    <a:pt x="273908" y="21301"/>
                    <a:pt x="272494" y="19878"/>
                  </a:cubicBezTo>
                  <a:cubicBezTo>
                    <a:pt x="258662" y="3579"/>
                    <a:pt x="237912" y="3579"/>
                    <a:pt x="234726" y="3579"/>
                  </a:cubicBezTo>
                  <a:cubicBezTo>
                    <a:pt x="221960" y="3579"/>
                    <a:pt x="216280" y="12257"/>
                    <a:pt x="216280" y="23245"/>
                  </a:cubicBezTo>
                  <a:cubicBezTo>
                    <a:pt x="216280" y="28391"/>
                    <a:pt x="218766" y="47701"/>
                    <a:pt x="227990" y="59936"/>
                  </a:cubicBezTo>
                  <a:cubicBezTo>
                    <a:pt x="234726" y="68614"/>
                    <a:pt x="243941" y="73576"/>
                    <a:pt x="252808" y="73576"/>
                  </a:cubicBezTo>
                  <a:cubicBezTo>
                    <a:pt x="255294" y="73576"/>
                    <a:pt x="263803" y="73226"/>
                    <a:pt x="268236" y="68264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9" name="任意多边形: 形状 8">
              <a:extLst>
                <a:ext uri="{FF2B5EF4-FFF2-40B4-BE49-F238E27FC236}">
                  <a16:creationId xmlns:a16="http://schemas.microsoft.com/office/drawing/2014/main" id="{DCF889A7-C8B1-C93A-CDCB-6B2E075C7A0C}"/>
                </a:ext>
              </a:extLst>
            </p:cNvPr>
            <p:cNvSpPr/>
            <p:nvPr>
              <p:custDataLst>
                <p:tags r:id="rId128"/>
              </p:custDataLst>
            </p:nvPr>
          </p:nvSpPr>
          <p:spPr>
            <a:xfrm flipV="1">
              <a:off x="6922511" y="-15194117"/>
              <a:ext cx="73761" cy="13649"/>
            </a:xfrm>
            <a:custGeom>
              <a:avLst/>
              <a:gdLst>
                <a:gd name="connsiteX0" fmla="*/ 73762 w 73761"/>
                <a:gd name="connsiteY0" fmla="*/ 5363 h 13649"/>
                <a:gd name="connsiteX1" fmla="*/ 64896 w 73761"/>
                <a:gd name="connsiteY1" fmla="*/ 12272 h 13649"/>
                <a:gd name="connsiteX2" fmla="*/ 8866 w 73761"/>
                <a:gd name="connsiteY2" fmla="*/ 12272 h 13649"/>
                <a:gd name="connsiteX3" fmla="*/ 0 w 73761"/>
                <a:gd name="connsiteY3" fmla="*/ 5539 h 13649"/>
                <a:gd name="connsiteX4" fmla="*/ 8866 w 73761"/>
                <a:gd name="connsiteY4" fmla="*/ -1378 h 13649"/>
                <a:gd name="connsiteX5" fmla="*/ 64896 w 73761"/>
                <a:gd name="connsiteY5" fmla="*/ -1378 h 13649"/>
                <a:gd name="connsiteX6" fmla="*/ 73762 w 73761"/>
                <a:gd name="connsiteY6" fmla="*/ 5363 h 13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761" h="13649">
                  <a:moveTo>
                    <a:pt x="73762" y="5363"/>
                  </a:moveTo>
                  <a:cubicBezTo>
                    <a:pt x="73762" y="12272"/>
                    <a:pt x="67025" y="12272"/>
                    <a:pt x="64896" y="12272"/>
                  </a:cubicBezTo>
                  <a:lnTo>
                    <a:pt x="8866" y="12272"/>
                  </a:lnTo>
                  <a:cubicBezTo>
                    <a:pt x="6919" y="12272"/>
                    <a:pt x="0" y="12272"/>
                    <a:pt x="0" y="5539"/>
                  </a:cubicBezTo>
                  <a:cubicBezTo>
                    <a:pt x="0" y="-1378"/>
                    <a:pt x="6737" y="-1378"/>
                    <a:pt x="8866" y="-1378"/>
                  </a:cubicBezTo>
                  <a:lnTo>
                    <a:pt x="64896" y="-1378"/>
                  </a:lnTo>
                  <a:cubicBezTo>
                    <a:pt x="66850" y="-1378"/>
                    <a:pt x="73762" y="-1378"/>
                    <a:pt x="73762" y="5363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0" name="任意多边形: 形状 9">
              <a:extLst>
                <a:ext uri="{FF2B5EF4-FFF2-40B4-BE49-F238E27FC236}">
                  <a16:creationId xmlns:a16="http://schemas.microsoft.com/office/drawing/2014/main" id="{8A21E880-824F-7D38-DFA7-D47C64B21FC9}"/>
                </a:ext>
              </a:extLst>
            </p:cNvPr>
            <p:cNvSpPr/>
            <p:nvPr>
              <p:custDataLst>
                <p:tags r:id="rId129"/>
              </p:custDataLst>
            </p:nvPr>
          </p:nvSpPr>
          <p:spPr>
            <a:xfrm flipV="1">
              <a:off x="7019133" y="-15282193"/>
              <a:ext cx="184211" cy="79922"/>
            </a:xfrm>
            <a:custGeom>
              <a:avLst/>
              <a:gdLst>
                <a:gd name="connsiteX0" fmla="*/ 63831 w 184211"/>
                <a:gd name="connsiteY0" fmla="*/ 67020 h 79922"/>
                <a:gd name="connsiteX1" fmla="*/ 56380 w 184211"/>
                <a:gd name="connsiteY1" fmla="*/ 58691 h 79922"/>
                <a:gd name="connsiteX2" fmla="*/ 62234 w 184211"/>
                <a:gd name="connsiteY2" fmla="*/ 53021 h 79922"/>
                <a:gd name="connsiteX3" fmla="*/ 70743 w 184211"/>
                <a:gd name="connsiteY3" fmla="*/ 63121 h 79922"/>
                <a:gd name="connsiteX4" fmla="*/ 47165 w 184211"/>
                <a:gd name="connsiteY4" fmla="*/ 78541 h 79922"/>
                <a:gd name="connsiteX5" fmla="*/ 14538 w 184211"/>
                <a:gd name="connsiteY5" fmla="*/ 52665 h 79922"/>
                <a:gd name="connsiteX6" fmla="*/ 20742 w 184211"/>
                <a:gd name="connsiteY6" fmla="*/ 39730 h 79922"/>
                <a:gd name="connsiteX7" fmla="*/ 40777 w 184211"/>
                <a:gd name="connsiteY7" fmla="*/ 33355 h 79922"/>
                <a:gd name="connsiteX8" fmla="*/ 55855 w 184211"/>
                <a:gd name="connsiteY8" fmla="*/ 21651 h 79922"/>
                <a:gd name="connsiteX9" fmla="*/ 46457 w 184211"/>
                <a:gd name="connsiteY9" fmla="*/ 7479 h 79922"/>
                <a:gd name="connsiteX10" fmla="*/ 28726 w 184211"/>
                <a:gd name="connsiteY10" fmla="*/ 3580 h 79922"/>
                <a:gd name="connsiteX11" fmla="*/ 7444 w 184211"/>
                <a:gd name="connsiteY11" fmla="*/ 11019 h 79922"/>
                <a:gd name="connsiteX12" fmla="*/ 17199 w 184211"/>
                <a:gd name="connsiteY12" fmla="*/ 21119 h 79922"/>
                <a:gd name="connsiteX13" fmla="*/ 10280 w 184211"/>
                <a:gd name="connsiteY13" fmla="*/ 27677 h 79922"/>
                <a:gd name="connsiteX14" fmla="*/ 0 w 184211"/>
                <a:gd name="connsiteY14" fmla="*/ 15808 h 79922"/>
                <a:gd name="connsiteX15" fmla="*/ 28544 w 184211"/>
                <a:gd name="connsiteY15" fmla="*/ -1382 h 79922"/>
                <a:gd name="connsiteX16" fmla="*/ 67200 w 184211"/>
                <a:gd name="connsiteY16" fmla="*/ 27860 h 79922"/>
                <a:gd name="connsiteX17" fmla="*/ 42732 w 184211"/>
                <a:gd name="connsiteY17" fmla="*/ 48591 h 79922"/>
                <a:gd name="connsiteX18" fmla="*/ 35637 w 184211"/>
                <a:gd name="connsiteY18" fmla="*/ 50011 h 79922"/>
                <a:gd name="connsiteX19" fmla="*/ 25882 w 184211"/>
                <a:gd name="connsiteY19" fmla="*/ 58872 h 79922"/>
                <a:gd name="connsiteX20" fmla="*/ 32976 w 184211"/>
                <a:gd name="connsiteY20" fmla="*/ 70211 h 79922"/>
                <a:gd name="connsiteX21" fmla="*/ 46990 w 184211"/>
                <a:gd name="connsiteY21" fmla="*/ 73578 h 79922"/>
                <a:gd name="connsiteX22" fmla="*/ 63831 w 184211"/>
                <a:gd name="connsiteY22" fmla="*/ 67020 h 79922"/>
                <a:gd name="connsiteX23" fmla="*/ 157789 w 184211"/>
                <a:gd name="connsiteY23" fmla="*/ 68084 h 79922"/>
                <a:gd name="connsiteX24" fmla="*/ 139525 w 184211"/>
                <a:gd name="connsiteY24" fmla="*/ 78541 h 79922"/>
                <a:gd name="connsiteX25" fmla="*/ 93783 w 184211"/>
                <a:gd name="connsiteY25" fmla="*/ 28034 h 79922"/>
                <a:gd name="connsiteX26" fmla="*/ 120555 w 184211"/>
                <a:gd name="connsiteY26" fmla="*/ -1382 h 79922"/>
                <a:gd name="connsiteX27" fmla="*/ 145730 w 184211"/>
                <a:gd name="connsiteY27" fmla="*/ 11019 h 79922"/>
                <a:gd name="connsiteX28" fmla="*/ 163993 w 184211"/>
                <a:gd name="connsiteY28" fmla="*/ -1382 h 79922"/>
                <a:gd name="connsiteX29" fmla="*/ 178007 w 184211"/>
                <a:gd name="connsiteY29" fmla="*/ 8011 h 79922"/>
                <a:gd name="connsiteX30" fmla="*/ 184211 w 184211"/>
                <a:gd name="connsiteY30" fmla="*/ 25733 h 79922"/>
                <a:gd name="connsiteX31" fmla="*/ 181375 w 184211"/>
                <a:gd name="connsiteY31" fmla="*/ 28034 h 79922"/>
                <a:gd name="connsiteX32" fmla="*/ 177475 w 184211"/>
                <a:gd name="connsiteY32" fmla="*/ 22540 h 79922"/>
                <a:gd name="connsiteX33" fmla="*/ 164526 w 184211"/>
                <a:gd name="connsiteY33" fmla="*/ 3580 h 79922"/>
                <a:gd name="connsiteX34" fmla="*/ 158679 w 184211"/>
                <a:gd name="connsiteY34" fmla="*/ 12258 h 79922"/>
                <a:gd name="connsiteX35" fmla="*/ 161332 w 184211"/>
                <a:gd name="connsiteY35" fmla="*/ 26265 h 79922"/>
                <a:gd name="connsiteX36" fmla="*/ 165233 w 184211"/>
                <a:gd name="connsiteY36" fmla="*/ 42216 h 79922"/>
                <a:gd name="connsiteX37" fmla="*/ 168784 w 184211"/>
                <a:gd name="connsiteY37" fmla="*/ 55681 h 79922"/>
                <a:gd name="connsiteX38" fmla="*/ 171977 w 184211"/>
                <a:gd name="connsiteY38" fmla="*/ 69504 h 79922"/>
                <a:gd name="connsiteX39" fmla="*/ 165948 w 184211"/>
                <a:gd name="connsiteY39" fmla="*/ 75174 h 79922"/>
                <a:gd name="connsiteX40" fmla="*/ 157789 w 184211"/>
                <a:gd name="connsiteY40" fmla="*/ 68084 h 79922"/>
                <a:gd name="connsiteX41" fmla="*/ 146445 w 184211"/>
                <a:gd name="connsiteY41" fmla="*/ 22540 h 79922"/>
                <a:gd name="connsiteX42" fmla="*/ 137396 w 184211"/>
                <a:gd name="connsiteY42" fmla="*/ 10670 h 79922"/>
                <a:gd name="connsiteX43" fmla="*/ 121087 w 184211"/>
                <a:gd name="connsiteY43" fmla="*/ 3580 h 79922"/>
                <a:gd name="connsiteX44" fmla="*/ 108138 w 184211"/>
                <a:gd name="connsiteY44" fmla="*/ 20770 h 79922"/>
                <a:gd name="connsiteX45" fmla="*/ 117361 w 184211"/>
                <a:gd name="connsiteY45" fmla="*/ 56745 h 79922"/>
                <a:gd name="connsiteX46" fmla="*/ 139525 w 184211"/>
                <a:gd name="connsiteY46" fmla="*/ 73578 h 79922"/>
                <a:gd name="connsiteX47" fmla="*/ 155310 w 184211"/>
                <a:gd name="connsiteY47" fmla="*/ 58159 h 79922"/>
                <a:gd name="connsiteX48" fmla="*/ 154778 w 184211"/>
                <a:gd name="connsiteY48" fmla="*/ 55681 h 79922"/>
                <a:gd name="connsiteX49" fmla="*/ 146445 w 184211"/>
                <a:gd name="connsiteY49" fmla="*/ 22540 h 79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84211" h="79922">
                  <a:moveTo>
                    <a:pt x="63831" y="67020"/>
                  </a:moveTo>
                  <a:cubicBezTo>
                    <a:pt x="59224" y="65955"/>
                    <a:pt x="56380" y="62239"/>
                    <a:pt x="56380" y="58691"/>
                  </a:cubicBezTo>
                  <a:cubicBezTo>
                    <a:pt x="56380" y="54617"/>
                    <a:pt x="59931" y="53021"/>
                    <a:pt x="62234" y="53021"/>
                  </a:cubicBezTo>
                  <a:cubicBezTo>
                    <a:pt x="64006" y="53021"/>
                    <a:pt x="70743" y="54085"/>
                    <a:pt x="70743" y="63121"/>
                  </a:cubicBezTo>
                  <a:cubicBezTo>
                    <a:pt x="70743" y="74642"/>
                    <a:pt x="57976" y="78541"/>
                    <a:pt x="47165" y="78541"/>
                  </a:cubicBezTo>
                  <a:cubicBezTo>
                    <a:pt x="19503" y="78541"/>
                    <a:pt x="14538" y="58159"/>
                    <a:pt x="14538" y="52665"/>
                  </a:cubicBezTo>
                  <a:cubicBezTo>
                    <a:pt x="14538" y="46114"/>
                    <a:pt x="18263" y="41858"/>
                    <a:pt x="20742" y="39730"/>
                  </a:cubicBezTo>
                  <a:cubicBezTo>
                    <a:pt x="25350" y="36190"/>
                    <a:pt x="28544" y="35475"/>
                    <a:pt x="40777" y="33355"/>
                  </a:cubicBezTo>
                  <a:cubicBezTo>
                    <a:pt x="44503" y="32640"/>
                    <a:pt x="55855" y="30512"/>
                    <a:pt x="55855" y="21651"/>
                  </a:cubicBezTo>
                  <a:cubicBezTo>
                    <a:pt x="55855" y="18641"/>
                    <a:pt x="53901" y="11909"/>
                    <a:pt x="46457" y="7479"/>
                  </a:cubicBezTo>
                  <a:cubicBezTo>
                    <a:pt x="39538" y="3580"/>
                    <a:pt x="30847" y="3580"/>
                    <a:pt x="28726" y="3580"/>
                  </a:cubicBezTo>
                  <a:cubicBezTo>
                    <a:pt x="21632" y="3580"/>
                    <a:pt x="11527" y="5176"/>
                    <a:pt x="7444" y="11019"/>
                  </a:cubicBezTo>
                  <a:cubicBezTo>
                    <a:pt x="13299" y="11726"/>
                    <a:pt x="17199" y="16157"/>
                    <a:pt x="17199" y="21119"/>
                  </a:cubicBezTo>
                  <a:cubicBezTo>
                    <a:pt x="17199" y="25550"/>
                    <a:pt x="14005" y="27677"/>
                    <a:pt x="10280" y="27677"/>
                  </a:cubicBezTo>
                  <a:cubicBezTo>
                    <a:pt x="5140" y="27677"/>
                    <a:pt x="0" y="23604"/>
                    <a:pt x="0" y="15808"/>
                  </a:cubicBezTo>
                  <a:cubicBezTo>
                    <a:pt x="0" y="5176"/>
                    <a:pt x="11344" y="-1382"/>
                    <a:pt x="28544" y="-1382"/>
                  </a:cubicBezTo>
                  <a:cubicBezTo>
                    <a:pt x="61170" y="-1382"/>
                    <a:pt x="67200" y="20944"/>
                    <a:pt x="67200" y="27860"/>
                  </a:cubicBezTo>
                  <a:cubicBezTo>
                    <a:pt x="67200" y="44160"/>
                    <a:pt x="49294" y="47352"/>
                    <a:pt x="42732" y="48591"/>
                  </a:cubicBezTo>
                  <a:cubicBezTo>
                    <a:pt x="41135" y="48948"/>
                    <a:pt x="36702" y="49655"/>
                    <a:pt x="35637" y="50011"/>
                  </a:cubicBezTo>
                  <a:cubicBezTo>
                    <a:pt x="29076" y="51250"/>
                    <a:pt x="25882" y="54975"/>
                    <a:pt x="25882" y="58872"/>
                  </a:cubicBezTo>
                  <a:cubicBezTo>
                    <a:pt x="25882" y="62946"/>
                    <a:pt x="29076" y="67733"/>
                    <a:pt x="32976" y="70211"/>
                  </a:cubicBezTo>
                  <a:cubicBezTo>
                    <a:pt x="37767" y="73228"/>
                    <a:pt x="43971" y="73578"/>
                    <a:pt x="46990" y="73578"/>
                  </a:cubicBezTo>
                  <a:cubicBezTo>
                    <a:pt x="50708" y="73578"/>
                    <a:pt x="59931" y="73046"/>
                    <a:pt x="63831" y="67020"/>
                  </a:cubicBezTo>
                  <a:close/>
                  <a:moveTo>
                    <a:pt x="157789" y="68084"/>
                  </a:moveTo>
                  <a:cubicBezTo>
                    <a:pt x="154063" y="73935"/>
                    <a:pt x="148034" y="78541"/>
                    <a:pt x="139525" y="78541"/>
                  </a:cubicBezTo>
                  <a:cubicBezTo>
                    <a:pt x="116829" y="78541"/>
                    <a:pt x="93783" y="53553"/>
                    <a:pt x="93783" y="28034"/>
                  </a:cubicBezTo>
                  <a:cubicBezTo>
                    <a:pt x="93783" y="10846"/>
                    <a:pt x="105302" y="-1382"/>
                    <a:pt x="120555" y="-1382"/>
                  </a:cubicBezTo>
                  <a:cubicBezTo>
                    <a:pt x="130127" y="-1382"/>
                    <a:pt x="138636" y="4112"/>
                    <a:pt x="145730" y="11019"/>
                  </a:cubicBezTo>
                  <a:cubicBezTo>
                    <a:pt x="149098" y="389"/>
                    <a:pt x="159386" y="-1382"/>
                    <a:pt x="163993" y="-1382"/>
                  </a:cubicBezTo>
                  <a:cubicBezTo>
                    <a:pt x="170381" y="-1382"/>
                    <a:pt x="174814" y="2516"/>
                    <a:pt x="178007" y="8011"/>
                  </a:cubicBezTo>
                  <a:cubicBezTo>
                    <a:pt x="181907" y="14918"/>
                    <a:pt x="184211" y="25018"/>
                    <a:pt x="184211" y="25733"/>
                  </a:cubicBezTo>
                  <a:cubicBezTo>
                    <a:pt x="184211" y="28034"/>
                    <a:pt x="181907" y="28034"/>
                    <a:pt x="181375" y="28034"/>
                  </a:cubicBezTo>
                  <a:cubicBezTo>
                    <a:pt x="178889" y="28034"/>
                    <a:pt x="178714" y="27329"/>
                    <a:pt x="177475" y="22540"/>
                  </a:cubicBezTo>
                  <a:cubicBezTo>
                    <a:pt x="175346" y="14037"/>
                    <a:pt x="171977" y="3580"/>
                    <a:pt x="164526" y="3580"/>
                  </a:cubicBezTo>
                  <a:cubicBezTo>
                    <a:pt x="159918" y="3580"/>
                    <a:pt x="158679" y="7479"/>
                    <a:pt x="158679" y="12258"/>
                  </a:cubicBezTo>
                  <a:cubicBezTo>
                    <a:pt x="158679" y="15276"/>
                    <a:pt x="160093" y="21651"/>
                    <a:pt x="161332" y="26265"/>
                  </a:cubicBezTo>
                  <a:cubicBezTo>
                    <a:pt x="162580" y="31044"/>
                    <a:pt x="164351" y="38309"/>
                    <a:pt x="165233" y="42216"/>
                  </a:cubicBezTo>
                  <a:lnTo>
                    <a:pt x="168784" y="55681"/>
                  </a:lnTo>
                  <a:cubicBezTo>
                    <a:pt x="169848" y="60287"/>
                    <a:pt x="171977" y="68616"/>
                    <a:pt x="171977" y="69504"/>
                  </a:cubicBezTo>
                  <a:cubicBezTo>
                    <a:pt x="171977" y="73403"/>
                    <a:pt x="168784" y="75174"/>
                    <a:pt x="165948" y="75174"/>
                  </a:cubicBezTo>
                  <a:cubicBezTo>
                    <a:pt x="162929" y="75174"/>
                    <a:pt x="158853" y="73046"/>
                    <a:pt x="157789" y="68084"/>
                  </a:cubicBezTo>
                  <a:close/>
                  <a:moveTo>
                    <a:pt x="146445" y="22540"/>
                  </a:moveTo>
                  <a:cubicBezTo>
                    <a:pt x="145197" y="17577"/>
                    <a:pt x="141297" y="14037"/>
                    <a:pt x="137396" y="10670"/>
                  </a:cubicBezTo>
                  <a:cubicBezTo>
                    <a:pt x="135799" y="9248"/>
                    <a:pt x="128713" y="3580"/>
                    <a:pt x="121087" y="3580"/>
                  </a:cubicBezTo>
                  <a:cubicBezTo>
                    <a:pt x="114525" y="3580"/>
                    <a:pt x="108138" y="8184"/>
                    <a:pt x="108138" y="20770"/>
                  </a:cubicBezTo>
                  <a:cubicBezTo>
                    <a:pt x="108138" y="30162"/>
                    <a:pt x="113286" y="49655"/>
                    <a:pt x="117361" y="56745"/>
                  </a:cubicBezTo>
                  <a:cubicBezTo>
                    <a:pt x="125520" y="70919"/>
                    <a:pt x="134560" y="73578"/>
                    <a:pt x="139525" y="73578"/>
                  </a:cubicBezTo>
                  <a:cubicBezTo>
                    <a:pt x="151934" y="73578"/>
                    <a:pt x="155310" y="60111"/>
                    <a:pt x="155310" y="58159"/>
                  </a:cubicBezTo>
                  <a:cubicBezTo>
                    <a:pt x="155310" y="57452"/>
                    <a:pt x="154953" y="56213"/>
                    <a:pt x="154778" y="55681"/>
                  </a:cubicBezTo>
                  <a:lnTo>
                    <a:pt x="146445" y="22540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1" name="任意多边形: 形状 10">
              <a:extLst>
                <a:ext uri="{FF2B5EF4-FFF2-40B4-BE49-F238E27FC236}">
                  <a16:creationId xmlns:a16="http://schemas.microsoft.com/office/drawing/2014/main" id="{6AFF5035-3E62-58A9-3D1E-5EEC8F972A17}"/>
                </a:ext>
              </a:extLst>
            </p:cNvPr>
            <p:cNvSpPr/>
            <p:nvPr>
              <p:custDataLst>
                <p:tags r:id="rId130"/>
              </p:custDataLst>
            </p:nvPr>
          </p:nvSpPr>
          <p:spPr>
            <a:xfrm flipV="1">
              <a:off x="6628699" y="-15140227"/>
              <a:ext cx="53726" cy="119265"/>
            </a:xfrm>
            <a:custGeom>
              <a:avLst/>
              <a:gdLst>
                <a:gd name="connsiteX0" fmla="*/ 49118 w 53726"/>
                <a:gd name="connsiteY0" fmla="*/ 111163 h 119265"/>
                <a:gd name="connsiteX1" fmla="*/ 42025 w 53726"/>
                <a:gd name="connsiteY1" fmla="*/ 117896 h 119265"/>
                <a:gd name="connsiteX2" fmla="*/ 32094 w 53726"/>
                <a:gd name="connsiteY2" fmla="*/ 108154 h 119265"/>
                <a:gd name="connsiteX3" fmla="*/ 39189 w 53726"/>
                <a:gd name="connsiteY3" fmla="*/ 101413 h 119265"/>
                <a:gd name="connsiteX4" fmla="*/ 49118 w 53726"/>
                <a:gd name="connsiteY4" fmla="*/ 111163 h 119265"/>
                <a:gd name="connsiteX5" fmla="*/ 12941 w 53726"/>
                <a:gd name="connsiteY5" fmla="*/ 21132 h 119265"/>
                <a:gd name="connsiteX6" fmla="*/ 11352 w 53726"/>
                <a:gd name="connsiteY6" fmla="*/ 13693 h 119265"/>
                <a:gd name="connsiteX7" fmla="*/ 28194 w 53726"/>
                <a:gd name="connsiteY7" fmla="*/ -1369 h 119265"/>
                <a:gd name="connsiteX8" fmla="*/ 53726 w 53726"/>
                <a:gd name="connsiteY8" fmla="*/ 25746 h 119265"/>
                <a:gd name="connsiteX9" fmla="*/ 50890 w 53726"/>
                <a:gd name="connsiteY9" fmla="*/ 28048 h 119265"/>
                <a:gd name="connsiteX10" fmla="*/ 47522 w 53726"/>
                <a:gd name="connsiteY10" fmla="*/ 25031 h 119265"/>
                <a:gd name="connsiteX11" fmla="*/ 28726 w 53726"/>
                <a:gd name="connsiteY11" fmla="*/ 3593 h 119265"/>
                <a:gd name="connsiteX12" fmla="*/ 24293 w 53726"/>
                <a:gd name="connsiteY12" fmla="*/ 9794 h 119265"/>
                <a:gd name="connsiteX13" fmla="*/ 27129 w 53726"/>
                <a:gd name="connsiteY13" fmla="*/ 21132 h 119265"/>
                <a:gd name="connsiteX14" fmla="*/ 32801 w 53726"/>
                <a:gd name="connsiteY14" fmla="*/ 35314 h 119265"/>
                <a:gd name="connsiteX15" fmla="*/ 41492 w 53726"/>
                <a:gd name="connsiteY15" fmla="*/ 57823 h 119265"/>
                <a:gd name="connsiteX16" fmla="*/ 42557 w 53726"/>
                <a:gd name="connsiteY16" fmla="*/ 63492 h 119265"/>
                <a:gd name="connsiteX17" fmla="*/ 25707 w 53726"/>
                <a:gd name="connsiteY17" fmla="*/ 78553 h 119265"/>
                <a:gd name="connsiteX18" fmla="*/ 0 w 53726"/>
                <a:gd name="connsiteY18" fmla="*/ 51438 h 119265"/>
                <a:gd name="connsiteX19" fmla="*/ 3011 w 53726"/>
                <a:gd name="connsiteY19" fmla="*/ 49137 h 119265"/>
                <a:gd name="connsiteX20" fmla="*/ 6204 w 53726"/>
                <a:gd name="connsiteY20" fmla="*/ 51970 h 119265"/>
                <a:gd name="connsiteX21" fmla="*/ 25175 w 53726"/>
                <a:gd name="connsiteY21" fmla="*/ 73591 h 119265"/>
                <a:gd name="connsiteX22" fmla="*/ 29608 w 53726"/>
                <a:gd name="connsiteY22" fmla="*/ 67391 h 119265"/>
                <a:gd name="connsiteX23" fmla="*/ 24118 w 53726"/>
                <a:gd name="connsiteY23" fmla="*/ 49669 h 119265"/>
                <a:gd name="connsiteX24" fmla="*/ 12941 w 53726"/>
                <a:gd name="connsiteY24" fmla="*/ 21132 h 119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3726" h="119265">
                  <a:moveTo>
                    <a:pt x="49118" y="111163"/>
                  </a:moveTo>
                  <a:cubicBezTo>
                    <a:pt x="49118" y="113997"/>
                    <a:pt x="46990" y="117896"/>
                    <a:pt x="42025" y="117896"/>
                  </a:cubicBezTo>
                  <a:cubicBezTo>
                    <a:pt x="37234" y="117896"/>
                    <a:pt x="32094" y="113290"/>
                    <a:pt x="32094" y="108154"/>
                  </a:cubicBezTo>
                  <a:cubicBezTo>
                    <a:pt x="32094" y="105136"/>
                    <a:pt x="34398" y="101413"/>
                    <a:pt x="39189" y="101413"/>
                  </a:cubicBezTo>
                  <a:cubicBezTo>
                    <a:pt x="44329" y="101413"/>
                    <a:pt x="49118" y="106375"/>
                    <a:pt x="49118" y="111163"/>
                  </a:cubicBezTo>
                  <a:close/>
                  <a:moveTo>
                    <a:pt x="12941" y="21132"/>
                  </a:moveTo>
                  <a:cubicBezTo>
                    <a:pt x="12234" y="18831"/>
                    <a:pt x="11352" y="16702"/>
                    <a:pt x="11352" y="13693"/>
                  </a:cubicBezTo>
                  <a:cubicBezTo>
                    <a:pt x="11352" y="5364"/>
                    <a:pt x="18438" y="-1369"/>
                    <a:pt x="28194" y="-1369"/>
                  </a:cubicBezTo>
                  <a:cubicBezTo>
                    <a:pt x="45925" y="-1369"/>
                    <a:pt x="53726" y="23086"/>
                    <a:pt x="53726" y="25746"/>
                  </a:cubicBezTo>
                  <a:cubicBezTo>
                    <a:pt x="53726" y="28048"/>
                    <a:pt x="51423" y="28048"/>
                    <a:pt x="50890" y="28048"/>
                  </a:cubicBezTo>
                  <a:cubicBezTo>
                    <a:pt x="48404" y="28048"/>
                    <a:pt x="48229" y="26985"/>
                    <a:pt x="47522" y="25031"/>
                  </a:cubicBezTo>
                  <a:cubicBezTo>
                    <a:pt x="43439" y="10858"/>
                    <a:pt x="35637" y="3593"/>
                    <a:pt x="28726" y="3593"/>
                  </a:cubicBezTo>
                  <a:cubicBezTo>
                    <a:pt x="25175" y="3593"/>
                    <a:pt x="24293" y="5896"/>
                    <a:pt x="24293" y="9794"/>
                  </a:cubicBezTo>
                  <a:cubicBezTo>
                    <a:pt x="24293" y="13868"/>
                    <a:pt x="25533" y="17233"/>
                    <a:pt x="27129" y="21132"/>
                  </a:cubicBezTo>
                  <a:cubicBezTo>
                    <a:pt x="28901" y="25921"/>
                    <a:pt x="30855" y="30708"/>
                    <a:pt x="32801" y="35314"/>
                  </a:cubicBezTo>
                  <a:cubicBezTo>
                    <a:pt x="34398" y="39569"/>
                    <a:pt x="40785" y="55695"/>
                    <a:pt x="41492" y="57823"/>
                  </a:cubicBezTo>
                  <a:cubicBezTo>
                    <a:pt x="42025" y="59594"/>
                    <a:pt x="42557" y="61721"/>
                    <a:pt x="42557" y="63492"/>
                  </a:cubicBezTo>
                  <a:cubicBezTo>
                    <a:pt x="42557" y="71820"/>
                    <a:pt x="35463" y="78553"/>
                    <a:pt x="25707" y="78553"/>
                  </a:cubicBezTo>
                  <a:cubicBezTo>
                    <a:pt x="8159" y="78553"/>
                    <a:pt x="0" y="54456"/>
                    <a:pt x="0" y="51438"/>
                  </a:cubicBezTo>
                  <a:cubicBezTo>
                    <a:pt x="0" y="49137"/>
                    <a:pt x="2486" y="49137"/>
                    <a:pt x="3011" y="49137"/>
                  </a:cubicBezTo>
                  <a:cubicBezTo>
                    <a:pt x="5497" y="49137"/>
                    <a:pt x="5672" y="50026"/>
                    <a:pt x="6204" y="51970"/>
                  </a:cubicBezTo>
                  <a:cubicBezTo>
                    <a:pt x="10820" y="67216"/>
                    <a:pt x="18621" y="73591"/>
                    <a:pt x="25175" y="73591"/>
                  </a:cubicBezTo>
                  <a:cubicBezTo>
                    <a:pt x="28019" y="73591"/>
                    <a:pt x="29608" y="72178"/>
                    <a:pt x="29608" y="67391"/>
                  </a:cubicBezTo>
                  <a:cubicBezTo>
                    <a:pt x="29608" y="63317"/>
                    <a:pt x="28551" y="60658"/>
                    <a:pt x="24118" y="49669"/>
                  </a:cubicBezTo>
                  <a:lnTo>
                    <a:pt x="12941" y="21132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2" name="任意多边形: 形状 11">
              <a:extLst>
                <a:ext uri="{FF2B5EF4-FFF2-40B4-BE49-F238E27FC236}">
                  <a16:creationId xmlns:a16="http://schemas.microsoft.com/office/drawing/2014/main" id="{A7729D07-88B6-8052-17F4-5482FB1F22CD}"/>
                </a:ext>
              </a:extLst>
            </p:cNvPr>
            <p:cNvSpPr/>
            <p:nvPr>
              <p:custDataLst>
                <p:tags r:id="rId131"/>
              </p:custDataLst>
            </p:nvPr>
          </p:nvSpPr>
          <p:spPr>
            <a:xfrm flipV="1">
              <a:off x="7309178" y="-15186169"/>
              <a:ext cx="168400" cy="59223"/>
            </a:xfrm>
            <a:custGeom>
              <a:avLst/>
              <a:gdLst>
                <a:gd name="connsiteX0" fmla="*/ 159789 w 168400"/>
                <a:gd name="connsiteY0" fmla="*/ 47725 h 59223"/>
                <a:gd name="connsiteX1" fmla="*/ 168401 w 168400"/>
                <a:gd name="connsiteY1" fmla="*/ 52791 h 59223"/>
                <a:gd name="connsiteX2" fmla="*/ 160043 w 168400"/>
                <a:gd name="connsiteY2" fmla="*/ 57848 h 59223"/>
                <a:gd name="connsiteX3" fmla="*/ 8358 w 168400"/>
                <a:gd name="connsiteY3" fmla="*/ 57848 h 59223"/>
                <a:gd name="connsiteX4" fmla="*/ 0 w 168400"/>
                <a:gd name="connsiteY4" fmla="*/ 52791 h 59223"/>
                <a:gd name="connsiteX5" fmla="*/ 8612 w 168400"/>
                <a:gd name="connsiteY5" fmla="*/ 47725 h 59223"/>
                <a:gd name="connsiteX6" fmla="*/ 159789 w 168400"/>
                <a:gd name="connsiteY6" fmla="*/ 47725 h 59223"/>
                <a:gd name="connsiteX7" fmla="*/ 160043 w 168400"/>
                <a:gd name="connsiteY7" fmla="*/ -1375 h 59223"/>
                <a:gd name="connsiteX8" fmla="*/ 168401 w 168400"/>
                <a:gd name="connsiteY8" fmla="*/ 3691 h 59223"/>
                <a:gd name="connsiteX9" fmla="*/ 159789 w 168400"/>
                <a:gd name="connsiteY9" fmla="*/ 8756 h 59223"/>
                <a:gd name="connsiteX10" fmla="*/ 8612 w 168400"/>
                <a:gd name="connsiteY10" fmla="*/ 8756 h 59223"/>
                <a:gd name="connsiteX11" fmla="*/ 0 w 168400"/>
                <a:gd name="connsiteY11" fmla="*/ 3691 h 59223"/>
                <a:gd name="connsiteX12" fmla="*/ 8358 w 168400"/>
                <a:gd name="connsiteY12" fmla="*/ -1375 h 59223"/>
                <a:gd name="connsiteX13" fmla="*/ 160043 w 168400"/>
                <a:gd name="connsiteY13" fmla="*/ -1375 h 59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8400" h="59223">
                  <a:moveTo>
                    <a:pt x="159789" y="47725"/>
                  </a:moveTo>
                  <a:cubicBezTo>
                    <a:pt x="163587" y="47725"/>
                    <a:pt x="168401" y="47725"/>
                    <a:pt x="168401" y="52791"/>
                  </a:cubicBezTo>
                  <a:cubicBezTo>
                    <a:pt x="168401" y="57848"/>
                    <a:pt x="163587" y="57848"/>
                    <a:pt x="160043" y="57848"/>
                  </a:cubicBezTo>
                  <a:lnTo>
                    <a:pt x="8358" y="57848"/>
                  </a:lnTo>
                  <a:cubicBezTo>
                    <a:pt x="4815" y="57848"/>
                    <a:pt x="0" y="57848"/>
                    <a:pt x="0" y="52791"/>
                  </a:cubicBezTo>
                  <a:cubicBezTo>
                    <a:pt x="0" y="47725"/>
                    <a:pt x="4815" y="47725"/>
                    <a:pt x="8612" y="47725"/>
                  </a:cubicBezTo>
                  <a:lnTo>
                    <a:pt x="159789" y="47725"/>
                  </a:lnTo>
                  <a:close/>
                  <a:moveTo>
                    <a:pt x="160043" y="-1375"/>
                  </a:moveTo>
                  <a:cubicBezTo>
                    <a:pt x="163587" y="-1375"/>
                    <a:pt x="168401" y="-1375"/>
                    <a:pt x="168401" y="3691"/>
                  </a:cubicBezTo>
                  <a:cubicBezTo>
                    <a:pt x="168401" y="8756"/>
                    <a:pt x="163587" y="8756"/>
                    <a:pt x="159789" y="8756"/>
                  </a:cubicBezTo>
                  <a:lnTo>
                    <a:pt x="8612" y="8756"/>
                  </a:lnTo>
                  <a:cubicBezTo>
                    <a:pt x="4815" y="8756"/>
                    <a:pt x="0" y="8756"/>
                    <a:pt x="0" y="3691"/>
                  </a:cubicBezTo>
                  <a:cubicBezTo>
                    <a:pt x="0" y="-1375"/>
                    <a:pt x="4815" y="-1375"/>
                    <a:pt x="8358" y="-1375"/>
                  </a:cubicBezTo>
                  <a:lnTo>
                    <a:pt x="160043" y="-1375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3" name="任意多边形: 形状 12">
              <a:extLst>
                <a:ext uri="{FF2B5EF4-FFF2-40B4-BE49-F238E27FC236}">
                  <a16:creationId xmlns:a16="http://schemas.microsoft.com/office/drawing/2014/main" id="{8B8F8110-D62E-7F93-24BB-809A4E47381E}"/>
                </a:ext>
              </a:extLst>
            </p:cNvPr>
            <p:cNvSpPr/>
            <p:nvPr>
              <p:custDataLst>
                <p:tags r:id="rId132"/>
              </p:custDataLst>
            </p:nvPr>
          </p:nvSpPr>
          <p:spPr>
            <a:xfrm flipV="1">
              <a:off x="7579043" y="-15274500"/>
              <a:ext cx="573866" cy="181210"/>
            </a:xfrm>
            <a:custGeom>
              <a:avLst/>
              <a:gdLst>
                <a:gd name="connsiteX0" fmla="*/ 195745 w 573866"/>
                <a:gd name="connsiteY0" fmla="*/ 3179 h 181210"/>
                <a:gd name="connsiteX1" fmla="*/ 188904 w 573866"/>
                <a:gd name="connsiteY1" fmla="*/ 6466 h 181210"/>
                <a:gd name="connsiteX2" fmla="*/ 174215 w 573866"/>
                <a:gd name="connsiteY2" fmla="*/ 10770 h 181210"/>
                <a:gd name="connsiteX3" fmla="*/ 175232 w 573866"/>
                <a:gd name="connsiteY3" fmla="*/ 16589 h 181210"/>
                <a:gd name="connsiteX4" fmla="*/ 209416 w 573866"/>
                <a:gd name="connsiteY4" fmla="*/ 153513 h 181210"/>
                <a:gd name="connsiteX5" fmla="*/ 229420 w 573866"/>
                <a:gd name="connsiteY5" fmla="*/ 163637 h 181210"/>
                <a:gd name="connsiteX6" fmla="*/ 237022 w 573866"/>
                <a:gd name="connsiteY6" fmla="*/ 168193 h 181210"/>
                <a:gd name="connsiteX7" fmla="*/ 230691 w 573866"/>
                <a:gd name="connsiteY7" fmla="*/ 171480 h 181210"/>
                <a:gd name="connsiteX8" fmla="*/ 198278 w 573866"/>
                <a:gd name="connsiteY8" fmla="*/ 171480 h 181210"/>
                <a:gd name="connsiteX9" fmla="*/ 189159 w 573866"/>
                <a:gd name="connsiteY9" fmla="*/ 166923 h 181210"/>
                <a:gd name="connsiteX10" fmla="*/ 103060 w 573866"/>
                <a:gd name="connsiteY10" fmla="*/ 23934 h 181210"/>
                <a:gd name="connsiteX11" fmla="*/ 88879 w 573866"/>
                <a:gd name="connsiteY11" fmla="*/ 165915 h 181210"/>
                <a:gd name="connsiteX12" fmla="*/ 81793 w 573866"/>
                <a:gd name="connsiteY12" fmla="*/ 171480 h 181210"/>
                <a:gd name="connsiteX13" fmla="*/ 48110 w 573866"/>
                <a:gd name="connsiteY13" fmla="*/ 171480 h 181210"/>
                <a:gd name="connsiteX14" fmla="*/ 41278 w 573866"/>
                <a:gd name="connsiteY14" fmla="*/ 166678 h 181210"/>
                <a:gd name="connsiteX15" fmla="*/ 48110 w 573866"/>
                <a:gd name="connsiteY15" fmla="*/ 163637 h 181210"/>
                <a:gd name="connsiteX16" fmla="*/ 62798 w 573866"/>
                <a:gd name="connsiteY16" fmla="*/ 159332 h 181210"/>
                <a:gd name="connsiteX17" fmla="*/ 61790 w 573866"/>
                <a:gd name="connsiteY17" fmla="*/ 154529 h 181210"/>
                <a:gd name="connsiteX18" fmla="*/ 29369 w 573866"/>
                <a:gd name="connsiteY18" fmla="*/ 24180 h 181210"/>
                <a:gd name="connsiteX19" fmla="*/ 4806 w 573866"/>
                <a:gd name="connsiteY19" fmla="*/ 6466 h 181210"/>
                <a:gd name="connsiteX20" fmla="*/ 0 w 573866"/>
                <a:gd name="connsiteY20" fmla="*/ 1663 h 181210"/>
                <a:gd name="connsiteX21" fmla="*/ 3289 w 573866"/>
                <a:gd name="connsiteY21" fmla="*/ -1378 h 181210"/>
                <a:gd name="connsiteX22" fmla="*/ 27344 w 573866"/>
                <a:gd name="connsiteY22" fmla="*/ -616 h 181210"/>
                <a:gd name="connsiteX23" fmla="*/ 52162 w 573866"/>
                <a:gd name="connsiteY23" fmla="*/ -1378 h 181210"/>
                <a:gd name="connsiteX24" fmla="*/ 56722 w 573866"/>
                <a:gd name="connsiteY24" fmla="*/ 3179 h 181210"/>
                <a:gd name="connsiteX25" fmla="*/ 51907 w 573866"/>
                <a:gd name="connsiteY25" fmla="*/ 6466 h 181210"/>
                <a:gd name="connsiteX26" fmla="*/ 36972 w 573866"/>
                <a:gd name="connsiteY26" fmla="*/ 17352 h 181210"/>
                <a:gd name="connsiteX27" fmla="*/ 37981 w 573866"/>
                <a:gd name="connsiteY27" fmla="*/ 23680 h 181210"/>
                <a:gd name="connsiteX28" fmla="*/ 71664 w 573866"/>
                <a:gd name="connsiteY28" fmla="*/ 158069 h 181210"/>
                <a:gd name="connsiteX29" fmla="*/ 71919 w 573866"/>
                <a:gd name="connsiteY29" fmla="*/ 158069 h 181210"/>
                <a:gd name="connsiteX30" fmla="*/ 87362 w 573866"/>
                <a:gd name="connsiteY30" fmla="*/ 4695 h 181210"/>
                <a:gd name="connsiteX31" fmla="*/ 91668 w 573866"/>
                <a:gd name="connsiteY31" fmla="*/ -1378 h 181210"/>
                <a:gd name="connsiteX32" fmla="*/ 97745 w 573866"/>
                <a:gd name="connsiteY32" fmla="*/ 3179 h 181210"/>
                <a:gd name="connsiteX33" fmla="*/ 192201 w 573866"/>
                <a:gd name="connsiteY33" fmla="*/ 160349 h 181210"/>
                <a:gd name="connsiteX34" fmla="*/ 192447 w 573866"/>
                <a:gd name="connsiteY34" fmla="*/ 160349 h 181210"/>
                <a:gd name="connsiteX35" fmla="*/ 156747 w 573866"/>
                <a:gd name="connsiteY35" fmla="*/ 17098 h 181210"/>
                <a:gd name="connsiteX36" fmla="*/ 135980 w 573866"/>
                <a:gd name="connsiteY36" fmla="*/ 6466 h 181210"/>
                <a:gd name="connsiteX37" fmla="*/ 129149 w 573866"/>
                <a:gd name="connsiteY37" fmla="*/ 1663 h 181210"/>
                <a:gd name="connsiteX38" fmla="*/ 132692 w 573866"/>
                <a:gd name="connsiteY38" fmla="*/ -1378 h 181210"/>
                <a:gd name="connsiteX39" fmla="*/ 161561 w 573866"/>
                <a:gd name="connsiteY39" fmla="*/ -616 h 181210"/>
                <a:gd name="connsiteX40" fmla="*/ 190930 w 573866"/>
                <a:gd name="connsiteY40" fmla="*/ -1378 h 181210"/>
                <a:gd name="connsiteX41" fmla="*/ 195745 w 573866"/>
                <a:gd name="connsiteY41" fmla="*/ 3179 h 181210"/>
                <a:gd name="connsiteX42" fmla="*/ 384930 w 573866"/>
                <a:gd name="connsiteY42" fmla="*/ 3179 h 181210"/>
                <a:gd name="connsiteX43" fmla="*/ 378100 w 573866"/>
                <a:gd name="connsiteY43" fmla="*/ 6466 h 181210"/>
                <a:gd name="connsiteX44" fmla="*/ 363408 w 573866"/>
                <a:gd name="connsiteY44" fmla="*/ 10770 h 181210"/>
                <a:gd name="connsiteX45" fmla="*/ 364425 w 573866"/>
                <a:gd name="connsiteY45" fmla="*/ 16589 h 181210"/>
                <a:gd name="connsiteX46" fmla="*/ 398609 w 573866"/>
                <a:gd name="connsiteY46" fmla="*/ 153513 h 181210"/>
                <a:gd name="connsiteX47" fmla="*/ 418613 w 573866"/>
                <a:gd name="connsiteY47" fmla="*/ 163637 h 181210"/>
                <a:gd name="connsiteX48" fmla="*/ 426210 w 573866"/>
                <a:gd name="connsiteY48" fmla="*/ 168193 h 181210"/>
                <a:gd name="connsiteX49" fmla="*/ 422666 w 573866"/>
                <a:gd name="connsiteY49" fmla="*/ 171480 h 181210"/>
                <a:gd name="connsiteX50" fmla="*/ 392788 w 573866"/>
                <a:gd name="connsiteY50" fmla="*/ 170727 h 181210"/>
                <a:gd name="connsiteX51" fmla="*/ 362402 w 573866"/>
                <a:gd name="connsiteY51" fmla="*/ 171480 h 181210"/>
                <a:gd name="connsiteX52" fmla="*/ 357587 w 573866"/>
                <a:gd name="connsiteY52" fmla="*/ 166678 h 181210"/>
                <a:gd name="connsiteX53" fmla="*/ 364425 w 573866"/>
                <a:gd name="connsiteY53" fmla="*/ 163637 h 181210"/>
                <a:gd name="connsiteX54" fmla="*/ 379107 w 573866"/>
                <a:gd name="connsiteY54" fmla="*/ 159332 h 181210"/>
                <a:gd name="connsiteX55" fmla="*/ 378100 w 573866"/>
                <a:gd name="connsiteY55" fmla="*/ 154529 h 181210"/>
                <a:gd name="connsiteX56" fmla="*/ 362646 w 573866"/>
                <a:gd name="connsiteY56" fmla="*/ 92519 h 181210"/>
                <a:gd name="connsiteX57" fmla="*/ 293264 w 573866"/>
                <a:gd name="connsiteY57" fmla="*/ 92519 h 181210"/>
                <a:gd name="connsiteX58" fmla="*/ 308460 w 573866"/>
                <a:gd name="connsiteY58" fmla="*/ 153513 h 181210"/>
                <a:gd name="connsiteX59" fmla="*/ 328465 w 573866"/>
                <a:gd name="connsiteY59" fmla="*/ 163637 h 181210"/>
                <a:gd name="connsiteX60" fmla="*/ 336058 w 573866"/>
                <a:gd name="connsiteY60" fmla="*/ 168193 h 181210"/>
                <a:gd name="connsiteX61" fmla="*/ 332514 w 573866"/>
                <a:gd name="connsiteY61" fmla="*/ 171480 h 181210"/>
                <a:gd name="connsiteX62" fmla="*/ 302636 w 573866"/>
                <a:gd name="connsiteY62" fmla="*/ 170727 h 181210"/>
                <a:gd name="connsiteX63" fmla="*/ 272251 w 573866"/>
                <a:gd name="connsiteY63" fmla="*/ 171480 h 181210"/>
                <a:gd name="connsiteX64" fmla="*/ 267435 w 573866"/>
                <a:gd name="connsiteY64" fmla="*/ 166678 h 181210"/>
                <a:gd name="connsiteX65" fmla="*/ 274276 w 573866"/>
                <a:gd name="connsiteY65" fmla="*/ 163637 h 181210"/>
                <a:gd name="connsiteX66" fmla="*/ 288965 w 573866"/>
                <a:gd name="connsiteY66" fmla="*/ 159332 h 181210"/>
                <a:gd name="connsiteX67" fmla="*/ 287948 w 573866"/>
                <a:gd name="connsiteY67" fmla="*/ 154529 h 181210"/>
                <a:gd name="connsiteX68" fmla="*/ 253764 w 573866"/>
                <a:gd name="connsiteY68" fmla="*/ 17098 h 181210"/>
                <a:gd name="connsiteX69" fmla="*/ 232998 w 573866"/>
                <a:gd name="connsiteY69" fmla="*/ 6466 h 181210"/>
                <a:gd name="connsiteX70" fmla="*/ 226158 w 573866"/>
                <a:gd name="connsiteY70" fmla="*/ 1663 h 181210"/>
                <a:gd name="connsiteX71" fmla="*/ 229710 w 573866"/>
                <a:gd name="connsiteY71" fmla="*/ -1378 h 181210"/>
                <a:gd name="connsiteX72" fmla="*/ 259588 w 573866"/>
                <a:gd name="connsiteY72" fmla="*/ -616 h 181210"/>
                <a:gd name="connsiteX73" fmla="*/ 289974 w 573866"/>
                <a:gd name="connsiteY73" fmla="*/ -1378 h 181210"/>
                <a:gd name="connsiteX74" fmla="*/ 294789 w 573866"/>
                <a:gd name="connsiteY74" fmla="*/ 3179 h 181210"/>
                <a:gd name="connsiteX75" fmla="*/ 287948 w 573866"/>
                <a:gd name="connsiteY75" fmla="*/ 6466 h 181210"/>
                <a:gd name="connsiteX76" fmla="*/ 273260 w 573866"/>
                <a:gd name="connsiteY76" fmla="*/ 10770 h 181210"/>
                <a:gd name="connsiteX77" fmla="*/ 274276 w 573866"/>
                <a:gd name="connsiteY77" fmla="*/ 15836 h 181210"/>
                <a:gd name="connsiteX78" fmla="*/ 291237 w 573866"/>
                <a:gd name="connsiteY78" fmla="*/ 84674 h 181210"/>
                <a:gd name="connsiteX79" fmla="*/ 360622 w 573866"/>
                <a:gd name="connsiteY79" fmla="*/ 84674 h 181210"/>
                <a:gd name="connsiteX80" fmla="*/ 343916 w 573866"/>
                <a:gd name="connsiteY80" fmla="*/ 17098 h 181210"/>
                <a:gd name="connsiteX81" fmla="*/ 323149 w 573866"/>
                <a:gd name="connsiteY81" fmla="*/ 6466 h 181210"/>
                <a:gd name="connsiteX82" fmla="*/ 316308 w 573866"/>
                <a:gd name="connsiteY82" fmla="*/ 1663 h 181210"/>
                <a:gd name="connsiteX83" fmla="*/ 319852 w 573866"/>
                <a:gd name="connsiteY83" fmla="*/ -1378 h 181210"/>
                <a:gd name="connsiteX84" fmla="*/ 349737 w 573866"/>
                <a:gd name="connsiteY84" fmla="*/ -616 h 181210"/>
                <a:gd name="connsiteX85" fmla="*/ 380123 w 573866"/>
                <a:gd name="connsiteY85" fmla="*/ -1378 h 181210"/>
                <a:gd name="connsiteX86" fmla="*/ 384930 w 573866"/>
                <a:gd name="connsiteY86" fmla="*/ 3179 h 181210"/>
                <a:gd name="connsiteX87" fmla="*/ 573867 w 573866"/>
                <a:gd name="connsiteY87" fmla="*/ 3179 h 181210"/>
                <a:gd name="connsiteX88" fmla="*/ 567788 w 573866"/>
                <a:gd name="connsiteY88" fmla="*/ 6466 h 181210"/>
                <a:gd name="connsiteX89" fmla="*/ 553355 w 573866"/>
                <a:gd name="connsiteY89" fmla="*/ 15073 h 181210"/>
                <a:gd name="connsiteX90" fmla="*/ 542472 w 573866"/>
                <a:gd name="connsiteY90" fmla="*/ 173506 h 181210"/>
                <a:gd name="connsiteX91" fmla="*/ 537911 w 573866"/>
                <a:gd name="connsiteY91" fmla="*/ 179833 h 181210"/>
                <a:gd name="connsiteX92" fmla="*/ 531327 w 573866"/>
                <a:gd name="connsiteY92" fmla="*/ 175275 h 181210"/>
                <a:gd name="connsiteX93" fmla="*/ 447253 w 573866"/>
                <a:gd name="connsiteY93" fmla="*/ 27221 h 181210"/>
                <a:gd name="connsiteX94" fmla="*/ 416613 w 573866"/>
                <a:gd name="connsiteY94" fmla="*/ 6466 h 181210"/>
                <a:gd name="connsiteX95" fmla="*/ 413578 w 573866"/>
                <a:gd name="connsiteY95" fmla="*/ 1663 h 181210"/>
                <a:gd name="connsiteX96" fmla="*/ 416613 w 573866"/>
                <a:gd name="connsiteY96" fmla="*/ -1378 h 181210"/>
                <a:gd name="connsiteX97" fmla="*/ 436869 w 573866"/>
                <a:gd name="connsiteY97" fmla="*/ -616 h 181210"/>
                <a:gd name="connsiteX98" fmla="*/ 460424 w 573866"/>
                <a:gd name="connsiteY98" fmla="*/ -1378 h 181210"/>
                <a:gd name="connsiteX99" fmla="*/ 464977 w 573866"/>
                <a:gd name="connsiteY99" fmla="*/ 3433 h 181210"/>
                <a:gd name="connsiteX100" fmla="*/ 460925 w 573866"/>
                <a:gd name="connsiteY100" fmla="*/ 6466 h 181210"/>
                <a:gd name="connsiteX101" fmla="*/ 450296 w 573866"/>
                <a:gd name="connsiteY101" fmla="*/ 15073 h 181210"/>
                <a:gd name="connsiteX102" fmla="*/ 453838 w 573866"/>
                <a:gd name="connsiteY102" fmla="*/ 24689 h 181210"/>
                <a:gd name="connsiteX103" fmla="*/ 472070 w 573866"/>
                <a:gd name="connsiteY103" fmla="*/ 56583 h 181210"/>
                <a:gd name="connsiteX104" fmla="*/ 529809 w 573866"/>
                <a:gd name="connsiteY104" fmla="*/ 56583 h 181210"/>
                <a:gd name="connsiteX105" fmla="*/ 532588 w 573866"/>
                <a:gd name="connsiteY105" fmla="*/ 14566 h 181210"/>
                <a:gd name="connsiteX106" fmla="*/ 515629 w 573866"/>
                <a:gd name="connsiteY106" fmla="*/ 6466 h 181210"/>
                <a:gd name="connsiteX107" fmla="*/ 509805 w 573866"/>
                <a:gd name="connsiteY107" fmla="*/ 1663 h 181210"/>
                <a:gd name="connsiteX108" fmla="*/ 513603 w 573866"/>
                <a:gd name="connsiteY108" fmla="*/ -1378 h 181210"/>
                <a:gd name="connsiteX109" fmla="*/ 542718 w 573866"/>
                <a:gd name="connsiteY109" fmla="*/ -616 h 181210"/>
                <a:gd name="connsiteX110" fmla="*/ 569306 w 573866"/>
                <a:gd name="connsiteY110" fmla="*/ -1378 h 181210"/>
                <a:gd name="connsiteX111" fmla="*/ 573867 w 573866"/>
                <a:gd name="connsiteY111" fmla="*/ 3179 h 181210"/>
                <a:gd name="connsiteX112" fmla="*/ 529301 w 573866"/>
                <a:gd name="connsiteY112" fmla="*/ 64427 h 181210"/>
                <a:gd name="connsiteX113" fmla="*/ 476376 w 573866"/>
                <a:gd name="connsiteY113" fmla="*/ 64427 h 181210"/>
                <a:gd name="connsiteX114" fmla="*/ 523476 w 573866"/>
                <a:gd name="connsiteY114" fmla="*/ 147185 h 181210"/>
                <a:gd name="connsiteX115" fmla="*/ 529301 w 573866"/>
                <a:gd name="connsiteY115" fmla="*/ 64427 h 1812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</a:cxnLst>
              <a:rect l="l" t="t" r="r" b="b"/>
              <a:pathLst>
                <a:path w="573866" h="181210">
                  <a:moveTo>
                    <a:pt x="195745" y="3179"/>
                  </a:moveTo>
                  <a:cubicBezTo>
                    <a:pt x="195745" y="6466"/>
                    <a:pt x="193973" y="6466"/>
                    <a:pt x="188904" y="6466"/>
                  </a:cubicBezTo>
                  <a:cubicBezTo>
                    <a:pt x="174215" y="6466"/>
                    <a:pt x="174215" y="8491"/>
                    <a:pt x="174215" y="10770"/>
                  </a:cubicBezTo>
                  <a:cubicBezTo>
                    <a:pt x="174215" y="10770"/>
                    <a:pt x="174215" y="12795"/>
                    <a:pt x="175232" y="16589"/>
                  </a:cubicBezTo>
                  <a:lnTo>
                    <a:pt x="209416" y="153513"/>
                  </a:lnTo>
                  <a:cubicBezTo>
                    <a:pt x="211442" y="161611"/>
                    <a:pt x="213468" y="163637"/>
                    <a:pt x="229420" y="163637"/>
                  </a:cubicBezTo>
                  <a:cubicBezTo>
                    <a:pt x="234742" y="163637"/>
                    <a:pt x="237022" y="163637"/>
                    <a:pt x="237022" y="168193"/>
                  </a:cubicBezTo>
                  <a:cubicBezTo>
                    <a:pt x="237022" y="171480"/>
                    <a:pt x="234997" y="171480"/>
                    <a:pt x="230691" y="171480"/>
                  </a:cubicBezTo>
                  <a:lnTo>
                    <a:pt x="198278" y="171480"/>
                  </a:lnTo>
                  <a:cubicBezTo>
                    <a:pt x="192702" y="171480"/>
                    <a:pt x="191947" y="171480"/>
                    <a:pt x="189159" y="166923"/>
                  </a:cubicBezTo>
                  <a:lnTo>
                    <a:pt x="103060" y="23934"/>
                  </a:lnTo>
                  <a:lnTo>
                    <a:pt x="88879" y="165915"/>
                  </a:lnTo>
                  <a:cubicBezTo>
                    <a:pt x="88371" y="171480"/>
                    <a:pt x="87871" y="171480"/>
                    <a:pt x="81793" y="171480"/>
                  </a:cubicBezTo>
                  <a:lnTo>
                    <a:pt x="48110" y="171480"/>
                  </a:lnTo>
                  <a:cubicBezTo>
                    <a:pt x="44058" y="171480"/>
                    <a:pt x="41278" y="171480"/>
                    <a:pt x="41278" y="166678"/>
                  </a:cubicBezTo>
                  <a:cubicBezTo>
                    <a:pt x="41278" y="163637"/>
                    <a:pt x="43303" y="163637"/>
                    <a:pt x="48110" y="163637"/>
                  </a:cubicBezTo>
                  <a:cubicBezTo>
                    <a:pt x="55959" y="163637"/>
                    <a:pt x="62798" y="163637"/>
                    <a:pt x="62798" y="159332"/>
                  </a:cubicBezTo>
                  <a:cubicBezTo>
                    <a:pt x="62798" y="158578"/>
                    <a:pt x="62798" y="158069"/>
                    <a:pt x="61790" y="154529"/>
                  </a:cubicBezTo>
                  <a:lnTo>
                    <a:pt x="29369" y="24180"/>
                  </a:lnTo>
                  <a:cubicBezTo>
                    <a:pt x="25826" y="10008"/>
                    <a:pt x="16206" y="6975"/>
                    <a:pt x="4806" y="6466"/>
                  </a:cubicBezTo>
                  <a:cubicBezTo>
                    <a:pt x="2780" y="6466"/>
                    <a:pt x="0" y="6212"/>
                    <a:pt x="0" y="1663"/>
                  </a:cubicBezTo>
                  <a:cubicBezTo>
                    <a:pt x="0" y="-616"/>
                    <a:pt x="1517" y="-1378"/>
                    <a:pt x="3289" y="-1378"/>
                  </a:cubicBezTo>
                  <a:cubicBezTo>
                    <a:pt x="10884" y="-1378"/>
                    <a:pt x="19495" y="-616"/>
                    <a:pt x="27344" y="-616"/>
                  </a:cubicBezTo>
                  <a:cubicBezTo>
                    <a:pt x="35447" y="-616"/>
                    <a:pt x="44313" y="-1378"/>
                    <a:pt x="52162" y="-1378"/>
                  </a:cubicBezTo>
                  <a:cubicBezTo>
                    <a:pt x="53687" y="-1378"/>
                    <a:pt x="56722" y="-1378"/>
                    <a:pt x="56722" y="3179"/>
                  </a:cubicBezTo>
                  <a:cubicBezTo>
                    <a:pt x="56722" y="6212"/>
                    <a:pt x="54950" y="6466"/>
                    <a:pt x="51907" y="6466"/>
                  </a:cubicBezTo>
                  <a:cubicBezTo>
                    <a:pt x="37473" y="6975"/>
                    <a:pt x="36972" y="13556"/>
                    <a:pt x="36972" y="17352"/>
                  </a:cubicBezTo>
                  <a:cubicBezTo>
                    <a:pt x="36972" y="18106"/>
                    <a:pt x="36972" y="19631"/>
                    <a:pt x="37981" y="23680"/>
                  </a:cubicBezTo>
                  <a:lnTo>
                    <a:pt x="71664" y="158069"/>
                  </a:lnTo>
                  <a:lnTo>
                    <a:pt x="71919" y="158069"/>
                  </a:lnTo>
                  <a:lnTo>
                    <a:pt x="87362" y="4695"/>
                  </a:lnTo>
                  <a:cubicBezTo>
                    <a:pt x="87871" y="392"/>
                    <a:pt x="87871" y="-1378"/>
                    <a:pt x="91668" y="-1378"/>
                  </a:cubicBezTo>
                  <a:cubicBezTo>
                    <a:pt x="94957" y="-1378"/>
                    <a:pt x="96228" y="392"/>
                    <a:pt x="97745" y="3179"/>
                  </a:cubicBezTo>
                  <a:lnTo>
                    <a:pt x="192201" y="160349"/>
                  </a:lnTo>
                  <a:lnTo>
                    <a:pt x="192447" y="160349"/>
                  </a:lnTo>
                  <a:lnTo>
                    <a:pt x="156747" y="17098"/>
                  </a:lnTo>
                  <a:cubicBezTo>
                    <a:pt x="154720" y="8491"/>
                    <a:pt x="153203" y="6466"/>
                    <a:pt x="135980" y="6466"/>
                  </a:cubicBezTo>
                  <a:cubicBezTo>
                    <a:pt x="131929" y="6466"/>
                    <a:pt x="129149" y="6466"/>
                    <a:pt x="129149" y="1663"/>
                  </a:cubicBezTo>
                  <a:cubicBezTo>
                    <a:pt x="129149" y="-1378"/>
                    <a:pt x="131929" y="-1378"/>
                    <a:pt x="132692" y="-1378"/>
                  </a:cubicBezTo>
                  <a:cubicBezTo>
                    <a:pt x="142058" y="-1378"/>
                    <a:pt x="151932" y="-616"/>
                    <a:pt x="161561" y="-616"/>
                  </a:cubicBezTo>
                  <a:cubicBezTo>
                    <a:pt x="171181" y="-616"/>
                    <a:pt x="181564" y="-1378"/>
                    <a:pt x="190930" y="-1378"/>
                  </a:cubicBezTo>
                  <a:cubicBezTo>
                    <a:pt x="192702" y="-1378"/>
                    <a:pt x="195745" y="-1378"/>
                    <a:pt x="195745" y="3179"/>
                  </a:cubicBezTo>
                  <a:close/>
                  <a:moveTo>
                    <a:pt x="384930" y="3179"/>
                  </a:moveTo>
                  <a:cubicBezTo>
                    <a:pt x="384930" y="6466"/>
                    <a:pt x="383159" y="6466"/>
                    <a:pt x="378100" y="6466"/>
                  </a:cubicBezTo>
                  <a:cubicBezTo>
                    <a:pt x="363408" y="6466"/>
                    <a:pt x="363408" y="8491"/>
                    <a:pt x="363408" y="10770"/>
                  </a:cubicBezTo>
                  <a:cubicBezTo>
                    <a:pt x="363408" y="10770"/>
                    <a:pt x="363408" y="12795"/>
                    <a:pt x="364425" y="16589"/>
                  </a:cubicBezTo>
                  <a:lnTo>
                    <a:pt x="398609" y="153513"/>
                  </a:lnTo>
                  <a:cubicBezTo>
                    <a:pt x="400636" y="161611"/>
                    <a:pt x="402662" y="163637"/>
                    <a:pt x="418613" y="163637"/>
                  </a:cubicBezTo>
                  <a:cubicBezTo>
                    <a:pt x="423929" y="163637"/>
                    <a:pt x="426210" y="163637"/>
                    <a:pt x="426210" y="168193"/>
                  </a:cubicBezTo>
                  <a:cubicBezTo>
                    <a:pt x="426210" y="170972"/>
                    <a:pt x="424438" y="171480"/>
                    <a:pt x="422666" y="171480"/>
                  </a:cubicBezTo>
                  <a:cubicBezTo>
                    <a:pt x="413044" y="171480"/>
                    <a:pt x="402662" y="170727"/>
                    <a:pt x="392788" y="170727"/>
                  </a:cubicBezTo>
                  <a:cubicBezTo>
                    <a:pt x="382657" y="170727"/>
                    <a:pt x="372276" y="171480"/>
                    <a:pt x="362402" y="171480"/>
                  </a:cubicBezTo>
                  <a:cubicBezTo>
                    <a:pt x="360877" y="171480"/>
                    <a:pt x="357587" y="171480"/>
                    <a:pt x="357587" y="166678"/>
                  </a:cubicBezTo>
                  <a:cubicBezTo>
                    <a:pt x="357587" y="163637"/>
                    <a:pt x="359613" y="163637"/>
                    <a:pt x="364425" y="163637"/>
                  </a:cubicBezTo>
                  <a:cubicBezTo>
                    <a:pt x="372276" y="163637"/>
                    <a:pt x="379107" y="163637"/>
                    <a:pt x="379107" y="159332"/>
                  </a:cubicBezTo>
                  <a:cubicBezTo>
                    <a:pt x="379107" y="158578"/>
                    <a:pt x="379107" y="158069"/>
                    <a:pt x="378100" y="154529"/>
                  </a:cubicBezTo>
                  <a:lnTo>
                    <a:pt x="362646" y="92519"/>
                  </a:lnTo>
                  <a:lnTo>
                    <a:pt x="293264" y="92519"/>
                  </a:lnTo>
                  <a:lnTo>
                    <a:pt x="308460" y="153513"/>
                  </a:lnTo>
                  <a:cubicBezTo>
                    <a:pt x="310487" y="161611"/>
                    <a:pt x="312513" y="163637"/>
                    <a:pt x="328465" y="163637"/>
                  </a:cubicBezTo>
                  <a:cubicBezTo>
                    <a:pt x="333785" y="163637"/>
                    <a:pt x="336058" y="163637"/>
                    <a:pt x="336058" y="168193"/>
                  </a:cubicBezTo>
                  <a:cubicBezTo>
                    <a:pt x="336058" y="170972"/>
                    <a:pt x="334286" y="171480"/>
                    <a:pt x="332514" y="171480"/>
                  </a:cubicBezTo>
                  <a:cubicBezTo>
                    <a:pt x="322895" y="171480"/>
                    <a:pt x="312513" y="170727"/>
                    <a:pt x="302636" y="170727"/>
                  </a:cubicBezTo>
                  <a:cubicBezTo>
                    <a:pt x="292509" y="170727"/>
                    <a:pt x="282124" y="171480"/>
                    <a:pt x="272251" y="171480"/>
                  </a:cubicBezTo>
                  <a:cubicBezTo>
                    <a:pt x="270725" y="171480"/>
                    <a:pt x="267435" y="171480"/>
                    <a:pt x="267435" y="166678"/>
                  </a:cubicBezTo>
                  <a:cubicBezTo>
                    <a:pt x="267435" y="163637"/>
                    <a:pt x="269462" y="163637"/>
                    <a:pt x="274276" y="163637"/>
                  </a:cubicBezTo>
                  <a:cubicBezTo>
                    <a:pt x="282124" y="163637"/>
                    <a:pt x="288965" y="163637"/>
                    <a:pt x="288965" y="159332"/>
                  </a:cubicBezTo>
                  <a:cubicBezTo>
                    <a:pt x="288965" y="158578"/>
                    <a:pt x="288965" y="158069"/>
                    <a:pt x="287948" y="154529"/>
                  </a:cubicBezTo>
                  <a:lnTo>
                    <a:pt x="253764" y="17098"/>
                  </a:lnTo>
                  <a:cubicBezTo>
                    <a:pt x="251738" y="8491"/>
                    <a:pt x="250220" y="6466"/>
                    <a:pt x="232998" y="6466"/>
                  </a:cubicBezTo>
                  <a:cubicBezTo>
                    <a:pt x="228947" y="6466"/>
                    <a:pt x="226158" y="6466"/>
                    <a:pt x="226158" y="1663"/>
                  </a:cubicBezTo>
                  <a:cubicBezTo>
                    <a:pt x="226158" y="-1378"/>
                    <a:pt x="228947" y="-1378"/>
                    <a:pt x="229710" y="-1378"/>
                  </a:cubicBezTo>
                  <a:cubicBezTo>
                    <a:pt x="239330" y="-1378"/>
                    <a:pt x="249712" y="-616"/>
                    <a:pt x="259588" y="-616"/>
                  </a:cubicBezTo>
                  <a:cubicBezTo>
                    <a:pt x="269716" y="-616"/>
                    <a:pt x="280100" y="-1378"/>
                    <a:pt x="289974" y="-1378"/>
                  </a:cubicBezTo>
                  <a:cubicBezTo>
                    <a:pt x="291746" y="-1378"/>
                    <a:pt x="294789" y="-1378"/>
                    <a:pt x="294789" y="3179"/>
                  </a:cubicBezTo>
                  <a:cubicBezTo>
                    <a:pt x="294789" y="6466"/>
                    <a:pt x="293017" y="6466"/>
                    <a:pt x="287948" y="6466"/>
                  </a:cubicBezTo>
                  <a:cubicBezTo>
                    <a:pt x="273260" y="6466"/>
                    <a:pt x="273260" y="8491"/>
                    <a:pt x="273260" y="10770"/>
                  </a:cubicBezTo>
                  <a:cubicBezTo>
                    <a:pt x="273260" y="11787"/>
                    <a:pt x="273260" y="12286"/>
                    <a:pt x="274276" y="15836"/>
                  </a:cubicBezTo>
                  <a:lnTo>
                    <a:pt x="291237" y="84674"/>
                  </a:lnTo>
                  <a:lnTo>
                    <a:pt x="360622" y="84674"/>
                  </a:lnTo>
                  <a:lnTo>
                    <a:pt x="343916" y="17098"/>
                  </a:lnTo>
                  <a:cubicBezTo>
                    <a:pt x="341889" y="8491"/>
                    <a:pt x="340364" y="6466"/>
                    <a:pt x="323149" y="6466"/>
                  </a:cubicBezTo>
                  <a:cubicBezTo>
                    <a:pt x="319097" y="6466"/>
                    <a:pt x="316308" y="6466"/>
                    <a:pt x="316308" y="1663"/>
                  </a:cubicBezTo>
                  <a:cubicBezTo>
                    <a:pt x="316308" y="-1378"/>
                    <a:pt x="319097" y="-1378"/>
                    <a:pt x="319852" y="-1378"/>
                  </a:cubicBezTo>
                  <a:cubicBezTo>
                    <a:pt x="329481" y="-1378"/>
                    <a:pt x="339864" y="-616"/>
                    <a:pt x="349737" y="-616"/>
                  </a:cubicBezTo>
                  <a:cubicBezTo>
                    <a:pt x="359868" y="-616"/>
                    <a:pt x="370249" y="-1378"/>
                    <a:pt x="380123" y="-1378"/>
                  </a:cubicBezTo>
                  <a:cubicBezTo>
                    <a:pt x="381895" y="-1378"/>
                    <a:pt x="384930" y="-1378"/>
                    <a:pt x="384930" y="3179"/>
                  </a:cubicBezTo>
                  <a:close/>
                  <a:moveTo>
                    <a:pt x="573867" y="3179"/>
                  </a:moveTo>
                  <a:cubicBezTo>
                    <a:pt x="573867" y="6466"/>
                    <a:pt x="571841" y="6466"/>
                    <a:pt x="567788" y="6466"/>
                  </a:cubicBezTo>
                  <a:cubicBezTo>
                    <a:pt x="554625" y="6466"/>
                    <a:pt x="553863" y="8491"/>
                    <a:pt x="553355" y="15073"/>
                  </a:cubicBezTo>
                  <a:lnTo>
                    <a:pt x="542472" y="173506"/>
                  </a:lnTo>
                  <a:cubicBezTo>
                    <a:pt x="542217" y="179079"/>
                    <a:pt x="541963" y="179833"/>
                    <a:pt x="537911" y="179833"/>
                  </a:cubicBezTo>
                  <a:cubicBezTo>
                    <a:pt x="533859" y="179833"/>
                    <a:pt x="532842" y="178063"/>
                    <a:pt x="531327" y="175275"/>
                  </a:cubicBezTo>
                  <a:lnTo>
                    <a:pt x="447253" y="27221"/>
                  </a:lnTo>
                  <a:cubicBezTo>
                    <a:pt x="436368" y="7983"/>
                    <a:pt x="425478" y="6975"/>
                    <a:pt x="416613" y="6466"/>
                  </a:cubicBezTo>
                  <a:cubicBezTo>
                    <a:pt x="413832" y="6212"/>
                    <a:pt x="413578" y="1663"/>
                    <a:pt x="413578" y="1663"/>
                  </a:cubicBezTo>
                  <a:cubicBezTo>
                    <a:pt x="413578" y="901"/>
                    <a:pt x="413832" y="-1378"/>
                    <a:pt x="416613" y="-1378"/>
                  </a:cubicBezTo>
                  <a:cubicBezTo>
                    <a:pt x="422943" y="-1378"/>
                    <a:pt x="430284" y="-616"/>
                    <a:pt x="436869" y="-616"/>
                  </a:cubicBezTo>
                  <a:cubicBezTo>
                    <a:pt x="444719" y="-616"/>
                    <a:pt x="452820" y="-1378"/>
                    <a:pt x="460424" y="-1378"/>
                  </a:cubicBezTo>
                  <a:cubicBezTo>
                    <a:pt x="461688" y="-1378"/>
                    <a:pt x="464977" y="-1378"/>
                    <a:pt x="464977" y="3433"/>
                  </a:cubicBezTo>
                  <a:cubicBezTo>
                    <a:pt x="464977" y="6212"/>
                    <a:pt x="462951" y="6212"/>
                    <a:pt x="460925" y="6466"/>
                  </a:cubicBezTo>
                  <a:cubicBezTo>
                    <a:pt x="459407" y="6720"/>
                    <a:pt x="450296" y="7229"/>
                    <a:pt x="450296" y="15073"/>
                  </a:cubicBezTo>
                  <a:cubicBezTo>
                    <a:pt x="450296" y="17352"/>
                    <a:pt x="451557" y="20384"/>
                    <a:pt x="453838" y="24689"/>
                  </a:cubicBezTo>
                  <a:lnTo>
                    <a:pt x="472070" y="56583"/>
                  </a:lnTo>
                  <a:lnTo>
                    <a:pt x="529809" y="56583"/>
                  </a:lnTo>
                  <a:lnTo>
                    <a:pt x="532588" y="14566"/>
                  </a:lnTo>
                  <a:cubicBezTo>
                    <a:pt x="532588" y="9507"/>
                    <a:pt x="526512" y="6466"/>
                    <a:pt x="515629" y="6466"/>
                  </a:cubicBezTo>
                  <a:cubicBezTo>
                    <a:pt x="512840" y="6466"/>
                    <a:pt x="509805" y="6466"/>
                    <a:pt x="509805" y="1663"/>
                  </a:cubicBezTo>
                  <a:cubicBezTo>
                    <a:pt x="509805" y="-1378"/>
                    <a:pt x="512840" y="-1378"/>
                    <a:pt x="513603" y="-1378"/>
                  </a:cubicBezTo>
                  <a:cubicBezTo>
                    <a:pt x="522968" y="-1378"/>
                    <a:pt x="533096" y="-616"/>
                    <a:pt x="542718" y="-616"/>
                  </a:cubicBezTo>
                  <a:cubicBezTo>
                    <a:pt x="551583" y="-616"/>
                    <a:pt x="560704" y="-1378"/>
                    <a:pt x="569306" y="-1378"/>
                  </a:cubicBezTo>
                  <a:cubicBezTo>
                    <a:pt x="570832" y="-1378"/>
                    <a:pt x="573867" y="-1378"/>
                    <a:pt x="573867" y="3179"/>
                  </a:cubicBezTo>
                  <a:close/>
                  <a:moveTo>
                    <a:pt x="529301" y="64427"/>
                  </a:moveTo>
                  <a:lnTo>
                    <a:pt x="476376" y="64427"/>
                  </a:lnTo>
                  <a:lnTo>
                    <a:pt x="523476" y="147185"/>
                  </a:lnTo>
                  <a:lnTo>
                    <a:pt x="529301" y="64427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5" name="任意多边形: 形状 14">
              <a:extLst>
                <a:ext uri="{FF2B5EF4-FFF2-40B4-BE49-F238E27FC236}">
                  <a16:creationId xmlns:a16="http://schemas.microsoft.com/office/drawing/2014/main" id="{BCF4712E-21D9-9251-ACBC-FB752365D1A6}"/>
                </a:ext>
              </a:extLst>
            </p:cNvPr>
            <p:cNvSpPr/>
            <p:nvPr>
              <p:custDataLst>
                <p:tags r:id="rId133"/>
              </p:custDataLst>
            </p:nvPr>
          </p:nvSpPr>
          <p:spPr>
            <a:xfrm flipV="1">
              <a:off x="8171680" y="-15068740"/>
              <a:ext cx="104585" cy="17714"/>
            </a:xfrm>
            <a:custGeom>
              <a:avLst/>
              <a:gdLst>
                <a:gd name="connsiteX0" fmla="*/ 104585 w 104585"/>
                <a:gd name="connsiteY0" fmla="*/ 7485 h 17714"/>
                <a:gd name="connsiteX1" fmla="*/ 92685 w 104585"/>
                <a:gd name="connsiteY1" fmla="*/ 16346 h 17714"/>
                <a:gd name="connsiteX2" fmla="*/ 11900 w 104585"/>
                <a:gd name="connsiteY2" fmla="*/ 16346 h 17714"/>
                <a:gd name="connsiteX3" fmla="*/ 0 w 104585"/>
                <a:gd name="connsiteY3" fmla="*/ 7485 h 17714"/>
                <a:gd name="connsiteX4" fmla="*/ 11900 w 104585"/>
                <a:gd name="connsiteY4" fmla="*/ -1368 h 17714"/>
                <a:gd name="connsiteX5" fmla="*/ 92685 w 104585"/>
                <a:gd name="connsiteY5" fmla="*/ -1368 h 17714"/>
                <a:gd name="connsiteX6" fmla="*/ 104585 w 104585"/>
                <a:gd name="connsiteY6" fmla="*/ 7485 h 17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4585" h="17714">
                  <a:moveTo>
                    <a:pt x="104585" y="7485"/>
                  </a:moveTo>
                  <a:cubicBezTo>
                    <a:pt x="104585" y="16346"/>
                    <a:pt x="95719" y="16346"/>
                    <a:pt x="92685" y="16346"/>
                  </a:cubicBezTo>
                  <a:lnTo>
                    <a:pt x="11900" y="16346"/>
                  </a:lnTo>
                  <a:cubicBezTo>
                    <a:pt x="8866" y="16346"/>
                    <a:pt x="0" y="16346"/>
                    <a:pt x="0" y="7485"/>
                  </a:cubicBezTo>
                  <a:cubicBezTo>
                    <a:pt x="0" y="-1368"/>
                    <a:pt x="8866" y="-1368"/>
                    <a:pt x="11900" y="-1368"/>
                  </a:cubicBezTo>
                  <a:lnTo>
                    <a:pt x="92685" y="-1368"/>
                  </a:lnTo>
                  <a:cubicBezTo>
                    <a:pt x="95719" y="-1368"/>
                    <a:pt x="104585" y="-1368"/>
                    <a:pt x="104585" y="7485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6" name="任意多边形: 形状 15">
              <a:extLst>
                <a:ext uri="{FF2B5EF4-FFF2-40B4-BE49-F238E27FC236}">
                  <a16:creationId xmlns:a16="http://schemas.microsoft.com/office/drawing/2014/main" id="{3D808BB8-940C-D723-B8DB-FD04B27FF2DA}"/>
                </a:ext>
              </a:extLst>
            </p:cNvPr>
            <p:cNvSpPr/>
            <p:nvPr>
              <p:custDataLst>
                <p:tags r:id="rId134"/>
              </p:custDataLst>
            </p:nvPr>
          </p:nvSpPr>
          <p:spPr>
            <a:xfrm flipV="1">
              <a:off x="8336291" y="-15271721"/>
              <a:ext cx="571327" cy="227532"/>
            </a:xfrm>
            <a:custGeom>
              <a:avLst/>
              <a:gdLst>
                <a:gd name="connsiteX0" fmla="*/ 138515 w 571327"/>
                <a:gd name="connsiteY0" fmla="*/ 47472 h 227532"/>
                <a:gd name="connsiteX1" fmla="*/ 135727 w 571327"/>
                <a:gd name="connsiteY1" fmla="*/ 50513 h 227532"/>
                <a:gd name="connsiteX2" fmla="*/ 132692 w 571327"/>
                <a:gd name="connsiteY2" fmla="*/ 47217 h 227532"/>
                <a:gd name="connsiteX3" fmla="*/ 104831 w 571327"/>
                <a:gd name="connsiteY3" fmla="*/ 22413 h 227532"/>
                <a:gd name="connsiteX4" fmla="*/ 89643 w 571327"/>
                <a:gd name="connsiteY4" fmla="*/ 49241 h 227532"/>
                <a:gd name="connsiteX5" fmla="*/ 162061 w 571327"/>
                <a:gd name="connsiteY5" fmla="*/ 160098 h 227532"/>
                <a:gd name="connsiteX6" fmla="*/ 104331 w 571327"/>
                <a:gd name="connsiteY6" fmla="*/ 226157 h 227532"/>
                <a:gd name="connsiteX7" fmla="*/ 0 w 571327"/>
                <a:gd name="connsiteY7" fmla="*/ 107456 h 227532"/>
                <a:gd name="connsiteX8" fmla="*/ 58239 w 571327"/>
                <a:gd name="connsiteY8" fmla="*/ 42159 h 227532"/>
                <a:gd name="connsiteX9" fmla="*/ 81285 w 571327"/>
                <a:gd name="connsiteY9" fmla="*/ 45955 h 227532"/>
                <a:gd name="connsiteX10" fmla="*/ 78750 w 571327"/>
                <a:gd name="connsiteY10" fmla="*/ 21912 h 227532"/>
                <a:gd name="connsiteX11" fmla="*/ 98754 w 571327"/>
                <a:gd name="connsiteY11" fmla="*/ -1376 h 227532"/>
                <a:gd name="connsiteX12" fmla="*/ 138515 w 571327"/>
                <a:gd name="connsiteY12" fmla="*/ 47472 h 227532"/>
                <a:gd name="connsiteX13" fmla="*/ 140795 w 571327"/>
                <a:gd name="connsiteY13" fmla="*/ 169206 h 227532"/>
                <a:gd name="connsiteX14" fmla="*/ 88879 w 571327"/>
                <a:gd name="connsiteY14" fmla="*/ 58356 h 227532"/>
                <a:gd name="connsiteX15" fmla="*/ 68622 w 571327"/>
                <a:gd name="connsiteY15" fmla="*/ 85186 h 227532"/>
                <a:gd name="connsiteX16" fmla="*/ 44058 w 571327"/>
                <a:gd name="connsiteY16" fmla="*/ 58611 h 227532"/>
                <a:gd name="connsiteX17" fmla="*/ 45321 w 571327"/>
                <a:gd name="connsiteY17" fmla="*/ 51521 h 227532"/>
                <a:gd name="connsiteX18" fmla="*/ 21521 w 571327"/>
                <a:gd name="connsiteY18" fmla="*/ 98850 h 227532"/>
                <a:gd name="connsiteX19" fmla="*/ 46847 w 571327"/>
                <a:gd name="connsiteY19" fmla="*/ 182370 h 227532"/>
                <a:gd name="connsiteX20" fmla="*/ 102551 w 571327"/>
                <a:gd name="connsiteY20" fmla="*/ 219830 h 227532"/>
                <a:gd name="connsiteX21" fmla="*/ 140795 w 571327"/>
                <a:gd name="connsiteY21" fmla="*/ 169206 h 227532"/>
                <a:gd name="connsiteX22" fmla="*/ 82293 w 571327"/>
                <a:gd name="connsiteY22" fmla="*/ 54307 h 227532"/>
                <a:gd name="connsiteX23" fmla="*/ 60010 w 571327"/>
                <a:gd name="connsiteY23" fmla="*/ 48487 h 227532"/>
                <a:gd name="connsiteX24" fmla="*/ 49627 w 571327"/>
                <a:gd name="connsiteY24" fmla="*/ 58611 h 227532"/>
                <a:gd name="connsiteX25" fmla="*/ 68876 w 571327"/>
                <a:gd name="connsiteY25" fmla="*/ 79611 h 227532"/>
                <a:gd name="connsiteX26" fmla="*/ 82548 w 571327"/>
                <a:gd name="connsiteY26" fmla="*/ 61390 h 227532"/>
                <a:gd name="connsiteX27" fmla="*/ 82293 w 571327"/>
                <a:gd name="connsiteY27" fmla="*/ 54307 h 227532"/>
                <a:gd name="connsiteX28" fmla="*/ 336310 w 571327"/>
                <a:gd name="connsiteY28" fmla="*/ 52536 h 227532"/>
                <a:gd name="connsiteX29" fmla="*/ 331749 w 571327"/>
                <a:gd name="connsiteY29" fmla="*/ 55570 h 227532"/>
                <a:gd name="connsiteX30" fmla="*/ 316559 w 571327"/>
                <a:gd name="connsiteY30" fmla="*/ 65439 h 227532"/>
                <a:gd name="connsiteX31" fmla="*/ 283385 w 571327"/>
                <a:gd name="connsiteY31" fmla="*/ 153263 h 227532"/>
                <a:gd name="connsiteX32" fmla="*/ 329977 w 571327"/>
                <a:gd name="connsiteY32" fmla="*/ 191985 h 227532"/>
                <a:gd name="connsiteX33" fmla="*/ 369739 w 571327"/>
                <a:gd name="connsiteY33" fmla="*/ 212740 h 227532"/>
                <a:gd name="connsiteX34" fmla="*/ 374289 w 571327"/>
                <a:gd name="connsiteY34" fmla="*/ 217551 h 227532"/>
                <a:gd name="connsiteX35" fmla="*/ 371508 w 571327"/>
                <a:gd name="connsiteY35" fmla="*/ 220584 h 227532"/>
                <a:gd name="connsiteX36" fmla="*/ 354030 w 571327"/>
                <a:gd name="connsiteY36" fmla="*/ 219830 h 227532"/>
                <a:gd name="connsiteX37" fmla="*/ 326942 w 571327"/>
                <a:gd name="connsiteY37" fmla="*/ 220584 h 227532"/>
                <a:gd name="connsiteX38" fmla="*/ 322127 w 571327"/>
                <a:gd name="connsiteY38" fmla="*/ 215781 h 227532"/>
                <a:gd name="connsiteX39" fmla="*/ 325670 w 571327"/>
                <a:gd name="connsiteY39" fmla="*/ 212740 h 227532"/>
                <a:gd name="connsiteX40" fmla="*/ 332257 w 571327"/>
                <a:gd name="connsiteY40" fmla="*/ 207682 h 227532"/>
                <a:gd name="connsiteX41" fmla="*/ 323898 w 571327"/>
                <a:gd name="connsiteY41" fmla="*/ 196034 h 227532"/>
                <a:gd name="connsiteX42" fmla="*/ 234766 w 571327"/>
                <a:gd name="connsiteY42" fmla="*/ 121883 h 227532"/>
                <a:gd name="connsiteX43" fmla="*/ 254770 w 571327"/>
                <a:gd name="connsiteY43" fmla="*/ 202617 h 227532"/>
                <a:gd name="connsiteX44" fmla="*/ 274772 w 571327"/>
                <a:gd name="connsiteY44" fmla="*/ 212740 h 227532"/>
                <a:gd name="connsiteX45" fmla="*/ 282368 w 571327"/>
                <a:gd name="connsiteY45" fmla="*/ 217296 h 227532"/>
                <a:gd name="connsiteX46" fmla="*/ 278824 w 571327"/>
                <a:gd name="connsiteY46" fmla="*/ 220584 h 227532"/>
                <a:gd name="connsiteX47" fmla="*/ 248946 w 571327"/>
                <a:gd name="connsiteY47" fmla="*/ 219830 h 227532"/>
                <a:gd name="connsiteX48" fmla="*/ 218561 w 571327"/>
                <a:gd name="connsiteY48" fmla="*/ 220584 h 227532"/>
                <a:gd name="connsiteX49" fmla="*/ 213746 w 571327"/>
                <a:gd name="connsiteY49" fmla="*/ 215781 h 227532"/>
                <a:gd name="connsiteX50" fmla="*/ 220586 w 571327"/>
                <a:gd name="connsiteY50" fmla="*/ 212740 h 227532"/>
                <a:gd name="connsiteX51" fmla="*/ 235275 w 571327"/>
                <a:gd name="connsiteY51" fmla="*/ 208435 h 227532"/>
                <a:gd name="connsiteX52" fmla="*/ 234258 w 571327"/>
                <a:gd name="connsiteY52" fmla="*/ 203633 h 227532"/>
                <a:gd name="connsiteX53" fmla="*/ 200074 w 571327"/>
                <a:gd name="connsiteY53" fmla="*/ 66202 h 227532"/>
                <a:gd name="connsiteX54" fmla="*/ 179308 w 571327"/>
                <a:gd name="connsiteY54" fmla="*/ 55570 h 227532"/>
                <a:gd name="connsiteX55" fmla="*/ 172468 w 571327"/>
                <a:gd name="connsiteY55" fmla="*/ 50767 h 227532"/>
                <a:gd name="connsiteX56" fmla="*/ 176019 w 571327"/>
                <a:gd name="connsiteY56" fmla="*/ 47726 h 227532"/>
                <a:gd name="connsiteX57" fmla="*/ 205897 w 571327"/>
                <a:gd name="connsiteY57" fmla="*/ 48487 h 227532"/>
                <a:gd name="connsiteX58" fmla="*/ 236284 w 571327"/>
                <a:gd name="connsiteY58" fmla="*/ 47726 h 227532"/>
                <a:gd name="connsiteX59" fmla="*/ 241096 w 571327"/>
                <a:gd name="connsiteY59" fmla="*/ 52282 h 227532"/>
                <a:gd name="connsiteX60" fmla="*/ 234258 w 571327"/>
                <a:gd name="connsiteY60" fmla="*/ 55570 h 227532"/>
                <a:gd name="connsiteX61" fmla="*/ 219569 w 571327"/>
                <a:gd name="connsiteY61" fmla="*/ 59873 h 227532"/>
                <a:gd name="connsiteX62" fmla="*/ 222866 w 571327"/>
                <a:gd name="connsiteY62" fmla="*/ 74045 h 227532"/>
                <a:gd name="connsiteX63" fmla="*/ 231724 w 571327"/>
                <a:gd name="connsiteY63" fmla="*/ 110490 h 227532"/>
                <a:gd name="connsiteX64" fmla="*/ 266925 w 571327"/>
                <a:gd name="connsiteY64" fmla="*/ 139597 h 227532"/>
                <a:gd name="connsiteX65" fmla="*/ 293258 w 571327"/>
                <a:gd name="connsiteY65" fmla="*/ 68988 h 227532"/>
                <a:gd name="connsiteX66" fmla="*/ 294776 w 571327"/>
                <a:gd name="connsiteY66" fmla="*/ 63922 h 227532"/>
                <a:gd name="connsiteX67" fmla="*/ 281867 w 571327"/>
                <a:gd name="connsiteY67" fmla="*/ 55570 h 227532"/>
                <a:gd name="connsiteX68" fmla="*/ 277052 w 571327"/>
                <a:gd name="connsiteY68" fmla="*/ 51012 h 227532"/>
                <a:gd name="connsiteX69" fmla="*/ 280596 w 571327"/>
                <a:gd name="connsiteY69" fmla="*/ 47726 h 227532"/>
                <a:gd name="connsiteX70" fmla="*/ 308956 w 571327"/>
                <a:gd name="connsiteY70" fmla="*/ 48487 h 227532"/>
                <a:gd name="connsiteX71" fmla="*/ 332003 w 571327"/>
                <a:gd name="connsiteY71" fmla="*/ 47726 h 227532"/>
                <a:gd name="connsiteX72" fmla="*/ 336310 w 571327"/>
                <a:gd name="connsiteY72" fmla="*/ 52536 h 227532"/>
                <a:gd name="connsiteX73" fmla="*/ 571327 w 571327"/>
                <a:gd name="connsiteY73" fmla="*/ 217805 h 227532"/>
                <a:gd name="connsiteX74" fmla="*/ 568037 w 571327"/>
                <a:gd name="connsiteY74" fmla="*/ 220584 h 227532"/>
                <a:gd name="connsiteX75" fmla="*/ 548788 w 571327"/>
                <a:gd name="connsiteY75" fmla="*/ 219830 h 227532"/>
                <a:gd name="connsiteX76" fmla="*/ 525497 w 571327"/>
                <a:gd name="connsiteY76" fmla="*/ 220584 h 227532"/>
                <a:gd name="connsiteX77" fmla="*/ 520937 w 571327"/>
                <a:gd name="connsiteY77" fmla="*/ 215781 h 227532"/>
                <a:gd name="connsiteX78" fmla="*/ 524989 w 571327"/>
                <a:gd name="connsiteY78" fmla="*/ 212740 h 227532"/>
                <a:gd name="connsiteX79" fmla="*/ 535117 w 571327"/>
                <a:gd name="connsiteY79" fmla="*/ 204641 h 227532"/>
                <a:gd name="connsiteX80" fmla="*/ 531319 w 571327"/>
                <a:gd name="connsiteY80" fmla="*/ 194517 h 227532"/>
                <a:gd name="connsiteX81" fmla="*/ 458139 w 571327"/>
                <a:gd name="connsiteY81" fmla="*/ 72276 h 227532"/>
                <a:gd name="connsiteX82" fmla="*/ 445222 w 571327"/>
                <a:gd name="connsiteY82" fmla="*/ 204895 h 227532"/>
                <a:gd name="connsiteX83" fmla="*/ 461174 w 571327"/>
                <a:gd name="connsiteY83" fmla="*/ 212740 h 227532"/>
                <a:gd name="connsiteX84" fmla="*/ 467504 w 571327"/>
                <a:gd name="connsiteY84" fmla="*/ 217551 h 227532"/>
                <a:gd name="connsiteX85" fmla="*/ 463960 w 571327"/>
                <a:gd name="connsiteY85" fmla="*/ 220584 h 227532"/>
                <a:gd name="connsiteX86" fmla="*/ 434838 w 571327"/>
                <a:gd name="connsiteY86" fmla="*/ 219830 h 227532"/>
                <a:gd name="connsiteX87" fmla="*/ 409012 w 571327"/>
                <a:gd name="connsiteY87" fmla="*/ 220584 h 227532"/>
                <a:gd name="connsiteX88" fmla="*/ 404451 w 571327"/>
                <a:gd name="connsiteY88" fmla="*/ 215781 h 227532"/>
                <a:gd name="connsiteX89" fmla="*/ 410529 w 571327"/>
                <a:gd name="connsiteY89" fmla="*/ 212740 h 227532"/>
                <a:gd name="connsiteX90" fmla="*/ 424201 w 571327"/>
                <a:gd name="connsiteY90" fmla="*/ 204132 h 227532"/>
                <a:gd name="connsiteX91" fmla="*/ 439398 w 571327"/>
                <a:gd name="connsiteY91" fmla="*/ 48233 h 227532"/>
                <a:gd name="connsiteX92" fmla="*/ 444213 w 571327"/>
                <a:gd name="connsiteY92" fmla="*/ 42159 h 227532"/>
                <a:gd name="connsiteX93" fmla="*/ 451298 w 571327"/>
                <a:gd name="connsiteY93" fmla="*/ 46963 h 227532"/>
                <a:gd name="connsiteX94" fmla="*/ 538160 w 571327"/>
                <a:gd name="connsiteY94" fmla="*/ 192239 h 227532"/>
                <a:gd name="connsiteX95" fmla="*/ 566520 w 571327"/>
                <a:gd name="connsiteY95" fmla="*/ 212740 h 227532"/>
                <a:gd name="connsiteX96" fmla="*/ 571327 w 571327"/>
                <a:gd name="connsiteY96" fmla="*/ 217805 h 2275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</a:cxnLst>
              <a:rect l="l" t="t" r="r" b="b"/>
              <a:pathLst>
                <a:path w="571327" h="227532">
                  <a:moveTo>
                    <a:pt x="138515" y="47472"/>
                  </a:moveTo>
                  <a:cubicBezTo>
                    <a:pt x="138515" y="49241"/>
                    <a:pt x="137244" y="50513"/>
                    <a:pt x="135727" y="50513"/>
                  </a:cubicBezTo>
                  <a:cubicBezTo>
                    <a:pt x="133700" y="50513"/>
                    <a:pt x="133192" y="48988"/>
                    <a:pt x="132692" y="47217"/>
                  </a:cubicBezTo>
                  <a:cubicBezTo>
                    <a:pt x="126861" y="29503"/>
                    <a:pt x="114206" y="22413"/>
                    <a:pt x="104831" y="22413"/>
                  </a:cubicBezTo>
                  <a:cubicBezTo>
                    <a:pt x="96220" y="22413"/>
                    <a:pt x="90142" y="26216"/>
                    <a:pt x="89643" y="49241"/>
                  </a:cubicBezTo>
                  <a:cubicBezTo>
                    <a:pt x="131420" y="67464"/>
                    <a:pt x="162061" y="114793"/>
                    <a:pt x="162061" y="160098"/>
                  </a:cubicBezTo>
                  <a:cubicBezTo>
                    <a:pt x="162061" y="201607"/>
                    <a:pt x="136235" y="226157"/>
                    <a:pt x="104331" y="226157"/>
                  </a:cubicBezTo>
                  <a:cubicBezTo>
                    <a:pt x="52416" y="226157"/>
                    <a:pt x="0" y="166173"/>
                    <a:pt x="0" y="107456"/>
                  </a:cubicBezTo>
                  <a:cubicBezTo>
                    <a:pt x="0" y="69235"/>
                    <a:pt x="23801" y="42159"/>
                    <a:pt x="58239" y="42159"/>
                  </a:cubicBezTo>
                  <a:cubicBezTo>
                    <a:pt x="67104" y="42159"/>
                    <a:pt x="75962" y="44184"/>
                    <a:pt x="81285" y="45955"/>
                  </a:cubicBezTo>
                  <a:cubicBezTo>
                    <a:pt x="79259" y="32791"/>
                    <a:pt x="78750" y="25454"/>
                    <a:pt x="78750" y="21912"/>
                  </a:cubicBezTo>
                  <a:cubicBezTo>
                    <a:pt x="78750" y="7986"/>
                    <a:pt x="84065" y="-1376"/>
                    <a:pt x="98754" y="-1376"/>
                  </a:cubicBezTo>
                  <a:cubicBezTo>
                    <a:pt x="128131" y="-1376"/>
                    <a:pt x="138515" y="47472"/>
                    <a:pt x="138515" y="47472"/>
                  </a:cubicBezTo>
                  <a:close/>
                  <a:moveTo>
                    <a:pt x="140795" y="169206"/>
                  </a:moveTo>
                  <a:cubicBezTo>
                    <a:pt x="140795" y="146934"/>
                    <a:pt x="129649" y="84169"/>
                    <a:pt x="88879" y="58356"/>
                  </a:cubicBezTo>
                  <a:cubicBezTo>
                    <a:pt x="88371" y="66456"/>
                    <a:pt x="86854" y="85186"/>
                    <a:pt x="68622" y="85186"/>
                  </a:cubicBezTo>
                  <a:cubicBezTo>
                    <a:pt x="54696" y="85186"/>
                    <a:pt x="44058" y="70759"/>
                    <a:pt x="44058" y="58611"/>
                  </a:cubicBezTo>
                  <a:cubicBezTo>
                    <a:pt x="44058" y="54562"/>
                    <a:pt x="44821" y="52791"/>
                    <a:pt x="45321" y="51521"/>
                  </a:cubicBezTo>
                  <a:cubicBezTo>
                    <a:pt x="27344" y="59873"/>
                    <a:pt x="21521" y="80628"/>
                    <a:pt x="21521" y="98850"/>
                  </a:cubicBezTo>
                  <a:cubicBezTo>
                    <a:pt x="21521" y="115047"/>
                    <a:pt x="27853" y="153263"/>
                    <a:pt x="46847" y="182370"/>
                  </a:cubicBezTo>
                  <a:cubicBezTo>
                    <a:pt x="62290" y="205903"/>
                    <a:pt x="83819" y="219830"/>
                    <a:pt x="102551" y="219830"/>
                  </a:cubicBezTo>
                  <a:cubicBezTo>
                    <a:pt x="125851" y="219830"/>
                    <a:pt x="140795" y="199329"/>
                    <a:pt x="140795" y="169206"/>
                  </a:cubicBezTo>
                  <a:close/>
                  <a:moveTo>
                    <a:pt x="82293" y="54307"/>
                  </a:moveTo>
                  <a:cubicBezTo>
                    <a:pt x="76217" y="51266"/>
                    <a:pt x="68113" y="48487"/>
                    <a:pt x="60010" y="48487"/>
                  </a:cubicBezTo>
                  <a:cubicBezTo>
                    <a:pt x="57230" y="48487"/>
                    <a:pt x="49627" y="48487"/>
                    <a:pt x="49627" y="58611"/>
                  </a:cubicBezTo>
                  <a:cubicBezTo>
                    <a:pt x="49627" y="67718"/>
                    <a:pt x="57730" y="79611"/>
                    <a:pt x="68876" y="79611"/>
                  </a:cubicBezTo>
                  <a:cubicBezTo>
                    <a:pt x="82548" y="79611"/>
                    <a:pt x="82548" y="67973"/>
                    <a:pt x="82548" y="61390"/>
                  </a:cubicBezTo>
                  <a:cubicBezTo>
                    <a:pt x="82548" y="59364"/>
                    <a:pt x="82548" y="56333"/>
                    <a:pt x="82293" y="54307"/>
                  </a:cubicBezTo>
                  <a:close/>
                  <a:moveTo>
                    <a:pt x="336310" y="52536"/>
                  </a:moveTo>
                  <a:cubicBezTo>
                    <a:pt x="336310" y="55570"/>
                    <a:pt x="334029" y="55570"/>
                    <a:pt x="331749" y="55570"/>
                  </a:cubicBezTo>
                  <a:cubicBezTo>
                    <a:pt x="322635" y="55824"/>
                    <a:pt x="319595" y="57595"/>
                    <a:pt x="316559" y="65439"/>
                  </a:cubicBezTo>
                  <a:lnTo>
                    <a:pt x="283385" y="153263"/>
                  </a:lnTo>
                  <a:lnTo>
                    <a:pt x="329977" y="191985"/>
                  </a:lnTo>
                  <a:cubicBezTo>
                    <a:pt x="335801" y="196797"/>
                    <a:pt x="353024" y="211224"/>
                    <a:pt x="369739" y="212740"/>
                  </a:cubicBezTo>
                  <a:cubicBezTo>
                    <a:pt x="371762" y="212993"/>
                    <a:pt x="374289" y="213247"/>
                    <a:pt x="374289" y="217551"/>
                  </a:cubicBezTo>
                  <a:cubicBezTo>
                    <a:pt x="374289" y="219322"/>
                    <a:pt x="373280" y="220584"/>
                    <a:pt x="371508" y="220584"/>
                  </a:cubicBezTo>
                  <a:cubicBezTo>
                    <a:pt x="366187" y="220584"/>
                    <a:pt x="359854" y="219830"/>
                    <a:pt x="354030" y="219830"/>
                  </a:cubicBezTo>
                  <a:cubicBezTo>
                    <a:pt x="345174" y="219830"/>
                    <a:pt x="335547" y="220584"/>
                    <a:pt x="326942" y="220584"/>
                  </a:cubicBezTo>
                  <a:cubicBezTo>
                    <a:pt x="325417" y="220584"/>
                    <a:pt x="322127" y="220584"/>
                    <a:pt x="322127" y="215781"/>
                  </a:cubicBezTo>
                  <a:cubicBezTo>
                    <a:pt x="322127" y="212993"/>
                    <a:pt x="324407" y="212740"/>
                    <a:pt x="325670" y="212740"/>
                  </a:cubicBezTo>
                  <a:cubicBezTo>
                    <a:pt x="329214" y="212486"/>
                    <a:pt x="332257" y="211224"/>
                    <a:pt x="332257" y="207682"/>
                  </a:cubicBezTo>
                  <a:cubicBezTo>
                    <a:pt x="332257" y="203124"/>
                    <a:pt x="327951" y="199329"/>
                    <a:pt x="323898" y="196034"/>
                  </a:cubicBezTo>
                  <a:lnTo>
                    <a:pt x="234766" y="121883"/>
                  </a:lnTo>
                  <a:lnTo>
                    <a:pt x="254770" y="202617"/>
                  </a:lnTo>
                  <a:cubicBezTo>
                    <a:pt x="256794" y="210715"/>
                    <a:pt x="258820" y="212740"/>
                    <a:pt x="274772" y="212740"/>
                  </a:cubicBezTo>
                  <a:cubicBezTo>
                    <a:pt x="280095" y="212740"/>
                    <a:pt x="282368" y="212740"/>
                    <a:pt x="282368" y="217296"/>
                  </a:cubicBezTo>
                  <a:cubicBezTo>
                    <a:pt x="282368" y="220075"/>
                    <a:pt x="280596" y="220584"/>
                    <a:pt x="278824" y="220584"/>
                  </a:cubicBezTo>
                  <a:cubicBezTo>
                    <a:pt x="269205" y="220584"/>
                    <a:pt x="258820" y="219830"/>
                    <a:pt x="248946" y="219830"/>
                  </a:cubicBezTo>
                  <a:cubicBezTo>
                    <a:pt x="238818" y="219830"/>
                    <a:pt x="228434" y="220584"/>
                    <a:pt x="218561" y="220584"/>
                  </a:cubicBezTo>
                  <a:cubicBezTo>
                    <a:pt x="217036" y="220584"/>
                    <a:pt x="213746" y="220584"/>
                    <a:pt x="213746" y="215781"/>
                  </a:cubicBezTo>
                  <a:cubicBezTo>
                    <a:pt x="213746" y="212740"/>
                    <a:pt x="215772" y="212740"/>
                    <a:pt x="220586" y="212740"/>
                  </a:cubicBezTo>
                  <a:cubicBezTo>
                    <a:pt x="228434" y="212740"/>
                    <a:pt x="235275" y="212740"/>
                    <a:pt x="235275" y="208435"/>
                  </a:cubicBezTo>
                  <a:cubicBezTo>
                    <a:pt x="235275" y="207682"/>
                    <a:pt x="235275" y="207173"/>
                    <a:pt x="234258" y="203633"/>
                  </a:cubicBezTo>
                  <a:lnTo>
                    <a:pt x="200074" y="66202"/>
                  </a:lnTo>
                  <a:cubicBezTo>
                    <a:pt x="198048" y="57595"/>
                    <a:pt x="196530" y="55570"/>
                    <a:pt x="179308" y="55570"/>
                  </a:cubicBezTo>
                  <a:cubicBezTo>
                    <a:pt x="175256" y="55570"/>
                    <a:pt x="172468" y="55570"/>
                    <a:pt x="172468" y="50767"/>
                  </a:cubicBezTo>
                  <a:cubicBezTo>
                    <a:pt x="172468" y="47726"/>
                    <a:pt x="175256" y="47726"/>
                    <a:pt x="176019" y="47726"/>
                  </a:cubicBezTo>
                  <a:cubicBezTo>
                    <a:pt x="185640" y="47726"/>
                    <a:pt x="196022" y="48487"/>
                    <a:pt x="205897" y="48487"/>
                  </a:cubicBezTo>
                  <a:cubicBezTo>
                    <a:pt x="216026" y="48487"/>
                    <a:pt x="226408" y="47726"/>
                    <a:pt x="236284" y="47726"/>
                  </a:cubicBezTo>
                  <a:cubicBezTo>
                    <a:pt x="238056" y="47726"/>
                    <a:pt x="241096" y="47726"/>
                    <a:pt x="241096" y="52282"/>
                  </a:cubicBezTo>
                  <a:cubicBezTo>
                    <a:pt x="241096" y="55570"/>
                    <a:pt x="239327" y="55570"/>
                    <a:pt x="234258" y="55570"/>
                  </a:cubicBezTo>
                  <a:cubicBezTo>
                    <a:pt x="219569" y="55570"/>
                    <a:pt x="219569" y="57595"/>
                    <a:pt x="219569" y="59873"/>
                  </a:cubicBezTo>
                  <a:cubicBezTo>
                    <a:pt x="219569" y="61390"/>
                    <a:pt x="221596" y="69488"/>
                    <a:pt x="222866" y="74045"/>
                  </a:cubicBezTo>
                  <a:lnTo>
                    <a:pt x="231724" y="110490"/>
                  </a:lnTo>
                  <a:lnTo>
                    <a:pt x="266925" y="139597"/>
                  </a:lnTo>
                  <a:lnTo>
                    <a:pt x="293258" y="68988"/>
                  </a:lnTo>
                  <a:cubicBezTo>
                    <a:pt x="294776" y="65184"/>
                    <a:pt x="294776" y="64685"/>
                    <a:pt x="294776" y="63922"/>
                  </a:cubicBezTo>
                  <a:cubicBezTo>
                    <a:pt x="294776" y="55824"/>
                    <a:pt x="285157" y="55570"/>
                    <a:pt x="281867" y="55570"/>
                  </a:cubicBezTo>
                  <a:cubicBezTo>
                    <a:pt x="280095" y="55570"/>
                    <a:pt x="277052" y="55570"/>
                    <a:pt x="277052" y="51012"/>
                  </a:cubicBezTo>
                  <a:cubicBezTo>
                    <a:pt x="277052" y="48233"/>
                    <a:pt x="278824" y="47726"/>
                    <a:pt x="280596" y="47726"/>
                  </a:cubicBezTo>
                  <a:cubicBezTo>
                    <a:pt x="289715" y="47726"/>
                    <a:pt x="299591" y="48487"/>
                    <a:pt x="308956" y="48487"/>
                  </a:cubicBezTo>
                  <a:cubicBezTo>
                    <a:pt x="316559" y="48487"/>
                    <a:pt x="324661" y="47726"/>
                    <a:pt x="332003" y="47726"/>
                  </a:cubicBezTo>
                  <a:cubicBezTo>
                    <a:pt x="334283" y="47726"/>
                    <a:pt x="336310" y="48742"/>
                    <a:pt x="336310" y="52536"/>
                  </a:cubicBezTo>
                  <a:close/>
                  <a:moveTo>
                    <a:pt x="571327" y="217805"/>
                  </a:moveTo>
                  <a:cubicBezTo>
                    <a:pt x="571327" y="217805"/>
                    <a:pt x="570826" y="220584"/>
                    <a:pt x="568037" y="220584"/>
                  </a:cubicBezTo>
                  <a:cubicBezTo>
                    <a:pt x="561960" y="220584"/>
                    <a:pt x="555121" y="219830"/>
                    <a:pt x="548788" y="219830"/>
                  </a:cubicBezTo>
                  <a:cubicBezTo>
                    <a:pt x="541195" y="219830"/>
                    <a:pt x="532837" y="220584"/>
                    <a:pt x="525497" y="220584"/>
                  </a:cubicBezTo>
                  <a:cubicBezTo>
                    <a:pt x="523972" y="220584"/>
                    <a:pt x="520937" y="220584"/>
                    <a:pt x="520937" y="215781"/>
                  </a:cubicBezTo>
                  <a:cubicBezTo>
                    <a:pt x="520937" y="212993"/>
                    <a:pt x="522963" y="212993"/>
                    <a:pt x="524989" y="212740"/>
                  </a:cubicBezTo>
                  <a:cubicBezTo>
                    <a:pt x="529039" y="212486"/>
                    <a:pt x="535117" y="210715"/>
                    <a:pt x="535117" y="204641"/>
                  </a:cubicBezTo>
                  <a:cubicBezTo>
                    <a:pt x="535117" y="201353"/>
                    <a:pt x="532328" y="196288"/>
                    <a:pt x="531319" y="194517"/>
                  </a:cubicBezTo>
                  <a:lnTo>
                    <a:pt x="458139" y="72276"/>
                  </a:lnTo>
                  <a:lnTo>
                    <a:pt x="445222" y="204895"/>
                  </a:lnTo>
                  <a:cubicBezTo>
                    <a:pt x="445222" y="212486"/>
                    <a:pt x="458647" y="212740"/>
                    <a:pt x="461174" y="212740"/>
                  </a:cubicBezTo>
                  <a:cubicBezTo>
                    <a:pt x="464723" y="212740"/>
                    <a:pt x="467504" y="212740"/>
                    <a:pt x="467504" y="217551"/>
                  </a:cubicBezTo>
                  <a:cubicBezTo>
                    <a:pt x="467504" y="220584"/>
                    <a:pt x="464723" y="220584"/>
                    <a:pt x="463960" y="220584"/>
                  </a:cubicBezTo>
                  <a:cubicBezTo>
                    <a:pt x="454587" y="220584"/>
                    <a:pt x="444460" y="219830"/>
                    <a:pt x="434838" y="219830"/>
                  </a:cubicBezTo>
                  <a:cubicBezTo>
                    <a:pt x="426227" y="219830"/>
                    <a:pt x="417368" y="220584"/>
                    <a:pt x="409012" y="220584"/>
                  </a:cubicBezTo>
                  <a:cubicBezTo>
                    <a:pt x="407740" y="220584"/>
                    <a:pt x="404451" y="220584"/>
                    <a:pt x="404451" y="215781"/>
                  </a:cubicBezTo>
                  <a:cubicBezTo>
                    <a:pt x="404451" y="212740"/>
                    <a:pt x="406986" y="212740"/>
                    <a:pt x="410529" y="212740"/>
                  </a:cubicBezTo>
                  <a:cubicBezTo>
                    <a:pt x="423192" y="212740"/>
                    <a:pt x="423700" y="210461"/>
                    <a:pt x="424201" y="204132"/>
                  </a:cubicBezTo>
                  <a:lnTo>
                    <a:pt x="439398" y="48233"/>
                  </a:lnTo>
                  <a:cubicBezTo>
                    <a:pt x="439907" y="43423"/>
                    <a:pt x="440161" y="42159"/>
                    <a:pt x="444213" y="42159"/>
                  </a:cubicBezTo>
                  <a:cubicBezTo>
                    <a:pt x="447246" y="42159"/>
                    <a:pt x="448509" y="42413"/>
                    <a:pt x="451298" y="46963"/>
                  </a:cubicBezTo>
                  <a:lnTo>
                    <a:pt x="538160" y="192239"/>
                  </a:lnTo>
                  <a:cubicBezTo>
                    <a:pt x="548288" y="209198"/>
                    <a:pt x="557147" y="211977"/>
                    <a:pt x="566520" y="212740"/>
                  </a:cubicBezTo>
                  <a:cubicBezTo>
                    <a:pt x="568546" y="212993"/>
                    <a:pt x="571327" y="212993"/>
                    <a:pt x="571327" y="217805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7" name="任意多边形: 形状 16">
              <a:extLst>
                <a:ext uri="{FF2B5EF4-FFF2-40B4-BE49-F238E27FC236}">
                  <a16:creationId xmlns:a16="http://schemas.microsoft.com/office/drawing/2014/main" id="{A0E02842-2DA5-6D24-D0EC-D4F30C49DBEE}"/>
                </a:ext>
              </a:extLst>
            </p:cNvPr>
            <p:cNvSpPr/>
            <p:nvPr>
              <p:custDataLst>
                <p:tags r:id="rId135"/>
              </p:custDataLst>
            </p:nvPr>
          </p:nvSpPr>
          <p:spPr>
            <a:xfrm flipV="1">
              <a:off x="8901073" y="-15283107"/>
              <a:ext cx="58746" cy="253090"/>
            </a:xfrm>
            <a:custGeom>
              <a:avLst/>
              <a:gdLst>
                <a:gd name="connsiteX0" fmla="*/ 58746 w 58746"/>
                <a:gd name="connsiteY0" fmla="*/ 1159 h 253090"/>
                <a:gd name="connsiteX1" fmla="*/ 54441 w 58746"/>
                <a:gd name="connsiteY1" fmla="*/ 6724 h 253090"/>
                <a:gd name="connsiteX2" fmla="*/ 14688 w 58746"/>
                <a:gd name="connsiteY2" fmla="*/ 125171 h 253090"/>
                <a:gd name="connsiteX3" fmla="*/ 55458 w 58746"/>
                <a:gd name="connsiteY3" fmla="*/ 244880 h 253090"/>
                <a:gd name="connsiteX4" fmla="*/ 58746 w 58746"/>
                <a:gd name="connsiteY4" fmla="*/ 249183 h 253090"/>
                <a:gd name="connsiteX5" fmla="*/ 56213 w 58746"/>
                <a:gd name="connsiteY5" fmla="*/ 251715 h 253090"/>
                <a:gd name="connsiteX6" fmla="*/ 15951 w 58746"/>
                <a:gd name="connsiteY6" fmla="*/ 202363 h 253090"/>
                <a:gd name="connsiteX7" fmla="*/ 0 w 58746"/>
                <a:gd name="connsiteY7" fmla="*/ 125171 h 253090"/>
                <a:gd name="connsiteX8" fmla="*/ 16714 w 58746"/>
                <a:gd name="connsiteY8" fmla="*/ 46208 h 253090"/>
                <a:gd name="connsiteX9" fmla="*/ 56213 w 58746"/>
                <a:gd name="connsiteY9" fmla="*/ -1375 h 253090"/>
                <a:gd name="connsiteX10" fmla="*/ 58746 w 58746"/>
                <a:gd name="connsiteY10" fmla="*/ 1159 h 253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8746" h="253090">
                  <a:moveTo>
                    <a:pt x="58746" y="1159"/>
                  </a:moveTo>
                  <a:cubicBezTo>
                    <a:pt x="58746" y="1912"/>
                    <a:pt x="58746" y="2421"/>
                    <a:pt x="54441" y="6724"/>
                  </a:cubicBezTo>
                  <a:cubicBezTo>
                    <a:pt x="22791" y="38611"/>
                    <a:pt x="14688" y="86448"/>
                    <a:pt x="14688" y="125171"/>
                  </a:cubicBezTo>
                  <a:cubicBezTo>
                    <a:pt x="14688" y="169204"/>
                    <a:pt x="24309" y="213247"/>
                    <a:pt x="55458" y="244880"/>
                  </a:cubicBezTo>
                  <a:cubicBezTo>
                    <a:pt x="58746" y="247921"/>
                    <a:pt x="58746" y="248429"/>
                    <a:pt x="58746" y="249183"/>
                  </a:cubicBezTo>
                  <a:cubicBezTo>
                    <a:pt x="58746" y="250954"/>
                    <a:pt x="57730" y="251715"/>
                    <a:pt x="56213" y="251715"/>
                  </a:cubicBezTo>
                  <a:cubicBezTo>
                    <a:pt x="53678" y="251715"/>
                    <a:pt x="30895" y="234502"/>
                    <a:pt x="15951" y="202363"/>
                  </a:cubicBezTo>
                  <a:cubicBezTo>
                    <a:pt x="3034" y="174525"/>
                    <a:pt x="0" y="146433"/>
                    <a:pt x="0" y="125171"/>
                  </a:cubicBezTo>
                  <a:cubicBezTo>
                    <a:pt x="0" y="105433"/>
                    <a:pt x="2780" y="74808"/>
                    <a:pt x="16714" y="46208"/>
                  </a:cubicBezTo>
                  <a:cubicBezTo>
                    <a:pt x="31903" y="15077"/>
                    <a:pt x="53678" y="-1375"/>
                    <a:pt x="56213" y="-1375"/>
                  </a:cubicBezTo>
                  <a:cubicBezTo>
                    <a:pt x="57730" y="-1375"/>
                    <a:pt x="58746" y="-612"/>
                    <a:pt x="58746" y="1159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8" name="任意多边形: 形状 17">
              <a:extLst>
                <a:ext uri="{FF2B5EF4-FFF2-40B4-BE49-F238E27FC236}">
                  <a16:creationId xmlns:a16="http://schemas.microsoft.com/office/drawing/2014/main" id="{A4A267C8-50BE-2B91-3624-ADB9E99D4F83}"/>
                </a:ext>
              </a:extLst>
            </p:cNvPr>
            <p:cNvSpPr/>
            <p:nvPr>
              <p:custDataLst>
                <p:tags r:id="rId136"/>
              </p:custDataLst>
            </p:nvPr>
          </p:nvSpPr>
          <p:spPr>
            <a:xfrm flipV="1">
              <a:off x="8985875" y="-15268934"/>
              <a:ext cx="144345" cy="175644"/>
            </a:xfrm>
            <a:custGeom>
              <a:avLst/>
              <a:gdLst>
                <a:gd name="connsiteX0" fmla="*/ 17477 w 144345"/>
                <a:gd name="connsiteY0" fmla="*/ 10515 h 175644"/>
                <a:gd name="connsiteX1" fmla="*/ 0 w 144345"/>
                <a:gd name="connsiteY1" fmla="*/ 10515 h 175644"/>
                <a:gd name="connsiteX2" fmla="*/ 0 w 144345"/>
                <a:gd name="connsiteY2" fmla="*/ -1377 h 175644"/>
                <a:gd name="connsiteX3" fmla="*/ 31912 w 144345"/>
                <a:gd name="connsiteY3" fmla="*/ -616 h 175644"/>
                <a:gd name="connsiteX4" fmla="*/ 63816 w 144345"/>
                <a:gd name="connsiteY4" fmla="*/ -1377 h 175644"/>
                <a:gd name="connsiteX5" fmla="*/ 63816 w 144345"/>
                <a:gd name="connsiteY5" fmla="*/ 10515 h 175644"/>
                <a:gd name="connsiteX6" fmla="*/ 46346 w 144345"/>
                <a:gd name="connsiteY6" fmla="*/ 10515 h 175644"/>
                <a:gd name="connsiteX7" fmla="*/ 46346 w 144345"/>
                <a:gd name="connsiteY7" fmla="*/ 63412 h 175644"/>
                <a:gd name="connsiteX8" fmla="*/ 84073 w 144345"/>
                <a:gd name="connsiteY8" fmla="*/ 103404 h 175644"/>
                <a:gd name="connsiteX9" fmla="*/ 97999 w 144345"/>
                <a:gd name="connsiteY9" fmla="*/ 78854 h 175644"/>
                <a:gd name="connsiteX10" fmla="*/ 97999 w 144345"/>
                <a:gd name="connsiteY10" fmla="*/ 10515 h 175644"/>
                <a:gd name="connsiteX11" fmla="*/ 80530 w 144345"/>
                <a:gd name="connsiteY11" fmla="*/ 10515 h 175644"/>
                <a:gd name="connsiteX12" fmla="*/ 80530 w 144345"/>
                <a:gd name="connsiteY12" fmla="*/ -1377 h 175644"/>
                <a:gd name="connsiteX13" fmla="*/ 112434 w 144345"/>
                <a:gd name="connsiteY13" fmla="*/ -616 h 175644"/>
                <a:gd name="connsiteX14" fmla="*/ 144346 w 144345"/>
                <a:gd name="connsiteY14" fmla="*/ -1377 h 175644"/>
                <a:gd name="connsiteX15" fmla="*/ 144346 w 144345"/>
                <a:gd name="connsiteY15" fmla="*/ 10515 h 175644"/>
                <a:gd name="connsiteX16" fmla="*/ 126868 w 144345"/>
                <a:gd name="connsiteY16" fmla="*/ 10515 h 175644"/>
                <a:gd name="connsiteX17" fmla="*/ 126868 w 144345"/>
                <a:gd name="connsiteY17" fmla="*/ 76067 h 175644"/>
                <a:gd name="connsiteX18" fmla="*/ 87871 w 144345"/>
                <a:gd name="connsiteY18" fmla="*/ 112512 h 175644"/>
                <a:gd name="connsiteX19" fmla="*/ 44821 w 144345"/>
                <a:gd name="connsiteY19" fmla="*/ 87707 h 175644"/>
                <a:gd name="connsiteX20" fmla="*/ 44821 w 144345"/>
                <a:gd name="connsiteY20" fmla="*/ 174267 h 175644"/>
                <a:gd name="connsiteX21" fmla="*/ 0 w 144345"/>
                <a:gd name="connsiteY21" fmla="*/ 172243 h 175644"/>
                <a:gd name="connsiteX22" fmla="*/ 0 w 144345"/>
                <a:gd name="connsiteY22" fmla="*/ 160349 h 175644"/>
                <a:gd name="connsiteX23" fmla="*/ 17477 w 144345"/>
                <a:gd name="connsiteY23" fmla="*/ 150480 h 175644"/>
                <a:gd name="connsiteX24" fmla="*/ 17477 w 144345"/>
                <a:gd name="connsiteY24" fmla="*/ 10515 h 175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44345" h="175644">
                  <a:moveTo>
                    <a:pt x="17477" y="10515"/>
                  </a:moveTo>
                  <a:lnTo>
                    <a:pt x="0" y="10515"/>
                  </a:lnTo>
                  <a:lnTo>
                    <a:pt x="0" y="-1377"/>
                  </a:lnTo>
                  <a:cubicBezTo>
                    <a:pt x="7095" y="-1125"/>
                    <a:pt x="22283" y="-616"/>
                    <a:pt x="31912" y="-616"/>
                  </a:cubicBezTo>
                  <a:cubicBezTo>
                    <a:pt x="41787" y="-616"/>
                    <a:pt x="56729" y="-1125"/>
                    <a:pt x="63816" y="-1377"/>
                  </a:cubicBezTo>
                  <a:lnTo>
                    <a:pt x="63816" y="10515"/>
                  </a:lnTo>
                  <a:lnTo>
                    <a:pt x="46346" y="10515"/>
                  </a:lnTo>
                  <a:lnTo>
                    <a:pt x="46346" y="63412"/>
                  </a:lnTo>
                  <a:cubicBezTo>
                    <a:pt x="46346" y="91003"/>
                    <a:pt x="68121" y="103404"/>
                    <a:pt x="84073" y="103404"/>
                  </a:cubicBezTo>
                  <a:cubicBezTo>
                    <a:pt x="92685" y="103404"/>
                    <a:pt x="97999" y="98085"/>
                    <a:pt x="97999" y="78854"/>
                  </a:cubicBezTo>
                  <a:lnTo>
                    <a:pt x="97999" y="10515"/>
                  </a:lnTo>
                  <a:lnTo>
                    <a:pt x="80530" y="10515"/>
                  </a:lnTo>
                  <a:lnTo>
                    <a:pt x="80530" y="-1377"/>
                  </a:lnTo>
                  <a:cubicBezTo>
                    <a:pt x="87616" y="-1125"/>
                    <a:pt x="102813" y="-616"/>
                    <a:pt x="112434" y="-616"/>
                  </a:cubicBezTo>
                  <a:cubicBezTo>
                    <a:pt x="122308" y="-616"/>
                    <a:pt x="137252" y="-1125"/>
                    <a:pt x="144346" y="-1377"/>
                  </a:cubicBezTo>
                  <a:lnTo>
                    <a:pt x="144346" y="10515"/>
                  </a:lnTo>
                  <a:lnTo>
                    <a:pt x="126868" y="10515"/>
                  </a:lnTo>
                  <a:lnTo>
                    <a:pt x="126868" y="76067"/>
                  </a:lnTo>
                  <a:cubicBezTo>
                    <a:pt x="126868" y="102643"/>
                    <a:pt x="113197" y="112512"/>
                    <a:pt x="87871" y="112512"/>
                  </a:cubicBezTo>
                  <a:cubicBezTo>
                    <a:pt x="63561" y="112512"/>
                    <a:pt x="50652" y="97831"/>
                    <a:pt x="44821" y="87707"/>
                  </a:cubicBezTo>
                  <a:lnTo>
                    <a:pt x="44821" y="174267"/>
                  </a:lnTo>
                  <a:lnTo>
                    <a:pt x="0" y="172243"/>
                  </a:lnTo>
                  <a:lnTo>
                    <a:pt x="0" y="160349"/>
                  </a:lnTo>
                  <a:cubicBezTo>
                    <a:pt x="15706" y="160349"/>
                    <a:pt x="17477" y="160349"/>
                    <a:pt x="17477" y="150480"/>
                  </a:cubicBezTo>
                  <a:lnTo>
                    <a:pt x="17477" y="10515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9" name="任意多边形: 形状 18">
              <a:extLst>
                <a:ext uri="{FF2B5EF4-FFF2-40B4-BE49-F238E27FC236}">
                  <a16:creationId xmlns:a16="http://schemas.microsoft.com/office/drawing/2014/main" id="{6F875259-C236-2826-C5A8-4E82EDFEED4D}"/>
                </a:ext>
              </a:extLst>
            </p:cNvPr>
            <p:cNvSpPr/>
            <p:nvPr>
              <p:custDataLst>
                <p:tags r:id="rId137"/>
              </p:custDataLst>
            </p:nvPr>
          </p:nvSpPr>
          <p:spPr>
            <a:xfrm flipV="1">
              <a:off x="9144625" y="-15315285"/>
              <a:ext cx="179962" cy="119265"/>
            </a:xfrm>
            <a:custGeom>
              <a:avLst/>
              <a:gdLst>
                <a:gd name="connsiteX0" fmla="*/ 49119 w 179962"/>
                <a:gd name="connsiteY0" fmla="*/ 111149 h 119265"/>
                <a:gd name="connsiteX1" fmla="*/ 42024 w 179962"/>
                <a:gd name="connsiteY1" fmla="*/ 117882 h 119265"/>
                <a:gd name="connsiteX2" fmla="*/ 32094 w 179962"/>
                <a:gd name="connsiteY2" fmla="*/ 108139 h 119265"/>
                <a:gd name="connsiteX3" fmla="*/ 39188 w 179962"/>
                <a:gd name="connsiteY3" fmla="*/ 101399 h 119265"/>
                <a:gd name="connsiteX4" fmla="*/ 49119 w 179962"/>
                <a:gd name="connsiteY4" fmla="*/ 111149 h 119265"/>
                <a:gd name="connsiteX5" fmla="*/ 12940 w 179962"/>
                <a:gd name="connsiteY5" fmla="*/ 21118 h 119265"/>
                <a:gd name="connsiteX6" fmla="*/ 11351 w 179962"/>
                <a:gd name="connsiteY6" fmla="*/ 13679 h 119265"/>
                <a:gd name="connsiteX7" fmla="*/ 28193 w 179962"/>
                <a:gd name="connsiteY7" fmla="*/ -1383 h 119265"/>
                <a:gd name="connsiteX8" fmla="*/ 53726 w 179962"/>
                <a:gd name="connsiteY8" fmla="*/ 25732 h 119265"/>
                <a:gd name="connsiteX9" fmla="*/ 50890 w 179962"/>
                <a:gd name="connsiteY9" fmla="*/ 28035 h 119265"/>
                <a:gd name="connsiteX10" fmla="*/ 47521 w 179962"/>
                <a:gd name="connsiteY10" fmla="*/ 25017 h 119265"/>
                <a:gd name="connsiteX11" fmla="*/ 28725 w 179962"/>
                <a:gd name="connsiteY11" fmla="*/ 3579 h 119265"/>
                <a:gd name="connsiteX12" fmla="*/ 24293 w 179962"/>
                <a:gd name="connsiteY12" fmla="*/ 9781 h 119265"/>
                <a:gd name="connsiteX13" fmla="*/ 27129 w 179962"/>
                <a:gd name="connsiteY13" fmla="*/ 21118 h 119265"/>
                <a:gd name="connsiteX14" fmla="*/ 32801 w 179962"/>
                <a:gd name="connsiteY14" fmla="*/ 35300 h 119265"/>
                <a:gd name="connsiteX15" fmla="*/ 41492 w 179962"/>
                <a:gd name="connsiteY15" fmla="*/ 57809 h 119265"/>
                <a:gd name="connsiteX16" fmla="*/ 42556 w 179962"/>
                <a:gd name="connsiteY16" fmla="*/ 63479 h 119265"/>
                <a:gd name="connsiteX17" fmla="*/ 25707 w 179962"/>
                <a:gd name="connsiteY17" fmla="*/ 78540 h 119265"/>
                <a:gd name="connsiteX18" fmla="*/ 0 w 179962"/>
                <a:gd name="connsiteY18" fmla="*/ 51425 h 119265"/>
                <a:gd name="connsiteX19" fmla="*/ 3010 w 179962"/>
                <a:gd name="connsiteY19" fmla="*/ 49123 h 119265"/>
                <a:gd name="connsiteX20" fmla="*/ 6204 w 179962"/>
                <a:gd name="connsiteY20" fmla="*/ 51957 h 119265"/>
                <a:gd name="connsiteX21" fmla="*/ 25175 w 179962"/>
                <a:gd name="connsiteY21" fmla="*/ 73577 h 119265"/>
                <a:gd name="connsiteX22" fmla="*/ 29608 w 179962"/>
                <a:gd name="connsiteY22" fmla="*/ 67376 h 119265"/>
                <a:gd name="connsiteX23" fmla="*/ 24118 w 179962"/>
                <a:gd name="connsiteY23" fmla="*/ 49655 h 119265"/>
                <a:gd name="connsiteX24" fmla="*/ 12940 w 179962"/>
                <a:gd name="connsiteY24" fmla="*/ 21118 h 119265"/>
                <a:gd name="connsiteX25" fmla="*/ 84919 w 179962"/>
                <a:gd name="connsiteY25" fmla="*/ 11552 h 119265"/>
                <a:gd name="connsiteX26" fmla="*/ 83147 w 179962"/>
                <a:gd name="connsiteY26" fmla="*/ 4286 h 119265"/>
                <a:gd name="connsiteX27" fmla="*/ 89177 w 179962"/>
                <a:gd name="connsiteY27" fmla="*/ -1383 h 119265"/>
                <a:gd name="connsiteX28" fmla="*/ 96088 w 179962"/>
                <a:gd name="connsiteY28" fmla="*/ 2515 h 119265"/>
                <a:gd name="connsiteX29" fmla="*/ 99282 w 179962"/>
                <a:gd name="connsiteY29" fmla="*/ 13504 h 119265"/>
                <a:gd name="connsiteX30" fmla="*/ 103183 w 179962"/>
                <a:gd name="connsiteY30" fmla="*/ 29447 h 119265"/>
                <a:gd name="connsiteX31" fmla="*/ 106193 w 179962"/>
                <a:gd name="connsiteY31" fmla="*/ 41326 h 119265"/>
                <a:gd name="connsiteX32" fmla="*/ 113645 w 179962"/>
                <a:gd name="connsiteY32" fmla="*/ 57277 h 119265"/>
                <a:gd name="connsiteX33" fmla="*/ 140242 w 179962"/>
                <a:gd name="connsiteY33" fmla="*/ 73577 h 119265"/>
                <a:gd name="connsiteX34" fmla="*/ 150704 w 179962"/>
                <a:gd name="connsiteY34" fmla="*/ 61176 h 119265"/>
                <a:gd name="connsiteX35" fmla="*/ 140242 w 179962"/>
                <a:gd name="connsiteY35" fmla="*/ 23429 h 119265"/>
                <a:gd name="connsiteX36" fmla="*/ 137581 w 179962"/>
                <a:gd name="connsiteY36" fmla="*/ 13855 h 119265"/>
                <a:gd name="connsiteX37" fmla="*/ 154422 w 179962"/>
                <a:gd name="connsiteY37" fmla="*/ -1383 h 119265"/>
                <a:gd name="connsiteX38" fmla="*/ 179962 w 179962"/>
                <a:gd name="connsiteY38" fmla="*/ 25732 h 119265"/>
                <a:gd name="connsiteX39" fmla="*/ 177118 w 179962"/>
                <a:gd name="connsiteY39" fmla="*/ 28035 h 119265"/>
                <a:gd name="connsiteX40" fmla="*/ 173751 w 179962"/>
                <a:gd name="connsiteY40" fmla="*/ 25017 h 119265"/>
                <a:gd name="connsiteX41" fmla="*/ 154955 w 179962"/>
                <a:gd name="connsiteY41" fmla="*/ 3579 h 119265"/>
                <a:gd name="connsiteX42" fmla="*/ 150522 w 179962"/>
                <a:gd name="connsiteY42" fmla="*/ 9781 h 119265"/>
                <a:gd name="connsiteX43" fmla="*/ 154605 w 179962"/>
                <a:gd name="connsiteY43" fmla="*/ 24136 h 119265"/>
                <a:gd name="connsiteX44" fmla="*/ 164003 w 179962"/>
                <a:gd name="connsiteY44" fmla="*/ 58341 h 119265"/>
                <a:gd name="connsiteX45" fmla="*/ 140949 w 179962"/>
                <a:gd name="connsiteY45" fmla="*/ 78540 h 119265"/>
                <a:gd name="connsiteX46" fmla="*/ 110983 w 179962"/>
                <a:gd name="connsiteY46" fmla="*/ 62415 h 119265"/>
                <a:gd name="connsiteX47" fmla="*/ 92013 w 179962"/>
                <a:gd name="connsiteY47" fmla="*/ 78540 h 119265"/>
                <a:gd name="connsiteX48" fmla="*/ 78007 w 179962"/>
                <a:gd name="connsiteY48" fmla="*/ 68973 h 119265"/>
                <a:gd name="connsiteX49" fmla="*/ 71620 w 179962"/>
                <a:gd name="connsiteY49" fmla="*/ 51425 h 119265"/>
                <a:gd name="connsiteX50" fmla="*/ 74631 w 179962"/>
                <a:gd name="connsiteY50" fmla="*/ 49123 h 119265"/>
                <a:gd name="connsiteX51" fmla="*/ 78539 w 179962"/>
                <a:gd name="connsiteY51" fmla="*/ 54442 h 119265"/>
                <a:gd name="connsiteX52" fmla="*/ 91480 w 179962"/>
                <a:gd name="connsiteY52" fmla="*/ 73577 h 119265"/>
                <a:gd name="connsiteX53" fmla="*/ 97328 w 179962"/>
                <a:gd name="connsiteY53" fmla="*/ 64891 h 119265"/>
                <a:gd name="connsiteX54" fmla="*/ 94491 w 179962"/>
                <a:gd name="connsiteY54" fmla="*/ 50187 h 119265"/>
                <a:gd name="connsiteX55" fmla="*/ 90591 w 179962"/>
                <a:gd name="connsiteY55" fmla="*/ 34236 h 119265"/>
                <a:gd name="connsiteX56" fmla="*/ 84919 w 179962"/>
                <a:gd name="connsiteY56" fmla="*/ 11552 h 119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79962" h="119265">
                  <a:moveTo>
                    <a:pt x="49119" y="111149"/>
                  </a:moveTo>
                  <a:cubicBezTo>
                    <a:pt x="49119" y="113984"/>
                    <a:pt x="46989" y="117882"/>
                    <a:pt x="42024" y="117882"/>
                  </a:cubicBezTo>
                  <a:cubicBezTo>
                    <a:pt x="37234" y="117882"/>
                    <a:pt x="32094" y="113276"/>
                    <a:pt x="32094" y="108139"/>
                  </a:cubicBezTo>
                  <a:cubicBezTo>
                    <a:pt x="32094" y="105123"/>
                    <a:pt x="34398" y="101399"/>
                    <a:pt x="39188" y="101399"/>
                  </a:cubicBezTo>
                  <a:cubicBezTo>
                    <a:pt x="44328" y="101399"/>
                    <a:pt x="49119" y="106362"/>
                    <a:pt x="49119" y="111149"/>
                  </a:cubicBezTo>
                  <a:close/>
                  <a:moveTo>
                    <a:pt x="12940" y="21118"/>
                  </a:moveTo>
                  <a:cubicBezTo>
                    <a:pt x="12234" y="18817"/>
                    <a:pt x="11351" y="16688"/>
                    <a:pt x="11351" y="13679"/>
                  </a:cubicBezTo>
                  <a:cubicBezTo>
                    <a:pt x="11351" y="5350"/>
                    <a:pt x="18438" y="-1383"/>
                    <a:pt x="28193" y="-1383"/>
                  </a:cubicBezTo>
                  <a:cubicBezTo>
                    <a:pt x="45925" y="-1383"/>
                    <a:pt x="53726" y="23072"/>
                    <a:pt x="53726" y="25732"/>
                  </a:cubicBezTo>
                  <a:cubicBezTo>
                    <a:pt x="53726" y="28035"/>
                    <a:pt x="51422" y="28035"/>
                    <a:pt x="50890" y="28035"/>
                  </a:cubicBezTo>
                  <a:cubicBezTo>
                    <a:pt x="48404" y="28035"/>
                    <a:pt x="48229" y="26971"/>
                    <a:pt x="47521" y="25017"/>
                  </a:cubicBezTo>
                  <a:cubicBezTo>
                    <a:pt x="43438" y="10844"/>
                    <a:pt x="35637" y="3579"/>
                    <a:pt x="28725" y="3579"/>
                  </a:cubicBezTo>
                  <a:cubicBezTo>
                    <a:pt x="25175" y="3579"/>
                    <a:pt x="24293" y="5882"/>
                    <a:pt x="24293" y="9781"/>
                  </a:cubicBezTo>
                  <a:cubicBezTo>
                    <a:pt x="24293" y="13855"/>
                    <a:pt x="25532" y="17220"/>
                    <a:pt x="27129" y="21118"/>
                  </a:cubicBezTo>
                  <a:cubicBezTo>
                    <a:pt x="28901" y="25907"/>
                    <a:pt x="30855" y="30694"/>
                    <a:pt x="32801" y="35300"/>
                  </a:cubicBezTo>
                  <a:cubicBezTo>
                    <a:pt x="34398" y="39555"/>
                    <a:pt x="40785" y="55681"/>
                    <a:pt x="41492" y="57809"/>
                  </a:cubicBezTo>
                  <a:cubicBezTo>
                    <a:pt x="42024" y="59580"/>
                    <a:pt x="42556" y="61708"/>
                    <a:pt x="42556" y="63479"/>
                  </a:cubicBezTo>
                  <a:cubicBezTo>
                    <a:pt x="42556" y="71806"/>
                    <a:pt x="35462" y="78540"/>
                    <a:pt x="25707" y="78540"/>
                  </a:cubicBezTo>
                  <a:cubicBezTo>
                    <a:pt x="8158" y="78540"/>
                    <a:pt x="0" y="54442"/>
                    <a:pt x="0" y="51425"/>
                  </a:cubicBezTo>
                  <a:cubicBezTo>
                    <a:pt x="0" y="49123"/>
                    <a:pt x="2486" y="49123"/>
                    <a:pt x="3010" y="49123"/>
                  </a:cubicBezTo>
                  <a:cubicBezTo>
                    <a:pt x="5497" y="49123"/>
                    <a:pt x="5672" y="50012"/>
                    <a:pt x="6204" y="51957"/>
                  </a:cubicBezTo>
                  <a:cubicBezTo>
                    <a:pt x="10819" y="67202"/>
                    <a:pt x="18621" y="73577"/>
                    <a:pt x="25175" y="73577"/>
                  </a:cubicBezTo>
                  <a:cubicBezTo>
                    <a:pt x="28019" y="73577"/>
                    <a:pt x="29608" y="72164"/>
                    <a:pt x="29608" y="67376"/>
                  </a:cubicBezTo>
                  <a:cubicBezTo>
                    <a:pt x="29608" y="63303"/>
                    <a:pt x="28551" y="60644"/>
                    <a:pt x="24118" y="49655"/>
                  </a:cubicBezTo>
                  <a:lnTo>
                    <a:pt x="12940" y="21118"/>
                  </a:lnTo>
                  <a:close/>
                  <a:moveTo>
                    <a:pt x="84919" y="11552"/>
                  </a:moveTo>
                  <a:cubicBezTo>
                    <a:pt x="84212" y="9249"/>
                    <a:pt x="83147" y="4818"/>
                    <a:pt x="83147" y="4286"/>
                  </a:cubicBezTo>
                  <a:cubicBezTo>
                    <a:pt x="83147" y="388"/>
                    <a:pt x="86341" y="-1383"/>
                    <a:pt x="89177" y="-1383"/>
                  </a:cubicBezTo>
                  <a:cubicBezTo>
                    <a:pt x="92363" y="-1383"/>
                    <a:pt x="95207" y="920"/>
                    <a:pt x="96088" y="2515"/>
                  </a:cubicBezTo>
                  <a:cubicBezTo>
                    <a:pt x="96978" y="4111"/>
                    <a:pt x="98392" y="9781"/>
                    <a:pt x="99282" y="13504"/>
                  </a:cubicBezTo>
                  <a:cubicBezTo>
                    <a:pt x="100172" y="16871"/>
                    <a:pt x="102118" y="25017"/>
                    <a:pt x="103183" y="29447"/>
                  </a:cubicBezTo>
                  <a:cubicBezTo>
                    <a:pt x="104247" y="33354"/>
                    <a:pt x="105311" y="37252"/>
                    <a:pt x="106193" y="41326"/>
                  </a:cubicBezTo>
                  <a:cubicBezTo>
                    <a:pt x="108148" y="48590"/>
                    <a:pt x="108505" y="50012"/>
                    <a:pt x="113645" y="57277"/>
                  </a:cubicBezTo>
                  <a:cubicBezTo>
                    <a:pt x="118610" y="64367"/>
                    <a:pt x="126944" y="73577"/>
                    <a:pt x="140242" y="73577"/>
                  </a:cubicBezTo>
                  <a:cubicBezTo>
                    <a:pt x="150522" y="73577"/>
                    <a:pt x="150704" y="64542"/>
                    <a:pt x="150704" y="61176"/>
                  </a:cubicBezTo>
                  <a:cubicBezTo>
                    <a:pt x="150704" y="50544"/>
                    <a:pt x="143078" y="30869"/>
                    <a:pt x="140242" y="23429"/>
                  </a:cubicBezTo>
                  <a:cubicBezTo>
                    <a:pt x="138287" y="18466"/>
                    <a:pt x="137581" y="16871"/>
                    <a:pt x="137581" y="13855"/>
                  </a:cubicBezTo>
                  <a:cubicBezTo>
                    <a:pt x="137581" y="4462"/>
                    <a:pt x="145382" y="-1383"/>
                    <a:pt x="154422" y="-1383"/>
                  </a:cubicBezTo>
                  <a:cubicBezTo>
                    <a:pt x="172153" y="-1383"/>
                    <a:pt x="179962" y="23072"/>
                    <a:pt x="179962" y="25732"/>
                  </a:cubicBezTo>
                  <a:cubicBezTo>
                    <a:pt x="179962" y="28035"/>
                    <a:pt x="177651" y="28035"/>
                    <a:pt x="177118" y="28035"/>
                  </a:cubicBezTo>
                  <a:cubicBezTo>
                    <a:pt x="174640" y="28035"/>
                    <a:pt x="174465" y="26971"/>
                    <a:pt x="173751" y="25017"/>
                  </a:cubicBezTo>
                  <a:cubicBezTo>
                    <a:pt x="169675" y="10844"/>
                    <a:pt x="162049" y="3579"/>
                    <a:pt x="154955" y="3579"/>
                  </a:cubicBezTo>
                  <a:cubicBezTo>
                    <a:pt x="151237" y="3579"/>
                    <a:pt x="150522" y="6057"/>
                    <a:pt x="150522" y="9781"/>
                  </a:cubicBezTo>
                  <a:cubicBezTo>
                    <a:pt x="150522" y="13855"/>
                    <a:pt x="151412" y="16156"/>
                    <a:pt x="154605" y="24136"/>
                  </a:cubicBezTo>
                  <a:cubicBezTo>
                    <a:pt x="156734" y="29630"/>
                    <a:pt x="164003" y="48416"/>
                    <a:pt x="164003" y="58341"/>
                  </a:cubicBezTo>
                  <a:cubicBezTo>
                    <a:pt x="164003" y="75531"/>
                    <a:pt x="150347" y="78540"/>
                    <a:pt x="140949" y="78540"/>
                  </a:cubicBezTo>
                  <a:cubicBezTo>
                    <a:pt x="126236" y="78540"/>
                    <a:pt x="116306" y="69505"/>
                    <a:pt x="110983" y="62415"/>
                  </a:cubicBezTo>
                  <a:cubicBezTo>
                    <a:pt x="109744" y="74641"/>
                    <a:pt x="99282" y="78540"/>
                    <a:pt x="92013" y="78540"/>
                  </a:cubicBezTo>
                  <a:cubicBezTo>
                    <a:pt x="84387" y="78540"/>
                    <a:pt x="80311" y="73045"/>
                    <a:pt x="78007" y="68973"/>
                  </a:cubicBezTo>
                  <a:cubicBezTo>
                    <a:pt x="74107" y="62415"/>
                    <a:pt x="71620" y="52315"/>
                    <a:pt x="71620" y="51425"/>
                  </a:cubicBezTo>
                  <a:cubicBezTo>
                    <a:pt x="71620" y="49123"/>
                    <a:pt x="74107" y="49123"/>
                    <a:pt x="74631" y="49123"/>
                  </a:cubicBezTo>
                  <a:cubicBezTo>
                    <a:pt x="77117" y="49123"/>
                    <a:pt x="77293" y="49655"/>
                    <a:pt x="78539" y="54442"/>
                  </a:cubicBezTo>
                  <a:cubicBezTo>
                    <a:pt x="81193" y="64891"/>
                    <a:pt x="84561" y="73577"/>
                    <a:pt x="91480" y="73577"/>
                  </a:cubicBezTo>
                  <a:cubicBezTo>
                    <a:pt x="96088" y="73577"/>
                    <a:pt x="97328" y="69679"/>
                    <a:pt x="97328" y="64891"/>
                  </a:cubicBezTo>
                  <a:cubicBezTo>
                    <a:pt x="97328" y="61525"/>
                    <a:pt x="95739" y="54974"/>
                    <a:pt x="94491" y="50187"/>
                  </a:cubicBezTo>
                  <a:cubicBezTo>
                    <a:pt x="93252" y="45398"/>
                    <a:pt x="91480" y="38133"/>
                    <a:pt x="90591" y="34236"/>
                  </a:cubicBezTo>
                  <a:lnTo>
                    <a:pt x="84919" y="11552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20" name="任意多边形: 形状 19">
              <a:extLst>
                <a:ext uri="{FF2B5EF4-FFF2-40B4-BE49-F238E27FC236}">
                  <a16:creationId xmlns:a16="http://schemas.microsoft.com/office/drawing/2014/main" id="{58740C9D-48B6-B8E3-9B0C-D7ECC7012010}"/>
                </a:ext>
              </a:extLst>
            </p:cNvPr>
            <p:cNvSpPr/>
            <p:nvPr>
              <p:custDataLst>
                <p:tags r:id="rId138"/>
              </p:custDataLst>
            </p:nvPr>
          </p:nvSpPr>
          <p:spPr>
            <a:xfrm flipV="1">
              <a:off x="9144625" y="-15148205"/>
              <a:ext cx="53726" cy="119263"/>
            </a:xfrm>
            <a:custGeom>
              <a:avLst/>
              <a:gdLst>
                <a:gd name="connsiteX0" fmla="*/ 49119 w 53726"/>
                <a:gd name="connsiteY0" fmla="*/ 111160 h 119263"/>
                <a:gd name="connsiteX1" fmla="*/ 42024 w 53726"/>
                <a:gd name="connsiteY1" fmla="*/ 117894 h 119263"/>
                <a:gd name="connsiteX2" fmla="*/ 32094 w 53726"/>
                <a:gd name="connsiteY2" fmla="*/ 108152 h 119263"/>
                <a:gd name="connsiteX3" fmla="*/ 39188 w 53726"/>
                <a:gd name="connsiteY3" fmla="*/ 101411 h 119263"/>
                <a:gd name="connsiteX4" fmla="*/ 49119 w 53726"/>
                <a:gd name="connsiteY4" fmla="*/ 111160 h 119263"/>
                <a:gd name="connsiteX5" fmla="*/ 12940 w 53726"/>
                <a:gd name="connsiteY5" fmla="*/ 21131 h 119263"/>
                <a:gd name="connsiteX6" fmla="*/ 11351 w 53726"/>
                <a:gd name="connsiteY6" fmla="*/ 13691 h 119263"/>
                <a:gd name="connsiteX7" fmla="*/ 28193 w 53726"/>
                <a:gd name="connsiteY7" fmla="*/ -1370 h 119263"/>
                <a:gd name="connsiteX8" fmla="*/ 53726 w 53726"/>
                <a:gd name="connsiteY8" fmla="*/ 25743 h 119263"/>
                <a:gd name="connsiteX9" fmla="*/ 50890 w 53726"/>
                <a:gd name="connsiteY9" fmla="*/ 28046 h 119263"/>
                <a:gd name="connsiteX10" fmla="*/ 47521 w 53726"/>
                <a:gd name="connsiteY10" fmla="*/ 25030 h 119263"/>
                <a:gd name="connsiteX11" fmla="*/ 28725 w 53726"/>
                <a:gd name="connsiteY11" fmla="*/ 3592 h 119263"/>
                <a:gd name="connsiteX12" fmla="*/ 24293 w 53726"/>
                <a:gd name="connsiteY12" fmla="*/ 9792 h 119263"/>
                <a:gd name="connsiteX13" fmla="*/ 27129 w 53726"/>
                <a:gd name="connsiteY13" fmla="*/ 21131 h 119263"/>
                <a:gd name="connsiteX14" fmla="*/ 32801 w 53726"/>
                <a:gd name="connsiteY14" fmla="*/ 35311 h 119263"/>
                <a:gd name="connsiteX15" fmla="*/ 41492 w 53726"/>
                <a:gd name="connsiteY15" fmla="*/ 57821 h 119263"/>
                <a:gd name="connsiteX16" fmla="*/ 42556 w 53726"/>
                <a:gd name="connsiteY16" fmla="*/ 63490 h 119263"/>
                <a:gd name="connsiteX17" fmla="*/ 25707 w 53726"/>
                <a:gd name="connsiteY17" fmla="*/ 78553 h 119263"/>
                <a:gd name="connsiteX18" fmla="*/ 0 w 53726"/>
                <a:gd name="connsiteY18" fmla="*/ 51438 h 119263"/>
                <a:gd name="connsiteX19" fmla="*/ 3010 w 53726"/>
                <a:gd name="connsiteY19" fmla="*/ 49135 h 119263"/>
                <a:gd name="connsiteX20" fmla="*/ 6204 w 53726"/>
                <a:gd name="connsiteY20" fmla="*/ 51970 h 119263"/>
                <a:gd name="connsiteX21" fmla="*/ 25175 w 53726"/>
                <a:gd name="connsiteY21" fmla="*/ 73590 h 119263"/>
                <a:gd name="connsiteX22" fmla="*/ 29608 w 53726"/>
                <a:gd name="connsiteY22" fmla="*/ 67389 h 119263"/>
                <a:gd name="connsiteX23" fmla="*/ 24118 w 53726"/>
                <a:gd name="connsiteY23" fmla="*/ 49667 h 119263"/>
                <a:gd name="connsiteX24" fmla="*/ 12940 w 53726"/>
                <a:gd name="connsiteY24" fmla="*/ 21131 h 119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3726" h="119263">
                  <a:moveTo>
                    <a:pt x="49119" y="111160"/>
                  </a:moveTo>
                  <a:cubicBezTo>
                    <a:pt x="49119" y="113995"/>
                    <a:pt x="46989" y="117894"/>
                    <a:pt x="42024" y="117894"/>
                  </a:cubicBezTo>
                  <a:cubicBezTo>
                    <a:pt x="37234" y="117894"/>
                    <a:pt x="32094" y="113290"/>
                    <a:pt x="32094" y="108152"/>
                  </a:cubicBezTo>
                  <a:cubicBezTo>
                    <a:pt x="32094" y="105134"/>
                    <a:pt x="34398" y="101411"/>
                    <a:pt x="39188" y="101411"/>
                  </a:cubicBezTo>
                  <a:cubicBezTo>
                    <a:pt x="44328" y="101411"/>
                    <a:pt x="49119" y="106373"/>
                    <a:pt x="49119" y="111160"/>
                  </a:cubicBezTo>
                  <a:close/>
                  <a:moveTo>
                    <a:pt x="12940" y="21131"/>
                  </a:moveTo>
                  <a:cubicBezTo>
                    <a:pt x="12234" y="18829"/>
                    <a:pt x="11351" y="16701"/>
                    <a:pt x="11351" y="13691"/>
                  </a:cubicBezTo>
                  <a:cubicBezTo>
                    <a:pt x="11351" y="5362"/>
                    <a:pt x="18438" y="-1370"/>
                    <a:pt x="28193" y="-1370"/>
                  </a:cubicBezTo>
                  <a:cubicBezTo>
                    <a:pt x="45925" y="-1370"/>
                    <a:pt x="53726" y="23084"/>
                    <a:pt x="53726" y="25743"/>
                  </a:cubicBezTo>
                  <a:cubicBezTo>
                    <a:pt x="53726" y="28046"/>
                    <a:pt x="51422" y="28046"/>
                    <a:pt x="50890" y="28046"/>
                  </a:cubicBezTo>
                  <a:cubicBezTo>
                    <a:pt x="48404" y="28046"/>
                    <a:pt x="48229" y="26982"/>
                    <a:pt x="47521" y="25030"/>
                  </a:cubicBezTo>
                  <a:cubicBezTo>
                    <a:pt x="43438" y="10856"/>
                    <a:pt x="35637" y="3592"/>
                    <a:pt x="28725" y="3592"/>
                  </a:cubicBezTo>
                  <a:cubicBezTo>
                    <a:pt x="25175" y="3592"/>
                    <a:pt x="24293" y="5894"/>
                    <a:pt x="24293" y="9792"/>
                  </a:cubicBezTo>
                  <a:cubicBezTo>
                    <a:pt x="24293" y="13866"/>
                    <a:pt x="25532" y="17233"/>
                    <a:pt x="27129" y="21131"/>
                  </a:cubicBezTo>
                  <a:cubicBezTo>
                    <a:pt x="28901" y="25919"/>
                    <a:pt x="30855" y="30706"/>
                    <a:pt x="32801" y="35311"/>
                  </a:cubicBezTo>
                  <a:cubicBezTo>
                    <a:pt x="34398" y="39567"/>
                    <a:pt x="40785" y="55693"/>
                    <a:pt x="41492" y="57821"/>
                  </a:cubicBezTo>
                  <a:cubicBezTo>
                    <a:pt x="42024" y="59592"/>
                    <a:pt x="42556" y="61719"/>
                    <a:pt x="42556" y="63490"/>
                  </a:cubicBezTo>
                  <a:cubicBezTo>
                    <a:pt x="42556" y="71819"/>
                    <a:pt x="35462" y="78553"/>
                    <a:pt x="25707" y="78553"/>
                  </a:cubicBezTo>
                  <a:cubicBezTo>
                    <a:pt x="8158" y="78553"/>
                    <a:pt x="0" y="54454"/>
                    <a:pt x="0" y="51438"/>
                  </a:cubicBezTo>
                  <a:cubicBezTo>
                    <a:pt x="0" y="49135"/>
                    <a:pt x="2486" y="49135"/>
                    <a:pt x="3010" y="49135"/>
                  </a:cubicBezTo>
                  <a:cubicBezTo>
                    <a:pt x="5497" y="49135"/>
                    <a:pt x="5672" y="50023"/>
                    <a:pt x="6204" y="51970"/>
                  </a:cubicBezTo>
                  <a:cubicBezTo>
                    <a:pt x="10819" y="67214"/>
                    <a:pt x="18621" y="73590"/>
                    <a:pt x="25175" y="73590"/>
                  </a:cubicBezTo>
                  <a:cubicBezTo>
                    <a:pt x="28019" y="73590"/>
                    <a:pt x="29608" y="72176"/>
                    <a:pt x="29608" y="67389"/>
                  </a:cubicBezTo>
                  <a:cubicBezTo>
                    <a:pt x="29608" y="63315"/>
                    <a:pt x="28551" y="60655"/>
                    <a:pt x="24118" y="49667"/>
                  </a:cubicBezTo>
                  <a:lnTo>
                    <a:pt x="12940" y="21131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21" name="任意多边形: 形状 20">
              <a:extLst>
                <a:ext uri="{FF2B5EF4-FFF2-40B4-BE49-F238E27FC236}">
                  <a16:creationId xmlns:a16="http://schemas.microsoft.com/office/drawing/2014/main" id="{5CEDE844-C406-80F0-C2B3-C86E9044ECD9}"/>
                </a:ext>
              </a:extLst>
            </p:cNvPr>
            <p:cNvSpPr/>
            <p:nvPr>
              <p:custDataLst>
                <p:tags r:id="rId139"/>
              </p:custDataLst>
            </p:nvPr>
          </p:nvSpPr>
          <p:spPr>
            <a:xfrm flipV="1">
              <a:off x="9367587" y="-15120118"/>
              <a:ext cx="29631" cy="75675"/>
            </a:xfrm>
            <a:custGeom>
              <a:avLst/>
              <a:gdLst>
                <a:gd name="connsiteX0" fmla="*/ 29632 w 29631"/>
                <a:gd name="connsiteY0" fmla="*/ 47730 h 75675"/>
                <a:gd name="connsiteX1" fmla="*/ 13426 w 29631"/>
                <a:gd name="connsiteY1" fmla="*/ 74306 h 75675"/>
                <a:gd name="connsiteX2" fmla="*/ 0 w 29631"/>
                <a:gd name="connsiteY2" fmla="*/ 60887 h 75675"/>
                <a:gd name="connsiteX3" fmla="*/ 13426 w 29631"/>
                <a:gd name="connsiteY3" fmla="*/ 47478 h 75675"/>
                <a:gd name="connsiteX4" fmla="*/ 22283 w 29631"/>
                <a:gd name="connsiteY4" fmla="*/ 50764 h 75675"/>
                <a:gd name="connsiteX5" fmla="*/ 23555 w 29631"/>
                <a:gd name="connsiteY5" fmla="*/ 51527 h 75675"/>
                <a:gd name="connsiteX6" fmla="*/ 24063 w 29631"/>
                <a:gd name="connsiteY6" fmla="*/ 47730 h 75675"/>
                <a:gd name="connsiteX7" fmla="*/ 6840 w 29631"/>
                <a:gd name="connsiteY7" fmla="*/ 5468 h 75675"/>
                <a:gd name="connsiteX8" fmla="*/ 4051 w 29631"/>
                <a:gd name="connsiteY8" fmla="*/ 1417 h 75675"/>
                <a:gd name="connsiteX9" fmla="*/ 6586 w 29631"/>
                <a:gd name="connsiteY9" fmla="*/ -1370 h 75675"/>
                <a:gd name="connsiteX10" fmla="*/ 29632 w 29631"/>
                <a:gd name="connsiteY10" fmla="*/ 47730 h 75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9631" h="75675">
                  <a:moveTo>
                    <a:pt x="29632" y="47730"/>
                  </a:moveTo>
                  <a:cubicBezTo>
                    <a:pt x="29632" y="64437"/>
                    <a:pt x="23300" y="74306"/>
                    <a:pt x="13426" y="74306"/>
                  </a:cubicBezTo>
                  <a:cubicBezTo>
                    <a:pt x="5068" y="74306"/>
                    <a:pt x="0" y="67977"/>
                    <a:pt x="0" y="60887"/>
                  </a:cubicBezTo>
                  <a:cubicBezTo>
                    <a:pt x="0" y="54059"/>
                    <a:pt x="5068" y="47478"/>
                    <a:pt x="13426" y="47478"/>
                  </a:cubicBezTo>
                  <a:cubicBezTo>
                    <a:pt x="16460" y="47478"/>
                    <a:pt x="19757" y="48493"/>
                    <a:pt x="22283" y="50764"/>
                  </a:cubicBezTo>
                  <a:cubicBezTo>
                    <a:pt x="23046" y="51272"/>
                    <a:pt x="23300" y="51527"/>
                    <a:pt x="23555" y="51527"/>
                  </a:cubicBezTo>
                  <a:cubicBezTo>
                    <a:pt x="23808" y="51527"/>
                    <a:pt x="24063" y="51272"/>
                    <a:pt x="24063" y="47730"/>
                  </a:cubicBezTo>
                  <a:cubicBezTo>
                    <a:pt x="24063" y="29000"/>
                    <a:pt x="15197" y="13820"/>
                    <a:pt x="6840" y="5468"/>
                  </a:cubicBezTo>
                  <a:cubicBezTo>
                    <a:pt x="4051" y="2681"/>
                    <a:pt x="4051" y="2172"/>
                    <a:pt x="4051" y="1417"/>
                  </a:cubicBezTo>
                  <a:cubicBezTo>
                    <a:pt x="4051" y="-360"/>
                    <a:pt x="5323" y="-1370"/>
                    <a:pt x="6586" y="-1370"/>
                  </a:cubicBezTo>
                  <a:cubicBezTo>
                    <a:pt x="9374" y="-1370"/>
                    <a:pt x="29632" y="18116"/>
                    <a:pt x="29632" y="47730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22" name="任意多边形: 形状 21">
              <a:extLst>
                <a:ext uri="{FF2B5EF4-FFF2-40B4-BE49-F238E27FC236}">
                  <a16:creationId xmlns:a16="http://schemas.microsoft.com/office/drawing/2014/main" id="{6AFC4BD2-121E-1BA1-DF42-08A4FCED831A}"/>
                </a:ext>
              </a:extLst>
            </p:cNvPr>
            <p:cNvSpPr/>
            <p:nvPr>
              <p:custDataLst>
                <p:tags r:id="rId140"/>
              </p:custDataLst>
            </p:nvPr>
          </p:nvSpPr>
          <p:spPr>
            <a:xfrm flipV="1">
              <a:off x="9468253" y="-15266911"/>
              <a:ext cx="207898" cy="173620"/>
            </a:xfrm>
            <a:custGeom>
              <a:avLst/>
              <a:gdLst>
                <a:gd name="connsiteX0" fmla="*/ 180555 w 207898"/>
                <a:gd name="connsiteY0" fmla="*/ 160349 h 173620"/>
                <a:gd name="connsiteX1" fmla="*/ 207899 w 207898"/>
                <a:gd name="connsiteY1" fmla="*/ 160349 h 173620"/>
                <a:gd name="connsiteX2" fmla="*/ 207899 w 207898"/>
                <a:gd name="connsiteY2" fmla="*/ 172244 h 173620"/>
                <a:gd name="connsiteX3" fmla="*/ 162570 w 207898"/>
                <a:gd name="connsiteY3" fmla="*/ 171481 h 173620"/>
                <a:gd name="connsiteX4" fmla="*/ 117248 w 207898"/>
                <a:gd name="connsiteY4" fmla="*/ 172244 h 173620"/>
                <a:gd name="connsiteX5" fmla="*/ 117248 w 207898"/>
                <a:gd name="connsiteY5" fmla="*/ 160349 h 173620"/>
                <a:gd name="connsiteX6" fmla="*/ 144592 w 207898"/>
                <a:gd name="connsiteY6" fmla="*/ 160349 h 173620"/>
                <a:gd name="connsiteX7" fmla="*/ 144592 w 207898"/>
                <a:gd name="connsiteY7" fmla="*/ 94797 h 173620"/>
                <a:gd name="connsiteX8" fmla="*/ 63307 w 207898"/>
                <a:gd name="connsiteY8" fmla="*/ 94797 h 173620"/>
                <a:gd name="connsiteX9" fmla="*/ 63307 w 207898"/>
                <a:gd name="connsiteY9" fmla="*/ 160349 h 173620"/>
                <a:gd name="connsiteX10" fmla="*/ 90659 w 207898"/>
                <a:gd name="connsiteY10" fmla="*/ 160349 h 173620"/>
                <a:gd name="connsiteX11" fmla="*/ 90659 w 207898"/>
                <a:gd name="connsiteY11" fmla="*/ 172244 h 173620"/>
                <a:gd name="connsiteX12" fmla="*/ 45330 w 207898"/>
                <a:gd name="connsiteY12" fmla="*/ 171481 h 173620"/>
                <a:gd name="connsiteX13" fmla="*/ 0 w 207898"/>
                <a:gd name="connsiteY13" fmla="*/ 172244 h 173620"/>
                <a:gd name="connsiteX14" fmla="*/ 0 w 207898"/>
                <a:gd name="connsiteY14" fmla="*/ 160349 h 173620"/>
                <a:gd name="connsiteX15" fmla="*/ 27352 w 207898"/>
                <a:gd name="connsiteY15" fmla="*/ 160349 h 173620"/>
                <a:gd name="connsiteX16" fmla="*/ 27352 w 207898"/>
                <a:gd name="connsiteY16" fmla="*/ 10515 h 173620"/>
                <a:gd name="connsiteX17" fmla="*/ 0 w 207898"/>
                <a:gd name="connsiteY17" fmla="*/ 10515 h 173620"/>
                <a:gd name="connsiteX18" fmla="*/ 0 w 207898"/>
                <a:gd name="connsiteY18" fmla="*/ -1377 h 173620"/>
                <a:gd name="connsiteX19" fmla="*/ 45330 w 207898"/>
                <a:gd name="connsiteY19" fmla="*/ -616 h 173620"/>
                <a:gd name="connsiteX20" fmla="*/ 90659 w 207898"/>
                <a:gd name="connsiteY20" fmla="*/ -1377 h 173620"/>
                <a:gd name="connsiteX21" fmla="*/ 90659 w 207898"/>
                <a:gd name="connsiteY21" fmla="*/ 10515 h 173620"/>
                <a:gd name="connsiteX22" fmla="*/ 63307 w 207898"/>
                <a:gd name="connsiteY22" fmla="*/ 10515 h 173620"/>
                <a:gd name="connsiteX23" fmla="*/ 63307 w 207898"/>
                <a:gd name="connsiteY23" fmla="*/ 82903 h 173620"/>
                <a:gd name="connsiteX24" fmla="*/ 144592 w 207898"/>
                <a:gd name="connsiteY24" fmla="*/ 82903 h 173620"/>
                <a:gd name="connsiteX25" fmla="*/ 144592 w 207898"/>
                <a:gd name="connsiteY25" fmla="*/ 10515 h 173620"/>
                <a:gd name="connsiteX26" fmla="*/ 117248 w 207898"/>
                <a:gd name="connsiteY26" fmla="*/ 10515 h 173620"/>
                <a:gd name="connsiteX27" fmla="*/ 117248 w 207898"/>
                <a:gd name="connsiteY27" fmla="*/ -1377 h 173620"/>
                <a:gd name="connsiteX28" fmla="*/ 162570 w 207898"/>
                <a:gd name="connsiteY28" fmla="*/ -616 h 173620"/>
                <a:gd name="connsiteX29" fmla="*/ 207899 w 207898"/>
                <a:gd name="connsiteY29" fmla="*/ -1377 h 173620"/>
                <a:gd name="connsiteX30" fmla="*/ 207899 w 207898"/>
                <a:gd name="connsiteY30" fmla="*/ 10515 h 173620"/>
                <a:gd name="connsiteX31" fmla="*/ 180555 w 207898"/>
                <a:gd name="connsiteY31" fmla="*/ 10515 h 173620"/>
                <a:gd name="connsiteX32" fmla="*/ 180555 w 207898"/>
                <a:gd name="connsiteY32" fmla="*/ 160349 h 173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07898" h="173620">
                  <a:moveTo>
                    <a:pt x="180555" y="160349"/>
                  </a:moveTo>
                  <a:lnTo>
                    <a:pt x="207899" y="160349"/>
                  </a:lnTo>
                  <a:lnTo>
                    <a:pt x="207899" y="172244"/>
                  </a:lnTo>
                  <a:cubicBezTo>
                    <a:pt x="198278" y="171481"/>
                    <a:pt x="173461" y="171481"/>
                    <a:pt x="162570" y="171481"/>
                  </a:cubicBezTo>
                  <a:cubicBezTo>
                    <a:pt x="151686" y="171481"/>
                    <a:pt x="126868" y="171481"/>
                    <a:pt x="117248" y="172244"/>
                  </a:cubicBezTo>
                  <a:lnTo>
                    <a:pt x="117248" y="160349"/>
                  </a:lnTo>
                  <a:lnTo>
                    <a:pt x="144592" y="160349"/>
                  </a:lnTo>
                  <a:lnTo>
                    <a:pt x="144592" y="94797"/>
                  </a:lnTo>
                  <a:lnTo>
                    <a:pt x="63307" y="94797"/>
                  </a:lnTo>
                  <a:lnTo>
                    <a:pt x="63307" y="160349"/>
                  </a:lnTo>
                  <a:lnTo>
                    <a:pt x="90659" y="160349"/>
                  </a:lnTo>
                  <a:lnTo>
                    <a:pt x="90659" y="172244"/>
                  </a:lnTo>
                  <a:cubicBezTo>
                    <a:pt x="81030" y="171481"/>
                    <a:pt x="56221" y="171481"/>
                    <a:pt x="45330" y="171481"/>
                  </a:cubicBezTo>
                  <a:cubicBezTo>
                    <a:pt x="34438" y="171481"/>
                    <a:pt x="9621" y="171481"/>
                    <a:pt x="0" y="172244"/>
                  </a:cubicBezTo>
                  <a:lnTo>
                    <a:pt x="0" y="160349"/>
                  </a:lnTo>
                  <a:lnTo>
                    <a:pt x="27352" y="160349"/>
                  </a:lnTo>
                  <a:lnTo>
                    <a:pt x="27352" y="10515"/>
                  </a:lnTo>
                  <a:lnTo>
                    <a:pt x="0" y="10515"/>
                  </a:lnTo>
                  <a:lnTo>
                    <a:pt x="0" y="-1377"/>
                  </a:lnTo>
                  <a:cubicBezTo>
                    <a:pt x="9621" y="-616"/>
                    <a:pt x="34438" y="-616"/>
                    <a:pt x="45330" y="-616"/>
                  </a:cubicBezTo>
                  <a:cubicBezTo>
                    <a:pt x="56221" y="-616"/>
                    <a:pt x="81030" y="-616"/>
                    <a:pt x="90659" y="-1377"/>
                  </a:cubicBezTo>
                  <a:lnTo>
                    <a:pt x="90659" y="10515"/>
                  </a:lnTo>
                  <a:lnTo>
                    <a:pt x="63307" y="10515"/>
                  </a:lnTo>
                  <a:lnTo>
                    <a:pt x="63307" y="82903"/>
                  </a:lnTo>
                  <a:lnTo>
                    <a:pt x="144592" y="82903"/>
                  </a:lnTo>
                  <a:lnTo>
                    <a:pt x="144592" y="10515"/>
                  </a:lnTo>
                  <a:lnTo>
                    <a:pt x="117248" y="10515"/>
                  </a:lnTo>
                  <a:lnTo>
                    <a:pt x="117248" y="-1377"/>
                  </a:lnTo>
                  <a:cubicBezTo>
                    <a:pt x="126868" y="-616"/>
                    <a:pt x="151686" y="-616"/>
                    <a:pt x="162570" y="-616"/>
                  </a:cubicBezTo>
                  <a:cubicBezTo>
                    <a:pt x="173461" y="-616"/>
                    <a:pt x="198278" y="-616"/>
                    <a:pt x="207899" y="-1377"/>
                  </a:cubicBezTo>
                  <a:lnTo>
                    <a:pt x="207899" y="10515"/>
                  </a:lnTo>
                  <a:lnTo>
                    <a:pt x="180555" y="10515"/>
                  </a:lnTo>
                  <a:lnTo>
                    <a:pt x="180555" y="160349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23" name="任意多边形: 形状 22">
              <a:extLst>
                <a:ext uri="{FF2B5EF4-FFF2-40B4-BE49-F238E27FC236}">
                  <a16:creationId xmlns:a16="http://schemas.microsoft.com/office/drawing/2014/main" id="{5F0BD75B-A96D-E6A8-DF5E-B71644A8DB48}"/>
                </a:ext>
              </a:extLst>
            </p:cNvPr>
            <p:cNvSpPr/>
            <p:nvPr>
              <p:custDataLst>
                <p:tags r:id="rId141"/>
              </p:custDataLst>
            </p:nvPr>
          </p:nvSpPr>
          <p:spPr>
            <a:xfrm flipV="1">
              <a:off x="9694639" y="-15315285"/>
              <a:ext cx="179963" cy="119265"/>
            </a:xfrm>
            <a:custGeom>
              <a:avLst/>
              <a:gdLst>
                <a:gd name="connsiteX0" fmla="*/ 49119 w 179963"/>
                <a:gd name="connsiteY0" fmla="*/ 111149 h 119265"/>
                <a:gd name="connsiteX1" fmla="*/ 42024 w 179963"/>
                <a:gd name="connsiteY1" fmla="*/ 117882 h 119265"/>
                <a:gd name="connsiteX2" fmla="*/ 32095 w 179963"/>
                <a:gd name="connsiteY2" fmla="*/ 108139 h 119265"/>
                <a:gd name="connsiteX3" fmla="*/ 39189 w 179963"/>
                <a:gd name="connsiteY3" fmla="*/ 101399 h 119265"/>
                <a:gd name="connsiteX4" fmla="*/ 49119 w 179963"/>
                <a:gd name="connsiteY4" fmla="*/ 111149 h 119265"/>
                <a:gd name="connsiteX5" fmla="*/ 12941 w 179963"/>
                <a:gd name="connsiteY5" fmla="*/ 21118 h 119265"/>
                <a:gd name="connsiteX6" fmla="*/ 11352 w 179963"/>
                <a:gd name="connsiteY6" fmla="*/ 13679 h 119265"/>
                <a:gd name="connsiteX7" fmla="*/ 28194 w 179963"/>
                <a:gd name="connsiteY7" fmla="*/ -1383 h 119265"/>
                <a:gd name="connsiteX8" fmla="*/ 53726 w 179963"/>
                <a:gd name="connsiteY8" fmla="*/ 25732 h 119265"/>
                <a:gd name="connsiteX9" fmla="*/ 50890 w 179963"/>
                <a:gd name="connsiteY9" fmla="*/ 28035 h 119265"/>
                <a:gd name="connsiteX10" fmla="*/ 47522 w 179963"/>
                <a:gd name="connsiteY10" fmla="*/ 25017 h 119265"/>
                <a:gd name="connsiteX11" fmla="*/ 28726 w 179963"/>
                <a:gd name="connsiteY11" fmla="*/ 3579 h 119265"/>
                <a:gd name="connsiteX12" fmla="*/ 24293 w 179963"/>
                <a:gd name="connsiteY12" fmla="*/ 9781 h 119265"/>
                <a:gd name="connsiteX13" fmla="*/ 27129 w 179963"/>
                <a:gd name="connsiteY13" fmla="*/ 21118 h 119265"/>
                <a:gd name="connsiteX14" fmla="*/ 32801 w 179963"/>
                <a:gd name="connsiteY14" fmla="*/ 35300 h 119265"/>
                <a:gd name="connsiteX15" fmla="*/ 41492 w 179963"/>
                <a:gd name="connsiteY15" fmla="*/ 57809 h 119265"/>
                <a:gd name="connsiteX16" fmla="*/ 42557 w 179963"/>
                <a:gd name="connsiteY16" fmla="*/ 63479 h 119265"/>
                <a:gd name="connsiteX17" fmla="*/ 25708 w 179963"/>
                <a:gd name="connsiteY17" fmla="*/ 78540 h 119265"/>
                <a:gd name="connsiteX18" fmla="*/ 0 w 179963"/>
                <a:gd name="connsiteY18" fmla="*/ 51425 h 119265"/>
                <a:gd name="connsiteX19" fmla="*/ 3011 w 179963"/>
                <a:gd name="connsiteY19" fmla="*/ 49123 h 119265"/>
                <a:gd name="connsiteX20" fmla="*/ 6204 w 179963"/>
                <a:gd name="connsiteY20" fmla="*/ 51957 h 119265"/>
                <a:gd name="connsiteX21" fmla="*/ 25175 w 179963"/>
                <a:gd name="connsiteY21" fmla="*/ 73577 h 119265"/>
                <a:gd name="connsiteX22" fmla="*/ 29608 w 179963"/>
                <a:gd name="connsiteY22" fmla="*/ 67376 h 119265"/>
                <a:gd name="connsiteX23" fmla="*/ 24119 w 179963"/>
                <a:gd name="connsiteY23" fmla="*/ 49655 h 119265"/>
                <a:gd name="connsiteX24" fmla="*/ 12941 w 179963"/>
                <a:gd name="connsiteY24" fmla="*/ 21118 h 119265"/>
                <a:gd name="connsiteX25" fmla="*/ 84919 w 179963"/>
                <a:gd name="connsiteY25" fmla="*/ 11552 h 119265"/>
                <a:gd name="connsiteX26" fmla="*/ 83148 w 179963"/>
                <a:gd name="connsiteY26" fmla="*/ 4286 h 119265"/>
                <a:gd name="connsiteX27" fmla="*/ 89177 w 179963"/>
                <a:gd name="connsiteY27" fmla="*/ -1383 h 119265"/>
                <a:gd name="connsiteX28" fmla="*/ 96089 w 179963"/>
                <a:gd name="connsiteY28" fmla="*/ 2515 h 119265"/>
                <a:gd name="connsiteX29" fmla="*/ 99282 w 179963"/>
                <a:gd name="connsiteY29" fmla="*/ 13504 h 119265"/>
                <a:gd name="connsiteX30" fmla="*/ 103183 w 179963"/>
                <a:gd name="connsiteY30" fmla="*/ 29447 h 119265"/>
                <a:gd name="connsiteX31" fmla="*/ 106193 w 179963"/>
                <a:gd name="connsiteY31" fmla="*/ 41326 h 119265"/>
                <a:gd name="connsiteX32" fmla="*/ 113645 w 179963"/>
                <a:gd name="connsiteY32" fmla="*/ 57277 h 119265"/>
                <a:gd name="connsiteX33" fmla="*/ 140242 w 179963"/>
                <a:gd name="connsiteY33" fmla="*/ 73577 h 119265"/>
                <a:gd name="connsiteX34" fmla="*/ 150705 w 179963"/>
                <a:gd name="connsiteY34" fmla="*/ 61176 h 119265"/>
                <a:gd name="connsiteX35" fmla="*/ 140242 w 179963"/>
                <a:gd name="connsiteY35" fmla="*/ 23429 h 119265"/>
                <a:gd name="connsiteX36" fmla="*/ 137581 w 179963"/>
                <a:gd name="connsiteY36" fmla="*/ 13855 h 119265"/>
                <a:gd name="connsiteX37" fmla="*/ 154422 w 179963"/>
                <a:gd name="connsiteY37" fmla="*/ -1383 h 119265"/>
                <a:gd name="connsiteX38" fmla="*/ 179963 w 179963"/>
                <a:gd name="connsiteY38" fmla="*/ 25732 h 119265"/>
                <a:gd name="connsiteX39" fmla="*/ 177119 w 179963"/>
                <a:gd name="connsiteY39" fmla="*/ 28035 h 119265"/>
                <a:gd name="connsiteX40" fmla="*/ 173751 w 179963"/>
                <a:gd name="connsiteY40" fmla="*/ 25017 h 119265"/>
                <a:gd name="connsiteX41" fmla="*/ 154955 w 179963"/>
                <a:gd name="connsiteY41" fmla="*/ 3579 h 119265"/>
                <a:gd name="connsiteX42" fmla="*/ 150522 w 179963"/>
                <a:gd name="connsiteY42" fmla="*/ 9781 h 119265"/>
                <a:gd name="connsiteX43" fmla="*/ 154606 w 179963"/>
                <a:gd name="connsiteY43" fmla="*/ 24136 h 119265"/>
                <a:gd name="connsiteX44" fmla="*/ 164004 w 179963"/>
                <a:gd name="connsiteY44" fmla="*/ 58341 h 119265"/>
                <a:gd name="connsiteX45" fmla="*/ 140949 w 179963"/>
                <a:gd name="connsiteY45" fmla="*/ 78540 h 119265"/>
                <a:gd name="connsiteX46" fmla="*/ 110984 w 179963"/>
                <a:gd name="connsiteY46" fmla="*/ 62415 h 119265"/>
                <a:gd name="connsiteX47" fmla="*/ 92013 w 179963"/>
                <a:gd name="connsiteY47" fmla="*/ 78540 h 119265"/>
                <a:gd name="connsiteX48" fmla="*/ 78008 w 179963"/>
                <a:gd name="connsiteY48" fmla="*/ 68973 h 119265"/>
                <a:gd name="connsiteX49" fmla="*/ 71621 w 179963"/>
                <a:gd name="connsiteY49" fmla="*/ 51425 h 119265"/>
                <a:gd name="connsiteX50" fmla="*/ 74632 w 179963"/>
                <a:gd name="connsiteY50" fmla="*/ 49123 h 119265"/>
                <a:gd name="connsiteX51" fmla="*/ 78540 w 179963"/>
                <a:gd name="connsiteY51" fmla="*/ 54442 h 119265"/>
                <a:gd name="connsiteX52" fmla="*/ 91481 w 179963"/>
                <a:gd name="connsiteY52" fmla="*/ 73577 h 119265"/>
                <a:gd name="connsiteX53" fmla="*/ 97328 w 179963"/>
                <a:gd name="connsiteY53" fmla="*/ 64891 h 119265"/>
                <a:gd name="connsiteX54" fmla="*/ 94492 w 179963"/>
                <a:gd name="connsiteY54" fmla="*/ 50187 h 119265"/>
                <a:gd name="connsiteX55" fmla="*/ 90591 w 179963"/>
                <a:gd name="connsiteY55" fmla="*/ 34236 h 119265"/>
                <a:gd name="connsiteX56" fmla="*/ 84919 w 179963"/>
                <a:gd name="connsiteY56" fmla="*/ 11552 h 119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79963" h="119265">
                  <a:moveTo>
                    <a:pt x="49119" y="111149"/>
                  </a:moveTo>
                  <a:cubicBezTo>
                    <a:pt x="49119" y="113984"/>
                    <a:pt x="46989" y="117882"/>
                    <a:pt x="42024" y="117882"/>
                  </a:cubicBezTo>
                  <a:cubicBezTo>
                    <a:pt x="37234" y="117882"/>
                    <a:pt x="32095" y="113276"/>
                    <a:pt x="32095" y="108139"/>
                  </a:cubicBezTo>
                  <a:cubicBezTo>
                    <a:pt x="32095" y="105123"/>
                    <a:pt x="34398" y="101399"/>
                    <a:pt x="39189" y="101399"/>
                  </a:cubicBezTo>
                  <a:cubicBezTo>
                    <a:pt x="44328" y="101399"/>
                    <a:pt x="49119" y="106362"/>
                    <a:pt x="49119" y="111149"/>
                  </a:cubicBezTo>
                  <a:close/>
                  <a:moveTo>
                    <a:pt x="12941" y="21118"/>
                  </a:moveTo>
                  <a:cubicBezTo>
                    <a:pt x="12234" y="18817"/>
                    <a:pt x="11352" y="16688"/>
                    <a:pt x="11352" y="13679"/>
                  </a:cubicBezTo>
                  <a:cubicBezTo>
                    <a:pt x="11352" y="5350"/>
                    <a:pt x="18438" y="-1383"/>
                    <a:pt x="28194" y="-1383"/>
                  </a:cubicBezTo>
                  <a:cubicBezTo>
                    <a:pt x="45925" y="-1383"/>
                    <a:pt x="53726" y="23072"/>
                    <a:pt x="53726" y="25732"/>
                  </a:cubicBezTo>
                  <a:cubicBezTo>
                    <a:pt x="53726" y="28035"/>
                    <a:pt x="51422" y="28035"/>
                    <a:pt x="50890" y="28035"/>
                  </a:cubicBezTo>
                  <a:cubicBezTo>
                    <a:pt x="48404" y="28035"/>
                    <a:pt x="48229" y="26971"/>
                    <a:pt x="47522" y="25017"/>
                  </a:cubicBezTo>
                  <a:cubicBezTo>
                    <a:pt x="43438" y="10844"/>
                    <a:pt x="35638" y="3579"/>
                    <a:pt x="28726" y="3579"/>
                  </a:cubicBezTo>
                  <a:cubicBezTo>
                    <a:pt x="25175" y="3579"/>
                    <a:pt x="24293" y="5882"/>
                    <a:pt x="24293" y="9781"/>
                  </a:cubicBezTo>
                  <a:cubicBezTo>
                    <a:pt x="24293" y="13855"/>
                    <a:pt x="25532" y="17220"/>
                    <a:pt x="27129" y="21118"/>
                  </a:cubicBezTo>
                  <a:cubicBezTo>
                    <a:pt x="28901" y="25907"/>
                    <a:pt x="30855" y="30694"/>
                    <a:pt x="32801" y="35300"/>
                  </a:cubicBezTo>
                  <a:cubicBezTo>
                    <a:pt x="34398" y="39555"/>
                    <a:pt x="40785" y="55681"/>
                    <a:pt x="41492" y="57809"/>
                  </a:cubicBezTo>
                  <a:cubicBezTo>
                    <a:pt x="42024" y="59580"/>
                    <a:pt x="42557" y="61708"/>
                    <a:pt x="42557" y="63479"/>
                  </a:cubicBezTo>
                  <a:cubicBezTo>
                    <a:pt x="42557" y="71806"/>
                    <a:pt x="35462" y="78540"/>
                    <a:pt x="25708" y="78540"/>
                  </a:cubicBezTo>
                  <a:cubicBezTo>
                    <a:pt x="8158" y="78540"/>
                    <a:pt x="0" y="54442"/>
                    <a:pt x="0" y="51425"/>
                  </a:cubicBezTo>
                  <a:cubicBezTo>
                    <a:pt x="0" y="49123"/>
                    <a:pt x="2486" y="49123"/>
                    <a:pt x="3011" y="49123"/>
                  </a:cubicBezTo>
                  <a:cubicBezTo>
                    <a:pt x="5497" y="49123"/>
                    <a:pt x="5672" y="50012"/>
                    <a:pt x="6204" y="51957"/>
                  </a:cubicBezTo>
                  <a:cubicBezTo>
                    <a:pt x="10820" y="67202"/>
                    <a:pt x="18621" y="73577"/>
                    <a:pt x="25175" y="73577"/>
                  </a:cubicBezTo>
                  <a:cubicBezTo>
                    <a:pt x="28019" y="73577"/>
                    <a:pt x="29608" y="72164"/>
                    <a:pt x="29608" y="67376"/>
                  </a:cubicBezTo>
                  <a:cubicBezTo>
                    <a:pt x="29608" y="63303"/>
                    <a:pt x="28551" y="60644"/>
                    <a:pt x="24119" y="49655"/>
                  </a:cubicBezTo>
                  <a:lnTo>
                    <a:pt x="12941" y="21118"/>
                  </a:lnTo>
                  <a:close/>
                  <a:moveTo>
                    <a:pt x="84919" y="11552"/>
                  </a:moveTo>
                  <a:cubicBezTo>
                    <a:pt x="84212" y="9249"/>
                    <a:pt x="83148" y="4818"/>
                    <a:pt x="83148" y="4286"/>
                  </a:cubicBezTo>
                  <a:cubicBezTo>
                    <a:pt x="83148" y="388"/>
                    <a:pt x="86341" y="-1383"/>
                    <a:pt x="89177" y="-1383"/>
                  </a:cubicBezTo>
                  <a:cubicBezTo>
                    <a:pt x="92363" y="-1383"/>
                    <a:pt x="95207" y="920"/>
                    <a:pt x="96089" y="2515"/>
                  </a:cubicBezTo>
                  <a:cubicBezTo>
                    <a:pt x="96979" y="4111"/>
                    <a:pt x="98392" y="9781"/>
                    <a:pt x="99282" y="13504"/>
                  </a:cubicBezTo>
                  <a:cubicBezTo>
                    <a:pt x="100172" y="16871"/>
                    <a:pt x="102118" y="25017"/>
                    <a:pt x="103183" y="29447"/>
                  </a:cubicBezTo>
                  <a:cubicBezTo>
                    <a:pt x="104247" y="33354"/>
                    <a:pt x="105311" y="37252"/>
                    <a:pt x="106193" y="41326"/>
                  </a:cubicBezTo>
                  <a:cubicBezTo>
                    <a:pt x="108148" y="48590"/>
                    <a:pt x="108505" y="50012"/>
                    <a:pt x="113645" y="57277"/>
                  </a:cubicBezTo>
                  <a:cubicBezTo>
                    <a:pt x="118610" y="64367"/>
                    <a:pt x="126944" y="73577"/>
                    <a:pt x="140242" y="73577"/>
                  </a:cubicBezTo>
                  <a:cubicBezTo>
                    <a:pt x="150522" y="73577"/>
                    <a:pt x="150705" y="64542"/>
                    <a:pt x="150705" y="61176"/>
                  </a:cubicBezTo>
                  <a:cubicBezTo>
                    <a:pt x="150705" y="50544"/>
                    <a:pt x="143079" y="30869"/>
                    <a:pt x="140242" y="23429"/>
                  </a:cubicBezTo>
                  <a:cubicBezTo>
                    <a:pt x="138288" y="18466"/>
                    <a:pt x="137581" y="16871"/>
                    <a:pt x="137581" y="13855"/>
                  </a:cubicBezTo>
                  <a:cubicBezTo>
                    <a:pt x="137581" y="4462"/>
                    <a:pt x="145382" y="-1383"/>
                    <a:pt x="154422" y="-1383"/>
                  </a:cubicBezTo>
                  <a:cubicBezTo>
                    <a:pt x="172154" y="-1383"/>
                    <a:pt x="179963" y="23072"/>
                    <a:pt x="179963" y="25732"/>
                  </a:cubicBezTo>
                  <a:cubicBezTo>
                    <a:pt x="179963" y="28035"/>
                    <a:pt x="177651" y="28035"/>
                    <a:pt x="177119" y="28035"/>
                  </a:cubicBezTo>
                  <a:cubicBezTo>
                    <a:pt x="174641" y="28035"/>
                    <a:pt x="174466" y="26971"/>
                    <a:pt x="173751" y="25017"/>
                  </a:cubicBezTo>
                  <a:cubicBezTo>
                    <a:pt x="169675" y="10844"/>
                    <a:pt x="162049" y="3579"/>
                    <a:pt x="154955" y="3579"/>
                  </a:cubicBezTo>
                  <a:cubicBezTo>
                    <a:pt x="151237" y="3579"/>
                    <a:pt x="150522" y="6057"/>
                    <a:pt x="150522" y="9781"/>
                  </a:cubicBezTo>
                  <a:cubicBezTo>
                    <a:pt x="150522" y="13855"/>
                    <a:pt x="151412" y="16156"/>
                    <a:pt x="154606" y="24136"/>
                  </a:cubicBezTo>
                  <a:cubicBezTo>
                    <a:pt x="156734" y="29630"/>
                    <a:pt x="164004" y="48416"/>
                    <a:pt x="164004" y="58341"/>
                  </a:cubicBezTo>
                  <a:cubicBezTo>
                    <a:pt x="164004" y="75531"/>
                    <a:pt x="150347" y="78540"/>
                    <a:pt x="140949" y="78540"/>
                  </a:cubicBezTo>
                  <a:cubicBezTo>
                    <a:pt x="126237" y="78540"/>
                    <a:pt x="116307" y="69505"/>
                    <a:pt x="110984" y="62415"/>
                  </a:cubicBezTo>
                  <a:cubicBezTo>
                    <a:pt x="109744" y="74641"/>
                    <a:pt x="99282" y="78540"/>
                    <a:pt x="92013" y="78540"/>
                  </a:cubicBezTo>
                  <a:cubicBezTo>
                    <a:pt x="84387" y="78540"/>
                    <a:pt x="80311" y="73045"/>
                    <a:pt x="78008" y="68973"/>
                  </a:cubicBezTo>
                  <a:cubicBezTo>
                    <a:pt x="74107" y="62415"/>
                    <a:pt x="71621" y="52315"/>
                    <a:pt x="71621" y="51425"/>
                  </a:cubicBezTo>
                  <a:cubicBezTo>
                    <a:pt x="71621" y="49123"/>
                    <a:pt x="74107" y="49123"/>
                    <a:pt x="74632" y="49123"/>
                  </a:cubicBezTo>
                  <a:cubicBezTo>
                    <a:pt x="77118" y="49123"/>
                    <a:pt x="77293" y="49655"/>
                    <a:pt x="78540" y="54442"/>
                  </a:cubicBezTo>
                  <a:cubicBezTo>
                    <a:pt x="81193" y="64891"/>
                    <a:pt x="84562" y="73577"/>
                    <a:pt x="91481" y="73577"/>
                  </a:cubicBezTo>
                  <a:cubicBezTo>
                    <a:pt x="96089" y="73577"/>
                    <a:pt x="97328" y="69679"/>
                    <a:pt x="97328" y="64891"/>
                  </a:cubicBezTo>
                  <a:cubicBezTo>
                    <a:pt x="97328" y="61525"/>
                    <a:pt x="95739" y="54974"/>
                    <a:pt x="94492" y="50187"/>
                  </a:cubicBezTo>
                  <a:cubicBezTo>
                    <a:pt x="93252" y="45398"/>
                    <a:pt x="91481" y="38133"/>
                    <a:pt x="90591" y="34236"/>
                  </a:cubicBezTo>
                  <a:lnTo>
                    <a:pt x="84919" y="11552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24" name="任意多边形: 形状 23">
              <a:extLst>
                <a:ext uri="{FF2B5EF4-FFF2-40B4-BE49-F238E27FC236}">
                  <a16:creationId xmlns:a16="http://schemas.microsoft.com/office/drawing/2014/main" id="{F9A126D0-CDDC-B4F9-8B02-88B47EC6AF86}"/>
                </a:ext>
              </a:extLst>
            </p:cNvPr>
            <p:cNvSpPr/>
            <p:nvPr>
              <p:custDataLst>
                <p:tags r:id="rId142"/>
              </p:custDataLst>
            </p:nvPr>
          </p:nvSpPr>
          <p:spPr>
            <a:xfrm flipV="1">
              <a:off x="9705633" y="-15148380"/>
              <a:ext cx="120375" cy="117669"/>
            </a:xfrm>
            <a:custGeom>
              <a:avLst/>
              <a:gdLst>
                <a:gd name="connsiteX0" fmla="*/ 40071 w 120375"/>
                <a:gd name="connsiteY0" fmla="*/ 111345 h 117669"/>
                <a:gd name="connsiteX1" fmla="*/ 34756 w 120375"/>
                <a:gd name="connsiteY1" fmla="*/ 116300 h 117669"/>
                <a:gd name="connsiteX2" fmla="*/ 0 w 120375"/>
                <a:gd name="connsiteY2" fmla="*/ 104960 h 117669"/>
                <a:gd name="connsiteX3" fmla="*/ 0 w 120375"/>
                <a:gd name="connsiteY3" fmla="*/ 98577 h 117669"/>
                <a:gd name="connsiteX4" fmla="*/ 25708 w 120375"/>
                <a:gd name="connsiteY4" fmla="*/ 103540 h 117669"/>
                <a:gd name="connsiteX5" fmla="*/ 25708 w 120375"/>
                <a:gd name="connsiteY5" fmla="*/ 13160 h 117669"/>
                <a:gd name="connsiteX6" fmla="*/ 7976 w 120375"/>
                <a:gd name="connsiteY6" fmla="*/ 5014 h 117669"/>
                <a:gd name="connsiteX7" fmla="*/ 1239 w 120375"/>
                <a:gd name="connsiteY7" fmla="*/ 5014 h 117669"/>
                <a:gd name="connsiteX8" fmla="*/ 1239 w 120375"/>
                <a:gd name="connsiteY8" fmla="*/ -1370 h 117669"/>
                <a:gd name="connsiteX9" fmla="*/ 32801 w 120375"/>
                <a:gd name="connsiteY9" fmla="*/ -663 h 117669"/>
                <a:gd name="connsiteX10" fmla="*/ 64539 w 120375"/>
                <a:gd name="connsiteY10" fmla="*/ -1370 h 117669"/>
                <a:gd name="connsiteX11" fmla="*/ 64539 w 120375"/>
                <a:gd name="connsiteY11" fmla="*/ 5014 h 117669"/>
                <a:gd name="connsiteX12" fmla="*/ 57802 w 120375"/>
                <a:gd name="connsiteY12" fmla="*/ 5014 h 117669"/>
                <a:gd name="connsiteX13" fmla="*/ 40071 w 120375"/>
                <a:gd name="connsiteY13" fmla="*/ 13160 h 117669"/>
                <a:gd name="connsiteX14" fmla="*/ 40071 w 120375"/>
                <a:gd name="connsiteY14" fmla="*/ 111345 h 117669"/>
                <a:gd name="connsiteX15" fmla="*/ 120376 w 120375"/>
                <a:gd name="connsiteY15" fmla="*/ 64729 h 117669"/>
                <a:gd name="connsiteX16" fmla="*/ 110271 w 120375"/>
                <a:gd name="connsiteY16" fmla="*/ 75012 h 117669"/>
                <a:gd name="connsiteX17" fmla="*/ 99983 w 120375"/>
                <a:gd name="connsiteY17" fmla="*/ 64912 h 117669"/>
                <a:gd name="connsiteX18" fmla="*/ 110097 w 120375"/>
                <a:gd name="connsiteY18" fmla="*/ 54631 h 117669"/>
                <a:gd name="connsiteX19" fmla="*/ 120376 w 120375"/>
                <a:gd name="connsiteY19" fmla="*/ 64729 h 117669"/>
                <a:gd name="connsiteX20" fmla="*/ 120376 w 120375"/>
                <a:gd name="connsiteY20" fmla="*/ 8730 h 117669"/>
                <a:gd name="connsiteX21" fmla="*/ 110271 w 120375"/>
                <a:gd name="connsiteY21" fmla="*/ 19011 h 117669"/>
                <a:gd name="connsiteX22" fmla="*/ 99983 w 120375"/>
                <a:gd name="connsiteY22" fmla="*/ 8913 h 117669"/>
                <a:gd name="connsiteX23" fmla="*/ 110097 w 120375"/>
                <a:gd name="connsiteY23" fmla="*/ -1370 h 117669"/>
                <a:gd name="connsiteX24" fmla="*/ 120376 w 120375"/>
                <a:gd name="connsiteY24" fmla="*/ 8730 h 117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20375" h="117669">
                  <a:moveTo>
                    <a:pt x="40071" y="111345"/>
                  </a:moveTo>
                  <a:cubicBezTo>
                    <a:pt x="40071" y="116124"/>
                    <a:pt x="39721" y="116300"/>
                    <a:pt x="34756" y="116300"/>
                  </a:cubicBezTo>
                  <a:cubicBezTo>
                    <a:pt x="23403" y="105136"/>
                    <a:pt x="7269" y="104960"/>
                    <a:pt x="0" y="104960"/>
                  </a:cubicBezTo>
                  <a:lnTo>
                    <a:pt x="0" y="98577"/>
                  </a:lnTo>
                  <a:cubicBezTo>
                    <a:pt x="4258" y="98577"/>
                    <a:pt x="15960" y="98577"/>
                    <a:pt x="25708" y="103540"/>
                  </a:cubicBezTo>
                  <a:lnTo>
                    <a:pt x="25708" y="13160"/>
                  </a:lnTo>
                  <a:cubicBezTo>
                    <a:pt x="25708" y="7317"/>
                    <a:pt x="25708" y="5014"/>
                    <a:pt x="7976" y="5014"/>
                  </a:cubicBezTo>
                  <a:lnTo>
                    <a:pt x="1239" y="5014"/>
                  </a:lnTo>
                  <a:lnTo>
                    <a:pt x="1239" y="-1370"/>
                  </a:lnTo>
                  <a:cubicBezTo>
                    <a:pt x="4433" y="-1195"/>
                    <a:pt x="26240" y="-663"/>
                    <a:pt x="32801" y="-663"/>
                  </a:cubicBezTo>
                  <a:cubicBezTo>
                    <a:pt x="38299" y="-663"/>
                    <a:pt x="60638" y="-1195"/>
                    <a:pt x="64539" y="-1370"/>
                  </a:cubicBezTo>
                  <a:lnTo>
                    <a:pt x="64539" y="5014"/>
                  </a:lnTo>
                  <a:lnTo>
                    <a:pt x="57802" y="5014"/>
                  </a:lnTo>
                  <a:cubicBezTo>
                    <a:pt x="40071" y="5014"/>
                    <a:pt x="40071" y="7317"/>
                    <a:pt x="40071" y="13160"/>
                  </a:cubicBezTo>
                  <a:lnTo>
                    <a:pt x="40071" y="111345"/>
                  </a:lnTo>
                  <a:close/>
                  <a:moveTo>
                    <a:pt x="120376" y="64729"/>
                  </a:moveTo>
                  <a:cubicBezTo>
                    <a:pt x="120376" y="70938"/>
                    <a:pt x="115411" y="75012"/>
                    <a:pt x="110271" y="75012"/>
                  </a:cubicBezTo>
                  <a:cubicBezTo>
                    <a:pt x="104067" y="75012"/>
                    <a:pt x="99983" y="70050"/>
                    <a:pt x="99983" y="64912"/>
                  </a:cubicBezTo>
                  <a:cubicBezTo>
                    <a:pt x="99983" y="58703"/>
                    <a:pt x="104948" y="54631"/>
                    <a:pt x="110097" y="54631"/>
                  </a:cubicBezTo>
                  <a:cubicBezTo>
                    <a:pt x="116301" y="54631"/>
                    <a:pt x="120376" y="59593"/>
                    <a:pt x="120376" y="64729"/>
                  </a:cubicBezTo>
                  <a:close/>
                  <a:moveTo>
                    <a:pt x="120376" y="8730"/>
                  </a:moveTo>
                  <a:cubicBezTo>
                    <a:pt x="120376" y="14931"/>
                    <a:pt x="115411" y="19011"/>
                    <a:pt x="110271" y="19011"/>
                  </a:cubicBezTo>
                  <a:cubicBezTo>
                    <a:pt x="104067" y="19011"/>
                    <a:pt x="99983" y="14049"/>
                    <a:pt x="99983" y="8913"/>
                  </a:cubicBezTo>
                  <a:cubicBezTo>
                    <a:pt x="99983" y="2704"/>
                    <a:pt x="104948" y="-1370"/>
                    <a:pt x="110097" y="-1370"/>
                  </a:cubicBezTo>
                  <a:cubicBezTo>
                    <a:pt x="116301" y="-1370"/>
                    <a:pt x="120376" y="3592"/>
                    <a:pt x="120376" y="8730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25" name="任意多边形: 形状 24">
              <a:extLst>
                <a:ext uri="{FF2B5EF4-FFF2-40B4-BE49-F238E27FC236}">
                  <a16:creationId xmlns:a16="http://schemas.microsoft.com/office/drawing/2014/main" id="{69C6F534-5E31-4856-8801-EF98A98683F4}"/>
                </a:ext>
              </a:extLst>
            </p:cNvPr>
            <p:cNvSpPr/>
            <p:nvPr>
              <p:custDataLst>
                <p:tags r:id="rId143"/>
              </p:custDataLst>
            </p:nvPr>
          </p:nvSpPr>
          <p:spPr>
            <a:xfrm flipV="1">
              <a:off x="9852937" y="-15148205"/>
              <a:ext cx="53726" cy="119263"/>
            </a:xfrm>
            <a:custGeom>
              <a:avLst/>
              <a:gdLst>
                <a:gd name="connsiteX0" fmla="*/ 49119 w 53726"/>
                <a:gd name="connsiteY0" fmla="*/ 111160 h 119263"/>
                <a:gd name="connsiteX1" fmla="*/ 42024 w 53726"/>
                <a:gd name="connsiteY1" fmla="*/ 117894 h 119263"/>
                <a:gd name="connsiteX2" fmla="*/ 32095 w 53726"/>
                <a:gd name="connsiteY2" fmla="*/ 108152 h 119263"/>
                <a:gd name="connsiteX3" fmla="*/ 39189 w 53726"/>
                <a:gd name="connsiteY3" fmla="*/ 101411 h 119263"/>
                <a:gd name="connsiteX4" fmla="*/ 49119 w 53726"/>
                <a:gd name="connsiteY4" fmla="*/ 111160 h 119263"/>
                <a:gd name="connsiteX5" fmla="*/ 12941 w 53726"/>
                <a:gd name="connsiteY5" fmla="*/ 21131 h 119263"/>
                <a:gd name="connsiteX6" fmla="*/ 11352 w 53726"/>
                <a:gd name="connsiteY6" fmla="*/ 13691 h 119263"/>
                <a:gd name="connsiteX7" fmla="*/ 28194 w 53726"/>
                <a:gd name="connsiteY7" fmla="*/ -1370 h 119263"/>
                <a:gd name="connsiteX8" fmla="*/ 53726 w 53726"/>
                <a:gd name="connsiteY8" fmla="*/ 25743 h 119263"/>
                <a:gd name="connsiteX9" fmla="*/ 50890 w 53726"/>
                <a:gd name="connsiteY9" fmla="*/ 28046 h 119263"/>
                <a:gd name="connsiteX10" fmla="*/ 47522 w 53726"/>
                <a:gd name="connsiteY10" fmla="*/ 25030 h 119263"/>
                <a:gd name="connsiteX11" fmla="*/ 28726 w 53726"/>
                <a:gd name="connsiteY11" fmla="*/ 3592 h 119263"/>
                <a:gd name="connsiteX12" fmla="*/ 24293 w 53726"/>
                <a:gd name="connsiteY12" fmla="*/ 9792 h 119263"/>
                <a:gd name="connsiteX13" fmla="*/ 27129 w 53726"/>
                <a:gd name="connsiteY13" fmla="*/ 21131 h 119263"/>
                <a:gd name="connsiteX14" fmla="*/ 32801 w 53726"/>
                <a:gd name="connsiteY14" fmla="*/ 35311 h 119263"/>
                <a:gd name="connsiteX15" fmla="*/ 41492 w 53726"/>
                <a:gd name="connsiteY15" fmla="*/ 57821 h 119263"/>
                <a:gd name="connsiteX16" fmla="*/ 42557 w 53726"/>
                <a:gd name="connsiteY16" fmla="*/ 63490 h 119263"/>
                <a:gd name="connsiteX17" fmla="*/ 25708 w 53726"/>
                <a:gd name="connsiteY17" fmla="*/ 78553 h 119263"/>
                <a:gd name="connsiteX18" fmla="*/ 0 w 53726"/>
                <a:gd name="connsiteY18" fmla="*/ 51438 h 119263"/>
                <a:gd name="connsiteX19" fmla="*/ 3011 w 53726"/>
                <a:gd name="connsiteY19" fmla="*/ 49135 h 119263"/>
                <a:gd name="connsiteX20" fmla="*/ 6204 w 53726"/>
                <a:gd name="connsiteY20" fmla="*/ 51970 h 119263"/>
                <a:gd name="connsiteX21" fmla="*/ 25175 w 53726"/>
                <a:gd name="connsiteY21" fmla="*/ 73590 h 119263"/>
                <a:gd name="connsiteX22" fmla="*/ 29608 w 53726"/>
                <a:gd name="connsiteY22" fmla="*/ 67389 h 119263"/>
                <a:gd name="connsiteX23" fmla="*/ 24119 w 53726"/>
                <a:gd name="connsiteY23" fmla="*/ 49667 h 119263"/>
                <a:gd name="connsiteX24" fmla="*/ 12941 w 53726"/>
                <a:gd name="connsiteY24" fmla="*/ 21131 h 119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3726" h="119263">
                  <a:moveTo>
                    <a:pt x="49119" y="111160"/>
                  </a:moveTo>
                  <a:cubicBezTo>
                    <a:pt x="49119" y="113995"/>
                    <a:pt x="46989" y="117894"/>
                    <a:pt x="42024" y="117894"/>
                  </a:cubicBezTo>
                  <a:cubicBezTo>
                    <a:pt x="37234" y="117894"/>
                    <a:pt x="32095" y="113290"/>
                    <a:pt x="32095" y="108152"/>
                  </a:cubicBezTo>
                  <a:cubicBezTo>
                    <a:pt x="32095" y="105134"/>
                    <a:pt x="34398" y="101411"/>
                    <a:pt x="39189" y="101411"/>
                  </a:cubicBezTo>
                  <a:cubicBezTo>
                    <a:pt x="44328" y="101411"/>
                    <a:pt x="49119" y="106373"/>
                    <a:pt x="49119" y="111160"/>
                  </a:cubicBezTo>
                  <a:close/>
                  <a:moveTo>
                    <a:pt x="12941" y="21131"/>
                  </a:moveTo>
                  <a:cubicBezTo>
                    <a:pt x="12234" y="18829"/>
                    <a:pt x="11352" y="16701"/>
                    <a:pt x="11352" y="13691"/>
                  </a:cubicBezTo>
                  <a:cubicBezTo>
                    <a:pt x="11352" y="5362"/>
                    <a:pt x="18438" y="-1370"/>
                    <a:pt x="28194" y="-1370"/>
                  </a:cubicBezTo>
                  <a:cubicBezTo>
                    <a:pt x="45925" y="-1370"/>
                    <a:pt x="53726" y="23084"/>
                    <a:pt x="53726" y="25743"/>
                  </a:cubicBezTo>
                  <a:cubicBezTo>
                    <a:pt x="53726" y="28046"/>
                    <a:pt x="51422" y="28046"/>
                    <a:pt x="50890" y="28046"/>
                  </a:cubicBezTo>
                  <a:cubicBezTo>
                    <a:pt x="48404" y="28046"/>
                    <a:pt x="48229" y="26982"/>
                    <a:pt x="47522" y="25030"/>
                  </a:cubicBezTo>
                  <a:cubicBezTo>
                    <a:pt x="43438" y="10856"/>
                    <a:pt x="35638" y="3592"/>
                    <a:pt x="28726" y="3592"/>
                  </a:cubicBezTo>
                  <a:cubicBezTo>
                    <a:pt x="25175" y="3592"/>
                    <a:pt x="24293" y="5894"/>
                    <a:pt x="24293" y="9792"/>
                  </a:cubicBezTo>
                  <a:cubicBezTo>
                    <a:pt x="24293" y="13866"/>
                    <a:pt x="25532" y="17233"/>
                    <a:pt x="27129" y="21131"/>
                  </a:cubicBezTo>
                  <a:cubicBezTo>
                    <a:pt x="28901" y="25919"/>
                    <a:pt x="30855" y="30706"/>
                    <a:pt x="32801" y="35311"/>
                  </a:cubicBezTo>
                  <a:cubicBezTo>
                    <a:pt x="34398" y="39567"/>
                    <a:pt x="40785" y="55693"/>
                    <a:pt x="41492" y="57821"/>
                  </a:cubicBezTo>
                  <a:cubicBezTo>
                    <a:pt x="42024" y="59592"/>
                    <a:pt x="42557" y="61719"/>
                    <a:pt x="42557" y="63490"/>
                  </a:cubicBezTo>
                  <a:cubicBezTo>
                    <a:pt x="42557" y="71819"/>
                    <a:pt x="35462" y="78553"/>
                    <a:pt x="25708" y="78553"/>
                  </a:cubicBezTo>
                  <a:cubicBezTo>
                    <a:pt x="8158" y="78553"/>
                    <a:pt x="0" y="54454"/>
                    <a:pt x="0" y="51438"/>
                  </a:cubicBezTo>
                  <a:cubicBezTo>
                    <a:pt x="0" y="49135"/>
                    <a:pt x="2486" y="49135"/>
                    <a:pt x="3011" y="49135"/>
                  </a:cubicBezTo>
                  <a:cubicBezTo>
                    <a:pt x="5497" y="49135"/>
                    <a:pt x="5672" y="50023"/>
                    <a:pt x="6204" y="51970"/>
                  </a:cubicBezTo>
                  <a:cubicBezTo>
                    <a:pt x="10820" y="67214"/>
                    <a:pt x="18621" y="73590"/>
                    <a:pt x="25175" y="73590"/>
                  </a:cubicBezTo>
                  <a:cubicBezTo>
                    <a:pt x="28019" y="73590"/>
                    <a:pt x="29608" y="72176"/>
                    <a:pt x="29608" y="67389"/>
                  </a:cubicBezTo>
                  <a:cubicBezTo>
                    <a:pt x="29608" y="63315"/>
                    <a:pt x="28551" y="60655"/>
                    <a:pt x="24119" y="49667"/>
                  </a:cubicBezTo>
                  <a:lnTo>
                    <a:pt x="12941" y="21131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26" name="任意多边形: 形状 25">
              <a:extLst>
                <a:ext uri="{FF2B5EF4-FFF2-40B4-BE49-F238E27FC236}">
                  <a16:creationId xmlns:a16="http://schemas.microsoft.com/office/drawing/2014/main" id="{83AA6316-B4D1-3152-1E5F-F9558A56A34A}"/>
                </a:ext>
              </a:extLst>
            </p:cNvPr>
            <p:cNvSpPr/>
            <p:nvPr>
              <p:custDataLst>
                <p:tags r:id="rId144"/>
              </p:custDataLst>
            </p:nvPr>
          </p:nvSpPr>
          <p:spPr>
            <a:xfrm flipV="1">
              <a:off x="9950703" y="-15120118"/>
              <a:ext cx="29631" cy="75675"/>
            </a:xfrm>
            <a:custGeom>
              <a:avLst/>
              <a:gdLst>
                <a:gd name="connsiteX0" fmla="*/ 29632 w 29631"/>
                <a:gd name="connsiteY0" fmla="*/ 47730 h 75675"/>
                <a:gd name="connsiteX1" fmla="*/ 13425 w 29631"/>
                <a:gd name="connsiteY1" fmla="*/ 74306 h 75675"/>
                <a:gd name="connsiteX2" fmla="*/ 0 w 29631"/>
                <a:gd name="connsiteY2" fmla="*/ 60887 h 75675"/>
                <a:gd name="connsiteX3" fmla="*/ 13425 w 29631"/>
                <a:gd name="connsiteY3" fmla="*/ 47478 h 75675"/>
                <a:gd name="connsiteX4" fmla="*/ 22283 w 29631"/>
                <a:gd name="connsiteY4" fmla="*/ 50764 h 75675"/>
                <a:gd name="connsiteX5" fmla="*/ 23554 w 29631"/>
                <a:gd name="connsiteY5" fmla="*/ 51527 h 75675"/>
                <a:gd name="connsiteX6" fmla="*/ 24063 w 29631"/>
                <a:gd name="connsiteY6" fmla="*/ 47730 h 75675"/>
                <a:gd name="connsiteX7" fmla="*/ 6839 w 29631"/>
                <a:gd name="connsiteY7" fmla="*/ 5468 h 75675"/>
                <a:gd name="connsiteX8" fmla="*/ 4051 w 29631"/>
                <a:gd name="connsiteY8" fmla="*/ 1417 h 75675"/>
                <a:gd name="connsiteX9" fmla="*/ 6586 w 29631"/>
                <a:gd name="connsiteY9" fmla="*/ -1370 h 75675"/>
                <a:gd name="connsiteX10" fmla="*/ 29632 w 29631"/>
                <a:gd name="connsiteY10" fmla="*/ 47730 h 75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9631" h="75675">
                  <a:moveTo>
                    <a:pt x="29632" y="47730"/>
                  </a:moveTo>
                  <a:cubicBezTo>
                    <a:pt x="29632" y="64437"/>
                    <a:pt x="23300" y="74306"/>
                    <a:pt x="13425" y="74306"/>
                  </a:cubicBezTo>
                  <a:cubicBezTo>
                    <a:pt x="5068" y="74306"/>
                    <a:pt x="0" y="67977"/>
                    <a:pt x="0" y="60887"/>
                  </a:cubicBezTo>
                  <a:cubicBezTo>
                    <a:pt x="0" y="54059"/>
                    <a:pt x="5068" y="47478"/>
                    <a:pt x="13425" y="47478"/>
                  </a:cubicBezTo>
                  <a:cubicBezTo>
                    <a:pt x="16460" y="47478"/>
                    <a:pt x="19757" y="48493"/>
                    <a:pt x="22283" y="50764"/>
                  </a:cubicBezTo>
                  <a:cubicBezTo>
                    <a:pt x="23046" y="51272"/>
                    <a:pt x="23300" y="51527"/>
                    <a:pt x="23554" y="51527"/>
                  </a:cubicBezTo>
                  <a:cubicBezTo>
                    <a:pt x="23808" y="51527"/>
                    <a:pt x="24063" y="51272"/>
                    <a:pt x="24063" y="47730"/>
                  </a:cubicBezTo>
                  <a:cubicBezTo>
                    <a:pt x="24063" y="29000"/>
                    <a:pt x="15197" y="13820"/>
                    <a:pt x="6839" y="5468"/>
                  </a:cubicBezTo>
                  <a:cubicBezTo>
                    <a:pt x="4051" y="2681"/>
                    <a:pt x="4051" y="2172"/>
                    <a:pt x="4051" y="1417"/>
                  </a:cubicBezTo>
                  <a:cubicBezTo>
                    <a:pt x="4051" y="-360"/>
                    <a:pt x="5323" y="-1370"/>
                    <a:pt x="6586" y="-1370"/>
                  </a:cubicBezTo>
                  <a:cubicBezTo>
                    <a:pt x="9374" y="-1370"/>
                    <a:pt x="29632" y="18116"/>
                    <a:pt x="29632" y="47730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27" name="任意多边形: 形状 26">
              <a:extLst>
                <a:ext uri="{FF2B5EF4-FFF2-40B4-BE49-F238E27FC236}">
                  <a16:creationId xmlns:a16="http://schemas.microsoft.com/office/drawing/2014/main" id="{2CD9BA4E-54CD-73E0-9E1F-9AB4FCD448C7}"/>
                </a:ext>
              </a:extLst>
            </p:cNvPr>
            <p:cNvSpPr/>
            <p:nvPr>
              <p:custDataLst>
                <p:tags r:id="rId145"/>
              </p:custDataLst>
            </p:nvPr>
          </p:nvSpPr>
          <p:spPr>
            <a:xfrm flipV="1">
              <a:off x="10051367" y="-15266911"/>
              <a:ext cx="207898" cy="173620"/>
            </a:xfrm>
            <a:custGeom>
              <a:avLst/>
              <a:gdLst>
                <a:gd name="connsiteX0" fmla="*/ 180555 w 207898"/>
                <a:gd name="connsiteY0" fmla="*/ 160349 h 173620"/>
                <a:gd name="connsiteX1" fmla="*/ 207899 w 207898"/>
                <a:gd name="connsiteY1" fmla="*/ 160349 h 173620"/>
                <a:gd name="connsiteX2" fmla="*/ 207899 w 207898"/>
                <a:gd name="connsiteY2" fmla="*/ 172244 h 173620"/>
                <a:gd name="connsiteX3" fmla="*/ 162570 w 207898"/>
                <a:gd name="connsiteY3" fmla="*/ 171481 h 173620"/>
                <a:gd name="connsiteX4" fmla="*/ 117248 w 207898"/>
                <a:gd name="connsiteY4" fmla="*/ 172244 h 173620"/>
                <a:gd name="connsiteX5" fmla="*/ 117248 w 207898"/>
                <a:gd name="connsiteY5" fmla="*/ 160349 h 173620"/>
                <a:gd name="connsiteX6" fmla="*/ 144592 w 207898"/>
                <a:gd name="connsiteY6" fmla="*/ 160349 h 173620"/>
                <a:gd name="connsiteX7" fmla="*/ 144592 w 207898"/>
                <a:gd name="connsiteY7" fmla="*/ 94797 h 173620"/>
                <a:gd name="connsiteX8" fmla="*/ 63307 w 207898"/>
                <a:gd name="connsiteY8" fmla="*/ 94797 h 173620"/>
                <a:gd name="connsiteX9" fmla="*/ 63307 w 207898"/>
                <a:gd name="connsiteY9" fmla="*/ 160349 h 173620"/>
                <a:gd name="connsiteX10" fmla="*/ 90659 w 207898"/>
                <a:gd name="connsiteY10" fmla="*/ 160349 h 173620"/>
                <a:gd name="connsiteX11" fmla="*/ 90659 w 207898"/>
                <a:gd name="connsiteY11" fmla="*/ 172244 h 173620"/>
                <a:gd name="connsiteX12" fmla="*/ 45330 w 207898"/>
                <a:gd name="connsiteY12" fmla="*/ 171481 h 173620"/>
                <a:gd name="connsiteX13" fmla="*/ 0 w 207898"/>
                <a:gd name="connsiteY13" fmla="*/ 172244 h 173620"/>
                <a:gd name="connsiteX14" fmla="*/ 0 w 207898"/>
                <a:gd name="connsiteY14" fmla="*/ 160349 h 173620"/>
                <a:gd name="connsiteX15" fmla="*/ 27352 w 207898"/>
                <a:gd name="connsiteY15" fmla="*/ 160349 h 173620"/>
                <a:gd name="connsiteX16" fmla="*/ 27352 w 207898"/>
                <a:gd name="connsiteY16" fmla="*/ 10515 h 173620"/>
                <a:gd name="connsiteX17" fmla="*/ 0 w 207898"/>
                <a:gd name="connsiteY17" fmla="*/ 10515 h 173620"/>
                <a:gd name="connsiteX18" fmla="*/ 0 w 207898"/>
                <a:gd name="connsiteY18" fmla="*/ -1377 h 173620"/>
                <a:gd name="connsiteX19" fmla="*/ 45330 w 207898"/>
                <a:gd name="connsiteY19" fmla="*/ -616 h 173620"/>
                <a:gd name="connsiteX20" fmla="*/ 90659 w 207898"/>
                <a:gd name="connsiteY20" fmla="*/ -1377 h 173620"/>
                <a:gd name="connsiteX21" fmla="*/ 90659 w 207898"/>
                <a:gd name="connsiteY21" fmla="*/ 10515 h 173620"/>
                <a:gd name="connsiteX22" fmla="*/ 63307 w 207898"/>
                <a:gd name="connsiteY22" fmla="*/ 10515 h 173620"/>
                <a:gd name="connsiteX23" fmla="*/ 63307 w 207898"/>
                <a:gd name="connsiteY23" fmla="*/ 82903 h 173620"/>
                <a:gd name="connsiteX24" fmla="*/ 144592 w 207898"/>
                <a:gd name="connsiteY24" fmla="*/ 82903 h 173620"/>
                <a:gd name="connsiteX25" fmla="*/ 144592 w 207898"/>
                <a:gd name="connsiteY25" fmla="*/ 10515 h 173620"/>
                <a:gd name="connsiteX26" fmla="*/ 117248 w 207898"/>
                <a:gd name="connsiteY26" fmla="*/ 10515 h 173620"/>
                <a:gd name="connsiteX27" fmla="*/ 117248 w 207898"/>
                <a:gd name="connsiteY27" fmla="*/ -1377 h 173620"/>
                <a:gd name="connsiteX28" fmla="*/ 162570 w 207898"/>
                <a:gd name="connsiteY28" fmla="*/ -616 h 173620"/>
                <a:gd name="connsiteX29" fmla="*/ 207899 w 207898"/>
                <a:gd name="connsiteY29" fmla="*/ -1377 h 173620"/>
                <a:gd name="connsiteX30" fmla="*/ 207899 w 207898"/>
                <a:gd name="connsiteY30" fmla="*/ 10515 h 173620"/>
                <a:gd name="connsiteX31" fmla="*/ 180555 w 207898"/>
                <a:gd name="connsiteY31" fmla="*/ 10515 h 173620"/>
                <a:gd name="connsiteX32" fmla="*/ 180555 w 207898"/>
                <a:gd name="connsiteY32" fmla="*/ 160349 h 173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07898" h="173620">
                  <a:moveTo>
                    <a:pt x="180555" y="160349"/>
                  </a:moveTo>
                  <a:lnTo>
                    <a:pt x="207899" y="160349"/>
                  </a:lnTo>
                  <a:lnTo>
                    <a:pt x="207899" y="172244"/>
                  </a:lnTo>
                  <a:cubicBezTo>
                    <a:pt x="198278" y="171481"/>
                    <a:pt x="173461" y="171481"/>
                    <a:pt x="162570" y="171481"/>
                  </a:cubicBezTo>
                  <a:cubicBezTo>
                    <a:pt x="151686" y="171481"/>
                    <a:pt x="126868" y="171481"/>
                    <a:pt x="117248" y="172244"/>
                  </a:cubicBezTo>
                  <a:lnTo>
                    <a:pt x="117248" y="160349"/>
                  </a:lnTo>
                  <a:lnTo>
                    <a:pt x="144592" y="160349"/>
                  </a:lnTo>
                  <a:lnTo>
                    <a:pt x="144592" y="94797"/>
                  </a:lnTo>
                  <a:lnTo>
                    <a:pt x="63307" y="94797"/>
                  </a:lnTo>
                  <a:lnTo>
                    <a:pt x="63307" y="160349"/>
                  </a:lnTo>
                  <a:lnTo>
                    <a:pt x="90659" y="160349"/>
                  </a:lnTo>
                  <a:lnTo>
                    <a:pt x="90659" y="172244"/>
                  </a:lnTo>
                  <a:cubicBezTo>
                    <a:pt x="81030" y="171481"/>
                    <a:pt x="56221" y="171481"/>
                    <a:pt x="45330" y="171481"/>
                  </a:cubicBezTo>
                  <a:cubicBezTo>
                    <a:pt x="34438" y="171481"/>
                    <a:pt x="9621" y="171481"/>
                    <a:pt x="0" y="172244"/>
                  </a:cubicBezTo>
                  <a:lnTo>
                    <a:pt x="0" y="160349"/>
                  </a:lnTo>
                  <a:lnTo>
                    <a:pt x="27352" y="160349"/>
                  </a:lnTo>
                  <a:lnTo>
                    <a:pt x="27352" y="10515"/>
                  </a:lnTo>
                  <a:lnTo>
                    <a:pt x="0" y="10515"/>
                  </a:lnTo>
                  <a:lnTo>
                    <a:pt x="0" y="-1377"/>
                  </a:lnTo>
                  <a:cubicBezTo>
                    <a:pt x="9621" y="-616"/>
                    <a:pt x="34438" y="-616"/>
                    <a:pt x="45330" y="-616"/>
                  </a:cubicBezTo>
                  <a:cubicBezTo>
                    <a:pt x="56221" y="-616"/>
                    <a:pt x="81030" y="-616"/>
                    <a:pt x="90659" y="-1377"/>
                  </a:cubicBezTo>
                  <a:lnTo>
                    <a:pt x="90659" y="10515"/>
                  </a:lnTo>
                  <a:lnTo>
                    <a:pt x="63307" y="10515"/>
                  </a:lnTo>
                  <a:lnTo>
                    <a:pt x="63307" y="82903"/>
                  </a:lnTo>
                  <a:lnTo>
                    <a:pt x="144592" y="82903"/>
                  </a:lnTo>
                  <a:lnTo>
                    <a:pt x="144592" y="10515"/>
                  </a:lnTo>
                  <a:lnTo>
                    <a:pt x="117248" y="10515"/>
                  </a:lnTo>
                  <a:lnTo>
                    <a:pt x="117248" y="-1377"/>
                  </a:lnTo>
                  <a:cubicBezTo>
                    <a:pt x="126868" y="-616"/>
                    <a:pt x="151686" y="-616"/>
                    <a:pt x="162570" y="-616"/>
                  </a:cubicBezTo>
                  <a:cubicBezTo>
                    <a:pt x="173461" y="-616"/>
                    <a:pt x="198278" y="-616"/>
                    <a:pt x="207899" y="-1377"/>
                  </a:cubicBezTo>
                  <a:lnTo>
                    <a:pt x="207899" y="10515"/>
                  </a:lnTo>
                  <a:lnTo>
                    <a:pt x="180555" y="10515"/>
                  </a:lnTo>
                  <a:lnTo>
                    <a:pt x="180555" y="160349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28" name="任意多边形: 形状 27">
              <a:extLst>
                <a:ext uri="{FF2B5EF4-FFF2-40B4-BE49-F238E27FC236}">
                  <a16:creationId xmlns:a16="http://schemas.microsoft.com/office/drawing/2014/main" id="{FE949A51-00A0-1D58-A2B6-B23352F3C54B}"/>
                </a:ext>
              </a:extLst>
            </p:cNvPr>
            <p:cNvSpPr/>
            <p:nvPr>
              <p:custDataLst>
                <p:tags r:id="rId146"/>
              </p:custDataLst>
            </p:nvPr>
          </p:nvSpPr>
          <p:spPr>
            <a:xfrm flipV="1">
              <a:off x="10277753" y="-15315285"/>
              <a:ext cx="179963" cy="119265"/>
            </a:xfrm>
            <a:custGeom>
              <a:avLst/>
              <a:gdLst>
                <a:gd name="connsiteX0" fmla="*/ 49119 w 179963"/>
                <a:gd name="connsiteY0" fmla="*/ 111149 h 119265"/>
                <a:gd name="connsiteX1" fmla="*/ 42025 w 179963"/>
                <a:gd name="connsiteY1" fmla="*/ 117882 h 119265"/>
                <a:gd name="connsiteX2" fmla="*/ 32095 w 179963"/>
                <a:gd name="connsiteY2" fmla="*/ 108139 h 119265"/>
                <a:gd name="connsiteX3" fmla="*/ 39189 w 179963"/>
                <a:gd name="connsiteY3" fmla="*/ 101399 h 119265"/>
                <a:gd name="connsiteX4" fmla="*/ 49119 w 179963"/>
                <a:gd name="connsiteY4" fmla="*/ 111149 h 119265"/>
                <a:gd name="connsiteX5" fmla="*/ 12941 w 179963"/>
                <a:gd name="connsiteY5" fmla="*/ 21118 h 119265"/>
                <a:gd name="connsiteX6" fmla="*/ 11352 w 179963"/>
                <a:gd name="connsiteY6" fmla="*/ 13679 h 119265"/>
                <a:gd name="connsiteX7" fmla="*/ 28194 w 179963"/>
                <a:gd name="connsiteY7" fmla="*/ -1383 h 119265"/>
                <a:gd name="connsiteX8" fmla="*/ 53726 w 179963"/>
                <a:gd name="connsiteY8" fmla="*/ 25732 h 119265"/>
                <a:gd name="connsiteX9" fmla="*/ 50890 w 179963"/>
                <a:gd name="connsiteY9" fmla="*/ 28035 h 119265"/>
                <a:gd name="connsiteX10" fmla="*/ 47522 w 179963"/>
                <a:gd name="connsiteY10" fmla="*/ 25017 h 119265"/>
                <a:gd name="connsiteX11" fmla="*/ 28726 w 179963"/>
                <a:gd name="connsiteY11" fmla="*/ 3579 h 119265"/>
                <a:gd name="connsiteX12" fmla="*/ 24293 w 179963"/>
                <a:gd name="connsiteY12" fmla="*/ 9781 h 119265"/>
                <a:gd name="connsiteX13" fmla="*/ 27129 w 179963"/>
                <a:gd name="connsiteY13" fmla="*/ 21118 h 119265"/>
                <a:gd name="connsiteX14" fmla="*/ 32801 w 179963"/>
                <a:gd name="connsiteY14" fmla="*/ 35300 h 119265"/>
                <a:gd name="connsiteX15" fmla="*/ 41492 w 179963"/>
                <a:gd name="connsiteY15" fmla="*/ 57809 h 119265"/>
                <a:gd name="connsiteX16" fmla="*/ 42557 w 179963"/>
                <a:gd name="connsiteY16" fmla="*/ 63479 h 119265"/>
                <a:gd name="connsiteX17" fmla="*/ 25708 w 179963"/>
                <a:gd name="connsiteY17" fmla="*/ 78540 h 119265"/>
                <a:gd name="connsiteX18" fmla="*/ 0 w 179963"/>
                <a:gd name="connsiteY18" fmla="*/ 51425 h 119265"/>
                <a:gd name="connsiteX19" fmla="*/ 3011 w 179963"/>
                <a:gd name="connsiteY19" fmla="*/ 49123 h 119265"/>
                <a:gd name="connsiteX20" fmla="*/ 6204 w 179963"/>
                <a:gd name="connsiteY20" fmla="*/ 51957 h 119265"/>
                <a:gd name="connsiteX21" fmla="*/ 25175 w 179963"/>
                <a:gd name="connsiteY21" fmla="*/ 73577 h 119265"/>
                <a:gd name="connsiteX22" fmla="*/ 29608 w 179963"/>
                <a:gd name="connsiteY22" fmla="*/ 67376 h 119265"/>
                <a:gd name="connsiteX23" fmla="*/ 24119 w 179963"/>
                <a:gd name="connsiteY23" fmla="*/ 49655 h 119265"/>
                <a:gd name="connsiteX24" fmla="*/ 12941 w 179963"/>
                <a:gd name="connsiteY24" fmla="*/ 21118 h 119265"/>
                <a:gd name="connsiteX25" fmla="*/ 84919 w 179963"/>
                <a:gd name="connsiteY25" fmla="*/ 11552 h 119265"/>
                <a:gd name="connsiteX26" fmla="*/ 83148 w 179963"/>
                <a:gd name="connsiteY26" fmla="*/ 4286 h 119265"/>
                <a:gd name="connsiteX27" fmla="*/ 89177 w 179963"/>
                <a:gd name="connsiteY27" fmla="*/ -1383 h 119265"/>
                <a:gd name="connsiteX28" fmla="*/ 96089 w 179963"/>
                <a:gd name="connsiteY28" fmla="*/ 2515 h 119265"/>
                <a:gd name="connsiteX29" fmla="*/ 99282 w 179963"/>
                <a:gd name="connsiteY29" fmla="*/ 13504 h 119265"/>
                <a:gd name="connsiteX30" fmla="*/ 103183 w 179963"/>
                <a:gd name="connsiteY30" fmla="*/ 29447 h 119265"/>
                <a:gd name="connsiteX31" fmla="*/ 106193 w 179963"/>
                <a:gd name="connsiteY31" fmla="*/ 41326 h 119265"/>
                <a:gd name="connsiteX32" fmla="*/ 113645 w 179963"/>
                <a:gd name="connsiteY32" fmla="*/ 57277 h 119265"/>
                <a:gd name="connsiteX33" fmla="*/ 140242 w 179963"/>
                <a:gd name="connsiteY33" fmla="*/ 73577 h 119265"/>
                <a:gd name="connsiteX34" fmla="*/ 150705 w 179963"/>
                <a:gd name="connsiteY34" fmla="*/ 61176 h 119265"/>
                <a:gd name="connsiteX35" fmla="*/ 140242 w 179963"/>
                <a:gd name="connsiteY35" fmla="*/ 23429 h 119265"/>
                <a:gd name="connsiteX36" fmla="*/ 137581 w 179963"/>
                <a:gd name="connsiteY36" fmla="*/ 13855 h 119265"/>
                <a:gd name="connsiteX37" fmla="*/ 154422 w 179963"/>
                <a:gd name="connsiteY37" fmla="*/ -1383 h 119265"/>
                <a:gd name="connsiteX38" fmla="*/ 179963 w 179963"/>
                <a:gd name="connsiteY38" fmla="*/ 25732 h 119265"/>
                <a:gd name="connsiteX39" fmla="*/ 177119 w 179963"/>
                <a:gd name="connsiteY39" fmla="*/ 28035 h 119265"/>
                <a:gd name="connsiteX40" fmla="*/ 173751 w 179963"/>
                <a:gd name="connsiteY40" fmla="*/ 25017 h 119265"/>
                <a:gd name="connsiteX41" fmla="*/ 154955 w 179963"/>
                <a:gd name="connsiteY41" fmla="*/ 3579 h 119265"/>
                <a:gd name="connsiteX42" fmla="*/ 150522 w 179963"/>
                <a:gd name="connsiteY42" fmla="*/ 9781 h 119265"/>
                <a:gd name="connsiteX43" fmla="*/ 154606 w 179963"/>
                <a:gd name="connsiteY43" fmla="*/ 24136 h 119265"/>
                <a:gd name="connsiteX44" fmla="*/ 164004 w 179963"/>
                <a:gd name="connsiteY44" fmla="*/ 58341 h 119265"/>
                <a:gd name="connsiteX45" fmla="*/ 140949 w 179963"/>
                <a:gd name="connsiteY45" fmla="*/ 78540 h 119265"/>
                <a:gd name="connsiteX46" fmla="*/ 110984 w 179963"/>
                <a:gd name="connsiteY46" fmla="*/ 62415 h 119265"/>
                <a:gd name="connsiteX47" fmla="*/ 92013 w 179963"/>
                <a:gd name="connsiteY47" fmla="*/ 78540 h 119265"/>
                <a:gd name="connsiteX48" fmla="*/ 78008 w 179963"/>
                <a:gd name="connsiteY48" fmla="*/ 68973 h 119265"/>
                <a:gd name="connsiteX49" fmla="*/ 71621 w 179963"/>
                <a:gd name="connsiteY49" fmla="*/ 51425 h 119265"/>
                <a:gd name="connsiteX50" fmla="*/ 74632 w 179963"/>
                <a:gd name="connsiteY50" fmla="*/ 49123 h 119265"/>
                <a:gd name="connsiteX51" fmla="*/ 78540 w 179963"/>
                <a:gd name="connsiteY51" fmla="*/ 54442 h 119265"/>
                <a:gd name="connsiteX52" fmla="*/ 91481 w 179963"/>
                <a:gd name="connsiteY52" fmla="*/ 73577 h 119265"/>
                <a:gd name="connsiteX53" fmla="*/ 97328 w 179963"/>
                <a:gd name="connsiteY53" fmla="*/ 64891 h 119265"/>
                <a:gd name="connsiteX54" fmla="*/ 94492 w 179963"/>
                <a:gd name="connsiteY54" fmla="*/ 50187 h 119265"/>
                <a:gd name="connsiteX55" fmla="*/ 90591 w 179963"/>
                <a:gd name="connsiteY55" fmla="*/ 34236 h 119265"/>
                <a:gd name="connsiteX56" fmla="*/ 84919 w 179963"/>
                <a:gd name="connsiteY56" fmla="*/ 11552 h 119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79963" h="119265">
                  <a:moveTo>
                    <a:pt x="49119" y="111149"/>
                  </a:moveTo>
                  <a:cubicBezTo>
                    <a:pt x="49119" y="113984"/>
                    <a:pt x="46989" y="117882"/>
                    <a:pt x="42025" y="117882"/>
                  </a:cubicBezTo>
                  <a:cubicBezTo>
                    <a:pt x="37234" y="117882"/>
                    <a:pt x="32095" y="113276"/>
                    <a:pt x="32095" y="108139"/>
                  </a:cubicBezTo>
                  <a:cubicBezTo>
                    <a:pt x="32095" y="105123"/>
                    <a:pt x="34398" y="101399"/>
                    <a:pt x="39189" y="101399"/>
                  </a:cubicBezTo>
                  <a:cubicBezTo>
                    <a:pt x="44328" y="101399"/>
                    <a:pt x="49119" y="106362"/>
                    <a:pt x="49119" y="111149"/>
                  </a:cubicBezTo>
                  <a:close/>
                  <a:moveTo>
                    <a:pt x="12941" y="21118"/>
                  </a:moveTo>
                  <a:cubicBezTo>
                    <a:pt x="12234" y="18817"/>
                    <a:pt x="11352" y="16688"/>
                    <a:pt x="11352" y="13679"/>
                  </a:cubicBezTo>
                  <a:cubicBezTo>
                    <a:pt x="11352" y="5350"/>
                    <a:pt x="18438" y="-1383"/>
                    <a:pt x="28194" y="-1383"/>
                  </a:cubicBezTo>
                  <a:cubicBezTo>
                    <a:pt x="45925" y="-1383"/>
                    <a:pt x="53726" y="23072"/>
                    <a:pt x="53726" y="25732"/>
                  </a:cubicBezTo>
                  <a:cubicBezTo>
                    <a:pt x="53726" y="28035"/>
                    <a:pt x="51423" y="28035"/>
                    <a:pt x="50890" y="28035"/>
                  </a:cubicBezTo>
                  <a:cubicBezTo>
                    <a:pt x="48404" y="28035"/>
                    <a:pt x="48229" y="26971"/>
                    <a:pt x="47522" y="25017"/>
                  </a:cubicBezTo>
                  <a:cubicBezTo>
                    <a:pt x="43438" y="10844"/>
                    <a:pt x="35638" y="3579"/>
                    <a:pt x="28726" y="3579"/>
                  </a:cubicBezTo>
                  <a:cubicBezTo>
                    <a:pt x="25175" y="3579"/>
                    <a:pt x="24293" y="5882"/>
                    <a:pt x="24293" y="9781"/>
                  </a:cubicBezTo>
                  <a:cubicBezTo>
                    <a:pt x="24293" y="13855"/>
                    <a:pt x="25532" y="17220"/>
                    <a:pt x="27129" y="21118"/>
                  </a:cubicBezTo>
                  <a:cubicBezTo>
                    <a:pt x="28901" y="25907"/>
                    <a:pt x="30855" y="30694"/>
                    <a:pt x="32801" y="35300"/>
                  </a:cubicBezTo>
                  <a:cubicBezTo>
                    <a:pt x="34398" y="39555"/>
                    <a:pt x="40785" y="55681"/>
                    <a:pt x="41492" y="57809"/>
                  </a:cubicBezTo>
                  <a:cubicBezTo>
                    <a:pt x="42025" y="59580"/>
                    <a:pt x="42557" y="61708"/>
                    <a:pt x="42557" y="63479"/>
                  </a:cubicBezTo>
                  <a:cubicBezTo>
                    <a:pt x="42557" y="71806"/>
                    <a:pt x="35462" y="78540"/>
                    <a:pt x="25708" y="78540"/>
                  </a:cubicBezTo>
                  <a:cubicBezTo>
                    <a:pt x="8158" y="78540"/>
                    <a:pt x="0" y="54442"/>
                    <a:pt x="0" y="51425"/>
                  </a:cubicBezTo>
                  <a:cubicBezTo>
                    <a:pt x="0" y="49123"/>
                    <a:pt x="2486" y="49123"/>
                    <a:pt x="3011" y="49123"/>
                  </a:cubicBezTo>
                  <a:cubicBezTo>
                    <a:pt x="5497" y="49123"/>
                    <a:pt x="5672" y="50012"/>
                    <a:pt x="6204" y="51957"/>
                  </a:cubicBezTo>
                  <a:cubicBezTo>
                    <a:pt x="10820" y="67202"/>
                    <a:pt x="18621" y="73577"/>
                    <a:pt x="25175" y="73577"/>
                  </a:cubicBezTo>
                  <a:cubicBezTo>
                    <a:pt x="28019" y="73577"/>
                    <a:pt x="29608" y="72164"/>
                    <a:pt x="29608" y="67376"/>
                  </a:cubicBezTo>
                  <a:cubicBezTo>
                    <a:pt x="29608" y="63303"/>
                    <a:pt x="28551" y="60644"/>
                    <a:pt x="24119" y="49655"/>
                  </a:cubicBezTo>
                  <a:lnTo>
                    <a:pt x="12941" y="21118"/>
                  </a:lnTo>
                  <a:close/>
                  <a:moveTo>
                    <a:pt x="84919" y="11552"/>
                  </a:moveTo>
                  <a:cubicBezTo>
                    <a:pt x="84212" y="9249"/>
                    <a:pt x="83148" y="4818"/>
                    <a:pt x="83148" y="4286"/>
                  </a:cubicBezTo>
                  <a:cubicBezTo>
                    <a:pt x="83148" y="388"/>
                    <a:pt x="86341" y="-1383"/>
                    <a:pt x="89177" y="-1383"/>
                  </a:cubicBezTo>
                  <a:cubicBezTo>
                    <a:pt x="92363" y="-1383"/>
                    <a:pt x="95207" y="920"/>
                    <a:pt x="96089" y="2515"/>
                  </a:cubicBezTo>
                  <a:cubicBezTo>
                    <a:pt x="96979" y="4111"/>
                    <a:pt x="98392" y="9781"/>
                    <a:pt x="99282" y="13504"/>
                  </a:cubicBezTo>
                  <a:cubicBezTo>
                    <a:pt x="100172" y="16871"/>
                    <a:pt x="102118" y="25017"/>
                    <a:pt x="103183" y="29447"/>
                  </a:cubicBezTo>
                  <a:cubicBezTo>
                    <a:pt x="104247" y="33354"/>
                    <a:pt x="105311" y="37252"/>
                    <a:pt x="106193" y="41326"/>
                  </a:cubicBezTo>
                  <a:cubicBezTo>
                    <a:pt x="108148" y="48590"/>
                    <a:pt x="108505" y="50012"/>
                    <a:pt x="113645" y="57277"/>
                  </a:cubicBezTo>
                  <a:cubicBezTo>
                    <a:pt x="118610" y="64367"/>
                    <a:pt x="126944" y="73577"/>
                    <a:pt x="140242" y="73577"/>
                  </a:cubicBezTo>
                  <a:cubicBezTo>
                    <a:pt x="150522" y="73577"/>
                    <a:pt x="150705" y="64542"/>
                    <a:pt x="150705" y="61176"/>
                  </a:cubicBezTo>
                  <a:cubicBezTo>
                    <a:pt x="150705" y="50544"/>
                    <a:pt x="143079" y="30869"/>
                    <a:pt x="140242" y="23429"/>
                  </a:cubicBezTo>
                  <a:cubicBezTo>
                    <a:pt x="138288" y="18466"/>
                    <a:pt x="137581" y="16871"/>
                    <a:pt x="137581" y="13855"/>
                  </a:cubicBezTo>
                  <a:cubicBezTo>
                    <a:pt x="137581" y="4462"/>
                    <a:pt x="145382" y="-1383"/>
                    <a:pt x="154422" y="-1383"/>
                  </a:cubicBezTo>
                  <a:cubicBezTo>
                    <a:pt x="172154" y="-1383"/>
                    <a:pt x="179963" y="23072"/>
                    <a:pt x="179963" y="25732"/>
                  </a:cubicBezTo>
                  <a:cubicBezTo>
                    <a:pt x="179963" y="28035"/>
                    <a:pt x="177651" y="28035"/>
                    <a:pt x="177119" y="28035"/>
                  </a:cubicBezTo>
                  <a:cubicBezTo>
                    <a:pt x="174641" y="28035"/>
                    <a:pt x="174466" y="26971"/>
                    <a:pt x="173751" y="25017"/>
                  </a:cubicBezTo>
                  <a:cubicBezTo>
                    <a:pt x="169675" y="10844"/>
                    <a:pt x="162049" y="3579"/>
                    <a:pt x="154955" y="3579"/>
                  </a:cubicBezTo>
                  <a:cubicBezTo>
                    <a:pt x="151237" y="3579"/>
                    <a:pt x="150522" y="6057"/>
                    <a:pt x="150522" y="9781"/>
                  </a:cubicBezTo>
                  <a:cubicBezTo>
                    <a:pt x="150522" y="13855"/>
                    <a:pt x="151412" y="16156"/>
                    <a:pt x="154606" y="24136"/>
                  </a:cubicBezTo>
                  <a:cubicBezTo>
                    <a:pt x="156734" y="29630"/>
                    <a:pt x="164004" y="48416"/>
                    <a:pt x="164004" y="58341"/>
                  </a:cubicBezTo>
                  <a:cubicBezTo>
                    <a:pt x="164004" y="75531"/>
                    <a:pt x="150347" y="78540"/>
                    <a:pt x="140949" y="78540"/>
                  </a:cubicBezTo>
                  <a:cubicBezTo>
                    <a:pt x="126237" y="78540"/>
                    <a:pt x="116307" y="69505"/>
                    <a:pt x="110984" y="62415"/>
                  </a:cubicBezTo>
                  <a:cubicBezTo>
                    <a:pt x="109745" y="74641"/>
                    <a:pt x="99282" y="78540"/>
                    <a:pt x="92013" y="78540"/>
                  </a:cubicBezTo>
                  <a:cubicBezTo>
                    <a:pt x="84387" y="78540"/>
                    <a:pt x="80311" y="73045"/>
                    <a:pt x="78008" y="68973"/>
                  </a:cubicBezTo>
                  <a:cubicBezTo>
                    <a:pt x="74107" y="62415"/>
                    <a:pt x="71621" y="52315"/>
                    <a:pt x="71621" y="51425"/>
                  </a:cubicBezTo>
                  <a:cubicBezTo>
                    <a:pt x="71621" y="49123"/>
                    <a:pt x="74107" y="49123"/>
                    <a:pt x="74632" y="49123"/>
                  </a:cubicBezTo>
                  <a:cubicBezTo>
                    <a:pt x="77118" y="49123"/>
                    <a:pt x="77293" y="49655"/>
                    <a:pt x="78540" y="54442"/>
                  </a:cubicBezTo>
                  <a:cubicBezTo>
                    <a:pt x="81193" y="64891"/>
                    <a:pt x="84562" y="73577"/>
                    <a:pt x="91481" y="73577"/>
                  </a:cubicBezTo>
                  <a:cubicBezTo>
                    <a:pt x="96089" y="73577"/>
                    <a:pt x="97328" y="69679"/>
                    <a:pt x="97328" y="64891"/>
                  </a:cubicBezTo>
                  <a:cubicBezTo>
                    <a:pt x="97328" y="61525"/>
                    <a:pt x="95739" y="54974"/>
                    <a:pt x="94492" y="50187"/>
                  </a:cubicBezTo>
                  <a:cubicBezTo>
                    <a:pt x="93252" y="45398"/>
                    <a:pt x="91481" y="38133"/>
                    <a:pt x="90591" y="34236"/>
                  </a:cubicBezTo>
                  <a:lnTo>
                    <a:pt x="84919" y="11552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29" name="任意多边形: 形状 28">
              <a:extLst>
                <a:ext uri="{FF2B5EF4-FFF2-40B4-BE49-F238E27FC236}">
                  <a16:creationId xmlns:a16="http://schemas.microsoft.com/office/drawing/2014/main" id="{BA4FFBF1-DEEF-B88C-EF0F-3BC743374151}"/>
                </a:ext>
              </a:extLst>
            </p:cNvPr>
            <p:cNvSpPr/>
            <p:nvPr>
              <p:custDataLst>
                <p:tags r:id="rId147"/>
              </p:custDataLst>
            </p:nvPr>
          </p:nvSpPr>
          <p:spPr>
            <a:xfrm flipV="1">
              <a:off x="10288747" y="-15148380"/>
              <a:ext cx="120375" cy="117669"/>
            </a:xfrm>
            <a:custGeom>
              <a:avLst/>
              <a:gdLst>
                <a:gd name="connsiteX0" fmla="*/ 40071 w 120375"/>
                <a:gd name="connsiteY0" fmla="*/ 111345 h 117669"/>
                <a:gd name="connsiteX1" fmla="*/ 34756 w 120375"/>
                <a:gd name="connsiteY1" fmla="*/ 116300 h 117669"/>
                <a:gd name="connsiteX2" fmla="*/ 0 w 120375"/>
                <a:gd name="connsiteY2" fmla="*/ 104960 h 117669"/>
                <a:gd name="connsiteX3" fmla="*/ 0 w 120375"/>
                <a:gd name="connsiteY3" fmla="*/ 98577 h 117669"/>
                <a:gd name="connsiteX4" fmla="*/ 25708 w 120375"/>
                <a:gd name="connsiteY4" fmla="*/ 103540 h 117669"/>
                <a:gd name="connsiteX5" fmla="*/ 25708 w 120375"/>
                <a:gd name="connsiteY5" fmla="*/ 13160 h 117669"/>
                <a:gd name="connsiteX6" fmla="*/ 7976 w 120375"/>
                <a:gd name="connsiteY6" fmla="*/ 5014 h 117669"/>
                <a:gd name="connsiteX7" fmla="*/ 1240 w 120375"/>
                <a:gd name="connsiteY7" fmla="*/ 5014 h 117669"/>
                <a:gd name="connsiteX8" fmla="*/ 1240 w 120375"/>
                <a:gd name="connsiteY8" fmla="*/ -1370 h 117669"/>
                <a:gd name="connsiteX9" fmla="*/ 32801 w 120375"/>
                <a:gd name="connsiteY9" fmla="*/ -663 h 117669"/>
                <a:gd name="connsiteX10" fmla="*/ 64539 w 120375"/>
                <a:gd name="connsiteY10" fmla="*/ -1370 h 117669"/>
                <a:gd name="connsiteX11" fmla="*/ 64539 w 120375"/>
                <a:gd name="connsiteY11" fmla="*/ 5014 h 117669"/>
                <a:gd name="connsiteX12" fmla="*/ 57802 w 120375"/>
                <a:gd name="connsiteY12" fmla="*/ 5014 h 117669"/>
                <a:gd name="connsiteX13" fmla="*/ 40071 w 120375"/>
                <a:gd name="connsiteY13" fmla="*/ 13160 h 117669"/>
                <a:gd name="connsiteX14" fmla="*/ 40071 w 120375"/>
                <a:gd name="connsiteY14" fmla="*/ 111345 h 117669"/>
                <a:gd name="connsiteX15" fmla="*/ 120376 w 120375"/>
                <a:gd name="connsiteY15" fmla="*/ 64729 h 117669"/>
                <a:gd name="connsiteX16" fmla="*/ 110271 w 120375"/>
                <a:gd name="connsiteY16" fmla="*/ 75012 h 117669"/>
                <a:gd name="connsiteX17" fmla="*/ 99983 w 120375"/>
                <a:gd name="connsiteY17" fmla="*/ 64912 h 117669"/>
                <a:gd name="connsiteX18" fmla="*/ 110097 w 120375"/>
                <a:gd name="connsiteY18" fmla="*/ 54631 h 117669"/>
                <a:gd name="connsiteX19" fmla="*/ 120376 w 120375"/>
                <a:gd name="connsiteY19" fmla="*/ 64729 h 117669"/>
                <a:gd name="connsiteX20" fmla="*/ 120376 w 120375"/>
                <a:gd name="connsiteY20" fmla="*/ 8730 h 117669"/>
                <a:gd name="connsiteX21" fmla="*/ 110271 w 120375"/>
                <a:gd name="connsiteY21" fmla="*/ 19011 h 117669"/>
                <a:gd name="connsiteX22" fmla="*/ 99983 w 120375"/>
                <a:gd name="connsiteY22" fmla="*/ 8913 h 117669"/>
                <a:gd name="connsiteX23" fmla="*/ 110097 w 120375"/>
                <a:gd name="connsiteY23" fmla="*/ -1370 h 117669"/>
                <a:gd name="connsiteX24" fmla="*/ 120376 w 120375"/>
                <a:gd name="connsiteY24" fmla="*/ 8730 h 117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20375" h="117669">
                  <a:moveTo>
                    <a:pt x="40071" y="111345"/>
                  </a:moveTo>
                  <a:cubicBezTo>
                    <a:pt x="40071" y="116124"/>
                    <a:pt x="39721" y="116300"/>
                    <a:pt x="34756" y="116300"/>
                  </a:cubicBezTo>
                  <a:cubicBezTo>
                    <a:pt x="23403" y="105136"/>
                    <a:pt x="7269" y="104960"/>
                    <a:pt x="0" y="104960"/>
                  </a:cubicBezTo>
                  <a:lnTo>
                    <a:pt x="0" y="98577"/>
                  </a:lnTo>
                  <a:cubicBezTo>
                    <a:pt x="4258" y="98577"/>
                    <a:pt x="15960" y="98577"/>
                    <a:pt x="25708" y="103540"/>
                  </a:cubicBezTo>
                  <a:lnTo>
                    <a:pt x="25708" y="13160"/>
                  </a:lnTo>
                  <a:cubicBezTo>
                    <a:pt x="25708" y="7317"/>
                    <a:pt x="25708" y="5014"/>
                    <a:pt x="7976" y="5014"/>
                  </a:cubicBezTo>
                  <a:lnTo>
                    <a:pt x="1240" y="5014"/>
                  </a:lnTo>
                  <a:lnTo>
                    <a:pt x="1240" y="-1370"/>
                  </a:lnTo>
                  <a:cubicBezTo>
                    <a:pt x="4433" y="-1195"/>
                    <a:pt x="26240" y="-663"/>
                    <a:pt x="32801" y="-663"/>
                  </a:cubicBezTo>
                  <a:cubicBezTo>
                    <a:pt x="38299" y="-663"/>
                    <a:pt x="60638" y="-1195"/>
                    <a:pt x="64539" y="-1370"/>
                  </a:cubicBezTo>
                  <a:lnTo>
                    <a:pt x="64539" y="5014"/>
                  </a:lnTo>
                  <a:lnTo>
                    <a:pt x="57802" y="5014"/>
                  </a:lnTo>
                  <a:cubicBezTo>
                    <a:pt x="40071" y="5014"/>
                    <a:pt x="40071" y="7317"/>
                    <a:pt x="40071" y="13160"/>
                  </a:cubicBezTo>
                  <a:lnTo>
                    <a:pt x="40071" y="111345"/>
                  </a:lnTo>
                  <a:close/>
                  <a:moveTo>
                    <a:pt x="120376" y="64729"/>
                  </a:moveTo>
                  <a:cubicBezTo>
                    <a:pt x="120376" y="70938"/>
                    <a:pt x="115411" y="75012"/>
                    <a:pt x="110271" y="75012"/>
                  </a:cubicBezTo>
                  <a:cubicBezTo>
                    <a:pt x="104067" y="75012"/>
                    <a:pt x="99983" y="70050"/>
                    <a:pt x="99983" y="64912"/>
                  </a:cubicBezTo>
                  <a:cubicBezTo>
                    <a:pt x="99983" y="58703"/>
                    <a:pt x="104948" y="54631"/>
                    <a:pt x="110097" y="54631"/>
                  </a:cubicBezTo>
                  <a:cubicBezTo>
                    <a:pt x="116301" y="54631"/>
                    <a:pt x="120376" y="59593"/>
                    <a:pt x="120376" y="64729"/>
                  </a:cubicBezTo>
                  <a:close/>
                  <a:moveTo>
                    <a:pt x="120376" y="8730"/>
                  </a:moveTo>
                  <a:cubicBezTo>
                    <a:pt x="120376" y="14931"/>
                    <a:pt x="115411" y="19011"/>
                    <a:pt x="110271" y="19011"/>
                  </a:cubicBezTo>
                  <a:cubicBezTo>
                    <a:pt x="104067" y="19011"/>
                    <a:pt x="99983" y="14049"/>
                    <a:pt x="99983" y="8913"/>
                  </a:cubicBezTo>
                  <a:cubicBezTo>
                    <a:pt x="99983" y="2704"/>
                    <a:pt x="104948" y="-1370"/>
                    <a:pt x="110097" y="-1370"/>
                  </a:cubicBezTo>
                  <a:cubicBezTo>
                    <a:pt x="116301" y="-1370"/>
                    <a:pt x="120376" y="3592"/>
                    <a:pt x="120376" y="8730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30" name="任意多边形: 形状 29">
              <a:extLst>
                <a:ext uri="{FF2B5EF4-FFF2-40B4-BE49-F238E27FC236}">
                  <a16:creationId xmlns:a16="http://schemas.microsoft.com/office/drawing/2014/main" id="{430D7ACB-B849-709A-18DB-A4CC771A3B83}"/>
                </a:ext>
              </a:extLst>
            </p:cNvPr>
            <p:cNvSpPr/>
            <p:nvPr>
              <p:custDataLst>
                <p:tags r:id="rId148"/>
              </p:custDataLst>
            </p:nvPr>
          </p:nvSpPr>
          <p:spPr>
            <a:xfrm flipV="1">
              <a:off x="10436053" y="-15148205"/>
              <a:ext cx="53726" cy="119263"/>
            </a:xfrm>
            <a:custGeom>
              <a:avLst/>
              <a:gdLst>
                <a:gd name="connsiteX0" fmla="*/ 49118 w 53726"/>
                <a:gd name="connsiteY0" fmla="*/ 111160 h 119263"/>
                <a:gd name="connsiteX1" fmla="*/ 42024 w 53726"/>
                <a:gd name="connsiteY1" fmla="*/ 117894 h 119263"/>
                <a:gd name="connsiteX2" fmla="*/ 32094 w 53726"/>
                <a:gd name="connsiteY2" fmla="*/ 108152 h 119263"/>
                <a:gd name="connsiteX3" fmla="*/ 39189 w 53726"/>
                <a:gd name="connsiteY3" fmla="*/ 101411 h 119263"/>
                <a:gd name="connsiteX4" fmla="*/ 49118 w 53726"/>
                <a:gd name="connsiteY4" fmla="*/ 111160 h 119263"/>
                <a:gd name="connsiteX5" fmla="*/ 12941 w 53726"/>
                <a:gd name="connsiteY5" fmla="*/ 21131 h 119263"/>
                <a:gd name="connsiteX6" fmla="*/ 11352 w 53726"/>
                <a:gd name="connsiteY6" fmla="*/ 13691 h 119263"/>
                <a:gd name="connsiteX7" fmla="*/ 28193 w 53726"/>
                <a:gd name="connsiteY7" fmla="*/ -1370 h 119263"/>
                <a:gd name="connsiteX8" fmla="*/ 53726 w 53726"/>
                <a:gd name="connsiteY8" fmla="*/ 25743 h 119263"/>
                <a:gd name="connsiteX9" fmla="*/ 50890 w 53726"/>
                <a:gd name="connsiteY9" fmla="*/ 28046 h 119263"/>
                <a:gd name="connsiteX10" fmla="*/ 47521 w 53726"/>
                <a:gd name="connsiteY10" fmla="*/ 25030 h 119263"/>
                <a:gd name="connsiteX11" fmla="*/ 28726 w 53726"/>
                <a:gd name="connsiteY11" fmla="*/ 3592 h 119263"/>
                <a:gd name="connsiteX12" fmla="*/ 24293 w 53726"/>
                <a:gd name="connsiteY12" fmla="*/ 9792 h 119263"/>
                <a:gd name="connsiteX13" fmla="*/ 27129 w 53726"/>
                <a:gd name="connsiteY13" fmla="*/ 21131 h 119263"/>
                <a:gd name="connsiteX14" fmla="*/ 32801 w 53726"/>
                <a:gd name="connsiteY14" fmla="*/ 35311 h 119263"/>
                <a:gd name="connsiteX15" fmla="*/ 41492 w 53726"/>
                <a:gd name="connsiteY15" fmla="*/ 57821 h 119263"/>
                <a:gd name="connsiteX16" fmla="*/ 42556 w 53726"/>
                <a:gd name="connsiteY16" fmla="*/ 63490 h 119263"/>
                <a:gd name="connsiteX17" fmla="*/ 25707 w 53726"/>
                <a:gd name="connsiteY17" fmla="*/ 78553 h 119263"/>
                <a:gd name="connsiteX18" fmla="*/ 0 w 53726"/>
                <a:gd name="connsiteY18" fmla="*/ 51438 h 119263"/>
                <a:gd name="connsiteX19" fmla="*/ 3011 w 53726"/>
                <a:gd name="connsiteY19" fmla="*/ 49135 h 119263"/>
                <a:gd name="connsiteX20" fmla="*/ 6204 w 53726"/>
                <a:gd name="connsiteY20" fmla="*/ 51970 h 119263"/>
                <a:gd name="connsiteX21" fmla="*/ 25175 w 53726"/>
                <a:gd name="connsiteY21" fmla="*/ 73590 h 119263"/>
                <a:gd name="connsiteX22" fmla="*/ 29608 w 53726"/>
                <a:gd name="connsiteY22" fmla="*/ 67389 h 119263"/>
                <a:gd name="connsiteX23" fmla="*/ 24118 w 53726"/>
                <a:gd name="connsiteY23" fmla="*/ 49667 h 119263"/>
                <a:gd name="connsiteX24" fmla="*/ 12941 w 53726"/>
                <a:gd name="connsiteY24" fmla="*/ 21131 h 119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3726" h="119263">
                  <a:moveTo>
                    <a:pt x="49118" y="111160"/>
                  </a:moveTo>
                  <a:cubicBezTo>
                    <a:pt x="49118" y="113995"/>
                    <a:pt x="46989" y="117894"/>
                    <a:pt x="42024" y="117894"/>
                  </a:cubicBezTo>
                  <a:cubicBezTo>
                    <a:pt x="37234" y="117894"/>
                    <a:pt x="32094" y="113290"/>
                    <a:pt x="32094" y="108152"/>
                  </a:cubicBezTo>
                  <a:cubicBezTo>
                    <a:pt x="32094" y="105134"/>
                    <a:pt x="34398" y="101411"/>
                    <a:pt x="39189" y="101411"/>
                  </a:cubicBezTo>
                  <a:cubicBezTo>
                    <a:pt x="44328" y="101411"/>
                    <a:pt x="49118" y="106373"/>
                    <a:pt x="49118" y="111160"/>
                  </a:cubicBezTo>
                  <a:close/>
                  <a:moveTo>
                    <a:pt x="12941" y="21131"/>
                  </a:moveTo>
                  <a:cubicBezTo>
                    <a:pt x="12234" y="18829"/>
                    <a:pt x="11352" y="16701"/>
                    <a:pt x="11352" y="13691"/>
                  </a:cubicBezTo>
                  <a:cubicBezTo>
                    <a:pt x="11352" y="5362"/>
                    <a:pt x="18438" y="-1370"/>
                    <a:pt x="28193" y="-1370"/>
                  </a:cubicBezTo>
                  <a:cubicBezTo>
                    <a:pt x="45925" y="-1370"/>
                    <a:pt x="53726" y="23084"/>
                    <a:pt x="53726" y="25743"/>
                  </a:cubicBezTo>
                  <a:cubicBezTo>
                    <a:pt x="53726" y="28046"/>
                    <a:pt x="51422" y="28046"/>
                    <a:pt x="50890" y="28046"/>
                  </a:cubicBezTo>
                  <a:cubicBezTo>
                    <a:pt x="48404" y="28046"/>
                    <a:pt x="48229" y="26982"/>
                    <a:pt x="47521" y="25030"/>
                  </a:cubicBezTo>
                  <a:cubicBezTo>
                    <a:pt x="43438" y="10856"/>
                    <a:pt x="35637" y="3592"/>
                    <a:pt x="28726" y="3592"/>
                  </a:cubicBezTo>
                  <a:cubicBezTo>
                    <a:pt x="25175" y="3592"/>
                    <a:pt x="24293" y="5894"/>
                    <a:pt x="24293" y="9792"/>
                  </a:cubicBezTo>
                  <a:cubicBezTo>
                    <a:pt x="24293" y="13866"/>
                    <a:pt x="25532" y="17233"/>
                    <a:pt x="27129" y="21131"/>
                  </a:cubicBezTo>
                  <a:cubicBezTo>
                    <a:pt x="28901" y="25919"/>
                    <a:pt x="30855" y="30706"/>
                    <a:pt x="32801" y="35311"/>
                  </a:cubicBezTo>
                  <a:cubicBezTo>
                    <a:pt x="34398" y="39567"/>
                    <a:pt x="40785" y="55693"/>
                    <a:pt x="41492" y="57821"/>
                  </a:cubicBezTo>
                  <a:cubicBezTo>
                    <a:pt x="42024" y="59592"/>
                    <a:pt x="42556" y="61719"/>
                    <a:pt x="42556" y="63490"/>
                  </a:cubicBezTo>
                  <a:cubicBezTo>
                    <a:pt x="42556" y="71819"/>
                    <a:pt x="35462" y="78553"/>
                    <a:pt x="25707" y="78553"/>
                  </a:cubicBezTo>
                  <a:cubicBezTo>
                    <a:pt x="8158" y="78553"/>
                    <a:pt x="0" y="54454"/>
                    <a:pt x="0" y="51438"/>
                  </a:cubicBezTo>
                  <a:cubicBezTo>
                    <a:pt x="0" y="49135"/>
                    <a:pt x="2486" y="49135"/>
                    <a:pt x="3011" y="49135"/>
                  </a:cubicBezTo>
                  <a:cubicBezTo>
                    <a:pt x="5497" y="49135"/>
                    <a:pt x="5672" y="50023"/>
                    <a:pt x="6204" y="51970"/>
                  </a:cubicBezTo>
                  <a:cubicBezTo>
                    <a:pt x="10819" y="67214"/>
                    <a:pt x="18621" y="73590"/>
                    <a:pt x="25175" y="73590"/>
                  </a:cubicBezTo>
                  <a:cubicBezTo>
                    <a:pt x="28019" y="73590"/>
                    <a:pt x="29608" y="72176"/>
                    <a:pt x="29608" y="67389"/>
                  </a:cubicBezTo>
                  <a:cubicBezTo>
                    <a:pt x="29608" y="63315"/>
                    <a:pt x="28551" y="60655"/>
                    <a:pt x="24118" y="49667"/>
                  </a:cubicBezTo>
                  <a:lnTo>
                    <a:pt x="12941" y="21131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31" name="任意多边形: 形状 30">
              <a:extLst>
                <a:ext uri="{FF2B5EF4-FFF2-40B4-BE49-F238E27FC236}">
                  <a16:creationId xmlns:a16="http://schemas.microsoft.com/office/drawing/2014/main" id="{6B7ACB96-A37B-BC06-29B1-BBBE15A6BE60}"/>
                </a:ext>
              </a:extLst>
            </p:cNvPr>
            <p:cNvSpPr/>
            <p:nvPr>
              <p:custDataLst>
                <p:tags r:id="rId149"/>
              </p:custDataLst>
            </p:nvPr>
          </p:nvSpPr>
          <p:spPr>
            <a:xfrm flipV="1">
              <a:off x="10526449" y="-15283107"/>
              <a:ext cx="58747" cy="253090"/>
            </a:xfrm>
            <a:custGeom>
              <a:avLst/>
              <a:gdLst>
                <a:gd name="connsiteX0" fmla="*/ 58747 w 58747"/>
                <a:gd name="connsiteY0" fmla="*/ 125171 h 253090"/>
                <a:gd name="connsiteX1" fmla="*/ 42033 w 58747"/>
                <a:gd name="connsiteY1" fmla="*/ 204132 h 253090"/>
                <a:gd name="connsiteX2" fmla="*/ 2535 w 58747"/>
                <a:gd name="connsiteY2" fmla="*/ 251715 h 253090"/>
                <a:gd name="connsiteX3" fmla="*/ 0 w 58747"/>
                <a:gd name="connsiteY3" fmla="*/ 249183 h 253090"/>
                <a:gd name="connsiteX4" fmla="*/ 4815 w 58747"/>
                <a:gd name="connsiteY4" fmla="*/ 243363 h 253090"/>
                <a:gd name="connsiteX5" fmla="*/ 44058 w 58747"/>
                <a:gd name="connsiteY5" fmla="*/ 125171 h 253090"/>
                <a:gd name="connsiteX6" fmla="*/ 3289 w 58747"/>
                <a:gd name="connsiteY6" fmla="*/ 5462 h 253090"/>
                <a:gd name="connsiteX7" fmla="*/ 0 w 58747"/>
                <a:gd name="connsiteY7" fmla="*/ 1159 h 253090"/>
                <a:gd name="connsiteX8" fmla="*/ 2535 w 58747"/>
                <a:gd name="connsiteY8" fmla="*/ -1375 h 253090"/>
                <a:gd name="connsiteX9" fmla="*/ 42795 w 58747"/>
                <a:gd name="connsiteY9" fmla="*/ 47979 h 253090"/>
                <a:gd name="connsiteX10" fmla="*/ 58747 w 58747"/>
                <a:gd name="connsiteY10" fmla="*/ 125171 h 253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8747" h="253090">
                  <a:moveTo>
                    <a:pt x="58747" y="125171"/>
                  </a:moveTo>
                  <a:cubicBezTo>
                    <a:pt x="58747" y="144909"/>
                    <a:pt x="55967" y="175533"/>
                    <a:pt x="42033" y="204132"/>
                  </a:cubicBezTo>
                  <a:cubicBezTo>
                    <a:pt x="26843" y="235265"/>
                    <a:pt x="5061" y="251715"/>
                    <a:pt x="2535" y="251715"/>
                  </a:cubicBezTo>
                  <a:cubicBezTo>
                    <a:pt x="1009" y="251715"/>
                    <a:pt x="0" y="250700"/>
                    <a:pt x="0" y="249183"/>
                  </a:cubicBezTo>
                  <a:cubicBezTo>
                    <a:pt x="0" y="248429"/>
                    <a:pt x="0" y="247921"/>
                    <a:pt x="4815" y="243363"/>
                  </a:cubicBezTo>
                  <a:cubicBezTo>
                    <a:pt x="29624" y="218304"/>
                    <a:pt x="44058" y="178065"/>
                    <a:pt x="44058" y="125171"/>
                  </a:cubicBezTo>
                  <a:cubicBezTo>
                    <a:pt x="44058" y="81891"/>
                    <a:pt x="34692" y="37348"/>
                    <a:pt x="3289" y="5462"/>
                  </a:cubicBezTo>
                  <a:cubicBezTo>
                    <a:pt x="0" y="2421"/>
                    <a:pt x="0" y="1912"/>
                    <a:pt x="0" y="1159"/>
                  </a:cubicBezTo>
                  <a:cubicBezTo>
                    <a:pt x="0" y="-358"/>
                    <a:pt x="1009" y="-1375"/>
                    <a:pt x="2535" y="-1375"/>
                  </a:cubicBezTo>
                  <a:cubicBezTo>
                    <a:pt x="5061" y="-1375"/>
                    <a:pt x="27853" y="15838"/>
                    <a:pt x="42795" y="47979"/>
                  </a:cubicBezTo>
                  <a:cubicBezTo>
                    <a:pt x="55712" y="75816"/>
                    <a:pt x="58747" y="103908"/>
                    <a:pt x="58747" y="125171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</p:grpSp>
      <p:grpSp>
        <p:nvGrpSpPr>
          <p:cNvPr id="1410" name="组合 1409" descr="\documentclass{article}&#10;\usepackage{amsmath}&#10;\pagestyle{empty}&#10;\begin{document}&#10;&#10;\begin{gather*}&#10;\mathbf{h}^{dec\texttt{\_}sa\texttt{\_}ln}_{i} = \mathit{LayerNorm}(\mathbf{h}^{in}_{i}+\mathbf{h}^{dec\texttt{\_}sa}_{i})&#10;\end{gather*}&#10;&#10;\end{document}" title="IguanaTex Shape Display">
            <a:extLst>
              <a:ext uri="{FF2B5EF4-FFF2-40B4-BE49-F238E27FC236}">
                <a16:creationId xmlns:a16="http://schemas.microsoft.com/office/drawing/2014/main" id="{6DB47625-EE03-0426-817D-AC98FC7354B2}"/>
              </a:ext>
            </a:extLst>
          </p:cNvPr>
          <p:cNvGrpSpPr>
            <a:grpSpLocks noChangeAspect="1"/>
          </p:cNvGrpSpPr>
          <p:nvPr>
            <p:custDataLst>
              <p:tags r:id="rId8"/>
            </p:custDataLst>
          </p:nvPr>
        </p:nvGrpSpPr>
        <p:grpSpPr>
          <a:xfrm>
            <a:off x="774700" y="2895600"/>
            <a:ext cx="4268055" cy="306067"/>
            <a:chOff x="6403091" y="-14744404"/>
            <a:chExt cx="4268055" cy="306067"/>
          </a:xfrm>
        </p:grpSpPr>
        <p:sp>
          <p:nvSpPr>
            <p:cNvPr id="1364" name="任意多边形: 形状 1363">
              <a:extLst>
                <a:ext uri="{FF2B5EF4-FFF2-40B4-BE49-F238E27FC236}">
                  <a16:creationId xmlns:a16="http://schemas.microsoft.com/office/drawing/2014/main" id="{7EC506BC-C23E-E076-5837-2A7B86103454}"/>
                </a:ext>
              </a:extLst>
            </p:cNvPr>
            <p:cNvSpPr/>
            <p:nvPr>
              <p:custDataLst>
                <p:tags r:id="rId104"/>
              </p:custDataLst>
            </p:nvPr>
          </p:nvSpPr>
          <p:spPr>
            <a:xfrm flipV="1">
              <a:off x="6403091" y="-14686309"/>
              <a:ext cx="144345" cy="175644"/>
            </a:xfrm>
            <a:custGeom>
              <a:avLst/>
              <a:gdLst>
                <a:gd name="connsiteX0" fmla="*/ 17477 w 144345"/>
                <a:gd name="connsiteY0" fmla="*/ 10515 h 175644"/>
                <a:gd name="connsiteX1" fmla="*/ 0 w 144345"/>
                <a:gd name="connsiteY1" fmla="*/ 10515 h 175644"/>
                <a:gd name="connsiteX2" fmla="*/ 0 w 144345"/>
                <a:gd name="connsiteY2" fmla="*/ -1377 h 175644"/>
                <a:gd name="connsiteX3" fmla="*/ 31912 w 144345"/>
                <a:gd name="connsiteY3" fmla="*/ -616 h 175644"/>
                <a:gd name="connsiteX4" fmla="*/ 63816 w 144345"/>
                <a:gd name="connsiteY4" fmla="*/ -1377 h 175644"/>
                <a:gd name="connsiteX5" fmla="*/ 63816 w 144345"/>
                <a:gd name="connsiteY5" fmla="*/ 10515 h 175644"/>
                <a:gd name="connsiteX6" fmla="*/ 46346 w 144345"/>
                <a:gd name="connsiteY6" fmla="*/ 10515 h 175644"/>
                <a:gd name="connsiteX7" fmla="*/ 46346 w 144345"/>
                <a:gd name="connsiteY7" fmla="*/ 63412 h 175644"/>
                <a:gd name="connsiteX8" fmla="*/ 84073 w 144345"/>
                <a:gd name="connsiteY8" fmla="*/ 103404 h 175644"/>
                <a:gd name="connsiteX9" fmla="*/ 98000 w 144345"/>
                <a:gd name="connsiteY9" fmla="*/ 78854 h 175644"/>
                <a:gd name="connsiteX10" fmla="*/ 98000 w 144345"/>
                <a:gd name="connsiteY10" fmla="*/ 10515 h 175644"/>
                <a:gd name="connsiteX11" fmla="*/ 80530 w 144345"/>
                <a:gd name="connsiteY11" fmla="*/ 10515 h 175644"/>
                <a:gd name="connsiteX12" fmla="*/ 80530 w 144345"/>
                <a:gd name="connsiteY12" fmla="*/ -1377 h 175644"/>
                <a:gd name="connsiteX13" fmla="*/ 112434 w 144345"/>
                <a:gd name="connsiteY13" fmla="*/ -616 h 175644"/>
                <a:gd name="connsiteX14" fmla="*/ 144346 w 144345"/>
                <a:gd name="connsiteY14" fmla="*/ -1377 h 175644"/>
                <a:gd name="connsiteX15" fmla="*/ 144346 w 144345"/>
                <a:gd name="connsiteY15" fmla="*/ 10515 h 175644"/>
                <a:gd name="connsiteX16" fmla="*/ 126869 w 144345"/>
                <a:gd name="connsiteY16" fmla="*/ 10515 h 175644"/>
                <a:gd name="connsiteX17" fmla="*/ 126869 w 144345"/>
                <a:gd name="connsiteY17" fmla="*/ 76067 h 175644"/>
                <a:gd name="connsiteX18" fmla="*/ 87870 w 144345"/>
                <a:gd name="connsiteY18" fmla="*/ 112511 h 175644"/>
                <a:gd name="connsiteX19" fmla="*/ 44821 w 144345"/>
                <a:gd name="connsiteY19" fmla="*/ 87707 h 175644"/>
                <a:gd name="connsiteX20" fmla="*/ 44821 w 144345"/>
                <a:gd name="connsiteY20" fmla="*/ 174267 h 175644"/>
                <a:gd name="connsiteX21" fmla="*/ 0 w 144345"/>
                <a:gd name="connsiteY21" fmla="*/ 172243 h 175644"/>
                <a:gd name="connsiteX22" fmla="*/ 0 w 144345"/>
                <a:gd name="connsiteY22" fmla="*/ 160349 h 175644"/>
                <a:gd name="connsiteX23" fmla="*/ 17477 w 144345"/>
                <a:gd name="connsiteY23" fmla="*/ 150480 h 175644"/>
                <a:gd name="connsiteX24" fmla="*/ 17477 w 144345"/>
                <a:gd name="connsiteY24" fmla="*/ 10515 h 175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44345" h="175644">
                  <a:moveTo>
                    <a:pt x="17477" y="10515"/>
                  </a:moveTo>
                  <a:lnTo>
                    <a:pt x="0" y="10515"/>
                  </a:lnTo>
                  <a:lnTo>
                    <a:pt x="0" y="-1377"/>
                  </a:lnTo>
                  <a:cubicBezTo>
                    <a:pt x="7094" y="-1125"/>
                    <a:pt x="22284" y="-616"/>
                    <a:pt x="31912" y="-616"/>
                  </a:cubicBezTo>
                  <a:cubicBezTo>
                    <a:pt x="41786" y="-616"/>
                    <a:pt x="56729" y="-1125"/>
                    <a:pt x="63816" y="-1377"/>
                  </a:cubicBezTo>
                  <a:lnTo>
                    <a:pt x="63816" y="10515"/>
                  </a:lnTo>
                  <a:lnTo>
                    <a:pt x="46346" y="10515"/>
                  </a:lnTo>
                  <a:lnTo>
                    <a:pt x="46346" y="63412"/>
                  </a:lnTo>
                  <a:cubicBezTo>
                    <a:pt x="46346" y="91003"/>
                    <a:pt x="68121" y="103404"/>
                    <a:pt x="84073" y="103404"/>
                  </a:cubicBezTo>
                  <a:cubicBezTo>
                    <a:pt x="92685" y="103404"/>
                    <a:pt x="98000" y="98085"/>
                    <a:pt x="98000" y="78854"/>
                  </a:cubicBezTo>
                  <a:lnTo>
                    <a:pt x="98000" y="10515"/>
                  </a:lnTo>
                  <a:lnTo>
                    <a:pt x="80530" y="10515"/>
                  </a:lnTo>
                  <a:lnTo>
                    <a:pt x="80530" y="-1377"/>
                  </a:lnTo>
                  <a:cubicBezTo>
                    <a:pt x="87616" y="-1125"/>
                    <a:pt x="102813" y="-616"/>
                    <a:pt x="112434" y="-616"/>
                  </a:cubicBezTo>
                  <a:cubicBezTo>
                    <a:pt x="122308" y="-616"/>
                    <a:pt x="137251" y="-1125"/>
                    <a:pt x="144346" y="-1377"/>
                  </a:cubicBezTo>
                  <a:lnTo>
                    <a:pt x="144346" y="10515"/>
                  </a:lnTo>
                  <a:lnTo>
                    <a:pt x="126869" y="10515"/>
                  </a:lnTo>
                  <a:lnTo>
                    <a:pt x="126869" y="76067"/>
                  </a:lnTo>
                  <a:cubicBezTo>
                    <a:pt x="126869" y="102642"/>
                    <a:pt x="113197" y="112511"/>
                    <a:pt x="87870" y="112511"/>
                  </a:cubicBezTo>
                  <a:cubicBezTo>
                    <a:pt x="63562" y="112511"/>
                    <a:pt x="50652" y="97830"/>
                    <a:pt x="44821" y="87707"/>
                  </a:cubicBezTo>
                  <a:lnTo>
                    <a:pt x="44821" y="174267"/>
                  </a:lnTo>
                  <a:lnTo>
                    <a:pt x="0" y="172243"/>
                  </a:lnTo>
                  <a:lnTo>
                    <a:pt x="0" y="160349"/>
                  </a:lnTo>
                  <a:cubicBezTo>
                    <a:pt x="15706" y="160349"/>
                    <a:pt x="17477" y="160349"/>
                    <a:pt x="17477" y="150480"/>
                  </a:cubicBezTo>
                  <a:lnTo>
                    <a:pt x="17477" y="10515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365" name="任意多边形: 形状 1364">
              <a:extLst>
                <a:ext uri="{FF2B5EF4-FFF2-40B4-BE49-F238E27FC236}">
                  <a16:creationId xmlns:a16="http://schemas.microsoft.com/office/drawing/2014/main" id="{A8DF21A6-B4A6-B187-ACF1-2E0941A463B3}"/>
                </a:ext>
              </a:extLst>
            </p:cNvPr>
            <p:cNvSpPr/>
            <p:nvPr>
              <p:custDataLst>
                <p:tags r:id="rId105"/>
              </p:custDataLst>
            </p:nvPr>
          </p:nvSpPr>
          <p:spPr>
            <a:xfrm flipV="1">
              <a:off x="6564325" y="-14744404"/>
              <a:ext cx="278340" cy="124758"/>
            </a:xfrm>
            <a:custGeom>
              <a:avLst/>
              <a:gdLst>
                <a:gd name="connsiteX0" fmla="*/ 90429 w 278340"/>
                <a:gd name="connsiteY0" fmla="*/ 118055 h 124758"/>
                <a:gd name="connsiteX1" fmla="*/ 91135 w 278340"/>
                <a:gd name="connsiteY1" fmla="*/ 120898 h 124758"/>
                <a:gd name="connsiteX2" fmla="*/ 88299 w 278340"/>
                <a:gd name="connsiteY2" fmla="*/ 123374 h 124758"/>
                <a:gd name="connsiteX3" fmla="*/ 65603 w 278340"/>
                <a:gd name="connsiteY3" fmla="*/ 121605 h 124758"/>
                <a:gd name="connsiteX4" fmla="*/ 61702 w 278340"/>
                <a:gd name="connsiteY4" fmla="*/ 117531 h 124758"/>
                <a:gd name="connsiteX5" fmla="*/ 66310 w 278340"/>
                <a:gd name="connsiteY5" fmla="*/ 115045 h 124758"/>
                <a:gd name="connsiteX6" fmla="*/ 74826 w 278340"/>
                <a:gd name="connsiteY6" fmla="*/ 112385 h 124758"/>
                <a:gd name="connsiteX7" fmla="*/ 74111 w 278340"/>
                <a:gd name="connsiteY7" fmla="*/ 108487 h 124758"/>
                <a:gd name="connsiteX8" fmla="*/ 64006 w 278340"/>
                <a:gd name="connsiteY8" fmla="*/ 68082 h 124758"/>
                <a:gd name="connsiteX9" fmla="*/ 45743 w 278340"/>
                <a:gd name="connsiteY9" fmla="*/ 78539 h 124758"/>
                <a:gd name="connsiteX10" fmla="*/ 0 w 278340"/>
                <a:gd name="connsiteY10" fmla="*/ 28032 h 124758"/>
                <a:gd name="connsiteX11" fmla="*/ 26772 w 278340"/>
                <a:gd name="connsiteY11" fmla="*/ -1384 h 124758"/>
                <a:gd name="connsiteX12" fmla="*/ 51947 w 278340"/>
                <a:gd name="connsiteY12" fmla="*/ 11017 h 124758"/>
                <a:gd name="connsiteX13" fmla="*/ 70210 w 278340"/>
                <a:gd name="connsiteY13" fmla="*/ -1384 h 124758"/>
                <a:gd name="connsiteX14" fmla="*/ 84224 w 278340"/>
                <a:gd name="connsiteY14" fmla="*/ 8009 h 124758"/>
                <a:gd name="connsiteX15" fmla="*/ 90429 w 278340"/>
                <a:gd name="connsiteY15" fmla="*/ 25731 h 124758"/>
                <a:gd name="connsiteX16" fmla="*/ 87593 w 278340"/>
                <a:gd name="connsiteY16" fmla="*/ 28032 h 124758"/>
                <a:gd name="connsiteX17" fmla="*/ 83692 w 278340"/>
                <a:gd name="connsiteY17" fmla="*/ 22538 h 124758"/>
                <a:gd name="connsiteX18" fmla="*/ 70743 w 278340"/>
                <a:gd name="connsiteY18" fmla="*/ 3579 h 124758"/>
                <a:gd name="connsiteX19" fmla="*/ 64896 w 278340"/>
                <a:gd name="connsiteY19" fmla="*/ 12257 h 124758"/>
                <a:gd name="connsiteX20" fmla="*/ 65778 w 278340"/>
                <a:gd name="connsiteY20" fmla="*/ 19530 h 124758"/>
                <a:gd name="connsiteX21" fmla="*/ 90429 w 278340"/>
                <a:gd name="connsiteY21" fmla="*/ 118055 h 124758"/>
                <a:gd name="connsiteX22" fmla="*/ 52662 w 278340"/>
                <a:gd name="connsiteY22" fmla="*/ 22538 h 124758"/>
                <a:gd name="connsiteX23" fmla="*/ 43613 w 278340"/>
                <a:gd name="connsiteY23" fmla="*/ 10669 h 124758"/>
                <a:gd name="connsiteX24" fmla="*/ 27304 w 278340"/>
                <a:gd name="connsiteY24" fmla="*/ 3579 h 124758"/>
                <a:gd name="connsiteX25" fmla="*/ 14355 w 278340"/>
                <a:gd name="connsiteY25" fmla="*/ 20769 h 124758"/>
                <a:gd name="connsiteX26" fmla="*/ 23578 w 278340"/>
                <a:gd name="connsiteY26" fmla="*/ 56743 h 124758"/>
                <a:gd name="connsiteX27" fmla="*/ 45743 w 278340"/>
                <a:gd name="connsiteY27" fmla="*/ 73576 h 124758"/>
                <a:gd name="connsiteX28" fmla="*/ 61527 w 278340"/>
                <a:gd name="connsiteY28" fmla="*/ 58157 h 124758"/>
                <a:gd name="connsiteX29" fmla="*/ 60996 w 278340"/>
                <a:gd name="connsiteY29" fmla="*/ 55679 h 124758"/>
                <a:gd name="connsiteX30" fmla="*/ 52662 w 278340"/>
                <a:gd name="connsiteY30" fmla="*/ 22538 h 124758"/>
                <a:gd name="connsiteX31" fmla="*/ 134207 w 278340"/>
                <a:gd name="connsiteY31" fmla="*/ 40792 h 124758"/>
                <a:gd name="connsiteX32" fmla="*/ 162750 w 278340"/>
                <a:gd name="connsiteY32" fmla="*/ 44515 h 124758"/>
                <a:gd name="connsiteX33" fmla="*/ 178352 w 278340"/>
                <a:gd name="connsiteY33" fmla="*/ 62944 h 124758"/>
                <a:gd name="connsiteX34" fmla="*/ 156371 w 278340"/>
                <a:gd name="connsiteY34" fmla="*/ 78539 h 124758"/>
                <a:gd name="connsiteX35" fmla="*/ 106363 w 278340"/>
                <a:gd name="connsiteY35" fmla="*/ 31931 h 124758"/>
                <a:gd name="connsiteX36" fmla="*/ 138282 w 278340"/>
                <a:gd name="connsiteY36" fmla="*/ -1384 h 124758"/>
                <a:gd name="connsiteX37" fmla="*/ 182253 w 278340"/>
                <a:gd name="connsiteY37" fmla="*/ 18639 h 124758"/>
                <a:gd name="connsiteX38" fmla="*/ 179242 w 278340"/>
                <a:gd name="connsiteY38" fmla="*/ 21649 h 124758"/>
                <a:gd name="connsiteX39" fmla="*/ 176406 w 278340"/>
                <a:gd name="connsiteY39" fmla="*/ 19878 h 124758"/>
                <a:gd name="connsiteX40" fmla="*/ 138640 w 278340"/>
                <a:gd name="connsiteY40" fmla="*/ 3579 h 124758"/>
                <a:gd name="connsiteX41" fmla="*/ 120908 w 278340"/>
                <a:gd name="connsiteY41" fmla="*/ 25016 h 124758"/>
                <a:gd name="connsiteX42" fmla="*/ 123037 w 278340"/>
                <a:gd name="connsiteY42" fmla="*/ 40792 h 124758"/>
                <a:gd name="connsiteX43" fmla="*/ 134207 w 278340"/>
                <a:gd name="connsiteY43" fmla="*/ 40792 h 124758"/>
                <a:gd name="connsiteX44" fmla="*/ 124452 w 278340"/>
                <a:gd name="connsiteY44" fmla="*/ 45754 h 124758"/>
                <a:gd name="connsiteX45" fmla="*/ 156371 w 278340"/>
                <a:gd name="connsiteY45" fmla="*/ 73576 h 124758"/>
                <a:gd name="connsiteX46" fmla="*/ 170734 w 278340"/>
                <a:gd name="connsiteY46" fmla="*/ 62944 h 124758"/>
                <a:gd name="connsiteX47" fmla="*/ 133142 w 278340"/>
                <a:gd name="connsiteY47" fmla="*/ 45754 h 124758"/>
                <a:gd name="connsiteX48" fmla="*/ 124452 w 278340"/>
                <a:gd name="connsiteY48" fmla="*/ 45754 h 124758"/>
                <a:gd name="connsiteX49" fmla="*/ 268236 w 278340"/>
                <a:gd name="connsiteY49" fmla="*/ 68263 h 124758"/>
                <a:gd name="connsiteX50" fmla="*/ 259193 w 278340"/>
                <a:gd name="connsiteY50" fmla="*/ 58339 h 124758"/>
                <a:gd name="connsiteX51" fmla="*/ 266105 w 278340"/>
                <a:gd name="connsiteY51" fmla="*/ 51781 h 124758"/>
                <a:gd name="connsiteX52" fmla="*/ 276218 w 278340"/>
                <a:gd name="connsiteY52" fmla="*/ 63120 h 124758"/>
                <a:gd name="connsiteX53" fmla="*/ 252807 w 278340"/>
                <a:gd name="connsiteY53" fmla="*/ 78539 h 124758"/>
                <a:gd name="connsiteX54" fmla="*/ 201567 w 278340"/>
                <a:gd name="connsiteY54" fmla="*/ 29447 h 124758"/>
                <a:gd name="connsiteX55" fmla="*/ 234369 w 278340"/>
                <a:gd name="connsiteY55" fmla="*/ -1384 h 124758"/>
                <a:gd name="connsiteX56" fmla="*/ 278340 w 278340"/>
                <a:gd name="connsiteY56" fmla="*/ 18639 h 124758"/>
                <a:gd name="connsiteX57" fmla="*/ 275328 w 278340"/>
                <a:gd name="connsiteY57" fmla="*/ 21649 h 124758"/>
                <a:gd name="connsiteX58" fmla="*/ 272494 w 278340"/>
                <a:gd name="connsiteY58" fmla="*/ 19878 h 124758"/>
                <a:gd name="connsiteX59" fmla="*/ 234727 w 278340"/>
                <a:gd name="connsiteY59" fmla="*/ 3579 h 124758"/>
                <a:gd name="connsiteX60" fmla="*/ 216280 w 278340"/>
                <a:gd name="connsiteY60" fmla="*/ 23245 h 124758"/>
                <a:gd name="connsiteX61" fmla="*/ 227990 w 278340"/>
                <a:gd name="connsiteY61" fmla="*/ 59936 h 124758"/>
                <a:gd name="connsiteX62" fmla="*/ 252807 w 278340"/>
                <a:gd name="connsiteY62" fmla="*/ 73576 h 124758"/>
                <a:gd name="connsiteX63" fmla="*/ 268236 w 278340"/>
                <a:gd name="connsiteY63" fmla="*/ 68263 h 124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278340" h="124758">
                  <a:moveTo>
                    <a:pt x="90429" y="118055"/>
                  </a:moveTo>
                  <a:cubicBezTo>
                    <a:pt x="90603" y="118412"/>
                    <a:pt x="91135" y="120715"/>
                    <a:pt x="91135" y="120898"/>
                  </a:cubicBezTo>
                  <a:cubicBezTo>
                    <a:pt x="91135" y="121778"/>
                    <a:pt x="90429" y="123374"/>
                    <a:pt x="88299" y="123374"/>
                  </a:cubicBezTo>
                  <a:cubicBezTo>
                    <a:pt x="84748" y="123374"/>
                    <a:pt x="70036" y="121961"/>
                    <a:pt x="65603" y="121605"/>
                  </a:cubicBezTo>
                  <a:cubicBezTo>
                    <a:pt x="64181" y="121429"/>
                    <a:pt x="61702" y="121246"/>
                    <a:pt x="61702" y="117531"/>
                  </a:cubicBezTo>
                  <a:cubicBezTo>
                    <a:pt x="61702" y="115045"/>
                    <a:pt x="64181" y="115045"/>
                    <a:pt x="66310" y="115045"/>
                  </a:cubicBezTo>
                  <a:cubicBezTo>
                    <a:pt x="74826" y="115045"/>
                    <a:pt x="74826" y="113808"/>
                    <a:pt x="74826" y="112385"/>
                  </a:cubicBezTo>
                  <a:cubicBezTo>
                    <a:pt x="74826" y="111146"/>
                    <a:pt x="74469" y="110083"/>
                    <a:pt x="74111" y="108487"/>
                  </a:cubicBezTo>
                  <a:lnTo>
                    <a:pt x="64006" y="68082"/>
                  </a:lnTo>
                  <a:cubicBezTo>
                    <a:pt x="60280" y="73933"/>
                    <a:pt x="54251" y="78539"/>
                    <a:pt x="45743" y="78539"/>
                  </a:cubicBezTo>
                  <a:cubicBezTo>
                    <a:pt x="23046" y="78539"/>
                    <a:pt x="0" y="53551"/>
                    <a:pt x="0" y="28032"/>
                  </a:cubicBezTo>
                  <a:cubicBezTo>
                    <a:pt x="0" y="10844"/>
                    <a:pt x="11519" y="-1384"/>
                    <a:pt x="26772" y="-1384"/>
                  </a:cubicBezTo>
                  <a:cubicBezTo>
                    <a:pt x="36345" y="-1384"/>
                    <a:pt x="44853" y="4110"/>
                    <a:pt x="51947" y="11017"/>
                  </a:cubicBezTo>
                  <a:cubicBezTo>
                    <a:pt x="55315" y="387"/>
                    <a:pt x="65603" y="-1384"/>
                    <a:pt x="70210" y="-1384"/>
                  </a:cubicBezTo>
                  <a:cubicBezTo>
                    <a:pt x="76598" y="-1384"/>
                    <a:pt x="81031" y="2515"/>
                    <a:pt x="84224" y="8009"/>
                  </a:cubicBezTo>
                  <a:cubicBezTo>
                    <a:pt x="88124" y="14916"/>
                    <a:pt x="90429" y="25016"/>
                    <a:pt x="90429" y="25731"/>
                  </a:cubicBezTo>
                  <a:cubicBezTo>
                    <a:pt x="90429" y="28032"/>
                    <a:pt x="88124" y="28032"/>
                    <a:pt x="87593" y="28032"/>
                  </a:cubicBezTo>
                  <a:cubicBezTo>
                    <a:pt x="85106" y="28032"/>
                    <a:pt x="84931" y="27327"/>
                    <a:pt x="83692" y="22538"/>
                  </a:cubicBezTo>
                  <a:cubicBezTo>
                    <a:pt x="81563" y="14035"/>
                    <a:pt x="78195" y="3579"/>
                    <a:pt x="70743" y="3579"/>
                  </a:cubicBezTo>
                  <a:cubicBezTo>
                    <a:pt x="66135" y="3579"/>
                    <a:pt x="64896" y="7477"/>
                    <a:pt x="64896" y="12257"/>
                  </a:cubicBezTo>
                  <a:cubicBezTo>
                    <a:pt x="64896" y="15631"/>
                    <a:pt x="65245" y="17219"/>
                    <a:pt x="65778" y="19530"/>
                  </a:cubicBezTo>
                  <a:lnTo>
                    <a:pt x="90429" y="118055"/>
                  </a:lnTo>
                  <a:close/>
                  <a:moveTo>
                    <a:pt x="52662" y="22538"/>
                  </a:moveTo>
                  <a:cubicBezTo>
                    <a:pt x="51414" y="17576"/>
                    <a:pt x="47514" y="14035"/>
                    <a:pt x="43613" y="10669"/>
                  </a:cubicBezTo>
                  <a:cubicBezTo>
                    <a:pt x="42016" y="9247"/>
                    <a:pt x="34930" y="3579"/>
                    <a:pt x="27304" y="3579"/>
                  </a:cubicBezTo>
                  <a:cubicBezTo>
                    <a:pt x="20742" y="3579"/>
                    <a:pt x="14355" y="8183"/>
                    <a:pt x="14355" y="20769"/>
                  </a:cubicBezTo>
                  <a:cubicBezTo>
                    <a:pt x="14355" y="30160"/>
                    <a:pt x="19503" y="49653"/>
                    <a:pt x="23578" y="56743"/>
                  </a:cubicBezTo>
                  <a:cubicBezTo>
                    <a:pt x="31737" y="70917"/>
                    <a:pt x="40777" y="73576"/>
                    <a:pt x="45743" y="73576"/>
                  </a:cubicBezTo>
                  <a:cubicBezTo>
                    <a:pt x="58151" y="73576"/>
                    <a:pt x="61527" y="60110"/>
                    <a:pt x="61527" y="58157"/>
                  </a:cubicBezTo>
                  <a:cubicBezTo>
                    <a:pt x="61527" y="57450"/>
                    <a:pt x="61170" y="56211"/>
                    <a:pt x="60996" y="55679"/>
                  </a:cubicBezTo>
                  <a:lnTo>
                    <a:pt x="52662" y="22538"/>
                  </a:lnTo>
                  <a:close/>
                  <a:moveTo>
                    <a:pt x="134207" y="40792"/>
                  </a:moveTo>
                  <a:cubicBezTo>
                    <a:pt x="139172" y="40792"/>
                    <a:pt x="153177" y="41150"/>
                    <a:pt x="162750" y="44515"/>
                  </a:cubicBezTo>
                  <a:cubicBezTo>
                    <a:pt x="175874" y="49121"/>
                    <a:pt x="178352" y="57625"/>
                    <a:pt x="178352" y="62944"/>
                  </a:cubicBezTo>
                  <a:cubicBezTo>
                    <a:pt x="178352" y="72694"/>
                    <a:pt x="168605" y="78539"/>
                    <a:pt x="156371" y="78539"/>
                  </a:cubicBezTo>
                  <a:cubicBezTo>
                    <a:pt x="135089" y="78539"/>
                    <a:pt x="106363" y="62237"/>
                    <a:pt x="106363" y="31931"/>
                  </a:cubicBezTo>
                  <a:cubicBezTo>
                    <a:pt x="106363" y="14035"/>
                    <a:pt x="117540" y="-1384"/>
                    <a:pt x="138282" y="-1384"/>
                  </a:cubicBezTo>
                  <a:cubicBezTo>
                    <a:pt x="168248" y="-1384"/>
                    <a:pt x="182253" y="16155"/>
                    <a:pt x="182253" y="18639"/>
                  </a:cubicBezTo>
                  <a:cubicBezTo>
                    <a:pt x="182253" y="19703"/>
                    <a:pt x="180664" y="21649"/>
                    <a:pt x="179242" y="21649"/>
                  </a:cubicBezTo>
                  <a:cubicBezTo>
                    <a:pt x="178178" y="21649"/>
                    <a:pt x="177820" y="21301"/>
                    <a:pt x="176406" y="19878"/>
                  </a:cubicBezTo>
                  <a:cubicBezTo>
                    <a:pt x="162575" y="3579"/>
                    <a:pt x="141826" y="3579"/>
                    <a:pt x="138640" y="3579"/>
                  </a:cubicBezTo>
                  <a:cubicBezTo>
                    <a:pt x="127994" y="3579"/>
                    <a:pt x="120908" y="10669"/>
                    <a:pt x="120908" y="25016"/>
                  </a:cubicBezTo>
                  <a:cubicBezTo>
                    <a:pt x="120908" y="27500"/>
                    <a:pt x="120908" y="31042"/>
                    <a:pt x="123037" y="40792"/>
                  </a:cubicBezTo>
                  <a:lnTo>
                    <a:pt x="134207" y="40792"/>
                  </a:lnTo>
                  <a:close/>
                  <a:moveTo>
                    <a:pt x="124452" y="45754"/>
                  </a:moveTo>
                  <a:cubicBezTo>
                    <a:pt x="131720" y="71447"/>
                    <a:pt x="151406" y="73576"/>
                    <a:pt x="156371" y="73576"/>
                  </a:cubicBezTo>
                  <a:cubicBezTo>
                    <a:pt x="164172" y="73576"/>
                    <a:pt x="170734" y="69678"/>
                    <a:pt x="170734" y="62944"/>
                  </a:cubicBezTo>
                  <a:cubicBezTo>
                    <a:pt x="170734" y="45754"/>
                    <a:pt x="140769" y="45754"/>
                    <a:pt x="133142" y="45754"/>
                  </a:cubicBezTo>
                  <a:lnTo>
                    <a:pt x="124452" y="45754"/>
                  </a:lnTo>
                  <a:close/>
                  <a:moveTo>
                    <a:pt x="268236" y="68263"/>
                  </a:moveTo>
                  <a:cubicBezTo>
                    <a:pt x="261855" y="67200"/>
                    <a:pt x="259193" y="62237"/>
                    <a:pt x="259193" y="58339"/>
                  </a:cubicBezTo>
                  <a:cubicBezTo>
                    <a:pt x="259193" y="53551"/>
                    <a:pt x="262920" y="51781"/>
                    <a:pt x="266105" y="51781"/>
                  </a:cubicBezTo>
                  <a:cubicBezTo>
                    <a:pt x="270008" y="51781"/>
                    <a:pt x="276218" y="54615"/>
                    <a:pt x="276218" y="63120"/>
                  </a:cubicBezTo>
                  <a:cubicBezTo>
                    <a:pt x="276218" y="75172"/>
                    <a:pt x="262389" y="78539"/>
                    <a:pt x="252807" y="78539"/>
                  </a:cubicBezTo>
                  <a:cubicBezTo>
                    <a:pt x="226210" y="78539"/>
                    <a:pt x="201567" y="54083"/>
                    <a:pt x="201567" y="29447"/>
                  </a:cubicBezTo>
                  <a:cubicBezTo>
                    <a:pt x="201567" y="14209"/>
                    <a:pt x="212205" y="-1384"/>
                    <a:pt x="234369" y="-1384"/>
                  </a:cubicBezTo>
                  <a:cubicBezTo>
                    <a:pt x="264333" y="-1384"/>
                    <a:pt x="278340" y="16155"/>
                    <a:pt x="278340" y="18639"/>
                  </a:cubicBezTo>
                  <a:cubicBezTo>
                    <a:pt x="278340" y="19703"/>
                    <a:pt x="276752" y="21649"/>
                    <a:pt x="275328" y="21649"/>
                  </a:cubicBezTo>
                  <a:cubicBezTo>
                    <a:pt x="274266" y="21649"/>
                    <a:pt x="273907" y="21301"/>
                    <a:pt x="272494" y="19878"/>
                  </a:cubicBezTo>
                  <a:cubicBezTo>
                    <a:pt x="258662" y="3579"/>
                    <a:pt x="237912" y="3579"/>
                    <a:pt x="234727" y="3579"/>
                  </a:cubicBezTo>
                  <a:cubicBezTo>
                    <a:pt x="221960" y="3579"/>
                    <a:pt x="216280" y="12257"/>
                    <a:pt x="216280" y="23245"/>
                  </a:cubicBezTo>
                  <a:cubicBezTo>
                    <a:pt x="216280" y="28391"/>
                    <a:pt x="218766" y="47701"/>
                    <a:pt x="227990" y="59936"/>
                  </a:cubicBezTo>
                  <a:cubicBezTo>
                    <a:pt x="234727" y="68614"/>
                    <a:pt x="243940" y="73576"/>
                    <a:pt x="252807" y="73576"/>
                  </a:cubicBezTo>
                  <a:cubicBezTo>
                    <a:pt x="255293" y="73576"/>
                    <a:pt x="263802" y="73226"/>
                    <a:pt x="268236" y="68263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366" name="任意多边形: 形状 1365">
              <a:extLst>
                <a:ext uri="{FF2B5EF4-FFF2-40B4-BE49-F238E27FC236}">
                  <a16:creationId xmlns:a16="http://schemas.microsoft.com/office/drawing/2014/main" id="{E6C25D0C-5474-525C-93C1-A0BEB34C8581}"/>
                </a:ext>
              </a:extLst>
            </p:cNvPr>
            <p:cNvSpPr/>
            <p:nvPr>
              <p:custDataLst>
                <p:tags r:id="rId106"/>
              </p:custDataLst>
            </p:nvPr>
          </p:nvSpPr>
          <p:spPr>
            <a:xfrm flipV="1">
              <a:off x="6855625" y="-14611492"/>
              <a:ext cx="73761" cy="13649"/>
            </a:xfrm>
            <a:custGeom>
              <a:avLst/>
              <a:gdLst>
                <a:gd name="connsiteX0" fmla="*/ 73762 w 73761"/>
                <a:gd name="connsiteY0" fmla="*/ 5363 h 13649"/>
                <a:gd name="connsiteX1" fmla="*/ 64896 w 73761"/>
                <a:gd name="connsiteY1" fmla="*/ 12272 h 13649"/>
                <a:gd name="connsiteX2" fmla="*/ 8866 w 73761"/>
                <a:gd name="connsiteY2" fmla="*/ 12272 h 13649"/>
                <a:gd name="connsiteX3" fmla="*/ 0 w 73761"/>
                <a:gd name="connsiteY3" fmla="*/ 5539 h 13649"/>
                <a:gd name="connsiteX4" fmla="*/ 8866 w 73761"/>
                <a:gd name="connsiteY4" fmla="*/ -1378 h 13649"/>
                <a:gd name="connsiteX5" fmla="*/ 64896 w 73761"/>
                <a:gd name="connsiteY5" fmla="*/ -1378 h 13649"/>
                <a:gd name="connsiteX6" fmla="*/ 73762 w 73761"/>
                <a:gd name="connsiteY6" fmla="*/ 5363 h 13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761" h="13649">
                  <a:moveTo>
                    <a:pt x="73762" y="5363"/>
                  </a:moveTo>
                  <a:cubicBezTo>
                    <a:pt x="73762" y="12272"/>
                    <a:pt x="67025" y="12272"/>
                    <a:pt x="64896" y="12272"/>
                  </a:cubicBezTo>
                  <a:lnTo>
                    <a:pt x="8866" y="12272"/>
                  </a:lnTo>
                  <a:cubicBezTo>
                    <a:pt x="6919" y="12272"/>
                    <a:pt x="0" y="12272"/>
                    <a:pt x="0" y="5539"/>
                  </a:cubicBezTo>
                  <a:cubicBezTo>
                    <a:pt x="0" y="-1378"/>
                    <a:pt x="6737" y="-1378"/>
                    <a:pt x="8866" y="-1378"/>
                  </a:cubicBezTo>
                  <a:lnTo>
                    <a:pt x="64896" y="-1378"/>
                  </a:lnTo>
                  <a:cubicBezTo>
                    <a:pt x="66851" y="-1378"/>
                    <a:pt x="73762" y="-1378"/>
                    <a:pt x="73762" y="5363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367" name="任意多边形: 形状 1366">
              <a:extLst>
                <a:ext uri="{FF2B5EF4-FFF2-40B4-BE49-F238E27FC236}">
                  <a16:creationId xmlns:a16="http://schemas.microsoft.com/office/drawing/2014/main" id="{7A20E9A4-B7B1-1F3A-0176-E3BABECF149A}"/>
                </a:ext>
              </a:extLst>
            </p:cNvPr>
            <p:cNvSpPr/>
            <p:nvPr>
              <p:custDataLst>
                <p:tags r:id="rId107"/>
              </p:custDataLst>
            </p:nvPr>
          </p:nvSpPr>
          <p:spPr>
            <a:xfrm flipV="1">
              <a:off x="6952247" y="-14699568"/>
              <a:ext cx="184211" cy="79922"/>
            </a:xfrm>
            <a:custGeom>
              <a:avLst/>
              <a:gdLst>
                <a:gd name="connsiteX0" fmla="*/ 63831 w 184211"/>
                <a:gd name="connsiteY0" fmla="*/ 67020 h 79922"/>
                <a:gd name="connsiteX1" fmla="*/ 56380 w 184211"/>
                <a:gd name="connsiteY1" fmla="*/ 58691 h 79922"/>
                <a:gd name="connsiteX2" fmla="*/ 62235 w 184211"/>
                <a:gd name="connsiteY2" fmla="*/ 53021 h 79922"/>
                <a:gd name="connsiteX3" fmla="*/ 70743 w 184211"/>
                <a:gd name="connsiteY3" fmla="*/ 63121 h 79922"/>
                <a:gd name="connsiteX4" fmla="*/ 47164 w 184211"/>
                <a:gd name="connsiteY4" fmla="*/ 78541 h 79922"/>
                <a:gd name="connsiteX5" fmla="*/ 14538 w 184211"/>
                <a:gd name="connsiteY5" fmla="*/ 52665 h 79922"/>
                <a:gd name="connsiteX6" fmla="*/ 20742 w 184211"/>
                <a:gd name="connsiteY6" fmla="*/ 39730 h 79922"/>
                <a:gd name="connsiteX7" fmla="*/ 40777 w 184211"/>
                <a:gd name="connsiteY7" fmla="*/ 33355 h 79922"/>
                <a:gd name="connsiteX8" fmla="*/ 55855 w 184211"/>
                <a:gd name="connsiteY8" fmla="*/ 21651 h 79922"/>
                <a:gd name="connsiteX9" fmla="*/ 46457 w 184211"/>
                <a:gd name="connsiteY9" fmla="*/ 7479 h 79922"/>
                <a:gd name="connsiteX10" fmla="*/ 28726 w 184211"/>
                <a:gd name="connsiteY10" fmla="*/ 3580 h 79922"/>
                <a:gd name="connsiteX11" fmla="*/ 7443 w 184211"/>
                <a:gd name="connsiteY11" fmla="*/ 11019 h 79922"/>
                <a:gd name="connsiteX12" fmla="*/ 17199 w 184211"/>
                <a:gd name="connsiteY12" fmla="*/ 21119 h 79922"/>
                <a:gd name="connsiteX13" fmla="*/ 10280 w 184211"/>
                <a:gd name="connsiteY13" fmla="*/ 27677 h 79922"/>
                <a:gd name="connsiteX14" fmla="*/ 0 w 184211"/>
                <a:gd name="connsiteY14" fmla="*/ 15808 h 79922"/>
                <a:gd name="connsiteX15" fmla="*/ 28543 w 184211"/>
                <a:gd name="connsiteY15" fmla="*/ -1382 h 79922"/>
                <a:gd name="connsiteX16" fmla="*/ 67200 w 184211"/>
                <a:gd name="connsiteY16" fmla="*/ 27860 h 79922"/>
                <a:gd name="connsiteX17" fmla="*/ 42731 w 184211"/>
                <a:gd name="connsiteY17" fmla="*/ 48591 h 79922"/>
                <a:gd name="connsiteX18" fmla="*/ 35637 w 184211"/>
                <a:gd name="connsiteY18" fmla="*/ 50011 h 79922"/>
                <a:gd name="connsiteX19" fmla="*/ 25882 w 184211"/>
                <a:gd name="connsiteY19" fmla="*/ 58872 h 79922"/>
                <a:gd name="connsiteX20" fmla="*/ 32976 w 184211"/>
                <a:gd name="connsiteY20" fmla="*/ 70211 h 79922"/>
                <a:gd name="connsiteX21" fmla="*/ 46990 w 184211"/>
                <a:gd name="connsiteY21" fmla="*/ 73578 h 79922"/>
                <a:gd name="connsiteX22" fmla="*/ 63831 w 184211"/>
                <a:gd name="connsiteY22" fmla="*/ 67020 h 79922"/>
                <a:gd name="connsiteX23" fmla="*/ 157789 w 184211"/>
                <a:gd name="connsiteY23" fmla="*/ 68084 h 79922"/>
                <a:gd name="connsiteX24" fmla="*/ 139525 w 184211"/>
                <a:gd name="connsiteY24" fmla="*/ 78541 h 79922"/>
                <a:gd name="connsiteX25" fmla="*/ 93783 w 184211"/>
                <a:gd name="connsiteY25" fmla="*/ 28034 h 79922"/>
                <a:gd name="connsiteX26" fmla="*/ 120555 w 184211"/>
                <a:gd name="connsiteY26" fmla="*/ -1382 h 79922"/>
                <a:gd name="connsiteX27" fmla="*/ 145730 w 184211"/>
                <a:gd name="connsiteY27" fmla="*/ 11019 h 79922"/>
                <a:gd name="connsiteX28" fmla="*/ 163993 w 184211"/>
                <a:gd name="connsiteY28" fmla="*/ -1382 h 79922"/>
                <a:gd name="connsiteX29" fmla="*/ 178007 w 184211"/>
                <a:gd name="connsiteY29" fmla="*/ 8011 h 79922"/>
                <a:gd name="connsiteX30" fmla="*/ 184211 w 184211"/>
                <a:gd name="connsiteY30" fmla="*/ 25733 h 79922"/>
                <a:gd name="connsiteX31" fmla="*/ 181375 w 184211"/>
                <a:gd name="connsiteY31" fmla="*/ 28034 h 79922"/>
                <a:gd name="connsiteX32" fmla="*/ 177475 w 184211"/>
                <a:gd name="connsiteY32" fmla="*/ 22540 h 79922"/>
                <a:gd name="connsiteX33" fmla="*/ 164526 w 184211"/>
                <a:gd name="connsiteY33" fmla="*/ 3580 h 79922"/>
                <a:gd name="connsiteX34" fmla="*/ 158679 w 184211"/>
                <a:gd name="connsiteY34" fmla="*/ 12258 h 79922"/>
                <a:gd name="connsiteX35" fmla="*/ 161332 w 184211"/>
                <a:gd name="connsiteY35" fmla="*/ 26265 h 79922"/>
                <a:gd name="connsiteX36" fmla="*/ 165233 w 184211"/>
                <a:gd name="connsiteY36" fmla="*/ 42216 h 79922"/>
                <a:gd name="connsiteX37" fmla="*/ 168784 w 184211"/>
                <a:gd name="connsiteY37" fmla="*/ 55681 h 79922"/>
                <a:gd name="connsiteX38" fmla="*/ 171977 w 184211"/>
                <a:gd name="connsiteY38" fmla="*/ 69504 h 79922"/>
                <a:gd name="connsiteX39" fmla="*/ 165948 w 184211"/>
                <a:gd name="connsiteY39" fmla="*/ 75174 h 79922"/>
                <a:gd name="connsiteX40" fmla="*/ 157789 w 184211"/>
                <a:gd name="connsiteY40" fmla="*/ 68084 h 79922"/>
                <a:gd name="connsiteX41" fmla="*/ 146445 w 184211"/>
                <a:gd name="connsiteY41" fmla="*/ 22540 h 79922"/>
                <a:gd name="connsiteX42" fmla="*/ 137396 w 184211"/>
                <a:gd name="connsiteY42" fmla="*/ 10670 h 79922"/>
                <a:gd name="connsiteX43" fmla="*/ 121087 w 184211"/>
                <a:gd name="connsiteY43" fmla="*/ 3580 h 79922"/>
                <a:gd name="connsiteX44" fmla="*/ 108138 w 184211"/>
                <a:gd name="connsiteY44" fmla="*/ 20770 h 79922"/>
                <a:gd name="connsiteX45" fmla="*/ 117361 w 184211"/>
                <a:gd name="connsiteY45" fmla="*/ 56745 h 79922"/>
                <a:gd name="connsiteX46" fmla="*/ 139525 w 184211"/>
                <a:gd name="connsiteY46" fmla="*/ 73578 h 79922"/>
                <a:gd name="connsiteX47" fmla="*/ 155310 w 184211"/>
                <a:gd name="connsiteY47" fmla="*/ 58159 h 79922"/>
                <a:gd name="connsiteX48" fmla="*/ 154778 w 184211"/>
                <a:gd name="connsiteY48" fmla="*/ 55681 h 79922"/>
                <a:gd name="connsiteX49" fmla="*/ 146445 w 184211"/>
                <a:gd name="connsiteY49" fmla="*/ 22540 h 79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84211" h="79922">
                  <a:moveTo>
                    <a:pt x="63831" y="67020"/>
                  </a:moveTo>
                  <a:cubicBezTo>
                    <a:pt x="59224" y="65955"/>
                    <a:pt x="56380" y="62239"/>
                    <a:pt x="56380" y="58691"/>
                  </a:cubicBezTo>
                  <a:cubicBezTo>
                    <a:pt x="56380" y="54617"/>
                    <a:pt x="59931" y="53021"/>
                    <a:pt x="62235" y="53021"/>
                  </a:cubicBezTo>
                  <a:cubicBezTo>
                    <a:pt x="64006" y="53021"/>
                    <a:pt x="70743" y="54085"/>
                    <a:pt x="70743" y="63121"/>
                  </a:cubicBezTo>
                  <a:cubicBezTo>
                    <a:pt x="70743" y="74642"/>
                    <a:pt x="57977" y="78541"/>
                    <a:pt x="47164" y="78541"/>
                  </a:cubicBezTo>
                  <a:cubicBezTo>
                    <a:pt x="19503" y="78541"/>
                    <a:pt x="14538" y="58159"/>
                    <a:pt x="14538" y="52665"/>
                  </a:cubicBezTo>
                  <a:cubicBezTo>
                    <a:pt x="14538" y="46114"/>
                    <a:pt x="18263" y="41857"/>
                    <a:pt x="20742" y="39730"/>
                  </a:cubicBezTo>
                  <a:cubicBezTo>
                    <a:pt x="25350" y="36189"/>
                    <a:pt x="28543" y="35475"/>
                    <a:pt x="40777" y="33355"/>
                  </a:cubicBezTo>
                  <a:cubicBezTo>
                    <a:pt x="44503" y="32640"/>
                    <a:pt x="55855" y="30512"/>
                    <a:pt x="55855" y="21651"/>
                  </a:cubicBezTo>
                  <a:cubicBezTo>
                    <a:pt x="55855" y="18641"/>
                    <a:pt x="53901" y="11909"/>
                    <a:pt x="46457" y="7479"/>
                  </a:cubicBezTo>
                  <a:cubicBezTo>
                    <a:pt x="39538" y="3580"/>
                    <a:pt x="30847" y="3580"/>
                    <a:pt x="28726" y="3580"/>
                  </a:cubicBezTo>
                  <a:cubicBezTo>
                    <a:pt x="21632" y="3580"/>
                    <a:pt x="11527" y="5176"/>
                    <a:pt x="7443" y="11019"/>
                  </a:cubicBezTo>
                  <a:cubicBezTo>
                    <a:pt x="13298" y="11726"/>
                    <a:pt x="17199" y="16157"/>
                    <a:pt x="17199" y="21119"/>
                  </a:cubicBezTo>
                  <a:cubicBezTo>
                    <a:pt x="17199" y="25550"/>
                    <a:pt x="14005" y="27677"/>
                    <a:pt x="10280" y="27677"/>
                  </a:cubicBezTo>
                  <a:cubicBezTo>
                    <a:pt x="5140" y="27677"/>
                    <a:pt x="0" y="23604"/>
                    <a:pt x="0" y="15808"/>
                  </a:cubicBezTo>
                  <a:cubicBezTo>
                    <a:pt x="0" y="5176"/>
                    <a:pt x="11344" y="-1382"/>
                    <a:pt x="28543" y="-1382"/>
                  </a:cubicBezTo>
                  <a:cubicBezTo>
                    <a:pt x="61170" y="-1382"/>
                    <a:pt x="67200" y="20944"/>
                    <a:pt x="67200" y="27860"/>
                  </a:cubicBezTo>
                  <a:cubicBezTo>
                    <a:pt x="67200" y="44160"/>
                    <a:pt x="49293" y="47352"/>
                    <a:pt x="42731" y="48591"/>
                  </a:cubicBezTo>
                  <a:cubicBezTo>
                    <a:pt x="41135" y="48948"/>
                    <a:pt x="36702" y="49655"/>
                    <a:pt x="35637" y="50011"/>
                  </a:cubicBezTo>
                  <a:cubicBezTo>
                    <a:pt x="29076" y="51250"/>
                    <a:pt x="25882" y="54975"/>
                    <a:pt x="25882" y="58872"/>
                  </a:cubicBezTo>
                  <a:cubicBezTo>
                    <a:pt x="25882" y="62946"/>
                    <a:pt x="29076" y="67733"/>
                    <a:pt x="32976" y="70211"/>
                  </a:cubicBezTo>
                  <a:cubicBezTo>
                    <a:pt x="37766" y="73228"/>
                    <a:pt x="43971" y="73578"/>
                    <a:pt x="46990" y="73578"/>
                  </a:cubicBezTo>
                  <a:cubicBezTo>
                    <a:pt x="50707" y="73578"/>
                    <a:pt x="59931" y="73046"/>
                    <a:pt x="63831" y="67020"/>
                  </a:cubicBezTo>
                  <a:close/>
                  <a:moveTo>
                    <a:pt x="157789" y="68084"/>
                  </a:moveTo>
                  <a:cubicBezTo>
                    <a:pt x="154063" y="73935"/>
                    <a:pt x="148033" y="78541"/>
                    <a:pt x="139525" y="78541"/>
                  </a:cubicBezTo>
                  <a:cubicBezTo>
                    <a:pt x="116829" y="78541"/>
                    <a:pt x="93783" y="53553"/>
                    <a:pt x="93783" y="28034"/>
                  </a:cubicBezTo>
                  <a:cubicBezTo>
                    <a:pt x="93783" y="10846"/>
                    <a:pt x="105302" y="-1382"/>
                    <a:pt x="120555" y="-1382"/>
                  </a:cubicBezTo>
                  <a:cubicBezTo>
                    <a:pt x="130127" y="-1382"/>
                    <a:pt x="138635" y="4112"/>
                    <a:pt x="145730" y="11019"/>
                  </a:cubicBezTo>
                  <a:cubicBezTo>
                    <a:pt x="149098" y="389"/>
                    <a:pt x="159386" y="-1382"/>
                    <a:pt x="163993" y="-1382"/>
                  </a:cubicBezTo>
                  <a:cubicBezTo>
                    <a:pt x="170380" y="-1382"/>
                    <a:pt x="174813" y="2516"/>
                    <a:pt x="178007" y="8011"/>
                  </a:cubicBezTo>
                  <a:cubicBezTo>
                    <a:pt x="181908" y="14918"/>
                    <a:pt x="184211" y="25018"/>
                    <a:pt x="184211" y="25733"/>
                  </a:cubicBezTo>
                  <a:cubicBezTo>
                    <a:pt x="184211" y="28034"/>
                    <a:pt x="181908" y="28034"/>
                    <a:pt x="181375" y="28034"/>
                  </a:cubicBezTo>
                  <a:cubicBezTo>
                    <a:pt x="178889" y="28034"/>
                    <a:pt x="178714" y="27328"/>
                    <a:pt x="177475" y="22540"/>
                  </a:cubicBezTo>
                  <a:cubicBezTo>
                    <a:pt x="175345" y="14037"/>
                    <a:pt x="171977" y="3580"/>
                    <a:pt x="164526" y="3580"/>
                  </a:cubicBezTo>
                  <a:cubicBezTo>
                    <a:pt x="159918" y="3580"/>
                    <a:pt x="158679" y="7479"/>
                    <a:pt x="158679" y="12258"/>
                  </a:cubicBezTo>
                  <a:cubicBezTo>
                    <a:pt x="158679" y="15276"/>
                    <a:pt x="160092" y="21651"/>
                    <a:pt x="161332" y="26265"/>
                  </a:cubicBezTo>
                  <a:cubicBezTo>
                    <a:pt x="162579" y="31044"/>
                    <a:pt x="164351" y="38309"/>
                    <a:pt x="165233" y="42216"/>
                  </a:cubicBezTo>
                  <a:lnTo>
                    <a:pt x="168784" y="55681"/>
                  </a:lnTo>
                  <a:cubicBezTo>
                    <a:pt x="169848" y="60287"/>
                    <a:pt x="171977" y="68616"/>
                    <a:pt x="171977" y="69504"/>
                  </a:cubicBezTo>
                  <a:cubicBezTo>
                    <a:pt x="171977" y="73403"/>
                    <a:pt x="168784" y="75174"/>
                    <a:pt x="165948" y="75174"/>
                  </a:cubicBezTo>
                  <a:cubicBezTo>
                    <a:pt x="162929" y="75174"/>
                    <a:pt x="158854" y="73046"/>
                    <a:pt x="157789" y="68084"/>
                  </a:cubicBezTo>
                  <a:close/>
                  <a:moveTo>
                    <a:pt x="146445" y="22540"/>
                  </a:moveTo>
                  <a:cubicBezTo>
                    <a:pt x="145198" y="17577"/>
                    <a:pt x="141297" y="14037"/>
                    <a:pt x="137396" y="10670"/>
                  </a:cubicBezTo>
                  <a:cubicBezTo>
                    <a:pt x="135800" y="9248"/>
                    <a:pt x="128713" y="3580"/>
                    <a:pt x="121087" y="3580"/>
                  </a:cubicBezTo>
                  <a:cubicBezTo>
                    <a:pt x="114525" y="3580"/>
                    <a:pt x="108138" y="8184"/>
                    <a:pt x="108138" y="20770"/>
                  </a:cubicBezTo>
                  <a:cubicBezTo>
                    <a:pt x="108138" y="30162"/>
                    <a:pt x="113285" y="49655"/>
                    <a:pt x="117361" y="56745"/>
                  </a:cubicBezTo>
                  <a:cubicBezTo>
                    <a:pt x="125520" y="70919"/>
                    <a:pt x="134560" y="73578"/>
                    <a:pt x="139525" y="73578"/>
                  </a:cubicBezTo>
                  <a:cubicBezTo>
                    <a:pt x="151934" y="73578"/>
                    <a:pt x="155310" y="60111"/>
                    <a:pt x="155310" y="58159"/>
                  </a:cubicBezTo>
                  <a:cubicBezTo>
                    <a:pt x="155310" y="57452"/>
                    <a:pt x="154953" y="56213"/>
                    <a:pt x="154778" y="55681"/>
                  </a:cubicBezTo>
                  <a:lnTo>
                    <a:pt x="146445" y="22540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368" name="任意多边形: 形状 1367">
              <a:extLst>
                <a:ext uri="{FF2B5EF4-FFF2-40B4-BE49-F238E27FC236}">
                  <a16:creationId xmlns:a16="http://schemas.microsoft.com/office/drawing/2014/main" id="{11E18D1D-782B-9BE0-7BBE-9007DE0B7917}"/>
                </a:ext>
              </a:extLst>
            </p:cNvPr>
            <p:cNvSpPr/>
            <p:nvPr>
              <p:custDataLst>
                <p:tags r:id="rId108"/>
              </p:custDataLst>
            </p:nvPr>
          </p:nvSpPr>
          <p:spPr>
            <a:xfrm flipV="1">
              <a:off x="7155216" y="-14611492"/>
              <a:ext cx="73761" cy="13649"/>
            </a:xfrm>
            <a:custGeom>
              <a:avLst/>
              <a:gdLst>
                <a:gd name="connsiteX0" fmla="*/ 73762 w 73761"/>
                <a:gd name="connsiteY0" fmla="*/ 5363 h 13649"/>
                <a:gd name="connsiteX1" fmla="*/ 64896 w 73761"/>
                <a:gd name="connsiteY1" fmla="*/ 12272 h 13649"/>
                <a:gd name="connsiteX2" fmla="*/ 8866 w 73761"/>
                <a:gd name="connsiteY2" fmla="*/ 12272 h 13649"/>
                <a:gd name="connsiteX3" fmla="*/ 0 w 73761"/>
                <a:gd name="connsiteY3" fmla="*/ 5539 h 13649"/>
                <a:gd name="connsiteX4" fmla="*/ 8866 w 73761"/>
                <a:gd name="connsiteY4" fmla="*/ -1378 h 13649"/>
                <a:gd name="connsiteX5" fmla="*/ 64896 w 73761"/>
                <a:gd name="connsiteY5" fmla="*/ -1378 h 13649"/>
                <a:gd name="connsiteX6" fmla="*/ 73762 w 73761"/>
                <a:gd name="connsiteY6" fmla="*/ 5363 h 13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761" h="13649">
                  <a:moveTo>
                    <a:pt x="73762" y="5363"/>
                  </a:moveTo>
                  <a:cubicBezTo>
                    <a:pt x="73762" y="12272"/>
                    <a:pt x="67025" y="12272"/>
                    <a:pt x="64896" y="12272"/>
                  </a:cubicBezTo>
                  <a:lnTo>
                    <a:pt x="8866" y="12272"/>
                  </a:lnTo>
                  <a:cubicBezTo>
                    <a:pt x="6919" y="12272"/>
                    <a:pt x="0" y="12272"/>
                    <a:pt x="0" y="5539"/>
                  </a:cubicBezTo>
                  <a:cubicBezTo>
                    <a:pt x="0" y="-1378"/>
                    <a:pt x="6737" y="-1378"/>
                    <a:pt x="8866" y="-1378"/>
                  </a:cubicBezTo>
                  <a:lnTo>
                    <a:pt x="64896" y="-1378"/>
                  </a:lnTo>
                  <a:cubicBezTo>
                    <a:pt x="66850" y="-1378"/>
                    <a:pt x="73762" y="-1378"/>
                    <a:pt x="73762" y="5363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369" name="任意多边形: 形状 1368">
              <a:extLst>
                <a:ext uri="{FF2B5EF4-FFF2-40B4-BE49-F238E27FC236}">
                  <a16:creationId xmlns:a16="http://schemas.microsoft.com/office/drawing/2014/main" id="{30FD98B4-83DE-C440-93D9-DDB2D9F7E42C}"/>
                </a:ext>
              </a:extLst>
            </p:cNvPr>
            <p:cNvSpPr/>
            <p:nvPr>
              <p:custDataLst>
                <p:tags r:id="rId109"/>
              </p:custDataLst>
            </p:nvPr>
          </p:nvSpPr>
          <p:spPr>
            <a:xfrm flipV="1">
              <a:off x="7250241" y="-14744404"/>
              <a:ext cx="39720" cy="124758"/>
            </a:xfrm>
            <a:custGeom>
              <a:avLst/>
              <a:gdLst>
                <a:gd name="connsiteX0" fmla="*/ 39006 w 39720"/>
                <a:gd name="connsiteY0" fmla="*/ 118055 h 124758"/>
                <a:gd name="connsiteX1" fmla="*/ 39721 w 39720"/>
                <a:gd name="connsiteY1" fmla="*/ 120898 h 124758"/>
                <a:gd name="connsiteX2" fmla="*/ 36877 w 39720"/>
                <a:gd name="connsiteY2" fmla="*/ 123374 h 124758"/>
                <a:gd name="connsiteX3" fmla="*/ 14180 w 39720"/>
                <a:gd name="connsiteY3" fmla="*/ 121605 h 124758"/>
                <a:gd name="connsiteX4" fmla="*/ 10462 w 39720"/>
                <a:gd name="connsiteY4" fmla="*/ 117531 h 124758"/>
                <a:gd name="connsiteX5" fmla="*/ 14895 w 39720"/>
                <a:gd name="connsiteY5" fmla="*/ 115045 h 124758"/>
                <a:gd name="connsiteX6" fmla="*/ 23403 w 39720"/>
                <a:gd name="connsiteY6" fmla="*/ 112385 h 124758"/>
                <a:gd name="connsiteX7" fmla="*/ 22696 w 39720"/>
                <a:gd name="connsiteY7" fmla="*/ 108487 h 124758"/>
                <a:gd name="connsiteX8" fmla="*/ 707 w 39720"/>
                <a:gd name="connsiteY8" fmla="*/ 20942 h 124758"/>
                <a:gd name="connsiteX9" fmla="*/ 0 w 39720"/>
                <a:gd name="connsiteY9" fmla="*/ 15448 h 124758"/>
                <a:gd name="connsiteX10" fmla="*/ 18613 w 39720"/>
                <a:gd name="connsiteY10" fmla="*/ -1384 h 124758"/>
                <a:gd name="connsiteX11" fmla="*/ 32802 w 39720"/>
                <a:gd name="connsiteY11" fmla="*/ 8009 h 124758"/>
                <a:gd name="connsiteX12" fmla="*/ 39006 w 39720"/>
                <a:gd name="connsiteY12" fmla="*/ 25731 h 124758"/>
                <a:gd name="connsiteX13" fmla="*/ 36170 w 39720"/>
                <a:gd name="connsiteY13" fmla="*/ 28032 h 124758"/>
                <a:gd name="connsiteX14" fmla="*/ 32627 w 39720"/>
                <a:gd name="connsiteY14" fmla="*/ 23777 h 124758"/>
                <a:gd name="connsiteX15" fmla="*/ 19328 w 39720"/>
                <a:gd name="connsiteY15" fmla="*/ 3579 h 124758"/>
                <a:gd name="connsiteX16" fmla="*/ 13299 w 39720"/>
                <a:gd name="connsiteY16" fmla="*/ 12257 h 124758"/>
                <a:gd name="connsiteX17" fmla="*/ 14363 w 39720"/>
                <a:gd name="connsiteY17" fmla="*/ 19530 h 124758"/>
                <a:gd name="connsiteX18" fmla="*/ 39006 w 39720"/>
                <a:gd name="connsiteY18" fmla="*/ 118055 h 124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9720" h="124758">
                  <a:moveTo>
                    <a:pt x="39006" y="118055"/>
                  </a:moveTo>
                  <a:cubicBezTo>
                    <a:pt x="39189" y="118412"/>
                    <a:pt x="39721" y="120715"/>
                    <a:pt x="39721" y="120898"/>
                  </a:cubicBezTo>
                  <a:cubicBezTo>
                    <a:pt x="39721" y="121778"/>
                    <a:pt x="39006" y="123374"/>
                    <a:pt x="36877" y="123374"/>
                  </a:cubicBezTo>
                  <a:cubicBezTo>
                    <a:pt x="33334" y="123374"/>
                    <a:pt x="18613" y="121961"/>
                    <a:pt x="14180" y="121605"/>
                  </a:cubicBezTo>
                  <a:cubicBezTo>
                    <a:pt x="12941" y="121429"/>
                    <a:pt x="10462" y="121246"/>
                    <a:pt x="10462" y="117531"/>
                  </a:cubicBezTo>
                  <a:cubicBezTo>
                    <a:pt x="10462" y="115045"/>
                    <a:pt x="12941" y="115045"/>
                    <a:pt x="14895" y="115045"/>
                  </a:cubicBezTo>
                  <a:cubicBezTo>
                    <a:pt x="23403" y="115045"/>
                    <a:pt x="23403" y="113808"/>
                    <a:pt x="23403" y="112385"/>
                  </a:cubicBezTo>
                  <a:cubicBezTo>
                    <a:pt x="23403" y="111146"/>
                    <a:pt x="23046" y="110083"/>
                    <a:pt x="22696" y="108487"/>
                  </a:cubicBezTo>
                  <a:lnTo>
                    <a:pt x="707" y="20942"/>
                  </a:lnTo>
                  <a:cubicBezTo>
                    <a:pt x="175" y="19171"/>
                    <a:pt x="0" y="17219"/>
                    <a:pt x="0" y="15448"/>
                  </a:cubicBezTo>
                  <a:cubicBezTo>
                    <a:pt x="0" y="4110"/>
                    <a:pt x="10105" y="-1384"/>
                    <a:pt x="18613" y="-1384"/>
                  </a:cubicBezTo>
                  <a:cubicBezTo>
                    <a:pt x="22871" y="-1384"/>
                    <a:pt x="28194" y="29"/>
                    <a:pt x="32802" y="8009"/>
                  </a:cubicBezTo>
                  <a:cubicBezTo>
                    <a:pt x="36527" y="14567"/>
                    <a:pt x="39006" y="25016"/>
                    <a:pt x="39006" y="25731"/>
                  </a:cubicBezTo>
                  <a:cubicBezTo>
                    <a:pt x="39006" y="28032"/>
                    <a:pt x="36702" y="28032"/>
                    <a:pt x="36170" y="28032"/>
                  </a:cubicBezTo>
                  <a:cubicBezTo>
                    <a:pt x="33691" y="28032"/>
                    <a:pt x="33334" y="26968"/>
                    <a:pt x="32627" y="23777"/>
                  </a:cubicBezTo>
                  <a:cubicBezTo>
                    <a:pt x="30323" y="14916"/>
                    <a:pt x="26947" y="3579"/>
                    <a:pt x="19328" y="3579"/>
                  </a:cubicBezTo>
                  <a:cubicBezTo>
                    <a:pt x="14538" y="3579"/>
                    <a:pt x="13299" y="8009"/>
                    <a:pt x="13299" y="12257"/>
                  </a:cubicBezTo>
                  <a:cubicBezTo>
                    <a:pt x="13299" y="14209"/>
                    <a:pt x="13831" y="17576"/>
                    <a:pt x="14363" y="19530"/>
                  </a:cubicBezTo>
                  <a:lnTo>
                    <a:pt x="39006" y="118055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370" name="任意多边形: 形状 1369">
              <a:extLst>
                <a:ext uri="{FF2B5EF4-FFF2-40B4-BE49-F238E27FC236}">
                  <a16:creationId xmlns:a16="http://schemas.microsoft.com/office/drawing/2014/main" id="{AD389ADB-5C8D-4506-567A-656A6C4D7A24}"/>
                </a:ext>
              </a:extLst>
            </p:cNvPr>
            <p:cNvSpPr/>
            <p:nvPr>
              <p:custDataLst>
                <p:tags r:id="rId110"/>
              </p:custDataLst>
            </p:nvPr>
          </p:nvSpPr>
          <p:spPr>
            <a:xfrm flipV="1">
              <a:off x="7312416" y="-14699568"/>
              <a:ext cx="108342" cy="79922"/>
            </a:xfrm>
            <a:custGeom>
              <a:avLst/>
              <a:gdLst>
                <a:gd name="connsiteX0" fmla="*/ 13299 w 108342"/>
                <a:gd name="connsiteY0" fmla="*/ 11551 h 79922"/>
                <a:gd name="connsiteX1" fmla="*/ 11528 w 108342"/>
                <a:gd name="connsiteY1" fmla="*/ 4286 h 79922"/>
                <a:gd name="connsiteX2" fmla="*/ 17557 w 108342"/>
                <a:gd name="connsiteY2" fmla="*/ -1382 h 79922"/>
                <a:gd name="connsiteX3" fmla="*/ 24469 w 108342"/>
                <a:gd name="connsiteY3" fmla="*/ 2516 h 79922"/>
                <a:gd name="connsiteX4" fmla="*/ 27662 w 108342"/>
                <a:gd name="connsiteY4" fmla="*/ 13505 h 79922"/>
                <a:gd name="connsiteX5" fmla="*/ 31563 w 108342"/>
                <a:gd name="connsiteY5" fmla="*/ 29448 h 79922"/>
                <a:gd name="connsiteX6" fmla="*/ 34573 w 108342"/>
                <a:gd name="connsiteY6" fmla="*/ 41326 h 79922"/>
                <a:gd name="connsiteX7" fmla="*/ 42025 w 108342"/>
                <a:gd name="connsiteY7" fmla="*/ 57277 h 79922"/>
                <a:gd name="connsiteX8" fmla="*/ 68622 w 108342"/>
                <a:gd name="connsiteY8" fmla="*/ 73578 h 79922"/>
                <a:gd name="connsiteX9" fmla="*/ 79085 w 108342"/>
                <a:gd name="connsiteY9" fmla="*/ 61175 h 79922"/>
                <a:gd name="connsiteX10" fmla="*/ 68622 w 108342"/>
                <a:gd name="connsiteY10" fmla="*/ 23430 h 79922"/>
                <a:gd name="connsiteX11" fmla="*/ 65961 w 108342"/>
                <a:gd name="connsiteY11" fmla="*/ 13854 h 79922"/>
                <a:gd name="connsiteX12" fmla="*/ 82802 w 108342"/>
                <a:gd name="connsiteY12" fmla="*/ -1382 h 79922"/>
                <a:gd name="connsiteX13" fmla="*/ 108343 w 108342"/>
                <a:gd name="connsiteY13" fmla="*/ 25733 h 79922"/>
                <a:gd name="connsiteX14" fmla="*/ 105499 w 108342"/>
                <a:gd name="connsiteY14" fmla="*/ 28034 h 79922"/>
                <a:gd name="connsiteX15" fmla="*/ 102131 w 108342"/>
                <a:gd name="connsiteY15" fmla="*/ 25018 h 79922"/>
                <a:gd name="connsiteX16" fmla="*/ 83335 w 108342"/>
                <a:gd name="connsiteY16" fmla="*/ 3580 h 79922"/>
                <a:gd name="connsiteX17" fmla="*/ 78902 w 108342"/>
                <a:gd name="connsiteY17" fmla="*/ 9780 h 79922"/>
                <a:gd name="connsiteX18" fmla="*/ 82985 w 108342"/>
                <a:gd name="connsiteY18" fmla="*/ 24135 h 79922"/>
                <a:gd name="connsiteX19" fmla="*/ 92383 w 108342"/>
                <a:gd name="connsiteY19" fmla="*/ 58340 h 79922"/>
                <a:gd name="connsiteX20" fmla="*/ 69329 w 108342"/>
                <a:gd name="connsiteY20" fmla="*/ 78541 h 79922"/>
                <a:gd name="connsiteX21" fmla="*/ 39364 w 108342"/>
                <a:gd name="connsiteY21" fmla="*/ 62414 h 79922"/>
                <a:gd name="connsiteX22" fmla="*/ 20393 w 108342"/>
                <a:gd name="connsiteY22" fmla="*/ 78541 h 79922"/>
                <a:gd name="connsiteX23" fmla="*/ 6387 w 108342"/>
                <a:gd name="connsiteY23" fmla="*/ 68972 h 79922"/>
                <a:gd name="connsiteX24" fmla="*/ 0 w 108342"/>
                <a:gd name="connsiteY24" fmla="*/ 51426 h 79922"/>
                <a:gd name="connsiteX25" fmla="*/ 3012 w 108342"/>
                <a:gd name="connsiteY25" fmla="*/ 49123 h 79922"/>
                <a:gd name="connsiteX26" fmla="*/ 6920 w 108342"/>
                <a:gd name="connsiteY26" fmla="*/ 54443 h 79922"/>
                <a:gd name="connsiteX27" fmla="*/ 19860 w 108342"/>
                <a:gd name="connsiteY27" fmla="*/ 73578 h 79922"/>
                <a:gd name="connsiteX28" fmla="*/ 25708 w 108342"/>
                <a:gd name="connsiteY28" fmla="*/ 64891 h 79922"/>
                <a:gd name="connsiteX29" fmla="*/ 22872 w 108342"/>
                <a:gd name="connsiteY29" fmla="*/ 50187 h 79922"/>
                <a:gd name="connsiteX30" fmla="*/ 18971 w 108342"/>
                <a:gd name="connsiteY30" fmla="*/ 34236 h 79922"/>
                <a:gd name="connsiteX31" fmla="*/ 13299 w 108342"/>
                <a:gd name="connsiteY31" fmla="*/ 11551 h 79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08342" h="79922">
                  <a:moveTo>
                    <a:pt x="13299" y="11551"/>
                  </a:moveTo>
                  <a:cubicBezTo>
                    <a:pt x="12592" y="9248"/>
                    <a:pt x="11528" y="4818"/>
                    <a:pt x="11528" y="4286"/>
                  </a:cubicBezTo>
                  <a:cubicBezTo>
                    <a:pt x="11528" y="389"/>
                    <a:pt x="14721" y="-1382"/>
                    <a:pt x="17557" y="-1382"/>
                  </a:cubicBezTo>
                  <a:cubicBezTo>
                    <a:pt x="20743" y="-1382"/>
                    <a:pt x="23587" y="921"/>
                    <a:pt x="24469" y="2516"/>
                  </a:cubicBezTo>
                  <a:cubicBezTo>
                    <a:pt x="25359" y="4112"/>
                    <a:pt x="26772" y="9780"/>
                    <a:pt x="27662" y="13505"/>
                  </a:cubicBezTo>
                  <a:cubicBezTo>
                    <a:pt x="28552" y="16872"/>
                    <a:pt x="30498" y="25018"/>
                    <a:pt x="31563" y="29448"/>
                  </a:cubicBezTo>
                  <a:cubicBezTo>
                    <a:pt x="32627" y="33355"/>
                    <a:pt x="33691" y="37253"/>
                    <a:pt x="34573" y="41326"/>
                  </a:cubicBezTo>
                  <a:cubicBezTo>
                    <a:pt x="36528" y="48591"/>
                    <a:pt x="36885" y="50011"/>
                    <a:pt x="42025" y="57277"/>
                  </a:cubicBezTo>
                  <a:cubicBezTo>
                    <a:pt x="46990" y="64367"/>
                    <a:pt x="55324" y="73578"/>
                    <a:pt x="68622" y="73578"/>
                  </a:cubicBezTo>
                  <a:cubicBezTo>
                    <a:pt x="78902" y="73578"/>
                    <a:pt x="79085" y="64542"/>
                    <a:pt x="79085" y="61175"/>
                  </a:cubicBezTo>
                  <a:cubicBezTo>
                    <a:pt x="79085" y="50545"/>
                    <a:pt x="71458" y="30869"/>
                    <a:pt x="68622" y="23430"/>
                  </a:cubicBezTo>
                  <a:cubicBezTo>
                    <a:pt x="66668" y="18467"/>
                    <a:pt x="65961" y="16872"/>
                    <a:pt x="65961" y="13854"/>
                  </a:cubicBezTo>
                  <a:cubicBezTo>
                    <a:pt x="65961" y="4461"/>
                    <a:pt x="73762" y="-1382"/>
                    <a:pt x="82802" y="-1382"/>
                  </a:cubicBezTo>
                  <a:cubicBezTo>
                    <a:pt x="100534" y="-1382"/>
                    <a:pt x="108343" y="23072"/>
                    <a:pt x="108343" y="25733"/>
                  </a:cubicBezTo>
                  <a:cubicBezTo>
                    <a:pt x="108343" y="28034"/>
                    <a:pt x="106031" y="28034"/>
                    <a:pt x="105499" y="28034"/>
                  </a:cubicBezTo>
                  <a:cubicBezTo>
                    <a:pt x="103021" y="28034"/>
                    <a:pt x="102845" y="26970"/>
                    <a:pt x="102131" y="25018"/>
                  </a:cubicBezTo>
                  <a:cubicBezTo>
                    <a:pt x="98055" y="10846"/>
                    <a:pt x="90429" y="3580"/>
                    <a:pt x="83335" y="3580"/>
                  </a:cubicBezTo>
                  <a:cubicBezTo>
                    <a:pt x="79617" y="3580"/>
                    <a:pt x="78902" y="6057"/>
                    <a:pt x="78902" y="9780"/>
                  </a:cubicBezTo>
                  <a:cubicBezTo>
                    <a:pt x="78902" y="13854"/>
                    <a:pt x="79792" y="16157"/>
                    <a:pt x="82985" y="24135"/>
                  </a:cubicBezTo>
                  <a:cubicBezTo>
                    <a:pt x="85114" y="29631"/>
                    <a:pt x="92383" y="48416"/>
                    <a:pt x="92383" y="58340"/>
                  </a:cubicBezTo>
                  <a:cubicBezTo>
                    <a:pt x="92383" y="75531"/>
                    <a:pt x="78727" y="78541"/>
                    <a:pt x="69329" y="78541"/>
                  </a:cubicBezTo>
                  <a:cubicBezTo>
                    <a:pt x="54617" y="78541"/>
                    <a:pt x="44686" y="69504"/>
                    <a:pt x="39364" y="62414"/>
                  </a:cubicBezTo>
                  <a:cubicBezTo>
                    <a:pt x="38124" y="74642"/>
                    <a:pt x="27662" y="78541"/>
                    <a:pt x="20393" y="78541"/>
                  </a:cubicBezTo>
                  <a:cubicBezTo>
                    <a:pt x="12767" y="78541"/>
                    <a:pt x="8691" y="73046"/>
                    <a:pt x="6387" y="68972"/>
                  </a:cubicBezTo>
                  <a:cubicBezTo>
                    <a:pt x="2487" y="62414"/>
                    <a:pt x="0" y="52314"/>
                    <a:pt x="0" y="51426"/>
                  </a:cubicBezTo>
                  <a:cubicBezTo>
                    <a:pt x="0" y="49123"/>
                    <a:pt x="2487" y="49123"/>
                    <a:pt x="3012" y="49123"/>
                  </a:cubicBezTo>
                  <a:cubicBezTo>
                    <a:pt x="5498" y="49123"/>
                    <a:pt x="5673" y="49655"/>
                    <a:pt x="6920" y="54443"/>
                  </a:cubicBezTo>
                  <a:cubicBezTo>
                    <a:pt x="9573" y="64891"/>
                    <a:pt x="12941" y="73578"/>
                    <a:pt x="19860" y="73578"/>
                  </a:cubicBezTo>
                  <a:cubicBezTo>
                    <a:pt x="24469" y="73578"/>
                    <a:pt x="25708" y="69680"/>
                    <a:pt x="25708" y="64891"/>
                  </a:cubicBezTo>
                  <a:cubicBezTo>
                    <a:pt x="25708" y="61526"/>
                    <a:pt x="24119" y="54975"/>
                    <a:pt x="22872" y="50187"/>
                  </a:cubicBezTo>
                  <a:cubicBezTo>
                    <a:pt x="21632" y="45399"/>
                    <a:pt x="19860" y="38134"/>
                    <a:pt x="18971" y="34236"/>
                  </a:cubicBezTo>
                  <a:lnTo>
                    <a:pt x="13299" y="11551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371" name="任意多边形: 形状 1370">
              <a:extLst>
                <a:ext uri="{FF2B5EF4-FFF2-40B4-BE49-F238E27FC236}">
                  <a16:creationId xmlns:a16="http://schemas.microsoft.com/office/drawing/2014/main" id="{6951C5E7-325C-7F0F-C034-FFDC933AC459}"/>
                </a:ext>
              </a:extLst>
            </p:cNvPr>
            <p:cNvSpPr/>
            <p:nvPr>
              <p:custDataLst>
                <p:tags r:id="rId111"/>
              </p:custDataLst>
            </p:nvPr>
          </p:nvSpPr>
          <p:spPr>
            <a:xfrm flipV="1">
              <a:off x="6561838" y="-14557602"/>
              <a:ext cx="53726" cy="119265"/>
            </a:xfrm>
            <a:custGeom>
              <a:avLst/>
              <a:gdLst>
                <a:gd name="connsiteX0" fmla="*/ 49119 w 53726"/>
                <a:gd name="connsiteY0" fmla="*/ 111162 h 119265"/>
                <a:gd name="connsiteX1" fmla="*/ 42025 w 53726"/>
                <a:gd name="connsiteY1" fmla="*/ 117896 h 119265"/>
                <a:gd name="connsiteX2" fmla="*/ 32094 w 53726"/>
                <a:gd name="connsiteY2" fmla="*/ 108154 h 119265"/>
                <a:gd name="connsiteX3" fmla="*/ 39188 w 53726"/>
                <a:gd name="connsiteY3" fmla="*/ 101413 h 119265"/>
                <a:gd name="connsiteX4" fmla="*/ 49119 w 53726"/>
                <a:gd name="connsiteY4" fmla="*/ 111162 h 119265"/>
                <a:gd name="connsiteX5" fmla="*/ 12941 w 53726"/>
                <a:gd name="connsiteY5" fmla="*/ 21132 h 119265"/>
                <a:gd name="connsiteX6" fmla="*/ 11352 w 53726"/>
                <a:gd name="connsiteY6" fmla="*/ 13693 h 119265"/>
                <a:gd name="connsiteX7" fmla="*/ 28194 w 53726"/>
                <a:gd name="connsiteY7" fmla="*/ -1369 h 119265"/>
                <a:gd name="connsiteX8" fmla="*/ 53726 w 53726"/>
                <a:gd name="connsiteY8" fmla="*/ 25745 h 119265"/>
                <a:gd name="connsiteX9" fmla="*/ 50890 w 53726"/>
                <a:gd name="connsiteY9" fmla="*/ 28048 h 119265"/>
                <a:gd name="connsiteX10" fmla="*/ 47522 w 53726"/>
                <a:gd name="connsiteY10" fmla="*/ 25031 h 119265"/>
                <a:gd name="connsiteX11" fmla="*/ 28726 w 53726"/>
                <a:gd name="connsiteY11" fmla="*/ 3593 h 119265"/>
                <a:gd name="connsiteX12" fmla="*/ 24293 w 53726"/>
                <a:gd name="connsiteY12" fmla="*/ 9794 h 119265"/>
                <a:gd name="connsiteX13" fmla="*/ 27129 w 53726"/>
                <a:gd name="connsiteY13" fmla="*/ 21132 h 119265"/>
                <a:gd name="connsiteX14" fmla="*/ 32802 w 53726"/>
                <a:gd name="connsiteY14" fmla="*/ 35314 h 119265"/>
                <a:gd name="connsiteX15" fmla="*/ 41492 w 53726"/>
                <a:gd name="connsiteY15" fmla="*/ 57823 h 119265"/>
                <a:gd name="connsiteX16" fmla="*/ 42557 w 53726"/>
                <a:gd name="connsiteY16" fmla="*/ 63492 h 119265"/>
                <a:gd name="connsiteX17" fmla="*/ 25707 w 53726"/>
                <a:gd name="connsiteY17" fmla="*/ 78553 h 119265"/>
                <a:gd name="connsiteX18" fmla="*/ 0 w 53726"/>
                <a:gd name="connsiteY18" fmla="*/ 51438 h 119265"/>
                <a:gd name="connsiteX19" fmla="*/ 3011 w 53726"/>
                <a:gd name="connsiteY19" fmla="*/ 49137 h 119265"/>
                <a:gd name="connsiteX20" fmla="*/ 6204 w 53726"/>
                <a:gd name="connsiteY20" fmla="*/ 51970 h 119265"/>
                <a:gd name="connsiteX21" fmla="*/ 25175 w 53726"/>
                <a:gd name="connsiteY21" fmla="*/ 73591 h 119265"/>
                <a:gd name="connsiteX22" fmla="*/ 29608 w 53726"/>
                <a:gd name="connsiteY22" fmla="*/ 67391 h 119265"/>
                <a:gd name="connsiteX23" fmla="*/ 24118 w 53726"/>
                <a:gd name="connsiteY23" fmla="*/ 49669 h 119265"/>
                <a:gd name="connsiteX24" fmla="*/ 12941 w 53726"/>
                <a:gd name="connsiteY24" fmla="*/ 21132 h 119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3726" h="119265">
                  <a:moveTo>
                    <a:pt x="49119" y="111162"/>
                  </a:moveTo>
                  <a:cubicBezTo>
                    <a:pt x="49119" y="113997"/>
                    <a:pt x="46990" y="117896"/>
                    <a:pt x="42025" y="117896"/>
                  </a:cubicBezTo>
                  <a:cubicBezTo>
                    <a:pt x="37234" y="117896"/>
                    <a:pt x="32094" y="113290"/>
                    <a:pt x="32094" y="108154"/>
                  </a:cubicBezTo>
                  <a:cubicBezTo>
                    <a:pt x="32094" y="105136"/>
                    <a:pt x="34398" y="101413"/>
                    <a:pt x="39188" y="101413"/>
                  </a:cubicBezTo>
                  <a:cubicBezTo>
                    <a:pt x="44328" y="101413"/>
                    <a:pt x="49119" y="106375"/>
                    <a:pt x="49119" y="111162"/>
                  </a:cubicBezTo>
                  <a:close/>
                  <a:moveTo>
                    <a:pt x="12941" y="21132"/>
                  </a:moveTo>
                  <a:cubicBezTo>
                    <a:pt x="12234" y="18831"/>
                    <a:pt x="11352" y="16702"/>
                    <a:pt x="11352" y="13693"/>
                  </a:cubicBezTo>
                  <a:cubicBezTo>
                    <a:pt x="11352" y="5364"/>
                    <a:pt x="18438" y="-1369"/>
                    <a:pt x="28194" y="-1369"/>
                  </a:cubicBezTo>
                  <a:cubicBezTo>
                    <a:pt x="45925" y="-1369"/>
                    <a:pt x="53726" y="23086"/>
                    <a:pt x="53726" y="25745"/>
                  </a:cubicBezTo>
                  <a:cubicBezTo>
                    <a:pt x="53726" y="28048"/>
                    <a:pt x="51423" y="28048"/>
                    <a:pt x="50890" y="28048"/>
                  </a:cubicBezTo>
                  <a:cubicBezTo>
                    <a:pt x="48404" y="28048"/>
                    <a:pt x="48229" y="26985"/>
                    <a:pt x="47522" y="25031"/>
                  </a:cubicBezTo>
                  <a:cubicBezTo>
                    <a:pt x="43438" y="10858"/>
                    <a:pt x="35637" y="3593"/>
                    <a:pt x="28726" y="3593"/>
                  </a:cubicBezTo>
                  <a:cubicBezTo>
                    <a:pt x="25175" y="3593"/>
                    <a:pt x="24293" y="5896"/>
                    <a:pt x="24293" y="9794"/>
                  </a:cubicBezTo>
                  <a:cubicBezTo>
                    <a:pt x="24293" y="13868"/>
                    <a:pt x="25532" y="17233"/>
                    <a:pt x="27129" y="21132"/>
                  </a:cubicBezTo>
                  <a:cubicBezTo>
                    <a:pt x="28901" y="25921"/>
                    <a:pt x="30855" y="30708"/>
                    <a:pt x="32802" y="35314"/>
                  </a:cubicBezTo>
                  <a:cubicBezTo>
                    <a:pt x="34398" y="39569"/>
                    <a:pt x="40785" y="55695"/>
                    <a:pt x="41492" y="57823"/>
                  </a:cubicBezTo>
                  <a:cubicBezTo>
                    <a:pt x="42025" y="59594"/>
                    <a:pt x="42557" y="61721"/>
                    <a:pt x="42557" y="63492"/>
                  </a:cubicBezTo>
                  <a:cubicBezTo>
                    <a:pt x="42557" y="71820"/>
                    <a:pt x="35462" y="78553"/>
                    <a:pt x="25707" y="78553"/>
                  </a:cubicBezTo>
                  <a:cubicBezTo>
                    <a:pt x="8159" y="78553"/>
                    <a:pt x="0" y="54456"/>
                    <a:pt x="0" y="51438"/>
                  </a:cubicBezTo>
                  <a:cubicBezTo>
                    <a:pt x="0" y="49137"/>
                    <a:pt x="2486" y="49137"/>
                    <a:pt x="3011" y="49137"/>
                  </a:cubicBezTo>
                  <a:cubicBezTo>
                    <a:pt x="5497" y="49137"/>
                    <a:pt x="5672" y="50026"/>
                    <a:pt x="6204" y="51970"/>
                  </a:cubicBezTo>
                  <a:cubicBezTo>
                    <a:pt x="10820" y="67216"/>
                    <a:pt x="18621" y="73591"/>
                    <a:pt x="25175" y="73591"/>
                  </a:cubicBezTo>
                  <a:cubicBezTo>
                    <a:pt x="28019" y="73591"/>
                    <a:pt x="29608" y="72178"/>
                    <a:pt x="29608" y="67391"/>
                  </a:cubicBezTo>
                  <a:cubicBezTo>
                    <a:pt x="29608" y="63317"/>
                    <a:pt x="28551" y="60658"/>
                    <a:pt x="24118" y="49669"/>
                  </a:cubicBezTo>
                  <a:lnTo>
                    <a:pt x="12941" y="21132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372" name="任意多边形: 形状 1371">
              <a:extLst>
                <a:ext uri="{FF2B5EF4-FFF2-40B4-BE49-F238E27FC236}">
                  <a16:creationId xmlns:a16="http://schemas.microsoft.com/office/drawing/2014/main" id="{9429019F-3B56-2A42-C2AF-C27853BAE44D}"/>
                </a:ext>
              </a:extLst>
            </p:cNvPr>
            <p:cNvSpPr/>
            <p:nvPr>
              <p:custDataLst>
                <p:tags r:id="rId112"/>
              </p:custDataLst>
            </p:nvPr>
          </p:nvSpPr>
          <p:spPr>
            <a:xfrm flipV="1">
              <a:off x="7526706" y="-14603544"/>
              <a:ext cx="168400" cy="59223"/>
            </a:xfrm>
            <a:custGeom>
              <a:avLst/>
              <a:gdLst>
                <a:gd name="connsiteX0" fmla="*/ 159790 w 168400"/>
                <a:gd name="connsiteY0" fmla="*/ 47725 h 59223"/>
                <a:gd name="connsiteX1" fmla="*/ 168401 w 168400"/>
                <a:gd name="connsiteY1" fmla="*/ 52791 h 59223"/>
                <a:gd name="connsiteX2" fmla="*/ 160044 w 168400"/>
                <a:gd name="connsiteY2" fmla="*/ 57848 h 59223"/>
                <a:gd name="connsiteX3" fmla="*/ 8358 w 168400"/>
                <a:gd name="connsiteY3" fmla="*/ 57848 h 59223"/>
                <a:gd name="connsiteX4" fmla="*/ 0 w 168400"/>
                <a:gd name="connsiteY4" fmla="*/ 52791 h 59223"/>
                <a:gd name="connsiteX5" fmla="*/ 8611 w 168400"/>
                <a:gd name="connsiteY5" fmla="*/ 47725 h 59223"/>
                <a:gd name="connsiteX6" fmla="*/ 159790 w 168400"/>
                <a:gd name="connsiteY6" fmla="*/ 47725 h 59223"/>
                <a:gd name="connsiteX7" fmla="*/ 160044 w 168400"/>
                <a:gd name="connsiteY7" fmla="*/ -1375 h 59223"/>
                <a:gd name="connsiteX8" fmla="*/ 168401 w 168400"/>
                <a:gd name="connsiteY8" fmla="*/ 3691 h 59223"/>
                <a:gd name="connsiteX9" fmla="*/ 159790 w 168400"/>
                <a:gd name="connsiteY9" fmla="*/ 8756 h 59223"/>
                <a:gd name="connsiteX10" fmla="*/ 8611 w 168400"/>
                <a:gd name="connsiteY10" fmla="*/ 8756 h 59223"/>
                <a:gd name="connsiteX11" fmla="*/ 0 w 168400"/>
                <a:gd name="connsiteY11" fmla="*/ 3691 h 59223"/>
                <a:gd name="connsiteX12" fmla="*/ 8358 w 168400"/>
                <a:gd name="connsiteY12" fmla="*/ -1375 h 59223"/>
                <a:gd name="connsiteX13" fmla="*/ 160044 w 168400"/>
                <a:gd name="connsiteY13" fmla="*/ -1375 h 59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8400" h="59223">
                  <a:moveTo>
                    <a:pt x="159790" y="47725"/>
                  </a:moveTo>
                  <a:cubicBezTo>
                    <a:pt x="163586" y="47725"/>
                    <a:pt x="168401" y="47725"/>
                    <a:pt x="168401" y="52791"/>
                  </a:cubicBezTo>
                  <a:cubicBezTo>
                    <a:pt x="168401" y="57848"/>
                    <a:pt x="163586" y="57848"/>
                    <a:pt x="160044" y="57848"/>
                  </a:cubicBezTo>
                  <a:lnTo>
                    <a:pt x="8358" y="57848"/>
                  </a:lnTo>
                  <a:cubicBezTo>
                    <a:pt x="4815" y="57848"/>
                    <a:pt x="0" y="57848"/>
                    <a:pt x="0" y="52791"/>
                  </a:cubicBezTo>
                  <a:cubicBezTo>
                    <a:pt x="0" y="47725"/>
                    <a:pt x="4815" y="47725"/>
                    <a:pt x="8611" y="47725"/>
                  </a:cubicBezTo>
                  <a:lnTo>
                    <a:pt x="159790" y="47725"/>
                  </a:lnTo>
                  <a:close/>
                  <a:moveTo>
                    <a:pt x="160044" y="-1375"/>
                  </a:moveTo>
                  <a:cubicBezTo>
                    <a:pt x="163586" y="-1375"/>
                    <a:pt x="168401" y="-1375"/>
                    <a:pt x="168401" y="3691"/>
                  </a:cubicBezTo>
                  <a:cubicBezTo>
                    <a:pt x="168401" y="8756"/>
                    <a:pt x="163586" y="8756"/>
                    <a:pt x="159790" y="8756"/>
                  </a:cubicBezTo>
                  <a:lnTo>
                    <a:pt x="8611" y="8756"/>
                  </a:lnTo>
                  <a:cubicBezTo>
                    <a:pt x="4815" y="8756"/>
                    <a:pt x="0" y="8756"/>
                    <a:pt x="0" y="3691"/>
                  </a:cubicBezTo>
                  <a:cubicBezTo>
                    <a:pt x="0" y="-1375"/>
                    <a:pt x="4815" y="-1375"/>
                    <a:pt x="8358" y="-1375"/>
                  </a:cubicBezTo>
                  <a:lnTo>
                    <a:pt x="160044" y="-1375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373" name="任意多边形: 形状 1372">
              <a:extLst>
                <a:ext uri="{FF2B5EF4-FFF2-40B4-BE49-F238E27FC236}">
                  <a16:creationId xmlns:a16="http://schemas.microsoft.com/office/drawing/2014/main" id="{D3DB4BF6-85DF-D9C3-2B16-D9204F35C5B2}"/>
                </a:ext>
              </a:extLst>
            </p:cNvPr>
            <p:cNvSpPr/>
            <p:nvPr>
              <p:custDataLst>
                <p:tags r:id="rId113"/>
              </p:custDataLst>
            </p:nvPr>
          </p:nvSpPr>
          <p:spPr>
            <a:xfrm flipV="1">
              <a:off x="7795554" y="-14683523"/>
              <a:ext cx="142320" cy="172857"/>
            </a:xfrm>
            <a:custGeom>
              <a:avLst/>
              <a:gdLst>
                <a:gd name="connsiteX0" fmla="*/ 82048 w 142320"/>
                <a:gd name="connsiteY0" fmla="*/ 152250 h 172857"/>
                <a:gd name="connsiteX1" fmla="*/ 106356 w 142320"/>
                <a:gd name="connsiteY1" fmla="*/ 163637 h 172857"/>
                <a:gd name="connsiteX2" fmla="*/ 108891 w 142320"/>
                <a:gd name="connsiteY2" fmla="*/ 163637 h 172857"/>
                <a:gd name="connsiteX3" fmla="*/ 115977 w 142320"/>
                <a:gd name="connsiteY3" fmla="*/ 168447 h 172857"/>
                <a:gd name="connsiteX4" fmla="*/ 112180 w 142320"/>
                <a:gd name="connsiteY4" fmla="*/ 171480 h 172857"/>
                <a:gd name="connsiteX5" fmla="*/ 77233 w 142320"/>
                <a:gd name="connsiteY5" fmla="*/ 170727 h 172857"/>
                <a:gd name="connsiteX6" fmla="*/ 46092 w 142320"/>
                <a:gd name="connsiteY6" fmla="*/ 171480 h 172857"/>
                <a:gd name="connsiteX7" fmla="*/ 41278 w 142320"/>
                <a:gd name="connsiteY7" fmla="*/ 166678 h 172857"/>
                <a:gd name="connsiteX8" fmla="*/ 48118 w 142320"/>
                <a:gd name="connsiteY8" fmla="*/ 163637 h 172857"/>
                <a:gd name="connsiteX9" fmla="*/ 62806 w 142320"/>
                <a:gd name="connsiteY9" fmla="*/ 159332 h 172857"/>
                <a:gd name="connsiteX10" fmla="*/ 61790 w 142320"/>
                <a:gd name="connsiteY10" fmla="*/ 154529 h 172857"/>
                <a:gd name="connsiteX11" fmla="*/ 27606 w 142320"/>
                <a:gd name="connsiteY11" fmla="*/ 17098 h 172857"/>
                <a:gd name="connsiteX12" fmla="*/ 6840 w 142320"/>
                <a:gd name="connsiteY12" fmla="*/ 6466 h 172857"/>
                <a:gd name="connsiteX13" fmla="*/ 0 w 142320"/>
                <a:gd name="connsiteY13" fmla="*/ 1664 h 172857"/>
                <a:gd name="connsiteX14" fmla="*/ 6331 w 142320"/>
                <a:gd name="connsiteY14" fmla="*/ -1377 h 172857"/>
                <a:gd name="connsiteX15" fmla="*/ 114714 w 142320"/>
                <a:gd name="connsiteY15" fmla="*/ -1377 h 172857"/>
                <a:gd name="connsiteX16" fmla="*/ 122055 w 142320"/>
                <a:gd name="connsiteY16" fmla="*/ 3179 h 172857"/>
                <a:gd name="connsiteX17" fmla="*/ 141303 w 142320"/>
                <a:gd name="connsiteY17" fmla="*/ 57592 h 172857"/>
                <a:gd name="connsiteX18" fmla="*/ 142320 w 142320"/>
                <a:gd name="connsiteY18" fmla="*/ 60878 h 172857"/>
                <a:gd name="connsiteX19" fmla="*/ 138515 w 142320"/>
                <a:gd name="connsiteY19" fmla="*/ 63919 h 172857"/>
                <a:gd name="connsiteX20" fmla="*/ 133454 w 142320"/>
                <a:gd name="connsiteY20" fmla="*/ 58353 h 172857"/>
                <a:gd name="connsiteX21" fmla="*/ 74961 w 142320"/>
                <a:gd name="connsiteY21" fmla="*/ 6466 h 172857"/>
                <a:gd name="connsiteX22" fmla="*/ 54449 w 142320"/>
                <a:gd name="connsiteY22" fmla="*/ 6466 h 172857"/>
                <a:gd name="connsiteX23" fmla="*/ 46593 w 142320"/>
                <a:gd name="connsiteY23" fmla="*/ 8999 h 172857"/>
                <a:gd name="connsiteX24" fmla="*/ 47609 w 142320"/>
                <a:gd name="connsiteY24" fmla="*/ 14566 h 172857"/>
                <a:gd name="connsiteX25" fmla="*/ 82048 w 142320"/>
                <a:gd name="connsiteY25" fmla="*/ 152250 h 172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42320" h="172857">
                  <a:moveTo>
                    <a:pt x="82048" y="152250"/>
                  </a:moveTo>
                  <a:cubicBezTo>
                    <a:pt x="84328" y="161103"/>
                    <a:pt x="85844" y="163637"/>
                    <a:pt x="106356" y="163637"/>
                  </a:cubicBezTo>
                  <a:lnTo>
                    <a:pt x="108891" y="163637"/>
                  </a:lnTo>
                  <a:cubicBezTo>
                    <a:pt x="113197" y="163637"/>
                    <a:pt x="115977" y="163637"/>
                    <a:pt x="115977" y="168447"/>
                  </a:cubicBezTo>
                  <a:cubicBezTo>
                    <a:pt x="115977" y="171480"/>
                    <a:pt x="113197" y="171480"/>
                    <a:pt x="112180" y="171480"/>
                  </a:cubicBezTo>
                  <a:cubicBezTo>
                    <a:pt x="100788" y="171480"/>
                    <a:pt x="88887" y="170727"/>
                    <a:pt x="77233" y="170727"/>
                  </a:cubicBezTo>
                  <a:cubicBezTo>
                    <a:pt x="66858" y="170727"/>
                    <a:pt x="56221" y="171480"/>
                    <a:pt x="46092" y="171480"/>
                  </a:cubicBezTo>
                  <a:cubicBezTo>
                    <a:pt x="44566" y="171480"/>
                    <a:pt x="41278" y="171480"/>
                    <a:pt x="41278" y="166678"/>
                  </a:cubicBezTo>
                  <a:cubicBezTo>
                    <a:pt x="41278" y="163637"/>
                    <a:pt x="43304" y="163637"/>
                    <a:pt x="48118" y="163637"/>
                  </a:cubicBezTo>
                  <a:cubicBezTo>
                    <a:pt x="55967" y="163637"/>
                    <a:pt x="62806" y="163637"/>
                    <a:pt x="62806" y="159332"/>
                  </a:cubicBezTo>
                  <a:cubicBezTo>
                    <a:pt x="62806" y="158578"/>
                    <a:pt x="62806" y="158070"/>
                    <a:pt x="61790" y="154529"/>
                  </a:cubicBezTo>
                  <a:lnTo>
                    <a:pt x="27606" y="17098"/>
                  </a:lnTo>
                  <a:cubicBezTo>
                    <a:pt x="25580" y="8492"/>
                    <a:pt x="24063" y="6466"/>
                    <a:pt x="6840" y="6466"/>
                  </a:cubicBezTo>
                  <a:cubicBezTo>
                    <a:pt x="2788" y="6466"/>
                    <a:pt x="0" y="6466"/>
                    <a:pt x="0" y="1664"/>
                  </a:cubicBezTo>
                  <a:cubicBezTo>
                    <a:pt x="0" y="-1377"/>
                    <a:pt x="2280" y="-1377"/>
                    <a:pt x="6331" y="-1377"/>
                  </a:cubicBezTo>
                  <a:lnTo>
                    <a:pt x="114714" y="-1377"/>
                  </a:lnTo>
                  <a:cubicBezTo>
                    <a:pt x="120283" y="-1377"/>
                    <a:pt x="120537" y="-1124"/>
                    <a:pt x="122055" y="3179"/>
                  </a:cubicBezTo>
                  <a:lnTo>
                    <a:pt x="141303" y="57592"/>
                  </a:lnTo>
                  <a:cubicBezTo>
                    <a:pt x="141303" y="57846"/>
                    <a:pt x="142320" y="60633"/>
                    <a:pt x="142320" y="60878"/>
                  </a:cubicBezTo>
                  <a:cubicBezTo>
                    <a:pt x="142320" y="63919"/>
                    <a:pt x="139277" y="63919"/>
                    <a:pt x="138515" y="63919"/>
                  </a:cubicBezTo>
                  <a:cubicBezTo>
                    <a:pt x="135480" y="63919"/>
                    <a:pt x="135225" y="63157"/>
                    <a:pt x="133454" y="58353"/>
                  </a:cubicBezTo>
                  <a:cubicBezTo>
                    <a:pt x="125351" y="35828"/>
                    <a:pt x="114460" y="6466"/>
                    <a:pt x="74961" y="6466"/>
                  </a:cubicBezTo>
                  <a:lnTo>
                    <a:pt x="54449" y="6466"/>
                  </a:lnTo>
                  <a:cubicBezTo>
                    <a:pt x="46593" y="6466"/>
                    <a:pt x="46593" y="7229"/>
                    <a:pt x="46593" y="8999"/>
                  </a:cubicBezTo>
                  <a:cubicBezTo>
                    <a:pt x="46593" y="10516"/>
                    <a:pt x="47355" y="13049"/>
                    <a:pt x="47609" y="14566"/>
                  </a:cubicBezTo>
                  <a:lnTo>
                    <a:pt x="82048" y="152250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374" name="任意多边形: 形状 1373">
              <a:extLst>
                <a:ext uri="{FF2B5EF4-FFF2-40B4-BE49-F238E27FC236}">
                  <a16:creationId xmlns:a16="http://schemas.microsoft.com/office/drawing/2014/main" id="{2B4994D0-EC19-7A66-A43B-FCAFFED8AAD3}"/>
                </a:ext>
              </a:extLst>
            </p:cNvPr>
            <p:cNvSpPr/>
            <p:nvPr>
              <p:custDataLst>
                <p:tags r:id="rId114"/>
              </p:custDataLst>
            </p:nvPr>
          </p:nvSpPr>
          <p:spPr>
            <a:xfrm flipV="1">
              <a:off x="7953075" y="-14683523"/>
              <a:ext cx="1085452" cy="224745"/>
            </a:xfrm>
            <a:custGeom>
              <a:avLst/>
              <a:gdLst>
                <a:gd name="connsiteX0" fmla="*/ 61027 w 1085452"/>
                <a:gd name="connsiteY0" fmla="*/ 65447 h 224745"/>
                <a:gd name="connsiteX1" fmla="*/ 82039 w 1085452"/>
                <a:gd name="connsiteY1" fmla="*/ 47725 h 224745"/>
                <a:gd name="connsiteX2" fmla="*/ 100526 w 1085452"/>
                <a:gd name="connsiteY2" fmla="*/ 61899 h 224745"/>
                <a:gd name="connsiteX3" fmla="*/ 108129 w 1085452"/>
                <a:gd name="connsiteY3" fmla="*/ 86703 h 224745"/>
                <a:gd name="connsiteX4" fmla="*/ 104324 w 1085452"/>
                <a:gd name="connsiteY4" fmla="*/ 89235 h 224745"/>
                <a:gd name="connsiteX5" fmla="*/ 99516 w 1085452"/>
                <a:gd name="connsiteY5" fmla="*/ 83415 h 224745"/>
                <a:gd name="connsiteX6" fmla="*/ 82548 w 1085452"/>
                <a:gd name="connsiteY6" fmla="*/ 53300 h 224745"/>
                <a:gd name="connsiteX7" fmla="*/ 75962 w 1085452"/>
                <a:gd name="connsiteY7" fmla="*/ 63677 h 224745"/>
                <a:gd name="connsiteX8" fmla="*/ 77733 w 1085452"/>
                <a:gd name="connsiteY8" fmla="*/ 76580 h 224745"/>
                <a:gd name="connsiteX9" fmla="*/ 94956 w 1085452"/>
                <a:gd name="connsiteY9" fmla="*/ 145417 h 224745"/>
                <a:gd name="connsiteX10" fmla="*/ 95973 w 1085452"/>
                <a:gd name="connsiteY10" fmla="*/ 150737 h 224745"/>
                <a:gd name="connsiteX11" fmla="*/ 89135 w 1085452"/>
                <a:gd name="connsiteY11" fmla="*/ 157320 h 224745"/>
                <a:gd name="connsiteX12" fmla="*/ 79005 w 1085452"/>
                <a:gd name="connsiteY12" fmla="*/ 147443 h 224745"/>
                <a:gd name="connsiteX13" fmla="*/ 57985 w 1085452"/>
                <a:gd name="connsiteY13" fmla="*/ 162377 h 224745"/>
                <a:gd name="connsiteX14" fmla="*/ 0 w 1085452"/>
                <a:gd name="connsiteY14" fmla="*/ 86956 h 224745"/>
                <a:gd name="connsiteX15" fmla="*/ 30641 w 1085452"/>
                <a:gd name="connsiteY15" fmla="*/ 47725 h 224745"/>
                <a:gd name="connsiteX16" fmla="*/ 61027 w 1085452"/>
                <a:gd name="connsiteY16" fmla="*/ 65447 h 224745"/>
                <a:gd name="connsiteX17" fmla="*/ 74699 w 1085452"/>
                <a:gd name="connsiteY17" fmla="*/ 129729 h 224745"/>
                <a:gd name="connsiteX18" fmla="*/ 62799 w 1085452"/>
                <a:gd name="connsiteY18" fmla="*/ 81899 h 224745"/>
                <a:gd name="connsiteX19" fmla="*/ 31141 w 1085452"/>
                <a:gd name="connsiteY19" fmla="*/ 53300 h 224745"/>
                <a:gd name="connsiteX20" fmla="*/ 17215 w 1085452"/>
                <a:gd name="connsiteY20" fmla="*/ 75824 h 224745"/>
                <a:gd name="connsiteX21" fmla="*/ 29624 w 1085452"/>
                <a:gd name="connsiteY21" fmla="*/ 128721 h 224745"/>
                <a:gd name="connsiteX22" fmla="*/ 57985 w 1085452"/>
                <a:gd name="connsiteY22" fmla="*/ 156811 h 224745"/>
                <a:gd name="connsiteX23" fmla="*/ 75462 w 1085452"/>
                <a:gd name="connsiteY23" fmla="*/ 133024 h 224745"/>
                <a:gd name="connsiteX24" fmla="*/ 74699 w 1085452"/>
                <a:gd name="connsiteY24" fmla="*/ 129729 h 224745"/>
                <a:gd name="connsiteX25" fmla="*/ 192470 w 1085452"/>
                <a:gd name="connsiteY25" fmla="*/ 57094 h 224745"/>
                <a:gd name="connsiteX26" fmla="*/ 151445 w 1085452"/>
                <a:gd name="connsiteY26" fmla="*/ 4200 h 224745"/>
                <a:gd name="connsiteX27" fmla="*/ 135740 w 1085452"/>
                <a:gd name="connsiteY27" fmla="*/ 15077 h 224745"/>
                <a:gd name="connsiteX28" fmla="*/ 137773 w 1085452"/>
                <a:gd name="connsiteY28" fmla="*/ 15838 h 224745"/>
                <a:gd name="connsiteX29" fmla="*/ 148658 w 1085452"/>
                <a:gd name="connsiteY29" fmla="*/ 27987 h 224745"/>
                <a:gd name="connsiteX30" fmla="*/ 140045 w 1085452"/>
                <a:gd name="connsiteY30" fmla="*/ 36086 h 224745"/>
                <a:gd name="connsiteX31" fmla="*/ 127137 w 1085452"/>
                <a:gd name="connsiteY31" fmla="*/ 20396 h 224745"/>
                <a:gd name="connsiteX32" fmla="*/ 151445 w 1085452"/>
                <a:gd name="connsiteY32" fmla="*/ -1375 h 224745"/>
                <a:gd name="connsiteX33" fmla="*/ 207150 w 1085452"/>
                <a:gd name="connsiteY33" fmla="*/ 49750 h 224745"/>
                <a:gd name="connsiteX34" fmla="*/ 231967 w 1085452"/>
                <a:gd name="connsiteY34" fmla="*/ 149467 h 224745"/>
                <a:gd name="connsiteX35" fmla="*/ 232729 w 1085452"/>
                <a:gd name="connsiteY35" fmla="*/ 153016 h 224745"/>
                <a:gd name="connsiteX36" fmla="*/ 225637 w 1085452"/>
                <a:gd name="connsiteY36" fmla="*/ 159598 h 224745"/>
                <a:gd name="connsiteX37" fmla="*/ 215761 w 1085452"/>
                <a:gd name="connsiteY37" fmla="*/ 150229 h 224745"/>
                <a:gd name="connsiteX38" fmla="*/ 197277 w 1085452"/>
                <a:gd name="connsiteY38" fmla="*/ 75824 h 224745"/>
                <a:gd name="connsiteX39" fmla="*/ 170432 w 1085452"/>
                <a:gd name="connsiteY39" fmla="*/ 53300 h 224745"/>
                <a:gd name="connsiteX40" fmla="*/ 156760 w 1085452"/>
                <a:gd name="connsiteY40" fmla="*/ 72783 h 224745"/>
                <a:gd name="connsiteX41" fmla="*/ 171449 w 1085452"/>
                <a:gd name="connsiteY41" fmla="*/ 128212 h 224745"/>
                <a:gd name="connsiteX42" fmla="*/ 174738 w 1085452"/>
                <a:gd name="connsiteY42" fmla="*/ 141876 h 224745"/>
                <a:gd name="connsiteX43" fmla="*/ 155497 w 1085452"/>
                <a:gd name="connsiteY43" fmla="*/ 162377 h 224745"/>
                <a:gd name="connsiteX44" fmla="*/ 123085 w 1085452"/>
                <a:gd name="connsiteY44" fmla="*/ 123400 h 224745"/>
                <a:gd name="connsiteX45" fmla="*/ 126883 w 1085452"/>
                <a:gd name="connsiteY45" fmla="*/ 120875 h 224745"/>
                <a:gd name="connsiteX46" fmla="*/ 131443 w 1085452"/>
                <a:gd name="connsiteY46" fmla="*/ 124924 h 224745"/>
                <a:gd name="connsiteX47" fmla="*/ 154988 w 1085452"/>
                <a:gd name="connsiteY47" fmla="*/ 156811 h 224745"/>
                <a:gd name="connsiteX48" fmla="*/ 160558 w 1085452"/>
                <a:gd name="connsiteY48" fmla="*/ 149467 h 224745"/>
                <a:gd name="connsiteX49" fmla="*/ 154480 w 1085452"/>
                <a:gd name="connsiteY49" fmla="*/ 126695 h 224745"/>
                <a:gd name="connsiteX50" fmla="*/ 141317 w 1085452"/>
                <a:gd name="connsiteY50" fmla="*/ 77087 h 224745"/>
                <a:gd name="connsiteX51" fmla="*/ 169677 w 1085452"/>
                <a:gd name="connsiteY51" fmla="*/ 47725 h 224745"/>
                <a:gd name="connsiteX52" fmla="*/ 192470 w 1085452"/>
                <a:gd name="connsiteY52" fmla="*/ 57094 h 224745"/>
                <a:gd name="connsiteX53" fmla="*/ 285415 w 1085452"/>
                <a:gd name="connsiteY53" fmla="*/ 108973 h 224745"/>
                <a:gd name="connsiteX54" fmla="*/ 322131 w 1085452"/>
                <a:gd name="connsiteY54" fmla="*/ 114547 h 224745"/>
                <a:gd name="connsiteX55" fmla="*/ 342143 w 1085452"/>
                <a:gd name="connsiteY55" fmla="*/ 140868 h 224745"/>
                <a:gd name="connsiteX56" fmla="*/ 316564 w 1085452"/>
                <a:gd name="connsiteY56" fmla="*/ 162377 h 224745"/>
                <a:gd name="connsiteX57" fmla="*/ 253766 w 1085452"/>
                <a:gd name="connsiteY57" fmla="*/ 92022 h 224745"/>
                <a:gd name="connsiteX58" fmla="*/ 289973 w 1085452"/>
                <a:gd name="connsiteY58" fmla="*/ 47725 h 224745"/>
                <a:gd name="connsiteX59" fmla="*/ 343406 w 1085452"/>
                <a:gd name="connsiteY59" fmla="*/ 76832 h 224745"/>
                <a:gd name="connsiteX60" fmla="*/ 339354 w 1085452"/>
                <a:gd name="connsiteY60" fmla="*/ 80883 h 224745"/>
                <a:gd name="connsiteX61" fmla="*/ 336067 w 1085452"/>
                <a:gd name="connsiteY61" fmla="*/ 78096 h 224745"/>
                <a:gd name="connsiteX62" fmla="*/ 290482 w 1085452"/>
                <a:gd name="connsiteY62" fmla="*/ 53300 h 224745"/>
                <a:gd name="connsiteX63" fmla="*/ 271233 w 1085452"/>
                <a:gd name="connsiteY63" fmla="*/ 81136 h 224745"/>
                <a:gd name="connsiteX64" fmla="*/ 275539 w 1085452"/>
                <a:gd name="connsiteY64" fmla="*/ 108973 h 224745"/>
                <a:gd name="connsiteX65" fmla="*/ 285415 w 1085452"/>
                <a:gd name="connsiteY65" fmla="*/ 108973 h 224745"/>
                <a:gd name="connsiteX66" fmla="*/ 277057 w 1085452"/>
                <a:gd name="connsiteY66" fmla="*/ 114547 h 224745"/>
                <a:gd name="connsiteX67" fmla="*/ 316564 w 1085452"/>
                <a:gd name="connsiteY67" fmla="*/ 156811 h 224745"/>
                <a:gd name="connsiteX68" fmla="*/ 332516 w 1085452"/>
                <a:gd name="connsiteY68" fmla="*/ 141368 h 224745"/>
                <a:gd name="connsiteX69" fmla="*/ 282380 w 1085452"/>
                <a:gd name="connsiteY69" fmla="*/ 114547 h 224745"/>
                <a:gd name="connsiteX70" fmla="*/ 277057 w 1085452"/>
                <a:gd name="connsiteY70" fmla="*/ 114547 h 224745"/>
                <a:gd name="connsiteX71" fmla="*/ 406728 w 1085452"/>
                <a:gd name="connsiteY71" fmla="*/ 123400 h 224745"/>
                <a:gd name="connsiteX72" fmla="*/ 440157 w 1085452"/>
                <a:gd name="connsiteY72" fmla="*/ 156811 h 224745"/>
                <a:gd name="connsiteX73" fmla="*/ 453575 w 1085452"/>
                <a:gd name="connsiteY73" fmla="*/ 153270 h 224745"/>
                <a:gd name="connsiteX74" fmla="*/ 443953 w 1085452"/>
                <a:gd name="connsiteY74" fmla="*/ 141122 h 224745"/>
                <a:gd name="connsiteX75" fmla="*/ 452812 w 1085452"/>
                <a:gd name="connsiteY75" fmla="*/ 133024 h 224745"/>
                <a:gd name="connsiteX76" fmla="*/ 465220 w 1085452"/>
                <a:gd name="connsiteY76" fmla="*/ 146433 h 224745"/>
                <a:gd name="connsiteX77" fmla="*/ 440404 w 1085452"/>
                <a:gd name="connsiteY77" fmla="*/ 162377 h 224745"/>
                <a:gd name="connsiteX78" fmla="*/ 409761 w 1085452"/>
                <a:gd name="connsiteY78" fmla="*/ 144155 h 224745"/>
                <a:gd name="connsiteX79" fmla="*/ 388751 w 1085452"/>
                <a:gd name="connsiteY79" fmla="*/ 162377 h 224745"/>
                <a:gd name="connsiteX80" fmla="*/ 370518 w 1085452"/>
                <a:gd name="connsiteY80" fmla="*/ 148967 h 224745"/>
                <a:gd name="connsiteX81" fmla="*/ 362414 w 1085452"/>
                <a:gd name="connsiteY81" fmla="*/ 123400 h 224745"/>
                <a:gd name="connsiteX82" fmla="*/ 366212 w 1085452"/>
                <a:gd name="connsiteY82" fmla="*/ 120875 h 224745"/>
                <a:gd name="connsiteX83" fmla="*/ 371019 w 1085452"/>
                <a:gd name="connsiteY83" fmla="*/ 126695 h 224745"/>
                <a:gd name="connsiteX84" fmla="*/ 388242 w 1085452"/>
                <a:gd name="connsiteY84" fmla="*/ 156811 h 224745"/>
                <a:gd name="connsiteX85" fmla="*/ 394826 w 1085452"/>
                <a:gd name="connsiteY85" fmla="*/ 146688 h 224745"/>
                <a:gd name="connsiteX86" fmla="*/ 393056 w 1085452"/>
                <a:gd name="connsiteY86" fmla="*/ 133778 h 224745"/>
                <a:gd name="connsiteX87" fmla="*/ 374062 w 1085452"/>
                <a:gd name="connsiteY87" fmla="*/ 57848 h 224745"/>
                <a:gd name="connsiteX88" fmla="*/ 373299 w 1085452"/>
                <a:gd name="connsiteY88" fmla="*/ 54308 h 224745"/>
                <a:gd name="connsiteX89" fmla="*/ 380392 w 1085452"/>
                <a:gd name="connsiteY89" fmla="*/ 47725 h 224745"/>
                <a:gd name="connsiteX90" fmla="*/ 390268 w 1085452"/>
                <a:gd name="connsiteY90" fmla="*/ 57094 h 224745"/>
                <a:gd name="connsiteX91" fmla="*/ 406728 w 1085452"/>
                <a:gd name="connsiteY91" fmla="*/ 123400 h 224745"/>
                <a:gd name="connsiteX92" fmla="*/ 634394 w 1085452"/>
                <a:gd name="connsiteY92" fmla="*/ 198320 h 224745"/>
                <a:gd name="connsiteX93" fmla="*/ 659968 w 1085452"/>
                <a:gd name="connsiteY93" fmla="*/ 215527 h 224745"/>
                <a:gd name="connsiteX94" fmla="*/ 663766 w 1085452"/>
                <a:gd name="connsiteY94" fmla="*/ 220083 h 224745"/>
                <a:gd name="connsiteX95" fmla="*/ 660476 w 1085452"/>
                <a:gd name="connsiteY95" fmla="*/ 223371 h 224745"/>
                <a:gd name="connsiteX96" fmla="*/ 636166 w 1085452"/>
                <a:gd name="connsiteY96" fmla="*/ 222617 h 224745"/>
                <a:gd name="connsiteX97" fmla="*/ 611604 w 1085452"/>
                <a:gd name="connsiteY97" fmla="*/ 223371 h 224745"/>
                <a:gd name="connsiteX98" fmla="*/ 607043 w 1085452"/>
                <a:gd name="connsiteY98" fmla="*/ 218568 h 224745"/>
                <a:gd name="connsiteX99" fmla="*/ 611604 w 1085452"/>
                <a:gd name="connsiteY99" fmla="*/ 215527 h 224745"/>
                <a:gd name="connsiteX100" fmla="*/ 626794 w 1085452"/>
                <a:gd name="connsiteY100" fmla="*/ 204641 h 224745"/>
                <a:gd name="connsiteX101" fmla="*/ 625784 w 1085452"/>
                <a:gd name="connsiteY101" fmla="*/ 198566 h 224745"/>
                <a:gd name="connsiteX102" fmla="*/ 597932 w 1085452"/>
                <a:gd name="connsiteY102" fmla="*/ 87464 h 224745"/>
                <a:gd name="connsiteX103" fmla="*/ 550578 w 1085452"/>
                <a:gd name="connsiteY103" fmla="*/ 219067 h 224745"/>
                <a:gd name="connsiteX104" fmla="*/ 543483 w 1085452"/>
                <a:gd name="connsiteY104" fmla="*/ 223371 h 224745"/>
                <a:gd name="connsiteX105" fmla="*/ 511833 w 1085452"/>
                <a:gd name="connsiteY105" fmla="*/ 223371 h 224745"/>
                <a:gd name="connsiteX106" fmla="*/ 504992 w 1085452"/>
                <a:gd name="connsiteY106" fmla="*/ 218568 h 224745"/>
                <a:gd name="connsiteX107" fmla="*/ 511833 w 1085452"/>
                <a:gd name="connsiteY107" fmla="*/ 215527 h 224745"/>
                <a:gd name="connsiteX108" fmla="*/ 527276 w 1085452"/>
                <a:gd name="connsiteY108" fmla="*/ 213502 h 224745"/>
                <a:gd name="connsiteX109" fmla="*/ 526522 w 1085452"/>
                <a:gd name="connsiteY109" fmla="*/ 210214 h 224745"/>
                <a:gd name="connsiteX110" fmla="*/ 493092 w 1085452"/>
                <a:gd name="connsiteY110" fmla="*/ 76071 h 224745"/>
                <a:gd name="connsiteX111" fmla="*/ 468530 w 1085452"/>
                <a:gd name="connsiteY111" fmla="*/ 58357 h 224745"/>
                <a:gd name="connsiteX112" fmla="*/ 463715 w 1085452"/>
                <a:gd name="connsiteY112" fmla="*/ 53554 h 224745"/>
                <a:gd name="connsiteX113" fmla="*/ 467012 w 1085452"/>
                <a:gd name="connsiteY113" fmla="*/ 50513 h 224745"/>
                <a:gd name="connsiteX114" fmla="*/ 491066 w 1085452"/>
                <a:gd name="connsiteY114" fmla="*/ 51274 h 224745"/>
                <a:gd name="connsiteX115" fmla="*/ 515885 w 1085452"/>
                <a:gd name="connsiteY115" fmla="*/ 50513 h 224745"/>
                <a:gd name="connsiteX116" fmla="*/ 520443 w 1085452"/>
                <a:gd name="connsiteY116" fmla="*/ 55069 h 224745"/>
                <a:gd name="connsiteX117" fmla="*/ 515631 w 1085452"/>
                <a:gd name="connsiteY117" fmla="*/ 58357 h 224745"/>
                <a:gd name="connsiteX118" fmla="*/ 500688 w 1085452"/>
                <a:gd name="connsiteY118" fmla="*/ 69243 h 224745"/>
                <a:gd name="connsiteX119" fmla="*/ 501705 w 1085452"/>
                <a:gd name="connsiteY119" fmla="*/ 75570 h 224745"/>
                <a:gd name="connsiteX120" fmla="*/ 534372 w 1085452"/>
                <a:gd name="connsiteY120" fmla="*/ 205911 h 224745"/>
                <a:gd name="connsiteX121" fmla="*/ 588811 w 1085452"/>
                <a:gd name="connsiteY121" fmla="*/ 54816 h 224745"/>
                <a:gd name="connsiteX122" fmla="*/ 593880 w 1085452"/>
                <a:gd name="connsiteY122" fmla="*/ 50513 h 224745"/>
                <a:gd name="connsiteX123" fmla="*/ 598942 w 1085452"/>
                <a:gd name="connsiteY123" fmla="*/ 55578 h 224745"/>
                <a:gd name="connsiteX124" fmla="*/ 634394 w 1085452"/>
                <a:gd name="connsiteY124" fmla="*/ 198320 h 224745"/>
                <a:gd name="connsiteX125" fmla="*/ 765086 w 1085452"/>
                <a:gd name="connsiteY125" fmla="*/ 120875 h 224745"/>
                <a:gd name="connsiteX126" fmla="*/ 728113 w 1085452"/>
                <a:gd name="connsiteY126" fmla="*/ 162377 h 224745"/>
                <a:gd name="connsiteX127" fmla="*/ 664043 w 1085452"/>
                <a:gd name="connsiteY127" fmla="*/ 89490 h 224745"/>
                <a:gd name="connsiteX128" fmla="*/ 701016 w 1085452"/>
                <a:gd name="connsiteY128" fmla="*/ 47725 h 224745"/>
                <a:gd name="connsiteX129" fmla="*/ 765086 w 1085452"/>
                <a:gd name="connsiteY129" fmla="*/ 120875 h 224745"/>
                <a:gd name="connsiteX130" fmla="*/ 701016 w 1085452"/>
                <a:gd name="connsiteY130" fmla="*/ 53300 h 224745"/>
                <a:gd name="connsiteX131" fmla="*/ 681774 w 1085452"/>
                <a:gd name="connsiteY131" fmla="*/ 79366 h 224745"/>
                <a:gd name="connsiteX132" fmla="*/ 696455 w 1085452"/>
                <a:gd name="connsiteY132" fmla="*/ 133778 h 224745"/>
                <a:gd name="connsiteX133" fmla="*/ 727858 w 1085452"/>
                <a:gd name="connsiteY133" fmla="*/ 156811 h 224745"/>
                <a:gd name="connsiteX134" fmla="*/ 747362 w 1085452"/>
                <a:gd name="connsiteY134" fmla="*/ 130744 h 224745"/>
                <a:gd name="connsiteX135" fmla="*/ 733682 w 1085452"/>
                <a:gd name="connsiteY135" fmla="*/ 78603 h 224745"/>
                <a:gd name="connsiteX136" fmla="*/ 701016 w 1085452"/>
                <a:gd name="connsiteY136" fmla="*/ 53300 h 224745"/>
                <a:gd name="connsiteX137" fmla="*/ 830939 w 1085452"/>
                <a:gd name="connsiteY137" fmla="*/ 123400 h 224745"/>
                <a:gd name="connsiteX138" fmla="*/ 864368 w 1085452"/>
                <a:gd name="connsiteY138" fmla="*/ 156811 h 224745"/>
                <a:gd name="connsiteX139" fmla="*/ 877786 w 1085452"/>
                <a:gd name="connsiteY139" fmla="*/ 153270 h 224745"/>
                <a:gd name="connsiteX140" fmla="*/ 868167 w 1085452"/>
                <a:gd name="connsiteY140" fmla="*/ 141122 h 224745"/>
                <a:gd name="connsiteX141" fmla="*/ 877023 w 1085452"/>
                <a:gd name="connsiteY141" fmla="*/ 133024 h 224745"/>
                <a:gd name="connsiteX142" fmla="*/ 889434 w 1085452"/>
                <a:gd name="connsiteY142" fmla="*/ 146433 h 224745"/>
                <a:gd name="connsiteX143" fmla="*/ 864615 w 1085452"/>
                <a:gd name="connsiteY143" fmla="*/ 162377 h 224745"/>
                <a:gd name="connsiteX144" fmla="*/ 833975 w 1085452"/>
                <a:gd name="connsiteY144" fmla="*/ 144155 h 224745"/>
                <a:gd name="connsiteX145" fmla="*/ 812962 w 1085452"/>
                <a:gd name="connsiteY145" fmla="*/ 162377 h 224745"/>
                <a:gd name="connsiteX146" fmla="*/ 794732 w 1085452"/>
                <a:gd name="connsiteY146" fmla="*/ 148967 h 224745"/>
                <a:gd name="connsiteX147" fmla="*/ 786627 w 1085452"/>
                <a:gd name="connsiteY147" fmla="*/ 123400 h 224745"/>
                <a:gd name="connsiteX148" fmla="*/ 790426 w 1085452"/>
                <a:gd name="connsiteY148" fmla="*/ 120875 h 224745"/>
                <a:gd name="connsiteX149" fmla="*/ 795230 w 1085452"/>
                <a:gd name="connsiteY149" fmla="*/ 126695 h 224745"/>
                <a:gd name="connsiteX150" fmla="*/ 812453 w 1085452"/>
                <a:gd name="connsiteY150" fmla="*/ 156811 h 224745"/>
                <a:gd name="connsiteX151" fmla="*/ 819040 w 1085452"/>
                <a:gd name="connsiteY151" fmla="*/ 146688 h 224745"/>
                <a:gd name="connsiteX152" fmla="*/ 817268 w 1085452"/>
                <a:gd name="connsiteY152" fmla="*/ 133778 h 224745"/>
                <a:gd name="connsiteX153" fmla="*/ 798273 w 1085452"/>
                <a:gd name="connsiteY153" fmla="*/ 57848 h 224745"/>
                <a:gd name="connsiteX154" fmla="*/ 797510 w 1085452"/>
                <a:gd name="connsiteY154" fmla="*/ 54308 h 224745"/>
                <a:gd name="connsiteX155" fmla="*/ 804606 w 1085452"/>
                <a:gd name="connsiteY155" fmla="*/ 47725 h 224745"/>
                <a:gd name="connsiteX156" fmla="*/ 814479 w 1085452"/>
                <a:gd name="connsiteY156" fmla="*/ 57094 h 224745"/>
                <a:gd name="connsiteX157" fmla="*/ 830939 w 1085452"/>
                <a:gd name="connsiteY157" fmla="*/ 123400 h 224745"/>
                <a:gd name="connsiteX158" fmla="*/ 930469 w 1085452"/>
                <a:gd name="connsiteY158" fmla="*/ 94801 h 224745"/>
                <a:gd name="connsiteX159" fmla="*/ 934521 w 1085452"/>
                <a:gd name="connsiteY159" fmla="*/ 111253 h 224745"/>
                <a:gd name="connsiteX160" fmla="*/ 940851 w 1085452"/>
                <a:gd name="connsiteY160" fmla="*/ 129474 h 224745"/>
                <a:gd name="connsiteX161" fmla="*/ 976560 w 1085452"/>
                <a:gd name="connsiteY161" fmla="*/ 156811 h 224745"/>
                <a:gd name="connsiteX162" fmla="*/ 988206 w 1085452"/>
                <a:gd name="connsiteY162" fmla="*/ 140106 h 224745"/>
                <a:gd name="connsiteX163" fmla="*/ 985928 w 1085452"/>
                <a:gd name="connsiteY163" fmla="*/ 123654 h 224745"/>
                <a:gd name="connsiteX164" fmla="*/ 969468 w 1085452"/>
                <a:gd name="connsiteY164" fmla="*/ 57848 h 224745"/>
                <a:gd name="connsiteX165" fmla="*/ 968713 w 1085452"/>
                <a:gd name="connsiteY165" fmla="*/ 54308 h 224745"/>
                <a:gd name="connsiteX166" fmla="*/ 975798 w 1085452"/>
                <a:gd name="connsiteY166" fmla="*/ 47725 h 224745"/>
                <a:gd name="connsiteX167" fmla="*/ 984919 w 1085452"/>
                <a:gd name="connsiteY167" fmla="*/ 54308 h 224745"/>
                <a:gd name="connsiteX168" fmla="*/ 995047 w 1085452"/>
                <a:gd name="connsiteY168" fmla="*/ 94801 h 224745"/>
                <a:gd name="connsiteX169" fmla="*/ 999099 w 1085452"/>
                <a:gd name="connsiteY169" fmla="*/ 111253 h 224745"/>
                <a:gd name="connsiteX170" fmla="*/ 1005429 w 1085452"/>
                <a:gd name="connsiteY170" fmla="*/ 129474 h 224745"/>
                <a:gd name="connsiteX171" fmla="*/ 1041131 w 1085452"/>
                <a:gd name="connsiteY171" fmla="*/ 156811 h 224745"/>
                <a:gd name="connsiteX172" fmla="*/ 1052786 w 1085452"/>
                <a:gd name="connsiteY172" fmla="*/ 140106 h 224745"/>
                <a:gd name="connsiteX173" fmla="*/ 1038095 w 1085452"/>
                <a:gd name="connsiteY173" fmla="*/ 84169 h 224745"/>
                <a:gd name="connsiteX174" fmla="*/ 1034045 w 1085452"/>
                <a:gd name="connsiteY174" fmla="*/ 67971 h 224745"/>
                <a:gd name="connsiteX175" fmla="*/ 1053285 w 1085452"/>
                <a:gd name="connsiteY175" fmla="*/ 47725 h 224745"/>
                <a:gd name="connsiteX176" fmla="*/ 1085453 w 1085452"/>
                <a:gd name="connsiteY176" fmla="*/ 86703 h 224745"/>
                <a:gd name="connsiteX177" fmla="*/ 1081648 w 1085452"/>
                <a:gd name="connsiteY177" fmla="*/ 89235 h 224745"/>
                <a:gd name="connsiteX178" fmla="*/ 1077341 w 1085452"/>
                <a:gd name="connsiteY178" fmla="*/ 84932 h 224745"/>
                <a:gd name="connsiteX179" fmla="*/ 1053793 w 1085452"/>
                <a:gd name="connsiteY179" fmla="*/ 53300 h 224745"/>
                <a:gd name="connsiteX180" fmla="*/ 1048226 w 1085452"/>
                <a:gd name="connsiteY180" fmla="*/ 60636 h 224745"/>
                <a:gd name="connsiteX181" fmla="*/ 1052786 w 1085452"/>
                <a:gd name="connsiteY181" fmla="*/ 79621 h 224745"/>
                <a:gd name="connsiteX182" fmla="*/ 1068230 w 1085452"/>
                <a:gd name="connsiteY182" fmla="*/ 136057 h 224745"/>
                <a:gd name="connsiteX183" fmla="*/ 1041639 w 1085452"/>
                <a:gd name="connsiteY183" fmla="*/ 162377 h 224745"/>
                <a:gd name="connsiteX184" fmla="*/ 1003660 w 1085452"/>
                <a:gd name="connsiteY184" fmla="*/ 140106 h 224745"/>
                <a:gd name="connsiteX185" fmla="*/ 977069 w 1085452"/>
                <a:gd name="connsiteY185" fmla="*/ 162377 h 224745"/>
                <a:gd name="connsiteX186" fmla="*/ 940851 w 1085452"/>
                <a:gd name="connsiteY186" fmla="*/ 142384 h 224745"/>
                <a:gd name="connsiteX187" fmla="*/ 919587 w 1085452"/>
                <a:gd name="connsiteY187" fmla="*/ 162377 h 224745"/>
                <a:gd name="connsiteX188" fmla="*/ 901354 w 1085452"/>
                <a:gd name="connsiteY188" fmla="*/ 148967 h 224745"/>
                <a:gd name="connsiteX189" fmla="*/ 893250 w 1085452"/>
                <a:gd name="connsiteY189" fmla="*/ 123400 h 224745"/>
                <a:gd name="connsiteX190" fmla="*/ 897047 w 1085452"/>
                <a:gd name="connsiteY190" fmla="*/ 120875 h 224745"/>
                <a:gd name="connsiteX191" fmla="*/ 901855 w 1085452"/>
                <a:gd name="connsiteY191" fmla="*/ 126695 h 224745"/>
                <a:gd name="connsiteX192" fmla="*/ 919078 w 1085452"/>
                <a:gd name="connsiteY192" fmla="*/ 156811 h 224745"/>
                <a:gd name="connsiteX193" fmla="*/ 925662 w 1085452"/>
                <a:gd name="connsiteY193" fmla="*/ 146688 h 224745"/>
                <a:gd name="connsiteX194" fmla="*/ 923890 w 1085452"/>
                <a:gd name="connsiteY194" fmla="*/ 133778 h 224745"/>
                <a:gd name="connsiteX195" fmla="*/ 904898 w 1085452"/>
                <a:gd name="connsiteY195" fmla="*/ 57848 h 224745"/>
                <a:gd name="connsiteX196" fmla="*/ 904135 w 1085452"/>
                <a:gd name="connsiteY196" fmla="*/ 54308 h 224745"/>
                <a:gd name="connsiteX197" fmla="*/ 911227 w 1085452"/>
                <a:gd name="connsiteY197" fmla="*/ 47725 h 224745"/>
                <a:gd name="connsiteX198" fmla="*/ 920341 w 1085452"/>
                <a:gd name="connsiteY198" fmla="*/ 54308 h 224745"/>
                <a:gd name="connsiteX199" fmla="*/ 930469 w 1085452"/>
                <a:gd name="connsiteY199" fmla="*/ 94801 h 224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</a:cxnLst>
              <a:rect l="l" t="t" r="r" b="b"/>
              <a:pathLst>
                <a:path w="1085452" h="224745">
                  <a:moveTo>
                    <a:pt x="61027" y="65447"/>
                  </a:moveTo>
                  <a:cubicBezTo>
                    <a:pt x="63808" y="53045"/>
                    <a:pt x="73182" y="47725"/>
                    <a:pt x="82039" y="47725"/>
                  </a:cubicBezTo>
                  <a:cubicBezTo>
                    <a:pt x="91415" y="47725"/>
                    <a:pt x="96728" y="54053"/>
                    <a:pt x="100526" y="61899"/>
                  </a:cubicBezTo>
                  <a:cubicBezTo>
                    <a:pt x="105086" y="71521"/>
                    <a:pt x="108129" y="86202"/>
                    <a:pt x="108129" y="86703"/>
                  </a:cubicBezTo>
                  <a:cubicBezTo>
                    <a:pt x="108129" y="89235"/>
                    <a:pt x="106104" y="89235"/>
                    <a:pt x="104324" y="89235"/>
                  </a:cubicBezTo>
                  <a:cubicBezTo>
                    <a:pt x="101288" y="89235"/>
                    <a:pt x="101034" y="88981"/>
                    <a:pt x="99516" y="83415"/>
                  </a:cubicBezTo>
                  <a:cubicBezTo>
                    <a:pt x="95973" y="69243"/>
                    <a:pt x="91161" y="53300"/>
                    <a:pt x="82548" y="53300"/>
                  </a:cubicBezTo>
                  <a:cubicBezTo>
                    <a:pt x="75962" y="53300"/>
                    <a:pt x="75962" y="60128"/>
                    <a:pt x="75962" y="63677"/>
                  </a:cubicBezTo>
                  <a:cubicBezTo>
                    <a:pt x="75962" y="65447"/>
                    <a:pt x="75962" y="69496"/>
                    <a:pt x="77733" y="76580"/>
                  </a:cubicBezTo>
                  <a:lnTo>
                    <a:pt x="94956" y="145417"/>
                  </a:lnTo>
                  <a:cubicBezTo>
                    <a:pt x="95973" y="148967"/>
                    <a:pt x="95973" y="149467"/>
                    <a:pt x="95973" y="150737"/>
                  </a:cubicBezTo>
                  <a:cubicBezTo>
                    <a:pt x="95973" y="156049"/>
                    <a:pt x="91669" y="157320"/>
                    <a:pt x="89135" y="157320"/>
                  </a:cubicBezTo>
                  <a:cubicBezTo>
                    <a:pt x="81030" y="157320"/>
                    <a:pt x="79259" y="148713"/>
                    <a:pt x="79005" y="147443"/>
                  </a:cubicBezTo>
                  <a:cubicBezTo>
                    <a:pt x="74190" y="158328"/>
                    <a:pt x="66087" y="162377"/>
                    <a:pt x="57985" y="162377"/>
                  </a:cubicBezTo>
                  <a:cubicBezTo>
                    <a:pt x="29878" y="162377"/>
                    <a:pt x="0" y="123909"/>
                    <a:pt x="0" y="86956"/>
                  </a:cubicBezTo>
                  <a:cubicBezTo>
                    <a:pt x="0" y="65447"/>
                    <a:pt x="11646" y="47725"/>
                    <a:pt x="30641" y="47725"/>
                  </a:cubicBezTo>
                  <a:cubicBezTo>
                    <a:pt x="39753" y="47725"/>
                    <a:pt x="50899" y="53045"/>
                    <a:pt x="61027" y="65447"/>
                  </a:cubicBezTo>
                  <a:close/>
                  <a:moveTo>
                    <a:pt x="74699" y="129729"/>
                  </a:moveTo>
                  <a:lnTo>
                    <a:pt x="62799" y="81899"/>
                  </a:lnTo>
                  <a:cubicBezTo>
                    <a:pt x="60773" y="73801"/>
                    <a:pt x="45075" y="53300"/>
                    <a:pt x="31141" y="53300"/>
                  </a:cubicBezTo>
                  <a:cubicBezTo>
                    <a:pt x="19241" y="53300"/>
                    <a:pt x="17215" y="68226"/>
                    <a:pt x="17215" y="75824"/>
                  </a:cubicBezTo>
                  <a:cubicBezTo>
                    <a:pt x="17215" y="88472"/>
                    <a:pt x="25064" y="118089"/>
                    <a:pt x="29624" y="128721"/>
                  </a:cubicBezTo>
                  <a:cubicBezTo>
                    <a:pt x="35955" y="144155"/>
                    <a:pt x="47601" y="156811"/>
                    <a:pt x="57985" y="156811"/>
                  </a:cubicBezTo>
                  <a:cubicBezTo>
                    <a:pt x="69130" y="156811"/>
                    <a:pt x="75462" y="143647"/>
                    <a:pt x="75462" y="133024"/>
                  </a:cubicBezTo>
                  <a:cubicBezTo>
                    <a:pt x="75462" y="132515"/>
                    <a:pt x="75207" y="131245"/>
                    <a:pt x="74699" y="129729"/>
                  </a:cubicBezTo>
                  <a:close/>
                  <a:moveTo>
                    <a:pt x="192470" y="57094"/>
                  </a:moveTo>
                  <a:cubicBezTo>
                    <a:pt x="182840" y="15331"/>
                    <a:pt x="164110" y="4200"/>
                    <a:pt x="151445" y="4200"/>
                  </a:cubicBezTo>
                  <a:cubicBezTo>
                    <a:pt x="139291" y="4200"/>
                    <a:pt x="135740" y="13814"/>
                    <a:pt x="135740" y="15077"/>
                  </a:cubicBezTo>
                  <a:cubicBezTo>
                    <a:pt x="135740" y="15331"/>
                    <a:pt x="135993" y="15585"/>
                    <a:pt x="137773" y="15838"/>
                  </a:cubicBezTo>
                  <a:cubicBezTo>
                    <a:pt x="145623" y="17102"/>
                    <a:pt x="148658" y="23938"/>
                    <a:pt x="148658" y="27987"/>
                  </a:cubicBezTo>
                  <a:cubicBezTo>
                    <a:pt x="148658" y="33298"/>
                    <a:pt x="144606" y="36086"/>
                    <a:pt x="140045" y="36086"/>
                  </a:cubicBezTo>
                  <a:cubicBezTo>
                    <a:pt x="137011" y="36086"/>
                    <a:pt x="127137" y="34570"/>
                    <a:pt x="127137" y="20396"/>
                  </a:cubicBezTo>
                  <a:cubicBezTo>
                    <a:pt x="127137" y="7231"/>
                    <a:pt x="137519" y="-1375"/>
                    <a:pt x="151445" y="-1375"/>
                  </a:cubicBezTo>
                  <a:cubicBezTo>
                    <a:pt x="177781" y="-1375"/>
                    <a:pt x="200825" y="24699"/>
                    <a:pt x="207150" y="49750"/>
                  </a:cubicBezTo>
                  <a:lnTo>
                    <a:pt x="231967" y="149467"/>
                  </a:lnTo>
                  <a:cubicBezTo>
                    <a:pt x="232221" y="150991"/>
                    <a:pt x="232729" y="152253"/>
                    <a:pt x="232729" y="153016"/>
                  </a:cubicBezTo>
                  <a:cubicBezTo>
                    <a:pt x="232729" y="155795"/>
                    <a:pt x="230706" y="159598"/>
                    <a:pt x="225637" y="159598"/>
                  </a:cubicBezTo>
                  <a:cubicBezTo>
                    <a:pt x="218041" y="159598"/>
                    <a:pt x="216269" y="152253"/>
                    <a:pt x="215761" y="150229"/>
                  </a:cubicBezTo>
                  <a:lnTo>
                    <a:pt x="197277" y="75824"/>
                  </a:lnTo>
                  <a:cubicBezTo>
                    <a:pt x="195505" y="68480"/>
                    <a:pt x="185375" y="53300"/>
                    <a:pt x="170432" y="53300"/>
                  </a:cubicBezTo>
                  <a:cubicBezTo>
                    <a:pt x="159041" y="53300"/>
                    <a:pt x="156760" y="64431"/>
                    <a:pt x="156760" y="72783"/>
                  </a:cubicBezTo>
                  <a:cubicBezTo>
                    <a:pt x="156760" y="88227"/>
                    <a:pt x="165118" y="110999"/>
                    <a:pt x="171449" y="128212"/>
                  </a:cubicBezTo>
                  <a:cubicBezTo>
                    <a:pt x="173475" y="133523"/>
                    <a:pt x="174738" y="137073"/>
                    <a:pt x="174738" y="141876"/>
                  </a:cubicBezTo>
                  <a:cubicBezTo>
                    <a:pt x="174738" y="154533"/>
                    <a:pt x="166380" y="162377"/>
                    <a:pt x="155497" y="162377"/>
                  </a:cubicBezTo>
                  <a:cubicBezTo>
                    <a:pt x="131944" y="162377"/>
                    <a:pt x="123085" y="124924"/>
                    <a:pt x="123085" y="123400"/>
                  </a:cubicBezTo>
                  <a:cubicBezTo>
                    <a:pt x="123085" y="120875"/>
                    <a:pt x="125612" y="120875"/>
                    <a:pt x="126883" y="120875"/>
                  </a:cubicBezTo>
                  <a:cubicBezTo>
                    <a:pt x="130172" y="120875"/>
                    <a:pt x="130426" y="121376"/>
                    <a:pt x="131443" y="124924"/>
                  </a:cubicBezTo>
                  <a:cubicBezTo>
                    <a:pt x="133469" y="132770"/>
                    <a:pt x="140300" y="156811"/>
                    <a:pt x="154988" y="156811"/>
                  </a:cubicBezTo>
                  <a:cubicBezTo>
                    <a:pt x="157777" y="156811"/>
                    <a:pt x="160558" y="156049"/>
                    <a:pt x="160558" y="149467"/>
                  </a:cubicBezTo>
                  <a:cubicBezTo>
                    <a:pt x="160558" y="143392"/>
                    <a:pt x="158032" y="136564"/>
                    <a:pt x="154480" y="126695"/>
                  </a:cubicBezTo>
                  <a:cubicBezTo>
                    <a:pt x="147904" y="108973"/>
                    <a:pt x="141317" y="90251"/>
                    <a:pt x="141317" y="77087"/>
                  </a:cubicBezTo>
                  <a:cubicBezTo>
                    <a:pt x="141317" y="55069"/>
                    <a:pt x="156005" y="47725"/>
                    <a:pt x="169677" y="47725"/>
                  </a:cubicBezTo>
                  <a:cubicBezTo>
                    <a:pt x="181325" y="47725"/>
                    <a:pt x="189173" y="53799"/>
                    <a:pt x="192470" y="57094"/>
                  </a:cubicBezTo>
                  <a:close/>
                  <a:moveTo>
                    <a:pt x="285415" y="108973"/>
                  </a:moveTo>
                  <a:cubicBezTo>
                    <a:pt x="293017" y="108973"/>
                    <a:pt x="309977" y="109736"/>
                    <a:pt x="322131" y="114547"/>
                  </a:cubicBezTo>
                  <a:cubicBezTo>
                    <a:pt x="342143" y="122646"/>
                    <a:pt x="342143" y="139097"/>
                    <a:pt x="342143" y="140868"/>
                  </a:cubicBezTo>
                  <a:cubicBezTo>
                    <a:pt x="342143" y="152508"/>
                    <a:pt x="332770" y="162377"/>
                    <a:pt x="316564" y="162377"/>
                  </a:cubicBezTo>
                  <a:cubicBezTo>
                    <a:pt x="289973" y="162377"/>
                    <a:pt x="253766" y="136819"/>
                    <a:pt x="253766" y="92022"/>
                  </a:cubicBezTo>
                  <a:cubicBezTo>
                    <a:pt x="253766" y="69243"/>
                    <a:pt x="265919" y="47725"/>
                    <a:pt x="289973" y="47725"/>
                  </a:cubicBezTo>
                  <a:cubicBezTo>
                    <a:pt x="322385" y="47725"/>
                    <a:pt x="343406" y="73038"/>
                    <a:pt x="343406" y="76832"/>
                  </a:cubicBezTo>
                  <a:cubicBezTo>
                    <a:pt x="343406" y="78096"/>
                    <a:pt x="341381" y="80883"/>
                    <a:pt x="339354" y="80883"/>
                  </a:cubicBezTo>
                  <a:cubicBezTo>
                    <a:pt x="338337" y="80883"/>
                    <a:pt x="338091" y="80629"/>
                    <a:pt x="336067" y="78096"/>
                  </a:cubicBezTo>
                  <a:cubicBezTo>
                    <a:pt x="317327" y="54308"/>
                    <a:pt x="294788" y="53300"/>
                    <a:pt x="290482" y="53300"/>
                  </a:cubicBezTo>
                  <a:cubicBezTo>
                    <a:pt x="274021" y="53300"/>
                    <a:pt x="271233" y="71267"/>
                    <a:pt x="271233" y="81136"/>
                  </a:cubicBezTo>
                  <a:cubicBezTo>
                    <a:pt x="271233" y="90752"/>
                    <a:pt x="273767" y="102145"/>
                    <a:pt x="275539" y="108973"/>
                  </a:cubicBezTo>
                  <a:lnTo>
                    <a:pt x="285415" y="108973"/>
                  </a:lnTo>
                  <a:close/>
                  <a:moveTo>
                    <a:pt x="277057" y="114547"/>
                  </a:moveTo>
                  <a:cubicBezTo>
                    <a:pt x="287947" y="156049"/>
                    <a:pt x="314030" y="156811"/>
                    <a:pt x="316564" y="156811"/>
                  </a:cubicBezTo>
                  <a:cubicBezTo>
                    <a:pt x="326692" y="156811"/>
                    <a:pt x="332516" y="149975"/>
                    <a:pt x="332516" y="141368"/>
                  </a:cubicBezTo>
                  <a:cubicBezTo>
                    <a:pt x="332516" y="114547"/>
                    <a:pt x="290736" y="114547"/>
                    <a:pt x="282380" y="114547"/>
                  </a:cubicBezTo>
                  <a:lnTo>
                    <a:pt x="277057" y="114547"/>
                  </a:lnTo>
                  <a:close/>
                  <a:moveTo>
                    <a:pt x="406728" y="123400"/>
                  </a:moveTo>
                  <a:cubicBezTo>
                    <a:pt x="406983" y="124163"/>
                    <a:pt x="418374" y="156811"/>
                    <a:pt x="440157" y="156811"/>
                  </a:cubicBezTo>
                  <a:cubicBezTo>
                    <a:pt x="441421" y="156811"/>
                    <a:pt x="448514" y="156811"/>
                    <a:pt x="453575" y="153270"/>
                  </a:cubicBezTo>
                  <a:cubicBezTo>
                    <a:pt x="444708" y="150484"/>
                    <a:pt x="443953" y="142384"/>
                    <a:pt x="443953" y="141122"/>
                  </a:cubicBezTo>
                  <a:cubicBezTo>
                    <a:pt x="443953" y="137827"/>
                    <a:pt x="446234" y="133024"/>
                    <a:pt x="452812" y="133024"/>
                  </a:cubicBezTo>
                  <a:cubicBezTo>
                    <a:pt x="457373" y="133024"/>
                    <a:pt x="465220" y="136564"/>
                    <a:pt x="465220" y="146433"/>
                  </a:cubicBezTo>
                  <a:cubicBezTo>
                    <a:pt x="465220" y="159598"/>
                    <a:pt x="448760" y="162377"/>
                    <a:pt x="440404" y="162377"/>
                  </a:cubicBezTo>
                  <a:cubicBezTo>
                    <a:pt x="422935" y="162377"/>
                    <a:pt x="413821" y="149721"/>
                    <a:pt x="409761" y="144155"/>
                  </a:cubicBezTo>
                  <a:cubicBezTo>
                    <a:pt x="406983" y="157574"/>
                    <a:pt x="397106" y="162377"/>
                    <a:pt x="388751" y="162377"/>
                  </a:cubicBezTo>
                  <a:cubicBezTo>
                    <a:pt x="379629" y="162377"/>
                    <a:pt x="374571" y="156557"/>
                    <a:pt x="370518" y="148967"/>
                  </a:cubicBezTo>
                  <a:cubicBezTo>
                    <a:pt x="365703" y="138844"/>
                    <a:pt x="362414" y="123909"/>
                    <a:pt x="362414" y="123400"/>
                  </a:cubicBezTo>
                  <a:cubicBezTo>
                    <a:pt x="362414" y="120875"/>
                    <a:pt x="364941" y="120875"/>
                    <a:pt x="366212" y="120875"/>
                  </a:cubicBezTo>
                  <a:cubicBezTo>
                    <a:pt x="369502" y="120875"/>
                    <a:pt x="369755" y="121122"/>
                    <a:pt x="371019" y="126695"/>
                  </a:cubicBezTo>
                  <a:cubicBezTo>
                    <a:pt x="375579" y="144409"/>
                    <a:pt x="380392" y="156811"/>
                    <a:pt x="388242" y="156811"/>
                  </a:cubicBezTo>
                  <a:cubicBezTo>
                    <a:pt x="394826" y="156811"/>
                    <a:pt x="394826" y="149467"/>
                    <a:pt x="394826" y="146688"/>
                  </a:cubicBezTo>
                  <a:cubicBezTo>
                    <a:pt x="394826" y="142639"/>
                    <a:pt x="394063" y="137827"/>
                    <a:pt x="393056" y="133778"/>
                  </a:cubicBezTo>
                  <a:lnTo>
                    <a:pt x="374062" y="57848"/>
                  </a:lnTo>
                  <a:cubicBezTo>
                    <a:pt x="373554" y="56333"/>
                    <a:pt x="373299" y="55069"/>
                    <a:pt x="373299" y="54308"/>
                  </a:cubicBezTo>
                  <a:cubicBezTo>
                    <a:pt x="373299" y="51529"/>
                    <a:pt x="375326" y="47725"/>
                    <a:pt x="380392" y="47725"/>
                  </a:cubicBezTo>
                  <a:cubicBezTo>
                    <a:pt x="387988" y="47725"/>
                    <a:pt x="389759" y="55069"/>
                    <a:pt x="390268" y="57094"/>
                  </a:cubicBezTo>
                  <a:lnTo>
                    <a:pt x="406728" y="123400"/>
                  </a:lnTo>
                  <a:close/>
                  <a:moveTo>
                    <a:pt x="634394" y="198320"/>
                  </a:moveTo>
                  <a:cubicBezTo>
                    <a:pt x="638447" y="214517"/>
                    <a:pt x="652627" y="215273"/>
                    <a:pt x="659968" y="215527"/>
                  </a:cubicBezTo>
                  <a:cubicBezTo>
                    <a:pt x="660731" y="215527"/>
                    <a:pt x="663766" y="215780"/>
                    <a:pt x="663766" y="220083"/>
                  </a:cubicBezTo>
                  <a:cubicBezTo>
                    <a:pt x="663766" y="222108"/>
                    <a:pt x="662757" y="223371"/>
                    <a:pt x="660476" y="223371"/>
                  </a:cubicBezTo>
                  <a:cubicBezTo>
                    <a:pt x="652627" y="223371"/>
                    <a:pt x="644271" y="222617"/>
                    <a:pt x="636166" y="222617"/>
                  </a:cubicBezTo>
                  <a:cubicBezTo>
                    <a:pt x="628064" y="222617"/>
                    <a:pt x="619451" y="223371"/>
                    <a:pt x="611604" y="223371"/>
                  </a:cubicBezTo>
                  <a:cubicBezTo>
                    <a:pt x="610333" y="223371"/>
                    <a:pt x="607043" y="223371"/>
                    <a:pt x="607043" y="218568"/>
                  </a:cubicBezTo>
                  <a:cubicBezTo>
                    <a:pt x="607043" y="215780"/>
                    <a:pt x="609324" y="215527"/>
                    <a:pt x="611604" y="215527"/>
                  </a:cubicBezTo>
                  <a:cubicBezTo>
                    <a:pt x="624767" y="215018"/>
                    <a:pt x="626794" y="209960"/>
                    <a:pt x="626794" y="204641"/>
                  </a:cubicBezTo>
                  <a:cubicBezTo>
                    <a:pt x="626794" y="202370"/>
                    <a:pt x="626292" y="200592"/>
                    <a:pt x="625784" y="198566"/>
                  </a:cubicBezTo>
                  <a:lnTo>
                    <a:pt x="597932" y="87464"/>
                  </a:lnTo>
                  <a:lnTo>
                    <a:pt x="550578" y="219067"/>
                  </a:lnTo>
                  <a:cubicBezTo>
                    <a:pt x="549052" y="223116"/>
                    <a:pt x="548806" y="223371"/>
                    <a:pt x="543483" y="223371"/>
                  </a:cubicBezTo>
                  <a:lnTo>
                    <a:pt x="511833" y="223371"/>
                  </a:lnTo>
                  <a:cubicBezTo>
                    <a:pt x="507781" y="223371"/>
                    <a:pt x="504992" y="223371"/>
                    <a:pt x="504992" y="218568"/>
                  </a:cubicBezTo>
                  <a:cubicBezTo>
                    <a:pt x="504992" y="215527"/>
                    <a:pt x="507018" y="215527"/>
                    <a:pt x="511833" y="215527"/>
                  </a:cubicBezTo>
                  <a:cubicBezTo>
                    <a:pt x="513605" y="215527"/>
                    <a:pt x="527276" y="215527"/>
                    <a:pt x="527276" y="213502"/>
                  </a:cubicBezTo>
                  <a:cubicBezTo>
                    <a:pt x="527276" y="213247"/>
                    <a:pt x="527276" y="212739"/>
                    <a:pt x="526522" y="210214"/>
                  </a:cubicBezTo>
                  <a:lnTo>
                    <a:pt x="493092" y="76071"/>
                  </a:lnTo>
                  <a:cubicBezTo>
                    <a:pt x="489549" y="62151"/>
                    <a:pt x="480175" y="58865"/>
                    <a:pt x="468530" y="58357"/>
                  </a:cubicBezTo>
                  <a:cubicBezTo>
                    <a:pt x="466504" y="58357"/>
                    <a:pt x="463715" y="58102"/>
                    <a:pt x="463715" y="53554"/>
                  </a:cubicBezTo>
                  <a:cubicBezTo>
                    <a:pt x="463715" y="51274"/>
                    <a:pt x="465241" y="50513"/>
                    <a:pt x="467012" y="50513"/>
                  </a:cubicBezTo>
                  <a:cubicBezTo>
                    <a:pt x="474606" y="50513"/>
                    <a:pt x="483219" y="51274"/>
                    <a:pt x="491066" y="51274"/>
                  </a:cubicBezTo>
                  <a:cubicBezTo>
                    <a:pt x="499171" y="51274"/>
                    <a:pt x="508035" y="50513"/>
                    <a:pt x="515885" y="50513"/>
                  </a:cubicBezTo>
                  <a:cubicBezTo>
                    <a:pt x="517403" y="50513"/>
                    <a:pt x="520443" y="50513"/>
                    <a:pt x="520443" y="55069"/>
                  </a:cubicBezTo>
                  <a:cubicBezTo>
                    <a:pt x="520443" y="58102"/>
                    <a:pt x="518666" y="58357"/>
                    <a:pt x="515631" y="58357"/>
                  </a:cubicBezTo>
                  <a:cubicBezTo>
                    <a:pt x="501196" y="58865"/>
                    <a:pt x="500688" y="65447"/>
                    <a:pt x="500688" y="69243"/>
                  </a:cubicBezTo>
                  <a:cubicBezTo>
                    <a:pt x="500688" y="69997"/>
                    <a:pt x="500688" y="71521"/>
                    <a:pt x="501705" y="75570"/>
                  </a:cubicBezTo>
                  <a:lnTo>
                    <a:pt x="534372" y="205911"/>
                  </a:lnTo>
                  <a:lnTo>
                    <a:pt x="588811" y="54816"/>
                  </a:lnTo>
                  <a:cubicBezTo>
                    <a:pt x="590075" y="51020"/>
                    <a:pt x="590329" y="50513"/>
                    <a:pt x="593880" y="50513"/>
                  </a:cubicBezTo>
                  <a:cubicBezTo>
                    <a:pt x="596662" y="50513"/>
                    <a:pt x="597679" y="50766"/>
                    <a:pt x="598942" y="55578"/>
                  </a:cubicBezTo>
                  <a:lnTo>
                    <a:pt x="634394" y="198320"/>
                  </a:lnTo>
                  <a:close/>
                  <a:moveTo>
                    <a:pt x="765086" y="120875"/>
                  </a:moveTo>
                  <a:cubicBezTo>
                    <a:pt x="765086" y="144917"/>
                    <a:pt x="750143" y="162377"/>
                    <a:pt x="728113" y="162377"/>
                  </a:cubicBezTo>
                  <a:cubicBezTo>
                    <a:pt x="696710" y="162377"/>
                    <a:pt x="664043" y="126441"/>
                    <a:pt x="664043" y="89490"/>
                  </a:cubicBezTo>
                  <a:cubicBezTo>
                    <a:pt x="664043" y="63423"/>
                    <a:pt x="680003" y="47725"/>
                    <a:pt x="701016" y="47725"/>
                  </a:cubicBezTo>
                  <a:cubicBezTo>
                    <a:pt x="732419" y="47725"/>
                    <a:pt x="765086" y="83670"/>
                    <a:pt x="765086" y="120875"/>
                  </a:cubicBezTo>
                  <a:close/>
                  <a:moveTo>
                    <a:pt x="701016" y="53300"/>
                  </a:moveTo>
                  <a:cubicBezTo>
                    <a:pt x="691140" y="53300"/>
                    <a:pt x="681774" y="61143"/>
                    <a:pt x="681774" y="79366"/>
                  </a:cubicBezTo>
                  <a:cubicBezTo>
                    <a:pt x="681774" y="92022"/>
                    <a:pt x="688354" y="120114"/>
                    <a:pt x="696455" y="133778"/>
                  </a:cubicBezTo>
                  <a:cubicBezTo>
                    <a:pt x="705831" y="149220"/>
                    <a:pt x="717985" y="156811"/>
                    <a:pt x="727858" y="156811"/>
                  </a:cubicBezTo>
                  <a:cubicBezTo>
                    <a:pt x="740266" y="156811"/>
                    <a:pt x="747362" y="145672"/>
                    <a:pt x="747362" y="130744"/>
                  </a:cubicBezTo>
                  <a:cubicBezTo>
                    <a:pt x="747362" y="119860"/>
                    <a:pt x="741785" y="93793"/>
                    <a:pt x="733682" y="78603"/>
                  </a:cubicBezTo>
                  <a:cubicBezTo>
                    <a:pt x="726341" y="64685"/>
                    <a:pt x="713425" y="53300"/>
                    <a:pt x="701016" y="53300"/>
                  </a:cubicBezTo>
                  <a:close/>
                  <a:moveTo>
                    <a:pt x="830939" y="123400"/>
                  </a:moveTo>
                  <a:cubicBezTo>
                    <a:pt x="831194" y="124163"/>
                    <a:pt x="842588" y="156811"/>
                    <a:pt x="864368" y="156811"/>
                  </a:cubicBezTo>
                  <a:cubicBezTo>
                    <a:pt x="865632" y="156811"/>
                    <a:pt x="872727" y="156811"/>
                    <a:pt x="877786" y="153270"/>
                  </a:cubicBezTo>
                  <a:cubicBezTo>
                    <a:pt x="868922" y="150484"/>
                    <a:pt x="868167" y="142384"/>
                    <a:pt x="868167" y="141122"/>
                  </a:cubicBezTo>
                  <a:cubicBezTo>
                    <a:pt x="868167" y="137827"/>
                    <a:pt x="870447" y="133024"/>
                    <a:pt x="877023" y="133024"/>
                  </a:cubicBezTo>
                  <a:cubicBezTo>
                    <a:pt x="881584" y="133024"/>
                    <a:pt x="889434" y="136564"/>
                    <a:pt x="889434" y="146433"/>
                  </a:cubicBezTo>
                  <a:cubicBezTo>
                    <a:pt x="889434" y="159598"/>
                    <a:pt x="872974" y="162377"/>
                    <a:pt x="864615" y="162377"/>
                  </a:cubicBezTo>
                  <a:cubicBezTo>
                    <a:pt x="847146" y="162377"/>
                    <a:pt x="838035" y="149721"/>
                    <a:pt x="833975" y="144155"/>
                  </a:cubicBezTo>
                  <a:cubicBezTo>
                    <a:pt x="831194" y="157574"/>
                    <a:pt x="821320" y="162377"/>
                    <a:pt x="812962" y="162377"/>
                  </a:cubicBezTo>
                  <a:cubicBezTo>
                    <a:pt x="803843" y="162377"/>
                    <a:pt x="798782" y="156557"/>
                    <a:pt x="794732" y="148967"/>
                  </a:cubicBezTo>
                  <a:cubicBezTo>
                    <a:pt x="789917" y="138844"/>
                    <a:pt x="786627" y="123909"/>
                    <a:pt x="786627" y="123400"/>
                  </a:cubicBezTo>
                  <a:cubicBezTo>
                    <a:pt x="786627" y="120875"/>
                    <a:pt x="789155" y="120875"/>
                    <a:pt x="790426" y="120875"/>
                  </a:cubicBezTo>
                  <a:cubicBezTo>
                    <a:pt x="793715" y="120875"/>
                    <a:pt x="793969" y="121122"/>
                    <a:pt x="795230" y="126695"/>
                  </a:cubicBezTo>
                  <a:cubicBezTo>
                    <a:pt x="799791" y="144409"/>
                    <a:pt x="804606" y="156811"/>
                    <a:pt x="812453" y="156811"/>
                  </a:cubicBezTo>
                  <a:cubicBezTo>
                    <a:pt x="819040" y="156811"/>
                    <a:pt x="819040" y="149467"/>
                    <a:pt x="819040" y="146688"/>
                  </a:cubicBezTo>
                  <a:cubicBezTo>
                    <a:pt x="819040" y="142639"/>
                    <a:pt x="818277" y="137827"/>
                    <a:pt x="817268" y="133778"/>
                  </a:cubicBezTo>
                  <a:lnTo>
                    <a:pt x="798273" y="57848"/>
                  </a:lnTo>
                  <a:cubicBezTo>
                    <a:pt x="797765" y="56333"/>
                    <a:pt x="797510" y="55069"/>
                    <a:pt x="797510" y="54308"/>
                  </a:cubicBezTo>
                  <a:cubicBezTo>
                    <a:pt x="797510" y="51529"/>
                    <a:pt x="799537" y="47725"/>
                    <a:pt x="804606" y="47725"/>
                  </a:cubicBezTo>
                  <a:cubicBezTo>
                    <a:pt x="812199" y="47725"/>
                    <a:pt x="813971" y="55069"/>
                    <a:pt x="814479" y="57094"/>
                  </a:cubicBezTo>
                  <a:lnTo>
                    <a:pt x="830939" y="123400"/>
                  </a:lnTo>
                  <a:close/>
                  <a:moveTo>
                    <a:pt x="930469" y="94801"/>
                  </a:moveTo>
                  <a:cubicBezTo>
                    <a:pt x="931740" y="100374"/>
                    <a:pt x="933258" y="105686"/>
                    <a:pt x="934521" y="111253"/>
                  </a:cubicBezTo>
                  <a:cubicBezTo>
                    <a:pt x="937819" y="123654"/>
                    <a:pt x="937819" y="124163"/>
                    <a:pt x="940851" y="129474"/>
                  </a:cubicBezTo>
                  <a:cubicBezTo>
                    <a:pt x="948200" y="142130"/>
                    <a:pt x="959083" y="156811"/>
                    <a:pt x="976560" y="156811"/>
                  </a:cubicBezTo>
                  <a:cubicBezTo>
                    <a:pt x="988206" y="156811"/>
                    <a:pt x="988206" y="143901"/>
                    <a:pt x="988206" y="140106"/>
                  </a:cubicBezTo>
                  <a:cubicBezTo>
                    <a:pt x="988206" y="133269"/>
                    <a:pt x="986437" y="125932"/>
                    <a:pt x="985928" y="123654"/>
                  </a:cubicBezTo>
                  <a:lnTo>
                    <a:pt x="969468" y="57848"/>
                  </a:lnTo>
                  <a:cubicBezTo>
                    <a:pt x="968967" y="56333"/>
                    <a:pt x="968713" y="55069"/>
                    <a:pt x="968713" y="54308"/>
                  </a:cubicBezTo>
                  <a:cubicBezTo>
                    <a:pt x="968713" y="51529"/>
                    <a:pt x="970739" y="47725"/>
                    <a:pt x="975798" y="47725"/>
                  </a:cubicBezTo>
                  <a:cubicBezTo>
                    <a:pt x="978841" y="47725"/>
                    <a:pt x="983147" y="49496"/>
                    <a:pt x="984919" y="54308"/>
                  </a:cubicBezTo>
                  <a:lnTo>
                    <a:pt x="995047" y="94801"/>
                  </a:lnTo>
                  <a:cubicBezTo>
                    <a:pt x="996311" y="100374"/>
                    <a:pt x="997828" y="105686"/>
                    <a:pt x="999099" y="111253"/>
                  </a:cubicBezTo>
                  <a:cubicBezTo>
                    <a:pt x="1002388" y="123654"/>
                    <a:pt x="1002388" y="124163"/>
                    <a:pt x="1005429" y="129474"/>
                  </a:cubicBezTo>
                  <a:cubicBezTo>
                    <a:pt x="1012771" y="142130"/>
                    <a:pt x="1023661" y="156811"/>
                    <a:pt x="1041131" y="156811"/>
                  </a:cubicBezTo>
                  <a:cubicBezTo>
                    <a:pt x="1052786" y="156811"/>
                    <a:pt x="1052786" y="143901"/>
                    <a:pt x="1052786" y="140106"/>
                  </a:cubicBezTo>
                  <a:cubicBezTo>
                    <a:pt x="1052786" y="124417"/>
                    <a:pt x="1041639" y="94300"/>
                    <a:pt x="1038095" y="84169"/>
                  </a:cubicBezTo>
                  <a:cubicBezTo>
                    <a:pt x="1034801" y="75570"/>
                    <a:pt x="1034045" y="73292"/>
                    <a:pt x="1034045" y="67971"/>
                  </a:cubicBezTo>
                  <a:cubicBezTo>
                    <a:pt x="1034045" y="56840"/>
                    <a:pt x="1041131" y="47725"/>
                    <a:pt x="1053285" y="47725"/>
                  </a:cubicBezTo>
                  <a:cubicBezTo>
                    <a:pt x="1076840" y="47725"/>
                    <a:pt x="1085453" y="85439"/>
                    <a:pt x="1085453" y="86703"/>
                  </a:cubicBezTo>
                  <a:cubicBezTo>
                    <a:pt x="1085453" y="89235"/>
                    <a:pt x="1083427" y="89235"/>
                    <a:pt x="1081648" y="89235"/>
                  </a:cubicBezTo>
                  <a:cubicBezTo>
                    <a:pt x="1078358" y="89235"/>
                    <a:pt x="1078358" y="88727"/>
                    <a:pt x="1077341" y="84932"/>
                  </a:cubicBezTo>
                  <a:cubicBezTo>
                    <a:pt x="1075315" y="78096"/>
                    <a:pt x="1068484" y="53300"/>
                    <a:pt x="1053793" y="53300"/>
                  </a:cubicBezTo>
                  <a:cubicBezTo>
                    <a:pt x="1048480" y="53300"/>
                    <a:pt x="1048226" y="57094"/>
                    <a:pt x="1048226" y="60636"/>
                  </a:cubicBezTo>
                  <a:cubicBezTo>
                    <a:pt x="1048226" y="66963"/>
                    <a:pt x="1050760" y="73546"/>
                    <a:pt x="1052786" y="79621"/>
                  </a:cubicBezTo>
                  <a:cubicBezTo>
                    <a:pt x="1057845" y="93030"/>
                    <a:pt x="1068230" y="121376"/>
                    <a:pt x="1068230" y="136057"/>
                  </a:cubicBezTo>
                  <a:cubicBezTo>
                    <a:pt x="1068230" y="157320"/>
                    <a:pt x="1053539" y="162377"/>
                    <a:pt x="1041639" y="162377"/>
                  </a:cubicBezTo>
                  <a:cubicBezTo>
                    <a:pt x="1023915" y="162377"/>
                    <a:pt x="1011253" y="151245"/>
                    <a:pt x="1003660" y="140106"/>
                  </a:cubicBezTo>
                  <a:cubicBezTo>
                    <a:pt x="1001633" y="157574"/>
                    <a:pt x="988460" y="162377"/>
                    <a:pt x="977069" y="162377"/>
                  </a:cubicBezTo>
                  <a:cubicBezTo>
                    <a:pt x="961872" y="162377"/>
                    <a:pt x="949464" y="154024"/>
                    <a:pt x="940851" y="142384"/>
                  </a:cubicBezTo>
                  <a:cubicBezTo>
                    <a:pt x="939079" y="154786"/>
                    <a:pt x="930469" y="162377"/>
                    <a:pt x="919587" y="162377"/>
                  </a:cubicBezTo>
                  <a:cubicBezTo>
                    <a:pt x="910465" y="162377"/>
                    <a:pt x="905407" y="156557"/>
                    <a:pt x="901354" y="148967"/>
                  </a:cubicBezTo>
                  <a:cubicBezTo>
                    <a:pt x="896539" y="138844"/>
                    <a:pt x="893250" y="123909"/>
                    <a:pt x="893250" y="123400"/>
                  </a:cubicBezTo>
                  <a:cubicBezTo>
                    <a:pt x="893250" y="120875"/>
                    <a:pt x="895777" y="120875"/>
                    <a:pt x="897047" y="120875"/>
                  </a:cubicBezTo>
                  <a:cubicBezTo>
                    <a:pt x="900338" y="120875"/>
                    <a:pt x="900591" y="121122"/>
                    <a:pt x="901855" y="126695"/>
                  </a:cubicBezTo>
                  <a:cubicBezTo>
                    <a:pt x="906413" y="144409"/>
                    <a:pt x="911227" y="156811"/>
                    <a:pt x="919078" y="156811"/>
                  </a:cubicBezTo>
                  <a:cubicBezTo>
                    <a:pt x="925662" y="156811"/>
                    <a:pt x="925662" y="149467"/>
                    <a:pt x="925662" y="146688"/>
                  </a:cubicBezTo>
                  <a:cubicBezTo>
                    <a:pt x="925662" y="142639"/>
                    <a:pt x="924899" y="137827"/>
                    <a:pt x="923890" y="133778"/>
                  </a:cubicBezTo>
                  <a:lnTo>
                    <a:pt x="904898" y="57848"/>
                  </a:lnTo>
                  <a:cubicBezTo>
                    <a:pt x="904389" y="56333"/>
                    <a:pt x="904135" y="55069"/>
                    <a:pt x="904135" y="54308"/>
                  </a:cubicBezTo>
                  <a:cubicBezTo>
                    <a:pt x="904135" y="51529"/>
                    <a:pt x="906159" y="47725"/>
                    <a:pt x="911227" y="47725"/>
                  </a:cubicBezTo>
                  <a:cubicBezTo>
                    <a:pt x="914263" y="47725"/>
                    <a:pt x="918570" y="49496"/>
                    <a:pt x="920341" y="54308"/>
                  </a:cubicBezTo>
                  <a:lnTo>
                    <a:pt x="930469" y="94801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375" name="任意多边形: 形状 1374">
              <a:extLst>
                <a:ext uri="{FF2B5EF4-FFF2-40B4-BE49-F238E27FC236}">
                  <a16:creationId xmlns:a16="http://schemas.microsoft.com/office/drawing/2014/main" id="{8C349B26-2057-D655-6AC6-4572A15993C1}"/>
                </a:ext>
              </a:extLst>
            </p:cNvPr>
            <p:cNvSpPr/>
            <p:nvPr>
              <p:custDataLst>
                <p:tags r:id="rId115"/>
              </p:custDataLst>
            </p:nvPr>
          </p:nvSpPr>
          <p:spPr>
            <a:xfrm flipV="1">
              <a:off x="9077596" y="-14700482"/>
              <a:ext cx="58747" cy="253090"/>
            </a:xfrm>
            <a:custGeom>
              <a:avLst/>
              <a:gdLst>
                <a:gd name="connsiteX0" fmla="*/ 58747 w 58747"/>
                <a:gd name="connsiteY0" fmla="*/ 1159 h 253090"/>
                <a:gd name="connsiteX1" fmla="*/ 54442 w 58747"/>
                <a:gd name="connsiteY1" fmla="*/ 6724 h 253090"/>
                <a:gd name="connsiteX2" fmla="*/ 14689 w 58747"/>
                <a:gd name="connsiteY2" fmla="*/ 125171 h 253090"/>
                <a:gd name="connsiteX3" fmla="*/ 55459 w 58747"/>
                <a:gd name="connsiteY3" fmla="*/ 244879 h 253090"/>
                <a:gd name="connsiteX4" fmla="*/ 58747 w 58747"/>
                <a:gd name="connsiteY4" fmla="*/ 249183 h 253090"/>
                <a:gd name="connsiteX5" fmla="*/ 56214 w 58747"/>
                <a:gd name="connsiteY5" fmla="*/ 251715 h 253090"/>
                <a:gd name="connsiteX6" fmla="*/ 15952 w 58747"/>
                <a:gd name="connsiteY6" fmla="*/ 202362 h 253090"/>
                <a:gd name="connsiteX7" fmla="*/ 0 w 58747"/>
                <a:gd name="connsiteY7" fmla="*/ 125171 h 253090"/>
                <a:gd name="connsiteX8" fmla="*/ 16715 w 58747"/>
                <a:gd name="connsiteY8" fmla="*/ 46208 h 253090"/>
                <a:gd name="connsiteX9" fmla="*/ 56214 w 58747"/>
                <a:gd name="connsiteY9" fmla="*/ -1375 h 253090"/>
                <a:gd name="connsiteX10" fmla="*/ 58747 w 58747"/>
                <a:gd name="connsiteY10" fmla="*/ 1159 h 253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8747" h="253090">
                  <a:moveTo>
                    <a:pt x="58747" y="1159"/>
                  </a:moveTo>
                  <a:cubicBezTo>
                    <a:pt x="58747" y="1912"/>
                    <a:pt x="58747" y="2421"/>
                    <a:pt x="54442" y="6724"/>
                  </a:cubicBezTo>
                  <a:cubicBezTo>
                    <a:pt x="22792" y="38611"/>
                    <a:pt x="14689" y="86448"/>
                    <a:pt x="14689" y="125171"/>
                  </a:cubicBezTo>
                  <a:cubicBezTo>
                    <a:pt x="14689" y="169204"/>
                    <a:pt x="24310" y="213247"/>
                    <a:pt x="55459" y="244879"/>
                  </a:cubicBezTo>
                  <a:cubicBezTo>
                    <a:pt x="58747" y="247920"/>
                    <a:pt x="58747" y="248429"/>
                    <a:pt x="58747" y="249183"/>
                  </a:cubicBezTo>
                  <a:cubicBezTo>
                    <a:pt x="58747" y="250954"/>
                    <a:pt x="57731" y="251715"/>
                    <a:pt x="56214" y="251715"/>
                  </a:cubicBezTo>
                  <a:cubicBezTo>
                    <a:pt x="53679" y="251715"/>
                    <a:pt x="30895" y="234502"/>
                    <a:pt x="15952" y="202362"/>
                  </a:cubicBezTo>
                  <a:cubicBezTo>
                    <a:pt x="3035" y="174525"/>
                    <a:pt x="0" y="146433"/>
                    <a:pt x="0" y="125171"/>
                  </a:cubicBezTo>
                  <a:cubicBezTo>
                    <a:pt x="0" y="105433"/>
                    <a:pt x="2781" y="74808"/>
                    <a:pt x="16715" y="46208"/>
                  </a:cubicBezTo>
                  <a:cubicBezTo>
                    <a:pt x="31904" y="15077"/>
                    <a:pt x="53679" y="-1375"/>
                    <a:pt x="56214" y="-1375"/>
                  </a:cubicBezTo>
                  <a:cubicBezTo>
                    <a:pt x="57731" y="-1375"/>
                    <a:pt x="58747" y="-612"/>
                    <a:pt x="58747" y="1159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376" name="任意多边形: 形状 1375">
              <a:extLst>
                <a:ext uri="{FF2B5EF4-FFF2-40B4-BE49-F238E27FC236}">
                  <a16:creationId xmlns:a16="http://schemas.microsoft.com/office/drawing/2014/main" id="{ADC39B5A-F36D-CB09-140F-B11DBAADBEEA}"/>
                </a:ext>
              </a:extLst>
            </p:cNvPr>
            <p:cNvSpPr/>
            <p:nvPr>
              <p:custDataLst>
                <p:tags r:id="rId116"/>
              </p:custDataLst>
            </p:nvPr>
          </p:nvSpPr>
          <p:spPr>
            <a:xfrm flipV="1">
              <a:off x="9162400" y="-14686309"/>
              <a:ext cx="144345" cy="175644"/>
            </a:xfrm>
            <a:custGeom>
              <a:avLst/>
              <a:gdLst>
                <a:gd name="connsiteX0" fmla="*/ 17477 w 144345"/>
                <a:gd name="connsiteY0" fmla="*/ 10515 h 175644"/>
                <a:gd name="connsiteX1" fmla="*/ 0 w 144345"/>
                <a:gd name="connsiteY1" fmla="*/ 10515 h 175644"/>
                <a:gd name="connsiteX2" fmla="*/ 0 w 144345"/>
                <a:gd name="connsiteY2" fmla="*/ -1377 h 175644"/>
                <a:gd name="connsiteX3" fmla="*/ 31912 w 144345"/>
                <a:gd name="connsiteY3" fmla="*/ -616 h 175644"/>
                <a:gd name="connsiteX4" fmla="*/ 63816 w 144345"/>
                <a:gd name="connsiteY4" fmla="*/ -1377 h 175644"/>
                <a:gd name="connsiteX5" fmla="*/ 63816 w 144345"/>
                <a:gd name="connsiteY5" fmla="*/ 10515 h 175644"/>
                <a:gd name="connsiteX6" fmla="*/ 46346 w 144345"/>
                <a:gd name="connsiteY6" fmla="*/ 10515 h 175644"/>
                <a:gd name="connsiteX7" fmla="*/ 46346 w 144345"/>
                <a:gd name="connsiteY7" fmla="*/ 63412 h 175644"/>
                <a:gd name="connsiteX8" fmla="*/ 84073 w 144345"/>
                <a:gd name="connsiteY8" fmla="*/ 103404 h 175644"/>
                <a:gd name="connsiteX9" fmla="*/ 98000 w 144345"/>
                <a:gd name="connsiteY9" fmla="*/ 78854 h 175644"/>
                <a:gd name="connsiteX10" fmla="*/ 98000 w 144345"/>
                <a:gd name="connsiteY10" fmla="*/ 10515 h 175644"/>
                <a:gd name="connsiteX11" fmla="*/ 80530 w 144345"/>
                <a:gd name="connsiteY11" fmla="*/ 10515 h 175644"/>
                <a:gd name="connsiteX12" fmla="*/ 80530 w 144345"/>
                <a:gd name="connsiteY12" fmla="*/ -1377 h 175644"/>
                <a:gd name="connsiteX13" fmla="*/ 112434 w 144345"/>
                <a:gd name="connsiteY13" fmla="*/ -616 h 175644"/>
                <a:gd name="connsiteX14" fmla="*/ 144346 w 144345"/>
                <a:gd name="connsiteY14" fmla="*/ -1377 h 175644"/>
                <a:gd name="connsiteX15" fmla="*/ 144346 w 144345"/>
                <a:gd name="connsiteY15" fmla="*/ 10515 h 175644"/>
                <a:gd name="connsiteX16" fmla="*/ 126869 w 144345"/>
                <a:gd name="connsiteY16" fmla="*/ 10515 h 175644"/>
                <a:gd name="connsiteX17" fmla="*/ 126869 w 144345"/>
                <a:gd name="connsiteY17" fmla="*/ 76067 h 175644"/>
                <a:gd name="connsiteX18" fmla="*/ 87871 w 144345"/>
                <a:gd name="connsiteY18" fmla="*/ 112511 h 175644"/>
                <a:gd name="connsiteX19" fmla="*/ 44821 w 144345"/>
                <a:gd name="connsiteY19" fmla="*/ 87707 h 175644"/>
                <a:gd name="connsiteX20" fmla="*/ 44821 w 144345"/>
                <a:gd name="connsiteY20" fmla="*/ 174267 h 175644"/>
                <a:gd name="connsiteX21" fmla="*/ 0 w 144345"/>
                <a:gd name="connsiteY21" fmla="*/ 172243 h 175644"/>
                <a:gd name="connsiteX22" fmla="*/ 0 w 144345"/>
                <a:gd name="connsiteY22" fmla="*/ 160349 h 175644"/>
                <a:gd name="connsiteX23" fmla="*/ 17477 w 144345"/>
                <a:gd name="connsiteY23" fmla="*/ 150480 h 175644"/>
                <a:gd name="connsiteX24" fmla="*/ 17477 w 144345"/>
                <a:gd name="connsiteY24" fmla="*/ 10515 h 175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44345" h="175644">
                  <a:moveTo>
                    <a:pt x="17477" y="10515"/>
                  </a:moveTo>
                  <a:lnTo>
                    <a:pt x="0" y="10515"/>
                  </a:lnTo>
                  <a:lnTo>
                    <a:pt x="0" y="-1377"/>
                  </a:lnTo>
                  <a:cubicBezTo>
                    <a:pt x="7094" y="-1125"/>
                    <a:pt x="22283" y="-616"/>
                    <a:pt x="31912" y="-616"/>
                  </a:cubicBezTo>
                  <a:cubicBezTo>
                    <a:pt x="41787" y="-616"/>
                    <a:pt x="56729" y="-1125"/>
                    <a:pt x="63816" y="-1377"/>
                  </a:cubicBezTo>
                  <a:lnTo>
                    <a:pt x="63816" y="10515"/>
                  </a:lnTo>
                  <a:lnTo>
                    <a:pt x="46346" y="10515"/>
                  </a:lnTo>
                  <a:lnTo>
                    <a:pt x="46346" y="63412"/>
                  </a:lnTo>
                  <a:cubicBezTo>
                    <a:pt x="46346" y="91003"/>
                    <a:pt x="68121" y="103404"/>
                    <a:pt x="84073" y="103404"/>
                  </a:cubicBezTo>
                  <a:cubicBezTo>
                    <a:pt x="92685" y="103404"/>
                    <a:pt x="98000" y="98085"/>
                    <a:pt x="98000" y="78854"/>
                  </a:cubicBezTo>
                  <a:lnTo>
                    <a:pt x="98000" y="10515"/>
                  </a:lnTo>
                  <a:lnTo>
                    <a:pt x="80530" y="10515"/>
                  </a:lnTo>
                  <a:lnTo>
                    <a:pt x="80530" y="-1377"/>
                  </a:lnTo>
                  <a:cubicBezTo>
                    <a:pt x="87616" y="-1125"/>
                    <a:pt x="102813" y="-616"/>
                    <a:pt x="112434" y="-616"/>
                  </a:cubicBezTo>
                  <a:cubicBezTo>
                    <a:pt x="122308" y="-616"/>
                    <a:pt x="137252" y="-1125"/>
                    <a:pt x="144346" y="-1377"/>
                  </a:cubicBezTo>
                  <a:lnTo>
                    <a:pt x="144346" y="10515"/>
                  </a:lnTo>
                  <a:lnTo>
                    <a:pt x="126869" y="10515"/>
                  </a:lnTo>
                  <a:lnTo>
                    <a:pt x="126869" y="76067"/>
                  </a:lnTo>
                  <a:cubicBezTo>
                    <a:pt x="126869" y="102642"/>
                    <a:pt x="113197" y="112511"/>
                    <a:pt x="87871" y="112511"/>
                  </a:cubicBezTo>
                  <a:cubicBezTo>
                    <a:pt x="63561" y="112511"/>
                    <a:pt x="50652" y="97830"/>
                    <a:pt x="44821" y="87707"/>
                  </a:cubicBezTo>
                  <a:lnTo>
                    <a:pt x="44821" y="174267"/>
                  </a:lnTo>
                  <a:lnTo>
                    <a:pt x="0" y="172243"/>
                  </a:lnTo>
                  <a:lnTo>
                    <a:pt x="0" y="160349"/>
                  </a:lnTo>
                  <a:cubicBezTo>
                    <a:pt x="15706" y="160349"/>
                    <a:pt x="17477" y="160349"/>
                    <a:pt x="17477" y="150480"/>
                  </a:cubicBezTo>
                  <a:lnTo>
                    <a:pt x="17477" y="10515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377" name="任意多边形: 形状 1376">
              <a:extLst>
                <a:ext uri="{FF2B5EF4-FFF2-40B4-BE49-F238E27FC236}">
                  <a16:creationId xmlns:a16="http://schemas.microsoft.com/office/drawing/2014/main" id="{1296918A-7737-EC9B-2567-93E0665BB0B9}"/>
                </a:ext>
              </a:extLst>
            </p:cNvPr>
            <p:cNvSpPr/>
            <p:nvPr>
              <p:custDataLst>
                <p:tags r:id="rId117"/>
              </p:custDataLst>
            </p:nvPr>
          </p:nvSpPr>
          <p:spPr>
            <a:xfrm flipV="1">
              <a:off x="9321147" y="-14732660"/>
              <a:ext cx="179963" cy="119265"/>
            </a:xfrm>
            <a:custGeom>
              <a:avLst/>
              <a:gdLst>
                <a:gd name="connsiteX0" fmla="*/ 49119 w 179963"/>
                <a:gd name="connsiteY0" fmla="*/ 111149 h 119265"/>
                <a:gd name="connsiteX1" fmla="*/ 42024 w 179963"/>
                <a:gd name="connsiteY1" fmla="*/ 117882 h 119265"/>
                <a:gd name="connsiteX2" fmla="*/ 32095 w 179963"/>
                <a:gd name="connsiteY2" fmla="*/ 108139 h 119265"/>
                <a:gd name="connsiteX3" fmla="*/ 39189 w 179963"/>
                <a:gd name="connsiteY3" fmla="*/ 101399 h 119265"/>
                <a:gd name="connsiteX4" fmla="*/ 49119 w 179963"/>
                <a:gd name="connsiteY4" fmla="*/ 111149 h 119265"/>
                <a:gd name="connsiteX5" fmla="*/ 12941 w 179963"/>
                <a:gd name="connsiteY5" fmla="*/ 21118 h 119265"/>
                <a:gd name="connsiteX6" fmla="*/ 11352 w 179963"/>
                <a:gd name="connsiteY6" fmla="*/ 13679 h 119265"/>
                <a:gd name="connsiteX7" fmla="*/ 28194 w 179963"/>
                <a:gd name="connsiteY7" fmla="*/ -1383 h 119265"/>
                <a:gd name="connsiteX8" fmla="*/ 53726 w 179963"/>
                <a:gd name="connsiteY8" fmla="*/ 25732 h 119265"/>
                <a:gd name="connsiteX9" fmla="*/ 50890 w 179963"/>
                <a:gd name="connsiteY9" fmla="*/ 28035 h 119265"/>
                <a:gd name="connsiteX10" fmla="*/ 47522 w 179963"/>
                <a:gd name="connsiteY10" fmla="*/ 25017 h 119265"/>
                <a:gd name="connsiteX11" fmla="*/ 28726 w 179963"/>
                <a:gd name="connsiteY11" fmla="*/ 3579 h 119265"/>
                <a:gd name="connsiteX12" fmla="*/ 24293 w 179963"/>
                <a:gd name="connsiteY12" fmla="*/ 9781 h 119265"/>
                <a:gd name="connsiteX13" fmla="*/ 27130 w 179963"/>
                <a:gd name="connsiteY13" fmla="*/ 21118 h 119265"/>
                <a:gd name="connsiteX14" fmla="*/ 32802 w 179963"/>
                <a:gd name="connsiteY14" fmla="*/ 35300 h 119265"/>
                <a:gd name="connsiteX15" fmla="*/ 41493 w 179963"/>
                <a:gd name="connsiteY15" fmla="*/ 57809 h 119265"/>
                <a:gd name="connsiteX16" fmla="*/ 42557 w 179963"/>
                <a:gd name="connsiteY16" fmla="*/ 63479 h 119265"/>
                <a:gd name="connsiteX17" fmla="*/ 25708 w 179963"/>
                <a:gd name="connsiteY17" fmla="*/ 78539 h 119265"/>
                <a:gd name="connsiteX18" fmla="*/ 0 w 179963"/>
                <a:gd name="connsiteY18" fmla="*/ 51425 h 119265"/>
                <a:gd name="connsiteX19" fmla="*/ 3011 w 179963"/>
                <a:gd name="connsiteY19" fmla="*/ 49123 h 119265"/>
                <a:gd name="connsiteX20" fmla="*/ 6204 w 179963"/>
                <a:gd name="connsiteY20" fmla="*/ 51956 h 119265"/>
                <a:gd name="connsiteX21" fmla="*/ 25175 w 179963"/>
                <a:gd name="connsiteY21" fmla="*/ 73577 h 119265"/>
                <a:gd name="connsiteX22" fmla="*/ 29608 w 179963"/>
                <a:gd name="connsiteY22" fmla="*/ 67376 h 119265"/>
                <a:gd name="connsiteX23" fmla="*/ 24119 w 179963"/>
                <a:gd name="connsiteY23" fmla="*/ 49655 h 119265"/>
                <a:gd name="connsiteX24" fmla="*/ 12941 w 179963"/>
                <a:gd name="connsiteY24" fmla="*/ 21118 h 119265"/>
                <a:gd name="connsiteX25" fmla="*/ 84919 w 179963"/>
                <a:gd name="connsiteY25" fmla="*/ 11552 h 119265"/>
                <a:gd name="connsiteX26" fmla="*/ 83148 w 179963"/>
                <a:gd name="connsiteY26" fmla="*/ 4286 h 119265"/>
                <a:gd name="connsiteX27" fmla="*/ 89177 w 179963"/>
                <a:gd name="connsiteY27" fmla="*/ -1383 h 119265"/>
                <a:gd name="connsiteX28" fmla="*/ 96089 w 179963"/>
                <a:gd name="connsiteY28" fmla="*/ 2515 h 119265"/>
                <a:gd name="connsiteX29" fmla="*/ 99282 w 179963"/>
                <a:gd name="connsiteY29" fmla="*/ 13504 h 119265"/>
                <a:gd name="connsiteX30" fmla="*/ 103183 w 179963"/>
                <a:gd name="connsiteY30" fmla="*/ 29447 h 119265"/>
                <a:gd name="connsiteX31" fmla="*/ 106194 w 179963"/>
                <a:gd name="connsiteY31" fmla="*/ 41326 h 119265"/>
                <a:gd name="connsiteX32" fmla="*/ 113645 w 179963"/>
                <a:gd name="connsiteY32" fmla="*/ 57277 h 119265"/>
                <a:gd name="connsiteX33" fmla="*/ 140243 w 179963"/>
                <a:gd name="connsiteY33" fmla="*/ 73577 h 119265"/>
                <a:gd name="connsiteX34" fmla="*/ 150705 w 179963"/>
                <a:gd name="connsiteY34" fmla="*/ 61176 h 119265"/>
                <a:gd name="connsiteX35" fmla="*/ 140243 w 179963"/>
                <a:gd name="connsiteY35" fmla="*/ 23429 h 119265"/>
                <a:gd name="connsiteX36" fmla="*/ 137581 w 179963"/>
                <a:gd name="connsiteY36" fmla="*/ 13854 h 119265"/>
                <a:gd name="connsiteX37" fmla="*/ 154423 w 179963"/>
                <a:gd name="connsiteY37" fmla="*/ -1383 h 119265"/>
                <a:gd name="connsiteX38" fmla="*/ 179963 w 179963"/>
                <a:gd name="connsiteY38" fmla="*/ 25732 h 119265"/>
                <a:gd name="connsiteX39" fmla="*/ 177119 w 179963"/>
                <a:gd name="connsiteY39" fmla="*/ 28035 h 119265"/>
                <a:gd name="connsiteX40" fmla="*/ 173751 w 179963"/>
                <a:gd name="connsiteY40" fmla="*/ 25017 h 119265"/>
                <a:gd name="connsiteX41" fmla="*/ 154955 w 179963"/>
                <a:gd name="connsiteY41" fmla="*/ 3579 h 119265"/>
                <a:gd name="connsiteX42" fmla="*/ 150522 w 179963"/>
                <a:gd name="connsiteY42" fmla="*/ 9781 h 119265"/>
                <a:gd name="connsiteX43" fmla="*/ 154606 w 179963"/>
                <a:gd name="connsiteY43" fmla="*/ 24136 h 119265"/>
                <a:gd name="connsiteX44" fmla="*/ 164003 w 179963"/>
                <a:gd name="connsiteY44" fmla="*/ 58341 h 119265"/>
                <a:gd name="connsiteX45" fmla="*/ 140949 w 179963"/>
                <a:gd name="connsiteY45" fmla="*/ 78539 h 119265"/>
                <a:gd name="connsiteX46" fmla="*/ 110984 w 179963"/>
                <a:gd name="connsiteY46" fmla="*/ 62415 h 119265"/>
                <a:gd name="connsiteX47" fmla="*/ 92014 w 179963"/>
                <a:gd name="connsiteY47" fmla="*/ 78539 h 119265"/>
                <a:gd name="connsiteX48" fmla="*/ 78007 w 179963"/>
                <a:gd name="connsiteY48" fmla="*/ 68973 h 119265"/>
                <a:gd name="connsiteX49" fmla="*/ 71620 w 179963"/>
                <a:gd name="connsiteY49" fmla="*/ 51425 h 119265"/>
                <a:gd name="connsiteX50" fmla="*/ 74632 w 179963"/>
                <a:gd name="connsiteY50" fmla="*/ 49123 h 119265"/>
                <a:gd name="connsiteX51" fmla="*/ 78540 w 179963"/>
                <a:gd name="connsiteY51" fmla="*/ 54442 h 119265"/>
                <a:gd name="connsiteX52" fmla="*/ 91481 w 179963"/>
                <a:gd name="connsiteY52" fmla="*/ 73577 h 119265"/>
                <a:gd name="connsiteX53" fmla="*/ 97328 w 179963"/>
                <a:gd name="connsiteY53" fmla="*/ 64891 h 119265"/>
                <a:gd name="connsiteX54" fmla="*/ 94492 w 179963"/>
                <a:gd name="connsiteY54" fmla="*/ 50187 h 119265"/>
                <a:gd name="connsiteX55" fmla="*/ 90591 w 179963"/>
                <a:gd name="connsiteY55" fmla="*/ 34236 h 119265"/>
                <a:gd name="connsiteX56" fmla="*/ 84919 w 179963"/>
                <a:gd name="connsiteY56" fmla="*/ 11552 h 119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79963" h="119265">
                  <a:moveTo>
                    <a:pt x="49119" y="111149"/>
                  </a:moveTo>
                  <a:cubicBezTo>
                    <a:pt x="49119" y="113983"/>
                    <a:pt x="46990" y="117882"/>
                    <a:pt x="42024" y="117882"/>
                  </a:cubicBezTo>
                  <a:cubicBezTo>
                    <a:pt x="37234" y="117882"/>
                    <a:pt x="32095" y="113276"/>
                    <a:pt x="32095" y="108139"/>
                  </a:cubicBezTo>
                  <a:cubicBezTo>
                    <a:pt x="32095" y="105122"/>
                    <a:pt x="34398" y="101399"/>
                    <a:pt x="39189" y="101399"/>
                  </a:cubicBezTo>
                  <a:cubicBezTo>
                    <a:pt x="44328" y="101399"/>
                    <a:pt x="49119" y="106362"/>
                    <a:pt x="49119" y="111149"/>
                  </a:cubicBezTo>
                  <a:close/>
                  <a:moveTo>
                    <a:pt x="12941" y="21118"/>
                  </a:moveTo>
                  <a:cubicBezTo>
                    <a:pt x="12234" y="18817"/>
                    <a:pt x="11352" y="16688"/>
                    <a:pt x="11352" y="13679"/>
                  </a:cubicBezTo>
                  <a:cubicBezTo>
                    <a:pt x="11352" y="5350"/>
                    <a:pt x="18438" y="-1383"/>
                    <a:pt x="28194" y="-1383"/>
                  </a:cubicBezTo>
                  <a:cubicBezTo>
                    <a:pt x="45925" y="-1383"/>
                    <a:pt x="53726" y="23072"/>
                    <a:pt x="53726" y="25732"/>
                  </a:cubicBezTo>
                  <a:cubicBezTo>
                    <a:pt x="53726" y="28035"/>
                    <a:pt x="51422" y="28035"/>
                    <a:pt x="50890" y="28035"/>
                  </a:cubicBezTo>
                  <a:cubicBezTo>
                    <a:pt x="48404" y="28035"/>
                    <a:pt x="48229" y="26971"/>
                    <a:pt x="47522" y="25017"/>
                  </a:cubicBezTo>
                  <a:cubicBezTo>
                    <a:pt x="43438" y="10844"/>
                    <a:pt x="35637" y="3579"/>
                    <a:pt x="28726" y="3579"/>
                  </a:cubicBezTo>
                  <a:cubicBezTo>
                    <a:pt x="25175" y="3579"/>
                    <a:pt x="24293" y="5882"/>
                    <a:pt x="24293" y="9781"/>
                  </a:cubicBezTo>
                  <a:cubicBezTo>
                    <a:pt x="24293" y="13854"/>
                    <a:pt x="25532" y="17220"/>
                    <a:pt x="27130" y="21118"/>
                  </a:cubicBezTo>
                  <a:cubicBezTo>
                    <a:pt x="28901" y="25907"/>
                    <a:pt x="30855" y="30694"/>
                    <a:pt x="32802" y="35300"/>
                  </a:cubicBezTo>
                  <a:cubicBezTo>
                    <a:pt x="34398" y="39555"/>
                    <a:pt x="40785" y="55681"/>
                    <a:pt x="41493" y="57809"/>
                  </a:cubicBezTo>
                  <a:cubicBezTo>
                    <a:pt x="42024" y="59580"/>
                    <a:pt x="42557" y="61708"/>
                    <a:pt x="42557" y="63479"/>
                  </a:cubicBezTo>
                  <a:cubicBezTo>
                    <a:pt x="42557" y="71806"/>
                    <a:pt x="35462" y="78539"/>
                    <a:pt x="25708" y="78539"/>
                  </a:cubicBezTo>
                  <a:cubicBezTo>
                    <a:pt x="8158" y="78539"/>
                    <a:pt x="0" y="54442"/>
                    <a:pt x="0" y="51425"/>
                  </a:cubicBezTo>
                  <a:cubicBezTo>
                    <a:pt x="0" y="49123"/>
                    <a:pt x="2486" y="49123"/>
                    <a:pt x="3011" y="49123"/>
                  </a:cubicBezTo>
                  <a:cubicBezTo>
                    <a:pt x="5497" y="49123"/>
                    <a:pt x="5672" y="50012"/>
                    <a:pt x="6204" y="51956"/>
                  </a:cubicBezTo>
                  <a:cubicBezTo>
                    <a:pt x="10820" y="67202"/>
                    <a:pt x="18621" y="73577"/>
                    <a:pt x="25175" y="73577"/>
                  </a:cubicBezTo>
                  <a:cubicBezTo>
                    <a:pt x="28019" y="73577"/>
                    <a:pt x="29608" y="72164"/>
                    <a:pt x="29608" y="67376"/>
                  </a:cubicBezTo>
                  <a:cubicBezTo>
                    <a:pt x="29608" y="63303"/>
                    <a:pt x="28551" y="60644"/>
                    <a:pt x="24119" y="49655"/>
                  </a:cubicBezTo>
                  <a:lnTo>
                    <a:pt x="12941" y="21118"/>
                  </a:lnTo>
                  <a:close/>
                  <a:moveTo>
                    <a:pt x="84919" y="11552"/>
                  </a:moveTo>
                  <a:cubicBezTo>
                    <a:pt x="84212" y="9249"/>
                    <a:pt x="83148" y="4818"/>
                    <a:pt x="83148" y="4286"/>
                  </a:cubicBezTo>
                  <a:cubicBezTo>
                    <a:pt x="83148" y="388"/>
                    <a:pt x="86341" y="-1383"/>
                    <a:pt x="89177" y="-1383"/>
                  </a:cubicBezTo>
                  <a:cubicBezTo>
                    <a:pt x="92363" y="-1383"/>
                    <a:pt x="95207" y="920"/>
                    <a:pt x="96089" y="2515"/>
                  </a:cubicBezTo>
                  <a:cubicBezTo>
                    <a:pt x="96979" y="4111"/>
                    <a:pt x="98392" y="9781"/>
                    <a:pt x="99282" y="13504"/>
                  </a:cubicBezTo>
                  <a:cubicBezTo>
                    <a:pt x="100172" y="16871"/>
                    <a:pt x="102118" y="25017"/>
                    <a:pt x="103183" y="29447"/>
                  </a:cubicBezTo>
                  <a:cubicBezTo>
                    <a:pt x="104247" y="33354"/>
                    <a:pt x="105311" y="37252"/>
                    <a:pt x="106194" y="41326"/>
                  </a:cubicBezTo>
                  <a:cubicBezTo>
                    <a:pt x="108148" y="48590"/>
                    <a:pt x="108505" y="50012"/>
                    <a:pt x="113645" y="57277"/>
                  </a:cubicBezTo>
                  <a:cubicBezTo>
                    <a:pt x="118610" y="64367"/>
                    <a:pt x="126944" y="73577"/>
                    <a:pt x="140243" y="73577"/>
                  </a:cubicBezTo>
                  <a:cubicBezTo>
                    <a:pt x="150522" y="73577"/>
                    <a:pt x="150705" y="64542"/>
                    <a:pt x="150705" y="61176"/>
                  </a:cubicBezTo>
                  <a:cubicBezTo>
                    <a:pt x="150705" y="50544"/>
                    <a:pt x="143078" y="30869"/>
                    <a:pt x="140243" y="23429"/>
                  </a:cubicBezTo>
                  <a:cubicBezTo>
                    <a:pt x="138288" y="18466"/>
                    <a:pt x="137581" y="16871"/>
                    <a:pt x="137581" y="13854"/>
                  </a:cubicBezTo>
                  <a:cubicBezTo>
                    <a:pt x="137581" y="4462"/>
                    <a:pt x="145382" y="-1383"/>
                    <a:pt x="154423" y="-1383"/>
                  </a:cubicBezTo>
                  <a:cubicBezTo>
                    <a:pt x="172154" y="-1383"/>
                    <a:pt x="179963" y="23072"/>
                    <a:pt x="179963" y="25732"/>
                  </a:cubicBezTo>
                  <a:cubicBezTo>
                    <a:pt x="179963" y="28035"/>
                    <a:pt x="177652" y="28035"/>
                    <a:pt x="177119" y="28035"/>
                  </a:cubicBezTo>
                  <a:cubicBezTo>
                    <a:pt x="174641" y="28035"/>
                    <a:pt x="174466" y="26971"/>
                    <a:pt x="173751" y="25017"/>
                  </a:cubicBezTo>
                  <a:cubicBezTo>
                    <a:pt x="169676" y="10844"/>
                    <a:pt x="162049" y="3579"/>
                    <a:pt x="154955" y="3579"/>
                  </a:cubicBezTo>
                  <a:cubicBezTo>
                    <a:pt x="151237" y="3579"/>
                    <a:pt x="150522" y="6057"/>
                    <a:pt x="150522" y="9781"/>
                  </a:cubicBezTo>
                  <a:cubicBezTo>
                    <a:pt x="150522" y="13854"/>
                    <a:pt x="151412" y="16156"/>
                    <a:pt x="154606" y="24136"/>
                  </a:cubicBezTo>
                  <a:cubicBezTo>
                    <a:pt x="156734" y="29630"/>
                    <a:pt x="164003" y="48416"/>
                    <a:pt x="164003" y="58341"/>
                  </a:cubicBezTo>
                  <a:cubicBezTo>
                    <a:pt x="164003" y="75531"/>
                    <a:pt x="150347" y="78539"/>
                    <a:pt x="140949" y="78539"/>
                  </a:cubicBezTo>
                  <a:cubicBezTo>
                    <a:pt x="126237" y="78539"/>
                    <a:pt x="116306" y="69505"/>
                    <a:pt x="110984" y="62415"/>
                  </a:cubicBezTo>
                  <a:cubicBezTo>
                    <a:pt x="109744" y="74641"/>
                    <a:pt x="99282" y="78539"/>
                    <a:pt x="92014" y="78539"/>
                  </a:cubicBezTo>
                  <a:cubicBezTo>
                    <a:pt x="84387" y="78539"/>
                    <a:pt x="80311" y="73045"/>
                    <a:pt x="78007" y="68973"/>
                  </a:cubicBezTo>
                  <a:cubicBezTo>
                    <a:pt x="74107" y="62415"/>
                    <a:pt x="71620" y="52315"/>
                    <a:pt x="71620" y="51425"/>
                  </a:cubicBezTo>
                  <a:cubicBezTo>
                    <a:pt x="71620" y="49123"/>
                    <a:pt x="74107" y="49123"/>
                    <a:pt x="74632" y="49123"/>
                  </a:cubicBezTo>
                  <a:cubicBezTo>
                    <a:pt x="77118" y="49123"/>
                    <a:pt x="77293" y="49655"/>
                    <a:pt x="78540" y="54442"/>
                  </a:cubicBezTo>
                  <a:cubicBezTo>
                    <a:pt x="81193" y="64891"/>
                    <a:pt x="84561" y="73577"/>
                    <a:pt x="91481" y="73577"/>
                  </a:cubicBezTo>
                  <a:cubicBezTo>
                    <a:pt x="96089" y="73577"/>
                    <a:pt x="97328" y="69678"/>
                    <a:pt x="97328" y="64891"/>
                  </a:cubicBezTo>
                  <a:cubicBezTo>
                    <a:pt x="97328" y="61525"/>
                    <a:pt x="95739" y="54974"/>
                    <a:pt x="94492" y="50187"/>
                  </a:cubicBezTo>
                  <a:cubicBezTo>
                    <a:pt x="93252" y="45398"/>
                    <a:pt x="91481" y="38133"/>
                    <a:pt x="90591" y="34236"/>
                  </a:cubicBezTo>
                  <a:lnTo>
                    <a:pt x="84919" y="11552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378" name="任意多边形: 形状 1377">
              <a:extLst>
                <a:ext uri="{FF2B5EF4-FFF2-40B4-BE49-F238E27FC236}">
                  <a16:creationId xmlns:a16="http://schemas.microsoft.com/office/drawing/2014/main" id="{3192B8E5-FCF3-4A89-3D74-8AAD6022A8F3}"/>
                </a:ext>
              </a:extLst>
            </p:cNvPr>
            <p:cNvSpPr/>
            <p:nvPr>
              <p:custDataLst>
                <p:tags r:id="rId118"/>
              </p:custDataLst>
            </p:nvPr>
          </p:nvSpPr>
          <p:spPr>
            <a:xfrm flipV="1">
              <a:off x="9321147" y="-14565580"/>
              <a:ext cx="53726" cy="119263"/>
            </a:xfrm>
            <a:custGeom>
              <a:avLst/>
              <a:gdLst>
                <a:gd name="connsiteX0" fmla="*/ 49119 w 53726"/>
                <a:gd name="connsiteY0" fmla="*/ 111160 h 119263"/>
                <a:gd name="connsiteX1" fmla="*/ 42024 w 53726"/>
                <a:gd name="connsiteY1" fmla="*/ 117894 h 119263"/>
                <a:gd name="connsiteX2" fmla="*/ 32095 w 53726"/>
                <a:gd name="connsiteY2" fmla="*/ 108152 h 119263"/>
                <a:gd name="connsiteX3" fmla="*/ 39189 w 53726"/>
                <a:gd name="connsiteY3" fmla="*/ 101411 h 119263"/>
                <a:gd name="connsiteX4" fmla="*/ 49119 w 53726"/>
                <a:gd name="connsiteY4" fmla="*/ 111160 h 119263"/>
                <a:gd name="connsiteX5" fmla="*/ 12941 w 53726"/>
                <a:gd name="connsiteY5" fmla="*/ 21131 h 119263"/>
                <a:gd name="connsiteX6" fmla="*/ 11352 w 53726"/>
                <a:gd name="connsiteY6" fmla="*/ 13691 h 119263"/>
                <a:gd name="connsiteX7" fmla="*/ 28194 w 53726"/>
                <a:gd name="connsiteY7" fmla="*/ -1370 h 119263"/>
                <a:gd name="connsiteX8" fmla="*/ 53726 w 53726"/>
                <a:gd name="connsiteY8" fmla="*/ 25743 h 119263"/>
                <a:gd name="connsiteX9" fmla="*/ 50890 w 53726"/>
                <a:gd name="connsiteY9" fmla="*/ 28046 h 119263"/>
                <a:gd name="connsiteX10" fmla="*/ 47522 w 53726"/>
                <a:gd name="connsiteY10" fmla="*/ 25030 h 119263"/>
                <a:gd name="connsiteX11" fmla="*/ 28726 w 53726"/>
                <a:gd name="connsiteY11" fmla="*/ 3592 h 119263"/>
                <a:gd name="connsiteX12" fmla="*/ 24293 w 53726"/>
                <a:gd name="connsiteY12" fmla="*/ 9792 h 119263"/>
                <a:gd name="connsiteX13" fmla="*/ 27130 w 53726"/>
                <a:gd name="connsiteY13" fmla="*/ 21131 h 119263"/>
                <a:gd name="connsiteX14" fmla="*/ 32802 w 53726"/>
                <a:gd name="connsiteY14" fmla="*/ 35311 h 119263"/>
                <a:gd name="connsiteX15" fmla="*/ 41493 w 53726"/>
                <a:gd name="connsiteY15" fmla="*/ 57821 h 119263"/>
                <a:gd name="connsiteX16" fmla="*/ 42557 w 53726"/>
                <a:gd name="connsiteY16" fmla="*/ 63490 h 119263"/>
                <a:gd name="connsiteX17" fmla="*/ 25708 w 53726"/>
                <a:gd name="connsiteY17" fmla="*/ 78553 h 119263"/>
                <a:gd name="connsiteX18" fmla="*/ 0 w 53726"/>
                <a:gd name="connsiteY18" fmla="*/ 51438 h 119263"/>
                <a:gd name="connsiteX19" fmla="*/ 3011 w 53726"/>
                <a:gd name="connsiteY19" fmla="*/ 49135 h 119263"/>
                <a:gd name="connsiteX20" fmla="*/ 6204 w 53726"/>
                <a:gd name="connsiteY20" fmla="*/ 51970 h 119263"/>
                <a:gd name="connsiteX21" fmla="*/ 25175 w 53726"/>
                <a:gd name="connsiteY21" fmla="*/ 73590 h 119263"/>
                <a:gd name="connsiteX22" fmla="*/ 29608 w 53726"/>
                <a:gd name="connsiteY22" fmla="*/ 67389 h 119263"/>
                <a:gd name="connsiteX23" fmla="*/ 24119 w 53726"/>
                <a:gd name="connsiteY23" fmla="*/ 49667 h 119263"/>
                <a:gd name="connsiteX24" fmla="*/ 12941 w 53726"/>
                <a:gd name="connsiteY24" fmla="*/ 21131 h 119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3726" h="119263">
                  <a:moveTo>
                    <a:pt x="49119" y="111160"/>
                  </a:moveTo>
                  <a:cubicBezTo>
                    <a:pt x="49119" y="113995"/>
                    <a:pt x="46990" y="117894"/>
                    <a:pt x="42024" y="117894"/>
                  </a:cubicBezTo>
                  <a:cubicBezTo>
                    <a:pt x="37234" y="117894"/>
                    <a:pt x="32095" y="113289"/>
                    <a:pt x="32095" y="108152"/>
                  </a:cubicBezTo>
                  <a:cubicBezTo>
                    <a:pt x="32095" y="105134"/>
                    <a:pt x="34398" y="101411"/>
                    <a:pt x="39189" y="101411"/>
                  </a:cubicBezTo>
                  <a:cubicBezTo>
                    <a:pt x="44328" y="101411"/>
                    <a:pt x="49119" y="106373"/>
                    <a:pt x="49119" y="111160"/>
                  </a:cubicBezTo>
                  <a:close/>
                  <a:moveTo>
                    <a:pt x="12941" y="21131"/>
                  </a:moveTo>
                  <a:cubicBezTo>
                    <a:pt x="12234" y="18829"/>
                    <a:pt x="11352" y="16701"/>
                    <a:pt x="11352" y="13691"/>
                  </a:cubicBezTo>
                  <a:cubicBezTo>
                    <a:pt x="11352" y="5362"/>
                    <a:pt x="18438" y="-1370"/>
                    <a:pt x="28194" y="-1370"/>
                  </a:cubicBezTo>
                  <a:cubicBezTo>
                    <a:pt x="45925" y="-1370"/>
                    <a:pt x="53726" y="23084"/>
                    <a:pt x="53726" y="25743"/>
                  </a:cubicBezTo>
                  <a:cubicBezTo>
                    <a:pt x="53726" y="28046"/>
                    <a:pt x="51422" y="28046"/>
                    <a:pt x="50890" y="28046"/>
                  </a:cubicBezTo>
                  <a:cubicBezTo>
                    <a:pt x="48404" y="28046"/>
                    <a:pt x="48229" y="26982"/>
                    <a:pt x="47522" y="25030"/>
                  </a:cubicBezTo>
                  <a:cubicBezTo>
                    <a:pt x="43438" y="10856"/>
                    <a:pt x="35637" y="3592"/>
                    <a:pt x="28726" y="3592"/>
                  </a:cubicBezTo>
                  <a:cubicBezTo>
                    <a:pt x="25175" y="3592"/>
                    <a:pt x="24293" y="5894"/>
                    <a:pt x="24293" y="9792"/>
                  </a:cubicBezTo>
                  <a:cubicBezTo>
                    <a:pt x="24293" y="13866"/>
                    <a:pt x="25532" y="17233"/>
                    <a:pt x="27130" y="21131"/>
                  </a:cubicBezTo>
                  <a:cubicBezTo>
                    <a:pt x="28901" y="25919"/>
                    <a:pt x="30855" y="30706"/>
                    <a:pt x="32802" y="35311"/>
                  </a:cubicBezTo>
                  <a:cubicBezTo>
                    <a:pt x="34398" y="39567"/>
                    <a:pt x="40785" y="55693"/>
                    <a:pt x="41493" y="57821"/>
                  </a:cubicBezTo>
                  <a:cubicBezTo>
                    <a:pt x="42024" y="59592"/>
                    <a:pt x="42557" y="61719"/>
                    <a:pt x="42557" y="63490"/>
                  </a:cubicBezTo>
                  <a:cubicBezTo>
                    <a:pt x="42557" y="71819"/>
                    <a:pt x="35462" y="78553"/>
                    <a:pt x="25708" y="78553"/>
                  </a:cubicBezTo>
                  <a:cubicBezTo>
                    <a:pt x="8158" y="78553"/>
                    <a:pt x="0" y="54454"/>
                    <a:pt x="0" y="51438"/>
                  </a:cubicBezTo>
                  <a:cubicBezTo>
                    <a:pt x="0" y="49135"/>
                    <a:pt x="2486" y="49135"/>
                    <a:pt x="3011" y="49135"/>
                  </a:cubicBezTo>
                  <a:cubicBezTo>
                    <a:pt x="5497" y="49135"/>
                    <a:pt x="5672" y="50023"/>
                    <a:pt x="6204" y="51970"/>
                  </a:cubicBezTo>
                  <a:cubicBezTo>
                    <a:pt x="10820" y="67214"/>
                    <a:pt x="18621" y="73590"/>
                    <a:pt x="25175" y="73590"/>
                  </a:cubicBezTo>
                  <a:cubicBezTo>
                    <a:pt x="28019" y="73590"/>
                    <a:pt x="29608" y="72176"/>
                    <a:pt x="29608" y="67389"/>
                  </a:cubicBezTo>
                  <a:cubicBezTo>
                    <a:pt x="29608" y="63315"/>
                    <a:pt x="28551" y="60655"/>
                    <a:pt x="24119" y="49667"/>
                  </a:cubicBezTo>
                  <a:lnTo>
                    <a:pt x="12941" y="21131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379" name="任意多边形: 形状 1378">
              <a:extLst>
                <a:ext uri="{FF2B5EF4-FFF2-40B4-BE49-F238E27FC236}">
                  <a16:creationId xmlns:a16="http://schemas.microsoft.com/office/drawing/2014/main" id="{75FB6E6A-DBDD-B67F-D31A-7FBDCB3E08FA}"/>
                </a:ext>
              </a:extLst>
            </p:cNvPr>
            <p:cNvSpPr/>
            <p:nvPr>
              <p:custDataLst>
                <p:tags r:id="rId119"/>
              </p:custDataLst>
            </p:nvPr>
          </p:nvSpPr>
          <p:spPr>
            <a:xfrm flipV="1">
              <a:off x="9592800" y="-14658219"/>
              <a:ext cx="168400" cy="168563"/>
            </a:xfrm>
            <a:custGeom>
              <a:avLst/>
              <a:gdLst>
                <a:gd name="connsiteX0" fmla="*/ 89388 w 168400"/>
                <a:gd name="connsiteY0" fmla="*/ 77840 h 168563"/>
                <a:gd name="connsiteX1" fmla="*/ 160043 w 168400"/>
                <a:gd name="connsiteY1" fmla="*/ 77840 h 168563"/>
                <a:gd name="connsiteX2" fmla="*/ 168401 w 168400"/>
                <a:gd name="connsiteY2" fmla="*/ 82906 h 168563"/>
                <a:gd name="connsiteX3" fmla="*/ 160043 w 168400"/>
                <a:gd name="connsiteY3" fmla="*/ 87963 h 168563"/>
                <a:gd name="connsiteX4" fmla="*/ 89388 w 168400"/>
                <a:gd name="connsiteY4" fmla="*/ 87963 h 168563"/>
                <a:gd name="connsiteX5" fmla="*/ 89388 w 168400"/>
                <a:gd name="connsiteY5" fmla="*/ 158834 h 168563"/>
                <a:gd name="connsiteX6" fmla="*/ 84328 w 168400"/>
                <a:gd name="connsiteY6" fmla="*/ 167188 h 168563"/>
                <a:gd name="connsiteX7" fmla="*/ 79259 w 168400"/>
                <a:gd name="connsiteY7" fmla="*/ 158834 h 168563"/>
                <a:gd name="connsiteX8" fmla="*/ 79259 w 168400"/>
                <a:gd name="connsiteY8" fmla="*/ 87963 h 168563"/>
                <a:gd name="connsiteX9" fmla="*/ 8358 w 168400"/>
                <a:gd name="connsiteY9" fmla="*/ 87963 h 168563"/>
                <a:gd name="connsiteX10" fmla="*/ 0 w 168400"/>
                <a:gd name="connsiteY10" fmla="*/ 82906 h 168563"/>
                <a:gd name="connsiteX11" fmla="*/ 8358 w 168400"/>
                <a:gd name="connsiteY11" fmla="*/ 77840 h 168563"/>
                <a:gd name="connsiteX12" fmla="*/ 79259 w 168400"/>
                <a:gd name="connsiteY12" fmla="*/ 77840 h 168563"/>
                <a:gd name="connsiteX13" fmla="*/ 79259 w 168400"/>
                <a:gd name="connsiteY13" fmla="*/ 6977 h 168563"/>
                <a:gd name="connsiteX14" fmla="*/ 84328 w 168400"/>
                <a:gd name="connsiteY14" fmla="*/ -1375 h 168563"/>
                <a:gd name="connsiteX15" fmla="*/ 89388 w 168400"/>
                <a:gd name="connsiteY15" fmla="*/ 6977 h 168563"/>
                <a:gd name="connsiteX16" fmla="*/ 89388 w 168400"/>
                <a:gd name="connsiteY16" fmla="*/ 77840 h 168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68400" h="168563">
                  <a:moveTo>
                    <a:pt x="89388" y="77840"/>
                  </a:moveTo>
                  <a:lnTo>
                    <a:pt x="160043" y="77840"/>
                  </a:lnTo>
                  <a:cubicBezTo>
                    <a:pt x="163586" y="77840"/>
                    <a:pt x="168401" y="77840"/>
                    <a:pt x="168401" y="82906"/>
                  </a:cubicBezTo>
                  <a:cubicBezTo>
                    <a:pt x="168401" y="87963"/>
                    <a:pt x="163586" y="87963"/>
                    <a:pt x="160043" y="87963"/>
                  </a:cubicBezTo>
                  <a:lnTo>
                    <a:pt x="89388" y="87963"/>
                  </a:lnTo>
                  <a:lnTo>
                    <a:pt x="89388" y="158834"/>
                  </a:lnTo>
                  <a:cubicBezTo>
                    <a:pt x="89388" y="162376"/>
                    <a:pt x="89388" y="167188"/>
                    <a:pt x="84328" y="167188"/>
                  </a:cubicBezTo>
                  <a:cubicBezTo>
                    <a:pt x="79259" y="167188"/>
                    <a:pt x="79259" y="162376"/>
                    <a:pt x="79259" y="158834"/>
                  </a:cubicBezTo>
                  <a:lnTo>
                    <a:pt x="79259" y="87963"/>
                  </a:lnTo>
                  <a:lnTo>
                    <a:pt x="8358" y="87963"/>
                  </a:lnTo>
                  <a:cubicBezTo>
                    <a:pt x="4815" y="87963"/>
                    <a:pt x="0" y="87963"/>
                    <a:pt x="0" y="82906"/>
                  </a:cubicBezTo>
                  <a:cubicBezTo>
                    <a:pt x="0" y="77840"/>
                    <a:pt x="4815" y="77840"/>
                    <a:pt x="8358" y="77840"/>
                  </a:cubicBezTo>
                  <a:lnTo>
                    <a:pt x="79259" y="77840"/>
                  </a:lnTo>
                  <a:lnTo>
                    <a:pt x="79259" y="6977"/>
                  </a:lnTo>
                  <a:cubicBezTo>
                    <a:pt x="79259" y="3437"/>
                    <a:pt x="79259" y="-1375"/>
                    <a:pt x="84328" y="-1375"/>
                  </a:cubicBezTo>
                  <a:cubicBezTo>
                    <a:pt x="89388" y="-1375"/>
                    <a:pt x="89388" y="3437"/>
                    <a:pt x="89388" y="6977"/>
                  </a:cubicBezTo>
                  <a:lnTo>
                    <a:pt x="89388" y="77840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380" name="任意多边形: 形状 1379">
              <a:extLst>
                <a:ext uri="{FF2B5EF4-FFF2-40B4-BE49-F238E27FC236}">
                  <a16:creationId xmlns:a16="http://schemas.microsoft.com/office/drawing/2014/main" id="{48044BE5-FA6F-A09E-922A-A72D1FBE7F9F}"/>
                </a:ext>
              </a:extLst>
            </p:cNvPr>
            <p:cNvSpPr/>
            <p:nvPr>
              <p:custDataLst>
                <p:tags r:id="rId120"/>
              </p:custDataLst>
            </p:nvPr>
          </p:nvSpPr>
          <p:spPr>
            <a:xfrm flipV="1">
              <a:off x="9843258" y="-14686309"/>
              <a:ext cx="144345" cy="175644"/>
            </a:xfrm>
            <a:custGeom>
              <a:avLst/>
              <a:gdLst>
                <a:gd name="connsiteX0" fmla="*/ 17477 w 144345"/>
                <a:gd name="connsiteY0" fmla="*/ 10515 h 175644"/>
                <a:gd name="connsiteX1" fmla="*/ 0 w 144345"/>
                <a:gd name="connsiteY1" fmla="*/ 10515 h 175644"/>
                <a:gd name="connsiteX2" fmla="*/ 0 w 144345"/>
                <a:gd name="connsiteY2" fmla="*/ -1377 h 175644"/>
                <a:gd name="connsiteX3" fmla="*/ 31912 w 144345"/>
                <a:gd name="connsiteY3" fmla="*/ -616 h 175644"/>
                <a:gd name="connsiteX4" fmla="*/ 63816 w 144345"/>
                <a:gd name="connsiteY4" fmla="*/ -1377 h 175644"/>
                <a:gd name="connsiteX5" fmla="*/ 63816 w 144345"/>
                <a:gd name="connsiteY5" fmla="*/ 10515 h 175644"/>
                <a:gd name="connsiteX6" fmla="*/ 46347 w 144345"/>
                <a:gd name="connsiteY6" fmla="*/ 10515 h 175644"/>
                <a:gd name="connsiteX7" fmla="*/ 46347 w 144345"/>
                <a:gd name="connsiteY7" fmla="*/ 63412 h 175644"/>
                <a:gd name="connsiteX8" fmla="*/ 84073 w 144345"/>
                <a:gd name="connsiteY8" fmla="*/ 103404 h 175644"/>
                <a:gd name="connsiteX9" fmla="*/ 98000 w 144345"/>
                <a:gd name="connsiteY9" fmla="*/ 78854 h 175644"/>
                <a:gd name="connsiteX10" fmla="*/ 98000 w 144345"/>
                <a:gd name="connsiteY10" fmla="*/ 10515 h 175644"/>
                <a:gd name="connsiteX11" fmla="*/ 80530 w 144345"/>
                <a:gd name="connsiteY11" fmla="*/ 10515 h 175644"/>
                <a:gd name="connsiteX12" fmla="*/ 80530 w 144345"/>
                <a:gd name="connsiteY12" fmla="*/ -1377 h 175644"/>
                <a:gd name="connsiteX13" fmla="*/ 112434 w 144345"/>
                <a:gd name="connsiteY13" fmla="*/ -616 h 175644"/>
                <a:gd name="connsiteX14" fmla="*/ 144346 w 144345"/>
                <a:gd name="connsiteY14" fmla="*/ -1377 h 175644"/>
                <a:gd name="connsiteX15" fmla="*/ 144346 w 144345"/>
                <a:gd name="connsiteY15" fmla="*/ 10515 h 175644"/>
                <a:gd name="connsiteX16" fmla="*/ 126869 w 144345"/>
                <a:gd name="connsiteY16" fmla="*/ 10515 h 175644"/>
                <a:gd name="connsiteX17" fmla="*/ 126869 w 144345"/>
                <a:gd name="connsiteY17" fmla="*/ 76067 h 175644"/>
                <a:gd name="connsiteX18" fmla="*/ 87871 w 144345"/>
                <a:gd name="connsiteY18" fmla="*/ 112511 h 175644"/>
                <a:gd name="connsiteX19" fmla="*/ 44821 w 144345"/>
                <a:gd name="connsiteY19" fmla="*/ 87707 h 175644"/>
                <a:gd name="connsiteX20" fmla="*/ 44821 w 144345"/>
                <a:gd name="connsiteY20" fmla="*/ 174267 h 175644"/>
                <a:gd name="connsiteX21" fmla="*/ 0 w 144345"/>
                <a:gd name="connsiteY21" fmla="*/ 172243 h 175644"/>
                <a:gd name="connsiteX22" fmla="*/ 0 w 144345"/>
                <a:gd name="connsiteY22" fmla="*/ 160349 h 175644"/>
                <a:gd name="connsiteX23" fmla="*/ 17477 w 144345"/>
                <a:gd name="connsiteY23" fmla="*/ 150480 h 175644"/>
                <a:gd name="connsiteX24" fmla="*/ 17477 w 144345"/>
                <a:gd name="connsiteY24" fmla="*/ 10515 h 175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44345" h="175644">
                  <a:moveTo>
                    <a:pt x="17477" y="10515"/>
                  </a:moveTo>
                  <a:lnTo>
                    <a:pt x="0" y="10515"/>
                  </a:lnTo>
                  <a:lnTo>
                    <a:pt x="0" y="-1377"/>
                  </a:lnTo>
                  <a:cubicBezTo>
                    <a:pt x="7095" y="-1125"/>
                    <a:pt x="22283" y="-616"/>
                    <a:pt x="31912" y="-616"/>
                  </a:cubicBezTo>
                  <a:cubicBezTo>
                    <a:pt x="41787" y="-616"/>
                    <a:pt x="56729" y="-1125"/>
                    <a:pt x="63816" y="-1377"/>
                  </a:cubicBezTo>
                  <a:lnTo>
                    <a:pt x="63816" y="10515"/>
                  </a:lnTo>
                  <a:lnTo>
                    <a:pt x="46347" y="10515"/>
                  </a:lnTo>
                  <a:lnTo>
                    <a:pt x="46347" y="63412"/>
                  </a:lnTo>
                  <a:cubicBezTo>
                    <a:pt x="46347" y="91003"/>
                    <a:pt x="68121" y="103404"/>
                    <a:pt x="84073" y="103404"/>
                  </a:cubicBezTo>
                  <a:cubicBezTo>
                    <a:pt x="92685" y="103404"/>
                    <a:pt x="98000" y="98085"/>
                    <a:pt x="98000" y="78854"/>
                  </a:cubicBezTo>
                  <a:lnTo>
                    <a:pt x="98000" y="10515"/>
                  </a:lnTo>
                  <a:lnTo>
                    <a:pt x="80530" y="10515"/>
                  </a:lnTo>
                  <a:lnTo>
                    <a:pt x="80530" y="-1377"/>
                  </a:lnTo>
                  <a:cubicBezTo>
                    <a:pt x="87616" y="-1125"/>
                    <a:pt x="102813" y="-616"/>
                    <a:pt x="112434" y="-616"/>
                  </a:cubicBezTo>
                  <a:cubicBezTo>
                    <a:pt x="122308" y="-616"/>
                    <a:pt x="137252" y="-1125"/>
                    <a:pt x="144346" y="-1377"/>
                  </a:cubicBezTo>
                  <a:lnTo>
                    <a:pt x="144346" y="10515"/>
                  </a:lnTo>
                  <a:lnTo>
                    <a:pt x="126869" y="10515"/>
                  </a:lnTo>
                  <a:lnTo>
                    <a:pt x="126869" y="76067"/>
                  </a:lnTo>
                  <a:cubicBezTo>
                    <a:pt x="126869" y="102642"/>
                    <a:pt x="113197" y="112511"/>
                    <a:pt x="87871" y="112511"/>
                  </a:cubicBezTo>
                  <a:cubicBezTo>
                    <a:pt x="63561" y="112511"/>
                    <a:pt x="50652" y="97830"/>
                    <a:pt x="44821" y="87707"/>
                  </a:cubicBezTo>
                  <a:lnTo>
                    <a:pt x="44821" y="174267"/>
                  </a:lnTo>
                  <a:lnTo>
                    <a:pt x="0" y="172243"/>
                  </a:lnTo>
                  <a:lnTo>
                    <a:pt x="0" y="160349"/>
                  </a:lnTo>
                  <a:cubicBezTo>
                    <a:pt x="15706" y="160349"/>
                    <a:pt x="17477" y="160349"/>
                    <a:pt x="17477" y="150480"/>
                  </a:cubicBezTo>
                  <a:lnTo>
                    <a:pt x="17477" y="10515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381" name="任意多边形: 形状 1380">
              <a:extLst>
                <a:ext uri="{FF2B5EF4-FFF2-40B4-BE49-F238E27FC236}">
                  <a16:creationId xmlns:a16="http://schemas.microsoft.com/office/drawing/2014/main" id="{C56B973D-7207-E8D6-5A11-73B162734575}"/>
                </a:ext>
              </a:extLst>
            </p:cNvPr>
            <p:cNvSpPr/>
            <p:nvPr>
              <p:custDataLst>
                <p:tags r:id="rId121"/>
              </p:custDataLst>
            </p:nvPr>
          </p:nvSpPr>
          <p:spPr>
            <a:xfrm flipV="1">
              <a:off x="10004495" y="-14744404"/>
              <a:ext cx="278339" cy="124758"/>
            </a:xfrm>
            <a:custGeom>
              <a:avLst/>
              <a:gdLst>
                <a:gd name="connsiteX0" fmla="*/ 90429 w 278339"/>
                <a:gd name="connsiteY0" fmla="*/ 118055 h 124758"/>
                <a:gd name="connsiteX1" fmla="*/ 91135 w 278339"/>
                <a:gd name="connsiteY1" fmla="*/ 120898 h 124758"/>
                <a:gd name="connsiteX2" fmla="*/ 88299 w 278339"/>
                <a:gd name="connsiteY2" fmla="*/ 123374 h 124758"/>
                <a:gd name="connsiteX3" fmla="*/ 65603 w 278339"/>
                <a:gd name="connsiteY3" fmla="*/ 121605 h 124758"/>
                <a:gd name="connsiteX4" fmla="*/ 61702 w 278339"/>
                <a:gd name="connsiteY4" fmla="*/ 117531 h 124758"/>
                <a:gd name="connsiteX5" fmla="*/ 66310 w 278339"/>
                <a:gd name="connsiteY5" fmla="*/ 115045 h 124758"/>
                <a:gd name="connsiteX6" fmla="*/ 74826 w 278339"/>
                <a:gd name="connsiteY6" fmla="*/ 112385 h 124758"/>
                <a:gd name="connsiteX7" fmla="*/ 74111 w 278339"/>
                <a:gd name="connsiteY7" fmla="*/ 108487 h 124758"/>
                <a:gd name="connsiteX8" fmla="*/ 64006 w 278339"/>
                <a:gd name="connsiteY8" fmla="*/ 68082 h 124758"/>
                <a:gd name="connsiteX9" fmla="*/ 45743 w 278339"/>
                <a:gd name="connsiteY9" fmla="*/ 78539 h 124758"/>
                <a:gd name="connsiteX10" fmla="*/ 0 w 278339"/>
                <a:gd name="connsiteY10" fmla="*/ 28032 h 124758"/>
                <a:gd name="connsiteX11" fmla="*/ 26772 w 278339"/>
                <a:gd name="connsiteY11" fmla="*/ -1384 h 124758"/>
                <a:gd name="connsiteX12" fmla="*/ 51947 w 278339"/>
                <a:gd name="connsiteY12" fmla="*/ 11017 h 124758"/>
                <a:gd name="connsiteX13" fmla="*/ 70210 w 278339"/>
                <a:gd name="connsiteY13" fmla="*/ -1384 h 124758"/>
                <a:gd name="connsiteX14" fmla="*/ 84224 w 278339"/>
                <a:gd name="connsiteY14" fmla="*/ 8009 h 124758"/>
                <a:gd name="connsiteX15" fmla="*/ 90429 w 278339"/>
                <a:gd name="connsiteY15" fmla="*/ 25731 h 124758"/>
                <a:gd name="connsiteX16" fmla="*/ 87592 w 278339"/>
                <a:gd name="connsiteY16" fmla="*/ 28032 h 124758"/>
                <a:gd name="connsiteX17" fmla="*/ 83692 w 278339"/>
                <a:gd name="connsiteY17" fmla="*/ 22538 h 124758"/>
                <a:gd name="connsiteX18" fmla="*/ 70743 w 278339"/>
                <a:gd name="connsiteY18" fmla="*/ 3579 h 124758"/>
                <a:gd name="connsiteX19" fmla="*/ 64895 w 278339"/>
                <a:gd name="connsiteY19" fmla="*/ 12257 h 124758"/>
                <a:gd name="connsiteX20" fmla="*/ 65778 w 278339"/>
                <a:gd name="connsiteY20" fmla="*/ 19530 h 124758"/>
                <a:gd name="connsiteX21" fmla="*/ 90429 w 278339"/>
                <a:gd name="connsiteY21" fmla="*/ 118055 h 124758"/>
                <a:gd name="connsiteX22" fmla="*/ 52662 w 278339"/>
                <a:gd name="connsiteY22" fmla="*/ 22538 h 124758"/>
                <a:gd name="connsiteX23" fmla="*/ 43613 w 278339"/>
                <a:gd name="connsiteY23" fmla="*/ 10669 h 124758"/>
                <a:gd name="connsiteX24" fmla="*/ 27304 w 278339"/>
                <a:gd name="connsiteY24" fmla="*/ 3579 h 124758"/>
                <a:gd name="connsiteX25" fmla="*/ 14355 w 278339"/>
                <a:gd name="connsiteY25" fmla="*/ 20769 h 124758"/>
                <a:gd name="connsiteX26" fmla="*/ 23578 w 278339"/>
                <a:gd name="connsiteY26" fmla="*/ 56743 h 124758"/>
                <a:gd name="connsiteX27" fmla="*/ 45743 w 278339"/>
                <a:gd name="connsiteY27" fmla="*/ 73576 h 124758"/>
                <a:gd name="connsiteX28" fmla="*/ 61528 w 278339"/>
                <a:gd name="connsiteY28" fmla="*/ 58157 h 124758"/>
                <a:gd name="connsiteX29" fmla="*/ 60995 w 278339"/>
                <a:gd name="connsiteY29" fmla="*/ 55679 h 124758"/>
                <a:gd name="connsiteX30" fmla="*/ 52662 w 278339"/>
                <a:gd name="connsiteY30" fmla="*/ 22538 h 124758"/>
                <a:gd name="connsiteX31" fmla="*/ 134207 w 278339"/>
                <a:gd name="connsiteY31" fmla="*/ 40792 h 124758"/>
                <a:gd name="connsiteX32" fmla="*/ 162750 w 278339"/>
                <a:gd name="connsiteY32" fmla="*/ 44515 h 124758"/>
                <a:gd name="connsiteX33" fmla="*/ 178352 w 278339"/>
                <a:gd name="connsiteY33" fmla="*/ 62944 h 124758"/>
                <a:gd name="connsiteX34" fmla="*/ 156371 w 278339"/>
                <a:gd name="connsiteY34" fmla="*/ 78539 h 124758"/>
                <a:gd name="connsiteX35" fmla="*/ 106363 w 278339"/>
                <a:gd name="connsiteY35" fmla="*/ 31931 h 124758"/>
                <a:gd name="connsiteX36" fmla="*/ 138282 w 278339"/>
                <a:gd name="connsiteY36" fmla="*/ -1384 h 124758"/>
                <a:gd name="connsiteX37" fmla="*/ 182253 w 278339"/>
                <a:gd name="connsiteY37" fmla="*/ 18639 h 124758"/>
                <a:gd name="connsiteX38" fmla="*/ 179242 w 278339"/>
                <a:gd name="connsiteY38" fmla="*/ 21649 h 124758"/>
                <a:gd name="connsiteX39" fmla="*/ 176406 w 278339"/>
                <a:gd name="connsiteY39" fmla="*/ 19878 h 124758"/>
                <a:gd name="connsiteX40" fmla="*/ 138640 w 278339"/>
                <a:gd name="connsiteY40" fmla="*/ 3579 h 124758"/>
                <a:gd name="connsiteX41" fmla="*/ 120908 w 278339"/>
                <a:gd name="connsiteY41" fmla="*/ 25016 h 124758"/>
                <a:gd name="connsiteX42" fmla="*/ 123037 w 278339"/>
                <a:gd name="connsiteY42" fmla="*/ 40792 h 124758"/>
                <a:gd name="connsiteX43" fmla="*/ 134207 w 278339"/>
                <a:gd name="connsiteY43" fmla="*/ 40792 h 124758"/>
                <a:gd name="connsiteX44" fmla="*/ 124451 w 278339"/>
                <a:gd name="connsiteY44" fmla="*/ 45754 h 124758"/>
                <a:gd name="connsiteX45" fmla="*/ 156371 w 278339"/>
                <a:gd name="connsiteY45" fmla="*/ 73576 h 124758"/>
                <a:gd name="connsiteX46" fmla="*/ 170734 w 278339"/>
                <a:gd name="connsiteY46" fmla="*/ 62944 h 124758"/>
                <a:gd name="connsiteX47" fmla="*/ 133142 w 278339"/>
                <a:gd name="connsiteY47" fmla="*/ 45754 h 124758"/>
                <a:gd name="connsiteX48" fmla="*/ 124451 w 278339"/>
                <a:gd name="connsiteY48" fmla="*/ 45754 h 124758"/>
                <a:gd name="connsiteX49" fmla="*/ 268234 w 278339"/>
                <a:gd name="connsiteY49" fmla="*/ 68263 h 124758"/>
                <a:gd name="connsiteX50" fmla="*/ 259194 w 278339"/>
                <a:gd name="connsiteY50" fmla="*/ 58339 h 124758"/>
                <a:gd name="connsiteX51" fmla="*/ 266106 w 278339"/>
                <a:gd name="connsiteY51" fmla="*/ 51781 h 124758"/>
                <a:gd name="connsiteX52" fmla="*/ 276219 w 278339"/>
                <a:gd name="connsiteY52" fmla="*/ 63120 h 124758"/>
                <a:gd name="connsiteX53" fmla="*/ 252806 w 278339"/>
                <a:gd name="connsiteY53" fmla="*/ 78539 h 124758"/>
                <a:gd name="connsiteX54" fmla="*/ 201567 w 278339"/>
                <a:gd name="connsiteY54" fmla="*/ 29447 h 124758"/>
                <a:gd name="connsiteX55" fmla="*/ 234369 w 278339"/>
                <a:gd name="connsiteY55" fmla="*/ -1384 h 124758"/>
                <a:gd name="connsiteX56" fmla="*/ 278339 w 278339"/>
                <a:gd name="connsiteY56" fmla="*/ 18639 h 124758"/>
                <a:gd name="connsiteX57" fmla="*/ 275329 w 278339"/>
                <a:gd name="connsiteY57" fmla="*/ 21649 h 124758"/>
                <a:gd name="connsiteX58" fmla="*/ 272492 w 278339"/>
                <a:gd name="connsiteY58" fmla="*/ 19878 h 124758"/>
                <a:gd name="connsiteX59" fmla="*/ 234726 w 278339"/>
                <a:gd name="connsiteY59" fmla="*/ 3579 h 124758"/>
                <a:gd name="connsiteX60" fmla="*/ 216280 w 278339"/>
                <a:gd name="connsiteY60" fmla="*/ 23245 h 124758"/>
                <a:gd name="connsiteX61" fmla="*/ 227989 w 278339"/>
                <a:gd name="connsiteY61" fmla="*/ 59936 h 124758"/>
                <a:gd name="connsiteX62" fmla="*/ 252806 w 278339"/>
                <a:gd name="connsiteY62" fmla="*/ 73576 h 124758"/>
                <a:gd name="connsiteX63" fmla="*/ 268234 w 278339"/>
                <a:gd name="connsiteY63" fmla="*/ 68263 h 124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278339" h="124758">
                  <a:moveTo>
                    <a:pt x="90429" y="118055"/>
                  </a:moveTo>
                  <a:cubicBezTo>
                    <a:pt x="90603" y="118412"/>
                    <a:pt x="91135" y="120715"/>
                    <a:pt x="91135" y="120898"/>
                  </a:cubicBezTo>
                  <a:cubicBezTo>
                    <a:pt x="91135" y="121778"/>
                    <a:pt x="90429" y="123374"/>
                    <a:pt x="88299" y="123374"/>
                  </a:cubicBezTo>
                  <a:cubicBezTo>
                    <a:pt x="84748" y="123374"/>
                    <a:pt x="70035" y="121961"/>
                    <a:pt x="65603" y="121605"/>
                  </a:cubicBezTo>
                  <a:cubicBezTo>
                    <a:pt x="64181" y="121429"/>
                    <a:pt x="61702" y="121246"/>
                    <a:pt x="61702" y="117531"/>
                  </a:cubicBezTo>
                  <a:cubicBezTo>
                    <a:pt x="61702" y="115045"/>
                    <a:pt x="64181" y="115045"/>
                    <a:pt x="66310" y="115045"/>
                  </a:cubicBezTo>
                  <a:cubicBezTo>
                    <a:pt x="74826" y="115045"/>
                    <a:pt x="74826" y="113808"/>
                    <a:pt x="74826" y="112385"/>
                  </a:cubicBezTo>
                  <a:cubicBezTo>
                    <a:pt x="74826" y="111146"/>
                    <a:pt x="74469" y="110083"/>
                    <a:pt x="74111" y="108487"/>
                  </a:cubicBezTo>
                  <a:lnTo>
                    <a:pt x="64006" y="68082"/>
                  </a:lnTo>
                  <a:cubicBezTo>
                    <a:pt x="60280" y="73933"/>
                    <a:pt x="54251" y="78539"/>
                    <a:pt x="45743" y="78539"/>
                  </a:cubicBezTo>
                  <a:cubicBezTo>
                    <a:pt x="23046" y="78539"/>
                    <a:pt x="0" y="53551"/>
                    <a:pt x="0" y="28032"/>
                  </a:cubicBezTo>
                  <a:cubicBezTo>
                    <a:pt x="0" y="10844"/>
                    <a:pt x="11519" y="-1384"/>
                    <a:pt x="26772" y="-1384"/>
                  </a:cubicBezTo>
                  <a:cubicBezTo>
                    <a:pt x="36345" y="-1384"/>
                    <a:pt x="44853" y="4110"/>
                    <a:pt x="51947" y="11017"/>
                  </a:cubicBezTo>
                  <a:cubicBezTo>
                    <a:pt x="55315" y="387"/>
                    <a:pt x="65603" y="-1384"/>
                    <a:pt x="70210" y="-1384"/>
                  </a:cubicBezTo>
                  <a:cubicBezTo>
                    <a:pt x="76598" y="-1384"/>
                    <a:pt x="81031" y="2515"/>
                    <a:pt x="84224" y="8009"/>
                  </a:cubicBezTo>
                  <a:cubicBezTo>
                    <a:pt x="88124" y="14916"/>
                    <a:pt x="90429" y="25016"/>
                    <a:pt x="90429" y="25731"/>
                  </a:cubicBezTo>
                  <a:cubicBezTo>
                    <a:pt x="90429" y="28032"/>
                    <a:pt x="88124" y="28032"/>
                    <a:pt x="87592" y="28032"/>
                  </a:cubicBezTo>
                  <a:cubicBezTo>
                    <a:pt x="85106" y="28032"/>
                    <a:pt x="84931" y="27327"/>
                    <a:pt x="83692" y="22538"/>
                  </a:cubicBezTo>
                  <a:cubicBezTo>
                    <a:pt x="81563" y="14035"/>
                    <a:pt x="78194" y="3579"/>
                    <a:pt x="70743" y="3579"/>
                  </a:cubicBezTo>
                  <a:cubicBezTo>
                    <a:pt x="66135" y="3579"/>
                    <a:pt x="64895" y="7477"/>
                    <a:pt x="64895" y="12257"/>
                  </a:cubicBezTo>
                  <a:cubicBezTo>
                    <a:pt x="64895" y="15631"/>
                    <a:pt x="65245" y="17219"/>
                    <a:pt x="65778" y="19530"/>
                  </a:cubicBezTo>
                  <a:lnTo>
                    <a:pt x="90429" y="118055"/>
                  </a:lnTo>
                  <a:close/>
                  <a:moveTo>
                    <a:pt x="52662" y="22538"/>
                  </a:moveTo>
                  <a:cubicBezTo>
                    <a:pt x="51414" y="17576"/>
                    <a:pt x="47514" y="14035"/>
                    <a:pt x="43613" y="10669"/>
                  </a:cubicBezTo>
                  <a:cubicBezTo>
                    <a:pt x="42016" y="9247"/>
                    <a:pt x="34930" y="3579"/>
                    <a:pt x="27304" y="3579"/>
                  </a:cubicBezTo>
                  <a:cubicBezTo>
                    <a:pt x="20742" y="3579"/>
                    <a:pt x="14355" y="8183"/>
                    <a:pt x="14355" y="20769"/>
                  </a:cubicBezTo>
                  <a:cubicBezTo>
                    <a:pt x="14355" y="30160"/>
                    <a:pt x="19503" y="49653"/>
                    <a:pt x="23578" y="56743"/>
                  </a:cubicBezTo>
                  <a:cubicBezTo>
                    <a:pt x="31736" y="70917"/>
                    <a:pt x="40777" y="73576"/>
                    <a:pt x="45743" y="73576"/>
                  </a:cubicBezTo>
                  <a:cubicBezTo>
                    <a:pt x="58151" y="73576"/>
                    <a:pt x="61528" y="60110"/>
                    <a:pt x="61528" y="58157"/>
                  </a:cubicBezTo>
                  <a:cubicBezTo>
                    <a:pt x="61528" y="57450"/>
                    <a:pt x="61170" y="56211"/>
                    <a:pt x="60995" y="55679"/>
                  </a:cubicBezTo>
                  <a:lnTo>
                    <a:pt x="52662" y="22538"/>
                  </a:lnTo>
                  <a:close/>
                  <a:moveTo>
                    <a:pt x="134207" y="40792"/>
                  </a:moveTo>
                  <a:cubicBezTo>
                    <a:pt x="139172" y="40792"/>
                    <a:pt x="153177" y="41150"/>
                    <a:pt x="162750" y="44515"/>
                  </a:cubicBezTo>
                  <a:cubicBezTo>
                    <a:pt x="175873" y="49121"/>
                    <a:pt x="178352" y="57625"/>
                    <a:pt x="178352" y="62944"/>
                  </a:cubicBezTo>
                  <a:cubicBezTo>
                    <a:pt x="178352" y="72694"/>
                    <a:pt x="168605" y="78539"/>
                    <a:pt x="156371" y="78539"/>
                  </a:cubicBezTo>
                  <a:cubicBezTo>
                    <a:pt x="135088" y="78539"/>
                    <a:pt x="106363" y="62237"/>
                    <a:pt x="106363" y="31931"/>
                  </a:cubicBezTo>
                  <a:cubicBezTo>
                    <a:pt x="106363" y="14035"/>
                    <a:pt x="117540" y="-1384"/>
                    <a:pt x="138282" y="-1384"/>
                  </a:cubicBezTo>
                  <a:cubicBezTo>
                    <a:pt x="168247" y="-1384"/>
                    <a:pt x="182253" y="16155"/>
                    <a:pt x="182253" y="18639"/>
                  </a:cubicBezTo>
                  <a:cubicBezTo>
                    <a:pt x="182253" y="19703"/>
                    <a:pt x="180664" y="21649"/>
                    <a:pt x="179242" y="21649"/>
                  </a:cubicBezTo>
                  <a:cubicBezTo>
                    <a:pt x="178178" y="21649"/>
                    <a:pt x="177820" y="21301"/>
                    <a:pt x="176406" y="19878"/>
                  </a:cubicBezTo>
                  <a:cubicBezTo>
                    <a:pt x="162575" y="3579"/>
                    <a:pt x="141825" y="3579"/>
                    <a:pt x="138640" y="3579"/>
                  </a:cubicBezTo>
                  <a:cubicBezTo>
                    <a:pt x="127994" y="3579"/>
                    <a:pt x="120908" y="10669"/>
                    <a:pt x="120908" y="25016"/>
                  </a:cubicBezTo>
                  <a:cubicBezTo>
                    <a:pt x="120908" y="27500"/>
                    <a:pt x="120908" y="31042"/>
                    <a:pt x="123037" y="40792"/>
                  </a:cubicBezTo>
                  <a:lnTo>
                    <a:pt x="134207" y="40792"/>
                  </a:lnTo>
                  <a:close/>
                  <a:moveTo>
                    <a:pt x="124451" y="45754"/>
                  </a:moveTo>
                  <a:cubicBezTo>
                    <a:pt x="131720" y="71447"/>
                    <a:pt x="151405" y="73576"/>
                    <a:pt x="156371" y="73576"/>
                  </a:cubicBezTo>
                  <a:cubicBezTo>
                    <a:pt x="164172" y="73576"/>
                    <a:pt x="170734" y="69678"/>
                    <a:pt x="170734" y="62944"/>
                  </a:cubicBezTo>
                  <a:cubicBezTo>
                    <a:pt x="170734" y="45754"/>
                    <a:pt x="140769" y="45754"/>
                    <a:pt x="133142" y="45754"/>
                  </a:cubicBezTo>
                  <a:lnTo>
                    <a:pt x="124451" y="45754"/>
                  </a:lnTo>
                  <a:close/>
                  <a:moveTo>
                    <a:pt x="268234" y="68263"/>
                  </a:moveTo>
                  <a:cubicBezTo>
                    <a:pt x="261856" y="67200"/>
                    <a:pt x="259194" y="62237"/>
                    <a:pt x="259194" y="58339"/>
                  </a:cubicBezTo>
                  <a:cubicBezTo>
                    <a:pt x="259194" y="53551"/>
                    <a:pt x="262921" y="51781"/>
                    <a:pt x="266106" y="51781"/>
                  </a:cubicBezTo>
                  <a:cubicBezTo>
                    <a:pt x="270006" y="51781"/>
                    <a:pt x="276219" y="54615"/>
                    <a:pt x="276219" y="63120"/>
                  </a:cubicBezTo>
                  <a:cubicBezTo>
                    <a:pt x="276219" y="75172"/>
                    <a:pt x="262387" y="78539"/>
                    <a:pt x="252806" y="78539"/>
                  </a:cubicBezTo>
                  <a:cubicBezTo>
                    <a:pt x="226210" y="78539"/>
                    <a:pt x="201567" y="54083"/>
                    <a:pt x="201567" y="29447"/>
                  </a:cubicBezTo>
                  <a:cubicBezTo>
                    <a:pt x="201567" y="14209"/>
                    <a:pt x="212204" y="-1384"/>
                    <a:pt x="234369" y="-1384"/>
                  </a:cubicBezTo>
                  <a:cubicBezTo>
                    <a:pt x="264335" y="-1384"/>
                    <a:pt x="278339" y="16155"/>
                    <a:pt x="278339" y="18639"/>
                  </a:cubicBezTo>
                  <a:cubicBezTo>
                    <a:pt x="278339" y="19703"/>
                    <a:pt x="276750" y="21649"/>
                    <a:pt x="275329" y="21649"/>
                  </a:cubicBezTo>
                  <a:cubicBezTo>
                    <a:pt x="274264" y="21649"/>
                    <a:pt x="273906" y="21301"/>
                    <a:pt x="272492" y="19878"/>
                  </a:cubicBezTo>
                  <a:cubicBezTo>
                    <a:pt x="258663" y="3579"/>
                    <a:pt x="237912" y="3579"/>
                    <a:pt x="234726" y="3579"/>
                  </a:cubicBezTo>
                  <a:cubicBezTo>
                    <a:pt x="221960" y="3579"/>
                    <a:pt x="216280" y="12257"/>
                    <a:pt x="216280" y="23245"/>
                  </a:cubicBezTo>
                  <a:cubicBezTo>
                    <a:pt x="216280" y="28391"/>
                    <a:pt x="218766" y="47701"/>
                    <a:pt x="227989" y="59936"/>
                  </a:cubicBezTo>
                  <a:cubicBezTo>
                    <a:pt x="234726" y="68614"/>
                    <a:pt x="243942" y="73576"/>
                    <a:pt x="252806" y="73576"/>
                  </a:cubicBezTo>
                  <a:cubicBezTo>
                    <a:pt x="255295" y="73576"/>
                    <a:pt x="263801" y="73226"/>
                    <a:pt x="268234" y="68263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382" name="任意多边形: 形状 1381">
              <a:extLst>
                <a:ext uri="{FF2B5EF4-FFF2-40B4-BE49-F238E27FC236}">
                  <a16:creationId xmlns:a16="http://schemas.microsoft.com/office/drawing/2014/main" id="{931D06FA-7448-21D1-BF95-AA2E598ED345}"/>
                </a:ext>
              </a:extLst>
            </p:cNvPr>
            <p:cNvSpPr/>
            <p:nvPr>
              <p:custDataLst>
                <p:tags r:id="rId122"/>
              </p:custDataLst>
            </p:nvPr>
          </p:nvSpPr>
          <p:spPr>
            <a:xfrm flipV="1">
              <a:off x="10295820" y="-14611492"/>
              <a:ext cx="73762" cy="13649"/>
            </a:xfrm>
            <a:custGeom>
              <a:avLst/>
              <a:gdLst>
                <a:gd name="connsiteX0" fmla="*/ 73762 w 73762"/>
                <a:gd name="connsiteY0" fmla="*/ 5363 h 13649"/>
                <a:gd name="connsiteX1" fmla="*/ 64896 w 73762"/>
                <a:gd name="connsiteY1" fmla="*/ 12272 h 13649"/>
                <a:gd name="connsiteX2" fmla="*/ 8866 w 73762"/>
                <a:gd name="connsiteY2" fmla="*/ 12272 h 13649"/>
                <a:gd name="connsiteX3" fmla="*/ 0 w 73762"/>
                <a:gd name="connsiteY3" fmla="*/ 5539 h 13649"/>
                <a:gd name="connsiteX4" fmla="*/ 8866 w 73762"/>
                <a:gd name="connsiteY4" fmla="*/ -1378 h 13649"/>
                <a:gd name="connsiteX5" fmla="*/ 64896 w 73762"/>
                <a:gd name="connsiteY5" fmla="*/ -1378 h 13649"/>
                <a:gd name="connsiteX6" fmla="*/ 73762 w 73762"/>
                <a:gd name="connsiteY6" fmla="*/ 5363 h 13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762" h="13649">
                  <a:moveTo>
                    <a:pt x="73762" y="5363"/>
                  </a:moveTo>
                  <a:cubicBezTo>
                    <a:pt x="73762" y="12272"/>
                    <a:pt x="67025" y="12272"/>
                    <a:pt x="64896" y="12272"/>
                  </a:cubicBezTo>
                  <a:lnTo>
                    <a:pt x="8866" y="12272"/>
                  </a:lnTo>
                  <a:cubicBezTo>
                    <a:pt x="6919" y="12272"/>
                    <a:pt x="0" y="12272"/>
                    <a:pt x="0" y="5539"/>
                  </a:cubicBezTo>
                  <a:cubicBezTo>
                    <a:pt x="0" y="-1378"/>
                    <a:pt x="6737" y="-1378"/>
                    <a:pt x="8866" y="-1378"/>
                  </a:cubicBezTo>
                  <a:lnTo>
                    <a:pt x="64896" y="-1378"/>
                  </a:lnTo>
                  <a:cubicBezTo>
                    <a:pt x="66851" y="-1378"/>
                    <a:pt x="73762" y="-1378"/>
                    <a:pt x="73762" y="5363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383" name="任意多边形: 形状 1382">
              <a:extLst>
                <a:ext uri="{FF2B5EF4-FFF2-40B4-BE49-F238E27FC236}">
                  <a16:creationId xmlns:a16="http://schemas.microsoft.com/office/drawing/2014/main" id="{9BCA15AF-CEE0-3076-69EC-1392F76E5E9A}"/>
                </a:ext>
              </a:extLst>
            </p:cNvPr>
            <p:cNvSpPr/>
            <p:nvPr>
              <p:custDataLst>
                <p:tags r:id="rId123"/>
              </p:custDataLst>
            </p:nvPr>
          </p:nvSpPr>
          <p:spPr>
            <a:xfrm flipV="1">
              <a:off x="10392442" y="-14699568"/>
              <a:ext cx="184211" cy="79922"/>
            </a:xfrm>
            <a:custGeom>
              <a:avLst/>
              <a:gdLst>
                <a:gd name="connsiteX0" fmla="*/ 63832 w 184211"/>
                <a:gd name="connsiteY0" fmla="*/ 67020 h 79922"/>
                <a:gd name="connsiteX1" fmla="*/ 56380 w 184211"/>
                <a:gd name="connsiteY1" fmla="*/ 58691 h 79922"/>
                <a:gd name="connsiteX2" fmla="*/ 62235 w 184211"/>
                <a:gd name="connsiteY2" fmla="*/ 53021 h 79922"/>
                <a:gd name="connsiteX3" fmla="*/ 70743 w 184211"/>
                <a:gd name="connsiteY3" fmla="*/ 63121 h 79922"/>
                <a:gd name="connsiteX4" fmla="*/ 47165 w 184211"/>
                <a:gd name="connsiteY4" fmla="*/ 78541 h 79922"/>
                <a:gd name="connsiteX5" fmla="*/ 14538 w 184211"/>
                <a:gd name="connsiteY5" fmla="*/ 52665 h 79922"/>
                <a:gd name="connsiteX6" fmla="*/ 20743 w 184211"/>
                <a:gd name="connsiteY6" fmla="*/ 39730 h 79922"/>
                <a:gd name="connsiteX7" fmla="*/ 40777 w 184211"/>
                <a:gd name="connsiteY7" fmla="*/ 33355 h 79922"/>
                <a:gd name="connsiteX8" fmla="*/ 55856 w 184211"/>
                <a:gd name="connsiteY8" fmla="*/ 21651 h 79922"/>
                <a:gd name="connsiteX9" fmla="*/ 46458 w 184211"/>
                <a:gd name="connsiteY9" fmla="*/ 7479 h 79922"/>
                <a:gd name="connsiteX10" fmla="*/ 28726 w 184211"/>
                <a:gd name="connsiteY10" fmla="*/ 3580 h 79922"/>
                <a:gd name="connsiteX11" fmla="*/ 7444 w 184211"/>
                <a:gd name="connsiteY11" fmla="*/ 11019 h 79922"/>
                <a:gd name="connsiteX12" fmla="*/ 17199 w 184211"/>
                <a:gd name="connsiteY12" fmla="*/ 21119 h 79922"/>
                <a:gd name="connsiteX13" fmla="*/ 10280 w 184211"/>
                <a:gd name="connsiteY13" fmla="*/ 27677 h 79922"/>
                <a:gd name="connsiteX14" fmla="*/ 0 w 184211"/>
                <a:gd name="connsiteY14" fmla="*/ 15808 h 79922"/>
                <a:gd name="connsiteX15" fmla="*/ 28543 w 184211"/>
                <a:gd name="connsiteY15" fmla="*/ -1382 h 79922"/>
                <a:gd name="connsiteX16" fmla="*/ 67200 w 184211"/>
                <a:gd name="connsiteY16" fmla="*/ 27860 h 79922"/>
                <a:gd name="connsiteX17" fmla="*/ 42732 w 184211"/>
                <a:gd name="connsiteY17" fmla="*/ 48591 h 79922"/>
                <a:gd name="connsiteX18" fmla="*/ 35638 w 184211"/>
                <a:gd name="connsiteY18" fmla="*/ 50011 h 79922"/>
                <a:gd name="connsiteX19" fmla="*/ 25882 w 184211"/>
                <a:gd name="connsiteY19" fmla="*/ 58872 h 79922"/>
                <a:gd name="connsiteX20" fmla="*/ 32977 w 184211"/>
                <a:gd name="connsiteY20" fmla="*/ 70211 h 79922"/>
                <a:gd name="connsiteX21" fmla="*/ 46990 w 184211"/>
                <a:gd name="connsiteY21" fmla="*/ 73578 h 79922"/>
                <a:gd name="connsiteX22" fmla="*/ 63832 w 184211"/>
                <a:gd name="connsiteY22" fmla="*/ 67020 h 79922"/>
                <a:gd name="connsiteX23" fmla="*/ 157790 w 184211"/>
                <a:gd name="connsiteY23" fmla="*/ 68084 h 79922"/>
                <a:gd name="connsiteX24" fmla="*/ 139526 w 184211"/>
                <a:gd name="connsiteY24" fmla="*/ 78541 h 79922"/>
                <a:gd name="connsiteX25" fmla="*/ 93783 w 184211"/>
                <a:gd name="connsiteY25" fmla="*/ 28034 h 79922"/>
                <a:gd name="connsiteX26" fmla="*/ 120555 w 184211"/>
                <a:gd name="connsiteY26" fmla="*/ -1382 h 79922"/>
                <a:gd name="connsiteX27" fmla="*/ 145730 w 184211"/>
                <a:gd name="connsiteY27" fmla="*/ 11019 h 79922"/>
                <a:gd name="connsiteX28" fmla="*/ 163994 w 184211"/>
                <a:gd name="connsiteY28" fmla="*/ -1382 h 79922"/>
                <a:gd name="connsiteX29" fmla="*/ 178008 w 184211"/>
                <a:gd name="connsiteY29" fmla="*/ 8011 h 79922"/>
                <a:gd name="connsiteX30" fmla="*/ 184212 w 184211"/>
                <a:gd name="connsiteY30" fmla="*/ 25733 h 79922"/>
                <a:gd name="connsiteX31" fmla="*/ 181375 w 184211"/>
                <a:gd name="connsiteY31" fmla="*/ 28034 h 79922"/>
                <a:gd name="connsiteX32" fmla="*/ 177475 w 184211"/>
                <a:gd name="connsiteY32" fmla="*/ 22540 h 79922"/>
                <a:gd name="connsiteX33" fmla="*/ 164526 w 184211"/>
                <a:gd name="connsiteY33" fmla="*/ 3580 h 79922"/>
                <a:gd name="connsiteX34" fmla="*/ 158679 w 184211"/>
                <a:gd name="connsiteY34" fmla="*/ 12258 h 79922"/>
                <a:gd name="connsiteX35" fmla="*/ 161333 w 184211"/>
                <a:gd name="connsiteY35" fmla="*/ 26265 h 79922"/>
                <a:gd name="connsiteX36" fmla="*/ 165233 w 184211"/>
                <a:gd name="connsiteY36" fmla="*/ 42216 h 79922"/>
                <a:gd name="connsiteX37" fmla="*/ 168784 w 184211"/>
                <a:gd name="connsiteY37" fmla="*/ 55681 h 79922"/>
                <a:gd name="connsiteX38" fmla="*/ 171977 w 184211"/>
                <a:gd name="connsiteY38" fmla="*/ 69504 h 79922"/>
                <a:gd name="connsiteX39" fmla="*/ 165948 w 184211"/>
                <a:gd name="connsiteY39" fmla="*/ 75174 h 79922"/>
                <a:gd name="connsiteX40" fmla="*/ 157790 w 184211"/>
                <a:gd name="connsiteY40" fmla="*/ 68084 h 79922"/>
                <a:gd name="connsiteX41" fmla="*/ 146445 w 184211"/>
                <a:gd name="connsiteY41" fmla="*/ 22540 h 79922"/>
                <a:gd name="connsiteX42" fmla="*/ 137397 w 184211"/>
                <a:gd name="connsiteY42" fmla="*/ 10670 h 79922"/>
                <a:gd name="connsiteX43" fmla="*/ 121087 w 184211"/>
                <a:gd name="connsiteY43" fmla="*/ 3580 h 79922"/>
                <a:gd name="connsiteX44" fmla="*/ 108138 w 184211"/>
                <a:gd name="connsiteY44" fmla="*/ 20770 h 79922"/>
                <a:gd name="connsiteX45" fmla="*/ 117361 w 184211"/>
                <a:gd name="connsiteY45" fmla="*/ 56745 h 79922"/>
                <a:gd name="connsiteX46" fmla="*/ 139526 w 184211"/>
                <a:gd name="connsiteY46" fmla="*/ 73578 h 79922"/>
                <a:gd name="connsiteX47" fmla="*/ 155311 w 184211"/>
                <a:gd name="connsiteY47" fmla="*/ 58159 h 79922"/>
                <a:gd name="connsiteX48" fmla="*/ 154779 w 184211"/>
                <a:gd name="connsiteY48" fmla="*/ 55681 h 79922"/>
                <a:gd name="connsiteX49" fmla="*/ 146445 w 184211"/>
                <a:gd name="connsiteY49" fmla="*/ 22540 h 79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84211" h="79922">
                  <a:moveTo>
                    <a:pt x="63832" y="67020"/>
                  </a:moveTo>
                  <a:cubicBezTo>
                    <a:pt x="59224" y="65955"/>
                    <a:pt x="56380" y="62239"/>
                    <a:pt x="56380" y="58691"/>
                  </a:cubicBezTo>
                  <a:cubicBezTo>
                    <a:pt x="56380" y="54617"/>
                    <a:pt x="59931" y="53021"/>
                    <a:pt x="62235" y="53021"/>
                  </a:cubicBezTo>
                  <a:cubicBezTo>
                    <a:pt x="64006" y="53021"/>
                    <a:pt x="70743" y="54085"/>
                    <a:pt x="70743" y="63121"/>
                  </a:cubicBezTo>
                  <a:cubicBezTo>
                    <a:pt x="70743" y="74642"/>
                    <a:pt x="57977" y="78541"/>
                    <a:pt x="47165" y="78541"/>
                  </a:cubicBezTo>
                  <a:cubicBezTo>
                    <a:pt x="19503" y="78541"/>
                    <a:pt x="14538" y="58159"/>
                    <a:pt x="14538" y="52665"/>
                  </a:cubicBezTo>
                  <a:cubicBezTo>
                    <a:pt x="14538" y="46114"/>
                    <a:pt x="18264" y="41857"/>
                    <a:pt x="20743" y="39730"/>
                  </a:cubicBezTo>
                  <a:cubicBezTo>
                    <a:pt x="25350" y="36189"/>
                    <a:pt x="28543" y="35475"/>
                    <a:pt x="40777" y="33355"/>
                  </a:cubicBezTo>
                  <a:cubicBezTo>
                    <a:pt x="44504" y="32640"/>
                    <a:pt x="55856" y="30512"/>
                    <a:pt x="55856" y="21651"/>
                  </a:cubicBezTo>
                  <a:cubicBezTo>
                    <a:pt x="55856" y="18641"/>
                    <a:pt x="53902" y="11909"/>
                    <a:pt x="46458" y="7479"/>
                  </a:cubicBezTo>
                  <a:cubicBezTo>
                    <a:pt x="39539" y="3580"/>
                    <a:pt x="30847" y="3580"/>
                    <a:pt x="28726" y="3580"/>
                  </a:cubicBezTo>
                  <a:cubicBezTo>
                    <a:pt x="21632" y="3580"/>
                    <a:pt x="11527" y="5176"/>
                    <a:pt x="7444" y="11019"/>
                  </a:cubicBezTo>
                  <a:cubicBezTo>
                    <a:pt x="13299" y="11726"/>
                    <a:pt x="17199" y="16157"/>
                    <a:pt x="17199" y="21119"/>
                  </a:cubicBezTo>
                  <a:cubicBezTo>
                    <a:pt x="17199" y="25550"/>
                    <a:pt x="14005" y="27677"/>
                    <a:pt x="10280" y="27677"/>
                  </a:cubicBezTo>
                  <a:cubicBezTo>
                    <a:pt x="5140" y="27677"/>
                    <a:pt x="0" y="23604"/>
                    <a:pt x="0" y="15808"/>
                  </a:cubicBezTo>
                  <a:cubicBezTo>
                    <a:pt x="0" y="5176"/>
                    <a:pt x="11344" y="-1382"/>
                    <a:pt x="28543" y="-1382"/>
                  </a:cubicBezTo>
                  <a:cubicBezTo>
                    <a:pt x="61170" y="-1382"/>
                    <a:pt x="67200" y="20944"/>
                    <a:pt x="67200" y="27860"/>
                  </a:cubicBezTo>
                  <a:cubicBezTo>
                    <a:pt x="67200" y="44160"/>
                    <a:pt x="49293" y="47352"/>
                    <a:pt x="42732" y="48591"/>
                  </a:cubicBezTo>
                  <a:cubicBezTo>
                    <a:pt x="41135" y="48948"/>
                    <a:pt x="36702" y="49655"/>
                    <a:pt x="35638" y="50011"/>
                  </a:cubicBezTo>
                  <a:cubicBezTo>
                    <a:pt x="29076" y="51250"/>
                    <a:pt x="25882" y="54975"/>
                    <a:pt x="25882" y="58872"/>
                  </a:cubicBezTo>
                  <a:cubicBezTo>
                    <a:pt x="25882" y="62946"/>
                    <a:pt x="29076" y="67733"/>
                    <a:pt x="32977" y="70211"/>
                  </a:cubicBezTo>
                  <a:cubicBezTo>
                    <a:pt x="37767" y="73228"/>
                    <a:pt x="43971" y="73578"/>
                    <a:pt x="46990" y="73578"/>
                  </a:cubicBezTo>
                  <a:cubicBezTo>
                    <a:pt x="50708" y="73578"/>
                    <a:pt x="59931" y="73046"/>
                    <a:pt x="63832" y="67020"/>
                  </a:cubicBezTo>
                  <a:close/>
                  <a:moveTo>
                    <a:pt x="157790" y="68084"/>
                  </a:moveTo>
                  <a:cubicBezTo>
                    <a:pt x="154063" y="73935"/>
                    <a:pt x="148034" y="78541"/>
                    <a:pt x="139526" y="78541"/>
                  </a:cubicBezTo>
                  <a:cubicBezTo>
                    <a:pt x="116829" y="78541"/>
                    <a:pt x="93783" y="53553"/>
                    <a:pt x="93783" y="28034"/>
                  </a:cubicBezTo>
                  <a:cubicBezTo>
                    <a:pt x="93783" y="10846"/>
                    <a:pt x="105302" y="-1382"/>
                    <a:pt x="120555" y="-1382"/>
                  </a:cubicBezTo>
                  <a:cubicBezTo>
                    <a:pt x="130128" y="-1382"/>
                    <a:pt x="138636" y="4112"/>
                    <a:pt x="145730" y="11019"/>
                  </a:cubicBezTo>
                  <a:cubicBezTo>
                    <a:pt x="149098" y="389"/>
                    <a:pt x="159386" y="-1382"/>
                    <a:pt x="163994" y="-1382"/>
                  </a:cubicBezTo>
                  <a:cubicBezTo>
                    <a:pt x="170381" y="-1382"/>
                    <a:pt x="174814" y="2516"/>
                    <a:pt x="178008" y="8011"/>
                  </a:cubicBezTo>
                  <a:cubicBezTo>
                    <a:pt x="181908" y="14918"/>
                    <a:pt x="184212" y="25018"/>
                    <a:pt x="184212" y="25733"/>
                  </a:cubicBezTo>
                  <a:cubicBezTo>
                    <a:pt x="184212" y="28034"/>
                    <a:pt x="181908" y="28034"/>
                    <a:pt x="181375" y="28034"/>
                  </a:cubicBezTo>
                  <a:cubicBezTo>
                    <a:pt x="178889" y="28034"/>
                    <a:pt x="178714" y="27328"/>
                    <a:pt x="177475" y="22540"/>
                  </a:cubicBezTo>
                  <a:cubicBezTo>
                    <a:pt x="175346" y="14037"/>
                    <a:pt x="171977" y="3580"/>
                    <a:pt x="164526" y="3580"/>
                  </a:cubicBezTo>
                  <a:cubicBezTo>
                    <a:pt x="159918" y="3580"/>
                    <a:pt x="158679" y="7479"/>
                    <a:pt x="158679" y="12258"/>
                  </a:cubicBezTo>
                  <a:cubicBezTo>
                    <a:pt x="158679" y="15276"/>
                    <a:pt x="160093" y="21651"/>
                    <a:pt x="161333" y="26265"/>
                  </a:cubicBezTo>
                  <a:cubicBezTo>
                    <a:pt x="162579" y="31044"/>
                    <a:pt x="164351" y="38309"/>
                    <a:pt x="165233" y="42216"/>
                  </a:cubicBezTo>
                  <a:lnTo>
                    <a:pt x="168784" y="55681"/>
                  </a:lnTo>
                  <a:cubicBezTo>
                    <a:pt x="169849" y="60287"/>
                    <a:pt x="171977" y="68616"/>
                    <a:pt x="171977" y="69504"/>
                  </a:cubicBezTo>
                  <a:cubicBezTo>
                    <a:pt x="171977" y="73403"/>
                    <a:pt x="168784" y="75174"/>
                    <a:pt x="165948" y="75174"/>
                  </a:cubicBezTo>
                  <a:cubicBezTo>
                    <a:pt x="162929" y="75174"/>
                    <a:pt x="158854" y="73046"/>
                    <a:pt x="157790" y="68084"/>
                  </a:cubicBezTo>
                  <a:close/>
                  <a:moveTo>
                    <a:pt x="146445" y="22540"/>
                  </a:moveTo>
                  <a:cubicBezTo>
                    <a:pt x="145198" y="17577"/>
                    <a:pt x="141297" y="14037"/>
                    <a:pt x="137397" y="10670"/>
                  </a:cubicBezTo>
                  <a:cubicBezTo>
                    <a:pt x="135800" y="9248"/>
                    <a:pt x="128713" y="3580"/>
                    <a:pt x="121087" y="3580"/>
                  </a:cubicBezTo>
                  <a:cubicBezTo>
                    <a:pt x="114526" y="3580"/>
                    <a:pt x="108138" y="8184"/>
                    <a:pt x="108138" y="20770"/>
                  </a:cubicBezTo>
                  <a:cubicBezTo>
                    <a:pt x="108138" y="30162"/>
                    <a:pt x="113286" y="49655"/>
                    <a:pt x="117361" y="56745"/>
                  </a:cubicBezTo>
                  <a:cubicBezTo>
                    <a:pt x="125520" y="70919"/>
                    <a:pt x="134561" y="73578"/>
                    <a:pt x="139526" y="73578"/>
                  </a:cubicBezTo>
                  <a:cubicBezTo>
                    <a:pt x="151935" y="73578"/>
                    <a:pt x="155311" y="60111"/>
                    <a:pt x="155311" y="58159"/>
                  </a:cubicBezTo>
                  <a:cubicBezTo>
                    <a:pt x="155311" y="57452"/>
                    <a:pt x="154953" y="56213"/>
                    <a:pt x="154779" y="55681"/>
                  </a:cubicBezTo>
                  <a:lnTo>
                    <a:pt x="146445" y="22540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384" name="任意多边形: 形状 1383">
              <a:extLst>
                <a:ext uri="{FF2B5EF4-FFF2-40B4-BE49-F238E27FC236}">
                  <a16:creationId xmlns:a16="http://schemas.microsoft.com/office/drawing/2014/main" id="{DF82A991-6F7E-421B-1922-DD4EFCEF26D9}"/>
                </a:ext>
              </a:extLst>
            </p:cNvPr>
            <p:cNvSpPr/>
            <p:nvPr>
              <p:custDataLst>
                <p:tags r:id="rId124"/>
              </p:custDataLst>
            </p:nvPr>
          </p:nvSpPr>
          <p:spPr>
            <a:xfrm flipV="1">
              <a:off x="10002008" y="-14557602"/>
              <a:ext cx="53726" cy="119265"/>
            </a:xfrm>
            <a:custGeom>
              <a:avLst/>
              <a:gdLst>
                <a:gd name="connsiteX0" fmla="*/ 49119 w 53726"/>
                <a:gd name="connsiteY0" fmla="*/ 111162 h 119265"/>
                <a:gd name="connsiteX1" fmla="*/ 42024 w 53726"/>
                <a:gd name="connsiteY1" fmla="*/ 117896 h 119265"/>
                <a:gd name="connsiteX2" fmla="*/ 32094 w 53726"/>
                <a:gd name="connsiteY2" fmla="*/ 108154 h 119265"/>
                <a:gd name="connsiteX3" fmla="*/ 39188 w 53726"/>
                <a:gd name="connsiteY3" fmla="*/ 101413 h 119265"/>
                <a:gd name="connsiteX4" fmla="*/ 49119 w 53726"/>
                <a:gd name="connsiteY4" fmla="*/ 111162 h 119265"/>
                <a:gd name="connsiteX5" fmla="*/ 12941 w 53726"/>
                <a:gd name="connsiteY5" fmla="*/ 21132 h 119265"/>
                <a:gd name="connsiteX6" fmla="*/ 11352 w 53726"/>
                <a:gd name="connsiteY6" fmla="*/ 13693 h 119265"/>
                <a:gd name="connsiteX7" fmla="*/ 28193 w 53726"/>
                <a:gd name="connsiteY7" fmla="*/ -1369 h 119265"/>
                <a:gd name="connsiteX8" fmla="*/ 53726 w 53726"/>
                <a:gd name="connsiteY8" fmla="*/ 25745 h 119265"/>
                <a:gd name="connsiteX9" fmla="*/ 50890 w 53726"/>
                <a:gd name="connsiteY9" fmla="*/ 28048 h 119265"/>
                <a:gd name="connsiteX10" fmla="*/ 47522 w 53726"/>
                <a:gd name="connsiteY10" fmla="*/ 25031 h 119265"/>
                <a:gd name="connsiteX11" fmla="*/ 28725 w 53726"/>
                <a:gd name="connsiteY11" fmla="*/ 3593 h 119265"/>
                <a:gd name="connsiteX12" fmla="*/ 24293 w 53726"/>
                <a:gd name="connsiteY12" fmla="*/ 9794 h 119265"/>
                <a:gd name="connsiteX13" fmla="*/ 27129 w 53726"/>
                <a:gd name="connsiteY13" fmla="*/ 21132 h 119265"/>
                <a:gd name="connsiteX14" fmla="*/ 32801 w 53726"/>
                <a:gd name="connsiteY14" fmla="*/ 35314 h 119265"/>
                <a:gd name="connsiteX15" fmla="*/ 41492 w 53726"/>
                <a:gd name="connsiteY15" fmla="*/ 57823 h 119265"/>
                <a:gd name="connsiteX16" fmla="*/ 42556 w 53726"/>
                <a:gd name="connsiteY16" fmla="*/ 63492 h 119265"/>
                <a:gd name="connsiteX17" fmla="*/ 25707 w 53726"/>
                <a:gd name="connsiteY17" fmla="*/ 78553 h 119265"/>
                <a:gd name="connsiteX18" fmla="*/ 0 w 53726"/>
                <a:gd name="connsiteY18" fmla="*/ 51438 h 119265"/>
                <a:gd name="connsiteX19" fmla="*/ 3011 w 53726"/>
                <a:gd name="connsiteY19" fmla="*/ 49137 h 119265"/>
                <a:gd name="connsiteX20" fmla="*/ 6204 w 53726"/>
                <a:gd name="connsiteY20" fmla="*/ 51970 h 119265"/>
                <a:gd name="connsiteX21" fmla="*/ 25175 w 53726"/>
                <a:gd name="connsiteY21" fmla="*/ 73591 h 119265"/>
                <a:gd name="connsiteX22" fmla="*/ 29608 w 53726"/>
                <a:gd name="connsiteY22" fmla="*/ 67391 h 119265"/>
                <a:gd name="connsiteX23" fmla="*/ 24118 w 53726"/>
                <a:gd name="connsiteY23" fmla="*/ 49669 h 119265"/>
                <a:gd name="connsiteX24" fmla="*/ 12941 w 53726"/>
                <a:gd name="connsiteY24" fmla="*/ 21132 h 119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3726" h="119265">
                  <a:moveTo>
                    <a:pt x="49119" y="111162"/>
                  </a:moveTo>
                  <a:cubicBezTo>
                    <a:pt x="49119" y="113997"/>
                    <a:pt x="46989" y="117896"/>
                    <a:pt x="42024" y="117896"/>
                  </a:cubicBezTo>
                  <a:cubicBezTo>
                    <a:pt x="37234" y="117896"/>
                    <a:pt x="32094" y="113290"/>
                    <a:pt x="32094" y="108154"/>
                  </a:cubicBezTo>
                  <a:cubicBezTo>
                    <a:pt x="32094" y="105136"/>
                    <a:pt x="34398" y="101413"/>
                    <a:pt x="39188" y="101413"/>
                  </a:cubicBezTo>
                  <a:cubicBezTo>
                    <a:pt x="44328" y="101413"/>
                    <a:pt x="49119" y="106375"/>
                    <a:pt x="49119" y="111162"/>
                  </a:cubicBezTo>
                  <a:close/>
                  <a:moveTo>
                    <a:pt x="12941" y="21132"/>
                  </a:moveTo>
                  <a:cubicBezTo>
                    <a:pt x="12234" y="18831"/>
                    <a:pt x="11352" y="16702"/>
                    <a:pt x="11352" y="13693"/>
                  </a:cubicBezTo>
                  <a:cubicBezTo>
                    <a:pt x="11352" y="5364"/>
                    <a:pt x="18438" y="-1369"/>
                    <a:pt x="28193" y="-1369"/>
                  </a:cubicBezTo>
                  <a:cubicBezTo>
                    <a:pt x="45925" y="-1369"/>
                    <a:pt x="53726" y="23086"/>
                    <a:pt x="53726" y="25745"/>
                  </a:cubicBezTo>
                  <a:cubicBezTo>
                    <a:pt x="53726" y="28048"/>
                    <a:pt x="51422" y="28048"/>
                    <a:pt x="50890" y="28048"/>
                  </a:cubicBezTo>
                  <a:cubicBezTo>
                    <a:pt x="48404" y="28048"/>
                    <a:pt x="48229" y="26985"/>
                    <a:pt x="47522" y="25031"/>
                  </a:cubicBezTo>
                  <a:cubicBezTo>
                    <a:pt x="43438" y="10858"/>
                    <a:pt x="35637" y="3593"/>
                    <a:pt x="28725" y="3593"/>
                  </a:cubicBezTo>
                  <a:cubicBezTo>
                    <a:pt x="25175" y="3593"/>
                    <a:pt x="24293" y="5896"/>
                    <a:pt x="24293" y="9794"/>
                  </a:cubicBezTo>
                  <a:cubicBezTo>
                    <a:pt x="24293" y="13868"/>
                    <a:pt x="25532" y="17233"/>
                    <a:pt x="27129" y="21132"/>
                  </a:cubicBezTo>
                  <a:cubicBezTo>
                    <a:pt x="28901" y="25921"/>
                    <a:pt x="30855" y="30708"/>
                    <a:pt x="32801" y="35314"/>
                  </a:cubicBezTo>
                  <a:cubicBezTo>
                    <a:pt x="34398" y="39569"/>
                    <a:pt x="40785" y="55695"/>
                    <a:pt x="41492" y="57823"/>
                  </a:cubicBezTo>
                  <a:cubicBezTo>
                    <a:pt x="42024" y="59594"/>
                    <a:pt x="42556" y="61721"/>
                    <a:pt x="42556" y="63492"/>
                  </a:cubicBezTo>
                  <a:cubicBezTo>
                    <a:pt x="42556" y="71820"/>
                    <a:pt x="35462" y="78553"/>
                    <a:pt x="25707" y="78553"/>
                  </a:cubicBezTo>
                  <a:cubicBezTo>
                    <a:pt x="8158" y="78553"/>
                    <a:pt x="0" y="54456"/>
                    <a:pt x="0" y="51438"/>
                  </a:cubicBezTo>
                  <a:cubicBezTo>
                    <a:pt x="0" y="49137"/>
                    <a:pt x="2486" y="49137"/>
                    <a:pt x="3011" y="49137"/>
                  </a:cubicBezTo>
                  <a:cubicBezTo>
                    <a:pt x="5497" y="49137"/>
                    <a:pt x="5672" y="50026"/>
                    <a:pt x="6204" y="51970"/>
                  </a:cubicBezTo>
                  <a:cubicBezTo>
                    <a:pt x="10820" y="67216"/>
                    <a:pt x="18621" y="73591"/>
                    <a:pt x="25175" y="73591"/>
                  </a:cubicBezTo>
                  <a:cubicBezTo>
                    <a:pt x="28019" y="73591"/>
                    <a:pt x="29608" y="72178"/>
                    <a:pt x="29608" y="67391"/>
                  </a:cubicBezTo>
                  <a:cubicBezTo>
                    <a:pt x="29608" y="63317"/>
                    <a:pt x="28551" y="60658"/>
                    <a:pt x="24118" y="49669"/>
                  </a:cubicBezTo>
                  <a:lnTo>
                    <a:pt x="12941" y="21132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409" name="任意多边形: 形状 1408">
              <a:extLst>
                <a:ext uri="{FF2B5EF4-FFF2-40B4-BE49-F238E27FC236}">
                  <a16:creationId xmlns:a16="http://schemas.microsoft.com/office/drawing/2014/main" id="{C78429E1-2731-2418-FC80-44933A33DAE4}"/>
                </a:ext>
              </a:extLst>
            </p:cNvPr>
            <p:cNvSpPr/>
            <p:nvPr>
              <p:custDataLst>
                <p:tags r:id="rId125"/>
              </p:custDataLst>
            </p:nvPr>
          </p:nvSpPr>
          <p:spPr>
            <a:xfrm flipV="1">
              <a:off x="10612399" y="-14700482"/>
              <a:ext cx="58747" cy="253090"/>
            </a:xfrm>
            <a:custGeom>
              <a:avLst/>
              <a:gdLst>
                <a:gd name="connsiteX0" fmla="*/ 58747 w 58747"/>
                <a:gd name="connsiteY0" fmla="*/ 125171 h 253090"/>
                <a:gd name="connsiteX1" fmla="*/ 42033 w 58747"/>
                <a:gd name="connsiteY1" fmla="*/ 204132 h 253090"/>
                <a:gd name="connsiteX2" fmla="*/ 2535 w 58747"/>
                <a:gd name="connsiteY2" fmla="*/ 251715 h 253090"/>
                <a:gd name="connsiteX3" fmla="*/ 0 w 58747"/>
                <a:gd name="connsiteY3" fmla="*/ 249183 h 253090"/>
                <a:gd name="connsiteX4" fmla="*/ 4815 w 58747"/>
                <a:gd name="connsiteY4" fmla="*/ 243363 h 253090"/>
                <a:gd name="connsiteX5" fmla="*/ 44058 w 58747"/>
                <a:gd name="connsiteY5" fmla="*/ 125171 h 253090"/>
                <a:gd name="connsiteX6" fmla="*/ 3289 w 58747"/>
                <a:gd name="connsiteY6" fmla="*/ 5462 h 253090"/>
                <a:gd name="connsiteX7" fmla="*/ 0 w 58747"/>
                <a:gd name="connsiteY7" fmla="*/ 1159 h 253090"/>
                <a:gd name="connsiteX8" fmla="*/ 2535 w 58747"/>
                <a:gd name="connsiteY8" fmla="*/ -1375 h 253090"/>
                <a:gd name="connsiteX9" fmla="*/ 42795 w 58747"/>
                <a:gd name="connsiteY9" fmla="*/ 47979 h 253090"/>
                <a:gd name="connsiteX10" fmla="*/ 58747 w 58747"/>
                <a:gd name="connsiteY10" fmla="*/ 125171 h 253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8747" h="253090">
                  <a:moveTo>
                    <a:pt x="58747" y="125171"/>
                  </a:moveTo>
                  <a:cubicBezTo>
                    <a:pt x="58747" y="144909"/>
                    <a:pt x="55967" y="175533"/>
                    <a:pt x="42033" y="204132"/>
                  </a:cubicBezTo>
                  <a:cubicBezTo>
                    <a:pt x="26843" y="235265"/>
                    <a:pt x="5061" y="251715"/>
                    <a:pt x="2535" y="251715"/>
                  </a:cubicBezTo>
                  <a:cubicBezTo>
                    <a:pt x="1009" y="251715"/>
                    <a:pt x="0" y="250699"/>
                    <a:pt x="0" y="249183"/>
                  </a:cubicBezTo>
                  <a:cubicBezTo>
                    <a:pt x="0" y="248429"/>
                    <a:pt x="0" y="247920"/>
                    <a:pt x="4815" y="243363"/>
                  </a:cubicBezTo>
                  <a:cubicBezTo>
                    <a:pt x="29624" y="218304"/>
                    <a:pt x="44058" y="178065"/>
                    <a:pt x="44058" y="125171"/>
                  </a:cubicBezTo>
                  <a:cubicBezTo>
                    <a:pt x="44058" y="81891"/>
                    <a:pt x="34692" y="37348"/>
                    <a:pt x="3289" y="5462"/>
                  </a:cubicBezTo>
                  <a:cubicBezTo>
                    <a:pt x="0" y="2421"/>
                    <a:pt x="0" y="1912"/>
                    <a:pt x="0" y="1159"/>
                  </a:cubicBezTo>
                  <a:cubicBezTo>
                    <a:pt x="0" y="-358"/>
                    <a:pt x="1009" y="-1375"/>
                    <a:pt x="2535" y="-1375"/>
                  </a:cubicBezTo>
                  <a:cubicBezTo>
                    <a:pt x="5061" y="-1375"/>
                    <a:pt x="27853" y="15838"/>
                    <a:pt x="42795" y="47979"/>
                  </a:cubicBezTo>
                  <a:cubicBezTo>
                    <a:pt x="55712" y="75816"/>
                    <a:pt x="58747" y="103908"/>
                    <a:pt x="58747" y="125171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</p:grpSp>
      <p:grpSp>
        <p:nvGrpSpPr>
          <p:cNvPr id="1006" name="组合 1005" descr="\documentclass{article}&#10;\usepackage{amsmath}&#10;\pagestyle{empty}&#10;\begin{document}&#10;&#10;\begin{gather*}&#10;\mathbf{h}^{dec\texttt{\_}ca}_{i}=\textit{MHA\texttt{\_}QKV}(\textbf{h}^{dec\texttt{\_}sa\texttt{\_}ln},\textbf{H}^{enc} , \textbf{H}^{enc})&#10;\end{gather*}&#10;&#10;\end{document}" title="IguanaTex Shape Display">
            <a:extLst>
              <a:ext uri="{FF2B5EF4-FFF2-40B4-BE49-F238E27FC236}">
                <a16:creationId xmlns:a16="http://schemas.microsoft.com/office/drawing/2014/main" id="{7010483D-EA7E-6D8F-C481-56297B66B4AF}"/>
              </a:ext>
            </a:extLst>
          </p:cNvPr>
          <p:cNvGrpSpPr>
            <a:grpSpLocks noChangeAspect="1"/>
          </p:cNvGrpSpPr>
          <p:nvPr>
            <p:custDataLst>
              <p:tags r:id="rId9"/>
            </p:custDataLst>
          </p:nvPr>
        </p:nvGrpSpPr>
        <p:grpSpPr>
          <a:xfrm>
            <a:off x="787400" y="3467100"/>
            <a:ext cx="4953080" cy="308406"/>
            <a:chOff x="6071670" y="-14173678"/>
            <a:chExt cx="4953080" cy="308406"/>
          </a:xfrm>
        </p:grpSpPr>
        <p:sp>
          <p:nvSpPr>
            <p:cNvPr id="1463" name="任意多边形: 形状 1462">
              <a:extLst>
                <a:ext uri="{FF2B5EF4-FFF2-40B4-BE49-F238E27FC236}">
                  <a16:creationId xmlns:a16="http://schemas.microsoft.com/office/drawing/2014/main" id="{A51E53A8-A8A2-26B9-F938-9B5F902721DB}"/>
                </a:ext>
              </a:extLst>
            </p:cNvPr>
            <p:cNvSpPr/>
            <p:nvPr>
              <p:custDataLst>
                <p:tags r:id="rId80"/>
              </p:custDataLst>
            </p:nvPr>
          </p:nvSpPr>
          <p:spPr>
            <a:xfrm flipV="1">
              <a:off x="6071670" y="-14113245"/>
              <a:ext cx="144345" cy="175644"/>
            </a:xfrm>
            <a:custGeom>
              <a:avLst/>
              <a:gdLst>
                <a:gd name="connsiteX0" fmla="*/ 17477 w 144345"/>
                <a:gd name="connsiteY0" fmla="*/ 10515 h 175644"/>
                <a:gd name="connsiteX1" fmla="*/ 0 w 144345"/>
                <a:gd name="connsiteY1" fmla="*/ 10515 h 175644"/>
                <a:gd name="connsiteX2" fmla="*/ 0 w 144345"/>
                <a:gd name="connsiteY2" fmla="*/ -1377 h 175644"/>
                <a:gd name="connsiteX3" fmla="*/ 31912 w 144345"/>
                <a:gd name="connsiteY3" fmla="*/ -616 h 175644"/>
                <a:gd name="connsiteX4" fmla="*/ 63816 w 144345"/>
                <a:gd name="connsiteY4" fmla="*/ -1377 h 175644"/>
                <a:gd name="connsiteX5" fmla="*/ 63816 w 144345"/>
                <a:gd name="connsiteY5" fmla="*/ 10515 h 175644"/>
                <a:gd name="connsiteX6" fmla="*/ 46346 w 144345"/>
                <a:gd name="connsiteY6" fmla="*/ 10515 h 175644"/>
                <a:gd name="connsiteX7" fmla="*/ 46346 w 144345"/>
                <a:gd name="connsiteY7" fmla="*/ 63412 h 175644"/>
                <a:gd name="connsiteX8" fmla="*/ 84073 w 144345"/>
                <a:gd name="connsiteY8" fmla="*/ 103404 h 175644"/>
                <a:gd name="connsiteX9" fmla="*/ 97999 w 144345"/>
                <a:gd name="connsiteY9" fmla="*/ 78854 h 175644"/>
                <a:gd name="connsiteX10" fmla="*/ 97999 w 144345"/>
                <a:gd name="connsiteY10" fmla="*/ 10515 h 175644"/>
                <a:gd name="connsiteX11" fmla="*/ 80530 w 144345"/>
                <a:gd name="connsiteY11" fmla="*/ 10515 h 175644"/>
                <a:gd name="connsiteX12" fmla="*/ 80530 w 144345"/>
                <a:gd name="connsiteY12" fmla="*/ -1377 h 175644"/>
                <a:gd name="connsiteX13" fmla="*/ 112434 w 144345"/>
                <a:gd name="connsiteY13" fmla="*/ -616 h 175644"/>
                <a:gd name="connsiteX14" fmla="*/ 144345 w 144345"/>
                <a:gd name="connsiteY14" fmla="*/ -1377 h 175644"/>
                <a:gd name="connsiteX15" fmla="*/ 144345 w 144345"/>
                <a:gd name="connsiteY15" fmla="*/ 10515 h 175644"/>
                <a:gd name="connsiteX16" fmla="*/ 126868 w 144345"/>
                <a:gd name="connsiteY16" fmla="*/ 10515 h 175644"/>
                <a:gd name="connsiteX17" fmla="*/ 126868 w 144345"/>
                <a:gd name="connsiteY17" fmla="*/ 76067 h 175644"/>
                <a:gd name="connsiteX18" fmla="*/ 87870 w 144345"/>
                <a:gd name="connsiteY18" fmla="*/ 112512 h 175644"/>
                <a:gd name="connsiteX19" fmla="*/ 44821 w 144345"/>
                <a:gd name="connsiteY19" fmla="*/ 87707 h 175644"/>
                <a:gd name="connsiteX20" fmla="*/ 44821 w 144345"/>
                <a:gd name="connsiteY20" fmla="*/ 174267 h 175644"/>
                <a:gd name="connsiteX21" fmla="*/ 0 w 144345"/>
                <a:gd name="connsiteY21" fmla="*/ 172244 h 175644"/>
                <a:gd name="connsiteX22" fmla="*/ 0 w 144345"/>
                <a:gd name="connsiteY22" fmla="*/ 160349 h 175644"/>
                <a:gd name="connsiteX23" fmla="*/ 17477 w 144345"/>
                <a:gd name="connsiteY23" fmla="*/ 150480 h 175644"/>
                <a:gd name="connsiteX24" fmla="*/ 17477 w 144345"/>
                <a:gd name="connsiteY24" fmla="*/ 10515 h 175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44345" h="175644">
                  <a:moveTo>
                    <a:pt x="17477" y="10515"/>
                  </a:moveTo>
                  <a:lnTo>
                    <a:pt x="0" y="10515"/>
                  </a:lnTo>
                  <a:lnTo>
                    <a:pt x="0" y="-1377"/>
                  </a:lnTo>
                  <a:cubicBezTo>
                    <a:pt x="7094" y="-1125"/>
                    <a:pt x="22283" y="-616"/>
                    <a:pt x="31912" y="-616"/>
                  </a:cubicBezTo>
                  <a:cubicBezTo>
                    <a:pt x="41786" y="-616"/>
                    <a:pt x="56729" y="-1125"/>
                    <a:pt x="63816" y="-1377"/>
                  </a:cubicBezTo>
                  <a:lnTo>
                    <a:pt x="63816" y="10515"/>
                  </a:lnTo>
                  <a:lnTo>
                    <a:pt x="46346" y="10515"/>
                  </a:lnTo>
                  <a:lnTo>
                    <a:pt x="46346" y="63412"/>
                  </a:lnTo>
                  <a:cubicBezTo>
                    <a:pt x="46346" y="91003"/>
                    <a:pt x="68121" y="103404"/>
                    <a:pt x="84073" y="103404"/>
                  </a:cubicBezTo>
                  <a:cubicBezTo>
                    <a:pt x="92684" y="103404"/>
                    <a:pt x="97999" y="98085"/>
                    <a:pt x="97999" y="78854"/>
                  </a:cubicBezTo>
                  <a:lnTo>
                    <a:pt x="97999" y="10515"/>
                  </a:lnTo>
                  <a:lnTo>
                    <a:pt x="80530" y="10515"/>
                  </a:lnTo>
                  <a:lnTo>
                    <a:pt x="80530" y="-1377"/>
                  </a:lnTo>
                  <a:cubicBezTo>
                    <a:pt x="87616" y="-1125"/>
                    <a:pt x="102813" y="-616"/>
                    <a:pt x="112434" y="-616"/>
                  </a:cubicBezTo>
                  <a:cubicBezTo>
                    <a:pt x="122308" y="-616"/>
                    <a:pt x="137251" y="-1125"/>
                    <a:pt x="144345" y="-1377"/>
                  </a:cubicBezTo>
                  <a:lnTo>
                    <a:pt x="144345" y="10515"/>
                  </a:lnTo>
                  <a:lnTo>
                    <a:pt x="126868" y="10515"/>
                  </a:lnTo>
                  <a:lnTo>
                    <a:pt x="126868" y="76067"/>
                  </a:lnTo>
                  <a:cubicBezTo>
                    <a:pt x="126868" y="102643"/>
                    <a:pt x="113196" y="112512"/>
                    <a:pt x="87870" y="112512"/>
                  </a:cubicBezTo>
                  <a:cubicBezTo>
                    <a:pt x="63561" y="112512"/>
                    <a:pt x="50652" y="97831"/>
                    <a:pt x="44821" y="87707"/>
                  </a:cubicBezTo>
                  <a:lnTo>
                    <a:pt x="44821" y="174267"/>
                  </a:lnTo>
                  <a:lnTo>
                    <a:pt x="0" y="172244"/>
                  </a:lnTo>
                  <a:lnTo>
                    <a:pt x="0" y="160349"/>
                  </a:lnTo>
                  <a:cubicBezTo>
                    <a:pt x="15706" y="160349"/>
                    <a:pt x="17477" y="160349"/>
                    <a:pt x="17477" y="150480"/>
                  </a:cubicBezTo>
                  <a:lnTo>
                    <a:pt x="17477" y="10515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464" name="任意多边形: 形状 1463">
              <a:extLst>
                <a:ext uri="{FF2B5EF4-FFF2-40B4-BE49-F238E27FC236}">
                  <a16:creationId xmlns:a16="http://schemas.microsoft.com/office/drawing/2014/main" id="{0DAE144A-C3B7-3E22-7DD7-0B7D0BC73038}"/>
                </a:ext>
              </a:extLst>
            </p:cNvPr>
            <p:cNvSpPr/>
            <p:nvPr>
              <p:custDataLst>
                <p:tags r:id="rId81"/>
              </p:custDataLst>
            </p:nvPr>
          </p:nvSpPr>
          <p:spPr>
            <a:xfrm flipV="1">
              <a:off x="6232905" y="-14171340"/>
              <a:ext cx="278339" cy="124758"/>
            </a:xfrm>
            <a:custGeom>
              <a:avLst/>
              <a:gdLst>
                <a:gd name="connsiteX0" fmla="*/ 90428 w 278339"/>
                <a:gd name="connsiteY0" fmla="*/ 118055 h 124758"/>
                <a:gd name="connsiteX1" fmla="*/ 91135 w 278339"/>
                <a:gd name="connsiteY1" fmla="*/ 120898 h 124758"/>
                <a:gd name="connsiteX2" fmla="*/ 88299 w 278339"/>
                <a:gd name="connsiteY2" fmla="*/ 123374 h 124758"/>
                <a:gd name="connsiteX3" fmla="*/ 65603 w 278339"/>
                <a:gd name="connsiteY3" fmla="*/ 121605 h 124758"/>
                <a:gd name="connsiteX4" fmla="*/ 61702 w 278339"/>
                <a:gd name="connsiteY4" fmla="*/ 117531 h 124758"/>
                <a:gd name="connsiteX5" fmla="*/ 66310 w 278339"/>
                <a:gd name="connsiteY5" fmla="*/ 115045 h 124758"/>
                <a:gd name="connsiteX6" fmla="*/ 74826 w 278339"/>
                <a:gd name="connsiteY6" fmla="*/ 112386 h 124758"/>
                <a:gd name="connsiteX7" fmla="*/ 74111 w 278339"/>
                <a:gd name="connsiteY7" fmla="*/ 108487 h 124758"/>
                <a:gd name="connsiteX8" fmla="*/ 64006 w 278339"/>
                <a:gd name="connsiteY8" fmla="*/ 68082 h 124758"/>
                <a:gd name="connsiteX9" fmla="*/ 45742 w 278339"/>
                <a:gd name="connsiteY9" fmla="*/ 78539 h 124758"/>
                <a:gd name="connsiteX10" fmla="*/ 0 w 278339"/>
                <a:gd name="connsiteY10" fmla="*/ 28032 h 124758"/>
                <a:gd name="connsiteX11" fmla="*/ 26772 w 278339"/>
                <a:gd name="connsiteY11" fmla="*/ -1384 h 124758"/>
                <a:gd name="connsiteX12" fmla="*/ 51947 w 278339"/>
                <a:gd name="connsiteY12" fmla="*/ 11017 h 124758"/>
                <a:gd name="connsiteX13" fmla="*/ 70210 w 278339"/>
                <a:gd name="connsiteY13" fmla="*/ -1384 h 124758"/>
                <a:gd name="connsiteX14" fmla="*/ 84224 w 278339"/>
                <a:gd name="connsiteY14" fmla="*/ 8009 h 124758"/>
                <a:gd name="connsiteX15" fmla="*/ 90428 w 278339"/>
                <a:gd name="connsiteY15" fmla="*/ 25731 h 124758"/>
                <a:gd name="connsiteX16" fmla="*/ 87592 w 278339"/>
                <a:gd name="connsiteY16" fmla="*/ 28032 h 124758"/>
                <a:gd name="connsiteX17" fmla="*/ 83692 w 278339"/>
                <a:gd name="connsiteY17" fmla="*/ 22538 h 124758"/>
                <a:gd name="connsiteX18" fmla="*/ 70743 w 278339"/>
                <a:gd name="connsiteY18" fmla="*/ 3579 h 124758"/>
                <a:gd name="connsiteX19" fmla="*/ 64896 w 278339"/>
                <a:gd name="connsiteY19" fmla="*/ 12257 h 124758"/>
                <a:gd name="connsiteX20" fmla="*/ 65778 w 278339"/>
                <a:gd name="connsiteY20" fmla="*/ 19530 h 124758"/>
                <a:gd name="connsiteX21" fmla="*/ 90428 w 278339"/>
                <a:gd name="connsiteY21" fmla="*/ 118055 h 124758"/>
                <a:gd name="connsiteX22" fmla="*/ 52661 w 278339"/>
                <a:gd name="connsiteY22" fmla="*/ 22538 h 124758"/>
                <a:gd name="connsiteX23" fmla="*/ 43613 w 278339"/>
                <a:gd name="connsiteY23" fmla="*/ 10669 h 124758"/>
                <a:gd name="connsiteX24" fmla="*/ 27304 w 278339"/>
                <a:gd name="connsiteY24" fmla="*/ 3579 h 124758"/>
                <a:gd name="connsiteX25" fmla="*/ 14355 w 278339"/>
                <a:gd name="connsiteY25" fmla="*/ 20769 h 124758"/>
                <a:gd name="connsiteX26" fmla="*/ 23578 w 278339"/>
                <a:gd name="connsiteY26" fmla="*/ 56743 h 124758"/>
                <a:gd name="connsiteX27" fmla="*/ 45742 w 278339"/>
                <a:gd name="connsiteY27" fmla="*/ 73576 h 124758"/>
                <a:gd name="connsiteX28" fmla="*/ 61527 w 278339"/>
                <a:gd name="connsiteY28" fmla="*/ 58157 h 124758"/>
                <a:gd name="connsiteX29" fmla="*/ 60995 w 278339"/>
                <a:gd name="connsiteY29" fmla="*/ 55679 h 124758"/>
                <a:gd name="connsiteX30" fmla="*/ 52661 w 278339"/>
                <a:gd name="connsiteY30" fmla="*/ 22538 h 124758"/>
                <a:gd name="connsiteX31" fmla="*/ 134207 w 278339"/>
                <a:gd name="connsiteY31" fmla="*/ 40792 h 124758"/>
                <a:gd name="connsiteX32" fmla="*/ 162750 w 278339"/>
                <a:gd name="connsiteY32" fmla="*/ 44515 h 124758"/>
                <a:gd name="connsiteX33" fmla="*/ 178352 w 278339"/>
                <a:gd name="connsiteY33" fmla="*/ 62944 h 124758"/>
                <a:gd name="connsiteX34" fmla="*/ 156371 w 278339"/>
                <a:gd name="connsiteY34" fmla="*/ 78539 h 124758"/>
                <a:gd name="connsiteX35" fmla="*/ 106362 w 278339"/>
                <a:gd name="connsiteY35" fmla="*/ 31931 h 124758"/>
                <a:gd name="connsiteX36" fmla="*/ 138282 w 278339"/>
                <a:gd name="connsiteY36" fmla="*/ -1384 h 124758"/>
                <a:gd name="connsiteX37" fmla="*/ 182253 w 278339"/>
                <a:gd name="connsiteY37" fmla="*/ 18639 h 124758"/>
                <a:gd name="connsiteX38" fmla="*/ 179242 w 278339"/>
                <a:gd name="connsiteY38" fmla="*/ 21649 h 124758"/>
                <a:gd name="connsiteX39" fmla="*/ 176406 w 278339"/>
                <a:gd name="connsiteY39" fmla="*/ 19878 h 124758"/>
                <a:gd name="connsiteX40" fmla="*/ 138639 w 278339"/>
                <a:gd name="connsiteY40" fmla="*/ 3579 h 124758"/>
                <a:gd name="connsiteX41" fmla="*/ 120908 w 278339"/>
                <a:gd name="connsiteY41" fmla="*/ 25016 h 124758"/>
                <a:gd name="connsiteX42" fmla="*/ 123037 w 278339"/>
                <a:gd name="connsiteY42" fmla="*/ 40792 h 124758"/>
                <a:gd name="connsiteX43" fmla="*/ 134207 w 278339"/>
                <a:gd name="connsiteY43" fmla="*/ 40792 h 124758"/>
                <a:gd name="connsiteX44" fmla="*/ 124451 w 278339"/>
                <a:gd name="connsiteY44" fmla="*/ 45754 h 124758"/>
                <a:gd name="connsiteX45" fmla="*/ 156371 w 278339"/>
                <a:gd name="connsiteY45" fmla="*/ 73576 h 124758"/>
                <a:gd name="connsiteX46" fmla="*/ 170734 w 278339"/>
                <a:gd name="connsiteY46" fmla="*/ 62944 h 124758"/>
                <a:gd name="connsiteX47" fmla="*/ 133142 w 278339"/>
                <a:gd name="connsiteY47" fmla="*/ 45754 h 124758"/>
                <a:gd name="connsiteX48" fmla="*/ 124451 w 278339"/>
                <a:gd name="connsiteY48" fmla="*/ 45754 h 124758"/>
                <a:gd name="connsiteX49" fmla="*/ 268235 w 278339"/>
                <a:gd name="connsiteY49" fmla="*/ 68264 h 124758"/>
                <a:gd name="connsiteX50" fmla="*/ 259195 w 278339"/>
                <a:gd name="connsiteY50" fmla="*/ 58339 h 124758"/>
                <a:gd name="connsiteX51" fmla="*/ 266107 w 278339"/>
                <a:gd name="connsiteY51" fmla="*/ 51781 h 124758"/>
                <a:gd name="connsiteX52" fmla="*/ 276219 w 278339"/>
                <a:gd name="connsiteY52" fmla="*/ 63120 h 124758"/>
                <a:gd name="connsiteX53" fmla="*/ 252806 w 278339"/>
                <a:gd name="connsiteY53" fmla="*/ 78539 h 124758"/>
                <a:gd name="connsiteX54" fmla="*/ 201567 w 278339"/>
                <a:gd name="connsiteY54" fmla="*/ 29447 h 124758"/>
                <a:gd name="connsiteX55" fmla="*/ 234368 w 278339"/>
                <a:gd name="connsiteY55" fmla="*/ -1384 h 124758"/>
                <a:gd name="connsiteX56" fmla="*/ 278339 w 278339"/>
                <a:gd name="connsiteY56" fmla="*/ 18639 h 124758"/>
                <a:gd name="connsiteX57" fmla="*/ 275330 w 278339"/>
                <a:gd name="connsiteY57" fmla="*/ 21649 h 124758"/>
                <a:gd name="connsiteX58" fmla="*/ 272493 w 278339"/>
                <a:gd name="connsiteY58" fmla="*/ 19878 h 124758"/>
                <a:gd name="connsiteX59" fmla="*/ 234726 w 278339"/>
                <a:gd name="connsiteY59" fmla="*/ 3579 h 124758"/>
                <a:gd name="connsiteX60" fmla="*/ 216280 w 278339"/>
                <a:gd name="connsiteY60" fmla="*/ 23245 h 124758"/>
                <a:gd name="connsiteX61" fmla="*/ 227989 w 278339"/>
                <a:gd name="connsiteY61" fmla="*/ 59936 h 124758"/>
                <a:gd name="connsiteX62" fmla="*/ 252806 w 278339"/>
                <a:gd name="connsiteY62" fmla="*/ 73576 h 124758"/>
                <a:gd name="connsiteX63" fmla="*/ 268235 w 278339"/>
                <a:gd name="connsiteY63" fmla="*/ 68264 h 124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278339" h="124758">
                  <a:moveTo>
                    <a:pt x="90428" y="118055"/>
                  </a:moveTo>
                  <a:cubicBezTo>
                    <a:pt x="90603" y="118412"/>
                    <a:pt x="91135" y="120715"/>
                    <a:pt x="91135" y="120898"/>
                  </a:cubicBezTo>
                  <a:cubicBezTo>
                    <a:pt x="91135" y="121779"/>
                    <a:pt x="90428" y="123374"/>
                    <a:pt x="88299" y="123374"/>
                  </a:cubicBezTo>
                  <a:cubicBezTo>
                    <a:pt x="84748" y="123374"/>
                    <a:pt x="70035" y="121962"/>
                    <a:pt x="65603" y="121605"/>
                  </a:cubicBezTo>
                  <a:cubicBezTo>
                    <a:pt x="64181" y="121430"/>
                    <a:pt x="61702" y="121247"/>
                    <a:pt x="61702" y="117531"/>
                  </a:cubicBezTo>
                  <a:cubicBezTo>
                    <a:pt x="61702" y="115045"/>
                    <a:pt x="64181" y="115045"/>
                    <a:pt x="66310" y="115045"/>
                  </a:cubicBezTo>
                  <a:cubicBezTo>
                    <a:pt x="74826" y="115045"/>
                    <a:pt x="74826" y="113808"/>
                    <a:pt x="74826" y="112386"/>
                  </a:cubicBezTo>
                  <a:cubicBezTo>
                    <a:pt x="74826" y="111147"/>
                    <a:pt x="74468" y="110083"/>
                    <a:pt x="74111" y="108487"/>
                  </a:cubicBezTo>
                  <a:lnTo>
                    <a:pt x="64006" y="68082"/>
                  </a:lnTo>
                  <a:cubicBezTo>
                    <a:pt x="60280" y="73933"/>
                    <a:pt x="54250" y="78539"/>
                    <a:pt x="45742" y="78539"/>
                  </a:cubicBezTo>
                  <a:cubicBezTo>
                    <a:pt x="23046" y="78539"/>
                    <a:pt x="0" y="53552"/>
                    <a:pt x="0" y="28032"/>
                  </a:cubicBezTo>
                  <a:cubicBezTo>
                    <a:pt x="0" y="10844"/>
                    <a:pt x="11519" y="-1384"/>
                    <a:pt x="26772" y="-1384"/>
                  </a:cubicBezTo>
                  <a:cubicBezTo>
                    <a:pt x="36345" y="-1384"/>
                    <a:pt x="44852" y="4110"/>
                    <a:pt x="51947" y="11017"/>
                  </a:cubicBezTo>
                  <a:cubicBezTo>
                    <a:pt x="55315" y="387"/>
                    <a:pt x="65603" y="-1384"/>
                    <a:pt x="70210" y="-1384"/>
                  </a:cubicBezTo>
                  <a:cubicBezTo>
                    <a:pt x="76598" y="-1384"/>
                    <a:pt x="81030" y="2515"/>
                    <a:pt x="84224" y="8009"/>
                  </a:cubicBezTo>
                  <a:cubicBezTo>
                    <a:pt x="88124" y="14916"/>
                    <a:pt x="90428" y="25016"/>
                    <a:pt x="90428" y="25731"/>
                  </a:cubicBezTo>
                  <a:cubicBezTo>
                    <a:pt x="90428" y="28032"/>
                    <a:pt x="88124" y="28032"/>
                    <a:pt x="87592" y="28032"/>
                  </a:cubicBezTo>
                  <a:cubicBezTo>
                    <a:pt x="85106" y="28032"/>
                    <a:pt x="84931" y="27327"/>
                    <a:pt x="83692" y="22538"/>
                  </a:cubicBezTo>
                  <a:cubicBezTo>
                    <a:pt x="81563" y="14035"/>
                    <a:pt x="78195" y="3579"/>
                    <a:pt x="70743" y="3579"/>
                  </a:cubicBezTo>
                  <a:cubicBezTo>
                    <a:pt x="66135" y="3579"/>
                    <a:pt x="64896" y="7477"/>
                    <a:pt x="64896" y="12257"/>
                  </a:cubicBezTo>
                  <a:cubicBezTo>
                    <a:pt x="64896" y="15631"/>
                    <a:pt x="65245" y="17219"/>
                    <a:pt x="65778" y="19530"/>
                  </a:cubicBezTo>
                  <a:lnTo>
                    <a:pt x="90428" y="118055"/>
                  </a:lnTo>
                  <a:close/>
                  <a:moveTo>
                    <a:pt x="52661" y="22538"/>
                  </a:moveTo>
                  <a:cubicBezTo>
                    <a:pt x="51414" y="17576"/>
                    <a:pt x="47514" y="14035"/>
                    <a:pt x="43613" y="10669"/>
                  </a:cubicBezTo>
                  <a:cubicBezTo>
                    <a:pt x="42016" y="9247"/>
                    <a:pt x="34930" y="3579"/>
                    <a:pt x="27304" y="3579"/>
                  </a:cubicBezTo>
                  <a:cubicBezTo>
                    <a:pt x="20742" y="3579"/>
                    <a:pt x="14355" y="8183"/>
                    <a:pt x="14355" y="20769"/>
                  </a:cubicBezTo>
                  <a:cubicBezTo>
                    <a:pt x="14355" y="30160"/>
                    <a:pt x="19503" y="49653"/>
                    <a:pt x="23578" y="56743"/>
                  </a:cubicBezTo>
                  <a:cubicBezTo>
                    <a:pt x="31737" y="70917"/>
                    <a:pt x="40777" y="73576"/>
                    <a:pt x="45742" y="73576"/>
                  </a:cubicBezTo>
                  <a:cubicBezTo>
                    <a:pt x="58151" y="73576"/>
                    <a:pt x="61527" y="60110"/>
                    <a:pt x="61527" y="58157"/>
                  </a:cubicBezTo>
                  <a:cubicBezTo>
                    <a:pt x="61527" y="57450"/>
                    <a:pt x="61170" y="56211"/>
                    <a:pt x="60995" y="55679"/>
                  </a:cubicBezTo>
                  <a:lnTo>
                    <a:pt x="52661" y="22538"/>
                  </a:lnTo>
                  <a:close/>
                  <a:moveTo>
                    <a:pt x="134207" y="40792"/>
                  </a:moveTo>
                  <a:cubicBezTo>
                    <a:pt x="139172" y="40792"/>
                    <a:pt x="153177" y="41150"/>
                    <a:pt x="162750" y="44515"/>
                  </a:cubicBezTo>
                  <a:cubicBezTo>
                    <a:pt x="175874" y="49121"/>
                    <a:pt x="178352" y="57625"/>
                    <a:pt x="178352" y="62944"/>
                  </a:cubicBezTo>
                  <a:cubicBezTo>
                    <a:pt x="178352" y="72694"/>
                    <a:pt x="168605" y="78539"/>
                    <a:pt x="156371" y="78539"/>
                  </a:cubicBezTo>
                  <a:cubicBezTo>
                    <a:pt x="135088" y="78539"/>
                    <a:pt x="106362" y="62237"/>
                    <a:pt x="106362" y="31931"/>
                  </a:cubicBezTo>
                  <a:cubicBezTo>
                    <a:pt x="106362" y="14035"/>
                    <a:pt x="117540" y="-1384"/>
                    <a:pt x="138282" y="-1384"/>
                  </a:cubicBezTo>
                  <a:cubicBezTo>
                    <a:pt x="168248" y="-1384"/>
                    <a:pt x="182253" y="16155"/>
                    <a:pt x="182253" y="18639"/>
                  </a:cubicBezTo>
                  <a:cubicBezTo>
                    <a:pt x="182253" y="19703"/>
                    <a:pt x="180664" y="21649"/>
                    <a:pt x="179242" y="21649"/>
                  </a:cubicBezTo>
                  <a:cubicBezTo>
                    <a:pt x="178177" y="21649"/>
                    <a:pt x="177820" y="21301"/>
                    <a:pt x="176406" y="19878"/>
                  </a:cubicBezTo>
                  <a:cubicBezTo>
                    <a:pt x="162575" y="3579"/>
                    <a:pt x="141825" y="3579"/>
                    <a:pt x="138639" y="3579"/>
                  </a:cubicBezTo>
                  <a:cubicBezTo>
                    <a:pt x="127994" y="3579"/>
                    <a:pt x="120908" y="10669"/>
                    <a:pt x="120908" y="25016"/>
                  </a:cubicBezTo>
                  <a:cubicBezTo>
                    <a:pt x="120908" y="27500"/>
                    <a:pt x="120908" y="31042"/>
                    <a:pt x="123037" y="40792"/>
                  </a:cubicBezTo>
                  <a:lnTo>
                    <a:pt x="134207" y="40792"/>
                  </a:lnTo>
                  <a:close/>
                  <a:moveTo>
                    <a:pt x="124451" y="45754"/>
                  </a:moveTo>
                  <a:cubicBezTo>
                    <a:pt x="131720" y="71447"/>
                    <a:pt x="151406" y="73576"/>
                    <a:pt x="156371" y="73576"/>
                  </a:cubicBezTo>
                  <a:cubicBezTo>
                    <a:pt x="164172" y="73576"/>
                    <a:pt x="170734" y="69678"/>
                    <a:pt x="170734" y="62944"/>
                  </a:cubicBezTo>
                  <a:cubicBezTo>
                    <a:pt x="170734" y="45754"/>
                    <a:pt x="140768" y="45754"/>
                    <a:pt x="133142" y="45754"/>
                  </a:cubicBezTo>
                  <a:lnTo>
                    <a:pt x="124451" y="45754"/>
                  </a:lnTo>
                  <a:close/>
                  <a:moveTo>
                    <a:pt x="268235" y="68264"/>
                  </a:moveTo>
                  <a:cubicBezTo>
                    <a:pt x="261856" y="67200"/>
                    <a:pt x="259195" y="62237"/>
                    <a:pt x="259195" y="58339"/>
                  </a:cubicBezTo>
                  <a:cubicBezTo>
                    <a:pt x="259195" y="53552"/>
                    <a:pt x="262919" y="51781"/>
                    <a:pt x="266107" y="51781"/>
                  </a:cubicBezTo>
                  <a:cubicBezTo>
                    <a:pt x="270006" y="51781"/>
                    <a:pt x="276219" y="54615"/>
                    <a:pt x="276219" y="63120"/>
                  </a:cubicBezTo>
                  <a:cubicBezTo>
                    <a:pt x="276219" y="75172"/>
                    <a:pt x="262387" y="78539"/>
                    <a:pt x="252806" y="78539"/>
                  </a:cubicBezTo>
                  <a:cubicBezTo>
                    <a:pt x="226210" y="78539"/>
                    <a:pt x="201567" y="54083"/>
                    <a:pt x="201567" y="29447"/>
                  </a:cubicBezTo>
                  <a:cubicBezTo>
                    <a:pt x="201567" y="14209"/>
                    <a:pt x="212204" y="-1384"/>
                    <a:pt x="234368" y="-1384"/>
                  </a:cubicBezTo>
                  <a:cubicBezTo>
                    <a:pt x="264335" y="-1384"/>
                    <a:pt x="278339" y="16155"/>
                    <a:pt x="278339" y="18639"/>
                  </a:cubicBezTo>
                  <a:cubicBezTo>
                    <a:pt x="278339" y="19703"/>
                    <a:pt x="276750" y="21649"/>
                    <a:pt x="275330" y="21649"/>
                  </a:cubicBezTo>
                  <a:cubicBezTo>
                    <a:pt x="274264" y="21649"/>
                    <a:pt x="273906" y="21301"/>
                    <a:pt x="272493" y="19878"/>
                  </a:cubicBezTo>
                  <a:cubicBezTo>
                    <a:pt x="258661" y="3579"/>
                    <a:pt x="237912" y="3579"/>
                    <a:pt x="234726" y="3579"/>
                  </a:cubicBezTo>
                  <a:cubicBezTo>
                    <a:pt x="221960" y="3579"/>
                    <a:pt x="216280" y="12257"/>
                    <a:pt x="216280" y="23245"/>
                  </a:cubicBezTo>
                  <a:cubicBezTo>
                    <a:pt x="216280" y="28391"/>
                    <a:pt x="218766" y="47701"/>
                    <a:pt x="227989" y="59936"/>
                  </a:cubicBezTo>
                  <a:cubicBezTo>
                    <a:pt x="234726" y="68614"/>
                    <a:pt x="243942" y="73576"/>
                    <a:pt x="252806" y="73576"/>
                  </a:cubicBezTo>
                  <a:cubicBezTo>
                    <a:pt x="255292" y="73576"/>
                    <a:pt x="263801" y="73226"/>
                    <a:pt x="268235" y="68264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465" name="任意多边形: 形状 1464">
              <a:extLst>
                <a:ext uri="{FF2B5EF4-FFF2-40B4-BE49-F238E27FC236}">
                  <a16:creationId xmlns:a16="http://schemas.microsoft.com/office/drawing/2014/main" id="{F5021BD5-CE41-D98F-C7C6-757E9D5368EF}"/>
                </a:ext>
              </a:extLst>
            </p:cNvPr>
            <p:cNvSpPr/>
            <p:nvPr>
              <p:custDataLst>
                <p:tags r:id="rId82"/>
              </p:custDataLst>
            </p:nvPr>
          </p:nvSpPr>
          <p:spPr>
            <a:xfrm flipV="1">
              <a:off x="6524230" y="-14038428"/>
              <a:ext cx="73761" cy="13649"/>
            </a:xfrm>
            <a:custGeom>
              <a:avLst/>
              <a:gdLst>
                <a:gd name="connsiteX0" fmla="*/ 73762 w 73761"/>
                <a:gd name="connsiteY0" fmla="*/ 5363 h 13649"/>
                <a:gd name="connsiteX1" fmla="*/ 64896 w 73761"/>
                <a:gd name="connsiteY1" fmla="*/ 12272 h 13649"/>
                <a:gd name="connsiteX2" fmla="*/ 8866 w 73761"/>
                <a:gd name="connsiteY2" fmla="*/ 12272 h 13649"/>
                <a:gd name="connsiteX3" fmla="*/ 0 w 73761"/>
                <a:gd name="connsiteY3" fmla="*/ 5539 h 13649"/>
                <a:gd name="connsiteX4" fmla="*/ 8866 w 73761"/>
                <a:gd name="connsiteY4" fmla="*/ -1378 h 13649"/>
                <a:gd name="connsiteX5" fmla="*/ 64896 w 73761"/>
                <a:gd name="connsiteY5" fmla="*/ -1378 h 13649"/>
                <a:gd name="connsiteX6" fmla="*/ 73762 w 73761"/>
                <a:gd name="connsiteY6" fmla="*/ 5363 h 13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761" h="13649">
                  <a:moveTo>
                    <a:pt x="73762" y="5363"/>
                  </a:moveTo>
                  <a:cubicBezTo>
                    <a:pt x="73762" y="12272"/>
                    <a:pt x="67025" y="12272"/>
                    <a:pt x="64896" y="12272"/>
                  </a:cubicBezTo>
                  <a:lnTo>
                    <a:pt x="8866" y="12272"/>
                  </a:lnTo>
                  <a:cubicBezTo>
                    <a:pt x="6919" y="12272"/>
                    <a:pt x="0" y="12272"/>
                    <a:pt x="0" y="5539"/>
                  </a:cubicBezTo>
                  <a:cubicBezTo>
                    <a:pt x="0" y="-1378"/>
                    <a:pt x="6737" y="-1378"/>
                    <a:pt x="8866" y="-1378"/>
                  </a:cubicBezTo>
                  <a:lnTo>
                    <a:pt x="64896" y="-1378"/>
                  </a:lnTo>
                  <a:cubicBezTo>
                    <a:pt x="66850" y="-1378"/>
                    <a:pt x="73762" y="-1378"/>
                    <a:pt x="73762" y="5363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466" name="任意多边形: 形状 1465">
              <a:extLst>
                <a:ext uri="{FF2B5EF4-FFF2-40B4-BE49-F238E27FC236}">
                  <a16:creationId xmlns:a16="http://schemas.microsoft.com/office/drawing/2014/main" id="{A39B14CE-3221-E9C9-237F-0F83304C0094}"/>
                </a:ext>
              </a:extLst>
            </p:cNvPr>
            <p:cNvSpPr/>
            <p:nvPr>
              <p:custDataLst>
                <p:tags r:id="rId83"/>
              </p:custDataLst>
            </p:nvPr>
          </p:nvSpPr>
          <p:spPr>
            <a:xfrm flipV="1">
              <a:off x="6619255" y="-14126504"/>
              <a:ext cx="180666" cy="79922"/>
            </a:xfrm>
            <a:custGeom>
              <a:avLst/>
              <a:gdLst>
                <a:gd name="connsiteX0" fmla="*/ 66667 w 180666"/>
                <a:gd name="connsiteY0" fmla="*/ 68265 h 79922"/>
                <a:gd name="connsiteX1" fmla="*/ 57627 w 180666"/>
                <a:gd name="connsiteY1" fmla="*/ 58341 h 79922"/>
                <a:gd name="connsiteX2" fmla="*/ 64539 w 180666"/>
                <a:gd name="connsiteY2" fmla="*/ 51782 h 79922"/>
                <a:gd name="connsiteX3" fmla="*/ 74651 w 180666"/>
                <a:gd name="connsiteY3" fmla="*/ 63121 h 79922"/>
                <a:gd name="connsiteX4" fmla="*/ 51240 w 180666"/>
                <a:gd name="connsiteY4" fmla="*/ 78541 h 79922"/>
                <a:gd name="connsiteX5" fmla="*/ 0 w 180666"/>
                <a:gd name="connsiteY5" fmla="*/ 29448 h 79922"/>
                <a:gd name="connsiteX6" fmla="*/ 32801 w 180666"/>
                <a:gd name="connsiteY6" fmla="*/ -1382 h 79922"/>
                <a:gd name="connsiteX7" fmla="*/ 76772 w 180666"/>
                <a:gd name="connsiteY7" fmla="*/ 18641 h 79922"/>
                <a:gd name="connsiteX8" fmla="*/ 73762 w 180666"/>
                <a:gd name="connsiteY8" fmla="*/ 21651 h 79922"/>
                <a:gd name="connsiteX9" fmla="*/ 70925 w 180666"/>
                <a:gd name="connsiteY9" fmla="*/ 19880 h 79922"/>
                <a:gd name="connsiteX10" fmla="*/ 33159 w 180666"/>
                <a:gd name="connsiteY10" fmla="*/ 3580 h 79922"/>
                <a:gd name="connsiteX11" fmla="*/ 14713 w 180666"/>
                <a:gd name="connsiteY11" fmla="*/ 23247 h 79922"/>
                <a:gd name="connsiteX12" fmla="*/ 26422 w 180666"/>
                <a:gd name="connsiteY12" fmla="*/ 59938 h 79922"/>
                <a:gd name="connsiteX13" fmla="*/ 51240 w 180666"/>
                <a:gd name="connsiteY13" fmla="*/ 73578 h 79922"/>
                <a:gd name="connsiteX14" fmla="*/ 66667 w 180666"/>
                <a:gd name="connsiteY14" fmla="*/ 68265 h 79922"/>
                <a:gd name="connsiteX15" fmla="*/ 154244 w 180666"/>
                <a:gd name="connsiteY15" fmla="*/ 68084 h 79922"/>
                <a:gd name="connsiteX16" fmla="*/ 135980 w 180666"/>
                <a:gd name="connsiteY16" fmla="*/ 78541 h 79922"/>
                <a:gd name="connsiteX17" fmla="*/ 90238 w 180666"/>
                <a:gd name="connsiteY17" fmla="*/ 28034 h 79922"/>
                <a:gd name="connsiteX18" fmla="*/ 117010 w 180666"/>
                <a:gd name="connsiteY18" fmla="*/ -1382 h 79922"/>
                <a:gd name="connsiteX19" fmla="*/ 142185 w 180666"/>
                <a:gd name="connsiteY19" fmla="*/ 11019 h 79922"/>
                <a:gd name="connsiteX20" fmla="*/ 160448 w 180666"/>
                <a:gd name="connsiteY20" fmla="*/ -1382 h 79922"/>
                <a:gd name="connsiteX21" fmla="*/ 174462 w 180666"/>
                <a:gd name="connsiteY21" fmla="*/ 8011 h 79922"/>
                <a:gd name="connsiteX22" fmla="*/ 180666 w 180666"/>
                <a:gd name="connsiteY22" fmla="*/ 25733 h 79922"/>
                <a:gd name="connsiteX23" fmla="*/ 177830 w 180666"/>
                <a:gd name="connsiteY23" fmla="*/ 28034 h 79922"/>
                <a:gd name="connsiteX24" fmla="*/ 173929 w 180666"/>
                <a:gd name="connsiteY24" fmla="*/ 22540 h 79922"/>
                <a:gd name="connsiteX25" fmla="*/ 160981 w 180666"/>
                <a:gd name="connsiteY25" fmla="*/ 3580 h 79922"/>
                <a:gd name="connsiteX26" fmla="*/ 155133 w 180666"/>
                <a:gd name="connsiteY26" fmla="*/ 12258 h 79922"/>
                <a:gd name="connsiteX27" fmla="*/ 157787 w 180666"/>
                <a:gd name="connsiteY27" fmla="*/ 26265 h 79922"/>
                <a:gd name="connsiteX28" fmla="*/ 161687 w 180666"/>
                <a:gd name="connsiteY28" fmla="*/ 42216 h 79922"/>
                <a:gd name="connsiteX29" fmla="*/ 165239 w 180666"/>
                <a:gd name="connsiteY29" fmla="*/ 55681 h 79922"/>
                <a:gd name="connsiteX30" fmla="*/ 168432 w 180666"/>
                <a:gd name="connsiteY30" fmla="*/ 69504 h 79922"/>
                <a:gd name="connsiteX31" fmla="*/ 162403 w 180666"/>
                <a:gd name="connsiteY31" fmla="*/ 75174 h 79922"/>
                <a:gd name="connsiteX32" fmla="*/ 154244 w 180666"/>
                <a:gd name="connsiteY32" fmla="*/ 68084 h 79922"/>
                <a:gd name="connsiteX33" fmla="*/ 142899 w 180666"/>
                <a:gd name="connsiteY33" fmla="*/ 22540 h 79922"/>
                <a:gd name="connsiteX34" fmla="*/ 133851 w 180666"/>
                <a:gd name="connsiteY34" fmla="*/ 10670 h 79922"/>
                <a:gd name="connsiteX35" fmla="*/ 117542 w 180666"/>
                <a:gd name="connsiteY35" fmla="*/ 3580 h 79922"/>
                <a:gd name="connsiteX36" fmla="*/ 104593 w 180666"/>
                <a:gd name="connsiteY36" fmla="*/ 20770 h 79922"/>
                <a:gd name="connsiteX37" fmla="*/ 113816 w 180666"/>
                <a:gd name="connsiteY37" fmla="*/ 56745 h 79922"/>
                <a:gd name="connsiteX38" fmla="*/ 135980 w 180666"/>
                <a:gd name="connsiteY38" fmla="*/ 73578 h 79922"/>
                <a:gd name="connsiteX39" fmla="*/ 151765 w 180666"/>
                <a:gd name="connsiteY39" fmla="*/ 58159 h 79922"/>
                <a:gd name="connsiteX40" fmla="*/ 151233 w 180666"/>
                <a:gd name="connsiteY40" fmla="*/ 55681 h 79922"/>
                <a:gd name="connsiteX41" fmla="*/ 142899 w 180666"/>
                <a:gd name="connsiteY41" fmla="*/ 22540 h 79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80666" h="79922">
                  <a:moveTo>
                    <a:pt x="66667" y="68265"/>
                  </a:moveTo>
                  <a:cubicBezTo>
                    <a:pt x="60288" y="67202"/>
                    <a:pt x="57627" y="62239"/>
                    <a:pt x="57627" y="58341"/>
                  </a:cubicBezTo>
                  <a:cubicBezTo>
                    <a:pt x="57627" y="53553"/>
                    <a:pt x="61353" y="51782"/>
                    <a:pt x="64539" y="51782"/>
                  </a:cubicBezTo>
                  <a:cubicBezTo>
                    <a:pt x="68439" y="51782"/>
                    <a:pt x="74651" y="54617"/>
                    <a:pt x="74651" y="63121"/>
                  </a:cubicBezTo>
                  <a:cubicBezTo>
                    <a:pt x="74651" y="75174"/>
                    <a:pt x="60821" y="78541"/>
                    <a:pt x="51240" y="78541"/>
                  </a:cubicBezTo>
                  <a:cubicBezTo>
                    <a:pt x="24643" y="78541"/>
                    <a:pt x="0" y="54085"/>
                    <a:pt x="0" y="29448"/>
                  </a:cubicBezTo>
                  <a:cubicBezTo>
                    <a:pt x="0" y="14211"/>
                    <a:pt x="10637" y="-1382"/>
                    <a:pt x="32801" y="-1382"/>
                  </a:cubicBezTo>
                  <a:cubicBezTo>
                    <a:pt x="62767" y="-1382"/>
                    <a:pt x="76772" y="16157"/>
                    <a:pt x="76772" y="18641"/>
                  </a:cubicBezTo>
                  <a:cubicBezTo>
                    <a:pt x="76772" y="19705"/>
                    <a:pt x="75184" y="21651"/>
                    <a:pt x="73762" y="21651"/>
                  </a:cubicBezTo>
                  <a:cubicBezTo>
                    <a:pt x="72697" y="21651"/>
                    <a:pt x="72340" y="21302"/>
                    <a:pt x="70925" y="19880"/>
                  </a:cubicBezTo>
                  <a:cubicBezTo>
                    <a:pt x="57095" y="3580"/>
                    <a:pt x="36345" y="3580"/>
                    <a:pt x="33159" y="3580"/>
                  </a:cubicBezTo>
                  <a:cubicBezTo>
                    <a:pt x="20393" y="3580"/>
                    <a:pt x="14713" y="12258"/>
                    <a:pt x="14713" y="23247"/>
                  </a:cubicBezTo>
                  <a:cubicBezTo>
                    <a:pt x="14713" y="28392"/>
                    <a:pt x="17199" y="47702"/>
                    <a:pt x="26422" y="59938"/>
                  </a:cubicBezTo>
                  <a:cubicBezTo>
                    <a:pt x="33159" y="68616"/>
                    <a:pt x="42374" y="73578"/>
                    <a:pt x="51240" y="73578"/>
                  </a:cubicBezTo>
                  <a:cubicBezTo>
                    <a:pt x="53726" y="73578"/>
                    <a:pt x="62235" y="73228"/>
                    <a:pt x="66667" y="68265"/>
                  </a:cubicBezTo>
                  <a:close/>
                  <a:moveTo>
                    <a:pt x="154244" y="68084"/>
                  </a:moveTo>
                  <a:cubicBezTo>
                    <a:pt x="150518" y="73935"/>
                    <a:pt x="144488" y="78541"/>
                    <a:pt x="135980" y="78541"/>
                  </a:cubicBezTo>
                  <a:cubicBezTo>
                    <a:pt x="113284" y="78541"/>
                    <a:pt x="90238" y="53553"/>
                    <a:pt x="90238" y="28034"/>
                  </a:cubicBezTo>
                  <a:cubicBezTo>
                    <a:pt x="90238" y="10846"/>
                    <a:pt x="101757" y="-1382"/>
                    <a:pt x="117010" y="-1382"/>
                  </a:cubicBezTo>
                  <a:cubicBezTo>
                    <a:pt x="126583" y="-1382"/>
                    <a:pt x="135090" y="4112"/>
                    <a:pt x="142185" y="11019"/>
                  </a:cubicBezTo>
                  <a:cubicBezTo>
                    <a:pt x="145553" y="389"/>
                    <a:pt x="155841" y="-1382"/>
                    <a:pt x="160448" y="-1382"/>
                  </a:cubicBezTo>
                  <a:cubicBezTo>
                    <a:pt x="166835" y="-1382"/>
                    <a:pt x="171268" y="2516"/>
                    <a:pt x="174462" y="8011"/>
                  </a:cubicBezTo>
                  <a:cubicBezTo>
                    <a:pt x="178362" y="14918"/>
                    <a:pt x="180666" y="25018"/>
                    <a:pt x="180666" y="25733"/>
                  </a:cubicBezTo>
                  <a:cubicBezTo>
                    <a:pt x="180666" y="28034"/>
                    <a:pt x="178362" y="28034"/>
                    <a:pt x="177830" y="28034"/>
                  </a:cubicBezTo>
                  <a:cubicBezTo>
                    <a:pt x="175344" y="28034"/>
                    <a:pt x="175169" y="27329"/>
                    <a:pt x="173929" y="22540"/>
                  </a:cubicBezTo>
                  <a:cubicBezTo>
                    <a:pt x="171801" y="14037"/>
                    <a:pt x="168432" y="3580"/>
                    <a:pt x="160981" y="3580"/>
                  </a:cubicBezTo>
                  <a:cubicBezTo>
                    <a:pt x="156373" y="3580"/>
                    <a:pt x="155133" y="7479"/>
                    <a:pt x="155133" y="12258"/>
                  </a:cubicBezTo>
                  <a:cubicBezTo>
                    <a:pt x="155133" y="15276"/>
                    <a:pt x="156548" y="21651"/>
                    <a:pt x="157787" y="26265"/>
                  </a:cubicBezTo>
                  <a:cubicBezTo>
                    <a:pt x="159034" y="31044"/>
                    <a:pt x="160806" y="38309"/>
                    <a:pt x="161687" y="42216"/>
                  </a:cubicBezTo>
                  <a:lnTo>
                    <a:pt x="165239" y="55681"/>
                  </a:lnTo>
                  <a:cubicBezTo>
                    <a:pt x="166303" y="60287"/>
                    <a:pt x="168432" y="68616"/>
                    <a:pt x="168432" y="69504"/>
                  </a:cubicBezTo>
                  <a:cubicBezTo>
                    <a:pt x="168432" y="73403"/>
                    <a:pt x="165239" y="75174"/>
                    <a:pt x="162403" y="75174"/>
                  </a:cubicBezTo>
                  <a:cubicBezTo>
                    <a:pt x="159384" y="75174"/>
                    <a:pt x="155308" y="73046"/>
                    <a:pt x="154244" y="68084"/>
                  </a:cubicBezTo>
                  <a:close/>
                  <a:moveTo>
                    <a:pt x="142899" y="22540"/>
                  </a:moveTo>
                  <a:cubicBezTo>
                    <a:pt x="141652" y="17577"/>
                    <a:pt x="137752" y="14037"/>
                    <a:pt x="133851" y="10670"/>
                  </a:cubicBezTo>
                  <a:cubicBezTo>
                    <a:pt x="132254" y="9248"/>
                    <a:pt x="125168" y="3580"/>
                    <a:pt x="117542" y="3580"/>
                  </a:cubicBezTo>
                  <a:cubicBezTo>
                    <a:pt x="110980" y="3580"/>
                    <a:pt x="104593" y="8184"/>
                    <a:pt x="104593" y="20770"/>
                  </a:cubicBezTo>
                  <a:cubicBezTo>
                    <a:pt x="104593" y="30162"/>
                    <a:pt x="109741" y="49655"/>
                    <a:pt x="113816" y="56745"/>
                  </a:cubicBezTo>
                  <a:cubicBezTo>
                    <a:pt x="121975" y="70919"/>
                    <a:pt x="131015" y="73578"/>
                    <a:pt x="135980" y="73578"/>
                  </a:cubicBezTo>
                  <a:cubicBezTo>
                    <a:pt x="148389" y="73578"/>
                    <a:pt x="151765" y="60111"/>
                    <a:pt x="151765" y="58159"/>
                  </a:cubicBezTo>
                  <a:cubicBezTo>
                    <a:pt x="151765" y="57452"/>
                    <a:pt x="151408" y="56213"/>
                    <a:pt x="151233" y="55681"/>
                  </a:cubicBezTo>
                  <a:lnTo>
                    <a:pt x="142899" y="22540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467" name="任意多边形: 形状 1466">
              <a:extLst>
                <a:ext uri="{FF2B5EF4-FFF2-40B4-BE49-F238E27FC236}">
                  <a16:creationId xmlns:a16="http://schemas.microsoft.com/office/drawing/2014/main" id="{4E501379-DBA3-2921-DDE4-3AF115F2EA85}"/>
                </a:ext>
              </a:extLst>
            </p:cNvPr>
            <p:cNvSpPr/>
            <p:nvPr>
              <p:custDataLst>
                <p:tags r:id="rId84"/>
              </p:custDataLst>
            </p:nvPr>
          </p:nvSpPr>
          <p:spPr>
            <a:xfrm flipV="1">
              <a:off x="6230419" y="-13984537"/>
              <a:ext cx="53726" cy="119265"/>
            </a:xfrm>
            <a:custGeom>
              <a:avLst/>
              <a:gdLst>
                <a:gd name="connsiteX0" fmla="*/ 49119 w 53726"/>
                <a:gd name="connsiteY0" fmla="*/ 111163 h 119265"/>
                <a:gd name="connsiteX1" fmla="*/ 42025 w 53726"/>
                <a:gd name="connsiteY1" fmla="*/ 117896 h 119265"/>
                <a:gd name="connsiteX2" fmla="*/ 32095 w 53726"/>
                <a:gd name="connsiteY2" fmla="*/ 108154 h 119265"/>
                <a:gd name="connsiteX3" fmla="*/ 39189 w 53726"/>
                <a:gd name="connsiteY3" fmla="*/ 101413 h 119265"/>
                <a:gd name="connsiteX4" fmla="*/ 49119 w 53726"/>
                <a:gd name="connsiteY4" fmla="*/ 111163 h 119265"/>
                <a:gd name="connsiteX5" fmla="*/ 12941 w 53726"/>
                <a:gd name="connsiteY5" fmla="*/ 21132 h 119265"/>
                <a:gd name="connsiteX6" fmla="*/ 11352 w 53726"/>
                <a:gd name="connsiteY6" fmla="*/ 13693 h 119265"/>
                <a:gd name="connsiteX7" fmla="*/ 28194 w 53726"/>
                <a:gd name="connsiteY7" fmla="*/ -1369 h 119265"/>
                <a:gd name="connsiteX8" fmla="*/ 53726 w 53726"/>
                <a:gd name="connsiteY8" fmla="*/ 25746 h 119265"/>
                <a:gd name="connsiteX9" fmla="*/ 50890 w 53726"/>
                <a:gd name="connsiteY9" fmla="*/ 28048 h 119265"/>
                <a:gd name="connsiteX10" fmla="*/ 47522 w 53726"/>
                <a:gd name="connsiteY10" fmla="*/ 25031 h 119265"/>
                <a:gd name="connsiteX11" fmla="*/ 28726 w 53726"/>
                <a:gd name="connsiteY11" fmla="*/ 3593 h 119265"/>
                <a:gd name="connsiteX12" fmla="*/ 24293 w 53726"/>
                <a:gd name="connsiteY12" fmla="*/ 9794 h 119265"/>
                <a:gd name="connsiteX13" fmla="*/ 27129 w 53726"/>
                <a:gd name="connsiteY13" fmla="*/ 21132 h 119265"/>
                <a:gd name="connsiteX14" fmla="*/ 32801 w 53726"/>
                <a:gd name="connsiteY14" fmla="*/ 35314 h 119265"/>
                <a:gd name="connsiteX15" fmla="*/ 41492 w 53726"/>
                <a:gd name="connsiteY15" fmla="*/ 57823 h 119265"/>
                <a:gd name="connsiteX16" fmla="*/ 42557 w 53726"/>
                <a:gd name="connsiteY16" fmla="*/ 63492 h 119265"/>
                <a:gd name="connsiteX17" fmla="*/ 25708 w 53726"/>
                <a:gd name="connsiteY17" fmla="*/ 78553 h 119265"/>
                <a:gd name="connsiteX18" fmla="*/ 0 w 53726"/>
                <a:gd name="connsiteY18" fmla="*/ 51438 h 119265"/>
                <a:gd name="connsiteX19" fmla="*/ 3011 w 53726"/>
                <a:gd name="connsiteY19" fmla="*/ 49137 h 119265"/>
                <a:gd name="connsiteX20" fmla="*/ 6204 w 53726"/>
                <a:gd name="connsiteY20" fmla="*/ 51970 h 119265"/>
                <a:gd name="connsiteX21" fmla="*/ 25175 w 53726"/>
                <a:gd name="connsiteY21" fmla="*/ 73591 h 119265"/>
                <a:gd name="connsiteX22" fmla="*/ 29608 w 53726"/>
                <a:gd name="connsiteY22" fmla="*/ 67391 h 119265"/>
                <a:gd name="connsiteX23" fmla="*/ 24119 w 53726"/>
                <a:gd name="connsiteY23" fmla="*/ 49669 h 119265"/>
                <a:gd name="connsiteX24" fmla="*/ 12941 w 53726"/>
                <a:gd name="connsiteY24" fmla="*/ 21132 h 119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3726" h="119265">
                  <a:moveTo>
                    <a:pt x="49119" y="111163"/>
                  </a:moveTo>
                  <a:cubicBezTo>
                    <a:pt x="49119" y="113997"/>
                    <a:pt x="46990" y="117896"/>
                    <a:pt x="42025" y="117896"/>
                  </a:cubicBezTo>
                  <a:cubicBezTo>
                    <a:pt x="37234" y="117896"/>
                    <a:pt x="32095" y="113290"/>
                    <a:pt x="32095" y="108154"/>
                  </a:cubicBezTo>
                  <a:cubicBezTo>
                    <a:pt x="32095" y="105136"/>
                    <a:pt x="34398" y="101413"/>
                    <a:pt x="39189" y="101413"/>
                  </a:cubicBezTo>
                  <a:cubicBezTo>
                    <a:pt x="44329" y="101413"/>
                    <a:pt x="49119" y="106375"/>
                    <a:pt x="49119" y="111163"/>
                  </a:cubicBezTo>
                  <a:close/>
                  <a:moveTo>
                    <a:pt x="12941" y="21132"/>
                  </a:moveTo>
                  <a:cubicBezTo>
                    <a:pt x="12234" y="18831"/>
                    <a:pt x="11352" y="16702"/>
                    <a:pt x="11352" y="13693"/>
                  </a:cubicBezTo>
                  <a:cubicBezTo>
                    <a:pt x="11352" y="5364"/>
                    <a:pt x="18439" y="-1369"/>
                    <a:pt x="28194" y="-1369"/>
                  </a:cubicBezTo>
                  <a:cubicBezTo>
                    <a:pt x="45925" y="-1369"/>
                    <a:pt x="53726" y="23086"/>
                    <a:pt x="53726" y="25746"/>
                  </a:cubicBezTo>
                  <a:cubicBezTo>
                    <a:pt x="53726" y="28048"/>
                    <a:pt x="51423" y="28048"/>
                    <a:pt x="50890" y="28048"/>
                  </a:cubicBezTo>
                  <a:cubicBezTo>
                    <a:pt x="48404" y="28048"/>
                    <a:pt x="48229" y="26985"/>
                    <a:pt x="47522" y="25031"/>
                  </a:cubicBezTo>
                  <a:cubicBezTo>
                    <a:pt x="43439" y="10858"/>
                    <a:pt x="35638" y="3593"/>
                    <a:pt x="28726" y="3593"/>
                  </a:cubicBezTo>
                  <a:cubicBezTo>
                    <a:pt x="25175" y="3593"/>
                    <a:pt x="24293" y="5896"/>
                    <a:pt x="24293" y="9794"/>
                  </a:cubicBezTo>
                  <a:cubicBezTo>
                    <a:pt x="24293" y="13868"/>
                    <a:pt x="25533" y="17233"/>
                    <a:pt x="27129" y="21132"/>
                  </a:cubicBezTo>
                  <a:cubicBezTo>
                    <a:pt x="28901" y="25921"/>
                    <a:pt x="30855" y="30708"/>
                    <a:pt x="32801" y="35314"/>
                  </a:cubicBezTo>
                  <a:cubicBezTo>
                    <a:pt x="34398" y="39569"/>
                    <a:pt x="40786" y="55695"/>
                    <a:pt x="41492" y="57823"/>
                  </a:cubicBezTo>
                  <a:cubicBezTo>
                    <a:pt x="42025" y="59594"/>
                    <a:pt x="42557" y="61721"/>
                    <a:pt x="42557" y="63492"/>
                  </a:cubicBezTo>
                  <a:cubicBezTo>
                    <a:pt x="42557" y="71820"/>
                    <a:pt x="35463" y="78553"/>
                    <a:pt x="25708" y="78553"/>
                  </a:cubicBezTo>
                  <a:cubicBezTo>
                    <a:pt x="8159" y="78553"/>
                    <a:pt x="0" y="54456"/>
                    <a:pt x="0" y="51438"/>
                  </a:cubicBezTo>
                  <a:cubicBezTo>
                    <a:pt x="0" y="49137"/>
                    <a:pt x="2487" y="49137"/>
                    <a:pt x="3011" y="49137"/>
                  </a:cubicBezTo>
                  <a:cubicBezTo>
                    <a:pt x="5497" y="49137"/>
                    <a:pt x="5672" y="50026"/>
                    <a:pt x="6204" y="51970"/>
                  </a:cubicBezTo>
                  <a:cubicBezTo>
                    <a:pt x="10820" y="67216"/>
                    <a:pt x="18621" y="73591"/>
                    <a:pt x="25175" y="73591"/>
                  </a:cubicBezTo>
                  <a:cubicBezTo>
                    <a:pt x="28019" y="73591"/>
                    <a:pt x="29608" y="72178"/>
                    <a:pt x="29608" y="67391"/>
                  </a:cubicBezTo>
                  <a:cubicBezTo>
                    <a:pt x="29608" y="63317"/>
                    <a:pt x="28551" y="60658"/>
                    <a:pt x="24119" y="49669"/>
                  </a:cubicBezTo>
                  <a:lnTo>
                    <a:pt x="12941" y="21132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468" name="任意多边形: 形状 1467">
              <a:extLst>
                <a:ext uri="{FF2B5EF4-FFF2-40B4-BE49-F238E27FC236}">
                  <a16:creationId xmlns:a16="http://schemas.microsoft.com/office/drawing/2014/main" id="{7F033E1A-FFCD-1944-CF8A-3993010A95C9}"/>
                </a:ext>
              </a:extLst>
            </p:cNvPr>
            <p:cNvSpPr/>
            <p:nvPr>
              <p:custDataLst>
                <p:tags r:id="rId85"/>
              </p:custDataLst>
            </p:nvPr>
          </p:nvSpPr>
          <p:spPr>
            <a:xfrm flipV="1">
              <a:off x="6905811" y="-14030480"/>
              <a:ext cx="168400" cy="59223"/>
            </a:xfrm>
            <a:custGeom>
              <a:avLst/>
              <a:gdLst>
                <a:gd name="connsiteX0" fmla="*/ 159789 w 168400"/>
                <a:gd name="connsiteY0" fmla="*/ 47725 h 59223"/>
                <a:gd name="connsiteX1" fmla="*/ 168400 w 168400"/>
                <a:gd name="connsiteY1" fmla="*/ 52791 h 59223"/>
                <a:gd name="connsiteX2" fmla="*/ 160043 w 168400"/>
                <a:gd name="connsiteY2" fmla="*/ 57848 h 59223"/>
                <a:gd name="connsiteX3" fmla="*/ 8357 w 168400"/>
                <a:gd name="connsiteY3" fmla="*/ 57848 h 59223"/>
                <a:gd name="connsiteX4" fmla="*/ 0 w 168400"/>
                <a:gd name="connsiteY4" fmla="*/ 52791 h 59223"/>
                <a:gd name="connsiteX5" fmla="*/ 8611 w 168400"/>
                <a:gd name="connsiteY5" fmla="*/ 47725 h 59223"/>
                <a:gd name="connsiteX6" fmla="*/ 159789 w 168400"/>
                <a:gd name="connsiteY6" fmla="*/ 47725 h 59223"/>
                <a:gd name="connsiteX7" fmla="*/ 160043 w 168400"/>
                <a:gd name="connsiteY7" fmla="*/ -1375 h 59223"/>
                <a:gd name="connsiteX8" fmla="*/ 168400 w 168400"/>
                <a:gd name="connsiteY8" fmla="*/ 3691 h 59223"/>
                <a:gd name="connsiteX9" fmla="*/ 159789 w 168400"/>
                <a:gd name="connsiteY9" fmla="*/ 8756 h 59223"/>
                <a:gd name="connsiteX10" fmla="*/ 8611 w 168400"/>
                <a:gd name="connsiteY10" fmla="*/ 8756 h 59223"/>
                <a:gd name="connsiteX11" fmla="*/ 0 w 168400"/>
                <a:gd name="connsiteY11" fmla="*/ 3691 h 59223"/>
                <a:gd name="connsiteX12" fmla="*/ 8357 w 168400"/>
                <a:gd name="connsiteY12" fmla="*/ -1375 h 59223"/>
                <a:gd name="connsiteX13" fmla="*/ 160043 w 168400"/>
                <a:gd name="connsiteY13" fmla="*/ -1375 h 59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8400" h="59223">
                  <a:moveTo>
                    <a:pt x="159789" y="47725"/>
                  </a:moveTo>
                  <a:cubicBezTo>
                    <a:pt x="163586" y="47725"/>
                    <a:pt x="168400" y="47725"/>
                    <a:pt x="168400" y="52791"/>
                  </a:cubicBezTo>
                  <a:cubicBezTo>
                    <a:pt x="168400" y="57848"/>
                    <a:pt x="163586" y="57848"/>
                    <a:pt x="160043" y="57848"/>
                  </a:cubicBezTo>
                  <a:lnTo>
                    <a:pt x="8357" y="57848"/>
                  </a:lnTo>
                  <a:cubicBezTo>
                    <a:pt x="4814" y="57848"/>
                    <a:pt x="0" y="57848"/>
                    <a:pt x="0" y="52791"/>
                  </a:cubicBezTo>
                  <a:cubicBezTo>
                    <a:pt x="0" y="47725"/>
                    <a:pt x="4814" y="47725"/>
                    <a:pt x="8611" y="47725"/>
                  </a:cubicBezTo>
                  <a:lnTo>
                    <a:pt x="159789" y="47725"/>
                  </a:lnTo>
                  <a:close/>
                  <a:moveTo>
                    <a:pt x="160043" y="-1375"/>
                  </a:moveTo>
                  <a:cubicBezTo>
                    <a:pt x="163586" y="-1375"/>
                    <a:pt x="168400" y="-1375"/>
                    <a:pt x="168400" y="3691"/>
                  </a:cubicBezTo>
                  <a:cubicBezTo>
                    <a:pt x="168400" y="8756"/>
                    <a:pt x="163586" y="8756"/>
                    <a:pt x="159789" y="8756"/>
                  </a:cubicBezTo>
                  <a:lnTo>
                    <a:pt x="8611" y="8756"/>
                  </a:lnTo>
                  <a:cubicBezTo>
                    <a:pt x="4814" y="8756"/>
                    <a:pt x="0" y="8756"/>
                    <a:pt x="0" y="3691"/>
                  </a:cubicBezTo>
                  <a:cubicBezTo>
                    <a:pt x="0" y="-1375"/>
                    <a:pt x="4814" y="-1375"/>
                    <a:pt x="8357" y="-1375"/>
                  </a:cubicBezTo>
                  <a:lnTo>
                    <a:pt x="160043" y="-1375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469" name="任意多边形: 形状 1468">
              <a:extLst>
                <a:ext uri="{FF2B5EF4-FFF2-40B4-BE49-F238E27FC236}">
                  <a16:creationId xmlns:a16="http://schemas.microsoft.com/office/drawing/2014/main" id="{5F46BC63-D4A4-D8A5-5206-20E577F4A700}"/>
                </a:ext>
              </a:extLst>
            </p:cNvPr>
            <p:cNvSpPr/>
            <p:nvPr>
              <p:custDataLst>
                <p:tags r:id="rId86"/>
              </p:custDataLst>
            </p:nvPr>
          </p:nvSpPr>
          <p:spPr>
            <a:xfrm flipV="1">
              <a:off x="7175676" y="-14118811"/>
              <a:ext cx="573867" cy="181210"/>
            </a:xfrm>
            <a:custGeom>
              <a:avLst/>
              <a:gdLst>
                <a:gd name="connsiteX0" fmla="*/ 195744 w 573867"/>
                <a:gd name="connsiteY0" fmla="*/ 3179 h 181210"/>
                <a:gd name="connsiteX1" fmla="*/ 188904 w 573867"/>
                <a:gd name="connsiteY1" fmla="*/ 6466 h 181210"/>
                <a:gd name="connsiteX2" fmla="*/ 174215 w 573867"/>
                <a:gd name="connsiteY2" fmla="*/ 10770 h 181210"/>
                <a:gd name="connsiteX3" fmla="*/ 175232 w 573867"/>
                <a:gd name="connsiteY3" fmla="*/ 16589 h 181210"/>
                <a:gd name="connsiteX4" fmla="*/ 209416 w 573867"/>
                <a:gd name="connsiteY4" fmla="*/ 153513 h 181210"/>
                <a:gd name="connsiteX5" fmla="*/ 229419 w 573867"/>
                <a:gd name="connsiteY5" fmla="*/ 163637 h 181210"/>
                <a:gd name="connsiteX6" fmla="*/ 237022 w 573867"/>
                <a:gd name="connsiteY6" fmla="*/ 168193 h 181210"/>
                <a:gd name="connsiteX7" fmla="*/ 230690 w 573867"/>
                <a:gd name="connsiteY7" fmla="*/ 171480 h 181210"/>
                <a:gd name="connsiteX8" fmla="*/ 198278 w 573867"/>
                <a:gd name="connsiteY8" fmla="*/ 171480 h 181210"/>
                <a:gd name="connsiteX9" fmla="*/ 189159 w 573867"/>
                <a:gd name="connsiteY9" fmla="*/ 166923 h 181210"/>
                <a:gd name="connsiteX10" fmla="*/ 103060 w 573867"/>
                <a:gd name="connsiteY10" fmla="*/ 23934 h 181210"/>
                <a:gd name="connsiteX11" fmla="*/ 88879 w 573867"/>
                <a:gd name="connsiteY11" fmla="*/ 165915 h 181210"/>
                <a:gd name="connsiteX12" fmla="*/ 81793 w 573867"/>
                <a:gd name="connsiteY12" fmla="*/ 171480 h 181210"/>
                <a:gd name="connsiteX13" fmla="*/ 48110 w 573867"/>
                <a:gd name="connsiteY13" fmla="*/ 171480 h 181210"/>
                <a:gd name="connsiteX14" fmla="*/ 41278 w 573867"/>
                <a:gd name="connsiteY14" fmla="*/ 166678 h 181210"/>
                <a:gd name="connsiteX15" fmla="*/ 48110 w 573867"/>
                <a:gd name="connsiteY15" fmla="*/ 163637 h 181210"/>
                <a:gd name="connsiteX16" fmla="*/ 62799 w 573867"/>
                <a:gd name="connsiteY16" fmla="*/ 159332 h 181210"/>
                <a:gd name="connsiteX17" fmla="*/ 61790 w 573867"/>
                <a:gd name="connsiteY17" fmla="*/ 154529 h 181210"/>
                <a:gd name="connsiteX18" fmla="*/ 29370 w 573867"/>
                <a:gd name="connsiteY18" fmla="*/ 24180 h 181210"/>
                <a:gd name="connsiteX19" fmla="*/ 4806 w 573867"/>
                <a:gd name="connsiteY19" fmla="*/ 6466 h 181210"/>
                <a:gd name="connsiteX20" fmla="*/ 0 w 573867"/>
                <a:gd name="connsiteY20" fmla="*/ 1663 h 181210"/>
                <a:gd name="connsiteX21" fmla="*/ 3289 w 573867"/>
                <a:gd name="connsiteY21" fmla="*/ -1378 h 181210"/>
                <a:gd name="connsiteX22" fmla="*/ 27344 w 573867"/>
                <a:gd name="connsiteY22" fmla="*/ -616 h 181210"/>
                <a:gd name="connsiteX23" fmla="*/ 52161 w 573867"/>
                <a:gd name="connsiteY23" fmla="*/ -1378 h 181210"/>
                <a:gd name="connsiteX24" fmla="*/ 56721 w 573867"/>
                <a:gd name="connsiteY24" fmla="*/ 3179 h 181210"/>
                <a:gd name="connsiteX25" fmla="*/ 51907 w 573867"/>
                <a:gd name="connsiteY25" fmla="*/ 6466 h 181210"/>
                <a:gd name="connsiteX26" fmla="*/ 36972 w 573867"/>
                <a:gd name="connsiteY26" fmla="*/ 17352 h 181210"/>
                <a:gd name="connsiteX27" fmla="*/ 37981 w 573867"/>
                <a:gd name="connsiteY27" fmla="*/ 23680 h 181210"/>
                <a:gd name="connsiteX28" fmla="*/ 71665 w 573867"/>
                <a:gd name="connsiteY28" fmla="*/ 158069 h 181210"/>
                <a:gd name="connsiteX29" fmla="*/ 71919 w 573867"/>
                <a:gd name="connsiteY29" fmla="*/ 158069 h 181210"/>
                <a:gd name="connsiteX30" fmla="*/ 87362 w 573867"/>
                <a:gd name="connsiteY30" fmla="*/ 4695 h 181210"/>
                <a:gd name="connsiteX31" fmla="*/ 91668 w 573867"/>
                <a:gd name="connsiteY31" fmla="*/ -1378 h 181210"/>
                <a:gd name="connsiteX32" fmla="*/ 97745 w 573867"/>
                <a:gd name="connsiteY32" fmla="*/ 3179 h 181210"/>
                <a:gd name="connsiteX33" fmla="*/ 192201 w 573867"/>
                <a:gd name="connsiteY33" fmla="*/ 160349 h 181210"/>
                <a:gd name="connsiteX34" fmla="*/ 192447 w 573867"/>
                <a:gd name="connsiteY34" fmla="*/ 160349 h 181210"/>
                <a:gd name="connsiteX35" fmla="*/ 156747 w 573867"/>
                <a:gd name="connsiteY35" fmla="*/ 17098 h 181210"/>
                <a:gd name="connsiteX36" fmla="*/ 135980 w 573867"/>
                <a:gd name="connsiteY36" fmla="*/ 6466 h 181210"/>
                <a:gd name="connsiteX37" fmla="*/ 129148 w 573867"/>
                <a:gd name="connsiteY37" fmla="*/ 1663 h 181210"/>
                <a:gd name="connsiteX38" fmla="*/ 132692 w 573867"/>
                <a:gd name="connsiteY38" fmla="*/ -1378 h 181210"/>
                <a:gd name="connsiteX39" fmla="*/ 161561 w 573867"/>
                <a:gd name="connsiteY39" fmla="*/ -616 h 181210"/>
                <a:gd name="connsiteX40" fmla="*/ 190930 w 573867"/>
                <a:gd name="connsiteY40" fmla="*/ -1378 h 181210"/>
                <a:gd name="connsiteX41" fmla="*/ 195744 w 573867"/>
                <a:gd name="connsiteY41" fmla="*/ 3179 h 181210"/>
                <a:gd name="connsiteX42" fmla="*/ 384930 w 573867"/>
                <a:gd name="connsiteY42" fmla="*/ 3179 h 181210"/>
                <a:gd name="connsiteX43" fmla="*/ 378097 w 573867"/>
                <a:gd name="connsiteY43" fmla="*/ 6466 h 181210"/>
                <a:gd name="connsiteX44" fmla="*/ 363409 w 573867"/>
                <a:gd name="connsiteY44" fmla="*/ 10770 h 181210"/>
                <a:gd name="connsiteX45" fmla="*/ 364426 w 573867"/>
                <a:gd name="connsiteY45" fmla="*/ 16589 h 181210"/>
                <a:gd name="connsiteX46" fmla="*/ 398610 w 573867"/>
                <a:gd name="connsiteY46" fmla="*/ 153513 h 181210"/>
                <a:gd name="connsiteX47" fmla="*/ 418614 w 573867"/>
                <a:gd name="connsiteY47" fmla="*/ 163637 h 181210"/>
                <a:gd name="connsiteX48" fmla="*/ 426207 w 573867"/>
                <a:gd name="connsiteY48" fmla="*/ 168193 h 181210"/>
                <a:gd name="connsiteX49" fmla="*/ 422666 w 573867"/>
                <a:gd name="connsiteY49" fmla="*/ 171480 h 181210"/>
                <a:gd name="connsiteX50" fmla="*/ 392788 w 573867"/>
                <a:gd name="connsiteY50" fmla="*/ 170727 h 181210"/>
                <a:gd name="connsiteX51" fmla="*/ 362400 w 573867"/>
                <a:gd name="connsiteY51" fmla="*/ 171480 h 181210"/>
                <a:gd name="connsiteX52" fmla="*/ 357587 w 573867"/>
                <a:gd name="connsiteY52" fmla="*/ 166678 h 181210"/>
                <a:gd name="connsiteX53" fmla="*/ 364426 w 573867"/>
                <a:gd name="connsiteY53" fmla="*/ 163637 h 181210"/>
                <a:gd name="connsiteX54" fmla="*/ 379106 w 573867"/>
                <a:gd name="connsiteY54" fmla="*/ 159332 h 181210"/>
                <a:gd name="connsiteX55" fmla="*/ 378097 w 573867"/>
                <a:gd name="connsiteY55" fmla="*/ 154529 h 181210"/>
                <a:gd name="connsiteX56" fmla="*/ 362646 w 573867"/>
                <a:gd name="connsiteY56" fmla="*/ 92519 h 181210"/>
                <a:gd name="connsiteX57" fmla="*/ 293264 w 573867"/>
                <a:gd name="connsiteY57" fmla="*/ 92519 h 181210"/>
                <a:gd name="connsiteX58" fmla="*/ 308461 w 573867"/>
                <a:gd name="connsiteY58" fmla="*/ 153513 h 181210"/>
                <a:gd name="connsiteX59" fmla="*/ 328462 w 573867"/>
                <a:gd name="connsiteY59" fmla="*/ 163637 h 181210"/>
                <a:gd name="connsiteX60" fmla="*/ 336058 w 573867"/>
                <a:gd name="connsiteY60" fmla="*/ 168193 h 181210"/>
                <a:gd name="connsiteX61" fmla="*/ 332514 w 573867"/>
                <a:gd name="connsiteY61" fmla="*/ 171480 h 181210"/>
                <a:gd name="connsiteX62" fmla="*/ 302637 w 573867"/>
                <a:gd name="connsiteY62" fmla="*/ 170727 h 181210"/>
                <a:gd name="connsiteX63" fmla="*/ 272250 w 573867"/>
                <a:gd name="connsiteY63" fmla="*/ 171480 h 181210"/>
                <a:gd name="connsiteX64" fmla="*/ 267436 w 573867"/>
                <a:gd name="connsiteY64" fmla="*/ 166678 h 181210"/>
                <a:gd name="connsiteX65" fmla="*/ 274277 w 573867"/>
                <a:gd name="connsiteY65" fmla="*/ 163637 h 181210"/>
                <a:gd name="connsiteX66" fmla="*/ 288965 w 573867"/>
                <a:gd name="connsiteY66" fmla="*/ 159332 h 181210"/>
                <a:gd name="connsiteX67" fmla="*/ 287948 w 573867"/>
                <a:gd name="connsiteY67" fmla="*/ 154529 h 181210"/>
                <a:gd name="connsiteX68" fmla="*/ 253764 w 573867"/>
                <a:gd name="connsiteY68" fmla="*/ 17098 h 181210"/>
                <a:gd name="connsiteX69" fmla="*/ 232998 w 573867"/>
                <a:gd name="connsiteY69" fmla="*/ 6466 h 181210"/>
                <a:gd name="connsiteX70" fmla="*/ 226159 w 573867"/>
                <a:gd name="connsiteY70" fmla="*/ 1663 h 181210"/>
                <a:gd name="connsiteX71" fmla="*/ 229710 w 573867"/>
                <a:gd name="connsiteY71" fmla="*/ -1378 h 181210"/>
                <a:gd name="connsiteX72" fmla="*/ 259588 w 573867"/>
                <a:gd name="connsiteY72" fmla="*/ -616 h 181210"/>
                <a:gd name="connsiteX73" fmla="*/ 289974 w 573867"/>
                <a:gd name="connsiteY73" fmla="*/ -1378 h 181210"/>
                <a:gd name="connsiteX74" fmla="*/ 294789 w 573867"/>
                <a:gd name="connsiteY74" fmla="*/ 3179 h 181210"/>
                <a:gd name="connsiteX75" fmla="*/ 287948 w 573867"/>
                <a:gd name="connsiteY75" fmla="*/ 6466 h 181210"/>
                <a:gd name="connsiteX76" fmla="*/ 273260 w 573867"/>
                <a:gd name="connsiteY76" fmla="*/ 10770 h 181210"/>
                <a:gd name="connsiteX77" fmla="*/ 274277 w 573867"/>
                <a:gd name="connsiteY77" fmla="*/ 15836 h 181210"/>
                <a:gd name="connsiteX78" fmla="*/ 291238 w 573867"/>
                <a:gd name="connsiteY78" fmla="*/ 84674 h 181210"/>
                <a:gd name="connsiteX79" fmla="*/ 360620 w 573867"/>
                <a:gd name="connsiteY79" fmla="*/ 84674 h 181210"/>
                <a:gd name="connsiteX80" fmla="*/ 343916 w 573867"/>
                <a:gd name="connsiteY80" fmla="*/ 17098 h 181210"/>
                <a:gd name="connsiteX81" fmla="*/ 323149 w 573867"/>
                <a:gd name="connsiteY81" fmla="*/ 6466 h 181210"/>
                <a:gd name="connsiteX82" fmla="*/ 316308 w 573867"/>
                <a:gd name="connsiteY82" fmla="*/ 1663 h 181210"/>
                <a:gd name="connsiteX83" fmla="*/ 319852 w 573867"/>
                <a:gd name="connsiteY83" fmla="*/ -1378 h 181210"/>
                <a:gd name="connsiteX84" fmla="*/ 349737 w 573867"/>
                <a:gd name="connsiteY84" fmla="*/ -616 h 181210"/>
                <a:gd name="connsiteX85" fmla="*/ 380124 w 573867"/>
                <a:gd name="connsiteY85" fmla="*/ -1378 h 181210"/>
                <a:gd name="connsiteX86" fmla="*/ 384930 w 573867"/>
                <a:gd name="connsiteY86" fmla="*/ 3179 h 181210"/>
                <a:gd name="connsiteX87" fmla="*/ 573867 w 573867"/>
                <a:gd name="connsiteY87" fmla="*/ 3179 h 181210"/>
                <a:gd name="connsiteX88" fmla="*/ 567789 w 573867"/>
                <a:gd name="connsiteY88" fmla="*/ 6466 h 181210"/>
                <a:gd name="connsiteX89" fmla="*/ 553354 w 573867"/>
                <a:gd name="connsiteY89" fmla="*/ 15073 h 181210"/>
                <a:gd name="connsiteX90" fmla="*/ 542471 w 573867"/>
                <a:gd name="connsiteY90" fmla="*/ 173506 h 181210"/>
                <a:gd name="connsiteX91" fmla="*/ 537911 w 573867"/>
                <a:gd name="connsiteY91" fmla="*/ 179833 h 181210"/>
                <a:gd name="connsiteX92" fmla="*/ 531324 w 573867"/>
                <a:gd name="connsiteY92" fmla="*/ 175275 h 181210"/>
                <a:gd name="connsiteX93" fmla="*/ 447253 w 573867"/>
                <a:gd name="connsiteY93" fmla="*/ 27221 h 181210"/>
                <a:gd name="connsiteX94" fmla="*/ 416611 w 573867"/>
                <a:gd name="connsiteY94" fmla="*/ 6466 h 181210"/>
                <a:gd name="connsiteX95" fmla="*/ 413578 w 573867"/>
                <a:gd name="connsiteY95" fmla="*/ 1663 h 181210"/>
                <a:gd name="connsiteX96" fmla="*/ 416611 w 573867"/>
                <a:gd name="connsiteY96" fmla="*/ -1378 h 181210"/>
                <a:gd name="connsiteX97" fmla="*/ 436869 w 573867"/>
                <a:gd name="connsiteY97" fmla="*/ -616 h 181210"/>
                <a:gd name="connsiteX98" fmla="*/ 460425 w 573867"/>
                <a:gd name="connsiteY98" fmla="*/ -1378 h 181210"/>
                <a:gd name="connsiteX99" fmla="*/ 464975 w 573867"/>
                <a:gd name="connsiteY99" fmla="*/ 3433 h 181210"/>
                <a:gd name="connsiteX100" fmla="*/ 460925 w 573867"/>
                <a:gd name="connsiteY100" fmla="*/ 6466 h 181210"/>
                <a:gd name="connsiteX101" fmla="*/ 450294 w 573867"/>
                <a:gd name="connsiteY101" fmla="*/ 15073 h 181210"/>
                <a:gd name="connsiteX102" fmla="*/ 453837 w 573867"/>
                <a:gd name="connsiteY102" fmla="*/ 24689 h 181210"/>
                <a:gd name="connsiteX103" fmla="*/ 472070 w 573867"/>
                <a:gd name="connsiteY103" fmla="*/ 56583 h 181210"/>
                <a:gd name="connsiteX104" fmla="*/ 529809 w 573867"/>
                <a:gd name="connsiteY104" fmla="*/ 56583 h 181210"/>
                <a:gd name="connsiteX105" fmla="*/ 532588 w 573867"/>
                <a:gd name="connsiteY105" fmla="*/ 14566 h 181210"/>
                <a:gd name="connsiteX106" fmla="*/ 515627 w 573867"/>
                <a:gd name="connsiteY106" fmla="*/ 6466 h 181210"/>
                <a:gd name="connsiteX107" fmla="*/ 509805 w 573867"/>
                <a:gd name="connsiteY107" fmla="*/ 1663 h 181210"/>
                <a:gd name="connsiteX108" fmla="*/ 513603 w 573867"/>
                <a:gd name="connsiteY108" fmla="*/ -1378 h 181210"/>
                <a:gd name="connsiteX109" fmla="*/ 542718 w 573867"/>
                <a:gd name="connsiteY109" fmla="*/ -616 h 181210"/>
                <a:gd name="connsiteX110" fmla="*/ 569306 w 573867"/>
                <a:gd name="connsiteY110" fmla="*/ -1378 h 181210"/>
                <a:gd name="connsiteX111" fmla="*/ 573867 w 573867"/>
                <a:gd name="connsiteY111" fmla="*/ 3179 h 181210"/>
                <a:gd name="connsiteX112" fmla="*/ 529301 w 573867"/>
                <a:gd name="connsiteY112" fmla="*/ 64427 h 181210"/>
                <a:gd name="connsiteX113" fmla="*/ 476376 w 573867"/>
                <a:gd name="connsiteY113" fmla="*/ 64427 h 181210"/>
                <a:gd name="connsiteX114" fmla="*/ 523477 w 573867"/>
                <a:gd name="connsiteY114" fmla="*/ 147185 h 181210"/>
                <a:gd name="connsiteX115" fmla="*/ 529301 w 573867"/>
                <a:gd name="connsiteY115" fmla="*/ 64427 h 1812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</a:cxnLst>
              <a:rect l="l" t="t" r="r" b="b"/>
              <a:pathLst>
                <a:path w="573867" h="181210">
                  <a:moveTo>
                    <a:pt x="195744" y="3179"/>
                  </a:moveTo>
                  <a:cubicBezTo>
                    <a:pt x="195744" y="6466"/>
                    <a:pt x="193973" y="6466"/>
                    <a:pt x="188904" y="6466"/>
                  </a:cubicBezTo>
                  <a:cubicBezTo>
                    <a:pt x="174215" y="6466"/>
                    <a:pt x="174215" y="8491"/>
                    <a:pt x="174215" y="10770"/>
                  </a:cubicBezTo>
                  <a:cubicBezTo>
                    <a:pt x="174215" y="10770"/>
                    <a:pt x="174215" y="12795"/>
                    <a:pt x="175232" y="16589"/>
                  </a:cubicBezTo>
                  <a:lnTo>
                    <a:pt x="209416" y="153513"/>
                  </a:lnTo>
                  <a:cubicBezTo>
                    <a:pt x="211442" y="161611"/>
                    <a:pt x="213468" y="163637"/>
                    <a:pt x="229419" y="163637"/>
                  </a:cubicBezTo>
                  <a:cubicBezTo>
                    <a:pt x="234742" y="163637"/>
                    <a:pt x="237022" y="163637"/>
                    <a:pt x="237022" y="168193"/>
                  </a:cubicBezTo>
                  <a:cubicBezTo>
                    <a:pt x="237022" y="171480"/>
                    <a:pt x="234997" y="171480"/>
                    <a:pt x="230690" y="171480"/>
                  </a:cubicBezTo>
                  <a:lnTo>
                    <a:pt x="198278" y="171480"/>
                  </a:lnTo>
                  <a:cubicBezTo>
                    <a:pt x="192702" y="171480"/>
                    <a:pt x="191947" y="171480"/>
                    <a:pt x="189159" y="166923"/>
                  </a:cubicBezTo>
                  <a:lnTo>
                    <a:pt x="103060" y="23934"/>
                  </a:lnTo>
                  <a:lnTo>
                    <a:pt x="88879" y="165915"/>
                  </a:lnTo>
                  <a:cubicBezTo>
                    <a:pt x="88371" y="171480"/>
                    <a:pt x="87871" y="171480"/>
                    <a:pt x="81793" y="171480"/>
                  </a:cubicBezTo>
                  <a:lnTo>
                    <a:pt x="48110" y="171480"/>
                  </a:lnTo>
                  <a:cubicBezTo>
                    <a:pt x="44058" y="171480"/>
                    <a:pt x="41278" y="171480"/>
                    <a:pt x="41278" y="166678"/>
                  </a:cubicBezTo>
                  <a:cubicBezTo>
                    <a:pt x="41278" y="163637"/>
                    <a:pt x="43304" y="163637"/>
                    <a:pt x="48110" y="163637"/>
                  </a:cubicBezTo>
                  <a:cubicBezTo>
                    <a:pt x="55959" y="163637"/>
                    <a:pt x="62799" y="163637"/>
                    <a:pt x="62799" y="159332"/>
                  </a:cubicBezTo>
                  <a:cubicBezTo>
                    <a:pt x="62799" y="158578"/>
                    <a:pt x="62799" y="158069"/>
                    <a:pt x="61790" y="154529"/>
                  </a:cubicBezTo>
                  <a:lnTo>
                    <a:pt x="29370" y="24180"/>
                  </a:lnTo>
                  <a:cubicBezTo>
                    <a:pt x="25827" y="10008"/>
                    <a:pt x="16206" y="6975"/>
                    <a:pt x="4806" y="6466"/>
                  </a:cubicBezTo>
                  <a:cubicBezTo>
                    <a:pt x="2780" y="6466"/>
                    <a:pt x="0" y="6212"/>
                    <a:pt x="0" y="1663"/>
                  </a:cubicBezTo>
                  <a:cubicBezTo>
                    <a:pt x="0" y="-616"/>
                    <a:pt x="1517" y="-1378"/>
                    <a:pt x="3289" y="-1378"/>
                  </a:cubicBezTo>
                  <a:cubicBezTo>
                    <a:pt x="10884" y="-1378"/>
                    <a:pt x="19495" y="-616"/>
                    <a:pt x="27344" y="-616"/>
                  </a:cubicBezTo>
                  <a:cubicBezTo>
                    <a:pt x="35447" y="-616"/>
                    <a:pt x="44313" y="-1378"/>
                    <a:pt x="52161" y="-1378"/>
                  </a:cubicBezTo>
                  <a:cubicBezTo>
                    <a:pt x="53687" y="-1378"/>
                    <a:pt x="56721" y="-1378"/>
                    <a:pt x="56721" y="3179"/>
                  </a:cubicBezTo>
                  <a:cubicBezTo>
                    <a:pt x="56721" y="6212"/>
                    <a:pt x="54950" y="6466"/>
                    <a:pt x="51907" y="6466"/>
                  </a:cubicBezTo>
                  <a:cubicBezTo>
                    <a:pt x="37473" y="6975"/>
                    <a:pt x="36972" y="13556"/>
                    <a:pt x="36972" y="17352"/>
                  </a:cubicBezTo>
                  <a:cubicBezTo>
                    <a:pt x="36972" y="18106"/>
                    <a:pt x="36972" y="19631"/>
                    <a:pt x="37981" y="23680"/>
                  </a:cubicBezTo>
                  <a:lnTo>
                    <a:pt x="71665" y="158069"/>
                  </a:lnTo>
                  <a:lnTo>
                    <a:pt x="71919" y="158069"/>
                  </a:lnTo>
                  <a:lnTo>
                    <a:pt x="87362" y="4695"/>
                  </a:lnTo>
                  <a:cubicBezTo>
                    <a:pt x="87871" y="392"/>
                    <a:pt x="87871" y="-1378"/>
                    <a:pt x="91668" y="-1378"/>
                  </a:cubicBezTo>
                  <a:cubicBezTo>
                    <a:pt x="94957" y="-1378"/>
                    <a:pt x="96228" y="392"/>
                    <a:pt x="97745" y="3179"/>
                  </a:cubicBezTo>
                  <a:lnTo>
                    <a:pt x="192201" y="160349"/>
                  </a:lnTo>
                  <a:lnTo>
                    <a:pt x="192447" y="160349"/>
                  </a:lnTo>
                  <a:lnTo>
                    <a:pt x="156747" y="17098"/>
                  </a:lnTo>
                  <a:cubicBezTo>
                    <a:pt x="154720" y="8491"/>
                    <a:pt x="153204" y="6466"/>
                    <a:pt x="135980" y="6466"/>
                  </a:cubicBezTo>
                  <a:cubicBezTo>
                    <a:pt x="131929" y="6466"/>
                    <a:pt x="129148" y="6466"/>
                    <a:pt x="129148" y="1663"/>
                  </a:cubicBezTo>
                  <a:cubicBezTo>
                    <a:pt x="129148" y="-1378"/>
                    <a:pt x="131929" y="-1378"/>
                    <a:pt x="132692" y="-1378"/>
                  </a:cubicBezTo>
                  <a:cubicBezTo>
                    <a:pt x="142058" y="-1378"/>
                    <a:pt x="151932" y="-616"/>
                    <a:pt x="161561" y="-616"/>
                  </a:cubicBezTo>
                  <a:cubicBezTo>
                    <a:pt x="171181" y="-616"/>
                    <a:pt x="181564" y="-1378"/>
                    <a:pt x="190930" y="-1378"/>
                  </a:cubicBezTo>
                  <a:cubicBezTo>
                    <a:pt x="192702" y="-1378"/>
                    <a:pt x="195744" y="-1378"/>
                    <a:pt x="195744" y="3179"/>
                  </a:cubicBezTo>
                  <a:close/>
                  <a:moveTo>
                    <a:pt x="384930" y="3179"/>
                  </a:moveTo>
                  <a:cubicBezTo>
                    <a:pt x="384930" y="6466"/>
                    <a:pt x="383158" y="6466"/>
                    <a:pt x="378097" y="6466"/>
                  </a:cubicBezTo>
                  <a:cubicBezTo>
                    <a:pt x="363409" y="6466"/>
                    <a:pt x="363409" y="8491"/>
                    <a:pt x="363409" y="10770"/>
                  </a:cubicBezTo>
                  <a:cubicBezTo>
                    <a:pt x="363409" y="10770"/>
                    <a:pt x="363409" y="12795"/>
                    <a:pt x="364426" y="16589"/>
                  </a:cubicBezTo>
                  <a:lnTo>
                    <a:pt x="398610" y="153513"/>
                  </a:lnTo>
                  <a:cubicBezTo>
                    <a:pt x="400636" y="161611"/>
                    <a:pt x="402662" y="163637"/>
                    <a:pt x="418614" y="163637"/>
                  </a:cubicBezTo>
                  <a:cubicBezTo>
                    <a:pt x="423930" y="163637"/>
                    <a:pt x="426207" y="163637"/>
                    <a:pt x="426207" y="168193"/>
                  </a:cubicBezTo>
                  <a:cubicBezTo>
                    <a:pt x="426207" y="170972"/>
                    <a:pt x="424438" y="171480"/>
                    <a:pt x="422666" y="171480"/>
                  </a:cubicBezTo>
                  <a:cubicBezTo>
                    <a:pt x="413044" y="171480"/>
                    <a:pt x="402662" y="170727"/>
                    <a:pt x="392788" y="170727"/>
                  </a:cubicBezTo>
                  <a:cubicBezTo>
                    <a:pt x="382658" y="170727"/>
                    <a:pt x="372276" y="171480"/>
                    <a:pt x="362400" y="171480"/>
                  </a:cubicBezTo>
                  <a:cubicBezTo>
                    <a:pt x="360874" y="171480"/>
                    <a:pt x="357587" y="171480"/>
                    <a:pt x="357587" y="166678"/>
                  </a:cubicBezTo>
                  <a:cubicBezTo>
                    <a:pt x="357587" y="163637"/>
                    <a:pt x="359614" y="163637"/>
                    <a:pt x="364426" y="163637"/>
                  </a:cubicBezTo>
                  <a:cubicBezTo>
                    <a:pt x="372276" y="163637"/>
                    <a:pt x="379106" y="163637"/>
                    <a:pt x="379106" y="159332"/>
                  </a:cubicBezTo>
                  <a:cubicBezTo>
                    <a:pt x="379106" y="158578"/>
                    <a:pt x="379106" y="158069"/>
                    <a:pt x="378097" y="154529"/>
                  </a:cubicBezTo>
                  <a:lnTo>
                    <a:pt x="362646" y="92519"/>
                  </a:lnTo>
                  <a:lnTo>
                    <a:pt x="293264" y="92519"/>
                  </a:lnTo>
                  <a:lnTo>
                    <a:pt x="308461" y="153513"/>
                  </a:lnTo>
                  <a:cubicBezTo>
                    <a:pt x="310487" y="161611"/>
                    <a:pt x="312510" y="163637"/>
                    <a:pt x="328462" y="163637"/>
                  </a:cubicBezTo>
                  <a:cubicBezTo>
                    <a:pt x="333785" y="163637"/>
                    <a:pt x="336058" y="163637"/>
                    <a:pt x="336058" y="168193"/>
                  </a:cubicBezTo>
                  <a:cubicBezTo>
                    <a:pt x="336058" y="170972"/>
                    <a:pt x="334286" y="171480"/>
                    <a:pt x="332514" y="171480"/>
                  </a:cubicBezTo>
                  <a:cubicBezTo>
                    <a:pt x="322895" y="171480"/>
                    <a:pt x="312510" y="170727"/>
                    <a:pt x="302637" y="170727"/>
                  </a:cubicBezTo>
                  <a:cubicBezTo>
                    <a:pt x="292509" y="170727"/>
                    <a:pt x="282124" y="171480"/>
                    <a:pt x="272250" y="171480"/>
                  </a:cubicBezTo>
                  <a:cubicBezTo>
                    <a:pt x="270725" y="171480"/>
                    <a:pt x="267436" y="171480"/>
                    <a:pt x="267436" y="166678"/>
                  </a:cubicBezTo>
                  <a:cubicBezTo>
                    <a:pt x="267436" y="163637"/>
                    <a:pt x="269462" y="163637"/>
                    <a:pt x="274277" y="163637"/>
                  </a:cubicBezTo>
                  <a:cubicBezTo>
                    <a:pt x="282124" y="163637"/>
                    <a:pt x="288965" y="163637"/>
                    <a:pt x="288965" y="159332"/>
                  </a:cubicBezTo>
                  <a:cubicBezTo>
                    <a:pt x="288965" y="158578"/>
                    <a:pt x="288965" y="158069"/>
                    <a:pt x="287948" y="154529"/>
                  </a:cubicBezTo>
                  <a:lnTo>
                    <a:pt x="253764" y="17098"/>
                  </a:lnTo>
                  <a:cubicBezTo>
                    <a:pt x="251738" y="8491"/>
                    <a:pt x="250220" y="6466"/>
                    <a:pt x="232998" y="6466"/>
                  </a:cubicBezTo>
                  <a:cubicBezTo>
                    <a:pt x="228947" y="6466"/>
                    <a:pt x="226159" y="6466"/>
                    <a:pt x="226159" y="1663"/>
                  </a:cubicBezTo>
                  <a:cubicBezTo>
                    <a:pt x="226159" y="-1378"/>
                    <a:pt x="228947" y="-1378"/>
                    <a:pt x="229710" y="-1378"/>
                  </a:cubicBezTo>
                  <a:cubicBezTo>
                    <a:pt x="239330" y="-1378"/>
                    <a:pt x="249712" y="-616"/>
                    <a:pt x="259588" y="-616"/>
                  </a:cubicBezTo>
                  <a:cubicBezTo>
                    <a:pt x="269716" y="-616"/>
                    <a:pt x="280098" y="-1378"/>
                    <a:pt x="289974" y="-1378"/>
                  </a:cubicBezTo>
                  <a:cubicBezTo>
                    <a:pt x="291746" y="-1378"/>
                    <a:pt x="294789" y="-1378"/>
                    <a:pt x="294789" y="3179"/>
                  </a:cubicBezTo>
                  <a:cubicBezTo>
                    <a:pt x="294789" y="6466"/>
                    <a:pt x="293017" y="6466"/>
                    <a:pt x="287948" y="6466"/>
                  </a:cubicBezTo>
                  <a:cubicBezTo>
                    <a:pt x="273260" y="6466"/>
                    <a:pt x="273260" y="8491"/>
                    <a:pt x="273260" y="10770"/>
                  </a:cubicBezTo>
                  <a:cubicBezTo>
                    <a:pt x="273260" y="11787"/>
                    <a:pt x="273260" y="12286"/>
                    <a:pt x="274277" y="15836"/>
                  </a:cubicBezTo>
                  <a:lnTo>
                    <a:pt x="291238" y="84674"/>
                  </a:lnTo>
                  <a:lnTo>
                    <a:pt x="360620" y="84674"/>
                  </a:lnTo>
                  <a:lnTo>
                    <a:pt x="343916" y="17098"/>
                  </a:lnTo>
                  <a:cubicBezTo>
                    <a:pt x="341890" y="8491"/>
                    <a:pt x="340365" y="6466"/>
                    <a:pt x="323149" y="6466"/>
                  </a:cubicBezTo>
                  <a:cubicBezTo>
                    <a:pt x="319097" y="6466"/>
                    <a:pt x="316308" y="6466"/>
                    <a:pt x="316308" y="1663"/>
                  </a:cubicBezTo>
                  <a:cubicBezTo>
                    <a:pt x="316308" y="-1378"/>
                    <a:pt x="319097" y="-1378"/>
                    <a:pt x="319852" y="-1378"/>
                  </a:cubicBezTo>
                  <a:cubicBezTo>
                    <a:pt x="329479" y="-1378"/>
                    <a:pt x="339864" y="-616"/>
                    <a:pt x="349737" y="-616"/>
                  </a:cubicBezTo>
                  <a:cubicBezTo>
                    <a:pt x="359867" y="-616"/>
                    <a:pt x="370250" y="-1378"/>
                    <a:pt x="380124" y="-1378"/>
                  </a:cubicBezTo>
                  <a:cubicBezTo>
                    <a:pt x="381895" y="-1378"/>
                    <a:pt x="384930" y="-1378"/>
                    <a:pt x="384930" y="3179"/>
                  </a:cubicBezTo>
                  <a:close/>
                  <a:moveTo>
                    <a:pt x="573867" y="3179"/>
                  </a:moveTo>
                  <a:cubicBezTo>
                    <a:pt x="573867" y="6466"/>
                    <a:pt x="571841" y="6466"/>
                    <a:pt x="567789" y="6466"/>
                  </a:cubicBezTo>
                  <a:cubicBezTo>
                    <a:pt x="554626" y="6466"/>
                    <a:pt x="553863" y="8491"/>
                    <a:pt x="553354" y="15073"/>
                  </a:cubicBezTo>
                  <a:lnTo>
                    <a:pt x="542471" y="173506"/>
                  </a:lnTo>
                  <a:cubicBezTo>
                    <a:pt x="542218" y="179079"/>
                    <a:pt x="541963" y="179833"/>
                    <a:pt x="537911" y="179833"/>
                  </a:cubicBezTo>
                  <a:cubicBezTo>
                    <a:pt x="533859" y="179833"/>
                    <a:pt x="532842" y="178063"/>
                    <a:pt x="531324" y="175275"/>
                  </a:cubicBezTo>
                  <a:lnTo>
                    <a:pt x="447253" y="27221"/>
                  </a:lnTo>
                  <a:cubicBezTo>
                    <a:pt x="436368" y="7983"/>
                    <a:pt x="425477" y="6975"/>
                    <a:pt x="416611" y="6466"/>
                  </a:cubicBezTo>
                  <a:cubicBezTo>
                    <a:pt x="413832" y="6212"/>
                    <a:pt x="413578" y="1663"/>
                    <a:pt x="413578" y="1663"/>
                  </a:cubicBezTo>
                  <a:cubicBezTo>
                    <a:pt x="413578" y="901"/>
                    <a:pt x="413832" y="-1378"/>
                    <a:pt x="416611" y="-1378"/>
                  </a:cubicBezTo>
                  <a:cubicBezTo>
                    <a:pt x="422943" y="-1378"/>
                    <a:pt x="430285" y="-616"/>
                    <a:pt x="436869" y="-616"/>
                  </a:cubicBezTo>
                  <a:cubicBezTo>
                    <a:pt x="444719" y="-616"/>
                    <a:pt x="452821" y="-1378"/>
                    <a:pt x="460425" y="-1378"/>
                  </a:cubicBezTo>
                  <a:cubicBezTo>
                    <a:pt x="461688" y="-1378"/>
                    <a:pt x="464975" y="-1378"/>
                    <a:pt x="464975" y="3433"/>
                  </a:cubicBezTo>
                  <a:cubicBezTo>
                    <a:pt x="464975" y="6212"/>
                    <a:pt x="462951" y="6212"/>
                    <a:pt x="460925" y="6466"/>
                  </a:cubicBezTo>
                  <a:cubicBezTo>
                    <a:pt x="459408" y="6720"/>
                    <a:pt x="450294" y="7229"/>
                    <a:pt x="450294" y="15073"/>
                  </a:cubicBezTo>
                  <a:cubicBezTo>
                    <a:pt x="450294" y="17352"/>
                    <a:pt x="451557" y="20384"/>
                    <a:pt x="453837" y="24689"/>
                  </a:cubicBezTo>
                  <a:lnTo>
                    <a:pt x="472070" y="56583"/>
                  </a:lnTo>
                  <a:lnTo>
                    <a:pt x="529809" y="56583"/>
                  </a:lnTo>
                  <a:lnTo>
                    <a:pt x="532588" y="14566"/>
                  </a:lnTo>
                  <a:cubicBezTo>
                    <a:pt x="532588" y="9507"/>
                    <a:pt x="526512" y="6466"/>
                    <a:pt x="515627" y="6466"/>
                  </a:cubicBezTo>
                  <a:cubicBezTo>
                    <a:pt x="512841" y="6466"/>
                    <a:pt x="509805" y="6466"/>
                    <a:pt x="509805" y="1663"/>
                  </a:cubicBezTo>
                  <a:cubicBezTo>
                    <a:pt x="509805" y="-1378"/>
                    <a:pt x="512841" y="-1378"/>
                    <a:pt x="513603" y="-1378"/>
                  </a:cubicBezTo>
                  <a:cubicBezTo>
                    <a:pt x="522969" y="-1378"/>
                    <a:pt x="533096" y="-616"/>
                    <a:pt x="542718" y="-616"/>
                  </a:cubicBezTo>
                  <a:cubicBezTo>
                    <a:pt x="551582" y="-616"/>
                    <a:pt x="560703" y="-1378"/>
                    <a:pt x="569306" y="-1378"/>
                  </a:cubicBezTo>
                  <a:cubicBezTo>
                    <a:pt x="570831" y="-1378"/>
                    <a:pt x="573867" y="-1378"/>
                    <a:pt x="573867" y="3179"/>
                  </a:cubicBezTo>
                  <a:close/>
                  <a:moveTo>
                    <a:pt x="529301" y="64427"/>
                  </a:moveTo>
                  <a:lnTo>
                    <a:pt x="476376" y="64427"/>
                  </a:lnTo>
                  <a:lnTo>
                    <a:pt x="523477" y="147185"/>
                  </a:lnTo>
                  <a:lnTo>
                    <a:pt x="529301" y="64427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470" name="任意多边形: 形状 1469">
              <a:extLst>
                <a:ext uri="{FF2B5EF4-FFF2-40B4-BE49-F238E27FC236}">
                  <a16:creationId xmlns:a16="http://schemas.microsoft.com/office/drawing/2014/main" id="{94D5B508-6749-15EC-FEAB-B45BB5DC4640}"/>
                </a:ext>
              </a:extLst>
            </p:cNvPr>
            <p:cNvSpPr/>
            <p:nvPr>
              <p:custDataLst>
                <p:tags r:id="rId87"/>
              </p:custDataLst>
            </p:nvPr>
          </p:nvSpPr>
          <p:spPr>
            <a:xfrm flipV="1">
              <a:off x="7768313" y="-13913051"/>
              <a:ext cx="104584" cy="17714"/>
            </a:xfrm>
            <a:custGeom>
              <a:avLst/>
              <a:gdLst>
                <a:gd name="connsiteX0" fmla="*/ 104584 w 104584"/>
                <a:gd name="connsiteY0" fmla="*/ 7485 h 17714"/>
                <a:gd name="connsiteX1" fmla="*/ 92684 w 104584"/>
                <a:gd name="connsiteY1" fmla="*/ 16346 h 17714"/>
                <a:gd name="connsiteX2" fmla="*/ 11900 w 104584"/>
                <a:gd name="connsiteY2" fmla="*/ 16346 h 17714"/>
                <a:gd name="connsiteX3" fmla="*/ 0 w 104584"/>
                <a:gd name="connsiteY3" fmla="*/ 7485 h 17714"/>
                <a:gd name="connsiteX4" fmla="*/ 11900 w 104584"/>
                <a:gd name="connsiteY4" fmla="*/ -1368 h 17714"/>
                <a:gd name="connsiteX5" fmla="*/ 92684 w 104584"/>
                <a:gd name="connsiteY5" fmla="*/ -1368 h 17714"/>
                <a:gd name="connsiteX6" fmla="*/ 104584 w 104584"/>
                <a:gd name="connsiteY6" fmla="*/ 7485 h 17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4584" h="17714">
                  <a:moveTo>
                    <a:pt x="104584" y="7485"/>
                  </a:moveTo>
                  <a:cubicBezTo>
                    <a:pt x="104584" y="16346"/>
                    <a:pt x="95719" y="16346"/>
                    <a:pt x="92684" y="16346"/>
                  </a:cubicBezTo>
                  <a:lnTo>
                    <a:pt x="11900" y="16346"/>
                  </a:lnTo>
                  <a:cubicBezTo>
                    <a:pt x="8866" y="16346"/>
                    <a:pt x="0" y="16346"/>
                    <a:pt x="0" y="7485"/>
                  </a:cubicBezTo>
                  <a:cubicBezTo>
                    <a:pt x="0" y="-1368"/>
                    <a:pt x="8866" y="-1368"/>
                    <a:pt x="11900" y="-1368"/>
                  </a:cubicBezTo>
                  <a:lnTo>
                    <a:pt x="92684" y="-1368"/>
                  </a:lnTo>
                  <a:cubicBezTo>
                    <a:pt x="95719" y="-1368"/>
                    <a:pt x="104584" y="-1368"/>
                    <a:pt x="104584" y="7485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471" name="任意多边形: 形状 1470">
              <a:extLst>
                <a:ext uri="{FF2B5EF4-FFF2-40B4-BE49-F238E27FC236}">
                  <a16:creationId xmlns:a16="http://schemas.microsoft.com/office/drawing/2014/main" id="{52850C02-115E-1E86-0E3C-88CAA3645B13}"/>
                </a:ext>
              </a:extLst>
            </p:cNvPr>
            <p:cNvSpPr/>
            <p:nvPr>
              <p:custDataLst>
                <p:tags r:id="rId88"/>
              </p:custDataLst>
            </p:nvPr>
          </p:nvSpPr>
          <p:spPr>
            <a:xfrm flipV="1">
              <a:off x="7932948" y="-14116032"/>
              <a:ext cx="571325" cy="227532"/>
            </a:xfrm>
            <a:custGeom>
              <a:avLst/>
              <a:gdLst>
                <a:gd name="connsiteX0" fmla="*/ 138515 w 571325"/>
                <a:gd name="connsiteY0" fmla="*/ 47472 h 227532"/>
                <a:gd name="connsiteX1" fmla="*/ 135726 w 571325"/>
                <a:gd name="connsiteY1" fmla="*/ 50513 h 227532"/>
                <a:gd name="connsiteX2" fmla="*/ 132692 w 571325"/>
                <a:gd name="connsiteY2" fmla="*/ 47217 h 227532"/>
                <a:gd name="connsiteX3" fmla="*/ 104831 w 571325"/>
                <a:gd name="connsiteY3" fmla="*/ 22413 h 227532"/>
                <a:gd name="connsiteX4" fmla="*/ 89643 w 571325"/>
                <a:gd name="connsiteY4" fmla="*/ 49241 h 227532"/>
                <a:gd name="connsiteX5" fmla="*/ 162061 w 571325"/>
                <a:gd name="connsiteY5" fmla="*/ 160098 h 227532"/>
                <a:gd name="connsiteX6" fmla="*/ 104331 w 571325"/>
                <a:gd name="connsiteY6" fmla="*/ 226157 h 227532"/>
                <a:gd name="connsiteX7" fmla="*/ 0 w 571325"/>
                <a:gd name="connsiteY7" fmla="*/ 107456 h 227532"/>
                <a:gd name="connsiteX8" fmla="*/ 58239 w 571325"/>
                <a:gd name="connsiteY8" fmla="*/ 42159 h 227532"/>
                <a:gd name="connsiteX9" fmla="*/ 81285 w 571325"/>
                <a:gd name="connsiteY9" fmla="*/ 45955 h 227532"/>
                <a:gd name="connsiteX10" fmla="*/ 78750 w 571325"/>
                <a:gd name="connsiteY10" fmla="*/ 21912 h 227532"/>
                <a:gd name="connsiteX11" fmla="*/ 98754 w 571325"/>
                <a:gd name="connsiteY11" fmla="*/ -1376 h 227532"/>
                <a:gd name="connsiteX12" fmla="*/ 138515 w 571325"/>
                <a:gd name="connsiteY12" fmla="*/ 47472 h 227532"/>
                <a:gd name="connsiteX13" fmla="*/ 140795 w 571325"/>
                <a:gd name="connsiteY13" fmla="*/ 169206 h 227532"/>
                <a:gd name="connsiteX14" fmla="*/ 88879 w 571325"/>
                <a:gd name="connsiteY14" fmla="*/ 58356 h 227532"/>
                <a:gd name="connsiteX15" fmla="*/ 68622 w 571325"/>
                <a:gd name="connsiteY15" fmla="*/ 85186 h 227532"/>
                <a:gd name="connsiteX16" fmla="*/ 44059 w 571325"/>
                <a:gd name="connsiteY16" fmla="*/ 58611 h 227532"/>
                <a:gd name="connsiteX17" fmla="*/ 45321 w 571325"/>
                <a:gd name="connsiteY17" fmla="*/ 51521 h 227532"/>
                <a:gd name="connsiteX18" fmla="*/ 21521 w 571325"/>
                <a:gd name="connsiteY18" fmla="*/ 98850 h 227532"/>
                <a:gd name="connsiteX19" fmla="*/ 46847 w 571325"/>
                <a:gd name="connsiteY19" fmla="*/ 182370 h 227532"/>
                <a:gd name="connsiteX20" fmla="*/ 102551 w 571325"/>
                <a:gd name="connsiteY20" fmla="*/ 219830 h 227532"/>
                <a:gd name="connsiteX21" fmla="*/ 140795 w 571325"/>
                <a:gd name="connsiteY21" fmla="*/ 169206 h 227532"/>
                <a:gd name="connsiteX22" fmla="*/ 82294 w 571325"/>
                <a:gd name="connsiteY22" fmla="*/ 54307 h 227532"/>
                <a:gd name="connsiteX23" fmla="*/ 60010 w 571325"/>
                <a:gd name="connsiteY23" fmla="*/ 48487 h 227532"/>
                <a:gd name="connsiteX24" fmla="*/ 49628 w 571325"/>
                <a:gd name="connsiteY24" fmla="*/ 58611 h 227532"/>
                <a:gd name="connsiteX25" fmla="*/ 68876 w 571325"/>
                <a:gd name="connsiteY25" fmla="*/ 79611 h 227532"/>
                <a:gd name="connsiteX26" fmla="*/ 82548 w 571325"/>
                <a:gd name="connsiteY26" fmla="*/ 61390 h 227532"/>
                <a:gd name="connsiteX27" fmla="*/ 82294 w 571325"/>
                <a:gd name="connsiteY27" fmla="*/ 54307 h 227532"/>
                <a:gd name="connsiteX28" fmla="*/ 336308 w 571325"/>
                <a:gd name="connsiteY28" fmla="*/ 52536 h 227532"/>
                <a:gd name="connsiteX29" fmla="*/ 331749 w 571325"/>
                <a:gd name="connsiteY29" fmla="*/ 55570 h 227532"/>
                <a:gd name="connsiteX30" fmla="*/ 316561 w 571325"/>
                <a:gd name="connsiteY30" fmla="*/ 65439 h 227532"/>
                <a:gd name="connsiteX31" fmla="*/ 283385 w 571325"/>
                <a:gd name="connsiteY31" fmla="*/ 153263 h 227532"/>
                <a:gd name="connsiteX32" fmla="*/ 329978 w 571325"/>
                <a:gd name="connsiteY32" fmla="*/ 191985 h 227532"/>
                <a:gd name="connsiteX33" fmla="*/ 369737 w 571325"/>
                <a:gd name="connsiteY33" fmla="*/ 212740 h 227532"/>
                <a:gd name="connsiteX34" fmla="*/ 374290 w 571325"/>
                <a:gd name="connsiteY34" fmla="*/ 217551 h 227532"/>
                <a:gd name="connsiteX35" fmla="*/ 371509 w 571325"/>
                <a:gd name="connsiteY35" fmla="*/ 220584 h 227532"/>
                <a:gd name="connsiteX36" fmla="*/ 354032 w 571325"/>
                <a:gd name="connsiteY36" fmla="*/ 219830 h 227532"/>
                <a:gd name="connsiteX37" fmla="*/ 326943 w 571325"/>
                <a:gd name="connsiteY37" fmla="*/ 220584 h 227532"/>
                <a:gd name="connsiteX38" fmla="*/ 322128 w 571325"/>
                <a:gd name="connsiteY38" fmla="*/ 215781 h 227532"/>
                <a:gd name="connsiteX39" fmla="*/ 325672 w 571325"/>
                <a:gd name="connsiteY39" fmla="*/ 212740 h 227532"/>
                <a:gd name="connsiteX40" fmla="*/ 332258 w 571325"/>
                <a:gd name="connsiteY40" fmla="*/ 207682 h 227532"/>
                <a:gd name="connsiteX41" fmla="*/ 323900 w 571325"/>
                <a:gd name="connsiteY41" fmla="*/ 196034 h 227532"/>
                <a:gd name="connsiteX42" fmla="*/ 234767 w 571325"/>
                <a:gd name="connsiteY42" fmla="*/ 121883 h 227532"/>
                <a:gd name="connsiteX43" fmla="*/ 254769 w 571325"/>
                <a:gd name="connsiteY43" fmla="*/ 202617 h 227532"/>
                <a:gd name="connsiteX44" fmla="*/ 274773 w 571325"/>
                <a:gd name="connsiteY44" fmla="*/ 212740 h 227532"/>
                <a:gd name="connsiteX45" fmla="*/ 282369 w 571325"/>
                <a:gd name="connsiteY45" fmla="*/ 217296 h 227532"/>
                <a:gd name="connsiteX46" fmla="*/ 278825 w 571325"/>
                <a:gd name="connsiteY46" fmla="*/ 220584 h 227532"/>
                <a:gd name="connsiteX47" fmla="*/ 248947 w 571325"/>
                <a:gd name="connsiteY47" fmla="*/ 219830 h 227532"/>
                <a:gd name="connsiteX48" fmla="*/ 218561 w 571325"/>
                <a:gd name="connsiteY48" fmla="*/ 220584 h 227532"/>
                <a:gd name="connsiteX49" fmla="*/ 213746 w 571325"/>
                <a:gd name="connsiteY49" fmla="*/ 215781 h 227532"/>
                <a:gd name="connsiteX50" fmla="*/ 220585 w 571325"/>
                <a:gd name="connsiteY50" fmla="*/ 212740 h 227532"/>
                <a:gd name="connsiteX51" fmla="*/ 235276 w 571325"/>
                <a:gd name="connsiteY51" fmla="*/ 208435 h 227532"/>
                <a:gd name="connsiteX52" fmla="*/ 234259 w 571325"/>
                <a:gd name="connsiteY52" fmla="*/ 203633 h 227532"/>
                <a:gd name="connsiteX53" fmla="*/ 200074 w 571325"/>
                <a:gd name="connsiteY53" fmla="*/ 66202 h 227532"/>
                <a:gd name="connsiteX54" fmla="*/ 179308 w 571325"/>
                <a:gd name="connsiteY54" fmla="*/ 55570 h 227532"/>
                <a:gd name="connsiteX55" fmla="*/ 172468 w 571325"/>
                <a:gd name="connsiteY55" fmla="*/ 50767 h 227532"/>
                <a:gd name="connsiteX56" fmla="*/ 176019 w 571325"/>
                <a:gd name="connsiteY56" fmla="*/ 47726 h 227532"/>
                <a:gd name="connsiteX57" fmla="*/ 205897 w 571325"/>
                <a:gd name="connsiteY57" fmla="*/ 48487 h 227532"/>
                <a:gd name="connsiteX58" fmla="*/ 236282 w 571325"/>
                <a:gd name="connsiteY58" fmla="*/ 47726 h 227532"/>
                <a:gd name="connsiteX59" fmla="*/ 241098 w 571325"/>
                <a:gd name="connsiteY59" fmla="*/ 52282 h 227532"/>
                <a:gd name="connsiteX60" fmla="*/ 234259 w 571325"/>
                <a:gd name="connsiteY60" fmla="*/ 55570 h 227532"/>
                <a:gd name="connsiteX61" fmla="*/ 219568 w 571325"/>
                <a:gd name="connsiteY61" fmla="*/ 59873 h 227532"/>
                <a:gd name="connsiteX62" fmla="*/ 222866 w 571325"/>
                <a:gd name="connsiteY62" fmla="*/ 74045 h 227532"/>
                <a:gd name="connsiteX63" fmla="*/ 231724 w 571325"/>
                <a:gd name="connsiteY63" fmla="*/ 110490 h 227532"/>
                <a:gd name="connsiteX64" fmla="*/ 266925 w 571325"/>
                <a:gd name="connsiteY64" fmla="*/ 139597 h 227532"/>
                <a:gd name="connsiteX65" fmla="*/ 293259 w 571325"/>
                <a:gd name="connsiteY65" fmla="*/ 68988 h 227532"/>
                <a:gd name="connsiteX66" fmla="*/ 294777 w 571325"/>
                <a:gd name="connsiteY66" fmla="*/ 63922 h 227532"/>
                <a:gd name="connsiteX67" fmla="*/ 281868 w 571325"/>
                <a:gd name="connsiteY67" fmla="*/ 55570 h 227532"/>
                <a:gd name="connsiteX68" fmla="*/ 277053 w 571325"/>
                <a:gd name="connsiteY68" fmla="*/ 51012 h 227532"/>
                <a:gd name="connsiteX69" fmla="*/ 280597 w 571325"/>
                <a:gd name="connsiteY69" fmla="*/ 47726 h 227532"/>
                <a:gd name="connsiteX70" fmla="*/ 308957 w 571325"/>
                <a:gd name="connsiteY70" fmla="*/ 48487 h 227532"/>
                <a:gd name="connsiteX71" fmla="*/ 332004 w 571325"/>
                <a:gd name="connsiteY71" fmla="*/ 47726 h 227532"/>
                <a:gd name="connsiteX72" fmla="*/ 336308 w 571325"/>
                <a:gd name="connsiteY72" fmla="*/ 52536 h 227532"/>
                <a:gd name="connsiteX73" fmla="*/ 571326 w 571325"/>
                <a:gd name="connsiteY73" fmla="*/ 217805 h 227532"/>
                <a:gd name="connsiteX74" fmla="*/ 568039 w 571325"/>
                <a:gd name="connsiteY74" fmla="*/ 220584 h 227532"/>
                <a:gd name="connsiteX75" fmla="*/ 548790 w 571325"/>
                <a:gd name="connsiteY75" fmla="*/ 219830 h 227532"/>
                <a:gd name="connsiteX76" fmla="*/ 525495 w 571325"/>
                <a:gd name="connsiteY76" fmla="*/ 220584 h 227532"/>
                <a:gd name="connsiteX77" fmla="*/ 520938 w 571325"/>
                <a:gd name="connsiteY77" fmla="*/ 215781 h 227532"/>
                <a:gd name="connsiteX78" fmla="*/ 524987 w 571325"/>
                <a:gd name="connsiteY78" fmla="*/ 212740 h 227532"/>
                <a:gd name="connsiteX79" fmla="*/ 535118 w 571325"/>
                <a:gd name="connsiteY79" fmla="*/ 204641 h 227532"/>
                <a:gd name="connsiteX80" fmla="*/ 531320 w 571325"/>
                <a:gd name="connsiteY80" fmla="*/ 194517 h 227532"/>
                <a:gd name="connsiteX81" fmla="*/ 458137 w 571325"/>
                <a:gd name="connsiteY81" fmla="*/ 72276 h 227532"/>
                <a:gd name="connsiteX82" fmla="*/ 445221 w 571325"/>
                <a:gd name="connsiteY82" fmla="*/ 204895 h 227532"/>
                <a:gd name="connsiteX83" fmla="*/ 461173 w 571325"/>
                <a:gd name="connsiteY83" fmla="*/ 212740 h 227532"/>
                <a:gd name="connsiteX84" fmla="*/ 467505 w 571325"/>
                <a:gd name="connsiteY84" fmla="*/ 217551 h 227532"/>
                <a:gd name="connsiteX85" fmla="*/ 463961 w 571325"/>
                <a:gd name="connsiteY85" fmla="*/ 220584 h 227532"/>
                <a:gd name="connsiteX86" fmla="*/ 434838 w 571325"/>
                <a:gd name="connsiteY86" fmla="*/ 219830 h 227532"/>
                <a:gd name="connsiteX87" fmla="*/ 409010 w 571325"/>
                <a:gd name="connsiteY87" fmla="*/ 220584 h 227532"/>
                <a:gd name="connsiteX88" fmla="*/ 404452 w 571325"/>
                <a:gd name="connsiteY88" fmla="*/ 215781 h 227532"/>
                <a:gd name="connsiteX89" fmla="*/ 410528 w 571325"/>
                <a:gd name="connsiteY89" fmla="*/ 212740 h 227532"/>
                <a:gd name="connsiteX90" fmla="*/ 424200 w 571325"/>
                <a:gd name="connsiteY90" fmla="*/ 204132 h 227532"/>
                <a:gd name="connsiteX91" fmla="*/ 439399 w 571325"/>
                <a:gd name="connsiteY91" fmla="*/ 48233 h 227532"/>
                <a:gd name="connsiteX92" fmla="*/ 444211 w 571325"/>
                <a:gd name="connsiteY92" fmla="*/ 42159 h 227532"/>
                <a:gd name="connsiteX93" fmla="*/ 451298 w 571325"/>
                <a:gd name="connsiteY93" fmla="*/ 46963 h 227532"/>
                <a:gd name="connsiteX94" fmla="*/ 538160 w 571325"/>
                <a:gd name="connsiteY94" fmla="*/ 192239 h 227532"/>
                <a:gd name="connsiteX95" fmla="*/ 566520 w 571325"/>
                <a:gd name="connsiteY95" fmla="*/ 212740 h 227532"/>
                <a:gd name="connsiteX96" fmla="*/ 571326 w 571325"/>
                <a:gd name="connsiteY96" fmla="*/ 217805 h 2275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</a:cxnLst>
              <a:rect l="l" t="t" r="r" b="b"/>
              <a:pathLst>
                <a:path w="571325" h="227532">
                  <a:moveTo>
                    <a:pt x="138515" y="47472"/>
                  </a:moveTo>
                  <a:cubicBezTo>
                    <a:pt x="138515" y="49241"/>
                    <a:pt x="137244" y="50513"/>
                    <a:pt x="135726" y="50513"/>
                  </a:cubicBezTo>
                  <a:cubicBezTo>
                    <a:pt x="133701" y="50513"/>
                    <a:pt x="133192" y="48988"/>
                    <a:pt x="132692" y="47217"/>
                  </a:cubicBezTo>
                  <a:cubicBezTo>
                    <a:pt x="126861" y="29503"/>
                    <a:pt x="114206" y="22413"/>
                    <a:pt x="104831" y="22413"/>
                  </a:cubicBezTo>
                  <a:cubicBezTo>
                    <a:pt x="96220" y="22413"/>
                    <a:pt x="90143" y="26216"/>
                    <a:pt x="89643" y="49241"/>
                  </a:cubicBezTo>
                  <a:cubicBezTo>
                    <a:pt x="131421" y="67464"/>
                    <a:pt x="162061" y="114793"/>
                    <a:pt x="162061" y="160098"/>
                  </a:cubicBezTo>
                  <a:cubicBezTo>
                    <a:pt x="162061" y="201607"/>
                    <a:pt x="136235" y="226157"/>
                    <a:pt x="104331" y="226157"/>
                  </a:cubicBezTo>
                  <a:cubicBezTo>
                    <a:pt x="52416" y="226157"/>
                    <a:pt x="0" y="166173"/>
                    <a:pt x="0" y="107456"/>
                  </a:cubicBezTo>
                  <a:cubicBezTo>
                    <a:pt x="0" y="69235"/>
                    <a:pt x="23801" y="42159"/>
                    <a:pt x="58239" y="42159"/>
                  </a:cubicBezTo>
                  <a:cubicBezTo>
                    <a:pt x="67105" y="42159"/>
                    <a:pt x="75962" y="44184"/>
                    <a:pt x="81285" y="45955"/>
                  </a:cubicBezTo>
                  <a:cubicBezTo>
                    <a:pt x="79259" y="32791"/>
                    <a:pt x="78750" y="25454"/>
                    <a:pt x="78750" y="21912"/>
                  </a:cubicBezTo>
                  <a:cubicBezTo>
                    <a:pt x="78750" y="7986"/>
                    <a:pt x="84065" y="-1376"/>
                    <a:pt x="98754" y="-1376"/>
                  </a:cubicBezTo>
                  <a:cubicBezTo>
                    <a:pt x="128131" y="-1376"/>
                    <a:pt x="138515" y="47472"/>
                    <a:pt x="138515" y="47472"/>
                  </a:cubicBezTo>
                  <a:close/>
                  <a:moveTo>
                    <a:pt x="140795" y="169206"/>
                  </a:moveTo>
                  <a:cubicBezTo>
                    <a:pt x="140795" y="146934"/>
                    <a:pt x="129649" y="84169"/>
                    <a:pt x="88879" y="58356"/>
                  </a:cubicBezTo>
                  <a:cubicBezTo>
                    <a:pt x="88371" y="66456"/>
                    <a:pt x="86854" y="85186"/>
                    <a:pt x="68622" y="85186"/>
                  </a:cubicBezTo>
                  <a:cubicBezTo>
                    <a:pt x="54696" y="85186"/>
                    <a:pt x="44059" y="70759"/>
                    <a:pt x="44059" y="58611"/>
                  </a:cubicBezTo>
                  <a:cubicBezTo>
                    <a:pt x="44059" y="54562"/>
                    <a:pt x="44822" y="52791"/>
                    <a:pt x="45321" y="51521"/>
                  </a:cubicBezTo>
                  <a:cubicBezTo>
                    <a:pt x="27345" y="59873"/>
                    <a:pt x="21521" y="80628"/>
                    <a:pt x="21521" y="98850"/>
                  </a:cubicBezTo>
                  <a:cubicBezTo>
                    <a:pt x="21521" y="115047"/>
                    <a:pt x="27853" y="153263"/>
                    <a:pt x="46847" y="182370"/>
                  </a:cubicBezTo>
                  <a:cubicBezTo>
                    <a:pt x="62290" y="205903"/>
                    <a:pt x="83819" y="219830"/>
                    <a:pt x="102551" y="219830"/>
                  </a:cubicBezTo>
                  <a:cubicBezTo>
                    <a:pt x="125852" y="219830"/>
                    <a:pt x="140795" y="199329"/>
                    <a:pt x="140795" y="169206"/>
                  </a:cubicBezTo>
                  <a:close/>
                  <a:moveTo>
                    <a:pt x="82294" y="54307"/>
                  </a:moveTo>
                  <a:cubicBezTo>
                    <a:pt x="76217" y="51266"/>
                    <a:pt x="68113" y="48487"/>
                    <a:pt x="60010" y="48487"/>
                  </a:cubicBezTo>
                  <a:cubicBezTo>
                    <a:pt x="57230" y="48487"/>
                    <a:pt x="49628" y="48487"/>
                    <a:pt x="49628" y="58611"/>
                  </a:cubicBezTo>
                  <a:cubicBezTo>
                    <a:pt x="49628" y="67718"/>
                    <a:pt x="57731" y="79611"/>
                    <a:pt x="68876" y="79611"/>
                  </a:cubicBezTo>
                  <a:cubicBezTo>
                    <a:pt x="82548" y="79611"/>
                    <a:pt x="82548" y="67973"/>
                    <a:pt x="82548" y="61390"/>
                  </a:cubicBezTo>
                  <a:cubicBezTo>
                    <a:pt x="82548" y="59364"/>
                    <a:pt x="82548" y="56333"/>
                    <a:pt x="82294" y="54307"/>
                  </a:cubicBezTo>
                  <a:close/>
                  <a:moveTo>
                    <a:pt x="336308" y="52536"/>
                  </a:moveTo>
                  <a:cubicBezTo>
                    <a:pt x="336308" y="55570"/>
                    <a:pt x="334027" y="55570"/>
                    <a:pt x="331749" y="55570"/>
                  </a:cubicBezTo>
                  <a:cubicBezTo>
                    <a:pt x="322636" y="55824"/>
                    <a:pt x="319593" y="57595"/>
                    <a:pt x="316561" y="65439"/>
                  </a:cubicBezTo>
                  <a:lnTo>
                    <a:pt x="283385" y="153263"/>
                  </a:lnTo>
                  <a:lnTo>
                    <a:pt x="329978" y="191985"/>
                  </a:lnTo>
                  <a:cubicBezTo>
                    <a:pt x="335799" y="196797"/>
                    <a:pt x="353023" y="211224"/>
                    <a:pt x="369737" y="212740"/>
                  </a:cubicBezTo>
                  <a:cubicBezTo>
                    <a:pt x="371763" y="212993"/>
                    <a:pt x="374290" y="213247"/>
                    <a:pt x="374290" y="217551"/>
                  </a:cubicBezTo>
                  <a:cubicBezTo>
                    <a:pt x="374290" y="219322"/>
                    <a:pt x="373280" y="220584"/>
                    <a:pt x="371509" y="220584"/>
                  </a:cubicBezTo>
                  <a:cubicBezTo>
                    <a:pt x="366186" y="220584"/>
                    <a:pt x="359856" y="219830"/>
                    <a:pt x="354032" y="219830"/>
                  </a:cubicBezTo>
                  <a:cubicBezTo>
                    <a:pt x="345175" y="219830"/>
                    <a:pt x="335545" y="220584"/>
                    <a:pt x="326943" y="220584"/>
                  </a:cubicBezTo>
                  <a:cubicBezTo>
                    <a:pt x="325417" y="220584"/>
                    <a:pt x="322128" y="220584"/>
                    <a:pt x="322128" y="215781"/>
                  </a:cubicBezTo>
                  <a:cubicBezTo>
                    <a:pt x="322128" y="212993"/>
                    <a:pt x="324408" y="212740"/>
                    <a:pt x="325672" y="212740"/>
                  </a:cubicBezTo>
                  <a:cubicBezTo>
                    <a:pt x="329215" y="212486"/>
                    <a:pt x="332258" y="211224"/>
                    <a:pt x="332258" y="207682"/>
                  </a:cubicBezTo>
                  <a:cubicBezTo>
                    <a:pt x="332258" y="203124"/>
                    <a:pt x="327952" y="199329"/>
                    <a:pt x="323900" y="196034"/>
                  </a:cubicBezTo>
                  <a:lnTo>
                    <a:pt x="234767" y="121883"/>
                  </a:lnTo>
                  <a:lnTo>
                    <a:pt x="254769" y="202617"/>
                  </a:lnTo>
                  <a:cubicBezTo>
                    <a:pt x="256795" y="210715"/>
                    <a:pt x="258821" y="212740"/>
                    <a:pt x="274773" y="212740"/>
                  </a:cubicBezTo>
                  <a:cubicBezTo>
                    <a:pt x="280096" y="212740"/>
                    <a:pt x="282369" y="212740"/>
                    <a:pt x="282369" y="217296"/>
                  </a:cubicBezTo>
                  <a:cubicBezTo>
                    <a:pt x="282369" y="220075"/>
                    <a:pt x="280597" y="220584"/>
                    <a:pt x="278825" y="220584"/>
                  </a:cubicBezTo>
                  <a:cubicBezTo>
                    <a:pt x="269203" y="220584"/>
                    <a:pt x="258821" y="219830"/>
                    <a:pt x="248947" y="219830"/>
                  </a:cubicBezTo>
                  <a:cubicBezTo>
                    <a:pt x="238817" y="219830"/>
                    <a:pt x="228435" y="220584"/>
                    <a:pt x="218561" y="220584"/>
                  </a:cubicBezTo>
                  <a:cubicBezTo>
                    <a:pt x="217036" y="220584"/>
                    <a:pt x="213746" y="220584"/>
                    <a:pt x="213746" y="215781"/>
                  </a:cubicBezTo>
                  <a:cubicBezTo>
                    <a:pt x="213746" y="212740"/>
                    <a:pt x="215772" y="212740"/>
                    <a:pt x="220585" y="212740"/>
                  </a:cubicBezTo>
                  <a:cubicBezTo>
                    <a:pt x="228435" y="212740"/>
                    <a:pt x="235276" y="212740"/>
                    <a:pt x="235276" y="208435"/>
                  </a:cubicBezTo>
                  <a:cubicBezTo>
                    <a:pt x="235276" y="207682"/>
                    <a:pt x="235276" y="207173"/>
                    <a:pt x="234259" y="203633"/>
                  </a:cubicBezTo>
                  <a:lnTo>
                    <a:pt x="200074" y="66202"/>
                  </a:lnTo>
                  <a:cubicBezTo>
                    <a:pt x="198049" y="57595"/>
                    <a:pt x="196531" y="55570"/>
                    <a:pt x="179308" y="55570"/>
                  </a:cubicBezTo>
                  <a:cubicBezTo>
                    <a:pt x="175256" y="55570"/>
                    <a:pt x="172468" y="55570"/>
                    <a:pt x="172468" y="50767"/>
                  </a:cubicBezTo>
                  <a:cubicBezTo>
                    <a:pt x="172468" y="47726"/>
                    <a:pt x="175256" y="47726"/>
                    <a:pt x="176019" y="47726"/>
                  </a:cubicBezTo>
                  <a:cubicBezTo>
                    <a:pt x="185640" y="47726"/>
                    <a:pt x="196022" y="48487"/>
                    <a:pt x="205897" y="48487"/>
                  </a:cubicBezTo>
                  <a:cubicBezTo>
                    <a:pt x="216026" y="48487"/>
                    <a:pt x="226409" y="47726"/>
                    <a:pt x="236282" y="47726"/>
                  </a:cubicBezTo>
                  <a:cubicBezTo>
                    <a:pt x="238054" y="47726"/>
                    <a:pt x="241098" y="47726"/>
                    <a:pt x="241098" y="52282"/>
                  </a:cubicBezTo>
                  <a:cubicBezTo>
                    <a:pt x="241098" y="55570"/>
                    <a:pt x="239326" y="55570"/>
                    <a:pt x="234259" y="55570"/>
                  </a:cubicBezTo>
                  <a:cubicBezTo>
                    <a:pt x="219568" y="55570"/>
                    <a:pt x="219568" y="57595"/>
                    <a:pt x="219568" y="59873"/>
                  </a:cubicBezTo>
                  <a:cubicBezTo>
                    <a:pt x="219568" y="61390"/>
                    <a:pt x="221594" y="69488"/>
                    <a:pt x="222866" y="74045"/>
                  </a:cubicBezTo>
                  <a:lnTo>
                    <a:pt x="231724" y="110490"/>
                  </a:lnTo>
                  <a:lnTo>
                    <a:pt x="266925" y="139597"/>
                  </a:lnTo>
                  <a:lnTo>
                    <a:pt x="293259" y="68988"/>
                  </a:lnTo>
                  <a:cubicBezTo>
                    <a:pt x="294777" y="65184"/>
                    <a:pt x="294777" y="64685"/>
                    <a:pt x="294777" y="63922"/>
                  </a:cubicBezTo>
                  <a:cubicBezTo>
                    <a:pt x="294777" y="55824"/>
                    <a:pt x="285155" y="55570"/>
                    <a:pt x="281868" y="55570"/>
                  </a:cubicBezTo>
                  <a:cubicBezTo>
                    <a:pt x="280096" y="55570"/>
                    <a:pt x="277053" y="55570"/>
                    <a:pt x="277053" y="51012"/>
                  </a:cubicBezTo>
                  <a:cubicBezTo>
                    <a:pt x="277053" y="48233"/>
                    <a:pt x="278825" y="47726"/>
                    <a:pt x="280597" y="47726"/>
                  </a:cubicBezTo>
                  <a:cubicBezTo>
                    <a:pt x="289716" y="47726"/>
                    <a:pt x="299592" y="48487"/>
                    <a:pt x="308957" y="48487"/>
                  </a:cubicBezTo>
                  <a:cubicBezTo>
                    <a:pt x="316561" y="48487"/>
                    <a:pt x="324663" y="47726"/>
                    <a:pt x="332004" y="47726"/>
                  </a:cubicBezTo>
                  <a:cubicBezTo>
                    <a:pt x="334282" y="47726"/>
                    <a:pt x="336308" y="48742"/>
                    <a:pt x="336308" y="52536"/>
                  </a:cubicBezTo>
                  <a:close/>
                  <a:moveTo>
                    <a:pt x="571326" y="217805"/>
                  </a:moveTo>
                  <a:cubicBezTo>
                    <a:pt x="571326" y="217805"/>
                    <a:pt x="570827" y="220584"/>
                    <a:pt x="568039" y="220584"/>
                  </a:cubicBezTo>
                  <a:cubicBezTo>
                    <a:pt x="561960" y="220584"/>
                    <a:pt x="555119" y="219830"/>
                    <a:pt x="548790" y="219830"/>
                  </a:cubicBezTo>
                  <a:cubicBezTo>
                    <a:pt x="541194" y="219830"/>
                    <a:pt x="532838" y="220584"/>
                    <a:pt x="525495" y="220584"/>
                  </a:cubicBezTo>
                  <a:cubicBezTo>
                    <a:pt x="523970" y="220584"/>
                    <a:pt x="520938" y="220584"/>
                    <a:pt x="520938" y="215781"/>
                  </a:cubicBezTo>
                  <a:cubicBezTo>
                    <a:pt x="520938" y="212993"/>
                    <a:pt x="522961" y="212993"/>
                    <a:pt x="524987" y="212740"/>
                  </a:cubicBezTo>
                  <a:cubicBezTo>
                    <a:pt x="529039" y="212486"/>
                    <a:pt x="535118" y="210715"/>
                    <a:pt x="535118" y="204641"/>
                  </a:cubicBezTo>
                  <a:cubicBezTo>
                    <a:pt x="535118" y="201353"/>
                    <a:pt x="532329" y="196288"/>
                    <a:pt x="531320" y="194517"/>
                  </a:cubicBezTo>
                  <a:lnTo>
                    <a:pt x="458137" y="72276"/>
                  </a:lnTo>
                  <a:lnTo>
                    <a:pt x="445221" y="204895"/>
                  </a:lnTo>
                  <a:cubicBezTo>
                    <a:pt x="445221" y="212486"/>
                    <a:pt x="458645" y="212740"/>
                    <a:pt x="461173" y="212740"/>
                  </a:cubicBezTo>
                  <a:cubicBezTo>
                    <a:pt x="464723" y="212740"/>
                    <a:pt x="467505" y="212740"/>
                    <a:pt x="467505" y="217551"/>
                  </a:cubicBezTo>
                  <a:cubicBezTo>
                    <a:pt x="467505" y="220584"/>
                    <a:pt x="464723" y="220584"/>
                    <a:pt x="463961" y="220584"/>
                  </a:cubicBezTo>
                  <a:cubicBezTo>
                    <a:pt x="454588" y="220584"/>
                    <a:pt x="444458" y="219830"/>
                    <a:pt x="434838" y="219830"/>
                  </a:cubicBezTo>
                  <a:cubicBezTo>
                    <a:pt x="426225" y="219830"/>
                    <a:pt x="417369" y="220584"/>
                    <a:pt x="409010" y="220584"/>
                  </a:cubicBezTo>
                  <a:cubicBezTo>
                    <a:pt x="407740" y="220584"/>
                    <a:pt x="404452" y="220584"/>
                    <a:pt x="404452" y="215781"/>
                  </a:cubicBezTo>
                  <a:cubicBezTo>
                    <a:pt x="404452" y="212740"/>
                    <a:pt x="406987" y="212740"/>
                    <a:pt x="410528" y="212740"/>
                  </a:cubicBezTo>
                  <a:cubicBezTo>
                    <a:pt x="423193" y="212740"/>
                    <a:pt x="423702" y="210461"/>
                    <a:pt x="424200" y="204132"/>
                  </a:cubicBezTo>
                  <a:lnTo>
                    <a:pt x="439399" y="48233"/>
                  </a:lnTo>
                  <a:cubicBezTo>
                    <a:pt x="439907" y="43423"/>
                    <a:pt x="440162" y="42159"/>
                    <a:pt x="444211" y="42159"/>
                  </a:cubicBezTo>
                  <a:cubicBezTo>
                    <a:pt x="447246" y="42159"/>
                    <a:pt x="448510" y="42413"/>
                    <a:pt x="451298" y="46963"/>
                  </a:cubicBezTo>
                  <a:lnTo>
                    <a:pt x="538160" y="192239"/>
                  </a:lnTo>
                  <a:cubicBezTo>
                    <a:pt x="548288" y="209198"/>
                    <a:pt x="557146" y="211977"/>
                    <a:pt x="566520" y="212740"/>
                  </a:cubicBezTo>
                  <a:cubicBezTo>
                    <a:pt x="568547" y="212993"/>
                    <a:pt x="571326" y="212993"/>
                    <a:pt x="571326" y="217805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991" name="任意多边形: 形状 990">
              <a:extLst>
                <a:ext uri="{FF2B5EF4-FFF2-40B4-BE49-F238E27FC236}">
                  <a16:creationId xmlns:a16="http://schemas.microsoft.com/office/drawing/2014/main" id="{8B354452-2DC8-C2FC-6394-F81C3311B91F}"/>
                </a:ext>
              </a:extLst>
            </p:cNvPr>
            <p:cNvSpPr/>
            <p:nvPr>
              <p:custDataLst>
                <p:tags r:id="rId89"/>
              </p:custDataLst>
            </p:nvPr>
          </p:nvSpPr>
          <p:spPr>
            <a:xfrm flipV="1">
              <a:off x="8497707" y="-14127418"/>
              <a:ext cx="58747" cy="253090"/>
            </a:xfrm>
            <a:custGeom>
              <a:avLst/>
              <a:gdLst>
                <a:gd name="connsiteX0" fmla="*/ 58747 w 58747"/>
                <a:gd name="connsiteY0" fmla="*/ 1159 h 253090"/>
                <a:gd name="connsiteX1" fmla="*/ 54442 w 58747"/>
                <a:gd name="connsiteY1" fmla="*/ 6724 h 253090"/>
                <a:gd name="connsiteX2" fmla="*/ 14689 w 58747"/>
                <a:gd name="connsiteY2" fmla="*/ 125171 h 253090"/>
                <a:gd name="connsiteX3" fmla="*/ 55459 w 58747"/>
                <a:gd name="connsiteY3" fmla="*/ 244880 h 253090"/>
                <a:gd name="connsiteX4" fmla="*/ 58747 w 58747"/>
                <a:gd name="connsiteY4" fmla="*/ 249183 h 253090"/>
                <a:gd name="connsiteX5" fmla="*/ 56213 w 58747"/>
                <a:gd name="connsiteY5" fmla="*/ 251715 h 253090"/>
                <a:gd name="connsiteX6" fmla="*/ 15952 w 58747"/>
                <a:gd name="connsiteY6" fmla="*/ 202363 h 253090"/>
                <a:gd name="connsiteX7" fmla="*/ 0 w 58747"/>
                <a:gd name="connsiteY7" fmla="*/ 125171 h 253090"/>
                <a:gd name="connsiteX8" fmla="*/ 16715 w 58747"/>
                <a:gd name="connsiteY8" fmla="*/ 46208 h 253090"/>
                <a:gd name="connsiteX9" fmla="*/ 56213 w 58747"/>
                <a:gd name="connsiteY9" fmla="*/ -1375 h 253090"/>
                <a:gd name="connsiteX10" fmla="*/ 58747 w 58747"/>
                <a:gd name="connsiteY10" fmla="*/ 1159 h 253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8747" h="253090">
                  <a:moveTo>
                    <a:pt x="58747" y="1159"/>
                  </a:moveTo>
                  <a:cubicBezTo>
                    <a:pt x="58747" y="1912"/>
                    <a:pt x="58747" y="2421"/>
                    <a:pt x="54442" y="6724"/>
                  </a:cubicBezTo>
                  <a:cubicBezTo>
                    <a:pt x="22792" y="38611"/>
                    <a:pt x="14689" y="86448"/>
                    <a:pt x="14689" y="125171"/>
                  </a:cubicBezTo>
                  <a:cubicBezTo>
                    <a:pt x="14689" y="169204"/>
                    <a:pt x="24310" y="213247"/>
                    <a:pt x="55459" y="244880"/>
                  </a:cubicBezTo>
                  <a:cubicBezTo>
                    <a:pt x="58747" y="247921"/>
                    <a:pt x="58747" y="248429"/>
                    <a:pt x="58747" y="249183"/>
                  </a:cubicBezTo>
                  <a:cubicBezTo>
                    <a:pt x="58747" y="250954"/>
                    <a:pt x="57730" y="251715"/>
                    <a:pt x="56213" y="251715"/>
                  </a:cubicBezTo>
                  <a:cubicBezTo>
                    <a:pt x="53679" y="251715"/>
                    <a:pt x="30895" y="234502"/>
                    <a:pt x="15952" y="202363"/>
                  </a:cubicBezTo>
                  <a:cubicBezTo>
                    <a:pt x="3035" y="174525"/>
                    <a:pt x="0" y="146433"/>
                    <a:pt x="0" y="125171"/>
                  </a:cubicBezTo>
                  <a:cubicBezTo>
                    <a:pt x="0" y="105433"/>
                    <a:pt x="2780" y="74809"/>
                    <a:pt x="16715" y="46208"/>
                  </a:cubicBezTo>
                  <a:cubicBezTo>
                    <a:pt x="31904" y="15077"/>
                    <a:pt x="53679" y="-1375"/>
                    <a:pt x="56213" y="-1375"/>
                  </a:cubicBezTo>
                  <a:cubicBezTo>
                    <a:pt x="57730" y="-1375"/>
                    <a:pt x="58747" y="-612"/>
                    <a:pt x="58747" y="1159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992" name="任意多边形: 形状 991">
              <a:extLst>
                <a:ext uri="{FF2B5EF4-FFF2-40B4-BE49-F238E27FC236}">
                  <a16:creationId xmlns:a16="http://schemas.microsoft.com/office/drawing/2014/main" id="{8A4DC9D9-7C24-9FB0-CEA3-2AE018ABD9EE}"/>
                </a:ext>
              </a:extLst>
            </p:cNvPr>
            <p:cNvSpPr/>
            <p:nvPr>
              <p:custDataLst>
                <p:tags r:id="rId90"/>
              </p:custDataLst>
            </p:nvPr>
          </p:nvSpPr>
          <p:spPr>
            <a:xfrm flipV="1">
              <a:off x="8582535" y="-14113245"/>
              <a:ext cx="144345" cy="175644"/>
            </a:xfrm>
            <a:custGeom>
              <a:avLst/>
              <a:gdLst>
                <a:gd name="connsiteX0" fmla="*/ 144346 w 144345"/>
                <a:gd name="connsiteY0" fmla="*/ -1377 h 175644"/>
                <a:gd name="connsiteX1" fmla="*/ 144346 w 144345"/>
                <a:gd name="connsiteY1" fmla="*/ 10515 h 175644"/>
                <a:gd name="connsiteX2" fmla="*/ 126868 w 144345"/>
                <a:gd name="connsiteY2" fmla="*/ 10515 h 175644"/>
                <a:gd name="connsiteX3" fmla="*/ 126868 w 144345"/>
                <a:gd name="connsiteY3" fmla="*/ 76067 h 175644"/>
                <a:gd name="connsiteX4" fmla="*/ 87871 w 144345"/>
                <a:gd name="connsiteY4" fmla="*/ 112512 h 175644"/>
                <a:gd name="connsiteX5" fmla="*/ 45075 w 144345"/>
                <a:gd name="connsiteY5" fmla="*/ 88216 h 175644"/>
                <a:gd name="connsiteX6" fmla="*/ 44821 w 144345"/>
                <a:gd name="connsiteY6" fmla="*/ 88216 h 175644"/>
                <a:gd name="connsiteX7" fmla="*/ 44821 w 144345"/>
                <a:gd name="connsiteY7" fmla="*/ 174267 h 175644"/>
                <a:gd name="connsiteX8" fmla="*/ 0 w 144345"/>
                <a:gd name="connsiteY8" fmla="*/ 172244 h 175644"/>
                <a:gd name="connsiteX9" fmla="*/ 0 w 144345"/>
                <a:gd name="connsiteY9" fmla="*/ 160349 h 175644"/>
                <a:gd name="connsiteX10" fmla="*/ 17477 w 144345"/>
                <a:gd name="connsiteY10" fmla="*/ 150480 h 175644"/>
                <a:gd name="connsiteX11" fmla="*/ 17477 w 144345"/>
                <a:gd name="connsiteY11" fmla="*/ 10515 h 175644"/>
                <a:gd name="connsiteX12" fmla="*/ 0 w 144345"/>
                <a:gd name="connsiteY12" fmla="*/ 10515 h 175644"/>
                <a:gd name="connsiteX13" fmla="*/ 0 w 144345"/>
                <a:gd name="connsiteY13" fmla="*/ -1377 h 175644"/>
                <a:gd name="connsiteX14" fmla="*/ 31912 w 144345"/>
                <a:gd name="connsiteY14" fmla="*/ -616 h 175644"/>
                <a:gd name="connsiteX15" fmla="*/ 63816 w 144345"/>
                <a:gd name="connsiteY15" fmla="*/ -1377 h 175644"/>
                <a:gd name="connsiteX16" fmla="*/ 63816 w 144345"/>
                <a:gd name="connsiteY16" fmla="*/ 10515 h 175644"/>
                <a:gd name="connsiteX17" fmla="*/ 46346 w 144345"/>
                <a:gd name="connsiteY17" fmla="*/ 10515 h 175644"/>
                <a:gd name="connsiteX18" fmla="*/ 46346 w 144345"/>
                <a:gd name="connsiteY18" fmla="*/ 63412 h 175644"/>
                <a:gd name="connsiteX19" fmla="*/ 84073 w 144345"/>
                <a:gd name="connsiteY19" fmla="*/ 103404 h 175644"/>
                <a:gd name="connsiteX20" fmla="*/ 97999 w 144345"/>
                <a:gd name="connsiteY20" fmla="*/ 78854 h 175644"/>
                <a:gd name="connsiteX21" fmla="*/ 97999 w 144345"/>
                <a:gd name="connsiteY21" fmla="*/ 10515 h 175644"/>
                <a:gd name="connsiteX22" fmla="*/ 80530 w 144345"/>
                <a:gd name="connsiteY22" fmla="*/ 10515 h 175644"/>
                <a:gd name="connsiteX23" fmla="*/ 80530 w 144345"/>
                <a:gd name="connsiteY23" fmla="*/ -1377 h 175644"/>
                <a:gd name="connsiteX24" fmla="*/ 112434 w 144345"/>
                <a:gd name="connsiteY24" fmla="*/ -616 h 175644"/>
                <a:gd name="connsiteX25" fmla="*/ 144346 w 144345"/>
                <a:gd name="connsiteY25" fmla="*/ -1377 h 175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44345" h="175644">
                  <a:moveTo>
                    <a:pt x="144346" y="-1377"/>
                  </a:moveTo>
                  <a:lnTo>
                    <a:pt x="144346" y="10515"/>
                  </a:lnTo>
                  <a:lnTo>
                    <a:pt x="126868" y="10515"/>
                  </a:lnTo>
                  <a:lnTo>
                    <a:pt x="126868" y="76067"/>
                  </a:lnTo>
                  <a:cubicBezTo>
                    <a:pt x="126868" y="102643"/>
                    <a:pt x="113197" y="112512"/>
                    <a:pt x="87871" y="112512"/>
                  </a:cubicBezTo>
                  <a:cubicBezTo>
                    <a:pt x="63561" y="112512"/>
                    <a:pt x="50652" y="97831"/>
                    <a:pt x="45075" y="88216"/>
                  </a:cubicBezTo>
                  <a:lnTo>
                    <a:pt x="44821" y="88216"/>
                  </a:lnTo>
                  <a:lnTo>
                    <a:pt x="44821" y="174267"/>
                  </a:lnTo>
                  <a:lnTo>
                    <a:pt x="0" y="172244"/>
                  </a:lnTo>
                  <a:lnTo>
                    <a:pt x="0" y="160349"/>
                  </a:lnTo>
                  <a:cubicBezTo>
                    <a:pt x="15706" y="160349"/>
                    <a:pt x="17477" y="160349"/>
                    <a:pt x="17477" y="150480"/>
                  </a:cubicBezTo>
                  <a:lnTo>
                    <a:pt x="17477" y="10515"/>
                  </a:lnTo>
                  <a:lnTo>
                    <a:pt x="0" y="10515"/>
                  </a:lnTo>
                  <a:lnTo>
                    <a:pt x="0" y="-1377"/>
                  </a:lnTo>
                  <a:lnTo>
                    <a:pt x="31912" y="-616"/>
                  </a:lnTo>
                  <a:lnTo>
                    <a:pt x="63816" y="-1377"/>
                  </a:lnTo>
                  <a:lnTo>
                    <a:pt x="63816" y="10515"/>
                  </a:lnTo>
                  <a:lnTo>
                    <a:pt x="46346" y="10515"/>
                  </a:lnTo>
                  <a:lnTo>
                    <a:pt x="46346" y="63412"/>
                  </a:lnTo>
                  <a:cubicBezTo>
                    <a:pt x="46346" y="91003"/>
                    <a:pt x="68121" y="103404"/>
                    <a:pt x="84073" y="103404"/>
                  </a:cubicBezTo>
                  <a:cubicBezTo>
                    <a:pt x="92684" y="103404"/>
                    <a:pt x="97999" y="98085"/>
                    <a:pt x="97999" y="78854"/>
                  </a:cubicBezTo>
                  <a:lnTo>
                    <a:pt x="97999" y="10515"/>
                  </a:lnTo>
                  <a:lnTo>
                    <a:pt x="80530" y="10515"/>
                  </a:lnTo>
                  <a:lnTo>
                    <a:pt x="80530" y="-1377"/>
                  </a:lnTo>
                  <a:lnTo>
                    <a:pt x="112434" y="-616"/>
                  </a:lnTo>
                  <a:lnTo>
                    <a:pt x="144346" y="-1377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993" name="任意多边形: 形状 992">
              <a:extLst>
                <a:ext uri="{FF2B5EF4-FFF2-40B4-BE49-F238E27FC236}">
                  <a16:creationId xmlns:a16="http://schemas.microsoft.com/office/drawing/2014/main" id="{B163F5CA-7F0F-0FBB-7376-7306576005DD}"/>
                </a:ext>
              </a:extLst>
            </p:cNvPr>
            <p:cNvSpPr/>
            <p:nvPr>
              <p:custDataLst>
                <p:tags r:id="rId91"/>
              </p:custDataLst>
            </p:nvPr>
          </p:nvSpPr>
          <p:spPr>
            <a:xfrm flipV="1">
              <a:off x="8743794" y="-14173678"/>
              <a:ext cx="278340" cy="124758"/>
            </a:xfrm>
            <a:custGeom>
              <a:avLst/>
              <a:gdLst>
                <a:gd name="connsiteX0" fmla="*/ 90428 w 278340"/>
                <a:gd name="connsiteY0" fmla="*/ 118055 h 124758"/>
                <a:gd name="connsiteX1" fmla="*/ 91135 w 278340"/>
                <a:gd name="connsiteY1" fmla="*/ 120898 h 124758"/>
                <a:gd name="connsiteX2" fmla="*/ 88300 w 278340"/>
                <a:gd name="connsiteY2" fmla="*/ 123374 h 124758"/>
                <a:gd name="connsiteX3" fmla="*/ 65603 w 278340"/>
                <a:gd name="connsiteY3" fmla="*/ 121603 h 124758"/>
                <a:gd name="connsiteX4" fmla="*/ 61702 w 278340"/>
                <a:gd name="connsiteY4" fmla="*/ 117531 h 124758"/>
                <a:gd name="connsiteX5" fmla="*/ 66310 w 278340"/>
                <a:gd name="connsiteY5" fmla="*/ 115045 h 124758"/>
                <a:gd name="connsiteX6" fmla="*/ 74826 w 278340"/>
                <a:gd name="connsiteY6" fmla="*/ 112385 h 124758"/>
                <a:gd name="connsiteX7" fmla="*/ 74111 w 278340"/>
                <a:gd name="connsiteY7" fmla="*/ 108487 h 124758"/>
                <a:gd name="connsiteX8" fmla="*/ 64006 w 278340"/>
                <a:gd name="connsiteY8" fmla="*/ 68082 h 124758"/>
                <a:gd name="connsiteX9" fmla="*/ 45743 w 278340"/>
                <a:gd name="connsiteY9" fmla="*/ 78539 h 124758"/>
                <a:gd name="connsiteX10" fmla="*/ 0 w 278340"/>
                <a:gd name="connsiteY10" fmla="*/ 28032 h 124758"/>
                <a:gd name="connsiteX11" fmla="*/ 26772 w 278340"/>
                <a:gd name="connsiteY11" fmla="*/ -1384 h 124758"/>
                <a:gd name="connsiteX12" fmla="*/ 51947 w 278340"/>
                <a:gd name="connsiteY12" fmla="*/ 11017 h 124758"/>
                <a:gd name="connsiteX13" fmla="*/ 70210 w 278340"/>
                <a:gd name="connsiteY13" fmla="*/ -1384 h 124758"/>
                <a:gd name="connsiteX14" fmla="*/ 84224 w 278340"/>
                <a:gd name="connsiteY14" fmla="*/ 8009 h 124758"/>
                <a:gd name="connsiteX15" fmla="*/ 90428 w 278340"/>
                <a:gd name="connsiteY15" fmla="*/ 25729 h 124758"/>
                <a:gd name="connsiteX16" fmla="*/ 87592 w 278340"/>
                <a:gd name="connsiteY16" fmla="*/ 28032 h 124758"/>
                <a:gd name="connsiteX17" fmla="*/ 83691 w 278340"/>
                <a:gd name="connsiteY17" fmla="*/ 22538 h 124758"/>
                <a:gd name="connsiteX18" fmla="*/ 70743 w 278340"/>
                <a:gd name="connsiteY18" fmla="*/ 3578 h 124758"/>
                <a:gd name="connsiteX19" fmla="*/ 64895 w 278340"/>
                <a:gd name="connsiteY19" fmla="*/ 12256 h 124758"/>
                <a:gd name="connsiteX20" fmla="*/ 65778 w 278340"/>
                <a:gd name="connsiteY20" fmla="*/ 19529 h 124758"/>
                <a:gd name="connsiteX21" fmla="*/ 90428 w 278340"/>
                <a:gd name="connsiteY21" fmla="*/ 118055 h 124758"/>
                <a:gd name="connsiteX22" fmla="*/ 52662 w 278340"/>
                <a:gd name="connsiteY22" fmla="*/ 22538 h 124758"/>
                <a:gd name="connsiteX23" fmla="*/ 43613 w 278340"/>
                <a:gd name="connsiteY23" fmla="*/ 10668 h 124758"/>
                <a:gd name="connsiteX24" fmla="*/ 27304 w 278340"/>
                <a:gd name="connsiteY24" fmla="*/ 3578 h 124758"/>
                <a:gd name="connsiteX25" fmla="*/ 14355 w 278340"/>
                <a:gd name="connsiteY25" fmla="*/ 20767 h 124758"/>
                <a:gd name="connsiteX26" fmla="*/ 23578 w 278340"/>
                <a:gd name="connsiteY26" fmla="*/ 56743 h 124758"/>
                <a:gd name="connsiteX27" fmla="*/ 45743 w 278340"/>
                <a:gd name="connsiteY27" fmla="*/ 73576 h 124758"/>
                <a:gd name="connsiteX28" fmla="*/ 61528 w 278340"/>
                <a:gd name="connsiteY28" fmla="*/ 58157 h 124758"/>
                <a:gd name="connsiteX29" fmla="*/ 60995 w 278340"/>
                <a:gd name="connsiteY29" fmla="*/ 55679 h 124758"/>
                <a:gd name="connsiteX30" fmla="*/ 52662 w 278340"/>
                <a:gd name="connsiteY30" fmla="*/ 22538 h 124758"/>
                <a:gd name="connsiteX31" fmla="*/ 134207 w 278340"/>
                <a:gd name="connsiteY31" fmla="*/ 40792 h 124758"/>
                <a:gd name="connsiteX32" fmla="*/ 162750 w 278340"/>
                <a:gd name="connsiteY32" fmla="*/ 44515 h 124758"/>
                <a:gd name="connsiteX33" fmla="*/ 178353 w 278340"/>
                <a:gd name="connsiteY33" fmla="*/ 62944 h 124758"/>
                <a:gd name="connsiteX34" fmla="*/ 156371 w 278340"/>
                <a:gd name="connsiteY34" fmla="*/ 78539 h 124758"/>
                <a:gd name="connsiteX35" fmla="*/ 106363 w 278340"/>
                <a:gd name="connsiteY35" fmla="*/ 31931 h 124758"/>
                <a:gd name="connsiteX36" fmla="*/ 138282 w 278340"/>
                <a:gd name="connsiteY36" fmla="*/ -1384 h 124758"/>
                <a:gd name="connsiteX37" fmla="*/ 182253 w 278340"/>
                <a:gd name="connsiteY37" fmla="*/ 18639 h 124758"/>
                <a:gd name="connsiteX38" fmla="*/ 179242 w 278340"/>
                <a:gd name="connsiteY38" fmla="*/ 21649 h 124758"/>
                <a:gd name="connsiteX39" fmla="*/ 176406 w 278340"/>
                <a:gd name="connsiteY39" fmla="*/ 19878 h 124758"/>
                <a:gd name="connsiteX40" fmla="*/ 138640 w 278340"/>
                <a:gd name="connsiteY40" fmla="*/ 3578 h 124758"/>
                <a:gd name="connsiteX41" fmla="*/ 120908 w 278340"/>
                <a:gd name="connsiteY41" fmla="*/ 25016 h 124758"/>
                <a:gd name="connsiteX42" fmla="*/ 123038 w 278340"/>
                <a:gd name="connsiteY42" fmla="*/ 40792 h 124758"/>
                <a:gd name="connsiteX43" fmla="*/ 134207 w 278340"/>
                <a:gd name="connsiteY43" fmla="*/ 40792 h 124758"/>
                <a:gd name="connsiteX44" fmla="*/ 124451 w 278340"/>
                <a:gd name="connsiteY44" fmla="*/ 45754 h 124758"/>
                <a:gd name="connsiteX45" fmla="*/ 156371 w 278340"/>
                <a:gd name="connsiteY45" fmla="*/ 73576 h 124758"/>
                <a:gd name="connsiteX46" fmla="*/ 170734 w 278340"/>
                <a:gd name="connsiteY46" fmla="*/ 62944 h 124758"/>
                <a:gd name="connsiteX47" fmla="*/ 133142 w 278340"/>
                <a:gd name="connsiteY47" fmla="*/ 45754 h 124758"/>
                <a:gd name="connsiteX48" fmla="*/ 124451 w 278340"/>
                <a:gd name="connsiteY48" fmla="*/ 45754 h 124758"/>
                <a:gd name="connsiteX49" fmla="*/ 268236 w 278340"/>
                <a:gd name="connsiteY49" fmla="*/ 68263 h 124758"/>
                <a:gd name="connsiteX50" fmla="*/ 259193 w 278340"/>
                <a:gd name="connsiteY50" fmla="*/ 58339 h 124758"/>
                <a:gd name="connsiteX51" fmla="*/ 266105 w 278340"/>
                <a:gd name="connsiteY51" fmla="*/ 51780 h 124758"/>
                <a:gd name="connsiteX52" fmla="*/ 276218 w 278340"/>
                <a:gd name="connsiteY52" fmla="*/ 63120 h 124758"/>
                <a:gd name="connsiteX53" fmla="*/ 252807 w 278340"/>
                <a:gd name="connsiteY53" fmla="*/ 78539 h 124758"/>
                <a:gd name="connsiteX54" fmla="*/ 201567 w 278340"/>
                <a:gd name="connsiteY54" fmla="*/ 29446 h 124758"/>
                <a:gd name="connsiteX55" fmla="*/ 234368 w 278340"/>
                <a:gd name="connsiteY55" fmla="*/ -1384 h 124758"/>
                <a:gd name="connsiteX56" fmla="*/ 278340 w 278340"/>
                <a:gd name="connsiteY56" fmla="*/ 18639 h 124758"/>
                <a:gd name="connsiteX57" fmla="*/ 275328 w 278340"/>
                <a:gd name="connsiteY57" fmla="*/ 21649 h 124758"/>
                <a:gd name="connsiteX58" fmla="*/ 272493 w 278340"/>
                <a:gd name="connsiteY58" fmla="*/ 19878 h 124758"/>
                <a:gd name="connsiteX59" fmla="*/ 234726 w 278340"/>
                <a:gd name="connsiteY59" fmla="*/ 3578 h 124758"/>
                <a:gd name="connsiteX60" fmla="*/ 216280 w 278340"/>
                <a:gd name="connsiteY60" fmla="*/ 23245 h 124758"/>
                <a:gd name="connsiteX61" fmla="*/ 227990 w 278340"/>
                <a:gd name="connsiteY61" fmla="*/ 59934 h 124758"/>
                <a:gd name="connsiteX62" fmla="*/ 252807 w 278340"/>
                <a:gd name="connsiteY62" fmla="*/ 73576 h 124758"/>
                <a:gd name="connsiteX63" fmla="*/ 268236 w 278340"/>
                <a:gd name="connsiteY63" fmla="*/ 68263 h 124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278340" h="124758">
                  <a:moveTo>
                    <a:pt x="90428" y="118055"/>
                  </a:moveTo>
                  <a:cubicBezTo>
                    <a:pt x="90603" y="118412"/>
                    <a:pt x="91135" y="120715"/>
                    <a:pt x="91135" y="120898"/>
                  </a:cubicBezTo>
                  <a:cubicBezTo>
                    <a:pt x="91135" y="121778"/>
                    <a:pt x="90428" y="123374"/>
                    <a:pt x="88300" y="123374"/>
                  </a:cubicBezTo>
                  <a:cubicBezTo>
                    <a:pt x="84748" y="123374"/>
                    <a:pt x="70036" y="121961"/>
                    <a:pt x="65603" y="121603"/>
                  </a:cubicBezTo>
                  <a:cubicBezTo>
                    <a:pt x="64181" y="121429"/>
                    <a:pt x="61702" y="121246"/>
                    <a:pt x="61702" y="117531"/>
                  </a:cubicBezTo>
                  <a:cubicBezTo>
                    <a:pt x="61702" y="115045"/>
                    <a:pt x="64181" y="115045"/>
                    <a:pt x="66310" y="115045"/>
                  </a:cubicBezTo>
                  <a:cubicBezTo>
                    <a:pt x="74826" y="115045"/>
                    <a:pt x="74826" y="113807"/>
                    <a:pt x="74826" y="112385"/>
                  </a:cubicBezTo>
                  <a:cubicBezTo>
                    <a:pt x="74826" y="111146"/>
                    <a:pt x="74469" y="110083"/>
                    <a:pt x="74111" y="108487"/>
                  </a:cubicBezTo>
                  <a:lnTo>
                    <a:pt x="64006" y="68082"/>
                  </a:lnTo>
                  <a:cubicBezTo>
                    <a:pt x="60280" y="73933"/>
                    <a:pt x="54251" y="78539"/>
                    <a:pt x="45743" y="78539"/>
                  </a:cubicBezTo>
                  <a:cubicBezTo>
                    <a:pt x="23046" y="78539"/>
                    <a:pt x="0" y="53551"/>
                    <a:pt x="0" y="28032"/>
                  </a:cubicBezTo>
                  <a:cubicBezTo>
                    <a:pt x="0" y="10842"/>
                    <a:pt x="11519" y="-1384"/>
                    <a:pt x="26772" y="-1384"/>
                  </a:cubicBezTo>
                  <a:cubicBezTo>
                    <a:pt x="36345" y="-1384"/>
                    <a:pt x="44853" y="4110"/>
                    <a:pt x="51947" y="11017"/>
                  </a:cubicBezTo>
                  <a:cubicBezTo>
                    <a:pt x="55315" y="385"/>
                    <a:pt x="65603" y="-1384"/>
                    <a:pt x="70210" y="-1384"/>
                  </a:cubicBezTo>
                  <a:cubicBezTo>
                    <a:pt x="76598" y="-1384"/>
                    <a:pt x="81030" y="2515"/>
                    <a:pt x="84224" y="8009"/>
                  </a:cubicBezTo>
                  <a:cubicBezTo>
                    <a:pt x="88124" y="14916"/>
                    <a:pt x="90428" y="25016"/>
                    <a:pt x="90428" y="25729"/>
                  </a:cubicBezTo>
                  <a:cubicBezTo>
                    <a:pt x="90428" y="28032"/>
                    <a:pt x="88124" y="28032"/>
                    <a:pt x="87592" y="28032"/>
                  </a:cubicBezTo>
                  <a:cubicBezTo>
                    <a:pt x="85106" y="28032"/>
                    <a:pt x="84931" y="27327"/>
                    <a:pt x="83691" y="22538"/>
                  </a:cubicBezTo>
                  <a:cubicBezTo>
                    <a:pt x="81563" y="14035"/>
                    <a:pt x="78194" y="3578"/>
                    <a:pt x="70743" y="3578"/>
                  </a:cubicBezTo>
                  <a:cubicBezTo>
                    <a:pt x="66135" y="3578"/>
                    <a:pt x="64895" y="7477"/>
                    <a:pt x="64895" y="12256"/>
                  </a:cubicBezTo>
                  <a:cubicBezTo>
                    <a:pt x="64895" y="15631"/>
                    <a:pt x="65245" y="17219"/>
                    <a:pt x="65778" y="19529"/>
                  </a:cubicBezTo>
                  <a:lnTo>
                    <a:pt x="90428" y="118055"/>
                  </a:lnTo>
                  <a:close/>
                  <a:moveTo>
                    <a:pt x="52662" y="22538"/>
                  </a:moveTo>
                  <a:cubicBezTo>
                    <a:pt x="51414" y="17575"/>
                    <a:pt x="47514" y="14035"/>
                    <a:pt x="43613" y="10668"/>
                  </a:cubicBezTo>
                  <a:cubicBezTo>
                    <a:pt x="42016" y="9246"/>
                    <a:pt x="34930" y="3578"/>
                    <a:pt x="27304" y="3578"/>
                  </a:cubicBezTo>
                  <a:cubicBezTo>
                    <a:pt x="20742" y="3578"/>
                    <a:pt x="14355" y="8183"/>
                    <a:pt x="14355" y="20767"/>
                  </a:cubicBezTo>
                  <a:cubicBezTo>
                    <a:pt x="14355" y="30160"/>
                    <a:pt x="19503" y="49653"/>
                    <a:pt x="23578" y="56743"/>
                  </a:cubicBezTo>
                  <a:cubicBezTo>
                    <a:pt x="31737" y="70915"/>
                    <a:pt x="40777" y="73576"/>
                    <a:pt x="45743" y="73576"/>
                  </a:cubicBezTo>
                  <a:cubicBezTo>
                    <a:pt x="58151" y="73576"/>
                    <a:pt x="61528" y="60110"/>
                    <a:pt x="61528" y="58157"/>
                  </a:cubicBezTo>
                  <a:cubicBezTo>
                    <a:pt x="61528" y="57450"/>
                    <a:pt x="61170" y="56211"/>
                    <a:pt x="60995" y="55679"/>
                  </a:cubicBezTo>
                  <a:lnTo>
                    <a:pt x="52662" y="22538"/>
                  </a:lnTo>
                  <a:close/>
                  <a:moveTo>
                    <a:pt x="134207" y="40792"/>
                  </a:moveTo>
                  <a:cubicBezTo>
                    <a:pt x="139172" y="40792"/>
                    <a:pt x="153177" y="41150"/>
                    <a:pt x="162750" y="44515"/>
                  </a:cubicBezTo>
                  <a:cubicBezTo>
                    <a:pt x="175874" y="49121"/>
                    <a:pt x="178353" y="57625"/>
                    <a:pt x="178353" y="62944"/>
                  </a:cubicBezTo>
                  <a:cubicBezTo>
                    <a:pt x="178353" y="72694"/>
                    <a:pt x="168605" y="78539"/>
                    <a:pt x="156371" y="78539"/>
                  </a:cubicBezTo>
                  <a:cubicBezTo>
                    <a:pt x="135089" y="78539"/>
                    <a:pt x="106363" y="62237"/>
                    <a:pt x="106363" y="31931"/>
                  </a:cubicBezTo>
                  <a:cubicBezTo>
                    <a:pt x="106363" y="14035"/>
                    <a:pt x="117539" y="-1384"/>
                    <a:pt x="138282" y="-1384"/>
                  </a:cubicBezTo>
                  <a:cubicBezTo>
                    <a:pt x="168247" y="-1384"/>
                    <a:pt x="182253" y="16155"/>
                    <a:pt x="182253" y="18639"/>
                  </a:cubicBezTo>
                  <a:cubicBezTo>
                    <a:pt x="182253" y="19703"/>
                    <a:pt x="180665" y="21649"/>
                    <a:pt x="179242" y="21649"/>
                  </a:cubicBezTo>
                  <a:cubicBezTo>
                    <a:pt x="178177" y="21649"/>
                    <a:pt x="177820" y="21300"/>
                    <a:pt x="176406" y="19878"/>
                  </a:cubicBezTo>
                  <a:cubicBezTo>
                    <a:pt x="162575" y="3578"/>
                    <a:pt x="141825" y="3578"/>
                    <a:pt x="138640" y="3578"/>
                  </a:cubicBezTo>
                  <a:cubicBezTo>
                    <a:pt x="127994" y="3578"/>
                    <a:pt x="120908" y="10668"/>
                    <a:pt x="120908" y="25016"/>
                  </a:cubicBezTo>
                  <a:cubicBezTo>
                    <a:pt x="120908" y="27500"/>
                    <a:pt x="120908" y="31042"/>
                    <a:pt x="123038" y="40792"/>
                  </a:cubicBezTo>
                  <a:lnTo>
                    <a:pt x="134207" y="40792"/>
                  </a:lnTo>
                  <a:close/>
                  <a:moveTo>
                    <a:pt x="124451" y="45754"/>
                  </a:moveTo>
                  <a:cubicBezTo>
                    <a:pt x="131720" y="71447"/>
                    <a:pt x="151406" y="73576"/>
                    <a:pt x="156371" y="73576"/>
                  </a:cubicBezTo>
                  <a:cubicBezTo>
                    <a:pt x="164172" y="73576"/>
                    <a:pt x="170734" y="69678"/>
                    <a:pt x="170734" y="62944"/>
                  </a:cubicBezTo>
                  <a:cubicBezTo>
                    <a:pt x="170734" y="45754"/>
                    <a:pt x="140768" y="45754"/>
                    <a:pt x="133142" y="45754"/>
                  </a:cubicBezTo>
                  <a:lnTo>
                    <a:pt x="124451" y="45754"/>
                  </a:lnTo>
                  <a:close/>
                  <a:moveTo>
                    <a:pt x="268236" y="68263"/>
                  </a:moveTo>
                  <a:cubicBezTo>
                    <a:pt x="261855" y="67200"/>
                    <a:pt x="259193" y="62237"/>
                    <a:pt x="259193" y="58339"/>
                  </a:cubicBezTo>
                  <a:cubicBezTo>
                    <a:pt x="259193" y="53551"/>
                    <a:pt x="262920" y="51780"/>
                    <a:pt x="266105" y="51780"/>
                  </a:cubicBezTo>
                  <a:cubicBezTo>
                    <a:pt x="270007" y="51780"/>
                    <a:pt x="276218" y="54615"/>
                    <a:pt x="276218" y="63120"/>
                  </a:cubicBezTo>
                  <a:cubicBezTo>
                    <a:pt x="276218" y="75172"/>
                    <a:pt x="262389" y="78539"/>
                    <a:pt x="252807" y="78539"/>
                  </a:cubicBezTo>
                  <a:cubicBezTo>
                    <a:pt x="226210" y="78539"/>
                    <a:pt x="201567" y="54083"/>
                    <a:pt x="201567" y="29446"/>
                  </a:cubicBezTo>
                  <a:cubicBezTo>
                    <a:pt x="201567" y="14209"/>
                    <a:pt x="212205" y="-1384"/>
                    <a:pt x="234368" y="-1384"/>
                  </a:cubicBezTo>
                  <a:cubicBezTo>
                    <a:pt x="264333" y="-1384"/>
                    <a:pt x="278340" y="16155"/>
                    <a:pt x="278340" y="18639"/>
                  </a:cubicBezTo>
                  <a:cubicBezTo>
                    <a:pt x="278340" y="19703"/>
                    <a:pt x="276752" y="21649"/>
                    <a:pt x="275328" y="21649"/>
                  </a:cubicBezTo>
                  <a:cubicBezTo>
                    <a:pt x="274265" y="21649"/>
                    <a:pt x="273907" y="21300"/>
                    <a:pt x="272493" y="19878"/>
                  </a:cubicBezTo>
                  <a:cubicBezTo>
                    <a:pt x="258662" y="3578"/>
                    <a:pt x="237912" y="3578"/>
                    <a:pt x="234726" y="3578"/>
                  </a:cubicBezTo>
                  <a:cubicBezTo>
                    <a:pt x="221960" y="3578"/>
                    <a:pt x="216280" y="12256"/>
                    <a:pt x="216280" y="23245"/>
                  </a:cubicBezTo>
                  <a:cubicBezTo>
                    <a:pt x="216280" y="28390"/>
                    <a:pt x="218766" y="47700"/>
                    <a:pt x="227990" y="59934"/>
                  </a:cubicBezTo>
                  <a:cubicBezTo>
                    <a:pt x="234726" y="68614"/>
                    <a:pt x="243940" y="73576"/>
                    <a:pt x="252807" y="73576"/>
                  </a:cubicBezTo>
                  <a:cubicBezTo>
                    <a:pt x="255293" y="73576"/>
                    <a:pt x="263802" y="73226"/>
                    <a:pt x="268236" y="68263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994" name="任意多边形: 形状 993">
              <a:extLst>
                <a:ext uri="{FF2B5EF4-FFF2-40B4-BE49-F238E27FC236}">
                  <a16:creationId xmlns:a16="http://schemas.microsoft.com/office/drawing/2014/main" id="{DF284A56-10C8-5C58-431A-3FD793D1F05F}"/>
                </a:ext>
              </a:extLst>
            </p:cNvPr>
            <p:cNvSpPr/>
            <p:nvPr>
              <p:custDataLst>
                <p:tags r:id="rId92"/>
              </p:custDataLst>
            </p:nvPr>
          </p:nvSpPr>
          <p:spPr>
            <a:xfrm flipV="1">
              <a:off x="9035119" y="-14040765"/>
              <a:ext cx="73762" cy="13648"/>
            </a:xfrm>
            <a:custGeom>
              <a:avLst/>
              <a:gdLst>
                <a:gd name="connsiteX0" fmla="*/ 73762 w 73762"/>
                <a:gd name="connsiteY0" fmla="*/ 5363 h 13648"/>
                <a:gd name="connsiteX1" fmla="*/ 64896 w 73762"/>
                <a:gd name="connsiteY1" fmla="*/ 12270 h 13648"/>
                <a:gd name="connsiteX2" fmla="*/ 8866 w 73762"/>
                <a:gd name="connsiteY2" fmla="*/ 12270 h 13648"/>
                <a:gd name="connsiteX3" fmla="*/ 0 w 73762"/>
                <a:gd name="connsiteY3" fmla="*/ 5538 h 13648"/>
                <a:gd name="connsiteX4" fmla="*/ 8866 w 73762"/>
                <a:gd name="connsiteY4" fmla="*/ -1378 h 13648"/>
                <a:gd name="connsiteX5" fmla="*/ 64896 w 73762"/>
                <a:gd name="connsiteY5" fmla="*/ -1378 h 13648"/>
                <a:gd name="connsiteX6" fmla="*/ 73762 w 73762"/>
                <a:gd name="connsiteY6" fmla="*/ 5363 h 13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762" h="13648">
                  <a:moveTo>
                    <a:pt x="73762" y="5363"/>
                  </a:moveTo>
                  <a:cubicBezTo>
                    <a:pt x="73762" y="12270"/>
                    <a:pt x="67025" y="12270"/>
                    <a:pt x="64896" y="12270"/>
                  </a:cubicBezTo>
                  <a:lnTo>
                    <a:pt x="8866" y="12270"/>
                  </a:lnTo>
                  <a:cubicBezTo>
                    <a:pt x="6919" y="12270"/>
                    <a:pt x="0" y="12270"/>
                    <a:pt x="0" y="5538"/>
                  </a:cubicBezTo>
                  <a:cubicBezTo>
                    <a:pt x="0" y="-1378"/>
                    <a:pt x="6737" y="-1378"/>
                    <a:pt x="8866" y="-1378"/>
                  </a:cubicBezTo>
                  <a:lnTo>
                    <a:pt x="64896" y="-1378"/>
                  </a:lnTo>
                  <a:cubicBezTo>
                    <a:pt x="66850" y="-1378"/>
                    <a:pt x="73762" y="-1378"/>
                    <a:pt x="73762" y="5363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995" name="任意多边形: 形状 994">
              <a:extLst>
                <a:ext uri="{FF2B5EF4-FFF2-40B4-BE49-F238E27FC236}">
                  <a16:creationId xmlns:a16="http://schemas.microsoft.com/office/drawing/2014/main" id="{EA401569-EAEB-B54C-C338-ED1BB8CF5B48}"/>
                </a:ext>
              </a:extLst>
            </p:cNvPr>
            <p:cNvSpPr/>
            <p:nvPr>
              <p:custDataLst>
                <p:tags r:id="rId93"/>
              </p:custDataLst>
            </p:nvPr>
          </p:nvSpPr>
          <p:spPr>
            <a:xfrm flipV="1">
              <a:off x="9131740" y="-14128843"/>
              <a:ext cx="184211" cy="79922"/>
            </a:xfrm>
            <a:custGeom>
              <a:avLst/>
              <a:gdLst>
                <a:gd name="connsiteX0" fmla="*/ 63832 w 184211"/>
                <a:gd name="connsiteY0" fmla="*/ 67018 h 79922"/>
                <a:gd name="connsiteX1" fmla="*/ 56380 w 184211"/>
                <a:gd name="connsiteY1" fmla="*/ 58691 h 79922"/>
                <a:gd name="connsiteX2" fmla="*/ 62235 w 184211"/>
                <a:gd name="connsiteY2" fmla="*/ 53021 h 79922"/>
                <a:gd name="connsiteX3" fmla="*/ 70743 w 184211"/>
                <a:gd name="connsiteY3" fmla="*/ 63121 h 79922"/>
                <a:gd name="connsiteX4" fmla="*/ 47165 w 184211"/>
                <a:gd name="connsiteY4" fmla="*/ 78540 h 79922"/>
                <a:gd name="connsiteX5" fmla="*/ 14538 w 184211"/>
                <a:gd name="connsiteY5" fmla="*/ 52663 h 79922"/>
                <a:gd name="connsiteX6" fmla="*/ 20742 w 184211"/>
                <a:gd name="connsiteY6" fmla="*/ 39730 h 79922"/>
                <a:gd name="connsiteX7" fmla="*/ 40777 w 184211"/>
                <a:gd name="connsiteY7" fmla="*/ 33355 h 79922"/>
                <a:gd name="connsiteX8" fmla="*/ 55856 w 184211"/>
                <a:gd name="connsiteY8" fmla="*/ 21651 h 79922"/>
                <a:gd name="connsiteX9" fmla="*/ 46458 w 184211"/>
                <a:gd name="connsiteY9" fmla="*/ 7479 h 79922"/>
                <a:gd name="connsiteX10" fmla="*/ 28726 w 184211"/>
                <a:gd name="connsiteY10" fmla="*/ 3580 h 79922"/>
                <a:gd name="connsiteX11" fmla="*/ 7444 w 184211"/>
                <a:gd name="connsiteY11" fmla="*/ 11019 h 79922"/>
                <a:gd name="connsiteX12" fmla="*/ 17199 w 184211"/>
                <a:gd name="connsiteY12" fmla="*/ 21119 h 79922"/>
                <a:gd name="connsiteX13" fmla="*/ 10280 w 184211"/>
                <a:gd name="connsiteY13" fmla="*/ 27677 h 79922"/>
                <a:gd name="connsiteX14" fmla="*/ 0 w 184211"/>
                <a:gd name="connsiteY14" fmla="*/ 15806 h 79922"/>
                <a:gd name="connsiteX15" fmla="*/ 28544 w 184211"/>
                <a:gd name="connsiteY15" fmla="*/ -1382 h 79922"/>
                <a:gd name="connsiteX16" fmla="*/ 67200 w 184211"/>
                <a:gd name="connsiteY16" fmla="*/ 27860 h 79922"/>
                <a:gd name="connsiteX17" fmla="*/ 42732 w 184211"/>
                <a:gd name="connsiteY17" fmla="*/ 48591 h 79922"/>
                <a:gd name="connsiteX18" fmla="*/ 35638 w 184211"/>
                <a:gd name="connsiteY18" fmla="*/ 50011 h 79922"/>
                <a:gd name="connsiteX19" fmla="*/ 25882 w 184211"/>
                <a:gd name="connsiteY19" fmla="*/ 58872 h 79922"/>
                <a:gd name="connsiteX20" fmla="*/ 32977 w 184211"/>
                <a:gd name="connsiteY20" fmla="*/ 70211 h 79922"/>
                <a:gd name="connsiteX21" fmla="*/ 46990 w 184211"/>
                <a:gd name="connsiteY21" fmla="*/ 73578 h 79922"/>
                <a:gd name="connsiteX22" fmla="*/ 63832 w 184211"/>
                <a:gd name="connsiteY22" fmla="*/ 67018 h 79922"/>
                <a:gd name="connsiteX23" fmla="*/ 157789 w 184211"/>
                <a:gd name="connsiteY23" fmla="*/ 68084 h 79922"/>
                <a:gd name="connsiteX24" fmla="*/ 139526 w 184211"/>
                <a:gd name="connsiteY24" fmla="*/ 78540 h 79922"/>
                <a:gd name="connsiteX25" fmla="*/ 93783 w 184211"/>
                <a:gd name="connsiteY25" fmla="*/ 28034 h 79922"/>
                <a:gd name="connsiteX26" fmla="*/ 120555 w 184211"/>
                <a:gd name="connsiteY26" fmla="*/ -1382 h 79922"/>
                <a:gd name="connsiteX27" fmla="*/ 145730 w 184211"/>
                <a:gd name="connsiteY27" fmla="*/ 11019 h 79922"/>
                <a:gd name="connsiteX28" fmla="*/ 163993 w 184211"/>
                <a:gd name="connsiteY28" fmla="*/ -1382 h 79922"/>
                <a:gd name="connsiteX29" fmla="*/ 178007 w 184211"/>
                <a:gd name="connsiteY29" fmla="*/ 8011 h 79922"/>
                <a:gd name="connsiteX30" fmla="*/ 184211 w 184211"/>
                <a:gd name="connsiteY30" fmla="*/ 25731 h 79922"/>
                <a:gd name="connsiteX31" fmla="*/ 181375 w 184211"/>
                <a:gd name="connsiteY31" fmla="*/ 28034 h 79922"/>
                <a:gd name="connsiteX32" fmla="*/ 177475 w 184211"/>
                <a:gd name="connsiteY32" fmla="*/ 22540 h 79922"/>
                <a:gd name="connsiteX33" fmla="*/ 164526 w 184211"/>
                <a:gd name="connsiteY33" fmla="*/ 3580 h 79922"/>
                <a:gd name="connsiteX34" fmla="*/ 158679 w 184211"/>
                <a:gd name="connsiteY34" fmla="*/ 12258 h 79922"/>
                <a:gd name="connsiteX35" fmla="*/ 161332 w 184211"/>
                <a:gd name="connsiteY35" fmla="*/ 26265 h 79922"/>
                <a:gd name="connsiteX36" fmla="*/ 165233 w 184211"/>
                <a:gd name="connsiteY36" fmla="*/ 42216 h 79922"/>
                <a:gd name="connsiteX37" fmla="*/ 168784 w 184211"/>
                <a:gd name="connsiteY37" fmla="*/ 55681 h 79922"/>
                <a:gd name="connsiteX38" fmla="*/ 171977 w 184211"/>
                <a:gd name="connsiteY38" fmla="*/ 69504 h 79922"/>
                <a:gd name="connsiteX39" fmla="*/ 165948 w 184211"/>
                <a:gd name="connsiteY39" fmla="*/ 75174 h 79922"/>
                <a:gd name="connsiteX40" fmla="*/ 157789 w 184211"/>
                <a:gd name="connsiteY40" fmla="*/ 68084 h 79922"/>
                <a:gd name="connsiteX41" fmla="*/ 146445 w 184211"/>
                <a:gd name="connsiteY41" fmla="*/ 22540 h 79922"/>
                <a:gd name="connsiteX42" fmla="*/ 137397 w 184211"/>
                <a:gd name="connsiteY42" fmla="*/ 10670 h 79922"/>
                <a:gd name="connsiteX43" fmla="*/ 121087 w 184211"/>
                <a:gd name="connsiteY43" fmla="*/ 3580 h 79922"/>
                <a:gd name="connsiteX44" fmla="*/ 108138 w 184211"/>
                <a:gd name="connsiteY44" fmla="*/ 20769 h 79922"/>
                <a:gd name="connsiteX45" fmla="*/ 117361 w 184211"/>
                <a:gd name="connsiteY45" fmla="*/ 56745 h 79922"/>
                <a:gd name="connsiteX46" fmla="*/ 139526 w 184211"/>
                <a:gd name="connsiteY46" fmla="*/ 73578 h 79922"/>
                <a:gd name="connsiteX47" fmla="*/ 155311 w 184211"/>
                <a:gd name="connsiteY47" fmla="*/ 58159 h 79922"/>
                <a:gd name="connsiteX48" fmla="*/ 154779 w 184211"/>
                <a:gd name="connsiteY48" fmla="*/ 55681 h 79922"/>
                <a:gd name="connsiteX49" fmla="*/ 146445 w 184211"/>
                <a:gd name="connsiteY49" fmla="*/ 22540 h 79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84211" h="79922">
                  <a:moveTo>
                    <a:pt x="63832" y="67018"/>
                  </a:moveTo>
                  <a:cubicBezTo>
                    <a:pt x="59224" y="65955"/>
                    <a:pt x="56380" y="62239"/>
                    <a:pt x="56380" y="58691"/>
                  </a:cubicBezTo>
                  <a:cubicBezTo>
                    <a:pt x="56380" y="54617"/>
                    <a:pt x="59931" y="53021"/>
                    <a:pt x="62235" y="53021"/>
                  </a:cubicBezTo>
                  <a:cubicBezTo>
                    <a:pt x="64006" y="53021"/>
                    <a:pt x="70743" y="54085"/>
                    <a:pt x="70743" y="63121"/>
                  </a:cubicBezTo>
                  <a:cubicBezTo>
                    <a:pt x="70743" y="74642"/>
                    <a:pt x="57977" y="78540"/>
                    <a:pt x="47165" y="78540"/>
                  </a:cubicBezTo>
                  <a:cubicBezTo>
                    <a:pt x="19504" y="78540"/>
                    <a:pt x="14538" y="58159"/>
                    <a:pt x="14538" y="52663"/>
                  </a:cubicBezTo>
                  <a:cubicBezTo>
                    <a:pt x="14538" y="46114"/>
                    <a:pt x="18264" y="41857"/>
                    <a:pt x="20742" y="39730"/>
                  </a:cubicBezTo>
                  <a:cubicBezTo>
                    <a:pt x="25350" y="36189"/>
                    <a:pt x="28544" y="35474"/>
                    <a:pt x="40777" y="33355"/>
                  </a:cubicBezTo>
                  <a:cubicBezTo>
                    <a:pt x="44504" y="32640"/>
                    <a:pt x="55856" y="30512"/>
                    <a:pt x="55856" y="21651"/>
                  </a:cubicBezTo>
                  <a:cubicBezTo>
                    <a:pt x="55856" y="18641"/>
                    <a:pt x="53902" y="11909"/>
                    <a:pt x="46458" y="7479"/>
                  </a:cubicBezTo>
                  <a:cubicBezTo>
                    <a:pt x="39538" y="3580"/>
                    <a:pt x="30847" y="3580"/>
                    <a:pt x="28726" y="3580"/>
                  </a:cubicBezTo>
                  <a:cubicBezTo>
                    <a:pt x="21632" y="3580"/>
                    <a:pt x="11528" y="5176"/>
                    <a:pt x="7444" y="11019"/>
                  </a:cubicBezTo>
                  <a:cubicBezTo>
                    <a:pt x="13299" y="11726"/>
                    <a:pt x="17199" y="16157"/>
                    <a:pt x="17199" y="21119"/>
                  </a:cubicBezTo>
                  <a:cubicBezTo>
                    <a:pt x="17199" y="25550"/>
                    <a:pt x="14006" y="27677"/>
                    <a:pt x="10280" y="27677"/>
                  </a:cubicBezTo>
                  <a:cubicBezTo>
                    <a:pt x="5140" y="27677"/>
                    <a:pt x="0" y="23603"/>
                    <a:pt x="0" y="15806"/>
                  </a:cubicBezTo>
                  <a:cubicBezTo>
                    <a:pt x="0" y="5176"/>
                    <a:pt x="11344" y="-1382"/>
                    <a:pt x="28544" y="-1382"/>
                  </a:cubicBezTo>
                  <a:cubicBezTo>
                    <a:pt x="61170" y="-1382"/>
                    <a:pt x="67200" y="20944"/>
                    <a:pt x="67200" y="27860"/>
                  </a:cubicBezTo>
                  <a:cubicBezTo>
                    <a:pt x="67200" y="44160"/>
                    <a:pt x="49294" y="47352"/>
                    <a:pt x="42732" y="48591"/>
                  </a:cubicBezTo>
                  <a:cubicBezTo>
                    <a:pt x="41135" y="48947"/>
                    <a:pt x="36702" y="49655"/>
                    <a:pt x="35638" y="50011"/>
                  </a:cubicBezTo>
                  <a:cubicBezTo>
                    <a:pt x="29076" y="51250"/>
                    <a:pt x="25882" y="54974"/>
                    <a:pt x="25882" y="58872"/>
                  </a:cubicBezTo>
                  <a:cubicBezTo>
                    <a:pt x="25882" y="62946"/>
                    <a:pt x="29076" y="67733"/>
                    <a:pt x="32977" y="70211"/>
                  </a:cubicBezTo>
                  <a:cubicBezTo>
                    <a:pt x="37767" y="73228"/>
                    <a:pt x="43971" y="73578"/>
                    <a:pt x="46990" y="73578"/>
                  </a:cubicBezTo>
                  <a:cubicBezTo>
                    <a:pt x="50708" y="73578"/>
                    <a:pt x="59931" y="73046"/>
                    <a:pt x="63832" y="67018"/>
                  </a:cubicBezTo>
                  <a:close/>
                  <a:moveTo>
                    <a:pt x="157789" y="68084"/>
                  </a:moveTo>
                  <a:cubicBezTo>
                    <a:pt x="154063" y="73935"/>
                    <a:pt x="148034" y="78540"/>
                    <a:pt x="139526" y="78540"/>
                  </a:cubicBezTo>
                  <a:cubicBezTo>
                    <a:pt x="116830" y="78540"/>
                    <a:pt x="93783" y="53553"/>
                    <a:pt x="93783" y="28034"/>
                  </a:cubicBezTo>
                  <a:cubicBezTo>
                    <a:pt x="93783" y="10844"/>
                    <a:pt x="105302" y="-1382"/>
                    <a:pt x="120555" y="-1382"/>
                  </a:cubicBezTo>
                  <a:cubicBezTo>
                    <a:pt x="130128" y="-1382"/>
                    <a:pt x="138636" y="4112"/>
                    <a:pt x="145730" y="11019"/>
                  </a:cubicBezTo>
                  <a:cubicBezTo>
                    <a:pt x="149098" y="387"/>
                    <a:pt x="159386" y="-1382"/>
                    <a:pt x="163993" y="-1382"/>
                  </a:cubicBezTo>
                  <a:cubicBezTo>
                    <a:pt x="170381" y="-1382"/>
                    <a:pt x="174813" y="2516"/>
                    <a:pt x="178007" y="8011"/>
                  </a:cubicBezTo>
                  <a:cubicBezTo>
                    <a:pt x="181908" y="14918"/>
                    <a:pt x="184211" y="25018"/>
                    <a:pt x="184211" y="25731"/>
                  </a:cubicBezTo>
                  <a:cubicBezTo>
                    <a:pt x="184211" y="28034"/>
                    <a:pt x="181908" y="28034"/>
                    <a:pt x="181375" y="28034"/>
                  </a:cubicBezTo>
                  <a:cubicBezTo>
                    <a:pt x="178889" y="28034"/>
                    <a:pt x="178714" y="27328"/>
                    <a:pt x="177475" y="22540"/>
                  </a:cubicBezTo>
                  <a:cubicBezTo>
                    <a:pt x="175346" y="14037"/>
                    <a:pt x="171977" y="3580"/>
                    <a:pt x="164526" y="3580"/>
                  </a:cubicBezTo>
                  <a:cubicBezTo>
                    <a:pt x="159918" y="3580"/>
                    <a:pt x="158679" y="7479"/>
                    <a:pt x="158679" y="12258"/>
                  </a:cubicBezTo>
                  <a:cubicBezTo>
                    <a:pt x="158679" y="15274"/>
                    <a:pt x="160093" y="21651"/>
                    <a:pt x="161332" y="26265"/>
                  </a:cubicBezTo>
                  <a:cubicBezTo>
                    <a:pt x="162579" y="31044"/>
                    <a:pt x="164351" y="38309"/>
                    <a:pt x="165233" y="42216"/>
                  </a:cubicBezTo>
                  <a:lnTo>
                    <a:pt x="168784" y="55681"/>
                  </a:lnTo>
                  <a:cubicBezTo>
                    <a:pt x="169848" y="60287"/>
                    <a:pt x="171977" y="68616"/>
                    <a:pt x="171977" y="69504"/>
                  </a:cubicBezTo>
                  <a:cubicBezTo>
                    <a:pt x="171977" y="73403"/>
                    <a:pt x="168784" y="75174"/>
                    <a:pt x="165948" y="75174"/>
                  </a:cubicBezTo>
                  <a:cubicBezTo>
                    <a:pt x="162929" y="75174"/>
                    <a:pt x="158854" y="73046"/>
                    <a:pt x="157789" y="68084"/>
                  </a:cubicBezTo>
                  <a:close/>
                  <a:moveTo>
                    <a:pt x="146445" y="22540"/>
                  </a:moveTo>
                  <a:cubicBezTo>
                    <a:pt x="145197" y="17577"/>
                    <a:pt x="141297" y="14037"/>
                    <a:pt x="137397" y="10670"/>
                  </a:cubicBezTo>
                  <a:cubicBezTo>
                    <a:pt x="135800" y="9248"/>
                    <a:pt x="128714" y="3580"/>
                    <a:pt x="121087" y="3580"/>
                  </a:cubicBezTo>
                  <a:cubicBezTo>
                    <a:pt x="114525" y="3580"/>
                    <a:pt x="108138" y="8184"/>
                    <a:pt x="108138" y="20769"/>
                  </a:cubicBezTo>
                  <a:cubicBezTo>
                    <a:pt x="108138" y="30162"/>
                    <a:pt x="113286" y="49655"/>
                    <a:pt x="117361" y="56745"/>
                  </a:cubicBezTo>
                  <a:cubicBezTo>
                    <a:pt x="125520" y="70917"/>
                    <a:pt x="134560" y="73578"/>
                    <a:pt x="139526" y="73578"/>
                  </a:cubicBezTo>
                  <a:cubicBezTo>
                    <a:pt x="151934" y="73578"/>
                    <a:pt x="155311" y="60111"/>
                    <a:pt x="155311" y="58159"/>
                  </a:cubicBezTo>
                  <a:cubicBezTo>
                    <a:pt x="155311" y="57452"/>
                    <a:pt x="154953" y="56213"/>
                    <a:pt x="154779" y="55681"/>
                  </a:cubicBezTo>
                  <a:lnTo>
                    <a:pt x="146445" y="22540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996" name="任意多边形: 形状 995">
              <a:extLst>
                <a:ext uri="{FF2B5EF4-FFF2-40B4-BE49-F238E27FC236}">
                  <a16:creationId xmlns:a16="http://schemas.microsoft.com/office/drawing/2014/main" id="{86F43018-C00E-592A-9F96-EDD69A1383B4}"/>
                </a:ext>
              </a:extLst>
            </p:cNvPr>
            <p:cNvSpPr/>
            <p:nvPr>
              <p:custDataLst>
                <p:tags r:id="rId94"/>
              </p:custDataLst>
            </p:nvPr>
          </p:nvSpPr>
          <p:spPr>
            <a:xfrm flipV="1">
              <a:off x="9334684" y="-14040765"/>
              <a:ext cx="73761" cy="13648"/>
            </a:xfrm>
            <a:custGeom>
              <a:avLst/>
              <a:gdLst>
                <a:gd name="connsiteX0" fmla="*/ 73761 w 73761"/>
                <a:gd name="connsiteY0" fmla="*/ 5363 h 13648"/>
                <a:gd name="connsiteX1" fmla="*/ 64896 w 73761"/>
                <a:gd name="connsiteY1" fmla="*/ 12270 h 13648"/>
                <a:gd name="connsiteX2" fmla="*/ 8866 w 73761"/>
                <a:gd name="connsiteY2" fmla="*/ 12270 h 13648"/>
                <a:gd name="connsiteX3" fmla="*/ 0 w 73761"/>
                <a:gd name="connsiteY3" fmla="*/ 5538 h 13648"/>
                <a:gd name="connsiteX4" fmla="*/ 8866 w 73761"/>
                <a:gd name="connsiteY4" fmla="*/ -1378 h 13648"/>
                <a:gd name="connsiteX5" fmla="*/ 64896 w 73761"/>
                <a:gd name="connsiteY5" fmla="*/ -1378 h 13648"/>
                <a:gd name="connsiteX6" fmla="*/ 73761 w 73761"/>
                <a:gd name="connsiteY6" fmla="*/ 5363 h 13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761" h="13648">
                  <a:moveTo>
                    <a:pt x="73761" y="5363"/>
                  </a:moveTo>
                  <a:cubicBezTo>
                    <a:pt x="73761" y="12270"/>
                    <a:pt x="67025" y="12270"/>
                    <a:pt x="64896" y="12270"/>
                  </a:cubicBezTo>
                  <a:lnTo>
                    <a:pt x="8866" y="12270"/>
                  </a:lnTo>
                  <a:cubicBezTo>
                    <a:pt x="6919" y="12270"/>
                    <a:pt x="0" y="12270"/>
                    <a:pt x="0" y="5538"/>
                  </a:cubicBezTo>
                  <a:cubicBezTo>
                    <a:pt x="0" y="-1378"/>
                    <a:pt x="6737" y="-1378"/>
                    <a:pt x="8866" y="-1378"/>
                  </a:cubicBezTo>
                  <a:lnTo>
                    <a:pt x="64896" y="-1378"/>
                  </a:lnTo>
                  <a:cubicBezTo>
                    <a:pt x="66850" y="-1378"/>
                    <a:pt x="73761" y="-1378"/>
                    <a:pt x="73761" y="5363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997" name="任意多边形: 形状 996">
              <a:extLst>
                <a:ext uri="{FF2B5EF4-FFF2-40B4-BE49-F238E27FC236}">
                  <a16:creationId xmlns:a16="http://schemas.microsoft.com/office/drawing/2014/main" id="{47144588-2EFD-ABC5-0C02-8E2EAECECEC8}"/>
                </a:ext>
              </a:extLst>
            </p:cNvPr>
            <p:cNvSpPr/>
            <p:nvPr>
              <p:custDataLst>
                <p:tags r:id="rId95"/>
              </p:custDataLst>
            </p:nvPr>
          </p:nvSpPr>
          <p:spPr>
            <a:xfrm flipV="1">
              <a:off x="9429734" y="-14173678"/>
              <a:ext cx="39720" cy="124758"/>
            </a:xfrm>
            <a:custGeom>
              <a:avLst/>
              <a:gdLst>
                <a:gd name="connsiteX0" fmla="*/ 39006 w 39720"/>
                <a:gd name="connsiteY0" fmla="*/ 118055 h 124758"/>
                <a:gd name="connsiteX1" fmla="*/ 39721 w 39720"/>
                <a:gd name="connsiteY1" fmla="*/ 120898 h 124758"/>
                <a:gd name="connsiteX2" fmla="*/ 36877 w 39720"/>
                <a:gd name="connsiteY2" fmla="*/ 123374 h 124758"/>
                <a:gd name="connsiteX3" fmla="*/ 14181 w 39720"/>
                <a:gd name="connsiteY3" fmla="*/ 121603 h 124758"/>
                <a:gd name="connsiteX4" fmla="*/ 10462 w 39720"/>
                <a:gd name="connsiteY4" fmla="*/ 117531 h 124758"/>
                <a:gd name="connsiteX5" fmla="*/ 14895 w 39720"/>
                <a:gd name="connsiteY5" fmla="*/ 115045 h 124758"/>
                <a:gd name="connsiteX6" fmla="*/ 23403 w 39720"/>
                <a:gd name="connsiteY6" fmla="*/ 112385 h 124758"/>
                <a:gd name="connsiteX7" fmla="*/ 22697 w 39720"/>
                <a:gd name="connsiteY7" fmla="*/ 108487 h 124758"/>
                <a:gd name="connsiteX8" fmla="*/ 708 w 39720"/>
                <a:gd name="connsiteY8" fmla="*/ 20942 h 124758"/>
                <a:gd name="connsiteX9" fmla="*/ 0 w 39720"/>
                <a:gd name="connsiteY9" fmla="*/ 15448 h 124758"/>
                <a:gd name="connsiteX10" fmla="*/ 18613 w 39720"/>
                <a:gd name="connsiteY10" fmla="*/ -1384 h 124758"/>
                <a:gd name="connsiteX11" fmla="*/ 32801 w 39720"/>
                <a:gd name="connsiteY11" fmla="*/ 8009 h 124758"/>
                <a:gd name="connsiteX12" fmla="*/ 39006 w 39720"/>
                <a:gd name="connsiteY12" fmla="*/ 25729 h 124758"/>
                <a:gd name="connsiteX13" fmla="*/ 36170 w 39720"/>
                <a:gd name="connsiteY13" fmla="*/ 28032 h 124758"/>
                <a:gd name="connsiteX14" fmla="*/ 32627 w 39720"/>
                <a:gd name="connsiteY14" fmla="*/ 23777 h 124758"/>
                <a:gd name="connsiteX15" fmla="*/ 19328 w 39720"/>
                <a:gd name="connsiteY15" fmla="*/ 3578 h 124758"/>
                <a:gd name="connsiteX16" fmla="*/ 13299 w 39720"/>
                <a:gd name="connsiteY16" fmla="*/ 12256 h 124758"/>
                <a:gd name="connsiteX17" fmla="*/ 14363 w 39720"/>
                <a:gd name="connsiteY17" fmla="*/ 19529 h 124758"/>
                <a:gd name="connsiteX18" fmla="*/ 39006 w 39720"/>
                <a:gd name="connsiteY18" fmla="*/ 118055 h 124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9720" h="124758">
                  <a:moveTo>
                    <a:pt x="39006" y="118055"/>
                  </a:moveTo>
                  <a:cubicBezTo>
                    <a:pt x="39189" y="118412"/>
                    <a:pt x="39721" y="120715"/>
                    <a:pt x="39721" y="120898"/>
                  </a:cubicBezTo>
                  <a:cubicBezTo>
                    <a:pt x="39721" y="121778"/>
                    <a:pt x="39006" y="123374"/>
                    <a:pt x="36877" y="123374"/>
                  </a:cubicBezTo>
                  <a:cubicBezTo>
                    <a:pt x="33334" y="123374"/>
                    <a:pt x="18613" y="121961"/>
                    <a:pt x="14181" y="121603"/>
                  </a:cubicBezTo>
                  <a:cubicBezTo>
                    <a:pt x="12941" y="121429"/>
                    <a:pt x="10462" y="121246"/>
                    <a:pt x="10462" y="117531"/>
                  </a:cubicBezTo>
                  <a:cubicBezTo>
                    <a:pt x="10462" y="115045"/>
                    <a:pt x="12941" y="115045"/>
                    <a:pt x="14895" y="115045"/>
                  </a:cubicBezTo>
                  <a:cubicBezTo>
                    <a:pt x="23403" y="115045"/>
                    <a:pt x="23403" y="113807"/>
                    <a:pt x="23403" y="112385"/>
                  </a:cubicBezTo>
                  <a:cubicBezTo>
                    <a:pt x="23403" y="111146"/>
                    <a:pt x="23047" y="110083"/>
                    <a:pt x="22697" y="108487"/>
                  </a:cubicBezTo>
                  <a:lnTo>
                    <a:pt x="708" y="20942"/>
                  </a:lnTo>
                  <a:cubicBezTo>
                    <a:pt x="175" y="19171"/>
                    <a:pt x="0" y="17219"/>
                    <a:pt x="0" y="15448"/>
                  </a:cubicBezTo>
                  <a:cubicBezTo>
                    <a:pt x="0" y="4110"/>
                    <a:pt x="10105" y="-1384"/>
                    <a:pt x="18613" y="-1384"/>
                  </a:cubicBezTo>
                  <a:cubicBezTo>
                    <a:pt x="22871" y="-1384"/>
                    <a:pt x="28194" y="29"/>
                    <a:pt x="32801" y="8009"/>
                  </a:cubicBezTo>
                  <a:cubicBezTo>
                    <a:pt x="36528" y="14567"/>
                    <a:pt x="39006" y="25016"/>
                    <a:pt x="39006" y="25729"/>
                  </a:cubicBezTo>
                  <a:cubicBezTo>
                    <a:pt x="39006" y="28032"/>
                    <a:pt x="36702" y="28032"/>
                    <a:pt x="36170" y="28032"/>
                  </a:cubicBezTo>
                  <a:cubicBezTo>
                    <a:pt x="33691" y="28032"/>
                    <a:pt x="33334" y="26968"/>
                    <a:pt x="32627" y="23777"/>
                  </a:cubicBezTo>
                  <a:cubicBezTo>
                    <a:pt x="30323" y="14916"/>
                    <a:pt x="26947" y="3578"/>
                    <a:pt x="19328" y="3578"/>
                  </a:cubicBezTo>
                  <a:cubicBezTo>
                    <a:pt x="14538" y="3578"/>
                    <a:pt x="13299" y="8009"/>
                    <a:pt x="13299" y="12256"/>
                  </a:cubicBezTo>
                  <a:cubicBezTo>
                    <a:pt x="13299" y="14209"/>
                    <a:pt x="13831" y="17575"/>
                    <a:pt x="14363" y="19529"/>
                  </a:cubicBezTo>
                  <a:lnTo>
                    <a:pt x="39006" y="118055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998" name="任意多边形: 形状 997">
              <a:extLst>
                <a:ext uri="{FF2B5EF4-FFF2-40B4-BE49-F238E27FC236}">
                  <a16:creationId xmlns:a16="http://schemas.microsoft.com/office/drawing/2014/main" id="{07E64B3D-C294-4E64-ED77-0C17E0A3C685}"/>
                </a:ext>
              </a:extLst>
            </p:cNvPr>
            <p:cNvSpPr/>
            <p:nvPr>
              <p:custDataLst>
                <p:tags r:id="rId96"/>
              </p:custDataLst>
            </p:nvPr>
          </p:nvSpPr>
          <p:spPr>
            <a:xfrm flipV="1">
              <a:off x="9491909" y="-14128843"/>
              <a:ext cx="108342" cy="79922"/>
            </a:xfrm>
            <a:custGeom>
              <a:avLst/>
              <a:gdLst>
                <a:gd name="connsiteX0" fmla="*/ 13298 w 108342"/>
                <a:gd name="connsiteY0" fmla="*/ 11551 h 79922"/>
                <a:gd name="connsiteX1" fmla="*/ 11527 w 108342"/>
                <a:gd name="connsiteY1" fmla="*/ 4286 h 79922"/>
                <a:gd name="connsiteX2" fmla="*/ 17556 w 108342"/>
                <a:gd name="connsiteY2" fmla="*/ -1382 h 79922"/>
                <a:gd name="connsiteX3" fmla="*/ 24468 w 108342"/>
                <a:gd name="connsiteY3" fmla="*/ 2516 h 79922"/>
                <a:gd name="connsiteX4" fmla="*/ 27661 w 108342"/>
                <a:gd name="connsiteY4" fmla="*/ 13505 h 79922"/>
                <a:gd name="connsiteX5" fmla="*/ 31562 w 108342"/>
                <a:gd name="connsiteY5" fmla="*/ 29448 h 79922"/>
                <a:gd name="connsiteX6" fmla="*/ 34573 w 108342"/>
                <a:gd name="connsiteY6" fmla="*/ 41325 h 79922"/>
                <a:gd name="connsiteX7" fmla="*/ 42024 w 108342"/>
                <a:gd name="connsiteY7" fmla="*/ 57277 h 79922"/>
                <a:gd name="connsiteX8" fmla="*/ 68622 w 108342"/>
                <a:gd name="connsiteY8" fmla="*/ 73578 h 79922"/>
                <a:gd name="connsiteX9" fmla="*/ 79084 w 108342"/>
                <a:gd name="connsiteY9" fmla="*/ 61175 h 79922"/>
                <a:gd name="connsiteX10" fmla="*/ 68622 w 108342"/>
                <a:gd name="connsiteY10" fmla="*/ 23430 h 79922"/>
                <a:gd name="connsiteX11" fmla="*/ 65960 w 108342"/>
                <a:gd name="connsiteY11" fmla="*/ 13854 h 79922"/>
                <a:gd name="connsiteX12" fmla="*/ 82802 w 108342"/>
                <a:gd name="connsiteY12" fmla="*/ -1382 h 79922"/>
                <a:gd name="connsiteX13" fmla="*/ 108342 w 108342"/>
                <a:gd name="connsiteY13" fmla="*/ 25731 h 79922"/>
                <a:gd name="connsiteX14" fmla="*/ 105498 w 108342"/>
                <a:gd name="connsiteY14" fmla="*/ 28034 h 79922"/>
                <a:gd name="connsiteX15" fmla="*/ 102130 w 108342"/>
                <a:gd name="connsiteY15" fmla="*/ 25018 h 79922"/>
                <a:gd name="connsiteX16" fmla="*/ 83334 w 108342"/>
                <a:gd name="connsiteY16" fmla="*/ 3580 h 79922"/>
                <a:gd name="connsiteX17" fmla="*/ 78901 w 108342"/>
                <a:gd name="connsiteY17" fmla="*/ 9780 h 79922"/>
                <a:gd name="connsiteX18" fmla="*/ 82985 w 108342"/>
                <a:gd name="connsiteY18" fmla="*/ 24135 h 79922"/>
                <a:gd name="connsiteX19" fmla="*/ 92383 w 108342"/>
                <a:gd name="connsiteY19" fmla="*/ 58340 h 79922"/>
                <a:gd name="connsiteX20" fmla="*/ 69328 w 108342"/>
                <a:gd name="connsiteY20" fmla="*/ 78540 h 79922"/>
                <a:gd name="connsiteX21" fmla="*/ 39363 w 108342"/>
                <a:gd name="connsiteY21" fmla="*/ 62414 h 79922"/>
                <a:gd name="connsiteX22" fmla="*/ 20393 w 108342"/>
                <a:gd name="connsiteY22" fmla="*/ 78540 h 79922"/>
                <a:gd name="connsiteX23" fmla="*/ 6387 w 108342"/>
                <a:gd name="connsiteY23" fmla="*/ 68972 h 79922"/>
                <a:gd name="connsiteX24" fmla="*/ 0 w 108342"/>
                <a:gd name="connsiteY24" fmla="*/ 51426 h 79922"/>
                <a:gd name="connsiteX25" fmla="*/ 3010 w 108342"/>
                <a:gd name="connsiteY25" fmla="*/ 49123 h 79922"/>
                <a:gd name="connsiteX26" fmla="*/ 6919 w 108342"/>
                <a:gd name="connsiteY26" fmla="*/ 54442 h 79922"/>
                <a:gd name="connsiteX27" fmla="*/ 19860 w 108342"/>
                <a:gd name="connsiteY27" fmla="*/ 73578 h 79922"/>
                <a:gd name="connsiteX28" fmla="*/ 25707 w 108342"/>
                <a:gd name="connsiteY28" fmla="*/ 64891 h 79922"/>
                <a:gd name="connsiteX29" fmla="*/ 22870 w 108342"/>
                <a:gd name="connsiteY29" fmla="*/ 50186 h 79922"/>
                <a:gd name="connsiteX30" fmla="*/ 18971 w 108342"/>
                <a:gd name="connsiteY30" fmla="*/ 34235 h 79922"/>
                <a:gd name="connsiteX31" fmla="*/ 13298 w 108342"/>
                <a:gd name="connsiteY31" fmla="*/ 11551 h 79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08342" h="79922">
                  <a:moveTo>
                    <a:pt x="13298" y="11551"/>
                  </a:moveTo>
                  <a:cubicBezTo>
                    <a:pt x="12591" y="9248"/>
                    <a:pt x="11527" y="4818"/>
                    <a:pt x="11527" y="4286"/>
                  </a:cubicBezTo>
                  <a:cubicBezTo>
                    <a:pt x="11527" y="387"/>
                    <a:pt x="14720" y="-1382"/>
                    <a:pt x="17556" y="-1382"/>
                  </a:cubicBezTo>
                  <a:cubicBezTo>
                    <a:pt x="20742" y="-1382"/>
                    <a:pt x="23586" y="919"/>
                    <a:pt x="24468" y="2516"/>
                  </a:cubicBezTo>
                  <a:cubicBezTo>
                    <a:pt x="25358" y="4112"/>
                    <a:pt x="26771" y="9780"/>
                    <a:pt x="27661" y="13505"/>
                  </a:cubicBezTo>
                  <a:cubicBezTo>
                    <a:pt x="28551" y="16872"/>
                    <a:pt x="30497" y="25018"/>
                    <a:pt x="31562" y="29448"/>
                  </a:cubicBezTo>
                  <a:cubicBezTo>
                    <a:pt x="32626" y="33355"/>
                    <a:pt x="33691" y="37253"/>
                    <a:pt x="34573" y="41325"/>
                  </a:cubicBezTo>
                  <a:cubicBezTo>
                    <a:pt x="36527" y="48591"/>
                    <a:pt x="36884" y="50011"/>
                    <a:pt x="42024" y="57277"/>
                  </a:cubicBezTo>
                  <a:cubicBezTo>
                    <a:pt x="46989" y="64367"/>
                    <a:pt x="55323" y="73578"/>
                    <a:pt x="68622" y="73578"/>
                  </a:cubicBezTo>
                  <a:cubicBezTo>
                    <a:pt x="78901" y="73578"/>
                    <a:pt x="79084" y="64542"/>
                    <a:pt x="79084" y="61175"/>
                  </a:cubicBezTo>
                  <a:cubicBezTo>
                    <a:pt x="79084" y="50545"/>
                    <a:pt x="71457" y="30869"/>
                    <a:pt x="68622" y="23430"/>
                  </a:cubicBezTo>
                  <a:cubicBezTo>
                    <a:pt x="66667" y="18467"/>
                    <a:pt x="65960" y="16872"/>
                    <a:pt x="65960" y="13854"/>
                  </a:cubicBezTo>
                  <a:cubicBezTo>
                    <a:pt x="65960" y="4461"/>
                    <a:pt x="73761" y="-1382"/>
                    <a:pt x="82802" y="-1382"/>
                  </a:cubicBezTo>
                  <a:cubicBezTo>
                    <a:pt x="100533" y="-1382"/>
                    <a:pt x="108342" y="23072"/>
                    <a:pt x="108342" y="25731"/>
                  </a:cubicBezTo>
                  <a:cubicBezTo>
                    <a:pt x="108342" y="28034"/>
                    <a:pt x="106031" y="28034"/>
                    <a:pt x="105498" y="28034"/>
                  </a:cubicBezTo>
                  <a:cubicBezTo>
                    <a:pt x="103020" y="28034"/>
                    <a:pt x="102845" y="26970"/>
                    <a:pt x="102130" y="25018"/>
                  </a:cubicBezTo>
                  <a:cubicBezTo>
                    <a:pt x="98055" y="10844"/>
                    <a:pt x="90428" y="3580"/>
                    <a:pt x="83334" y="3580"/>
                  </a:cubicBezTo>
                  <a:cubicBezTo>
                    <a:pt x="79616" y="3580"/>
                    <a:pt x="78901" y="6057"/>
                    <a:pt x="78901" y="9780"/>
                  </a:cubicBezTo>
                  <a:cubicBezTo>
                    <a:pt x="78901" y="13854"/>
                    <a:pt x="79791" y="16157"/>
                    <a:pt x="82985" y="24135"/>
                  </a:cubicBezTo>
                  <a:cubicBezTo>
                    <a:pt x="85113" y="29630"/>
                    <a:pt x="92383" y="48416"/>
                    <a:pt x="92383" y="58340"/>
                  </a:cubicBezTo>
                  <a:cubicBezTo>
                    <a:pt x="92383" y="75530"/>
                    <a:pt x="78726" y="78540"/>
                    <a:pt x="69328" y="78540"/>
                  </a:cubicBezTo>
                  <a:cubicBezTo>
                    <a:pt x="54615" y="78540"/>
                    <a:pt x="44686" y="69504"/>
                    <a:pt x="39363" y="62414"/>
                  </a:cubicBezTo>
                  <a:cubicBezTo>
                    <a:pt x="38123" y="74642"/>
                    <a:pt x="27661" y="78540"/>
                    <a:pt x="20393" y="78540"/>
                  </a:cubicBezTo>
                  <a:cubicBezTo>
                    <a:pt x="12766" y="78540"/>
                    <a:pt x="8690" y="73046"/>
                    <a:pt x="6387" y="68972"/>
                  </a:cubicBezTo>
                  <a:cubicBezTo>
                    <a:pt x="2486" y="62414"/>
                    <a:pt x="0" y="52314"/>
                    <a:pt x="0" y="51426"/>
                  </a:cubicBezTo>
                  <a:cubicBezTo>
                    <a:pt x="0" y="49123"/>
                    <a:pt x="2486" y="49123"/>
                    <a:pt x="3010" y="49123"/>
                  </a:cubicBezTo>
                  <a:cubicBezTo>
                    <a:pt x="5497" y="49123"/>
                    <a:pt x="5672" y="49655"/>
                    <a:pt x="6919" y="54442"/>
                  </a:cubicBezTo>
                  <a:cubicBezTo>
                    <a:pt x="9573" y="64891"/>
                    <a:pt x="12941" y="73578"/>
                    <a:pt x="19860" y="73578"/>
                  </a:cubicBezTo>
                  <a:cubicBezTo>
                    <a:pt x="24468" y="73578"/>
                    <a:pt x="25707" y="69679"/>
                    <a:pt x="25707" y="64891"/>
                  </a:cubicBezTo>
                  <a:cubicBezTo>
                    <a:pt x="25707" y="61524"/>
                    <a:pt x="24118" y="54974"/>
                    <a:pt x="22870" y="50186"/>
                  </a:cubicBezTo>
                  <a:cubicBezTo>
                    <a:pt x="21632" y="45399"/>
                    <a:pt x="19860" y="38134"/>
                    <a:pt x="18971" y="34235"/>
                  </a:cubicBezTo>
                  <a:lnTo>
                    <a:pt x="13298" y="11551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999" name="任意多边形: 形状 998">
              <a:extLst>
                <a:ext uri="{FF2B5EF4-FFF2-40B4-BE49-F238E27FC236}">
                  <a16:creationId xmlns:a16="http://schemas.microsoft.com/office/drawing/2014/main" id="{C5F9EFB4-33FD-501B-D2D1-01EA68EBB8A7}"/>
                </a:ext>
              </a:extLst>
            </p:cNvPr>
            <p:cNvSpPr/>
            <p:nvPr>
              <p:custDataLst>
                <p:tags r:id="rId97"/>
              </p:custDataLst>
            </p:nvPr>
          </p:nvSpPr>
          <p:spPr>
            <a:xfrm flipV="1">
              <a:off x="9643426" y="-13964429"/>
              <a:ext cx="29631" cy="75675"/>
            </a:xfrm>
            <a:custGeom>
              <a:avLst/>
              <a:gdLst>
                <a:gd name="connsiteX0" fmla="*/ 29632 w 29631"/>
                <a:gd name="connsiteY0" fmla="*/ 47730 h 75675"/>
                <a:gd name="connsiteX1" fmla="*/ 13426 w 29631"/>
                <a:gd name="connsiteY1" fmla="*/ 74306 h 75675"/>
                <a:gd name="connsiteX2" fmla="*/ 0 w 29631"/>
                <a:gd name="connsiteY2" fmla="*/ 60887 h 75675"/>
                <a:gd name="connsiteX3" fmla="*/ 13426 w 29631"/>
                <a:gd name="connsiteY3" fmla="*/ 47478 h 75675"/>
                <a:gd name="connsiteX4" fmla="*/ 22283 w 29631"/>
                <a:gd name="connsiteY4" fmla="*/ 50764 h 75675"/>
                <a:gd name="connsiteX5" fmla="*/ 23555 w 29631"/>
                <a:gd name="connsiteY5" fmla="*/ 51527 h 75675"/>
                <a:gd name="connsiteX6" fmla="*/ 24063 w 29631"/>
                <a:gd name="connsiteY6" fmla="*/ 47730 h 75675"/>
                <a:gd name="connsiteX7" fmla="*/ 6840 w 29631"/>
                <a:gd name="connsiteY7" fmla="*/ 5468 h 75675"/>
                <a:gd name="connsiteX8" fmla="*/ 4051 w 29631"/>
                <a:gd name="connsiteY8" fmla="*/ 1417 h 75675"/>
                <a:gd name="connsiteX9" fmla="*/ 6586 w 29631"/>
                <a:gd name="connsiteY9" fmla="*/ -1370 h 75675"/>
                <a:gd name="connsiteX10" fmla="*/ 29632 w 29631"/>
                <a:gd name="connsiteY10" fmla="*/ 47730 h 75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9631" h="75675">
                  <a:moveTo>
                    <a:pt x="29632" y="47730"/>
                  </a:moveTo>
                  <a:cubicBezTo>
                    <a:pt x="29632" y="64437"/>
                    <a:pt x="23300" y="74306"/>
                    <a:pt x="13426" y="74306"/>
                  </a:cubicBezTo>
                  <a:cubicBezTo>
                    <a:pt x="5068" y="74306"/>
                    <a:pt x="0" y="67977"/>
                    <a:pt x="0" y="60887"/>
                  </a:cubicBezTo>
                  <a:cubicBezTo>
                    <a:pt x="0" y="54059"/>
                    <a:pt x="5068" y="47478"/>
                    <a:pt x="13426" y="47478"/>
                  </a:cubicBezTo>
                  <a:cubicBezTo>
                    <a:pt x="16460" y="47478"/>
                    <a:pt x="19757" y="48493"/>
                    <a:pt x="22283" y="50764"/>
                  </a:cubicBezTo>
                  <a:cubicBezTo>
                    <a:pt x="23046" y="51272"/>
                    <a:pt x="23300" y="51527"/>
                    <a:pt x="23555" y="51527"/>
                  </a:cubicBezTo>
                  <a:cubicBezTo>
                    <a:pt x="23808" y="51527"/>
                    <a:pt x="24063" y="51272"/>
                    <a:pt x="24063" y="47730"/>
                  </a:cubicBezTo>
                  <a:cubicBezTo>
                    <a:pt x="24063" y="29000"/>
                    <a:pt x="15197" y="13820"/>
                    <a:pt x="6840" y="5468"/>
                  </a:cubicBezTo>
                  <a:cubicBezTo>
                    <a:pt x="4051" y="2681"/>
                    <a:pt x="4051" y="2172"/>
                    <a:pt x="4051" y="1417"/>
                  </a:cubicBezTo>
                  <a:cubicBezTo>
                    <a:pt x="4051" y="-360"/>
                    <a:pt x="5323" y="-1370"/>
                    <a:pt x="6586" y="-1370"/>
                  </a:cubicBezTo>
                  <a:cubicBezTo>
                    <a:pt x="9374" y="-1370"/>
                    <a:pt x="29632" y="18116"/>
                    <a:pt x="29632" y="47730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000" name="任意多边形: 形状 999">
              <a:extLst>
                <a:ext uri="{FF2B5EF4-FFF2-40B4-BE49-F238E27FC236}">
                  <a16:creationId xmlns:a16="http://schemas.microsoft.com/office/drawing/2014/main" id="{D459FC53-7FC7-FCFC-9496-AE543B9F0471}"/>
                </a:ext>
              </a:extLst>
            </p:cNvPr>
            <p:cNvSpPr/>
            <p:nvPr>
              <p:custDataLst>
                <p:tags r:id="rId98"/>
              </p:custDataLst>
            </p:nvPr>
          </p:nvSpPr>
          <p:spPr>
            <a:xfrm flipV="1">
              <a:off x="9744092" y="-14111222"/>
              <a:ext cx="207898" cy="173620"/>
            </a:xfrm>
            <a:custGeom>
              <a:avLst/>
              <a:gdLst>
                <a:gd name="connsiteX0" fmla="*/ 207899 w 207898"/>
                <a:gd name="connsiteY0" fmla="*/ -1377 h 173620"/>
                <a:gd name="connsiteX1" fmla="*/ 207899 w 207898"/>
                <a:gd name="connsiteY1" fmla="*/ 10515 h 173620"/>
                <a:gd name="connsiteX2" fmla="*/ 180555 w 207898"/>
                <a:gd name="connsiteY2" fmla="*/ 10515 h 173620"/>
                <a:gd name="connsiteX3" fmla="*/ 180555 w 207898"/>
                <a:gd name="connsiteY3" fmla="*/ 160349 h 173620"/>
                <a:gd name="connsiteX4" fmla="*/ 207899 w 207898"/>
                <a:gd name="connsiteY4" fmla="*/ 160349 h 173620"/>
                <a:gd name="connsiteX5" fmla="*/ 207899 w 207898"/>
                <a:gd name="connsiteY5" fmla="*/ 172244 h 173620"/>
                <a:gd name="connsiteX6" fmla="*/ 162570 w 207898"/>
                <a:gd name="connsiteY6" fmla="*/ 171481 h 173620"/>
                <a:gd name="connsiteX7" fmla="*/ 117248 w 207898"/>
                <a:gd name="connsiteY7" fmla="*/ 172244 h 173620"/>
                <a:gd name="connsiteX8" fmla="*/ 117248 w 207898"/>
                <a:gd name="connsiteY8" fmla="*/ 160349 h 173620"/>
                <a:gd name="connsiteX9" fmla="*/ 144592 w 207898"/>
                <a:gd name="connsiteY9" fmla="*/ 160349 h 173620"/>
                <a:gd name="connsiteX10" fmla="*/ 144592 w 207898"/>
                <a:gd name="connsiteY10" fmla="*/ 94797 h 173620"/>
                <a:gd name="connsiteX11" fmla="*/ 63307 w 207898"/>
                <a:gd name="connsiteY11" fmla="*/ 94797 h 173620"/>
                <a:gd name="connsiteX12" fmla="*/ 63307 w 207898"/>
                <a:gd name="connsiteY12" fmla="*/ 160349 h 173620"/>
                <a:gd name="connsiteX13" fmla="*/ 90659 w 207898"/>
                <a:gd name="connsiteY13" fmla="*/ 160349 h 173620"/>
                <a:gd name="connsiteX14" fmla="*/ 90659 w 207898"/>
                <a:gd name="connsiteY14" fmla="*/ 172244 h 173620"/>
                <a:gd name="connsiteX15" fmla="*/ 45330 w 207898"/>
                <a:gd name="connsiteY15" fmla="*/ 171481 h 173620"/>
                <a:gd name="connsiteX16" fmla="*/ 0 w 207898"/>
                <a:gd name="connsiteY16" fmla="*/ 172244 h 173620"/>
                <a:gd name="connsiteX17" fmla="*/ 0 w 207898"/>
                <a:gd name="connsiteY17" fmla="*/ 160349 h 173620"/>
                <a:gd name="connsiteX18" fmla="*/ 27352 w 207898"/>
                <a:gd name="connsiteY18" fmla="*/ 160349 h 173620"/>
                <a:gd name="connsiteX19" fmla="*/ 27352 w 207898"/>
                <a:gd name="connsiteY19" fmla="*/ 10515 h 173620"/>
                <a:gd name="connsiteX20" fmla="*/ 0 w 207898"/>
                <a:gd name="connsiteY20" fmla="*/ 10515 h 173620"/>
                <a:gd name="connsiteX21" fmla="*/ 0 w 207898"/>
                <a:gd name="connsiteY21" fmla="*/ -1377 h 173620"/>
                <a:gd name="connsiteX22" fmla="*/ 45330 w 207898"/>
                <a:gd name="connsiteY22" fmla="*/ -616 h 173620"/>
                <a:gd name="connsiteX23" fmla="*/ 90659 w 207898"/>
                <a:gd name="connsiteY23" fmla="*/ -1377 h 173620"/>
                <a:gd name="connsiteX24" fmla="*/ 90659 w 207898"/>
                <a:gd name="connsiteY24" fmla="*/ 10515 h 173620"/>
                <a:gd name="connsiteX25" fmla="*/ 63307 w 207898"/>
                <a:gd name="connsiteY25" fmla="*/ 10515 h 173620"/>
                <a:gd name="connsiteX26" fmla="*/ 63307 w 207898"/>
                <a:gd name="connsiteY26" fmla="*/ 82903 h 173620"/>
                <a:gd name="connsiteX27" fmla="*/ 144592 w 207898"/>
                <a:gd name="connsiteY27" fmla="*/ 82903 h 173620"/>
                <a:gd name="connsiteX28" fmla="*/ 144592 w 207898"/>
                <a:gd name="connsiteY28" fmla="*/ 10515 h 173620"/>
                <a:gd name="connsiteX29" fmla="*/ 117248 w 207898"/>
                <a:gd name="connsiteY29" fmla="*/ 10515 h 173620"/>
                <a:gd name="connsiteX30" fmla="*/ 117248 w 207898"/>
                <a:gd name="connsiteY30" fmla="*/ -1377 h 173620"/>
                <a:gd name="connsiteX31" fmla="*/ 162570 w 207898"/>
                <a:gd name="connsiteY31" fmla="*/ -616 h 173620"/>
                <a:gd name="connsiteX32" fmla="*/ 207899 w 207898"/>
                <a:gd name="connsiteY32" fmla="*/ -1377 h 173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07898" h="173620">
                  <a:moveTo>
                    <a:pt x="207899" y="-1377"/>
                  </a:moveTo>
                  <a:lnTo>
                    <a:pt x="207899" y="10515"/>
                  </a:lnTo>
                  <a:lnTo>
                    <a:pt x="180555" y="10515"/>
                  </a:lnTo>
                  <a:lnTo>
                    <a:pt x="180555" y="160349"/>
                  </a:lnTo>
                  <a:lnTo>
                    <a:pt x="207899" y="160349"/>
                  </a:lnTo>
                  <a:lnTo>
                    <a:pt x="207899" y="172244"/>
                  </a:lnTo>
                  <a:cubicBezTo>
                    <a:pt x="198278" y="171481"/>
                    <a:pt x="173461" y="171481"/>
                    <a:pt x="162570" y="171481"/>
                  </a:cubicBezTo>
                  <a:cubicBezTo>
                    <a:pt x="151686" y="171481"/>
                    <a:pt x="126868" y="171481"/>
                    <a:pt x="117248" y="172244"/>
                  </a:cubicBezTo>
                  <a:lnTo>
                    <a:pt x="117248" y="160349"/>
                  </a:lnTo>
                  <a:lnTo>
                    <a:pt x="144592" y="160349"/>
                  </a:lnTo>
                  <a:lnTo>
                    <a:pt x="144592" y="94797"/>
                  </a:lnTo>
                  <a:lnTo>
                    <a:pt x="63307" y="94797"/>
                  </a:lnTo>
                  <a:lnTo>
                    <a:pt x="63307" y="160349"/>
                  </a:lnTo>
                  <a:lnTo>
                    <a:pt x="90659" y="160349"/>
                  </a:lnTo>
                  <a:lnTo>
                    <a:pt x="90659" y="172244"/>
                  </a:lnTo>
                  <a:cubicBezTo>
                    <a:pt x="81030" y="171481"/>
                    <a:pt x="56221" y="171481"/>
                    <a:pt x="45330" y="171481"/>
                  </a:cubicBezTo>
                  <a:cubicBezTo>
                    <a:pt x="34438" y="171481"/>
                    <a:pt x="9621" y="171481"/>
                    <a:pt x="0" y="172244"/>
                  </a:cubicBezTo>
                  <a:lnTo>
                    <a:pt x="0" y="160349"/>
                  </a:lnTo>
                  <a:lnTo>
                    <a:pt x="27352" y="160349"/>
                  </a:lnTo>
                  <a:lnTo>
                    <a:pt x="27352" y="10515"/>
                  </a:lnTo>
                  <a:lnTo>
                    <a:pt x="0" y="10515"/>
                  </a:lnTo>
                  <a:lnTo>
                    <a:pt x="0" y="-1377"/>
                  </a:lnTo>
                  <a:cubicBezTo>
                    <a:pt x="9621" y="-616"/>
                    <a:pt x="34438" y="-616"/>
                    <a:pt x="45330" y="-616"/>
                  </a:cubicBezTo>
                  <a:cubicBezTo>
                    <a:pt x="56221" y="-616"/>
                    <a:pt x="81030" y="-616"/>
                    <a:pt x="90659" y="-1377"/>
                  </a:cubicBezTo>
                  <a:lnTo>
                    <a:pt x="90659" y="10515"/>
                  </a:lnTo>
                  <a:lnTo>
                    <a:pt x="63307" y="10515"/>
                  </a:lnTo>
                  <a:lnTo>
                    <a:pt x="63307" y="82903"/>
                  </a:lnTo>
                  <a:lnTo>
                    <a:pt x="144592" y="82903"/>
                  </a:lnTo>
                  <a:lnTo>
                    <a:pt x="144592" y="10515"/>
                  </a:lnTo>
                  <a:lnTo>
                    <a:pt x="117248" y="10515"/>
                  </a:lnTo>
                  <a:lnTo>
                    <a:pt x="117248" y="-1377"/>
                  </a:lnTo>
                  <a:cubicBezTo>
                    <a:pt x="126868" y="-616"/>
                    <a:pt x="151686" y="-616"/>
                    <a:pt x="162570" y="-616"/>
                  </a:cubicBezTo>
                  <a:cubicBezTo>
                    <a:pt x="173461" y="-616"/>
                    <a:pt x="198278" y="-616"/>
                    <a:pt x="207899" y="-1377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001" name="任意多边形: 形状 1000">
              <a:extLst>
                <a:ext uri="{FF2B5EF4-FFF2-40B4-BE49-F238E27FC236}">
                  <a16:creationId xmlns:a16="http://schemas.microsoft.com/office/drawing/2014/main" id="{A03CAB03-0CFB-A62A-F732-5F07E7B8B849}"/>
                </a:ext>
              </a:extLst>
            </p:cNvPr>
            <p:cNvSpPr/>
            <p:nvPr>
              <p:custDataLst>
                <p:tags r:id="rId99"/>
              </p:custDataLst>
            </p:nvPr>
          </p:nvSpPr>
          <p:spPr>
            <a:xfrm flipV="1">
              <a:off x="9974049" y="-14126808"/>
              <a:ext cx="297136" cy="79922"/>
            </a:xfrm>
            <a:custGeom>
              <a:avLst/>
              <a:gdLst>
                <a:gd name="connsiteX0" fmla="*/ 27844 w 297136"/>
                <a:gd name="connsiteY0" fmla="*/ 40795 h 79922"/>
                <a:gd name="connsiteX1" fmla="*/ 56387 w 297136"/>
                <a:gd name="connsiteY1" fmla="*/ 44519 h 79922"/>
                <a:gd name="connsiteX2" fmla="*/ 71989 w 297136"/>
                <a:gd name="connsiteY2" fmla="*/ 62948 h 79922"/>
                <a:gd name="connsiteX3" fmla="*/ 50008 w 297136"/>
                <a:gd name="connsiteY3" fmla="*/ 78541 h 79922"/>
                <a:gd name="connsiteX4" fmla="*/ 0 w 297136"/>
                <a:gd name="connsiteY4" fmla="*/ 31934 h 79922"/>
                <a:gd name="connsiteX5" fmla="*/ 31919 w 297136"/>
                <a:gd name="connsiteY5" fmla="*/ -1382 h 79922"/>
                <a:gd name="connsiteX6" fmla="*/ 75890 w 297136"/>
                <a:gd name="connsiteY6" fmla="*/ 18643 h 79922"/>
                <a:gd name="connsiteX7" fmla="*/ 72879 w 297136"/>
                <a:gd name="connsiteY7" fmla="*/ 21651 h 79922"/>
                <a:gd name="connsiteX8" fmla="*/ 70044 w 297136"/>
                <a:gd name="connsiteY8" fmla="*/ 19882 h 79922"/>
                <a:gd name="connsiteX9" fmla="*/ 32277 w 297136"/>
                <a:gd name="connsiteY9" fmla="*/ 3580 h 79922"/>
                <a:gd name="connsiteX10" fmla="*/ 14545 w 297136"/>
                <a:gd name="connsiteY10" fmla="*/ 25018 h 79922"/>
                <a:gd name="connsiteX11" fmla="*/ 16674 w 297136"/>
                <a:gd name="connsiteY11" fmla="*/ 40795 h 79922"/>
                <a:gd name="connsiteX12" fmla="*/ 27844 w 297136"/>
                <a:gd name="connsiteY12" fmla="*/ 40795 h 79922"/>
                <a:gd name="connsiteX13" fmla="*/ 18088 w 297136"/>
                <a:gd name="connsiteY13" fmla="*/ 45758 h 79922"/>
                <a:gd name="connsiteX14" fmla="*/ 50008 w 297136"/>
                <a:gd name="connsiteY14" fmla="*/ 73578 h 79922"/>
                <a:gd name="connsiteX15" fmla="*/ 64371 w 297136"/>
                <a:gd name="connsiteY15" fmla="*/ 62948 h 79922"/>
                <a:gd name="connsiteX16" fmla="*/ 26780 w 297136"/>
                <a:gd name="connsiteY16" fmla="*/ 45758 h 79922"/>
                <a:gd name="connsiteX17" fmla="*/ 18088 w 297136"/>
                <a:gd name="connsiteY17" fmla="*/ 45758 h 79922"/>
                <a:gd name="connsiteX18" fmla="*/ 105842 w 297136"/>
                <a:gd name="connsiteY18" fmla="*/ 11553 h 79922"/>
                <a:gd name="connsiteX19" fmla="*/ 104070 w 297136"/>
                <a:gd name="connsiteY19" fmla="*/ 4287 h 79922"/>
                <a:gd name="connsiteX20" fmla="*/ 110100 w 297136"/>
                <a:gd name="connsiteY20" fmla="*/ -1382 h 79922"/>
                <a:gd name="connsiteX21" fmla="*/ 117011 w 297136"/>
                <a:gd name="connsiteY21" fmla="*/ 2516 h 79922"/>
                <a:gd name="connsiteX22" fmla="*/ 120205 w 297136"/>
                <a:gd name="connsiteY22" fmla="*/ 13505 h 79922"/>
                <a:gd name="connsiteX23" fmla="*/ 124105 w 297136"/>
                <a:gd name="connsiteY23" fmla="*/ 29448 h 79922"/>
                <a:gd name="connsiteX24" fmla="*/ 127116 w 297136"/>
                <a:gd name="connsiteY24" fmla="*/ 41327 h 79922"/>
                <a:gd name="connsiteX25" fmla="*/ 134568 w 297136"/>
                <a:gd name="connsiteY25" fmla="*/ 57278 h 79922"/>
                <a:gd name="connsiteX26" fmla="*/ 161165 w 297136"/>
                <a:gd name="connsiteY26" fmla="*/ 73578 h 79922"/>
                <a:gd name="connsiteX27" fmla="*/ 171627 w 297136"/>
                <a:gd name="connsiteY27" fmla="*/ 61177 h 79922"/>
                <a:gd name="connsiteX28" fmla="*/ 161165 w 297136"/>
                <a:gd name="connsiteY28" fmla="*/ 23430 h 79922"/>
                <a:gd name="connsiteX29" fmla="*/ 158504 w 297136"/>
                <a:gd name="connsiteY29" fmla="*/ 13856 h 79922"/>
                <a:gd name="connsiteX30" fmla="*/ 175345 w 297136"/>
                <a:gd name="connsiteY30" fmla="*/ -1382 h 79922"/>
                <a:gd name="connsiteX31" fmla="*/ 200886 w 297136"/>
                <a:gd name="connsiteY31" fmla="*/ 25733 h 79922"/>
                <a:gd name="connsiteX32" fmla="*/ 198042 w 297136"/>
                <a:gd name="connsiteY32" fmla="*/ 28036 h 79922"/>
                <a:gd name="connsiteX33" fmla="*/ 194673 w 297136"/>
                <a:gd name="connsiteY33" fmla="*/ 25018 h 79922"/>
                <a:gd name="connsiteX34" fmla="*/ 175878 w 297136"/>
                <a:gd name="connsiteY34" fmla="*/ 3580 h 79922"/>
                <a:gd name="connsiteX35" fmla="*/ 171445 w 297136"/>
                <a:gd name="connsiteY35" fmla="*/ 9782 h 79922"/>
                <a:gd name="connsiteX36" fmla="*/ 175528 w 297136"/>
                <a:gd name="connsiteY36" fmla="*/ 24137 h 79922"/>
                <a:gd name="connsiteX37" fmla="*/ 184926 w 297136"/>
                <a:gd name="connsiteY37" fmla="*/ 58342 h 79922"/>
                <a:gd name="connsiteX38" fmla="*/ 161872 w 297136"/>
                <a:gd name="connsiteY38" fmla="*/ 78541 h 79922"/>
                <a:gd name="connsiteX39" fmla="*/ 131906 w 297136"/>
                <a:gd name="connsiteY39" fmla="*/ 62414 h 79922"/>
                <a:gd name="connsiteX40" fmla="*/ 112936 w 297136"/>
                <a:gd name="connsiteY40" fmla="*/ 78541 h 79922"/>
                <a:gd name="connsiteX41" fmla="*/ 98930 w 297136"/>
                <a:gd name="connsiteY41" fmla="*/ 68974 h 79922"/>
                <a:gd name="connsiteX42" fmla="*/ 92543 w 297136"/>
                <a:gd name="connsiteY42" fmla="*/ 51426 h 79922"/>
                <a:gd name="connsiteX43" fmla="*/ 95554 w 297136"/>
                <a:gd name="connsiteY43" fmla="*/ 49124 h 79922"/>
                <a:gd name="connsiteX44" fmla="*/ 99463 w 297136"/>
                <a:gd name="connsiteY44" fmla="*/ 54443 h 79922"/>
                <a:gd name="connsiteX45" fmla="*/ 112404 w 297136"/>
                <a:gd name="connsiteY45" fmla="*/ 73578 h 79922"/>
                <a:gd name="connsiteX46" fmla="*/ 118251 w 297136"/>
                <a:gd name="connsiteY46" fmla="*/ 64892 h 79922"/>
                <a:gd name="connsiteX47" fmla="*/ 115415 w 297136"/>
                <a:gd name="connsiteY47" fmla="*/ 50188 h 79922"/>
                <a:gd name="connsiteX48" fmla="*/ 111514 w 297136"/>
                <a:gd name="connsiteY48" fmla="*/ 34237 h 79922"/>
                <a:gd name="connsiteX49" fmla="*/ 105842 w 297136"/>
                <a:gd name="connsiteY49" fmla="*/ 11553 h 79922"/>
                <a:gd name="connsiteX50" fmla="*/ 287031 w 297136"/>
                <a:gd name="connsiteY50" fmla="*/ 68267 h 79922"/>
                <a:gd name="connsiteX51" fmla="*/ 277991 w 297136"/>
                <a:gd name="connsiteY51" fmla="*/ 58342 h 79922"/>
                <a:gd name="connsiteX52" fmla="*/ 284904 w 297136"/>
                <a:gd name="connsiteY52" fmla="*/ 51784 h 79922"/>
                <a:gd name="connsiteX53" fmla="*/ 295016 w 297136"/>
                <a:gd name="connsiteY53" fmla="*/ 63121 h 79922"/>
                <a:gd name="connsiteX54" fmla="*/ 271606 w 297136"/>
                <a:gd name="connsiteY54" fmla="*/ 78541 h 79922"/>
                <a:gd name="connsiteX55" fmla="*/ 220365 w 297136"/>
                <a:gd name="connsiteY55" fmla="*/ 29448 h 79922"/>
                <a:gd name="connsiteX56" fmla="*/ 253165 w 297136"/>
                <a:gd name="connsiteY56" fmla="*/ -1382 h 79922"/>
                <a:gd name="connsiteX57" fmla="*/ 297136 w 297136"/>
                <a:gd name="connsiteY57" fmla="*/ 18643 h 79922"/>
                <a:gd name="connsiteX58" fmla="*/ 294126 w 297136"/>
                <a:gd name="connsiteY58" fmla="*/ 21651 h 79922"/>
                <a:gd name="connsiteX59" fmla="*/ 291289 w 297136"/>
                <a:gd name="connsiteY59" fmla="*/ 19882 h 79922"/>
                <a:gd name="connsiteX60" fmla="*/ 253524 w 297136"/>
                <a:gd name="connsiteY60" fmla="*/ 3580 h 79922"/>
                <a:gd name="connsiteX61" fmla="*/ 235077 w 297136"/>
                <a:gd name="connsiteY61" fmla="*/ 23248 h 79922"/>
                <a:gd name="connsiteX62" fmla="*/ 246786 w 297136"/>
                <a:gd name="connsiteY62" fmla="*/ 59938 h 79922"/>
                <a:gd name="connsiteX63" fmla="*/ 271606 w 297136"/>
                <a:gd name="connsiteY63" fmla="*/ 73578 h 79922"/>
                <a:gd name="connsiteX64" fmla="*/ 287031 w 297136"/>
                <a:gd name="connsiteY64" fmla="*/ 68267 h 79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297136" h="79922">
                  <a:moveTo>
                    <a:pt x="27844" y="40795"/>
                  </a:moveTo>
                  <a:cubicBezTo>
                    <a:pt x="32809" y="40795"/>
                    <a:pt x="46815" y="41152"/>
                    <a:pt x="56387" y="44519"/>
                  </a:cubicBezTo>
                  <a:cubicBezTo>
                    <a:pt x="69511" y="49124"/>
                    <a:pt x="71989" y="57627"/>
                    <a:pt x="71989" y="62948"/>
                  </a:cubicBezTo>
                  <a:cubicBezTo>
                    <a:pt x="71989" y="72697"/>
                    <a:pt x="62242" y="78541"/>
                    <a:pt x="50008" y="78541"/>
                  </a:cubicBezTo>
                  <a:cubicBezTo>
                    <a:pt x="28725" y="78541"/>
                    <a:pt x="0" y="62241"/>
                    <a:pt x="0" y="31934"/>
                  </a:cubicBezTo>
                  <a:cubicBezTo>
                    <a:pt x="0" y="14037"/>
                    <a:pt x="11177" y="-1382"/>
                    <a:pt x="31919" y="-1382"/>
                  </a:cubicBezTo>
                  <a:cubicBezTo>
                    <a:pt x="61885" y="-1382"/>
                    <a:pt x="75890" y="16157"/>
                    <a:pt x="75890" y="18643"/>
                  </a:cubicBezTo>
                  <a:cubicBezTo>
                    <a:pt x="75890" y="19707"/>
                    <a:pt x="74301" y="21651"/>
                    <a:pt x="72879" y="21651"/>
                  </a:cubicBezTo>
                  <a:cubicBezTo>
                    <a:pt x="71815" y="21651"/>
                    <a:pt x="71457" y="21302"/>
                    <a:pt x="70044" y="19882"/>
                  </a:cubicBezTo>
                  <a:cubicBezTo>
                    <a:pt x="56213" y="3580"/>
                    <a:pt x="35462" y="3580"/>
                    <a:pt x="32277" y="3580"/>
                  </a:cubicBezTo>
                  <a:cubicBezTo>
                    <a:pt x="21632" y="3580"/>
                    <a:pt x="14545" y="10670"/>
                    <a:pt x="14545" y="25018"/>
                  </a:cubicBezTo>
                  <a:cubicBezTo>
                    <a:pt x="14545" y="27504"/>
                    <a:pt x="14545" y="31044"/>
                    <a:pt x="16674" y="40795"/>
                  </a:cubicBezTo>
                  <a:lnTo>
                    <a:pt x="27844" y="40795"/>
                  </a:lnTo>
                  <a:close/>
                  <a:moveTo>
                    <a:pt x="18088" y="45758"/>
                  </a:moveTo>
                  <a:cubicBezTo>
                    <a:pt x="25358" y="71451"/>
                    <a:pt x="45043" y="73578"/>
                    <a:pt x="50008" y="73578"/>
                  </a:cubicBezTo>
                  <a:cubicBezTo>
                    <a:pt x="57809" y="73578"/>
                    <a:pt x="64371" y="69680"/>
                    <a:pt x="64371" y="62948"/>
                  </a:cubicBezTo>
                  <a:cubicBezTo>
                    <a:pt x="64371" y="45758"/>
                    <a:pt x="34406" y="45758"/>
                    <a:pt x="26780" y="45758"/>
                  </a:cubicBezTo>
                  <a:lnTo>
                    <a:pt x="18088" y="45758"/>
                  </a:lnTo>
                  <a:close/>
                  <a:moveTo>
                    <a:pt x="105842" y="11553"/>
                  </a:moveTo>
                  <a:cubicBezTo>
                    <a:pt x="105134" y="9250"/>
                    <a:pt x="104070" y="4819"/>
                    <a:pt x="104070" y="4287"/>
                  </a:cubicBezTo>
                  <a:cubicBezTo>
                    <a:pt x="104070" y="389"/>
                    <a:pt x="107264" y="-1382"/>
                    <a:pt x="110100" y="-1382"/>
                  </a:cubicBezTo>
                  <a:cubicBezTo>
                    <a:pt x="113286" y="-1382"/>
                    <a:pt x="116129" y="921"/>
                    <a:pt x="117011" y="2516"/>
                  </a:cubicBezTo>
                  <a:cubicBezTo>
                    <a:pt x="117901" y="4112"/>
                    <a:pt x="119315" y="9782"/>
                    <a:pt x="120205" y="13505"/>
                  </a:cubicBezTo>
                  <a:cubicBezTo>
                    <a:pt x="121095" y="16872"/>
                    <a:pt x="123041" y="25018"/>
                    <a:pt x="124105" y="29448"/>
                  </a:cubicBezTo>
                  <a:cubicBezTo>
                    <a:pt x="125170" y="33355"/>
                    <a:pt x="126235" y="37253"/>
                    <a:pt x="127116" y="41327"/>
                  </a:cubicBezTo>
                  <a:cubicBezTo>
                    <a:pt x="129071" y="48592"/>
                    <a:pt x="129428" y="50013"/>
                    <a:pt x="134568" y="57278"/>
                  </a:cubicBezTo>
                  <a:cubicBezTo>
                    <a:pt x="139533" y="64368"/>
                    <a:pt x="147866" y="73578"/>
                    <a:pt x="161165" y="73578"/>
                  </a:cubicBezTo>
                  <a:cubicBezTo>
                    <a:pt x="171445" y="73578"/>
                    <a:pt x="171627" y="64544"/>
                    <a:pt x="171627" y="61177"/>
                  </a:cubicBezTo>
                  <a:cubicBezTo>
                    <a:pt x="171627" y="50545"/>
                    <a:pt x="164001" y="30870"/>
                    <a:pt x="161165" y="23430"/>
                  </a:cubicBezTo>
                  <a:cubicBezTo>
                    <a:pt x="159211" y="18467"/>
                    <a:pt x="158504" y="16872"/>
                    <a:pt x="158504" y="13856"/>
                  </a:cubicBezTo>
                  <a:cubicBezTo>
                    <a:pt x="158504" y="4463"/>
                    <a:pt x="166305" y="-1382"/>
                    <a:pt x="175345" y="-1382"/>
                  </a:cubicBezTo>
                  <a:cubicBezTo>
                    <a:pt x="193076" y="-1382"/>
                    <a:pt x="200886" y="23073"/>
                    <a:pt x="200886" y="25733"/>
                  </a:cubicBezTo>
                  <a:cubicBezTo>
                    <a:pt x="200886" y="28036"/>
                    <a:pt x="198574" y="28036"/>
                    <a:pt x="198042" y="28036"/>
                  </a:cubicBezTo>
                  <a:cubicBezTo>
                    <a:pt x="195563" y="28036"/>
                    <a:pt x="195388" y="26972"/>
                    <a:pt x="194673" y="25018"/>
                  </a:cubicBezTo>
                  <a:cubicBezTo>
                    <a:pt x="190598" y="10846"/>
                    <a:pt x="182972" y="3580"/>
                    <a:pt x="175878" y="3580"/>
                  </a:cubicBezTo>
                  <a:cubicBezTo>
                    <a:pt x="172159" y="3580"/>
                    <a:pt x="171445" y="6058"/>
                    <a:pt x="171445" y="9782"/>
                  </a:cubicBezTo>
                  <a:cubicBezTo>
                    <a:pt x="171445" y="13856"/>
                    <a:pt x="172334" y="16157"/>
                    <a:pt x="175528" y="24137"/>
                  </a:cubicBezTo>
                  <a:cubicBezTo>
                    <a:pt x="177657" y="29631"/>
                    <a:pt x="184926" y="48417"/>
                    <a:pt x="184926" y="58342"/>
                  </a:cubicBezTo>
                  <a:cubicBezTo>
                    <a:pt x="184926" y="75532"/>
                    <a:pt x="171270" y="78541"/>
                    <a:pt x="161872" y="78541"/>
                  </a:cubicBezTo>
                  <a:cubicBezTo>
                    <a:pt x="147159" y="78541"/>
                    <a:pt x="137229" y="69506"/>
                    <a:pt x="131906" y="62414"/>
                  </a:cubicBezTo>
                  <a:cubicBezTo>
                    <a:pt x="130668" y="74642"/>
                    <a:pt x="120205" y="78541"/>
                    <a:pt x="112936" y="78541"/>
                  </a:cubicBezTo>
                  <a:cubicBezTo>
                    <a:pt x="105310" y="78541"/>
                    <a:pt x="101235" y="73046"/>
                    <a:pt x="98930" y="68974"/>
                  </a:cubicBezTo>
                  <a:cubicBezTo>
                    <a:pt x="95030" y="62414"/>
                    <a:pt x="92543" y="52316"/>
                    <a:pt x="92543" y="51426"/>
                  </a:cubicBezTo>
                  <a:cubicBezTo>
                    <a:pt x="92543" y="49124"/>
                    <a:pt x="95030" y="49124"/>
                    <a:pt x="95554" y="49124"/>
                  </a:cubicBezTo>
                  <a:cubicBezTo>
                    <a:pt x="98041" y="49124"/>
                    <a:pt x="98215" y="49656"/>
                    <a:pt x="99463" y="54443"/>
                  </a:cubicBezTo>
                  <a:cubicBezTo>
                    <a:pt x="102116" y="64892"/>
                    <a:pt x="105484" y="73578"/>
                    <a:pt x="112404" y="73578"/>
                  </a:cubicBezTo>
                  <a:cubicBezTo>
                    <a:pt x="117011" y="73578"/>
                    <a:pt x="118251" y="69680"/>
                    <a:pt x="118251" y="64892"/>
                  </a:cubicBezTo>
                  <a:cubicBezTo>
                    <a:pt x="118251" y="61526"/>
                    <a:pt x="116662" y="54975"/>
                    <a:pt x="115415" y="50188"/>
                  </a:cubicBezTo>
                  <a:cubicBezTo>
                    <a:pt x="114175" y="45399"/>
                    <a:pt x="112404" y="38136"/>
                    <a:pt x="111514" y="34237"/>
                  </a:cubicBezTo>
                  <a:lnTo>
                    <a:pt x="105842" y="11553"/>
                  </a:lnTo>
                  <a:close/>
                  <a:moveTo>
                    <a:pt x="287031" y="68267"/>
                  </a:moveTo>
                  <a:cubicBezTo>
                    <a:pt x="280653" y="67203"/>
                    <a:pt x="277991" y="62241"/>
                    <a:pt x="277991" y="58342"/>
                  </a:cubicBezTo>
                  <a:cubicBezTo>
                    <a:pt x="277991" y="53555"/>
                    <a:pt x="281718" y="51784"/>
                    <a:pt x="284904" y="51784"/>
                  </a:cubicBezTo>
                  <a:cubicBezTo>
                    <a:pt x="288803" y="51784"/>
                    <a:pt x="295016" y="54619"/>
                    <a:pt x="295016" y="63121"/>
                  </a:cubicBezTo>
                  <a:cubicBezTo>
                    <a:pt x="295016" y="75174"/>
                    <a:pt x="281185" y="78541"/>
                    <a:pt x="271606" y="78541"/>
                  </a:cubicBezTo>
                  <a:cubicBezTo>
                    <a:pt x="245008" y="78541"/>
                    <a:pt x="220365" y="54087"/>
                    <a:pt x="220365" y="29448"/>
                  </a:cubicBezTo>
                  <a:cubicBezTo>
                    <a:pt x="220365" y="14212"/>
                    <a:pt x="231002" y="-1382"/>
                    <a:pt x="253165" y="-1382"/>
                  </a:cubicBezTo>
                  <a:cubicBezTo>
                    <a:pt x="283132" y="-1382"/>
                    <a:pt x="297136" y="16157"/>
                    <a:pt x="297136" y="18643"/>
                  </a:cubicBezTo>
                  <a:cubicBezTo>
                    <a:pt x="297136" y="19707"/>
                    <a:pt x="295548" y="21651"/>
                    <a:pt x="294126" y="21651"/>
                  </a:cubicBezTo>
                  <a:cubicBezTo>
                    <a:pt x="293061" y="21651"/>
                    <a:pt x="292705" y="21302"/>
                    <a:pt x="291289" y="19882"/>
                  </a:cubicBezTo>
                  <a:cubicBezTo>
                    <a:pt x="277460" y="3580"/>
                    <a:pt x="256709" y="3580"/>
                    <a:pt x="253524" y="3580"/>
                  </a:cubicBezTo>
                  <a:cubicBezTo>
                    <a:pt x="240757" y="3580"/>
                    <a:pt x="235077" y="12258"/>
                    <a:pt x="235077" y="23248"/>
                  </a:cubicBezTo>
                  <a:cubicBezTo>
                    <a:pt x="235077" y="28392"/>
                    <a:pt x="237564" y="47702"/>
                    <a:pt x="246786" y="59938"/>
                  </a:cubicBezTo>
                  <a:cubicBezTo>
                    <a:pt x="253524" y="68616"/>
                    <a:pt x="262738" y="73578"/>
                    <a:pt x="271606" y="73578"/>
                  </a:cubicBezTo>
                  <a:cubicBezTo>
                    <a:pt x="274092" y="73578"/>
                    <a:pt x="282600" y="73229"/>
                    <a:pt x="287031" y="68267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002" name="任意多边形: 形状 1001">
              <a:extLst>
                <a:ext uri="{FF2B5EF4-FFF2-40B4-BE49-F238E27FC236}">
                  <a16:creationId xmlns:a16="http://schemas.microsoft.com/office/drawing/2014/main" id="{74FABE72-3C3F-C06B-1A7C-1E3931F1516D}"/>
                </a:ext>
              </a:extLst>
            </p:cNvPr>
            <p:cNvSpPr/>
            <p:nvPr>
              <p:custDataLst>
                <p:tags r:id="rId100"/>
              </p:custDataLst>
            </p:nvPr>
          </p:nvSpPr>
          <p:spPr>
            <a:xfrm flipV="1">
              <a:off x="10308399" y="-13964429"/>
              <a:ext cx="29631" cy="75675"/>
            </a:xfrm>
            <a:custGeom>
              <a:avLst/>
              <a:gdLst>
                <a:gd name="connsiteX0" fmla="*/ 29632 w 29631"/>
                <a:gd name="connsiteY0" fmla="*/ 47730 h 75675"/>
                <a:gd name="connsiteX1" fmla="*/ 13425 w 29631"/>
                <a:gd name="connsiteY1" fmla="*/ 74306 h 75675"/>
                <a:gd name="connsiteX2" fmla="*/ 0 w 29631"/>
                <a:gd name="connsiteY2" fmla="*/ 60887 h 75675"/>
                <a:gd name="connsiteX3" fmla="*/ 13425 w 29631"/>
                <a:gd name="connsiteY3" fmla="*/ 47478 h 75675"/>
                <a:gd name="connsiteX4" fmla="*/ 22283 w 29631"/>
                <a:gd name="connsiteY4" fmla="*/ 50764 h 75675"/>
                <a:gd name="connsiteX5" fmla="*/ 23554 w 29631"/>
                <a:gd name="connsiteY5" fmla="*/ 51527 h 75675"/>
                <a:gd name="connsiteX6" fmla="*/ 24063 w 29631"/>
                <a:gd name="connsiteY6" fmla="*/ 47730 h 75675"/>
                <a:gd name="connsiteX7" fmla="*/ 6839 w 29631"/>
                <a:gd name="connsiteY7" fmla="*/ 5468 h 75675"/>
                <a:gd name="connsiteX8" fmla="*/ 4051 w 29631"/>
                <a:gd name="connsiteY8" fmla="*/ 1417 h 75675"/>
                <a:gd name="connsiteX9" fmla="*/ 6586 w 29631"/>
                <a:gd name="connsiteY9" fmla="*/ -1370 h 75675"/>
                <a:gd name="connsiteX10" fmla="*/ 29632 w 29631"/>
                <a:gd name="connsiteY10" fmla="*/ 47730 h 75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9631" h="75675">
                  <a:moveTo>
                    <a:pt x="29632" y="47730"/>
                  </a:moveTo>
                  <a:cubicBezTo>
                    <a:pt x="29632" y="64437"/>
                    <a:pt x="23300" y="74306"/>
                    <a:pt x="13425" y="74306"/>
                  </a:cubicBezTo>
                  <a:cubicBezTo>
                    <a:pt x="5068" y="74306"/>
                    <a:pt x="0" y="67977"/>
                    <a:pt x="0" y="60887"/>
                  </a:cubicBezTo>
                  <a:cubicBezTo>
                    <a:pt x="0" y="54059"/>
                    <a:pt x="5068" y="47478"/>
                    <a:pt x="13425" y="47478"/>
                  </a:cubicBezTo>
                  <a:cubicBezTo>
                    <a:pt x="16460" y="47478"/>
                    <a:pt x="19757" y="48493"/>
                    <a:pt x="22283" y="50764"/>
                  </a:cubicBezTo>
                  <a:cubicBezTo>
                    <a:pt x="23046" y="51272"/>
                    <a:pt x="23300" y="51527"/>
                    <a:pt x="23554" y="51527"/>
                  </a:cubicBezTo>
                  <a:cubicBezTo>
                    <a:pt x="23808" y="51527"/>
                    <a:pt x="24063" y="51272"/>
                    <a:pt x="24063" y="47730"/>
                  </a:cubicBezTo>
                  <a:cubicBezTo>
                    <a:pt x="24063" y="29000"/>
                    <a:pt x="15197" y="13820"/>
                    <a:pt x="6839" y="5468"/>
                  </a:cubicBezTo>
                  <a:cubicBezTo>
                    <a:pt x="4051" y="2681"/>
                    <a:pt x="4051" y="2172"/>
                    <a:pt x="4051" y="1417"/>
                  </a:cubicBezTo>
                  <a:cubicBezTo>
                    <a:pt x="4051" y="-360"/>
                    <a:pt x="5322" y="-1370"/>
                    <a:pt x="6586" y="-1370"/>
                  </a:cubicBezTo>
                  <a:cubicBezTo>
                    <a:pt x="9374" y="-1370"/>
                    <a:pt x="29632" y="18116"/>
                    <a:pt x="29632" y="47730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003" name="任意多边形: 形状 1002">
              <a:extLst>
                <a:ext uri="{FF2B5EF4-FFF2-40B4-BE49-F238E27FC236}">
                  <a16:creationId xmlns:a16="http://schemas.microsoft.com/office/drawing/2014/main" id="{A8F6049C-B809-E1AB-B405-49795648F294}"/>
                </a:ext>
              </a:extLst>
            </p:cNvPr>
            <p:cNvSpPr/>
            <p:nvPr>
              <p:custDataLst>
                <p:tags r:id="rId101"/>
              </p:custDataLst>
            </p:nvPr>
          </p:nvSpPr>
          <p:spPr>
            <a:xfrm flipV="1">
              <a:off x="10409063" y="-14111222"/>
              <a:ext cx="207898" cy="173620"/>
            </a:xfrm>
            <a:custGeom>
              <a:avLst/>
              <a:gdLst>
                <a:gd name="connsiteX0" fmla="*/ 207898 w 207898"/>
                <a:gd name="connsiteY0" fmla="*/ -1377 h 173620"/>
                <a:gd name="connsiteX1" fmla="*/ 207898 w 207898"/>
                <a:gd name="connsiteY1" fmla="*/ 10515 h 173620"/>
                <a:gd name="connsiteX2" fmla="*/ 180554 w 207898"/>
                <a:gd name="connsiteY2" fmla="*/ 10515 h 173620"/>
                <a:gd name="connsiteX3" fmla="*/ 180554 w 207898"/>
                <a:gd name="connsiteY3" fmla="*/ 160349 h 173620"/>
                <a:gd name="connsiteX4" fmla="*/ 207898 w 207898"/>
                <a:gd name="connsiteY4" fmla="*/ 160349 h 173620"/>
                <a:gd name="connsiteX5" fmla="*/ 207898 w 207898"/>
                <a:gd name="connsiteY5" fmla="*/ 172244 h 173620"/>
                <a:gd name="connsiteX6" fmla="*/ 162569 w 207898"/>
                <a:gd name="connsiteY6" fmla="*/ 171481 h 173620"/>
                <a:gd name="connsiteX7" fmla="*/ 117248 w 207898"/>
                <a:gd name="connsiteY7" fmla="*/ 172244 h 173620"/>
                <a:gd name="connsiteX8" fmla="*/ 117248 w 207898"/>
                <a:gd name="connsiteY8" fmla="*/ 160349 h 173620"/>
                <a:gd name="connsiteX9" fmla="*/ 144592 w 207898"/>
                <a:gd name="connsiteY9" fmla="*/ 160349 h 173620"/>
                <a:gd name="connsiteX10" fmla="*/ 144592 w 207898"/>
                <a:gd name="connsiteY10" fmla="*/ 94797 h 173620"/>
                <a:gd name="connsiteX11" fmla="*/ 63307 w 207898"/>
                <a:gd name="connsiteY11" fmla="*/ 94797 h 173620"/>
                <a:gd name="connsiteX12" fmla="*/ 63307 w 207898"/>
                <a:gd name="connsiteY12" fmla="*/ 160349 h 173620"/>
                <a:gd name="connsiteX13" fmla="*/ 90658 w 207898"/>
                <a:gd name="connsiteY13" fmla="*/ 160349 h 173620"/>
                <a:gd name="connsiteX14" fmla="*/ 90658 w 207898"/>
                <a:gd name="connsiteY14" fmla="*/ 172244 h 173620"/>
                <a:gd name="connsiteX15" fmla="*/ 45329 w 207898"/>
                <a:gd name="connsiteY15" fmla="*/ 171481 h 173620"/>
                <a:gd name="connsiteX16" fmla="*/ 0 w 207898"/>
                <a:gd name="connsiteY16" fmla="*/ 172244 h 173620"/>
                <a:gd name="connsiteX17" fmla="*/ 0 w 207898"/>
                <a:gd name="connsiteY17" fmla="*/ 160349 h 173620"/>
                <a:gd name="connsiteX18" fmla="*/ 27352 w 207898"/>
                <a:gd name="connsiteY18" fmla="*/ 160349 h 173620"/>
                <a:gd name="connsiteX19" fmla="*/ 27352 w 207898"/>
                <a:gd name="connsiteY19" fmla="*/ 10515 h 173620"/>
                <a:gd name="connsiteX20" fmla="*/ 0 w 207898"/>
                <a:gd name="connsiteY20" fmla="*/ 10515 h 173620"/>
                <a:gd name="connsiteX21" fmla="*/ 0 w 207898"/>
                <a:gd name="connsiteY21" fmla="*/ -1377 h 173620"/>
                <a:gd name="connsiteX22" fmla="*/ 45329 w 207898"/>
                <a:gd name="connsiteY22" fmla="*/ -616 h 173620"/>
                <a:gd name="connsiteX23" fmla="*/ 90658 w 207898"/>
                <a:gd name="connsiteY23" fmla="*/ -1377 h 173620"/>
                <a:gd name="connsiteX24" fmla="*/ 90658 w 207898"/>
                <a:gd name="connsiteY24" fmla="*/ 10515 h 173620"/>
                <a:gd name="connsiteX25" fmla="*/ 63307 w 207898"/>
                <a:gd name="connsiteY25" fmla="*/ 10515 h 173620"/>
                <a:gd name="connsiteX26" fmla="*/ 63307 w 207898"/>
                <a:gd name="connsiteY26" fmla="*/ 82903 h 173620"/>
                <a:gd name="connsiteX27" fmla="*/ 144592 w 207898"/>
                <a:gd name="connsiteY27" fmla="*/ 82903 h 173620"/>
                <a:gd name="connsiteX28" fmla="*/ 144592 w 207898"/>
                <a:gd name="connsiteY28" fmla="*/ 10515 h 173620"/>
                <a:gd name="connsiteX29" fmla="*/ 117248 w 207898"/>
                <a:gd name="connsiteY29" fmla="*/ 10515 h 173620"/>
                <a:gd name="connsiteX30" fmla="*/ 117248 w 207898"/>
                <a:gd name="connsiteY30" fmla="*/ -1377 h 173620"/>
                <a:gd name="connsiteX31" fmla="*/ 162569 w 207898"/>
                <a:gd name="connsiteY31" fmla="*/ -616 h 173620"/>
                <a:gd name="connsiteX32" fmla="*/ 207898 w 207898"/>
                <a:gd name="connsiteY32" fmla="*/ -1377 h 173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07898" h="173620">
                  <a:moveTo>
                    <a:pt x="207898" y="-1377"/>
                  </a:moveTo>
                  <a:lnTo>
                    <a:pt x="207898" y="10515"/>
                  </a:lnTo>
                  <a:lnTo>
                    <a:pt x="180554" y="10515"/>
                  </a:lnTo>
                  <a:lnTo>
                    <a:pt x="180554" y="160349"/>
                  </a:lnTo>
                  <a:lnTo>
                    <a:pt x="207898" y="160349"/>
                  </a:lnTo>
                  <a:lnTo>
                    <a:pt x="207898" y="172244"/>
                  </a:lnTo>
                  <a:cubicBezTo>
                    <a:pt x="198278" y="171481"/>
                    <a:pt x="173460" y="171481"/>
                    <a:pt x="162569" y="171481"/>
                  </a:cubicBezTo>
                  <a:cubicBezTo>
                    <a:pt x="151685" y="171481"/>
                    <a:pt x="126868" y="171481"/>
                    <a:pt x="117248" y="172244"/>
                  </a:cubicBezTo>
                  <a:lnTo>
                    <a:pt x="117248" y="160349"/>
                  </a:lnTo>
                  <a:lnTo>
                    <a:pt x="144592" y="160349"/>
                  </a:lnTo>
                  <a:lnTo>
                    <a:pt x="144592" y="94797"/>
                  </a:lnTo>
                  <a:lnTo>
                    <a:pt x="63307" y="94797"/>
                  </a:lnTo>
                  <a:lnTo>
                    <a:pt x="63307" y="160349"/>
                  </a:lnTo>
                  <a:lnTo>
                    <a:pt x="90658" y="160349"/>
                  </a:lnTo>
                  <a:lnTo>
                    <a:pt x="90658" y="172244"/>
                  </a:lnTo>
                  <a:cubicBezTo>
                    <a:pt x="81030" y="171481"/>
                    <a:pt x="56220" y="171481"/>
                    <a:pt x="45329" y="171481"/>
                  </a:cubicBezTo>
                  <a:cubicBezTo>
                    <a:pt x="34438" y="171481"/>
                    <a:pt x="9620" y="171481"/>
                    <a:pt x="0" y="172244"/>
                  </a:cubicBezTo>
                  <a:lnTo>
                    <a:pt x="0" y="160349"/>
                  </a:lnTo>
                  <a:lnTo>
                    <a:pt x="27352" y="160349"/>
                  </a:lnTo>
                  <a:lnTo>
                    <a:pt x="27352" y="10515"/>
                  </a:lnTo>
                  <a:lnTo>
                    <a:pt x="0" y="10515"/>
                  </a:lnTo>
                  <a:lnTo>
                    <a:pt x="0" y="-1377"/>
                  </a:lnTo>
                  <a:cubicBezTo>
                    <a:pt x="9620" y="-616"/>
                    <a:pt x="34438" y="-616"/>
                    <a:pt x="45329" y="-616"/>
                  </a:cubicBezTo>
                  <a:cubicBezTo>
                    <a:pt x="56220" y="-616"/>
                    <a:pt x="81030" y="-616"/>
                    <a:pt x="90658" y="-1377"/>
                  </a:cubicBezTo>
                  <a:lnTo>
                    <a:pt x="90658" y="10515"/>
                  </a:lnTo>
                  <a:lnTo>
                    <a:pt x="63307" y="10515"/>
                  </a:lnTo>
                  <a:lnTo>
                    <a:pt x="63307" y="82903"/>
                  </a:lnTo>
                  <a:lnTo>
                    <a:pt x="144592" y="82903"/>
                  </a:lnTo>
                  <a:lnTo>
                    <a:pt x="144592" y="10515"/>
                  </a:lnTo>
                  <a:lnTo>
                    <a:pt x="117248" y="10515"/>
                  </a:lnTo>
                  <a:lnTo>
                    <a:pt x="117248" y="-1377"/>
                  </a:lnTo>
                  <a:cubicBezTo>
                    <a:pt x="126868" y="-616"/>
                    <a:pt x="151685" y="-616"/>
                    <a:pt x="162569" y="-616"/>
                  </a:cubicBezTo>
                  <a:cubicBezTo>
                    <a:pt x="173460" y="-616"/>
                    <a:pt x="198278" y="-616"/>
                    <a:pt x="207898" y="-1377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004" name="任意多边形: 形状 1003">
              <a:extLst>
                <a:ext uri="{FF2B5EF4-FFF2-40B4-BE49-F238E27FC236}">
                  <a16:creationId xmlns:a16="http://schemas.microsoft.com/office/drawing/2014/main" id="{97B2F145-C33B-C075-060B-7392D5FA9D85}"/>
                </a:ext>
              </a:extLst>
            </p:cNvPr>
            <p:cNvSpPr/>
            <p:nvPr>
              <p:custDataLst>
                <p:tags r:id="rId102"/>
              </p:custDataLst>
            </p:nvPr>
          </p:nvSpPr>
          <p:spPr>
            <a:xfrm flipV="1">
              <a:off x="10638994" y="-14126808"/>
              <a:ext cx="297136" cy="79922"/>
            </a:xfrm>
            <a:custGeom>
              <a:avLst/>
              <a:gdLst>
                <a:gd name="connsiteX0" fmla="*/ 27844 w 297136"/>
                <a:gd name="connsiteY0" fmla="*/ 40795 h 79922"/>
                <a:gd name="connsiteX1" fmla="*/ 56387 w 297136"/>
                <a:gd name="connsiteY1" fmla="*/ 44519 h 79922"/>
                <a:gd name="connsiteX2" fmla="*/ 71990 w 297136"/>
                <a:gd name="connsiteY2" fmla="*/ 62948 h 79922"/>
                <a:gd name="connsiteX3" fmla="*/ 50008 w 297136"/>
                <a:gd name="connsiteY3" fmla="*/ 78541 h 79922"/>
                <a:gd name="connsiteX4" fmla="*/ 0 w 297136"/>
                <a:gd name="connsiteY4" fmla="*/ 31934 h 79922"/>
                <a:gd name="connsiteX5" fmla="*/ 31919 w 297136"/>
                <a:gd name="connsiteY5" fmla="*/ -1382 h 79922"/>
                <a:gd name="connsiteX6" fmla="*/ 75890 w 297136"/>
                <a:gd name="connsiteY6" fmla="*/ 18643 h 79922"/>
                <a:gd name="connsiteX7" fmla="*/ 72879 w 297136"/>
                <a:gd name="connsiteY7" fmla="*/ 21651 h 79922"/>
                <a:gd name="connsiteX8" fmla="*/ 70044 w 297136"/>
                <a:gd name="connsiteY8" fmla="*/ 19882 h 79922"/>
                <a:gd name="connsiteX9" fmla="*/ 32277 w 297136"/>
                <a:gd name="connsiteY9" fmla="*/ 3580 h 79922"/>
                <a:gd name="connsiteX10" fmla="*/ 14545 w 297136"/>
                <a:gd name="connsiteY10" fmla="*/ 25018 h 79922"/>
                <a:gd name="connsiteX11" fmla="*/ 16674 w 297136"/>
                <a:gd name="connsiteY11" fmla="*/ 40795 h 79922"/>
                <a:gd name="connsiteX12" fmla="*/ 27844 w 297136"/>
                <a:gd name="connsiteY12" fmla="*/ 40795 h 79922"/>
                <a:gd name="connsiteX13" fmla="*/ 18088 w 297136"/>
                <a:gd name="connsiteY13" fmla="*/ 45758 h 79922"/>
                <a:gd name="connsiteX14" fmla="*/ 50008 w 297136"/>
                <a:gd name="connsiteY14" fmla="*/ 73578 h 79922"/>
                <a:gd name="connsiteX15" fmla="*/ 64371 w 297136"/>
                <a:gd name="connsiteY15" fmla="*/ 62948 h 79922"/>
                <a:gd name="connsiteX16" fmla="*/ 26780 w 297136"/>
                <a:gd name="connsiteY16" fmla="*/ 45758 h 79922"/>
                <a:gd name="connsiteX17" fmla="*/ 18088 w 297136"/>
                <a:gd name="connsiteY17" fmla="*/ 45758 h 79922"/>
                <a:gd name="connsiteX18" fmla="*/ 105842 w 297136"/>
                <a:gd name="connsiteY18" fmla="*/ 11553 h 79922"/>
                <a:gd name="connsiteX19" fmla="*/ 104070 w 297136"/>
                <a:gd name="connsiteY19" fmla="*/ 4287 h 79922"/>
                <a:gd name="connsiteX20" fmla="*/ 110100 w 297136"/>
                <a:gd name="connsiteY20" fmla="*/ -1382 h 79922"/>
                <a:gd name="connsiteX21" fmla="*/ 117011 w 297136"/>
                <a:gd name="connsiteY21" fmla="*/ 2516 h 79922"/>
                <a:gd name="connsiteX22" fmla="*/ 120205 w 297136"/>
                <a:gd name="connsiteY22" fmla="*/ 13505 h 79922"/>
                <a:gd name="connsiteX23" fmla="*/ 124106 w 297136"/>
                <a:gd name="connsiteY23" fmla="*/ 29448 h 79922"/>
                <a:gd name="connsiteX24" fmla="*/ 127117 w 297136"/>
                <a:gd name="connsiteY24" fmla="*/ 41327 h 79922"/>
                <a:gd name="connsiteX25" fmla="*/ 134568 w 297136"/>
                <a:gd name="connsiteY25" fmla="*/ 57278 h 79922"/>
                <a:gd name="connsiteX26" fmla="*/ 161165 w 297136"/>
                <a:gd name="connsiteY26" fmla="*/ 73578 h 79922"/>
                <a:gd name="connsiteX27" fmla="*/ 171627 w 297136"/>
                <a:gd name="connsiteY27" fmla="*/ 61177 h 79922"/>
                <a:gd name="connsiteX28" fmla="*/ 161165 w 297136"/>
                <a:gd name="connsiteY28" fmla="*/ 23430 h 79922"/>
                <a:gd name="connsiteX29" fmla="*/ 158504 w 297136"/>
                <a:gd name="connsiteY29" fmla="*/ 13856 h 79922"/>
                <a:gd name="connsiteX30" fmla="*/ 175345 w 297136"/>
                <a:gd name="connsiteY30" fmla="*/ -1382 h 79922"/>
                <a:gd name="connsiteX31" fmla="*/ 200886 w 297136"/>
                <a:gd name="connsiteY31" fmla="*/ 25733 h 79922"/>
                <a:gd name="connsiteX32" fmla="*/ 198042 w 297136"/>
                <a:gd name="connsiteY32" fmla="*/ 28036 h 79922"/>
                <a:gd name="connsiteX33" fmla="*/ 194674 w 297136"/>
                <a:gd name="connsiteY33" fmla="*/ 25018 h 79922"/>
                <a:gd name="connsiteX34" fmla="*/ 175878 w 297136"/>
                <a:gd name="connsiteY34" fmla="*/ 3580 h 79922"/>
                <a:gd name="connsiteX35" fmla="*/ 171445 w 297136"/>
                <a:gd name="connsiteY35" fmla="*/ 9782 h 79922"/>
                <a:gd name="connsiteX36" fmla="*/ 175528 w 297136"/>
                <a:gd name="connsiteY36" fmla="*/ 24137 h 79922"/>
                <a:gd name="connsiteX37" fmla="*/ 184926 w 297136"/>
                <a:gd name="connsiteY37" fmla="*/ 58342 h 79922"/>
                <a:gd name="connsiteX38" fmla="*/ 161872 w 297136"/>
                <a:gd name="connsiteY38" fmla="*/ 78541 h 79922"/>
                <a:gd name="connsiteX39" fmla="*/ 131906 w 297136"/>
                <a:gd name="connsiteY39" fmla="*/ 62414 h 79922"/>
                <a:gd name="connsiteX40" fmla="*/ 112936 w 297136"/>
                <a:gd name="connsiteY40" fmla="*/ 78541 h 79922"/>
                <a:gd name="connsiteX41" fmla="*/ 98930 w 297136"/>
                <a:gd name="connsiteY41" fmla="*/ 68974 h 79922"/>
                <a:gd name="connsiteX42" fmla="*/ 92543 w 297136"/>
                <a:gd name="connsiteY42" fmla="*/ 51426 h 79922"/>
                <a:gd name="connsiteX43" fmla="*/ 95554 w 297136"/>
                <a:gd name="connsiteY43" fmla="*/ 49124 h 79922"/>
                <a:gd name="connsiteX44" fmla="*/ 99463 w 297136"/>
                <a:gd name="connsiteY44" fmla="*/ 54443 h 79922"/>
                <a:gd name="connsiteX45" fmla="*/ 112404 w 297136"/>
                <a:gd name="connsiteY45" fmla="*/ 73578 h 79922"/>
                <a:gd name="connsiteX46" fmla="*/ 118250 w 297136"/>
                <a:gd name="connsiteY46" fmla="*/ 64892 h 79922"/>
                <a:gd name="connsiteX47" fmla="*/ 115415 w 297136"/>
                <a:gd name="connsiteY47" fmla="*/ 50188 h 79922"/>
                <a:gd name="connsiteX48" fmla="*/ 111514 w 297136"/>
                <a:gd name="connsiteY48" fmla="*/ 34237 h 79922"/>
                <a:gd name="connsiteX49" fmla="*/ 105842 w 297136"/>
                <a:gd name="connsiteY49" fmla="*/ 11553 h 79922"/>
                <a:gd name="connsiteX50" fmla="*/ 287032 w 297136"/>
                <a:gd name="connsiteY50" fmla="*/ 68267 h 79922"/>
                <a:gd name="connsiteX51" fmla="*/ 277992 w 297136"/>
                <a:gd name="connsiteY51" fmla="*/ 58342 h 79922"/>
                <a:gd name="connsiteX52" fmla="*/ 284904 w 297136"/>
                <a:gd name="connsiteY52" fmla="*/ 51784 h 79922"/>
                <a:gd name="connsiteX53" fmla="*/ 295016 w 297136"/>
                <a:gd name="connsiteY53" fmla="*/ 63121 h 79922"/>
                <a:gd name="connsiteX54" fmla="*/ 271603 w 297136"/>
                <a:gd name="connsiteY54" fmla="*/ 78541 h 79922"/>
                <a:gd name="connsiteX55" fmla="*/ 220365 w 297136"/>
                <a:gd name="connsiteY55" fmla="*/ 29448 h 79922"/>
                <a:gd name="connsiteX56" fmla="*/ 253165 w 297136"/>
                <a:gd name="connsiteY56" fmla="*/ -1382 h 79922"/>
                <a:gd name="connsiteX57" fmla="*/ 297136 w 297136"/>
                <a:gd name="connsiteY57" fmla="*/ 18643 h 79922"/>
                <a:gd name="connsiteX58" fmla="*/ 294127 w 297136"/>
                <a:gd name="connsiteY58" fmla="*/ 21651 h 79922"/>
                <a:gd name="connsiteX59" fmla="*/ 291290 w 297136"/>
                <a:gd name="connsiteY59" fmla="*/ 19882 h 79922"/>
                <a:gd name="connsiteX60" fmla="*/ 253524 w 297136"/>
                <a:gd name="connsiteY60" fmla="*/ 3580 h 79922"/>
                <a:gd name="connsiteX61" fmla="*/ 235077 w 297136"/>
                <a:gd name="connsiteY61" fmla="*/ 23248 h 79922"/>
                <a:gd name="connsiteX62" fmla="*/ 246787 w 297136"/>
                <a:gd name="connsiteY62" fmla="*/ 59938 h 79922"/>
                <a:gd name="connsiteX63" fmla="*/ 271603 w 297136"/>
                <a:gd name="connsiteY63" fmla="*/ 73578 h 79922"/>
                <a:gd name="connsiteX64" fmla="*/ 287032 w 297136"/>
                <a:gd name="connsiteY64" fmla="*/ 68267 h 79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297136" h="79922">
                  <a:moveTo>
                    <a:pt x="27844" y="40795"/>
                  </a:moveTo>
                  <a:cubicBezTo>
                    <a:pt x="32809" y="40795"/>
                    <a:pt x="46815" y="41152"/>
                    <a:pt x="56387" y="44519"/>
                  </a:cubicBezTo>
                  <a:cubicBezTo>
                    <a:pt x="69511" y="49124"/>
                    <a:pt x="71990" y="57627"/>
                    <a:pt x="71990" y="62948"/>
                  </a:cubicBezTo>
                  <a:cubicBezTo>
                    <a:pt x="71990" y="72697"/>
                    <a:pt x="62242" y="78541"/>
                    <a:pt x="50008" y="78541"/>
                  </a:cubicBezTo>
                  <a:cubicBezTo>
                    <a:pt x="28725" y="78541"/>
                    <a:pt x="0" y="62241"/>
                    <a:pt x="0" y="31934"/>
                  </a:cubicBezTo>
                  <a:cubicBezTo>
                    <a:pt x="0" y="14037"/>
                    <a:pt x="11177" y="-1382"/>
                    <a:pt x="31919" y="-1382"/>
                  </a:cubicBezTo>
                  <a:cubicBezTo>
                    <a:pt x="61885" y="-1382"/>
                    <a:pt x="75890" y="16157"/>
                    <a:pt x="75890" y="18643"/>
                  </a:cubicBezTo>
                  <a:cubicBezTo>
                    <a:pt x="75890" y="19707"/>
                    <a:pt x="74301" y="21651"/>
                    <a:pt x="72879" y="21651"/>
                  </a:cubicBezTo>
                  <a:cubicBezTo>
                    <a:pt x="71815" y="21651"/>
                    <a:pt x="71457" y="21302"/>
                    <a:pt x="70044" y="19882"/>
                  </a:cubicBezTo>
                  <a:cubicBezTo>
                    <a:pt x="56213" y="3580"/>
                    <a:pt x="35462" y="3580"/>
                    <a:pt x="32277" y="3580"/>
                  </a:cubicBezTo>
                  <a:cubicBezTo>
                    <a:pt x="21632" y="3580"/>
                    <a:pt x="14545" y="10670"/>
                    <a:pt x="14545" y="25018"/>
                  </a:cubicBezTo>
                  <a:cubicBezTo>
                    <a:pt x="14545" y="27504"/>
                    <a:pt x="14545" y="31044"/>
                    <a:pt x="16674" y="40795"/>
                  </a:cubicBezTo>
                  <a:lnTo>
                    <a:pt x="27844" y="40795"/>
                  </a:lnTo>
                  <a:close/>
                  <a:moveTo>
                    <a:pt x="18088" y="45758"/>
                  </a:moveTo>
                  <a:cubicBezTo>
                    <a:pt x="25358" y="71451"/>
                    <a:pt x="45043" y="73578"/>
                    <a:pt x="50008" y="73578"/>
                  </a:cubicBezTo>
                  <a:cubicBezTo>
                    <a:pt x="57809" y="73578"/>
                    <a:pt x="64371" y="69680"/>
                    <a:pt x="64371" y="62948"/>
                  </a:cubicBezTo>
                  <a:cubicBezTo>
                    <a:pt x="64371" y="45758"/>
                    <a:pt x="34406" y="45758"/>
                    <a:pt x="26780" y="45758"/>
                  </a:cubicBezTo>
                  <a:lnTo>
                    <a:pt x="18088" y="45758"/>
                  </a:lnTo>
                  <a:close/>
                  <a:moveTo>
                    <a:pt x="105842" y="11553"/>
                  </a:moveTo>
                  <a:cubicBezTo>
                    <a:pt x="105134" y="9250"/>
                    <a:pt x="104070" y="4819"/>
                    <a:pt x="104070" y="4287"/>
                  </a:cubicBezTo>
                  <a:cubicBezTo>
                    <a:pt x="104070" y="389"/>
                    <a:pt x="107264" y="-1382"/>
                    <a:pt x="110100" y="-1382"/>
                  </a:cubicBezTo>
                  <a:cubicBezTo>
                    <a:pt x="113286" y="-1382"/>
                    <a:pt x="116130" y="921"/>
                    <a:pt x="117011" y="2516"/>
                  </a:cubicBezTo>
                  <a:cubicBezTo>
                    <a:pt x="117901" y="4112"/>
                    <a:pt x="119315" y="9782"/>
                    <a:pt x="120205" y="13505"/>
                  </a:cubicBezTo>
                  <a:cubicBezTo>
                    <a:pt x="121095" y="16872"/>
                    <a:pt x="123041" y="25018"/>
                    <a:pt x="124106" y="29448"/>
                  </a:cubicBezTo>
                  <a:cubicBezTo>
                    <a:pt x="125170" y="33355"/>
                    <a:pt x="126235" y="37253"/>
                    <a:pt x="127117" y="41327"/>
                  </a:cubicBezTo>
                  <a:cubicBezTo>
                    <a:pt x="129070" y="48592"/>
                    <a:pt x="129428" y="50013"/>
                    <a:pt x="134568" y="57278"/>
                  </a:cubicBezTo>
                  <a:cubicBezTo>
                    <a:pt x="139533" y="64368"/>
                    <a:pt x="147867" y="73578"/>
                    <a:pt x="161165" y="73578"/>
                  </a:cubicBezTo>
                  <a:cubicBezTo>
                    <a:pt x="171445" y="73578"/>
                    <a:pt x="171627" y="64544"/>
                    <a:pt x="171627" y="61177"/>
                  </a:cubicBezTo>
                  <a:cubicBezTo>
                    <a:pt x="171627" y="50545"/>
                    <a:pt x="164001" y="30870"/>
                    <a:pt x="161165" y="23430"/>
                  </a:cubicBezTo>
                  <a:cubicBezTo>
                    <a:pt x="159211" y="18467"/>
                    <a:pt x="158504" y="16872"/>
                    <a:pt x="158504" y="13856"/>
                  </a:cubicBezTo>
                  <a:cubicBezTo>
                    <a:pt x="158504" y="4463"/>
                    <a:pt x="166305" y="-1382"/>
                    <a:pt x="175345" y="-1382"/>
                  </a:cubicBezTo>
                  <a:cubicBezTo>
                    <a:pt x="193076" y="-1382"/>
                    <a:pt x="200886" y="23073"/>
                    <a:pt x="200886" y="25733"/>
                  </a:cubicBezTo>
                  <a:cubicBezTo>
                    <a:pt x="200886" y="28036"/>
                    <a:pt x="198574" y="28036"/>
                    <a:pt x="198042" y="28036"/>
                  </a:cubicBezTo>
                  <a:cubicBezTo>
                    <a:pt x="195563" y="28036"/>
                    <a:pt x="195388" y="26972"/>
                    <a:pt x="194674" y="25018"/>
                  </a:cubicBezTo>
                  <a:cubicBezTo>
                    <a:pt x="190598" y="10846"/>
                    <a:pt x="182972" y="3580"/>
                    <a:pt x="175878" y="3580"/>
                  </a:cubicBezTo>
                  <a:cubicBezTo>
                    <a:pt x="172159" y="3580"/>
                    <a:pt x="171445" y="6058"/>
                    <a:pt x="171445" y="9782"/>
                  </a:cubicBezTo>
                  <a:cubicBezTo>
                    <a:pt x="171445" y="13856"/>
                    <a:pt x="172335" y="16157"/>
                    <a:pt x="175528" y="24137"/>
                  </a:cubicBezTo>
                  <a:cubicBezTo>
                    <a:pt x="177657" y="29631"/>
                    <a:pt x="184926" y="48417"/>
                    <a:pt x="184926" y="58342"/>
                  </a:cubicBezTo>
                  <a:cubicBezTo>
                    <a:pt x="184926" y="75532"/>
                    <a:pt x="171270" y="78541"/>
                    <a:pt x="161872" y="78541"/>
                  </a:cubicBezTo>
                  <a:cubicBezTo>
                    <a:pt x="147159" y="78541"/>
                    <a:pt x="137229" y="69506"/>
                    <a:pt x="131906" y="62414"/>
                  </a:cubicBezTo>
                  <a:cubicBezTo>
                    <a:pt x="130668" y="74642"/>
                    <a:pt x="120205" y="78541"/>
                    <a:pt x="112936" y="78541"/>
                  </a:cubicBezTo>
                  <a:cubicBezTo>
                    <a:pt x="105310" y="78541"/>
                    <a:pt x="101235" y="73046"/>
                    <a:pt x="98930" y="68974"/>
                  </a:cubicBezTo>
                  <a:cubicBezTo>
                    <a:pt x="95030" y="62414"/>
                    <a:pt x="92543" y="52316"/>
                    <a:pt x="92543" y="51426"/>
                  </a:cubicBezTo>
                  <a:cubicBezTo>
                    <a:pt x="92543" y="49124"/>
                    <a:pt x="95030" y="49124"/>
                    <a:pt x="95554" y="49124"/>
                  </a:cubicBezTo>
                  <a:cubicBezTo>
                    <a:pt x="98041" y="49124"/>
                    <a:pt x="98215" y="49656"/>
                    <a:pt x="99463" y="54443"/>
                  </a:cubicBezTo>
                  <a:cubicBezTo>
                    <a:pt x="102116" y="64892"/>
                    <a:pt x="105484" y="73578"/>
                    <a:pt x="112404" y="73578"/>
                  </a:cubicBezTo>
                  <a:cubicBezTo>
                    <a:pt x="117011" y="73578"/>
                    <a:pt x="118250" y="69680"/>
                    <a:pt x="118250" y="64892"/>
                  </a:cubicBezTo>
                  <a:cubicBezTo>
                    <a:pt x="118250" y="61526"/>
                    <a:pt x="116661" y="54975"/>
                    <a:pt x="115415" y="50188"/>
                  </a:cubicBezTo>
                  <a:cubicBezTo>
                    <a:pt x="114175" y="45399"/>
                    <a:pt x="112404" y="38136"/>
                    <a:pt x="111514" y="34237"/>
                  </a:cubicBezTo>
                  <a:lnTo>
                    <a:pt x="105842" y="11553"/>
                  </a:lnTo>
                  <a:close/>
                  <a:moveTo>
                    <a:pt x="287032" y="68267"/>
                  </a:moveTo>
                  <a:cubicBezTo>
                    <a:pt x="280654" y="67203"/>
                    <a:pt x="277992" y="62241"/>
                    <a:pt x="277992" y="58342"/>
                  </a:cubicBezTo>
                  <a:cubicBezTo>
                    <a:pt x="277992" y="53555"/>
                    <a:pt x="281718" y="51784"/>
                    <a:pt x="284904" y="51784"/>
                  </a:cubicBezTo>
                  <a:cubicBezTo>
                    <a:pt x="288804" y="51784"/>
                    <a:pt x="295016" y="54619"/>
                    <a:pt x="295016" y="63121"/>
                  </a:cubicBezTo>
                  <a:cubicBezTo>
                    <a:pt x="295016" y="75174"/>
                    <a:pt x="281185" y="78541"/>
                    <a:pt x="271603" y="78541"/>
                  </a:cubicBezTo>
                  <a:cubicBezTo>
                    <a:pt x="245008" y="78541"/>
                    <a:pt x="220365" y="54087"/>
                    <a:pt x="220365" y="29448"/>
                  </a:cubicBezTo>
                  <a:cubicBezTo>
                    <a:pt x="220365" y="14212"/>
                    <a:pt x="231002" y="-1382"/>
                    <a:pt x="253165" y="-1382"/>
                  </a:cubicBezTo>
                  <a:cubicBezTo>
                    <a:pt x="283132" y="-1382"/>
                    <a:pt x="297136" y="16157"/>
                    <a:pt x="297136" y="18643"/>
                  </a:cubicBezTo>
                  <a:cubicBezTo>
                    <a:pt x="297136" y="19707"/>
                    <a:pt x="295548" y="21651"/>
                    <a:pt x="294127" y="21651"/>
                  </a:cubicBezTo>
                  <a:cubicBezTo>
                    <a:pt x="293062" y="21651"/>
                    <a:pt x="292704" y="21302"/>
                    <a:pt x="291290" y="19882"/>
                  </a:cubicBezTo>
                  <a:cubicBezTo>
                    <a:pt x="277461" y="3580"/>
                    <a:pt x="256709" y="3580"/>
                    <a:pt x="253524" y="3580"/>
                  </a:cubicBezTo>
                  <a:cubicBezTo>
                    <a:pt x="240758" y="3580"/>
                    <a:pt x="235077" y="12258"/>
                    <a:pt x="235077" y="23248"/>
                  </a:cubicBezTo>
                  <a:cubicBezTo>
                    <a:pt x="235077" y="28392"/>
                    <a:pt x="237564" y="47702"/>
                    <a:pt x="246787" y="59938"/>
                  </a:cubicBezTo>
                  <a:cubicBezTo>
                    <a:pt x="253524" y="68616"/>
                    <a:pt x="262739" y="73578"/>
                    <a:pt x="271603" y="73578"/>
                  </a:cubicBezTo>
                  <a:cubicBezTo>
                    <a:pt x="274092" y="73578"/>
                    <a:pt x="282598" y="73229"/>
                    <a:pt x="287032" y="68267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005" name="任意多边形: 形状 1004">
              <a:extLst>
                <a:ext uri="{FF2B5EF4-FFF2-40B4-BE49-F238E27FC236}">
                  <a16:creationId xmlns:a16="http://schemas.microsoft.com/office/drawing/2014/main" id="{B22D7BF7-584F-299F-BE7B-6A15D7E0392B}"/>
                </a:ext>
              </a:extLst>
            </p:cNvPr>
            <p:cNvSpPr/>
            <p:nvPr>
              <p:custDataLst>
                <p:tags r:id="rId103"/>
              </p:custDataLst>
            </p:nvPr>
          </p:nvSpPr>
          <p:spPr>
            <a:xfrm flipV="1">
              <a:off x="10966003" y="-14127418"/>
              <a:ext cx="58747" cy="253090"/>
            </a:xfrm>
            <a:custGeom>
              <a:avLst/>
              <a:gdLst>
                <a:gd name="connsiteX0" fmla="*/ 58747 w 58747"/>
                <a:gd name="connsiteY0" fmla="*/ 125171 h 253090"/>
                <a:gd name="connsiteX1" fmla="*/ 42033 w 58747"/>
                <a:gd name="connsiteY1" fmla="*/ 204132 h 253090"/>
                <a:gd name="connsiteX2" fmla="*/ 2535 w 58747"/>
                <a:gd name="connsiteY2" fmla="*/ 251715 h 253090"/>
                <a:gd name="connsiteX3" fmla="*/ 0 w 58747"/>
                <a:gd name="connsiteY3" fmla="*/ 249183 h 253090"/>
                <a:gd name="connsiteX4" fmla="*/ 4815 w 58747"/>
                <a:gd name="connsiteY4" fmla="*/ 243363 h 253090"/>
                <a:gd name="connsiteX5" fmla="*/ 44058 w 58747"/>
                <a:gd name="connsiteY5" fmla="*/ 125171 h 253090"/>
                <a:gd name="connsiteX6" fmla="*/ 3289 w 58747"/>
                <a:gd name="connsiteY6" fmla="*/ 5462 h 253090"/>
                <a:gd name="connsiteX7" fmla="*/ 0 w 58747"/>
                <a:gd name="connsiteY7" fmla="*/ 1159 h 253090"/>
                <a:gd name="connsiteX8" fmla="*/ 2535 w 58747"/>
                <a:gd name="connsiteY8" fmla="*/ -1375 h 253090"/>
                <a:gd name="connsiteX9" fmla="*/ 42795 w 58747"/>
                <a:gd name="connsiteY9" fmla="*/ 47979 h 253090"/>
                <a:gd name="connsiteX10" fmla="*/ 58747 w 58747"/>
                <a:gd name="connsiteY10" fmla="*/ 125171 h 253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8747" h="253090">
                  <a:moveTo>
                    <a:pt x="58747" y="125171"/>
                  </a:moveTo>
                  <a:cubicBezTo>
                    <a:pt x="58747" y="144909"/>
                    <a:pt x="55967" y="175533"/>
                    <a:pt x="42033" y="204132"/>
                  </a:cubicBezTo>
                  <a:cubicBezTo>
                    <a:pt x="26843" y="235265"/>
                    <a:pt x="5061" y="251715"/>
                    <a:pt x="2535" y="251715"/>
                  </a:cubicBezTo>
                  <a:cubicBezTo>
                    <a:pt x="1009" y="251715"/>
                    <a:pt x="0" y="250700"/>
                    <a:pt x="0" y="249183"/>
                  </a:cubicBezTo>
                  <a:cubicBezTo>
                    <a:pt x="0" y="248429"/>
                    <a:pt x="0" y="247921"/>
                    <a:pt x="4815" y="243363"/>
                  </a:cubicBezTo>
                  <a:cubicBezTo>
                    <a:pt x="29624" y="218304"/>
                    <a:pt x="44058" y="178065"/>
                    <a:pt x="44058" y="125171"/>
                  </a:cubicBezTo>
                  <a:cubicBezTo>
                    <a:pt x="44058" y="81891"/>
                    <a:pt x="34692" y="37348"/>
                    <a:pt x="3289" y="5462"/>
                  </a:cubicBezTo>
                  <a:cubicBezTo>
                    <a:pt x="0" y="2421"/>
                    <a:pt x="0" y="1912"/>
                    <a:pt x="0" y="1159"/>
                  </a:cubicBezTo>
                  <a:cubicBezTo>
                    <a:pt x="0" y="-358"/>
                    <a:pt x="1009" y="-1375"/>
                    <a:pt x="2535" y="-1375"/>
                  </a:cubicBezTo>
                  <a:cubicBezTo>
                    <a:pt x="5061" y="-1375"/>
                    <a:pt x="27853" y="15838"/>
                    <a:pt x="42795" y="47979"/>
                  </a:cubicBezTo>
                  <a:cubicBezTo>
                    <a:pt x="55712" y="75817"/>
                    <a:pt x="58747" y="103908"/>
                    <a:pt x="58747" y="125171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</p:grpSp>
      <p:grpSp>
        <p:nvGrpSpPr>
          <p:cNvPr id="1527" name="组合 1526" descr="\documentclass{article}&#10;\usepackage{amsmath}&#10;\pagestyle{empty}&#10;\begin{document}&#10;&#10;\begin{gather*}&#10;\mathbf{h}^{dec\texttt{\_}ca\texttt{\_}ln}_{i} = \textit{LayerNorm}(\mathbf{h}^{dec\texttt{\_}ca}_{i} + \mathbf{h}^{dec\texttt{\_}sa\texttt{\_}ln}_{i})&#10;\end{gather*}&#10;&#10;\end{document}" title="IguanaTex Shape Display">
            <a:extLst>
              <a:ext uri="{FF2B5EF4-FFF2-40B4-BE49-F238E27FC236}">
                <a16:creationId xmlns:a16="http://schemas.microsoft.com/office/drawing/2014/main" id="{9300FBA6-199B-8C5A-1C31-435D534C7B0F}"/>
              </a:ext>
            </a:extLst>
          </p:cNvPr>
          <p:cNvGrpSpPr>
            <a:grpSpLocks noChangeAspect="1"/>
          </p:cNvGrpSpPr>
          <p:nvPr>
            <p:custDataLst>
              <p:tags r:id="rId10"/>
            </p:custDataLst>
          </p:nvPr>
        </p:nvGrpSpPr>
        <p:grpSpPr>
          <a:xfrm>
            <a:off x="800100" y="4064000"/>
            <a:ext cx="4917822" cy="306067"/>
            <a:chOff x="6098837" y="-13582367"/>
            <a:chExt cx="4917822" cy="306067"/>
          </a:xfrm>
        </p:grpSpPr>
        <p:sp>
          <p:nvSpPr>
            <p:cNvPr id="1500" name="任意多边形: 形状 1499">
              <a:extLst>
                <a:ext uri="{FF2B5EF4-FFF2-40B4-BE49-F238E27FC236}">
                  <a16:creationId xmlns:a16="http://schemas.microsoft.com/office/drawing/2014/main" id="{FEBC3FCE-F188-4226-6F25-64F987F68035}"/>
                </a:ext>
              </a:extLst>
            </p:cNvPr>
            <p:cNvSpPr/>
            <p:nvPr>
              <p:custDataLst>
                <p:tags r:id="rId53"/>
              </p:custDataLst>
            </p:nvPr>
          </p:nvSpPr>
          <p:spPr>
            <a:xfrm flipV="1">
              <a:off x="6098837" y="-13524272"/>
              <a:ext cx="144345" cy="175644"/>
            </a:xfrm>
            <a:custGeom>
              <a:avLst/>
              <a:gdLst>
                <a:gd name="connsiteX0" fmla="*/ 17477 w 144345"/>
                <a:gd name="connsiteY0" fmla="*/ 10515 h 175644"/>
                <a:gd name="connsiteX1" fmla="*/ 0 w 144345"/>
                <a:gd name="connsiteY1" fmla="*/ 10515 h 175644"/>
                <a:gd name="connsiteX2" fmla="*/ 0 w 144345"/>
                <a:gd name="connsiteY2" fmla="*/ -1377 h 175644"/>
                <a:gd name="connsiteX3" fmla="*/ 31912 w 144345"/>
                <a:gd name="connsiteY3" fmla="*/ -616 h 175644"/>
                <a:gd name="connsiteX4" fmla="*/ 63816 w 144345"/>
                <a:gd name="connsiteY4" fmla="*/ -1377 h 175644"/>
                <a:gd name="connsiteX5" fmla="*/ 63816 w 144345"/>
                <a:gd name="connsiteY5" fmla="*/ 10515 h 175644"/>
                <a:gd name="connsiteX6" fmla="*/ 46347 w 144345"/>
                <a:gd name="connsiteY6" fmla="*/ 10515 h 175644"/>
                <a:gd name="connsiteX7" fmla="*/ 46347 w 144345"/>
                <a:gd name="connsiteY7" fmla="*/ 63412 h 175644"/>
                <a:gd name="connsiteX8" fmla="*/ 84073 w 144345"/>
                <a:gd name="connsiteY8" fmla="*/ 103404 h 175644"/>
                <a:gd name="connsiteX9" fmla="*/ 97999 w 144345"/>
                <a:gd name="connsiteY9" fmla="*/ 78854 h 175644"/>
                <a:gd name="connsiteX10" fmla="*/ 97999 w 144345"/>
                <a:gd name="connsiteY10" fmla="*/ 10515 h 175644"/>
                <a:gd name="connsiteX11" fmla="*/ 80530 w 144345"/>
                <a:gd name="connsiteY11" fmla="*/ 10515 h 175644"/>
                <a:gd name="connsiteX12" fmla="*/ 80530 w 144345"/>
                <a:gd name="connsiteY12" fmla="*/ -1377 h 175644"/>
                <a:gd name="connsiteX13" fmla="*/ 112434 w 144345"/>
                <a:gd name="connsiteY13" fmla="*/ -616 h 175644"/>
                <a:gd name="connsiteX14" fmla="*/ 144346 w 144345"/>
                <a:gd name="connsiteY14" fmla="*/ -1377 h 175644"/>
                <a:gd name="connsiteX15" fmla="*/ 144346 w 144345"/>
                <a:gd name="connsiteY15" fmla="*/ 10515 h 175644"/>
                <a:gd name="connsiteX16" fmla="*/ 126868 w 144345"/>
                <a:gd name="connsiteY16" fmla="*/ 10515 h 175644"/>
                <a:gd name="connsiteX17" fmla="*/ 126868 w 144345"/>
                <a:gd name="connsiteY17" fmla="*/ 76067 h 175644"/>
                <a:gd name="connsiteX18" fmla="*/ 87870 w 144345"/>
                <a:gd name="connsiteY18" fmla="*/ 112512 h 175644"/>
                <a:gd name="connsiteX19" fmla="*/ 44821 w 144345"/>
                <a:gd name="connsiteY19" fmla="*/ 87707 h 175644"/>
                <a:gd name="connsiteX20" fmla="*/ 44821 w 144345"/>
                <a:gd name="connsiteY20" fmla="*/ 174267 h 175644"/>
                <a:gd name="connsiteX21" fmla="*/ 0 w 144345"/>
                <a:gd name="connsiteY21" fmla="*/ 172243 h 175644"/>
                <a:gd name="connsiteX22" fmla="*/ 0 w 144345"/>
                <a:gd name="connsiteY22" fmla="*/ 160349 h 175644"/>
                <a:gd name="connsiteX23" fmla="*/ 17477 w 144345"/>
                <a:gd name="connsiteY23" fmla="*/ 150480 h 175644"/>
                <a:gd name="connsiteX24" fmla="*/ 17477 w 144345"/>
                <a:gd name="connsiteY24" fmla="*/ 10515 h 175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44345" h="175644">
                  <a:moveTo>
                    <a:pt x="17477" y="10515"/>
                  </a:moveTo>
                  <a:lnTo>
                    <a:pt x="0" y="10515"/>
                  </a:lnTo>
                  <a:lnTo>
                    <a:pt x="0" y="-1377"/>
                  </a:lnTo>
                  <a:cubicBezTo>
                    <a:pt x="7094" y="-1125"/>
                    <a:pt x="22284" y="-616"/>
                    <a:pt x="31912" y="-616"/>
                  </a:cubicBezTo>
                  <a:cubicBezTo>
                    <a:pt x="41786" y="-616"/>
                    <a:pt x="56729" y="-1125"/>
                    <a:pt x="63816" y="-1377"/>
                  </a:cubicBezTo>
                  <a:lnTo>
                    <a:pt x="63816" y="10515"/>
                  </a:lnTo>
                  <a:lnTo>
                    <a:pt x="46347" y="10515"/>
                  </a:lnTo>
                  <a:lnTo>
                    <a:pt x="46347" y="63412"/>
                  </a:lnTo>
                  <a:cubicBezTo>
                    <a:pt x="46347" y="91003"/>
                    <a:pt x="68121" y="103404"/>
                    <a:pt x="84073" y="103404"/>
                  </a:cubicBezTo>
                  <a:cubicBezTo>
                    <a:pt x="92685" y="103404"/>
                    <a:pt x="97999" y="98085"/>
                    <a:pt x="97999" y="78854"/>
                  </a:cubicBezTo>
                  <a:lnTo>
                    <a:pt x="97999" y="10515"/>
                  </a:lnTo>
                  <a:lnTo>
                    <a:pt x="80530" y="10515"/>
                  </a:lnTo>
                  <a:lnTo>
                    <a:pt x="80530" y="-1377"/>
                  </a:lnTo>
                  <a:cubicBezTo>
                    <a:pt x="87616" y="-1125"/>
                    <a:pt x="102814" y="-616"/>
                    <a:pt x="112434" y="-616"/>
                  </a:cubicBezTo>
                  <a:cubicBezTo>
                    <a:pt x="122308" y="-616"/>
                    <a:pt x="137251" y="-1125"/>
                    <a:pt x="144346" y="-1377"/>
                  </a:cubicBezTo>
                  <a:lnTo>
                    <a:pt x="144346" y="10515"/>
                  </a:lnTo>
                  <a:lnTo>
                    <a:pt x="126868" y="10515"/>
                  </a:lnTo>
                  <a:lnTo>
                    <a:pt x="126868" y="76067"/>
                  </a:lnTo>
                  <a:cubicBezTo>
                    <a:pt x="126868" y="102643"/>
                    <a:pt x="113197" y="112512"/>
                    <a:pt x="87870" y="112512"/>
                  </a:cubicBezTo>
                  <a:cubicBezTo>
                    <a:pt x="63561" y="112512"/>
                    <a:pt x="50652" y="97831"/>
                    <a:pt x="44821" y="87707"/>
                  </a:cubicBezTo>
                  <a:lnTo>
                    <a:pt x="44821" y="174267"/>
                  </a:lnTo>
                  <a:lnTo>
                    <a:pt x="0" y="172243"/>
                  </a:lnTo>
                  <a:lnTo>
                    <a:pt x="0" y="160349"/>
                  </a:lnTo>
                  <a:cubicBezTo>
                    <a:pt x="15706" y="160349"/>
                    <a:pt x="17477" y="160349"/>
                    <a:pt x="17477" y="150480"/>
                  </a:cubicBezTo>
                  <a:lnTo>
                    <a:pt x="17477" y="10515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501" name="任意多边形: 形状 1500">
              <a:extLst>
                <a:ext uri="{FF2B5EF4-FFF2-40B4-BE49-F238E27FC236}">
                  <a16:creationId xmlns:a16="http://schemas.microsoft.com/office/drawing/2014/main" id="{D8527CB6-79B6-67E8-3D19-62D07EB4F2F2}"/>
                </a:ext>
              </a:extLst>
            </p:cNvPr>
            <p:cNvSpPr/>
            <p:nvPr>
              <p:custDataLst>
                <p:tags r:id="rId54"/>
              </p:custDataLst>
            </p:nvPr>
          </p:nvSpPr>
          <p:spPr>
            <a:xfrm flipV="1">
              <a:off x="6260071" y="-13582367"/>
              <a:ext cx="278338" cy="124758"/>
            </a:xfrm>
            <a:custGeom>
              <a:avLst/>
              <a:gdLst>
                <a:gd name="connsiteX0" fmla="*/ 90428 w 278338"/>
                <a:gd name="connsiteY0" fmla="*/ 118055 h 124758"/>
                <a:gd name="connsiteX1" fmla="*/ 91136 w 278338"/>
                <a:gd name="connsiteY1" fmla="*/ 120898 h 124758"/>
                <a:gd name="connsiteX2" fmla="*/ 88299 w 278338"/>
                <a:gd name="connsiteY2" fmla="*/ 123374 h 124758"/>
                <a:gd name="connsiteX3" fmla="*/ 65603 w 278338"/>
                <a:gd name="connsiteY3" fmla="*/ 121605 h 124758"/>
                <a:gd name="connsiteX4" fmla="*/ 61702 w 278338"/>
                <a:gd name="connsiteY4" fmla="*/ 117531 h 124758"/>
                <a:gd name="connsiteX5" fmla="*/ 66310 w 278338"/>
                <a:gd name="connsiteY5" fmla="*/ 115045 h 124758"/>
                <a:gd name="connsiteX6" fmla="*/ 74826 w 278338"/>
                <a:gd name="connsiteY6" fmla="*/ 112386 h 124758"/>
                <a:gd name="connsiteX7" fmla="*/ 74111 w 278338"/>
                <a:gd name="connsiteY7" fmla="*/ 108487 h 124758"/>
                <a:gd name="connsiteX8" fmla="*/ 64006 w 278338"/>
                <a:gd name="connsiteY8" fmla="*/ 68082 h 124758"/>
                <a:gd name="connsiteX9" fmla="*/ 45743 w 278338"/>
                <a:gd name="connsiteY9" fmla="*/ 78539 h 124758"/>
                <a:gd name="connsiteX10" fmla="*/ 0 w 278338"/>
                <a:gd name="connsiteY10" fmla="*/ 28032 h 124758"/>
                <a:gd name="connsiteX11" fmla="*/ 26772 w 278338"/>
                <a:gd name="connsiteY11" fmla="*/ -1384 h 124758"/>
                <a:gd name="connsiteX12" fmla="*/ 51947 w 278338"/>
                <a:gd name="connsiteY12" fmla="*/ 11017 h 124758"/>
                <a:gd name="connsiteX13" fmla="*/ 70210 w 278338"/>
                <a:gd name="connsiteY13" fmla="*/ -1384 h 124758"/>
                <a:gd name="connsiteX14" fmla="*/ 84224 w 278338"/>
                <a:gd name="connsiteY14" fmla="*/ 8009 h 124758"/>
                <a:gd name="connsiteX15" fmla="*/ 90428 w 278338"/>
                <a:gd name="connsiteY15" fmla="*/ 25731 h 124758"/>
                <a:gd name="connsiteX16" fmla="*/ 87593 w 278338"/>
                <a:gd name="connsiteY16" fmla="*/ 28032 h 124758"/>
                <a:gd name="connsiteX17" fmla="*/ 83692 w 278338"/>
                <a:gd name="connsiteY17" fmla="*/ 22538 h 124758"/>
                <a:gd name="connsiteX18" fmla="*/ 70743 w 278338"/>
                <a:gd name="connsiteY18" fmla="*/ 3579 h 124758"/>
                <a:gd name="connsiteX19" fmla="*/ 64896 w 278338"/>
                <a:gd name="connsiteY19" fmla="*/ 12257 h 124758"/>
                <a:gd name="connsiteX20" fmla="*/ 65778 w 278338"/>
                <a:gd name="connsiteY20" fmla="*/ 19530 h 124758"/>
                <a:gd name="connsiteX21" fmla="*/ 90428 w 278338"/>
                <a:gd name="connsiteY21" fmla="*/ 118055 h 124758"/>
                <a:gd name="connsiteX22" fmla="*/ 52662 w 278338"/>
                <a:gd name="connsiteY22" fmla="*/ 22538 h 124758"/>
                <a:gd name="connsiteX23" fmla="*/ 43613 w 278338"/>
                <a:gd name="connsiteY23" fmla="*/ 10669 h 124758"/>
                <a:gd name="connsiteX24" fmla="*/ 27304 w 278338"/>
                <a:gd name="connsiteY24" fmla="*/ 3579 h 124758"/>
                <a:gd name="connsiteX25" fmla="*/ 14355 w 278338"/>
                <a:gd name="connsiteY25" fmla="*/ 20769 h 124758"/>
                <a:gd name="connsiteX26" fmla="*/ 23578 w 278338"/>
                <a:gd name="connsiteY26" fmla="*/ 56743 h 124758"/>
                <a:gd name="connsiteX27" fmla="*/ 45743 w 278338"/>
                <a:gd name="connsiteY27" fmla="*/ 73576 h 124758"/>
                <a:gd name="connsiteX28" fmla="*/ 61528 w 278338"/>
                <a:gd name="connsiteY28" fmla="*/ 58157 h 124758"/>
                <a:gd name="connsiteX29" fmla="*/ 60995 w 278338"/>
                <a:gd name="connsiteY29" fmla="*/ 55679 h 124758"/>
                <a:gd name="connsiteX30" fmla="*/ 52662 w 278338"/>
                <a:gd name="connsiteY30" fmla="*/ 22538 h 124758"/>
                <a:gd name="connsiteX31" fmla="*/ 134207 w 278338"/>
                <a:gd name="connsiteY31" fmla="*/ 40792 h 124758"/>
                <a:gd name="connsiteX32" fmla="*/ 162750 w 278338"/>
                <a:gd name="connsiteY32" fmla="*/ 44515 h 124758"/>
                <a:gd name="connsiteX33" fmla="*/ 178353 w 278338"/>
                <a:gd name="connsiteY33" fmla="*/ 62944 h 124758"/>
                <a:gd name="connsiteX34" fmla="*/ 156371 w 278338"/>
                <a:gd name="connsiteY34" fmla="*/ 78539 h 124758"/>
                <a:gd name="connsiteX35" fmla="*/ 106363 w 278338"/>
                <a:gd name="connsiteY35" fmla="*/ 31931 h 124758"/>
                <a:gd name="connsiteX36" fmla="*/ 138282 w 278338"/>
                <a:gd name="connsiteY36" fmla="*/ -1384 h 124758"/>
                <a:gd name="connsiteX37" fmla="*/ 182253 w 278338"/>
                <a:gd name="connsiteY37" fmla="*/ 18639 h 124758"/>
                <a:gd name="connsiteX38" fmla="*/ 179242 w 278338"/>
                <a:gd name="connsiteY38" fmla="*/ 21649 h 124758"/>
                <a:gd name="connsiteX39" fmla="*/ 176406 w 278338"/>
                <a:gd name="connsiteY39" fmla="*/ 19878 h 124758"/>
                <a:gd name="connsiteX40" fmla="*/ 138640 w 278338"/>
                <a:gd name="connsiteY40" fmla="*/ 3579 h 124758"/>
                <a:gd name="connsiteX41" fmla="*/ 120908 w 278338"/>
                <a:gd name="connsiteY41" fmla="*/ 25016 h 124758"/>
                <a:gd name="connsiteX42" fmla="*/ 123037 w 278338"/>
                <a:gd name="connsiteY42" fmla="*/ 40792 h 124758"/>
                <a:gd name="connsiteX43" fmla="*/ 134207 w 278338"/>
                <a:gd name="connsiteY43" fmla="*/ 40792 h 124758"/>
                <a:gd name="connsiteX44" fmla="*/ 124451 w 278338"/>
                <a:gd name="connsiteY44" fmla="*/ 45754 h 124758"/>
                <a:gd name="connsiteX45" fmla="*/ 156371 w 278338"/>
                <a:gd name="connsiteY45" fmla="*/ 73576 h 124758"/>
                <a:gd name="connsiteX46" fmla="*/ 170734 w 278338"/>
                <a:gd name="connsiteY46" fmla="*/ 62944 h 124758"/>
                <a:gd name="connsiteX47" fmla="*/ 133142 w 278338"/>
                <a:gd name="connsiteY47" fmla="*/ 45754 h 124758"/>
                <a:gd name="connsiteX48" fmla="*/ 124451 w 278338"/>
                <a:gd name="connsiteY48" fmla="*/ 45754 h 124758"/>
                <a:gd name="connsiteX49" fmla="*/ 268233 w 278338"/>
                <a:gd name="connsiteY49" fmla="*/ 68264 h 124758"/>
                <a:gd name="connsiteX50" fmla="*/ 259194 w 278338"/>
                <a:gd name="connsiteY50" fmla="*/ 58339 h 124758"/>
                <a:gd name="connsiteX51" fmla="*/ 266106 w 278338"/>
                <a:gd name="connsiteY51" fmla="*/ 51781 h 124758"/>
                <a:gd name="connsiteX52" fmla="*/ 276218 w 278338"/>
                <a:gd name="connsiteY52" fmla="*/ 63120 h 124758"/>
                <a:gd name="connsiteX53" fmla="*/ 252808 w 278338"/>
                <a:gd name="connsiteY53" fmla="*/ 78539 h 124758"/>
                <a:gd name="connsiteX54" fmla="*/ 201567 w 278338"/>
                <a:gd name="connsiteY54" fmla="*/ 29447 h 124758"/>
                <a:gd name="connsiteX55" fmla="*/ 234369 w 278338"/>
                <a:gd name="connsiteY55" fmla="*/ -1384 h 124758"/>
                <a:gd name="connsiteX56" fmla="*/ 278339 w 278338"/>
                <a:gd name="connsiteY56" fmla="*/ 18639 h 124758"/>
                <a:gd name="connsiteX57" fmla="*/ 275328 w 278338"/>
                <a:gd name="connsiteY57" fmla="*/ 21649 h 124758"/>
                <a:gd name="connsiteX58" fmla="*/ 272491 w 278338"/>
                <a:gd name="connsiteY58" fmla="*/ 19878 h 124758"/>
                <a:gd name="connsiteX59" fmla="*/ 234726 w 278338"/>
                <a:gd name="connsiteY59" fmla="*/ 3579 h 124758"/>
                <a:gd name="connsiteX60" fmla="*/ 216280 w 278338"/>
                <a:gd name="connsiteY60" fmla="*/ 23245 h 124758"/>
                <a:gd name="connsiteX61" fmla="*/ 227989 w 278338"/>
                <a:gd name="connsiteY61" fmla="*/ 59936 h 124758"/>
                <a:gd name="connsiteX62" fmla="*/ 252808 w 278338"/>
                <a:gd name="connsiteY62" fmla="*/ 73576 h 124758"/>
                <a:gd name="connsiteX63" fmla="*/ 268233 w 278338"/>
                <a:gd name="connsiteY63" fmla="*/ 68264 h 124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278338" h="124758">
                  <a:moveTo>
                    <a:pt x="90428" y="118055"/>
                  </a:moveTo>
                  <a:cubicBezTo>
                    <a:pt x="90603" y="118412"/>
                    <a:pt x="91136" y="120715"/>
                    <a:pt x="91136" y="120898"/>
                  </a:cubicBezTo>
                  <a:cubicBezTo>
                    <a:pt x="91136" y="121778"/>
                    <a:pt x="90428" y="123374"/>
                    <a:pt x="88299" y="123374"/>
                  </a:cubicBezTo>
                  <a:cubicBezTo>
                    <a:pt x="84748" y="123374"/>
                    <a:pt x="70036" y="121961"/>
                    <a:pt x="65603" y="121605"/>
                  </a:cubicBezTo>
                  <a:cubicBezTo>
                    <a:pt x="64181" y="121430"/>
                    <a:pt x="61702" y="121247"/>
                    <a:pt x="61702" y="117531"/>
                  </a:cubicBezTo>
                  <a:cubicBezTo>
                    <a:pt x="61702" y="115045"/>
                    <a:pt x="64181" y="115045"/>
                    <a:pt x="66310" y="115045"/>
                  </a:cubicBezTo>
                  <a:cubicBezTo>
                    <a:pt x="74826" y="115045"/>
                    <a:pt x="74826" y="113808"/>
                    <a:pt x="74826" y="112386"/>
                  </a:cubicBezTo>
                  <a:cubicBezTo>
                    <a:pt x="74826" y="111147"/>
                    <a:pt x="74469" y="110083"/>
                    <a:pt x="74111" y="108487"/>
                  </a:cubicBezTo>
                  <a:lnTo>
                    <a:pt x="64006" y="68082"/>
                  </a:lnTo>
                  <a:cubicBezTo>
                    <a:pt x="60281" y="73933"/>
                    <a:pt x="54251" y="78539"/>
                    <a:pt x="45743" y="78539"/>
                  </a:cubicBezTo>
                  <a:cubicBezTo>
                    <a:pt x="23046" y="78539"/>
                    <a:pt x="0" y="53552"/>
                    <a:pt x="0" y="28032"/>
                  </a:cubicBezTo>
                  <a:cubicBezTo>
                    <a:pt x="0" y="10844"/>
                    <a:pt x="11519" y="-1384"/>
                    <a:pt x="26772" y="-1384"/>
                  </a:cubicBezTo>
                  <a:cubicBezTo>
                    <a:pt x="36345" y="-1384"/>
                    <a:pt x="44853" y="4110"/>
                    <a:pt x="51947" y="11017"/>
                  </a:cubicBezTo>
                  <a:cubicBezTo>
                    <a:pt x="55315" y="387"/>
                    <a:pt x="65603" y="-1384"/>
                    <a:pt x="70210" y="-1384"/>
                  </a:cubicBezTo>
                  <a:cubicBezTo>
                    <a:pt x="76598" y="-1384"/>
                    <a:pt x="81030" y="2515"/>
                    <a:pt x="84224" y="8009"/>
                  </a:cubicBezTo>
                  <a:cubicBezTo>
                    <a:pt x="88125" y="14916"/>
                    <a:pt x="90428" y="25016"/>
                    <a:pt x="90428" y="25731"/>
                  </a:cubicBezTo>
                  <a:cubicBezTo>
                    <a:pt x="90428" y="28032"/>
                    <a:pt x="88125" y="28032"/>
                    <a:pt x="87593" y="28032"/>
                  </a:cubicBezTo>
                  <a:cubicBezTo>
                    <a:pt x="85106" y="28032"/>
                    <a:pt x="84931" y="27327"/>
                    <a:pt x="83692" y="22538"/>
                  </a:cubicBezTo>
                  <a:cubicBezTo>
                    <a:pt x="81563" y="14035"/>
                    <a:pt x="78195" y="3579"/>
                    <a:pt x="70743" y="3579"/>
                  </a:cubicBezTo>
                  <a:cubicBezTo>
                    <a:pt x="66135" y="3579"/>
                    <a:pt x="64896" y="7477"/>
                    <a:pt x="64896" y="12257"/>
                  </a:cubicBezTo>
                  <a:cubicBezTo>
                    <a:pt x="64896" y="15631"/>
                    <a:pt x="65246" y="17219"/>
                    <a:pt x="65778" y="19530"/>
                  </a:cubicBezTo>
                  <a:lnTo>
                    <a:pt x="90428" y="118055"/>
                  </a:lnTo>
                  <a:close/>
                  <a:moveTo>
                    <a:pt x="52662" y="22538"/>
                  </a:moveTo>
                  <a:cubicBezTo>
                    <a:pt x="51415" y="17576"/>
                    <a:pt x="47514" y="14035"/>
                    <a:pt x="43613" y="10669"/>
                  </a:cubicBezTo>
                  <a:cubicBezTo>
                    <a:pt x="42017" y="9247"/>
                    <a:pt x="34931" y="3579"/>
                    <a:pt x="27304" y="3579"/>
                  </a:cubicBezTo>
                  <a:cubicBezTo>
                    <a:pt x="20742" y="3579"/>
                    <a:pt x="14355" y="8183"/>
                    <a:pt x="14355" y="20769"/>
                  </a:cubicBezTo>
                  <a:cubicBezTo>
                    <a:pt x="14355" y="30160"/>
                    <a:pt x="19503" y="49653"/>
                    <a:pt x="23578" y="56743"/>
                  </a:cubicBezTo>
                  <a:cubicBezTo>
                    <a:pt x="31737" y="70917"/>
                    <a:pt x="40777" y="73576"/>
                    <a:pt x="45743" y="73576"/>
                  </a:cubicBezTo>
                  <a:cubicBezTo>
                    <a:pt x="58151" y="73576"/>
                    <a:pt x="61528" y="60110"/>
                    <a:pt x="61528" y="58157"/>
                  </a:cubicBezTo>
                  <a:cubicBezTo>
                    <a:pt x="61528" y="57450"/>
                    <a:pt x="61170" y="56211"/>
                    <a:pt x="60995" y="55679"/>
                  </a:cubicBezTo>
                  <a:lnTo>
                    <a:pt x="52662" y="22538"/>
                  </a:lnTo>
                  <a:close/>
                  <a:moveTo>
                    <a:pt x="134207" y="40792"/>
                  </a:moveTo>
                  <a:cubicBezTo>
                    <a:pt x="139172" y="40792"/>
                    <a:pt x="153177" y="41150"/>
                    <a:pt x="162750" y="44515"/>
                  </a:cubicBezTo>
                  <a:cubicBezTo>
                    <a:pt x="175874" y="49121"/>
                    <a:pt x="178353" y="57625"/>
                    <a:pt x="178353" y="62944"/>
                  </a:cubicBezTo>
                  <a:cubicBezTo>
                    <a:pt x="178353" y="72694"/>
                    <a:pt x="168605" y="78539"/>
                    <a:pt x="156371" y="78539"/>
                  </a:cubicBezTo>
                  <a:cubicBezTo>
                    <a:pt x="135088" y="78539"/>
                    <a:pt x="106363" y="62237"/>
                    <a:pt x="106363" y="31931"/>
                  </a:cubicBezTo>
                  <a:cubicBezTo>
                    <a:pt x="106363" y="14035"/>
                    <a:pt x="117540" y="-1384"/>
                    <a:pt x="138282" y="-1384"/>
                  </a:cubicBezTo>
                  <a:cubicBezTo>
                    <a:pt x="168248" y="-1384"/>
                    <a:pt x="182253" y="16155"/>
                    <a:pt x="182253" y="18639"/>
                  </a:cubicBezTo>
                  <a:cubicBezTo>
                    <a:pt x="182253" y="19703"/>
                    <a:pt x="180664" y="21649"/>
                    <a:pt x="179242" y="21649"/>
                  </a:cubicBezTo>
                  <a:cubicBezTo>
                    <a:pt x="178178" y="21649"/>
                    <a:pt x="177820" y="21301"/>
                    <a:pt x="176406" y="19878"/>
                  </a:cubicBezTo>
                  <a:cubicBezTo>
                    <a:pt x="162575" y="3579"/>
                    <a:pt x="141825" y="3579"/>
                    <a:pt x="138640" y="3579"/>
                  </a:cubicBezTo>
                  <a:cubicBezTo>
                    <a:pt x="127995" y="3579"/>
                    <a:pt x="120908" y="10669"/>
                    <a:pt x="120908" y="25016"/>
                  </a:cubicBezTo>
                  <a:cubicBezTo>
                    <a:pt x="120908" y="27500"/>
                    <a:pt x="120908" y="31042"/>
                    <a:pt x="123037" y="40792"/>
                  </a:cubicBezTo>
                  <a:lnTo>
                    <a:pt x="134207" y="40792"/>
                  </a:lnTo>
                  <a:close/>
                  <a:moveTo>
                    <a:pt x="124451" y="45754"/>
                  </a:moveTo>
                  <a:cubicBezTo>
                    <a:pt x="131720" y="71447"/>
                    <a:pt x="151406" y="73576"/>
                    <a:pt x="156371" y="73576"/>
                  </a:cubicBezTo>
                  <a:cubicBezTo>
                    <a:pt x="164172" y="73576"/>
                    <a:pt x="170734" y="69678"/>
                    <a:pt x="170734" y="62944"/>
                  </a:cubicBezTo>
                  <a:cubicBezTo>
                    <a:pt x="170734" y="45754"/>
                    <a:pt x="140769" y="45754"/>
                    <a:pt x="133142" y="45754"/>
                  </a:cubicBezTo>
                  <a:lnTo>
                    <a:pt x="124451" y="45754"/>
                  </a:lnTo>
                  <a:close/>
                  <a:moveTo>
                    <a:pt x="268233" y="68264"/>
                  </a:moveTo>
                  <a:cubicBezTo>
                    <a:pt x="261855" y="67200"/>
                    <a:pt x="259194" y="62237"/>
                    <a:pt x="259194" y="58339"/>
                  </a:cubicBezTo>
                  <a:cubicBezTo>
                    <a:pt x="259194" y="53552"/>
                    <a:pt x="262920" y="51781"/>
                    <a:pt x="266106" y="51781"/>
                  </a:cubicBezTo>
                  <a:cubicBezTo>
                    <a:pt x="270005" y="51781"/>
                    <a:pt x="276218" y="54615"/>
                    <a:pt x="276218" y="63120"/>
                  </a:cubicBezTo>
                  <a:cubicBezTo>
                    <a:pt x="276218" y="75172"/>
                    <a:pt x="262387" y="78539"/>
                    <a:pt x="252808" y="78539"/>
                  </a:cubicBezTo>
                  <a:cubicBezTo>
                    <a:pt x="226210" y="78539"/>
                    <a:pt x="201567" y="54083"/>
                    <a:pt x="201567" y="29447"/>
                  </a:cubicBezTo>
                  <a:cubicBezTo>
                    <a:pt x="201567" y="14209"/>
                    <a:pt x="212205" y="-1384"/>
                    <a:pt x="234369" y="-1384"/>
                  </a:cubicBezTo>
                  <a:cubicBezTo>
                    <a:pt x="264334" y="-1384"/>
                    <a:pt x="278339" y="16155"/>
                    <a:pt x="278339" y="18639"/>
                  </a:cubicBezTo>
                  <a:cubicBezTo>
                    <a:pt x="278339" y="19703"/>
                    <a:pt x="276750" y="21649"/>
                    <a:pt x="275328" y="21649"/>
                  </a:cubicBezTo>
                  <a:cubicBezTo>
                    <a:pt x="274263" y="21649"/>
                    <a:pt x="273908" y="21301"/>
                    <a:pt x="272491" y="19878"/>
                  </a:cubicBezTo>
                  <a:cubicBezTo>
                    <a:pt x="258662" y="3579"/>
                    <a:pt x="237912" y="3579"/>
                    <a:pt x="234726" y="3579"/>
                  </a:cubicBezTo>
                  <a:cubicBezTo>
                    <a:pt x="221960" y="3579"/>
                    <a:pt x="216280" y="12257"/>
                    <a:pt x="216280" y="23245"/>
                  </a:cubicBezTo>
                  <a:cubicBezTo>
                    <a:pt x="216280" y="28391"/>
                    <a:pt x="218766" y="47701"/>
                    <a:pt x="227989" y="59936"/>
                  </a:cubicBezTo>
                  <a:cubicBezTo>
                    <a:pt x="234726" y="68614"/>
                    <a:pt x="243941" y="73576"/>
                    <a:pt x="252808" y="73576"/>
                  </a:cubicBezTo>
                  <a:cubicBezTo>
                    <a:pt x="255294" y="73576"/>
                    <a:pt x="263802" y="73226"/>
                    <a:pt x="268233" y="68264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502" name="任意多边形: 形状 1501">
              <a:extLst>
                <a:ext uri="{FF2B5EF4-FFF2-40B4-BE49-F238E27FC236}">
                  <a16:creationId xmlns:a16="http://schemas.microsoft.com/office/drawing/2014/main" id="{446FD4D5-E893-83AD-8CA7-6AFB31D1E631}"/>
                </a:ext>
              </a:extLst>
            </p:cNvPr>
            <p:cNvSpPr/>
            <p:nvPr>
              <p:custDataLst>
                <p:tags r:id="rId55"/>
              </p:custDataLst>
            </p:nvPr>
          </p:nvSpPr>
          <p:spPr>
            <a:xfrm flipV="1">
              <a:off x="6551371" y="-13449455"/>
              <a:ext cx="73761" cy="13649"/>
            </a:xfrm>
            <a:custGeom>
              <a:avLst/>
              <a:gdLst>
                <a:gd name="connsiteX0" fmla="*/ 73762 w 73761"/>
                <a:gd name="connsiteY0" fmla="*/ 5363 h 13649"/>
                <a:gd name="connsiteX1" fmla="*/ 64896 w 73761"/>
                <a:gd name="connsiteY1" fmla="*/ 12272 h 13649"/>
                <a:gd name="connsiteX2" fmla="*/ 8865 w 73761"/>
                <a:gd name="connsiteY2" fmla="*/ 12272 h 13649"/>
                <a:gd name="connsiteX3" fmla="*/ 0 w 73761"/>
                <a:gd name="connsiteY3" fmla="*/ 5539 h 13649"/>
                <a:gd name="connsiteX4" fmla="*/ 8865 w 73761"/>
                <a:gd name="connsiteY4" fmla="*/ -1378 h 13649"/>
                <a:gd name="connsiteX5" fmla="*/ 64896 w 73761"/>
                <a:gd name="connsiteY5" fmla="*/ -1378 h 13649"/>
                <a:gd name="connsiteX6" fmla="*/ 73762 w 73761"/>
                <a:gd name="connsiteY6" fmla="*/ 5363 h 13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761" h="13649">
                  <a:moveTo>
                    <a:pt x="73762" y="5363"/>
                  </a:moveTo>
                  <a:cubicBezTo>
                    <a:pt x="73762" y="12272"/>
                    <a:pt x="67025" y="12272"/>
                    <a:pt x="64896" y="12272"/>
                  </a:cubicBezTo>
                  <a:lnTo>
                    <a:pt x="8865" y="12272"/>
                  </a:lnTo>
                  <a:cubicBezTo>
                    <a:pt x="6919" y="12272"/>
                    <a:pt x="0" y="12272"/>
                    <a:pt x="0" y="5539"/>
                  </a:cubicBezTo>
                  <a:cubicBezTo>
                    <a:pt x="0" y="-1378"/>
                    <a:pt x="6737" y="-1378"/>
                    <a:pt x="8865" y="-1378"/>
                  </a:cubicBezTo>
                  <a:lnTo>
                    <a:pt x="64896" y="-1378"/>
                  </a:lnTo>
                  <a:cubicBezTo>
                    <a:pt x="66850" y="-1378"/>
                    <a:pt x="73762" y="-1378"/>
                    <a:pt x="73762" y="5363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503" name="任意多边形: 形状 1502">
              <a:extLst>
                <a:ext uri="{FF2B5EF4-FFF2-40B4-BE49-F238E27FC236}">
                  <a16:creationId xmlns:a16="http://schemas.microsoft.com/office/drawing/2014/main" id="{63DB55BD-1A82-9FD3-58A5-17E2DC58472E}"/>
                </a:ext>
              </a:extLst>
            </p:cNvPr>
            <p:cNvSpPr/>
            <p:nvPr>
              <p:custDataLst>
                <p:tags r:id="rId56"/>
              </p:custDataLst>
            </p:nvPr>
          </p:nvSpPr>
          <p:spPr>
            <a:xfrm flipV="1">
              <a:off x="6646396" y="-13537531"/>
              <a:ext cx="180666" cy="79922"/>
            </a:xfrm>
            <a:custGeom>
              <a:avLst/>
              <a:gdLst>
                <a:gd name="connsiteX0" fmla="*/ 66668 w 180666"/>
                <a:gd name="connsiteY0" fmla="*/ 68265 h 79922"/>
                <a:gd name="connsiteX1" fmla="*/ 57627 w 180666"/>
                <a:gd name="connsiteY1" fmla="*/ 58340 h 79922"/>
                <a:gd name="connsiteX2" fmla="*/ 64539 w 180666"/>
                <a:gd name="connsiteY2" fmla="*/ 51782 h 79922"/>
                <a:gd name="connsiteX3" fmla="*/ 74651 w 180666"/>
                <a:gd name="connsiteY3" fmla="*/ 63121 h 79922"/>
                <a:gd name="connsiteX4" fmla="*/ 51240 w 180666"/>
                <a:gd name="connsiteY4" fmla="*/ 78541 h 79922"/>
                <a:gd name="connsiteX5" fmla="*/ 0 w 180666"/>
                <a:gd name="connsiteY5" fmla="*/ 29448 h 79922"/>
                <a:gd name="connsiteX6" fmla="*/ 32801 w 180666"/>
                <a:gd name="connsiteY6" fmla="*/ -1382 h 79922"/>
                <a:gd name="connsiteX7" fmla="*/ 76772 w 180666"/>
                <a:gd name="connsiteY7" fmla="*/ 18641 h 79922"/>
                <a:gd name="connsiteX8" fmla="*/ 73762 w 180666"/>
                <a:gd name="connsiteY8" fmla="*/ 21651 h 79922"/>
                <a:gd name="connsiteX9" fmla="*/ 70926 w 180666"/>
                <a:gd name="connsiteY9" fmla="*/ 19880 h 79922"/>
                <a:gd name="connsiteX10" fmla="*/ 33159 w 180666"/>
                <a:gd name="connsiteY10" fmla="*/ 3580 h 79922"/>
                <a:gd name="connsiteX11" fmla="*/ 14713 w 180666"/>
                <a:gd name="connsiteY11" fmla="*/ 23247 h 79922"/>
                <a:gd name="connsiteX12" fmla="*/ 26422 w 180666"/>
                <a:gd name="connsiteY12" fmla="*/ 59938 h 79922"/>
                <a:gd name="connsiteX13" fmla="*/ 51240 w 180666"/>
                <a:gd name="connsiteY13" fmla="*/ 73578 h 79922"/>
                <a:gd name="connsiteX14" fmla="*/ 66668 w 180666"/>
                <a:gd name="connsiteY14" fmla="*/ 68265 h 79922"/>
                <a:gd name="connsiteX15" fmla="*/ 154244 w 180666"/>
                <a:gd name="connsiteY15" fmla="*/ 68084 h 79922"/>
                <a:gd name="connsiteX16" fmla="*/ 135980 w 180666"/>
                <a:gd name="connsiteY16" fmla="*/ 78541 h 79922"/>
                <a:gd name="connsiteX17" fmla="*/ 90238 w 180666"/>
                <a:gd name="connsiteY17" fmla="*/ 28034 h 79922"/>
                <a:gd name="connsiteX18" fmla="*/ 117010 w 180666"/>
                <a:gd name="connsiteY18" fmla="*/ -1382 h 79922"/>
                <a:gd name="connsiteX19" fmla="*/ 142185 w 180666"/>
                <a:gd name="connsiteY19" fmla="*/ 11019 h 79922"/>
                <a:gd name="connsiteX20" fmla="*/ 160448 w 180666"/>
                <a:gd name="connsiteY20" fmla="*/ -1382 h 79922"/>
                <a:gd name="connsiteX21" fmla="*/ 174462 w 180666"/>
                <a:gd name="connsiteY21" fmla="*/ 8011 h 79922"/>
                <a:gd name="connsiteX22" fmla="*/ 180666 w 180666"/>
                <a:gd name="connsiteY22" fmla="*/ 25733 h 79922"/>
                <a:gd name="connsiteX23" fmla="*/ 177830 w 180666"/>
                <a:gd name="connsiteY23" fmla="*/ 28034 h 79922"/>
                <a:gd name="connsiteX24" fmla="*/ 173929 w 180666"/>
                <a:gd name="connsiteY24" fmla="*/ 22540 h 79922"/>
                <a:gd name="connsiteX25" fmla="*/ 160981 w 180666"/>
                <a:gd name="connsiteY25" fmla="*/ 3580 h 79922"/>
                <a:gd name="connsiteX26" fmla="*/ 155134 w 180666"/>
                <a:gd name="connsiteY26" fmla="*/ 12258 h 79922"/>
                <a:gd name="connsiteX27" fmla="*/ 157787 w 180666"/>
                <a:gd name="connsiteY27" fmla="*/ 26265 h 79922"/>
                <a:gd name="connsiteX28" fmla="*/ 161688 w 180666"/>
                <a:gd name="connsiteY28" fmla="*/ 42216 h 79922"/>
                <a:gd name="connsiteX29" fmla="*/ 165239 w 180666"/>
                <a:gd name="connsiteY29" fmla="*/ 55681 h 79922"/>
                <a:gd name="connsiteX30" fmla="*/ 168432 w 180666"/>
                <a:gd name="connsiteY30" fmla="*/ 69504 h 79922"/>
                <a:gd name="connsiteX31" fmla="*/ 162403 w 180666"/>
                <a:gd name="connsiteY31" fmla="*/ 75174 h 79922"/>
                <a:gd name="connsiteX32" fmla="*/ 154244 w 180666"/>
                <a:gd name="connsiteY32" fmla="*/ 68084 h 79922"/>
                <a:gd name="connsiteX33" fmla="*/ 142900 w 180666"/>
                <a:gd name="connsiteY33" fmla="*/ 22540 h 79922"/>
                <a:gd name="connsiteX34" fmla="*/ 133851 w 180666"/>
                <a:gd name="connsiteY34" fmla="*/ 10670 h 79922"/>
                <a:gd name="connsiteX35" fmla="*/ 117542 w 180666"/>
                <a:gd name="connsiteY35" fmla="*/ 3580 h 79922"/>
                <a:gd name="connsiteX36" fmla="*/ 104593 w 180666"/>
                <a:gd name="connsiteY36" fmla="*/ 20770 h 79922"/>
                <a:gd name="connsiteX37" fmla="*/ 113816 w 180666"/>
                <a:gd name="connsiteY37" fmla="*/ 56745 h 79922"/>
                <a:gd name="connsiteX38" fmla="*/ 135980 w 180666"/>
                <a:gd name="connsiteY38" fmla="*/ 73578 h 79922"/>
                <a:gd name="connsiteX39" fmla="*/ 151765 w 180666"/>
                <a:gd name="connsiteY39" fmla="*/ 58159 h 79922"/>
                <a:gd name="connsiteX40" fmla="*/ 151233 w 180666"/>
                <a:gd name="connsiteY40" fmla="*/ 55681 h 79922"/>
                <a:gd name="connsiteX41" fmla="*/ 142900 w 180666"/>
                <a:gd name="connsiteY41" fmla="*/ 22540 h 79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80666" h="79922">
                  <a:moveTo>
                    <a:pt x="66668" y="68265"/>
                  </a:moveTo>
                  <a:cubicBezTo>
                    <a:pt x="60288" y="67201"/>
                    <a:pt x="57627" y="62239"/>
                    <a:pt x="57627" y="58340"/>
                  </a:cubicBezTo>
                  <a:cubicBezTo>
                    <a:pt x="57627" y="53553"/>
                    <a:pt x="61353" y="51782"/>
                    <a:pt x="64539" y="51782"/>
                  </a:cubicBezTo>
                  <a:cubicBezTo>
                    <a:pt x="68439" y="51782"/>
                    <a:pt x="74651" y="54617"/>
                    <a:pt x="74651" y="63121"/>
                  </a:cubicBezTo>
                  <a:cubicBezTo>
                    <a:pt x="74651" y="75174"/>
                    <a:pt x="60821" y="78541"/>
                    <a:pt x="51240" y="78541"/>
                  </a:cubicBezTo>
                  <a:cubicBezTo>
                    <a:pt x="24643" y="78541"/>
                    <a:pt x="0" y="54085"/>
                    <a:pt x="0" y="29448"/>
                  </a:cubicBezTo>
                  <a:cubicBezTo>
                    <a:pt x="0" y="14211"/>
                    <a:pt x="10637" y="-1382"/>
                    <a:pt x="32801" y="-1382"/>
                  </a:cubicBezTo>
                  <a:cubicBezTo>
                    <a:pt x="62767" y="-1382"/>
                    <a:pt x="76772" y="16157"/>
                    <a:pt x="76772" y="18641"/>
                  </a:cubicBezTo>
                  <a:cubicBezTo>
                    <a:pt x="76772" y="19705"/>
                    <a:pt x="75184" y="21651"/>
                    <a:pt x="73762" y="21651"/>
                  </a:cubicBezTo>
                  <a:cubicBezTo>
                    <a:pt x="72697" y="21651"/>
                    <a:pt x="72340" y="21302"/>
                    <a:pt x="70926" y="19880"/>
                  </a:cubicBezTo>
                  <a:cubicBezTo>
                    <a:pt x="57095" y="3580"/>
                    <a:pt x="36345" y="3580"/>
                    <a:pt x="33159" y="3580"/>
                  </a:cubicBezTo>
                  <a:cubicBezTo>
                    <a:pt x="20393" y="3580"/>
                    <a:pt x="14713" y="12258"/>
                    <a:pt x="14713" y="23247"/>
                  </a:cubicBezTo>
                  <a:cubicBezTo>
                    <a:pt x="14713" y="28392"/>
                    <a:pt x="17199" y="47702"/>
                    <a:pt x="26422" y="59938"/>
                  </a:cubicBezTo>
                  <a:cubicBezTo>
                    <a:pt x="33159" y="68616"/>
                    <a:pt x="42374" y="73578"/>
                    <a:pt x="51240" y="73578"/>
                  </a:cubicBezTo>
                  <a:cubicBezTo>
                    <a:pt x="53727" y="73578"/>
                    <a:pt x="62234" y="73228"/>
                    <a:pt x="66668" y="68265"/>
                  </a:cubicBezTo>
                  <a:close/>
                  <a:moveTo>
                    <a:pt x="154244" y="68084"/>
                  </a:moveTo>
                  <a:cubicBezTo>
                    <a:pt x="150518" y="73935"/>
                    <a:pt x="144489" y="78541"/>
                    <a:pt x="135980" y="78541"/>
                  </a:cubicBezTo>
                  <a:cubicBezTo>
                    <a:pt x="113284" y="78541"/>
                    <a:pt x="90238" y="53553"/>
                    <a:pt x="90238" y="28034"/>
                  </a:cubicBezTo>
                  <a:cubicBezTo>
                    <a:pt x="90238" y="10846"/>
                    <a:pt x="101757" y="-1382"/>
                    <a:pt x="117010" y="-1382"/>
                  </a:cubicBezTo>
                  <a:cubicBezTo>
                    <a:pt x="126582" y="-1382"/>
                    <a:pt x="135091" y="4112"/>
                    <a:pt x="142185" y="11019"/>
                  </a:cubicBezTo>
                  <a:cubicBezTo>
                    <a:pt x="145553" y="389"/>
                    <a:pt x="155841" y="-1382"/>
                    <a:pt x="160448" y="-1382"/>
                  </a:cubicBezTo>
                  <a:cubicBezTo>
                    <a:pt x="166836" y="-1382"/>
                    <a:pt x="171268" y="2516"/>
                    <a:pt x="174462" y="8011"/>
                  </a:cubicBezTo>
                  <a:cubicBezTo>
                    <a:pt x="178362" y="14918"/>
                    <a:pt x="180666" y="25018"/>
                    <a:pt x="180666" y="25733"/>
                  </a:cubicBezTo>
                  <a:cubicBezTo>
                    <a:pt x="180666" y="28034"/>
                    <a:pt x="178362" y="28034"/>
                    <a:pt x="177830" y="28034"/>
                  </a:cubicBezTo>
                  <a:cubicBezTo>
                    <a:pt x="175344" y="28034"/>
                    <a:pt x="175169" y="27329"/>
                    <a:pt x="173929" y="22540"/>
                  </a:cubicBezTo>
                  <a:cubicBezTo>
                    <a:pt x="171801" y="14037"/>
                    <a:pt x="168432" y="3580"/>
                    <a:pt x="160981" y="3580"/>
                  </a:cubicBezTo>
                  <a:cubicBezTo>
                    <a:pt x="156373" y="3580"/>
                    <a:pt x="155134" y="7479"/>
                    <a:pt x="155134" y="12258"/>
                  </a:cubicBezTo>
                  <a:cubicBezTo>
                    <a:pt x="155134" y="15276"/>
                    <a:pt x="156548" y="21651"/>
                    <a:pt x="157787" y="26265"/>
                  </a:cubicBezTo>
                  <a:cubicBezTo>
                    <a:pt x="159035" y="31044"/>
                    <a:pt x="160806" y="38309"/>
                    <a:pt x="161688" y="42216"/>
                  </a:cubicBezTo>
                  <a:lnTo>
                    <a:pt x="165239" y="55681"/>
                  </a:lnTo>
                  <a:cubicBezTo>
                    <a:pt x="166303" y="60287"/>
                    <a:pt x="168432" y="68616"/>
                    <a:pt x="168432" y="69504"/>
                  </a:cubicBezTo>
                  <a:cubicBezTo>
                    <a:pt x="168432" y="73403"/>
                    <a:pt x="165239" y="75174"/>
                    <a:pt x="162403" y="75174"/>
                  </a:cubicBezTo>
                  <a:cubicBezTo>
                    <a:pt x="159384" y="75174"/>
                    <a:pt x="155308" y="73046"/>
                    <a:pt x="154244" y="68084"/>
                  </a:cubicBezTo>
                  <a:close/>
                  <a:moveTo>
                    <a:pt x="142900" y="22540"/>
                  </a:moveTo>
                  <a:cubicBezTo>
                    <a:pt x="141653" y="17577"/>
                    <a:pt x="137752" y="14037"/>
                    <a:pt x="133851" y="10670"/>
                  </a:cubicBezTo>
                  <a:cubicBezTo>
                    <a:pt x="132255" y="9248"/>
                    <a:pt x="125168" y="3580"/>
                    <a:pt x="117542" y="3580"/>
                  </a:cubicBezTo>
                  <a:cubicBezTo>
                    <a:pt x="110980" y="3580"/>
                    <a:pt x="104593" y="8184"/>
                    <a:pt x="104593" y="20770"/>
                  </a:cubicBezTo>
                  <a:cubicBezTo>
                    <a:pt x="104593" y="30162"/>
                    <a:pt x="109741" y="49655"/>
                    <a:pt x="113816" y="56745"/>
                  </a:cubicBezTo>
                  <a:cubicBezTo>
                    <a:pt x="121975" y="70919"/>
                    <a:pt x="131015" y="73578"/>
                    <a:pt x="135980" y="73578"/>
                  </a:cubicBezTo>
                  <a:cubicBezTo>
                    <a:pt x="148389" y="73578"/>
                    <a:pt x="151765" y="60111"/>
                    <a:pt x="151765" y="58159"/>
                  </a:cubicBezTo>
                  <a:cubicBezTo>
                    <a:pt x="151765" y="57452"/>
                    <a:pt x="151408" y="56213"/>
                    <a:pt x="151233" y="55681"/>
                  </a:cubicBezTo>
                  <a:lnTo>
                    <a:pt x="142900" y="22540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504" name="任意多边形: 形状 1503">
              <a:extLst>
                <a:ext uri="{FF2B5EF4-FFF2-40B4-BE49-F238E27FC236}">
                  <a16:creationId xmlns:a16="http://schemas.microsoft.com/office/drawing/2014/main" id="{D1502861-0597-75F8-778F-C0A0BC425B22}"/>
                </a:ext>
              </a:extLst>
            </p:cNvPr>
            <p:cNvSpPr/>
            <p:nvPr>
              <p:custDataLst>
                <p:tags r:id="rId57"/>
              </p:custDataLst>
            </p:nvPr>
          </p:nvSpPr>
          <p:spPr>
            <a:xfrm flipV="1">
              <a:off x="6845877" y="-13449455"/>
              <a:ext cx="73761" cy="13649"/>
            </a:xfrm>
            <a:custGeom>
              <a:avLst/>
              <a:gdLst>
                <a:gd name="connsiteX0" fmla="*/ 73762 w 73761"/>
                <a:gd name="connsiteY0" fmla="*/ 5363 h 13649"/>
                <a:gd name="connsiteX1" fmla="*/ 64896 w 73761"/>
                <a:gd name="connsiteY1" fmla="*/ 12272 h 13649"/>
                <a:gd name="connsiteX2" fmla="*/ 8866 w 73761"/>
                <a:gd name="connsiteY2" fmla="*/ 12272 h 13649"/>
                <a:gd name="connsiteX3" fmla="*/ 0 w 73761"/>
                <a:gd name="connsiteY3" fmla="*/ 5539 h 13649"/>
                <a:gd name="connsiteX4" fmla="*/ 8866 w 73761"/>
                <a:gd name="connsiteY4" fmla="*/ -1378 h 13649"/>
                <a:gd name="connsiteX5" fmla="*/ 64896 w 73761"/>
                <a:gd name="connsiteY5" fmla="*/ -1378 h 13649"/>
                <a:gd name="connsiteX6" fmla="*/ 73762 w 73761"/>
                <a:gd name="connsiteY6" fmla="*/ 5363 h 13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761" h="13649">
                  <a:moveTo>
                    <a:pt x="73762" y="5363"/>
                  </a:moveTo>
                  <a:cubicBezTo>
                    <a:pt x="73762" y="12272"/>
                    <a:pt x="67025" y="12272"/>
                    <a:pt x="64896" y="12272"/>
                  </a:cubicBezTo>
                  <a:lnTo>
                    <a:pt x="8866" y="12272"/>
                  </a:lnTo>
                  <a:cubicBezTo>
                    <a:pt x="6920" y="12272"/>
                    <a:pt x="0" y="12272"/>
                    <a:pt x="0" y="5539"/>
                  </a:cubicBezTo>
                  <a:cubicBezTo>
                    <a:pt x="0" y="-1378"/>
                    <a:pt x="6737" y="-1378"/>
                    <a:pt x="8866" y="-1378"/>
                  </a:cubicBezTo>
                  <a:lnTo>
                    <a:pt x="64896" y="-1378"/>
                  </a:lnTo>
                  <a:cubicBezTo>
                    <a:pt x="66850" y="-1378"/>
                    <a:pt x="73762" y="-1378"/>
                    <a:pt x="73762" y="5363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505" name="任意多边形: 形状 1504">
              <a:extLst>
                <a:ext uri="{FF2B5EF4-FFF2-40B4-BE49-F238E27FC236}">
                  <a16:creationId xmlns:a16="http://schemas.microsoft.com/office/drawing/2014/main" id="{33686FBC-F878-E783-B860-4B3BAE04857E}"/>
                </a:ext>
              </a:extLst>
            </p:cNvPr>
            <p:cNvSpPr/>
            <p:nvPr>
              <p:custDataLst>
                <p:tags r:id="rId58"/>
              </p:custDataLst>
            </p:nvPr>
          </p:nvSpPr>
          <p:spPr>
            <a:xfrm flipV="1">
              <a:off x="6940902" y="-13582367"/>
              <a:ext cx="39720" cy="124758"/>
            </a:xfrm>
            <a:custGeom>
              <a:avLst/>
              <a:gdLst>
                <a:gd name="connsiteX0" fmla="*/ 39006 w 39720"/>
                <a:gd name="connsiteY0" fmla="*/ 118055 h 124758"/>
                <a:gd name="connsiteX1" fmla="*/ 39721 w 39720"/>
                <a:gd name="connsiteY1" fmla="*/ 120898 h 124758"/>
                <a:gd name="connsiteX2" fmla="*/ 36877 w 39720"/>
                <a:gd name="connsiteY2" fmla="*/ 123374 h 124758"/>
                <a:gd name="connsiteX3" fmla="*/ 14180 w 39720"/>
                <a:gd name="connsiteY3" fmla="*/ 121605 h 124758"/>
                <a:gd name="connsiteX4" fmla="*/ 10462 w 39720"/>
                <a:gd name="connsiteY4" fmla="*/ 117531 h 124758"/>
                <a:gd name="connsiteX5" fmla="*/ 14896 w 39720"/>
                <a:gd name="connsiteY5" fmla="*/ 115045 h 124758"/>
                <a:gd name="connsiteX6" fmla="*/ 23403 w 39720"/>
                <a:gd name="connsiteY6" fmla="*/ 112386 h 124758"/>
                <a:gd name="connsiteX7" fmla="*/ 22697 w 39720"/>
                <a:gd name="connsiteY7" fmla="*/ 108487 h 124758"/>
                <a:gd name="connsiteX8" fmla="*/ 707 w 39720"/>
                <a:gd name="connsiteY8" fmla="*/ 20942 h 124758"/>
                <a:gd name="connsiteX9" fmla="*/ 0 w 39720"/>
                <a:gd name="connsiteY9" fmla="*/ 15448 h 124758"/>
                <a:gd name="connsiteX10" fmla="*/ 18613 w 39720"/>
                <a:gd name="connsiteY10" fmla="*/ -1384 h 124758"/>
                <a:gd name="connsiteX11" fmla="*/ 32801 w 39720"/>
                <a:gd name="connsiteY11" fmla="*/ 8009 h 124758"/>
                <a:gd name="connsiteX12" fmla="*/ 39006 w 39720"/>
                <a:gd name="connsiteY12" fmla="*/ 25731 h 124758"/>
                <a:gd name="connsiteX13" fmla="*/ 36170 w 39720"/>
                <a:gd name="connsiteY13" fmla="*/ 28032 h 124758"/>
                <a:gd name="connsiteX14" fmla="*/ 32627 w 39720"/>
                <a:gd name="connsiteY14" fmla="*/ 23777 h 124758"/>
                <a:gd name="connsiteX15" fmla="*/ 19328 w 39720"/>
                <a:gd name="connsiteY15" fmla="*/ 3579 h 124758"/>
                <a:gd name="connsiteX16" fmla="*/ 13299 w 39720"/>
                <a:gd name="connsiteY16" fmla="*/ 12257 h 124758"/>
                <a:gd name="connsiteX17" fmla="*/ 14363 w 39720"/>
                <a:gd name="connsiteY17" fmla="*/ 19530 h 124758"/>
                <a:gd name="connsiteX18" fmla="*/ 39006 w 39720"/>
                <a:gd name="connsiteY18" fmla="*/ 118055 h 124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9720" h="124758">
                  <a:moveTo>
                    <a:pt x="39006" y="118055"/>
                  </a:moveTo>
                  <a:cubicBezTo>
                    <a:pt x="39189" y="118412"/>
                    <a:pt x="39721" y="120715"/>
                    <a:pt x="39721" y="120898"/>
                  </a:cubicBezTo>
                  <a:cubicBezTo>
                    <a:pt x="39721" y="121778"/>
                    <a:pt x="39006" y="123374"/>
                    <a:pt x="36877" y="123374"/>
                  </a:cubicBezTo>
                  <a:cubicBezTo>
                    <a:pt x="33334" y="123374"/>
                    <a:pt x="18613" y="121961"/>
                    <a:pt x="14180" y="121605"/>
                  </a:cubicBezTo>
                  <a:cubicBezTo>
                    <a:pt x="12941" y="121430"/>
                    <a:pt x="10462" y="121247"/>
                    <a:pt x="10462" y="117531"/>
                  </a:cubicBezTo>
                  <a:cubicBezTo>
                    <a:pt x="10462" y="115045"/>
                    <a:pt x="12941" y="115045"/>
                    <a:pt x="14896" y="115045"/>
                  </a:cubicBezTo>
                  <a:cubicBezTo>
                    <a:pt x="23403" y="115045"/>
                    <a:pt x="23403" y="113808"/>
                    <a:pt x="23403" y="112386"/>
                  </a:cubicBezTo>
                  <a:cubicBezTo>
                    <a:pt x="23403" y="111147"/>
                    <a:pt x="23046" y="110083"/>
                    <a:pt x="22697" y="108487"/>
                  </a:cubicBezTo>
                  <a:lnTo>
                    <a:pt x="707" y="20942"/>
                  </a:lnTo>
                  <a:cubicBezTo>
                    <a:pt x="175" y="19171"/>
                    <a:pt x="0" y="17219"/>
                    <a:pt x="0" y="15448"/>
                  </a:cubicBezTo>
                  <a:cubicBezTo>
                    <a:pt x="0" y="4110"/>
                    <a:pt x="10105" y="-1384"/>
                    <a:pt x="18613" y="-1384"/>
                  </a:cubicBezTo>
                  <a:cubicBezTo>
                    <a:pt x="22871" y="-1384"/>
                    <a:pt x="28194" y="29"/>
                    <a:pt x="32801" y="8009"/>
                  </a:cubicBezTo>
                  <a:cubicBezTo>
                    <a:pt x="36527" y="14567"/>
                    <a:pt x="39006" y="25016"/>
                    <a:pt x="39006" y="25731"/>
                  </a:cubicBezTo>
                  <a:cubicBezTo>
                    <a:pt x="39006" y="28032"/>
                    <a:pt x="36702" y="28032"/>
                    <a:pt x="36170" y="28032"/>
                  </a:cubicBezTo>
                  <a:cubicBezTo>
                    <a:pt x="33691" y="28032"/>
                    <a:pt x="33334" y="26969"/>
                    <a:pt x="32627" y="23777"/>
                  </a:cubicBezTo>
                  <a:cubicBezTo>
                    <a:pt x="30323" y="14916"/>
                    <a:pt x="26947" y="3579"/>
                    <a:pt x="19328" y="3579"/>
                  </a:cubicBezTo>
                  <a:cubicBezTo>
                    <a:pt x="14538" y="3579"/>
                    <a:pt x="13299" y="8009"/>
                    <a:pt x="13299" y="12257"/>
                  </a:cubicBezTo>
                  <a:cubicBezTo>
                    <a:pt x="13299" y="14209"/>
                    <a:pt x="13831" y="17576"/>
                    <a:pt x="14363" y="19530"/>
                  </a:cubicBezTo>
                  <a:lnTo>
                    <a:pt x="39006" y="118055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506" name="任意多边形: 形状 1505">
              <a:extLst>
                <a:ext uri="{FF2B5EF4-FFF2-40B4-BE49-F238E27FC236}">
                  <a16:creationId xmlns:a16="http://schemas.microsoft.com/office/drawing/2014/main" id="{8289042E-2948-EFC3-72E0-F723365D327F}"/>
                </a:ext>
              </a:extLst>
            </p:cNvPr>
            <p:cNvSpPr/>
            <p:nvPr>
              <p:custDataLst>
                <p:tags r:id="rId59"/>
              </p:custDataLst>
            </p:nvPr>
          </p:nvSpPr>
          <p:spPr>
            <a:xfrm flipV="1">
              <a:off x="7003078" y="-13537531"/>
              <a:ext cx="108342" cy="79922"/>
            </a:xfrm>
            <a:custGeom>
              <a:avLst/>
              <a:gdLst>
                <a:gd name="connsiteX0" fmla="*/ 13298 w 108342"/>
                <a:gd name="connsiteY0" fmla="*/ 11551 h 79922"/>
                <a:gd name="connsiteX1" fmla="*/ 11527 w 108342"/>
                <a:gd name="connsiteY1" fmla="*/ 4286 h 79922"/>
                <a:gd name="connsiteX2" fmla="*/ 17556 w 108342"/>
                <a:gd name="connsiteY2" fmla="*/ -1382 h 79922"/>
                <a:gd name="connsiteX3" fmla="*/ 24468 w 108342"/>
                <a:gd name="connsiteY3" fmla="*/ 2516 h 79922"/>
                <a:gd name="connsiteX4" fmla="*/ 27661 w 108342"/>
                <a:gd name="connsiteY4" fmla="*/ 13505 h 79922"/>
                <a:gd name="connsiteX5" fmla="*/ 31562 w 108342"/>
                <a:gd name="connsiteY5" fmla="*/ 29448 h 79922"/>
                <a:gd name="connsiteX6" fmla="*/ 34573 w 108342"/>
                <a:gd name="connsiteY6" fmla="*/ 41326 h 79922"/>
                <a:gd name="connsiteX7" fmla="*/ 42025 w 108342"/>
                <a:gd name="connsiteY7" fmla="*/ 57277 h 79922"/>
                <a:gd name="connsiteX8" fmla="*/ 68622 w 108342"/>
                <a:gd name="connsiteY8" fmla="*/ 73578 h 79922"/>
                <a:gd name="connsiteX9" fmla="*/ 79084 w 108342"/>
                <a:gd name="connsiteY9" fmla="*/ 61175 h 79922"/>
                <a:gd name="connsiteX10" fmla="*/ 68622 w 108342"/>
                <a:gd name="connsiteY10" fmla="*/ 23430 h 79922"/>
                <a:gd name="connsiteX11" fmla="*/ 65961 w 108342"/>
                <a:gd name="connsiteY11" fmla="*/ 13854 h 79922"/>
                <a:gd name="connsiteX12" fmla="*/ 82802 w 108342"/>
                <a:gd name="connsiteY12" fmla="*/ -1382 h 79922"/>
                <a:gd name="connsiteX13" fmla="*/ 108342 w 108342"/>
                <a:gd name="connsiteY13" fmla="*/ 25733 h 79922"/>
                <a:gd name="connsiteX14" fmla="*/ 105498 w 108342"/>
                <a:gd name="connsiteY14" fmla="*/ 28034 h 79922"/>
                <a:gd name="connsiteX15" fmla="*/ 102130 w 108342"/>
                <a:gd name="connsiteY15" fmla="*/ 25018 h 79922"/>
                <a:gd name="connsiteX16" fmla="*/ 83334 w 108342"/>
                <a:gd name="connsiteY16" fmla="*/ 3580 h 79922"/>
                <a:gd name="connsiteX17" fmla="*/ 78901 w 108342"/>
                <a:gd name="connsiteY17" fmla="*/ 9780 h 79922"/>
                <a:gd name="connsiteX18" fmla="*/ 82985 w 108342"/>
                <a:gd name="connsiteY18" fmla="*/ 24136 h 79922"/>
                <a:gd name="connsiteX19" fmla="*/ 92383 w 108342"/>
                <a:gd name="connsiteY19" fmla="*/ 58340 h 79922"/>
                <a:gd name="connsiteX20" fmla="*/ 69329 w 108342"/>
                <a:gd name="connsiteY20" fmla="*/ 78541 h 79922"/>
                <a:gd name="connsiteX21" fmla="*/ 39364 w 108342"/>
                <a:gd name="connsiteY21" fmla="*/ 62414 h 79922"/>
                <a:gd name="connsiteX22" fmla="*/ 20393 w 108342"/>
                <a:gd name="connsiteY22" fmla="*/ 78541 h 79922"/>
                <a:gd name="connsiteX23" fmla="*/ 6387 w 108342"/>
                <a:gd name="connsiteY23" fmla="*/ 68972 h 79922"/>
                <a:gd name="connsiteX24" fmla="*/ 0 w 108342"/>
                <a:gd name="connsiteY24" fmla="*/ 51426 h 79922"/>
                <a:gd name="connsiteX25" fmla="*/ 3011 w 108342"/>
                <a:gd name="connsiteY25" fmla="*/ 49123 h 79922"/>
                <a:gd name="connsiteX26" fmla="*/ 6919 w 108342"/>
                <a:gd name="connsiteY26" fmla="*/ 54443 h 79922"/>
                <a:gd name="connsiteX27" fmla="*/ 19860 w 108342"/>
                <a:gd name="connsiteY27" fmla="*/ 73578 h 79922"/>
                <a:gd name="connsiteX28" fmla="*/ 25707 w 108342"/>
                <a:gd name="connsiteY28" fmla="*/ 64891 h 79922"/>
                <a:gd name="connsiteX29" fmla="*/ 22871 w 108342"/>
                <a:gd name="connsiteY29" fmla="*/ 50187 h 79922"/>
                <a:gd name="connsiteX30" fmla="*/ 18971 w 108342"/>
                <a:gd name="connsiteY30" fmla="*/ 34236 h 79922"/>
                <a:gd name="connsiteX31" fmla="*/ 13298 w 108342"/>
                <a:gd name="connsiteY31" fmla="*/ 11551 h 79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08342" h="79922">
                  <a:moveTo>
                    <a:pt x="13298" y="11551"/>
                  </a:moveTo>
                  <a:cubicBezTo>
                    <a:pt x="12592" y="9248"/>
                    <a:pt x="11527" y="4818"/>
                    <a:pt x="11527" y="4286"/>
                  </a:cubicBezTo>
                  <a:cubicBezTo>
                    <a:pt x="11527" y="389"/>
                    <a:pt x="14720" y="-1382"/>
                    <a:pt x="17556" y="-1382"/>
                  </a:cubicBezTo>
                  <a:cubicBezTo>
                    <a:pt x="20742" y="-1382"/>
                    <a:pt x="23586" y="921"/>
                    <a:pt x="24468" y="2516"/>
                  </a:cubicBezTo>
                  <a:cubicBezTo>
                    <a:pt x="25358" y="4112"/>
                    <a:pt x="26772" y="9780"/>
                    <a:pt x="27661" y="13505"/>
                  </a:cubicBezTo>
                  <a:cubicBezTo>
                    <a:pt x="28551" y="16872"/>
                    <a:pt x="30498" y="25018"/>
                    <a:pt x="31562" y="29448"/>
                  </a:cubicBezTo>
                  <a:cubicBezTo>
                    <a:pt x="32627" y="33355"/>
                    <a:pt x="33691" y="37253"/>
                    <a:pt x="34573" y="41326"/>
                  </a:cubicBezTo>
                  <a:cubicBezTo>
                    <a:pt x="36527" y="48591"/>
                    <a:pt x="36885" y="50011"/>
                    <a:pt x="42025" y="57277"/>
                  </a:cubicBezTo>
                  <a:cubicBezTo>
                    <a:pt x="46990" y="64367"/>
                    <a:pt x="55323" y="73578"/>
                    <a:pt x="68622" y="73578"/>
                  </a:cubicBezTo>
                  <a:cubicBezTo>
                    <a:pt x="78901" y="73578"/>
                    <a:pt x="79084" y="64542"/>
                    <a:pt x="79084" y="61175"/>
                  </a:cubicBezTo>
                  <a:cubicBezTo>
                    <a:pt x="79084" y="50545"/>
                    <a:pt x="71458" y="30869"/>
                    <a:pt x="68622" y="23430"/>
                  </a:cubicBezTo>
                  <a:cubicBezTo>
                    <a:pt x="66667" y="18468"/>
                    <a:pt x="65961" y="16872"/>
                    <a:pt x="65961" y="13854"/>
                  </a:cubicBezTo>
                  <a:cubicBezTo>
                    <a:pt x="65961" y="4461"/>
                    <a:pt x="73762" y="-1382"/>
                    <a:pt x="82802" y="-1382"/>
                  </a:cubicBezTo>
                  <a:cubicBezTo>
                    <a:pt x="100534" y="-1382"/>
                    <a:pt x="108342" y="23072"/>
                    <a:pt x="108342" y="25733"/>
                  </a:cubicBezTo>
                  <a:cubicBezTo>
                    <a:pt x="108342" y="28034"/>
                    <a:pt x="106031" y="28034"/>
                    <a:pt x="105498" y="28034"/>
                  </a:cubicBezTo>
                  <a:cubicBezTo>
                    <a:pt x="103020" y="28034"/>
                    <a:pt x="102845" y="26970"/>
                    <a:pt x="102130" y="25018"/>
                  </a:cubicBezTo>
                  <a:cubicBezTo>
                    <a:pt x="98055" y="10846"/>
                    <a:pt x="90428" y="3580"/>
                    <a:pt x="83334" y="3580"/>
                  </a:cubicBezTo>
                  <a:cubicBezTo>
                    <a:pt x="79616" y="3580"/>
                    <a:pt x="78901" y="6057"/>
                    <a:pt x="78901" y="9780"/>
                  </a:cubicBezTo>
                  <a:cubicBezTo>
                    <a:pt x="78901" y="13854"/>
                    <a:pt x="79791" y="16157"/>
                    <a:pt x="82985" y="24136"/>
                  </a:cubicBezTo>
                  <a:cubicBezTo>
                    <a:pt x="85113" y="29631"/>
                    <a:pt x="92383" y="48416"/>
                    <a:pt x="92383" y="58340"/>
                  </a:cubicBezTo>
                  <a:cubicBezTo>
                    <a:pt x="92383" y="75531"/>
                    <a:pt x="78726" y="78541"/>
                    <a:pt x="69329" y="78541"/>
                  </a:cubicBezTo>
                  <a:cubicBezTo>
                    <a:pt x="54616" y="78541"/>
                    <a:pt x="44686" y="69504"/>
                    <a:pt x="39364" y="62414"/>
                  </a:cubicBezTo>
                  <a:cubicBezTo>
                    <a:pt x="38124" y="74642"/>
                    <a:pt x="27661" y="78541"/>
                    <a:pt x="20393" y="78541"/>
                  </a:cubicBezTo>
                  <a:cubicBezTo>
                    <a:pt x="12767" y="78541"/>
                    <a:pt x="8691" y="73046"/>
                    <a:pt x="6387" y="68972"/>
                  </a:cubicBezTo>
                  <a:cubicBezTo>
                    <a:pt x="2486" y="62414"/>
                    <a:pt x="0" y="52314"/>
                    <a:pt x="0" y="51426"/>
                  </a:cubicBezTo>
                  <a:cubicBezTo>
                    <a:pt x="0" y="49123"/>
                    <a:pt x="2486" y="49123"/>
                    <a:pt x="3011" y="49123"/>
                  </a:cubicBezTo>
                  <a:cubicBezTo>
                    <a:pt x="5497" y="49123"/>
                    <a:pt x="5672" y="49655"/>
                    <a:pt x="6919" y="54443"/>
                  </a:cubicBezTo>
                  <a:cubicBezTo>
                    <a:pt x="9573" y="64891"/>
                    <a:pt x="12941" y="73578"/>
                    <a:pt x="19860" y="73578"/>
                  </a:cubicBezTo>
                  <a:cubicBezTo>
                    <a:pt x="24468" y="73578"/>
                    <a:pt x="25707" y="69680"/>
                    <a:pt x="25707" y="64891"/>
                  </a:cubicBezTo>
                  <a:cubicBezTo>
                    <a:pt x="25707" y="61526"/>
                    <a:pt x="24118" y="54975"/>
                    <a:pt x="22871" y="50187"/>
                  </a:cubicBezTo>
                  <a:cubicBezTo>
                    <a:pt x="21632" y="45399"/>
                    <a:pt x="19860" y="38134"/>
                    <a:pt x="18971" y="34236"/>
                  </a:cubicBezTo>
                  <a:lnTo>
                    <a:pt x="13298" y="11551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507" name="任意多边形: 形状 1506">
              <a:extLst>
                <a:ext uri="{FF2B5EF4-FFF2-40B4-BE49-F238E27FC236}">
                  <a16:creationId xmlns:a16="http://schemas.microsoft.com/office/drawing/2014/main" id="{F07F52C5-DE79-9AA7-5523-AEAE2E88F350}"/>
                </a:ext>
              </a:extLst>
            </p:cNvPr>
            <p:cNvSpPr/>
            <p:nvPr>
              <p:custDataLst>
                <p:tags r:id="rId60"/>
              </p:custDataLst>
            </p:nvPr>
          </p:nvSpPr>
          <p:spPr>
            <a:xfrm flipV="1">
              <a:off x="6257586" y="-13395565"/>
              <a:ext cx="53726" cy="119265"/>
            </a:xfrm>
            <a:custGeom>
              <a:avLst/>
              <a:gdLst>
                <a:gd name="connsiteX0" fmla="*/ 49119 w 53726"/>
                <a:gd name="connsiteY0" fmla="*/ 111163 h 119265"/>
                <a:gd name="connsiteX1" fmla="*/ 42025 w 53726"/>
                <a:gd name="connsiteY1" fmla="*/ 117896 h 119265"/>
                <a:gd name="connsiteX2" fmla="*/ 32094 w 53726"/>
                <a:gd name="connsiteY2" fmla="*/ 108154 h 119265"/>
                <a:gd name="connsiteX3" fmla="*/ 39189 w 53726"/>
                <a:gd name="connsiteY3" fmla="*/ 101413 h 119265"/>
                <a:gd name="connsiteX4" fmla="*/ 49119 w 53726"/>
                <a:gd name="connsiteY4" fmla="*/ 111163 h 119265"/>
                <a:gd name="connsiteX5" fmla="*/ 12941 w 53726"/>
                <a:gd name="connsiteY5" fmla="*/ 21132 h 119265"/>
                <a:gd name="connsiteX6" fmla="*/ 11352 w 53726"/>
                <a:gd name="connsiteY6" fmla="*/ 13693 h 119265"/>
                <a:gd name="connsiteX7" fmla="*/ 28194 w 53726"/>
                <a:gd name="connsiteY7" fmla="*/ -1369 h 119265"/>
                <a:gd name="connsiteX8" fmla="*/ 53726 w 53726"/>
                <a:gd name="connsiteY8" fmla="*/ 25746 h 119265"/>
                <a:gd name="connsiteX9" fmla="*/ 50890 w 53726"/>
                <a:gd name="connsiteY9" fmla="*/ 28048 h 119265"/>
                <a:gd name="connsiteX10" fmla="*/ 47522 w 53726"/>
                <a:gd name="connsiteY10" fmla="*/ 25031 h 119265"/>
                <a:gd name="connsiteX11" fmla="*/ 28726 w 53726"/>
                <a:gd name="connsiteY11" fmla="*/ 3593 h 119265"/>
                <a:gd name="connsiteX12" fmla="*/ 24293 w 53726"/>
                <a:gd name="connsiteY12" fmla="*/ 9794 h 119265"/>
                <a:gd name="connsiteX13" fmla="*/ 27129 w 53726"/>
                <a:gd name="connsiteY13" fmla="*/ 21132 h 119265"/>
                <a:gd name="connsiteX14" fmla="*/ 32801 w 53726"/>
                <a:gd name="connsiteY14" fmla="*/ 35314 h 119265"/>
                <a:gd name="connsiteX15" fmla="*/ 41492 w 53726"/>
                <a:gd name="connsiteY15" fmla="*/ 57823 h 119265"/>
                <a:gd name="connsiteX16" fmla="*/ 42557 w 53726"/>
                <a:gd name="connsiteY16" fmla="*/ 63492 h 119265"/>
                <a:gd name="connsiteX17" fmla="*/ 25707 w 53726"/>
                <a:gd name="connsiteY17" fmla="*/ 78553 h 119265"/>
                <a:gd name="connsiteX18" fmla="*/ 0 w 53726"/>
                <a:gd name="connsiteY18" fmla="*/ 51438 h 119265"/>
                <a:gd name="connsiteX19" fmla="*/ 3011 w 53726"/>
                <a:gd name="connsiteY19" fmla="*/ 49137 h 119265"/>
                <a:gd name="connsiteX20" fmla="*/ 6204 w 53726"/>
                <a:gd name="connsiteY20" fmla="*/ 51970 h 119265"/>
                <a:gd name="connsiteX21" fmla="*/ 25175 w 53726"/>
                <a:gd name="connsiteY21" fmla="*/ 73591 h 119265"/>
                <a:gd name="connsiteX22" fmla="*/ 29608 w 53726"/>
                <a:gd name="connsiteY22" fmla="*/ 67391 h 119265"/>
                <a:gd name="connsiteX23" fmla="*/ 24118 w 53726"/>
                <a:gd name="connsiteY23" fmla="*/ 49669 h 119265"/>
                <a:gd name="connsiteX24" fmla="*/ 12941 w 53726"/>
                <a:gd name="connsiteY24" fmla="*/ 21132 h 119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3726" h="119265">
                  <a:moveTo>
                    <a:pt x="49119" y="111163"/>
                  </a:moveTo>
                  <a:cubicBezTo>
                    <a:pt x="49119" y="113997"/>
                    <a:pt x="46990" y="117896"/>
                    <a:pt x="42025" y="117896"/>
                  </a:cubicBezTo>
                  <a:cubicBezTo>
                    <a:pt x="37234" y="117896"/>
                    <a:pt x="32094" y="113290"/>
                    <a:pt x="32094" y="108154"/>
                  </a:cubicBezTo>
                  <a:cubicBezTo>
                    <a:pt x="32094" y="105136"/>
                    <a:pt x="34398" y="101413"/>
                    <a:pt x="39189" y="101413"/>
                  </a:cubicBezTo>
                  <a:cubicBezTo>
                    <a:pt x="44328" y="101413"/>
                    <a:pt x="49119" y="106375"/>
                    <a:pt x="49119" y="111163"/>
                  </a:cubicBezTo>
                  <a:close/>
                  <a:moveTo>
                    <a:pt x="12941" y="21132"/>
                  </a:moveTo>
                  <a:cubicBezTo>
                    <a:pt x="12234" y="18831"/>
                    <a:pt x="11352" y="16702"/>
                    <a:pt x="11352" y="13693"/>
                  </a:cubicBezTo>
                  <a:cubicBezTo>
                    <a:pt x="11352" y="5364"/>
                    <a:pt x="18438" y="-1369"/>
                    <a:pt x="28194" y="-1369"/>
                  </a:cubicBezTo>
                  <a:cubicBezTo>
                    <a:pt x="45925" y="-1369"/>
                    <a:pt x="53726" y="23086"/>
                    <a:pt x="53726" y="25746"/>
                  </a:cubicBezTo>
                  <a:cubicBezTo>
                    <a:pt x="53726" y="28048"/>
                    <a:pt x="51423" y="28048"/>
                    <a:pt x="50890" y="28048"/>
                  </a:cubicBezTo>
                  <a:cubicBezTo>
                    <a:pt x="48404" y="28048"/>
                    <a:pt x="48229" y="26985"/>
                    <a:pt x="47522" y="25031"/>
                  </a:cubicBezTo>
                  <a:cubicBezTo>
                    <a:pt x="43439" y="10858"/>
                    <a:pt x="35638" y="3593"/>
                    <a:pt x="28726" y="3593"/>
                  </a:cubicBezTo>
                  <a:cubicBezTo>
                    <a:pt x="25175" y="3593"/>
                    <a:pt x="24293" y="5896"/>
                    <a:pt x="24293" y="9794"/>
                  </a:cubicBezTo>
                  <a:cubicBezTo>
                    <a:pt x="24293" y="13868"/>
                    <a:pt x="25533" y="17233"/>
                    <a:pt x="27129" y="21132"/>
                  </a:cubicBezTo>
                  <a:cubicBezTo>
                    <a:pt x="28901" y="25921"/>
                    <a:pt x="30855" y="30708"/>
                    <a:pt x="32801" y="35314"/>
                  </a:cubicBezTo>
                  <a:cubicBezTo>
                    <a:pt x="34398" y="39569"/>
                    <a:pt x="40786" y="55695"/>
                    <a:pt x="41492" y="57823"/>
                  </a:cubicBezTo>
                  <a:cubicBezTo>
                    <a:pt x="42025" y="59594"/>
                    <a:pt x="42557" y="61721"/>
                    <a:pt x="42557" y="63492"/>
                  </a:cubicBezTo>
                  <a:cubicBezTo>
                    <a:pt x="42557" y="71820"/>
                    <a:pt x="35463" y="78553"/>
                    <a:pt x="25707" y="78553"/>
                  </a:cubicBezTo>
                  <a:cubicBezTo>
                    <a:pt x="8159" y="78553"/>
                    <a:pt x="0" y="54456"/>
                    <a:pt x="0" y="51438"/>
                  </a:cubicBezTo>
                  <a:cubicBezTo>
                    <a:pt x="0" y="49137"/>
                    <a:pt x="2486" y="49137"/>
                    <a:pt x="3011" y="49137"/>
                  </a:cubicBezTo>
                  <a:cubicBezTo>
                    <a:pt x="5497" y="49137"/>
                    <a:pt x="5672" y="50026"/>
                    <a:pt x="6204" y="51970"/>
                  </a:cubicBezTo>
                  <a:cubicBezTo>
                    <a:pt x="10820" y="67216"/>
                    <a:pt x="18621" y="73591"/>
                    <a:pt x="25175" y="73591"/>
                  </a:cubicBezTo>
                  <a:cubicBezTo>
                    <a:pt x="28019" y="73591"/>
                    <a:pt x="29608" y="72178"/>
                    <a:pt x="29608" y="67391"/>
                  </a:cubicBezTo>
                  <a:cubicBezTo>
                    <a:pt x="29608" y="63317"/>
                    <a:pt x="28551" y="60658"/>
                    <a:pt x="24118" y="49669"/>
                  </a:cubicBezTo>
                  <a:lnTo>
                    <a:pt x="12941" y="21132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508" name="任意多边形: 形状 1507">
              <a:extLst>
                <a:ext uri="{FF2B5EF4-FFF2-40B4-BE49-F238E27FC236}">
                  <a16:creationId xmlns:a16="http://schemas.microsoft.com/office/drawing/2014/main" id="{6D59BE27-F3AB-04E8-EC5F-A79EB4F5A6DD}"/>
                </a:ext>
              </a:extLst>
            </p:cNvPr>
            <p:cNvSpPr/>
            <p:nvPr>
              <p:custDataLst>
                <p:tags r:id="rId61"/>
              </p:custDataLst>
            </p:nvPr>
          </p:nvSpPr>
          <p:spPr>
            <a:xfrm flipV="1">
              <a:off x="7217392" y="-13441507"/>
              <a:ext cx="168400" cy="59223"/>
            </a:xfrm>
            <a:custGeom>
              <a:avLst/>
              <a:gdLst>
                <a:gd name="connsiteX0" fmla="*/ 159789 w 168400"/>
                <a:gd name="connsiteY0" fmla="*/ 47725 h 59223"/>
                <a:gd name="connsiteX1" fmla="*/ 168400 w 168400"/>
                <a:gd name="connsiteY1" fmla="*/ 52791 h 59223"/>
                <a:gd name="connsiteX2" fmla="*/ 160043 w 168400"/>
                <a:gd name="connsiteY2" fmla="*/ 57848 h 59223"/>
                <a:gd name="connsiteX3" fmla="*/ 8357 w 168400"/>
                <a:gd name="connsiteY3" fmla="*/ 57848 h 59223"/>
                <a:gd name="connsiteX4" fmla="*/ 0 w 168400"/>
                <a:gd name="connsiteY4" fmla="*/ 52791 h 59223"/>
                <a:gd name="connsiteX5" fmla="*/ 8611 w 168400"/>
                <a:gd name="connsiteY5" fmla="*/ 47725 h 59223"/>
                <a:gd name="connsiteX6" fmla="*/ 159789 w 168400"/>
                <a:gd name="connsiteY6" fmla="*/ 47725 h 59223"/>
                <a:gd name="connsiteX7" fmla="*/ 160043 w 168400"/>
                <a:gd name="connsiteY7" fmla="*/ -1375 h 59223"/>
                <a:gd name="connsiteX8" fmla="*/ 168400 w 168400"/>
                <a:gd name="connsiteY8" fmla="*/ 3691 h 59223"/>
                <a:gd name="connsiteX9" fmla="*/ 159789 w 168400"/>
                <a:gd name="connsiteY9" fmla="*/ 8756 h 59223"/>
                <a:gd name="connsiteX10" fmla="*/ 8611 w 168400"/>
                <a:gd name="connsiteY10" fmla="*/ 8756 h 59223"/>
                <a:gd name="connsiteX11" fmla="*/ 0 w 168400"/>
                <a:gd name="connsiteY11" fmla="*/ 3691 h 59223"/>
                <a:gd name="connsiteX12" fmla="*/ 8357 w 168400"/>
                <a:gd name="connsiteY12" fmla="*/ -1375 h 59223"/>
                <a:gd name="connsiteX13" fmla="*/ 160043 w 168400"/>
                <a:gd name="connsiteY13" fmla="*/ -1375 h 59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8400" h="59223">
                  <a:moveTo>
                    <a:pt x="159789" y="47725"/>
                  </a:moveTo>
                  <a:cubicBezTo>
                    <a:pt x="163587" y="47725"/>
                    <a:pt x="168400" y="47725"/>
                    <a:pt x="168400" y="52791"/>
                  </a:cubicBezTo>
                  <a:cubicBezTo>
                    <a:pt x="168400" y="57848"/>
                    <a:pt x="163587" y="57848"/>
                    <a:pt x="160043" y="57848"/>
                  </a:cubicBezTo>
                  <a:lnTo>
                    <a:pt x="8357" y="57848"/>
                  </a:lnTo>
                  <a:cubicBezTo>
                    <a:pt x="4814" y="57848"/>
                    <a:pt x="0" y="57848"/>
                    <a:pt x="0" y="52791"/>
                  </a:cubicBezTo>
                  <a:cubicBezTo>
                    <a:pt x="0" y="47725"/>
                    <a:pt x="4814" y="47725"/>
                    <a:pt x="8611" y="47725"/>
                  </a:cubicBezTo>
                  <a:lnTo>
                    <a:pt x="159789" y="47725"/>
                  </a:lnTo>
                  <a:close/>
                  <a:moveTo>
                    <a:pt x="160043" y="-1375"/>
                  </a:moveTo>
                  <a:cubicBezTo>
                    <a:pt x="163587" y="-1375"/>
                    <a:pt x="168400" y="-1375"/>
                    <a:pt x="168400" y="3691"/>
                  </a:cubicBezTo>
                  <a:cubicBezTo>
                    <a:pt x="168400" y="8756"/>
                    <a:pt x="163587" y="8756"/>
                    <a:pt x="159789" y="8756"/>
                  </a:cubicBezTo>
                  <a:lnTo>
                    <a:pt x="8611" y="8756"/>
                  </a:lnTo>
                  <a:cubicBezTo>
                    <a:pt x="4814" y="8756"/>
                    <a:pt x="0" y="8756"/>
                    <a:pt x="0" y="3691"/>
                  </a:cubicBezTo>
                  <a:cubicBezTo>
                    <a:pt x="0" y="-1375"/>
                    <a:pt x="4814" y="-1375"/>
                    <a:pt x="8357" y="-1375"/>
                  </a:cubicBezTo>
                  <a:lnTo>
                    <a:pt x="160043" y="-1375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509" name="任意多边形: 形状 1508">
              <a:extLst>
                <a:ext uri="{FF2B5EF4-FFF2-40B4-BE49-F238E27FC236}">
                  <a16:creationId xmlns:a16="http://schemas.microsoft.com/office/drawing/2014/main" id="{DB7EF6AE-A2BD-10F4-7B5D-A8EEDC526C1A}"/>
                </a:ext>
              </a:extLst>
            </p:cNvPr>
            <p:cNvSpPr/>
            <p:nvPr>
              <p:custDataLst>
                <p:tags r:id="rId62"/>
              </p:custDataLst>
            </p:nvPr>
          </p:nvSpPr>
          <p:spPr>
            <a:xfrm flipV="1">
              <a:off x="7486240" y="-13521486"/>
              <a:ext cx="142319" cy="172857"/>
            </a:xfrm>
            <a:custGeom>
              <a:avLst/>
              <a:gdLst>
                <a:gd name="connsiteX0" fmla="*/ 142320 w 142319"/>
                <a:gd name="connsiteY0" fmla="*/ 60878 h 172857"/>
                <a:gd name="connsiteX1" fmla="*/ 138515 w 142319"/>
                <a:gd name="connsiteY1" fmla="*/ 63919 h 172857"/>
                <a:gd name="connsiteX2" fmla="*/ 133454 w 142319"/>
                <a:gd name="connsiteY2" fmla="*/ 58353 h 172857"/>
                <a:gd name="connsiteX3" fmla="*/ 74961 w 142319"/>
                <a:gd name="connsiteY3" fmla="*/ 6466 h 172857"/>
                <a:gd name="connsiteX4" fmla="*/ 54449 w 142319"/>
                <a:gd name="connsiteY4" fmla="*/ 6466 h 172857"/>
                <a:gd name="connsiteX5" fmla="*/ 46593 w 142319"/>
                <a:gd name="connsiteY5" fmla="*/ 8999 h 172857"/>
                <a:gd name="connsiteX6" fmla="*/ 47610 w 142319"/>
                <a:gd name="connsiteY6" fmla="*/ 14566 h 172857"/>
                <a:gd name="connsiteX7" fmla="*/ 82048 w 142319"/>
                <a:gd name="connsiteY7" fmla="*/ 152250 h 172857"/>
                <a:gd name="connsiteX8" fmla="*/ 106356 w 142319"/>
                <a:gd name="connsiteY8" fmla="*/ 163637 h 172857"/>
                <a:gd name="connsiteX9" fmla="*/ 108891 w 142319"/>
                <a:gd name="connsiteY9" fmla="*/ 163637 h 172857"/>
                <a:gd name="connsiteX10" fmla="*/ 115977 w 142319"/>
                <a:gd name="connsiteY10" fmla="*/ 168447 h 172857"/>
                <a:gd name="connsiteX11" fmla="*/ 112179 w 142319"/>
                <a:gd name="connsiteY11" fmla="*/ 171481 h 172857"/>
                <a:gd name="connsiteX12" fmla="*/ 77234 w 142319"/>
                <a:gd name="connsiteY12" fmla="*/ 170727 h 172857"/>
                <a:gd name="connsiteX13" fmla="*/ 46092 w 142319"/>
                <a:gd name="connsiteY13" fmla="*/ 171481 h 172857"/>
                <a:gd name="connsiteX14" fmla="*/ 41278 w 142319"/>
                <a:gd name="connsiteY14" fmla="*/ 166678 h 172857"/>
                <a:gd name="connsiteX15" fmla="*/ 48118 w 142319"/>
                <a:gd name="connsiteY15" fmla="*/ 163637 h 172857"/>
                <a:gd name="connsiteX16" fmla="*/ 62807 w 142319"/>
                <a:gd name="connsiteY16" fmla="*/ 159332 h 172857"/>
                <a:gd name="connsiteX17" fmla="*/ 61790 w 142319"/>
                <a:gd name="connsiteY17" fmla="*/ 154529 h 172857"/>
                <a:gd name="connsiteX18" fmla="*/ 27606 w 142319"/>
                <a:gd name="connsiteY18" fmla="*/ 17098 h 172857"/>
                <a:gd name="connsiteX19" fmla="*/ 6840 w 142319"/>
                <a:gd name="connsiteY19" fmla="*/ 6466 h 172857"/>
                <a:gd name="connsiteX20" fmla="*/ 0 w 142319"/>
                <a:gd name="connsiteY20" fmla="*/ 1664 h 172857"/>
                <a:gd name="connsiteX21" fmla="*/ 6332 w 142319"/>
                <a:gd name="connsiteY21" fmla="*/ -1377 h 172857"/>
                <a:gd name="connsiteX22" fmla="*/ 114714 w 142319"/>
                <a:gd name="connsiteY22" fmla="*/ -1377 h 172857"/>
                <a:gd name="connsiteX23" fmla="*/ 122055 w 142319"/>
                <a:gd name="connsiteY23" fmla="*/ 3179 h 172857"/>
                <a:gd name="connsiteX24" fmla="*/ 141303 w 142319"/>
                <a:gd name="connsiteY24" fmla="*/ 57592 h 172857"/>
                <a:gd name="connsiteX25" fmla="*/ 142320 w 142319"/>
                <a:gd name="connsiteY25" fmla="*/ 60878 h 172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42319" h="172857">
                  <a:moveTo>
                    <a:pt x="142320" y="60878"/>
                  </a:moveTo>
                  <a:cubicBezTo>
                    <a:pt x="142320" y="63919"/>
                    <a:pt x="139277" y="63919"/>
                    <a:pt x="138515" y="63919"/>
                  </a:cubicBezTo>
                  <a:cubicBezTo>
                    <a:pt x="135480" y="63919"/>
                    <a:pt x="135226" y="63157"/>
                    <a:pt x="133454" y="58353"/>
                  </a:cubicBezTo>
                  <a:cubicBezTo>
                    <a:pt x="125351" y="35828"/>
                    <a:pt x="114460" y="6466"/>
                    <a:pt x="74961" y="6466"/>
                  </a:cubicBezTo>
                  <a:lnTo>
                    <a:pt x="54449" y="6466"/>
                  </a:lnTo>
                  <a:cubicBezTo>
                    <a:pt x="46593" y="6466"/>
                    <a:pt x="46593" y="7229"/>
                    <a:pt x="46593" y="8999"/>
                  </a:cubicBezTo>
                  <a:cubicBezTo>
                    <a:pt x="46593" y="10516"/>
                    <a:pt x="47355" y="13049"/>
                    <a:pt x="47610" y="14566"/>
                  </a:cubicBezTo>
                  <a:lnTo>
                    <a:pt x="82048" y="152250"/>
                  </a:lnTo>
                  <a:cubicBezTo>
                    <a:pt x="84328" y="161103"/>
                    <a:pt x="85845" y="163637"/>
                    <a:pt x="106356" y="163637"/>
                  </a:cubicBezTo>
                  <a:lnTo>
                    <a:pt x="108891" y="163637"/>
                  </a:lnTo>
                  <a:cubicBezTo>
                    <a:pt x="113197" y="163637"/>
                    <a:pt x="115977" y="163637"/>
                    <a:pt x="115977" y="168447"/>
                  </a:cubicBezTo>
                  <a:cubicBezTo>
                    <a:pt x="115977" y="171481"/>
                    <a:pt x="113197" y="171481"/>
                    <a:pt x="112179" y="171481"/>
                  </a:cubicBezTo>
                  <a:cubicBezTo>
                    <a:pt x="100788" y="171481"/>
                    <a:pt x="88888" y="170727"/>
                    <a:pt x="77234" y="170727"/>
                  </a:cubicBezTo>
                  <a:cubicBezTo>
                    <a:pt x="66858" y="170727"/>
                    <a:pt x="56221" y="171481"/>
                    <a:pt x="46092" y="171481"/>
                  </a:cubicBezTo>
                  <a:cubicBezTo>
                    <a:pt x="44567" y="171481"/>
                    <a:pt x="41278" y="171481"/>
                    <a:pt x="41278" y="166678"/>
                  </a:cubicBezTo>
                  <a:cubicBezTo>
                    <a:pt x="41278" y="163637"/>
                    <a:pt x="43304" y="163637"/>
                    <a:pt x="48118" y="163637"/>
                  </a:cubicBezTo>
                  <a:cubicBezTo>
                    <a:pt x="55967" y="163637"/>
                    <a:pt x="62807" y="163637"/>
                    <a:pt x="62807" y="159332"/>
                  </a:cubicBezTo>
                  <a:cubicBezTo>
                    <a:pt x="62807" y="158578"/>
                    <a:pt x="62807" y="158070"/>
                    <a:pt x="61790" y="154529"/>
                  </a:cubicBezTo>
                  <a:lnTo>
                    <a:pt x="27606" y="17098"/>
                  </a:lnTo>
                  <a:cubicBezTo>
                    <a:pt x="25580" y="8492"/>
                    <a:pt x="24063" y="6466"/>
                    <a:pt x="6840" y="6466"/>
                  </a:cubicBezTo>
                  <a:cubicBezTo>
                    <a:pt x="2789" y="6466"/>
                    <a:pt x="0" y="6466"/>
                    <a:pt x="0" y="1664"/>
                  </a:cubicBezTo>
                  <a:cubicBezTo>
                    <a:pt x="0" y="-1377"/>
                    <a:pt x="2280" y="-1377"/>
                    <a:pt x="6332" y="-1377"/>
                  </a:cubicBezTo>
                  <a:lnTo>
                    <a:pt x="114714" y="-1377"/>
                  </a:lnTo>
                  <a:cubicBezTo>
                    <a:pt x="120283" y="-1377"/>
                    <a:pt x="120537" y="-1124"/>
                    <a:pt x="122055" y="3179"/>
                  </a:cubicBezTo>
                  <a:lnTo>
                    <a:pt x="141303" y="57592"/>
                  </a:lnTo>
                  <a:lnTo>
                    <a:pt x="142320" y="60878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510" name="任意多边形: 形状 1509">
              <a:extLst>
                <a:ext uri="{FF2B5EF4-FFF2-40B4-BE49-F238E27FC236}">
                  <a16:creationId xmlns:a16="http://schemas.microsoft.com/office/drawing/2014/main" id="{0190F73B-993A-F55F-F5DA-3E1BF71D557C}"/>
                </a:ext>
              </a:extLst>
            </p:cNvPr>
            <p:cNvSpPr/>
            <p:nvPr>
              <p:custDataLst>
                <p:tags r:id="rId63"/>
              </p:custDataLst>
            </p:nvPr>
          </p:nvSpPr>
          <p:spPr>
            <a:xfrm flipV="1">
              <a:off x="7641228" y="-13521486"/>
              <a:ext cx="1088742" cy="224746"/>
            </a:xfrm>
            <a:custGeom>
              <a:avLst/>
              <a:gdLst>
                <a:gd name="connsiteX0" fmla="*/ 108128 w 1088742"/>
                <a:gd name="connsiteY0" fmla="*/ 86703 h 224746"/>
                <a:gd name="connsiteX1" fmla="*/ 104330 w 1088742"/>
                <a:gd name="connsiteY1" fmla="*/ 89235 h 224746"/>
                <a:gd name="connsiteX2" fmla="*/ 99518 w 1088742"/>
                <a:gd name="connsiteY2" fmla="*/ 83415 h 224746"/>
                <a:gd name="connsiteX3" fmla="*/ 82548 w 1088742"/>
                <a:gd name="connsiteY3" fmla="*/ 53300 h 224746"/>
                <a:gd name="connsiteX4" fmla="*/ 75970 w 1088742"/>
                <a:gd name="connsiteY4" fmla="*/ 63677 h 224746"/>
                <a:gd name="connsiteX5" fmla="*/ 77742 w 1088742"/>
                <a:gd name="connsiteY5" fmla="*/ 76580 h 224746"/>
                <a:gd name="connsiteX6" fmla="*/ 94957 w 1088742"/>
                <a:gd name="connsiteY6" fmla="*/ 145418 h 224746"/>
                <a:gd name="connsiteX7" fmla="*/ 95974 w 1088742"/>
                <a:gd name="connsiteY7" fmla="*/ 150737 h 224746"/>
                <a:gd name="connsiteX8" fmla="*/ 89133 w 1088742"/>
                <a:gd name="connsiteY8" fmla="*/ 157320 h 224746"/>
                <a:gd name="connsiteX9" fmla="*/ 79005 w 1088742"/>
                <a:gd name="connsiteY9" fmla="*/ 147443 h 224746"/>
                <a:gd name="connsiteX10" fmla="*/ 57985 w 1088742"/>
                <a:gd name="connsiteY10" fmla="*/ 162377 h 224746"/>
                <a:gd name="connsiteX11" fmla="*/ 0 w 1088742"/>
                <a:gd name="connsiteY11" fmla="*/ 86956 h 224746"/>
                <a:gd name="connsiteX12" fmla="*/ 30641 w 1088742"/>
                <a:gd name="connsiteY12" fmla="*/ 47725 h 224746"/>
                <a:gd name="connsiteX13" fmla="*/ 61027 w 1088742"/>
                <a:gd name="connsiteY13" fmla="*/ 65447 h 224746"/>
                <a:gd name="connsiteX14" fmla="*/ 82048 w 1088742"/>
                <a:gd name="connsiteY14" fmla="*/ 47725 h 224746"/>
                <a:gd name="connsiteX15" fmla="*/ 100535 w 1088742"/>
                <a:gd name="connsiteY15" fmla="*/ 61899 h 224746"/>
                <a:gd name="connsiteX16" fmla="*/ 108128 w 1088742"/>
                <a:gd name="connsiteY16" fmla="*/ 86703 h 224746"/>
                <a:gd name="connsiteX17" fmla="*/ 62798 w 1088742"/>
                <a:gd name="connsiteY17" fmla="*/ 81899 h 224746"/>
                <a:gd name="connsiteX18" fmla="*/ 31149 w 1088742"/>
                <a:gd name="connsiteY18" fmla="*/ 53300 h 224746"/>
                <a:gd name="connsiteX19" fmla="*/ 17215 w 1088742"/>
                <a:gd name="connsiteY19" fmla="*/ 75824 h 224746"/>
                <a:gd name="connsiteX20" fmla="*/ 29624 w 1088742"/>
                <a:gd name="connsiteY20" fmla="*/ 128721 h 224746"/>
                <a:gd name="connsiteX21" fmla="*/ 57985 w 1088742"/>
                <a:gd name="connsiteY21" fmla="*/ 156811 h 224746"/>
                <a:gd name="connsiteX22" fmla="*/ 75462 w 1088742"/>
                <a:gd name="connsiteY22" fmla="*/ 133024 h 224746"/>
                <a:gd name="connsiteX23" fmla="*/ 74699 w 1088742"/>
                <a:gd name="connsiteY23" fmla="*/ 129729 h 224746"/>
                <a:gd name="connsiteX24" fmla="*/ 62798 w 1088742"/>
                <a:gd name="connsiteY24" fmla="*/ 81899 h 224746"/>
                <a:gd name="connsiteX25" fmla="*/ 209683 w 1088742"/>
                <a:gd name="connsiteY25" fmla="*/ 49750 h 224746"/>
                <a:gd name="connsiteX26" fmla="*/ 234503 w 1088742"/>
                <a:gd name="connsiteY26" fmla="*/ 149467 h 224746"/>
                <a:gd name="connsiteX27" fmla="*/ 235265 w 1088742"/>
                <a:gd name="connsiteY27" fmla="*/ 153016 h 224746"/>
                <a:gd name="connsiteX28" fmla="*/ 228170 w 1088742"/>
                <a:gd name="connsiteY28" fmla="*/ 159598 h 224746"/>
                <a:gd name="connsiteX29" fmla="*/ 218296 w 1088742"/>
                <a:gd name="connsiteY29" fmla="*/ 150230 h 224746"/>
                <a:gd name="connsiteX30" fmla="*/ 199810 w 1088742"/>
                <a:gd name="connsiteY30" fmla="*/ 75824 h 224746"/>
                <a:gd name="connsiteX31" fmla="*/ 172967 w 1088742"/>
                <a:gd name="connsiteY31" fmla="*/ 53300 h 224746"/>
                <a:gd name="connsiteX32" fmla="*/ 159293 w 1088742"/>
                <a:gd name="connsiteY32" fmla="*/ 72783 h 224746"/>
                <a:gd name="connsiteX33" fmla="*/ 173984 w 1088742"/>
                <a:gd name="connsiteY33" fmla="*/ 128212 h 224746"/>
                <a:gd name="connsiteX34" fmla="*/ 177271 w 1088742"/>
                <a:gd name="connsiteY34" fmla="*/ 141876 h 224746"/>
                <a:gd name="connsiteX35" fmla="*/ 158032 w 1088742"/>
                <a:gd name="connsiteY35" fmla="*/ 162377 h 224746"/>
                <a:gd name="connsiteX36" fmla="*/ 125620 w 1088742"/>
                <a:gd name="connsiteY36" fmla="*/ 123400 h 224746"/>
                <a:gd name="connsiteX37" fmla="*/ 129415 w 1088742"/>
                <a:gd name="connsiteY37" fmla="*/ 120875 h 224746"/>
                <a:gd name="connsiteX38" fmla="*/ 133976 w 1088742"/>
                <a:gd name="connsiteY38" fmla="*/ 124924 h 224746"/>
                <a:gd name="connsiteX39" fmla="*/ 157524 w 1088742"/>
                <a:gd name="connsiteY39" fmla="*/ 156811 h 224746"/>
                <a:gd name="connsiteX40" fmla="*/ 163091 w 1088742"/>
                <a:gd name="connsiteY40" fmla="*/ 149467 h 224746"/>
                <a:gd name="connsiteX41" fmla="*/ 157015 w 1088742"/>
                <a:gd name="connsiteY41" fmla="*/ 126695 h 224746"/>
                <a:gd name="connsiteX42" fmla="*/ 143850 w 1088742"/>
                <a:gd name="connsiteY42" fmla="*/ 77087 h 224746"/>
                <a:gd name="connsiteX43" fmla="*/ 172212 w 1088742"/>
                <a:gd name="connsiteY43" fmla="*/ 47725 h 224746"/>
                <a:gd name="connsiteX44" fmla="*/ 195003 w 1088742"/>
                <a:gd name="connsiteY44" fmla="*/ 57094 h 224746"/>
                <a:gd name="connsiteX45" fmla="*/ 153980 w 1088742"/>
                <a:gd name="connsiteY45" fmla="*/ 4200 h 224746"/>
                <a:gd name="connsiteX46" fmla="*/ 138275 w 1088742"/>
                <a:gd name="connsiteY46" fmla="*/ 15077 h 224746"/>
                <a:gd name="connsiteX47" fmla="*/ 140308 w 1088742"/>
                <a:gd name="connsiteY47" fmla="*/ 15838 h 224746"/>
                <a:gd name="connsiteX48" fmla="*/ 151191 w 1088742"/>
                <a:gd name="connsiteY48" fmla="*/ 27987 h 224746"/>
                <a:gd name="connsiteX49" fmla="*/ 142579 w 1088742"/>
                <a:gd name="connsiteY49" fmla="*/ 36086 h 224746"/>
                <a:gd name="connsiteX50" fmla="*/ 129670 w 1088742"/>
                <a:gd name="connsiteY50" fmla="*/ 20396 h 224746"/>
                <a:gd name="connsiteX51" fmla="*/ 153980 w 1088742"/>
                <a:gd name="connsiteY51" fmla="*/ -1375 h 224746"/>
                <a:gd name="connsiteX52" fmla="*/ 209683 w 1088742"/>
                <a:gd name="connsiteY52" fmla="*/ 49750 h 224746"/>
                <a:gd name="connsiteX53" fmla="*/ 346196 w 1088742"/>
                <a:gd name="connsiteY53" fmla="*/ 76832 h 224746"/>
                <a:gd name="connsiteX54" fmla="*/ 342144 w 1088742"/>
                <a:gd name="connsiteY54" fmla="*/ 80883 h 224746"/>
                <a:gd name="connsiteX55" fmla="*/ 338854 w 1088742"/>
                <a:gd name="connsiteY55" fmla="*/ 78096 h 224746"/>
                <a:gd name="connsiteX56" fmla="*/ 293271 w 1088742"/>
                <a:gd name="connsiteY56" fmla="*/ 53300 h 224746"/>
                <a:gd name="connsiteX57" fmla="*/ 274022 w 1088742"/>
                <a:gd name="connsiteY57" fmla="*/ 81136 h 224746"/>
                <a:gd name="connsiteX58" fmla="*/ 278329 w 1088742"/>
                <a:gd name="connsiteY58" fmla="*/ 108973 h 224746"/>
                <a:gd name="connsiteX59" fmla="*/ 288202 w 1088742"/>
                <a:gd name="connsiteY59" fmla="*/ 108973 h 224746"/>
                <a:gd name="connsiteX60" fmla="*/ 324921 w 1088742"/>
                <a:gd name="connsiteY60" fmla="*/ 114547 h 224746"/>
                <a:gd name="connsiteX61" fmla="*/ 344933 w 1088742"/>
                <a:gd name="connsiteY61" fmla="*/ 140868 h 224746"/>
                <a:gd name="connsiteX62" fmla="*/ 319351 w 1088742"/>
                <a:gd name="connsiteY62" fmla="*/ 162377 h 224746"/>
                <a:gd name="connsiteX63" fmla="*/ 256553 w 1088742"/>
                <a:gd name="connsiteY63" fmla="*/ 92022 h 224746"/>
                <a:gd name="connsiteX64" fmla="*/ 292763 w 1088742"/>
                <a:gd name="connsiteY64" fmla="*/ 47725 h 224746"/>
                <a:gd name="connsiteX65" fmla="*/ 346196 w 1088742"/>
                <a:gd name="connsiteY65" fmla="*/ 76832 h 224746"/>
                <a:gd name="connsiteX66" fmla="*/ 335303 w 1088742"/>
                <a:gd name="connsiteY66" fmla="*/ 141369 h 224746"/>
                <a:gd name="connsiteX67" fmla="*/ 285167 w 1088742"/>
                <a:gd name="connsiteY67" fmla="*/ 114547 h 224746"/>
                <a:gd name="connsiteX68" fmla="*/ 279846 w 1088742"/>
                <a:gd name="connsiteY68" fmla="*/ 114547 h 224746"/>
                <a:gd name="connsiteX69" fmla="*/ 319351 w 1088742"/>
                <a:gd name="connsiteY69" fmla="*/ 156811 h 224746"/>
                <a:gd name="connsiteX70" fmla="*/ 335303 w 1088742"/>
                <a:gd name="connsiteY70" fmla="*/ 141369 h 224746"/>
                <a:gd name="connsiteX71" fmla="*/ 468010 w 1088742"/>
                <a:gd name="connsiteY71" fmla="*/ 146433 h 224746"/>
                <a:gd name="connsiteX72" fmla="*/ 443191 w 1088742"/>
                <a:gd name="connsiteY72" fmla="*/ 162377 h 224746"/>
                <a:gd name="connsiteX73" fmla="*/ 412550 w 1088742"/>
                <a:gd name="connsiteY73" fmla="*/ 144155 h 224746"/>
                <a:gd name="connsiteX74" fmla="*/ 391537 w 1088742"/>
                <a:gd name="connsiteY74" fmla="*/ 162377 h 224746"/>
                <a:gd name="connsiteX75" fmla="*/ 373305 w 1088742"/>
                <a:gd name="connsiteY75" fmla="*/ 148967 h 224746"/>
                <a:gd name="connsiteX76" fmla="*/ 365203 w 1088742"/>
                <a:gd name="connsiteY76" fmla="*/ 123400 h 224746"/>
                <a:gd name="connsiteX77" fmla="*/ 369002 w 1088742"/>
                <a:gd name="connsiteY77" fmla="*/ 120875 h 224746"/>
                <a:gd name="connsiteX78" fmla="*/ 373806 w 1088742"/>
                <a:gd name="connsiteY78" fmla="*/ 126695 h 224746"/>
                <a:gd name="connsiteX79" fmla="*/ 391029 w 1088742"/>
                <a:gd name="connsiteY79" fmla="*/ 156811 h 224746"/>
                <a:gd name="connsiteX80" fmla="*/ 397615 w 1088742"/>
                <a:gd name="connsiteY80" fmla="*/ 146688 h 224746"/>
                <a:gd name="connsiteX81" fmla="*/ 395844 w 1088742"/>
                <a:gd name="connsiteY81" fmla="*/ 133778 h 224746"/>
                <a:gd name="connsiteX82" fmla="*/ 376849 w 1088742"/>
                <a:gd name="connsiteY82" fmla="*/ 57848 h 224746"/>
                <a:gd name="connsiteX83" fmla="*/ 376086 w 1088742"/>
                <a:gd name="connsiteY83" fmla="*/ 54308 h 224746"/>
                <a:gd name="connsiteX84" fmla="*/ 383182 w 1088742"/>
                <a:gd name="connsiteY84" fmla="*/ 47725 h 224746"/>
                <a:gd name="connsiteX85" fmla="*/ 393055 w 1088742"/>
                <a:gd name="connsiteY85" fmla="*/ 57094 h 224746"/>
                <a:gd name="connsiteX86" fmla="*/ 409515 w 1088742"/>
                <a:gd name="connsiteY86" fmla="*/ 123400 h 224746"/>
                <a:gd name="connsiteX87" fmla="*/ 442944 w 1088742"/>
                <a:gd name="connsiteY87" fmla="*/ 156811 h 224746"/>
                <a:gd name="connsiteX88" fmla="*/ 456362 w 1088742"/>
                <a:gd name="connsiteY88" fmla="*/ 153271 h 224746"/>
                <a:gd name="connsiteX89" fmla="*/ 446742 w 1088742"/>
                <a:gd name="connsiteY89" fmla="*/ 141122 h 224746"/>
                <a:gd name="connsiteX90" fmla="*/ 455599 w 1088742"/>
                <a:gd name="connsiteY90" fmla="*/ 133024 h 224746"/>
                <a:gd name="connsiteX91" fmla="*/ 468010 w 1088742"/>
                <a:gd name="connsiteY91" fmla="*/ 146433 h 224746"/>
                <a:gd name="connsiteX92" fmla="*/ 666805 w 1088742"/>
                <a:gd name="connsiteY92" fmla="*/ 220083 h 224746"/>
                <a:gd name="connsiteX93" fmla="*/ 663518 w 1088742"/>
                <a:gd name="connsiteY93" fmla="*/ 223371 h 224746"/>
                <a:gd name="connsiteX94" fmla="*/ 639207 w 1088742"/>
                <a:gd name="connsiteY94" fmla="*/ 222617 h 224746"/>
                <a:gd name="connsiteX95" fmla="*/ 614645 w 1088742"/>
                <a:gd name="connsiteY95" fmla="*/ 223371 h 224746"/>
                <a:gd name="connsiteX96" fmla="*/ 610085 w 1088742"/>
                <a:gd name="connsiteY96" fmla="*/ 218568 h 224746"/>
                <a:gd name="connsiteX97" fmla="*/ 614645 w 1088742"/>
                <a:gd name="connsiteY97" fmla="*/ 215527 h 224746"/>
                <a:gd name="connsiteX98" fmla="*/ 629834 w 1088742"/>
                <a:gd name="connsiteY98" fmla="*/ 204641 h 224746"/>
                <a:gd name="connsiteX99" fmla="*/ 628825 w 1088742"/>
                <a:gd name="connsiteY99" fmla="*/ 198567 h 224746"/>
                <a:gd name="connsiteX100" fmla="*/ 600971 w 1088742"/>
                <a:gd name="connsiteY100" fmla="*/ 87464 h 224746"/>
                <a:gd name="connsiteX101" fmla="*/ 553616 w 1088742"/>
                <a:gd name="connsiteY101" fmla="*/ 219068 h 224746"/>
                <a:gd name="connsiteX102" fmla="*/ 546523 w 1088742"/>
                <a:gd name="connsiteY102" fmla="*/ 223371 h 224746"/>
                <a:gd name="connsiteX103" fmla="*/ 514874 w 1088742"/>
                <a:gd name="connsiteY103" fmla="*/ 223371 h 224746"/>
                <a:gd name="connsiteX104" fmla="*/ 508033 w 1088742"/>
                <a:gd name="connsiteY104" fmla="*/ 218568 h 224746"/>
                <a:gd name="connsiteX105" fmla="*/ 514874 w 1088742"/>
                <a:gd name="connsiteY105" fmla="*/ 215527 h 224746"/>
                <a:gd name="connsiteX106" fmla="*/ 530317 w 1088742"/>
                <a:gd name="connsiteY106" fmla="*/ 213502 h 224746"/>
                <a:gd name="connsiteX107" fmla="*/ 529562 w 1088742"/>
                <a:gd name="connsiteY107" fmla="*/ 210214 h 224746"/>
                <a:gd name="connsiteX108" fmla="*/ 496133 w 1088742"/>
                <a:gd name="connsiteY108" fmla="*/ 76071 h 224746"/>
                <a:gd name="connsiteX109" fmla="*/ 471569 w 1088742"/>
                <a:gd name="connsiteY109" fmla="*/ 58357 h 224746"/>
                <a:gd name="connsiteX110" fmla="*/ 466757 w 1088742"/>
                <a:gd name="connsiteY110" fmla="*/ 53554 h 224746"/>
                <a:gd name="connsiteX111" fmla="*/ 470051 w 1088742"/>
                <a:gd name="connsiteY111" fmla="*/ 50513 h 224746"/>
                <a:gd name="connsiteX112" fmla="*/ 494108 w 1088742"/>
                <a:gd name="connsiteY112" fmla="*/ 51274 h 224746"/>
                <a:gd name="connsiteX113" fmla="*/ 518924 w 1088742"/>
                <a:gd name="connsiteY113" fmla="*/ 50513 h 224746"/>
                <a:gd name="connsiteX114" fmla="*/ 523484 w 1088742"/>
                <a:gd name="connsiteY114" fmla="*/ 55069 h 224746"/>
                <a:gd name="connsiteX115" fmla="*/ 518669 w 1088742"/>
                <a:gd name="connsiteY115" fmla="*/ 58357 h 224746"/>
                <a:gd name="connsiteX116" fmla="*/ 503727 w 1088742"/>
                <a:gd name="connsiteY116" fmla="*/ 69243 h 224746"/>
                <a:gd name="connsiteX117" fmla="*/ 504744 w 1088742"/>
                <a:gd name="connsiteY117" fmla="*/ 75570 h 224746"/>
                <a:gd name="connsiteX118" fmla="*/ 537410 w 1088742"/>
                <a:gd name="connsiteY118" fmla="*/ 205911 h 224746"/>
                <a:gd name="connsiteX119" fmla="*/ 591853 w 1088742"/>
                <a:gd name="connsiteY119" fmla="*/ 54816 h 224746"/>
                <a:gd name="connsiteX120" fmla="*/ 596922 w 1088742"/>
                <a:gd name="connsiteY120" fmla="*/ 50513 h 224746"/>
                <a:gd name="connsiteX121" fmla="*/ 601980 w 1088742"/>
                <a:gd name="connsiteY121" fmla="*/ 55578 h 224746"/>
                <a:gd name="connsiteX122" fmla="*/ 637435 w 1088742"/>
                <a:gd name="connsiteY122" fmla="*/ 198320 h 224746"/>
                <a:gd name="connsiteX123" fmla="*/ 663009 w 1088742"/>
                <a:gd name="connsiteY123" fmla="*/ 215527 h 224746"/>
                <a:gd name="connsiteX124" fmla="*/ 666805 w 1088742"/>
                <a:gd name="connsiteY124" fmla="*/ 220083 h 224746"/>
                <a:gd name="connsiteX125" fmla="*/ 768126 w 1088742"/>
                <a:gd name="connsiteY125" fmla="*/ 120875 h 224746"/>
                <a:gd name="connsiteX126" fmla="*/ 731153 w 1088742"/>
                <a:gd name="connsiteY126" fmla="*/ 162377 h 224746"/>
                <a:gd name="connsiteX127" fmla="*/ 667084 w 1088742"/>
                <a:gd name="connsiteY127" fmla="*/ 89490 h 224746"/>
                <a:gd name="connsiteX128" fmla="*/ 704055 w 1088742"/>
                <a:gd name="connsiteY128" fmla="*/ 47725 h 224746"/>
                <a:gd name="connsiteX129" fmla="*/ 768126 w 1088742"/>
                <a:gd name="connsiteY129" fmla="*/ 120875 h 224746"/>
                <a:gd name="connsiteX130" fmla="*/ 750402 w 1088742"/>
                <a:gd name="connsiteY130" fmla="*/ 130744 h 224746"/>
                <a:gd name="connsiteX131" fmla="*/ 736721 w 1088742"/>
                <a:gd name="connsiteY131" fmla="*/ 78603 h 224746"/>
                <a:gd name="connsiteX132" fmla="*/ 704055 w 1088742"/>
                <a:gd name="connsiteY132" fmla="*/ 53300 h 224746"/>
                <a:gd name="connsiteX133" fmla="*/ 684816 w 1088742"/>
                <a:gd name="connsiteY133" fmla="*/ 79366 h 224746"/>
                <a:gd name="connsiteX134" fmla="*/ 699496 w 1088742"/>
                <a:gd name="connsiteY134" fmla="*/ 133778 h 224746"/>
                <a:gd name="connsiteX135" fmla="*/ 730899 w 1088742"/>
                <a:gd name="connsiteY135" fmla="*/ 156811 h 224746"/>
                <a:gd name="connsiteX136" fmla="*/ 750402 w 1088742"/>
                <a:gd name="connsiteY136" fmla="*/ 130744 h 224746"/>
                <a:gd name="connsiteX137" fmla="*/ 892472 w 1088742"/>
                <a:gd name="connsiteY137" fmla="*/ 146433 h 224746"/>
                <a:gd name="connsiteX138" fmla="*/ 867656 w 1088742"/>
                <a:gd name="connsiteY138" fmla="*/ 162377 h 224746"/>
                <a:gd name="connsiteX139" fmla="*/ 837015 w 1088742"/>
                <a:gd name="connsiteY139" fmla="*/ 144155 h 224746"/>
                <a:gd name="connsiteX140" fmla="*/ 816002 w 1088742"/>
                <a:gd name="connsiteY140" fmla="*/ 162377 h 224746"/>
                <a:gd name="connsiteX141" fmla="*/ 797770 w 1088742"/>
                <a:gd name="connsiteY141" fmla="*/ 148967 h 224746"/>
                <a:gd name="connsiteX142" fmla="*/ 789668 w 1088742"/>
                <a:gd name="connsiteY142" fmla="*/ 123400 h 224746"/>
                <a:gd name="connsiteX143" fmla="*/ 793466 w 1088742"/>
                <a:gd name="connsiteY143" fmla="*/ 120875 h 224746"/>
                <a:gd name="connsiteX144" fmla="*/ 798271 w 1088742"/>
                <a:gd name="connsiteY144" fmla="*/ 126695 h 224746"/>
                <a:gd name="connsiteX145" fmla="*/ 815494 w 1088742"/>
                <a:gd name="connsiteY145" fmla="*/ 156811 h 224746"/>
                <a:gd name="connsiteX146" fmla="*/ 822080 w 1088742"/>
                <a:gd name="connsiteY146" fmla="*/ 146688 h 224746"/>
                <a:gd name="connsiteX147" fmla="*/ 820308 w 1088742"/>
                <a:gd name="connsiteY147" fmla="*/ 133778 h 224746"/>
                <a:gd name="connsiteX148" fmla="*/ 801314 w 1088742"/>
                <a:gd name="connsiteY148" fmla="*/ 57848 h 224746"/>
                <a:gd name="connsiteX149" fmla="*/ 800551 w 1088742"/>
                <a:gd name="connsiteY149" fmla="*/ 54308 h 224746"/>
                <a:gd name="connsiteX150" fmla="*/ 807646 w 1088742"/>
                <a:gd name="connsiteY150" fmla="*/ 47725 h 224746"/>
                <a:gd name="connsiteX151" fmla="*/ 817519 w 1088742"/>
                <a:gd name="connsiteY151" fmla="*/ 57094 h 224746"/>
                <a:gd name="connsiteX152" fmla="*/ 833980 w 1088742"/>
                <a:gd name="connsiteY152" fmla="*/ 123400 h 224746"/>
                <a:gd name="connsiteX153" fmla="*/ 867409 w 1088742"/>
                <a:gd name="connsiteY153" fmla="*/ 156811 h 224746"/>
                <a:gd name="connsiteX154" fmla="*/ 880827 w 1088742"/>
                <a:gd name="connsiteY154" fmla="*/ 153271 h 224746"/>
                <a:gd name="connsiteX155" fmla="*/ 871207 w 1088742"/>
                <a:gd name="connsiteY155" fmla="*/ 141122 h 224746"/>
                <a:gd name="connsiteX156" fmla="*/ 880064 w 1088742"/>
                <a:gd name="connsiteY156" fmla="*/ 133024 h 224746"/>
                <a:gd name="connsiteX157" fmla="*/ 892472 w 1088742"/>
                <a:gd name="connsiteY157" fmla="*/ 146433 h 224746"/>
                <a:gd name="connsiteX158" fmla="*/ 1088743 w 1088742"/>
                <a:gd name="connsiteY158" fmla="*/ 86703 h 224746"/>
                <a:gd name="connsiteX159" fmla="*/ 1084939 w 1088742"/>
                <a:gd name="connsiteY159" fmla="*/ 89235 h 224746"/>
                <a:gd name="connsiteX160" fmla="*/ 1080633 w 1088742"/>
                <a:gd name="connsiteY160" fmla="*/ 84932 h 224746"/>
                <a:gd name="connsiteX161" fmla="*/ 1057086 w 1088742"/>
                <a:gd name="connsiteY161" fmla="*/ 53300 h 224746"/>
                <a:gd name="connsiteX162" fmla="*/ 1051518 w 1088742"/>
                <a:gd name="connsiteY162" fmla="*/ 60636 h 224746"/>
                <a:gd name="connsiteX163" fmla="*/ 1056076 w 1088742"/>
                <a:gd name="connsiteY163" fmla="*/ 79621 h 224746"/>
                <a:gd name="connsiteX164" fmla="*/ 1071519 w 1088742"/>
                <a:gd name="connsiteY164" fmla="*/ 136057 h 224746"/>
                <a:gd name="connsiteX165" fmla="*/ 1044931 w 1088742"/>
                <a:gd name="connsiteY165" fmla="*/ 162377 h 224746"/>
                <a:gd name="connsiteX166" fmla="*/ 1006950 w 1088742"/>
                <a:gd name="connsiteY166" fmla="*/ 140106 h 224746"/>
                <a:gd name="connsiteX167" fmla="*/ 980361 w 1088742"/>
                <a:gd name="connsiteY167" fmla="*/ 162377 h 224746"/>
                <a:gd name="connsiteX168" fmla="*/ 944144 w 1088742"/>
                <a:gd name="connsiteY168" fmla="*/ 142384 h 224746"/>
                <a:gd name="connsiteX169" fmla="*/ 922878 w 1088742"/>
                <a:gd name="connsiteY169" fmla="*/ 162377 h 224746"/>
                <a:gd name="connsiteX170" fmla="*/ 904646 w 1088742"/>
                <a:gd name="connsiteY170" fmla="*/ 148967 h 224746"/>
                <a:gd name="connsiteX171" fmla="*/ 896542 w 1088742"/>
                <a:gd name="connsiteY171" fmla="*/ 123400 h 224746"/>
                <a:gd name="connsiteX172" fmla="*/ 900340 w 1088742"/>
                <a:gd name="connsiteY172" fmla="*/ 120875 h 224746"/>
                <a:gd name="connsiteX173" fmla="*/ 905147 w 1088742"/>
                <a:gd name="connsiteY173" fmla="*/ 126695 h 224746"/>
                <a:gd name="connsiteX174" fmla="*/ 922370 w 1088742"/>
                <a:gd name="connsiteY174" fmla="*/ 156811 h 224746"/>
                <a:gd name="connsiteX175" fmla="*/ 928954 w 1088742"/>
                <a:gd name="connsiteY175" fmla="*/ 146688 h 224746"/>
                <a:gd name="connsiteX176" fmla="*/ 927182 w 1088742"/>
                <a:gd name="connsiteY176" fmla="*/ 133778 h 224746"/>
                <a:gd name="connsiteX177" fmla="*/ 908188 w 1088742"/>
                <a:gd name="connsiteY177" fmla="*/ 57848 h 224746"/>
                <a:gd name="connsiteX178" fmla="*/ 907425 w 1088742"/>
                <a:gd name="connsiteY178" fmla="*/ 54308 h 224746"/>
                <a:gd name="connsiteX179" fmla="*/ 914520 w 1088742"/>
                <a:gd name="connsiteY179" fmla="*/ 47725 h 224746"/>
                <a:gd name="connsiteX180" fmla="*/ 923631 w 1088742"/>
                <a:gd name="connsiteY180" fmla="*/ 54308 h 224746"/>
                <a:gd name="connsiteX181" fmla="*/ 933761 w 1088742"/>
                <a:gd name="connsiteY181" fmla="*/ 94801 h 224746"/>
                <a:gd name="connsiteX182" fmla="*/ 937814 w 1088742"/>
                <a:gd name="connsiteY182" fmla="*/ 111253 h 224746"/>
                <a:gd name="connsiteX183" fmla="*/ 944144 w 1088742"/>
                <a:gd name="connsiteY183" fmla="*/ 129474 h 224746"/>
                <a:gd name="connsiteX184" fmla="*/ 979853 w 1088742"/>
                <a:gd name="connsiteY184" fmla="*/ 156811 h 224746"/>
                <a:gd name="connsiteX185" fmla="*/ 991498 w 1088742"/>
                <a:gd name="connsiteY185" fmla="*/ 140106 h 224746"/>
                <a:gd name="connsiteX186" fmla="*/ 989218 w 1088742"/>
                <a:gd name="connsiteY186" fmla="*/ 123654 h 224746"/>
                <a:gd name="connsiteX187" fmla="*/ 972758 w 1088742"/>
                <a:gd name="connsiteY187" fmla="*/ 57848 h 224746"/>
                <a:gd name="connsiteX188" fmla="*/ 972006 w 1088742"/>
                <a:gd name="connsiteY188" fmla="*/ 54308 h 224746"/>
                <a:gd name="connsiteX189" fmla="*/ 979090 w 1088742"/>
                <a:gd name="connsiteY189" fmla="*/ 47725 h 224746"/>
                <a:gd name="connsiteX190" fmla="*/ 988211 w 1088742"/>
                <a:gd name="connsiteY190" fmla="*/ 54308 h 224746"/>
                <a:gd name="connsiteX191" fmla="*/ 998339 w 1088742"/>
                <a:gd name="connsiteY191" fmla="*/ 94801 h 224746"/>
                <a:gd name="connsiteX192" fmla="*/ 1002391 w 1088742"/>
                <a:gd name="connsiteY192" fmla="*/ 111253 h 224746"/>
                <a:gd name="connsiteX193" fmla="*/ 1008721 w 1088742"/>
                <a:gd name="connsiteY193" fmla="*/ 129474 h 224746"/>
                <a:gd name="connsiteX194" fmla="*/ 1044423 w 1088742"/>
                <a:gd name="connsiteY194" fmla="*/ 156811 h 224746"/>
                <a:gd name="connsiteX195" fmla="*/ 1056076 w 1088742"/>
                <a:gd name="connsiteY195" fmla="*/ 140106 h 224746"/>
                <a:gd name="connsiteX196" fmla="*/ 1041387 w 1088742"/>
                <a:gd name="connsiteY196" fmla="*/ 84169 h 224746"/>
                <a:gd name="connsiteX197" fmla="*/ 1037338 w 1088742"/>
                <a:gd name="connsiteY197" fmla="*/ 67971 h 224746"/>
                <a:gd name="connsiteX198" fmla="*/ 1056577 w 1088742"/>
                <a:gd name="connsiteY198" fmla="*/ 47725 h 224746"/>
                <a:gd name="connsiteX199" fmla="*/ 1088743 w 1088742"/>
                <a:gd name="connsiteY199" fmla="*/ 86703 h 224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</a:cxnLst>
              <a:rect l="l" t="t" r="r" b="b"/>
              <a:pathLst>
                <a:path w="1088742" h="224746">
                  <a:moveTo>
                    <a:pt x="108128" y="86703"/>
                  </a:moveTo>
                  <a:cubicBezTo>
                    <a:pt x="108128" y="89235"/>
                    <a:pt x="106102" y="89235"/>
                    <a:pt x="104330" y="89235"/>
                  </a:cubicBezTo>
                  <a:cubicBezTo>
                    <a:pt x="101290" y="89235"/>
                    <a:pt x="101035" y="88981"/>
                    <a:pt x="99518" y="83415"/>
                  </a:cubicBezTo>
                  <a:cubicBezTo>
                    <a:pt x="95974" y="69243"/>
                    <a:pt x="91159" y="53300"/>
                    <a:pt x="82548" y="53300"/>
                  </a:cubicBezTo>
                  <a:cubicBezTo>
                    <a:pt x="75970" y="53300"/>
                    <a:pt x="75970" y="60128"/>
                    <a:pt x="75970" y="63677"/>
                  </a:cubicBezTo>
                  <a:cubicBezTo>
                    <a:pt x="75970" y="65447"/>
                    <a:pt x="75970" y="69496"/>
                    <a:pt x="77742" y="76580"/>
                  </a:cubicBezTo>
                  <a:lnTo>
                    <a:pt x="94957" y="145418"/>
                  </a:lnTo>
                  <a:cubicBezTo>
                    <a:pt x="95974" y="148967"/>
                    <a:pt x="95974" y="149467"/>
                    <a:pt x="95974" y="150737"/>
                  </a:cubicBezTo>
                  <a:cubicBezTo>
                    <a:pt x="95974" y="156050"/>
                    <a:pt x="91667" y="157320"/>
                    <a:pt x="89133" y="157320"/>
                  </a:cubicBezTo>
                  <a:cubicBezTo>
                    <a:pt x="81030" y="157320"/>
                    <a:pt x="79259" y="148713"/>
                    <a:pt x="79005" y="147443"/>
                  </a:cubicBezTo>
                  <a:cubicBezTo>
                    <a:pt x="74191" y="158328"/>
                    <a:pt x="66088" y="162377"/>
                    <a:pt x="57985" y="162377"/>
                  </a:cubicBezTo>
                  <a:cubicBezTo>
                    <a:pt x="29878" y="162377"/>
                    <a:pt x="0" y="123909"/>
                    <a:pt x="0" y="86956"/>
                  </a:cubicBezTo>
                  <a:cubicBezTo>
                    <a:pt x="0" y="65447"/>
                    <a:pt x="11646" y="47725"/>
                    <a:pt x="30641" y="47725"/>
                  </a:cubicBezTo>
                  <a:cubicBezTo>
                    <a:pt x="39753" y="47725"/>
                    <a:pt x="50898" y="53045"/>
                    <a:pt x="61027" y="65447"/>
                  </a:cubicBezTo>
                  <a:cubicBezTo>
                    <a:pt x="63816" y="53045"/>
                    <a:pt x="73182" y="47725"/>
                    <a:pt x="82048" y="47725"/>
                  </a:cubicBezTo>
                  <a:cubicBezTo>
                    <a:pt x="91413" y="47725"/>
                    <a:pt x="96729" y="54053"/>
                    <a:pt x="100535" y="61899"/>
                  </a:cubicBezTo>
                  <a:cubicBezTo>
                    <a:pt x="105085" y="71521"/>
                    <a:pt x="108128" y="86703"/>
                    <a:pt x="108128" y="86703"/>
                  </a:cubicBezTo>
                  <a:close/>
                  <a:moveTo>
                    <a:pt x="62798" y="81899"/>
                  </a:moveTo>
                  <a:cubicBezTo>
                    <a:pt x="60773" y="73801"/>
                    <a:pt x="45075" y="53300"/>
                    <a:pt x="31149" y="53300"/>
                  </a:cubicBezTo>
                  <a:cubicBezTo>
                    <a:pt x="19241" y="53300"/>
                    <a:pt x="17215" y="68226"/>
                    <a:pt x="17215" y="75824"/>
                  </a:cubicBezTo>
                  <a:cubicBezTo>
                    <a:pt x="17215" y="88472"/>
                    <a:pt x="25072" y="118089"/>
                    <a:pt x="29624" y="128721"/>
                  </a:cubicBezTo>
                  <a:cubicBezTo>
                    <a:pt x="35955" y="144155"/>
                    <a:pt x="47610" y="156811"/>
                    <a:pt x="57985" y="156811"/>
                  </a:cubicBezTo>
                  <a:cubicBezTo>
                    <a:pt x="69131" y="156811"/>
                    <a:pt x="75462" y="143647"/>
                    <a:pt x="75462" y="133024"/>
                  </a:cubicBezTo>
                  <a:cubicBezTo>
                    <a:pt x="75462" y="133024"/>
                    <a:pt x="75207" y="131245"/>
                    <a:pt x="74699" y="129729"/>
                  </a:cubicBezTo>
                  <a:lnTo>
                    <a:pt x="62798" y="81899"/>
                  </a:lnTo>
                  <a:close/>
                  <a:moveTo>
                    <a:pt x="209683" y="49750"/>
                  </a:moveTo>
                  <a:lnTo>
                    <a:pt x="234503" y="149467"/>
                  </a:lnTo>
                  <a:cubicBezTo>
                    <a:pt x="234756" y="150991"/>
                    <a:pt x="235265" y="152253"/>
                    <a:pt x="235265" y="153016"/>
                  </a:cubicBezTo>
                  <a:cubicBezTo>
                    <a:pt x="235265" y="155795"/>
                    <a:pt x="233239" y="159598"/>
                    <a:pt x="228170" y="159598"/>
                  </a:cubicBezTo>
                  <a:cubicBezTo>
                    <a:pt x="220576" y="159598"/>
                    <a:pt x="218804" y="152253"/>
                    <a:pt x="218296" y="150230"/>
                  </a:cubicBezTo>
                  <a:lnTo>
                    <a:pt x="199810" y="75824"/>
                  </a:lnTo>
                  <a:cubicBezTo>
                    <a:pt x="198038" y="68480"/>
                    <a:pt x="187910" y="53300"/>
                    <a:pt x="172967" y="53300"/>
                  </a:cubicBezTo>
                  <a:cubicBezTo>
                    <a:pt x="161574" y="53300"/>
                    <a:pt x="159293" y="64431"/>
                    <a:pt x="159293" y="72783"/>
                  </a:cubicBezTo>
                  <a:cubicBezTo>
                    <a:pt x="159293" y="88227"/>
                    <a:pt x="167652" y="110999"/>
                    <a:pt x="173984" y="128212"/>
                  </a:cubicBezTo>
                  <a:cubicBezTo>
                    <a:pt x="176007" y="133523"/>
                    <a:pt x="177271" y="137073"/>
                    <a:pt x="177271" y="141876"/>
                  </a:cubicBezTo>
                  <a:cubicBezTo>
                    <a:pt x="177271" y="154533"/>
                    <a:pt x="168915" y="162377"/>
                    <a:pt x="158032" y="162377"/>
                  </a:cubicBezTo>
                  <a:cubicBezTo>
                    <a:pt x="134477" y="162377"/>
                    <a:pt x="125620" y="124924"/>
                    <a:pt x="125620" y="123400"/>
                  </a:cubicBezTo>
                  <a:cubicBezTo>
                    <a:pt x="125620" y="120875"/>
                    <a:pt x="128145" y="120875"/>
                    <a:pt x="129415" y="120875"/>
                  </a:cubicBezTo>
                  <a:cubicBezTo>
                    <a:pt x="132705" y="120875"/>
                    <a:pt x="132959" y="121376"/>
                    <a:pt x="133976" y="124924"/>
                  </a:cubicBezTo>
                  <a:cubicBezTo>
                    <a:pt x="136002" y="132770"/>
                    <a:pt x="142833" y="156811"/>
                    <a:pt x="157524" y="156811"/>
                  </a:cubicBezTo>
                  <a:cubicBezTo>
                    <a:pt x="160310" y="156811"/>
                    <a:pt x="163091" y="156050"/>
                    <a:pt x="163091" y="149467"/>
                  </a:cubicBezTo>
                  <a:cubicBezTo>
                    <a:pt x="163091" y="143392"/>
                    <a:pt x="160564" y="136564"/>
                    <a:pt x="157015" y="126695"/>
                  </a:cubicBezTo>
                  <a:cubicBezTo>
                    <a:pt x="150436" y="108973"/>
                    <a:pt x="143850" y="90251"/>
                    <a:pt x="143850" y="77087"/>
                  </a:cubicBezTo>
                  <a:cubicBezTo>
                    <a:pt x="143850" y="55069"/>
                    <a:pt x="158541" y="47725"/>
                    <a:pt x="172212" y="47725"/>
                  </a:cubicBezTo>
                  <a:cubicBezTo>
                    <a:pt x="183858" y="47725"/>
                    <a:pt x="191706" y="53799"/>
                    <a:pt x="195003" y="57094"/>
                  </a:cubicBezTo>
                  <a:cubicBezTo>
                    <a:pt x="185375" y="15331"/>
                    <a:pt x="166643" y="4200"/>
                    <a:pt x="153980" y="4200"/>
                  </a:cubicBezTo>
                  <a:cubicBezTo>
                    <a:pt x="141827" y="4200"/>
                    <a:pt x="138275" y="13814"/>
                    <a:pt x="138275" y="15077"/>
                  </a:cubicBezTo>
                  <a:cubicBezTo>
                    <a:pt x="138275" y="15077"/>
                    <a:pt x="138529" y="15585"/>
                    <a:pt x="140308" y="15838"/>
                  </a:cubicBezTo>
                  <a:cubicBezTo>
                    <a:pt x="148156" y="17102"/>
                    <a:pt x="151191" y="23938"/>
                    <a:pt x="151191" y="27987"/>
                  </a:cubicBezTo>
                  <a:cubicBezTo>
                    <a:pt x="151191" y="33298"/>
                    <a:pt x="147139" y="36086"/>
                    <a:pt x="142579" y="36086"/>
                  </a:cubicBezTo>
                  <a:cubicBezTo>
                    <a:pt x="139546" y="36086"/>
                    <a:pt x="129670" y="34570"/>
                    <a:pt x="129670" y="20396"/>
                  </a:cubicBezTo>
                  <a:cubicBezTo>
                    <a:pt x="129670" y="7232"/>
                    <a:pt x="140055" y="-1375"/>
                    <a:pt x="153980" y="-1375"/>
                  </a:cubicBezTo>
                  <a:cubicBezTo>
                    <a:pt x="180314" y="-1375"/>
                    <a:pt x="203361" y="24699"/>
                    <a:pt x="209683" y="49750"/>
                  </a:cubicBezTo>
                  <a:close/>
                  <a:moveTo>
                    <a:pt x="346196" y="76832"/>
                  </a:moveTo>
                  <a:cubicBezTo>
                    <a:pt x="346196" y="78096"/>
                    <a:pt x="344170" y="80883"/>
                    <a:pt x="342144" y="80883"/>
                  </a:cubicBezTo>
                  <a:cubicBezTo>
                    <a:pt x="341127" y="80883"/>
                    <a:pt x="340881" y="80629"/>
                    <a:pt x="338854" y="78096"/>
                  </a:cubicBezTo>
                  <a:cubicBezTo>
                    <a:pt x="320113" y="54308"/>
                    <a:pt x="297578" y="53300"/>
                    <a:pt x="293271" y="53300"/>
                  </a:cubicBezTo>
                  <a:cubicBezTo>
                    <a:pt x="276811" y="53300"/>
                    <a:pt x="274022" y="71267"/>
                    <a:pt x="274022" y="81136"/>
                  </a:cubicBezTo>
                  <a:cubicBezTo>
                    <a:pt x="274022" y="90752"/>
                    <a:pt x="276557" y="102145"/>
                    <a:pt x="278329" y="108973"/>
                  </a:cubicBezTo>
                  <a:lnTo>
                    <a:pt x="288202" y="108973"/>
                  </a:lnTo>
                  <a:cubicBezTo>
                    <a:pt x="295806" y="108973"/>
                    <a:pt x="312766" y="109736"/>
                    <a:pt x="324921" y="114547"/>
                  </a:cubicBezTo>
                  <a:cubicBezTo>
                    <a:pt x="344933" y="122646"/>
                    <a:pt x="344933" y="139097"/>
                    <a:pt x="344933" y="140868"/>
                  </a:cubicBezTo>
                  <a:cubicBezTo>
                    <a:pt x="344933" y="152508"/>
                    <a:pt x="335557" y="162377"/>
                    <a:pt x="319351" y="162377"/>
                  </a:cubicBezTo>
                  <a:cubicBezTo>
                    <a:pt x="292763" y="162377"/>
                    <a:pt x="256553" y="136819"/>
                    <a:pt x="256553" y="92022"/>
                  </a:cubicBezTo>
                  <a:cubicBezTo>
                    <a:pt x="256553" y="69243"/>
                    <a:pt x="268707" y="47725"/>
                    <a:pt x="292763" y="47725"/>
                  </a:cubicBezTo>
                  <a:cubicBezTo>
                    <a:pt x="325175" y="47725"/>
                    <a:pt x="346196" y="73038"/>
                    <a:pt x="346196" y="76832"/>
                  </a:cubicBezTo>
                  <a:close/>
                  <a:moveTo>
                    <a:pt x="335303" y="141369"/>
                  </a:moveTo>
                  <a:cubicBezTo>
                    <a:pt x="335303" y="114547"/>
                    <a:pt x="293525" y="114547"/>
                    <a:pt x="285167" y="114547"/>
                  </a:cubicBezTo>
                  <a:lnTo>
                    <a:pt x="279846" y="114547"/>
                  </a:lnTo>
                  <a:cubicBezTo>
                    <a:pt x="290737" y="156050"/>
                    <a:pt x="316816" y="156811"/>
                    <a:pt x="319351" y="156811"/>
                  </a:cubicBezTo>
                  <a:cubicBezTo>
                    <a:pt x="329481" y="156811"/>
                    <a:pt x="335303" y="149975"/>
                    <a:pt x="335303" y="141369"/>
                  </a:cubicBezTo>
                  <a:close/>
                  <a:moveTo>
                    <a:pt x="468010" y="146433"/>
                  </a:moveTo>
                  <a:cubicBezTo>
                    <a:pt x="468010" y="159598"/>
                    <a:pt x="451550" y="162377"/>
                    <a:pt x="443191" y="162377"/>
                  </a:cubicBezTo>
                  <a:cubicBezTo>
                    <a:pt x="425722" y="162377"/>
                    <a:pt x="416610" y="149721"/>
                    <a:pt x="412550" y="144155"/>
                  </a:cubicBezTo>
                  <a:cubicBezTo>
                    <a:pt x="409770" y="157574"/>
                    <a:pt x="399896" y="162377"/>
                    <a:pt x="391537" y="162377"/>
                  </a:cubicBezTo>
                  <a:cubicBezTo>
                    <a:pt x="382419" y="162377"/>
                    <a:pt x="377357" y="156557"/>
                    <a:pt x="373305" y="148967"/>
                  </a:cubicBezTo>
                  <a:cubicBezTo>
                    <a:pt x="368493" y="138844"/>
                    <a:pt x="365203" y="123400"/>
                    <a:pt x="365203" y="123400"/>
                  </a:cubicBezTo>
                  <a:cubicBezTo>
                    <a:pt x="365203" y="120875"/>
                    <a:pt x="367730" y="120875"/>
                    <a:pt x="369002" y="120875"/>
                  </a:cubicBezTo>
                  <a:cubicBezTo>
                    <a:pt x="372288" y="120875"/>
                    <a:pt x="372542" y="121122"/>
                    <a:pt x="373806" y="126695"/>
                  </a:cubicBezTo>
                  <a:cubicBezTo>
                    <a:pt x="378366" y="144410"/>
                    <a:pt x="383182" y="156811"/>
                    <a:pt x="391029" y="156811"/>
                  </a:cubicBezTo>
                  <a:cubicBezTo>
                    <a:pt x="397615" y="156811"/>
                    <a:pt x="397615" y="149467"/>
                    <a:pt x="397615" y="146688"/>
                  </a:cubicBezTo>
                  <a:cubicBezTo>
                    <a:pt x="397615" y="142639"/>
                    <a:pt x="396853" y="137827"/>
                    <a:pt x="395844" y="133778"/>
                  </a:cubicBezTo>
                  <a:lnTo>
                    <a:pt x="376849" y="57848"/>
                  </a:lnTo>
                  <a:cubicBezTo>
                    <a:pt x="376341" y="56333"/>
                    <a:pt x="376086" y="55069"/>
                    <a:pt x="376086" y="54308"/>
                  </a:cubicBezTo>
                  <a:cubicBezTo>
                    <a:pt x="376086" y="51529"/>
                    <a:pt x="378113" y="47725"/>
                    <a:pt x="383182" y="47725"/>
                  </a:cubicBezTo>
                  <a:cubicBezTo>
                    <a:pt x="390774" y="47725"/>
                    <a:pt x="392546" y="55069"/>
                    <a:pt x="393055" y="57094"/>
                  </a:cubicBezTo>
                  <a:lnTo>
                    <a:pt x="409515" y="123400"/>
                  </a:lnTo>
                  <a:cubicBezTo>
                    <a:pt x="409770" y="124163"/>
                    <a:pt x="421161" y="156811"/>
                    <a:pt x="442944" y="156811"/>
                  </a:cubicBezTo>
                  <a:cubicBezTo>
                    <a:pt x="444207" y="156811"/>
                    <a:pt x="451303" y="156811"/>
                    <a:pt x="456362" y="153271"/>
                  </a:cubicBezTo>
                  <a:cubicBezTo>
                    <a:pt x="447498" y="150484"/>
                    <a:pt x="446742" y="142384"/>
                    <a:pt x="446742" y="141122"/>
                  </a:cubicBezTo>
                  <a:cubicBezTo>
                    <a:pt x="446742" y="137827"/>
                    <a:pt x="449023" y="133024"/>
                    <a:pt x="455599" y="133024"/>
                  </a:cubicBezTo>
                  <a:cubicBezTo>
                    <a:pt x="460159" y="133024"/>
                    <a:pt x="468010" y="136564"/>
                    <a:pt x="468010" y="146433"/>
                  </a:cubicBezTo>
                  <a:close/>
                  <a:moveTo>
                    <a:pt x="666805" y="220083"/>
                  </a:moveTo>
                  <a:cubicBezTo>
                    <a:pt x="666805" y="222109"/>
                    <a:pt x="665795" y="223371"/>
                    <a:pt x="663518" y="223371"/>
                  </a:cubicBezTo>
                  <a:cubicBezTo>
                    <a:pt x="655667" y="223371"/>
                    <a:pt x="647311" y="222617"/>
                    <a:pt x="639207" y="222617"/>
                  </a:cubicBezTo>
                  <a:cubicBezTo>
                    <a:pt x="631106" y="222617"/>
                    <a:pt x="622493" y="223371"/>
                    <a:pt x="614645" y="223371"/>
                  </a:cubicBezTo>
                  <a:cubicBezTo>
                    <a:pt x="613374" y="223371"/>
                    <a:pt x="610085" y="223371"/>
                    <a:pt x="610085" y="218568"/>
                  </a:cubicBezTo>
                  <a:cubicBezTo>
                    <a:pt x="610085" y="215780"/>
                    <a:pt x="612365" y="215527"/>
                    <a:pt x="614645" y="215527"/>
                  </a:cubicBezTo>
                  <a:cubicBezTo>
                    <a:pt x="627808" y="215019"/>
                    <a:pt x="629834" y="209960"/>
                    <a:pt x="629834" y="204641"/>
                  </a:cubicBezTo>
                  <a:cubicBezTo>
                    <a:pt x="629834" y="202371"/>
                    <a:pt x="629334" y="200592"/>
                    <a:pt x="628825" y="198567"/>
                  </a:cubicBezTo>
                  <a:lnTo>
                    <a:pt x="600971" y="87464"/>
                  </a:lnTo>
                  <a:lnTo>
                    <a:pt x="553616" y="219068"/>
                  </a:lnTo>
                  <a:cubicBezTo>
                    <a:pt x="552091" y="223117"/>
                    <a:pt x="551844" y="223371"/>
                    <a:pt x="546523" y="223371"/>
                  </a:cubicBezTo>
                  <a:lnTo>
                    <a:pt x="514874" y="223371"/>
                  </a:lnTo>
                  <a:cubicBezTo>
                    <a:pt x="510822" y="223371"/>
                    <a:pt x="508033" y="223371"/>
                    <a:pt x="508033" y="218568"/>
                  </a:cubicBezTo>
                  <a:cubicBezTo>
                    <a:pt x="508033" y="215527"/>
                    <a:pt x="510059" y="215527"/>
                    <a:pt x="514874" y="215527"/>
                  </a:cubicBezTo>
                  <a:cubicBezTo>
                    <a:pt x="516646" y="215527"/>
                    <a:pt x="530317" y="215527"/>
                    <a:pt x="530317" y="213502"/>
                  </a:cubicBezTo>
                  <a:cubicBezTo>
                    <a:pt x="530317" y="213502"/>
                    <a:pt x="530317" y="212739"/>
                    <a:pt x="529562" y="210214"/>
                  </a:cubicBezTo>
                  <a:lnTo>
                    <a:pt x="496133" y="76071"/>
                  </a:lnTo>
                  <a:cubicBezTo>
                    <a:pt x="492589" y="62151"/>
                    <a:pt x="483217" y="58865"/>
                    <a:pt x="471569" y="58357"/>
                  </a:cubicBezTo>
                  <a:cubicBezTo>
                    <a:pt x="469543" y="58357"/>
                    <a:pt x="466757" y="58102"/>
                    <a:pt x="466757" y="53554"/>
                  </a:cubicBezTo>
                  <a:cubicBezTo>
                    <a:pt x="466757" y="51274"/>
                    <a:pt x="468282" y="50513"/>
                    <a:pt x="470051" y="50513"/>
                  </a:cubicBezTo>
                  <a:cubicBezTo>
                    <a:pt x="477647" y="50513"/>
                    <a:pt x="486257" y="51274"/>
                    <a:pt x="494108" y="51274"/>
                  </a:cubicBezTo>
                  <a:cubicBezTo>
                    <a:pt x="502209" y="51274"/>
                    <a:pt x="511076" y="50513"/>
                    <a:pt x="518924" y="50513"/>
                  </a:cubicBezTo>
                  <a:cubicBezTo>
                    <a:pt x="520441" y="50513"/>
                    <a:pt x="523484" y="50513"/>
                    <a:pt x="523484" y="55069"/>
                  </a:cubicBezTo>
                  <a:cubicBezTo>
                    <a:pt x="523484" y="58102"/>
                    <a:pt x="521705" y="58357"/>
                    <a:pt x="518669" y="58357"/>
                  </a:cubicBezTo>
                  <a:cubicBezTo>
                    <a:pt x="504235" y="58865"/>
                    <a:pt x="503727" y="65447"/>
                    <a:pt x="503727" y="69243"/>
                  </a:cubicBezTo>
                  <a:cubicBezTo>
                    <a:pt x="503727" y="69997"/>
                    <a:pt x="503727" y="71521"/>
                    <a:pt x="504744" y="75570"/>
                  </a:cubicBezTo>
                  <a:lnTo>
                    <a:pt x="537410" y="205911"/>
                  </a:lnTo>
                  <a:lnTo>
                    <a:pt x="591853" y="54816"/>
                  </a:lnTo>
                  <a:cubicBezTo>
                    <a:pt x="593116" y="51020"/>
                    <a:pt x="593370" y="50513"/>
                    <a:pt x="596922" y="50513"/>
                  </a:cubicBezTo>
                  <a:cubicBezTo>
                    <a:pt x="599700" y="50513"/>
                    <a:pt x="600717" y="50766"/>
                    <a:pt x="601980" y="55578"/>
                  </a:cubicBezTo>
                  <a:lnTo>
                    <a:pt x="637435" y="198320"/>
                  </a:lnTo>
                  <a:cubicBezTo>
                    <a:pt x="641487" y="214518"/>
                    <a:pt x="655667" y="215273"/>
                    <a:pt x="663009" y="215527"/>
                  </a:cubicBezTo>
                  <a:cubicBezTo>
                    <a:pt x="663772" y="215527"/>
                    <a:pt x="666805" y="215780"/>
                    <a:pt x="666805" y="220083"/>
                  </a:cubicBezTo>
                  <a:close/>
                  <a:moveTo>
                    <a:pt x="768126" y="120875"/>
                  </a:moveTo>
                  <a:cubicBezTo>
                    <a:pt x="768126" y="144917"/>
                    <a:pt x="753181" y="162377"/>
                    <a:pt x="731153" y="162377"/>
                  </a:cubicBezTo>
                  <a:cubicBezTo>
                    <a:pt x="699750" y="162377"/>
                    <a:pt x="667084" y="126441"/>
                    <a:pt x="667084" y="89490"/>
                  </a:cubicBezTo>
                  <a:cubicBezTo>
                    <a:pt x="667084" y="63423"/>
                    <a:pt x="683044" y="47725"/>
                    <a:pt x="704055" y="47725"/>
                  </a:cubicBezTo>
                  <a:cubicBezTo>
                    <a:pt x="735460" y="47725"/>
                    <a:pt x="768126" y="83670"/>
                    <a:pt x="768126" y="120875"/>
                  </a:cubicBezTo>
                  <a:close/>
                  <a:moveTo>
                    <a:pt x="750402" y="130744"/>
                  </a:moveTo>
                  <a:cubicBezTo>
                    <a:pt x="750402" y="119860"/>
                    <a:pt x="744825" y="93793"/>
                    <a:pt x="736721" y="78603"/>
                  </a:cubicBezTo>
                  <a:cubicBezTo>
                    <a:pt x="729382" y="64685"/>
                    <a:pt x="716465" y="53300"/>
                    <a:pt x="704055" y="53300"/>
                  </a:cubicBezTo>
                  <a:cubicBezTo>
                    <a:pt x="694181" y="53300"/>
                    <a:pt x="684816" y="61143"/>
                    <a:pt x="684816" y="79366"/>
                  </a:cubicBezTo>
                  <a:cubicBezTo>
                    <a:pt x="684816" y="92022"/>
                    <a:pt x="691392" y="120114"/>
                    <a:pt x="699496" y="133778"/>
                  </a:cubicBezTo>
                  <a:cubicBezTo>
                    <a:pt x="708869" y="149220"/>
                    <a:pt x="721023" y="156811"/>
                    <a:pt x="730899" y="156811"/>
                  </a:cubicBezTo>
                  <a:cubicBezTo>
                    <a:pt x="743308" y="156811"/>
                    <a:pt x="750402" y="145672"/>
                    <a:pt x="750402" y="130744"/>
                  </a:cubicBezTo>
                  <a:close/>
                  <a:moveTo>
                    <a:pt x="892472" y="146433"/>
                  </a:moveTo>
                  <a:cubicBezTo>
                    <a:pt x="892472" y="159598"/>
                    <a:pt x="876011" y="162377"/>
                    <a:pt x="867656" y="162377"/>
                  </a:cubicBezTo>
                  <a:cubicBezTo>
                    <a:pt x="850186" y="162377"/>
                    <a:pt x="841075" y="149721"/>
                    <a:pt x="837015" y="144155"/>
                  </a:cubicBezTo>
                  <a:cubicBezTo>
                    <a:pt x="834234" y="157574"/>
                    <a:pt x="824360" y="162377"/>
                    <a:pt x="816002" y="162377"/>
                  </a:cubicBezTo>
                  <a:cubicBezTo>
                    <a:pt x="806883" y="162377"/>
                    <a:pt x="801822" y="156557"/>
                    <a:pt x="797770" y="148967"/>
                  </a:cubicBezTo>
                  <a:cubicBezTo>
                    <a:pt x="792958" y="138844"/>
                    <a:pt x="789668" y="123400"/>
                    <a:pt x="789668" y="123400"/>
                  </a:cubicBezTo>
                  <a:cubicBezTo>
                    <a:pt x="789668" y="120875"/>
                    <a:pt x="792195" y="120875"/>
                    <a:pt x="793466" y="120875"/>
                  </a:cubicBezTo>
                  <a:cubicBezTo>
                    <a:pt x="796753" y="120875"/>
                    <a:pt x="797007" y="121122"/>
                    <a:pt x="798271" y="126695"/>
                  </a:cubicBezTo>
                  <a:cubicBezTo>
                    <a:pt x="802831" y="144410"/>
                    <a:pt x="807646" y="156811"/>
                    <a:pt x="815494" y="156811"/>
                  </a:cubicBezTo>
                  <a:cubicBezTo>
                    <a:pt x="822080" y="156811"/>
                    <a:pt x="822080" y="149467"/>
                    <a:pt x="822080" y="146688"/>
                  </a:cubicBezTo>
                  <a:cubicBezTo>
                    <a:pt x="822080" y="142639"/>
                    <a:pt x="821318" y="137827"/>
                    <a:pt x="820308" y="133778"/>
                  </a:cubicBezTo>
                  <a:lnTo>
                    <a:pt x="801314" y="57848"/>
                  </a:lnTo>
                  <a:cubicBezTo>
                    <a:pt x="800806" y="56333"/>
                    <a:pt x="800551" y="55069"/>
                    <a:pt x="800551" y="54308"/>
                  </a:cubicBezTo>
                  <a:cubicBezTo>
                    <a:pt x="800551" y="51529"/>
                    <a:pt x="802577" y="47725"/>
                    <a:pt x="807646" y="47725"/>
                  </a:cubicBezTo>
                  <a:cubicBezTo>
                    <a:pt x="815239" y="47725"/>
                    <a:pt x="817011" y="55069"/>
                    <a:pt x="817519" y="57094"/>
                  </a:cubicBezTo>
                  <a:lnTo>
                    <a:pt x="833980" y="123400"/>
                  </a:lnTo>
                  <a:cubicBezTo>
                    <a:pt x="834234" y="124163"/>
                    <a:pt x="845626" y="156811"/>
                    <a:pt x="867409" y="156811"/>
                  </a:cubicBezTo>
                  <a:cubicBezTo>
                    <a:pt x="868672" y="156811"/>
                    <a:pt x="875768" y="156811"/>
                    <a:pt x="880827" y="153271"/>
                  </a:cubicBezTo>
                  <a:cubicBezTo>
                    <a:pt x="871962" y="150484"/>
                    <a:pt x="871207" y="142384"/>
                    <a:pt x="871207" y="141122"/>
                  </a:cubicBezTo>
                  <a:cubicBezTo>
                    <a:pt x="871207" y="137827"/>
                    <a:pt x="873488" y="133024"/>
                    <a:pt x="880064" y="133024"/>
                  </a:cubicBezTo>
                  <a:cubicBezTo>
                    <a:pt x="884624" y="133024"/>
                    <a:pt x="892472" y="136564"/>
                    <a:pt x="892472" y="146433"/>
                  </a:cubicBezTo>
                  <a:close/>
                  <a:moveTo>
                    <a:pt x="1088743" y="86703"/>
                  </a:moveTo>
                  <a:cubicBezTo>
                    <a:pt x="1088743" y="89235"/>
                    <a:pt x="1086719" y="89235"/>
                    <a:pt x="1084939" y="89235"/>
                  </a:cubicBezTo>
                  <a:cubicBezTo>
                    <a:pt x="1081650" y="89235"/>
                    <a:pt x="1081650" y="88727"/>
                    <a:pt x="1080633" y="84932"/>
                  </a:cubicBezTo>
                  <a:cubicBezTo>
                    <a:pt x="1078607" y="78096"/>
                    <a:pt x="1071774" y="53300"/>
                    <a:pt x="1057086" y="53300"/>
                  </a:cubicBezTo>
                  <a:cubicBezTo>
                    <a:pt x="1051772" y="53300"/>
                    <a:pt x="1051518" y="57094"/>
                    <a:pt x="1051518" y="60636"/>
                  </a:cubicBezTo>
                  <a:cubicBezTo>
                    <a:pt x="1051518" y="66963"/>
                    <a:pt x="1054052" y="73546"/>
                    <a:pt x="1056076" y="79621"/>
                  </a:cubicBezTo>
                  <a:cubicBezTo>
                    <a:pt x="1061138" y="93030"/>
                    <a:pt x="1071519" y="121376"/>
                    <a:pt x="1071519" y="136057"/>
                  </a:cubicBezTo>
                  <a:cubicBezTo>
                    <a:pt x="1071519" y="157320"/>
                    <a:pt x="1056831" y="162377"/>
                    <a:pt x="1044931" y="162377"/>
                  </a:cubicBezTo>
                  <a:cubicBezTo>
                    <a:pt x="1027207" y="162377"/>
                    <a:pt x="1014546" y="151245"/>
                    <a:pt x="1006950" y="140106"/>
                  </a:cubicBezTo>
                  <a:cubicBezTo>
                    <a:pt x="1004926" y="157574"/>
                    <a:pt x="991753" y="162377"/>
                    <a:pt x="980361" y="162377"/>
                  </a:cubicBezTo>
                  <a:cubicBezTo>
                    <a:pt x="965165" y="162377"/>
                    <a:pt x="952756" y="154024"/>
                    <a:pt x="944144" y="142384"/>
                  </a:cubicBezTo>
                  <a:cubicBezTo>
                    <a:pt x="942372" y="154786"/>
                    <a:pt x="933761" y="162377"/>
                    <a:pt x="922878" y="162377"/>
                  </a:cubicBezTo>
                  <a:cubicBezTo>
                    <a:pt x="913757" y="162377"/>
                    <a:pt x="908696" y="156557"/>
                    <a:pt x="904646" y="148967"/>
                  </a:cubicBezTo>
                  <a:cubicBezTo>
                    <a:pt x="899832" y="138844"/>
                    <a:pt x="896542" y="123400"/>
                    <a:pt x="896542" y="123400"/>
                  </a:cubicBezTo>
                  <a:cubicBezTo>
                    <a:pt x="896542" y="120875"/>
                    <a:pt x="899069" y="120875"/>
                    <a:pt x="900340" y="120875"/>
                  </a:cubicBezTo>
                  <a:cubicBezTo>
                    <a:pt x="903630" y="120875"/>
                    <a:pt x="903884" y="121122"/>
                    <a:pt x="905147" y="126695"/>
                  </a:cubicBezTo>
                  <a:cubicBezTo>
                    <a:pt x="909705" y="144410"/>
                    <a:pt x="914520" y="156811"/>
                    <a:pt x="922370" y="156811"/>
                  </a:cubicBezTo>
                  <a:cubicBezTo>
                    <a:pt x="928954" y="156811"/>
                    <a:pt x="928954" y="149467"/>
                    <a:pt x="928954" y="146688"/>
                  </a:cubicBezTo>
                  <a:cubicBezTo>
                    <a:pt x="928954" y="142639"/>
                    <a:pt x="928192" y="137827"/>
                    <a:pt x="927182" y="133778"/>
                  </a:cubicBezTo>
                  <a:lnTo>
                    <a:pt x="908188" y="57848"/>
                  </a:lnTo>
                  <a:cubicBezTo>
                    <a:pt x="907679" y="56333"/>
                    <a:pt x="907425" y="55069"/>
                    <a:pt x="907425" y="54308"/>
                  </a:cubicBezTo>
                  <a:cubicBezTo>
                    <a:pt x="907425" y="51529"/>
                    <a:pt x="909451" y="47725"/>
                    <a:pt x="914520" y="47725"/>
                  </a:cubicBezTo>
                  <a:cubicBezTo>
                    <a:pt x="917555" y="47725"/>
                    <a:pt x="921862" y="49496"/>
                    <a:pt x="923631" y="54308"/>
                  </a:cubicBezTo>
                  <a:lnTo>
                    <a:pt x="933761" y="94801"/>
                  </a:lnTo>
                  <a:cubicBezTo>
                    <a:pt x="935033" y="100374"/>
                    <a:pt x="936550" y="105686"/>
                    <a:pt x="937814" y="111253"/>
                  </a:cubicBezTo>
                  <a:cubicBezTo>
                    <a:pt x="941108" y="123654"/>
                    <a:pt x="941108" y="124163"/>
                    <a:pt x="944144" y="129474"/>
                  </a:cubicBezTo>
                  <a:cubicBezTo>
                    <a:pt x="951493" y="142130"/>
                    <a:pt x="962376" y="156811"/>
                    <a:pt x="979853" y="156811"/>
                  </a:cubicBezTo>
                  <a:cubicBezTo>
                    <a:pt x="991498" y="156811"/>
                    <a:pt x="991498" y="143901"/>
                    <a:pt x="991498" y="140106"/>
                  </a:cubicBezTo>
                  <a:cubicBezTo>
                    <a:pt x="991498" y="133269"/>
                    <a:pt x="989726" y="125932"/>
                    <a:pt x="989218" y="123654"/>
                  </a:cubicBezTo>
                  <a:lnTo>
                    <a:pt x="972758" y="57848"/>
                  </a:lnTo>
                  <a:cubicBezTo>
                    <a:pt x="972259" y="56333"/>
                    <a:pt x="972006" y="55069"/>
                    <a:pt x="972006" y="54308"/>
                  </a:cubicBezTo>
                  <a:cubicBezTo>
                    <a:pt x="972006" y="51529"/>
                    <a:pt x="974029" y="47725"/>
                    <a:pt x="979090" y="47725"/>
                  </a:cubicBezTo>
                  <a:cubicBezTo>
                    <a:pt x="982133" y="47725"/>
                    <a:pt x="986439" y="49496"/>
                    <a:pt x="988211" y="54308"/>
                  </a:cubicBezTo>
                  <a:lnTo>
                    <a:pt x="998339" y="94801"/>
                  </a:lnTo>
                  <a:cubicBezTo>
                    <a:pt x="999603" y="100374"/>
                    <a:pt x="1001120" y="105686"/>
                    <a:pt x="1002391" y="111253"/>
                  </a:cubicBezTo>
                  <a:cubicBezTo>
                    <a:pt x="1005678" y="123654"/>
                    <a:pt x="1005678" y="124163"/>
                    <a:pt x="1008721" y="129474"/>
                  </a:cubicBezTo>
                  <a:cubicBezTo>
                    <a:pt x="1016063" y="142130"/>
                    <a:pt x="1026954" y="156811"/>
                    <a:pt x="1044423" y="156811"/>
                  </a:cubicBezTo>
                  <a:cubicBezTo>
                    <a:pt x="1056076" y="156811"/>
                    <a:pt x="1056076" y="143901"/>
                    <a:pt x="1056076" y="140106"/>
                  </a:cubicBezTo>
                  <a:cubicBezTo>
                    <a:pt x="1056076" y="124417"/>
                    <a:pt x="1044931" y="94300"/>
                    <a:pt x="1041387" y="84169"/>
                  </a:cubicBezTo>
                  <a:cubicBezTo>
                    <a:pt x="1038090" y="75570"/>
                    <a:pt x="1037338" y="73292"/>
                    <a:pt x="1037338" y="67971"/>
                  </a:cubicBezTo>
                  <a:cubicBezTo>
                    <a:pt x="1037338" y="56840"/>
                    <a:pt x="1044423" y="47725"/>
                    <a:pt x="1056577" y="47725"/>
                  </a:cubicBezTo>
                  <a:cubicBezTo>
                    <a:pt x="1080132" y="47725"/>
                    <a:pt x="1088743" y="85439"/>
                    <a:pt x="1088743" y="86703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511" name="任意多边形: 形状 1510">
              <a:extLst>
                <a:ext uri="{FF2B5EF4-FFF2-40B4-BE49-F238E27FC236}">
                  <a16:creationId xmlns:a16="http://schemas.microsoft.com/office/drawing/2014/main" id="{A20829C8-E1BF-4831-D337-3AA2177DBB7B}"/>
                </a:ext>
              </a:extLst>
            </p:cNvPr>
            <p:cNvSpPr/>
            <p:nvPr>
              <p:custDataLst>
                <p:tags r:id="rId64"/>
              </p:custDataLst>
            </p:nvPr>
          </p:nvSpPr>
          <p:spPr>
            <a:xfrm flipV="1">
              <a:off x="8749012" y="-13538445"/>
              <a:ext cx="58746" cy="253090"/>
            </a:xfrm>
            <a:custGeom>
              <a:avLst/>
              <a:gdLst>
                <a:gd name="connsiteX0" fmla="*/ 58746 w 58746"/>
                <a:gd name="connsiteY0" fmla="*/ 1159 h 253090"/>
                <a:gd name="connsiteX1" fmla="*/ 54441 w 58746"/>
                <a:gd name="connsiteY1" fmla="*/ 6724 h 253090"/>
                <a:gd name="connsiteX2" fmla="*/ 14688 w 58746"/>
                <a:gd name="connsiteY2" fmla="*/ 125171 h 253090"/>
                <a:gd name="connsiteX3" fmla="*/ 55458 w 58746"/>
                <a:gd name="connsiteY3" fmla="*/ 244880 h 253090"/>
                <a:gd name="connsiteX4" fmla="*/ 58746 w 58746"/>
                <a:gd name="connsiteY4" fmla="*/ 249183 h 253090"/>
                <a:gd name="connsiteX5" fmla="*/ 56213 w 58746"/>
                <a:gd name="connsiteY5" fmla="*/ 251715 h 253090"/>
                <a:gd name="connsiteX6" fmla="*/ 15951 w 58746"/>
                <a:gd name="connsiteY6" fmla="*/ 202363 h 253090"/>
                <a:gd name="connsiteX7" fmla="*/ 0 w 58746"/>
                <a:gd name="connsiteY7" fmla="*/ 125171 h 253090"/>
                <a:gd name="connsiteX8" fmla="*/ 16714 w 58746"/>
                <a:gd name="connsiteY8" fmla="*/ 46208 h 253090"/>
                <a:gd name="connsiteX9" fmla="*/ 56213 w 58746"/>
                <a:gd name="connsiteY9" fmla="*/ -1375 h 253090"/>
                <a:gd name="connsiteX10" fmla="*/ 58746 w 58746"/>
                <a:gd name="connsiteY10" fmla="*/ 1159 h 253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8746" h="253090">
                  <a:moveTo>
                    <a:pt x="58746" y="1159"/>
                  </a:moveTo>
                  <a:cubicBezTo>
                    <a:pt x="58746" y="1912"/>
                    <a:pt x="58746" y="2421"/>
                    <a:pt x="54441" y="6724"/>
                  </a:cubicBezTo>
                  <a:cubicBezTo>
                    <a:pt x="22791" y="38611"/>
                    <a:pt x="14688" y="86448"/>
                    <a:pt x="14688" y="125171"/>
                  </a:cubicBezTo>
                  <a:cubicBezTo>
                    <a:pt x="14688" y="169204"/>
                    <a:pt x="24309" y="213247"/>
                    <a:pt x="55458" y="244880"/>
                  </a:cubicBezTo>
                  <a:cubicBezTo>
                    <a:pt x="58746" y="247921"/>
                    <a:pt x="58746" y="248429"/>
                    <a:pt x="58746" y="249183"/>
                  </a:cubicBezTo>
                  <a:cubicBezTo>
                    <a:pt x="58746" y="250954"/>
                    <a:pt x="57730" y="251715"/>
                    <a:pt x="56213" y="251715"/>
                  </a:cubicBezTo>
                  <a:cubicBezTo>
                    <a:pt x="53678" y="251715"/>
                    <a:pt x="30895" y="234502"/>
                    <a:pt x="15951" y="202363"/>
                  </a:cubicBezTo>
                  <a:cubicBezTo>
                    <a:pt x="3034" y="174525"/>
                    <a:pt x="0" y="146433"/>
                    <a:pt x="0" y="125171"/>
                  </a:cubicBezTo>
                  <a:cubicBezTo>
                    <a:pt x="0" y="105433"/>
                    <a:pt x="2780" y="74808"/>
                    <a:pt x="16714" y="46208"/>
                  </a:cubicBezTo>
                  <a:cubicBezTo>
                    <a:pt x="31903" y="15077"/>
                    <a:pt x="53678" y="-1375"/>
                    <a:pt x="56213" y="-1375"/>
                  </a:cubicBezTo>
                  <a:cubicBezTo>
                    <a:pt x="57730" y="-1375"/>
                    <a:pt x="58746" y="-612"/>
                    <a:pt x="58746" y="1159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512" name="任意多边形: 形状 1511">
              <a:extLst>
                <a:ext uri="{FF2B5EF4-FFF2-40B4-BE49-F238E27FC236}">
                  <a16:creationId xmlns:a16="http://schemas.microsoft.com/office/drawing/2014/main" id="{A1C0924D-4F47-16A9-6C46-608B26C7983D}"/>
                </a:ext>
              </a:extLst>
            </p:cNvPr>
            <p:cNvSpPr/>
            <p:nvPr>
              <p:custDataLst>
                <p:tags r:id="rId65"/>
              </p:custDataLst>
            </p:nvPr>
          </p:nvSpPr>
          <p:spPr>
            <a:xfrm flipV="1">
              <a:off x="8833815" y="-13524272"/>
              <a:ext cx="144345" cy="175644"/>
            </a:xfrm>
            <a:custGeom>
              <a:avLst/>
              <a:gdLst>
                <a:gd name="connsiteX0" fmla="*/ 17477 w 144345"/>
                <a:gd name="connsiteY0" fmla="*/ 10515 h 175644"/>
                <a:gd name="connsiteX1" fmla="*/ 0 w 144345"/>
                <a:gd name="connsiteY1" fmla="*/ 10515 h 175644"/>
                <a:gd name="connsiteX2" fmla="*/ 0 w 144345"/>
                <a:gd name="connsiteY2" fmla="*/ -1377 h 175644"/>
                <a:gd name="connsiteX3" fmla="*/ 31912 w 144345"/>
                <a:gd name="connsiteY3" fmla="*/ -616 h 175644"/>
                <a:gd name="connsiteX4" fmla="*/ 63816 w 144345"/>
                <a:gd name="connsiteY4" fmla="*/ -1377 h 175644"/>
                <a:gd name="connsiteX5" fmla="*/ 63816 w 144345"/>
                <a:gd name="connsiteY5" fmla="*/ 10515 h 175644"/>
                <a:gd name="connsiteX6" fmla="*/ 46346 w 144345"/>
                <a:gd name="connsiteY6" fmla="*/ 10515 h 175644"/>
                <a:gd name="connsiteX7" fmla="*/ 46346 w 144345"/>
                <a:gd name="connsiteY7" fmla="*/ 63412 h 175644"/>
                <a:gd name="connsiteX8" fmla="*/ 84073 w 144345"/>
                <a:gd name="connsiteY8" fmla="*/ 103404 h 175644"/>
                <a:gd name="connsiteX9" fmla="*/ 97999 w 144345"/>
                <a:gd name="connsiteY9" fmla="*/ 78854 h 175644"/>
                <a:gd name="connsiteX10" fmla="*/ 97999 w 144345"/>
                <a:gd name="connsiteY10" fmla="*/ 10515 h 175644"/>
                <a:gd name="connsiteX11" fmla="*/ 80530 w 144345"/>
                <a:gd name="connsiteY11" fmla="*/ 10515 h 175644"/>
                <a:gd name="connsiteX12" fmla="*/ 80530 w 144345"/>
                <a:gd name="connsiteY12" fmla="*/ -1377 h 175644"/>
                <a:gd name="connsiteX13" fmla="*/ 112434 w 144345"/>
                <a:gd name="connsiteY13" fmla="*/ -616 h 175644"/>
                <a:gd name="connsiteX14" fmla="*/ 144346 w 144345"/>
                <a:gd name="connsiteY14" fmla="*/ -1377 h 175644"/>
                <a:gd name="connsiteX15" fmla="*/ 144346 w 144345"/>
                <a:gd name="connsiteY15" fmla="*/ 10515 h 175644"/>
                <a:gd name="connsiteX16" fmla="*/ 126868 w 144345"/>
                <a:gd name="connsiteY16" fmla="*/ 10515 h 175644"/>
                <a:gd name="connsiteX17" fmla="*/ 126868 w 144345"/>
                <a:gd name="connsiteY17" fmla="*/ 76067 h 175644"/>
                <a:gd name="connsiteX18" fmla="*/ 87871 w 144345"/>
                <a:gd name="connsiteY18" fmla="*/ 112512 h 175644"/>
                <a:gd name="connsiteX19" fmla="*/ 44821 w 144345"/>
                <a:gd name="connsiteY19" fmla="*/ 87707 h 175644"/>
                <a:gd name="connsiteX20" fmla="*/ 44821 w 144345"/>
                <a:gd name="connsiteY20" fmla="*/ 174267 h 175644"/>
                <a:gd name="connsiteX21" fmla="*/ 0 w 144345"/>
                <a:gd name="connsiteY21" fmla="*/ 172243 h 175644"/>
                <a:gd name="connsiteX22" fmla="*/ 0 w 144345"/>
                <a:gd name="connsiteY22" fmla="*/ 160349 h 175644"/>
                <a:gd name="connsiteX23" fmla="*/ 17477 w 144345"/>
                <a:gd name="connsiteY23" fmla="*/ 150480 h 175644"/>
                <a:gd name="connsiteX24" fmla="*/ 17477 w 144345"/>
                <a:gd name="connsiteY24" fmla="*/ 10515 h 175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44345" h="175644">
                  <a:moveTo>
                    <a:pt x="17477" y="10515"/>
                  </a:moveTo>
                  <a:lnTo>
                    <a:pt x="0" y="10515"/>
                  </a:lnTo>
                  <a:lnTo>
                    <a:pt x="0" y="-1377"/>
                  </a:lnTo>
                  <a:cubicBezTo>
                    <a:pt x="7094" y="-1125"/>
                    <a:pt x="22283" y="-616"/>
                    <a:pt x="31912" y="-616"/>
                  </a:cubicBezTo>
                  <a:cubicBezTo>
                    <a:pt x="41787" y="-616"/>
                    <a:pt x="56729" y="-1125"/>
                    <a:pt x="63816" y="-1377"/>
                  </a:cubicBezTo>
                  <a:lnTo>
                    <a:pt x="63816" y="10515"/>
                  </a:lnTo>
                  <a:lnTo>
                    <a:pt x="46346" y="10515"/>
                  </a:lnTo>
                  <a:lnTo>
                    <a:pt x="46346" y="63412"/>
                  </a:lnTo>
                  <a:cubicBezTo>
                    <a:pt x="46346" y="91003"/>
                    <a:pt x="68121" y="103404"/>
                    <a:pt x="84073" y="103404"/>
                  </a:cubicBezTo>
                  <a:cubicBezTo>
                    <a:pt x="92684" y="103404"/>
                    <a:pt x="97999" y="98085"/>
                    <a:pt x="97999" y="78854"/>
                  </a:cubicBezTo>
                  <a:lnTo>
                    <a:pt x="97999" y="10515"/>
                  </a:lnTo>
                  <a:lnTo>
                    <a:pt x="80530" y="10515"/>
                  </a:lnTo>
                  <a:lnTo>
                    <a:pt x="80530" y="-1377"/>
                  </a:lnTo>
                  <a:cubicBezTo>
                    <a:pt x="87616" y="-1125"/>
                    <a:pt x="102813" y="-616"/>
                    <a:pt x="112434" y="-616"/>
                  </a:cubicBezTo>
                  <a:cubicBezTo>
                    <a:pt x="122308" y="-616"/>
                    <a:pt x="137252" y="-1125"/>
                    <a:pt x="144346" y="-1377"/>
                  </a:cubicBezTo>
                  <a:lnTo>
                    <a:pt x="144346" y="10515"/>
                  </a:lnTo>
                  <a:lnTo>
                    <a:pt x="126868" y="10515"/>
                  </a:lnTo>
                  <a:lnTo>
                    <a:pt x="126868" y="76067"/>
                  </a:lnTo>
                  <a:cubicBezTo>
                    <a:pt x="126868" y="102643"/>
                    <a:pt x="113197" y="112512"/>
                    <a:pt x="87871" y="112512"/>
                  </a:cubicBezTo>
                  <a:cubicBezTo>
                    <a:pt x="63561" y="112512"/>
                    <a:pt x="50652" y="97831"/>
                    <a:pt x="44821" y="87707"/>
                  </a:cubicBezTo>
                  <a:lnTo>
                    <a:pt x="44821" y="174267"/>
                  </a:lnTo>
                  <a:lnTo>
                    <a:pt x="0" y="172243"/>
                  </a:lnTo>
                  <a:lnTo>
                    <a:pt x="0" y="160349"/>
                  </a:lnTo>
                  <a:cubicBezTo>
                    <a:pt x="15706" y="160349"/>
                    <a:pt x="17477" y="160349"/>
                    <a:pt x="17477" y="150480"/>
                  </a:cubicBezTo>
                  <a:lnTo>
                    <a:pt x="17477" y="10515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513" name="任意多边形: 形状 1512">
              <a:extLst>
                <a:ext uri="{FF2B5EF4-FFF2-40B4-BE49-F238E27FC236}">
                  <a16:creationId xmlns:a16="http://schemas.microsoft.com/office/drawing/2014/main" id="{7A21ACF1-601D-6A84-CEDE-6EE998737D14}"/>
                </a:ext>
              </a:extLst>
            </p:cNvPr>
            <p:cNvSpPr/>
            <p:nvPr>
              <p:custDataLst>
                <p:tags r:id="rId66"/>
              </p:custDataLst>
            </p:nvPr>
          </p:nvSpPr>
          <p:spPr>
            <a:xfrm flipV="1">
              <a:off x="8995051" y="-13582367"/>
              <a:ext cx="278338" cy="124758"/>
            </a:xfrm>
            <a:custGeom>
              <a:avLst/>
              <a:gdLst>
                <a:gd name="connsiteX0" fmla="*/ 90428 w 278338"/>
                <a:gd name="connsiteY0" fmla="*/ 118055 h 124758"/>
                <a:gd name="connsiteX1" fmla="*/ 91135 w 278338"/>
                <a:gd name="connsiteY1" fmla="*/ 120898 h 124758"/>
                <a:gd name="connsiteX2" fmla="*/ 88299 w 278338"/>
                <a:gd name="connsiteY2" fmla="*/ 123374 h 124758"/>
                <a:gd name="connsiteX3" fmla="*/ 65603 w 278338"/>
                <a:gd name="connsiteY3" fmla="*/ 121605 h 124758"/>
                <a:gd name="connsiteX4" fmla="*/ 61702 w 278338"/>
                <a:gd name="connsiteY4" fmla="*/ 117531 h 124758"/>
                <a:gd name="connsiteX5" fmla="*/ 66310 w 278338"/>
                <a:gd name="connsiteY5" fmla="*/ 115045 h 124758"/>
                <a:gd name="connsiteX6" fmla="*/ 74826 w 278338"/>
                <a:gd name="connsiteY6" fmla="*/ 112386 h 124758"/>
                <a:gd name="connsiteX7" fmla="*/ 74111 w 278338"/>
                <a:gd name="connsiteY7" fmla="*/ 108487 h 124758"/>
                <a:gd name="connsiteX8" fmla="*/ 64006 w 278338"/>
                <a:gd name="connsiteY8" fmla="*/ 68082 h 124758"/>
                <a:gd name="connsiteX9" fmla="*/ 45743 w 278338"/>
                <a:gd name="connsiteY9" fmla="*/ 78539 h 124758"/>
                <a:gd name="connsiteX10" fmla="*/ 0 w 278338"/>
                <a:gd name="connsiteY10" fmla="*/ 28032 h 124758"/>
                <a:gd name="connsiteX11" fmla="*/ 26772 w 278338"/>
                <a:gd name="connsiteY11" fmla="*/ -1384 h 124758"/>
                <a:gd name="connsiteX12" fmla="*/ 51947 w 278338"/>
                <a:gd name="connsiteY12" fmla="*/ 11017 h 124758"/>
                <a:gd name="connsiteX13" fmla="*/ 70210 w 278338"/>
                <a:gd name="connsiteY13" fmla="*/ -1384 h 124758"/>
                <a:gd name="connsiteX14" fmla="*/ 84224 w 278338"/>
                <a:gd name="connsiteY14" fmla="*/ 8009 h 124758"/>
                <a:gd name="connsiteX15" fmla="*/ 90428 w 278338"/>
                <a:gd name="connsiteY15" fmla="*/ 25731 h 124758"/>
                <a:gd name="connsiteX16" fmla="*/ 87592 w 278338"/>
                <a:gd name="connsiteY16" fmla="*/ 28032 h 124758"/>
                <a:gd name="connsiteX17" fmla="*/ 83691 w 278338"/>
                <a:gd name="connsiteY17" fmla="*/ 22538 h 124758"/>
                <a:gd name="connsiteX18" fmla="*/ 70743 w 278338"/>
                <a:gd name="connsiteY18" fmla="*/ 3579 h 124758"/>
                <a:gd name="connsiteX19" fmla="*/ 64895 w 278338"/>
                <a:gd name="connsiteY19" fmla="*/ 12257 h 124758"/>
                <a:gd name="connsiteX20" fmla="*/ 65778 w 278338"/>
                <a:gd name="connsiteY20" fmla="*/ 19530 h 124758"/>
                <a:gd name="connsiteX21" fmla="*/ 90428 w 278338"/>
                <a:gd name="connsiteY21" fmla="*/ 118055 h 124758"/>
                <a:gd name="connsiteX22" fmla="*/ 52662 w 278338"/>
                <a:gd name="connsiteY22" fmla="*/ 22538 h 124758"/>
                <a:gd name="connsiteX23" fmla="*/ 43613 w 278338"/>
                <a:gd name="connsiteY23" fmla="*/ 10669 h 124758"/>
                <a:gd name="connsiteX24" fmla="*/ 27304 w 278338"/>
                <a:gd name="connsiteY24" fmla="*/ 3579 h 124758"/>
                <a:gd name="connsiteX25" fmla="*/ 14355 w 278338"/>
                <a:gd name="connsiteY25" fmla="*/ 20769 h 124758"/>
                <a:gd name="connsiteX26" fmla="*/ 23578 w 278338"/>
                <a:gd name="connsiteY26" fmla="*/ 56743 h 124758"/>
                <a:gd name="connsiteX27" fmla="*/ 45743 w 278338"/>
                <a:gd name="connsiteY27" fmla="*/ 73576 h 124758"/>
                <a:gd name="connsiteX28" fmla="*/ 61528 w 278338"/>
                <a:gd name="connsiteY28" fmla="*/ 58157 h 124758"/>
                <a:gd name="connsiteX29" fmla="*/ 60995 w 278338"/>
                <a:gd name="connsiteY29" fmla="*/ 55679 h 124758"/>
                <a:gd name="connsiteX30" fmla="*/ 52662 w 278338"/>
                <a:gd name="connsiteY30" fmla="*/ 22538 h 124758"/>
                <a:gd name="connsiteX31" fmla="*/ 134207 w 278338"/>
                <a:gd name="connsiteY31" fmla="*/ 40792 h 124758"/>
                <a:gd name="connsiteX32" fmla="*/ 162750 w 278338"/>
                <a:gd name="connsiteY32" fmla="*/ 44515 h 124758"/>
                <a:gd name="connsiteX33" fmla="*/ 178352 w 278338"/>
                <a:gd name="connsiteY33" fmla="*/ 62944 h 124758"/>
                <a:gd name="connsiteX34" fmla="*/ 156370 w 278338"/>
                <a:gd name="connsiteY34" fmla="*/ 78539 h 124758"/>
                <a:gd name="connsiteX35" fmla="*/ 106363 w 278338"/>
                <a:gd name="connsiteY35" fmla="*/ 31931 h 124758"/>
                <a:gd name="connsiteX36" fmla="*/ 138282 w 278338"/>
                <a:gd name="connsiteY36" fmla="*/ -1384 h 124758"/>
                <a:gd name="connsiteX37" fmla="*/ 182253 w 278338"/>
                <a:gd name="connsiteY37" fmla="*/ 18639 h 124758"/>
                <a:gd name="connsiteX38" fmla="*/ 179242 w 278338"/>
                <a:gd name="connsiteY38" fmla="*/ 21649 h 124758"/>
                <a:gd name="connsiteX39" fmla="*/ 176406 w 278338"/>
                <a:gd name="connsiteY39" fmla="*/ 19878 h 124758"/>
                <a:gd name="connsiteX40" fmla="*/ 138639 w 278338"/>
                <a:gd name="connsiteY40" fmla="*/ 3579 h 124758"/>
                <a:gd name="connsiteX41" fmla="*/ 120908 w 278338"/>
                <a:gd name="connsiteY41" fmla="*/ 25016 h 124758"/>
                <a:gd name="connsiteX42" fmla="*/ 123037 w 278338"/>
                <a:gd name="connsiteY42" fmla="*/ 40792 h 124758"/>
                <a:gd name="connsiteX43" fmla="*/ 134207 w 278338"/>
                <a:gd name="connsiteY43" fmla="*/ 40792 h 124758"/>
                <a:gd name="connsiteX44" fmla="*/ 124451 w 278338"/>
                <a:gd name="connsiteY44" fmla="*/ 45754 h 124758"/>
                <a:gd name="connsiteX45" fmla="*/ 156370 w 278338"/>
                <a:gd name="connsiteY45" fmla="*/ 73576 h 124758"/>
                <a:gd name="connsiteX46" fmla="*/ 170734 w 278338"/>
                <a:gd name="connsiteY46" fmla="*/ 62944 h 124758"/>
                <a:gd name="connsiteX47" fmla="*/ 133142 w 278338"/>
                <a:gd name="connsiteY47" fmla="*/ 45754 h 124758"/>
                <a:gd name="connsiteX48" fmla="*/ 124451 w 278338"/>
                <a:gd name="connsiteY48" fmla="*/ 45754 h 124758"/>
                <a:gd name="connsiteX49" fmla="*/ 268233 w 278338"/>
                <a:gd name="connsiteY49" fmla="*/ 68264 h 124758"/>
                <a:gd name="connsiteX50" fmla="*/ 259194 w 278338"/>
                <a:gd name="connsiteY50" fmla="*/ 58339 h 124758"/>
                <a:gd name="connsiteX51" fmla="*/ 266106 w 278338"/>
                <a:gd name="connsiteY51" fmla="*/ 51781 h 124758"/>
                <a:gd name="connsiteX52" fmla="*/ 276219 w 278338"/>
                <a:gd name="connsiteY52" fmla="*/ 63120 h 124758"/>
                <a:gd name="connsiteX53" fmla="*/ 252806 w 278338"/>
                <a:gd name="connsiteY53" fmla="*/ 78539 h 124758"/>
                <a:gd name="connsiteX54" fmla="*/ 201567 w 278338"/>
                <a:gd name="connsiteY54" fmla="*/ 29447 h 124758"/>
                <a:gd name="connsiteX55" fmla="*/ 234368 w 278338"/>
                <a:gd name="connsiteY55" fmla="*/ -1384 h 124758"/>
                <a:gd name="connsiteX56" fmla="*/ 278339 w 278338"/>
                <a:gd name="connsiteY56" fmla="*/ 18639 h 124758"/>
                <a:gd name="connsiteX57" fmla="*/ 275329 w 278338"/>
                <a:gd name="connsiteY57" fmla="*/ 21649 h 124758"/>
                <a:gd name="connsiteX58" fmla="*/ 272492 w 278338"/>
                <a:gd name="connsiteY58" fmla="*/ 19878 h 124758"/>
                <a:gd name="connsiteX59" fmla="*/ 234726 w 278338"/>
                <a:gd name="connsiteY59" fmla="*/ 3579 h 124758"/>
                <a:gd name="connsiteX60" fmla="*/ 216280 w 278338"/>
                <a:gd name="connsiteY60" fmla="*/ 23245 h 124758"/>
                <a:gd name="connsiteX61" fmla="*/ 227989 w 278338"/>
                <a:gd name="connsiteY61" fmla="*/ 59936 h 124758"/>
                <a:gd name="connsiteX62" fmla="*/ 252806 w 278338"/>
                <a:gd name="connsiteY62" fmla="*/ 73576 h 124758"/>
                <a:gd name="connsiteX63" fmla="*/ 268233 w 278338"/>
                <a:gd name="connsiteY63" fmla="*/ 68264 h 124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278338" h="124758">
                  <a:moveTo>
                    <a:pt x="90428" y="118055"/>
                  </a:moveTo>
                  <a:cubicBezTo>
                    <a:pt x="90603" y="118412"/>
                    <a:pt x="91135" y="120715"/>
                    <a:pt x="91135" y="120898"/>
                  </a:cubicBezTo>
                  <a:cubicBezTo>
                    <a:pt x="91135" y="121778"/>
                    <a:pt x="90428" y="123374"/>
                    <a:pt x="88299" y="123374"/>
                  </a:cubicBezTo>
                  <a:cubicBezTo>
                    <a:pt x="84748" y="123374"/>
                    <a:pt x="70035" y="121961"/>
                    <a:pt x="65603" y="121605"/>
                  </a:cubicBezTo>
                  <a:cubicBezTo>
                    <a:pt x="64181" y="121430"/>
                    <a:pt x="61702" y="121247"/>
                    <a:pt x="61702" y="117531"/>
                  </a:cubicBezTo>
                  <a:cubicBezTo>
                    <a:pt x="61702" y="115045"/>
                    <a:pt x="64181" y="115045"/>
                    <a:pt x="66310" y="115045"/>
                  </a:cubicBezTo>
                  <a:cubicBezTo>
                    <a:pt x="74826" y="115045"/>
                    <a:pt x="74826" y="113808"/>
                    <a:pt x="74826" y="112386"/>
                  </a:cubicBezTo>
                  <a:cubicBezTo>
                    <a:pt x="74826" y="111147"/>
                    <a:pt x="74468" y="110083"/>
                    <a:pt x="74111" y="108487"/>
                  </a:cubicBezTo>
                  <a:lnTo>
                    <a:pt x="64006" y="68082"/>
                  </a:lnTo>
                  <a:cubicBezTo>
                    <a:pt x="60280" y="73933"/>
                    <a:pt x="54251" y="78539"/>
                    <a:pt x="45743" y="78539"/>
                  </a:cubicBezTo>
                  <a:cubicBezTo>
                    <a:pt x="23046" y="78539"/>
                    <a:pt x="0" y="53552"/>
                    <a:pt x="0" y="28032"/>
                  </a:cubicBezTo>
                  <a:cubicBezTo>
                    <a:pt x="0" y="10844"/>
                    <a:pt x="11519" y="-1384"/>
                    <a:pt x="26772" y="-1384"/>
                  </a:cubicBezTo>
                  <a:cubicBezTo>
                    <a:pt x="36345" y="-1384"/>
                    <a:pt x="44853" y="4110"/>
                    <a:pt x="51947" y="11017"/>
                  </a:cubicBezTo>
                  <a:cubicBezTo>
                    <a:pt x="55315" y="387"/>
                    <a:pt x="65603" y="-1384"/>
                    <a:pt x="70210" y="-1384"/>
                  </a:cubicBezTo>
                  <a:cubicBezTo>
                    <a:pt x="76598" y="-1384"/>
                    <a:pt x="81030" y="2515"/>
                    <a:pt x="84224" y="8009"/>
                  </a:cubicBezTo>
                  <a:cubicBezTo>
                    <a:pt x="88124" y="14916"/>
                    <a:pt x="90428" y="25016"/>
                    <a:pt x="90428" y="25731"/>
                  </a:cubicBezTo>
                  <a:cubicBezTo>
                    <a:pt x="90428" y="28032"/>
                    <a:pt x="88124" y="28032"/>
                    <a:pt x="87592" y="28032"/>
                  </a:cubicBezTo>
                  <a:cubicBezTo>
                    <a:pt x="85106" y="28032"/>
                    <a:pt x="84930" y="27327"/>
                    <a:pt x="83691" y="22538"/>
                  </a:cubicBezTo>
                  <a:cubicBezTo>
                    <a:pt x="81563" y="14035"/>
                    <a:pt x="78194" y="3579"/>
                    <a:pt x="70743" y="3579"/>
                  </a:cubicBezTo>
                  <a:cubicBezTo>
                    <a:pt x="66135" y="3579"/>
                    <a:pt x="64895" y="7477"/>
                    <a:pt x="64895" y="12257"/>
                  </a:cubicBezTo>
                  <a:cubicBezTo>
                    <a:pt x="64895" y="15631"/>
                    <a:pt x="65245" y="17219"/>
                    <a:pt x="65778" y="19530"/>
                  </a:cubicBezTo>
                  <a:lnTo>
                    <a:pt x="90428" y="118055"/>
                  </a:lnTo>
                  <a:close/>
                  <a:moveTo>
                    <a:pt x="52662" y="22538"/>
                  </a:moveTo>
                  <a:cubicBezTo>
                    <a:pt x="51414" y="17576"/>
                    <a:pt x="47514" y="14035"/>
                    <a:pt x="43613" y="10669"/>
                  </a:cubicBezTo>
                  <a:cubicBezTo>
                    <a:pt x="42016" y="9247"/>
                    <a:pt x="34930" y="3579"/>
                    <a:pt x="27304" y="3579"/>
                  </a:cubicBezTo>
                  <a:cubicBezTo>
                    <a:pt x="20742" y="3579"/>
                    <a:pt x="14355" y="8183"/>
                    <a:pt x="14355" y="20769"/>
                  </a:cubicBezTo>
                  <a:cubicBezTo>
                    <a:pt x="14355" y="30160"/>
                    <a:pt x="19503" y="49653"/>
                    <a:pt x="23578" y="56743"/>
                  </a:cubicBezTo>
                  <a:cubicBezTo>
                    <a:pt x="31736" y="70917"/>
                    <a:pt x="40777" y="73576"/>
                    <a:pt x="45743" y="73576"/>
                  </a:cubicBezTo>
                  <a:cubicBezTo>
                    <a:pt x="58151" y="73576"/>
                    <a:pt x="61528" y="60110"/>
                    <a:pt x="61528" y="58157"/>
                  </a:cubicBezTo>
                  <a:cubicBezTo>
                    <a:pt x="61528" y="57450"/>
                    <a:pt x="61170" y="56211"/>
                    <a:pt x="60995" y="55679"/>
                  </a:cubicBezTo>
                  <a:lnTo>
                    <a:pt x="52662" y="22538"/>
                  </a:lnTo>
                  <a:close/>
                  <a:moveTo>
                    <a:pt x="134207" y="40792"/>
                  </a:moveTo>
                  <a:cubicBezTo>
                    <a:pt x="139172" y="40792"/>
                    <a:pt x="153177" y="41150"/>
                    <a:pt x="162750" y="44515"/>
                  </a:cubicBezTo>
                  <a:cubicBezTo>
                    <a:pt x="175873" y="49121"/>
                    <a:pt x="178352" y="57625"/>
                    <a:pt x="178352" y="62944"/>
                  </a:cubicBezTo>
                  <a:cubicBezTo>
                    <a:pt x="178352" y="72694"/>
                    <a:pt x="168605" y="78539"/>
                    <a:pt x="156370" y="78539"/>
                  </a:cubicBezTo>
                  <a:cubicBezTo>
                    <a:pt x="135088" y="78539"/>
                    <a:pt x="106363" y="62237"/>
                    <a:pt x="106363" y="31931"/>
                  </a:cubicBezTo>
                  <a:cubicBezTo>
                    <a:pt x="106363" y="14035"/>
                    <a:pt x="117539" y="-1384"/>
                    <a:pt x="138282" y="-1384"/>
                  </a:cubicBezTo>
                  <a:cubicBezTo>
                    <a:pt x="168247" y="-1384"/>
                    <a:pt x="182253" y="16155"/>
                    <a:pt x="182253" y="18639"/>
                  </a:cubicBezTo>
                  <a:cubicBezTo>
                    <a:pt x="182253" y="19703"/>
                    <a:pt x="180664" y="21649"/>
                    <a:pt x="179242" y="21649"/>
                  </a:cubicBezTo>
                  <a:cubicBezTo>
                    <a:pt x="178177" y="21649"/>
                    <a:pt x="177820" y="21301"/>
                    <a:pt x="176406" y="19878"/>
                  </a:cubicBezTo>
                  <a:cubicBezTo>
                    <a:pt x="162575" y="3579"/>
                    <a:pt x="141825" y="3579"/>
                    <a:pt x="138639" y="3579"/>
                  </a:cubicBezTo>
                  <a:cubicBezTo>
                    <a:pt x="127994" y="3579"/>
                    <a:pt x="120908" y="10669"/>
                    <a:pt x="120908" y="25016"/>
                  </a:cubicBezTo>
                  <a:cubicBezTo>
                    <a:pt x="120908" y="27500"/>
                    <a:pt x="120908" y="31042"/>
                    <a:pt x="123037" y="40792"/>
                  </a:cubicBezTo>
                  <a:lnTo>
                    <a:pt x="134207" y="40792"/>
                  </a:lnTo>
                  <a:close/>
                  <a:moveTo>
                    <a:pt x="124451" y="45754"/>
                  </a:moveTo>
                  <a:cubicBezTo>
                    <a:pt x="131720" y="71447"/>
                    <a:pt x="151405" y="73576"/>
                    <a:pt x="156370" y="73576"/>
                  </a:cubicBezTo>
                  <a:cubicBezTo>
                    <a:pt x="164172" y="73576"/>
                    <a:pt x="170734" y="69678"/>
                    <a:pt x="170734" y="62944"/>
                  </a:cubicBezTo>
                  <a:cubicBezTo>
                    <a:pt x="170734" y="45754"/>
                    <a:pt x="140768" y="45754"/>
                    <a:pt x="133142" y="45754"/>
                  </a:cubicBezTo>
                  <a:lnTo>
                    <a:pt x="124451" y="45754"/>
                  </a:lnTo>
                  <a:close/>
                  <a:moveTo>
                    <a:pt x="268233" y="68264"/>
                  </a:moveTo>
                  <a:cubicBezTo>
                    <a:pt x="261856" y="67200"/>
                    <a:pt x="259194" y="62237"/>
                    <a:pt x="259194" y="58339"/>
                  </a:cubicBezTo>
                  <a:cubicBezTo>
                    <a:pt x="259194" y="53552"/>
                    <a:pt x="262921" y="51781"/>
                    <a:pt x="266106" y="51781"/>
                  </a:cubicBezTo>
                  <a:cubicBezTo>
                    <a:pt x="270005" y="51781"/>
                    <a:pt x="276219" y="54615"/>
                    <a:pt x="276219" y="63120"/>
                  </a:cubicBezTo>
                  <a:cubicBezTo>
                    <a:pt x="276219" y="75172"/>
                    <a:pt x="262387" y="78539"/>
                    <a:pt x="252806" y="78539"/>
                  </a:cubicBezTo>
                  <a:cubicBezTo>
                    <a:pt x="226210" y="78539"/>
                    <a:pt x="201567" y="54083"/>
                    <a:pt x="201567" y="29447"/>
                  </a:cubicBezTo>
                  <a:cubicBezTo>
                    <a:pt x="201567" y="14209"/>
                    <a:pt x="212204" y="-1384"/>
                    <a:pt x="234368" y="-1384"/>
                  </a:cubicBezTo>
                  <a:cubicBezTo>
                    <a:pt x="264334" y="-1384"/>
                    <a:pt x="278339" y="16155"/>
                    <a:pt x="278339" y="18639"/>
                  </a:cubicBezTo>
                  <a:cubicBezTo>
                    <a:pt x="278339" y="19703"/>
                    <a:pt x="276750" y="21649"/>
                    <a:pt x="275329" y="21649"/>
                  </a:cubicBezTo>
                  <a:cubicBezTo>
                    <a:pt x="274264" y="21649"/>
                    <a:pt x="273908" y="21301"/>
                    <a:pt x="272492" y="19878"/>
                  </a:cubicBezTo>
                  <a:cubicBezTo>
                    <a:pt x="258662" y="3579"/>
                    <a:pt x="237911" y="3579"/>
                    <a:pt x="234726" y="3579"/>
                  </a:cubicBezTo>
                  <a:cubicBezTo>
                    <a:pt x="221959" y="3579"/>
                    <a:pt x="216280" y="12257"/>
                    <a:pt x="216280" y="23245"/>
                  </a:cubicBezTo>
                  <a:cubicBezTo>
                    <a:pt x="216280" y="28391"/>
                    <a:pt x="218766" y="47701"/>
                    <a:pt x="227989" y="59936"/>
                  </a:cubicBezTo>
                  <a:cubicBezTo>
                    <a:pt x="234726" y="68614"/>
                    <a:pt x="243941" y="73576"/>
                    <a:pt x="252806" y="73576"/>
                  </a:cubicBezTo>
                  <a:cubicBezTo>
                    <a:pt x="255295" y="73576"/>
                    <a:pt x="263803" y="73226"/>
                    <a:pt x="268233" y="68264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514" name="任意多边形: 形状 1513">
              <a:extLst>
                <a:ext uri="{FF2B5EF4-FFF2-40B4-BE49-F238E27FC236}">
                  <a16:creationId xmlns:a16="http://schemas.microsoft.com/office/drawing/2014/main" id="{2C442D5E-84AD-1890-1552-F6AFE3CC2349}"/>
                </a:ext>
              </a:extLst>
            </p:cNvPr>
            <p:cNvSpPr/>
            <p:nvPr>
              <p:custDataLst>
                <p:tags r:id="rId67"/>
              </p:custDataLst>
            </p:nvPr>
          </p:nvSpPr>
          <p:spPr>
            <a:xfrm flipV="1">
              <a:off x="9286374" y="-13449455"/>
              <a:ext cx="73762" cy="13649"/>
            </a:xfrm>
            <a:custGeom>
              <a:avLst/>
              <a:gdLst>
                <a:gd name="connsiteX0" fmla="*/ 73762 w 73762"/>
                <a:gd name="connsiteY0" fmla="*/ 5363 h 13649"/>
                <a:gd name="connsiteX1" fmla="*/ 64896 w 73762"/>
                <a:gd name="connsiteY1" fmla="*/ 12272 h 13649"/>
                <a:gd name="connsiteX2" fmla="*/ 8866 w 73762"/>
                <a:gd name="connsiteY2" fmla="*/ 12272 h 13649"/>
                <a:gd name="connsiteX3" fmla="*/ 0 w 73762"/>
                <a:gd name="connsiteY3" fmla="*/ 5539 h 13649"/>
                <a:gd name="connsiteX4" fmla="*/ 8866 w 73762"/>
                <a:gd name="connsiteY4" fmla="*/ -1378 h 13649"/>
                <a:gd name="connsiteX5" fmla="*/ 64896 w 73762"/>
                <a:gd name="connsiteY5" fmla="*/ -1378 h 13649"/>
                <a:gd name="connsiteX6" fmla="*/ 73762 w 73762"/>
                <a:gd name="connsiteY6" fmla="*/ 5363 h 13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762" h="13649">
                  <a:moveTo>
                    <a:pt x="73762" y="5363"/>
                  </a:moveTo>
                  <a:cubicBezTo>
                    <a:pt x="73762" y="12272"/>
                    <a:pt x="67025" y="12272"/>
                    <a:pt x="64896" y="12272"/>
                  </a:cubicBezTo>
                  <a:lnTo>
                    <a:pt x="8866" y="12272"/>
                  </a:lnTo>
                  <a:cubicBezTo>
                    <a:pt x="6920" y="12272"/>
                    <a:pt x="0" y="12272"/>
                    <a:pt x="0" y="5539"/>
                  </a:cubicBezTo>
                  <a:cubicBezTo>
                    <a:pt x="0" y="-1378"/>
                    <a:pt x="6737" y="-1378"/>
                    <a:pt x="8866" y="-1378"/>
                  </a:cubicBezTo>
                  <a:lnTo>
                    <a:pt x="64896" y="-1378"/>
                  </a:lnTo>
                  <a:cubicBezTo>
                    <a:pt x="66850" y="-1378"/>
                    <a:pt x="73762" y="-1378"/>
                    <a:pt x="73762" y="5363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515" name="任意多边形: 形状 1514">
              <a:extLst>
                <a:ext uri="{FF2B5EF4-FFF2-40B4-BE49-F238E27FC236}">
                  <a16:creationId xmlns:a16="http://schemas.microsoft.com/office/drawing/2014/main" id="{6AD1CF98-653A-E9B1-C3C8-8045E034DA32}"/>
                </a:ext>
              </a:extLst>
            </p:cNvPr>
            <p:cNvSpPr/>
            <p:nvPr>
              <p:custDataLst>
                <p:tags r:id="rId68"/>
              </p:custDataLst>
            </p:nvPr>
          </p:nvSpPr>
          <p:spPr>
            <a:xfrm flipV="1">
              <a:off x="9381399" y="-13537531"/>
              <a:ext cx="180666" cy="79922"/>
            </a:xfrm>
            <a:custGeom>
              <a:avLst/>
              <a:gdLst>
                <a:gd name="connsiteX0" fmla="*/ 66667 w 180666"/>
                <a:gd name="connsiteY0" fmla="*/ 68265 h 79922"/>
                <a:gd name="connsiteX1" fmla="*/ 57627 w 180666"/>
                <a:gd name="connsiteY1" fmla="*/ 58340 h 79922"/>
                <a:gd name="connsiteX2" fmla="*/ 64539 w 180666"/>
                <a:gd name="connsiteY2" fmla="*/ 51782 h 79922"/>
                <a:gd name="connsiteX3" fmla="*/ 74652 w 180666"/>
                <a:gd name="connsiteY3" fmla="*/ 63121 h 79922"/>
                <a:gd name="connsiteX4" fmla="*/ 51240 w 180666"/>
                <a:gd name="connsiteY4" fmla="*/ 78541 h 79922"/>
                <a:gd name="connsiteX5" fmla="*/ 0 w 180666"/>
                <a:gd name="connsiteY5" fmla="*/ 29448 h 79922"/>
                <a:gd name="connsiteX6" fmla="*/ 32801 w 180666"/>
                <a:gd name="connsiteY6" fmla="*/ -1382 h 79922"/>
                <a:gd name="connsiteX7" fmla="*/ 76773 w 180666"/>
                <a:gd name="connsiteY7" fmla="*/ 18641 h 79922"/>
                <a:gd name="connsiteX8" fmla="*/ 73762 w 180666"/>
                <a:gd name="connsiteY8" fmla="*/ 21651 h 79922"/>
                <a:gd name="connsiteX9" fmla="*/ 70926 w 180666"/>
                <a:gd name="connsiteY9" fmla="*/ 19880 h 79922"/>
                <a:gd name="connsiteX10" fmla="*/ 33159 w 180666"/>
                <a:gd name="connsiteY10" fmla="*/ 3580 h 79922"/>
                <a:gd name="connsiteX11" fmla="*/ 14713 w 180666"/>
                <a:gd name="connsiteY11" fmla="*/ 23247 h 79922"/>
                <a:gd name="connsiteX12" fmla="*/ 26422 w 180666"/>
                <a:gd name="connsiteY12" fmla="*/ 59938 h 79922"/>
                <a:gd name="connsiteX13" fmla="*/ 51240 w 180666"/>
                <a:gd name="connsiteY13" fmla="*/ 73578 h 79922"/>
                <a:gd name="connsiteX14" fmla="*/ 66667 w 180666"/>
                <a:gd name="connsiteY14" fmla="*/ 68265 h 79922"/>
                <a:gd name="connsiteX15" fmla="*/ 154244 w 180666"/>
                <a:gd name="connsiteY15" fmla="*/ 68084 h 79922"/>
                <a:gd name="connsiteX16" fmla="*/ 135980 w 180666"/>
                <a:gd name="connsiteY16" fmla="*/ 78541 h 79922"/>
                <a:gd name="connsiteX17" fmla="*/ 90238 w 180666"/>
                <a:gd name="connsiteY17" fmla="*/ 28034 h 79922"/>
                <a:gd name="connsiteX18" fmla="*/ 117010 w 180666"/>
                <a:gd name="connsiteY18" fmla="*/ -1382 h 79922"/>
                <a:gd name="connsiteX19" fmla="*/ 142185 w 180666"/>
                <a:gd name="connsiteY19" fmla="*/ 11019 h 79922"/>
                <a:gd name="connsiteX20" fmla="*/ 160449 w 180666"/>
                <a:gd name="connsiteY20" fmla="*/ -1382 h 79922"/>
                <a:gd name="connsiteX21" fmla="*/ 174462 w 180666"/>
                <a:gd name="connsiteY21" fmla="*/ 8011 h 79922"/>
                <a:gd name="connsiteX22" fmla="*/ 180666 w 180666"/>
                <a:gd name="connsiteY22" fmla="*/ 25733 h 79922"/>
                <a:gd name="connsiteX23" fmla="*/ 177831 w 180666"/>
                <a:gd name="connsiteY23" fmla="*/ 28034 h 79922"/>
                <a:gd name="connsiteX24" fmla="*/ 173930 w 180666"/>
                <a:gd name="connsiteY24" fmla="*/ 22540 h 79922"/>
                <a:gd name="connsiteX25" fmla="*/ 160981 w 180666"/>
                <a:gd name="connsiteY25" fmla="*/ 3580 h 79922"/>
                <a:gd name="connsiteX26" fmla="*/ 155134 w 180666"/>
                <a:gd name="connsiteY26" fmla="*/ 12258 h 79922"/>
                <a:gd name="connsiteX27" fmla="*/ 157787 w 180666"/>
                <a:gd name="connsiteY27" fmla="*/ 26265 h 79922"/>
                <a:gd name="connsiteX28" fmla="*/ 161688 w 180666"/>
                <a:gd name="connsiteY28" fmla="*/ 42216 h 79922"/>
                <a:gd name="connsiteX29" fmla="*/ 165239 w 180666"/>
                <a:gd name="connsiteY29" fmla="*/ 55681 h 79922"/>
                <a:gd name="connsiteX30" fmla="*/ 168433 w 180666"/>
                <a:gd name="connsiteY30" fmla="*/ 69504 h 79922"/>
                <a:gd name="connsiteX31" fmla="*/ 162403 w 180666"/>
                <a:gd name="connsiteY31" fmla="*/ 75174 h 79922"/>
                <a:gd name="connsiteX32" fmla="*/ 154244 w 180666"/>
                <a:gd name="connsiteY32" fmla="*/ 68084 h 79922"/>
                <a:gd name="connsiteX33" fmla="*/ 142900 w 180666"/>
                <a:gd name="connsiteY33" fmla="*/ 22540 h 79922"/>
                <a:gd name="connsiteX34" fmla="*/ 133851 w 180666"/>
                <a:gd name="connsiteY34" fmla="*/ 10670 h 79922"/>
                <a:gd name="connsiteX35" fmla="*/ 117542 w 180666"/>
                <a:gd name="connsiteY35" fmla="*/ 3580 h 79922"/>
                <a:gd name="connsiteX36" fmla="*/ 104593 w 180666"/>
                <a:gd name="connsiteY36" fmla="*/ 20770 h 79922"/>
                <a:gd name="connsiteX37" fmla="*/ 113816 w 180666"/>
                <a:gd name="connsiteY37" fmla="*/ 56745 h 79922"/>
                <a:gd name="connsiteX38" fmla="*/ 135980 w 180666"/>
                <a:gd name="connsiteY38" fmla="*/ 73578 h 79922"/>
                <a:gd name="connsiteX39" fmla="*/ 151765 w 180666"/>
                <a:gd name="connsiteY39" fmla="*/ 58159 h 79922"/>
                <a:gd name="connsiteX40" fmla="*/ 151233 w 180666"/>
                <a:gd name="connsiteY40" fmla="*/ 55681 h 79922"/>
                <a:gd name="connsiteX41" fmla="*/ 142900 w 180666"/>
                <a:gd name="connsiteY41" fmla="*/ 22540 h 79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80666" h="79922">
                  <a:moveTo>
                    <a:pt x="66667" y="68265"/>
                  </a:moveTo>
                  <a:cubicBezTo>
                    <a:pt x="60289" y="67201"/>
                    <a:pt x="57627" y="62239"/>
                    <a:pt x="57627" y="58340"/>
                  </a:cubicBezTo>
                  <a:cubicBezTo>
                    <a:pt x="57627" y="53553"/>
                    <a:pt x="61353" y="51782"/>
                    <a:pt x="64539" y="51782"/>
                  </a:cubicBezTo>
                  <a:cubicBezTo>
                    <a:pt x="68439" y="51782"/>
                    <a:pt x="74652" y="54617"/>
                    <a:pt x="74652" y="63121"/>
                  </a:cubicBezTo>
                  <a:cubicBezTo>
                    <a:pt x="74652" y="75174"/>
                    <a:pt x="60821" y="78541"/>
                    <a:pt x="51240" y="78541"/>
                  </a:cubicBezTo>
                  <a:cubicBezTo>
                    <a:pt x="24643" y="78541"/>
                    <a:pt x="0" y="54085"/>
                    <a:pt x="0" y="29448"/>
                  </a:cubicBezTo>
                  <a:cubicBezTo>
                    <a:pt x="0" y="14211"/>
                    <a:pt x="10638" y="-1382"/>
                    <a:pt x="32801" y="-1382"/>
                  </a:cubicBezTo>
                  <a:cubicBezTo>
                    <a:pt x="62767" y="-1382"/>
                    <a:pt x="76773" y="16157"/>
                    <a:pt x="76773" y="18641"/>
                  </a:cubicBezTo>
                  <a:cubicBezTo>
                    <a:pt x="76773" y="19705"/>
                    <a:pt x="75184" y="21651"/>
                    <a:pt x="73762" y="21651"/>
                  </a:cubicBezTo>
                  <a:cubicBezTo>
                    <a:pt x="72698" y="21651"/>
                    <a:pt x="72340" y="21302"/>
                    <a:pt x="70926" y="19880"/>
                  </a:cubicBezTo>
                  <a:cubicBezTo>
                    <a:pt x="57095" y="3580"/>
                    <a:pt x="36345" y="3580"/>
                    <a:pt x="33159" y="3580"/>
                  </a:cubicBezTo>
                  <a:cubicBezTo>
                    <a:pt x="20393" y="3580"/>
                    <a:pt x="14713" y="12258"/>
                    <a:pt x="14713" y="23247"/>
                  </a:cubicBezTo>
                  <a:cubicBezTo>
                    <a:pt x="14713" y="28392"/>
                    <a:pt x="17199" y="47702"/>
                    <a:pt x="26422" y="59938"/>
                  </a:cubicBezTo>
                  <a:cubicBezTo>
                    <a:pt x="33159" y="68616"/>
                    <a:pt x="42374" y="73578"/>
                    <a:pt x="51240" y="73578"/>
                  </a:cubicBezTo>
                  <a:cubicBezTo>
                    <a:pt x="53727" y="73578"/>
                    <a:pt x="62234" y="73228"/>
                    <a:pt x="66667" y="68265"/>
                  </a:cubicBezTo>
                  <a:close/>
                  <a:moveTo>
                    <a:pt x="154244" y="68084"/>
                  </a:moveTo>
                  <a:cubicBezTo>
                    <a:pt x="150518" y="73935"/>
                    <a:pt x="144489" y="78541"/>
                    <a:pt x="135980" y="78541"/>
                  </a:cubicBezTo>
                  <a:cubicBezTo>
                    <a:pt x="113284" y="78541"/>
                    <a:pt x="90238" y="53553"/>
                    <a:pt x="90238" y="28034"/>
                  </a:cubicBezTo>
                  <a:cubicBezTo>
                    <a:pt x="90238" y="10846"/>
                    <a:pt x="101757" y="-1382"/>
                    <a:pt x="117010" y="-1382"/>
                  </a:cubicBezTo>
                  <a:cubicBezTo>
                    <a:pt x="126582" y="-1382"/>
                    <a:pt x="135091" y="4112"/>
                    <a:pt x="142185" y="11019"/>
                  </a:cubicBezTo>
                  <a:cubicBezTo>
                    <a:pt x="145554" y="389"/>
                    <a:pt x="155841" y="-1382"/>
                    <a:pt x="160449" y="-1382"/>
                  </a:cubicBezTo>
                  <a:cubicBezTo>
                    <a:pt x="166836" y="-1382"/>
                    <a:pt x="171269" y="2516"/>
                    <a:pt x="174462" y="8011"/>
                  </a:cubicBezTo>
                  <a:cubicBezTo>
                    <a:pt x="178363" y="14918"/>
                    <a:pt x="180666" y="25018"/>
                    <a:pt x="180666" y="25733"/>
                  </a:cubicBezTo>
                  <a:cubicBezTo>
                    <a:pt x="180666" y="28034"/>
                    <a:pt x="178363" y="28034"/>
                    <a:pt x="177831" y="28034"/>
                  </a:cubicBezTo>
                  <a:cubicBezTo>
                    <a:pt x="175344" y="28034"/>
                    <a:pt x="175169" y="27329"/>
                    <a:pt x="173930" y="22540"/>
                  </a:cubicBezTo>
                  <a:cubicBezTo>
                    <a:pt x="171800" y="14037"/>
                    <a:pt x="168433" y="3580"/>
                    <a:pt x="160981" y="3580"/>
                  </a:cubicBezTo>
                  <a:cubicBezTo>
                    <a:pt x="156374" y="3580"/>
                    <a:pt x="155134" y="7479"/>
                    <a:pt x="155134" y="12258"/>
                  </a:cubicBezTo>
                  <a:cubicBezTo>
                    <a:pt x="155134" y="15276"/>
                    <a:pt x="156548" y="21651"/>
                    <a:pt x="157787" y="26265"/>
                  </a:cubicBezTo>
                  <a:cubicBezTo>
                    <a:pt x="159035" y="31044"/>
                    <a:pt x="160806" y="38309"/>
                    <a:pt x="161688" y="42216"/>
                  </a:cubicBezTo>
                  <a:lnTo>
                    <a:pt x="165239" y="55681"/>
                  </a:lnTo>
                  <a:cubicBezTo>
                    <a:pt x="166303" y="60287"/>
                    <a:pt x="168433" y="68616"/>
                    <a:pt x="168433" y="69504"/>
                  </a:cubicBezTo>
                  <a:cubicBezTo>
                    <a:pt x="168433" y="73403"/>
                    <a:pt x="165239" y="75174"/>
                    <a:pt x="162403" y="75174"/>
                  </a:cubicBezTo>
                  <a:cubicBezTo>
                    <a:pt x="159384" y="75174"/>
                    <a:pt x="155308" y="73046"/>
                    <a:pt x="154244" y="68084"/>
                  </a:cubicBezTo>
                  <a:close/>
                  <a:moveTo>
                    <a:pt x="142900" y="22540"/>
                  </a:moveTo>
                  <a:cubicBezTo>
                    <a:pt x="141653" y="17577"/>
                    <a:pt x="137752" y="14037"/>
                    <a:pt x="133851" y="10670"/>
                  </a:cubicBezTo>
                  <a:cubicBezTo>
                    <a:pt x="132255" y="9248"/>
                    <a:pt x="125169" y="3580"/>
                    <a:pt x="117542" y="3580"/>
                  </a:cubicBezTo>
                  <a:cubicBezTo>
                    <a:pt x="110980" y="3580"/>
                    <a:pt x="104593" y="8184"/>
                    <a:pt x="104593" y="20770"/>
                  </a:cubicBezTo>
                  <a:cubicBezTo>
                    <a:pt x="104593" y="30162"/>
                    <a:pt x="109741" y="49655"/>
                    <a:pt x="113816" y="56745"/>
                  </a:cubicBezTo>
                  <a:cubicBezTo>
                    <a:pt x="121975" y="70919"/>
                    <a:pt x="131015" y="73578"/>
                    <a:pt x="135980" y="73578"/>
                  </a:cubicBezTo>
                  <a:cubicBezTo>
                    <a:pt x="148389" y="73578"/>
                    <a:pt x="151765" y="60111"/>
                    <a:pt x="151765" y="58159"/>
                  </a:cubicBezTo>
                  <a:cubicBezTo>
                    <a:pt x="151765" y="57452"/>
                    <a:pt x="151408" y="56213"/>
                    <a:pt x="151233" y="55681"/>
                  </a:cubicBezTo>
                  <a:lnTo>
                    <a:pt x="142900" y="22540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516" name="任意多边形: 形状 1515">
              <a:extLst>
                <a:ext uri="{FF2B5EF4-FFF2-40B4-BE49-F238E27FC236}">
                  <a16:creationId xmlns:a16="http://schemas.microsoft.com/office/drawing/2014/main" id="{A93D1D2E-868E-47B3-5898-49181429651B}"/>
                </a:ext>
              </a:extLst>
            </p:cNvPr>
            <p:cNvSpPr/>
            <p:nvPr>
              <p:custDataLst>
                <p:tags r:id="rId69"/>
              </p:custDataLst>
            </p:nvPr>
          </p:nvSpPr>
          <p:spPr>
            <a:xfrm flipV="1">
              <a:off x="8992565" y="-13395565"/>
              <a:ext cx="53726" cy="119265"/>
            </a:xfrm>
            <a:custGeom>
              <a:avLst/>
              <a:gdLst>
                <a:gd name="connsiteX0" fmla="*/ 49119 w 53726"/>
                <a:gd name="connsiteY0" fmla="*/ 111163 h 119265"/>
                <a:gd name="connsiteX1" fmla="*/ 42024 w 53726"/>
                <a:gd name="connsiteY1" fmla="*/ 117896 h 119265"/>
                <a:gd name="connsiteX2" fmla="*/ 32094 w 53726"/>
                <a:gd name="connsiteY2" fmla="*/ 108154 h 119265"/>
                <a:gd name="connsiteX3" fmla="*/ 39188 w 53726"/>
                <a:gd name="connsiteY3" fmla="*/ 101413 h 119265"/>
                <a:gd name="connsiteX4" fmla="*/ 49119 w 53726"/>
                <a:gd name="connsiteY4" fmla="*/ 111163 h 119265"/>
                <a:gd name="connsiteX5" fmla="*/ 12941 w 53726"/>
                <a:gd name="connsiteY5" fmla="*/ 21132 h 119265"/>
                <a:gd name="connsiteX6" fmla="*/ 11352 w 53726"/>
                <a:gd name="connsiteY6" fmla="*/ 13693 h 119265"/>
                <a:gd name="connsiteX7" fmla="*/ 28193 w 53726"/>
                <a:gd name="connsiteY7" fmla="*/ -1369 h 119265"/>
                <a:gd name="connsiteX8" fmla="*/ 53726 w 53726"/>
                <a:gd name="connsiteY8" fmla="*/ 25746 h 119265"/>
                <a:gd name="connsiteX9" fmla="*/ 50890 w 53726"/>
                <a:gd name="connsiteY9" fmla="*/ 28048 h 119265"/>
                <a:gd name="connsiteX10" fmla="*/ 47521 w 53726"/>
                <a:gd name="connsiteY10" fmla="*/ 25031 h 119265"/>
                <a:gd name="connsiteX11" fmla="*/ 28725 w 53726"/>
                <a:gd name="connsiteY11" fmla="*/ 3593 h 119265"/>
                <a:gd name="connsiteX12" fmla="*/ 24293 w 53726"/>
                <a:gd name="connsiteY12" fmla="*/ 9794 h 119265"/>
                <a:gd name="connsiteX13" fmla="*/ 27129 w 53726"/>
                <a:gd name="connsiteY13" fmla="*/ 21132 h 119265"/>
                <a:gd name="connsiteX14" fmla="*/ 32801 w 53726"/>
                <a:gd name="connsiteY14" fmla="*/ 35314 h 119265"/>
                <a:gd name="connsiteX15" fmla="*/ 41492 w 53726"/>
                <a:gd name="connsiteY15" fmla="*/ 57823 h 119265"/>
                <a:gd name="connsiteX16" fmla="*/ 42556 w 53726"/>
                <a:gd name="connsiteY16" fmla="*/ 63492 h 119265"/>
                <a:gd name="connsiteX17" fmla="*/ 25707 w 53726"/>
                <a:gd name="connsiteY17" fmla="*/ 78553 h 119265"/>
                <a:gd name="connsiteX18" fmla="*/ 0 w 53726"/>
                <a:gd name="connsiteY18" fmla="*/ 51438 h 119265"/>
                <a:gd name="connsiteX19" fmla="*/ 3011 w 53726"/>
                <a:gd name="connsiteY19" fmla="*/ 49137 h 119265"/>
                <a:gd name="connsiteX20" fmla="*/ 6204 w 53726"/>
                <a:gd name="connsiteY20" fmla="*/ 51970 h 119265"/>
                <a:gd name="connsiteX21" fmla="*/ 25175 w 53726"/>
                <a:gd name="connsiteY21" fmla="*/ 73591 h 119265"/>
                <a:gd name="connsiteX22" fmla="*/ 29608 w 53726"/>
                <a:gd name="connsiteY22" fmla="*/ 67391 h 119265"/>
                <a:gd name="connsiteX23" fmla="*/ 24118 w 53726"/>
                <a:gd name="connsiteY23" fmla="*/ 49669 h 119265"/>
                <a:gd name="connsiteX24" fmla="*/ 12941 w 53726"/>
                <a:gd name="connsiteY24" fmla="*/ 21132 h 119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3726" h="119265">
                  <a:moveTo>
                    <a:pt x="49119" y="111163"/>
                  </a:moveTo>
                  <a:cubicBezTo>
                    <a:pt x="49119" y="113997"/>
                    <a:pt x="46989" y="117896"/>
                    <a:pt x="42024" y="117896"/>
                  </a:cubicBezTo>
                  <a:cubicBezTo>
                    <a:pt x="37234" y="117896"/>
                    <a:pt x="32094" y="113290"/>
                    <a:pt x="32094" y="108154"/>
                  </a:cubicBezTo>
                  <a:cubicBezTo>
                    <a:pt x="32094" y="105136"/>
                    <a:pt x="34398" y="101413"/>
                    <a:pt x="39188" y="101413"/>
                  </a:cubicBezTo>
                  <a:cubicBezTo>
                    <a:pt x="44328" y="101413"/>
                    <a:pt x="49119" y="106375"/>
                    <a:pt x="49119" y="111163"/>
                  </a:cubicBezTo>
                  <a:close/>
                  <a:moveTo>
                    <a:pt x="12941" y="21132"/>
                  </a:moveTo>
                  <a:cubicBezTo>
                    <a:pt x="12234" y="18831"/>
                    <a:pt x="11352" y="16702"/>
                    <a:pt x="11352" y="13693"/>
                  </a:cubicBezTo>
                  <a:cubicBezTo>
                    <a:pt x="11352" y="5364"/>
                    <a:pt x="18438" y="-1369"/>
                    <a:pt x="28193" y="-1369"/>
                  </a:cubicBezTo>
                  <a:cubicBezTo>
                    <a:pt x="45925" y="-1369"/>
                    <a:pt x="53726" y="23086"/>
                    <a:pt x="53726" y="25746"/>
                  </a:cubicBezTo>
                  <a:cubicBezTo>
                    <a:pt x="53726" y="28048"/>
                    <a:pt x="51422" y="28048"/>
                    <a:pt x="50890" y="28048"/>
                  </a:cubicBezTo>
                  <a:cubicBezTo>
                    <a:pt x="48404" y="28048"/>
                    <a:pt x="48229" y="26985"/>
                    <a:pt x="47521" y="25031"/>
                  </a:cubicBezTo>
                  <a:cubicBezTo>
                    <a:pt x="43438" y="10858"/>
                    <a:pt x="35637" y="3593"/>
                    <a:pt x="28725" y="3593"/>
                  </a:cubicBezTo>
                  <a:cubicBezTo>
                    <a:pt x="25175" y="3593"/>
                    <a:pt x="24293" y="5896"/>
                    <a:pt x="24293" y="9794"/>
                  </a:cubicBezTo>
                  <a:cubicBezTo>
                    <a:pt x="24293" y="13868"/>
                    <a:pt x="25532" y="17233"/>
                    <a:pt x="27129" y="21132"/>
                  </a:cubicBezTo>
                  <a:cubicBezTo>
                    <a:pt x="28901" y="25921"/>
                    <a:pt x="30855" y="30708"/>
                    <a:pt x="32801" y="35314"/>
                  </a:cubicBezTo>
                  <a:cubicBezTo>
                    <a:pt x="34398" y="39569"/>
                    <a:pt x="40785" y="55695"/>
                    <a:pt x="41492" y="57823"/>
                  </a:cubicBezTo>
                  <a:cubicBezTo>
                    <a:pt x="42024" y="59594"/>
                    <a:pt x="42556" y="61721"/>
                    <a:pt x="42556" y="63492"/>
                  </a:cubicBezTo>
                  <a:cubicBezTo>
                    <a:pt x="42556" y="71820"/>
                    <a:pt x="35462" y="78553"/>
                    <a:pt x="25707" y="78553"/>
                  </a:cubicBezTo>
                  <a:cubicBezTo>
                    <a:pt x="8158" y="78553"/>
                    <a:pt x="0" y="54456"/>
                    <a:pt x="0" y="51438"/>
                  </a:cubicBezTo>
                  <a:cubicBezTo>
                    <a:pt x="0" y="49137"/>
                    <a:pt x="2486" y="49137"/>
                    <a:pt x="3011" y="49137"/>
                  </a:cubicBezTo>
                  <a:cubicBezTo>
                    <a:pt x="5497" y="49137"/>
                    <a:pt x="5672" y="50026"/>
                    <a:pt x="6204" y="51970"/>
                  </a:cubicBezTo>
                  <a:cubicBezTo>
                    <a:pt x="10819" y="67216"/>
                    <a:pt x="18621" y="73591"/>
                    <a:pt x="25175" y="73591"/>
                  </a:cubicBezTo>
                  <a:cubicBezTo>
                    <a:pt x="28019" y="73591"/>
                    <a:pt x="29608" y="72178"/>
                    <a:pt x="29608" y="67391"/>
                  </a:cubicBezTo>
                  <a:cubicBezTo>
                    <a:pt x="29608" y="63317"/>
                    <a:pt x="28551" y="60658"/>
                    <a:pt x="24118" y="49669"/>
                  </a:cubicBezTo>
                  <a:lnTo>
                    <a:pt x="12941" y="21132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517" name="任意多边形: 形状 1516">
              <a:extLst>
                <a:ext uri="{FF2B5EF4-FFF2-40B4-BE49-F238E27FC236}">
                  <a16:creationId xmlns:a16="http://schemas.microsoft.com/office/drawing/2014/main" id="{C98AD790-BE5E-DC6A-BC1D-3406EB921990}"/>
                </a:ext>
              </a:extLst>
            </p:cNvPr>
            <p:cNvSpPr/>
            <p:nvPr>
              <p:custDataLst>
                <p:tags r:id="rId70"/>
              </p:custDataLst>
            </p:nvPr>
          </p:nvSpPr>
          <p:spPr>
            <a:xfrm flipV="1">
              <a:off x="9653898" y="-13496182"/>
              <a:ext cx="168399" cy="168563"/>
            </a:xfrm>
            <a:custGeom>
              <a:avLst/>
              <a:gdLst>
                <a:gd name="connsiteX0" fmla="*/ 89387 w 168399"/>
                <a:gd name="connsiteY0" fmla="*/ 77840 h 168563"/>
                <a:gd name="connsiteX1" fmla="*/ 160043 w 168399"/>
                <a:gd name="connsiteY1" fmla="*/ 77840 h 168563"/>
                <a:gd name="connsiteX2" fmla="*/ 168400 w 168399"/>
                <a:gd name="connsiteY2" fmla="*/ 82907 h 168563"/>
                <a:gd name="connsiteX3" fmla="*/ 160043 w 168399"/>
                <a:gd name="connsiteY3" fmla="*/ 87964 h 168563"/>
                <a:gd name="connsiteX4" fmla="*/ 89387 w 168399"/>
                <a:gd name="connsiteY4" fmla="*/ 87964 h 168563"/>
                <a:gd name="connsiteX5" fmla="*/ 89387 w 168399"/>
                <a:gd name="connsiteY5" fmla="*/ 158835 h 168563"/>
                <a:gd name="connsiteX6" fmla="*/ 84327 w 168399"/>
                <a:gd name="connsiteY6" fmla="*/ 167188 h 168563"/>
                <a:gd name="connsiteX7" fmla="*/ 79259 w 168399"/>
                <a:gd name="connsiteY7" fmla="*/ 158835 h 168563"/>
                <a:gd name="connsiteX8" fmla="*/ 79259 w 168399"/>
                <a:gd name="connsiteY8" fmla="*/ 87964 h 168563"/>
                <a:gd name="connsiteX9" fmla="*/ 8357 w 168399"/>
                <a:gd name="connsiteY9" fmla="*/ 87964 h 168563"/>
                <a:gd name="connsiteX10" fmla="*/ 0 w 168399"/>
                <a:gd name="connsiteY10" fmla="*/ 82907 h 168563"/>
                <a:gd name="connsiteX11" fmla="*/ 8357 w 168399"/>
                <a:gd name="connsiteY11" fmla="*/ 77840 h 168563"/>
                <a:gd name="connsiteX12" fmla="*/ 79259 w 168399"/>
                <a:gd name="connsiteY12" fmla="*/ 77840 h 168563"/>
                <a:gd name="connsiteX13" fmla="*/ 79259 w 168399"/>
                <a:gd name="connsiteY13" fmla="*/ 6977 h 168563"/>
                <a:gd name="connsiteX14" fmla="*/ 84327 w 168399"/>
                <a:gd name="connsiteY14" fmla="*/ -1375 h 168563"/>
                <a:gd name="connsiteX15" fmla="*/ 89387 w 168399"/>
                <a:gd name="connsiteY15" fmla="*/ 6977 h 168563"/>
                <a:gd name="connsiteX16" fmla="*/ 89387 w 168399"/>
                <a:gd name="connsiteY16" fmla="*/ 77840 h 168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68399" h="168563">
                  <a:moveTo>
                    <a:pt x="89387" y="77840"/>
                  </a:moveTo>
                  <a:lnTo>
                    <a:pt x="160043" y="77840"/>
                  </a:lnTo>
                  <a:cubicBezTo>
                    <a:pt x="163586" y="77840"/>
                    <a:pt x="168400" y="77840"/>
                    <a:pt x="168400" y="82907"/>
                  </a:cubicBezTo>
                  <a:cubicBezTo>
                    <a:pt x="168400" y="87964"/>
                    <a:pt x="163586" y="87964"/>
                    <a:pt x="160043" y="87964"/>
                  </a:cubicBezTo>
                  <a:lnTo>
                    <a:pt x="89387" y="87964"/>
                  </a:lnTo>
                  <a:lnTo>
                    <a:pt x="89387" y="158835"/>
                  </a:lnTo>
                  <a:cubicBezTo>
                    <a:pt x="89387" y="162376"/>
                    <a:pt x="89387" y="167188"/>
                    <a:pt x="84327" y="167188"/>
                  </a:cubicBezTo>
                  <a:cubicBezTo>
                    <a:pt x="79259" y="167188"/>
                    <a:pt x="79259" y="162376"/>
                    <a:pt x="79259" y="158835"/>
                  </a:cubicBezTo>
                  <a:lnTo>
                    <a:pt x="79259" y="87964"/>
                  </a:lnTo>
                  <a:lnTo>
                    <a:pt x="8357" y="87964"/>
                  </a:lnTo>
                  <a:cubicBezTo>
                    <a:pt x="4814" y="87964"/>
                    <a:pt x="0" y="87964"/>
                    <a:pt x="0" y="82907"/>
                  </a:cubicBezTo>
                  <a:cubicBezTo>
                    <a:pt x="0" y="77840"/>
                    <a:pt x="4814" y="77840"/>
                    <a:pt x="8357" y="77840"/>
                  </a:cubicBezTo>
                  <a:lnTo>
                    <a:pt x="79259" y="77840"/>
                  </a:lnTo>
                  <a:lnTo>
                    <a:pt x="79259" y="6977"/>
                  </a:lnTo>
                  <a:cubicBezTo>
                    <a:pt x="79259" y="3437"/>
                    <a:pt x="79259" y="-1375"/>
                    <a:pt x="84327" y="-1375"/>
                  </a:cubicBezTo>
                  <a:cubicBezTo>
                    <a:pt x="89387" y="-1375"/>
                    <a:pt x="89387" y="3437"/>
                    <a:pt x="89387" y="6977"/>
                  </a:cubicBezTo>
                  <a:lnTo>
                    <a:pt x="89387" y="77840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518" name="任意多边形: 形状 1517">
              <a:extLst>
                <a:ext uri="{FF2B5EF4-FFF2-40B4-BE49-F238E27FC236}">
                  <a16:creationId xmlns:a16="http://schemas.microsoft.com/office/drawing/2014/main" id="{1BA93D61-9F4D-DE35-FBF5-1595FA61D0AD}"/>
                </a:ext>
              </a:extLst>
            </p:cNvPr>
            <p:cNvSpPr/>
            <p:nvPr>
              <p:custDataLst>
                <p:tags r:id="rId71"/>
              </p:custDataLst>
            </p:nvPr>
          </p:nvSpPr>
          <p:spPr>
            <a:xfrm flipV="1">
              <a:off x="9904358" y="-13524272"/>
              <a:ext cx="144345" cy="175644"/>
            </a:xfrm>
            <a:custGeom>
              <a:avLst/>
              <a:gdLst>
                <a:gd name="connsiteX0" fmla="*/ 17477 w 144345"/>
                <a:gd name="connsiteY0" fmla="*/ 10515 h 175644"/>
                <a:gd name="connsiteX1" fmla="*/ 0 w 144345"/>
                <a:gd name="connsiteY1" fmla="*/ 10515 h 175644"/>
                <a:gd name="connsiteX2" fmla="*/ 0 w 144345"/>
                <a:gd name="connsiteY2" fmla="*/ -1377 h 175644"/>
                <a:gd name="connsiteX3" fmla="*/ 31912 w 144345"/>
                <a:gd name="connsiteY3" fmla="*/ -616 h 175644"/>
                <a:gd name="connsiteX4" fmla="*/ 63816 w 144345"/>
                <a:gd name="connsiteY4" fmla="*/ -1377 h 175644"/>
                <a:gd name="connsiteX5" fmla="*/ 63816 w 144345"/>
                <a:gd name="connsiteY5" fmla="*/ 10515 h 175644"/>
                <a:gd name="connsiteX6" fmla="*/ 46346 w 144345"/>
                <a:gd name="connsiteY6" fmla="*/ 10515 h 175644"/>
                <a:gd name="connsiteX7" fmla="*/ 46346 w 144345"/>
                <a:gd name="connsiteY7" fmla="*/ 63412 h 175644"/>
                <a:gd name="connsiteX8" fmla="*/ 84073 w 144345"/>
                <a:gd name="connsiteY8" fmla="*/ 103404 h 175644"/>
                <a:gd name="connsiteX9" fmla="*/ 97999 w 144345"/>
                <a:gd name="connsiteY9" fmla="*/ 78854 h 175644"/>
                <a:gd name="connsiteX10" fmla="*/ 97999 w 144345"/>
                <a:gd name="connsiteY10" fmla="*/ 10515 h 175644"/>
                <a:gd name="connsiteX11" fmla="*/ 80530 w 144345"/>
                <a:gd name="connsiteY11" fmla="*/ 10515 h 175644"/>
                <a:gd name="connsiteX12" fmla="*/ 80530 w 144345"/>
                <a:gd name="connsiteY12" fmla="*/ -1377 h 175644"/>
                <a:gd name="connsiteX13" fmla="*/ 112434 w 144345"/>
                <a:gd name="connsiteY13" fmla="*/ -616 h 175644"/>
                <a:gd name="connsiteX14" fmla="*/ 144346 w 144345"/>
                <a:gd name="connsiteY14" fmla="*/ -1377 h 175644"/>
                <a:gd name="connsiteX15" fmla="*/ 144346 w 144345"/>
                <a:gd name="connsiteY15" fmla="*/ 10515 h 175644"/>
                <a:gd name="connsiteX16" fmla="*/ 126868 w 144345"/>
                <a:gd name="connsiteY16" fmla="*/ 10515 h 175644"/>
                <a:gd name="connsiteX17" fmla="*/ 126868 w 144345"/>
                <a:gd name="connsiteY17" fmla="*/ 76067 h 175644"/>
                <a:gd name="connsiteX18" fmla="*/ 87871 w 144345"/>
                <a:gd name="connsiteY18" fmla="*/ 112512 h 175644"/>
                <a:gd name="connsiteX19" fmla="*/ 44821 w 144345"/>
                <a:gd name="connsiteY19" fmla="*/ 87707 h 175644"/>
                <a:gd name="connsiteX20" fmla="*/ 44821 w 144345"/>
                <a:gd name="connsiteY20" fmla="*/ 174267 h 175644"/>
                <a:gd name="connsiteX21" fmla="*/ 0 w 144345"/>
                <a:gd name="connsiteY21" fmla="*/ 172243 h 175644"/>
                <a:gd name="connsiteX22" fmla="*/ 0 w 144345"/>
                <a:gd name="connsiteY22" fmla="*/ 160349 h 175644"/>
                <a:gd name="connsiteX23" fmla="*/ 17477 w 144345"/>
                <a:gd name="connsiteY23" fmla="*/ 150480 h 175644"/>
                <a:gd name="connsiteX24" fmla="*/ 17477 w 144345"/>
                <a:gd name="connsiteY24" fmla="*/ 10515 h 175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44345" h="175644">
                  <a:moveTo>
                    <a:pt x="17477" y="10515"/>
                  </a:moveTo>
                  <a:lnTo>
                    <a:pt x="0" y="10515"/>
                  </a:lnTo>
                  <a:lnTo>
                    <a:pt x="0" y="-1377"/>
                  </a:lnTo>
                  <a:cubicBezTo>
                    <a:pt x="7094" y="-1125"/>
                    <a:pt x="22283" y="-616"/>
                    <a:pt x="31912" y="-616"/>
                  </a:cubicBezTo>
                  <a:cubicBezTo>
                    <a:pt x="41786" y="-616"/>
                    <a:pt x="56729" y="-1125"/>
                    <a:pt x="63816" y="-1377"/>
                  </a:cubicBezTo>
                  <a:lnTo>
                    <a:pt x="63816" y="10515"/>
                  </a:lnTo>
                  <a:lnTo>
                    <a:pt x="46346" y="10515"/>
                  </a:lnTo>
                  <a:lnTo>
                    <a:pt x="46346" y="63412"/>
                  </a:lnTo>
                  <a:cubicBezTo>
                    <a:pt x="46346" y="91003"/>
                    <a:pt x="68121" y="103404"/>
                    <a:pt x="84073" y="103404"/>
                  </a:cubicBezTo>
                  <a:cubicBezTo>
                    <a:pt x="92684" y="103404"/>
                    <a:pt x="97999" y="98085"/>
                    <a:pt x="97999" y="78854"/>
                  </a:cubicBezTo>
                  <a:lnTo>
                    <a:pt x="97999" y="10515"/>
                  </a:lnTo>
                  <a:lnTo>
                    <a:pt x="80530" y="10515"/>
                  </a:lnTo>
                  <a:lnTo>
                    <a:pt x="80530" y="-1377"/>
                  </a:lnTo>
                  <a:cubicBezTo>
                    <a:pt x="87616" y="-1125"/>
                    <a:pt x="102813" y="-616"/>
                    <a:pt x="112434" y="-616"/>
                  </a:cubicBezTo>
                  <a:cubicBezTo>
                    <a:pt x="122308" y="-616"/>
                    <a:pt x="137252" y="-1125"/>
                    <a:pt x="144346" y="-1377"/>
                  </a:cubicBezTo>
                  <a:lnTo>
                    <a:pt x="144346" y="10515"/>
                  </a:lnTo>
                  <a:lnTo>
                    <a:pt x="126868" y="10515"/>
                  </a:lnTo>
                  <a:lnTo>
                    <a:pt x="126868" y="76067"/>
                  </a:lnTo>
                  <a:cubicBezTo>
                    <a:pt x="126868" y="102643"/>
                    <a:pt x="113197" y="112512"/>
                    <a:pt x="87871" y="112512"/>
                  </a:cubicBezTo>
                  <a:cubicBezTo>
                    <a:pt x="63561" y="112512"/>
                    <a:pt x="50652" y="97831"/>
                    <a:pt x="44821" y="87707"/>
                  </a:cubicBezTo>
                  <a:lnTo>
                    <a:pt x="44821" y="174267"/>
                  </a:lnTo>
                  <a:lnTo>
                    <a:pt x="0" y="172243"/>
                  </a:lnTo>
                  <a:lnTo>
                    <a:pt x="0" y="160349"/>
                  </a:lnTo>
                  <a:cubicBezTo>
                    <a:pt x="15706" y="160349"/>
                    <a:pt x="17477" y="160349"/>
                    <a:pt x="17477" y="150480"/>
                  </a:cubicBezTo>
                  <a:lnTo>
                    <a:pt x="17477" y="10515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519" name="任意多边形: 形状 1518">
              <a:extLst>
                <a:ext uri="{FF2B5EF4-FFF2-40B4-BE49-F238E27FC236}">
                  <a16:creationId xmlns:a16="http://schemas.microsoft.com/office/drawing/2014/main" id="{44C63889-5DC4-C5ED-F420-262E0B20D9E8}"/>
                </a:ext>
              </a:extLst>
            </p:cNvPr>
            <p:cNvSpPr/>
            <p:nvPr>
              <p:custDataLst>
                <p:tags r:id="rId72"/>
              </p:custDataLst>
            </p:nvPr>
          </p:nvSpPr>
          <p:spPr>
            <a:xfrm flipV="1">
              <a:off x="10065592" y="-13582367"/>
              <a:ext cx="278340" cy="124758"/>
            </a:xfrm>
            <a:custGeom>
              <a:avLst/>
              <a:gdLst>
                <a:gd name="connsiteX0" fmla="*/ 90428 w 278340"/>
                <a:gd name="connsiteY0" fmla="*/ 118055 h 124758"/>
                <a:gd name="connsiteX1" fmla="*/ 91135 w 278340"/>
                <a:gd name="connsiteY1" fmla="*/ 120898 h 124758"/>
                <a:gd name="connsiteX2" fmla="*/ 88300 w 278340"/>
                <a:gd name="connsiteY2" fmla="*/ 123374 h 124758"/>
                <a:gd name="connsiteX3" fmla="*/ 65603 w 278340"/>
                <a:gd name="connsiteY3" fmla="*/ 121605 h 124758"/>
                <a:gd name="connsiteX4" fmla="*/ 61702 w 278340"/>
                <a:gd name="connsiteY4" fmla="*/ 117531 h 124758"/>
                <a:gd name="connsiteX5" fmla="*/ 66310 w 278340"/>
                <a:gd name="connsiteY5" fmla="*/ 115045 h 124758"/>
                <a:gd name="connsiteX6" fmla="*/ 74826 w 278340"/>
                <a:gd name="connsiteY6" fmla="*/ 112386 h 124758"/>
                <a:gd name="connsiteX7" fmla="*/ 74111 w 278340"/>
                <a:gd name="connsiteY7" fmla="*/ 108487 h 124758"/>
                <a:gd name="connsiteX8" fmla="*/ 64006 w 278340"/>
                <a:gd name="connsiteY8" fmla="*/ 68082 h 124758"/>
                <a:gd name="connsiteX9" fmla="*/ 45743 w 278340"/>
                <a:gd name="connsiteY9" fmla="*/ 78539 h 124758"/>
                <a:gd name="connsiteX10" fmla="*/ 0 w 278340"/>
                <a:gd name="connsiteY10" fmla="*/ 28032 h 124758"/>
                <a:gd name="connsiteX11" fmla="*/ 26772 w 278340"/>
                <a:gd name="connsiteY11" fmla="*/ -1384 h 124758"/>
                <a:gd name="connsiteX12" fmla="*/ 51947 w 278340"/>
                <a:gd name="connsiteY12" fmla="*/ 11017 h 124758"/>
                <a:gd name="connsiteX13" fmla="*/ 70210 w 278340"/>
                <a:gd name="connsiteY13" fmla="*/ -1384 h 124758"/>
                <a:gd name="connsiteX14" fmla="*/ 84224 w 278340"/>
                <a:gd name="connsiteY14" fmla="*/ 8009 h 124758"/>
                <a:gd name="connsiteX15" fmla="*/ 90428 w 278340"/>
                <a:gd name="connsiteY15" fmla="*/ 25731 h 124758"/>
                <a:gd name="connsiteX16" fmla="*/ 87592 w 278340"/>
                <a:gd name="connsiteY16" fmla="*/ 28032 h 124758"/>
                <a:gd name="connsiteX17" fmla="*/ 83691 w 278340"/>
                <a:gd name="connsiteY17" fmla="*/ 22538 h 124758"/>
                <a:gd name="connsiteX18" fmla="*/ 70743 w 278340"/>
                <a:gd name="connsiteY18" fmla="*/ 3579 h 124758"/>
                <a:gd name="connsiteX19" fmla="*/ 64895 w 278340"/>
                <a:gd name="connsiteY19" fmla="*/ 12257 h 124758"/>
                <a:gd name="connsiteX20" fmla="*/ 65778 w 278340"/>
                <a:gd name="connsiteY20" fmla="*/ 19530 h 124758"/>
                <a:gd name="connsiteX21" fmla="*/ 90428 w 278340"/>
                <a:gd name="connsiteY21" fmla="*/ 118055 h 124758"/>
                <a:gd name="connsiteX22" fmla="*/ 52662 w 278340"/>
                <a:gd name="connsiteY22" fmla="*/ 22538 h 124758"/>
                <a:gd name="connsiteX23" fmla="*/ 43614 w 278340"/>
                <a:gd name="connsiteY23" fmla="*/ 10669 h 124758"/>
                <a:gd name="connsiteX24" fmla="*/ 27304 w 278340"/>
                <a:gd name="connsiteY24" fmla="*/ 3579 h 124758"/>
                <a:gd name="connsiteX25" fmla="*/ 14355 w 278340"/>
                <a:gd name="connsiteY25" fmla="*/ 20769 h 124758"/>
                <a:gd name="connsiteX26" fmla="*/ 23578 w 278340"/>
                <a:gd name="connsiteY26" fmla="*/ 56743 h 124758"/>
                <a:gd name="connsiteX27" fmla="*/ 45743 w 278340"/>
                <a:gd name="connsiteY27" fmla="*/ 73576 h 124758"/>
                <a:gd name="connsiteX28" fmla="*/ 61528 w 278340"/>
                <a:gd name="connsiteY28" fmla="*/ 58157 h 124758"/>
                <a:gd name="connsiteX29" fmla="*/ 60995 w 278340"/>
                <a:gd name="connsiteY29" fmla="*/ 55679 h 124758"/>
                <a:gd name="connsiteX30" fmla="*/ 52662 w 278340"/>
                <a:gd name="connsiteY30" fmla="*/ 22538 h 124758"/>
                <a:gd name="connsiteX31" fmla="*/ 134207 w 278340"/>
                <a:gd name="connsiteY31" fmla="*/ 40792 h 124758"/>
                <a:gd name="connsiteX32" fmla="*/ 162750 w 278340"/>
                <a:gd name="connsiteY32" fmla="*/ 44515 h 124758"/>
                <a:gd name="connsiteX33" fmla="*/ 178353 w 278340"/>
                <a:gd name="connsiteY33" fmla="*/ 62944 h 124758"/>
                <a:gd name="connsiteX34" fmla="*/ 156370 w 278340"/>
                <a:gd name="connsiteY34" fmla="*/ 78539 h 124758"/>
                <a:gd name="connsiteX35" fmla="*/ 106363 w 278340"/>
                <a:gd name="connsiteY35" fmla="*/ 31931 h 124758"/>
                <a:gd name="connsiteX36" fmla="*/ 138282 w 278340"/>
                <a:gd name="connsiteY36" fmla="*/ -1384 h 124758"/>
                <a:gd name="connsiteX37" fmla="*/ 182253 w 278340"/>
                <a:gd name="connsiteY37" fmla="*/ 18639 h 124758"/>
                <a:gd name="connsiteX38" fmla="*/ 179242 w 278340"/>
                <a:gd name="connsiteY38" fmla="*/ 21649 h 124758"/>
                <a:gd name="connsiteX39" fmla="*/ 176406 w 278340"/>
                <a:gd name="connsiteY39" fmla="*/ 19878 h 124758"/>
                <a:gd name="connsiteX40" fmla="*/ 138640 w 278340"/>
                <a:gd name="connsiteY40" fmla="*/ 3579 h 124758"/>
                <a:gd name="connsiteX41" fmla="*/ 120908 w 278340"/>
                <a:gd name="connsiteY41" fmla="*/ 25016 h 124758"/>
                <a:gd name="connsiteX42" fmla="*/ 123037 w 278340"/>
                <a:gd name="connsiteY42" fmla="*/ 40792 h 124758"/>
                <a:gd name="connsiteX43" fmla="*/ 134207 w 278340"/>
                <a:gd name="connsiteY43" fmla="*/ 40792 h 124758"/>
                <a:gd name="connsiteX44" fmla="*/ 124451 w 278340"/>
                <a:gd name="connsiteY44" fmla="*/ 45754 h 124758"/>
                <a:gd name="connsiteX45" fmla="*/ 156370 w 278340"/>
                <a:gd name="connsiteY45" fmla="*/ 73576 h 124758"/>
                <a:gd name="connsiteX46" fmla="*/ 170734 w 278340"/>
                <a:gd name="connsiteY46" fmla="*/ 62944 h 124758"/>
                <a:gd name="connsiteX47" fmla="*/ 133142 w 278340"/>
                <a:gd name="connsiteY47" fmla="*/ 45754 h 124758"/>
                <a:gd name="connsiteX48" fmla="*/ 124451 w 278340"/>
                <a:gd name="connsiteY48" fmla="*/ 45754 h 124758"/>
                <a:gd name="connsiteX49" fmla="*/ 268235 w 278340"/>
                <a:gd name="connsiteY49" fmla="*/ 68264 h 124758"/>
                <a:gd name="connsiteX50" fmla="*/ 259193 w 278340"/>
                <a:gd name="connsiteY50" fmla="*/ 58339 h 124758"/>
                <a:gd name="connsiteX51" fmla="*/ 266105 w 278340"/>
                <a:gd name="connsiteY51" fmla="*/ 51781 h 124758"/>
                <a:gd name="connsiteX52" fmla="*/ 276218 w 278340"/>
                <a:gd name="connsiteY52" fmla="*/ 63120 h 124758"/>
                <a:gd name="connsiteX53" fmla="*/ 252807 w 278340"/>
                <a:gd name="connsiteY53" fmla="*/ 78539 h 124758"/>
                <a:gd name="connsiteX54" fmla="*/ 201567 w 278340"/>
                <a:gd name="connsiteY54" fmla="*/ 29447 h 124758"/>
                <a:gd name="connsiteX55" fmla="*/ 234369 w 278340"/>
                <a:gd name="connsiteY55" fmla="*/ -1384 h 124758"/>
                <a:gd name="connsiteX56" fmla="*/ 278340 w 278340"/>
                <a:gd name="connsiteY56" fmla="*/ 18639 h 124758"/>
                <a:gd name="connsiteX57" fmla="*/ 275328 w 278340"/>
                <a:gd name="connsiteY57" fmla="*/ 21649 h 124758"/>
                <a:gd name="connsiteX58" fmla="*/ 272493 w 278340"/>
                <a:gd name="connsiteY58" fmla="*/ 19878 h 124758"/>
                <a:gd name="connsiteX59" fmla="*/ 234726 w 278340"/>
                <a:gd name="connsiteY59" fmla="*/ 3579 h 124758"/>
                <a:gd name="connsiteX60" fmla="*/ 216280 w 278340"/>
                <a:gd name="connsiteY60" fmla="*/ 23245 h 124758"/>
                <a:gd name="connsiteX61" fmla="*/ 227990 w 278340"/>
                <a:gd name="connsiteY61" fmla="*/ 59936 h 124758"/>
                <a:gd name="connsiteX62" fmla="*/ 252807 w 278340"/>
                <a:gd name="connsiteY62" fmla="*/ 73576 h 124758"/>
                <a:gd name="connsiteX63" fmla="*/ 268235 w 278340"/>
                <a:gd name="connsiteY63" fmla="*/ 68264 h 124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278340" h="124758">
                  <a:moveTo>
                    <a:pt x="90428" y="118055"/>
                  </a:moveTo>
                  <a:cubicBezTo>
                    <a:pt x="90603" y="118412"/>
                    <a:pt x="91135" y="120715"/>
                    <a:pt x="91135" y="120898"/>
                  </a:cubicBezTo>
                  <a:cubicBezTo>
                    <a:pt x="91135" y="121778"/>
                    <a:pt x="90428" y="123374"/>
                    <a:pt x="88300" y="123374"/>
                  </a:cubicBezTo>
                  <a:cubicBezTo>
                    <a:pt x="84748" y="123374"/>
                    <a:pt x="70036" y="121961"/>
                    <a:pt x="65603" y="121605"/>
                  </a:cubicBezTo>
                  <a:cubicBezTo>
                    <a:pt x="64181" y="121430"/>
                    <a:pt x="61702" y="121247"/>
                    <a:pt x="61702" y="117531"/>
                  </a:cubicBezTo>
                  <a:cubicBezTo>
                    <a:pt x="61702" y="115045"/>
                    <a:pt x="64181" y="115045"/>
                    <a:pt x="66310" y="115045"/>
                  </a:cubicBezTo>
                  <a:cubicBezTo>
                    <a:pt x="74826" y="115045"/>
                    <a:pt x="74826" y="113808"/>
                    <a:pt x="74826" y="112386"/>
                  </a:cubicBezTo>
                  <a:cubicBezTo>
                    <a:pt x="74826" y="111147"/>
                    <a:pt x="74469" y="110083"/>
                    <a:pt x="74111" y="108487"/>
                  </a:cubicBezTo>
                  <a:lnTo>
                    <a:pt x="64006" y="68082"/>
                  </a:lnTo>
                  <a:cubicBezTo>
                    <a:pt x="60280" y="73933"/>
                    <a:pt x="54251" y="78539"/>
                    <a:pt x="45743" y="78539"/>
                  </a:cubicBezTo>
                  <a:cubicBezTo>
                    <a:pt x="23046" y="78539"/>
                    <a:pt x="0" y="53552"/>
                    <a:pt x="0" y="28032"/>
                  </a:cubicBezTo>
                  <a:cubicBezTo>
                    <a:pt x="0" y="10844"/>
                    <a:pt x="11519" y="-1384"/>
                    <a:pt x="26772" y="-1384"/>
                  </a:cubicBezTo>
                  <a:cubicBezTo>
                    <a:pt x="36345" y="-1384"/>
                    <a:pt x="44853" y="4110"/>
                    <a:pt x="51947" y="11017"/>
                  </a:cubicBezTo>
                  <a:cubicBezTo>
                    <a:pt x="55315" y="387"/>
                    <a:pt x="65603" y="-1384"/>
                    <a:pt x="70210" y="-1384"/>
                  </a:cubicBezTo>
                  <a:cubicBezTo>
                    <a:pt x="76598" y="-1384"/>
                    <a:pt x="81030" y="2515"/>
                    <a:pt x="84224" y="8009"/>
                  </a:cubicBezTo>
                  <a:cubicBezTo>
                    <a:pt x="88124" y="14916"/>
                    <a:pt x="90428" y="25016"/>
                    <a:pt x="90428" y="25731"/>
                  </a:cubicBezTo>
                  <a:cubicBezTo>
                    <a:pt x="90428" y="28032"/>
                    <a:pt x="88124" y="28032"/>
                    <a:pt x="87592" y="28032"/>
                  </a:cubicBezTo>
                  <a:cubicBezTo>
                    <a:pt x="85106" y="28032"/>
                    <a:pt x="84931" y="27327"/>
                    <a:pt x="83691" y="22538"/>
                  </a:cubicBezTo>
                  <a:cubicBezTo>
                    <a:pt x="81563" y="14035"/>
                    <a:pt x="78194" y="3579"/>
                    <a:pt x="70743" y="3579"/>
                  </a:cubicBezTo>
                  <a:cubicBezTo>
                    <a:pt x="66135" y="3579"/>
                    <a:pt x="64895" y="7477"/>
                    <a:pt x="64895" y="12257"/>
                  </a:cubicBezTo>
                  <a:cubicBezTo>
                    <a:pt x="64895" y="15631"/>
                    <a:pt x="65245" y="17219"/>
                    <a:pt x="65778" y="19530"/>
                  </a:cubicBezTo>
                  <a:lnTo>
                    <a:pt x="90428" y="118055"/>
                  </a:lnTo>
                  <a:close/>
                  <a:moveTo>
                    <a:pt x="52662" y="22538"/>
                  </a:moveTo>
                  <a:cubicBezTo>
                    <a:pt x="51414" y="17576"/>
                    <a:pt x="47514" y="14035"/>
                    <a:pt x="43614" y="10669"/>
                  </a:cubicBezTo>
                  <a:cubicBezTo>
                    <a:pt x="42016" y="9247"/>
                    <a:pt x="34930" y="3579"/>
                    <a:pt x="27304" y="3579"/>
                  </a:cubicBezTo>
                  <a:cubicBezTo>
                    <a:pt x="20742" y="3579"/>
                    <a:pt x="14355" y="8183"/>
                    <a:pt x="14355" y="20769"/>
                  </a:cubicBezTo>
                  <a:cubicBezTo>
                    <a:pt x="14355" y="30160"/>
                    <a:pt x="19503" y="49653"/>
                    <a:pt x="23578" y="56743"/>
                  </a:cubicBezTo>
                  <a:cubicBezTo>
                    <a:pt x="31737" y="70917"/>
                    <a:pt x="40777" y="73576"/>
                    <a:pt x="45743" y="73576"/>
                  </a:cubicBezTo>
                  <a:cubicBezTo>
                    <a:pt x="58151" y="73576"/>
                    <a:pt x="61528" y="60110"/>
                    <a:pt x="61528" y="58157"/>
                  </a:cubicBezTo>
                  <a:cubicBezTo>
                    <a:pt x="61528" y="57450"/>
                    <a:pt x="61170" y="56211"/>
                    <a:pt x="60995" y="55679"/>
                  </a:cubicBezTo>
                  <a:lnTo>
                    <a:pt x="52662" y="22538"/>
                  </a:lnTo>
                  <a:close/>
                  <a:moveTo>
                    <a:pt x="134207" y="40792"/>
                  </a:moveTo>
                  <a:cubicBezTo>
                    <a:pt x="139172" y="40792"/>
                    <a:pt x="153177" y="41150"/>
                    <a:pt x="162750" y="44515"/>
                  </a:cubicBezTo>
                  <a:cubicBezTo>
                    <a:pt x="175874" y="49121"/>
                    <a:pt x="178353" y="57625"/>
                    <a:pt x="178353" y="62944"/>
                  </a:cubicBezTo>
                  <a:cubicBezTo>
                    <a:pt x="178353" y="72694"/>
                    <a:pt x="168605" y="78539"/>
                    <a:pt x="156370" y="78539"/>
                  </a:cubicBezTo>
                  <a:cubicBezTo>
                    <a:pt x="135088" y="78539"/>
                    <a:pt x="106363" y="62237"/>
                    <a:pt x="106363" y="31931"/>
                  </a:cubicBezTo>
                  <a:cubicBezTo>
                    <a:pt x="106363" y="14035"/>
                    <a:pt x="117539" y="-1384"/>
                    <a:pt x="138282" y="-1384"/>
                  </a:cubicBezTo>
                  <a:cubicBezTo>
                    <a:pt x="168247" y="-1384"/>
                    <a:pt x="182253" y="16155"/>
                    <a:pt x="182253" y="18639"/>
                  </a:cubicBezTo>
                  <a:cubicBezTo>
                    <a:pt x="182253" y="19703"/>
                    <a:pt x="180665" y="21649"/>
                    <a:pt x="179242" y="21649"/>
                  </a:cubicBezTo>
                  <a:cubicBezTo>
                    <a:pt x="178177" y="21649"/>
                    <a:pt x="177820" y="21301"/>
                    <a:pt x="176406" y="19878"/>
                  </a:cubicBezTo>
                  <a:cubicBezTo>
                    <a:pt x="162575" y="3579"/>
                    <a:pt x="141825" y="3579"/>
                    <a:pt x="138640" y="3579"/>
                  </a:cubicBezTo>
                  <a:cubicBezTo>
                    <a:pt x="127994" y="3579"/>
                    <a:pt x="120908" y="10669"/>
                    <a:pt x="120908" y="25016"/>
                  </a:cubicBezTo>
                  <a:cubicBezTo>
                    <a:pt x="120908" y="27500"/>
                    <a:pt x="120908" y="31042"/>
                    <a:pt x="123037" y="40792"/>
                  </a:cubicBezTo>
                  <a:lnTo>
                    <a:pt x="134207" y="40792"/>
                  </a:lnTo>
                  <a:close/>
                  <a:moveTo>
                    <a:pt x="124451" y="45754"/>
                  </a:moveTo>
                  <a:cubicBezTo>
                    <a:pt x="131720" y="71447"/>
                    <a:pt x="151406" y="73576"/>
                    <a:pt x="156370" y="73576"/>
                  </a:cubicBezTo>
                  <a:cubicBezTo>
                    <a:pt x="164172" y="73576"/>
                    <a:pt x="170734" y="69678"/>
                    <a:pt x="170734" y="62944"/>
                  </a:cubicBezTo>
                  <a:cubicBezTo>
                    <a:pt x="170734" y="45754"/>
                    <a:pt x="140768" y="45754"/>
                    <a:pt x="133142" y="45754"/>
                  </a:cubicBezTo>
                  <a:lnTo>
                    <a:pt x="124451" y="45754"/>
                  </a:lnTo>
                  <a:close/>
                  <a:moveTo>
                    <a:pt x="268235" y="68264"/>
                  </a:moveTo>
                  <a:cubicBezTo>
                    <a:pt x="261855" y="67200"/>
                    <a:pt x="259193" y="62237"/>
                    <a:pt x="259193" y="58339"/>
                  </a:cubicBezTo>
                  <a:cubicBezTo>
                    <a:pt x="259193" y="53552"/>
                    <a:pt x="262920" y="51781"/>
                    <a:pt x="266105" y="51781"/>
                  </a:cubicBezTo>
                  <a:cubicBezTo>
                    <a:pt x="270007" y="51781"/>
                    <a:pt x="276218" y="54615"/>
                    <a:pt x="276218" y="63120"/>
                  </a:cubicBezTo>
                  <a:cubicBezTo>
                    <a:pt x="276218" y="75172"/>
                    <a:pt x="262389" y="78539"/>
                    <a:pt x="252807" y="78539"/>
                  </a:cubicBezTo>
                  <a:cubicBezTo>
                    <a:pt x="226210" y="78539"/>
                    <a:pt x="201567" y="54083"/>
                    <a:pt x="201567" y="29447"/>
                  </a:cubicBezTo>
                  <a:cubicBezTo>
                    <a:pt x="201567" y="14209"/>
                    <a:pt x="212205" y="-1384"/>
                    <a:pt x="234369" y="-1384"/>
                  </a:cubicBezTo>
                  <a:cubicBezTo>
                    <a:pt x="264333" y="-1384"/>
                    <a:pt x="278340" y="16155"/>
                    <a:pt x="278340" y="18639"/>
                  </a:cubicBezTo>
                  <a:cubicBezTo>
                    <a:pt x="278340" y="19703"/>
                    <a:pt x="276752" y="21649"/>
                    <a:pt x="275328" y="21649"/>
                  </a:cubicBezTo>
                  <a:cubicBezTo>
                    <a:pt x="274265" y="21649"/>
                    <a:pt x="273907" y="21301"/>
                    <a:pt x="272493" y="19878"/>
                  </a:cubicBezTo>
                  <a:cubicBezTo>
                    <a:pt x="258662" y="3579"/>
                    <a:pt x="237911" y="3579"/>
                    <a:pt x="234726" y="3579"/>
                  </a:cubicBezTo>
                  <a:cubicBezTo>
                    <a:pt x="221960" y="3579"/>
                    <a:pt x="216280" y="12257"/>
                    <a:pt x="216280" y="23245"/>
                  </a:cubicBezTo>
                  <a:cubicBezTo>
                    <a:pt x="216280" y="28391"/>
                    <a:pt x="218766" y="47701"/>
                    <a:pt x="227990" y="59936"/>
                  </a:cubicBezTo>
                  <a:cubicBezTo>
                    <a:pt x="234726" y="68614"/>
                    <a:pt x="243940" y="73576"/>
                    <a:pt x="252807" y="73576"/>
                  </a:cubicBezTo>
                  <a:cubicBezTo>
                    <a:pt x="255293" y="73576"/>
                    <a:pt x="263802" y="73226"/>
                    <a:pt x="268235" y="68264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520" name="任意多边形: 形状 1519">
              <a:extLst>
                <a:ext uri="{FF2B5EF4-FFF2-40B4-BE49-F238E27FC236}">
                  <a16:creationId xmlns:a16="http://schemas.microsoft.com/office/drawing/2014/main" id="{002AB6E0-D759-0CFF-64AC-0C54F465F32C}"/>
                </a:ext>
              </a:extLst>
            </p:cNvPr>
            <p:cNvSpPr/>
            <p:nvPr>
              <p:custDataLst>
                <p:tags r:id="rId73"/>
              </p:custDataLst>
            </p:nvPr>
          </p:nvSpPr>
          <p:spPr>
            <a:xfrm flipV="1">
              <a:off x="10356917" y="-13449455"/>
              <a:ext cx="73762" cy="13649"/>
            </a:xfrm>
            <a:custGeom>
              <a:avLst/>
              <a:gdLst>
                <a:gd name="connsiteX0" fmla="*/ 73762 w 73762"/>
                <a:gd name="connsiteY0" fmla="*/ 5363 h 13649"/>
                <a:gd name="connsiteX1" fmla="*/ 64896 w 73762"/>
                <a:gd name="connsiteY1" fmla="*/ 12272 h 13649"/>
                <a:gd name="connsiteX2" fmla="*/ 8866 w 73762"/>
                <a:gd name="connsiteY2" fmla="*/ 12272 h 13649"/>
                <a:gd name="connsiteX3" fmla="*/ 0 w 73762"/>
                <a:gd name="connsiteY3" fmla="*/ 5539 h 13649"/>
                <a:gd name="connsiteX4" fmla="*/ 8866 w 73762"/>
                <a:gd name="connsiteY4" fmla="*/ -1378 h 13649"/>
                <a:gd name="connsiteX5" fmla="*/ 64896 w 73762"/>
                <a:gd name="connsiteY5" fmla="*/ -1378 h 13649"/>
                <a:gd name="connsiteX6" fmla="*/ 73762 w 73762"/>
                <a:gd name="connsiteY6" fmla="*/ 5363 h 13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762" h="13649">
                  <a:moveTo>
                    <a:pt x="73762" y="5363"/>
                  </a:moveTo>
                  <a:cubicBezTo>
                    <a:pt x="73762" y="12272"/>
                    <a:pt x="67025" y="12272"/>
                    <a:pt x="64896" y="12272"/>
                  </a:cubicBezTo>
                  <a:lnTo>
                    <a:pt x="8866" y="12272"/>
                  </a:lnTo>
                  <a:cubicBezTo>
                    <a:pt x="6919" y="12272"/>
                    <a:pt x="0" y="12272"/>
                    <a:pt x="0" y="5539"/>
                  </a:cubicBezTo>
                  <a:cubicBezTo>
                    <a:pt x="0" y="-1378"/>
                    <a:pt x="6737" y="-1378"/>
                    <a:pt x="8866" y="-1378"/>
                  </a:cubicBezTo>
                  <a:lnTo>
                    <a:pt x="64896" y="-1378"/>
                  </a:lnTo>
                  <a:cubicBezTo>
                    <a:pt x="66850" y="-1378"/>
                    <a:pt x="73762" y="-1378"/>
                    <a:pt x="73762" y="5363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521" name="任意多边形: 形状 1520">
              <a:extLst>
                <a:ext uri="{FF2B5EF4-FFF2-40B4-BE49-F238E27FC236}">
                  <a16:creationId xmlns:a16="http://schemas.microsoft.com/office/drawing/2014/main" id="{4DC143FD-1CE6-6D25-D2E9-A163B158F837}"/>
                </a:ext>
              </a:extLst>
            </p:cNvPr>
            <p:cNvSpPr/>
            <p:nvPr>
              <p:custDataLst>
                <p:tags r:id="rId74"/>
              </p:custDataLst>
            </p:nvPr>
          </p:nvSpPr>
          <p:spPr>
            <a:xfrm flipV="1">
              <a:off x="10453539" y="-13537531"/>
              <a:ext cx="184211" cy="79922"/>
            </a:xfrm>
            <a:custGeom>
              <a:avLst/>
              <a:gdLst>
                <a:gd name="connsiteX0" fmla="*/ 63832 w 184211"/>
                <a:gd name="connsiteY0" fmla="*/ 67020 h 79922"/>
                <a:gd name="connsiteX1" fmla="*/ 56380 w 184211"/>
                <a:gd name="connsiteY1" fmla="*/ 58691 h 79922"/>
                <a:gd name="connsiteX2" fmla="*/ 62235 w 184211"/>
                <a:gd name="connsiteY2" fmla="*/ 53021 h 79922"/>
                <a:gd name="connsiteX3" fmla="*/ 70743 w 184211"/>
                <a:gd name="connsiteY3" fmla="*/ 63121 h 79922"/>
                <a:gd name="connsiteX4" fmla="*/ 47165 w 184211"/>
                <a:gd name="connsiteY4" fmla="*/ 78541 h 79922"/>
                <a:gd name="connsiteX5" fmla="*/ 14538 w 184211"/>
                <a:gd name="connsiteY5" fmla="*/ 52665 h 79922"/>
                <a:gd name="connsiteX6" fmla="*/ 20742 w 184211"/>
                <a:gd name="connsiteY6" fmla="*/ 39730 h 79922"/>
                <a:gd name="connsiteX7" fmla="*/ 40777 w 184211"/>
                <a:gd name="connsiteY7" fmla="*/ 33355 h 79922"/>
                <a:gd name="connsiteX8" fmla="*/ 55856 w 184211"/>
                <a:gd name="connsiteY8" fmla="*/ 21651 h 79922"/>
                <a:gd name="connsiteX9" fmla="*/ 46458 w 184211"/>
                <a:gd name="connsiteY9" fmla="*/ 7479 h 79922"/>
                <a:gd name="connsiteX10" fmla="*/ 28726 w 184211"/>
                <a:gd name="connsiteY10" fmla="*/ 3580 h 79922"/>
                <a:gd name="connsiteX11" fmla="*/ 7444 w 184211"/>
                <a:gd name="connsiteY11" fmla="*/ 11019 h 79922"/>
                <a:gd name="connsiteX12" fmla="*/ 17199 w 184211"/>
                <a:gd name="connsiteY12" fmla="*/ 21119 h 79922"/>
                <a:gd name="connsiteX13" fmla="*/ 10280 w 184211"/>
                <a:gd name="connsiteY13" fmla="*/ 27677 h 79922"/>
                <a:gd name="connsiteX14" fmla="*/ 0 w 184211"/>
                <a:gd name="connsiteY14" fmla="*/ 15808 h 79922"/>
                <a:gd name="connsiteX15" fmla="*/ 28544 w 184211"/>
                <a:gd name="connsiteY15" fmla="*/ -1382 h 79922"/>
                <a:gd name="connsiteX16" fmla="*/ 67200 w 184211"/>
                <a:gd name="connsiteY16" fmla="*/ 27860 h 79922"/>
                <a:gd name="connsiteX17" fmla="*/ 42732 w 184211"/>
                <a:gd name="connsiteY17" fmla="*/ 48591 h 79922"/>
                <a:gd name="connsiteX18" fmla="*/ 35638 w 184211"/>
                <a:gd name="connsiteY18" fmla="*/ 50011 h 79922"/>
                <a:gd name="connsiteX19" fmla="*/ 25882 w 184211"/>
                <a:gd name="connsiteY19" fmla="*/ 58872 h 79922"/>
                <a:gd name="connsiteX20" fmla="*/ 32977 w 184211"/>
                <a:gd name="connsiteY20" fmla="*/ 70211 h 79922"/>
                <a:gd name="connsiteX21" fmla="*/ 46990 w 184211"/>
                <a:gd name="connsiteY21" fmla="*/ 73578 h 79922"/>
                <a:gd name="connsiteX22" fmla="*/ 63832 w 184211"/>
                <a:gd name="connsiteY22" fmla="*/ 67020 h 79922"/>
                <a:gd name="connsiteX23" fmla="*/ 157789 w 184211"/>
                <a:gd name="connsiteY23" fmla="*/ 68084 h 79922"/>
                <a:gd name="connsiteX24" fmla="*/ 139526 w 184211"/>
                <a:gd name="connsiteY24" fmla="*/ 78541 h 79922"/>
                <a:gd name="connsiteX25" fmla="*/ 93783 w 184211"/>
                <a:gd name="connsiteY25" fmla="*/ 28034 h 79922"/>
                <a:gd name="connsiteX26" fmla="*/ 120555 w 184211"/>
                <a:gd name="connsiteY26" fmla="*/ -1382 h 79922"/>
                <a:gd name="connsiteX27" fmla="*/ 145730 w 184211"/>
                <a:gd name="connsiteY27" fmla="*/ 11019 h 79922"/>
                <a:gd name="connsiteX28" fmla="*/ 163993 w 184211"/>
                <a:gd name="connsiteY28" fmla="*/ -1382 h 79922"/>
                <a:gd name="connsiteX29" fmla="*/ 178007 w 184211"/>
                <a:gd name="connsiteY29" fmla="*/ 8011 h 79922"/>
                <a:gd name="connsiteX30" fmla="*/ 184211 w 184211"/>
                <a:gd name="connsiteY30" fmla="*/ 25733 h 79922"/>
                <a:gd name="connsiteX31" fmla="*/ 181375 w 184211"/>
                <a:gd name="connsiteY31" fmla="*/ 28034 h 79922"/>
                <a:gd name="connsiteX32" fmla="*/ 177474 w 184211"/>
                <a:gd name="connsiteY32" fmla="*/ 22540 h 79922"/>
                <a:gd name="connsiteX33" fmla="*/ 164526 w 184211"/>
                <a:gd name="connsiteY33" fmla="*/ 3580 h 79922"/>
                <a:gd name="connsiteX34" fmla="*/ 158679 w 184211"/>
                <a:gd name="connsiteY34" fmla="*/ 12258 h 79922"/>
                <a:gd name="connsiteX35" fmla="*/ 161332 w 184211"/>
                <a:gd name="connsiteY35" fmla="*/ 26265 h 79922"/>
                <a:gd name="connsiteX36" fmla="*/ 165233 w 184211"/>
                <a:gd name="connsiteY36" fmla="*/ 42216 h 79922"/>
                <a:gd name="connsiteX37" fmla="*/ 168784 w 184211"/>
                <a:gd name="connsiteY37" fmla="*/ 55681 h 79922"/>
                <a:gd name="connsiteX38" fmla="*/ 171977 w 184211"/>
                <a:gd name="connsiteY38" fmla="*/ 69504 h 79922"/>
                <a:gd name="connsiteX39" fmla="*/ 165948 w 184211"/>
                <a:gd name="connsiteY39" fmla="*/ 75174 h 79922"/>
                <a:gd name="connsiteX40" fmla="*/ 157789 w 184211"/>
                <a:gd name="connsiteY40" fmla="*/ 68084 h 79922"/>
                <a:gd name="connsiteX41" fmla="*/ 146445 w 184211"/>
                <a:gd name="connsiteY41" fmla="*/ 22540 h 79922"/>
                <a:gd name="connsiteX42" fmla="*/ 137397 w 184211"/>
                <a:gd name="connsiteY42" fmla="*/ 10670 h 79922"/>
                <a:gd name="connsiteX43" fmla="*/ 121087 w 184211"/>
                <a:gd name="connsiteY43" fmla="*/ 3580 h 79922"/>
                <a:gd name="connsiteX44" fmla="*/ 108138 w 184211"/>
                <a:gd name="connsiteY44" fmla="*/ 20770 h 79922"/>
                <a:gd name="connsiteX45" fmla="*/ 117362 w 184211"/>
                <a:gd name="connsiteY45" fmla="*/ 56745 h 79922"/>
                <a:gd name="connsiteX46" fmla="*/ 139526 w 184211"/>
                <a:gd name="connsiteY46" fmla="*/ 73578 h 79922"/>
                <a:gd name="connsiteX47" fmla="*/ 155311 w 184211"/>
                <a:gd name="connsiteY47" fmla="*/ 58159 h 79922"/>
                <a:gd name="connsiteX48" fmla="*/ 154779 w 184211"/>
                <a:gd name="connsiteY48" fmla="*/ 55681 h 79922"/>
                <a:gd name="connsiteX49" fmla="*/ 146445 w 184211"/>
                <a:gd name="connsiteY49" fmla="*/ 22540 h 79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84211" h="79922">
                  <a:moveTo>
                    <a:pt x="63832" y="67020"/>
                  </a:moveTo>
                  <a:cubicBezTo>
                    <a:pt x="59224" y="65955"/>
                    <a:pt x="56380" y="62239"/>
                    <a:pt x="56380" y="58691"/>
                  </a:cubicBezTo>
                  <a:cubicBezTo>
                    <a:pt x="56380" y="54617"/>
                    <a:pt x="59931" y="53021"/>
                    <a:pt x="62235" y="53021"/>
                  </a:cubicBezTo>
                  <a:cubicBezTo>
                    <a:pt x="64006" y="53021"/>
                    <a:pt x="70743" y="54085"/>
                    <a:pt x="70743" y="63121"/>
                  </a:cubicBezTo>
                  <a:cubicBezTo>
                    <a:pt x="70743" y="74642"/>
                    <a:pt x="57977" y="78541"/>
                    <a:pt x="47165" y="78541"/>
                  </a:cubicBezTo>
                  <a:cubicBezTo>
                    <a:pt x="19504" y="78541"/>
                    <a:pt x="14538" y="58159"/>
                    <a:pt x="14538" y="52665"/>
                  </a:cubicBezTo>
                  <a:cubicBezTo>
                    <a:pt x="14538" y="46114"/>
                    <a:pt x="18264" y="41858"/>
                    <a:pt x="20742" y="39730"/>
                  </a:cubicBezTo>
                  <a:cubicBezTo>
                    <a:pt x="25350" y="36190"/>
                    <a:pt x="28544" y="35475"/>
                    <a:pt x="40777" y="33355"/>
                  </a:cubicBezTo>
                  <a:cubicBezTo>
                    <a:pt x="44504" y="32640"/>
                    <a:pt x="55856" y="30512"/>
                    <a:pt x="55856" y="21651"/>
                  </a:cubicBezTo>
                  <a:cubicBezTo>
                    <a:pt x="55856" y="18641"/>
                    <a:pt x="53902" y="11909"/>
                    <a:pt x="46458" y="7479"/>
                  </a:cubicBezTo>
                  <a:cubicBezTo>
                    <a:pt x="39539" y="3580"/>
                    <a:pt x="30847" y="3580"/>
                    <a:pt x="28726" y="3580"/>
                  </a:cubicBezTo>
                  <a:cubicBezTo>
                    <a:pt x="21632" y="3580"/>
                    <a:pt x="11528" y="5176"/>
                    <a:pt x="7444" y="11019"/>
                  </a:cubicBezTo>
                  <a:cubicBezTo>
                    <a:pt x="13299" y="11726"/>
                    <a:pt x="17199" y="16157"/>
                    <a:pt x="17199" y="21119"/>
                  </a:cubicBezTo>
                  <a:cubicBezTo>
                    <a:pt x="17199" y="25550"/>
                    <a:pt x="14005" y="27677"/>
                    <a:pt x="10280" y="27677"/>
                  </a:cubicBezTo>
                  <a:cubicBezTo>
                    <a:pt x="5140" y="27677"/>
                    <a:pt x="0" y="23604"/>
                    <a:pt x="0" y="15808"/>
                  </a:cubicBezTo>
                  <a:cubicBezTo>
                    <a:pt x="0" y="5176"/>
                    <a:pt x="11344" y="-1382"/>
                    <a:pt x="28544" y="-1382"/>
                  </a:cubicBezTo>
                  <a:cubicBezTo>
                    <a:pt x="61171" y="-1382"/>
                    <a:pt x="67200" y="20944"/>
                    <a:pt x="67200" y="27860"/>
                  </a:cubicBezTo>
                  <a:cubicBezTo>
                    <a:pt x="67200" y="44160"/>
                    <a:pt x="49294" y="47352"/>
                    <a:pt x="42732" y="48591"/>
                  </a:cubicBezTo>
                  <a:cubicBezTo>
                    <a:pt x="41135" y="48948"/>
                    <a:pt x="36702" y="49655"/>
                    <a:pt x="35638" y="50011"/>
                  </a:cubicBezTo>
                  <a:cubicBezTo>
                    <a:pt x="29076" y="51250"/>
                    <a:pt x="25882" y="54975"/>
                    <a:pt x="25882" y="58872"/>
                  </a:cubicBezTo>
                  <a:cubicBezTo>
                    <a:pt x="25882" y="62946"/>
                    <a:pt x="29076" y="67733"/>
                    <a:pt x="32977" y="70211"/>
                  </a:cubicBezTo>
                  <a:cubicBezTo>
                    <a:pt x="37767" y="73228"/>
                    <a:pt x="43971" y="73578"/>
                    <a:pt x="46990" y="73578"/>
                  </a:cubicBezTo>
                  <a:cubicBezTo>
                    <a:pt x="50708" y="73578"/>
                    <a:pt x="59931" y="73046"/>
                    <a:pt x="63832" y="67020"/>
                  </a:cubicBezTo>
                  <a:close/>
                  <a:moveTo>
                    <a:pt x="157789" y="68084"/>
                  </a:moveTo>
                  <a:cubicBezTo>
                    <a:pt x="154063" y="73935"/>
                    <a:pt x="148034" y="78541"/>
                    <a:pt x="139526" y="78541"/>
                  </a:cubicBezTo>
                  <a:cubicBezTo>
                    <a:pt x="116829" y="78541"/>
                    <a:pt x="93783" y="53553"/>
                    <a:pt x="93783" y="28034"/>
                  </a:cubicBezTo>
                  <a:cubicBezTo>
                    <a:pt x="93783" y="10846"/>
                    <a:pt x="105302" y="-1382"/>
                    <a:pt x="120555" y="-1382"/>
                  </a:cubicBezTo>
                  <a:cubicBezTo>
                    <a:pt x="130128" y="-1382"/>
                    <a:pt x="138636" y="4112"/>
                    <a:pt x="145730" y="11019"/>
                  </a:cubicBezTo>
                  <a:cubicBezTo>
                    <a:pt x="149098" y="389"/>
                    <a:pt x="159386" y="-1382"/>
                    <a:pt x="163993" y="-1382"/>
                  </a:cubicBezTo>
                  <a:cubicBezTo>
                    <a:pt x="170381" y="-1382"/>
                    <a:pt x="174813" y="2516"/>
                    <a:pt x="178007" y="8011"/>
                  </a:cubicBezTo>
                  <a:cubicBezTo>
                    <a:pt x="181908" y="14918"/>
                    <a:pt x="184211" y="25018"/>
                    <a:pt x="184211" y="25733"/>
                  </a:cubicBezTo>
                  <a:cubicBezTo>
                    <a:pt x="184211" y="28034"/>
                    <a:pt x="181908" y="28034"/>
                    <a:pt x="181375" y="28034"/>
                  </a:cubicBezTo>
                  <a:cubicBezTo>
                    <a:pt x="178889" y="28034"/>
                    <a:pt x="178714" y="27329"/>
                    <a:pt x="177474" y="22540"/>
                  </a:cubicBezTo>
                  <a:cubicBezTo>
                    <a:pt x="175346" y="14037"/>
                    <a:pt x="171977" y="3580"/>
                    <a:pt x="164526" y="3580"/>
                  </a:cubicBezTo>
                  <a:cubicBezTo>
                    <a:pt x="159918" y="3580"/>
                    <a:pt x="158679" y="7479"/>
                    <a:pt x="158679" y="12258"/>
                  </a:cubicBezTo>
                  <a:cubicBezTo>
                    <a:pt x="158679" y="15276"/>
                    <a:pt x="160093" y="21651"/>
                    <a:pt x="161332" y="26265"/>
                  </a:cubicBezTo>
                  <a:cubicBezTo>
                    <a:pt x="162580" y="31044"/>
                    <a:pt x="164351" y="38309"/>
                    <a:pt x="165233" y="42216"/>
                  </a:cubicBezTo>
                  <a:lnTo>
                    <a:pt x="168784" y="55681"/>
                  </a:lnTo>
                  <a:cubicBezTo>
                    <a:pt x="169848" y="60287"/>
                    <a:pt x="171977" y="68616"/>
                    <a:pt x="171977" y="69504"/>
                  </a:cubicBezTo>
                  <a:cubicBezTo>
                    <a:pt x="171977" y="73403"/>
                    <a:pt x="168784" y="75174"/>
                    <a:pt x="165948" y="75174"/>
                  </a:cubicBezTo>
                  <a:cubicBezTo>
                    <a:pt x="162929" y="75174"/>
                    <a:pt x="158854" y="73046"/>
                    <a:pt x="157789" y="68084"/>
                  </a:cubicBezTo>
                  <a:close/>
                  <a:moveTo>
                    <a:pt x="146445" y="22540"/>
                  </a:moveTo>
                  <a:cubicBezTo>
                    <a:pt x="145198" y="17577"/>
                    <a:pt x="141297" y="14037"/>
                    <a:pt x="137397" y="10670"/>
                  </a:cubicBezTo>
                  <a:cubicBezTo>
                    <a:pt x="135800" y="9248"/>
                    <a:pt x="128713" y="3580"/>
                    <a:pt x="121087" y="3580"/>
                  </a:cubicBezTo>
                  <a:cubicBezTo>
                    <a:pt x="114525" y="3580"/>
                    <a:pt x="108138" y="8184"/>
                    <a:pt x="108138" y="20770"/>
                  </a:cubicBezTo>
                  <a:cubicBezTo>
                    <a:pt x="108138" y="30162"/>
                    <a:pt x="113286" y="49655"/>
                    <a:pt x="117362" y="56745"/>
                  </a:cubicBezTo>
                  <a:cubicBezTo>
                    <a:pt x="125520" y="70919"/>
                    <a:pt x="134560" y="73578"/>
                    <a:pt x="139526" y="73578"/>
                  </a:cubicBezTo>
                  <a:cubicBezTo>
                    <a:pt x="151934" y="73578"/>
                    <a:pt x="155311" y="60111"/>
                    <a:pt x="155311" y="58159"/>
                  </a:cubicBezTo>
                  <a:cubicBezTo>
                    <a:pt x="155311" y="57452"/>
                    <a:pt x="154953" y="56213"/>
                    <a:pt x="154779" y="55681"/>
                  </a:cubicBezTo>
                  <a:lnTo>
                    <a:pt x="146445" y="22540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522" name="任意多边形: 形状 1521">
              <a:extLst>
                <a:ext uri="{FF2B5EF4-FFF2-40B4-BE49-F238E27FC236}">
                  <a16:creationId xmlns:a16="http://schemas.microsoft.com/office/drawing/2014/main" id="{9D445ADA-CC77-3318-4C94-36F26AA67A2A}"/>
                </a:ext>
              </a:extLst>
            </p:cNvPr>
            <p:cNvSpPr/>
            <p:nvPr>
              <p:custDataLst>
                <p:tags r:id="rId75"/>
              </p:custDataLst>
            </p:nvPr>
          </p:nvSpPr>
          <p:spPr>
            <a:xfrm flipV="1">
              <a:off x="10656507" y="-13449455"/>
              <a:ext cx="73762" cy="13649"/>
            </a:xfrm>
            <a:custGeom>
              <a:avLst/>
              <a:gdLst>
                <a:gd name="connsiteX0" fmla="*/ 73762 w 73762"/>
                <a:gd name="connsiteY0" fmla="*/ 5363 h 13649"/>
                <a:gd name="connsiteX1" fmla="*/ 64896 w 73762"/>
                <a:gd name="connsiteY1" fmla="*/ 12272 h 13649"/>
                <a:gd name="connsiteX2" fmla="*/ 8866 w 73762"/>
                <a:gd name="connsiteY2" fmla="*/ 12272 h 13649"/>
                <a:gd name="connsiteX3" fmla="*/ 0 w 73762"/>
                <a:gd name="connsiteY3" fmla="*/ 5539 h 13649"/>
                <a:gd name="connsiteX4" fmla="*/ 8866 w 73762"/>
                <a:gd name="connsiteY4" fmla="*/ -1378 h 13649"/>
                <a:gd name="connsiteX5" fmla="*/ 64896 w 73762"/>
                <a:gd name="connsiteY5" fmla="*/ -1378 h 13649"/>
                <a:gd name="connsiteX6" fmla="*/ 73762 w 73762"/>
                <a:gd name="connsiteY6" fmla="*/ 5363 h 13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762" h="13649">
                  <a:moveTo>
                    <a:pt x="73762" y="5363"/>
                  </a:moveTo>
                  <a:cubicBezTo>
                    <a:pt x="73762" y="12272"/>
                    <a:pt x="67025" y="12272"/>
                    <a:pt x="64896" y="12272"/>
                  </a:cubicBezTo>
                  <a:lnTo>
                    <a:pt x="8866" y="12272"/>
                  </a:lnTo>
                  <a:cubicBezTo>
                    <a:pt x="6919" y="12272"/>
                    <a:pt x="0" y="12272"/>
                    <a:pt x="0" y="5539"/>
                  </a:cubicBezTo>
                  <a:cubicBezTo>
                    <a:pt x="0" y="-1378"/>
                    <a:pt x="6737" y="-1378"/>
                    <a:pt x="8866" y="-1378"/>
                  </a:cubicBezTo>
                  <a:lnTo>
                    <a:pt x="64896" y="-1378"/>
                  </a:lnTo>
                  <a:cubicBezTo>
                    <a:pt x="66850" y="-1378"/>
                    <a:pt x="73762" y="-1378"/>
                    <a:pt x="73762" y="5363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523" name="任意多边形: 形状 1522">
              <a:extLst>
                <a:ext uri="{FF2B5EF4-FFF2-40B4-BE49-F238E27FC236}">
                  <a16:creationId xmlns:a16="http://schemas.microsoft.com/office/drawing/2014/main" id="{D763BAB9-9C01-AA3D-9521-D98699E07DA5}"/>
                </a:ext>
              </a:extLst>
            </p:cNvPr>
            <p:cNvSpPr/>
            <p:nvPr>
              <p:custDataLst>
                <p:tags r:id="rId76"/>
              </p:custDataLst>
            </p:nvPr>
          </p:nvSpPr>
          <p:spPr>
            <a:xfrm flipV="1">
              <a:off x="10751532" y="-13582367"/>
              <a:ext cx="39720" cy="124758"/>
            </a:xfrm>
            <a:custGeom>
              <a:avLst/>
              <a:gdLst>
                <a:gd name="connsiteX0" fmla="*/ 39006 w 39720"/>
                <a:gd name="connsiteY0" fmla="*/ 118055 h 124758"/>
                <a:gd name="connsiteX1" fmla="*/ 39721 w 39720"/>
                <a:gd name="connsiteY1" fmla="*/ 120898 h 124758"/>
                <a:gd name="connsiteX2" fmla="*/ 36877 w 39720"/>
                <a:gd name="connsiteY2" fmla="*/ 123374 h 124758"/>
                <a:gd name="connsiteX3" fmla="*/ 14181 w 39720"/>
                <a:gd name="connsiteY3" fmla="*/ 121605 h 124758"/>
                <a:gd name="connsiteX4" fmla="*/ 10462 w 39720"/>
                <a:gd name="connsiteY4" fmla="*/ 117531 h 124758"/>
                <a:gd name="connsiteX5" fmla="*/ 14895 w 39720"/>
                <a:gd name="connsiteY5" fmla="*/ 115045 h 124758"/>
                <a:gd name="connsiteX6" fmla="*/ 23403 w 39720"/>
                <a:gd name="connsiteY6" fmla="*/ 112386 h 124758"/>
                <a:gd name="connsiteX7" fmla="*/ 22697 w 39720"/>
                <a:gd name="connsiteY7" fmla="*/ 108487 h 124758"/>
                <a:gd name="connsiteX8" fmla="*/ 708 w 39720"/>
                <a:gd name="connsiteY8" fmla="*/ 20942 h 124758"/>
                <a:gd name="connsiteX9" fmla="*/ 0 w 39720"/>
                <a:gd name="connsiteY9" fmla="*/ 15448 h 124758"/>
                <a:gd name="connsiteX10" fmla="*/ 18613 w 39720"/>
                <a:gd name="connsiteY10" fmla="*/ -1384 h 124758"/>
                <a:gd name="connsiteX11" fmla="*/ 32801 w 39720"/>
                <a:gd name="connsiteY11" fmla="*/ 8009 h 124758"/>
                <a:gd name="connsiteX12" fmla="*/ 39006 w 39720"/>
                <a:gd name="connsiteY12" fmla="*/ 25731 h 124758"/>
                <a:gd name="connsiteX13" fmla="*/ 36170 w 39720"/>
                <a:gd name="connsiteY13" fmla="*/ 28032 h 124758"/>
                <a:gd name="connsiteX14" fmla="*/ 32627 w 39720"/>
                <a:gd name="connsiteY14" fmla="*/ 23777 h 124758"/>
                <a:gd name="connsiteX15" fmla="*/ 19328 w 39720"/>
                <a:gd name="connsiteY15" fmla="*/ 3579 h 124758"/>
                <a:gd name="connsiteX16" fmla="*/ 13299 w 39720"/>
                <a:gd name="connsiteY16" fmla="*/ 12257 h 124758"/>
                <a:gd name="connsiteX17" fmla="*/ 14363 w 39720"/>
                <a:gd name="connsiteY17" fmla="*/ 19530 h 124758"/>
                <a:gd name="connsiteX18" fmla="*/ 39006 w 39720"/>
                <a:gd name="connsiteY18" fmla="*/ 118055 h 124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9720" h="124758">
                  <a:moveTo>
                    <a:pt x="39006" y="118055"/>
                  </a:moveTo>
                  <a:cubicBezTo>
                    <a:pt x="39189" y="118412"/>
                    <a:pt x="39721" y="120715"/>
                    <a:pt x="39721" y="120898"/>
                  </a:cubicBezTo>
                  <a:cubicBezTo>
                    <a:pt x="39721" y="121778"/>
                    <a:pt x="39006" y="123374"/>
                    <a:pt x="36877" y="123374"/>
                  </a:cubicBezTo>
                  <a:cubicBezTo>
                    <a:pt x="33334" y="123374"/>
                    <a:pt x="18613" y="121961"/>
                    <a:pt x="14181" y="121605"/>
                  </a:cubicBezTo>
                  <a:cubicBezTo>
                    <a:pt x="12941" y="121430"/>
                    <a:pt x="10462" y="121247"/>
                    <a:pt x="10462" y="117531"/>
                  </a:cubicBezTo>
                  <a:cubicBezTo>
                    <a:pt x="10462" y="115045"/>
                    <a:pt x="12941" y="115045"/>
                    <a:pt x="14895" y="115045"/>
                  </a:cubicBezTo>
                  <a:cubicBezTo>
                    <a:pt x="23403" y="115045"/>
                    <a:pt x="23403" y="113808"/>
                    <a:pt x="23403" y="112386"/>
                  </a:cubicBezTo>
                  <a:cubicBezTo>
                    <a:pt x="23403" y="111147"/>
                    <a:pt x="23046" y="110083"/>
                    <a:pt x="22697" y="108487"/>
                  </a:cubicBezTo>
                  <a:lnTo>
                    <a:pt x="708" y="20942"/>
                  </a:lnTo>
                  <a:cubicBezTo>
                    <a:pt x="175" y="19171"/>
                    <a:pt x="0" y="17219"/>
                    <a:pt x="0" y="15448"/>
                  </a:cubicBezTo>
                  <a:cubicBezTo>
                    <a:pt x="0" y="4110"/>
                    <a:pt x="10105" y="-1384"/>
                    <a:pt x="18613" y="-1384"/>
                  </a:cubicBezTo>
                  <a:cubicBezTo>
                    <a:pt x="22871" y="-1384"/>
                    <a:pt x="28194" y="29"/>
                    <a:pt x="32801" y="8009"/>
                  </a:cubicBezTo>
                  <a:cubicBezTo>
                    <a:pt x="36528" y="14567"/>
                    <a:pt x="39006" y="25016"/>
                    <a:pt x="39006" y="25731"/>
                  </a:cubicBezTo>
                  <a:cubicBezTo>
                    <a:pt x="39006" y="28032"/>
                    <a:pt x="36702" y="28032"/>
                    <a:pt x="36170" y="28032"/>
                  </a:cubicBezTo>
                  <a:cubicBezTo>
                    <a:pt x="33691" y="28032"/>
                    <a:pt x="33334" y="26969"/>
                    <a:pt x="32627" y="23777"/>
                  </a:cubicBezTo>
                  <a:cubicBezTo>
                    <a:pt x="30323" y="14916"/>
                    <a:pt x="26947" y="3579"/>
                    <a:pt x="19328" y="3579"/>
                  </a:cubicBezTo>
                  <a:cubicBezTo>
                    <a:pt x="14538" y="3579"/>
                    <a:pt x="13299" y="8009"/>
                    <a:pt x="13299" y="12257"/>
                  </a:cubicBezTo>
                  <a:cubicBezTo>
                    <a:pt x="13299" y="14209"/>
                    <a:pt x="13831" y="17576"/>
                    <a:pt x="14363" y="19530"/>
                  </a:cubicBezTo>
                  <a:lnTo>
                    <a:pt x="39006" y="118055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524" name="任意多边形: 形状 1523">
              <a:extLst>
                <a:ext uri="{FF2B5EF4-FFF2-40B4-BE49-F238E27FC236}">
                  <a16:creationId xmlns:a16="http://schemas.microsoft.com/office/drawing/2014/main" id="{F8C9ABB2-F08A-3B6D-4C7D-988B4948E763}"/>
                </a:ext>
              </a:extLst>
            </p:cNvPr>
            <p:cNvSpPr/>
            <p:nvPr>
              <p:custDataLst>
                <p:tags r:id="rId77"/>
              </p:custDataLst>
            </p:nvPr>
          </p:nvSpPr>
          <p:spPr>
            <a:xfrm flipV="1">
              <a:off x="10813708" y="-13537531"/>
              <a:ext cx="108342" cy="79922"/>
            </a:xfrm>
            <a:custGeom>
              <a:avLst/>
              <a:gdLst>
                <a:gd name="connsiteX0" fmla="*/ 13298 w 108342"/>
                <a:gd name="connsiteY0" fmla="*/ 11551 h 79922"/>
                <a:gd name="connsiteX1" fmla="*/ 11527 w 108342"/>
                <a:gd name="connsiteY1" fmla="*/ 4286 h 79922"/>
                <a:gd name="connsiteX2" fmla="*/ 17556 w 108342"/>
                <a:gd name="connsiteY2" fmla="*/ -1382 h 79922"/>
                <a:gd name="connsiteX3" fmla="*/ 24468 w 108342"/>
                <a:gd name="connsiteY3" fmla="*/ 2516 h 79922"/>
                <a:gd name="connsiteX4" fmla="*/ 27661 w 108342"/>
                <a:gd name="connsiteY4" fmla="*/ 13505 h 79922"/>
                <a:gd name="connsiteX5" fmla="*/ 31562 w 108342"/>
                <a:gd name="connsiteY5" fmla="*/ 29448 h 79922"/>
                <a:gd name="connsiteX6" fmla="*/ 34573 w 108342"/>
                <a:gd name="connsiteY6" fmla="*/ 41326 h 79922"/>
                <a:gd name="connsiteX7" fmla="*/ 42024 w 108342"/>
                <a:gd name="connsiteY7" fmla="*/ 57277 h 79922"/>
                <a:gd name="connsiteX8" fmla="*/ 68622 w 108342"/>
                <a:gd name="connsiteY8" fmla="*/ 73578 h 79922"/>
                <a:gd name="connsiteX9" fmla="*/ 79084 w 108342"/>
                <a:gd name="connsiteY9" fmla="*/ 61175 h 79922"/>
                <a:gd name="connsiteX10" fmla="*/ 68622 w 108342"/>
                <a:gd name="connsiteY10" fmla="*/ 23430 h 79922"/>
                <a:gd name="connsiteX11" fmla="*/ 65960 w 108342"/>
                <a:gd name="connsiteY11" fmla="*/ 13854 h 79922"/>
                <a:gd name="connsiteX12" fmla="*/ 82802 w 108342"/>
                <a:gd name="connsiteY12" fmla="*/ -1382 h 79922"/>
                <a:gd name="connsiteX13" fmla="*/ 108342 w 108342"/>
                <a:gd name="connsiteY13" fmla="*/ 25733 h 79922"/>
                <a:gd name="connsiteX14" fmla="*/ 105498 w 108342"/>
                <a:gd name="connsiteY14" fmla="*/ 28034 h 79922"/>
                <a:gd name="connsiteX15" fmla="*/ 102130 w 108342"/>
                <a:gd name="connsiteY15" fmla="*/ 25018 h 79922"/>
                <a:gd name="connsiteX16" fmla="*/ 83334 w 108342"/>
                <a:gd name="connsiteY16" fmla="*/ 3580 h 79922"/>
                <a:gd name="connsiteX17" fmla="*/ 78901 w 108342"/>
                <a:gd name="connsiteY17" fmla="*/ 9780 h 79922"/>
                <a:gd name="connsiteX18" fmla="*/ 82984 w 108342"/>
                <a:gd name="connsiteY18" fmla="*/ 24136 h 79922"/>
                <a:gd name="connsiteX19" fmla="*/ 92382 w 108342"/>
                <a:gd name="connsiteY19" fmla="*/ 58340 h 79922"/>
                <a:gd name="connsiteX20" fmla="*/ 69328 w 108342"/>
                <a:gd name="connsiteY20" fmla="*/ 78541 h 79922"/>
                <a:gd name="connsiteX21" fmla="*/ 39363 w 108342"/>
                <a:gd name="connsiteY21" fmla="*/ 62414 h 79922"/>
                <a:gd name="connsiteX22" fmla="*/ 20392 w 108342"/>
                <a:gd name="connsiteY22" fmla="*/ 78541 h 79922"/>
                <a:gd name="connsiteX23" fmla="*/ 6387 w 108342"/>
                <a:gd name="connsiteY23" fmla="*/ 68972 h 79922"/>
                <a:gd name="connsiteX24" fmla="*/ 0 w 108342"/>
                <a:gd name="connsiteY24" fmla="*/ 51426 h 79922"/>
                <a:gd name="connsiteX25" fmla="*/ 3011 w 108342"/>
                <a:gd name="connsiteY25" fmla="*/ 49123 h 79922"/>
                <a:gd name="connsiteX26" fmla="*/ 6919 w 108342"/>
                <a:gd name="connsiteY26" fmla="*/ 54443 h 79922"/>
                <a:gd name="connsiteX27" fmla="*/ 19860 w 108342"/>
                <a:gd name="connsiteY27" fmla="*/ 73578 h 79922"/>
                <a:gd name="connsiteX28" fmla="*/ 25707 w 108342"/>
                <a:gd name="connsiteY28" fmla="*/ 64891 h 79922"/>
                <a:gd name="connsiteX29" fmla="*/ 22871 w 108342"/>
                <a:gd name="connsiteY29" fmla="*/ 50187 h 79922"/>
                <a:gd name="connsiteX30" fmla="*/ 18971 w 108342"/>
                <a:gd name="connsiteY30" fmla="*/ 34236 h 79922"/>
                <a:gd name="connsiteX31" fmla="*/ 13298 w 108342"/>
                <a:gd name="connsiteY31" fmla="*/ 11551 h 79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08342" h="79922">
                  <a:moveTo>
                    <a:pt x="13298" y="11551"/>
                  </a:moveTo>
                  <a:cubicBezTo>
                    <a:pt x="12591" y="9248"/>
                    <a:pt x="11527" y="4818"/>
                    <a:pt x="11527" y="4286"/>
                  </a:cubicBezTo>
                  <a:cubicBezTo>
                    <a:pt x="11527" y="389"/>
                    <a:pt x="14720" y="-1382"/>
                    <a:pt x="17556" y="-1382"/>
                  </a:cubicBezTo>
                  <a:cubicBezTo>
                    <a:pt x="20742" y="-1382"/>
                    <a:pt x="23586" y="921"/>
                    <a:pt x="24468" y="2516"/>
                  </a:cubicBezTo>
                  <a:cubicBezTo>
                    <a:pt x="25358" y="4112"/>
                    <a:pt x="26771" y="9780"/>
                    <a:pt x="27661" y="13505"/>
                  </a:cubicBezTo>
                  <a:cubicBezTo>
                    <a:pt x="28551" y="16872"/>
                    <a:pt x="30497" y="25018"/>
                    <a:pt x="31562" y="29448"/>
                  </a:cubicBezTo>
                  <a:cubicBezTo>
                    <a:pt x="32626" y="33355"/>
                    <a:pt x="33691" y="37253"/>
                    <a:pt x="34573" y="41326"/>
                  </a:cubicBezTo>
                  <a:cubicBezTo>
                    <a:pt x="36527" y="48591"/>
                    <a:pt x="36884" y="50011"/>
                    <a:pt x="42024" y="57277"/>
                  </a:cubicBezTo>
                  <a:cubicBezTo>
                    <a:pt x="46989" y="64367"/>
                    <a:pt x="55323" y="73578"/>
                    <a:pt x="68622" y="73578"/>
                  </a:cubicBezTo>
                  <a:cubicBezTo>
                    <a:pt x="78901" y="73578"/>
                    <a:pt x="79084" y="64542"/>
                    <a:pt x="79084" y="61175"/>
                  </a:cubicBezTo>
                  <a:cubicBezTo>
                    <a:pt x="79084" y="50545"/>
                    <a:pt x="71457" y="30869"/>
                    <a:pt x="68622" y="23430"/>
                  </a:cubicBezTo>
                  <a:cubicBezTo>
                    <a:pt x="66667" y="18468"/>
                    <a:pt x="65960" y="16872"/>
                    <a:pt x="65960" y="13854"/>
                  </a:cubicBezTo>
                  <a:cubicBezTo>
                    <a:pt x="65960" y="4461"/>
                    <a:pt x="73761" y="-1382"/>
                    <a:pt x="82802" y="-1382"/>
                  </a:cubicBezTo>
                  <a:cubicBezTo>
                    <a:pt x="100533" y="-1382"/>
                    <a:pt x="108342" y="23072"/>
                    <a:pt x="108342" y="25733"/>
                  </a:cubicBezTo>
                  <a:cubicBezTo>
                    <a:pt x="108342" y="28034"/>
                    <a:pt x="106031" y="28034"/>
                    <a:pt x="105498" y="28034"/>
                  </a:cubicBezTo>
                  <a:cubicBezTo>
                    <a:pt x="103020" y="28034"/>
                    <a:pt x="102844" y="26970"/>
                    <a:pt x="102130" y="25018"/>
                  </a:cubicBezTo>
                  <a:cubicBezTo>
                    <a:pt x="98055" y="10846"/>
                    <a:pt x="90428" y="3580"/>
                    <a:pt x="83334" y="3580"/>
                  </a:cubicBezTo>
                  <a:cubicBezTo>
                    <a:pt x="79616" y="3580"/>
                    <a:pt x="78901" y="6057"/>
                    <a:pt x="78901" y="9780"/>
                  </a:cubicBezTo>
                  <a:cubicBezTo>
                    <a:pt x="78901" y="13854"/>
                    <a:pt x="79791" y="16157"/>
                    <a:pt x="82984" y="24136"/>
                  </a:cubicBezTo>
                  <a:cubicBezTo>
                    <a:pt x="85113" y="29631"/>
                    <a:pt x="92382" y="48416"/>
                    <a:pt x="92382" y="58340"/>
                  </a:cubicBezTo>
                  <a:cubicBezTo>
                    <a:pt x="92382" y="75531"/>
                    <a:pt x="78726" y="78541"/>
                    <a:pt x="69328" y="78541"/>
                  </a:cubicBezTo>
                  <a:cubicBezTo>
                    <a:pt x="54616" y="78541"/>
                    <a:pt x="44686" y="69504"/>
                    <a:pt x="39363" y="62414"/>
                  </a:cubicBezTo>
                  <a:cubicBezTo>
                    <a:pt x="38123" y="74642"/>
                    <a:pt x="27661" y="78541"/>
                    <a:pt x="20392" y="78541"/>
                  </a:cubicBezTo>
                  <a:cubicBezTo>
                    <a:pt x="12766" y="78541"/>
                    <a:pt x="8690" y="73046"/>
                    <a:pt x="6387" y="68972"/>
                  </a:cubicBezTo>
                  <a:cubicBezTo>
                    <a:pt x="2486" y="62414"/>
                    <a:pt x="0" y="52314"/>
                    <a:pt x="0" y="51426"/>
                  </a:cubicBezTo>
                  <a:cubicBezTo>
                    <a:pt x="0" y="49123"/>
                    <a:pt x="2486" y="49123"/>
                    <a:pt x="3011" y="49123"/>
                  </a:cubicBezTo>
                  <a:cubicBezTo>
                    <a:pt x="5497" y="49123"/>
                    <a:pt x="5672" y="49655"/>
                    <a:pt x="6919" y="54443"/>
                  </a:cubicBezTo>
                  <a:cubicBezTo>
                    <a:pt x="9573" y="64891"/>
                    <a:pt x="12940" y="73578"/>
                    <a:pt x="19860" y="73578"/>
                  </a:cubicBezTo>
                  <a:cubicBezTo>
                    <a:pt x="24468" y="73578"/>
                    <a:pt x="25707" y="69680"/>
                    <a:pt x="25707" y="64891"/>
                  </a:cubicBezTo>
                  <a:cubicBezTo>
                    <a:pt x="25707" y="61526"/>
                    <a:pt x="24118" y="54975"/>
                    <a:pt x="22871" y="50187"/>
                  </a:cubicBezTo>
                  <a:cubicBezTo>
                    <a:pt x="21632" y="45399"/>
                    <a:pt x="19860" y="38134"/>
                    <a:pt x="18971" y="34236"/>
                  </a:cubicBezTo>
                  <a:lnTo>
                    <a:pt x="13298" y="11551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525" name="任意多边形: 形状 1524">
              <a:extLst>
                <a:ext uri="{FF2B5EF4-FFF2-40B4-BE49-F238E27FC236}">
                  <a16:creationId xmlns:a16="http://schemas.microsoft.com/office/drawing/2014/main" id="{CD70EBB1-21A9-DBAD-B0CA-0B1007645E3A}"/>
                </a:ext>
              </a:extLst>
            </p:cNvPr>
            <p:cNvSpPr/>
            <p:nvPr>
              <p:custDataLst>
                <p:tags r:id="rId78"/>
              </p:custDataLst>
            </p:nvPr>
          </p:nvSpPr>
          <p:spPr>
            <a:xfrm flipV="1">
              <a:off x="10063106" y="-13395565"/>
              <a:ext cx="53726" cy="119265"/>
            </a:xfrm>
            <a:custGeom>
              <a:avLst/>
              <a:gdLst>
                <a:gd name="connsiteX0" fmla="*/ 49119 w 53726"/>
                <a:gd name="connsiteY0" fmla="*/ 111163 h 119265"/>
                <a:gd name="connsiteX1" fmla="*/ 42024 w 53726"/>
                <a:gd name="connsiteY1" fmla="*/ 117896 h 119265"/>
                <a:gd name="connsiteX2" fmla="*/ 32095 w 53726"/>
                <a:gd name="connsiteY2" fmla="*/ 108154 h 119265"/>
                <a:gd name="connsiteX3" fmla="*/ 39189 w 53726"/>
                <a:gd name="connsiteY3" fmla="*/ 101413 h 119265"/>
                <a:gd name="connsiteX4" fmla="*/ 49119 w 53726"/>
                <a:gd name="connsiteY4" fmla="*/ 111163 h 119265"/>
                <a:gd name="connsiteX5" fmla="*/ 12941 w 53726"/>
                <a:gd name="connsiteY5" fmla="*/ 21132 h 119265"/>
                <a:gd name="connsiteX6" fmla="*/ 11352 w 53726"/>
                <a:gd name="connsiteY6" fmla="*/ 13693 h 119265"/>
                <a:gd name="connsiteX7" fmla="*/ 28194 w 53726"/>
                <a:gd name="connsiteY7" fmla="*/ -1369 h 119265"/>
                <a:gd name="connsiteX8" fmla="*/ 53726 w 53726"/>
                <a:gd name="connsiteY8" fmla="*/ 25746 h 119265"/>
                <a:gd name="connsiteX9" fmla="*/ 50890 w 53726"/>
                <a:gd name="connsiteY9" fmla="*/ 28048 h 119265"/>
                <a:gd name="connsiteX10" fmla="*/ 47521 w 53726"/>
                <a:gd name="connsiteY10" fmla="*/ 25031 h 119265"/>
                <a:gd name="connsiteX11" fmla="*/ 28726 w 53726"/>
                <a:gd name="connsiteY11" fmla="*/ 3593 h 119265"/>
                <a:gd name="connsiteX12" fmla="*/ 24293 w 53726"/>
                <a:gd name="connsiteY12" fmla="*/ 9794 h 119265"/>
                <a:gd name="connsiteX13" fmla="*/ 27130 w 53726"/>
                <a:gd name="connsiteY13" fmla="*/ 21132 h 119265"/>
                <a:gd name="connsiteX14" fmla="*/ 32801 w 53726"/>
                <a:gd name="connsiteY14" fmla="*/ 35314 h 119265"/>
                <a:gd name="connsiteX15" fmla="*/ 41493 w 53726"/>
                <a:gd name="connsiteY15" fmla="*/ 57823 h 119265"/>
                <a:gd name="connsiteX16" fmla="*/ 42557 w 53726"/>
                <a:gd name="connsiteY16" fmla="*/ 63492 h 119265"/>
                <a:gd name="connsiteX17" fmla="*/ 25708 w 53726"/>
                <a:gd name="connsiteY17" fmla="*/ 78553 h 119265"/>
                <a:gd name="connsiteX18" fmla="*/ 0 w 53726"/>
                <a:gd name="connsiteY18" fmla="*/ 51438 h 119265"/>
                <a:gd name="connsiteX19" fmla="*/ 3011 w 53726"/>
                <a:gd name="connsiteY19" fmla="*/ 49137 h 119265"/>
                <a:gd name="connsiteX20" fmla="*/ 6204 w 53726"/>
                <a:gd name="connsiteY20" fmla="*/ 51970 h 119265"/>
                <a:gd name="connsiteX21" fmla="*/ 25175 w 53726"/>
                <a:gd name="connsiteY21" fmla="*/ 73591 h 119265"/>
                <a:gd name="connsiteX22" fmla="*/ 29608 w 53726"/>
                <a:gd name="connsiteY22" fmla="*/ 67391 h 119265"/>
                <a:gd name="connsiteX23" fmla="*/ 24119 w 53726"/>
                <a:gd name="connsiteY23" fmla="*/ 49669 h 119265"/>
                <a:gd name="connsiteX24" fmla="*/ 12941 w 53726"/>
                <a:gd name="connsiteY24" fmla="*/ 21132 h 119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3726" h="119265">
                  <a:moveTo>
                    <a:pt x="49119" y="111163"/>
                  </a:moveTo>
                  <a:cubicBezTo>
                    <a:pt x="49119" y="113997"/>
                    <a:pt x="46990" y="117896"/>
                    <a:pt x="42024" y="117896"/>
                  </a:cubicBezTo>
                  <a:cubicBezTo>
                    <a:pt x="37234" y="117896"/>
                    <a:pt x="32095" y="113290"/>
                    <a:pt x="32095" y="108154"/>
                  </a:cubicBezTo>
                  <a:cubicBezTo>
                    <a:pt x="32095" y="105136"/>
                    <a:pt x="34398" y="101413"/>
                    <a:pt x="39189" y="101413"/>
                  </a:cubicBezTo>
                  <a:cubicBezTo>
                    <a:pt x="44328" y="101413"/>
                    <a:pt x="49119" y="106375"/>
                    <a:pt x="49119" y="111163"/>
                  </a:cubicBezTo>
                  <a:close/>
                  <a:moveTo>
                    <a:pt x="12941" y="21132"/>
                  </a:moveTo>
                  <a:cubicBezTo>
                    <a:pt x="12234" y="18831"/>
                    <a:pt x="11352" y="16702"/>
                    <a:pt x="11352" y="13693"/>
                  </a:cubicBezTo>
                  <a:cubicBezTo>
                    <a:pt x="11352" y="5364"/>
                    <a:pt x="18438" y="-1369"/>
                    <a:pt x="28194" y="-1369"/>
                  </a:cubicBezTo>
                  <a:cubicBezTo>
                    <a:pt x="45925" y="-1369"/>
                    <a:pt x="53726" y="23086"/>
                    <a:pt x="53726" y="25746"/>
                  </a:cubicBezTo>
                  <a:cubicBezTo>
                    <a:pt x="53726" y="28048"/>
                    <a:pt x="51422" y="28048"/>
                    <a:pt x="50890" y="28048"/>
                  </a:cubicBezTo>
                  <a:cubicBezTo>
                    <a:pt x="48404" y="28048"/>
                    <a:pt x="48229" y="26985"/>
                    <a:pt x="47521" y="25031"/>
                  </a:cubicBezTo>
                  <a:cubicBezTo>
                    <a:pt x="43438" y="10858"/>
                    <a:pt x="35637" y="3593"/>
                    <a:pt x="28726" y="3593"/>
                  </a:cubicBezTo>
                  <a:cubicBezTo>
                    <a:pt x="25175" y="3593"/>
                    <a:pt x="24293" y="5896"/>
                    <a:pt x="24293" y="9794"/>
                  </a:cubicBezTo>
                  <a:cubicBezTo>
                    <a:pt x="24293" y="13868"/>
                    <a:pt x="25532" y="17233"/>
                    <a:pt x="27130" y="21132"/>
                  </a:cubicBezTo>
                  <a:cubicBezTo>
                    <a:pt x="28901" y="25921"/>
                    <a:pt x="30855" y="30708"/>
                    <a:pt x="32801" y="35314"/>
                  </a:cubicBezTo>
                  <a:cubicBezTo>
                    <a:pt x="34398" y="39569"/>
                    <a:pt x="40785" y="55695"/>
                    <a:pt x="41493" y="57823"/>
                  </a:cubicBezTo>
                  <a:cubicBezTo>
                    <a:pt x="42024" y="59594"/>
                    <a:pt x="42557" y="61721"/>
                    <a:pt x="42557" y="63492"/>
                  </a:cubicBezTo>
                  <a:cubicBezTo>
                    <a:pt x="42557" y="71820"/>
                    <a:pt x="35462" y="78553"/>
                    <a:pt x="25708" y="78553"/>
                  </a:cubicBezTo>
                  <a:cubicBezTo>
                    <a:pt x="8158" y="78553"/>
                    <a:pt x="0" y="54456"/>
                    <a:pt x="0" y="51438"/>
                  </a:cubicBezTo>
                  <a:cubicBezTo>
                    <a:pt x="0" y="49137"/>
                    <a:pt x="2486" y="49137"/>
                    <a:pt x="3011" y="49137"/>
                  </a:cubicBezTo>
                  <a:cubicBezTo>
                    <a:pt x="5497" y="49137"/>
                    <a:pt x="5672" y="50026"/>
                    <a:pt x="6204" y="51970"/>
                  </a:cubicBezTo>
                  <a:cubicBezTo>
                    <a:pt x="10820" y="67216"/>
                    <a:pt x="18621" y="73591"/>
                    <a:pt x="25175" y="73591"/>
                  </a:cubicBezTo>
                  <a:cubicBezTo>
                    <a:pt x="28019" y="73591"/>
                    <a:pt x="29608" y="72178"/>
                    <a:pt x="29608" y="67391"/>
                  </a:cubicBezTo>
                  <a:cubicBezTo>
                    <a:pt x="29608" y="63317"/>
                    <a:pt x="28551" y="60658"/>
                    <a:pt x="24119" y="49669"/>
                  </a:cubicBezTo>
                  <a:lnTo>
                    <a:pt x="12941" y="21132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526" name="任意多边形: 形状 1525">
              <a:extLst>
                <a:ext uri="{FF2B5EF4-FFF2-40B4-BE49-F238E27FC236}">
                  <a16:creationId xmlns:a16="http://schemas.microsoft.com/office/drawing/2014/main" id="{248C4FE2-AFE0-C61C-45D0-1E98ED628E07}"/>
                </a:ext>
              </a:extLst>
            </p:cNvPr>
            <p:cNvSpPr/>
            <p:nvPr>
              <p:custDataLst>
                <p:tags r:id="rId79"/>
              </p:custDataLst>
            </p:nvPr>
          </p:nvSpPr>
          <p:spPr>
            <a:xfrm flipV="1">
              <a:off x="10957912" y="-13538445"/>
              <a:ext cx="58747" cy="253090"/>
            </a:xfrm>
            <a:custGeom>
              <a:avLst/>
              <a:gdLst>
                <a:gd name="connsiteX0" fmla="*/ 58747 w 58747"/>
                <a:gd name="connsiteY0" fmla="*/ 125171 h 253090"/>
                <a:gd name="connsiteX1" fmla="*/ 42033 w 58747"/>
                <a:gd name="connsiteY1" fmla="*/ 204132 h 253090"/>
                <a:gd name="connsiteX2" fmla="*/ 2534 w 58747"/>
                <a:gd name="connsiteY2" fmla="*/ 251715 h 253090"/>
                <a:gd name="connsiteX3" fmla="*/ 0 w 58747"/>
                <a:gd name="connsiteY3" fmla="*/ 249183 h 253090"/>
                <a:gd name="connsiteX4" fmla="*/ 4814 w 58747"/>
                <a:gd name="connsiteY4" fmla="*/ 243363 h 253090"/>
                <a:gd name="connsiteX5" fmla="*/ 44058 w 58747"/>
                <a:gd name="connsiteY5" fmla="*/ 125171 h 253090"/>
                <a:gd name="connsiteX6" fmla="*/ 3289 w 58747"/>
                <a:gd name="connsiteY6" fmla="*/ 5462 h 253090"/>
                <a:gd name="connsiteX7" fmla="*/ 0 w 58747"/>
                <a:gd name="connsiteY7" fmla="*/ 1159 h 253090"/>
                <a:gd name="connsiteX8" fmla="*/ 2534 w 58747"/>
                <a:gd name="connsiteY8" fmla="*/ -1375 h 253090"/>
                <a:gd name="connsiteX9" fmla="*/ 42795 w 58747"/>
                <a:gd name="connsiteY9" fmla="*/ 47979 h 253090"/>
                <a:gd name="connsiteX10" fmla="*/ 58747 w 58747"/>
                <a:gd name="connsiteY10" fmla="*/ 125171 h 253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8747" h="253090">
                  <a:moveTo>
                    <a:pt x="58747" y="125171"/>
                  </a:moveTo>
                  <a:cubicBezTo>
                    <a:pt x="58747" y="144909"/>
                    <a:pt x="55967" y="175533"/>
                    <a:pt x="42033" y="204132"/>
                  </a:cubicBezTo>
                  <a:cubicBezTo>
                    <a:pt x="26843" y="235265"/>
                    <a:pt x="5061" y="251715"/>
                    <a:pt x="2534" y="251715"/>
                  </a:cubicBezTo>
                  <a:cubicBezTo>
                    <a:pt x="1009" y="251715"/>
                    <a:pt x="0" y="250700"/>
                    <a:pt x="0" y="249183"/>
                  </a:cubicBezTo>
                  <a:cubicBezTo>
                    <a:pt x="0" y="248429"/>
                    <a:pt x="0" y="247921"/>
                    <a:pt x="4814" y="243363"/>
                  </a:cubicBezTo>
                  <a:cubicBezTo>
                    <a:pt x="29624" y="218304"/>
                    <a:pt x="44058" y="178065"/>
                    <a:pt x="44058" y="125171"/>
                  </a:cubicBezTo>
                  <a:cubicBezTo>
                    <a:pt x="44058" y="81891"/>
                    <a:pt x="34692" y="37348"/>
                    <a:pt x="3289" y="5462"/>
                  </a:cubicBezTo>
                  <a:cubicBezTo>
                    <a:pt x="0" y="2421"/>
                    <a:pt x="0" y="1912"/>
                    <a:pt x="0" y="1159"/>
                  </a:cubicBezTo>
                  <a:cubicBezTo>
                    <a:pt x="0" y="-358"/>
                    <a:pt x="1009" y="-1375"/>
                    <a:pt x="2534" y="-1375"/>
                  </a:cubicBezTo>
                  <a:cubicBezTo>
                    <a:pt x="5061" y="-1375"/>
                    <a:pt x="27852" y="15838"/>
                    <a:pt x="42795" y="47979"/>
                  </a:cubicBezTo>
                  <a:cubicBezTo>
                    <a:pt x="55712" y="75816"/>
                    <a:pt x="58747" y="103908"/>
                    <a:pt x="58747" y="125171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</p:grpSp>
      <p:grpSp>
        <p:nvGrpSpPr>
          <p:cNvPr id="1561" name="组合 1560" descr="\documentclass{article}&#10;\usepackage{amsmath}&#10;\pagestyle{empty}&#10;\begin{document}&#10;&#10;\begin{gather*}&#10;\mathbf{h}^{\textit{dec\texttt{\_}ffn}}_{i} = \textit{FFN}(\mathbf{h}^{dec\texttt{\_}ca\texttt{\_}ln}_{i})&#10;\end{gather*}&#10;&#10;\end{document}" title="IguanaTex Shape Display">
            <a:extLst>
              <a:ext uri="{FF2B5EF4-FFF2-40B4-BE49-F238E27FC236}">
                <a16:creationId xmlns:a16="http://schemas.microsoft.com/office/drawing/2014/main" id="{09B4A3F3-F663-4052-9137-BAC4A9647D67}"/>
              </a:ext>
            </a:extLst>
          </p:cNvPr>
          <p:cNvGrpSpPr>
            <a:grpSpLocks noChangeAspect="1"/>
          </p:cNvGrpSpPr>
          <p:nvPr>
            <p:custDataLst>
              <p:tags r:id="rId11"/>
            </p:custDataLst>
          </p:nvPr>
        </p:nvGrpSpPr>
        <p:grpSpPr>
          <a:xfrm>
            <a:off x="812800" y="4635500"/>
            <a:ext cx="2867206" cy="320415"/>
            <a:chOff x="7141586" y="-13022046"/>
            <a:chExt cx="2867206" cy="320415"/>
          </a:xfrm>
        </p:grpSpPr>
        <p:sp>
          <p:nvSpPr>
            <p:cNvPr id="1543" name="任意多边形: 形状 1542">
              <a:extLst>
                <a:ext uri="{FF2B5EF4-FFF2-40B4-BE49-F238E27FC236}">
                  <a16:creationId xmlns:a16="http://schemas.microsoft.com/office/drawing/2014/main" id="{6263C47F-C2EF-F14E-FC42-C3F50F9ACC9B}"/>
                </a:ext>
              </a:extLst>
            </p:cNvPr>
            <p:cNvSpPr/>
            <p:nvPr>
              <p:custDataLst>
                <p:tags r:id="rId35"/>
              </p:custDataLst>
            </p:nvPr>
          </p:nvSpPr>
          <p:spPr>
            <a:xfrm flipV="1">
              <a:off x="7141586" y="-12949604"/>
              <a:ext cx="144345" cy="175644"/>
            </a:xfrm>
            <a:custGeom>
              <a:avLst/>
              <a:gdLst>
                <a:gd name="connsiteX0" fmla="*/ 17477 w 144345"/>
                <a:gd name="connsiteY0" fmla="*/ 10515 h 175644"/>
                <a:gd name="connsiteX1" fmla="*/ 0 w 144345"/>
                <a:gd name="connsiteY1" fmla="*/ 10515 h 175644"/>
                <a:gd name="connsiteX2" fmla="*/ 0 w 144345"/>
                <a:gd name="connsiteY2" fmla="*/ -1377 h 175644"/>
                <a:gd name="connsiteX3" fmla="*/ 31912 w 144345"/>
                <a:gd name="connsiteY3" fmla="*/ -616 h 175644"/>
                <a:gd name="connsiteX4" fmla="*/ 63815 w 144345"/>
                <a:gd name="connsiteY4" fmla="*/ -1377 h 175644"/>
                <a:gd name="connsiteX5" fmla="*/ 63815 w 144345"/>
                <a:gd name="connsiteY5" fmla="*/ 10515 h 175644"/>
                <a:gd name="connsiteX6" fmla="*/ 46346 w 144345"/>
                <a:gd name="connsiteY6" fmla="*/ 10515 h 175644"/>
                <a:gd name="connsiteX7" fmla="*/ 46346 w 144345"/>
                <a:gd name="connsiteY7" fmla="*/ 63412 h 175644"/>
                <a:gd name="connsiteX8" fmla="*/ 84073 w 144345"/>
                <a:gd name="connsiteY8" fmla="*/ 103404 h 175644"/>
                <a:gd name="connsiteX9" fmla="*/ 97999 w 144345"/>
                <a:gd name="connsiteY9" fmla="*/ 78854 h 175644"/>
                <a:gd name="connsiteX10" fmla="*/ 97999 w 144345"/>
                <a:gd name="connsiteY10" fmla="*/ 10515 h 175644"/>
                <a:gd name="connsiteX11" fmla="*/ 80530 w 144345"/>
                <a:gd name="connsiteY11" fmla="*/ 10515 h 175644"/>
                <a:gd name="connsiteX12" fmla="*/ 80530 w 144345"/>
                <a:gd name="connsiteY12" fmla="*/ -1377 h 175644"/>
                <a:gd name="connsiteX13" fmla="*/ 112434 w 144345"/>
                <a:gd name="connsiteY13" fmla="*/ -616 h 175644"/>
                <a:gd name="connsiteX14" fmla="*/ 144345 w 144345"/>
                <a:gd name="connsiteY14" fmla="*/ -1377 h 175644"/>
                <a:gd name="connsiteX15" fmla="*/ 144345 w 144345"/>
                <a:gd name="connsiteY15" fmla="*/ 10515 h 175644"/>
                <a:gd name="connsiteX16" fmla="*/ 126868 w 144345"/>
                <a:gd name="connsiteY16" fmla="*/ 10515 h 175644"/>
                <a:gd name="connsiteX17" fmla="*/ 126868 w 144345"/>
                <a:gd name="connsiteY17" fmla="*/ 76067 h 175644"/>
                <a:gd name="connsiteX18" fmla="*/ 87870 w 144345"/>
                <a:gd name="connsiteY18" fmla="*/ 112512 h 175644"/>
                <a:gd name="connsiteX19" fmla="*/ 44821 w 144345"/>
                <a:gd name="connsiteY19" fmla="*/ 87707 h 175644"/>
                <a:gd name="connsiteX20" fmla="*/ 44821 w 144345"/>
                <a:gd name="connsiteY20" fmla="*/ 174267 h 175644"/>
                <a:gd name="connsiteX21" fmla="*/ 0 w 144345"/>
                <a:gd name="connsiteY21" fmla="*/ 172244 h 175644"/>
                <a:gd name="connsiteX22" fmla="*/ 0 w 144345"/>
                <a:gd name="connsiteY22" fmla="*/ 160349 h 175644"/>
                <a:gd name="connsiteX23" fmla="*/ 17477 w 144345"/>
                <a:gd name="connsiteY23" fmla="*/ 150480 h 175644"/>
                <a:gd name="connsiteX24" fmla="*/ 17477 w 144345"/>
                <a:gd name="connsiteY24" fmla="*/ 10515 h 175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44345" h="175644">
                  <a:moveTo>
                    <a:pt x="17477" y="10515"/>
                  </a:moveTo>
                  <a:lnTo>
                    <a:pt x="0" y="10515"/>
                  </a:lnTo>
                  <a:lnTo>
                    <a:pt x="0" y="-1377"/>
                  </a:lnTo>
                  <a:cubicBezTo>
                    <a:pt x="7094" y="-1125"/>
                    <a:pt x="22284" y="-616"/>
                    <a:pt x="31912" y="-616"/>
                  </a:cubicBezTo>
                  <a:cubicBezTo>
                    <a:pt x="41786" y="-616"/>
                    <a:pt x="56729" y="-1125"/>
                    <a:pt x="63815" y="-1377"/>
                  </a:cubicBezTo>
                  <a:lnTo>
                    <a:pt x="63815" y="10515"/>
                  </a:lnTo>
                  <a:lnTo>
                    <a:pt x="46346" y="10515"/>
                  </a:lnTo>
                  <a:lnTo>
                    <a:pt x="46346" y="63412"/>
                  </a:lnTo>
                  <a:cubicBezTo>
                    <a:pt x="46346" y="91003"/>
                    <a:pt x="68121" y="103404"/>
                    <a:pt x="84073" y="103404"/>
                  </a:cubicBezTo>
                  <a:cubicBezTo>
                    <a:pt x="92685" y="103404"/>
                    <a:pt x="97999" y="98085"/>
                    <a:pt x="97999" y="78854"/>
                  </a:cubicBezTo>
                  <a:lnTo>
                    <a:pt x="97999" y="10515"/>
                  </a:lnTo>
                  <a:lnTo>
                    <a:pt x="80530" y="10515"/>
                  </a:lnTo>
                  <a:lnTo>
                    <a:pt x="80530" y="-1377"/>
                  </a:lnTo>
                  <a:cubicBezTo>
                    <a:pt x="87616" y="-1125"/>
                    <a:pt x="102814" y="-616"/>
                    <a:pt x="112434" y="-616"/>
                  </a:cubicBezTo>
                  <a:cubicBezTo>
                    <a:pt x="122308" y="-616"/>
                    <a:pt x="137251" y="-1125"/>
                    <a:pt x="144345" y="-1377"/>
                  </a:cubicBezTo>
                  <a:lnTo>
                    <a:pt x="144345" y="10515"/>
                  </a:lnTo>
                  <a:lnTo>
                    <a:pt x="126868" y="10515"/>
                  </a:lnTo>
                  <a:lnTo>
                    <a:pt x="126868" y="76067"/>
                  </a:lnTo>
                  <a:cubicBezTo>
                    <a:pt x="126868" y="102643"/>
                    <a:pt x="113196" y="112512"/>
                    <a:pt x="87870" y="112512"/>
                  </a:cubicBezTo>
                  <a:cubicBezTo>
                    <a:pt x="63561" y="112512"/>
                    <a:pt x="50652" y="97831"/>
                    <a:pt x="44821" y="87707"/>
                  </a:cubicBezTo>
                  <a:lnTo>
                    <a:pt x="44821" y="174267"/>
                  </a:lnTo>
                  <a:lnTo>
                    <a:pt x="0" y="172244"/>
                  </a:lnTo>
                  <a:lnTo>
                    <a:pt x="0" y="160349"/>
                  </a:lnTo>
                  <a:cubicBezTo>
                    <a:pt x="15706" y="160349"/>
                    <a:pt x="17477" y="160349"/>
                    <a:pt x="17477" y="150480"/>
                  </a:cubicBezTo>
                  <a:lnTo>
                    <a:pt x="17477" y="10515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544" name="任意多边形: 形状 1543">
              <a:extLst>
                <a:ext uri="{FF2B5EF4-FFF2-40B4-BE49-F238E27FC236}">
                  <a16:creationId xmlns:a16="http://schemas.microsoft.com/office/drawing/2014/main" id="{888D35FC-7303-3379-178A-20F3B2C468E5}"/>
                </a:ext>
              </a:extLst>
            </p:cNvPr>
            <p:cNvSpPr/>
            <p:nvPr>
              <p:custDataLst>
                <p:tags r:id="rId36"/>
              </p:custDataLst>
            </p:nvPr>
          </p:nvSpPr>
          <p:spPr>
            <a:xfrm flipV="1">
              <a:off x="7314871" y="-13020188"/>
              <a:ext cx="179955" cy="124671"/>
            </a:xfrm>
            <a:custGeom>
              <a:avLst/>
              <a:gdLst>
                <a:gd name="connsiteX0" fmla="*/ 87243 w 179955"/>
                <a:gd name="connsiteY0" fmla="*/ 25730 h 124671"/>
                <a:gd name="connsiteX1" fmla="*/ 83517 w 179955"/>
                <a:gd name="connsiteY1" fmla="*/ 28033 h 124671"/>
                <a:gd name="connsiteX2" fmla="*/ 79084 w 179955"/>
                <a:gd name="connsiteY2" fmla="*/ 23244 h 124671"/>
                <a:gd name="connsiteX3" fmla="*/ 67025 w 179955"/>
                <a:gd name="connsiteY3" fmla="*/ 3578 h 124671"/>
                <a:gd name="connsiteX4" fmla="*/ 61353 w 179955"/>
                <a:gd name="connsiteY4" fmla="*/ 11907 h 124671"/>
                <a:gd name="connsiteX5" fmla="*/ 62417 w 179955"/>
                <a:gd name="connsiteY5" fmla="*/ 19172 h 124671"/>
                <a:gd name="connsiteX6" fmla="*/ 87243 w 179955"/>
                <a:gd name="connsiteY6" fmla="*/ 118237 h 124671"/>
                <a:gd name="connsiteX7" fmla="*/ 87775 w 179955"/>
                <a:gd name="connsiteY7" fmla="*/ 120897 h 124671"/>
                <a:gd name="connsiteX8" fmla="*/ 82985 w 179955"/>
                <a:gd name="connsiteY8" fmla="*/ 123200 h 124671"/>
                <a:gd name="connsiteX9" fmla="*/ 63832 w 179955"/>
                <a:gd name="connsiteY9" fmla="*/ 121604 h 124671"/>
                <a:gd name="connsiteX10" fmla="*/ 59224 w 179955"/>
                <a:gd name="connsiteY10" fmla="*/ 117530 h 124671"/>
                <a:gd name="connsiteX11" fmla="*/ 63832 w 179955"/>
                <a:gd name="connsiteY11" fmla="*/ 115046 h 124671"/>
                <a:gd name="connsiteX12" fmla="*/ 72348 w 179955"/>
                <a:gd name="connsiteY12" fmla="*/ 112211 h 124671"/>
                <a:gd name="connsiteX13" fmla="*/ 71640 w 179955"/>
                <a:gd name="connsiteY13" fmla="*/ 108844 h 124671"/>
                <a:gd name="connsiteX14" fmla="*/ 61711 w 179955"/>
                <a:gd name="connsiteY14" fmla="*/ 68613 h 124671"/>
                <a:gd name="connsiteX15" fmla="*/ 44154 w 179955"/>
                <a:gd name="connsiteY15" fmla="*/ 78538 h 124671"/>
                <a:gd name="connsiteX16" fmla="*/ 0 w 179955"/>
                <a:gd name="connsiteY16" fmla="*/ 27675 h 124671"/>
                <a:gd name="connsiteX17" fmla="*/ 25183 w 179955"/>
                <a:gd name="connsiteY17" fmla="*/ -1385 h 124671"/>
                <a:gd name="connsiteX18" fmla="*/ 49476 w 179955"/>
                <a:gd name="connsiteY18" fmla="*/ 10668 h 124671"/>
                <a:gd name="connsiteX19" fmla="*/ 66493 w 179955"/>
                <a:gd name="connsiteY19" fmla="*/ -1385 h 124671"/>
                <a:gd name="connsiteX20" fmla="*/ 80506 w 179955"/>
                <a:gd name="connsiteY20" fmla="*/ 7651 h 124671"/>
                <a:gd name="connsiteX21" fmla="*/ 87243 w 179955"/>
                <a:gd name="connsiteY21" fmla="*/ 25730 h 124671"/>
                <a:gd name="connsiteX22" fmla="*/ 57985 w 179955"/>
                <a:gd name="connsiteY22" fmla="*/ 53909 h 124671"/>
                <a:gd name="connsiteX23" fmla="*/ 50533 w 179955"/>
                <a:gd name="connsiteY23" fmla="*/ 24491 h 124671"/>
                <a:gd name="connsiteX24" fmla="*/ 41143 w 179955"/>
                <a:gd name="connsiteY24" fmla="*/ 10843 h 124671"/>
                <a:gd name="connsiteX25" fmla="*/ 25715 w 179955"/>
                <a:gd name="connsiteY25" fmla="*/ 3578 h 124671"/>
                <a:gd name="connsiteX26" fmla="*/ 13481 w 179955"/>
                <a:gd name="connsiteY26" fmla="*/ 20411 h 124671"/>
                <a:gd name="connsiteX27" fmla="*/ 22879 w 179955"/>
                <a:gd name="connsiteY27" fmla="*/ 56917 h 124671"/>
                <a:gd name="connsiteX28" fmla="*/ 44154 w 179955"/>
                <a:gd name="connsiteY28" fmla="*/ 73575 h 124671"/>
                <a:gd name="connsiteX29" fmla="*/ 58517 w 179955"/>
                <a:gd name="connsiteY29" fmla="*/ 56385 h 124671"/>
                <a:gd name="connsiteX30" fmla="*/ 57985 w 179955"/>
                <a:gd name="connsiteY30" fmla="*/ 53909 h 124671"/>
                <a:gd name="connsiteX31" fmla="*/ 179955 w 179955"/>
                <a:gd name="connsiteY31" fmla="*/ 17576 h 124671"/>
                <a:gd name="connsiteX32" fmla="*/ 175880 w 179955"/>
                <a:gd name="connsiteY32" fmla="*/ 21831 h 124671"/>
                <a:gd name="connsiteX33" fmla="*/ 173218 w 179955"/>
                <a:gd name="connsiteY33" fmla="*/ 19879 h 124671"/>
                <a:gd name="connsiteX34" fmla="*/ 138113 w 179955"/>
                <a:gd name="connsiteY34" fmla="*/ 3578 h 124671"/>
                <a:gd name="connsiteX35" fmla="*/ 121622 w 179955"/>
                <a:gd name="connsiteY35" fmla="*/ 24491 h 124671"/>
                <a:gd name="connsiteX36" fmla="*/ 123925 w 179955"/>
                <a:gd name="connsiteY36" fmla="*/ 40793 h 124671"/>
                <a:gd name="connsiteX37" fmla="*/ 134920 w 179955"/>
                <a:gd name="connsiteY37" fmla="*/ 40793 h 124671"/>
                <a:gd name="connsiteX38" fmla="*/ 177477 w 179955"/>
                <a:gd name="connsiteY38" fmla="*/ 62943 h 124671"/>
                <a:gd name="connsiteX39" fmla="*/ 156020 w 179955"/>
                <a:gd name="connsiteY39" fmla="*/ 78538 h 124671"/>
                <a:gd name="connsiteX40" fmla="*/ 107965 w 179955"/>
                <a:gd name="connsiteY40" fmla="*/ 31400 h 124671"/>
                <a:gd name="connsiteX41" fmla="*/ 138113 w 179955"/>
                <a:gd name="connsiteY41" fmla="*/ -1385 h 124671"/>
                <a:gd name="connsiteX42" fmla="*/ 179955 w 179955"/>
                <a:gd name="connsiteY42" fmla="*/ 17576 h 124671"/>
                <a:gd name="connsiteX43" fmla="*/ 168961 w 179955"/>
                <a:gd name="connsiteY43" fmla="*/ 63119 h 124671"/>
                <a:gd name="connsiteX44" fmla="*/ 133681 w 179955"/>
                <a:gd name="connsiteY44" fmla="*/ 45755 h 124671"/>
                <a:gd name="connsiteX45" fmla="*/ 125347 w 179955"/>
                <a:gd name="connsiteY45" fmla="*/ 45755 h 124671"/>
                <a:gd name="connsiteX46" fmla="*/ 156020 w 179955"/>
                <a:gd name="connsiteY46" fmla="*/ 73575 h 124671"/>
                <a:gd name="connsiteX47" fmla="*/ 168961 w 179955"/>
                <a:gd name="connsiteY47" fmla="*/ 63119 h 124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79955" h="124671">
                  <a:moveTo>
                    <a:pt x="87243" y="25730"/>
                  </a:moveTo>
                  <a:cubicBezTo>
                    <a:pt x="87243" y="28033"/>
                    <a:pt x="84939" y="28033"/>
                    <a:pt x="83517" y="28033"/>
                  </a:cubicBezTo>
                  <a:cubicBezTo>
                    <a:pt x="80324" y="28033"/>
                    <a:pt x="80148" y="27675"/>
                    <a:pt x="79084" y="23244"/>
                  </a:cubicBezTo>
                  <a:cubicBezTo>
                    <a:pt x="76606" y="14034"/>
                    <a:pt x="73587" y="3578"/>
                    <a:pt x="67025" y="3578"/>
                  </a:cubicBezTo>
                  <a:cubicBezTo>
                    <a:pt x="62060" y="3578"/>
                    <a:pt x="61353" y="8889"/>
                    <a:pt x="61353" y="11907"/>
                  </a:cubicBezTo>
                  <a:cubicBezTo>
                    <a:pt x="61353" y="14917"/>
                    <a:pt x="62243" y="18640"/>
                    <a:pt x="62417" y="19172"/>
                  </a:cubicBezTo>
                  <a:lnTo>
                    <a:pt x="87243" y="118237"/>
                  </a:lnTo>
                  <a:cubicBezTo>
                    <a:pt x="87418" y="118944"/>
                    <a:pt x="87775" y="120183"/>
                    <a:pt x="87775" y="120897"/>
                  </a:cubicBezTo>
                  <a:cubicBezTo>
                    <a:pt x="87775" y="123549"/>
                    <a:pt x="84939" y="123375"/>
                    <a:pt x="82985" y="123200"/>
                  </a:cubicBezTo>
                  <a:lnTo>
                    <a:pt x="63832" y="121604"/>
                  </a:lnTo>
                  <a:cubicBezTo>
                    <a:pt x="61528" y="121429"/>
                    <a:pt x="59224" y="121247"/>
                    <a:pt x="59224" y="117530"/>
                  </a:cubicBezTo>
                  <a:cubicBezTo>
                    <a:pt x="59224" y="115046"/>
                    <a:pt x="61528" y="115046"/>
                    <a:pt x="63832" y="115046"/>
                  </a:cubicBezTo>
                  <a:cubicBezTo>
                    <a:pt x="72348" y="115046"/>
                    <a:pt x="72348" y="113807"/>
                    <a:pt x="72348" y="112211"/>
                  </a:cubicBezTo>
                  <a:cubicBezTo>
                    <a:pt x="72348" y="111679"/>
                    <a:pt x="72348" y="111322"/>
                    <a:pt x="71640" y="108844"/>
                  </a:cubicBezTo>
                  <a:lnTo>
                    <a:pt x="61711" y="68613"/>
                  </a:lnTo>
                  <a:cubicBezTo>
                    <a:pt x="57627" y="74815"/>
                    <a:pt x="51597" y="78538"/>
                    <a:pt x="44154" y="78538"/>
                  </a:cubicBezTo>
                  <a:cubicBezTo>
                    <a:pt x="22522" y="78538"/>
                    <a:pt x="0" y="53551"/>
                    <a:pt x="0" y="27675"/>
                  </a:cubicBezTo>
                  <a:cubicBezTo>
                    <a:pt x="0" y="8715"/>
                    <a:pt x="12059" y="-1385"/>
                    <a:pt x="25183" y="-1385"/>
                  </a:cubicBezTo>
                  <a:cubicBezTo>
                    <a:pt x="36528" y="-1385"/>
                    <a:pt x="45926" y="6944"/>
                    <a:pt x="49476" y="10668"/>
                  </a:cubicBezTo>
                  <a:cubicBezTo>
                    <a:pt x="51780" y="2157"/>
                    <a:pt x="60113" y="-1385"/>
                    <a:pt x="66493" y="-1385"/>
                  </a:cubicBezTo>
                  <a:cubicBezTo>
                    <a:pt x="71990" y="-1385"/>
                    <a:pt x="76606" y="1275"/>
                    <a:pt x="80506" y="7651"/>
                  </a:cubicBezTo>
                  <a:cubicBezTo>
                    <a:pt x="84757" y="14566"/>
                    <a:pt x="87243" y="25198"/>
                    <a:pt x="87243" y="25730"/>
                  </a:cubicBezTo>
                  <a:close/>
                  <a:moveTo>
                    <a:pt x="57985" y="53909"/>
                  </a:moveTo>
                  <a:lnTo>
                    <a:pt x="50533" y="24491"/>
                  </a:lnTo>
                  <a:cubicBezTo>
                    <a:pt x="49119" y="18997"/>
                    <a:pt x="45218" y="14741"/>
                    <a:pt x="41143" y="10843"/>
                  </a:cubicBezTo>
                  <a:cubicBezTo>
                    <a:pt x="33866" y="4460"/>
                    <a:pt x="28369" y="3578"/>
                    <a:pt x="25715" y="3578"/>
                  </a:cubicBezTo>
                  <a:cubicBezTo>
                    <a:pt x="17556" y="3578"/>
                    <a:pt x="13481" y="11199"/>
                    <a:pt x="13481" y="20411"/>
                  </a:cubicBezTo>
                  <a:cubicBezTo>
                    <a:pt x="13481" y="27858"/>
                    <a:pt x="17914" y="47351"/>
                    <a:pt x="22879" y="56917"/>
                  </a:cubicBezTo>
                  <a:cubicBezTo>
                    <a:pt x="28552" y="67374"/>
                    <a:pt x="37060" y="73575"/>
                    <a:pt x="44154" y="73575"/>
                  </a:cubicBezTo>
                  <a:cubicBezTo>
                    <a:pt x="56213" y="73575"/>
                    <a:pt x="58517" y="58156"/>
                    <a:pt x="58517" y="56385"/>
                  </a:cubicBezTo>
                  <a:cubicBezTo>
                    <a:pt x="58517" y="55853"/>
                    <a:pt x="58342" y="55148"/>
                    <a:pt x="57985" y="53909"/>
                  </a:cubicBezTo>
                  <a:close/>
                  <a:moveTo>
                    <a:pt x="179955" y="17576"/>
                  </a:moveTo>
                  <a:cubicBezTo>
                    <a:pt x="179955" y="18997"/>
                    <a:pt x="177477" y="21831"/>
                    <a:pt x="175880" y="21831"/>
                  </a:cubicBezTo>
                  <a:cubicBezTo>
                    <a:pt x="174990" y="21831"/>
                    <a:pt x="174458" y="21300"/>
                    <a:pt x="173218" y="19879"/>
                  </a:cubicBezTo>
                  <a:cubicBezTo>
                    <a:pt x="162398" y="6944"/>
                    <a:pt x="146979" y="3578"/>
                    <a:pt x="138113" y="3578"/>
                  </a:cubicBezTo>
                  <a:cubicBezTo>
                    <a:pt x="126586" y="3578"/>
                    <a:pt x="121622" y="13319"/>
                    <a:pt x="121622" y="24491"/>
                  </a:cubicBezTo>
                  <a:cubicBezTo>
                    <a:pt x="121622" y="29978"/>
                    <a:pt x="122686" y="35472"/>
                    <a:pt x="123925" y="40793"/>
                  </a:cubicBezTo>
                  <a:lnTo>
                    <a:pt x="134920" y="40793"/>
                  </a:lnTo>
                  <a:cubicBezTo>
                    <a:pt x="142546" y="40793"/>
                    <a:pt x="177477" y="40793"/>
                    <a:pt x="177477" y="62943"/>
                  </a:cubicBezTo>
                  <a:cubicBezTo>
                    <a:pt x="177477" y="72512"/>
                    <a:pt x="168428" y="78538"/>
                    <a:pt x="156020" y="78538"/>
                  </a:cubicBezTo>
                  <a:cubicBezTo>
                    <a:pt x="136159" y="78538"/>
                    <a:pt x="107965" y="62587"/>
                    <a:pt x="107965" y="31400"/>
                  </a:cubicBezTo>
                  <a:cubicBezTo>
                    <a:pt x="107965" y="12787"/>
                    <a:pt x="118960" y="-1385"/>
                    <a:pt x="138113" y="-1385"/>
                  </a:cubicBezTo>
                  <a:cubicBezTo>
                    <a:pt x="166299" y="-1385"/>
                    <a:pt x="179955" y="15273"/>
                    <a:pt x="179955" y="17576"/>
                  </a:cubicBezTo>
                  <a:close/>
                  <a:moveTo>
                    <a:pt x="168961" y="63119"/>
                  </a:moveTo>
                  <a:cubicBezTo>
                    <a:pt x="168961" y="45755"/>
                    <a:pt x="140592" y="45755"/>
                    <a:pt x="133681" y="45755"/>
                  </a:cubicBezTo>
                  <a:lnTo>
                    <a:pt x="125347" y="45755"/>
                  </a:lnTo>
                  <a:cubicBezTo>
                    <a:pt x="133323" y="73227"/>
                    <a:pt x="153890" y="73575"/>
                    <a:pt x="156020" y="73575"/>
                  </a:cubicBezTo>
                  <a:cubicBezTo>
                    <a:pt x="163463" y="73575"/>
                    <a:pt x="168961" y="69503"/>
                    <a:pt x="168961" y="63119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545" name="任意多边形: 形状 1544">
              <a:extLst>
                <a:ext uri="{FF2B5EF4-FFF2-40B4-BE49-F238E27FC236}">
                  <a16:creationId xmlns:a16="http://schemas.microsoft.com/office/drawing/2014/main" id="{6268BCA9-C6CB-18E0-572C-3345AEE5C4A7}"/>
                </a:ext>
              </a:extLst>
            </p:cNvPr>
            <p:cNvSpPr/>
            <p:nvPr>
              <p:custDataLst>
                <p:tags r:id="rId37"/>
              </p:custDataLst>
            </p:nvPr>
          </p:nvSpPr>
          <p:spPr>
            <a:xfrm flipV="1">
              <a:off x="7508043" y="-12975440"/>
              <a:ext cx="72870" cy="79922"/>
            </a:xfrm>
            <a:custGeom>
              <a:avLst/>
              <a:gdLst>
                <a:gd name="connsiteX0" fmla="*/ 72871 w 72870"/>
                <a:gd name="connsiteY0" fmla="*/ 17578 h 79922"/>
                <a:gd name="connsiteX1" fmla="*/ 68795 w 72870"/>
                <a:gd name="connsiteY1" fmla="*/ 21833 h 79922"/>
                <a:gd name="connsiteX2" fmla="*/ 66134 w 72870"/>
                <a:gd name="connsiteY2" fmla="*/ 19881 h 79922"/>
                <a:gd name="connsiteX3" fmla="*/ 31030 w 72870"/>
                <a:gd name="connsiteY3" fmla="*/ 3579 h 79922"/>
                <a:gd name="connsiteX4" fmla="*/ 14005 w 72870"/>
                <a:gd name="connsiteY4" fmla="*/ 23072 h 79922"/>
                <a:gd name="connsiteX5" fmla="*/ 26064 w 72870"/>
                <a:gd name="connsiteY5" fmla="*/ 60461 h 79922"/>
                <a:gd name="connsiteX6" fmla="*/ 49292 w 72870"/>
                <a:gd name="connsiteY6" fmla="*/ 73577 h 79922"/>
                <a:gd name="connsiteX7" fmla="*/ 62941 w 72870"/>
                <a:gd name="connsiteY7" fmla="*/ 67202 h 79922"/>
                <a:gd name="connsiteX8" fmla="*/ 56029 w 72870"/>
                <a:gd name="connsiteY8" fmla="*/ 58515 h 79922"/>
                <a:gd name="connsiteX9" fmla="*/ 62410 w 72870"/>
                <a:gd name="connsiteY9" fmla="*/ 52664 h 79922"/>
                <a:gd name="connsiteX10" fmla="*/ 71274 w 72870"/>
                <a:gd name="connsiteY10" fmla="*/ 63120 h 79922"/>
                <a:gd name="connsiteX11" fmla="*/ 49112 w 72870"/>
                <a:gd name="connsiteY11" fmla="*/ 78540 h 79922"/>
                <a:gd name="connsiteX12" fmla="*/ 0 w 72870"/>
                <a:gd name="connsiteY12" fmla="*/ 29098 h 79922"/>
                <a:gd name="connsiteX13" fmla="*/ 30847 w 72870"/>
                <a:gd name="connsiteY13" fmla="*/ -1383 h 79922"/>
                <a:gd name="connsiteX14" fmla="*/ 72871 w 72870"/>
                <a:gd name="connsiteY14" fmla="*/ 17578 h 79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2870" h="79922">
                  <a:moveTo>
                    <a:pt x="72871" y="17578"/>
                  </a:moveTo>
                  <a:cubicBezTo>
                    <a:pt x="72871" y="18998"/>
                    <a:pt x="70392" y="21833"/>
                    <a:pt x="68795" y="21833"/>
                  </a:cubicBezTo>
                  <a:cubicBezTo>
                    <a:pt x="67905" y="21833"/>
                    <a:pt x="67374" y="21301"/>
                    <a:pt x="66134" y="19881"/>
                  </a:cubicBezTo>
                  <a:cubicBezTo>
                    <a:pt x="55314" y="6946"/>
                    <a:pt x="39896" y="3579"/>
                    <a:pt x="31030" y="3579"/>
                  </a:cubicBezTo>
                  <a:cubicBezTo>
                    <a:pt x="22164" y="3579"/>
                    <a:pt x="14005" y="8717"/>
                    <a:pt x="14005" y="23072"/>
                  </a:cubicBezTo>
                  <a:cubicBezTo>
                    <a:pt x="14005" y="31401"/>
                    <a:pt x="17905" y="50187"/>
                    <a:pt x="26064" y="60461"/>
                  </a:cubicBezTo>
                  <a:cubicBezTo>
                    <a:pt x="33151" y="69505"/>
                    <a:pt x="41666" y="73577"/>
                    <a:pt x="49292" y="73577"/>
                  </a:cubicBezTo>
                  <a:cubicBezTo>
                    <a:pt x="52304" y="73577"/>
                    <a:pt x="59931" y="72696"/>
                    <a:pt x="62941" y="67202"/>
                  </a:cubicBezTo>
                  <a:cubicBezTo>
                    <a:pt x="57801" y="65780"/>
                    <a:pt x="56029" y="61525"/>
                    <a:pt x="56029" y="58515"/>
                  </a:cubicBezTo>
                  <a:cubicBezTo>
                    <a:pt x="56029" y="55682"/>
                    <a:pt x="57976" y="52664"/>
                    <a:pt x="62410" y="52664"/>
                  </a:cubicBezTo>
                  <a:cubicBezTo>
                    <a:pt x="65427" y="52664"/>
                    <a:pt x="71274" y="54616"/>
                    <a:pt x="71274" y="63120"/>
                  </a:cubicBezTo>
                  <a:cubicBezTo>
                    <a:pt x="71274" y="74641"/>
                    <a:pt x="58866" y="78540"/>
                    <a:pt x="49112" y="78540"/>
                  </a:cubicBezTo>
                  <a:cubicBezTo>
                    <a:pt x="24285" y="78540"/>
                    <a:pt x="0" y="54259"/>
                    <a:pt x="0" y="29098"/>
                  </a:cubicBezTo>
                  <a:cubicBezTo>
                    <a:pt x="0" y="12440"/>
                    <a:pt x="11169" y="-1383"/>
                    <a:pt x="30847" y="-1383"/>
                  </a:cubicBezTo>
                  <a:cubicBezTo>
                    <a:pt x="59397" y="-1383"/>
                    <a:pt x="72871" y="15275"/>
                    <a:pt x="72871" y="17578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546" name="任意多边形: 形状 1545">
              <a:extLst>
                <a:ext uri="{FF2B5EF4-FFF2-40B4-BE49-F238E27FC236}">
                  <a16:creationId xmlns:a16="http://schemas.microsoft.com/office/drawing/2014/main" id="{CDF7B2C7-3A12-68E9-7C03-23F81889BB4D}"/>
                </a:ext>
              </a:extLst>
            </p:cNvPr>
            <p:cNvSpPr/>
            <p:nvPr>
              <p:custDataLst>
                <p:tags r:id="rId38"/>
              </p:custDataLst>
            </p:nvPr>
          </p:nvSpPr>
          <p:spPr>
            <a:xfrm flipV="1">
              <a:off x="7585420" y="-12880098"/>
              <a:ext cx="73237" cy="12401"/>
            </a:xfrm>
            <a:custGeom>
              <a:avLst/>
              <a:gdLst>
                <a:gd name="connsiteX0" fmla="*/ 73237 w 73237"/>
                <a:gd name="connsiteY0" fmla="*/ 4822 h 12401"/>
                <a:gd name="connsiteX1" fmla="*/ 64896 w 73237"/>
                <a:gd name="connsiteY1" fmla="*/ 11023 h 12401"/>
                <a:gd name="connsiteX2" fmla="*/ 8334 w 73237"/>
                <a:gd name="connsiteY2" fmla="*/ 11023 h 12401"/>
                <a:gd name="connsiteX3" fmla="*/ 0 w 73237"/>
                <a:gd name="connsiteY3" fmla="*/ 4822 h 12401"/>
                <a:gd name="connsiteX4" fmla="*/ 8334 w 73237"/>
                <a:gd name="connsiteY4" fmla="*/ -1378 h 12401"/>
                <a:gd name="connsiteX5" fmla="*/ 64896 w 73237"/>
                <a:gd name="connsiteY5" fmla="*/ -1378 h 12401"/>
                <a:gd name="connsiteX6" fmla="*/ 73237 w 73237"/>
                <a:gd name="connsiteY6" fmla="*/ 4822 h 12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237" h="12401">
                  <a:moveTo>
                    <a:pt x="73237" y="4822"/>
                  </a:moveTo>
                  <a:cubicBezTo>
                    <a:pt x="73237" y="11023"/>
                    <a:pt x="67025" y="11023"/>
                    <a:pt x="64896" y="11023"/>
                  </a:cubicBezTo>
                  <a:lnTo>
                    <a:pt x="8334" y="11023"/>
                  </a:lnTo>
                  <a:cubicBezTo>
                    <a:pt x="6213" y="11023"/>
                    <a:pt x="0" y="11023"/>
                    <a:pt x="0" y="4822"/>
                  </a:cubicBezTo>
                  <a:cubicBezTo>
                    <a:pt x="0" y="-1378"/>
                    <a:pt x="6213" y="-1378"/>
                    <a:pt x="8334" y="-1378"/>
                  </a:cubicBezTo>
                  <a:lnTo>
                    <a:pt x="64896" y="-1378"/>
                  </a:lnTo>
                  <a:cubicBezTo>
                    <a:pt x="67025" y="-1378"/>
                    <a:pt x="73237" y="-1378"/>
                    <a:pt x="73237" y="4822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547" name="任意多边形: 形状 1546">
              <a:extLst>
                <a:ext uri="{FF2B5EF4-FFF2-40B4-BE49-F238E27FC236}">
                  <a16:creationId xmlns:a16="http://schemas.microsoft.com/office/drawing/2014/main" id="{1C2DB084-40E2-6E46-34CF-8DA7AF9E64C5}"/>
                </a:ext>
              </a:extLst>
            </p:cNvPr>
            <p:cNvSpPr/>
            <p:nvPr>
              <p:custDataLst>
                <p:tags r:id="rId39"/>
              </p:custDataLst>
            </p:nvPr>
          </p:nvSpPr>
          <p:spPr>
            <a:xfrm flipV="1">
              <a:off x="7671403" y="-13022046"/>
              <a:ext cx="254244" cy="160907"/>
            </a:xfrm>
            <a:custGeom>
              <a:avLst/>
              <a:gdLst>
                <a:gd name="connsiteX0" fmla="*/ 157453 w 254244"/>
                <a:gd name="connsiteY0" fmla="*/ 147655 h 160907"/>
                <a:gd name="connsiteX1" fmla="*/ 138832 w 254244"/>
                <a:gd name="connsiteY1" fmla="*/ 159524 h 160907"/>
                <a:gd name="connsiteX2" fmla="*/ 113300 w 254244"/>
                <a:gd name="connsiteY2" fmla="*/ 132943 h 160907"/>
                <a:gd name="connsiteX3" fmla="*/ 109041 w 254244"/>
                <a:gd name="connsiteY3" fmla="*/ 111147 h 160907"/>
                <a:gd name="connsiteX4" fmla="*/ 59040 w 254244"/>
                <a:gd name="connsiteY4" fmla="*/ 111147 h 160907"/>
                <a:gd name="connsiteX5" fmla="*/ 61877 w 254244"/>
                <a:gd name="connsiteY5" fmla="*/ 126385 h 160907"/>
                <a:gd name="connsiteX6" fmla="*/ 68614 w 254244"/>
                <a:gd name="connsiteY6" fmla="*/ 148187 h 160907"/>
                <a:gd name="connsiteX7" fmla="*/ 85995 w 254244"/>
                <a:gd name="connsiteY7" fmla="*/ 154563 h 160907"/>
                <a:gd name="connsiteX8" fmla="*/ 99111 w 254244"/>
                <a:gd name="connsiteY8" fmla="*/ 151910 h 160907"/>
                <a:gd name="connsiteX9" fmla="*/ 93971 w 254244"/>
                <a:gd name="connsiteY9" fmla="*/ 143931 h 160907"/>
                <a:gd name="connsiteX10" fmla="*/ 100175 w 254244"/>
                <a:gd name="connsiteY10" fmla="*/ 137905 h 160907"/>
                <a:gd name="connsiteX11" fmla="*/ 109224 w 254244"/>
                <a:gd name="connsiteY11" fmla="*/ 147655 h 160907"/>
                <a:gd name="connsiteX12" fmla="*/ 85812 w 254244"/>
                <a:gd name="connsiteY12" fmla="*/ 159524 h 160907"/>
                <a:gd name="connsiteX13" fmla="*/ 56563 w 254244"/>
                <a:gd name="connsiteY13" fmla="*/ 147830 h 160907"/>
                <a:gd name="connsiteX14" fmla="*/ 46100 w 254244"/>
                <a:gd name="connsiteY14" fmla="*/ 111147 h 160907"/>
                <a:gd name="connsiteX15" fmla="*/ 32444 w 254244"/>
                <a:gd name="connsiteY15" fmla="*/ 111147 h 160907"/>
                <a:gd name="connsiteX16" fmla="*/ 27129 w 254244"/>
                <a:gd name="connsiteY16" fmla="*/ 107248 h 160907"/>
                <a:gd name="connsiteX17" fmla="*/ 32086 w 254244"/>
                <a:gd name="connsiteY17" fmla="*/ 104764 h 160907"/>
                <a:gd name="connsiteX18" fmla="*/ 44860 w 254244"/>
                <a:gd name="connsiteY18" fmla="*/ 104764 h 160907"/>
                <a:gd name="connsiteX19" fmla="*/ 33508 w 254244"/>
                <a:gd name="connsiteY19" fmla="*/ 43095 h 160907"/>
                <a:gd name="connsiteX20" fmla="*/ 28185 w 254244"/>
                <a:gd name="connsiteY20" fmla="*/ 19172 h 160907"/>
                <a:gd name="connsiteX21" fmla="*/ 17199 w 254244"/>
                <a:gd name="connsiteY21" fmla="*/ 3579 h 160907"/>
                <a:gd name="connsiteX22" fmla="*/ 9573 w 254244"/>
                <a:gd name="connsiteY22" fmla="*/ 6231 h 160907"/>
                <a:gd name="connsiteX23" fmla="*/ 15244 w 254244"/>
                <a:gd name="connsiteY23" fmla="*/ 14209 h 160907"/>
                <a:gd name="connsiteX24" fmla="*/ 9040 w 254244"/>
                <a:gd name="connsiteY24" fmla="*/ 20235 h 160907"/>
                <a:gd name="connsiteX25" fmla="*/ 0 w 254244"/>
                <a:gd name="connsiteY25" fmla="*/ 10486 h 160907"/>
                <a:gd name="connsiteX26" fmla="*/ 16842 w 254244"/>
                <a:gd name="connsiteY26" fmla="*/ -1384 h 160907"/>
                <a:gd name="connsiteX27" fmla="*/ 47697 w 254244"/>
                <a:gd name="connsiteY27" fmla="*/ 49121 h 160907"/>
                <a:gd name="connsiteX28" fmla="*/ 57976 w 254244"/>
                <a:gd name="connsiteY28" fmla="*/ 104764 h 160907"/>
                <a:gd name="connsiteX29" fmla="*/ 107977 w 254244"/>
                <a:gd name="connsiteY29" fmla="*/ 104764 h 160907"/>
                <a:gd name="connsiteX30" fmla="*/ 97165 w 254244"/>
                <a:gd name="connsiteY30" fmla="*/ 46104 h 160907"/>
                <a:gd name="connsiteX31" fmla="*/ 92374 w 254244"/>
                <a:gd name="connsiteY31" fmla="*/ 25373 h 160907"/>
                <a:gd name="connsiteX32" fmla="*/ 84573 w 254244"/>
                <a:gd name="connsiteY32" fmla="*/ 10486 h 160907"/>
                <a:gd name="connsiteX33" fmla="*/ 70568 w 254244"/>
                <a:gd name="connsiteY33" fmla="*/ 3579 h 160907"/>
                <a:gd name="connsiteX34" fmla="*/ 59398 w 254244"/>
                <a:gd name="connsiteY34" fmla="*/ 6231 h 160907"/>
                <a:gd name="connsiteX35" fmla="*/ 64538 w 254244"/>
                <a:gd name="connsiteY35" fmla="*/ 14209 h 160907"/>
                <a:gd name="connsiteX36" fmla="*/ 58334 w 254244"/>
                <a:gd name="connsiteY36" fmla="*/ 20235 h 160907"/>
                <a:gd name="connsiteX37" fmla="*/ 49293 w 254244"/>
                <a:gd name="connsiteY37" fmla="*/ 10486 h 160907"/>
                <a:gd name="connsiteX38" fmla="*/ 70210 w 254244"/>
                <a:gd name="connsiteY38" fmla="*/ -1384 h 160907"/>
                <a:gd name="connsiteX39" fmla="*/ 102836 w 254244"/>
                <a:gd name="connsiteY39" fmla="*/ 21118 h 160907"/>
                <a:gd name="connsiteX40" fmla="*/ 110996 w 254244"/>
                <a:gd name="connsiteY40" fmla="*/ 50185 h 160907"/>
                <a:gd name="connsiteX41" fmla="*/ 121100 w 254244"/>
                <a:gd name="connsiteY41" fmla="*/ 104764 h 160907"/>
                <a:gd name="connsiteX42" fmla="*/ 137767 w 254244"/>
                <a:gd name="connsiteY42" fmla="*/ 104764 h 160907"/>
                <a:gd name="connsiteX43" fmla="*/ 143090 w 254244"/>
                <a:gd name="connsiteY43" fmla="*/ 108663 h 160907"/>
                <a:gd name="connsiteX44" fmla="*/ 138125 w 254244"/>
                <a:gd name="connsiteY44" fmla="*/ 111147 h 160907"/>
                <a:gd name="connsiteX45" fmla="*/ 122165 w 254244"/>
                <a:gd name="connsiteY45" fmla="*/ 111147 h 160907"/>
                <a:gd name="connsiteX46" fmla="*/ 126598 w 254244"/>
                <a:gd name="connsiteY46" fmla="*/ 135070 h 160907"/>
                <a:gd name="connsiteX47" fmla="*/ 138832 w 254244"/>
                <a:gd name="connsiteY47" fmla="*/ 154563 h 160907"/>
                <a:gd name="connsiteX48" fmla="*/ 147523 w 254244"/>
                <a:gd name="connsiteY48" fmla="*/ 152085 h 160907"/>
                <a:gd name="connsiteX49" fmla="*/ 142200 w 254244"/>
                <a:gd name="connsiteY49" fmla="*/ 143931 h 160907"/>
                <a:gd name="connsiteX50" fmla="*/ 148404 w 254244"/>
                <a:gd name="connsiteY50" fmla="*/ 137905 h 160907"/>
                <a:gd name="connsiteX51" fmla="*/ 157453 w 254244"/>
                <a:gd name="connsiteY51" fmla="*/ 147655 h 160907"/>
                <a:gd name="connsiteX52" fmla="*/ 254245 w 254244"/>
                <a:gd name="connsiteY52" fmla="*/ 60110 h 160907"/>
                <a:gd name="connsiteX53" fmla="*/ 250519 w 254244"/>
                <a:gd name="connsiteY53" fmla="*/ 62413 h 160907"/>
                <a:gd name="connsiteX54" fmla="*/ 246261 w 254244"/>
                <a:gd name="connsiteY54" fmla="*/ 58689 h 160907"/>
                <a:gd name="connsiteX55" fmla="*/ 229062 w 254244"/>
                <a:gd name="connsiteY55" fmla="*/ 37957 h 160907"/>
                <a:gd name="connsiteX56" fmla="*/ 224629 w 254244"/>
                <a:gd name="connsiteY56" fmla="*/ 43984 h 160907"/>
                <a:gd name="connsiteX57" fmla="*/ 227647 w 254244"/>
                <a:gd name="connsiteY57" fmla="*/ 55855 h 160907"/>
                <a:gd name="connsiteX58" fmla="*/ 238285 w 254244"/>
                <a:gd name="connsiteY58" fmla="*/ 93251 h 160907"/>
                <a:gd name="connsiteX59" fmla="*/ 216470 w 254244"/>
                <a:gd name="connsiteY59" fmla="*/ 112918 h 160907"/>
                <a:gd name="connsiteX60" fmla="*/ 187569 w 254244"/>
                <a:gd name="connsiteY60" fmla="*/ 97855 h 160907"/>
                <a:gd name="connsiteX61" fmla="*/ 170020 w 254244"/>
                <a:gd name="connsiteY61" fmla="*/ 112918 h 160907"/>
                <a:gd name="connsiteX62" fmla="*/ 155833 w 254244"/>
                <a:gd name="connsiteY62" fmla="*/ 103525 h 160907"/>
                <a:gd name="connsiteX63" fmla="*/ 149271 w 254244"/>
                <a:gd name="connsiteY63" fmla="*/ 85803 h 160907"/>
                <a:gd name="connsiteX64" fmla="*/ 152996 w 254244"/>
                <a:gd name="connsiteY64" fmla="*/ 83500 h 160907"/>
                <a:gd name="connsiteX65" fmla="*/ 157604 w 254244"/>
                <a:gd name="connsiteY65" fmla="*/ 88638 h 160907"/>
                <a:gd name="connsiteX66" fmla="*/ 169488 w 254244"/>
                <a:gd name="connsiteY66" fmla="*/ 107955 h 160907"/>
                <a:gd name="connsiteX67" fmla="*/ 174986 w 254244"/>
                <a:gd name="connsiteY67" fmla="*/ 99453 h 160907"/>
                <a:gd name="connsiteX68" fmla="*/ 171260 w 254244"/>
                <a:gd name="connsiteY68" fmla="*/ 80840 h 160907"/>
                <a:gd name="connsiteX69" fmla="*/ 166295 w 254244"/>
                <a:gd name="connsiteY69" fmla="*/ 61706 h 160907"/>
                <a:gd name="connsiteX70" fmla="*/ 163276 w 254244"/>
                <a:gd name="connsiteY70" fmla="*/ 49653 h 160907"/>
                <a:gd name="connsiteX71" fmla="*/ 160798 w 254244"/>
                <a:gd name="connsiteY71" fmla="*/ 38306 h 160907"/>
                <a:gd name="connsiteX72" fmla="*/ 166295 w 254244"/>
                <a:gd name="connsiteY72" fmla="*/ 32995 h 160907"/>
                <a:gd name="connsiteX73" fmla="*/ 174271 w 254244"/>
                <a:gd name="connsiteY73" fmla="*/ 40967 h 160907"/>
                <a:gd name="connsiteX74" fmla="*/ 178354 w 254244"/>
                <a:gd name="connsiteY74" fmla="*/ 56743 h 160907"/>
                <a:gd name="connsiteX75" fmla="*/ 181190 w 254244"/>
                <a:gd name="connsiteY75" fmla="*/ 68788 h 160907"/>
                <a:gd name="connsiteX76" fmla="*/ 184201 w 254244"/>
                <a:gd name="connsiteY76" fmla="*/ 80667 h 160907"/>
                <a:gd name="connsiteX77" fmla="*/ 197150 w 254244"/>
                <a:gd name="connsiteY77" fmla="*/ 100158 h 160907"/>
                <a:gd name="connsiteX78" fmla="*/ 215763 w 254244"/>
                <a:gd name="connsiteY78" fmla="*/ 107955 h 160907"/>
                <a:gd name="connsiteX79" fmla="*/ 225868 w 254244"/>
                <a:gd name="connsiteY79" fmla="*/ 95903 h 160907"/>
                <a:gd name="connsiteX80" fmla="*/ 214524 w 254244"/>
                <a:gd name="connsiteY80" fmla="*/ 55855 h 160907"/>
                <a:gd name="connsiteX81" fmla="*/ 212752 w 254244"/>
                <a:gd name="connsiteY81" fmla="*/ 47882 h 160907"/>
                <a:gd name="connsiteX82" fmla="*/ 228529 w 254244"/>
                <a:gd name="connsiteY82" fmla="*/ 32995 h 160907"/>
                <a:gd name="connsiteX83" fmla="*/ 254245 w 254244"/>
                <a:gd name="connsiteY83" fmla="*/ 60110 h 160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</a:cxnLst>
              <a:rect l="l" t="t" r="r" b="b"/>
              <a:pathLst>
                <a:path w="254244" h="160907">
                  <a:moveTo>
                    <a:pt x="157453" y="147655"/>
                  </a:moveTo>
                  <a:cubicBezTo>
                    <a:pt x="157453" y="155627"/>
                    <a:pt x="148587" y="159524"/>
                    <a:pt x="138832" y="159524"/>
                  </a:cubicBezTo>
                  <a:cubicBezTo>
                    <a:pt x="120219" y="159524"/>
                    <a:pt x="115071" y="141985"/>
                    <a:pt x="113300" y="132943"/>
                  </a:cubicBezTo>
                  <a:lnTo>
                    <a:pt x="109041" y="111147"/>
                  </a:lnTo>
                  <a:lnTo>
                    <a:pt x="59040" y="111147"/>
                  </a:lnTo>
                  <a:lnTo>
                    <a:pt x="61877" y="126385"/>
                  </a:lnTo>
                  <a:cubicBezTo>
                    <a:pt x="62941" y="131528"/>
                    <a:pt x="65428" y="144637"/>
                    <a:pt x="68614" y="148187"/>
                  </a:cubicBezTo>
                  <a:cubicBezTo>
                    <a:pt x="72514" y="152260"/>
                    <a:pt x="77836" y="154563"/>
                    <a:pt x="85995" y="154563"/>
                  </a:cubicBezTo>
                  <a:cubicBezTo>
                    <a:pt x="87060" y="154563"/>
                    <a:pt x="94329" y="154563"/>
                    <a:pt x="99111" y="151910"/>
                  </a:cubicBezTo>
                  <a:cubicBezTo>
                    <a:pt x="98054" y="151378"/>
                    <a:pt x="93971" y="148719"/>
                    <a:pt x="93971" y="143931"/>
                  </a:cubicBezTo>
                  <a:cubicBezTo>
                    <a:pt x="93971" y="138794"/>
                    <a:pt x="98229" y="137905"/>
                    <a:pt x="100175" y="137905"/>
                  </a:cubicBezTo>
                  <a:cubicBezTo>
                    <a:pt x="105324" y="137905"/>
                    <a:pt x="109224" y="142160"/>
                    <a:pt x="109224" y="147655"/>
                  </a:cubicBezTo>
                  <a:cubicBezTo>
                    <a:pt x="109224" y="159524"/>
                    <a:pt x="90603" y="159524"/>
                    <a:pt x="85812" y="159524"/>
                  </a:cubicBezTo>
                  <a:cubicBezTo>
                    <a:pt x="78901" y="159524"/>
                    <a:pt x="64895" y="159175"/>
                    <a:pt x="56563" y="147830"/>
                  </a:cubicBezTo>
                  <a:cubicBezTo>
                    <a:pt x="51414" y="140565"/>
                    <a:pt x="50000" y="132943"/>
                    <a:pt x="46100" y="111147"/>
                  </a:cubicBezTo>
                  <a:lnTo>
                    <a:pt x="32444" y="111147"/>
                  </a:lnTo>
                  <a:cubicBezTo>
                    <a:pt x="29433" y="111147"/>
                    <a:pt x="27129" y="111147"/>
                    <a:pt x="27129" y="107248"/>
                  </a:cubicBezTo>
                  <a:cubicBezTo>
                    <a:pt x="27129" y="104764"/>
                    <a:pt x="29433" y="104764"/>
                    <a:pt x="32086" y="104764"/>
                  </a:cubicBezTo>
                  <a:lnTo>
                    <a:pt x="44860" y="104764"/>
                  </a:lnTo>
                  <a:lnTo>
                    <a:pt x="33508" y="43095"/>
                  </a:lnTo>
                  <a:cubicBezTo>
                    <a:pt x="31379" y="31224"/>
                    <a:pt x="31204" y="30692"/>
                    <a:pt x="28185" y="19172"/>
                  </a:cubicBezTo>
                  <a:cubicBezTo>
                    <a:pt x="27129" y="15092"/>
                    <a:pt x="24110" y="3579"/>
                    <a:pt x="17199" y="3579"/>
                  </a:cubicBezTo>
                  <a:cubicBezTo>
                    <a:pt x="16310" y="3579"/>
                    <a:pt x="12409" y="3579"/>
                    <a:pt x="9573" y="6231"/>
                  </a:cubicBezTo>
                  <a:cubicBezTo>
                    <a:pt x="15244" y="8541"/>
                    <a:pt x="15244" y="13504"/>
                    <a:pt x="15244" y="14209"/>
                  </a:cubicBezTo>
                  <a:cubicBezTo>
                    <a:pt x="15244" y="19347"/>
                    <a:pt x="10987" y="20235"/>
                    <a:pt x="9040" y="20235"/>
                  </a:cubicBezTo>
                  <a:cubicBezTo>
                    <a:pt x="3901" y="20235"/>
                    <a:pt x="0" y="15980"/>
                    <a:pt x="0" y="10486"/>
                  </a:cubicBezTo>
                  <a:cubicBezTo>
                    <a:pt x="0" y="2332"/>
                    <a:pt x="9040" y="-1384"/>
                    <a:pt x="16842" y="-1384"/>
                  </a:cubicBezTo>
                  <a:cubicBezTo>
                    <a:pt x="37583" y="-1384"/>
                    <a:pt x="44503" y="31399"/>
                    <a:pt x="47697" y="49121"/>
                  </a:cubicBezTo>
                  <a:lnTo>
                    <a:pt x="57976" y="104764"/>
                  </a:lnTo>
                  <a:lnTo>
                    <a:pt x="107977" y="104764"/>
                  </a:lnTo>
                  <a:lnTo>
                    <a:pt x="97165" y="46104"/>
                  </a:lnTo>
                  <a:cubicBezTo>
                    <a:pt x="95210" y="35830"/>
                    <a:pt x="95210" y="35473"/>
                    <a:pt x="92374" y="25373"/>
                  </a:cubicBezTo>
                  <a:cubicBezTo>
                    <a:pt x="89713" y="15980"/>
                    <a:pt x="88299" y="14209"/>
                    <a:pt x="84573" y="10486"/>
                  </a:cubicBezTo>
                  <a:cubicBezTo>
                    <a:pt x="80673" y="6587"/>
                    <a:pt x="76240" y="3579"/>
                    <a:pt x="70568" y="3579"/>
                  </a:cubicBezTo>
                  <a:cubicBezTo>
                    <a:pt x="68614" y="3579"/>
                    <a:pt x="63474" y="3752"/>
                    <a:pt x="59398" y="6231"/>
                  </a:cubicBezTo>
                  <a:cubicBezTo>
                    <a:pt x="60462" y="6762"/>
                    <a:pt x="64538" y="9422"/>
                    <a:pt x="64538" y="14209"/>
                  </a:cubicBezTo>
                  <a:cubicBezTo>
                    <a:pt x="64538" y="19347"/>
                    <a:pt x="60280" y="20235"/>
                    <a:pt x="58334" y="20235"/>
                  </a:cubicBezTo>
                  <a:cubicBezTo>
                    <a:pt x="53194" y="20235"/>
                    <a:pt x="49293" y="15980"/>
                    <a:pt x="49293" y="10486"/>
                  </a:cubicBezTo>
                  <a:cubicBezTo>
                    <a:pt x="49293" y="1276"/>
                    <a:pt x="60638" y="-1384"/>
                    <a:pt x="70210" y="-1384"/>
                  </a:cubicBezTo>
                  <a:cubicBezTo>
                    <a:pt x="82802" y="-1384"/>
                    <a:pt x="96808" y="6587"/>
                    <a:pt x="102836" y="21118"/>
                  </a:cubicBezTo>
                  <a:cubicBezTo>
                    <a:pt x="106737" y="30511"/>
                    <a:pt x="109224" y="40260"/>
                    <a:pt x="110996" y="50185"/>
                  </a:cubicBezTo>
                  <a:lnTo>
                    <a:pt x="121100" y="104764"/>
                  </a:lnTo>
                  <a:lnTo>
                    <a:pt x="137767" y="104764"/>
                  </a:lnTo>
                  <a:cubicBezTo>
                    <a:pt x="140786" y="104764"/>
                    <a:pt x="143090" y="104764"/>
                    <a:pt x="143090" y="108663"/>
                  </a:cubicBezTo>
                  <a:cubicBezTo>
                    <a:pt x="143090" y="111147"/>
                    <a:pt x="140786" y="111147"/>
                    <a:pt x="138125" y="111147"/>
                  </a:cubicBezTo>
                  <a:lnTo>
                    <a:pt x="122165" y="111147"/>
                  </a:lnTo>
                  <a:lnTo>
                    <a:pt x="126598" y="135070"/>
                  </a:lnTo>
                  <a:cubicBezTo>
                    <a:pt x="128020" y="142868"/>
                    <a:pt x="130141" y="154563"/>
                    <a:pt x="138832" y="154563"/>
                  </a:cubicBezTo>
                  <a:cubicBezTo>
                    <a:pt x="141493" y="154563"/>
                    <a:pt x="145394" y="153681"/>
                    <a:pt x="147523" y="152085"/>
                  </a:cubicBezTo>
                  <a:cubicBezTo>
                    <a:pt x="144329" y="150489"/>
                    <a:pt x="142200" y="147479"/>
                    <a:pt x="142200" y="143931"/>
                  </a:cubicBezTo>
                  <a:cubicBezTo>
                    <a:pt x="142200" y="138794"/>
                    <a:pt x="146458" y="137905"/>
                    <a:pt x="148404" y="137905"/>
                  </a:cubicBezTo>
                  <a:cubicBezTo>
                    <a:pt x="153553" y="137905"/>
                    <a:pt x="157453" y="142160"/>
                    <a:pt x="157453" y="147655"/>
                  </a:cubicBezTo>
                  <a:close/>
                  <a:moveTo>
                    <a:pt x="254245" y="60110"/>
                  </a:moveTo>
                  <a:cubicBezTo>
                    <a:pt x="254245" y="62413"/>
                    <a:pt x="251933" y="62413"/>
                    <a:pt x="250519" y="62413"/>
                  </a:cubicBezTo>
                  <a:cubicBezTo>
                    <a:pt x="247325" y="62413"/>
                    <a:pt x="247150" y="61881"/>
                    <a:pt x="246261" y="58689"/>
                  </a:cubicBezTo>
                  <a:cubicBezTo>
                    <a:pt x="243250" y="47699"/>
                    <a:pt x="236863" y="37957"/>
                    <a:pt x="229062" y="37957"/>
                  </a:cubicBezTo>
                  <a:cubicBezTo>
                    <a:pt x="226583" y="37957"/>
                    <a:pt x="224629" y="39197"/>
                    <a:pt x="224629" y="43984"/>
                  </a:cubicBezTo>
                  <a:cubicBezTo>
                    <a:pt x="224629" y="47882"/>
                    <a:pt x="226225" y="51781"/>
                    <a:pt x="227647" y="55855"/>
                  </a:cubicBezTo>
                  <a:cubicBezTo>
                    <a:pt x="230833" y="64184"/>
                    <a:pt x="238285" y="83500"/>
                    <a:pt x="238285" y="93251"/>
                  </a:cubicBezTo>
                  <a:cubicBezTo>
                    <a:pt x="238285" y="107075"/>
                    <a:pt x="228713" y="112918"/>
                    <a:pt x="216470" y="112918"/>
                  </a:cubicBezTo>
                  <a:cubicBezTo>
                    <a:pt x="202465" y="112918"/>
                    <a:pt x="192892" y="104589"/>
                    <a:pt x="187569" y="97855"/>
                  </a:cubicBezTo>
                  <a:cubicBezTo>
                    <a:pt x="186330" y="108663"/>
                    <a:pt x="177107" y="112918"/>
                    <a:pt x="170020" y="112918"/>
                  </a:cubicBezTo>
                  <a:cubicBezTo>
                    <a:pt x="162394" y="112918"/>
                    <a:pt x="158494" y="107955"/>
                    <a:pt x="155833" y="103525"/>
                  </a:cubicBezTo>
                  <a:cubicBezTo>
                    <a:pt x="152107" y="97682"/>
                    <a:pt x="149271" y="86867"/>
                    <a:pt x="149271" y="85803"/>
                  </a:cubicBezTo>
                  <a:cubicBezTo>
                    <a:pt x="149271" y="83500"/>
                    <a:pt x="151574" y="83500"/>
                    <a:pt x="152996" y="83500"/>
                  </a:cubicBezTo>
                  <a:cubicBezTo>
                    <a:pt x="156190" y="83500"/>
                    <a:pt x="156365" y="83675"/>
                    <a:pt x="157604" y="88638"/>
                  </a:cubicBezTo>
                  <a:cubicBezTo>
                    <a:pt x="160622" y="100865"/>
                    <a:pt x="163991" y="107955"/>
                    <a:pt x="169488" y="107955"/>
                  </a:cubicBezTo>
                  <a:cubicBezTo>
                    <a:pt x="174986" y="107955"/>
                    <a:pt x="174986" y="101580"/>
                    <a:pt x="174986" y="99453"/>
                  </a:cubicBezTo>
                  <a:cubicBezTo>
                    <a:pt x="174986" y="96086"/>
                    <a:pt x="172674" y="87042"/>
                    <a:pt x="171260" y="80840"/>
                  </a:cubicBezTo>
                  <a:lnTo>
                    <a:pt x="166295" y="61706"/>
                  </a:lnTo>
                  <a:cubicBezTo>
                    <a:pt x="165763" y="59046"/>
                    <a:pt x="163991" y="52313"/>
                    <a:pt x="163276" y="49653"/>
                  </a:cubicBezTo>
                  <a:cubicBezTo>
                    <a:pt x="162394" y="45755"/>
                    <a:pt x="160798" y="39553"/>
                    <a:pt x="160798" y="38306"/>
                  </a:cubicBezTo>
                  <a:cubicBezTo>
                    <a:pt x="160798" y="34409"/>
                    <a:pt x="163633" y="32995"/>
                    <a:pt x="166295" y="32995"/>
                  </a:cubicBezTo>
                  <a:cubicBezTo>
                    <a:pt x="172325" y="32995"/>
                    <a:pt x="173563" y="38306"/>
                    <a:pt x="174271" y="40967"/>
                  </a:cubicBezTo>
                  <a:lnTo>
                    <a:pt x="178354" y="56743"/>
                  </a:lnTo>
                  <a:cubicBezTo>
                    <a:pt x="178886" y="59395"/>
                    <a:pt x="180658" y="66136"/>
                    <a:pt x="181190" y="68788"/>
                  </a:cubicBezTo>
                  <a:cubicBezTo>
                    <a:pt x="181723" y="70567"/>
                    <a:pt x="184026" y="79428"/>
                    <a:pt x="184201" y="80667"/>
                  </a:cubicBezTo>
                  <a:cubicBezTo>
                    <a:pt x="184558" y="81731"/>
                    <a:pt x="189873" y="93426"/>
                    <a:pt x="197150" y="100158"/>
                  </a:cubicBezTo>
                  <a:cubicBezTo>
                    <a:pt x="202465" y="104947"/>
                    <a:pt x="208669" y="107955"/>
                    <a:pt x="215763" y="107955"/>
                  </a:cubicBezTo>
                  <a:cubicBezTo>
                    <a:pt x="223922" y="107955"/>
                    <a:pt x="225868" y="101754"/>
                    <a:pt x="225868" y="95903"/>
                  </a:cubicBezTo>
                  <a:cubicBezTo>
                    <a:pt x="225868" y="85454"/>
                    <a:pt x="217535" y="64009"/>
                    <a:pt x="214524" y="55855"/>
                  </a:cubicBezTo>
                  <a:cubicBezTo>
                    <a:pt x="212752" y="51424"/>
                    <a:pt x="212752" y="50185"/>
                    <a:pt x="212752" y="47882"/>
                  </a:cubicBezTo>
                  <a:cubicBezTo>
                    <a:pt x="212752" y="38306"/>
                    <a:pt x="220370" y="32995"/>
                    <a:pt x="228529" y="32995"/>
                  </a:cubicBezTo>
                  <a:cubicBezTo>
                    <a:pt x="246261" y="32995"/>
                    <a:pt x="254245" y="57275"/>
                    <a:pt x="254245" y="60110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548" name="任意多边形: 形状 1547">
              <a:extLst>
                <a:ext uri="{FF2B5EF4-FFF2-40B4-BE49-F238E27FC236}">
                  <a16:creationId xmlns:a16="http://schemas.microsoft.com/office/drawing/2014/main" id="{EC5A0669-2DAA-FF3E-F41B-20A4F9F7A03B}"/>
                </a:ext>
              </a:extLst>
            </p:cNvPr>
            <p:cNvSpPr/>
            <p:nvPr>
              <p:custDataLst>
                <p:tags r:id="rId40"/>
              </p:custDataLst>
            </p:nvPr>
          </p:nvSpPr>
          <p:spPr>
            <a:xfrm flipV="1">
              <a:off x="7300333" y="-12820896"/>
              <a:ext cx="53726" cy="119265"/>
            </a:xfrm>
            <a:custGeom>
              <a:avLst/>
              <a:gdLst>
                <a:gd name="connsiteX0" fmla="*/ 49119 w 53726"/>
                <a:gd name="connsiteY0" fmla="*/ 111163 h 119265"/>
                <a:gd name="connsiteX1" fmla="*/ 42025 w 53726"/>
                <a:gd name="connsiteY1" fmla="*/ 117896 h 119265"/>
                <a:gd name="connsiteX2" fmla="*/ 32094 w 53726"/>
                <a:gd name="connsiteY2" fmla="*/ 108154 h 119265"/>
                <a:gd name="connsiteX3" fmla="*/ 39189 w 53726"/>
                <a:gd name="connsiteY3" fmla="*/ 101413 h 119265"/>
                <a:gd name="connsiteX4" fmla="*/ 49119 w 53726"/>
                <a:gd name="connsiteY4" fmla="*/ 111163 h 119265"/>
                <a:gd name="connsiteX5" fmla="*/ 12941 w 53726"/>
                <a:gd name="connsiteY5" fmla="*/ 21132 h 119265"/>
                <a:gd name="connsiteX6" fmla="*/ 11352 w 53726"/>
                <a:gd name="connsiteY6" fmla="*/ 13693 h 119265"/>
                <a:gd name="connsiteX7" fmla="*/ 28194 w 53726"/>
                <a:gd name="connsiteY7" fmla="*/ -1369 h 119265"/>
                <a:gd name="connsiteX8" fmla="*/ 53726 w 53726"/>
                <a:gd name="connsiteY8" fmla="*/ 25746 h 119265"/>
                <a:gd name="connsiteX9" fmla="*/ 50890 w 53726"/>
                <a:gd name="connsiteY9" fmla="*/ 28048 h 119265"/>
                <a:gd name="connsiteX10" fmla="*/ 47522 w 53726"/>
                <a:gd name="connsiteY10" fmla="*/ 25031 h 119265"/>
                <a:gd name="connsiteX11" fmla="*/ 28726 w 53726"/>
                <a:gd name="connsiteY11" fmla="*/ 3593 h 119265"/>
                <a:gd name="connsiteX12" fmla="*/ 24293 w 53726"/>
                <a:gd name="connsiteY12" fmla="*/ 9794 h 119265"/>
                <a:gd name="connsiteX13" fmla="*/ 27130 w 53726"/>
                <a:gd name="connsiteY13" fmla="*/ 21132 h 119265"/>
                <a:gd name="connsiteX14" fmla="*/ 32801 w 53726"/>
                <a:gd name="connsiteY14" fmla="*/ 35314 h 119265"/>
                <a:gd name="connsiteX15" fmla="*/ 41492 w 53726"/>
                <a:gd name="connsiteY15" fmla="*/ 57823 h 119265"/>
                <a:gd name="connsiteX16" fmla="*/ 42557 w 53726"/>
                <a:gd name="connsiteY16" fmla="*/ 63492 h 119265"/>
                <a:gd name="connsiteX17" fmla="*/ 25707 w 53726"/>
                <a:gd name="connsiteY17" fmla="*/ 78553 h 119265"/>
                <a:gd name="connsiteX18" fmla="*/ 0 w 53726"/>
                <a:gd name="connsiteY18" fmla="*/ 51438 h 119265"/>
                <a:gd name="connsiteX19" fmla="*/ 3011 w 53726"/>
                <a:gd name="connsiteY19" fmla="*/ 49137 h 119265"/>
                <a:gd name="connsiteX20" fmla="*/ 6204 w 53726"/>
                <a:gd name="connsiteY20" fmla="*/ 51970 h 119265"/>
                <a:gd name="connsiteX21" fmla="*/ 25175 w 53726"/>
                <a:gd name="connsiteY21" fmla="*/ 73591 h 119265"/>
                <a:gd name="connsiteX22" fmla="*/ 29607 w 53726"/>
                <a:gd name="connsiteY22" fmla="*/ 67391 h 119265"/>
                <a:gd name="connsiteX23" fmla="*/ 24118 w 53726"/>
                <a:gd name="connsiteY23" fmla="*/ 49669 h 119265"/>
                <a:gd name="connsiteX24" fmla="*/ 12941 w 53726"/>
                <a:gd name="connsiteY24" fmla="*/ 21132 h 119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3726" h="119265">
                  <a:moveTo>
                    <a:pt x="49119" y="111163"/>
                  </a:moveTo>
                  <a:cubicBezTo>
                    <a:pt x="49119" y="113997"/>
                    <a:pt x="46990" y="117896"/>
                    <a:pt x="42025" y="117896"/>
                  </a:cubicBezTo>
                  <a:cubicBezTo>
                    <a:pt x="37234" y="117896"/>
                    <a:pt x="32094" y="113290"/>
                    <a:pt x="32094" y="108154"/>
                  </a:cubicBezTo>
                  <a:cubicBezTo>
                    <a:pt x="32094" y="105136"/>
                    <a:pt x="34398" y="101413"/>
                    <a:pt x="39189" y="101413"/>
                  </a:cubicBezTo>
                  <a:cubicBezTo>
                    <a:pt x="44328" y="101413"/>
                    <a:pt x="49119" y="106375"/>
                    <a:pt x="49119" y="111163"/>
                  </a:cubicBezTo>
                  <a:close/>
                  <a:moveTo>
                    <a:pt x="12941" y="21132"/>
                  </a:moveTo>
                  <a:cubicBezTo>
                    <a:pt x="12234" y="18831"/>
                    <a:pt x="11352" y="16702"/>
                    <a:pt x="11352" y="13693"/>
                  </a:cubicBezTo>
                  <a:cubicBezTo>
                    <a:pt x="11352" y="5364"/>
                    <a:pt x="18438" y="-1369"/>
                    <a:pt x="28194" y="-1369"/>
                  </a:cubicBezTo>
                  <a:cubicBezTo>
                    <a:pt x="45926" y="-1369"/>
                    <a:pt x="53726" y="23086"/>
                    <a:pt x="53726" y="25746"/>
                  </a:cubicBezTo>
                  <a:cubicBezTo>
                    <a:pt x="53726" y="28048"/>
                    <a:pt x="51423" y="28048"/>
                    <a:pt x="50890" y="28048"/>
                  </a:cubicBezTo>
                  <a:cubicBezTo>
                    <a:pt x="48403" y="28048"/>
                    <a:pt x="48229" y="26985"/>
                    <a:pt x="47522" y="25031"/>
                  </a:cubicBezTo>
                  <a:cubicBezTo>
                    <a:pt x="43438" y="10858"/>
                    <a:pt x="35638" y="3593"/>
                    <a:pt x="28726" y="3593"/>
                  </a:cubicBezTo>
                  <a:cubicBezTo>
                    <a:pt x="25175" y="3593"/>
                    <a:pt x="24293" y="5896"/>
                    <a:pt x="24293" y="9794"/>
                  </a:cubicBezTo>
                  <a:cubicBezTo>
                    <a:pt x="24293" y="13868"/>
                    <a:pt x="25532" y="17233"/>
                    <a:pt x="27130" y="21132"/>
                  </a:cubicBezTo>
                  <a:cubicBezTo>
                    <a:pt x="28901" y="25921"/>
                    <a:pt x="30855" y="30708"/>
                    <a:pt x="32801" y="35314"/>
                  </a:cubicBezTo>
                  <a:cubicBezTo>
                    <a:pt x="34398" y="39569"/>
                    <a:pt x="40785" y="55695"/>
                    <a:pt x="41492" y="57823"/>
                  </a:cubicBezTo>
                  <a:cubicBezTo>
                    <a:pt x="42025" y="59594"/>
                    <a:pt x="42557" y="61721"/>
                    <a:pt x="42557" y="63492"/>
                  </a:cubicBezTo>
                  <a:cubicBezTo>
                    <a:pt x="42557" y="71820"/>
                    <a:pt x="35462" y="78553"/>
                    <a:pt x="25707" y="78553"/>
                  </a:cubicBezTo>
                  <a:cubicBezTo>
                    <a:pt x="8159" y="78553"/>
                    <a:pt x="0" y="54456"/>
                    <a:pt x="0" y="51438"/>
                  </a:cubicBezTo>
                  <a:cubicBezTo>
                    <a:pt x="0" y="49137"/>
                    <a:pt x="2486" y="49137"/>
                    <a:pt x="3011" y="49137"/>
                  </a:cubicBezTo>
                  <a:cubicBezTo>
                    <a:pt x="5497" y="49137"/>
                    <a:pt x="5672" y="50026"/>
                    <a:pt x="6204" y="51970"/>
                  </a:cubicBezTo>
                  <a:cubicBezTo>
                    <a:pt x="10820" y="67216"/>
                    <a:pt x="18621" y="73591"/>
                    <a:pt x="25175" y="73591"/>
                  </a:cubicBezTo>
                  <a:cubicBezTo>
                    <a:pt x="28019" y="73591"/>
                    <a:pt x="29607" y="72178"/>
                    <a:pt x="29607" y="67391"/>
                  </a:cubicBezTo>
                  <a:cubicBezTo>
                    <a:pt x="29607" y="63317"/>
                    <a:pt x="28552" y="60658"/>
                    <a:pt x="24118" y="49669"/>
                  </a:cubicBezTo>
                  <a:lnTo>
                    <a:pt x="12941" y="21132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549" name="任意多边形: 形状 1548">
              <a:extLst>
                <a:ext uri="{FF2B5EF4-FFF2-40B4-BE49-F238E27FC236}">
                  <a16:creationId xmlns:a16="http://schemas.microsoft.com/office/drawing/2014/main" id="{FC5012AF-247C-1E71-58F5-4313BE88AC17}"/>
                </a:ext>
              </a:extLst>
            </p:cNvPr>
            <p:cNvSpPr/>
            <p:nvPr>
              <p:custDataLst>
                <p:tags r:id="rId41"/>
              </p:custDataLst>
            </p:nvPr>
          </p:nvSpPr>
          <p:spPr>
            <a:xfrm flipV="1">
              <a:off x="8019629" y="-12866839"/>
              <a:ext cx="168400" cy="59223"/>
            </a:xfrm>
            <a:custGeom>
              <a:avLst/>
              <a:gdLst>
                <a:gd name="connsiteX0" fmla="*/ 159789 w 168400"/>
                <a:gd name="connsiteY0" fmla="*/ 47725 h 59223"/>
                <a:gd name="connsiteX1" fmla="*/ 168401 w 168400"/>
                <a:gd name="connsiteY1" fmla="*/ 52791 h 59223"/>
                <a:gd name="connsiteX2" fmla="*/ 160044 w 168400"/>
                <a:gd name="connsiteY2" fmla="*/ 57848 h 59223"/>
                <a:gd name="connsiteX3" fmla="*/ 8358 w 168400"/>
                <a:gd name="connsiteY3" fmla="*/ 57848 h 59223"/>
                <a:gd name="connsiteX4" fmla="*/ 0 w 168400"/>
                <a:gd name="connsiteY4" fmla="*/ 52791 h 59223"/>
                <a:gd name="connsiteX5" fmla="*/ 8612 w 168400"/>
                <a:gd name="connsiteY5" fmla="*/ 47725 h 59223"/>
                <a:gd name="connsiteX6" fmla="*/ 159789 w 168400"/>
                <a:gd name="connsiteY6" fmla="*/ 47725 h 59223"/>
                <a:gd name="connsiteX7" fmla="*/ 160044 w 168400"/>
                <a:gd name="connsiteY7" fmla="*/ -1375 h 59223"/>
                <a:gd name="connsiteX8" fmla="*/ 168401 w 168400"/>
                <a:gd name="connsiteY8" fmla="*/ 3691 h 59223"/>
                <a:gd name="connsiteX9" fmla="*/ 159789 w 168400"/>
                <a:gd name="connsiteY9" fmla="*/ 8756 h 59223"/>
                <a:gd name="connsiteX10" fmla="*/ 8612 w 168400"/>
                <a:gd name="connsiteY10" fmla="*/ 8756 h 59223"/>
                <a:gd name="connsiteX11" fmla="*/ 0 w 168400"/>
                <a:gd name="connsiteY11" fmla="*/ 3691 h 59223"/>
                <a:gd name="connsiteX12" fmla="*/ 8358 w 168400"/>
                <a:gd name="connsiteY12" fmla="*/ -1375 h 59223"/>
                <a:gd name="connsiteX13" fmla="*/ 160044 w 168400"/>
                <a:gd name="connsiteY13" fmla="*/ -1375 h 59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8400" h="59223">
                  <a:moveTo>
                    <a:pt x="159789" y="47725"/>
                  </a:moveTo>
                  <a:cubicBezTo>
                    <a:pt x="163586" y="47725"/>
                    <a:pt x="168401" y="47725"/>
                    <a:pt x="168401" y="52791"/>
                  </a:cubicBezTo>
                  <a:cubicBezTo>
                    <a:pt x="168401" y="57848"/>
                    <a:pt x="163586" y="57848"/>
                    <a:pt x="160044" y="57848"/>
                  </a:cubicBezTo>
                  <a:lnTo>
                    <a:pt x="8358" y="57848"/>
                  </a:lnTo>
                  <a:cubicBezTo>
                    <a:pt x="4815" y="57848"/>
                    <a:pt x="0" y="57848"/>
                    <a:pt x="0" y="52791"/>
                  </a:cubicBezTo>
                  <a:cubicBezTo>
                    <a:pt x="0" y="47725"/>
                    <a:pt x="4815" y="47725"/>
                    <a:pt x="8612" y="47725"/>
                  </a:cubicBezTo>
                  <a:lnTo>
                    <a:pt x="159789" y="47725"/>
                  </a:lnTo>
                  <a:close/>
                  <a:moveTo>
                    <a:pt x="160044" y="-1375"/>
                  </a:moveTo>
                  <a:cubicBezTo>
                    <a:pt x="163586" y="-1375"/>
                    <a:pt x="168401" y="-1375"/>
                    <a:pt x="168401" y="3691"/>
                  </a:cubicBezTo>
                  <a:cubicBezTo>
                    <a:pt x="168401" y="8756"/>
                    <a:pt x="163586" y="8756"/>
                    <a:pt x="159789" y="8756"/>
                  </a:cubicBezTo>
                  <a:lnTo>
                    <a:pt x="8612" y="8756"/>
                  </a:lnTo>
                  <a:cubicBezTo>
                    <a:pt x="4815" y="8756"/>
                    <a:pt x="0" y="8756"/>
                    <a:pt x="0" y="3691"/>
                  </a:cubicBezTo>
                  <a:cubicBezTo>
                    <a:pt x="0" y="-1375"/>
                    <a:pt x="4815" y="-1375"/>
                    <a:pt x="8358" y="-1375"/>
                  </a:cubicBezTo>
                  <a:lnTo>
                    <a:pt x="160044" y="-1375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550" name="任意多边形: 形状 1549">
              <a:extLst>
                <a:ext uri="{FF2B5EF4-FFF2-40B4-BE49-F238E27FC236}">
                  <a16:creationId xmlns:a16="http://schemas.microsoft.com/office/drawing/2014/main" id="{B8145D08-3BF1-8FCA-5ABD-900E9E701FC1}"/>
                </a:ext>
              </a:extLst>
            </p:cNvPr>
            <p:cNvSpPr/>
            <p:nvPr>
              <p:custDataLst>
                <p:tags r:id="rId42"/>
              </p:custDataLst>
            </p:nvPr>
          </p:nvSpPr>
          <p:spPr>
            <a:xfrm flipV="1">
              <a:off x="8288476" y="-12946817"/>
              <a:ext cx="530809" cy="172857"/>
            </a:xfrm>
            <a:custGeom>
              <a:avLst/>
              <a:gdLst>
                <a:gd name="connsiteX0" fmla="*/ 163332 w 530809"/>
                <a:gd name="connsiteY0" fmla="*/ 119347 h 172857"/>
                <a:gd name="connsiteX1" fmla="*/ 169155 w 530809"/>
                <a:gd name="connsiteY1" fmla="*/ 164144 h 172857"/>
                <a:gd name="connsiteX2" fmla="*/ 163078 w 530809"/>
                <a:gd name="connsiteY2" fmla="*/ 170727 h 172857"/>
                <a:gd name="connsiteX3" fmla="*/ 47864 w 530809"/>
                <a:gd name="connsiteY3" fmla="*/ 170727 h 172857"/>
                <a:gd name="connsiteX4" fmla="*/ 41024 w 530809"/>
                <a:gd name="connsiteY4" fmla="*/ 166169 h 172857"/>
                <a:gd name="connsiteX5" fmla="*/ 47864 w 530809"/>
                <a:gd name="connsiteY5" fmla="*/ 162874 h 172857"/>
                <a:gd name="connsiteX6" fmla="*/ 62552 w 530809"/>
                <a:gd name="connsiteY6" fmla="*/ 158578 h 172857"/>
                <a:gd name="connsiteX7" fmla="*/ 61535 w 530809"/>
                <a:gd name="connsiteY7" fmla="*/ 152751 h 172857"/>
                <a:gd name="connsiteX8" fmla="*/ 27606 w 530809"/>
                <a:gd name="connsiteY8" fmla="*/ 17098 h 172857"/>
                <a:gd name="connsiteX9" fmla="*/ 6840 w 530809"/>
                <a:gd name="connsiteY9" fmla="*/ 6466 h 172857"/>
                <a:gd name="connsiteX10" fmla="*/ 0 w 530809"/>
                <a:gd name="connsiteY10" fmla="*/ 1664 h 172857"/>
                <a:gd name="connsiteX11" fmla="*/ 3552 w 530809"/>
                <a:gd name="connsiteY11" fmla="*/ -1377 h 172857"/>
                <a:gd name="connsiteX12" fmla="*/ 34438 w 530809"/>
                <a:gd name="connsiteY12" fmla="*/ -616 h 172857"/>
                <a:gd name="connsiteX13" fmla="*/ 69385 w 530809"/>
                <a:gd name="connsiteY13" fmla="*/ -1377 h 172857"/>
                <a:gd name="connsiteX14" fmla="*/ 74707 w 530809"/>
                <a:gd name="connsiteY14" fmla="*/ 3433 h 172857"/>
                <a:gd name="connsiteX15" fmla="*/ 68376 w 530809"/>
                <a:gd name="connsiteY15" fmla="*/ 6466 h 172857"/>
                <a:gd name="connsiteX16" fmla="*/ 65841 w 530809"/>
                <a:gd name="connsiteY16" fmla="*/ 6466 h 172857"/>
                <a:gd name="connsiteX17" fmla="*/ 47355 w 530809"/>
                <a:gd name="connsiteY17" fmla="*/ 11787 h 172857"/>
                <a:gd name="connsiteX18" fmla="*/ 48372 w 530809"/>
                <a:gd name="connsiteY18" fmla="*/ 17098 h 172857"/>
                <a:gd name="connsiteX19" fmla="*/ 64324 w 530809"/>
                <a:gd name="connsiteY19" fmla="*/ 80879 h 172857"/>
                <a:gd name="connsiteX20" fmla="*/ 85337 w 530809"/>
                <a:gd name="connsiteY20" fmla="*/ 80879 h 172857"/>
                <a:gd name="connsiteX21" fmla="*/ 104076 w 530809"/>
                <a:gd name="connsiteY21" fmla="*/ 70247 h 172857"/>
                <a:gd name="connsiteX22" fmla="*/ 102051 w 530809"/>
                <a:gd name="connsiteY22" fmla="*/ 57846 h 172857"/>
                <a:gd name="connsiteX23" fmla="*/ 101296 w 530809"/>
                <a:gd name="connsiteY23" fmla="*/ 54304 h 172857"/>
                <a:gd name="connsiteX24" fmla="*/ 105093 w 530809"/>
                <a:gd name="connsiteY24" fmla="*/ 51263 h 172857"/>
                <a:gd name="connsiteX25" fmla="*/ 109900 w 530809"/>
                <a:gd name="connsiteY25" fmla="*/ 56329 h 172857"/>
                <a:gd name="connsiteX26" fmla="*/ 123833 w 530809"/>
                <a:gd name="connsiteY26" fmla="*/ 112003 h 172857"/>
                <a:gd name="connsiteX27" fmla="*/ 124335 w 530809"/>
                <a:gd name="connsiteY27" fmla="*/ 115553 h 172857"/>
                <a:gd name="connsiteX28" fmla="*/ 120537 w 530809"/>
                <a:gd name="connsiteY28" fmla="*/ 118332 h 172857"/>
                <a:gd name="connsiteX29" fmla="*/ 115731 w 530809"/>
                <a:gd name="connsiteY29" fmla="*/ 113020 h 172857"/>
                <a:gd name="connsiteX30" fmla="*/ 86099 w 530809"/>
                <a:gd name="connsiteY30" fmla="*/ 88723 h 172857"/>
                <a:gd name="connsiteX31" fmla="*/ 66350 w 530809"/>
                <a:gd name="connsiteY31" fmla="*/ 88723 h 172857"/>
                <a:gd name="connsiteX32" fmla="*/ 82556 w 530809"/>
                <a:gd name="connsiteY32" fmla="*/ 154275 h 172857"/>
                <a:gd name="connsiteX33" fmla="*/ 94711 w 530809"/>
                <a:gd name="connsiteY33" fmla="*/ 162874 h 172857"/>
                <a:gd name="connsiteX34" fmla="*/ 124335 w 530809"/>
                <a:gd name="connsiteY34" fmla="*/ 162874 h 172857"/>
                <a:gd name="connsiteX35" fmla="*/ 157000 w 530809"/>
                <a:gd name="connsiteY35" fmla="*/ 137570 h 172857"/>
                <a:gd name="connsiteX36" fmla="*/ 155484 w 530809"/>
                <a:gd name="connsiteY36" fmla="*/ 120864 h 172857"/>
                <a:gd name="connsiteX37" fmla="*/ 155229 w 530809"/>
                <a:gd name="connsiteY37" fmla="*/ 116815 h 172857"/>
                <a:gd name="connsiteX38" fmla="*/ 159027 w 530809"/>
                <a:gd name="connsiteY38" fmla="*/ 113782 h 172857"/>
                <a:gd name="connsiteX39" fmla="*/ 163332 w 530809"/>
                <a:gd name="connsiteY39" fmla="*/ 119347 h 172857"/>
                <a:gd name="connsiteX40" fmla="*/ 328711 w 530809"/>
                <a:gd name="connsiteY40" fmla="*/ 119347 h 172857"/>
                <a:gd name="connsiteX41" fmla="*/ 334535 w 530809"/>
                <a:gd name="connsiteY41" fmla="*/ 164144 h 172857"/>
                <a:gd name="connsiteX42" fmla="*/ 328457 w 530809"/>
                <a:gd name="connsiteY42" fmla="*/ 170727 h 172857"/>
                <a:gd name="connsiteX43" fmla="*/ 213243 w 530809"/>
                <a:gd name="connsiteY43" fmla="*/ 170727 h 172857"/>
                <a:gd name="connsiteX44" fmla="*/ 206403 w 530809"/>
                <a:gd name="connsiteY44" fmla="*/ 166169 h 172857"/>
                <a:gd name="connsiteX45" fmla="*/ 213243 w 530809"/>
                <a:gd name="connsiteY45" fmla="*/ 162874 h 172857"/>
                <a:gd name="connsiteX46" fmla="*/ 227932 w 530809"/>
                <a:gd name="connsiteY46" fmla="*/ 158578 h 172857"/>
                <a:gd name="connsiteX47" fmla="*/ 226915 w 530809"/>
                <a:gd name="connsiteY47" fmla="*/ 152751 h 172857"/>
                <a:gd name="connsiteX48" fmla="*/ 192986 w 530809"/>
                <a:gd name="connsiteY48" fmla="*/ 17098 h 172857"/>
                <a:gd name="connsiteX49" fmla="*/ 172220 w 530809"/>
                <a:gd name="connsiteY49" fmla="*/ 6466 h 172857"/>
                <a:gd name="connsiteX50" fmla="*/ 165380 w 530809"/>
                <a:gd name="connsiteY50" fmla="*/ 1664 h 172857"/>
                <a:gd name="connsiteX51" fmla="*/ 168930 w 530809"/>
                <a:gd name="connsiteY51" fmla="*/ -1377 h 172857"/>
                <a:gd name="connsiteX52" fmla="*/ 199818 w 530809"/>
                <a:gd name="connsiteY52" fmla="*/ -616 h 172857"/>
                <a:gd name="connsiteX53" fmla="*/ 234764 w 530809"/>
                <a:gd name="connsiteY53" fmla="*/ -1377 h 172857"/>
                <a:gd name="connsiteX54" fmla="*/ 240087 w 530809"/>
                <a:gd name="connsiteY54" fmla="*/ 3433 h 172857"/>
                <a:gd name="connsiteX55" fmla="*/ 233755 w 530809"/>
                <a:gd name="connsiteY55" fmla="*/ 6466 h 172857"/>
                <a:gd name="connsiteX56" fmla="*/ 231221 w 530809"/>
                <a:gd name="connsiteY56" fmla="*/ 6466 h 172857"/>
                <a:gd name="connsiteX57" fmla="*/ 212735 w 530809"/>
                <a:gd name="connsiteY57" fmla="*/ 11787 h 172857"/>
                <a:gd name="connsiteX58" fmla="*/ 213751 w 530809"/>
                <a:gd name="connsiteY58" fmla="*/ 17098 h 172857"/>
                <a:gd name="connsiteX59" fmla="*/ 229703 w 530809"/>
                <a:gd name="connsiteY59" fmla="*/ 80879 h 172857"/>
                <a:gd name="connsiteX60" fmla="*/ 250716 w 530809"/>
                <a:gd name="connsiteY60" fmla="*/ 80879 h 172857"/>
                <a:gd name="connsiteX61" fmla="*/ 269457 w 530809"/>
                <a:gd name="connsiteY61" fmla="*/ 70247 h 172857"/>
                <a:gd name="connsiteX62" fmla="*/ 267430 w 530809"/>
                <a:gd name="connsiteY62" fmla="*/ 57846 h 172857"/>
                <a:gd name="connsiteX63" fmla="*/ 266675 w 530809"/>
                <a:gd name="connsiteY63" fmla="*/ 54304 h 172857"/>
                <a:gd name="connsiteX64" fmla="*/ 270473 w 530809"/>
                <a:gd name="connsiteY64" fmla="*/ 51263 h 172857"/>
                <a:gd name="connsiteX65" fmla="*/ 275280 w 530809"/>
                <a:gd name="connsiteY65" fmla="*/ 56329 h 172857"/>
                <a:gd name="connsiteX66" fmla="*/ 289214 w 530809"/>
                <a:gd name="connsiteY66" fmla="*/ 112003 h 172857"/>
                <a:gd name="connsiteX67" fmla="*/ 289714 w 530809"/>
                <a:gd name="connsiteY67" fmla="*/ 115553 h 172857"/>
                <a:gd name="connsiteX68" fmla="*/ 285917 w 530809"/>
                <a:gd name="connsiteY68" fmla="*/ 118332 h 172857"/>
                <a:gd name="connsiteX69" fmla="*/ 281109 w 530809"/>
                <a:gd name="connsiteY69" fmla="*/ 113020 h 172857"/>
                <a:gd name="connsiteX70" fmla="*/ 251478 w 530809"/>
                <a:gd name="connsiteY70" fmla="*/ 88723 h 172857"/>
                <a:gd name="connsiteX71" fmla="*/ 231730 w 530809"/>
                <a:gd name="connsiteY71" fmla="*/ 88723 h 172857"/>
                <a:gd name="connsiteX72" fmla="*/ 247934 w 530809"/>
                <a:gd name="connsiteY72" fmla="*/ 154275 h 172857"/>
                <a:gd name="connsiteX73" fmla="*/ 260091 w 530809"/>
                <a:gd name="connsiteY73" fmla="*/ 162874 h 172857"/>
                <a:gd name="connsiteX74" fmla="*/ 289714 w 530809"/>
                <a:gd name="connsiteY74" fmla="*/ 162874 h 172857"/>
                <a:gd name="connsiteX75" fmla="*/ 322381 w 530809"/>
                <a:gd name="connsiteY75" fmla="*/ 137570 h 172857"/>
                <a:gd name="connsiteX76" fmla="*/ 320863 w 530809"/>
                <a:gd name="connsiteY76" fmla="*/ 120864 h 172857"/>
                <a:gd name="connsiteX77" fmla="*/ 320609 w 530809"/>
                <a:gd name="connsiteY77" fmla="*/ 116815 h 172857"/>
                <a:gd name="connsiteX78" fmla="*/ 324407 w 530809"/>
                <a:gd name="connsiteY78" fmla="*/ 113782 h 172857"/>
                <a:gd name="connsiteX79" fmla="*/ 328711 w 530809"/>
                <a:gd name="connsiteY79" fmla="*/ 119347 h 172857"/>
                <a:gd name="connsiteX80" fmla="*/ 530810 w 530809"/>
                <a:gd name="connsiteY80" fmla="*/ 168193 h 172857"/>
                <a:gd name="connsiteX81" fmla="*/ 527521 w 530809"/>
                <a:gd name="connsiteY81" fmla="*/ 171481 h 172857"/>
                <a:gd name="connsiteX82" fmla="*/ 503210 w 530809"/>
                <a:gd name="connsiteY82" fmla="*/ 170727 h 172857"/>
                <a:gd name="connsiteX83" fmla="*/ 478648 w 530809"/>
                <a:gd name="connsiteY83" fmla="*/ 171481 h 172857"/>
                <a:gd name="connsiteX84" fmla="*/ 474088 w 530809"/>
                <a:gd name="connsiteY84" fmla="*/ 166678 h 172857"/>
                <a:gd name="connsiteX85" fmla="*/ 478648 w 530809"/>
                <a:gd name="connsiteY85" fmla="*/ 163637 h 172857"/>
                <a:gd name="connsiteX86" fmla="*/ 493837 w 530809"/>
                <a:gd name="connsiteY86" fmla="*/ 152751 h 172857"/>
                <a:gd name="connsiteX87" fmla="*/ 492828 w 530809"/>
                <a:gd name="connsiteY87" fmla="*/ 146676 h 172857"/>
                <a:gd name="connsiteX88" fmla="*/ 464977 w 530809"/>
                <a:gd name="connsiteY88" fmla="*/ 35574 h 172857"/>
                <a:gd name="connsiteX89" fmla="*/ 417622 w 530809"/>
                <a:gd name="connsiteY89" fmla="*/ 167177 h 172857"/>
                <a:gd name="connsiteX90" fmla="*/ 410527 w 530809"/>
                <a:gd name="connsiteY90" fmla="*/ 171481 h 172857"/>
                <a:gd name="connsiteX91" fmla="*/ 378877 w 530809"/>
                <a:gd name="connsiteY91" fmla="*/ 171481 h 172857"/>
                <a:gd name="connsiteX92" fmla="*/ 372036 w 530809"/>
                <a:gd name="connsiteY92" fmla="*/ 166678 h 172857"/>
                <a:gd name="connsiteX93" fmla="*/ 378877 w 530809"/>
                <a:gd name="connsiteY93" fmla="*/ 163637 h 172857"/>
                <a:gd name="connsiteX94" fmla="*/ 394320 w 530809"/>
                <a:gd name="connsiteY94" fmla="*/ 161612 h 172857"/>
                <a:gd name="connsiteX95" fmla="*/ 393565 w 530809"/>
                <a:gd name="connsiteY95" fmla="*/ 158324 h 172857"/>
                <a:gd name="connsiteX96" fmla="*/ 360136 w 530809"/>
                <a:gd name="connsiteY96" fmla="*/ 24181 h 172857"/>
                <a:gd name="connsiteX97" fmla="*/ 335575 w 530809"/>
                <a:gd name="connsiteY97" fmla="*/ 6466 h 172857"/>
                <a:gd name="connsiteX98" fmla="*/ 330760 w 530809"/>
                <a:gd name="connsiteY98" fmla="*/ 1664 h 172857"/>
                <a:gd name="connsiteX99" fmla="*/ 334057 w 530809"/>
                <a:gd name="connsiteY99" fmla="*/ -1377 h 172857"/>
                <a:gd name="connsiteX100" fmla="*/ 358111 w 530809"/>
                <a:gd name="connsiteY100" fmla="*/ -616 h 172857"/>
                <a:gd name="connsiteX101" fmla="*/ 382929 w 530809"/>
                <a:gd name="connsiteY101" fmla="*/ -1377 h 172857"/>
                <a:gd name="connsiteX102" fmla="*/ 387487 w 530809"/>
                <a:gd name="connsiteY102" fmla="*/ 3179 h 172857"/>
                <a:gd name="connsiteX103" fmla="*/ 382675 w 530809"/>
                <a:gd name="connsiteY103" fmla="*/ 6466 h 172857"/>
                <a:gd name="connsiteX104" fmla="*/ 367732 w 530809"/>
                <a:gd name="connsiteY104" fmla="*/ 17353 h 172857"/>
                <a:gd name="connsiteX105" fmla="*/ 368749 w 530809"/>
                <a:gd name="connsiteY105" fmla="*/ 23680 h 172857"/>
                <a:gd name="connsiteX106" fmla="*/ 401416 w 530809"/>
                <a:gd name="connsiteY106" fmla="*/ 154021 h 172857"/>
                <a:gd name="connsiteX107" fmla="*/ 455856 w 530809"/>
                <a:gd name="connsiteY107" fmla="*/ 2926 h 172857"/>
                <a:gd name="connsiteX108" fmla="*/ 460925 w 530809"/>
                <a:gd name="connsiteY108" fmla="*/ -1377 h 172857"/>
                <a:gd name="connsiteX109" fmla="*/ 465986 w 530809"/>
                <a:gd name="connsiteY109" fmla="*/ 3688 h 172857"/>
                <a:gd name="connsiteX110" fmla="*/ 501438 w 530809"/>
                <a:gd name="connsiteY110" fmla="*/ 146430 h 172857"/>
                <a:gd name="connsiteX111" fmla="*/ 527012 w 530809"/>
                <a:gd name="connsiteY111" fmla="*/ 163637 h 172857"/>
                <a:gd name="connsiteX112" fmla="*/ 530810 w 530809"/>
                <a:gd name="connsiteY112" fmla="*/ 168193 h 172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</a:cxnLst>
              <a:rect l="l" t="t" r="r" b="b"/>
              <a:pathLst>
                <a:path w="530809" h="172857">
                  <a:moveTo>
                    <a:pt x="163332" y="119347"/>
                  </a:moveTo>
                  <a:lnTo>
                    <a:pt x="169155" y="164144"/>
                  </a:lnTo>
                  <a:cubicBezTo>
                    <a:pt x="169918" y="170727"/>
                    <a:pt x="168401" y="170727"/>
                    <a:pt x="163078" y="170727"/>
                  </a:cubicBezTo>
                  <a:lnTo>
                    <a:pt x="47864" y="170727"/>
                  </a:lnTo>
                  <a:cubicBezTo>
                    <a:pt x="43558" y="170727"/>
                    <a:pt x="41024" y="170727"/>
                    <a:pt x="41024" y="166169"/>
                  </a:cubicBezTo>
                  <a:cubicBezTo>
                    <a:pt x="41024" y="162874"/>
                    <a:pt x="42795" y="162874"/>
                    <a:pt x="47864" y="162874"/>
                  </a:cubicBezTo>
                  <a:cubicBezTo>
                    <a:pt x="62552" y="162874"/>
                    <a:pt x="62552" y="160849"/>
                    <a:pt x="62552" y="158578"/>
                  </a:cubicBezTo>
                  <a:cubicBezTo>
                    <a:pt x="62552" y="158578"/>
                    <a:pt x="62552" y="156555"/>
                    <a:pt x="61535" y="152751"/>
                  </a:cubicBezTo>
                  <a:lnTo>
                    <a:pt x="27606" y="17098"/>
                  </a:lnTo>
                  <a:cubicBezTo>
                    <a:pt x="25580" y="8492"/>
                    <a:pt x="24063" y="6466"/>
                    <a:pt x="6840" y="6466"/>
                  </a:cubicBezTo>
                  <a:cubicBezTo>
                    <a:pt x="2789" y="6466"/>
                    <a:pt x="0" y="6466"/>
                    <a:pt x="0" y="1664"/>
                  </a:cubicBezTo>
                  <a:cubicBezTo>
                    <a:pt x="0" y="-1377"/>
                    <a:pt x="2789" y="-1377"/>
                    <a:pt x="3552" y="-1377"/>
                  </a:cubicBezTo>
                  <a:cubicBezTo>
                    <a:pt x="13680" y="-1377"/>
                    <a:pt x="24310" y="-616"/>
                    <a:pt x="34438" y="-616"/>
                  </a:cubicBezTo>
                  <a:cubicBezTo>
                    <a:pt x="46092" y="-616"/>
                    <a:pt x="57992" y="-1377"/>
                    <a:pt x="69385" y="-1377"/>
                  </a:cubicBezTo>
                  <a:cubicBezTo>
                    <a:pt x="71664" y="-1377"/>
                    <a:pt x="74707" y="-1377"/>
                    <a:pt x="74707" y="3433"/>
                  </a:cubicBezTo>
                  <a:cubicBezTo>
                    <a:pt x="74707" y="6466"/>
                    <a:pt x="72427" y="6466"/>
                    <a:pt x="68376" y="6466"/>
                  </a:cubicBezTo>
                  <a:lnTo>
                    <a:pt x="65841" y="6466"/>
                  </a:lnTo>
                  <a:cubicBezTo>
                    <a:pt x="47355" y="6466"/>
                    <a:pt x="47355" y="8492"/>
                    <a:pt x="47355" y="11787"/>
                  </a:cubicBezTo>
                  <a:cubicBezTo>
                    <a:pt x="47355" y="12795"/>
                    <a:pt x="47355" y="13302"/>
                    <a:pt x="48372" y="17098"/>
                  </a:cubicBezTo>
                  <a:lnTo>
                    <a:pt x="64324" y="80879"/>
                  </a:lnTo>
                  <a:lnTo>
                    <a:pt x="85337" y="80879"/>
                  </a:lnTo>
                  <a:cubicBezTo>
                    <a:pt x="101797" y="80879"/>
                    <a:pt x="104076" y="77083"/>
                    <a:pt x="104076" y="70247"/>
                  </a:cubicBezTo>
                  <a:cubicBezTo>
                    <a:pt x="104076" y="65944"/>
                    <a:pt x="103068" y="61895"/>
                    <a:pt x="102051" y="57846"/>
                  </a:cubicBezTo>
                  <a:cubicBezTo>
                    <a:pt x="101550" y="56075"/>
                    <a:pt x="101296" y="55059"/>
                    <a:pt x="101296" y="54304"/>
                  </a:cubicBezTo>
                  <a:cubicBezTo>
                    <a:pt x="101296" y="51263"/>
                    <a:pt x="104076" y="51263"/>
                    <a:pt x="105093" y="51263"/>
                  </a:cubicBezTo>
                  <a:cubicBezTo>
                    <a:pt x="107874" y="51263"/>
                    <a:pt x="108636" y="51517"/>
                    <a:pt x="109900" y="56329"/>
                  </a:cubicBezTo>
                  <a:lnTo>
                    <a:pt x="123833" y="112003"/>
                  </a:lnTo>
                  <a:cubicBezTo>
                    <a:pt x="124080" y="113020"/>
                    <a:pt x="124335" y="114283"/>
                    <a:pt x="124335" y="115553"/>
                  </a:cubicBezTo>
                  <a:cubicBezTo>
                    <a:pt x="124335" y="118332"/>
                    <a:pt x="121300" y="118332"/>
                    <a:pt x="120537" y="118332"/>
                  </a:cubicBezTo>
                  <a:cubicBezTo>
                    <a:pt x="117248" y="118332"/>
                    <a:pt x="116994" y="117576"/>
                    <a:pt x="115731" y="113020"/>
                  </a:cubicBezTo>
                  <a:cubicBezTo>
                    <a:pt x="111171" y="95052"/>
                    <a:pt x="107119" y="88723"/>
                    <a:pt x="86099" y="88723"/>
                  </a:cubicBezTo>
                  <a:lnTo>
                    <a:pt x="66350" y="88723"/>
                  </a:lnTo>
                  <a:lnTo>
                    <a:pt x="82556" y="154275"/>
                  </a:lnTo>
                  <a:cubicBezTo>
                    <a:pt x="84582" y="162627"/>
                    <a:pt x="86353" y="162874"/>
                    <a:pt x="94711" y="162874"/>
                  </a:cubicBezTo>
                  <a:lnTo>
                    <a:pt x="124335" y="162874"/>
                  </a:lnTo>
                  <a:cubicBezTo>
                    <a:pt x="151432" y="162874"/>
                    <a:pt x="157000" y="155029"/>
                    <a:pt x="157000" y="137570"/>
                  </a:cubicBezTo>
                  <a:cubicBezTo>
                    <a:pt x="157000" y="131496"/>
                    <a:pt x="156246" y="126684"/>
                    <a:pt x="155484" y="120864"/>
                  </a:cubicBezTo>
                  <a:lnTo>
                    <a:pt x="155229" y="116815"/>
                  </a:lnTo>
                  <a:cubicBezTo>
                    <a:pt x="155229" y="113782"/>
                    <a:pt x="158017" y="113782"/>
                    <a:pt x="159027" y="113782"/>
                  </a:cubicBezTo>
                  <a:cubicBezTo>
                    <a:pt x="162577" y="113782"/>
                    <a:pt x="162831" y="114790"/>
                    <a:pt x="163332" y="119347"/>
                  </a:cubicBezTo>
                  <a:close/>
                  <a:moveTo>
                    <a:pt x="328711" y="119347"/>
                  </a:moveTo>
                  <a:lnTo>
                    <a:pt x="334535" y="164144"/>
                  </a:lnTo>
                  <a:cubicBezTo>
                    <a:pt x="335298" y="170727"/>
                    <a:pt x="333779" y="170727"/>
                    <a:pt x="328457" y="170727"/>
                  </a:cubicBezTo>
                  <a:lnTo>
                    <a:pt x="213243" y="170727"/>
                  </a:lnTo>
                  <a:cubicBezTo>
                    <a:pt x="208937" y="170727"/>
                    <a:pt x="206403" y="170727"/>
                    <a:pt x="206403" y="166169"/>
                  </a:cubicBezTo>
                  <a:cubicBezTo>
                    <a:pt x="206403" y="162874"/>
                    <a:pt x="208175" y="162874"/>
                    <a:pt x="213243" y="162874"/>
                  </a:cubicBezTo>
                  <a:cubicBezTo>
                    <a:pt x="227932" y="162874"/>
                    <a:pt x="227932" y="160849"/>
                    <a:pt x="227932" y="158578"/>
                  </a:cubicBezTo>
                  <a:cubicBezTo>
                    <a:pt x="227932" y="158578"/>
                    <a:pt x="227932" y="156555"/>
                    <a:pt x="226915" y="152751"/>
                  </a:cubicBezTo>
                  <a:lnTo>
                    <a:pt x="192986" y="17098"/>
                  </a:lnTo>
                  <a:cubicBezTo>
                    <a:pt x="190960" y="8492"/>
                    <a:pt x="189442" y="6466"/>
                    <a:pt x="172220" y="6466"/>
                  </a:cubicBezTo>
                  <a:cubicBezTo>
                    <a:pt x="168168" y="6466"/>
                    <a:pt x="165380" y="6466"/>
                    <a:pt x="165380" y="1664"/>
                  </a:cubicBezTo>
                  <a:cubicBezTo>
                    <a:pt x="165380" y="-1377"/>
                    <a:pt x="168168" y="-1377"/>
                    <a:pt x="168930" y="-1377"/>
                  </a:cubicBezTo>
                  <a:cubicBezTo>
                    <a:pt x="179059" y="-1377"/>
                    <a:pt x="189689" y="-616"/>
                    <a:pt x="199818" y="-616"/>
                  </a:cubicBezTo>
                  <a:cubicBezTo>
                    <a:pt x="211471" y="-616"/>
                    <a:pt x="223372" y="-1377"/>
                    <a:pt x="234764" y="-1377"/>
                  </a:cubicBezTo>
                  <a:cubicBezTo>
                    <a:pt x="237044" y="-1377"/>
                    <a:pt x="240087" y="-1377"/>
                    <a:pt x="240087" y="3433"/>
                  </a:cubicBezTo>
                  <a:cubicBezTo>
                    <a:pt x="240087" y="6466"/>
                    <a:pt x="237806" y="6466"/>
                    <a:pt x="233755" y="6466"/>
                  </a:cubicBezTo>
                  <a:lnTo>
                    <a:pt x="231221" y="6466"/>
                  </a:lnTo>
                  <a:cubicBezTo>
                    <a:pt x="212735" y="6466"/>
                    <a:pt x="212735" y="8492"/>
                    <a:pt x="212735" y="11787"/>
                  </a:cubicBezTo>
                  <a:cubicBezTo>
                    <a:pt x="212735" y="12795"/>
                    <a:pt x="212735" y="13302"/>
                    <a:pt x="213751" y="17098"/>
                  </a:cubicBezTo>
                  <a:lnTo>
                    <a:pt x="229703" y="80879"/>
                  </a:lnTo>
                  <a:lnTo>
                    <a:pt x="250716" y="80879"/>
                  </a:lnTo>
                  <a:cubicBezTo>
                    <a:pt x="267176" y="80879"/>
                    <a:pt x="269457" y="77083"/>
                    <a:pt x="269457" y="70247"/>
                  </a:cubicBezTo>
                  <a:cubicBezTo>
                    <a:pt x="269457" y="65944"/>
                    <a:pt x="268447" y="61895"/>
                    <a:pt x="267430" y="57846"/>
                  </a:cubicBezTo>
                  <a:cubicBezTo>
                    <a:pt x="266929" y="56075"/>
                    <a:pt x="266675" y="55059"/>
                    <a:pt x="266675" y="54304"/>
                  </a:cubicBezTo>
                  <a:cubicBezTo>
                    <a:pt x="266675" y="51263"/>
                    <a:pt x="269457" y="51263"/>
                    <a:pt x="270473" y="51263"/>
                  </a:cubicBezTo>
                  <a:cubicBezTo>
                    <a:pt x="273254" y="51263"/>
                    <a:pt x="274017" y="51517"/>
                    <a:pt x="275280" y="56329"/>
                  </a:cubicBezTo>
                  <a:lnTo>
                    <a:pt x="289214" y="112003"/>
                  </a:lnTo>
                  <a:cubicBezTo>
                    <a:pt x="289460" y="113020"/>
                    <a:pt x="289714" y="114283"/>
                    <a:pt x="289714" y="115553"/>
                  </a:cubicBezTo>
                  <a:cubicBezTo>
                    <a:pt x="289714" y="118332"/>
                    <a:pt x="286679" y="118332"/>
                    <a:pt x="285917" y="118332"/>
                  </a:cubicBezTo>
                  <a:cubicBezTo>
                    <a:pt x="282627" y="118332"/>
                    <a:pt x="282373" y="117576"/>
                    <a:pt x="281109" y="113020"/>
                  </a:cubicBezTo>
                  <a:cubicBezTo>
                    <a:pt x="276551" y="95052"/>
                    <a:pt x="272499" y="88723"/>
                    <a:pt x="251478" y="88723"/>
                  </a:cubicBezTo>
                  <a:lnTo>
                    <a:pt x="231730" y="88723"/>
                  </a:lnTo>
                  <a:lnTo>
                    <a:pt x="247934" y="154275"/>
                  </a:lnTo>
                  <a:cubicBezTo>
                    <a:pt x="249961" y="162627"/>
                    <a:pt x="251733" y="162874"/>
                    <a:pt x="260091" y="162874"/>
                  </a:cubicBezTo>
                  <a:lnTo>
                    <a:pt x="289714" y="162874"/>
                  </a:lnTo>
                  <a:cubicBezTo>
                    <a:pt x="316811" y="162874"/>
                    <a:pt x="322381" y="155029"/>
                    <a:pt x="322381" y="137570"/>
                  </a:cubicBezTo>
                  <a:cubicBezTo>
                    <a:pt x="322381" y="131496"/>
                    <a:pt x="321626" y="126684"/>
                    <a:pt x="320863" y="120864"/>
                  </a:cubicBezTo>
                  <a:lnTo>
                    <a:pt x="320609" y="116815"/>
                  </a:lnTo>
                  <a:cubicBezTo>
                    <a:pt x="320609" y="113782"/>
                    <a:pt x="323398" y="113782"/>
                    <a:pt x="324407" y="113782"/>
                  </a:cubicBezTo>
                  <a:cubicBezTo>
                    <a:pt x="327955" y="113782"/>
                    <a:pt x="328210" y="114790"/>
                    <a:pt x="328711" y="119347"/>
                  </a:cubicBezTo>
                  <a:close/>
                  <a:moveTo>
                    <a:pt x="530810" y="168193"/>
                  </a:moveTo>
                  <a:cubicBezTo>
                    <a:pt x="530810" y="170218"/>
                    <a:pt x="529801" y="171481"/>
                    <a:pt x="527521" y="171481"/>
                  </a:cubicBezTo>
                  <a:cubicBezTo>
                    <a:pt x="519670" y="171481"/>
                    <a:pt x="511314" y="170727"/>
                    <a:pt x="503210" y="170727"/>
                  </a:cubicBezTo>
                  <a:cubicBezTo>
                    <a:pt x="495109" y="170727"/>
                    <a:pt x="486496" y="171481"/>
                    <a:pt x="478648" y="171481"/>
                  </a:cubicBezTo>
                  <a:cubicBezTo>
                    <a:pt x="477377" y="171481"/>
                    <a:pt x="474088" y="171481"/>
                    <a:pt x="474088" y="166678"/>
                  </a:cubicBezTo>
                  <a:cubicBezTo>
                    <a:pt x="474088" y="163890"/>
                    <a:pt x="476368" y="163637"/>
                    <a:pt x="478648" y="163637"/>
                  </a:cubicBezTo>
                  <a:cubicBezTo>
                    <a:pt x="491811" y="163128"/>
                    <a:pt x="493837" y="158070"/>
                    <a:pt x="493837" y="152751"/>
                  </a:cubicBezTo>
                  <a:cubicBezTo>
                    <a:pt x="493837" y="150480"/>
                    <a:pt x="493337" y="148702"/>
                    <a:pt x="492828" y="146676"/>
                  </a:cubicBezTo>
                  <a:lnTo>
                    <a:pt x="464977" y="35574"/>
                  </a:lnTo>
                  <a:lnTo>
                    <a:pt x="417622" y="167177"/>
                  </a:lnTo>
                  <a:cubicBezTo>
                    <a:pt x="416097" y="171226"/>
                    <a:pt x="415850" y="171481"/>
                    <a:pt x="410527" y="171481"/>
                  </a:cubicBezTo>
                  <a:lnTo>
                    <a:pt x="378877" y="171481"/>
                  </a:lnTo>
                  <a:cubicBezTo>
                    <a:pt x="374825" y="171481"/>
                    <a:pt x="372036" y="171481"/>
                    <a:pt x="372036" y="166678"/>
                  </a:cubicBezTo>
                  <a:cubicBezTo>
                    <a:pt x="372036" y="163637"/>
                    <a:pt x="374063" y="163637"/>
                    <a:pt x="378877" y="163637"/>
                  </a:cubicBezTo>
                  <a:cubicBezTo>
                    <a:pt x="380649" y="163637"/>
                    <a:pt x="394320" y="163637"/>
                    <a:pt x="394320" y="161612"/>
                  </a:cubicBezTo>
                  <a:cubicBezTo>
                    <a:pt x="394320" y="161612"/>
                    <a:pt x="394320" y="160849"/>
                    <a:pt x="393565" y="158324"/>
                  </a:cubicBezTo>
                  <a:lnTo>
                    <a:pt x="360136" y="24181"/>
                  </a:lnTo>
                  <a:cubicBezTo>
                    <a:pt x="356592" y="10261"/>
                    <a:pt x="347220" y="6975"/>
                    <a:pt x="335575" y="6466"/>
                  </a:cubicBezTo>
                  <a:cubicBezTo>
                    <a:pt x="333548" y="6466"/>
                    <a:pt x="330760" y="6212"/>
                    <a:pt x="330760" y="1664"/>
                  </a:cubicBezTo>
                  <a:cubicBezTo>
                    <a:pt x="330760" y="-616"/>
                    <a:pt x="332285" y="-1377"/>
                    <a:pt x="334057" y="-1377"/>
                  </a:cubicBezTo>
                  <a:cubicBezTo>
                    <a:pt x="341650" y="-1377"/>
                    <a:pt x="350263" y="-616"/>
                    <a:pt x="358111" y="-616"/>
                  </a:cubicBezTo>
                  <a:cubicBezTo>
                    <a:pt x="366215" y="-616"/>
                    <a:pt x="375079" y="-1377"/>
                    <a:pt x="382929" y="-1377"/>
                  </a:cubicBezTo>
                  <a:cubicBezTo>
                    <a:pt x="384447" y="-1377"/>
                    <a:pt x="387487" y="-1377"/>
                    <a:pt x="387487" y="3179"/>
                  </a:cubicBezTo>
                  <a:cubicBezTo>
                    <a:pt x="387487" y="6212"/>
                    <a:pt x="385708" y="6466"/>
                    <a:pt x="382675" y="6466"/>
                  </a:cubicBezTo>
                  <a:cubicBezTo>
                    <a:pt x="368241" y="6975"/>
                    <a:pt x="367732" y="13557"/>
                    <a:pt x="367732" y="17353"/>
                  </a:cubicBezTo>
                  <a:cubicBezTo>
                    <a:pt x="367732" y="18106"/>
                    <a:pt x="367732" y="19631"/>
                    <a:pt x="368749" y="23680"/>
                  </a:cubicBezTo>
                  <a:lnTo>
                    <a:pt x="401416" y="154021"/>
                  </a:lnTo>
                  <a:lnTo>
                    <a:pt x="455856" y="2926"/>
                  </a:lnTo>
                  <a:cubicBezTo>
                    <a:pt x="457119" y="-870"/>
                    <a:pt x="457373" y="-1377"/>
                    <a:pt x="460925" y="-1377"/>
                  </a:cubicBezTo>
                  <a:cubicBezTo>
                    <a:pt x="463705" y="-1377"/>
                    <a:pt x="464722" y="-1124"/>
                    <a:pt x="465986" y="3688"/>
                  </a:cubicBezTo>
                  <a:lnTo>
                    <a:pt x="501438" y="146430"/>
                  </a:lnTo>
                  <a:cubicBezTo>
                    <a:pt x="505490" y="162627"/>
                    <a:pt x="519670" y="163383"/>
                    <a:pt x="527012" y="163637"/>
                  </a:cubicBezTo>
                  <a:cubicBezTo>
                    <a:pt x="527775" y="163637"/>
                    <a:pt x="530810" y="163890"/>
                    <a:pt x="530810" y="168193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551" name="任意多边形: 形状 1550">
              <a:extLst>
                <a:ext uri="{FF2B5EF4-FFF2-40B4-BE49-F238E27FC236}">
                  <a16:creationId xmlns:a16="http://schemas.microsoft.com/office/drawing/2014/main" id="{59D76EA2-71DF-2952-D964-19B4267BAB4D}"/>
                </a:ext>
              </a:extLst>
            </p:cNvPr>
            <p:cNvSpPr/>
            <p:nvPr>
              <p:custDataLst>
                <p:tags r:id="rId43"/>
              </p:custDataLst>
            </p:nvPr>
          </p:nvSpPr>
          <p:spPr>
            <a:xfrm flipV="1">
              <a:off x="8816776" y="-12963777"/>
              <a:ext cx="58747" cy="253090"/>
            </a:xfrm>
            <a:custGeom>
              <a:avLst/>
              <a:gdLst>
                <a:gd name="connsiteX0" fmla="*/ 58747 w 58747"/>
                <a:gd name="connsiteY0" fmla="*/ 1159 h 253090"/>
                <a:gd name="connsiteX1" fmla="*/ 54442 w 58747"/>
                <a:gd name="connsiteY1" fmla="*/ 6724 h 253090"/>
                <a:gd name="connsiteX2" fmla="*/ 14689 w 58747"/>
                <a:gd name="connsiteY2" fmla="*/ 125171 h 253090"/>
                <a:gd name="connsiteX3" fmla="*/ 55459 w 58747"/>
                <a:gd name="connsiteY3" fmla="*/ 244880 h 253090"/>
                <a:gd name="connsiteX4" fmla="*/ 58747 w 58747"/>
                <a:gd name="connsiteY4" fmla="*/ 249183 h 253090"/>
                <a:gd name="connsiteX5" fmla="*/ 56213 w 58747"/>
                <a:gd name="connsiteY5" fmla="*/ 251715 h 253090"/>
                <a:gd name="connsiteX6" fmla="*/ 15952 w 58747"/>
                <a:gd name="connsiteY6" fmla="*/ 202363 h 253090"/>
                <a:gd name="connsiteX7" fmla="*/ 0 w 58747"/>
                <a:gd name="connsiteY7" fmla="*/ 125171 h 253090"/>
                <a:gd name="connsiteX8" fmla="*/ 16715 w 58747"/>
                <a:gd name="connsiteY8" fmla="*/ 46208 h 253090"/>
                <a:gd name="connsiteX9" fmla="*/ 56213 w 58747"/>
                <a:gd name="connsiteY9" fmla="*/ -1375 h 253090"/>
                <a:gd name="connsiteX10" fmla="*/ 58747 w 58747"/>
                <a:gd name="connsiteY10" fmla="*/ 1159 h 253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8747" h="253090">
                  <a:moveTo>
                    <a:pt x="58747" y="1159"/>
                  </a:moveTo>
                  <a:cubicBezTo>
                    <a:pt x="58747" y="1912"/>
                    <a:pt x="58747" y="2421"/>
                    <a:pt x="54442" y="6724"/>
                  </a:cubicBezTo>
                  <a:cubicBezTo>
                    <a:pt x="22792" y="38611"/>
                    <a:pt x="14689" y="86448"/>
                    <a:pt x="14689" y="125171"/>
                  </a:cubicBezTo>
                  <a:cubicBezTo>
                    <a:pt x="14689" y="169204"/>
                    <a:pt x="24310" y="213247"/>
                    <a:pt x="55459" y="244880"/>
                  </a:cubicBezTo>
                  <a:cubicBezTo>
                    <a:pt x="58747" y="247921"/>
                    <a:pt x="58747" y="248429"/>
                    <a:pt x="58747" y="249183"/>
                  </a:cubicBezTo>
                  <a:cubicBezTo>
                    <a:pt x="58747" y="250954"/>
                    <a:pt x="57730" y="251715"/>
                    <a:pt x="56213" y="251715"/>
                  </a:cubicBezTo>
                  <a:cubicBezTo>
                    <a:pt x="53679" y="251715"/>
                    <a:pt x="30895" y="234502"/>
                    <a:pt x="15952" y="202363"/>
                  </a:cubicBezTo>
                  <a:cubicBezTo>
                    <a:pt x="3035" y="174525"/>
                    <a:pt x="0" y="146433"/>
                    <a:pt x="0" y="125171"/>
                  </a:cubicBezTo>
                  <a:cubicBezTo>
                    <a:pt x="0" y="105433"/>
                    <a:pt x="2780" y="74808"/>
                    <a:pt x="16715" y="46208"/>
                  </a:cubicBezTo>
                  <a:cubicBezTo>
                    <a:pt x="31904" y="15077"/>
                    <a:pt x="53679" y="-1375"/>
                    <a:pt x="56213" y="-1375"/>
                  </a:cubicBezTo>
                  <a:cubicBezTo>
                    <a:pt x="57730" y="-1375"/>
                    <a:pt x="58747" y="-612"/>
                    <a:pt x="58747" y="1159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552" name="任意多边形: 形状 1551">
              <a:extLst>
                <a:ext uri="{FF2B5EF4-FFF2-40B4-BE49-F238E27FC236}">
                  <a16:creationId xmlns:a16="http://schemas.microsoft.com/office/drawing/2014/main" id="{50666086-1CAD-AD78-7234-BA2B90DCA3E4}"/>
                </a:ext>
              </a:extLst>
            </p:cNvPr>
            <p:cNvSpPr/>
            <p:nvPr>
              <p:custDataLst>
                <p:tags r:id="rId44"/>
              </p:custDataLst>
            </p:nvPr>
          </p:nvSpPr>
          <p:spPr>
            <a:xfrm flipV="1">
              <a:off x="8901604" y="-12949604"/>
              <a:ext cx="144345" cy="175644"/>
            </a:xfrm>
            <a:custGeom>
              <a:avLst/>
              <a:gdLst>
                <a:gd name="connsiteX0" fmla="*/ 17477 w 144345"/>
                <a:gd name="connsiteY0" fmla="*/ 10515 h 175644"/>
                <a:gd name="connsiteX1" fmla="*/ 0 w 144345"/>
                <a:gd name="connsiteY1" fmla="*/ 10515 h 175644"/>
                <a:gd name="connsiteX2" fmla="*/ 0 w 144345"/>
                <a:gd name="connsiteY2" fmla="*/ -1377 h 175644"/>
                <a:gd name="connsiteX3" fmla="*/ 31912 w 144345"/>
                <a:gd name="connsiteY3" fmla="*/ -616 h 175644"/>
                <a:gd name="connsiteX4" fmla="*/ 63815 w 144345"/>
                <a:gd name="connsiteY4" fmla="*/ -1377 h 175644"/>
                <a:gd name="connsiteX5" fmla="*/ 63815 w 144345"/>
                <a:gd name="connsiteY5" fmla="*/ 10515 h 175644"/>
                <a:gd name="connsiteX6" fmla="*/ 46346 w 144345"/>
                <a:gd name="connsiteY6" fmla="*/ 10515 h 175644"/>
                <a:gd name="connsiteX7" fmla="*/ 46346 w 144345"/>
                <a:gd name="connsiteY7" fmla="*/ 63412 h 175644"/>
                <a:gd name="connsiteX8" fmla="*/ 84073 w 144345"/>
                <a:gd name="connsiteY8" fmla="*/ 103404 h 175644"/>
                <a:gd name="connsiteX9" fmla="*/ 97999 w 144345"/>
                <a:gd name="connsiteY9" fmla="*/ 78854 h 175644"/>
                <a:gd name="connsiteX10" fmla="*/ 97999 w 144345"/>
                <a:gd name="connsiteY10" fmla="*/ 10515 h 175644"/>
                <a:gd name="connsiteX11" fmla="*/ 80530 w 144345"/>
                <a:gd name="connsiteY11" fmla="*/ 10515 h 175644"/>
                <a:gd name="connsiteX12" fmla="*/ 80530 w 144345"/>
                <a:gd name="connsiteY12" fmla="*/ -1377 h 175644"/>
                <a:gd name="connsiteX13" fmla="*/ 112434 w 144345"/>
                <a:gd name="connsiteY13" fmla="*/ -616 h 175644"/>
                <a:gd name="connsiteX14" fmla="*/ 144345 w 144345"/>
                <a:gd name="connsiteY14" fmla="*/ -1377 h 175644"/>
                <a:gd name="connsiteX15" fmla="*/ 144345 w 144345"/>
                <a:gd name="connsiteY15" fmla="*/ 10515 h 175644"/>
                <a:gd name="connsiteX16" fmla="*/ 126868 w 144345"/>
                <a:gd name="connsiteY16" fmla="*/ 10515 h 175644"/>
                <a:gd name="connsiteX17" fmla="*/ 126868 w 144345"/>
                <a:gd name="connsiteY17" fmla="*/ 76067 h 175644"/>
                <a:gd name="connsiteX18" fmla="*/ 87871 w 144345"/>
                <a:gd name="connsiteY18" fmla="*/ 112512 h 175644"/>
                <a:gd name="connsiteX19" fmla="*/ 44821 w 144345"/>
                <a:gd name="connsiteY19" fmla="*/ 87707 h 175644"/>
                <a:gd name="connsiteX20" fmla="*/ 44821 w 144345"/>
                <a:gd name="connsiteY20" fmla="*/ 174267 h 175644"/>
                <a:gd name="connsiteX21" fmla="*/ 0 w 144345"/>
                <a:gd name="connsiteY21" fmla="*/ 172244 h 175644"/>
                <a:gd name="connsiteX22" fmla="*/ 0 w 144345"/>
                <a:gd name="connsiteY22" fmla="*/ 160349 h 175644"/>
                <a:gd name="connsiteX23" fmla="*/ 17477 w 144345"/>
                <a:gd name="connsiteY23" fmla="*/ 150480 h 175644"/>
                <a:gd name="connsiteX24" fmla="*/ 17477 w 144345"/>
                <a:gd name="connsiteY24" fmla="*/ 10515 h 175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44345" h="175644">
                  <a:moveTo>
                    <a:pt x="17477" y="10515"/>
                  </a:moveTo>
                  <a:lnTo>
                    <a:pt x="0" y="10515"/>
                  </a:lnTo>
                  <a:lnTo>
                    <a:pt x="0" y="-1377"/>
                  </a:lnTo>
                  <a:cubicBezTo>
                    <a:pt x="7094" y="-1125"/>
                    <a:pt x="22283" y="-616"/>
                    <a:pt x="31912" y="-616"/>
                  </a:cubicBezTo>
                  <a:cubicBezTo>
                    <a:pt x="41787" y="-616"/>
                    <a:pt x="56729" y="-1125"/>
                    <a:pt x="63815" y="-1377"/>
                  </a:cubicBezTo>
                  <a:lnTo>
                    <a:pt x="63815" y="10515"/>
                  </a:lnTo>
                  <a:lnTo>
                    <a:pt x="46346" y="10515"/>
                  </a:lnTo>
                  <a:lnTo>
                    <a:pt x="46346" y="63412"/>
                  </a:lnTo>
                  <a:cubicBezTo>
                    <a:pt x="46346" y="91003"/>
                    <a:pt x="68121" y="103404"/>
                    <a:pt x="84073" y="103404"/>
                  </a:cubicBezTo>
                  <a:cubicBezTo>
                    <a:pt x="92684" y="103404"/>
                    <a:pt x="97999" y="98085"/>
                    <a:pt x="97999" y="78854"/>
                  </a:cubicBezTo>
                  <a:lnTo>
                    <a:pt x="97999" y="10515"/>
                  </a:lnTo>
                  <a:lnTo>
                    <a:pt x="80530" y="10515"/>
                  </a:lnTo>
                  <a:lnTo>
                    <a:pt x="80530" y="-1377"/>
                  </a:lnTo>
                  <a:cubicBezTo>
                    <a:pt x="87616" y="-1125"/>
                    <a:pt x="102813" y="-616"/>
                    <a:pt x="112434" y="-616"/>
                  </a:cubicBezTo>
                  <a:cubicBezTo>
                    <a:pt x="122308" y="-616"/>
                    <a:pt x="137252" y="-1125"/>
                    <a:pt x="144345" y="-1377"/>
                  </a:cubicBezTo>
                  <a:lnTo>
                    <a:pt x="144345" y="10515"/>
                  </a:lnTo>
                  <a:lnTo>
                    <a:pt x="126868" y="10515"/>
                  </a:lnTo>
                  <a:lnTo>
                    <a:pt x="126868" y="76067"/>
                  </a:lnTo>
                  <a:cubicBezTo>
                    <a:pt x="126868" y="102643"/>
                    <a:pt x="113196" y="112512"/>
                    <a:pt x="87871" y="112512"/>
                  </a:cubicBezTo>
                  <a:cubicBezTo>
                    <a:pt x="63561" y="112512"/>
                    <a:pt x="50652" y="97831"/>
                    <a:pt x="44821" y="87707"/>
                  </a:cubicBezTo>
                  <a:lnTo>
                    <a:pt x="44821" y="174267"/>
                  </a:lnTo>
                  <a:lnTo>
                    <a:pt x="0" y="172244"/>
                  </a:lnTo>
                  <a:lnTo>
                    <a:pt x="0" y="160349"/>
                  </a:lnTo>
                  <a:cubicBezTo>
                    <a:pt x="15706" y="160349"/>
                    <a:pt x="17477" y="160349"/>
                    <a:pt x="17477" y="150480"/>
                  </a:cubicBezTo>
                  <a:lnTo>
                    <a:pt x="17477" y="10515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553" name="任意多边形: 形状 1552">
              <a:extLst>
                <a:ext uri="{FF2B5EF4-FFF2-40B4-BE49-F238E27FC236}">
                  <a16:creationId xmlns:a16="http://schemas.microsoft.com/office/drawing/2014/main" id="{CB03886C-6579-2323-C496-5A097C8ECAAF}"/>
                </a:ext>
              </a:extLst>
            </p:cNvPr>
            <p:cNvSpPr/>
            <p:nvPr>
              <p:custDataLst>
                <p:tags r:id="rId45"/>
              </p:custDataLst>
            </p:nvPr>
          </p:nvSpPr>
          <p:spPr>
            <a:xfrm flipV="1">
              <a:off x="9062837" y="-13007699"/>
              <a:ext cx="278340" cy="124758"/>
            </a:xfrm>
            <a:custGeom>
              <a:avLst/>
              <a:gdLst>
                <a:gd name="connsiteX0" fmla="*/ 90428 w 278340"/>
                <a:gd name="connsiteY0" fmla="*/ 118055 h 124758"/>
                <a:gd name="connsiteX1" fmla="*/ 91135 w 278340"/>
                <a:gd name="connsiteY1" fmla="*/ 120898 h 124758"/>
                <a:gd name="connsiteX2" fmla="*/ 88300 w 278340"/>
                <a:gd name="connsiteY2" fmla="*/ 123374 h 124758"/>
                <a:gd name="connsiteX3" fmla="*/ 65603 w 278340"/>
                <a:gd name="connsiteY3" fmla="*/ 121605 h 124758"/>
                <a:gd name="connsiteX4" fmla="*/ 61702 w 278340"/>
                <a:gd name="connsiteY4" fmla="*/ 117531 h 124758"/>
                <a:gd name="connsiteX5" fmla="*/ 66310 w 278340"/>
                <a:gd name="connsiteY5" fmla="*/ 115045 h 124758"/>
                <a:gd name="connsiteX6" fmla="*/ 74826 w 278340"/>
                <a:gd name="connsiteY6" fmla="*/ 112386 h 124758"/>
                <a:gd name="connsiteX7" fmla="*/ 74111 w 278340"/>
                <a:gd name="connsiteY7" fmla="*/ 108487 h 124758"/>
                <a:gd name="connsiteX8" fmla="*/ 64006 w 278340"/>
                <a:gd name="connsiteY8" fmla="*/ 68082 h 124758"/>
                <a:gd name="connsiteX9" fmla="*/ 45743 w 278340"/>
                <a:gd name="connsiteY9" fmla="*/ 78539 h 124758"/>
                <a:gd name="connsiteX10" fmla="*/ 0 w 278340"/>
                <a:gd name="connsiteY10" fmla="*/ 28032 h 124758"/>
                <a:gd name="connsiteX11" fmla="*/ 26772 w 278340"/>
                <a:gd name="connsiteY11" fmla="*/ -1384 h 124758"/>
                <a:gd name="connsiteX12" fmla="*/ 51947 w 278340"/>
                <a:gd name="connsiteY12" fmla="*/ 11017 h 124758"/>
                <a:gd name="connsiteX13" fmla="*/ 70210 w 278340"/>
                <a:gd name="connsiteY13" fmla="*/ -1384 h 124758"/>
                <a:gd name="connsiteX14" fmla="*/ 84224 w 278340"/>
                <a:gd name="connsiteY14" fmla="*/ 8009 h 124758"/>
                <a:gd name="connsiteX15" fmla="*/ 90428 w 278340"/>
                <a:gd name="connsiteY15" fmla="*/ 25731 h 124758"/>
                <a:gd name="connsiteX16" fmla="*/ 87592 w 278340"/>
                <a:gd name="connsiteY16" fmla="*/ 28032 h 124758"/>
                <a:gd name="connsiteX17" fmla="*/ 83691 w 278340"/>
                <a:gd name="connsiteY17" fmla="*/ 22538 h 124758"/>
                <a:gd name="connsiteX18" fmla="*/ 70743 w 278340"/>
                <a:gd name="connsiteY18" fmla="*/ 3579 h 124758"/>
                <a:gd name="connsiteX19" fmla="*/ 64896 w 278340"/>
                <a:gd name="connsiteY19" fmla="*/ 12257 h 124758"/>
                <a:gd name="connsiteX20" fmla="*/ 65777 w 278340"/>
                <a:gd name="connsiteY20" fmla="*/ 19530 h 124758"/>
                <a:gd name="connsiteX21" fmla="*/ 90428 w 278340"/>
                <a:gd name="connsiteY21" fmla="*/ 118055 h 124758"/>
                <a:gd name="connsiteX22" fmla="*/ 52662 w 278340"/>
                <a:gd name="connsiteY22" fmla="*/ 22538 h 124758"/>
                <a:gd name="connsiteX23" fmla="*/ 43614 w 278340"/>
                <a:gd name="connsiteY23" fmla="*/ 10669 h 124758"/>
                <a:gd name="connsiteX24" fmla="*/ 27304 w 278340"/>
                <a:gd name="connsiteY24" fmla="*/ 3579 h 124758"/>
                <a:gd name="connsiteX25" fmla="*/ 14355 w 278340"/>
                <a:gd name="connsiteY25" fmla="*/ 20769 h 124758"/>
                <a:gd name="connsiteX26" fmla="*/ 23578 w 278340"/>
                <a:gd name="connsiteY26" fmla="*/ 56743 h 124758"/>
                <a:gd name="connsiteX27" fmla="*/ 45743 w 278340"/>
                <a:gd name="connsiteY27" fmla="*/ 73576 h 124758"/>
                <a:gd name="connsiteX28" fmla="*/ 61528 w 278340"/>
                <a:gd name="connsiteY28" fmla="*/ 58157 h 124758"/>
                <a:gd name="connsiteX29" fmla="*/ 60995 w 278340"/>
                <a:gd name="connsiteY29" fmla="*/ 55679 h 124758"/>
                <a:gd name="connsiteX30" fmla="*/ 52662 w 278340"/>
                <a:gd name="connsiteY30" fmla="*/ 22538 h 124758"/>
                <a:gd name="connsiteX31" fmla="*/ 134207 w 278340"/>
                <a:gd name="connsiteY31" fmla="*/ 40792 h 124758"/>
                <a:gd name="connsiteX32" fmla="*/ 162750 w 278340"/>
                <a:gd name="connsiteY32" fmla="*/ 44515 h 124758"/>
                <a:gd name="connsiteX33" fmla="*/ 178352 w 278340"/>
                <a:gd name="connsiteY33" fmla="*/ 62944 h 124758"/>
                <a:gd name="connsiteX34" fmla="*/ 156371 w 278340"/>
                <a:gd name="connsiteY34" fmla="*/ 78539 h 124758"/>
                <a:gd name="connsiteX35" fmla="*/ 106362 w 278340"/>
                <a:gd name="connsiteY35" fmla="*/ 31931 h 124758"/>
                <a:gd name="connsiteX36" fmla="*/ 138282 w 278340"/>
                <a:gd name="connsiteY36" fmla="*/ -1384 h 124758"/>
                <a:gd name="connsiteX37" fmla="*/ 182253 w 278340"/>
                <a:gd name="connsiteY37" fmla="*/ 18639 h 124758"/>
                <a:gd name="connsiteX38" fmla="*/ 179242 w 278340"/>
                <a:gd name="connsiteY38" fmla="*/ 21649 h 124758"/>
                <a:gd name="connsiteX39" fmla="*/ 176406 w 278340"/>
                <a:gd name="connsiteY39" fmla="*/ 19878 h 124758"/>
                <a:gd name="connsiteX40" fmla="*/ 138639 w 278340"/>
                <a:gd name="connsiteY40" fmla="*/ 3579 h 124758"/>
                <a:gd name="connsiteX41" fmla="*/ 120908 w 278340"/>
                <a:gd name="connsiteY41" fmla="*/ 25016 h 124758"/>
                <a:gd name="connsiteX42" fmla="*/ 123037 w 278340"/>
                <a:gd name="connsiteY42" fmla="*/ 40792 h 124758"/>
                <a:gd name="connsiteX43" fmla="*/ 134207 w 278340"/>
                <a:gd name="connsiteY43" fmla="*/ 40792 h 124758"/>
                <a:gd name="connsiteX44" fmla="*/ 124451 w 278340"/>
                <a:gd name="connsiteY44" fmla="*/ 45754 h 124758"/>
                <a:gd name="connsiteX45" fmla="*/ 156371 w 278340"/>
                <a:gd name="connsiteY45" fmla="*/ 73576 h 124758"/>
                <a:gd name="connsiteX46" fmla="*/ 170734 w 278340"/>
                <a:gd name="connsiteY46" fmla="*/ 62944 h 124758"/>
                <a:gd name="connsiteX47" fmla="*/ 133142 w 278340"/>
                <a:gd name="connsiteY47" fmla="*/ 45754 h 124758"/>
                <a:gd name="connsiteX48" fmla="*/ 124451 w 278340"/>
                <a:gd name="connsiteY48" fmla="*/ 45754 h 124758"/>
                <a:gd name="connsiteX49" fmla="*/ 268235 w 278340"/>
                <a:gd name="connsiteY49" fmla="*/ 68264 h 124758"/>
                <a:gd name="connsiteX50" fmla="*/ 259193 w 278340"/>
                <a:gd name="connsiteY50" fmla="*/ 58339 h 124758"/>
                <a:gd name="connsiteX51" fmla="*/ 266105 w 278340"/>
                <a:gd name="connsiteY51" fmla="*/ 51781 h 124758"/>
                <a:gd name="connsiteX52" fmla="*/ 276218 w 278340"/>
                <a:gd name="connsiteY52" fmla="*/ 63120 h 124758"/>
                <a:gd name="connsiteX53" fmla="*/ 252807 w 278340"/>
                <a:gd name="connsiteY53" fmla="*/ 78539 h 124758"/>
                <a:gd name="connsiteX54" fmla="*/ 201567 w 278340"/>
                <a:gd name="connsiteY54" fmla="*/ 29447 h 124758"/>
                <a:gd name="connsiteX55" fmla="*/ 234369 w 278340"/>
                <a:gd name="connsiteY55" fmla="*/ -1384 h 124758"/>
                <a:gd name="connsiteX56" fmla="*/ 278340 w 278340"/>
                <a:gd name="connsiteY56" fmla="*/ 18639 h 124758"/>
                <a:gd name="connsiteX57" fmla="*/ 275328 w 278340"/>
                <a:gd name="connsiteY57" fmla="*/ 21649 h 124758"/>
                <a:gd name="connsiteX58" fmla="*/ 272494 w 278340"/>
                <a:gd name="connsiteY58" fmla="*/ 19878 h 124758"/>
                <a:gd name="connsiteX59" fmla="*/ 234726 w 278340"/>
                <a:gd name="connsiteY59" fmla="*/ 3579 h 124758"/>
                <a:gd name="connsiteX60" fmla="*/ 216280 w 278340"/>
                <a:gd name="connsiteY60" fmla="*/ 23245 h 124758"/>
                <a:gd name="connsiteX61" fmla="*/ 227989 w 278340"/>
                <a:gd name="connsiteY61" fmla="*/ 59936 h 124758"/>
                <a:gd name="connsiteX62" fmla="*/ 252807 w 278340"/>
                <a:gd name="connsiteY62" fmla="*/ 73576 h 124758"/>
                <a:gd name="connsiteX63" fmla="*/ 268235 w 278340"/>
                <a:gd name="connsiteY63" fmla="*/ 68264 h 124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278340" h="124758">
                  <a:moveTo>
                    <a:pt x="90428" y="118055"/>
                  </a:moveTo>
                  <a:cubicBezTo>
                    <a:pt x="90603" y="118412"/>
                    <a:pt x="91135" y="120715"/>
                    <a:pt x="91135" y="120898"/>
                  </a:cubicBezTo>
                  <a:cubicBezTo>
                    <a:pt x="91135" y="121779"/>
                    <a:pt x="90428" y="123374"/>
                    <a:pt x="88300" y="123374"/>
                  </a:cubicBezTo>
                  <a:cubicBezTo>
                    <a:pt x="84748" y="123374"/>
                    <a:pt x="70036" y="121962"/>
                    <a:pt x="65603" y="121605"/>
                  </a:cubicBezTo>
                  <a:cubicBezTo>
                    <a:pt x="64181" y="121430"/>
                    <a:pt x="61702" y="121247"/>
                    <a:pt x="61702" y="117531"/>
                  </a:cubicBezTo>
                  <a:cubicBezTo>
                    <a:pt x="61702" y="115045"/>
                    <a:pt x="64181" y="115045"/>
                    <a:pt x="66310" y="115045"/>
                  </a:cubicBezTo>
                  <a:cubicBezTo>
                    <a:pt x="74826" y="115045"/>
                    <a:pt x="74826" y="113808"/>
                    <a:pt x="74826" y="112386"/>
                  </a:cubicBezTo>
                  <a:cubicBezTo>
                    <a:pt x="74826" y="111147"/>
                    <a:pt x="74469" y="110083"/>
                    <a:pt x="74111" y="108487"/>
                  </a:cubicBezTo>
                  <a:lnTo>
                    <a:pt x="64006" y="68082"/>
                  </a:lnTo>
                  <a:cubicBezTo>
                    <a:pt x="60280" y="73933"/>
                    <a:pt x="54251" y="78539"/>
                    <a:pt x="45743" y="78539"/>
                  </a:cubicBezTo>
                  <a:cubicBezTo>
                    <a:pt x="23046" y="78539"/>
                    <a:pt x="0" y="53552"/>
                    <a:pt x="0" y="28032"/>
                  </a:cubicBezTo>
                  <a:cubicBezTo>
                    <a:pt x="0" y="10844"/>
                    <a:pt x="11519" y="-1384"/>
                    <a:pt x="26772" y="-1384"/>
                  </a:cubicBezTo>
                  <a:cubicBezTo>
                    <a:pt x="36345" y="-1384"/>
                    <a:pt x="44853" y="4110"/>
                    <a:pt x="51947" y="11017"/>
                  </a:cubicBezTo>
                  <a:cubicBezTo>
                    <a:pt x="55315" y="387"/>
                    <a:pt x="65603" y="-1384"/>
                    <a:pt x="70210" y="-1384"/>
                  </a:cubicBezTo>
                  <a:cubicBezTo>
                    <a:pt x="76597" y="-1384"/>
                    <a:pt x="81030" y="2515"/>
                    <a:pt x="84224" y="8009"/>
                  </a:cubicBezTo>
                  <a:cubicBezTo>
                    <a:pt x="88124" y="14916"/>
                    <a:pt x="90428" y="25016"/>
                    <a:pt x="90428" y="25731"/>
                  </a:cubicBezTo>
                  <a:cubicBezTo>
                    <a:pt x="90428" y="28032"/>
                    <a:pt x="88124" y="28032"/>
                    <a:pt x="87592" y="28032"/>
                  </a:cubicBezTo>
                  <a:cubicBezTo>
                    <a:pt x="85106" y="28032"/>
                    <a:pt x="84931" y="27327"/>
                    <a:pt x="83691" y="22538"/>
                  </a:cubicBezTo>
                  <a:cubicBezTo>
                    <a:pt x="81563" y="14035"/>
                    <a:pt x="78194" y="3579"/>
                    <a:pt x="70743" y="3579"/>
                  </a:cubicBezTo>
                  <a:cubicBezTo>
                    <a:pt x="66135" y="3579"/>
                    <a:pt x="64896" y="7477"/>
                    <a:pt x="64896" y="12257"/>
                  </a:cubicBezTo>
                  <a:cubicBezTo>
                    <a:pt x="64896" y="15631"/>
                    <a:pt x="65245" y="17219"/>
                    <a:pt x="65777" y="19530"/>
                  </a:cubicBezTo>
                  <a:lnTo>
                    <a:pt x="90428" y="118055"/>
                  </a:lnTo>
                  <a:close/>
                  <a:moveTo>
                    <a:pt x="52662" y="22538"/>
                  </a:moveTo>
                  <a:cubicBezTo>
                    <a:pt x="51414" y="17576"/>
                    <a:pt x="47514" y="14035"/>
                    <a:pt x="43614" y="10669"/>
                  </a:cubicBezTo>
                  <a:cubicBezTo>
                    <a:pt x="42017" y="9247"/>
                    <a:pt x="34930" y="3579"/>
                    <a:pt x="27304" y="3579"/>
                  </a:cubicBezTo>
                  <a:cubicBezTo>
                    <a:pt x="20742" y="3579"/>
                    <a:pt x="14355" y="8183"/>
                    <a:pt x="14355" y="20769"/>
                  </a:cubicBezTo>
                  <a:cubicBezTo>
                    <a:pt x="14355" y="30160"/>
                    <a:pt x="19503" y="49653"/>
                    <a:pt x="23578" y="56743"/>
                  </a:cubicBezTo>
                  <a:cubicBezTo>
                    <a:pt x="31737" y="70917"/>
                    <a:pt x="40777" y="73576"/>
                    <a:pt x="45743" y="73576"/>
                  </a:cubicBezTo>
                  <a:cubicBezTo>
                    <a:pt x="58151" y="73576"/>
                    <a:pt x="61528" y="60110"/>
                    <a:pt x="61528" y="58157"/>
                  </a:cubicBezTo>
                  <a:cubicBezTo>
                    <a:pt x="61528" y="57450"/>
                    <a:pt x="61170" y="56211"/>
                    <a:pt x="60995" y="55679"/>
                  </a:cubicBezTo>
                  <a:lnTo>
                    <a:pt x="52662" y="22538"/>
                  </a:lnTo>
                  <a:close/>
                  <a:moveTo>
                    <a:pt x="134207" y="40792"/>
                  </a:moveTo>
                  <a:cubicBezTo>
                    <a:pt x="139172" y="40792"/>
                    <a:pt x="153177" y="41150"/>
                    <a:pt x="162750" y="44515"/>
                  </a:cubicBezTo>
                  <a:cubicBezTo>
                    <a:pt x="175874" y="49121"/>
                    <a:pt x="178352" y="57625"/>
                    <a:pt x="178352" y="62944"/>
                  </a:cubicBezTo>
                  <a:cubicBezTo>
                    <a:pt x="178352" y="72694"/>
                    <a:pt x="168605" y="78539"/>
                    <a:pt x="156371" y="78539"/>
                  </a:cubicBezTo>
                  <a:cubicBezTo>
                    <a:pt x="135089" y="78539"/>
                    <a:pt x="106362" y="62237"/>
                    <a:pt x="106362" y="31931"/>
                  </a:cubicBezTo>
                  <a:cubicBezTo>
                    <a:pt x="106362" y="14035"/>
                    <a:pt x="117540" y="-1384"/>
                    <a:pt x="138282" y="-1384"/>
                  </a:cubicBezTo>
                  <a:cubicBezTo>
                    <a:pt x="168247" y="-1384"/>
                    <a:pt x="182253" y="16155"/>
                    <a:pt x="182253" y="18639"/>
                  </a:cubicBezTo>
                  <a:cubicBezTo>
                    <a:pt x="182253" y="19703"/>
                    <a:pt x="180664" y="21649"/>
                    <a:pt x="179242" y="21649"/>
                  </a:cubicBezTo>
                  <a:cubicBezTo>
                    <a:pt x="178177" y="21649"/>
                    <a:pt x="177820" y="21301"/>
                    <a:pt x="176406" y="19878"/>
                  </a:cubicBezTo>
                  <a:cubicBezTo>
                    <a:pt x="162575" y="3579"/>
                    <a:pt x="141825" y="3579"/>
                    <a:pt x="138639" y="3579"/>
                  </a:cubicBezTo>
                  <a:cubicBezTo>
                    <a:pt x="127994" y="3579"/>
                    <a:pt x="120908" y="10669"/>
                    <a:pt x="120908" y="25016"/>
                  </a:cubicBezTo>
                  <a:cubicBezTo>
                    <a:pt x="120908" y="27500"/>
                    <a:pt x="120908" y="31042"/>
                    <a:pt x="123037" y="40792"/>
                  </a:cubicBezTo>
                  <a:lnTo>
                    <a:pt x="134207" y="40792"/>
                  </a:lnTo>
                  <a:close/>
                  <a:moveTo>
                    <a:pt x="124451" y="45754"/>
                  </a:moveTo>
                  <a:cubicBezTo>
                    <a:pt x="131720" y="71447"/>
                    <a:pt x="151406" y="73576"/>
                    <a:pt x="156371" y="73576"/>
                  </a:cubicBezTo>
                  <a:cubicBezTo>
                    <a:pt x="164172" y="73576"/>
                    <a:pt x="170734" y="69678"/>
                    <a:pt x="170734" y="62944"/>
                  </a:cubicBezTo>
                  <a:cubicBezTo>
                    <a:pt x="170734" y="45754"/>
                    <a:pt x="140768" y="45754"/>
                    <a:pt x="133142" y="45754"/>
                  </a:cubicBezTo>
                  <a:lnTo>
                    <a:pt x="124451" y="45754"/>
                  </a:lnTo>
                  <a:close/>
                  <a:moveTo>
                    <a:pt x="268235" y="68264"/>
                  </a:moveTo>
                  <a:cubicBezTo>
                    <a:pt x="261855" y="67200"/>
                    <a:pt x="259193" y="62237"/>
                    <a:pt x="259193" y="58339"/>
                  </a:cubicBezTo>
                  <a:cubicBezTo>
                    <a:pt x="259193" y="53552"/>
                    <a:pt x="262920" y="51781"/>
                    <a:pt x="266105" y="51781"/>
                  </a:cubicBezTo>
                  <a:cubicBezTo>
                    <a:pt x="270005" y="51781"/>
                    <a:pt x="276218" y="54615"/>
                    <a:pt x="276218" y="63120"/>
                  </a:cubicBezTo>
                  <a:cubicBezTo>
                    <a:pt x="276218" y="75172"/>
                    <a:pt x="262388" y="78539"/>
                    <a:pt x="252807" y="78539"/>
                  </a:cubicBezTo>
                  <a:cubicBezTo>
                    <a:pt x="226210" y="78539"/>
                    <a:pt x="201567" y="54083"/>
                    <a:pt x="201567" y="29447"/>
                  </a:cubicBezTo>
                  <a:cubicBezTo>
                    <a:pt x="201567" y="14209"/>
                    <a:pt x="212204" y="-1384"/>
                    <a:pt x="234369" y="-1384"/>
                  </a:cubicBezTo>
                  <a:cubicBezTo>
                    <a:pt x="264333" y="-1384"/>
                    <a:pt x="278340" y="16155"/>
                    <a:pt x="278340" y="18639"/>
                  </a:cubicBezTo>
                  <a:cubicBezTo>
                    <a:pt x="278340" y="19703"/>
                    <a:pt x="276751" y="21649"/>
                    <a:pt x="275328" y="21649"/>
                  </a:cubicBezTo>
                  <a:cubicBezTo>
                    <a:pt x="274263" y="21649"/>
                    <a:pt x="273907" y="21301"/>
                    <a:pt x="272494" y="19878"/>
                  </a:cubicBezTo>
                  <a:cubicBezTo>
                    <a:pt x="258662" y="3579"/>
                    <a:pt x="237911" y="3579"/>
                    <a:pt x="234726" y="3579"/>
                  </a:cubicBezTo>
                  <a:cubicBezTo>
                    <a:pt x="221960" y="3579"/>
                    <a:pt x="216280" y="12257"/>
                    <a:pt x="216280" y="23245"/>
                  </a:cubicBezTo>
                  <a:cubicBezTo>
                    <a:pt x="216280" y="28391"/>
                    <a:pt x="218766" y="47701"/>
                    <a:pt x="227989" y="59936"/>
                  </a:cubicBezTo>
                  <a:cubicBezTo>
                    <a:pt x="234726" y="68614"/>
                    <a:pt x="243941" y="73576"/>
                    <a:pt x="252807" y="73576"/>
                  </a:cubicBezTo>
                  <a:cubicBezTo>
                    <a:pt x="255294" y="73576"/>
                    <a:pt x="263802" y="73226"/>
                    <a:pt x="268235" y="68264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554" name="任意多边形: 形状 1553">
              <a:extLst>
                <a:ext uri="{FF2B5EF4-FFF2-40B4-BE49-F238E27FC236}">
                  <a16:creationId xmlns:a16="http://schemas.microsoft.com/office/drawing/2014/main" id="{D2298A5E-1FFC-7228-73CC-6D3A09039544}"/>
                </a:ext>
              </a:extLst>
            </p:cNvPr>
            <p:cNvSpPr/>
            <p:nvPr>
              <p:custDataLst>
                <p:tags r:id="rId46"/>
              </p:custDataLst>
            </p:nvPr>
          </p:nvSpPr>
          <p:spPr>
            <a:xfrm flipV="1">
              <a:off x="9354137" y="-12874787"/>
              <a:ext cx="73761" cy="13649"/>
            </a:xfrm>
            <a:custGeom>
              <a:avLst/>
              <a:gdLst>
                <a:gd name="connsiteX0" fmla="*/ 73762 w 73761"/>
                <a:gd name="connsiteY0" fmla="*/ 5363 h 13649"/>
                <a:gd name="connsiteX1" fmla="*/ 64896 w 73761"/>
                <a:gd name="connsiteY1" fmla="*/ 12272 h 13649"/>
                <a:gd name="connsiteX2" fmla="*/ 8866 w 73761"/>
                <a:gd name="connsiteY2" fmla="*/ 12272 h 13649"/>
                <a:gd name="connsiteX3" fmla="*/ 0 w 73761"/>
                <a:gd name="connsiteY3" fmla="*/ 5539 h 13649"/>
                <a:gd name="connsiteX4" fmla="*/ 8866 w 73761"/>
                <a:gd name="connsiteY4" fmla="*/ -1378 h 13649"/>
                <a:gd name="connsiteX5" fmla="*/ 64896 w 73761"/>
                <a:gd name="connsiteY5" fmla="*/ -1378 h 13649"/>
                <a:gd name="connsiteX6" fmla="*/ 73762 w 73761"/>
                <a:gd name="connsiteY6" fmla="*/ 5363 h 13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761" h="13649">
                  <a:moveTo>
                    <a:pt x="73762" y="5363"/>
                  </a:moveTo>
                  <a:cubicBezTo>
                    <a:pt x="73762" y="12272"/>
                    <a:pt x="67025" y="12272"/>
                    <a:pt x="64896" y="12272"/>
                  </a:cubicBezTo>
                  <a:lnTo>
                    <a:pt x="8866" y="12272"/>
                  </a:lnTo>
                  <a:cubicBezTo>
                    <a:pt x="6919" y="12272"/>
                    <a:pt x="0" y="12272"/>
                    <a:pt x="0" y="5539"/>
                  </a:cubicBezTo>
                  <a:cubicBezTo>
                    <a:pt x="0" y="-1378"/>
                    <a:pt x="6737" y="-1378"/>
                    <a:pt x="8866" y="-1378"/>
                  </a:cubicBezTo>
                  <a:lnTo>
                    <a:pt x="64896" y="-1378"/>
                  </a:lnTo>
                  <a:cubicBezTo>
                    <a:pt x="66850" y="-1378"/>
                    <a:pt x="73762" y="-1378"/>
                    <a:pt x="73762" y="5363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555" name="任意多边形: 形状 1554">
              <a:extLst>
                <a:ext uri="{FF2B5EF4-FFF2-40B4-BE49-F238E27FC236}">
                  <a16:creationId xmlns:a16="http://schemas.microsoft.com/office/drawing/2014/main" id="{BEFEEFD8-34D7-A38D-5FEB-0395CE9103AA}"/>
                </a:ext>
              </a:extLst>
            </p:cNvPr>
            <p:cNvSpPr/>
            <p:nvPr>
              <p:custDataLst>
                <p:tags r:id="rId47"/>
              </p:custDataLst>
            </p:nvPr>
          </p:nvSpPr>
          <p:spPr>
            <a:xfrm flipV="1">
              <a:off x="9449162" y="-12962863"/>
              <a:ext cx="180665" cy="79922"/>
            </a:xfrm>
            <a:custGeom>
              <a:avLst/>
              <a:gdLst>
                <a:gd name="connsiteX0" fmla="*/ 66667 w 180665"/>
                <a:gd name="connsiteY0" fmla="*/ 68265 h 79922"/>
                <a:gd name="connsiteX1" fmla="*/ 57627 w 180665"/>
                <a:gd name="connsiteY1" fmla="*/ 58340 h 79922"/>
                <a:gd name="connsiteX2" fmla="*/ 64538 w 180665"/>
                <a:gd name="connsiteY2" fmla="*/ 51782 h 79922"/>
                <a:gd name="connsiteX3" fmla="*/ 74651 w 180665"/>
                <a:gd name="connsiteY3" fmla="*/ 63121 h 79922"/>
                <a:gd name="connsiteX4" fmla="*/ 51240 w 180665"/>
                <a:gd name="connsiteY4" fmla="*/ 78541 h 79922"/>
                <a:gd name="connsiteX5" fmla="*/ 0 w 180665"/>
                <a:gd name="connsiteY5" fmla="*/ 29448 h 79922"/>
                <a:gd name="connsiteX6" fmla="*/ 32801 w 180665"/>
                <a:gd name="connsiteY6" fmla="*/ -1382 h 79922"/>
                <a:gd name="connsiteX7" fmla="*/ 76773 w 180665"/>
                <a:gd name="connsiteY7" fmla="*/ 18641 h 79922"/>
                <a:gd name="connsiteX8" fmla="*/ 73762 w 180665"/>
                <a:gd name="connsiteY8" fmla="*/ 21651 h 79922"/>
                <a:gd name="connsiteX9" fmla="*/ 70926 w 180665"/>
                <a:gd name="connsiteY9" fmla="*/ 19880 h 79922"/>
                <a:gd name="connsiteX10" fmla="*/ 33159 w 180665"/>
                <a:gd name="connsiteY10" fmla="*/ 3580 h 79922"/>
                <a:gd name="connsiteX11" fmla="*/ 14713 w 180665"/>
                <a:gd name="connsiteY11" fmla="*/ 23247 h 79922"/>
                <a:gd name="connsiteX12" fmla="*/ 26422 w 180665"/>
                <a:gd name="connsiteY12" fmla="*/ 59938 h 79922"/>
                <a:gd name="connsiteX13" fmla="*/ 51240 w 180665"/>
                <a:gd name="connsiteY13" fmla="*/ 73578 h 79922"/>
                <a:gd name="connsiteX14" fmla="*/ 66667 w 180665"/>
                <a:gd name="connsiteY14" fmla="*/ 68265 h 79922"/>
                <a:gd name="connsiteX15" fmla="*/ 154244 w 180665"/>
                <a:gd name="connsiteY15" fmla="*/ 68084 h 79922"/>
                <a:gd name="connsiteX16" fmla="*/ 135980 w 180665"/>
                <a:gd name="connsiteY16" fmla="*/ 78541 h 79922"/>
                <a:gd name="connsiteX17" fmla="*/ 90238 w 180665"/>
                <a:gd name="connsiteY17" fmla="*/ 28034 h 79922"/>
                <a:gd name="connsiteX18" fmla="*/ 117009 w 180665"/>
                <a:gd name="connsiteY18" fmla="*/ -1382 h 79922"/>
                <a:gd name="connsiteX19" fmla="*/ 142185 w 180665"/>
                <a:gd name="connsiteY19" fmla="*/ 11019 h 79922"/>
                <a:gd name="connsiteX20" fmla="*/ 160448 w 180665"/>
                <a:gd name="connsiteY20" fmla="*/ -1382 h 79922"/>
                <a:gd name="connsiteX21" fmla="*/ 174462 w 180665"/>
                <a:gd name="connsiteY21" fmla="*/ 8011 h 79922"/>
                <a:gd name="connsiteX22" fmla="*/ 180666 w 180665"/>
                <a:gd name="connsiteY22" fmla="*/ 25733 h 79922"/>
                <a:gd name="connsiteX23" fmla="*/ 177830 w 180665"/>
                <a:gd name="connsiteY23" fmla="*/ 28034 h 79922"/>
                <a:gd name="connsiteX24" fmla="*/ 173930 w 180665"/>
                <a:gd name="connsiteY24" fmla="*/ 22540 h 79922"/>
                <a:gd name="connsiteX25" fmla="*/ 160981 w 180665"/>
                <a:gd name="connsiteY25" fmla="*/ 3580 h 79922"/>
                <a:gd name="connsiteX26" fmla="*/ 155134 w 180665"/>
                <a:gd name="connsiteY26" fmla="*/ 12258 h 79922"/>
                <a:gd name="connsiteX27" fmla="*/ 157787 w 180665"/>
                <a:gd name="connsiteY27" fmla="*/ 26265 h 79922"/>
                <a:gd name="connsiteX28" fmla="*/ 161688 w 180665"/>
                <a:gd name="connsiteY28" fmla="*/ 42216 h 79922"/>
                <a:gd name="connsiteX29" fmla="*/ 165238 w 180665"/>
                <a:gd name="connsiteY29" fmla="*/ 55681 h 79922"/>
                <a:gd name="connsiteX30" fmla="*/ 168432 w 180665"/>
                <a:gd name="connsiteY30" fmla="*/ 69504 h 79922"/>
                <a:gd name="connsiteX31" fmla="*/ 162402 w 180665"/>
                <a:gd name="connsiteY31" fmla="*/ 75174 h 79922"/>
                <a:gd name="connsiteX32" fmla="*/ 154244 w 180665"/>
                <a:gd name="connsiteY32" fmla="*/ 68084 h 79922"/>
                <a:gd name="connsiteX33" fmla="*/ 142899 w 180665"/>
                <a:gd name="connsiteY33" fmla="*/ 22540 h 79922"/>
                <a:gd name="connsiteX34" fmla="*/ 133851 w 180665"/>
                <a:gd name="connsiteY34" fmla="*/ 10670 h 79922"/>
                <a:gd name="connsiteX35" fmla="*/ 117542 w 180665"/>
                <a:gd name="connsiteY35" fmla="*/ 3580 h 79922"/>
                <a:gd name="connsiteX36" fmla="*/ 104593 w 180665"/>
                <a:gd name="connsiteY36" fmla="*/ 20770 h 79922"/>
                <a:gd name="connsiteX37" fmla="*/ 113816 w 180665"/>
                <a:gd name="connsiteY37" fmla="*/ 56745 h 79922"/>
                <a:gd name="connsiteX38" fmla="*/ 135980 w 180665"/>
                <a:gd name="connsiteY38" fmla="*/ 73578 h 79922"/>
                <a:gd name="connsiteX39" fmla="*/ 151765 w 180665"/>
                <a:gd name="connsiteY39" fmla="*/ 58159 h 79922"/>
                <a:gd name="connsiteX40" fmla="*/ 151233 w 180665"/>
                <a:gd name="connsiteY40" fmla="*/ 55681 h 79922"/>
                <a:gd name="connsiteX41" fmla="*/ 142899 w 180665"/>
                <a:gd name="connsiteY41" fmla="*/ 22540 h 79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80665" h="79922">
                  <a:moveTo>
                    <a:pt x="66667" y="68265"/>
                  </a:moveTo>
                  <a:cubicBezTo>
                    <a:pt x="60289" y="67202"/>
                    <a:pt x="57627" y="62239"/>
                    <a:pt x="57627" y="58340"/>
                  </a:cubicBezTo>
                  <a:cubicBezTo>
                    <a:pt x="57627" y="53553"/>
                    <a:pt x="61353" y="51782"/>
                    <a:pt x="64538" y="51782"/>
                  </a:cubicBezTo>
                  <a:cubicBezTo>
                    <a:pt x="68439" y="51782"/>
                    <a:pt x="74651" y="54617"/>
                    <a:pt x="74651" y="63121"/>
                  </a:cubicBezTo>
                  <a:cubicBezTo>
                    <a:pt x="74651" y="75174"/>
                    <a:pt x="60821" y="78541"/>
                    <a:pt x="51240" y="78541"/>
                  </a:cubicBezTo>
                  <a:cubicBezTo>
                    <a:pt x="24643" y="78541"/>
                    <a:pt x="0" y="54085"/>
                    <a:pt x="0" y="29448"/>
                  </a:cubicBezTo>
                  <a:cubicBezTo>
                    <a:pt x="0" y="14211"/>
                    <a:pt x="10638" y="-1382"/>
                    <a:pt x="32801" y="-1382"/>
                  </a:cubicBezTo>
                  <a:cubicBezTo>
                    <a:pt x="62767" y="-1382"/>
                    <a:pt x="76773" y="16157"/>
                    <a:pt x="76773" y="18641"/>
                  </a:cubicBezTo>
                  <a:cubicBezTo>
                    <a:pt x="76773" y="19705"/>
                    <a:pt x="75184" y="21651"/>
                    <a:pt x="73762" y="21651"/>
                  </a:cubicBezTo>
                  <a:cubicBezTo>
                    <a:pt x="72697" y="21651"/>
                    <a:pt x="72340" y="21302"/>
                    <a:pt x="70926" y="19880"/>
                  </a:cubicBezTo>
                  <a:cubicBezTo>
                    <a:pt x="57095" y="3580"/>
                    <a:pt x="36345" y="3580"/>
                    <a:pt x="33159" y="3580"/>
                  </a:cubicBezTo>
                  <a:cubicBezTo>
                    <a:pt x="20393" y="3580"/>
                    <a:pt x="14713" y="12258"/>
                    <a:pt x="14713" y="23247"/>
                  </a:cubicBezTo>
                  <a:cubicBezTo>
                    <a:pt x="14713" y="28392"/>
                    <a:pt x="17199" y="47702"/>
                    <a:pt x="26422" y="59938"/>
                  </a:cubicBezTo>
                  <a:cubicBezTo>
                    <a:pt x="33159" y="68616"/>
                    <a:pt x="42374" y="73578"/>
                    <a:pt x="51240" y="73578"/>
                  </a:cubicBezTo>
                  <a:cubicBezTo>
                    <a:pt x="53726" y="73578"/>
                    <a:pt x="62234" y="73228"/>
                    <a:pt x="66667" y="68265"/>
                  </a:cubicBezTo>
                  <a:close/>
                  <a:moveTo>
                    <a:pt x="154244" y="68084"/>
                  </a:moveTo>
                  <a:cubicBezTo>
                    <a:pt x="150518" y="73935"/>
                    <a:pt x="144488" y="78541"/>
                    <a:pt x="135980" y="78541"/>
                  </a:cubicBezTo>
                  <a:cubicBezTo>
                    <a:pt x="113284" y="78541"/>
                    <a:pt x="90238" y="53553"/>
                    <a:pt x="90238" y="28034"/>
                  </a:cubicBezTo>
                  <a:cubicBezTo>
                    <a:pt x="90238" y="10846"/>
                    <a:pt x="101757" y="-1382"/>
                    <a:pt x="117009" y="-1382"/>
                  </a:cubicBezTo>
                  <a:cubicBezTo>
                    <a:pt x="126582" y="-1382"/>
                    <a:pt x="135090" y="4112"/>
                    <a:pt x="142185" y="11019"/>
                  </a:cubicBezTo>
                  <a:cubicBezTo>
                    <a:pt x="145553" y="389"/>
                    <a:pt x="155840" y="-1382"/>
                    <a:pt x="160448" y="-1382"/>
                  </a:cubicBezTo>
                  <a:cubicBezTo>
                    <a:pt x="166835" y="-1382"/>
                    <a:pt x="171268" y="2516"/>
                    <a:pt x="174462" y="8011"/>
                  </a:cubicBezTo>
                  <a:cubicBezTo>
                    <a:pt x="178363" y="14918"/>
                    <a:pt x="180666" y="25018"/>
                    <a:pt x="180666" y="25733"/>
                  </a:cubicBezTo>
                  <a:cubicBezTo>
                    <a:pt x="180666" y="28034"/>
                    <a:pt x="178363" y="28034"/>
                    <a:pt x="177830" y="28034"/>
                  </a:cubicBezTo>
                  <a:cubicBezTo>
                    <a:pt x="175344" y="28034"/>
                    <a:pt x="175169" y="27329"/>
                    <a:pt x="173930" y="22540"/>
                  </a:cubicBezTo>
                  <a:cubicBezTo>
                    <a:pt x="171800" y="14037"/>
                    <a:pt x="168432" y="3580"/>
                    <a:pt x="160981" y="3580"/>
                  </a:cubicBezTo>
                  <a:cubicBezTo>
                    <a:pt x="156373" y="3580"/>
                    <a:pt x="155134" y="7479"/>
                    <a:pt x="155134" y="12258"/>
                  </a:cubicBezTo>
                  <a:cubicBezTo>
                    <a:pt x="155134" y="15276"/>
                    <a:pt x="156548" y="21651"/>
                    <a:pt x="157787" y="26265"/>
                  </a:cubicBezTo>
                  <a:cubicBezTo>
                    <a:pt x="159034" y="31044"/>
                    <a:pt x="160806" y="38309"/>
                    <a:pt x="161688" y="42216"/>
                  </a:cubicBezTo>
                  <a:lnTo>
                    <a:pt x="165238" y="55681"/>
                  </a:lnTo>
                  <a:cubicBezTo>
                    <a:pt x="166303" y="60287"/>
                    <a:pt x="168432" y="68616"/>
                    <a:pt x="168432" y="69504"/>
                  </a:cubicBezTo>
                  <a:cubicBezTo>
                    <a:pt x="168432" y="73403"/>
                    <a:pt x="165238" y="75174"/>
                    <a:pt x="162402" y="75174"/>
                  </a:cubicBezTo>
                  <a:cubicBezTo>
                    <a:pt x="159383" y="75174"/>
                    <a:pt x="155308" y="73046"/>
                    <a:pt x="154244" y="68084"/>
                  </a:cubicBezTo>
                  <a:close/>
                  <a:moveTo>
                    <a:pt x="142899" y="22540"/>
                  </a:moveTo>
                  <a:cubicBezTo>
                    <a:pt x="141652" y="17577"/>
                    <a:pt x="137752" y="14037"/>
                    <a:pt x="133851" y="10670"/>
                  </a:cubicBezTo>
                  <a:cubicBezTo>
                    <a:pt x="132255" y="9248"/>
                    <a:pt x="125169" y="3580"/>
                    <a:pt x="117542" y="3580"/>
                  </a:cubicBezTo>
                  <a:cubicBezTo>
                    <a:pt x="110980" y="3580"/>
                    <a:pt x="104593" y="8184"/>
                    <a:pt x="104593" y="20770"/>
                  </a:cubicBezTo>
                  <a:cubicBezTo>
                    <a:pt x="104593" y="30162"/>
                    <a:pt x="109740" y="49655"/>
                    <a:pt x="113816" y="56745"/>
                  </a:cubicBezTo>
                  <a:cubicBezTo>
                    <a:pt x="121975" y="70919"/>
                    <a:pt x="131015" y="73578"/>
                    <a:pt x="135980" y="73578"/>
                  </a:cubicBezTo>
                  <a:cubicBezTo>
                    <a:pt x="148389" y="73578"/>
                    <a:pt x="151765" y="60111"/>
                    <a:pt x="151765" y="58159"/>
                  </a:cubicBezTo>
                  <a:cubicBezTo>
                    <a:pt x="151765" y="57452"/>
                    <a:pt x="151408" y="56213"/>
                    <a:pt x="151233" y="55681"/>
                  </a:cubicBezTo>
                  <a:lnTo>
                    <a:pt x="142899" y="22540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556" name="任意多边形: 形状 1555">
              <a:extLst>
                <a:ext uri="{FF2B5EF4-FFF2-40B4-BE49-F238E27FC236}">
                  <a16:creationId xmlns:a16="http://schemas.microsoft.com/office/drawing/2014/main" id="{DC474B13-92F0-3905-27CE-554892DB37C3}"/>
                </a:ext>
              </a:extLst>
            </p:cNvPr>
            <p:cNvSpPr/>
            <p:nvPr>
              <p:custDataLst>
                <p:tags r:id="rId48"/>
              </p:custDataLst>
            </p:nvPr>
          </p:nvSpPr>
          <p:spPr>
            <a:xfrm flipV="1">
              <a:off x="9648644" y="-12874787"/>
              <a:ext cx="73761" cy="13649"/>
            </a:xfrm>
            <a:custGeom>
              <a:avLst/>
              <a:gdLst>
                <a:gd name="connsiteX0" fmla="*/ 73762 w 73761"/>
                <a:gd name="connsiteY0" fmla="*/ 5363 h 13649"/>
                <a:gd name="connsiteX1" fmla="*/ 64896 w 73761"/>
                <a:gd name="connsiteY1" fmla="*/ 12272 h 13649"/>
                <a:gd name="connsiteX2" fmla="*/ 8866 w 73761"/>
                <a:gd name="connsiteY2" fmla="*/ 12272 h 13649"/>
                <a:gd name="connsiteX3" fmla="*/ 0 w 73761"/>
                <a:gd name="connsiteY3" fmla="*/ 5539 h 13649"/>
                <a:gd name="connsiteX4" fmla="*/ 8866 w 73761"/>
                <a:gd name="connsiteY4" fmla="*/ -1378 h 13649"/>
                <a:gd name="connsiteX5" fmla="*/ 64896 w 73761"/>
                <a:gd name="connsiteY5" fmla="*/ -1378 h 13649"/>
                <a:gd name="connsiteX6" fmla="*/ 73762 w 73761"/>
                <a:gd name="connsiteY6" fmla="*/ 5363 h 13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761" h="13649">
                  <a:moveTo>
                    <a:pt x="73762" y="5363"/>
                  </a:moveTo>
                  <a:cubicBezTo>
                    <a:pt x="73762" y="12272"/>
                    <a:pt x="67025" y="12272"/>
                    <a:pt x="64896" y="12272"/>
                  </a:cubicBezTo>
                  <a:lnTo>
                    <a:pt x="8866" y="12272"/>
                  </a:lnTo>
                  <a:cubicBezTo>
                    <a:pt x="6919" y="12272"/>
                    <a:pt x="0" y="12272"/>
                    <a:pt x="0" y="5539"/>
                  </a:cubicBezTo>
                  <a:cubicBezTo>
                    <a:pt x="0" y="-1378"/>
                    <a:pt x="6737" y="-1378"/>
                    <a:pt x="8866" y="-1378"/>
                  </a:cubicBezTo>
                  <a:lnTo>
                    <a:pt x="64896" y="-1378"/>
                  </a:lnTo>
                  <a:cubicBezTo>
                    <a:pt x="66850" y="-1378"/>
                    <a:pt x="73762" y="-1378"/>
                    <a:pt x="73762" y="5363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557" name="任意多边形: 形状 1556">
              <a:extLst>
                <a:ext uri="{FF2B5EF4-FFF2-40B4-BE49-F238E27FC236}">
                  <a16:creationId xmlns:a16="http://schemas.microsoft.com/office/drawing/2014/main" id="{1F7ABFBE-4609-5188-6490-2C27DAF0FB38}"/>
                </a:ext>
              </a:extLst>
            </p:cNvPr>
            <p:cNvSpPr/>
            <p:nvPr>
              <p:custDataLst>
                <p:tags r:id="rId49"/>
              </p:custDataLst>
            </p:nvPr>
          </p:nvSpPr>
          <p:spPr>
            <a:xfrm flipV="1">
              <a:off x="9743669" y="-13007699"/>
              <a:ext cx="39720" cy="124758"/>
            </a:xfrm>
            <a:custGeom>
              <a:avLst/>
              <a:gdLst>
                <a:gd name="connsiteX0" fmla="*/ 39005 w 39720"/>
                <a:gd name="connsiteY0" fmla="*/ 118055 h 124758"/>
                <a:gd name="connsiteX1" fmla="*/ 39721 w 39720"/>
                <a:gd name="connsiteY1" fmla="*/ 120898 h 124758"/>
                <a:gd name="connsiteX2" fmla="*/ 36877 w 39720"/>
                <a:gd name="connsiteY2" fmla="*/ 123374 h 124758"/>
                <a:gd name="connsiteX3" fmla="*/ 14180 w 39720"/>
                <a:gd name="connsiteY3" fmla="*/ 121605 h 124758"/>
                <a:gd name="connsiteX4" fmla="*/ 10462 w 39720"/>
                <a:gd name="connsiteY4" fmla="*/ 117531 h 124758"/>
                <a:gd name="connsiteX5" fmla="*/ 14895 w 39720"/>
                <a:gd name="connsiteY5" fmla="*/ 115045 h 124758"/>
                <a:gd name="connsiteX6" fmla="*/ 23403 w 39720"/>
                <a:gd name="connsiteY6" fmla="*/ 112386 h 124758"/>
                <a:gd name="connsiteX7" fmla="*/ 22697 w 39720"/>
                <a:gd name="connsiteY7" fmla="*/ 108487 h 124758"/>
                <a:gd name="connsiteX8" fmla="*/ 707 w 39720"/>
                <a:gd name="connsiteY8" fmla="*/ 20942 h 124758"/>
                <a:gd name="connsiteX9" fmla="*/ 0 w 39720"/>
                <a:gd name="connsiteY9" fmla="*/ 15448 h 124758"/>
                <a:gd name="connsiteX10" fmla="*/ 18613 w 39720"/>
                <a:gd name="connsiteY10" fmla="*/ -1384 h 124758"/>
                <a:gd name="connsiteX11" fmla="*/ 32801 w 39720"/>
                <a:gd name="connsiteY11" fmla="*/ 8009 h 124758"/>
                <a:gd name="connsiteX12" fmla="*/ 39005 w 39720"/>
                <a:gd name="connsiteY12" fmla="*/ 25731 h 124758"/>
                <a:gd name="connsiteX13" fmla="*/ 36170 w 39720"/>
                <a:gd name="connsiteY13" fmla="*/ 28032 h 124758"/>
                <a:gd name="connsiteX14" fmla="*/ 32627 w 39720"/>
                <a:gd name="connsiteY14" fmla="*/ 23777 h 124758"/>
                <a:gd name="connsiteX15" fmla="*/ 19328 w 39720"/>
                <a:gd name="connsiteY15" fmla="*/ 3579 h 124758"/>
                <a:gd name="connsiteX16" fmla="*/ 13299 w 39720"/>
                <a:gd name="connsiteY16" fmla="*/ 12257 h 124758"/>
                <a:gd name="connsiteX17" fmla="*/ 14363 w 39720"/>
                <a:gd name="connsiteY17" fmla="*/ 19530 h 124758"/>
                <a:gd name="connsiteX18" fmla="*/ 39005 w 39720"/>
                <a:gd name="connsiteY18" fmla="*/ 118055 h 124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9720" h="124758">
                  <a:moveTo>
                    <a:pt x="39005" y="118055"/>
                  </a:moveTo>
                  <a:cubicBezTo>
                    <a:pt x="39189" y="118412"/>
                    <a:pt x="39721" y="120715"/>
                    <a:pt x="39721" y="120898"/>
                  </a:cubicBezTo>
                  <a:cubicBezTo>
                    <a:pt x="39721" y="121779"/>
                    <a:pt x="39005" y="123374"/>
                    <a:pt x="36877" y="123374"/>
                  </a:cubicBezTo>
                  <a:cubicBezTo>
                    <a:pt x="33334" y="123374"/>
                    <a:pt x="18613" y="121962"/>
                    <a:pt x="14180" y="121605"/>
                  </a:cubicBezTo>
                  <a:cubicBezTo>
                    <a:pt x="12941" y="121430"/>
                    <a:pt x="10462" y="121247"/>
                    <a:pt x="10462" y="117531"/>
                  </a:cubicBezTo>
                  <a:cubicBezTo>
                    <a:pt x="10462" y="115045"/>
                    <a:pt x="12941" y="115045"/>
                    <a:pt x="14895" y="115045"/>
                  </a:cubicBezTo>
                  <a:cubicBezTo>
                    <a:pt x="23403" y="115045"/>
                    <a:pt x="23403" y="113808"/>
                    <a:pt x="23403" y="112386"/>
                  </a:cubicBezTo>
                  <a:cubicBezTo>
                    <a:pt x="23403" y="111147"/>
                    <a:pt x="23046" y="110083"/>
                    <a:pt x="22697" y="108487"/>
                  </a:cubicBezTo>
                  <a:lnTo>
                    <a:pt x="707" y="20942"/>
                  </a:lnTo>
                  <a:cubicBezTo>
                    <a:pt x="175" y="19171"/>
                    <a:pt x="0" y="17219"/>
                    <a:pt x="0" y="15448"/>
                  </a:cubicBezTo>
                  <a:cubicBezTo>
                    <a:pt x="0" y="4110"/>
                    <a:pt x="10105" y="-1384"/>
                    <a:pt x="18613" y="-1384"/>
                  </a:cubicBezTo>
                  <a:cubicBezTo>
                    <a:pt x="22871" y="-1384"/>
                    <a:pt x="28194" y="29"/>
                    <a:pt x="32801" y="8009"/>
                  </a:cubicBezTo>
                  <a:cubicBezTo>
                    <a:pt x="36528" y="14567"/>
                    <a:pt x="39005" y="25016"/>
                    <a:pt x="39005" y="25731"/>
                  </a:cubicBezTo>
                  <a:cubicBezTo>
                    <a:pt x="39005" y="28032"/>
                    <a:pt x="36702" y="28032"/>
                    <a:pt x="36170" y="28032"/>
                  </a:cubicBezTo>
                  <a:cubicBezTo>
                    <a:pt x="33691" y="28032"/>
                    <a:pt x="33334" y="26969"/>
                    <a:pt x="32627" y="23777"/>
                  </a:cubicBezTo>
                  <a:cubicBezTo>
                    <a:pt x="30323" y="14916"/>
                    <a:pt x="26947" y="3579"/>
                    <a:pt x="19328" y="3579"/>
                  </a:cubicBezTo>
                  <a:cubicBezTo>
                    <a:pt x="14538" y="3579"/>
                    <a:pt x="13299" y="8009"/>
                    <a:pt x="13299" y="12257"/>
                  </a:cubicBezTo>
                  <a:cubicBezTo>
                    <a:pt x="13299" y="14209"/>
                    <a:pt x="13831" y="17576"/>
                    <a:pt x="14363" y="19530"/>
                  </a:cubicBezTo>
                  <a:lnTo>
                    <a:pt x="39005" y="118055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558" name="任意多边形: 形状 1557">
              <a:extLst>
                <a:ext uri="{FF2B5EF4-FFF2-40B4-BE49-F238E27FC236}">
                  <a16:creationId xmlns:a16="http://schemas.microsoft.com/office/drawing/2014/main" id="{3250F34B-AF82-CCD5-BFEF-52F1EE1DCAC0}"/>
                </a:ext>
              </a:extLst>
            </p:cNvPr>
            <p:cNvSpPr/>
            <p:nvPr>
              <p:custDataLst>
                <p:tags r:id="rId50"/>
              </p:custDataLst>
            </p:nvPr>
          </p:nvSpPr>
          <p:spPr>
            <a:xfrm flipV="1">
              <a:off x="9805844" y="-12962863"/>
              <a:ext cx="108341" cy="79922"/>
            </a:xfrm>
            <a:custGeom>
              <a:avLst/>
              <a:gdLst>
                <a:gd name="connsiteX0" fmla="*/ 13298 w 108341"/>
                <a:gd name="connsiteY0" fmla="*/ 11551 h 79922"/>
                <a:gd name="connsiteX1" fmla="*/ 11527 w 108341"/>
                <a:gd name="connsiteY1" fmla="*/ 4286 h 79922"/>
                <a:gd name="connsiteX2" fmla="*/ 17556 w 108341"/>
                <a:gd name="connsiteY2" fmla="*/ -1382 h 79922"/>
                <a:gd name="connsiteX3" fmla="*/ 24468 w 108341"/>
                <a:gd name="connsiteY3" fmla="*/ 2516 h 79922"/>
                <a:gd name="connsiteX4" fmla="*/ 27661 w 108341"/>
                <a:gd name="connsiteY4" fmla="*/ 13505 h 79922"/>
                <a:gd name="connsiteX5" fmla="*/ 31562 w 108341"/>
                <a:gd name="connsiteY5" fmla="*/ 29448 h 79922"/>
                <a:gd name="connsiteX6" fmla="*/ 34573 w 108341"/>
                <a:gd name="connsiteY6" fmla="*/ 41326 h 79922"/>
                <a:gd name="connsiteX7" fmla="*/ 42024 w 108341"/>
                <a:gd name="connsiteY7" fmla="*/ 57277 h 79922"/>
                <a:gd name="connsiteX8" fmla="*/ 68621 w 108341"/>
                <a:gd name="connsiteY8" fmla="*/ 73578 h 79922"/>
                <a:gd name="connsiteX9" fmla="*/ 79083 w 108341"/>
                <a:gd name="connsiteY9" fmla="*/ 61175 h 79922"/>
                <a:gd name="connsiteX10" fmla="*/ 68621 w 108341"/>
                <a:gd name="connsiteY10" fmla="*/ 23430 h 79922"/>
                <a:gd name="connsiteX11" fmla="*/ 65960 w 108341"/>
                <a:gd name="connsiteY11" fmla="*/ 13854 h 79922"/>
                <a:gd name="connsiteX12" fmla="*/ 82802 w 108341"/>
                <a:gd name="connsiteY12" fmla="*/ -1382 h 79922"/>
                <a:gd name="connsiteX13" fmla="*/ 108342 w 108341"/>
                <a:gd name="connsiteY13" fmla="*/ 25733 h 79922"/>
                <a:gd name="connsiteX14" fmla="*/ 105498 w 108341"/>
                <a:gd name="connsiteY14" fmla="*/ 28034 h 79922"/>
                <a:gd name="connsiteX15" fmla="*/ 102130 w 108341"/>
                <a:gd name="connsiteY15" fmla="*/ 25018 h 79922"/>
                <a:gd name="connsiteX16" fmla="*/ 83334 w 108341"/>
                <a:gd name="connsiteY16" fmla="*/ 3580 h 79922"/>
                <a:gd name="connsiteX17" fmla="*/ 78901 w 108341"/>
                <a:gd name="connsiteY17" fmla="*/ 9780 h 79922"/>
                <a:gd name="connsiteX18" fmla="*/ 82984 w 108341"/>
                <a:gd name="connsiteY18" fmla="*/ 24136 h 79922"/>
                <a:gd name="connsiteX19" fmla="*/ 92382 w 108341"/>
                <a:gd name="connsiteY19" fmla="*/ 58340 h 79922"/>
                <a:gd name="connsiteX20" fmla="*/ 69328 w 108341"/>
                <a:gd name="connsiteY20" fmla="*/ 78541 h 79922"/>
                <a:gd name="connsiteX21" fmla="*/ 39362 w 108341"/>
                <a:gd name="connsiteY21" fmla="*/ 62414 h 79922"/>
                <a:gd name="connsiteX22" fmla="*/ 20392 w 108341"/>
                <a:gd name="connsiteY22" fmla="*/ 78541 h 79922"/>
                <a:gd name="connsiteX23" fmla="*/ 6386 w 108341"/>
                <a:gd name="connsiteY23" fmla="*/ 68972 h 79922"/>
                <a:gd name="connsiteX24" fmla="*/ 0 w 108341"/>
                <a:gd name="connsiteY24" fmla="*/ 51426 h 79922"/>
                <a:gd name="connsiteX25" fmla="*/ 3010 w 108341"/>
                <a:gd name="connsiteY25" fmla="*/ 49123 h 79922"/>
                <a:gd name="connsiteX26" fmla="*/ 6919 w 108341"/>
                <a:gd name="connsiteY26" fmla="*/ 54443 h 79922"/>
                <a:gd name="connsiteX27" fmla="*/ 19860 w 108341"/>
                <a:gd name="connsiteY27" fmla="*/ 73578 h 79922"/>
                <a:gd name="connsiteX28" fmla="*/ 25707 w 108341"/>
                <a:gd name="connsiteY28" fmla="*/ 64891 h 79922"/>
                <a:gd name="connsiteX29" fmla="*/ 22870 w 108341"/>
                <a:gd name="connsiteY29" fmla="*/ 50187 h 79922"/>
                <a:gd name="connsiteX30" fmla="*/ 18971 w 108341"/>
                <a:gd name="connsiteY30" fmla="*/ 34236 h 79922"/>
                <a:gd name="connsiteX31" fmla="*/ 13298 w 108341"/>
                <a:gd name="connsiteY31" fmla="*/ 11551 h 79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08341" h="79922">
                  <a:moveTo>
                    <a:pt x="13298" y="11551"/>
                  </a:moveTo>
                  <a:cubicBezTo>
                    <a:pt x="12591" y="9248"/>
                    <a:pt x="11527" y="4818"/>
                    <a:pt x="11527" y="4286"/>
                  </a:cubicBezTo>
                  <a:cubicBezTo>
                    <a:pt x="11527" y="389"/>
                    <a:pt x="14720" y="-1382"/>
                    <a:pt x="17556" y="-1382"/>
                  </a:cubicBezTo>
                  <a:cubicBezTo>
                    <a:pt x="20742" y="-1382"/>
                    <a:pt x="23586" y="921"/>
                    <a:pt x="24468" y="2516"/>
                  </a:cubicBezTo>
                  <a:cubicBezTo>
                    <a:pt x="25358" y="4112"/>
                    <a:pt x="26771" y="9780"/>
                    <a:pt x="27661" y="13505"/>
                  </a:cubicBezTo>
                  <a:cubicBezTo>
                    <a:pt x="28551" y="16872"/>
                    <a:pt x="30497" y="25018"/>
                    <a:pt x="31562" y="29448"/>
                  </a:cubicBezTo>
                  <a:cubicBezTo>
                    <a:pt x="32626" y="33355"/>
                    <a:pt x="33691" y="37253"/>
                    <a:pt x="34573" y="41326"/>
                  </a:cubicBezTo>
                  <a:cubicBezTo>
                    <a:pt x="36527" y="48591"/>
                    <a:pt x="36884" y="50011"/>
                    <a:pt x="42024" y="57277"/>
                  </a:cubicBezTo>
                  <a:cubicBezTo>
                    <a:pt x="46989" y="64367"/>
                    <a:pt x="55323" y="73578"/>
                    <a:pt x="68621" y="73578"/>
                  </a:cubicBezTo>
                  <a:cubicBezTo>
                    <a:pt x="78901" y="73578"/>
                    <a:pt x="79083" y="64542"/>
                    <a:pt x="79083" y="61175"/>
                  </a:cubicBezTo>
                  <a:cubicBezTo>
                    <a:pt x="79083" y="50545"/>
                    <a:pt x="71457" y="30869"/>
                    <a:pt x="68621" y="23430"/>
                  </a:cubicBezTo>
                  <a:cubicBezTo>
                    <a:pt x="66667" y="18468"/>
                    <a:pt x="65960" y="16872"/>
                    <a:pt x="65960" y="13854"/>
                  </a:cubicBezTo>
                  <a:cubicBezTo>
                    <a:pt x="65960" y="4461"/>
                    <a:pt x="73761" y="-1382"/>
                    <a:pt x="82802" y="-1382"/>
                  </a:cubicBezTo>
                  <a:cubicBezTo>
                    <a:pt x="100532" y="-1382"/>
                    <a:pt x="108342" y="23072"/>
                    <a:pt x="108342" y="25733"/>
                  </a:cubicBezTo>
                  <a:cubicBezTo>
                    <a:pt x="108342" y="28034"/>
                    <a:pt x="106030" y="28034"/>
                    <a:pt x="105498" y="28034"/>
                  </a:cubicBezTo>
                  <a:cubicBezTo>
                    <a:pt x="103020" y="28034"/>
                    <a:pt x="102844" y="26970"/>
                    <a:pt x="102130" y="25018"/>
                  </a:cubicBezTo>
                  <a:cubicBezTo>
                    <a:pt x="98054" y="10846"/>
                    <a:pt x="90428" y="3580"/>
                    <a:pt x="83334" y="3580"/>
                  </a:cubicBezTo>
                  <a:cubicBezTo>
                    <a:pt x="79616" y="3580"/>
                    <a:pt x="78901" y="6057"/>
                    <a:pt x="78901" y="9780"/>
                  </a:cubicBezTo>
                  <a:cubicBezTo>
                    <a:pt x="78901" y="13854"/>
                    <a:pt x="79791" y="16157"/>
                    <a:pt x="82984" y="24136"/>
                  </a:cubicBezTo>
                  <a:cubicBezTo>
                    <a:pt x="85113" y="29631"/>
                    <a:pt x="92382" y="48416"/>
                    <a:pt x="92382" y="58340"/>
                  </a:cubicBezTo>
                  <a:cubicBezTo>
                    <a:pt x="92382" y="75531"/>
                    <a:pt x="78726" y="78541"/>
                    <a:pt x="69328" y="78541"/>
                  </a:cubicBezTo>
                  <a:cubicBezTo>
                    <a:pt x="54615" y="78541"/>
                    <a:pt x="44685" y="69504"/>
                    <a:pt x="39362" y="62414"/>
                  </a:cubicBezTo>
                  <a:cubicBezTo>
                    <a:pt x="38123" y="74642"/>
                    <a:pt x="27661" y="78541"/>
                    <a:pt x="20392" y="78541"/>
                  </a:cubicBezTo>
                  <a:cubicBezTo>
                    <a:pt x="12766" y="78541"/>
                    <a:pt x="8690" y="73046"/>
                    <a:pt x="6386" y="68972"/>
                  </a:cubicBezTo>
                  <a:cubicBezTo>
                    <a:pt x="2486" y="62414"/>
                    <a:pt x="0" y="52314"/>
                    <a:pt x="0" y="51426"/>
                  </a:cubicBezTo>
                  <a:cubicBezTo>
                    <a:pt x="0" y="49123"/>
                    <a:pt x="2486" y="49123"/>
                    <a:pt x="3010" y="49123"/>
                  </a:cubicBezTo>
                  <a:cubicBezTo>
                    <a:pt x="5497" y="49123"/>
                    <a:pt x="5672" y="49655"/>
                    <a:pt x="6919" y="54443"/>
                  </a:cubicBezTo>
                  <a:cubicBezTo>
                    <a:pt x="9573" y="64891"/>
                    <a:pt x="12940" y="73578"/>
                    <a:pt x="19860" y="73578"/>
                  </a:cubicBezTo>
                  <a:cubicBezTo>
                    <a:pt x="24468" y="73578"/>
                    <a:pt x="25707" y="69680"/>
                    <a:pt x="25707" y="64891"/>
                  </a:cubicBezTo>
                  <a:cubicBezTo>
                    <a:pt x="25707" y="61526"/>
                    <a:pt x="24118" y="54975"/>
                    <a:pt x="22870" y="50187"/>
                  </a:cubicBezTo>
                  <a:cubicBezTo>
                    <a:pt x="21632" y="45399"/>
                    <a:pt x="19860" y="38134"/>
                    <a:pt x="18971" y="34236"/>
                  </a:cubicBezTo>
                  <a:lnTo>
                    <a:pt x="13298" y="11551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559" name="任意多边形: 形状 1558">
              <a:extLst>
                <a:ext uri="{FF2B5EF4-FFF2-40B4-BE49-F238E27FC236}">
                  <a16:creationId xmlns:a16="http://schemas.microsoft.com/office/drawing/2014/main" id="{44CDE9BC-AC76-2DFD-B7B2-5F28E9A978B0}"/>
                </a:ext>
              </a:extLst>
            </p:cNvPr>
            <p:cNvSpPr/>
            <p:nvPr>
              <p:custDataLst>
                <p:tags r:id="rId51"/>
              </p:custDataLst>
            </p:nvPr>
          </p:nvSpPr>
          <p:spPr>
            <a:xfrm flipV="1">
              <a:off x="9060351" y="-12820896"/>
              <a:ext cx="53726" cy="119265"/>
            </a:xfrm>
            <a:custGeom>
              <a:avLst/>
              <a:gdLst>
                <a:gd name="connsiteX0" fmla="*/ 49119 w 53726"/>
                <a:gd name="connsiteY0" fmla="*/ 111163 h 119265"/>
                <a:gd name="connsiteX1" fmla="*/ 42025 w 53726"/>
                <a:gd name="connsiteY1" fmla="*/ 117896 h 119265"/>
                <a:gd name="connsiteX2" fmla="*/ 32094 w 53726"/>
                <a:gd name="connsiteY2" fmla="*/ 108154 h 119265"/>
                <a:gd name="connsiteX3" fmla="*/ 39189 w 53726"/>
                <a:gd name="connsiteY3" fmla="*/ 101413 h 119265"/>
                <a:gd name="connsiteX4" fmla="*/ 49119 w 53726"/>
                <a:gd name="connsiteY4" fmla="*/ 111163 h 119265"/>
                <a:gd name="connsiteX5" fmla="*/ 12941 w 53726"/>
                <a:gd name="connsiteY5" fmla="*/ 21132 h 119265"/>
                <a:gd name="connsiteX6" fmla="*/ 11352 w 53726"/>
                <a:gd name="connsiteY6" fmla="*/ 13693 h 119265"/>
                <a:gd name="connsiteX7" fmla="*/ 28194 w 53726"/>
                <a:gd name="connsiteY7" fmla="*/ -1369 h 119265"/>
                <a:gd name="connsiteX8" fmla="*/ 53726 w 53726"/>
                <a:gd name="connsiteY8" fmla="*/ 25746 h 119265"/>
                <a:gd name="connsiteX9" fmla="*/ 50890 w 53726"/>
                <a:gd name="connsiteY9" fmla="*/ 28048 h 119265"/>
                <a:gd name="connsiteX10" fmla="*/ 47522 w 53726"/>
                <a:gd name="connsiteY10" fmla="*/ 25031 h 119265"/>
                <a:gd name="connsiteX11" fmla="*/ 28726 w 53726"/>
                <a:gd name="connsiteY11" fmla="*/ 3593 h 119265"/>
                <a:gd name="connsiteX12" fmla="*/ 24293 w 53726"/>
                <a:gd name="connsiteY12" fmla="*/ 9794 h 119265"/>
                <a:gd name="connsiteX13" fmla="*/ 27130 w 53726"/>
                <a:gd name="connsiteY13" fmla="*/ 21132 h 119265"/>
                <a:gd name="connsiteX14" fmla="*/ 32801 w 53726"/>
                <a:gd name="connsiteY14" fmla="*/ 35314 h 119265"/>
                <a:gd name="connsiteX15" fmla="*/ 41492 w 53726"/>
                <a:gd name="connsiteY15" fmla="*/ 57823 h 119265"/>
                <a:gd name="connsiteX16" fmla="*/ 42556 w 53726"/>
                <a:gd name="connsiteY16" fmla="*/ 63492 h 119265"/>
                <a:gd name="connsiteX17" fmla="*/ 25708 w 53726"/>
                <a:gd name="connsiteY17" fmla="*/ 78553 h 119265"/>
                <a:gd name="connsiteX18" fmla="*/ 0 w 53726"/>
                <a:gd name="connsiteY18" fmla="*/ 51438 h 119265"/>
                <a:gd name="connsiteX19" fmla="*/ 3011 w 53726"/>
                <a:gd name="connsiteY19" fmla="*/ 49137 h 119265"/>
                <a:gd name="connsiteX20" fmla="*/ 6204 w 53726"/>
                <a:gd name="connsiteY20" fmla="*/ 51970 h 119265"/>
                <a:gd name="connsiteX21" fmla="*/ 25175 w 53726"/>
                <a:gd name="connsiteY21" fmla="*/ 73591 h 119265"/>
                <a:gd name="connsiteX22" fmla="*/ 29607 w 53726"/>
                <a:gd name="connsiteY22" fmla="*/ 67391 h 119265"/>
                <a:gd name="connsiteX23" fmla="*/ 24119 w 53726"/>
                <a:gd name="connsiteY23" fmla="*/ 49669 h 119265"/>
                <a:gd name="connsiteX24" fmla="*/ 12941 w 53726"/>
                <a:gd name="connsiteY24" fmla="*/ 21132 h 119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3726" h="119265">
                  <a:moveTo>
                    <a:pt x="49119" y="111163"/>
                  </a:moveTo>
                  <a:cubicBezTo>
                    <a:pt x="49119" y="113997"/>
                    <a:pt x="46990" y="117896"/>
                    <a:pt x="42025" y="117896"/>
                  </a:cubicBezTo>
                  <a:cubicBezTo>
                    <a:pt x="37234" y="117896"/>
                    <a:pt x="32094" y="113290"/>
                    <a:pt x="32094" y="108154"/>
                  </a:cubicBezTo>
                  <a:cubicBezTo>
                    <a:pt x="32094" y="105136"/>
                    <a:pt x="34398" y="101413"/>
                    <a:pt x="39189" y="101413"/>
                  </a:cubicBezTo>
                  <a:cubicBezTo>
                    <a:pt x="44328" y="101413"/>
                    <a:pt x="49119" y="106375"/>
                    <a:pt x="49119" y="111163"/>
                  </a:cubicBezTo>
                  <a:close/>
                  <a:moveTo>
                    <a:pt x="12941" y="21132"/>
                  </a:moveTo>
                  <a:cubicBezTo>
                    <a:pt x="12234" y="18831"/>
                    <a:pt x="11352" y="16702"/>
                    <a:pt x="11352" y="13693"/>
                  </a:cubicBezTo>
                  <a:cubicBezTo>
                    <a:pt x="11352" y="5364"/>
                    <a:pt x="18438" y="-1369"/>
                    <a:pt x="28194" y="-1369"/>
                  </a:cubicBezTo>
                  <a:cubicBezTo>
                    <a:pt x="45925" y="-1369"/>
                    <a:pt x="53726" y="23086"/>
                    <a:pt x="53726" y="25746"/>
                  </a:cubicBezTo>
                  <a:cubicBezTo>
                    <a:pt x="53726" y="28048"/>
                    <a:pt x="51422" y="28048"/>
                    <a:pt x="50890" y="28048"/>
                  </a:cubicBezTo>
                  <a:cubicBezTo>
                    <a:pt x="48403" y="28048"/>
                    <a:pt x="48229" y="26985"/>
                    <a:pt x="47522" y="25031"/>
                  </a:cubicBezTo>
                  <a:cubicBezTo>
                    <a:pt x="43438" y="10858"/>
                    <a:pt x="35638" y="3593"/>
                    <a:pt x="28726" y="3593"/>
                  </a:cubicBezTo>
                  <a:cubicBezTo>
                    <a:pt x="25175" y="3593"/>
                    <a:pt x="24293" y="5896"/>
                    <a:pt x="24293" y="9794"/>
                  </a:cubicBezTo>
                  <a:cubicBezTo>
                    <a:pt x="24293" y="13868"/>
                    <a:pt x="25532" y="17233"/>
                    <a:pt x="27130" y="21132"/>
                  </a:cubicBezTo>
                  <a:cubicBezTo>
                    <a:pt x="28901" y="25921"/>
                    <a:pt x="30855" y="30708"/>
                    <a:pt x="32801" y="35314"/>
                  </a:cubicBezTo>
                  <a:cubicBezTo>
                    <a:pt x="34398" y="39569"/>
                    <a:pt x="40785" y="55695"/>
                    <a:pt x="41492" y="57823"/>
                  </a:cubicBezTo>
                  <a:cubicBezTo>
                    <a:pt x="42025" y="59594"/>
                    <a:pt x="42556" y="61721"/>
                    <a:pt x="42556" y="63492"/>
                  </a:cubicBezTo>
                  <a:cubicBezTo>
                    <a:pt x="42556" y="71820"/>
                    <a:pt x="35462" y="78553"/>
                    <a:pt x="25708" y="78553"/>
                  </a:cubicBezTo>
                  <a:cubicBezTo>
                    <a:pt x="8158" y="78553"/>
                    <a:pt x="0" y="54456"/>
                    <a:pt x="0" y="51438"/>
                  </a:cubicBezTo>
                  <a:cubicBezTo>
                    <a:pt x="0" y="49137"/>
                    <a:pt x="2486" y="49137"/>
                    <a:pt x="3011" y="49137"/>
                  </a:cubicBezTo>
                  <a:cubicBezTo>
                    <a:pt x="5497" y="49137"/>
                    <a:pt x="5672" y="50026"/>
                    <a:pt x="6204" y="51970"/>
                  </a:cubicBezTo>
                  <a:cubicBezTo>
                    <a:pt x="10820" y="67216"/>
                    <a:pt x="18621" y="73591"/>
                    <a:pt x="25175" y="73591"/>
                  </a:cubicBezTo>
                  <a:cubicBezTo>
                    <a:pt x="28019" y="73591"/>
                    <a:pt x="29607" y="72178"/>
                    <a:pt x="29607" y="67391"/>
                  </a:cubicBezTo>
                  <a:cubicBezTo>
                    <a:pt x="29607" y="63317"/>
                    <a:pt x="28552" y="60658"/>
                    <a:pt x="24119" y="49669"/>
                  </a:cubicBezTo>
                  <a:lnTo>
                    <a:pt x="12941" y="21132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560" name="任意多边形: 形状 1559">
              <a:extLst>
                <a:ext uri="{FF2B5EF4-FFF2-40B4-BE49-F238E27FC236}">
                  <a16:creationId xmlns:a16="http://schemas.microsoft.com/office/drawing/2014/main" id="{4D9CD4D2-1D2A-6FB0-E03A-34CEEB5F6FB4}"/>
                </a:ext>
              </a:extLst>
            </p:cNvPr>
            <p:cNvSpPr/>
            <p:nvPr>
              <p:custDataLst>
                <p:tags r:id="rId52"/>
              </p:custDataLst>
            </p:nvPr>
          </p:nvSpPr>
          <p:spPr>
            <a:xfrm flipV="1">
              <a:off x="9950045" y="-12963777"/>
              <a:ext cx="58747" cy="253090"/>
            </a:xfrm>
            <a:custGeom>
              <a:avLst/>
              <a:gdLst>
                <a:gd name="connsiteX0" fmla="*/ 58747 w 58747"/>
                <a:gd name="connsiteY0" fmla="*/ 125171 h 253090"/>
                <a:gd name="connsiteX1" fmla="*/ 42033 w 58747"/>
                <a:gd name="connsiteY1" fmla="*/ 204132 h 253090"/>
                <a:gd name="connsiteX2" fmla="*/ 2535 w 58747"/>
                <a:gd name="connsiteY2" fmla="*/ 251715 h 253090"/>
                <a:gd name="connsiteX3" fmla="*/ 0 w 58747"/>
                <a:gd name="connsiteY3" fmla="*/ 249183 h 253090"/>
                <a:gd name="connsiteX4" fmla="*/ 4815 w 58747"/>
                <a:gd name="connsiteY4" fmla="*/ 243363 h 253090"/>
                <a:gd name="connsiteX5" fmla="*/ 44058 w 58747"/>
                <a:gd name="connsiteY5" fmla="*/ 125171 h 253090"/>
                <a:gd name="connsiteX6" fmla="*/ 3289 w 58747"/>
                <a:gd name="connsiteY6" fmla="*/ 5462 h 253090"/>
                <a:gd name="connsiteX7" fmla="*/ 0 w 58747"/>
                <a:gd name="connsiteY7" fmla="*/ 1159 h 253090"/>
                <a:gd name="connsiteX8" fmla="*/ 2535 w 58747"/>
                <a:gd name="connsiteY8" fmla="*/ -1375 h 253090"/>
                <a:gd name="connsiteX9" fmla="*/ 42795 w 58747"/>
                <a:gd name="connsiteY9" fmla="*/ 47979 h 253090"/>
                <a:gd name="connsiteX10" fmla="*/ 58747 w 58747"/>
                <a:gd name="connsiteY10" fmla="*/ 125171 h 253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8747" h="253090">
                  <a:moveTo>
                    <a:pt x="58747" y="125171"/>
                  </a:moveTo>
                  <a:cubicBezTo>
                    <a:pt x="58747" y="144909"/>
                    <a:pt x="55967" y="175533"/>
                    <a:pt x="42033" y="204132"/>
                  </a:cubicBezTo>
                  <a:cubicBezTo>
                    <a:pt x="26843" y="235265"/>
                    <a:pt x="5061" y="251715"/>
                    <a:pt x="2535" y="251715"/>
                  </a:cubicBezTo>
                  <a:cubicBezTo>
                    <a:pt x="1009" y="251715"/>
                    <a:pt x="0" y="250700"/>
                    <a:pt x="0" y="249183"/>
                  </a:cubicBezTo>
                  <a:cubicBezTo>
                    <a:pt x="0" y="248429"/>
                    <a:pt x="0" y="247921"/>
                    <a:pt x="4815" y="243363"/>
                  </a:cubicBezTo>
                  <a:cubicBezTo>
                    <a:pt x="29624" y="218304"/>
                    <a:pt x="44058" y="178065"/>
                    <a:pt x="44058" y="125171"/>
                  </a:cubicBezTo>
                  <a:cubicBezTo>
                    <a:pt x="44058" y="81891"/>
                    <a:pt x="34692" y="37348"/>
                    <a:pt x="3289" y="5462"/>
                  </a:cubicBezTo>
                  <a:cubicBezTo>
                    <a:pt x="0" y="2421"/>
                    <a:pt x="0" y="1912"/>
                    <a:pt x="0" y="1159"/>
                  </a:cubicBezTo>
                  <a:cubicBezTo>
                    <a:pt x="0" y="-358"/>
                    <a:pt x="1009" y="-1375"/>
                    <a:pt x="2535" y="-1375"/>
                  </a:cubicBezTo>
                  <a:cubicBezTo>
                    <a:pt x="5061" y="-1375"/>
                    <a:pt x="27853" y="15838"/>
                    <a:pt x="42795" y="47979"/>
                  </a:cubicBezTo>
                  <a:cubicBezTo>
                    <a:pt x="55712" y="75816"/>
                    <a:pt x="58747" y="103908"/>
                    <a:pt x="58747" y="125171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</p:grpSp>
      <p:grpSp>
        <p:nvGrpSpPr>
          <p:cNvPr id="1607" name="组合 1606" descr="\documentclass{article}&#10;\usepackage{amsmath}&#10;\pagestyle{empty}&#10;\begin{document}&#10;&#10;\begin{gather*}&#10;\mathbf{h}^{out} = \textit{LayerNorm}(\mathbf{h}^{dec\texttt{\_}ca\texttt{\_}ln}_{i} + \mathbf{h}^{\textit{dec\texttt{\_}ffn}}_{i})&#10;\end{gather*}&#10;&#10;\end{document}" title="IguanaTex Shape Display">
            <a:extLst>
              <a:ext uri="{FF2B5EF4-FFF2-40B4-BE49-F238E27FC236}">
                <a16:creationId xmlns:a16="http://schemas.microsoft.com/office/drawing/2014/main" id="{D9581FB7-4811-D202-46EC-C895BC0109D6}"/>
              </a:ext>
            </a:extLst>
          </p:cNvPr>
          <p:cNvGrpSpPr>
            <a:grpSpLocks noChangeAspect="1"/>
          </p:cNvGrpSpPr>
          <p:nvPr>
            <p:custDataLst>
              <p:tags r:id="rId12"/>
            </p:custDataLst>
          </p:nvPr>
        </p:nvGrpSpPr>
        <p:grpSpPr>
          <a:xfrm>
            <a:off x="825500" y="5207000"/>
            <a:ext cx="4381913" cy="320415"/>
            <a:chOff x="6396940" y="-12450533"/>
            <a:chExt cx="4381913" cy="320415"/>
          </a:xfrm>
        </p:grpSpPr>
        <p:sp>
          <p:nvSpPr>
            <p:cNvPr id="1585" name="任意多边形: 形状 1584">
              <a:extLst>
                <a:ext uri="{FF2B5EF4-FFF2-40B4-BE49-F238E27FC236}">
                  <a16:creationId xmlns:a16="http://schemas.microsoft.com/office/drawing/2014/main" id="{6CF42A04-4D70-83D4-BFC9-91236BBC9E5D}"/>
                </a:ext>
              </a:extLst>
            </p:cNvPr>
            <p:cNvSpPr/>
            <p:nvPr>
              <p:custDataLst>
                <p:tags r:id="rId13"/>
              </p:custDataLst>
            </p:nvPr>
          </p:nvSpPr>
          <p:spPr>
            <a:xfrm flipV="1">
              <a:off x="6396940" y="-12378091"/>
              <a:ext cx="144345" cy="175644"/>
            </a:xfrm>
            <a:custGeom>
              <a:avLst/>
              <a:gdLst>
                <a:gd name="connsiteX0" fmla="*/ 17477 w 144345"/>
                <a:gd name="connsiteY0" fmla="*/ 10515 h 175644"/>
                <a:gd name="connsiteX1" fmla="*/ 0 w 144345"/>
                <a:gd name="connsiteY1" fmla="*/ 10515 h 175644"/>
                <a:gd name="connsiteX2" fmla="*/ 0 w 144345"/>
                <a:gd name="connsiteY2" fmla="*/ -1377 h 175644"/>
                <a:gd name="connsiteX3" fmla="*/ 31911 w 144345"/>
                <a:gd name="connsiteY3" fmla="*/ -616 h 175644"/>
                <a:gd name="connsiteX4" fmla="*/ 63815 w 144345"/>
                <a:gd name="connsiteY4" fmla="*/ -1377 h 175644"/>
                <a:gd name="connsiteX5" fmla="*/ 63815 w 144345"/>
                <a:gd name="connsiteY5" fmla="*/ 10515 h 175644"/>
                <a:gd name="connsiteX6" fmla="*/ 46346 w 144345"/>
                <a:gd name="connsiteY6" fmla="*/ 10515 h 175644"/>
                <a:gd name="connsiteX7" fmla="*/ 46346 w 144345"/>
                <a:gd name="connsiteY7" fmla="*/ 63412 h 175644"/>
                <a:gd name="connsiteX8" fmla="*/ 84073 w 144345"/>
                <a:gd name="connsiteY8" fmla="*/ 103404 h 175644"/>
                <a:gd name="connsiteX9" fmla="*/ 97999 w 144345"/>
                <a:gd name="connsiteY9" fmla="*/ 78854 h 175644"/>
                <a:gd name="connsiteX10" fmla="*/ 97999 w 144345"/>
                <a:gd name="connsiteY10" fmla="*/ 10515 h 175644"/>
                <a:gd name="connsiteX11" fmla="*/ 80530 w 144345"/>
                <a:gd name="connsiteY11" fmla="*/ 10515 h 175644"/>
                <a:gd name="connsiteX12" fmla="*/ 80530 w 144345"/>
                <a:gd name="connsiteY12" fmla="*/ -1377 h 175644"/>
                <a:gd name="connsiteX13" fmla="*/ 112434 w 144345"/>
                <a:gd name="connsiteY13" fmla="*/ -616 h 175644"/>
                <a:gd name="connsiteX14" fmla="*/ 144345 w 144345"/>
                <a:gd name="connsiteY14" fmla="*/ -1377 h 175644"/>
                <a:gd name="connsiteX15" fmla="*/ 144345 w 144345"/>
                <a:gd name="connsiteY15" fmla="*/ 10515 h 175644"/>
                <a:gd name="connsiteX16" fmla="*/ 126868 w 144345"/>
                <a:gd name="connsiteY16" fmla="*/ 10515 h 175644"/>
                <a:gd name="connsiteX17" fmla="*/ 126868 w 144345"/>
                <a:gd name="connsiteY17" fmla="*/ 76067 h 175644"/>
                <a:gd name="connsiteX18" fmla="*/ 87870 w 144345"/>
                <a:gd name="connsiteY18" fmla="*/ 112512 h 175644"/>
                <a:gd name="connsiteX19" fmla="*/ 44821 w 144345"/>
                <a:gd name="connsiteY19" fmla="*/ 87707 h 175644"/>
                <a:gd name="connsiteX20" fmla="*/ 44821 w 144345"/>
                <a:gd name="connsiteY20" fmla="*/ 174267 h 175644"/>
                <a:gd name="connsiteX21" fmla="*/ 0 w 144345"/>
                <a:gd name="connsiteY21" fmla="*/ 172243 h 175644"/>
                <a:gd name="connsiteX22" fmla="*/ 0 w 144345"/>
                <a:gd name="connsiteY22" fmla="*/ 160349 h 175644"/>
                <a:gd name="connsiteX23" fmla="*/ 17477 w 144345"/>
                <a:gd name="connsiteY23" fmla="*/ 150480 h 175644"/>
                <a:gd name="connsiteX24" fmla="*/ 17477 w 144345"/>
                <a:gd name="connsiteY24" fmla="*/ 10515 h 175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44345" h="175644">
                  <a:moveTo>
                    <a:pt x="17477" y="10515"/>
                  </a:moveTo>
                  <a:lnTo>
                    <a:pt x="0" y="10515"/>
                  </a:lnTo>
                  <a:lnTo>
                    <a:pt x="0" y="-1377"/>
                  </a:lnTo>
                  <a:cubicBezTo>
                    <a:pt x="7094" y="-1125"/>
                    <a:pt x="22283" y="-616"/>
                    <a:pt x="31911" y="-616"/>
                  </a:cubicBezTo>
                  <a:cubicBezTo>
                    <a:pt x="41786" y="-616"/>
                    <a:pt x="56729" y="-1125"/>
                    <a:pt x="63815" y="-1377"/>
                  </a:cubicBezTo>
                  <a:lnTo>
                    <a:pt x="63815" y="10515"/>
                  </a:lnTo>
                  <a:lnTo>
                    <a:pt x="46346" y="10515"/>
                  </a:lnTo>
                  <a:lnTo>
                    <a:pt x="46346" y="63412"/>
                  </a:lnTo>
                  <a:cubicBezTo>
                    <a:pt x="46346" y="91003"/>
                    <a:pt x="68121" y="103404"/>
                    <a:pt x="84073" y="103404"/>
                  </a:cubicBezTo>
                  <a:cubicBezTo>
                    <a:pt x="92684" y="103404"/>
                    <a:pt x="97999" y="98085"/>
                    <a:pt x="97999" y="78854"/>
                  </a:cubicBezTo>
                  <a:lnTo>
                    <a:pt x="97999" y="10515"/>
                  </a:lnTo>
                  <a:lnTo>
                    <a:pt x="80530" y="10515"/>
                  </a:lnTo>
                  <a:lnTo>
                    <a:pt x="80530" y="-1377"/>
                  </a:lnTo>
                  <a:cubicBezTo>
                    <a:pt x="87616" y="-1125"/>
                    <a:pt x="102813" y="-616"/>
                    <a:pt x="112434" y="-616"/>
                  </a:cubicBezTo>
                  <a:cubicBezTo>
                    <a:pt x="122308" y="-616"/>
                    <a:pt x="137251" y="-1125"/>
                    <a:pt x="144345" y="-1377"/>
                  </a:cubicBezTo>
                  <a:lnTo>
                    <a:pt x="144345" y="10515"/>
                  </a:lnTo>
                  <a:lnTo>
                    <a:pt x="126868" y="10515"/>
                  </a:lnTo>
                  <a:lnTo>
                    <a:pt x="126868" y="76067"/>
                  </a:lnTo>
                  <a:cubicBezTo>
                    <a:pt x="126868" y="102643"/>
                    <a:pt x="113196" y="112512"/>
                    <a:pt x="87870" y="112512"/>
                  </a:cubicBezTo>
                  <a:cubicBezTo>
                    <a:pt x="63561" y="112512"/>
                    <a:pt x="50652" y="97831"/>
                    <a:pt x="44821" y="87707"/>
                  </a:cubicBezTo>
                  <a:lnTo>
                    <a:pt x="44821" y="174267"/>
                  </a:lnTo>
                  <a:lnTo>
                    <a:pt x="0" y="172243"/>
                  </a:lnTo>
                  <a:lnTo>
                    <a:pt x="0" y="160349"/>
                  </a:lnTo>
                  <a:cubicBezTo>
                    <a:pt x="15705" y="160349"/>
                    <a:pt x="17477" y="160349"/>
                    <a:pt x="17477" y="150480"/>
                  </a:cubicBezTo>
                  <a:lnTo>
                    <a:pt x="17477" y="10515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586" name="任意多边形: 形状 1585">
              <a:extLst>
                <a:ext uri="{FF2B5EF4-FFF2-40B4-BE49-F238E27FC236}">
                  <a16:creationId xmlns:a16="http://schemas.microsoft.com/office/drawing/2014/main" id="{93066623-46B3-2329-1974-ADCB152BE942}"/>
                </a:ext>
              </a:extLst>
            </p:cNvPr>
            <p:cNvSpPr/>
            <p:nvPr>
              <p:custDataLst>
                <p:tags r:id="rId14"/>
              </p:custDataLst>
            </p:nvPr>
          </p:nvSpPr>
          <p:spPr>
            <a:xfrm flipV="1">
              <a:off x="6558350" y="-12417708"/>
              <a:ext cx="275861" cy="112531"/>
            </a:xfrm>
            <a:custGeom>
              <a:avLst/>
              <a:gdLst>
                <a:gd name="connsiteX0" fmla="*/ 83160 w 275861"/>
                <a:gd name="connsiteY0" fmla="*/ 47526 h 112531"/>
                <a:gd name="connsiteX1" fmla="*/ 51065 w 275861"/>
                <a:gd name="connsiteY1" fmla="*/ 78540 h 112531"/>
                <a:gd name="connsiteX2" fmla="*/ 0 w 275861"/>
                <a:gd name="connsiteY2" fmla="*/ 29631 h 112531"/>
                <a:gd name="connsiteX3" fmla="*/ 32269 w 275861"/>
                <a:gd name="connsiteY3" fmla="*/ -1383 h 112531"/>
                <a:gd name="connsiteX4" fmla="*/ 83160 w 275861"/>
                <a:gd name="connsiteY4" fmla="*/ 47526 h 112531"/>
                <a:gd name="connsiteX5" fmla="*/ 32444 w 275861"/>
                <a:gd name="connsiteY5" fmla="*/ 3579 h 112531"/>
                <a:gd name="connsiteX6" fmla="*/ 14713 w 275861"/>
                <a:gd name="connsiteY6" fmla="*/ 23248 h 112531"/>
                <a:gd name="connsiteX7" fmla="*/ 25000 w 275861"/>
                <a:gd name="connsiteY7" fmla="*/ 57983 h 112531"/>
                <a:gd name="connsiteX8" fmla="*/ 50890 w 275861"/>
                <a:gd name="connsiteY8" fmla="*/ 73577 h 112531"/>
                <a:gd name="connsiteX9" fmla="*/ 68622 w 275861"/>
                <a:gd name="connsiteY9" fmla="*/ 53911 h 112531"/>
                <a:gd name="connsiteX10" fmla="*/ 58691 w 275861"/>
                <a:gd name="connsiteY10" fmla="*/ 19706 h 112531"/>
                <a:gd name="connsiteX11" fmla="*/ 32444 w 275861"/>
                <a:gd name="connsiteY11" fmla="*/ 3579 h 112531"/>
                <a:gd name="connsiteX12" fmla="*/ 163815 w 275861"/>
                <a:gd name="connsiteY12" fmla="*/ 29099 h 112531"/>
                <a:gd name="connsiteX13" fmla="*/ 160979 w 275861"/>
                <a:gd name="connsiteY13" fmla="*/ 18642 h 112531"/>
                <a:gd name="connsiteX14" fmla="*/ 139529 w 275861"/>
                <a:gd name="connsiteY14" fmla="*/ 3579 h 112531"/>
                <a:gd name="connsiteX15" fmla="*/ 127287 w 275861"/>
                <a:gd name="connsiteY15" fmla="*/ 18284 h 112531"/>
                <a:gd name="connsiteX16" fmla="*/ 137218 w 275861"/>
                <a:gd name="connsiteY16" fmla="*/ 54260 h 112531"/>
                <a:gd name="connsiteX17" fmla="*/ 139704 w 275861"/>
                <a:gd name="connsiteY17" fmla="*/ 63304 h 112531"/>
                <a:gd name="connsiteX18" fmla="*/ 122854 w 275861"/>
                <a:gd name="connsiteY18" fmla="*/ 78540 h 112531"/>
                <a:gd name="connsiteX19" fmla="*/ 97147 w 275861"/>
                <a:gd name="connsiteY19" fmla="*/ 51425 h 112531"/>
                <a:gd name="connsiteX20" fmla="*/ 100158 w 275861"/>
                <a:gd name="connsiteY20" fmla="*/ 49124 h 112531"/>
                <a:gd name="connsiteX21" fmla="*/ 103352 w 275861"/>
                <a:gd name="connsiteY21" fmla="*/ 51957 h 112531"/>
                <a:gd name="connsiteX22" fmla="*/ 122322 w 275861"/>
                <a:gd name="connsiteY22" fmla="*/ 73577 h 112531"/>
                <a:gd name="connsiteX23" fmla="*/ 126755 w 275861"/>
                <a:gd name="connsiteY23" fmla="*/ 67376 h 112531"/>
                <a:gd name="connsiteX24" fmla="*/ 123569 w 275861"/>
                <a:gd name="connsiteY24" fmla="*/ 55506 h 112531"/>
                <a:gd name="connsiteX25" fmla="*/ 113989 w 275861"/>
                <a:gd name="connsiteY25" fmla="*/ 21118 h 112531"/>
                <a:gd name="connsiteX26" fmla="*/ 120551 w 275861"/>
                <a:gd name="connsiteY26" fmla="*/ 4287 h 112531"/>
                <a:gd name="connsiteX27" fmla="*/ 138815 w 275861"/>
                <a:gd name="connsiteY27" fmla="*/ -1383 h 112531"/>
                <a:gd name="connsiteX28" fmla="*/ 161868 w 275861"/>
                <a:gd name="connsiteY28" fmla="*/ 10313 h 112531"/>
                <a:gd name="connsiteX29" fmla="*/ 179775 w 275861"/>
                <a:gd name="connsiteY29" fmla="*/ -1383 h 112531"/>
                <a:gd name="connsiteX30" fmla="*/ 193780 w 275861"/>
                <a:gd name="connsiteY30" fmla="*/ 8010 h 112531"/>
                <a:gd name="connsiteX31" fmla="*/ 200167 w 275861"/>
                <a:gd name="connsiteY31" fmla="*/ 25732 h 112531"/>
                <a:gd name="connsiteX32" fmla="*/ 197156 w 275861"/>
                <a:gd name="connsiteY32" fmla="*/ 28035 h 112531"/>
                <a:gd name="connsiteX33" fmla="*/ 193248 w 275861"/>
                <a:gd name="connsiteY33" fmla="*/ 22541 h 112531"/>
                <a:gd name="connsiteX34" fmla="*/ 180306 w 275861"/>
                <a:gd name="connsiteY34" fmla="*/ 3579 h 112531"/>
                <a:gd name="connsiteX35" fmla="*/ 174460 w 275861"/>
                <a:gd name="connsiteY35" fmla="*/ 12257 h 112531"/>
                <a:gd name="connsiteX36" fmla="*/ 177113 w 275861"/>
                <a:gd name="connsiteY36" fmla="*/ 26264 h 112531"/>
                <a:gd name="connsiteX37" fmla="*/ 181014 w 275861"/>
                <a:gd name="connsiteY37" fmla="*/ 42215 h 112531"/>
                <a:gd name="connsiteX38" fmla="*/ 185097 w 275861"/>
                <a:gd name="connsiteY38" fmla="*/ 57983 h 112531"/>
                <a:gd name="connsiteX39" fmla="*/ 188108 w 275861"/>
                <a:gd name="connsiteY39" fmla="*/ 71101 h 112531"/>
                <a:gd name="connsiteX40" fmla="*/ 182261 w 275861"/>
                <a:gd name="connsiteY40" fmla="*/ 76770 h 112531"/>
                <a:gd name="connsiteX41" fmla="*/ 173038 w 275861"/>
                <a:gd name="connsiteY41" fmla="*/ 65955 h 112531"/>
                <a:gd name="connsiteX42" fmla="*/ 163815 w 275861"/>
                <a:gd name="connsiteY42" fmla="*/ 29099 h 112531"/>
                <a:gd name="connsiteX43" fmla="*/ 252100 w 275861"/>
                <a:gd name="connsiteY43" fmla="*/ 70386 h 112531"/>
                <a:gd name="connsiteX44" fmla="*/ 270180 w 275861"/>
                <a:gd name="connsiteY44" fmla="*/ 70386 h 112531"/>
                <a:gd name="connsiteX45" fmla="*/ 275861 w 275861"/>
                <a:gd name="connsiteY45" fmla="*/ 74285 h 112531"/>
                <a:gd name="connsiteX46" fmla="*/ 270538 w 275861"/>
                <a:gd name="connsiteY46" fmla="*/ 76770 h 112531"/>
                <a:gd name="connsiteX47" fmla="*/ 253696 w 275861"/>
                <a:gd name="connsiteY47" fmla="*/ 76770 h 112531"/>
                <a:gd name="connsiteX48" fmla="*/ 260250 w 275861"/>
                <a:gd name="connsiteY48" fmla="*/ 102995 h 112531"/>
                <a:gd name="connsiteX49" fmla="*/ 260784 w 275861"/>
                <a:gd name="connsiteY49" fmla="*/ 105479 h 112531"/>
                <a:gd name="connsiteX50" fmla="*/ 254762 w 275861"/>
                <a:gd name="connsiteY50" fmla="*/ 111149 h 112531"/>
                <a:gd name="connsiteX51" fmla="*/ 246421 w 275861"/>
                <a:gd name="connsiteY51" fmla="*/ 103527 h 112531"/>
                <a:gd name="connsiteX52" fmla="*/ 239683 w 275861"/>
                <a:gd name="connsiteY52" fmla="*/ 76770 h 112531"/>
                <a:gd name="connsiteX53" fmla="*/ 221603 w 275861"/>
                <a:gd name="connsiteY53" fmla="*/ 76770 h 112531"/>
                <a:gd name="connsiteX54" fmla="*/ 215922 w 275861"/>
                <a:gd name="connsiteY54" fmla="*/ 72872 h 112531"/>
                <a:gd name="connsiteX55" fmla="*/ 221245 w 275861"/>
                <a:gd name="connsiteY55" fmla="*/ 70386 h 112531"/>
                <a:gd name="connsiteX56" fmla="*/ 238087 w 275861"/>
                <a:gd name="connsiteY56" fmla="*/ 70386 h 112531"/>
                <a:gd name="connsiteX57" fmla="*/ 227632 w 275861"/>
                <a:gd name="connsiteY57" fmla="*/ 28567 h 112531"/>
                <a:gd name="connsiteX58" fmla="*/ 224971 w 275861"/>
                <a:gd name="connsiteY58" fmla="*/ 15450 h 112531"/>
                <a:gd name="connsiteX59" fmla="*/ 243942 w 275861"/>
                <a:gd name="connsiteY59" fmla="*/ -1383 h 112531"/>
                <a:gd name="connsiteX60" fmla="*/ 274796 w 275861"/>
                <a:gd name="connsiteY60" fmla="*/ 25732 h 112531"/>
                <a:gd name="connsiteX61" fmla="*/ 271959 w 275861"/>
                <a:gd name="connsiteY61" fmla="*/ 28035 h 112531"/>
                <a:gd name="connsiteX62" fmla="*/ 268235 w 275861"/>
                <a:gd name="connsiteY62" fmla="*/ 24668 h 112531"/>
                <a:gd name="connsiteX63" fmla="*/ 244474 w 275861"/>
                <a:gd name="connsiteY63" fmla="*/ 3579 h 112531"/>
                <a:gd name="connsiteX64" fmla="*/ 238269 w 275861"/>
                <a:gd name="connsiteY64" fmla="*/ 12257 h 112531"/>
                <a:gd name="connsiteX65" fmla="*/ 239334 w 275861"/>
                <a:gd name="connsiteY65" fmla="*/ 19531 h 112531"/>
                <a:gd name="connsiteX66" fmla="*/ 252100 w 275861"/>
                <a:gd name="connsiteY66" fmla="*/ 70386 h 112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275861" h="112531">
                  <a:moveTo>
                    <a:pt x="83160" y="47526"/>
                  </a:moveTo>
                  <a:cubicBezTo>
                    <a:pt x="83160" y="67202"/>
                    <a:pt x="68439" y="78540"/>
                    <a:pt x="51065" y="78540"/>
                  </a:cubicBezTo>
                  <a:cubicBezTo>
                    <a:pt x="24826" y="78540"/>
                    <a:pt x="0" y="53911"/>
                    <a:pt x="0" y="29631"/>
                  </a:cubicBezTo>
                  <a:cubicBezTo>
                    <a:pt x="0" y="11909"/>
                    <a:pt x="12941" y="-1383"/>
                    <a:pt x="32269" y="-1383"/>
                  </a:cubicBezTo>
                  <a:cubicBezTo>
                    <a:pt x="57627" y="-1383"/>
                    <a:pt x="83160" y="22009"/>
                    <a:pt x="83160" y="47526"/>
                  </a:cubicBezTo>
                  <a:close/>
                  <a:moveTo>
                    <a:pt x="32444" y="3579"/>
                  </a:moveTo>
                  <a:cubicBezTo>
                    <a:pt x="23578" y="3579"/>
                    <a:pt x="14713" y="9249"/>
                    <a:pt x="14713" y="23248"/>
                  </a:cubicBezTo>
                  <a:cubicBezTo>
                    <a:pt x="14713" y="30511"/>
                    <a:pt x="18081" y="47884"/>
                    <a:pt x="25000" y="57983"/>
                  </a:cubicBezTo>
                  <a:cubicBezTo>
                    <a:pt x="32627" y="68973"/>
                    <a:pt x="42906" y="73577"/>
                    <a:pt x="50890" y="73577"/>
                  </a:cubicBezTo>
                  <a:cubicBezTo>
                    <a:pt x="60463" y="73577"/>
                    <a:pt x="68622" y="67019"/>
                    <a:pt x="68622" y="53911"/>
                  </a:cubicBezTo>
                  <a:cubicBezTo>
                    <a:pt x="68622" y="49655"/>
                    <a:pt x="66493" y="32107"/>
                    <a:pt x="58691" y="19706"/>
                  </a:cubicBezTo>
                  <a:cubicBezTo>
                    <a:pt x="51955" y="9249"/>
                    <a:pt x="41310" y="3579"/>
                    <a:pt x="32444" y="3579"/>
                  </a:cubicBezTo>
                  <a:close/>
                  <a:moveTo>
                    <a:pt x="163815" y="29099"/>
                  </a:moveTo>
                  <a:cubicBezTo>
                    <a:pt x="162933" y="25549"/>
                    <a:pt x="161336" y="18817"/>
                    <a:pt x="160979" y="18642"/>
                  </a:cubicBezTo>
                  <a:cubicBezTo>
                    <a:pt x="157610" y="13148"/>
                    <a:pt x="150516" y="3579"/>
                    <a:pt x="139529" y="3579"/>
                  </a:cubicBezTo>
                  <a:cubicBezTo>
                    <a:pt x="127287" y="3579"/>
                    <a:pt x="127287" y="15100"/>
                    <a:pt x="127287" y="18284"/>
                  </a:cubicBezTo>
                  <a:cubicBezTo>
                    <a:pt x="127287" y="28740"/>
                    <a:pt x="132252" y="41326"/>
                    <a:pt x="137218" y="54260"/>
                  </a:cubicBezTo>
                  <a:cubicBezTo>
                    <a:pt x="138640" y="57809"/>
                    <a:pt x="139704" y="60461"/>
                    <a:pt x="139704" y="63304"/>
                  </a:cubicBezTo>
                  <a:cubicBezTo>
                    <a:pt x="139704" y="72514"/>
                    <a:pt x="131903" y="78540"/>
                    <a:pt x="122854" y="78540"/>
                  </a:cubicBezTo>
                  <a:cubicBezTo>
                    <a:pt x="105123" y="78540"/>
                    <a:pt x="97147" y="54260"/>
                    <a:pt x="97147" y="51425"/>
                  </a:cubicBezTo>
                  <a:cubicBezTo>
                    <a:pt x="97147" y="49124"/>
                    <a:pt x="99634" y="49124"/>
                    <a:pt x="100158" y="49124"/>
                  </a:cubicBezTo>
                  <a:cubicBezTo>
                    <a:pt x="102645" y="49124"/>
                    <a:pt x="102819" y="50012"/>
                    <a:pt x="103352" y="51957"/>
                  </a:cubicBezTo>
                  <a:cubicBezTo>
                    <a:pt x="107610" y="66487"/>
                    <a:pt x="115411" y="73577"/>
                    <a:pt x="122322" y="73577"/>
                  </a:cubicBezTo>
                  <a:cubicBezTo>
                    <a:pt x="125341" y="73577"/>
                    <a:pt x="126755" y="71633"/>
                    <a:pt x="126755" y="67376"/>
                  </a:cubicBezTo>
                  <a:cubicBezTo>
                    <a:pt x="126755" y="63304"/>
                    <a:pt x="125341" y="59580"/>
                    <a:pt x="123569" y="55506"/>
                  </a:cubicBezTo>
                  <a:cubicBezTo>
                    <a:pt x="113989" y="31043"/>
                    <a:pt x="113989" y="25907"/>
                    <a:pt x="113989" y="21118"/>
                  </a:cubicBezTo>
                  <a:cubicBezTo>
                    <a:pt x="113989" y="18110"/>
                    <a:pt x="113989" y="9956"/>
                    <a:pt x="120551" y="4287"/>
                  </a:cubicBezTo>
                  <a:cubicBezTo>
                    <a:pt x="125699" y="31"/>
                    <a:pt x="132610" y="-1383"/>
                    <a:pt x="138815" y="-1383"/>
                  </a:cubicBezTo>
                  <a:cubicBezTo>
                    <a:pt x="149984" y="-1383"/>
                    <a:pt x="156014" y="4643"/>
                    <a:pt x="161868" y="10313"/>
                  </a:cubicBezTo>
                  <a:cubicBezTo>
                    <a:pt x="165769" y="-1032"/>
                    <a:pt x="177645" y="-1383"/>
                    <a:pt x="179775" y="-1383"/>
                  </a:cubicBezTo>
                  <a:cubicBezTo>
                    <a:pt x="185804" y="-1383"/>
                    <a:pt x="190412" y="2159"/>
                    <a:pt x="193780" y="8010"/>
                  </a:cubicBezTo>
                  <a:cubicBezTo>
                    <a:pt x="197680" y="14919"/>
                    <a:pt x="200167" y="25200"/>
                    <a:pt x="200167" y="25732"/>
                  </a:cubicBezTo>
                  <a:cubicBezTo>
                    <a:pt x="200167" y="28035"/>
                    <a:pt x="197680" y="28035"/>
                    <a:pt x="197156" y="28035"/>
                  </a:cubicBezTo>
                  <a:cubicBezTo>
                    <a:pt x="194670" y="28035"/>
                    <a:pt x="194495" y="27328"/>
                    <a:pt x="193248" y="22541"/>
                  </a:cubicBezTo>
                  <a:cubicBezTo>
                    <a:pt x="191127" y="14211"/>
                    <a:pt x="187758" y="3579"/>
                    <a:pt x="180306" y="3579"/>
                  </a:cubicBezTo>
                  <a:cubicBezTo>
                    <a:pt x="175699" y="3579"/>
                    <a:pt x="174460" y="7653"/>
                    <a:pt x="174460" y="12257"/>
                  </a:cubicBezTo>
                  <a:cubicBezTo>
                    <a:pt x="174460" y="15275"/>
                    <a:pt x="175874" y="21650"/>
                    <a:pt x="177113" y="26264"/>
                  </a:cubicBezTo>
                  <a:cubicBezTo>
                    <a:pt x="178360" y="31043"/>
                    <a:pt x="180132" y="38309"/>
                    <a:pt x="181014" y="42215"/>
                  </a:cubicBezTo>
                  <a:lnTo>
                    <a:pt x="185097" y="57983"/>
                  </a:lnTo>
                  <a:cubicBezTo>
                    <a:pt x="186161" y="62415"/>
                    <a:pt x="188108" y="70211"/>
                    <a:pt x="188108" y="71101"/>
                  </a:cubicBezTo>
                  <a:cubicBezTo>
                    <a:pt x="188108" y="74641"/>
                    <a:pt x="185272" y="76770"/>
                    <a:pt x="182261" y="76770"/>
                  </a:cubicBezTo>
                  <a:cubicBezTo>
                    <a:pt x="175699" y="76770"/>
                    <a:pt x="174460" y="71633"/>
                    <a:pt x="173038" y="65955"/>
                  </a:cubicBezTo>
                  <a:lnTo>
                    <a:pt x="163815" y="29099"/>
                  </a:lnTo>
                  <a:close/>
                  <a:moveTo>
                    <a:pt x="252100" y="70386"/>
                  </a:moveTo>
                  <a:lnTo>
                    <a:pt x="270180" y="70386"/>
                  </a:lnTo>
                  <a:cubicBezTo>
                    <a:pt x="273548" y="70386"/>
                    <a:pt x="275861" y="70386"/>
                    <a:pt x="275861" y="74285"/>
                  </a:cubicBezTo>
                  <a:cubicBezTo>
                    <a:pt x="275861" y="76770"/>
                    <a:pt x="273548" y="76770"/>
                    <a:pt x="270538" y="76770"/>
                  </a:cubicBezTo>
                  <a:lnTo>
                    <a:pt x="253696" y="76770"/>
                  </a:lnTo>
                  <a:lnTo>
                    <a:pt x="260250" y="102995"/>
                  </a:lnTo>
                  <a:cubicBezTo>
                    <a:pt x="260433" y="103884"/>
                    <a:pt x="260784" y="104766"/>
                    <a:pt x="260784" y="105479"/>
                  </a:cubicBezTo>
                  <a:cubicBezTo>
                    <a:pt x="260784" y="108672"/>
                    <a:pt x="258305" y="111149"/>
                    <a:pt x="254762" y="111149"/>
                  </a:cubicBezTo>
                  <a:cubicBezTo>
                    <a:pt x="250328" y="111149"/>
                    <a:pt x="247667" y="108139"/>
                    <a:pt x="246421" y="103527"/>
                  </a:cubicBezTo>
                  <a:cubicBezTo>
                    <a:pt x="245181" y="99097"/>
                    <a:pt x="247484" y="107609"/>
                    <a:pt x="239683" y="76770"/>
                  </a:cubicBezTo>
                  <a:lnTo>
                    <a:pt x="221603" y="76770"/>
                  </a:lnTo>
                  <a:cubicBezTo>
                    <a:pt x="218234" y="76770"/>
                    <a:pt x="215922" y="76770"/>
                    <a:pt x="215922" y="72872"/>
                  </a:cubicBezTo>
                  <a:cubicBezTo>
                    <a:pt x="215922" y="70386"/>
                    <a:pt x="218051" y="70386"/>
                    <a:pt x="221245" y="70386"/>
                  </a:cubicBezTo>
                  <a:lnTo>
                    <a:pt x="238087" y="70386"/>
                  </a:lnTo>
                  <a:lnTo>
                    <a:pt x="227632" y="28567"/>
                  </a:lnTo>
                  <a:cubicBezTo>
                    <a:pt x="226568" y="24136"/>
                    <a:pt x="224971" y="17752"/>
                    <a:pt x="224971" y="15450"/>
                  </a:cubicBezTo>
                  <a:cubicBezTo>
                    <a:pt x="224971" y="4994"/>
                    <a:pt x="233836" y="-1383"/>
                    <a:pt x="243942" y="-1383"/>
                  </a:cubicBezTo>
                  <a:cubicBezTo>
                    <a:pt x="263626" y="-1383"/>
                    <a:pt x="274796" y="23429"/>
                    <a:pt x="274796" y="25732"/>
                  </a:cubicBezTo>
                  <a:cubicBezTo>
                    <a:pt x="274796" y="28035"/>
                    <a:pt x="272493" y="28035"/>
                    <a:pt x="271959" y="28035"/>
                  </a:cubicBezTo>
                  <a:cubicBezTo>
                    <a:pt x="269832" y="28035"/>
                    <a:pt x="269648" y="27677"/>
                    <a:pt x="268235" y="24668"/>
                  </a:cubicBezTo>
                  <a:cubicBezTo>
                    <a:pt x="263270" y="13504"/>
                    <a:pt x="254228" y="3579"/>
                    <a:pt x="244474" y="3579"/>
                  </a:cubicBezTo>
                  <a:cubicBezTo>
                    <a:pt x="240748" y="3579"/>
                    <a:pt x="238269" y="5882"/>
                    <a:pt x="238269" y="12257"/>
                  </a:cubicBezTo>
                  <a:cubicBezTo>
                    <a:pt x="238269" y="14036"/>
                    <a:pt x="238977" y="17752"/>
                    <a:pt x="239334" y="19531"/>
                  </a:cubicBezTo>
                  <a:lnTo>
                    <a:pt x="252100" y="70386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587" name="任意多边形: 形状 1586">
              <a:extLst>
                <a:ext uri="{FF2B5EF4-FFF2-40B4-BE49-F238E27FC236}">
                  <a16:creationId xmlns:a16="http://schemas.microsoft.com/office/drawing/2014/main" id="{434146A1-E6BE-3F2A-71AB-AC980C40F777}"/>
                </a:ext>
              </a:extLst>
            </p:cNvPr>
            <p:cNvSpPr/>
            <p:nvPr>
              <p:custDataLst>
                <p:tags r:id="rId15"/>
              </p:custDataLst>
            </p:nvPr>
          </p:nvSpPr>
          <p:spPr>
            <a:xfrm flipV="1">
              <a:off x="6940771" y="-12295326"/>
              <a:ext cx="168400" cy="59223"/>
            </a:xfrm>
            <a:custGeom>
              <a:avLst/>
              <a:gdLst>
                <a:gd name="connsiteX0" fmla="*/ 159789 w 168400"/>
                <a:gd name="connsiteY0" fmla="*/ 47725 h 59223"/>
                <a:gd name="connsiteX1" fmla="*/ 168400 w 168400"/>
                <a:gd name="connsiteY1" fmla="*/ 52791 h 59223"/>
                <a:gd name="connsiteX2" fmla="*/ 160043 w 168400"/>
                <a:gd name="connsiteY2" fmla="*/ 57848 h 59223"/>
                <a:gd name="connsiteX3" fmla="*/ 8357 w 168400"/>
                <a:gd name="connsiteY3" fmla="*/ 57848 h 59223"/>
                <a:gd name="connsiteX4" fmla="*/ 0 w 168400"/>
                <a:gd name="connsiteY4" fmla="*/ 52791 h 59223"/>
                <a:gd name="connsiteX5" fmla="*/ 8611 w 168400"/>
                <a:gd name="connsiteY5" fmla="*/ 47725 h 59223"/>
                <a:gd name="connsiteX6" fmla="*/ 159789 w 168400"/>
                <a:gd name="connsiteY6" fmla="*/ 47725 h 59223"/>
                <a:gd name="connsiteX7" fmla="*/ 160043 w 168400"/>
                <a:gd name="connsiteY7" fmla="*/ -1375 h 59223"/>
                <a:gd name="connsiteX8" fmla="*/ 168400 w 168400"/>
                <a:gd name="connsiteY8" fmla="*/ 3691 h 59223"/>
                <a:gd name="connsiteX9" fmla="*/ 159789 w 168400"/>
                <a:gd name="connsiteY9" fmla="*/ 8756 h 59223"/>
                <a:gd name="connsiteX10" fmla="*/ 8611 w 168400"/>
                <a:gd name="connsiteY10" fmla="*/ 8756 h 59223"/>
                <a:gd name="connsiteX11" fmla="*/ 0 w 168400"/>
                <a:gd name="connsiteY11" fmla="*/ 3691 h 59223"/>
                <a:gd name="connsiteX12" fmla="*/ 8357 w 168400"/>
                <a:gd name="connsiteY12" fmla="*/ -1375 h 59223"/>
                <a:gd name="connsiteX13" fmla="*/ 160043 w 168400"/>
                <a:gd name="connsiteY13" fmla="*/ -1375 h 59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8400" h="59223">
                  <a:moveTo>
                    <a:pt x="159789" y="47725"/>
                  </a:moveTo>
                  <a:cubicBezTo>
                    <a:pt x="163586" y="47725"/>
                    <a:pt x="168400" y="47725"/>
                    <a:pt x="168400" y="52791"/>
                  </a:cubicBezTo>
                  <a:cubicBezTo>
                    <a:pt x="168400" y="57848"/>
                    <a:pt x="163586" y="57848"/>
                    <a:pt x="160043" y="57848"/>
                  </a:cubicBezTo>
                  <a:lnTo>
                    <a:pt x="8357" y="57848"/>
                  </a:lnTo>
                  <a:cubicBezTo>
                    <a:pt x="4814" y="57848"/>
                    <a:pt x="0" y="57848"/>
                    <a:pt x="0" y="52791"/>
                  </a:cubicBezTo>
                  <a:cubicBezTo>
                    <a:pt x="0" y="47725"/>
                    <a:pt x="4814" y="47725"/>
                    <a:pt x="8611" y="47725"/>
                  </a:cubicBezTo>
                  <a:lnTo>
                    <a:pt x="159789" y="47725"/>
                  </a:lnTo>
                  <a:close/>
                  <a:moveTo>
                    <a:pt x="160043" y="-1375"/>
                  </a:moveTo>
                  <a:cubicBezTo>
                    <a:pt x="163586" y="-1375"/>
                    <a:pt x="168400" y="-1375"/>
                    <a:pt x="168400" y="3691"/>
                  </a:cubicBezTo>
                  <a:cubicBezTo>
                    <a:pt x="168400" y="8756"/>
                    <a:pt x="163586" y="8756"/>
                    <a:pt x="159789" y="8756"/>
                  </a:cubicBezTo>
                  <a:lnTo>
                    <a:pt x="8611" y="8756"/>
                  </a:lnTo>
                  <a:cubicBezTo>
                    <a:pt x="4814" y="8756"/>
                    <a:pt x="0" y="8756"/>
                    <a:pt x="0" y="3691"/>
                  </a:cubicBezTo>
                  <a:cubicBezTo>
                    <a:pt x="0" y="-1375"/>
                    <a:pt x="4814" y="-1375"/>
                    <a:pt x="8357" y="-1375"/>
                  </a:cubicBezTo>
                  <a:lnTo>
                    <a:pt x="160043" y="-1375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588" name="任意多边形: 形状 1587">
              <a:extLst>
                <a:ext uri="{FF2B5EF4-FFF2-40B4-BE49-F238E27FC236}">
                  <a16:creationId xmlns:a16="http://schemas.microsoft.com/office/drawing/2014/main" id="{7DABC6AA-813C-1317-BB4C-1CAE41811E9F}"/>
                </a:ext>
              </a:extLst>
            </p:cNvPr>
            <p:cNvSpPr/>
            <p:nvPr>
              <p:custDataLst>
                <p:tags r:id="rId16"/>
              </p:custDataLst>
            </p:nvPr>
          </p:nvSpPr>
          <p:spPr>
            <a:xfrm flipV="1">
              <a:off x="7209618" y="-12375304"/>
              <a:ext cx="142319" cy="172857"/>
            </a:xfrm>
            <a:custGeom>
              <a:avLst/>
              <a:gdLst>
                <a:gd name="connsiteX0" fmla="*/ 142320 w 142319"/>
                <a:gd name="connsiteY0" fmla="*/ 60878 h 172857"/>
                <a:gd name="connsiteX1" fmla="*/ 138515 w 142319"/>
                <a:gd name="connsiteY1" fmla="*/ 63919 h 172857"/>
                <a:gd name="connsiteX2" fmla="*/ 133454 w 142319"/>
                <a:gd name="connsiteY2" fmla="*/ 58353 h 172857"/>
                <a:gd name="connsiteX3" fmla="*/ 74961 w 142319"/>
                <a:gd name="connsiteY3" fmla="*/ 6466 h 172857"/>
                <a:gd name="connsiteX4" fmla="*/ 54449 w 142319"/>
                <a:gd name="connsiteY4" fmla="*/ 6466 h 172857"/>
                <a:gd name="connsiteX5" fmla="*/ 46592 w 142319"/>
                <a:gd name="connsiteY5" fmla="*/ 8999 h 172857"/>
                <a:gd name="connsiteX6" fmla="*/ 47609 w 142319"/>
                <a:gd name="connsiteY6" fmla="*/ 14566 h 172857"/>
                <a:gd name="connsiteX7" fmla="*/ 82048 w 142319"/>
                <a:gd name="connsiteY7" fmla="*/ 152250 h 172857"/>
                <a:gd name="connsiteX8" fmla="*/ 106356 w 142319"/>
                <a:gd name="connsiteY8" fmla="*/ 163637 h 172857"/>
                <a:gd name="connsiteX9" fmla="*/ 108891 w 142319"/>
                <a:gd name="connsiteY9" fmla="*/ 163637 h 172857"/>
                <a:gd name="connsiteX10" fmla="*/ 115977 w 142319"/>
                <a:gd name="connsiteY10" fmla="*/ 168447 h 172857"/>
                <a:gd name="connsiteX11" fmla="*/ 112179 w 142319"/>
                <a:gd name="connsiteY11" fmla="*/ 171481 h 172857"/>
                <a:gd name="connsiteX12" fmla="*/ 77233 w 142319"/>
                <a:gd name="connsiteY12" fmla="*/ 170727 h 172857"/>
                <a:gd name="connsiteX13" fmla="*/ 46092 w 142319"/>
                <a:gd name="connsiteY13" fmla="*/ 171481 h 172857"/>
                <a:gd name="connsiteX14" fmla="*/ 41278 w 142319"/>
                <a:gd name="connsiteY14" fmla="*/ 166678 h 172857"/>
                <a:gd name="connsiteX15" fmla="*/ 48118 w 142319"/>
                <a:gd name="connsiteY15" fmla="*/ 163637 h 172857"/>
                <a:gd name="connsiteX16" fmla="*/ 62807 w 142319"/>
                <a:gd name="connsiteY16" fmla="*/ 159332 h 172857"/>
                <a:gd name="connsiteX17" fmla="*/ 61790 w 142319"/>
                <a:gd name="connsiteY17" fmla="*/ 154529 h 172857"/>
                <a:gd name="connsiteX18" fmla="*/ 27606 w 142319"/>
                <a:gd name="connsiteY18" fmla="*/ 17098 h 172857"/>
                <a:gd name="connsiteX19" fmla="*/ 6840 w 142319"/>
                <a:gd name="connsiteY19" fmla="*/ 6466 h 172857"/>
                <a:gd name="connsiteX20" fmla="*/ 0 w 142319"/>
                <a:gd name="connsiteY20" fmla="*/ 1664 h 172857"/>
                <a:gd name="connsiteX21" fmla="*/ 6332 w 142319"/>
                <a:gd name="connsiteY21" fmla="*/ -1377 h 172857"/>
                <a:gd name="connsiteX22" fmla="*/ 114714 w 142319"/>
                <a:gd name="connsiteY22" fmla="*/ -1377 h 172857"/>
                <a:gd name="connsiteX23" fmla="*/ 122054 w 142319"/>
                <a:gd name="connsiteY23" fmla="*/ 3179 h 172857"/>
                <a:gd name="connsiteX24" fmla="*/ 141303 w 142319"/>
                <a:gd name="connsiteY24" fmla="*/ 57592 h 172857"/>
                <a:gd name="connsiteX25" fmla="*/ 142320 w 142319"/>
                <a:gd name="connsiteY25" fmla="*/ 60878 h 172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42319" h="172857">
                  <a:moveTo>
                    <a:pt x="142320" y="60878"/>
                  </a:moveTo>
                  <a:cubicBezTo>
                    <a:pt x="142320" y="63919"/>
                    <a:pt x="139277" y="63919"/>
                    <a:pt x="138515" y="63919"/>
                  </a:cubicBezTo>
                  <a:cubicBezTo>
                    <a:pt x="135480" y="63919"/>
                    <a:pt x="135226" y="63157"/>
                    <a:pt x="133454" y="58353"/>
                  </a:cubicBezTo>
                  <a:cubicBezTo>
                    <a:pt x="125351" y="35828"/>
                    <a:pt x="114460" y="6466"/>
                    <a:pt x="74961" y="6466"/>
                  </a:cubicBezTo>
                  <a:lnTo>
                    <a:pt x="54449" y="6466"/>
                  </a:lnTo>
                  <a:cubicBezTo>
                    <a:pt x="46592" y="6466"/>
                    <a:pt x="46592" y="7229"/>
                    <a:pt x="46592" y="8999"/>
                  </a:cubicBezTo>
                  <a:cubicBezTo>
                    <a:pt x="46592" y="10516"/>
                    <a:pt x="47355" y="13049"/>
                    <a:pt x="47609" y="14566"/>
                  </a:cubicBezTo>
                  <a:lnTo>
                    <a:pt x="82048" y="152250"/>
                  </a:lnTo>
                  <a:cubicBezTo>
                    <a:pt x="84328" y="161103"/>
                    <a:pt x="85845" y="163637"/>
                    <a:pt x="106356" y="163637"/>
                  </a:cubicBezTo>
                  <a:lnTo>
                    <a:pt x="108891" y="163637"/>
                  </a:lnTo>
                  <a:cubicBezTo>
                    <a:pt x="113197" y="163637"/>
                    <a:pt x="115977" y="163637"/>
                    <a:pt x="115977" y="168447"/>
                  </a:cubicBezTo>
                  <a:cubicBezTo>
                    <a:pt x="115977" y="171481"/>
                    <a:pt x="113197" y="171481"/>
                    <a:pt x="112179" y="171481"/>
                  </a:cubicBezTo>
                  <a:cubicBezTo>
                    <a:pt x="100788" y="171481"/>
                    <a:pt x="88887" y="170727"/>
                    <a:pt x="77233" y="170727"/>
                  </a:cubicBezTo>
                  <a:cubicBezTo>
                    <a:pt x="66858" y="170727"/>
                    <a:pt x="56221" y="171481"/>
                    <a:pt x="46092" y="171481"/>
                  </a:cubicBezTo>
                  <a:cubicBezTo>
                    <a:pt x="44567" y="171481"/>
                    <a:pt x="41278" y="171481"/>
                    <a:pt x="41278" y="166678"/>
                  </a:cubicBezTo>
                  <a:cubicBezTo>
                    <a:pt x="41278" y="163637"/>
                    <a:pt x="43304" y="163637"/>
                    <a:pt x="48118" y="163637"/>
                  </a:cubicBezTo>
                  <a:cubicBezTo>
                    <a:pt x="55967" y="163637"/>
                    <a:pt x="62807" y="163637"/>
                    <a:pt x="62807" y="159332"/>
                  </a:cubicBezTo>
                  <a:cubicBezTo>
                    <a:pt x="62807" y="158578"/>
                    <a:pt x="62807" y="158070"/>
                    <a:pt x="61790" y="154529"/>
                  </a:cubicBezTo>
                  <a:lnTo>
                    <a:pt x="27606" y="17098"/>
                  </a:lnTo>
                  <a:cubicBezTo>
                    <a:pt x="25580" y="8492"/>
                    <a:pt x="24063" y="6466"/>
                    <a:pt x="6840" y="6466"/>
                  </a:cubicBezTo>
                  <a:cubicBezTo>
                    <a:pt x="2789" y="6466"/>
                    <a:pt x="0" y="6466"/>
                    <a:pt x="0" y="1664"/>
                  </a:cubicBezTo>
                  <a:cubicBezTo>
                    <a:pt x="0" y="-1377"/>
                    <a:pt x="2280" y="-1377"/>
                    <a:pt x="6332" y="-1377"/>
                  </a:cubicBezTo>
                  <a:lnTo>
                    <a:pt x="114714" y="-1377"/>
                  </a:lnTo>
                  <a:cubicBezTo>
                    <a:pt x="120283" y="-1377"/>
                    <a:pt x="120537" y="-1124"/>
                    <a:pt x="122054" y="3179"/>
                  </a:cubicBezTo>
                  <a:lnTo>
                    <a:pt x="141303" y="57592"/>
                  </a:lnTo>
                  <a:lnTo>
                    <a:pt x="142320" y="60878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589" name="任意多边形: 形状 1588">
              <a:extLst>
                <a:ext uri="{FF2B5EF4-FFF2-40B4-BE49-F238E27FC236}">
                  <a16:creationId xmlns:a16="http://schemas.microsoft.com/office/drawing/2014/main" id="{BDBE47ED-B09D-46C9-B111-384060AA01FD}"/>
                </a:ext>
              </a:extLst>
            </p:cNvPr>
            <p:cNvSpPr/>
            <p:nvPr>
              <p:custDataLst>
                <p:tags r:id="rId17"/>
              </p:custDataLst>
            </p:nvPr>
          </p:nvSpPr>
          <p:spPr>
            <a:xfrm flipV="1">
              <a:off x="7364859" y="-12375304"/>
              <a:ext cx="1088743" cy="224745"/>
            </a:xfrm>
            <a:custGeom>
              <a:avLst/>
              <a:gdLst>
                <a:gd name="connsiteX0" fmla="*/ 108129 w 1088743"/>
                <a:gd name="connsiteY0" fmla="*/ 86703 h 224745"/>
                <a:gd name="connsiteX1" fmla="*/ 104331 w 1088743"/>
                <a:gd name="connsiteY1" fmla="*/ 89235 h 224745"/>
                <a:gd name="connsiteX2" fmla="*/ 99516 w 1088743"/>
                <a:gd name="connsiteY2" fmla="*/ 83415 h 224745"/>
                <a:gd name="connsiteX3" fmla="*/ 82548 w 1088743"/>
                <a:gd name="connsiteY3" fmla="*/ 53300 h 224745"/>
                <a:gd name="connsiteX4" fmla="*/ 75970 w 1088743"/>
                <a:gd name="connsiteY4" fmla="*/ 63677 h 224745"/>
                <a:gd name="connsiteX5" fmla="*/ 77742 w 1088743"/>
                <a:gd name="connsiteY5" fmla="*/ 76580 h 224745"/>
                <a:gd name="connsiteX6" fmla="*/ 94955 w 1088743"/>
                <a:gd name="connsiteY6" fmla="*/ 145418 h 224745"/>
                <a:gd name="connsiteX7" fmla="*/ 95972 w 1088743"/>
                <a:gd name="connsiteY7" fmla="*/ 150737 h 224745"/>
                <a:gd name="connsiteX8" fmla="*/ 89134 w 1088743"/>
                <a:gd name="connsiteY8" fmla="*/ 157320 h 224745"/>
                <a:gd name="connsiteX9" fmla="*/ 79005 w 1088743"/>
                <a:gd name="connsiteY9" fmla="*/ 147443 h 224745"/>
                <a:gd name="connsiteX10" fmla="*/ 57985 w 1088743"/>
                <a:gd name="connsiteY10" fmla="*/ 162377 h 224745"/>
                <a:gd name="connsiteX11" fmla="*/ 0 w 1088743"/>
                <a:gd name="connsiteY11" fmla="*/ 86956 h 224745"/>
                <a:gd name="connsiteX12" fmla="*/ 30641 w 1088743"/>
                <a:gd name="connsiteY12" fmla="*/ 47725 h 224745"/>
                <a:gd name="connsiteX13" fmla="*/ 61027 w 1088743"/>
                <a:gd name="connsiteY13" fmla="*/ 65447 h 224745"/>
                <a:gd name="connsiteX14" fmla="*/ 82048 w 1088743"/>
                <a:gd name="connsiteY14" fmla="*/ 47725 h 224745"/>
                <a:gd name="connsiteX15" fmla="*/ 100533 w 1088743"/>
                <a:gd name="connsiteY15" fmla="*/ 61899 h 224745"/>
                <a:gd name="connsiteX16" fmla="*/ 108129 w 1088743"/>
                <a:gd name="connsiteY16" fmla="*/ 86703 h 224745"/>
                <a:gd name="connsiteX17" fmla="*/ 62798 w 1088743"/>
                <a:gd name="connsiteY17" fmla="*/ 81899 h 224745"/>
                <a:gd name="connsiteX18" fmla="*/ 31149 w 1088743"/>
                <a:gd name="connsiteY18" fmla="*/ 53300 h 224745"/>
                <a:gd name="connsiteX19" fmla="*/ 17215 w 1088743"/>
                <a:gd name="connsiteY19" fmla="*/ 75824 h 224745"/>
                <a:gd name="connsiteX20" fmla="*/ 29624 w 1088743"/>
                <a:gd name="connsiteY20" fmla="*/ 128721 h 224745"/>
                <a:gd name="connsiteX21" fmla="*/ 57985 w 1088743"/>
                <a:gd name="connsiteY21" fmla="*/ 156811 h 224745"/>
                <a:gd name="connsiteX22" fmla="*/ 75462 w 1088743"/>
                <a:gd name="connsiteY22" fmla="*/ 133024 h 224745"/>
                <a:gd name="connsiteX23" fmla="*/ 74699 w 1088743"/>
                <a:gd name="connsiteY23" fmla="*/ 129729 h 224745"/>
                <a:gd name="connsiteX24" fmla="*/ 62798 w 1088743"/>
                <a:gd name="connsiteY24" fmla="*/ 81899 h 224745"/>
                <a:gd name="connsiteX25" fmla="*/ 209685 w 1088743"/>
                <a:gd name="connsiteY25" fmla="*/ 49750 h 224745"/>
                <a:gd name="connsiteX26" fmla="*/ 234501 w 1088743"/>
                <a:gd name="connsiteY26" fmla="*/ 149467 h 224745"/>
                <a:gd name="connsiteX27" fmla="*/ 235264 w 1088743"/>
                <a:gd name="connsiteY27" fmla="*/ 153016 h 224745"/>
                <a:gd name="connsiteX28" fmla="*/ 228171 w 1088743"/>
                <a:gd name="connsiteY28" fmla="*/ 159598 h 224745"/>
                <a:gd name="connsiteX29" fmla="*/ 218295 w 1088743"/>
                <a:gd name="connsiteY29" fmla="*/ 150230 h 224745"/>
                <a:gd name="connsiteX30" fmla="*/ 199811 w 1088743"/>
                <a:gd name="connsiteY30" fmla="*/ 75824 h 224745"/>
                <a:gd name="connsiteX31" fmla="*/ 172966 w 1088743"/>
                <a:gd name="connsiteY31" fmla="*/ 53300 h 224745"/>
                <a:gd name="connsiteX32" fmla="*/ 159294 w 1088743"/>
                <a:gd name="connsiteY32" fmla="*/ 72783 h 224745"/>
                <a:gd name="connsiteX33" fmla="*/ 173983 w 1088743"/>
                <a:gd name="connsiteY33" fmla="*/ 128212 h 224745"/>
                <a:gd name="connsiteX34" fmla="*/ 177272 w 1088743"/>
                <a:gd name="connsiteY34" fmla="*/ 141876 h 224745"/>
                <a:gd name="connsiteX35" fmla="*/ 158031 w 1088743"/>
                <a:gd name="connsiteY35" fmla="*/ 162377 h 224745"/>
                <a:gd name="connsiteX36" fmla="*/ 125619 w 1088743"/>
                <a:gd name="connsiteY36" fmla="*/ 123400 h 224745"/>
                <a:gd name="connsiteX37" fmla="*/ 129417 w 1088743"/>
                <a:gd name="connsiteY37" fmla="*/ 120875 h 224745"/>
                <a:gd name="connsiteX38" fmla="*/ 133977 w 1088743"/>
                <a:gd name="connsiteY38" fmla="*/ 124924 h 224745"/>
                <a:gd name="connsiteX39" fmla="*/ 157522 w 1088743"/>
                <a:gd name="connsiteY39" fmla="*/ 156811 h 224745"/>
                <a:gd name="connsiteX40" fmla="*/ 163092 w 1088743"/>
                <a:gd name="connsiteY40" fmla="*/ 149467 h 224745"/>
                <a:gd name="connsiteX41" fmla="*/ 157014 w 1088743"/>
                <a:gd name="connsiteY41" fmla="*/ 126695 h 224745"/>
                <a:gd name="connsiteX42" fmla="*/ 143851 w 1088743"/>
                <a:gd name="connsiteY42" fmla="*/ 77087 h 224745"/>
                <a:gd name="connsiteX43" fmla="*/ 172211 w 1088743"/>
                <a:gd name="connsiteY43" fmla="*/ 47725 h 224745"/>
                <a:gd name="connsiteX44" fmla="*/ 195004 w 1088743"/>
                <a:gd name="connsiteY44" fmla="*/ 57094 h 224745"/>
                <a:gd name="connsiteX45" fmla="*/ 153979 w 1088743"/>
                <a:gd name="connsiteY45" fmla="*/ 4200 h 224745"/>
                <a:gd name="connsiteX46" fmla="*/ 138273 w 1088743"/>
                <a:gd name="connsiteY46" fmla="*/ 15077 h 224745"/>
                <a:gd name="connsiteX47" fmla="*/ 140308 w 1088743"/>
                <a:gd name="connsiteY47" fmla="*/ 15838 h 224745"/>
                <a:gd name="connsiteX48" fmla="*/ 151193 w 1088743"/>
                <a:gd name="connsiteY48" fmla="*/ 27987 h 224745"/>
                <a:gd name="connsiteX49" fmla="*/ 142580 w 1088743"/>
                <a:gd name="connsiteY49" fmla="*/ 36086 h 224745"/>
                <a:gd name="connsiteX50" fmla="*/ 129671 w 1088743"/>
                <a:gd name="connsiteY50" fmla="*/ 20396 h 224745"/>
                <a:gd name="connsiteX51" fmla="*/ 153979 w 1088743"/>
                <a:gd name="connsiteY51" fmla="*/ -1375 h 224745"/>
                <a:gd name="connsiteX52" fmla="*/ 209685 w 1088743"/>
                <a:gd name="connsiteY52" fmla="*/ 49750 h 224745"/>
                <a:gd name="connsiteX53" fmla="*/ 346195 w 1088743"/>
                <a:gd name="connsiteY53" fmla="*/ 76832 h 224745"/>
                <a:gd name="connsiteX54" fmla="*/ 342142 w 1088743"/>
                <a:gd name="connsiteY54" fmla="*/ 80883 h 224745"/>
                <a:gd name="connsiteX55" fmla="*/ 338855 w 1088743"/>
                <a:gd name="connsiteY55" fmla="*/ 78096 h 224745"/>
                <a:gd name="connsiteX56" fmla="*/ 293270 w 1088743"/>
                <a:gd name="connsiteY56" fmla="*/ 53300 h 224745"/>
                <a:gd name="connsiteX57" fmla="*/ 274023 w 1088743"/>
                <a:gd name="connsiteY57" fmla="*/ 81136 h 224745"/>
                <a:gd name="connsiteX58" fmla="*/ 278327 w 1088743"/>
                <a:gd name="connsiteY58" fmla="*/ 108973 h 224745"/>
                <a:gd name="connsiteX59" fmla="*/ 288203 w 1088743"/>
                <a:gd name="connsiteY59" fmla="*/ 108973 h 224745"/>
                <a:gd name="connsiteX60" fmla="*/ 324919 w 1088743"/>
                <a:gd name="connsiteY60" fmla="*/ 114547 h 224745"/>
                <a:gd name="connsiteX61" fmla="*/ 344931 w 1088743"/>
                <a:gd name="connsiteY61" fmla="*/ 140868 h 224745"/>
                <a:gd name="connsiteX62" fmla="*/ 319352 w 1088743"/>
                <a:gd name="connsiteY62" fmla="*/ 162377 h 224745"/>
                <a:gd name="connsiteX63" fmla="*/ 256554 w 1088743"/>
                <a:gd name="connsiteY63" fmla="*/ 92022 h 224745"/>
                <a:gd name="connsiteX64" fmla="*/ 292762 w 1088743"/>
                <a:gd name="connsiteY64" fmla="*/ 47725 h 224745"/>
                <a:gd name="connsiteX65" fmla="*/ 346195 w 1088743"/>
                <a:gd name="connsiteY65" fmla="*/ 76832 h 224745"/>
                <a:gd name="connsiteX66" fmla="*/ 335304 w 1088743"/>
                <a:gd name="connsiteY66" fmla="*/ 141369 h 224745"/>
                <a:gd name="connsiteX67" fmla="*/ 285168 w 1088743"/>
                <a:gd name="connsiteY67" fmla="*/ 114547 h 224745"/>
                <a:gd name="connsiteX68" fmla="*/ 279845 w 1088743"/>
                <a:gd name="connsiteY68" fmla="*/ 114547 h 224745"/>
                <a:gd name="connsiteX69" fmla="*/ 319352 w 1088743"/>
                <a:gd name="connsiteY69" fmla="*/ 156811 h 224745"/>
                <a:gd name="connsiteX70" fmla="*/ 335304 w 1088743"/>
                <a:gd name="connsiteY70" fmla="*/ 141369 h 224745"/>
                <a:gd name="connsiteX71" fmla="*/ 468008 w 1088743"/>
                <a:gd name="connsiteY71" fmla="*/ 146433 h 224745"/>
                <a:gd name="connsiteX72" fmla="*/ 443192 w 1088743"/>
                <a:gd name="connsiteY72" fmla="*/ 162377 h 224745"/>
                <a:gd name="connsiteX73" fmla="*/ 412549 w 1088743"/>
                <a:gd name="connsiteY73" fmla="*/ 144155 h 224745"/>
                <a:gd name="connsiteX74" fmla="*/ 391539 w 1088743"/>
                <a:gd name="connsiteY74" fmla="*/ 162377 h 224745"/>
                <a:gd name="connsiteX75" fmla="*/ 373307 w 1088743"/>
                <a:gd name="connsiteY75" fmla="*/ 148967 h 224745"/>
                <a:gd name="connsiteX76" fmla="*/ 365202 w 1088743"/>
                <a:gd name="connsiteY76" fmla="*/ 123400 h 224745"/>
                <a:gd name="connsiteX77" fmla="*/ 369000 w 1088743"/>
                <a:gd name="connsiteY77" fmla="*/ 120875 h 224745"/>
                <a:gd name="connsiteX78" fmla="*/ 373807 w 1088743"/>
                <a:gd name="connsiteY78" fmla="*/ 126695 h 224745"/>
                <a:gd name="connsiteX79" fmla="*/ 391030 w 1088743"/>
                <a:gd name="connsiteY79" fmla="*/ 156811 h 224745"/>
                <a:gd name="connsiteX80" fmla="*/ 397614 w 1088743"/>
                <a:gd name="connsiteY80" fmla="*/ 146688 h 224745"/>
                <a:gd name="connsiteX81" fmla="*/ 395845 w 1088743"/>
                <a:gd name="connsiteY81" fmla="*/ 133778 h 224745"/>
                <a:gd name="connsiteX82" fmla="*/ 376850 w 1088743"/>
                <a:gd name="connsiteY82" fmla="*/ 57848 h 224745"/>
                <a:gd name="connsiteX83" fmla="*/ 376087 w 1088743"/>
                <a:gd name="connsiteY83" fmla="*/ 54308 h 224745"/>
                <a:gd name="connsiteX84" fmla="*/ 383180 w 1088743"/>
                <a:gd name="connsiteY84" fmla="*/ 47725 h 224745"/>
                <a:gd name="connsiteX85" fmla="*/ 393056 w 1088743"/>
                <a:gd name="connsiteY85" fmla="*/ 57094 h 224745"/>
                <a:gd name="connsiteX86" fmla="*/ 409516 w 1088743"/>
                <a:gd name="connsiteY86" fmla="*/ 123400 h 224745"/>
                <a:gd name="connsiteX87" fmla="*/ 442945 w 1088743"/>
                <a:gd name="connsiteY87" fmla="*/ 156811 h 224745"/>
                <a:gd name="connsiteX88" fmla="*/ 456363 w 1088743"/>
                <a:gd name="connsiteY88" fmla="*/ 153271 h 224745"/>
                <a:gd name="connsiteX89" fmla="*/ 446741 w 1088743"/>
                <a:gd name="connsiteY89" fmla="*/ 141122 h 224745"/>
                <a:gd name="connsiteX90" fmla="*/ 455600 w 1088743"/>
                <a:gd name="connsiteY90" fmla="*/ 133024 h 224745"/>
                <a:gd name="connsiteX91" fmla="*/ 468008 w 1088743"/>
                <a:gd name="connsiteY91" fmla="*/ 146433 h 224745"/>
                <a:gd name="connsiteX92" fmla="*/ 666805 w 1088743"/>
                <a:gd name="connsiteY92" fmla="*/ 220083 h 224745"/>
                <a:gd name="connsiteX93" fmla="*/ 663516 w 1088743"/>
                <a:gd name="connsiteY93" fmla="*/ 223371 h 224745"/>
                <a:gd name="connsiteX94" fmla="*/ 639208 w 1088743"/>
                <a:gd name="connsiteY94" fmla="*/ 222617 h 224745"/>
                <a:gd name="connsiteX95" fmla="*/ 614644 w 1088743"/>
                <a:gd name="connsiteY95" fmla="*/ 223371 h 224745"/>
                <a:gd name="connsiteX96" fmla="*/ 610083 w 1088743"/>
                <a:gd name="connsiteY96" fmla="*/ 218568 h 224745"/>
                <a:gd name="connsiteX97" fmla="*/ 614644 w 1088743"/>
                <a:gd name="connsiteY97" fmla="*/ 215527 h 224745"/>
                <a:gd name="connsiteX98" fmla="*/ 629833 w 1088743"/>
                <a:gd name="connsiteY98" fmla="*/ 204641 h 224745"/>
                <a:gd name="connsiteX99" fmla="*/ 628824 w 1088743"/>
                <a:gd name="connsiteY99" fmla="*/ 198566 h 224745"/>
                <a:gd name="connsiteX100" fmla="*/ 600972 w 1088743"/>
                <a:gd name="connsiteY100" fmla="*/ 87464 h 224745"/>
                <a:gd name="connsiteX101" fmla="*/ 553617 w 1088743"/>
                <a:gd name="connsiteY101" fmla="*/ 219067 h 224745"/>
                <a:gd name="connsiteX102" fmla="*/ 546522 w 1088743"/>
                <a:gd name="connsiteY102" fmla="*/ 223371 h 224745"/>
                <a:gd name="connsiteX103" fmla="*/ 514872 w 1088743"/>
                <a:gd name="connsiteY103" fmla="*/ 223371 h 224745"/>
                <a:gd name="connsiteX104" fmla="*/ 508034 w 1088743"/>
                <a:gd name="connsiteY104" fmla="*/ 218568 h 224745"/>
                <a:gd name="connsiteX105" fmla="*/ 514872 w 1088743"/>
                <a:gd name="connsiteY105" fmla="*/ 215527 h 224745"/>
                <a:gd name="connsiteX106" fmla="*/ 530316 w 1088743"/>
                <a:gd name="connsiteY106" fmla="*/ 213502 h 224745"/>
                <a:gd name="connsiteX107" fmla="*/ 529561 w 1088743"/>
                <a:gd name="connsiteY107" fmla="*/ 210214 h 224745"/>
                <a:gd name="connsiteX108" fmla="*/ 496132 w 1088743"/>
                <a:gd name="connsiteY108" fmla="*/ 76071 h 224745"/>
                <a:gd name="connsiteX109" fmla="*/ 471570 w 1088743"/>
                <a:gd name="connsiteY109" fmla="*/ 58357 h 224745"/>
                <a:gd name="connsiteX110" fmla="*/ 466755 w 1088743"/>
                <a:gd name="connsiteY110" fmla="*/ 53554 h 224745"/>
                <a:gd name="connsiteX111" fmla="*/ 470052 w 1088743"/>
                <a:gd name="connsiteY111" fmla="*/ 50513 h 224745"/>
                <a:gd name="connsiteX112" fmla="*/ 494106 w 1088743"/>
                <a:gd name="connsiteY112" fmla="*/ 51274 h 224745"/>
                <a:gd name="connsiteX113" fmla="*/ 518924 w 1088743"/>
                <a:gd name="connsiteY113" fmla="*/ 50513 h 224745"/>
                <a:gd name="connsiteX114" fmla="*/ 523485 w 1088743"/>
                <a:gd name="connsiteY114" fmla="*/ 55069 h 224745"/>
                <a:gd name="connsiteX115" fmla="*/ 518671 w 1088743"/>
                <a:gd name="connsiteY115" fmla="*/ 58357 h 224745"/>
                <a:gd name="connsiteX116" fmla="*/ 503728 w 1088743"/>
                <a:gd name="connsiteY116" fmla="*/ 69243 h 224745"/>
                <a:gd name="connsiteX117" fmla="*/ 504744 w 1088743"/>
                <a:gd name="connsiteY117" fmla="*/ 75570 h 224745"/>
                <a:gd name="connsiteX118" fmla="*/ 537411 w 1088743"/>
                <a:gd name="connsiteY118" fmla="*/ 205911 h 224745"/>
                <a:gd name="connsiteX119" fmla="*/ 591851 w 1088743"/>
                <a:gd name="connsiteY119" fmla="*/ 54816 h 224745"/>
                <a:gd name="connsiteX120" fmla="*/ 596920 w 1088743"/>
                <a:gd name="connsiteY120" fmla="*/ 50513 h 224745"/>
                <a:gd name="connsiteX121" fmla="*/ 601981 w 1088743"/>
                <a:gd name="connsiteY121" fmla="*/ 55578 h 224745"/>
                <a:gd name="connsiteX122" fmla="*/ 637436 w 1088743"/>
                <a:gd name="connsiteY122" fmla="*/ 198320 h 224745"/>
                <a:gd name="connsiteX123" fmla="*/ 663008 w 1088743"/>
                <a:gd name="connsiteY123" fmla="*/ 215527 h 224745"/>
                <a:gd name="connsiteX124" fmla="*/ 666805 w 1088743"/>
                <a:gd name="connsiteY124" fmla="*/ 220083 h 224745"/>
                <a:gd name="connsiteX125" fmla="*/ 768124 w 1088743"/>
                <a:gd name="connsiteY125" fmla="*/ 120875 h 224745"/>
                <a:gd name="connsiteX126" fmla="*/ 731152 w 1088743"/>
                <a:gd name="connsiteY126" fmla="*/ 162377 h 224745"/>
                <a:gd name="connsiteX127" fmla="*/ 667082 w 1088743"/>
                <a:gd name="connsiteY127" fmla="*/ 89490 h 224745"/>
                <a:gd name="connsiteX128" fmla="*/ 704055 w 1088743"/>
                <a:gd name="connsiteY128" fmla="*/ 47725 h 224745"/>
                <a:gd name="connsiteX129" fmla="*/ 768124 w 1088743"/>
                <a:gd name="connsiteY129" fmla="*/ 120875 h 224745"/>
                <a:gd name="connsiteX130" fmla="*/ 750401 w 1088743"/>
                <a:gd name="connsiteY130" fmla="*/ 130744 h 224745"/>
                <a:gd name="connsiteX131" fmla="*/ 736722 w 1088743"/>
                <a:gd name="connsiteY131" fmla="*/ 78603 h 224745"/>
                <a:gd name="connsiteX132" fmla="*/ 704055 w 1088743"/>
                <a:gd name="connsiteY132" fmla="*/ 53300 h 224745"/>
                <a:gd name="connsiteX133" fmla="*/ 684814 w 1088743"/>
                <a:gd name="connsiteY133" fmla="*/ 79366 h 224745"/>
                <a:gd name="connsiteX134" fmla="*/ 699495 w 1088743"/>
                <a:gd name="connsiteY134" fmla="*/ 133778 h 224745"/>
                <a:gd name="connsiteX135" fmla="*/ 730898 w 1088743"/>
                <a:gd name="connsiteY135" fmla="*/ 156811 h 224745"/>
                <a:gd name="connsiteX136" fmla="*/ 750401 w 1088743"/>
                <a:gd name="connsiteY136" fmla="*/ 130744 h 224745"/>
                <a:gd name="connsiteX137" fmla="*/ 892473 w 1088743"/>
                <a:gd name="connsiteY137" fmla="*/ 146433 h 224745"/>
                <a:gd name="connsiteX138" fmla="*/ 867654 w 1088743"/>
                <a:gd name="connsiteY138" fmla="*/ 162377 h 224745"/>
                <a:gd name="connsiteX139" fmla="*/ 837014 w 1088743"/>
                <a:gd name="connsiteY139" fmla="*/ 144155 h 224745"/>
                <a:gd name="connsiteX140" fmla="*/ 816003 w 1088743"/>
                <a:gd name="connsiteY140" fmla="*/ 162377 h 224745"/>
                <a:gd name="connsiteX141" fmla="*/ 797771 w 1088743"/>
                <a:gd name="connsiteY141" fmla="*/ 148967 h 224745"/>
                <a:gd name="connsiteX142" fmla="*/ 789667 w 1088743"/>
                <a:gd name="connsiteY142" fmla="*/ 123400 h 224745"/>
                <a:gd name="connsiteX143" fmla="*/ 793465 w 1088743"/>
                <a:gd name="connsiteY143" fmla="*/ 120875 h 224745"/>
                <a:gd name="connsiteX144" fmla="*/ 798272 w 1088743"/>
                <a:gd name="connsiteY144" fmla="*/ 126695 h 224745"/>
                <a:gd name="connsiteX145" fmla="*/ 815495 w 1088743"/>
                <a:gd name="connsiteY145" fmla="*/ 156811 h 224745"/>
                <a:gd name="connsiteX146" fmla="*/ 822079 w 1088743"/>
                <a:gd name="connsiteY146" fmla="*/ 146688 h 224745"/>
                <a:gd name="connsiteX147" fmla="*/ 820307 w 1088743"/>
                <a:gd name="connsiteY147" fmla="*/ 133778 h 224745"/>
                <a:gd name="connsiteX148" fmla="*/ 801315 w 1088743"/>
                <a:gd name="connsiteY148" fmla="*/ 57848 h 224745"/>
                <a:gd name="connsiteX149" fmla="*/ 800552 w 1088743"/>
                <a:gd name="connsiteY149" fmla="*/ 54308 h 224745"/>
                <a:gd name="connsiteX150" fmla="*/ 807645 w 1088743"/>
                <a:gd name="connsiteY150" fmla="*/ 47725 h 224745"/>
                <a:gd name="connsiteX151" fmla="*/ 817521 w 1088743"/>
                <a:gd name="connsiteY151" fmla="*/ 57094 h 224745"/>
                <a:gd name="connsiteX152" fmla="*/ 833981 w 1088743"/>
                <a:gd name="connsiteY152" fmla="*/ 123400 h 224745"/>
                <a:gd name="connsiteX153" fmla="*/ 867410 w 1088743"/>
                <a:gd name="connsiteY153" fmla="*/ 156811 h 224745"/>
                <a:gd name="connsiteX154" fmla="*/ 880828 w 1088743"/>
                <a:gd name="connsiteY154" fmla="*/ 153271 h 224745"/>
                <a:gd name="connsiteX155" fmla="*/ 871205 w 1088743"/>
                <a:gd name="connsiteY155" fmla="*/ 141122 h 224745"/>
                <a:gd name="connsiteX156" fmla="*/ 880065 w 1088743"/>
                <a:gd name="connsiteY156" fmla="*/ 133024 h 224745"/>
                <a:gd name="connsiteX157" fmla="*/ 892473 w 1088743"/>
                <a:gd name="connsiteY157" fmla="*/ 146433 h 224745"/>
                <a:gd name="connsiteX158" fmla="*/ 1088743 w 1088743"/>
                <a:gd name="connsiteY158" fmla="*/ 86703 h 224745"/>
                <a:gd name="connsiteX159" fmla="*/ 1084938 w 1088743"/>
                <a:gd name="connsiteY159" fmla="*/ 89235 h 224745"/>
                <a:gd name="connsiteX160" fmla="*/ 1080632 w 1088743"/>
                <a:gd name="connsiteY160" fmla="*/ 84932 h 224745"/>
                <a:gd name="connsiteX161" fmla="*/ 1057086 w 1088743"/>
                <a:gd name="connsiteY161" fmla="*/ 53300 h 224745"/>
                <a:gd name="connsiteX162" fmla="*/ 1051517 w 1088743"/>
                <a:gd name="connsiteY162" fmla="*/ 60636 h 224745"/>
                <a:gd name="connsiteX163" fmla="*/ 1056077 w 1088743"/>
                <a:gd name="connsiteY163" fmla="*/ 79621 h 224745"/>
                <a:gd name="connsiteX164" fmla="*/ 1071521 w 1088743"/>
                <a:gd name="connsiteY164" fmla="*/ 136057 h 224745"/>
                <a:gd name="connsiteX165" fmla="*/ 1044933 w 1088743"/>
                <a:gd name="connsiteY165" fmla="*/ 162377 h 224745"/>
                <a:gd name="connsiteX166" fmla="*/ 1006950 w 1088743"/>
                <a:gd name="connsiteY166" fmla="*/ 140106 h 224745"/>
                <a:gd name="connsiteX167" fmla="*/ 980362 w 1088743"/>
                <a:gd name="connsiteY167" fmla="*/ 162377 h 224745"/>
                <a:gd name="connsiteX168" fmla="*/ 944144 w 1088743"/>
                <a:gd name="connsiteY168" fmla="*/ 142384 h 224745"/>
                <a:gd name="connsiteX169" fmla="*/ 922877 w 1088743"/>
                <a:gd name="connsiteY169" fmla="*/ 162377 h 224745"/>
                <a:gd name="connsiteX170" fmla="*/ 904644 w 1088743"/>
                <a:gd name="connsiteY170" fmla="*/ 148967 h 224745"/>
                <a:gd name="connsiteX171" fmla="*/ 896543 w 1088743"/>
                <a:gd name="connsiteY171" fmla="*/ 123400 h 224745"/>
                <a:gd name="connsiteX172" fmla="*/ 900339 w 1088743"/>
                <a:gd name="connsiteY172" fmla="*/ 120875 h 224745"/>
                <a:gd name="connsiteX173" fmla="*/ 905146 w 1088743"/>
                <a:gd name="connsiteY173" fmla="*/ 126695 h 224745"/>
                <a:gd name="connsiteX174" fmla="*/ 922368 w 1088743"/>
                <a:gd name="connsiteY174" fmla="*/ 156811 h 224745"/>
                <a:gd name="connsiteX175" fmla="*/ 928955 w 1088743"/>
                <a:gd name="connsiteY175" fmla="*/ 146688 h 224745"/>
                <a:gd name="connsiteX176" fmla="*/ 927184 w 1088743"/>
                <a:gd name="connsiteY176" fmla="*/ 133778 h 224745"/>
                <a:gd name="connsiteX177" fmla="*/ 908188 w 1088743"/>
                <a:gd name="connsiteY177" fmla="*/ 57848 h 224745"/>
                <a:gd name="connsiteX178" fmla="*/ 907426 w 1088743"/>
                <a:gd name="connsiteY178" fmla="*/ 54308 h 224745"/>
                <a:gd name="connsiteX179" fmla="*/ 914521 w 1088743"/>
                <a:gd name="connsiteY179" fmla="*/ 47725 h 224745"/>
                <a:gd name="connsiteX180" fmla="*/ 923632 w 1088743"/>
                <a:gd name="connsiteY180" fmla="*/ 54308 h 224745"/>
                <a:gd name="connsiteX181" fmla="*/ 933760 w 1088743"/>
                <a:gd name="connsiteY181" fmla="*/ 94801 h 224745"/>
                <a:gd name="connsiteX182" fmla="*/ 937812 w 1088743"/>
                <a:gd name="connsiteY182" fmla="*/ 111253 h 224745"/>
                <a:gd name="connsiteX183" fmla="*/ 944144 w 1088743"/>
                <a:gd name="connsiteY183" fmla="*/ 129474 h 224745"/>
                <a:gd name="connsiteX184" fmla="*/ 979854 w 1088743"/>
                <a:gd name="connsiteY184" fmla="*/ 156811 h 224745"/>
                <a:gd name="connsiteX185" fmla="*/ 991500 w 1088743"/>
                <a:gd name="connsiteY185" fmla="*/ 140106 h 224745"/>
                <a:gd name="connsiteX186" fmla="*/ 989219 w 1088743"/>
                <a:gd name="connsiteY186" fmla="*/ 123654 h 224745"/>
                <a:gd name="connsiteX187" fmla="*/ 972759 w 1088743"/>
                <a:gd name="connsiteY187" fmla="*/ 57848 h 224745"/>
                <a:gd name="connsiteX188" fmla="*/ 972004 w 1088743"/>
                <a:gd name="connsiteY188" fmla="*/ 54308 h 224745"/>
                <a:gd name="connsiteX189" fmla="*/ 979092 w 1088743"/>
                <a:gd name="connsiteY189" fmla="*/ 47725 h 224745"/>
                <a:gd name="connsiteX190" fmla="*/ 988209 w 1088743"/>
                <a:gd name="connsiteY190" fmla="*/ 54308 h 224745"/>
                <a:gd name="connsiteX191" fmla="*/ 998337 w 1088743"/>
                <a:gd name="connsiteY191" fmla="*/ 94801 h 224745"/>
                <a:gd name="connsiteX192" fmla="*/ 1002389 w 1088743"/>
                <a:gd name="connsiteY192" fmla="*/ 111253 h 224745"/>
                <a:gd name="connsiteX193" fmla="*/ 1008722 w 1088743"/>
                <a:gd name="connsiteY193" fmla="*/ 129474 h 224745"/>
                <a:gd name="connsiteX194" fmla="*/ 1044424 w 1088743"/>
                <a:gd name="connsiteY194" fmla="*/ 156811 h 224745"/>
                <a:gd name="connsiteX195" fmla="*/ 1056077 w 1088743"/>
                <a:gd name="connsiteY195" fmla="*/ 140106 h 224745"/>
                <a:gd name="connsiteX196" fmla="*/ 1041389 w 1088743"/>
                <a:gd name="connsiteY196" fmla="*/ 84169 h 224745"/>
                <a:gd name="connsiteX197" fmla="*/ 1037337 w 1088743"/>
                <a:gd name="connsiteY197" fmla="*/ 67971 h 224745"/>
                <a:gd name="connsiteX198" fmla="*/ 1056578 w 1088743"/>
                <a:gd name="connsiteY198" fmla="*/ 47725 h 224745"/>
                <a:gd name="connsiteX199" fmla="*/ 1088743 w 1088743"/>
                <a:gd name="connsiteY199" fmla="*/ 86703 h 224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</a:cxnLst>
              <a:rect l="l" t="t" r="r" b="b"/>
              <a:pathLst>
                <a:path w="1088743" h="224745">
                  <a:moveTo>
                    <a:pt x="108129" y="86703"/>
                  </a:moveTo>
                  <a:cubicBezTo>
                    <a:pt x="108129" y="89235"/>
                    <a:pt x="106103" y="89235"/>
                    <a:pt x="104331" y="89235"/>
                  </a:cubicBezTo>
                  <a:cubicBezTo>
                    <a:pt x="101288" y="89235"/>
                    <a:pt x="101034" y="88981"/>
                    <a:pt x="99516" y="83415"/>
                  </a:cubicBezTo>
                  <a:cubicBezTo>
                    <a:pt x="95972" y="69243"/>
                    <a:pt x="91160" y="53300"/>
                    <a:pt x="82548" y="53300"/>
                  </a:cubicBezTo>
                  <a:cubicBezTo>
                    <a:pt x="75970" y="53300"/>
                    <a:pt x="75970" y="60128"/>
                    <a:pt x="75970" y="63677"/>
                  </a:cubicBezTo>
                  <a:cubicBezTo>
                    <a:pt x="75970" y="65447"/>
                    <a:pt x="75970" y="69496"/>
                    <a:pt x="77742" y="76580"/>
                  </a:cubicBezTo>
                  <a:lnTo>
                    <a:pt x="94955" y="145418"/>
                  </a:lnTo>
                  <a:cubicBezTo>
                    <a:pt x="95972" y="148967"/>
                    <a:pt x="95972" y="149467"/>
                    <a:pt x="95972" y="150737"/>
                  </a:cubicBezTo>
                  <a:cubicBezTo>
                    <a:pt x="95972" y="156050"/>
                    <a:pt x="91669" y="157320"/>
                    <a:pt x="89134" y="157320"/>
                  </a:cubicBezTo>
                  <a:cubicBezTo>
                    <a:pt x="81030" y="157320"/>
                    <a:pt x="79259" y="148713"/>
                    <a:pt x="79005" y="147443"/>
                  </a:cubicBezTo>
                  <a:cubicBezTo>
                    <a:pt x="74191" y="158328"/>
                    <a:pt x="66088" y="162377"/>
                    <a:pt x="57985" y="162377"/>
                  </a:cubicBezTo>
                  <a:cubicBezTo>
                    <a:pt x="29878" y="162377"/>
                    <a:pt x="0" y="123909"/>
                    <a:pt x="0" y="86956"/>
                  </a:cubicBezTo>
                  <a:cubicBezTo>
                    <a:pt x="0" y="65447"/>
                    <a:pt x="11646" y="47725"/>
                    <a:pt x="30641" y="47725"/>
                  </a:cubicBezTo>
                  <a:cubicBezTo>
                    <a:pt x="39753" y="47725"/>
                    <a:pt x="50898" y="53045"/>
                    <a:pt x="61027" y="65447"/>
                  </a:cubicBezTo>
                  <a:cubicBezTo>
                    <a:pt x="63816" y="53045"/>
                    <a:pt x="73182" y="47725"/>
                    <a:pt x="82048" y="47725"/>
                  </a:cubicBezTo>
                  <a:cubicBezTo>
                    <a:pt x="91414" y="47725"/>
                    <a:pt x="96727" y="54053"/>
                    <a:pt x="100533" y="61899"/>
                  </a:cubicBezTo>
                  <a:cubicBezTo>
                    <a:pt x="105086" y="71521"/>
                    <a:pt x="108129" y="86703"/>
                    <a:pt x="108129" y="86703"/>
                  </a:cubicBezTo>
                  <a:close/>
                  <a:moveTo>
                    <a:pt x="62798" y="81899"/>
                  </a:moveTo>
                  <a:cubicBezTo>
                    <a:pt x="60773" y="73801"/>
                    <a:pt x="45075" y="53300"/>
                    <a:pt x="31149" y="53300"/>
                  </a:cubicBezTo>
                  <a:cubicBezTo>
                    <a:pt x="19241" y="53300"/>
                    <a:pt x="17215" y="68226"/>
                    <a:pt x="17215" y="75824"/>
                  </a:cubicBezTo>
                  <a:cubicBezTo>
                    <a:pt x="17215" y="88472"/>
                    <a:pt x="25072" y="118089"/>
                    <a:pt x="29624" y="128721"/>
                  </a:cubicBezTo>
                  <a:cubicBezTo>
                    <a:pt x="35955" y="144155"/>
                    <a:pt x="47609" y="156811"/>
                    <a:pt x="57985" y="156811"/>
                  </a:cubicBezTo>
                  <a:cubicBezTo>
                    <a:pt x="69130" y="156811"/>
                    <a:pt x="75462" y="143647"/>
                    <a:pt x="75462" y="133024"/>
                  </a:cubicBezTo>
                  <a:cubicBezTo>
                    <a:pt x="75462" y="133024"/>
                    <a:pt x="75207" y="131245"/>
                    <a:pt x="74699" y="129729"/>
                  </a:cubicBezTo>
                  <a:lnTo>
                    <a:pt x="62798" y="81899"/>
                  </a:lnTo>
                  <a:close/>
                  <a:moveTo>
                    <a:pt x="209685" y="49750"/>
                  </a:moveTo>
                  <a:lnTo>
                    <a:pt x="234501" y="149467"/>
                  </a:lnTo>
                  <a:cubicBezTo>
                    <a:pt x="234755" y="150991"/>
                    <a:pt x="235264" y="152253"/>
                    <a:pt x="235264" y="153016"/>
                  </a:cubicBezTo>
                  <a:cubicBezTo>
                    <a:pt x="235264" y="155795"/>
                    <a:pt x="233240" y="159598"/>
                    <a:pt x="228171" y="159598"/>
                  </a:cubicBezTo>
                  <a:cubicBezTo>
                    <a:pt x="220575" y="159598"/>
                    <a:pt x="218803" y="152253"/>
                    <a:pt x="218295" y="150230"/>
                  </a:cubicBezTo>
                  <a:lnTo>
                    <a:pt x="199811" y="75824"/>
                  </a:lnTo>
                  <a:cubicBezTo>
                    <a:pt x="198039" y="68480"/>
                    <a:pt x="187909" y="53300"/>
                    <a:pt x="172966" y="53300"/>
                  </a:cubicBezTo>
                  <a:cubicBezTo>
                    <a:pt x="161574" y="53300"/>
                    <a:pt x="159294" y="64431"/>
                    <a:pt x="159294" y="72783"/>
                  </a:cubicBezTo>
                  <a:cubicBezTo>
                    <a:pt x="159294" y="88227"/>
                    <a:pt x="167653" y="110999"/>
                    <a:pt x="173983" y="128212"/>
                  </a:cubicBezTo>
                  <a:cubicBezTo>
                    <a:pt x="176009" y="133523"/>
                    <a:pt x="177272" y="137073"/>
                    <a:pt x="177272" y="141876"/>
                  </a:cubicBezTo>
                  <a:cubicBezTo>
                    <a:pt x="177272" y="154533"/>
                    <a:pt x="168914" y="162377"/>
                    <a:pt x="158031" y="162377"/>
                  </a:cubicBezTo>
                  <a:cubicBezTo>
                    <a:pt x="134478" y="162377"/>
                    <a:pt x="125619" y="124924"/>
                    <a:pt x="125619" y="123400"/>
                  </a:cubicBezTo>
                  <a:cubicBezTo>
                    <a:pt x="125619" y="120875"/>
                    <a:pt x="128145" y="120875"/>
                    <a:pt x="129417" y="120875"/>
                  </a:cubicBezTo>
                  <a:cubicBezTo>
                    <a:pt x="132706" y="120875"/>
                    <a:pt x="132961" y="121376"/>
                    <a:pt x="133977" y="124924"/>
                  </a:cubicBezTo>
                  <a:cubicBezTo>
                    <a:pt x="136003" y="132770"/>
                    <a:pt x="142834" y="156811"/>
                    <a:pt x="157522" y="156811"/>
                  </a:cubicBezTo>
                  <a:cubicBezTo>
                    <a:pt x="160311" y="156811"/>
                    <a:pt x="163092" y="156050"/>
                    <a:pt x="163092" y="149467"/>
                  </a:cubicBezTo>
                  <a:cubicBezTo>
                    <a:pt x="163092" y="143392"/>
                    <a:pt x="160565" y="136564"/>
                    <a:pt x="157014" y="126695"/>
                  </a:cubicBezTo>
                  <a:cubicBezTo>
                    <a:pt x="150438" y="108973"/>
                    <a:pt x="143851" y="90251"/>
                    <a:pt x="143851" y="77087"/>
                  </a:cubicBezTo>
                  <a:cubicBezTo>
                    <a:pt x="143851" y="55069"/>
                    <a:pt x="158540" y="47725"/>
                    <a:pt x="172211" y="47725"/>
                  </a:cubicBezTo>
                  <a:cubicBezTo>
                    <a:pt x="183859" y="47725"/>
                    <a:pt x="191706" y="53799"/>
                    <a:pt x="195004" y="57094"/>
                  </a:cubicBezTo>
                  <a:cubicBezTo>
                    <a:pt x="185374" y="15331"/>
                    <a:pt x="166644" y="4200"/>
                    <a:pt x="153979" y="4200"/>
                  </a:cubicBezTo>
                  <a:cubicBezTo>
                    <a:pt x="141825" y="4200"/>
                    <a:pt x="138273" y="13814"/>
                    <a:pt x="138273" y="15077"/>
                  </a:cubicBezTo>
                  <a:cubicBezTo>
                    <a:pt x="138273" y="15077"/>
                    <a:pt x="138528" y="15585"/>
                    <a:pt x="140308" y="15838"/>
                  </a:cubicBezTo>
                  <a:cubicBezTo>
                    <a:pt x="148157" y="17102"/>
                    <a:pt x="151193" y="23938"/>
                    <a:pt x="151193" y="27987"/>
                  </a:cubicBezTo>
                  <a:cubicBezTo>
                    <a:pt x="151193" y="33298"/>
                    <a:pt x="147141" y="36086"/>
                    <a:pt x="142580" y="36086"/>
                  </a:cubicBezTo>
                  <a:cubicBezTo>
                    <a:pt x="139544" y="36086"/>
                    <a:pt x="129671" y="34570"/>
                    <a:pt x="129671" y="20396"/>
                  </a:cubicBezTo>
                  <a:cubicBezTo>
                    <a:pt x="129671" y="7232"/>
                    <a:pt x="140053" y="-1375"/>
                    <a:pt x="153979" y="-1375"/>
                  </a:cubicBezTo>
                  <a:cubicBezTo>
                    <a:pt x="180315" y="-1375"/>
                    <a:pt x="203360" y="24699"/>
                    <a:pt x="209685" y="49750"/>
                  </a:cubicBezTo>
                  <a:close/>
                  <a:moveTo>
                    <a:pt x="346195" y="76832"/>
                  </a:moveTo>
                  <a:cubicBezTo>
                    <a:pt x="346195" y="78096"/>
                    <a:pt x="344168" y="80883"/>
                    <a:pt x="342142" y="80883"/>
                  </a:cubicBezTo>
                  <a:cubicBezTo>
                    <a:pt x="341126" y="80883"/>
                    <a:pt x="340879" y="80629"/>
                    <a:pt x="338855" y="78096"/>
                  </a:cubicBezTo>
                  <a:cubicBezTo>
                    <a:pt x="320115" y="54308"/>
                    <a:pt x="297576" y="53300"/>
                    <a:pt x="293270" y="53300"/>
                  </a:cubicBezTo>
                  <a:cubicBezTo>
                    <a:pt x="276810" y="53300"/>
                    <a:pt x="274023" y="71267"/>
                    <a:pt x="274023" y="81136"/>
                  </a:cubicBezTo>
                  <a:cubicBezTo>
                    <a:pt x="274023" y="90752"/>
                    <a:pt x="276555" y="102145"/>
                    <a:pt x="278327" y="108973"/>
                  </a:cubicBezTo>
                  <a:lnTo>
                    <a:pt x="288203" y="108973"/>
                  </a:lnTo>
                  <a:cubicBezTo>
                    <a:pt x="295804" y="108973"/>
                    <a:pt x="312766" y="109736"/>
                    <a:pt x="324919" y="114547"/>
                  </a:cubicBezTo>
                  <a:cubicBezTo>
                    <a:pt x="344931" y="122646"/>
                    <a:pt x="344931" y="139097"/>
                    <a:pt x="344931" y="140868"/>
                  </a:cubicBezTo>
                  <a:cubicBezTo>
                    <a:pt x="344931" y="152508"/>
                    <a:pt x="335558" y="162377"/>
                    <a:pt x="319352" y="162377"/>
                  </a:cubicBezTo>
                  <a:cubicBezTo>
                    <a:pt x="292762" y="162377"/>
                    <a:pt x="256554" y="136819"/>
                    <a:pt x="256554" y="92022"/>
                  </a:cubicBezTo>
                  <a:cubicBezTo>
                    <a:pt x="256554" y="69243"/>
                    <a:pt x="268707" y="47725"/>
                    <a:pt x="292762" y="47725"/>
                  </a:cubicBezTo>
                  <a:cubicBezTo>
                    <a:pt x="325174" y="47725"/>
                    <a:pt x="346195" y="73038"/>
                    <a:pt x="346195" y="76832"/>
                  </a:cubicBezTo>
                  <a:close/>
                  <a:moveTo>
                    <a:pt x="335304" y="141369"/>
                  </a:moveTo>
                  <a:cubicBezTo>
                    <a:pt x="335304" y="114547"/>
                    <a:pt x="293524" y="114547"/>
                    <a:pt x="285168" y="114547"/>
                  </a:cubicBezTo>
                  <a:lnTo>
                    <a:pt x="279845" y="114547"/>
                  </a:lnTo>
                  <a:cubicBezTo>
                    <a:pt x="290735" y="156050"/>
                    <a:pt x="316818" y="156811"/>
                    <a:pt x="319352" y="156811"/>
                  </a:cubicBezTo>
                  <a:cubicBezTo>
                    <a:pt x="329480" y="156811"/>
                    <a:pt x="335304" y="149975"/>
                    <a:pt x="335304" y="141369"/>
                  </a:cubicBezTo>
                  <a:close/>
                  <a:moveTo>
                    <a:pt x="468008" y="146433"/>
                  </a:moveTo>
                  <a:cubicBezTo>
                    <a:pt x="468008" y="159598"/>
                    <a:pt x="451548" y="162377"/>
                    <a:pt x="443192" y="162377"/>
                  </a:cubicBezTo>
                  <a:cubicBezTo>
                    <a:pt x="425722" y="162377"/>
                    <a:pt x="416609" y="149721"/>
                    <a:pt x="412549" y="144155"/>
                  </a:cubicBezTo>
                  <a:cubicBezTo>
                    <a:pt x="409771" y="157574"/>
                    <a:pt x="399895" y="162377"/>
                    <a:pt x="391539" y="162377"/>
                  </a:cubicBezTo>
                  <a:cubicBezTo>
                    <a:pt x="382418" y="162377"/>
                    <a:pt x="377359" y="156557"/>
                    <a:pt x="373307" y="148967"/>
                  </a:cubicBezTo>
                  <a:cubicBezTo>
                    <a:pt x="368491" y="138844"/>
                    <a:pt x="365202" y="123400"/>
                    <a:pt x="365202" y="123400"/>
                  </a:cubicBezTo>
                  <a:cubicBezTo>
                    <a:pt x="365202" y="120875"/>
                    <a:pt x="367729" y="120875"/>
                    <a:pt x="369000" y="120875"/>
                  </a:cubicBezTo>
                  <a:cubicBezTo>
                    <a:pt x="372289" y="120875"/>
                    <a:pt x="372544" y="121122"/>
                    <a:pt x="373807" y="126695"/>
                  </a:cubicBezTo>
                  <a:cubicBezTo>
                    <a:pt x="378368" y="144410"/>
                    <a:pt x="383180" y="156811"/>
                    <a:pt x="391030" y="156811"/>
                  </a:cubicBezTo>
                  <a:cubicBezTo>
                    <a:pt x="397614" y="156811"/>
                    <a:pt x="397614" y="149467"/>
                    <a:pt x="397614" y="146688"/>
                  </a:cubicBezTo>
                  <a:cubicBezTo>
                    <a:pt x="397614" y="142639"/>
                    <a:pt x="396851" y="137827"/>
                    <a:pt x="395845" y="133778"/>
                  </a:cubicBezTo>
                  <a:lnTo>
                    <a:pt x="376850" y="57848"/>
                  </a:lnTo>
                  <a:cubicBezTo>
                    <a:pt x="376341" y="56333"/>
                    <a:pt x="376087" y="55069"/>
                    <a:pt x="376087" y="54308"/>
                  </a:cubicBezTo>
                  <a:cubicBezTo>
                    <a:pt x="376087" y="51529"/>
                    <a:pt x="378113" y="47725"/>
                    <a:pt x="383180" y="47725"/>
                  </a:cubicBezTo>
                  <a:cubicBezTo>
                    <a:pt x="390776" y="47725"/>
                    <a:pt x="392548" y="55069"/>
                    <a:pt x="393056" y="57094"/>
                  </a:cubicBezTo>
                  <a:lnTo>
                    <a:pt x="409516" y="123400"/>
                  </a:lnTo>
                  <a:cubicBezTo>
                    <a:pt x="409771" y="124163"/>
                    <a:pt x="421162" y="156811"/>
                    <a:pt x="442945" y="156811"/>
                  </a:cubicBezTo>
                  <a:cubicBezTo>
                    <a:pt x="444209" y="156811"/>
                    <a:pt x="451301" y="156811"/>
                    <a:pt x="456363" y="153271"/>
                  </a:cubicBezTo>
                  <a:cubicBezTo>
                    <a:pt x="447496" y="150484"/>
                    <a:pt x="446741" y="142384"/>
                    <a:pt x="446741" y="141122"/>
                  </a:cubicBezTo>
                  <a:cubicBezTo>
                    <a:pt x="446741" y="137827"/>
                    <a:pt x="449021" y="133024"/>
                    <a:pt x="455600" y="133024"/>
                  </a:cubicBezTo>
                  <a:cubicBezTo>
                    <a:pt x="460161" y="133024"/>
                    <a:pt x="468008" y="136564"/>
                    <a:pt x="468008" y="146433"/>
                  </a:cubicBezTo>
                  <a:close/>
                  <a:moveTo>
                    <a:pt x="666805" y="220083"/>
                  </a:moveTo>
                  <a:cubicBezTo>
                    <a:pt x="666805" y="222108"/>
                    <a:pt x="665796" y="223371"/>
                    <a:pt x="663516" y="223371"/>
                  </a:cubicBezTo>
                  <a:cubicBezTo>
                    <a:pt x="655669" y="223371"/>
                    <a:pt x="647310" y="222617"/>
                    <a:pt x="639208" y="222617"/>
                  </a:cubicBezTo>
                  <a:cubicBezTo>
                    <a:pt x="631104" y="222617"/>
                    <a:pt x="622493" y="223371"/>
                    <a:pt x="614644" y="223371"/>
                  </a:cubicBezTo>
                  <a:cubicBezTo>
                    <a:pt x="613372" y="223371"/>
                    <a:pt x="610083" y="223371"/>
                    <a:pt x="610083" y="218568"/>
                  </a:cubicBezTo>
                  <a:cubicBezTo>
                    <a:pt x="610083" y="215780"/>
                    <a:pt x="612363" y="215527"/>
                    <a:pt x="614644" y="215527"/>
                  </a:cubicBezTo>
                  <a:cubicBezTo>
                    <a:pt x="627807" y="215018"/>
                    <a:pt x="629833" y="209960"/>
                    <a:pt x="629833" y="204641"/>
                  </a:cubicBezTo>
                  <a:cubicBezTo>
                    <a:pt x="629833" y="202370"/>
                    <a:pt x="629332" y="200592"/>
                    <a:pt x="628824" y="198566"/>
                  </a:cubicBezTo>
                  <a:lnTo>
                    <a:pt x="600972" y="87464"/>
                  </a:lnTo>
                  <a:lnTo>
                    <a:pt x="553617" y="219067"/>
                  </a:lnTo>
                  <a:cubicBezTo>
                    <a:pt x="552092" y="223116"/>
                    <a:pt x="551845" y="223371"/>
                    <a:pt x="546522" y="223371"/>
                  </a:cubicBezTo>
                  <a:lnTo>
                    <a:pt x="514872" y="223371"/>
                  </a:lnTo>
                  <a:cubicBezTo>
                    <a:pt x="510820" y="223371"/>
                    <a:pt x="508034" y="223371"/>
                    <a:pt x="508034" y="218568"/>
                  </a:cubicBezTo>
                  <a:cubicBezTo>
                    <a:pt x="508034" y="215527"/>
                    <a:pt x="510060" y="215527"/>
                    <a:pt x="514872" y="215527"/>
                  </a:cubicBezTo>
                  <a:cubicBezTo>
                    <a:pt x="516644" y="215527"/>
                    <a:pt x="530316" y="215527"/>
                    <a:pt x="530316" y="213502"/>
                  </a:cubicBezTo>
                  <a:cubicBezTo>
                    <a:pt x="530316" y="213502"/>
                    <a:pt x="530316" y="212739"/>
                    <a:pt x="529561" y="210214"/>
                  </a:cubicBezTo>
                  <a:lnTo>
                    <a:pt x="496132" y="76071"/>
                  </a:lnTo>
                  <a:cubicBezTo>
                    <a:pt x="492591" y="62151"/>
                    <a:pt x="483215" y="58865"/>
                    <a:pt x="471570" y="58357"/>
                  </a:cubicBezTo>
                  <a:cubicBezTo>
                    <a:pt x="469543" y="58357"/>
                    <a:pt x="466755" y="58102"/>
                    <a:pt x="466755" y="53554"/>
                  </a:cubicBezTo>
                  <a:cubicBezTo>
                    <a:pt x="466755" y="51274"/>
                    <a:pt x="468280" y="50513"/>
                    <a:pt x="470052" y="50513"/>
                  </a:cubicBezTo>
                  <a:cubicBezTo>
                    <a:pt x="477648" y="50513"/>
                    <a:pt x="486258" y="51274"/>
                    <a:pt x="494106" y="51274"/>
                  </a:cubicBezTo>
                  <a:cubicBezTo>
                    <a:pt x="502210" y="51274"/>
                    <a:pt x="511075" y="50513"/>
                    <a:pt x="518924" y="50513"/>
                  </a:cubicBezTo>
                  <a:cubicBezTo>
                    <a:pt x="520443" y="50513"/>
                    <a:pt x="523485" y="50513"/>
                    <a:pt x="523485" y="55069"/>
                  </a:cubicBezTo>
                  <a:cubicBezTo>
                    <a:pt x="523485" y="58102"/>
                    <a:pt x="521706" y="58357"/>
                    <a:pt x="518671" y="58357"/>
                  </a:cubicBezTo>
                  <a:cubicBezTo>
                    <a:pt x="504236" y="58865"/>
                    <a:pt x="503728" y="65447"/>
                    <a:pt x="503728" y="69243"/>
                  </a:cubicBezTo>
                  <a:cubicBezTo>
                    <a:pt x="503728" y="69997"/>
                    <a:pt x="503728" y="71521"/>
                    <a:pt x="504744" y="75570"/>
                  </a:cubicBezTo>
                  <a:lnTo>
                    <a:pt x="537411" y="205911"/>
                  </a:lnTo>
                  <a:lnTo>
                    <a:pt x="591851" y="54816"/>
                  </a:lnTo>
                  <a:cubicBezTo>
                    <a:pt x="593114" y="51020"/>
                    <a:pt x="593368" y="50513"/>
                    <a:pt x="596920" y="50513"/>
                  </a:cubicBezTo>
                  <a:cubicBezTo>
                    <a:pt x="599701" y="50513"/>
                    <a:pt x="600717" y="50766"/>
                    <a:pt x="601981" y="55578"/>
                  </a:cubicBezTo>
                  <a:lnTo>
                    <a:pt x="637436" y="198320"/>
                  </a:lnTo>
                  <a:cubicBezTo>
                    <a:pt x="641489" y="214518"/>
                    <a:pt x="655669" y="215273"/>
                    <a:pt x="663008" y="215527"/>
                  </a:cubicBezTo>
                  <a:cubicBezTo>
                    <a:pt x="663770" y="215527"/>
                    <a:pt x="666805" y="215780"/>
                    <a:pt x="666805" y="220083"/>
                  </a:cubicBezTo>
                  <a:close/>
                  <a:moveTo>
                    <a:pt x="768124" y="120875"/>
                  </a:moveTo>
                  <a:cubicBezTo>
                    <a:pt x="768124" y="144917"/>
                    <a:pt x="753182" y="162377"/>
                    <a:pt x="731152" y="162377"/>
                  </a:cubicBezTo>
                  <a:cubicBezTo>
                    <a:pt x="699749" y="162377"/>
                    <a:pt x="667082" y="126441"/>
                    <a:pt x="667082" y="89490"/>
                  </a:cubicBezTo>
                  <a:cubicBezTo>
                    <a:pt x="667082" y="63423"/>
                    <a:pt x="683042" y="47725"/>
                    <a:pt x="704055" y="47725"/>
                  </a:cubicBezTo>
                  <a:cubicBezTo>
                    <a:pt x="735459" y="47725"/>
                    <a:pt x="768124" y="83670"/>
                    <a:pt x="768124" y="120875"/>
                  </a:cubicBezTo>
                  <a:close/>
                  <a:moveTo>
                    <a:pt x="750401" y="130744"/>
                  </a:moveTo>
                  <a:cubicBezTo>
                    <a:pt x="750401" y="119860"/>
                    <a:pt x="744823" y="93793"/>
                    <a:pt x="736722" y="78603"/>
                  </a:cubicBezTo>
                  <a:cubicBezTo>
                    <a:pt x="729383" y="64685"/>
                    <a:pt x="716463" y="53300"/>
                    <a:pt x="704055" y="53300"/>
                  </a:cubicBezTo>
                  <a:cubicBezTo>
                    <a:pt x="694182" y="53300"/>
                    <a:pt x="684814" y="61143"/>
                    <a:pt x="684814" y="79366"/>
                  </a:cubicBezTo>
                  <a:cubicBezTo>
                    <a:pt x="684814" y="92022"/>
                    <a:pt x="691393" y="120114"/>
                    <a:pt x="699495" y="133778"/>
                  </a:cubicBezTo>
                  <a:cubicBezTo>
                    <a:pt x="708871" y="149220"/>
                    <a:pt x="721024" y="156811"/>
                    <a:pt x="730898" y="156811"/>
                  </a:cubicBezTo>
                  <a:cubicBezTo>
                    <a:pt x="743308" y="156811"/>
                    <a:pt x="750401" y="145672"/>
                    <a:pt x="750401" y="130744"/>
                  </a:cubicBezTo>
                  <a:close/>
                  <a:moveTo>
                    <a:pt x="892473" y="146433"/>
                  </a:moveTo>
                  <a:cubicBezTo>
                    <a:pt x="892473" y="159598"/>
                    <a:pt x="876013" y="162377"/>
                    <a:pt x="867654" y="162377"/>
                  </a:cubicBezTo>
                  <a:cubicBezTo>
                    <a:pt x="850187" y="162377"/>
                    <a:pt x="841073" y="149721"/>
                    <a:pt x="837014" y="144155"/>
                  </a:cubicBezTo>
                  <a:cubicBezTo>
                    <a:pt x="834235" y="157574"/>
                    <a:pt x="824360" y="162377"/>
                    <a:pt x="816003" y="162377"/>
                  </a:cubicBezTo>
                  <a:cubicBezTo>
                    <a:pt x="806882" y="162377"/>
                    <a:pt x="801823" y="156557"/>
                    <a:pt x="797771" y="148967"/>
                  </a:cubicBezTo>
                  <a:cubicBezTo>
                    <a:pt x="792956" y="138844"/>
                    <a:pt x="789667" y="123400"/>
                    <a:pt x="789667" y="123400"/>
                  </a:cubicBezTo>
                  <a:cubicBezTo>
                    <a:pt x="789667" y="120875"/>
                    <a:pt x="792193" y="120875"/>
                    <a:pt x="793465" y="120875"/>
                  </a:cubicBezTo>
                  <a:cubicBezTo>
                    <a:pt x="796754" y="120875"/>
                    <a:pt x="797008" y="121122"/>
                    <a:pt x="798272" y="126695"/>
                  </a:cubicBezTo>
                  <a:cubicBezTo>
                    <a:pt x="802830" y="144410"/>
                    <a:pt x="807645" y="156811"/>
                    <a:pt x="815495" y="156811"/>
                  </a:cubicBezTo>
                  <a:cubicBezTo>
                    <a:pt x="822079" y="156811"/>
                    <a:pt x="822079" y="149467"/>
                    <a:pt x="822079" y="146688"/>
                  </a:cubicBezTo>
                  <a:cubicBezTo>
                    <a:pt x="822079" y="142639"/>
                    <a:pt x="821316" y="137827"/>
                    <a:pt x="820307" y="133778"/>
                  </a:cubicBezTo>
                  <a:lnTo>
                    <a:pt x="801315" y="57848"/>
                  </a:lnTo>
                  <a:cubicBezTo>
                    <a:pt x="800806" y="56333"/>
                    <a:pt x="800552" y="55069"/>
                    <a:pt x="800552" y="54308"/>
                  </a:cubicBezTo>
                  <a:cubicBezTo>
                    <a:pt x="800552" y="51529"/>
                    <a:pt x="802576" y="47725"/>
                    <a:pt x="807645" y="47725"/>
                  </a:cubicBezTo>
                  <a:cubicBezTo>
                    <a:pt x="815241" y="47725"/>
                    <a:pt x="817013" y="55069"/>
                    <a:pt x="817521" y="57094"/>
                  </a:cubicBezTo>
                  <a:lnTo>
                    <a:pt x="833981" y="123400"/>
                  </a:lnTo>
                  <a:cubicBezTo>
                    <a:pt x="834235" y="124163"/>
                    <a:pt x="845627" y="156811"/>
                    <a:pt x="867410" y="156811"/>
                  </a:cubicBezTo>
                  <a:cubicBezTo>
                    <a:pt x="868671" y="156811"/>
                    <a:pt x="875766" y="156811"/>
                    <a:pt x="880828" y="153271"/>
                  </a:cubicBezTo>
                  <a:cubicBezTo>
                    <a:pt x="871961" y="150484"/>
                    <a:pt x="871205" y="142384"/>
                    <a:pt x="871205" y="141122"/>
                  </a:cubicBezTo>
                  <a:cubicBezTo>
                    <a:pt x="871205" y="137827"/>
                    <a:pt x="873486" y="133024"/>
                    <a:pt x="880065" y="133024"/>
                  </a:cubicBezTo>
                  <a:cubicBezTo>
                    <a:pt x="884623" y="133024"/>
                    <a:pt x="892473" y="136564"/>
                    <a:pt x="892473" y="146433"/>
                  </a:cubicBezTo>
                  <a:close/>
                  <a:moveTo>
                    <a:pt x="1088743" y="86703"/>
                  </a:moveTo>
                  <a:cubicBezTo>
                    <a:pt x="1088743" y="89235"/>
                    <a:pt x="1086717" y="89235"/>
                    <a:pt x="1084938" y="89235"/>
                  </a:cubicBezTo>
                  <a:cubicBezTo>
                    <a:pt x="1081648" y="89235"/>
                    <a:pt x="1081648" y="88727"/>
                    <a:pt x="1080632" y="84932"/>
                  </a:cubicBezTo>
                  <a:cubicBezTo>
                    <a:pt x="1078608" y="78096"/>
                    <a:pt x="1071774" y="53300"/>
                    <a:pt x="1057086" y="53300"/>
                  </a:cubicBezTo>
                  <a:cubicBezTo>
                    <a:pt x="1051771" y="53300"/>
                    <a:pt x="1051517" y="57094"/>
                    <a:pt x="1051517" y="60636"/>
                  </a:cubicBezTo>
                  <a:cubicBezTo>
                    <a:pt x="1051517" y="66963"/>
                    <a:pt x="1054051" y="73546"/>
                    <a:pt x="1056077" y="79621"/>
                  </a:cubicBezTo>
                  <a:cubicBezTo>
                    <a:pt x="1061138" y="93030"/>
                    <a:pt x="1071521" y="121376"/>
                    <a:pt x="1071521" y="136057"/>
                  </a:cubicBezTo>
                  <a:cubicBezTo>
                    <a:pt x="1071521" y="157320"/>
                    <a:pt x="1056832" y="162377"/>
                    <a:pt x="1044933" y="162377"/>
                  </a:cubicBezTo>
                  <a:cubicBezTo>
                    <a:pt x="1027209" y="162377"/>
                    <a:pt x="1014544" y="151245"/>
                    <a:pt x="1006950" y="140106"/>
                  </a:cubicBezTo>
                  <a:cubicBezTo>
                    <a:pt x="1004924" y="157574"/>
                    <a:pt x="991753" y="162377"/>
                    <a:pt x="980362" y="162377"/>
                  </a:cubicBezTo>
                  <a:cubicBezTo>
                    <a:pt x="965163" y="162377"/>
                    <a:pt x="952755" y="154024"/>
                    <a:pt x="944144" y="142384"/>
                  </a:cubicBezTo>
                  <a:cubicBezTo>
                    <a:pt x="942372" y="154786"/>
                    <a:pt x="933760" y="162377"/>
                    <a:pt x="922877" y="162377"/>
                  </a:cubicBezTo>
                  <a:cubicBezTo>
                    <a:pt x="913759" y="162377"/>
                    <a:pt x="908697" y="156557"/>
                    <a:pt x="904644" y="148967"/>
                  </a:cubicBezTo>
                  <a:cubicBezTo>
                    <a:pt x="899830" y="138844"/>
                    <a:pt x="896543" y="123400"/>
                    <a:pt x="896543" y="123400"/>
                  </a:cubicBezTo>
                  <a:cubicBezTo>
                    <a:pt x="896543" y="120875"/>
                    <a:pt x="899070" y="120875"/>
                    <a:pt x="900339" y="120875"/>
                  </a:cubicBezTo>
                  <a:cubicBezTo>
                    <a:pt x="903628" y="120875"/>
                    <a:pt x="903882" y="121122"/>
                    <a:pt x="905146" y="126695"/>
                  </a:cubicBezTo>
                  <a:cubicBezTo>
                    <a:pt x="909707" y="144410"/>
                    <a:pt x="914521" y="156811"/>
                    <a:pt x="922368" y="156811"/>
                  </a:cubicBezTo>
                  <a:cubicBezTo>
                    <a:pt x="928955" y="156811"/>
                    <a:pt x="928955" y="149467"/>
                    <a:pt x="928955" y="146688"/>
                  </a:cubicBezTo>
                  <a:cubicBezTo>
                    <a:pt x="928955" y="142639"/>
                    <a:pt x="928192" y="137827"/>
                    <a:pt x="927184" y="133778"/>
                  </a:cubicBezTo>
                  <a:lnTo>
                    <a:pt x="908188" y="57848"/>
                  </a:lnTo>
                  <a:cubicBezTo>
                    <a:pt x="907680" y="56333"/>
                    <a:pt x="907426" y="55069"/>
                    <a:pt x="907426" y="54308"/>
                  </a:cubicBezTo>
                  <a:cubicBezTo>
                    <a:pt x="907426" y="51529"/>
                    <a:pt x="909452" y="47725"/>
                    <a:pt x="914521" y="47725"/>
                  </a:cubicBezTo>
                  <a:cubicBezTo>
                    <a:pt x="917554" y="47725"/>
                    <a:pt x="921860" y="49496"/>
                    <a:pt x="923632" y="54308"/>
                  </a:cubicBezTo>
                  <a:lnTo>
                    <a:pt x="933760" y="94801"/>
                  </a:lnTo>
                  <a:cubicBezTo>
                    <a:pt x="935031" y="100374"/>
                    <a:pt x="936548" y="105686"/>
                    <a:pt x="937812" y="111253"/>
                  </a:cubicBezTo>
                  <a:cubicBezTo>
                    <a:pt x="941109" y="123654"/>
                    <a:pt x="941109" y="124163"/>
                    <a:pt x="944144" y="129474"/>
                  </a:cubicBezTo>
                  <a:cubicBezTo>
                    <a:pt x="951491" y="142130"/>
                    <a:pt x="962377" y="156811"/>
                    <a:pt x="979854" y="156811"/>
                  </a:cubicBezTo>
                  <a:cubicBezTo>
                    <a:pt x="991500" y="156811"/>
                    <a:pt x="991500" y="143901"/>
                    <a:pt x="991500" y="140106"/>
                  </a:cubicBezTo>
                  <a:cubicBezTo>
                    <a:pt x="991500" y="133269"/>
                    <a:pt x="989728" y="125932"/>
                    <a:pt x="989219" y="123654"/>
                  </a:cubicBezTo>
                  <a:lnTo>
                    <a:pt x="972759" y="57848"/>
                  </a:lnTo>
                  <a:cubicBezTo>
                    <a:pt x="972258" y="56333"/>
                    <a:pt x="972004" y="55069"/>
                    <a:pt x="972004" y="54308"/>
                  </a:cubicBezTo>
                  <a:cubicBezTo>
                    <a:pt x="972004" y="51529"/>
                    <a:pt x="974029" y="47725"/>
                    <a:pt x="979092" y="47725"/>
                  </a:cubicBezTo>
                  <a:cubicBezTo>
                    <a:pt x="982132" y="47725"/>
                    <a:pt x="986438" y="49496"/>
                    <a:pt x="988209" y="54308"/>
                  </a:cubicBezTo>
                  <a:lnTo>
                    <a:pt x="998337" y="94801"/>
                  </a:lnTo>
                  <a:cubicBezTo>
                    <a:pt x="999601" y="100374"/>
                    <a:pt x="1001119" y="105686"/>
                    <a:pt x="1002389" y="111253"/>
                  </a:cubicBezTo>
                  <a:cubicBezTo>
                    <a:pt x="1005680" y="123654"/>
                    <a:pt x="1005680" y="124163"/>
                    <a:pt x="1008722" y="129474"/>
                  </a:cubicBezTo>
                  <a:cubicBezTo>
                    <a:pt x="1016061" y="142130"/>
                    <a:pt x="1026954" y="156811"/>
                    <a:pt x="1044424" y="156811"/>
                  </a:cubicBezTo>
                  <a:cubicBezTo>
                    <a:pt x="1056077" y="156811"/>
                    <a:pt x="1056077" y="143901"/>
                    <a:pt x="1056077" y="140106"/>
                  </a:cubicBezTo>
                  <a:cubicBezTo>
                    <a:pt x="1056077" y="124417"/>
                    <a:pt x="1044933" y="94300"/>
                    <a:pt x="1041389" y="84169"/>
                  </a:cubicBezTo>
                  <a:cubicBezTo>
                    <a:pt x="1038092" y="75570"/>
                    <a:pt x="1037337" y="73292"/>
                    <a:pt x="1037337" y="67971"/>
                  </a:cubicBezTo>
                  <a:cubicBezTo>
                    <a:pt x="1037337" y="56840"/>
                    <a:pt x="1044424" y="47725"/>
                    <a:pt x="1056578" y="47725"/>
                  </a:cubicBezTo>
                  <a:cubicBezTo>
                    <a:pt x="1080133" y="47725"/>
                    <a:pt x="1088743" y="85439"/>
                    <a:pt x="1088743" y="86703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590" name="任意多边形: 形状 1589">
              <a:extLst>
                <a:ext uri="{FF2B5EF4-FFF2-40B4-BE49-F238E27FC236}">
                  <a16:creationId xmlns:a16="http://schemas.microsoft.com/office/drawing/2014/main" id="{18271979-5CC2-BB38-7F39-5282DE49F1A7}"/>
                </a:ext>
              </a:extLst>
            </p:cNvPr>
            <p:cNvSpPr/>
            <p:nvPr>
              <p:custDataLst>
                <p:tags r:id="rId18"/>
              </p:custDataLst>
            </p:nvPr>
          </p:nvSpPr>
          <p:spPr>
            <a:xfrm flipV="1">
              <a:off x="8472390" y="-12392263"/>
              <a:ext cx="58747" cy="253090"/>
            </a:xfrm>
            <a:custGeom>
              <a:avLst/>
              <a:gdLst>
                <a:gd name="connsiteX0" fmla="*/ 58747 w 58747"/>
                <a:gd name="connsiteY0" fmla="*/ 1159 h 253090"/>
                <a:gd name="connsiteX1" fmla="*/ 54442 w 58747"/>
                <a:gd name="connsiteY1" fmla="*/ 6724 h 253090"/>
                <a:gd name="connsiteX2" fmla="*/ 14689 w 58747"/>
                <a:gd name="connsiteY2" fmla="*/ 125171 h 253090"/>
                <a:gd name="connsiteX3" fmla="*/ 55459 w 58747"/>
                <a:gd name="connsiteY3" fmla="*/ 244880 h 253090"/>
                <a:gd name="connsiteX4" fmla="*/ 58747 w 58747"/>
                <a:gd name="connsiteY4" fmla="*/ 249183 h 253090"/>
                <a:gd name="connsiteX5" fmla="*/ 56213 w 58747"/>
                <a:gd name="connsiteY5" fmla="*/ 251715 h 253090"/>
                <a:gd name="connsiteX6" fmla="*/ 15952 w 58747"/>
                <a:gd name="connsiteY6" fmla="*/ 202363 h 253090"/>
                <a:gd name="connsiteX7" fmla="*/ 0 w 58747"/>
                <a:gd name="connsiteY7" fmla="*/ 125171 h 253090"/>
                <a:gd name="connsiteX8" fmla="*/ 16715 w 58747"/>
                <a:gd name="connsiteY8" fmla="*/ 46208 h 253090"/>
                <a:gd name="connsiteX9" fmla="*/ 56213 w 58747"/>
                <a:gd name="connsiteY9" fmla="*/ -1375 h 253090"/>
                <a:gd name="connsiteX10" fmla="*/ 58747 w 58747"/>
                <a:gd name="connsiteY10" fmla="*/ 1159 h 253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8747" h="253090">
                  <a:moveTo>
                    <a:pt x="58747" y="1159"/>
                  </a:moveTo>
                  <a:cubicBezTo>
                    <a:pt x="58747" y="1912"/>
                    <a:pt x="58747" y="2421"/>
                    <a:pt x="54442" y="6724"/>
                  </a:cubicBezTo>
                  <a:cubicBezTo>
                    <a:pt x="22792" y="38611"/>
                    <a:pt x="14689" y="86448"/>
                    <a:pt x="14689" y="125171"/>
                  </a:cubicBezTo>
                  <a:cubicBezTo>
                    <a:pt x="14689" y="169204"/>
                    <a:pt x="24310" y="213247"/>
                    <a:pt x="55459" y="244880"/>
                  </a:cubicBezTo>
                  <a:cubicBezTo>
                    <a:pt x="58747" y="247921"/>
                    <a:pt x="58747" y="248429"/>
                    <a:pt x="58747" y="249183"/>
                  </a:cubicBezTo>
                  <a:cubicBezTo>
                    <a:pt x="58747" y="250954"/>
                    <a:pt x="57730" y="251715"/>
                    <a:pt x="56213" y="251715"/>
                  </a:cubicBezTo>
                  <a:cubicBezTo>
                    <a:pt x="53679" y="251715"/>
                    <a:pt x="30895" y="234502"/>
                    <a:pt x="15952" y="202363"/>
                  </a:cubicBezTo>
                  <a:cubicBezTo>
                    <a:pt x="3035" y="174525"/>
                    <a:pt x="0" y="146433"/>
                    <a:pt x="0" y="125171"/>
                  </a:cubicBezTo>
                  <a:cubicBezTo>
                    <a:pt x="0" y="105433"/>
                    <a:pt x="2780" y="74808"/>
                    <a:pt x="16715" y="46208"/>
                  </a:cubicBezTo>
                  <a:cubicBezTo>
                    <a:pt x="31904" y="15077"/>
                    <a:pt x="53679" y="-1375"/>
                    <a:pt x="56213" y="-1375"/>
                  </a:cubicBezTo>
                  <a:cubicBezTo>
                    <a:pt x="57730" y="-1375"/>
                    <a:pt x="58747" y="-612"/>
                    <a:pt x="58747" y="1159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591" name="任意多边形: 形状 1590">
              <a:extLst>
                <a:ext uri="{FF2B5EF4-FFF2-40B4-BE49-F238E27FC236}">
                  <a16:creationId xmlns:a16="http://schemas.microsoft.com/office/drawing/2014/main" id="{AE27F8C8-898B-8983-975E-24B580179A48}"/>
                </a:ext>
              </a:extLst>
            </p:cNvPr>
            <p:cNvSpPr/>
            <p:nvPr>
              <p:custDataLst>
                <p:tags r:id="rId19"/>
              </p:custDataLst>
            </p:nvPr>
          </p:nvSpPr>
          <p:spPr>
            <a:xfrm flipV="1">
              <a:off x="8557218" y="-12378091"/>
              <a:ext cx="144345" cy="175644"/>
            </a:xfrm>
            <a:custGeom>
              <a:avLst/>
              <a:gdLst>
                <a:gd name="connsiteX0" fmla="*/ 17477 w 144345"/>
                <a:gd name="connsiteY0" fmla="*/ 10515 h 175644"/>
                <a:gd name="connsiteX1" fmla="*/ 0 w 144345"/>
                <a:gd name="connsiteY1" fmla="*/ 10515 h 175644"/>
                <a:gd name="connsiteX2" fmla="*/ 0 w 144345"/>
                <a:gd name="connsiteY2" fmla="*/ -1377 h 175644"/>
                <a:gd name="connsiteX3" fmla="*/ 31912 w 144345"/>
                <a:gd name="connsiteY3" fmla="*/ -616 h 175644"/>
                <a:gd name="connsiteX4" fmla="*/ 63816 w 144345"/>
                <a:gd name="connsiteY4" fmla="*/ -1377 h 175644"/>
                <a:gd name="connsiteX5" fmla="*/ 63816 w 144345"/>
                <a:gd name="connsiteY5" fmla="*/ 10515 h 175644"/>
                <a:gd name="connsiteX6" fmla="*/ 46346 w 144345"/>
                <a:gd name="connsiteY6" fmla="*/ 10515 h 175644"/>
                <a:gd name="connsiteX7" fmla="*/ 46346 w 144345"/>
                <a:gd name="connsiteY7" fmla="*/ 63412 h 175644"/>
                <a:gd name="connsiteX8" fmla="*/ 84073 w 144345"/>
                <a:gd name="connsiteY8" fmla="*/ 103404 h 175644"/>
                <a:gd name="connsiteX9" fmla="*/ 97999 w 144345"/>
                <a:gd name="connsiteY9" fmla="*/ 78854 h 175644"/>
                <a:gd name="connsiteX10" fmla="*/ 97999 w 144345"/>
                <a:gd name="connsiteY10" fmla="*/ 10515 h 175644"/>
                <a:gd name="connsiteX11" fmla="*/ 80530 w 144345"/>
                <a:gd name="connsiteY11" fmla="*/ 10515 h 175644"/>
                <a:gd name="connsiteX12" fmla="*/ 80530 w 144345"/>
                <a:gd name="connsiteY12" fmla="*/ -1377 h 175644"/>
                <a:gd name="connsiteX13" fmla="*/ 112434 w 144345"/>
                <a:gd name="connsiteY13" fmla="*/ -616 h 175644"/>
                <a:gd name="connsiteX14" fmla="*/ 144346 w 144345"/>
                <a:gd name="connsiteY14" fmla="*/ -1377 h 175644"/>
                <a:gd name="connsiteX15" fmla="*/ 144346 w 144345"/>
                <a:gd name="connsiteY15" fmla="*/ 10515 h 175644"/>
                <a:gd name="connsiteX16" fmla="*/ 126868 w 144345"/>
                <a:gd name="connsiteY16" fmla="*/ 10515 h 175644"/>
                <a:gd name="connsiteX17" fmla="*/ 126868 w 144345"/>
                <a:gd name="connsiteY17" fmla="*/ 76067 h 175644"/>
                <a:gd name="connsiteX18" fmla="*/ 87871 w 144345"/>
                <a:gd name="connsiteY18" fmla="*/ 112512 h 175644"/>
                <a:gd name="connsiteX19" fmla="*/ 44821 w 144345"/>
                <a:gd name="connsiteY19" fmla="*/ 87707 h 175644"/>
                <a:gd name="connsiteX20" fmla="*/ 44821 w 144345"/>
                <a:gd name="connsiteY20" fmla="*/ 174267 h 175644"/>
                <a:gd name="connsiteX21" fmla="*/ 0 w 144345"/>
                <a:gd name="connsiteY21" fmla="*/ 172243 h 175644"/>
                <a:gd name="connsiteX22" fmla="*/ 0 w 144345"/>
                <a:gd name="connsiteY22" fmla="*/ 160349 h 175644"/>
                <a:gd name="connsiteX23" fmla="*/ 17477 w 144345"/>
                <a:gd name="connsiteY23" fmla="*/ 150480 h 175644"/>
                <a:gd name="connsiteX24" fmla="*/ 17477 w 144345"/>
                <a:gd name="connsiteY24" fmla="*/ 10515 h 175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44345" h="175644">
                  <a:moveTo>
                    <a:pt x="17477" y="10515"/>
                  </a:moveTo>
                  <a:lnTo>
                    <a:pt x="0" y="10515"/>
                  </a:lnTo>
                  <a:lnTo>
                    <a:pt x="0" y="-1377"/>
                  </a:lnTo>
                  <a:cubicBezTo>
                    <a:pt x="7094" y="-1125"/>
                    <a:pt x="22283" y="-616"/>
                    <a:pt x="31912" y="-616"/>
                  </a:cubicBezTo>
                  <a:cubicBezTo>
                    <a:pt x="41786" y="-616"/>
                    <a:pt x="56729" y="-1125"/>
                    <a:pt x="63816" y="-1377"/>
                  </a:cubicBezTo>
                  <a:lnTo>
                    <a:pt x="63816" y="10515"/>
                  </a:lnTo>
                  <a:lnTo>
                    <a:pt x="46346" y="10515"/>
                  </a:lnTo>
                  <a:lnTo>
                    <a:pt x="46346" y="63412"/>
                  </a:lnTo>
                  <a:cubicBezTo>
                    <a:pt x="46346" y="91003"/>
                    <a:pt x="68121" y="103404"/>
                    <a:pt x="84073" y="103404"/>
                  </a:cubicBezTo>
                  <a:cubicBezTo>
                    <a:pt x="92684" y="103404"/>
                    <a:pt x="97999" y="98085"/>
                    <a:pt x="97999" y="78854"/>
                  </a:cubicBezTo>
                  <a:lnTo>
                    <a:pt x="97999" y="10515"/>
                  </a:lnTo>
                  <a:lnTo>
                    <a:pt x="80530" y="10515"/>
                  </a:lnTo>
                  <a:lnTo>
                    <a:pt x="80530" y="-1377"/>
                  </a:lnTo>
                  <a:cubicBezTo>
                    <a:pt x="87616" y="-1125"/>
                    <a:pt x="102813" y="-616"/>
                    <a:pt x="112434" y="-616"/>
                  </a:cubicBezTo>
                  <a:cubicBezTo>
                    <a:pt x="122308" y="-616"/>
                    <a:pt x="137251" y="-1125"/>
                    <a:pt x="144346" y="-1377"/>
                  </a:cubicBezTo>
                  <a:lnTo>
                    <a:pt x="144346" y="10515"/>
                  </a:lnTo>
                  <a:lnTo>
                    <a:pt x="126868" y="10515"/>
                  </a:lnTo>
                  <a:lnTo>
                    <a:pt x="126868" y="76067"/>
                  </a:lnTo>
                  <a:cubicBezTo>
                    <a:pt x="126868" y="102643"/>
                    <a:pt x="113197" y="112512"/>
                    <a:pt x="87871" y="112512"/>
                  </a:cubicBezTo>
                  <a:cubicBezTo>
                    <a:pt x="63561" y="112512"/>
                    <a:pt x="50652" y="97831"/>
                    <a:pt x="44821" y="87707"/>
                  </a:cubicBezTo>
                  <a:lnTo>
                    <a:pt x="44821" y="174267"/>
                  </a:lnTo>
                  <a:lnTo>
                    <a:pt x="0" y="172243"/>
                  </a:lnTo>
                  <a:lnTo>
                    <a:pt x="0" y="160349"/>
                  </a:lnTo>
                  <a:cubicBezTo>
                    <a:pt x="15705" y="160349"/>
                    <a:pt x="17477" y="160349"/>
                    <a:pt x="17477" y="150480"/>
                  </a:cubicBezTo>
                  <a:lnTo>
                    <a:pt x="17477" y="10515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592" name="任意多边形: 形状 1591">
              <a:extLst>
                <a:ext uri="{FF2B5EF4-FFF2-40B4-BE49-F238E27FC236}">
                  <a16:creationId xmlns:a16="http://schemas.microsoft.com/office/drawing/2014/main" id="{B8C831C5-D056-1B2E-7999-597A591D254D}"/>
                </a:ext>
              </a:extLst>
            </p:cNvPr>
            <p:cNvSpPr/>
            <p:nvPr>
              <p:custDataLst>
                <p:tags r:id="rId20"/>
              </p:custDataLst>
            </p:nvPr>
          </p:nvSpPr>
          <p:spPr>
            <a:xfrm flipV="1">
              <a:off x="8718452" y="-12436185"/>
              <a:ext cx="278340" cy="124758"/>
            </a:xfrm>
            <a:custGeom>
              <a:avLst/>
              <a:gdLst>
                <a:gd name="connsiteX0" fmla="*/ 90428 w 278340"/>
                <a:gd name="connsiteY0" fmla="*/ 118055 h 124758"/>
                <a:gd name="connsiteX1" fmla="*/ 91135 w 278340"/>
                <a:gd name="connsiteY1" fmla="*/ 120898 h 124758"/>
                <a:gd name="connsiteX2" fmla="*/ 88299 w 278340"/>
                <a:gd name="connsiteY2" fmla="*/ 123374 h 124758"/>
                <a:gd name="connsiteX3" fmla="*/ 65603 w 278340"/>
                <a:gd name="connsiteY3" fmla="*/ 121605 h 124758"/>
                <a:gd name="connsiteX4" fmla="*/ 61702 w 278340"/>
                <a:gd name="connsiteY4" fmla="*/ 117531 h 124758"/>
                <a:gd name="connsiteX5" fmla="*/ 66310 w 278340"/>
                <a:gd name="connsiteY5" fmla="*/ 115045 h 124758"/>
                <a:gd name="connsiteX6" fmla="*/ 74826 w 278340"/>
                <a:gd name="connsiteY6" fmla="*/ 112386 h 124758"/>
                <a:gd name="connsiteX7" fmla="*/ 74111 w 278340"/>
                <a:gd name="connsiteY7" fmla="*/ 108487 h 124758"/>
                <a:gd name="connsiteX8" fmla="*/ 64006 w 278340"/>
                <a:gd name="connsiteY8" fmla="*/ 68082 h 124758"/>
                <a:gd name="connsiteX9" fmla="*/ 45743 w 278340"/>
                <a:gd name="connsiteY9" fmla="*/ 78539 h 124758"/>
                <a:gd name="connsiteX10" fmla="*/ 0 w 278340"/>
                <a:gd name="connsiteY10" fmla="*/ 28032 h 124758"/>
                <a:gd name="connsiteX11" fmla="*/ 26772 w 278340"/>
                <a:gd name="connsiteY11" fmla="*/ -1384 h 124758"/>
                <a:gd name="connsiteX12" fmla="*/ 51947 w 278340"/>
                <a:gd name="connsiteY12" fmla="*/ 11017 h 124758"/>
                <a:gd name="connsiteX13" fmla="*/ 70210 w 278340"/>
                <a:gd name="connsiteY13" fmla="*/ -1384 h 124758"/>
                <a:gd name="connsiteX14" fmla="*/ 84224 w 278340"/>
                <a:gd name="connsiteY14" fmla="*/ 8009 h 124758"/>
                <a:gd name="connsiteX15" fmla="*/ 90428 w 278340"/>
                <a:gd name="connsiteY15" fmla="*/ 25731 h 124758"/>
                <a:gd name="connsiteX16" fmla="*/ 87592 w 278340"/>
                <a:gd name="connsiteY16" fmla="*/ 28032 h 124758"/>
                <a:gd name="connsiteX17" fmla="*/ 83691 w 278340"/>
                <a:gd name="connsiteY17" fmla="*/ 22538 h 124758"/>
                <a:gd name="connsiteX18" fmla="*/ 70743 w 278340"/>
                <a:gd name="connsiteY18" fmla="*/ 3579 h 124758"/>
                <a:gd name="connsiteX19" fmla="*/ 64896 w 278340"/>
                <a:gd name="connsiteY19" fmla="*/ 12257 h 124758"/>
                <a:gd name="connsiteX20" fmla="*/ 65778 w 278340"/>
                <a:gd name="connsiteY20" fmla="*/ 19530 h 124758"/>
                <a:gd name="connsiteX21" fmla="*/ 90428 w 278340"/>
                <a:gd name="connsiteY21" fmla="*/ 118055 h 124758"/>
                <a:gd name="connsiteX22" fmla="*/ 52662 w 278340"/>
                <a:gd name="connsiteY22" fmla="*/ 22538 h 124758"/>
                <a:gd name="connsiteX23" fmla="*/ 43614 w 278340"/>
                <a:gd name="connsiteY23" fmla="*/ 10669 h 124758"/>
                <a:gd name="connsiteX24" fmla="*/ 27304 w 278340"/>
                <a:gd name="connsiteY24" fmla="*/ 3579 h 124758"/>
                <a:gd name="connsiteX25" fmla="*/ 14355 w 278340"/>
                <a:gd name="connsiteY25" fmla="*/ 20769 h 124758"/>
                <a:gd name="connsiteX26" fmla="*/ 23578 w 278340"/>
                <a:gd name="connsiteY26" fmla="*/ 56743 h 124758"/>
                <a:gd name="connsiteX27" fmla="*/ 45743 w 278340"/>
                <a:gd name="connsiteY27" fmla="*/ 73576 h 124758"/>
                <a:gd name="connsiteX28" fmla="*/ 61528 w 278340"/>
                <a:gd name="connsiteY28" fmla="*/ 58157 h 124758"/>
                <a:gd name="connsiteX29" fmla="*/ 60995 w 278340"/>
                <a:gd name="connsiteY29" fmla="*/ 55679 h 124758"/>
                <a:gd name="connsiteX30" fmla="*/ 52662 w 278340"/>
                <a:gd name="connsiteY30" fmla="*/ 22538 h 124758"/>
                <a:gd name="connsiteX31" fmla="*/ 134207 w 278340"/>
                <a:gd name="connsiteY31" fmla="*/ 40792 h 124758"/>
                <a:gd name="connsiteX32" fmla="*/ 162750 w 278340"/>
                <a:gd name="connsiteY32" fmla="*/ 44515 h 124758"/>
                <a:gd name="connsiteX33" fmla="*/ 178353 w 278340"/>
                <a:gd name="connsiteY33" fmla="*/ 62944 h 124758"/>
                <a:gd name="connsiteX34" fmla="*/ 156371 w 278340"/>
                <a:gd name="connsiteY34" fmla="*/ 78539 h 124758"/>
                <a:gd name="connsiteX35" fmla="*/ 106363 w 278340"/>
                <a:gd name="connsiteY35" fmla="*/ 31931 h 124758"/>
                <a:gd name="connsiteX36" fmla="*/ 138282 w 278340"/>
                <a:gd name="connsiteY36" fmla="*/ -1384 h 124758"/>
                <a:gd name="connsiteX37" fmla="*/ 182253 w 278340"/>
                <a:gd name="connsiteY37" fmla="*/ 18639 h 124758"/>
                <a:gd name="connsiteX38" fmla="*/ 179242 w 278340"/>
                <a:gd name="connsiteY38" fmla="*/ 21649 h 124758"/>
                <a:gd name="connsiteX39" fmla="*/ 176406 w 278340"/>
                <a:gd name="connsiteY39" fmla="*/ 19878 h 124758"/>
                <a:gd name="connsiteX40" fmla="*/ 138640 w 278340"/>
                <a:gd name="connsiteY40" fmla="*/ 3579 h 124758"/>
                <a:gd name="connsiteX41" fmla="*/ 120908 w 278340"/>
                <a:gd name="connsiteY41" fmla="*/ 25016 h 124758"/>
                <a:gd name="connsiteX42" fmla="*/ 123038 w 278340"/>
                <a:gd name="connsiteY42" fmla="*/ 40792 h 124758"/>
                <a:gd name="connsiteX43" fmla="*/ 134207 w 278340"/>
                <a:gd name="connsiteY43" fmla="*/ 40792 h 124758"/>
                <a:gd name="connsiteX44" fmla="*/ 124451 w 278340"/>
                <a:gd name="connsiteY44" fmla="*/ 45754 h 124758"/>
                <a:gd name="connsiteX45" fmla="*/ 156371 w 278340"/>
                <a:gd name="connsiteY45" fmla="*/ 73576 h 124758"/>
                <a:gd name="connsiteX46" fmla="*/ 170734 w 278340"/>
                <a:gd name="connsiteY46" fmla="*/ 62944 h 124758"/>
                <a:gd name="connsiteX47" fmla="*/ 133142 w 278340"/>
                <a:gd name="connsiteY47" fmla="*/ 45754 h 124758"/>
                <a:gd name="connsiteX48" fmla="*/ 124451 w 278340"/>
                <a:gd name="connsiteY48" fmla="*/ 45754 h 124758"/>
                <a:gd name="connsiteX49" fmla="*/ 268236 w 278340"/>
                <a:gd name="connsiteY49" fmla="*/ 68264 h 124758"/>
                <a:gd name="connsiteX50" fmla="*/ 259193 w 278340"/>
                <a:gd name="connsiteY50" fmla="*/ 58339 h 124758"/>
                <a:gd name="connsiteX51" fmla="*/ 266105 w 278340"/>
                <a:gd name="connsiteY51" fmla="*/ 51781 h 124758"/>
                <a:gd name="connsiteX52" fmla="*/ 276218 w 278340"/>
                <a:gd name="connsiteY52" fmla="*/ 63120 h 124758"/>
                <a:gd name="connsiteX53" fmla="*/ 252807 w 278340"/>
                <a:gd name="connsiteY53" fmla="*/ 78539 h 124758"/>
                <a:gd name="connsiteX54" fmla="*/ 201568 w 278340"/>
                <a:gd name="connsiteY54" fmla="*/ 29447 h 124758"/>
                <a:gd name="connsiteX55" fmla="*/ 234368 w 278340"/>
                <a:gd name="connsiteY55" fmla="*/ -1384 h 124758"/>
                <a:gd name="connsiteX56" fmla="*/ 278340 w 278340"/>
                <a:gd name="connsiteY56" fmla="*/ 18639 h 124758"/>
                <a:gd name="connsiteX57" fmla="*/ 275328 w 278340"/>
                <a:gd name="connsiteY57" fmla="*/ 21649 h 124758"/>
                <a:gd name="connsiteX58" fmla="*/ 272494 w 278340"/>
                <a:gd name="connsiteY58" fmla="*/ 19878 h 124758"/>
                <a:gd name="connsiteX59" fmla="*/ 234726 w 278340"/>
                <a:gd name="connsiteY59" fmla="*/ 3579 h 124758"/>
                <a:gd name="connsiteX60" fmla="*/ 216280 w 278340"/>
                <a:gd name="connsiteY60" fmla="*/ 23245 h 124758"/>
                <a:gd name="connsiteX61" fmla="*/ 227990 w 278340"/>
                <a:gd name="connsiteY61" fmla="*/ 59936 h 124758"/>
                <a:gd name="connsiteX62" fmla="*/ 252807 w 278340"/>
                <a:gd name="connsiteY62" fmla="*/ 73576 h 124758"/>
                <a:gd name="connsiteX63" fmla="*/ 268236 w 278340"/>
                <a:gd name="connsiteY63" fmla="*/ 68264 h 124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278340" h="124758">
                  <a:moveTo>
                    <a:pt x="90428" y="118055"/>
                  </a:moveTo>
                  <a:cubicBezTo>
                    <a:pt x="90603" y="118412"/>
                    <a:pt x="91135" y="120715"/>
                    <a:pt x="91135" y="120898"/>
                  </a:cubicBezTo>
                  <a:cubicBezTo>
                    <a:pt x="91135" y="121778"/>
                    <a:pt x="90428" y="123374"/>
                    <a:pt x="88299" y="123374"/>
                  </a:cubicBezTo>
                  <a:cubicBezTo>
                    <a:pt x="84748" y="123374"/>
                    <a:pt x="70036" y="121961"/>
                    <a:pt x="65603" y="121605"/>
                  </a:cubicBezTo>
                  <a:cubicBezTo>
                    <a:pt x="64181" y="121430"/>
                    <a:pt x="61702" y="121247"/>
                    <a:pt x="61702" y="117531"/>
                  </a:cubicBezTo>
                  <a:cubicBezTo>
                    <a:pt x="61702" y="115045"/>
                    <a:pt x="64181" y="115045"/>
                    <a:pt x="66310" y="115045"/>
                  </a:cubicBezTo>
                  <a:cubicBezTo>
                    <a:pt x="74826" y="115045"/>
                    <a:pt x="74826" y="113808"/>
                    <a:pt x="74826" y="112386"/>
                  </a:cubicBezTo>
                  <a:cubicBezTo>
                    <a:pt x="74826" y="111146"/>
                    <a:pt x="74469" y="110083"/>
                    <a:pt x="74111" y="108487"/>
                  </a:cubicBezTo>
                  <a:lnTo>
                    <a:pt x="64006" y="68082"/>
                  </a:lnTo>
                  <a:cubicBezTo>
                    <a:pt x="60280" y="73933"/>
                    <a:pt x="54251" y="78539"/>
                    <a:pt x="45743" y="78539"/>
                  </a:cubicBezTo>
                  <a:cubicBezTo>
                    <a:pt x="23046" y="78539"/>
                    <a:pt x="0" y="53552"/>
                    <a:pt x="0" y="28032"/>
                  </a:cubicBezTo>
                  <a:cubicBezTo>
                    <a:pt x="0" y="10844"/>
                    <a:pt x="11519" y="-1384"/>
                    <a:pt x="26772" y="-1384"/>
                  </a:cubicBezTo>
                  <a:cubicBezTo>
                    <a:pt x="36345" y="-1384"/>
                    <a:pt x="44853" y="4110"/>
                    <a:pt x="51947" y="11017"/>
                  </a:cubicBezTo>
                  <a:cubicBezTo>
                    <a:pt x="55315" y="387"/>
                    <a:pt x="65603" y="-1384"/>
                    <a:pt x="70210" y="-1384"/>
                  </a:cubicBezTo>
                  <a:cubicBezTo>
                    <a:pt x="76598" y="-1384"/>
                    <a:pt x="81030" y="2515"/>
                    <a:pt x="84224" y="8009"/>
                  </a:cubicBezTo>
                  <a:cubicBezTo>
                    <a:pt x="88124" y="14916"/>
                    <a:pt x="90428" y="25016"/>
                    <a:pt x="90428" y="25731"/>
                  </a:cubicBezTo>
                  <a:cubicBezTo>
                    <a:pt x="90428" y="28032"/>
                    <a:pt x="88124" y="28032"/>
                    <a:pt x="87592" y="28032"/>
                  </a:cubicBezTo>
                  <a:cubicBezTo>
                    <a:pt x="85106" y="28032"/>
                    <a:pt x="84931" y="27327"/>
                    <a:pt x="83691" y="22538"/>
                  </a:cubicBezTo>
                  <a:cubicBezTo>
                    <a:pt x="81563" y="14035"/>
                    <a:pt x="78194" y="3579"/>
                    <a:pt x="70743" y="3579"/>
                  </a:cubicBezTo>
                  <a:cubicBezTo>
                    <a:pt x="66135" y="3579"/>
                    <a:pt x="64896" y="7477"/>
                    <a:pt x="64896" y="12257"/>
                  </a:cubicBezTo>
                  <a:cubicBezTo>
                    <a:pt x="64896" y="15631"/>
                    <a:pt x="65245" y="17219"/>
                    <a:pt x="65778" y="19530"/>
                  </a:cubicBezTo>
                  <a:lnTo>
                    <a:pt x="90428" y="118055"/>
                  </a:lnTo>
                  <a:close/>
                  <a:moveTo>
                    <a:pt x="52662" y="22538"/>
                  </a:moveTo>
                  <a:cubicBezTo>
                    <a:pt x="51414" y="17576"/>
                    <a:pt x="47514" y="14035"/>
                    <a:pt x="43614" y="10669"/>
                  </a:cubicBezTo>
                  <a:cubicBezTo>
                    <a:pt x="42016" y="9247"/>
                    <a:pt x="34930" y="3579"/>
                    <a:pt x="27304" y="3579"/>
                  </a:cubicBezTo>
                  <a:cubicBezTo>
                    <a:pt x="20742" y="3579"/>
                    <a:pt x="14355" y="8183"/>
                    <a:pt x="14355" y="20769"/>
                  </a:cubicBezTo>
                  <a:cubicBezTo>
                    <a:pt x="14355" y="30160"/>
                    <a:pt x="19503" y="49653"/>
                    <a:pt x="23578" y="56743"/>
                  </a:cubicBezTo>
                  <a:cubicBezTo>
                    <a:pt x="31737" y="70917"/>
                    <a:pt x="40777" y="73576"/>
                    <a:pt x="45743" y="73576"/>
                  </a:cubicBezTo>
                  <a:cubicBezTo>
                    <a:pt x="58151" y="73576"/>
                    <a:pt x="61528" y="60110"/>
                    <a:pt x="61528" y="58157"/>
                  </a:cubicBezTo>
                  <a:cubicBezTo>
                    <a:pt x="61528" y="57450"/>
                    <a:pt x="61170" y="56211"/>
                    <a:pt x="60995" y="55679"/>
                  </a:cubicBezTo>
                  <a:lnTo>
                    <a:pt x="52662" y="22538"/>
                  </a:lnTo>
                  <a:close/>
                  <a:moveTo>
                    <a:pt x="134207" y="40792"/>
                  </a:moveTo>
                  <a:cubicBezTo>
                    <a:pt x="139172" y="40792"/>
                    <a:pt x="153177" y="41150"/>
                    <a:pt x="162750" y="44515"/>
                  </a:cubicBezTo>
                  <a:cubicBezTo>
                    <a:pt x="175874" y="49121"/>
                    <a:pt x="178353" y="57625"/>
                    <a:pt x="178353" y="62944"/>
                  </a:cubicBezTo>
                  <a:cubicBezTo>
                    <a:pt x="178353" y="72694"/>
                    <a:pt x="168605" y="78539"/>
                    <a:pt x="156371" y="78539"/>
                  </a:cubicBezTo>
                  <a:cubicBezTo>
                    <a:pt x="135089" y="78539"/>
                    <a:pt x="106363" y="62237"/>
                    <a:pt x="106363" y="31931"/>
                  </a:cubicBezTo>
                  <a:cubicBezTo>
                    <a:pt x="106363" y="14035"/>
                    <a:pt x="117540" y="-1384"/>
                    <a:pt x="138282" y="-1384"/>
                  </a:cubicBezTo>
                  <a:cubicBezTo>
                    <a:pt x="168248" y="-1384"/>
                    <a:pt x="182253" y="16155"/>
                    <a:pt x="182253" y="18639"/>
                  </a:cubicBezTo>
                  <a:cubicBezTo>
                    <a:pt x="182253" y="19703"/>
                    <a:pt x="180664" y="21649"/>
                    <a:pt x="179242" y="21649"/>
                  </a:cubicBezTo>
                  <a:cubicBezTo>
                    <a:pt x="178177" y="21649"/>
                    <a:pt x="177820" y="21301"/>
                    <a:pt x="176406" y="19878"/>
                  </a:cubicBezTo>
                  <a:cubicBezTo>
                    <a:pt x="162575" y="3579"/>
                    <a:pt x="141825" y="3579"/>
                    <a:pt x="138640" y="3579"/>
                  </a:cubicBezTo>
                  <a:cubicBezTo>
                    <a:pt x="127994" y="3579"/>
                    <a:pt x="120908" y="10669"/>
                    <a:pt x="120908" y="25016"/>
                  </a:cubicBezTo>
                  <a:cubicBezTo>
                    <a:pt x="120908" y="27500"/>
                    <a:pt x="120908" y="31042"/>
                    <a:pt x="123038" y="40792"/>
                  </a:cubicBezTo>
                  <a:lnTo>
                    <a:pt x="134207" y="40792"/>
                  </a:lnTo>
                  <a:close/>
                  <a:moveTo>
                    <a:pt x="124451" y="45754"/>
                  </a:moveTo>
                  <a:cubicBezTo>
                    <a:pt x="131720" y="71447"/>
                    <a:pt x="151406" y="73576"/>
                    <a:pt x="156371" y="73576"/>
                  </a:cubicBezTo>
                  <a:cubicBezTo>
                    <a:pt x="164172" y="73576"/>
                    <a:pt x="170734" y="69678"/>
                    <a:pt x="170734" y="62944"/>
                  </a:cubicBezTo>
                  <a:cubicBezTo>
                    <a:pt x="170734" y="45754"/>
                    <a:pt x="140768" y="45754"/>
                    <a:pt x="133142" y="45754"/>
                  </a:cubicBezTo>
                  <a:lnTo>
                    <a:pt x="124451" y="45754"/>
                  </a:lnTo>
                  <a:close/>
                  <a:moveTo>
                    <a:pt x="268236" y="68264"/>
                  </a:moveTo>
                  <a:cubicBezTo>
                    <a:pt x="261855" y="67200"/>
                    <a:pt x="259193" y="62237"/>
                    <a:pt x="259193" y="58339"/>
                  </a:cubicBezTo>
                  <a:cubicBezTo>
                    <a:pt x="259193" y="53552"/>
                    <a:pt x="262920" y="51781"/>
                    <a:pt x="266105" y="51781"/>
                  </a:cubicBezTo>
                  <a:cubicBezTo>
                    <a:pt x="270005" y="51781"/>
                    <a:pt x="276218" y="54615"/>
                    <a:pt x="276218" y="63120"/>
                  </a:cubicBezTo>
                  <a:cubicBezTo>
                    <a:pt x="276218" y="75172"/>
                    <a:pt x="262389" y="78539"/>
                    <a:pt x="252807" y="78539"/>
                  </a:cubicBezTo>
                  <a:cubicBezTo>
                    <a:pt x="226210" y="78539"/>
                    <a:pt x="201568" y="54083"/>
                    <a:pt x="201568" y="29447"/>
                  </a:cubicBezTo>
                  <a:cubicBezTo>
                    <a:pt x="201568" y="14209"/>
                    <a:pt x="212205" y="-1384"/>
                    <a:pt x="234368" y="-1384"/>
                  </a:cubicBezTo>
                  <a:cubicBezTo>
                    <a:pt x="264333" y="-1384"/>
                    <a:pt x="278340" y="16155"/>
                    <a:pt x="278340" y="18639"/>
                  </a:cubicBezTo>
                  <a:cubicBezTo>
                    <a:pt x="278340" y="19703"/>
                    <a:pt x="276752" y="21649"/>
                    <a:pt x="275328" y="21649"/>
                  </a:cubicBezTo>
                  <a:cubicBezTo>
                    <a:pt x="274263" y="21649"/>
                    <a:pt x="273908" y="21301"/>
                    <a:pt x="272494" y="19878"/>
                  </a:cubicBezTo>
                  <a:cubicBezTo>
                    <a:pt x="258662" y="3579"/>
                    <a:pt x="237912" y="3579"/>
                    <a:pt x="234726" y="3579"/>
                  </a:cubicBezTo>
                  <a:cubicBezTo>
                    <a:pt x="221960" y="3579"/>
                    <a:pt x="216280" y="12257"/>
                    <a:pt x="216280" y="23245"/>
                  </a:cubicBezTo>
                  <a:cubicBezTo>
                    <a:pt x="216280" y="28391"/>
                    <a:pt x="218766" y="47701"/>
                    <a:pt x="227990" y="59936"/>
                  </a:cubicBezTo>
                  <a:cubicBezTo>
                    <a:pt x="234726" y="68614"/>
                    <a:pt x="243941" y="73576"/>
                    <a:pt x="252807" y="73576"/>
                  </a:cubicBezTo>
                  <a:cubicBezTo>
                    <a:pt x="255294" y="73576"/>
                    <a:pt x="263802" y="73226"/>
                    <a:pt x="268236" y="68264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593" name="任意多边形: 形状 1592">
              <a:extLst>
                <a:ext uri="{FF2B5EF4-FFF2-40B4-BE49-F238E27FC236}">
                  <a16:creationId xmlns:a16="http://schemas.microsoft.com/office/drawing/2014/main" id="{0BA08AE6-2879-226E-DC0F-28E8CA00E044}"/>
                </a:ext>
              </a:extLst>
            </p:cNvPr>
            <p:cNvSpPr/>
            <p:nvPr>
              <p:custDataLst>
                <p:tags r:id="rId21"/>
              </p:custDataLst>
            </p:nvPr>
          </p:nvSpPr>
          <p:spPr>
            <a:xfrm flipV="1">
              <a:off x="9009777" y="-12303273"/>
              <a:ext cx="73762" cy="13649"/>
            </a:xfrm>
            <a:custGeom>
              <a:avLst/>
              <a:gdLst>
                <a:gd name="connsiteX0" fmla="*/ 73762 w 73762"/>
                <a:gd name="connsiteY0" fmla="*/ 5363 h 13649"/>
                <a:gd name="connsiteX1" fmla="*/ 64896 w 73762"/>
                <a:gd name="connsiteY1" fmla="*/ 12272 h 13649"/>
                <a:gd name="connsiteX2" fmla="*/ 8866 w 73762"/>
                <a:gd name="connsiteY2" fmla="*/ 12272 h 13649"/>
                <a:gd name="connsiteX3" fmla="*/ 0 w 73762"/>
                <a:gd name="connsiteY3" fmla="*/ 5539 h 13649"/>
                <a:gd name="connsiteX4" fmla="*/ 8866 w 73762"/>
                <a:gd name="connsiteY4" fmla="*/ -1378 h 13649"/>
                <a:gd name="connsiteX5" fmla="*/ 64896 w 73762"/>
                <a:gd name="connsiteY5" fmla="*/ -1378 h 13649"/>
                <a:gd name="connsiteX6" fmla="*/ 73762 w 73762"/>
                <a:gd name="connsiteY6" fmla="*/ 5363 h 13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762" h="13649">
                  <a:moveTo>
                    <a:pt x="73762" y="5363"/>
                  </a:moveTo>
                  <a:cubicBezTo>
                    <a:pt x="73762" y="12272"/>
                    <a:pt x="67025" y="12272"/>
                    <a:pt x="64896" y="12272"/>
                  </a:cubicBezTo>
                  <a:lnTo>
                    <a:pt x="8866" y="12272"/>
                  </a:lnTo>
                  <a:cubicBezTo>
                    <a:pt x="6919" y="12272"/>
                    <a:pt x="0" y="12272"/>
                    <a:pt x="0" y="5539"/>
                  </a:cubicBezTo>
                  <a:cubicBezTo>
                    <a:pt x="0" y="-1378"/>
                    <a:pt x="6737" y="-1378"/>
                    <a:pt x="8866" y="-1378"/>
                  </a:cubicBezTo>
                  <a:lnTo>
                    <a:pt x="64896" y="-1378"/>
                  </a:lnTo>
                  <a:cubicBezTo>
                    <a:pt x="66850" y="-1378"/>
                    <a:pt x="73762" y="-1378"/>
                    <a:pt x="73762" y="5363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594" name="任意多边形: 形状 1593">
              <a:extLst>
                <a:ext uri="{FF2B5EF4-FFF2-40B4-BE49-F238E27FC236}">
                  <a16:creationId xmlns:a16="http://schemas.microsoft.com/office/drawing/2014/main" id="{FB9B2F78-1BD5-2123-FFFF-1574A550B019}"/>
                </a:ext>
              </a:extLst>
            </p:cNvPr>
            <p:cNvSpPr/>
            <p:nvPr>
              <p:custDataLst>
                <p:tags r:id="rId22"/>
              </p:custDataLst>
            </p:nvPr>
          </p:nvSpPr>
          <p:spPr>
            <a:xfrm flipV="1">
              <a:off x="9104802" y="-12391350"/>
              <a:ext cx="180666" cy="79922"/>
            </a:xfrm>
            <a:custGeom>
              <a:avLst/>
              <a:gdLst>
                <a:gd name="connsiteX0" fmla="*/ 66667 w 180666"/>
                <a:gd name="connsiteY0" fmla="*/ 68265 h 79922"/>
                <a:gd name="connsiteX1" fmla="*/ 57627 w 180666"/>
                <a:gd name="connsiteY1" fmla="*/ 58340 h 79922"/>
                <a:gd name="connsiteX2" fmla="*/ 64539 w 180666"/>
                <a:gd name="connsiteY2" fmla="*/ 51782 h 79922"/>
                <a:gd name="connsiteX3" fmla="*/ 74651 w 180666"/>
                <a:gd name="connsiteY3" fmla="*/ 63121 h 79922"/>
                <a:gd name="connsiteX4" fmla="*/ 51240 w 180666"/>
                <a:gd name="connsiteY4" fmla="*/ 78541 h 79922"/>
                <a:gd name="connsiteX5" fmla="*/ 0 w 180666"/>
                <a:gd name="connsiteY5" fmla="*/ 29448 h 79922"/>
                <a:gd name="connsiteX6" fmla="*/ 32801 w 180666"/>
                <a:gd name="connsiteY6" fmla="*/ -1382 h 79922"/>
                <a:gd name="connsiteX7" fmla="*/ 76773 w 180666"/>
                <a:gd name="connsiteY7" fmla="*/ 18641 h 79922"/>
                <a:gd name="connsiteX8" fmla="*/ 73762 w 180666"/>
                <a:gd name="connsiteY8" fmla="*/ 21651 h 79922"/>
                <a:gd name="connsiteX9" fmla="*/ 70926 w 180666"/>
                <a:gd name="connsiteY9" fmla="*/ 19880 h 79922"/>
                <a:gd name="connsiteX10" fmla="*/ 33159 w 180666"/>
                <a:gd name="connsiteY10" fmla="*/ 3580 h 79922"/>
                <a:gd name="connsiteX11" fmla="*/ 14713 w 180666"/>
                <a:gd name="connsiteY11" fmla="*/ 23247 h 79922"/>
                <a:gd name="connsiteX12" fmla="*/ 26422 w 180666"/>
                <a:gd name="connsiteY12" fmla="*/ 59938 h 79922"/>
                <a:gd name="connsiteX13" fmla="*/ 51240 w 180666"/>
                <a:gd name="connsiteY13" fmla="*/ 73578 h 79922"/>
                <a:gd name="connsiteX14" fmla="*/ 66667 w 180666"/>
                <a:gd name="connsiteY14" fmla="*/ 68265 h 79922"/>
                <a:gd name="connsiteX15" fmla="*/ 154244 w 180666"/>
                <a:gd name="connsiteY15" fmla="*/ 68084 h 79922"/>
                <a:gd name="connsiteX16" fmla="*/ 135980 w 180666"/>
                <a:gd name="connsiteY16" fmla="*/ 78541 h 79922"/>
                <a:gd name="connsiteX17" fmla="*/ 90238 w 180666"/>
                <a:gd name="connsiteY17" fmla="*/ 28034 h 79922"/>
                <a:gd name="connsiteX18" fmla="*/ 117010 w 180666"/>
                <a:gd name="connsiteY18" fmla="*/ -1382 h 79922"/>
                <a:gd name="connsiteX19" fmla="*/ 142185 w 180666"/>
                <a:gd name="connsiteY19" fmla="*/ 11019 h 79922"/>
                <a:gd name="connsiteX20" fmla="*/ 160448 w 180666"/>
                <a:gd name="connsiteY20" fmla="*/ -1382 h 79922"/>
                <a:gd name="connsiteX21" fmla="*/ 174462 w 180666"/>
                <a:gd name="connsiteY21" fmla="*/ 8011 h 79922"/>
                <a:gd name="connsiteX22" fmla="*/ 180666 w 180666"/>
                <a:gd name="connsiteY22" fmla="*/ 25733 h 79922"/>
                <a:gd name="connsiteX23" fmla="*/ 177831 w 180666"/>
                <a:gd name="connsiteY23" fmla="*/ 28034 h 79922"/>
                <a:gd name="connsiteX24" fmla="*/ 173930 w 180666"/>
                <a:gd name="connsiteY24" fmla="*/ 22540 h 79922"/>
                <a:gd name="connsiteX25" fmla="*/ 160981 w 180666"/>
                <a:gd name="connsiteY25" fmla="*/ 3580 h 79922"/>
                <a:gd name="connsiteX26" fmla="*/ 155134 w 180666"/>
                <a:gd name="connsiteY26" fmla="*/ 12258 h 79922"/>
                <a:gd name="connsiteX27" fmla="*/ 157787 w 180666"/>
                <a:gd name="connsiteY27" fmla="*/ 26265 h 79922"/>
                <a:gd name="connsiteX28" fmla="*/ 161688 w 180666"/>
                <a:gd name="connsiteY28" fmla="*/ 42216 h 79922"/>
                <a:gd name="connsiteX29" fmla="*/ 165239 w 180666"/>
                <a:gd name="connsiteY29" fmla="*/ 55681 h 79922"/>
                <a:gd name="connsiteX30" fmla="*/ 168433 w 180666"/>
                <a:gd name="connsiteY30" fmla="*/ 69504 h 79922"/>
                <a:gd name="connsiteX31" fmla="*/ 162403 w 180666"/>
                <a:gd name="connsiteY31" fmla="*/ 75174 h 79922"/>
                <a:gd name="connsiteX32" fmla="*/ 154244 w 180666"/>
                <a:gd name="connsiteY32" fmla="*/ 68084 h 79922"/>
                <a:gd name="connsiteX33" fmla="*/ 142899 w 180666"/>
                <a:gd name="connsiteY33" fmla="*/ 22540 h 79922"/>
                <a:gd name="connsiteX34" fmla="*/ 133851 w 180666"/>
                <a:gd name="connsiteY34" fmla="*/ 10670 h 79922"/>
                <a:gd name="connsiteX35" fmla="*/ 117542 w 180666"/>
                <a:gd name="connsiteY35" fmla="*/ 3580 h 79922"/>
                <a:gd name="connsiteX36" fmla="*/ 104593 w 180666"/>
                <a:gd name="connsiteY36" fmla="*/ 20770 h 79922"/>
                <a:gd name="connsiteX37" fmla="*/ 113816 w 180666"/>
                <a:gd name="connsiteY37" fmla="*/ 56745 h 79922"/>
                <a:gd name="connsiteX38" fmla="*/ 135980 w 180666"/>
                <a:gd name="connsiteY38" fmla="*/ 73578 h 79922"/>
                <a:gd name="connsiteX39" fmla="*/ 151765 w 180666"/>
                <a:gd name="connsiteY39" fmla="*/ 58159 h 79922"/>
                <a:gd name="connsiteX40" fmla="*/ 151233 w 180666"/>
                <a:gd name="connsiteY40" fmla="*/ 55681 h 79922"/>
                <a:gd name="connsiteX41" fmla="*/ 142899 w 180666"/>
                <a:gd name="connsiteY41" fmla="*/ 22540 h 79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80666" h="79922">
                  <a:moveTo>
                    <a:pt x="66667" y="68265"/>
                  </a:moveTo>
                  <a:cubicBezTo>
                    <a:pt x="60289" y="67201"/>
                    <a:pt x="57627" y="62239"/>
                    <a:pt x="57627" y="58340"/>
                  </a:cubicBezTo>
                  <a:cubicBezTo>
                    <a:pt x="57627" y="53553"/>
                    <a:pt x="61353" y="51782"/>
                    <a:pt x="64539" y="51782"/>
                  </a:cubicBezTo>
                  <a:cubicBezTo>
                    <a:pt x="68439" y="51782"/>
                    <a:pt x="74651" y="54617"/>
                    <a:pt x="74651" y="63121"/>
                  </a:cubicBezTo>
                  <a:cubicBezTo>
                    <a:pt x="74651" y="75174"/>
                    <a:pt x="60821" y="78541"/>
                    <a:pt x="51240" y="78541"/>
                  </a:cubicBezTo>
                  <a:cubicBezTo>
                    <a:pt x="24643" y="78541"/>
                    <a:pt x="0" y="54085"/>
                    <a:pt x="0" y="29448"/>
                  </a:cubicBezTo>
                  <a:cubicBezTo>
                    <a:pt x="0" y="14211"/>
                    <a:pt x="10638" y="-1382"/>
                    <a:pt x="32801" y="-1382"/>
                  </a:cubicBezTo>
                  <a:cubicBezTo>
                    <a:pt x="62767" y="-1382"/>
                    <a:pt x="76773" y="16157"/>
                    <a:pt x="76773" y="18641"/>
                  </a:cubicBezTo>
                  <a:cubicBezTo>
                    <a:pt x="76773" y="19705"/>
                    <a:pt x="75184" y="21651"/>
                    <a:pt x="73762" y="21651"/>
                  </a:cubicBezTo>
                  <a:cubicBezTo>
                    <a:pt x="72698" y="21651"/>
                    <a:pt x="72340" y="21302"/>
                    <a:pt x="70926" y="19880"/>
                  </a:cubicBezTo>
                  <a:cubicBezTo>
                    <a:pt x="57095" y="3580"/>
                    <a:pt x="36345" y="3580"/>
                    <a:pt x="33159" y="3580"/>
                  </a:cubicBezTo>
                  <a:cubicBezTo>
                    <a:pt x="20393" y="3580"/>
                    <a:pt x="14713" y="12258"/>
                    <a:pt x="14713" y="23247"/>
                  </a:cubicBezTo>
                  <a:cubicBezTo>
                    <a:pt x="14713" y="28392"/>
                    <a:pt x="17199" y="47702"/>
                    <a:pt x="26422" y="59938"/>
                  </a:cubicBezTo>
                  <a:cubicBezTo>
                    <a:pt x="33159" y="68616"/>
                    <a:pt x="42374" y="73578"/>
                    <a:pt x="51240" y="73578"/>
                  </a:cubicBezTo>
                  <a:cubicBezTo>
                    <a:pt x="53726" y="73578"/>
                    <a:pt x="62234" y="73228"/>
                    <a:pt x="66667" y="68265"/>
                  </a:cubicBezTo>
                  <a:close/>
                  <a:moveTo>
                    <a:pt x="154244" y="68084"/>
                  </a:moveTo>
                  <a:cubicBezTo>
                    <a:pt x="150519" y="73935"/>
                    <a:pt x="144488" y="78541"/>
                    <a:pt x="135980" y="78541"/>
                  </a:cubicBezTo>
                  <a:cubicBezTo>
                    <a:pt x="113284" y="78541"/>
                    <a:pt x="90238" y="53553"/>
                    <a:pt x="90238" y="28034"/>
                  </a:cubicBezTo>
                  <a:cubicBezTo>
                    <a:pt x="90238" y="10846"/>
                    <a:pt x="101757" y="-1382"/>
                    <a:pt x="117010" y="-1382"/>
                  </a:cubicBezTo>
                  <a:cubicBezTo>
                    <a:pt x="126582" y="-1382"/>
                    <a:pt x="135090" y="4112"/>
                    <a:pt x="142185" y="11019"/>
                  </a:cubicBezTo>
                  <a:cubicBezTo>
                    <a:pt x="145553" y="389"/>
                    <a:pt x="155841" y="-1382"/>
                    <a:pt x="160448" y="-1382"/>
                  </a:cubicBezTo>
                  <a:cubicBezTo>
                    <a:pt x="166835" y="-1382"/>
                    <a:pt x="171269" y="2516"/>
                    <a:pt x="174462" y="8011"/>
                  </a:cubicBezTo>
                  <a:cubicBezTo>
                    <a:pt x="178363" y="14918"/>
                    <a:pt x="180666" y="25018"/>
                    <a:pt x="180666" y="25733"/>
                  </a:cubicBezTo>
                  <a:cubicBezTo>
                    <a:pt x="180666" y="28034"/>
                    <a:pt x="178363" y="28034"/>
                    <a:pt x="177831" y="28034"/>
                  </a:cubicBezTo>
                  <a:cubicBezTo>
                    <a:pt x="175344" y="28034"/>
                    <a:pt x="175169" y="27328"/>
                    <a:pt x="173930" y="22540"/>
                  </a:cubicBezTo>
                  <a:cubicBezTo>
                    <a:pt x="171800" y="14037"/>
                    <a:pt x="168433" y="3580"/>
                    <a:pt x="160981" y="3580"/>
                  </a:cubicBezTo>
                  <a:cubicBezTo>
                    <a:pt x="156373" y="3580"/>
                    <a:pt x="155134" y="7479"/>
                    <a:pt x="155134" y="12258"/>
                  </a:cubicBezTo>
                  <a:cubicBezTo>
                    <a:pt x="155134" y="15276"/>
                    <a:pt x="156548" y="21651"/>
                    <a:pt x="157787" y="26265"/>
                  </a:cubicBezTo>
                  <a:cubicBezTo>
                    <a:pt x="159035" y="31044"/>
                    <a:pt x="160806" y="38309"/>
                    <a:pt x="161688" y="42216"/>
                  </a:cubicBezTo>
                  <a:lnTo>
                    <a:pt x="165239" y="55681"/>
                  </a:lnTo>
                  <a:cubicBezTo>
                    <a:pt x="166303" y="60287"/>
                    <a:pt x="168433" y="68616"/>
                    <a:pt x="168433" y="69504"/>
                  </a:cubicBezTo>
                  <a:cubicBezTo>
                    <a:pt x="168433" y="73403"/>
                    <a:pt x="165239" y="75174"/>
                    <a:pt x="162403" y="75174"/>
                  </a:cubicBezTo>
                  <a:cubicBezTo>
                    <a:pt x="159384" y="75174"/>
                    <a:pt x="155308" y="73046"/>
                    <a:pt x="154244" y="68084"/>
                  </a:cubicBezTo>
                  <a:close/>
                  <a:moveTo>
                    <a:pt x="142899" y="22540"/>
                  </a:moveTo>
                  <a:cubicBezTo>
                    <a:pt x="141653" y="17577"/>
                    <a:pt x="137752" y="14037"/>
                    <a:pt x="133851" y="10670"/>
                  </a:cubicBezTo>
                  <a:cubicBezTo>
                    <a:pt x="132255" y="9248"/>
                    <a:pt x="125169" y="3580"/>
                    <a:pt x="117542" y="3580"/>
                  </a:cubicBezTo>
                  <a:cubicBezTo>
                    <a:pt x="110980" y="3580"/>
                    <a:pt x="104593" y="8184"/>
                    <a:pt x="104593" y="20770"/>
                  </a:cubicBezTo>
                  <a:cubicBezTo>
                    <a:pt x="104593" y="30162"/>
                    <a:pt x="109740" y="49655"/>
                    <a:pt x="113816" y="56745"/>
                  </a:cubicBezTo>
                  <a:cubicBezTo>
                    <a:pt x="121975" y="70919"/>
                    <a:pt x="131015" y="73578"/>
                    <a:pt x="135980" y="73578"/>
                  </a:cubicBezTo>
                  <a:cubicBezTo>
                    <a:pt x="148389" y="73578"/>
                    <a:pt x="151765" y="60111"/>
                    <a:pt x="151765" y="58159"/>
                  </a:cubicBezTo>
                  <a:cubicBezTo>
                    <a:pt x="151765" y="57452"/>
                    <a:pt x="151408" y="56213"/>
                    <a:pt x="151233" y="55681"/>
                  </a:cubicBezTo>
                  <a:lnTo>
                    <a:pt x="142899" y="22540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595" name="任意多边形: 形状 1594">
              <a:extLst>
                <a:ext uri="{FF2B5EF4-FFF2-40B4-BE49-F238E27FC236}">
                  <a16:creationId xmlns:a16="http://schemas.microsoft.com/office/drawing/2014/main" id="{1A356703-B34A-6B0E-5B10-0577929A4F6F}"/>
                </a:ext>
              </a:extLst>
            </p:cNvPr>
            <p:cNvSpPr/>
            <p:nvPr>
              <p:custDataLst>
                <p:tags r:id="rId23"/>
              </p:custDataLst>
            </p:nvPr>
          </p:nvSpPr>
          <p:spPr>
            <a:xfrm flipV="1">
              <a:off x="9304259" y="-12303273"/>
              <a:ext cx="73762" cy="13649"/>
            </a:xfrm>
            <a:custGeom>
              <a:avLst/>
              <a:gdLst>
                <a:gd name="connsiteX0" fmla="*/ 73762 w 73762"/>
                <a:gd name="connsiteY0" fmla="*/ 5363 h 13649"/>
                <a:gd name="connsiteX1" fmla="*/ 64896 w 73762"/>
                <a:gd name="connsiteY1" fmla="*/ 12272 h 13649"/>
                <a:gd name="connsiteX2" fmla="*/ 8866 w 73762"/>
                <a:gd name="connsiteY2" fmla="*/ 12272 h 13649"/>
                <a:gd name="connsiteX3" fmla="*/ 0 w 73762"/>
                <a:gd name="connsiteY3" fmla="*/ 5539 h 13649"/>
                <a:gd name="connsiteX4" fmla="*/ 8866 w 73762"/>
                <a:gd name="connsiteY4" fmla="*/ -1378 h 13649"/>
                <a:gd name="connsiteX5" fmla="*/ 64896 w 73762"/>
                <a:gd name="connsiteY5" fmla="*/ -1378 h 13649"/>
                <a:gd name="connsiteX6" fmla="*/ 73762 w 73762"/>
                <a:gd name="connsiteY6" fmla="*/ 5363 h 13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762" h="13649">
                  <a:moveTo>
                    <a:pt x="73762" y="5363"/>
                  </a:moveTo>
                  <a:cubicBezTo>
                    <a:pt x="73762" y="12272"/>
                    <a:pt x="67025" y="12272"/>
                    <a:pt x="64896" y="12272"/>
                  </a:cubicBezTo>
                  <a:lnTo>
                    <a:pt x="8866" y="12272"/>
                  </a:lnTo>
                  <a:cubicBezTo>
                    <a:pt x="6919" y="12272"/>
                    <a:pt x="0" y="12272"/>
                    <a:pt x="0" y="5539"/>
                  </a:cubicBezTo>
                  <a:cubicBezTo>
                    <a:pt x="0" y="-1378"/>
                    <a:pt x="6737" y="-1378"/>
                    <a:pt x="8866" y="-1378"/>
                  </a:cubicBezTo>
                  <a:lnTo>
                    <a:pt x="64896" y="-1378"/>
                  </a:lnTo>
                  <a:cubicBezTo>
                    <a:pt x="66850" y="-1378"/>
                    <a:pt x="73762" y="-1378"/>
                    <a:pt x="73762" y="5363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596" name="任意多边形: 形状 1595">
              <a:extLst>
                <a:ext uri="{FF2B5EF4-FFF2-40B4-BE49-F238E27FC236}">
                  <a16:creationId xmlns:a16="http://schemas.microsoft.com/office/drawing/2014/main" id="{518AFC41-226C-84B3-8DEB-A384D00B45E7}"/>
                </a:ext>
              </a:extLst>
            </p:cNvPr>
            <p:cNvSpPr/>
            <p:nvPr>
              <p:custDataLst>
                <p:tags r:id="rId24"/>
              </p:custDataLst>
            </p:nvPr>
          </p:nvSpPr>
          <p:spPr>
            <a:xfrm flipV="1">
              <a:off x="9399308" y="-12436185"/>
              <a:ext cx="39720" cy="124758"/>
            </a:xfrm>
            <a:custGeom>
              <a:avLst/>
              <a:gdLst>
                <a:gd name="connsiteX0" fmla="*/ 39006 w 39720"/>
                <a:gd name="connsiteY0" fmla="*/ 118055 h 124758"/>
                <a:gd name="connsiteX1" fmla="*/ 39721 w 39720"/>
                <a:gd name="connsiteY1" fmla="*/ 120898 h 124758"/>
                <a:gd name="connsiteX2" fmla="*/ 36877 w 39720"/>
                <a:gd name="connsiteY2" fmla="*/ 123374 h 124758"/>
                <a:gd name="connsiteX3" fmla="*/ 14181 w 39720"/>
                <a:gd name="connsiteY3" fmla="*/ 121605 h 124758"/>
                <a:gd name="connsiteX4" fmla="*/ 10462 w 39720"/>
                <a:gd name="connsiteY4" fmla="*/ 117531 h 124758"/>
                <a:gd name="connsiteX5" fmla="*/ 14895 w 39720"/>
                <a:gd name="connsiteY5" fmla="*/ 115045 h 124758"/>
                <a:gd name="connsiteX6" fmla="*/ 23403 w 39720"/>
                <a:gd name="connsiteY6" fmla="*/ 112386 h 124758"/>
                <a:gd name="connsiteX7" fmla="*/ 22697 w 39720"/>
                <a:gd name="connsiteY7" fmla="*/ 108487 h 124758"/>
                <a:gd name="connsiteX8" fmla="*/ 708 w 39720"/>
                <a:gd name="connsiteY8" fmla="*/ 20942 h 124758"/>
                <a:gd name="connsiteX9" fmla="*/ 0 w 39720"/>
                <a:gd name="connsiteY9" fmla="*/ 15448 h 124758"/>
                <a:gd name="connsiteX10" fmla="*/ 18614 w 39720"/>
                <a:gd name="connsiteY10" fmla="*/ -1384 h 124758"/>
                <a:gd name="connsiteX11" fmla="*/ 32801 w 39720"/>
                <a:gd name="connsiteY11" fmla="*/ 8009 h 124758"/>
                <a:gd name="connsiteX12" fmla="*/ 39006 w 39720"/>
                <a:gd name="connsiteY12" fmla="*/ 25731 h 124758"/>
                <a:gd name="connsiteX13" fmla="*/ 36170 w 39720"/>
                <a:gd name="connsiteY13" fmla="*/ 28032 h 124758"/>
                <a:gd name="connsiteX14" fmla="*/ 32627 w 39720"/>
                <a:gd name="connsiteY14" fmla="*/ 23777 h 124758"/>
                <a:gd name="connsiteX15" fmla="*/ 19328 w 39720"/>
                <a:gd name="connsiteY15" fmla="*/ 3579 h 124758"/>
                <a:gd name="connsiteX16" fmla="*/ 13299 w 39720"/>
                <a:gd name="connsiteY16" fmla="*/ 12257 h 124758"/>
                <a:gd name="connsiteX17" fmla="*/ 14363 w 39720"/>
                <a:gd name="connsiteY17" fmla="*/ 19530 h 124758"/>
                <a:gd name="connsiteX18" fmla="*/ 39006 w 39720"/>
                <a:gd name="connsiteY18" fmla="*/ 118055 h 124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9720" h="124758">
                  <a:moveTo>
                    <a:pt x="39006" y="118055"/>
                  </a:moveTo>
                  <a:cubicBezTo>
                    <a:pt x="39189" y="118412"/>
                    <a:pt x="39721" y="120715"/>
                    <a:pt x="39721" y="120898"/>
                  </a:cubicBezTo>
                  <a:cubicBezTo>
                    <a:pt x="39721" y="121778"/>
                    <a:pt x="39006" y="123374"/>
                    <a:pt x="36877" y="123374"/>
                  </a:cubicBezTo>
                  <a:cubicBezTo>
                    <a:pt x="33334" y="123374"/>
                    <a:pt x="18614" y="121961"/>
                    <a:pt x="14181" y="121605"/>
                  </a:cubicBezTo>
                  <a:cubicBezTo>
                    <a:pt x="12941" y="121430"/>
                    <a:pt x="10462" y="121247"/>
                    <a:pt x="10462" y="117531"/>
                  </a:cubicBezTo>
                  <a:cubicBezTo>
                    <a:pt x="10462" y="115045"/>
                    <a:pt x="12941" y="115045"/>
                    <a:pt x="14895" y="115045"/>
                  </a:cubicBezTo>
                  <a:cubicBezTo>
                    <a:pt x="23403" y="115045"/>
                    <a:pt x="23403" y="113808"/>
                    <a:pt x="23403" y="112386"/>
                  </a:cubicBezTo>
                  <a:cubicBezTo>
                    <a:pt x="23403" y="111146"/>
                    <a:pt x="23046" y="110083"/>
                    <a:pt x="22697" y="108487"/>
                  </a:cubicBezTo>
                  <a:lnTo>
                    <a:pt x="708" y="20942"/>
                  </a:lnTo>
                  <a:cubicBezTo>
                    <a:pt x="175" y="19171"/>
                    <a:pt x="0" y="17219"/>
                    <a:pt x="0" y="15448"/>
                  </a:cubicBezTo>
                  <a:cubicBezTo>
                    <a:pt x="0" y="4110"/>
                    <a:pt x="10105" y="-1384"/>
                    <a:pt x="18614" y="-1384"/>
                  </a:cubicBezTo>
                  <a:cubicBezTo>
                    <a:pt x="22871" y="-1384"/>
                    <a:pt x="28194" y="29"/>
                    <a:pt x="32801" y="8009"/>
                  </a:cubicBezTo>
                  <a:cubicBezTo>
                    <a:pt x="36528" y="14567"/>
                    <a:pt x="39006" y="25016"/>
                    <a:pt x="39006" y="25731"/>
                  </a:cubicBezTo>
                  <a:cubicBezTo>
                    <a:pt x="39006" y="28032"/>
                    <a:pt x="36702" y="28032"/>
                    <a:pt x="36170" y="28032"/>
                  </a:cubicBezTo>
                  <a:cubicBezTo>
                    <a:pt x="33691" y="28032"/>
                    <a:pt x="33334" y="26969"/>
                    <a:pt x="32627" y="23777"/>
                  </a:cubicBezTo>
                  <a:cubicBezTo>
                    <a:pt x="30323" y="14916"/>
                    <a:pt x="26947" y="3579"/>
                    <a:pt x="19328" y="3579"/>
                  </a:cubicBezTo>
                  <a:cubicBezTo>
                    <a:pt x="14538" y="3579"/>
                    <a:pt x="13299" y="8009"/>
                    <a:pt x="13299" y="12257"/>
                  </a:cubicBezTo>
                  <a:cubicBezTo>
                    <a:pt x="13299" y="14209"/>
                    <a:pt x="13831" y="17576"/>
                    <a:pt x="14363" y="19530"/>
                  </a:cubicBezTo>
                  <a:lnTo>
                    <a:pt x="39006" y="118055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597" name="任意多边形: 形状 1596">
              <a:extLst>
                <a:ext uri="{FF2B5EF4-FFF2-40B4-BE49-F238E27FC236}">
                  <a16:creationId xmlns:a16="http://schemas.microsoft.com/office/drawing/2014/main" id="{CBF52F08-7504-8CA4-B8B4-190D9247E708}"/>
                </a:ext>
              </a:extLst>
            </p:cNvPr>
            <p:cNvSpPr/>
            <p:nvPr>
              <p:custDataLst>
                <p:tags r:id="rId25"/>
              </p:custDataLst>
            </p:nvPr>
          </p:nvSpPr>
          <p:spPr>
            <a:xfrm flipV="1">
              <a:off x="9461484" y="-12391350"/>
              <a:ext cx="108341" cy="79922"/>
            </a:xfrm>
            <a:custGeom>
              <a:avLst/>
              <a:gdLst>
                <a:gd name="connsiteX0" fmla="*/ 13298 w 108341"/>
                <a:gd name="connsiteY0" fmla="*/ 11551 h 79922"/>
                <a:gd name="connsiteX1" fmla="*/ 11527 w 108341"/>
                <a:gd name="connsiteY1" fmla="*/ 4286 h 79922"/>
                <a:gd name="connsiteX2" fmla="*/ 17556 w 108341"/>
                <a:gd name="connsiteY2" fmla="*/ -1382 h 79922"/>
                <a:gd name="connsiteX3" fmla="*/ 24468 w 108341"/>
                <a:gd name="connsiteY3" fmla="*/ 2516 h 79922"/>
                <a:gd name="connsiteX4" fmla="*/ 27661 w 108341"/>
                <a:gd name="connsiteY4" fmla="*/ 13505 h 79922"/>
                <a:gd name="connsiteX5" fmla="*/ 31562 w 108341"/>
                <a:gd name="connsiteY5" fmla="*/ 29448 h 79922"/>
                <a:gd name="connsiteX6" fmla="*/ 34573 w 108341"/>
                <a:gd name="connsiteY6" fmla="*/ 41326 h 79922"/>
                <a:gd name="connsiteX7" fmla="*/ 42024 w 108341"/>
                <a:gd name="connsiteY7" fmla="*/ 57277 h 79922"/>
                <a:gd name="connsiteX8" fmla="*/ 68621 w 108341"/>
                <a:gd name="connsiteY8" fmla="*/ 73578 h 79922"/>
                <a:gd name="connsiteX9" fmla="*/ 79084 w 108341"/>
                <a:gd name="connsiteY9" fmla="*/ 61175 h 79922"/>
                <a:gd name="connsiteX10" fmla="*/ 68621 w 108341"/>
                <a:gd name="connsiteY10" fmla="*/ 23430 h 79922"/>
                <a:gd name="connsiteX11" fmla="*/ 65960 w 108341"/>
                <a:gd name="connsiteY11" fmla="*/ 13854 h 79922"/>
                <a:gd name="connsiteX12" fmla="*/ 82802 w 108341"/>
                <a:gd name="connsiteY12" fmla="*/ -1382 h 79922"/>
                <a:gd name="connsiteX13" fmla="*/ 108342 w 108341"/>
                <a:gd name="connsiteY13" fmla="*/ 25733 h 79922"/>
                <a:gd name="connsiteX14" fmla="*/ 105498 w 108341"/>
                <a:gd name="connsiteY14" fmla="*/ 28034 h 79922"/>
                <a:gd name="connsiteX15" fmla="*/ 102130 w 108341"/>
                <a:gd name="connsiteY15" fmla="*/ 25018 h 79922"/>
                <a:gd name="connsiteX16" fmla="*/ 83334 w 108341"/>
                <a:gd name="connsiteY16" fmla="*/ 3580 h 79922"/>
                <a:gd name="connsiteX17" fmla="*/ 78901 w 108341"/>
                <a:gd name="connsiteY17" fmla="*/ 9780 h 79922"/>
                <a:gd name="connsiteX18" fmla="*/ 82984 w 108341"/>
                <a:gd name="connsiteY18" fmla="*/ 24135 h 79922"/>
                <a:gd name="connsiteX19" fmla="*/ 92382 w 108341"/>
                <a:gd name="connsiteY19" fmla="*/ 58340 h 79922"/>
                <a:gd name="connsiteX20" fmla="*/ 69328 w 108341"/>
                <a:gd name="connsiteY20" fmla="*/ 78541 h 79922"/>
                <a:gd name="connsiteX21" fmla="*/ 39363 w 108341"/>
                <a:gd name="connsiteY21" fmla="*/ 62414 h 79922"/>
                <a:gd name="connsiteX22" fmla="*/ 20393 w 108341"/>
                <a:gd name="connsiteY22" fmla="*/ 78541 h 79922"/>
                <a:gd name="connsiteX23" fmla="*/ 6386 w 108341"/>
                <a:gd name="connsiteY23" fmla="*/ 68972 h 79922"/>
                <a:gd name="connsiteX24" fmla="*/ 0 w 108341"/>
                <a:gd name="connsiteY24" fmla="*/ 51426 h 79922"/>
                <a:gd name="connsiteX25" fmla="*/ 3011 w 108341"/>
                <a:gd name="connsiteY25" fmla="*/ 49123 h 79922"/>
                <a:gd name="connsiteX26" fmla="*/ 6919 w 108341"/>
                <a:gd name="connsiteY26" fmla="*/ 54443 h 79922"/>
                <a:gd name="connsiteX27" fmla="*/ 19860 w 108341"/>
                <a:gd name="connsiteY27" fmla="*/ 73578 h 79922"/>
                <a:gd name="connsiteX28" fmla="*/ 25707 w 108341"/>
                <a:gd name="connsiteY28" fmla="*/ 64891 h 79922"/>
                <a:gd name="connsiteX29" fmla="*/ 22871 w 108341"/>
                <a:gd name="connsiteY29" fmla="*/ 50187 h 79922"/>
                <a:gd name="connsiteX30" fmla="*/ 18971 w 108341"/>
                <a:gd name="connsiteY30" fmla="*/ 34236 h 79922"/>
                <a:gd name="connsiteX31" fmla="*/ 13298 w 108341"/>
                <a:gd name="connsiteY31" fmla="*/ 11551 h 79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08341" h="79922">
                  <a:moveTo>
                    <a:pt x="13298" y="11551"/>
                  </a:moveTo>
                  <a:cubicBezTo>
                    <a:pt x="12591" y="9248"/>
                    <a:pt x="11527" y="4818"/>
                    <a:pt x="11527" y="4286"/>
                  </a:cubicBezTo>
                  <a:cubicBezTo>
                    <a:pt x="11527" y="389"/>
                    <a:pt x="14720" y="-1382"/>
                    <a:pt x="17556" y="-1382"/>
                  </a:cubicBezTo>
                  <a:cubicBezTo>
                    <a:pt x="20742" y="-1382"/>
                    <a:pt x="23586" y="921"/>
                    <a:pt x="24468" y="2516"/>
                  </a:cubicBezTo>
                  <a:cubicBezTo>
                    <a:pt x="25358" y="4112"/>
                    <a:pt x="26771" y="9780"/>
                    <a:pt x="27661" y="13505"/>
                  </a:cubicBezTo>
                  <a:cubicBezTo>
                    <a:pt x="28551" y="16872"/>
                    <a:pt x="30497" y="25018"/>
                    <a:pt x="31562" y="29448"/>
                  </a:cubicBezTo>
                  <a:cubicBezTo>
                    <a:pt x="32626" y="33355"/>
                    <a:pt x="33691" y="37253"/>
                    <a:pt x="34573" y="41326"/>
                  </a:cubicBezTo>
                  <a:cubicBezTo>
                    <a:pt x="36527" y="48591"/>
                    <a:pt x="36884" y="50011"/>
                    <a:pt x="42024" y="57277"/>
                  </a:cubicBezTo>
                  <a:cubicBezTo>
                    <a:pt x="46989" y="64367"/>
                    <a:pt x="55323" y="73578"/>
                    <a:pt x="68621" y="73578"/>
                  </a:cubicBezTo>
                  <a:cubicBezTo>
                    <a:pt x="78901" y="73578"/>
                    <a:pt x="79084" y="64542"/>
                    <a:pt x="79084" y="61175"/>
                  </a:cubicBezTo>
                  <a:cubicBezTo>
                    <a:pt x="79084" y="50545"/>
                    <a:pt x="71457" y="30869"/>
                    <a:pt x="68621" y="23430"/>
                  </a:cubicBezTo>
                  <a:cubicBezTo>
                    <a:pt x="66667" y="18467"/>
                    <a:pt x="65960" y="16872"/>
                    <a:pt x="65960" y="13854"/>
                  </a:cubicBezTo>
                  <a:cubicBezTo>
                    <a:pt x="65960" y="4461"/>
                    <a:pt x="73761" y="-1382"/>
                    <a:pt x="82802" y="-1382"/>
                  </a:cubicBezTo>
                  <a:cubicBezTo>
                    <a:pt x="100533" y="-1382"/>
                    <a:pt x="108342" y="23072"/>
                    <a:pt x="108342" y="25733"/>
                  </a:cubicBezTo>
                  <a:cubicBezTo>
                    <a:pt x="108342" y="28034"/>
                    <a:pt x="106031" y="28034"/>
                    <a:pt x="105498" y="28034"/>
                  </a:cubicBezTo>
                  <a:cubicBezTo>
                    <a:pt x="103020" y="28034"/>
                    <a:pt x="102844" y="26970"/>
                    <a:pt x="102130" y="25018"/>
                  </a:cubicBezTo>
                  <a:cubicBezTo>
                    <a:pt x="98055" y="10846"/>
                    <a:pt x="90428" y="3580"/>
                    <a:pt x="83334" y="3580"/>
                  </a:cubicBezTo>
                  <a:cubicBezTo>
                    <a:pt x="79616" y="3580"/>
                    <a:pt x="78901" y="6057"/>
                    <a:pt x="78901" y="9780"/>
                  </a:cubicBezTo>
                  <a:cubicBezTo>
                    <a:pt x="78901" y="13854"/>
                    <a:pt x="79791" y="16157"/>
                    <a:pt x="82984" y="24135"/>
                  </a:cubicBezTo>
                  <a:cubicBezTo>
                    <a:pt x="85113" y="29631"/>
                    <a:pt x="92382" y="48416"/>
                    <a:pt x="92382" y="58340"/>
                  </a:cubicBezTo>
                  <a:cubicBezTo>
                    <a:pt x="92382" y="75531"/>
                    <a:pt x="78726" y="78541"/>
                    <a:pt x="69328" y="78541"/>
                  </a:cubicBezTo>
                  <a:cubicBezTo>
                    <a:pt x="54616" y="78541"/>
                    <a:pt x="44685" y="69504"/>
                    <a:pt x="39363" y="62414"/>
                  </a:cubicBezTo>
                  <a:cubicBezTo>
                    <a:pt x="38123" y="74642"/>
                    <a:pt x="27661" y="78541"/>
                    <a:pt x="20393" y="78541"/>
                  </a:cubicBezTo>
                  <a:cubicBezTo>
                    <a:pt x="12766" y="78541"/>
                    <a:pt x="8690" y="73046"/>
                    <a:pt x="6386" y="68972"/>
                  </a:cubicBezTo>
                  <a:cubicBezTo>
                    <a:pt x="2486" y="62414"/>
                    <a:pt x="0" y="52314"/>
                    <a:pt x="0" y="51426"/>
                  </a:cubicBezTo>
                  <a:cubicBezTo>
                    <a:pt x="0" y="49123"/>
                    <a:pt x="2486" y="49123"/>
                    <a:pt x="3011" y="49123"/>
                  </a:cubicBezTo>
                  <a:cubicBezTo>
                    <a:pt x="5497" y="49123"/>
                    <a:pt x="5672" y="49655"/>
                    <a:pt x="6919" y="54443"/>
                  </a:cubicBezTo>
                  <a:cubicBezTo>
                    <a:pt x="9573" y="64891"/>
                    <a:pt x="12940" y="73578"/>
                    <a:pt x="19860" y="73578"/>
                  </a:cubicBezTo>
                  <a:cubicBezTo>
                    <a:pt x="24468" y="73578"/>
                    <a:pt x="25707" y="69680"/>
                    <a:pt x="25707" y="64891"/>
                  </a:cubicBezTo>
                  <a:cubicBezTo>
                    <a:pt x="25707" y="61526"/>
                    <a:pt x="24118" y="54975"/>
                    <a:pt x="22871" y="50187"/>
                  </a:cubicBezTo>
                  <a:cubicBezTo>
                    <a:pt x="21632" y="45399"/>
                    <a:pt x="19860" y="38134"/>
                    <a:pt x="18971" y="34236"/>
                  </a:cubicBezTo>
                  <a:lnTo>
                    <a:pt x="13298" y="11551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598" name="任意多边形: 形状 1597">
              <a:extLst>
                <a:ext uri="{FF2B5EF4-FFF2-40B4-BE49-F238E27FC236}">
                  <a16:creationId xmlns:a16="http://schemas.microsoft.com/office/drawing/2014/main" id="{A254975E-0A0C-92BC-4CEA-E0F94FC9D6BF}"/>
                </a:ext>
              </a:extLst>
            </p:cNvPr>
            <p:cNvSpPr/>
            <p:nvPr>
              <p:custDataLst>
                <p:tags r:id="rId26"/>
              </p:custDataLst>
            </p:nvPr>
          </p:nvSpPr>
          <p:spPr>
            <a:xfrm flipV="1">
              <a:off x="8715966" y="-12249383"/>
              <a:ext cx="53726" cy="119265"/>
            </a:xfrm>
            <a:custGeom>
              <a:avLst/>
              <a:gdLst>
                <a:gd name="connsiteX0" fmla="*/ 49119 w 53726"/>
                <a:gd name="connsiteY0" fmla="*/ 111163 h 119265"/>
                <a:gd name="connsiteX1" fmla="*/ 42025 w 53726"/>
                <a:gd name="connsiteY1" fmla="*/ 117896 h 119265"/>
                <a:gd name="connsiteX2" fmla="*/ 32094 w 53726"/>
                <a:gd name="connsiteY2" fmla="*/ 108154 h 119265"/>
                <a:gd name="connsiteX3" fmla="*/ 39189 w 53726"/>
                <a:gd name="connsiteY3" fmla="*/ 101413 h 119265"/>
                <a:gd name="connsiteX4" fmla="*/ 49119 w 53726"/>
                <a:gd name="connsiteY4" fmla="*/ 111163 h 119265"/>
                <a:gd name="connsiteX5" fmla="*/ 12941 w 53726"/>
                <a:gd name="connsiteY5" fmla="*/ 21132 h 119265"/>
                <a:gd name="connsiteX6" fmla="*/ 11352 w 53726"/>
                <a:gd name="connsiteY6" fmla="*/ 13693 h 119265"/>
                <a:gd name="connsiteX7" fmla="*/ 28194 w 53726"/>
                <a:gd name="connsiteY7" fmla="*/ -1369 h 119265"/>
                <a:gd name="connsiteX8" fmla="*/ 53726 w 53726"/>
                <a:gd name="connsiteY8" fmla="*/ 25745 h 119265"/>
                <a:gd name="connsiteX9" fmla="*/ 50890 w 53726"/>
                <a:gd name="connsiteY9" fmla="*/ 28048 h 119265"/>
                <a:gd name="connsiteX10" fmla="*/ 47522 w 53726"/>
                <a:gd name="connsiteY10" fmla="*/ 25031 h 119265"/>
                <a:gd name="connsiteX11" fmla="*/ 28726 w 53726"/>
                <a:gd name="connsiteY11" fmla="*/ 3593 h 119265"/>
                <a:gd name="connsiteX12" fmla="*/ 24293 w 53726"/>
                <a:gd name="connsiteY12" fmla="*/ 9794 h 119265"/>
                <a:gd name="connsiteX13" fmla="*/ 27129 w 53726"/>
                <a:gd name="connsiteY13" fmla="*/ 21132 h 119265"/>
                <a:gd name="connsiteX14" fmla="*/ 32801 w 53726"/>
                <a:gd name="connsiteY14" fmla="*/ 35314 h 119265"/>
                <a:gd name="connsiteX15" fmla="*/ 41492 w 53726"/>
                <a:gd name="connsiteY15" fmla="*/ 57823 h 119265"/>
                <a:gd name="connsiteX16" fmla="*/ 42557 w 53726"/>
                <a:gd name="connsiteY16" fmla="*/ 63492 h 119265"/>
                <a:gd name="connsiteX17" fmla="*/ 25707 w 53726"/>
                <a:gd name="connsiteY17" fmla="*/ 78553 h 119265"/>
                <a:gd name="connsiteX18" fmla="*/ 0 w 53726"/>
                <a:gd name="connsiteY18" fmla="*/ 51438 h 119265"/>
                <a:gd name="connsiteX19" fmla="*/ 3011 w 53726"/>
                <a:gd name="connsiteY19" fmla="*/ 49137 h 119265"/>
                <a:gd name="connsiteX20" fmla="*/ 6204 w 53726"/>
                <a:gd name="connsiteY20" fmla="*/ 51970 h 119265"/>
                <a:gd name="connsiteX21" fmla="*/ 25175 w 53726"/>
                <a:gd name="connsiteY21" fmla="*/ 73591 h 119265"/>
                <a:gd name="connsiteX22" fmla="*/ 29608 w 53726"/>
                <a:gd name="connsiteY22" fmla="*/ 67391 h 119265"/>
                <a:gd name="connsiteX23" fmla="*/ 24118 w 53726"/>
                <a:gd name="connsiteY23" fmla="*/ 49669 h 119265"/>
                <a:gd name="connsiteX24" fmla="*/ 12941 w 53726"/>
                <a:gd name="connsiteY24" fmla="*/ 21132 h 119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3726" h="119265">
                  <a:moveTo>
                    <a:pt x="49119" y="111163"/>
                  </a:moveTo>
                  <a:cubicBezTo>
                    <a:pt x="49119" y="113997"/>
                    <a:pt x="46989" y="117896"/>
                    <a:pt x="42025" y="117896"/>
                  </a:cubicBezTo>
                  <a:cubicBezTo>
                    <a:pt x="37234" y="117896"/>
                    <a:pt x="32094" y="113290"/>
                    <a:pt x="32094" y="108154"/>
                  </a:cubicBezTo>
                  <a:cubicBezTo>
                    <a:pt x="32094" y="105136"/>
                    <a:pt x="34398" y="101413"/>
                    <a:pt x="39189" y="101413"/>
                  </a:cubicBezTo>
                  <a:cubicBezTo>
                    <a:pt x="44328" y="101413"/>
                    <a:pt x="49119" y="106375"/>
                    <a:pt x="49119" y="111163"/>
                  </a:cubicBezTo>
                  <a:close/>
                  <a:moveTo>
                    <a:pt x="12941" y="21132"/>
                  </a:moveTo>
                  <a:cubicBezTo>
                    <a:pt x="12234" y="18831"/>
                    <a:pt x="11352" y="16702"/>
                    <a:pt x="11352" y="13693"/>
                  </a:cubicBezTo>
                  <a:cubicBezTo>
                    <a:pt x="11352" y="5364"/>
                    <a:pt x="18438" y="-1369"/>
                    <a:pt x="28194" y="-1369"/>
                  </a:cubicBezTo>
                  <a:cubicBezTo>
                    <a:pt x="45925" y="-1369"/>
                    <a:pt x="53726" y="23086"/>
                    <a:pt x="53726" y="25745"/>
                  </a:cubicBezTo>
                  <a:cubicBezTo>
                    <a:pt x="53726" y="28048"/>
                    <a:pt x="51423" y="28048"/>
                    <a:pt x="50890" y="28048"/>
                  </a:cubicBezTo>
                  <a:cubicBezTo>
                    <a:pt x="48404" y="28048"/>
                    <a:pt x="48229" y="26985"/>
                    <a:pt x="47522" y="25031"/>
                  </a:cubicBezTo>
                  <a:cubicBezTo>
                    <a:pt x="43438" y="10858"/>
                    <a:pt x="35638" y="3593"/>
                    <a:pt x="28726" y="3593"/>
                  </a:cubicBezTo>
                  <a:cubicBezTo>
                    <a:pt x="25175" y="3593"/>
                    <a:pt x="24293" y="5896"/>
                    <a:pt x="24293" y="9794"/>
                  </a:cubicBezTo>
                  <a:cubicBezTo>
                    <a:pt x="24293" y="13868"/>
                    <a:pt x="25532" y="17233"/>
                    <a:pt x="27129" y="21132"/>
                  </a:cubicBezTo>
                  <a:cubicBezTo>
                    <a:pt x="28901" y="25921"/>
                    <a:pt x="30855" y="30708"/>
                    <a:pt x="32801" y="35314"/>
                  </a:cubicBezTo>
                  <a:cubicBezTo>
                    <a:pt x="34398" y="39569"/>
                    <a:pt x="40785" y="55695"/>
                    <a:pt x="41492" y="57823"/>
                  </a:cubicBezTo>
                  <a:cubicBezTo>
                    <a:pt x="42025" y="59594"/>
                    <a:pt x="42557" y="61721"/>
                    <a:pt x="42557" y="63492"/>
                  </a:cubicBezTo>
                  <a:cubicBezTo>
                    <a:pt x="42557" y="71820"/>
                    <a:pt x="35462" y="78553"/>
                    <a:pt x="25707" y="78553"/>
                  </a:cubicBezTo>
                  <a:cubicBezTo>
                    <a:pt x="8158" y="78553"/>
                    <a:pt x="0" y="54456"/>
                    <a:pt x="0" y="51438"/>
                  </a:cubicBezTo>
                  <a:cubicBezTo>
                    <a:pt x="0" y="49137"/>
                    <a:pt x="2486" y="49137"/>
                    <a:pt x="3011" y="49137"/>
                  </a:cubicBezTo>
                  <a:cubicBezTo>
                    <a:pt x="5497" y="49137"/>
                    <a:pt x="5672" y="50026"/>
                    <a:pt x="6204" y="51970"/>
                  </a:cubicBezTo>
                  <a:cubicBezTo>
                    <a:pt x="10820" y="67216"/>
                    <a:pt x="18621" y="73591"/>
                    <a:pt x="25175" y="73591"/>
                  </a:cubicBezTo>
                  <a:cubicBezTo>
                    <a:pt x="28019" y="73591"/>
                    <a:pt x="29608" y="72178"/>
                    <a:pt x="29608" y="67391"/>
                  </a:cubicBezTo>
                  <a:cubicBezTo>
                    <a:pt x="29608" y="63317"/>
                    <a:pt x="28551" y="60658"/>
                    <a:pt x="24118" y="49669"/>
                  </a:cubicBezTo>
                  <a:lnTo>
                    <a:pt x="12941" y="21132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599" name="任意多边形: 形状 1598">
              <a:extLst>
                <a:ext uri="{FF2B5EF4-FFF2-40B4-BE49-F238E27FC236}">
                  <a16:creationId xmlns:a16="http://schemas.microsoft.com/office/drawing/2014/main" id="{883528C5-73C7-41F3-2C84-154D5B52AB1D}"/>
                </a:ext>
              </a:extLst>
            </p:cNvPr>
            <p:cNvSpPr/>
            <p:nvPr>
              <p:custDataLst>
                <p:tags r:id="rId27"/>
              </p:custDataLst>
            </p:nvPr>
          </p:nvSpPr>
          <p:spPr>
            <a:xfrm flipV="1">
              <a:off x="9661689" y="-12350001"/>
              <a:ext cx="168400" cy="168563"/>
            </a:xfrm>
            <a:custGeom>
              <a:avLst/>
              <a:gdLst>
                <a:gd name="connsiteX0" fmla="*/ 89388 w 168400"/>
                <a:gd name="connsiteY0" fmla="*/ 77840 h 168563"/>
                <a:gd name="connsiteX1" fmla="*/ 160043 w 168400"/>
                <a:gd name="connsiteY1" fmla="*/ 77840 h 168563"/>
                <a:gd name="connsiteX2" fmla="*/ 168401 w 168400"/>
                <a:gd name="connsiteY2" fmla="*/ 82906 h 168563"/>
                <a:gd name="connsiteX3" fmla="*/ 160043 w 168400"/>
                <a:gd name="connsiteY3" fmla="*/ 87963 h 168563"/>
                <a:gd name="connsiteX4" fmla="*/ 89388 w 168400"/>
                <a:gd name="connsiteY4" fmla="*/ 87963 h 168563"/>
                <a:gd name="connsiteX5" fmla="*/ 89388 w 168400"/>
                <a:gd name="connsiteY5" fmla="*/ 158834 h 168563"/>
                <a:gd name="connsiteX6" fmla="*/ 84328 w 168400"/>
                <a:gd name="connsiteY6" fmla="*/ 167188 h 168563"/>
                <a:gd name="connsiteX7" fmla="*/ 79259 w 168400"/>
                <a:gd name="connsiteY7" fmla="*/ 158834 h 168563"/>
                <a:gd name="connsiteX8" fmla="*/ 79259 w 168400"/>
                <a:gd name="connsiteY8" fmla="*/ 87963 h 168563"/>
                <a:gd name="connsiteX9" fmla="*/ 8358 w 168400"/>
                <a:gd name="connsiteY9" fmla="*/ 87963 h 168563"/>
                <a:gd name="connsiteX10" fmla="*/ 0 w 168400"/>
                <a:gd name="connsiteY10" fmla="*/ 82906 h 168563"/>
                <a:gd name="connsiteX11" fmla="*/ 8358 w 168400"/>
                <a:gd name="connsiteY11" fmla="*/ 77840 h 168563"/>
                <a:gd name="connsiteX12" fmla="*/ 79259 w 168400"/>
                <a:gd name="connsiteY12" fmla="*/ 77840 h 168563"/>
                <a:gd name="connsiteX13" fmla="*/ 79259 w 168400"/>
                <a:gd name="connsiteY13" fmla="*/ 6977 h 168563"/>
                <a:gd name="connsiteX14" fmla="*/ 84328 w 168400"/>
                <a:gd name="connsiteY14" fmla="*/ -1375 h 168563"/>
                <a:gd name="connsiteX15" fmla="*/ 89388 w 168400"/>
                <a:gd name="connsiteY15" fmla="*/ 6977 h 168563"/>
                <a:gd name="connsiteX16" fmla="*/ 89388 w 168400"/>
                <a:gd name="connsiteY16" fmla="*/ 77840 h 168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68400" h="168563">
                  <a:moveTo>
                    <a:pt x="89388" y="77840"/>
                  </a:moveTo>
                  <a:lnTo>
                    <a:pt x="160043" y="77840"/>
                  </a:lnTo>
                  <a:cubicBezTo>
                    <a:pt x="163587" y="77840"/>
                    <a:pt x="168401" y="77840"/>
                    <a:pt x="168401" y="82906"/>
                  </a:cubicBezTo>
                  <a:cubicBezTo>
                    <a:pt x="168401" y="87963"/>
                    <a:pt x="163587" y="87963"/>
                    <a:pt x="160043" y="87963"/>
                  </a:cubicBezTo>
                  <a:lnTo>
                    <a:pt x="89388" y="87963"/>
                  </a:lnTo>
                  <a:lnTo>
                    <a:pt x="89388" y="158834"/>
                  </a:lnTo>
                  <a:cubicBezTo>
                    <a:pt x="89388" y="162376"/>
                    <a:pt x="89388" y="167188"/>
                    <a:pt x="84328" y="167188"/>
                  </a:cubicBezTo>
                  <a:cubicBezTo>
                    <a:pt x="79259" y="167188"/>
                    <a:pt x="79259" y="162376"/>
                    <a:pt x="79259" y="158834"/>
                  </a:cubicBezTo>
                  <a:lnTo>
                    <a:pt x="79259" y="87963"/>
                  </a:lnTo>
                  <a:lnTo>
                    <a:pt x="8358" y="87963"/>
                  </a:lnTo>
                  <a:cubicBezTo>
                    <a:pt x="4815" y="87963"/>
                    <a:pt x="0" y="87963"/>
                    <a:pt x="0" y="82906"/>
                  </a:cubicBezTo>
                  <a:cubicBezTo>
                    <a:pt x="0" y="77840"/>
                    <a:pt x="4815" y="77840"/>
                    <a:pt x="8358" y="77840"/>
                  </a:cubicBezTo>
                  <a:lnTo>
                    <a:pt x="79259" y="77840"/>
                  </a:lnTo>
                  <a:lnTo>
                    <a:pt x="79259" y="6977"/>
                  </a:lnTo>
                  <a:cubicBezTo>
                    <a:pt x="79259" y="3437"/>
                    <a:pt x="79259" y="-1375"/>
                    <a:pt x="84328" y="-1375"/>
                  </a:cubicBezTo>
                  <a:cubicBezTo>
                    <a:pt x="89388" y="-1375"/>
                    <a:pt x="89388" y="3437"/>
                    <a:pt x="89388" y="6977"/>
                  </a:cubicBezTo>
                  <a:lnTo>
                    <a:pt x="89388" y="77840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600" name="任意多边形: 形状 1599">
              <a:extLst>
                <a:ext uri="{FF2B5EF4-FFF2-40B4-BE49-F238E27FC236}">
                  <a16:creationId xmlns:a16="http://schemas.microsoft.com/office/drawing/2014/main" id="{C6A039F0-1B73-7017-8D75-653BBE9D72E0}"/>
                </a:ext>
              </a:extLst>
            </p:cNvPr>
            <p:cNvSpPr/>
            <p:nvPr>
              <p:custDataLst>
                <p:tags r:id="rId28"/>
              </p:custDataLst>
            </p:nvPr>
          </p:nvSpPr>
          <p:spPr>
            <a:xfrm flipV="1">
              <a:off x="9912175" y="-12378091"/>
              <a:ext cx="144345" cy="175644"/>
            </a:xfrm>
            <a:custGeom>
              <a:avLst/>
              <a:gdLst>
                <a:gd name="connsiteX0" fmla="*/ 17477 w 144345"/>
                <a:gd name="connsiteY0" fmla="*/ 10515 h 175644"/>
                <a:gd name="connsiteX1" fmla="*/ 0 w 144345"/>
                <a:gd name="connsiteY1" fmla="*/ 10515 h 175644"/>
                <a:gd name="connsiteX2" fmla="*/ 0 w 144345"/>
                <a:gd name="connsiteY2" fmla="*/ -1377 h 175644"/>
                <a:gd name="connsiteX3" fmla="*/ 31912 w 144345"/>
                <a:gd name="connsiteY3" fmla="*/ -616 h 175644"/>
                <a:gd name="connsiteX4" fmla="*/ 63816 w 144345"/>
                <a:gd name="connsiteY4" fmla="*/ -1377 h 175644"/>
                <a:gd name="connsiteX5" fmla="*/ 63816 w 144345"/>
                <a:gd name="connsiteY5" fmla="*/ 10515 h 175644"/>
                <a:gd name="connsiteX6" fmla="*/ 46346 w 144345"/>
                <a:gd name="connsiteY6" fmla="*/ 10515 h 175644"/>
                <a:gd name="connsiteX7" fmla="*/ 46346 w 144345"/>
                <a:gd name="connsiteY7" fmla="*/ 63412 h 175644"/>
                <a:gd name="connsiteX8" fmla="*/ 84073 w 144345"/>
                <a:gd name="connsiteY8" fmla="*/ 103404 h 175644"/>
                <a:gd name="connsiteX9" fmla="*/ 97999 w 144345"/>
                <a:gd name="connsiteY9" fmla="*/ 78854 h 175644"/>
                <a:gd name="connsiteX10" fmla="*/ 97999 w 144345"/>
                <a:gd name="connsiteY10" fmla="*/ 10515 h 175644"/>
                <a:gd name="connsiteX11" fmla="*/ 80530 w 144345"/>
                <a:gd name="connsiteY11" fmla="*/ 10515 h 175644"/>
                <a:gd name="connsiteX12" fmla="*/ 80530 w 144345"/>
                <a:gd name="connsiteY12" fmla="*/ -1377 h 175644"/>
                <a:gd name="connsiteX13" fmla="*/ 112434 w 144345"/>
                <a:gd name="connsiteY13" fmla="*/ -616 h 175644"/>
                <a:gd name="connsiteX14" fmla="*/ 144346 w 144345"/>
                <a:gd name="connsiteY14" fmla="*/ -1377 h 175644"/>
                <a:gd name="connsiteX15" fmla="*/ 144346 w 144345"/>
                <a:gd name="connsiteY15" fmla="*/ 10515 h 175644"/>
                <a:gd name="connsiteX16" fmla="*/ 126868 w 144345"/>
                <a:gd name="connsiteY16" fmla="*/ 10515 h 175644"/>
                <a:gd name="connsiteX17" fmla="*/ 126868 w 144345"/>
                <a:gd name="connsiteY17" fmla="*/ 76067 h 175644"/>
                <a:gd name="connsiteX18" fmla="*/ 87871 w 144345"/>
                <a:gd name="connsiteY18" fmla="*/ 112512 h 175644"/>
                <a:gd name="connsiteX19" fmla="*/ 44821 w 144345"/>
                <a:gd name="connsiteY19" fmla="*/ 87707 h 175644"/>
                <a:gd name="connsiteX20" fmla="*/ 44821 w 144345"/>
                <a:gd name="connsiteY20" fmla="*/ 174267 h 175644"/>
                <a:gd name="connsiteX21" fmla="*/ 0 w 144345"/>
                <a:gd name="connsiteY21" fmla="*/ 172243 h 175644"/>
                <a:gd name="connsiteX22" fmla="*/ 0 w 144345"/>
                <a:gd name="connsiteY22" fmla="*/ 160349 h 175644"/>
                <a:gd name="connsiteX23" fmla="*/ 17477 w 144345"/>
                <a:gd name="connsiteY23" fmla="*/ 150480 h 175644"/>
                <a:gd name="connsiteX24" fmla="*/ 17477 w 144345"/>
                <a:gd name="connsiteY24" fmla="*/ 10515 h 175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44345" h="175644">
                  <a:moveTo>
                    <a:pt x="17477" y="10515"/>
                  </a:moveTo>
                  <a:lnTo>
                    <a:pt x="0" y="10515"/>
                  </a:lnTo>
                  <a:lnTo>
                    <a:pt x="0" y="-1377"/>
                  </a:lnTo>
                  <a:cubicBezTo>
                    <a:pt x="7094" y="-1125"/>
                    <a:pt x="22283" y="-616"/>
                    <a:pt x="31912" y="-616"/>
                  </a:cubicBezTo>
                  <a:cubicBezTo>
                    <a:pt x="41787" y="-616"/>
                    <a:pt x="56729" y="-1125"/>
                    <a:pt x="63816" y="-1377"/>
                  </a:cubicBezTo>
                  <a:lnTo>
                    <a:pt x="63816" y="10515"/>
                  </a:lnTo>
                  <a:lnTo>
                    <a:pt x="46346" y="10515"/>
                  </a:lnTo>
                  <a:lnTo>
                    <a:pt x="46346" y="63412"/>
                  </a:lnTo>
                  <a:cubicBezTo>
                    <a:pt x="46346" y="91003"/>
                    <a:pt x="68121" y="103404"/>
                    <a:pt x="84073" y="103404"/>
                  </a:cubicBezTo>
                  <a:cubicBezTo>
                    <a:pt x="92684" y="103404"/>
                    <a:pt x="97999" y="98085"/>
                    <a:pt x="97999" y="78854"/>
                  </a:cubicBezTo>
                  <a:lnTo>
                    <a:pt x="97999" y="10515"/>
                  </a:lnTo>
                  <a:lnTo>
                    <a:pt x="80530" y="10515"/>
                  </a:lnTo>
                  <a:lnTo>
                    <a:pt x="80530" y="-1377"/>
                  </a:lnTo>
                  <a:cubicBezTo>
                    <a:pt x="87616" y="-1125"/>
                    <a:pt x="102813" y="-616"/>
                    <a:pt x="112434" y="-616"/>
                  </a:cubicBezTo>
                  <a:cubicBezTo>
                    <a:pt x="122308" y="-616"/>
                    <a:pt x="137252" y="-1125"/>
                    <a:pt x="144346" y="-1377"/>
                  </a:cubicBezTo>
                  <a:lnTo>
                    <a:pt x="144346" y="10515"/>
                  </a:lnTo>
                  <a:lnTo>
                    <a:pt x="126868" y="10515"/>
                  </a:lnTo>
                  <a:lnTo>
                    <a:pt x="126868" y="76067"/>
                  </a:lnTo>
                  <a:cubicBezTo>
                    <a:pt x="126868" y="102643"/>
                    <a:pt x="113197" y="112512"/>
                    <a:pt x="87871" y="112512"/>
                  </a:cubicBezTo>
                  <a:cubicBezTo>
                    <a:pt x="63561" y="112512"/>
                    <a:pt x="50652" y="97831"/>
                    <a:pt x="44821" y="87707"/>
                  </a:cubicBezTo>
                  <a:lnTo>
                    <a:pt x="44821" y="174267"/>
                  </a:lnTo>
                  <a:lnTo>
                    <a:pt x="0" y="172243"/>
                  </a:lnTo>
                  <a:lnTo>
                    <a:pt x="0" y="160349"/>
                  </a:lnTo>
                  <a:cubicBezTo>
                    <a:pt x="15706" y="160349"/>
                    <a:pt x="17477" y="160349"/>
                    <a:pt x="17477" y="150480"/>
                  </a:cubicBezTo>
                  <a:lnTo>
                    <a:pt x="17477" y="10515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601" name="任意多边形: 形状 1600">
              <a:extLst>
                <a:ext uri="{FF2B5EF4-FFF2-40B4-BE49-F238E27FC236}">
                  <a16:creationId xmlns:a16="http://schemas.microsoft.com/office/drawing/2014/main" id="{1A21CB0B-E63A-2E2D-3F02-A29CED0045E1}"/>
                </a:ext>
              </a:extLst>
            </p:cNvPr>
            <p:cNvSpPr/>
            <p:nvPr>
              <p:custDataLst>
                <p:tags r:id="rId29"/>
              </p:custDataLst>
            </p:nvPr>
          </p:nvSpPr>
          <p:spPr>
            <a:xfrm flipV="1">
              <a:off x="10085460" y="-12448675"/>
              <a:ext cx="179955" cy="124671"/>
            </a:xfrm>
            <a:custGeom>
              <a:avLst/>
              <a:gdLst>
                <a:gd name="connsiteX0" fmla="*/ 87243 w 179955"/>
                <a:gd name="connsiteY0" fmla="*/ 25730 h 124671"/>
                <a:gd name="connsiteX1" fmla="*/ 83517 w 179955"/>
                <a:gd name="connsiteY1" fmla="*/ 28033 h 124671"/>
                <a:gd name="connsiteX2" fmla="*/ 79084 w 179955"/>
                <a:gd name="connsiteY2" fmla="*/ 23244 h 124671"/>
                <a:gd name="connsiteX3" fmla="*/ 67025 w 179955"/>
                <a:gd name="connsiteY3" fmla="*/ 3578 h 124671"/>
                <a:gd name="connsiteX4" fmla="*/ 61352 w 179955"/>
                <a:gd name="connsiteY4" fmla="*/ 11907 h 124671"/>
                <a:gd name="connsiteX5" fmla="*/ 62418 w 179955"/>
                <a:gd name="connsiteY5" fmla="*/ 19172 h 124671"/>
                <a:gd name="connsiteX6" fmla="*/ 87243 w 179955"/>
                <a:gd name="connsiteY6" fmla="*/ 118237 h 124671"/>
                <a:gd name="connsiteX7" fmla="*/ 87775 w 179955"/>
                <a:gd name="connsiteY7" fmla="*/ 120897 h 124671"/>
                <a:gd name="connsiteX8" fmla="*/ 82985 w 179955"/>
                <a:gd name="connsiteY8" fmla="*/ 123199 h 124671"/>
                <a:gd name="connsiteX9" fmla="*/ 63831 w 179955"/>
                <a:gd name="connsiteY9" fmla="*/ 121604 h 124671"/>
                <a:gd name="connsiteX10" fmla="*/ 59224 w 179955"/>
                <a:gd name="connsiteY10" fmla="*/ 117530 h 124671"/>
                <a:gd name="connsiteX11" fmla="*/ 63831 w 179955"/>
                <a:gd name="connsiteY11" fmla="*/ 115046 h 124671"/>
                <a:gd name="connsiteX12" fmla="*/ 72348 w 179955"/>
                <a:gd name="connsiteY12" fmla="*/ 112211 h 124671"/>
                <a:gd name="connsiteX13" fmla="*/ 71640 w 179955"/>
                <a:gd name="connsiteY13" fmla="*/ 108844 h 124671"/>
                <a:gd name="connsiteX14" fmla="*/ 61710 w 179955"/>
                <a:gd name="connsiteY14" fmla="*/ 68613 h 124671"/>
                <a:gd name="connsiteX15" fmla="*/ 44154 w 179955"/>
                <a:gd name="connsiteY15" fmla="*/ 78538 h 124671"/>
                <a:gd name="connsiteX16" fmla="*/ 0 w 179955"/>
                <a:gd name="connsiteY16" fmla="*/ 27675 h 124671"/>
                <a:gd name="connsiteX17" fmla="*/ 25183 w 179955"/>
                <a:gd name="connsiteY17" fmla="*/ -1385 h 124671"/>
                <a:gd name="connsiteX18" fmla="*/ 49476 w 179955"/>
                <a:gd name="connsiteY18" fmla="*/ 10668 h 124671"/>
                <a:gd name="connsiteX19" fmla="*/ 66493 w 179955"/>
                <a:gd name="connsiteY19" fmla="*/ -1385 h 124671"/>
                <a:gd name="connsiteX20" fmla="*/ 80506 w 179955"/>
                <a:gd name="connsiteY20" fmla="*/ 7651 h 124671"/>
                <a:gd name="connsiteX21" fmla="*/ 87243 w 179955"/>
                <a:gd name="connsiteY21" fmla="*/ 25730 h 124671"/>
                <a:gd name="connsiteX22" fmla="*/ 57985 w 179955"/>
                <a:gd name="connsiteY22" fmla="*/ 53909 h 124671"/>
                <a:gd name="connsiteX23" fmla="*/ 50533 w 179955"/>
                <a:gd name="connsiteY23" fmla="*/ 24491 h 124671"/>
                <a:gd name="connsiteX24" fmla="*/ 41143 w 179955"/>
                <a:gd name="connsiteY24" fmla="*/ 10843 h 124671"/>
                <a:gd name="connsiteX25" fmla="*/ 25715 w 179955"/>
                <a:gd name="connsiteY25" fmla="*/ 3578 h 124671"/>
                <a:gd name="connsiteX26" fmla="*/ 13481 w 179955"/>
                <a:gd name="connsiteY26" fmla="*/ 20411 h 124671"/>
                <a:gd name="connsiteX27" fmla="*/ 22879 w 179955"/>
                <a:gd name="connsiteY27" fmla="*/ 56917 h 124671"/>
                <a:gd name="connsiteX28" fmla="*/ 44154 w 179955"/>
                <a:gd name="connsiteY28" fmla="*/ 73575 h 124671"/>
                <a:gd name="connsiteX29" fmla="*/ 58517 w 179955"/>
                <a:gd name="connsiteY29" fmla="*/ 56385 h 124671"/>
                <a:gd name="connsiteX30" fmla="*/ 57985 w 179955"/>
                <a:gd name="connsiteY30" fmla="*/ 53909 h 124671"/>
                <a:gd name="connsiteX31" fmla="*/ 179955 w 179955"/>
                <a:gd name="connsiteY31" fmla="*/ 17576 h 124671"/>
                <a:gd name="connsiteX32" fmla="*/ 175880 w 179955"/>
                <a:gd name="connsiteY32" fmla="*/ 21831 h 124671"/>
                <a:gd name="connsiteX33" fmla="*/ 173218 w 179955"/>
                <a:gd name="connsiteY33" fmla="*/ 19879 h 124671"/>
                <a:gd name="connsiteX34" fmla="*/ 138113 w 179955"/>
                <a:gd name="connsiteY34" fmla="*/ 3578 h 124671"/>
                <a:gd name="connsiteX35" fmla="*/ 121621 w 179955"/>
                <a:gd name="connsiteY35" fmla="*/ 24491 h 124671"/>
                <a:gd name="connsiteX36" fmla="*/ 123925 w 179955"/>
                <a:gd name="connsiteY36" fmla="*/ 40792 h 124671"/>
                <a:gd name="connsiteX37" fmla="*/ 134920 w 179955"/>
                <a:gd name="connsiteY37" fmla="*/ 40792 h 124671"/>
                <a:gd name="connsiteX38" fmla="*/ 177477 w 179955"/>
                <a:gd name="connsiteY38" fmla="*/ 62943 h 124671"/>
                <a:gd name="connsiteX39" fmla="*/ 156020 w 179955"/>
                <a:gd name="connsiteY39" fmla="*/ 78538 h 124671"/>
                <a:gd name="connsiteX40" fmla="*/ 107965 w 179955"/>
                <a:gd name="connsiteY40" fmla="*/ 31400 h 124671"/>
                <a:gd name="connsiteX41" fmla="*/ 138113 w 179955"/>
                <a:gd name="connsiteY41" fmla="*/ -1385 h 124671"/>
                <a:gd name="connsiteX42" fmla="*/ 179955 w 179955"/>
                <a:gd name="connsiteY42" fmla="*/ 17576 h 124671"/>
                <a:gd name="connsiteX43" fmla="*/ 168960 w 179955"/>
                <a:gd name="connsiteY43" fmla="*/ 63119 h 124671"/>
                <a:gd name="connsiteX44" fmla="*/ 133681 w 179955"/>
                <a:gd name="connsiteY44" fmla="*/ 45755 h 124671"/>
                <a:gd name="connsiteX45" fmla="*/ 125347 w 179955"/>
                <a:gd name="connsiteY45" fmla="*/ 45755 h 124671"/>
                <a:gd name="connsiteX46" fmla="*/ 156020 w 179955"/>
                <a:gd name="connsiteY46" fmla="*/ 73575 h 124671"/>
                <a:gd name="connsiteX47" fmla="*/ 168960 w 179955"/>
                <a:gd name="connsiteY47" fmla="*/ 63119 h 124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79955" h="124671">
                  <a:moveTo>
                    <a:pt x="87243" y="25730"/>
                  </a:moveTo>
                  <a:cubicBezTo>
                    <a:pt x="87243" y="28033"/>
                    <a:pt x="84939" y="28033"/>
                    <a:pt x="83517" y="28033"/>
                  </a:cubicBezTo>
                  <a:cubicBezTo>
                    <a:pt x="80324" y="28033"/>
                    <a:pt x="80148" y="27675"/>
                    <a:pt x="79084" y="23244"/>
                  </a:cubicBezTo>
                  <a:cubicBezTo>
                    <a:pt x="76605" y="14034"/>
                    <a:pt x="73587" y="3578"/>
                    <a:pt x="67025" y="3578"/>
                  </a:cubicBezTo>
                  <a:cubicBezTo>
                    <a:pt x="62060" y="3578"/>
                    <a:pt x="61352" y="8889"/>
                    <a:pt x="61352" y="11907"/>
                  </a:cubicBezTo>
                  <a:cubicBezTo>
                    <a:pt x="61352" y="14917"/>
                    <a:pt x="62242" y="18640"/>
                    <a:pt x="62418" y="19172"/>
                  </a:cubicBezTo>
                  <a:lnTo>
                    <a:pt x="87243" y="118237"/>
                  </a:lnTo>
                  <a:cubicBezTo>
                    <a:pt x="87418" y="118944"/>
                    <a:pt x="87775" y="120183"/>
                    <a:pt x="87775" y="120897"/>
                  </a:cubicBezTo>
                  <a:cubicBezTo>
                    <a:pt x="87775" y="123548"/>
                    <a:pt x="84939" y="123375"/>
                    <a:pt x="82985" y="123199"/>
                  </a:cubicBezTo>
                  <a:lnTo>
                    <a:pt x="63831" y="121604"/>
                  </a:lnTo>
                  <a:cubicBezTo>
                    <a:pt x="61528" y="121429"/>
                    <a:pt x="59224" y="121247"/>
                    <a:pt x="59224" y="117530"/>
                  </a:cubicBezTo>
                  <a:cubicBezTo>
                    <a:pt x="59224" y="115046"/>
                    <a:pt x="61528" y="115046"/>
                    <a:pt x="63831" y="115046"/>
                  </a:cubicBezTo>
                  <a:cubicBezTo>
                    <a:pt x="72348" y="115046"/>
                    <a:pt x="72348" y="113807"/>
                    <a:pt x="72348" y="112211"/>
                  </a:cubicBezTo>
                  <a:cubicBezTo>
                    <a:pt x="72348" y="111679"/>
                    <a:pt x="72348" y="111322"/>
                    <a:pt x="71640" y="108844"/>
                  </a:cubicBezTo>
                  <a:lnTo>
                    <a:pt x="61710" y="68613"/>
                  </a:lnTo>
                  <a:cubicBezTo>
                    <a:pt x="57627" y="74814"/>
                    <a:pt x="51597" y="78538"/>
                    <a:pt x="44154" y="78538"/>
                  </a:cubicBezTo>
                  <a:cubicBezTo>
                    <a:pt x="22521" y="78538"/>
                    <a:pt x="0" y="53551"/>
                    <a:pt x="0" y="27675"/>
                  </a:cubicBezTo>
                  <a:cubicBezTo>
                    <a:pt x="0" y="8715"/>
                    <a:pt x="12059" y="-1385"/>
                    <a:pt x="25183" y="-1385"/>
                  </a:cubicBezTo>
                  <a:cubicBezTo>
                    <a:pt x="36528" y="-1385"/>
                    <a:pt x="45926" y="6944"/>
                    <a:pt x="49476" y="10668"/>
                  </a:cubicBezTo>
                  <a:cubicBezTo>
                    <a:pt x="51780" y="2157"/>
                    <a:pt x="60113" y="-1385"/>
                    <a:pt x="66493" y="-1385"/>
                  </a:cubicBezTo>
                  <a:cubicBezTo>
                    <a:pt x="71990" y="-1385"/>
                    <a:pt x="76605" y="1275"/>
                    <a:pt x="80506" y="7651"/>
                  </a:cubicBezTo>
                  <a:cubicBezTo>
                    <a:pt x="84757" y="14566"/>
                    <a:pt x="87243" y="25198"/>
                    <a:pt x="87243" y="25730"/>
                  </a:cubicBezTo>
                  <a:close/>
                  <a:moveTo>
                    <a:pt x="57985" y="53909"/>
                  </a:moveTo>
                  <a:lnTo>
                    <a:pt x="50533" y="24491"/>
                  </a:lnTo>
                  <a:cubicBezTo>
                    <a:pt x="49119" y="18997"/>
                    <a:pt x="45218" y="14741"/>
                    <a:pt x="41143" y="10843"/>
                  </a:cubicBezTo>
                  <a:cubicBezTo>
                    <a:pt x="33866" y="4460"/>
                    <a:pt x="28369" y="3578"/>
                    <a:pt x="25715" y="3578"/>
                  </a:cubicBezTo>
                  <a:cubicBezTo>
                    <a:pt x="17556" y="3578"/>
                    <a:pt x="13481" y="11199"/>
                    <a:pt x="13481" y="20411"/>
                  </a:cubicBezTo>
                  <a:cubicBezTo>
                    <a:pt x="13481" y="27858"/>
                    <a:pt x="17914" y="47351"/>
                    <a:pt x="22879" y="56917"/>
                  </a:cubicBezTo>
                  <a:cubicBezTo>
                    <a:pt x="28552" y="67374"/>
                    <a:pt x="37060" y="73575"/>
                    <a:pt x="44154" y="73575"/>
                  </a:cubicBezTo>
                  <a:cubicBezTo>
                    <a:pt x="56213" y="73575"/>
                    <a:pt x="58517" y="58156"/>
                    <a:pt x="58517" y="56385"/>
                  </a:cubicBezTo>
                  <a:cubicBezTo>
                    <a:pt x="58517" y="55853"/>
                    <a:pt x="58341" y="55148"/>
                    <a:pt x="57985" y="53909"/>
                  </a:cubicBezTo>
                  <a:close/>
                  <a:moveTo>
                    <a:pt x="179955" y="17576"/>
                  </a:moveTo>
                  <a:cubicBezTo>
                    <a:pt x="179955" y="18997"/>
                    <a:pt x="177477" y="21831"/>
                    <a:pt x="175880" y="21831"/>
                  </a:cubicBezTo>
                  <a:cubicBezTo>
                    <a:pt x="174990" y="21831"/>
                    <a:pt x="174458" y="21300"/>
                    <a:pt x="173218" y="19879"/>
                  </a:cubicBezTo>
                  <a:cubicBezTo>
                    <a:pt x="162398" y="6944"/>
                    <a:pt x="146979" y="3578"/>
                    <a:pt x="138113" y="3578"/>
                  </a:cubicBezTo>
                  <a:cubicBezTo>
                    <a:pt x="126586" y="3578"/>
                    <a:pt x="121621" y="13319"/>
                    <a:pt x="121621" y="24491"/>
                  </a:cubicBezTo>
                  <a:cubicBezTo>
                    <a:pt x="121621" y="29978"/>
                    <a:pt x="122686" y="35472"/>
                    <a:pt x="123925" y="40792"/>
                  </a:cubicBezTo>
                  <a:lnTo>
                    <a:pt x="134920" y="40792"/>
                  </a:lnTo>
                  <a:cubicBezTo>
                    <a:pt x="142546" y="40792"/>
                    <a:pt x="177477" y="40792"/>
                    <a:pt x="177477" y="62943"/>
                  </a:cubicBezTo>
                  <a:cubicBezTo>
                    <a:pt x="177477" y="72512"/>
                    <a:pt x="168428" y="78538"/>
                    <a:pt x="156020" y="78538"/>
                  </a:cubicBezTo>
                  <a:cubicBezTo>
                    <a:pt x="136159" y="78538"/>
                    <a:pt x="107965" y="62587"/>
                    <a:pt x="107965" y="31400"/>
                  </a:cubicBezTo>
                  <a:cubicBezTo>
                    <a:pt x="107965" y="12787"/>
                    <a:pt x="118960" y="-1385"/>
                    <a:pt x="138113" y="-1385"/>
                  </a:cubicBezTo>
                  <a:cubicBezTo>
                    <a:pt x="166299" y="-1385"/>
                    <a:pt x="179955" y="15273"/>
                    <a:pt x="179955" y="17576"/>
                  </a:cubicBezTo>
                  <a:close/>
                  <a:moveTo>
                    <a:pt x="168960" y="63119"/>
                  </a:moveTo>
                  <a:cubicBezTo>
                    <a:pt x="168960" y="45755"/>
                    <a:pt x="140591" y="45755"/>
                    <a:pt x="133681" y="45755"/>
                  </a:cubicBezTo>
                  <a:lnTo>
                    <a:pt x="125347" y="45755"/>
                  </a:lnTo>
                  <a:cubicBezTo>
                    <a:pt x="133323" y="73226"/>
                    <a:pt x="153890" y="73575"/>
                    <a:pt x="156020" y="73575"/>
                  </a:cubicBezTo>
                  <a:cubicBezTo>
                    <a:pt x="163463" y="73575"/>
                    <a:pt x="168960" y="69503"/>
                    <a:pt x="168960" y="63119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602" name="任意多边形: 形状 1601">
              <a:extLst>
                <a:ext uri="{FF2B5EF4-FFF2-40B4-BE49-F238E27FC236}">
                  <a16:creationId xmlns:a16="http://schemas.microsoft.com/office/drawing/2014/main" id="{850F4FED-491B-D6E7-C4B8-C4AC3757193A}"/>
                </a:ext>
              </a:extLst>
            </p:cNvPr>
            <p:cNvSpPr/>
            <p:nvPr>
              <p:custDataLst>
                <p:tags r:id="rId30"/>
              </p:custDataLst>
            </p:nvPr>
          </p:nvSpPr>
          <p:spPr>
            <a:xfrm flipV="1">
              <a:off x="10278456" y="-12403927"/>
              <a:ext cx="72871" cy="79922"/>
            </a:xfrm>
            <a:custGeom>
              <a:avLst/>
              <a:gdLst>
                <a:gd name="connsiteX0" fmla="*/ 72871 w 72871"/>
                <a:gd name="connsiteY0" fmla="*/ 17578 h 79922"/>
                <a:gd name="connsiteX1" fmla="*/ 68796 w 72871"/>
                <a:gd name="connsiteY1" fmla="*/ 21833 h 79922"/>
                <a:gd name="connsiteX2" fmla="*/ 66134 w 72871"/>
                <a:gd name="connsiteY2" fmla="*/ 19881 h 79922"/>
                <a:gd name="connsiteX3" fmla="*/ 31030 w 72871"/>
                <a:gd name="connsiteY3" fmla="*/ 3579 h 79922"/>
                <a:gd name="connsiteX4" fmla="*/ 14005 w 72871"/>
                <a:gd name="connsiteY4" fmla="*/ 23072 h 79922"/>
                <a:gd name="connsiteX5" fmla="*/ 26064 w 72871"/>
                <a:gd name="connsiteY5" fmla="*/ 60461 h 79922"/>
                <a:gd name="connsiteX6" fmla="*/ 49293 w 72871"/>
                <a:gd name="connsiteY6" fmla="*/ 73577 h 79922"/>
                <a:gd name="connsiteX7" fmla="*/ 62942 w 72871"/>
                <a:gd name="connsiteY7" fmla="*/ 67202 h 79922"/>
                <a:gd name="connsiteX8" fmla="*/ 56030 w 72871"/>
                <a:gd name="connsiteY8" fmla="*/ 58515 h 79922"/>
                <a:gd name="connsiteX9" fmla="*/ 62407 w 72871"/>
                <a:gd name="connsiteY9" fmla="*/ 52664 h 79922"/>
                <a:gd name="connsiteX10" fmla="*/ 71275 w 72871"/>
                <a:gd name="connsiteY10" fmla="*/ 63120 h 79922"/>
                <a:gd name="connsiteX11" fmla="*/ 49110 w 72871"/>
                <a:gd name="connsiteY11" fmla="*/ 78540 h 79922"/>
                <a:gd name="connsiteX12" fmla="*/ 0 w 72871"/>
                <a:gd name="connsiteY12" fmla="*/ 29098 h 79922"/>
                <a:gd name="connsiteX13" fmla="*/ 30847 w 72871"/>
                <a:gd name="connsiteY13" fmla="*/ -1383 h 79922"/>
                <a:gd name="connsiteX14" fmla="*/ 72871 w 72871"/>
                <a:gd name="connsiteY14" fmla="*/ 17578 h 79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2871" h="79922">
                  <a:moveTo>
                    <a:pt x="72871" y="17578"/>
                  </a:moveTo>
                  <a:cubicBezTo>
                    <a:pt x="72871" y="18998"/>
                    <a:pt x="70393" y="21833"/>
                    <a:pt x="68796" y="21833"/>
                  </a:cubicBezTo>
                  <a:cubicBezTo>
                    <a:pt x="67906" y="21833"/>
                    <a:pt x="67375" y="21301"/>
                    <a:pt x="66134" y="19881"/>
                  </a:cubicBezTo>
                  <a:cubicBezTo>
                    <a:pt x="55315" y="6946"/>
                    <a:pt x="39895" y="3579"/>
                    <a:pt x="31030" y="3579"/>
                  </a:cubicBezTo>
                  <a:cubicBezTo>
                    <a:pt x="22164" y="3579"/>
                    <a:pt x="14005" y="8717"/>
                    <a:pt x="14005" y="23072"/>
                  </a:cubicBezTo>
                  <a:cubicBezTo>
                    <a:pt x="14005" y="31401"/>
                    <a:pt x="17905" y="50187"/>
                    <a:pt x="26064" y="60461"/>
                  </a:cubicBezTo>
                  <a:cubicBezTo>
                    <a:pt x="33151" y="69505"/>
                    <a:pt x="41667" y="73577"/>
                    <a:pt x="49293" y="73577"/>
                  </a:cubicBezTo>
                  <a:cubicBezTo>
                    <a:pt x="52303" y="73577"/>
                    <a:pt x="59930" y="72696"/>
                    <a:pt x="62942" y="67202"/>
                  </a:cubicBezTo>
                  <a:cubicBezTo>
                    <a:pt x="57802" y="65780"/>
                    <a:pt x="56030" y="61525"/>
                    <a:pt x="56030" y="58515"/>
                  </a:cubicBezTo>
                  <a:cubicBezTo>
                    <a:pt x="56030" y="55681"/>
                    <a:pt x="57977" y="52664"/>
                    <a:pt x="62407" y="52664"/>
                  </a:cubicBezTo>
                  <a:cubicBezTo>
                    <a:pt x="65428" y="52664"/>
                    <a:pt x="71275" y="54616"/>
                    <a:pt x="71275" y="63120"/>
                  </a:cubicBezTo>
                  <a:cubicBezTo>
                    <a:pt x="71275" y="74641"/>
                    <a:pt x="58867" y="78540"/>
                    <a:pt x="49110" y="78540"/>
                  </a:cubicBezTo>
                  <a:cubicBezTo>
                    <a:pt x="24285" y="78540"/>
                    <a:pt x="0" y="54259"/>
                    <a:pt x="0" y="29098"/>
                  </a:cubicBezTo>
                  <a:cubicBezTo>
                    <a:pt x="0" y="12440"/>
                    <a:pt x="11169" y="-1383"/>
                    <a:pt x="30847" y="-1383"/>
                  </a:cubicBezTo>
                  <a:cubicBezTo>
                    <a:pt x="59398" y="-1383"/>
                    <a:pt x="72871" y="15275"/>
                    <a:pt x="72871" y="17578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603" name="任意多边形: 形状 1602">
              <a:extLst>
                <a:ext uri="{FF2B5EF4-FFF2-40B4-BE49-F238E27FC236}">
                  <a16:creationId xmlns:a16="http://schemas.microsoft.com/office/drawing/2014/main" id="{9BED65F3-5A06-B210-53E7-C72D0DA8C767}"/>
                </a:ext>
              </a:extLst>
            </p:cNvPr>
            <p:cNvSpPr/>
            <p:nvPr>
              <p:custDataLst>
                <p:tags r:id="rId31"/>
              </p:custDataLst>
            </p:nvPr>
          </p:nvSpPr>
          <p:spPr>
            <a:xfrm flipV="1">
              <a:off x="10355985" y="-12308585"/>
              <a:ext cx="73236" cy="12401"/>
            </a:xfrm>
            <a:custGeom>
              <a:avLst/>
              <a:gdLst>
                <a:gd name="connsiteX0" fmla="*/ 73237 w 73236"/>
                <a:gd name="connsiteY0" fmla="*/ 4822 h 12401"/>
                <a:gd name="connsiteX1" fmla="*/ 64896 w 73236"/>
                <a:gd name="connsiteY1" fmla="*/ 11023 h 12401"/>
                <a:gd name="connsiteX2" fmla="*/ 8334 w 73236"/>
                <a:gd name="connsiteY2" fmla="*/ 11023 h 12401"/>
                <a:gd name="connsiteX3" fmla="*/ 0 w 73236"/>
                <a:gd name="connsiteY3" fmla="*/ 4822 h 12401"/>
                <a:gd name="connsiteX4" fmla="*/ 8334 w 73236"/>
                <a:gd name="connsiteY4" fmla="*/ -1378 h 12401"/>
                <a:gd name="connsiteX5" fmla="*/ 64896 w 73236"/>
                <a:gd name="connsiteY5" fmla="*/ -1378 h 12401"/>
                <a:gd name="connsiteX6" fmla="*/ 73237 w 73236"/>
                <a:gd name="connsiteY6" fmla="*/ 4822 h 12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236" h="12401">
                  <a:moveTo>
                    <a:pt x="73237" y="4822"/>
                  </a:moveTo>
                  <a:cubicBezTo>
                    <a:pt x="73237" y="11023"/>
                    <a:pt x="67025" y="11023"/>
                    <a:pt x="64896" y="11023"/>
                  </a:cubicBezTo>
                  <a:lnTo>
                    <a:pt x="8334" y="11023"/>
                  </a:lnTo>
                  <a:cubicBezTo>
                    <a:pt x="6213" y="11023"/>
                    <a:pt x="0" y="11023"/>
                    <a:pt x="0" y="4822"/>
                  </a:cubicBezTo>
                  <a:cubicBezTo>
                    <a:pt x="0" y="-1378"/>
                    <a:pt x="6213" y="-1378"/>
                    <a:pt x="8334" y="-1378"/>
                  </a:cubicBezTo>
                  <a:lnTo>
                    <a:pt x="64896" y="-1378"/>
                  </a:lnTo>
                  <a:cubicBezTo>
                    <a:pt x="67025" y="-1378"/>
                    <a:pt x="73237" y="-1378"/>
                    <a:pt x="73237" y="4822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604" name="任意多边形: 形状 1603">
              <a:extLst>
                <a:ext uri="{FF2B5EF4-FFF2-40B4-BE49-F238E27FC236}">
                  <a16:creationId xmlns:a16="http://schemas.microsoft.com/office/drawing/2014/main" id="{0149F679-EAAD-353D-3794-A08DACB9A1AB}"/>
                </a:ext>
              </a:extLst>
            </p:cNvPr>
            <p:cNvSpPr/>
            <p:nvPr>
              <p:custDataLst>
                <p:tags r:id="rId32"/>
              </p:custDataLst>
            </p:nvPr>
          </p:nvSpPr>
          <p:spPr>
            <a:xfrm flipV="1">
              <a:off x="10441966" y="-12450533"/>
              <a:ext cx="254244" cy="160907"/>
            </a:xfrm>
            <a:custGeom>
              <a:avLst/>
              <a:gdLst>
                <a:gd name="connsiteX0" fmla="*/ 157453 w 254244"/>
                <a:gd name="connsiteY0" fmla="*/ 147655 h 160907"/>
                <a:gd name="connsiteX1" fmla="*/ 138832 w 254244"/>
                <a:gd name="connsiteY1" fmla="*/ 159524 h 160907"/>
                <a:gd name="connsiteX2" fmla="*/ 113300 w 254244"/>
                <a:gd name="connsiteY2" fmla="*/ 132943 h 160907"/>
                <a:gd name="connsiteX3" fmla="*/ 109041 w 254244"/>
                <a:gd name="connsiteY3" fmla="*/ 111147 h 160907"/>
                <a:gd name="connsiteX4" fmla="*/ 59041 w 254244"/>
                <a:gd name="connsiteY4" fmla="*/ 111147 h 160907"/>
                <a:gd name="connsiteX5" fmla="*/ 61877 w 254244"/>
                <a:gd name="connsiteY5" fmla="*/ 126384 h 160907"/>
                <a:gd name="connsiteX6" fmla="*/ 68614 w 254244"/>
                <a:gd name="connsiteY6" fmla="*/ 148187 h 160907"/>
                <a:gd name="connsiteX7" fmla="*/ 85996 w 254244"/>
                <a:gd name="connsiteY7" fmla="*/ 154563 h 160907"/>
                <a:gd name="connsiteX8" fmla="*/ 99111 w 254244"/>
                <a:gd name="connsiteY8" fmla="*/ 151910 h 160907"/>
                <a:gd name="connsiteX9" fmla="*/ 93972 w 254244"/>
                <a:gd name="connsiteY9" fmla="*/ 143931 h 160907"/>
                <a:gd name="connsiteX10" fmla="*/ 100176 w 254244"/>
                <a:gd name="connsiteY10" fmla="*/ 137905 h 160907"/>
                <a:gd name="connsiteX11" fmla="*/ 109224 w 254244"/>
                <a:gd name="connsiteY11" fmla="*/ 147655 h 160907"/>
                <a:gd name="connsiteX12" fmla="*/ 85812 w 254244"/>
                <a:gd name="connsiteY12" fmla="*/ 159524 h 160907"/>
                <a:gd name="connsiteX13" fmla="*/ 56563 w 254244"/>
                <a:gd name="connsiteY13" fmla="*/ 147830 h 160907"/>
                <a:gd name="connsiteX14" fmla="*/ 46100 w 254244"/>
                <a:gd name="connsiteY14" fmla="*/ 111147 h 160907"/>
                <a:gd name="connsiteX15" fmla="*/ 32444 w 254244"/>
                <a:gd name="connsiteY15" fmla="*/ 111147 h 160907"/>
                <a:gd name="connsiteX16" fmla="*/ 27130 w 254244"/>
                <a:gd name="connsiteY16" fmla="*/ 107248 h 160907"/>
                <a:gd name="connsiteX17" fmla="*/ 32086 w 254244"/>
                <a:gd name="connsiteY17" fmla="*/ 104764 h 160907"/>
                <a:gd name="connsiteX18" fmla="*/ 44860 w 254244"/>
                <a:gd name="connsiteY18" fmla="*/ 104764 h 160907"/>
                <a:gd name="connsiteX19" fmla="*/ 33508 w 254244"/>
                <a:gd name="connsiteY19" fmla="*/ 43095 h 160907"/>
                <a:gd name="connsiteX20" fmla="*/ 28185 w 254244"/>
                <a:gd name="connsiteY20" fmla="*/ 19172 h 160907"/>
                <a:gd name="connsiteX21" fmla="*/ 17199 w 254244"/>
                <a:gd name="connsiteY21" fmla="*/ 3579 h 160907"/>
                <a:gd name="connsiteX22" fmla="*/ 9573 w 254244"/>
                <a:gd name="connsiteY22" fmla="*/ 6231 h 160907"/>
                <a:gd name="connsiteX23" fmla="*/ 15245 w 254244"/>
                <a:gd name="connsiteY23" fmla="*/ 14209 h 160907"/>
                <a:gd name="connsiteX24" fmla="*/ 9040 w 254244"/>
                <a:gd name="connsiteY24" fmla="*/ 20235 h 160907"/>
                <a:gd name="connsiteX25" fmla="*/ 0 w 254244"/>
                <a:gd name="connsiteY25" fmla="*/ 10486 h 160907"/>
                <a:gd name="connsiteX26" fmla="*/ 16842 w 254244"/>
                <a:gd name="connsiteY26" fmla="*/ -1384 h 160907"/>
                <a:gd name="connsiteX27" fmla="*/ 47697 w 254244"/>
                <a:gd name="connsiteY27" fmla="*/ 49121 h 160907"/>
                <a:gd name="connsiteX28" fmla="*/ 57976 w 254244"/>
                <a:gd name="connsiteY28" fmla="*/ 104764 h 160907"/>
                <a:gd name="connsiteX29" fmla="*/ 107977 w 254244"/>
                <a:gd name="connsiteY29" fmla="*/ 104764 h 160907"/>
                <a:gd name="connsiteX30" fmla="*/ 97165 w 254244"/>
                <a:gd name="connsiteY30" fmla="*/ 46104 h 160907"/>
                <a:gd name="connsiteX31" fmla="*/ 92375 w 254244"/>
                <a:gd name="connsiteY31" fmla="*/ 25373 h 160907"/>
                <a:gd name="connsiteX32" fmla="*/ 84574 w 254244"/>
                <a:gd name="connsiteY32" fmla="*/ 10486 h 160907"/>
                <a:gd name="connsiteX33" fmla="*/ 70568 w 254244"/>
                <a:gd name="connsiteY33" fmla="*/ 3579 h 160907"/>
                <a:gd name="connsiteX34" fmla="*/ 59398 w 254244"/>
                <a:gd name="connsiteY34" fmla="*/ 6231 h 160907"/>
                <a:gd name="connsiteX35" fmla="*/ 64539 w 254244"/>
                <a:gd name="connsiteY35" fmla="*/ 14209 h 160907"/>
                <a:gd name="connsiteX36" fmla="*/ 58334 w 254244"/>
                <a:gd name="connsiteY36" fmla="*/ 20235 h 160907"/>
                <a:gd name="connsiteX37" fmla="*/ 49293 w 254244"/>
                <a:gd name="connsiteY37" fmla="*/ 10486 h 160907"/>
                <a:gd name="connsiteX38" fmla="*/ 70210 w 254244"/>
                <a:gd name="connsiteY38" fmla="*/ -1384 h 160907"/>
                <a:gd name="connsiteX39" fmla="*/ 102837 w 254244"/>
                <a:gd name="connsiteY39" fmla="*/ 21118 h 160907"/>
                <a:gd name="connsiteX40" fmla="*/ 110996 w 254244"/>
                <a:gd name="connsiteY40" fmla="*/ 50185 h 160907"/>
                <a:gd name="connsiteX41" fmla="*/ 121101 w 254244"/>
                <a:gd name="connsiteY41" fmla="*/ 104764 h 160907"/>
                <a:gd name="connsiteX42" fmla="*/ 137768 w 254244"/>
                <a:gd name="connsiteY42" fmla="*/ 104764 h 160907"/>
                <a:gd name="connsiteX43" fmla="*/ 143090 w 254244"/>
                <a:gd name="connsiteY43" fmla="*/ 108662 h 160907"/>
                <a:gd name="connsiteX44" fmla="*/ 138125 w 254244"/>
                <a:gd name="connsiteY44" fmla="*/ 111147 h 160907"/>
                <a:gd name="connsiteX45" fmla="*/ 122166 w 254244"/>
                <a:gd name="connsiteY45" fmla="*/ 111147 h 160907"/>
                <a:gd name="connsiteX46" fmla="*/ 126598 w 254244"/>
                <a:gd name="connsiteY46" fmla="*/ 135070 h 160907"/>
                <a:gd name="connsiteX47" fmla="*/ 138832 w 254244"/>
                <a:gd name="connsiteY47" fmla="*/ 154563 h 160907"/>
                <a:gd name="connsiteX48" fmla="*/ 147523 w 254244"/>
                <a:gd name="connsiteY48" fmla="*/ 152085 h 160907"/>
                <a:gd name="connsiteX49" fmla="*/ 142200 w 254244"/>
                <a:gd name="connsiteY49" fmla="*/ 143931 h 160907"/>
                <a:gd name="connsiteX50" fmla="*/ 148405 w 254244"/>
                <a:gd name="connsiteY50" fmla="*/ 137905 h 160907"/>
                <a:gd name="connsiteX51" fmla="*/ 157453 w 254244"/>
                <a:gd name="connsiteY51" fmla="*/ 147655 h 160907"/>
                <a:gd name="connsiteX52" fmla="*/ 254245 w 254244"/>
                <a:gd name="connsiteY52" fmla="*/ 60110 h 160907"/>
                <a:gd name="connsiteX53" fmla="*/ 250520 w 254244"/>
                <a:gd name="connsiteY53" fmla="*/ 62413 h 160907"/>
                <a:gd name="connsiteX54" fmla="*/ 246261 w 254244"/>
                <a:gd name="connsiteY54" fmla="*/ 58689 h 160907"/>
                <a:gd name="connsiteX55" fmla="*/ 229062 w 254244"/>
                <a:gd name="connsiteY55" fmla="*/ 37957 h 160907"/>
                <a:gd name="connsiteX56" fmla="*/ 224629 w 254244"/>
                <a:gd name="connsiteY56" fmla="*/ 43984 h 160907"/>
                <a:gd name="connsiteX57" fmla="*/ 227648 w 254244"/>
                <a:gd name="connsiteY57" fmla="*/ 55855 h 160907"/>
                <a:gd name="connsiteX58" fmla="*/ 238285 w 254244"/>
                <a:gd name="connsiteY58" fmla="*/ 93251 h 160907"/>
                <a:gd name="connsiteX59" fmla="*/ 216471 w 254244"/>
                <a:gd name="connsiteY59" fmla="*/ 112918 h 160907"/>
                <a:gd name="connsiteX60" fmla="*/ 187570 w 254244"/>
                <a:gd name="connsiteY60" fmla="*/ 97855 h 160907"/>
                <a:gd name="connsiteX61" fmla="*/ 170021 w 254244"/>
                <a:gd name="connsiteY61" fmla="*/ 112918 h 160907"/>
                <a:gd name="connsiteX62" fmla="*/ 155833 w 254244"/>
                <a:gd name="connsiteY62" fmla="*/ 103525 h 160907"/>
                <a:gd name="connsiteX63" fmla="*/ 149270 w 254244"/>
                <a:gd name="connsiteY63" fmla="*/ 85803 h 160907"/>
                <a:gd name="connsiteX64" fmla="*/ 152996 w 254244"/>
                <a:gd name="connsiteY64" fmla="*/ 83500 h 160907"/>
                <a:gd name="connsiteX65" fmla="*/ 157604 w 254244"/>
                <a:gd name="connsiteY65" fmla="*/ 88638 h 160907"/>
                <a:gd name="connsiteX66" fmla="*/ 169489 w 254244"/>
                <a:gd name="connsiteY66" fmla="*/ 107955 h 160907"/>
                <a:gd name="connsiteX67" fmla="*/ 174986 w 254244"/>
                <a:gd name="connsiteY67" fmla="*/ 99453 h 160907"/>
                <a:gd name="connsiteX68" fmla="*/ 171260 w 254244"/>
                <a:gd name="connsiteY68" fmla="*/ 80840 h 160907"/>
                <a:gd name="connsiteX69" fmla="*/ 166295 w 254244"/>
                <a:gd name="connsiteY69" fmla="*/ 61706 h 160907"/>
                <a:gd name="connsiteX70" fmla="*/ 163277 w 254244"/>
                <a:gd name="connsiteY70" fmla="*/ 49653 h 160907"/>
                <a:gd name="connsiteX71" fmla="*/ 160798 w 254244"/>
                <a:gd name="connsiteY71" fmla="*/ 38306 h 160907"/>
                <a:gd name="connsiteX72" fmla="*/ 166295 w 254244"/>
                <a:gd name="connsiteY72" fmla="*/ 32995 h 160907"/>
                <a:gd name="connsiteX73" fmla="*/ 174271 w 254244"/>
                <a:gd name="connsiteY73" fmla="*/ 40967 h 160907"/>
                <a:gd name="connsiteX74" fmla="*/ 178354 w 254244"/>
                <a:gd name="connsiteY74" fmla="*/ 56743 h 160907"/>
                <a:gd name="connsiteX75" fmla="*/ 181190 w 254244"/>
                <a:gd name="connsiteY75" fmla="*/ 68788 h 160907"/>
                <a:gd name="connsiteX76" fmla="*/ 184201 w 254244"/>
                <a:gd name="connsiteY76" fmla="*/ 80667 h 160907"/>
                <a:gd name="connsiteX77" fmla="*/ 197150 w 254244"/>
                <a:gd name="connsiteY77" fmla="*/ 100158 h 160907"/>
                <a:gd name="connsiteX78" fmla="*/ 215763 w 254244"/>
                <a:gd name="connsiteY78" fmla="*/ 107955 h 160907"/>
                <a:gd name="connsiteX79" fmla="*/ 225869 w 254244"/>
                <a:gd name="connsiteY79" fmla="*/ 95903 h 160907"/>
                <a:gd name="connsiteX80" fmla="*/ 214524 w 254244"/>
                <a:gd name="connsiteY80" fmla="*/ 55855 h 160907"/>
                <a:gd name="connsiteX81" fmla="*/ 212752 w 254244"/>
                <a:gd name="connsiteY81" fmla="*/ 47882 h 160907"/>
                <a:gd name="connsiteX82" fmla="*/ 228530 w 254244"/>
                <a:gd name="connsiteY82" fmla="*/ 32995 h 160907"/>
                <a:gd name="connsiteX83" fmla="*/ 254245 w 254244"/>
                <a:gd name="connsiteY83" fmla="*/ 60110 h 160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</a:cxnLst>
              <a:rect l="l" t="t" r="r" b="b"/>
              <a:pathLst>
                <a:path w="254244" h="160907">
                  <a:moveTo>
                    <a:pt x="157453" y="147655"/>
                  </a:moveTo>
                  <a:cubicBezTo>
                    <a:pt x="157453" y="155627"/>
                    <a:pt x="148588" y="159524"/>
                    <a:pt x="138832" y="159524"/>
                  </a:cubicBezTo>
                  <a:cubicBezTo>
                    <a:pt x="120219" y="159524"/>
                    <a:pt x="115071" y="141985"/>
                    <a:pt x="113300" y="132943"/>
                  </a:cubicBezTo>
                  <a:lnTo>
                    <a:pt x="109041" y="111147"/>
                  </a:lnTo>
                  <a:lnTo>
                    <a:pt x="59041" y="111147"/>
                  </a:lnTo>
                  <a:lnTo>
                    <a:pt x="61877" y="126384"/>
                  </a:lnTo>
                  <a:cubicBezTo>
                    <a:pt x="62942" y="131528"/>
                    <a:pt x="65428" y="144637"/>
                    <a:pt x="68614" y="148187"/>
                  </a:cubicBezTo>
                  <a:cubicBezTo>
                    <a:pt x="72515" y="152260"/>
                    <a:pt x="77836" y="154563"/>
                    <a:pt x="85996" y="154563"/>
                  </a:cubicBezTo>
                  <a:cubicBezTo>
                    <a:pt x="87060" y="154563"/>
                    <a:pt x="94329" y="154563"/>
                    <a:pt x="99111" y="151910"/>
                  </a:cubicBezTo>
                  <a:cubicBezTo>
                    <a:pt x="98055" y="151378"/>
                    <a:pt x="93972" y="148718"/>
                    <a:pt x="93972" y="143931"/>
                  </a:cubicBezTo>
                  <a:cubicBezTo>
                    <a:pt x="93972" y="138794"/>
                    <a:pt x="98230" y="137905"/>
                    <a:pt x="100176" y="137905"/>
                  </a:cubicBezTo>
                  <a:cubicBezTo>
                    <a:pt x="105324" y="137905"/>
                    <a:pt x="109224" y="142160"/>
                    <a:pt x="109224" y="147655"/>
                  </a:cubicBezTo>
                  <a:cubicBezTo>
                    <a:pt x="109224" y="159524"/>
                    <a:pt x="90603" y="159524"/>
                    <a:pt x="85812" y="159524"/>
                  </a:cubicBezTo>
                  <a:cubicBezTo>
                    <a:pt x="78902" y="159524"/>
                    <a:pt x="64895" y="159175"/>
                    <a:pt x="56563" y="147830"/>
                  </a:cubicBezTo>
                  <a:cubicBezTo>
                    <a:pt x="51414" y="140565"/>
                    <a:pt x="50000" y="132943"/>
                    <a:pt x="46100" y="111147"/>
                  </a:cubicBezTo>
                  <a:lnTo>
                    <a:pt x="32444" y="111147"/>
                  </a:lnTo>
                  <a:cubicBezTo>
                    <a:pt x="29433" y="111147"/>
                    <a:pt x="27130" y="111147"/>
                    <a:pt x="27130" y="107248"/>
                  </a:cubicBezTo>
                  <a:cubicBezTo>
                    <a:pt x="27130" y="104764"/>
                    <a:pt x="29433" y="104764"/>
                    <a:pt x="32086" y="104764"/>
                  </a:cubicBezTo>
                  <a:lnTo>
                    <a:pt x="44860" y="104764"/>
                  </a:lnTo>
                  <a:lnTo>
                    <a:pt x="33508" y="43095"/>
                  </a:lnTo>
                  <a:cubicBezTo>
                    <a:pt x="31379" y="31224"/>
                    <a:pt x="31205" y="30692"/>
                    <a:pt x="28185" y="19172"/>
                  </a:cubicBezTo>
                  <a:cubicBezTo>
                    <a:pt x="27130" y="15092"/>
                    <a:pt x="24110" y="3579"/>
                    <a:pt x="17199" y="3579"/>
                  </a:cubicBezTo>
                  <a:cubicBezTo>
                    <a:pt x="16310" y="3579"/>
                    <a:pt x="12409" y="3579"/>
                    <a:pt x="9573" y="6231"/>
                  </a:cubicBezTo>
                  <a:cubicBezTo>
                    <a:pt x="15245" y="8541"/>
                    <a:pt x="15245" y="13504"/>
                    <a:pt x="15245" y="14209"/>
                  </a:cubicBezTo>
                  <a:cubicBezTo>
                    <a:pt x="15245" y="19347"/>
                    <a:pt x="10987" y="20235"/>
                    <a:pt x="9040" y="20235"/>
                  </a:cubicBezTo>
                  <a:cubicBezTo>
                    <a:pt x="3901" y="20235"/>
                    <a:pt x="0" y="15980"/>
                    <a:pt x="0" y="10486"/>
                  </a:cubicBezTo>
                  <a:cubicBezTo>
                    <a:pt x="0" y="2332"/>
                    <a:pt x="9040" y="-1384"/>
                    <a:pt x="16842" y="-1384"/>
                  </a:cubicBezTo>
                  <a:cubicBezTo>
                    <a:pt x="37584" y="-1384"/>
                    <a:pt x="44503" y="31399"/>
                    <a:pt x="47697" y="49121"/>
                  </a:cubicBezTo>
                  <a:lnTo>
                    <a:pt x="57976" y="104764"/>
                  </a:lnTo>
                  <a:lnTo>
                    <a:pt x="107977" y="104764"/>
                  </a:lnTo>
                  <a:lnTo>
                    <a:pt x="97165" y="46104"/>
                  </a:lnTo>
                  <a:cubicBezTo>
                    <a:pt x="95210" y="35830"/>
                    <a:pt x="95210" y="35473"/>
                    <a:pt x="92375" y="25373"/>
                  </a:cubicBezTo>
                  <a:cubicBezTo>
                    <a:pt x="89713" y="15980"/>
                    <a:pt x="88300" y="14209"/>
                    <a:pt x="84574" y="10486"/>
                  </a:cubicBezTo>
                  <a:cubicBezTo>
                    <a:pt x="80673" y="6587"/>
                    <a:pt x="76240" y="3579"/>
                    <a:pt x="70568" y="3579"/>
                  </a:cubicBezTo>
                  <a:cubicBezTo>
                    <a:pt x="68614" y="3579"/>
                    <a:pt x="63473" y="3752"/>
                    <a:pt x="59398" y="6231"/>
                  </a:cubicBezTo>
                  <a:cubicBezTo>
                    <a:pt x="60463" y="6762"/>
                    <a:pt x="64539" y="9422"/>
                    <a:pt x="64539" y="14209"/>
                  </a:cubicBezTo>
                  <a:cubicBezTo>
                    <a:pt x="64539" y="19347"/>
                    <a:pt x="60280" y="20235"/>
                    <a:pt x="58334" y="20235"/>
                  </a:cubicBezTo>
                  <a:cubicBezTo>
                    <a:pt x="53194" y="20235"/>
                    <a:pt x="49293" y="15980"/>
                    <a:pt x="49293" y="10486"/>
                  </a:cubicBezTo>
                  <a:cubicBezTo>
                    <a:pt x="49293" y="1276"/>
                    <a:pt x="60638" y="-1384"/>
                    <a:pt x="70210" y="-1384"/>
                  </a:cubicBezTo>
                  <a:cubicBezTo>
                    <a:pt x="82802" y="-1384"/>
                    <a:pt x="96807" y="6587"/>
                    <a:pt x="102837" y="21118"/>
                  </a:cubicBezTo>
                  <a:cubicBezTo>
                    <a:pt x="106738" y="30511"/>
                    <a:pt x="109224" y="40260"/>
                    <a:pt x="110996" y="50185"/>
                  </a:cubicBezTo>
                  <a:lnTo>
                    <a:pt x="121101" y="104764"/>
                  </a:lnTo>
                  <a:lnTo>
                    <a:pt x="137768" y="104764"/>
                  </a:lnTo>
                  <a:cubicBezTo>
                    <a:pt x="140786" y="104764"/>
                    <a:pt x="143090" y="104764"/>
                    <a:pt x="143090" y="108662"/>
                  </a:cubicBezTo>
                  <a:cubicBezTo>
                    <a:pt x="143090" y="111147"/>
                    <a:pt x="140786" y="111147"/>
                    <a:pt x="138125" y="111147"/>
                  </a:cubicBezTo>
                  <a:lnTo>
                    <a:pt x="122166" y="111147"/>
                  </a:lnTo>
                  <a:lnTo>
                    <a:pt x="126598" y="135070"/>
                  </a:lnTo>
                  <a:cubicBezTo>
                    <a:pt x="128020" y="142867"/>
                    <a:pt x="130142" y="154563"/>
                    <a:pt x="138832" y="154563"/>
                  </a:cubicBezTo>
                  <a:cubicBezTo>
                    <a:pt x="141494" y="154563"/>
                    <a:pt x="145394" y="153681"/>
                    <a:pt x="147523" y="152085"/>
                  </a:cubicBezTo>
                  <a:cubicBezTo>
                    <a:pt x="144329" y="150489"/>
                    <a:pt x="142200" y="147479"/>
                    <a:pt x="142200" y="143931"/>
                  </a:cubicBezTo>
                  <a:cubicBezTo>
                    <a:pt x="142200" y="138794"/>
                    <a:pt x="146459" y="137905"/>
                    <a:pt x="148405" y="137905"/>
                  </a:cubicBezTo>
                  <a:cubicBezTo>
                    <a:pt x="153553" y="137905"/>
                    <a:pt x="157453" y="142160"/>
                    <a:pt x="157453" y="147655"/>
                  </a:cubicBezTo>
                  <a:close/>
                  <a:moveTo>
                    <a:pt x="254245" y="60110"/>
                  </a:moveTo>
                  <a:cubicBezTo>
                    <a:pt x="254245" y="62413"/>
                    <a:pt x="251933" y="62413"/>
                    <a:pt x="250520" y="62413"/>
                  </a:cubicBezTo>
                  <a:cubicBezTo>
                    <a:pt x="247326" y="62413"/>
                    <a:pt x="247151" y="61881"/>
                    <a:pt x="246261" y="58689"/>
                  </a:cubicBezTo>
                  <a:cubicBezTo>
                    <a:pt x="243250" y="47699"/>
                    <a:pt x="236863" y="37957"/>
                    <a:pt x="229062" y="37957"/>
                  </a:cubicBezTo>
                  <a:cubicBezTo>
                    <a:pt x="226583" y="37957"/>
                    <a:pt x="224629" y="39196"/>
                    <a:pt x="224629" y="43984"/>
                  </a:cubicBezTo>
                  <a:cubicBezTo>
                    <a:pt x="224629" y="47882"/>
                    <a:pt x="226226" y="51781"/>
                    <a:pt x="227648" y="55855"/>
                  </a:cubicBezTo>
                  <a:cubicBezTo>
                    <a:pt x="230834" y="64184"/>
                    <a:pt x="238285" y="83500"/>
                    <a:pt x="238285" y="93251"/>
                  </a:cubicBezTo>
                  <a:cubicBezTo>
                    <a:pt x="238285" y="107074"/>
                    <a:pt x="228712" y="112918"/>
                    <a:pt x="216471" y="112918"/>
                  </a:cubicBezTo>
                  <a:cubicBezTo>
                    <a:pt x="202464" y="112918"/>
                    <a:pt x="192892" y="104589"/>
                    <a:pt x="187570" y="97855"/>
                  </a:cubicBezTo>
                  <a:cubicBezTo>
                    <a:pt x="186330" y="108662"/>
                    <a:pt x="177107" y="112918"/>
                    <a:pt x="170021" y="112918"/>
                  </a:cubicBezTo>
                  <a:cubicBezTo>
                    <a:pt x="162394" y="112918"/>
                    <a:pt x="158494" y="107955"/>
                    <a:pt x="155833" y="103525"/>
                  </a:cubicBezTo>
                  <a:cubicBezTo>
                    <a:pt x="152107" y="97682"/>
                    <a:pt x="149270" y="86867"/>
                    <a:pt x="149270" y="85803"/>
                  </a:cubicBezTo>
                  <a:cubicBezTo>
                    <a:pt x="149270" y="83500"/>
                    <a:pt x="151574" y="83500"/>
                    <a:pt x="152996" y="83500"/>
                  </a:cubicBezTo>
                  <a:cubicBezTo>
                    <a:pt x="156190" y="83500"/>
                    <a:pt x="156365" y="83675"/>
                    <a:pt x="157604" y="88638"/>
                  </a:cubicBezTo>
                  <a:cubicBezTo>
                    <a:pt x="160623" y="100865"/>
                    <a:pt x="163991" y="107955"/>
                    <a:pt x="169489" y="107955"/>
                  </a:cubicBezTo>
                  <a:cubicBezTo>
                    <a:pt x="174986" y="107955"/>
                    <a:pt x="174986" y="101580"/>
                    <a:pt x="174986" y="99453"/>
                  </a:cubicBezTo>
                  <a:cubicBezTo>
                    <a:pt x="174986" y="96086"/>
                    <a:pt x="172675" y="87042"/>
                    <a:pt x="171260" y="80840"/>
                  </a:cubicBezTo>
                  <a:lnTo>
                    <a:pt x="166295" y="61706"/>
                  </a:lnTo>
                  <a:cubicBezTo>
                    <a:pt x="165763" y="59046"/>
                    <a:pt x="163991" y="52313"/>
                    <a:pt x="163277" y="49653"/>
                  </a:cubicBezTo>
                  <a:cubicBezTo>
                    <a:pt x="162394" y="45755"/>
                    <a:pt x="160798" y="39553"/>
                    <a:pt x="160798" y="38306"/>
                  </a:cubicBezTo>
                  <a:cubicBezTo>
                    <a:pt x="160798" y="34409"/>
                    <a:pt x="163633" y="32995"/>
                    <a:pt x="166295" y="32995"/>
                  </a:cubicBezTo>
                  <a:cubicBezTo>
                    <a:pt x="172325" y="32995"/>
                    <a:pt x="173564" y="38306"/>
                    <a:pt x="174271" y="40967"/>
                  </a:cubicBezTo>
                  <a:lnTo>
                    <a:pt x="178354" y="56743"/>
                  </a:lnTo>
                  <a:cubicBezTo>
                    <a:pt x="178886" y="59395"/>
                    <a:pt x="180658" y="66136"/>
                    <a:pt x="181190" y="68788"/>
                  </a:cubicBezTo>
                  <a:cubicBezTo>
                    <a:pt x="181723" y="70567"/>
                    <a:pt x="184027" y="79428"/>
                    <a:pt x="184201" y="80667"/>
                  </a:cubicBezTo>
                  <a:cubicBezTo>
                    <a:pt x="184559" y="81731"/>
                    <a:pt x="189873" y="93426"/>
                    <a:pt x="197150" y="100158"/>
                  </a:cubicBezTo>
                  <a:cubicBezTo>
                    <a:pt x="202464" y="104947"/>
                    <a:pt x="208669" y="107955"/>
                    <a:pt x="215763" y="107955"/>
                  </a:cubicBezTo>
                  <a:cubicBezTo>
                    <a:pt x="223922" y="107955"/>
                    <a:pt x="225869" y="101754"/>
                    <a:pt x="225869" y="95903"/>
                  </a:cubicBezTo>
                  <a:cubicBezTo>
                    <a:pt x="225869" y="85454"/>
                    <a:pt x="217535" y="64009"/>
                    <a:pt x="214524" y="55855"/>
                  </a:cubicBezTo>
                  <a:cubicBezTo>
                    <a:pt x="212752" y="51424"/>
                    <a:pt x="212752" y="50185"/>
                    <a:pt x="212752" y="47882"/>
                  </a:cubicBezTo>
                  <a:cubicBezTo>
                    <a:pt x="212752" y="38306"/>
                    <a:pt x="220371" y="32995"/>
                    <a:pt x="228530" y="32995"/>
                  </a:cubicBezTo>
                  <a:cubicBezTo>
                    <a:pt x="246261" y="32995"/>
                    <a:pt x="254245" y="57275"/>
                    <a:pt x="254245" y="60110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605" name="任意多边形: 形状 1604">
              <a:extLst>
                <a:ext uri="{FF2B5EF4-FFF2-40B4-BE49-F238E27FC236}">
                  <a16:creationId xmlns:a16="http://schemas.microsoft.com/office/drawing/2014/main" id="{40A2AD84-624F-AE4F-FFA0-D8DEE571C8EC}"/>
                </a:ext>
              </a:extLst>
            </p:cNvPr>
            <p:cNvSpPr/>
            <p:nvPr>
              <p:custDataLst>
                <p:tags r:id="rId33"/>
              </p:custDataLst>
            </p:nvPr>
          </p:nvSpPr>
          <p:spPr>
            <a:xfrm flipV="1">
              <a:off x="10070922" y="-12249383"/>
              <a:ext cx="53726" cy="119265"/>
            </a:xfrm>
            <a:custGeom>
              <a:avLst/>
              <a:gdLst>
                <a:gd name="connsiteX0" fmla="*/ 49119 w 53726"/>
                <a:gd name="connsiteY0" fmla="*/ 111163 h 119265"/>
                <a:gd name="connsiteX1" fmla="*/ 42024 w 53726"/>
                <a:gd name="connsiteY1" fmla="*/ 117896 h 119265"/>
                <a:gd name="connsiteX2" fmla="*/ 32094 w 53726"/>
                <a:gd name="connsiteY2" fmla="*/ 108154 h 119265"/>
                <a:gd name="connsiteX3" fmla="*/ 39189 w 53726"/>
                <a:gd name="connsiteY3" fmla="*/ 101413 h 119265"/>
                <a:gd name="connsiteX4" fmla="*/ 49119 w 53726"/>
                <a:gd name="connsiteY4" fmla="*/ 111163 h 119265"/>
                <a:gd name="connsiteX5" fmla="*/ 12941 w 53726"/>
                <a:gd name="connsiteY5" fmla="*/ 21132 h 119265"/>
                <a:gd name="connsiteX6" fmla="*/ 11352 w 53726"/>
                <a:gd name="connsiteY6" fmla="*/ 13693 h 119265"/>
                <a:gd name="connsiteX7" fmla="*/ 28194 w 53726"/>
                <a:gd name="connsiteY7" fmla="*/ -1369 h 119265"/>
                <a:gd name="connsiteX8" fmla="*/ 53726 w 53726"/>
                <a:gd name="connsiteY8" fmla="*/ 25745 h 119265"/>
                <a:gd name="connsiteX9" fmla="*/ 50890 w 53726"/>
                <a:gd name="connsiteY9" fmla="*/ 28048 h 119265"/>
                <a:gd name="connsiteX10" fmla="*/ 47521 w 53726"/>
                <a:gd name="connsiteY10" fmla="*/ 25031 h 119265"/>
                <a:gd name="connsiteX11" fmla="*/ 28726 w 53726"/>
                <a:gd name="connsiteY11" fmla="*/ 3593 h 119265"/>
                <a:gd name="connsiteX12" fmla="*/ 24293 w 53726"/>
                <a:gd name="connsiteY12" fmla="*/ 9794 h 119265"/>
                <a:gd name="connsiteX13" fmla="*/ 27130 w 53726"/>
                <a:gd name="connsiteY13" fmla="*/ 21132 h 119265"/>
                <a:gd name="connsiteX14" fmla="*/ 32801 w 53726"/>
                <a:gd name="connsiteY14" fmla="*/ 35314 h 119265"/>
                <a:gd name="connsiteX15" fmla="*/ 41492 w 53726"/>
                <a:gd name="connsiteY15" fmla="*/ 57823 h 119265"/>
                <a:gd name="connsiteX16" fmla="*/ 42556 w 53726"/>
                <a:gd name="connsiteY16" fmla="*/ 63492 h 119265"/>
                <a:gd name="connsiteX17" fmla="*/ 25707 w 53726"/>
                <a:gd name="connsiteY17" fmla="*/ 78553 h 119265"/>
                <a:gd name="connsiteX18" fmla="*/ 0 w 53726"/>
                <a:gd name="connsiteY18" fmla="*/ 51438 h 119265"/>
                <a:gd name="connsiteX19" fmla="*/ 3011 w 53726"/>
                <a:gd name="connsiteY19" fmla="*/ 49137 h 119265"/>
                <a:gd name="connsiteX20" fmla="*/ 6204 w 53726"/>
                <a:gd name="connsiteY20" fmla="*/ 51970 h 119265"/>
                <a:gd name="connsiteX21" fmla="*/ 25175 w 53726"/>
                <a:gd name="connsiteY21" fmla="*/ 73591 h 119265"/>
                <a:gd name="connsiteX22" fmla="*/ 29608 w 53726"/>
                <a:gd name="connsiteY22" fmla="*/ 67391 h 119265"/>
                <a:gd name="connsiteX23" fmla="*/ 24118 w 53726"/>
                <a:gd name="connsiteY23" fmla="*/ 49669 h 119265"/>
                <a:gd name="connsiteX24" fmla="*/ 12941 w 53726"/>
                <a:gd name="connsiteY24" fmla="*/ 21132 h 119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3726" h="119265">
                  <a:moveTo>
                    <a:pt x="49119" y="111163"/>
                  </a:moveTo>
                  <a:cubicBezTo>
                    <a:pt x="49119" y="113997"/>
                    <a:pt x="46990" y="117896"/>
                    <a:pt x="42024" y="117896"/>
                  </a:cubicBezTo>
                  <a:cubicBezTo>
                    <a:pt x="37234" y="117896"/>
                    <a:pt x="32094" y="113290"/>
                    <a:pt x="32094" y="108154"/>
                  </a:cubicBezTo>
                  <a:cubicBezTo>
                    <a:pt x="32094" y="105136"/>
                    <a:pt x="34398" y="101413"/>
                    <a:pt x="39189" y="101413"/>
                  </a:cubicBezTo>
                  <a:cubicBezTo>
                    <a:pt x="44328" y="101413"/>
                    <a:pt x="49119" y="106375"/>
                    <a:pt x="49119" y="111163"/>
                  </a:cubicBezTo>
                  <a:close/>
                  <a:moveTo>
                    <a:pt x="12941" y="21132"/>
                  </a:moveTo>
                  <a:cubicBezTo>
                    <a:pt x="12234" y="18831"/>
                    <a:pt x="11352" y="16702"/>
                    <a:pt x="11352" y="13693"/>
                  </a:cubicBezTo>
                  <a:cubicBezTo>
                    <a:pt x="11352" y="5364"/>
                    <a:pt x="18438" y="-1369"/>
                    <a:pt x="28194" y="-1369"/>
                  </a:cubicBezTo>
                  <a:cubicBezTo>
                    <a:pt x="45925" y="-1369"/>
                    <a:pt x="53726" y="23086"/>
                    <a:pt x="53726" y="25745"/>
                  </a:cubicBezTo>
                  <a:cubicBezTo>
                    <a:pt x="53726" y="28048"/>
                    <a:pt x="51422" y="28048"/>
                    <a:pt x="50890" y="28048"/>
                  </a:cubicBezTo>
                  <a:cubicBezTo>
                    <a:pt x="48404" y="28048"/>
                    <a:pt x="48229" y="26985"/>
                    <a:pt x="47521" y="25031"/>
                  </a:cubicBezTo>
                  <a:cubicBezTo>
                    <a:pt x="43438" y="10858"/>
                    <a:pt x="35637" y="3593"/>
                    <a:pt x="28726" y="3593"/>
                  </a:cubicBezTo>
                  <a:cubicBezTo>
                    <a:pt x="25175" y="3593"/>
                    <a:pt x="24293" y="5896"/>
                    <a:pt x="24293" y="9794"/>
                  </a:cubicBezTo>
                  <a:cubicBezTo>
                    <a:pt x="24293" y="13868"/>
                    <a:pt x="25532" y="17233"/>
                    <a:pt x="27130" y="21132"/>
                  </a:cubicBezTo>
                  <a:cubicBezTo>
                    <a:pt x="28901" y="25921"/>
                    <a:pt x="30855" y="30708"/>
                    <a:pt x="32801" y="35314"/>
                  </a:cubicBezTo>
                  <a:cubicBezTo>
                    <a:pt x="34398" y="39569"/>
                    <a:pt x="40785" y="55695"/>
                    <a:pt x="41492" y="57823"/>
                  </a:cubicBezTo>
                  <a:cubicBezTo>
                    <a:pt x="42024" y="59594"/>
                    <a:pt x="42556" y="61721"/>
                    <a:pt x="42556" y="63492"/>
                  </a:cubicBezTo>
                  <a:cubicBezTo>
                    <a:pt x="42556" y="71820"/>
                    <a:pt x="35462" y="78553"/>
                    <a:pt x="25707" y="78553"/>
                  </a:cubicBezTo>
                  <a:cubicBezTo>
                    <a:pt x="8158" y="78553"/>
                    <a:pt x="0" y="54456"/>
                    <a:pt x="0" y="51438"/>
                  </a:cubicBezTo>
                  <a:cubicBezTo>
                    <a:pt x="0" y="49137"/>
                    <a:pt x="2486" y="49137"/>
                    <a:pt x="3011" y="49137"/>
                  </a:cubicBezTo>
                  <a:cubicBezTo>
                    <a:pt x="5497" y="49137"/>
                    <a:pt x="5672" y="50026"/>
                    <a:pt x="6204" y="51970"/>
                  </a:cubicBezTo>
                  <a:cubicBezTo>
                    <a:pt x="10820" y="67216"/>
                    <a:pt x="18621" y="73591"/>
                    <a:pt x="25175" y="73591"/>
                  </a:cubicBezTo>
                  <a:cubicBezTo>
                    <a:pt x="28019" y="73591"/>
                    <a:pt x="29608" y="72178"/>
                    <a:pt x="29608" y="67391"/>
                  </a:cubicBezTo>
                  <a:cubicBezTo>
                    <a:pt x="29608" y="63317"/>
                    <a:pt x="28551" y="60658"/>
                    <a:pt x="24118" y="49669"/>
                  </a:cubicBezTo>
                  <a:lnTo>
                    <a:pt x="12941" y="21132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606" name="任意多边形: 形状 1605">
              <a:extLst>
                <a:ext uri="{FF2B5EF4-FFF2-40B4-BE49-F238E27FC236}">
                  <a16:creationId xmlns:a16="http://schemas.microsoft.com/office/drawing/2014/main" id="{364C876F-97D2-DD9A-BB18-0E1D2FC55658}"/>
                </a:ext>
              </a:extLst>
            </p:cNvPr>
            <p:cNvSpPr/>
            <p:nvPr>
              <p:custDataLst>
                <p:tags r:id="rId34"/>
              </p:custDataLst>
            </p:nvPr>
          </p:nvSpPr>
          <p:spPr>
            <a:xfrm flipV="1">
              <a:off x="10720106" y="-12392263"/>
              <a:ext cx="58747" cy="253090"/>
            </a:xfrm>
            <a:custGeom>
              <a:avLst/>
              <a:gdLst>
                <a:gd name="connsiteX0" fmla="*/ 58747 w 58747"/>
                <a:gd name="connsiteY0" fmla="*/ 125171 h 253090"/>
                <a:gd name="connsiteX1" fmla="*/ 42033 w 58747"/>
                <a:gd name="connsiteY1" fmla="*/ 204132 h 253090"/>
                <a:gd name="connsiteX2" fmla="*/ 2535 w 58747"/>
                <a:gd name="connsiteY2" fmla="*/ 251715 h 253090"/>
                <a:gd name="connsiteX3" fmla="*/ 0 w 58747"/>
                <a:gd name="connsiteY3" fmla="*/ 249183 h 253090"/>
                <a:gd name="connsiteX4" fmla="*/ 4815 w 58747"/>
                <a:gd name="connsiteY4" fmla="*/ 243363 h 253090"/>
                <a:gd name="connsiteX5" fmla="*/ 44058 w 58747"/>
                <a:gd name="connsiteY5" fmla="*/ 125171 h 253090"/>
                <a:gd name="connsiteX6" fmla="*/ 3289 w 58747"/>
                <a:gd name="connsiteY6" fmla="*/ 5462 h 253090"/>
                <a:gd name="connsiteX7" fmla="*/ 0 w 58747"/>
                <a:gd name="connsiteY7" fmla="*/ 1159 h 253090"/>
                <a:gd name="connsiteX8" fmla="*/ 2535 w 58747"/>
                <a:gd name="connsiteY8" fmla="*/ -1375 h 253090"/>
                <a:gd name="connsiteX9" fmla="*/ 42795 w 58747"/>
                <a:gd name="connsiteY9" fmla="*/ 47979 h 253090"/>
                <a:gd name="connsiteX10" fmla="*/ 58747 w 58747"/>
                <a:gd name="connsiteY10" fmla="*/ 125171 h 253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8747" h="253090">
                  <a:moveTo>
                    <a:pt x="58747" y="125171"/>
                  </a:moveTo>
                  <a:cubicBezTo>
                    <a:pt x="58747" y="144909"/>
                    <a:pt x="55967" y="175533"/>
                    <a:pt x="42033" y="204132"/>
                  </a:cubicBezTo>
                  <a:cubicBezTo>
                    <a:pt x="26843" y="235265"/>
                    <a:pt x="5061" y="251715"/>
                    <a:pt x="2535" y="251715"/>
                  </a:cubicBezTo>
                  <a:cubicBezTo>
                    <a:pt x="1009" y="251715"/>
                    <a:pt x="0" y="250699"/>
                    <a:pt x="0" y="249183"/>
                  </a:cubicBezTo>
                  <a:cubicBezTo>
                    <a:pt x="0" y="248429"/>
                    <a:pt x="0" y="247921"/>
                    <a:pt x="4815" y="243363"/>
                  </a:cubicBezTo>
                  <a:cubicBezTo>
                    <a:pt x="29624" y="218304"/>
                    <a:pt x="44058" y="178065"/>
                    <a:pt x="44058" y="125171"/>
                  </a:cubicBezTo>
                  <a:cubicBezTo>
                    <a:pt x="44058" y="81891"/>
                    <a:pt x="34692" y="37348"/>
                    <a:pt x="3289" y="5462"/>
                  </a:cubicBezTo>
                  <a:cubicBezTo>
                    <a:pt x="0" y="2421"/>
                    <a:pt x="0" y="1912"/>
                    <a:pt x="0" y="1159"/>
                  </a:cubicBezTo>
                  <a:cubicBezTo>
                    <a:pt x="0" y="-358"/>
                    <a:pt x="1009" y="-1375"/>
                    <a:pt x="2535" y="-1375"/>
                  </a:cubicBezTo>
                  <a:cubicBezTo>
                    <a:pt x="5061" y="-1375"/>
                    <a:pt x="27853" y="15838"/>
                    <a:pt x="42795" y="47979"/>
                  </a:cubicBezTo>
                  <a:cubicBezTo>
                    <a:pt x="55712" y="75816"/>
                    <a:pt x="58747" y="103908"/>
                    <a:pt x="58747" y="125171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80552053"/>
      </p:ext>
    </p:extLst>
  </p:cSld>
  <p:clrMapOvr>
    <a:masterClrMapping/>
  </p:clrMapOvr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9606979-5682-52D7-1ECE-968B49A3232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灯片编号占位符 1">
            <a:extLst>
              <a:ext uri="{FF2B5EF4-FFF2-40B4-BE49-F238E27FC236}">
                <a16:creationId xmlns:a16="http://schemas.microsoft.com/office/drawing/2014/main" id="{8EB817A3-62C9-7DCE-637F-B7BC096F3A18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1D8FA19-E13B-4121-8BBF-5D41F5A04330}" type="slidenum">
              <a:rPr lang="zh-CN" altLang="en-US" smtClean="0"/>
              <a:t>81</a:t>
            </a:fld>
            <a:endParaRPr lang="zh-CN" altLang="en-US"/>
          </a:p>
        </p:txBody>
      </p:sp>
      <p:sp>
        <p:nvSpPr>
          <p:cNvPr id="4" name="文本框 3">
            <a:extLst>
              <a:ext uri="{FF2B5EF4-FFF2-40B4-BE49-F238E27FC236}">
                <a16:creationId xmlns:a16="http://schemas.microsoft.com/office/drawing/2014/main" id="{4F8DBD2A-7E6D-933F-1DBD-20BB6271E4FB}"/>
              </a:ext>
            </a:extLst>
          </p:cNvPr>
          <p:cNvSpPr txBox="1"/>
          <p:nvPr/>
        </p:nvSpPr>
        <p:spPr>
          <a:xfrm>
            <a:off x="379396" y="1046172"/>
            <a:ext cx="546962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altLang="zh-CN" sz="2400" dirty="0">
                <a:solidFill>
                  <a:srgbClr val="C00000"/>
                </a:solidFill>
                <a:latin typeface="Palatino"/>
              </a:rPr>
              <a:t>The decoder in parallel: </a:t>
            </a:r>
            <a:endParaRPr lang="zh-CN" altLang="en-US" sz="2400" dirty="0">
              <a:solidFill>
                <a:srgbClr val="C00000"/>
              </a:solidFill>
              <a:latin typeface="Palatino"/>
            </a:endParaRPr>
          </a:p>
        </p:txBody>
      </p:sp>
      <p:sp>
        <p:nvSpPr>
          <p:cNvPr id="14" name="文本框 46">
            <a:extLst>
              <a:ext uri="{FF2B5EF4-FFF2-40B4-BE49-F238E27FC236}">
                <a16:creationId xmlns:a16="http://schemas.microsoft.com/office/drawing/2014/main" id="{6BE19A5F-E3C2-4A25-6D52-CE66DB042361}"/>
              </a:ext>
            </a:extLst>
          </p:cNvPr>
          <p:cNvSpPr txBox="1"/>
          <p:nvPr/>
        </p:nvSpPr>
        <p:spPr>
          <a:xfrm>
            <a:off x="347240" y="182271"/>
            <a:ext cx="799106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3600" b="1" dirty="0">
                <a:latin typeface="Palatino" pitchFamily="2" charset="77"/>
                <a:ea typeface="Palatino" pitchFamily="2" charset="77"/>
                <a:cs typeface="Calibri Light" panose="020F0302020204030204" pitchFamily="34" charset="0"/>
              </a:rPr>
              <a:t>Transformer</a:t>
            </a:r>
            <a:r>
              <a:rPr lang="en-US" altLang="zh-CN" sz="3600" dirty="0">
                <a:latin typeface="Palatino" pitchFamily="2" charset="77"/>
                <a:ea typeface="Palatino" pitchFamily="2" charset="77"/>
                <a:cs typeface="Calibri Light" panose="020F0302020204030204" pitchFamily="34" charset="0"/>
              </a:rPr>
              <a:t>	</a:t>
            </a:r>
          </a:p>
        </p:txBody>
      </p:sp>
      <p:sp>
        <p:nvSpPr>
          <p:cNvPr id="59" name="文本框 58">
            <a:extLst>
              <a:ext uri="{FF2B5EF4-FFF2-40B4-BE49-F238E27FC236}">
                <a16:creationId xmlns:a16="http://schemas.microsoft.com/office/drawing/2014/main" id="{480BB511-F7AD-FC4C-7680-56D92307AB29}"/>
              </a:ext>
            </a:extLst>
          </p:cNvPr>
          <p:cNvSpPr txBox="1"/>
          <p:nvPr/>
        </p:nvSpPr>
        <p:spPr>
          <a:xfrm>
            <a:off x="690303" y="1646444"/>
            <a:ext cx="3823646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altLang="zh-CN" sz="2400" dirty="0">
                <a:latin typeface="Palatino"/>
              </a:rPr>
              <a:t>Original auto-regressive</a:t>
            </a:r>
            <a:endParaRPr lang="zh-CN" altLang="en-US" sz="2400" dirty="0">
              <a:latin typeface="Palatino"/>
            </a:endParaRPr>
          </a:p>
        </p:txBody>
      </p:sp>
      <p:sp>
        <p:nvSpPr>
          <p:cNvPr id="61" name="文本框 60">
            <a:extLst>
              <a:ext uri="{FF2B5EF4-FFF2-40B4-BE49-F238E27FC236}">
                <a16:creationId xmlns:a16="http://schemas.microsoft.com/office/drawing/2014/main" id="{D86E9620-01E9-E9B3-3EB5-60128E50E738}"/>
              </a:ext>
            </a:extLst>
          </p:cNvPr>
          <p:cNvSpPr txBox="1"/>
          <p:nvPr/>
        </p:nvSpPr>
        <p:spPr>
          <a:xfrm>
            <a:off x="5998598" y="1646444"/>
            <a:ext cx="3823646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altLang="zh-CN" sz="2400" dirty="0">
                <a:latin typeface="Palatino"/>
              </a:rPr>
              <a:t>Parallel</a:t>
            </a:r>
            <a:endParaRPr lang="zh-CN" altLang="en-US" sz="2400" dirty="0">
              <a:latin typeface="Palatino"/>
            </a:endParaRPr>
          </a:p>
        </p:txBody>
      </p:sp>
      <p:grpSp>
        <p:nvGrpSpPr>
          <p:cNvPr id="1493" name="组合 1492" descr="\documentclass{article}&#10;\usepackage{amsmath}&#10;\pagestyle{empty}&#10;\begin{document}&#10;&#10;\begin{align*}&#10;\mathbf{H}^{dec\texttt{\_}sa}_{1:m} = \textit{MHMA}(\mathbf{H}^{in}_{1:m})&#10;\end{align*}&#10;\end{document}" title="IguanaTex Shape Display">
            <a:extLst>
              <a:ext uri="{FF2B5EF4-FFF2-40B4-BE49-F238E27FC236}">
                <a16:creationId xmlns:a16="http://schemas.microsoft.com/office/drawing/2014/main" id="{12F3141E-4534-EBB9-75BC-A8AA7E0A7B52}"/>
              </a:ext>
            </a:extLst>
          </p:cNvPr>
          <p:cNvGrpSpPr>
            <a:grpSpLocks noChangeAspect="1"/>
          </p:cNvGrpSpPr>
          <p:nvPr>
            <p:custDataLst>
              <p:tags r:id="rId1"/>
            </p:custDataLst>
          </p:nvPr>
        </p:nvGrpSpPr>
        <p:grpSpPr>
          <a:xfrm>
            <a:off x="6388100" y="2311400"/>
            <a:ext cx="2741012" cy="303017"/>
            <a:chOff x="12782516" y="-15325455"/>
            <a:chExt cx="2741012" cy="303017"/>
          </a:xfrm>
        </p:grpSpPr>
        <p:sp>
          <p:nvSpPr>
            <p:cNvPr id="1479" name="任意多边形: 形状 1478">
              <a:extLst>
                <a:ext uri="{FF2B5EF4-FFF2-40B4-BE49-F238E27FC236}">
                  <a16:creationId xmlns:a16="http://schemas.microsoft.com/office/drawing/2014/main" id="{BDB6864E-192C-82B7-7E2B-FA0FC705C77A}"/>
                </a:ext>
              </a:extLst>
            </p:cNvPr>
            <p:cNvSpPr/>
            <p:nvPr>
              <p:custDataLst>
                <p:tags r:id="rId252"/>
              </p:custDataLst>
            </p:nvPr>
          </p:nvSpPr>
          <p:spPr>
            <a:xfrm flipV="1">
              <a:off x="12782516" y="-15265337"/>
              <a:ext cx="207898" cy="173620"/>
            </a:xfrm>
            <a:custGeom>
              <a:avLst/>
              <a:gdLst>
                <a:gd name="connsiteX0" fmla="*/ 180555 w 207898"/>
                <a:gd name="connsiteY0" fmla="*/ 160349 h 173620"/>
                <a:gd name="connsiteX1" fmla="*/ 207899 w 207898"/>
                <a:gd name="connsiteY1" fmla="*/ 160349 h 173620"/>
                <a:gd name="connsiteX2" fmla="*/ 207899 w 207898"/>
                <a:gd name="connsiteY2" fmla="*/ 172244 h 173620"/>
                <a:gd name="connsiteX3" fmla="*/ 162570 w 207898"/>
                <a:gd name="connsiteY3" fmla="*/ 171481 h 173620"/>
                <a:gd name="connsiteX4" fmla="*/ 117248 w 207898"/>
                <a:gd name="connsiteY4" fmla="*/ 172244 h 173620"/>
                <a:gd name="connsiteX5" fmla="*/ 117248 w 207898"/>
                <a:gd name="connsiteY5" fmla="*/ 160349 h 173620"/>
                <a:gd name="connsiteX6" fmla="*/ 144592 w 207898"/>
                <a:gd name="connsiteY6" fmla="*/ 160349 h 173620"/>
                <a:gd name="connsiteX7" fmla="*/ 144592 w 207898"/>
                <a:gd name="connsiteY7" fmla="*/ 94797 h 173620"/>
                <a:gd name="connsiteX8" fmla="*/ 63307 w 207898"/>
                <a:gd name="connsiteY8" fmla="*/ 94797 h 173620"/>
                <a:gd name="connsiteX9" fmla="*/ 63307 w 207898"/>
                <a:gd name="connsiteY9" fmla="*/ 160349 h 173620"/>
                <a:gd name="connsiteX10" fmla="*/ 90659 w 207898"/>
                <a:gd name="connsiteY10" fmla="*/ 160349 h 173620"/>
                <a:gd name="connsiteX11" fmla="*/ 90659 w 207898"/>
                <a:gd name="connsiteY11" fmla="*/ 172244 h 173620"/>
                <a:gd name="connsiteX12" fmla="*/ 45329 w 207898"/>
                <a:gd name="connsiteY12" fmla="*/ 171481 h 173620"/>
                <a:gd name="connsiteX13" fmla="*/ 0 w 207898"/>
                <a:gd name="connsiteY13" fmla="*/ 172244 h 173620"/>
                <a:gd name="connsiteX14" fmla="*/ 0 w 207898"/>
                <a:gd name="connsiteY14" fmla="*/ 160349 h 173620"/>
                <a:gd name="connsiteX15" fmla="*/ 27352 w 207898"/>
                <a:gd name="connsiteY15" fmla="*/ 160349 h 173620"/>
                <a:gd name="connsiteX16" fmla="*/ 27352 w 207898"/>
                <a:gd name="connsiteY16" fmla="*/ 10515 h 173620"/>
                <a:gd name="connsiteX17" fmla="*/ 0 w 207898"/>
                <a:gd name="connsiteY17" fmla="*/ 10515 h 173620"/>
                <a:gd name="connsiteX18" fmla="*/ 0 w 207898"/>
                <a:gd name="connsiteY18" fmla="*/ -1377 h 173620"/>
                <a:gd name="connsiteX19" fmla="*/ 45329 w 207898"/>
                <a:gd name="connsiteY19" fmla="*/ -616 h 173620"/>
                <a:gd name="connsiteX20" fmla="*/ 90659 w 207898"/>
                <a:gd name="connsiteY20" fmla="*/ -1377 h 173620"/>
                <a:gd name="connsiteX21" fmla="*/ 90659 w 207898"/>
                <a:gd name="connsiteY21" fmla="*/ 10515 h 173620"/>
                <a:gd name="connsiteX22" fmla="*/ 63307 w 207898"/>
                <a:gd name="connsiteY22" fmla="*/ 10515 h 173620"/>
                <a:gd name="connsiteX23" fmla="*/ 63307 w 207898"/>
                <a:gd name="connsiteY23" fmla="*/ 82903 h 173620"/>
                <a:gd name="connsiteX24" fmla="*/ 144592 w 207898"/>
                <a:gd name="connsiteY24" fmla="*/ 82903 h 173620"/>
                <a:gd name="connsiteX25" fmla="*/ 144592 w 207898"/>
                <a:gd name="connsiteY25" fmla="*/ 10515 h 173620"/>
                <a:gd name="connsiteX26" fmla="*/ 117248 w 207898"/>
                <a:gd name="connsiteY26" fmla="*/ 10515 h 173620"/>
                <a:gd name="connsiteX27" fmla="*/ 117248 w 207898"/>
                <a:gd name="connsiteY27" fmla="*/ -1377 h 173620"/>
                <a:gd name="connsiteX28" fmla="*/ 162570 w 207898"/>
                <a:gd name="connsiteY28" fmla="*/ -616 h 173620"/>
                <a:gd name="connsiteX29" fmla="*/ 207899 w 207898"/>
                <a:gd name="connsiteY29" fmla="*/ -1377 h 173620"/>
                <a:gd name="connsiteX30" fmla="*/ 207899 w 207898"/>
                <a:gd name="connsiteY30" fmla="*/ 10515 h 173620"/>
                <a:gd name="connsiteX31" fmla="*/ 180555 w 207898"/>
                <a:gd name="connsiteY31" fmla="*/ 10515 h 173620"/>
                <a:gd name="connsiteX32" fmla="*/ 180555 w 207898"/>
                <a:gd name="connsiteY32" fmla="*/ 160349 h 173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07898" h="173620">
                  <a:moveTo>
                    <a:pt x="180555" y="160349"/>
                  </a:moveTo>
                  <a:lnTo>
                    <a:pt x="207899" y="160349"/>
                  </a:lnTo>
                  <a:lnTo>
                    <a:pt x="207899" y="172244"/>
                  </a:lnTo>
                  <a:cubicBezTo>
                    <a:pt x="198279" y="171481"/>
                    <a:pt x="173461" y="171481"/>
                    <a:pt x="162570" y="171481"/>
                  </a:cubicBezTo>
                  <a:cubicBezTo>
                    <a:pt x="151686" y="171481"/>
                    <a:pt x="126868" y="171481"/>
                    <a:pt x="117248" y="172244"/>
                  </a:cubicBezTo>
                  <a:lnTo>
                    <a:pt x="117248" y="160349"/>
                  </a:lnTo>
                  <a:lnTo>
                    <a:pt x="144592" y="160349"/>
                  </a:lnTo>
                  <a:lnTo>
                    <a:pt x="144592" y="94797"/>
                  </a:lnTo>
                  <a:lnTo>
                    <a:pt x="63307" y="94797"/>
                  </a:lnTo>
                  <a:lnTo>
                    <a:pt x="63307" y="160349"/>
                  </a:lnTo>
                  <a:lnTo>
                    <a:pt x="90659" y="160349"/>
                  </a:lnTo>
                  <a:lnTo>
                    <a:pt x="90659" y="172244"/>
                  </a:lnTo>
                  <a:cubicBezTo>
                    <a:pt x="81031" y="171481"/>
                    <a:pt x="56221" y="171481"/>
                    <a:pt x="45329" y="171481"/>
                  </a:cubicBezTo>
                  <a:cubicBezTo>
                    <a:pt x="34438" y="171481"/>
                    <a:pt x="9620" y="171481"/>
                    <a:pt x="0" y="172244"/>
                  </a:cubicBezTo>
                  <a:lnTo>
                    <a:pt x="0" y="160349"/>
                  </a:lnTo>
                  <a:lnTo>
                    <a:pt x="27352" y="160349"/>
                  </a:lnTo>
                  <a:lnTo>
                    <a:pt x="27352" y="10515"/>
                  </a:lnTo>
                  <a:lnTo>
                    <a:pt x="0" y="10515"/>
                  </a:lnTo>
                  <a:lnTo>
                    <a:pt x="0" y="-1377"/>
                  </a:lnTo>
                  <a:cubicBezTo>
                    <a:pt x="9620" y="-616"/>
                    <a:pt x="34438" y="-616"/>
                    <a:pt x="45329" y="-616"/>
                  </a:cubicBezTo>
                  <a:cubicBezTo>
                    <a:pt x="56221" y="-616"/>
                    <a:pt x="81031" y="-616"/>
                    <a:pt x="90659" y="-1377"/>
                  </a:cubicBezTo>
                  <a:lnTo>
                    <a:pt x="90659" y="10515"/>
                  </a:lnTo>
                  <a:lnTo>
                    <a:pt x="63307" y="10515"/>
                  </a:lnTo>
                  <a:lnTo>
                    <a:pt x="63307" y="82903"/>
                  </a:lnTo>
                  <a:lnTo>
                    <a:pt x="144592" y="82903"/>
                  </a:lnTo>
                  <a:lnTo>
                    <a:pt x="144592" y="10515"/>
                  </a:lnTo>
                  <a:lnTo>
                    <a:pt x="117248" y="10515"/>
                  </a:lnTo>
                  <a:lnTo>
                    <a:pt x="117248" y="-1377"/>
                  </a:lnTo>
                  <a:cubicBezTo>
                    <a:pt x="126868" y="-616"/>
                    <a:pt x="151686" y="-616"/>
                    <a:pt x="162570" y="-616"/>
                  </a:cubicBezTo>
                  <a:cubicBezTo>
                    <a:pt x="173461" y="-616"/>
                    <a:pt x="198279" y="-616"/>
                    <a:pt x="207899" y="-1377"/>
                  </a:cubicBezTo>
                  <a:lnTo>
                    <a:pt x="207899" y="10515"/>
                  </a:lnTo>
                  <a:lnTo>
                    <a:pt x="180555" y="10515"/>
                  </a:lnTo>
                  <a:lnTo>
                    <a:pt x="180555" y="160349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480" name="任意多边形: 形状 1479">
              <a:extLst>
                <a:ext uri="{FF2B5EF4-FFF2-40B4-BE49-F238E27FC236}">
                  <a16:creationId xmlns:a16="http://schemas.microsoft.com/office/drawing/2014/main" id="{2D387C99-7B7C-D470-7DAB-DB5449E05C17}"/>
                </a:ext>
              </a:extLst>
            </p:cNvPr>
            <p:cNvSpPr/>
            <p:nvPr>
              <p:custDataLst>
                <p:tags r:id="rId253"/>
              </p:custDataLst>
            </p:nvPr>
          </p:nvSpPr>
          <p:spPr>
            <a:xfrm flipV="1">
              <a:off x="13011416" y="-15325455"/>
              <a:ext cx="278339" cy="124758"/>
            </a:xfrm>
            <a:custGeom>
              <a:avLst/>
              <a:gdLst>
                <a:gd name="connsiteX0" fmla="*/ 90429 w 278339"/>
                <a:gd name="connsiteY0" fmla="*/ 118055 h 124758"/>
                <a:gd name="connsiteX1" fmla="*/ 91135 w 278339"/>
                <a:gd name="connsiteY1" fmla="*/ 120898 h 124758"/>
                <a:gd name="connsiteX2" fmla="*/ 88299 w 278339"/>
                <a:gd name="connsiteY2" fmla="*/ 123374 h 124758"/>
                <a:gd name="connsiteX3" fmla="*/ 65603 w 278339"/>
                <a:gd name="connsiteY3" fmla="*/ 121605 h 124758"/>
                <a:gd name="connsiteX4" fmla="*/ 61702 w 278339"/>
                <a:gd name="connsiteY4" fmla="*/ 117531 h 124758"/>
                <a:gd name="connsiteX5" fmla="*/ 66310 w 278339"/>
                <a:gd name="connsiteY5" fmla="*/ 115045 h 124758"/>
                <a:gd name="connsiteX6" fmla="*/ 74826 w 278339"/>
                <a:gd name="connsiteY6" fmla="*/ 112386 h 124758"/>
                <a:gd name="connsiteX7" fmla="*/ 74111 w 278339"/>
                <a:gd name="connsiteY7" fmla="*/ 108487 h 124758"/>
                <a:gd name="connsiteX8" fmla="*/ 64006 w 278339"/>
                <a:gd name="connsiteY8" fmla="*/ 68082 h 124758"/>
                <a:gd name="connsiteX9" fmla="*/ 45743 w 278339"/>
                <a:gd name="connsiteY9" fmla="*/ 78539 h 124758"/>
                <a:gd name="connsiteX10" fmla="*/ 0 w 278339"/>
                <a:gd name="connsiteY10" fmla="*/ 28032 h 124758"/>
                <a:gd name="connsiteX11" fmla="*/ 26772 w 278339"/>
                <a:gd name="connsiteY11" fmla="*/ -1384 h 124758"/>
                <a:gd name="connsiteX12" fmla="*/ 51947 w 278339"/>
                <a:gd name="connsiteY12" fmla="*/ 11017 h 124758"/>
                <a:gd name="connsiteX13" fmla="*/ 70210 w 278339"/>
                <a:gd name="connsiteY13" fmla="*/ -1384 h 124758"/>
                <a:gd name="connsiteX14" fmla="*/ 84224 w 278339"/>
                <a:gd name="connsiteY14" fmla="*/ 8009 h 124758"/>
                <a:gd name="connsiteX15" fmla="*/ 90429 w 278339"/>
                <a:gd name="connsiteY15" fmla="*/ 25731 h 124758"/>
                <a:gd name="connsiteX16" fmla="*/ 87592 w 278339"/>
                <a:gd name="connsiteY16" fmla="*/ 28032 h 124758"/>
                <a:gd name="connsiteX17" fmla="*/ 83692 w 278339"/>
                <a:gd name="connsiteY17" fmla="*/ 22538 h 124758"/>
                <a:gd name="connsiteX18" fmla="*/ 70743 w 278339"/>
                <a:gd name="connsiteY18" fmla="*/ 3579 h 124758"/>
                <a:gd name="connsiteX19" fmla="*/ 64895 w 278339"/>
                <a:gd name="connsiteY19" fmla="*/ 12257 h 124758"/>
                <a:gd name="connsiteX20" fmla="*/ 65778 w 278339"/>
                <a:gd name="connsiteY20" fmla="*/ 19530 h 124758"/>
                <a:gd name="connsiteX21" fmla="*/ 90429 w 278339"/>
                <a:gd name="connsiteY21" fmla="*/ 118055 h 124758"/>
                <a:gd name="connsiteX22" fmla="*/ 52662 w 278339"/>
                <a:gd name="connsiteY22" fmla="*/ 22538 h 124758"/>
                <a:gd name="connsiteX23" fmla="*/ 43613 w 278339"/>
                <a:gd name="connsiteY23" fmla="*/ 10669 h 124758"/>
                <a:gd name="connsiteX24" fmla="*/ 27304 w 278339"/>
                <a:gd name="connsiteY24" fmla="*/ 3579 h 124758"/>
                <a:gd name="connsiteX25" fmla="*/ 14355 w 278339"/>
                <a:gd name="connsiteY25" fmla="*/ 20769 h 124758"/>
                <a:gd name="connsiteX26" fmla="*/ 23578 w 278339"/>
                <a:gd name="connsiteY26" fmla="*/ 56743 h 124758"/>
                <a:gd name="connsiteX27" fmla="*/ 45743 w 278339"/>
                <a:gd name="connsiteY27" fmla="*/ 73576 h 124758"/>
                <a:gd name="connsiteX28" fmla="*/ 61527 w 278339"/>
                <a:gd name="connsiteY28" fmla="*/ 58157 h 124758"/>
                <a:gd name="connsiteX29" fmla="*/ 60996 w 278339"/>
                <a:gd name="connsiteY29" fmla="*/ 55679 h 124758"/>
                <a:gd name="connsiteX30" fmla="*/ 52662 w 278339"/>
                <a:gd name="connsiteY30" fmla="*/ 22538 h 124758"/>
                <a:gd name="connsiteX31" fmla="*/ 134207 w 278339"/>
                <a:gd name="connsiteY31" fmla="*/ 40792 h 124758"/>
                <a:gd name="connsiteX32" fmla="*/ 162750 w 278339"/>
                <a:gd name="connsiteY32" fmla="*/ 44515 h 124758"/>
                <a:gd name="connsiteX33" fmla="*/ 178352 w 278339"/>
                <a:gd name="connsiteY33" fmla="*/ 62944 h 124758"/>
                <a:gd name="connsiteX34" fmla="*/ 156371 w 278339"/>
                <a:gd name="connsiteY34" fmla="*/ 78539 h 124758"/>
                <a:gd name="connsiteX35" fmla="*/ 106362 w 278339"/>
                <a:gd name="connsiteY35" fmla="*/ 31931 h 124758"/>
                <a:gd name="connsiteX36" fmla="*/ 138282 w 278339"/>
                <a:gd name="connsiteY36" fmla="*/ -1384 h 124758"/>
                <a:gd name="connsiteX37" fmla="*/ 182253 w 278339"/>
                <a:gd name="connsiteY37" fmla="*/ 18639 h 124758"/>
                <a:gd name="connsiteX38" fmla="*/ 179242 w 278339"/>
                <a:gd name="connsiteY38" fmla="*/ 21649 h 124758"/>
                <a:gd name="connsiteX39" fmla="*/ 176406 w 278339"/>
                <a:gd name="connsiteY39" fmla="*/ 19878 h 124758"/>
                <a:gd name="connsiteX40" fmla="*/ 138640 w 278339"/>
                <a:gd name="connsiteY40" fmla="*/ 3579 h 124758"/>
                <a:gd name="connsiteX41" fmla="*/ 120908 w 278339"/>
                <a:gd name="connsiteY41" fmla="*/ 25016 h 124758"/>
                <a:gd name="connsiteX42" fmla="*/ 123037 w 278339"/>
                <a:gd name="connsiteY42" fmla="*/ 40792 h 124758"/>
                <a:gd name="connsiteX43" fmla="*/ 134207 w 278339"/>
                <a:gd name="connsiteY43" fmla="*/ 40792 h 124758"/>
                <a:gd name="connsiteX44" fmla="*/ 124451 w 278339"/>
                <a:gd name="connsiteY44" fmla="*/ 45754 h 124758"/>
                <a:gd name="connsiteX45" fmla="*/ 156371 w 278339"/>
                <a:gd name="connsiteY45" fmla="*/ 73576 h 124758"/>
                <a:gd name="connsiteX46" fmla="*/ 170734 w 278339"/>
                <a:gd name="connsiteY46" fmla="*/ 62944 h 124758"/>
                <a:gd name="connsiteX47" fmla="*/ 133142 w 278339"/>
                <a:gd name="connsiteY47" fmla="*/ 45754 h 124758"/>
                <a:gd name="connsiteX48" fmla="*/ 124451 w 278339"/>
                <a:gd name="connsiteY48" fmla="*/ 45754 h 124758"/>
                <a:gd name="connsiteX49" fmla="*/ 268234 w 278339"/>
                <a:gd name="connsiteY49" fmla="*/ 68264 h 124758"/>
                <a:gd name="connsiteX50" fmla="*/ 259195 w 278339"/>
                <a:gd name="connsiteY50" fmla="*/ 58339 h 124758"/>
                <a:gd name="connsiteX51" fmla="*/ 266106 w 278339"/>
                <a:gd name="connsiteY51" fmla="*/ 51781 h 124758"/>
                <a:gd name="connsiteX52" fmla="*/ 276219 w 278339"/>
                <a:gd name="connsiteY52" fmla="*/ 63120 h 124758"/>
                <a:gd name="connsiteX53" fmla="*/ 252806 w 278339"/>
                <a:gd name="connsiteY53" fmla="*/ 78539 h 124758"/>
                <a:gd name="connsiteX54" fmla="*/ 201567 w 278339"/>
                <a:gd name="connsiteY54" fmla="*/ 29447 h 124758"/>
                <a:gd name="connsiteX55" fmla="*/ 234369 w 278339"/>
                <a:gd name="connsiteY55" fmla="*/ -1384 h 124758"/>
                <a:gd name="connsiteX56" fmla="*/ 278339 w 278339"/>
                <a:gd name="connsiteY56" fmla="*/ 18639 h 124758"/>
                <a:gd name="connsiteX57" fmla="*/ 275329 w 278339"/>
                <a:gd name="connsiteY57" fmla="*/ 21649 h 124758"/>
                <a:gd name="connsiteX58" fmla="*/ 272493 w 278339"/>
                <a:gd name="connsiteY58" fmla="*/ 19878 h 124758"/>
                <a:gd name="connsiteX59" fmla="*/ 234726 w 278339"/>
                <a:gd name="connsiteY59" fmla="*/ 3579 h 124758"/>
                <a:gd name="connsiteX60" fmla="*/ 216280 w 278339"/>
                <a:gd name="connsiteY60" fmla="*/ 23245 h 124758"/>
                <a:gd name="connsiteX61" fmla="*/ 227990 w 278339"/>
                <a:gd name="connsiteY61" fmla="*/ 59936 h 124758"/>
                <a:gd name="connsiteX62" fmla="*/ 252806 w 278339"/>
                <a:gd name="connsiteY62" fmla="*/ 73576 h 124758"/>
                <a:gd name="connsiteX63" fmla="*/ 268234 w 278339"/>
                <a:gd name="connsiteY63" fmla="*/ 68264 h 124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278339" h="124758">
                  <a:moveTo>
                    <a:pt x="90429" y="118055"/>
                  </a:moveTo>
                  <a:cubicBezTo>
                    <a:pt x="90603" y="118412"/>
                    <a:pt x="91135" y="120715"/>
                    <a:pt x="91135" y="120898"/>
                  </a:cubicBezTo>
                  <a:cubicBezTo>
                    <a:pt x="91135" y="121779"/>
                    <a:pt x="90429" y="123374"/>
                    <a:pt x="88299" y="123374"/>
                  </a:cubicBezTo>
                  <a:cubicBezTo>
                    <a:pt x="84748" y="123374"/>
                    <a:pt x="70036" y="121962"/>
                    <a:pt x="65603" y="121605"/>
                  </a:cubicBezTo>
                  <a:cubicBezTo>
                    <a:pt x="64181" y="121430"/>
                    <a:pt x="61702" y="121247"/>
                    <a:pt x="61702" y="117531"/>
                  </a:cubicBezTo>
                  <a:cubicBezTo>
                    <a:pt x="61702" y="115045"/>
                    <a:pt x="64181" y="115045"/>
                    <a:pt x="66310" y="115045"/>
                  </a:cubicBezTo>
                  <a:cubicBezTo>
                    <a:pt x="74826" y="115045"/>
                    <a:pt x="74826" y="113808"/>
                    <a:pt x="74826" y="112386"/>
                  </a:cubicBezTo>
                  <a:cubicBezTo>
                    <a:pt x="74826" y="111147"/>
                    <a:pt x="74469" y="110083"/>
                    <a:pt x="74111" y="108487"/>
                  </a:cubicBezTo>
                  <a:lnTo>
                    <a:pt x="64006" y="68082"/>
                  </a:lnTo>
                  <a:cubicBezTo>
                    <a:pt x="60280" y="73933"/>
                    <a:pt x="54251" y="78539"/>
                    <a:pt x="45743" y="78539"/>
                  </a:cubicBezTo>
                  <a:cubicBezTo>
                    <a:pt x="23046" y="78539"/>
                    <a:pt x="0" y="53552"/>
                    <a:pt x="0" y="28032"/>
                  </a:cubicBezTo>
                  <a:cubicBezTo>
                    <a:pt x="0" y="10844"/>
                    <a:pt x="11519" y="-1384"/>
                    <a:pt x="26772" y="-1384"/>
                  </a:cubicBezTo>
                  <a:cubicBezTo>
                    <a:pt x="36345" y="-1384"/>
                    <a:pt x="44853" y="4110"/>
                    <a:pt x="51947" y="11017"/>
                  </a:cubicBezTo>
                  <a:cubicBezTo>
                    <a:pt x="55315" y="387"/>
                    <a:pt x="65603" y="-1384"/>
                    <a:pt x="70210" y="-1384"/>
                  </a:cubicBezTo>
                  <a:cubicBezTo>
                    <a:pt x="76598" y="-1384"/>
                    <a:pt x="81031" y="2515"/>
                    <a:pt x="84224" y="8009"/>
                  </a:cubicBezTo>
                  <a:cubicBezTo>
                    <a:pt x="88124" y="14916"/>
                    <a:pt x="90429" y="25016"/>
                    <a:pt x="90429" y="25731"/>
                  </a:cubicBezTo>
                  <a:cubicBezTo>
                    <a:pt x="90429" y="28032"/>
                    <a:pt x="88124" y="28032"/>
                    <a:pt x="87592" y="28032"/>
                  </a:cubicBezTo>
                  <a:cubicBezTo>
                    <a:pt x="85106" y="28032"/>
                    <a:pt x="84931" y="27327"/>
                    <a:pt x="83692" y="22538"/>
                  </a:cubicBezTo>
                  <a:cubicBezTo>
                    <a:pt x="81563" y="14035"/>
                    <a:pt x="78194" y="3579"/>
                    <a:pt x="70743" y="3579"/>
                  </a:cubicBezTo>
                  <a:cubicBezTo>
                    <a:pt x="66135" y="3579"/>
                    <a:pt x="64895" y="7477"/>
                    <a:pt x="64895" y="12257"/>
                  </a:cubicBezTo>
                  <a:cubicBezTo>
                    <a:pt x="64895" y="15631"/>
                    <a:pt x="65245" y="17219"/>
                    <a:pt x="65778" y="19530"/>
                  </a:cubicBezTo>
                  <a:lnTo>
                    <a:pt x="90429" y="118055"/>
                  </a:lnTo>
                  <a:close/>
                  <a:moveTo>
                    <a:pt x="52662" y="22538"/>
                  </a:moveTo>
                  <a:cubicBezTo>
                    <a:pt x="51414" y="17576"/>
                    <a:pt x="47514" y="14035"/>
                    <a:pt x="43613" y="10669"/>
                  </a:cubicBezTo>
                  <a:cubicBezTo>
                    <a:pt x="42016" y="9247"/>
                    <a:pt x="34930" y="3579"/>
                    <a:pt x="27304" y="3579"/>
                  </a:cubicBezTo>
                  <a:cubicBezTo>
                    <a:pt x="20742" y="3579"/>
                    <a:pt x="14355" y="8183"/>
                    <a:pt x="14355" y="20769"/>
                  </a:cubicBezTo>
                  <a:cubicBezTo>
                    <a:pt x="14355" y="30160"/>
                    <a:pt x="19503" y="49653"/>
                    <a:pt x="23578" y="56743"/>
                  </a:cubicBezTo>
                  <a:cubicBezTo>
                    <a:pt x="31737" y="70917"/>
                    <a:pt x="40777" y="73576"/>
                    <a:pt x="45743" y="73576"/>
                  </a:cubicBezTo>
                  <a:cubicBezTo>
                    <a:pt x="58151" y="73576"/>
                    <a:pt x="61527" y="60110"/>
                    <a:pt x="61527" y="58157"/>
                  </a:cubicBezTo>
                  <a:cubicBezTo>
                    <a:pt x="61527" y="57450"/>
                    <a:pt x="61170" y="56211"/>
                    <a:pt x="60996" y="55679"/>
                  </a:cubicBezTo>
                  <a:lnTo>
                    <a:pt x="52662" y="22538"/>
                  </a:lnTo>
                  <a:close/>
                  <a:moveTo>
                    <a:pt x="134207" y="40792"/>
                  </a:moveTo>
                  <a:cubicBezTo>
                    <a:pt x="139172" y="40792"/>
                    <a:pt x="153177" y="41150"/>
                    <a:pt x="162750" y="44515"/>
                  </a:cubicBezTo>
                  <a:cubicBezTo>
                    <a:pt x="175874" y="49121"/>
                    <a:pt x="178352" y="57625"/>
                    <a:pt x="178352" y="62944"/>
                  </a:cubicBezTo>
                  <a:cubicBezTo>
                    <a:pt x="178352" y="72694"/>
                    <a:pt x="168605" y="78539"/>
                    <a:pt x="156371" y="78539"/>
                  </a:cubicBezTo>
                  <a:cubicBezTo>
                    <a:pt x="135088" y="78539"/>
                    <a:pt x="106362" y="62237"/>
                    <a:pt x="106362" y="31931"/>
                  </a:cubicBezTo>
                  <a:cubicBezTo>
                    <a:pt x="106362" y="14035"/>
                    <a:pt x="117540" y="-1384"/>
                    <a:pt x="138282" y="-1384"/>
                  </a:cubicBezTo>
                  <a:cubicBezTo>
                    <a:pt x="168247" y="-1384"/>
                    <a:pt x="182253" y="16155"/>
                    <a:pt x="182253" y="18639"/>
                  </a:cubicBezTo>
                  <a:cubicBezTo>
                    <a:pt x="182253" y="19703"/>
                    <a:pt x="180664" y="21649"/>
                    <a:pt x="179242" y="21649"/>
                  </a:cubicBezTo>
                  <a:cubicBezTo>
                    <a:pt x="178177" y="21649"/>
                    <a:pt x="177820" y="21301"/>
                    <a:pt x="176406" y="19878"/>
                  </a:cubicBezTo>
                  <a:cubicBezTo>
                    <a:pt x="162575" y="3579"/>
                    <a:pt x="141825" y="3579"/>
                    <a:pt x="138640" y="3579"/>
                  </a:cubicBezTo>
                  <a:cubicBezTo>
                    <a:pt x="127994" y="3579"/>
                    <a:pt x="120908" y="10669"/>
                    <a:pt x="120908" y="25016"/>
                  </a:cubicBezTo>
                  <a:cubicBezTo>
                    <a:pt x="120908" y="27500"/>
                    <a:pt x="120908" y="31042"/>
                    <a:pt x="123037" y="40792"/>
                  </a:cubicBezTo>
                  <a:lnTo>
                    <a:pt x="134207" y="40792"/>
                  </a:lnTo>
                  <a:close/>
                  <a:moveTo>
                    <a:pt x="124451" y="45754"/>
                  </a:moveTo>
                  <a:cubicBezTo>
                    <a:pt x="131720" y="71447"/>
                    <a:pt x="151405" y="73576"/>
                    <a:pt x="156371" y="73576"/>
                  </a:cubicBezTo>
                  <a:cubicBezTo>
                    <a:pt x="164172" y="73576"/>
                    <a:pt x="170734" y="69678"/>
                    <a:pt x="170734" y="62944"/>
                  </a:cubicBezTo>
                  <a:cubicBezTo>
                    <a:pt x="170734" y="45754"/>
                    <a:pt x="140769" y="45754"/>
                    <a:pt x="133142" y="45754"/>
                  </a:cubicBezTo>
                  <a:lnTo>
                    <a:pt x="124451" y="45754"/>
                  </a:lnTo>
                  <a:close/>
                  <a:moveTo>
                    <a:pt x="268234" y="68264"/>
                  </a:moveTo>
                  <a:cubicBezTo>
                    <a:pt x="261856" y="67200"/>
                    <a:pt x="259195" y="62237"/>
                    <a:pt x="259195" y="58339"/>
                  </a:cubicBezTo>
                  <a:cubicBezTo>
                    <a:pt x="259195" y="53552"/>
                    <a:pt x="262921" y="51781"/>
                    <a:pt x="266106" y="51781"/>
                  </a:cubicBezTo>
                  <a:cubicBezTo>
                    <a:pt x="270006" y="51781"/>
                    <a:pt x="276219" y="54615"/>
                    <a:pt x="276219" y="63120"/>
                  </a:cubicBezTo>
                  <a:cubicBezTo>
                    <a:pt x="276219" y="75172"/>
                    <a:pt x="262387" y="78539"/>
                    <a:pt x="252806" y="78539"/>
                  </a:cubicBezTo>
                  <a:cubicBezTo>
                    <a:pt x="226210" y="78539"/>
                    <a:pt x="201567" y="54083"/>
                    <a:pt x="201567" y="29447"/>
                  </a:cubicBezTo>
                  <a:cubicBezTo>
                    <a:pt x="201567" y="14209"/>
                    <a:pt x="212205" y="-1384"/>
                    <a:pt x="234369" y="-1384"/>
                  </a:cubicBezTo>
                  <a:cubicBezTo>
                    <a:pt x="264334" y="-1384"/>
                    <a:pt x="278339" y="16155"/>
                    <a:pt x="278339" y="18639"/>
                  </a:cubicBezTo>
                  <a:cubicBezTo>
                    <a:pt x="278339" y="19703"/>
                    <a:pt x="276750" y="21649"/>
                    <a:pt x="275329" y="21649"/>
                  </a:cubicBezTo>
                  <a:cubicBezTo>
                    <a:pt x="274264" y="21649"/>
                    <a:pt x="273906" y="21301"/>
                    <a:pt x="272493" y="19878"/>
                  </a:cubicBezTo>
                  <a:cubicBezTo>
                    <a:pt x="258663" y="3579"/>
                    <a:pt x="237912" y="3579"/>
                    <a:pt x="234726" y="3579"/>
                  </a:cubicBezTo>
                  <a:cubicBezTo>
                    <a:pt x="221960" y="3579"/>
                    <a:pt x="216280" y="12257"/>
                    <a:pt x="216280" y="23245"/>
                  </a:cubicBezTo>
                  <a:cubicBezTo>
                    <a:pt x="216280" y="28391"/>
                    <a:pt x="218766" y="47701"/>
                    <a:pt x="227990" y="59936"/>
                  </a:cubicBezTo>
                  <a:cubicBezTo>
                    <a:pt x="234726" y="68614"/>
                    <a:pt x="243942" y="73576"/>
                    <a:pt x="252806" y="73576"/>
                  </a:cubicBezTo>
                  <a:cubicBezTo>
                    <a:pt x="255295" y="73576"/>
                    <a:pt x="263801" y="73226"/>
                    <a:pt x="268234" y="68264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481" name="任意多边形: 形状 1480">
              <a:extLst>
                <a:ext uri="{FF2B5EF4-FFF2-40B4-BE49-F238E27FC236}">
                  <a16:creationId xmlns:a16="http://schemas.microsoft.com/office/drawing/2014/main" id="{64E6CF40-D97B-7A90-52C7-D410F8E2FAA0}"/>
                </a:ext>
              </a:extLst>
            </p:cNvPr>
            <p:cNvSpPr/>
            <p:nvPr>
              <p:custDataLst>
                <p:tags r:id="rId254"/>
              </p:custDataLst>
            </p:nvPr>
          </p:nvSpPr>
          <p:spPr>
            <a:xfrm flipV="1">
              <a:off x="13302714" y="-15192543"/>
              <a:ext cx="73762" cy="13649"/>
            </a:xfrm>
            <a:custGeom>
              <a:avLst/>
              <a:gdLst>
                <a:gd name="connsiteX0" fmla="*/ 73762 w 73762"/>
                <a:gd name="connsiteY0" fmla="*/ 5363 h 13649"/>
                <a:gd name="connsiteX1" fmla="*/ 64896 w 73762"/>
                <a:gd name="connsiteY1" fmla="*/ 12272 h 13649"/>
                <a:gd name="connsiteX2" fmla="*/ 8866 w 73762"/>
                <a:gd name="connsiteY2" fmla="*/ 12272 h 13649"/>
                <a:gd name="connsiteX3" fmla="*/ 0 w 73762"/>
                <a:gd name="connsiteY3" fmla="*/ 5539 h 13649"/>
                <a:gd name="connsiteX4" fmla="*/ 8866 w 73762"/>
                <a:gd name="connsiteY4" fmla="*/ -1378 h 13649"/>
                <a:gd name="connsiteX5" fmla="*/ 64896 w 73762"/>
                <a:gd name="connsiteY5" fmla="*/ -1378 h 13649"/>
                <a:gd name="connsiteX6" fmla="*/ 73762 w 73762"/>
                <a:gd name="connsiteY6" fmla="*/ 5363 h 13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762" h="13649">
                  <a:moveTo>
                    <a:pt x="73762" y="5363"/>
                  </a:moveTo>
                  <a:cubicBezTo>
                    <a:pt x="73762" y="12272"/>
                    <a:pt x="67025" y="12272"/>
                    <a:pt x="64896" y="12272"/>
                  </a:cubicBezTo>
                  <a:lnTo>
                    <a:pt x="8866" y="12272"/>
                  </a:lnTo>
                  <a:cubicBezTo>
                    <a:pt x="6919" y="12272"/>
                    <a:pt x="0" y="12272"/>
                    <a:pt x="0" y="5539"/>
                  </a:cubicBezTo>
                  <a:cubicBezTo>
                    <a:pt x="0" y="-1378"/>
                    <a:pt x="6737" y="-1378"/>
                    <a:pt x="8866" y="-1378"/>
                  </a:cubicBezTo>
                  <a:lnTo>
                    <a:pt x="64896" y="-1378"/>
                  </a:lnTo>
                  <a:cubicBezTo>
                    <a:pt x="66850" y="-1378"/>
                    <a:pt x="73762" y="-1378"/>
                    <a:pt x="73762" y="5363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482" name="任意多边形: 形状 1481">
              <a:extLst>
                <a:ext uri="{FF2B5EF4-FFF2-40B4-BE49-F238E27FC236}">
                  <a16:creationId xmlns:a16="http://schemas.microsoft.com/office/drawing/2014/main" id="{F3412AA0-EE2D-B525-71BD-C22DB0B2AE28}"/>
                </a:ext>
              </a:extLst>
            </p:cNvPr>
            <p:cNvSpPr/>
            <p:nvPr>
              <p:custDataLst>
                <p:tags r:id="rId255"/>
              </p:custDataLst>
            </p:nvPr>
          </p:nvSpPr>
          <p:spPr>
            <a:xfrm flipV="1">
              <a:off x="13399336" y="-15280620"/>
              <a:ext cx="184210" cy="79922"/>
            </a:xfrm>
            <a:custGeom>
              <a:avLst/>
              <a:gdLst>
                <a:gd name="connsiteX0" fmla="*/ 63831 w 184210"/>
                <a:gd name="connsiteY0" fmla="*/ 67020 h 79922"/>
                <a:gd name="connsiteX1" fmla="*/ 56380 w 184210"/>
                <a:gd name="connsiteY1" fmla="*/ 58691 h 79922"/>
                <a:gd name="connsiteX2" fmla="*/ 62234 w 184210"/>
                <a:gd name="connsiteY2" fmla="*/ 53021 h 79922"/>
                <a:gd name="connsiteX3" fmla="*/ 70743 w 184210"/>
                <a:gd name="connsiteY3" fmla="*/ 63121 h 79922"/>
                <a:gd name="connsiteX4" fmla="*/ 47164 w 184210"/>
                <a:gd name="connsiteY4" fmla="*/ 78541 h 79922"/>
                <a:gd name="connsiteX5" fmla="*/ 14538 w 184210"/>
                <a:gd name="connsiteY5" fmla="*/ 52665 h 79922"/>
                <a:gd name="connsiteX6" fmla="*/ 20742 w 184210"/>
                <a:gd name="connsiteY6" fmla="*/ 39730 h 79922"/>
                <a:gd name="connsiteX7" fmla="*/ 40777 w 184210"/>
                <a:gd name="connsiteY7" fmla="*/ 33355 h 79922"/>
                <a:gd name="connsiteX8" fmla="*/ 55855 w 184210"/>
                <a:gd name="connsiteY8" fmla="*/ 21651 h 79922"/>
                <a:gd name="connsiteX9" fmla="*/ 46457 w 184210"/>
                <a:gd name="connsiteY9" fmla="*/ 7479 h 79922"/>
                <a:gd name="connsiteX10" fmla="*/ 28725 w 184210"/>
                <a:gd name="connsiteY10" fmla="*/ 3580 h 79922"/>
                <a:gd name="connsiteX11" fmla="*/ 7443 w 184210"/>
                <a:gd name="connsiteY11" fmla="*/ 11019 h 79922"/>
                <a:gd name="connsiteX12" fmla="*/ 17199 w 184210"/>
                <a:gd name="connsiteY12" fmla="*/ 21119 h 79922"/>
                <a:gd name="connsiteX13" fmla="*/ 10279 w 184210"/>
                <a:gd name="connsiteY13" fmla="*/ 27677 h 79922"/>
                <a:gd name="connsiteX14" fmla="*/ 0 w 184210"/>
                <a:gd name="connsiteY14" fmla="*/ 15808 h 79922"/>
                <a:gd name="connsiteX15" fmla="*/ 28543 w 184210"/>
                <a:gd name="connsiteY15" fmla="*/ -1382 h 79922"/>
                <a:gd name="connsiteX16" fmla="*/ 67200 w 184210"/>
                <a:gd name="connsiteY16" fmla="*/ 27860 h 79922"/>
                <a:gd name="connsiteX17" fmla="*/ 42732 w 184210"/>
                <a:gd name="connsiteY17" fmla="*/ 48591 h 79922"/>
                <a:gd name="connsiteX18" fmla="*/ 35637 w 184210"/>
                <a:gd name="connsiteY18" fmla="*/ 50011 h 79922"/>
                <a:gd name="connsiteX19" fmla="*/ 25881 w 184210"/>
                <a:gd name="connsiteY19" fmla="*/ 58872 h 79922"/>
                <a:gd name="connsiteX20" fmla="*/ 32976 w 184210"/>
                <a:gd name="connsiteY20" fmla="*/ 70212 h 79922"/>
                <a:gd name="connsiteX21" fmla="*/ 46989 w 184210"/>
                <a:gd name="connsiteY21" fmla="*/ 73578 h 79922"/>
                <a:gd name="connsiteX22" fmla="*/ 63831 w 184210"/>
                <a:gd name="connsiteY22" fmla="*/ 67020 h 79922"/>
                <a:gd name="connsiteX23" fmla="*/ 157789 w 184210"/>
                <a:gd name="connsiteY23" fmla="*/ 68084 h 79922"/>
                <a:gd name="connsiteX24" fmla="*/ 139525 w 184210"/>
                <a:gd name="connsiteY24" fmla="*/ 78541 h 79922"/>
                <a:gd name="connsiteX25" fmla="*/ 93782 w 184210"/>
                <a:gd name="connsiteY25" fmla="*/ 28034 h 79922"/>
                <a:gd name="connsiteX26" fmla="*/ 120554 w 184210"/>
                <a:gd name="connsiteY26" fmla="*/ -1382 h 79922"/>
                <a:gd name="connsiteX27" fmla="*/ 145730 w 184210"/>
                <a:gd name="connsiteY27" fmla="*/ 11019 h 79922"/>
                <a:gd name="connsiteX28" fmla="*/ 163993 w 184210"/>
                <a:gd name="connsiteY28" fmla="*/ -1382 h 79922"/>
                <a:gd name="connsiteX29" fmla="*/ 178007 w 184210"/>
                <a:gd name="connsiteY29" fmla="*/ 8011 h 79922"/>
                <a:gd name="connsiteX30" fmla="*/ 184211 w 184210"/>
                <a:gd name="connsiteY30" fmla="*/ 25733 h 79922"/>
                <a:gd name="connsiteX31" fmla="*/ 181375 w 184210"/>
                <a:gd name="connsiteY31" fmla="*/ 28034 h 79922"/>
                <a:gd name="connsiteX32" fmla="*/ 177475 w 184210"/>
                <a:gd name="connsiteY32" fmla="*/ 22540 h 79922"/>
                <a:gd name="connsiteX33" fmla="*/ 164525 w 184210"/>
                <a:gd name="connsiteY33" fmla="*/ 3580 h 79922"/>
                <a:gd name="connsiteX34" fmla="*/ 158679 w 184210"/>
                <a:gd name="connsiteY34" fmla="*/ 12258 h 79922"/>
                <a:gd name="connsiteX35" fmla="*/ 161332 w 184210"/>
                <a:gd name="connsiteY35" fmla="*/ 26265 h 79922"/>
                <a:gd name="connsiteX36" fmla="*/ 165233 w 184210"/>
                <a:gd name="connsiteY36" fmla="*/ 42216 h 79922"/>
                <a:gd name="connsiteX37" fmla="*/ 168783 w 184210"/>
                <a:gd name="connsiteY37" fmla="*/ 55681 h 79922"/>
                <a:gd name="connsiteX38" fmla="*/ 171977 w 184210"/>
                <a:gd name="connsiteY38" fmla="*/ 69504 h 79922"/>
                <a:gd name="connsiteX39" fmla="*/ 165947 w 184210"/>
                <a:gd name="connsiteY39" fmla="*/ 75174 h 79922"/>
                <a:gd name="connsiteX40" fmla="*/ 157789 w 184210"/>
                <a:gd name="connsiteY40" fmla="*/ 68084 h 79922"/>
                <a:gd name="connsiteX41" fmla="*/ 146444 w 184210"/>
                <a:gd name="connsiteY41" fmla="*/ 22540 h 79922"/>
                <a:gd name="connsiteX42" fmla="*/ 137396 w 184210"/>
                <a:gd name="connsiteY42" fmla="*/ 10670 h 79922"/>
                <a:gd name="connsiteX43" fmla="*/ 121087 w 184210"/>
                <a:gd name="connsiteY43" fmla="*/ 3580 h 79922"/>
                <a:gd name="connsiteX44" fmla="*/ 108138 w 184210"/>
                <a:gd name="connsiteY44" fmla="*/ 20770 h 79922"/>
                <a:gd name="connsiteX45" fmla="*/ 117361 w 184210"/>
                <a:gd name="connsiteY45" fmla="*/ 56745 h 79922"/>
                <a:gd name="connsiteX46" fmla="*/ 139525 w 184210"/>
                <a:gd name="connsiteY46" fmla="*/ 73578 h 79922"/>
                <a:gd name="connsiteX47" fmla="*/ 155310 w 184210"/>
                <a:gd name="connsiteY47" fmla="*/ 58159 h 79922"/>
                <a:gd name="connsiteX48" fmla="*/ 154778 w 184210"/>
                <a:gd name="connsiteY48" fmla="*/ 55681 h 79922"/>
                <a:gd name="connsiteX49" fmla="*/ 146444 w 184210"/>
                <a:gd name="connsiteY49" fmla="*/ 22540 h 79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84210" h="79922">
                  <a:moveTo>
                    <a:pt x="63831" y="67020"/>
                  </a:moveTo>
                  <a:cubicBezTo>
                    <a:pt x="59224" y="65955"/>
                    <a:pt x="56380" y="62239"/>
                    <a:pt x="56380" y="58691"/>
                  </a:cubicBezTo>
                  <a:cubicBezTo>
                    <a:pt x="56380" y="54617"/>
                    <a:pt x="59930" y="53021"/>
                    <a:pt x="62234" y="53021"/>
                  </a:cubicBezTo>
                  <a:cubicBezTo>
                    <a:pt x="64006" y="53021"/>
                    <a:pt x="70743" y="54085"/>
                    <a:pt x="70743" y="63121"/>
                  </a:cubicBezTo>
                  <a:cubicBezTo>
                    <a:pt x="70743" y="74642"/>
                    <a:pt x="57976" y="78541"/>
                    <a:pt x="47164" y="78541"/>
                  </a:cubicBezTo>
                  <a:cubicBezTo>
                    <a:pt x="19503" y="78541"/>
                    <a:pt x="14538" y="58159"/>
                    <a:pt x="14538" y="52665"/>
                  </a:cubicBezTo>
                  <a:cubicBezTo>
                    <a:pt x="14538" y="46114"/>
                    <a:pt x="18263" y="41858"/>
                    <a:pt x="20742" y="39730"/>
                  </a:cubicBezTo>
                  <a:cubicBezTo>
                    <a:pt x="25350" y="36190"/>
                    <a:pt x="28543" y="35475"/>
                    <a:pt x="40777" y="33355"/>
                  </a:cubicBezTo>
                  <a:cubicBezTo>
                    <a:pt x="44503" y="32640"/>
                    <a:pt x="55855" y="30512"/>
                    <a:pt x="55855" y="21651"/>
                  </a:cubicBezTo>
                  <a:cubicBezTo>
                    <a:pt x="55855" y="18641"/>
                    <a:pt x="53901" y="11909"/>
                    <a:pt x="46457" y="7479"/>
                  </a:cubicBezTo>
                  <a:cubicBezTo>
                    <a:pt x="39538" y="3580"/>
                    <a:pt x="30847" y="3580"/>
                    <a:pt x="28725" y="3580"/>
                  </a:cubicBezTo>
                  <a:cubicBezTo>
                    <a:pt x="21632" y="3580"/>
                    <a:pt x="11527" y="5176"/>
                    <a:pt x="7443" y="11019"/>
                  </a:cubicBezTo>
                  <a:cubicBezTo>
                    <a:pt x="13298" y="11726"/>
                    <a:pt x="17199" y="16157"/>
                    <a:pt x="17199" y="21119"/>
                  </a:cubicBezTo>
                  <a:cubicBezTo>
                    <a:pt x="17199" y="25550"/>
                    <a:pt x="14005" y="27677"/>
                    <a:pt x="10279" y="27677"/>
                  </a:cubicBezTo>
                  <a:cubicBezTo>
                    <a:pt x="5140" y="27677"/>
                    <a:pt x="0" y="23604"/>
                    <a:pt x="0" y="15808"/>
                  </a:cubicBezTo>
                  <a:cubicBezTo>
                    <a:pt x="0" y="5176"/>
                    <a:pt x="11344" y="-1382"/>
                    <a:pt x="28543" y="-1382"/>
                  </a:cubicBezTo>
                  <a:cubicBezTo>
                    <a:pt x="61170" y="-1382"/>
                    <a:pt x="67200" y="20944"/>
                    <a:pt x="67200" y="27860"/>
                  </a:cubicBezTo>
                  <a:cubicBezTo>
                    <a:pt x="67200" y="44160"/>
                    <a:pt x="49293" y="47352"/>
                    <a:pt x="42732" y="48591"/>
                  </a:cubicBezTo>
                  <a:cubicBezTo>
                    <a:pt x="41134" y="48948"/>
                    <a:pt x="36701" y="49655"/>
                    <a:pt x="35637" y="50011"/>
                  </a:cubicBezTo>
                  <a:cubicBezTo>
                    <a:pt x="29075" y="51250"/>
                    <a:pt x="25881" y="54975"/>
                    <a:pt x="25881" y="58872"/>
                  </a:cubicBezTo>
                  <a:cubicBezTo>
                    <a:pt x="25881" y="62946"/>
                    <a:pt x="29075" y="67733"/>
                    <a:pt x="32976" y="70212"/>
                  </a:cubicBezTo>
                  <a:cubicBezTo>
                    <a:pt x="37766" y="73228"/>
                    <a:pt x="43971" y="73578"/>
                    <a:pt x="46989" y="73578"/>
                  </a:cubicBezTo>
                  <a:cubicBezTo>
                    <a:pt x="50708" y="73578"/>
                    <a:pt x="59930" y="73046"/>
                    <a:pt x="63831" y="67020"/>
                  </a:cubicBezTo>
                  <a:close/>
                  <a:moveTo>
                    <a:pt x="157789" y="68084"/>
                  </a:moveTo>
                  <a:cubicBezTo>
                    <a:pt x="154063" y="73935"/>
                    <a:pt x="148033" y="78541"/>
                    <a:pt x="139525" y="78541"/>
                  </a:cubicBezTo>
                  <a:cubicBezTo>
                    <a:pt x="116828" y="78541"/>
                    <a:pt x="93782" y="53553"/>
                    <a:pt x="93782" y="28034"/>
                  </a:cubicBezTo>
                  <a:cubicBezTo>
                    <a:pt x="93782" y="10846"/>
                    <a:pt x="105301" y="-1382"/>
                    <a:pt x="120554" y="-1382"/>
                  </a:cubicBezTo>
                  <a:cubicBezTo>
                    <a:pt x="130127" y="-1382"/>
                    <a:pt x="138635" y="4112"/>
                    <a:pt x="145730" y="11019"/>
                  </a:cubicBezTo>
                  <a:cubicBezTo>
                    <a:pt x="149098" y="389"/>
                    <a:pt x="159385" y="-1382"/>
                    <a:pt x="163993" y="-1382"/>
                  </a:cubicBezTo>
                  <a:cubicBezTo>
                    <a:pt x="170380" y="-1382"/>
                    <a:pt x="174813" y="2516"/>
                    <a:pt x="178007" y="8011"/>
                  </a:cubicBezTo>
                  <a:cubicBezTo>
                    <a:pt x="181908" y="14918"/>
                    <a:pt x="184211" y="25018"/>
                    <a:pt x="184211" y="25733"/>
                  </a:cubicBezTo>
                  <a:cubicBezTo>
                    <a:pt x="184211" y="28034"/>
                    <a:pt x="181908" y="28034"/>
                    <a:pt x="181375" y="28034"/>
                  </a:cubicBezTo>
                  <a:cubicBezTo>
                    <a:pt x="178888" y="28034"/>
                    <a:pt x="178714" y="27329"/>
                    <a:pt x="177475" y="22540"/>
                  </a:cubicBezTo>
                  <a:cubicBezTo>
                    <a:pt x="175346" y="14037"/>
                    <a:pt x="171977" y="3580"/>
                    <a:pt x="164525" y="3580"/>
                  </a:cubicBezTo>
                  <a:cubicBezTo>
                    <a:pt x="159918" y="3580"/>
                    <a:pt x="158679" y="7479"/>
                    <a:pt x="158679" y="12258"/>
                  </a:cubicBezTo>
                  <a:cubicBezTo>
                    <a:pt x="158679" y="15276"/>
                    <a:pt x="160093" y="21651"/>
                    <a:pt x="161332" y="26265"/>
                  </a:cubicBezTo>
                  <a:cubicBezTo>
                    <a:pt x="162579" y="31044"/>
                    <a:pt x="164350" y="38309"/>
                    <a:pt x="165233" y="42216"/>
                  </a:cubicBezTo>
                  <a:lnTo>
                    <a:pt x="168783" y="55681"/>
                  </a:lnTo>
                  <a:cubicBezTo>
                    <a:pt x="169848" y="60287"/>
                    <a:pt x="171977" y="68616"/>
                    <a:pt x="171977" y="69504"/>
                  </a:cubicBezTo>
                  <a:cubicBezTo>
                    <a:pt x="171977" y="73403"/>
                    <a:pt x="168783" y="75174"/>
                    <a:pt x="165947" y="75174"/>
                  </a:cubicBezTo>
                  <a:cubicBezTo>
                    <a:pt x="162928" y="75174"/>
                    <a:pt x="158853" y="73046"/>
                    <a:pt x="157789" y="68084"/>
                  </a:cubicBezTo>
                  <a:close/>
                  <a:moveTo>
                    <a:pt x="146444" y="22540"/>
                  </a:moveTo>
                  <a:cubicBezTo>
                    <a:pt x="145198" y="17577"/>
                    <a:pt x="141297" y="14037"/>
                    <a:pt x="137396" y="10670"/>
                  </a:cubicBezTo>
                  <a:cubicBezTo>
                    <a:pt x="135800" y="9248"/>
                    <a:pt x="128713" y="3580"/>
                    <a:pt x="121087" y="3580"/>
                  </a:cubicBezTo>
                  <a:cubicBezTo>
                    <a:pt x="114525" y="3580"/>
                    <a:pt x="108138" y="8184"/>
                    <a:pt x="108138" y="20770"/>
                  </a:cubicBezTo>
                  <a:cubicBezTo>
                    <a:pt x="108138" y="30162"/>
                    <a:pt x="113286" y="49655"/>
                    <a:pt x="117361" y="56745"/>
                  </a:cubicBezTo>
                  <a:cubicBezTo>
                    <a:pt x="125519" y="70919"/>
                    <a:pt x="134560" y="73578"/>
                    <a:pt x="139525" y="73578"/>
                  </a:cubicBezTo>
                  <a:cubicBezTo>
                    <a:pt x="151934" y="73578"/>
                    <a:pt x="155310" y="60111"/>
                    <a:pt x="155310" y="58159"/>
                  </a:cubicBezTo>
                  <a:cubicBezTo>
                    <a:pt x="155310" y="57452"/>
                    <a:pt x="154952" y="56213"/>
                    <a:pt x="154778" y="55681"/>
                  </a:cubicBezTo>
                  <a:lnTo>
                    <a:pt x="146444" y="22540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483" name="任意多边形: 形状 1482">
              <a:extLst>
                <a:ext uri="{FF2B5EF4-FFF2-40B4-BE49-F238E27FC236}">
                  <a16:creationId xmlns:a16="http://schemas.microsoft.com/office/drawing/2014/main" id="{C0202B6F-E567-31A6-F804-3D5031186B84}"/>
                </a:ext>
              </a:extLst>
            </p:cNvPr>
            <p:cNvSpPr/>
            <p:nvPr>
              <p:custDataLst>
                <p:tags r:id="rId256"/>
              </p:custDataLst>
            </p:nvPr>
          </p:nvSpPr>
          <p:spPr>
            <a:xfrm flipV="1">
              <a:off x="13019924" y="-15141877"/>
              <a:ext cx="120375" cy="117668"/>
            </a:xfrm>
            <a:custGeom>
              <a:avLst/>
              <a:gdLst>
                <a:gd name="connsiteX0" fmla="*/ 40070 w 120375"/>
                <a:gd name="connsiteY0" fmla="*/ 111344 h 117668"/>
                <a:gd name="connsiteX1" fmla="*/ 34756 w 120375"/>
                <a:gd name="connsiteY1" fmla="*/ 116298 h 117668"/>
                <a:gd name="connsiteX2" fmla="*/ 0 w 120375"/>
                <a:gd name="connsiteY2" fmla="*/ 104961 h 117668"/>
                <a:gd name="connsiteX3" fmla="*/ 0 w 120375"/>
                <a:gd name="connsiteY3" fmla="*/ 98576 h 117668"/>
                <a:gd name="connsiteX4" fmla="*/ 25707 w 120375"/>
                <a:gd name="connsiteY4" fmla="*/ 103539 h 117668"/>
                <a:gd name="connsiteX5" fmla="*/ 25707 w 120375"/>
                <a:gd name="connsiteY5" fmla="*/ 13159 h 117668"/>
                <a:gd name="connsiteX6" fmla="*/ 7976 w 120375"/>
                <a:gd name="connsiteY6" fmla="*/ 5013 h 117668"/>
                <a:gd name="connsiteX7" fmla="*/ 1239 w 120375"/>
                <a:gd name="connsiteY7" fmla="*/ 5013 h 117668"/>
                <a:gd name="connsiteX8" fmla="*/ 1239 w 120375"/>
                <a:gd name="connsiteY8" fmla="*/ -1370 h 117668"/>
                <a:gd name="connsiteX9" fmla="*/ 32802 w 120375"/>
                <a:gd name="connsiteY9" fmla="*/ -664 h 117668"/>
                <a:gd name="connsiteX10" fmla="*/ 64539 w 120375"/>
                <a:gd name="connsiteY10" fmla="*/ -1370 h 117668"/>
                <a:gd name="connsiteX11" fmla="*/ 64539 w 120375"/>
                <a:gd name="connsiteY11" fmla="*/ 5013 h 117668"/>
                <a:gd name="connsiteX12" fmla="*/ 57802 w 120375"/>
                <a:gd name="connsiteY12" fmla="*/ 5013 h 117668"/>
                <a:gd name="connsiteX13" fmla="*/ 40070 w 120375"/>
                <a:gd name="connsiteY13" fmla="*/ 13159 h 117668"/>
                <a:gd name="connsiteX14" fmla="*/ 40070 w 120375"/>
                <a:gd name="connsiteY14" fmla="*/ 111344 h 117668"/>
                <a:gd name="connsiteX15" fmla="*/ 120376 w 120375"/>
                <a:gd name="connsiteY15" fmla="*/ 64730 h 117668"/>
                <a:gd name="connsiteX16" fmla="*/ 110271 w 120375"/>
                <a:gd name="connsiteY16" fmla="*/ 75011 h 117668"/>
                <a:gd name="connsiteX17" fmla="*/ 99983 w 120375"/>
                <a:gd name="connsiteY17" fmla="*/ 64911 h 117668"/>
                <a:gd name="connsiteX18" fmla="*/ 110096 w 120375"/>
                <a:gd name="connsiteY18" fmla="*/ 54630 h 117668"/>
                <a:gd name="connsiteX19" fmla="*/ 120376 w 120375"/>
                <a:gd name="connsiteY19" fmla="*/ 64730 h 117668"/>
                <a:gd name="connsiteX20" fmla="*/ 120376 w 120375"/>
                <a:gd name="connsiteY20" fmla="*/ 8729 h 117668"/>
                <a:gd name="connsiteX21" fmla="*/ 110271 w 120375"/>
                <a:gd name="connsiteY21" fmla="*/ 19012 h 117668"/>
                <a:gd name="connsiteX22" fmla="*/ 99983 w 120375"/>
                <a:gd name="connsiteY22" fmla="*/ 8912 h 117668"/>
                <a:gd name="connsiteX23" fmla="*/ 110096 w 120375"/>
                <a:gd name="connsiteY23" fmla="*/ -1370 h 117668"/>
                <a:gd name="connsiteX24" fmla="*/ 120376 w 120375"/>
                <a:gd name="connsiteY24" fmla="*/ 8729 h 117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20375" h="117668">
                  <a:moveTo>
                    <a:pt x="40070" y="111344"/>
                  </a:moveTo>
                  <a:cubicBezTo>
                    <a:pt x="40070" y="116123"/>
                    <a:pt x="39721" y="116298"/>
                    <a:pt x="34756" y="116298"/>
                  </a:cubicBezTo>
                  <a:cubicBezTo>
                    <a:pt x="23403" y="105135"/>
                    <a:pt x="7269" y="104961"/>
                    <a:pt x="0" y="104961"/>
                  </a:cubicBezTo>
                  <a:lnTo>
                    <a:pt x="0" y="98576"/>
                  </a:lnTo>
                  <a:cubicBezTo>
                    <a:pt x="4258" y="98576"/>
                    <a:pt x="15960" y="98576"/>
                    <a:pt x="25707" y="103539"/>
                  </a:cubicBezTo>
                  <a:lnTo>
                    <a:pt x="25707" y="13159"/>
                  </a:lnTo>
                  <a:cubicBezTo>
                    <a:pt x="25707" y="7316"/>
                    <a:pt x="25707" y="5013"/>
                    <a:pt x="7976" y="5013"/>
                  </a:cubicBezTo>
                  <a:lnTo>
                    <a:pt x="1239" y="5013"/>
                  </a:lnTo>
                  <a:lnTo>
                    <a:pt x="1239" y="-1370"/>
                  </a:lnTo>
                  <a:cubicBezTo>
                    <a:pt x="4433" y="-1196"/>
                    <a:pt x="26240" y="-664"/>
                    <a:pt x="32802" y="-664"/>
                  </a:cubicBezTo>
                  <a:cubicBezTo>
                    <a:pt x="38299" y="-664"/>
                    <a:pt x="60638" y="-1196"/>
                    <a:pt x="64539" y="-1370"/>
                  </a:cubicBezTo>
                  <a:lnTo>
                    <a:pt x="64539" y="5013"/>
                  </a:lnTo>
                  <a:lnTo>
                    <a:pt x="57802" y="5013"/>
                  </a:lnTo>
                  <a:cubicBezTo>
                    <a:pt x="40070" y="5013"/>
                    <a:pt x="40070" y="7316"/>
                    <a:pt x="40070" y="13159"/>
                  </a:cubicBezTo>
                  <a:lnTo>
                    <a:pt x="40070" y="111344"/>
                  </a:lnTo>
                  <a:close/>
                  <a:moveTo>
                    <a:pt x="120376" y="64730"/>
                  </a:moveTo>
                  <a:cubicBezTo>
                    <a:pt x="120376" y="70937"/>
                    <a:pt x="115411" y="75011"/>
                    <a:pt x="110271" y="75011"/>
                  </a:cubicBezTo>
                  <a:cubicBezTo>
                    <a:pt x="104066" y="75011"/>
                    <a:pt x="99983" y="70049"/>
                    <a:pt x="99983" y="64911"/>
                  </a:cubicBezTo>
                  <a:cubicBezTo>
                    <a:pt x="99983" y="58702"/>
                    <a:pt x="104948" y="54630"/>
                    <a:pt x="110096" y="54630"/>
                  </a:cubicBezTo>
                  <a:cubicBezTo>
                    <a:pt x="116301" y="54630"/>
                    <a:pt x="120376" y="59592"/>
                    <a:pt x="120376" y="64730"/>
                  </a:cubicBezTo>
                  <a:close/>
                  <a:moveTo>
                    <a:pt x="120376" y="8729"/>
                  </a:moveTo>
                  <a:cubicBezTo>
                    <a:pt x="120376" y="14930"/>
                    <a:pt x="115411" y="19012"/>
                    <a:pt x="110271" y="19012"/>
                  </a:cubicBezTo>
                  <a:cubicBezTo>
                    <a:pt x="104066" y="19012"/>
                    <a:pt x="99983" y="14049"/>
                    <a:pt x="99983" y="8912"/>
                  </a:cubicBezTo>
                  <a:cubicBezTo>
                    <a:pt x="99983" y="2703"/>
                    <a:pt x="104948" y="-1370"/>
                    <a:pt x="110096" y="-1370"/>
                  </a:cubicBezTo>
                  <a:cubicBezTo>
                    <a:pt x="116301" y="-1370"/>
                    <a:pt x="120376" y="3593"/>
                    <a:pt x="120376" y="8729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484" name="任意多边形: 形状 1483">
              <a:extLst>
                <a:ext uri="{FF2B5EF4-FFF2-40B4-BE49-F238E27FC236}">
                  <a16:creationId xmlns:a16="http://schemas.microsoft.com/office/drawing/2014/main" id="{DC572EE9-FC7E-E065-AB51-69D8A611FF69}"/>
                </a:ext>
              </a:extLst>
            </p:cNvPr>
            <p:cNvSpPr/>
            <p:nvPr>
              <p:custDataLst>
                <p:tags r:id="rId257"/>
              </p:custDataLst>
            </p:nvPr>
          </p:nvSpPr>
          <p:spPr>
            <a:xfrm flipV="1">
              <a:off x="13167203" y="-15102360"/>
              <a:ext cx="162775" cy="79922"/>
            </a:xfrm>
            <a:custGeom>
              <a:avLst/>
              <a:gdLst>
                <a:gd name="connsiteX0" fmla="*/ 68622 w 162775"/>
                <a:gd name="connsiteY0" fmla="*/ 14757 h 79922"/>
                <a:gd name="connsiteX1" fmla="*/ 66134 w 162775"/>
                <a:gd name="connsiteY1" fmla="*/ 4300 h 79922"/>
                <a:gd name="connsiteX2" fmla="*/ 72165 w 162775"/>
                <a:gd name="connsiteY2" fmla="*/ -1368 h 79922"/>
                <a:gd name="connsiteX3" fmla="*/ 79084 w 162775"/>
                <a:gd name="connsiteY3" fmla="*/ 2530 h 79922"/>
                <a:gd name="connsiteX4" fmla="*/ 82277 w 162775"/>
                <a:gd name="connsiteY4" fmla="*/ 13519 h 79922"/>
                <a:gd name="connsiteX5" fmla="*/ 86178 w 162775"/>
                <a:gd name="connsiteY5" fmla="*/ 29462 h 79922"/>
                <a:gd name="connsiteX6" fmla="*/ 89189 w 162775"/>
                <a:gd name="connsiteY6" fmla="*/ 41340 h 79922"/>
                <a:gd name="connsiteX7" fmla="*/ 94686 w 162775"/>
                <a:gd name="connsiteY7" fmla="*/ 54806 h 79922"/>
                <a:gd name="connsiteX8" fmla="*/ 123055 w 162775"/>
                <a:gd name="connsiteY8" fmla="*/ 73592 h 79922"/>
                <a:gd name="connsiteX9" fmla="*/ 133517 w 162775"/>
                <a:gd name="connsiteY9" fmla="*/ 61189 h 79922"/>
                <a:gd name="connsiteX10" fmla="*/ 123055 w 162775"/>
                <a:gd name="connsiteY10" fmla="*/ 23444 h 79922"/>
                <a:gd name="connsiteX11" fmla="*/ 120394 w 162775"/>
                <a:gd name="connsiteY11" fmla="*/ 13868 h 79922"/>
                <a:gd name="connsiteX12" fmla="*/ 137243 w 162775"/>
                <a:gd name="connsiteY12" fmla="*/ -1368 h 79922"/>
                <a:gd name="connsiteX13" fmla="*/ 162776 w 162775"/>
                <a:gd name="connsiteY13" fmla="*/ 25747 h 79922"/>
                <a:gd name="connsiteX14" fmla="*/ 159939 w 162775"/>
                <a:gd name="connsiteY14" fmla="*/ 28048 h 79922"/>
                <a:gd name="connsiteX15" fmla="*/ 156572 w 162775"/>
                <a:gd name="connsiteY15" fmla="*/ 25032 h 79922"/>
                <a:gd name="connsiteX16" fmla="*/ 137775 w 162775"/>
                <a:gd name="connsiteY16" fmla="*/ 3594 h 79922"/>
                <a:gd name="connsiteX17" fmla="*/ 133343 w 162775"/>
                <a:gd name="connsiteY17" fmla="*/ 9794 h 79922"/>
                <a:gd name="connsiteX18" fmla="*/ 137418 w 162775"/>
                <a:gd name="connsiteY18" fmla="*/ 24150 h 79922"/>
                <a:gd name="connsiteX19" fmla="*/ 146816 w 162775"/>
                <a:gd name="connsiteY19" fmla="*/ 58355 h 79922"/>
                <a:gd name="connsiteX20" fmla="*/ 140254 w 162775"/>
                <a:gd name="connsiteY20" fmla="*/ 73766 h 79922"/>
                <a:gd name="connsiteX21" fmla="*/ 123762 w 162775"/>
                <a:gd name="connsiteY21" fmla="*/ 78555 h 79922"/>
                <a:gd name="connsiteX22" fmla="*/ 92382 w 162775"/>
                <a:gd name="connsiteY22" fmla="*/ 60657 h 79922"/>
                <a:gd name="connsiteX23" fmla="*/ 69328 w 162775"/>
                <a:gd name="connsiteY23" fmla="*/ 78555 h 79922"/>
                <a:gd name="connsiteX24" fmla="*/ 39363 w 162775"/>
                <a:gd name="connsiteY24" fmla="*/ 62428 h 79922"/>
                <a:gd name="connsiteX25" fmla="*/ 20393 w 162775"/>
                <a:gd name="connsiteY25" fmla="*/ 78555 h 79922"/>
                <a:gd name="connsiteX26" fmla="*/ 6387 w 162775"/>
                <a:gd name="connsiteY26" fmla="*/ 68987 h 79922"/>
                <a:gd name="connsiteX27" fmla="*/ 0 w 162775"/>
                <a:gd name="connsiteY27" fmla="*/ 51440 h 79922"/>
                <a:gd name="connsiteX28" fmla="*/ 3011 w 162775"/>
                <a:gd name="connsiteY28" fmla="*/ 49137 h 79922"/>
                <a:gd name="connsiteX29" fmla="*/ 6919 w 162775"/>
                <a:gd name="connsiteY29" fmla="*/ 54458 h 79922"/>
                <a:gd name="connsiteX30" fmla="*/ 19860 w 162775"/>
                <a:gd name="connsiteY30" fmla="*/ 73592 h 79922"/>
                <a:gd name="connsiteX31" fmla="*/ 25707 w 162775"/>
                <a:gd name="connsiteY31" fmla="*/ 64905 h 79922"/>
                <a:gd name="connsiteX32" fmla="*/ 22871 w 162775"/>
                <a:gd name="connsiteY32" fmla="*/ 50201 h 79922"/>
                <a:gd name="connsiteX33" fmla="*/ 18971 w 162775"/>
                <a:gd name="connsiteY33" fmla="*/ 34250 h 79922"/>
                <a:gd name="connsiteX34" fmla="*/ 13298 w 162775"/>
                <a:gd name="connsiteY34" fmla="*/ 11565 h 79922"/>
                <a:gd name="connsiteX35" fmla="*/ 11527 w 162775"/>
                <a:gd name="connsiteY35" fmla="*/ 4300 h 79922"/>
                <a:gd name="connsiteX36" fmla="*/ 17556 w 162775"/>
                <a:gd name="connsiteY36" fmla="*/ -1368 h 79922"/>
                <a:gd name="connsiteX37" fmla="*/ 24468 w 162775"/>
                <a:gd name="connsiteY37" fmla="*/ 2530 h 79922"/>
                <a:gd name="connsiteX38" fmla="*/ 27661 w 162775"/>
                <a:gd name="connsiteY38" fmla="*/ 13519 h 79922"/>
                <a:gd name="connsiteX39" fmla="*/ 31562 w 162775"/>
                <a:gd name="connsiteY39" fmla="*/ 29462 h 79922"/>
                <a:gd name="connsiteX40" fmla="*/ 34573 w 162775"/>
                <a:gd name="connsiteY40" fmla="*/ 41340 h 79922"/>
                <a:gd name="connsiteX41" fmla="*/ 42024 w 162775"/>
                <a:gd name="connsiteY41" fmla="*/ 57291 h 79922"/>
                <a:gd name="connsiteX42" fmla="*/ 68622 w 162775"/>
                <a:gd name="connsiteY42" fmla="*/ 73592 h 79922"/>
                <a:gd name="connsiteX43" fmla="*/ 79084 w 162775"/>
                <a:gd name="connsiteY43" fmla="*/ 61189 h 79922"/>
                <a:gd name="connsiteX44" fmla="*/ 76065 w 162775"/>
                <a:gd name="connsiteY44" fmla="*/ 44531 h 79922"/>
                <a:gd name="connsiteX45" fmla="*/ 68622 w 162775"/>
                <a:gd name="connsiteY45" fmla="*/ 14757 h 79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62775" h="79922">
                  <a:moveTo>
                    <a:pt x="68622" y="14757"/>
                  </a:moveTo>
                  <a:cubicBezTo>
                    <a:pt x="67732" y="11216"/>
                    <a:pt x="66134" y="5190"/>
                    <a:pt x="66134" y="4300"/>
                  </a:cubicBezTo>
                  <a:cubicBezTo>
                    <a:pt x="66134" y="403"/>
                    <a:pt x="69328" y="-1368"/>
                    <a:pt x="72165" y="-1368"/>
                  </a:cubicBezTo>
                  <a:cubicBezTo>
                    <a:pt x="75358" y="-1368"/>
                    <a:pt x="78194" y="935"/>
                    <a:pt x="79084" y="2530"/>
                  </a:cubicBezTo>
                  <a:cubicBezTo>
                    <a:pt x="79965" y="4126"/>
                    <a:pt x="81387" y="9794"/>
                    <a:pt x="82277" y="13519"/>
                  </a:cubicBezTo>
                  <a:cubicBezTo>
                    <a:pt x="83159" y="16886"/>
                    <a:pt x="85114" y="25032"/>
                    <a:pt x="86178" y="29462"/>
                  </a:cubicBezTo>
                  <a:cubicBezTo>
                    <a:pt x="87235" y="33369"/>
                    <a:pt x="88299" y="37267"/>
                    <a:pt x="89189" y="41340"/>
                  </a:cubicBezTo>
                  <a:cubicBezTo>
                    <a:pt x="91143" y="48963"/>
                    <a:pt x="91143" y="49312"/>
                    <a:pt x="94686" y="54806"/>
                  </a:cubicBezTo>
                  <a:cubicBezTo>
                    <a:pt x="100358" y="63492"/>
                    <a:pt x="109224" y="73592"/>
                    <a:pt x="123055" y="73592"/>
                  </a:cubicBezTo>
                  <a:cubicBezTo>
                    <a:pt x="132985" y="73592"/>
                    <a:pt x="133517" y="65437"/>
                    <a:pt x="133517" y="61189"/>
                  </a:cubicBezTo>
                  <a:cubicBezTo>
                    <a:pt x="133517" y="50559"/>
                    <a:pt x="125891" y="30883"/>
                    <a:pt x="123055" y="23444"/>
                  </a:cubicBezTo>
                  <a:cubicBezTo>
                    <a:pt x="121108" y="18482"/>
                    <a:pt x="120394" y="16886"/>
                    <a:pt x="120394" y="13868"/>
                  </a:cubicBezTo>
                  <a:cubicBezTo>
                    <a:pt x="120394" y="4475"/>
                    <a:pt x="128194" y="-1368"/>
                    <a:pt x="137243" y="-1368"/>
                  </a:cubicBezTo>
                  <a:cubicBezTo>
                    <a:pt x="154974" y="-1368"/>
                    <a:pt x="162776" y="23086"/>
                    <a:pt x="162776" y="25747"/>
                  </a:cubicBezTo>
                  <a:cubicBezTo>
                    <a:pt x="162776" y="28048"/>
                    <a:pt x="160472" y="28048"/>
                    <a:pt x="159939" y="28048"/>
                  </a:cubicBezTo>
                  <a:cubicBezTo>
                    <a:pt x="157453" y="28048"/>
                    <a:pt x="157278" y="26984"/>
                    <a:pt x="156572" y="25032"/>
                  </a:cubicBezTo>
                  <a:cubicBezTo>
                    <a:pt x="152488" y="10860"/>
                    <a:pt x="144862" y="3594"/>
                    <a:pt x="137775" y="3594"/>
                  </a:cubicBezTo>
                  <a:cubicBezTo>
                    <a:pt x="134049" y="3594"/>
                    <a:pt x="133343" y="6071"/>
                    <a:pt x="133343" y="9794"/>
                  </a:cubicBezTo>
                  <a:cubicBezTo>
                    <a:pt x="133343" y="13868"/>
                    <a:pt x="134225" y="16171"/>
                    <a:pt x="137418" y="24150"/>
                  </a:cubicBezTo>
                  <a:cubicBezTo>
                    <a:pt x="139547" y="29644"/>
                    <a:pt x="146816" y="48430"/>
                    <a:pt x="146816" y="58355"/>
                  </a:cubicBezTo>
                  <a:cubicBezTo>
                    <a:pt x="146816" y="61189"/>
                    <a:pt x="146816" y="68630"/>
                    <a:pt x="140254" y="73766"/>
                  </a:cubicBezTo>
                  <a:cubicBezTo>
                    <a:pt x="137243" y="76077"/>
                    <a:pt x="132095" y="78555"/>
                    <a:pt x="123762" y="78555"/>
                  </a:cubicBezTo>
                  <a:cubicBezTo>
                    <a:pt x="107810" y="78555"/>
                    <a:pt x="98055" y="68098"/>
                    <a:pt x="92382" y="60657"/>
                  </a:cubicBezTo>
                  <a:cubicBezTo>
                    <a:pt x="90960" y="75720"/>
                    <a:pt x="78369" y="78555"/>
                    <a:pt x="69328" y="78555"/>
                  </a:cubicBezTo>
                  <a:cubicBezTo>
                    <a:pt x="54616" y="78555"/>
                    <a:pt x="44685" y="69518"/>
                    <a:pt x="39363" y="62428"/>
                  </a:cubicBezTo>
                  <a:cubicBezTo>
                    <a:pt x="38123" y="74656"/>
                    <a:pt x="27661" y="78555"/>
                    <a:pt x="20393" y="78555"/>
                  </a:cubicBezTo>
                  <a:cubicBezTo>
                    <a:pt x="12766" y="78555"/>
                    <a:pt x="8690" y="73060"/>
                    <a:pt x="6387" y="68987"/>
                  </a:cubicBezTo>
                  <a:cubicBezTo>
                    <a:pt x="2486" y="62428"/>
                    <a:pt x="0" y="52328"/>
                    <a:pt x="0" y="51440"/>
                  </a:cubicBezTo>
                  <a:cubicBezTo>
                    <a:pt x="0" y="49137"/>
                    <a:pt x="2486" y="49137"/>
                    <a:pt x="3011" y="49137"/>
                  </a:cubicBezTo>
                  <a:cubicBezTo>
                    <a:pt x="5497" y="49137"/>
                    <a:pt x="5672" y="49669"/>
                    <a:pt x="6919" y="54458"/>
                  </a:cubicBezTo>
                  <a:cubicBezTo>
                    <a:pt x="9573" y="64905"/>
                    <a:pt x="12941" y="73592"/>
                    <a:pt x="19860" y="73592"/>
                  </a:cubicBezTo>
                  <a:cubicBezTo>
                    <a:pt x="24468" y="73592"/>
                    <a:pt x="25707" y="69694"/>
                    <a:pt x="25707" y="64905"/>
                  </a:cubicBezTo>
                  <a:cubicBezTo>
                    <a:pt x="25707" y="61540"/>
                    <a:pt x="24118" y="54988"/>
                    <a:pt x="22871" y="50201"/>
                  </a:cubicBezTo>
                  <a:cubicBezTo>
                    <a:pt x="21632" y="45414"/>
                    <a:pt x="19860" y="38148"/>
                    <a:pt x="18971" y="34250"/>
                  </a:cubicBezTo>
                  <a:lnTo>
                    <a:pt x="13298" y="11565"/>
                  </a:lnTo>
                  <a:cubicBezTo>
                    <a:pt x="12591" y="9262"/>
                    <a:pt x="11527" y="4832"/>
                    <a:pt x="11527" y="4300"/>
                  </a:cubicBezTo>
                  <a:cubicBezTo>
                    <a:pt x="11527" y="403"/>
                    <a:pt x="14720" y="-1368"/>
                    <a:pt x="17556" y="-1368"/>
                  </a:cubicBezTo>
                  <a:cubicBezTo>
                    <a:pt x="20742" y="-1368"/>
                    <a:pt x="23586" y="935"/>
                    <a:pt x="24468" y="2530"/>
                  </a:cubicBezTo>
                  <a:cubicBezTo>
                    <a:pt x="25358" y="4126"/>
                    <a:pt x="26771" y="9794"/>
                    <a:pt x="27661" y="13519"/>
                  </a:cubicBezTo>
                  <a:cubicBezTo>
                    <a:pt x="28551" y="16886"/>
                    <a:pt x="30497" y="25032"/>
                    <a:pt x="31562" y="29462"/>
                  </a:cubicBezTo>
                  <a:cubicBezTo>
                    <a:pt x="32626" y="33369"/>
                    <a:pt x="33691" y="37267"/>
                    <a:pt x="34573" y="41340"/>
                  </a:cubicBezTo>
                  <a:cubicBezTo>
                    <a:pt x="36527" y="48605"/>
                    <a:pt x="36885" y="50027"/>
                    <a:pt x="42024" y="57291"/>
                  </a:cubicBezTo>
                  <a:cubicBezTo>
                    <a:pt x="46989" y="64381"/>
                    <a:pt x="55323" y="73592"/>
                    <a:pt x="68622" y="73592"/>
                  </a:cubicBezTo>
                  <a:cubicBezTo>
                    <a:pt x="78901" y="73592"/>
                    <a:pt x="79084" y="64556"/>
                    <a:pt x="79084" y="61189"/>
                  </a:cubicBezTo>
                  <a:cubicBezTo>
                    <a:pt x="79084" y="56759"/>
                    <a:pt x="78552" y="54458"/>
                    <a:pt x="76065" y="44531"/>
                  </a:cubicBezTo>
                  <a:lnTo>
                    <a:pt x="68622" y="14757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485" name="任意多边形: 形状 1484">
              <a:extLst>
                <a:ext uri="{FF2B5EF4-FFF2-40B4-BE49-F238E27FC236}">
                  <a16:creationId xmlns:a16="http://schemas.microsoft.com/office/drawing/2014/main" id="{E37CB57F-EFA0-0162-8FC2-69EF19FA6604}"/>
                </a:ext>
              </a:extLst>
            </p:cNvPr>
            <p:cNvSpPr/>
            <p:nvPr>
              <p:custDataLst>
                <p:tags r:id="rId258"/>
              </p:custDataLst>
            </p:nvPr>
          </p:nvSpPr>
          <p:spPr>
            <a:xfrm flipV="1">
              <a:off x="13689381" y="-15184595"/>
              <a:ext cx="168400" cy="59223"/>
            </a:xfrm>
            <a:custGeom>
              <a:avLst/>
              <a:gdLst>
                <a:gd name="connsiteX0" fmla="*/ 159790 w 168400"/>
                <a:gd name="connsiteY0" fmla="*/ 47725 h 59223"/>
                <a:gd name="connsiteX1" fmla="*/ 168401 w 168400"/>
                <a:gd name="connsiteY1" fmla="*/ 52791 h 59223"/>
                <a:gd name="connsiteX2" fmla="*/ 160044 w 168400"/>
                <a:gd name="connsiteY2" fmla="*/ 57848 h 59223"/>
                <a:gd name="connsiteX3" fmla="*/ 8358 w 168400"/>
                <a:gd name="connsiteY3" fmla="*/ 57848 h 59223"/>
                <a:gd name="connsiteX4" fmla="*/ 0 w 168400"/>
                <a:gd name="connsiteY4" fmla="*/ 52791 h 59223"/>
                <a:gd name="connsiteX5" fmla="*/ 8612 w 168400"/>
                <a:gd name="connsiteY5" fmla="*/ 47725 h 59223"/>
                <a:gd name="connsiteX6" fmla="*/ 159790 w 168400"/>
                <a:gd name="connsiteY6" fmla="*/ 47725 h 59223"/>
                <a:gd name="connsiteX7" fmla="*/ 160044 w 168400"/>
                <a:gd name="connsiteY7" fmla="*/ -1375 h 59223"/>
                <a:gd name="connsiteX8" fmla="*/ 168401 w 168400"/>
                <a:gd name="connsiteY8" fmla="*/ 3691 h 59223"/>
                <a:gd name="connsiteX9" fmla="*/ 159790 w 168400"/>
                <a:gd name="connsiteY9" fmla="*/ 8756 h 59223"/>
                <a:gd name="connsiteX10" fmla="*/ 8612 w 168400"/>
                <a:gd name="connsiteY10" fmla="*/ 8756 h 59223"/>
                <a:gd name="connsiteX11" fmla="*/ 0 w 168400"/>
                <a:gd name="connsiteY11" fmla="*/ 3691 h 59223"/>
                <a:gd name="connsiteX12" fmla="*/ 8358 w 168400"/>
                <a:gd name="connsiteY12" fmla="*/ -1375 h 59223"/>
                <a:gd name="connsiteX13" fmla="*/ 160044 w 168400"/>
                <a:gd name="connsiteY13" fmla="*/ -1375 h 59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8400" h="59223">
                  <a:moveTo>
                    <a:pt x="159790" y="47725"/>
                  </a:moveTo>
                  <a:cubicBezTo>
                    <a:pt x="163587" y="47725"/>
                    <a:pt x="168401" y="47725"/>
                    <a:pt x="168401" y="52791"/>
                  </a:cubicBezTo>
                  <a:cubicBezTo>
                    <a:pt x="168401" y="57848"/>
                    <a:pt x="163587" y="57848"/>
                    <a:pt x="160044" y="57848"/>
                  </a:cubicBezTo>
                  <a:lnTo>
                    <a:pt x="8358" y="57848"/>
                  </a:lnTo>
                  <a:cubicBezTo>
                    <a:pt x="4815" y="57848"/>
                    <a:pt x="0" y="57848"/>
                    <a:pt x="0" y="52791"/>
                  </a:cubicBezTo>
                  <a:cubicBezTo>
                    <a:pt x="0" y="47725"/>
                    <a:pt x="4815" y="47725"/>
                    <a:pt x="8612" y="47725"/>
                  </a:cubicBezTo>
                  <a:lnTo>
                    <a:pt x="159790" y="47725"/>
                  </a:lnTo>
                  <a:close/>
                  <a:moveTo>
                    <a:pt x="160044" y="-1375"/>
                  </a:moveTo>
                  <a:cubicBezTo>
                    <a:pt x="163587" y="-1375"/>
                    <a:pt x="168401" y="-1375"/>
                    <a:pt x="168401" y="3691"/>
                  </a:cubicBezTo>
                  <a:cubicBezTo>
                    <a:pt x="168401" y="8756"/>
                    <a:pt x="163587" y="8756"/>
                    <a:pt x="159790" y="8756"/>
                  </a:cubicBezTo>
                  <a:lnTo>
                    <a:pt x="8612" y="8756"/>
                  </a:lnTo>
                  <a:cubicBezTo>
                    <a:pt x="4815" y="8756"/>
                    <a:pt x="0" y="8756"/>
                    <a:pt x="0" y="3691"/>
                  </a:cubicBezTo>
                  <a:cubicBezTo>
                    <a:pt x="0" y="-1375"/>
                    <a:pt x="4815" y="-1375"/>
                    <a:pt x="8358" y="-1375"/>
                  </a:cubicBezTo>
                  <a:lnTo>
                    <a:pt x="160044" y="-1375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486" name="任意多边形: 形状 1485">
              <a:extLst>
                <a:ext uri="{FF2B5EF4-FFF2-40B4-BE49-F238E27FC236}">
                  <a16:creationId xmlns:a16="http://schemas.microsoft.com/office/drawing/2014/main" id="{42790D9D-0442-5795-3612-A0F471FC1AC8}"/>
                </a:ext>
              </a:extLst>
            </p:cNvPr>
            <p:cNvSpPr/>
            <p:nvPr>
              <p:custDataLst>
                <p:tags r:id="rId259"/>
              </p:custDataLst>
            </p:nvPr>
          </p:nvSpPr>
          <p:spPr>
            <a:xfrm flipV="1">
              <a:off x="13959273" y="-15272926"/>
              <a:ext cx="801043" cy="181210"/>
            </a:xfrm>
            <a:custGeom>
              <a:avLst/>
              <a:gdLst>
                <a:gd name="connsiteX0" fmla="*/ 195744 w 801043"/>
                <a:gd name="connsiteY0" fmla="*/ 3179 h 181210"/>
                <a:gd name="connsiteX1" fmla="*/ 188904 w 801043"/>
                <a:gd name="connsiteY1" fmla="*/ 6466 h 181210"/>
                <a:gd name="connsiteX2" fmla="*/ 174215 w 801043"/>
                <a:gd name="connsiteY2" fmla="*/ 10770 h 181210"/>
                <a:gd name="connsiteX3" fmla="*/ 175233 w 801043"/>
                <a:gd name="connsiteY3" fmla="*/ 16589 h 181210"/>
                <a:gd name="connsiteX4" fmla="*/ 209416 w 801043"/>
                <a:gd name="connsiteY4" fmla="*/ 153513 h 181210"/>
                <a:gd name="connsiteX5" fmla="*/ 229420 w 801043"/>
                <a:gd name="connsiteY5" fmla="*/ 163637 h 181210"/>
                <a:gd name="connsiteX6" fmla="*/ 237022 w 801043"/>
                <a:gd name="connsiteY6" fmla="*/ 168193 h 181210"/>
                <a:gd name="connsiteX7" fmla="*/ 230690 w 801043"/>
                <a:gd name="connsiteY7" fmla="*/ 171480 h 181210"/>
                <a:gd name="connsiteX8" fmla="*/ 198278 w 801043"/>
                <a:gd name="connsiteY8" fmla="*/ 171480 h 181210"/>
                <a:gd name="connsiteX9" fmla="*/ 189158 w 801043"/>
                <a:gd name="connsiteY9" fmla="*/ 166923 h 181210"/>
                <a:gd name="connsiteX10" fmla="*/ 103059 w 801043"/>
                <a:gd name="connsiteY10" fmla="*/ 23934 h 181210"/>
                <a:gd name="connsiteX11" fmla="*/ 88879 w 801043"/>
                <a:gd name="connsiteY11" fmla="*/ 165915 h 181210"/>
                <a:gd name="connsiteX12" fmla="*/ 81793 w 801043"/>
                <a:gd name="connsiteY12" fmla="*/ 171480 h 181210"/>
                <a:gd name="connsiteX13" fmla="*/ 48110 w 801043"/>
                <a:gd name="connsiteY13" fmla="*/ 171480 h 181210"/>
                <a:gd name="connsiteX14" fmla="*/ 41278 w 801043"/>
                <a:gd name="connsiteY14" fmla="*/ 166678 h 181210"/>
                <a:gd name="connsiteX15" fmla="*/ 48110 w 801043"/>
                <a:gd name="connsiteY15" fmla="*/ 163637 h 181210"/>
                <a:gd name="connsiteX16" fmla="*/ 62799 w 801043"/>
                <a:gd name="connsiteY16" fmla="*/ 159332 h 181210"/>
                <a:gd name="connsiteX17" fmla="*/ 61789 w 801043"/>
                <a:gd name="connsiteY17" fmla="*/ 154529 h 181210"/>
                <a:gd name="connsiteX18" fmla="*/ 29369 w 801043"/>
                <a:gd name="connsiteY18" fmla="*/ 24180 h 181210"/>
                <a:gd name="connsiteX19" fmla="*/ 4806 w 801043"/>
                <a:gd name="connsiteY19" fmla="*/ 6466 h 181210"/>
                <a:gd name="connsiteX20" fmla="*/ 0 w 801043"/>
                <a:gd name="connsiteY20" fmla="*/ 1663 h 181210"/>
                <a:gd name="connsiteX21" fmla="*/ 3289 w 801043"/>
                <a:gd name="connsiteY21" fmla="*/ -1378 h 181210"/>
                <a:gd name="connsiteX22" fmla="*/ 27344 w 801043"/>
                <a:gd name="connsiteY22" fmla="*/ -616 h 181210"/>
                <a:gd name="connsiteX23" fmla="*/ 52161 w 801043"/>
                <a:gd name="connsiteY23" fmla="*/ -1378 h 181210"/>
                <a:gd name="connsiteX24" fmla="*/ 56721 w 801043"/>
                <a:gd name="connsiteY24" fmla="*/ 3179 h 181210"/>
                <a:gd name="connsiteX25" fmla="*/ 51907 w 801043"/>
                <a:gd name="connsiteY25" fmla="*/ 6466 h 181210"/>
                <a:gd name="connsiteX26" fmla="*/ 36972 w 801043"/>
                <a:gd name="connsiteY26" fmla="*/ 17352 h 181210"/>
                <a:gd name="connsiteX27" fmla="*/ 37981 w 801043"/>
                <a:gd name="connsiteY27" fmla="*/ 23680 h 181210"/>
                <a:gd name="connsiteX28" fmla="*/ 71664 w 801043"/>
                <a:gd name="connsiteY28" fmla="*/ 158069 h 181210"/>
                <a:gd name="connsiteX29" fmla="*/ 71918 w 801043"/>
                <a:gd name="connsiteY29" fmla="*/ 158069 h 181210"/>
                <a:gd name="connsiteX30" fmla="*/ 87362 w 801043"/>
                <a:gd name="connsiteY30" fmla="*/ 4695 h 181210"/>
                <a:gd name="connsiteX31" fmla="*/ 91667 w 801043"/>
                <a:gd name="connsiteY31" fmla="*/ -1378 h 181210"/>
                <a:gd name="connsiteX32" fmla="*/ 97745 w 801043"/>
                <a:gd name="connsiteY32" fmla="*/ 3179 h 181210"/>
                <a:gd name="connsiteX33" fmla="*/ 192201 w 801043"/>
                <a:gd name="connsiteY33" fmla="*/ 160349 h 181210"/>
                <a:gd name="connsiteX34" fmla="*/ 192448 w 801043"/>
                <a:gd name="connsiteY34" fmla="*/ 160349 h 181210"/>
                <a:gd name="connsiteX35" fmla="*/ 156746 w 801043"/>
                <a:gd name="connsiteY35" fmla="*/ 17098 h 181210"/>
                <a:gd name="connsiteX36" fmla="*/ 135980 w 801043"/>
                <a:gd name="connsiteY36" fmla="*/ 6466 h 181210"/>
                <a:gd name="connsiteX37" fmla="*/ 129148 w 801043"/>
                <a:gd name="connsiteY37" fmla="*/ 1663 h 181210"/>
                <a:gd name="connsiteX38" fmla="*/ 132692 w 801043"/>
                <a:gd name="connsiteY38" fmla="*/ -1378 h 181210"/>
                <a:gd name="connsiteX39" fmla="*/ 161561 w 801043"/>
                <a:gd name="connsiteY39" fmla="*/ -616 h 181210"/>
                <a:gd name="connsiteX40" fmla="*/ 190930 w 801043"/>
                <a:gd name="connsiteY40" fmla="*/ -1378 h 181210"/>
                <a:gd name="connsiteX41" fmla="*/ 195744 w 801043"/>
                <a:gd name="connsiteY41" fmla="*/ 3179 h 181210"/>
                <a:gd name="connsiteX42" fmla="*/ 384931 w 801043"/>
                <a:gd name="connsiteY42" fmla="*/ 3179 h 181210"/>
                <a:gd name="connsiteX43" fmla="*/ 378098 w 801043"/>
                <a:gd name="connsiteY43" fmla="*/ 6466 h 181210"/>
                <a:gd name="connsiteX44" fmla="*/ 363409 w 801043"/>
                <a:gd name="connsiteY44" fmla="*/ 10770 h 181210"/>
                <a:gd name="connsiteX45" fmla="*/ 364426 w 801043"/>
                <a:gd name="connsiteY45" fmla="*/ 16589 h 181210"/>
                <a:gd name="connsiteX46" fmla="*/ 398610 w 801043"/>
                <a:gd name="connsiteY46" fmla="*/ 153513 h 181210"/>
                <a:gd name="connsiteX47" fmla="*/ 418614 w 801043"/>
                <a:gd name="connsiteY47" fmla="*/ 163637 h 181210"/>
                <a:gd name="connsiteX48" fmla="*/ 426208 w 801043"/>
                <a:gd name="connsiteY48" fmla="*/ 168193 h 181210"/>
                <a:gd name="connsiteX49" fmla="*/ 422664 w 801043"/>
                <a:gd name="connsiteY49" fmla="*/ 171480 h 181210"/>
                <a:gd name="connsiteX50" fmla="*/ 392786 w 801043"/>
                <a:gd name="connsiteY50" fmla="*/ 170727 h 181210"/>
                <a:gd name="connsiteX51" fmla="*/ 362401 w 801043"/>
                <a:gd name="connsiteY51" fmla="*/ 171480 h 181210"/>
                <a:gd name="connsiteX52" fmla="*/ 357585 w 801043"/>
                <a:gd name="connsiteY52" fmla="*/ 166678 h 181210"/>
                <a:gd name="connsiteX53" fmla="*/ 364426 w 801043"/>
                <a:gd name="connsiteY53" fmla="*/ 163637 h 181210"/>
                <a:gd name="connsiteX54" fmla="*/ 379108 w 801043"/>
                <a:gd name="connsiteY54" fmla="*/ 159332 h 181210"/>
                <a:gd name="connsiteX55" fmla="*/ 378098 w 801043"/>
                <a:gd name="connsiteY55" fmla="*/ 154529 h 181210"/>
                <a:gd name="connsiteX56" fmla="*/ 362647 w 801043"/>
                <a:gd name="connsiteY56" fmla="*/ 92519 h 181210"/>
                <a:gd name="connsiteX57" fmla="*/ 293262 w 801043"/>
                <a:gd name="connsiteY57" fmla="*/ 92519 h 181210"/>
                <a:gd name="connsiteX58" fmla="*/ 308459 w 801043"/>
                <a:gd name="connsiteY58" fmla="*/ 153513 h 181210"/>
                <a:gd name="connsiteX59" fmla="*/ 328463 w 801043"/>
                <a:gd name="connsiteY59" fmla="*/ 163637 h 181210"/>
                <a:gd name="connsiteX60" fmla="*/ 336059 w 801043"/>
                <a:gd name="connsiteY60" fmla="*/ 168193 h 181210"/>
                <a:gd name="connsiteX61" fmla="*/ 332515 w 801043"/>
                <a:gd name="connsiteY61" fmla="*/ 171480 h 181210"/>
                <a:gd name="connsiteX62" fmla="*/ 302637 w 801043"/>
                <a:gd name="connsiteY62" fmla="*/ 170727 h 181210"/>
                <a:gd name="connsiteX63" fmla="*/ 272252 w 801043"/>
                <a:gd name="connsiteY63" fmla="*/ 171480 h 181210"/>
                <a:gd name="connsiteX64" fmla="*/ 267436 w 801043"/>
                <a:gd name="connsiteY64" fmla="*/ 166678 h 181210"/>
                <a:gd name="connsiteX65" fmla="*/ 274277 w 801043"/>
                <a:gd name="connsiteY65" fmla="*/ 163637 h 181210"/>
                <a:gd name="connsiteX66" fmla="*/ 288966 w 801043"/>
                <a:gd name="connsiteY66" fmla="*/ 159332 h 181210"/>
                <a:gd name="connsiteX67" fmla="*/ 287949 w 801043"/>
                <a:gd name="connsiteY67" fmla="*/ 154529 h 181210"/>
                <a:gd name="connsiteX68" fmla="*/ 253765 w 801043"/>
                <a:gd name="connsiteY68" fmla="*/ 17098 h 181210"/>
                <a:gd name="connsiteX69" fmla="*/ 232998 w 801043"/>
                <a:gd name="connsiteY69" fmla="*/ 6466 h 181210"/>
                <a:gd name="connsiteX70" fmla="*/ 226158 w 801043"/>
                <a:gd name="connsiteY70" fmla="*/ 1663 h 181210"/>
                <a:gd name="connsiteX71" fmla="*/ 229709 w 801043"/>
                <a:gd name="connsiteY71" fmla="*/ -1378 h 181210"/>
                <a:gd name="connsiteX72" fmla="*/ 259587 w 801043"/>
                <a:gd name="connsiteY72" fmla="*/ -616 h 181210"/>
                <a:gd name="connsiteX73" fmla="*/ 289975 w 801043"/>
                <a:gd name="connsiteY73" fmla="*/ -1378 h 181210"/>
                <a:gd name="connsiteX74" fmla="*/ 294787 w 801043"/>
                <a:gd name="connsiteY74" fmla="*/ 3179 h 181210"/>
                <a:gd name="connsiteX75" fmla="*/ 287949 w 801043"/>
                <a:gd name="connsiteY75" fmla="*/ 6466 h 181210"/>
                <a:gd name="connsiteX76" fmla="*/ 273261 w 801043"/>
                <a:gd name="connsiteY76" fmla="*/ 10770 h 181210"/>
                <a:gd name="connsiteX77" fmla="*/ 274277 w 801043"/>
                <a:gd name="connsiteY77" fmla="*/ 15836 h 181210"/>
                <a:gd name="connsiteX78" fmla="*/ 291236 w 801043"/>
                <a:gd name="connsiteY78" fmla="*/ 84674 h 181210"/>
                <a:gd name="connsiteX79" fmla="*/ 360621 w 801043"/>
                <a:gd name="connsiteY79" fmla="*/ 84674 h 181210"/>
                <a:gd name="connsiteX80" fmla="*/ 343914 w 801043"/>
                <a:gd name="connsiteY80" fmla="*/ 17098 h 181210"/>
                <a:gd name="connsiteX81" fmla="*/ 323150 w 801043"/>
                <a:gd name="connsiteY81" fmla="*/ 6466 h 181210"/>
                <a:gd name="connsiteX82" fmla="*/ 316309 w 801043"/>
                <a:gd name="connsiteY82" fmla="*/ 1663 h 181210"/>
                <a:gd name="connsiteX83" fmla="*/ 319853 w 801043"/>
                <a:gd name="connsiteY83" fmla="*/ -1378 h 181210"/>
                <a:gd name="connsiteX84" fmla="*/ 349738 w 801043"/>
                <a:gd name="connsiteY84" fmla="*/ -616 h 181210"/>
                <a:gd name="connsiteX85" fmla="*/ 380124 w 801043"/>
                <a:gd name="connsiteY85" fmla="*/ -1378 h 181210"/>
                <a:gd name="connsiteX86" fmla="*/ 384931 w 801043"/>
                <a:gd name="connsiteY86" fmla="*/ 3179 h 181210"/>
                <a:gd name="connsiteX87" fmla="*/ 611092 w 801043"/>
                <a:gd name="connsiteY87" fmla="*/ 3179 h 181210"/>
                <a:gd name="connsiteX88" fmla="*/ 604254 w 801043"/>
                <a:gd name="connsiteY88" fmla="*/ 6466 h 181210"/>
                <a:gd name="connsiteX89" fmla="*/ 589565 w 801043"/>
                <a:gd name="connsiteY89" fmla="*/ 10770 h 181210"/>
                <a:gd name="connsiteX90" fmla="*/ 590582 w 801043"/>
                <a:gd name="connsiteY90" fmla="*/ 16589 h 181210"/>
                <a:gd name="connsiteX91" fmla="*/ 624764 w 801043"/>
                <a:gd name="connsiteY91" fmla="*/ 153513 h 181210"/>
                <a:gd name="connsiteX92" fmla="*/ 644768 w 801043"/>
                <a:gd name="connsiteY92" fmla="*/ 163637 h 181210"/>
                <a:gd name="connsiteX93" fmla="*/ 652371 w 801043"/>
                <a:gd name="connsiteY93" fmla="*/ 168193 h 181210"/>
                <a:gd name="connsiteX94" fmla="*/ 646039 w 801043"/>
                <a:gd name="connsiteY94" fmla="*/ 171480 h 181210"/>
                <a:gd name="connsiteX95" fmla="*/ 613627 w 801043"/>
                <a:gd name="connsiteY95" fmla="*/ 171480 h 181210"/>
                <a:gd name="connsiteX96" fmla="*/ 604508 w 801043"/>
                <a:gd name="connsiteY96" fmla="*/ 166923 h 181210"/>
                <a:gd name="connsiteX97" fmla="*/ 518408 w 801043"/>
                <a:gd name="connsiteY97" fmla="*/ 23934 h 181210"/>
                <a:gd name="connsiteX98" fmla="*/ 504228 w 801043"/>
                <a:gd name="connsiteY98" fmla="*/ 165915 h 181210"/>
                <a:gd name="connsiteX99" fmla="*/ 497141 w 801043"/>
                <a:gd name="connsiteY99" fmla="*/ 171480 h 181210"/>
                <a:gd name="connsiteX100" fmla="*/ 463458 w 801043"/>
                <a:gd name="connsiteY100" fmla="*/ 171480 h 181210"/>
                <a:gd name="connsiteX101" fmla="*/ 456627 w 801043"/>
                <a:gd name="connsiteY101" fmla="*/ 166678 h 181210"/>
                <a:gd name="connsiteX102" fmla="*/ 463458 w 801043"/>
                <a:gd name="connsiteY102" fmla="*/ 163637 h 181210"/>
                <a:gd name="connsiteX103" fmla="*/ 478146 w 801043"/>
                <a:gd name="connsiteY103" fmla="*/ 159332 h 181210"/>
                <a:gd name="connsiteX104" fmla="*/ 477140 w 801043"/>
                <a:gd name="connsiteY104" fmla="*/ 154529 h 181210"/>
                <a:gd name="connsiteX105" fmla="*/ 444718 w 801043"/>
                <a:gd name="connsiteY105" fmla="*/ 24180 h 181210"/>
                <a:gd name="connsiteX106" fmla="*/ 420155 w 801043"/>
                <a:gd name="connsiteY106" fmla="*/ 6466 h 181210"/>
                <a:gd name="connsiteX107" fmla="*/ 415348 w 801043"/>
                <a:gd name="connsiteY107" fmla="*/ 1663 h 181210"/>
                <a:gd name="connsiteX108" fmla="*/ 418638 w 801043"/>
                <a:gd name="connsiteY108" fmla="*/ -1378 h 181210"/>
                <a:gd name="connsiteX109" fmla="*/ 442693 w 801043"/>
                <a:gd name="connsiteY109" fmla="*/ -616 h 181210"/>
                <a:gd name="connsiteX110" fmla="*/ 467510 w 801043"/>
                <a:gd name="connsiteY110" fmla="*/ -1378 h 181210"/>
                <a:gd name="connsiteX111" fmla="*/ 472071 w 801043"/>
                <a:gd name="connsiteY111" fmla="*/ 3179 h 181210"/>
                <a:gd name="connsiteX112" fmla="*/ 467256 w 801043"/>
                <a:gd name="connsiteY112" fmla="*/ 6466 h 181210"/>
                <a:gd name="connsiteX113" fmla="*/ 452320 w 801043"/>
                <a:gd name="connsiteY113" fmla="*/ 17352 h 181210"/>
                <a:gd name="connsiteX114" fmla="*/ 453330 w 801043"/>
                <a:gd name="connsiteY114" fmla="*/ 23680 h 181210"/>
                <a:gd name="connsiteX115" fmla="*/ 487013 w 801043"/>
                <a:gd name="connsiteY115" fmla="*/ 158069 h 181210"/>
                <a:gd name="connsiteX116" fmla="*/ 487268 w 801043"/>
                <a:gd name="connsiteY116" fmla="*/ 158069 h 181210"/>
                <a:gd name="connsiteX117" fmla="*/ 502711 w 801043"/>
                <a:gd name="connsiteY117" fmla="*/ 4695 h 181210"/>
                <a:gd name="connsiteX118" fmla="*/ 507017 w 801043"/>
                <a:gd name="connsiteY118" fmla="*/ -1378 h 181210"/>
                <a:gd name="connsiteX119" fmla="*/ 513093 w 801043"/>
                <a:gd name="connsiteY119" fmla="*/ 3179 h 181210"/>
                <a:gd name="connsiteX120" fmla="*/ 607551 w 801043"/>
                <a:gd name="connsiteY120" fmla="*/ 160349 h 181210"/>
                <a:gd name="connsiteX121" fmla="*/ 607795 w 801043"/>
                <a:gd name="connsiteY121" fmla="*/ 160349 h 181210"/>
                <a:gd name="connsiteX122" fmla="*/ 572096 w 801043"/>
                <a:gd name="connsiteY122" fmla="*/ 17098 h 181210"/>
                <a:gd name="connsiteX123" fmla="*/ 551329 w 801043"/>
                <a:gd name="connsiteY123" fmla="*/ 6466 h 181210"/>
                <a:gd name="connsiteX124" fmla="*/ 544496 w 801043"/>
                <a:gd name="connsiteY124" fmla="*/ 1663 h 181210"/>
                <a:gd name="connsiteX125" fmla="*/ 548040 w 801043"/>
                <a:gd name="connsiteY125" fmla="*/ -1378 h 181210"/>
                <a:gd name="connsiteX126" fmla="*/ 576908 w 801043"/>
                <a:gd name="connsiteY126" fmla="*/ -616 h 181210"/>
                <a:gd name="connsiteX127" fmla="*/ 606280 w 801043"/>
                <a:gd name="connsiteY127" fmla="*/ -1378 h 181210"/>
                <a:gd name="connsiteX128" fmla="*/ 611092 w 801043"/>
                <a:gd name="connsiteY128" fmla="*/ 3179 h 181210"/>
                <a:gd name="connsiteX129" fmla="*/ 801043 w 801043"/>
                <a:gd name="connsiteY129" fmla="*/ 3179 h 181210"/>
                <a:gd name="connsiteX130" fmla="*/ 794965 w 801043"/>
                <a:gd name="connsiteY130" fmla="*/ 6466 h 181210"/>
                <a:gd name="connsiteX131" fmla="*/ 780531 w 801043"/>
                <a:gd name="connsiteY131" fmla="*/ 15073 h 181210"/>
                <a:gd name="connsiteX132" fmla="*/ 769648 w 801043"/>
                <a:gd name="connsiteY132" fmla="*/ 173506 h 181210"/>
                <a:gd name="connsiteX133" fmla="*/ 765087 w 801043"/>
                <a:gd name="connsiteY133" fmla="*/ 179833 h 181210"/>
                <a:gd name="connsiteX134" fmla="*/ 758501 w 801043"/>
                <a:gd name="connsiteY134" fmla="*/ 175275 h 181210"/>
                <a:gd name="connsiteX135" fmla="*/ 674427 w 801043"/>
                <a:gd name="connsiteY135" fmla="*/ 27221 h 181210"/>
                <a:gd name="connsiteX136" fmla="*/ 643786 w 801043"/>
                <a:gd name="connsiteY136" fmla="*/ 6466 h 181210"/>
                <a:gd name="connsiteX137" fmla="*/ 640754 w 801043"/>
                <a:gd name="connsiteY137" fmla="*/ 1663 h 181210"/>
                <a:gd name="connsiteX138" fmla="*/ 643786 w 801043"/>
                <a:gd name="connsiteY138" fmla="*/ -1378 h 181210"/>
                <a:gd name="connsiteX139" fmla="*/ 664045 w 801043"/>
                <a:gd name="connsiteY139" fmla="*/ -616 h 181210"/>
                <a:gd name="connsiteX140" fmla="*/ 687600 w 801043"/>
                <a:gd name="connsiteY140" fmla="*/ -1378 h 181210"/>
                <a:gd name="connsiteX141" fmla="*/ 692151 w 801043"/>
                <a:gd name="connsiteY141" fmla="*/ 3433 h 181210"/>
                <a:gd name="connsiteX142" fmla="*/ 688101 w 801043"/>
                <a:gd name="connsiteY142" fmla="*/ 6466 h 181210"/>
                <a:gd name="connsiteX143" fmla="*/ 677470 w 801043"/>
                <a:gd name="connsiteY143" fmla="*/ 15073 h 181210"/>
                <a:gd name="connsiteX144" fmla="*/ 681014 w 801043"/>
                <a:gd name="connsiteY144" fmla="*/ 24689 h 181210"/>
                <a:gd name="connsiteX145" fmla="*/ 699246 w 801043"/>
                <a:gd name="connsiteY145" fmla="*/ 56583 h 181210"/>
                <a:gd name="connsiteX146" fmla="*/ 756983 w 801043"/>
                <a:gd name="connsiteY146" fmla="*/ 56583 h 181210"/>
                <a:gd name="connsiteX147" fmla="*/ 759764 w 801043"/>
                <a:gd name="connsiteY147" fmla="*/ 14566 h 181210"/>
                <a:gd name="connsiteX148" fmla="*/ 742803 w 801043"/>
                <a:gd name="connsiteY148" fmla="*/ 6466 h 181210"/>
                <a:gd name="connsiteX149" fmla="*/ 736982 w 801043"/>
                <a:gd name="connsiteY149" fmla="*/ 1663 h 181210"/>
                <a:gd name="connsiteX150" fmla="*/ 740777 w 801043"/>
                <a:gd name="connsiteY150" fmla="*/ -1378 h 181210"/>
                <a:gd name="connsiteX151" fmla="*/ 769894 w 801043"/>
                <a:gd name="connsiteY151" fmla="*/ -616 h 181210"/>
                <a:gd name="connsiteX152" fmla="*/ 796482 w 801043"/>
                <a:gd name="connsiteY152" fmla="*/ -1378 h 181210"/>
                <a:gd name="connsiteX153" fmla="*/ 801043 w 801043"/>
                <a:gd name="connsiteY153" fmla="*/ 3179 h 181210"/>
                <a:gd name="connsiteX154" fmla="*/ 756474 w 801043"/>
                <a:gd name="connsiteY154" fmla="*/ 64427 h 181210"/>
                <a:gd name="connsiteX155" fmla="*/ 703552 w 801043"/>
                <a:gd name="connsiteY155" fmla="*/ 64427 h 181210"/>
                <a:gd name="connsiteX156" fmla="*/ 750653 w 801043"/>
                <a:gd name="connsiteY156" fmla="*/ 147185 h 181210"/>
                <a:gd name="connsiteX157" fmla="*/ 756474 w 801043"/>
                <a:gd name="connsiteY157" fmla="*/ 64427 h 1812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</a:cxnLst>
              <a:rect l="l" t="t" r="r" b="b"/>
              <a:pathLst>
                <a:path w="801043" h="181210">
                  <a:moveTo>
                    <a:pt x="195744" y="3179"/>
                  </a:moveTo>
                  <a:cubicBezTo>
                    <a:pt x="195744" y="6466"/>
                    <a:pt x="193973" y="6466"/>
                    <a:pt x="188904" y="6466"/>
                  </a:cubicBezTo>
                  <a:cubicBezTo>
                    <a:pt x="174215" y="6466"/>
                    <a:pt x="174215" y="8491"/>
                    <a:pt x="174215" y="10770"/>
                  </a:cubicBezTo>
                  <a:cubicBezTo>
                    <a:pt x="174215" y="10770"/>
                    <a:pt x="174215" y="12795"/>
                    <a:pt x="175233" y="16589"/>
                  </a:cubicBezTo>
                  <a:lnTo>
                    <a:pt x="209416" y="153513"/>
                  </a:lnTo>
                  <a:cubicBezTo>
                    <a:pt x="211442" y="161611"/>
                    <a:pt x="213468" y="163637"/>
                    <a:pt x="229420" y="163637"/>
                  </a:cubicBezTo>
                  <a:cubicBezTo>
                    <a:pt x="234742" y="163637"/>
                    <a:pt x="237022" y="163637"/>
                    <a:pt x="237022" y="168193"/>
                  </a:cubicBezTo>
                  <a:cubicBezTo>
                    <a:pt x="237022" y="171480"/>
                    <a:pt x="234996" y="171480"/>
                    <a:pt x="230690" y="171480"/>
                  </a:cubicBezTo>
                  <a:lnTo>
                    <a:pt x="198278" y="171480"/>
                  </a:lnTo>
                  <a:cubicBezTo>
                    <a:pt x="192701" y="171480"/>
                    <a:pt x="191946" y="171480"/>
                    <a:pt x="189158" y="166923"/>
                  </a:cubicBezTo>
                  <a:lnTo>
                    <a:pt x="103059" y="23934"/>
                  </a:lnTo>
                  <a:lnTo>
                    <a:pt x="88879" y="165915"/>
                  </a:lnTo>
                  <a:cubicBezTo>
                    <a:pt x="88371" y="171480"/>
                    <a:pt x="87870" y="171480"/>
                    <a:pt x="81793" y="171480"/>
                  </a:cubicBezTo>
                  <a:lnTo>
                    <a:pt x="48110" y="171480"/>
                  </a:lnTo>
                  <a:cubicBezTo>
                    <a:pt x="44058" y="171480"/>
                    <a:pt x="41278" y="171480"/>
                    <a:pt x="41278" y="166678"/>
                  </a:cubicBezTo>
                  <a:cubicBezTo>
                    <a:pt x="41278" y="163637"/>
                    <a:pt x="43303" y="163637"/>
                    <a:pt x="48110" y="163637"/>
                  </a:cubicBezTo>
                  <a:cubicBezTo>
                    <a:pt x="55958" y="163637"/>
                    <a:pt x="62799" y="163637"/>
                    <a:pt x="62799" y="159332"/>
                  </a:cubicBezTo>
                  <a:cubicBezTo>
                    <a:pt x="62799" y="158578"/>
                    <a:pt x="62799" y="158069"/>
                    <a:pt x="61789" y="154529"/>
                  </a:cubicBezTo>
                  <a:lnTo>
                    <a:pt x="29369" y="24180"/>
                  </a:lnTo>
                  <a:cubicBezTo>
                    <a:pt x="25826" y="10008"/>
                    <a:pt x="16206" y="6975"/>
                    <a:pt x="4806" y="6466"/>
                  </a:cubicBezTo>
                  <a:cubicBezTo>
                    <a:pt x="2780" y="6466"/>
                    <a:pt x="0" y="6212"/>
                    <a:pt x="0" y="1663"/>
                  </a:cubicBezTo>
                  <a:cubicBezTo>
                    <a:pt x="0" y="-616"/>
                    <a:pt x="1517" y="-1378"/>
                    <a:pt x="3289" y="-1378"/>
                  </a:cubicBezTo>
                  <a:cubicBezTo>
                    <a:pt x="10883" y="-1378"/>
                    <a:pt x="19495" y="-616"/>
                    <a:pt x="27344" y="-616"/>
                  </a:cubicBezTo>
                  <a:cubicBezTo>
                    <a:pt x="35446" y="-616"/>
                    <a:pt x="44312" y="-1378"/>
                    <a:pt x="52161" y="-1378"/>
                  </a:cubicBezTo>
                  <a:cubicBezTo>
                    <a:pt x="53687" y="-1378"/>
                    <a:pt x="56721" y="-1378"/>
                    <a:pt x="56721" y="3179"/>
                  </a:cubicBezTo>
                  <a:cubicBezTo>
                    <a:pt x="56721" y="6212"/>
                    <a:pt x="54950" y="6466"/>
                    <a:pt x="51907" y="6466"/>
                  </a:cubicBezTo>
                  <a:cubicBezTo>
                    <a:pt x="37473" y="6975"/>
                    <a:pt x="36972" y="13556"/>
                    <a:pt x="36972" y="17352"/>
                  </a:cubicBezTo>
                  <a:cubicBezTo>
                    <a:pt x="36972" y="18106"/>
                    <a:pt x="36972" y="19631"/>
                    <a:pt x="37981" y="23680"/>
                  </a:cubicBezTo>
                  <a:lnTo>
                    <a:pt x="71664" y="158069"/>
                  </a:lnTo>
                  <a:lnTo>
                    <a:pt x="71918" y="158069"/>
                  </a:lnTo>
                  <a:lnTo>
                    <a:pt x="87362" y="4695"/>
                  </a:lnTo>
                  <a:cubicBezTo>
                    <a:pt x="87870" y="392"/>
                    <a:pt x="87870" y="-1378"/>
                    <a:pt x="91667" y="-1378"/>
                  </a:cubicBezTo>
                  <a:cubicBezTo>
                    <a:pt x="94956" y="-1378"/>
                    <a:pt x="96228" y="392"/>
                    <a:pt x="97745" y="3179"/>
                  </a:cubicBezTo>
                  <a:lnTo>
                    <a:pt x="192201" y="160349"/>
                  </a:lnTo>
                  <a:lnTo>
                    <a:pt x="192448" y="160349"/>
                  </a:lnTo>
                  <a:lnTo>
                    <a:pt x="156746" y="17098"/>
                  </a:lnTo>
                  <a:cubicBezTo>
                    <a:pt x="154720" y="8491"/>
                    <a:pt x="153203" y="6466"/>
                    <a:pt x="135980" y="6466"/>
                  </a:cubicBezTo>
                  <a:cubicBezTo>
                    <a:pt x="131929" y="6466"/>
                    <a:pt x="129148" y="6466"/>
                    <a:pt x="129148" y="1663"/>
                  </a:cubicBezTo>
                  <a:cubicBezTo>
                    <a:pt x="129148" y="-1378"/>
                    <a:pt x="131929" y="-1378"/>
                    <a:pt x="132692" y="-1378"/>
                  </a:cubicBezTo>
                  <a:cubicBezTo>
                    <a:pt x="142057" y="-1378"/>
                    <a:pt x="151932" y="-616"/>
                    <a:pt x="161561" y="-616"/>
                  </a:cubicBezTo>
                  <a:cubicBezTo>
                    <a:pt x="171181" y="-616"/>
                    <a:pt x="181564" y="-1378"/>
                    <a:pt x="190930" y="-1378"/>
                  </a:cubicBezTo>
                  <a:cubicBezTo>
                    <a:pt x="192701" y="-1378"/>
                    <a:pt x="195744" y="-1378"/>
                    <a:pt x="195744" y="3179"/>
                  </a:cubicBezTo>
                  <a:close/>
                  <a:moveTo>
                    <a:pt x="384931" y="3179"/>
                  </a:moveTo>
                  <a:cubicBezTo>
                    <a:pt x="384931" y="6466"/>
                    <a:pt x="383160" y="6466"/>
                    <a:pt x="378098" y="6466"/>
                  </a:cubicBezTo>
                  <a:cubicBezTo>
                    <a:pt x="363409" y="6466"/>
                    <a:pt x="363409" y="8491"/>
                    <a:pt x="363409" y="10770"/>
                  </a:cubicBezTo>
                  <a:cubicBezTo>
                    <a:pt x="363409" y="10770"/>
                    <a:pt x="363409" y="12795"/>
                    <a:pt x="364426" y="16589"/>
                  </a:cubicBezTo>
                  <a:lnTo>
                    <a:pt x="398610" y="153513"/>
                  </a:lnTo>
                  <a:cubicBezTo>
                    <a:pt x="400637" y="161611"/>
                    <a:pt x="402662" y="163637"/>
                    <a:pt x="418614" y="163637"/>
                  </a:cubicBezTo>
                  <a:cubicBezTo>
                    <a:pt x="423928" y="163637"/>
                    <a:pt x="426208" y="163637"/>
                    <a:pt x="426208" y="168193"/>
                  </a:cubicBezTo>
                  <a:cubicBezTo>
                    <a:pt x="426208" y="170972"/>
                    <a:pt x="424436" y="171480"/>
                    <a:pt x="422664" y="171480"/>
                  </a:cubicBezTo>
                  <a:cubicBezTo>
                    <a:pt x="413045" y="171480"/>
                    <a:pt x="402662" y="170727"/>
                    <a:pt x="392786" y="170727"/>
                  </a:cubicBezTo>
                  <a:cubicBezTo>
                    <a:pt x="382658" y="170727"/>
                    <a:pt x="372277" y="171480"/>
                    <a:pt x="362401" y="171480"/>
                  </a:cubicBezTo>
                  <a:cubicBezTo>
                    <a:pt x="360875" y="171480"/>
                    <a:pt x="357585" y="171480"/>
                    <a:pt x="357585" y="166678"/>
                  </a:cubicBezTo>
                  <a:cubicBezTo>
                    <a:pt x="357585" y="163637"/>
                    <a:pt x="359612" y="163637"/>
                    <a:pt x="364426" y="163637"/>
                  </a:cubicBezTo>
                  <a:cubicBezTo>
                    <a:pt x="372277" y="163637"/>
                    <a:pt x="379108" y="163637"/>
                    <a:pt x="379108" y="159332"/>
                  </a:cubicBezTo>
                  <a:cubicBezTo>
                    <a:pt x="379108" y="158578"/>
                    <a:pt x="379108" y="158069"/>
                    <a:pt x="378098" y="154529"/>
                  </a:cubicBezTo>
                  <a:lnTo>
                    <a:pt x="362647" y="92519"/>
                  </a:lnTo>
                  <a:lnTo>
                    <a:pt x="293262" y="92519"/>
                  </a:lnTo>
                  <a:lnTo>
                    <a:pt x="308459" y="153513"/>
                  </a:lnTo>
                  <a:cubicBezTo>
                    <a:pt x="310485" y="161611"/>
                    <a:pt x="312511" y="163637"/>
                    <a:pt x="328463" y="163637"/>
                  </a:cubicBezTo>
                  <a:cubicBezTo>
                    <a:pt x="333786" y="163637"/>
                    <a:pt x="336059" y="163637"/>
                    <a:pt x="336059" y="168193"/>
                  </a:cubicBezTo>
                  <a:cubicBezTo>
                    <a:pt x="336059" y="170972"/>
                    <a:pt x="334287" y="171480"/>
                    <a:pt x="332515" y="171480"/>
                  </a:cubicBezTo>
                  <a:cubicBezTo>
                    <a:pt x="322896" y="171480"/>
                    <a:pt x="312511" y="170727"/>
                    <a:pt x="302637" y="170727"/>
                  </a:cubicBezTo>
                  <a:cubicBezTo>
                    <a:pt x="292507" y="170727"/>
                    <a:pt x="282125" y="171480"/>
                    <a:pt x="272252" y="171480"/>
                  </a:cubicBezTo>
                  <a:cubicBezTo>
                    <a:pt x="270726" y="171480"/>
                    <a:pt x="267436" y="171480"/>
                    <a:pt x="267436" y="166678"/>
                  </a:cubicBezTo>
                  <a:cubicBezTo>
                    <a:pt x="267436" y="163637"/>
                    <a:pt x="269463" y="163637"/>
                    <a:pt x="274277" y="163637"/>
                  </a:cubicBezTo>
                  <a:cubicBezTo>
                    <a:pt x="282125" y="163637"/>
                    <a:pt x="288966" y="163637"/>
                    <a:pt x="288966" y="159332"/>
                  </a:cubicBezTo>
                  <a:cubicBezTo>
                    <a:pt x="288966" y="158578"/>
                    <a:pt x="288966" y="158069"/>
                    <a:pt x="287949" y="154529"/>
                  </a:cubicBezTo>
                  <a:lnTo>
                    <a:pt x="253765" y="17098"/>
                  </a:lnTo>
                  <a:cubicBezTo>
                    <a:pt x="251739" y="8491"/>
                    <a:pt x="250221" y="6466"/>
                    <a:pt x="232998" y="6466"/>
                  </a:cubicBezTo>
                  <a:cubicBezTo>
                    <a:pt x="228946" y="6466"/>
                    <a:pt x="226158" y="6466"/>
                    <a:pt x="226158" y="1663"/>
                  </a:cubicBezTo>
                  <a:cubicBezTo>
                    <a:pt x="226158" y="-1378"/>
                    <a:pt x="228946" y="-1378"/>
                    <a:pt x="229709" y="-1378"/>
                  </a:cubicBezTo>
                  <a:cubicBezTo>
                    <a:pt x="239331" y="-1378"/>
                    <a:pt x="249713" y="-616"/>
                    <a:pt x="259587" y="-616"/>
                  </a:cubicBezTo>
                  <a:cubicBezTo>
                    <a:pt x="269717" y="-616"/>
                    <a:pt x="280099" y="-1378"/>
                    <a:pt x="289975" y="-1378"/>
                  </a:cubicBezTo>
                  <a:cubicBezTo>
                    <a:pt x="291744" y="-1378"/>
                    <a:pt x="294787" y="-1378"/>
                    <a:pt x="294787" y="3179"/>
                  </a:cubicBezTo>
                  <a:cubicBezTo>
                    <a:pt x="294787" y="6466"/>
                    <a:pt x="293016" y="6466"/>
                    <a:pt x="287949" y="6466"/>
                  </a:cubicBezTo>
                  <a:cubicBezTo>
                    <a:pt x="273261" y="6466"/>
                    <a:pt x="273261" y="8491"/>
                    <a:pt x="273261" y="10770"/>
                  </a:cubicBezTo>
                  <a:cubicBezTo>
                    <a:pt x="273261" y="11787"/>
                    <a:pt x="273261" y="12286"/>
                    <a:pt x="274277" y="15836"/>
                  </a:cubicBezTo>
                  <a:lnTo>
                    <a:pt x="291236" y="84674"/>
                  </a:lnTo>
                  <a:lnTo>
                    <a:pt x="360621" y="84674"/>
                  </a:lnTo>
                  <a:lnTo>
                    <a:pt x="343914" y="17098"/>
                  </a:lnTo>
                  <a:cubicBezTo>
                    <a:pt x="341888" y="8491"/>
                    <a:pt x="340363" y="6466"/>
                    <a:pt x="323150" y="6466"/>
                  </a:cubicBezTo>
                  <a:cubicBezTo>
                    <a:pt x="319097" y="6466"/>
                    <a:pt x="316309" y="6466"/>
                    <a:pt x="316309" y="1663"/>
                  </a:cubicBezTo>
                  <a:cubicBezTo>
                    <a:pt x="316309" y="-1378"/>
                    <a:pt x="319097" y="-1378"/>
                    <a:pt x="319853" y="-1378"/>
                  </a:cubicBezTo>
                  <a:cubicBezTo>
                    <a:pt x="329480" y="-1378"/>
                    <a:pt x="339865" y="-616"/>
                    <a:pt x="349738" y="-616"/>
                  </a:cubicBezTo>
                  <a:cubicBezTo>
                    <a:pt x="359866" y="-616"/>
                    <a:pt x="370250" y="-1378"/>
                    <a:pt x="380124" y="-1378"/>
                  </a:cubicBezTo>
                  <a:cubicBezTo>
                    <a:pt x="381896" y="-1378"/>
                    <a:pt x="384931" y="-1378"/>
                    <a:pt x="384931" y="3179"/>
                  </a:cubicBezTo>
                  <a:close/>
                  <a:moveTo>
                    <a:pt x="611092" y="3179"/>
                  </a:moveTo>
                  <a:cubicBezTo>
                    <a:pt x="611092" y="6466"/>
                    <a:pt x="609320" y="6466"/>
                    <a:pt x="604254" y="6466"/>
                  </a:cubicBezTo>
                  <a:cubicBezTo>
                    <a:pt x="589565" y="6466"/>
                    <a:pt x="589565" y="8491"/>
                    <a:pt x="589565" y="10770"/>
                  </a:cubicBezTo>
                  <a:cubicBezTo>
                    <a:pt x="589565" y="10770"/>
                    <a:pt x="589565" y="12795"/>
                    <a:pt x="590582" y="16589"/>
                  </a:cubicBezTo>
                  <a:lnTo>
                    <a:pt x="624764" y="153513"/>
                  </a:lnTo>
                  <a:cubicBezTo>
                    <a:pt x="626790" y="161611"/>
                    <a:pt x="628816" y="163637"/>
                    <a:pt x="644768" y="163637"/>
                  </a:cubicBezTo>
                  <a:cubicBezTo>
                    <a:pt x="650091" y="163637"/>
                    <a:pt x="652371" y="163637"/>
                    <a:pt x="652371" y="168193"/>
                  </a:cubicBezTo>
                  <a:cubicBezTo>
                    <a:pt x="652371" y="171480"/>
                    <a:pt x="650345" y="171480"/>
                    <a:pt x="646039" y="171480"/>
                  </a:cubicBezTo>
                  <a:lnTo>
                    <a:pt x="613627" y="171480"/>
                  </a:lnTo>
                  <a:cubicBezTo>
                    <a:pt x="608049" y="171480"/>
                    <a:pt x="607297" y="171480"/>
                    <a:pt x="604508" y="166923"/>
                  </a:cubicBezTo>
                  <a:lnTo>
                    <a:pt x="518408" y="23934"/>
                  </a:lnTo>
                  <a:lnTo>
                    <a:pt x="504228" y="165915"/>
                  </a:lnTo>
                  <a:cubicBezTo>
                    <a:pt x="503720" y="171480"/>
                    <a:pt x="503220" y="171480"/>
                    <a:pt x="497141" y="171480"/>
                  </a:cubicBezTo>
                  <a:lnTo>
                    <a:pt x="463458" y="171480"/>
                  </a:lnTo>
                  <a:cubicBezTo>
                    <a:pt x="459408" y="171480"/>
                    <a:pt x="456627" y="171480"/>
                    <a:pt x="456627" y="166678"/>
                  </a:cubicBezTo>
                  <a:cubicBezTo>
                    <a:pt x="456627" y="163637"/>
                    <a:pt x="458653" y="163637"/>
                    <a:pt x="463458" y="163637"/>
                  </a:cubicBezTo>
                  <a:cubicBezTo>
                    <a:pt x="471308" y="163637"/>
                    <a:pt x="478146" y="163637"/>
                    <a:pt x="478146" y="159332"/>
                  </a:cubicBezTo>
                  <a:cubicBezTo>
                    <a:pt x="478146" y="158578"/>
                    <a:pt x="478146" y="158069"/>
                    <a:pt x="477140" y="154529"/>
                  </a:cubicBezTo>
                  <a:lnTo>
                    <a:pt x="444718" y="24180"/>
                  </a:lnTo>
                  <a:cubicBezTo>
                    <a:pt x="441176" y="10008"/>
                    <a:pt x="431554" y="6975"/>
                    <a:pt x="420155" y="6466"/>
                  </a:cubicBezTo>
                  <a:cubicBezTo>
                    <a:pt x="418129" y="6466"/>
                    <a:pt x="415348" y="6212"/>
                    <a:pt x="415348" y="1663"/>
                  </a:cubicBezTo>
                  <a:cubicBezTo>
                    <a:pt x="415348" y="-616"/>
                    <a:pt x="416866" y="-1378"/>
                    <a:pt x="418638" y="-1378"/>
                  </a:cubicBezTo>
                  <a:cubicBezTo>
                    <a:pt x="426233" y="-1378"/>
                    <a:pt x="434843" y="-616"/>
                    <a:pt x="442693" y="-616"/>
                  </a:cubicBezTo>
                  <a:cubicBezTo>
                    <a:pt x="450795" y="-616"/>
                    <a:pt x="459663" y="-1378"/>
                    <a:pt x="467510" y="-1378"/>
                  </a:cubicBezTo>
                  <a:cubicBezTo>
                    <a:pt x="469035" y="-1378"/>
                    <a:pt x="472071" y="-1378"/>
                    <a:pt x="472071" y="3179"/>
                  </a:cubicBezTo>
                  <a:cubicBezTo>
                    <a:pt x="472071" y="6212"/>
                    <a:pt x="470299" y="6466"/>
                    <a:pt x="467256" y="6466"/>
                  </a:cubicBezTo>
                  <a:cubicBezTo>
                    <a:pt x="452822" y="6975"/>
                    <a:pt x="452320" y="13556"/>
                    <a:pt x="452320" y="17352"/>
                  </a:cubicBezTo>
                  <a:cubicBezTo>
                    <a:pt x="452320" y="18106"/>
                    <a:pt x="452320" y="19631"/>
                    <a:pt x="453330" y="23680"/>
                  </a:cubicBezTo>
                  <a:lnTo>
                    <a:pt x="487013" y="158069"/>
                  </a:lnTo>
                  <a:lnTo>
                    <a:pt x="487268" y="158069"/>
                  </a:lnTo>
                  <a:lnTo>
                    <a:pt x="502711" y="4695"/>
                  </a:lnTo>
                  <a:cubicBezTo>
                    <a:pt x="503220" y="392"/>
                    <a:pt x="503220" y="-1378"/>
                    <a:pt x="507017" y="-1378"/>
                  </a:cubicBezTo>
                  <a:cubicBezTo>
                    <a:pt x="510304" y="-1378"/>
                    <a:pt x="511575" y="392"/>
                    <a:pt x="513093" y="3179"/>
                  </a:cubicBezTo>
                  <a:lnTo>
                    <a:pt x="607551" y="160349"/>
                  </a:lnTo>
                  <a:lnTo>
                    <a:pt x="607795" y="160349"/>
                  </a:lnTo>
                  <a:lnTo>
                    <a:pt x="572096" y="17098"/>
                  </a:lnTo>
                  <a:cubicBezTo>
                    <a:pt x="570070" y="8491"/>
                    <a:pt x="568552" y="6466"/>
                    <a:pt x="551329" y="6466"/>
                  </a:cubicBezTo>
                  <a:cubicBezTo>
                    <a:pt x="547277" y="6466"/>
                    <a:pt x="544496" y="6466"/>
                    <a:pt x="544496" y="1663"/>
                  </a:cubicBezTo>
                  <a:cubicBezTo>
                    <a:pt x="544496" y="-1378"/>
                    <a:pt x="547277" y="-1378"/>
                    <a:pt x="548040" y="-1378"/>
                  </a:cubicBezTo>
                  <a:cubicBezTo>
                    <a:pt x="557408" y="-1378"/>
                    <a:pt x="567281" y="-616"/>
                    <a:pt x="576908" y="-616"/>
                  </a:cubicBezTo>
                  <a:cubicBezTo>
                    <a:pt x="586530" y="-616"/>
                    <a:pt x="596912" y="-1378"/>
                    <a:pt x="606280" y="-1378"/>
                  </a:cubicBezTo>
                  <a:cubicBezTo>
                    <a:pt x="608049" y="-1378"/>
                    <a:pt x="611092" y="-1378"/>
                    <a:pt x="611092" y="3179"/>
                  </a:cubicBezTo>
                  <a:close/>
                  <a:moveTo>
                    <a:pt x="801043" y="3179"/>
                  </a:moveTo>
                  <a:cubicBezTo>
                    <a:pt x="801043" y="6466"/>
                    <a:pt x="799017" y="6466"/>
                    <a:pt x="794965" y="6466"/>
                  </a:cubicBezTo>
                  <a:cubicBezTo>
                    <a:pt x="781802" y="6466"/>
                    <a:pt x="781039" y="8491"/>
                    <a:pt x="780531" y="15073"/>
                  </a:cubicBezTo>
                  <a:lnTo>
                    <a:pt x="769648" y="173506"/>
                  </a:lnTo>
                  <a:cubicBezTo>
                    <a:pt x="769394" y="179079"/>
                    <a:pt x="769139" y="179833"/>
                    <a:pt x="765087" y="179833"/>
                  </a:cubicBezTo>
                  <a:cubicBezTo>
                    <a:pt x="761035" y="179833"/>
                    <a:pt x="760018" y="178063"/>
                    <a:pt x="758501" y="175275"/>
                  </a:cubicBezTo>
                  <a:lnTo>
                    <a:pt x="674427" y="27221"/>
                  </a:lnTo>
                  <a:cubicBezTo>
                    <a:pt x="663545" y="7983"/>
                    <a:pt x="652654" y="6975"/>
                    <a:pt x="643786" y="6466"/>
                  </a:cubicBezTo>
                  <a:cubicBezTo>
                    <a:pt x="641008" y="6212"/>
                    <a:pt x="640754" y="1663"/>
                    <a:pt x="640754" y="1663"/>
                  </a:cubicBezTo>
                  <a:cubicBezTo>
                    <a:pt x="640754" y="901"/>
                    <a:pt x="641008" y="-1378"/>
                    <a:pt x="643786" y="-1378"/>
                  </a:cubicBezTo>
                  <a:cubicBezTo>
                    <a:pt x="650119" y="-1378"/>
                    <a:pt x="657458" y="-616"/>
                    <a:pt x="664045" y="-616"/>
                  </a:cubicBezTo>
                  <a:cubicBezTo>
                    <a:pt x="671895" y="-616"/>
                    <a:pt x="679997" y="-1378"/>
                    <a:pt x="687600" y="-1378"/>
                  </a:cubicBezTo>
                  <a:cubicBezTo>
                    <a:pt x="688863" y="-1378"/>
                    <a:pt x="692151" y="-1378"/>
                    <a:pt x="692151" y="3433"/>
                  </a:cubicBezTo>
                  <a:cubicBezTo>
                    <a:pt x="692151" y="6212"/>
                    <a:pt x="690125" y="6212"/>
                    <a:pt x="688101" y="6466"/>
                  </a:cubicBezTo>
                  <a:cubicBezTo>
                    <a:pt x="686583" y="6720"/>
                    <a:pt x="677470" y="7229"/>
                    <a:pt x="677470" y="15073"/>
                  </a:cubicBezTo>
                  <a:cubicBezTo>
                    <a:pt x="677470" y="17352"/>
                    <a:pt x="678733" y="20384"/>
                    <a:pt x="681014" y="24689"/>
                  </a:cubicBezTo>
                  <a:lnTo>
                    <a:pt x="699246" y="56583"/>
                  </a:lnTo>
                  <a:lnTo>
                    <a:pt x="756983" y="56583"/>
                  </a:lnTo>
                  <a:lnTo>
                    <a:pt x="759764" y="14566"/>
                  </a:lnTo>
                  <a:cubicBezTo>
                    <a:pt x="759764" y="9507"/>
                    <a:pt x="753688" y="6466"/>
                    <a:pt x="742803" y="6466"/>
                  </a:cubicBezTo>
                  <a:cubicBezTo>
                    <a:pt x="740014" y="6466"/>
                    <a:pt x="736982" y="6466"/>
                    <a:pt x="736982" y="1663"/>
                  </a:cubicBezTo>
                  <a:cubicBezTo>
                    <a:pt x="736982" y="-1378"/>
                    <a:pt x="740014" y="-1378"/>
                    <a:pt x="740777" y="-1378"/>
                  </a:cubicBezTo>
                  <a:cubicBezTo>
                    <a:pt x="750144" y="-1378"/>
                    <a:pt x="760273" y="-616"/>
                    <a:pt x="769894" y="-616"/>
                  </a:cubicBezTo>
                  <a:cubicBezTo>
                    <a:pt x="778759" y="-616"/>
                    <a:pt x="787880" y="-1378"/>
                    <a:pt x="796482" y="-1378"/>
                  </a:cubicBezTo>
                  <a:cubicBezTo>
                    <a:pt x="798008" y="-1378"/>
                    <a:pt x="801043" y="-1378"/>
                    <a:pt x="801043" y="3179"/>
                  </a:cubicBezTo>
                  <a:close/>
                  <a:moveTo>
                    <a:pt x="756474" y="64427"/>
                  </a:moveTo>
                  <a:lnTo>
                    <a:pt x="703552" y="64427"/>
                  </a:lnTo>
                  <a:lnTo>
                    <a:pt x="750653" y="147185"/>
                  </a:lnTo>
                  <a:lnTo>
                    <a:pt x="756474" y="64427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487" name="任意多边形: 形状 1486">
              <a:extLst>
                <a:ext uri="{FF2B5EF4-FFF2-40B4-BE49-F238E27FC236}">
                  <a16:creationId xmlns:a16="http://schemas.microsoft.com/office/drawing/2014/main" id="{35DA5DC8-6A38-E795-5465-0E2746EC084F}"/>
                </a:ext>
              </a:extLst>
            </p:cNvPr>
            <p:cNvSpPr/>
            <p:nvPr>
              <p:custDataLst>
                <p:tags r:id="rId260"/>
              </p:custDataLst>
            </p:nvPr>
          </p:nvSpPr>
          <p:spPr>
            <a:xfrm flipV="1">
              <a:off x="14798322" y="-15281533"/>
              <a:ext cx="58747" cy="253090"/>
            </a:xfrm>
            <a:custGeom>
              <a:avLst/>
              <a:gdLst>
                <a:gd name="connsiteX0" fmla="*/ 58747 w 58747"/>
                <a:gd name="connsiteY0" fmla="*/ 1159 h 253090"/>
                <a:gd name="connsiteX1" fmla="*/ 54442 w 58747"/>
                <a:gd name="connsiteY1" fmla="*/ 6724 h 253090"/>
                <a:gd name="connsiteX2" fmla="*/ 14689 w 58747"/>
                <a:gd name="connsiteY2" fmla="*/ 125171 h 253090"/>
                <a:gd name="connsiteX3" fmla="*/ 55459 w 58747"/>
                <a:gd name="connsiteY3" fmla="*/ 244880 h 253090"/>
                <a:gd name="connsiteX4" fmla="*/ 58747 w 58747"/>
                <a:gd name="connsiteY4" fmla="*/ 249183 h 253090"/>
                <a:gd name="connsiteX5" fmla="*/ 56214 w 58747"/>
                <a:gd name="connsiteY5" fmla="*/ 251716 h 253090"/>
                <a:gd name="connsiteX6" fmla="*/ 15952 w 58747"/>
                <a:gd name="connsiteY6" fmla="*/ 202363 h 253090"/>
                <a:gd name="connsiteX7" fmla="*/ 0 w 58747"/>
                <a:gd name="connsiteY7" fmla="*/ 125171 h 253090"/>
                <a:gd name="connsiteX8" fmla="*/ 16715 w 58747"/>
                <a:gd name="connsiteY8" fmla="*/ 46208 h 253090"/>
                <a:gd name="connsiteX9" fmla="*/ 56214 w 58747"/>
                <a:gd name="connsiteY9" fmla="*/ -1375 h 253090"/>
                <a:gd name="connsiteX10" fmla="*/ 58747 w 58747"/>
                <a:gd name="connsiteY10" fmla="*/ 1159 h 253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8747" h="253090">
                  <a:moveTo>
                    <a:pt x="58747" y="1159"/>
                  </a:moveTo>
                  <a:cubicBezTo>
                    <a:pt x="58747" y="1912"/>
                    <a:pt x="58747" y="2421"/>
                    <a:pt x="54442" y="6724"/>
                  </a:cubicBezTo>
                  <a:cubicBezTo>
                    <a:pt x="22792" y="38611"/>
                    <a:pt x="14689" y="86448"/>
                    <a:pt x="14689" y="125171"/>
                  </a:cubicBezTo>
                  <a:cubicBezTo>
                    <a:pt x="14689" y="169205"/>
                    <a:pt x="24310" y="213247"/>
                    <a:pt x="55459" y="244880"/>
                  </a:cubicBezTo>
                  <a:cubicBezTo>
                    <a:pt x="58747" y="247921"/>
                    <a:pt x="58747" y="248429"/>
                    <a:pt x="58747" y="249183"/>
                  </a:cubicBezTo>
                  <a:cubicBezTo>
                    <a:pt x="58747" y="250954"/>
                    <a:pt x="57730" y="251716"/>
                    <a:pt x="56214" y="251716"/>
                  </a:cubicBezTo>
                  <a:cubicBezTo>
                    <a:pt x="53679" y="251716"/>
                    <a:pt x="30895" y="234502"/>
                    <a:pt x="15952" y="202363"/>
                  </a:cubicBezTo>
                  <a:cubicBezTo>
                    <a:pt x="3035" y="174525"/>
                    <a:pt x="0" y="146433"/>
                    <a:pt x="0" y="125171"/>
                  </a:cubicBezTo>
                  <a:cubicBezTo>
                    <a:pt x="0" y="105433"/>
                    <a:pt x="2780" y="74809"/>
                    <a:pt x="16715" y="46208"/>
                  </a:cubicBezTo>
                  <a:cubicBezTo>
                    <a:pt x="31904" y="15077"/>
                    <a:pt x="53679" y="-1375"/>
                    <a:pt x="56214" y="-1375"/>
                  </a:cubicBezTo>
                  <a:cubicBezTo>
                    <a:pt x="57730" y="-1375"/>
                    <a:pt x="58747" y="-612"/>
                    <a:pt x="58747" y="1159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488" name="任意多边形: 形状 1487">
              <a:extLst>
                <a:ext uri="{FF2B5EF4-FFF2-40B4-BE49-F238E27FC236}">
                  <a16:creationId xmlns:a16="http://schemas.microsoft.com/office/drawing/2014/main" id="{4CF1C5A0-2D16-FD95-8DC0-4D51547C81F3}"/>
                </a:ext>
              </a:extLst>
            </p:cNvPr>
            <p:cNvSpPr/>
            <p:nvPr>
              <p:custDataLst>
                <p:tags r:id="rId261"/>
              </p:custDataLst>
            </p:nvPr>
          </p:nvSpPr>
          <p:spPr>
            <a:xfrm flipV="1">
              <a:off x="14881608" y="-15265337"/>
              <a:ext cx="207899" cy="173620"/>
            </a:xfrm>
            <a:custGeom>
              <a:avLst/>
              <a:gdLst>
                <a:gd name="connsiteX0" fmla="*/ 180555 w 207899"/>
                <a:gd name="connsiteY0" fmla="*/ 160349 h 173620"/>
                <a:gd name="connsiteX1" fmla="*/ 207899 w 207899"/>
                <a:gd name="connsiteY1" fmla="*/ 160349 h 173620"/>
                <a:gd name="connsiteX2" fmla="*/ 207899 w 207899"/>
                <a:gd name="connsiteY2" fmla="*/ 172244 h 173620"/>
                <a:gd name="connsiteX3" fmla="*/ 162569 w 207899"/>
                <a:gd name="connsiteY3" fmla="*/ 171481 h 173620"/>
                <a:gd name="connsiteX4" fmla="*/ 117248 w 207899"/>
                <a:gd name="connsiteY4" fmla="*/ 172244 h 173620"/>
                <a:gd name="connsiteX5" fmla="*/ 117248 w 207899"/>
                <a:gd name="connsiteY5" fmla="*/ 160349 h 173620"/>
                <a:gd name="connsiteX6" fmla="*/ 144592 w 207899"/>
                <a:gd name="connsiteY6" fmla="*/ 160349 h 173620"/>
                <a:gd name="connsiteX7" fmla="*/ 144592 w 207899"/>
                <a:gd name="connsiteY7" fmla="*/ 94797 h 173620"/>
                <a:gd name="connsiteX8" fmla="*/ 63307 w 207899"/>
                <a:gd name="connsiteY8" fmla="*/ 94797 h 173620"/>
                <a:gd name="connsiteX9" fmla="*/ 63307 w 207899"/>
                <a:gd name="connsiteY9" fmla="*/ 160349 h 173620"/>
                <a:gd name="connsiteX10" fmla="*/ 90659 w 207899"/>
                <a:gd name="connsiteY10" fmla="*/ 160349 h 173620"/>
                <a:gd name="connsiteX11" fmla="*/ 90659 w 207899"/>
                <a:gd name="connsiteY11" fmla="*/ 172244 h 173620"/>
                <a:gd name="connsiteX12" fmla="*/ 45330 w 207899"/>
                <a:gd name="connsiteY12" fmla="*/ 171481 h 173620"/>
                <a:gd name="connsiteX13" fmla="*/ 0 w 207899"/>
                <a:gd name="connsiteY13" fmla="*/ 172244 h 173620"/>
                <a:gd name="connsiteX14" fmla="*/ 0 w 207899"/>
                <a:gd name="connsiteY14" fmla="*/ 160349 h 173620"/>
                <a:gd name="connsiteX15" fmla="*/ 27352 w 207899"/>
                <a:gd name="connsiteY15" fmla="*/ 160349 h 173620"/>
                <a:gd name="connsiteX16" fmla="*/ 27352 w 207899"/>
                <a:gd name="connsiteY16" fmla="*/ 10515 h 173620"/>
                <a:gd name="connsiteX17" fmla="*/ 0 w 207899"/>
                <a:gd name="connsiteY17" fmla="*/ 10515 h 173620"/>
                <a:gd name="connsiteX18" fmla="*/ 0 w 207899"/>
                <a:gd name="connsiteY18" fmla="*/ -1377 h 173620"/>
                <a:gd name="connsiteX19" fmla="*/ 45330 w 207899"/>
                <a:gd name="connsiteY19" fmla="*/ -616 h 173620"/>
                <a:gd name="connsiteX20" fmla="*/ 90659 w 207899"/>
                <a:gd name="connsiteY20" fmla="*/ -1377 h 173620"/>
                <a:gd name="connsiteX21" fmla="*/ 90659 w 207899"/>
                <a:gd name="connsiteY21" fmla="*/ 10515 h 173620"/>
                <a:gd name="connsiteX22" fmla="*/ 63307 w 207899"/>
                <a:gd name="connsiteY22" fmla="*/ 10515 h 173620"/>
                <a:gd name="connsiteX23" fmla="*/ 63307 w 207899"/>
                <a:gd name="connsiteY23" fmla="*/ 82903 h 173620"/>
                <a:gd name="connsiteX24" fmla="*/ 144592 w 207899"/>
                <a:gd name="connsiteY24" fmla="*/ 82903 h 173620"/>
                <a:gd name="connsiteX25" fmla="*/ 144592 w 207899"/>
                <a:gd name="connsiteY25" fmla="*/ 10515 h 173620"/>
                <a:gd name="connsiteX26" fmla="*/ 117248 w 207899"/>
                <a:gd name="connsiteY26" fmla="*/ 10515 h 173620"/>
                <a:gd name="connsiteX27" fmla="*/ 117248 w 207899"/>
                <a:gd name="connsiteY27" fmla="*/ -1377 h 173620"/>
                <a:gd name="connsiteX28" fmla="*/ 162569 w 207899"/>
                <a:gd name="connsiteY28" fmla="*/ -616 h 173620"/>
                <a:gd name="connsiteX29" fmla="*/ 207899 w 207899"/>
                <a:gd name="connsiteY29" fmla="*/ -1377 h 173620"/>
                <a:gd name="connsiteX30" fmla="*/ 207899 w 207899"/>
                <a:gd name="connsiteY30" fmla="*/ 10515 h 173620"/>
                <a:gd name="connsiteX31" fmla="*/ 180555 w 207899"/>
                <a:gd name="connsiteY31" fmla="*/ 10515 h 173620"/>
                <a:gd name="connsiteX32" fmla="*/ 180555 w 207899"/>
                <a:gd name="connsiteY32" fmla="*/ 160349 h 173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07899" h="173620">
                  <a:moveTo>
                    <a:pt x="180555" y="160349"/>
                  </a:moveTo>
                  <a:lnTo>
                    <a:pt x="207899" y="160349"/>
                  </a:lnTo>
                  <a:lnTo>
                    <a:pt x="207899" y="172244"/>
                  </a:lnTo>
                  <a:cubicBezTo>
                    <a:pt x="198278" y="171481"/>
                    <a:pt x="173461" y="171481"/>
                    <a:pt x="162569" y="171481"/>
                  </a:cubicBezTo>
                  <a:cubicBezTo>
                    <a:pt x="151686" y="171481"/>
                    <a:pt x="126869" y="171481"/>
                    <a:pt x="117248" y="172244"/>
                  </a:cubicBezTo>
                  <a:lnTo>
                    <a:pt x="117248" y="160349"/>
                  </a:lnTo>
                  <a:lnTo>
                    <a:pt x="144592" y="160349"/>
                  </a:lnTo>
                  <a:lnTo>
                    <a:pt x="144592" y="94797"/>
                  </a:lnTo>
                  <a:lnTo>
                    <a:pt x="63307" y="94797"/>
                  </a:lnTo>
                  <a:lnTo>
                    <a:pt x="63307" y="160349"/>
                  </a:lnTo>
                  <a:lnTo>
                    <a:pt x="90659" y="160349"/>
                  </a:lnTo>
                  <a:lnTo>
                    <a:pt x="90659" y="172244"/>
                  </a:lnTo>
                  <a:cubicBezTo>
                    <a:pt x="81031" y="171481"/>
                    <a:pt x="56221" y="171481"/>
                    <a:pt x="45330" y="171481"/>
                  </a:cubicBezTo>
                  <a:cubicBezTo>
                    <a:pt x="34438" y="171481"/>
                    <a:pt x="9621" y="171481"/>
                    <a:pt x="0" y="172244"/>
                  </a:cubicBezTo>
                  <a:lnTo>
                    <a:pt x="0" y="160349"/>
                  </a:lnTo>
                  <a:lnTo>
                    <a:pt x="27352" y="160349"/>
                  </a:lnTo>
                  <a:lnTo>
                    <a:pt x="27352" y="10515"/>
                  </a:lnTo>
                  <a:lnTo>
                    <a:pt x="0" y="10515"/>
                  </a:lnTo>
                  <a:lnTo>
                    <a:pt x="0" y="-1377"/>
                  </a:lnTo>
                  <a:cubicBezTo>
                    <a:pt x="9621" y="-616"/>
                    <a:pt x="34438" y="-616"/>
                    <a:pt x="45330" y="-616"/>
                  </a:cubicBezTo>
                  <a:cubicBezTo>
                    <a:pt x="56221" y="-616"/>
                    <a:pt x="81031" y="-616"/>
                    <a:pt x="90659" y="-1377"/>
                  </a:cubicBezTo>
                  <a:lnTo>
                    <a:pt x="90659" y="10515"/>
                  </a:lnTo>
                  <a:lnTo>
                    <a:pt x="63307" y="10515"/>
                  </a:lnTo>
                  <a:lnTo>
                    <a:pt x="63307" y="82903"/>
                  </a:lnTo>
                  <a:lnTo>
                    <a:pt x="144592" y="82903"/>
                  </a:lnTo>
                  <a:lnTo>
                    <a:pt x="144592" y="10515"/>
                  </a:lnTo>
                  <a:lnTo>
                    <a:pt x="117248" y="10515"/>
                  </a:lnTo>
                  <a:lnTo>
                    <a:pt x="117248" y="-1377"/>
                  </a:lnTo>
                  <a:cubicBezTo>
                    <a:pt x="126869" y="-616"/>
                    <a:pt x="151686" y="-616"/>
                    <a:pt x="162569" y="-616"/>
                  </a:cubicBezTo>
                  <a:cubicBezTo>
                    <a:pt x="173461" y="-616"/>
                    <a:pt x="198278" y="-616"/>
                    <a:pt x="207899" y="-1377"/>
                  </a:cubicBezTo>
                  <a:lnTo>
                    <a:pt x="207899" y="10515"/>
                  </a:lnTo>
                  <a:lnTo>
                    <a:pt x="180555" y="10515"/>
                  </a:lnTo>
                  <a:lnTo>
                    <a:pt x="180555" y="160349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489" name="任意多边形: 形状 1488">
              <a:extLst>
                <a:ext uri="{FF2B5EF4-FFF2-40B4-BE49-F238E27FC236}">
                  <a16:creationId xmlns:a16="http://schemas.microsoft.com/office/drawing/2014/main" id="{43D83FDF-92AD-3BC2-17A3-495290B11BF6}"/>
                </a:ext>
              </a:extLst>
            </p:cNvPr>
            <p:cNvSpPr/>
            <p:nvPr>
              <p:custDataLst>
                <p:tags r:id="rId262"/>
              </p:custDataLst>
            </p:nvPr>
          </p:nvSpPr>
          <p:spPr>
            <a:xfrm flipV="1">
              <a:off x="15108019" y="-15313711"/>
              <a:ext cx="179963" cy="119265"/>
            </a:xfrm>
            <a:custGeom>
              <a:avLst/>
              <a:gdLst>
                <a:gd name="connsiteX0" fmla="*/ 49119 w 179963"/>
                <a:gd name="connsiteY0" fmla="*/ 111149 h 119265"/>
                <a:gd name="connsiteX1" fmla="*/ 42024 w 179963"/>
                <a:gd name="connsiteY1" fmla="*/ 117882 h 119265"/>
                <a:gd name="connsiteX2" fmla="*/ 32094 w 179963"/>
                <a:gd name="connsiteY2" fmla="*/ 108139 h 119265"/>
                <a:gd name="connsiteX3" fmla="*/ 39189 w 179963"/>
                <a:gd name="connsiteY3" fmla="*/ 101399 h 119265"/>
                <a:gd name="connsiteX4" fmla="*/ 49119 w 179963"/>
                <a:gd name="connsiteY4" fmla="*/ 111149 h 119265"/>
                <a:gd name="connsiteX5" fmla="*/ 12941 w 179963"/>
                <a:gd name="connsiteY5" fmla="*/ 21118 h 119265"/>
                <a:gd name="connsiteX6" fmla="*/ 11352 w 179963"/>
                <a:gd name="connsiteY6" fmla="*/ 13679 h 119265"/>
                <a:gd name="connsiteX7" fmla="*/ 28194 w 179963"/>
                <a:gd name="connsiteY7" fmla="*/ -1383 h 119265"/>
                <a:gd name="connsiteX8" fmla="*/ 53726 w 179963"/>
                <a:gd name="connsiteY8" fmla="*/ 25732 h 119265"/>
                <a:gd name="connsiteX9" fmla="*/ 50890 w 179963"/>
                <a:gd name="connsiteY9" fmla="*/ 28035 h 119265"/>
                <a:gd name="connsiteX10" fmla="*/ 47522 w 179963"/>
                <a:gd name="connsiteY10" fmla="*/ 25017 h 119265"/>
                <a:gd name="connsiteX11" fmla="*/ 28726 w 179963"/>
                <a:gd name="connsiteY11" fmla="*/ 3579 h 119265"/>
                <a:gd name="connsiteX12" fmla="*/ 24293 w 179963"/>
                <a:gd name="connsiteY12" fmla="*/ 9781 h 119265"/>
                <a:gd name="connsiteX13" fmla="*/ 27129 w 179963"/>
                <a:gd name="connsiteY13" fmla="*/ 21118 h 119265"/>
                <a:gd name="connsiteX14" fmla="*/ 32802 w 179963"/>
                <a:gd name="connsiteY14" fmla="*/ 35300 h 119265"/>
                <a:gd name="connsiteX15" fmla="*/ 41492 w 179963"/>
                <a:gd name="connsiteY15" fmla="*/ 57809 h 119265"/>
                <a:gd name="connsiteX16" fmla="*/ 42557 w 179963"/>
                <a:gd name="connsiteY16" fmla="*/ 63479 h 119265"/>
                <a:gd name="connsiteX17" fmla="*/ 25707 w 179963"/>
                <a:gd name="connsiteY17" fmla="*/ 78540 h 119265"/>
                <a:gd name="connsiteX18" fmla="*/ 0 w 179963"/>
                <a:gd name="connsiteY18" fmla="*/ 51425 h 119265"/>
                <a:gd name="connsiteX19" fmla="*/ 3011 w 179963"/>
                <a:gd name="connsiteY19" fmla="*/ 49123 h 119265"/>
                <a:gd name="connsiteX20" fmla="*/ 6204 w 179963"/>
                <a:gd name="connsiteY20" fmla="*/ 51957 h 119265"/>
                <a:gd name="connsiteX21" fmla="*/ 25175 w 179963"/>
                <a:gd name="connsiteY21" fmla="*/ 73577 h 119265"/>
                <a:gd name="connsiteX22" fmla="*/ 29608 w 179963"/>
                <a:gd name="connsiteY22" fmla="*/ 67376 h 119265"/>
                <a:gd name="connsiteX23" fmla="*/ 24118 w 179963"/>
                <a:gd name="connsiteY23" fmla="*/ 49655 h 119265"/>
                <a:gd name="connsiteX24" fmla="*/ 12941 w 179963"/>
                <a:gd name="connsiteY24" fmla="*/ 21118 h 119265"/>
                <a:gd name="connsiteX25" fmla="*/ 84919 w 179963"/>
                <a:gd name="connsiteY25" fmla="*/ 11552 h 119265"/>
                <a:gd name="connsiteX26" fmla="*/ 83148 w 179963"/>
                <a:gd name="connsiteY26" fmla="*/ 4286 h 119265"/>
                <a:gd name="connsiteX27" fmla="*/ 89177 w 179963"/>
                <a:gd name="connsiteY27" fmla="*/ -1383 h 119265"/>
                <a:gd name="connsiteX28" fmla="*/ 96089 w 179963"/>
                <a:gd name="connsiteY28" fmla="*/ 2515 h 119265"/>
                <a:gd name="connsiteX29" fmla="*/ 99282 w 179963"/>
                <a:gd name="connsiteY29" fmla="*/ 13504 h 119265"/>
                <a:gd name="connsiteX30" fmla="*/ 103183 w 179963"/>
                <a:gd name="connsiteY30" fmla="*/ 29447 h 119265"/>
                <a:gd name="connsiteX31" fmla="*/ 106194 w 179963"/>
                <a:gd name="connsiteY31" fmla="*/ 41326 h 119265"/>
                <a:gd name="connsiteX32" fmla="*/ 113645 w 179963"/>
                <a:gd name="connsiteY32" fmla="*/ 57277 h 119265"/>
                <a:gd name="connsiteX33" fmla="*/ 140243 w 179963"/>
                <a:gd name="connsiteY33" fmla="*/ 73577 h 119265"/>
                <a:gd name="connsiteX34" fmla="*/ 150705 w 179963"/>
                <a:gd name="connsiteY34" fmla="*/ 61176 h 119265"/>
                <a:gd name="connsiteX35" fmla="*/ 140243 w 179963"/>
                <a:gd name="connsiteY35" fmla="*/ 23429 h 119265"/>
                <a:gd name="connsiteX36" fmla="*/ 137581 w 179963"/>
                <a:gd name="connsiteY36" fmla="*/ 13855 h 119265"/>
                <a:gd name="connsiteX37" fmla="*/ 154423 w 179963"/>
                <a:gd name="connsiteY37" fmla="*/ -1383 h 119265"/>
                <a:gd name="connsiteX38" fmla="*/ 179963 w 179963"/>
                <a:gd name="connsiteY38" fmla="*/ 25732 h 119265"/>
                <a:gd name="connsiteX39" fmla="*/ 177119 w 179963"/>
                <a:gd name="connsiteY39" fmla="*/ 28035 h 119265"/>
                <a:gd name="connsiteX40" fmla="*/ 173751 w 179963"/>
                <a:gd name="connsiteY40" fmla="*/ 25017 h 119265"/>
                <a:gd name="connsiteX41" fmla="*/ 154955 w 179963"/>
                <a:gd name="connsiteY41" fmla="*/ 3579 h 119265"/>
                <a:gd name="connsiteX42" fmla="*/ 150522 w 179963"/>
                <a:gd name="connsiteY42" fmla="*/ 9781 h 119265"/>
                <a:gd name="connsiteX43" fmla="*/ 154605 w 179963"/>
                <a:gd name="connsiteY43" fmla="*/ 24136 h 119265"/>
                <a:gd name="connsiteX44" fmla="*/ 164003 w 179963"/>
                <a:gd name="connsiteY44" fmla="*/ 58341 h 119265"/>
                <a:gd name="connsiteX45" fmla="*/ 140949 w 179963"/>
                <a:gd name="connsiteY45" fmla="*/ 78540 h 119265"/>
                <a:gd name="connsiteX46" fmla="*/ 110984 w 179963"/>
                <a:gd name="connsiteY46" fmla="*/ 62415 h 119265"/>
                <a:gd name="connsiteX47" fmla="*/ 92013 w 179963"/>
                <a:gd name="connsiteY47" fmla="*/ 78540 h 119265"/>
                <a:gd name="connsiteX48" fmla="*/ 78008 w 179963"/>
                <a:gd name="connsiteY48" fmla="*/ 68973 h 119265"/>
                <a:gd name="connsiteX49" fmla="*/ 71621 w 179963"/>
                <a:gd name="connsiteY49" fmla="*/ 51425 h 119265"/>
                <a:gd name="connsiteX50" fmla="*/ 74632 w 179963"/>
                <a:gd name="connsiteY50" fmla="*/ 49123 h 119265"/>
                <a:gd name="connsiteX51" fmla="*/ 78540 w 179963"/>
                <a:gd name="connsiteY51" fmla="*/ 54442 h 119265"/>
                <a:gd name="connsiteX52" fmla="*/ 91481 w 179963"/>
                <a:gd name="connsiteY52" fmla="*/ 73577 h 119265"/>
                <a:gd name="connsiteX53" fmla="*/ 97328 w 179963"/>
                <a:gd name="connsiteY53" fmla="*/ 64891 h 119265"/>
                <a:gd name="connsiteX54" fmla="*/ 94492 w 179963"/>
                <a:gd name="connsiteY54" fmla="*/ 50187 h 119265"/>
                <a:gd name="connsiteX55" fmla="*/ 90591 w 179963"/>
                <a:gd name="connsiteY55" fmla="*/ 34236 h 119265"/>
                <a:gd name="connsiteX56" fmla="*/ 84919 w 179963"/>
                <a:gd name="connsiteY56" fmla="*/ 11552 h 119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79963" h="119265">
                  <a:moveTo>
                    <a:pt x="49119" y="111149"/>
                  </a:moveTo>
                  <a:cubicBezTo>
                    <a:pt x="49119" y="113984"/>
                    <a:pt x="46989" y="117882"/>
                    <a:pt x="42024" y="117882"/>
                  </a:cubicBezTo>
                  <a:cubicBezTo>
                    <a:pt x="37234" y="117882"/>
                    <a:pt x="32094" y="113276"/>
                    <a:pt x="32094" y="108139"/>
                  </a:cubicBezTo>
                  <a:cubicBezTo>
                    <a:pt x="32094" y="105123"/>
                    <a:pt x="34398" y="101399"/>
                    <a:pt x="39189" y="101399"/>
                  </a:cubicBezTo>
                  <a:cubicBezTo>
                    <a:pt x="44328" y="101399"/>
                    <a:pt x="49119" y="106362"/>
                    <a:pt x="49119" y="111149"/>
                  </a:cubicBezTo>
                  <a:close/>
                  <a:moveTo>
                    <a:pt x="12941" y="21118"/>
                  </a:moveTo>
                  <a:cubicBezTo>
                    <a:pt x="12234" y="18817"/>
                    <a:pt x="11352" y="16688"/>
                    <a:pt x="11352" y="13679"/>
                  </a:cubicBezTo>
                  <a:cubicBezTo>
                    <a:pt x="11352" y="5350"/>
                    <a:pt x="18438" y="-1383"/>
                    <a:pt x="28194" y="-1383"/>
                  </a:cubicBezTo>
                  <a:cubicBezTo>
                    <a:pt x="45925" y="-1383"/>
                    <a:pt x="53726" y="23072"/>
                    <a:pt x="53726" y="25732"/>
                  </a:cubicBezTo>
                  <a:cubicBezTo>
                    <a:pt x="53726" y="28035"/>
                    <a:pt x="51422" y="28035"/>
                    <a:pt x="50890" y="28035"/>
                  </a:cubicBezTo>
                  <a:cubicBezTo>
                    <a:pt x="48404" y="28035"/>
                    <a:pt x="48229" y="26971"/>
                    <a:pt x="47522" y="25017"/>
                  </a:cubicBezTo>
                  <a:cubicBezTo>
                    <a:pt x="43438" y="10845"/>
                    <a:pt x="35637" y="3579"/>
                    <a:pt x="28726" y="3579"/>
                  </a:cubicBezTo>
                  <a:cubicBezTo>
                    <a:pt x="25175" y="3579"/>
                    <a:pt x="24293" y="5882"/>
                    <a:pt x="24293" y="9781"/>
                  </a:cubicBezTo>
                  <a:cubicBezTo>
                    <a:pt x="24293" y="13855"/>
                    <a:pt x="25532" y="17220"/>
                    <a:pt x="27129" y="21118"/>
                  </a:cubicBezTo>
                  <a:cubicBezTo>
                    <a:pt x="28901" y="25907"/>
                    <a:pt x="30855" y="30694"/>
                    <a:pt x="32802" y="35300"/>
                  </a:cubicBezTo>
                  <a:cubicBezTo>
                    <a:pt x="34398" y="39555"/>
                    <a:pt x="40785" y="55681"/>
                    <a:pt x="41492" y="57809"/>
                  </a:cubicBezTo>
                  <a:cubicBezTo>
                    <a:pt x="42024" y="59580"/>
                    <a:pt x="42557" y="61708"/>
                    <a:pt x="42557" y="63479"/>
                  </a:cubicBezTo>
                  <a:cubicBezTo>
                    <a:pt x="42557" y="71806"/>
                    <a:pt x="35462" y="78540"/>
                    <a:pt x="25707" y="78540"/>
                  </a:cubicBezTo>
                  <a:cubicBezTo>
                    <a:pt x="8158" y="78540"/>
                    <a:pt x="0" y="54442"/>
                    <a:pt x="0" y="51425"/>
                  </a:cubicBezTo>
                  <a:cubicBezTo>
                    <a:pt x="0" y="49123"/>
                    <a:pt x="2486" y="49123"/>
                    <a:pt x="3011" y="49123"/>
                  </a:cubicBezTo>
                  <a:cubicBezTo>
                    <a:pt x="5497" y="49123"/>
                    <a:pt x="5672" y="50012"/>
                    <a:pt x="6204" y="51957"/>
                  </a:cubicBezTo>
                  <a:cubicBezTo>
                    <a:pt x="10820" y="67202"/>
                    <a:pt x="18621" y="73577"/>
                    <a:pt x="25175" y="73577"/>
                  </a:cubicBezTo>
                  <a:cubicBezTo>
                    <a:pt x="28019" y="73577"/>
                    <a:pt x="29608" y="72164"/>
                    <a:pt x="29608" y="67376"/>
                  </a:cubicBezTo>
                  <a:cubicBezTo>
                    <a:pt x="29608" y="63303"/>
                    <a:pt x="28551" y="60644"/>
                    <a:pt x="24118" y="49655"/>
                  </a:cubicBezTo>
                  <a:lnTo>
                    <a:pt x="12941" y="21118"/>
                  </a:lnTo>
                  <a:close/>
                  <a:moveTo>
                    <a:pt x="84919" y="11552"/>
                  </a:moveTo>
                  <a:cubicBezTo>
                    <a:pt x="84212" y="9249"/>
                    <a:pt x="83148" y="4818"/>
                    <a:pt x="83148" y="4286"/>
                  </a:cubicBezTo>
                  <a:cubicBezTo>
                    <a:pt x="83148" y="388"/>
                    <a:pt x="86341" y="-1383"/>
                    <a:pt x="89177" y="-1383"/>
                  </a:cubicBezTo>
                  <a:cubicBezTo>
                    <a:pt x="92363" y="-1383"/>
                    <a:pt x="95207" y="920"/>
                    <a:pt x="96089" y="2515"/>
                  </a:cubicBezTo>
                  <a:cubicBezTo>
                    <a:pt x="96979" y="4111"/>
                    <a:pt x="98392" y="9781"/>
                    <a:pt x="99282" y="13504"/>
                  </a:cubicBezTo>
                  <a:cubicBezTo>
                    <a:pt x="100172" y="16871"/>
                    <a:pt x="102118" y="25017"/>
                    <a:pt x="103183" y="29447"/>
                  </a:cubicBezTo>
                  <a:cubicBezTo>
                    <a:pt x="104247" y="33354"/>
                    <a:pt x="105311" y="37252"/>
                    <a:pt x="106194" y="41326"/>
                  </a:cubicBezTo>
                  <a:cubicBezTo>
                    <a:pt x="108148" y="48590"/>
                    <a:pt x="108505" y="50012"/>
                    <a:pt x="113645" y="57277"/>
                  </a:cubicBezTo>
                  <a:cubicBezTo>
                    <a:pt x="118610" y="64367"/>
                    <a:pt x="126944" y="73577"/>
                    <a:pt x="140243" y="73577"/>
                  </a:cubicBezTo>
                  <a:cubicBezTo>
                    <a:pt x="150522" y="73577"/>
                    <a:pt x="150705" y="64542"/>
                    <a:pt x="150705" y="61176"/>
                  </a:cubicBezTo>
                  <a:cubicBezTo>
                    <a:pt x="150705" y="50544"/>
                    <a:pt x="143078" y="30869"/>
                    <a:pt x="140243" y="23429"/>
                  </a:cubicBezTo>
                  <a:cubicBezTo>
                    <a:pt x="138288" y="18466"/>
                    <a:pt x="137581" y="16871"/>
                    <a:pt x="137581" y="13855"/>
                  </a:cubicBezTo>
                  <a:cubicBezTo>
                    <a:pt x="137581" y="4462"/>
                    <a:pt x="145382" y="-1383"/>
                    <a:pt x="154423" y="-1383"/>
                  </a:cubicBezTo>
                  <a:cubicBezTo>
                    <a:pt x="172154" y="-1383"/>
                    <a:pt x="179963" y="23072"/>
                    <a:pt x="179963" y="25732"/>
                  </a:cubicBezTo>
                  <a:cubicBezTo>
                    <a:pt x="179963" y="28035"/>
                    <a:pt x="177651" y="28035"/>
                    <a:pt x="177119" y="28035"/>
                  </a:cubicBezTo>
                  <a:cubicBezTo>
                    <a:pt x="174641" y="28035"/>
                    <a:pt x="174465" y="26971"/>
                    <a:pt x="173751" y="25017"/>
                  </a:cubicBezTo>
                  <a:cubicBezTo>
                    <a:pt x="169676" y="10845"/>
                    <a:pt x="162049" y="3579"/>
                    <a:pt x="154955" y="3579"/>
                  </a:cubicBezTo>
                  <a:cubicBezTo>
                    <a:pt x="151237" y="3579"/>
                    <a:pt x="150522" y="6057"/>
                    <a:pt x="150522" y="9781"/>
                  </a:cubicBezTo>
                  <a:cubicBezTo>
                    <a:pt x="150522" y="13855"/>
                    <a:pt x="151412" y="16156"/>
                    <a:pt x="154605" y="24136"/>
                  </a:cubicBezTo>
                  <a:cubicBezTo>
                    <a:pt x="156734" y="29630"/>
                    <a:pt x="164003" y="48416"/>
                    <a:pt x="164003" y="58341"/>
                  </a:cubicBezTo>
                  <a:cubicBezTo>
                    <a:pt x="164003" y="75531"/>
                    <a:pt x="150347" y="78540"/>
                    <a:pt x="140949" y="78540"/>
                  </a:cubicBezTo>
                  <a:cubicBezTo>
                    <a:pt x="126237" y="78540"/>
                    <a:pt x="116307" y="69505"/>
                    <a:pt x="110984" y="62415"/>
                  </a:cubicBezTo>
                  <a:cubicBezTo>
                    <a:pt x="109744" y="74641"/>
                    <a:pt x="99282" y="78540"/>
                    <a:pt x="92013" y="78540"/>
                  </a:cubicBezTo>
                  <a:cubicBezTo>
                    <a:pt x="84387" y="78540"/>
                    <a:pt x="80311" y="73045"/>
                    <a:pt x="78008" y="68973"/>
                  </a:cubicBezTo>
                  <a:cubicBezTo>
                    <a:pt x="74107" y="62415"/>
                    <a:pt x="71621" y="52315"/>
                    <a:pt x="71621" y="51425"/>
                  </a:cubicBezTo>
                  <a:cubicBezTo>
                    <a:pt x="71621" y="49123"/>
                    <a:pt x="74107" y="49123"/>
                    <a:pt x="74632" y="49123"/>
                  </a:cubicBezTo>
                  <a:cubicBezTo>
                    <a:pt x="77118" y="49123"/>
                    <a:pt x="77293" y="49655"/>
                    <a:pt x="78540" y="54442"/>
                  </a:cubicBezTo>
                  <a:cubicBezTo>
                    <a:pt x="81193" y="64891"/>
                    <a:pt x="84561" y="73577"/>
                    <a:pt x="91481" y="73577"/>
                  </a:cubicBezTo>
                  <a:cubicBezTo>
                    <a:pt x="96089" y="73577"/>
                    <a:pt x="97328" y="69679"/>
                    <a:pt x="97328" y="64891"/>
                  </a:cubicBezTo>
                  <a:cubicBezTo>
                    <a:pt x="97328" y="61525"/>
                    <a:pt x="95739" y="54974"/>
                    <a:pt x="94492" y="50187"/>
                  </a:cubicBezTo>
                  <a:cubicBezTo>
                    <a:pt x="93252" y="45398"/>
                    <a:pt x="91481" y="38133"/>
                    <a:pt x="90591" y="34236"/>
                  </a:cubicBezTo>
                  <a:lnTo>
                    <a:pt x="84919" y="11552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490" name="任意多边形: 形状 1489">
              <a:extLst>
                <a:ext uri="{FF2B5EF4-FFF2-40B4-BE49-F238E27FC236}">
                  <a16:creationId xmlns:a16="http://schemas.microsoft.com/office/drawing/2014/main" id="{EA4365DC-CE3B-C20F-DBD9-8F881F42D171}"/>
                </a:ext>
              </a:extLst>
            </p:cNvPr>
            <p:cNvSpPr/>
            <p:nvPr>
              <p:custDataLst>
                <p:tags r:id="rId263"/>
              </p:custDataLst>
            </p:nvPr>
          </p:nvSpPr>
          <p:spPr>
            <a:xfrm flipV="1">
              <a:off x="15119014" y="-15146807"/>
              <a:ext cx="120375" cy="117669"/>
            </a:xfrm>
            <a:custGeom>
              <a:avLst/>
              <a:gdLst>
                <a:gd name="connsiteX0" fmla="*/ 40070 w 120375"/>
                <a:gd name="connsiteY0" fmla="*/ 111345 h 117669"/>
                <a:gd name="connsiteX1" fmla="*/ 34756 w 120375"/>
                <a:gd name="connsiteY1" fmla="*/ 116300 h 117669"/>
                <a:gd name="connsiteX2" fmla="*/ 0 w 120375"/>
                <a:gd name="connsiteY2" fmla="*/ 104960 h 117669"/>
                <a:gd name="connsiteX3" fmla="*/ 0 w 120375"/>
                <a:gd name="connsiteY3" fmla="*/ 98578 h 117669"/>
                <a:gd name="connsiteX4" fmla="*/ 25707 w 120375"/>
                <a:gd name="connsiteY4" fmla="*/ 103540 h 117669"/>
                <a:gd name="connsiteX5" fmla="*/ 25707 w 120375"/>
                <a:gd name="connsiteY5" fmla="*/ 13160 h 117669"/>
                <a:gd name="connsiteX6" fmla="*/ 7976 w 120375"/>
                <a:gd name="connsiteY6" fmla="*/ 5014 h 117669"/>
                <a:gd name="connsiteX7" fmla="*/ 1239 w 120375"/>
                <a:gd name="connsiteY7" fmla="*/ 5014 h 117669"/>
                <a:gd name="connsiteX8" fmla="*/ 1239 w 120375"/>
                <a:gd name="connsiteY8" fmla="*/ -1370 h 117669"/>
                <a:gd name="connsiteX9" fmla="*/ 32802 w 120375"/>
                <a:gd name="connsiteY9" fmla="*/ -663 h 117669"/>
                <a:gd name="connsiteX10" fmla="*/ 64539 w 120375"/>
                <a:gd name="connsiteY10" fmla="*/ -1370 h 117669"/>
                <a:gd name="connsiteX11" fmla="*/ 64539 w 120375"/>
                <a:gd name="connsiteY11" fmla="*/ 5014 h 117669"/>
                <a:gd name="connsiteX12" fmla="*/ 57802 w 120375"/>
                <a:gd name="connsiteY12" fmla="*/ 5014 h 117669"/>
                <a:gd name="connsiteX13" fmla="*/ 40070 w 120375"/>
                <a:gd name="connsiteY13" fmla="*/ 13160 h 117669"/>
                <a:gd name="connsiteX14" fmla="*/ 40070 w 120375"/>
                <a:gd name="connsiteY14" fmla="*/ 111345 h 117669"/>
                <a:gd name="connsiteX15" fmla="*/ 120376 w 120375"/>
                <a:gd name="connsiteY15" fmla="*/ 64729 h 117669"/>
                <a:gd name="connsiteX16" fmla="*/ 110271 w 120375"/>
                <a:gd name="connsiteY16" fmla="*/ 75012 h 117669"/>
                <a:gd name="connsiteX17" fmla="*/ 99983 w 120375"/>
                <a:gd name="connsiteY17" fmla="*/ 64912 h 117669"/>
                <a:gd name="connsiteX18" fmla="*/ 110096 w 120375"/>
                <a:gd name="connsiteY18" fmla="*/ 54631 h 117669"/>
                <a:gd name="connsiteX19" fmla="*/ 120376 w 120375"/>
                <a:gd name="connsiteY19" fmla="*/ 64729 h 117669"/>
                <a:gd name="connsiteX20" fmla="*/ 120376 w 120375"/>
                <a:gd name="connsiteY20" fmla="*/ 8730 h 117669"/>
                <a:gd name="connsiteX21" fmla="*/ 110271 w 120375"/>
                <a:gd name="connsiteY21" fmla="*/ 19011 h 117669"/>
                <a:gd name="connsiteX22" fmla="*/ 99983 w 120375"/>
                <a:gd name="connsiteY22" fmla="*/ 8913 h 117669"/>
                <a:gd name="connsiteX23" fmla="*/ 110096 w 120375"/>
                <a:gd name="connsiteY23" fmla="*/ -1370 h 117669"/>
                <a:gd name="connsiteX24" fmla="*/ 120376 w 120375"/>
                <a:gd name="connsiteY24" fmla="*/ 8730 h 117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20375" h="117669">
                  <a:moveTo>
                    <a:pt x="40070" y="111345"/>
                  </a:moveTo>
                  <a:cubicBezTo>
                    <a:pt x="40070" y="116124"/>
                    <a:pt x="39721" y="116300"/>
                    <a:pt x="34756" y="116300"/>
                  </a:cubicBezTo>
                  <a:cubicBezTo>
                    <a:pt x="23403" y="105136"/>
                    <a:pt x="7269" y="104960"/>
                    <a:pt x="0" y="104960"/>
                  </a:cubicBezTo>
                  <a:lnTo>
                    <a:pt x="0" y="98578"/>
                  </a:lnTo>
                  <a:cubicBezTo>
                    <a:pt x="4258" y="98578"/>
                    <a:pt x="15960" y="98578"/>
                    <a:pt x="25707" y="103540"/>
                  </a:cubicBezTo>
                  <a:lnTo>
                    <a:pt x="25707" y="13160"/>
                  </a:lnTo>
                  <a:cubicBezTo>
                    <a:pt x="25707" y="7317"/>
                    <a:pt x="25707" y="5014"/>
                    <a:pt x="7976" y="5014"/>
                  </a:cubicBezTo>
                  <a:lnTo>
                    <a:pt x="1239" y="5014"/>
                  </a:lnTo>
                  <a:lnTo>
                    <a:pt x="1239" y="-1370"/>
                  </a:lnTo>
                  <a:cubicBezTo>
                    <a:pt x="4433" y="-1195"/>
                    <a:pt x="26240" y="-663"/>
                    <a:pt x="32802" y="-663"/>
                  </a:cubicBezTo>
                  <a:cubicBezTo>
                    <a:pt x="38299" y="-663"/>
                    <a:pt x="60638" y="-1195"/>
                    <a:pt x="64539" y="-1370"/>
                  </a:cubicBezTo>
                  <a:lnTo>
                    <a:pt x="64539" y="5014"/>
                  </a:lnTo>
                  <a:lnTo>
                    <a:pt x="57802" y="5014"/>
                  </a:lnTo>
                  <a:cubicBezTo>
                    <a:pt x="40070" y="5014"/>
                    <a:pt x="40070" y="7317"/>
                    <a:pt x="40070" y="13160"/>
                  </a:cubicBezTo>
                  <a:lnTo>
                    <a:pt x="40070" y="111345"/>
                  </a:lnTo>
                  <a:close/>
                  <a:moveTo>
                    <a:pt x="120376" y="64729"/>
                  </a:moveTo>
                  <a:cubicBezTo>
                    <a:pt x="120376" y="70938"/>
                    <a:pt x="115411" y="75012"/>
                    <a:pt x="110271" y="75012"/>
                  </a:cubicBezTo>
                  <a:cubicBezTo>
                    <a:pt x="104067" y="75012"/>
                    <a:pt x="99983" y="70050"/>
                    <a:pt x="99983" y="64912"/>
                  </a:cubicBezTo>
                  <a:cubicBezTo>
                    <a:pt x="99983" y="58703"/>
                    <a:pt x="104948" y="54631"/>
                    <a:pt x="110096" y="54631"/>
                  </a:cubicBezTo>
                  <a:cubicBezTo>
                    <a:pt x="116301" y="54631"/>
                    <a:pt x="120376" y="59593"/>
                    <a:pt x="120376" y="64729"/>
                  </a:cubicBezTo>
                  <a:close/>
                  <a:moveTo>
                    <a:pt x="120376" y="8730"/>
                  </a:moveTo>
                  <a:cubicBezTo>
                    <a:pt x="120376" y="14931"/>
                    <a:pt x="115411" y="19011"/>
                    <a:pt x="110271" y="19011"/>
                  </a:cubicBezTo>
                  <a:cubicBezTo>
                    <a:pt x="104067" y="19011"/>
                    <a:pt x="99983" y="14049"/>
                    <a:pt x="99983" y="8913"/>
                  </a:cubicBezTo>
                  <a:cubicBezTo>
                    <a:pt x="99983" y="2704"/>
                    <a:pt x="104948" y="-1370"/>
                    <a:pt x="110096" y="-1370"/>
                  </a:cubicBezTo>
                  <a:cubicBezTo>
                    <a:pt x="116301" y="-1370"/>
                    <a:pt x="120376" y="3592"/>
                    <a:pt x="120376" y="8730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491" name="任意多边形: 形状 1490">
              <a:extLst>
                <a:ext uri="{FF2B5EF4-FFF2-40B4-BE49-F238E27FC236}">
                  <a16:creationId xmlns:a16="http://schemas.microsoft.com/office/drawing/2014/main" id="{40D272F3-B7F9-54C2-36AB-7769FC632D21}"/>
                </a:ext>
              </a:extLst>
            </p:cNvPr>
            <p:cNvSpPr/>
            <p:nvPr>
              <p:custDataLst>
                <p:tags r:id="rId264"/>
              </p:custDataLst>
            </p:nvPr>
          </p:nvSpPr>
          <p:spPr>
            <a:xfrm flipV="1">
              <a:off x="15266293" y="-15107290"/>
              <a:ext cx="162775" cy="79922"/>
            </a:xfrm>
            <a:custGeom>
              <a:avLst/>
              <a:gdLst>
                <a:gd name="connsiteX0" fmla="*/ 68622 w 162775"/>
                <a:gd name="connsiteY0" fmla="*/ 14756 h 79922"/>
                <a:gd name="connsiteX1" fmla="*/ 66135 w 162775"/>
                <a:gd name="connsiteY1" fmla="*/ 4300 h 79922"/>
                <a:gd name="connsiteX2" fmla="*/ 72165 w 162775"/>
                <a:gd name="connsiteY2" fmla="*/ -1368 h 79922"/>
                <a:gd name="connsiteX3" fmla="*/ 79084 w 162775"/>
                <a:gd name="connsiteY3" fmla="*/ 2530 h 79922"/>
                <a:gd name="connsiteX4" fmla="*/ 82277 w 162775"/>
                <a:gd name="connsiteY4" fmla="*/ 13519 h 79922"/>
                <a:gd name="connsiteX5" fmla="*/ 86178 w 162775"/>
                <a:gd name="connsiteY5" fmla="*/ 29462 h 79922"/>
                <a:gd name="connsiteX6" fmla="*/ 89189 w 162775"/>
                <a:gd name="connsiteY6" fmla="*/ 41339 h 79922"/>
                <a:gd name="connsiteX7" fmla="*/ 94686 w 162775"/>
                <a:gd name="connsiteY7" fmla="*/ 54806 h 79922"/>
                <a:gd name="connsiteX8" fmla="*/ 123055 w 162775"/>
                <a:gd name="connsiteY8" fmla="*/ 73592 h 79922"/>
                <a:gd name="connsiteX9" fmla="*/ 133517 w 162775"/>
                <a:gd name="connsiteY9" fmla="*/ 61189 h 79922"/>
                <a:gd name="connsiteX10" fmla="*/ 123055 w 162775"/>
                <a:gd name="connsiteY10" fmla="*/ 23444 h 79922"/>
                <a:gd name="connsiteX11" fmla="*/ 120394 w 162775"/>
                <a:gd name="connsiteY11" fmla="*/ 13868 h 79922"/>
                <a:gd name="connsiteX12" fmla="*/ 137243 w 162775"/>
                <a:gd name="connsiteY12" fmla="*/ -1368 h 79922"/>
                <a:gd name="connsiteX13" fmla="*/ 162776 w 162775"/>
                <a:gd name="connsiteY13" fmla="*/ 25745 h 79922"/>
                <a:gd name="connsiteX14" fmla="*/ 159940 w 162775"/>
                <a:gd name="connsiteY14" fmla="*/ 28048 h 79922"/>
                <a:gd name="connsiteX15" fmla="*/ 156572 w 162775"/>
                <a:gd name="connsiteY15" fmla="*/ 25032 h 79922"/>
                <a:gd name="connsiteX16" fmla="*/ 137775 w 162775"/>
                <a:gd name="connsiteY16" fmla="*/ 3594 h 79922"/>
                <a:gd name="connsiteX17" fmla="*/ 133343 w 162775"/>
                <a:gd name="connsiteY17" fmla="*/ 9794 h 79922"/>
                <a:gd name="connsiteX18" fmla="*/ 137418 w 162775"/>
                <a:gd name="connsiteY18" fmla="*/ 24149 h 79922"/>
                <a:gd name="connsiteX19" fmla="*/ 146816 w 162775"/>
                <a:gd name="connsiteY19" fmla="*/ 58354 h 79922"/>
                <a:gd name="connsiteX20" fmla="*/ 140254 w 162775"/>
                <a:gd name="connsiteY20" fmla="*/ 73766 h 79922"/>
                <a:gd name="connsiteX21" fmla="*/ 123762 w 162775"/>
                <a:gd name="connsiteY21" fmla="*/ 78554 h 79922"/>
                <a:gd name="connsiteX22" fmla="*/ 92383 w 162775"/>
                <a:gd name="connsiteY22" fmla="*/ 60657 h 79922"/>
                <a:gd name="connsiteX23" fmla="*/ 69328 w 162775"/>
                <a:gd name="connsiteY23" fmla="*/ 78554 h 79922"/>
                <a:gd name="connsiteX24" fmla="*/ 39363 w 162775"/>
                <a:gd name="connsiteY24" fmla="*/ 62428 h 79922"/>
                <a:gd name="connsiteX25" fmla="*/ 20393 w 162775"/>
                <a:gd name="connsiteY25" fmla="*/ 78554 h 79922"/>
                <a:gd name="connsiteX26" fmla="*/ 6387 w 162775"/>
                <a:gd name="connsiteY26" fmla="*/ 68986 h 79922"/>
                <a:gd name="connsiteX27" fmla="*/ 0 w 162775"/>
                <a:gd name="connsiteY27" fmla="*/ 51439 h 79922"/>
                <a:gd name="connsiteX28" fmla="*/ 3011 w 162775"/>
                <a:gd name="connsiteY28" fmla="*/ 49136 h 79922"/>
                <a:gd name="connsiteX29" fmla="*/ 6919 w 162775"/>
                <a:gd name="connsiteY29" fmla="*/ 54456 h 79922"/>
                <a:gd name="connsiteX30" fmla="*/ 19860 w 162775"/>
                <a:gd name="connsiteY30" fmla="*/ 73592 h 79922"/>
                <a:gd name="connsiteX31" fmla="*/ 25708 w 162775"/>
                <a:gd name="connsiteY31" fmla="*/ 64905 h 79922"/>
                <a:gd name="connsiteX32" fmla="*/ 22871 w 162775"/>
                <a:gd name="connsiteY32" fmla="*/ 50200 h 79922"/>
                <a:gd name="connsiteX33" fmla="*/ 18971 w 162775"/>
                <a:gd name="connsiteY33" fmla="*/ 34249 h 79922"/>
                <a:gd name="connsiteX34" fmla="*/ 13299 w 162775"/>
                <a:gd name="connsiteY34" fmla="*/ 11565 h 79922"/>
                <a:gd name="connsiteX35" fmla="*/ 11527 w 162775"/>
                <a:gd name="connsiteY35" fmla="*/ 4300 h 79922"/>
                <a:gd name="connsiteX36" fmla="*/ 17556 w 162775"/>
                <a:gd name="connsiteY36" fmla="*/ -1368 h 79922"/>
                <a:gd name="connsiteX37" fmla="*/ 24468 w 162775"/>
                <a:gd name="connsiteY37" fmla="*/ 2530 h 79922"/>
                <a:gd name="connsiteX38" fmla="*/ 27661 w 162775"/>
                <a:gd name="connsiteY38" fmla="*/ 13519 h 79922"/>
                <a:gd name="connsiteX39" fmla="*/ 31562 w 162775"/>
                <a:gd name="connsiteY39" fmla="*/ 29462 h 79922"/>
                <a:gd name="connsiteX40" fmla="*/ 34573 w 162775"/>
                <a:gd name="connsiteY40" fmla="*/ 41339 h 79922"/>
                <a:gd name="connsiteX41" fmla="*/ 42024 w 162775"/>
                <a:gd name="connsiteY41" fmla="*/ 57290 h 79922"/>
                <a:gd name="connsiteX42" fmla="*/ 68622 w 162775"/>
                <a:gd name="connsiteY42" fmla="*/ 73592 h 79922"/>
                <a:gd name="connsiteX43" fmla="*/ 79084 w 162775"/>
                <a:gd name="connsiteY43" fmla="*/ 61189 h 79922"/>
                <a:gd name="connsiteX44" fmla="*/ 76065 w 162775"/>
                <a:gd name="connsiteY44" fmla="*/ 44531 h 79922"/>
                <a:gd name="connsiteX45" fmla="*/ 68622 w 162775"/>
                <a:gd name="connsiteY45" fmla="*/ 14756 h 79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62775" h="79922">
                  <a:moveTo>
                    <a:pt x="68622" y="14756"/>
                  </a:moveTo>
                  <a:cubicBezTo>
                    <a:pt x="67732" y="11216"/>
                    <a:pt x="66135" y="5190"/>
                    <a:pt x="66135" y="4300"/>
                  </a:cubicBezTo>
                  <a:cubicBezTo>
                    <a:pt x="66135" y="401"/>
                    <a:pt x="69328" y="-1368"/>
                    <a:pt x="72165" y="-1368"/>
                  </a:cubicBezTo>
                  <a:cubicBezTo>
                    <a:pt x="75358" y="-1368"/>
                    <a:pt x="78194" y="933"/>
                    <a:pt x="79084" y="2530"/>
                  </a:cubicBezTo>
                  <a:cubicBezTo>
                    <a:pt x="79966" y="4126"/>
                    <a:pt x="81388" y="9794"/>
                    <a:pt x="82277" y="13519"/>
                  </a:cubicBezTo>
                  <a:cubicBezTo>
                    <a:pt x="83159" y="16885"/>
                    <a:pt x="85114" y="25032"/>
                    <a:pt x="86178" y="29462"/>
                  </a:cubicBezTo>
                  <a:cubicBezTo>
                    <a:pt x="87235" y="33368"/>
                    <a:pt x="88299" y="37267"/>
                    <a:pt x="89189" y="41339"/>
                  </a:cubicBezTo>
                  <a:cubicBezTo>
                    <a:pt x="91143" y="48961"/>
                    <a:pt x="91143" y="49312"/>
                    <a:pt x="94686" y="54806"/>
                  </a:cubicBezTo>
                  <a:cubicBezTo>
                    <a:pt x="100359" y="63492"/>
                    <a:pt x="109225" y="73592"/>
                    <a:pt x="123055" y="73592"/>
                  </a:cubicBezTo>
                  <a:cubicBezTo>
                    <a:pt x="132985" y="73592"/>
                    <a:pt x="133517" y="65436"/>
                    <a:pt x="133517" y="61189"/>
                  </a:cubicBezTo>
                  <a:cubicBezTo>
                    <a:pt x="133517" y="50557"/>
                    <a:pt x="125891" y="30883"/>
                    <a:pt x="123055" y="23444"/>
                  </a:cubicBezTo>
                  <a:cubicBezTo>
                    <a:pt x="121109" y="18481"/>
                    <a:pt x="120394" y="16885"/>
                    <a:pt x="120394" y="13868"/>
                  </a:cubicBezTo>
                  <a:cubicBezTo>
                    <a:pt x="120394" y="4475"/>
                    <a:pt x="128195" y="-1368"/>
                    <a:pt x="137243" y="-1368"/>
                  </a:cubicBezTo>
                  <a:cubicBezTo>
                    <a:pt x="154975" y="-1368"/>
                    <a:pt x="162776" y="23085"/>
                    <a:pt x="162776" y="25745"/>
                  </a:cubicBezTo>
                  <a:cubicBezTo>
                    <a:pt x="162776" y="28048"/>
                    <a:pt x="160472" y="28048"/>
                    <a:pt x="159940" y="28048"/>
                  </a:cubicBezTo>
                  <a:cubicBezTo>
                    <a:pt x="157454" y="28048"/>
                    <a:pt x="157278" y="26984"/>
                    <a:pt x="156572" y="25032"/>
                  </a:cubicBezTo>
                  <a:cubicBezTo>
                    <a:pt x="152488" y="10858"/>
                    <a:pt x="144862" y="3594"/>
                    <a:pt x="137775" y="3594"/>
                  </a:cubicBezTo>
                  <a:cubicBezTo>
                    <a:pt x="134049" y="3594"/>
                    <a:pt x="133343" y="6070"/>
                    <a:pt x="133343" y="9794"/>
                  </a:cubicBezTo>
                  <a:cubicBezTo>
                    <a:pt x="133343" y="13868"/>
                    <a:pt x="134225" y="16171"/>
                    <a:pt x="137418" y="24149"/>
                  </a:cubicBezTo>
                  <a:cubicBezTo>
                    <a:pt x="139547" y="29643"/>
                    <a:pt x="146816" y="48429"/>
                    <a:pt x="146816" y="58354"/>
                  </a:cubicBezTo>
                  <a:cubicBezTo>
                    <a:pt x="146816" y="61189"/>
                    <a:pt x="146816" y="68629"/>
                    <a:pt x="140254" y="73766"/>
                  </a:cubicBezTo>
                  <a:cubicBezTo>
                    <a:pt x="137243" y="76076"/>
                    <a:pt x="132096" y="78554"/>
                    <a:pt x="123762" y="78554"/>
                  </a:cubicBezTo>
                  <a:cubicBezTo>
                    <a:pt x="107810" y="78554"/>
                    <a:pt x="98055" y="68098"/>
                    <a:pt x="92383" y="60657"/>
                  </a:cubicBezTo>
                  <a:cubicBezTo>
                    <a:pt x="90961" y="75720"/>
                    <a:pt x="78369" y="78554"/>
                    <a:pt x="69328" y="78554"/>
                  </a:cubicBezTo>
                  <a:cubicBezTo>
                    <a:pt x="54616" y="78554"/>
                    <a:pt x="44686" y="69518"/>
                    <a:pt x="39363" y="62428"/>
                  </a:cubicBezTo>
                  <a:cubicBezTo>
                    <a:pt x="38123" y="74656"/>
                    <a:pt x="27661" y="78554"/>
                    <a:pt x="20393" y="78554"/>
                  </a:cubicBezTo>
                  <a:cubicBezTo>
                    <a:pt x="12766" y="78554"/>
                    <a:pt x="8690" y="73060"/>
                    <a:pt x="6387" y="68986"/>
                  </a:cubicBezTo>
                  <a:cubicBezTo>
                    <a:pt x="2486" y="62428"/>
                    <a:pt x="0" y="52328"/>
                    <a:pt x="0" y="51439"/>
                  </a:cubicBezTo>
                  <a:cubicBezTo>
                    <a:pt x="0" y="49136"/>
                    <a:pt x="2486" y="49136"/>
                    <a:pt x="3011" y="49136"/>
                  </a:cubicBezTo>
                  <a:cubicBezTo>
                    <a:pt x="5497" y="49136"/>
                    <a:pt x="5672" y="49668"/>
                    <a:pt x="6919" y="54456"/>
                  </a:cubicBezTo>
                  <a:cubicBezTo>
                    <a:pt x="9573" y="64905"/>
                    <a:pt x="12941" y="73592"/>
                    <a:pt x="19860" y="73592"/>
                  </a:cubicBezTo>
                  <a:cubicBezTo>
                    <a:pt x="24468" y="73592"/>
                    <a:pt x="25708" y="69693"/>
                    <a:pt x="25708" y="64905"/>
                  </a:cubicBezTo>
                  <a:cubicBezTo>
                    <a:pt x="25708" y="61538"/>
                    <a:pt x="24119" y="54987"/>
                    <a:pt x="22871" y="50200"/>
                  </a:cubicBezTo>
                  <a:cubicBezTo>
                    <a:pt x="21632" y="45413"/>
                    <a:pt x="19860" y="38148"/>
                    <a:pt x="18971" y="34249"/>
                  </a:cubicBezTo>
                  <a:lnTo>
                    <a:pt x="13299" y="11565"/>
                  </a:lnTo>
                  <a:cubicBezTo>
                    <a:pt x="12591" y="9262"/>
                    <a:pt x="11527" y="4831"/>
                    <a:pt x="11527" y="4300"/>
                  </a:cubicBezTo>
                  <a:cubicBezTo>
                    <a:pt x="11527" y="401"/>
                    <a:pt x="14720" y="-1368"/>
                    <a:pt x="17556" y="-1368"/>
                  </a:cubicBezTo>
                  <a:cubicBezTo>
                    <a:pt x="20742" y="-1368"/>
                    <a:pt x="23586" y="933"/>
                    <a:pt x="24468" y="2530"/>
                  </a:cubicBezTo>
                  <a:cubicBezTo>
                    <a:pt x="25358" y="4126"/>
                    <a:pt x="26772" y="9794"/>
                    <a:pt x="27661" y="13519"/>
                  </a:cubicBezTo>
                  <a:cubicBezTo>
                    <a:pt x="28551" y="16885"/>
                    <a:pt x="30497" y="25032"/>
                    <a:pt x="31562" y="29462"/>
                  </a:cubicBezTo>
                  <a:cubicBezTo>
                    <a:pt x="32626" y="33368"/>
                    <a:pt x="33691" y="37267"/>
                    <a:pt x="34573" y="41339"/>
                  </a:cubicBezTo>
                  <a:cubicBezTo>
                    <a:pt x="36527" y="48605"/>
                    <a:pt x="36885" y="50025"/>
                    <a:pt x="42024" y="57290"/>
                  </a:cubicBezTo>
                  <a:cubicBezTo>
                    <a:pt x="46989" y="64380"/>
                    <a:pt x="55323" y="73592"/>
                    <a:pt x="68622" y="73592"/>
                  </a:cubicBezTo>
                  <a:cubicBezTo>
                    <a:pt x="78902" y="73592"/>
                    <a:pt x="79084" y="64556"/>
                    <a:pt x="79084" y="61189"/>
                  </a:cubicBezTo>
                  <a:cubicBezTo>
                    <a:pt x="79084" y="56758"/>
                    <a:pt x="78552" y="54456"/>
                    <a:pt x="76065" y="44531"/>
                  </a:cubicBezTo>
                  <a:lnTo>
                    <a:pt x="68622" y="14756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492" name="任意多边形: 形状 1491">
              <a:extLst>
                <a:ext uri="{FF2B5EF4-FFF2-40B4-BE49-F238E27FC236}">
                  <a16:creationId xmlns:a16="http://schemas.microsoft.com/office/drawing/2014/main" id="{13DE6072-5BB3-7B01-C1AB-7BD61B59F8C1}"/>
                </a:ext>
              </a:extLst>
            </p:cNvPr>
            <p:cNvSpPr/>
            <p:nvPr>
              <p:custDataLst>
                <p:tags r:id="rId265"/>
              </p:custDataLst>
            </p:nvPr>
          </p:nvSpPr>
          <p:spPr>
            <a:xfrm flipV="1">
              <a:off x="15464781" y="-15281533"/>
              <a:ext cx="58747" cy="253090"/>
            </a:xfrm>
            <a:custGeom>
              <a:avLst/>
              <a:gdLst>
                <a:gd name="connsiteX0" fmla="*/ 58747 w 58747"/>
                <a:gd name="connsiteY0" fmla="*/ 125171 h 253090"/>
                <a:gd name="connsiteX1" fmla="*/ 42033 w 58747"/>
                <a:gd name="connsiteY1" fmla="*/ 204132 h 253090"/>
                <a:gd name="connsiteX2" fmla="*/ 2535 w 58747"/>
                <a:gd name="connsiteY2" fmla="*/ 251716 h 253090"/>
                <a:gd name="connsiteX3" fmla="*/ 0 w 58747"/>
                <a:gd name="connsiteY3" fmla="*/ 249183 h 253090"/>
                <a:gd name="connsiteX4" fmla="*/ 4815 w 58747"/>
                <a:gd name="connsiteY4" fmla="*/ 243363 h 253090"/>
                <a:gd name="connsiteX5" fmla="*/ 44058 w 58747"/>
                <a:gd name="connsiteY5" fmla="*/ 125171 h 253090"/>
                <a:gd name="connsiteX6" fmla="*/ 3289 w 58747"/>
                <a:gd name="connsiteY6" fmla="*/ 5462 h 253090"/>
                <a:gd name="connsiteX7" fmla="*/ 0 w 58747"/>
                <a:gd name="connsiteY7" fmla="*/ 1159 h 253090"/>
                <a:gd name="connsiteX8" fmla="*/ 2535 w 58747"/>
                <a:gd name="connsiteY8" fmla="*/ -1375 h 253090"/>
                <a:gd name="connsiteX9" fmla="*/ 42795 w 58747"/>
                <a:gd name="connsiteY9" fmla="*/ 47979 h 253090"/>
                <a:gd name="connsiteX10" fmla="*/ 58747 w 58747"/>
                <a:gd name="connsiteY10" fmla="*/ 125171 h 253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8747" h="253090">
                  <a:moveTo>
                    <a:pt x="58747" y="125171"/>
                  </a:moveTo>
                  <a:cubicBezTo>
                    <a:pt x="58747" y="144909"/>
                    <a:pt x="55967" y="175533"/>
                    <a:pt x="42033" y="204132"/>
                  </a:cubicBezTo>
                  <a:cubicBezTo>
                    <a:pt x="26843" y="235265"/>
                    <a:pt x="5061" y="251716"/>
                    <a:pt x="2535" y="251716"/>
                  </a:cubicBezTo>
                  <a:cubicBezTo>
                    <a:pt x="1009" y="251716"/>
                    <a:pt x="0" y="250700"/>
                    <a:pt x="0" y="249183"/>
                  </a:cubicBezTo>
                  <a:cubicBezTo>
                    <a:pt x="0" y="248429"/>
                    <a:pt x="0" y="247921"/>
                    <a:pt x="4815" y="243363"/>
                  </a:cubicBezTo>
                  <a:cubicBezTo>
                    <a:pt x="29624" y="218305"/>
                    <a:pt x="44058" y="178066"/>
                    <a:pt x="44058" y="125171"/>
                  </a:cubicBezTo>
                  <a:cubicBezTo>
                    <a:pt x="44058" y="81891"/>
                    <a:pt x="34692" y="37348"/>
                    <a:pt x="3289" y="5462"/>
                  </a:cubicBezTo>
                  <a:cubicBezTo>
                    <a:pt x="0" y="2421"/>
                    <a:pt x="0" y="1912"/>
                    <a:pt x="0" y="1159"/>
                  </a:cubicBezTo>
                  <a:cubicBezTo>
                    <a:pt x="0" y="-358"/>
                    <a:pt x="1009" y="-1375"/>
                    <a:pt x="2535" y="-1375"/>
                  </a:cubicBezTo>
                  <a:cubicBezTo>
                    <a:pt x="5061" y="-1375"/>
                    <a:pt x="27853" y="15838"/>
                    <a:pt x="42795" y="47979"/>
                  </a:cubicBezTo>
                  <a:cubicBezTo>
                    <a:pt x="55712" y="75817"/>
                    <a:pt x="58747" y="103908"/>
                    <a:pt x="58747" y="125171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</p:grpSp>
      <p:grpSp>
        <p:nvGrpSpPr>
          <p:cNvPr id="1455" name="组合 1454" descr="\documentclass{article}&#10;\usepackage{amsmath}&#10;\pagestyle{empty}&#10;\begin{document}&#10;&#10;\begin{gather*}&#10;\mathbf{H}^{dec\texttt{\_}sa\texttt{\_}ln} = \mathit{LayerNorm}(\mathbf{H}^{in}+\mathbf{H}^{dec\texttt{\_}sa})&#10;\end{gather*}&#10;&#10;\end{document}" title="IguanaTex Shape Display">
            <a:extLst>
              <a:ext uri="{FF2B5EF4-FFF2-40B4-BE49-F238E27FC236}">
                <a16:creationId xmlns:a16="http://schemas.microsoft.com/office/drawing/2014/main" id="{68B3B362-FC6B-D70D-5099-3936250F7BE5}"/>
              </a:ext>
            </a:extLst>
          </p:cNvPr>
          <p:cNvGrpSpPr>
            <a:grpSpLocks noChangeAspect="1"/>
          </p:cNvGrpSpPr>
          <p:nvPr>
            <p:custDataLst>
              <p:tags r:id="rId2"/>
            </p:custDataLst>
          </p:nvPr>
        </p:nvGrpSpPr>
        <p:grpSpPr>
          <a:xfrm>
            <a:off x="6388100" y="2930728"/>
            <a:ext cx="4467960" cy="290762"/>
            <a:chOff x="11918953" y="-14710978"/>
            <a:chExt cx="4467960" cy="290762"/>
          </a:xfrm>
        </p:grpSpPr>
        <p:sp>
          <p:nvSpPr>
            <p:cNvPr id="1436" name="任意多边形: 形状 1435">
              <a:extLst>
                <a:ext uri="{FF2B5EF4-FFF2-40B4-BE49-F238E27FC236}">
                  <a16:creationId xmlns:a16="http://schemas.microsoft.com/office/drawing/2014/main" id="{4164B765-27B5-BF0B-D54C-CFD3639DFC2C}"/>
                </a:ext>
              </a:extLst>
            </p:cNvPr>
            <p:cNvSpPr/>
            <p:nvPr>
              <p:custDataLst>
                <p:tags r:id="rId233"/>
              </p:custDataLst>
            </p:nvPr>
          </p:nvSpPr>
          <p:spPr>
            <a:xfrm flipV="1">
              <a:off x="11918953" y="-14657110"/>
              <a:ext cx="207898" cy="173620"/>
            </a:xfrm>
            <a:custGeom>
              <a:avLst/>
              <a:gdLst>
                <a:gd name="connsiteX0" fmla="*/ 180555 w 207898"/>
                <a:gd name="connsiteY0" fmla="*/ 160349 h 173620"/>
                <a:gd name="connsiteX1" fmla="*/ 207899 w 207898"/>
                <a:gd name="connsiteY1" fmla="*/ 160349 h 173620"/>
                <a:gd name="connsiteX2" fmla="*/ 207899 w 207898"/>
                <a:gd name="connsiteY2" fmla="*/ 172243 h 173620"/>
                <a:gd name="connsiteX3" fmla="*/ 162570 w 207898"/>
                <a:gd name="connsiteY3" fmla="*/ 171480 h 173620"/>
                <a:gd name="connsiteX4" fmla="*/ 117248 w 207898"/>
                <a:gd name="connsiteY4" fmla="*/ 172243 h 173620"/>
                <a:gd name="connsiteX5" fmla="*/ 117248 w 207898"/>
                <a:gd name="connsiteY5" fmla="*/ 160349 h 173620"/>
                <a:gd name="connsiteX6" fmla="*/ 144592 w 207898"/>
                <a:gd name="connsiteY6" fmla="*/ 160349 h 173620"/>
                <a:gd name="connsiteX7" fmla="*/ 144592 w 207898"/>
                <a:gd name="connsiteY7" fmla="*/ 94797 h 173620"/>
                <a:gd name="connsiteX8" fmla="*/ 63307 w 207898"/>
                <a:gd name="connsiteY8" fmla="*/ 94797 h 173620"/>
                <a:gd name="connsiteX9" fmla="*/ 63307 w 207898"/>
                <a:gd name="connsiteY9" fmla="*/ 160349 h 173620"/>
                <a:gd name="connsiteX10" fmla="*/ 90659 w 207898"/>
                <a:gd name="connsiteY10" fmla="*/ 160349 h 173620"/>
                <a:gd name="connsiteX11" fmla="*/ 90659 w 207898"/>
                <a:gd name="connsiteY11" fmla="*/ 172243 h 173620"/>
                <a:gd name="connsiteX12" fmla="*/ 45330 w 207898"/>
                <a:gd name="connsiteY12" fmla="*/ 171480 h 173620"/>
                <a:gd name="connsiteX13" fmla="*/ 0 w 207898"/>
                <a:gd name="connsiteY13" fmla="*/ 172243 h 173620"/>
                <a:gd name="connsiteX14" fmla="*/ 0 w 207898"/>
                <a:gd name="connsiteY14" fmla="*/ 160349 h 173620"/>
                <a:gd name="connsiteX15" fmla="*/ 27352 w 207898"/>
                <a:gd name="connsiteY15" fmla="*/ 160349 h 173620"/>
                <a:gd name="connsiteX16" fmla="*/ 27352 w 207898"/>
                <a:gd name="connsiteY16" fmla="*/ 10515 h 173620"/>
                <a:gd name="connsiteX17" fmla="*/ 0 w 207898"/>
                <a:gd name="connsiteY17" fmla="*/ 10515 h 173620"/>
                <a:gd name="connsiteX18" fmla="*/ 0 w 207898"/>
                <a:gd name="connsiteY18" fmla="*/ -1377 h 173620"/>
                <a:gd name="connsiteX19" fmla="*/ 45330 w 207898"/>
                <a:gd name="connsiteY19" fmla="*/ -616 h 173620"/>
                <a:gd name="connsiteX20" fmla="*/ 90659 w 207898"/>
                <a:gd name="connsiteY20" fmla="*/ -1377 h 173620"/>
                <a:gd name="connsiteX21" fmla="*/ 90659 w 207898"/>
                <a:gd name="connsiteY21" fmla="*/ 10515 h 173620"/>
                <a:gd name="connsiteX22" fmla="*/ 63307 w 207898"/>
                <a:gd name="connsiteY22" fmla="*/ 10515 h 173620"/>
                <a:gd name="connsiteX23" fmla="*/ 63307 w 207898"/>
                <a:gd name="connsiteY23" fmla="*/ 82903 h 173620"/>
                <a:gd name="connsiteX24" fmla="*/ 144592 w 207898"/>
                <a:gd name="connsiteY24" fmla="*/ 82903 h 173620"/>
                <a:gd name="connsiteX25" fmla="*/ 144592 w 207898"/>
                <a:gd name="connsiteY25" fmla="*/ 10515 h 173620"/>
                <a:gd name="connsiteX26" fmla="*/ 117248 w 207898"/>
                <a:gd name="connsiteY26" fmla="*/ 10515 h 173620"/>
                <a:gd name="connsiteX27" fmla="*/ 117248 w 207898"/>
                <a:gd name="connsiteY27" fmla="*/ -1377 h 173620"/>
                <a:gd name="connsiteX28" fmla="*/ 162570 w 207898"/>
                <a:gd name="connsiteY28" fmla="*/ -616 h 173620"/>
                <a:gd name="connsiteX29" fmla="*/ 207899 w 207898"/>
                <a:gd name="connsiteY29" fmla="*/ -1377 h 173620"/>
                <a:gd name="connsiteX30" fmla="*/ 207899 w 207898"/>
                <a:gd name="connsiteY30" fmla="*/ 10515 h 173620"/>
                <a:gd name="connsiteX31" fmla="*/ 180555 w 207898"/>
                <a:gd name="connsiteY31" fmla="*/ 10515 h 173620"/>
                <a:gd name="connsiteX32" fmla="*/ 180555 w 207898"/>
                <a:gd name="connsiteY32" fmla="*/ 160349 h 173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07898" h="173620">
                  <a:moveTo>
                    <a:pt x="180555" y="160349"/>
                  </a:moveTo>
                  <a:lnTo>
                    <a:pt x="207899" y="160349"/>
                  </a:lnTo>
                  <a:lnTo>
                    <a:pt x="207899" y="172243"/>
                  </a:lnTo>
                  <a:cubicBezTo>
                    <a:pt x="198279" y="171480"/>
                    <a:pt x="173461" y="171480"/>
                    <a:pt x="162570" y="171480"/>
                  </a:cubicBezTo>
                  <a:cubicBezTo>
                    <a:pt x="151686" y="171480"/>
                    <a:pt x="126868" y="171480"/>
                    <a:pt x="117248" y="172243"/>
                  </a:cubicBezTo>
                  <a:lnTo>
                    <a:pt x="117248" y="160349"/>
                  </a:lnTo>
                  <a:lnTo>
                    <a:pt x="144592" y="160349"/>
                  </a:lnTo>
                  <a:lnTo>
                    <a:pt x="144592" y="94797"/>
                  </a:lnTo>
                  <a:lnTo>
                    <a:pt x="63307" y="94797"/>
                  </a:lnTo>
                  <a:lnTo>
                    <a:pt x="63307" y="160349"/>
                  </a:lnTo>
                  <a:lnTo>
                    <a:pt x="90659" y="160349"/>
                  </a:lnTo>
                  <a:lnTo>
                    <a:pt x="90659" y="172243"/>
                  </a:lnTo>
                  <a:cubicBezTo>
                    <a:pt x="81031" y="171480"/>
                    <a:pt x="56221" y="171480"/>
                    <a:pt x="45330" y="171480"/>
                  </a:cubicBezTo>
                  <a:cubicBezTo>
                    <a:pt x="34438" y="171480"/>
                    <a:pt x="9621" y="171480"/>
                    <a:pt x="0" y="172243"/>
                  </a:cubicBezTo>
                  <a:lnTo>
                    <a:pt x="0" y="160349"/>
                  </a:lnTo>
                  <a:lnTo>
                    <a:pt x="27352" y="160349"/>
                  </a:lnTo>
                  <a:lnTo>
                    <a:pt x="27352" y="10515"/>
                  </a:lnTo>
                  <a:lnTo>
                    <a:pt x="0" y="10515"/>
                  </a:lnTo>
                  <a:lnTo>
                    <a:pt x="0" y="-1377"/>
                  </a:lnTo>
                  <a:cubicBezTo>
                    <a:pt x="9621" y="-616"/>
                    <a:pt x="34438" y="-616"/>
                    <a:pt x="45330" y="-616"/>
                  </a:cubicBezTo>
                  <a:cubicBezTo>
                    <a:pt x="56221" y="-616"/>
                    <a:pt x="81031" y="-616"/>
                    <a:pt x="90659" y="-1377"/>
                  </a:cubicBezTo>
                  <a:lnTo>
                    <a:pt x="90659" y="10515"/>
                  </a:lnTo>
                  <a:lnTo>
                    <a:pt x="63307" y="10515"/>
                  </a:lnTo>
                  <a:lnTo>
                    <a:pt x="63307" y="82903"/>
                  </a:lnTo>
                  <a:lnTo>
                    <a:pt x="144592" y="82903"/>
                  </a:lnTo>
                  <a:lnTo>
                    <a:pt x="144592" y="10515"/>
                  </a:lnTo>
                  <a:lnTo>
                    <a:pt x="117248" y="10515"/>
                  </a:lnTo>
                  <a:lnTo>
                    <a:pt x="117248" y="-1377"/>
                  </a:lnTo>
                  <a:cubicBezTo>
                    <a:pt x="126868" y="-616"/>
                    <a:pt x="151686" y="-616"/>
                    <a:pt x="162570" y="-616"/>
                  </a:cubicBezTo>
                  <a:cubicBezTo>
                    <a:pt x="173461" y="-616"/>
                    <a:pt x="198279" y="-616"/>
                    <a:pt x="207899" y="-1377"/>
                  </a:cubicBezTo>
                  <a:lnTo>
                    <a:pt x="207899" y="10515"/>
                  </a:lnTo>
                  <a:lnTo>
                    <a:pt x="180555" y="10515"/>
                  </a:lnTo>
                  <a:lnTo>
                    <a:pt x="180555" y="160349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437" name="任意多边形: 形状 1436">
              <a:extLst>
                <a:ext uri="{FF2B5EF4-FFF2-40B4-BE49-F238E27FC236}">
                  <a16:creationId xmlns:a16="http://schemas.microsoft.com/office/drawing/2014/main" id="{E0E9C661-52F6-732A-C49B-A5FD5BA0821E}"/>
                </a:ext>
              </a:extLst>
            </p:cNvPr>
            <p:cNvSpPr/>
            <p:nvPr>
              <p:custDataLst>
                <p:tags r:id="rId234"/>
              </p:custDataLst>
            </p:nvPr>
          </p:nvSpPr>
          <p:spPr>
            <a:xfrm flipV="1">
              <a:off x="12147826" y="-14710978"/>
              <a:ext cx="278340" cy="124759"/>
            </a:xfrm>
            <a:custGeom>
              <a:avLst/>
              <a:gdLst>
                <a:gd name="connsiteX0" fmla="*/ 90429 w 278340"/>
                <a:gd name="connsiteY0" fmla="*/ 118057 h 124759"/>
                <a:gd name="connsiteX1" fmla="*/ 91136 w 278340"/>
                <a:gd name="connsiteY1" fmla="*/ 120898 h 124759"/>
                <a:gd name="connsiteX2" fmla="*/ 88299 w 278340"/>
                <a:gd name="connsiteY2" fmla="*/ 123376 h 124759"/>
                <a:gd name="connsiteX3" fmla="*/ 65603 w 278340"/>
                <a:gd name="connsiteY3" fmla="*/ 121605 h 124759"/>
                <a:gd name="connsiteX4" fmla="*/ 61702 w 278340"/>
                <a:gd name="connsiteY4" fmla="*/ 117531 h 124759"/>
                <a:gd name="connsiteX5" fmla="*/ 66310 w 278340"/>
                <a:gd name="connsiteY5" fmla="*/ 115047 h 124759"/>
                <a:gd name="connsiteX6" fmla="*/ 74826 w 278340"/>
                <a:gd name="connsiteY6" fmla="*/ 112388 h 124759"/>
                <a:gd name="connsiteX7" fmla="*/ 74111 w 278340"/>
                <a:gd name="connsiteY7" fmla="*/ 108489 h 124759"/>
                <a:gd name="connsiteX8" fmla="*/ 64006 w 278340"/>
                <a:gd name="connsiteY8" fmla="*/ 68083 h 124759"/>
                <a:gd name="connsiteX9" fmla="*/ 45743 w 278340"/>
                <a:gd name="connsiteY9" fmla="*/ 78539 h 124759"/>
                <a:gd name="connsiteX10" fmla="*/ 0 w 278340"/>
                <a:gd name="connsiteY10" fmla="*/ 28034 h 124759"/>
                <a:gd name="connsiteX11" fmla="*/ 26772 w 278340"/>
                <a:gd name="connsiteY11" fmla="*/ -1383 h 124759"/>
                <a:gd name="connsiteX12" fmla="*/ 51947 w 278340"/>
                <a:gd name="connsiteY12" fmla="*/ 11020 h 124759"/>
                <a:gd name="connsiteX13" fmla="*/ 70210 w 278340"/>
                <a:gd name="connsiteY13" fmla="*/ -1383 h 124759"/>
                <a:gd name="connsiteX14" fmla="*/ 84224 w 278340"/>
                <a:gd name="connsiteY14" fmla="*/ 8009 h 124759"/>
                <a:gd name="connsiteX15" fmla="*/ 90429 w 278340"/>
                <a:gd name="connsiteY15" fmla="*/ 25731 h 124759"/>
                <a:gd name="connsiteX16" fmla="*/ 87592 w 278340"/>
                <a:gd name="connsiteY16" fmla="*/ 28034 h 124759"/>
                <a:gd name="connsiteX17" fmla="*/ 83691 w 278340"/>
                <a:gd name="connsiteY17" fmla="*/ 22540 h 124759"/>
                <a:gd name="connsiteX18" fmla="*/ 70743 w 278340"/>
                <a:gd name="connsiteY18" fmla="*/ 3579 h 124759"/>
                <a:gd name="connsiteX19" fmla="*/ 64896 w 278340"/>
                <a:gd name="connsiteY19" fmla="*/ 12257 h 124759"/>
                <a:gd name="connsiteX20" fmla="*/ 65778 w 278340"/>
                <a:gd name="connsiteY20" fmla="*/ 19530 h 124759"/>
                <a:gd name="connsiteX21" fmla="*/ 90429 w 278340"/>
                <a:gd name="connsiteY21" fmla="*/ 118057 h 124759"/>
                <a:gd name="connsiteX22" fmla="*/ 52662 w 278340"/>
                <a:gd name="connsiteY22" fmla="*/ 22540 h 124759"/>
                <a:gd name="connsiteX23" fmla="*/ 43613 w 278340"/>
                <a:gd name="connsiteY23" fmla="*/ 10669 h 124759"/>
                <a:gd name="connsiteX24" fmla="*/ 27304 w 278340"/>
                <a:gd name="connsiteY24" fmla="*/ 3579 h 124759"/>
                <a:gd name="connsiteX25" fmla="*/ 14355 w 278340"/>
                <a:gd name="connsiteY25" fmla="*/ 20769 h 124759"/>
                <a:gd name="connsiteX26" fmla="*/ 23578 w 278340"/>
                <a:gd name="connsiteY26" fmla="*/ 56745 h 124759"/>
                <a:gd name="connsiteX27" fmla="*/ 45743 w 278340"/>
                <a:gd name="connsiteY27" fmla="*/ 73577 h 124759"/>
                <a:gd name="connsiteX28" fmla="*/ 61528 w 278340"/>
                <a:gd name="connsiteY28" fmla="*/ 58158 h 124759"/>
                <a:gd name="connsiteX29" fmla="*/ 60995 w 278340"/>
                <a:gd name="connsiteY29" fmla="*/ 55681 h 124759"/>
                <a:gd name="connsiteX30" fmla="*/ 52662 w 278340"/>
                <a:gd name="connsiteY30" fmla="*/ 22540 h 124759"/>
                <a:gd name="connsiteX31" fmla="*/ 134207 w 278340"/>
                <a:gd name="connsiteY31" fmla="*/ 40794 h 124759"/>
                <a:gd name="connsiteX32" fmla="*/ 162750 w 278340"/>
                <a:gd name="connsiteY32" fmla="*/ 44517 h 124759"/>
                <a:gd name="connsiteX33" fmla="*/ 178352 w 278340"/>
                <a:gd name="connsiteY33" fmla="*/ 62945 h 124759"/>
                <a:gd name="connsiteX34" fmla="*/ 156371 w 278340"/>
                <a:gd name="connsiteY34" fmla="*/ 78539 h 124759"/>
                <a:gd name="connsiteX35" fmla="*/ 106362 w 278340"/>
                <a:gd name="connsiteY35" fmla="*/ 31933 h 124759"/>
                <a:gd name="connsiteX36" fmla="*/ 138282 w 278340"/>
                <a:gd name="connsiteY36" fmla="*/ -1383 h 124759"/>
                <a:gd name="connsiteX37" fmla="*/ 182253 w 278340"/>
                <a:gd name="connsiteY37" fmla="*/ 18641 h 124759"/>
                <a:gd name="connsiteX38" fmla="*/ 179242 w 278340"/>
                <a:gd name="connsiteY38" fmla="*/ 21650 h 124759"/>
                <a:gd name="connsiteX39" fmla="*/ 176406 w 278340"/>
                <a:gd name="connsiteY39" fmla="*/ 19881 h 124759"/>
                <a:gd name="connsiteX40" fmla="*/ 138640 w 278340"/>
                <a:gd name="connsiteY40" fmla="*/ 3579 h 124759"/>
                <a:gd name="connsiteX41" fmla="*/ 120908 w 278340"/>
                <a:gd name="connsiteY41" fmla="*/ 25017 h 124759"/>
                <a:gd name="connsiteX42" fmla="*/ 123037 w 278340"/>
                <a:gd name="connsiteY42" fmla="*/ 40794 h 124759"/>
                <a:gd name="connsiteX43" fmla="*/ 134207 w 278340"/>
                <a:gd name="connsiteY43" fmla="*/ 40794 h 124759"/>
                <a:gd name="connsiteX44" fmla="*/ 124451 w 278340"/>
                <a:gd name="connsiteY44" fmla="*/ 45756 h 124759"/>
                <a:gd name="connsiteX45" fmla="*/ 156371 w 278340"/>
                <a:gd name="connsiteY45" fmla="*/ 73577 h 124759"/>
                <a:gd name="connsiteX46" fmla="*/ 170734 w 278340"/>
                <a:gd name="connsiteY46" fmla="*/ 62945 h 124759"/>
                <a:gd name="connsiteX47" fmla="*/ 133142 w 278340"/>
                <a:gd name="connsiteY47" fmla="*/ 45756 h 124759"/>
                <a:gd name="connsiteX48" fmla="*/ 124451 w 278340"/>
                <a:gd name="connsiteY48" fmla="*/ 45756 h 124759"/>
                <a:gd name="connsiteX49" fmla="*/ 268235 w 278340"/>
                <a:gd name="connsiteY49" fmla="*/ 68266 h 124759"/>
                <a:gd name="connsiteX50" fmla="*/ 259196 w 278340"/>
                <a:gd name="connsiteY50" fmla="*/ 58341 h 124759"/>
                <a:gd name="connsiteX51" fmla="*/ 266105 w 278340"/>
                <a:gd name="connsiteY51" fmla="*/ 51783 h 124759"/>
                <a:gd name="connsiteX52" fmla="*/ 276218 w 278340"/>
                <a:gd name="connsiteY52" fmla="*/ 63120 h 124759"/>
                <a:gd name="connsiteX53" fmla="*/ 252807 w 278340"/>
                <a:gd name="connsiteY53" fmla="*/ 78539 h 124759"/>
                <a:gd name="connsiteX54" fmla="*/ 201567 w 278340"/>
                <a:gd name="connsiteY54" fmla="*/ 29447 h 124759"/>
                <a:gd name="connsiteX55" fmla="*/ 234369 w 278340"/>
                <a:gd name="connsiteY55" fmla="*/ -1383 h 124759"/>
                <a:gd name="connsiteX56" fmla="*/ 278340 w 278340"/>
                <a:gd name="connsiteY56" fmla="*/ 18641 h 124759"/>
                <a:gd name="connsiteX57" fmla="*/ 275328 w 278340"/>
                <a:gd name="connsiteY57" fmla="*/ 21650 h 124759"/>
                <a:gd name="connsiteX58" fmla="*/ 272493 w 278340"/>
                <a:gd name="connsiteY58" fmla="*/ 19881 h 124759"/>
                <a:gd name="connsiteX59" fmla="*/ 234726 w 278340"/>
                <a:gd name="connsiteY59" fmla="*/ 3579 h 124759"/>
                <a:gd name="connsiteX60" fmla="*/ 216280 w 278340"/>
                <a:gd name="connsiteY60" fmla="*/ 23247 h 124759"/>
                <a:gd name="connsiteX61" fmla="*/ 227989 w 278340"/>
                <a:gd name="connsiteY61" fmla="*/ 59936 h 124759"/>
                <a:gd name="connsiteX62" fmla="*/ 252807 w 278340"/>
                <a:gd name="connsiteY62" fmla="*/ 73577 h 124759"/>
                <a:gd name="connsiteX63" fmla="*/ 268235 w 278340"/>
                <a:gd name="connsiteY63" fmla="*/ 68266 h 124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278340" h="124759">
                  <a:moveTo>
                    <a:pt x="90429" y="118057"/>
                  </a:moveTo>
                  <a:cubicBezTo>
                    <a:pt x="90603" y="118414"/>
                    <a:pt x="91136" y="120717"/>
                    <a:pt x="91136" y="120898"/>
                  </a:cubicBezTo>
                  <a:cubicBezTo>
                    <a:pt x="91136" y="121780"/>
                    <a:pt x="90429" y="123376"/>
                    <a:pt x="88299" y="123376"/>
                  </a:cubicBezTo>
                  <a:cubicBezTo>
                    <a:pt x="84749" y="123376"/>
                    <a:pt x="70036" y="121963"/>
                    <a:pt x="65603" y="121605"/>
                  </a:cubicBezTo>
                  <a:cubicBezTo>
                    <a:pt x="64181" y="121430"/>
                    <a:pt x="61702" y="121249"/>
                    <a:pt x="61702" y="117531"/>
                  </a:cubicBezTo>
                  <a:cubicBezTo>
                    <a:pt x="61702" y="115047"/>
                    <a:pt x="64181" y="115047"/>
                    <a:pt x="66310" y="115047"/>
                  </a:cubicBezTo>
                  <a:cubicBezTo>
                    <a:pt x="74826" y="115047"/>
                    <a:pt x="74826" y="113808"/>
                    <a:pt x="74826" y="112388"/>
                  </a:cubicBezTo>
                  <a:cubicBezTo>
                    <a:pt x="74826" y="111148"/>
                    <a:pt x="74468" y="110085"/>
                    <a:pt x="74111" y="108489"/>
                  </a:cubicBezTo>
                  <a:lnTo>
                    <a:pt x="64006" y="68083"/>
                  </a:lnTo>
                  <a:cubicBezTo>
                    <a:pt x="60280" y="73935"/>
                    <a:pt x="54251" y="78539"/>
                    <a:pt x="45743" y="78539"/>
                  </a:cubicBezTo>
                  <a:cubicBezTo>
                    <a:pt x="23046" y="78539"/>
                    <a:pt x="0" y="53554"/>
                    <a:pt x="0" y="28034"/>
                  </a:cubicBezTo>
                  <a:cubicBezTo>
                    <a:pt x="0" y="10844"/>
                    <a:pt x="11519" y="-1383"/>
                    <a:pt x="26772" y="-1383"/>
                  </a:cubicBezTo>
                  <a:cubicBezTo>
                    <a:pt x="36345" y="-1383"/>
                    <a:pt x="44853" y="4111"/>
                    <a:pt x="51947" y="11020"/>
                  </a:cubicBezTo>
                  <a:cubicBezTo>
                    <a:pt x="55315" y="388"/>
                    <a:pt x="65603" y="-1383"/>
                    <a:pt x="70210" y="-1383"/>
                  </a:cubicBezTo>
                  <a:cubicBezTo>
                    <a:pt x="76598" y="-1383"/>
                    <a:pt x="81031" y="2515"/>
                    <a:pt x="84224" y="8009"/>
                  </a:cubicBezTo>
                  <a:cubicBezTo>
                    <a:pt x="88125" y="14918"/>
                    <a:pt x="90429" y="25017"/>
                    <a:pt x="90429" y="25731"/>
                  </a:cubicBezTo>
                  <a:cubicBezTo>
                    <a:pt x="90429" y="28034"/>
                    <a:pt x="88125" y="28034"/>
                    <a:pt x="87592" y="28034"/>
                  </a:cubicBezTo>
                  <a:cubicBezTo>
                    <a:pt x="85106" y="28034"/>
                    <a:pt x="84931" y="27327"/>
                    <a:pt x="83691" y="22540"/>
                  </a:cubicBezTo>
                  <a:cubicBezTo>
                    <a:pt x="81563" y="14036"/>
                    <a:pt x="78194" y="3579"/>
                    <a:pt x="70743" y="3579"/>
                  </a:cubicBezTo>
                  <a:cubicBezTo>
                    <a:pt x="66135" y="3579"/>
                    <a:pt x="64896" y="7478"/>
                    <a:pt x="64896" y="12257"/>
                  </a:cubicBezTo>
                  <a:cubicBezTo>
                    <a:pt x="64896" y="15631"/>
                    <a:pt x="65245" y="17219"/>
                    <a:pt x="65778" y="19530"/>
                  </a:cubicBezTo>
                  <a:lnTo>
                    <a:pt x="90429" y="118057"/>
                  </a:lnTo>
                  <a:close/>
                  <a:moveTo>
                    <a:pt x="52662" y="22540"/>
                  </a:moveTo>
                  <a:cubicBezTo>
                    <a:pt x="51415" y="17578"/>
                    <a:pt x="47514" y="14036"/>
                    <a:pt x="43613" y="10669"/>
                  </a:cubicBezTo>
                  <a:cubicBezTo>
                    <a:pt x="42017" y="9249"/>
                    <a:pt x="34931" y="3579"/>
                    <a:pt x="27304" y="3579"/>
                  </a:cubicBezTo>
                  <a:cubicBezTo>
                    <a:pt x="20742" y="3579"/>
                    <a:pt x="14355" y="8185"/>
                    <a:pt x="14355" y="20769"/>
                  </a:cubicBezTo>
                  <a:cubicBezTo>
                    <a:pt x="14355" y="30162"/>
                    <a:pt x="19503" y="49655"/>
                    <a:pt x="23578" y="56745"/>
                  </a:cubicBezTo>
                  <a:cubicBezTo>
                    <a:pt x="31737" y="70917"/>
                    <a:pt x="40777" y="73577"/>
                    <a:pt x="45743" y="73577"/>
                  </a:cubicBezTo>
                  <a:cubicBezTo>
                    <a:pt x="58151" y="73577"/>
                    <a:pt x="61528" y="60112"/>
                    <a:pt x="61528" y="58158"/>
                  </a:cubicBezTo>
                  <a:cubicBezTo>
                    <a:pt x="61528" y="57451"/>
                    <a:pt x="61170" y="56213"/>
                    <a:pt x="60995" y="55681"/>
                  </a:cubicBezTo>
                  <a:lnTo>
                    <a:pt x="52662" y="22540"/>
                  </a:lnTo>
                  <a:close/>
                  <a:moveTo>
                    <a:pt x="134207" y="40794"/>
                  </a:moveTo>
                  <a:cubicBezTo>
                    <a:pt x="139172" y="40794"/>
                    <a:pt x="153177" y="41151"/>
                    <a:pt x="162750" y="44517"/>
                  </a:cubicBezTo>
                  <a:cubicBezTo>
                    <a:pt x="175874" y="49123"/>
                    <a:pt x="178352" y="57626"/>
                    <a:pt x="178352" y="62945"/>
                  </a:cubicBezTo>
                  <a:cubicBezTo>
                    <a:pt x="178352" y="72696"/>
                    <a:pt x="168605" y="78539"/>
                    <a:pt x="156371" y="78539"/>
                  </a:cubicBezTo>
                  <a:cubicBezTo>
                    <a:pt x="135088" y="78539"/>
                    <a:pt x="106362" y="62239"/>
                    <a:pt x="106362" y="31933"/>
                  </a:cubicBezTo>
                  <a:cubicBezTo>
                    <a:pt x="106362" y="14036"/>
                    <a:pt x="117540" y="-1383"/>
                    <a:pt x="138282" y="-1383"/>
                  </a:cubicBezTo>
                  <a:cubicBezTo>
                    <a:pt x="168247" y="-1383"/>
                    <a:pt x="182253" y="16156"/>
                    <a:pt x="182253" y="18641"/>
                  </a:cubicBezTo>
                  <a:cubicBezTo>
                    <a:pt x="182253" y="19705"/>
                    <a:pt x="180664" y="21650"/>
                    <a:pt x="179242" y="21650"/>
                  </a:cubicBezTo>
                  <a:cubicBezTo>
                    <a:pt x="178178" y="21650"/>
                    <a:pt x="177820" y="21301"/>
                    <a:pt x="176406" y="19881"/>
                  </a:cubicBezTo>
                  <a:cubicBezTo>
                    <a:pt x="162575" y="3579"/>
                    <a:pt x="141825" y="3579"/>
                    <a:pt x="138640" y="3579"/>
                  </a:cubicBezTo>
                  <a:cubicBezTo>
                    <a:pt x="127995" y="3579"/>
                    <a:pt x="120908" y="10669"/>
                    <a:pt x="120908" y="25017"/>
                  </a:cubicBezTo>
                  <a:cubicBezTo>
                    <a:pt x="120908" y="27502"/>
                    <a:pt x="120908" y="31043"/>
                    <a:pt x="123037" y="40794"/>
                  </a:cubicBezTo>
                  <a:lnTo>
                    <a:pt x="134207" y="40794"/>
                  </a:lnTo>
                  <a:close/>
                  <a:moveTo>
                    <a:pt x="124451" y="45756"/>
                  </a:moveTo>
                  <a:cubicBezTo>
                    <a:pt x="131720" y="71449"/>
                    <a:pt x="151406" y="73577"/>
                    <a:pt x="156371" y="73577"/>
                  </a:cubicBezTo>
                  <a:cubicBezTo>
                    <a:pt x="164172" y="73577"/>
                    <a:pt x="170734" y="69678"/>
                    <a:pt x="170734" y="62945"/>
                  </a:cubicBezTo>
                  <a:cubicBezTo>
                    <a:pt x="170734" y="45756"/>
                    <a:pt x="140769" y="45756"/>
                    <a:pt x="133142" y="45756"/>
                  </a:cubicBezTo>
                  <a:lnTo>
                    <a:pt x="124451" y="45756"/>
                  </a:lnTo>
                  <a:close/>
                  <a:moveTo>
                    <a:pt x="268235" y="68266"/>
                  </a:moveTo>
                  <a:cubicBezTo>
                    <a:pt x="261855" y="67202"/>
                    <a:pt x="259196" y="62239"/>
                    <a:pt x="259196" y="58341"/>
                  </a:cubicBezTo>
                  <a:cubicBezTo>
                    <a:pt x="259196" y="53554"/>
                    <a:pt x="262920" y="51783"/>
                    <a:pt x="266105" y="51783"/>
                  </a:cubicBezTo>
                  <a:cubicBezTo>
                    <a:pt x="270007" y="51783"/>
                    <a:pt x="276218" y="54617"/>
                    <a:pt x="276218" y="63120"/>
                  </a:cubicBezTo>
                  <a:cubicBezTo>
                    <a:pt x="276218" y="75173"/>
                    <a:pt x="262388" y="78539"/>
                    <a:pt x="252807" y="78539"/>
                  </a:cubicBezTo>
                  <a:cubicBezTo>
                    <a:pt x="226210" y="78539"/>
                    <a:pt x="201567" y="54085"/>
                    <a:pt x="201567" y="29447"/>
                  </a:cubicBezTo>
                  <a:cubicBezTo>
                    <a:pt x="201567" y="14211"/>
                    <a:pt x="212205" y="-1383"/>
                    <a:pt x="234369" y="-1383"/>
                  </a:cubicBezTo>
                  <a:cubicBezTo>
                    <a:pt x="264333" y="-1383"/>
                    <a:pt x="278340" y="16156"/>
                    <a:pt x="278340" y="18641"/>
                  </a:cubicBezTo>
                  <a:cubicBezTo>
                    <a:pt x="278340" y="19705"/>
                    <a:pt x="276751" y="21650"/>
                    <a:pt x="275328" y="21650"/>
                  </a:cubicBezTo>
                  <a:cubicBezTo>
                    <a:pt x="274265" y="21650"/>
                    <a:pt x="273907" y="21301"/>
                    <a:pt x="272493" y="19881"/>
                  </a:cubicBezTo>
                  <a:cubicBezTo>
                    <a:pt x="258662" y="3579"/>
                    <a:pt x="237912" y="3579"/>
                    <a:pt x="234726" y="3579"/>
                  </a:cubicBezTo>
                  <a:cubicBezTo>
                    <a:pt x="221960" y="3579"/>
                    <a:pt x="216280" y="12257"/>
                    <a:pt x="216280" y="23247"/>
                  </a:cubicBezTo>
                  <a:cubicBezTo>
                    <a:pt x="216280" y="28391"/>
                    <a:pt x="218766" y="47701"/>
                    <a:pt x="227989" y="59936"/>
                  </a:cubicBezTo>
                  <a:cubicBezTo>
                    <a:pt x="234726" y="68614"/>
                    <a:pt x="243943" y="73577"/>
                    <a:pt x="252807" y="73577"/>
                  </a:cubicBezTo>
                  <a:cubicBezTo>
                    <a:pt x="255293" y="73577"/>
                    <a:pt x="263802" y="73228"/>
                    <a:pt x="268235" y="68266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438" name="任意多边形: 形状 1437">
              <a:extLst>
                <a:ext uri="{FF2B5EF4-FFF2-40B4-BE49-F238E27FC236}">
                  <a16:creationId xmlns:a16="http://schemas.microsoft.com/office/drawing/2014/main" id="{E1022F30-8B1A-1000-7DA6-0C0776568D7D}"/>
                </a:ext>
              </a:extLst>
            </p:cNvPr>
            <p:cNvSpPr/>
            <p:nvPr>
              <p:custDataLst>
                <p:tags r:id="rId235"/>
              </p:custDataLst>
            </p:nvPr>
          </p:nvSpPr>
          <p:spPr>
            <a:xfrm flipV="1">
              <a:off x="12439151" y="-14578065"/>
              <a:ext cx="73761" cy="13648"/>
            </a:xfrm>
            <a:custGeom>
              <a:avLst/>
              <a:gdLst>
                <a:gd name="connsiteX0" fmla="*/ 73761 w 73761"/>
                <a:gd name="connsiteY0" fmla="*/ 5364 h 13648"/>
                <a:gd name="connsiteX1" fmla="*/ 64896 w 73761"/>
                <a:gd name="connsiteY1" fmla="*/ 12271 h 13648"/>
                <a:gd name="connsiteX2" fmla="*/ 8865 w 73761"/>
                <a:gd name="connsiteY2" fmla="*/ 12271 h 13648"/>
                <a:gd name="connsiteX3" fmla="*/ 0 w 73761"/>
                <a:gd name="connsiteY3" fmla="*/ 5537 h 13648"/>
                <a:gd name="connsiteX4" fmla="*/ 8865 w 73761"/>
                <a:gd name="connsiteY4" fmla="*/ -1377 h 13648"/>
                <a:gd name="connsiteX5" fmla="*/ 64896 w 73761"/>
                <a:gd name="connsiteY5" fmla="*/ -1377 h 13648"/>
                <a:gd name="connsiteX6" fmla="*/ 73761 w 73761"/>
                <a:gd name="connsiteY6" fmla="*/ 5364 h 13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761" h="13648">
                  <a:moveTo>
                    <a:pt x="73761" y="5364"/>
                  </a:moveTo>
                  <a:cubicBezTo>
                    <a:pt x="73761" y="12271"/>
                    <a:pt x="67025" y="12271"/>
                    <a:pt x="64896" y="12271"/>
                  </a:cubicBezTo>
                  <a:lnTo>
                    <a:pt x="8865" y="12271"/>
                  </a:lnTo>
                  <a:cubicBezTo>
                    <a:pt x="6919" y="12271"/>
                    <a:pt x="0" y="12271"/>
                    <a:pt x="0" y="5537"/>
                  </a:cubicBezTo>
                  <a:cubicBezTo>
                    <a:pt x="0" y="-1377"/>
                    <a:pt x="6737" y="-1377"/>
                    <a:pt x="8865" y="-1377"/>
                  </a:cubicBezTo>
                  <a:lnTo>
                    <a:pt x="64896" y="-1377"/>
                  </a:lnTo>
                  <a:cubicBezTo>
                    <a:pt x="66850" y="-1377"/>
                    <a:pt x="73761" y="-1377"/>
                    <a:pt x="73761" y="5364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439" name="任意多边形: 形状 1438">
              <a:extLst>
                <a:ext uri="{FF2B5EF4-FFF2-40B4-BE49-F238E27FC236}">
                  <a16:creationId xmlns:a16="http://schemas.microsoft.com/office/drawing/2014/main" id="{CBB5A014-305F-05D6-BF3D-265B64F225EA}"/>
                </a:ext>
              </a:extLst>
            </p:cNvPr>
            <p:cNvSpPr/>
            <p:nvPr>
              <p:custDataLst>
                <p:tags r:id="rId236"/>
              </p:custDataLst>
            </p:nvPr>
          </p:nvSpPr>
          <p:spPr>
            <a:xfrm flipV="1">
              <a:off x="12535773" y="-14666141"/>
              <a:ext cx="184211" cy="79922"/>
            </a:xfrm>
            <a:custGeom>
              <a:avLst/>
              <a:gdLst>
                <a:gd name="connsiteX0" fmla="*/ 63831 w 184211"/>
                <a:gd name="connsiteY0" fmla="*/ 67020 h 79922"/>
                <a:gd name="connsiteX1" fmla="*/ 56380 w 184211"/>
                <a:gd name="connsiteY1" fmla="*/ 58691 h 79922"/>
                <a:gd name="connsiteX2" fmla="*/ 62234 w 184211"/>
                <a:gd name="connsiteY2" fmla="*/ 53023 h 79922"/>
                <a:gd name="connsiteX3" fmla="*/ 70743 w 184211"/>
                <a:gd name="connsiteY3" fmla="*/ 63122 h 79922"/>
                <a:gd name="connsiteX4" fmla="*/ 47164 w 184211"/>
                <a:gd name="connsiteY4" fmla="*/ 78541 h 79922"/>
                <a:gd name="connsiteX5" fmla="*/ 14538 w 184211"/>
                <a:gd name="connsiteY5" fmla="*/ 52665 h 79922"/>
                <a:gd name="connsiteX6" fmla="*/ 20742 w 184211"/>
                <a:gd name="connsiteY6" fmla="*/ 39732 h 79922"/>
                <a:gd name="connsiteX7" fmla="*/ 40777 w 184211"/>
                <a:gd name="connsiteY7" fmla="*/ 33355 h 79922"/>
                <a:gd name="connsiteX8" fmla="*/ 55855 w 184211"/>
                <a:gd name="connsiteY8" fmla="*/ 21652 h 79922"/>
                <a:gd name="connsiteX9" fmla="*/ 46457 w 184211"/>
                <a:gd name="connsiteY9" fmla="*/ 7479 h 79922"/>
                <a:gd name="connsiteX10" fmla="*/ 28726 w 184211"/>
                <a:gd name="connsiteY10" fmla="*/ 3581 h 79922"/>
                <a:gd name="connsiteX11" fmla="*/ 7444 w 184211"/>
                <a:gd name="connsiteY11" fmla="*/ 11021 h 79922"/>
                <a:gd name="connsiteX12" fmla="*/ 17199 w 184211"/>
                <a:gd name="connsiteY12" fmla="*/ 21120 h 79922"/>
                <a:gd name="connsiteX13" fmla="*/ 10280 w 184211"/>
                <a:gd name="connsiteY13" fmla="*/ 27678 h 79922"/>
                <a:gd name="connsiteX14" fmla="*/ 0 w 184211"/>
                <a:gd name="connsiteY14" fmla="*/ 15808 h 79922"/>
                <a:gd name="connsiteX15" fmla="*/ 28543 w 184211"/>
                <a:gd name="connsiteY15" fmla="*/ -1382 h 79922"/>
                <a:gd name="connsiteX16" fmla="*/ 67200 w 184211"/>
                <a:gd name="connsiteY16" fmla="*/ 27861 h 79922"/>
                <a:gd name="connsiteX17" fmla="*/ 42732 w 184211"/>
                <a:gd name="connsiteY17" fmla="*/ 48591 h 79922"/>
                <a:gd name="connsiteX18" fmla="*/ 35637 w 184211"/>
                <a:gd name="connsiteY18" fmla="*/ 50013 h 79922"/>
                <a:gd name="connsiteX19" fmla="*/ 25882 w 184211"/>
                <a:gd name="connsiteY19" fmla="*/ 58874 h 79922"/>
                <a:gd name="connsiteX20" fmla="*/ 32976 w 184211"/>
                <a:gd name="connsiteY20" fmla="*/ 70212 h 79922"/>
                <a:gd name="connsiteX21" fmla="*/ 46990 w 184211"/>
                <a:gd name="connsiteY21" fmla="*/ 73579 h 79922"/>
                <a:gd name="connsiteX22" fmla="*/ 63831 w 184211"/>
                <a:gd name="connsiteY22" fmla="*/ 67020 h 79922"/>
                <a:gd name="connsiteX23" fmla="*/ 157789 w 184211"/>
                <a:gd name="connsiteY23" fmla="*/ 68084 h 79922"/>
                <a:gd name="connsiteX24" fmla="*/ 139525 w 184211"/>
                <a:gd name="connsiteY24" fmla="*/ 78541 h 79922"/>
                <a:gd name="connsiteX25" fmla="*/ 93783 w 184211"/>
                <a:gd name="connsiteY25" fmla="*/ 28036 h 79922"/>
                <a:gd name="connsiteX26" fmla="*/ 120555 w 184211"/>
                <a:gd name="connsiteY26" fmla="*/ -1382 h 79922"/>
                <a:gd name="connsiteX27" fmla="*/ 145730 w 184211"/>
                <a:gd name="connsiteY27" fmla="*/ 11021 h 79922"/>
                <a:gd name="connsiteX28" fmla="*/ 163994 w 184211"/>
                <a:gd name="connsiteY28" fmla="*/ -1382 h 79922"/>
                <a:gd name="connsiteX29" fmla="*/ 178007 w 184211"/>
                <a:gd name="connsiteY29" fmla="*/ 8011 h 79922"/>
                <a:gd name="connsiteX30" fmla="*/ 184211 w 184211"/>
                <a:gd name="connsiteY30" fmla="*/ 25733 h 79922"/>
                <a:gd name="connsiteX31" fmla="*/ 181375 w 184211"/>
                <a:gd name="connsiteY31" fmla="*/ 28036 h 79922"/>
                <a:gd name="connsiteX32" fmla="*/ 177475 w 184211"/>
                <a:gd name="connsiteY32" fmla="*/ 22542 h 79922"/>
                <a:gd name="connsiteX33" fmla="*/ 164525 w 184211"/>
                <a:gd name="connsiteY33" fmla="*/ 3581 h 79922"/>
                <a:gd name="connsiteX34" fmla="*/ 158679 w 184211"/>
                <a:gd name="connsiteY34" fmla="*/ 12259 h 79922"/>
                <a:gd name="connsiteX35" fmla="*/ 161332 w 184211"/>
                <a:gd name="connsiteY35" fmla="*/ 26265 h 79922"/>
                <a:gd name="connsiteX36" fmla="*/ 165233 w 184211"/>
                <a:gd name="connsiteY36" fmla="*/ 42216 h 79922"/>
                <a:gd name="connsiteX37" fmla="*/ 168784 w 184211"/>
                <a:gd name="connsiteY37" fmla="*/ 55683 h 79922"/>
                <a:gd name="connsiteX38" fmla="*/ 171977 w 184211"/>
                <a:gd name="connsiteY38" fmla="*/ 69506 h 79922"/>
                <a:gd name="connsiteX39" fmla="*/ 165948 w 184211"/>
                <a:gd name="connsiteY39" fmla="*/ 75174 h 79922"/>
                <a:gd name="connsiteX40" fmla="*/ 157789 w 184211"/>
                <a:gd name="connsiteY40" fmla="*/ 68084 h 79922"/>
                <a:gd name="connsiteX41" fmla="*/ 146445 w 184211"/>
                <a:gd name="connsiteY41" fmla="*/ 22542 h 79922"/>
                <a:gd name="connsiteX42" fmla="*/ 137396 w 184211"/>
                <a:gd name="connsiteY42" fmla="*/ 10671 h 79922"/>
                <a:gd name="connsiteX43" fmla="*/ 121087 w 184211"/>
                <a:gd name="connsiteY43" fmla="*/ 3581 h 79922"/>
                <a:gd name="connsiteX44" fmla="*/ 108138 w 184211"/>
                <a:gd name="connsiteY44" fmla="*/ 20771 h 79922"/>
                <a:gd name="connsiteX45" fmla="*/ 117361 w 184211"/>
                <a:gd name="connsiteY45" fmla="*/ 56747 h 79922"/>
                <a:gd name="connsiteX46" fmla="*/ 139525 w 184211"/>
                <a:gd name="connsiteY46" fmla="*/ 73579 h 79922"/>
                <a:gd name="connsiteX47" fmla="*/ 155310 w 184211"/>
                <a:gd name="connsiteY47" fmla="*/ 58159 h 79922"/>
                <a:gd name="connsiteX48" fmla="*/ 154778 w 184211"/>
                <a:gd name="connsiteY48" fmla="*/ 55683 h 79922"/>
                <a:gd name="connsiteX49" fmla="*/ 146445 w 184211"/>
                <a:gd name="connsiteY49" fmla="*/ 22542 h 79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84211" h="79922">
                  <a:moveTo>
                    <a:pt x="63831" y="67020"/>
                  </a:moveTo>
                  <a:cubicBezTo>
                    <a:pt x="59224" y="65957"/>
                    <a:pt x="56380" y="62241"/>
                    <a:pt x="56380" y="58691"/>
                  </a:cubicBezTo>
                  <a:cubicBezTo>
                    <a:pt x="56380" y="54619"/>
                    <a:pt x="59931" y="53023"/>
                    <a:pt x="62234" y="53023"/>
                  </a:cubicBezTo>
                  <a:cubicBezTo>
                    <a:pt x="64006" y="53023"/>
                    <a:pt x="70743" y="54087"/>
                    <a:pt x="70743" y="63122"/>
                  </a:cubicBezTo>
                  <a:cubicBezTo>
                    <a:pt x="70743" y="74642"/>
                    <a:pt x="57977" y="78541"/>
                    <a:pt x="47164" y="78541"/>
                  </a:cubicBezTo>
                  <a:cubicBezTo>
                    <a:pt x="19503" y="78541"/>
                    <a:pt x="14538" y="58159"/>
                    <a:pt x="14538" y="52665"/>
                  </a:cubicBezTo>
                  <a:cubicBezTo>
                    <a:pt x="14538" y="46115"/>
                    <a:pt x="18263" y="41860"/>
                    <a:pt x="20742" y="39732"/>
                  </a:cubicBezTo>
                  <a:cubicBezTo>
                    <a:pt x="25350" y="36190"/>
                    <a:pt x="28543" y="35475"/>
                    <a:pt x="40777" y="33355"/>
                  </a:cubicBezTo>
                  <a:cubicBezTo>
                    <a:pt x="44503" y="32640"/>
                    <a:pt x="55855" y="30513"/>
                    <a:pt x="55855" y="21652"/>
                  </a:cubicBezTo>
                  <a:cubicBezTo>
                    <a:pt x="55855" y="18643"/>
                    <a:pt x="53901" y="11910"/>
                    <a:pt x="46457" y="7479"/>
                  </a:cubicBezTo>
                  <a:cubicBezTo>
                    <a:pt x="39538" y="3581"/>
                    <a:pt x="30847" y="3581"/>
                    <a:pt x="28726" y="3581"/>
                  </a:cubicBezTo>
                  <a:cubicBezTo>
                    <a:pt x="21632" y="3581"/>
                    <a:pt x="11527" y="5176"/>
                    <a:pt x="7444" y="11021"/>
                  </a:cubicBezTo>
                  <a:cubicBezTo>
                    <a:pt x="13299" y="11727"/>
                    <a:pt x="17199" y="16157"/>
                    <a:pt x="17199" y="21120"/>
                  </a:cubicBezTo>
                  <a:cubicBezTo>
                    <a:pt x="17199" y="25550"/>
                    <a:pt x="14005" y="27678"/>
                    <a:pt x="10280" y="27678"/>
                  </a:cubicBezTo>
                  <a:cubicBezTo>
                    <a:pt x="5140" y="27678"/>
                    <a:pt x="0" y="23606"/>
                    <a:pt x="0" y="15808"/>
                  </a:cubicBezTo>
                  <a:cubicBezTo>
                    <a:pt x="0" y="5176"/>
                    <a:pt x="11344" y="-1382"/>
                    <a:pt x="28543" y="-1382"/>
                  </a:cubicBezTo>
                  <a:cubicBezTo>
                    <a:pt x="61170" y="-1382"/>
                    <a:pt x="67200" y="20946"/>
                    <a:pt x="67200" y="27861"/>
                  </a:cubicBezTo>
                  <a:cubicBezTo>
                    <a:pt x="67200" y="44162"/>
                    <a:pt x="49293" y="47354"/>
                    <a:pt x="42732" y="48591"/>
                  </a:cubicBezTo>
                  <a:cubicBezTo>
                    <a:pt x="41135" y="48950"/>
                    <a:pt x="36702" y="49657"/>
                    <a:pt x="35637" y="50013"/>
                  </a:cubicBezTo>
                  <a:cubicBezTo>
                    <a:pt x="29076" y="51252"/>
                    <a:pt x="25882" y="54976"/>
                    <a:pt x="25882" y="58874"/>
                  </a:cubicBezTo>
                  <a:cubicBezTo>
                    <a:pt x="25882" y="62947"/>
                    <a:pt x="29076" y="67735"/>
                    <a:pt x="32976" y="70212"/>
                  </a:cubicBezTo>
                  <a:cubicBezTo>
                    <a:pt x="37767" y="73230"/>
                    <a:pt x="43971" y="73579"/>
                    <a:pt x="46990" y="73579"/>
                  </a:cubicBezTo>
                  <a:cubicBezTo>
                    <a:pt x="50708" y="73579"/>
                    <a:pt x="59931" y="73047"/>
                    <a:pt x="63831" y="67020"/>
                  </a:cubicBezTo>
                  <a:close/>
                  <a:moveTo>
                    <a:pt x="157789" y="68084"/>
                  </a:moveTo>
                  <a:cubicBezTo>
                    <a:pt x="154063" y="73937"/>
                    <a:pt x="148033" y="78541"/>
                    <a:pt x="139525" y="78541"/>
                  </a:cubicBezTo>
                  <a:cubicBezTo>
                    <a:pt x="116829" y="78541"/>
                    <a:pt x="93783" y="53555"/>
                    <a:pt x="93783" y="28036"/>
                  </a:cubicBezTo>
                  <a:cubicBezTo>
                    <a:pt x="93783" y="10846"/>
                    <a:pt x="105302" y="-1382"/>
                    <a:pt x="120555" y="-1382"/>
                  </a:cubicBezTo>
                  <a:cubicBezTo>
                    <a:pt x="130127" y="-1382"/>
                    <a:pt x="138636" y="4113"/>
                    <a:pt x="145730" y="11021"/>
                  </a:cubicBezTo>
                  <a:cubicBezTo>
                    <a:pt x="149098" y="389"/>
                    <a:pt x="159386" y="-1382"/>
                    <a:pt x="163994" y="-1382"/>
                  </a:cubicBezTo>
                  <a:cubicBezTo>
                    <a:pt x="170381" y="-1382"/>
                    <a:pt x="174813" y="2517"/>
                    <a:pt x="178007" y="8011"/>
                  </a:cubicBezTo>
                  <a:cubicBezTo>
                    <a:pt x="181907" y="14920"/>
                    <a:pt x="184211" y="25018"/>
                    <a:pt x="184211" y="25733"/>
                  </a:cubicBezTo>
                  <a:cubicBezTo>
                    <a:pt x="184211" y="28036"/>
                    <a:pt x="181907" y="28036"/>
                    <a:pt x="181375" y="28036"/>
                  </a:cubicBezTo>
                  <a:cubicBezTo>
                    <a:pt x="178888" y="28036"/>
                    <a:pt x="178714" y="27329"/>
                    <a:pt x="177475" y="22542"/>
                  </a:cubicBezTo>
                  <a:cubicBezTo>
                    <a:pt x="175346" y="14037"/>
                    <a:pt x="171977" y="3581"/>
                    <a:pt x="164525" y="3581"/>
                  </a:cubicBezTo>
                  <a:cubicBezTo>
                    <a:pt x="159918" y="3581"/>
                    <a:pt x="158679" y="7479"/>
                    <a:pt x="158679" y="12259"/>
                  </a:cubicBezTo>
                  <a:cubicBezTo>
                    <a:pt x="158679" y="15277"/>
                    <a:pt x="160093" y="21652"/>
                    <a:pt x="161332" y="26265"/>
                  </a:cubicBezTo>
                  <a:cubicBezTo>
                    <a:pt x="162579" y="31045"/>
                    <a:pt x="164351" y="38310"/>
                    <a:pt x="165233" y="42216"/>
                  </a:cubicBezTo>
                  <a:lnTo>
                    <a:pt x="168784" y="55683"/>
                  </a:lnTo>
                  <a:cubicBezTo>
                    <a:pt x="169848" y="60287"/>
                    <a:pt x="171977" y="68616"/>
                    <a:pt x="171977" y="69506"/>
                  </a:cubicBezTo>
                  <a:cubicBezTo>
                    <a:pt x="171977" y="73405"/>
                    <a:pt x="168784" y="75174"/>
                    <a:pt x="165948" y="75174"/>
                  </a:cubicBezTo>
                  <a:cubicBezTo>
                    <a:pt x="162929" y="75174"/>
                    <a:pt x="158853" y="73047"/>
                    <a:pt x="157789" y="68084"/>
                  </a:cubicBezTo>
                  <a:close/>
                  <a:moveTo>
                    <a:pt x="146445" y="22542"/>
                  </a:moveTo>
                  <a:cubicBezTo>
                    <a:pt x="145197" y="17579"/>
                    <a:pt x="141297" y="14037"/>
                    <a:pt x="137396" y="10671"/>
                  </a:cubicBezTo>
                  <a:cubicBezTo>
                    <a:pt x="135799" y="9250"/>
                    <a:pt x="128713" y="3581"/>
                    <a:pt x="121087" y="3581"/>
                  </a:cubicBezTo>
                  <a:cubicBezTo>
                    <a:pt x="114525" y="3581"/>
                    <a:pt x="108138" y="8186"/>
                    <a:pt x="108138" y="20771"/>
                  </a:cubicBezTo>
                  <a:cubicBezTo>
                    <a:pt x="108138" y="30164"/>
                    <a:pt x="113286" y="49657"/>
                    <a:pt x="117361" y="56747"/>
                  </a:cubicBezTo>
                  <a:cubicBezTo>
                    <a:pt x="125520" y="70919"/>
                    <a:pt x="134560" y="73579"/>
                    <a:pt x="139525" y="73579"/>
                  </a:cubicBezTo>
                  <a:cubicBezTo>
                    <a:pt x="151934" y="73579"/>
                    <a:pt x="155310" y="60113"/>
                    <a:pt x="155310" y="58159"/>
                  </a:cubicBezTo>
                  <a:cubicBezTo>
                    <a:pt x="155310" y="57452"/>
                    <a:pt x="154953" y="56215"/>
                    <a:pt x="154778" y="55683"/>
                  </a:cubicBezTo>
                  <a:lnTo>
                    <a:pt x="146445" y="22542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440" name="任意多边形: 形状 1439">
              <a:extLst>
                <a:ext uri="{FF2B5EF4-FFF2-40B4-BE49-F238E27FC236}">
                  <a16:creationId xmlns:a16="http://schemas.microsoft.com/office/drawing/2014/main" id="{93640D5B-C57C-D0D6-EBBD-9D4CB604E0DE}"/>
                </a:ext>
              </a:extLst>
            </p:cNvPr>
            <p:cNvSpPr/>
            <p:nvPr>
              <p:custDataLst>
                <p:tags r:id="rId237"/>
              </p:custDataLst>
            </p:nvPr>
          </p:nvSpPr>
          <p:spPr>
            <a:xfrm flipV="1">
              <a:off x="12738717" y="-14578065"/>
              <a:ext cx="73761" cy="13648"/>
            </a:xfrm>
            <a:custGeom>
              <a:avLst/>
              <a:gdLst>
                <a:gd name="connsiteX0" fmla="*/ 73762 w 73761"/>
                <a:gd name="connsiteY0" fmla="*/ 5364 h 13648"/>
                <a:gd name="connsiteX1" fmla="*/ 64896 w 73761"/>
                <a:gd name="connsiteY1" fmla="*/ 12271 h 13648"/>
                <a:gd name="connsiteX2" fmla="*/ 8866 w 73761"/>
                <a:gd name="connsiteY2" fmla="*/ 12271 h 13648"/>
                <a:gd name="connsiteX3" fmla="*/ 0 w 73761"/>
                <a:gd name="connsiteY3" fmla="*/ 5537 h 13648"/>
                <a:gd name="connsiteX4" fmla="*/ 8866 w 73761"/>
                <a:gd name="connsiteY4" fmla="*/ -1377 h 13648"/>
                <a:gd name="connsiteX5" fmla="*/ 64896 w 73761"/>
                <a:gd name="connsiteY5" fmla="*/ -1377 h 13648"/>
                <a:gd name="connsiteX6" fmla="*/ 73762 w 73761"/>
                <a:gd name="connsiteY6" fmla="*/ 5364 h 13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761" h="13648">
                  <a:moveTo>
                    <a:pt x="73762" y="5364"/>
                  </a:moveTo>
                  <a:cubicBezTo>
                    <a:pt x="73762" y="12271"/>
                    <a:pt x="67025" y="12271"/>
                    <a:pt x="64896" y="12271"/>
                  </a:cubicBezTo>
                  <a:lnTo>
                    <a:pt x="8866" y="12271"/>
                  </a:lnTo>
                  <a:cubicBezTo>
                    <a:pt x="6919" y="12271"/>
                    <a:pt x="0" y="12271"/>
                    <a:pt x="0" y="5537"/>
                  </a:cubicBezTo>
                  <a:cubicBezTo>
                    <a:pt x="0" y="-1377"/>
                    <a:pt x="6737" y="-1377"/>
                    <a:pt x="8866" y="-1377"/>
                  </a:cubicBezTo>
                  <a:lnTo>
                    <a:pt x="64896" y="-1377"/>
                  </a:lnTo>
                  <a:cubicBezTo>
                    <a:pt x="66850" y="-1377"/>
                    <a:pt x="73762" y="-1377"/>
                    <a:pt x="73762" y="5364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441" name="任意多边形: 形状 1440">
              <a:extLst>
                <a:ext uri="{FF2B5EF4-FFF2-40B4-BE49-F238E27FC236}">
                  <a16:creationId xmlns:a16="http://schemas.microsoft.com/office/drawing/2014/main" id="{7A93E05C-F91A-743F-E872-9B40BC6AE894}"/>
                </a:ext>
              </a:extLst>
            </p:cNvPr>
            <p:cNvSpPr/>
            <p:nvPr>
              <p:custDataLst>
                <p:tags r:id="rId238"/>
              </p:custDataLst>
            </p:nvPr>
          </p:nvSpPr>
          <p:spPr>
            <a:xfrm flipV="1">
              <a:off x="12833742" y="-14710978"/>
              <a:ext cx="39720" cy="124759"/>
            </a:xfrm>
            <a:custGeom>
              <a:avLst/>
              <a:gdLst>
                <a:gd name="connsiteX0" fmla="*/ 39006 w 39720"/>
                <a:gd name="connsiteY0" fmla="*/ 118057 h 124759"/>
                <a:gd name="connsiteX1" fmla="*/ 39721 w 39720"/>
                <a:gd name="connsiteY1" fmla="*/ 120898 h 124759"/>
                <a:gd name="connsiteX2" fmla="*/ 36877 w 39720"/>
                <a:gd name="connsiteY2" fmla="*/ 123376 h 124759"/>
                <a:gd name="connsiteX3" fmla="*/ 14180 w 39720"/>
                <a:gd name="connsiteY3" fmla="*/ 121605 h 124759"/>
                <a:gd name="connsiteX4" fmla="*/ 10462 w 39720"/>
                <a:gd name="connsiteY4" fmla="*/ 117531 h 124759"/>
                <a:gd name="connsiteX5" fmla="*/ 14895 w 39720"/>
                <a:gd name="connsiteY5" fmla="*/ 115047 h 124759"/>
                <a:gd name="connsiteX6" fmla="*/ 23403 w 39720"/>
                <a:gd name="connsiteY6" fmla="*/ 112388 h 124759"/>
                <a:gd name="connsiteX7" fmla="*/ 22696 w 39720"/>
                <a:gd name="connsiteY7" fmla="*/ 108489 h 124759"/>
                <a:gd name="connsiteX8" fmla="*/ 707 w 39720"/>
                <a:gd name="connsiteY8" fmla="*/ 20944 h 124759"/>
                <a:gd name="connsiteX9" fmla="*/ 0 w 39720"/>
                <a:gd name="connsiteY9" fmla="*/ 15450 h 124759"/>
                <a:gd name="connsiteX10" fmla="*/ 18613 w 39720"/>
                <a:gd name="connsiteY10" fmla="*/ -1383 h 124759"/>
                <a:gd name="connsiteX11" fmla="*/ 32801 w 39720"/>
                <a:gd name="connsiteY11" fmla="*/ 8009 h 124759"/>
                <a:gd name="connsiteX12" fmla="*/ 39006 w 39720"/>
                <a:gd name="connsiteY12" fmla="*/ 25731 h 124759"/>
                <a:gd name="connsiteX13" fmla="*/ 36170 w 39720"/>
                <a:gd name="connsiteY13" fmla="*/ 28034 h 124759"/>
                <a:gd name="connsiteX14" fmla="*/ 32627 w 39720"/>
                <a:gd name="connsiteY14" fmla="*/ 23779 h 124759"/>
                <a:gd name="connsiteX15" fmla="*/ 19328 w 39720"/>
                <a:gd name="connsiteY15" fmla="*/ 3579 h 124759"/>
                <a:gd name="connsiteX16" fmla="*/ 13299 w 39720"/>
                <a:gd name="connsiteY16" fmla="*/ 12257 h 124759"/>
                <a:gd name="connsiteX17" fmla="*/ 14363 w 39720"/>
                <a:gd name="connsiteY17" fmla="*/ 19530 h 124759"/>
                <a:gd name="connsiteX18" fmla="*/ 39006 w 39720"/>
                <a:gd name="connsiteY18" fmla="*/ 118057 h 124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9720" h="124759">
                  <a:moveTo>
                    <a:pt x="39006" y="118057"/>
                  </a:moveTo>
                  <a:cubicBezTo>
                    <a:pt x="39189" y="118414"/>
                    <a:pt x="39721" y="120717"/>
                    <a:pt x="39721" y="120898"/>
                  </a:cubicBezTo>
                  <a:cubicBezTo>
                    <a:pt x="39721" y="121780"/>
                    <a:pt x="39006" y="123376"/>
                    <a:pt x="36877" y="123376"/>
                  </a:cubicBezTo>
                  <a:cubicBezTo>
                    <a:pt x="33334" y="123376"/>
                    <a:pt x="18613" y="121963"/>
                    <a:pt x="14180" y="121605"/>
                  </a:cubicBezTo>
                  <a:cubicBezTo>
                    <a:pt x="12941" y="121430"/>
                    <a:pt x="10462" y="121249"/>
                    <a:pt x="10462" y="117531"/>
                  </a:cubicBezTo>
                  <a:cubicBezTo>
                    <a:pt x="10462" y="115047"/>
                    <a:pt x="12941" y="115047"/>
                    <a:pt x="14895" y="115047"/>
                  </a:cubicBezTo>
                  <a:cubicBezTo>
                    <a:pt x="23403" y="115047"/>
                    <a:pt x="23403" y="113808"/>
                    <a:pt x="23403" y="112388"/>
                  </a:cubicBezTo>
                  <a:cubicBezTo>
                    <a:pt x="23403" y="111148"/>
                    <a:pt x="23046" y="110085"/>
                    <a:pt x="22696" y="108489"/>
                  </a:cubicBezTo>
                  <a:lnTo>
                    <a:pt x="707" y="20944"/>
                  </a:lnTo>
                  <a:cubicBezTo>
                    <a:pt x="175" y="19173"/>
                    <a:pt x="0" y="17219"/>
                    <a:pt x="0" y="15450"/>
                  </a:cubicBezTo>
                  <a:cubicBezTo>
                    <a:pt x="0" y="4111"/>
                    <a:pt x="10105" y="-1383"/>
                    <a:pt x="18613" y="-1383"/>
                  </a:cubicBezTo>
                  <a:cubicBezTo>
                    <a:pt x="22871" y="-1383"/>
                    <a:pt x="28194" y="31"/>
                    <a:pt x="32801" y="8009"/>
                  </a:cubicBezTo>
                  <a:cubicBezTo>
                    <a:pt x="36527" y="14568"/>
                    <a:pt x="39006" y="25017"/>
                    <a:pt x="39006" y="25731"/>
                  </a:cubicBezTo>
                  <a:cubicBezTo>
                    <a:pt x="39006" y="28034"/>
                    <a:pt x="36702" y="28034"/>
                    <a:pt x="36170" y="28034"/>
                  </a:cubicBezTo>
                  <a:cubicBezTo>
                    <a:pt x="33691" y="28034"/>
                    <a:pt x="33334" y="26971"/>
                    <a:pt x="32627" y="23779"/>
                  </a:cubicBezTo>
                  <a:cubicBezTo>
                    <a:pt x="30323" y="14918"/>
                    <a:pt x="26947" y="3579"/>
                    <a:pt x="19328" y="3579"/>
                  </a:cubicBezTo>
                  <a:cubicBezTo>
                    <a:pt x="14538" y="3579"/>
                    <a:pt x="13299" y="8009"/>
                    <a:pt x="13299" y="12257"/>
                  </a:cubicBezTo>
                  <a:cubicBezTo>
                    <a:pt x="13299" y="14211"/>
                    <a:pt x="13831" y="17578"/>
                    <a:pt x="14363" y="19530"/>
                  </a:cubicBezTo>
                  <a:lnTo>
                    <a:pt x="39006" y="118057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442" name="任意多边形: 形状 1441">
              <a:extLst>
                <a:ext uri="{FF2B5EF4-FFF2-40B4-BE49-F238E27FC236}">
                  <a16:creationId xmlns:a16="http://schemas.microsoft.com/office/drawing/2014/main" id="{17682A6B-9B85-D7DC-0C2D-E9B3B56568D3}"/>
                </a:ext>
              </a:extLst>
            </p:cNvPr>
            <p:cNvSpPr/>
            <p:nvPr>
              <p:custDataLst>
                <p:tags r:id="rId239"/>
              </p:custDataLst>
            </p:nvPr>
          </p:nvSpPr>
          <p:spPr>
            <a:xfrm flipV="1">
              <a:off x="12895917" y="-14666141"/>
              <a:ext cx="108342" cy="79922"/>
            </a:xfrm>
            <a:custGeom>
              <a:avLst/>
              <a:gdLst>
                <a:gd name="connsiteX0" fmla="*/ 13298 w 108342"/>
                <a:gd name="connsiteY0" fmla="*/ 11553 h 79922"/>
                <a:gd name="connsiteX1" fmla="*/ 11527 w 108342"/>
                <a:gd name="connsiteY1" fmla="*/ 4288 h 79922"/>
                <a:gd name="connsiteX2" fmla="*/ 17557 w 108342"/>
                <a:gd name="connsiteY2" fmla="*/ -1382 h 79922"/>
                <a:gd name="connsiteX3" fmla="*/ 24467 w 108342"/>
                <a:gd name="connsiteY3" fmla="*/ 2517 h 79922"/>
                <a:gd name="connsiteX4" fmla="*/ 27661 w 108342"/>
                <a:gd name="connsiteY4" fmla="*/ 13506 h 79922"/>
                <a:gd name="connsiteX5" fmla="*/ 31562 w 108342"/>
                <a:gd name="connsiteY5" fmla="*/ 29449 h 79922"/>
                <a:gd name="connsiteX6" fmla="*/ 34573 w 108342"/>
                <a:gd name="connsiteY6" fmla="*/ 41328 h 79922"/>
                <a:gd name="connsiteX7" fmla="*/ 42025 w 108342"/>
                <a:gd name="connsiteY7" fmla="*/ 57279 h 79922"/>
                <a:gd name="connsiteX8" fmla="*/ 68622 w 108342"/>
                <a:gd name="connsiteY8" fmla="*/ 73579 h 79922"/>
                <a:gd name="connsiteX9" fmla="*/ 79084 w 108342"/>
                <a:gd name="connsiteY9" fmla="*/ 61177 h 79922"/>
                <a:gd name="connsiteX10" fmla="*/ 68622 w 108342"/>
                <a:gd name="connsiteY10" fmla="*/ 23430 h 79922"/>
                <a:gd name="connsiteX11" fmla="*/ 65960 w 108342"/>
                <a:gd name="connsiteY11" fmla="*/ 13856 h 79922"/>
                <a:gd name="connsiteX12" fmla="*/ 82802 w 108342"/>
                <a:gd name="connsiteY12" fmla="*/ -1382 h 79922"/>
                <a:gd name="connsiteX13" fmla="*/ 108343 w 108342"/>
                <a:gd name="connsiteY13" fmla="*/ 25733 h 79922"/>
                <a:gd name="connsiteX14" fmla="*/ 105498 w 108342"/>
                <a:gd name="connsiteY14" fmla="*/ 28036 h 79922"/>
                <a:gd name="connsiteX15" fmla="*/ 102130 w 108342"/>
                <a:gd name="connsiteY15" fmla="*/ 25018 h 79922"/>
                <a:gd name="connsiteX16" fmla="*/ 83334 w 108342"/>
                <a:gd name="connsiteY16" fmla="*/ 3581 h 79922"/>
                <a:gd name="connsiteX17" fmla="*/ 78901 w 108342"/>
                <a:gd name="connsiteY17" fmla="*/ 9782 h 79922"/>
                <a:gd name="connsiteX18" fmla="*/ 82984 w 108342"/>
                <a:gd name="connsiteY18" fmla="*/ 24138 h 79922"/>
                <a:gd name="connsiteX19" fmla="*/ 92383 w 108342"/>
                <a:gd name="connsiteY19" fmla="*/ 58342 h 79922"/>
                <a:gd name="connsiteX20" fmla="*/ 69329 w 108342"/>
                <a:gd name="connsiteY20" fmla="*/ 78541 h 79922"/>
                <a:gd name="connsiteX21" fmla="*/ 39364 w 108342"/>
                <a:gd name="connsiteY21" fmla="*/ 62416 h 79922"/>
                <a:gd name="connsiteX22" fmla="*/ 20392 w 108342"/>
                <a:gd name="connsiteY22" fmla="*/ 78541 h 79922"/>
                <a:gd name="connsiteX23" fmla="*/ 6387 w 108342"/>
                <a:gd name="connsiteY23" fmla="*/ 68974 h 79922"/>
                <a:gd name="connsiteX24" fmla="*/ 0 w 108342"/>
                <a:gd name="connsiteY24" fmla="*/ 51426 h 79922"/>
                <a:gd name="connsiteX25" fmla="*/ 3011 w 108342"/>
                <a:gd name="connsiteY25" fmla="*/ 49125 h 79922"/>
                <a:gd name="connsiteX26" fmla="*/ 6919 w 108342"/>
                <a:gd name="connsiteY26" fmla="*/ 54444 h 79922"/>
                <a:gd name="connsiteX27" fmla="*/ 19860 w 108342"/>
                <a:gd name="connsiteY27" fmla="*/ 73579 h 79922"/>
                <a:gd name="connsiteX28" fmla="*/ 25707 w 108342"/>
                <a:gd name="connsiteY28" fmla="*/ 64893 h 79922"/>
                <a:gd name="connsiteX29" fmla="*/ 22871 w 108342"/>
                <a:gd name="connsiteY29" fmla="*/ 50189 h 79922"/>
                <a:gd name="connsiteX30" fmla="*/ 18970 w 108342"/>
                <a:gd name="connsiteY30" fmla="*/ 34238 h 79922"/>
                <a:gd name="connsiteX31" fmla="*/ 13298 w 108342"/>
                <a:gd name="connsiteY31" fmla="*/ 11553 h 79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08342" h="79922">
                  <a:moveTo>
                    <a:pt x="13298" y="11553"/>
                  </a:moveTo>
                  <a:cubicBezTo>
                    <a:pt x="12592" y="9250"/>
                    <a:pt x="11527" y="4820"/>
                    <a:pt x="11527" y="4288"/>
                  </a:cubicBezTo>
                  <a:cubicBezTo>
                    <a:pt x="11527" y="389"/>
                    <a:pt x="14720" y="-1382"/>
                    <a:pt x="17557" y="-1382"/>
                  </a:cubicBezTo>
                  <a:cubicBezTo>
                    <a:pt x="20742" y="-1382"/>
                    <a:pt x="23586" y="921"/>
                    <a:pt x="24467" y="2517"/>
                  </a:cubicBezTo>
                  <a:cubicBezTo>
                    <a:pt x="25357" y="4113"/>
                    <a:pt x="26772" y="9782"/>
                    <a:pt x="27661" y="13506"/>
                  </a:cubicBezTo>
                  <a:cubicBezTo>
                    <a:pt x="28551" y="16872"/>
                    <a:pt x="30498" y="25018"/>
                    <a:pt x="31562" y="29449"/>
                  </a:cubicBezTo>
                  <a:cubicBezTo>
                    <a:pt x="32627" y="33355"/>
                    <a:pt x="33691" y="37254"/>
                    <a:pt x="34573" y="41328"/>
                  </a:cubicBezTo>
                  <a:cubicBezTo>
                    <a:pt x="36527" y="48591"/>
                    <a:pt x="36885" y="50013"/>
                    <a:pt x="42025" y="57279"/>
                  </a:cubicBezTo>
                  <a:cubicBezTo>
                    <a:pt x="46990" y="64369"/>
                    <a:pt x="55323" y="73579"/>
                    <a:pt x="68622" y="73579"/>
                  </a:cubicBezTo>
                  <a:cubicBezTo>
                    <a:pt x="78901" y="73579"/>
                    <a:pt x="79084" y="64544"/>
                    <a:pt x="79084" y="61177"/>
                  </a:cubicBezTo>
                  <a:cubicBezTo>
                    <a:pt x="79084" y="50545"/>
                    <a:pt x="71458" y="30871"/>
                    <a:pt x="68622" y="23430"/>
                  </a:cubicBezTo>
                  <a:cubicBezTo>
                    <a:pt x="66667" y="18468"/>
                    <a:pt x="65960" y="16872"/>
                    <a:pt x="65960" y="13856"/>
                  </a:cubicBezTo>
                  <a:cubicBezTo>
                    <a:pt x="65960" y="4463"/>
                    <a:pt x="73762" y="-1382"/>
                    <a:pt x="82802" y="-1382"/>
                  </a:cubicBezTo>
                  <a:cubicBezTo>
                    <a:pt x="100534" y="-1382"/>
                    <a:pt x="108343" y="23074"/>
                    <a:pt x="108343" y="25733"/>
                  </a:cubicBezTo>
                  <a:cubicBezTo>
                    <a:pt x="108343" y="28036"/>
                    <a:pt x="106031" y="28036"/>
                    <a:pt x="105498" y="28036"/>
                  </a:cubicBezTo>
                  <a:cubicBezTo>
                    <a:pt x="103020" y="28036"/>
                    <a:pt x="102845" y="26972"/>
                    <a:pt x="102130" y="25018"/>
                  </a:cubicBezTo>
                  <a:cubicBezTo>
                    <a:pt x="98055" y="10846"/>
                    <a:pt x="90428" y="3581"/>
                    <a:pt x="83334" y="3581"/>
                  </a:cubicBezTo>
                  <a:cubicBezTo>
                    <a:pt x="79617" y="3581"/>
                    <a:pt x="78901" y="6059"/>
                    <a:pt x="78901" y="9782"/>
                  </a:cubicBezTo>
                  <a:cubicBezTo>
                    <a:pt x="78901" y="13856"/>
                    <a:pt x="79791" y="16157"/>
                    <a:pt x="82984" y="24138"/>
                  </a:cubicBezTo>
                  <a:cubicBezTo>
                    <a:pt x="85114" y="29632"/>
                    <a:pt x="92383" y="48418"/>
                    <a:pt x="92383" y="58342"/>
                  </a:cubicBezTo>
                  <a:cubicBezTo>
                    <a:pt x="92383" y="75533"/>
                    <a:pt x="78727" y="78541"/>
                    <a:pt x="69329" y="78541"/>
                  </a:cubicBezTo>
                  <a:cubicBezTo>
                    <a:pt x="54616" y="78541"/>
                    <a:pt x="44686" y="69506"/>
                    <a:pt x="39364" y="62416"/>
                  </a:cubicBezTo>
                  <a:cubicBezTo>
                    <a:pt x="38124" y="74642"/>
                    <a:pt x="27661" y="78541"/>
                    <a:pt x="20392" y="78541"/>
                  </a:cubicBezTo>
                  <a:cubicBezTo>
                    <a:pt x="12766" y="78541"/>
                    <a:pt x="8691" y="73047"/>
                    <a:pt x="6387" y="68974"/>
                  </a:cubicBezTo>
                  <a:cubicBezTo>
                    <a:pt x="2486" y="62416"/>
                    <a:pt x="0" y="52316"/>
                    <a:pt x="0" y="51426"/>
                  </a:cubicBezTo>
                  <a:cubicBezTo>
                    <a:pt x="0" y="49125"/>
                    <a:pt x="2486" y="49125"/>
                    <a:pt x="3011" y="49125"/>
                  </a:cubicBezTo>
                  <a:cubicBezTo>
                    <a:pt x="5497" y="49125"/>
                    <a:pt x="5672" y="49657"/>
                    <a:pt x="6919" y="54444"/>
                  </a:cubicBezTo>
                  <a:cubicBezTo>
                    <a:pt x="9573" y="64893"/>
                    <a:pt x="12941" y="73579"/>
                    <a:pt x="19860" y="73579"/>
                  </a:cubicBezTo>
                  <a:cubicBezTo>
                    <a:pt x="24467" y="73579"/>
                    <a:pt x="25707" y="69680"/>
                    <a:pt x="25707" y="64893"/>
                  </a:cubicBezTo>
                  <a:cubicBezTo>
                    <a:pt x="25707" y="61526"/>
                    <a:pt x="24118" y="54976"/>
                    <a:pt x="22871" y="50189"/>
                  </a:cubicBezTo>
                  <a:cubicBezTo>
                    <a:pt x="21632" y="45400"/>
                    <a:pt x="19860" y="38135"/>
                    <a:pt x="18970" y="34238"/>
                  </a:cubicBezTo>
                  <a:lnTo>
                    <a:pt x="13298" y="11553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443" name="任意多边形: 形状 1442">
              <a:extLst>
                <a:ext uri="{FF2B5EF4-FFF2-40B4-BE49-F238E27FC236}">
                  <a16:creationId xmlns:a16="http://schemas.microsoft.com/office/drawing/2014/main" id="{05852458-DB68-57E9-5142-8FE8ED418C07}"/>
                </a:ext>
              </a:extLst>
            </p:cNvPr>
            <p:cNvSpPr/>
            <p:nvPr>
              <p:custDataLst>
                <p:tags r:id="rId240"/>
              </p:custDataLst>
            </p:nvPr>
          </p:nvSpPr>
          <p:spPr>
            <a:xfrm flipV="1">
              <a:off x="13110231" y="-14576368"/>
              <a:ext cx="168400" cy="59223"/>
            </a:xfrm>
            <a:custGeom>
              <a:avLst/>
              <a:gdLst>
                <a:gd name="connsiteX0" fmla="*/ 159789 w 168400"/>
                <a:gd name="connsiteY0" fmla="*/ 47725 h 59223"/>
                <a:gd name="connsiteX1" fmla="*/ 168401 w 168400"/>
                <a:gd name="connsiteY1" fmla="*/ 52791 h 59223"/>
                <a:gd name="connsiteX2" fmla="*/ 160043 w 168400"/>
                <a:gd name="connsiteY2" fmla="*/ 57848 h 59223"/>
                <a:gd name="connsiteX3" fmla="*/ 8358 w 168400"/>
                <a:gd name="connsiteY3" fmla="*/ 57848 h 59223"/>
                <a:gd name="connsiteX4" fmla="*/ 0 w 168400"/>
                <a:gd name="connsiteY4" fmla="*/ 52791 h 59223"/>
                <a:gd name="connsiteX5" fmla="*/ 8612 w 168400"/>
                <a:gd name="connsiteY5" fmla="*/ 47725 h 59223"/>
                <a:gd name="connsiteX6" fmla="*/ 159789 w 168400"/>
                <a:gd name="connsiteY6" fmla="*/ 47725 h 59223"/>
                <a:gd name="connsiteX7" fmla="*/ 160043 w 168400"/>
                <a:gd name="connsiteY7" fmla="*/ -1375 h 59223"/>
                <a:gd name="connsiteX8" fmla="*/ 168401 w 168400"/>
                <a:gd name="connsiteY8" fmla="*/ 3691 h 59223"/>
                <a:gd name="connsiteX9" fmla="*/ 159789 w 168400"/>
                <a:gd name="connsiteY9" fmla="*/ 8756 h 59223"/>
                <a:gd name="connsiteX10" fmla="*/ 8612 w 168400"/>
                <a:gd name="connsiteY10" fmla="*/ 8756 h 59223"/>
                <a:gd name="connsiteX11" fmla="*/ 0 w 168400"/>
                <a:gd name="connsiteY11" fmla="*/ 3691 h 59223"/>
                <a:gd name="connsiteX12" fmla="*/ 8358 w 168400"/>
                <a:gd name="connsiteY12" fmla="*/ -1375 h 59223"/>
                <a:gd name="connsiteX13" fmla="*/ 160043 w 168400"/>
                <a:gd name="connsiteY13" fmla="*/ -1375 h 59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8400" h="59223">
                  <a:moveTo>
                    <a:pt x="159789" y="47725"/>
                  </a:moveTo>
                  <a:cubicBezTo>
                    <a:pt x="163586" y="47725"/>
                    <a:pt x="168401" y="47725"/>
                    <a:pt x="168401" y="52791"/>
                  </a:cubicBezTo>
                  <a:cubicBezTo>
                    <a:pt x="168401" y="57848"/>
                    <a:pt x="163586" y="57848"/>
                    <a:pt x="160043" y="57848"/>
                  </a:cubicBezTo>
                  <a:lnTo>
                    <a:pt x="8358" y="57848"/>
                  </a:lnTo>
                  <a:cubicBezTo>
                    <a:pt x="4815" y="57848"/>
                    <a:pt x="0" y="57848"/>
                    <a:pt x="0" y="52791"/>
                  </a:cubicBezTo>
                  <a:cubicBezTo>
                    <a:pt x="0" y="47725"/>
                    <a:pt x="4815" y="47725"/>
                    <a:pt x="8612" y="47725"/>
                  </a:cubicBezTo>
                  <a:lnTo>
                    <a:pt x="159789" y="47725"/>
                  </a:lnTo>
                  <a:close/>
                  <a:moveTo>
                    <a:pt x="160043" y="-1375"/>
                  </a:moveTo>
                  <a:cubicBezTo>
                    <a:pt x="163586" y="-1375"/>
                    <a:pt x="168401" y="-1375"/>
                    <a:pt x="168401" y="3691"/>
                  </a:cubicBezTo>
                  <a:cubicBezTo>
                    <a:pt x="168401" y="8756"/>
                    <a:pt x="163586" y="8756"/>
                    <a:pt x="159789" y="8756"/>
                  </a:cubicBezTo>
                  <a:lnTo>
                    <a:pt x="8612" y="8756"/>
                  </a:lnTo>
                  <a:cubicBezTo>
                    <a:pt x="4815" y="8756"/>
                    <a:pt x="0" y="8756"/>
                    <a:pt x="0" y="3691"/>
                  </a:cubicBezTo>
                  <a:cubicBezTo>
                    <a:pt x="0" y="-1375"/>
                    <a:pt x="4815" y="-1375"/>
                    <a:pt x="8358" y="-1375"/>
                  </a:cubicBezTo>
                  <a:lnTo>
                    <a:pt x="160043" y="-1375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444" name="任意多边形: 形状 1443">
              <a:extLst>
                <a:ext uri="{FF2B5EF4-FFF2-40B4-BE49-F238E27FC236}">
                  <a16:creationId xmlns:a16="http://schemas.microsoft.com/office/drawing/2014/main" id="{15AD2C0F-20AD-B1E6-BEF8-5CF79B64EFBF}"/>
                </a:ext>
              </a:extLst>
            </p:cNvPr>
            <p:cNvSpPr/>
            <p:nvPr>
              <p:custDataLst>
                <p:tags r:id="rId241"/>
              </p:custDataLst>
            </p:nvPr>
          </p:nvSpPr>
          <p:spPr>
            <a:xfrm flipV="1">
              <a:off x="13379079" y="-14656347"/>
              <a:ext cx="142320" cy="172857"/>
            </a:xfrm>
            <a:custGeom>
              <a:avLst/>
              <a:gdLst>
                <a:gd name="connsiteX0" fmla="*/ 82048 w 142320"/>
                <a:gd name="connsiteY0" fmla="*/ 152250 h 172857"/>
                <a:gd name="connsiteX1" fmla="*/ 106356 w 142320"/>
                <a:gd name="connsiteY1" fmla="*/ 163637 h 172857"/>
                <a:gd name="connsiteX2" fmla="*/ 108891 w 142320"/>
                <a:gd name="connsiteY2" fmla="*/ 163637 h 172857"/>
                <a:gd name="connsiteX3" fmla="*/ 115977 w 142320"/>
                <a:gd name="connsiteY3" fmla="*/ 168447 h 172857"/>
                <a:gd name="connsiteX4" fmla="*/ 112180 w 142320"/>
                <a:gd name="connsiteY4" fmla="*/ 171480 h 172857"/>
                <a:gd name="connsiteX5" fmla="*/ 77234 w 142320"/>
                <a:gd name="connsiteY5" fmla="*/ 170727 h 172857"/>
                <a:gd name="connsiteX6" fmla="*/ 46092 w 142320"/>
                <a:gd name="connsiteY6" fmla="*/ 171480 h 172857"/>
                <a:gd name="connsiteX7" fmla="*/ 41278 w 142320"/>
                <a:gd name="connsiteY7" fmla="*/ 166678 h 172857"/>
                <a:gd name="connsiteX8" fmla="*/ 48118 w 142320"/>
                <a:gd name="connsiteY8" fmla="*/ 163637 h 172857"/>
                <a:gd name="connsiteX9" fmla="*/ 62807 w 142320"/>
                <a:gd name="connsiteY9" fmla="*/ 159332 h 172857"/>
                <a:gd name="connsiteX10" fmla="*/ 61790 w 142320"/>
                <a:gd name="connsiteY10" fmla="*/ 154529 h 172857"/>
                <a:gd name="connsiteX11" fmla="*/ 27606 w 142320"/>
                <a:gd name="connsiteY11" fmla="*/ 17098 h 172857"/>
                <a:gd name="connsiteX12" fmla="*/ 6840 w 142320"/>
                <a:gd name="connsiteY12" fmla="*/ 6466 h 172857"/>
                <a:gd name="connsiteX13" fmla="*/ 0 w 142320"/>
                <a:gd name="connsiteY13" fmla="*/ 1664 h 172857"/>
                <a:gd name="connsiteX14" fmla="*/ 6332 w 142320"/>
                <a:gd name="connsiteY14" fmla="*/ -1377 h 172857"/>
                <a:gd name="connsiteX15" fmla="*/ 114714 w 142320"/>
                <a:gd name="connsiteY15" fmla="*/ -1377 h 172857"/>
                <a:gd name="connsiteX16" fmla="*/ 122054 w 142320"/>
                <a:gd name="connsiteY16" fmla="*/ 3179 h 172857"/>
                <a:gd name="connsiteX17" fmla="*/ 141303 w 142320"/>
                <a:gd name="connsiteY17" fmla="*/ 57592 h 172857"/>
                <a:gd name="connsiteX18" fmla="*/ 142320 w 142320"/>
                <a:gd name="connsiteY18" fmla="*/ 60878 h 172857"/>
                <a:gd name="connsiteX19" fmla="*/ 138515 w 142320"/>
                <a:gd name="connsiteY19" fmla="*/ 63919 h 172857"/>
                <a:gd name="connsiteX20" fmla="*/ 133454 w 142320"/>
                <a:gd name="connsiteY20" fmla="*/ 58353 h 172857"/>
                <a:gd name="connsiteX21" fmla="*/ 74961 w 142320"/>
                <a:gd name="connsiteY21" fmla="*/ 6466 h 172857"/>
                <a:gd name="connsiteX22" fmla="*/ 54449 w 142320"/>
                <a:gd name="connsiteY22" fmla="*/ 6466 h 172857"/>
                <a:gd name="connsiteX23" fmla="*/ 46593 w 142320"/>
                <a:gd name="connsiteY23" fmla="*/ 8999 h 172857"/>
                <a:gd name="connsiteX24" fmla="*/ 47610 w 142320"/>
                <a:gd name="connsiteY24" fmla="*/ 14566 h 172857"/>
                <a:gd name="connsiteX25" fmla="*/ 82048 w 142320"/>
                <a:gd name="connsiteY25" fmla="*/ 152250 h 172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42320" h="172857">
                  <a:moveTo>
                    <a:pt x="82048" y="152250"/>
                  </a:moveTo>
                  <a:cubicBezTo>
                    <a:pt x="84328" y="161103"/>
                    <a:pt x="85845" y="163637"/>
                    <a:pt x="106356" y="163637"/>
                  </a:cubicBezTo>
                  <a:lnTo>
                    <a:pt x="108891" y="163637"/>
                  </a:lnTo>
                  <a:cubicBezTo>
                    <a:pt x="113197" y="163637"/>
                    <a:pt x="115977" y="163637"/>
                    <a:pt x="115977" y="168447"/>
                  </a:cubicBezTo>
                  <a:cubicBezTo>
                    <a:pt x="115977" y="171480"/>
                    <a:pt x="113197" y="171480"/>
                    <a:pt x="112180" y="171480"/>
                  </a:cubicBezTo>
                  <a:cubicBezTo>
                    <a:pt x="100788" y="171480"/>
                    <a:pt x="88888" y="170727"/>
                    <a:pt x="77234" y="170727"/>
                  </a:cubicBezTo>
                  <a:cubicBezTo>
                    <a:pt x="66858" y="170727"/>
                    <a:pt x="56221" y="171480"/>
                    <a:pt x="46092" y="171480"/>
                  </a:cubicBezTo>
                  <a:cubicBezTo>
                    <a:pt x="44567" y="171480"/>
                    <a:pt x="41278" y="171480"/>
                    <a:pt x="41278" y="166678"/>
                  </a:cubicBezTo>
                  <a:cubicBezTo>
                    <a:pt x="41278" y="163637"/>
                    <a:pt x="43303" y="163637"/>
                    <a:pt x="48118" y="163637"/>
                  </a:cubicBezTo>
                  <a:cubicBezTo>
                    <a:pt x="55967" y="163637"/>
                    <a:pt x="62807" y="163637"/>
                    <a:pt x="62807" y="159332"/>
                  </a:cubicBezTo>
                  <a:cubicBezTo>
                    <a:pt x="62807" y="158578"/>
                    <a:pt x="62807" y="158070"/>
                    <a:pt x="61790" y="154529"/>
                  </a:cubicBezTo>
                  <a:lnTo>
                    <a:pt x="27606" y="17098"/>
                  </a:lnTo>
                  <a:cubicBezTo>
                    <a:pt x="25580" y="8492"/>
                    <a:pt x="24063" y="6466"/>
                    <a:pt x="6840" y="6466"/>
                  </a:cubicBezTo>
                  <a:cubicBezTo>
                    <a:pt x="2788" y="6466"/>
                    <a:pt x="0" y="6466"/>
                    <a:pt x="0" y="1664"/>
                  </a:cubicBezTo>
                  <a:cubicBezTo>
                    <a:pt x="0" y="-1377"/>
                    <a:pt x="2280" y="-1377"/>
                    <a:pt x="6332" y="-1377"/>
                  </a:cubicBezTo>
                  <a:lnTo>
                    <a:pt x="114714" y="-1377"/>
                  </a:lnTo>
                  <a:cubicBezTo>
                    <a:pt x="120283" y="-1377"/>
                    <a:pt x="120537" y="-1124"/>
                    <a:pt x="122054" y="3179"/>
                  </a:cubicBezTo>
                  <a:lnTo>
                    <a:pt x="141303" y="57592"/>
                  </a:lnTo>
                  <a:cubicBezTo>
                    <a:pt x="141303" y="57846"/>
                    <a:pt x="142320" y="60633"/>
                    <a:pt x="142320" y="60878"/>
                  </a:cubicBezTo>
                  <a:cubicBezTo>
                    <a:pt x="142320" y="63919"/>
                    <a:pt x="139277" y="63919"/>
                    <a:pt x="138515" y="63919"/>
                  </a:cubicBezTo>
                  <a:cubicBezTo>
                    <a:pt x="135480" y="63919"/>
                    <a:pt x="135226" y="63157"/>
                    <a:pt x="133454" y="58353"/>
                  </a:cubicBezTo>
                  <a:cubicBezTo>
                    <a:pt x="125351" y="35828"/>
                    <a:pt x="114460" y="6466"/>
                    <a:pt x="74961" y="6466"/>
                  </a:cubicBezTo>
                  <a:lnTo>
                    <a:pt x="54449" y="6466"/>
                  </a:lnTo>
                  <a:cubicBezTo>
                    <a:pt x="46593" y="6466"/>
                    <a:pt x="46593" y="7229"/>
                    <a:pt x="46593" y="8999"/>
                  </a:cubicBezTo>
                  <a:cubicBezTo>
                    <a:pt x="46593" y="10516"/>
                    <a:pt x="47355" y="13049"/>
                    <a:pt x="47610" y="14566"/>
                  </a:cubicBezTo>
                  <a:lnTo>
                    <a:pt x="82048" y="152250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445" name="任意多边形: 形状 1444">
              <a:extLst>
                <a:ext uri="{FF2B5EF4-FFF2-40B4-BE49-F238E27FC236}">
                  <a16:creationId xmlns:a16="http://schemas.microsoft.com/office/drawing/2014/main" id="{F068E190-3F22-B11E-7FC2-0E4F4DF7CBB8}"/>
                </a:ext>
              </a:extLst>
            </p:cNvPr>
            <p:cNvSpPr/>
            <p:nvPr>
              <p:custDataLst>
                <p:tags r:id="rId242"/>
              </p:custDataLst>
            </p:nvPr>
          </p:nvSpPr>
          <p:spPr>
            <a:xfrm flipV="1">
              <a:off x="13536603" y="-14656347"/>
              <a:ext cx="1085450" cy="224745"/>
            </a:xfrm>
            <a:custGeom>
              <a:avLst/>
              <a:gdLst>
                <a:gd name="connsiteX0" fmla="*/ 61027 w 1085450"/>
                <a:gd name="connsiteY0" fmla="*/ 65447 h 224745"/>
                <a:gd name="connsiteX1" fmla="*/ 82040 w 1085450"/>
                <a:gd name="connsiteY1" fmla="*/ 47725 h 224745"/>
                <a:gd name="connsiteX2" fmla="*/ 100526 w 1085450"/>
                <a:gd name="connsiteY2" fmla="*/ 61899 h 224745"/>
                <a:gd name="connsiteX3" fmla="*/ 108128 w 1085450"/>
                <a:gd name="connsiteY3" fmla="*/ 86703 h 224745"/>
                <a:gd name="connsiteX4" fmla="*/ 104321 w 1085450"/>
                <a:gd name="connsiteY4" fmla="*/ 89235 h 224745"/>
                <a:gd name="connsiteX5" fmla="*/ 99517 w 1085450"/>
                <a:gd name="connsiteY5" fmla="*/ 83415 h 224745"/>
                <a:gd name="connsiteX6" fmla="*/ 82549 w 1085450"/>
                <a:gd name="connsiteY6" fmla="*/ 53300 h 224745"/>
                <a:gd name="connsiteX7" fmla="*/ 75961 w 1085450"/>
                <a:gd name="connsiteY7" fmla="*/ 63677 h 224745"/>
                <a:gd name="connsiteX8" fmla="*/ 77733 w 1085450"/>
                <a:gd name="connsiteY8" fmla="*/ 76580 h 224745"/>
                <a:gd name="connsiteX9" fmla="*/ 94957 w 1085450"/>
                <a:gd name="connsiteY9" fmla="*/ 145417 h 224745"/>
                <a:gd name="connsiteX10" fmla="*/ 95973 w 1085450"/>
                <a:gd name="connsiteY10" fmla="*/ 150737 h 224745"/>
                <a:gd name="connsiteX11" fmla="*/ 89133 w 1085450"/>
                <a:gd name="connsiteY11" fmla="*/ 157320 h 224745"/>
                <a:gd name="connsiteX12" fmla="*/ 79004 w 1085450"/>
                <a:gd name="connsiteY12" fmla="*/ 147443 h 224745"/>
                <a:gd name="connsiteX13" fmla="*/ 57985 w 1085450"/>
                <a:gd name="connsiteY13" fmla="*/ 162377 h 224745"/>
                <a:gd name="connsiteX14" fmla="*/ 0 w 1085450"/>
                <a:gd name="connsiteY14" fmla="*/ 86956 h 224745"/>
                <a:gd name="connsiteX15" fmla="*/ 30640 w 1085450"/>
                <a:gd name="connsiteY15" fmla="*/ 47725 h 224745"/>
                <a:gd name="connsiteX16" fmla="*/ 61027 w 1085450"/>
                <a:gd name="connsiteY16" fmla="*/ 65447 h 224745"/>
                <a:gd name="connsiteX17" fmla="*/ 74699 w 1085450"/>
                <a:gd name="connsiteY17" fmla="*/ 129729 h 224745"/>
                <a:gd name="connsiteX18" fmla="*/ 62798 w 1085450"/>
                <a:gd name="connsiteY18" fmla="*/ 81899 h 224745"/>
                <a:gd name="connsiteX19" fmla="*/ 31141 w 1085450"/>
                <a:gd name="connsiteY19" fmla="*/ 53300 h 224745"/>
                <a:gd name="connsiteX20" fmla="*/ 17215 w 1085450"/>
                <a:gd name="connsiteY20" fmla="*/ 75824 h 224745"/>
                <a:gd name="connsiteX21" fmla="*/ 29624 w 1085450"/>
                <a:gd name="connsiteY21" fmla="*/ 128721 h 224745"/>
                <a:gd name="connsiteX22" fmla="*/ 57985 w 1085450"/>
                <a:gd name="connsiteY22" fmla="*/ 156811 h 224745"/>
                <a:gd name="connsiteX23" fmla="*/ 75462 w 1085450"/>
                <a:gd name="connsiteY23" fmla="*/ 133024 h 224745"/>
                <a:gd name="connsiteX24" fmla="*/ 74699 w 1085450"/>
                <a:gd name="connsiteY24" fmla="*/ 129729 h 224745"/>
                <a:gd name="connsiteX25" fmla="*/ 192468 w 1085450"/>
                <a:gd name="connsiteY25" fmla="*/ 57094 h 224745"/>
                <a:gd name="connsiteX26" fmla="*/ 151445 w 1085450"/>
                <a:gd name="connsiteY26" fmla="*/ 4200 h 224745"/>
                <a:gd name="connsiteX27" fmla="*/ 135740 w 1085450"/>
                <a:gd name="connsiteY27" fmla="*/ 15077 h 224745"/>
                <a:gd name="connsiteX28" fmla="*/ 137774 w 1085450"/>
                <a:gd name="connsiteY28" fmla="*/ 15838 h 224745"/>
                <a:gd name="connsiteX29" fmla="*/ 148657 w 1085450"/>
                <a:gd name="connsiteY29" fmla="*/ 27987 h 224745"/>
                <a:gd name="connsiteX30" fmla="*/ 140046 w 1085450"/>
                <a:gd name="connsiteY30" fmla="*/ 36086 h 224745"/>
                <a:gd name="connsiteX31" fmla="*/ 127138 w 1085450"/>
                <a:gd name="connsiteY31" fmla="*/ 20396 h 224745"/>
                <a:gd name="connsiteX32" fmla="*/ 151445 w 1085450"/>
                <a:gd name="connsiteY32" fmla="*/ -1375 h 224745"/>
                <a:gd name="connsiteX33" fmla="*/ 207151 w 1085450"/>
                <a:gd name="connsiteY33" fmla="*/ 49750 h 224745"/>
                <a:gd name="connsiteX34" fmla="*/ 231967 w 1085450"/>
                <a:gd name="connsiteY34" fmla="*/ 149467 h 224745"/>
                <a:gd name="connsiteX35" fmla="*/ 232730 w 1085450"/>
                <a:gd name="connsiteY35" fmla="*/ 153016 h 224745"/>
                <a:gd name="connsiteX36" fmla="*/ 225635 w 1085450"/>
                <a:gd name="connsiteY36" fmla="*/ 159598 h 224745"/>
                <a:gd name="connsiteX37" fmla="*/ 215761 w 1085450"/>
                <a:gd name="connsiteY37" fmla="*/ 150229 h 224745"/>
                <a:gd name="connsiteX38" fmla="*/ 197275 w 1085450"/>
                <a:gd name="connsiteY38" fmla="*/ 75824 h 224745"/>
                <a:gd name="connsiteX39" fmla="*/ 170433 w 1085450"/>
                <a:gd name="connsiteY39" fmla="*/ 53300 h 224745"/>
                <a:gd name="connsiteX40" fmla="*/ 156761 w 1085450"/>
                <a:gd name="connsiteY40" fmla="*/ 72783 h 224745"/>
                <a:gd name="connsiteX41" fmla="*/ 171450 w 1085450"/>
                <a:gd name="connsiteY41" fmla="*/ 128212 h 224745"/>
                <a:gd name="connsiteX42" fmla="*/ 174736 w 1085450"/>
                <a:gd name="connsiteY42" fmla="*/ 141876 h 224745"/>
                <a:gd name="connsiteX43" fmla="*/ 155498 w 1085450"/>
                <a:gd name="connsiteY43" fmla="*/ 162377 h 224745"/>
                <a:gd name="connsiteX44" fmla="*/ 123085 w 1085450"/>
                <a:gd name="connsiteY44" fmla="*/ 123400 h 224745"/>
                <a:gd name="connsiteX45" fmla="*/ 126883 w 1085450"/>
                <a:gd name="connsiteY45" fmla="*/ 120875 h 224745"/>
                <a:gd name="connsiteX46" fmla="*/ 131441 w 1085450"/>
                <a:gd name="connsiteY46" fmla="*/ 124924 h 224745"/>
                <a:gd name="connsiteX47" fmla="*/ 154989 w 1085450"/>
                <a:gd name="connsiteY47" fmla="*/ 156811 h 224745"/>
                <a:gd name="connsiteX48" fmla="*/ 160557 w 1085450"/>
                <a:gd name="connsiteY48" fmla="*/ 149467 h 224745"/>
                <a:gd name="connsiteX49" fmla="*/ 154481 w 1085450"/>
                <a:gd name="connsiteY49" fmla="*/ 126695 h 224745"/>
                <a:gd name="connsiteX50" fmla="*/ 141318 w 1085450"/>
                <a:gd name="connsiteY50" fmla="*/ 77087 h 224745"/>
                <a:gd name="connsiteX51" fmla="*/ 169678 w 1085450"/>
                <a:gd name="connsiteY51" fmla="*/ 47725 h 224745"/>
                <a:gd name="connsiteX52" fmla="*/ 192468 w 1085450"/>
                <a:gd name="connsiteY52" fmla="*/ 57094 h 224745"/>
                <a:gd name="connsiteX53" fmla="*/ 285414 w 1085450"/>
                <a:gd name="connsiteY53" fmla="*/ 108973 h 224745"/>
                <a:gd name="connsiteX54" fmla="*/ 322132 w 1085450"/>
                <a:gd name="connsiteY54" fmla="*/ 114547 h 224745"/>
                <a:gd name="connsiteX55" fmla="*/ 342144 w 1085450"/>
                <a:gd name="connsiteY55" fmla="*/ 140868 h 224745"/>
                <a:gd name="connsiteX56" fmla="*/ 316562 w 1085450"/>
                <a:gd name="connsiteY56" fmla="*/ 162377 h 224745"/>
                <a:gd name="connsiteX57" fmla="*/ 253763 w 1085450"/>
                <a:gd name="connsiteY57" fmla="*/ 92022 h 224745"/>
                <a:gd name="connsiteX58" fmla="*/ 289974 w 1085450"/>
                <a:gd name="connsiteY58" fmla="*/ 47725 h 224745"/>
                <a:gd name="connsiteX59" fmla="*/ 343407 w 1085450"/>
                <a:gd name="connsiteY59" fmla="*/ 76832 h 224745"/>
                <a:gd name="connsiteX60" fmla="*/ 339355 w 1085450"/>
                <a:gd name="connsiteY60" fmla="*/ 80883 h 224745"/>
                <a:gd name="connsiteX61" fmla="*/ 336065 w 1085450"/>
                <a:gd name="connsiteY61" fmla="*/ 78096 h 224745"/>
                <a:gd name="connsiteX62" fmla="*/ 290482 w 1085450"/>
                <a:gd name="connsiteY62" fmla="*/ 53300 h 224745"/>
                <a:gd name="connsiteX63" fmla="*/ 271234 w 1085450"/>
                <a:gd name="connsiteY63" fmla="*/ 81136 h 224745"/>
                <a:gd name="connsiteX64" fmla="*/ 275539 w 1085450"/>
                <a:gd name="connsiteY64" fmla="*/ 108973 h 224745"/>
                <a:gd name="connsiteX65" fmla="*/ 285414 w 1085450"/>
                <a:gd name="connsiteY65" fmla="*/ 108973 h 224745"/>
                <a:gd name="connsiteX66" fmla="*/ 277057 w 1085450"/>
                <a:gd name="connsiteY66" fmla="*/ 114547 h 224745"/>
                <a:gd name="connsiteX67" fmla="*/ 316562 w 1085450"/>
                <a:gd name="connsiteY67" fmla="*/ 156811 h 224745"/>
                <a:gd name="connsiteX68" fmla="*/ 332514 w 1085450"/>
                <a:gd name="connsiteY68" fmla="*/ 141368 h 224745"/>
                <a:gd name="connsiteX69" fmla="*/ 282378 w 1085450"/>
                <a:gd name="connsiteY69" fmla="*/ 114547 h 224745"/>
                <a:gd name="connsiteX70" fmla="*/ 277057 w 1085450"/>
                <a:gd name="connsiteY70" fmla="*/ 114547 h 224745"/>
                <a:gd name="connsiteX71" fmla="*/ 406727 w 1085450"/>
                <a:gd name="connsiteY71" fmla="*/ 123400 h 224745"/>
                <a:gd name="connsiteX72" fmla="*/ 440156 w 1085450"/>
                <a:gd name="connsiteY72" fmla="*/ 156811 h 224745"/>
                <a:gd name="connsiteX73" fmla="*/ 453573 w 1085450"/>
                <a:gd name="connsiteY73" fmla="*/ 153270 h 224745"/>
                <a:gd name="connsiteX74" fmla="*/ 443953 w 1085450"/>
                <a:gd name="connsiteY74" fmla="*/ 141122 h 224745"/>
                <a:gd name="connsiteX75" fmla="*/ 452811 w 1085450"/>
                <a:gd name="connsiteY75" fmla="*/ 133024 h 224745"/>
                <a:gd name="connsiteX76" fmla="*/ 465221 w 1085450"/>
                <a:gd name="connsiteY76" fmla="*/ 146433 h 224745"/>
                <a:gd name="connsiteX77" fmla="*/ 440402 w 1085450"/>
                <a:gd name="connsiteY77" fmla="*/ 162377 h 224745"/>
                <a:gd name="connsiteX78" fmla="*/ 409762 w 1085450"/>
                <a:gd name="connsiteY78" fmla="*/ 144155 h 224745"/>
                <a:gd name="connsiteX79" fmla="*/ 388748 w 1085450"/>
                <a:gd name="connsiteY79" fmla="*/ 162377 h 224745"/>
                <a:gd name="connsiteX80" fmla="*/ 370519 w 1085450"/>
                <a:gd name="connsiteY80" fmla="*/ 148967 h 224745"/>
                <a:gd name="connsiteX81" fmla="*/ 362415 w 1085450"/>
                <a:gd name="connsiteY81" fmla="*/ 123400 h 224745"/>
                <a:gd name="connsiteX82" fmla="*/ 366212 w 1085450"/>
                <a:gd name="connsiteY82" fmla="*/ 120875 h 224745"/>
                <a:gd name="connsiteX83" fmla="*/ 371017 w 1085450"/>
                <a:gd name="connsiteY83" fmla="*/ 126695 h 224745"/>
                <a:gd name="connsiteX84" fmla="*/ 388240 w 1085450"/>
                <a:gd name="connsiteY84" fmla="*/ 156811 h 224745"/>
                <a:gd name="connsiteX85" fmla="*/ 394827 w 1085450"/>
                <a:gd name="connsiteY85" fmla="*/ 146688 h 224745"/>
                <a:gd name="connsiteX86" fmla="*/ 393055 w 1085450"/>
                <a:gd name="connsiteY86" fmla="*/ 133778 h 224745"/>
                <a:gd name="connsiteX87" fmla="*/ 374060 w 1085450"/>
                <a:gd name="connsiteY87" fmla="*/ 57848 h 224745"/>
                <a:gd name="connsiteX88" fmla="*/ 373297 w 1085450"/>
                <a:gd name="connsiteY88" fmla="*/ 54308 h 224745"/>
                <a:gd name="connsiteX89" fmla="*/ 380392 w 1085450"/>
                <a:gd name="connsiteY89" fmla="*/ 47725 h 224745"/>
                <a:gd name="connsiteX90" fmla="*/ 390266 w 1085450"/>
                <a:gd name="connsiteY90" fmla="*/ 57094 h 224745"/>
                <a:gd name="connsiteX91" fmla="*/ 406727 w 1085450"/>
                <a:gd name="connsiteY91" fmla="*/ 123400 h 224745"/>
                <a:gd name="connsiteX92" fmla="*/ 634394 w 1085450"/>
                <a:gd name="connsiteY92" fmla="*/ 198320 h 224745"/>
                <a:gd name="connsiteX93" fmla="*/ 659969 w 1085450"/>
                <a:gd name="connsiteY93" fmla="*/ 215527 h 224745"/>
                <a:gd name="connsiteX94" fmla="*/ 663764 w 1085450"/>
                <a:gd name="connsiteY94" fmla="*/ 220083 h 224745"/>
                <a:gd name="connsiteX95" fmla="*/ 660477 w 1085450"/>
                <a:gd name="connsiteY95" fmla="*/ 223371 h 224745"/>
                <a:gd name="connsiteX96" fmla="*/ 636166 w 1085450"/>
                <a:gd name="connsiteY96" fmla="*/ 222617 h 224745"/>
                <a:gd name="connsiteX97" fmla="*/ 611605 w 1085450"/>
                <a:gd name="connsiteY97" fmla="*/ 223371 h 224745"/>
                <a:gd name="connsiteX98" fmla="*/ 607044 w 1085450"/>
                <a:gd name="connsiteY98" fmla="*/ 218568 h 224745"/>
                <a:gd name="connsiteX99" fmla="*/ 611605 w 1085450"/>
                <a:gd name="connsiteY99" fmla="*/ 215527 h 224745"/>
                <a:gd name="connsiteX100" fmla="*/ 626791 w 1085450"/>
                <a:gd name="connsiteY100" fmla="*/ 204641 h 224745"/>
                <a:gd name="connsiteX101" fmla="*/ 625785 w 1085450"/>
                <a:gd name="connsiteY101" fmla="*/ 198566 h 224745"/>
                <a:gd name="connsiteX102" fmla="*/ 597930 w 1085450"/>
                <a:gd name="connsiteY102" fmla="*/ 87464 h 224745"/>
                <a:gd name="connsiteX103" fmla="*/ 550576 w 1085450"/>
                <a:gd name="connsiteY103" fmla="*/ 219067 h 224745"/>
                <a:gd name="connsiteX104" fmla="*/ 543483 w 1085450"/>
                <a:gd name="connsiteY104" fmla="*/ 223371 h 224745"/>
                <a:gd name="connsiteX105" fmla="*/ 511833 w 1085450"/>
                <a:gd name="connsiteY105" fmla="*/ 223371 h 224745"/>
                <a:gd name="connsiteX106" fmla="*/ 504992 w 1085450"/>
                <a:gd name="connsiteY106" fmla="*/ 218568 h 224745"/>
                <a:gd name="connsiteX107" fmla="*/ 511833 w 1085450"/>
                <a:gd name="connsiteY107" fmla="*/ 215527 h 224745"/>
                <a:gd name="connsiteX108" fmla="*/ 527277 w 1085450"/>
                <a:gd name="connsiteY108" fmla="*/ 213502 h 224745"/>
                <a:gd name="connsiteX109" fmla="*/ 526522 w 1085450"/>
                <a:gd name="connsiteY109" fmla="*/ 210214 h 224745"/>
                <a:gd name="connsiteX110" fmla="*/ 493093 w 1085450"/>
                <a:gd name="connsiteY110" fmla="*/ 76071 h 224745"/>
                <a:gd name="connsiteX111" fmla="*/ 468528 w 1085450"/>
                <a:gd name="connsiteY111" fmla="*/ 58357 h 224745"/>
                <a:gd name="connsiteX112" fmla="*/ 463716 w 1085450"/>
                <a:gd name="connsiteY112" fmla="*/ 53554 h 224745"/>
                <a:gd name="connsiteX113" fmla="*/ 467011 w 1085450"/>
                <a:gd name="connsiteY113" fmla="*/ 50513 h 224745"/>
                <a:gd name="connsiteX114" fmla="*/ 491067 w 1085450"/>
                <a:gd name="connsiteY114" fmla="*/ 51274 h 224745"/>
                <a:gd name="connsiteX115" fmla="*/ 515883 w 1085450"/>
                <a:gd name="connsiteY115" fmla="*/ 50513 h 224745"/>
                <a:gd name="connsiteX116" fmla="*/ 520444 w 1085450"/>
                <a:gd name="connsiteY116" fmla="*/ 55069 h 224745"/>
                <a:gd name="connsiteX117" fmla="*/ 515629 w 1085450"/>
                <a:gd name="connsiteY117" fmla="*/ 58357 h 224745"/>
                <a:gd name="connsiteX118" fmla="*/ 500687 w 1085450"/>
                <a:gd name="connsiteY118" fmla="*/ 69243 h 224745"/>
                <a:gd name="connsiteX119" fmla="*/ 501703 w 1085450"/>
                <a:gd name="connsiteY119" fmla="*/ 75570 h 224745"/>
                <a:gd name="connsiteX120" fmla="*/ 534369 w 1085450"/>
                <a:gd name="connsiteY120" fmla="*/ 205911 h 224745"/>
                <a:gd name="connsiteX121" fmla="*/ 588812 w 1085450"/>
                <a:gd name="connsiteY121" fmla="*/ 54816 h 224745"/>
                <a:gd name="connsiteX122" fmla="*/ 593881 w 1085450"/>
                <a:gd name="connsiteY122" fmla="*/ 50513 h 224745"/>
                <a:gd name="connsiteX123" fmla="*/ 598940 w 1085450"/>
                <a:gd name="connsiteY123" fmla="*/ 55578 h 224745"/>
                <a:gd name="connsiteX124" fmla="*/ 634394 w 1085450"/>
                <a:gd name="connsiteY124" fmla="*/ 198320 h 224745"/>
                <a:gd name="connsiteX125" fmla="*/ 765083 w 1085450"/>
                <a:gd name="connsiteY125" fmla="*/ 120875 h 224745"/>
                <a:gd name="connsiteX126" fmla="*/ 728113 w 1085450"/>
                <a:gd name="connsiteY126" fmla="*/ 162377 h 224745"/>
                <a:gd name="connsiteX127" fmla="*/ 664044 w 1085450"/>
                <a:gd name="connsiteY127" fmla="*/ 89490 h 224745"/>
                <a:gd name="connsiteX128" fmla="*/ 701014 w 1085450"/>
                <a:gd name="connsiteY128" fmla="*/ 47725 h 224745"/>
                <a:gd name="connsiteX129" fmla="*/ 765083 w 1085450"/>
                <a:gd name="connsiteY129" fmla="*/ 120875 h 224745"/>
                <a:gd name="connsiteX130" fmla="*/ 701014 w 1085450"/>
                <a:gd name="connsiteY130" fmla="*/ 53300 h 224745"/>
                <a:gd name="connsiteX131" fmla="*/ 681775 w 1085450"/>
                <a:gd name="connsiteY131" fmla="*/ 79366 h 224745"/>
                <a:gd name="connsiteX132" fmla="*/ 696456 w 1085450"/>
                <a:gd name="connsiteY132" fmla="*/ 133778 h 224745"/>
                <a:gd name="connsiteX133" fmla="*/ 727859 w 1085450"/>
                <a:gd name="connsiteY133" fmla="*/ 156811 h 224745"/>
                <a:gd name="connsiteX134" fmla="*/ 747362 w 1085450"/>
                <a:gd name="connsiteY134" fmla="*/ 130744 h 224745"/>
                <a:gd name="connsiteX135" fmla="*/ 733680 w 1085450"/>
                <a:gd name="connsiteY135" fmla="*/ 78603 h 224745"/>
                <a:gd name="connsiteX136" fmla="*/ 701014 w 1085450"/>
                <a:gd name="connsiteY136" fmla="*/ 53300 h 224745"/>
                <a:gd name="connsiteX137" fmla="*/ 830940 w 1085450"/>
                <a:gd name="connsiteY137" fmla="*/ 123400 h 224745"/>
                <a:gd name="connsiteX138" fmla="*/ 864369 w 1085450"/>
                <a:gd name="connsiteY138" fmla="*/ 156811 h 224745"/>
                <a:gd name="connsiteX139" fmla="*/ 877786 w 1085450"/>
                <a:gd name="connsiteY139" fmla="*/ 153270 h 224745"/>
                <a:gd name="connsiteX140" fmla="*/ 868167 w 1085450"/>
                <a:gd name="connsiteY140" fmla="*/ 141122 h 224745"/>
                <a:gd name="connsiteX141" fmla="*/ 877024 w 1085450"/>
                <a:gd name="connsiteY141" fmla="*/ 133024 h 224745"/>
                <a:gd name="connsiteX142" fmla="*/ 889432 w 1085450"/>
                <a:gd name="connsiteY142" fmla="*/ 146433 h 224745"/>
                <a:gd name="connsiteX143" fmla="*/ 864615 w 1085450"/>
                <a:gd name="connsiteY143" fmla="*/ 162377 h 224745"/>
                <a:gd name="connsiteX144" fmla="*/ 833975 w 1085450"/>
                <a:gd name="connsiteY144" fmla="*/ 144155 h 224745"/>
                <a:gd name="connsiteX145" fmla="*/ 812962 w 1085450"/>
                <a:gd name="connsiteY145" fmla="*/ 162377 h 224745"/>
                <a:gd name="connsiteX146" fmla="*/ 794729 w 1085450"/>
                <a:gd name="connsiteY146" fmla="*/ 148967 h 224745"/>
                <a:gd name="connsiteX147" fmla="*/ 786628 w 1085450"/>
                <a:gd name="connsiteY147" fmla="*/ 123400 h 224745"/>
                <a:gd name="connsiteX148" fmla="*/ 790424 w 1085450"/>
                <a:gd name="connsiteY148" fmla="*/ 120875 h 224745"/>
                <a:gd name="connsiteX149" fmla="*/ 795230 w 1085450"/>
                <a:gd name="connsiteY149" fmla="*/ 126695 h 224745"/>
                <a:gd name="connsiteX150" fmla="*/ 812453 w 1085450"/>
                <a:gd name="connsiteY150" fmla="*/ 156811 h 224745"/>
                <a:gd name="connsiteX151" fmla="*/ 819040 w 1085450"/>
                <a:gd name="connsiteY151" fmla="*/ 146688 h 224745"/>
                <a:gd name="connsiteX152" fmla="*/ 817269 w 1085450"/>
                <a:gd name="connsiteY152" fmla="*/ 133778 h 224745"/>
                <a:gd name="connsiteX153" fmla="*/ 798273 w 1085450"/>
                <a:gd name="connsiteY153" fmla="*/ 57848 h 224745"/>
                <a:gd name="connsiteX154" fmla="*/ 797511 w 1085450"/>
                <a:gd name="connsiteY154" fmla="*/ 54308 h 224745"/>
                <a:gd name="connsiteX155" fmla="*/ 804606 w 1085450"/>
                <a:gd name="connsiteY155" fmla="*/ 47725 h 224745"/>
                <a:gd name="connsiteX156" fmla="*/ 814480 w 1085450"/>
                <a:gd name="connsiteY156" fmla="*/ 57094 h 224745"/>
                <a:gd name="connsiteX157" fmla="*/ 830940 w 1085450"/>
                <a:gd name="connsiteY157" fmla="*/ 123400 h 224745"/>
                <a:gd name="connsiteX158" fmla="*/ 930469 w 1085450"/>
                <a:gd name="connsiteY158" fmla="*/ 94801 h 224745"/>
                <a:gd name="connsiteX159" fmla="*/ 934519 w 1085450"/>
                <a:gd name="connsiteY159" fmla="*/ 111253 h 224745"/>
                <a:gd name="connsiteX160" fmla="*/ 940852 w 1085450"/>
                <a:gd name="connsiteY160" fmla="*/ 129474 h 224745"/>
                <a:gd name="connsiteX161" fmla="*/ 976561 w 1085450"/>
                <a:gd name="connsiteY161" fmla="*/ 156811 h 224745"/>
                <a:gd name="connsiteX162" fmla="*/ 988206 w 1085450"/>
                <a:gd name="connsiteY162" fmla="*/ 140106 h 224745"/>
                <a:gd name="connsiteX163" fmla="*/ 985926 w 1085450"/>
                <a:gd name="connsiteY163" fmla="*/ 123654 h 224745"/>
                <a:gd name="connsiteX164" fmla="*/ 969466 w 1085450"/>
                <a:gd name="connsiteY164" fmla="*/ 57848 h 224745"/>
                <a:gd name="connsiteX165" fmla="*/ 968710 w 1085450"/>
                <a:gd name="connsiteY165" fmla="*/ 54308 h 224745"/>
                <a:gd name="connsiteX166" fmla="*/ 975798 w 1085450"/>
                <a:gd name="connsiteY166" fmla="*/ 47725 h 224745"/>
                <a:gd name="connsiteX167" fmla="*/ 984917 w 1085450"/>
                <a:gd name="connsiteY167" fmla="*/ 54308 h 224745"/>
                <a:gd name="connsiteX168" fmla="*/ 995047 w 1085450"/>
                <a:gd name="connsiteY168" fmla="*/ 94801 h 224745"/>
                <a:gd name="connsiteX169" fmla="*/ 999097 w 1085450"/>
                <a:gd name="connsiteY169" fmla="*/ 111253 h 224745"/>
                <a:gd name="connsiteX170" fmla="*/ 1005429 w 1085450"/>
                <a:gd name="connsiteY170" fmla="*/ 129474 h 224745"/>
                <a:gd name="connsiteX171" fmla="*/ 1041131 w 1085450"/>
                <a:gd name="connsiteY171" fmla="*/ 156811 h 224745"/>
                <a:gd name="connsiteX172" fmla="*/ 1052784 w 1085450"/>
                <a:gd name="connsiteY172" fmla="*/ 140106 h 224745"/>
                <a:gd name="connsiteX173" fmla="*/ 1038095 w 1085450"/>
                <a:gd name="connsiteY173" fmla="*/ 84169 h 224745"/>
                <a:gd name="connsiteX174" fmla="*/ 1034043 w 1085450"/>
                <a:gd name="connsiteY174" fmla="*/ 67971 h 224745"/>
                <a:gd name="connsiteX175" fmla="*/ 1053285 w 1085450"/>
                <a:gd name="connsiteY175" fmla="*/ 47725 h 224745"/>
                <a:gd name="connsiteX176" fmla="*/ 1085451 w 1085450"/>
                <a:gd name="connsiteY176" fmla="*/ 86703 h 224745"/>
                <a:gd name="connsiteX177" fmla="*/ 1081645 w 1085450"/>
                <a:gd name="connsiteY177" fmla="*/ 89235 h 224745"/>
                <a:gd name="connsiteX178" fmla="*/ 1077342 w 1085450"/>
                <a:gd name="connsiteY178" fmla="*/ 84932 h 224745"/>
                <a:gd name="connsiteX179" fmla="*/ 1053794 w 1085450"/>
                <a:gd name="connsiteY179" fmla="*/ 53300 h 224745"/>
                <a:gd name="connsiteX180" fmla="*/ 1048223 w 1085450"/>
                <a:gd name="connsiteY180" fmla="*/ 60636 h 224745"/>
                <a:gd name="connsiteX181" fmla="*/ 1052784 w 1085450"/>
                <a:gd name="connsiteY181" fmla="*/ 79621 h 224745"/>
                <a:gd name="connsiteX182" fmla="*/ 1068227 w 1085450"/>
                <a:gd name="connsiteY182" fmla="*/ 136057 h 224745"/>
                <a:gd name="connsiteX183" fmla="*/ 1041639 w 1085450"/>
                <a:gd name="connsiteY183" fmla="*/ 162377 h 224745"/>
                <a:gd name="connsiteX184" fmla="*/ 1003657 w 1085450"/>
                <a:gd name="connsiteY184" fmla="*/ 140106 h 224745"/>
                <a:gd name="connsiteX185" fmla="*/ 977069 w 1085450"/>
                <a:gd name="connsiteY185" fmla="*/ 162377 h 224745"/>
                <a:gd name="connsiteX186" fmla="*/ 940852 w 1085450"/>
                <a:gd name="connsiteY186" fmla="*/ 142384 h 224745"/>
                <a:gd name="connsiteX187" fmla="*/ 919584 w 1085450"/>
                <a:gd name="connsiteY187" fmla="*/ 162377 h 224745"/>
                <a:gd name="connsiteX188" fmla="*/ 901352 w 1085450"/>
                <a:gd name="connsiteY188" fmla="*/ 148967 h 224745"/>
                <a:gd name="connsiteX189" fmla="*/ 893250 w 1085450"/>
                <a:gd name="connsiteY189" fmla="*/ 123400 h 224745"/>
                <a:gd name="connsiteX190" fmla="*/ 897048 w 1085450"/>
                <a:gd name="connsiteY190" fmla="*/ 120875 h 224745"/>
                <a:gd name="connsiteX191" fmla="*/ 901852 w 1085450"/>
                <a:gd name="connsiteY191" fmla="*/ 126695 h 224745"/>
                <a:gd name="connsiteX192" fmla="*/ 919076 w 1085450"/>
                <a:gd name="connsiteY192" fmla="*/ 156811 h 224745"/>
                <a:gd name="connsiteX193" fmla="*/ 925662 w 1085450"/>
                <a:gd name="connsiteY193" fmla="*/ 146688 h 224745"/>
                <a:gd name="connsiteX194" fmla="*/ 923890 w 1085450"/>
                <a:gd name="connsiteY194" fmla="*/ 133778 h 224745"/>
                <a:gd name="connsiteX195" fmla="*/ 904896 w 1085450"/>
                <a:gd name="connsiteY195" fmla="*/ 57848 h 224745"/>
                <a:gd name="connsiteX196" fmla="*/ 904133 w 1085450"/>
                <a:gd name="connsiteY196" fmla="*/ 54308 h 224745"/>
                <a:gd name="connsiteX197" fmla="*/ 911228 w 1085450"/>
                <a:gd name="connsiteY197" fmla="*/ 47725 h 224745"/>
                <a:gd name="connsiteX198" fmla="*/ 920339 w 1085450"/>
                <a:gd name="connsiteY198" fmla="*/ 54308 h 224745"/>
                <a:gd name="connsiteX199" fmla="*/ 930469 w 1085450"/>
                <a:gd name="connsiteY199" fmla="*/ 94801 h 224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</a:cxnLst>
              <a:rect l="l" t="t" r="r" b="b"/>
              <a:pathLst>
                <a:path w="1085450" h="224745">
                  <a:moveTo>
                    <a:pt x="61027" y="65447"/>
                  </a:moveTo>
                  <a:cubicBezTo>
                    <a:pt x="63807" y="53045"/>
                    <a:pt x="73182" y="47725"/>
                    <a:pt x="82040" y="47725"/>
                  </a:cubicBezTo>
                  <a:cubicBezTo>
                    <a:pt x="91413" y="47725"/>
                    <a:pt x="96729" y="54053"/>
                    <a:pt x="100526" y="61899"/>
                  </a:cubicBezTo>
                  <a:cubicBezTo>
                    <a:pt x="105084" y="71521"/>
                    <a:pt x="108128" y="86202"/>
                    <a:pt x="108128" y="86703"/>
                  </a:cubicBezTo>
                  <a:cubicBezTo>
                    <a:pt x="108128" y="89235"/>
                    <a:pt x="106101" y="89235"/>
                    <a:pt x="104321" y="89235"/>
                  </a:cubicBezTo>
                  <a:cubicBezTo>
                    <a:pt x="101289" y="89235"/>
                    <a:pt x="101035" y="88981"/>
                    <a:pt x="99517" y="83415"/>
                  </a:cubicBezTo>
                  <a:cubicBezTo>
                    <a:pt x="95973" y="69243"/>
                    <a:pt x="91159" y="53300"/>
                    <a:pt x="82549" y="53300"/>
                  </a:cubicBezTo>
                  <a:cubicBezTo>
                    <a:pt x="75961" y="53300"/>
                    <a:pt x="75961" y="60128"/>
                    <a:pt x="75961" y="63677"/>
                  </a:cubicBezTo>
                  <a:cubicBezTo>
                    <a:pt x="75961" y="65447"/>
                    <a:pt x="75961" y="69496"/>
                    <a:pt x="77733" y="76580"/>
                  </a:cubicBezTo>
                  <a:lnTo>
                    <a:pt x="94957" y="145417"/>
                  </a:lnTo>
                  <a:cubicBezTo>
                    <a:pt x="95973" y="148967"/>
                    <a:pt x="95973" y="149467"/>
                    <a:pt x="95973" y="150737"/>
                  </a:cubicBezTo>
                  <a:cubicBezTo>
                    <a:pt x="95973" y="156049"/>
                    <a:pt x="91667" y="157320"/>
                    <a:pt x="89133" y="157320"/>
                  </a:cubicBezTo>
                  <a:cubicBezTo>
                    <a:pt x="81031" y="157320"/>
                    <a:pt x="79259" y="148713"/>
                    <a:pt x="79004" y="147443"/>
                  </a:cubicBezTo>
                  <a:cubicBezTo>
                    <a:pt x="74190" y="158328"/>
                    <a:pt x="66087" y="162377"/>
                    <a:pt x="57985" y="162377"/>
                  </a:cubicBezTo>
                  <a:cubicBezTo>
                    <a:pt x="29878" y="162377"/>
                    <a:pt x="0" y="123909"/>
                    <a:pt x="0" y="86956"/>
                  </a:cubicBezTo>
                  <a:cubicBezTo>
                    <a:pt x="0" y="65447"/>
                    <a:pt x="11645" y="47725"/>
                    <a:pt x="30640" y="47725"/>
                  </a:cubicBezTo>
                  <a:cubicBezTo>
                    <a:pt x="39753" y="47725"/>
                    <a:pt x="50898" y="53045"/>
                    <a:pt x="61027" y="65447"/>
                  </a:cubicBezTo>
                  <a:close/>
                  <a:moveTo>
                    <a:pt x="74699" y="129729"/>
                  </a:moveTo>
                  <a:lnTo>
                    <a:pt x="62798" y="81899"/>
                  </a:lnTo>
                  <a:cubicBezTo>
                    <a:pt x="60773" y="73801"/>
                    <a:pt x="45075" y="53300"/>
                    <a:pt x="31141" y="53300"/>
                  </a:cubicBezTo>
                  <a:cubicBezTo>
                    <a:pt x="19241" y="53300"/>
                    <a:pt x="17215" y="68226"/>
                    <a:pt x="17215" y="75824"/>
                  </a:cubicBezTo>
                  <a:cubicBezTo>
                    <a:pt x="17215" y="88472"/>
                    <a:pt x="25064" y="118089"/>
                    <a:pt x="29624" y="128721"/>
                  </a:cubicBezTo>
                  <a:cubicBezTo>
                    <a:pt x="35955" y="144155"/>
                    <a:pt x="47601" y="156811"/>
                    <a:pt x="57985" y="156811"/>
                  </a:cubicBezTo>
                  <a:cubicBezTo>
                    <a:pt x="69130" y="156811"/>
                    <a:pt x="75462" y="143647"/>
                    <a:pt x="75462" y="133024"/>
                  </a:cubicBezTo>
                  <a:cubicBezTo>
                    <a:pt x="75462" y="132515"/>
                    <a:pt x="75207" y="131245"/>
                    <a:pt x="74699" y="129729"/>
                  </a:cubicBezTo>
                  <a:close/>
                  <a:moveTo>
                    <a:pt x="192468" y="57094"/>
                  </a:moveTo>
                  <a:cubicBezTo>
                    <a:pt x="182841" y="15331"/>
                    <a:pt x="164108" y="4200"/>
                    <a:pt x="151445" y="4200"/>
                  </a:cubicBezTo>
                  <a:cubicBezTo>
                    <a:pt x="139291" y="4200"/>
                    <a:pt x="135740" y="13814"/>
                    <a:pt x="135740" y="15077"/>
                  </a:cubicBezTo>
                  <a:cubicBezTo>
                    <a:pt x="135740" y="15331"/>
                    <a:pt x="135994" y="15585"/>
                    <a:pt x="137774" y="15838"/>
                  </a:cubicBezTo>
                  <a:cubicBezTo>
                    <a:pt x="145621" y="17102"/>
                    <a:pt x="148657" y="23938"/>
                    <a:pt x="148657" y="27987"/>
                  </a:cubicBezTo>
                  <a:cubicBezTo>
                    <a:pt x="148657" y="33298"/>
                    <a:pt x="144605" y="36086"/>
                    <a:pt x="140046" y="36086"/>
                  </a:cubicBezTo>
                  <a:cubicBezTo>
                    <a:pt x="137011" y="36086"/>
                    <a:pt x="127138" y="34570"/>
                    <a:pt x="127138" y="20396"/>
                  </a:cubicBezTo>
                  <a:cubicBezTo>
                    <a:pt x="127138" y="7231"/>
                    <a:pt x="137519" y="-1375"/>
                    <a:pt x="151445" y="-1375"/>
                  </a:cubicBezTo>
                  <a:cubicBezTo>
                    <a:pt x="177779" y="-1375"/>
                    <a:pt x="200826" y="24699"/>
                    <a:pt x="207151" y="49750"/>
                  </a:cubicBezTo>
                  <a:lnTo>
                    <a:pt x="231967" y="149467"/>
                  </a:lnTo>
                  <a:cubicBezTo>
                    <a:pt x="232222" y="150991"/>
                    <a:pt x="232730" y="152253"/>
                    <a:pt x="232730" y="153016"/>
                  </a:cubicBezTo>
                  <a:cubicBezTo>
                    <a:pt x="232730" y="155795"/>
                    <a:pt x="230704" y="159598"/>
                    <a:pt x="225635" y="159598"/>
                  </a:cubicBezTo>
                  <a:cubicBezTo>
                    <a:pt x="218042" y="159598"/>
                    <a:pt x="216270" y="152253"/>
                    <a:pt x="215761" y="150229"/>
                  </a:cubicBezTo>
                  <a:lnTo>
                    <a:pt x="197275" y="75824"/>
                  </a:lnTo>
                  <a:cubicBezTo>
                    <a:pt x="195503" y="68480"/>
                    <a:pt x="185375" y="53300"/>
                    <a:pt x="170433" y="53300"/>
                  </a:cubicBezTo>
                  <a:cubicBezTo>
                    <a:pt x="159042" y="53300"/>
                    <a:pt x="156761" y="64431"/>
                    <a:pt x="156761" y="72783"/>
                  </a:cubicBezTo>
                  <a:cubicBezTo>
                    <a:pt x="156761" y="88227"/>
                    <a:pt x="165117" y="110999"/>
                    <a:pt x="171450" y="128212"/>
                  </a:cubicBezTo>
                  <a:cubicBezTo>
                    <a:pt x="173475" y="133523"/>
                    <a:pt x="174736" y="137073"/>
                    <a:pt x="174736" y="141876"/>
                  </a:cubicBezTo>
                  <a:cubicBezTo>
                    <a:pt x="174736" y="154533"/>
                    <a:pt x="166381" y="162377"/>
                    <a:pt x="155498" y="162377"/>
                  </a:cubicBezTo>
                  <a:cubicBezTo>
                    <a:pt x="131942" y="162377"/>
                    <a:pt x="123085" y="124924"/>
                    <a:pt x="123085" y="123400"/>
                  </a:cubicBezTo>
                  <a:cubicBezTo>
                    <a:pt x="123085" y="120875"/>
                    <a:pt x="125609" y="120875"/>
                    <a:pt x="126883" y="120875"/>
                  </a:cubicBezTo>
                  <a:cubicBezTo>
                    <a:pt x="130170" y="120875"/>
                    <a:pt x="130425" y="121376"/>
                    <a:pt x="131441" y="124924"/>
                  </a:cubicBezTo>
                  <a:cubicBezTo>
                    <a:pt x="133467" y="132770"/>
                    <a:pt x="140301" y="156811"/>
                    <a:pt x="154989" y="156811"/>
                  </a:cubicBezTo>
                  <a:cubicBezTo>
                    <a:pt x="157778" y="156811"/>
                    <a:pt x="160557" y="156049"/>
                    <a:pt x="160557" y="149467"/>
                  </a:cubicBezTo>
                  <a:cubicBezTo>
                    <a:pt x="160557" y="143392"/>
                    <a:pt x="158032" y="136564"/>
                    <a:pt x="154481" y="126695"/>
                  </a:cubicBezTo>
                  <a:cubicBezTo>
                    <a:pt x="147902" y="108973"/>
                    <a:pt x="141318" y="90251"/>
                    <a:pt x="141318" y="77087"/>
                  </a:cubicBezTo>
                  <a:cubicBezTo>
                    <a:pt x="141318" y="55069"/>
                    <a:pt x="156006" y="47725"/>
                    <a:pt x="169678" y="47725"/>
                  </a:cubicBezTo>
                  <a:cubicBezTo>
                    <a:pt x="181323" y="47725"/>
                    <a:pt x="189173" y="53799"/>
                    <a:pt x="192468" y="57094"/>
                  </a:cubicBezTo>
                  <a:close/>
                  <a:moveTo>
                    <a:pt x="285414" y="108973"/>
                  </a:moveTo>
                  <a:cubicBezTo>
                    <a:pt x="293016" y="108973"/>
                    <a:pt x="309978" y="109736"/>
                    <a:pt x="322132" y="114547"/>
                  </a:cubicBezTo>
                  <a:cubicBezTo>
                    <a:pt x="342144" y="122646"/>
                    <a:pt x="342144" y="139097"/>
                    <a:pt x="342144" y="140868"/>
                  </a:cubicBezTo>
                  <a:cubicBezTo>
                    <a:pt x="342144" y="152508"/>
                    <a:pt x="332768" y="162377"/>
                    <a:pt x="316562" y="162377"/>
                  </a:cubicBezTo>
                  <a:cubicBezTo>
                    <a:pt x="289974" y="162377"/>
                    <a:pt x="253763" y="136819"/>
                    <a:pt x="253763" y="92022"/>
                  </a:cubicBezTo>
                  <a:cubicBezTo>
                    <a:pt x="253763" y="69243"/>
                    <a:pt x="265918" y="47725"/>
                    <a:pt x="289974" y="47725"/>
                  </a:cubicBezTo>
                  <a:cubicBezTo>
                    <a:pt x="322386" y="47725"/>
                    <a:pt x="343407" y="73038"/>
                    <a:pt x="343407" y="76832"/>
                  </a:cubicBezTo>
                  <a:cubicBezTo>
                    <a:pt x="343407" y="78096"/>
                    <a:pt x="341381" y="80883"/>
                    <a:pt x="339355" y="80883"/>
                  </a:cubicBezTo>
                  <a:cubicBezTo>
                    <a:pt x="338338" y="80883"/>
                    <a:pt x="338091" y="80629"/>
                    <a:pt x="336065" y="78096"/>
                  </a:cubicBezTo>
                  <a:cubicBezTo>
                    <a:pt x="317324" y="54308"/>
                    <a:pt x="294788" y="53300"/>
                    <a:pt x="290482" y="53300"/>
                  </a:cubicBezTo>
                  <a:cubicBezTo>
                    <a:pt x="274022" y="53300"/>
                    <a:pt x="271234" y="71267"/>
                    <a:pt x="271234" y="81136"/>
                  </a:cubicBezTo>
                  <a:cubicBezTo>
                    <a:pt x="271234" y="90752"/>
                    <a:pt x="273768" y="102145"/>
                    <a:pt x="275539" y="108973"/>
                  </a:cubicBezTo>
                  <a:lnTo>
                    <a:pt x="285414" y="108973"/>
                  </a:lnTo>
                  <a:close/>
                  <a:moveTo>
                    <a:pt x="277057" y="114547"/>
                  </a:moveTo>
                  <a:cubicBezTo>
                    <a:pt x="287948" y="156049"/>
                    <a:pt x="314027" y="156811"/>
                    <a:pt x="316562" y="156811"/>
                  </a:cubicBezTo>
                  <a:cubicBezTo>
                    <a:pt x="326692" y="156811"/>
                    <a:pt x="332514" y="149975"/>
                    <a:pt x="332514" y="141368"/>
                  </a:cubicBezTo>
                  <a:cubicBezTo>
                    <a:pt x="332514" y="114547"/>
                    <a:pt x="290736" y="114547"/>
                    <a:pt x="282378" y="114547"/>
                  </a:cubicBezTo>
                  <a:lnTo>
                    <a:pt x="277057" y="114547"/>
                  </a:lnTo>
                  <a:close/>
                  <a:moveTo>
                    <a:pt x="406727" y="123400"/>
                  </a:moveTo>
                  <a:cubicBezTo>
                    <a:pt x="406980" y="124163"/>
                    <a:pt x="418374" y="156811"/>
                    <a:pt x="440156" y="156811"/>
                  </a:cubicBezTo>
                  <a:cubicBezTo>
                    <a:pt x="441419" y="156811"/>
                    <a:pt x="448514" y="156811"/>
                    <a:pt x="453573" y="153270"/>
                  </a:cubicBezTo>
                  <a:cubicBezTo>
                    <a:pt x="444708" y="150484"/>
                    <a:pt x="443953" y="142384"/>
                    <a:pt x="443953" y="141122"/>
                  </a:cubicBezTo>
                  <a:cubicBezTo>
                    <a:pt x="443953" y="137827"/>
                    <a:pt x="446233" y="133024"/>
                    <a:pt x="452811" y="133024"/>
                  </a:cubicBezTo>
                  <a:cubicBezTo>
                    <a:pt x="457371" y="133024"/>
                    <a:pt x="465221" y="136564"/>
                    <a:pt x="465221" y="146433"/>
                  </a:cubicBezTo>
                  <a:cubicBezTo>
                    <a:pt x="465221" y="159598"/>
                    <a:pt x="448761" y="162377"/>
                    <a:pt x="440402" y="162377"/>
                  </a:cubicBezTo>
                  <a:cubicBezTo>
                    <a:pt x="422932" y="162377"/>
                    <a:pt x="413821" y="149721"/>
                    <a:pt x="409762" y="144155"/>
                  </a:cubicBezTo>
                  <a:cubicBezTo>
                    <a:pt x="406980" y="157574"/>
                    <a:pt x="397107" y="162377"/>
                    <a:pt x="388748" y="162377"/>
                  </a:cubicBezTo>
                  <a:cubicBezTo>
                    <a:pt x="379630" y="162377"/>
                    <a:pt x="374568" y="156557"/>
                    <a:pt x="370519" y="148967"/>
                  </a:cubicBezTo>
                  <a:cubicBezTo>
                    <a:pt x="365704" y="138844"/>
                    <a:pt x="362415" y="123909"/>
                    <a:pt x="362415" y="123400"/>
                  </a:cubicBezTo>
                  <a:cubicBezTo>
                    <a:pt x="362415" y="120875"/>
                    <a:pt x="364941" y="120875"/>
                    <a:pt x="366212" y="120875"/>
                  </a:cubicBezTo>
                  <a:cubicBezTo>
                    <a:pt x="369502" y="120875"/>
                    <a:pt x="369756" y="121122"/>
                    <a:pt x="371017" y="126695"/>
                  </a:cubicBezTo>
                  <a:cubicBezTo>
                    <a:pt x="375578" y="144409"/>
                    <a:pt x="380392" y="156811"/>
                    <a:pt x="388240" y="156811"/>
                  </a:cubicBezTo>
                  <a:cubicBezTo>
                    <a:pt x="394827" y="156811"/>
                    <a:pt x="394827" y="149467"/>
                    <a:pt x="394827" y="146688"/>
                  </a:cubicBezTo>
                  <a:cubicBezTo>
                    <a:pt x="394827" y="142639"/>
                    <a:pt x="394064" y="137827"/>
                    <a:pt x="393055" y="133778"/>
                  </a:cubicBezTo>
                  <a:lnTo>
                    <a:pt x="374060" y="57848"/>
                  </a:lnTo>
                  <a:cubicBezTo>
                    <a:pt x="373551" y="56333"/>
                    <a:pt x="373297" y="55069"/>
                    <a:pt x="373297" y="54308"/>
                  </a:cubicBezTo>
                  <a:cubicBezTo>
                    <a:pt x="373297" y="51529"/>
                    <a:pt x="375323" y="47725"/>
                    <a:pt x="380392" y="47725"/>
                  </a:cubicBezTo>
                  <a:cubicBezTo>
                    <a:pt x="387986" y="47725"/>
                    <a:pt x="389758" y="55069"/>
                    <a:pt x="390266" y="57094"/>
                  </a:cubicBezTo>
                  <a:lnTo>
                    <a:pt x="406727" y="123400"/>
                  </a:lnTo>
                  <a:close/>
                  <a:moveTo>
                    <a:pt x="634394" y="198320"/>
                  </a:moveTo>
                  <a:cubicBezTo>
                    <a:pt x="638447" y="214517"/>
                    <a:pt x="652627" y="215273"/>
                    <a:pt x="659969" y="215527"/>
                  </a:cubicBezTo>
                  <a:cubicBezTo>
                    <a:pt x="660729" y="215527"/>
                    <a:pt x="663764" y="215780"/>
                    <a:pt x="663764" y="220083"/>
                  </a:cubicBezTo>
                  <a:cubicBezTo>
                    <a:pt x="663764" y="222108"/>
                    <a:pt x="662755" y="223371"/>
                    <a:pt x="660477" y="223371"/>
                  </a:cubicBezTo>
                  <a:cubicBezTo>
                    <a:pt x="652627" y="223371"/>
                    <a:pt x="644268" y="222617"/>
                    <a:pt x="636166" y="222617"/>
                  </a:cubicBezTo>
                  <a:cubicBezTo>
                    <a:pt x="628062" y="222617"/>
                    <a:pt x="619452" y="223371"/>
                    <a:pt x="611605" y="223371"/>
                  </a:cubicBezTo>
                  <a:cubicBezTo>
                    <a:pt x="610333" y="223371"/>
                    <a:pt x="607044" y="223371"/>
                    <a:pt x="607044" y="218568"/>
                  </a:cubicBezTo>
                  <a:cubicBezTo>
                    <a:pt x="607044" y="215780"/>
                    <a:pt x="609325" y="215527"/>
                    <a:pt x="611605" y="215527"/>
                  </a:cubicBezTo>
                  <a:cubicBezTo>
                    <a:pt x="624768" y="215018"/>
                    <a:pt x="626791" y="209960"/>
                    <a:pt x="626791" y="204641"/>
                  </a:cubicBezTo>
                  <a:cubicBezTo>
                    <a:pt x="626791" y="202370"/>
                    <a:pt x="626293" y="200592"/>
                    <a:pt x="625785" y="198566"/>
                  </a:cubicBezTo>
                  <a:lnTo>
                    <a:pt x="597930" y="87464"/>
                  </a:lnTo>
                  <a:lnTo>
                    <a:pt x="550576" y="219067"/>
                  </a:lnTo>
                  <a:cubicBezTo>
                    <a:pt x="549051" y="223116"/>
                    <a:pt x="548804" y="223371"/>
                    <a:pt x="543483" y="223371"/>
                  </a:cubicBezTo>
                  <a:lnTo>
                    <a:pt x="511833" y="223371"/>
                  </a:lnTo>
                  <a:cubicBezTo>
                    <a:pt x="507781" y="223371"/>
                    <a:pt x="504992" y="223371"/>
                    <a:pt x="504992" y="218568"/>
                  </a:cubicBezTo>
                  <a:cubicBezTo>
                    <a:pt x="504992" y="215527"/>
                    <a:pt x="507019" y="215527"/>
                    <a:pt x="511833" y="215527"/>
                  </a:cubicBezTo>
                  <a:cubicBezTo>
                    <a:pt x="513605" y="215527"/>
                    <a:pt x="527277" y="215527"/>
                    <a:pt x="527277" y="213502"/>
                  </a:cubicBezTo>
                  <a:cubicBezTo>
                    <a:pt x="527277" y="213247"/>
                    <a:pt x="527277" y="212739"/>
                    <a:pt x="526522" y="210214"/>
                  </a:cubicBezTo>
                  <a:lnTo>
                    <a:pt x="493093" y="76071"/>
                  </a:lnTo>
                  <a:cubicBezTo>
                    <a:pt x="489549" y="62151"/>
                    <a:pt x="480176" y="58865"/>
                    <a:pt x="468528" y="58357"/>
                  </a:cubicBezTo>
                  <a:cubicBezTo>
                    <a:pt x="466502" y="58357"/>
                    <a:pt x="463716" y="58102"/>
                    <a:pt x="463716" y="53554"/>
                  </a:cubicBezTo>
                  <a:cubicBezTo>
                    <a:pt x="463716" y="51274"/>
                    <a:pt x="465241" y="50513"/>
                    <a:pt x="467011" y="50513"/>
                  </a:cubicBezTo>
                  <a:cubicBezTo>
                    <a:pt x="474607" y="50513"/>
                    <a:pt x="483216" y="51274"/>
                    <a:pt x="491067" y="51274"/>
                  </a:cubicBezTo>
                  <a:cubicBezTo>
                    <a:pt x="499168" y="51274"/>
                    <a:pt x="508036" y="50513"/>
                    <a:pt x="515883" y="50513"/>
                  </a:cubicBezTo>
                  <a:cubicBezTo>
                    <a:pt x="517400" y="50513"/>
                    <a:pt x="520444" y="50513"/>
                    <a:pt x="520444" y="55069"/>
                  </a:cubicBezTo>
                  <a:cubicBezTo>
                    <a:pt x="520444" y="58102"/>
                    <a:pt x="518664" y="58357"/>
                    <a:pt x="515629" y="58357"/>
                  </a:cubicBezTo>
                  <a:cubicBezTo>
                    <a:pt x="501195" y="58865"/>
                    <a:pt x="500687" y="65447"/>
                    <a:pt x="500687" y="69243"/>
                  </a:cubicBezTo>
                  <a:cubicBezTo>
                    <a:pt x="500687" y="69997"/>
                    <a:pt x="500687" y="71521"/>
                    <a:pt x="501703" y="75570"/>
                  </a:cubicBezTo>
                  <a:lnTo>
                    <a:pt x="534369" y="205911"/>
                  </a:lnTo>
                  <a:lnTo>
                    <a:pt x="588812" y="54816"/>
                  </a:lnTo>
                  <a:cubicBezTo>
                    <a:pt x="590075" y="51020"/>
                    <a:pt x="590329" y="50513"/>
                    <a:pt x="593881" y="50513"/>
                  </a:cubicBezTo>
                  <a:cubicBezTo>
                    <a:pt x="596660" y="50513"/>
                    <a:pt x="597676" y="50766"/>
                    <a:pt x="598940" y="55578"/>
                  </a:cubicBezTo>
                  <a:lnTo>
                    <a:pt x="634394" y="198320"/>
                  </a:lnTo>
                  <a:close/>
                  <a:moveTo>
                    <a:pt x="765083" y="120875"/>
                  </a:moveTo>
                  <a:cubicBezTo>
                    <a:pt x="765083" y="144917"/>
                    <a:pt x="750140" y="162377"/>
                    <a:pt x="728113" y="162377"/>
                  </a:cubicBezTo>
                  <a:cubicBezTo>
                    <a:pt x="696710" y="162377"/>
                    <a:pt x="664044" y="126441"/>
                    <a:pt x="664044" y="89490"/>
                  </a:cubicBezTo>
                  <a:cubicBezTo>
                    <a:pt x="664044" y="63423"/>
                    <a:pt x="680003" y="47725"/>
                    <a:pt x="701014" y="47725"/>
                  </a:cubicBezTo>
                  <a:cubicBezTo>
                    <a:pt x="732416" y="47725"/>
                    <a:pt x="765083" y="83670"/>
                    <a:pt x="765083" y="120875"/>
                  </a:cubicBezTo>
                  <a:close/>
                  <a:moveTo>
                    <a:pt x="701014" y="53300"/>
                  </a:moveTo>
                  <a:cubicBezTo>
                    <a:pt x="691140" y="53300"/>
                    <a:pt x="681775" y="61143"/>
                    <a:pt x="681775" y="79366"/>
                  </a:cubicBezTo>
                  <a:cubicBezTo>
                    <a:pt x="681775" y="92022"/>
                    <a:pt x="688351" y="120114"/>
                    <a:pt x="696456" y="133778"/>
                  </a:cubicBezTo>
                  <a:cubicBezTo>
                    <a:pt x="705828" y="149220"/>
                    <a:pt x="717983" y="156811"/>
                    <a:pt x="727859" y="156811"/>
                  </a:cubicBezTo>
                  <a:cubicBezTo>
                    <a:pt x="740267" y="156811"/>
                    <a:pt x="747362" y="145672"/>
                    <a:pt x="747362" y="130744"/>
                  </a:cubicBezTo>
                  <a:cubicBezTo>
                    <a:pt x="747362" y="119860"/>
                    <a:pt x="741785" y="93793"/>
                    <a:pt x="733680" y="78603"/>
                  </a:cubicBezTo>
                  <a:cubicBezTo>
                    <a:pt x="726341" y="64685"/>
                    <a:pt x="713425" y="53300"/>
                    <a:pt x="701014" y="53300"/>
                  </a:cubicBezTo>
                  <a:close/>
                  <a:moveTo>
                    <a:pt x="830940" y="123400"/>
                  </a:moveTo>
                  <a:cubicBezTo>
                    <a:pt x="831194" y="124163"/>
                    <a:pt x="842585" y="156811"/>
                    <a:pt x="864369" y="156811"/>
                  </a:cubicBezTo>
                  <a:cubicBezTo>
                    <a:pt x="865633" y="156811"/>
                    <a:pt x="872725" y="156811"/>
                    <a:pt x="877786" y="153270"/>
                  </a:cubicBezTo>
                  <a:cubicBezTo>
                    <a:pt x="868922" y="150484"/>
                    <a:pt x="868167" y="142384"/>
                    <a:pt x="868167" y="141122"/>
                  </a:cubicBezTo>
                  <a:cubicBezTo>
                    <a:pt x="868167" y="137827"/>
                    <a:pt x="870447" y="133024"/>
                    <a:pt x="877024" y="133024"/>
                  </a:cubicBezTo>
                  <a:cubicBezTo>
                    <a:pt x="881585" y="133024"/>
                    <a:pt x="889432" y="136564"/>
                    <a:pt x="889432" y="146433"/>
                  </a:cubicBezTo>
                  <a:cubicBezTo>
                    <a:pt x="889432" y="159598"/>
                    <a:pt x="872972" y="162377"/>
                    <a:pt x="864615" y="162377"/>
                  </a:cubicBezTo>
                  <a:cubicBezTo>
                    <a:pt x="847146" y="162377"/>
                    <a:pt x="838035" y="149721"/>
                    <a:pt x="833975" y="144155"/>
                  </a:cubicBezTo>
                  <a:cubicBezTo>
                    <a:pt x="831194" y="157574"/>
                    <a:pt x="821321" y="162377"/>
                    <a:pt x="812962" y="162377"/>
                  </a:cubicBezTo>
                  <a:cubicBezTo>
                    <a:pt x="803843" y="162377"/>
                    <a:pt x="798782" y="156557"/>
                    <a:pt x="794729" y="148967"/>
                  </a:cubicBezTo>
                  <a:cubicBezTo>
                    <a:pt x="789915" y="138844"/>
                    <a:pt x="786628" y="123909"/>
                    <a:pt x="786628" y="123400"/>
                  </a:cubicBezTo>
                  <a:cubicBezTo>
                    <a:pt x="786628" y="120875"/>
                    <a:pt x="789152" y="120875"/>
                    <a:pt x="790424" y="120875"/>
                  </a:cubicBezTo>
                  <a:cubicBezTo>
                    <a:pt x="793713" y="120875"/>
                    <a:pt x="793967" y="121122"/>
                    <a:pt x="795230" y="126695"/>
                  </a:cubicBezTo>
                  <a:cubicBezTo>
                    <a:pt x="799791" y="144409"/>
                    <a:pt x="804606" y="156811"/>
                    <a:pt x="812453" y="156811"/>
                  </a:cubicBezTo>
                  <a:cubicBezTo>
                    <a:pt x="819040" y="156811"/>
                    <a:pt x="819040" y="149467"/>
                    <a:pt x="819040" y="146688"/>
                  </a:cubicBezTo>
                  <a:cubicBezTo>
                    <a:pt x="819040" y="142639"/>
                    <a:pt x="818277" y="137827"/>
                    <a:pt x="817269" y="133778"/>
                  </a:cubicBezTo>
                  <a:lnTo>
                    <a:pt x="798273" y="57848"/>
                  </a:lnTo>
                  <a:cubicBezTo>
                    <a:pt x="797765" y="56333"/>
                    <a:pt x="797511" y="55069"/>
                    <a:pt x="797511" y="54308"/>
                  </a:cubicBezTo>
                  <a:cubicBezTo>
                    <a:pt x="797511" y="51529"/>
                    <a:pt x="799537" y="47725"/>
                    <a:pt x="804606" y="47725"/>
                  </a:cubicBezTo>
                  <a:cubicBezTo>
                    <a:pt x="812200" y="47725"/>
                    <a:pt x="813971" y="55069"/>
                    <a:pt x="814480" y="57094"/>
                  </a:cubicBezTo>
                  <a:lnTo>
                    <a:pt x="830940" y="123400"/>
                  </a:lnTo>
                  <a:close/>
                  <a:moveTo>
                    <a:pt x="930469" y="94801"/>
                  </a:moveTo>
                  <a:cubicBezTo>
                    <a:pt x="931741" y="100374"/>
                    <a:pt x="933256" y="105686"/>
                    <a:pt x="934519" y="111253"/>
                  </a:cubicBezTo>
                  <a:cubicBezTo>
                    <a:pt x="937816" y="123654"/>
                    <a:pt x="937816" y="124163"/>
                    <a:pt x="940852" y="129474"/>
                  </a:cubicBezTo>
                  <a:cubicBezTo>
                    <a:pt x="948201" y="142130"/>
                    <a:pt x="959084" y="156811"/>
                    <a:pt x="976561" y="156811"/>
                  </a:cubicBezTo>
                  <a:cubicBezTo>
                    <a:pt x="988206" y="156811"/>
                    <a:pt x="988206" y="143901"/>
                    <a:pt x="988206" y="140106"/>
                  </a:cubicBezTo>
                  <a:cubicBezTo>
                    <a:pt x="988206" y="133269"/>
                    <a:pt x="986434" y="125932"/>
                    <a:pt x="985926" y="123654"/>
                  </a:cubicBezTo>
                  <a:lnTo>
                    <a:pt x="969466" y="57848"/>
                  </a:lnTo>
                  <a:cubicBezTo>
                    <a:pt x="968965" y="56333"/>
                    <a:pt x="968710" y="55069"/>
                    <a:pt x="968710" y="54308"/>
                  </a:cubicBezTo>
                  <a:cubicBezTo>
                    <a:pt x="968710" y="51529"/>
                    <a:pt x="970737" y="47725"/>
                    <a:pt x="975798" y="47725"/>
                  </a:cubicBezTo>
                  <a:cubicBezTo>
                    <a:pt x="978841" y="47725"/>
                    <a:pt x="983145" y="49496"/>
                    <a:pt x="984917" y="54308"/>
                  </a:cubicBezTo>
                  <a:lnTo>
                    <a:pt x="995047" y="94801"/>
                  </a:lnTo>
                  <a:cubicBezTo>
                    <a:pt x="996311" y="100374"/>
                    <a:pt x="997826" y="105686"/>
                    <a:pt x="999097" y="111253"/>
                  </a:cubicBezTo>
                  <a:cubicBezTo>
                    <a:pt x="1002386" y="123654"/>
                    <a:pt x="1002386" y="124163"/>
                    <a:pt x="1005429" y="129474"/>
                  </a:cubicBezTo>
                  <a:cubicBezTo>
                    <a:pt x="1012771" y="142130"/>
                    <a:pt x="1023662" y="156811"/>
                    <a:pt x="1041131" y="156811"/>
                  </a:cubicBezTo>
                  <a:cubicBezTo>
                    <a:pt x="1052784" y="156811"/>
                    <a:pt x="1052784" y="143901"/>
                    <a:pt x="1052784" y="140106"/>
                  </a:cubicBezTo>
                  <a:cubicBezTo>
                    <a:pt x="1052784" y="124417"/>
                    <a:pt x="1041639" y="94300"/>
                    <a:pt x="1038095" y="84169"/>
                  </a:cubicBezTo>
                  <a:cubicBezTo>
                    <a:pt x="1034798" y="75570"/>
                    <a:pt x="1034043" y="73292"/>
                    <a:pt x="1034043" y="67971"/>
                  </a:cubicBezTo>
                  <a:cubicBezTo>
                    <a:pt x="1034043" y="56840"/>
                    <a:pt x="1041131" y="47725"/>
                    <a:pt x="1053285" y="47725"/>
                  </a:cubicBezTo>
                  <a:cubicBezTo>
                    <a:pt x="1076840" y="47725"/>
                    <a:pt x="1085451" y="85439"/>
                    <a:pt x="1085451" y="86703"/>
                  </a:cubicBezTo>
                  <a:cubicBezTo>
                    <a:pt x="1085451" y="89235"/>
                    <a:pt x="1083425" y="89235"/>
                    <a:pt x="1081645" y="89235"/>
                  </a:cubicBezTo>
                  <a:cubicBezTo>
                    <a:pt x="1078358" y="89235"/>
                    <a:pt x="1078358" y="88727"/>
                    <a:pt x="1077342" y="84932"/>
                  </a:cubicBezTo>
                  <a:cubicBezTo>
                    <a:pt x="1075315" y="78096"/>
                    <a:pt x="1068482" y="53300"/>
                    <a:pt x="1053794" y="53300"/>
                  </a:cubicBezTo>
                  <a:cubicBezTo>
                    <a:pt x="1048478" y="53300"/>
                    <a:pt x="1048223" y="57094"/>
                    <a:pt x="1048223" y="60636"/>
                  </a:cubicBezTo>
                  <a:cubicBezTo>
                    <a:pt x="1048223" y="66963"/>
                    <a:pt x="1050758" y="73546"/>
                    <a:pt x="1052784" y="79621"/>
                  </a:cubicBezTo>
                  <a:cubicBezTo>
                    <a:pt x="1057846" y="93030"/>
                    <a:pt x="1068227" y="121376"/>
                    <a:pt x="1068227" y="136057"/>
                  </a:cubicBezTo>
                  <a:cubicBezTo>
                    <a:pt x="1068227" y="157320"/>
                    <a:pt x="1053539" y="162377"/>
                    <a:pt x="1041639" y="162377"/>
                  </a:cubicBezTo>
                  <a:cubicBezTo>
                    <a:pt x="1023915" y="162377"/>
                    <a:pt x="1011254" y="151245"/>
                    <a:pt x="1003657" y="140106"/>
                  </a:cubicBezTo>
                  <a:cubicBezTo>
                    <a:pt x="1001631" y="157574"/>
                    <a:pt x="988461" y="162377"/>
                    <a:pt x="977069" y="162377"/>
                  </a:cubicBezTo>
                  <a:cubicBezTo>
                    <a:pt x="961873" y="162377"/>
                    <a:pt x="949461" y="154024"/>
                    <a:pt x="940852" y="142384"/>
                  </a:cubicBezTo>
                  <a:cubicBezTo>
                    <a:pt x="939080" y="154786"/>
                    <a:pt x="930469" y="162377"/>
                    <a:pt x="919584" y="162377"/>
                  </a:cubicBezTo>
                  <a:cubicBezTo>
                    <a:pt x="910465" y="162377"/>
                    <a:pt x="905404" y="156557"/>
                    <a:pt x="901352" y="148967"/>
                  </a:cubicBezTo>
                  <a:cubicBezTo>
                    <a:pt x="896540" y="138844"/>
                    <a:pt x="893250" y="123909"/>
                    <a:pt x="893250" y="123400"/>
                  </a:cubicBezTo>
                  <a:cubicBezTo>
                    <a:pt x="893250" y="120875"/>
                    <a:pt x="895777" y="120875"/>
                    <a:pt x="897048" y="120875"/>
                  </a:cubicBezTo>
                  <a:cubicBezTo>
                    <a:pt x="900335" y="120875"/>
                    <a:pt x="900589" y="121122"/>
                    <a:pt x="901852" y="126695"/>
                  </a:cubicBezTo>
                  <a:cubicBezTo>
                    <a:pt x="906413" y="144409"/>
                    <a:pt x="911228" y="156811"/>
                    <a:pt x="919076" y="156811"/>
                  </a:cubicBezTo>
                  <a:cubicBezTo>
                    <a:pt x="925662" y="156811"/>
                    <a:pt x="925662" y="149467"/>
                    <a:pt x="925662" y="146688"/>
                  </a:cubicBezTo>
                  <a:cubicBezTo>
                    <a:pt x="925662" y="142639"/>
                    <a:pt x="924900" y="137827"/>
                    <a:pt x="923890" y="133778"/>
                  </a:cubicBezTo>
                  <a:lnTo>
                    <a:pt x="904896" y="57848"/>
                  </a:lnTo>
                  <a:cubicBezTo>
                    <a:pt x="904387" y="56333"/>
                    <a:pt x="904133" y="55069"/>
                    <a:pt x="904133" y="54308"/>
                  </a:cubicBezTo>
                  <a:cubicBezTo>
                    <a:pt x="904133" y="51529"/>
                    <a:pt x="906159" y="47725"/>
                    <a:pt x="911228" y="47725"/>
                  </a:cubicBezTo>
                  <a:cubicBezTo>
                    <a:pt x="914263" y="47725"/>
                    <a:pt x="918567" y="49496"/>
                    <a:pt x="920339" y="54308"/>
                  </a:cubicBezTo>
                  <a:lnTo>
                    <a:pt x="930469" y="94801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446" name="任意多边形: 形状 1445">
              <a:extLst>
                <a:ext uri="{FF2B5EF4-FFF2-40B4-BE49-F238E27FC236}">
                  <a16:creationId xmlns:a16="http://schemas.microsoft.com/office/drawing/2014/main" id="{5A336BAF-503F-EB7D-9306-49BE9B9B9C53}"/>
                </a:ext>
              </a:extLst>
            </p:cNvPr>
            <p:cNvSpPr/>
            <p:nvPr>
              <p:custDataLst>
                <p:tags r:id="rId243"/>
              </p:custDataLst>
            </p:nvPr>
          </p:nvSpPr>
          <p:spPr>
            <a:xfrm flipV="1">
              <a:off x="14661096" y="-14673306"/>
              <a:ext cx="58747" cy="253090"/>
            </a:xfrm>
            <a:custGeom>
              <a:avLst/>
              <a:gdLst>
                <a:gd name="connsiteX0" fmla="*/ 58747 w 58747"/>
                <a:gd name="connsiteY0" fmla="*/ 1159 h 253090"/>
                <a:gd name="connsiteX1" fmla="*/ 54442 w 58747"/>
                <a:gd name="connsiteY1" fmla="*/ 6724 h 253090"/>
                <a:gd name="connsiteX2" fmla="*/ 14689 w 58747"/>
                <a:gd name="connsiteY2" fmla="*/ 125171 h 253090"/>
                <a:gd name="connsiteX3" fmla="*/ 55459 w 58747"/>
                <a:gd name="connsiteY3" fmla="*/ 244879 h 253090"/>
                <a:gd name="connsiteX4" fmla="*/ 58747 w 58747"/>
                <a:gd name="connsiteY4" fmla="*/ 249183 h 253090"/>
                <a:gd name="connsiteX5" fmla="*/ 56214 w 58747"/>
                <a:gd name="connsiteY5" fmla="*/ 251715 h 253090"/>
                <a:gd name="connsiteX6" fmla="*/ 15952 w 58747"/>
                <a:gd name="connsiteY6" fmla="*/ 202362 h 253090"/>
                <a:gd name="connsiteX7" fmla="*/ 0 w 58747"/>
                <a:gd name="connsiteY7" fmla="*/ 125171 h 253090"/>
                <a:gd name="connsiteX8" fmla="*/ 16715 w 58747"/>
                <a:gd name="connsiteY8" fmla="*/ 46208 h 253090"/>
                <a:gd name="connsiteX9" fmla="*/ 56214 w 58747"/>
                <a:gd name="connsiteY9" fmla="*/ -1375 h 253090"/>
                <a:gd name="connsiteX10" fmla="*/ 58747 w 58747"/>
                <a:gd name="connsiteY10" fmla="*/ 1159 h 253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8747" h="253090">
                  <a:moveTo>
                    <a:pt x="58747" y="1159"/>
                  </a:moveTo>
                  <a:cubicBezTo>
                    <a:pt x="58747" y="1912"/>
                    <a:pt x="58747" y="2421"/>
                    <a:pt x="54442" y="6724"/>
                  </a:cubicBezTo>
                  <a:cubicBezTo>
                    <a:pt x="22792" y="38611"/>
                    <a:pt x="14689" y="86448"/>
                    <a:pt x="14689" y="125171"/>
                  </a:cubicBezTo>
                  <a:cubicBezTo>
                    <a:pt x="14689" y="169204"/>
                    <a:pt x="24310" y="213247"/>
                    <a:pt x="55459" y="244879"/>
                  </a:cubicBezTo>
                  <a:cubicBezTo>
                    <a:pt x="58747" y="247920"/>
                    <a:pt x="58747" y="248429"/>
                    <a:pt x="58747" y="249183"/>
                  </a:cubicBezTo>
                  <a:cubicBezTo>
                    <a:pt x="58747" y="250954"/>
                    <a:pt x="57730" y="251715"/>
                    <a:pt x="56214" y="251715"/>
                  </a:cubicBezTo>
                  <a:cubicBezTo>
                    <a:pt x="53679" y="251715"/>
                    <a:pt x="30895" y="234502"/>
                    <a:pt x="15952" y="202362"/>
                  </a:cubicBezTo>
                  <a:cubicBezTo>
                    <a:pt x="3035" y="174525"/>
                    <a:pt x="0" y="146433"/>
                    <a:pt x="0" y="125171"/>
                  </a:cubicBezTo>
                  <a:cubicBezTo>
                    <a:pt x="0" y="105433"/>
                    <a:pt x="2780" y="74808"/>
                    <a:pt x="16715" y="46208"/>
                  </a:cubicBezTo>
                  <a:cubicBezTo>
                    <a:pt x="31904" y="15077"/>
                    <a:pt x="53679" y="-1375"/>
                    <a:pt x="56214" y="-1375"/>
                  </a:cubicBezTo>
                  <a:cubicBezTo>
                    <a:pt x="57730" y="-1375"/>
                    <a:pt x="58747" y="-612"/>
                    <a:pt x="58747" y="1159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447" name="任意多边形: 形状 1446">
              <a:extLst>
                <a:ext uri="{FF2B5EF4-FFF2-40B4-BE49-F238E27FC236}">
                  <a16:creationId xmlns:a16="http://schemas.microsoft.com/office/drawing/2014/main" id="{CB1835C0-1410-4F98-29E7-ACCCBD0DD0AE}"/>
                </a:ext>
              </a:extLst>
            </p:cNvPr>
            <p:cNvSpPr/>
            <p:nvPr>
              <p:custDataLst>
                <p:tags r:id="rId244"/>
              </p:custDataLst>
            </p:nvPr>
          </p:nvSpPr>
          <p:spPr>
            <a:xfrm flipV="1">
              <a:off x="14744382" y="-14657110"/>
              <a:ext cx="207898" cy="173620"/>
            </a:xfrm>
            <a:custGeom>
              <a:avLst/>
              <a:gdLst>
                <a:gd name="connsiteX0" fmla="*/ 180555 w 207898"/>
                <a:gd name="connsiteY0" fmla="*/ 160349 h 173620"/>
                <a:gd name="connsiteX1" fmla="*/ 207899 w 207898"/>
                <a:gd name="connsiteY1" fmla="*/ 160349 h 173620"/>
                <a:gd name="connsiteX2" fmla="*/ 207899 w 207898"/>
                <a:gd name="connsiteY2" fmla="*/ 172243 h 173620"/>
                <a:gd name="connsiteX3" fmla="*/ 162569 w 207898"/>
                <a:gd name="connsiteY3" fmla="*/ 171480 h 173620"/>
                <a:gd name="connsiteX4" fmla="*/ 117248 w 207898"/>
                <a:gd name="connsiteY4" fmla="*/ 172243 h 173620"/>
                <a:gd name="connsiteX5" fmla="*/ 117248 w 207898"/>
                <a:gd name="connsiteY5" fmla="*/ 160349 h 173620"/>
                <a:gd name="connsiteX6" fmla="*/ 144592 w 207898"/>
                <a:gd name="connsiteY6" fmla="*/ 160349 h 173620"/>
                <a:gd name="connsiteX7" fmla="*/ 144592 w 207898"/>
                <a:gd name="connsiteY7" fmla="*/ 94797 h 173620"/>
                <a:gd name="connsiteX8" fmla="*/ 63307 w 207898"/>
                <a:gd name="connsiteY8" fmla="*/ 94797 h 173620"/>
                <a:gd name="connsiteX9" fmla="*/ 63307 w 207898"/>
                <a:gd name="connsiteY9" fmla="*/ 160349 h 173620"/>
                <a:gd name="connsiteX10" fmla="*/ 90659 w 207898"/>
                <a:gd name="connsiteY10" fmla="*/ 160349 h 173620"/>
                <a:gd name="connsiteX11" fmla="*/ 90659 w 207898"/>
                <a:gd name="connsiteY11" fmla="*/ 172243 h 173620"/>
                <a:gd name="connsiteX12" fmla="*/ 45330 w 207898"/>
                <a:gd name="connsiteY12" fmla="*/ 171480 h 173620"/>
                <a:gd name="connsiteX13" fmla="*/ 0 w 207898"/>
                <a:gd name="connsiteY13" fmla="*/ 172243 h 173620"/>
                <a:gd name="connsiteX14" fmla="*/ 0 w 207898"/>
                <a:gd name="connsiteY14" fmla="*/ 160349 h 173620"/>
                <a:gd name="connsiteX15" fmla="*/ 27352 w 207898"/>
                <a:gd name="connsiteY15" fmla="*/ 160349 h 173620"/>
                <a:gd name="connsiteX16" fmla="*/ 27352 w 207898"/>
                <a:gd name="connsiteY16" fmla="*/ 10515 h 173620"/>
                <a:gd name="connsiteX17" fmla="*/ 0 w 207898"/>
                <a:gd name="connsiteY17" fmla="*/ 10515 h 173620"/>
                <a:gd name="connsiteX18" fmla="*/ 0 w 207898"/>
                <a:gd name="connsiteY18" fmla="*/ -1377 h 173620"/>
                <a:gd name="connsiteX19" fmla="*/ 45330 w 207898"/>
                <a:gd name="connsiteY19" fmla="*/ -616 h 173620"/>
                <a:gd name="connsiteX20" fmla="*/ 90659 w 207898"/>
                <a:gd name="connsiteY20" fmla="*/ -1377 h 173620"/>
                <a:gd name="connsiteX21" fmla="*/ 90659 w 207898"/>
                <a:gd name="connsiteY21" fmla="*/ 10515 h 173620"/>
                <a:gd name="connsiteX22" fmla="*/ 63307 w 207898"/>
                <a:gd name="connsiteY22" fmla="*/ 10515 h 173620"/>
                <a:gd name="connsiteX23" fmla="*/ 63307 w 207898"/>
                <a:gd name="connsiteY23" fmla="*/ 82903 h 173620"/>
                <a:gd name="connsiteX24" fmla="*/ 144592 w 207898"/>
                <a:gd name="connsiteY24" fmla="*/ 82903 h 173620"/>
                <a:gd name="connsiteX25" fmla="*/ 144592 w 207898"/>
                <a:gd name="connsiteY25" fmla="*/ 10515 h 173620"/>
                <a:gd name="connsiteX26" fmla="*/ 117248 w 207898"/>
                <a:gd name="connsiteY26" fmla="*/ 10515 h 173620"/>
                <a:gd name="connsiteX27" fmla="*/ 117248 w 207898"/>
                <a:gd name="connsiteY27" fmla="*/ -1377 h 173620"/>
                <a:gd name="connsiteX28" fmla="*/ 162569 w 207898"/>
                <a:gd name="connsiteY28" fmla="*/ -616 h 173620"/>
                <a:gd name="connsiteX29" fmla="*/ 207899 w 207898"/>
                <a:gd name="connsiteY29" fmla="*/ -1377 h 173620"/>
                <a:gd name="connsiteX30" fmla="*/ 207899 w 207898"/>
                <a:gd name="connsiteY30" fmla="*/ 10515 h 173620"/>
                <a:gd name="connsiteX31" fmla="*/ 180555 w 207898"/>
                <a:gd name="connsiteY31" fmla="*/ 10515 h 173620"/>
                <a:gd name="connsiteX32" fmla="*/ 180555 w 207898"/>
                <a:gd name="connsiteY32" fmla="*/ 160349 h 173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07898" h="173620">
                  <a:moveTo>
                    <a:pt x="180555" y="160349"/>
                  </a:moveTo>
                  <a:lnTo>
                    <a:pt x="207899" y="160349"/>
                  </a:lnTo>
                  <a:lnTo>
                    <a:pt x="207899" y="172243"/>
                  </a:lnTo>
                  <a:cubicBezTo>
                    <a:pt x="198278" y="171480"/>
                    <a:pt x="173461" y="171480"/>
                    <a:pt x="162569" y="171480"/>
                  </a:cubicBezTo>
                  <a:cubicBezTo>
                    <a:pt x="151686" y="171480"/>
                    <a:pt x="126868" y="171480"/>
                    <a:pt x="117248" y="172243"/>
                  </a:cubicBezTo>
                  <a:lnTo>
                    <a:pt x="117248" y="160349"/>
                  </a:lnTo>
                  <a:lnTo>
                    <a:pt x="144592" y="160349"/>
                  </a:lnTo>
                  <a:lnTo>
                    <a:pt x="144592" y="94797"/>
                  </a:lnTo>
                  <a:lnTo>
                    <a:pt x="63307" y="94797"/>
                  </a:lnTo>
                  <a:lnTo>
                    <a:pt x="63307" y="160349"/>
                  </a:lnTo>
                  <a:lnTo>
                    <a:pt x="90659" y="160349"/>
                  </a:lnTo>
                  <a:lnTo>
                    <a:pt x="90659" y="172243"/>
                  </a:lnTo>
                  <a:cubicBezTo>
                    <a:pt x="81031" y="171480"/>
                    <a:pt x="56221" y="171480"/>
                    <a:pt x="45330" y="171480"/>
                  </a:cubicBezTo>
                  <a:cubicBezTo>
                    <a:pt x="34438" y="171480"/>
                    <a:pt x="9621" y="171480"/>
                    <a:pt x="0" y="172243"/>
                  </a:cubicBezTo>
                  <a:lnTo>
                    <a:pt x="0" y="160349"/>
                  </a:lnTo>
                  <a:lnTo>
                    <a:pt x="27352" y="160349"/>
                  </a:lnTo>
                  <a:lnTo>
                    <a:pt x="27352" y="10515"/>
                  </a:lnTo>
                  <a:lnTo>
                    <a:pt x="0" y="10515"/>
                  </a:lnTo>
                  <a:lnTo>
                    <a:pt x="0" y="-1377"/>
                  </a:lnTo>
                  <a:cubicBezTo>
                    <a:pt x="9621" y="-616"/>
                    <a:pt x="34438" y="-616"/>
                    <a:pt x="45330" y="-616"/>
                  </a:cubicBezTo>
                  <a:cubicBezTo>
                    <a:pt x="56221" y="-616"/>
                    <a:pt x="81031" y="-616"/>
                    <a:pt x="90659" y="-1377"/>
                  </a:cubicBezTo>
                  <a:lnTo>
                    <a:pt x="90659" y="10515"/>
                  </a:lnTo>
                  <a:lnTo>
                    <a:pt x="63307" y="10515"/>
                  </a:lnTo>
                  <a:lnTo>
                    <a:pt x="63307" y="82903"/>
                  </a:lnTo>
                  <a:lnTo>
                    <a:pt x="144592" y="82903"/>
                  </a:lnTo>
                  <a:lnTo>
                    <a:pt x="144592" y="10515"/>
                  </a:lnTo>
                  <a:lnTo>
                    <a:pt x="117248" y="10515"/>
                  </a:lnTo>
                  <a:lnTo>
                    <a:pt x="117248" y="-1377"/>
                  </a:lnTo>
                  <a:cubicBezTo>
                    <a:pt x="126868" y="-616"/>
                    <a:pt x="151686" y="-616"/>
                    <a:pt x="162569" y="-616"/>
                  </a:cubicBezTo>
                  <a:cubicBezTo>
                    <a:pt x="173461" y="-616"/>
                    <a:pt x="198278" y="-616"/>
                    <a:pt x="207899" y="-1377"/>
                  </a:cubicBezTo>
                  <a:lnTo>
                    <a:pt x="207899" y="10515"/>
                  </a:lnTo>
                  <a:lnTo>
                    <a:pt x="180555" y="10515"/>
                  </a:lnTo>
                  <a:lnTo>
                    <a:pt x="180555" y="160349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448" name="任意多边形: 形状 1447">
              <a:extLst>
                <a:ext uri="{FF2B5EF4-FFF2-40B4-BE49-F238E27FC236}">
                  <a16:creationId xmlns:a16="http://schemas.microsoft.com/office/drawing/2014/main" id="{19B5A50F-60C1-831E-9D4C-F43C83E4F34E}"/>
                </a:ext>
              </a:extLst>
            </p:cNvPr>
            <p:cNvSpPr/>
            <p:nvPr>
              <p:custDataLst>
                <p:tags r:id="rId245"/>
              </p:custDataLst>
            </p:nvPr>
          </p:nvSpPr>
          <p:spPr>
            <a:xfrm flipV="1">
              <a:off x="14970793" y="-14705484"/>
              <a:ext cx="179963" cy="119265"/>
            </a:xfrm>
            <a:custGeom>
              <a:avLst/>
              <a:gdLst>
                <a:gd name="connsiteX0" fmla="*/ 49119 w 179963"/>
                <a:gd name="connsiteY0" fmla="*/ 111149 h 119265"/>
                <a:gd name="connsiteX1" fmla="*/ 42025 w 179963"/>
                <a:gd name="connsiteY1" fmla="*/ 117882 h 119265"/>
                <a:gd name="connsiteX2" fmla="*/ 32094 w 179963"/>
                <a:gd name="connsiteY2" fmla="*/ 108139 h 119265"/>
                <a:gd name="connsiteX3" fmla="*/ 39189 w 179963"/>
                <a:gd name="connsiteY3" fmla="*/ 101399 h 119265"/>
                <a:gd name="connsiteX4" fmla="*/ 49119 w 179963"/>
                <a:gd name="connsiteY4" fmla="*/ 111149 h 119265"/>
                <a:gd name="connsiteX5" fmla="*/ 12941 w 179963"/>
                <a:gd name="connsiteY5" fmla="*/ 21118 h 119265"/>
                <a:gd name="connsiteX6" fmla="*/ 11352 w 179963"/>
                <a:gd name="connsiteY6" fmla="*/ 13679 h 119265"/>
                <a:gd name="connsiteX7" fmla="*/ 28194 w 179963"/>
                <a:gd name="connsiteY7" fmla="*/ -1383 h 119265"/>
                <a:gd name="connsiteX8" fmla="*/ 53726 w 179963"/>
                <a:gd name="connsiteY8" fmla="*/ 25732 h 119265"/>
                <a:gd name="connsiteX9" fmla="*/ 50890 w 179963"/>
                <a:gd name="connsiteY9" fmla="*/ 28035 h 119265"/>
                <a:gd name="connsiteX10" fmla="*/ 47522 w 179963"/>
                <a:gd name="connsiteY10" fmla="*/ 25017 h 119265"/>
                <a:gd name="connsiteX11" fmla="*/ 28726 w 179963"/>
                <a:gd name="connsiteY11" fmla="*/ 3579 h 119265"/>
                <a:gd name="connsiteX12" fmla="*/ 24293 w 179963"/>
                <a:gd name="connsiteY12" fmla="*/ 9781 h 119265"/>
                <a:gd name="connsiteX13" fmla="*/ 27129 w 179963"/>
                <a:gd name="connsiteY13" fmla="*/ 21118 h 119265"/>
                <a:gd name="connsiteX14" fmla="*/ 32801 w 179963"/>
                <a:gd name="connsiteY14" fmla="*/ 35300 h 119265"/>
                <a:gd name="connsiteX15" fmla="*/ 41492 w 179963"/>
                <a:gd name="connsiteY15" fmla="*/ 57809 h 119265"/>
                <a:gd name="connsiteX16" fmla="*/ 42557 w 179963"/>
                <a:gd name="connsiteY16" fmla="*/ 63479 h 119265"/>
                <a:gd name="connsiteX17" fmla="*/ 25707 w 179963"/>
                <a:gd name="connsiteY17" fmla="*/ 78539 h 119265"/>
                <a:gd name="connsiteX18" fmla="*/ 0 w 179963"/>
                <a:gd name="connsiteY18" fmla="*/ 51425 h 119265"/>
                <a:gd name="connsiteX19" fmla="*/ 3011 w 179963"/>
                <a:gd name="connsiteY19" fmla="*/ 49123 h 119265"/>
                <a:gd name="connsiteX20" fmla="*/ 6204 w 179963"/>
                <a:gd name="connsiteY20" fmla="*/ 51956 h 119265"/>
                <a:gd name="connsiteX21" fmla="*/ 25175 w 179963"/>
                <a:gd name="connsiteY21" fmla="*/ 73577 h 119265"/>
                <a:gd name="connsiteX22" fmla="*/ 29608 w 179963"/>
                <a:gd name="connsiteY22" fmla="*/ 67376 h 119265"/>
                <a:gd name="connsiteX23" fmla="*/ 24118 w 179963"/>
                <a:gd name="connsiteY23" fmla="*/ 49655 h 119265"/>
                <a:gd name="connsiteX24" fmla="*/ 12941 w 179963"/>
                <a:gd name="connsiteY24" fmla="*/ 21118 h 119265"/>
                <a:gd name="connsiteX25" fmla="*/ 84919 w 179963"/>
                <a:gd name="connsiteY25" fmla="*/ 11552 h 119265"/>
                <a:gd name="connsiteX26" fmla="*/ 83148 w 179963"/>
                <a:gd name="connsiteY26" fmla="*/ 4286 h 119265"/>
                <a:gd name="connsiteX27" fmla="*/ 89177 w 179963"/>
                <a:gd name="connsiteY27" fmla="*/ -1383 h 119265"/>
                <a:gd name="connsiteX28" fmla="*/ 96089 w 179963"/>
                <a:gd name="connsiteY28" fmla="*/ 2515 h 119265"/>
                <a:gd name="connsiteX29" fmla="*/ 99282 w 179963"/>
                <a:gd name="connsiteY29" fmla="*/ 13504 h 119265"/>
                <a:gd name="connsiteX30" fmla="*/ 103183 w 179963"/>
                <a:gd name="connsiteY30" fmla="*/ 29447 h 119265"/>
                <a:gd name="connsiteX31" fmla="*/ 106193 w 179963"/>
                <a:gd name="connsiteY31" fmla="*/ 41326 h 119265"/>
                <a:gd name="connsiteX32" fmla="*/ 113645 w 179963"/>
                <a:gd name="connsiteY32" fmla="*/ 57277 h 119265"/>
                <a:gd name="connsiteX33" fmla="*/ 140242 w 179963"/>
                <a:gd name="connsiteY33" fmla="*/ 73577 h 119265"/>
                <a:gd name="connsiteX34" fmla="*/ 150705 w 179963"/>
                <a:gd name="connsiteY34" fmla="*/ 61176 h 119265"/>
                <a:gd name="connsiteX35" fmla="*/ 140242 w 179963"/>
                <a:gd name="connsiteY35" fmla="*/ 23429 h 119265"/>
                <a:gd name="connsiteX36" fmla="*/ 137581 w 179963"/>
                <a:gd name="connsiteY36" fmla="*/ 13854 h 119265"/>
                <a:gd name="connsiteX37" fmla="*/ 154423 w 179963"/>
                <a:gd name="connsiteY37" fmla="*/ -1383 h 119265"/>
                <a:gd name="connsiteX38" fmla="*/ 179963 w 179963"/>
                <a:gd name="connsiteY38" fmla="*/ 25732 h 119265"/>
                <a:gd name="connsiteX39" fmla="*/ 177119 w 179963"/>
                <a:gd name="connsiteY39" fmla="*/ 28035 h 119265"/>
                <a:gd name="connsiteX40" fmla="*/ 173751 w 179963"/>
                <a:gd name="connsiteY40" fmla="*/ 25017 h 119265"/>
                <a:gd name="connsiteX41" fmla="*/ 154955 w 179963"/>
                <a:gd name="connsiteY41" fmla="*/ 3579 h 119265"/>
                <a:gd name="connsiteX42" fmla="*/ 150522 w 179963"/>
                <a:gd name="connsiteY42" fmla="*/ 9781 h 119265"/>
                <a:gd name="connsiteX43" fmla="*/ 154606 w 179963"/>
                <a:gd name="connsiteY43" fmla="*/ 24136 h 119265"/>
                <a:gd name="connsiteX44" fmla="*/ 164004 w 179963"/>
                <a:gd name="connsiteY44" fmla="*/ 58341 h 119265"/>
                <a:gd name="connsiteX45" fmla="*/ 140949 w 179963"/>
                <a:gd name="connsiteY45" fmla="*/ 78539 h 119265"/>
                <a:gd name="connsiteX46" fmla="*/ 110984 w 179963"/>
                <a:gd name="connsiteY46" fmla="*/ 62415 h 119265"/>
                <a:gd name="connsiteX47" fmla="*/ 92013 w 179963"/>
                <a:gd name="connsiteY47" fmla="*/ 78539 h 119265"/>
                <a:gd name="connsiteX48" fmla="*/ 78008 w 179963"/>
                <a:gd name="connsiteY48" fmla="*/ 68973 h 119265"/>
                <a:gd name="connsiteX49" fmla="*/ 71621 w 179963"/>
                <a:gd name="connsiteY49" fmla="*/ 51425 h 119265"/>
                <a:gd name="connsiteX50" fmla="*/ 74631 w 179963"/>
                <a:gd name="connsiteY50" fmla="*/ 49123 h 119265"/>
                <a:gd name="connsiteX51" fmla="*/ 78539 w 179963"/>
                <a:gd name="connsiteY51" fmla="*/ 54442 h 119265"/>
                <a:gd name="connsiteX52" fmla="*/ 91481 w 179963"/>
                <a:gd name="connsiteY52" fmla="*/ 73577 h 119265"/>
                <a:gd name="connsiteX53" fmla="*/ 97328 w 179963"/>
                <a:gd name="connsiteY53" fmla="*/ 64891 h 119265"/>
                <a:gd name="connsiteX54" fmla="*/ 94491 w 179963"/>
                <a:gd name="connsiteY54" fmla="*/ 50187 h 119265"/>
                <a:gd name="connsiteX55" fmla="*/ 90591 w 179963"/>
                <a:gd name="connsiteY55" fmla="*/ 34236 h 119265"/>
                <a:gd name="connsiteX56" fmla="*/ 84919 w 179963"/>
                <a:gd name="connsiteY56" fmla="*/ 11552 h 119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79963" h="119265">
                  <a:moveTo>
                    <a:pt x="49119" y="111149"/>
                  </a:moveTo>
                  <a:cubicBezTo>
                    <a:pt x="49119" y="113983"/>
                    <a:pt x="46989" y="117882"/>
                    <a:pt x="42025" y="117882"/>
                  </a:cubicBezTo>
                  <a:cubicBezTo>
                    <a:pt x="37234" y="117882"/>
                    <a:pt x="32094" y="113276"/>
                    <a:pt x="32094" y="108139"/>
                  </a:cubicBezTo>
                  <a:cubicBezTo>
                    <a:pt x="32094" y="105122"/>
                    <a:pt x="34398" y="101399"/>
                    <a:pt x="39189" y="101399"/>
                  </a:cubicBezTo>
                  <a:cubicBezTo>
                    <a:pt x="44328" y="101399"/>
                    <a:pt x="49119" y="106362"/>
                    <a:pt x="49119" y="111149"/>
                  </a:cubicBezTo>
                  <a:close/>
                  <a:moveTo>
                    <a:pt x="12941" y="21118"/>
                  </a:moveTo>
                  <a:cubicBezTo>
                    <a:pt x="12234" y="18817"/>
                    <a:pt x="11352" y="16688"/>
                    <a:pt x="11352" y="13679"/>
                  </a:cubicBezTo>
                  <a:cubicBezTo>
                    <a:pt x="11352" y="5350"/>
                    <a:pt x="18438" y="-1383"/>
                    <a:pt x="28194" y="-1383"/>
                  </a:cubicBezTo>
                  <a:cubicBezTo>
                    <a:pt x="45925" y="-1383"/>
                    <a:pt x="53726" y="23072"/>
                    <a:pt x="53726" y="25732"/>
                  </a:cubicBezTo>
                  <a:cubicBezTo>
                    <a:pt x="53726" y="28035"/>
                    <a:pt x="51423" y="28035"/>
                    <a:pt x="50890" y="28035"/>
                  </a:cubicBezTo>
                  <a:cubicBezTo>
                    <a:pt x="48404" y="28035"/>
                    <a:pt x="48229" y="26971"/>
                    <a:pt x="47522" y="25017"/>
                  </a:cubicBezTo>
                  <a:cubicBezTo>
                    <a:pt x="43438" y="10844"/>
                    <a:pt x="35638" y="3579"/>
                    <a:pt x="28726" y="3579"/>
                  </a:cubicBezTo>
                  <a:cubicBezTo>
                    <a:pt x="25175" y="3579"/>
                    <a:pt x="24293" y="5882"/>
                    <a:pt x="24293" y="9781"/>
                  </a:cubicBezTo>
                  <a:cubicBezTo>
                    <a:pt x="24293" y="13854"/>
                    <a:pt x="25532" y="17220"/>
                    <a:pt x="27129" y="21118"/>
                  </a:cubicBezTo>
                  <a:cubicBezTo>
                    <a:pt x="28901" y="25907"/>
                    <a:pt x="30855" y="30694"/>
                    <a:pt x="32801" y="35300"/>
                  </a:cubicBezTo>
                  <a:cubicBezTo>
                    <a:pt x="34398" y="39555"/>
                    <a:pt x="40785" y="55681"/>
                    <a:pt x="41492" y="57809"/>
                  </a:cubicBezTo>
                  <a:cubicBezTo>
                    <a:pt x="42025" y="59580"/>
                    <a:pt x="42557" y="61708"/>
                    <a:pt x="42557" y="63479"/>
                  </a:cubicBezTo>
                  <a:cubicBezTo>
                    <a:pt x="42557" y="71806"/>
                    <a:pt x="35462" y="78539"/>
                    <a:pt x="25707" y="78539"/>
                  </a:cubicBezTo>
                  <a:cubicBezTo>
                    <a:pt x="8158" y="78539"/>
                    <a:pt x="0" y="54442"/>
                    <a:pt x="0" y="51425"/>
                  </a:cubicBezTo>
                  <a:cubicBezTo>
                    <a:pt x="0" y="49123"/>
                    <a:pt x="2486" y="49123"/>
                    <a:pt x="3011" y="49123"/>
                  </a:cubicBezTo>
                  <a:cubicBezTo>
                    <a:pt x="5497" y="49123"/>
                    <a:pt x="5672" y="50012"/>
                    <a:pt x="6204" y="51956"/>
                  </a:cubicBezTo>
                  <a:cubicBezTo>
                    <a:pt x="10820" y="67202"/>
                    <a:pt x="18621" y="73577"/>
                    <a:pt x="25175" y="73577"/>
                  </a:cubicBezTo>
                  <a:cubicBezTo>
                    <a:pt x="28019" y="73577"/>
                    <a:pt x="29608" y="72164"/>
                    <a:pt x="29608" y="67376"/>
                  </a:cubicBezTo>
                  <a:cubicBezTo>
                    <a:pt x="29608" y="63303"/>
                    <a:pt x="28551" y="60644"/>
                    <a:pt x="24118" y="49655"/>
                  </a:cubicBezTo>
                  <a:lnTo>
                    <a:pt x="12941" y="21118"/>
                  </a:lnTo>
                  <a:close/>
                  <a:moveTo>
                    <a:pt x="84919" y="11552"/>
                  </a:moveTo>
                  <a:cubicBezTo>
                    <a:pt x="84212" y="9249"/>
                    <a:pt x="83148" y="4818"/>
                    <a:pt x="83148" y="4286"/>
                  </a:cubicBezTo>
                  <a:cubicBezTo>
                    <a:pt x="83148" y="388"/>
                    <a:pt x="86341" y="-1383"/>
                    <a:pt x="89177" y="-1383"/>
                  </a:cubicBezTo>
                  <a:cubicBezTo>
                    <a:pt x="92363" y="-1383"/>
                    <a:pt x="95207" y="920"/>
                    <a:pt x="96089" y="2515"/>
                  </a:cubicBezTo>
                  <a:cubicBezTo>
                    <a:pt x="96979" y="4111"/>
                    <a:pt x="98392" y="9781"/>
                    <a:pt x="99282" y="13504"/>
                  </a:cubicBezTo>
                  <a:cubicBezTo>
                    <a:pt x="100172" y="16871"/>
                    <a:pt x="102118" y="25017"/>
                    <a:pt x="103183" y="29447"/>
                  </a:cubicBezTo>
                  <a:cubicBezTo>
                    <a:pt x="104247" y="33354"/>
                    <a:pt x="105311" y="37252"/>
                    <a:pt x="106193" y="41326"/>
                  </a:cubicBezTo>
                  <a:cubicBezTo>
                    <a:pt x="108148" y="48590"/>
                    <a:pt x="108505" y="50012"/>
                    <a:pt x="113645" y="57277"/>
                  </a:cubicBezTo>
                  <a:cubicBezTo>
                    <a:pt x="118610" y="64367"/>
                    <a:pt x="126944" y="73577"/>
                    <a:pt x="140242" y="73577"/>
                  </a:cubicBezTo>
                  <a:cubicBezTo>
                    <a:pt x="150522" y="73577"/>
                    <a:pt x="150705" y="64542"/>
                    <a:pt x="150705" y="61176"/>
                  </a:cubicBezTo>
                  <a:cubicBezTo>
                    <a:pt x="150705" y="50544"/>
                    <a:pt x="143078" y="30869"/>
                    <a:pt x="140242" y="23429"/>
                  </a:cubicBezTo>
                  <a:cubicBezTo>
                    <a:pt x="138288" y="18466"/>
                    <a:pt x="137581" y="16871"/>
                    <a:pt x="137581" y="13854"/>
                  </a:cubicBezTo>
                  <a:cubicBezTo>
                    <a:pt x="137581" y="4462"/>
                    <a:pt x="145382" y="-1383"/>
                    <a:pt x="154423" y="-1383"/>
                  </a:cubicBezTo>
                  <a:cubicBezTo>
                    <a:pt x="172154" y="-1383"/>
                    <a:pt x="179963" y="23072"/>
                    <a:pt x="179963" y="25732"/>
                  </a:cubicBezTo>
                  <a:cubicBezTo>
                    <a:pt x="179963" y="28035"/>
                    <a:pt x="177651" y="28035"/>
                    <a:pt x="177119" y="28035"/>
                  </a:cubicBezTo>
                  <a:cubicBezTo>
                    <a:pt x="174641" y="28035"/>
                    <a:pt x="174466" y="26971"/>
                    <a:pt x="173751" y="25017"/>
                  </a:cubicBezTo>
                  <a:cubicBezTo>
                    <a:pt x="169675" y="10844"/>
                    <a:pt x="162049" y="3579"/>
                    <a:pt x="154955" y="3579"/>
                  </a:cubicBezTo>
                  <a:cubicBezTo>
                    <a:pt x="151237" y="3579"/>
                    <a:pt x="150522" y="6057"/>
                    <a:pt x="150522" y="9781"/>
                  </a:cubicBezTo>
                  <a:cubicBezTo>
                    <a:pt x="150522" y="13854"/>
                    <a:pt x="151412" y="16156"/>
                    <a:pt x="154606" y="24136"/>
                  </a:cubicBezTo>
                  <a:cubicBezTo>
                    <a:pt x="156734" y="29630"/>
                    <a:pt x="164004" y="48416"/>
                    <a:pt x="164004" y="58341"/>
                  </a:cubicBezTo>
                  <a:cubicBezTo>
                    <a:pt x="164004" y="75531"/>
                    <a:pt x="150347" y="78539"/>
                    <a:pt x="140949" y="78539"/>
                  </a:cubicBezTo>
                  <a:cubicBezTo>
                    <a:pt x="126236" y="78539"/>
                    <a:pt x="116307" y="69505"/>
                    <a:pt x="110984" y="62415"/>
                  </a:cubicBezTo>
                  <a:cubicBezTo>
                    <a:pt x="109744" y="74641"/>
                    <a:pt x="99282" y="78539"/>
                    <a:pt x="92013" y="78539"/>
                  </a:cubicBezTo>
                  <a:cubicBezTo>
                    <a:pt x="84387" y="78539"/>
                    <a:pt x="80311" y="73045"/>
                    <a:pt x="78008" y="68973"/>
                  </a:cubicBezTo>
                  <a:cubicBezTo>
                    <a:pt x="74107" y="62415"/>
                    <a:pt x="71621" y="52315"/>
                    <a:pt x="71621" y="51425"/>
                  </a:cubicBezTo>
                  <a:cubicBezTo>
                    <a:pt x="71621" y="49123"/>
                    <a:pt x="74107" y="49123"/>
                    <a:pt x="74631" y="49123"/>
                  </a:cubicBezTo>
                  <a:cubicBezTo>
                    <a:pt x="77118" y="49123"/>
                    <a:pt x="77293" y="49655"/>
                    <a:pt x="78539" y="54442"/>
                  </a:cubicBezTo>
                  <a:cubicBezTo>
                    <a:pt x="81193" y="64891"/>
                    <a:pt x="84562" y="73577"/>
                    <a:pt x="91481" y="73577"/>
                  </a:cubicBezTo>
                  <a:cubicBezTo>
                    <a:pt x="96089" y="73577"/>
                    <a:pt x="97328" y="69678"/>
                    <a:pt x="97328" y="64891"/>
                  </a:cubicBezTo>
                  <a:cubicBezTo>
                    <a:pt x="97328" y="61525"/>
                    <a:pt x="95739" y="54974"/>
                    <a:pt x="94491" y="50187"/>
                  </a:cubicBezTo>
                  <a:cubicBezTo>
                    <a:pt x="93252" y="45398"/>
                    <a:pt x="91481" y="38133"/>
                    <a:pt x="90591" y="34236"/>
                  </a:cubicBezTo>
                  <a:lnTo>
                    <a:pt x="84919" y="11552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449" name="任意多边形: 形状 1448">
              <a:extLst>
                <a:ext uri="{FF2B5EF4-FFF2-40B4-BE49-F238E27FC236}">
                  <a16:creationId xmlns:a16="http://schemas.microsoft.com/office/drawing/2014/main" id="{D34D1DE9-8E1E-2FCE-153C-529A8CD25B4D}"/>
                </a:ext>
              </a:extLst>
            </p:cNvPr>
            <p:cNvSpPr/>
            <p:nvPr>
              <p:custDataLst>
                <p:tags r:id="rId246"/>
              </p:custDataLst>
            </p:nvPr>
          </p:nvSpPr>
          <p:spPr>
            <a:xfrm flipV="1">
              <a:off x="15242421" y="-14631043"/>
              <a:ext cx="168400" cy="168563"/>
            </a:xfrm>
            <a:custGeom>
              <a:avLst/>
              <a:gdLst>
                <a:gd name="connsiteX0" fmla="*/ 89388 w 168400"/>
                <a:gd name="connsiteY0" fmla="*/ 77840 h 168563"/>
                <a:gd name="connsiteX1" fmla="*/ 160043 w 168400"/>
                <a:gd name="connsiteY1" fmla="*/ 77840 h 168563"/>
                <a:gd name="connsiteX2" fmla="*/ 168401 w 168400"/>
                <a:gd name="connsiteY2" fmla="*/ 82906 h 168563"/>
                <a:gd name="connsiteX3" fmla="*/ 160043 w 168400"/>
                <a:gd name="connsiteY3" fmla="*/ 87963 h 168563"/>
                <a:gd name="connsiteX4" fmla="*/ 89388 w 168400"/>
                <a:gd name="connsiteY4" fmla="*/ 87963 h 168563"/>
                <a:gd name="connsiteX5" fmla="*/ 89388 w 168400"/>
                <a:gd name="connsiteY5" fmla="*/ 158834 h 168563"/>
                <a:gd name="connsiteX6" fmla="*/ 84328 w 168400"/>
                <a:gd name="connsiteY6" fmla="*/ 167188 h 168563"/>
                <a:gd name="connsiteX7" fmla="*/ 79259 w 168400"/>
                <a:gd name="connsiteY7" fmla="*/ 158834 h 168563"/>
                <a:gd name="connsiteX8" fmla="*/ 79259 w 168400"/>
                <a:gd name="connsiteY8" fmla="*/ 87963 h 168563"/>
                <a:gd name="connsiteX9" fmla="*/ 8358 w 168400"/>
                <a:gd name="connsiteY9" fmla="*/ 87963 h 168563"/>
                <a:gd name="connsiteX10" fmla="*/ 0 w 168400"/>
                <a:gd name="connsiteY10" fmla="*/ 82906 h 168563"/>
                <a:gd name="connsiteX11" fmla="*/ 8358 w 168400"/>
                <a:gd name="connsiteY11" fmla="*/ 77840 h 168563"/>
                <a:gd name="connsiteX12" fmla="*/ 79259 w 168400"/>
                <a:gd name="connsiteY12" fmla="*/ 77840 h 168563"/>
                <a:gd name="connsiteX13" fmla="*/ 79259 w 168400"/>
                <a:gd name="connsiteY13" fmla="*/ 6977 h 168563"/>
                <a:gd name="connsiteX14" fmla="*/ 84328 w 168400"/>
                <a:gd name="connsiteY14" fmla="*/ -1375 h 168563"/>
                <a:gd name="connsiteX15" fmla="*/ 89388 w 168400"/>
                <a:gd name="connsiteY15" fmla="*/ 6977 h 168563"/>
                <a:gd name="connsiteX16" fmla="*/ 89388 w 168400"/>
                <a:gd name="connsiteY16" fmla="*/ 77840 h 168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68400" h="168563">
                  <a:moveTo>
                    <a:pt x="89388" y="77840"/>
                  </a:moveTo>
                  <a:lnTo>
                    <a:pt x="160043" y="77840"/>
                  </a:lnTo>
                  <a:cubicBezTo>
                    <a:pt x="163586" y="77840"/>
                    <a:pt x="168401" y="77840"/>
                    <a:pt x="168401" y="82906"/>
                  </a:cubicBezTo>
                  <a:cubicBezTo>
                    <a:pt x="168401" y="87963"/>
                    <a:pt x="163586" y="87963"/>
                    <a:pt x="160043" y="87963"/>
                  </a:cubicBezTo>
                  <a:lnTo>
                    <a:pt x="89388" y="87963"/>
                  </a:lnTo>
                  <a:lnTo>
                    <a:pt x="89388" y="158834"/>
                  </a:lnTo>
                  <a:cubicBezTo>
                    <a:pt x="89388" y="162376"/>
                    <a:pt x="89388" y="167188"/>
                    <a:pt x="84328" y="167188"/>
                  </a:cubicBezTo>
                  <a:cubicBezTo>
                    <a:pt x="79259" y="167188"/>
                    <a:pt x="79259" y="162376"/>
                    <a:pt x="79259" y="158834"/>
                  </a:cubicBezTo>
                  <a:lnTo>
                    <a:pt x="79259" y="87963"/>
                  </a:lnTo>
                  <a:lnTo>
                    <a:pt x="8358" y="87963"/>
                  </a:lnTo>
                  <a:cubicBezTo>
                    <a:pt x="4815" y="87963"/>
                    <a:pt x="0" y="87963"/>
                    <a:pt x="0" y="82906"/>
                  </a:cubicBezTo>
                  <a:cubicBezTo>
                    <a:pt x="0" y="77840"/>
                    <a:pt x="4815" y="77840"/>
                    <a:pt x="8358" y="77840"/>
                  </a:cubicBezTo>
                  <a:lnTo>
                    <a:pt x="79259" y="77840"/>
                  </a:lnTo>
                  <a:lnTo>
                    <a:pt x="79259" y="6977"/>
                  </a:lnTo>
                  <a:cubicBezTo>
                    <a:pt x="79259" y="3437"/>
                    <a:pt x="79259" y="-1375"/>
                    <a:pt x="84328" y="-1375"/>
                  </a:cubicBezTo>
                  <a:cubicBezTo>
                    <a:pt x="89388" y="-1375"/>
                    <a:pt x="89388" y="3437"/>
                    <a:pt x="89388" y="6977"/>
                  </a:cubicBezTo>
                  <a:lnTo>
                    <a:pt x="89388" y="77840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450" name="任意多边形: 形状 1449">
              <a:extLst>
                <a:ext uri="{FF2B5EF4-FFF2-40B4-BE49-F238E27FC236}">
                  <a16:creationId xmlns:a16="http://schemas.microsoft.com/office/drawing/2014/main" id="{D4920913-7B96-49D2-A50D-AE558360CABD}"/>
                </a:ext>
              </a:extLst>
            </p:cNvPr>
            <p:cNvSpPr/>
            <p:nvPr>
              <p:custDataLst>
                <p:tags r:id="rId247"/>
              </p:custDataLst>
            </p:nvPr>
          </p:nvSpPr>
          <p:spPr>
            <a:xfrm flipV="1">
              <a:off x="15491387" y="-14657110"/>
              <a:ext cx="207898" cy="173620"/>
            </a:xfrm>
            <a:custGeom>
              <a:avLst/>
              <a:gdLst>
                <a:gd name="connsiteX0" fmla="*/ 180555 w 207898"/>
                <a:gd name="connsiteY0" fmla="*/ 160349 h 173620"/>
                <a:gd name="connsiteX1" fmla="*/ 207899 w 207898"/>
                <a:gd name="connsiteY1" fmla="*/ 160349 h 173620"/>
                <a:gd name="connsiteX2" fmla="*/ 207899 w 207898"/>
                <a:gd name="connsiteY2" fmla="*/ 172243 h 173620"/>
                <a:gd name="connsiteX3" fmla="*/ 162570 w 207898"/>
                <a:gd name="connsiteY3" fmla="*/ 171480 h 173620"/>
                <a:gd name="connsiteX4" fmla="*/ 117248 w 207898"/>
                <a:gd name="connsiteY4" fmla="*/ 172243 h 173620"/>
                <a:gd name="connsiteX5" fmla="*/ 117248 w 207898"/>
                <a:gd name="connsiteY5" fmla="*/ 160349 h 173620"/>
                <a:gd name="connsiteX6" fmla="*/ 144592 w 207898"/>
                <a:gd name="connsiteY6" fmla="*/ 160349 h 173620"/>
                <a:gd name="connsiteX7" fmla="*/ 144592 w 207898"/>
                <a:gd name="connsiteY7" fmla="*/ 94797 h 173620"/>
                <a:gd name="connsiteX8" fmla="*/ 63307 w 207898"/>
                <a:gd name="connsiteY8" fmla="*/ 94797 h 173620"/>
                <a:gd name="connsiteX9" fmla="*/ 63307 w 207898"/>
                <a:gd name="connsiteY9" fmla="*/ 160349 h 173620"/>
                <a:gd name="connsiteX10" fmla="*/ 90659 w 207898"/>
                <a:gd name="connsiteY10" fmla="*/ 160349 h 173620"/>
                <a:gd name="connsiteX11" fmla="*/ 90659 w 207898"/>
                <a:gd name="connsiteY11" fmla="*/ 172243 h 173620"/>
                <a:gd name="connsiteX12" fmla="*/ 45330 w 207898"/>
                <a:gd name="connsiteY12" fmla="*/ 171480 h 173620"/>
                <a:gd name="connsiteX13" fmla="*/ 0 w 207898"/>
                <a:gd name="connsiteY13" fmla="*/ 172243 h 173620"/>
                <a:gd name="connsiteX14" fmla="*/ 0 w 207898"/>
                <a:gd name="connsiteY14" fmla="*/ 160349 h 173620"/>
                <a:gd name="connsiteX15" fmla="*/ 27352 w 207898"/>
                <a:gd name="connsiteY15" fmla="*/ 160349 h 173620"/>
                <a:gd name="connsiteX16" fmla="*/ 27352 w 207898"/>
                <a:gd name="connsiteY16" fmla="*/ 10515 h 173620"/>
                <a:gd name="connsiteX17" fmla="*/ 0 w 207898"/>
                <a:gd name="connsiteY17" fmla="*/ 10515 h 173620"/>
                <a:gd name="connsiteX18" fmla="*/ 0 w 207898"/>
                <a:gd name="connsiteY18" fmla="*/ -1377 h 173620"/>
                <a:gd name="connsiteX19" fmla="*/ 45330 w 207898"/>
                <a:gd name="connsiteY19" fmla="*/ -616 h 173620"/>
                <a:gd name="connsiteX20" fmla="*/ 90659 w 207898"/>
                <a:gd name="connsiteY20" fmla="*/ -1377 h 173620"/>
                <a:gd name="connsiteX21" fmla="*/ 90659 w 207898"/>
                <a:gd name="connsiteY21" fmla="*/ 10515 h 173620"/>
                <a:gd name="connsiteX22" fmla="*/ 63307 w 207898"/>
                <a:gd name="connsiteY22" fmla="*/ 10515 h 173620"/>
                <a:gd name="connsiteX23" fmla="*/ 63307 w 207898"/>
                <a:gd name="connsiteY23" fmla="*/ 82903 h 173620"/>
                <a:gd name="connsiteX24" fmla="*/ 144592 w 207898"/>
                <a:gd name="connsiteY24" fmla="*/ 82903 h 173620"/>
                <a:gd name="connsiteX25" fmla="*/ 144592 w 207898"/>
                <a:gd name="connsiteY25" fmla="*/ 10515 h 173620"/>
                <a:gd name="connsiteX26" fmla="*/ 117248 w 207898"/>
                <a:gd name="connsiteY26" fmla="*/ 10515 h 173620"/>
                <a:gd name="connsiteX27" fmla="*/ 117248 w 207898"/>
                <a:gd name="connsiteY27" fmla="*/ -1377 h 173620"/>
                <a:gd name="connsiteX28" fmla="*/ 162570 w 207898"/>
                <a:gd name="connsiteY28" fmla="*/ -616 h 173620"/>
                <a:gd name="connsiteX29" fmla="*/ 207899 w 207898"/>
                <a:gd name="connsiteY29" fmla="*/ -1377 h 173620"/>
                <a:gd name="connsiteX30" fmla="*/ 207899 w 207898"/>
                <a:gd name="connsiteY30" fmla="*/ 10515 h 173620"/>
                <a:gd name="connsiteX31" fmla="*/ 180555 w 207898"/>
                <a:gd name="connsiteY31" fmla="*/ 10515 h 173620"/>
                <a:gd name="connsiteX32" fmla="*/ 180555 w 207898"/>
                <a:gd name="connsiteY32" fmla="*/ 160349 h 173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07898" h="173620">
                  <a:moveTo>
                    <a:pt x="180555" y="160349"/>
                  </a:moveTo>
                  <a:lnTo>
                    <a:pt x="207899" y="160349"/>
                  </a:lnTo>
                  <a:lnTo>
                    <a:pt x="207899" y="172243"/>
                  </a:lnTo>
                  <a:cubicBezTo>
                    <a:pt x="198278" y="171480"/>
                    <a:pt x="173461" y="171480"/>
                    <a:pt x="162570" y="171480"/>
                  </a:cubicBezTo>
                  <a:cubicBezTo>
                    <a:pt x="151686" y="171480"/>
                    <a:pt x="126868" y="171480"/>
                    <a:pt x="117248" y="172243"/>
                  </a:cubicBezTo>
                  <a:lnTo>
                    <a:pt x="117248" y="160349"/>
                  </a:lnTo>
                  <a:lnTo>
                    <a:pt x="144592" y="160349"/>
                  </a:lnTo>
                  <a:lnTo>
                    <a:pt x="144592" y="94797"/>
                  </a:lnTo>
                  <a:lnTo>
                    <a:pt x="63307" y="94797"/>
                  </a:lnTo>
                  <a:lnTo>
                    <a:pt x="63307" y="160349"/>
                  </a:lnTo>
                  <a:lnTo>
                    <a:pt x="90659" y="160349"/>
                  </a:lnTo>
                  <a:lnTo>
                    <a:pt x="90659" y="172243"/>
                  </a:lnTo>
                  <a:cubicBezTo>
                    <a:pt x="81031" y="171480"/>
                    <a:pt x="56221" y="171480"/>
                    <a:pt x="45330" y="171480"/>
                  </a:cubicBezTo>
                  <a:cubicBezTo>
                    <a:pt x="34438" y="171480"/>
                    <a:pt x="9621" y="171480"/>
                    <a:pt x="0" y="172243"/>
                  </a:cubicBezTo>
                  <a:lnTo>
                    <a:pt x="0" y="160349"/>
                  </a:lnTo>
                  <a:lnTo>
                    <a:pt x="27352" y="160349"/>
                  </a:lnTo>
                  <a:lnTo>
                    <a:pt x="27352" y="10515"/>
                  </a:lnTo>
                  <a:lnTo>
                    <a:pt x="0" y="10515"/>
                  </a:lnTo>
                  <a:lnTo>
                    <a:pt x="0" y="-1377"/>
                  </a:lnTo>
                  <a:cubicBezTo>
                    <a:pt x="9621" y="-616"/>
                    <a:pt x="34438" y="-616"/>
                    <a:pt x="45330" y="-616"/>
                  </a:cubicBezTo>
                  <a:cubicBezTo>
                    <a:pt x="56221" y="-616"/>
                    <a:pt x="81031" y="-616"/>
                    <a:pt x="90659" y="-1377"/>
                  </a:cubicBezTo>
                  <a:lnTo>
                    <a:pt x="90659" y="10515"/>
                  </a:lnTo>
                  <a:lnTo>
                    <a:pt x="63307" y="10515"/>
                  </a:lnTo>
                  <a:lnTo>
                    <a:pt x="63307" y="82903"/>
                  </a:lnTo>
                  <a:lnTo>
                    <a:pt x="144592" y="82903"/>
                  </a:lnTo>
                  <a:lnTo>
                    <a:pt x="144592" y="10515"/>
                  </a:lnTo>
                  <a:lnTo>
                    <a:pt x="117248" y="10515"/>
                  </a:lnTo>
                  <a:lnTo>
                    <a:pt x="117248" y="-1377"/>
                  </a:lnTo>
                  <a:cubicBezTo>
                    <a:pt x="126868" y="-616"/>
                    <a:pt x="151686" y="-616"/>
                    <a:pt x="162570" y="-616"/>
                  </a:cubicBezTo>
                  <a:cubicBezTo>
                    <a:pt x="173461" y="-616"/>
                    <a:pt x="198278" y="-616"/>
                    <a:pt x="207899" y="-1377"/>
                  </a:cubicBezTo>
                  <a:lnTo>
                    <a:pt x="207899" y="10515"/>
                  </a:lnTo>
                  <a:lnTo>
                    <a:pt x="180555" y="10515"/>
                  </a:lnTo>
                  <a:lnTo>
                    <a:pt x="180555" y="160349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451" name="任意多边形: 形状 1450">
              <a:extLst>
                <a:ext uri="{FF2B5EF4-FFF2-40B4-BE49-F238E27FC236}">
                  <a16:creationId xmlns:a16="http://schemas.microsoft.com/office/drawing/2014/main" id="{45F7ADD5-C273-1612-2909-CD9ECBE903F6}"/>
                </a:ext>
              </a:extLst>
            </p:cNvPr>
            <p:cNvSpPr/>
            <p:nvPr>
              <p:custDataLst>
                <p:tags r:id="rId248"/>
              </p:custDataLst>
            </p:nvPr>
          </p:nvSpPr>
          <p:spPr>
            <a:xfrm flipV="1">
              <a:off x="15720262" y="-14710978"/>
              <a:ext cx="278339" cy="124759"/>
            </a:xfrm>
            <a:custGeom>
              <a:avLst/>
              <a:gdLst>
                <a:gd name="connsiteX0" fmla="*/ 90429 w 278339"/>
                <a:gd name="connsiteY0" fmla="*/ 118057 h 124759"/>
                <a:gd name="connsiteX1" fmla="*/ 91135 w 278339"/>
                <a:gd name="connsiteY1" fmla="*/ 120898 h 124759"/>
                <a:gd name="connsiteX2" fmla="*/ 88299 w 278339"/>
                <a:gd name="connsiteY2" fmla="*/ 123376 h 124759"/>
                <a:gd name="connsiteX3" fmla="*/ 65602 w 278339"/>
                <a:gd name="connsiteY3" fmla="*/ 121605 h 124759"/>
                <a:gd name="connsiteX4" fmla="*/ 61702 w 278339"/>
                <a:gd name="connsiteY4" fmla="*/ 117531 h 124759"/>
                <a:gd name="connsiteX5" fmla="*/ 66310 w 278339"/>
                <a:gd name="connsiteY5" fmla="*/ 115047 h 124759"/>
                <a:gd name="connsiteX6" fmla="*/ 74826 w 278339"/>
                <a:gd name="connsiteY6" fmla="*/ 112388 h 124759"/>
                <a:gd name="connsiteX7" fmla="*/ 74111 w 278339"/>
                <a:gd name="connsiteY7" fmla="*/ 108489 h 124759"/>
                <a:gd name="connsiteX8" fmla="*/ 64006 w 278339"/>
                <a:gd name="connsiteY8" fmla="*/ 68083 h 124759"/>
                <a:gd name="connsiteX9" fmla="*/ 45742 w 278339"/>
                <a:gd name="connsiteY9" fmla="*/ 78539 h 124759"/>
                <a:gd name="connsiteX10" fmla="*/ 0 w 278339"/>
                <a:gd name="connsiteY10" fmla="*/ 28034 h 124759"/>
                <a:gd name="connsiteX11" fmla="*/ 26771 w 278339"/>
                <a:gd name="connsiteY11" fmla="*/ -1383 h 124759"/>
                <a:gd name="connsiteX12" fmla="*/ 51947 w 278339"/>
                <a:gd name="connsiteY12" fmla="*/ 11020 h 124759"/>
                <a:gd name="connsiteX13" fmla="*/ 70210 w 278339"/>
                <a:gd name="connsiteY13" fmla="*/ -1383 h 124759"/>
                <a:gd name="connsiteX14" fmla="*/ 84224 w 278339"/>
                <a:gd name="connsiteY14" fmla="*/ 8009 h 124759"/>
                <a:gd name="connsiteX15" fmla="*/ 90429 w 278339"/>
                <a:gd name="connsiteY15" fmla="*/ 25731 h 124759"/>
                <a:gd name="connsiteX16" fmla="*/ 87592 w 278339"/>
                <a:gd name="connsiteY16" fmla="*/ 28034 h 124759"/>
                <a:gd name="connsiteX17" fmla="*/ 83691 w 278339"/>
                <a:gd name="connsiteY17" fmla="*/ 22540 h 124759"/>
                <a:gd name="connsiteX18" fmla="*/ 70743 w 278339"/>
                <a:gd name="connsiteY18" fmla="*/ 3579 h 124759"/>
                <a:gd name="connsiteX19" fmla="*/ 64895 w 278339"/>
                <a:gd name="connsiteY19" fmla="*/ 12257 h 124759"/>
                <a:gd name="connsiteX20" fmla="*/ 65778 w 278339"/>
                <a:gd name="connsiteY20" fmla="*/ 19530 h 124759"/>
                <a:gd name="connsiteX21" fmla="*/ 90429 w 278339"/>
                <a:gd name="connsiteY21" fmla="*/ 118057 h 124759"/>
                <a:gd name="connsiteX22" fmla="*/ 52662 w 278339"/>
                <a:gd name="connsiteY22" fmla="*/ 22540 h 124759"/>
                <a:gd name="connsiteX23" fmla="*/ 43613 w 278339"/>
                <a:gd name="connsiteY23" fmla="*/ 10669 h 124759"/>
                <a:gd name="connsiteX24" fmla="*/ 27303 w 278339"/>
                <a:gd name="connsiteY24" fmla="*/ 3579 h 124759"/>
                <a:gd name="connsiteX25" fmla="*/ 14355 w 278339"/>
                <a:gd name="connsiteY25" fmla="*/ 20769 h 124759"/>
                <a:gd name="connsiteX26" fmla="*/ 23578 w 278339"/>
                <a:gd name="connsiteY26" fmla="*/ 56745 h 124759"/>
                <a:gd name="connsiteX27" fmla="*/ 45742 w 278339"/>
                <a:gd name="connsiteY27" fmla="*/ 73577 h 124759"/>
                <a:gd name="connsiteX28" fmla="*/ 61527 w 278339"/>
                <a:gd name="connsiteY28" fmla="*/ 58158 h 124759"/>
                <a:gd name="connsiteX29" fmla="*/ 60995 w 278339"/>
                <a:gd name="connsiteY29" fmla="*/ 55681 h 124759"/>
                <a:gd name="connsiteX30" fmla="*/ 52662 w 278339"/>
                <a:gd name="connsiteY30" fmla="*/ 22540 h 124759"/>
                <a:gd name="connsiteX31" fmla="*/ 134207 w 278339"/>
                <a:gd name="connsiteY31" fmla="*/ 40794 h 124759"/>
                <a:gd name="connsiteX32" fmla="*/ 162750 w 278339"/>
                <a:gd name="connsiteY32" fmla="*/ 44517 h 124759"/>
                <a:gd name="connsiteX33" fmla="*/ 178352 w 278339"/>
                <a:gd name="connsiteY33" fmla="*/ 62945 h 124759"/>
                <a:gd name="connsiteX34" fmla="*/ 156371 w 278339"/>
                <a:gd name="connsiteY34" fmla="*/ 78539 h 124759"/>
                <a:gd name="connsiteX35" fmla="*/ 106362 w 278339"/>
                <a:gd name="connsiteY35" fmla="*/ 31933 h 124759"/>
                <a:gd name="connsiteX36" fmla="*/ 138282 w 278339"/>
                <a:gd name="connsiteY36" fmla="*/ -1383 h 124759"/>
                <a:gd name="connsiteX37" fmla="*/ 182253 w 278339"/>
                <a:gd name="connsiteY37" fmla="*/ 18641 h 124759"/>
                <a:gd name="connsiteX38" fmla="*/ 179242 w 278339"/>
                <a:gd name="connsiteY38" fmla="*/ 21650 h 124759"/>
                <a:gd name="connsiteX39" fmla="*/ 176406 w 278339"/>
                <a:gd name="connsiteY39" fmla="*/ 19881 h 124759"/>
                <a:gd name="connsiteX40" fmla="*/ 138640 w 278339"/>
                <a:gd name="connsiteY40" fmla="*/ 3579 h 124759"/>
                <a:gd name="connsiteX41" fmla="*/ 120908 w 278339"/>
                <a:gd name="connsiteY41" fmla="*/ 25017 h 124759"/>
                <a:gd name="connsiteX42" fmla="*/ 123037 w 278339"/>
                <a:gd name="connsiteY42" fmla="*/ 40794 h 124759"/>
                <a:gd name="connsiteX43" fmla="*/ 134207 w 278339"/>
                <a:gd name="connsiteY43" fmla="*/ 40794 h 124759"/>
                <a:gd name="connsiteX44" fmla="*/ 124451 w 278339"/>
                <a:gd name="connsiteY44" fmla="*/ 45756 h 124759"/>
                <a:gd name="connsiteX45" fmla="*/ 156371 w 278339"/>
                <a:gd name="connsiteY45" fmla="*/ 73577 h 124759"/>
                <a:gd name="connsiteX46" fmla="*/ 170734 w 278339"/>
                <a:gd name="connsiteY46" fmla="*/ 62945 h 124759"/>
                <a:gd name="connsiteX47" fmla="*/ 133142 w 278339"/>
                <a:gd name="connsiteY47" fmla="*/ 45756 h 124759"/>
                <a:gd name="connsiteX48" fmla="*/ 124451 w 278339"/>
                <a:gd name="connsiteY48" fmla="*/ 45756 h 124759"/>
                <a:gd name="connsiteX49" fmla="*/ 268234 w 278339"/>
                <a:gd name="connsiteY49" fmla="*/ 68266 h 124759"/>
                <a:gd name="connsiteX50" fmla="*/ 259194 w 278339"/>
                <a:gd name="connsiteY50" fmla="*/ 58341 h 124759"/>
                <a:gd name="connsiteX51" fmla="*/ 266106 w 278339"/>
                <a:gd name="connsiteY51" fmla="*/ 51783 h 124759"/>
                <a:gd name="connsiteX52" fmla="*/ 276219 w 278339"/>
                <a:gd name="connsiteY52" fmla="*/ 63120 h 124759"/>
                <a:gd name="connsiteX53" fmla="*/ 252806 w 278339"/>
                <a:gd name="connsiteY53" fmla="*/ 78539 h 124759"/>
                <a:gd name="connsiteX54" fmla="*/ 201567 w 278339"/>
                <a:gd name="connsiteY54" fmla="*/ 29447 h 124759"/>
                <a:gd name="connsiteX55" fmla="*/ 234368 w 278339"/>
                <a:gd name="connsiteY55" fmla="*/ -1383 h 124759"/>
                <a:gd name="connsiteX56" fmla="*/ 278339 w 278339"/>
                <a:gd name="connsiteY56" fmla="*/ 18641 h 124759"/>
                <a:gd name="connsiteX57" fmla="*/ 275329 w 278339"/>
                <a:gd name="connsiteY57" fmla="*/ 21650 h 124759"/>
                <a:gd name="connsiteX58" fmla="*/ 272492 w 278339"/>
                <a:gd name="connsiteY58" fmla="*/ 19881 h 124759"/>
                <a:gd name="connsiteX59" fmla="*/ 234726 w 278339"/>
                <a:gd name="connsiteY59" fmla="*/ 3579 h 124759"/>
                <a:gd name="connsiteX60" fmla="*/ 216280 w 278339"/>
                <a:gd name="connsiteY60" fmla="*/ 23247 h 124759"/>
                <a:gd name="connsiteX61" fmla="*/ 227990 w 278339"/>
                <a:gd name="connsiteY61" fmla="*/ 59936 h 124759"/>
                <a:gd name="connsiteX62" fmla="*/ 252806 w 278339"/>
                <a:gd name="connsiteY62" fmla="*/ 73577 h 124759"/>
                <a:gd name="connsiteX63" fmla="*/ 268234 w 278339"/>
                <a:gd name="connsiteY63" fmla="*/ 68266 h 124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278339" h="124759">
                  <a:moveTo>
                    <a:pt x="90429" y="118057"/>
                  </a:moveTo>
                  <a:cubicBezTo>
                    <a:pt x="90603" y="118414"/>
                    <a:pt x="91135" y="120717"/>
                    <a:pt x="91135" y="120898"/>
                  </a:cubicBezTo>
                  <a:cubicBezTo>
                    <a:pt x="91135" y="121780"/>
                    <a:pt x="90429" y="123376"/>
                    <a:pt x="88299" y="123376"/>
                  </a:cubicBezTo>
                  <a:cubicBezTo>
                    <a:pt x="84748" y="123376"/>
                    <a:pt x="70035" y="121963"/>
                    <a:pt x="65602" y="121605"/>
                  </a:cubicBezTo>
                  <a:cubicBezTo>
                    <a:pt x="64181" y="121430"/>
                    <a:pt x="61702" y="121249"/>
                    <a:pt x="61702" y="117531"/>
                  </a:cubicBezTo>
                  <a:cubicBezTo>
                    <a:pt x="61702" y="115047"/>
                    <a:pt x="64181" y="115047"/>
                    <a:pt x="66310" y="115047"/>
                  </a:cubicBezTo>
                  <a:cubicBezTo>
                    <a:pt x="74826" y="115047"/>
                    <a:pt x="74826" y="113808"/>
                    <a:pt x="74826" y="112388"/>
                  </a:cubicBezTo>
                  <a:cubicBezTo>
                    <a:pt x="74826" y="111148"/>
                    <a:pt x="74468" y="110085"/>
                    <a:pt x="74111" y="108489"/>
                  </a:cubicBezTo>
                  <a:lnTo>
                    <a:pt x="64006" y="68083"/>
                  </a:lnTo>
                  <a:cubicBezTo>
                    <a:pt x="60280" y="73935"/>
                    <a:pt x="54251" y="78539"/>
                    <a:pt x="45742" y="78539"/>
                  </a:cubicBezTo>
                  <a:cubicBezTo>
                    <a:pt x="23046" y="78539"/>
                    <a:pt x="0" y="53554"/>
                    <a:pt x="0" y="28034"/>
                  </a:cubicBezTo>
                  <a:cubicBezTo>
                    <a:pt x="0" y="10844"/>
                    <a:pt x="11519" y="-1383"/>
                    <a:pt x="26771" y="-1383"/>
                  </a:cubicBezTo>
                  <a:cubicBezTo>
                    <a:pt x="36345" y="-1383"/>
                    <a:pt x="44853" y="4111"/>
                    <a:pt x="51947" y="11020"/>
                  </a:cubicBezTo>
                  <a:cubicBezTo>
                    <a:pt x="55315" y="388"/>
                    <a:pt x="65602" y="-1383"/>
                    <a:pt x="70210" y="-1383"/>
                  </a:cubicBezTo>
                  <a:cubicBezTo>
                    <a:pt x="76598" y="-1383"/>
                    <a:pt x="81031" y="2515"/>
                    <a:pt x="84224" y="8009"/>
                  </a:cubicBezTo>
                  <a:cubicBezTo>
                    <a:pt x="88124" y="14918"/>
                    <a:pt x="90429" y="25017"/>
                    <a:pt x="90429" y="25731"/>
                  </a:cubicBezTo>
                  <a:cubicBezTo>
                    <a:pt x="90429" y="28034"/>
                    <a:pt x="88124" y="28034"/>
                    <a:pt x="87592" y="28034"/>
                  </a:cubicBezTo>
                  <a:cubicBezTo>
                    <a:pt x="85106" y="28034"/>
                    <a:pt x="84931" y="27327"/>
                    <a:pt x="83691" y="22540"/>
                  </a:cubicBezTo>
                  <a:cubicBezTo>
                    <a:pt x="81563" y="14036"/>
                    <a:pt x="78194" y="3579"/>
                    <a:pt x="70743" y="3579"/>
                  </a:cubicBezTo>
                  <a:cubicBezTo>
                    <a:pt x="66135" y="3579"/>
                    <a:pt x="64895" y="7478"/>
                    <a:pt x="64895" y="12257"/>
                  </a:cubicBezTo>
                  <a:cubicBezTo>
                    <a:pt x="64895" y="15631"/>
                    <a:pt x="65245" y="17219"/>
                    <a:pt x="65778" y="19530"/>
                  </a:cubicBezTo>
                  <a:lnTo>
                    <a:pt x="90429" y="118057"/>
                  </a:lnTo>
                  <a:close/>
                  <a:moveTo>
                    <a:pt x="52662" y="22540"/>
                  </a:moveTo>
                  <a:cubicBezTo>
                    <a:pt x="51414" y="17578"/>
                    <a:pt x="47514" y="14036"/>
                    <a:pt x="43613" y="10669"/>
                  </a:cubicBezTo>
                  <a:cubicBezTo>
                    <a:pt x="42016" y="9249"/>
                    <a:pt x="34930" y="3579"/>
                    <a:pt x="27303" y="3579"/>
                  </a:cubicBezTo>
                  <a:cubicBezTo>
                    <a:pt x="20742" y="3579"/>
                    <a:pt x="14355" y="8185"/>
                    <a:pt x="14355" y="20769"/>
                  </a:cubicBezTo>
                  <a:cubicBezTo>
                    <a:pt x="14355" y="30162"/>
                    <a:pt x="19503" y="49655"/>
                    <a:pt x="23578" y="56745"/>
                  </a:cubicBezTo>
                  <a:cubicBezTo>
                    <a:pt x="31737" y="70917"/>
                    <a:pt x="40777" y="73577"/>
                    <a:pt x="45742" y="73577"/>
                  </a:cubicBezTo>
                  <a:cubicBezTo>
                    <a:pt x="58151" y="73577"/>
                    <a:pt x="61527" y="60112"/>
                    <a:pt x="61527" y="58158"/>
                  </a:cubicBezTo>
                  <a:cubicBezTo>
                    <a:pt x="61527" y="57451"/>
                    <a:pt x="61170" y="56213"/>
                    <a:pt x="60995" y="55681"/>
                  </a:cubicBezTo>
                  <a:lnTo>
                    <a:pt x="52662" y="22540"/>
                  </a:lnTo>
                  <a:close/>
                  <a:moveTo>
                    <a:pt x="134207" y="40794"/>
                  </a:moveTo>
                  <a:cubicBezTo>
                    <a:pt x="139172" y="40794"/>
                    <a:pt x="153177" y="41151"/>
                    <a:pt x="162750" y="44517"/>
                  </a:cubicBezTo>
                  <a:cubicBezTo>
                    <a:pt x="175873" y="49123"/>
                    <a:pt x="178352" y="57626"/>
                    <a:pt x="178352" y="62945"/>
                  </a:cubicBezTo>
                  <a:cubicBezTo>
                    <a:pt x="178352" y="72696"/>
                    <a:pt x="168605" y="78539"/>
                    <a:pt x="156371" y="78539"/>
                  </a:cubicBezTo>
                  <a:cubicBezTo>
                    <a:pt x="135088" y="78539"/>
                    <a:pt x="106362" y="62239"/>
                    <a:pt x="106362" y="31933"/>
                  </a:cubicBezTo>
                  <a:cubicBezTo>
                    <a:pt x="106362" y="14036"/>
                    <a:pt x="117540" y="-1383"/>
                    <a:pt x="138282" y="-1383"/>
                  </a:cubicBezTo>
                  <a:cubicBezTo>
                    <a:pt x="168247" y="-1383"/>
                    <a:pt x="182253" y="16156"/>
                    <a:pt x="182253" y="18641"/>
                  </a:cubicBezTo>
                  <a:cubicBezTo>
                    <a:pt x="182253" y="19705"/>
                    <a:pt x="180664" y="21650"/>
                    <a:pt x="179242" y="21650"/>
                  </a:cubicBezTo>
                  <a:cubicBezTo>
                    <a:pt x="178177" y="21650"/>
                    <a:pt x="177820" y="21301"/>
                    <a:pt x="176406" y="19881"/>
                  </a:cubicBezTo>
                  <a:cubicBezTo>
                    <a:pt x="162575" y="3579"/>
                    <a:pt x="141825" y="3579"/>
                    <a:pt x="138640" y="3579"/>
                  </a:cubicBezTo>
                  <a:cubicBezTo>
                    <a:pt x="127994" y="3579"/>
                    <a:pt x="120908" y="10669"/>
                    <a:pt x="120908" y="25017"/>
                  </a:cubicBezTo>
                  <a:cubicBezTo>
                    <a:pt x="120908" y="27502"/>
                    <a:pt x="120908" y="31043"/>
                    <a:pt x="123037" y="40794"/>
                  </a:cubicBezTo>
                  <a:lnTo>
                    <a:pt x="134207" y="40794"/>
                  </a:lnTo>
                  <a:close/>
                  <a:moveTo>
                    <a:pt x="124451" y="45756"/>
                  </a:moveTo>
                  <a:cubicBezTo>
                    <a:pt x="131720" y="71449"/>
                    <a:pt x="151405" y="73577"/>
                    <a:pt x="156371" y="73577"/>
                  </a:cubicBezTo>
                  <a:cubicBezTo>
                    <a:pt x="164172" y="73577"/>
                    <a:pt x="170734" y="69678"/>
                    <a:pt x="170734" y="62945"/>
                  </a:cubicBezTo>
                  <a:cubicBezTo>
                    <a:pt x="170734" y="45756"/>
                    <a:pt x="140768" y="45756"/>
                    <a:pt x="133142" y="45756"/>
                  </a:cubicBezTo>
                  <a:lnTo>
                    <a:pt x="124451" y="45756"/>
                  </a:lnTo>
                  <a:close/>
                  <a:moveTo>
                    <a:pt x="268234" y="68266"/>
                  </a:moveTo>
                  <a:cubicBezTo>
                    <a:pt x="261856" y="67202"/>
                    <a:pt x="259194" y="62239"/>
                    <a:pt x="259194" y="58341"/>
                  </a:cubicBezTo>
                  <a:cubicBezTo>
                    <a:pt x="259194" y="53554"/>
                    <a:pt x="262921" y="51783"/>
                    <a:pt x="266106" y="51783"/>
                  </a:cubicBezTo>
                  <a:cubicBezTo>
                    <a:pt x="270005" y="51783"/>
                    <a:pt x="276219" y="54617"/>
                    <a:pt x="276219" y="63120"/>
                  </a:cubicBezTo>
                  <a:cubicBezTo>
                    <a:pt x="276219" y="75173"/>
                    <a:pt x="262387" y="78539"/>
                    <a:pt x="252806" y="78539"/>
                  </a:cubicBezTo>
                  <a:cubicBezTo>
                    <a:pt x="226210" y="78539"/>
                    <a:pt x="201567" y="54085"/>
                    <a:pt x="201567" y="29447"/>
                  </a:cubicBezTo>
                  <a:cubicBezTo>
                    <a:pt x="201567" y="14211"/>
                    <a:pt x="212205" y="-1383"/>
                    <a:pt x="234368" y="-1383"/>
                  </a:cubicBezTo>
                  <a:cubicBezTo>
                    <a:pt x="264334" y="-1383"/>
                    <a:pt x="278339" y="16156"/>
                    <a:pt x="278339" y="18641"/>
                  </a:cubicBezTo>
                  <a:cubicBezTo>
                    <a:pt x="278339" y="19705"/>
                    <a:pt x="276750" y="21650"/>
                    <a:pt x="275329" y="21650"/>
                  </a:cubicBezTo>
                  <a:cubicBezTo>
                    <a:pt x="274264" y="21650"/>
                    <a:pt x="273905" y="21301"/>
                    <a:pt x="272492" y="19881"/>
                  </a:cubicBezTo>
                  <a:cubicBezTo>
                    <a:pt x="258663" y="3579"/>
                    <a:pt x="237912" y="3579"/>
                    <a:pt x="234726" y="3579"/>
                  </a:cubicBezTo>
                  <a:cubicBezTo>
                    <a:pt x="221960" y="3579"/>
                    <a:pt x="216280" y="12257"/>
                    <a:pt x="216280" y="23247"/>
                  </a:cubicBezTo>
                  <a:cubicBezTo>
                    <a:pt x="216280" y="28391"/>
                    <a:pt x="218766" y="47701"/>
                    <a:pt x="227990" y="59936"/>
                  </a:cubicBezTo>
                  <a:cubicBezTo>
                    <a:pt x="234726" y="68614"/>
                    <a:pt x="243941" y="73577"/>
                    <a:pt x="252806" y="73577"/>
                  </a:cubicBezTo>
                  <a:cubicBezTo>
                    <a:pt x="255295" y="73577"/>
                    <a:pt x="263801" y="73228"/>
                    <a:pt x="268234" y="68266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452" name="任意多边形: 形状 1451">
              <a:extLst>
                <a:ext uri="{FF2B5EF4-FFF2-40B4-BE49-F238E27FC236}">
                  <a16:creationId xmlns:a16="http://schemas.microsoft.com/office/drawing/2014/main" id="{FE96F86D-B9B4-EAF5-ED27-8E097A584533}"/>
                </a:ext>
              </a:extLst>
            </p:cNvPr>
            <p:cNvSpPr/>
            <p:nvPr>
              <p:custDataLst>
                <p:tags r:id="rId249"/>
              </p:custDataLst>
            </p:nvPr>
          </p:nvSpPr>
          <p:spPr>
            <a:xfrm flipV="1">
              <a:off x="16011585" y="-14578065"/>
              <a:ext cx="73762" cy="13648"/>
            </a:xfrm>
            <a:custGeom>
              <a:avLst/>
              <a:gdLst>
                <a:gd name="connsiteX0" fmla="*/ 73762 w 73762"/>
                <a:gd name="connsiteY0" fmla="*/ 5364 h 13648"/>
                <a:gd name="connsiteX1" fmla="*/ 64896 w 73762"/>
                <a:gd name="connsiteY1" fmla="*/ 12271 h 13648"/>
                <a:gd name="connsiteX2" fmla="*/ 8866 w 73762"/>
                <a:gd name="connsiteY2" fmla="*/ 12271 h 13648"/>
                <a:gd name="connsiteX3" fmla="*/ 0 w 73762"/>
                <a:gd name="connsiteY3" fmla="*/ 5537 h 13648"/>
                <a:gd name="connsiteX4" fmla="*/ 8866 w 73762"/>
                <a:gd name="connsiteY4" fmla="*/ -1377 h 13648"/>
                <a:gd name="connsiteX5" fmla="*/ 64896 w 73762"/>
                <a:gd name="connsiteY5" fmla="*/ -1377 h 13648"/>
                <a:gd name="connsiteX6" fmla="*/ 73762 w 73762"/>
                <a:gd name="connsiteY6" fmla="*/ 5364 h 13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762" h="13648">
                  <a:moveTo>
                    <a:pt x="73762" y="5364"/>
                  </a:moveTo>
                  <a:cubicBezTo>
                    <a:pt x="73762" y="12271"/>
                    <a:pt x="67025" y="12271"/>
                    <a:pt x="64896" y="12271"/>
                  </a:cubicBezTo>
                  <a:lnTo>
                    <a:pt x="8866" y="12271"/>
                  </a:lnTo>
                  <a:cubicBezTo>
                    <a:pt x="6920" y="12271"/>
                    <a:pt x="0" y="12271"/>
                    <a:pt x="0" y="5537"/>
                  </a:cubicBezTo>
                  <a:cubicBezTo>
                    <a:pt x="0" y="-1377"/>
                    <a:pt x="6737" y="-1377"/>
                    <a:pt x="8866" y="-1377"/>
                  </a:cubicBezTo>
                  <a:lnTo>
                    <a:pt x="64896" y="-1377"/>
                  </a:lnTo>
                  <a:cubicBezTo>
                    <a:pt x="66850" y="-1377"/>
                    <a:pt x="73762" y="-1377"/>
                    <a:pt x="73762" y="5364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453" name="任意多边形: 形状 1452">
              <a:extLst>
                <a:ext uri="{FF2B5EF4-FFF2-40B4-BE49-F238E27FC236}">
                  <a16:creationId xmlns:a16="http://schemas.microsoft.com/office/drawing/2014/main" id="{286AAB4B-8C2E-172C-937E-EA6C4BC81E66}"/>
                </a:ext>
              </a:extLst>
            </p:cNvPr>
            <p:cNvSpPr/>
            <p:nvPr>
              <p:custDataLst>
                <p:tags r:id="rId250"/>
              </p:custDataLst>
            </p:nvPr>
          </p:nvSpPr>
          <p:spPr>
            <a:xfrm flipV="1">
              <a:off x="16108207" y="-14666141"/>
              <a:ext cx="184210" cy="79922"/>
            </a:xfrm>
            <a:custGeom>
              <a:avLst/>
              <a:gdLst>
                <a:gd name="connsiteX0" fmla="*/ 63831 w 184210"/>
                <a:gd name="connsiteY0" fmla="*/ 67020 h 79922"/>
                <a:gd name="connsiteX1" fmla="*/ 56380 w 184210"/>
                <a:gd name="connsiteY1" fmla="*/ 58691 h 79922"/>
                <a:gd name="connsiteX2" fmla="*/ 62234 w 184210"/>
                <a:gd name="connsiteY2" fmla="*/ 53023 h 79922"/>
                <a:gd name="connsiteX3" fmla="*/ 70743 w 184210"/>
                <a:gd name="connsiteY3" fmla="*/ 63122 h 79922"/>
                <a:gd name="connsiteX4" fmla="*/ 47164 w 184210"/>
                <a:gd name="connsiteY4" fmla="*/ 78541 h 79922"/>
                <a:gd name="connsiteX5" fmla="*/ 14538 w 184210"/>
                <a:gd name="connsiteY5" fmla="*/ 52665 h 79922"/>
                <a:gd name="connsiteX6" fmla="*/ 20742 w 184210"/>
                <a:gd name="connsiteY6" fmla="*/ 39732 h 79922"/>
                <a:gd name="connsiteX7" fmla="*/ 40777 w 184210"/>
                <a:gd name="connsiteY7" fmla="*/ 33355 h 79922"/>
                <a:gd name="connsiteX8" fmla="*/ 55855 w 184210"/>
                <a:gd name="connsiteY8" fmla="*/ 21652 h 79922"/>
                <a:gd name="connsiteX9" fmla="*/ 46457 w 184210"/>
                <a:gd name="connsiteY9" fmla="*/ 7479 h 79922"/>
                <a:gd name="connsiteX10" fmla="*/ 28725 w 184210"/>
                <a:gd name="connsiteY10" fmla="*/ 3581 h 79922"/>
                <a:gd name="connsiteX11" fmla="*/ 7443 w 184210"/>
                <a:gd name="connsiteY11" fmla="*/ 11021 h 79922"/>
                <a:gd name="connsiteX12" fmla="*/ 17199 w 184210"/>
                <a:gd name="connsiteY12" fmla="*/ 21120 h 79922"/>
                <a:gd name="connsiteX13" fmla="*/ 10279 w 184210"/>
                <a:gd name="connsiteY13" fmla="*/ 27678 h 79922"/>
                <a:gd name="connsiteX14" fmla="*/ 0 w 184210"/>
                <a:gd name="connsiteY14" fmla="*/ 15808 h 79922"/>
                <a:gd name="connsiteX15" fmla="*/ 28543 w 184210"/>
                <a:gd name="connsiteY15" fmla="*/ -1382 h 79922"/>
                <a:gd name="connsiteX16" fmla="*/ 67200 w 184210"/>
                <a:gd name="connsiteY16" fmla="*/ 27861 h 79922"/>
                <a:gd name="connsiteX17" fmla="*/ 42731 w 184210"/>
                <a:gd name="connsiteY17" fmla="*/ 48591 h 79922"/>
                <a:gd name="connsiteX18" fmla="*/ 35637 w 184210"/>
                <a:gd name="connsiteY18" fmla="*/ 50013 h 79922"/>
                <a:gd name="connsiteX19" fmla="*/ 25881 w 184210"/>
                <a:gd name="connsiteY19" fmla="*/ 58874 h 79922"/>
                <a:gd name="connsiteX20" fmla="*/ 32976 w 184210"/>
                <a:gd name="connsiteY20" fmla="*/ 70212 h 79922"/>
                <a:gd name="connsiteX21" fmla="*/ 46989 w 184210"/>
                <a:gd name="connsiteY21" fmla="*/ 73579 h 79922"/>
                <a:gd name="connsiteX22" fmla="*/ 63831 w 184210"/>
                <a:gd name="connsiteY22" fmla="*/ 67020 h 79922"/>
                <a:gd name="connsiteX23" fmla="*/ 157789 w 184210"/>
                <a:gd name="connsiteY23" fmla="*/ 68084 h 79922"/>
                <a:gd name="connsiteX24" fmla="*/ 139525 w 184210"/>
                <a:gd name="connsiteY24" fmla="*/ 78541 h 79922"/>
                <a:gd name="connsiteX25" fmla="*/ 93782 w 184210"/>
                <a:gd name="connsiteY25" fmla="*/ 28036 h 79922"/>
                <a:gd name="connsiteX26" fmla="*/ 120554 w 184210"/>
                <a:gd name="connsiteY26" fmla="*/ -1382 h 79922"/>
                <a:gd name="connsiteX27" fmla="*/ 145730 w 184210"/>
                <a:gd name="connsiteY27" fmla="*/ 11021 h 79922"/>
                <a:gd name="connsiteX28" fmla="*/ 163993 w 184210"/>
                <a:gd name="connsiteY28" fmla="*/ -1382 h 79922"/>
                <a:gd name="connsiteX29" fmla="*/ 178007 w 184210"/>
                <a:gd name="connsiteY29" fmla="*/ 8011 h 79922"/>
                <a:gd name="connsiteX30" fmla="*/ 184211 w 184210"/>
                <a:gd name="connsiteY30" fmla="*/ 25733 h 79922"/>
                <a:gd name="connsiteX31" fmla="*/ 181374 w 184210"/>
                <a:gd name="connsiteY31" fmla="*/ 28036 h 79922"/>
                <a:gd name="connsiteX32" fmla="*/ 177475 w 184210"/>
                <a:gd name="connsiteY32" fmla="*/ 22542 h 79922"/>
                <a:gd name="connsiteX33" fmla="*/ 164526 w 184210"/>
                <a:gd name="connsiteY33" fmla="*/ 3581 h 79922"/>
                <a:gd name="connsiteX34" fmla="*/ 158679 w 184210"/>
                <a:gd name="connsiteY34" fmla="*/ 12259 h 79922"/>
                <a:gd name="connsiteX35" fmla="*/ 161332 w 184210"/>
                <a:gd name="connsiteY35" fmla="*/ 26265 h 79922"/>
                <a:gd name="connsiteX36" fmla="*/ 165232 w 184210"/>
                <a:gd name="connsiteY36" fmla="*/ 42216 h 79922"/>
                <a:gd name="connsiteX37" fmla="*/ 168783 w 184210"/>
                <a:gd name="connsiteY37" fmla="*/ 55683 h 79922"/>
                <a:gd name="connsiteX38" fmla="*/ 171976 w 184210"/>
                <a:gd name="connsiteY38" fmla="*/ 69506 h 79922"/>
                <a:gd name="connsiteX39" fmla="*/ 165948 w 184210"/>
                <a:gd name="connsiteY39" fmla="*/ 75174 h 79922"/>
                <a:gd name="connsiteX40" fmla="*/ 157789 w 184210"/>
                <a:gd name="connsiteY40" fmla="*/ 68084 h 79922"/>
                <a:gd name="connsiteX41" fmla="*/ 146444 w 184210"/>
                <a:gd name="connsiteY41" fmla="*/ 22542 h 79922"/>
                <a:gd name="connsiteX42" fmla="*/ 137396 w 184210"/>
                <a:gd name="connsiteY42" fmla="*/ 10671 h 79922"/>
                <a:gd name="connsiteX43" fmla="*/ 121086 w 184210"/>
                <a:gd name="connsiteY43" fmla="*/ 3581 h 79922"/>
                <a:gd name="connsiteX44" fmla="*/ 108138 w 184210"/>
                <a:gd name="connsiteY44" fmla="*/ 20771 h 79922"/>
                <a:gd name="connsiteX45" fmla="*/ 117361 w 184210"/>
                <a:gd name="connsiteY45" fmla="*/ 56747 h 79922"/>
                <a:gd name="connsiteX46" fmla="*/ 139525 w 184210"/>
                <a:gd name="connsiteY46" fmla="*/ 73579 h 79922"/>
                <a:gd name="connsiteX47" fmla="*/ 155310 w 184210"/>
                <a:gd name="connsiteY47" fmla="*/ 58159 h 79922"/>
                <a:gd name="connsiteX48" fmla="*/ 154778 w 184210"/>
                <a:gd name="connsiteY48" fmla="*/ 55683 h 79922"/>
                <a:gd name="connsiteX49" fmla="*/ 146444 w 184210"/>
                <a:gd name="connsiteY49" fmla="*/ 22542 h 79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84210" h="79922">
                  <a:moveTo>
                    <a:pt x="63831" y="67020"/>
                  </a:moveTo>
                  <a:cubicBezTo>
                    <a:pt x="59224" y="65957"/>
                    <a:pt x="56380" y="62241"/>
                    <a:pt x="56380" y="58691"/>
                  </a:cubicBezTo>
                  <a:cubicBezTo>
                    <a:pt x="56380" y="54619"/>
                    <a:pt x="59930" y="53023"/>
                    <a:pt x="62234" y="53023"/>
                  </a:cubicBezTo>
                  <a:cubicBezTo>
                    <a:pt x="64006" y="53023"/>
                    <a:pt x="70743" y="54087"/>
                    <a:pt x="70743" y="63122"/>
                  </a:cubicBezTo>
                  <a:cubicBezTo>
                    <a:pt x="70743" y="74642"/>
                    <a:pt x="57976" y="78541"/>
                    <a:pt x="47164" y="78541"/>
                  </a:cubicBezTo>
                  <a:cubicBezTo>
                    <a:pt x="19503" y="78541"/>
                    <a:pt x="14538" y="58159"/>
                    <a:pt x="14538" y="52665"/>
                  </a:cubicBezTo>
                  <a:cubicBezTo>
                    <a:pt x="14538" y="46115"/>
                    <a:pt x="18263" y="41860"/>
                    <a:pt x="20742" y="39732"/>
                  </a:cubicBezTo>
                  <a:cubicBezTo>
                    <a:pt x="25349" y="36190"/>
                    <a:pt x="28543" y="35475"/>
                    <a:pt x="40777" y="33355"/>
                  </a:cubicBezTo>
                  <a:cubicBezTo>
                    <a:pt x="44503" y="32640"/>
                    <a:pt x="55855" y="30513"/>
                    <a:pt x="55855" y="21652"/>
                  </a:cubicBezTo>
                  <a:cubicBezTo>
                    <a:pt x="55855" y="18643"/>
                    <a:pt x="53901" y="11910"/>
                    <a:pt x="46457" y="7479"/>
                  </a:cubicBezTo>
                  <a:cubicBezTo>
                    <a:pt x="39538" y="3581"/>
                    <a:pt x="30846" y="3581"/>
                    <a:pt x="28725" y="3581"/>
                  </a:cubicBezTo>
                  <a:cubicBezTo>
                    <a:pt x="21632" y="3581"/>
                    <a:pt x="11527" y="5176"/>
                    <a:pt x="7443" y="11021"/>
                  </a:cubicBezTo>
                  <a:cubicBezTo>
                    <a:pt x="13298" y="11727"/>
                    <a:pt x="17199" y="16157"/>
                    <a:pt x="17199" y="21120"/>
                  </a:cubicBezTo>
                  <a:cubicBezTo>
                    <a:pt x="17199" y="25550"/>
                    <a:pt x="14005" y="27678"/>
                    <a:pt x="10279" y="27678"/>
                  </a:cubicBezTo>
                  <a:cubicBezTo>
                    <a:pt x="5140" y="27678"/>
                    <a:pt x="0" y="23606"/>
                    <a:pt x="0" y="15808"/>
                  </a:cubicBezTo>
                  <a:cubicBezTo>
                    <a:pt x="0" y="5176"/>
                    <a:pt x="11344" y="-1382"/>
                    <a:pt x="28543" y="-1382"/>
                  </a:cubicBezTo>
                  <a:cubicBezTo>
                    <a:pt x="61170" y="-1382"/>
                    <a:pt x="67200" y="20946"/>
                    <a:pt x="67200" y="27861"/>
                  </a:cubicBezTo>
                  <a:cubicBezTo>
                    <a:pt x="67200" y="44162"/>
                    <a:pt x="49293" y="47354"/>
                    <a:pt x="42731" y="48591"/>
                  </a:cubicBezTo>
                  <a:cubicBezTo>
                    <a:pt x="41134" y="48950"/>
                    <a:pt x="36701" y="49657"/>
                    <a:pt x="35637" y="50013"/>
                  </a:cubicBezTo>
                  <a:cubicBezTo>
                    <a:pt x="29075" y="51252"/>
                    <a:pt x="25881" y="54976"/>
                    <a:pt x="25881" y="58874"/>
                  </a:cubicBezTo>
                  <a:cubicBezTo>
                    <a:pt x="25881" y="62947"/>
                    <a:pt x="29075" y="67735"/>
                    <a:pt x="32976" y="70212"/>
                  </a:cubicBezTo>
                  <a:cubicBezTo>
                    <a:pt x="37766" y="73230"/>
                    <a:pt x="43971" y="73579"/>
                    <a:pt x="46989" y="73579"/>
                  </a:cubicBezTo>
                  <a:cubicBezTo>
                    <a:pt x="50707" y="73579"/>
                    <a:pt x="59930" y="73047"/>
                    <a:pt x="63831" y="67020"/>
                  </a:cubicBezTo>
                  <a:close/>
                  <a:moveTo>
                    <a:pt x="157789" y="68084"/>
                  </a:moveTo>
                  <a:cubicBezTo>
                    <a:pt x="154063" y="73937"/>
                    <a:pt x="148033" y="78541"/>
                    <a:pt x="139525" y="78541"/>
                  </a:cubicBezTo>
                  <a:cubicBezTo>
                    <a:pt x="116829" y="78541"/>
                    <a:pt x="93782" y="53555"/>
                    <a:pt x="93782" y="28036"/>
                  </a:cubicBezTo>
                  <a:cubicBezTo>
                    <a:pt x="93782" y="10846"/>
                    <a:pt x="105301" y="-1382"/>
                    <a:pt x="120554" y="-1382"/>
                  </a:cubicBezTo>
                  <a:cubicBezTo>
                    <a:pt x="130127" y="-1382"/>
                    <a:pt x="138635" y="4113"/>
                    <a:pt x="145730" y="11021"/>
                  </a:cubicBezTo>
                  <a:cubicBezTo>
                    <a:pt x="149098" y="389"/>
                    <a:pt x="159385" y="-1382"/>
                    <a:pt x="163993" y="-1382"/>
                  </a:cubicBezTo>
                  <a:cubicBezTo>
                    <a:pt x="170380" y="-1382"/>
                    <a:pt x="174813" y="2517"/>
                    <a:pt x="178007" y="8011"/>
                  </a:cubicBezTo>
                  <a:cubicBezTo>
                    <a:pt x="181907" y="14920"/>
                    <a:pt x="184211" y="25018"/>
                    <a:pt x="184211" y="25733"/>
                  </a:cubicBezTo>
                  <a:cubicBezTo>
                    <a:pt x="184211" y="28036"/>
                    <a:pt x="181907" y="28036"/>
                    <a:pt x="181374" y="28036"/>
                  </a:cubicBezTo>
                  <a:cubicBezTo>
                    <a:pt x="178888" y="28036"/>
                    <a:pt x="178713" y="27329"/>
                    <a:pt x="177475" y="22542"/>
                  </a:cubicBezTo>
                  <a:cubicBezTo>
                    <a:pt x="175346" y="14037"/>
                    <a:pt x="171976" y="3581"/>
                    <a:pt x="164526" y="3581"/>
                  </a:cubicBezTo>
                  <a:cubicBezTo>
                    <a:pt x="159917" y="3581"/>
                    <a:pt x="158679" y="7479"/>
                    <a:pt x="158679" y="12259"/>
                  </a:cubicBezTo>
                  <a:cubicBezTo>
                    <a:pt x="158679" y="15277"/>
                    <a:pt x="160093" y="21652"/>
                    <a:pt x="161332" y="26265"/>
                  </a:cubicBezTo>
                  <a:cubicBezTo>
                    <a:pt x="162579" y="31045"/>
                    <a:pt x="164350" y="38310"/>
                    <a:pt x="165232" y="42216"/>
                  </a:cubicBezTo>
                  <a:lnTo>
                    <a:pt x="168783" y="55683"/>
                  </a:lnTo>
                  <a:cubicBezTo>
                    <a:pt x="169848" y="60287"/>
                    <a:pt x="171976" y="68616"/>
                    <a:pt x="171976" y="69506"/>
                  </a:cubicBezTo>
                  <a:cubicBezTo>
                    <a:pt x="171976" y="73405"/>
                    <a:pt x="168783" y="75174"/>
                    <a:pt x="165948" y="75174"/>
                  </a:cubicBezTo>
                  <a:cubicBezTo>
                    <a:pt x="162928" y="75174"/>
                    <a:pt x="158853" y="73047"/>
                    <a:pt x="157789" y="68084"/>
                  </a:cubicBezTo>
                  <a:close/>
                  <a:moveTo>
                    <a:pt x="146444" y="22542"/>
                  </a:moveTo>
                  <a:cubicBezTo>
                    <a:pt x="145197" y="17579"/>
                    <a:pt x="141297" y="14037"/>
                    <a:pt x="137396" y="10671"/>
                  </a:cubicBezTo>
                  <a:cubicBezTo>
                    <a:pt x="135799" y="9250"/>
                    <a:pt x="128713" y="3581"/>
                    <a:pt x="121086" y="3581"/>
                  </a:cubicBezTo>
                  <a:cubicBezTo>
                    <a:pt x="114525" y="3581"/>
                    <a:pt x="108138" y="8186"/>
                    <a:pt x="108138" y="20771"/>
                  </a:cubicBezTo>
                  <a:cubicBezTo>
                    <a:pt x="108138" y="30164"/>
                    <a:pt x="113286" y="49657"/>
                    <a:pt x="117361" y="56747"/>
                  </a:cubicBezTo>
                  <a:cubicBezTo>
                    <a:pt x="125519" y="70919"/>
                    <a:pt x="134560" y="73579"/>
                    <a:pt x="139525" y="73579"/>
                  </a:cubicBezTo>
                  <a:cubicBezTo>
                    <a:pt x="151934" y="73579"/>
                    <a:pt x="155310" y="60113"/>
                    <a:pt x="155310" y="58159"/>
                  </a:cubicBezTo>
                  <a:cubicBezTo>
                    <a:pt x="155310" y="57452"/>
                    <a:pt x="154952" y="56215"/>
                    <a:pt x="154778" y="55683"/>
                  </a:cubicBezTo>
                  <a:lnTo>
                    <a:pt x="146444" y="22542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454" name="任意多边形: 形状 1453">
              <a:extLst>
                <a:ext uri="{FF2B5EF4-FFF2-40B4-BE49-F238E27FC236}">
                  <a16:creationId xmlns:a16="http://schemas.microsoft.com/office/drawing/2014/main" id="{BFD31F26-510B-D4C3-52B9-D25C29901D6D}"/>
                </a:ext>
              </a:extLst>
            </p:cNvPr>
            <p:cNvSpPr/>
            <p:nvPr>
              <p:custDataLst>
                <p:tags r:id="rId251"/>
              </p:custDataLst>
            </p:nvPr>
          </p:nvSpPr>
          <p:spPr>
            <a:xfrm flipV="1">
              <a:off x="16328166" y="-14673306"/>
              <a:ext cx="58747" cy="253090"/>
            </a:xfrm>
            <a:custGeom>
              <a:avLst/>
              <a:gdLst>
                <a:gd name="connsiteX0" fmla="*/ 58747 w 58747"/>
                <a:gd name="connsiteY0" fmla="*/ 125171 h 253090"/>
                <a:gd name="connsiteX1" fmla="*/ 42033 w 58747"/>
                <a:gd name="connsiteY1" fmla="*/ 204132 h 253090"/>
                <a:gd name="connsiteX2" fmla="*/ 2535 w 58747"/>
                <a:gd name="connsiteY2" fmla="*/ 251715 h 253090"/>
                <a:gd name="connsiteX3" fmla="*/ 0 w 58747"/>
                <a:gd name="connsiteY3" fmla="*/ 249183 h 253090"/>
                <a:gd name="connsiteX4" fmla="*/ 4814 w 58747"/>
                <a:gd name="connsiteY4" fmla="*/ 243363 h 253090"/>
                <a:gd name="connsiteX5" fmla="*/ 44058 w 58747"/>
                <a:gd name="connsiteY5" fmla="*/ 125171 h 253090"/>
                <a:gd name="connsiteX6" fmla="*/ 3289 w 58747"/>
                <a:gd name="connsiteY6" fmla="*/ 5462 h 253090"/>
                <a:gd name="connsiteX7" fmla="*/ 0 w 58747"/>
                <a:gd name="connsiteY7" fmla="*/ 1159 h 253090"/>
                <a:gd name="connsiteX8" fmla="*/ 2535 w 58747"/>
                <a:gd name="connsiteY8" fmla="*/ -1375 h 253090"/>
                <a:gd name="connsiteX9" fmla="*/ 42795 w 58747"/>
                <a:gd name="connsiteY9" fmla="*/ 47979 h 253090"/>
                <a:gd name="connsiteX10" fmla="*/ 58747 w 58747"/>
                <a:gd name="connsiteY10" fmla="*/ 125171 h 253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8747" h="253090">
                  <a:moveTo>
                    <a:pt x="58747" y="125171"/>
                  </a:moveTo>
                  <a:cubicBezTo>
                    <a:pt x="58747" y="144909"/>
                    <a:pt x="55967" y="175533"/>
                    <a:pt x="42033" y="204132"/>
                  </a:cubicBezTo>
                  <a:cubicBezTo>
                    <a:pt x="26843" y="235265"/>
                    <a:pt x="5061" y="251715"/>
                    <a:pt x="2535" y="251715"/>
                  </a:cubicBezTo>
                  <a:cubicBezTo>
                    <a:pt x="1009" y="251715"/>
                    <a:pt x="0" y="250699"/>
                    <a:pt x="0" y="249183"/>
                  </a:cubicBezTo>
                  <a:cubicBezTo>
                    <a:pt x="0" y="248429"/>
                    <a:pt x="0" y="247920"/>
                    <a:pt x="4814" y="243363"/>
                  </a:cubicBezTo>
                  <a:cubicBezTo>
                    <a:pt x="29624" y="218304"/>
                    <a:pt x="44058" y="178065"/>
                    <a:pt x="44058" y="125171"/>
                  </a:cubicBezTo>
                  <a:cubicBezTo>
                    <a:pt x="44058" y="81891"/>
                    <a:pt x="34692" y="37348"/>
                    <a:pt x="3289" y="5462"/>
                  </a:cubicBezTo>
                  <a:cubicBezTo>
                    <a:pt x="0" y="2421"/>
                    <a:pt x="0" y="1912"/>
                    <a:pt x="0" y="1159"/>
                  </a:cubicBezTo>
                  <a:cubicBezTo>
                    <a:pt x="0" y="-358"/>
                    <a:pt x="1009" y="-1375"/>
                    <a:pt x="2535" y="-1375"/>
                  </a:cubicBezTo>
                  <a:cubicBezTo>
                    <a:pt x="5061" y="-1375"/>
                    <a:pt x="27852" y="15838"/>
                    <a:pt x="42795" y="47979"/>
                  </a:cubicBezTo>
                  <a:cubicBezTo>
                    <a:pt x="55712" y="75816"/>
                    <a:pt x="58747" y="103908"/>
                    <a:pt x="58747" y="125171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</p:grpSp>
      <p:grpSp>
        <p:nvGrpSpPr>
          <p:cNvPr id="1408" name="组合 1407" descr="\documentclass{article}&#10;\usepackage{amsmath}&#10;\pagestyle{empty}&#10;\begin{document}&#10;&#10;\begin{align*}&#10;\mathbf{H}^{dec\texttt{\_}ca} = \textit{MHA\texttt{\_}QKV}(\textbf{H}^{dec\texttt{\_}sa\texttt{\_}ln},\textbf{H}^{enc} , \textbf{H}^{enc})&#10;\end{align*}&#10;\end{document}" title="IguanaTex Shape Display">
            <a:extLst>
              <a:ext uri="{FF2B5EF4-FFF2-40B4-BE49-F238E27FC236}">
                <a16:creationId xmlns:a16="http://schemas.microsoft.com/office/drawing/2014/main" id="{A2E0EBF6-B862-111C-0201-92ABCD03DDA4}"/>
              </a:ext>
            </a:extLst>
          </p:cNvPr>
          <p:cNvGrpSpPr>
            <a:grpSpLocks noChangeAspect="1"/>
          </p:cNvGrpSpPr>
          <p:nvPr>
            <p:custDataLst>
              <p:tags r:id="rId3"/>
            </p:custDataLst>
          </p:nvPr>
        </p:nvGrpSpPr>
        <p:grpSpPr>
          <a:xfrm>
            <a:off x="6388100" y="3530600"/>
            <a:ext cx="5086846" cy="297317"/>
            <a:chOff x="11612477" y="-14112902"/>
            <a:chExt cx="5086846" cy="297317"/>
          </a:xfrm>
        </p:grpSpPr>
        <p:sp>
          <p:nvSpPr>
            <p:cNvPr id="1385" name="任意多边形: 形状 1384">
              <a:extLst>
                <a:ext uri="{FF2B5EF4-FFF2-40B4-BE49-F238E27FC236}">
                  <a16:creationId xmlns:a16="http://schemas.microsoft.com/office/drawing/2014/main" id="{6B2699A6-21FC-10E5-6458-813617F433DE}"/>
                </a:ext>
              </a:extLst>
            </p:cNvPr>
            <p:cNvSpPr/>
            <p:nvPr>
              <p:custDataLst>
                <p:tags r:id="rId210"/>
              </p:custDataLst>
            </p:nvPr>
          </p:nvSpPr>
          <p:spPr>
            <a:xfrm flipV="1">
              <a:off x="11612477" y="-14052479"/>
              <a:ext cx="207899" cy="173620"/>
            </a:xfrm>
            <a:custGeom>
              <a:avLst/>
              <a:gdLst>
                <a:gd name="connsiteX0" fmla="*/ 180555 w 207899"/>
                <a:gd name="connsiteY0" fmla="*/ 160349 h 173620"/>
                <a:gd name="connsiteX1" fmla="*/ 207899 w 207899"/>
                <a:gd name="connsiteY1" fmla="*/ 160349 h 173620"/>
                <a:gd name="connsiteX2" fmla="*/ 207899 w 207899"/>
                <a:gd name="connsiteY2" fmla="*/ 172244 h 173620"/>
                <a:gd name="connsiteX3" fmla="*/ 162570 w 207899"/>
                <a:gd name="connsiteY3" fmla="*/ 171481 h 173620"/>
                <a:gd name="connsiteX4" fmla="*/ 117248 w 207899"/>
                <a:gd name="connsiteY4" fmla="*/ 172244 h 173620"/>
                <a:gd name="connsiteX5" fmla="*/ 117248 w 207899"/>
                <a:gd name="connsiteY5" fmla="*/ 160349 h 173620"/>
                <a:gd name="connsiteX6" fmla="*/ 144592 w 207899"/>
                <a:gd name="connsiteY6" fmla="*/ 160349 h 173620"/>
                <a:gd name="connsiteX7" fmla="*/ 144592 w 207899"/>
                <a:gd name="connsiteY7" fmla="*/ 94797 h 173620"/>
                <a:gd name="connsiteX8" fmla="*/ 63307 w 207899"/>
                <a:gd name="connsiteY8" fmla="*/ 94797 h 173620"/>
                <a:gd name="connsiteX9" fmla="*/ 63307 w 207899"/>
                <a:gd name="connsiteY9" fmla="*/ 160349 h 173620"/>
                <a:gd name="connsiteX10" fmla="*/ 90659 w 207899"/>
                <a:gd name="connsiteY10" fmla="*/ 160349 h 173620"/>
                <a:gd name="connsiteX11" fmla="*/ 90659 w 207899"/>
                <a:gd name="connsiteY11" fmla="*/ 172244 h 173620"/>
                <a:gd name="connsiteX12" fmla="*/ 45330 w 207899"/>
                <a:gd name="connsiteY12" fmla="*/ 171481 h 173620"/>
                <a:gd name="connsiteX13" fmla="*/ 0 w 207899"/>
                <a:gd name="connsiteY13" fmla="*/ 172244 h 173620"/>
                <a:gd name="connsiteX14" fmla="*/ 0 w 207899"/>
                <a:gd name="connsiteY14" fmla="*/ 160349 h 173620"/>
                <a:gd name="connsiteX15" fmla="*/ 27352 w 207899"/>
                <a:gd name="connsiteY15" fmla="*/ 160349 h 173620"/>
                <a:gd name="connsiteX16" fmla="*/ 27352 w 207899"/>
                <a:gd name="connsiteY16" fmla="*/ 10515 h 173620"/>
                <a:gd name="connsiteX17" fmla="*/ 0 w 207899"/>
                <a:gd name="connsiteY17" fmla="*/ 10515 h 173620"/>
                <a:gd name="connsiteX18" fmla="*/ 0 w 207899"/>
                <a:gd name="connsiteY18" fmla="*/ -1377 h 173620"/>
                <a:gd name="connsiteX19" fmla="*/ 45330 w 207899"/>
                <a:gd name="connsiteY19" fmla="*/ -616 h 173620"/>
                <a:gd name="connsiteX20" fmla="*/ 90659 w 207899"/>
                <a:gd name="connsiteY20" fmla="*/ -1377 h 173620"/>
                <a:gd name="connsiteX21" fmla="*/ 90659 w 207899"/>
                <a:gd name="connsiteY21" fmla="*/ 10515 h 173620"/>
                <a:gd name="connsiteX22" fmla="*/ 63307 w 207899"/>
                <a:gd name="connsiteY22" fmla="*/ 10515 h 173620"/>
                <a:gd name="connsiteX23" fmla="*/ 63307 w 207899"/>
                <a:gd name="connsiteY23" fmla="*/ 82903 h 173620"/>
                <a:gd name="connsiteX24" fmla="*/ 144592 w 207899"/>
                <a:gd name="connsiteY24" fmla="*/ 82903 h 173620"/>
                <a:gd name="connsiteX25" fmla="*/ 144592 w 207899"/>
                <a:gd name="connsiteY25" fmla="*/ 10515 h 173620"/>
                <a:gd name="connsiteX26" fmla="*/ 117248 w 207899"/>
                <a:gd name="connsiteY26" fmla="*/ 10515 h 173620"/>
                <a:gd name="connsiteX27" fmla="*/ 117248 w 207899"/>
                <a:gd name="connsiteY27" fmla="*/ -1377 h 173620"/>
                <a:gd name="connsiteX28" fmla="*/ 162570 w 207899"/>
                <a:gd name="connsiteY28" fmla="*/ -616 h 173620"/>
                <a:gd name="connsiteX29" fmla="*/ 207899 w 207899"/>
                <a:gd name="connsiteY29" fmla="*/ -1377 h 173620"/>
                <a:gd name="connsiteX30" fmla="*/ 207899 w 207899"/>
                <a:gd name="connsiteY30" fmla="*/ 10515 h 173620"/>
                <a:gd name="connsiteX31" fmla="*/ 180555 w 207899"/>
                <a:gd name="connsiteY31" fmla="*/ 10515 h 173620"/>
                <a:gd name="connsiteX32" fmla="*/ 180555 w 207899"/>
                <a:gd name="connsiteY32" fmla="*/ 160349 h 173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07899" h="173620">
                  <a:moveTo>
                    <a:pt x="180555" y="160349"/>
                  </a:moveTo>
                  <a:lnTo>
                    <a:pt x="207899" y="160349"/>
                  </a:lnTo>
                  <a:lnTo>
                    <a:pt x="207899" y="172244"/>
                  </a:lnTo>
                  <a:cubicBezTo>
                    <a:pt x="198279" y="171481"/>
                    <a:pt x="173461" y="171481"/>
                    <a:pt x="162570" y="171481"/>
                  </a:cubicBezTo>
                  <a:cubicBezTo>
                    <a:pt x="151686" y="171481"/>
                    <a:pt x="126869" y="171481"/>
                    <a:pt x="117248" y="172244"/>
                  </a:cubicBezTo>
                  <a:lnTo>
                    <a:pt x="117248" y="160349"/>
                  </a:lnTo>
                  <a:lnTo>
                    <a:pt x="144592" y="160349"/>
                  </a:lnTo>
                  <a:lnTo>
                    <a:pt x="144592" y="94797"/>
                  </a:lnTo>
                  <a:lnTo>
                    <a:pt x="63307" y="94797"/>
                  </a:lnTo>
                  <a:lnTo>
                    <a:pt x="63307" y="160349"/>
                  </a:lnTo>
                  <a:lnTo>
                    <a:pt x="90659" y="160349"/>
                  </a:lnTo>
                  <a:lnTo>
                    <a:pt x="90659" y="172244"/>
                  </a:lnTo>
                  <a:cubicBezTo>
                    <a:pt x="81031" y="171481"/>
                    <a:pt x="56221" y="171481"/>
                    <a:pt x="45330" y="171481"/>
                  </a:cubicBezTo>
                  <a:cubicBezTo>
                    <a:pt x="34438" y="171481"/>
                    <a:pt x="9620" y="171481"/>
                    <a:pt x="0" y="172244"/>
                  </a:cubicBezTo>
                  <a:lnTo>
                    <a:pt x="0" y="160349"/>
                  </a:lnTo>
                  <a:lnTo>
                    <a:pt x="27352" y="160349"/>
                  </a:lnTo>
                  <a:lnTo>
                    <a:pt x="27352" y="10515"/>
                  </a:lnTo>
                  <a:lnTo>
                    <a:pt x="0" y="10515"/>
                  </a:lnTo>
                  <a:lnTo>
                    <a:pt x="0" y="-1377"/>
                  </a:lnTo>
                  <a:cubicBezTo>
                    <a:pt x="9620" y="-616"/>
                    <a:pt x="34438" y="-616"/>
                    <a:pt x="45330" y="-616"/>
                  </a:cubicBezTo>
                  <a:cubicBezTo>
                    <a:pt x="56221" y="-616"/>
                    <a:pt x="81031" y="-616"/>
                    <a:pt x="90659" y="-1377"/>
                  </a:cubicBezTo>
                  <a:lnTo>
                    <a:pt x="90659" y="10515"/>
                  </a:lnTo>
                  <a:lnTo>
                    <a:pt x="63307" y="10515"/>
                  </a:lnTo>
                  <a:lnTo>
                    <a:pt x="63307" y="82903"/>
                  </a:lnTo>
                  <a:lnTo>
                    <a:pt x="144592" y="82903"/>
                  </a:lnTo>
                  <a:lnTo>
                    <a:pt x="144592" y="10515"/>
                  </a:lnTo>
                  <a:lnTo>
                    <a:pt x="117248" y="10515"/>
                  </a:lnTo>
                  <a:lnTo>
                    <a:pt x="117248" y="-1377"/>
                  </a:lnTo>
                  <a:cubicBezTo>
                    <a:pt x="126869" y="-616"/>
                    <a:pt x="151686" y="-616"/>
                    <a:pt x="162570" y="-616"/>
                  </a:cubicBezTo>
                  <a:cubicBezTo>
                    <a:pt x="173461" y="-616"/>
                    <a:pt x="198279" y="-616"/>
                    <a:pt x="207899" y="-1377"/>
                  </a:cubicBezTo>
                  <a:lnTo>
                    <a:pt x="207899" y="10515"/>
                  </a:lnTo>
                  <a:lnTo>
                    <a:pt x="180555" y="10515"/>
                  </a:lnTo>
                  <a:lnTo>
                    <a:pt x="180555" y="160349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386" name="任意多边形: 形状 1385">
              <a:extLst>
                <a:ext uri="{FF2B5EF4-FFF2-40B4-BE49-F238E27FC236}">
                  <a16:creationId xmlns:a16="http://schemas.microsoft.com/office/drawing/2014/main" id="{B8FE39F9-265E-2335-6AC5-75277D1424B4}"/>
                </a:ext>
              </a:extLst>
            </p:cNvPr>
            <p:cNvSpPr/>
            <p:nvPr>
              <p:custDataLst>
                <p:tags r:id="rId211"/>
              </p:custDataLst>
            </p:nvPr>
          </p:nvSpPr>
          <p:spPr>
            <a:xfrm flipV="1">
              <a:off x="11841375" y="-14106347"/>
              <a:ext cx="278340" cy="124759"/>
            </a:xfrm>
            <a:custGeom>
              <a:avLst/>
              <a:gdLst>
                <a:gd name="connsiteX0" fmla="*/ 90429 w 278340"/>
                <a:gd name="connsiteY0" fmla="*/ 118057 h 124759"/>
                <a:gd name="connsiteX1" fmla="*/ 91136 w 278340"/>
                <a:gd name="connsiteY1" fmla="*/ 120898 h 124759"/>
                <a:gd name="connsiteX2" fmla="*/ 88299 w 278340"/>
                <a:gd name="connsiteY2" fmla="*/ 123376 h 124759"/>
                <a:gd name="connsiteX3" fmla="*/ 65603 w 278340"/>
                <a:gd name="connsiteY3" fmla="*/ 121605 h 124759"/>
                <a:gd name="connsiteX4" fmla="*/ 61702 w 278340"/>
                <a:gd name="connsiteY4" fmla="*/ 117531 h 124759"/>
                <a:gd name="connsiteX5" fmla="*/ 66310 w 278340"/>
                <a:gd name="connsiteY5" fmla="*/ 115047 h 124759"/>
                <a:gd name="connsiteX6" fmla="*/ 74826 w 278340"/>
                <a:gd name="connsiteY6" fmla="*/ 112388 h 124759"/>
                <a:gd name="connsiteX7" fmla="*/ 74111 w 278340"/>
                <a:gd name="connsiteY7" fmla="*/ 108489 h 124759"/>
                <a:gd name="connsiteX8" fmla="*/ 64006 w 278340"/>
                <a:gd name="connsiteY8" fmla="*/ 68083 h 124759"/>
                <a:gd name="connsiteX9" fmla="*/ 45742 w 278340"/>
                <a:gd name="connsiteY9" fmla="*/ 78539 h 124759"/>
                <a:gd name="connsiteX10" fmla="*/ 0 w 278340"/>
                <a:gd name="connsiteY10" fmla="*/ 28034 h 124759"/>
                <a:gd name="connsiteX11" fmla="*/ 26772 w 278340"/>
                <a:gd name="connsiteY11" fmla="*/ -1383 h 124759"/>
                <a:gd name="connsiteX12" fmla="*/ 51947 w 278340"/>
                <a:gd name="connsiteY12" fmla="*/ 11020 h 124759"/>
                <a:gd name="connsiteX13" fmla="*/ 70211 w 278340"/>
                <a:gd name="connsiteY13" fmla="*/ -1383 h 124759"/>
                <a:gd name="connsiteX14" fmla="*/ 84224 w 278340"/>
                <a:gd name="connsiteY14" fmla="*/ 8010 h 124759"/>
                <a:gd name="connsiteX15" fmla="*/ 90429 w 278340"/>
                <a:gd name="connsiteY15" fmla="*/ 25732 h 124759"/>
                <a:gd name="connsiteX16" fmla="*/ 87592 w 278340"/>
                <a:gd name="connsiteY16" fmla="*/ 28034 h 124759"/>
                <a:gd name="connsiteX17" fmla="*/ 83692 w 278340"/>
                <a:gd name="connsiteY17" fmla="*/ 22540 h 124759"/>
                <a:gd name="connsiteX18" fmla="*/ 70743 w 278340"/>
                <a:gd name="connsiteY18" fmla="*/ 3579 h 124759"/>
                <a:gd name="connsiteX19" fmla="*/ 64896 w 278340"/>
                <a:gd name="connsiteY19" fmla="*/ 12257 h 124759"/>
                <a:gd name="connsiteX20" fmla="*/ 65778 w 278340"/>
                <a:gd name="connsiteY20" fmla="*/ 19530 h 124759"/>
                <a:gd name="connsiteX21" fmla="*/ 90429 w 278340"/>
                <a:gd name="connsiteY21" fmla="*/ 118057 h 124759"/>
                <a:gd name="connsiteX22" fmla="*/ 52662 w 278340"/>
                <a:gd name="connsiteY22" fmla="*/ 22540 h 124759"/>
                <a:gd name="connsiteX23" fmla="*/ 43613 w 278340"/>
                <a:gd name="connsiteY23" fmla="*/ 10669 h 124759"/>
                <a:gd name="connsiteX24" fmla="*/ 27304 w 278340"/>
                <a:gd name="connsiteY24" fmla="*/ 3579 h 124759"/>
                <a:gd name="connsiteX25" fmla="*/ 14355 w 278340"/>
                <a:gd name="connsiteY25" fmla="*/ 20769 h 124759"/>
                <a:gd name="connsiteX26" fmla="*/ 23578 w 278340"/>
                <a:gd name="connsiteY26" fmla="*/ 56745 h 124759"/>
                <a:gd name="connsiteX27" fmla="*/ 45742 w 278340"/>
                <a:gd name="connsiteY27" fmla="*/ 73577 h 124759"/>
                <a:gd name="connsiteX28" fmla="*/ 61527 w 278340"/>
                <a:gd name="connsiteY28" fmla="*/ 58158 h 124759"/>
                <a:gd name="connsiteX29" fmla="*/ 60995 w 278340"/>
                <a:gd name="connsiteY29" fmla="*/ 55681 h 124759"/>
                <a:gd name="connsiteX30" fmla="*/ 52662 w 278340"/>
                <a:gd name="connsiteY30" fmla="*/ 22540 h 124759"/>
                <a:gd name="connsiteX31" fmla="*/ 134207 w 278340"/>
                <a:gd name="connsiteY31" fmla="*/ 40794 h 124759"/>
                <a:gd name="connsiteX32" fmla="*/ 162750 w 278340"/>
                <a:gd name="connsiteY32" fmla="*/ 44517 h 124759"/>
                <a:gd name="connsiteX33" fmla="*/ 178353 w 278340"/>
                <a:gd name="connsiteY33" fmla="*/ 62945 h 124759"/>
                <a:gd name="connsiteX34" fmla="*/ 156371 w 278340"/>
                <a:gd name="connsiteY34" fmla="*/ 78539 h 124759"/>
                <a:gd name="connsiteX35" fmla="*/ 106362 w 278340"/>
                <a:gd name="connsiteY35" fmla="*/ 31933 h 124759"/>
                <a:gd name="connsiteX36" fmla="*/ 138282 w 278340"/>
                <a:gd name="connsiteY36" fmla="*/ -1383 h 124759"/>
                <a:gd name="connsiteX37" fmla="*/ 182253 w 278340"/>
                <a:gd name="connsiteY37" fmla="*/ 18641 h 124759"/>
                <a:gd name="connsiteX38" fmla="*/ 179242 w 278340"/>
                <a:gd name="connsiteY38" fmla="*/ 21650 h 124759"/>
                <a:gd name="connsiteX39" fmla="*/ 176406 w 278340"/>
                <a:gd name="connsiteY39" fmla="*/ 19881 h 124759"/>
                <a:gd name="connsiteX40" fmla="*/ 138640 w 278340"/>
                <a:gd name="connsiteY40" fmla="*/ 3579 h 124759"/>
                <a:gd name="connsiteX41" fmla="*/ 120908 w 278340"/>
                <a:gd name="connsiteY41" fmla="*/ 25017 h 124759"/>
                <a:gd name="connsiteX42" fmla="*/ 123037 w 278340"/>
                <a:gd name="connsiteY42" fmla="*/ 40794 h 124759"/>
                <a:gd name="connsiteX43" fmla="*/ 134207 w 278340"/>
                <a:gd name="connsiteY43" fmla="*/ 40794 h 124759"/>
                <a:gd name="connsiteX44" fmla="*/ 124452 w 278340"/>
                <a:gd name="connsiteY44" fmla="*/ 45756 h 124759"/>
                <a:gd name="connsiteX45" fmla="*/ 156371 w 278340"/>
                <a:gd name="connsiteY45" fmla="*/ 73577 h 124759"/>
                <a:gd name="connsiteX46" fmla="*/ 170734 w 278340"/>
                <a:gd name="connsiteY46" fmla="*/ 62945 h 124759"/>
                <a:gd name="connsiteX47" fmla="*/ 133142 w 278340"/>
                <a:gd name="connsiteY47" fmla="*/ 45756 h 124759"/>
                <a:gd name="connsiteX48" fmla="*/ 124452 w 278340"/>
                <a:gd name="connsiteY48" fmla="*/ 45756 h 124759"/>
                <a:gd name="connsiteX49" fmla="*/ 268235 w 278340"/>
                <a:gd name="connsiteY49" fmla="*/ 68266 h 124759"/>
                <a:gd name="connsiteX50" fmla="*/ 259196 w 278340"/>
                <a:gd name="connsiteY50" fmla="*/ 58341 h 124759"/>
                <a:gd name="connsiteX51" fmla="*/ 266105 w 278340"/>
                <a:gd name="connsiteY51" fmla="*/ 51783 h 124759"/>
                <a:gd name="connsiteX52" fmla="*/ 276218 w 278340"/>
                <a:gd name="connsiteY52" fmla="*/ 63120 h 124759"/>
                <a:gd name="connsiteX53" fmla="*/ 252807 w 278340"/>
                <a:gd name="connsiteY53" fmla="*/ 78539 h 124759"/>
                <a:gd name="connsiteX54" fmla="*/ 201568 w 278340"/>
                <a:gd name="connsiteY54" fmla="*/ 29447 h 124759"/>
                <a:gd name="connsiteX55" fmla="*/ 234369 w 278340"/>
                <a:gd name="connsiteY55" fmla="*/ -1383 h 124759"/>
                <a:gd name="connsiteX56" fmla="*/ 278341 w 278340"/>
                <a:gd name="connsiteY56" fmla="*/ 18641 h 124759"/>
                <a:gd name="connsiteX57" fmla="*/ 275328 w 278340"/>
                <a:gd name="connsiteY57" fmla="*/ 21650 h 124759"/>
                <a:gd name="connsiteX58" fmla="*/ 272494 w 278340"/>
                <a:gd name="connsiteY58" fmla="*/ 19881 h 124759"/>
                <a:gd name="connsiteX59" fmla="*/ 234727 w 278340"/>
                <a:gd name="connsiteY59" fmla="*/ 3579 h 124759"/>
                <a:gd name="connsiteX60" fmla="*/ 216280 w 278340"/>
                <a:gd name="connsiteY60" fmla="*/ 23247 h 124759"/>
                <a:gd name="connsiteX61" fmla="*/ 227990 w 278340"/>
                <a:gd name="connsiteY61" fmla="*/ 59936 h 124759"/>
                <a:gd name="connsiteX62" fmla="*/ 252807 w 278340"/>
                <a:gd name="connsiteY62" fmla="*/ 73577 h 124759"/>
                <a:gd name="connsiteX63" fmla="*/ 268235 w 278340"/>
                <a:gd name="connsiteY63" fmla="*/ 68266 h 124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278340" h="124759">
                  <a:moveTo>
                    <a:pt x="90429" y="118057"/>
                  </a:moveTo>
                  <a:cubicBezTo>
                    <a:pt x="90603" y="118414"/>
                    <a:pt x="91136" y="120717"/>
                    <a:pt x="91136" y="120898"/>
                  </a:cubicBezTo>
                  <a:cubicBezTo>
                    <a:pt x="91136" y="121781"/>
                    <a:pt x="90429" y="123376"/>
                    <a:pt x="88299" y="123376"/>
                  </a:cubicBezTo>
                  <a:cubicBezTo>
                    <a:pt x="84749" y="123376"/>
                    <a:pt x="70036" y="121964"/>
                    <a:pt x="65603" y="121605"/>
                  </a:cubicBezTo>
                  <a:cubicBezTo>
                    <a:pt x="64181" y="121430"/>
                    <a:pt x="61702" y="121249"/>
                    <a:pt x="61702" y="117531"/>
                  </a:cubicBezTo>
                  <a:cubicBezTo>
                    <a:pt x="61702" y="115047"/>
                    <a:pt x="64181" y="115047"/>
                    <a:pt x="66310" y="115047"/>
                  </a:cubicBezTo>
                  <a:cubicBezTo>
                    <a:pt x="74826" y="115047"/>
                    <a:pt x="74826" y="113808"/>
                    <a:pt x="74826" y="112388"/>
                  </a:cubicBezTo>
                  <a:cubicBezTo>
                    <a:pt x="74826" y="111149"/>
                    <a:pt x="74468" y="110085"/>
                    <a:pt x="74111" y="108489"/>
                  </a:cubicBezTo>
                  <a:lnTo>
                    <a:pt x="64006" y="68083"/>
                  </a:lnTo>
                  <a:cubicBezTo>
                    <a:pt x="60280" y="73935"/>
                    <a:pt x="54251" y="78539"/>
                    <a:pt x="45742" y="78539"/>
                  </a:cubicBezTo>
                  <a:cubicBezTo>
                    <a:pt x="23046" y="78539"/>
                    <a:pt x="0" y="53554"/>
                    <a:pt x="0" y="28034"/>
                  </a:cubicBezTo>
                  <a:cubicBezTo>
                    <a:pt x="0" y="10844"/>
                    <a:pt x="11519" y="-1383"/>
                    <a:pt x="26772" y="-1383"/>
                  </a:cubicBezTo>
                  <a:cubicBezTo>
                    <a:pt x="36345" y="-1383"/>
                    <a:pt x="44853" y="4111"/>
                    <a:pt x="51947" y="11020"/>
                  </a:cubicBezTo>
                  <a:cubicBezTo>
                    <a:pt x="55315" y="388"/>
                    <a:pt x="65603" y="-1383"/>
                    <a:pt x="70211" y="-1383"/>
                  </a:cubicBezTo>
                  <a:cubicBezTo>
                    <a:pt x="76598" y="-1383"/>
                    <a:pt x="81031" y="2515"/>
                    <a:pt x="84224" y="8010"/>
                  </a:cubicBezTo>
                  <a:cubicBezTo>
                    <a:pt x="88124" y="14918"/>
                    <a:pt x="90429" y="25017"/>
                    <a:pt x="90429" y="25732"/>
                  </a:cubicBezTo>
                  <a:cubicBezTo>
                    <a:pt x="90429" y="28034"/>
                    <a:pt x="88124" y="28034"/>
                    <a:pt x="87592" y="28034"/>
                  </a:cubicBezTo>
                  <a:cubicBezTo>
                    <a:pt x="85106" y="28034"/>
                    <a:pt x="84931" y="27327"/>
                    <a:pt x="83692" y="22540"/>
                  </a:cubicBezTo>
                  <a:cubicBezTo>
                    <a:pt x="81563" y="14036"/>
                    <a:pt x="78195" y="3579"/>
                    <a:pt x="70743" y="3579"/>
                  </a:cubicBezTo>
                  <a:cubicBezTo>
                    <a:pt x="66135" y="3579"/>
                    <a:pt x="64896" y="7478"/>
                    <a:pt x="64896" y="12257"/>
                  </a:cubicBezTo>
                  <a:cubicBezTo>
                    <a:pt x="64896" y="15631"/>
                    <a:pt x="65245" y="17219"/>
                    <a:pt x="65778" y="19530"/>
                  </a:cubicBezTo>
                  <a:lnTo>
                    <a:pt x="90429" y="118057"/>
                  </a:lnTo>
                  <a:close/>
                  <a:moveTo>
                    <a:pt x="52662" y="22540"/>
                  </a:moveTo>
                  <a:cubicBezTo>
                    <a:pt x="51415" y="17578"/>
                    <a:pt x="47514" y="14036"/>
                    <a:pt x="43613" y="10669"/>
                  </a:cubicBezTo>
                  <a:cubicBezTo>
                    <a:pt x="42017" y="9249"/>
                    <a:pt x="34930" y="3579"/>
                    <a:pt x="27304" y="3579"/>
                  </a:cubicBezTo>
                  <a:cubicBezTo>
                    <a:pt x="20742" y="3579"/>
                    <a:pt x="14355" y="8185"/>
                    <a:pt x="14355" y="20769"/>
                  </a:cubicBezTo>
                  <a:cubicBezTo>
                    <a:pt x="14355" y="30162"/>
                    <a:pt x="19503" y="49655"/>
                    <a:pt x="23578" y="56745"/>
                  </a:cubicBezTo>
                  <a:cubicBezTo>
                    <a:pt x="31737" y="70917"/>
                    <a:pt x="40778" y="73577"/>
                    <a:pt x="45742" y="73577"/>
                  </a:cubicBezTo>
                  <a:cubicBezTo>
                    <a:pt x="58152" y="73577"/>
                    <a:pt x="61527" y="60112"/>
                    <a:pt x="61527" y="58158"/>
                  </a:cubicBezTo>
                  <a:cubicBezTo>
                    <a:pt x="61527" y="57451"/>
                    <a:pt x="61170" y="56213"/>
                    <a:pt x="60995" y="55681"/>
                  </a:cubicBezTo>
                  <a:lnTo>
                    <a:pt x="52662" y="22540"/>
                  </a:lnTo>
                  <a:close/>
                  <a:moveTo>
                    <a:pt x="134207" y="40794"/>
                  </a:moveTo>
                  <a:cubicBezTo>
                    <a:pt x="139172" y="40794"/>
                    <a:pt x="153177" y="41151"/>
                    <a:pt x="162750" y="44517"/>
                  </a:cubicBezTo>
                  <a:cubicBezTo>
                    <a:pt x="175874" y="49123"/>
                    <a:pt x="178353" y="57626"/>
                    <a:pt x="178353" y="62945"/>
                  </a:cubicBezTo>
                  <a:cubicBezTo>
                    <a:pt x="178353" y="72696"/>
                    <a:pt x="168605" y="78539"/>
                    <a:pt x="156371" y="78539"/>
                  </a:cubicBezTo>
                  <a:cubicBezTo>
                    <a:pt x="135089" y="78539"/>
                    <a:pt x="106362" y="62239"/>
                    <a:pt x="106362" y="31933"/>
                  </a:cubicBezTo>
                  <a:cubicBezTo>
                    <a:pt x="106362" y="14036"/>
                    <a:pt x="117540" y="-1383"/>
                    <a:pt x="138282" y="-1383"/>
                  </a:cubicBezTo>
                  <a:cubicBezTo>
                    <a:pt x="168248" y="-1383"/>
                    <a:pt x="182253" y="16156"/>
                    <a:pt x="182253" y="18641"/>
                  </a:cubicBezTo>
                  <a:cubicBezTo>
                    <a:pt x="182253" y="19705"/>
                    <a:pt x="180664" y="21650"/>
                    <a:pt x="179242" y="21650"/>
                  </a:cubicBezTo>
                  <a:cubicBezTo>
                    <a:pt x="178178" y="21650"/>
                    <a:pt x="177820" y="21301"/>
                    <a:pt x="176406" y="19881"/>
                  </a:cubicBezTo>
                  <a:cubicBezTo>
                    <a:pt x="162576" y="3579"/>
                    <a:pt x="141825" y="3579"/>
                    <a:pt x="138640" y="3579"/>
                  </a:cubicBezTo>
                  <a:cubicBezTo>
                    <a:pt x="127994" y="3579"/>
                    <a:pt x="120908" y="10669"/>
                    <a:pt x="120908" y="25017"/>
                  </a:cubicBezTo>
                  <a:cubicBezTo>
                    <a:pt x="120908" y="27502"/>
                    <a:pt x="120908" y="31043"/>
                    <a:pt x="123037" y="40794"/>
                  </a:cubicBezTo>
                  <a:lnTo>
                    <a:pt x="134207" y="40794"/>
                  </a:lnTo>
                  <a:close/>
                  <a:moveTo>
                    <a:pt x="124452" y="45756"/>
                  </a:moveTo>
                  <a:cubicBezTo>
                    <a:pt x="131720" y="71449"/>
                    <a:pt x="151406" y="73577"/>
                    <a:pt x="156371" y="73577"/>
                  </a:cubicBezTo>
                  <a:cubicBezTo>
                    <a:pt x="164172" y="73577"/>
                    <a:pt x="170734" y="69678"/>
                    <a:pt x="170734" y="62945"/>
                  </a:cubicBezTo>
                  <a:cubicBezTo>
                    <a:pt x="170734" y="45756"/>
                    <a:pt x="140769" y="45756"/>
                    <a:pt x="133142" y="45756"/>
                  </a:cubicBezTo>
                  <a:lnTo>
                    <a:pt x="124452" y="45756"/>
                  </a:lnTo>
                  <a:close/>
                  <a:moveTo>
                    <a:pt x="268235" y="68266"/>
                  </a:moveTo>
                  <a:cubicBezTo>
                    <a:pt x="261855" y="67202"/>
                    <a:pt x="259196" y="62239"/>
                    <a:pt x="259196" y="58341"/>
                  </a:cubicBezTo>
                  <a:cubicBezTo>
                    <a:pt x="259196" y="53554"/>
                    <a:pt x="262920" y="51783"/>
                    <a:pt x="266105" y="51783"/>
                  </a:cubicBezTo>
                  <a:cubicBezTo>
                    <a:pt x="270007" y="51783"/>
                    <a:pt x="276218" y="54617"/>
                    <a:pt x="276218" y="63120"/>
                  </a:cubicBezTo>
                  <a:cubicBezTo>
                    <a:pt x="276218" y="75173"/>
                    <a:pt x="262389" y="78539"/>
                    <a:pt x="252807" y="78539"/>
                  </a:cubicBezTo>
                  <a:cubicBezTo>
                    <a:pt x="226210" y="78539"/>
                    <a:pt x="201568" y="54086"/>
                    <a:pt x="201568" y="29447"/>
                  </a:cubicBezTo>
                  <a:cubicBezTo>
                    <a:pt x="201568" y="14211"/>
                    <a:pt x="212205" y="-1383"/>
                    <a:pt x="234369" y="-1383"/>
                  </a:cubicBezTo>
                  <a:cubicBezTo>
                    <a:pt x="264333" y="-1383"/>
                    <a:pt x="278341" y="16156"/>
                    <a:pt x="278341" y="18641"/>
                  </a:cubicBezTo>
                  <a:cubicBezTo>
                    <a:pt x="278341" y="19705"/>
                    <a:pt x="276752" y="21650"/>
                    <a:pt x="275328" y="21650"/>
                  </a:cubicBezTo>
                  <a:cubicBezTo>
                    <a:pt x="274265" y="21650"/>
                    <a:pt x="273907" y="21301"/>
                    <a:pt x="272494" y="19881"/>
                  </a:cubicBezTo>
                  <a:cubicBezTo>
                    <a:pt x="258662" y="3579"/>
                    <a:pt x="237912" y="3579"/>
                    <a:pt x="234727" y="3579"/>
                  </a:cubicBezTo>
                  <a:cubicBezTo>
                    <a:pt x="221960" y="3579"/>
                    <a:pt x="216280" y="12257"/>
                    <a:pt x="216280" y="23247"/>
                  </a:cubicBezTo>
                  <a:cubicBezTo>
                    <a:pt x="216280" y="28391"/>
                    <a:pt x="218767" y="47701"/>
                    <a:pt x="227990" y="59936"/>
                  </a:cubicBezTo>
                  <a:cubicBezTo>
                    <a:pt x="234727" y="68615"/>
                    <a:pt x="243943" y="73577"/>
                    <a:pt x="252807" y="73577"/>
                  </a:cubicBezTo>
                  <a:cubicBezTo>
                    <a:pt x="255293" y="73577"/>
                    <a:pt x="263802" y="73228"/>
                    <a:pt x="268235" y="68266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387" name="任意多边形: 形状 1386">
              <a:extLst>
                <a:ext uri="{FF2B5EF4-FFF2-40B4-BE49-F238E27FC236}">
                  <a16:creationId xmlns:a16="http://schemas.microsoft.com/office/drawing/2014/main" id="{C7196FBD-51B8-DFFF-3E92-88D81ADF5434}"/>
                </a:ext>
              </a:extLst>
            </p:cNvPr>
            <p:cNvSpPr/>
            <p:nvPr>
              <p:custDataLst>
                <p:tags r:id="rId212"/>
              </p:custDataLst>
            </p:nvPr>
          </p:nvSpPr>
          <p:spPr>
            <a:xfrm flipV="1">
              <a:off x="12132675" y="-13973434"/>
              <a:ext cx="73761" cy="13648"/>
            </a:xfrm>
            <a:custGeom>
              <a:avLst/>
              <a:gdLst>
                <a:gd name="connsiteX0" fmla="*/ 73762 w 73761"/>
                <a:gd name="connsiteY0" fmla="*/ 5364 h 13648"/>
                <a:gd name="connsiteX1" fmla="*/ 64896 w 73761"/>
                <a:gd name="connsiteY1" fmla="*/ 12271 h 13648"/>
                <a:gd name="connsiteX2" fmla="*/ 8866 w 73761"/>
                <a:gd name="connsiteY2" fmla="*/ 12271 h 13648"/>
                <a:gd name="connsiteX3" fmla="*/ 0 w 73761"/>
                <a:gd name="connsiteY3" fmla="*/ 5537 h 13648"/>
                <a:gd name="connsiteX4" fmla="*/ 8866 w 73761"/>
                <a:gd name="connsiteY4" fmla="*/ -1377 h 13648"/>
                <a:gd name="connsiteX5" fmla="*/ 64896 w 73761"/>
                <a:gd name="connsiteY5" fmla="*/ -1377 h 13648"/>
                <a:gd name="connsiteX6" fmla="*/ 73762 w 73761"/>
                <a:gd name="connsiteY6" fmla="*/ 5364 h 13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761" h="13648">
                  <a:moveTo>
                    <a:pt x="73762" y="5364"/>
                  </a:moveTo>
                  <a:cubicBezTo>
                    <a:pt x="73762" y="12271"/>
                    <a:pt x="67025" y="12271"/>
                    <a:pt x="64896" y="12271"/>
                  </a:cubicBezTo>
                  <a:lnTo>
                    <a:pt x="8866" y="12271"/>
                  </a:lnTo>
                  <a:cubicBezTo>
                    <a:pt x="6919" y="12271"/>
                    <a:pt x="0" y="12271"/>
                    <a:pt x="0" y="5537"/>
                  </a:cubicBezTo>
                  <a:cubicBezTo>
                    <a:pt x="0" y="-1377"/>
                    <a:pt x="6737" y="-1377"/>
                    <a:pt x="8866" y="-1377"/>
                  </a:cubicBezTo>
                  <a:lnTo>
                    <a:pt x="64896" y="-1377"/>
                  </a:lnTo>
                  <a:cubicBezTo>
                    <a:pt x="66851" y="-1377"/>
                    <a:pt x="73762" y="-1377"/>
                    <a:pt x="73762" y="5364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388" name="任意多边形: 形状 1387">
              <a:extLst>
                <a:ext uri="{FF2B5EF4-FFF2-40B4-BE49-F238E27FC236}">
                  <a16:creationId xmlns:a16="http://schemas.microsoft.com/office/drawing/2014/main" id="{6880130B-BC9C-14CD-064B-1010ACE98455}"/>
                </a:ext>
              </a:extLst>
            </p:cNvPr>
            <p:cNvSpPr/>
            <p:nvPr>
              <p:custDataLst>
                <p:tags r:id="rId213"/>
              </p:custDataLst>
            </p:nvPr>
          </p:nvSpPr>
          <p:spPr>
            <a:xfrm flipV="1">
              <a:off x="12227700" y="-14061510"/>
              <a:ext cx="180666" cy="79922"/>
            </a:xfrm>
            <a:custGeom>
              <a:avLst/>
              <a:gdLst>
                <a:gd name="connsiteX0" fmla="*/ 66667 w 180666"/>
                <a:gd name="connsiteY0" fmla="*/ 68267 h 79922"/>
                <a:gd name="connsiteX1" fmla="*/ 57627 w 180666"/>
                <a:gd name="connsiteY1" fmla="*/ 58343 h 79922"/>
                <a:gd name="connsiteX2" fmla="*/ 64539 w 180666"/>
                <a:gd name="connsiteY2" fmla="*/ 51784 h 79922"/>
                <a:gd name="connsiteX3" fmla="*/ 74651 w 180666"/>
                <a:gd name="connsiteY3" fmla="*/ 63122 h 79922"/>
                <a:gd name="connsiteX4" fmla="*/ 51240 w 180666"/>
                <a:gd name="connsiteY4" fmla="*/ 78541 h 79922"/>
                <a:gd name="connsiteX5" fmla="*/ 0 w 180666"/>
                <a:gd name="connsiteY5" fmla="*/ 29449 h 79922"/>
                <a:gd name="connsiteX6" fmla="*/ 32802 w 180666"/>
                <a:gd name="connsiteY6" fmla="*/ -1382 h 79922"/>
                <a:gd name="connsiteX7" fmla="*/ 76773 w 180666"/>
                <a:gd name="connsiteY7" fmla="*/ 18643 h 79922"/>
                <a:gd name="connsiteX8" fmla="*/ 73762 w 180666"/>
                <a:gd name="connsiteY8" fmla="*/ 21652 h 79922"/>
                <a:gd name="connsiteX9" fmla="*/ 70925 w 180666"/>
                <a:gd name="connsiteY9" fmla="*/ 19882 h 79922"/>
                <a:gd name="connsiteX10" fmla="*/ 33159 w 180666"/>
                <a:gd name="connsiteY10" fmla="*/ 3581 h 79922"/>
                <a:gd name="connsiteX11" fmla="*/ 14713 w 180666"/>
                <a:gd name="connsiteY11" fmla="*/ 23249 h 79922"/>
                <a:gd name="connsiteX12" fmla="*/ 26423 w 180666"/>
                <a:gd name="connsiteY12" fmla="*/ 59938 h 79922"/>
                <a:gd name="connsiteX13" fmla="*/ 51240 w 180666"/>
                <a:gd name="connsiteY13" fmla="*/ 73579 h 79922"/>
                <a:gd name="connsiteX14" fmla="*/ 66667 w 180666"/>
                <a:gd name="connsiteY14" fmla="*/ 68267 h 79922"/>
                <a:gd name="connsiteX15" fmla="*/ 154244 w 180666"/>
                <a:gd name="connsiteY15" fmla="*/ 68084 h 79922"/>
                <a:gd name="connsiteX16" fmla="*/ 135980 w 180666"/>
                <a:gd name="connsiteY16" fmla="*/ 78541 h 79922"/>
                <a:gd name="connsiteX17" fmla="*/ 90238 w 180666"/>
                <a:gd name="connsiteY17" fmla="*/ 28036 h 79922"/>
                <a:gd name="connsiteX18" fmla="*/ 117010 w 180666"/>
                <a:gd name="connsiteY18" fmla="*/ -1382 h 79922"/>
                <a:gd name="connsiteX19" fmla="*/ 142185 w 180666"/>
                <a:gd name="connsiteY19" fmla="*/ 11021 h 79922"/>
                <a:gd name="connsiteX20" fmla="*/ 160448 w 180666"/>
                <a:gd name="connsiteY20" fmla="*/ -1382 h 79922"/>
                <a:gd name="connsiteX21" fmla="*/ 174462 w 180666"/>
                <a:gd name="connsiteY21" fmla="*/ 8011 h 79922"/>
                <a:gd name="connsiteX22" fmla="*/ 180666 w 180666"/>
                <a:gd name="connsiteY22" fmla="*/ 25733 h 79922"/>
                <a:gd name="connsiteX23" fmla="*/ 177830 w 180666"/>
                <a:gd name="connsiteY23" fmla="*/ 28036 h 79922"/>
                <a:gd name="connsiteX24" fmla="*/ 173930 w 180666"/>
                <a:gd name="connsiteY24" fmla="*/ 22542 h 79922"/>
                <a:gd name="connsiteX25" fmla="*/ 160981 w 180666"/>
                <a:gd name="connsiteY25" fmla="*/ 3581 h 79922"/>
                <a:gd name="connsiteX26" fmla="*/ 155134 w 180666"/>
                <a:gd name="connsiteY26" fmla="*/ 12259 h 79922"/>
                <a:gd name="connsiteX27" fmla="*/ 157787 w 180666"/>
                <a:gd name="connsiteY27" fmla="*/ 26265 h 79922"/>
                <a:gd name="connsiteX28" fmla="*/ 161688 w 180666"/>
                <a:gd name="connsiteY28" fmla="*/ 42216 h 79922"/>
                <a:gd name="connsiteX29" fmla="*/ 165239 w 180666"/>
                <a:gd name="connsiteY29" fmla="*/ 55683 h 79922"/>
                <a:gd name="connsiteX30" fmla="*/ 168432 w 180666"/>
                <a:gd name="connsiteY30" fmla="*/ 69506 h 79922"/>
                <a:gd name="connsiteX31" fmla="*/ 162403 w 180666"/>
                <a:gd name="connsiteY31" fmla="*/ 75174 h 79922"/>
                <a:gd name="connsiteX32" fmla="*/ 154244 w 180666"/>
                <a:gd name="connsiteY32" fmla="*/ 68084 h 79922"/>
                <a:gd name="connsiteX33" fmla="*/ 142900 w 180666"/>
                <a:gd name="connsiteY33" fmla="*/ 22542 h 79922"/>
                <a:gd name="connsiteX34" fmla="*/ 133851 w 180666"/>
                <a:gd name="connsiteY34" fmla="*/ 10671 h 79922"/>
                <a:gd name="connsiteX35" fmla="*/ 117542 w 180666"/>
                <a:gd name="connsiteY35" fmla="*/ 3581 h 79922"/>
                <a:gd name="connsiteX36" fmla="*/ 104593 w 180666"/>
                <a:gd name="connsiteY36" fmla="*/ 20771 h 79922"/>
                <a:gd name="connsiteX37" fmla="*/ 113816 w 180666"/>
                <a:gd name="connsiteY37" fmla="*/ 56747 h 79922"/>
                <a:gd name="connsiteX38" fmla="*/ 135980 w 180666"/>
                <a:gd name="connsiteY38" fmla="*/ 73579 h 79922"/>
                <a:gd name="connsiteX39" fmla="*/ 151766 w 180666"/>
                <a:gd name="connsiteY39" fmla="*/ 58160 h 79922"/>
                <a:gd name="connsiteX40" fmla="*/ 151233 w 180666"/>
                <a:gd name="connsiteY40" fmla="*/ 55683 h 79922"/>
                <a:gd name="connsiteX41" fmla="*/ 142900 w 180666"/>
                <a:gd name="connsiteY41" fmla="*/ 22542 h 79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80666" h="79922">
                  <a:moveTo>
                    <a:pt x="66667" y="68267"/>
                  </a:moveTo>
                  <a:cubicBezTo>
                    <a:pt x="60288" y="67204"/>
                    <a:pt x="57627" y="62241"/>
                    <a:pt x="57627" y="58343"/>
                  </a:cubicBezTo>
                  <a:cubicBezTo>
                    <a:pt x="57627" y="53555"/>
                    <a:pt x="61353" y="51784"/>
                    <a:pt x="64539" y="51784"/>
                  </a:cubicBezTo>
                  <a:cubicBezTo>
                    <a:pt x="68439" y="51784"/>
                    <a:pt x="74651" y="54619"/>
                    <a:pt x="74651" y="63122"/>
                  </a:cubicBezTo>
                  <a:cubicBezTo>
                    <a:pt x="74651" y="75174"/>
                    <a:pt x="60821" y="78541"/>
                    <a:pt x="51240" y="78541"/>
                  </a:cubicBezTo>
                  <a:cubicBezTo>
                    <a:pt x="24643" y="78541"/>
                    <a:pt x="0" y="54087"/>
                    <a:pt x="0" y="29449"/>
                  </a:cubicBezTo>
                  <a:cubicBezTo>
                    <a:pt x="0" y="14213"/>
                    <a:pt x="10637" y="-1382"/>
                    <a:pt x="32802" y="-1382"/>
                  </a:cubicBezTo>
                  <a:cubicBezTo>
                    <a:pt x="62767" y="-1382"/>
                    <a:pt x="76773" y="16157"/>
                    <a:pt x="76773" y="18643"/>
                  </a:cubicBezTo>
                  <a:cubicBezTo>
                    <a:pt x="76773" y="19707"/>
                    <a:pt x="75184" y="21652"/>
                    <a:pt x="73762" y="21652"/>
                  </a:cubicBezTo>
                  <a:cubicBezTo>
                    <a:pt x="72697" y="21652"/>
                    <a:pt x="72340" y="21303"/>
                    <a:pt x="70925" y="19882"/>
                  </a:cubicBezTo>
                  <a:cubicBezTo>
                    <a:pt x="57095" y="3581"/>
                    <a:pt x="36345" y="3581"/>
                    <a:pt x="33159" y="3581"/>
                  </a:cubicBezTo>
                  <a:cubicBezTo>
                    <a:pt x="20393" y="3581"/>
                    <a:pt x="14713" y="12259"/>
                    <a:pt x="14713" y="23249"/>
                  </a:cubicBezTo>
                  <a:cubicBezTo>
                    <a:pt x="14713" y="28393"/>
                    <a:pt x="17199" y="47703"/>
                    <a:pt x="26423" y="59938"/>
                  </a:cubicBezTo>
                  <a:cubicBezTo>
                    <a:pt x="33159" y="68616"/>
                    <a:pt x="42374" y="73579"/>
                    <a:pt x="51240" y="73579"/>
                  </a:cubicBezTo>
                  <a:cubicBezTo>
                    <a:pt x="53726" y="73579"/>
                    <a:pt x="62235" y="73230"/>
                    <a:pt x="66667" y="68267"/>
                  </a:cubicBezTo>
                  <a:close/>
                  <a:moveTo>
                    <a:pt x="154244" y="68084"/>
                  </a:moveTo>
                  <a:cubicBezTo>
                    <a:pt x="150518" y="73937"/>
                    <a:pt x="144489" y="78541"/>
                    <a:pt x="135980" y="78541"/>
                  </a:cubicBezTo>
                  <a:cubicBezTo>
                    <a:pt x="113284" y="78541"/>
                    <a:pt x="90238" y="53555"/>
                    <a:pt x="90238" y="28036"/>
                  </a:cubicBezTo>
                  <a:cubicBezTo>
                    <a:pt x="90238" y="10846"/>
                    <a:pt x="101757" y="-1382"/>
                    <a:pt x="117010" y="-1382"/>
                  </a:cubicBezTo>
                  <a:cubicBezTo>
                    <a:pt x="126583" y="-1382"/>
                    <a:pt x="135091" y="4113"/>
                    <a:pt x="142185" y="11021"/>
                  </a:cubicBezTo>
                  <a:cubicBezTo>
                    <a:pt x="145553" y="389"/>
                    <a:pt x="155841" y="-1382"/>
                    <a:pt x="160448" y="-1382"/>
                  </a:cubicBezTo>
                  <a:cubicBezTo>
                    <a:pt x="166835" y="-1382"/>
                    <a:pt x="171268" y="2517"/>
                    <a:pt x="174462" y="8011"/>
                  </a:cubicBezTo>
                  <a:cubicBezTo>
                    <a:pt x="178363" y="14920"/>
                    <a:pt x="180666" y="25018"/>
                    <a:pt x="180666" y="25733"/>
                  </a:cubicBezTo>
                  <a:cubicBezTo>
                    <a:pt x="180666" y="28036"/>
                    <a:pt x="178363" y="28036"/>
                    <a:pt x="177830" y="28036"/>
                  </a:cubicBezTo>
                  <a:cubicBezTo>
                    <a:pt x="175344" y="28036"/>
                    <a:pt x="175169" y="27329"/>
                    <a:pt x="173930" y="22542"/>
                  </a:cubicBezTo>
                  <a:cubicBezTo>
                    <a:pt x="171801" y="14037"/>
                    <a:pt x="168432" y="3581"/>
                    <a:pt x="160981" y="3581"/>
                  </a:cubicBezTo>
                  <a:cubicBezTo>
                    <a:pt x="156373" y="3581"/>
                    <a:pt x="155134" y="7479"/>
                    <a:pt x="155134" y="12259"/>
                  </a:cubicBezTo>
                  <a:cubicBezTo>
                    <a:pt x="155134" y="15277"/>
                    <a:pt x="156548" y="21652"/>
                    <a:pt x="157787" y="26265"/>
                  </a:cubicBezTo>
                  <a:cubicBezTo>
                    <a:pt x="159034" y="31045"/>
                    <a:pt x="160806" y="38310"/>
                    <a:pt x="161688" y="42216"/>
                  </a:cubicBezTo>
                  <a:lnTo>
                    <a:pt x="165239" y="55683"/>
                  </a:lnTo>
                  <a:cubicBezTo>
                    <a:pt x="166304" y="60287"/>
                    <a:pt x="168432" y="68616"/>
                    <a:pt x="168432" y="69506"/>
                  </a:cubicBezTo>
                  <a:cubicBezTo>
                    <a:pt x="168432" y="73405"/>
                    <a:pt x="165239" y="75174"/>
                    <a:pt x="162403" y="75174"/>
                  </a:cubicBezTo>
                  <a:cubicBezTo>
                    <a:pt x="159384" y="75174"/>
                    <a:pt x="155309" y="73047"/>
                    <a:pt x="154244" y="68084"/>
                  </a:cubicBezTo>
                  <a:close/>
                  <a:moveTo>
                    <a:pt x="142900" y="22542"/>
                  </a:moveTo>
                  <a:cubicBezTo>
                    <a:pt x="141653" y="17579"/>
                    <a:pt x="137752" y="14037"/>
                    <a:pt x="133851" y="10671"/>
                  </a:cubicBezTo>
                  <a:cubicBezTo>
                    <a:pt x="132255" y="9250"/>
                    <a:pt x="125168" y="3581"/>
                    <a:pt x="117542" y="3581"/>
                  </a:cubicBezTo>
                  <a:cubicBezTo>
                    <a:pt x="110980" y="3581"/>
                    <a:pt x="104593" y="8187"/>
                    <a:pt x="104593" y="20771"/>
                  </a:cubicBezTo>
                  <a:cubicBezTo>
                    <a:pt x="104593" y="30164"/>
                    <a:pt x="109741" y="49657"/>
                    <a:pt x="113816" y="56747"/>
                  </a:cubicBezTo>
                  <a:cubicBezTo>
                    <a:pt x="121975" y="70919"/>
                    <a:pt x="131015" y="73579"/>
                    <a:pt x="135980" y="73579"/>
                  </a:cubicBezTo>
                  <a:cubicBezTo>
                    <a:pt x="148389" y="73579"/>
                    <a:pt x="151766" y="60113"/>
                    <a:pt x="151766" y="58160"/>
                  </a:cubicBezTo>
                  <a:cubicBezTo>
                    <a:pt x="151766" y="57452"/>
                    <a:pt x="151408" y="56215"/>
                    <a:pt x="151233" y="55683"/>
                  </a:cubicBezTo>
                  <a:lnTo>
                    <a:pt x="142900" y="22542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389" name="任意多边形: 形状 1388">
              <a:extLst>
                <a:ext uri="{FF2B5EF4-FFF2-40B4-BE49-F238E27FC236}">
                  <a16:creationId xmlns:a16="http://schemas.microsoft.com/office/drawing/2014/main" id="{AE56D51D-997D-C083-C4B5-C85930A91D0B}"/>
                </a:ext>
              </a:extLst>
            </p:cNvPr>
            <p:cNvSpPr/>
            <p:nvPr>
              <p:custDataLst>
                <p:tags r:id="rId214"/>
              </p:custDataLst>
            </p:nvPr>
          </p:nvSpPr>
          <p:spPr>
            <a:xfrm flipV="1">
              <a:off x="12514283" y="-13971737"/>
              <a:ext cx="168400" cy="59223"/>
            </a:xfrm>
            <a:custGeom>
              <a:avLst/>
              <a:gdLst>
                <a:gd name="connsiteX0" fmla="*/ 159789 w 168400"/>
                <a:gd name="connsiteY0" fmla="*/ 47725 h 59223"/>
                <a:gd name="connsiteX1" fmla="*/ 168401 w 168400"/>
                <a:gd name="connsiteY1" fmla="*/ 52791 h 59223"/>
                <a:gd name="connsiteX2" fmla="*/ 160044 w 168400"/>
                <a:gd name="connsiteY2" fmla="*/ 57848 h 59223"/>
                <a:gd name="connsiteX3" fmla="*/ 8357 w 168400"/>
                <a:gd name="connsiteY3" fmla="*/ 57848 h 59223"/>
                <a:gd name="connsiteX4" fmla="*/ 0 w 168400"/>
                <a:gd name="connsiteY4" fmla="*/ 52791 h 59223"/>
                <a:gd name="connsiteX5" fmla="*/ 8612 w 168400"/>
                <a:gd name="connsiteY5" fmla="*/ 47725 h 59223"/>
                <a:gd name="connsiteX6" fmla="*/ 159789 w 168400"/>
                <a:gd name="connsiteY6" fmla="*/ 47725 h 59223"/>
                <a:gd name="connsiteX7" fmla="*/ 160044 w 168400"/>
                <a:gd name="connsiteY7" fmla="*/ -1375 h 59223"/>
                <a:gd name="connsiteX8" fmla="*/ 168401 w 168400"/>
                <a:gd name="connsiteY8" fmla="*/ 3691 h 59223"/>
                <a:gd name="connsiteX9" fmla="*/ 159789 w 168400"/>
                <a:gd name="connsiteY9" fmla="*/ 8756 h 59223"/>
                <a:gd name="connsiteX10" fmla="*/ 8612 w 168400"/>
                <a:gd name="connsiteY10" fmla="*/ 8756 h 59223"/>
                <a:gd name="connsiteX11" fmla="*/ 0 w 168400"/>
                <a:gd name="connsiteY11" fmla="*/ 3691 h 59223"/>
                <a:gd name="connsiteX12" fmla="*/ 8357 w 168400"/>
                <a:gd name="connsiteY12" fmla="*/ -1375 h 59223"/>
                <a:gd name="connsiteX13" fmla="*/ 160044 w 168400"/>
                <a:gd name="connsiteY13" fmla="*/ -1375 h 59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8400" h="59223">
                  <a:moveTo>
                    <a:pt x="159789" y="47725"/>
                  </a:moveTo>
                  <a:cubicBezTo>
                    <a:pt x="163586" y="47725"/>
                    <a:pt x="168401" y="47725"/>
                    <a:pt x="168401" y="52791"/>
                  </a:cubicBezTo>
                  <a:cubicBezTo>
                    <a:pt x="168401" y="57848"/>
                    <a:pt x="163586" y="57848"/>
                    <a:pt x="160044" y="57848"/>
                  </a:cubicBezTo>
                  <a:lnTo>
                    <a:pt x="8357" y="57848"/>
                  </a:lnTo>
                  <a:cubicBezTo>
                    <a:pt x="4814" y="57848"/>
                    <a:pt x="0" y="57848"/>
                    <a:pt x="0" y="52791"/>
                  </a:cubicBezTo>
                  <a:cubicBezTo>
                    <a:pt x="0" y="47725"/>
                    <a:pt x="4814" y="47725"/>
                    <a:pt x="8612" y="47725"/>
                  </a:cubicBezTo>
                  <a:lnTo>
                    <a:pt x="159789" y="47725"/>
                  </a:lnTo>
                  <a:close/>
                  <a:moveTo>
                    <a:pt x="160044" y="-1375"/>
                  </a:moveTo>
                  <a:cubicBezTo>
                    <a:pt x="163586" y="-1375"/>
                    <a:pt x="168401" y="-1375"/>
                    <a:pt x="168401" y="3691"/>
                  </a:cubicBezTo>
                  <a:cubicBezTo>
                    <a:pt x="168401" y="8756"/>
                    <a:pt x="163586" y="8756"/>
                    <a:pt x="159789" y="8756"/>
                  </a:cubicBezTo>
                  <a:lnTo>
                    <a:pt x="8612" y="8756"/>
                  </a:lnTo>
                  <a:cubicBezTo>
                    <a:pt x="4814" y="8756"/>
                    <a:pt x="0" y="8756"/>
                    <a:pt x="0" y="3691"/>
                  </a:cubicBezTo>
                  <a:cubicBezTo>
                    <a:pt x="0" y="-1375"/>
                    <a:pt x="4814" y="-1375"/>
                    <a:pt x="8357" y="-1375"/>
                  </a:cubicBezTo>
                  <a:lnTo>
                    <a:pt x="160044" y="-1375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390" name="任意多边形: 形状 1389">
              <a:extLst>
                <a:ext uri="{FF2B5EF4-FFF2-40B4-BE49-F238E27FC236}">
                  <a16:creationId xmlns:a16="http://schemas.microsoft.com/office/drawing/2014/main" id="{34F9CDBD-A003-BE96-0B08-B1DACD0856F2}"/>
                </a:ext>
              </a:extLst>
            </p:cNvPr>
            <p:cNvSpPr/>
            <p:nvPr>
              <p:custDataLst>
                <p:tags r:id="rId215"/>
              </p:custDataLst>
            </p:nvPr>
          </p:nvSpPr>
          <p:spPr>
            <a:xfrm flipV="1">
              <a:off x="12784149" y="-14060068"/>
              <a:ext cx="573865" cy="181210"/>
            </a:xfrm>
            <a:custGeom>
              <a:avLst/>
              <a:gdLst>
                <a:gd name="connsiteX0" fmla="*/ 195744 w 573865"/>
                <a:gd name="connsiteY0" fmla="*/ 3179 h 181210"/>
                <a:gd name="connsiteX1" fmla="*/ 188905 w 573865"/>
                <a:gd name="connsiteY1" fmla="*/ 6466 h 181210"/>
                <a:gd name="connsiteX2" fmla="*/ 174216 w 573865"/>
                <a:gd name="connsiteY2" fmla="*/ 10770 h 181210"/>
                <a:gd name="connsiteX3" fmla="*/ 175233 w 573865"/>
                <a:gd name="connsiteY3" fmla="*/ 16589 h 181210"/>
                <a:gd name="connsiteX4" fmla="*/ 209417 w 573865"/>
                <a:gd name="connsiteY4" fmla="*/ 153513 h 181210"/>
                <a:gd name="connsiteX5" fmla="*/ 229420 w 573865"/>
                <a:gd name="connsiteY5" fmla="*/ 163637 h 181210"/>
                <a:gd name="connsiteX6" fmla="*/ 237022 w 573865"/>
                <a:gd name="connsiteY6" fmla="*/ 168193 h 181210"/>
                <a:gd name="connsiteX7" fmla="*/ 230691 w 573865"/>
                <a:gd name="connsiteY7" fmla="*/ 171480 h 181210"/>
                <a:gd name="connsiteX8" fmla="*/ 198279 w 573865"/>
                <a:gd name="connsiteY8" fmla="*/ 171480 h 181210"/>
                <a:gd name="connsiteX9" fmla="*/ 189158 w 573865"/>
                <a:gd name="connsiteY9" fmla="*/ 166923 h 181210"/>
                <a:gd name="connsiteX10" fmla="*/ 103060 w 573865"/>
                <a:gd name="connsiteY10" fmla="*/ 23934 h 181210"/>
                <a:gd name="connsiteX11" fmla="*/ 88879 w 573865"/>
                <a:gd name="connsiteY11" fmla="*/ 165915 h 181210"/>
                <a:gd name="connsiteX12" fmla="*/ 81793 w 573865"/>
                <a:gd name="connsiteY12" fmla="*/ 171480 h 181210"/>
                <a:gd name="connsiteX13" fmla="*/ 48110 w 573865"/>
                <a:gd name="connsiteY13" fmla="*/ 171480 h 181210"/>
                <a:gd name="connsiteX14" fmla="*/ 41278 w 573865"/>
                <a:gd name="connsiteY14" fmla="*/ 166678 h 181210"/>
                <a:gd name="connsiteX15" fmla="*/ 48110 w 573865"/>
                <a:gd name="connsiteY15" fmla="*/ 163637 h 181210"/>
                <a:gd name="connsiteX16" fmla="*/ 62799 w 573865"/>
                <a:gd name="connsiteY16" fmla="*/ 159332 h 181210"/>
                <a:gd name="connsiteX17" fmla="*/ 61790 w 573865"/>
                <a:gd name="connsiteY17" fmla="*/ 154529 h 181210"/>
                <a:gd name="connsiteX18" fmla="*/ 29370 w 573865"/>
                <a:gd name="connsiteY18" fmla="*/ 24180 h 181210"/>
                <a:gd name="connsiteX19" fmla="*/ 4806 w 573865"/>
                <a:gd name="connsiteY19" fmla="*/ 6466 h 181210"/>
                <a:gd name="connsiteX20" fmla="*/ 0 w 573865"/>
                <a:gd name="connsiteY20" fmla="*/ 1663 h 181210"/>
                <a:gd name="connsiteX21" fmla="*/ 3289 w 573865"/>
                <a:gd name="connsiteY21" fmla="*/ -1378 h 181210"/>
                <a:gd name="connsiteX22" fmla="*/ 27344 w 573865"/>
                <a:gd name="connsiteY22" fmla="*/ -616 h 181210"/>
                <a:gd name="connsiteX23" fmla="*/ 52162 w 573865"/>
                <a:gd name="connsiteY23" fmla="*/ -1378 h 181210"/>
                <a:gd name="connsiteX24" fmla="*/ 56721 w 573865"/>
                <a:gd name="connsiteY24" fmla="*/ 3179 h 181210"/>
                <a:gd name="connsiteX25" fmla="*/ 51907 w 573865"/>
                <a:gd name="connsiteY25" fmla="*/ 6466 h 181210"/>
                <a:gd name="connsiteX26" fmla="*/ 36972 w 573865"/>
                <a:gd name="connsiteY26" fmla="*/ 17352 h 181210"/>
                <a:gd name="connsiteX27" fmla="*/ 37981 w 573865"/>
                <a:gd name="connsiteY27" fmla="*/ 23680 h 181210"/>
                <a:gd name="connsiteX28" fmla="*/ 71664 w 573865"/>
                <a:gd name="connsiteY28" fmla="*/ 158069 h 181210"/>
                <a:gd name="connsiteX29" fmla="*/ 71918 w 573865"/>
                <a:gd name="connsiteY29" fmla="*/ 158069 h 181210"/>
                <a:gd name="connsiteX30" fmla="*/ 87362 w 573865"/>
                <a:gd name="connsiteY30" fmla="*/ 4695 h 181210"/>
                <a:gd name="connsiteX31" fmla="*/ 91668 w 573865"/>
                <a:gd name="connsiteY31" fmla="*/ -1378 h 181210"/>
                <a:gd name="connsiteX32" fmla="*/ 97745 w 573865"/>
                <a:gd name="connsiteY32" fmla="*/ 3179 h 181210"/>
                <a:gd name="connsiteX33" fmla="*/ 192201 w 573865"/>
                <a:gd name="connsiteY33" fmla="*/ 160349 h 181210"/>
                <a:gd name="connsiteX34" fmla="*/ 192448 w 573865"/>
                <a:gd name="connsiteY34" fmla="*/ 160349 h 181210"/>
                <a:gd name="connsiteX35" fmla="*/ 156746 w 573865"/>
                <a:gd name="connsiteY35" fmla="*/ 17098 h 181210"/>
                <a:gd name="connsiteX36" fmla="*/ 135980 w 573865"/>
                <a:gd name="connsiteY36" fmla="*/ 6466 h 181210"/>
                <a:gd name="connsiteX37" fmla="*/ 129148 w 573865"/>
                <a:gd name="connsiteY37" fmla="*/ 1663 h 181210"/>
                <a:gd name="connsiteX38" fmla="*/ 132692 w 573865"/>
                <a:gd name="connsiteY38" fmla="*/ -1378 h 181210"/>
                <a:gd name="connsiteX39" fmla="*/ 161561 w 573865"/>
                <a:gd name="connsiteY39" fmla="*/ -616 h 181210"/>
                <a:gd name="connsiteX40" fmla="*/ 190930 w 573865"/>
                <a:gd name="connsiteY40" fmla="*/ -1378 h 181210"/>
                <a:gd name="connsiteX41" fmla="*/ 195744 w 573865"/>
                <a:gd name="connsiteY41" fmla="*/ 3179 h 181210"/>
                <a:gd name="connsiteX42" fmla="*/ 384932 w 573865"/>
                <a:gd name="connsiteY42" fmla="*/ 3179 h 181210"/>
                <a:gd name="connsiteX43" fmla="*/ 378098 w 573865"/>
                <a:gd name="connsiteY43" fmla="*/ 6466 h 181210"/>
                <a:gd name="connsiteX44" fmla="*/ 363410 w 573865"/>
                <a:gd name="connsiteY44" fmla="*/ 10770 h 181210"/>
                <a:gd name="connsiteX45" fmla="*/ 364427 w 573865"/>
                <a:gd name="connsiteY45" fmla="*/ 16589 h 181210"/>
                <a:gd name="connsiteX46" fmla="*/ 398611 w 573865"/>
                <a:gd name="connsiteY46" fmla="*/ 153513 h 181210"/>
                <a:gd name="connsiteX47" fmla="*/ 418615 w 573865"/>
                <a:gd name="connsiteY47" fmla="*/ 163637 h 181210"/>
                <a:gd name="connsiteX48" fmla="*/ 426209 w 573865"/>
                <a:gd name="connsiteY48" fmla="*/ 168193 h 181210"/>
                <a:gd name="connsiteX49" fmla="*/ 422665 w 573865"/>
                <a:gd name="connsiteY49" fmla="*/ 171480 h 181210"/>
                <a:gd name="connsiteX50" fmla="*/ 392787 w 573865"/>
                <a:gd name="connsiteY50" fmla="*/ 170727 h 181210"/>
                <a:gd name="connsiteX51" fmla="*/ 362401 w 573865"/>
                <a:gd name="connsiteY51" fmla="*/ 171480 h 181210"/>
                <a:gd name="connsiteX52" fmla="*/ 357586 w 573865"/>
                <a:gd name="connsiteY52" fmla="*/ 166678 h 181210"/>
                <a:gd name="connsiteX53" fmla="*/ 364427 w 573865"/>
                <a:gd name="connsiteY53" fmla="*/ 163637 h 181210"/>
                <a:gd name="connsiteX54" fmla="*/ 379108 w 573865"/>
                <a:gd name="connsiteY54" fmla="*/ 159332 h 181210"/>
                <a:gd name="connsiteX55" fmla="*/ 378098 w 573865"/>
                <a:gd name="connsiteY55" fmla="*/ 154529 h 181210"/>
                <a:gd name="connsiteX56" fmla="*/ 362648 w 573865"/>
                <a:gd name="connsiteY56" fmla="*/ 92519 h 181210"/>
                <a:gd name="connsiteX57" fmla="*/ 293263 w 573865"/>
                <a:gd name="connsiteY57" fmla="*/ 92519 h 181210"/>
                <a:gd name="connsiteX58" fmla="*/ 308460 w 573865"/>
                <a:gd name="connsiteY58" fmla="*/ 153513 h 181210"/>
                <a:gd name="connsiteX59" fmla="*/ 328464 w 573865"/>
                <a:gd name="connsiteY59" fmla="*/ 163637 h 181210"/>
                <a:gd name="connsiteX60" fmla="*/ 336060 w 573865"/>
                <a:gd name="connsiteY60" fmla="*/ 168193 h 181210"/>
                <a:gd name="connsiteX61" fmla="*/ 332516 w 573865"/>
                <a:gd name="connsiteY61" fmla="*/ 171480 h 181210"/>
                <a:gd name="connsiteX62" fmla="*/ 302638 w 573865"/>
                <a:gd name="connsiteY62" fmla="*/ 170727 h 181210"/>
                <a:gd name="connsiteX63" fmla="*/ 272252 w 573865"/>
                <a:gd name="connsiteY63" fmla="*/ 171480 h 181210"/>
                <a:gd name="connsiteX64" fmla="*/ 267437 w 573865"/>
                <a:gd name="connsiteY64" fmla="*/ 166678 h 181210"/>
                <a:gd name="connsiteX65" fmla="*/ 274276 w 573865"/>
                <a:gd name="connsiteY65" fmla="*/ 163637 h 181210"/>
                <a:gd name="connsiteX66" fmla="*/ 288966 w 573865"/>
                <a:gd name="connsiteY66" fmla="*/ 159332 h 181210"/>
                <a:gd name="connsiteX67" fmla="*/ 287950 w 573865"/>
                <a:gd name="connsiteY67" fmla="*/ 154529 h 181210"/>
                <a:gd name="connsiteX68" fmla="*/ 253765 w 573865"/>
                <a:gd name="connsiteY68" fmla="*/ 17098 h 181210"/>
                <a:gd name="connsiteX69" fmla="*/ 232999 w 573865"/>
                <a:gd name="connsiteY69" fmla="*/ 6466 h 181210"/>
                <a:gd name="connsiteX70" fmla="*/ 226158 w 573865"/>
                <a:gd name="connsiteY70" fmla="*/ 1663 h 181210"/>
                <a:gd name="connsiteX71" fmla="*/ 229710 w 573865"/>
                <a:gd name="connsiteY71" fmla="*/ -1378 h 181210"/>
                <a:gd name="connsiteX72" fmla="*/ 259587 w 573865"/>
                <a:gd name="connsiteY72" fmla="*/ -616 h 181210"/>
                <a:gd name="connsiteX73" fmla="*/ 289973 w 573865"/>
                <a:gd name="connsiteY73" fmla="*/ -1378 h 181210"/>
                <a:gd name="connsiteX74" fmla="*/ 294788 w 573865"/>
                <a:gd name="connsiteY74" fmla="*/ 3179 h 181210"/>
                <a:gd name="connsiteX75" fmla="*/ 287950 w 573865"/>
                <a:gd name="connsiteY75" fmla="*/ 6466 h 181210"/>
                <a:gd name="connsiteX76" fmla="*/ 273259 w 573865"/>
                <a:gd name="connsiteY76" fmla="*/ 10770 h 181210"/>
                <a:gd name="connsiteX77" fmla="*/ 274276 w 573865"/>
                <a:gd name="connsiteY77" fmla="*/ 15836 h 181210"/>
                <a:gd name="connsiteX78" fmla="*/ 291236 w 573865"/>
                <a:gd name="connsiteY78" fmla="*/ 84674 h 181210"/>
                <a:gd name="connsiteX79" fmla="*/ 360621 w 573865"/>
                <a:gd name="connsiteY79" fmla="*/ 84674 h 181210"/>
                <a:gd name="connsiteX80" fmla="*/ 343914 w 573865"/>
                <a:gd name="connsiteY80" fmla="*/ 17098 h 181210"/>
                <a:gd name="connsiteX81" fmla="*/ 323148 w 573865"/>
                <a:gd name="connsiteY81" fmla="*/ 6466 h 181210"/>
                <a:gd name="connsiteX82" fmla="*/ 316309 w 573865"/>
                <a:gd name="connsiteY82" fmla="*/ 1663 h 181210"/>
                <a:gd name="connsiteX83" fmla="*/ 319853 w 573865"/>
                <a:gd name="connsiteY83" fmla="*/ -1378 h 181210"/>
                <a:gd name="connsiteX84" fmla="*/ 349738 w 573865"/>
                <a:gd name="connsiteY84" fmla="*/ -616 h 181210"/>
                <a:gd name="connsiteX85" fmla="*/ 380125 w 573865"/>
                <a:gd name="connsiteY85" fmla="*/ -1378 h 181210"/>
                <a:gd name="connsiteX86" fmla="*/ 384932 w 573865"/>
                <a:gd name="connsiteY86" fmla="*/ 3179 h 181210"/>
                <a:gd name="connsiteX87" fmla="*/ 573866 w 573865"/>
                <a:gd name="connsiteY87" fmla="*/ 3179 h 181210"/>
                <a:gd name="connsiteX88" fmla="*/ 567790 w 573865"/>
                <a:gd name="connsiteY88" fmla="*/ 6466 h 181210"/>
                <a:gd name="connsiteX89" fmla="*/ 553356 w 573865"/>
                <a:gd name="connsiteY89" fmla="*/ 15073 h 181210"/>
                <a:gd name="connsiteX90" fmla="*/ 542471 w 573865"/>
                <a:gd name="connsiteY90" fmla="*/ 173506 h 181210"/>
                <a:gd name="connsiteX91" fmla="*/ 537913 w 573865"/>
                <a:gd name="connsiteY91" fmla="*/ 179833 h 181210"/>
                <a:gd name="connsiteX92" fmla="*/ 531326 w 573865"/>
                <a:gd name="connsiteY92" fmla="*/ 175275 h 181210"/>
                <a:gd name="connsiteX93" fmla="*/ 447252 w 573865"/>
                <a:gd name="connsiteY93" fmla="*/ 27221 h 181210"/>
                <a:gd name="connsiteX94" fmla="*/ 416612 w 573865"/>
                <a:gd name="connsiteY94" fmla="*/ 6466 h 181210"/>
                <a:gd name="connsiteX95" fmla="*/ 413576 w 573865"/>
                <a:gd name="connsiteY95" fmla="*/ 1663 h 181210"/>
                <a:gd name="connsiteX96" fmla="*/ 416612 w 573865"/>
                <a:gd name="connsiteY96" fmla="*/ -1378 h 181210"/>
                <a:gd name="connsiteX97" fmla="*/ 436871 w 573865"/>
                <a:gd name="connsiteY97" fmla="*/ -616 h 181210"/>
                <a:gd name="connsiteX98" fmla="*/ 460423 w 573865"/>
                <a:gd name="connsiteY98" fmla="*/ -1378 h 181210"/>
                <a:gd name="connsiteX99" fmla="*/ 464976 w 573865"/>
                <a:gd name="connsiteY99" fmla="*/ 3433 h 181210"/>
                <a:gd name="connsiteX100" fmla="*/ 460924 w 573865"/>
                <a:gd name="connsiteY100" fmla="*/ 6466 h 181210"/>
                <a:gd name="connsiteX101" fmla="*/ 450296 w 573865"/>
                <a:gd name="connsiteY101" fmla="*/ 15073 h 181210"/>
                <a:gd name="connsiteX102" fmla="*/ 453839 w 573865"/>
                <a:gd name="connsiteY102" fmla="*/ 24689 h 181210"/>
                <a:gd name="connsiteX103" fmla="*/ 472072 w 573865"/>
                <a:gd name="connsiteY103" fmla="*/ 56583 h 181210"/>
                <a:gd name="connsiteX104" fmla="*/ 529808 w 573865"/>
                <a:gd name="connsiteY104" fmla="*/ 56583 h 181210"/>
                <a:gd name="connsiteX105" fmla="*/ 532589 w 573865"/>
                <a:gd name="connsiteY105" fmla="*/ 14566 h 181210"/>
                <a:gd name="connsiteX106" fmla="*/ 515628 w 573865"/>
                <a:gd name="connsiteY106" fmla="*/ 6466 h 181210"/>
                <a:gd name="connsiteX107" fmla="*/ 509804 w 573865"/>
                <a:gd name="connsiteY107" fmla="*/ 1663 h 181210"/>
                <a:gd name="connsiteX108" fmla="*/ 513602 w 573865"/>
                <a:gd name="connsiteY108" fmla="*/ -1378 h 181210"/>
                <a:gd name="connsiteX109" fmla="*/ 542717 w 573865"/>
                <a:gd name="connsiteY109" fmla="*/ -616 h 181210"/>
                <a:gd name="connsiteX110" fmla="*/ 569308 w 573865"/>
                <a:gd name="connsiteY110" fmla="*/ -1378 h 181210"/>
                <a:gd name="connsiteX111" fmla="*/ 573866 w 573865"/>
                <a:gd name="connsiteY111" fmla="*/ 3179 h 181210"/>
                <a:gd name="connsiteX112" fmla="*/ 529300 w 573865"/>
                <a:gd name="connsiteY112" fmla="*/ 64427 h 181210"/>
                <a:gd name="connsiteX113" fmla="*/ 476375 w 573865"/>
                <a:gd name="connsiteY113" fmla="*/ 64427 h 181210"/>
                <a:gd name="connsiteX114" fmla="*/ 523478 w 573865"/>
                <a:gd name="connsiteY114" fmla="*/ 147185 h 181210"/>
                <a:gd name="connsiteX115" fmla="*/ 529300 w 573865"/>
                <a:gd name="connsiteY115" fmla="*/ 64427 h 1812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</a:cxnLst>
              <a:rect l="l" t="t" r="r" b="b"/>
              <a:pathLst>
                <a:path w="573865" h="181210">
                  <a:moveTo>
                    <a:pt x="195744" y="3179"/>
                  </a:moveTo>
                  <a:cubicBezTo>
                    <a:pt x="195744" y="6466"/>
                    <a:pt x="193973" y="6466"/>
                    <a:pt x="188905" y="6466"/>
                  </a:cubicBezTo>
                  <a:cubicBezTo>
                    <a:pt x="174216" y="6466"/>
                    <a:pt x="174216" y="8491"/>
                    <a:pt x="174216" y="10770"/>
                  </a:cubicBezTo>
                  <a:cubicBezTo>
                    <a:pt x="174216" y="10770"/>
                    <a:pt x="174216" y="12795"/>
                    <a:pt x="175233" y="16589"/>
                  </a:cubicBezTo>
                  <a:lnTo>
                    <a:pt x="209417" y="153513"/>
                  </a:lnTo>
                  <a:cubicBezTo>
                    <a:pt x="211442" y="161611"/>
                    <a:pt x="213468" y="163637"/>
                    <a:pt x="229420" y="163637"/>
                  </a:cubicBezTo>
                  <a:cubicBezTo>
                    <a:pt x="234743" y="163637"/>
                    <a:pt x="237022" y="163637"/>
                    <a:pt x="237022" y="168193"/>
                  </a:cubicBezTo>
                  <a:cubicBezTo>
                    <a:pt x="237022" y="171480"/>
                    <a:pt x="234996" y="171480"/>
                    <a:pt x="230691" y="171480"/>
                  </a:cubicBezTo>
                  <a:lnTo>
                    <a:pt x="198279" y="171480"/>
                  </a:lnTo>
                  <a:cubicBezTo>
                    <a:pt x="192701" y="171480"/>
                    <a:pt x="191947" y="171480"/>
                    <a:pt x="189158" y="166923"/>
                  </a:cubicBezTo>
                  <a:lnTo>
                    <a:pt x="103060" y="23934"/>
                  </a:lnTo>
                  <a:lnTo>
                    <a:pt x="88879" y="165915"/>
                  </a:lnTo>
                  <a:cubicBezTo>
                    <a:pt x="88371" y="171480"/>
                    <a:pt x="87870" y="171480"/>
                    <a:pt x="81793" y="171480"/>
                  </a:cubicBezTo>
                  <a:lnTo>
                    <a:pt x="48110" y="171480"/>
                  </a:lnTo>
                  <a:cubicBezTo>
                    <a:pt x="44058" y="171480"/>
                    <a:pt x="41278" y="171480"/>
                    <a:pt x="41278" y="166678"/>
                  </a:cubicBezTo>
                  <a:cubicBezTo>
                    <a:pt x="41278" y="163637"/>
                    <a:pt x="43304" y="163637"/>
                    <a:pt x="48110" y="163637"/>
                  </a:cubicBezTo>
                  <a:cubicBezTo>
                    <a:pt x="55959" y="163637"/>
                    <a:pt x="62799" y="163637"/>
                    <a:pt x="62799" y="159332"/>
                  </a:cubicBezTo>
                  <a:cubicBezTo>
                    <a:pt x="62799" y="158578"/>
                    <a:pt x="62799" y="158069"/>
                    <a:pt x="61790" y="154529"/>
                  </a:cubicBezTo>
                  <a:lnTo>
                    <a:pt x="29370" y="24180"/>
                  </a:lnTo>
                  <a:cubicBezTo>
                    <a:pt x="25826" y="10008"/>
                    <a:pt x="16206" y="6975"/>
                    <a:pt x="4806" y="6466"/>
                  </a:cubicBezTo>
                  <a:cubicBezTo>
                    <a:pt x="2780" y="6466"/>
                    <a:pt x="0" y="6212"/>
                    <a:pt x="0" y="1663"/>
                  </a:cubicBezTo>
                  <a:cubicBezTo>
                    <a:pt x="0" y="-616"/>
                    <a:pt x="1517" y="-1378"/>
                    <a:pt x="3289" y="-1378"/>
                  </a:cubicBezTo>
                  <a:cubicBezTo>
                    <a:pt x="10883" y="-1378"/>
                    <a:pt x="19495" y="-616"/>
                    <a:pt x="27344" y="-616"/>
                  </a:cubicBezTo>
                  <a:cubicBezTo>
                    <a:pt x="35447" y="-616"/>
                    <a:pt x="44312" y="-1378"/>
                    <a:pt x="52162" y="-1378"/>
                  </a:cubicBezTo>
                  <a:cubicBezTo>
                    <a:pt x="53687" y="-1378"/>
                    <a:pt x="56721" y="-1378"/>
                    <a:pt x="56721" y="3179"/>
                  </a:cubicBezTo>
                  <a:cubicBezTo>
                    <a:pt x="56721" y="6212"/>
                    <a:pt x="54950" y="6466"/>
                    <a:pt x="51907" y="6466"/>
                  </a:cubicBezTo>
                  <a:cubicBezTo>
                    <a:pt x="37473" y="6975"/>
                    <a:pt x="36972" y="13556"/>
                    <a:pt x="36972" y="17352"/>
                  </a:cubicBezTo>
                  <a:cubicBezTo>
                    <a:pt x="36972" y="18106"/>
                    <a:pt x="36972" y="19631"/>
                    <a:pt x="37981" y="23680"/>
                  </a:cubicBezTo>
                  <a:lnTo>
                    <a:pt x="71664" y="158069"/>
                  </a:lnTo>
                  <a:lnTo>
                    <a:pt x="71918" y="158069"/>
                  </a:lnTo>
                  <a:lnTo>
                    <a:pt x="87362" y="4695"/>
                  </a:lnTo>
                  <a:cubicBezTo>
                    <a:pt x="87870" y="392"/>
                    <a:pt x="87870" y="-1378"/>
                    <a:pt x="91668" y="-1378"/>
                  </a:cubicBezTo>
                  <a:cubicBezTo>
                    <a:pt x="94957" y="-1378"/>
                    <a:pt x="96228" y="392"/>
                    <a:pt x="97745" y="3179"/>
                  </a:cubicBezTo>
                  <a:lnTo>
                    <a:pt x="192201" y="160349"/>
                  </a:lnTo>
                  <a:lnTo>
                    <a:pt x="192448" y="160349"/>
                  </a:lnTo>
                  <a:lnTo>
                    <a:pt x="156746" y="17098"/>
                  </a:lnTo>
                  <a:cubicBezTo>
                    <a:pt x="154721" y="8491"/>
                    <a:pt x="153203" y="6466"/>
                    <a:pt x="135980" y="6466"/>
                  </a:cubicBezTo>
                  <a:cubicBezTo>
                    <a:pt x="131929" y="6466"/>
                    <a:pt x="129148" y="6466"/>
                    <a:pt x="129148" y="1663"/>
                  </a:cubicBezTo>
                  <a:cubicBezTo>
                    <a:pt x="129148" y="-1378"/>
                    <a:pt x="131929" y="-1378"/>
                    <a:pt x="132692" y="-1378"/>
                  </a:cubicBezTo>
                  <a:cubicBezTo>
                    <a:pt x="142058" y="-1378"/>
                    <a:pt x="151932" y="-616"/>
                    <a:pt x="161561" y="-616"/>
                  </a:cubicBezTo>
                  <a:cubicBezTo>
                    <a:pt x="171181" y="-616"/>
                    <a:pt x="181564" y="-1378"/>
                    <a:pt x="190930" y="-1378"/>
                  </a:cubicBezTo>
                  <a:cubicBezTo>
                    <a:pt x="192701" y="-1378"/>
                    <a:pt x="195744" y="-1378"/>
                    <a:pt x="195744" y="3179"/>
                  </a:cubicBezTo>
                  <a:close/>
                  <a:moveTo>
                    <a:pt x="384932" y="3179"/>
                  </a:moveTo>
                  <a:cubicBezTo>
                    <a:pt x="384932" y="6466"/>
                    <a:pt x="383160" y="6466"/>
                    <a:pt x="378098" y="6466"/>
                  </a:cubicBezTo>
                  <a:cubicBezTo>
                    <a:pt x="363410" y="6466"/>
                    <a:pt x="363410" y="8491"/>
                    <a:pt x="363410" y="10770"/>
                  </a:cubicBezTo>
                  <a:cubicBezTo>
                    <a:pt x="363410" y="10770"/>
                    <a:pt x="363410" y="12795"/>
                    <a:pt x="364427" y="16589"/>
                  </a:cubicBezTo>
                  <a:lnTo>
                    <a:pt x="398611" y="153513"/>
                  </a:lnTo>
                  <a:cubicBezTo>
                    <a:pt x="400637" y="161611"/>
                    <a:pt x="402663" y="163637"/>
                    <a:pt x="418615" y="163637"/>
                  </a:cubicBezTo>
                  <a:cubicBezTo>
                    <a:pt x="423929" y="163637"/>
                    <a:pt x="426209" y="163637"/>
                    <a:pt x="426209" y="168193"/>
                  </a:cubicBezTo>
                  <a:cubicBezTo>
                    <a:pt x="426209" y="170972"/>
                    <a:pt x="424437" y="171480"/>
                    <a:pt x="422665" y="171480"/>
                  </a:cubicBezTo>
                  <a:cubicBezTo>
                    <a:pt x="413046" y="171480"/>
                    <a:pt x="402663" y="170727"/>
                    <a:pt x="392787" y="170727"/>
                  </a:cubicBezTo>
                  <a:cubicBezTo>
                    <a:pt x="382659" y="170727"/>
                    <a:pt x="372275" y="171480"/>
                    <a:pt x="362401" y="171480"/>
                  </a:cubicBezTo>
                  <a:cubicBezTo>
                    <a:pt x="360876" y="171480"/>
                    <a:pt x="357586" y="171480"/>
                    <a:pt x="357586" y="166678"/>
                  </a:cubicBezTo>
                  <a:cubicBezTo>
                    <a:pt x="357586" y="163637"/>
                    <a:pt x="359613" y="163637"/>
                    <a:pt x="364427" y="163637"/>
                  </a:cubicBezTo>
                  <a:cubicBezTo>
                    <a:pt x="372275" y="163637"/>
                    <a:pt x="379108" y="163637"/>
                    <a:pt x="379108" y="159332"/>
                  </a:cubicBezTo>
                  <a:cubicBezTo>
                    <a:pt x="379108" y="158578"/>
                    <a:pt x="379108" y="158069"/>
                    <a:pt x="378098" y="154529"/>
                  </a:cubicBezTo>
                  <a:lnTo>
                    <a:pt x="362648" y="92519"/>
                  </a:lnTo>
                  <a:lnTo>
                    <a:pt x="293263" y="92519"/>
                  </a:lnTo>
                  <a:lnTo>
                    <a:pt x="308460" y="153513"/>
                  </a:lnTo>
                  <a:cubicBezTo>
                    <a:pt x="310485" y="161611"/>
                    <a:pt x="312512" y="163637"/>
                    <a:pt x="328464" y="163637"/>
                  </a:cubicBezTo>
                  <a:cubicBezTo>
                    <a:pt x="333786" y="163637"/>
                    <a:pt x="336060" y="163637"/>
                    <a:pt x="336060" y="168193"/>
                  </a:cubicBezTo>
                  <a:cubicBezTo>
                    <a:pt x="336060" y="170972"/>
                    <a:pt x="334288" y="171480"/>
                    <a:pt x="332516" y="171480"/>
                  </a:cubicBezTo>
                  <a:cubicBezTo>
                    <a:pt x="322893" y="171480"/>
                    <a:pt x="312512" y="170727"/>
                    <a:pt x="302638" y="170727"/>
                  </a:cubicBezTo>
                  <a:cubicBezTo>
                    <a:pt x="292508" y="170727"/>
                    <a:pt x="282125" y="171480"/>
                    <a:pt x="272252" y="171480"/>
                  </a:cubicBezTo>
                  <a:cubicBezTo>
                    <a:pt x="270726" y="171480"/>
                    <a:pt x="267437" y="171480"/>
                    <a:pt x="267437" y="166678"/>
                  </a:cubicBezTo>
                  <a:cubicBezTo>
                    <a:pt x="267437" y="163637"/>
                    <a:pt x="269463" y="163637"/>
                    <a:pt x="274276" y="163637"/>
                  </a:cubicBezTo>
                  <a:cubicBezTo>
                    <a:pt x="282125" y="163637"/>
                    <a:pt x="288966" y="163637"/>
                    <a:pt x="288966" y="159332"/>
                  </a:cubicBezTo>
                  <a:cubicBezTo>
                    <a:pt x="288966" y="158578"/>
                    <a:pt x="288966" y="158069"/>
                    <a:pt x="287950" y="154529"/>
                  </a:cubicBezTo>
                  <a:lnTo>
                    <a:pt x="253765" y="17098"/>
                  </a:lnTo>
                  <a:cubicBezTo>
                    <a:pt x="251740" y="8491"/>
                    <a:pt x="250222" y="6466"/>
                    <a:pt x="232999" y="6466"/>
                  </a:cubicBezTo>
                  <a:cubicBezTo>
                    <a:pt x="228947" y="6466"/>
                    <a:pt x="226158" y="6466"/>
                    <a:pt x="226158" y="1663"/>
                  </a:cubicBezTo>
                  <a:cubicBezTo>
                    <a:pt x="226158" y="-1378"/>
                    <a:pt x="228947" y="-1378"/>
                    <a:pt x="229710" y="-1378"/>
                  </a:cubicBezTo>
                  <a:cubicBezTo>
                    <a:pt x="239331" y="-1378"/>
                    <a:pt x="249713" y="-616"/>
                    <a:pt x="259587" y="-616"/>
                  </a:cubicBezTo>
                  <a:cubicBezTo>
                    <a:pt x="269717" y="-616"/>
                    <a:pt x="280100" y="-1378"/>
                    <a:pt x="289973" y="-1378"/>
                  </a:cubicBezTo>
                  <a:cubicBezTo>
                    <a:pt x="291745" y="-1378"/>
                    <a:pt x="294788" y="-1378"/>
                    <a:pt x="294788" y="3179"/>
                  </a:cubicBezTo>
                  <a:cubicBezTo>
                    <a:pt x="294788" y="6466"/>
                    <a:pt x="293016" y="6466"/>
                    <a:pt x="287950" y="6466"/>
                  </a:cubicBezTo>
                  <a:cubicBezTo>
                    <a:pt x="273259" y="6466"/>
                    <a:pt x="273259" y="8491"/>
                    <a:pt x="273259" y="10770"/>
                  </a:cubicBezTo>
                  <a:cubicBezTo>
                    <a:pt x="273259" y="11787"/>
                    <a:pt x="273259" y="12286"/>
                    <a:pt x="274276" y="15836"/>
                  </a:cubicBezTo>
                  <a:lnTo>
                    <a:pt x="291236" y="84674"/>
                  </a:lnTo>
                  <a:lnTo>
                    <a:pt x="360621" y="84674"/>
                  </a:lnTo>
                  <a:lnTo>
                    <a:pt x="343914" y="17098"/>
                  </a:lnTo>
                  <a:cubicBezTo>
                    <a:pt x="341889" y="8491"/>
                    <a:pt x="340364" y="6466"/>
                    <a:pt x="323148" y="6466"/>
                  </a:cubicBezTo>
                  <a:cubicBezTo>
                    <a:pt x="319098" y="6466"/>
                    <a:pt x="316309" y="6466"/>
                    <a:pt x="316309" y="1663"/>
                  </a:cubicBezTo>
                  <a:cubicBezTo>
                    <a:pt x="316309" y="-1378"/>
                    <a:pt x="319098" y="-1378"/>
                    <a:pt x="319853" y="-1378"/>
                  </a:cubicBezTo>
                  <a:cubicBezTo>
                    <a:pt x="329481" y="-1378"/>
                    <a:pt x="339862" y="-616"/>
                    <a:pt x="349738" y="-616"/>
                  </a:cubicBezTo>
                  <a:cubicBezTo>
                    <a:pt x="359866" y="-616"/>
                    <a:pt x="370251" y="-1378"/>
                    <a:pt x="380125" y="-1378"/>
                  </a:cubicBezTo>
                  <a:cubicBezTo>
                    <a:pt x="381897" y="-1378"/>
                    <a:pt x="384932" y="-1378"/>
                    <a:pt x="384932" y="3179"/>
                  </a:cubicBezTo>
                  <a:close/>
                  <a:moveTo>
                    <a:pt x="573866" y="3179"/>
                  </a:moveTo>
                  <a:cubicBezTo>
                    <a:pt x="573866" y="6466"/>
                    <a:pt x="571842" y="6466"/>
                    <a:pt x="567790" y="6466"/>
                  </a:cubicBezTo>
                  <a:cubicBezTo>
                    <a:pt x="554627" y="6466"/>
                    <a:pt x="553865" y="8491"/>
                    <a:pt x="553356" y="15073"/>
                  </a:cubicBezTo>
                  <a:lnTo>
                    <a:pt x="542471" y="173506"/>
                  </a:lnTo>
                  <a:cubicBezTo>
                    <a:pt x="542216" y="179079"/>
                    <a:pt x="541963" y="179833"/>
                    <a:pt x="537913" y="179833"/>
                  </a:cubicBezTo>
                  <a:cubicBezTo>
                    <a:pt x="533860" y="179833"/>
                    <a:pt x="532844" y="178063"/>
                    <a:pt x="531326" y="175275"/>
                  </a:cubicBezTo>
                  <a:lnTo>
                    <a:pt x="447252" y="27221"/>
                  </a:lnTo>
                  <a:cubicBezTo>
                    <a:pt x="436369" y="7983"/>
                    <a:pt x="425479" y="6975"/>
                    <a:pt x="416612" y="6466"/>
                  </a:cubicBezTo>
                  <a:cubicBezTo>
                    <a:pt x="413831" y="6212"/>
                    <a:pt x="413576" y="1663"/>
                    <a:pt x="413576" y="1663"/>
                  </a:cubicBezTo>
                  <a:cubicBezTo>
                    <a:pt x="413576" y="901"/>
                    <a:pt x="413831" y="-1378"/>
                    <a:pt x="416612" y="-1378"/>
                  </a:cubicBezTo>
                  <a:cubicBezTo>
                    <a:pt x="422944" y="-1378"/>
                    <a:pt x="430284" y="-616"/>
                    <a:pt x="436871" y="-616"/>
                  </a:cubicBezTo>
                  <a:cubicBezTo>
                    <a:pt x="444718" y="-616"/>
                    <a:pt x="452823" y="-1378"/>
                    <a:pt x="460423" y="-1378"/>
                  </a:cubicBezTo>
                  <a:cubicBezTo>
                    <a:pt x="461687" y="-1378"/>
                    <a:pt x="464976" y="-1378"/>
                    <a:pt x="464976" y="3433"/>
                  </a:cubicBezTo>
                  <a:cubicBezTo>
                    <a:pt x="464976" y="6212"/>
                    <a:pt x="462950" y="6212"/>
                    <a:pt x="460924" y="6466"/>
                  </a:cubicBezTo>
                  <a:cubicBezTo>
                    <a:pt x="459407" y="6720"/>
                    <a:pt x="450296" y="7229"/>
                    <a:pt x="450296" y="15073"/>
                  </a:cubicBezTo>
                  <a:cubicBezTo>
                    <a:pt x="450296" y="17352"/>
                    <a:pt x="451559" y="20384"/>
                    <a:pt x="453839" y="24689"/>
                  </a:cubicBezTo>
                  <a:lnTo>
                    <a:pt x="472072" y="56583"/>
                  </a:lnTo>
                  <a:lnTo>
                    <a:pt x="529808" y="56583"/>
                  </a:lnTo>
                  <a:lnTo>
                    <a:pt x="532589" y="14566"/>
                  </a:lnTo>
                  <a:cubicBezTo>
                    <a:pt x="532589" y="9507"/>
                    <a:pt x="526511" y="6466"/>
                    <a:pt x="515628" y="6466"/>
                  </a:cubicBezTo>
                  <a:cubicBezTo>
                    <a:pt x="512840" y="6466"/>
                    <a:pt x="509804" y="6466"/>
                    <a:pt x="509804" y="1663"/>
                  </a:cubicBezTo>
                  <a:cubicBezTo>
                    <a:pt x="509804" y="-1378"/>
                    <a:pt x="512840" y="-1378"/>
                    <a:pt x="513602" y="-1378"/>
                  </a:cubicBezTo>
                  <a:cubicBezTo>
                    <a:pt x="522970" y="-1378"/>
                    <a:pt x="533098" y="-616"/>
                    <a:pt x="542717" y="-616"/>
                  </a:cubicBezTo>
                  <a:cubicBezTo>
                    <a:pt x="551584" y="-616"/>
                    <a:pt x="560703" y="-1378"/>
                    <a:pt x="569308" y="-1378"/>
                  </a:cubicBezTo>
                  <a:cubicBezTo>
                    <a:pt x="570833" y="-1378"/>
                    <a:pt x="573866" y="-1378"/>
                    <a:pt x="573866" y="3179"/>
                  </a:cubicBezTo>
                  <a:close/>
                  <a:moveTo>
                    <a:pt x="529300" y="64427"/>
                  </a:moveTo>
                  <a:lnTo>
                    <a:pt x="476375" y="64427"/>
                  </a:lnTo>
                  <a:lnTo>
                    <a:pt x="523478" y="147185"/>
                  </a:lnTo>
                  <a:lnTo>
                    <a:pt x="529300" y="64427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391" name="任意多边形: 形状 1390">
              <a:extLst>
                <a:ext uri="{FF2B5EF4-FFF2-40B4-BE49-F238E27FC236}">
                  <a16:creationId xmlns:a16="http://schemas.microsoft.com/office/drawing/2014/main" id="{B00B5773-4CDC-DE0D-5E84-85411E52CA65}"/>
                </a:ext>
              </a:extLst>
            </p:cNvPr>
            <p:cNvSpPr/>
            <p:nvPr>
              <p:custDataLst>
                <p:tags r:id="rId216"/>
              </p:custDataLst>
            </p:nvPr>
          </p:nvSpPr>
          <p:spPr>
            <a:xfrm flipV="1">
              <a:off x="13376784" y="-13854308"/>
              <a:ext cx="104585" cy="17714"/>
            </a:xfrm>
            <a:custGeom>
              <a:avLst/>
              <a:gdLst>
                <a:gd name="connsiteX0" fmla="*/ 104585 w 104585"/>
                <a:gd name="connsiteY0" fmla="*/ 7485 h 17714"/>
                <a:gd name="connsiteX1" fmla="*/ 92685 w 104585"/>
                <a:gd name="connsiteY1" fmla="*/ 16346 h 17714"/>
                <a:gd name="connsiteX2" fmla="*/ 11901 w 104585"/>
                <a:gd name="connsiteY2" fmla="*/ 16346 h 17714"/>
                <a:gd name="connsiteX3" fmla="*/ 0 w 104585"/>
                <a:gd name="connsiteY3" fmla="*/ 7485 h 17714"/>
                <a:gd name="connsiteX4" fmla="*/ 11901 w 104585"/>
                <a:gd name="connsiteY4" fmla="*/ -1368 h 17714"/>
                <a:gd name="connsiteX5" fmla="*/ 92685 w 104585"/>
                <a:gd name="connsiteY5" fmla="*/ -1368 h 17714"/>
                <a:gd name="connsiteX6" fmla="*/ 104585 w 104585"/>
                <a:gd name="connsiteY6" fmla="*/ 7485 h 17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4585" h="17714">
                  <a:moveTo>
                    <a:pt x="104585" y="7485"/>
                  </a:moveTo>
                  <a:cubicBezTo>
                    <a:pt x="104585" y="16346"/>
                    <a:pt x="95720" y="16346"/>
                    <a:pt x="92685" y="16346"/>
                  </a:cubicBezTo>
                  <a:lnTo>
                    <a:pt x="11901" y="16346"/>
                  </a:lnTo>
                  <a:cubicBezTo>
                    <a:pt x="8866" y="16346"/>
                    <a:pt x="0" y="16346"/>
                    <a:pt x="0" y="7485"/>
                  </a:cubicBezTo>
                  <a:cubicBezTo>
                    <a:pt x="0" y="-1368"/>
                    <a:pt x="8866" y="-1368"/>
                    <a:pt x="11901" y="-1368"/>
                  </a:cubicBezTo>
                  <a:lnTo>
                    <a:pt x="92685" y="-1368"/>
                  </a:lnTo>
                  <a:cubicBezTo>
                    <a:pt x="95720" y="-1368"/>
                    <a:pt x="104585" y="-1368"/>
                    <a:pt x="104585" y="7485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392" name="任意多边形: 形状 1391">
              <a:extLst>
                <a:ext uri="{FF2B5EF4-FFF2-40B4-BE49-F238E27FC236}">
                  <a16:creationId xmlns:a16="http://schemas.microsoft.com/office/drawing/2014/main" id="{2BC142E2-6F64-0A21-959C-FD7CDE9E6F4A}"/>
                </a:ext>
              </a:extLst>
            </p:cNvPr>
            <p:cNvSpPr/>
            <p:nvPr>
              <p:custDataLst>
                <p:tags r:id="rId217"/>
              </p:custDataLst>
            </p:nvPr>
          </p:nvSpPr>
          <p:spPr>
            <a:xfrm flipV="1">
              <a:off x="13541395" y="-14057289"/>
              <a:ext cx="571328" cy="227532"/>
            </a:xfrm>
            <a:custGeom>
              <a:avLst/>
              <a:gdLst>
                <a:gd name="connsiteX0" fmla="*/ 138515 w 571328"/>
                <a:gd name="connsiteY0" fmla="*/ 47472 h 227532"/>
                <a:gd name="connsiteX1" fmla="*/ 135727 w 571328"/>
                <a:gd name="connsiteY1" fmla="*/ 50513 h 227532"/>
                <a:gd name="connsiteX2" fmla="*/ 132692 w 571328"/>
                <a:gd name="connsiteY2" fmla="*/ 47217 h 227532"/>
                <a:gd name="connsiteX3" fmla="*/ 104831 w 571328"/>
                <a:gd name="connsiteY3" fmla="*/ 22413 h 227532"/>
                <a:gd name="connsiteX4" fmla="*/ 89643 w 571328"/>
                <a:gd name="connsiteY4" fmla="*/ 49241 h 227532"/>
                <a:gd name="connsiteX5" fmla="*/ 162061 w 571328"/>
                <a:gd name="connsiteY5" fmla="*/ 160098 h 227532"/>
                <a:gd name="connsiteX6" fmla="*/ 104332 w 571328"/>
                <a:gd name="connsiteY6" fmla="*/ 226157 h 227532"/>
                <a:gd name="connsiteX7" fmla="*/ 0 w 571328"/>
                <a:gd name="connsiteY7" fmla="*/ 107456 h 227532"/>
                <a:gd name="connsiteX8" fmla="*/ 58239 w 571328"/>
                <a:gd name="connsiteY8" fmla="*/ 42159 h 227532"/>
                <a:gd name="connsiteX9" fmla="*/ 81285 w 571328"/>
                <a:gd name="connsiteY9" fmla="*/ 45955 h 227532"/>
                <a:gd name="connsiteX10" fmla="*/ 78751 w 571328"/>
                <a:gd name="connsiteY10" fmla="*/ 21912 h 227532"/>
                <a:gd name="connsiteX11" fmla="*/ 98754 w 571328"/>
                <a:gd name="connsiteY11" fmla="*/ -1376 h 227532"/>
                <a:gd name="connsiteX12" fmla="*/ 138515 w 571328"/>
                <a:gd name="connsiteY12" fmla="*/ 47472 h 227532"/>
                <a:gd name="connsiteX13" fmla="*/ 140795 w 571328"/>
                <a:gd name="connsiteY13" fmla="*/ 169206 h 227532"/>
                <a:gd name="connsiteX14" fmla="*/ 88879 w 571328"/>
                <a:gd name="connsiteY14" fmla="*/ 58356 h 227532"/>
                <a:gd name="connsiteX15" fmla="*/ 68622 w 571328"/>
                <a:gd name="connsiteY15" fmla="*/ 85186 h 227532"/>
                <a:gd name="connsiteX16" fmla="*/ 44059 w 571328"/>
                <a:gd name="connsiteY16" fmla="*/ 58611 h 227532"/>
                <a:gd name="connsiteX17" fmla="*/ 45322 w 571328"/>
                <a:gd name="connsiteY17" fmla="*/ 51521 h 227532"/>
                <a:gd name="connsiteX18" fmla="*/ 21521 w 571328"/>
                <a:gd name="connsiteY18" fmla="*/ 98850 h 227532"/>
                <a:gd name="connsiteX19" fmla="*/ 46847 w 571328"/>
                <a:gd name="connsiteY19" fmla="*/ 182370 h 227532"/>
                <a:gd name="connsiteX20" fmla="*/ 102552 w 571328"/>
                <a:gd name="connsiteY20" fmla="*/ 219830 h 227532"/>
                <a:gd name="connsiteX21" fmla="*/ 140795 w 571328"/>
                <a:gd name="connsiteY21" fmla="*/ 169206 h 227532"/>
                <a:gd name="connsiteX22" fmla="*/ 82294 w 571328"/>
                <a:gd name="connsiteY22" fmla="*/ 54307 h 227532"/>
                <a:gd name="connsiteX23" fmla="*/ 60010 w 571328"/>
                <a:gd name="connsiteY23" fmla="*/ 48487 h 227532"/>
                <a:gd name="connsiteX24" fmla="*/ 49628 w 571328"/>
                <a:gd name="connsiteY24" fmla="*/ 58611 h 227532"/>
                <a:gd name="connsiteX25" fmla="*/ 68876 w 571328"/>
                <a:gd name="connsiteY25" fmla="*/ 79611 h 227532"/>
                <a:gd name="connsiteX26" fmla="*/ 82548 w 571328"/>
                <a:gd name="connsiteY26" fmla="*/ 61390 h 227532"/>
                <a:gd name="connsiteX27" fmla="*/ 82294 w 571328"/>
                <a:gd name="connsiteY27" fmla="*/ 54307 h 227532"/>
                <a:gd name="connsiteX28" fmla="*/ 336309 w 571328"/>
                <a:gd name="connsiteY28" fmla="*/ 52536 h 227532"/>
                <a:gd name="connsiteX29" fmla="*/ 331750 w 571328"/>
                <a:gd name="connsiteY29" fmla="*/ 55570 h 227532"/>
                <a:gd name="connsiteX30" fmla="*/ 316561 w 571328"/>
                <a:gd name="connsiteY30" fmla="*/ 65439 h 227532"/>
                <a:gd name="connsiteX31" fmla="*/ 283386 w 571328"/>
                <a:gd name="connsiteY31" fmla="*/ 153263 h 227532"/>
                <a:gd name="connsiteX32" fmla="*/ 329978 w 571328"/>
                <a:gd name="connsiteY32" fmla="*/ 191985 h 227532"/>
                <a:gd name="connsiteX33" fmla="*/ 369738 w 571328"/>
                <a:gd name="connsiteY33" fmla="*/ 212740 h 227532"/>
                <a:gd name="connsiteX34" fmla="*/ 374290 w 571328"/>
                <a:gd name="connsiteY34" fmla="*/ 217551 h 227532"/>
                <a:gd name="connsiteX35" fmla="*/ 371510 w 571328"/>
                <a:gd name="connsiteY35" fmla="*/ 220584 h 227532"/>
                <a:gd name="connsiteX36" fmla="*/ 354032 w 571328"/>
                <a:gd name="connsiteY36" fmla="*/ 219830 h 227532"/>
                <a:gd name="connsiteX37" fmla="*/ 326943 w 571328"/>
                <a:gd name="connsiteY37" fmla="*/ 220584 h 227532"/>
                <a:gd name="connsiteX38" fmla="*/ 322129 w 571328"/>
                <a:gd name="connsiteY38" fmla="*/ 215781 h 227532"/>
                <a:gd name="connsiteX39" fmla="*/ 325672 w 571328"/>
                <a:gd name="connsiteY39" fmla="*/ 212740 h 227532"/>
                <a:gd name="connsiteX40" fmla="*/ 332259 w 571328"/>
                <a:gd name="connsiteY40" fmla="*/ 207682 h 227532"/>
                <a:gd name="connsiteX41" fmla="*/ 323900 w 571328"/>
                <a:gd name="connsiteY41" fmla="*/ 196034 h 227532"/>
                <a:gd name="connsiteX42" fmla="*/ 234767 w 571328"/>
                <a:gd name="connsiteY42" fmla="*/ 121883 h 227532"/>
                <a:gd name="connsiteX43" fmla="*/ 254769 w 571328"/>
                <a:gd name="connsiteY43" fmla="*/ 202617 h 227532"/>
                <a:gd name="connsiteX44" fmla="*/ 274773 w 571328"/>
                <a:gd name="connsiteY44" fmla="*/ 212740 h 227532"/>
                <a:gd name="connsiteX45" fmla="*/ 282370 w 571328"/>
                <a:gd name="connsiteY45" fmla="*/ 217296 h 227532"/>
                <a:gd name="connsiteX46" fmla="*/ 278826 w 571328"/>
                <a:gd name="connsiteY46" fmla="*/ 220584 h 227532"/>
                <a:gd name="connsiteX47" fmla="*/ 248947 w 571328"/>
                <a:gd name="connsiteY47" fmla="*/ 219830 h 227532"/>
                <a:gd name="connsiteX48" fmla="*/ 218562 w 571328"/>
                <a:gd name="connsiteY48" fmla="*/ 220584 h 227532"/>
                <a:gd name="connsiteX49" fmla="*/ 213746 w 571328"/>
                <a:gd name="connsiteY49" fmla="*/ 215781 h 227532"/>
                <a:gd name="connsiteX50" fmla="*/ 220585 w 571328"/>
                <a:gd name="connsiteY50" fmla="*/ 212740 h 227532"/>
                <a:gd name="connsiteX51" fmla="*/ 235276 w 571328"/>
                <a:gd name="connsiteY51" fmla="*/ 208435 h 227532"/>
                <a:gd name="connsiteX52" fmla="*/ 234259 w 571328"/>
                <a:gd name="connsiteY52" fmla="*/ 203633 h 227532"/>
                <a:gd name="connsiteX53" fmla="*/ 200074 w 571328"/>
                <a:gd name="connsiteY53" fmla="*/ 66202 h 227532"/>
                <a:gd name="connsiteX54" fmla="*/ 179308 w 571328"/>
                <a:gd name="connsiteY54" fmla="*/ 55570 h 227532"/>
                <a:gd name="connsiteX55" fmla="*/ 172468 w 571328"/>
                <a:gd name="connsiteY55" fmla="*/ 50767 h 227532"/>
                <a:gd name="connsiteX56" fmla="*/ 176019 w 571328"/>
                <a:gd name="connsiteY56" fmla="*/ 47726 h 227532"/>
                <a:gd name="connsiteX57" fmla="*/ 205898 w 571328"/>
                <a:gd name="connsiteY57" fmla="*/ 48487 h 227532"/>
                <a:gd name="connsiteX58" fmla="*/ 236283 w 571328"/>
                <a:gd name="connsiteY58" fmla="*/ 47726 h 227532"/>
                <a:gd name="connsiteX59" fmla="*/ 241098 w 571328"/>
                <a:gd name="connsiteY59" fmla="*/ 52282 h 227532"/>
                <a:gd name="connsiteX60" fmla="*/ 234259 w 571328"/>
                <a:gd name="connsiteY60" fmla="*/ 55570 h 227532"/>
                <a:gd name="connsiteX61" fmla="*/ 219568 w 571328"/>
                <a:gd name="connsiteY61" fmla="*/ 59873 h 227532"/>
                <a:gd name="connsiteX62" fmla="*/ 222866 w 571328"/>
                <a:gd name="connsiteY62" fmla="*/ 74045 h 227532"/>
                <a:gd name="connsiteX63" fmla="*/ 231725 w 571328"/>
                <a:gd name="connsiteY63" fmla="*/ 110490 h 227532"/>
                <a:gd name="connsiteX64" fmla="*/ 266926 w 571328"/>
                <a:gd name="connsiteY64" fmla="*/ 139597 h 227532"/>
                <a:gd name="connsiteX65" fmla="*/ 293260 w 571328"/>
                <a:gd name="connsiteY65" fmla="*/ 68988 h 227532"/>
                <a:gd name="connsiteX66" fmla="*/ 294778 w 571328"/>
                <a:gd name="connsiteY66" fmla="*/ 63922 h 227532"/>
                <a:gd name="connsiteX67" fmla="*/ 281868 w 571328"/>
                <a:gd name="connsiteY67" fmla="*/ 55570 h 227532"/>
                <a:gd name="connsiteX68" fmla="*/ 277054 w 571328"/>
                <a:gd name="connsiteY68" fmla="*/ 51012 h 227532"/>
                <a:gd name="connsiteX69" fmla="*/ 280598 w 571328"/>
                <a:gd name="connsiteY69" fmla="*/ 47726 h 227532"/>
                <a:gd name="connsiteX70" fmla="*/ 308958 w 571328"/>
                <a:gd name="connsiteY70" fmla="*/ 48487 h 227532"/>
                <a:gd name="connsiteX71" fmla="*/ 332004 w 571328"/>
                <a:gd name="connsiteY71" fmla="*/ 47726 h 227532"/>
                <a:gd name="connsiteX72" fmla="*/ 336309 w 571328"/>
                <a:gd name="connsiteY72" fmla="*/ 52536 h 227532"/>
                <a:gd name="connsiteX73" fmla="*/ 571329 w 571328"/>
                <a:gd name="connsiteY73" fmla="*/ 217805 h 227532"/>
                <a:gd name="connsiteX74" fmla="*/ 568039 w 571328"/>
                <a:gd name="connsiteY74" fmla="*/ 220584 h 227532"/>
                <a:gd name="connsiteX75" fmla="*/ 548790 w 571328"/>
                <a:gd name="connsiteY75" fmla="*/ 219830 h 227532"/>
                <a:gd name="connsiteX76" fmla="*/ 525496 w 571328"/>
                <a:gd name="connsiteY76" fmla="*/ 220584 h 227532"/>
                <a:gd name="connsiteX77" fmla="*/ 520938 w 571328"/>
                <a:gd name="connsiteY77" fmla="*/ 215781 h 227532"/>
                <a:gd name="connsiteX78" fmla="*/ 524988 w 571328"/>
                <a:gd name="connsiteY78" fmla="*/ 212740 h 227532"/>
                <a:gd name="connsiteX79" fmla="*/ 535118 w 571328"/>
                <a:gd name="connsiteY79" fmla="*/ 204641 h 227532"/>
                <a:gd name="connsiteX80" fmla="*/ 531321 w 571328"/>
                <a:gd name="connsiteY80" fmla="*/ 194517 h 227532"/>
                <a:gd name="connsiteX81" fmla="*/ 458138 w 571328"/>
                <a:gd name="connsiteY81" fmla="*/ 72276 h 227532"/>
                <a:gd name="connsiteX82" fmla="*/ 445221 w 571328"/>
                <a:gd name="connsiteY82" fmla="*/ 204895 h 227532"/>
                <a:gd name="connsiteX83" fmla="*/ 461173 w 571328"/>
                <a:gd name="connsiteY83" fmla="*/ 212740 h 227532"/>
                <a:gd name="connsiteX84" fmla="*/ 467505 w 571328"/>
                <a:gd name="connsiteY84" fmla="*/ 217551 h 227532"/>
                <a:gd name="connsiteX85" fmla="*/ 463961 w 571328"/>
                <a:gd name="connsiteY85" fmla="*/ 220584 h 227532"/>
                <a:gd name="connsiteX86" fmla="*/ 434839 w 571328"/>
                <a:gd name="connsiteY86" fmla="*/ 219830 h 227532"/>
                <a:gd name="connsiteX87" fmla="*/ 409013 w 571328"/>
                <a:gd name="connsiteY87" fmla="*/ 220584 h 227532"/>
                <a:gd name="connsiteX88" fmla="*/ 404453 w 571328"/>
                <a:gd name="connsiteY88" fmla="*/ 215781 h 227532"/>
                <a:gd name="connsiteX89" fmla="*/ 410528 w 571328"/>
                <a:gd name="connsiteY89" fmla="*/ 212740 h 227532"/>
                <a:gd name="connsiteX90" fmla="*/ 424200 w 571328"/>
                <a:gd name="connsiteY90" fmla="*/ 204132 h 227532"/>
                <a:gd name="connsiteX91" fmla="*/ 439400 w 571328"/>
                <a:gd name="connsiteY91" fmla="*/ 48233 h 227532"/>
                <a:gd name="connsiteX92" fmla="*/ 444212 w 571328"/>
                <a:gd name="connsiteY92" fmla="*/ 42159 h 227532"/>
                <a:gd name="connsiteX93" fmla="*/ 451299 w 571328"/>
                <a:gd name="connsiteY93" fmla="*/ 46963 h 227532"/>
                <a:gd name="connsiteX94" fmla="*/ 538161 w 571328"/>
                <a:gd name="connsiteY94" fmla="*/ 192239 h 227532"/>
                <a:gd name="connsiteX95" fmla="*/ 566521 w 571328"/>
                <a:gd name="connsiteY95" fmla="*/ 212740 h 227532"/>
                <a:gd name="connsiteX96" fmla="*/ 571329 w 571328"/>
                <a:gd name="connsiteY96" fmla="*/ 217805 h 2275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</a:cxnLst>
              <a:rect l="l" t="t" r="r" b="b"/>
              <a:pathLst>
                <a:path w="571328" h="227532">
                  <a:moveTo>
                    <a:pt x="138515" y="47472"/>
                  </a:moveTo>
                  <a:cubicBezTo>
                    <a:pt x="138515" y="49241"/>
                    <a:pt x="137244" y="50513"/>
                    <a:pt x="135727" y="50513"/>
                  </a:cubicBezTo>
                  <a:cubicBezTo>
                    <a:pt x="133701" y="50513"/>
                    <a:pt x="133192" y="48988"/>
                    <a:pt x="132692" y="47217"/>
                  </a:cubicBezTo>
                  <a:cubicBezTo>
                    <a:pt x="126861" y="29503"/>
                    <a:pt x="114206" y="22413"/>
                    <a:pt x="104831" y="22413"/>
                  </a:cubicBezTo>
                  <a:cubicBezTo>
                    <a:pt x="96220" y="22413"/>
                    <a:pt x="90143" y="26216"/>
                    <a:pt x="89643" y="49241"/>
                  </a:cubicBezTo>
                  <a:cubicBezTo>
                    <a:pt x="131421" y="67464"/>
                    <a:pt x="162061" y="114793"/>
                    <a:pt x="162061" y="160098"/>
                  </a:cubicBezTo>
                  <a:cubicBezTo>
                    <a:pt x="162061" y="201607"/>
                    <a:pt x="136235" y="226157"/>
                    <a:pt x="104332" y="226157"/>
                  </a:cubicBezTo>
                  <a:cubicBezTo>
                    <a:pt x="52416" y="226157"/>
                    <a:pt x="0" y="166173"/>
                    <a:pt x="0" y="107456"/>
                  </a:cubicBezTo>
                  <a:cubicBezTo>
                    <a:pt x="0" y="69235"/>
                    <a:pt x="23801" y="42159"/>
                    <a:pt x="58239" y="42159"/>
                  </a:cubicBezTo>
                  <a:cubicBezTo>
                    <a:pt x="67105" y="42159"/>
                    <a:pt x="75962" y="44184"/>
                    <a:pt x="81285" y="45955"/>
                  </a:cubicBezTo>
                  <a:cubicBezTo>
                    <a:pt x="79259" y="32791"/>
                    <a:pt x="78751" y="25454"/>
                    <a:pt x="78751" y="21912"/>
                  </a:cubicBezTo>
                  <a:cubicBezTo>
                    <a:pt x="78751" y="7986"/>
                    <a:pt x="84065" y="-1376"/>
                    <a:pt x="98754" y="-1376"/>
                  </a:cubicBezTo>
                  <a:cubicBezTo>
                    <a:pt x="128132" y="-1376"/>
                    <a:pt x="138515" y="47472"/>
                    <a:pt x="138515" y="47472"/>
                  </a:cubicBezTo>
                  <a:close/>
                  <a:moveTo>
                    <a:pt x="140795" y="169206"/>
                  </a:moveTo>
                  <a:cubicBezTo>
                    <a:pt x="140795" y="146934"/>
                    <a:pt x="129649" y="84169"/>
                    <a:pt x="88879" y="58356"/>
                  </a:cubicBezTo>
                  <a:cubicBezTo>
                    <a:pt x="88371" y="66456"/>
                    <a:pt x="86854" y="85186"/>
                    <a:pt x="68622" y="85186"/>
                  </a:cubicBezTo>
                  <a:cubicBezTo>
                    <a:pt x="54696" y="85186"/>
                    <a:pt x="44059" y="70759"/>
                    <a:pt x="44059" y="58611"/>
                  </a:cubicBezTo>
                  <a:cubicBezTo>
                    <a:pt x="44059" y="54562"/>
                    <a:pt x="44822" y="52791"/>
                    <a:pt x="45322" y="51521"/>
                  </a:cubicBezTo>
                  <a:cubicBezTo>
                    <a:pt x="27345" y="59873"/>
                    <a:pt x="21521" y="80628"/>
                    <a:pt x="21521" y="98850"/>
                  </a:cubicBezTo>
                  <a:cubicBezTo>
                    <a:pt x="21521" y="115047"/>
                    <a:pt x="27853" y="153263"/>
                    <a:pt x="46847" y="182370"/>
                  </a:cubicBezTo>
                  <a:cubicBezTo>
                    <a:pt x="62290" y="205903"/>
                    <a:pt x="83820" y="219830"/>
                    <a:pt x="102552" y="219830"/>
                  </a:cubicBezTo>
                  <a:cubicBezTo>
                    <a:pt x="125852" y="219830"/>
                    <a:pt x="140795" y="199329"/>
                    <a:pt x="140795" y="169206"/>
                  </a:cubicBezTo>
                  <a:close/>
                  <a:moveTo>
                    <a:pt x="82294" y="54307"/>
                  </a:moveTo>
                  <a:cubicBezTo>
                    <a:pt x="76217" y="51266"/>
                    <a:pt x="68114" y="48487"/>
                    <a:pt x="60010" y="48487"/>
                  </a:cubicBezTo>
                  <a:cubicBezTo>
                    <a:pt x="57230" y="48487"/>
                    <a:pt x="49628" y="48487"/>
                    <a:pt x="49628" y="58611"/>
                  </a:cubicBezTo>
                  <a:cubicBezTo>
                    <a:pt x="49628" y="67718"/>
                    <a:pt x="57731" y="79611"/>
                    <a:pt x="68876" y="79611"/>
                  </a:cubicBezTo>
                  <a:cubicBezTo>
                    <a:pt x="82548" y="79611"/>
                    <a:pt x="82548" y="67973"/>
                    <a:pt x="82548" y="61390"/>
                  </a:cubicBezTo>
                  <a:cubicBezTo>
                    <a:pt x="82548" y="59364"/>
                    <a:pt x="82548" y="56333"/>
                    <a:pt x="82294" y="54307"/>
                  </a:cubicBezTo>
                  <a:close/>
                  <a:moveTo>
                    <a:pt x="336309" y="52536"/>
                  </a:moveTo>
                  <a:cubicBezTo>
                    <a:pt x="336309" y="55570"/>
                    <a:pt x="334028" y="55570"/>
                    <a:pt x="331750" y="55570"/>
                  </a:cubicBezTo>
                  <a:cubicBezTo>
                    <a:pt x="322637" y="55824"/>
                    <a:pt x="319594" y="57595"/>
                    <a:pt x="316561" y="65439"/>
                  </a:cubicBezTo>
                  <a:lnTo>
                    <a:pt x="283386" y="153263"/>
                  </a:lnTo>
                  <a:lnTo>
                    <a:pt x="329978" y="191985"/>
                  </a:lnTo>
                  <a:cubicBezTo>
                    <a:pt x="335800" y="196797"/>
                    <a:pt x="353023" y="211224"/>
                    <a:pt x="369738" y="212740"/>
                  </a:cubicBezTo>
                  <a:cubicBezTo>
                    <a:pt x="371763" y="212993"/>
                    <a:pt x="374290" y="213247"/>
                    <a:pt x="374290" y="217551"/>
                  </a:cubicBezTo>
                  <a:cubicBezTo>
                    <a:pt x="374290" y="219322"/>
                    <a:pt x="373281" y="220584"/>
                    <a:pt x="371510" y="220584"/>
                  </a:cubicBezTo>
                  <a:cubicBezTo>
                    <a:pt x="366186" y="220584"/>
                    <a:pt x="359856" y="219830"/>
                    <a:pt x="354032" y="219830"/>
                  </a:cubicBezTo>
                  <a:cubicBezTo>
                    <a:pt x="345175" y="219830"/>
                    <a:pt x="335546" y="220584"/>
                    <a:pt x="326943" y="220584"/>
                  </a:cubicBezTo>
                  <a:cubicBezTo>
                    <a:pt x="325418" y="220584"/>
                    <a:pt x="322129" y="220584"/>
                    <a:pt x="322129" y="215781"/>
                  </a:cubicBezTo>
                  <a:cubicBezTo>
                    <a:pt x="322129" y="212993"/>
                    <a:pt x="324409" y="212740"/>
                    <a:pt x="325672" y="212740"/>
                  </a:cubicBezTo>
                  <a:cubicBezTo>
                    <a:pt x="329215" y="212486"/>
                    <a:pt x="332259" y="211224"/>
                    <a:pt x="332259" y="207682"/>
                  </a:cubicBezTo>
                  <a:cubicBezTo>
                    <a:pt x="332259" y="203124"/>
                    <a:pt x="327952" y="199329"/>
                    <a:pt x="323900" y="196034"/>
                  </a:cubicBezTo>
                  <a:lnTo>
                    <a:pt x="234767" y="121883"/>
                  </a:lnTo>
                  <a:lnTo>
                    <a:pt x="254769" y="202617"/>
                  </a:lnTo>
                  <a:cubicBezTo>
                    <a:pt x="256795" y="210715"/>
                    <a:pt x="258822" y="212740"/>
                    <a:pt x="274773" y="212740"/>
                  </a:cubicBezTo>
                  <a:cubicBezTo>
                    <a:pt x="280097" y="212740"/>
                    <a:pt x="282370" y="212740"/>
                    <a:pt x="282370" y="217296"/>
                  </a:cubicBezTo>
                  <a:cubicBezTo>
                    <a:pt x="282370" y="220075"/>
                    <a:pt x="280598" y="220584"/>
                    <a:pt x="278826" y="220584"/>
                  </a:cubicBezTo>
                  <a:cubicBezTo>
                    <a:pt x="269204" y="220584"/>
                    <a:pt x="258822" y="219830"/>
                    <a:pt x="248947" y="219830"/>
                  </a:cubicBezTo>
                  <a:cubicBezTo>
                    <a:pt x="238817" y="219830"/>
                    <a:pt x="228435" y="220584"/>
                    <a:pt x="218562" y="220584"/>
                  </a:cubicBezTo>
                  <a:cubicBezTo>
                    <a:pt x="217037" y="220584"/>
                    <a:pt x="213746" y="220584"/>
                    <a:pt x="213746" y="215781"/>
                  </a:cubicBezTo>
                  <a:cubicBezTo>
                    <a:pt x="213746" y="212740"/>
                    <a:pt x="215772" y="212740"/>
                    <a:pt x="220585" y="212740"/>
                  </a:cubicBezTo>
                  <a:cubicBezTo>
                    <a:pt x="228435" y="212740"/>
                    <a:pt x="235276" y="212740"/>
                    <a:pt x="235276" y="208435"/>
                  </a:cubicBezTo>
                  <a:cubicBezTo>
                    <a:pt x="235276" y="207682"/>
                    <a:pt x="235276" y="207173"/>
                    <a:pt x="234259" y="203633"/>
                  </a:cubicBezTo>
                  <a:lnTo>
                    <a:pt x="200074" y="66202"/>
                  </a:lnTo>
                  <a:cubicBezTo>
                    <a:pt x="198049" y="57595"/>
                    <a:pt x="196531" y="55570"/>
                    <a:pt x="179308" y="55570"/>
                  </a:cubicBezTo>
                  <a:cubicBezTo>
                    <a:pt x="175257" y="55570"/>
                    <a:pt x="172468" y="55570"/>
                    <a:pt x="172468" y="50767"/>
                  </a:cubicBezTo>
                  <a:cubicBezTo>
                    <a:pt x="172468" y="47726"/>
                    <a:pt x="175257" y="47726"/>
                    <a:pt x="176019" y="47726"/>
                  </a:cubicBezTo>
                  <a:cubicBezTo>
                    <a:pt x="185640" y="47726"/>
                    <a:pt x="196022" y="48487"/>
                    <a:pt x="205898" y="48487"/>
                  </a:cubicBezTo>
                  <a:cubicBezTo>
                    <a:pt x="216026" y="48487"/>
                    <a:pt x="226409" y="47726"/>
                    <a:pt x="236283" y="47726"/>
                  </a:cubicBezTo>
                  <a:cubicBezTo>
                    <a:pt x="238054" y="47726"/>
                    <a:pt x="241098" y="47726"/>
                    <a:pt x="241098" y="52282"/>
                  </a:cubicBezTo>
                  <a:cubicBezTo>
                    <a:pt x="241098" y="55570"/>
                    <a:pt x="239326" y="55570"/>
                    <a:pt x="234259" y="55570"/>
                  </a:cubicBezTo>
                  <a:cubicBezTo>
                    <a:pt x="219568" y="55570"/>
                    <a:pt x="219568" y="57595"/>
                    <a:pt x="219568" y="59873"/>
                  </a:cubicBezTo>
                  <a:cubicBezTo>
                    <a:pt x="219568" y="61390"/>
                    <a:pt x="221594" y="69488"/>
                    <a:pt x="222866" y="74045"/>
                  </a:cubicBezTo>
                  <a:lnTo>
                    <a:pt x="231725" y="110490"/>
                  </a:lnTo>
                  <a:lnTo>
                    <a:pt x="266926" y="139597"/>
                  </a:lnTo>
                  <a:lnTo>
                    <a:pt x="293260" y="68988"/>
                  </a:lnTo>
                  <a:cubicBezTo>
                    <a:pt x="294778" y="65184"/>
                    <a:pt x="294778" y="64685"/>
                    <a:pt x="294778" y="63922"/>
                  </a:cubicBezTo>
                  <a:cubicBezTo>
                    <a:pt x="294778" y="55824"/>
                    <a:pt x="285156" y="55570"/>
                    <a:pt x="281868" y="55570"/>
                  </a:cubicBezTo>
                  <a:cubicBezTo>
                    <a:pt x="280097" y="55570"/>
                    <a:pt x="277054" y="55570"/>
                    <a:pt x="277054" y="51012"/>
                  </a:cubicBezTo>
                  <a:cubicBezTo>
                    <a:pt x="277054" y="48233"/>
                    <a:pt x="278826" y="47726"/>
                    <a:pt x="280598" y="47726"/>
                  </a:cubicBezTo>
                  <a:cubicBezTo>
                    <a:pt x="289716" y="47726"/>
                    <a:pt x="299592" y="48487"/>
                    <a:pt x="308958" y="48487"/>
                  </a:cubicBezTo>
                  <a:cubicBezTo>
                    <a:pt x="316561" y="48487"/>
                    <a:pt x="324663" y="47726"/>
                    <a:pt x="332004" y="47726"/>
                  </a:cubicBezTo>
                  <a:cubicBezTo>
                    <a:pt x="334282" y="47726"/>
                    <a:pt x="336309" y="48742"/>
                    <a:pt x="336309" y="52536"/>
                  </a:cubicBezTo>
                  <a:close/>
                  <a:moveTo>
                    <a:pt x="571329" y="217805"/>
                  </a:moveTo>
                  <a:cubicBezTo>
                    <a:pt x="571329" y="217805"/>
                    <a:pt x="570828" y="220584"/>
                    <a:pt x="568039" y="220584"/>
                  </a:cubicBezTo>
                  <a:cubicBezTo>
                    <a:pt x="561961" y="220584"/>
                    <a:pt x="555120" y="219830"/>
                    <a:pt x="548790" y="219830"/>
                  </a:cubicBezTo>
                  <a:cubicBezTo>
                    <a:pt x="541195" y="219830"/>
                    <a:pt x="532838" y="220584"/>
                    <a:pt x="525496" y="220584"/>
                  </a:cubicBezTo>
                  <a:cubicBezTo>
                    <a:pt x="523971" y="220584"/>
                    <a:pt x="520938" y="220584"/>
                    <a:pt x="520938" y="215781"/>
                  </a:cubicBezTo>
                  <a:cubicBezTo>
                    <a:pt x="520938" y="212993"/>
                    <a:pt x="522965" y="212993"/>
                    <a:pt x="524988" y="212740"/>
                  </a:cubicBezTo>
                  <a:cubicBezTo>
                    <a:pt x="529040" y="212486"/>
                    <a:pt x="535118" y="210715"/>
                    <a:pt x="535118" y="204641"/>
                  </a:cubicBezTo>
                  <a:cubicBezTo>
                    <a:pt x="535118" y="201353"/>
                    <a:pt x="532330" y="196288"/>
                    <a:pt x="531321" y="194517"/>
                  </a:cubicBezTo>
                  <a:lnTo>
                    <a:pt x="458138" y="72276"/>
                  </a:lnTo>
                  <a:lnTo>
                    <a:pt x="445221" y="204895"/>
                  </a:lnTo>
                  <a:cubicBezTo>
                    <a:pt x="445221" y="212486"/>
                    <a:pt x="458646" y="212740"/>
                    <a:pt x="461173" y="212740"/>
                  </a:cubicBezTo>
                  <a:cubicBezTo>
                    <a:pt x="464724" y="212740"/>
                    <a:pt x="467505" y="212740"/>
                    <a:pt x="467505" y="217551"/>
                  </a:cubicBezTo>
                  <a:cubicBezTo>
                    <a:pt x="467505" y="220584"/>
                    <a:pt x="464724" y="220584"/>
                    <a:pt x="463961" y="220584"/>
                  </a:cubicBezTo>
                  <a:cubicBezTo>
                    <a:pt x="454589" y="220584"/>
                    <a:pt x="444459" y="219830"/>
                    <a:pt x="434839" y="219830"/>
                  </a:cubicBezTo>
                  <a:cubicBezTo>
                    <a:pt x="426226" y="219830"/>
                    <a:pt x="417369" y="220584"/>
                    <a:pt x="409013" y="220584"/>
                  </a:cubicBezTo>
                  <a:cubicBezTo>
                    <a:pt x="407740" y="220584"/>
                    <a:pt x="404453" y="220584"/>
                    <a:pt x="404453" y="215781"/>
                  </a:cubicBezTo>
                  <a:cubicBezTo>
                    <a:pt x="404453" y="212740"/>
                    <a:pt x="406988" y="212740"/>
                    <a:pt x="410528" y="212740"/>
                  </a:cubicBezTo>
                  <a:cubicBezTo>
                    <a:pt x="423193" y="212740"/>
                    <a:pt x="423702" y="210461"/>
                    <a:pt x="424200" y="204132"/>
                  </a:cubicBezTo>
                  <a:lnTo>
                    <a:pt x="439400" y="48233"/>
                  </a:lnTo>
                  <a:cubicBezTo>
                    <a:pt x="439908" y="43423"/>
                    <a:pt x="440162" y="42159"/>
                    <a:pt x="444212" y="42159"/>
                  </a:cubicBezTo>
                  <a:cubicBezTo>
                    <a:pt x="447247" y="42159"/>
                    <a:pt x="448511" y="42413"/>
                    <a:pt x="451299" y="46963"/>
                  </a:cubicBezTo>
                  <a:lnTo>
                    <a:pt x="538161" y="192239"/>
                  </a:lnTo>
                  <a:cubicBezTo>
                    <a:pt x="548289" y="209198"/>
                    <a:pt x="557147" y="211977"/>
                    <a:pt x="566521" y="212740"/>
                  </a:cubicBezTo>
                  <a:cubicBezTo>
                    <a:pt x="568548" y="212993"/>
                    <a:pt x="571329" y="212993"/>
                    <a:pt x="571329" y="217805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393" name="任意多边形: 形状 1392">
              <a:extLst>
                <a:ext uri="{FF2B5EF4-FFF2-40B4-BE49-F238E27FC236}">
                  <a16:creationId xmlns:a16="http://schemas.microsoft.com/office/drawing/2014/main" id="{10D3973E-8D5A-679D-1865-FC31995502B7}"/>
                </a:ext>
              </a:extLst>
            </p:cNvPr>
            <p:cNvSpPr/>
            <p:nvPr>
              <p:custDataLst>
                <p:tags r:id="rId218"/>
              </p:custDataLst>
            </p:nvPr>
          </p:nvSpPr>
          <p:spPr>
            <a:xfrm flipV="1">
              <a:off x="14106179" y="-14068675"/>
              <a:ext cx="58747" cy="253090"/>
            </a:xfrm>
            <a:custGeom>
              <a:avLst/>
              <a:gdLst>
                <a:gd name="connsiteX0" fmla="*/ 58747 w 58747"/>
                <a:gd name="connsiteY0" fmla="*/ 1159 h 253090"/>
                <a:gd name="connsiteX1" fmla="*/ 54442 w 58747"/>
                <a:gd name="connsiteY1" fmla="*/ 6724 h 253090"/>
                <a:gd name="connsiteX2" fmla="*/ 14689 w 58747"/>
                <a:gd name="connsiteY2" fmla="*/ 125171 h 253090"/>
                <a:gd name="connsiteX3" fmla="*/ 55459 w 58747"/>
                <a:gd name="connsiteY3" fmla="*/ 244880 h 253090"/>
                <a:gd name="connsiteX4" fmla="*/ 58747 w 58747"/>
                <a:gd name="connsiteY4" fmla="*/ 249183 h 253090"/>
                <a:gd name="connsiteX5" fmla="*/ 56214 w 58747"/>
                <a:gd name="connsiteY5" fmla="*/ 251715 h 253090"/>
                <a:gd name="connsiteX6" fmla="*/ 15952 w 58747"/>
                <a:gd name="connsiteY6" fmla="*/ 202363 h 253090"/>
                <a:gd name="connsiteX7" fmla="*/ 0 w 58747"/>
                <a:gd name="connsiteY7" fmla="*/ 125171 h 253090"/>
                <a:gd name="connsiteX8" fmla="*/ 16715 w 58747"/>
                <a:gd name="connsiteY8" fmla="*/ 46208 h 253090"/>
                <a:gd name="connsiteX9" fmla="*/ 56214 w 58747"/>
                <a:gd name="connsiteY9" fmla="*/ -1375 h 253090"/>
                <a:gd name="connsiteX10" fmla="*/ 58747 w 58747"/>
                <a:gd name="connsiteY10" fmla="*/ 1159 h 253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8747" h="253090">
                  <a:moveTo>
                    <a:pt x="58747" y="1159"/>
                  </a:moveTo>
                  <a:cubicBezTo>
                    <a:pt x="58747" y="1912"/>
                    <a:pt x="58747" y="2421"/>
                    <a:pt x="54442" y="6724"/>
                  </a:cubicBezTo>
                  <a:cubicBezTo>
                    <a:pt x="22792" y="38611"/>
                    <a:pt x="14689" y="86448"/>
                    <a:pt x="14689" y="125171"/>
                  </a:cubicBezTo>
                  <a:cubicBezTo>
                    <a:pt x="14689" y="169204"/>
                    <a:pt x="24310" y="213247"/>
                    <a:pt x="55459" y="244880"/>
                  </a:cubicBezTo>
                  <a:cubicBezTo>
                    <a:pt x="58747" y="247921"/>
                    <a:pt x="58747" y="248429"/>
                    <a:pt x="58747" y="249183"/>
                  </a:cubicBezTo>
                  <a:cubicBezTo>
                    <a:pt x="58747" y="250954"/>
                    <a:pt x="57731" y="251715"/>
                    <a:pt x="56214" y="251715"/>
                  </a:cubicBezTo>
                  <a:cubicBezTo>
                    <a:pt x="53679" y="251715"/>
                    <a:pt x="30895" y="234502"/>
                    <a:pt x="15952" y="202363"/>
                  </a:cubicBezTo>
                  <a:cubicBezTo>
                    <a:pt x="3035" y="174525"/>
                    <a:pt x="0" y="146433"/>
                    <a:pt x="0" y="125171"/>
                  </a:cubicBezTo>
                  <a:cubicBezTo>
                    <a:pt x="0" y="105433"/>
                    <a:pt x="2780" y="74808"/>
                    <a:pt x="16715" y="46208"/>
                  </a:cubicBezTo>
                  <a:cubicBezTo>
                    <a:pt x="31904" y="15077"/>
                    <a:pt x="53679" y="-1375"/>
                    <a:pt x="56214" y="-1375"/>
                  </a:cubicBezTo>
                  <a:cubicBezTo>
                    <a:pt x="57731" y="-1375"/>
                    <a:pt x="58747" y="-612"/>
                    <a:pt x="58747" y="1159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394" name="任意多边形: 形状 1393">
              <a:extLst>
                <a:ext uri="{FF2B5EF4-FFF2-40B4-BE49-F238E27FC236}">
                  <a16:creationId xmlns:a16="http://schemas.microsoft.com/office/drawing/2014/main" id="{670347D6-302F-BBF7-C5A1-986803036D2D}"/>
                </a:ext>
              </a:extLst>
            </p:cNvPr>
            <p:cNvSpPr/>
            <p:nvPr>
              <p:custDataLst>
                <p:tags r:id="rId219"/>
              </p:custDataLst>
            </p:nvPr>
          </p:nvSpPr>
          <p:spPr>
            <a:xfrm flipV="1">
              <a:off x="14189465" y="-14052479"/>
              <a:ext cx="207899" cy="173620"/>
            </a:xfrm>
            <a:custGeom>
              <a:avLst/>
              <a:gdLst>
                <a:gd name="connsiteX0" fmla="*/ 207899 w 207899"/>
                <a:gd name="connsiteY0" fmla="*/ -1377 h 173620"/>
                <a:gd name="connsiteX1" fmla="*/ 207899 w 207899"/>
                <a:gd name="connsiteY1" fmla="*/ 10515 h 173620"/>
                <a:gd name="connsiteX2" fmla="*/ 180555 w 207899"/>
                <a:gd name="connsiteY2" fmla="*/ 10515 h 173620"/>
                <a:gd name="connsiteX3" fmla="*/ 180555 w 207899"/>
                <a:gd name="connsiteY3" fmla="*/ 160349 h 173620"/>
                <a:gd name="connsiteX4" fmla="*/ 207899 w 207899"/>
                <a:gd name="connsiteY4" fmla="*/ 160349 h 173620"/>
                <a:gd name="connsiteX5" fmla="*/ 207899 w 207899"/>
                <a:gd name="connsiteY5" fmla="*/ 172244 h 173620"/>
                <a:gd name="connsiteX6" fmla="*/ 162570 w 207899"/>
                <a:gd name="connsiteY6" fmla="*/ 171481 h 173620"/>
                <a:gd name="connsiteX7" fmla="*/ 117248 w 207899"/>
                <a:gd name="connsiteY7" fmla="*/ 172244 h 173620"/>
                <a:gd name="connsiteX8" fmla="*/ 117248 w 207899"/>
                <a:gd name="connsiteY8" fmla="*/ 160349 h 173620"/>
                <a:gd name="connsiteX9" fmla="*/ 144592 w 207899"/>
                <a:gd name="connsiteY9" fmla="*/ 160349 h 173620"/>
                <a:gd name="connsiteX10" fmla="*/ 144592 w 207899"/>
                <a:gd name="connsiteY10" fmla="*/ 94797 h 173620"/>
                <a:gd name="connsiteX11" fmla="*/ 63307 w 207899"/>
                <a:gd name="connsiteY11" fmla="*/ 94797 h 173620"/>
                <a:gd name="connsiteX12" fmla="*/ 63307 w 207899"/>
                <a:gd name="connsiteY12" fmla="*/ 160349 h 173620"/>
                <a:gd name="connsiteX13" fmla="*/ 90659 w 207899"/>
                <a:gd name="connsiteY13" fmla="*/ 160349 h 173620"/>
                <a:gd name="connsiteX14" fmla="*/ 90659 w 207899"/>
                <a:gd name="connsiteY14" fmla="*/ 172244 h 173620"/>
                <a:gd name="connsiteX15" fmla="*/ 45330 w 207899"/>
                <a:gd name="connsiteY15" fmla="*/ 171481 h 173620"/>
                <a:gd name="connsiteX16" fmla="*/ 0 w 207899"/>
                <a:gd name="connsiteY16" fmla="*/ 172244 h 173620"/>
                <a:gd name="connsiteX17" fmla="*/ 0 w 207899"/>
                <a:gd name="connsiteY17" fmla="*/ 160349 h 173620"/>
                <a:gd name="connsiteX18" fmla="*/ 27352 w 207899"/>
                <a:gd name="connsiteY18" fmla="*/ 160349 h 173620"/>
                <a:gd name="connsiteX19" fmla="*/ 27352 w 207899"/>
                <a:gd name="connsiteY19" fmla="*/ 10515 h 173620"/>
                <a:gd name="connsiteX20" fmla="*/ 0 w 207899"/>
                <a:gd name="connsiteY20" fmla="*/ 10515 h 173620"/>
                <a:gd name="connsiteX21" fmla="*/ 0 w 207899"/>
                <a:gd name="connsiteY21" fmla="*/ -1377 h 173620"/>
                <a:gd name="connsiteX22" fmla="*/ 45330 w 207899"/>
                <a:gd name="connsiteY22" fmla="*/ -616 h 173620"/>
                <a:gd name="connsiteX23" fmla="*/ 90659 w 207899"/>
                <a:gd name="connsiteY23" fmla="*/ -1377 h 173620"/>
                <a:gd name="connsiteX24" fmla="*/ 90659 w 207899"/>
                <a:gd name="connsiteY24" fmla="*/ 10515 h 173620"/>
                <a:gd name="connsiteX25" fmla="*/ 63307 w 207899"/>
                <a:gd name="connsiteY25" fmla="*/ 10515 h 173620"/>
                <a:gd name="connsiteX26" fmla="*/ 63307 w 207899"/>
                <a:gd name="connsiteY26" fmla="*/ 82903 h 173620"/>
                <a:gd name="connsiteX27" fmla="*/ 144592 w 207899"/>
                <a:gd name="connsiteY27" fmla="*/ 82903 h 173620"/>
                <a:gd name="connsiteX28" fmla="*/ 144592 w 207899"/>
                <a:gd name="connsiteY28" fmla="*/ 10515 h 173620"/>
                <a:gd name="connsiteX29" fmla="*/ 117248 w 207899"/>
                <a:gd name="connsiteY29" fmla="*/ 10515 h 173620"/>
                <a:gd name="connsiteX30" fmla="*/ 117248 w 207899"/>
                <a:gd name="connsiteY30" fmla="*/ -1377 h 173620"/>
                <a:gd name="connsiteX31" fmla="*/ 162570 w 207899"/>
                <a:gd name="connsiteY31" fmla="*/ -616 h 173620"/>
                <a:gd name="connsiteX32" fmla="*/ 207899 w 207899"/>
                <a:gd name="connsiteY32" fmla="*/ -1377 h 173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07899" h="173620">
                  <a:moveTo>
                    <a:pt x="207899" y="-1377"/>
                  </a:moveTo>
                  <a:lnTo>
                    <a:pt x="207899" y="10515"/>
                  </a:lnTo>
                  <a:lnTo>
                    <a:pt x="180555" y="10515"/>
                  </a:lnTo>
                  <a:lnTo>
                    <a:pt x="180555" y="160349"/>
                  </a:lnTo>
                  <a:lnTo>
                    <a:pt x="207899" y="160349"/>
                  </a:lnTo>
                  <a:lnTo>
                    <a:pt x="207899" y="172244"/>
                  </a:lnTo>
                  <a:cubicBezTo>
                    <a:pt x="198279" y="171481"/>
                    <a:pt x="173461" y="171481"/>
                    <a:pt x="162570" y="171481"/>
                  </a:cubicBezTo>
                  <a:cubicBezTo>
                    <a:pt x="151686" y="171481"/>
                    <a:pt x="126869" y="171481"/>
                    <a:pt x="117248" y="172244"/>
                  </a:cubicBezTo>
                  <a:lnTo>
                    <a:pt x="117248" y="160349"/>
                  </a:lnTo>
                  <a:lnTo>
                    <a:pt x="144592" y="160349"/>
                  </a:lnTo>
                  <a:lnTo>
                    <a:pt x="144592" y="94797"/>
                  </a:lnTo>
                  <a:lnTo>
                    <a:pt x="63307" y="94797"/>
                  </a:lnTo>
                  <a:lnTo>
                    <a:pt x="63307" y="160349"/>
                  </a:lnTo>
                  <a:lnTo>
                    <a:pt x="90659" y="160349"/>
                  </a:lnTo>
                  <a:lnTo>
                    <a:pt x="90659" y="172244"/>
                  </a:lnTo>
                  <a:cubicBezTo>
                    <a:pt x="81031" y="171481"/>
                    <a:pt x="56221" y="171481"/>
                    <a:pt x="45330" y="171481"/>
                  </a:cubicBezTo>
                  <a:cubicBezTo>
                    <a:pt x="34438" y="171481"/>
                    <a:pt x="9621" y="171481"/>
                    <a:pt x="0" y="172244"/>
                  </a:cubicBezTo>
                  <a:lnTo>
                    <a:pt x="0" y="160349"/>
                  </a:lnTo>
                  <a:lnTo>
                    <a:pt x="27352" y="160349"/>
                  </a:lnTo>
                  <a:lnTo>
                    <a:pt x="27352" y="10515"/>
                  </a:lnTo>
                  <a:lnTo>
                    <a:pt x="0" y="10515"/>
                  </a:lnTo>
                  <a:lnTo>
                    <a:pt x="0" y="-1377"/>
                  </a:lnTo>
                  <a:cubicBezTo>
                    <a:pt x="9621" y="-616"/>
                    <a:pt x="34438" y="-616"/>
                    <a:pt x="45330" y="-616"/>
                  </a:cubicBezTo>
                  <a:cubicBezTo>
                    <a:pt x="56221" y="-616"/>
                    <a:pt x="81031" y="-616"/>
                    <a:pt x="90659" y="-1377"/>
                  </a:cubicBezTo>
                  <a:lnTo>
                    <a:pt x="90659" y="10515"/>
                  </a:lnTo>
                  <a:lnTo>
                    <a:pt x="63307" y="10515"/>
                  </a:lnTo>
                  <a:lnTo>
                    <a:pt x="63307" y="82903"/>
                  </a:lnTo>
                  <a:lnTo>
                    <a:pt x="144592" y="82903"/>
                  </a:lnTo>
                  <a:lnTo>
                    <a:pt x="144592" y="10515"/>
                  </a:lnTo>
                  <a:lnTo>
                    <a:pt x="117248" y="10515"/>
                  </a:lnTo>
                  <a:lnTo>
                    <a:pt x="117248" y="-1377"/>
                  </a:lnTo>
                  <a:cubicBezTo>
                    <a:pt x="126869" y="-616"/>
                    <a:pt x="151686" y="-616"/>
                    <a:pt x="162570" y="-616"/>
                  </a:cubicBezTo>
                  <a:cubicBezTo>
                    <a:pt x="173461" y="-616"/>
                    <a:pt x="198279" y="-616"/>
                    <a:pt x="207899" y="-1377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395" name="任意多边形: 形状 1394">
              <a:extLst>
                <a:ext uri="{FF2B5EF4-FFF2-40B4-BE49-F238E27FC236}">
                  <a16:creationId xmlns:a16="http://schemas.microsoft.com/office/drawing/2014/main" id="{708CEB02-997C-B75F-9528-DB1D93A61604}"/>
                </a:ext>
              </a:extLst>
            </p:cNvPr>
            <p:cNvSpPr/>
            <p:nvPr>
              <p:custDataLst>
                <p:tags r:id="rId220"/>
              </p:custDataLst>
            </p:nvPr>
          </p:nvSpPr>
          <p:spPr>
            <a:xfrm flipV="1">
              <a:off x="14418363" y="-14112902"/>
              <a:ext cx="278340" cy="124759"/>
            </a:xfrm>
            <a:custGeom>
              <a:avLst/>
              <a:gdLst>
                <a:gd name="connsiteX0" fmla="*/ 90429 w 278340"/>
                <a:gd name="connsiteY0" fmla="*/ 118055 h 124759"/>
                <a:gd name="connsiteX1" fmla="*/ 91135 w 278340"/>
                <a:gd name="connsiteY1" fmla="*/ 120898 h 124759"/>
                <a:gd name="connsiteX2" fmla="*/ 88300 w 278340"/>
                <a:gd name="connsiteY2" fmla="*/ 123376 h 124759"/>
                <a:gd name="connsiteX3" fmla="*/ 65603 w 278340"/>
                <a:gd name="connsiteY3" fmla="*/ 121605 h 124759"/>
                <a:gd name="connsiteX4" fmla="*/ 61702 w 278340"/>
                <a:gd name="connsiteY4" fmla="*/ 117533 h 124759"/>
                <a:gd name="connsiteX5" fmla="*/ 66310 w 278340"/>
                <a:gd name="connsiteY5" fmla="*/ 115047 h 124759"/>
                <a:gd name="connsiteX6" fmla="*/ 74827 w 278340"/>
                <a:gd name="connsiteY6" fmla="*/ 112387 h 124759"/>
                <a:gd name="connsiteX7" fmla="*/ 74111 w 278340"/>
                <a:gd name="connsiteY7" fmla="*/ 108489 h 124759"/>
                <a:gd name="connsiteX8" fmla="*/ 64006 w 278340"/>
                <a:gd name="connsiteY8" fmla="*/ 68082 h 124759"/>
                <a:gd name="connsiteX9" fmla="*/ 45743 w 278340"/>
                <a:gd name="connsiteY9" fmla="*/ 78539 h 124759"/>
                <a:gd name="connsiteX10" fmla="*/ 0 w 278340"/>
                <a:gd name="connsiteY10" fmla="*/ 28034 h 124759"/>
                <a:gd name="connsiteX11" fmla="*/ 26772 w 278340"/>
                <a:gd name="connsiteY11" fmla="*/ -1384 h 124759"/>
                <a:gd name="connsiteX12" fmla="*/ 51947 w 278340"/>
                <a:gd name="connsiteY12" fmla="*/ 11019 h 124759"/>
                <a:gd name="connsiteX13" fmla="*/ 70211 w 278340"/>
                <a:gd name="connsiteY13" fmla="*/ -1384 h 124759"/>
                <a:gd name="connsiteX14" fmla="*/ 84225 w 278340"/>
                <a:gd name="connsiteY14" fmla="*/ 8009 h 124759"/>
                <a:gd name="connsiteX15" fmla="*/ 90429 w 278340"/>
                <a:gd name="connsiteY15" fmla="*/ 25731 h 124759"/>
                <a:gd name="connsiteX16" fmla="*/ 87592 w 278340"/>
                <a:gd name="connsiteY16" fmla="*/ 28034 h 124759"/>
                <a:gd name="connsiteX17" fmla="*/ 83692 w 278340"/>
                <a:gd name="connsiteY17" fmla="*/ 22540 h 124759"/>
                <a:gd name="connsiteX18" fmla="*/ 70743 w 278340"/>
                <a:gd name="connsiteY18" fmla="*/ 3578 h 124759"/>
                <a:gd name="connsiteX19" fmla="*/ 64896 w 278340"/>
                <a:gd name="connsiteY19" fmla="*/ 12257 h 124759"/>
                <a:gd name="connsiteX20" fmla="*/ 65778 w 278340"/>
                <a:gd name="connsiteY20" fmla="*/ 19530 h 124759"/>
                <a:gd name="connsiteX21" fmla="*/ 90429 w 278340"/>
                <a:gd name="connsiteY21" fmla="*/ 118055 h 124759"/>
                <a:gd name="connsiteX22" fmla="*/ 52662 w 278340"/>
                <a:gd name="connsiteY22" fmla="*/ 22540 h 124759"/>
                <a:gd name="connsiteX23" fmla="*/ 43614 w 278340"/>
                <a:gd name="connsiteY23" fmla="*/ 10669 h 124759"/>
                <a:gd name="connsiteX24" fmla="*/ 27304 w 278340"/>
                <a:gd name="connsiteY24" fmla="*/ 3578 h 124759"/>
                <a:gd name="connsiteX25" fmla="*/ 14355 w 278340"/>
                <a:gd name="connsiteY25" fmla="*/ 20769 h 124759"/>
                <a:gd name="connsiteX26" fmla="*/ 23578 w 278340"/>
                <a:gd name="connsiteY26" fmla="*/ 56745 h 124759"/>
                <a:gd name="connsiteX27" fmla="*/ 45743 w 278340"/>
                <a:gd name="connsiteY27" fmla="*/ 73576 h 124759"/>
                <a:gd name="connsiteX28" fmla="*/ 61528 w 278340"/>
                <a:gd name="connsiteY28" fmla="*/ 58157 h 124759"/>
                <a:gd name="connsiteX29" fmla="*/ 60996 w 278340"/>
                <a:gd name="connsiteY29" fmla="*/ 55681 h 124759"/>
                <a:gd name="connsiteX30" fmla="*/ 52662 w 278340"/>
                <a:gd name="connsiteY30" fmla="*/ 22540 h 124759"/>
                <a:gd name="connsiteX31" fmla="*/ 134207 w 278340"/>
                <a:gd name="connsiteY31" fmla="*/ 40793 h 124759"/>
                <a:gd name="connsiteX32" fmla="*/ 162750 w 278340"/>
                <a:gd name="connsiteY32" fmla="*/ 44517 h 124759"/>
                <a:gd name="connsiteX33" fmla="*/ 178353 w 278340"/>
                <a:gd name="connsiteY33" fmla="*/ 62946 h 124759"/>
                <a:gd name="connsiteX34" fmla="*/ 156371 w 278340"/>
                <a:gd name="connsiteY34" fmla="*/ 78539 h 124759"/>
                <a:gd name="connsiteX35" fmla="*/ 106363 w 278340"/>
                <a:gd name="connsiteY35" fmla="*/ 31932 h 124759"/>
                <a:gd name="connsiteX36" fmla="*/ 138282 w 278340"/>
                <a:gd name="connsiteY36" fmla="*/ -1384 h 124759"/>
                <a:gd name="connsiteX37" fmla="*/ 182254 w 278340"/>
                <a:gd name="connsiteY37" fmla="*/ 18641 h 124759"/>
                <a:gd name="connsiteX38" fmla="*/ 179242 w 278340"/>
                <a:gd name="connsiteY38" fmla="*/ 21649 h 124759"/>
                <a:gd name="connsiteX39" fmla="*/ 176406 w 278340"/>
                <a:gd name="connsiteY39" fmla="*/ 19880 h 124759"/>
                <a:gd name="connsiteX40" fmla="*/ 138640 w 278340"/>
                <a:gd name="connsiteY40" fmla="*/ 3578 h 124759"/>
                <a:gd name="connsiteX41" fmla="*/ 120908 w 278340"/>
                <a:gd name="connsiteY41" fmla="*/ 25016 h 124759"/>
                <a:gd name="connsiteX42" fmla="*/ 123037 w 278340"/>
                <a:gd name="connsiteY42" fmla="*/ 40793 h 124759"/>
                <a:gd name="connsiteX43" fmla="*/ 134207 w 278340"/>
                <a:gd name="connsiteY43" fmla="*/ 40793 h 124759"/>
                <a:gd name="connsiteX44" fmla="*/ 124451 w 278340"/>
                <a:gd name="connsiteY44" fmla="*/ 45756 h 124759"/>
                <a:gd name="connsiteX45" fmla="*/ 156371 w 278340"/>
                <a:gd name="connsiteY45" fmla="*/ 73576 h 124759"/>
                <a:gd name="connsiteX46" fmla="*/ 170734 w 278340"/>
                <a:gd name="connsiteY46" fmla="*/ 62946 h 124759"/>
                <a:gd name="connsiteX47" fmla="*/ 133142 w 278340"/>
                <a:gd name="connsiteY47" fmla="*/ 45756 h 124759"/>
                <a:gd name="connsiteX48" fmla="*/ 124451 w 278340"/>
                <a:gd name="connsiteY48" fmla="*/ 45756 h 124759"/>
                <a:gd name="connsiteX49" fmla="*/ 268235 w 278340"/>
                <a:gd name="connsiteY49" fmla="*/ 68265 h 124759"/>
                <a:gd name="connsiteX50" fmla="*/ 259196 w 278340"/>
                <a:gd name="connsiteY50" fmla="*/ 58340 h 124759"/>
                <a:gd name="connsiteX51" fmla="*/ 266105 w 278340"/>
                <a:gd name="connsiteY51" fmla="*/ 51782 h 124759"/>
                <a:gd name="connsiteX52" fmla="*/ 276218 w 278340"/>
                <a:gd name="connsiteY52" fmla="*/ 63120 h 124759"/>
                <a:gd name="connsiteX53" fmla="*/ 252807 w 278340"/>
                <a:gd name="connsiteY53" fmla="*/ 78539 h 124759"/>
                <a:gd name="connsiteX54" fmla="*/ 201567 w 278340"/>
                <a:gd name="connsiteY54" fmla="*/ 29447 h 124759"/>
                <a:gd name="connsiteX55" fmla="*/ 234369 w 278340"/>
                <a:gd name="connsiteY55" fmla="*/ -1384 h 124759"/>
                <a:gd name="connsiteX56" fmla="*/ 278340 w 278340"/>
                <a:gd name="connsiteY56" fmla="*/ 18641 h 124759"/>
                <a:gd name="connsiteX57" fmla="*/ 275328 w 278340"/>
                <a:gd name="connsiteY57" fmla="*/ 21649 h 124759"/>
                <a:gd name="connsiteX58" fmla="*/ 272494 w 278340"/>
                <a:gd name="connsiteY58" fmla="*/ 19880 h 124759"/>
                <a:gd name="connsiteX59" fmla="*/ 234726 w 278340"/>
                <a:gd name="connsiteY59" fmla="*/ 3578 h 124759"/>
                <a:gd name="connsiteX60" fmla="*/ 216280 w 278340"/>
                <a:gd name="connsiteY60" fmla="*/ 23247 h 124759"/>
                <a:gd name="connsiteX61" fmla="*/ 227990 w 278340"/>
                <a:gd name="connsiteY61" fmla="*/ 59936 h 124759"/>
                <a:gd name="connsiteX62" fmla="*/ 252807 w 278340"/>
                <a:gd name="connsiteY62" fmla="*/ 73576 h 124759"/>
                <a:gd name="connsiteX63" fmla="*/ 268235 w 278340"/>
                <a:gd name="connsiteY63" fmla="*/ 68265 h 124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278340" h="124759">
                  <a:moveTo>
                    <a:pt x="90429" y="118055"/>
                  </a:moveTo>
                  <a:cubicBezTo>
                    <a:pt x="90603" y="118413"/>
                    <a:pt x="91135" y="120716"/>
                    <a:pt x="91135" y="120898"/>
                  </a:cubicBezTo>
                  <a:cubicBezTo>
                    <a:pt x="91135" y="121780"/>
                    <a:pt x="90429" y="123376"/>
                    <a:pt x="88300" y="123376"/>
                  </a:cubicBezTo>
                  <a:cubicBezTo>
                    <a:pt x="84748" y="123376"/>
                    <a:pt x="70036" y="121961"/>
                    <a:pt x="65603" y="121605"/>
                  </a:cubicBezTo>
                  <a:cubicBezTo>
                    <a:pt x="64181" y="121430"/>
                    <a:pt x="61702" y="121248"/>
                    <a:pt x="61702" y="117533"/>
                  </a:cubicBezTo>
                  <a:cubicBezTo>
                    <a:pt x="61702" y="115047"/>
                    <a:pt x="64181" y="115047"/>
                    <a:pt x="66310" y="115047"/>
                  </a:cubicBezTo>
                  <a:cubicBezTo>
                    <a:pt x="74827" y="115047"/>
                    <a:pt x="74827" y="113808"/>
                    <a:pt x="74827" y="112387"/>
                  </a:cubicBezTo>
                  <a:cubicBezTo>
                    <a:pt x="74827" y="111148"/>
                    <a:pt x="74469" y="110084"/>
                    <a:pt x="74111" y="108489"/>
                  </a:cubicBezTo>
                  <a:lnTo>
                    <a:pt x="64006" y="68082"/>
                  </a:lnTo>
                  <a:cubicBezTo>
                    <a:pt x="60280" y="73935"/>
                    <a:pt x="54251" y="78539"/>
                    <a:pt x="45743" y="78539"/>
                  </a:cubicBezTo>
                  <a:cubicBezTo>
                    <a:pt x="23046" y="78539"/>
                    <a:pt x="0" y="53553"/>
                    <a:pt x="0" y="28034"/>
                  </a:cubicBezTo>
                  <a:cubicBezTo>
                    <a:pt x="0" y="10844"/>
                    <a:pt x="11519" y="-1384"/>
                    <a:pt x="26772" y="-1384"/>
                  </a:cubicBezTo>
                  <a:cubicBezTo>
                    <a:pt x="36345" y="-1384"/>
                    <a:pt x="44853" y="4110"/>
                    <a:pt x="51947" y="11019"/>
                  </a:cubicBezTo>
                  <a:cubicBezTo>
                    <a:pt x="55315" y="387"/>
                    <a:pt x="65603" y="-1384"/>
                    <a:pt x="70211" y="-1384"/>
                  </a:cubicBezTo>
                  <a:cubicBezTo>
                    <a:pt x="76598" y="-1384"/>
                    <a:pt x="81031" y="2515"/>
                    <a:pt x="84225" y="8009"/>
                  </a:cubicBezTo>
                  <a:cubicBezTo>
                    <a:pt x="88124" y="14918"/>
                    <a:pt x="90429" y="25016"/>
                    <a:pt x="90429" y="25731"/>
                  </a:cubicBezTo>
                  <a:cubicBezTo>
                    <a:pt x="90429" y="28034"/>
                    <a:pt x="88124" y="28034"/>
                    <a:pt x="87592" y="28034"/>
                  </a:cubicBezTo>
                  <a:cubicBezTo>
                    <a:pt x="85106" y="28034"/>
                    <a:pt x="84931" y="27327"/>
                    <a:pt x="83692" y="22540"/>
                  </a:cubicBezTo>
                  <a:cubicBezTo>
                    <a:pt x="81563" y="14035"/>
                    <a:pt x="78194" y="3578"/>
                    <a:pt x="70743" y="3578"/>
                  </a:cubicBezTo>
                  <a:cubicBezTo>
                    <a:pt x="66135" y="3578"/>
                    <a:pt x="64896" y="7477"/>
                    <a:pt x="64896" y="12257"/>
                  </a:cubicBezTo>
                  <a:cubicBezTo>
                    <a:pt x="64896" y="15631"/>
                    <a:pt x="65245" y="17219"/>
                    <a:pt x="65778" y="19530"/>
                  </a:cubicBezTo>
                  <a:lnTo>
                    <a:pt x="90429" y="118055"/>
                  </a:lnTo>
                  <a:close/>
                  <a:moveTo>
                    <a:pt x="52662" y="22540"/>
                  </a:moveTo>
                  <a:cubicBezTo>
                    <a:pt x="51414" y="17577"/>
                    <a:pt x="47514" y="14035"/>
                    <a:pt x="43614" y="10669"/>
                  </a:cubicBezTo>
                  <a:cubicBezTo>
                    <a:pt x="42016" y="9248"/>
                    <a:pt x="34930" y="3578"/>
                    <a:pt x="27304" y="3578"/>
                  </a:cubicBezTo>
                  <a:cubicBezTo>
                    <a:pt x="20743" y="3578"/>
                    <a:pt x="14355" y="8184"/>
                    <a:pt x="14355" y="20769"/>
                  </a:cubicBezTo>
                  <a:cubicBezTo>
                    <a:pt x="14355" y="30162"/>
                    <a:pt x="19503" y="49654"/>
                    <a:pt x="23578" y="56745"/>
                  </a:cubicBezTo>
                  <a:cubicBezTo>
                    <a:pt x="31737" y="70917"/>
                    <a:pt x="40778" y="73576"/>
                    <a:pt x="45743" y="73576"/>
                  </a:cubicBezTo>
                  <a:cubicBezTo>
                    <a:pt x="58152" y="73576"/>
                    <a:pt x="61528" y="60111"/>
                    <a:pt x="61528" y="58157"/>
                  </a:cubicBezTo>
                  <a:cubicBezTo>
                    <a:pt x="61528" y="57450"/>
                    <a:pt x="61170" y="56213"/>
                    <a:pt x="60996" y="55681"/>
                  </a:cubicBezTo>
                  <a:lnTo>
                    <a:pt x="52662" y="22540"/>
                  </a:lnTo>
                  <a:close/>
                  <a:moveTo>
                    <a:pt x="134207" y="40793"/>
                  </a:moveTo>
                  <a:cubicBezTo>
                    <a:pt x="139172" y="40793"/>
                    <a:pt x="153177" y="41150"/>
                    <a:pt x="162750" y="44517"/>
                  </a:cubicBezTo>
                  <a:cubicBezTo>
                    <a:pt x="175874" y="49123"/>
                    <a:pt x="178353" y="57625"/>
                    <a:pt x="178353" y="62946"/>
                  </a:cubicBezTo>
                  <a:cubicBezTo>
                    <a:pt x="178353" y="72696"/>
                    <a:pt x="168605" y="78539"/>
                    <a:pt x="156371" y="78539"/>
                  </a:cubicBezTo>
                  <a:cubicBezTo>
                    <a:pt x="135088" y="78539"/>
                    <a:pt x="106363" y="62239"/>
                    <a:pt x="106363" y="31932"/>
                  </a:cubicBezTo>
                  <a:cubicBezTo>
                    <a:pt x="106363" y="14035"/>
                    <a:pt x="117540" y="-1384"/>
                    <a:pt x="138282" y="-1384"/>
                  </a:cubicBezTo>
                  <a:cubicBezTo>
                    <a:pt x="168247" y="-1384"/>
                    <a:pt x="182254" y="16155"/>
                    <a:pt x="182254" y="18641"/>
                  </a:cubicBezTo>
                  <a:cubicBezTo>
                    <a:pt x="182254" y="19705"/>
                    <a:pt x="180665" y="21649"/>
                    <a:pt x="179242" y="21649"/>
                  </a:cubicBezTo>
                  <a:cubicBezTo>
                    <a:pt x="178178" y="21649"/>
                    <a:pt x="177820" y="21300"/>
                    <a:pt x="176406" y="19880"/>
                  </a:cubicBezTo>
                  <a:cubicBezTo>
                    <a:pt x="162576" y="3578"/>
                    <a:pt x="141825" y="3578"/>
                    <a:pt x="138640" y="3578"/>
                  </a:cubicBezTo>
                  <a:cubicBezTo>
                    <a:pt x="127994" y="3578"/>
                    <a:pt x="120908" y="10669"/>
                    <a:pt x="120908" y="25016"/>
                  </a:cubicBezTo>
                  <a:cubicBezTo>
                    <a:pt x="120908" y="27502"/>
                    <a:pt x="120908" y="31042"/>
                    <a:pt x="123037" y="40793"/>
                  </a:cubicBezTo>
                  <a:lnTo>
                    <a:pt x="134207" y="40793"/>
                  </a:lnTo>
                  <a:close/>
                  <a:moveTo>
                    <a:pt x="124451" y="45756"/>
                  </a:moveTo>
                  <a:cubicBezTo>
                    <a:pt x="131720" y="71449"/>
                    <a:pt x="151406" y="73576"/>
                    <a:pt x="156371" y="73576"/>
                  </a:cubicBezTo>
                  <a:cubicBezTo>
                    <a:pt x="164172" y="73576"/>
                    <a:pt x="170734" y="69678"/>
                    <a:pt x="170734" y="62946"/>
                  </a:cubicBezTo>
                  <a:cubicBezTo>
                    <a:pt x="170734" y="45756"/>
                    <a:pt x="140769" y="45756"/>
                    <a:pt x="133142" y="45756"/>
                  </a:cubicBezTo>
                  <a:lnTo>
                    <a:pt x="124451" y="45756"/>
                  </a:lnTo>
                  <a:close/>
                  <a:moveTo>
                    <a:pt x="268235" y="68265"/>
                  </a:moveTo>
                  <a:cubicBezTo>
                    <a:pt x="261854" y="67201"/>
                    <a:pt x="259196" y="62239"/>
                    <a:pt x="259196" y="58340"/>
                  </a:cubicBezTo>
                  <a:cubicBezTo>
                    <a:pt x="259196" y="53553"/>
                    <a:pt x="262920" y="51782"/>
                    <a:pt x="266105" y="51782"/>
                  </a:cubicBezTo>
                  <a:cubicBezTo>
                    <a:pt x="270007" y="51782"/>
                    <a:pt x="276218" y="54617"/>
                    <a:pt x="276218" y="63120"/>
                  </a:cubicBezTo>
                  <a:cubicBezTo>
                    <a:pt x="276218" y="75172"/>
                    <a:pt x="262388" y="78539"/>
                    <a:pt x="252807" y="78539"/>
                  </a:cubicBezTo>
                  <a:cubicBezTo>
                    <a:pt x="226210" y="78539"/>
                    <a:pt x="201567" y="54085"/>
                    <a:pt x="201567" y="29447"/>
                  </a:cubicBezTo>
                  <a:cubicBezTo>
                    <a:pt x="201567" y="14210"/>
                    <a:pt x="212205" y="-1384"/>
                    <a:pt x="234369" y="-1384"/>
                  </a:cubicBezTo>
                  <a:cubicBezTo>
                    <a:pt x="264333" y="-1384"/>
                    <a:pt x="278340" y="16155"/>
                    <a:pt x="278340" y="18641"/>
                  </a:cubicBezTo>
                  <a:cubicBezTo>
                    <a:pt x="278340" y="19705"/>
                    <a:pt x="276751" y="21649"/>
                    <a:pt x="275328" y="21649"/>
                  </a:cubicBezTo>
                  <a:cubicBezTo>
                    <a:pt x="274266" y="21649"/>
                    <a:pt x="273907" y="21300"/>
                    <a:pt x="272494" y="19880"/>
                  </a:cubicBezTo>
                  <a:cubicBezTo>
                    <a:pt x="258662" y="3578"/>
                    <a:pt x="237912" y="3578"/>
                    <a:pt x="234726" y="3578"/>
                  </a:cubicBezTo>
                  <a:cubicBezTo>
                    <a:pt x="221961" y="3578"/>
                    <a:pt x="216280" y="12257"/>
                    <a:pt x="216280" y="23247"/>
                  </a:cubicBezTo>
                  <a:cubicBezTo>
                    <a:pt x="216280" y="28391"/>
                    <a:pt x="218767" y="47701"/>
                    <a:pt x="227990" y="59936"/>
                  </a:cubicBezTo>
                  <a:cubicBezTo>
                    <a:pt x="234726" y="68614"/>
                    <a:pt x="243943" y="73576"/>
                    <a:pt x="252807" y="73576"/>
                  </a:cubicBezTo>
                  <a:cubicBezTo>
                    <a:pt x="255293" y="73576"/>
                    <a:pt x="263802" y="73227"/>
                    <a:pt x="268235" y="68265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396" name="任意多边形: 形状 1395">
              <a:extLst>
                <a:ext uri="{FF2B5EF4-FFF2-40B4-BE49-F238E27FC236}">
                  <a16:creationId xmlns:a16="http://schemas.microsoft.com/office/drawing/2014/main" id="{CB534B32-9CF8-E751-980A-DBB042D8CA17}"/>
                </a:ext>
              </a:extLst>
            </p:cNvPr>
            <p:cNvSpPr/>
            <p:nvPr>
              <p:custDataLst>
                <p:tags r:id="rId221"/>
              </p:custDataLst>
            </p:nvPr>
          </p:nvSpPr>
          <p:spPr>
            <a:xfrm flipV="1">
              <a:off x="14709664" y="-13979989"/>
              <a:ext cx="73761" cy="13648"/>
            </a:xfrm>
            <a:custGeom>
              <a:avLst/>
              <a:gdLst>
                <a:gd name="connsiteX0" fmla="*/ 73761 w 73761"/>
                <a:gd name="connsiteY0" fmla="*/ 5363 h 13648"/>
                <a:gd name="connsiteX1" fmla="*/ 64896 w 73761"/>
                <a:gd name="connsiteY1" fmla="*/ 12270 h 13648"/>
                <a:gd name="connsiteX2" fmla="*/ 8866 w 73761"/>
                <a:gd name="connsiteY2" fmla="*/ 12270 h 13648"/>
                <a:gd name="connsiteX3" fmla="*/ 0 w 73761"/>
                <a:gd name="connsiteY3" fmla="*/ 5537 h 13648"/>
                <a:gd name="connsiteX4" fmla="*/ 8866 w 73761"/>
                <a:gd name="connsiteY4" fmla="*/ -1378 h 13648"/>
                <a:gd name="connsiteX5" fmla="*/ 64896 w 73761"/>
                <a:gd name="connsiteY5" fmla="*/ -1378 h 13648"/>
                <a:gd name="connsiteX6" fmla="*/ 73761 w 73761"/>
                <a:gd name="connsiteY6" fmla="*/ 5363 h 13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761" h="13648">
                  <a:moveTo>
                    <a:pt x="73761" y="5363"/>
                  </a:moveTo>
                  <a:cubicBezTo>
                    <a:pt x="73761" y="12270"/>
                    <a:pt x="67025" y="12270"/>
                    <a:pt x="64896" y="12270"/>
                  </a:cubicBezTo>
                  <a:lnTo>
                    <a:pt x="8866" y="12270"/>
                  </a:lnTo>
                  <a:cubicBezTo>
                    <a:pt x="6919" y="12270"/>
                    <a:pt x="0" y="12270"/>
                    <a:pt x="0" y="5537"/>
                  </a:cubicBezTo>
                  <a:cubicBezTo>
                    <a:pt x="0" y="-1378"/>
                    <a:pt x="6737" y="-1378"/>
                    <a:pt x="8866" y="-1378"/>
                  </a:cubicBezTo>
                  <a:lnTo>
                    <a:pt x="64896" y="-1378"/>
                  </a:lnTo>
                  <a:cubicBezTo>
                    <a:pt x="66851" y="-1378"/>
                    <a:pt x="73761" y="-1378"/>
                    <a:pt x="73761" y="5363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397" name="任意多边形: 形状 1396">
              <a:extLst>
                <a:ext uri="{FF2B5EF4-FFF2-40B4-BE49-F238E27FC236}">
                  <a16:creationId xmlns:a16="http://schemas.microsoft.com/office/drawing/2014/main" id="{EC3E3897-3B8E-12BB-4F93-50B3B4184FE5}"/>
                </a:ext>
              </a:extLst>
            </p:cNvPr>
            <p:cNvSpPr/>
            <p:nvPr>
              <p:custDataLst>
                <p:tags r:id="rId222"/>
              </p:custDataLst>
            </p:nvPr>
          </p:nvSpPr>
          <p:spPr>
            <a:xfrm flipV="1">
              <a:off x="14806310" y="-14068065"/>
              <a:ext cx="184211" cy="79922"/>
            </a:xfrm>
            <a:custGeom>
              <a:avLst/>
              <a:gdLst>
                <a:gd name="connsiteX0" fmla="*/ 63832 w 184211"/>
                <a:gd name="connsiteY0" fmla="*/ 67020 h 79922"/>
                <a:gd name="connsiteX1" fmla="*/ 56380 w 184211"/>
                <a:gd name="connsiteY1" fmla="*/ 58691 h 79922"/>
                <a:gd name="connsiteX2" fmla="*/ 62235 w 184211"/>
                <a:gd name="connsiteY2" fmla="*/ 53021 h 79922"/>
                <a:gd name="connsiteX3" fmla="*/ 70743 w 184211"/>
                <a:gd name="connsiteY3" fmla="*/ 63121 h 79922"/>
                <a:gd name="connsiteX4" fmla="*/ 47165 w 184211"/>
                <a:gd name="connsiteY4" fmla="*/ 78541 h 79922"/>
                <a:gd name="connsiteX5" fmla="*/ 14538 w 184211"/>
                <a:gd name="connsiteY5" fmla="*/ 52665 h 79922"/>
                <a:gd name="connsiteX6" fmla="*/ 20743 w 184211"/>
                <a:gd name="connsiteY6" fmla="*/ 39731 h 79922"/>
                <a:gd name="connsiteX7" fmla="*/ 40778 w 184211"/>
                <a:gd name="connsiteY7" fmla="*/ 33355 h 79922"/>
                <a:gd name="connsiteX8" fmla="*/ 55856 w 184211"/>
                <a:gd name="connsiteY8" fmla="*/ 21651 h 79922"/>
                <a:gd name="connsiteX9" fmla="*/ 46458 w 184211"/>
                <a:gd name="connsiteY9" fmla="*/ 7479 h 79922"/>
                <a:gd name="connsiteX10" fmla="*/ 28726 w 184211"/>
                <a:gd name="connsiteY10" fmla="*/ 3580 h 79922"/>
                <a:gd name="connsiteX11" fmla="*/ 7444 w 184211"/>
                <a:gd name="connsiteY11" fmla="*/ 11021 h 79922"/>
                <a:gd name="connsiteX12" fmla="*/ 17199 w 184211"/>
                <a:gd name="connsiteY12" fmla="*/ 21119 h 79922"/>
                <a:gd name="connsiteX13" fmla="*/ 10280 w 184211"/>
                <a:gd name="connsiteY13" fmla="*/ 27677 h 79922"/>
                <a:gd name="connsiteX14" fmla="*/ 0 w 184211"/>
                <a:gd name="connsiteY14" fmla="*/ 15808 h 79922"/>
                <a:gd name="connsiteX15" fmla="*/ 28544 w 184211"/>
                <a:gd name="connsiteY15" fmla="*/ -1382 h 79922"/>
                <a:gd name="connsiteX16" fmla="*/ 67200 w 184211"/>
                <a:gd name="connsiteY16" fmla="*/ 27860 h 79922"/>
                <a:gd name="connsiteX17" fmla="*/ 42732 w 184211"/>
                <a:gd name="connsiteY17" fmla="*/ 48592 h 79922"/>
                <a:gd name="connsiteX18" fmla="*/ 35638 w 184211"/>
                <a:gd name="connsiteY18" fmla="*/ 50013 h 79922"/>
                <a:gd name="connsiteX19" fmla="*/ 25882 w 184211"/>
                <a:gd name="connsiteY19" fmla="*/ 58874 h 79922"/>
                <a:gd name="connsiteX20" fmla="*/ 32977 w 184211"/>
                <a:gd name="connsiteY20" fmla="*/ 70211 h 79922"/>
                <a:gd name="connsiteX21" fmla="*/ 46990 w 184211"/>
                <a:gd name="connsiteY21" fmla="*/ 73578 h 79922"/>
                <a:gd name="connsiteX22" fmla="*/ 63832 w 184211"/>
                <a:gd name="connsiteY22" fmla="*/ 67020 h 79922"/>
                <a:gd name="connsiteX23" fmla="*/ 157790 w 184211"/>
                <a:gd name="connsiteY23" fmla="*/ 68084 h 79922"/>
                <a:gd name="connsiteX24" fmla="*/ 139526 w 184211"/>
                <a:gd name="connsiteY24" fmla="*/ 78541 h 79922"/>
                <a:gd name="connsiteX25" fmla="*/ 93783 w 184211"/>
                <a:gd name="connsiteY25" fmla="*/ 28036 h 79922"/>
                <a:gd name="connsiteX26" fmla="*/ 120555 w 184211"/>
                <a:gd name="connsiteY26" fmla="*/ -1382 h 79922"/>
                <a:gd name="connsiteX27" fmla="*/ 145730 w 184211"/>
                <a:gd name="connsiteY27" fmla="*/ 11021 h 79922"/>
                <a:gd name="connsiteX28" fmla="*/ 163994 w 184211"/>
                <a:gd name="connsiteY28" fmla="*/ -1382 h 79922"/>
                <a:gd name="connsiteX29" fmla="*/ 178008 w 184211"/>
                <a:gd name="connsiteY29" fmla="*/ 8011 h 79922"/>
                <a:gd name="connsiteX30" fmla="*/ 184212 w 184211"/>
                <a:gd name="connsiteY30" fmla="*/ 25733 h 79922"/>
                <a:gd name="connsiteX31" fmla="*/ 181375 w 184211"/>
                <a:gd name="connsiteY31" fmla="*/ 28036 h 79922"/>
                <a:gd name="connsiteX32" fmla="*/ 177475 w 184211"/>
                <a:gd name="connsiteY32" fmla="*/ 22541 h 79922"/>
                <a:gd name="connsiteX33" fmla="*/ 164526 w 184211"/>
                <a:gd name="connsiteY33" fmla="*/ 3580 h 79922"/>
                <a:gd name="connsiteX34" fmla="*/ 158679 w 184211"/>
                <a:gd name="connsiteY34" fmla="*/ 12258 h 79922"/>
                <a:gd name="connsiteX35" fmla="*/ 161333 w 184211"/>
                <a:gd name="connsiteY35" fmla="*/ 26265 h 79922"/>
                <a:gd name="connsiteX36" fmla="*/ 165233 w 184211"/>
                <a:gd name="connsiteY36" fmla="*/ 42216 h 79922"/>
                <a:gd name="connsiteX37" fmla="*/ 168784 w 184211"/>
                <a:gd name="connsiteY37" fmla="*/ 55682 h 79922"/>
                <a:gd name="connsiteX38" fmla="*/ 171977 w 184211"/>
                <a:gd name="connsiteY38" fmla="*/ 69506 h 79922"/>
                <a:gd name="connsiteX39" fmla="*/ 165948 w 184211"/>
                <a:gd name="connsiteY39" fmla="*/ 75174 h 79922"/>
                <a:gd name="connsiteX40" fmla="*/ 157790 w 184211"/>
                <a:gd name="connsiteY40" fmla="*/ 68084 h 79922"/>
                <a:gd name="connsiteX41" fmla="*/ 146445 w 184211"/>
                <a:gd name="connsiteY41" fmla="*/ 22541 h 79922"/>
                <a:gd name="connsiteX42" fmla="*/ 137397 w 184211"/>
                <a:gd name="connsiteY42" fmla="*/ 10670 h 79922"/>
                <a:gd name="connsiteX43" fmla="*/ 121087 w 184211"/>
                <a:gd name="connsiteY43" fmla="*/ 3580 h 79922"/>
                <a:gd name="connsiteX44" fmla="*/ 108139 w 184211"/>
                <a:gd name="connsiteY44" fmla="*/ 20770 h 79922"/>
                <a:gd name="connsiteX45" fmla="*/ 117362 w 184211"/>
                <a:gd name="connsiteY45" fmla="*/ 56746 h 79922"/>
                <a:gd name="connsiteX46" fmla="*/ 139526 w 184211"/>
                <a:gd name="connsiteY46" fmla="*/ 73578 h 79922"/>
                <a:gd name="connsiteX47" fmla="*/ 155311 w 184211"/>
                <a:gd name="connsiteY47" fmla="*/ 58159 h 79922"/>
                <a:gd name="connsiteX48" fmla="*/ 154779 w 184211"/>
                <a:gd name="connsiteY48" fmla="*/ 55682 h 79922"/>
                <a:gd name="connsiteX49" fmla="*/ 146445 w 184211"/>
                <a:gd name="connsiteY49" fmla="*/ 22541 h 79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84211" h="79922">
                  <a:moveTo>
                    <a:pt x="63832" y="67020"/>
                  </a:moveTo>
                  <a:cubicBezTo>
                    <a:pt x="59224" y="65956"/>
                    <a:pt x="56380" y="62241"/>
                    <a:pt x="56380" y="58691"/>
                  </a:cubicBezTo>
                  <a:cubicBezTo>
                    <a:pt x="56380" y="54619"/>
                    <a:pt x="59931" y="53021"/>
                    <a:pt x="62235" y="53021"/>
                  </a:cubicBezTo>
                  <a:cubicBezTo>
                    <a:pt x="64006" y="53021"/>
                    <a:pt x="70743" y="54087"/>
                    <a:pt x="70743" y="63121"/>
                  </a:cubicBezTo>
                  <a:cubicBezTo>
                    <a:pt x="70743" y="74642"/>
                    <a:pt x="57977" y="78541"/>
                    <a:pt x="47165" y="78541"/>
                  </a:cubicBezTo>
                  <a:cubicBezTo>
                    <a:pt x="19503" y="78541"/>
                    <a:pt x="14538" y="58159"/>
                    <a:pt x="14538" y="52665"/>
                  </a:cubicBezTo>
                  <a:cubicBezTo>
                    <a:pt x="14538" y="46114"/>
                    <a:pt x="18264" y="41859"/>
                    <a:pt x="20743" y="39731"/>
                  </a:cubicBezTo>
                  <a:cubicBezTo>
                    <a:pt x="25350" y="36190"/>
                    <a:pt x="28544" y="35475"/>
                    <a:pt x="40778" y="33355"/>
                  </a:cubicBezTo>
                  <a:cubicBezTo>
                    <a:pt x="44504" y="32641"/>
                    <a:pt x="55856" y="30512"/>
                    <a:pt x="55856" y="21651"/>
                  </a:cubicBezTo>
                  <a:cubicBezTo>
                    <a:pt x="55856" y="18643"/>
                    <a:pt x="53902" y="11909"/>
                    <a:pt x="46458" y="7479"/>
                  </a:cubicBezTo>
                  <a:cubicBezTo>
                    <a:pt x="39539" y="3580"/>
                    <a:pt x="30847" y="3580"/>
                    <a:pt x="28726" y="3580"/>
                  </a:cubicBezTo>
                  <a:cubicBezTo>
                    <a:pt x="21632" y="3580"/>
                    <a:pt x="11528" y="5176"/>
                    <a:pt x="7444" y="11021"/>
                  </a:cubicBezTo>
                  <a:cubicBezTo>
                    <a:pt x="13299" y="11726"/>
                    <a:pt x="17199" y="16157"/>
                    <a:pt x="17199" y="21119"/>
                  </a:cubicBezTo>
                  <a:cubicBezTo>
                    <a:pt x="17199" y="25550"/>
                    <a:pt x="14005" y="27677"/>
                    <a:pt x="10280" y="27677"/>
                  </a:cubicBezTo>
                  <a:cubicBezTo>
                    <a:pt x="5140" y="27677"/>
                    <a:pt x="0" y="23605"/>
                    <a:pt x="0" y="15808"/>
                  </a:cubicBezTo>
                  <a:cubicBezTo>
                    <a:pt x="0" y="5176"/>
                    <a:pt x="11344" y="-1382"/>
                    <a:pt x="28544" y="-1382"/>
                  </a:cubicBezTo>
                  <a:cubicBezTo>
                    <a:pt x="61171" y="-1382"/>
                    <a:pt x="67200" y="20946"/>
                    <a:pt x="67200" y="27860"/>
                  </a:cubicBezTo>
                  <a:cubicBezTo>
                    <a:pt x="67200" y="44162"/>
                    <a:pt x="49294" y="47353"/>
                    <a:pt x="42732" y="48592"/>
                  </a:cubicBezTo>
                  <a:cubicBezTo>
                    <a:pt x="41135" y="48949"/>
                    <a:pt x="36702" y="49656"/>
                    <a:pt x="35638" y="50013"/>
                  </a:cubicBezTo>
                  <a:cubicBezTo>
                    <a:pt x="29076" y="51252"/>
                    <a:pt x="25882" y="54975"/>
                    <a:pt x="25882" y="58874"/>
                  </a:cubicBezTo>
                  <a:cubicBezTo>
                    <a:pt x="25882" y="62948"/>
                    <a:pt x="29076" y="67735"/>
                    <a:pt x="32977" y="70211"/>
                  </a:cubicBezTo>
                  <a:cubicBezTo>
                    <a:pt x="37767" y="73229"/>
                    <a:pt x="43971" y="73578"/>
                    <a:pt x="46990" y="73578"/>
                  </a:cubicBezTo>
                  <a:cubicBezTo>
                    <a:pt x="50708" y="73578"/>
                    <a:pt x="59931" y="73046"/>
                    <a:pt x="63832" y="67020"/>
                  </a:cubicBezTo>
                  <a:close/>
                  <a:moveTo>
                    <a:pt x="157790" y="68084"/>
                  </a:moveTo>
                  <a:cubicBezTo>
                    <a:pt x="154063" y="73936"/>
                    <a:pt x="148034" y="78541"/>
                    <a:pt x="139526" y="78541"/>
                  </a:cubicBezTo>
                  <a:cubicBezTo>
                    <a:pt x="116829" y="78541"/>
                    <a:pt x="93783" y="53555"/>
                    <a:pt x="93783" y="28036"/>
                  </a:cubicBezTo>
                  <a:cubicBezTo>
                    <a:pt x="93783" y="10846"/>
                    <a:pt x="105302" y="-1382"/>
                    <a:pt x="120555" y="-1382"/>
                  </a:cubicBezTo>
                  <a:cubicBezTo>
                    <a:pt x="130128" y="-1382"/>
                    <a:pt x="138636" y="4112"/>
                    <a:pt x="145730" y="11021"/>
                  </a:cubicBezTo>
                  <a:cubicBezTo>
                    <a:pt x="149098" y="389"/>
                    <a:pt x="159386" y="-1382"/>
                    <a:pt x="163994" y="-1382"/>
                  </a:cubicBezTo>
                  <a:cubicBezTo>
                    <a:pt x="170381" y="-1382"/>
                    <a:pt x="174814" y="2516"/>
                    <a:pt x="178008" y="8011"/>
                  </a:cubicBezTo>
                  <a:cubicBezTo>
                    <a:pt x="181908" y="14919"/>
                    <a:pt x="184212" y="25018"/>
                    <a:pt x="184212" y="25733"/>
                  </a:cubicBezTo>
                  <a:cubicBezTo>
                    <a:pt x="184212" y="28036"/>
                    <a:pt x="181908" y="28036"/>
                    <a:pt x="181375" y="28036"/>
                  </a:cubicBezTo>
                  <a:cubicBezTo>
                    <a:pt x="178889" y="28036"/>
                    <a:pt x="178714" y="27328"/>
                    <a:pt x="177475" y="22541"/>
                  </a:cubicBezTo>
                  <a:cubicBezTo>
                    <a:pt x="175346" y="14037"/>
                    <a:pt x="171977" y="3580"/>
                    <a:pt x="164526" y="3580"/>
                  </a:cubicBezTo>
                  <a:cubicBezTo>
                    <a:pt x="159918" y="3580"/>
                    <a:pt x="158679" y="7479"/>
                    <a:pt x="158679" y="12258"/>
                  </a:cubicBezTo>
                  <a:cubicBezTo>
                    <a:pt x="158679" y="15276"/>
                    <a:pt x="160093" y="21651"/>
                    <a:pt x="161333" y="26265"/>
                  </a:cubicBezTo>
                  <a:cubicBezTo>
                    <a:pt x="162580" y="31044"/>
                    <a:pt x="164351" y="38309"/>
                    <a:pt x="165233" y="42216"/>
                  </a:cubicBezTo>
                  <a:lnTo>
                    <a:pt x="168784" y="55682"/>
                  </a:lnTo>
                  <a:cubicBezTo>
                    <a:pt x="169849" y="60287"/>
                    <a:pt x="171977" y="68616"/>
                    <a:pt x="171977" y="69506"/>
                  </a:cubicBezTo>
                  <a:cubicBezTo>
                    <a:pt x="171977" y="73404"/>
                    <a:pt x="168784" y="75174"/>
                    <a:pt x="165948" y="75174"/>
                  </a:cubicBezTo>
                  <a:cubicBezTo>
                    <a:pt x="162929" y="75174"/>
                    <a:pt x="158854" y="73046"/>
                    <a:pt x="157790" y="68084"/>
                  </a:cubicBezTo>
                  <a:close/>
                  <a:moveTo>
                    <a:pt x="146445" y="22541"/>
                  </a:moveTo>
                  <a:cubicBezTo>
                    <a:pt x="145198" y="17579"/>
                    <a:pt x="141298" y="14037"/>
                    <a:pt x="137397" y="10670"/>
                  </a:cubicBezTo>
                  <a:cubicBezTo>
                    <a:pt x="135800" y="9250"/>
                    <a:pt x="128713" y="3580"/>
                    <a:pt x="121087" y="3580"/>
                  </a:cubicBezTo>
                  <a:cubicBezTo>
                    <a:pt x="114526" y="3580"/>
                    <a:pt x="108139" y="8186"/>
                    <a:pt x="108139" y="20770"/>
                  </a:cubicBezTo>
                  <a:cubicBezTo>
                    <a:pt x="108139" y="30163"/>
                    <a:pt x="113286" y="49656"/>
                    <a:pt x="117362" y="56746"/>
                  </a:cubicBezTo>
                  <a:cubicBezTo>
                    <a:pt x="125520" y="70919"/>
                    <a:pt x="134561" y="73578"/>
                    <a:pt x="139526" y="73578"/>
                  </a:cubicBezTo>
                  <a:cubicBezTo>
                    <a:pt x="151935" y="73578"/>
                    <a:pt x="155311" y="60113"/>
                    <a:pt x="155311" y="58159"/>
                  </a:cubicBezTo>
                  <a:cubicBezTo>
                    <a:pt x="155311" y="57452"/>
                    <a:pt x="154953" y="56214"/>
                    <a:pt x="154779" y="55682"/>
                  </a:cubicBezTo>
                  <a:lnTo>
                    <a:pt x="146445" y="22541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398" name="任意多边形: 形状 1397">
              <a:extLst>
                <a:ext uri="{FF2B5EF4-FFF2-40B4-BE49-F238E27FC236}">
                  <a16:creationId xmlns:a16="http://schemas.microsoft.com/office/drawing/2014/main" id="{0E1F8D31-E215-DC10-E1DA-2D8FB6F3DE2A}"/>
                </a:ext>
              </a:extLst>
            </p:cNvPr>
            <p:cNvSpPr/>
            <p:nvPr>
              <p:custDataLst>
                <p:tags r:id="rId223"/>
              </p:custDataLst>
            </p:nvPr>
          </p:nvSpPr>
          <p:spPr>
            <a:xfrm flipV="1">
              <a:off x="15009254" y="-13979989"/>
              <a:ext cx="73762" cy="13648"/>
            </a:xfrm>
            <a:custGeom>
              <a:avLst/>
              <a:gdLst>
                <a:gd name="connsiteX0" fmla="*/ 73762 w 73762"/>
                <a:gd name="connsiteY0" fmla="*/ 5363 h 13648"/>
                <a:gd name="connsiteX1" fmla="*/ 64896 w 73762"/>
                <a:gd name="connsiteY1" fmla="*/ 12270 h 13648"/>
                <a:gd name="connsiteX2" fmla="*/ 8866 w 73762"/>
                <a:gd name="connsiteY2" fmla="*/ 12270 h 13648"/>
                <a:gd name="connsiteX3" fmla="*/ 0 w 73762"/>
                <a:gd name="connsiteY3" fmla="*/ 5537 h 13648"/>
                <a:gd name="connsiteX4" fmla="*/ 8866 w 73762"/>
                <a:gd name="connsiteY4" fmla="*/ -1378 h 13648"/>
                <a:gd name="connsiteX5" fmla="*/ 64896 w 73762"/>
                <a:gd name="connsiteY5" fmla="*/ -1378 h 13648"/>
                <a:gd name="connsiteX6" fmla="*/ 73762 w 73762"/>
                <a:gd name="connsiteY6" fmla="*/ 5363 h 13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762" h="13648">
                  <a:moveTo>
                    <a:pt x="73762" y="5363"/>
                  </a:moveTo>
                  <a:cubicBezTo>
                    <a:pt x="73762" y="12270"/>
                    <a:pt x="67025" y="12270"/>
                    <a:pt x="64896" y="12270"/>
                  </a:cubicBezTo>
                  <a:lnTo>
                    <a:pt x="8866" y="12270"/>
                  </a:lnTo>
                  <a:cubicBezTo>
                    <a:pt x="6919" y="12270"/>
                    <a:pt x="0" y="12270"/>
                    <a:pt x="0" y="5537"/>
                  </a:cubicBezTo>
                  <a:cubicBezTo>
                    <a:pt x="0" y="-1378"/>
                    <a:pt x="6737" y="-1378"/>
                    <a:pt x="8866" y="-1378"/>
                  </a:cubicBezTo>
                  <a:lnTo>
                    <a:pt x="64896" y="-1378"/>
                  </a:lnTo>
                  <a:cubicBezTo>
                    <a:pt x="66851" y="-1378"/>
                    <a:pt x="73762" y="-1378"/>
                    <a:pt x="73762" y="5363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399" name="任意多边形: 形状 1398">
              <a:extLst>
                <a:ext uri="{FF2B5EF4-FFF2-40B4-BE49-F238E27FC236}">
                  <a16:creationId xmlns:a16="http://schemas.microsoft.com/office/drawing/2014/main" id="{A123382A-95F8-C861-0F46-E6810083168A}"/>
                </a:ext>
              </a:extLst>
            </p:cNvPr>
            <p:cNvSpPr/>
            <p:nvPr>
              <p:custDataLst>
                <p:tags r:id="rId224"/>
              </p:custDataLst>
            </p:nvPr>
          </p:nvSpPr>
          <p:spPr>
            <a:xfrm flipV="1">
              <a:off x="15104279" y="-14112902"/>
              <a:ext cx="39720" cy="124759"/>
            </a:xfrm>
            <a:custGeom>
              <a:avLst/>
              <a:gdLst>
                <a:gd name="connsiteX0" fmla="*/ 39006 w 39720"/>
                <a:gd name="connsiteY0" fmla="*/ 118055 h 124759"/>
                <a:gd name="connsiteX1" fmla="*/ 39721 w 39720"/>
                <a:gd name="connsiteY1" fmla="*/ 120898 h 124759"/>
                <a:gd name="connsiteX2" fmla="*/ 36877 w 39720"/>
                <a:gd name="connsiteY2" fmla="*/ 123376 h 124759"/>
                <a:gd name="connsiteX3" fmla="*/ 14180 w 39720"/>
                <a:gd name="connsiteY3" fmla="*/ 121605 h 124759"/>
                <a:gd name="connsiteX4" fmla="*/ 10462 w 39720"/>
                <a:gd name="connsiteY4" fmla="*/ 117533 h 124759"/>
                <a:gd name="connsiteX5" fmla="*/ 14895 w 39720"/>
                <a:gd name="connsiteY5" fmla="*/ 115047 h 124759"/>
                <a:gd name="connsiteX6" fmla="*/ 23404 w 39720"/>
                <a:gd name="connsiteY6" fmla="*/ 112387 h 124759"/>
                <a:gd name="connsiteX7" fmla="*/ 22697 w 39720"/>
                <a:gd name="connsiteY7" fmla="*/ 108489 h 124759"/>
                <a:gd name="connsiteX8" fmla="*/ 707 w 39720"/>
                <a:gd name="connsiteY8" fmla="*/ 20944 h 124759"/>
                <a:gd name="connsiteX9" fmla="*/ 0 w 39720"/>
                <a:gd name="connsiteY9" fmla="*/ 15450 h 124759"/>
                <a:gd name="connsiteX10" fmla="*/ 18613 w 39720"/>
                <a:gd name="connsiteY10" fmla="*/ -1384 h 124759"/>
                <a:gd name="connsiteX11" fmla="*/ 32802 w 39720"/>
                <a:gd name="connsiteY11" fmla="*/ 8009 h 124759"/>
                <a:gd name="connsiteX12" fmla="*/ 39006 w 39720"/>
                <a:gd name="connsiteY12" fmla="*/ 25731 h 124759"/>
                <a:gd name="connsiteX13" fmla="*/ 36170 w 39720"/>
                <a:gd name="connsiteY13" fmla="*/ 28034 h 124759"/>
                <a:gd name="connsiteX14" fmla="*/ 32627 w 39720"/>
                <a:gd name="connsiteY14" fmla="*/ 23779 h 124759"/>
                <a:gd name="connsiteX15" fmla="*/ 19328 w 39720"/>
                <a:gd name="connsiteY15" fmla="*/ 3578 h 124759"/>
                <a:gd name="connsiteX16" fmla="*/ 13299 w 39720"/>
                <a:gd name="connsiteY16" fmla="*/ 12257 h 124759"/>
                <a:gd name="connsiteX17" fmla="*/ 14363 w 39720"/>
                <a:gd name="connsiteY17" fmla="*/ 19530 h 124759"/>
                <a:gd name="connsiteX18" fmla="*/ 39006 w 39720"/>
                <a:gd name="connsiteY18" fmla="*/ 118055 h 124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9720" h="124759">
                  <a:moveTo>
                    <a:pt x="39006" y="118055"/>
                  </a:moveTo>
                  <a:cubicBezTo>
                    <a:pt x="39189" y="118413"/>
                    <a:pt x="39721" y="120716"/>
                    <a:pt x="39721" y="120898"/>
                  </a:cubicBezTo>
                  <a:cubicBezTo>
                    <a:pt x="39721" y="121780"/>
                    <a:pt x="39006" y="123376"/>
                    <a:pt x="36877" y="123376"/>
                  </a:cubicBezTo>
                  <a:cubicBezTo>
                    <a:pt x="33334" y="123376"/>
                    <a:pt x="18613" y="121961"/>
                    <a:pt x="14180" y="121605"/>
                  </a:cubicBezTo>
                  <a:cubicBezTo>
                    <a:pt x="12941" y="121430"/>
                    <a:pt x="10462" y="121248"/>
                    <a:pt x="10462" y="117533"/>
                  </a:cubicBezTo>
                  <a:cubicBezTo>
                    <a:pt x="10462" y="115047"/>
                    <a:pt x="12941" y="115047"/>
                    <a:pt x="14895" y="115047"/>
                  </a:cubicBezTo>
                  <a:cubicBezTo>
                    <a:pt x="23404" y="115047"/>
                    <a:pt x="23404" y="113808"/>
                    <a:pt x="23404" y="112387"/>
                  </a:cubicBezTo>
                  <a:cubicBezTo>
                    <a:pt x="23404" y="111148"/>
                    <a:pt x="23046" y="110084"/>
                    <a:pt x="22697" y="108489"/>
                  </a:cubicBezTo>
                  <a:lnTo>
                    <a:pt x="707" y="20944"/>
                  </a:lnTo>
                  <a:cubicBezTo>
                    <a:pt x="175" y="19173"/>
                    <a:pt x="0" y="17219"/>
                    <a:pt x="0" y="15450"/>
                  </a:cubicBezTo>
                  <a:cubicBezTo>
                    <a:pt x="0" y="4110"/>
                    <a:pt x="10105" y="-1384"/>
                    <a:pt x="18613" y="-1384"/>
                  </a:cubicBezTo>
                  <a:cubicBezTo>
                    <a:pt x="22871" y="-1384"/>
                    <a:pt x="28194" y="30"/>
                    <a:pt x="32802" y="8009"/>
                  </a:cubicBezTo>
                  <a:cubicBezTo>
                    <a:pt x="36527" y="14567"/>
                    <a:pt x="39006" y="25016"/>
                    <a:pt x="39006" y="25731"/>
                  </a:cubicBezTo>
                  <a:cubicBezTo>
                    <a:pt x="39006" y="28034"/>
                    <a:pt x="36702" y="28034"/>
                    <a:pt x="36170" y="28034"/>
                  </a:cubicBezTo>
                  <a:cubicBezTo>
                    <a:pt x="33691" y="28034"/>
                    <a:pt x="33334" y="26970"/>
                    <a:pt x="32627" y="23779"/>
                  </a:cubicBezTo>
                  <a:cubicBezTo>
                    <a:pt x="30323" y="14918"/>
                    <a:pt x="26947" y="3578"/>
                    <a:pt x="19328" y="3578"/>
                  </a:cubicBezTo>
                  <a:cubicBezTo>
                    <a:pt x="14538" y="3578"/>
                    <a:pt x="13299" y="8009"/>
                    <a:pt x="13299" y="12257"/>
                  </a:cubicBezTo>
                  <a:cubicBezTo>
                    <a:pt x="13299" y="14210"/>
                    <a:pt x="13831" y="17577"/>
                    <a:pt x="14363" y="19530"/>
                  </a:cubicBezTo>
                  <a:lnTo>
                    <a:pt x="39006" y="118055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400" name="任意多边形: 形状 1399">
              <a:extLst>
                <a:ext uri="{FF2B5EF4-FFF2-40B4-BE49-F238E27FC236}">
                  <a16:creationId xmlns:a16="http://schemas.microsoft.com/office/drawing/2014/main" id="{0D7F0481-9A70-6D63-A5DF-3607D9D445F1}"/>
                </a:ext>
              </a:extLst>
            </p:cNvPr>
            <p:cNvSpPr/>
            <p:nvPr>
              <p:custDataLst>
                <p:tags r:id="rId225"/>
              </p:custDataLst>
            </p:nvPr>
          </p:nvSpPr>
          <p:spPr>
            <a:xfrm flipV="1">
              <a:off x="15166454" y="-14068065"/>
              <a:ext cx="108342" cy="79922"/>
            </a:xfrm>
            <a:custGeom>
              <a:avLst/>
              <a:gdLst>
                <a:gd name="connsiteX0" fmla="*/ 13299 w 108342"/>
                <a:gd name="connsiteY0" fmla="*/ 11553 h 79922"/>
                <a:gd name="connsiteX1" fmla="*/ 11528 w 108342"/>
                <a:gd name="connsiteY1" fmla="*/ 4287 h 79922"/>
                <a:gd name="connsiteX2" fmla="*/ 17557 w 108342"/>
                <a:gd name="connsiteY2" fmla="*/ -1382 h 79922"/>
                <a:gd name="connsiteX3" fmla="*/ 24469 w 108342"/>
                <a:gd name="connsiteY3" fmla="*/ 2516 h 79922"/>
                <a:gd name="connsiteX4" fmla="*/ 27662 w 108342"/>
                <a:gd name="connsiteY4" fmla="*/ 13505 h 79922"/>
                <a:gd name="connsiteX5" fmla="*/ 31563 w 108342"/>
                <a:gd name="connsiteY5" fmla="*/ 29448 h 79922"/>
                <a:gd name="connsiteX6" fmla="*/ 34573 w 108342"/>
                <a:gd name="connsiteY6" fmla="*/ 41327 h 79922"/>
                <a:gd name="connsiteX7" fmla="*/ 42025 w 108342"/>
                <a:gd name="connsiteY7" fmla="*/ 57278 h 79922"/>
                <a:gd name="connsiteX8" fmla="*/ 68622 w 108342"/>
                <a:gd name="connsiteY8" fmla="*/ 73578 h 79922"/>
                <a:gd name="connsiteX9" fmla="*/ 79085 w 108342"/>
                <a:gd name="connsiteY9" fmla="*/ 61177 h 79922"/>
                <a:gd name="connsiteX10" fmla="*/ 68622 w 108342"/>
                <a:gd name="connsiteY10" fmla="*/ 23430 h 79922"/>
                <a:gd name="connsiteX11" fmla="*/ 65961 w 108342"/>
                <a:gd name="connsiteY11" fmla="*/ 13856 h 79922"/>
                <a:gd name="connsiteX12" fmla="*/ 82803 w 108342"/>
                <a:gd name="connsiteY12" fmla="*/ -1382 h 79922"/>
                <a:gd name="connsiteX13" fmla="*/ 108343 w 108342"/>
                <a:gd name="connsiteY13" fmla="*/ 25733 h 79922"/>
                <a:gd name="connsiteX14" fmla="*/ 105499 w 108342"/>
                <a:gd name="connsiteY14" fmla="*/ 28036 h 79922"/>
                <a:gd name="connsiteX15" fmla="*/ 102131 w 108342"/>
                <a:gd name="connsiteY15" fmla="*/ 25018 h 79922"/>
                <a:gd name="connsiteX16" fmla="*/ 83335 w 108342"/>
                <a:gd name="connsiteY16" fmla="*/ 3580 h 79922"/>
                <a:gd name="connsiteX17" fmla="*/ 78902 w 108342"/>
                <a:gd name="connsiteY17" fmla="*/ 9782 h 79922"/>
                <a:gd name="connsiteX18" fmla="*/ 82985 w 108342"/>
                <a:gd name="connsiteY18" fmla="*/ 24137 h 79922"/>
                <a:gd name="connsiteX19" fmla="*/ 92383 w 108342"/>
                <a:gd name="connsiteY19" fmla="*/ 58342 h 79922"/>
                <a:gd name="connsiteX20" fmla="*/ 69329 w 108342"/>
                <a:gd name="connsiteY20" fmla="*/ 78541 h 79922"/>
                <a:gd name="connsiteX21" fmla="*/ 39364 w 108342"/>
                <a:gd name="connsiteY21" fmla="*/ 62414 h 79922"/>
                <a:gd name="connsiteX22" fmla="*/ 20393 w 108342"/>
                <a:gd name="connsiteY22" fmla="*/ 78541 h 79922"/>
                <a:gd name="connsiteX23" fmla="*/ 6387 w 108342"/>
                <a:gd name="connsiteY23" fmla="*/ 68974 h 79922"/>
                <a:gd name="connsiteX24" fmla="*/ 0 w 108342"/>
                <a:gd name="connsiteY24" fmla="*/ 51426 h 79922"/>
                <a:gd name="connsiteX25" fmla="*/ 3011 w 108342"/>
                <a:gd name="connsiteY25" fmla="*/ 49124 h 79922"/>
                <a:gd name="connsiteX26" fmla="*/ 6920 w 108342"/>
                <a:gd name="connsiteY26" fmla="*/ 54443 h 79922"/>
                <a:gd name="connsiteX27" fmla="*/ 19860 w 108342"/>
                <a:gd name="connsiteY27" fmla="*/ 73578 h 79922"/>
                <a:gd name="connsiteX28" fmla="*/ 25708 w 108342"/>
                <a:gd name="connsiteY28" fmla="*/ 64892 h 79922"/>
                <a:gd name="connsiteX29" fmla="*/ 22871 w 108342"/>
                <a:gd name="connsiteY29" fmla="*/ 50188 h 79922"/>
                <a:gd name="connsiteX30" fmla="*/ 18971 w 108342"/>
                <a:gd name="connsiteY30" fmla="*/ 34237 h 79922"/>
                <a:gd name="connsiteX31" fmla="*/ 13299 w 108342"/>
                <a:gd name="connsiteY31" fmla="*/ 11553 h 79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08342" h="79922">
                  <a:moveTo>
                    <a:pt x="13299" y="11553"/>
                  </a:moveTo>
                  <a:cubicBezTo>
                    <a:pt x="12592" y="9250"/>
                    <a:pt x="11528" y="4819"/>
                    <a:pt x="11528" y="4287"/>
                  </a:cubicBezTo>
                  <a:cubicBezTo>
                    <a:pt x="11528" y="389"/>
                    <a:pt x="14721" y="-1382"/>
                    <a:pt x="17557" y="-1382"/>
                  </a:cubicBezTo>
                  <a:cubicBezTo>
                    <a:pt x="20743" y="-1382"/>
                    <a:pt x="23587" y="921"/>
                    <a:pt x="24469" y="2516"/>
                  </a:cubicBezTo>
                  <a:cubicBezTo>
                    <a:pt x="25359" y="4112"/>
                    <a:pt x="26772" y="9782"/>
                    <a:pt x="27662" y="13505"/>
                  </a:cubicBezTo>
                  <a:cubicBezTo>
                    <a:pt x="28552" y="16872"/>
                    <a:pt x="30498" y="25018"/>
                    <a:pt x="31563" y="29448"/>
                  </a:cubicBezTo>
                  <a:cubicBezTo>
                    <a:pt x="32627" y="33355"/>
                    <a:pt x="33691" y="37253"/>
                    <a:pt x="34573" y="41327"/>
                  </a:cubicBezTo>
                  <a:cubicBezTo>
                    <a:pt x="36528" y="48592"/>
                    <a:pt x="36885" y="50013"/>
                    <a:pt x="42025" y="57278"/>
                  </a:cubicBezTo>
                  <a:cubicBezTo>
                    <a:pt x="46990" y="64368"/>
                    <a:pt x="55324" y="73578"/>
                    <a:pt x="68622" y="73578"/>
                  </a:cubicBezTo>
                  <a:cubicBezTo>
                    <a:pt x="78902" y="73578"/>
                    <a:pt x="79085" y="64543"/>
                    <a:pt x="79085" y="61177"/>
                  </a:cubicBezTo>
                  <a:cubicBezTo>
                    <a:pt x="79085" y="50545"/>
                    <a:pt x="71458" y="30870"/>
                    <a:pt x="68622" y="23430"/>
                  </a:cubicBezTo>
                  <a:cubicBezTo>
                    <a:pt x="66668" y="18467"/>
                    <a:pt x="65961" y="16872"/>
                    <a:pt x="65961" y="13856"/>
                  </a:cubicBezTo>
                  <a:cubicBezTo>
                    <a:pt x="65961" y="4463"/>
                    <a:pt x="73762" y="-1382"/>
                    <a:pt x="82803" y="-1382"/>
                  </a:cubicBezTo>
                  <a:cubicBezTo>
                    <a:pt x="100534" y="-1382"/>
                    <a:pt x="108343" y="23073"/>
                    <a:pt x="108343" y="25733"/>
                  </a:cubicBezTo>
                  <a:cubicBezTo>
                    <a:pt x="108343" y="28036"/>
                    <a:pt x="106031" y="28036"/>
                    <a:pt x="105499" y="28036"/>
                  </a:cubicBezTo>
                  <a:cubicBezTo>
                    <a:pt x="103021" y="28036"/>
                    <a:pt x="102845" y="26972"/>
                    <a:pt x="102131" y="25018"/>
                  </a:cubicBezTo>
                  <a:cubicBezTo>
                    <a:pt x="98055" y="10846"/>
                    <a:pt x="90429" y="3580"/>
                    <a:pt x="83335" y="3580"/>
                  </a:cubicBezTo>
                  <a:cubicBezTo>
                    <a:pt x="79617" y="3580"/>
                    <a:pt x="78902" y="6058"/>
                    <a:pt x="78902" y="9782"/>
                  </a:cubicBezTo>
                  <a:cubicBezTo>
                    <a:pt x="78902" y="13856"/>
                    <a:pt x="79792" y="16157"/>
                    <a:pt x="82985" y="24137"/>
                  </a:cubicBezTo>
                  <a:cubicBezTo>
                    <a:pt x="85114" y="29631"/>
                    <a:pt x="92383" y="48417"/>
                    <a:pt x="92383" y="58342"/>
                  </a:cubicBezTo>
                  <a:cubicBezTo>
                    <a:pt x="92383" y="75532"/>
                    <a:pt x="78727" y="78541"/>
                    <a:pt x="69329" y="78541"/>
                  </a:cubicBezTo>
                  <a:cubicBezTo>
                    <a:pt x="54617" y="78541"/>
                    <a:pt x="44686" y="69506"/>
                    <a:pt x="39364" y="62414"/>
                  </a:cubicBezTo>
                  <a:cubicBezTo>
                    <a:pt x="38124" y="74642"/>
                    <a:pt x="27662" y="78541"/>
                    <a:pt x="20393" y="78541"/>
                  </a:cubicBezTo>
                  <a:cubicBezTo>
                    <a:pt x="12767" y="78541"/>
                    <a:pt x="8691" y="73046"/>
                    <a:pt x="6387" y="68974"/>
                  </a:cubicBezTo>
                  <a:cubicBezTo>
                    <a:pt x="2486" y="62414"/>
                    <a:pt x="0" y="52316"/>
                    <a:pt x="0" y="51426"/>
                  </a:cubicBezTo>
                  <a:cubicBezTo>
                    <a:pt x="0" y="49124"/>
                    <a:pt x="2486" y="49124"/>
                    <a:pt x="3011" y="49124"/>
                  </a:cubicBezTo>
                  <a:cubicBezTo>
                    <a:pt x="5498" y="49124"/>
                    <a:pt x="5673" y="49656"/>
                    <a:pt x="6920" y="54443"/>
                  </a:cubicBezTo>
                  <a:cubicBezTo>
                    <a:pt x="9573" y="64892"/>
                    <a:pt x="12941" y="73578"/>
                    <a:pt x="19860" y="73578"/>
                  </a:cubicBezTo>
                  <a:cubicBezTo>
                    <a:pt x="24469" y="73578"/>
                    <a:pt x="25708" y="69680"/>
                    <a:pt x="25708" y="64892"/>
                  </a:cubicBezTo>
                  <a:cubicBezTo>
                    <a:pt x="25708" y="61526"/>
                    <a:pt x="24119" y="54975"/>
                    <a:pt x="22871" y="50188"/>
                  </a:cubicBezTo>
                  <a:cubicBezTo>
                    <a:pt x="21632" y="45399"/>
                    <a:pt x="19860" y="38136"/>
                    <a:pt x="18971" y="34237"/>
                  </a:cubicBezTo>
                  <a:lnTo>
                    <a:pt x="13299" y="11553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401" name="任意多边形: 形状 1400">
              <a:extLst>
                <a:ext uri="{FF2B5EF4-FFF2-40B4-BE49-F238E27FC236}">
                  <a16:creationId xmlns:a16="http://schemas.microsoft.com/office/drawing/2014/main" id="{FC5D8283-02DE-A427-4840-9CE0D4D16A37}"/>
                </a:ext>
              </a:extLst>
            </p:cNvPr>
            <p:cNvSpPr/>
            <p:nvPr>
              <p:custDataLst>
                <p:tags r:id="rId226"/>
              </p:custDataLst>
            </p:nvPr>
          </p:nvSpPr>
          <p:spPr>
            <a:xfrm flipV="1">
              <a:off x="15317997" y="-13905686"/>
              <a:ext cx="29631" cy="75675"/>
            </a:xfrm>
            <a:custGeom>
              <a:avLst/>
              <a:gdLst>
                <a:gd name="connsiteX0" fmla="*/ 29632 w 29631"/>
                <a:gd name="connsiteY0" fmla="*/ 47730 h 75675"/>
                <a:gd name="connsiteX1" fmla="*/ 13425 w 29631"/>
                <a:gd name="connsiteY1" fmla="*/ 74306 h 75675"/>
                <a:gd name="connsiteX2" fmla="*/ 0 w 29631"/>
                <a:gd name="connsiteY2" fmla="*/ 60887 h 75675"/>
                <a:gd name="connsiteX3" fmla="*/ 13425 w 29631"/>
                <a:gd name="connsiteY3" fmla="*/ 47478 h 75675"/>
                <a:gd name="connsiteX4" fmla="*/ 22283 w 29631"/>
                <a:gd name="connsiteY4" fmla="*/ 50764 h 75675"/>
                <a:gd name="connsiteX5" fmla="*/ 23555 w 29631"/>
                <a:gd name="connsiteY5" fmla="*/ 51527 h 75675"/>
                <a:gd name="connsiteX6" fmla="*/ 24063 w 29631"/>
                <a:gd name="connsiteY6" fmla="*/ 47730 h 75675"/>
                <a:gd name="connsiteX7" fmla="*/ 6840 w 29631"/>
                <a:gd name="connsiteY7" fmla="*/ 5468 h 75675"/>
                <a:gd name="connsiteX8" fmla="*/ 4051 w 29631"/>
                <a:gd name="connsiteY8" fmla="*/ 1417 h 75675"/>
                <a:gd name="connsiteX9" fmla="*/ 6586 w 29631"/>
                <a:gd name="connsiteY9" fmla="*/ -1370 h 75675"/>
                <a:gd name="connsiteX10" fmla="*/ 29632 w 29631"/>
                <a:gd name="connsiteY10" fmla="*/ 47730 h 75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9631" h="75675">
                  <a:moveTo>
                    <a:pt x="29632" y="47730"/>
                  </a:moveTo>
                  <a:cubicBezTo>
                    <a:pt x="29632" y="64437"/>
                    <a:pt x="23300" y="74306"/>
                    <a:pt x="13425" y="74306"/>
                  </a:cubicBezTo>
                  <a:cubicBezTo>
                    <a:pt x="5068" y="74306"/>
                    <a:pt x="0" y="67977"/>
                    <a:pt x="0" y="60887"/>
                  </a:cubicBezTo>
                  <a:cubicBezTo>
                    <a:pt x="0" y="54059"/>
                    <a:pt x="5068" y="47478"/>
                    <a:pt x="13425" y="47478"/>
                  </a:cubicBezTo>
                  <a:cubicBezTo>
                    <a:pt x="16460" y="47478"/>
                    <a:pt x="19757" y="48493"/>
                    <a:pt x="22283" y="50764"/>
                  </a:cubicBezTo>
                  <a:cubicBezTo>
                    <a:pt x="23046" y="51272"/>
                    <a:pt x="23300" y="51527"/>
                    <a:pt x="23555" y="51527"/>
                  </a:cubicBezTo>
                  <a:cubicBezTo>
                    <a:pt x="23808" y="51527"/>
                    <a:pt x="24063" y="51272"/>
                    <a:pt x="24063" y="47730"/>
                  </a:cubicBezTo>
                  <a:cubicBezTo>
                    <a:pt x="24063" y="29000"/>
                    <a:pt x="15197" y="13820"/>
                    <a:pt x="6840" y="5468"/>
                  </a:cubicBezTo>
                  <a:cubicBezTo>
                    <a:pt x="4051" y="2681"/>
                    <a:pt x="4051" y="2172"/>
                    <a:pt x="4051" y="1417"/>
                  </a:cubicBezTo>
                  <a:cubicBezTo>
                    <a:pt x="4051" y="-360"/>
                    <a:pt x="5323" y="-1370"/>
                    <a:pt x="6586" y="-1370"/>
                  </a:cubicBezTo>
                  <a:cubicBezTo>
                    <a:pt x="9374" y="-1370"/>
                    <a:pt x="29632" y="18116"/>
                    <a:pt x="29632" y="47730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402" name="任意多边形: 形状 1401">
              <a:extLst>
                <a:ext uri="{FF2B5EF4-FFF2-40B4-BE49-F238E27FC236}">
                  <a16:creationId xmlns:a16="http://schemas.microsoft.com/office/drawing/2014/main" id="{E5F5A12C-170A-2D1B-4B42-29E36BC84CBC}"/>
                </a:ext>
              </a:extLst>
            </p:cNvPr>
            <p:cNvSpPr/>
            <p:nvPr>
              <p:custDataLst>
                <p:tags r:id="rId227"/>
              </p:custDataLst>
            </p:nvPr>
          </p:nvSpPr>
          <p:spPr>
            <a:xfrm flipV="1">
              <a:off x="15418663" y="-14052479"/>
              <a:ext cx="207899" cy="173620"/>
            </a:xfrm>
            <a:custGeom>
              <a:avLst/>
              <a:gdLst>
                <a:gd name="connsiteX0" fmla="*/ 207899 w 207899"/>
                <a:gd name="connsiteY0" fmla="*/ -1377 h 173620"/>
                <a:gd name="connsiteX1" fmla="*/ 207899 w 207899"/>
                <a:gd name="connsiteY1" fmla="*/ 10515 h 173620"/>
                <a:gd name="connsiteX2" fmla="*/ 180555 w 207899"/>
                <a:gd name="connsiteY2" fmla="*/ 10515 h 173620"/>
                <a:gd name="connsiteX3" fmla="*/ 180555 w 207899"/>
                <a:gd name="connsiteY3" fmla="*/ 160349 h 173620"/>
                <a:gd name="connsiteX4" fmla="*/ 207899 w 207899"/>
                <a:gd name="connsiteY4" fmla="*/ 160349 h 173620"/>
                <a:gd name="connsiteX5" fmla="*/ 207899 w 207899"/>
                <a:gd name="connsiteY5" fmla="*/ 172244 h 173620"/>
                <a:gd name="connsiteX6" fmla="*/ 162570 w 207899"/>
                <a:gd name="connsiteY6" fmla="*/ 171481 h 173620"/>
                <a:gd name="connsiteX7" fmla="*/ 117248 w 207899"/>
                <a:gd name="connsiteY7" fmla="*/ 172244 h 173620"/>
                <a:gd name="connsiteX8" fmla="*/ 117248 w 207899"/>
                <a:gd name="connsiteY8" fmla="*/ 160349 h 173620"/>
                <a:gd name="connsiteX9" fmla="*/ 144593 w 207899"/>
                <a:gd name="connsiteY9" fmla="*/ 160349 h 173620"/>
                <a:gd name="connsiteX10" fmla="*/ 144593 w 207899"/>
                <a:gd name="connsiteY10" fmla="*/ 94797 h 173620"/>
                <a:gd name="connsiteX11" fmla="*/ 63307 w 207899"/>
                <a:gd name="connsiteY11" fmla="*/ 94797 h 173620"/>
                <a:gd name="connsiteX12" fmla="*/ 63307 w 207899"/>
                <a:gd name="connsiteY12" fmla="*/ 160349 h 173620"/>
                <a:gd name="connsiteX13" fmla="*/ 90659 w 207899"/>
                <a:gd name="connsiteY13" fmla="*/ 160349 h 173620"/>
                <a:gd name="connsiteX14" fmla="*/ 90659 w 207899"/>
                <a:gd name="connsiteY14" fmla="*/ 172244 h 173620"/>
                <a:gd name="connsiteX15" fmla="*/ 45330 w 207899"/>
                <a:gd name="connsiteY15" fmla="*/ 171481 h 173620"/>
                <a:gd name="connsiteX16" fmla="*/ 0 w 207899"/>
                <a:gd name="connsiteY16" fmla="*/ 172244 h 173620"/>
                <a:gd name="connsiteX17" fmla="*/ 0 w 207899"/>
                <a:gd name="connsiteY17" fmla="*/ 160349 h 173620"/>
                <a:gd name="connsiteX18" fmla="*/ 27352 w 207899"/>
                <a:gd name="connsiteY18" fmla="*/ 160349 h 173620"/>
                <a:gd name="connsiteX19" fmla="*/ 27352 w 207899"/>
                <a:gd name="connsiteY19" fmla="*/ 10515 h 173620"/>
                <a:gd name="connsiteX20" fmla="*/ 0 w 207899"/>
                <a:gd name="connsiteY20" fmla="*/ 10515 h 173620"/>
                <a:gd name="connsiteX21" fmla="*/ 0 w 207899"/>
                <a:gd name="connsiteY21" fmla="*/ -1377 h 173620"/>
                <a:gd name="connsiteX22" fmla="*/ 45330 w 207899"/>
                <a:gd name="connsiteY22" fmla="*/ -616 h 173620"/>
                <a:gd name="connsiteX23" fmla="*/ 90659 w 207899"/>
                <a:gd name="connsiteY23" fmla="*/ -1377 h 173620"/>
                <a:gd name="connsiteX24" fmla="*/ 90659 w 207899"/>
                <a:gd name="connsiteY24" fmla="*/ 10515 h 173620"/>
                <a:gd name="connsiteX25" fmla="*/ 63307 w 207899"/>
                <a:gd name="connsiteY25" fmla="*/ 10515 h 173620"/>
                <a:gd name="connsiteX26" fmla="*/ 63307 w 207899"/>
                <a:gd name="connsiteY26" fmla="*/ 82903 h 173620"/>
                <a:gd name="connsiteX27" fmla="*/ 144593 w 207899"/>
                <a:gd name="connsiteY27" fmla="*/ 82903 h 173620"/>
                <a:gd name="connsiteX28" fmla="*/ 144593 w 207899"/>
                <a:gd name="connsiteY28" fmla="*/ 10515 h 173620"/>
                <a:gd name="connsiteX29" fmla="*/ 117248 w 207899"/>
                <a:gd name="connsiteY29" fmla="*/ 10515 h 173620"/>
                <a:gd name="connsiteX30" fmla="*/ 117248 w 207899"/>
                <a:gd name="connsiteY30" fmla="*/ -1377 h 173620"/>
                <a:gd name="connsiteX31" fmla="*/ 162570 w 207899"/>
                <a:gd name="connsiteY31" fmla="*/ -616 h 173620"/>
                <a:gd name="connsiteX32" fmla="*/ 207899 w 207899"/>
                <a:gd name="connsiteY32" fmla="*/ -1377 h 173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07899" h="173620">
                  <a:moveTo>
                    <a:pt x="207899" y="-1377"/>
                  </a:moveTo>
                  <a:lnTo>
                    <a:pt x="207899" y="10515"/>
                  </a:lnTo>
                  <a:lnTo>
                    <a:pt x="180555" y="10515"/>
                  </a:lnTo>
                  <a:lnTo>
                    <a:pt x="180555" y="160349"/>
                  </a:lnTo>
                  <a:lnTo>
                    <a:pt x="207899" y="160349"/>
                  </a:lnTo>
                  <a:lnTo>
                    <a:pt x="207899" y="172244"/>
                  </a:lnTo>
                  <a:cubicBezTo>
                    <a:pt x="198279" y="171481"/>
                    <a:pt x="173462" y="171481"/>
                    <a:pt x="162570" y="171481"/>
                  </a:cubicBezTo>
                  <a:cubicBezTo>
                    <a:pt x="151686" y="171481"/>
                    <a:pt x="126869" y="171481"/>
                    <a:pt x="117248" y="172244"/>
                  </a:cubicBezTo>
                  <a:lnTo>
                    <a:pt x="117248" y="160349"/>
                  </a:lnTo>
                  <a:lnTo>
                    <a:pt x="144593" y="160349"/>
                  </a:lnTo>
                  <a:lnTo>
                    <a:pt x="144593" y="94797"/>
                  </a:lnTo>
                  <a:lnTo>
                    <a:pt x="63307" y="94797"/>
                  </a:lnTo>
                  <a:lnTo>
                    <a:pt x="63307" y="160349"/>
                  </a:lnTo>
                  <a:lnTo>
                    <a:pt x="90659" y="160349"/>
                  </a:lnTo>
                  <a:lnTo>
                    <a:pt x="90659" y="172244"/>
                  </a:lnTo>
                  <a:cubicBezTo>
                    <a:pt x="81031" y="171481"/>
                    <a:pt x="56221" y="171481"/>
                    <a:pt x="45330" y="171481"/>
                  </a:cubicBezTo>
                  <a:cubicBezTo>
                    <a:pt x="34438" y="171481"/>
                    <a:pt x="9621" y="171481"/>
                    <a:pt x="0" y="172244"/>
                  </a:cubicBezTo>
                  <a:lnTo>
                    <a:pt x="0" y="160349"/>
                  </a:lnTo>
                  <a:lnTo>
                    <a:pt x="27352" y="160349"/>
                  </a:lnTo>
                  <a:lnTo>
                    <a:pt x="27352" y="10515"/>
                  </a:lnTo>
                  <a:lnTo>
                    <a:pt x="0" y="10515"/>
                  </a:lnTo>
                  <a:lnTo>
                    <a:pt x="0" y="-1377"/>
                  </a:lnTo>
                  <a:cubicBezTo>
                    <a:pt x="9621" y="-616"/>
                    <a:pt x="34438" y="-616"/>
                    <a:pt x="45330" y="-616"/>
                  </a:cubicBezTo>
                  <a:cubicBezTo>
                    <a:pt x="56221" y="-616"/>
                    <a:pt x="81031" y="-616"/>
                    <a:pt x="90659" y="-1377"/>
                  </a:cubicBezTo>
                  <a:lnTo>
                    <a:pt x="90659" y="10515"/>
                  </a:lnTo>
                  <a:lnTo>
                    <a:pt x="63307" y="10515"/>
                  </a:lnTo>
                  <a:lnTo>
                    <a:pt x="63307" y="82903"/>
                  </a:lnTo>
                  <a:lnTo>
                    <a:pt x="144593" y="82903"/>
                  </a:lnTo>
                  <a:lnTo>
                    <a:pt x="144593" y="10515"/>
                  </a:lnTo>
                  <a:lnTo>
                    <a:pt x="117248" y="10515"/>
                  </a:lnTo>
                  <a:lnTo>
                    <a:pt x="117248" y="-1377"/>
                  </a:lnTo>
                  <a:cubicBezTo>
                    <a:pt x="126869" y="-616"/>
                    <a:pt x="151686" y="-616"/>
                    <a:pt x="162570" y="-616"/>
                  </a:cubicBezTo>
                  <a:cubicBezTo>
                    <a:pt x="173462" y="-616"/>
                    <a:pt x="198279" y="-616"/>
                    <a:pt x="207899" y="-1377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403" name="任意多边形: 形状 1402">
              <a:extLst>
                <a:ext uri="{FF2B5EF4-FFF2-40B4-BE49-F238E27FC236}">
                  <a16:creationId xmlns:a16="http://schemas.microsoft.com/office/drawing/2014/main" id="{CE5830DF-1825-8FD3-7146-35C5581026FE}"/>
                </a:ext>
              </a:extLst>
            </p:cNvPr>
            <p:cNvSpPr/>
            <p:nvPr>
              <p:custDataLst>
                <p:tags r:id="rId228"/>
              </p:custDataLst>
            </p:nvPr>
          </p:nvSpPr>
          <p:spPr>
            <a:xfrm flipV="1">
              <a:off x="15648593" y="-14068065"/>
              <a:ext cx="297138" cy="79922"/>
            </a:xfrm>
            <a:custGeom>
              <a:avLst/>
              <a:gdLst>
                <a:gd name="connsiteX0" fmla="*/ 27844 w 297138"/>
                <a:gd name="connsiteY0" fmla="*/ 40795 h 79922"/>
                <a:gd name="connsiteX1" fmla="*/ 56387 w 297138"/>
                <a:gd name="connsiteY1" fmla="*/ 44519 h 79922"/>
                <a:gd name="connsiteX2" fmla="*/ 71990 w 297138"/>
                <a:gd name="connsiteY2" fmla="*/ 62948 h 79922"/>
                <a:gd name="connsiteX3" fmla="*/ 50009 w 297138"/>
                <a:gd name="connsiteY3" fmla="*/ 78541 h 79922"/>
                <a:gd name="connsiteX4" fmla="*/ 0 w 297138"/>
                <a:gd name="connsiteY4" fmla="*/ 31934 h 79922"/>
                <a:gd name="connsiteX5" fmla="*/ 31919 w 297138"/>
                <a:gd name="connsiteY5" fmla="*/ -1382 h 79922"/>
                <a:gd name="connsiteX6" fmla="*/ 75891 w 297138"/>
                <a:gd name="connsiteY6" fmla="*/ 18643 h 79922"/>
                <a:gd name="connsiteX7" fmla="*/ 72880 w 297138"/>
                <a:gd name="connsiteY7" fmla="*/ 21651 h 79922"/>
                <a:gd name="connsiteX8" fmla="*/ 70044 w 297138"/>
                <a:gd name="connsiteY8" fmla="*/ 19882 h 79922"/>
                <a:gd name="connsiteX9" fmla="*/ 32277 w 297138"/>
                <a:gd name="connsiteY9" fmla="*/ 3580 h 79922"/>
                <a:gd name="connsiteX10" fmla="*/ 14545 w 297138"/>
                <a:gd name="connsiteY10" fmla="*/ 25018 h 79922"/>
                <a:gd name="connsiteX11" fmla="*/ 16675 w 297138"/>
                <a:gd name="connsiteY11" fmla="*/ 40795 h 79922"/>
                <a:gd name="connsiteX12" fmla="*/ 27844 w 297138"/>
                <a:gd name="connsiteY12" fmla="*/ 40795 h 79922"/>
                <a:gd name="connsiteX13" fmla="*/ 18089 w 297138"/>
                <a:gd name="connsiteY13" fmla="*/ 45758 h 79922"/>
                <a:gd name="connsiteX14" fmla="*/ 50009 w 297138"/>
                <a:gd name="connsiteY14" fmla="*/ 73578 h 79922"/>
                <a:gd name="connsiteX15" fmla="*/ 64372 w 297138"/>
                <a:gd name="connsiteY15" fmla="*/ 62948 h 79922"/>
                <a:gd name="connsiteX16" fmla="*/ 26780 w 297138"/>
                <a:gd name="connsiteY16" fmla="*/ 45758 h 79922"/>
                <a:gd name="connsiteX17" fmla="*/ 18089 w 297138"/>
                <a:gd name="connsiteY17" fmla="*/ 45758 h 79922"/>
                <a:gd name="connsiteX18" fmla="*/ 105842 w 297138"/>
                <a:gd name="connsiteY18" fmla="*/ 11553 h 79922"/>
                <a:gd name="connsiteX19" fmla="*/ 104070 w 297138"/>
                <a:gd name="connsiteY19" fmla="*/ 4287 h 79922"/>
                <a:gd name="connsiteX20" fmla="*/ 110101 w 297138"/>
                <a:gd name="connsiteY20" fmla="*/ -1382 h 79922"/>
                <a:gd name="connsiteX21" fmla="*/ 117011 w 297138"/>
                <a:gd name="connsiteY21" fmla="*/ 2516 h 79922"/>
                <a:gd name="connsiteX22" fmla="*/ 120205 w 297138"/>
                <a:gd name="connsiteY22" fmla="*/ 13505 h 79922"/>
                <a:gd name="connsiteX23" fmla="*/ 124106 w 297138"/>
                <a:gd name="connsiteY23" fmla="*/ 29448 h 79922"/>
                <a:gd name="connsiteX24" fmla="*/ 127117 w 297138"/>
                <a:gd name="connsiteY24" fmla="*/ 41327 h 79922"/>
                <a:gd name="connsiteX25" fmla="*/ 134568 w 297138"/>
                <a:gd name="connsiteY25" fmla="*/ 57278 h 79922"/>
                <a:gd name="connsiteX26" fmla="*/ 161165 w 297138"/>
                <a:gd name="connsiteY26" fmla="*/ 73578 h 79922"/>
                <a:gd name="connsiteX27" fmla="*/ 171628 w 297138"/>
                <a:gd name="connsiteY27" fmla="*/ 61177 h 79922"/>
                <a:gd name="connsiteX28" fmla="*/ 161165 w 297138"/>
                <a:gd name="connsiteY28" fmla="*/ 23430 h 79922"/>
                <a:gd name="connsiteX29" fmla="*/ 158504 w 297138"/>
                <a:gd name="connsiteY29" fmla="*/ 13856 h 79922"/>
                <a:gd name="connsiteX30" fmla="*/ 175346 w 297138"/>
                <a:gd name="connsiteY30" fmla="*/ -1382 h 79922"/>
                <a:gd name="connsiteX31" fmla="*/ 200886 w 297138"/>
                <a:gd name="connsiteY31" fmla="*/ 25733 h 79922"/>
                <a:gd name="connsiteX32" fmla="*/ 198042 w 297138"/>
                <a:gd name="connsiteY32" fmla="*/ 28036 h 79922"/>
                <a:gd name="connsiteX33" fmla="*/ 194673 w 297138"/>
                <a:gd name="connsiteY33" fmla="*/ 25018 h 79922"/>
                <a:gd name="connsiteX34" fmla="*/ 175878 w 297138"/>
                <a:gd name="connsiteY34" fmla="*/ 3580 h 79922"/>
                <a:gd name="connsiteX35" fmla="*/ 171445 w 297138"/>
                <a:gd name="connsiteY35" fmla="*/ 9782 h 79922"/>
                <a:gd name="connsiteX36" fmla="*/ 175528 w 297138"/>
                <a:gd name="connsiteY36" fmla="*/ 24137 h 79922"/>
                <a:gd name="connsiteX37" fmla="*/ 184926 w 297138"/>
                <a:gd name="connsiteY37" fmla="*/ 58342 h 79922"/>
                <a:gd name="connsiteX38" fmla="*/ 161873 w 297138"/>
                <a:gd name="connsiteY38" fmla="*/ 78541 h 79922"/>
                <a:gd name="connsiteX39" fmla="*/ 131907 w 297138"/>
                <a:gd name="connsiteY39" fmla="*/ 62414 h 79922"/>
                <a:gd name="connsiteX40" fmla="*/ 112936 w 297138"/>
                <a:gd name="connsiteY40" fmla="*/ 78541 h 79922"/>
                <a:gd name="connsiteX41" fmla="*/ 98931 w 297138"/>
                <a:gd name="connsiteY41" fmla="*/ 68974 h 79922"/>
                <a:gd name="connsiteX42" fmla="*/ 92543 w 297138"/>
                <a:gd name="connsiteY42" fmla="*/ 51426 h 79922"/>
                <a:gd name="connsiteX43" fmla="*/ 95554 w 297138"/>
                <a:gd name="connsiteY43" fmla="*/ 49124 h 79922"/>
                <a:gd name="connsiteX44" fmla="*/ 99463 w 297138"/>
                <a:gd name="connsiteY44" fmla="*/ 54443 h 79922"/>
                <a:gd name="connsiteX45" fmla="*/ 112404 w 297138"/>
                <a:gd name="connsiteY45" fmla="*/ 73578 h 79922"/>
                <a:gd name="connsiteX46" fmla="*/ 118251 w 297138"/>
                <a:gd name="connsiteY46" fmla="*/ 64892 h 79922"/>
                <a:gd name="connsiteX47" fmla="*/ 115415 w 297138"/>
                <a:gd name="connsiteY47" fmla="*/ 50188 h 79922"/>
                <a:gd name="connsiteX48" fmla="*/ 111514 w 297138"/>
                <a:gd name="connsiteY48" fmla="*/ 34237 h 79922"/>
                <a:gd name="connsiteX49" fmla="*/ 105842 w 297138"/>
                <a:gd name="connsiteY49" fmla="*/ 11553 h 79922"/>
                <a:gd name="connsiteX50" fmla="*/ 287033 w 297138"/>
                <a:gd name="connsiteY50" fmla="*/ 68267 h 79922"/>
                <a:gd name="connsiteX51" fmla="*/ 277993 w 297138"/>
                <a:gd name="connsiteY51" fmla="*/ 58342 h 79922"/>
                <a:gd name="connsiteX52" fmla="*/ 284903 w 297138"/>
                <a:gd name="connsiteY52" fmla="*/ 51784 h 79922"/>
                <a:gd name="connsiteX53" fmla="*/ 295018 w 297138"/>
                <a:gd name="connsiteY53" fmla="*/ 63121 h 79922"/>
                <a:gd name="connsiteX54" fmla="*/ 271605 w 297138"/>
                <a:gd name="connsiteY54" fmla="*/ 78541 h 79922"/>
                <a:gd name="connsiteX55" fmla="*/ 220365 w 297138"/>
                <a:gd name="connsiteY55" fmla="*/ 29448 h 79922"/>
                <a:gd name="connsiteX56" fmla="*/ 253167 w 297138"/>
                <a:gd name="connsiteY56" fmla="*/ -1382 h 79922"/>
                <a:gd name="connsiteX57" fmla="*/ 297138 w 297138"/>
                <a:gd name="connsiteY57" fmla="*/ 18643 h 79922"/>
                <a:gd name="connsiteX58" fmla="*/ 294128 w 297138"/>
                <a:gd name="connsiteY58" fmla="*/ 21651 h 79922"/>
                <a:gd name="connsiteX59" fmla="*/ 291291 w 297138"/>
                <a:gd name="connsiteY59" fmla="*/ 19882 h 79922"/>
                <a:gd name="connsiteX60" fmla="*/ 253525 w 297138"/>
                <a:gd name="connsiteY60" fmla="*/ 3580 h 79922"/>
                <a:gd name="connsiteX61" fmla="*/ 235078 w 297138"/>
                <a:gd name="connsiteY61" fmla="*/ 23248 h 79922"/>
                <a:gd name="connsiteX62" fmla="*/ 246788 w 297138"/>
                <a:gd name="connsiteY62" fmla="*/ 59938 h 79922"/>
                <a:gd name="connsiteX63" fmla="*/ 271605 w 297138"/>
                <a:gd name="connsiteY63" fmla="*/ 73578 h 79922"/>
                <a:gd name="connsiteX64" fmla="*/ 287033 w 297138"/>
                <a:gd name="connsiteY64" fmla="*/ 68267 h 79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297138" h="79922">
                  <a:moveTo>
                    <a:pt x="27844" y="40795"/>
                  </a:moveTo>
                  <a:cubicBezTo>
                    <a:pt x="32809" y="40795"/>
                    <a:pt x="46815" y="41152"/>
                    <a:pt x="56387" y="44519"/>
                  </a:cubicBezTo>
                  <a:cubicBezTo>
                    <a:pt x="69512" y="49124"/>
                    <a:pt x="71990" y="57627"/>
                    <a:pt x="71990" y="62948"/>
                  </a:cubicBezTo>
                  <a:cubicBezTo>
                    <a:pt x="71990" y="72697"/>
                    <a:pt x="62242" y="78541"/>
                    <a:pt x="50009" y="78541"/>
                  </a:cubicBezTo>
                  <a:cubicBezTo>
                    <a:pt x="28726" y="78541"/>
                    <a:pt x="0" y="62241"/>
                    <a:pt x="0" y="31934"/>
                  </a:cubicBezTo>
                  <a:cubicBezTo>
                    <a:pt x="0" y="14037"/>
                    <a:pt x="11178" y="-1382"/>
                    <a:pt x="31919" y="-1382"/>
                  </a:cubicBezTo>
                  <a:cubicBezTo>
                    <a:pt x="61885" y="-1382"/>
                    <a:pt x="75891" y="16157"/>
                    <a:pt x="75891" y="18643"/>
                  </a:cubicBezTo>
                  <a:cubicBezTo>
                    <a:pt x="75891" y="19707"/>
                    <a:pt x="74302" y="21651"/>
                    <a:pt x="72880" y="21651"/>
                  </a:cubicBezTo>
                  <a:cubicBezTo>
                    <a:pt x="71815" y="21651"/>
                    <a:pt x="71458" y="21302"/>
                    <a:pt x="70044" y="19882"/>
                  </a:cubicBezTo>
                  <a:cubicBezTo>
                    <a:pt x="56213" y="3580"/>
                    <a:pt x="35463" y="3580"/>
                    <a:pt x="32277" y="3580"/>
                  </a:cubicBezTo>
                  <a:cubicBezTo>
                    <a:pt x="21632" y="3580"/>
                    <a:pt x="14545" y="10670"/>
                    <a:pt x="14545" y="25018"/>
                  </a:cubicBezTo>
                  <a:cubicBezTo>
                    <a:pt x="14545" y="27504"/>
                    <a:pt x="14545" y="31044"/>
                    <a:pt x="16675" y="40795"/>
                  </a:cubicBezTo>
                  <a:lnTo>
                    <a:pt x="27844" y="40795"/>
                  </a:lnTo>
                  <a:close/>
                  <a:moveTo>
                    <a:pt x="18089" y="45758"/>
                  </a:moveTo>
                  <a:cubicBezTo>
                    <a:pt x="25358" y="71451"/>
                    <a:pt x="45044" y="73578"/>
                    <a:pt x="50009" y="73578"/>
                  </a:cubicBezTo>
                  <a:cubicBezTo>
                    <a:pt x="57809" y="73578"/>
                    <a:pt x="64372" y="69680"/>
                    <a:pt x="64372" y="62948"/>
                  </a:cubicBezTo>
                  <a:cubicBezTo>
                    <a:pt x="64372" y="45758"/>
                    <a:pt x="34406" y="45758"/>
                    <a:pt x="26780" y="45758"/>
                  </a:cubicBezTo>
                  <a:lnTo>
                    <a:pt x="18089" y="45758"/>
                  </a:lnTo>
                  <a:close/>
                  <a:moveTo>
                    <a:pt x="105842" y="11553"/>
                  </a:moveTo>
                  <a:cubicBezTo>
                    <a:pt x="105135" y="9250"/>
                    <a:pt x="104070" y="4819"/>
                    <a:pt x="104070" y="4287"/>
                  </a:cubicBezTo>
                  <a:cubicBezTo>
                    <a:pt x="104070" y="389"/>
                    <a:pt x="107264" y="-1382"/>
                    <a:pt x="110101" y="-1382"/>
                  </a:cubicBezTo>
                  <a:cubicBezTo>
                    <a:pt x="113286" y="-1382"/>
                    <a:pt x="116130" y="921"/>
                    <a:pt x="117011" y="2516"/>
                  </a:cubicBezTo>
                  <a:cubicBezTo>
                    <a:pt x="117901" y="4112"/>
                    <a:pt x="119315" y="9782"/>
                    <a:pt x="120205" y="13505"/>
                  </a:cubicBezTo>
                  <a:cubicBezTo>
                    <a:pt x="121095" y="16872"/>
                    <a:pt x="123041" y="25018"/>
                    <a:pt x="124106" y="29448"/>
                  </a:cubicBezTo>
                  <a:cubicBezTo>
                    <a:pt x="125170" y="33355"/>
                    <a:pt x="126235" y="37253"/>
                    <a:pt x="127117" y="41327"/>
                  </a:cubicBezTo>
                  <a:cubicBezTo>
                    <a:pt x="129071" y="48592"/>
                    <a:pt x="129428" y="50013"/>
                    <a:pt x="134568" y="57278"/>
                  </a:cubicBezTo>
                  <a:cubicBezTo>
                    <a:pt x="139534" y="64368"/>
                    <a:pt x="147866" y="73578"/>
                    <a:pt x="161165" y="73578"/>
                  </a:cubicBezTo>
                  <a:cubicBezTo>
                    <a:pt x="171445" y="73578"/>
                    <a:pt x="171628" y="64543"/>
                    <a:pt x="171628" y="61177"/>
                  </a:cubicBezTo>
                  <a:cubicBezTo>
                    <a:pt x="171628" y="50545"/>
                    <a:pt x="164001" y="30870"/>
                    <a:pt x="161165" y="23430"/>
                  </a:cubicBezTo>
                  <a:cubicBezTo>
                    <a:pt x="159211" y="18467"/>
                    <a:pt x="158504" y="16872"/>
                    <a:pt x="158504" y="13856"/>
                  </a:cubicBezTo>
                  <a:cubicBezTo>
                    <a:pt x="158504" y="4463"/>
                    <a:pt x="166306" y="-1382"/>
                    <a:pt x="175346" y="-1382"/>
                  </a:cubicBezTo>
                  <a:cubicBezTo>
                    <a:pt x="193077" y="-1382"/>
                    <a:pt x="200886" y="23073"/>
                    <a:pt x="200886" y="25733"/>
                  </a:cubicBezTo>
                  <a:cubicBezTo>
                    <a:pt x="200886" y="28036"/>
                    <a:pt x="198574" y="28036"/>
                    <a:pt x="198042" y="28036"/>
                  </a:cubicBezTo>
                  <a:cubicBezTo>
                    <a:pt x="195563" y="28036"/>
                    <a:pt x="195389" y="26972"/>
                    <a:pt x="194673" y="25018"/>
                  </a:cubicBezTo>
                  <a:cubicBezTo>
                    <a:pt x="190598" y="10846"/>
                    <a:pt x="182972" y="3580"/>
                    <a:pt x="175878" y="3580"/>
                  </a:cubicBezTo>
                  <a:cubicBezTo>
                    <a:pt x="172160" y="3580"/>
                    <a:pt x="171445" y="6058"/>
                    <a:pt x="171445" y="9782"/>
                  </a:cubicBezTo>
                  <a:cubicBezTo>
                    <a:pt x="171445" y="13856"/>
                    <a:pt x="172335" y="16157"/>
                    <a:pt x="175528" y="24137"/>
                  </a:cubicBezTo>
                  <a:cubicBezTo>
                    <a:pt x="177658" y="29631"/>
                    <a:pt x="184926" y="48417"/>
                    <a:pt x="184926" y="58342"/>
                  </a:cubicBezTo>
                  <a:cubicBezTo>
                    <a:pt x="184926" y="75532"/>
                    <a:pt x="171271" y="78541"/>
                    <a:pt x="161873" y="78541"/>
                  </a:cubicBezTo>
                  <a:cubicBezTo>
                    <a:pt x="147160" y="78541"/>
                    <a:pt x="137229" y="69506"/>
                    <a:pt x="131907" y="62414"/>
                  </a:cubicBezTo>
                  <a:cubicBezTo>
                    <a:pt x="130668" y="74642"/>
                    <a:pt x="120205" y="78541"/>
                    <a:pt x="112936" y="78541"/>
                  </a:cubicBezTo>
                  <a:cubicBezTo>
                    <a:pt x="105310" y="78541"/>
                    <a:pt x="101235" y="73046"/>
                    <a:pt x="98931" y="68974"/>
                  </a:cubicBezTo>
                  <a:cubicBezTo>
                    <a:pt x="95030" y="62414"/>
                    <a:pt x="92543" y="52316"/>
                    <a:pt x="92543" y="51426"/>
                  </a:cubicBezTo>
                  <a:cubicBezTo>
                    <a:pt x="92543" y="49124"/>
                    <a:pt x="95030" y="49124"/>
                    <a:pt x="95554" y="49124"/>
                  </a:cubicBezTo>
                  <a:cubicBezTo>
                    <a:pt x="98041" y="49124"/>
                    <a:pt x="98216" y="49656"/>
                    <a:pt x="99463" y="54443"/>
                  </a:cubicBezTo>
                  <a:cubicBezTo>
                    <a:pt x="102116" y="64892"/>
                    <a:pt x="105485" y="73578"/>
                    <a:pt x="112404" y="73578"/>
                  </a:cubicBezTo>
                  <a:cubicBezTo>
                    <a:pt x="117011" y="73578"/>
                    <a:pt x="118251" y="69680"/>
                    <a:pt x="118251" y="64892"/>
                  </a:cubicBezTo>
                  <a:cubicBezTo>
                    <a:pt x="118251" y="61526"/>
                    <a:pt x="116662" y="54975"/>
                    <a:pt x="115415" y="50188"/>
                  </a:cubicBezTo>
                  <a:cubicBezTo>
                    <a:pt x="114176" y="45399"/>
                    <a:pt x="112404" y="38136"/>
                    <a:pt x="111514" y="34237"/>
                  </a:cubicBezTo>
                  <a:lnTo>
                    <a:pt x="105842" y="11553"/>
                  </a:lnTo>
                  <a:close/>
                  <a:moveTo>
                    <a:pt x="287033" y="68267"/>
                  </a:moveTo>
                  <a:cubicBezTo>
                    <a:pt x="280655" y="67203"/>
                    <a:pt x="277993" y="62241"/>
                    <a:pt x="277993" y="58342"/>
                  </a:cubicBezTo>
                  <a:cubicBezTo>
                    <a:pt x="277993" y="53555"/>
                    <a:pt x="281717" y="51784"/>
                    <a:pt x="284903" y="51784"/>
                  </a:cubicBezTo>
                  <a:cubicBezTo>
                    <a:pt x="288805" y="51784"/>
                    <a:pt x="295018" y="54619"/>
                    <a:pt x="295018" y="63121"/>
                  </a:cubicBezTo>
                  <a:cubicBezTo>
                    <a:pt x="295018" y="75174"/>
                    <a:pt x="281187" y="78541"/>
                    <a:pt x="271605" y="78541"/>
                  </a:cubicBezTo>
                  <a:cubicBezTo>
                    <a:pt x="245009" y="78541"/>
                    <a:pt x="220365" y="54087"/>
                    <a:pt x="220365" y="29448"/>
                  </a:cubicBezTo>
                  <a:cubicBezTo>
                    <a:pt x="220365" y="14212"/>
                    <a:pt x="231002" y="-1382"/>
                    <a:pt x="253167" y="-1382"/>
                  </a:cubicBezTo>
                  <a:cubicBezTo>
                    <a:pt x="283134" y="-1382"/>
                    <a:pt x="297138" y="16157"/>
                    <a:pt x="297138" y="18643"/>
                  </a:cubicBezTo>
                  <a:cubicBezTo>
                    <a:pt x="297138" y="19707"/>
                    <a:pt x="295550" y="21651"/>
                    <a:pt x="294128" y="21651"/>
                  </a:cubicBezTo>
                  <a:cubicBezTo>
                    <a:pt x="293063" y="21651"/>
                    <a:pt x="292705" y="21302"/>
                    <a:pt x="291291" y="19882"/>
                  </a:cubicBezTo>
                  <a:cubicBezTo>
                    <a:pt x="277460" y="3580"/>
                    <a:pt x="256711" y="3580"/>
                    <a:pt x="253525" y="3580"/>
                  </a:cubicBezTo>
                  <a:cubicBezTo>
                    <a:pt x="240758" y="3580"/>
                    <a:pt x="235078" y="12258"/>
                    <a:pt x="235078" y="23248"/>
                  </a:cubicBezTo>
                  <a:cubicBezTo>
                    <a:pt x="235078" y="28392"/>
                    <a:pt x="237564" y="47702"/>
                    <a:pt x="246788" y="59938"/>
                  </a:cubicBezTo>
                  <a:cubicBezTo>
                    <a:pt x="253525" y="68616"/>
                    <a:pt x="262740" y="73578"/>
                    <a:pt x="271605" y="73578"/>
                  </a:cubicBezTo>
                  <a:cubicBezTo>
                    <a:pt x="274091" y="73578"/>
                    <a:pt x="282599" y="73229"/>
                    <a:pt x="287033" y="68267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404" name="任意多边形: 形状 1403">
              <a:extLst>
                <a:ext uri="{FF2B5EF4-FFF2-40B4-BE49-F238E27FC236}">
                  <a16:creationId xmlns:a16="http://schemas.microsoft.com/office/drawing/2014/main" id="{0BED7678-18E6-096C-A6FE-C7FE99C7B327}"/>
                </a:ext>
              </a:extLst>
            </p:cNvPr>
            <p:cNvSpPr/>
            <p:nvPr>
              <p:custDataLst>
                <p:tags r:id="rId229"/>
              </p:custDataLst>
            </p:nvPr>
          </p:nvSpPr>
          <p:spPr>
            <a:xfrm flipV="1">
              <a:off x="15982970" y="-13905686"/>
              <a:ext cx="29631" cy="75675"/>
            </a:xfrm>
            <a:custGeom>
              <a:avLst/>
              <a:gdLst>
                <a:gd name="connsiteX0" fmla="*/ 29632 w 29631"/>
                <a:gd name="connsiteY0" fmla="*/ 47730 h 75675"/>
                <a:gd name="connsiteX1" fmla="*/ 13425 w 29631"/>
                <a:gd name="connsiteY1" fmla="*/ 74306 h 75675"/>
                <a:gd name="connsiteX2" fmla="*/ 0 w 29631"/>
                <a:gd name="connsiteY2" fmla="*/ 60887 h 75675"/>
                <a:gd name="connsiteX3" fmla="*/ 13425 w 29631"/>
                <a:gd name="connsiteY3" fmla="*/ 47478 h 75675"/>
                <a:gd name="connsiteX4" fmla="*/ 22283 w 29631"/>
                <a:gd name="connsiteY4" fmla="*/ 50764 h 75675"/>
                <a:gd name="connsiteX5" fmla="*/ 23554 w 29631"/>
                <a:gd name="connsiteY5" fmla="*/ 51527 h 75675"/>
                <a:gd name="connsiteX6" fmla="*/ 24063 w 29631"/>
                <a:gd name="connsiteY6" fmla="*/ 47730 h 75675"/>
                <a:gd name="connsiteX7" fmla="*/ 6839 w 29631"/>
                <a:gd name="connsiteY7" fmla="*/ 5468 h 75675"/>
                <a:gd name="connsiteX8" fmla="*/ 4051 w 29631"/>
                <a:gd name="connsiteY8" fmla="*/ 1417 h 75675"/>
                <a:gd name="connsiteX9" fmla="*/ 6586 w 29631"/>
                <a:gd name="connsiteY9" fmla="*/ -1370 h 75675"/>
                <a:gd name="connsiteX10" fmla="*/ 29632 w 29631"/>
                <a:gd name="connsiteY10" fmla="*/ 47730 h 75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9631" h="75675">
                  <a:moveTo>
                    <a:pt x="29632" y="47730"/>
                  </a:moveTo>
                  <a:cubicBezTo>
                    <a:pt x="29632" y="64437"/>
                    <a:pt x="23300" y="74306"/>
                    <a:pt x="13425" y="74306"/>
                  </a:cubicBezTo>
                  <a:cubicBezTo>
                    <a:pt x="5068" y="74306"/>
                    <a:pt x="0" y="67977"/>
                    <a:pt x="0" y="60887"/>
                  </a:cubicBezTo>
                  <a:cubicBezTo>
                    <a:pt x="0" y="54059"/>
                    <a:pt x="5068" y="47478"/>
                    <a:pt x="13425" y="47478"/>
                  </a:cubicBezTo>
                  <a:cubicBezTo>
                    <a:pt x="16460" y="47478"/>
                    <a:pt x="19757" y="48493"/>
                    <a:pt x="22283" y="50764"/>
                  </a:cubicBezTo>
                  <a:cubicBezTo>
                    <a:pt x="23046" y="51272"/>
                    <a:pt x="23300" y="51527"/>
                    <a:pt x="23554" y="51527"/>
                  </a:cubicBezTo>
                  <a:cubicBezTo>
                    <a:pt x="23808" y="51527"/>
                    <a:pt x="24063" y="51272"/>
                    <a:pt x="24063" y="47730"/>
                  </a:cubicBezTo>
                  <a:cubicBezTo>
                    <a:pt x="24063" y="29000"/>
                    <a:pt x="15197" y="13820"/>
                    <a:pt x="6839" y="5468"/>
                  </a:cubicBezTo>
                  <a:cubicBezTo>
                    <a:pt x="4051" y="2681"/>
                    <a:pt x="4051" y="2172"/>
                    <a:pt x="4051" y="1417"/>
                  </a:cubicBezTo>
                  <a:cubicBezTo>
                    <a:pt x="4051" y="-360"/>
                    <a:pt x="5323" y="-1370"/>
                    <a:pt x="6586" y="-1370"/>
                  </a:cubicBezTo>
                  <a:cubicBezTo>
                    <a:pt x="9374" y="-1370"/>
                    <a:pt x="29632" y="18116"/>
                    <a:pt x="29632" y="47730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405" name="任意多边形: 形状 1404">
              <a:extLst>
                <a:ext uri="{FF2B5EF4-FFF2-40B4-BE49-F238E27FC236}">
                  <a16:creationId xmlns:a16="http://schemas.microsoft.com/office/drawing/2014/main" id="{29751338-9494-54EA-F535-A0FC687948AC}"/>
                </a:ext>
              </a:extLst>
            </p:cNvPr>
            <p:cNvSpPr/>
            <p:nvPr>
              <p:custDataLst>
                <p:tags r:id="rId230"/>
              </p:custDataLst>
            </p:nvPr>
          </p:nvSpPr>
          <p:spPr>
            <a:xfrm flipV="1">
              <a:off x="16083609" y="-14052479"/>
              <a:ext cx="207899" cy="173620"/>
            </a:xfrm>
            <a:custGeom>
              <a:avLst/>
              <a:gdLst>
                <a:gd name="connsiteX0" fmla="*/ 207899 w 207899"/>
                <a:gd name="connsiteY0" fmla="*/ -1377 h 173620"/>
                <a:gd name="connsiteX1" fmla="*/ 207899 w 207899"/>
                <a:gd name="connsiteY1" fmla="*/ 10515 h 173620"/>
                <a:gd name="connsiteX2" fmla="*/ 180555 w 207899"/>
                <a:gd name="connsiteY2" fmla="*/ 10515 h 173620"/>
                <a:gd name="connsiteX3" fmla="*/ 180555 w 207899"/>
                <a:gd name="connsiteY3" fmla="*/ 160349 h 173620"/>
                <a:gd name="connsiteX4" fmla="*/ 207899 w 207899"/>
                <a:gd name="connsiteY4" fmla="*/ 160349 h 173620"/>
                <a:gd name="connsiteX5" fmla="*/ 207899 w 207899"/>
                <a:gd name="connsiteY5" fmla="*/ 172244 h 173620"/>
                <a:gd name="connsiteX6" fmla="*/ 162570 w 207899"/>
                <a:gd name="connsiteY6" fmla="*/ 171481 h 173620"/>
                <a:gd name="connsiteX7" fmla="*/ 117249 w 207899"/>
                <a:gd name="connsiteY7" fmla="*/ 172244 h 173620"/>
                <a:gd name="connsiteX8" fmla="*/ 117249 w 207899"/>
                <a:gd name="connsiteY8" fmla="*/ 160349 h 173620"/>
                <a:gd name="connsiteX9" fmla="*/ 144592 w 207899"/>
                <a:gd name="connsiteY9" fmla="*/ 160349 h 173620"/>
                <a:gd name="connsiteX10" fmla="*/ 144592 w 207899"/>
                <a:gd name="connsiteY10" fmla="*/ 94797 h 173620"/>
                <a:gd name="connsiteX11" fmla="*/ 63307 w 207899"/>
                <a:gd name="connsiteY11" fmla="*/ 94797 h 173620"/>
                <a:gd name="connsiteX12" fmla="*/ 63307 w 207899"/>
                <a:gd name="connsiteY12" fmla="*/ 160349 h 173620"/>
                <a:gd name="connsiteX13" fmla="*/ 90659 w 207899"/>
                <a:gd name="connsiteY13" fmla="*/ 160349 h 173620"/>
                <a:gd name="connsiteX14" fmla="*/ 90659 w 207899"/>
                <a:gd name="connsiteY14" fmla="*/ 172244 h 173620"/>
                <a:gd name="connsiteX15" fmla="*/ 45330 w 207899"/>
                <a:gd name="connsiteY15" fmla="*/ 171481 h 173620"/>
                <a:gd name="connsiteX16" fmla="*/ 0 w 207899"/>
                <a:gd name="connsiteY16" fmla="*/ 172244 h 173620"/>
                <a:gd name="connsiteX17" fmla="*/ 0 w 207899"/>
                <a:gd name="connsiteY17" fmla="*/ 160349 h 173620"/>
                <a:gd name="connsiteX18" fmla="*/ 27352 w 207899"/>
                <a:gd name="connsiteY18" fmla="*/ 160349 h 173620"/>
                <a:gd name="connsiteX19" fmla="*/ 27352 w 207899"/>
                <a:gd name="connsiteY19" fmla="*/ 10515 h 173620"/>
                <a:gd name="connsiteX20" fmla="*/ 0 w 207899"/>
                <a:gd name="connsiteY20" fmla="*/ 10515 h 173620"/>
                <a:gd name="connsiteX21" fmla="*/ 0 w 207899"/>
                <a:gd name="connsiteY21" fmla="*/ -1377 h 173620"/>
                <a:gd name="connsiteX22" fmla="*/ 45330 w 207899"/>
                <a:gd name="connsiteY22" fmla="*/ -616 h 173620"/>
                <a:gd name="connsiteX23" fmla="*/ 90659 w 207899"/>
                <a:gd name="connsiteY23" fmla="*/ -1377 h 173620"/>
                <a:gd name="connsiteX24" fmla="*/ 90659 w 207899"/>
                <a:gd name="connsiteY24" fmla="*/ 10515 h 173620"/>
                <a:gd name="connsiteX25" fmla="*/ 63307 w 207899"/>
                <a:gd name="connsiteY25" fmla="*/ 10515 h 173620"/>
                <a:gd name="connsiteX26" fmla="*/ 63307 w 207899"/>
                <a:gd name="connsiteY26" fmla="*/ 82903 h 173620"/>
                <a:gd name="connsiteX27" fmla="*/ 144592 w 207899"/>
                <a:gd name="connsiteY27" fmla="*/ 82903 h 173620"/>
                <a:gd name="connsiteX28" fmla="*/ 144592 w 207899"/>
                <a:gd name="connsiteY28" fmla="*/ 10515 h 173620"/>
                <a:gd name="connsiteX29" fmla="*/ 117249 w 207899"/>
                <a:gd name="connsiteY29" fmla="*/ 10515 h 173620"/>
                <a:gd name="connsiteX30" fmla="*/ 117249 w 207899"/>
                <a:gd name="connsiteY30" fmla="*/ -1377 h 173620"/>
                <a:gd name="connsiteX31" fmla="*/ 162570 w 207899"/>
                <a:gd name="connsiteY31" fmla="*/ -616 h 173620"/>
                <a:gd name="connsiteX32" fmla="*/ 207899 w 207899"/>
                <a:gd name="connsiteY32" fmla="*/ -1377 h 173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07899" h="173620">
                  <a:moveTo>
                    <a:pt x="207899" y="-1377"/>
                  </a:moveTo>
                  <a:lnTo>
                    <a:pt x="207899" y="10515"/>
                  </a:lnTo>
                  <a:lnTo>
                    <a:pt x="180555" y="10515"/>
                  </a:lnTo>
                  <a:lnTo>
                    <a:pt x="180555" y="160349"/>
                  </a:lnTo>
                  <a:lnTo>
                    <a:pt x="207899" y="160349"/>
                  </a:lnTo>
                  <a:lnTo>
                    <a:pt x="207899" y="172244"/>
                  </a:lnTo>
                  <a:cubicBezTo>
                    <a:pt x="198279" y="171481"/>
                    <a:pt x="173462" y="171481"/>
                    <a:pt x="162570" y="171481"/>
                  </a:cubicBezTo>
                  <a:cubicBezTo>
                    <a:pt x="151686" y="171481"/>
                    <a:pt x="126869" y="171481"/>
                    <a:pt x="117249" y="172244"/>
                  </a:cubicBezTo>
                  <a:lnTo>
                    <a:pt x="117249" y="160349"/>
                  </a:lnTo>
                  <a:lnTo>
                    <a:pt x="144592" y="160349"/>
                  </a:lnTo>
                  <a:lnTo>
                    <a:pt x="144592" y="94797"/>
                  </a:lnTo>
                  <a:lnTo>
                    <a:pt x="63307" y="94797"/>
                  </a:lnTo>
                  <a:lnTo>
                    <a:pt x="63307" y="160349"/>
                  </a:lnTo>
                  <a:lnTo>
                    <a:pt x="90659" y="160349"/>
                  </a:lnTo>
                  <a:lnTo>
                    <a:pt x="90659" y="172244"/>
                  </a:lnTo>
                  <a:cubicBezTo>
                    <a:pt x="81031" y="171481"/>
                    <a:pt x="56221" y="171481"/>
                    <a:pt x="45330" y="171481"/>
                  </a:cubicBezTo>
                  <a:cubicBezTo>
                    <a:pt x="34438" y="171481"/>
                    <a:pt x="9621" y="171481"/>
                    <a:pt x="0" y="172244"/>
                  </a:cubicBezTo>
                  <a:lnTo>
                    <a:pt x="0" y="160349"/>
                  </a:lnTo>
                  <a:lnTo>
                    <a:pt x="27352" y="160349"/>
                  </a:lnTo>
                  <a:lnTo>
                    <a:pt x="27352" y="10515"/>
                  </a:lnTo>
                  <a:lnTo>
                    <a:pt x="0" y="10515"/>
                  </a:lnTo>
                  <a:lnTo>
                    <a:pt x="0" y="-1377"/>
                  </a:lnTo>
                  <a:cubicBezTo>
                    <a:pt x="9621" y="-616"/>
                    <a:pt x="34438" y="-616"/>
                    <a:pt x="45330" y="-616"/>
                  </a:cubicBezTo>
                  <a:cubicBezTo>
                    <a:pt x="56221" y="-616"/>
                    <a:pt x="81031" y="-616"/>
                    <a:pt x="90659" y="-1377"/>
                  </a:cubicBezTo>
                  <a:lnTo>
                    <a:pt x="90659" y="10515"/>
                  </a:lnTo>
                  <a:lnTo>
                    <a:pt x="63307" y="10515"/>
                  </a:lnTo>
                  <a:lnTo>
                    <a:pt x="63307" y="82903"/>
                  </a:lnTo>
                  <a:lnTo>
                    <a:pt x="144592" y="82903"/>
                  </a:lnTo>
                  <a:lnTo>
                    <a:pt x="144592" y="10515"/>
                  </a:lnTo>
                  <a:lnTo>
                    <a:pt x="117249" y="10515"/>
                  </a:lnTo>
                  <a:lnTo>
                    <a:pt x="117249" y="-1377"/>
                  </a:lnTo>
                  <a:cubicBezTo>
                    <a:pt x="126869" y="-616"/>
                    <a:pt x="151686" y="-616"/>
                    <a:pt x="162570" y="-616"/>
                  </a:cubicBezTo>
                  <a:cubicBezTo>
                    <a:pt x="173462" y="-616"/>
                    <a:pt x="198279" y="-616"/>
                    <a:pt x="207899" y="-1377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406" name="任意多边形: 形状 1405">
              <a:extLst>
                <a:ext uri="{FF2B5EF4-FFF2-40B4-BE49-F238E27FC236}">
                  <a16:creationId xmlns:a16="http://schemas.microsoft.com/office/drawing/2014/main" id="{6EB9FD7C-37CC-0576-1CE6-73C6C83872B1}"/>
                </a:ext>
              </a:extLst>
            </p:cNvPr>
            <p:cNvSpPr/>
            <p:nvPr>
              <p:custDataLst>
                <p:tags r:id="rId231"/>
              </p:custDataLst>
            </p:nvPr>
          </p:nvSpPr>
          <p:spPr>
            <a:xfrm flipV="1">
              <a:off x="16313566" y="-14068065"/>
              <a:ext cx="297136" cy="79922"/>
            </a:xfrm>
            <a:custGeom>
              <a:avLst/>
              <a:gdLst>
                <a:gd name="connsiteX0" fmla="*/ 27844 w 297136"/>
                <a:gd name="connsiteY0" fmla="*/ 40795 h 79922"/>
                <a:gd name="connsiteX1" fmla="*/ 56387 w 297136"/>
                <a:gd name="connsiteY1" fmla="*/ 44519 h 79922"/>
                <a:gd name="connsiteX2" fmla="*/ 71989 w 297136"/>
                <a:gd name="connsiteY2" fmla="*/ 62948 h 79922"/>
                <a:gd name="connsiteX3" fmla="*/ 50008 w 297136"/>
                <a:gd name="connsiteY3" fmla="*/ 78541 h 79922"/>
                <a:gd name="connsiteX4" fmla="*/ 0 w 297136"/>
                <a:gd name="connsiteY4" fmla="*/ 31934 h 79922"/>
                <a:gd name="connsiteX5" fmla="*/ 31919 w 297136"/>
                <a:gd name="connsiteY5" fmla="*/ -1382 h 79922"/>
                <a:gd name="connsiteX6" fmla="*/ 75890 w 297136"/>
                <a:gd name="connsiteY6" fmla="*/ 18643 h 79922"/>
                <a:gd name="connsiteX7" fmla="*/ 72879 w 297136"/>
                <a:gd name="connsiteY7" fmla="*/ 21651 h 79922"/>
                <a:gd name="connsiteX8" fmla="*/ 70044 w 297136"/>
                <a:gd name="connsiteY8" fmla="*/ 19882 h 79922"/>
                <a:gd name="connsiteX9" fmla="*/ 32277 w 297136"/>
                <a:gd name="connsiteY9" fmla="*/ 3580 h 79922"/>
                <a:gd name="connsiteX10" fmla="*/ 14545 w 297136"/>
                <a:gd name="connsiteY10" fmla="*/ 25018 h 79922"/>
                <a:gd name="connsiteX11" fmla="*/ 16674 w 297136"/>
                <a:gd name="connsiteY11" fmla="*/ 40795 h 79922"/>
                <a:gd name="connsiteX12" fmla="*/ 27844 w 297136"/>
                <a:gd name="connsiteY12" fmla="*/ 40795 h 79922"/>
                <a:gd name="connsiteX13" fmla="*/ 18089 w 297136"/>
                <a:gd name="connsiteY13" fmla="*/ 45758 h 79922"/>
                <a:gd name="connsiteX14" fmla="*/ 50008 w 297136"/>
                <a:gd name="connsiteY14" fmla="*/ 73578 h 79922"/>
                <a:gd name="connsiteX15" fmla="*/ 64371 w 297136"/>
                <a:gd name="connsiteY15" fmla="*/ 62948 h 79922"/>
                <a:gd name="connsiteX16" fmla="*/ 26780 w 297136"/>
                <a:gd name="connsiteY16" fmla="*/ 45758 h 79922"/>
                <a:gd name="connsiteX17" fmla="*/ 18089 w 297136"/>
                <a:gd name="connsiteY17" fmla="*/ 45758 h 79922"/>
                <a:gd name="connsiteX18" fmla="*/ 105842 w 297136"/>
                <a:gd name="connsiteY18" fmla="*/ 11553 h 79922"/>
                <a:gd name="connsiteX19" fmla="*/ 104070 w 297136"/>
                <a:gd name="connsiteY19" fmla="*/ 4287 h 79922"/>
                <a:gd name="connsiteX20" fmla="*/ 110100 w 297136"/>
                <a:gd name="connsiteY20" fmla="*/ -1382 h 79922"/>
                <a:gd name="connsiteX21" fmla="*/ 117011 w 297136"/>
                <a:gd name="connsiteY21" fmla="*/ 2516 h 79922"/>
                <a:gd name="connsiteX22" fmla="*/ 120205 w 297136"/>
                <a:gd name="connsiteY22" fmla="*/ 13505 h 79922"/>
                <a:gd name="connsiteX23" fmla="*/ 124105 w 297136"/>
                <a:gd name="connsiteY23" fmla="*/ 29448 h 79922"/>
                <a:gd name="connsiteX24" fmla="*/ 127117 w 297136"/>
                <a:gd name="connsiteY24" fmla="*/ 41327 h 79922"/>
                <a:gd name="connsiteX25" fmla="*/ 134568 w 297136"/>
                <a:gd name="connsiteY25" fmla="*/ 57278 h 79922"/>
                <a:gd name="connsiteX26" fmla="*/ 161165 w 297136"/>
                <a:gd name="connsiteY26" fmla="*/ 73578 h 79922"/>
                <a:gd name="connsiteX27" fmla="*/ 171628 w 297136"/>
                <a:gd name="connsiteY27" fmla="*/ 61177 h 79922"/>
                <a:gd name="connsiteX28" fmla="*/ 161165 w 297136"/>
                <a:gd name="connsiteY28" fmla="*/ 23430 h 79922"/>
                <a:gd name="connsiteX29" fmla="*/ 158504 w 297136"/>
                <a:gd name="connsiteY29" fmla="*/ 13856 h 79922"/>
                <a:gd name="connsiteX30" fmla="*/ 175345 w 297136"/>
                <a:gd name="connsiteY30" fmla="*/ -1382 h 79922"/>
                <a:gd name="connsiteX31" fmla="*/ 200886 w 297136"/>
                <a:gd name="connsiteY31" fmla="*/ 25733 h 79922"/>
                <a:gd name="connsiteX32" fmla="*/ 198042 w 297136"/>
                <a:gd name="connsiteY32" fmla="*/ 28036 h 79922"/>
                <a:gd name="connsiteX33" fmla="*/ 194673 w 297136"/>
                <a:gd name="connsiteY33" fmla="*/ 25018 h 79922"/>
                <a:gd name="connsiteX34" fmla="*/ 175877 w 297136"/>
                <a:gd name="connsiteY34" fmla="*/ 3580 h 79922"/>
                <a:gd name="connsiteX35" fmla="*/ 171445 w 297136"/>
                <a:gd name="connsiteY35" fmla="*/ 9782 h 79922"/>
                <a:gd name="connsiteX36" fmla="*/ 175528 w 297136"/>
                <a:gd name="connsiteY36" fmla="*/ 24137 h 79922"/>
                <a:gd name="connsiteX37" fmla="*/ 184926 w 297136"/>
                <a:gd name="connsiteY37" fmla="*/ 58342 h 79922"/>
                <a:gd name="connsiteX38" fmla="*/ 161872 w 297136"/>
                <a:gd name="connsiteY38" fmla="*/ 78541 h 79922"/>
                <a:gd name="connsiteX39" fmla="*/ 131907 w 297136"/>
                <a:gd name="connsiteY39" fmla="*/ 62414 h 79922"/>
                <a:gd name="connsiteX40" fmla="*/ 112936 w 297136"/>
                <a:gd name="connsiteY40" fmla="*/ 78541 h 79922"/>
                <a:gd name="connsiteX41" fmla="*/ 98931 w 297136"/>
                <a:gd name="connsiteY41" fmla="*/ 68974 h 79922"/>
                <a:gd name="connsiteX42" fmla="*/ 92543 w 297136"/>
                <a:gd name="connsiteY42" fmla="*/ 51426 h 79922"/>
                <a:gd name="connsiteX43" fmla="*/ 95554 w 297136"/>
                <a:gd name="connsiteY43" fmla="*/ 49124 h 79922"/>
                <a:gd name="connsiteX44" fmla="*/ 99463 w 297136"/>
                <a:gd name="connsiteY44" fmla="*/ 54443 h 79922"/>
                <a:gd name="connsiteX45" fmla="*/ 112404 w 297136"/>
                <a:gd name="connsiteY45" fmla="*/ 73578 h 79922"/>
                <a:gd name="connsiteX46" fmla="*/ 118251 w 297136"/>
                <a:gd name="connsiteY46" fmla="*/ 64892 h 79922"/>
                <a:gd name="connsiteX47" fmla="*/ 115415 w 297136"/>
                <a:gd name="connsiteY47" fmla="*/ 50188 h 79922"/>
                <a:gd name="connsiteX48" fmla="*/ 111514 w 297136"/>
                <a:gd name="connsiteY48" fmla="*/ 34237 h 79922"/>
                <a:gd name="connsiteX49" fmla="*/ 105842 w 297136"/>
                <a:gd name="connsiteY49" fmla="*/ 11553 h 79922"/>
                <a:gd name="connsiteX50" fmla="*/ 287032 w 297136"/>
                <a:gd name="connsiteY50" fmla="*/ 68267 h 79922"/>
                <a:gd name="connsiteX51" fmla="*/ 277992 w 297136"/>
                <a:gd name="connsiteY51" fmla="*/ 58342 h 79922"/>
                <a:gd name="connsiteX52" fmla="*/ 284904 w 297136"/>
                <a:gd name="connsiteY52" fmla="*/ 51784 h 79922"/>
                <a:gd name="connsiteX53" fmla="*/ 295017 w 297136"/>
                <a:gd name="connsiteY53" fmla="*/ 63121 h 79922"/>
                <a:gd name="connsiteX54" fmla="*/ 271606 w 297136"/>
                <a:gd name="connsiteY54" fmla="*/ 78541 h 79922"/>
                <a:gd name="connsiteX55" fmla="*/ 220365 w 297136"/>
                <a:gd name="connsiteY55" fmla="*/ 29448 h 79922"/>
                <a:gd name="connsiteX56" fmla="*/ 253165 w 297136"/>
                <a:gd name="connsiteY56" fmla="*/ -1382 h 79922"/>
                <a:gd name="connsiteX57" fmla="*/ 297137 w 297136"/>
                <a:gd name="connsiteY57" fmla="*/ 18643 h 79922"/>
                <a:gd name="connsiteX58" fmla="*/ 294127 w 297136"/>
                <a:gd name="connsiteY58" fmla="*/ 21651 h 79922"/>
                <a:gd name="connsiteX59" fmla="*/ 291290 w 297136"/>
                <a:gd name="connsiteY59" fmla="*/ 19882 h 79922"/>
                <a:gd name="connsiteX60" fmla="*/ 253524 w 297136"/>
                <a:gd name="connsiteY60" fmla="*/ 3580 h 79922"/>
                <a:gd name="connsiteX61" fmla="*/ 235078 w 297136"/>
                <a:gd name="connsiteY61" fmla="*/ 23248 h 79922"/>
                <a:gd name="connsiteX62" fmla="*/ 246788 w 297136"/>
                <a:gd name="connsiteY62" fmla="*/ 59938 h 79922"/>
                <a:gd name="connsiteX63" fmla="*/ 271606 w 297136"/>
                <a:gd name="connsiteY63" fmla="*/ 73578 h 79922"/>
                <a:gd name="connsiteX64" fmla="*/ 287032 w 297136"/>
                <a:gd name="connsiteY64" fmla="*/ 68267 h 79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297136" h="79922">
                  <a:moveTo>
                    <a:pt x="27844" y="40795"/>
                  </a:moveTo>
                  <a:cubicBezTo>
                    <a:pt x="32809" y="40795"/>
                    <a:pt x="46815" y="41152"/>
                    <a:pt x="56387" y="44519"/>
                  </a:cubicBezTo>
                  <a:cubicBezTo>
                    <a:pt x="69512" y="49124"/>
                    <a:pt x="71989" y="57627"/>
                    <a:pt x="71989" y="62948"/>
                  </a:cubicBezTo>
                  <a:cubicBezTo>
                    <a:pt x="71989" y="72697"/>
                    <a:pt x="62242" y="78541"/>
                    <a:pt x="50008" y="78541"/>
                  </a:cubicBezTo>
                  <a:cubicBezTo>
                    <a:pt x="28726" y="78541"/>
                    <a:pt x="0" y="62241"/>
                    <a:pt x="0" y="31934"/>
                  </a:cubicBezTo>
                  <a:cubicBezTo>
                    <a:pt x="0" y="14037"/>
                    <a:pt x="11177" y="-1382"/>
                    <a:pt x="31919" y="-1382"/>
                  </a:cubicBezTo>
                  <a:cubicBezTo>
                    <a:pt x="61885" y="-1382"/>
                    <a:pt x="75890" y="16157"/>
                    <a:pt x="75890" y="18643"/>
                  </a:cubicBezTo>
                  <a:cubicBezTo>
                    <a:pt x="75890" y="19707"/>
                    <a:pt x="74301" y="21651"/>
                    <a:pt x="72879" y="21651"/>
                  </a:cubicBezTo>
                  <a:cubicBezTo>
                    <a:pt x="71815" y="21651"/>
                    <a:pt x="71457" y="21302"/>
                    <a:pt x="70044" y="19882"/>
                  </a:cubicBezTo>
                  <a:cubicBezTo>
                    <a:pt x="56213" y="3580"/>
                    <a:pt x="35463" y="3580"/>
                    <a:pt x="32277" y="3580"/>
                  </a:cubicBezTo>
                  <a:cubicBezTo>
                    <a:pt x="21632" y="3580"/>
                    <a:pt x="14545" y="10670"/>
                    <a:pt x="14545" y="25018"/>
                  </a:cubicBezTo>
                  <a:cubicBezTo>
                    <a:pt x="14545" y="27504"/>
                    <a:pt x="14545" y="31044"/>
                    <a:pt x="16674" y="40795"/>
                  </a:cubicBezTo>
                  <a:lnTo>
                    <a:pt x="27844" y="40795"/>
                  </a:lnTo>
                  <a:close/>
                  <a:moveTo>
                    <a:pt x="18089" y="45758"/>
                  </a:moveTo>
                  <a:cubicBezTo>
                    <a:pt x="25358" y="71451"/>
                    <a:pt x="45043" y="73578"/>
                    <a:pt x="50008" y="73578"/>
                  </a:cubicBezTo>
                  <a:cubicBezTo>
                    <a:pt x="57809" y="73578"/>
                    <a:pt x="64371" y="69680"/>
                    <a:pt x="64371" y="62948"/>
                  </a:cubicBezTo>
                  <a:cubicBezTo>
                    <a:pt x="64371" y="45758"/>
                    <a:pt x="34406" y="45758"/>
                    <a:pt x="26780" y="45758"/>
                  </a:cubicBezTo>
                  <a:lnTo>
                    <a:pt x="18089" y="45758"/>
                  </a:lnTo>
                  <a:close/>
                  <a:moveTo>
                    <a:pt x="105842" y="11553"/>
                  </a:moveTo>
                  <a:cubicBezTo>
                    <a:pt x="105135" y="9250"/>
                    <a:pt x="104070" y="4819"/>
                    <a:pt x="104070" y="4287"/>
                  </a:cubicBezTo>
                  <a:cubicBezTo>
                    <a:pt x="104070" y="389"/>
                    <a:pt x="107264" y="-1382"/>
                    <a:pt x="110100" y="-1382"/>
                  </a:cubicBezTo>
                  <a:cubicBezTo>
                    <a:pt x="113285" y="-1382"/>
                    <a:pt x="116130" y="921"/>
                    <a:pt x="117011" y="2516"/>
                  </a:cubicBezTo>
                  <a:cubicBezTo>
                    <a:pt x="117901" y="4112"/>
                    <a:pt x="119315" y="9782"/>
                    <a:pt x="120205" y="13505"/>
                  </a:cubicBezTo>
                  <a:cubicBezTo>
                    <a:pt x="121094" y="16872"/>
                    <a:pt x="123041" y="25018"/>
                    <a:pt x="124105" y="29448"/>
                  </a:cubicBezTo>
                  <a:cubicBezTo>
                    <a:pt x="125170" y="33355"/>
                    <a:pt x="126235" y="37253"/>
                    <a:pt x="127117" y="41327"/>
                  </a:cubicBezTo>
                  <a:cubicBezTo>
                    <a:pt x="129070" y="48592"/>
                    <a:pt x="129428" y="50013"/>
                    <a:pt x="134568" y="57278"/>
                  </a:cubicBezTo>
                  <a:cubicBezTo>
                    <a:pt x="139534" y="64368"/>
                    <a:pt x="147866" y="73578"/>
                    <a:pt x="161165" y="73578"/>
                  </a:cubicBezTo>
                  <a:cubicBezTo>
                    <a:pt x="171445" y="73578"/>
                    <a:pt x="171628" y="64543"/>
                    <a:pt x="171628" y="61177"/>
                  </a:cubicBezTo>
                  <a:cubicBezTo>
                    <a:pt x="171628" y="50545"/>
                    <a:pt x="164001" y="30870"/>
                    <a:pt x="161165" y="23430"/>
                  </a:cubicBezTo>
                  <a:cubicBezTo>
                    <a:pt x="159211" y="18467"/>
                    <a:pt x="158504" y="16872"/>
                    <a:pt x="158504" y="13856"/>
                  </a:cubicBezTo>
                  <a:cubicBezTo>
                    <a:pt x="158504" y="4463"/>
                    <a:pt x="166305" y="-1382"/>
                    <a:pt x="175345" y="-1382"/>
                  </a:cubicBezTo>
                  <a:cubicBezTo>
                    <a:pt x="193077" y="-1382"/>
                    <a:pt x="200886" y="23073"/>
                    <a:pt x="200886" y="25733"/>
                  </a:cubicBezTo>
                  <a:cubicBezTo>
                    <a:pt x="200886" y="28036"/>
                    <a:pt x="198574" y="28036"/>
                    <a:pt x="198042" y="28036"/>
                  </a:cubicBezTo>
                  <a:cubicBezTo>
                    <a:pt x="195563" y="28036"/>
                    <a:pt x="195389" y="26972"/>
                    <a:pt x="194673" y="25018"/>
                  </a:cubicBezTo>
                  <a:cubicBezTo>
                    <a:pt x="190598" y="10846"/>
                    <a:pt x="182972" y="3580"/>
                    <a:pt x="175877" y="3580"/>
                  </a:cubicBezTo>
                  <a:cubicBezTo>
                    <a:pt x="172160" y="3580"/>
                    <a:pt x="171445" y="6058"/>
                    <a:pt x="171445" y="9782"/>
                  </a:cubicBezTo>
                  <a:cubicBezTo>
                    <a:pt x="171445" y="13856"/>
                    <a:pt x="172335" y="16157"/>
                    <a:pt x="175528" y="24137"/>
                  </a:cubicBezTo>
                  <a:cubicBezTo>
                    <a:pt x="177657" y="29631"/>
                    <a:pt x="184926" y="48417"/>
                    <a:pt x="184926" y="58342"/>
                  </a:cubicBezTo>
                  <a:cubicBezTo>
                    <a:pt x="184926" y="75532"/>
                    <a:pt x="171270" y="78541"/>
                    <a:pt x="161872" y="78541"/>
                  </a:cubicBezTo>
                  <a:cubicBezTo>
                    <a:pt x="147160" y="78541"/>
                    <a:pt x="137229" y="69506"/>
                    <a:pt x="131907" y="62414"/>
                  </a:cubicBezTo>
                  <a:cubicBezTo>
                    <a:pt x="130668" y="74642"/>
                    <a:pt x="120205" y="78541"/>
                    <a:pt x="112936" y="78541"/>
                  </a:cubicBezTo>
                  <a:cubicBezTo>
                    <a:pt x="105310" y="78541"/>
                    <a:pt x="101234" y="73046"/>
                    <a:pt x="98931" y="68974"/>
                  </a:cubicBezTo>
                  <a:cubicBezTo>
                    <a:pt x="95030" y="62414"/>
                    <a:pt x="92543" y="52316"/>
                    <a:pt x="92543" y="51426"/>
                  </a:cubicBezTo>
                  <a:cubicBezTo>
                    <a:pt x="92543" y="49124"/>
                    <a:pt x="95030" y="49124"/>
                    <a:pt x="95554" y="49124"/>
                  </a:cubicBezTo>
                  <a:cubicBezTo>
                    <a:pt x="98041" y="49124"/>
                    <a:pt x="98215" y="49656"/>
                    <a:pt x="99463" y="54443"/>
                  </a:cubicBezTo>
                  <a:cubicBezTo>
                    <a:pt x="102116" y="64892"/>
                    <a:pt x="105485" y="73578"/>
                    <a:pt x="112404" y="73578"/>
                  </a:cubicBezTo>
                  <a:cubicBezTo>
                    <a:pt x="117011" y="73578"/>
                    <a:pt x="118251" y="69680"/>
                    <a:pt x="118251" y="64892"/>
                  </a:cubicBezTo>
                  <a:cubicBezTo>
                    <a:pt x="118251" y="61526"/>
                    <a:pt x="116662" y="54975"/>
                    <a:pt x="115415" y="50188"/>
                  </a:cubicBezTo>
                  <a:cubicBezTo>
                    <a:pt x="114175" y="45399"/>
                    <a:pt x="112404" y="38136"/>
                    <a:pt x="111514" y="34237"/>
                  </a:cubicBezTo>
                  <a:lnTo>
                    <a:pt x="105842" y="11553"/>
                  </a:lnTo>
                  <a:close/>
                  <a:moveTo>
                    <a:pt x="287032" y="68267"/>
                  </a:moveTo>
                  <a:cubicBezTo>
                    <a:pt x="280654" y="67203"/>
                    <a:pt x="277992" y="62241"/>
                    <a:pt x="277992" y="58342"/>
                  </a:cubicBezTo>
                  <a:cubicBezTo>
                    <a:pt x="277992" y="53555"/>
                    <a:pt x="281719" y="51784"/>
                    <a:pt x="284904" y="51784"/>
                  </a:cubicBezTo>
                  <a:cubicBezTo>
                    <a:pt x="288803" y="51784"/>
                    <a:pt x="295017" y="54619"/>
                    <a:pt x="295017" y="63121"/>
                  </a:cubicBezTo>
                  <a:cubicBezTo>
                    <a:pt x="295017" y="75174"/>
                    <a:pt x="281185" y="78541"/>
                    <a:pt x="271606" y="78541"/>
                  </a:cubicBezTo>
                  <a:cubicBezTo>
                    <a:pt x="245008" y="78541"/>
                    <a:pt x="220365" y="54087"/>
                    <a:pt x="220365" y="29448"/>
                  </a:cubicBezTo>
                  <a:cubicBezTo>
                    <a:pt x="220365" y="14212"/>
                    <a:pt x="231002" y="-1382"/>
                    <a:pt x="253165" y="-1382"/>
                  </a:cubicBezTo>
                  <a:cubicBezTo>
                    <a:pt x="283132" y="-1382"/>
                    <a:pt x="297137" y="16157"/>
                    <a:pt x="297137" y="18643"/>
                  </a:cubicBezTo>
                  <a:cubicBezTo>
                    <a:pt x="297137" y="19707"/>
                    <a:pt x="295548" y="21651"/>
                    <a:pt x="294127" y="21651"/>
                  </a:cubicBezTo>
                  <a:cubicBezTo>
                    <a:pt x="293062" y="21651"/>
                    <a:pt x="292706" y="21302"/>
                    <a:pt x="291290" y="19882"/>
                  </a:cubicBezTo>
                  <a:cubicBezTo>
                    <a:pt x="277460" y="3580"/>
                    <a:pt x="256709" y="3580"/>
                    <a:pt x="253524" y="3580"/>
                  </a:cubicBezTo>
                  <a:cubicBezTo>
                    <a:pt x="240758" y="3580"/>
                    <a:pt x="235078" y="12258"/>
                    <a:pt x="235078" y="23248"/>
                  </a:cubicBezTo>
                  <a:cubicBezTo>
                    <a:pt x="235078" y="28392"/>
                    <a:pt x="237564" y="47702"/>
                    <a:pt x="246788" y="59938"/>
                  </a:cubicBezTo>
                  <a:cubicBezTo>
                    <a:pt x="253524" y="68616"/>
                    <a:pt x="262739" y="73578"/>
                    <a:pt x="271606" y="73578"/>
                  </a:cubicBezTo>
                  <a:cubicBezTo>
                    <a:pt x="274093" y="73578"/>
                    <a:pt x="282601" y="73229"/>
                    <a:pt x="287032" y="68267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407" name="任意多边形: 形状 1406">
              <a:extLst>
                <a:ext uri="{FF2B5EF4-FFF2-40B4-BE49-F238E27FC236}">
                  <a16:creationId xmlns:a16="http://schemas.microsoft.com/office/drawing/2014/main" id="{3619C3A7-F264-95EF-2910-E12AEEFB558D}"/>
                </a:ext>
              </a:extLst>
            </p:cNvPr>
            <p:cNvSpPr/>
            <p:nvPr>
              <p:custDataLst>
                <p:tags r:id="rId232"/>
              </p:custDataLst>
            </p:nvPr>
          </p:nvSpPr>
          <p:spPr>
            <a:xfrm flipV="1">
              <a:off x="16640576" y="-14068675"/>
              <a:ext cx="58747" cy="253090"/>
            </a:xfrm>
            <a:custGeom>
              <a:avLst/>
              <a:gdLst>
                <a:gd name="connsiteX0" fmla="*/ 58747 w 58747"/>
                <a:gd name="connsiteY0" fmla="*/ 125171 h 253090"/>
                <a:gd name="connsiteX1" fmla="*/ 42033 w 58747"/>
                <a:gd name="connsiteY1" fmla="*/ 204132 h 253090"/>
                <a:gd name="connsiteX2" fmla="*/ 2535 w 58747"/>
                <a:gd name="connsiteY2" fmla="*/ 251715 h 253090"/>
                <a:gd name="connsiteX3" fmla="*/ 0 w 58747"/>
                <a:gd name="connsiteY3" fmla="*/ 249183 h 253090"/>
                <a:gd name="connsiteX4" fmla="*/ 4814 w 58747"/>
                <a:gd name="connsiteY4" fmla="*/ 243363 h 253090"/>
                <a:gd name="connsiteX5" fmla="*/ 44058 w 58747"/>
                <a:gd name="connsiteY5" fmla="*/ 125171 h 253090"/>
                <a:gd name="connsiteX6" fmla="*/ 3289 w 58747"/>
                <a:gd name="connsiteY6" fmla="*/ 5462 h 253090"/>
                <a:gd name="connsiteX7" fmla="*/ 0 w 58747"/>
                <a:gd name="connsiteY7" fmla="*/ 1159 h 253090"/>
                <a:gd name="connsiteX8" fmla="*/ 2535 w 58747"/>
                <a:gd name="connsiteY8" fmla="*/ -1375 h 253090"/>
                <a:gd name="connsiteX9" fmla="*/ 42795 w 58747"/>
                <a:gd name="connsiteY9" fmla="*/ 47979 h 253090"/>
                <a:gd name="connsiteX10" fmla="*/ 58747 w 58747"/>
                <a:gd name="connsiteY10" fmla="*/ 125171 h 253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8747" h="253090">
                  <a:moveTo>
                    <a:pt x="58747" y="125171"/>
                  </a:moveTo>
                  <a:cubicBezTo>
                    <a:pt x="58747" y="144909"/>
                    <a:pt x="55967" y="175533"/>
                    <a:pt x="42033" y="204132"/>
                  </a:cubicBezTo>
                  <a:cubicBezTo>
                    <a:pt x="26843" y="235265"/>
                    <a:pt x="5061" y="251715"/>
                    <a:pt x="2535" y="251715"/>
                  </a:cubicBezTo>
                  <a:cubicBezTo>
                    <a:pt x="1009" y="251715"/>
                    <a:pt x="0" y="250700"/>
                    <a:pt x="0" y="249183"/>
                  </a:cubicBezTo>
                  <a:cubicBezTo>
                    <a:pt x="0" y="248429"/>
                    <a:pt x="0" y="247921"/>
                    <a:pt x="4814" y="243363"/>
                  </a:cubicBezTo>
                  <a:cubicBezTo>
                    <a:pt x="29624" y="218304"/>
                    <a:pt x="44058" y="178065"/>
                    <a:pt x="44058" y="125171"/>
                  </a:cubicBezTo>
                  <a:cubicBezTo>
                    <a:pt x="44058" y="81891"/>
                    <a:pt x="34692" y="37348"/>
                    <a:pt x="3289" y="5462"/>
                  </a:cubicBezTo>
                  <a:cubicBezTo>
                    <a:pt x="0" y="2421"/>
                    <a:pt x="0" y="1912"/>
                    <a:pt x="0" y="1159"/>
                  </a:cubicBezTo>
                  <a:cubicBezTo>
                    <a:pt x="0" y="-358"/>
                    <a:pt x="1009" y="-1375"/>
                    <a:pt x="2535" y="-1375"/>
                  </a:cubicBezTo>
                  <a:cubicBezTo>
                    <a:pt x="5061" y="-1375"/>
                    <a:pt x="27852" y="15838"/>
                    <a:pt x="42795" y="47979"/>
                  </a:cubicBezTo>
                  <a:cubicBezTo>
                    <a:pt x="55712" y="75816"/>
                    <a:pt x="58747" y="103908"/>
                    <a:pt x="58747" y="125171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</p:grpSp>
      <p:grpSp>
        <p:nvGrpSpPr>
          <p:cNvPr id="1693" name="组合 1692" descr="\documentclass{article}&#10;\usepackage{amsmath}&#10;\pagestyle{empty}&#10;\begin{document}&#10;&#10;\begin{gather*}&#10;\mathbf{H}^{out} = \textit{LayerNorm}(\mathbf{H}^{dec\texttt{\_}ca\texttt{\_}ln} + \mathbf{H}^{\textit{dec\texttt{\_}ffn}})&#10;\end{gather*}&#10;&#10;\end{document}" title="IguanaTex Shape Display">
            <a:extLst>
              <a:ext uri="{FF2B5EF4-FFF2-40B4-BE49-F238E27FC236}">
                <a16:creationId xmlns:a16="http://schemas.microsoft.com/office/drawing/2014/main" id="{9ADD2A28-A17B-D346-72AB-317D4DC53B6A}"/>
              </a:ext>
            </a:extLst>
          </p:cNvPr>
          <p:cNvGrpSpPr>
            <a:grpSpLocks noChangeAspect="1"/>
          </p:cNvGrpSpPr>
          <p:nvPr>
            <p:custDataLst>
              <p:tags r:id="rId4"/>
            </p:custDataLst>
          </p:nvPr>
        </p:nvGrpSpPr>
        <p:grpSpPr>
          <a:xfrm>
            <a:off x="6388100" y="5232400"/>
            <a:ext cx="4581817" cy="292534"/>
            <a:chOff x="11861796" y="-12406307"/>
            <a:chExt cx="4581817" cy="292534"/>
          </a:xfrm>
        </p:grpSpPr>
        <p:sp>
          <p:nvSpPr>
            <p:cNvPr id="1673" name="任意多边形: 形状 1672">
              <a:extLst>
                <a:ext uri="{FF2B5EF4-FFF2-40B4-BE49-F238E27FC236}">
                  <a16:creationId xmlns:a16="http://schemas.microsoft.com/office/drawing/2014/main" id="{DC7F9278-4B67-A83E-1595-5FC21238C36B}"/>
                </a:ext>
              </a:extLst>
            </p:cNvPr>
            <p:cNvSpPr/>
            <p:nvPr>
              <p:custDataLst>
                <p:tags r:id="rId190"/>
              </p:custDataLst>
            </p:nvPr>
          </p:nvSpPr>
          <p:spPr>
            <a:xfrm flipV="1">
              <a:off x="11861796" y="-12350667"/>
              <a:ext cx="207898" cy="173620"/>
            </a:xfrm>
            <a:custGeom>
              <a:avLst/>
              <a:gdLst>
                <a:gd name="connsiteX0" fmla="*/ 180555 w 207898"/>
                <a:gd name="connsiteY0" fmla="*/ 160349 h 173620"/>
                <a:gd name="connsiteX1" fmla="*/ 207898 w 207898"/>
                <a:gd name="connsiteY1" fmla="*/ 160349 h 173620"/>
                <a:gd name="connsiteX2" fmla="*/ 207898 w 207898"/>
                <a:gd name="connsiteY2" fmla="*/ 172244 h 173620"/>
                <a:gd name="connsiteX3" fmla="*/ 162569 w 207898"/>
                <a:gd name="connsiteY3" fmla="*/ 171481 h 173620"/>
                <a:gd name="connsiteX4" fmla="*/ 117248 w 207898"/>
                <a:gd name="connsiteY4" fmla="*/ 172244 h 173620"/>
                <a:gd name="connsiteX5" fmla="*/ 117248 w 207898"/>
                <a:gd name="connsiteY5" fmla="*/ 160349 h 173620"/>
                <a:gd name="connsiteX6" fmla="*/ 144591 w 207898"/>
                <a:gd name="connsiteY6" fmla="*/ 160349 h 173620"/>
                <a:gd name="connsiteX7" fmla="*/ 144591 w 207898"/>
                <a:gd name="connsiteY7" fmla="*/ 94797 h 173620"/>
                <a:gd name="connsiteX8" fmla="*/ 63307 w 207898"/>
                <a:gd name="connsiteY8" fmla="*/ 94797 h 173620"/>
                <a:gd name="connsiteX9" fmla="*/ 63307 w 207898"/>
                <a:gd name="connsiteY9" fmla="*/ 160349 h 173620"/>
                <a:gd name="connsiteX10" fmla="*/ 90659 w 207898"/>
                <a:gd name="connsiteY10" fmla="*/ 160349 h 173620"/>
                <a:gd name="connsiteX11" fmla="*/ 90659 w 207898"/>
                <a:gd name="connsiteY11" fmla="*/ 172244 h 173620"/>
                <a:gd name="connsiteX12" fmla="*/ 45329 w 207898"/>
                <a:gd name="connsiteY12" fmla="*/ 171481 h 173620"/>
                <a:gd name="connsiteX13" fmla="*/ 0 w 207898"/>
                <a:gd name="connsiteY13" fmla="*/ 172244 h 173620"/>
                <a:gd name="connsiteX14" fmla="*/ 0 w 207898"/>
                <a:gd name="connsiteY14" fmla="*/ 160349 h 173620"/>
                <a:gd name="connsiteX15" fmla="*/ 27352 w 207898"/>
                <a:gd name="connsiteY15" fmla="*/ 160349 h 173620"/>
                <a:gd name="connsiteX16" fmla="*/ 27352 w 207898"/>
                <a:gd name="connsiteY16" fmla="*/ 10515 h 173620"/>
                <a:gd name="connsiteX17" fmla="*/ 0 w 207898"/>
                <a:gd name="connsiteY17" fmla="*/ 10515 h 173620"/>
                <a:gd name="connsiteX18" fmla="*/ 0 w 207898"/>
                <a:gd name="connsiteY18" fmla="*/ -1377 h 173620"/>
                <a:gd name="connsiteX19" fmla="*/ 45329 w 207898"/>
                <a:gd name="connsiteY19" fmla="*/ -616 h 173620"/>
                <a:gd name="connsiteX20" fmla="*/ 90659 w 207898"/>
                <a:gd name="connsiteY20" fmla="*/ -1377 h 173620"/>
                <a:gd name="connsiteX21" fmla="*/ 90659 w 207898"/>
                <a:gd name="connsiteY21" fmla="*/ 10515 h 173620"/>
                <a:gd name="connsiteX22" fmla="*/ 63307 w 207898"/>
                <a:gd name="connsiteY22" fmla="*/ 10515 h 173620"/>
                <a:gd name="connsiteX23" fmla="*/ 63307 w 207898"/>
                <a:gd name="connsiteY23" fmla="*/ 82903 h 173620"/>
                <a:gd name="connsiteX24" fmla="*/ 144591 w 207898"/>
                <a:gd name="connsiteY24" fmla="*/ 82903 h 173620"/>
                <a:gd name="connsiteX25" fmla="*/ 144591 w 207898"/>
                <a:gd name="connsiteY25" fmla="*/ 10515 h 173620"/>
                <a:gd name="connsiteX26" fmla="*/ 117248 w 207898"/>
                <a:gd name="connsiteY26" fmla="*/ 10515 h 173620"/>
                <a:gd name="connsiteX27" fmla="*/ 117248 w 207898"/>
                <a:gd name="connsiteY27" fmla="*/ -1377 h 173620"/>
                <a:gd name="connsiteX28" fmla="*/ 162569 w 207898"/>
                <a:gd name="connsiteY28" fmla="*/ -616 h 173620"/>
                <a:gd name="connsiteX29" fmla="*/ 207898 w 207898"/>
                <a:gd name="connsiteY29" fmla="*/ -1377 h 173620"/>
                <a:gd name="connsiteX30" fmla="*/ 207898 w 207898"/>
                <a:gd name="connsiteY30" fmla="*/ 10515 h 173620"/>
                <a:gd name="connsiteX31" fmla="*/ 180555 w 207898"/>
                <a:gd name="connsiteY31" fmla="*/ 10515 h 173620"/>
                <a:gd name="connsiteX32" fmla="*/ 180555 w 207898"/>
                <a:gd name="connsiteY32" fmla="*/ 160349 h 173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07898" h="173620">
                  <a:moveTo>
                    <a:pt x="180555" y="160349"/>
                  </a:moveTo>
                  <a:lnTo>
                    <a:pt x="207898" y="160349"/>
                  </a:lnTo>
                  <a:lnTo>
                    <a:pt x="207898" y="172244"/>
                  </a:lnTo>
                  <a:cubicBezTo>
                    <a:pt x="198278" y="171481"/>
                    <a:pt x="173460" y="171481"/>
                    <a:pt x="162569" y="171481"/>
                  </a:cubicBezTo>
                  <a:cubicBezTo>
                    <a:pt x="151686" y="171481"/>
                    <a:pt x="126868" y="171481"/>
                    <a:pt x="117248" y="172244"/>
                  </a:cubicBezTo>
                  <a:lnTo>
                    <a:pt x="117248" y="160349"/>
                  </a:lnTo>
                  <a:lnTo>
                    <a:pt x="144591" y="160349"/>
                  </a:lnTo>
                  <a:lnTo>
                    <a:pt x="144591" y="94797"/>
                  </a:lnTo>
                  <a:lnTo>
                    <a:pt x="63307" y="94797"/>
                  </a:lnTo>
                  <a:lnTo>
                    <a:pt x="63307" y="160349"/>
                  </a:lnTo>
                  <a:lnTo>
                    <a:pt x="90659" y="160349"/>
                  </a:lnTo>
                  <a:lnTo>
                    <a:pt x="90659" y="172244"/>
                  </a:lnTo>
                  <a:cubicBezTo>
                    <a:pt x="81030" y="171481"/>
                    <a:pt x="56221" y="171481"/>
                    <a:pt x="45329" y="171481"/>
                  </a:cubicBezTo>
                  <a:cubicBezTo>
                    <a:pt x="34438" y="171481"/>
                    <a:pt x="9620" y="171481"/>
                    <a:pt x="0" y="172244"/>
                  </a:cubicBezTo>
                  <a:lnTo>
                    <a:pt x="0" y="160349"/>
                  </a:lnTo>
                  <a:lnTo>
                    <a:pt x="27352" y="160349"/>
                  </a:lnTo>
                  <a:lnTo>
                    <a:pt x="27352" y="10515"/>
                  </a:lnTo>
                  <a:lnTo>
                    <a:pt x="0" y="10515"/>
                  </a:lnTo>
                  <a:lnTo>
                    <a:pt x="0" y="-1377"/>
                  </a:lnTo>
                  <a:cubicBezTo>
                    <a:pt x="9620" y="-616"/>
                    <a:pt x="34438" y="-616"/>
                    <a:pt x="45329" y="-616"/>
                  </a:cubicBezTo>
                  <a:cubicBezTo>
                    <a:pt x="56221" y="-616"/>
                    <a:pt x="81030" y="-616"/>
                    <a:pt x="90659" y="-1377"/>
                  </a:cubicBezTo>
                  <a:lnTo>
                    <a:pt x="90659" y="10515"/>
                  </a:lnTo>
                  <a:lnTo>
                    <a:pt x="63307" y="10515"/>
                  </a:lnTo>
                  <a:lnTo>
                    <a:pt x="63307" y="82903"/>
                  </a:lnTo>
                  <a:lnTo>
                    <a:pt x="144591" y="82903"/>
                  </a:lnTo>
                  <a:lnTo>
                    <a:pt x="144591" y="10515"/>
                  </a:lnTo>
                  <a:lnTo>
                    <a:pt x="117248" y="10515"/>
                  </a:lnTo>
                  <a:lnTo>
                    <a:pt x="117248" y="-1377"/>
                  </a:lnTo>
                  <a:cubicBezTo>
                    <a:pt x="126868" y="-616"/>
                    <a:pt x="151686" y="-616"/>
                    <a:pt x="162569" y="-616"/>
                  </a:cubicBezTo>
                  <a:cubicBezTo>
                    <a:pt x="173460" y="-616"/>
                    <a:pt x="198278" y="-616"/>
                    <a:pt x="207898" y="-1377"/>
                  </a:cubicBezTo>
                  <a:lnTo>
                    <a:pt x="207898" y="10515"/>
                  </a:lnTo>
                  <a:lnTo>
                    <a:pt x="180555" y="10515"/>
                  </a:lnTo>
                  <a:lnTo>
                    <a:pt x="180555" y="160349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674" name="任意多边形: 形状 1673">
              <a:extLst>
                <a:ext uri="{FF2B5EF4-FFF2-40B4-BE49-F238E27FC236}">
                  <a16:creationId xmlns:a16="http://schemas.microsoft.com/office/drawing/2014/main" id="{236E5829-B259-6B30-2E44-D2FEEFF6F160}"/>
                </a:ext>
              </a:extLst>
            </p:cNvPr>
            <p:cNvSpPr/>
            <p:nvPr>
              <p:custDataLst>
                <p:tags r:id="rId191"/>
              </p:custDataLst>
            </p:nvPr>
          </p:nvSpPr>
          <p:spPr>
            <a:xfrm flipV="1">
              <a:off x="12090870" y="-12392308"/>
              <a:ext cx="275861" cy="112531"/>
            </a:xfrm>
            <a:custGeom>
              <a:avLst/>
              <a:gdLst>
                <a:gd name="connsiteX0" fmla="*/ 83160 w 275861"/>
                <a:gd name="connsiteY0" fmla="*/ 47526 h 112531"/>
                <a:gd name="connsiteX1" fmla="*/ 51065 w 275861"/>
                <a:gd name="connsiteY1" fmla="*/ 78540 h 112531"/>
                <a:gd name="connsiteX2" fmla="*/ 0 w 275861"/>
                <a:gd name="connsiteY2" fmla="*/ 29631 h 112531"/>
                <a:gd name="connsiteX3" fmla="*/ 32269 w 275861"/>
                <a:gd name="connsiteY3" fmla="*/ -1383 h 112531"/>
                <a:gd name="connsiteX4" fmla="*/ 83160 w 275861"/>
                <a:gd name="connsiteY4" fmla="*/ 47526 h 112531"/>
                <a:gd name="connsiteX5" fmla="*/ 32444 w 275861"/>
                <a:gd name="connsiteY5" fmla="*/ 3579 h 112531"/>
                <a:gd name="connsiteX6" fmla="*/ 14713 w 275861"/>
                <a:gd name="connsiteY6" fmla="*/ 23248 h 112531"/>
                <a:gd name="connsiteX7" fmla="*/ 25000 w 275861"/>
                <a:gd name="connsiteY7" fmla="*/ 57983 h 112531"/>
                <a:gd name="connsiteX8" fmla="*/ 50890 w 275861"/>
                <a:gd name="connsiteY8" fmla="*/ 73577 h 112531"/>
                <a:gd name="connsiteX9" fmla="*/ 68622 w 275861"/>
                <a:gd name="connsiteY9" fmla="*/ 53911 h 112531"/>
                <a:gd name="connsiteX10" fmla="*/ 58692 w 275861"/>
                <a:gd name="connsiteY10" fmla="*/ 19706 h 112531"/>
                <a:gd name="connsiteX11" fmla="*/ 32444 w 275861"/>
                <a:gd name="connsiteY11" fmla="*/ 3579 h 112531"/>
                <a:gd name="connsiteX12" fmla="*/ 163814 w 275861"/>
                <a:gd name="connsiteY12" fmla="*/ 29099 h 112531"/>
                <a:gd name="connsiteX13" fmla="*/ 160979 w 275861"/>
                <a:gd name="connsiteY13" fmla="*/ 18642 h 112531"/>
                <a:gd name="connsiteX14" fmla="*/ 139529 w 275861"/>
                <a:gd name="connsiteY14" fmla="*/ 3579 h 112531"/>
                <a:gd name="connsiteX15" fmla="*/ 127287 w 275861"/>
                <a:gd name="connsiteY15" fmla="*/ 18284 h 112531"/>
                <a:gd name="connsiteX16" fmla="*/ 137217 w 275861"/>
                <a:gd name="connsiteY16" fmla="*/ 54260 h 112531"/>
                <a:gd name="connsiteX17" fmla="*/ 139704 w 275861"/>
                <a:gd name="connsiteY17" fmla="*/ 63304 h 112531"/>
                <a:gd name="connsiteX18" fmla="*/ 122854 w 275861"/>
                <a:gd name="connsiteY18" fmla="*/ 78540 h 112531"/>
                <a:gd name="connsiteX19" fmla="*/ 97147 w 275861"/>
                <a:gd name="connsiteY19" fmla="*/ 51425 h 112531"/>
                <a:gd name="connsiteX20" fmla="*/ 100158 w 275861"/>
                <a:gd name="connsiteY20" fmla="*/ 49124 h 112531"/>
                <a:gd name="connsiteX21" fmla="*/ 103352 w 275861"/>
                <a:gd name="connsiteY21" fmla="*/ 51957 h 112531"/>
                <a:gd name="connsiteX22" fmla="*/ 122322 w 275861"/>
                <a:gd name="connsiteY22" fmla="*/ 73577 h 112531"/>
                <a:gd name="connsiteX23" fmla="*/ 126755 w 275861"/>
                <a:gd name="connsiteY23" fmla="*/ 67376 h 112531"/>
                <a:gd name="connsiteX24" fmla="*/ 123569 w 275861"/>
                <a:gd name="connsiteY24" fmla="*/ 55506 h 112531"/>
                <a:gd name="connsiteX25" fmla="*/ 113989 w 275861"/>
                <a:gd name="connsiteY25" fmla="*/ 21118 h 112531"/>
                <a:gd name="connsiteX26" fmla="*/ 120551 w 275861"/>
                <a:gd name="connsiteY26" fmla="*/ 4287 h 112531"/>
                <a:gd name="connsiteX27" fmla="*/ 138814 w 275861"/>
                <a:gd name="connsiteY27" fmla="*/ -1383 h 112531"/>
                <a:gd name="connsiteX28" fmla="*/ 161868 w 275861"/>
                <a:gd name="connsiteY28" fmla="*/ 10313 h 112531"/>
                <a:gd name="connsiteX29" fmla="*/ 179774 w 275861"/>
                <a:gd name="connsiteY29" fmla="*/ -1383 h 112531"/>
                <a:gd name="connsiteX30" fmla="*/ 193780 w 275861"/>
                <a:gd name="connsiteY30" fmla="*/ 8010 h 112531"/>
                <a:gd name="connsiteX31" fmla="*/ 200167 w 275861"/>
                <a:gd name="connsiteY31" fmla="*/ 25732 h 112531"/>
                <a:gd name="connsiteX32" fmla="*/ 197156 w 275861"/>
                <a:gd name="connsiteY32" fmla="*/ 28035 h 112531"/>
                <a:gd name="connsiteX33" fmla="*/ 193248 w 275861"/>
                <a:gd name="connsiteY33" fmla="*/ 22541 h 112531"/>
                <a:gd name="connsiteX34" fmla="*/ 180307 w 275861"/>
                <a:gd name="connsiteY34" fmla="*/ 3579 h 112531"/>
                <a:gd name="connsiteX35" fmla="*/ 174460 w 275861"/>
                <a:gd name="connsiteY35" fmla="*/ 12257 h 112531"/>
                <a:gd name="connsiteX36" fmla="*/ 177113 w 275861"/>
                <a:gd name="connsiteY36" fmla="*/ 26264 h 112531"/>
                <a:gd name="connsiteX37" fmla="*/ 181013 w 275861"/>
                <a:gd name="connsiteY37" fmla="*/ 42215 h 112531"/>
                <a:gd name="connsiteX38" fmla="*/ 185097 w 275861"/>
                <a:gd name="connsiteY38" fmla="*/ 57983 h 112531"/>
                <a:gd name="connsiteX39" fmla="*/ 188108 w 275861"/>
                <a:gd name="connsiteY39" fmla="*/ 71101 h 112531"/>
                <a:gd name="connsiteX40" fmla="*/ 182261 w 275861"/>
                <a:gd name="connsiteY40" fmla="*/ 76770 h 112531"/>
                <a:gd name="connsiteX41" fmla="*/ 173038 w 275861"/>
                <a:gd name="connsiteY41" fmla="*/ 65955 h 112531"/>
                <a:gd name="connsiteX42" fmla="*/ 163814 w 275861"/>
                <a:gd name="connsiteY42" fmla="*/ 29099 h 112531"/>
                <a:gd name="connsiteX43" fmla="*/ 252101 w 275861"/>
                <a:gd name="connsiteY43" fmla="*/ 70386 h 112531"/>
                <a:gd name="connsiteX44" fmla="*/ 270180 w 275861"/>
                <a:gd name="connsiteY44" fmla="*/ 70386 h 112531"/>
                <a:gd name="connsiteX45" fmla="*/ 275862 w 275861"/>
                <a:gd name="connsiteY45" fmla="*/ 74285 h 112531"/>
                <a:gd name="connsiteX46" fmla="*/ 270538 w 275861"/>
                <a:gd name="connsiteY46" fmla="*/ 76770 h 112531"/>
                <a:gd name="connsiteX47" fmla="*/ 253697 w 275861"/>
                <a:gd name="connsiteY47" fmla="*/ 76770 h 112531"/>
                <a:gd name="connsiteX48" fmla="*/ 260251 w 275861"/>
                <a:gd name="connsiteY48" fmla="*/ 102995 h 112531"/>
                <a:gd name="connsiteX49" fmla="*/ 260782 w 275861"/>
                <a:gd name="connsiteY49" fmla="*/ 105479 h 112531"/>
                <a:gd name="connsiteX50" fmla="*/ 254762 w 275861"/>
                <a:gd name="connsiteY50" fmla="*/ 111149 h 112531"/>
                <a:gd name="connsiteX51" fmla="*/ 246419 w 275861"/>
                <a:gd name="connsiteY51" fmla="*/ 103527 h 112531"/>
                <a:gd name="connsiteX52" fmla="*/ 239683 w 275861"/>
                <a:gd name="connsiteY52" fmla="*/ 76770 h 112531"/>
                <a:gd name="connsiteX53" fmla="*/ 221602 w 275861"/>
                <a:gd name="connsiteY53" fmla="*/ 76770 h 112531"/>
                <a:gd name="connsiteX54" fmla="*/ 215922 w 275861"/>
                <a:gd name="connsiteY54" fmla="*/ 72872 h 112531"/>
                <a:gd name="connsiteX55" fmla="*/ 221245 w 275861"/>
                <a:gd name="connsiteY55" fmla="*/ 70386 h 112531"/>
                <a:gd name="connsiteX56" fmla="*/ 238087 w 275861"/>
                <a:gd name="connsiteY56" fmla="*/ 70386 h 112531"/>
                <a:gd name="connsiteX57" fmla="*/ 227632 w 275861"/>
                <a:gd name="connsiteY57" fmla="*/ 28567 h 112531"/>
                <a:gd name="connsiteX58" fmla="*/ 224971 w 275861"/>
                <a:gd name="connsiteY58" fmla="*/ 15450 h 112531"/>
                <a:gd name="connsiteX59" fmla="*/ 243940 w 275861"/>
                <a:gd name="connsiteY59" fmla="*/ -1383 h 112531"/>
                <a:gd name="connsiteX60" fmla="*/ 274796 w 275861"/>
                <a:gd name="connsiteY60" fmla="*/ 25732 h 112531"/>
                <a:gd name="connsiteX61" fmla="*/ 271960 w 275861"/>
                <a:gd name="connsiteY61" fmla="*/ 28035 h 112531"/>
                <a:gd name="connsiteX62" fmla="*/ 268236 w 275861"/>
                <a:gd name="connsiteY62" fmla="*/ 24668 h 112531"/>
                <a:gd name="connsiteX63" fmla="*/ 244474 w 275861"/>
                <a:gd name="connsiteY63" fmla="*/ 3579 h 112531"/>
                <a:gd name="connsiteX64" fmla="*/ 238269 w 275861"/>
                <a:gd name="connsiteY64" fmla="*/ 12257 h 112531"/>
                <a:gd name="connsiteX65" fmla="*/ 239334 w 275861"/>
                <a:gd name="connsiteY65" fmla="*/ 19531 h 112531"/>
                <a:gd name="connsiteX66" fmla="*/ 252101 w 275861"/>
                <a:gd name="connsiteY66" fmla="*/ 70386 h 112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275861" h="112531">
                  <a:moveTo>
                    <a:pt x="83160" y="47526"/>
                  </a:moveTo>
                  <a:cubicBezTo>
                    <a:pt x="83160" y="67202"/>
                    <a:pt x="68439" y="78540"/>
                    <a:pt x="51065" y="78540"/>
                  </a:cubicBezTo>
                  <a:cubicBezTo>
                    <a:pt x="24825" y="78540"/>
                    <a:pt x="0" y="53911"/>
                    <a:pt x="0" y="29631"/>
                  </a:cubicBezTo>
                  <a:cubicBezTo>
                    <a:pt x="0" y="11909"/>
                    <a:pt x="12941" y="-1383"/>
                    <a:pt x="32269" y="-1383"/>
                  </a:cubicBezTo>
                  <a:cubicBezTo>
                    <a:pt x="57627" y="-1383"/>
                    <a:pt x="83160" y="22009"/>
                    <a:pt x="83160" y="47526"/>
                  </a:cubicBezTo>
                  <a:close/>
                  <a:moveTo>
                    <a:pt x="32444" y="3579"/>
                  </a:moveTo>
                  <a:cubicBezTo>
                    <a:pt x="23578" y="3579"/>
                    <a:pt x="14713" y="9249"/>
                    <a:pt x="14713" y="23248"/>
                  </a:cubicBezTo>
                  <a:cubicBezTo>
                    <a:pt x="14713" y="30511"/>
                    <a:pt x="18081" y="47884"/>
                    <a:pt x="25000" y="57983"/>
                  </a:cubicBezTo>
                  <a:cubicBezTo>
                    <a:pt x="32627" y="68973"/>
                    <a:pt x="42907" y="73577"/>
                    <a:pt x="50890" y="73577"/>
                  </a:cubicBezTo>
                  <a:cubicBezTo>
                    <a:pt x="60463" y="73577"/>
                    <a:pt x="68622" y="67019"/>
                    <a:pt x="68622" y="53911"/>
                  </a:cubicBezTo>
                  <a:cubicBezTo>
                    <a:pt x="68622" y="49655"/>
                    <a:pt x="66493" y="32107"/>
                    <a:pt x="58692" y="19706"/>
                  </a:cubicBezTo>
                  <a:cubicBezTo>
                    <a:pt x="51955" y="9249"/>
                    <a:pt x="41310" y="3579"/>
                    <a:pt x="32444" y="3579"/>
                  </a:cubicBezTo>
                  <a:close/>
                  <a:moveTo>
                    <a:pt x="163814" y="29099"/>
                  </a:moveTo>
                  <a:cubicBezTo>
                    <a:pt x="162933" y="25549"/>
                    <a:pt x="161336" y="18817"/>
                    <a:pt x="160979" y="18642"/>
                  </a:cubicBezTo>
                  <a:cubicBezTo>
                    <a:pt x="157610" y="13148"/>
                    <a:pt x="150516" y="3579"/>
                    <a:pt x="139529" y="3579"/>
                  </a:cubicBezTo>
                  <a:cubicBezTo>
                    <a:pt x="127287" y="3579"/>
                    <a:pt x="127287" y="15100"/>
                    <a:pt x="127287" y="18284"/>
                  </a:cubicBezTo>
                  <a:cubicBezTo>
                    <a:pt x="127287" y="28740"/>
                    <a:pt x="132252" y="41326"/>
                    <a:pt x="137217" y="54260"/>
                  </a:cubicBezTo>
                  <a:cubicBezTo>
                    <a:pt x="138639" y="57809"/>
                    <a:pt x="139704" y="60461"/>
                    <a:pt x="139704" y="63304"/>
                  </a:cubicBezTo>
                  <a:cubicBezTo>
                    <a:pt x="139704" y="72514"/>
                    <a:pt x="131903" y="78540"/>
                    <a:pt x="122854" y="78540"/>
                  </a:cubicBezTo>
                  <a:cubicBezTo>
                    <a:pt x="105123" y="78540"/>
                    <a:pt x="97147" y="54260"/>
                    <a:pt x="97147" y="51425"/>
                  </a:cubicBezTo>
                  <a:cubicBezTo>
                    <a:pt x="97147" y="49124"/>
                    <a:pt x="99634" y="49124"/>
                    <a:pt x="100158" y="49124"/>
                  </a:cubicBezTo>
                  <a:cubicBezTo>
                    <a:pt x="102644" y="49124"/>
                    <a:pt x="102819" y="50012"/>
                    <a:pt x="103352" y="51957"/>
                  </a:cubicBezTo>
                  <a:cubicBezTo>
                    <a:pt x="107610" y="66487"/>
                    <a:pt x="115411" y="73577"/>
                    <a:pt x="122322" y="73577"/>
                  </a:cubicBezTo>
                  <a:cubicBezTo>
                    <a:pt x="125341" y="73577"/>
                    <a:pt x="126755" y="71633"/>
                    <a:pt x="126755" y="67376"/>
                  </a:cubicBezTo>
                  <a:cubicBezTo>
                    <a:pt x="126755" y="63304"/>
                    <a:pt x="125341" y="59580"/>
                    <a:pt x="123569" y="55506"/>
                  </a:cubicBezTo>
                  <a:cubicBezTo>
                    <a:pt x="113989" y="31043"/>
                    <a:pt x="113989" y="25907"/>
                    <a:pt x="113989" y="21118"/>
                  </a:cubicBezTo>
                  <a:cubicBezTo>
                    <a:pt x="113989" y="18110"/>
                    <a:pt x="113989" y="9956"/>
                    <a:pt x="120551" y="4287"/>
                  </a:cubicBezTo>
                  <a:cubicBezTo>
                    <a:pt x="125698" y="31"/>
                    <a:pt x="132610" y="-1383"/>
                    <a:pt x="138814" y="-1383"/>
                  </a:cubicBezTo>
                  <a:cubicBezTo>
                    <a:pt x="149984" y="-1383"/>
                    <a:pt x="156013" y="4643"/>
                    <a:pt x="161868" y="10313"/>
                  </a:cubicBezTo>
                  <a:cubicBezTo>
                    <a:pt x="165769" y="-1032"/>
                    <a:pt x="177645" y="-1383"/>
                    <a:pt x="179774" y="-1383"/>
                  </a:cubicBezTo>
                  <a:cubicBezTo>
                    <a:pt x="185804" y="-1383"/>
                    <a:pt x="190411" y="2159"/>
                    <a:pt x="193780" y="8010"/>
                  </a:cubicBezTo>
                  <a:cubicBezTo>
                    <a:pt x="197681" y="14919"/>
                    <a:pt x="200167" y="25200"/>
                    <a:pt x="200167" y="25732"/>
                  </a:cubicBezTo>
                  <a:cubicBezTo>
                    <a:pt x="200167" y="28035"/>
                    <a:pt x="197681" y="28035"/>
                    <a:pt x="197156" y="28035"/>
                  </a:cubicBezTo>
                  <a:cubicBezTo>
                    <a:pt x="194670" y="28035"/>
                    <a:pt x="194495" y="27328"/>
                    <a:pt x="193248" y="22541"/>
                  </a:cubicBezTo>
                  <a:cubicBezTo>
                    <a:pt x="191126" y="14211"/>
                    <a:pt x="187758" y="3579"/>
                    <a:pt x="180307" y="3579"/>
                  </a:cubicBezTo>
                  <a:cubicBezTo>
                    <a:pt x="175699" y="3579"/>
                    <a:pt x="174460" y="7653"/>
                    <a:pt x="174460" y="12257"/>
                  </a:cubicBezTo>
                  <a:cubicBezTo>
                    <a:pt x="174460" y="15275"/>
                    <a:pt x="175874" y="21650"/>
                    <a:pt x="177113" y="26264"/>
                  </a:cubicBezTo>
                  <a:cubicBezTo>
                    <a:pt x="178360" y="31043"/>
                    <a:pt x="180132" y="38309"/>
                    <a:pt x="181013" y="42215"/>
                  </a:cubicBezTo>
                  <a:lnTo>
                    <a:pt x="185097" y="57983"/>
                  </a:lnTo>
                  <a:cubicBezTo>
                    <a:pt x="186161" y="62415"/>
                    <a:pt x="188108" y="70211"/>
                    <a:pt x="188108" y="71101"/>
                  </a:cubicBezTo>
                  <a:cubicBezTo>
                    <a:pt x="188108" y="74641"/>
                    <a:pt x="185272" y="76770"/>
                    <a:pt x="182261" y="76770"/>
                  </a:cubicBezTo>
                  <a:cubicBezTo>
                    <a:pt x="175699" y="76770"/>
                    <a:pt x="174460" y="71633"/>
                    <a:pt x="173038" y="65955"/>
                  </a:cubicBezTo>
                  <a:lnTo>
                    <a:pt x="163814" y="29099"/>
                  </a:lnTo>
                  <a:close/>
                  <a:moveTo>
                    <a:pt x="252101" y="70386"/>
                  </a:moveTo>
                  <a:lnTo>
                    <a:pt x="270180" y="70386"/>
                  </a:lnTo>
                  <a:cubicBezTo>
                    <a:pt x="273549" y="70386"/>
                    <a:pt x="275862" y="70386"/>
                    <a:pt x="275862" y="74285"/>
                  </a:cubicBezTo>
                  <a:cubicBezTo>
                    <a:pt x="275862" y="76770"/>
                    <a:pt x="273549" y="76770"/>
                    <a:pt x="270538" y="76770"/>
                  </a:cubicBezTo>
                  <a:lnTo>
                    <a:pt x="253697" y="76770"/>
                  </a:lnTo>
                  <a:lnTo>
                    <a:pt x="260251" y="102995"/>
                  </a:lnTo>
                  <a:cubicBezTo>
                    <a:pt x="260434" y="103884"/>
                    <a:pt x="260782" y="104766"/>
                    <a:pt x="260782" y="105479"/>
                  </a:cubicBezTo>
                  <a:cubicBezTo>
                    <a:pt x="260782" y="108672"/>
                    <a:pt x="258303" y="111149"/>
                    <a:pt x="254762" y="111149"/>
                  </a:cubicBezTo>
                  <a:cubicBezTo>
                    <a:pt x="250329" y="111149"/>
                    <a:pt x="247667" y="108139"/>
                    <a:pt x="246419" y="103527"/>
                  </a:cubicBezTo>
                  <a:cubicBezTo>
                    <a:pt x="245181" y="99097"/>
                    <a:pt x="247484" y="107609"/>
                    <a:pt x="239683" y="76770"/>
                  </a:cubicBezTo>
                  <a:lnTo>
                    <a:pt x="221602" y="76770"/>
                  </a:lnTo>
                  <a:cubicBezTo>
                    <a:pt x="218234" y="76770"/>
                    <a:pt x="215922" y="76770"/>
                    <a:pt x="215922" y="72872"/>
                  </a:cubicBezTo>
                  <a:cubicBezTo>
                    <a:pt x="215922" y="70386"/>
                    <a:pt x="218051" y="70386"/>
                    <a:pt x="221245" y="70386"/>
                  </a:cubicBezTo>
                  <a:lnTo>
                    <a:pt x="238087" y="70386"/>
                  </a:lnTo>
                  <a:lnTo>
                    <a:pt x="227632" y="28567"/>
                  </a:lnTo>
                  <a:cubicBezTo>
                    <a:pt x="226567" y="24136"/>
                    <a:pt x="224971" y="17752"/>
                    <a:pt x="224971" y="15450"/>
                  </a:cubicBezTo>
                  <a:cubicBezTo>
                    <a:pt x="224971" y="4994"/>
                    <a:pt x="233836" y="-1383"/>
                    <a:pt x="243940" y="-1383"/>
                  </a:cubicBezTo>
                  <a:cubicBezTo>
                    <a:pt x="263627" y="-1383"/>
                    <a:pt x="274796" y="23429"/>
                    <a:pt x="274796" y="25732"/>
                  </a:cubicBezTo>
                  <a:cubicBezTo>
                    <a:pt x="274796" y="28035"/>
                    <a:pt x="272493" y="28035"/>
                    <a:pt x="271960" y="28035"/>
                  </a:cubicBezTo>
                  <a:cubicBezTo>
                    <a:pt x="269832" y="28035"/>
                    <a:pt x="269649" y="27677"/>
                    <a:pt x="268236" y="24668"/>
                  </a:cubicBezTo>
                  <a:cubicBezTo>
                    <a:pt x="263270" y="13504"/>
                    <a:pt x="254228" y="3579"/>
                    <a:pt x="244474" y="3579"/>
                  </a:cubicBezTo>
                  <a:cubicBezTo>
                    <a:pt x="240748" y="3579"/>
                    <a:pt x="238269" y="5882"/>
                    <a:pt x="238269" y="12257"/>
                  </a:cubicBezTo>
                  <a:cubicBezTo>
                    <a:pt x="238269" y="14036"/>
                    <a:pt x="238976" y="17752"/>
                    <a:pt x="239334" y="19531"/>
                  </a:cubicBezTo>
                  <a:lnTo>
                    <a:pt x="252101" y="70386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675" name="任意多边形: 形状 1674">
              <a:extLst>
                <a:ext uri="{FF2B5EF4-FFF2-40B4-BE49-F238E27FC236}">
                  <a16:creationId xmlns:a16="http://schemas.microsoft.com/office/drawing/2014/main" id="{31EB28BF-A865-8D4A-AA42-AA8C4B8E6416}"/>
                </a:ext>
              </a:extLst>
            </p:cNvPr>
            <p:cNvSpPr/>
            <p:nvPr>
              <p:custDataLst>
                <p:tags r:id="rId192"/>
              </p:custDataLst>
            </p:nvPr>
          </p:nvSpPr>
          <p:spPr>
            <a:xfrm flipV="1">
              <a:off x="12473291" y="-12269926"/>
              <a:ext cx="168400" cy="59223"/>
            </a:xfrm>
            <a:custGeom>
              <a:avLst/>
              <a:gdLst>
                <a:gd name="connsiteX0" fmla="*/ 159788 w 168400"/>
                <a:gd name="connsiteY0" fmla="*/ 47725 h 59223"/>
                <a:gd name="connsiteX1" fmla="*/ 168400 w 168400"/>
                <a:gd name="connsiteY1" fmla="*/ 52791 h 59223"/>
                <a:gd name="connsiteX2" fmla="*/ 160043 w 168400"/>
                <a:gd name="connsiteY2" fmla="*/ 57848 h 59223"/>
                <a:gd name="connsiteX3" fmla="*/ 8357 w 168400"/>
                <a:gd name="connsiteY3" fmla="*/ 57848 h 59223"/>
                <a:gd name="connsiteX4" fmla="*/ 0 w 168400"/>
                <a:gd name="connsiteY4" fmla="*/ 52791 h 59223"/>
                <a:gd name="connsiteX5" fmla="*/ 8611 w 168400"/>
                <a:gd name="connsiteY5" fmla="*/ 47725 h 59223"/>
                <a:gd name="connsiteX6" fmla="*/ 159788 w 168400"/>
                <a:gd name="connsiteY6" fmla="*/ 47725 h 59223"/>
                <a:gd name="connsiteX7" fmla="*/ 160043 w 168400"/>
                <a:gd name="connsiteY7" fmla="*/ -1375 h 59223"/>
                <a:gd name="connsiteX8" fmla="*/ 168400 w 168400"/>
                <a:gd name="connsiteY8" fmla="*/ 3691 h 59223"/>
                <a:gd name="connsiteX9" fmla="*/ 159788 w 168400"/>
                <a:gd name="connsiteY9" fmla="*/ 8756 h 59223"/>
                <a:gd name="connsiteX10" fmla="*/ 8611 w 168400"/>
                <a:gd name="connsiteY10" fmla="*/ 8756 h 59223"/>
                <a:gd name="connsiteX11" fmla="*/ 0 w 168400"/>
                <a:gd name="connsiteY11" fmla="*/ 3691 h 59223"/>
                <a:gd name="connsiteX12" fmla="*/ 8357 w 168400"/>
                <a:gd name="connsiteY12" fmla="*/ -1375 h 59223"/>
                <a:gd name="connsiteX13" fmla="*/ 160043 w 168400"/>
                <a:gd name="connsiteY13" fmla="*/ -1375 h 59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8400" h="59223">
                  <a:moveTo>
                    <a:pt x="159788" y="47725"/>
                  </a:moveTo>
                  <a:cubicBezTo>
                    <a:pt x="163586" y="47725"/>
                    <a:pt x="168400" y="47725"/>
                    <a:pt x="168400" y="52791"/>
                  </a:cubicBezTo>
                  <a:cubicBezTo>
                    <a:pt x="168400" y="57848"/>
                    <a:pt x="163586" y="57848"/>
                    <a:pt x="160043" y="57848"/>
                  </a:cubicBezTo>
                  <a:lnTo>
                    <a:pt x="8357" y="57848"/>
                  </a:lnTo>
                  <a:cubicBezTo>
                    <a:pt x="4814" y="57848"/>
                    <a:pt x="0" y="57848"/>
                    <a:pt x="0" y="52791"/>
                  </a:cubicBezTo>
                  <a:cubicBezTo>
                    <a:pt x="0" y="47725"/>
                    <a:pt x="4814" y="47725"/>
                    <a:pt x="8611" y="47725"/>
                  </a:cubicBezTo>
                  <a:lnTo>
                    <a:pt x="159788" y="47725"/>
                  </a:lnTo>
                  <a:close/>
                  <a:moveTo>
                    <a:pt x="160043" y="-1375"/>
                  </a:moveTo>
                  <a:cubicBezTo>
                    <a:pt x="163586" y="-1375"/>
                    <a:pt x="168400" y="-1375"/>
                    <a:pt x="168400" y="3691"/>
                  </a:cubicBezTo>
                  <a:cubicBezTo>
                    <a:pt x="168400" y="8756"/>
                    <a:pt x="163586" y="8756"/>
                    <a:pt x="159788" y="8756"/>
                  </a:cubicBezTo>
                  <a:lnTo>
                    <a:pt x="8611" y="8756"/>
                  </a:lnTo>
                  <a:cubicBezTo>
                    <a:pt x="4814" y="8756"/>
                    <a:pt x="0" y="8756"/>
                    <a:pt x="0" y="3691"/>
                  </a:cubicBezTo>
                  <a:cubicBezTo>
                    <a:pt x="0" y="-1375"/>
                    <a:pt x="4814" y="-1375"/>
                    <a:pt x="8357" y="-1375"/>
                  </a:cubicBezTo>
                  <a:lnTo>
                    <a:pt x="160043" y="-1375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676" name="任意多边形: 形状 1675">
              <a:extLst>
                <a:ext uri="{FF2B5EF4-FFF2-40B4-BE49-F238E27FC236}">
                  <a16:creationId xmlns:a16="http://schemas.microsoft.com/office/drawing/2014/main" id="{5CF981DB-BF51-2D4E-62D2-2F1D4B8EC403}"/>
                </a:ext>
              </a:extLst>
            </p:cNvPr>
            <p:cNvSpPr/>
            <p:nvPr>
              <p:custDataLst>
                <p:tags r:id="rId193"/>
              </p:custDataLst>
            </p:nvPr>
          </p:nvSpPr>
          <p:spPr>
            <a:xfrm flipV="1">
              <a:off x="12742138" y="-12349904"/>
              <a:ext cx="142319" cy="172857"/>
            </a:xfrm>
            <a:custGeom>
              <a:avLst/>
              <a:gdLst>
                <a:gd name="connsiteX0" fmla="*/ 142319 w 142319"/>
                <a:gd name="connsiteY0" fmla="*/ 60878 h 172857"/>
                <a:gd name="connsiteX1" fmla="*/ 138514 w 142319"/>
                <a:gd name="connsiteY1" fmla="*/ 63919 h 172857"/>
                <a:gd name="connsiteX2" fmla="*/ 133454 w 142319"/>
                <a:gd name="connsiteY2" fmla="*/ 58353 h 172857"/>
                <a:gd name="connsiteX3" fmla="*/ 74961 w 142319"/>
                <a:gd name="connsiteY3" fmla="*/ 6466 h 172857"/>
                <a:gd name="connsiteX4" fmla="*/ 54449 w 142319"/>
                <a:gd name="connsiteY4" fmla="*/ 6466 h 172857"/>
                <a:gd name="connsiteX5" fmla="*/ 46592 w 142319"/>
                <a:gd name="connsiteY5" fmla="*/ 8999 h 172857"/>
                <a:gd name="connsiteX6" fmla="*/ 47609 w 142319"/>
                <a:gd name="connsiteY6" fmla="*/ 14566 h 172857"/>
                <a:gd name="connsiteX7" fmla="*/ 82047 w 142319"/>
                <a:gd name="connsiteY7" fmla="*/ 152250 h 172857"/>
                <a:gd name="connsiteX8" fmla="*/ 106356 w 142319"/>
                <a:gd name="connsiteY8" fmla="*/ 163637 h 172857"/>
                <a:gd name="connsiteX9" fmla="*/ 108890 w 142319"/>
                <a:gd name="connsiteY9" fmla="*/ 163637 h 172857"/>
                <a:gd name="connsiteX10" fmla="*/ 115977 w 142319"/>
                <a:gd name="connsiteY10" fmla="*/ 168447 h 172857"/>
                <a:gd name="connsiteX11" fmla="*/ 112179 w 142319"/>
                <a:gd name="connsiteY11" fmla="*/ 171481 h 172857"/>
                <a:gd name="connsiteX12" fmla="*/ 77233 w 142319"/>
                <a:gd name="connsiteY12" fmla="*/ 170727 h 172857"/>
                <a:gd name="connsiteX13" fmla="*/ 46092 w 142319"/>
                <a:gd name="connsiteY13" fmla="*/ 171481 h 172857"/>
                <a:gd name="connsiteX14" fmla="*/ 41278 w 142319"/>
                <a:gd name="connsiteY14" fmla="*/ 166678 h 172857"/>
                <a:gd name="connsiteX15" fmla="*/ 48118 w 142319"/>
                <a:gd name="connsiteY15" fmla="*/ 163637 h 172857"/>
                <a:gd name="connsiteX16" fmla="*/ 62806 w 142319"/>
                <a:gd name="connsiteY16" fmla="*/ 159332 h 172857"/>
                <a:gd name="connsiteX17" fmla="*/ 61789 w 142319"/>
                <a:gd name="connsiteY17" fmla="*/ 154529 h 172857"/>
                <a:gd name="connsiteX18" fmla="*/ 27606 w 142319"/>
                <a:gd name="connsiteY18" fmla="*/ 17098 h 172857"/>
                <a:gd name="connsiteX19" fmla="*/ 6840 w 142319"/>
                <a:gd name="connsiteY19" fmla="*/ 6466 h 172857"/>
                <a:gd name="connsiteX20" fmla="*/ 0 w 142319"/>
                <a:gd name="connsiteY20" fmla="*/ 1664 h 172857"/>
                <a:gd name="connsiteX21" fmla="*/ 6331 w 142319"/>
                <a:gd name="connsiteY21" fmla="*/ -1377 h 172857"/>
                <a:gd name="connsiteX22" fmla="*/ 114714 w 142319"/>
                <a:gd name="connsiteY22" fmla="*/ -1377 h 172857"/>
                <a:gd name="connsiteX23" fmla="*/ 122054 w 142319"/>
                <a:gd name="connsiteY23" fmla="*/ 3179 h 172857"/>
                <a:gd name="connsiteX24" fmla="*/ 141302 w 142319"/>
                <a:gd name="connsiteY24" fmla="*/ 57592 h 172857"/>
                <a:gd name="connsiteX25" fmla="*/ 142319 w 142319"/>
                <a:gd name="connsiteY25" fmla="*/ 60878 h 172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42319" h="172857">
                  <a:moveTo>
                    <a:pt x="142319" y="60878"/>
                  </a:moveTo>
                  <a:cubicBezTo>
                    <a:pt x="142319" y="63919"/>
                    <a:pt x="139277" y="63919"/>
                    <a:pt x="138514" y="63919"/>
                  </a:cubicBezTo>
                  <a:cubicBezTo>
                    <a:pt x="135479" y="63919"/>
                    <a:pt x="135225" y="63157"/>
                    <a:pt x="133454" y="58353"/>
                  </a:cubicBezTo>
                  <a:cubicBezTo>
                    <a:pt x="125350" y="35828"/>
                    <a:pt x="114459" y="6466"/>
                    <a:pt x="74961" y="6466"/>
                  </a:cubicBezTo>
                  <a:lnTo>
                    <a:pt x="54449" y="6466"/>
                  </a:lnTo>
                  <a:cubicBezTo>
                    <a:pt x="46592" y="6466"/>
                    <a:pt x="46592" y="7229"/>
                    <a:pt x="46592" y="8999"/>
                  </a:cubicBezTo>
                  <a:cubicBezTo>
                    <a:pt x="46592" y="10516"/>
                    <a:pt x="47355" y="13049"/>
                    <a:pt x="47609" y="14566"/>
                  </a:cubicBezTo>
                  <a:lnTo>
                    <a:pt x="82047" y="152250"/>
                  </a:lnTo>
                  <a:cubicBezTo>
                    <a:pt x="84327" y="161103"/>
                    <a:pt x="85844" y="163637"/>
                    <a:pt x="106356" y="163637"/>
                  </a:cubicBezTo>
                  <a:lnTo>
                    <a:pt x="108890" y="163637"/>
                  </a:lnTo>
                  <a:cubicBezTo>
                    <a:pt x="113196" y="163637"/>
                    <a:pt x="115977" y="163637"/>
                    <a:pt x="115977" y="168447"/>
                  </a:cubicBezTo>
                  <a:cubicBezTo>
                    <a:pt x="115977" y="171481"/>
                    <a:pt x="113196" y="171481"/>
                    <a:pt x="112179" y="171481"/>
                  </a:cubicBezTo>
                  <a:cubicBezTo>
                    <a:pt x="100787" y="171481"/>
                    <a:pt x="88887" y="170727"/>
                    <a:pt x="77233" y="170727"/>
                  </a:cubicBezTo>
                  <a:cubicBezTo>
                    <a:pt x="66858" y="170727"/>
                    <a:pt x="56221" y="171481"/>
                    <a:pt x="46092" y="171481"/>
                  </a:cubicBezTo>
                  <a:cubicBezTo>
                    <a:pt x="44566" y="171481"/>
                    <a:pt x="41278" y="171481"/>
                    <a:pt x="41278" y="166678"/>
                  </a:cubicBezTo>
                  <a:cubicBezTo>
                    <a:pt x="41278" y="163637"/>
                    <a:pt x="43303" y="163637"/>
                    <a:pt x="48118" y="163637"/>
                  </a:cubicBezTo>
                  <a:cubicBezTo>
                    <a:pt x="55966" y="163637"/>
                    <a:pt x="62806" y="163637"/>
                    <a:pt x="62806" y="159332"/>
                  </a:cubicBezTo>
                  <a:cubicBezTo>
                    <a:pt x="62806" y="158578"/>
                    <a:pt x="62806" y="158070"/>
                    <a:pt x="61789" y="154529"/>
                  </a:cubicBezTo>
                  <a:lnTo>
                    <a:pt x="27606" y="17098"/>
                  </a:lnTo>
                  <a:cubicBezTo>
                    <a:pt x="25580" y="8492"/>
                    <a:pt x="24062" y="6466"/>
                    <a:pt x="6840" y="6466"/>
                  </a:cubicBezTo>
                  <a:cubicBezTo>
                    <a:pt x="2788" y="6466"/>
                    <a:pt x="0" y="6466"/>
                    <a:pt x="0" y="1664"/>
                  </a:cubicBezTo>
                  <a:cubicBezTo>
                    <a:pt x="0" y="-1377"/>
                    <a:pt x="2280" y="-1377"/>
                    <a:pt x="6331" y="-1377"/>
                  </a:cubicBezTo>
                  <a:lnTo>
                    <a:pt x="114714" y="-1377"/>
                  </a:lnTo>
                  <a:cubicBezTo>
                    <a:pt x="120282" y="-1377"/>
                    <a:pt x="120537" y="-1124"/>
                    <a:pt x="122054" y="3179"/>
                  </a:cubicBezTo>
                  <a:lnTo>
                    <a:pt x="141302" y="57592"/>
                  </a:lnTo>
                  <a:lnTo>
                    <a:pt x="142319" y="60878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677" name="任意多边形: 形状 1676">
              <a:extLst>
                <a:ext uri="{FF2B5EF4-FFF2-40B4-BE49-F238E27FC236}">
                  <a16:creationId xmlns:a16="http://schemas.microsoft.com/office/drawing/2014/main" id="{19C51622-0268-EA65-5D9A-8DCA50E3D206}"/>
                </a:ext>
              </a:extLst>
            </p:cNvPr>
            <p:cNvSpPr/>
            <p:nvPr>
              <p:custDataLst>
                <p:tags r:id="rId194"/>
              </p:custDataLst>
            </p:nvPr>
          </p:nvSpPr>
          <p:spPr>
            <a:xfrm flipV="1">
              <a:off x="12897125" y="-12349904"/>
              <a:ext cx="1088743" cy="224745"/>
            </a:xfrm>
            <a:custGeom>
              <a:avLst/>
              <a:gdLst>
                <a:gd name="connsiteX0" fmla="*/ 108129 w 1088743"/>
                <a:gd name="connsiteY0" fmla="*/ 86703 h 224745"/>
                <a:gd name="connsiteX1" fmla="*/ 104331 w 1088743"/>
                <a:gd name="connsiteY1" fmla="*/ 89235 h 224745"/>
                <a:gd name="connsiteX2" fmla="*/ 99516 w 1088743"/>
                <a:gd name="connsiteY2" fmla="*/ 83415 h 224745"/>
                <a:gd name="connsiteX3" fmla="*/ 82547 w 1088743"/>
                <a:gd name="connsiteY3" fmla="*/ 53300 h 224745"/>
                <a:gd name="connsiteX4" fmla="*/ 75970 w 1088743"/>
                <a:gd name="connsiteY4" fmla="*/ 63677 h 224745"/>
                <a:gd name="connsiteX5" fmla="*/ 77741 w 1088743"/>
                <a:gd name="connsiteY5" fmla="*/ 76580 h 224745"/>
                <a:gd name="connsiteX6" fmla="*/ 94956 w 1088743"/>
                <a:gd name="connsiteY6" fmla="*/ 145418 h 224745"/>
                <a:gd name="connsiteX7" fmla="*/ 95973 w 1088743"/>
                <a:gd name="connsiteY7" fmla="*/ 150737 h 224745"/>
                <a:gd name="connsiteX8" fmla="*/ 89134 w 1088743"/>
                <a:gd name="connsiteY8" fmla="*/ 157320 h 224745"/>
                <a:gd name="connsiteX9" fmla="*/ 79004 w 1088743"/>
                <a:gd name="connsiteY9" fmla="*/ 147443 h 224745"/>
                <a:gd name="connsiteX10" fmla="*/ 57984 w 1088743"/>
                <a:gd name="connsiteY10" fmla="*/ 162377 h 224745"/>
                <a:gd name="connsiteX11" fmla="*/ 0 w 1088743"/>
                <a:gd name="connsiteY11" fmla="*/ 86956 h 224745"/>
                <a:gd name="connsiteX12" fmla="*/ 30640 w 1088743"/>
                <a:gd name="connsiteY12" fmla="*/ 47725 h 224745"/>
                <a:gd name="connsiteX13" fmla="*/ 61027 w 1088743"/>
                <a:gd name="connsiteY13" fmla="*/ 65447 h 224745"/>
                <a:gd name="connsiteX14" fmla="*/ 82047 w 1088743"/>
                <a:gd name="connsiteY14" fmla="*/ 47725 h 224745"/>
                <a:gd name="connsiteX15" fmla="*/ 100534 w 1088743"/>
                <a:gd name="connsiteY15" fmla="*/ 61899 h 224745"/>
                <a:gd name="connsiteX16" fmla="*/ 108129 w 1088743"/>
                <a:gd name="connsiteY16" fmla="*/ 86703 h 224745"/>
                <a:gd name="connsiteX17" fmla="*/ 62799 w 1088743"/>
                <a:gd name="connsiteY17" fmla="*/ 81899 h 224745"/>
                <a:gd name="connsiteX18" fmla="*/ 31149 w 1088743"/>
                <a:gd name="connsiteY18" fmla="*/ 53300 h 224745"/>
                <a:gd name="connsiteX19" fmla="*/ 17215 w 1088743"/>
                <a:gd name="connsiteY19" fmla="*/ 75824 h 224745"/>
                <a:gd name="connsiteX20" fmla="*/ 29624 w 1088743"/>
                <a:gd name="connsiteY20" fmla="*/ 128721 h 224745"/>
                <a:gd name="connsiteX21" fmla="*/ 57984 w 1088743"/>
                <a:gd name="connsiteY21" fmla="*/ 156811 h 224745"/>
                <a:gd name="connsiteX22" fmla="*/ 75461 w 1088743"/>
                <a:gd name="connsiteY22" fmla="*/ 133024 h 224745"/>
                <a:gd name="connsiteX23" fmla="*/ 74699 w 1088743"/>
                <a:gd name="connsiteY23" fmla="*/ 129729 h 224745"/>
                <a:gd name="connsiteX24" fmla="*/ 62799 w 1088743"/>
                <a:gd name="connsiteY24" fmla="*/ 81899 h 224745"/>
                <a:gd name="connsiteX25" fmla="*/ 209685 w 1088743"/>
                <a:gd name="connsiteY25" fmla="*/ 49750 h 224745"/>
                <a:gd name="connsiteX26" fmla="*/ 234501 w 1088743"/>
                <a:gd name="connsiteY26" fmla="*/ 149467 h 224745"/>
                <a:gd name="connsiteX27" fmla="*/ 235264 w 1088743"/>
                <a:gd name="connsiteY27" fmla="*/ 153016 h 224745"/>
                <a:gd name="connsiteX28" fmla="*/ 228171 w 1088743"/>
                <a:gd name="connsiteY28" fmla="*/ 159598 h 224745"/>
                <a:gd name="connsiteX29" fmla="*/ 218295 w 1088743"/>
                <a:gd name="connsiteY29" fmla="*/ 150230 h 224745"/>
                <a:gd name="connsiteX30" fmla="*/ 199808 w 1088743"/>
                <a:gd name="connsiteY30" fmla="*/ 75824 h 224745"/>
                <a:gd name="connsiteX31" fmla="*/ 172966 w 1088743"/>
                <a:gd name="connsiteY31" fmla="*/ 53300 h 224745"/>
                <a:gd name="connsiteX32" fmla="*/ 159295 w 1088743"/>
                <a:gd name="connsiteY32" fmla="*/ 72783 h 224745"/>
                <a:gd name="connsiteX33" fmla="*/ 173983 w 1088743"/>
                <a:gd name="connsiteY33" fmla="*/ 128212 h 224745"/>
                <a:gd name="connsiteX34" fmla="*/ 177272 w 1088743"/>
                <a:gd name="connsiteY34" fmla="*/ 141876 h 224745"/>
                <a:gd name="connsiteX35" fmla="*/ 158031 w 1088743"/>
                <a:gd name="connsiteY35" fmla="*/ 162377 h 224745"/>
                <a:gd name="connsiteX36" fmla="*/ 125619 w 1088743"/>
                <a:gd name="connsiteY36" fmla="*/ 123400 h 224745"/>
                <a:gd name="connsiteX37" fmla="*/ 129417 w 1088743"/>
                <a:gd name="connsiteY37" fmla="*/ 120875 h 224745"/>
                <a:gd name="connsiteX38" fmla="*/ 133977 w 1088743"/>
                <a:gd name="connsiteY38" fmla="*/ 124924 h 224745"/>
                <a:gd name="connsiteX39" fmla="*/ 157523 w 1088743"/>
                <a:gd name="connsiteY39" fmla="*/ 156811 h 224745"/>
                <a:gd name="connsiteX40" fmla="*/ 163092 w 1088743"/>
                <a:gd name="connsiteY40" fmla="*/ 149467 h 224745"/>
                <a:gd name="connsiteX41" fmla="*/ 157015 w 1088743"/>
                <a:gd name="connsiteY41" fmla="*/ 126695 h 224745"/>
                <a:gd name="connsiteX42" fmla="*/ 143851 w 1088743"/>
                <a:gd name="connsiteY42" fmla="*/ 77087 h 224745"/>
                <a:gd name="connsiteX43" fmla="*/ 172211 w 1088743"/>
                <a:gd name="connsiteY43" fmla="*/ 47725 h 224745"/>
                <a:gd name="connsiteX44" fmla="*/ 195004 w 1088743"/>
                <a:gd name="connsiteY44" fmla="*/ 57094 h 224745"/>
                <a:gd name="connsiteX45" fmla="*/ 153979 w 1088743"/>
                <a:gd name="connsiteY45" fmla="*/ 4200 h 224745"/>
                <a:gd name="connsiteX46" fmla="*/ 138274 w 1088743"/>
                <a:gd name="connsiteY46" fmla="*/ 15077 h 224745"/>
                <a:gd name="connsiteX47" fmla="*/ 140307 w 1088743"/>
                <a:gd name="connsiteY47" fmla="*/ 15838 h 224745"/>
                <a:gd name="connsiteX48" fmla="*/ 151190 w 1088743"/>
                <a:gd name="connsiteY48" fmla="*/ 27987 h 224745"/>
                <a:gd name="connsiteX49" fmla="*/ 142580 w 1088743"/>
                <a:gd name="connsiteY49" fmla="*/ 36086 h 224745"/>
                <a:gd name="connsiteX50" fmla="*/ 129671 w 1088743"/>
                <a:gd name="connsiteY50" fmla="*/ 20396 h 224745"/>
                <a:gd name="connsiteX51" fmla="*/ 153979 w 1088743"/>
                <a:gd name="connsiteY51" fmla="*/ -1375 h 224745"/>
                <a:gd name="connsiteX52" fmla="*/ 209685 w 1088743"/>
                <a:gd name="connsiteY52" fmla="*/ 49750 h 224745"/>
                <a:gd name="connsiteX53" fmla="*/ 346194 w 1088743"/>
                <a:gd name="connsiteY53" fmla="*/ 76832 h 224745"/>
                <a:gd name="connsiteX54" fmla="*/ 342142 w 1088743"/>
                <a:gd name="connsiteY54" fmla="*/ 80883 h 224745"/>
                <a:gd name="connsiteX55" fmla="*/ 338853 w 1088743"/>
                <a:gd name="connsiteY55" fmla="*/ 78096 h 224745"/>
                <a:gd name="connsiteX56" fmla="*/ 293270 w 1088743"/>
                <a:gd name="connsiteY56" fmla="*/ 53300 h 224745"/>
                <a:gd name="connsiteX57" fmla="*/ 274021 w 1088743"/>
                <a:gd name="connsiteY57" fmla="*/ 81136 h 224745"/>
                <a:gd name="connsiteX58" fmla="*/ 278327 w 1088743"/>
                <a:gd name="connsiteY58" fmla="*/ 108973 h 224745"/>
                <a:gd name="connsiteX59" fmla="*/ 288201 w 1088743"/>
                <a:gd name="connsiteY59" fmla="*/ 108973 h 224745"/>
                <a:gd name="connsiteX60" fmla="*/ 324919 w 1088743"/>
                <a:gd name="connsiteY60" fmla="*/ 114547 h 224745"/>
                <a:gd name="connsiteX61" fmla="*/ 344931 w 1088743"/>
                <a:gd name="connsiteY61" fmla="*/ 140868 h 224745"/>
                <a:gd name="connsiteX62" fmla="*/ 319352 w 1088743"/>
                <a:gd name="connsiteY62" fmla="*/ 162377 h 224745"/>
                <a:gd name="connsiteX63" fmla="*/ 256552 w 1088743"/>
                <a:gd name="connsiteY63" fmla="*/ 92022 h 224745"/>
                <a:gd name="connsiteX64" fmla="*/ 292761 w 1088743"/>
                <a:gd name="connsiteY64" fmla="*/ 47725 h 224745"/>
                <a:gd name="connsiteX65" fmla="*/ 346194 w 1088743"/>
                <a:gd name="connsiteY65" fmla="*/ 76832 h 224745"/>
                <a:gd name="connsiteX66" fmla="*/ 335304 w 1088743"/>
                <a:gd name="connsiteY66" fmla="*/ 141369 h 224745"/>
                <a:gd name="connsiteX67" fmla="*/ 285168 w 1088743"/>
                <a:gd name="connsiteY67" fmla="*/ 114547 h 224745"/>
                <a:gd name="connsiteX68" fmla="*/ 279845 w 1088743"/>
                <a:gd name="connsiteY68" fmla="*/ 114547 h 224745"/>
                <a:gd name="connsiteX69" fmla="*/ 319352 w 1088743"/>
                <a:gd name="connsiteY69" fmla="*/ 156811 h 224745"/>
                <a:gd name="connsiteX70" fmla="*/ 335304 w 1088743"/>
                <a:gd name="connsiteY70" fmla="*/ 141369 h 224745"/>
                <a:gd name="connsiteX71" fmla="*/ 468008 w 1088743"/>
                <a:gd name="connsiteY71" fmla="*/ 146433 h 224745"/>
                <a:gd name="connsiteX72" fmla="*/ 443190 w 1088743"/>
                <a:gd name="connsiteY72" fmla="*/ 162377 h 224745"/>
                <a:gd name="connsiteX73" fmla="*/ 412550 w 1088743"/>
                <a:gd name="connsiteY73" fmla="*/ 144155 h 224745"/>
                <a:gd name="connsiteX74" fmla="*/ 391539 w 1088743"/>
                <a:gd name="connsiteY74" fmla="*/ 162377 h 224745"/>
                <a:gd name="connsiteX75" fmla="*/ 373307 w 1088743"/>
                <a:gd name="connsiteY75" fmla="*/ 148967 h 224745"/>
                <a:gd name="connsiteX76" fmla="*/ 365202 w 1088743"/>
                <a:gd name="connsiteY76" fmla="*/ 123400 h 224745"/>
                <a:gd name="connsiteX77" fmla="*/ 369000 w 1088743"/>
                <a:gd name="connsiteY77" fmla="*/ 120875 h 224745"/>
                <a:gd name="connsiteX78" fmla="*/ 373807 w 1088743"/>
                <a:gd name="connsiteY78" fmla="*/ 126695 h 224745"/>
                <a:gd name="connsiteX79" fmla="*/ 391030 w 1088743"/>
                <a:gd name="connsiteY79" fmla="*/ 156811 h 224745"/>
                <a:gd name="connsiteX80" fmla="*/ 397614 w 1088743"/>
                <a:gd name="connsiteY80" fmla="*/ 146688 h 224745"/>
                <a:gd name="connsiteX81" fmla="*/ 395842 w 1088743"/>
                <a:gd name="connsiteY81" fmla="*/ 133778 h 224745"/>
                <a:gd name="connsiteX82" fmla="*/ 376850 w 1088743"/>
                <a:gd name="connsiteY82" fmla="*/ 57848 h 224745"/>
                <a:gd name="connsiteX83" fmla="*/ 376087 w 1088743"/>
                <a:gd name="connsiteY83" fmla="*/ 54308 h 224745"/>
                <a:gd name="connsiteX84" fmla="*/ 383180 w 1088743"/>
                <a:gd name="connsiteY84" fmla="*/ 47725 h 224745"/>
                <a:gd name="connsiteX85" fmla="*/ 393056 w 1088743"/>
                <a:gd name="connsiteY85" fmla="*/ 57094 h 224745"/>
                <a:gd name="connsiteX86" fmla="*/ 409516 w 1088743"/>
                <a:gd name="connsiteY86" fmla="*/ 123400 h 224745"/>
                <a:gd name="connsiteX87" fmla="*/ 442945 w 1088743"/>
                <a:gd name="connsiteY87" fmla="*/ 156811 h 224745"/>
                <a:gd name="connsiteX88" fmla="*/ 456363 w 1088743"/>
                <a:gd name="connsiteY88" fmla="*/ 153271 h 224745"/>
                <a:gd name="connsiteX89" fmla="*/ 446740 w 1088743"/>
                <a:gd name="connsiteY89" fmla="*/ 141122 h 224745"/>
                <a:gd name="connsiteX90" fmla="*/ 455600 w 1088743"/>
                <a:gd name="connsiteY90" fmla="*/ 133024 h 224745"/>
                <a:gd name="connsiteX91" fmla="*/ 468008 w 1088743"/>
                <a:gd name="connsiteY91" fmla="*/ 146433 h 224745"/>
                <a:gd name="connsiteX92" fmla="*/ 666805 w 1088743"/>
                <a:gd name="connsiteY92" fmla="*/ 220083 h 224745"/>
                <a:gd name="connsiteX93" fmla="*/ 663516 w 1088743"/>
                <a:gd name="connsiteY93" fmla="*/ 223371 h 224745"/>
                <a:gd name="connsiteX94" fmla="*/ 639206 w 1088743"/>
                <a:gd name="connsiteY94" fmla="*/ 222617 h 224745"/>
                <a:gd name="connsiteX95" fmla="*/ 614644 w 1088743"/>
                <a:gd name="connsiteY95" fmla="*/ 223371 h 224745"/>
                <a:gd name="connsiteX96" fmla="*/ 610083 w 1088743"/>
                <a:gd name="connsiteY96" fmla="*/ 218568 h 224745"/>
                <a:gd name="connsiteX97" fmla="*/ 614644 w 1088743"/>
                <a:gd name="connsiteY97" fmla="*/ 215527 h 224745"/>
                <a:gd name="connsiteX98" fmla="*/ 629832 w 1088743"/>
                <a:gd name="connsiteY98" fmla="*/ 204641 h 224745"/>
                <a:gd name="connsiteX99" fmla="*/ 628824 w 1088743"/>
                <a:gd name="connsiteY99" fmla="*/ 198567 h 224745"/>
                <a:gd name="connsiteX100" fmla="*/ 600972 w 1088743"/>
                <a:gd name="connsiteY100" fmla="*/ 87464 h 224745"/>
                <a:gd name="connsiteX101" fmla="*/ 553617 w 1088743"/>
                <a:gd name="connsiteY101" fmla="*/ 219067 h 224745"/>
                <a:gd name="connsiteX102" fmla="*/ 546522 w 1088743"/>
                <a:gd name="connsiteY102" fmla="*/ 223371 h 224745"/>
                <a:gd name="connsiteX103" fmla="*/ 514872 w 1088743"/>
                <a:gd name="connsiteY103" fmla="*/ 223371 h 224745"/>
                <a:gd name="connsiteX104" fmla="*/ 508032 w 1088743"/>
                <a:gd name="connsiteY104" fmla="*/ 218568 h 224745"/>
                <a:gd name="connsiteX105" fmla="*/ 514872 w 1088743"/>
                <a:gd name="connsiteY105" fmla="*/ 215527 h 224745"/>
                <a:gd name="connsiteX106" fmla="*/ 530316 w 1088743"/>
                <a:gd name="connsiteY106" fmla="*/ 213502 h 224745"/>
                <a:gd name="connsiteX107" fmla="*/ 529561 w 1088743"/>
                <a:gd name="connsiteY107" fmla="*/ 210214 h 224745"/>
                <a:gd name="connsiteX108" fmla="*/ 496132 w 1088743"/>
                <a:gd name="connsiteY108" fmla="*/ 76071 h 224745"/>
                <a:gd name="connsiteX109" fmla="*/ 471570 w 1088743"/>
                <a:gd name="connsiteY109" fmla="*/ 58357 h 224745"/>
                <a:gd name="connsiteX110" fmla="*/ 466755 w 1088743"/>
                <a:gd name="connsiteY110" fmla="*/ 53554 h 224745"/>
                <a:gd name="connsiteX111" fmla="*/ 470052 w 1088743"/>
                <a:gd name="connsiteY111" fmla="*/ 50513 h 224745"/>
                <a:gd name="connsiteX112" fmla="*/ 494106 w 1088743"/>
                <a:gd name="connsiteY112" fmla="*/ 51274 h 224745"/>
                <a:gd name="connsiteX113" fmla="*/ 518924 w 1088743"/>
                <a:gd name="connsiteY113" fmla="*/ 50513 h 224745"/>
                <a:gd name="connsiteX114" fmla="*/ 523485 w 1088743"/>
                <a:gd name="connsiteY114" fmla="*/ 55069 h 224745"/>
                <a:gd name="connsiteX115" fmla="*/ 518671 w 1088743"/>
                <a:gd name="connsiteY115" fmla="*/ 58357 h 224745"/>
                <a:gd name="connsiteX116" fmla="*/ 503727 w 1088743"/>
                <a:gd name="connsiteY116" fmla="*/ 69243 h 224745"/>
                <a:gd name="connsiteX117" fmla="*/ 504744 w 1088743"/>
                <a:gd name="connsiteY117" fmla="*/ 75570 h 224745"/>
                <a:gd name="connsiteX118" fmla="*/ 537411 w 1088743"/>
                <a:gd name="connsiteY118" fmla="*/ 205911 h 224745"/>
                <a:gd name="connsiteX119" fmla="*/ 591851 w 1088743"/>
                <a:gd name="connsiteY119" fmla="*/ 54816 h 224745"/>
                <a:gd name="connsiteX120" fmla="*/ 596920 w 1088743"/>
                <a:gd name="connsiteY120" fmla="*/ 50513 h 224745"/>
                <a:gd name="connsiteX121" fmla="*/ 601981 w 1088743"/>
                <a:gd name="connsiteY121" fmla="*/ 55578 h 224745"/>
                <a:gd name="connsiteX122" fmla="*/ 637436 w 1088743"/>
                <a:gd name="connsiteY122" fmla="*/ 198320 h 224745"/>
                <a:gd name="connsiteX123" fmla="*/ 663008 w 1088743"/>
                <a:gd name="connsiteY123" fmla="*/ 215527 h 224745"/>
                <a:gd name="connsiteX124" fmla="*/ 666805 w 1088743"/>
                <a:gd name="connsiteY124" fmla="*/ 220083 h 224745"/>
                <a:gd name="connsiteX125" fmla="*/ 768124 w 1088743"/>
                <a:gd name="connsiteY125" fmla="*/ 120875 h 224745"/>
                <a:gd name="connsiteX126" fmla="*/ 731152 w 1088743"/>
                <a:gd name="connsiteY126" fmla="*/ 162377 h 224745"/>
                <a:gd name="connsiteX127" fmla="*/ 667082 w 1088743"/>
                <a:gd name="connsiteY127" fmla="*/ 89490 h 224745"/>
                <a:gd name="connsiteX128" fmla="*/ 704055 w 1088743"/>
                <a:gd name="connsiteY128" fmla="*/ 47725 h 224745"/>
                <a:gd name="connsiteX129" fmla="*/ 768124 w 1088743"/>
                <a:gd name="connsiteY129" fmla="*/ 120875 h 224745"/>
                <a:gd name="connsiteX130" fmla="*/ 750401 w 1088743"/>
                <a:gd name="connsiteY130" fmla="*/ 130744 h 224745"/>
                <a:gd name="connsiteX131" fmla="*/ 736722 w 1088743"/>
                <a:gd name="connsiteY131" fmla="*/ 78603 h 224745"/>
                <a:gd name="connsiteX132" fmla="*/ 704055 w 1088743"/>
                <a:gd name="connsiteY132" fmla="*/ 53300 h 224745"/>
                <a:gd name="connsiteX133" fmla="*/ 684814 w 1088743"/>
                <a:gd name="connsiteY133" fmla="*/ 79366 h 224745"/>
                <a:gd name="connsiteX134" fmla="*/ 699495 w 1088743"/>
                <a:gd name="connsiteY134" fmla="*/ 133778 h 224745"/>
                <a:gd name="connsiteX135" fmla="*/ 730898 w 1088743"/>
                <a:gd name="connsiteY135" fmla="*/ 156811 h 224745"/>
                <a:gd name="connsiteX136" fmla="*/ 750401 w 1088743"/>
                <a:gd name="connsiteY136" fmla="*/ 130744 h 224745"/>
                <a:gd name="connsiteX137" fmla="*/ 892473 w 1088743"/>
                <a:gd name="connsiteY137" fmla="*/ 146433 h 224745"/>
                <a:gd name="connsiteX138" fmla="*/ 867654 w 1088743"/>
                <a:gd name="connsiteY138" fmla="*/ 162377 h 224745"/>
                <a:gd name="connsiteX139" fmla="*/ 837013 w 1088743"/>
                <a:gd name="connsiteY139" fmla="*/ 144155 h 224745"/>
                <a:gd name="connsiteX140" fmla="*/ 816003 w 1088743"/>
                <a:gd name="connsiteY140" fmla="*/ 162377 h 224745"/>
                <a:gd name="connsiteX141" fmla="*/ 797771 w 1088743"/>
                <a:gd name="connsiteY141" fmla="*/ 148967 h 224745"/>
                <a:gd name="connsiteX142" fmla="*/ 789667 w 1088743"/>
                <a:gd name="connsiteY142" fmla="*/ 123400 h 224745"/>
                <a:gd name="connsiteX143" fmla="*/ 793465 w 1088743"/>
                <a:gd name="connsiteY143" fmla="*/ 120875 h 224745"/>
                <a:gd name="connsiteX144" fmla="*/ 798272 w 1088743"/>
                <a:gd name="connsiteY144" fmla="*/ 126695 h 224745"/>
                <a:gd name="connsiteX145" fmla="*/ 815494 w 1088743"/>
                <a:gd name="connsiteY145" fmla="*/ 156811 h 224745"/>
                <a:gd name="connsiteX146" fmla="*/ 822079 w 1088743"/>
                <a:gd name="connsiteY146" fmla="*/ 146688 h 224745"/>
                <a:gd name="connsiteX147" fmla="*/ 820307 w 1088743"/>
                <a:gd name="connsiteY147" fmla="*/ 133778 h 224745"/>
                <a:gd name="connsiteX148" fmla="*/ 801312 w 1088743"/>
                <a:gd name="connsiteY148" fmla="*/ 57848 h 224745"/>
                <a:gd name="connsiteX149" fmla="*/ 800549 w 1088743"/>
                <a:gd name="connsiteY149" fmla="*/ 54308 h 224745"/>
                <a:gd name="connsiteX150" fmla="*/ 807644 w 1088743"/>
                <a:gd name="connsiteY150" fmla="*/ 47725 h 224745"/>
                <a:gd name="connsiteX151" fmla="*/ 817518 w 1088743"/>
                <a:gd name="connsiteY151" fmla="*/ 57094 h 224745"/>
                <a:gd name="connsiteX152" fmla="*/ 833979 w 1088743"/>
                <a:gd name="connsiteY152" fmla="*/ 123400 h 224745"/>
                <a:gd name="connsiteX153" fmla="*/ 867408 w 1088743"/>
                <a:gd name="connsiteY153" fmla="*/ 156811 h 224745"/>
                <a:gd name="connsiteX154" fmla="*/ 880827 w 1088743"/>
                <a:gd name="connsiteY154" fmla="*/ 153271 h 224745"/>
                <a:gd name="connsiteX155" fmla="*/ 871205 w 1088743"/>
                <a:gd name="connsiteY155" fmla="*/ 141122 h 224745"/>
                <a:gd name="connsiteX156" fmla="*/ 880065 w 1088743"/>
                <a:gd name="connsiteY156" fmla="*/ 133024 h 224745"/>
                <a:gd name="connsiteX157" fmla="*/ 892473 w 1088743"/>
                <a:gd name="connsiteY157" fmla="*/ 146433 h 224745"/>
                <a:gd name="connsiteX158" fmla="*/ 1088743 w 1088743"/>
                <a:gd name="connsiteY158" fmla="*/ 86703 h 224745"/>
                <a:gd name="connsiteX159" fmla="*/ 1084938 w 1088743"/>
                <a:gd name="connsiteY159" fmla="*/ 89235 h 224745"/>
                <a:gd name="connsiteX160" fmla="*/ 1080631 w 1088743"/>
                <a:gd name="connsiteY160" fmla="*/ 84932 h 224745"/>
                <a:gd name="connsiteX161" fmla="*/ 1057086 w 1088743"/>
                <a:gd name="connsiteY161" fmla="*/ 53300 h 224745"/>
                <a:gd name="connsiteX162" fmla="*/ 1051516 w 1088743"/>
                <a:gd name="connsiteY162" fmla="*/ 60636 h 224745"/>
                <a:gd name="connsiteX163" fmla="*/ 1056077 w 1088743"/>
                <a:gd name="connsiteY163" fmla="*/ 79621 h 224745"/>
                <a:gd name="connsiteX164" fmla="*/ 1071520 w 1088743"/>
                <a:gd name="connsiteY164" fmla="*/ 136057 h 224745"/>
                <a:gd name="connsiteX165" fmla="*/ 1044929 w 1088743"/>
                <a:gd name="connsiteY165" fmla="*/ 162377 h 224745"/>
                <a:gd name="connsiteX166" fmla="*/ 1006950 w 1088743"/>
                <a:gd name="connsiteY166" fmla="*/ 140106 h 224745"/>
                <a:gd name="connsiteX167" fmla="*/ 980360 w 1088743"/>
                <a:gd name="connsiteY167" fmla="*/ 162377 h 224745"/>
                <a:gd name="connsiteX168" fmla="*/ 944144 w 1088743"/>
                <a:gd name="connsiteY168" fmla="*/ 142384 h 224745"/>
                <a:gd name="connsiteX169" fmla="*/ 922877 w 1088743"/>
                <a:gd name="connsiteY169" fmla="*/ 162377 h 224745"/>
                <a:gd name="connsiteX170" fmla="*/ 904644 w 1088743"/>
                <a:gd name="connsiteY170" fmla="*/ 148967 h 224745"/>
                <a:gd name="connsiteX171" fmla="*/ 896543 w 1088743"/>
                <a:gd name="connsiteY171" fmla="*/ 123400 h 224745"/>
                <a:gd name="connsiteX172" fmla="*/ 900338 w 1088743"/>
                <a:gd name="connsiteY172" fmla="*/ 120875 h 224745"/>
                <a:gd name="connsiteX173" fmla="*/ 905145 w 1088743"/>
                <a:gd name="connsiteY173" fmla="*/ 126695 h 224745"/>
                <a:gd name="connsiteX174" fmla="*/ 922368 w 1088743"/>
                <a:gd name="connsiteY174" fmla="*/ 156811 h 224745"/>
                <a:gd name="connsiteX175" fmla="*/ 928955 w 1088743"/>
                <a:gd name="connsiteY175" fmla="*/ 146688 h 224745"/>
                <a:gd name="connsiteX176" fmla="*/ 927183 w 1088743"/>
                <a:gd name="connsiteY176" fmla="*/ 133778 h 224745"/>
                <a:gd name="connsiteX177" fmla="*/ 908188 w 1088743"/>
                <a:gd name="connsiteY177" fmla="*/ 57848 h 224745"/>
                <a:gd name="connsiteX178" fmla="*/ 907426 w 1088743"/>
                <a:gd name="connsiteY178" fmla="*/ 54308 h 224745"/>
                <a:gd name="connsiteX179" fmla="*/ 914518 w 1088743"/>
                <a:gd name="connsiteY179" fmla="*/ 47725 h 224745"/>
                <a:gd name="connsiteX180" fmla="*/ 923632 w 1088743"/>
                <a:gd name="connsiteY180" fmla="*/ 54308 h 224745"/>
                <a:gd name="connsiteX181" fmla="*/ 933760 w 1088743"/>
                <a:gd name="connsiteY181" fmla="*/ 94801 h 224745"/>
                <a:gd name="connsiteX182" fmla="*/ 937812 w 1088743"/>
                <a:gd name="connsiteY182" fmla="*/ 111253 h 224745"/>
                <a:gd name="connsiteX183" fmla="*/ 944144 w 1088743"/>
                <a:gd name="connsiteY183" fmla="*/ 129474 h 224745"/>
                <a:gd name="connsiteX184" fmla="*/ 979851 w 1088743"/>
                <a:gd name="connsiteY184" fmla="*/ 156811 h 224745"/>
                <a:gd name="connsiteX185" fmla="*/ 991499 w 1088743"/>
                <a:gd name="connsiteY185" fmla="*/ 140106 h 224745"/>
                <a:gd name="connsiteX186" fmla="*/ 989219 w 1088743"/>
                <a:gd name="connsiteY186" fmla="*/ 123654 h 224745"/>
                <a:gd name="connsiteX187" fmla="*/ 972758 w 1088743"/>
                <a:gd name="connsiteY187" fmla="*/ 57848 h 224745"/>
                <a:gd name="connsiteX188" fmla="*/ 972004 w 1088743"/>
                <a:gd name="connsiteY188" fmla="*/ 54308 h 224745"/>
                <a:gd name="connsiteX189" fmla="*/ 979088 w 1088743"/>
                <a:gd name="connsiteY189" fmla="*/ 47725 h 224745"/>
                <a:gd name="connsiteX190" fmla="*/ 988209 w 1088743"/>
                <a:gd name="connsiteY190" fmla="*/ 54308 h 224745"/>
                <a:gd name="connsiteX191" fmla="*/ 998337 w 1088743"/>
                <a:gd name="connsiteY191" fmla="*/ 94801 h 224745"/>
                <a:gd name="connsiteX192" fmla="*/ 1002389 w 1088743"/>
                <a:gd name="connsiteY192" fmla="*/ 111253 h 224745"/>
                <a:gd name="connsiteX193" fmla="*/ 1008722 w 1088743"/>
                <a:gd name="connsiteY193" fmla="*/ 129474 h 224745"/>
                <a:gd name="connsiteX194" fmla="*/ 1044421 w 1088743"/>
                <a:gd name="connsiteY194" fmla="*/ 156811 h 224745"/>
                <a:gd name="connsiteX195" fmla="*/ 1056077 w 1088743"/>
                <a:gd name="connsiteY195" fmla="*/ 140106 h 224745"/>
                <a:gd name="connsiteX196" fmla="*/ 1041389 w 1088743"/>
                <a:gd name="connsiteY196" fmla="*/ 84169 h 224745"/>
                <a:gd name="connsiteX197" fmla="*/ 1037336 w 1088743"/>
                <a:gd name="connsiteY197" fmla="*/ 67971 h 224745"/>
                <a:gd name="connsiteX198" fmla="*/ 1056578 w 1088743"/>
                <a:gd name="connsiteY198" fmla="*/ 47725 h 224745"/>
                <a:gd name="connsiteX199" fmla="*/ 1088743 w 1088743"/>
                <a:gd name="connsiteY199" fmla="*/ 86703 h 224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</a:cxnLst>
              <a:rect l="l" t="t" r="r" b="b"/>
              <a:pathLst>
                <a:path w="1088743" h="224745">
                  <a:moveTo>
                    <a:pt x="108129" y="86703"/>
                  </a:moveTo>
                  <a:cubicBezTo>
                    <a:pt x="108129" y="89235"/>
                    <a:pt x="106103" y="89235"/>
                    <a:pt x="104331" y="89235"/>
                  </a:cubicBezTo>
                  <a:cubicBezTo>
                    <a:pt x="101288" y="89235"/>
                    <a:pt x="101034" y="88981"/>
                    <a:pt x="99516" y="83415"/>
                  </a:cubicBezTo>
                  <a:cubicBezTo>
                    <a:pt x="95973" y="69243"/>
                    <a:pt x="91160" y="53300"/>
                    <a:pt x="82547" y="53300"/>
                  </a:cubicBezTo>
                  <a:cubicBezTo>
                    <a:pt x="75970" y="53300"/>
                    <a:pt x="75970" y="60128"/>
                    <a:pt x="75970" y="63677"/>
                  </a:cubicBezTo>
                  <a:cubicBezTo>
                    <a:pt x="75970" y="65447"/>
                    <a:pt x="75970" y="69496"/>
                    <a:pt x="77741" y="76580"/>
                  </a:cubicBezTo>
                  <a:lnTo>
                    <a:pt x="94956" y="145418"/>
                  </a:lnTo>
                  <a:cubicBezTo>
                    <a:pt x="95973" y="148967"/>
                    <a:pt x="95973" y="149467"/>
                    <a:pt x="95973" y="150737"/>
                  </a:cubicBezTo>
                  <a:cubicBezTo>
                    <a:pt x="95973" y="156050"/>
                    <a:pt x="91669" y="157320"/>
                    <a:pt x="89134" y="157320"/>
                  </a:cubicBezTo>
                  <a:cubicBezTo>
                    <a:pt x="81031" y="157320"/>
                    <a:pt x="79259" y="148713"/>
                    <a:pt x="79004" y="147443"/>
                  </a:cubicBezTo>
                  <a:cubicBezTo>
                    <a:pt x="74191" y="158328"/>
                    <a:pt x="66087" y="162377"/>
                    <a:pt x="57984" y="162377"/>
                  </a:cubicBezTo>
                  <a:cubicBezTo>
                    <a:pt x="29878" y="162377"/>
                    <a:pt x="0" y="123909"/>
                    <a:pt x="0" y="86956"/>
                  </a:cubicBezTo>
                  <a:cubicBezTo>
                    <a:pt x="0" y="65447"/>
                    <a:pt x="11646" y="47725"/>
                    <a:pt x="30640" y="47725"/>
                  </a:cubicBezTo>
                  <a:cubicBezTo>
                    <a:pt x="39753" y="47725"/>
                    <a:pt x="50898" y="53045"/>
                    <a:pt x="61027" y="65447"/>
                  </a:cubicBezTo>
                  <a:cubicBezTo>
                    <a:pt x="63816" y="53045"/>
                    <a:pt x="73182" y="47725"/>
                    <a:pt x="82047" y="47725"/>
                  </a:cubicBezTo>
                  <a:cubicBezTo>
                    <a:pt x="91415" y="47725"/>
                    <a:pt x="96727" y="54053"/>
                    <a:pt x="100534" y="61899"/>
                  </a:cubicBezTo>
                  <a:cubicBezTo>
                    <a:pt x="105086" y="71521"/>
                    <a:pt x="108129" y="86703"/>
                    <a:pt x="108129" y="86703"/>
                  </a:cubicBezTo>
                  <a:close/>
                  <a:moveTo>
                    <a:pt x="62799" y="81899"/>
                  </a:moveTo>
                  <a:cubicBezTo>
                    <a:pt x="60773" y="73801"/>
                    <a:pt x="45075" y="53300"/>
                    <a:pt x="31149" y="53300"/>
                  </a:cubicBezTo>
                  <a:cubicBezTo>
                    <a:pt x="19241" y="53300"/>
                    <a:pt x="17215" y="68226"/>
                    <a:pt x="17215" y="75824"/>
                  </a:cubicBezTo>
                  <a:cubicBezTo>
                    <a:pt x="17215" y="88472"/>
                    <a:pt x="25072" y="118089"/>
                    <a:pt x="29624" y="128721"/>
                  </a:cubicBezTo>
                  <a:cubicBezTo>
                    <a:pt x="35955" y="144155"/>
                    <a:pt x="47609" y="156811"/>
                    <a:pt x="57984" y="156811"/>
                  </a:cubicBezTo>
                  <a:cubicBezTo>
                    <a:pt x="69130" y="156811"/>
                    <a:pt x="75461" y="143647"/>
                    <a:pt x="75461" y="133024"/>
                  </a:cubicBezTo>
                  <a:cubicBezTo>
                    <a:pt x="75461" y="133024"/>
                    <a:pt x="75208" y="131245"/>
                    <a:pt x="74699" y="129729"/>
                  </a:cubicBezTo>
                  <a:lnTo>
                    <a:pt x="62799" y="81899"/>
                  </a:lnTo>
                  <a:close/>
                  <a:moveTo>
                    <a:pt x="209685" y="49750"/>
                  </a:moveTo>
                  <a:lnTo>
                    <a:pt x="234501" y="149467"/>
                  </a:lnTo>
                  <a:cubicBezTo>
                    <a:pt x="234755" y="150991"/>
                    <a:pt x="235264" y="152253"/>
                    <a:pt x="235264" y="153016"/>
                  </a:cubicBezTo>
                  <a:cubicBezTo>
                    <a:pt x="235264" y="155795"/>
                    <a:pt x="233237" y="159598"/>
                    <a:pt x="228171" y="159598"/>
                  </a:cubicBezTo>
                  <a:cubicBezTo>
                    <a:pt x="220575" y="159598"/>
                    <a:pt x="218803" y="152253"/>
                    <a:pt x="218295" y="150230"/>
                  </a:cubicBezTo>
                  <a:lnTo>
                    <a:pt x="199808" y="75824"/>
                  </a:lnTo>
                  <a:cubicBezTo>
                    <a:pt x="198036" y="68480"/>
                    <a:pt x="187909" y="53300"/>
                    <a:pt x="172966" y="53300"/>
                  </a:cubicBezTo>
                  <a:cubicBezTo>
                    <a:pt x="161575" y="53300"/>
                    <a:pt x="159295" y="64431"/>
                    <a:pt x="159295" y="72783"/>
                  </a:cubicBezTo>
                  <a:cubicBezTo>
                    <a:pt x="159295" y="88227"/>
                    <a:pt x="167651" y="110999"/>
                    <a:pt x="173983" y="128212"/>
                  </a:cubicBezTo>
                  <a:cubicBezTo>
                    <a:pt x="176009" y="133523"/>
                    <a:pt x="177272" y="137073"/>
                    <a:pt x="177272" y="141876"/>
                  </a:cubicBezTo>
                  <a:cubicBezTo>
                    <a:pt x="177272" y="154533"/>
                    <a:pt x="168914" y="162377"/>
                    <a:pt x="158031" y="162377"/>
                  </a:cubicBezTo>
                  <a:cubicBezTo>
                    <a:pt x="134475" y="162377"/>
                    <a:pt x="125619" y="124924"/>
                    <a:pt x="125619" y="123400"/>
                  </a:cubicBezTo>
                  <a:cubicBezTo>
                    <a:pt x="125619" y="120875"/>
                    <a:pt x="128146" y="120875"/>
                    <a:pt x="129417" y="120875"/>
                  </a:cubicBezTo>
                  <a:cubicBezTo>
                    <a:pt x="132707" y="120875"/>
                    <a:pt x="132960" y="121376"/>
                    <a:pt x="133977" y="124924"/>
                  </a:cubicBezTo>
                  <a:cubicBezTo>
                    <a:pt x="136001" y="132770"/>
                    <a:pt x="142835" y="156811"/>
                    <a:pt x="157523" y="156811"/>
                  </a:cubicBezTo>
                  <a:cubicBezTo>
                    <a:pt x="160312" y="156811"/>
                    <a:pt x="163092" y="156050"/>
                    <a:pt x="163092" y="149467"/>
                  </a:cubicBezTo>
                  <a:cubicBezTo>
                    <a:pt x="163092" y="143392"/>
                    <a:pt x="160565" y="136564"/>
                    <a:pt x="157015" y="126695"/>
                  </a:cubicBezTo>
                  <a:cubicBezTo>
                    <a:pt x="150437" y="108973"/>
                    <a:pt x="143851" y="90251"/>
                    <a:pt x="143851" y="77087"/>
                  </a:cubicBezTo>
                  <a:cubicBezTo>
                    <a:pt x="143851" y="55069"/>
                    <a:pt x="158540" y="47725"/>
                    <a:pt x="172211" y="47725"/>
                  </a:cubicBezTo>
                  <a:cubicBezTo>
                    <a:pt x="183856" y="47725"/>
                    <a:pt x="191707" y="53799"/>
                    <a:pt x="195004" y="57094"/>
                  </a:cubicBezTo>
                  <a:cubicBezTo>
                    <a:pt x="185375" y="15331"/>
                    <a:pt x="166644" y="4200"/>
                    <a:pt x="153979" y="4200"/>
                  </a:cubicBezTo>
                  <a:cubicBezTo>
                    <a:pt x="141825" y="4200"/>
                    <a:pt x="138274" y="13814"/>
                    <a:pt x="138274" y="15077"/>
                  </a:cubicBezTo>
                  <a:cubicBezTo>
                    <a:pt x="138274" y="15077"/>
                    <a:pt x="138528" y="15585"/>
                    <a:pt x="140307" y="15838"/>
                  </a:cubicBezTo>
                  <a:cubicBezTo>
                    <a:pt x="148157" y="17102"/>
                    <a:pt x="151190" y="23938"/>
                    <a:pt x="151190" y="27987"/>
                  </a:cubicBezTo>
                  <a:cubicBezTo>
                    <a:pt x="151190" y="33298"/>
                    <a:pt x="147140" y="36086"/>
                    <a:pt x="142580" y="36086"/>
                  </a:cubicBezTo>
                  <a:cubicBezTo>
                    <a:pt x="139544" y="36086"/>
                    <a:pt x="129671" y="34570"/>
                    <a:pt x="129671" y="20396"/>
                  </a:cubicBezTo>
                  <a:cubicBezTo>
                    <a:pt x="129671" y="7232"/>
                    <a:pt x="140053" y="-1375"/>
                    <a:pt x="153979" y="-1375"/>
                  </a:cubicBezTo>
                  <a:cubicBezTo>
                    <a:pt x="180316" y="-1375"/>
                    <a:pt x="203360" y="24699"/>
                    <a:pt x="209685" y="49750"/>
                  </a:cubicBezTo>
                  <a:close/>
                  <a:moveTo>
                    <a:pt x="346194" y="76832"/>
                  </a:moveTo>
                  <a:cubicBezTo>
                    <a:pt x="346194" y="78096"/>
                    <a:pt x="344169" y="80883"/>
                    <a:pt x="342142" y="80883"/>
                  </a:cubicBezTo>
                  <a:cubicBezTo>
                    <a:pt x="341126" y="80883"/>
                    <a:pt x="340879" y="80629"/>
                    <a:pt x="338853" y="78096"/>
                  </a:cubicBezTo>
                  <a:cubicBezTo>
                    <a:pt x="320115" y="54308"/>
                    <a:pt x="297577" y="53300"/>
                    <a:pt x="293270" y="53300"/>
                  </a:cubicBezTo>
                  <a:cubicBezTo>
                    <a:pt x="276810" y="53300"/>
                    <a:pt x="274021" y="71267"/>
                    <a:pt x="274021" y="81136"/>
                  </a:cubicBezTo>
                  <a:cubicBezTo>
                    <a:pt x="274021" y="90752"/>
                    <a:pt x="276556" y="102145"/>
                    <a:pt x="278327" y="108973"/>
                  </a:cubicBezTo>
                  <a:lnTo>
                    <a:pt x="288201" y="108973"/>
                  </a:lnTo>
                  <a:cubicBezTo>
                    <a:pt x="295805" y="108973"/>
                    <a:pt x="312766" y="109736"/>
                    <a:pt x="324919" y="114547"/>
                  </a:cubicBezTo>
                  <a:cubicBezTo>
                    <a:pt x="344931" y="122646"/>
                    <a:pt x="344931" y="139097"/>
                    <a:pt x="344931" y="140868"/>
                  </a:cubicBezTo>
                  <a:cubicBezTo>
                    <a:pt x="344931" y="152508"/>
                    <a:pt x="335558" y="162377"/>
                    <a:pt x="319352" y="162377"/>
                  </a:cubicBezTo>
                  <a:cubicBezTo>
                    <a:pt x="292761" y="162377"/>
                    <a:pt x="256552" y="136819"/>
                    <a:pt x="256552" y="92022"/>
                  </a:cubicBezTo>
                  <a:cubicBezTo>
                    <a:pt x="256552" y="69243"/>
                    <a:pt x="268708" y="47725"/>
                    <a:pt x="292761" y="47725"/>
                  </a:cubicBezTo>
                  <a:cubicBezTo>
                    <a:pt x="325174" y="47725"/>
                    <a:pt x="346194" y="73038"/>
                    <a:pt x="346194" y="76832"/>
                  </a:cubicBezTo>
                  <a:close/>
                  <a:moveTo>
                    <a:pt x="335304" y="141369"/>
                  </a:moveTo>
                  <a:cubicBezTo>
                    <a:pt x="335304" y="114547"/>
                    <a:pt x="293524" y="114547"/>
                    <a:pt x="285168" y="114547"/>
                  </a:cubicBezTo>
                  <a:lnTo>
                    <a:pt x="279845" y="114547"/>
                  </a:lnTo>
                  <a:cubicBezTo>
                    <a:pt x="290736" y="156050"/>
                    <a:pt x="316818" y="156811"/>
                    <a:pt x="319352" y="156811"/>
                  </a:cubicBezTo>
                  <a:cubicBezTo>
                    <a:pt x="329480" y="156811"/>
                    <a:pt x="335304" y="149975"/>
                    <a:pt x="335304" y="141369"/>
                  </a:cubicBezTo>
                  <a:close/>
                  <a:moveTo>
                    <a:pt x="468008" y="146433"/>
                  </a:moveTo>
                  <a:cubicBezTo>
                    <a:pt x="468008" y="159598"/>
                    <a:pt x="451548" y="162377"/>
                    <a:pt x="443190" y="162377"/>
                  </a:cubicBezTo>
                  <a:cubicBezTo>
                    <a:pt x="425723" y="162377"/>
                    <a:pt x="416609" y="149721"/>
                    <a:pt x="412550" y="144155"/>
                  </a:cubicBezTo>
                  <a:cubicBezTo>
                    <a:pt x="409771" y="157574"/>
                    <a:pt x="399895" y="162377"/>
                    <a:pt x="391539" y="162377"/>
                  </a:cubicBezTo>
                  <a:cubicBezTo>
                    <a:pt x="382418" y="162377"/>
                    <a:pt x="377359" y="156557"/>
                    <a:pt x="373307" y="148967"/>
                  </a:cubicBezTo>
                  <a:cubicBezTo>
                    <a:pt x="368491" y="138844"/>
                    <a:pt x="365202" y="123400"/>
                    <a:pt x="365202" y="123400"/>
                  </a:cubicBezTo>
                  <a:cubicBezTo>
                    <a:pt x="365202" y="120875"/>
                    <a:pt x="367729" y="120875"/>
                    <a:pt x="369000" y="120875"/>
                  </a:cubicBezTo>
                  <a:cubicBezTo>
                    <a:pt x="372290" y="120875"/>
                    <a:pt x="372544" y="121122"/>
                    <a:pt x="373807" y="126695"/>
                  </a:cubicBezTo>
                  <a:cubicBezTo>
                    <a:pt x="378365" y="144410"/>
                    <a:pt x="383180" y="156811"/>
                    <a:pt x="391030" y="156811"/>
                  </a:cubicBezTo>
                  <a:cubicBezTo>
                    <a:pt x="397614" y="156811"/>
                    <a:pt x="397614" y="149467"/>
                    <a:pt x="397614" y="146688"/>
                  </a:cubicBezTo>
                  <a:cubicBezTo>
                    <a:pt x="397614" y="142639"/>
                    <a:pt x="396851" y="137827"/>
                    <a:pt x="395842" y="133778"/>
                  </a:cubicBezTo>
                  <a:lnTo>
                    <a:pt x="376850" y="57848"/>
                  </a:lnTo>
                  <a:cubicBezTo>
                    <a:pt x="376342" y="56333"/>
                    <a:pt x="376087" y="55069"/>
                    <a:pt x="376087" y="54308"/>
                  </a:cubicBezTo>
                  <a:cubicBezTo>
                    <a:pt x="376087" y="51529"/>
                    <a:pt x="378111" y="47725"/>
                    <a:pt x="383180" y="47725"/>
                  </a:cubicBezTo>
                  <a:cubicBezTo>
                    <a:pt x="390776" y="47725"/>
                    <a:pt x="392548" y="55069"/>
                    <a:pt x="393056" y="57094"/>
                  </a:cubicBezTo>
                  <a:lnTo>
                    <a:pt x="409516" y="123400"/>
                  </a:lnTo>
                  <a:cubicBezTo>
                    <a:pt x="409771" y="124163"/>
                    <a:pt x="421162" y="156811"/>
                    <a:pt x="442945" y="156811"/>
                  </a:cubicBezTo>
                  <a:cubicBezTo>
                    <a:pt x="444207" y="156811"/>
                    <a:pt x="451301" y="156811"/>
                    <a:pt x="456363" y="153271"/>
                  </a:cubicBezTo>
                  <a:cubicBezTo>
                    <a:pt x="447496" y="150484"/>
                    <a:pt x="446740" y="142384"/>
                    <a:pt x="446740" y="141122"/>
                  </a:cubicBezTo>
                  <a:cubicBezTo>
                    <a:pt x="446740" y="137827"/>
                    <a:pt x="449021" y="133024"/>
                    <a:pt x="455600" y="133024"/>
                  </a:cubicBezTo>
                  <a:cubicBezTo>
                    <a:pt x="460158" y="133024"/>
                    <a:pt x="468008" y="136564"/>
                    <a:pt x="468008" y="146433"/>
                  </a:cubicBezTo>
                  <a:close/>
                  <a:moveTo>
                    <a:pt x="666805" y="220083"/>
                  </a:moveTo>
                  <a:cubicBezTo>
                    <a:pt x="666805" y="222108"/>
                    <a:pt x="665796" y="223371"/>
                    <a:pt x="663516" y="223371"/>
                  </a:cubicBezTo>
                  <a:cubicBezTo>
                    <a:pt x="655666" y="223371"/>
                    <a:pt x="647309" y="222617"/>
                    <a:pt x="639206" y="222617"/>
                  </a:cubicBezTo>
                  <a:cubicBezTo>
                    <a:pt x="631104" y="222617"/>
                    <a:pt x="622491" y="223371"/>
                    <a:pt x="614644" y="223371"/>
                  </a:cubicBezTo>
                  <a:cubicBezTo>
                    <a:pt x="613372" y="223371"/>
                    <a:pt x="610083" y="223371"/>
                    <a:pt x="610083" y="218568"/>
                  </a:cubicBezTo>
                  <a:cubicBezTo>
                    <a:pt x="610083" y="215780"/>
                    <a:pt x="612363" y="215527"/>
                    <a:pt x="614644" y="215527"/>
                  </a:cubicBezTo>
                  <a:cubicBezTo>
                    <a:pt x="627807" y="215018"/>
                    <a:pt x="629832" y="209960"/>
                    <a:pt x="629832" y="204641"/>
                  </a:cubicBezTo>
                  <a:cubicBezTo>
                    <a:pt x="629832" y="202371"/>
                    <a:pt x="629332" y="200592"/>
                    <a:pt x="628824" y="198567"/>
                  </a:cubicBezTo>
                  <a:lnTo>
                    <a:pt x="600972" y="87464"/>
                  </a:lnTo>
                  <a:lnTo>
                    <a:pt x="553617" y="219067"/>
                  </a:lnTo>
                  <a:cubicBezTo>
                    <a:pt x="552092" y="223116"/>
                    <a:pt x="551845" y="223371"/>
                    <a:pt x="546522" y="223371"/>
                  </a:cubicBezTo>
                  <a:lnTo>
                    <a:pt x="514872" y="223371"/>
                  </a:lnTo>
                  <a:cubicBezTo>
                    <a:pt x="510820" y="223371"/>
                    <a:pt x="508032" y="223371"/>
                    <a:pt x="508032" y="218568"/>
                  </a:cubicBezTo>
                  <a:cubicBezTo>
                    <a:pt x="508032" y="215527"/>
                    <a:pt x="510058" y="215527"/>
                    <a:pt x="514872" y="215527"/>
                  </a:cubicBezTo>
                  <a:cubicBezTo>
                    <a:pt x="516644" y="215527"/>
                    <a:pt x="530316" y="215527"/>
                    <a:pt x="530316" y="213502"/>
                  </a:cubicBezTo>
                  <a:cubicBezTo>
                    <a:pt x="530316" y="213502"/>
                    <a:pt x="530316" y="212739"/>
                    <a:pt x="529561" y="210214"/>
                  </a:cubicBezTo>
                  <a:lnTo>
                    <a:pt x="496132" y="76071"/>
                  </a:lnTo>
                  <a:cubicBezTo>
                    <a:pt x="492589" y="62151"/>
                    <a:pt x="483215" y="58865"/>
                    <a:pt x="471570" y="58357"/>
                  </a:cubicBezTo>
                  <a:cubicBezTo>
                    <a:pt x="469543" y="58357"/>
                    <a:pt x="466755" y="58102"/>
                    <a:pt x="466755" y="53554"/>
                  </a:cubicBezTo>
                  <a:cubicBezTo>
                    <a:pt x="466755" y="51274"/>
                    <a:pt x="468280" y="50513"/>
                    <a:pt x="470052" y="50513"/>
                  </a:cubicBezTo>
                  <a:cubicBezTo>
                    <a:pt x="477646" y="50513"/>
                    <a:pt x="486258" y="51274"/>
                    <a:pt x="494106" y="51274"/>
                  </a:cubicBezTo>
                  <a:cubicBezTo>
                    <a:pt x="502210" y="51274"/>
                    <a:pt x="511074" y="50513"/>
                    <a:pt x="518924" y="50513"/>
                  </a:cubicBezTo>
                  <a:cubicBezTo>
                    <a:pt x="520442" y="50513"/>
                    <a:pt x="523485" y="50513"/>
                    <a:pt x="523485" y="55069"/>
                  </a:cubicBezTo>
                  <a:cubicBezTo>
                    <a:pt x="523485" y="58102"/>
                    <a:pt x="521706" y="58357"/>
                    <a:pt x="518671" y="58357"/>
                  </a:cubicBezTo>
                  <a:cubicBezTo>
                    <a:pt x="504236" y="58865"/>
                    <a:pt x="503727" y="65447"/>
                    <a:pt x="503727" y="69243"/>
                  </a:cubicBezTo>
                  <a:cubicBezTo>
                    <a:pt x="503727" y="69997"/>
                    <a:pt x="503727" y="71521"/>
                    <a:pt x="504744" y="75570"/>
                  </a:cubicBezTo>
                  <a:lnTo>
                    <a:pt x="537411" y="205911"/>
                  </a:lnTo>
                  <a:lnTo>
                    <a:pt x="591851" y="54816"/>
                  </a:lnTo>
                  <a:cubicBezTo>
                    <a:pt x="593114" y="51020"/>
                    <a:pt x="593368" y="50513"/>
                    <a:pt x="596920" y="50513"/>
                  </a:cubicBezTo>
                  <a:cubicBezTo>
                    <a:pt x="599701" y="50513"/>
                    <a:pt x="600717" y="50766"/>
                    <a:pt x="601981" y="55578"/>
                  </a:cubicBezTo>
                  <a:lnTo>
                    <a:pt x="637436" y="198320"/>
                  </a:lnTo>
                  <a:cubicBezTo>
                    <a:pt x="641486" y="214518"/>
                    <a:pt x="655666" y="215273"/>
                    <a:pt x="663008" y="215527"/>
                  </a:cubicBezTo>
                  <a:cubicBezTo>
                    <a:pt x="663770" y="215527"/>
                    <a:pt x="666805" y="215780"/>
                    <a:pt x="666805" y="220083"/>
                  </a:cubicBezTo>
                  <a:close/>
                  <a:moveTo>
                    <a:pt x="768124" y="120875"/>
                  </a:moveTo>
                  <a:cubicBezTo>
                    <a:pt x="768124" y="144917"/>
                    <a:pt x="753182" y="162377"/>
                    <a:pt x="731152" y="162377"/>
                  </a:cubicBezTo>
                  <a:cubicBezTo>
                    <a:pt x="699749" y="162377"/>
                    <a:pt x="667082" y="126441"/>
                    <a:pt x="667082" y="89490"/>
                  </a:cubicBezTo>
                  <a:cubicBezTo>
                    <a:pt x="667082" y="63423"/>
                    <a:pt x="683042" y="47725"/>
                    <a:pt x="704055" y="47725"/>
                  </a:cubicBezTo>
                  <a:cubicBezTo>
                    <a:pt x="735458" y="47725"/>
                    <a:pt x="768124" y="83670"/>
                    <a:pt x="768124" y="120875"/>
                  </a:cubicBezTo>
                  <a:close/>
                  <a:moveTo>
                    <a:pt x="750401" y="130744"/>
                  </a:moveTo>
                  <a:cubicBezTo>
                    <a:pt x="750401" y="119860"/>
                    <a:pt x="744823" y="93793"/>
                    <a:pt x="736722" y="78603"/>
                  </a:cubicBezTo>
                  <a:cubicBezTo>
                    <a:pt x="729380" y="64685"/>
                    <a:pt x="716463" y="53300"/>
                    <a:pt x="704055" y="53300"/>
                  </a:cubicBezTo>
                  <a:cubicBezTo>
                    <a:pt x="694179" y="53300"/>
                    <a:pt x="684814" y="61143"/>
                    <a:pt x="684814" y="79366"/>
                  </a:cubicBezTo>
                  <a:cubicBezTo>
                    <a:pt x="684814" y="92022"/>
                    <a:pt x="691393" y="120114"/>
                    <a:pt x="699495" y="133778"/>
                  </a:cubicBezTo>
                  <a:cubicBezTo>
                    <a:pt x="708870" y="149220"/>
                    <a:pt x="721024" y="156811"/>
                    <a:pt x="730898" y="156811"/>
                  </a:cubicBezTo>
                  <a:cubicBezTo>
                    <a:pt x="743306" y="156811"/>
                    <a:pt x="750401" y="145672"/>
                    <a:pt x="750401" y="130744"/>
                  </a:cubicBezTo>
                  <a:close/>
                  <a:moveTo>
                    <a:pt x="892473" y="146433"/>
                  </a:moveTo>
                  <a:cubicBezTo>
                    <a:pt x="892473" y="159598"/>
                    <a:pt x="876013" y="162377"/>
                    <a:pt x="867654" y="162377"/>
                  </a:cubicBezTo>
                  <a:cubicBezTo>
                    <a:pt x="850184" y="162377"/>
                    <a:pt x="841073" y="149721"/>
                    <a:pt x="837013" y="144155"/>
                  </a:cubicBezTo>
                  <a:cubicBezTo>
                    <a:pt x="834233" y="157574"/>
                    <a:pt x="824359" y="162377"/>
                    <a:pt x="816003" y="162377"/>
                  </a:cubicBezTo>
                  <a:cubicBezTo>
                    <a:pt x="806882" y="162377"/>
                    <a:pt x="801820" y="156557"/>
                    <a:pt x="797771" y="148967"/>
                  </a:cubicBezTo>
                  <a:cubicBezTo>
                    <a:pt x="792956" y="138844"/>
                    <a:pt x="789667" y="123400"/>
                    <a:pt x="789667" y="123400"/>
                  </a:cubicBezTo>
                  <a:cubicBezTo>
                    <a:pt x="789667" y="120875"/>
                    <a:pt x="792193" y="120875"/>
                    <a:pt x="793465" y="120875"/>
                  </a:cubicBezTo>
                  <a:cubicBezTo>
                    <a:pt x="796754" y="120875"/>
                    <a:pt x="797008" y="121122"/>
                    <a:pt x="798272" y="126695"/>
                  </a:cubicBezTo>
                  <a:cubicBezTo>
                    <a:pt x="802830" y="144410"/>
                    <a:pt x="807644" y="156811"/>
                    <a:pt x="815494" y="156811"/>
                  </a:cubicBezTo>
                  <a:cubicBezTo>
                    <a:pt x="822079" y="156811"/>
                    <a:pt x="822079" y="149467"/>
                    <a:pt x="822079" y="146688"/>
                  </a:cubicBezTo>
                  <a:cubicBezTo>
                    <a:pt x="822079" y="142639"/>
                    <a:pt x="821316" y="137827"/>
                    <a:pt x="820307" y="133778"/>
                  </a:cubicBezTo>
                  <a:lnTo>
                    <a:pt x="801312" y="57848"/>
                  </a:lnTo>
                  <a:cubicBezTo>
                    <a:pt x="800804" y="56333"/>
                    <a:pt x="800549" y="55069"/>
                    <a:pt x="800549" y="54308"/>
                  </a:cubicBezTo>
                  <a:cubicBezTo>
                    <a:pt x="800549" y="51529"/>
                    <a:pt x="802576" y="47725"/>
                    <a:pt x="807644" y="47725"/>
                  </a:cubicBezTo>
                  <a:cubicBezTo>
                    <a:pt x="815241" y="47725"/>
                    <a:pt x="817010" y="55069"/>
                    <a:pt x="817518" y="57094"/>
                  </a:cubicBezTo>
                  <a:lnTo>
                    <a:pt x="833979" y="123400"/>
                  </a:lnTo>
                  <a:cubicBezTo>
                    <a:pt x="834233" y="124163"/>
                    <a:pt x="845626" y="156811"/>
                    <a:pt x="867408" y="156811"/>
                  </a:cubicBezTo>
                  <a:cubicBezTo>
                    <a:pt x="868671" y="156811"/>
                    <a:pt x="875766" y="156811"/>
                    <a:pt x="880827" y="153271"/>
                  </a:cubicBezTo>
                  <a:cubicBezTo>
                    <a:pt x="871961" y="150484"/>
                    <a:pt x="871205" y="142384"/>
                    <a:pt x="871205" y="141122"/>
                  </a:cubicBezTo>
                  <a:cubicBezTo>
                    <a:pt x="871205" y="137827"/>
                    <a:pt x="873486" y="133024"/>
                    <a:pt x="880065" y="133024"/>
                  </a:cubicBezTo>
                  <a:cubicBezTo>
                    <a:pt x="884623" y="133024"/>
                    <a:pt x="892473" y="136564"/>
                    <a:pt x="892473" y="146433"/>
                  </a:cubicBezTo>
                  <a:close/>
                  <a:moveTo>
                    <a:pt x="1088743" y="86703"/>
                  </a:moveTo>
                  <a:cubicBezTo>
                    <a:pt x="1088743" y="89235"/>
                    <a:pt x="1086717" y="89235"/>
                    <a:pt x="1084938" y="89235"/>
                  </a:cubicBezTo>
                  <a:cubicBezTo>
                    <a:pt x="1081648" y="89235"/>
                    <a:pt x="1081648" y="88727"/>
                    <a:pt x="1080631" y="84932"/>
                  </a:cubicBezTo>
                  <a:cubicBezTo>
                    <a:pt x="1078605" y="78096"/>
                    <a:pt x="1071774" y="53300"/>
                    <a:pt x="1057086" y="53300"/>
                  </a:cubicBezTo>
                  <a:cubicBezTo>
                    <a:pt x="1051770" y="53300"/>
                    <a:pt x="1051516" y="57094"/>
                    <a:pt x="1051516" y="60636"/>
                  </a:cubicBezTo>
                  <a:cubicBezTo>
                    <a:pt x="1051516" y="66963"/>
                    <a:pt x="1054050" y="73546"/>
                    <a:pt x="1056077" y="79621"/>
                  </a:cubicBezTo>
                  <a:cubicBezTo>
                    <a:pt x="1061136" y="93030"/>
                    <a:pt x="1071520" y="121376"/>
                    <a:pt x="1071520" y="136057"/>
                  </a:cubicBezTo>
                  <a:cubicBezTo>
                    <a:pt x="1071520" y="157320"/>
                    <a:pt x="1056832" y="162377"/>
                    <a:pt x="1044929" y="162377"/>
                  </a:cubicBezTo>
                  <a:cubicBezTo>
                    <a:pt x="1027208" y="162377"/>
                    <a:pt x="1014544" y="151245"/>
                    <a:pt x="1006950" y="140106"/>
                  </a:cubicBezTo>
                  <a:cubicBezTo>
                    <a:pt x="1004924" y="157574"/>
                    <a:pt x="991753" y="162377"/>
                    <a:pt x="980360" y="162377"/>
                  </a:cubicBezTo>
                  <a:cubicBezTo>
                    <a:pt x="965163" y="162377"/>
                    <a:pt x="952755" y="154024"/>
                    <a:pt x="944144" y="142384"/>
                  </a:cubicBezTo>
                  <a:cubicBezTo>
                    <a:pt x="942372" y="154786"/>
                    <a:pt x="933760" y="162377"/>
                    <a:pt x="922877" y="162377"/>
                  </a:cubicBezTo>
                  <a:cubicBezTo>
                    <a:pt x="913755" y="162377"/>
                    <a:pt x="908697" y="156557"/>
                    <a:pt x="904644" y="148967"/>
                  </a:cubicBezTo>
                  <a:cubicBezTo>
                    <a:pt x="899830" y="138844"/>
                    <a:pt x="896543" y="123400"/>
                    <a:pt x="896543" y="123400"/>
                  </a:cubicBezTo>
                  <a:cubicBezTo>
                    <a:pt x="896543" y="120875"/>
                    <a:pt x="899067" y="120875"/>
                    <a:pt x="900338" y="120875"/>
                  </a:cubicBezTo>
                  <a:cubicBezTo>
                    <a:pt x="903628" y="120875"/>
                    <a:pt x="903882" y="121122"/>
                    <a:pt x="905145" y="126695"/>
                  </a:cubicBezTo>
                  <a:cubicBezTo>
                    <a:pt x="909706" y="144410"/>
                    <a:pt x="914518" y="156811"/>
                    <a:pt x="922368" y="156811"/>
                  </a:cubicBezTo>
                  <a:cubicBezTo>
                    <a:pt x="928955" y="156811"/>
                    <a:pt x="928955" y="149467"/>
                    <a:pt x="928955" y="146688"/>
                  </a:cubicBezTo>
                  <a:cubicBezTo>
                    <a:pt x="928955" y="142639"/>
                    <a:pt x="928192" y="137827"/>
                    <a:pt x="927183" y="133778"/>
                  </a:cubicBezTo>
                  <a:lnTo>
                    <a:pt x="908188" y="57848"/>
                  </a:lnTo>
                  <a:cubicBezTo>
                    <a:pt x="907680" y="56333"/>
                    <a:pt x="907426" y="55069"/>
                    <a:pt x="907426" y="54308"/>
                  </a:cubicBezTo>
                  <a:cubicBezTo>
                    <a:pt x="907426" y="51529"/>
                    <a:pt x="909452" y="47725"/>
                    <a:pt x="914518" y="47725"/>
                  </a:cubicBezTo>
                  <a:cubicBezTo>
                    <a:pt x="917554" y="47725"/>
                    <a:pt x="921860" y="49496"/>
                    <a:pt x="923632" y="54308"/>
                  </a:cubicBezTo>
                  <a:lnTo>
                    <a:pt x="933760" y="94801"/>
                  </a:lnTo>
                  <a:cubicBezTo>
                    <a:pt x="935031" y="100374"/>
                    <a:pt x="936548" y="105686"/>
                    <a:pt x="937812" y="111253"/>
                  </a:cubicBezTo>
                  <a:cubicBezTo>
                    <a:pt x="941109" y="123654"/>
                    <a:pt x="941109" y="124163"/>
                    <a:pt x="944144" y="129474"/>
                  </a:cubicBezTo>
                  <a:cubicBezTo>
                    <a:pt x="951491" y="142130"/>
                    <a:pt x="962374" y="156811"/>
                    <a:pt x="979851" y="156811"/>
                  </a:cubicBezTo>
                  <a:cubicBezTo>
                    <a:pt x="991499" y="156811"/>
                    <a:pt x="991499" y="143901"/>
                    <a:pt x="991499" y="140106"/>
                  </a:cubicBezTo>
                  <a:cubicBezTo>
                    <a:pt x="991499" y="133269"/>
                    <a:pt x="989727" y="125932"/>
                    <a:pt x="989219" y="123654"/>
                  </a:cubicBezTo>
                  <a:lnTo>
                    <a:pt x="972758" y="57848"/>
                  </a:lnTo>
                  <a:cubicBezTo>
                    <a:pt x="972257" y="56333"/>
                    <a:pt x="972004" y="55069"/>
                    <a:pt x="972004" y="54308"/>
                  </a:cubicBezTo>
                  <a:cubicBezTo>
                    <a:pt x="972004" y="51529"/>
                    <a:pt x="974029" y="47725"/>
                    <a:pt x="979088" y="47725"/>
                  </a:cubicBezTo>
                  <a:cubicBezTo>
                    <a:pt x="982131" y="47725"/>
                    <a:pt x="986437" y="49496"/>
                    <a:pt x="988209" y="54308"/>
                  </a:cubicBezTo>
                  <a:lnTo>
                    <a:pt x="998337" y="94801"/>
                  </a:lnTo>
                  <a:cubicBezTo>
                    <a:pt x="999601" y="100374"/>
                    <a:pt x="1001118" y="105686"/>
                    <a:pt x="1002389" y="111253"/>
                  </a:cubicBezTo>
                  <a:cubicBezTo>
                    <a:pt x="1005679" y="123654"/>
                    <a:pt x="1005679" y="124163"/>
                    <a:pt x="1008722" y="129474"/>
                  </a:cubicBezTo>
                  <a:cubicBezTo>
                    <a:pt x="1016061" y="142130"/>
                    <a:pt x="1026954" y="156811"/>
                    <a:pt x="1044421" y="156811"/>
                  </a:cubicBezTo>
                  <a:cubicBezTo>
                    <a:pt x="1056077" y="156811"/>
                    <a:pt x="1056077" y="143901"/>
                    <a:pt x="1056077" y="140106"/>
                  </a:cubicBezTo>
                  <a:cubicBezTo>
                    <a:pt x="1056077" y="124417"/>
                    <a:pt x="1044929" y="94300"/>
                    <a:pt x="1041389" y="84169"/>
                  </a:cubicBezTo>
                  <a:cubicBezTo>
                    <a:pt x="1038091" y="75570"/>
                    <a:pt x="1037336" y="73292"/>
                    <a:pt x="1037336" y="67971"/>
                  </a:cubicBezTo>
                  <a:cubicBezTo>
                    <a:pt x="1037336" y="56840"/>
                    <a:pt x="1044421" y="47725"/>
                    <a:pt x="1056578" y="47725"/>
                  </a:cubicBezTo>
                  <a:cubicBezTo>
                    <a:pt x="1080130" y="47725"/>
                    <a:pt x="1088743" y="85439"/>
                    <a:pt x="1088743" y="86703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678" name="任意多边形: 形状 1677">
              <a:extLst>
                <a:ext uri="{FF2B5EF4-FFF2-40B4-BE49-F238E27FC236}">
                  <a16:creationId xmlns:a16="http://schemas.microsoft.com/office/drawing/2014/main" id="{2358D539-F577-9115-94AC-92E4FBB911EC}"/>
                </a:ext>
              </a:extLst>
            </p:cNvPr>
            <p:cNvSpPr/>
            <p:nvPr>
              <p:custDataLst>
                <p:tags r:id="rId195"/>
              </p:custDataLst>
            </p:nvPr>
          </p:nvSpPr>
          <p:spPr>
            <a:xfrm flipV="1">
              <a:off x="14004910" y="-12366863"/>
              <a:ext cx="58746" cy="253090"/>
            </a:xfrm>
            <a:custGeom>
              <a:avLst/>
              <a:gdLst>
                <a:gd name="connsiteX0" fmla="*/ 58746 w 58746"/>
                <a:gd name="connsiteY0" fmla="*/ 1159 h 253090"/>
                <a:gd name="connsiteX1" fmla="*/ 54441 w 58746"/>
                <a:gd name="connsiteY1" fmla="*/ 6724 h 253090"/>
                <a:gd name="connsiteX2" fmla="*/ 14688 w 58746"/>
                <a:gd name="connsiteY2" fmla="*/ 125171 h 253090"/>
                <a:gd name="connsiteX3" fmla="*/ 55458 w 58746"/>
                <a:gd name="connsiteY3" fmla="*/ 244880 h 253090"/>
                <a:gd name="connsiteX4" fmla="*/ 58746 w 58746"/>
                <a:gd name="connsiteY4" fmla="*/ 249183 h 253090"/>
                <a:gd name="connsiteX5" fmla="*/ 56213 w 58746"/>
                <a:gd name="connsiteY5" fmla="*/ 251715 h 253090"/>
                <a:gd name="connsiteX6" fmla="*/ 15951 w 58746"/>
                <a:gd name="connsiteY6" fmla="*/ 202363 h 253090"/>
                <a:gd name="connsiteX7" fmla="*/ 0 w 58746"/>
                <a:gd name="connsiteY7" fmla="*/ 125171 h 253090"/>
                <a:gd name="connsiteX8" fmla="*/ 16714 w 58746"/>
                <a:gd name="connsiteY8" fmla="*/ 46208 h 253090"/>
                <a:gd name="connsiteX9" fmla="*/ 56213 w 58746"/>
                <a:gd name="connsiteY9" fmla="*/ -1375 h 253090"/>
                <a:gd name="connsiteX10" fmla="*/ 58746 w 58746"/>
                <a:gd name="connsiteY10" fmla="*/ 1159 h 253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8746" h="253090">
                  <a:moveTo>
                    <a:pt x="58746" y="1159"/>
                  </a:moveTo>
                  <a:cubicBezTo>
                    <a:pt x="58746" y="1912"/>
                    <a:pt x="58746" y="2421"/>
                    <a:pt x="54441" y="6724"/>
                  </a:cubicBezTo>
                  <a:cubicBezTo>
                    <a:pt x="22791" y="38611"/>
                    <a:pt x="14688" y="86448"/>
                    <a:pt x="14688" y="125171"/>
                  </a:cubicBezTo>
                  <a:cubicBezTo>
                    <a:pt x="14688" y="169204"/>
                    <a:pt x="24309" y="213247"/>
                    <a:pt x="55458" y="244880"/>
                  </a:cubicBezTo>
                  <a:cubicBezTo>
                    <a:pt x="58746" y="247921"/>
                    <a:pt x="58746" y="248429"/>
                    <a:pt x="58746" y="249183"/>
                  </a:cubicBezTo>
                  <a:cubicBezTo>
                    <a:pt x="58746" y="250954"/>
                    <a:pt x="57730" y="251715"/>
                    <a:pt x="56213" y="251715"/>
                  </a:cubicBezTo>
                  <a:cubicBezTo>
                    <a:pt x="53678" y="251715"/>
                    <a:pt x="30895" y="234502"/>
                    <a:pt x="15951" y="202363"/>
                  </a:cubicBezTo>
                  <a:cubicBezTo>
                    <a:pt x="3034" y="174525"/>
                    <a:pt x="0" y="146433"/>
                    <a:pt x="0" y="125171"/>
                  </a:cubicBezTo>
                  <a:cubicBezTo>
                    <a:pt x="0" y="105433"/>
                    <a:pt x="2780" y="74808"/>
                    <a:pt x="16714" y="46208"/>
                  </a:cubicBezTo>
                  <a:cubicBezTo>
                    <a:pt x="31903" y="15077"/>
                    <a:pt x="53678" y="-1375"/>
                    <a:pt x="56213" y="-1375"/>
                  </a:cubicBezTo>
                  <a:cubicBezTo>
                    <a:pt x="57730" y="-1375"/>
                    <a:pt x="58746" y="-612"/>
                    <a:pt x="58746" y="1159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679" name="任意多边形: 形状 1678">
              <a:extLst>
                <a:ext uri="{FF2B5EF4-FFF2-40B4-BE49-F238E27FC236}">
                  <a16:creationId xmlns:a16="http://schemas.microsoft.com/office/drawing/2014/main" id="{7002F5F8-D899-4BDD-B77C-6468F8E3A17F}"/>
                </a:ext>
              </a:extLst>
            </p:cNvPr>
            <p:cNvSpPr/>
            <p:nvPr>
              <p:custDataLst>
                <p:tags r:id="rId196"/>
              </p:custDataLst>
            </p:nvPr>
          </p:nvSpPr>
          <p:spPr>
            <a:xfrm flipV="1">
              <a:off x="14088194" y="-12350667"/>
              <a:ext cx="207898" cy="173620"/>
            </a:xfrm>
            <a:custGeom>
              <a:avLst/>
              <a:gdLst>
                <a:gd name="connsiteX0" fmla="*/ 180555 w 207898"/>
                <a:gd name="connsiteY0" fmla="*/ 160349 h 173620"/>
                <a:gd name="connsiteX1" fmla="*/ 207899 w 207898"/>
                <a:gd name="connsiteY1" fmla="*/ 160349 h 173620"/>
                <a:gd name="connsiteX2" fmla="*/ 207899 w 207898"/>
                <a:gd name="connsiteY2" fmla="*/ 172244 h 173620"/>
                <a:gd name="connsiteX3" fmla="*/ 162570 w 207898"/>
                <a:gd name="connsiteY3" fmla="*/ 171481 h 173620"/>
                <a:gd name="connsiteX4" fmla="*/ 117248 w 207898"/>
                <a:gd name="connsiteY4" fmla="*/ 172244 h 173620"/>
                <a:gd name="connsiteX5" fmla="*/ 117248 w 207898"/>
                <a:gd name="connsiteY5" fmla="*/ 160349 h 173620"/>
                <a:gd name="connsiteX6" fmla="*/ 144591 w 207898"/>
                <a:gd name="connsiteY6" fmla="*/ 160349 h 173620"/>
                <a:gd name="connsiteX7" fmla="*/ 144591 w 207898"/>
                <a:gd name="connsiteY7" fmla="*/ 94797 h 173620"/>
                <a:gd name="connsiteX8" fmla="*/ 63307 w 207898"/>
                <a:gd name="connsiteY8" fmla="*/ 94797 h 173620"/>
                <a:gd name="connsiteX9" fmla="*/ 63307 w 207898"/>
                <a:gd name="connsiteY9" fmla="*/ 160349 h 173620"/>
                <a:gd name="connsiteX10" fmla="*/ 90659 w 207898"/>
                <a:gd name="connsiteY10" fmla="*/ 160349 h 173620"/>
                <a:gd name="connsiteX11" fmla="*/ 90659 w 207898"/>
                <a:gd name="connsiteY11" fmla="*/ 172244 h 173620"/>
                <a:gd name="connsiteX12" fmla="*/ 45330 w 207898"/>
                <a:gd name="connsiteY12" fmla="*/ 171481 h 173620"/>
                <a:gd name="connsiteX13" fmla="*/ 0 w 207898"/>
                <a:gd name="connsiteY13" fmla="*/ 172244 h 173620"/>
                <a:gd name="connsiteX14" fmla="*/ 0 w 207898"/>
                <a:gd name="connsiteY14" fmla="*/ 160349 h 173620"/>
                <a:gd name="connsiteX15" fmla="*/ 27352 w 207898"/>
                <a:gd name="connsiteY15" fmla="*/ 160349 h 173620"/>
                <a:gd name="connsiteX16" fmla="*/ 27352 w 207898"/>
                <a:gd name="connsiteY16" fmla="*/ 10515 h 173620"/>
                <a:gd name="connsiteX17" fmla="*/ 0 w 207898"/>
                <a:gd name="connsiteY17" fmla="*/ 10515 h 173620"/>
                <a:gd name="connsiteX18" fmla="*/ 0 w 207898"/>
                <a:gd name="connsiteY18" fmla="*/ -1377 h 173620"/>
                <a:gd name="connsiteX19" fmla="*/ 45330 w 207898"/>
                <a:gd name="connsiteY19" fmla="*/ -616 h 173620"/>
                <a:gd name="connsiteX20" fmla="*/ 90659 w 207898"/>
                <a:gd name="connsiteY20" fmla="*/ -1377 h 173620"/>
                <a:gd name="connsiteX21" fmla="*/ 90659 w 207898"/>
                <a:gd name="connsiteY21" fmla="*/ 10515 h 173620"/>
                <a:gd name="connsiteX22" fmla="*/ 63307 w 207898"/>
                <a:gd name="connsiteY22" fmla="*/ 10515 h 173620"/>
                <a:gd name="connsiteX23" fmla="*/ 63307 w 207898"/>
                <a:gd name="connsiteY23" fmla="*/ 82903 h 173620"/>
                <a:gd name="connsiteX24" fmla="*/ 144591 w 207898"/>
                <a:gd name="connsiteY24" fmla="*/ 82903 h 173620"/>
                <a:gd name="connsiteX25" fmla="*/ 144591 w 207898"/>
                <a:gd name="connsiteY25" fmla="*/ 10515 h 173620"/>
                <a:gd name="connsiteX26" fmla="*/ 117248 w 207898"/>
                <a:gd name="connsiteY26" fmla="*/ 10515 h 173620"/>
                <a:gd name="connsiteX27" fmla="*/ 117248 w 207898"/>
                <a:gd name="connsiteY27" fmla="*/ -1377 h 173620"/>
                <a:gd name="connsiteX28" fmla="*/ 162570 w 207898"/>
                <a:gd name="connsiteY28" fmla="*/ -616 h 173620"/>
                <a:gd name="connsiteX29" fmla="*/ 207899 w 207898"/>
                <a:gd name="connsiteY29" fmla="*/ -1377 h 173620"/>
                <a:gd name="connsiteX30" fmla="*/ 207899 w 207898"/>
                <a:gd name="connsiteY30" fmla="*/ 10515 h 173620"/>
                <a:gd name="connsiteX31" fmla="*/ 180555 w 207898"/>
                <a:gd name="connsiteY31" fmla="*/ 10515 h 173620"/>
                <a:gd name="connsiteX32" fmla="*/ 180555 w 207898"/>
                <a:gd name="connsiteY32" fmla="*/ 160349 h 173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07898" h="173620">
                  <a:moveTo>
                    <a:pt x="180555" y="160349"/>
                  </a:moveTo>
                  <a:lnTo>
                    <a:pt x="207899" y="160349"/>
                  </a:lnTo>
                  <a:lnTo>
                    <a:pt x="207899" y="172244"/>
                  </a:lnTo>
                  <a:cubicBezTo>
                    <a:pt x="198279" y="171481"/>
                    <a:pt x="173461" y="171481"/>
                    <a:pt x="162570" y="171481"/>
                  </a:cubicBezTo>
                  <a:cubicBezTo>
                    <a:pt x="151686" y="171481"/>
                    <a:pt x="126868" y="171481"/>
                    <a:pt x="117248" y="172244"/>
                  </a:cubicBezTo>
                  <a:lnTo>
                    <a:pt x="117248" y="160349"/>
                  </a:lnTo>
                  <a:lnTo>
                    <a:pt x="144591" y="160349"/>
                  </a:lnTo>
                  <a:lnTo>
                    <a:pt x="144591" y="94797"/>
                  </a:lnTo>
                  <a:lnTo>
                    <a:pt x="63307" y="94797"/>
                  </a:lnTo>
                  <a:lnTo>
                    <a:pt x="63307" y="160349"/>
                  </a:lnTo>
                  <a:lnTo>
                    <a:pt x="90659" y="160349"/>
                  </a:lnTo>
                  <a:lnTo>
                    <a:pt x="90659" y="172244"/>
                  </a:lnTo>
                  <a:cubicBezTo>
                    <a:pt x="81030" y="171481"/>
                    <a:pt x="56221" y="171481"/>
                    <a:pt x="45330" y="171481"/>
                  </a:cubicBezTo>
                  <a:cubicBezTo>
                    <a:pt x="34438" y="171481"/>
                    <a:pt x="9621" y="171481"/>
                    <a:pt x="0" y="172244"/>
                  </a:cubicBezTo>
                  <a:lnTo>
                    <a:pt x="0" y="160349"/>
                  </a:lnTo>
                  <a:lnTo>
                    <a:pt x="27352" y="160349"/>
                  </a:lnTo>
                  <a:lnTo>
                    <a:pt x="27352" y="10515"/>
                  </a:lnTo>
                  <a:lnTo>
                    <a:pt x="0" y="10515"/>
                  </a:lnTo>
                  <a:lnTo>
                    <a:pt x="0" y="-1377"/>
                  </a:lnTo>
                  <a:cubicBezTo>
                    <a:pt x="9621" y="-616"/>
                    <a:pt x="34438" y="-616"/>
                    <a:pt x="45330" y="-616"/>
                  </a:cubicBezTo>
                  <a:cubicBezTo>
                    <a:pt x="56221" y="-616"/>
                    <a:pt x="81030" y="-616"/>
                    <a:pt x="90659" y="-1377"/>
                  </a:cubicBezTo>
                  <a:lnTo>
                    <a:pt x="90659" y="10515"/>
                  </a:lnTo>
                  <a:lnTo>
                    <a:pt x="63307" y="10515"/>
                  </a:lnTo>
                  <a:lnTo>
                    <a:pt x="63307" y="82903"/>
                  </a:lnTo>
                  <a:lnTo>
                    <a:pt x="144591" y="82903"/>
                  </a:lnTo>
                  <a:lnTo>
                    <a:pt x="144591" y="10515"/>
                  </a:lnTo>
                  <a:lnTo>
                    <a:pt x="117248" y="10515"/>
                  </a:lnTo>
                  <a:lnTo>
                    <a:pt x="117248" y="-1377"/>
                  </a:lnTo>
                  <a:cubicBezTo>
                    <a:pt x="126868" y="-616"/>
                    <a:pt x="151686" y="-616"/>
                    <a:pt x="162570" y="-616"/>
                  </a:cubicBezTo>
                  <a:cubicBezTo>
                    <a:pt x="173461" y="-616"/>
                    <a:pt x="198279" y="-616"/>
                    <a:pt x="207899" y="-1377"/>
                  </a:cubicBezTo>
                  <a:lnTo>
                    <a:pt x="207899" y="10515"/>
                  </a:lnTo>
                  <a:lnTo>
                    <a:pt x="180555" y="10515"/>
                  </a:lnTo>
                  <a:lnTo>
                    <a:pt x="180555" y="160349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680" name="任意多边形: 形状 1679">
              <a:extLst>
                <a:ext uri="{FF2B5EF4-FFF2-40B4-BE49-F238E27FC236}">
                  <a16:creationId xmlns:a16="http://schemas.microsoft.com/office/drawing/2014/main" id="{E0FD1050-053E-0896-E283-E27CDE2D6197}"/>
                </a:ext>
              </a:extLst>
            </p:cNvPr>
            <p:cNvSpPr/>
            <p:nvPr>
              <p:custDataLst>
                <p:tags r:id="rId197"/>
              </p:custDataLst>
            </p:nvPr>
          </p:nvSpPr>
          <p:spPr>
            <a:xfrm flipV="1">
              <a:off x="14317092" y="-12404536"/>
              <a:ext cx="278340" cy="124759"/>
            </a:xfrm>
            <a:custGeom>
              <a:avLst/>
              <a:gdLst>
                <a:gd name="connsiteX0" fmla="*/ 90428 w 278340"/>
                <a:gd name="connsiteY0" fmla="*/ 118057 h 124759"/>
                <a:gd name="connsiteX1" fmla="*/ 91135 w 278340"/>
                <a:gd name="connsiteY1" fmla="*/ 120898 h 124759"/>
                <a:gd name="connsiteX2" fmla="*/ 88300 w 278340"/>
                <a:gd name="connsiteY2" fmla="*/ 123376 h 124759"/>
                <a:gd name="connsiteX3" fmla="*/ 65603 w 278340"/>
                <a:gd name="connsiteY3" fmla="*/ 121605 h 124759"/>
                <a:gd name="connsiteX4" fmla="*/ 61702 w 278340"/>
                <a:gd name="connsiteY4" fmla="*/ 117531 h 124759"/>
                <a:gd name="connsiteX5" fmla="*/ 66310 w 278340"/>
                <a:gd name="connsiteY5" fmla="*/ 115047 h 124759"/>
                <a:gd name="connsiteX6" fmla="*/ 74826 w 278340"/>
                <a:gd name="connsiteY6" fmla="*/ 112388 h 124759"/>
                <a:gd name="connsiteX7" fmla="*/ 74111 w 278340"/>
                <a:gd name="connsiteY7" fmla="*/ 108489 h 124759"/>
                <a:gd name="connsiteX8" fmla="*/ 64006 w 278340"/>
                <a:gd name="connsiteY8" fmla="*/ 68083 h 124759"/>
                <a:gd name="connsiteX9" fmla="*/ 45743 w 278340"/>
                <a:gd name="connsiteY9" fmla="*/ 78539 h 124759"/>
                <a:gd name="connsiteX10" fmla="*/ 0 w 278340"/>
                <a:gd name="connsiteY10" fmla="*/ 28034 h 124759"/>
                <a:gd name="connsiteX11" fmla="*/ 26772 w 278340"/>
                <a:gd name="connsiteY11" fmla="*/ -1383 h 124759"/>
                <a:gd name="connsiteX12" fmla="*/ 51947 w 278340"/>
                <a:gd name="connsiteY12" fmla="*/ 11020 h 124759"/>
                <a:gd name="connsiteX13" fmla="*/ 70210 w 278340"/>
                <a:gd name="connsiteY13" fmla="*/ -1383 h 124759"/>
                <a:gd name="connsiteX14" fmla="*/ 84224 w 278340"/>
                <a:gd name="connsiteY14" fmla="*/ 8009 h 124759"/>
                <a:gd name="connsiteX15" fmla="*/ 90428 w 278340"/>
                <a:gd name="connsiteY15" fmla="*/ 25732 h 124759"/>
                <a:gd name="connsiteX16" fmla="*/ 87592 w 278340"/>
                <a:gd name="connsiteY16" fmla="*/ 28034 h 124759"/>
                <a:gd name="connsiteX17" fmla="*/ 83691 w 278340"/>
                <a:gd name="connsiteY17" fmla="*/ 22540 h 124759"/>
                <a:gd name="connsiteX18" fmla="*/ 70743 w 278340"/>
                <a:gd name="connsiteY18" fmla="*/ 3579 h 124759"/>
                <a:gd name="connsiteX19" fmla="*/ 64896 w 278340"/>
                <a:gd name="connsiteY19" fmla="*/ 12257 h 124759"/>
                <a:gd name="connsiteX20" fmla="*/ 65777 w 278340"/>
                <a:gd name="connsiteY20" fmla="*/ 19530 h 124759"/>
                <a:gd name="connsiteX21" fmla="*/ 90428 w 278340"/>
                <a:gd name="connsiteY21" fmla="*/ 118057 h 124759"/>
                <a:gd name="connsiteX22" fmla="*/ 52662 w 278340"/>
                <a:gd name="connsiteY22" fmla="*/ 22540 h 124759"/>
                <a:gd name="connsiteX23" fmla="*/ 43614 w 278340"/>
                <a:gd name="connsiteY23" fmla="*/ 10669 h 124759"/>
                <a:gd name="connsiteX24" fmla="*/ 27304 w 278340"/>
                <a:gd name="connsiteY24" fmla="*/ 3579 h 124759"/>
                <a:gd name="connsiteX25" fmla="*/ 14355 w 278340"/>
                <a:gd name="connsiteY25" fmla="*/ 20769 h 124759"/>
                <a:gd name="connsiteX26" fmla="*/ 23578 w 278340"/>
                <a:gd name="connsiteY26" fmla="*/ 56745 h 124759"/>
                <a:gd name="connsiteX27" fmla="*/ 45743 w 278340"/>
                <a:gd name="connsiteY27" fmla="*/ 73577 h 124759"/>
                <a:gd name="connsiteX28" fmla="*/ 61528 w 278340"/>
                <a:gd name="connsiteY28" fmla="*/ 58158 h 124759"/>
                <a:gd name="connsiteX29" fmla="*/ 60995 w 278340"/>
                <a:gd name="connsiteY29" fmla="*/ 55681 h 124759"/>
                <a:gd name="connsiteX30" fmla="*/ 52662 w 278340"/>
                <a:gd name="connsiteY30" fmla="*/ 22540 h 124759"/>
                <a:gd name="connsiteX31" fmla="*/ 134207 w 278340"/>
                <a:gd name="connsiteY31" fmla="*/ 40794 h 124759"/>
                <a:gd name="connsiteX32" fmla="*/ 162750 w 278340"/>
                <a:gd name="connsiteY32" fmla="*/ 44517 h 124759"/>
                <a:gd name="connsiteX33" fmla="*/ 178353 w 278340"/>
                <a:gd name="connsiteY33" fmla="*/ 62945 h 124759"/>
                <a:gd name="connsiteX34" fmla="*/ 156371 w 278340"/>
                <a:gd name="connsiteY34" fmla="*/ 78539 h 124759"/>
                <a:gd name="connsiteX35" fmla="*/ 106362 w 278340"/>
                <a:gd name="connsiteY35" fmla="*/ 31933 h 124759"/>
                <a:gd name="connsiteX36" fmla="*/ 138282 w 278340"/>
                <a:gd name="connsiteY36" fmla="*/ -1383 h 124759"/>
                <a:gd name="connsiteX37" fmla="*/ 182253 w 278340"/>
                <a:gd name="connsiteY37" fmla="*/ 18641 h 124759"/>
                <a:gd name="connsiteX38" fmla="*/ 179242 w 278340"/>
                <a:gd name="connsiteY38" fmla="*/ 21650 h 124759"/>
                <a:gd name="connsiteX39" fmla="*/ 176406 w 278340"/>
                <a:gd name="connsiteY39" fmla="*/ 19881 h 124759"/>
                <a:gd name="connsiteX40" fmla="*/ 138639 w 278340"/>
                <a:gd name="connsiteY40" fmla="*/ 3579 h 124759"/>
                <a:gd name="connsiteX41" fmla="*/ 120908 w 278340"/>
                <a:gd name="connsiteY41" fmla="*/ 25017 h 124759"/>
                <a:gd name="connsiteX42" fmla="*/ 123037 w 278340"/>
                <a:gd name="connsiteY42" fmla="*/ 40794 h 124759"/>
                <a:gd name="connsiteX43" fmla="*/ 134207 w 278340"/>
                <a:gd name="connsiteY43" fmla="*/ 40794 h 124759"/>
                <a:gd name="connsiteX44" fmla="*/ 124451 w 278340"/>
                <a:gd name="connsiteY44" fmla="*/ 45756 h 124759"/>
                <a:gd name="connsiteX45" fmla="*/ 156371 w 278340"/>
                <a:gd name="connsiteY45" fmla="*/ 73577 h 124759"/>
                <a:gd name="connsiteX46" fmla="*/ 170734 w 278340"/>
                <a:gd name="connsiteY46" fmla="*/ 62945 h 124759"/>
                <a:gd name="connsiteX47" fmla="*/ 133142 w 278340"/>
                <a:gd name="connsiteY47" fmla="*/ 45756 h 124759"/>
                <a:gd name="connsiteX48" fmla="*/ 124451 w 278340"/>
                <a:gd name="connsiteY48" fmla="*/ 45756 h 124759"/>
                <a:gd name="connsiteX49" fmla="*/ 268236 w 278340"/>
                <a:gd name="connsiteY49" fmla="*/ 68266 h 124759"/>
                <a:gd name="connsiteX50" fmla="*/ 259194 w 278340"/>
                <a:gd name="connsiteY50" fmla="*/ 58341 h 124759"/>
                <a:gd name="connsiteX51" fmla="*/ 266105 w 278340"/>
                <a:gd name="connsiteY51" fmla="*/ 51783 h 124759"/>
                <a:gd name="connsiteX52" fmla="*/ 276218 w 278340"/>
                <a:gd name="connsiteY52" fmla="*/ 63120 h 124759"/>
                <a:gd name="connsiteX53" fmla="*/ 252807 w 278340"/>
                <a:gd name="connsiteY53" fmla="*/ 78539 h 124759"/>
                <a:gd name="connsiteX54" fmla="*/ 201567 w 278340"/>
                <a:gd name="connsiteY54" fmla="*/ 29447 h 124759"/>
                <a:gd name="connsiteX55" fmla="*/ 234369 w 278340"/>
                <a:gd name="connsiteY55" fmla="*/ -1383 h 124759"/>
                <a:gd name="connsiteX56" fmla="*/ 278340 w 278340"/>
                <a:gd name="connsiteY56" fmla="*/ 18641 h 124759"/>
                <a:gd name="connsiteX57" fmla="*/ 275328 w 278340"/>
                <a:gd name="connsiteY57" fmla="*/ 21650 h 124759"/>
                <a:gd name="connsiteX58" fmla="*/ 272494 w 278340"/>
                <a:gd name="connsiteY58" fmla="*/ 19881 h 124759"/>
                <a:gd name="connsiteX59" fmla="*/ 234726 w 278340"/>
                <a:gd name="connsiteY59" fmla="*/ 3579 h 124759"/>
                <a:gd name="connsiteX60" fmla="*/ 216280 w 278340"/>
                <a:gd name="connsiteY60" fmla="*/ 23247 h 124759"/>
                <a:gd name="connsiteX61" fmla="*/ 227990 w 278340"/>
                <a:gd name="connsiteY61" fmla="*/ 59936 h 124759"/>
                <a:gd name="connsiteX62" fmla="*/ 252807 w 278340"/>
                <a:gd name="connsiteY62" fmla="*/ 73577 h 124759"/>
                <a:gd name="connsiteX63" fmla="*/ 268236 w 278340"/>
                <a:gd name="connsiteY63" fmla="*/ 68266 h 124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278340" h="124759">
                  <a:moveTo>
                    <a:pt x="90428" y="118057"/>
                  </a:moveTo>
                  <a:cubicBezTo>
                    <a:pt x="90603" y="118414"/>
                    <a:pt x="91135" y="120717"/>
                    <a:pt x="91135" y="120898"/>
                  </a:cubicBezTo>
                  <a:cubicBezTo>
                    <a:pt x="91135" y="121780"/>
                    <a:pt x="90428" y="123376"/>
                    <a:pt x="88300" y="123376"/>
                  </a:cubicBezTo>
                  <a:cubicBezTo>
                    <a:pt x="84748" y="123376"/>
                    <a:pt x="70036" y="121963"/>
                    <a:pt x="65603" y="121605"/>
                  </a:cubicBezTo>
                  <a:cubicBezTo>
                    <a:pt x="64181" y="121430"/>
                    <a:pt x="61702" y="121249"/>
                    <a:pt x="61702" y="117531"/>
                  </a:cubicBezTo>
                  <a:cubicBezTo>
                    <a:pt x="61702" y="115047"/>
                    <a:pt x="64181" y="115047"/>
                    <a:pt x="66310" y="115047"/>
                  </a:cubicBezTo>
                  <a:cubicBezTo>
                    <a:pt x="74826" y="115047"/>
                    <a:pt x="74826" y="113808"/>
                    <a:pt x="74826" y="112388"/>
                  </a:cubicBezTo>
                  <a:cubicBezTo>
                    <a:pt x="74826" y="111149"/>
                    <a:pt x="74469" y="110085"/>
                    <a:pt x="74111" y="108489"/>
                  </a:cubicBezTo>
                  <a:lnTo>
                    <a:pt x="64006" y="68083"/>
                  </a:lnTo>
                  <a:cubicBezTo>
                    <a:pt x="60280" y="73935"/>
                    <a:pt x="54251" y="78539"/>
                    <a:pt x="45743" y="78539"/>
                  </a:cubicBezTo>
                  <a:cubicBezTo>
                    <a:pt x="23046" y="78539"/>
                    <a:pt x="0" y="53554"/>
                    <a:pt x="0" y="28034"/>
                  </a:cubicBezTo>
                  <a:cubicBezTo>
                    <a:pt x="0" y="10844"/>
                    <a:pt x="11519" y="-1383"/>
                    <a:pt x="26772" y="-1383"/>
                  </a:cubicBezTo>
                  <a:cubicBezTo>
                    <a:pt x="36345" y="-1383"/>
                    <a:pt x="44853" y="4111"/>
                    <a:pt x="51947" y="11020"/>
                  </a:cubicBezTo>
                  <a:cubicBezTo>
                    <a:pt x="55315" y="388"/>
                    <a:pt x="65603" y="-1383"/>
                    <a:pt x="70210" y="-1383"/>
                  </a:cubicBezTo>
                  <a:cubicBezTo>
                    <a:pt x="76597" y="-1383"/>
                    <a:pt x="81030" y="2515"/>
                    <a:pt x="84224" y="8009"/>
                  </a:cubicBezTo>
                  <a:cubicBezTo>
                    <a:pt x="88125" y="14918"/>
                    <a:pt x="90428" y="25017"/>
                    <a:pt x="90428" y="25732"/>
                  </a:cubicBezTo>
                  <a:cubicBezTo>
                    <a:pt x="90428" y="28034"/>
                    <a:pt x="88125" y="28034"/>
                    <a:pt x="87592" y="28034"/>
                  </a:cubicBezTo>
                  <a:cubicBezTo>
                    <a:pt x="85106" y="28034"/>
                    <a:pt x="84931" y="27327"/>
                    <a:pt x="83691" y="22540"/>
                  </a:cubicBezTo>
                  <a:cubicBezTo>
                    <a:pt x="81563" y="14036"/>
                    <a:pt x="78194" y="3579"/>
                    <a:pt x="70743" y="3579"/>
                  </a:cubicBezTo>
                  <a:cubicBezTo>
                    <a:pt x="66135" y="3579"/>
                    <a:pt x="64896" y="7478"/>
                    <a:pt x="64896" y="12257"/>
                  </a:cubicBezTo>
                  <a:cubicBezTo>
                    <a:pt x="64896" y="15631"/>
                    <a:pt x="65245" y="17219"/>
                    <a:pt x="65777" y="19530"/>
                  </a:cubicBezTo>
                  <a:lnTo>
                    <a:pt x="90428" y="118057"/>
                  </a:lnTo>
                  <a:close/>
                  <a:moveTo>
                    <a:pt x="52662" y="22540"/>
                  </a:moveTo>
                  <a:cubicBezTo>
                    <a:pt x="51414" y="17578"/>
                    <a:pt x="47514" y="14036"/>
                    <a:pt x="43614" y="10669"/>
                  </a:cubicBezTo>
                  <a:cubicBezTo>
                    <a:pt x="42017" y="9249"/>
                    <a:pt x="34931" y="3579"/>
                    <a:pt x="27304" y="3579"/>
                  </a:cubicBezTo>
                  <a:cubicBezTo>
                    <a:pt x="20742" y="3579"/>
                    <a:pt x="14355" y="8185"/>
                    <a:pt x="14355" y="20769"/>
                  </a:cubicBezTo>
                  <a:cubicBezTo>
                    <a:pt x="14355" y="30162"/>
                    <a:pt x="19503" y="49655"/>
                    <a:pt x="23578" y="56745"/>
                  </a:cubicBezTo>
                  <a:cubicBezTo>
                    <a:pt x="31737" y="70917"/>
                    <a:pt x="40777" y="73577"/>
                    <a:pt x="45743" y="73577"/>
                  </a:cubicBezTo>
                  <a:cubicBezTo>
                    <a:pt x="58151" y="73577"/>
                    <a:pt x="61528" y="60112"/>
                    <a:pt x="61528" y="58158"/>
                  </a:cubicBezTo>
                  <a:cubicBezTo>
                    <a:pt x="61528" y="57451"/>
                    <a:pt x="61170" y="56213"/>
                    <a:pt x="60995" y="55681"/>
                  </a:cubicBezTo>
                  <a:lnTo>
                    <a:pt x="52662" y="22540"/>
                  </a:lnTo>
                  <a:close/>
                  <a:moveTo>
                    <a:pt x="134207" y="40794"/>
                  </a:moveTo>
                  <a:cubicBezTo>
                    <a:pt x="139172" y="40794"/>
                    <a:pt x="153177" y="41151"/>
                    <a:pt x="162750" y="44517"/>
                  </a:cubicBezTo>
                  <a:cubicBezTo>
                    <a:pt x="175874" y="49123"/>
                    <a:pt x="178353" y="57626"/>
                    <a:pt x="178353" y="62945"/>
                  </a:cubicBezTo>
                  <a:cubicBezTo>
                    <a:pt x="178353" y="72696"/>
                    <a:pt x="168605" y="78539"/>
                    <a:pt x="156371" y="78539"/>
                  </a:cubicBezTo>
                  <a:cubicBezTo>
                    <a:pt x="135089" y="78539"/>
                    <a:pt x="106362" y="62239"/>
                    <a:pt x="106362" y="31933"/>
                  </a:cubicBezTo>
                  <a:cubicBezTo>
                    <a:pt x="106362" y="14036"/>
                    <a:pt x="117539" y="-1383"/>
                    <a:pt x="138282" y="-1383"/>
                  </a:cubicBezTo>
                  <a:cubicBezTo>
                    <a:pt x="168247" y="-1383"/>
                    <a:pt x="182253" y="16156"/>
                    <a:pt x="182253" y="18641"/>
                  </a:cubicBezTo>
                  <a:cubicBezTo>
                    <a:pt x="182253" y="19705"/>
                    <a:pt x="180664" y="21650"/>
                    <a:pt x="179242" y="21650"/>
                  </a:cubicBezTo>
                  <a:cubicBezTo>
                    <a:pt x="178178" y="21650"/>
                    <a:pt x="177820" y="21301"/>
                    <a:pt x="176406" y="19881"/>
                  </a:cubicBezTo>
                  <a:cubicBezTo>
                    <a:pt x="162575" y="3579"/>
                    <a:pt x="141825" y="3579"/>
                    <a:pt x="138639" y="3579"/>
                  </a:cubicBezTo>
                  <a:cubicBezTo>
                    <a:pt x="127995" y="3579"/>
                    <a:pt x="120908" y="10669"/>
                    <a:pt x="120908" y="25017"/>
                  </a:cubicBezTo>
                  <a:cubicBezTo>
                    <a:pt x="120908" y="27502"/>
                    <a:pt x="120908" y="31043"/>
                    <a:pt x="123037" y="40794"/>
                  </a:cubicBezTo>
                  <a:lnTo>
                    <a:pt x="134207" y="40794"/>
                  </a:lnTo>
                  <a:close/>
                  <a:moveTo>
                    <a:pt x="124451" y="45756"/>
                  </a:moveTo>
                  <a:cubicBezTo>
                    <a:pt x="131720" y="71449"/>
                    <a:pt x="151406" y="73577"/>
                    <a:pt x="156371" y="73577"/>
                  </a:cubicBezTo>
                  <a:cubicBezTo>
                    <a:pt x="164172" y="73577"/>
                    <a:pt x="170734" y="69678"/>
                    <a:pt x="170734" y="62945"/>
                  </a:cubicBezTo>
                  <a:cubicBezTo>
                    <a:pt x="170734" y="45756"/>
                    <a:pt x="140768" y="45756"/>
                    <a:pt x="133142" y="45756"/>
                  </a:cubicBezTo>
                  <a:lnTo>
                    <a:pt x="124451" y="45756"/>
                  </a:lnTo>
                  <a:close/>
                  <a:moveTo>
                    <a:pt x="268236" y="68266"/>
                  </a:moveTo>
                  <a:cubicBezTo>
                    <a:pt x="261855" y="67202"/>
                    <a:pt x="259194" y="62239"/>
                    <a:pt x="259194" y="58341"/>
                  </a:cubicBezTo>
                  <a:cubicBezTo>
                    <a:pt x="259194" y="53554"/>
                    <a:pt x="262920" y="51783"/>
                    <a:pt x="266105" y="51783"/>
                  </a:cubicBezTo>
                  <a:cubicBezTo>
                    <a:pt x="270005" y="51783"/>
                    <a:pt x="276218" y="54617"/>
                    <a:pt x="276218" y="63120"/>
                  </a:cubicBezTo>
                  <a:cubicBezTo>
                    <a:pt x="276218" y="75173"/>
                    <a:pt x="262388" y="78539"/>
                    <a:pt x="252807" y="78539"/>
                  </a:cubicBezTo>
                  <a:cubicBezTo>
                    <a:pt x="226210" y="78539"/>
                    <a:pt x="201567" y="54085"/>
                    <a:pt x="201567" y="29447"/>
                  </a:cubicBezTo>
                  <a:cubicBezTo>
                    <a:pt x="201567" y="14211"/>
                    <a:pt x="212204" y="-1383"/>
                    <a:pt x="234369" y="-1383"/>
                  </a:cubicBezTo>
                  <a:cubicBezTo>
                    <a:pt x="264333" y="-1383"/>
                    <a:pt x="278340" y="16156"/>
                    <a:pt x="278340" y="18641"/>
                  </a:cubicBezTo>
                  <a:cubicBezTo>
                    <a:pt x="278340" y="19705"/>
                    <a:pt x="276751" y="21650"/>
                    <a:pt x="275328" y="21650"/>
                  </a:cubicBezTo>
                  <a:cubicBezTo>
                    <a:pt x="274263" y="21650"/>
                    <a:pt x="273907" y="21301"/>
                    <a:pt x="272494" y="19881"/>
                  </a:cubicBezTo>
                  <a:cubicBezTo>
                    <a:pt x="258662" y="3579"/>
                    <a:pt x="237912" y="3579"/>
                    <a:pt x="234726" y="3579"/>
                  </a:cubicBezTo>
                  <a:cubicBezTo>
                    <a:pt x="221960" y="3579"/>
                    <a:pt x="216280" y="12257"/>
                    <a:pt x="216280" y="23247"/>
                  </a:cubicBezTo>
                  <a:cubicBezTo>
                    <a:pt x="216280" y="28391"/>
                    <a:pt x="218766" y="47701"/>
                    <a:pt x="227990" y="59936"/>
                  </a:cubicBezTo>
                  <a:cubicBezTo>
                    <a:pt x="234726" y="68614"/>
                    <a:pt x="243941" y="73577"/>
                    <a:pt x="252807" y="73577"/>
                  </a:cubicBezTo>
                  <a:cubicBezTo>
                    <a:pt x="255294" y="73577"/>
                    <a:pt x="263802" y="73228"/>
                    <a:pt x="268236" y="68266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681" name="任意多边形: 形状 1680">
              <a:extLst>
                <a:ext uri="{FF2B5EF4-FFF2-40B4-BE49-F238E27FC236}">
                  <a16:creationId xmlns:a16="http://schemas.microsoft.com/office/drawing/2014/main" id="{5BB87EF4-45B0-2C1C-F412-3436005F840F}"/>
                </a:ext>
              </a:extLst>
            </p:cNvPr>
            <p:cNvSpPr/>
            <p:nvPr>
              <p:custDataLst>
                <p:tags r:id="rId198"/>
              </p:custDataLst>
            </p:nvPr>
          </p:nvSpPr>
          <p:spPr>
            <a:xfrm flipV="1">
              <a:off x="14608392" y="-12271622"/>
              <a:ext cx="73761" cy="13648"/>
            </a:xfrm>
            <a:custGeom>
              <a:avLst/>
              <a:gdLst>
                <a:gd name="connsiteX0" fmla="*/ 73762 w 73761"/>
                <a:gd name="connsiteY0" fmla="*/ 5364 h 13648"/>
                <a:gd name="connsiteX1" fmla="*/ 64896 w 73761"/>
                <a:gd name="connsiteY1" fmla="*/ 12271 h 13648"/>
                <a:gd name="connsiteX2" fmla="*/ 8866 w 73761"/>
                <a:gd name="connsiteY2" fmla="*/ 12271 h 13648"/>
                <a:gd name="connsiteX3" fmla="*/ 0 w 73761"/>
                <a:gd name="connsiteY3" fmla="*/ 5537 h 13648"/>
                <a:gd name="connsiteX4" fmla="*/ 8866 w 73761"/>
                <a:gd name="connsiteY4" fmla="*/ -1377 h 13648"/>
                <a:gd name="connsiteX5" fmla="*/ 64896 w 73761"/>
                <a:gd name="connsiteY5" fmla="*/ -1377 h 13648"/>
                <a:gd name="connsiteX6" fmla="*/ 73762 w 73761"/>
                <a:gd name="connsiteY6" fmla="*/ 5364 h 13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761" h="13648">
                  <a:moveTo>
                    <a:pt x="73762" y="5364"/>
                  </a:moveTo>
                  <a:cubicBezTo>
                    <a:pt x="73762" y="12271"/>
                    <a:pt x="67025" y="12271"/>
                    <a:pt x="64896" y="12271"/>
                  </a:cubicBezTo>
                  <a:lnTo>
                    <a:pt x="8866" y="12271"/>
                  </a:lnTo>
                  <a:cubicBezTo>
                    <a:pt x="6919" y="12271"/>
                    <a:pt x="0" y="12271"/>
                    <a:pt x="0" y="5537"/>
                  </a:cubicBezTo>
                  <a:cubicBezTo>
                    <a:pt x="0" y="-1377"/>
                    <a:pt x="6737" y="-1377"/>
                    <a:pt x="8866" y="-1377"/>
                  </a:cubicBezTo>
                  <a:lnTo>
                    <a:pt x="64896" y="-1377"/>
                  </a:lnTo>
                  <a:cubicBezTo>
                    <a:pt x="66850" y="-1377"/>
                    <a:pt x="73762" y="-1377"/>
                    <a:pt x="73762" y="5364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682" name="任意多边形: 形状 1681">
              <a:extLst>
                <a:ext uri="{FF2B5EF4-FFF2-40B4-BE49-F238E27FC236}">
                  <a16:creationId xmlns:a16="http://schemas.microsoft.com/office/drawing/2014/main" id="{4BF7E25C-D0A9-65BE-AC83-C8C969DC63C8}"/>
                </a:ext>
              </a:extLst>
            </p:cNvPr>
            <p:cNvSpPr/>
            <p:nvPr>
              <p:custDataLst>
                <p:tags r:id="rId199"/>
              </p:custDataLst>
            </p:nvPr>
          </p:nvSpPr>
          <p:spPr>
            <a:xfrm flipV="1">
              <a:off x="14703417" y="-12359699"/>
              <a:ext cx="180665" cy="79922"/>
            </a:xfrm>
            <a:custGeom>
              <a:avLst/>
              <a:gdLst>
                <a:gd name="connsiteX0" fmla="*/ 66667 w 180665"/>
                <a:gd name="connsiteY0" fmla="*/ 68267 h 79922"/>
                <a:gd name="connsiteX1" fmla="*/ 57627 w 180665"/>
                <a:gd name="connsiteY1" fmla="*/ 58343 h 79922"/>
                <a:gd name="connsiteX2" fmla="*/ 64539 w 180665"/>
                <a:gd name="connsiteY2" fmla="*/ 51784 h 79922"/>
                <a:gd name="connsiteX3" fmla="*/ 74652 w 180665"/>
                <a:gd name="connsiteY3" fmla="*/ 63122 h 79922"/>
                <a:gd name="connsiteX4" fmla="*/ 51240 w 180665"/>
                <a:gd name="connsiteY4" fmla="*/ 78541 h 79922"/>
                <a:gd name="connsiteX5" fmla="*/ 0 w 180665"/>
                <a:gd name="connsiteY5" fmla="*/ 29449 h 79922"/>
                <a:gd name="connsiteX6" fmla="*/ 32801 w 180665"/>
                <a:gd name="connsiteY6" fmla="*/ -1382 h 79922"/>
                <a:gd name="connsiteX7" fmla="*/ 76773 w 180665"/>
                <a:gd name="connsiteY7" fmla="*/ 18643 h 79922"/>
                <a:gd name="connsiteX8" fmla="*/ 73762 w 180665"/>
                <a:gd name="connsiteY8" fmla="*/ 21652 h 79922"/>
                <a:gd name="connsiteX9" fmla="*/ 70926 w 180665"/>
                <a:gd name="connsiteY9" fmla="*/ 19882 h 79922"/>
                <a:gd name="connsiteX10" fmla="*/ 33159 w 180665"/>
                <a:gd name="connsiteY10" fmla="*/ 3581 h 79922"/>
                <a:gd name="connsiteX11" fmla="*/ 14713 w 180665"/>
                <a:gd name="connsiteY11" fmla="*/ 23249 h 79922"/>
                <a:gd name="connsiteX12" fmla="*/ 26422 w 180665"/>
                <a:gd name="connsiteY12" fmla="*/ 59938 h 79922"/>
                <a:gd name="connsiteX13" fmla="*/ 51240 w 180665"/>
                <a:gd name="connsiteY13" fmla="*/ 73579 h 79922"/>
                <a:gd name="connsiteX14" fmla="*/ 66667 w 180665"/>
                <a:gd name="connsiteY14" fmla="*/ 68267 h 79922"/>
                <a:gd name="connsiteX15" fmla="*/ 154244 w 180665"/>
                <a:gd name="connsiteY15" fmla="*/ 68084 h 79922"/>
                <a:gd name="connsiteX16" fmla="*/ 135980 w 180665"/>
                <a:gd name="connsiteY16" fmla="*/ 78541 h 79922"/>
                <a:gd name="connsiteX17" fmla="*/ 90238 w 180665"/>
                <a:gd name="connsiteY17" fmla="*/ 28036 h 79922"/>
                <a:gd name="connsiteX18" fmla="*/ 117010 w 180665"/>
                <a:gd name="connsiteY18" fmla="*/ -1382 h 79922"/>
                <a:gd name="connsiteX19" fmla="*/ 142185 w 180665"/>
                <a:gd name="connsiteY19" fmla="*/ 11021 h 79922"/>
                <a:gd name="connsiteX20" fmla="*/ 160449 w 180665"/>
                <a:gd name="connsiteY20" fmla="*/ -1382 h 79922"/>
                <a:gd name="connsiteX21" fmla="*/ 174462 w 180665"/>
                <a:gd name="connsiteY21" fmla="*/ 8011 h 79922"/>
                <a:gd name="connsiteX22" fmla="*/ 180666 w 180665"/>
                <a:gd name="connsiteY22" fmla="*/ 25733 h 79922"/>
                <a:gd name="connsiteX23" fmla="*/ 177830 w 180665"/>
                <a:gd name="connsiteY23" fmla="*/ 28036 h 79922"/>
                <a:gd name="connsiteX24" fmla="*/ 173930 w 180665"/>
                <a:gd name="connsiteY24" fmla="*/ 22542 h 79922"/>
                <a:gd name="connsiteX25" fmla="*/ 160981 w 180665"/>
                <a:gd name="connsiteY25" fmla="*/ 3581 h 79922"/>
                <a:gd name="connsiteX26" fmla="*/ 155134 w 180665"/>
                <a:gd name="connsiteY26" fmla="*/ 12259 h 79922"/>
                <a:gd name="connsiteX27" fmla="*/ 157787 w 180665"/>
                <a:gd name="connsiteY27" fmla="*/ 26265 h 79922"/>
                <a:gd name="connsiteX28" fmla="*/ 161688 w 180665"/>
                <a:gd name="connsiteY28" fmla="*/ 42216 h 79922"/>
                <a:gd name="connsiteX29" fmla="*/ 165238 w 180665"/>
                <a:gd name="connsiteY29" fmla="*/ 55683 h 79922"/>
                <a:gd name="connsiteX30" fmla="*/ 168432 w 180665"/>
                <a:gd name="connsiteY30" fmla="*/ 69506 h 79922"/>
                <a:gd name="connsiteX31" fmla="*/ 162402 w 180665"/>
                <a:gd name="connsiteY31" fmla="*/ 75174 h 79922"/>
                <a:gd name="connsiteX32" fmla="*/ 154244 w 180665"/>
                <a:gd name="connsiteY32" fmla="*/ 68084 h 79922"/>
                <a:gd name="connsiteX33" fmla="*/ 142899 w 180665"/>
                <a:gd name="connsiteY33" fmla="*/ 22542 h 79922"/>
                <a:gd name="connsiteX34" fmla="*/ 133851 w 180665"/>
                <a:gd name="connsiteY34" fmla="*/ 10671 h 79922"/>
                <a:gd name="connsiteX35" fmla="*/ 117542 w 180665"/>
                <a:gd name="connsiteY35" fmla="*/ 3581 h 79922"/>
                <a:gd name="connsiteX36" fmla="*/ 104593 w 180665"/>
                <a:gd name="connsiteY36" fmla="*/ 20771 h 79922"/>
                <a:gd name="connsiteX37" fmla="*/ 113816 w 180665"/>
                <a:gd name="connsiteY37" fmla="*/ 56747 h 79922"/>
                <a:gd name="connsiteX38" fmla="*/ 135980 w 180665"/>
                <a:gd name="connsiteY38" fmla="*/ 73579 h 79922"/>
                <a:gd name="connsiteX39" fmla="*/ 151765 w 180665"/>
                <a:gd name="connsiteY39" fmla="*/ 58160 h 79922"/>
                <a:gd name="connsiteX40" fmla="*/ 151233 w 180665"/>
                <a:gd name="connsiteY40" fmla="*/ 55683 h 79922"/>
                <a:gd name="connsiteX41" fmla="*/ 142899 w 180665"/>
                <a:gd name="connsiteY41" fmla="*/ 22542 h 79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80665" h="79922">
                  <a:moveTo>
                    <a:pt x="66667" y="68267"/>
                  </a:moveTo>
                  <a:cubicBezTo>
                    <a:pt x="60289" y="67204"/>
                    <a:pt x="57627" y="62241"/>
                    <a:pt x="57627" y="58343"/>
                  </a:cubicBezTo>
                  <a:cubicBezTo>
                    <a:pt x="57627" y="53555"/>
                    <a:pt x="61353" y="51784"/>
                    <a:pt x="64539" y="51784"/>
                  </a:cubicBezTo>
                  <a:cubicBezTo>
                    <a:pt x="68439" y="51784"/>
                    <a:pt x="74652" y="54619"/>
                    <a:pt x="74652" y="63122"/>
                  </a:cubicBezTo>
                  <a:cubicBezTo>
                    <a:pt x="74652" y="75174"/>
                    <a:pt x="60821" y="78541"/>
                    <a:pt x="51240" y="78541"/>
                  </a:cubicBezTo>
                  <a:cubicBezTo>
                    <a:pt x="24643" y="78541"/>
                    <a:pt x="0" y="54087"/>
                    <a:pt x="0" y="29449"/>
                  </a:cubicBezTo>
                  <a:cubicBezTo>
                    <a:pt x="0" y="14213"/>
                    <a:pt x="10638" y="-1382"/>
                    <a:pt x="32801" y="-1382"/>
                  </a:cubicBezTo>
                  <a:cubicBezTo>
                    <a:pt x="62767" y="-1382"/>
                    <a:pt x="76773" y="16157"/>
                    <a:pt x="76773" y="18643"/>
                  </a:cubicBezTo>
                  <a:cubicBezTo>
                    <a:pt x="76773" y="19707"/>
                    <a:pt x="75184" y="21652"/>
                    <a:pt x="73762" y="21652"/>
                  </a:cubicBezTo>
                  <a:cubicBezTo>
                    <a:pt x="72697" y="21652"/>
                    <a:pt x="72340" y="21303"/>
                    <a:pt x="70926" y="19882"/>
                  </a:cubicBezTo>
                  <a:cubicBezTo>
                    <a:pt x="57095" y="3581"/>
                    <a:pt x="36345" y="3581"/>
                    <a:pt x="33159" y="3581"/>
                  </a:cubicBezTo>
                  <a:cubicBezTo>
                    <a:pt x="20393" y="3581"/>
                    <a:pt x="14713" y="12259"/>
                    <a:pt x="14713" y="23249"/>
                  </a:cubicBezTo>
                  <a:cubicBezTo>
                    <a:pt x="14713" y="28393"/>
                    <a:pt x="17199" y="47703"/>
                    <a:pt x="26422" y="59938"/>
                  </a:cubicBezTo>
                  <a:cubicBezTo>
                    <a:pt x="33159" y="68616"/>
                    <a:pt x="42374" y="73579"/>
                    <a:pt x="51240" y="73579"/>
                  </a:cubicBezTo>
                  <a:cubicBezTo>
                    <a:pt x="53726" y="73579"/>
                    <a:pt x="62234" y="73230"/>
                    <a:pt x="66667" y="68267"/>
                  </a:cubicBezTo>
                  <a:close/>
                  <a:moveTo>
                    <a:pt x="154244" y="68084"/>
                  </a:moveTo>
                  <a:cubicBezTo>
                    <a:pt x="150518" y="73937"/>
                    <a:pt x="144488" y="78541"/>
                    <a:pt x="135980" y="78541"/>
                  </a:cubicBezTo>
                  <a:cubicBezTo>
                    <a:pt x="113284" y="78541"/>
                    <a:pt x="90238" y="53555"/>
                    <a:pt x="90238" y="28036"/>
                  </a:cubicBezTo>
                  <a:cubicBezTo>
                    <a:pt x="90238" y="10846"/>
                    <a:pt x="101757" y="-1382"/>
                    <a:pt x="117010" y="-1382"/>
                  </a:cubicBezTo>
                  <a:cubicBezTo>
                    <a:pt x="126582" y="-1382"/>
                    <a:pt x="135090" y="4113"/>
                    <a:pt x="142185" y="11021"/>
                  </a:cubicBezTo>
                  <a:cubicBezTo>
                    <a:pt x="145553" y="389"/>
                    <a:pt x="155840" y="-1382"/>
                    <a:pt x="160449" y="-1382"/>
                  </a:cubicBezTo>
                  <a:cubicBezTo>
                    <a:pt x="166835" y="-1382"/>
                    <a:pt x="171268" y="2517"/>
                    <a:pt x="174462" y="8011"/>
                  </a:cubicBezTo>
                  <a:cubicBezTo>
                    <a:pt x="178363" y="14920"/>
                    <a:pt x="180666" y="25018"/>
                    <a:pt x="180666" y="25733"/>
                  </a:cubicBezTo>
                  <a:cubicBezTo>
                    <a:pt x="180666" y="28036"/>
                    <a:pt x="178363" y="28036"/>
                    <a:pt x="177830" y="28036"/>
                  </a:cubicBezTo>
                  <a:cubicBezTo>
                    <a:pt x="175344" y="28036"/>
                    <a:pt x="175169" y="27329"/>
                    <a:pt x="173930" y="22542"/>
                  </a:cubicBezTo>
                  <a:cubicBezTo>
                    <a:pt x="171800" y="14037"/>
                    <a:pt x="168432" y="3581"/>
                    <a:pt x="160981" y="3581"/>
                  </a:cubicBezTo>
                  <a:cubicBezTo>
                    <a:pt x="156373" y="3581"/>
                    <a:pt x="155134" y="7479"/>
                    <a:pt x="155134" y="12259"/>
                  </a:cubicBezTo>
                  <a:cubicBezTo>
                    <a:pt x="155134" y="15277"/>
                    <a:pt x="156548" y="21652"/>
                    <a:pt x="157787" y="26265"/>
                  </a:cubicBezTo>
                  <a:cubicBezTo>
                    <a:pt x="159034" y="31045"/>
                    <a:pt x="160806" y="38310"/>
                    <a:pt x="161688" y="42216"/>
                  </a:cubicBezTo>
                  <a:lnTo>
                    <a:pt x="165238" y="55683"/>
                  </a:lnTo>
                  <a:cubicBezTo>
                    <a:pt x="166303" y="60287"/>
                    <a:pt x="168432" y="68616"/>
                    <a:pt x="168432" y="69506"/>
                  </a:cubicBezTo>
                  <a:cubicBezTo>
                    <a:pt x="168432" y="73405"/>
                    <a:pt x="165238" y="75174"/>
                    <a:pt x="162402" y="75174"/>
                  </a:cubicBezTo>
                  <a:cubicBezTo>
                    <a:pt x="159384" y="75174"/>
                    <a:pt x="155308" y="73047"/>
                    <a:pt x="154244" y="68084"/>
                  </a:cubicBezTo>
                  <a:close/>
                  <a:moveTo>
                    <a:pt x="142899" y="22542"/>
                  </a:moveTo>
                  <a:cubicBezTo>
                    <a:pt x="141653" y="17579"/>
                    <a:pt x="137752" y="14037"/>
                    <a:pt x="133851" y="10671"/>
                  </a:cubicBezTo>
                  <a:cubicBezTo>
                    <a:pt x="132255" y="9250"/>
                    <a:pt x="125169" y="3581"/>
                    <a:pt x="117542" y="3581"/>
                  </a:cubicBezTo>
                  <a:cubicBezTo>
                    <a:pt x="110980" y="3581"/>
                    <a:pt x="104593" y="8186"/>
                    <a:pt x="104593" y="20771"/>
                  </a:cubicBezTo>
                  <a:cubicBezTo>
                    <a:pt x="104593" y="30164"/>
                    <a:pt x="109741" y="49657"/>
                    <a:pt x="113816" y="56747"/>
                  </a:cubicBezTo>
                  <a:cubicBezTo>
                    <a:pt x="121975" y="70919"/>
                    <a:pt x="131015" y="73579"/>
                    <a:pt x="135980" y="73579"/>
                  </a:cubicBezTo>
                  <a:cubicBezTo>
                    <a:pt x="148389" y="73579"/>
                    <a:pt x="151765" y="60113"/>
                    <a:pt x="151765" y="58160"/>
                  </a:cubicBezTo>
                  <a:cubicBezTo>
                    <a:pt x="151765" y="57452"/>
                    <a:pt x="151408" y="56215"/>
                    <a:pt x="151233" y="55683"/>
                  </a:cubicBezTo>
                  <a:lnTo>
                    <a:pt x="142899" y="22542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683" name="任意多边形: 形状 1682">
              <a:extLst>
                <a:ext uri="{FF2B5EF4-FFF2-40B4-BE49-F238E27FC236}">
                  <a16:creationId xmlns:a16="http://schemas.microsoft.com/office/drawing/2014/main" id="{73B90E24-25D6-CCC3-F57F-AA85F00AB1EA}"/>
                </a:ext>
              </a:extLst>
            </p:cNvPr>
            <p:cNvSpPr/>
            <p:nvPr>
              <p:custDataLst>
                <p:tags r:id="rId200"/>
              </p:custDataLst>
            </p:nvPr>
          </p:nvSpPr>
          <p:spPr>
            <a:xfrm flipV="1">
              <a:off x="14902898" y="-12271622"/>
              <a:ext cx="73761" cy="13648"/>
            </a:xfrm>
            <a:custGeom>
              <a:avLst/>
              <a:gdLst>
                <a:gd name="connsiteX0" fmla="*/ 73761 w 73761"/>
                <a:gd name="connsiteY0" fmla="*/ 5364 h 13648"/>
                <a:gd name="connsiteX1" fmla="*/ 64896 w 73761"/>
                <a:gd name="connsiteY1" fmla="*/ 12271 h 13648"/>
                <a:gd name="connsiteX2" fmla="*/ 8866 w 73761"/>
                <a:gd name="connsiteY2" fmla="*/ 12271 h 13648"/>
                <a:gd name="connsiteX3" fmla="*/ 0 w 73761"/>
                <a:gd name="connsiteY3" fmla="*/ 5537 h 13648"/>
                <a:gd name="connsiteX4" fmla="*/ 8866 w 73761"/>
                <a:gd name="connsiteY4" fmla="*/ -1377 h 13648"/>
                <a:gd name="connsiteX5" fmla="*/ 64896 w 73761"/>
                <a:gd name="connsiteY5" fmla="*/ -1377 h 13648"/>
                <a:gd name="connsiteX6" fmla="*/ 73761 w 73761"/>
                <a:gd name="connsiteY6" fmla="*/ 5364 h 13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761" h="13648">
                  <a:moveTo>
                    <a:pt x="73761" y="5364"/>
                  </a:moveTo>
                  <a:cubicBezTo>
                    <a:pt x="73761" y="12271"/>
                    <a:pt x="67025" y="12271"/>
                    <a:pt x="64896" y="12271"/>
                  </a:cubicBezTo>
                  <a:lnTo>
                    <a:pt x="8866" y="12271"/>
                  </a:lnTo>
                  <a:cubicBezTo>
                    <a:pt x="6919" y="12271"/>
                    <a:pt x="0" y="12271"/>
                    <a:pt x="0" y="5537"/>
                  </a:cubicBezTo>
                  <a:cubicBezTo>
                    <a:pt x="0" y="-1377"/>
                    <a:pt x="6737" y="-1377"/>
                    <a:pt x="8866" y="-1377"/>
                  </a:cubicBezTo>
                  <a:lnTo>
                    <a:pt x="64896" y="-1377"/>
                  </a:lnTo>
                  <a:cubicBezTo>
                    <a:pt x="66850" y="-1377"/>
                    <a:pt x="73761" y="-1377"/>
                    <a:pt x="73761" y="5364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684" name="任意多边形: 形状 1683">
              <a:extLst>
                <a:ext uri="{FF2B5EF4-FFF2-40B4-BE49-F238E27FC236}">
                  <a16:creationId xmlns:a16="http://schemas.microsoft.com/office/drawing/2014/main" id="{6CDF6818-F4D2-B91C-9101-0F20F9BE71AD}"/>
                </a:ext>
              </a:extLst>
            </p:cNvPr>
            <p:cNvSpPr/>
            <p:nvPr>
              <p:custDataLst>
                <p:tags r:id="rId201"/>
              </p:custDataLst>
            </p:nvPr>
          </p:nvSpPr>
          <p:spPr>
            <a:xfrm flipV="1">
              <a:off x="14997923" y="-12404536"/>
              <a:ext cx="39720" cy="124759"/>
            </a:xfrm>
            <a:custGeom>
              <a:avLst/>
              <a:gdLst>
                <a:gd name="connsiteX0" fmla="*/ 39005 w 39720"/>
                <a:gd name="connsiteY0" fmla="*/ 118057 h 124759"/>
                <a:gd name="connsiteX1" fmla="*/ 39721 w 39720"/>
                <a:gd name="connsiteY1" fmla="*/ 120898 h 124759"/>
                <a:gd name="connsiteX2" fmla="*/ 36877 w 39720"/>
                <a:gd name="connsiteY2" fmla="*/ 123376 h 124759"/>
                <a:gd name="connsiteX3" fmla="*/ 14180 w 39720"/>
                <a:gd name="connsiteY3" fmla="*/ 121605 h 124759"/>
                <a:gd name="connsiteX4" fmla="*/ 10462 w 39720"/>
                <a:gd name="connsiteY4" fmla="*/ 117531 h 124759"/>
                <a:gd name="connsiteX5" fmla="*/ 14895 w 39720"/>
                <a:gd name="connsiteY5" fmla="*/ 115047 h 124759"/>
                <a:gd name="connsiteX6" fmla="*/ 23403 w 39720"/>
                <a:gd name="connsiteY6" fmla="*/ 112388 h 124759"/>
                <a:gd name="connsiteX7" fmla="*/ 22697 w 39720"/>
                <a:gd name="connsiteY7" fmla="*/ 108489 h 124759"/>
                <a:gd name="connsiteX8" fmla="*/ 707 w 39720"/>
                <a:gd name="connsiteY8" fmla="*/ 20944 h 124759"/>
                <a:gd name="connsiteX9" fmla="*/ 0 w 39720"/>
                <a:gd name="connsiteY9" fmla="*/ 15450 h 124759"/>
                <a:gd name="connsiteX10" fmla="*/ 18613 w 39720"/>
                <a:gd name="connsiteY10" fmla="*/ -1383 h 124759"/>
                <a:gd name="connsiteX11" fmla="*/ 32801 w 39720"/>
                <a:gd name="connsiteY11" fmla="*/ 8009 h 124759"/>
                <a:gd name="connsiteX12" fmla="*/ 39005 w 39720"/>
                <a:gd name="connsiteY12" fmla="*/ 25732 h 124759"/>
                <a:gd name="connsiteX13" fmla="*/ 36170 w 39720"/>
                <a:gd name="connsiteY13" fmla="*/ 28034 h 124759"/>
                <a:gd name="connsiteX14" fmla="*/ 32627 w 39720"/>
                <a:gd name="connsiteY14" fmla="*/ 23779 h 124759"/>
                <a:gd name="connsiteX15" fmla="*/ 19328 w 39720"/>
                <a:gd name="connsiteY15" fmla="*/ 3579 h 124759"/>
                <a:gd name="connsiteX16" fmla="*/ 13299 w 39720"/>
                <a:gd name="connsiteY16" fmla="*/ 12257 h 124759"/>
                <a:gd name="connsiteX17" fmla="*/ 14363 w 39720"/>
                <a:gd name="connsiteY17" fmla="*/ 19530 h 124759"/>
                <a:gd name="connsiteX18" fmla="*/ 39005 w 39720"/>
                <a:gd name="connsiteY18" fmla="*/ 118057 h 124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9720" h="124759">
                  <a:moveTo>
                    <a:pt x="39005" y="118057"/>
                  </a:moveTo>
                  <a:cubicBezTo>
                    <a:pt x="39189" y="118414"/>
                    <a:pt x="39721" y="120717"/>
                    <a:pt x="39721" y="120898"/>
                  </a:cubicBezTo>
                  <a:cubicBezTo>
                    <a:pt x="39721" y="121780"/>
                    <a:pt x="39005" y="123376"/>
                    <a:pt x="36877" y="123376"/>
                  </a:cubicBezTo>
                  <a:cubicBezTo>
                    <a:pt x="33334" y="123376"/>
                    <a:pt x="18613" y="121963"/>
                    <a:pt x="14180" y="121605"/>
                  </a:cubicBezTo>
                  <a:cubicBezTo>
                    <a:pt x="12941" y="121430"/>
                    <a:pt x="10462" y="121249"/>
                    <a:pt x="10462" y="117531"/>
                  </a:cubicBezTo>
                  <a:cubicBezTo>
                    <a:pt x="10462" y="115047"/>
                    <a:pt x="12941" y="115047"/>
                    <a:pt x="14895" y="115047"/>
                  </a:cubicBezTo>
                  <a:cubicBezTo>
                    <a:pt x="23403" y="115047"/>
                    <a:pt x="23403" y="113808"/>
                    <a:pt x="23403" y="112388"/>
                  </a:cubicBezTo>
                  <a:cubicBezTo>
                    <a:pt x="23403" y="111149"/>
                    <a:pt x="23046" y="110085"/>
                    <a:pt x="22697" y="108489"/>
                  </a:cubicBezTo>
                  <a:lnTo>
                    <a:pt x="707" y="20944"/>
                  </a:lnTo>
                  <a:cubicBezTo>
                    <a:pt x="175" y="19173"/>
                    <a:pt x="0" y="17219"/>
                    <a:pt x="0" y="15450"/>
                  </a:cubicBezTo>
                  <a:cubicBezTo>
                    <a:pt x="0" y="4111"/>
                    <a:pt x="10105" y="-1383"/>
                    <a:pt x="18613" y="-1383"/>
                  </a:cubicBezTo>
                  <a:cubicBezTo>
                    <a:pt x="22871" y="-1383"/>
                    <a:pt x="28194" y="31"/>
                    <a:pt x="32801" y="8009"/>
                  </a:cubicBezTo>
                  <a:cubicBezTo>
                    <a:pt x="36528" y="14568"/>
                    <a:pt x="39005" y="25017"/>
                    <a:pt x="39005" y="25732"/>
                  </a:cubicBezTo>
                  <a:cubicBezTo>
                    <a:pt x="39005" y="28034"/>
                    <a:pt x="36702" y="28034"/>
                    <a:pt x="36170" y="28034"/>
                  </a:cubicBezTo>
                  <a:cubicBezTo>
                    <a:pt x="33691" y="28034"/>
                    <a:pt x="33334" y="26971"/>
                    <a:pt x="32627" y="23779"/>
                  </a:cubicBezTo>
                  <a:cubicBezTo>
                    <a:pt x="30323" y="14918"/>
                    <a:pt x="26947" y="3579"/>
                    <a:pt x="19328" y="3579"/>
                  </a:cubicBezTo>
                  <a:cubicBezTo>
                    <a:pt x="14538" y="3579"/>
                    <a:pt x="13299" y="8009"/>
                    <a:pt x="13299" y="12257"/>
                  </a:cubicBezTo>
                  <a:cubicBezTo>
                    <a:pt x="13299" y="14211"/>
                    <a:pt x="13831" y="17578"/>
                    <a:pt x="14363" y="19530"/>
                  </a:cubicBezTo>
                  <a:lnTo>
                    <a:pt x="39005" y="118057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685" name="任意多边形: 形状 1684">
              <a:extLst>
                <a:ext uri="{FF2B5EF4-FFF2-40B4-BE49-F238E27FC236}">
                  <a16:creationId xmlns:a16="http://schemas.microsoft.com/office/drawing/2014/main" id="{2E2D5483-64B7-8ADC-3F42-BD4F9322DFB9}"/>
                </a:ext>
              </a:extLst>
            </p:cNvPr>
            <p:cNvSpPr/>
            <p:nvPr>
              <p:custDataLst>
                <p:tags r:id="rId202"/>
              </p:custDataLst>
            </p:nvPr>
          </p:nvSpPr>
          <p:spPr>
            <a:xfrm flipV="1">
              <a:off x="15060098" y="-12359699"/>
              <a:ext cx="108342" cy="79922"/>
            </a:xfrm>
            <a:custGeom>
              <a:avLst/>
              <a:gdLst>
                <a:gd name="connsiteX0" fmla="*/ 13298 w 108342"/>
                <a:gd name="connsiteY0" fmla="*/ 11553 h 79922"/>
                <a:gd name="connsiteX1" fmla="*/ 11527 w 108342"/>
                <a:gd name="connsiteY1" fmla="*/ 4288 h 79922"/>
                <a:gd name="connsiteX2" fmla="*/ 17556 w 108342"/>
                <a:gd name="connsiteY2" fmla="*/ -1382 h 79922"/>
                <a:gd name="connsiteX3" fmla="*/ 24468 w 108342"/>
                <a:gd name="connsiteY3" fmla="*/ 2517 h 79922"/>
                <a:gd name="connsiteX4" fmla="*/ 27661 w 108342"/>
                <a:gd name="connsiteY4" fmla="*/ 13506 h 79922"/>
                <a:gd name="connsiteX5" fmla="*/ 31562 w 108342"/>
                <a:gd name="connsiteY5" fmla="*/ 29449 h 79922"/>
                <a:gd name="connsiteX6" fmla="*/ 34573 w 108342"/>
                <a:gd name="connsiteY6" fmla="*/ 41328 h 79922"/>
                <a:gd name="connsiteX7" fmla="*/ 42024 w 108342"/>
                <a:gd name="connsiteY7" fmla="*/ 57279 h 79922"/>
                <a:gd name="connsiteX8" fmla="*/ 68622 w 108342"/>
                <a:gd name="connsiteY8" fmla="*/ 73579 h 79922"/>
                <a:gd name="connsiteX9" fmla="*/ 79084 w 108342"/>
                <a:gd name="connsiteY9" fmla="*/ 61177 h 79922"/>
                <a:gd name="connsiteX10" fmla="*/ 68622 w 108342"/>
                <a:gd name="connsiteY10" fmla="*/ 23430 h 79922"/>
                <a:gd name="connsiteX11" fmla="*/ 65960 w 108342"/>
                <a:gd name="connsiteY11" fmla="*/ 13856 h 79922"/>
                <a:gd name="connsiteX12" fmla="*/ 82802 w 108342"/>
                <a:gd name="connsiteY12" fmla="*/ -1382 h 79922"/>
                <a:gd name="connsiteX13" fmla="*/ 108342 w 108342"/>
                <a:gd name="connsiteY13" fmla="*/ 25733 h 79922"/>
                <a:gd name="connsiteX14" fmla="*/ 105498 w 108342"/>
                <a:gd name="connsiteY14" fmla="*/ 28036 h 79922"/>
                <a:gd name="connsiteX15" fmla="*/ 102130 w 108342"/>
                <a:gd name="connsiteY15" fmla="*/ 25018 h 79922"/>
                <a:gd name="connsiteX16" fmla="*/ 83334 w 108342"/>
                <a:gd name="connsiteY16" fmla="*/ 3581 h 79922"/>
                <a:gd name="connsiteX17" fmla="*/ 78901 w 108342"/>
                <a:gd name="connsiteY17" fmla="*/ 9782 h 79922"/>
                <a:gd name="connsiteX18" fmla="*/ 82984 w 108342"/>
                <a:gd name="connsiteY18" fmla="*/ 24138 h 79922"/>
                <a:gd name="connsiteX19" fmla="*/ 92382 w 108342"/>
                <a:gd name="connsiteY19" fmla="*/ 58343 h 79922"/>
                <a:gd name="connsiteX20" fmla="*/ 69328 w 108342"/>
                <a:gd name="connsiteY20" fmla="*/ 78541 h 79922"/>
                <a:gd name="connsiteX21" fmla="*/ 39363 w 108342"/>
                <a:gd name="connsiteY21" fmla="*/ 62416 h 79922"/>
                <a:gd name="connsiteX22" fmla="*/ 20392 w 108342"/>
                <a:gd name="connsiteY22" fmla="*/ 78541 h 79922"/>
                <a:gd name="connsiteX23" fmla="*/ 6387 w 108342"/>
                <a:gd name="connsiteY23" fmla="*/ 68974 h 79922"/>
                <a:gd name="connsiteX24" fmla="*/ 0 w 108342"/>
                <a:gd name="connsiteY24" fmla="*/ 51426 h 79922"/>
                <a:gd name="connsiteX25" fmla="*/ 3010 w 108342"/>
                <a:gd name="connsiteY25" fmla="*/ 49125 h 79922"/>
                <a:gd name="connsiteX26" fmla="*/ 6919 w 108342"/>
                <a:gd name="connsiteY26" fmla="*/ 54444 h 79922"/>
                <a:gd name="connsiteX27" fmla="*/ 19860 w 108342"/>
                <a:gd name="connsiteY27" fmla="*/ 73579 h 79922"/>
                <a:gd name="connsiteX28" fmla="*/ 25707 w 108342"/>
                <a:gd name="connsiteY28" fmla="*/ 64893 h 79922"/>
                <a:gd name="connsiteX29" fmla="*/ 22870 w 108342"/>
                <a:gd name="connsiteY29" fmla="*/ 50189 h 79922"/>
                <a:gd name="connsiteX30" fmla="*/ 18971 w 108342"/>
                <a:gd name="connsiteY30" fmla="*/ 34238 h 79922"/>
                <a:gd name="connsiteX31" fmla="*/ 13298 w 108342"/>
                <a:gd name="connsiteY31" fmla="*/ 11553 h 79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08342" h="79922">
                  <a:moveTo>
                    <a:pt x="13298" y="11553"/>
                  </a:moveTo>
                  <a:cubicBezTo>
                    <a:pt x="12591" y="9250"/>
                    <a:pt x="11527" y="4820"/>
                    <a:pt x="11527" y="4288"/>
                  </a:cubicBezTo>
                  <a:cubicBezTo>
                    <a:pt x="11527" y="389"/>
                    <a:pt x="14720" y="-1382"/>
                    <a:pt x="17556" y="-1382"/>
                  </a:cubicBezTo>
                  <a:cubicBezTo>
                    <a:pt x="20742" y="-1382"/>
                    <a:pt x="23586" y="921"/>
                    <a:pt x="24468" y="2517"/>
                  </a:cubicBezTo>
                  <a:cubicBezTo>
                    <a:pt x="25358" y="4113"/>
                    <a:pt x="26771" y="9782"/>
                    <a:pt x="27661" y="13506"/>
                  </a:cubicBezTo>
                  <a:cubicBezTo>
                    <a:pt x="28551" y="16872"/>
                    <a:pt x="30497" y="25018"/>
                    <a:pt x="31562" y="29449"/>
                  </a:cubicBezTo>
                  <a:cubicBezTo>
                    <a:pt x="32626" y="33355"/>
                    <a:pt x="33691" y="37254"/>
                    <a:pt x="34573" y="41328"/>
                  </a:cubicBezTo>
                  <a:cubicBezTo>
                    <a:pt x="36527" y="48591"/>
                    <a:pt x="36884" y="50013"/>
                    <a:pt x="42024" y="57279"/>
                  </a:cubicBezTo>
                  <a:cubicBezTo>
                    <a:pt x="46989" y="64369"/>
                    <a:pt x="55323" y="73579"/>
                    <a:pt x="68622" y="73579"/>
                  </a:cubicBezTo>
                  <a:cubicBezTo>
                    <a:pt x="78901" y="73579"/>
                    <a:pt x="79084" y="64544"/>
                    <a:pt x="79084" y="61177"/>
                  </a:cubicBezTo>
                  <a:cubicBezTo>
                    <a:pt x="79084" y="50545"/>
                    <a:pt x="71457" y="30871"/>
                    <a:pt x="68622" y="23430"/>
                  </a:cubicBezTo>
                  <a:cubicBezTo>
                    <a:pt x="66667" y="18468"/>
                    <a:pt x="65960" y="16872"/>
                    <a:pt x="65960" y="13856"/>
                  </a:cubicBezTo>
                  <a:cubicBezTo>
                    <a:pt x="65960" y="4463"/>
                    <a:pt x="73761" y="-1382"/>
                    <a:pt x="82802" y="-1382"/>
                  </a:cubicBezTo>
                  <a:cubicBezTo>
                    <a:pt x="100533" y="-1382"/>
                    <a:pt x="108342" y="23074"/>
                    <a:pt x="108342" y="25733"/>
                  </a:cubicBezTo>
                  <a:cubicBezTo>
                    <a:pt x="108342" y="28036"/>
                    <a:pt x="106030" y="28036"/>
                    <a:pt x="105498" y="28036"/>
                  </a:cubicBezTo>
                  <a:cubicBezTo>
                    <a:pt x="103020" y="28036"/>
                    <a:pt x="102844" y="26972"/>
                    <a:pt x="102130" y="25018"/>
                  </a:cubicBezTo>
                  <a:cubicBezTo>
                    <a:pt x="98054" y="10846"/>
                    <a:pt x="90428" y="3581"/>
                    <a:pt x="83334" y="3581"/>
                  </a:cubicBezTo>
                  <a:cubicBezTo>
                    <a:pt x="79616" y="3581"/>
                    <a:pt x="78901" y="6059"/>
                    <a:pt x="78901" y="9782"/>
                  </a:cubicBezTo>
                  <a:cubicBezTo>
                    <a:pt x="78901" y="13856"/>
                    <a:pt x="79791" y="16157"/>
                    <a:pt x="82984" y="24138"/>
                  </a:cubicBezTo>
                  <a:cubicBezTo>
                    <a:pt x="85113" y="29632"/>
                    <a:pt x="92382" y="48418"/>
                    <a:pt x="92382" y="58343"/>
                  </a:cubicBezTo>
                  <a:cubicBezTo>
                    <a:pt x="92382" y="75533"/>
                    <a:pt x="78726" y="78541"/>
                    <a:pt x="69328" y="78541"/>
                  </a:cubicBezTo>
                  <a:cubicBezTo>
                    <a:pt x="54615" y="78541"/>
                    <a:pt x="44686" y="69506"/>
                    <a:pt x="39363" y="62416"/>
                  </a:cubicBezTo>
                  <a:cubicBezTo>
                    <a:pt x="38123" y="74642"/>
                    <a:pt x="27661" y="78541"/>
                    <a:pt x="20392" y="78541"/>
                  </a:cubicBezTo>
                  <a:cubicBezTo>
                    <a:pt x="12766" y="78541"/>
                    <a:pt x="8690" y="73047"/>
                    <a:pt x="6387" y="68974"/>
                  </a:cubicBezTo>
                  <a:cubicBezTo>
                    <a:pt x="2486" y="62416"/>
                    <a:pt x="0" y="52316"/>
                    <a:pt x="0" y="51426"/>
                  </a:cubicBezTo>
                  <a:cubicBezTo>
                    <a:pt x="0" y="49125"/>
                    <a:pt x="2486" y="49125"/>
                    <a:pt x="3010" y="49125"/>
                  </a:cubicBezTo>
                  <a:cubicBezTo>
                    <a:pt x="5497" y="49125"/>
                    <a:pt x="5672" y="49657"/>
                    <a:pt x="6919" y="54444"/>
                  </a:cubicBezTo>
                  <a:cubicBezTo>
                    <a:pt x="9573" y="64893"/>
                    <a:pt x="12940" y="73579"/>
                    <a:pt x="19860" y="73579"/>
                  </a:cubicBezTo>
                  <a:cubicBezTo>
                    <a:pt x="24468" y="73579"/>
                    <a:pt x="25707" y="69680"/>
                    <a:pt x="25707" y="64893"/>
                  </a:cubicBezTo>
                  <a:cubicBezTo>
                    <a:pt x="25707" y="61526"/>
                    <a:pt x="24118" y="54976"/>
                    <a:pt x="22870" y="50189"/>
                  </a:cubicBezTo>
                  <a:cubicBezTo>
                    <a:pt x="21632" y="45400"/>
                    <a:pt x="19860" y="38135"/>
                    <a:pt x="18971" y="34238"/>
                  </a:cubicBezTo>
                  <a:lnTo>
                    <a:pt x="13298" y="11553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686" name="任意多边形: 形状 1685">
              <a:extLst>
                <a:ext uri="{FF2B5EF4-FFF2-40B4-BE49-F238E27FC236}">
                  <a16:creationId xmlns:a16="http://schemas.microsoft.com/office/drawing/2014/main" id="{7281D9BD-B29F-3C02-8D9D-75312827F95A}"/>
                </a:ext>
              </a:extLst>
            </p:cNvPr>
            <p:cNvSpPr/>
            <p:nvPr>
              <p:custDataLst>
                <p:tags r:id="rId203"/>
              </p:custDataLst>
            </p:nvPr>
          </p:nvSpPr>
          <p:spPr>
            <a:xfrm flipV="1">
              <a:off x="15260329" y="-12324601"/>
              <a:ext cx="168399" cy="168563"/>
            </a:xfrm>
            <a:custGeom>
              <a:avLst/>
              <a:gdLst>
                <a:gd name="connsiteX0" fmla="*/ 89387 w 168399"/>
                <a:gd name="connsiteY0" fmla="*/ 77840 h 168563"/>
                <a:gd name="connsiteX1" fmla="*/ 160043 w 168399"/>
                <a:gd name="connsiteY1" fmla="*/ 77840 h 168563"/>
                <a:gd name="connsiteX2" fmla="*/ 168400 w 168399"/>
                <a:gd name="connsiteY2" fmla="*/ 82906 h 168563"/>
                <a:gd name="connsiteX3" fmla="*/ 160043 w 168399"/>
                <a:gd name="connsiteY3" fmla="*/ 87963 h 168563"/>
                <a:gd name="connsiteX4" fmla="*/ 89387 w 168399"/>
                <a:gd name="connsiteY4" fmla="*/ 87963 h 168563"/>
                <a:gd name="connsiteX5" fmla="*/ 89387 w 168399"/>
                <a:gd name="connsiteY5" fmla="*/ 158834 h 168563"/>
                <a:gd name="connsiteX6" fmla="*/ 84327 w 168399"/>
                <a:gd name="connsiteY6" fmla="*/ 167188 h 168563"/>
                <a:gd name="connsiteX7" fmla="*/ 79258 w 168399"/>
                <a:gd name="connsiteY7" fmla="*/ 158834 h 168563"/>
                <a:gd name="connsiteX8" fmla="*/ 79258 w 168399"/>
                <a:gd name="connsiteY8" fmla="*/ 87963 h 168563"/>
                <a:gd name="connsiteX9" fmla="*/ 8357 w 168399"/>
                <a:gd name="connsiteY9" fmla="*/ 87963 h 168563"/>
                <a:gd name="connsiteX10" fmla="*/ 0 w 168399"/>
                <a:gd name="connsiteY10" fmla="*/ 82906 h 168563"/>
                <a:gd name="connsiteX11" fmla="*/ 8357 w 168399"/>
                <a:gd name="connsiteY11" fmla="*/ 77840 h 168563"/>
                <a:gd name="connsiteX12" fmla="*/ 79258 w 168399"/>
                <a:gd name="connsiteY12" fmla="*/ 77840 h 168563"/>
                <a:gd name="connsiteX13" fmla="*/ 79258 w 168399"/>
                <a:gd name="connsiteY13" fmla="*/ 6977 h 168563"/>
                <a:gd name="connsiteX14" fmla="*/ 84327 w 168399"/>
                <a:gd name="connsiteY14" fmla="*/ -1375 h 168563"/>
                <a:gd name="connsiteX15" fmla="*/ 89387 w 168399"/>
                <a:gd name="connsiteY15" fmla="*/ 6977 h 168563"/>
                <a:gd name="connsiteX16" fmla="*/ 89387 w 168399"/>
                <a:gd name="connsiteY16" fmla="*/ 77840 h 168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68399" h="168563">
                  <a:moveTo>
                    <a:pt x="89387" y="77840"/>
                  </a:moveTo>
                  <a:lnTo>
                    <a:pt x="160043" y="77840"/>
                  </a:lnTo>
                  <a:cubicBezTo>
                    <a:pt x="163585" y="77840"/>
                    <a:pt x="168400" y="77840"/>
                    <a:pt x="168400" y="82906"/>
                  </a:cubicBezTo>
                  <a:cubicBezTo>
                    <a:pt x="168400" y="87963"/>
                    <a:pt x="163585" y="87963"/>
                    <a:pt x="160043" y="87963"/>
                  </a:cubicBezTo>
                  <a:lnTo>
                    <a:pt x="89387" y="87963"/>
                  </a:lnTo>
                  <a:lnTo>
                    <a:pt x="89387" y="158834"/>
                  </a:lnTo>
                  <a:cubicBezTo>
                    <a:pt x="89387" y="162376"/>
                    <a:pt x="89387" y="167188"/>
                    <a:pt x="84327" y="167188"/>
                  </a:cubicBezTo>
                  <a:cubicBezTo>
                    <a:pt x="79258" y="167188"/>
                    <a:pt x="79258" y="162376"/>
                    <a:pt x="79258" y="158834"/>
                  </a:cubicBezTo>
                  <a:lnTo>
                    <a:pt x="79258" y="87963"/>
                  </a:lnTo>
                  <a:lnTo>
                    <a:pt x="8357" y="87963"/>
                  </a:lnTo>
                  <a:cubicBezTo>
                    <a:pt x="4814" y="87963"/>
                    <a:pt x="0" y="87963"/>
                    <a:pt x="0" y="82906"/>
                  </a:cubicBezTo>
                  <a:cubicBezTo>
                    <a:pt x="0" y="77840"/>
                    <a:pt x="4814" y="77840"/>
                    <a:pt x="8357" y="77840"/>
                  </a:cubicBezTo>
                  <a:lnTo>
                    <a:pt x="79258" y="77840"/>
                  </a:lnTo>
                  <a:lnTo>
                    <a:pt x="79258" y="6977"/>
                  </a:lnTo>
                  <a:cubicBezTo>
                    <a:pt x="79258" y="3437"/>
                    <a:pt x="79258" y="-1375"/>
                    <a:pt x="84327" y="-1375"/>
                  </a:cubicBezTo>
                  <a:cubicBezTo>
                    <a:pt x="89387" y="-1375"/>
                    <a:pt x="89387" y="3437"/>
                    <a:pt x="89387" y="6977"/>
                  </a:cubicBezTo>
                  <a:lnTo>
                    <a:pt x="89387" y="77840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687" name="任意多边形: 形状 1686">
              <a:extLst>
                <a:ext uri="{FF2B5EF4-FFF2-40B4-BE49-F238E27FC236}">
                  <a16:creationId xmlns:a16="http://schemas.microsoft.com/office/drawing/2014/main" id="{D064E6EF-5D76-DEF0-8ABD-D15686EBBA4B}"/>
                </a:ext>
              </a:extLst>
            </p:cNvPr>
            <p:cNvSpPr/>
            <p:nvPr>
              <p:custDataLst>
                <p:tags r:id="rId204"/>
              </p:custDataLst>
            </p:nvPr>
          </p:nvSpPr>
          <p:spPr>
            <a:xfrm flipV="1">
              <a:off x="15509296" y="-12350667"/>
              <a:ext cx="207898" cy="173620"/>
            </a:xfrm>
            <a:custGeom>
              <a:avLst/>
              <a:gdLst>
                <a:gd name="connsiteX0" fmla="*/ 180555 w 207898"/>
                <a:gd name="connsiteY0" fmla="*/ 160349 h 173620"/>
                <a:gd name="connsiteX1" fmla="*/ 207899 w 207898"/>
                <a:gd name="connsiteY1" fmla="*/ 160349 h 173620"/>
                <a:gd name="connsiteX2" fmla="*/ 207899 w 207898"/>
                <a:gd name="connsiteY2" fmla="*/ 172244 h 173620"/>
                <a:gd name="connsiteX3" fmla="*/ 162570 w 207898"/>
                <a:gd name="connsiteY3" fmla="*/ 171481 h 173620"/>
                <a:gd name="connsiteX4" fmla="*/ 117248 w 207898"/>
                <a:gd name="connsiteY4" fmla="*/ 172244 h 173620"/>
                <a:gd name="connsiteX5" fmla="*/ 117248 w 207898"/>
                <a:gd name="connsiteY5" fmla="*/ 160349 h 173620"/>
                <a:gd name="connsiteX6" fmla="*/ 144592 w 207898"/>
                <a:gd name="connsiteY6" fmla="*/ 160349 h 173620"/>
                <a:gd name="connsiteX7" fmla="*/ 144592 w 207898"/>
                <a:gd name="connsiteY7" fmla="*/ 94797 h 173620"/>
                <a:gd name="connsiteX8" fmla="*/ 63307 w 207898"/>
                <a:gd name="connsiteY8" fmla="*/ 94797 h 173620"/>
                <a:gd name="connsiteX9" fmla="*/ 63307 w 207898"/>
                <a:gd name="connsiteY9" fmla="*/ 160349 h 173620"/>
                <a:gd name="connsiteX10" fmla="*/ 90659 w 207898"/>
                <a:gd name="connsiteY10" fmla="*/ 160349 h 173620"/>
                <a:gd name="connsiteX11" fmla="*/ 90659 w 207898"/>
                <a:gd name="connsiteY11" fmla="*/ 172244 h 173620"/>
                <a:gd name="connsiteX12" fmla="*/ 45330 w 207898"/>
                <a:gd name="connsiteY12" fmla="*/ 171481 h 173620"/>
                <a:gd name="connsiteX13" fmla="*/ 0 w 207898"/>
                <a:gd name="connsiteY13" fmla="*/ 172244 h 173620"/>
                <a:gd name="connsiteX14" fmla="*/ 0 w 207898"/>
                <a:gd name="connsiteY14" fmla="*/ 160349 h 173620"/>
                <a:gd name="connsiteX15" fmla="*/ 27351 w 207898"/>
                <a:gd name="connsiteY15" fmla="*/ 160349 h 173620"/>
                <a:gd name="connsiteX16" fmla="*/ 27351 w 207898"/>
                <a:gd name="connsiteY16" fmla="*/ 10515 h 173620"/>
                <a:gd name="connsiteX17" fmla="*/ 0 w 207898"/>
                <a:gd name="connsiteY17" fmla="*/ 10515 h 173620"/>
                <a:gd name="connsiteX18" fmla="*/ 0 w 207898"/>
                <a:gd name="connsiteY18" fmla="*/ -1377 h 173620"/>
                <a:gd name="connsiteX19" fmla="*/ 45330 w 207898"/>
                <a:gd name="connsiteY19" fmla="*/ -616 h 173620"/>
                <a:gd name="connsiteX20" fmla="*/ 90659 w 207898"/>
                <a:gd name="connsiteY20" fmla="*/ -1377 h 173620"/>
                <a:gd name="connsiteX21" fmla="*/ 90659 w 207898"/>
                <a:gd name="connsiteY21" fmla="*/ 10515 h 173620"/>
                <a:gd name="connsiteX22" fmla="*/ 63307 w 207898"/>
                <a:gd name="connsiteY22" fmla="*/ 10515 h 173620"/>
                <a:gd name="connsiteX23" fmla="*/ 63307 w 207898"/>
                <a:gd name="connsiteY23" fmla="*/ 82903 h 173620"/>
                <a:gd name="connsiteX24" fmla="*/ 144592 w 207898"/>
                <a:gd name="connsiteY24" fmla="*/ 82903 h 173620"/>
                <a:gd name="connsiteX25" fmla="*/ 144592 w 207898"/>
                <a:gd name="connsiteY25" fmla="*/ 10515 h 173620"/>
                <a:gd name="connsiteX26" fmla="*/ 117248 w 207898"/>
                <a:gd name="connsiteY26" fmla="*/ 10515 h 173620"/>
                <a:gd name="connsiteX27" fmla="*/ 117248 w 207898"/>
                <a:gd name="connsiteY27" fmla="*/ -1377 h 173620"/>
                <a:gd name="connsiteX28" fmla="*/ 162570 w 207898"/>
                <a:gd name="connsiteY28" fmla="*/ -616 h 173620"/>
                <a:gd name="connsiteX29" fmla="*/ 207899 w 207898"/>
                <a:gd name="connsiteY29" fmla="*/ -1377 h 173620"/>
                <a:gd name="connsiteX30" fmla="*/ 207899 w 207898"/>
                <a:gd name="connsiteY30" fmla="*/ 10515 h 173620"/>
                <a:gd name="connsiteX31" fmla="*/ 180555 w 207898"/>
                <a:gd name="connsiteY31" fmla="*/ 10515 h 173620"/>
                <a:gd name="connsiteX32" fmla="*/ 180555 w 207898"/>
                <a:gd name="connsiteY32" fmla="*/ 160349 h 173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07898" h="173620">
                  <a:moveTo>
                    <a:pt x="180555" y="160349"/>
                  </a:moveTo>
                  <a:lnTo>
                    <a:pt x="207899" y="160349"/>
                  </a:lnTo>
                  <a:lnTo>
                    <a:pt x="207899" y="172244"/>
                  </a:lnTo>
                  <a:cubicBezTo>
                    <a:pt x="198278" y="171481"/>
                    <a:pt x="173461" y="171481"/>
                    <a:pt x="162570" y="171481"/>
                  </a:cubicBezTo>
                  <a:cubicBezTo>
                    <a:pt x="151686" y="171481"/>
                    <a:pt x="126868" y="171481"/>
                    <a:pt x="117248" y="172244"/>
                  </a:cubicBezTo>
                  <a:lnTo>
                    <a:pt x="117248" y="160349"/>
                  </a:lnTo>
                  <a:lnTo>
                    <a:pt x="144592" y="160349"/>
                  </a:lnTo>
                  <a:lnTo>
                    <a:pt x="144592" y="94797"/>
                  </a:lnTo>
                  <a:lnTo>
                    <a:pt x="63307" y="94797"/>
                  </a:lnTo>
                  <a:lnTo>
                    <a:pt x="63307" y="160349"/>
                  </a:lnTo>
                  <a:lnTo>
                    <a:pt x="90659" y="160349"/>
                  </a:lnTo>
                  <a:lnTo>
                    <a:pt x="90659" y="172244"/>
                  </a:lnTo>
                  <a:cubicBezTo>
                    <a:pt x="81030" y="171481"/>
                    <a:pt x="56221" y="171481"/>
                    <a:pt x="45330" y="171481"/>
                  </a:cubicBezTo>
                  <a:cubicBezTo>
                    <a:pt x="34438" y="171481"/>
                    <a:pt x="9621" y="171481"/>
                    <a:pt x="0" y="172244"/>
                  </a:cubicBezTo>
                  <a:lnTo>
                    <a:pt x="0" y="160349"/>
                  </a:lnTo>
                  <a:lnTo>
                    <a:pt x="27351" y="160349"/>
                  </a:lnTo>
                  <a:lnTo>
                    <a:pt x="27351" y="10515"/>
                  </a:lnTo>
                  <a:lnTo>
                    <a:pt x="0" y="10515"/>
                  </a:lnTo>
                  <a:lnTo>
                    <a:pt x="0" y="-1377"/>
                  </a:lnTo>
                  <a:cubicBezTo>
                    <a:pt x="9621" y="-616"/>
                    <a:pt x="34438" y="-616"/>
                    <a:pt x="45330" y="-616"/>
                  </a:cubicBezTo>
                  <a:cubicBezTo>
                    <a:pt x="56221" y="-616"/>
                    <a:pt x="81030" y="-616"/>
                    <a:pt x="90659" y="-1377"/>
                  </a:cubicBezTo>
                  <a:lnTo>
                    <a:pt x="90659" y="10515"/>
                  </a:lnTo>
                  <a:lnTo>
                    <a:pt x="63307" y="10515"/>
                  </a:lnTo>
                  <a:lnTo>
                    <a:pt x="63307" y="82903"/>
                  </a:lnTo>
                  <a:lnTo>
                    <a:pt x="144592" y="82903"/>
                  </a:lnTo>
                  <a:lnTo>
                    <a:pt x="144592" y="10515"/>
                  </a:lnTo>
                  <a:lnTo>
                    <a:pt x="117248" y="10515"/>
                  </a:lnTo>
                  <a:lnTo>
                    <a:pt x="117248" y="-1377"/>
                  </a:lnTo>
                  <a:cubicBezTo>
                    <a:pt x="126868" y="-616"/>
                    <a:pt x="151686" y="-616"/>
                    <a:pt x="162570" y="-616"/>
                  </a:cubicBezTo>
                  <a:cubicBezTo>
                    <a:pt x="173461" y="-616"/>
                    <a:pt x="198278" y="-616"/>
                    <a:pt x="207899" y="-1377"/>
                  </a:cubicBezTo>
                  <a:lnTo>
                    <a:pt x="207899" y="10515"/>
                  </a:lnTo>
                  <a:lnTo>
                    <a:pt x="180555" y="10515"/>
                  </a:lnTo>
                  <a:lnTo>
                    <a:pt x="180555" y="160349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688" name="任意多边形: 形状 1687">
              <a:extLst>
                <a:ext uri="{FF2B5EF4-FFF2-40B4-BE49-F238E27FC236}">
                  <a16:creationId xmlns:a16="http://schemas.microsoft.com/office/drawing/2014/main" id="{61F39070-DA06-D785-D383-39D75A47B994}"/>
                </a:ext>
              </a:extLst>
            </p:cNvPr>
            <p:cNvSpPr/>
            <p:nvPr>
              <p:custDataLst>
                <p:tags r:id="rId205"/>
              </p:custDataLst>
            </p:nvPr>
          </p:nvSpPr>
          <p:spPr>
            <a:xfrm flipV="1">
              <a:off x="15750220" y="-12404448"/>
              <a:ext cx="179955" cy="124671"/>
            </a:xfrm>
            <a:custGeom>
              <a:avLst/>
              <a:gdLst>
                <a:gd name="connsiteX0" fmla="*/ 87243 w 179955"/>
                <a:gd name="connsiteY0" fmla="*/ 25732 h 124671"/>
                <a:gd name="connsiteX1" fmla="*/ 83517 w 179955"/>
                <a:gd name="connsiteY1" fmla="*/ 28034 h 124671"/>
                <a:gd name="connsiteX2" fmla="*/ 79084 w 179955"/>
                <a:gd name="connsiteY2" fmla="*/ 23247 h 124671"/>
                <a:gd name="connsiteX3" fmla="*/ 67025 w 179955"/>
                <a:gd name="connsiteY3" fmla="*/ 3579 h 124671"/>
                <a:gd name="connsiteX4" fmla="*/ 61353 w 179955"/>
                <a:gd name="connsiteY4" fmla="*/ 11908 h 124671"/>
                <a:gd name="connsiteX5" fmla="*/ 62417 w 179955"/>
                <a:gd name="connsiteY5" fmla="*/ 19173 h 124671"/>
                <a:gd name="connsiteX6" fmla="*/ 87243 w 179955"/>
                <a:gd name="connsiteY6" fmla="*/ 118239 h 124671"/>
                <a:gd name="connsiteX7" fmla="*/ 87775 w 179955"/>
                <a:gd name="connsiteY7" fmla="*/ 120898 h 124671"/>
                <a:gd name="connsiteX8" fmla="*/ 82985 w 179955"/>
                <a:gd name="connsiteY8" fmla="*/ 123201 h 124671"/>
                <a:gd name="connsiteX9" fmla="*/ 63831 w 179955"/>
                <a:gd name="connsiteY9" fmla="*/ 121605 h 124671"/>
                <a:gd name="connsiteX10" fmla="*/ 59224 w 179955"/>
                <a:gd name="connsiteY10" fmla="*/ 117531 h 124671"/>
                <a:gd name="connsiteX11" fmla="*/ 63831 w 179955"/>
                <a:gd name="connsiteY11" fmla="*/ 115047 h 124671"/>
                <a:gd name="connsiteX12" fmla="*/ 72348 w 179955"/>
                <a:gd name="connsiteY12" fmla="*/ 112212 h 124671"/>
                <a:gd name="connsiteX13" fmla="*/ 71640 w 179955"/>
                <a:gd name="connsiteY13" fmla="*/ 108846 h 124671"/>
                <a:gd name="connsiteX14" fmla="*/ 61710 w 179955"/>
                <a:gd name="connsiteY14" fmla="*/ 68614 h 124671"/>
                <a:gd name="connsiteX15" fmla="*/ 44154 w 179955"/>
                <a:gd name="connsiteY15" fmla="*/ 78539 h 124671"/>
                <a:gd name="connsiteX16" fmla="*/ 0 w 179955"/>
                <a:gd name="connsiteY16" fmla="*/ 27676 h 124671"/>
                <a:gd name="connsiteX17" fmla="*/ 25183 w 179955"/>
                <a:gd name="connsiteY17" fmla="*/ -1383 h 124671"/>
                <a:gd name="connsiteX18" fmla="*/ 49476 w 179955"/>
                <a:gd name="connsiteY18" fmla="*/ 10669 h 124671"/>
                <a:gd name="connsiteX19" fmla="*/ 66493 w 179955"/>
                <a:gd name="connsiteY19" fmla="*/ -1383 h 124671"/>
                <a:gd name="connsiteX20" fmla="*/ 80506 w 179955"/>
                <a:gd name="connsiteY20" fmla="*/ 7653 h 124671"/>
                <a:gd name="connsiteX21" fmla="*/ 87243 w 179955"/>
                <a:gd name="connsiteY21" fmla="*/ 25732 h 124671"/>
                <a:gd name="connsiteX22" fmla="*/ 57985 w 179955"/>
                <a:gd name="connsiteY22" fmla="*/ 53910 h 124671"/>
                <a:gd name="connsiteX23" fmla="*/ 50532 w 179955"/>
                <a:gd name="connsiteY23" fmla="*/ 24492 h 124671"/>
                <a:gd name="connsiteX24" fmla="*/ 41143 w 179955"/>
                <a:gd name="connsiteY24" fmla="*/ 10844 h 124671"/>
                <a:gd name="connsiteX25" fmla="*/ 25715 w 179955"/>
                <a:gd name="connsiteY25" fmla="*/ 3579 h 124671"/>
                <a:gd name="connsiteX26" fmla="*/ 13481 w 179955"/>
                <a:gd name="connsiteY26" fmla="*/ 20412 h 124671"/>
                <a:gd name="connsiteX27" fmla="*/ 22879 w 179955"/>
                <a:gd name="connsiteY27" fmla="*/ 56920 h 124671"/>
                <a:gd name="connsiteX28" fmla="*/ 44154 w 179955"/>
                <a:gd name="connsiteY28" fmla="*/ 73577 h 124671"/>
                <a:gd name="connsiteX29" fmla="*/ 58517 w 179955"/>
                <a:gd name="connsiteY29" fmla="*/ 56387 h 124671"/>
                <a:gd name="connsiteX30" fmla="*/ 57985 w 179955"/>
                <a:gd name="connsiteY30" fmla="*/ 53910 h 124671"/>
                <a:gd name="connsiteX31" fmla="*/ 179955 w 179955"/>
                <a:gd name="connsiteY31" fmla="*/ 17578 h 124671"/>
                <a:gd name="connsiteX32" fmla="*/ 175880 w 179955"/>
                <a:gd name="connsiteY32" fmla="*/ 21833 h 124671"/>
                <a:gd name="connsiteX33" fmla="*/ 173218 w 179955"/>
                <a:gd name="connsiteY33" fmla="*/ 19881 h 124671"/>
                <a:gd name="connsiteX34" fmla="*/ 138113 w 179955"/>
                <a:gd name="connsiteY34" fmla="*/ 3579 h 124671"/>
                <a:gd name="connsiteX35" fmla="*/ 121621 w 179955"/>
                <a:gd name="connsiteY35" fmla="*/ 24492 h 124671"/>
                <a:gd name="connsiteX36" fmla="*/ 123925 w 179955"/>
                <a:gd name="connsiteY36" fmla="*/ 40794 h 124671"/>
                <a:gd name="connsiteX37" fmla="*/ 134920 w 179955"/>
                <a:gd name="connsiteY37" fmla="*/ 40794 h 124671"/>
                <a:gd name="connsiteX38" fmla="*/ 177477 w 179955"/>
                <a:gd name="connsiteY38" fmla="*/ 62945 h 124671"/>
                <a:gd name="connsiteX39" fmla="*/ 156020 w 179955"/>
                <a:gd name="connsiteY39" fmla="*/ 78539 h 124671"/>
                <a:gd name="connsiteX40" fmla="*/ 107965 w 179955"/>
                <a:gd name="connsiteY40" fmla="*/ 31401 h 124671"/>
                <a:gd name="connsiteX41" fmla="*/ 138113 w 179955"/>
                <a:gd name="connsiteY41" fmla="*/ -1383 h 124671"/>
                <a:gd name="connsiteX42" fmla="*/ 179955 w 179955"/>
                <a:gd name="connsiteY42" fmla="*/ 17578 h 124671"/>
                <a:gd name="connsiteX43" fmla="*/ 168960 w 179955"/>
                <a:gd name="connsiteY43" fmla="*/ 63120 h 124671"/>
                <a:gd name="connsiteX44" fmla="*/ 133681 w 179955"/>
                <a:gd name="connsiteY44" fmla="*/ 45756 h 124671"/>
                <a:gd name="connsiteX45" fmla="*/ 125347 w 179955"/>
                <a:gd name="connsiteY45" fmla="*/ 45756 h 124671"/>
                <a:gd name="connsiteX46" fmla="*/ 156020 w 179955"/>
                <a:gd name="connsiteY46" fmla="*/ 73577 h 124671"/>
                <a:gd name="connsiteX47" fmla="*/ 168960 w 179955"/>
                <a:gd name="connsiteY47" fmla="*/ 63120 h 124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79955" h="124671">
                  <a:moveTo>
                    <a:pt x="87243" y="25732"/>
                  </a:moveTo>
                  <a:cubicBezTo>
                    <a:pt x="87243" y="28034"/>
                    <a:pt x="84939" y="28034"/>
                    <a:pt x="83517" y="28034"/>
                  </a:cubicBezTo>
                  <a:cubicBezTo>
                    <a:pt x="80324" y="28034"/>
                    <a:pt x="80148" y="27676"/>
                    <a:pt x="79084" y="23247"/>
                  </a:cubicBezTo>
                  <a:cubicBezTo>
                    <a:pt x="76605" y="14036"/>
                    <a:pt x="73587" y="3579"/>
                    <a:pt x="67025" y="3579"/>
                  </a:cubicBezTo>
                  <a:cubicBezTo>
                    <a:pt x="62060" y="3579"/>
                    <a:pt x="61353" y="8892"/>
                    <a:pt x="61353" y="11908"/>
                  </a:cubicBezTo>
                  <a:cubicBezTo>
                    <a:pt x="61353" y="14918"/>
                    <a:pt x="62242" y="18641"/>
                    <a:pt x="62417" y="19173"/>
                  </a:cubicBezTo>
                  <a:lnTo>
                    <a:pt x="87243" y="118239"/>
                  </a:lnTo>
                  <a:cubicBezTo>
                    <a:pt x="87418" y="118946"/>
                    <a:pt x="87775" y="120185"/>
                    <a:pt x="87775" y="120898"/>
                  </a:cubicBezTo>
                  <a:cubicBezTo>
                    <a:pt x="87775" y="123551"/>
                    <a:pt x="84939" y="123376"/>
                    <a:pt x="82985" y="123201"/>
                  </a:cubicBezTo>
                  <a:lnTo>
                    <a:pt x="63831" y="121605"/>
                  </a:lnTo>
                  <a:cubicBezTo>
                    <a:pt x="61528" y="121430"/>
                    <a:pt x="59224" y="121249"/>
                    <a:pt x="59224" y="117531"/>
                  </a:cubicBezTo>
                  <a:cubicBezTo>
                    <a:pt x="59224" y="115047"/>
                    <a:pt x="61528" y="115047"/>
                    <a:pt x="63831" y="115047"/>
                  </a:cubicBezTo>
                  <a:cubicBezTo>
                    <a:pt x="72348" y="115047"/>
                    <a:pt x="72348" y="113808"/>
                    <a:pt x="72348" y="112212"/>
                  </a:cubicBezTo>
                  <a:cubicBezTo>
                    <a:pt x="72348" y="111680"/>
                    <a:pt x="72348" y="111324"/>
                    <a:pt x="71640" y="108846"/>
                  </a:cubicBezTo>
                  <a:lnTo>
                    <a:pt x="61710" y="68614"/>
                  </a:lnTo>
                  <a:cubicBezTo>
                    <a:pt x="57627" y="74816"/>
                    <a:pt x="51597" y="78539"/>
                    <a:pt x="44154" y="78539"/>
                  </a:cubicBezTo>
                  <a:cubicBezTo>
                    <a:pt x="22521" y="78539"/>
                    <a:pt x="0" y="53554"/>
                    <a:pt x="0" y="27676"/>
                  </a:cubicBezTo>
                  <a:cubicBezTo>
                    <a:pt x="0" y="8717"/>
                    <a:pt x="12059" y="-1383"/>
                    <a:pt x="25183" y="-1383"/>
                  </a:cubicBezTo>
                  <a:cubicBezTo>
                    <a:pt x="36528" y="-1383"/>
                    <a:pt x="45925" y="6946"/>
                    <a:pt x="49476" y="10669"/>
                  </a:cubicBezTo>
                  <a:cubicBezTo>
                    <a:pt x="51780" y="2159"/>
                    <a:pt x="60113" y="-1383"/>
                    <a:pt x="66493" y="-1383"/>
                  </a:cubicBezTo>
                  <a:cubicBezTo>
                    <a:pt x="71990" y="-1383"/>
                    <a:pt x="76605" y="1276"/>
                    <a:pt x="80506" y="7653"/>
                  </a:cubicBezTo>
                  <a:cubicBezTo>
                    <a:pt x="84756" y="14568"/>
                    <a:pt x="87243" y="25200"/>
                    <a:pt x="87243" y="25732"/>
                  </a:cubicBezTo>
                  <a:close/>
                  <a:moveTo>
                    <a:pt x="57985" y="53910"/>
                  </a:moveTo>
                  <a:lnTo>
                    <a:pt x="50532" y="24492"/>
                  </a:lnTo>
                  <a:cubicBezTo>
                    <a:pt x="49119" y="18998"/>
                    <a:pt x="45218" y="14743"/>
                    <a:pt x="41143" y="10844"/>
                  </a:cubicBezTo>
                  <a:cubicBezTo>
                    <a:pt x="33866" y="4461"/>
                    <a:pt x="28369" y="3579"/>
                    <a:pt x="25715" y="3579"/>
                  </a:cubicBezTo>
                  <a:cubicBezTo>
                    <a:pt x="17556" y="3579"/>
                    <a:pt x="13481" y="11201"/>
                    <a:pt x="13481" y="20412"/>
                  </a:cubicBezTo>
                  <a:cubicBezTo>
                    <a:pt x="13481" y="27859"/>
                    <a:pt x="17914" y="47352"/>
                    <a:pt x="22879" y="56920"/>
                  </a:cubicBezTo>
                  <a:cubicBezTo>
                    <a:pt x="28552" y="67375"/>
                    <a:pt x="37059" y="73577"/>
                    <a:pt x="44154" y="73577"/>
                  </a:cubicBezTo>
                  <a:cubicBezTo>
                    <a:pt x="56213" y="73577"/>
                    <a:pt x="58517" y="58158"/>
                    <a:pt x="58517" y="56387"/>
                  </a:cubicBezTo>
                  <a:cubicBezTo>
                    <a:pt x="58517" y="55855"/>
                    <a:pt x="58341" y="55149"/>
                    <a:pt x="57985" y="53910"/>
                  </a:cubicBezTo>
                  <a:close/>
                  <a:moveTo>
                    <a:pt x="179955" y="17578"/>
                  </a:moveTo>
                  <a:cubicBezTo>
                    <a:pt x="179955" y="18998"/>
                    <a:pt x="177477" y="21833"/>
                    <a:pt x="175880" y="21833"/>
                  </a:cubicBezTo>
                  <a:cubicBezTo>
                    <a:pt x="174990" y="21833"/>
                    <a:pt x="174458" y="21301"/>
                    <a:pt x="173218" y="19881"/>
                  </a:cubicBezTo>
                  <a:cubicBezTo>
                    <a:pt x="162398" y="6946"/>
                    <a:pt x="146979" y="3579"/>
                    <a:pt x="138113" y="3579"/>
                  </a:cubicBezTo>
                  <a:cubicBezTo>
                    <a:pt x="126586" y="3579"/>
                    <a:pt x="121621" y="13322"/>
                    <a:pt x="121621" y="24492"/>
                  </a:cubicBezTo>
                  <a:cubicBezTo>
                    <a:pt x="121621" y="29979"/>
                    <a:pt x="122686" y="35473"/>
                    <a:pt x="123925" y="40794"/>
                  </a:cubicBezTo>
                  <a:lnTo>
                    <a:pt x="134920" y="40794"/>
                  </a:lnTo>
                  <a:cubicBezTo>
                    <a:pt x="142546" y="40794"/>
                    <a:pt x="177477" y="40794"/>
                    <a:pt x="177477" y="62945"/>
                  </a:cubicBezTo>
                  <a:cubicBezTo>
                    <a:pt x="177477" y="72513"/>
                    <a:pt x="168428" y="78539"/>
                    <a:pt x="156020" y="78539"/>
                  </a:cubicBezTo>
                  <a:cubicBezTo>
                    <a:pt x="136159" y="78539"/>
                    <a:pt x="107965" y="62588"/>
                    <a:pt x="107965" y="31401"/>
                  </a:cubicBezTo>
                  <a:cubicBezTo>
                    <a:pt x="107965" y="12789"/>
                    <a:pt x="118960" y="-1383"/>
                    <a:pt x="138113" y="-1383"/>
                  </a:cubicBezTo>
                  <a:cubicBezTo>
                    <a:pt x="166299" y="-1383"/>
                    <a:pt x="179955" y="15275"/>
                    <a:pt x="179955" y="17578"/>
                  </a:cubicBezTo>
                  <a:close/>
                  <a:moveTo>
                    <a:pt x="168960" y="63120"/>
                  </a:moveTo>
                  <a:cubicBezTo>
                    <a:pt x="168960" y="45756"/>
                    <a:pt x="140591" y="45756"/>
                    <a:pt x="133681" y="45756"/>
                  </a:cubicBezTo>
                  <a:lnTo>
                    <a:pt x="125347" y="45756"/>
                  </a:lnTo>
                  <a:cubicBezTo>
                    <a:pt x="133323" y="73228"/>
                    <a:pt x="153890" y="73577"/>
                    <a:pt x="156020" y="73577"/>
                  </a:cubicBezTo>
                  <a:cubicBezTo>
                    <a:pt x="163463" y="73577"/>
                    <a:pt x="168960" y="69505"/>
                    <a:pt x="168960" y="63120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689" name="任意多边形: 形状 1688">
              <a:extLst>
                <a:ext uri="{FF2B5EF4-FFF2-40B4-BE49-F238E27FC236}">
                  <a16:creationId xmlns:a16="http://schemas.microsoft.com/office/drawing/2014/main" id="{745E44D6-2EAA-F86B-7DB6-D6DCAC8CF6EB}"/>
                </a:ext>
              </a:extLst>
            </p:cNvPr>
            <p:cNvSpPr/>
            <p:nvPr>
              <p:custDataLst>
                <p:tags r:id="rId206"/>
              </p:custDataLst>
            </p:nvPr>
          </p:nvSpPr>
          <p:spPr>
            <a:xfrm flipV="1">
              <a:off x="15943213" y="-12359699"/>
              <a:ext cx="72870" cy="79922"/>
            </a:xfrm>
            <a:custGeom>
              <a:avLst/>
              <a:gdLst>
                <a:gd name="connsiteX0" fmla="*/ 72871 w 72870"/>
                <a:gd name="connsiteY0" fmla="*/ 17579 h 79922"/>
                <a:gd name="connsiteX1" fmla="*/ 68795 w 72870"/>
                <a:gd name="connsiteY1" fmla="*/ 21835 h 79922"/>
                <a:gd name="connsiteX2" fmla="*/ 66134 w 72870"/>
                <a:gd name="connsiteY2" fmla="*/ 19882 h 79922"/>
                <a:gd name="connsiteX3" fmla="*/ 31030 w 72870"/>
                <a:gd name="connsiteY3" fmla="*/ 3581 h 79922"/>
                <a:gd name="connsiteX4" fmla="*/ 14005 w 72870"/>
                <a:gd name="connsiteY4" fmla="*/ 23074 h 79922"/>
                <a:gd name="connsiteX5" fmla="*/ 26064 w 72870"/>
                <a:gd name="connsiteY5" fmla="*/ 60462 h 79922"/>
                <a:gd name="connsiteX6" fmla="*/ 49293 w 72870"/>
                <a:gd name="connsiteY6" fmla="*/ 73579 h 79922"/>
                <a:gd name="connsiteX7" fmla="*/ 62941 w 72870"/>
                <a:gd name="connsiteY7" fmla="*/ 67204 h 79922"/>
                <a:gd name="connsiteX8" fmla="*/ 56029 w 72870"/>
                <a:gd name="connsiteY8" fmla="*/ 58518 h 79922"/>
                <a:gd name="connsiteX9" fmla="*/ 62410 w 72870"/>
                <a:gd name="connsiteY9" fmla="*/ 52665 h 79922"/>
                <a:gd name="connsiteX10" fmla="*/ 71274 w 72870"/>
                <a:gd name="connsiteY10" fmla="*/ 63122 h 79922"/>
                <a:gd name="connsiteX11" fmla="*/ 49112 w 72870"/>
                <a:gd name="connsiteY11" fmla="*/ 78541 h 79922"/>
                <a:gd name="connsiteX12" fmla="*/ 0 w 72870"/>
                <a:gd name="connsiteY12" fmla="*/ 29100 h 79922"/>
                <a:gd name="connsiteX13" fmla="*/ 30847 w 72870"/>
                <a:gd name="connsiteY13" fmla="*/ -1382 h 79922"/>
                <a:gd name="connsiteX14" fmla="*/ 72871 w 72870"/>
                <a:gd name="connsiteY14" fmla="*/ 17579 h 79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2870" h="79922">
                  <a:moveTo>
                    <a:pt x="72871" y="17579"/>
                  </a:moveTo>
                  <a:cubicBezTo>
                    <a:pt x="72871" y="19000"/>
                    <a:pt x="70392" y="21835"/>
                    <a:pt x="68795" y="21835"/>
                  </a:cubicBezTo>
                  <a:cubicBezTo>
                    <a:pt x="67906" y="21835"/>
                    <a:pt x="67375" y="21303"/>
                    <a:pt x="66134" y="19882"/>
                  </a:cubicBezTo>
                  <a:cubicBezTo>
                    <a:pt x="55315" y="6947"/>
                    <a:pt x="39897" y="3581"/>
                    <a:pt x="31030" y="3581"/>
                  </a:cubicBezTo>
                  <a:cubicBezTo>
                    <a:pt x="22164" y="3581"/>
                    <a:pt x="14005" y="8718"/>
                    <a:pt x="14005" y="23074"/>
                  </a:cubicBezTo>
                  <a:cubicBezTo>
                    <a:pt x="14005" y="31403"/>
                    <a:pt x="17906" y="50189"/>
                    <a:pt x="26064" y="60462"/>
                  </a:cubicBezTo>
                  <a:cubicBezTo>
                    <a:pt x="33151" y="69506"/>
                    <a:pt x="41666" y="73579"/>
                    <a:pt x="49293" y="73579"/>
                  </a:cubicBezTo>
                  <a:cubicBezTo>
                    <a:pt x="52305" y="73579"/>
                    <a:pt x="59931" y="72698"/>
                    <a:pt x="62941" y="67204"/>
                  </a:cubicBezTo>
                  <a:cubicBezTo>
                    <a:pt x="57801" y="65781"/>
                    <a:pt x="56029" y="61526"/>
                    <a:pt x="56029" y="58518"/>
                  </a:cubicBezTo>
                  <a:cubicBezTo>
                    <a:pt x="56029" y="55683"/>
                    <a:pt x="57976" y="52665"/>
                    <a:pt x="62410" y="52665"/>
                  </a:cubicBezTo>
                  <a:cubicBezTo>
                    <a:pt x="65428" y="52665"/>
                    <a:pt x="71274" y="54619"/>
                    <a:pt x="71274" y="63122"/>
                  </a:cubicBezTo>
                  <a:cubicBezTo>
                    <a:pt x="71274" y="74642"/>
                    <a:pt x="58866" y="78541"/>
                    <a:pt x="49112" y="78541"/>
                  </a:cubicBezTo>
                  <a:cubicBezTo>
                    <a:pt x="24286" y="78541"/>
                    <a:pt x="0" y="54261"/>
                    <a:pt x="0" y="29100"/>
                  </a:cubicBezTo>
                  <a:cubicBezTo>
                    <a:pt x="0" y="12442"/>
                    <a:pt x="11169" y="-1382"/>
                    <a:pt x="30847" y="-1382"/>
                  </a:cubicBezTo>
                  <a:cubicBezTo>
                    <a:pt x="59397" y="-1382"/>
                    <a:pt x="72871" y="15277"/>
                    <a:pt x="72871" y="17579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690" name="任意多边形: 形状 1689">
              <a:extLst>
                <a:ext uri="{FF2B5EF4-FFF2-40B4-BE49-F238E27FC236}">
                  <a16:creationId xmlns:a16="http://schemas.microsoft.com/office/drawing/2014/main" id="{93C3D41A-F94D-5EFE-6BAE-2ABAC330B1C5}"/>
                </a:ext>
              </a:extLst>
            </p:cNvPr>
            <p:cNvSpPr/>
            <p:nvPr>
              <p:custDataLst>
                <p:tags r:id="rId207"/>
              </p:custDataLst>
            </p:nvPr>
          </p:nvSpPr>
          <p:spPr>
            <a:xfrm flipV="1">
              <a:off x="16020745" y="-12264357"/>
              <a:ext cx="73236" cy="12401"/>
            </a:xfrm>
            <a:custGeom>
              <a:avLst/>
              <a:gdLst>
                <a:gd name="connsiteX0" fmla="*/ 73237 w 73236"/>
                <a:gd name="connsiteY0" fmla="*/ 4823 h 12401"/>
                <a:gd name="connsiteX1" fmla="*/ 64896 w 73236"/>
                <a:gd name="connsiteY1" fmla="*/ 11025 h 12401"/>
                <a:gd name="connsiteX2" fmla="*/ 8334 w 73236"/>
                <a:gd name="connsiteY2" fmla="*/ 11025 h 12401"/>
                <a:gd name="connsiteX3" fmla="*/ 0 w 73236"/>
                <a:gd name="connsiteY3" fmla="*/ 4823 h 12401"/>
                <a:gd name="connsiteX4" fmla="*/ 8334 w 73236"/>
                <a:gd name="connsiteY4" fmla="*/ -1377 h 12401"/>
                <a:gd name="connsiteX5" fmla="*/ 64896 w 73236"/>
                <a:gd name="connsiteY5" fmla="*/ -1377 h 12401"/>
                <a:gd name="connsiteX6" fmla="*/ 73237 w 73236"/>
                <a:gd name="connsiteY6" fmla="*/ 4823 h 12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236" h="12401">
                  <a:moveTo>
                    <a:pt x="73237" y="4823"/>
                  </a:moveTo>
                  <a:cubicBezTo>
                    <a:pt x="73237" y="11025"/>
                    <a:pt x="67025" y="11025"/>
                    <a:pt x="64896" y="11025"/>
                  </a:cubicBezTo>
                  <a:lnTo>
                    <a:pt x="8334" y="11025"/>
                  </a:lnTo>
                  <a:cubicBezTo>
                    <a:pt x="6213" y="11025"/>
                    <a:pt x="0" y="11025"/>
                    <a:pt x="0" y="4823"/>
                  </a:cubicBezTo>
                  <a:cubicBezTo>
                    <a:pt x="0" y="-1377"/>
                    <a:pt x="6213" y="-1377"/>
                    <a:pt x="8334" y="-1377"/>
                  </a:cubicBezTo>
                  <a:lnTo>
                    <a:pt x="64896" y="-1377"/>
                  </a:lnTo>
                  <a:cubicBezTo>
                    <a:pt x="67025" y="-1377"/>
                    <a:pt x="73237" y="-1377"/>
                    <a:pt x="73237" y="4823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691" name="任意多边形: 形状 1690">
              <a:extLst>
                <a:ext uri="{FF2B5EF4-FFF2-40B4-BE49-F238E27FC236}">
                  <a16:creationId xmlns:a16="http://schemas.microsoft.com/office/drawing/2014/main" id="{52B15561-94AB-4DFC-CEF7-E581F9572197}"/>
                </a:ext>
              </a:extLst>
            </p:cNvPr>
            <p:cNvSpPr/>
            <p:nvPr>
              <p:custDataLst>
                <p:tags r:id="rId208"/>
              </p:custDataLst>
            </p:nvPr>
          </p:nvSpPr>
          <p:spPr>
            <a:xfrm flipV="1">
              <a:off x="16106725" y="-12406307"/>
              <a:ext cx="254244" cy="160909"/>
            </a:xfrm>
            <a:custGeom>
              <a:avLst/>
              <a:gdLst>
                <a:gd name="connsiteX0" fmla="*/ 157453 w 254244"/>
                <a:gd name="connsiteY0" fmla="*/ 147656 h 160909"/>
                <a:gd name="connsiteX1" fmla="*/ 138832 w 254244"/>
                <a:gd name="connsiteY1" fmla="*/ 159527 h 160909"/>
                <a:gd name="connsiteX2" fmla="*/ 113300 w 254244"/>
                <a:gd name="connsiteY2" fmla="*/ 132944 h 160909"/>
                <a:gd name="connsiteX3" fmla="*/ 109041 w 254244"/>
                <a:gd name="connsiteY3" fmla="*/ 111150 h 160909"/>
                <a:gd name="connsiteX4" fmla="*/ 59041 w 254244"/>
                <a:gd name="connsiteY4" fmla="*/ 111150 h 160909"/>
                <a:gd name="connsiteX5" fmla="*/ 61877 w 254244"/>
                <a:gd name="connsiteY5" fmla="*/ 126386 h 160909"/>
                <a:gd name="connsiteX6" fmla="*/ 68614 w 254244"/>
                <a:gd name="connsiteY6" fmla="*/ 148188 h 160909"/>
                <a:gd name="connsiteX7" fmla="*/ 85995 w 254244"/>
                <a:gd name="connsiteY7" fmla="*/ 154565 h 160909"/>
                <a:gd name="connsiteX8" fmla="*/ 99111 w 254244"/>
                <a:gd name="connsiteY8" fmla="*/ 151911 h 160909"/>
                <a:gd name="connsiteX9" fmla="*/ 93971 w 254244"/>
                <a:gd name="connsiteY9" fmla="*/ 143933 h 160909"/>
                <a:gd name="connsiteX10" fmla="*/ 100176 w 254244"/>
                <a:gd name="connsiteY10" fmla="*/ 137907 h 160909"/>
                <a:gd name="connsiteX11" fmla="*/ 109224 w 254244"/>
                <a:gd name="connsiteY11" fmla="*/ 147656 h 160909"/>
                <a:gd name="connsiteX12" fmla="*/ 85812 w 254244"/>
                <a:gd name="connsiteY12" fmla="*/ 159527 h 160909"/>
                <a:gd name="connsiteX13" fmla="*/ 56563 w 254244"/>
                <a:gd name="connsiteY13" fmla="*/ 147831 h 160909"/>
                <a:gd name="connsiteX14" fmla="*/ 46100 w 254244"/>
                <a:gd name="connsiteY14" fmla="*/ 111150 h 160909"/>
                <a:gd name="connsiteX15" fmla="*/ 32444 w 254244"/>
                <a:gd name="connsiteY15" fmla="*/ 111150 h 160909"/>
                <a:gd name="connsiteX16" fmla="*/ 27130 w 254244"/>
                <a:gd name="connsiteY16" fmla="*/ 107251 h 160909"/>
                <a:gd name="connsiteX17" fmla="*/ 32086 w 254244"/>
                <a:gd name="connsiteY17" fmla="*/ 104765 h 160909"/>
                <a:gd name="connsiteX18" fmla="*/ 44860 w 254244"/>
                <a:gd name="connsiteY18" fmla="*/ 104765 h 160909"/>
                <a:gd name="connsiteX19" fmla="*/ 33508 w 254244"/>
                <a:gd name="connsiteY19" fmla="*/ 43097 h 160909"/>
                <a:gd name="connsiteX20" fmla="*/ 28185 w 254244"/>
                <a:gd name="connsiteY20" fmla="*/ 19173 h 160909"/>
                <a:gd name="connsiteX21" fmla="*/ 17199 w 254244"/>
                <a:gd name="connsiteY21" fmla="*/ 3580 h 160909"/>
                <a:gd name="connsiteX22" fmla="*/ 9573 w 254244"/>
                <a:gd name="connsiteY22" fmla="*/ 6232 h 160909"/>
                <a:gd name="connsiteX23" fmla="*/ 15244 w 254244"/>
                <a:gd name="connsiteY23" fmla="*/ 14211 h 160909"/>
                <a:gd name="connsiteX24" fmla="*/ 9040 w 254244"/>
                <a:gd name="connsiteY24" fmla="*/ 20237 h 160909"/>
                <a:gd name="connsiteX25" fmla="*/ 0 w 254244"/>
                <a:gd name="connsiteY25" fmla="*/ 10487 h 160909"/>
                <a:gd name="connsiteX26" fmla="*/ 16842 w 254244"/>
                <a:gd name="connsiteY26" fmla="*/ -1382 h 160909"/>
                <a:gd name="connsiteX27" fmla="*/ 47697 w 254244"/>
                <a:gd name="connsiteY27" fmla="*/ 49123 h 160909"/>
                <a:gd name="connsiteX28" fmla="*/ 57976 w 254244"/>
                <a:gd name="connsiteY28" fmla="*/ 104765 h 160909"/>
                <a:gd name="connsiteX29" fmla="*/ 107977 w 254244"/>
                <a:gd name="connsiteY29" fmla="*/ 104765 h 160909"/>
                <a:gd name="connsiteX30" fmla="*/ 97165 w 254244"/>
                <a:gd name="connsiteY30" fmla="*/ 46105 h 160909"/>
                <a:gd name="connsiteX31" fmla="*/ 92375 w 254244"/>
                <a:gd name="connsiteY31" fmla="*/ 25375 h 160909"/>
                <a:gd name="connsiteX32" fmla="*/ 84573 w 254244"/>
                <a:gd name="connsiteY32" fmla="*/ 10487 h 160909"/>
                <a:gd name="connsiteX33" fmla="*/ 70568 w 254244"/>
                <a:gd name="connsiteY33" fmla="*/ 3580 h 160909"/>
                <a:gd name="connsiteX34" fmla="*/ 59398 w 254244"/>
                <a:gd name="connsiteY34" fmla="*/ 6232 h 160909"/>
                <a:gd name="connsiteX35" fmla="*/ 64539 w 254244"/>
                <a:gd name="connsiteY35" fmla="*/ 14211 h 160909"/>
                <a:gd name="connsiteX36" fmla="*/ 58334 w 254244"/>
                <a:gd name="connsiteY36" fmla="*/ 20237 h 160909"/>
                <a:gd name="connsiteX37" fmla="*/ 49293 w 254244"/>
                <a:gd name="connsiteY37" fmla="*/ 10487 h 160909"/>
                <a:gd name="connsiteX38" fmla="*/ 70210 w 254244"/>
                <a:gd name="connsiteY38" fmla="*/ -1382 h 160909"/>
                <a:gd name="connsiteX39" fmla="*/ 102837 w 254244"/>
                <a:gd name="connsiteY39" fmla="*/ 21119 h 160909"/>
                <a:gd name="connsiteX40" fmla="*/ 110996 w 254244"/>
                <a:gd name="connsiteY40" fmla="*/ 50187 h 160909"/>
                <a:gd name="connsiteX41" fmla="*/ 121101 w 254244"/>
                <a:gd name="connsiteY41" fmla="*/ 104765 h 160909"/>
                <a:gd name="connsiteX42" fmla="*/ 137767 w 254244"/>
                <a:gd name="connsiteY42" fmla="*/ 104765 h 160909"/>
                <a:gd name="connsiteX43" fmla="*/ 143090 w 254244"/>
                <a:gd name="connsiteY43" fmla="*/ 108664 h 160909"/>
                <a:gd name="connsiteX44" fmla="*/ 138125 w 254244"/>
                <a:gd name="connsiteY44" fmla="*/ 111150 h 160909"/>
                <a:gd name="connsiteX45" fmla="*/ 122165 w 254244"/>
                <a:gd name="connsiteY45" fmla="*/ 111150 h 160909"/>
                <a:gd name="connsiteX46" fmla="*/ 126598 w 254244"/>
                <a:gd name="connsiteY46" fmla="*/ 135072 h 160909"/>
                <a:gd name="connsiteX47" fmla="*/ 138832 w 254244"/>
                <a:gd name="connsiteY47" fmla="*/ 154565 h 160909"/>
                <a:gd name="connsiteX48" fmla="*/ 147523 w 254244"/>
                <a:gd name="connsiteY48" fmla="*/ 152087 h 160909"/>
                <a:gd name="connsiteX49" fmla="*/ 142200 w 254244"/>
                <a:gd name="connsiteY49" fmla="*/ 143933 h 160909"/>
                <a:gd name="connsiteX50" fmla="*/ 148404 w 254244"/>
                <a:gd name="connsiteY50" fmla="*/ 137907 h 160909"/>
                <a:gd name="connsiteX51" fmla="*/ 157453 w 254244"/>
                <a:gd name="connsiteY51" fmla="*/ 147656 h 160909"/>
                <a:gd name="connsiteX52" fmla="*/ 254245 w 254244"/>
                <a:gd name="connsiteY52" fmla="*/ 60111 h 160909"/>
                <a:gd name="connsiteX53" fmla="*/ 250519 w 254244"/>
                <a:gd name="connsiteY53" fmla="*/ 62414 h 160909"/>
                <a:gd name="connsiteX54" fmla="*/ 246261 w 254244"/>
                <a:gd name="connsiteY54" fmla="*/ 58691 h 160909"/>
                <a:gd name="connsiteX55" fmla="*/ 229062 w 254244"/>
                <a:gd name="connsiteY55" fmla="*/ 37959 h 160909"/>
                <a:gd name="connsiteX56" fmla="*/ 224629 w 254244"/>
                <a:gd name="connsiteY56" fmla="*/ 43985 h 160909"/>
                <a:gd name="connsiteX57" fmla="*/ 227648 w 254244"/>
                <a:gd name="connsiteY57" fmla="*/ 55856 h 160909"/>
                <a:gd name="connsiteX58" fmla="*/ 238285 w 254244"/>
                <a:gd name="connsiteY58" fmla="*/ 93253 h 160909"/>
                <a:gd name="connsiteX59" fmla="*/ 216471 w 254244"/>
                <a:gd name="connsiteY59" fmla="*/ 112919 h 160909"/>
                <a:gd name="connsiteX60" fmla="*/ 187569 w 254244"/>
                <a:gd name="connsiteY60" fmla="*/ 97858 h 160909"/>
                <a:gd name="connsiteX61" fmla="*/ 170020 w 254244"/>
                <a:gd name="connsiteY61" fmla="*/ 112919 h 160909"/>
                <a:gd name="connsiteX62" fmla="*/ 155833 w 254244"/>
                <a:gd name="connsiteY62" fmla="*/ 103526 h 160909"/>
                <a:gd name="connsiteX63" fmla="*/ 149271 w 254244"/>
                <a:gd name="connsiteY63" fmla="*/ 85804 h 160909"/>
                <a:gd name="connsiteX64" fmla="*/ 152996 w 254244"/>
                <a:gd name="connsiteY64" fmla="*/ 83503 h 160909"/>
                <a:gd name="connsiteX65" fmla="*/ 157604 w 254244"/>
                <a:gd name="connsiteY65" fmla="*/ 88639 h 160909"/>
                <a:gd name="connsiteX66" fmla="*/ 169488 w 254244"/>
                <a:gd name="connsiteY66" fmla="*/ 107957 h 160909"/>
                <a:gd name="connsiteX67" fmla="*/ 174986 w 254244"/>
                <a:gd name="connsiteY67" fmla="*/ 99454 h 160909"/>
                <a:gd name="connsiteX68" fmla="*/ 171260 w 254244"/>
                <a:gd name="connsiteY68" fmla="*/ 80842 h 160909"/>
                <a:gd name="connsiteX69" fmla="*/ 166295 w 254244"/>
                <a:gd name="connsiteY69" fmla="*/ 61707 h 160909"/>
                <a:gd name="connsiteX70" fmla="*/ 163276 w 254244"/>
                <a:gd name="connsiteY70" fmla="*/ 49655 h 160909"/>
                <a:gd name="connsiteX71" fmla="*/ 160798 w 254244"/>
                <a:gd name="connsiteY71" fmla="*/ 38309 h 160909"/>
                <a:gd name="connsiteX72" fmla="*/ 166295 w 254244"/>
                <a:gd name="connsiteY72" fmla="*/ 32997 h 160909"/>
                <a:gd name="connsiteX73" fmla="*/ 174271 w 254244"/>
                <a:gd name="connsiteY73" fmla="*/ 40969 h 160909"/>
                <a:gd name="connsiteX74" fmla="*/ 178354 w 254244"/>
                <a:gd name="connsiteY74" fmla="*/ 56745 h 160909"/>
                <a:gd name="connsiteX75" fmla="*/ 181190 w 254244"/>
                <a:gd name="connsiteY75" fmla="*/ 68789 h 160909"/>
                <a:gd name="connsiteX76" fmla="*/ 184201 w 254244"/>
                <a:gd name="connsiteY76" fmla="*/ 80668 h 160909"/>
                <a:gd name="connsiteX77" fmla="*/ 197150 w 254244"/>
                <a:gd name="connsiteY77" fmla="*/ 100160 h 160909"/>
                <a:gd name="connsiteX78" fmla="*/ 215763 w 254244"/>
                <a:gd name="connsiteY78" fmla="*/ 107957 h 160909"/>
                <a:gd name="connsiteX79" fmla="*/ 225868 w 254244"/>
                <a:gd name="connsiteY79" fmla="*/ 95904 h 160909"/>
                <a:gd name="connsiteX80" fmla="*/ 214524 w 254244"/>
                <a:gd name="connsiteY80" fmla="*/ 55856 h 160909"/>
                <a:gd name="connsiteX81" fmla="*/ 212752 w 254244"/>
                <a:gd name="connsiteY81" fmla="*/ 47884 h 160909"/>
                <a:gd name="connsiteX82" fmla="*/ 228529 w 254244"/>
                <a:gd name="connsiteY82" fmla="*/ 32997 h 160909"/>
                <a:gd name="connsiteX83" fmla="*/ 254245 w 254244"/>
                <a:gd name="connsiteY83" fmla="*/ 60111 h 160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</a:cxnLst>
              <a:rect l="l" t="t" r="r" b="b"/>
              <a:pathLst>
                <a:path w="254244" h="160909">
                  <a:moveTo>
                    <a:pt x="157453" y="147656"/>
                  </a:moveTo>
                  <a:cubicBezTo>
                    <a:pt x="157453" y="155629"/>
                    <a:pt x="148588" y="159527"/>
                    <a:pt x="138832" y="159527"/>
                  </a:cubicBezTo>
                  <a:cubicBezTo>
                    <a:pt x="120219" y="159527"/>
                    <a:pt x="115071" y="141988"/>
                    <a:pt x="113300" y="132944"/>
                  </a:cubicBezTo>
                  <a:lnTo>
                    <a:pt x="109041" y="111150"/>
                  </a:lnTo>
                  <a:lnTo>
                    <a:pt x="59041" y="111150"/>
                  </a:lnTo>
                  <a:lnTo>
                    <a:pt x="61877" y="126386"/>
                  </a:lnTo>
                  <a:cubicBezTo>
                    <a:pt x="62941" y="131530"/>
                    <a:pt x="65428" y="144640"/>
                    <a:pt x="68614" y="148188"/>
                  </a:cubicBezTo>
                  <a:cubicBezTo>
                    <a:pt x="72514" y="152262"/>
                    <a:pt x="77836" y="154565"/>
                    <a:pt x="85995" y="154565"/>
                  </a:cubicBezTo>
                  <a:cubicBezTo>
                    <a:pt x="87060" y="154565"/>
                    <a:pt x="94329" y="154565"/>
                    <a:pt x="99111" y="151911"/>
                  </a:cubicBezTo>
                  <a:cubicBezTo>
                    <a:pt x="98054" y="151379"/>
                    <a:pt x="93971" y="148720"/>
                    <a:pt x="93971" y="143933"/>
                  </a:cubicBezTo>
                  <a:cubicBezTo>
                    <a:pt x="93971" y="138795"/>
                    <a:pt x="98230" y="137907"/>
                    <a:pt x="100176" y="137907"/>
                  </a:cubicBezTo>
                  <a:cubicBezTo>
                    <a:pt x="105324" y="137907"/>
                    <a:pt x="109224" y="142162"/>
                    <a:pt x="109224" y="147656"/>
                  </a:cubicBezTo>
                  <a:cubicBezTo>
                    <a:pt x="109224" y="159527"/>
                    <a:pt x="90603" y="159527"/>
                    <a:pt x="85812" y="159527"/>
                  </a:cubicBezTo>
                  <a:cubicBezTo>
                    <a:pt x="78902" y="159527"/>
                    <a:pt x="64896" y="159177"/>
                    <a:pt x="56563" y="147831"/>
                  </a:cubicBezTo>
                  <a:cubicBezTo>
                    <a:pt x="51414" y="140566"/>
                    <a:pt x="50000" y="132944"/>
                    <a:pt x="46100" y="111150"/>
                  </a:cubicBezTo>
                  <a:lnTo>
                    <a:pt x="32444" y="111150"/>
                  </a:lnTo>
                  <a:cubicBezTo>
                    <a:pt x="29433" y="111150"/>
                    <a:pt x="27130" y="111150"/>
                    <a:pt x="27130" y="107251"/>
                  </a:cubicBezTo>
                  <a:cubicBezTo>
                    <a:pt x="27130" y="104765"/>
                    <a:pt x="29433" y="104765"/>
                    <a:pt x="32086" y="104765"/>
                  </a:cubicBezTo>
                  <a:lnTo>
                    <a:pt x="44860" y="104765"/>
                  </a:lnTo>
                  <a:lnTo>
                    <a:pt x="33508" y="43097"/>
                  </a:lnTo>
                  <a:cubicBezTo>
                    <a:pt x="31379" y="31226"/>
                    <a:pt x="31205" y="30694"/>
                    <a:pt x="28185" y="19173"/>
                  </a:cubicBezTo>
                  <a:cubicBezTo>
                    <a:pt x="27130" y="15093"/>
                    <a:pt x="24110" y="3580"/>
                    <a:pt x="17199" y="3580"/>
                  </a:cubicBezTo>
                  <a:cubicBezTo>
                    <a:pt x="16310" y="3580"/>
                    <a:pt x="12409" y="3580"/>
                    <a:pt x="9573" y="6232"/>
                  </a:cubicBezTo>
                  <a:cubicBezTo>
                    <a:pt x="15244" y="8543"/>
                    <a:pt x="15244" y="13505"/>
                    <a:pt x="15244" y="14211"/>
                  </a:cubicBezTo>
                  <a:cubicBezTo>
                    <a:pt x="15244" y="19348"/>
                    <a:pt x="10987" y="20237"/>
                    <a:pt x="9040" y="20237"/>
                  </a:cubicBezTo>
                  <a:cubicBezTo>
                    <a:pt x="3901" y="20237"/>
                    <a:pt x="0" y="15982"/>
                    <a:pt x="0" y="10487"/>
                  </a:cubicBezTo>
                  <a:cubicBezTo>
                    <a:pt x="0" y="2333"/>
                    <a:pt x="9040" y="-1382"/>
                    <a:pt x="16842" y="-1382"/>
                  </a:cubicBezTo>
                  <a:cubicBezTo>
                    <a:pt x="37583" y="-1382"/>
                    <a:pt x="44503" y="31401"/>
                    <a:pt x="47697" y="49123"/>
                  </a:cubicBezTo>
                  <a:lnTo>
                    <a:pt x="57976" y="104765"/>
                  </a:lnTo>
                  <a:lnTo>
                    <a:pt x="107977" y="104765"/>
                  </a:lnTo>
                  <a:lnTo>
                    <a:pt x="97165" y="46105"/>
                  </a:lnTo>
                  <a:cubicBezTo>
                    <a:pt x="95210" y="35831"/>
                    <a:pt x="95210" y="35475"/>
                    <a:pt x="92375" y="25375"/>
                  </a:cubicBezTo>
                  <a:cubicBezTo>
                    <a:pt x="89713" y="15982"/>
                    <a:pt x="88299" y="14211"/>
                    <a:pt x="84573" y="10487"/>
                  </a:cubicBezTo>
                  <a:cubicBezTo>
                    <a:pt x="80673" y="6589"/>
                    <a:pt x="76240" y="3580"/>
                    <a:pt x="70568" y="3580"/>
                  </a:cubicBezTo>
                  <a:cubicBezTo>
                    <a:pt x="68614" y="3580"/>
                    <a:pt x="63474" y="3754"/>
                    <a:pt x="59398" y="6232"/>
                  </a:cubicBezTo>
                  <a:cubicBezTo>
                    <a:pt x="60462" y="6764"/>
                    <a:pt x="64539" y="9424"/>
                    <a:pt x="64539" y="14211"/>
                  </a:cubicBezTo>
                  <a:cubicBezTo>
                    <a:pt x="64539" y="19348"/>
                    <a:pt x="60280" y="20237"/>
                    <a:pt x="58334" y="20237"/>
                  </a:cubicBezTo>
                  <a:cubicBezTo>
                    <a:pt x="53194" y="20237"/>
                    <a:pt x="49293" y="15982"/>
                    <a:pt x="49293" y="10487"/>
                  </a:cubicBezTo>
                  <a:cubicBezTo>
                    <a:pt x="49293" y="1277"/>
                    <a:pt x="60638" y="-1382"/>
                    <a:pt x="70210" y="-1382"/>
                  </a:cubicBezTo>
                  <a:cubicBezTo>
                    <a:pt x="82802" y="-1382"/>
                    <a:pt x="96808" y="6589"/>
                    <a:pt x="102837" y="21119"/>
                  </a:cubicBezTo>
                  <a:cubicBezTo>
                    <a:pt x="106738" y="30512"/>
                    <a:pt x="109224" y="40262"/>
                    <a:pt x="110996" y="50187"/>
                  </a:cubicBezTo>
                  <a:lnTo>
                    <a:pt x="121101" y="104765"/>
                  </a:lnTo>
                  <a:lnTo>
                    <a:pt x="137767" y="104765"/>
                  </a:lnTo>
                  <a:cubicBezTo>
                    <a:pt x="140786" y="104765"/>
                    <a:pt x="143090" y="104765"/>
                    <a:pt x="143090" y="108664"/>
                  </a:cubicBezTo>
                  <a:cubicBezTo>
                    <a:pt x="143090" y="111150"/>
                    <a:pt x="140786" y="111150"/>
                    <a:pt x="138125" y="111150"/>
                  </a:cubicBezTo>
                  <a:lnTo>
                    <a:pt x="122165" y="111150"/>
                  </a:lnTo>
                  <a:lnTo>
                    <a:pt x="126598" y="135072"/>
                  </a:lnTo>
                  <a:cubicBezTo>
                    <a:pt x="128020" y="142869"/>
                    <a:pt x="130141" y="154565"/>
                    <a:pt x="138832" y="154565"/>
                  </a:cubicBezTo>
                  <a:cubicBezTo>
                    <a:pt x="141493" y="154565"/>
                    <a:pt x="145394" y="153682"/>
                    <a:pt x="147523" y="152087"/>
                  </a:cubicBezTo>
                  <a:cubicBezTo>
                    <a:pt x="144329" y="150491"/>
                    <a:pt x="142200" y="147482"/>
                    <a:pt x="142200" y="143933"/>
                  </a:cubicBezTo>
                  <a:cubicBezTo>
                    <a:pt x="142200" y="138795"/>
                    <a:pt x="146459" y="137907"/>
                    <a:pt x="148404" y="137907"/>
                  </a:cubicBezTo>
                  <a:cubicBezTo>
                    <a:pt x="153553" y="137907"/>
                    <a:pt x="157453" y="142162"/>
                    <a:pt x="157453" y="147656"/>
                  </a:cubicBezTo>
                  <a:close/>
                  <a:moveTo>
                    <a:pt x="254245" y="60111"/>
                  </a:moveTo>
                  <a:cubicBezTo>
                    <a:pt x="254245" y="62414"/>
                    <a:pt x="251933" y="62414"/>
                    <a:pt x="250519" y="62414"/>
                  </a:cubicBezTo>
                  <a:cubicBezTo>
                    <a:pt x="247325" y="62414"/>
                    <a:pt x="247150" y="61882"/>
                    <a:pt x="246261" y="58691"/>
                  </a:cubicBezTo>
                  <a:cubicBezTo>
                    <a:pt x="243250" y="47702"/>
                    <a:pt x="236863" y="37959"/>
                    <a:pt x="229062" y="37959"/>
                  </a:cubicBezTo>
                  <a:cubicBezTo>
                    <a:pt x="226583" y="37959"/>
                    <a:pt x="224629" y="39198"/>
                    <a:pt x="224629" y="43985"/>
                  </a:cubicBezTo>
                  <a:cubicBezTo>
                    <a:pt x="224629" y="47884"/>
                    <a:pt x="226225" y="51782"/>
                    <a:pt x="227648" y="55856"/>
                  </a:cubicBezTo>
                  <a:cubicBezTo>
                    <a:pt x="230834" y="64185"/>
                    <a:pt x="238285" y="83503"/>
                    <a:pt x="238285" y="93253"/>
                  </a:cubicBezTo>
                  <a:cubicBezTo>
                    <a:pt x="238285" y="107076"/>
                    <a:pt x="228713" y="112919"/>
                    <a:pt x="216471" y="112919"/>
                  </a:cubicBezTo>
                  <a:cubicBezTo>
                    <a:pt x="202465" y="112919"/>
                    <a:pt x="192892" y="104590"/>
                    <a:pt x="187569" y="97858"/>
                  </a:cubicBezTo>
                  <a:cubicBezTo>
                    <a:pt x="186330" y="108664"/>
                    <a:pt x="177107" y="112919"/>
                    <a:pt x="170020" y="112919"/>
                  </a:cubicBezTo>
                  <a:cubicBezTo>
                    <a:pt x="162394" y="112919"/>
                    <a:pt x="158494" y="107957"/>
                    <a:pt x="155833" y="103526"/>
                  </a:cubicBezTo>
                  <a:cubicBezTo>
                    <a:pt x="152107" y="97683"/>
                    <a:pt x="149271" y="86868"/>
                    <a:pt x="149271" y="85804"/>
                  </a:cubicBezTo>
                  <a:cubicBezTo>
                    <a:pt x="149271" y="83503"/>
                    <a:pt x="151574" y="83503"/>
                    <a:pt x="152996" y="83503"/>
                  </a:cubicBezTo>
                  <a:cubicBezTo>
                    <a:pt x="156190" y="83503"/>
                    <a:pt x="156365" y="83677"/>
                    <a:pt x="157604" y="88639"/>
                  </a:cubicBezTo>
                  <a:cubicBezTo>
                    <a:pt x="160622" y="100867"/>
                    <a:pt x="163991" y="107957"/>
                    <a:pt x="169488" y="107957"/>
                  </a:cubicBezTo>
                  <a:cubicBezTo>
                    <a:pt x="174986" y="107957"/>
                    <a:pt x="174986" y="101582"/>
                    <a:pt x="174986" y="99454"/>
                  </a:cubicBezTo>
                  <a:cubicBezTo>
                    <a:pt x="174986" y="96087"/>
                    <a:pt x="172674" y="87043"/>
                    <a:pt x="171260" y="80842"/>
                  </a:cubicBezTo>
                  <a:lnTo>
                    <a:pt x="166295" y="61707"/>
                  </a:lnTo>
                  <a:cubicBezTo>
                    <a:pt x="165763" y="59048"/>
                    <a:pt x="163991" y="52314"/>
                    <a:pt x="163276" y="49655"/>
                  </a:cubicBezTo>
                  <a:cubicBezTo>
                    <a:pt x="162394" y="45756"/>
                    <a:pt x="160798" y="39555"/>
                    <a:pt x="160798" y="38309"/>
                  </a:cubicBezTo>
                  <a:cubicBezTo>
                    <a:pt x="160798" y="34411"/>
                    <a:pt x="163633" y="32997"/>
                    <a:pt x="166295" y="32997"/>
                  </a:cubicBezTo>
                  <a:cubicBezTo>
                    <a:pt x="172325" y="32997"/>
                    <a:pt x="173564" y="38309"/>
                    <a:pt x="174271" y="40969"/>
                  </a:cubicBezTo>
                  <a:lnTo>
                    <a:pt x="178354" y="56745"/>
                  </a:lnTo>
                  <a:cubicBezTo>
                    <a:pt x="178886" y="59397"/>
                    <a:pt x="180658" y="66138"/>
                    <a:pt x="181190" y="68789"/>
                  </a:cubicBezTo>
                  <a:cubicBezTo>
                    <a:pt x="181723" y="70568"/>
                    <a:pt x="184027" y="79429"/>
                    <a:pt x="184201" y="80668"/>
                  </a:cubicBezTo>
                  <a:cubicBezTo>
                    <a:pt x="184559" y="81732"/>
                    <a:pt x="189873" y="93428"/>
                    <a:pt x="197150" y="100160"/>
                  </a:cubicBezTo>
                  <a:cubicBezTo>
                    <a:pt x="202465" y="104948"/>
                    <a:pt x="208669" y="107957"/>
                    <a:pt x="215763" y="107957"/>
                  </a:cubicBezTo>
                  <a:cubicBezTo>
                    <a:pt x="223922" y="107957"/>
                    <a:pt x="225868" y="101755"/>
                    <a:pt x="225868" y="95904"/>
                  </a:cubicBezTo>
                  <a:cubicBezTo>
                    <a:pt x="225868" y="85455"/>
                    <a:pt x="217535" y="64010"/>
                    <a:pt x="214524" y="55856"/>
                  </a:cubicBezTo>
                  <a:cubicBezTo>
                    <a:pt x="212752" y="51426"/>
                    <a:pt x="212752" y="50187"/>
                    <a:pt x="212752" y="47884"/>
                  </a:cubicBezTo>
                  <a:cubicBezTo>
                    <a:pt x="212752" y="38309"/>
                    <a:pt x="220371" y="32997"/>
                    <a:pt x="228529" y="32997"/>
                  </a:cubicBezTo>
                  <a:cubicBezTo>
                    <a:pt x="246261" y="32997"/>
                    <a:pt x="254245" y="57277"/>
                    <a:pt x="254245" y="60111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692" name="任意多边形: 形状 1691">
              <a:extLst>
                <a:ext uri="{FF2B5EF4-FFF2-40B4-BE49-F238E27FC236}">
                  <a16:creationId xmlns:a16="http://schemas.microsoft.com/office/drawing/2014/main" id="{1D30DBEA-01CA-5E82-4D11-041E252D4FA4}"/>
                </a:ext>
              </a:extLst>
            </p:cNvPr>
            <p:cNvSpPr/>
            <p:nvPr>
              <p:custDataLst>
                <p:tags r:id="rId209"/>
              </p:custDataLst>
            </p:nvPr>
          </p:nvSpPr>
          <p:spPr>
            <a:xfrm flipV="1">
              <a:off x="16384866" y="-12366863"/>
              <a:ext cx="58747" cy="253090"/>
            </a:xfrm>
            <a:custGeom>
              <a:avLst/>
              <a:gdLst>
                <a:gd name="connsiteX0" fmla="*/ 58747 w 58747"/>
                <a:gd name="connsiteY0" fmla="*/ 125171 h 253090"/>
                <a:gd name="connsiteX1" fmla="*/ 42033 w 58747"/>
                <a:gd name="connsiteY1" fmla="*/ 204132 h 253090"/>
                <a:gd name="connsiteX2" fmla="*/ 2535 w 58747"/>
                <a:gd name="connsiteY2" fmla="*/ 251715 h 253090"/>
                <a:gd name="connsiteX3" fmla="*/ 0 w 58747"/>
                <a:gd name="connsiteY3" fmla="*/ 249183 h 253090"/>
                <a:gd name="connsiteX4" fmla="*/ 4815 w 58747"/>
                <a:gd name="connsiteY4" fmla="*/ 243363 h 253090"/>
                <a:gd name="connsiteX5" fmla="*/ 44058 w 58747"/>
                <a:gd name="connsiteY5" fmla="*/ 125171 h 253090"/>
                <a:gd name="connsiteX6" fmla="*/ 3289 w 58747"/>
                <a:gd name="connsiteY6" fmla="*/ 5462 h 253090"/>
                <a:gd name="connsiteX7" fmla="*/ 0 w 58747"/>
                <a:gd name="connsiteY7" fmla="*/ 1159 h 253090"/>
                <a:gd name="connsiteX8" fmla="*/ 2535 w 58747"/>
                <a:gd name="connsiteY8" fmla="*/ -1375 h 253090"/>
                <a:gd name="connsiteX9" fmla="*/ 42795 w 58747"/>
                <a:gd name="connsiteY9" fmla="*/ 47979 h 253090"/>
                <a:gd name="connsiteX10" fmla="*/ 58747 w 58747"/>
                <a:gd name="connsiteY10" fmla="*/ 125171 h 253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8747" h="253090">
                  <a:moveTo>
                    <a:pt x="58747" y="125171"/>
                  </a:moveTo>
                  <a:cubicBezTo>
                    <a:pt x="58747" y="144909"/>
                    <a:pt x="55967" y="175533"/>
                    <a:pt x="42033" y="204132"/>
                  </a:cubicBezTo>
                  <a:cubicBezTo>
                    <a:pt x="26843" y="235265"/>
                    <a:pt x="5061" y="251715"/>
                    <a:pt x="2535" y="251715"/>
                  </a:cubicBezTo>
                  <a:cubicBezTo>
                    <a:pt x="1009" y="251715"/>
                    <a:pt x="0" y="250699"/>
                    <a:pt x="0" y="249183"/>
                  </a:cubicBezTo>
                  <a:cubicBezTo>
                    <a:pt x="0" y="248429"/>
                    <a:pt x="0" y="247921"/>
                    <a:pt x="4815" y="243363"/>
                  </a:cubicBezTo>
                  <a:cubicBezTo>
                    <a:pt x="29624" y="218304"/>
                    <a:pt x="44058" y="178065"/>
                    <a:pt x="44058" y="125171"/>
                  </a:cubicBezTo>
                  <a:cubicBezTo>
                    <a:pt x="44058" y="81891"/>
                    <a:pt x="34692" y="37348"/>
                    <a:pt x="3289" y="5462"/>
                  </a:cubicBezTo>
                  <a:cubicBezTo>
                    <a:pt x="0" y="2421"/>
                    <a:pt x="0" y="1912"/>
                    <a:pt x="0" y="1159"/>
                  </a:cubicBezTo>
                  <a:cubicBezTo>
                    <a:pt x="0" y="-358"/>
                    <a:pt x="1009" y="-1375"/>
                    <a:pt x="2535" y="-1375"/>
                  </a:cubicBezTo>
                  <a:cubicBezTo>
                    <a:pt x="5061" y="-1375"/>
                    <a:pt x="27853" y="15838"/>
                    <a:pt x="42795" y="47979"/>
                  </a:cubicBezTo>
                  <a:cubicBezTo>
                    <a:pt x="55712" y="75816"/>
                    <a:pt x="58747" y="103908"/>
                    <a:pt x="58747" y="125171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</p:grpSp>
      <p:grpSp>
        <p:nvGrpSpPr>
          <p:cNvPr id="1356" name="组合 1355" descr="\documentclass{article}&#10;\usepackage{amsmath}&#10;\pagestyle{empty}&#10;\begin{document}&#10;&#10;\begin{gather*}&#10;\mathbf{H}^{dec\texttt{\_}ca\texttt{\_}ln} = \textit{LayerNorm}(\mathbf{H}^{dec\texttt{\_}ca} + \mathbf{H}^{dec\texttt{\_}sa\texttt{\_}ln})&#10;\end{gather*}&#10;&#10;\end{document}" title="IguanaTex Shape Display">
            <a:extLst>
              <a:ext uri="{FF2B5EF4-FFF2-40B4-BE49-F238E27FC236}">
                <a16:creationId xmlns:a16="http://schemas.microsoft.com/office/drawing/2014/main" id="{FB2F8C9A-F44E-28EE-8928-F3677EF7D847}"/>
              </a:ext>
            </a:extLst>
          </p:cNvPr>
          <p:cNvGrpSpPr>
            <a:grpSpLocks noChangeAspect="1"/>
          </p:cNvGrpSpPr>
          <p:nvPr>
            <p:custDataLst>
              <p:tags r:id="rId5"/>
            </p:custDataLst>
          </p:nvPr>
        </p:nvGrpSpPr>
        <p:grpSpPr>
          <a:xfrm>
            <a:off x="6391072" y="4089400"/>
            <a:ext cx="5117728" cy="290763"/>
            <a:chOff x="11605178" y="-13550096"/>
            <a:chExt cx="5117728" cy="290763"/>
          </a:xfrm>
        </p:grpSpPr>
        <p:sp>
          <p:nvSpPr>
            <p:cNvPr id="1332" name="任意多边形: 形状 1331">
              <a:extLst>
                <a:ext uri="{FF2B5EF4-FFF2-40B4-BE49-F238E27FC236}">
                  <a16:creationId xmlns:a16="http://schemas.microsoft.com/office/drawing/2014/main" id="{EE8C334A-C37A-CD4E-3AF6-3FD580F18146}"/>
                </a:ext>
              </a:extLst>
            </p:cNvPr>
            <p:cNvSpPr/>
            <p:nvPr>
              <p:custDataLst>
                <p:tags r:id="rId166"/>
              </p:custDataLst>
            </p:nvPr>
          </p:nvSpPr>
          <p:spPr>
            <a:xfrm flipV="1">
              <a:off x="11605178" y="-13496227"/>
              <a:ext cx="207898" cy="173620"/>
            </a:xfrm>
            <a:custGeom>
              <a:avLst/>
              <a:gdLst>
                <a:gd name="connsiteX0" fmla="*/ 180555 w 207898"/>
                <a:gd name="connsiteY0" fmla="*/ 160349 h 173620"/>
                <a:gd name="connsiteX1" fmla="*/ 207899 w 207898"/>
                <a:gd name="connsiteY1" fmla="*/ 160349 h 173620"/>
                <a:gd name="connsiteX2" fmla="*/ 207899 w 207898"/>
                <a:gd name="connsiteY2" fmla="*/ 172244 h 173620"/>
                <a:gd name="connsiteX3" fmla="*/ 162569 w 207898"/>
                <a:gd name="connsiteY3" fmla="*/ 171481 h 173620"/>
                <a:gd name="connsiteX4" fmla="*/ 117248 w 207898"/>
                <a:gd name="connsiteY4" fmla="*/ 172244 h 173620"/>
                <a:gd name="connsiteX5" fmla="*/ 117248 w 207898"/>
                <a:gd name="connsiteY5" fmla="*/ 160349 h 173620"/>
                <a:gd name="connsiteX6" fmla="*/ 144592 w 207898"/>
                <a:gd name="connsiteY6" fmla="*/ 160349 h 173620"/>
                <a:gd name="connsiteX7" fmla="*/ 144592 w 207898"/>
                <a:gd name="connsiteY7" fmla="*/ 94797 h 173620"/>
                <a:gd name="connsiteX8" fmla="*/ 63307 w 207898"/>
                <a:gd name="connsiteY8" fmla="*/ 94797 h 173620"/>
                <a:gd name="connsiteX9" fmla="*/ 63307 w 207898"/>
                <a:gd name="connsiteY9" fmla="*/ 160349 h 173620"/>
                <a:gd name="connsiteX10" fmla="*/ 90659 w 207898"/>
                <a:gd name="connsiteY10" fmla="*/ 160349 h 173620"/>
                <a:gd name="connsiteX11" fmla="*/ 90659 w 207898"/>
                <a:gd name="connsiteY11" fmla="*/ 172244 h 173620"/>
                <a:gd name="connsiteX12" fmla="*/ 45329 w 207898"/>
                <a:gd name="connsiteY12" fmla="*/ 171481 h 173620"/>
                <a:gd name="connsiteX13" fmla="*/ 0 w 207898"/>
                <a:gd name="connsiteY13" fmla="*/ 172244 h 173620"/>
                <a:gd name="connsiteX14" fmla="*/ 0 w 207898"/>
                <a:gd name="connsiteY14" fmla="*/ 160349 h 173620"/>
                <a:gd name="connsiteX15" fmla="*/ 27352 w 207898"/>
                <a:gd name="connsiteY15" fmla="*/ 160349 h 173620"/>
                <a:gd name="connsiteX16" fmla="*/ 27352 w 207898"/>
                <a:gd name="connsiteY16" fmla="*/ 10515 h 173620"/>
                <a:gd name="connsiteX17" fmla="*/ 0 w 207898"/>
                <a:gd name="connsiteY17" fmla="*/ 10515 h 173620"/>
                <a:gd name="connsiteX18" fmla="*/ 0 w 207898"/>
                <a:gd name="connsiteY18" fmla="*/ -1377 h 173620"/>
                <a:gd name="connsiteX19" fmla="*/ 45329 w 207898"/>
                <a:gd name="connsiteY19" fmla="*/ -616 h 173620"/>
                <a:gd name="connsiteX20" fmla="*/ 90659 w 207898"/>
                <a:gd name="connsiteY20" fmla="*/ -1377 h 173620"/>
                <a:gd name="connsiteX21" fmla="*/ 90659 w 207898"/>
                <a:gd name="connsiteY21" fmla="*/ 10515 h 173620"/>
                <a:gd name="connsiteX22" fmla="*/ 63307 w 207898"/>
                <a:gd name="connsiteY22" fmla="*/ 10515 h 173620"/>
                <a:gd name="connsiteX23" fmla="*/ 63307 w 207898"/>
                <a:gd name="connsiteY23" fmla="*/ 82903 h 173620"/>
                <a:gd name="connsiteX24" fmla="*/ 144592 w 207898"/>
                <a:gd name="connsiteY24" fmla="*/ 82903 h 173620"/>
                <a:gd name="connsiteX25" fmla="*/ 144592 w 207898"/>
                <a:gd name="connsiteY25" fmla="*/ 10515 h 173620"/>
                <a:gd name="connsiteX26" fmla="*/ 117248 w 207898"/>
                <a:gd name="connsiteY26" fmla="*/ 10515 h 173620"/>
                <a:gd name="connsiteX27" fmla="*/ 117248 w 207898"/>
                <a:gd name="connsiteY27" fmla="*/ -1377 h 173620"/>
                <a:gd name="connsiteX28" fmla="*/ 162569 w 207898"/>
                <a:gd name="connsiteY28" fmla="*/ -616 h 173620"/>
                <a:gd name="connsiteX29" fmla="*/ 207899 w 207898"/>
                <a:gd name="connsiteY29" fmla="*/ -1377 h 173620"/>
                <a:gd name="connsiteX30" fmla="*/ 207899 w 207898"/>
                <a:gd name="connsiteY30" fmla="*/ 10515 h 173620"/>
                <a:gd name="connsiteX31" fmla="*/ 180555 w 207898"/>
                <a:gd name="connsiteY31" fmla="*/ 10515 h 173620"/>
                <a:gd name="connsiteX32" fmla="*/ 180555 w 207898"/>
                <a:gd name="connsiteY32" fmla="*/ 160349 h 173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07898" h="173620">
                  <a:moveTo>
                    <a:pt x="180555" y="160349"/>
                  </a:moveTo>
                  <a:lnTo>
                    <a:pt x="207899" y="160349"/>
                  </a:lnTo>
                  <a:lnTo>
                    <a:pt x="207899" y="172244"/>
                  </a:lnTo>
                  <a:cubicBezTo>
                    <a:pt x="198278" y="171481"/>
                    <a:pt x="173460" y="171481"/>
                    <a:pt x="162569" y="171481"/>
                  </a:cubicBezTo>
                  <a:cubicBezTo>
                    <a:pt x="151686" y="171481"/>
                    <a:pt x="126868" y="171481"/>
                    <a:pt x="117248" y="172244"/>
                  </a:cubicBezTo>
                  <a:lnTo>
                    <a:pt x="117248" y="160349"/>
                  </a:lnTo>
                  <a:lnTo>
                    <a:pt x="144592" y="160349"/>
                  </a:lnTo>
                  <a:lnTo>
                    <a:pt x="144592" y="94797"/>
                  </a:lnTo>
                  <a:lnTo>
                    <a:pt x="63307" y="94797"/>
                  </a:lnTo>
                  <a:lnTo>
                    <a:pt x="63307" y="160349"/>
                  </a:lnTo>
                  <a:lnTo>
                    <a:pt x="90659" y="160349"/>
                  </a:lnTo>
                  <a:lnTo>
                    <a:pt x="90659" y="172244"/>
                  </a:lnTo>
                  <a:cubicBezTo>
                    <a:pt x="81030" y="171481"/>
                    <a:pt x="56221" y="171481"/>
                    <a:pt x="45329" y="171481"/>
                  </a:cubicBezTo>
                  <a:cubicBezTo>
                    <a:pt x="34438" y="171481"/>
                    <a:pt x="9620" y="171481"/>
                    <a:pt x="0" y="172244"/>
                  </a:cubicBezTo>
                  <a:lnTo>
                    <a:pt x="0" y="160349"/>
                  </a:lnTo>
                  <a:lnTo>
                    <a:pt x="27352" y="160349"/>
                  </a:lnTo>
                  <a:lnTo>
                    <a:pt x="27352" y="10515"/>
                  </a:lnTo>
                  <a:lnTo>
                    <a:pt x="0" y="10515"/>
                  </a:lnTo>
                  <a:lnTo>
                    <a:pt x="0" y="-1377"/>
                  </a:lnTo>
                  <a:cubicBezTo>
                    <a:pt x="9620" y="-616"/>
                    <a:pt x="34438" y="-616"/>
                    <a:pt x="45329" y="-616"/>
                  </a:cubicBezTo>
                  <a:cubicBezTo>
                    <a:pt x="56221" y="-616"/>
                    <a:pt x="81030" y="-616"/>
                    <a:pt x="90659" y="-1377"/>
                  </a:cubicBezTo>
                  <a:lnTo>
                    <a:pt x="90659" y="10515"/>
                  </a:lnTo>
                  <a:lnTo>
                    <a:pt x="63307" y="10515"/>
                  </a:lnTo>
                  <a:lnTo>
                    <a:pt x="63307" y="82903"/>
                  </a:lnTo>
                  <a:lnTo>
                    <a:pt x="144592" y="82903"/>
                  </a:lnTo>
                  <a:lnTo>
                    <a:pt x="144592" y="10515"/>
                  </a:lnTo>
                  <a:lnTo>
                    <a:pt x="117248" y="10515"/>
                  </a:lnTo>
                  <a:lnTo>
                    <a:pt x="117248" y="-1377"/>
                  </a:lnTo>
                  <a:cubicBezTo>
                    <a:pt x="126868" y="-616"/>
                    <a:pt x="151686" y="-616"/>
                    <a:pt x="162569" y="-616"/>
                  </a:cubicBezTo>
                  <a:cubicBezTo>
                    <a:pt x="173460" y="-616"/>
                    <a:pt x="198278" y="-616"/>
                    <a:pt x="207899" y="-1377"/>
                  </a:cubicBezTo>
                  <a:lnTo>
                    <a:pt x="207899" y="10515"/>
                  </a:lnTo>
                  <a:lnTo>
                    <a:pt x="180555" y="10515"/>
                  </a:lnTo>
                  <a:lnTo>
                    <a:pt x="180555" y="160349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333" name="任意多边形: 形状 1332">
              <a:extLst>
                <a:ext uri="{FF2B5EF4-FFF2-40B4-BE49-F238E27FC236}">
                  <a16:creationId xmlns:a16="http://schemas.microsoft.com/office/drawing/2014/main" id="{E68CFFC8-037A-99C2-C1B5-CDC3303912D7}"/>
                </a:ext>
              </a:extLst>
            </p:cNvPr>
            <p:cNvSpPr/>
            <p:nvPr>
              <p:custDataLst>
                <p:tags r:id="rId167"/>
              </p:custDataLst>
            </p:nvPr>
          </p:nvSpPr>
          <p:spPr>
            <a:xfrm flipV="1">
              <a:off x="11834051" y="-13550096"/>
              <a:ext cx="278340" cy="124759"/>
            </a:xfrm>
            <a:custGeom>
              <a:avLst/>
              <a:gdLst>
                <a:gd name="connsiteX0" fmla="*/ 90428 w 278340"/>
                <a:gd name="connsiteY0" fmla="*/ 118057 h 124759"/>
                <a:gd name="connsiteX1" fmla="*/ 91136 w 278340"/>
                <a:gd name="connsiteY1" fmla="*/ 120898 h 124759"/>
                <a:gd name="connsiteX2" fmla="*/ 88299 w 278340"/>
                <a:gd name="connsiteY2" fmla="*/ 123376 h 124759"/>
                <a:gd name="connsiteX3" fmla="*/ 65603 w 278340"/>
                <a:gd name="connsiteY3" fmla="*/ 121605 h 124759"/>
                <a:gd name="connsiteX4" fmla="*/ 61702 w 278340"/>
                <a:gd name="connsiteY4" fmla="*/ 117531 h 124759"/>
                <a:gd name="connsiteX5" fmla="*/ 66310 w 278340"/>
                <a:gd name="connsiteY5" fmla="*/ 115047 h 124759"/>
                <a:gd name="connsiteX6" fmla="*/ 74826 w 278340"/>
                <a:gd name="connsiteY6" fmla="*/ 112388 h 124759"/>
                <a:gd name="connsiteX7" fmla="*/ 74111 w 278340"/>
                <a:gd name="connsiteY7" fmla="*/ 108489 h 124759"/>
                <a:gd name="connsiteX8" fmla="*/ 64006 w 278340"/>
                <a:gd name="connsiteY8" fmla="*/ 68083 h 124759"/>
                <a:gd name="connsiteX9" fmla="*/ 45743 w 278340"/>
                <a:gd name="connsiteY9" fmla="*/ 78539 h 124759"/>
                <a:gd name="connsiteX10" fmla="*/ 0 w 278340"/>
                <a:gd name="connsiteY10" fmla="*/ 28034 h 124759"/>
                <a:gd name="connsiteX11" fmla="*/ 26772 w 278340"/>
                <a:gd name="connsiteY11" fmla="*/ -1383 h 124759"/>
                <a:gd name="connsiteX12" fmla="*/ 51947 w 278340"/>
                <a:gd name="connsiteY12" fmla="*/ 11020 h 124759"/>
                <a:gd name="connsiteX13" fmla="*/ 70211 w 278340"/>
                <a:gd name="connsiteY13" fmla="*/ -1383 h 124759"/>
                <a:gd name="connsiteX14" fmla="*/ 84224 w 278340"/>
                <a:gd name="connsiteY14" fmla="*/ 8010 h 124759"/>
                <a:gd name="connsiteX15" fmla="*/ 90428 w 278340"/>
                <a:gd name="connsiteY15" fmla="*/ 25732 h 124759"/>
                <a:gd name="connsiteX16" fmla="*/ 87593 w 278340"/>
                <a:gd name="connsiteY16" fmla="*/ 28034 h 124759"/>
                <a:gd name="connsiteX17" fmla="*/ 83692 w 278340"/>
                <a:gd name="connsiteY17" fmla="*/ 22540 h 124759"/>
                <a:gd name="connsiteX18" fmla="*/ 70743 w 278340"/>
                <a:gd name="connsiteY18" fmla="*/ 3579 h 124759"/>
                <a:gd name="connsiteX19" fmla="*/ 64896 w 278340"/>
                <a:gd name="connsiteY19" fmla="*/ 12257 h 124759"/>
                <a:gd name="connsiteX20" fmla="*/ 65778 w 278340"/>
                <a:gd name="connsiteY20" fmla="*/ 19530 h 124759"/>
                <a:gd name="connsiteX21" fmla="*/ 90428 w 278340"/>
                <a:gd name="connsiteY21" fmla="*/ 118057 h 124759"/>
                <a:gd name="connsiteX22" fmla="*/ 52662 w 278340"/>
                <a:gd name="connsiteY22" fmla="*/ 22540 h 124759"/>
                <a:gd name="connsiteX23" fmla="*/ 43614 w 278340"/>
                <a:gd name="connsiteY23" fmla="*/ 10669 h 124759"/>
                <a:gd name="connsiteX24" fmla="*/ 27304 w 278340"/>
                <a:gd name="connsiteY24" fmla="*/ 3579 h 124759"/>
                <a:gd name="connsiteX25" fmla="*/ 14355 w 278340"/>
                <a:gd name="connsiteY25" fmla="*/ 20769 h 124759"/>
                <a:gd name="connsiteX26" fmla="*/ 23578 w 278340"/>
                <a:gd name="connsiteY26" fmla="*/ 56745 h 124759"/>
                <a:gd name="connsiteX27" fmla="*/ 45743 w 278340"/>
                <a:gd name="connsiteY27" fmla="*/ 73577 h 124759"/>
                <a:gd name="connsiteX28" fmla="*/ 61528 w 278340"/>
                <a:gd name="connsiteY28" fmla="*/ 58158 h 124759"/>
                <a:gd name="connsiteX29" fmla="*/ 60995 w 278340"/>
                <a:gd name="connsiteY29" fmla="*/ 55681 h 124759"/>
                <a:gd name="connsiteX30" fmla="*/ 52662 w 278340"/>
                <a:gd name="connsiteY30" fmla="*/ 22540 h 124759"/>
                <a:gd name="connsiteX31" fmla="*/ 134207 w 278340"/>
                <a:gd name="connsiteY31" fmla="*/ 40794 h 124759"/>
                <a:gd name="connsiteX32" fmla="*/ 162750 w 278340"/>
                <a:gd name="connsiteY32" fmla="*/ 44517 h 124759"/>
                <a:gd name="connsiteX33" fmla="*/ 178353 w 278340"/>
                <a:gd name="connsiteY33" fmla="*/ 62945 h 124759"/>
                <a:gd name="connsiteX34" fmla="*/ 156371 w 278340"/>
                <a:gd name="connsiteY34" fmla="*/ 78539 h 124759"/>
                <a:gd name="connsiteX35" fmla="*/ 106362 w 278340"/>
                <a:gd name="connsiteY35" fmla="*/ 31933 h 124759"/>
                <a:gd name="connsiteX36" fmla="*/ 138282 w 278340"/>
                <a:gd name="connsiteY36" fmla="*/ -1383 h 124759"/>
                <a:gd name="connsiteX37" fmla="*/ 182253 w 278340"/>
                <a:gd name="connsiteY37" fmla="*/ 18641 h 124759"/>
                <a:gd name="connsiteX38" fmla="*/ 179242 w 278340"/>
                <a:gd name="connsiteY38" fmla="*/ 21650 h 124759"/>
                <a:gd name="connsiteX39" fmla="*/ 176406 w 278340"/>
                <a:gd name="connsiteY39" fmla="*/ 19881 h 124759"/>
                <a:gd name="connsiteX40" fmla="*/ 138640 w 278340"/>
                <a:gd name="connsiteY40" fmla="*/ 3579 h 124759"/>
                <a:gd name="connsiteX41" fmla="*/ 120908 w 278340"/>
                <a:gd name="connsiteY41" fmla="*/ 25017 h 124759"/>
                <a:gd name="connsiteX42" fmla="*/ 123037 w 278340"/>
                <a:gd name="connsiteY42" fmla="*/ 40794 h 124759"/>
                <a:gd name="connsiteX43" fmla="*/ 134207 w 278340"/>
                <a:gd name="connsiteY43" fmla="*/ 40794 h 124759"/>
                <a:gd name="connsiteX44" fmla="*/ 124451 w 278340"/>
                <a:gd name="connsiteY44" fmla="*/ 45756 h 124759"/>
                <a:gd name="connsiteX45" fmla="*/ 156371 w 278340"/>
                <a:gd name="connsiteY45" fmla="*/ 73577 h 124759"/>
                <a:gd name="connsiteX46" fmla="*/ 170734 w 278340"/>
                <a:gd name="connsiteY46" fmla="*/ 62945 h 124759"/>
                <a:gd name="connsiteX47" fmla="*/ 133142 w 278340"/>
                <a:gd name="connsiteY47" fmla="*/ 45756 h 124759"/>
                <a:gd name="connsiteX48" fmla="*/ 124451 w 278340"/>
                <a:gd name="connsiteY48" fmla="*/ 45756 h 124759"/>
                <a:gd name="connsiteX49" fmla="*/ 268236 w 278340"/>
                <a:gd name="connsiteY49" fmla="*/ 68266 h 124759"/>
                <a:gd name="connsiteX50" fmla="*/ 259193 w 278340"/>
                <a:gd name="connsiteY50" fmla="*/ 58341 h 124759"/>
                <a:gd name="connsiteX51" fmla="*/ 266106 w 278340"/>
                <a:gd name="connsiteY51" fmla="*/ 51783 h 124759"/>
                <a:gd name="connsiteX52" fmla="*/ 276218 w 278340"/>
                <a:gd name="connsiteY52" fmla="*/ 63120 h 124759"/>
                <a:gd name="connsiteX53" fmla="*/ 252808 w 278340"/>
                <a:gd name="connsiteY53" fmla="*/ 78539 h 124759"/>
                <a:gd name="connsiteX54" fmla="*/ 201567 w 278340"/>
                <a:gd name="connsiteY54" fmla="*/ 29447 h 124759"/>
                <a:gd name="connsiteX55" fmla="*/ 234369 w 278340"/>
                <a:gd name="connsiteY55" fmla="*/ -1383 h 124759"/>
                <a:gd name="connsiteX56" fmla="*/ 278341 w 278340"/>
                <a:gd name="connsiteY56" fmla="*/ 18641 h 124759"/>
                <a:gd name="connsiteX57" fmla="*/ 275328 w 278340"/>
                <a:gd name="connsiteY57" fmla="*/ 21650 h 124759"/>
                <a:gd name="connsiteX58" fmla="*/ 272494 w 278340"/>
                <a:gd name="connsiteY58" fmla="*/ 19881 h 124759"/>
                <a:gd name="connsiteX59" fmla="*/ 234726 w 278340"/>
                <a:gd name="connsiteY59" fmla="*/ 3579 h 124759"/>
                <a:gd name="connsiteX60" fmla="*/ 216280 w 278340"/>
                <a:gd name="connsiteY60" fmla="*/ 23247 h 124759"/>
                <a:gd name="connsiteX61" fmla="*/ 227990 w 278340"/>
                <a:gd name="connsiteY61" fmla="*/ 59936 h 124759"/>
                <a:gd name="connsiteX62" fmla="*/ 252808 w 278340"/>
                <a:gd name="connsiteY62" fmla="*/ 73577 h 124759"/>
                <a:gd name="connsiteX63" fmla="*/ 268236 w 278340"/>
                <a:gd name="connsiteY63" fmla="*/ 68266 h 124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278340" h="124759">
                  <a:moveTo>
                    <a:pt x="90428" y="118057"/>
                  </a:moveTo>
                  <a:cubicBezTo>
                    <a:pt x="90603" y="118414"/>
                    <a:pt x="91136" y="120717"/>
                    <a:pt x="91136" y="120898"/>
                  </a:cubicBezTo>
                  <a:cubicBezTo>
                    <a:pt x="91136" y="121781"/>
                    <a:pt x="90428" y="123376"/>
                    <a:pt x="88299" y="123376"/>
                  </a:cubicBezTo>
                  <a:cubicBezTo>
                    <a:pt x="84748" y="123376"/>
                    <a:pt x="70036" y="121964"/>
                    <a:pt x="65603" y="121605"/>
                  </a:cubicBezTo>
                  <a:cubicBezTo>
                    <a:pt x="64181" y="121430"/>
                    <a:pt x="61702" y="121249"/>
                    <a:pt x="61702" y="117531"/>
                  </a:cubicBezTo>
                  <a:cubicBezTo>
                    <a:pt x="61702" y="115047"/>
                    <a:pt x="64181" y="115047"/>
                    <a:pt x="66310" y="115047"/>
                  </a:cubicBezTo>
                  <a:cubicBezTo>
                    <a:pt x="74826" y="115047"/>
                    <a:pt x="74826" y="113808"/>
                    <a:pt x="74826" y="112388"/>
                  </a:cubicBezTo>
                  <a:cubicBezTo>
                    <a:pt x="74826" y="111149"/>
                    <a:pt x="74469" y="110085"/>
                    <a:pt x="74111" y="108489"/>
                  </a:cubicBezTo>
                  <a:lnTo>
                    <a:pt x="64006" y="68083"/>
                  </a:lnTo>
                  <a:cubicBezTo>
                    <a:pt x="60280" y="73935"/>
                    <a:pt x="54251" y="78539"/>
                    <a:pt x="45743" y="78539"/>
                  </a:cubicBezTo>
                  <a:cubicBezTo>
                    <a:pt x="23046" y="78539"/>
                    <a:pt x="0" y="53554"/>
                    <a:pt x="0" y="28034"/>
                  </a:cubicBezTo>
                  <a:cubicBezTo>
                    <a:pt x="0" y="10844"/>
                    <a:pt x="11519" y="-1383"/>
                    <a:pt x="26772" y="-1383"/>
                  </a:cubicBezTo>
                  <a:cubicBezTo>
                    <a:pt x="36345" y="-1383"/>
                    <a:pt x="44853" y="4111"/>
                    <a:pt x="51947" y="11020"/>
                  </a:cubicBezTo>
                  <a:cubicBezTo>
                    <a:pt x="55315" y="388"/>
                    <a:pt x="65603" y="-1383"/>
                    <a:pt x="70211" y="-1383"/>
                  </a:cubicBezTo>
                  <a:cubicBezTo>
                    <a:pt x="76598" y="-1383"/>
                    <a:pt x="81030" y="2515"/>
                    <a:pt x="84224" y="8010"/>
                  </a:cubicBezTo>
                  <a:cubicBezTo>
                    <a:pt x="88125" y="14918"/>
                    <a:pt x="90428" y="25017"/>
                    <a:pt x="90428" y="25732"/>
                  </a:cubicBezTo>
                  <a:cubicBezTo>
                    <a:pt x="90428" y="28034"/>
                    <a:pt x="88125" y="28034"/>
                    <a:pt x="87593" y="28034"/>
                  </a:cubicBezTo>
                  <a:cubicBezTo>
                    <a:pt x="85106" y="28034"/>
                    <a:pt x="84931" y="27327"/>
                    <a:pt x="83692" y="22540"/>
                  </a:cubicBezTo>
                  <a:cubicBezTo>
                    <a:pt x="81563" y="14036"/>
                    <a:pt x="78195" y="3579"/>
                    <a:pt x="70743" y="3579"/>
                  </a:cubicBezTo>
                  <a:cubicBezTo>
                    <a:pt x="66135" y="3579"/>
                    <a:pt x="64896" y="7478"/>
                    <a:pt x="64896" y="12257"/>
                  </a:cubicBezTo>
                  <a:cubicBezTo>
                    <a:pt x="64896" y="15631"/>
                    <a:pt x="65245" y="17219"/>
                    <a:pt x="65778" y="19530"/>
                  </a:cubicBezTo>
                  <a:lnTo>
                    <a:pt x="90428" y="118057"/>
                  </a:lnTo>
                  <a:close/>
                  <a:moveTo>
                    <a:pt x="52662" y="22540"/>
                  </a:moveTo>
                  <a:cubicBezTo>
                    <a:pt x="51415" y="17578"/>
                    <a:pt x="47514" y="14036"/>
                    <a:pt x="43614" y="10669"/>
                  </a:cubicBezTo>
                  <a:cubicBezTo>
                    <a:pt x="42017" y="9249"/>
                    <a:pt x="34931" y="3579"/>
                    <a:pt x="27304" y="3579"/>
                  </a:cubicBezTo>
                  <a:cubicBezTo>
                    <a:pt x="20742" y="3579"/>
                    <a:pt x="14355" y="8185"/>
                    <a:pt x="14355" y="20769"/>
                  </a:cubicBezTo>
                  <a:cubicBezTo>
                    <a:pt x="14355" y="30162"/>
                    <a:pt x="19503" y="49655"/>
                    <a:pt x="23578" y="56745"/>
                  </a:cubicBezTo>
                  <a:cubicBezTo>
                    <a:pt x="31737" y="70917"/>
                    <a:pt x="40777" y="73577"/>
                    <a:pt x="45743" y="73577"/>
                  </a:cubicBezTo>
                  <a:cubicBezTo>
                    <a:pt x="58151" y="73577"/>
                    <a:pt x="61528" y="60112"/>
                    <a:pt x="61528" y="58158"/>
                  </a:cubicBezTo>
                  <a:cubicBezTo>
                    <a:pt x="61528" y="57451"/>
                    <a:pt x="61170" y="56213"/>
                    <a:pt x="60995" y="55681"/>
                  </a:cubicBezTo>
                  <a:lnTo>
                    <a:pt x="52662" y="22540"/>
                  </a:lnTo>
                  <a:close/>
                  <a:moveTo>
                    <a:pt x="134207" y="40794"/>
                  </a:moveTo>
                  <a:cubicBezTo>
                    <a:pt x="139172" y="40794"/>
                    <a:pt x="153178" y="41151"/>
                    <a:pt x="162750" y="44517"/>
                  </a:cubicBezTo>
                  <a:cubicBezTo>
                    <a:pt x="175874" y="49123"/>
                    <a:pt x="178353" y="57626"/>
                    <a:pt x="178353" y="62945"/>
                  </a:cubicBezTo>
                  <a:cubicBezTo>
                    <a:pt x="178353" y="72696"/>
                    <a:pt x="168605" y="78539"/>
                    <a:pt x="156371" y="78539"/>
                  </a:cubicBezTo>
                  <a:cubicBezTo>
                    <a:pt x="135088" y="78539"/>
                    <a:pt x="106362" y="62239"/>
                    <a:pt x="106362" y="31933"/>
                  </a:cubicBezTo>
                  <a:cubicBezTo>
                    <a:pt x="106362" y="14036"/>
                    <a:pt x="117540" y="-1383"/>
                    <a:pt x="138282" y="-1383"/>
                  </a:cubicBezTo>
                  <a:cubicBezTo>
                    <a:pt x="168248" y="-1383"/>
                    <a:pt x="182253" y="16156"/>
                    <a:pt x="182253" y="18641"/>
                  </a:cubicBezTo>
                  <a:cubicBezTo>
                    <a:pt x="182253" y="19705"/>
                    <a:pt x="180664" y="21650"/>
                    <a:pt x="179242" y="21650"/>
                  </a:cubicBezTo>
                  <a:cubicBezTo>
                    <a:pt x="178178" y="21650"/>
                    <a:pt x="177820" y="21301"/>
                    <a:pt x="176406" y="19881"/>
                  </a:cubicBezTo>
                  <a:cubicBezTo>
                    <a:pt x="162576" y="3579"/>
                    <a:pt x="141825" y="3579"/>
                    <a:pt x="138640" y="3579"/>
                  </a:cubicBezTo>
                  <a:cubicBezTo>
                    <a:pt x="127995" y="3579"/>
                    <a:pt x="120908" y="10669"/>
                    <a:pt x="120908" y="25017"/>
                  </a:cubicBezTo>
                  <a:cubicBezTo>
                    <a:pt x="120908" y="27502"/>
                    <a:pt x="120908" y="31043"/>
                    <a:pt x="123037" y="40794"/>
                  </a:cubicBezTo>
                  <a:lnTo>
                    <a:pt x="134207" y="40794"/>
                  </a:lnTo>
                  <a:close/>
                  <a:moveTo>
                    <a:pt x="124451" y="45756"/>
                  </a:moveTo>
                  <a:cubicBezTo>
                    <a:pt x="131720" y="71449"/>
                    <a:pt x="151406" y="73577"/>
                    <a:pt x="156371" y="73577"/>
                  </a:cubicBezTo>
                  <a:cubicBezTo>
                    <a:pt x="164172" y="73577"/>
                    <a:pt x="170734" y="69678"/>
                    <a:pt x="170734" y="62945"/>
                  </a:cubicBezTo>
                  <a:cubicBezTo>
                    <a:pt x="170734" y="45756"/>
                    <a:pt x="140768" y="45756"/>
                    <a:pt x="133142" y="45756"/>
                  </a:cubicBezTo>
                  <a:lnTo>
                    <a:pt x="124451" y="45756"/>
                  </a:lnTo>
                  <a:close/>
                  <a:moveTo>
                    <a:pt x="268236" y="68266"/>
                  </a:moveTo>
                  <a:cubicBezTo>
                    <a:pt x="261855" y="67202"/>
                    <a:pt x="259193" y="62239"/>
                    <a:pt x="259193" y="58341"/>
                  </a:cubicBezTo>
                  <a:cubicBezTo>
                    <a:pt x="259193" y="53554"/>
                    <a:pt x="262920" y="51783"/>
                    <a:pt x="266106" y="51783"/>
                  </a:cubicBezTo>
                  <a:cubicBezTo>
                    <a:pt x="270005" y="51783"/>
                    <a:pt x="276218" y="54617"/>
                    <a:pt x="276218" y="63120"/>
                  </a:cubicBezTo>
                  <a:cubicBezTo>
                    <a:pt x="276218" y="75173"/>
                    <a:pt x="262389" y="78539"/>
                    <a:pt x="252808" y="78539"/>
                  </a:cubicBezTo>
                  <a:cubicBezTo>
                    <a:pt x="226210" y="78539"/>
                    <a:pt x="201567" y="54085"/>
                    <a:pt x="201567" y="29447"/>
                  </a:cubicBezTo>
                  <a:cubicBezTo>
                    <a:pt x="201567" y="14211"/>
                    <a:pt x="212205" y="-1383"/>
                    <a:pt x="234369" y="-1383"/>
                  </a:cubicBezTo>
                  <a:cubicBezTo>
                    <a:pt x="264334" y="-1383"/>
                    <a:pt x="278341" y="16156"/>
                    <a:pt x="278341" y="18641"/>
                  </a:cubicBezTo>
                  <a:cubicBezTo>
                    <a:pt x="278341" y="19705"/>
                    <a:pt x="276752" y="21650"/>
                    <a:pt x="275328" y="21650"/>
                  </a:cubicBezTo>
                  <a:cubicBezTo>
                    <a:pt x="274263" y="21650"/>
                    <a:pt x="273908" y="21301"/>
                    <a:pt x="272494" y="19881"/>
                  </a:cubicBezTo>
                  <a:cubicBezTo>
                    <a:pt x="258662" y="3579"/>
                    <a:pt x="237912" y="3579"/>
                    <a:pt x="234726" y="3579"/>
                  </a:cubicBezTo>
                  <a:cubicBezTo>
                    <a:pt x="221960" y="3579"/>
                    <a:pt x="216280" y="12257"/>
                    <a:pt x="216280" y="23247"/>
                  </a:cubicBezTo>
                  <a:cubicBezTo>
                    <a:pt x="216280" y="28391"/>
                    <a:pt x="218767" y="47701"/>
                    <a:pt x="227990" y="59936"/>
                  </a:cubicBezTo>
                  <a:cubicBezTo>
                    <a:pt x="234726" y="68615"/>
                    <a:pt x="243941" y="73577"/>
                    <a:pt x="252808" y="73577"/>
                  </a:cubicBezTo>
                  <a:cubicBezTo>
                    <a:pt x="255294" y="73577"/>
                    <a:pt x="263802" y="73228"/>
                    <a:pt x="268236" y="68266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334" name="任意多边形: 形状 1333">
              <a:extLst>
                <a:ext uri="{FF2B5EF4-FFF2-40B4-BE49-F238E27FC236}">
                  <a16:creationId xmlns:a16="http://schemas.microsoft.com/office/drawing/2014/main" id="{A440E9B9-4D58-F63E-DA9C-D7BE127F8314}"/>
                </a:ext>
              </a:extLst>
            </p:cNvPr>
            <p:cNvSpPr/>
            <p:nvPr>
              <p:custDataLst>
                <p:tags r:id="rId168"/>
              </p:custDataLst>
            </p:nvPr>
          </p:nvSpPr>
          <p:spPr>
            <a:xfrm flipV="1">
              <a:off x="12125376" y="-13417182"/>
              <a:ext cx="73761" cy="13648"/>
            </a:xfrm>
            <a:custGeom>
              <a:avLst/>
              <a:gdLst>
                <a:gd name="connsiteX0" fmla="*/ 73761 w 73761"/>
                <a:gd name="connsiteY0" fmla="*/ 5364 h 13648"/>
                <a:gd name="connsiteX1" fmla="*/ 64896 w 73761"/>
                <a:gd name="connsiteY1" fmla="*/ 12271 h 13648"/>
                <a:gd name="connsiteX2" fmla="*/ 8866 w 73761"/>
                <a:gd name="connsiteY2" fmla="*/ 12271 h 13648"/>
                <a:gd name="connsiteX3" fmla="*/ 0 w 73761"/>
                <a:gd name="connsiteY3" fmla="*/ 5537 h 13648"/>
                <a:gd name="connsiteX4" fmla="*/ 8866 w 73761"/>
                <a:gd name="connsiteY4" fmla="*/ -1377 h 13648"/>
                <a:gd name="connsiteX5" fmla="*/ 64896 w 73761"/>
                <a:gd name="connsiteY5" fmla="*/ -1377 h 13648"/>
                <a:gd name="connsiteX6" fmla="*/ 73761 w 73761"/>
                <a:gd name="connsiteY6" fmla="*/ 5364 h 13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761" h="13648">
                  <a:moveTo>
                    <a:pt x="73761" y="5364"/>
                  </a:moveTo>
                  <a:cubicBezTo>
                    <a:pt x="73761" y="12271"/>
                    <a:pt x="67025" y="12271"/>
                    <a:pt x="64896" y="12271"/>
                  </a:cubicBezTo>
                  <a:lnTo>
                    <a:pt x="8866" y="12271"/>
                  </a:lnTo>
                  <a:cubicBezTo>
                    <a:pt x="6919" y="12271"/>
                    <a:pt x="0" y="12271"/>
                    <a:pt x="0" y="5537"/>
                  </a:cubicBezTo>
                  <a:cubicBezTo>
                    <a:pt x="0" y="-1377"/>
                    <a:pt x="6737" y="-1377"/>
                    <a:pt x="8866" y="-1377"/>
                  </a:cubicBezTo>
                  <a:lnTo>
                    <a:pt x="64896" y="-1377"/>
                  </a:lnTo>
                  <a:cubicBezTo>
                    <a:pt x="66850" y="-1377"/>
                    <a:pt x="73761" y="-1377"/>
                    <a:pt x="73761" y="5364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335" name="任意多边形: 形状 1334">
              <a:extLst>
                <a:ext uri="{FF2B5EF4-FFF2-40B4-BE49-F238E27FC236}">
                  <a16:creationId xmlns:a16="http://schemas.microsoft.com/office/drawing/2014/main" id="{C5553503-0A0D-D1A8-5EF2-0F1DB16E49CC}"/>
                </a:ext>
              </a:extLst>
            </p:cNvPr>
            <p:cNvSpPr/>
            <p:nvPr>
              <p:custDataLst>
                <p:tags r:id="rId169"/>
              </p:custDataLst>
            </p:nvPr>
          </p:nvSpPr>
          <p:spPr>
            <a:xfrm flipV="1">
              <a:off x="12220401" y="-13505259"/>
              <a:ext cx="180666" cy="79922"/>
            </a:xfrm>
            <a:custGeom>
              <a:avLst/>
              <a:gdLst>
                <a:gd name="connsiteX0" fmla="*/ 66667 w 180666"/>
                <a:gd name="connsiteY0" fmla="*/ 68267 h 79922"/>
                <a:gd name="connsiteX1" fmla="*/ 57627 w 180666"/>
                <a:gd name="connsiteY1" fmla="*/ 58343 h 79922"/>
                <a:gd name="connsiteX2" fmla="*/ 64538 w 180666"/>
                <a:gd name="connsiteY2" fmla="*/ 51784 h 79922"/>
                <a:gd name="connsiteX3" fmla="*/ 74651 w 180666"/>
                <a:gd name="connsiteY3" fmla="*/ 63122 h 79922"/>
                <a:gd name="connsiteX4" fmla="*/ 51240 w 180666"/>
                <a:gd name="connsiteY4" fmla="*/ 78541 h 79922"/>
                <a:gd name="connsiteX5" fmla="*/ 0 w 180666"/>
                <a:gd name="connsiteY5" fmla="*/ 29449 h 79922"/>
                <a:gd name="connsiteX6" fmla="*/ 32801 w 180666"/>
                <a:gd name="connsiteY6" fmla="*/ -1382 h 79922"/>
                <a:gd name="connsiteX7" fmla="*/ 76772 w 180666"/>
                <a:gd name="connsiteY7" fmla="*/ 18643 h 79922"/>
                <a:gd name="connsiteX8" fmla="*/ 73762 w 180666"/>
                <a:gd name="connsiteY8" fmla="*/ 21652 h 79922"/>
                <a:gd name="connsiteX9" fmla="*/ 70925 w 180666"/>
                <a:gd name="connsiteY9" fmla="*/ 19882 h 79922"/>
                <a:gd name="connsiteX10" fmla="*/ 33159 w 180666"/>
                <a:gd name="connsiteY10" fmla="*/ 3581 h 79922"/>
                <a:gd name="connsiteX11" fmla="*/ 14712 w 180666"/>
                <a:gd name="connsiteY11" fmla="*/ 23249 h 79922"/>
                <a:gd name="connsiteX12" fmla="*/ 26422 w 180666"/>
                <a:gd name="connsiteY12" fmla="*/ 59938 h 79922"/>
                <a:gd name="connsiteX13" fmla="*/ 51240 w 180666"/>
                <a:gd name="connsiteY13" fmla="*/ 73579 h 79922"/>
                <a:gd name="connsiteX14" fmla="*/ 66667 w 180666"/>
                <a:gd name="connsiteY14" fmla="*/ 68267 h 79922"/>
                <a:gd name="connsiteX15" fmla="*/ 154244 w 180666"/>
                <a:gd name="connsiteY15" fmla="*/ 68084 h 79922"/>
                <a:gd name="connsiteX16" fmla="*/ 135980 w 180666"/>
                <a:gd name="connsiteY16" fmla="*/ 78541 h 79922"/>
                <a:gd name="connsiteX17" fmla="*/ 90238 w 180666"/>
                <a:gd name="connsiteY17" fmla="*/ 28036 h 79922"/>
                <a:gd name="connsiteX18" fmla="*/ 117010 w 180666"/>
                <a:gd name="connsiteY18" fmla="*/ -1382 h 79922"/>
                <a:gd name="connsiteX19" fmla="*/ 142185 w 180666"/>
                <a:gd name="connsiteY19" fmla="*/ 11021 h 79922"/>
                <a:gd name="connsiteX20" fmla="*/ 160448 w 180666"/>
                <a:gd name="connsiteY20" fmla="*/ -1382 h 79922"/>
                <a:gd name="connsiteX21" fmla="*/ 174462 w 180666"/>
                <a:gd name="connsiteY21" fmla="*/ 8011 h 79922"/>
                <a:gd name="connsiteX22" fmla="*/ 180666 w 180666"/>
                <a:gd name="connsiteY22" fmla="*/ 25733 h 79922"/>
                <a:gd name="connsiteX23" fmla="*/ 177830 w 180666"/>
                <a:gd name="connsiteY23" fmla="*/ 28036 h 79922"/>
                <a:gd name="connsiteX24" fmla="*/ 173929 w 180666"/>
                <a:gd name="connsiteY24" fmla="*/ 22542 h 79922"/>
                <a:gd name="connsiteX25" fmla="*/ 160980 w 180666"/>
                <a:gd name="connsiteY25" fmla="*/ 3581 h 79922"/>
                <a:gd name="connsiteX26" fmla="*/ 155133 w 180666"/>
                <a:gd name="connsiteY26" fmla="*/ 12259 h 79922"/>
                <a:gd name="connsiteX27" fmla="*/ 157787 w 180666"/>
                <a:gd name="connsiteY27" fmla="*/ 26265 h 79922"/>
                <a:gd name="connsiteX28" fmla="*/ 161687 w 180666"/>
                <a:gd name="connsiteY28" fmla="*/ 42216 h 79922"/>
                <a:gd name="connsiteX29" fmla="*/ 165238 w 180666"/>
                <a:gd name="connsiteY29" fmla="*/ 55683 h 79922"/>
                <a:gd name="connsiteX30" fmla="*/ 168432 w 180666"/>
                <a:gd name="connsiteY30" fmla="*/ 69506 h 79922"/>
                <a:gd name="connsiteX31" fmla="*/ 162402 w 180666"/>
                <a:gd name="connsiteY31" fmla="*/ 75174 h 79922"/>
                <a:gd name="connsiteX32" fmla="*/ 154244 w 180666"/>
                <a:gd name="connsiteY32" fmla="*/ 68084 h 79922"/>
                <a:gd name="connsiteX33" fmla="*/ 142900 w 180666"/>
                <a:gd name="connsiteY33" fmla="*/ 22542 h 79922"/>
                <a:gd name="connsiteX34" fmla="*/ 133851 w 180666"/>
                <a:gd name="connsiteY34" fmla="*/ 10671 h 79922"/>
                <a:gd name="connsiteX35" fmla="*/ 117541 w 180666"/>
                <a:gd name="connsiteY35" fmla="*/ 3581 h 79922"/>
                <a:gd name="connsiteX36" fmla="*/ 104593 w 180666"/>
                <a:gd name="connsiteY36" fmla="*/ 20771 h 79922"/>
                <a:gd name="connsiteX37" fmla="*/ 113816 w 180666"/>
                <a:gd name="connsiteY37" fmla="*/ 56747 h 79922"/>
                <a:gd name="connsiteX38" fmla="*/ 135980 w 180666"/>
                <a:gd name="connsiteY38" fmla="*/ 73579 h 79922"/>
                <a:gd name="connsiteX39" fmla="*/ 151765 w 180666"/>
                <a:gd name="connsiteY39" fmla="*/ 58160 h 79922"/>
                <a:gd name="connsiteX40" fmla="*/ 151233 w 180666"/>
                <a:gd name="connsiteY40" fmla="*/ 55683 h 79922"/>
                <a:gd name="connsiteX41" fmla="*/ 142900 w 180666"/>
                <a:gd name="connsiteY41" fmla="*/ 22542 h 79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80666" h="79922">
                  <a:moveTo>
                    <a:pt x="66667" y="68267"/>
                  </a:moveTo>
                  <a:cubicBezTo>
                    <a:pt x="60288" y="67204"/>
                    <a:pt x="57627" y="62241"/>
                    <a:pt x="57627" y="58343"/>
                  </a:cubicBezTo>
                  <a:cubicBezTo>
                    <a:pt x="57627" y="53555"/>
                    <a:pt x="61353" y="51784"/>
                    <a:pt x="64538" y="51784"/>
                  </a:cubicBezTo>
                  <a:cubicBezTo>
                    <a:pt x="68439" y="51784"/>
                    <a:pt x="74651" y="54619"/>
                    <a:pt x="74651" y="63122"/>
                  </a:cubicBezTo>
                  <a:cubicBezTo>
                    <a:pt x="74651" y="75174"/>
                    <a:pt x="60820" y="78541"/>
                    <a:pt x="51240" y="78541"/>
                  </a:cubicBezTo>
                  <a:cubicBezTo>
                    <a:pt x="24643" y="78541"/>
                    <a:pt x="0" y="54087"/>
                    <a:pt x="0" y="29449"/>
                  </a:cubicBezTo>
                  <a:cubicBezTo>
                    <a:pt x="0" y="14213"/>
                    <a:pt x="10637" y="-1382"/>
                    <a:pt x="32801" y="-1382"/>
                  </a:cubicBezTo>
                  <a:cubicBezTo>
                    <a:pt x="62767" y="-1382"/>
                    <a:pt x="76772" y="16157"/>
                    <a:pt x="76772" y="18643"/>
                  </a:cubicBezTo>
                  <a:cubicBezTo>
                    <a:pt x="76772" y="19707"/>
                    <a:pt x="75183" y="21652"/>
                    <a:pt x="73762" y="21652"/>
                  </a:cubicBezTo>
                  <a:cubicBezTo>
                    <a:pt x="72697" y="21652"/>
                    <a:pt x="72340" y="21303"/>
                    <a:pt x="70925" y="19882"/>
                  </a:cubicBezTo>
                  <a:cubicBezTo>
                    <a:pt x="57094" y="3581"/>
                    <a:pt x="36345" y="3581"/>
                    <a:pt x="33159" y="3581"/>
                  </a:cubicBezTo>
                  <a:cubicBezTo>
                    <a:pt x="20393" y="3581"/>
                    <a:pt x="14712" y="12259"/>
                    <a:pt x="14712" y="23249"/>
                  </a:cubicBezTo>
                  <a:cubicBezTo>
                    <a:pt x="14712" y="28393"/>
                    <a:pt x="17199" y="47703"/>
                    <a:pt x="26422" y="59938"/>
                  </a:cubicBezTo>
                  <a:cubicBezTo>
                    <a:pt x="33159" y="68616"/>
                    <a:pt x="42374" y="73579"/>
                    <a:pt x="51240" y="73579"/>
                  </a:cubicBezTo>
                  <a:cubicBezTo>
                    <a:pt x="53726" y="73579"/>
                    <a:pt x="62234" y="73230"/>
                    <a:pt x="66667" y="68267"/>
                  </a:cubicBezTo>
                  <a:close/>
                  <a:moveTo>
                    <a:pt x="154244" y="68084"/>
                  </a:moveTo>
                  <a:cubicBezTo>
                    <a:pt x="150518" y="73937"/>
                    <a:pt x="144488" y="78541"/>
                    <a:pt x="135980" y="78541"/>
                  </a:cubicBezTo>
                  <a:cubicBezTo>
                    <a:pt x="113283" y="78541"/>
                    <a:pt x="90238" y="53555"/>
                    <a:pt x="90238" y="28036"/>
                  </a:cubicBezTo>
                  <a:cubicBezTo>
                    <a:pt x="90238" y="10846"/>
                    <a:pt x="101757" y="-1382"/>
                    <a:pt x="117010" y="-1382"/>
                  </a:cubicBezTo>
                  <a:cubicBezTo>
                    <a:pt x="126582" y="-1382"/>
                    <a:pt x="135090" y="4113"/>
                    <a:pt x="142185" y="11021"/>
                  </a:cubicBezTo>
                  <a:cubicBezTo>
                    <a:pt x="145553" y="389"/>
                    <a:pt x="155841" y="-1382"/>
                    <a:pt x="160448" y="-1382"/>
                  </a:cubicBezTo>
                  <a:cubicBezTo>
                    <a:pt x="166835" y="-1382"/>
                    <a:pt x="171268" y="2517"/>
                    <a:pt x="174462" y="8011"/>
                  </a:cubicBezTo>
                  <a:cubicBezTo>
                    <a:pt x="178362" y="14920"/>
                    <a:pt x="180666" y="25018"/>
                    <a:pt x="180666" y="25733"/>
                  </a:cubicBezTo>
                  <a:cubicBezTo>
                    <a:pt x="180666" y="28036"/>
                    <a:pt x="178362" y="28036"/>
                    <a:pt x="177830" y="28036"/>
                  </a:cubicBezTo>
                  <a:cubicBezTo>
                    <a:pt x="175343" y="28036"/>
                    <a:pt x="175169" y="27329"/>
                    <a:pt x="173929" y="22542"/>
                  </a:cubicBezTo>
                  <a:cubicBezTo>
                    <a:pt x="171800" y="14037"/>
                    <a:pt x="168432" y="3581"/>
                    <a:pt x="160980" y="3581"/>
                  </a:cubicBezTo>
                  <a:cubicBezTo>
                    <a:pt x="156373" y="3581"/>
                    <a:pt x="155133" y="7479"/>
                    <a:pt x="155133" y="12259"/>
                  </a:cubicBezTo>
                  <a:cubicBezTo>
                    <a:pt x="155133" y="15277"/>
                    <a:pt x="156548" y="21652"/>
                    <a:pt x="157787" y="26265"/>
                  </a:cubicBezTo>
                  <a:cubicBezTo>
                    <a:pt x="159034" y="31045"/>
                    <a:pt x="160806" y="38310"/>
                    <a:pt x="161687" y="42216"/>
                  </a:cubicBezTo>
                  <a:lnTo>
                    <a:pt x="165238" y="55683"/>
                  </a:lnTo>
                  <a:cubicBezTo>
                    <a:pt x="166303" y="60287"/>
                    <a:pt x="168432" y="68616"/>
                    <a:pt x="168432" y="69506"/>
                  </a:cubicBezTo>
                  <a:cubicBezTo>
                    <a:pt x="168432" y="73405"/>
                    <a:pt x="165238" y="75174"/>
                    <a:pt x="162402" y="75174"/>
                  </a:cubicBezTo>
                  <a:cubicBezTo>
                    <a:pt x="159384" y="75174"/>
                    <a:pt x="155308" y="73047"/>
                    <a:pt x="154244" y="68084"/>
                  </a:cubicBezTo>
                  <a:close/>
                  <a:moveTo>
                    <a:pt x="142900" y="22542"/>
                  </a:moveTo>
                  <a:cubicBezTo>
                    <a:pt x="141652" y="17579"/>
                    <a:pt x="137752" y="14037"/>
                    <a:pt x="133851" y="10671"/>
                  </a:cubicBezTo>
                  <a:cubicBezTo>
                    <a:pt x="132254" y="9250"/>
                    <a:pt x="125168" y="3581"/>
                    <a:pt x="117541" y="3581"/>
                  </a:cubicBezTo>
                  <a:cubicBezTo>
                    <a:pt x="110980" y="3581"/>
                    <a:pt x="104593" y="8187"/>
                    <a:pt x="104593" y="20771"/>
                  </a:cubicBezTo>
                  <a:cubicBezTo>
                    <a:pt x="104593" y="30164"/>
                    <a:pt x="109740" y="49657"/>
                    <a:pt x="113816" y="56747"/>
                  </a:cubicBezTo>
                  <a:cubicBezTo>
                    <a:pt x="121975" y="70919"/>
                    <a:pt x="131015" y="73579"/>
                    <a:pt x="135980" y="73579"/>
                  </a:cubicBezTo>
                  <a:cubicBezTo>
                    <a:pt x="148389" y="73579"/>
                    <a:pt x="151765" y="60113"/>
                    <a:pt x="151765" y="58160"/>
                  </a:cubicBezTo>
                  <a:cubicBezTo>
                    <a:pt x="151765" y="57452"/>
                    <a:pt x="151408" y="56215"/>
                    <a:pt x="151233" y="55683"/>
                  </a:cubicBezTo>
                  <a:lnTo>
                    <a:pt x="142900" y="22542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336" name="任意多边形: 形状 1335">
              <a:extLst>
                <a:ext uri="{FF2B5EF4-FFF2-40B4-BE49-F238E27FC236}">
                  <a16:creationId xmlns:a16="http://schemas.microsoft.com/office/drawing/2014/main" id="{1D2F78AC-8CA0-831B-388A-EF0DA8D78D7F}"/>
                </a:ext>
              </a:extLst>
            </p:cNvPr>
            <p:cNvSpPr/>
            <p:nvPr>
              <p:custDataLst>
                <p:tags r:id="rId170"/>
              </p:custDataLst>
            </p:nvPr>
          </p:nvSpPr>
          <p:spPr>
            <a:xfrm flipV="1">
              <a:off x="12419883" y="-13417182"/>
              <a:ext cx="73761" cy="13648"/>
            </a:xfrm>
            <a:custGeom>
              <a:avLst/>
              <a:gdLst>
                <a:gd name="connsiteX0" fmla="*/ 73761 w 73761"/>
                <a:gd name="connsiteY0" fmla="*/ 5364 h 13648"/>
                <a:gd name="connsiteX1" fmla="*/ 64896 w 73761"/>
                <a:gd name="connsiteY1" fmla="*/ 12271 h 13648"/>
                <a:gd name="connsiteX2" fmla="*/ 8865 w 73761"/>
                <a:gd name="connsiteY2" fmla="*/ 12271 h 13648"/>
                <a:gd name="connsiteX3" fmla="*/ 0 w 73761"/>
                <a:gd name="connsiteY3" fmla="*/ 5537 h 13648"/>
                <a:gd name="connsiteX4" fmla="*/ 8865 w 73761"/>
                <a:gd name="connsiteY4" fmla="*/ -1377 h 13648"/>
                <a:gd name="connsiteX5" fmla="*/ 64896 w 73761"/>
                <a:gd name="connsiteY5" fmla="*/ -1377 h 13648"/>
                <a:gd name="connsiteX6" fmla="*/ 73761 w 73761"/>
                <a:gd name="connsiteY6" fmla="*/ 5364 h 13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761" h="13648">
                  <a:moveTo>
                    <a:pt x="73761" y="5364"/>
                  </a:moveTo>
                  <a:cubicBezTo>
                    <a:pt x="73761" y="12271"/>
                    <a:pt x="67025" y="12271"/>
                    <a:pt x="64896" y="12271"/>
                  </a:cubicBezTo>
                  <a:lnTo>
                    <a:pt x="8865" y="12271"/>
                  </a:lnTo>
                  <a:cubicBezTo>
                    <a:pt x="6919" y="12271"/>
                    <a:pt x="0" y="12271"/>
                    <a:pt x="0" y="5537"/>
                  </a:cubicBezTo>
                  <a:cubicBezTo>
                    <a:pt x="0" y="-1377"/>
                    <a:pt x="6737" y="-1377"/>
                    <a:pt x="8865" y="-1377"/>
                  </a:cubicBezTo>
                  <a:lnTo>
                    <a:pt x="64896" y="-1377"/>
                  </a:lnTo>
                  <a:cubicBezTo>
                    <a:pt x="66850" y="-1377"/>
                    <a:pt x="73761" y="-1377"/>
                    <a:pt x="73761" y="5364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337" name="任意多边形: 形状 1336">
              <a:extLst>
                <a:ext uri="{FF2B5EF4-FFF2-40B4-BE49-F238E27FC236}">
                  <a16:creationId xmlns:a16="http://schemas.microsoft.com/office/drawing/2014/main" id="{FDEA5029-296F-EC94-A226-DC38F445D6C9}"/>
                </a:ext>
              </a:extLst>
            </p:cNvPr>
            <p:cNvSpPr/>
            <p:nvPr>
              <p:custDataLst>
                <p:tags r:id="rId171"/>
              </p:custDataLst>
            </p:nvPr>
          </p:nvSpPr>
          <p:spPr>
            <a:xfrm flipV="1">
              <a:off x="12514907" y="-13550096"/>
              <a:ext cx="39720" cy="124759"/>
            </a:xfrm>
            <a:custGeom>
              <a:avLst/>
              <a:gdLst>
                <a:gd name="connsiteX0" fmla="*/ 39006 w 39720"/>
                <a:gd name="connsiteY0" fmla="*/ 118057 h 124759"/>
                <a:gd name="connsiteX1" fmla="*/ 39721 w 39720"/>
                <a:gd name="connsiteY1" fmla="*/ 120898 h 124759"/>
                <a:gd name="connsiteX2" fmla="*/ 36877 w 39720"/>
                <a:gd name="connsiteY2" fmla="*/ 123376 h 124759"/>
                <a:gd name="connsiteX3" fmla="*/ 14180 w 39720"/>
                <a:gd name="connsiteY3" fmla="*/ 121605 h 124759"/>
                <a:gd name="connsiteX4" fmla="*/ 10463 w 39720"/>
                <a:gd name="connsiteY4" fmla="*/ 117531 h 124759"/>
                <a:gd name="connsiteX5" fmla="*/ 14895 w 39720"/>
                <a:gd name="connsiteY5" fmla="*/ 115047 h 124759"/>
                <a:gd name="connsiteX6" fmla="*/ 23404 w 39720"/>
                <a:gd name="connsiteY6" fmla="*/ 112388 h 124759"/>
                <a:gd name="connsiteX7" fmla="*/ 22696 w 39720"/>
                <a:gd name="connsiteY7" fmla="*/ 108489 h 124759"/>
                <a:gd name="connsiteX8" fmla="*/ 707 w 39720"/>
                <a:gd name="connsiteY8" fmla="*/ 20944 h 124759"/>
                <a:gd name="connsiteX9" fmla="*/ 0 w 39720"/>
                <a:gd name="connsiteY9" fmla="*/ 15450 h 124759"/>
                <a:gd name="connsiteX10" fmla="*/ 18613 w 39720"/>
                <a:gd name="connsiteY10" fmla="*/ -1383 h 124759"/>
                <a:gd name="connsiteX11" fmla="*/ 32801 w 39720"/>
                <a:gd name="connsiteY11" fmla="*/ 8010 h 124759"/>
                <a:gd name="connsiteX12" fmla="*/ 39006 w 39720"/>
                <a:gd name="connsiteY12" fmla="*/ 25732 h 124759"/>
                <a:gd name="connsiteX13" fmla="*/ 36170 w 39720"/>
                <a:gd name="connsiteY13" fmla="*/ 28034 h 124759"/>
                <a:gd name="connsiteX14" fmla="*/ 32627 w 39720"/>
                <a:gd name="connsiteY14" fmla="*/ 23779 h 124759"/>
                <a:gd name="connsiteX15" fmla="*/ 19328 w 39720"/>
                <a:gd name="connsiteY15" fmla="*/ 3579 h 124759"/>
                <a:gd name="connsiteX16" fmla="*/ 13299 w 39720"/>
                <a:gd name="connsiteY16" fmla="*/ 12257 h 124759"/>
                <a:gd name="connsiteX17" fmla="*/ 14363 w 39720"/>
                <a:gd name="connsiteY17" fmla="*/ 19530 h 124759"/>
                <a:gd name="connsiteX18" fmla="*/ 39006 w 39720"/>
                <a:gd name="connsiteY18" fmla="*/ 118057 h 124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9720" h="124759">
                  <a:moveTo>
                    <a:pt x="39006" y="118057"/>
                  </a:moveTo>
                  <a:cubicBezTo>
                    <a:pt x="39189" y="118414"/>
                    <a:pt x="39721" y="120717"/>
                    <a:pt x="39721" y="120898"/>
                  </a:cubicBezTo>
                  <a:cubicBezTo>
                    <a:pt x="39721" y="121781"/>
                    <a:pt x="39006" y="123376"/>
                    <a:pt x="36877" y="123376"/>
                  </a:cubicBezTo>
                  <a:cubicBezTo>
                    <a:pt x="33334" y="123376"/>
                    <a:pt x="18613" y="121964"/>
                    <a:pt x="14180" y="121605"/>
                  </a:cubicBezTo>
                  <a:cubicBezTo>
                    <a:pt x="12941" y="121430"/>
                    <a:pt x="10463" y="121249"/>
                    <a:pt x="10463" y="117531"/>
                  </a:cubicBezTo>
                  <a:cubicBezTo>
                    <a:pt x="10463" y="115047"/>
                    <a:pt x="12941" y="115047"/>
                    <a:pt x="14895" y="115047"/>
                  </a:cubicBezTo>
                  <a:cubicBezTo>
                    <a:pt x="23404" y="115047"/>
                    <a:pt x="23404" y="113808"/>
                    <a:pt x="23404" y="112388"/>
                  </a:cubicBezTo>
                  <a:cubicBezTo>
                    <a:pt x="23404" y="111149"/>
                    <a:pt x="23046" y="110085"/>
                    <a:pt x="22696" y="108489"/>
                  </a:cubicBezTo>
                  <a:lnTo>
                    <a:pt x="707" y="20944"/>
                  </a:lnTo>
                  <a:cubicBezTo>
                    <a:pt x="175" y="19173"/>
                    <a:pt x="0" y="17219"/>
                    <a:pt x="0" y="15450"/>
                  </a:cubicBezTo>
                  <a:cubicBezTo>
                    <a:pt x="0" y="4111"/>
                    <a:pt x="10105" y="-1383"/>
                    <a:pt x="18613" y="-1383"/>
                  </a:cubicBezTo>
                  <a:cubicBezTo>
                    <a:pt x="22871" y="-1383"/>
                    <a:pt x="28194" y="31"/>
                    <a:pt x="32801" y="8010"/>
                  </a:cubicBezTo>
                  <a:cubicBezTo>
                    <a:pt x="36528" y="14568"/>
                    <a:pt x="39006" y="25017"/>
                    <a:pt x="39006" y="25732"/>
                  </a:cubicBezTo>
                  <a:cubicBezTo>
                    <a:pt x="39006" y="28034"/>
                    <a:pt x="36702" y="28034"/>
                    <a:pt x="36170" y="28034"/>
                  </a:cubicBezTo>
                  <a:cubicBezTo>
                    <a:pt x="33691" y="28034"/>
                    <a:pt x="33334" y="26971"/>
                    <a:pt x="32627" y="23779"/>
                  </a:cubicBezTo>
                  <a:cubicBezTo>
                    <a:pt x="30323" y="14918"/>
                    <a:pt x="26947" y="3579"/>
                    <a:pt x="19328" y="3579"/>
                  </a:cubicBezTo>
                  <a:cubicBezTo>
                    <a:pt x="14538" y="3579"/>
                    <a:pt x="13299" y="8010"/>
                    <a:pt x="13299" y="12257"/>
                  </a:cubicBezTo>
                  <a:cubicBezTo>
                    <a:pt x="13299" y="14211"/>
                    <a:pt x="13831" y="17578"/>
                    <a:pt x="14363" y="19530"/>
                  </a:cubicBezTo>
                  <a:lnTo>
                    <a:pt x="39006" y="118057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338" name="任意多边形: 形状 1337">
              <a:extLst>
                <a:ext uri="{FF2B5EF4-FFF2-40B4-BE49-F238E27FC236}">
                  <a16:creationId xmlns:a16="http://schemas.microsoft.com/office/drawing/2014/main" id="{C71161DB-076A-ECBA-B093-782ABB635DA4}"/>
                </a:ext>
              </a:extLst>
            </p:cNvPr>
            <p:cNvSpPr/>
            <p:nvPr>
              <p:custDataLst>
                <p:tags r:id="rId172"/>
              </p:custDataLst>
            </p:nvPr>
          </p:nvSpPr>
          <p:spPr>
            <a:xfrm flipV="1">
              <a:off x="12577082" y="-13505259"/>
              <a:ext cx="108342" cy="79922"/>
            </a:xfrm>
            <a:custGeom>
              <a:avLst/>
              <a:gdLst>
                <a:gd name="connsiteX0" fmla="*/ 13299 w 108342"/>
                <a:gd name="connsiteY0" fmla="*/ 11553 h 79922"/>
                <a:gd name="connsiteX1" fmla="*/ 11527 w 108342"/>
                <a:gd name="connsiteY1" fmla="*/ 4288 h 79922"/>
                <a:gd name="connsiteX2" fmla="*/ 17557 w 108342"/>
                <a:gd name="connsiteY2" fmla="*/ -1382 h 79922"/>
                <a:gd name="connsiteX3" fmla="*/ 24468 w 108342"/>
                <a:gd name="connsiteY3" fmla="*/ 2517 h 79922"/>
                <a:gd name="connsiteX4" fmla="*/ 27662 w 108342"/>
                <a:gd name="connsiteY4" fmla="*/ 13506 h 79922"/>
                <a:gd name="connsiteX5" fmla="*/ 31562 w 108342"/>
                <a:gd name="connsiteY5" fmla="*/ 29449 h 79922"/>
                <a:gd name="connsiteX6" fmla="*/ 34573 w 108342"/>
                <a:gd name="connsiteY6" fmla="*/ 41328 h 79922"/>
                <a:gd name="connsiteX7" fmla="*/ 42025 w 108342"/>
                <a:gd name="connsiteY7" fmla="*/ 57279 h 79922"/>
                <a:gd name="connsiteX8" fmla="*/ 68622 w 108342"/>
                <a:gd name="connsiteY8" fmla="*/ 73579 h 79922"/>
                <a:gd name="connsiteX9" fmla="*/ 79084 w 108342"/>
                <a:gd name="connsiteY9" fmla="*/ 61177 h 79922"/>
                <a:gd name="connsiteX10" fmla="*/ 68622 w 108342"/>
                <a:gd name="connsiteY10" fmla="*/ 23430 h 79922"/>
                <a:gd name="connsiteX11" fmla="*/ 65960 w 108342"/>
                <a:gd name="connsiteY11" fmla="*/ 13856 h 79922"/>
                <a:gd name="connsiteX12" fmla="*/ 82802 w 108342"/>
                <a:gd name="connsiteY12" fmla="*/ -1382 h 79922"/>
                <a:gd name="connsiteX13" fmla="*/ 108342 w 108342"/>
                <a:gd name="connsiteY13" fmla="*/ 25733 h 79922"/>
                <a:gd name="connsiteX14" fmla="*/ 105498 w 108342"/>
                <a:gd name="connsiteY14" fmla="*/ 28036 h 79922"/>
                <a:gd name="connsiteX15" fmla="*/ 102130 w 108342"/>
                <a:gd name="connsiteY15" fmla="*/ 25018 h 79922"/>
                <a:gd name="connsiteX16" fmla="*/ 83334 w 108342"/>
                <a:gd name="connsiteY16" fmla="*/ 3581 h 79922"/>
                <a:gd name="connsiteX17" fmla="*/ 78901 w 108342"/>
                <a:gd name="connsiteY17" fmla="*/ 9782 h 79922"/>
                <a:gd name="connsiteX18" fmla="*/ 82985 w 108342"/>
                <a:gd name="connsiteY18" fmla="*/ 24138 h 79922"/>
                <a:gd name="connsiteX19" fmla="*/ 92383 w 108342"/>
                <a:gd name="connsiteY19" fmla="*/ 58343 h 79922"/>
                <a:gd name="connsiteX20" fmla="*/ 69329 w 108342"/>
                <a:gd name="connsiteY20" fmla="*/ 78541 h 79922"/>
                <a:gd name="connsiteX21" fmla="*/ 39363 w 108342"/>
                <a:gd name="connsiteY21" fmla="*/ 62416 h 79922"/>
                <a:gd name="connsiteX22" fmla="*/ 20393 w 108342"/>
                <a:gd name="connsiteY22" fmla="*/ 78541 h 79922"/>
                <a:gd name="connsiteX23" fmla="*/ 6387 w 108342"/>
                <a:gd name="connsiteY23" fmla="*/ 68974 h 79922"/>
                <a:gd name="connsiteX24" fmla="*/ 0 w 108342"/>
                <a:gd name="connsiteY24" fmla="*/ 51426 h 79922"/>
                <a:gd name="connsiteX25" fmla="*/ 3011 w 108342"/>
                <a:gd name="connsiteY25" fmla="*/ 49125 h 79922"/>
                <a:gd name="connsiteX26" fmla="*/ 6919 w 108342"/>
                <a:gd name="connsiteY26" fmla="*/ 54444 h 79922"/>
                <a:gd name="connsiteX27" fmla="*/ 19860 w 108342"/>
                <a:gd name="connsiteY27" fmla="*/ 73579 h 79922"/>
                <a:gd name="connsiteX28" fmla="*/ 25707 w 108342"/>
                <a:gd name="connsiteY28" fmla="*/ 64893 h 79922"/>
                <a:gd name="connsiteX29" fmla="*/ 22871 w 108342"/>
                <a:gd name="connsiteY29" fmla="*/ 50189 h 79922"/>
                <a:gd name="connsiteX30" fmla="*/ 18971 w 108342"/>
                <a:gd name="connsiteY30" fmla="*/ 34238 h 79922"/>
                <a:gd name="connsiteX31" fmla="*/ 13299 w 108342"/>
                <a:gd name="connsiteY31" fmla="*/ 11553 h 79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08342" h="79922">
                  <a:moveTo>
                    <a:pt x="13299" y="11553"/>
                  </a:moveTo>
                  <a:cubicBezTo>
                    <a:pt x="12592" y="9250"/>
                    <a:pt x="11527" y="4820"/>
                    <a:pt x="11527" y="4288"/>
                  </a:cubicBezTo>
                  <a:cubicBezTo>
                    <a:pt x="11527" y="389"/>
                    <a:pt x="14721" y="-1382"/>
                    <a:pt x="17557" y="-1382"/>
                  </a:cubicBezTo>
                  <a:cubicBezTo>
                    <a:pt x="20742" y="-1382"/>
                    <a:pt x="23586" y="921"/>
                    <a:pt x="24468" y="2517"/>
                  </a:cubicBezTo>
                  <a:cubicBezTo>
                    <a:pt x="25358" y="4113"/>
                    <a:pt x="26772" y="9782"/>
                    <a:pt x="27662" y="13506"/>
                  </a:cubicBezTo>
                  <a:cubicBezTo>
                    <a:pt x="28551" y="16872"/>
                    <a:pt x="30498" y="25018"/>
                    <a:pt x="31562" y="29449"/>
                  </a:cubicBezTo>
                  <a:cubicBezTo>
                    <a:pt x="32627" y="33355"/>
                    <a:pt x="33691" y="37254"/>
                    <a:pt x="34573" y="41328"/>
                  </a:cubicBezTo>
                  <a:cubicBezTo>
                    <a:pt x="36527" y="48591"/>
                    <a:pt x="36885" y="50013"/>
                    <a:pt x="42025" y="57279"/>
                  </a:cubicBezTo>
                  <a:cubicBezTo>
                    <a:pt x="46990" y="64369"/>
                    <a:pt x="55323" y="73579"/>
                    <a:pt x="68622" y="73579"/>
                  </a:cubicBezTo>
                  <a:cubicBezTo>
                    <a:pt x="78901" y="73579"/>
                    <a:pt x="79084" y="64544"/>
                    <a:pt x="79084" y="61177"/>
                  </a:cubicBezTo>
                  <a:cubicBezTo>
                    <a:pt x="79084" y="50545"/>
                    <a:pt x="71458" y="30871"/>
                    <a:pt x="68622" y="23430"/>
                  </a:cubicBezTo>
                  <a:cubicBezTo>
                    <a:pt x="66667" y="18468"/>
                    <a:pt x="65960" y="16872"/>
                    <a:pt x="65960" y="13856"/>
                  </a:cubicBezTo>
                  <a:cubicBezTo>
                    <a:pt x="65960" y="4463"/>
                    <a:pt x="73762" y="-1382"/>
                    <a:pt x="82802" y="-1382"/>
                  </a:cubicBezTo>
                  <a:cubicBezTo>
                    <a:pt x="100533" y="-1382"/>
                    <a:pt x="108342" y="23074"/>
                    <a:pt x="108342" y="25733"/>
                  </a:cubicBezTo>
                  <a:cubicBezTo>
                    <a:pt x="108342" y="28036"/>
                    <a:pt x="106031" y="28036"/>
                    <a:pt x="105498" y="28036"/>
                  </a:cubicBezTo>
                  <a:cubicBezTo>
                    <a:pt x="103020" y="28036"/>
                    <a:pt x="102845" y="26972"/>
                    <a:pt x="102130" y="25018"/>
                  </a:cubicBezTo>
                  <a:cubicBezTo>
                    <a:pt x="98055" y="10846"/>
                    <a:pt x="90428" y="3581"/>
                    <a:pt x="83334" y="3581"/>
                  </a:cubicBezTo>
                  <a:cubicBezTo>
                    <a:pt x="79617" y="3581"/>
                    <a:pt x="78901" y="6059"/>
                    <a:pt x="78901" y="9782"/>
                  </a:cubicBezTo>
                  <a:cubicBezTo>
                    <a:pt x="78901" y="13856"/>
                    <a:pt x="79791" y="16157"/>
                    <a:pt x="82985" y="24138"/>
                  </a:cubicBezTo>
                  <a:cubicBezTo>
                    <a:pt x="85114" y="29632"/>
                    <a:pt x="92383" y="48418"/>
                    <a:pt x="92383" y="58343"/>
                  </a:cubicBezTo>
                  <a:cubicBezTo>
                    <a:pt x="92383" y="75533"/>
                    <a:pt x="78727" y="78541"/>
                    <a:pt x="69329" y="78541"/>
                  </a:cubicBezTo>
                  <a:cubicBezTo>
                    <a:pt x="54616" y="78541"/>
                    <a:pt x="44686" y="69506"/>
                    <a:pt x="39363" y="62416"/>
                  </a:cubicBezTo>
                  <a:cubicBezTo>
                    <a:pt x="38124" y="74643"/>
                    <a:pt x="27662" y="78541"/>
                    <a:pt x="20393" y="78541"/>
                  </a:cubicBezTo>
                  <a:cubicBezTo>
                    <a:pt x="12766" y="78541"/>
                    <a:pt x="8691" y="73047"/>
                    <a:pt x="6387" y="68974"/>
                  </a:cubicBezTo>
                  <a:cubicBezTo>
                    <a:pt x="2487" y="62416"/>
                    <a:pt x="0" y="52316"/>
                    <a:pt x="0" y="51426"/>
                  </a:cubicBezTo>
                  <a:cubicBezTo>
                    <a:pt x="0" y="49125"/>
                    <a:pt x="2487" y="49125"/>
                    <a:pt x="3011" y="49125"/>
                  </a:cubicBezTo>
                  <a:cubicBezTo>
                    <a:pt x="5497" y="49125"/>
                    <a:pt x="5672" y="49657"/>
                    <a:pt x="6919" y="54444"/>
                  </a:cubicBezTo>
                  <a:cubicBezTo>
                    <a:pt x="9573" y="64893"/>
                    <a:pt x="12941" y="73579"/>
                    <a:pt x="19860" y="73579"/>
                  </a:cubicBezTo>
                  <a:cubicBezTo>
                    <a:pt x="24468" y="73579"/>
                    <a:pt x="25707" y="69680"/>
                    <a:pt x="25707" y="64893"/>
                  </a:cubicBezTo>
                  <a:cubicBezTo>
                    <a:pt x="25707" y="61526"/>
                    <a:pt x="24118" y="54976"/>
                    <a:pt x="22871" y="50189"/>
                  </a:cubicBezTo>
                  <a:cubicBezTo>
                    <a:pt x="21632" y="45400"/>
                    <a:pt x="19860" y="38135"/>
                    <a:pt x="18971" y="34238"/>
                  </a:cubicBezTo>
                  <a:lnTo>
                    <a:pt x="13299" y="11553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339" name="任意多边形: 形状 1338">
              <a:extLst>
                <a:ext uri="{FF2B5EF4-FFF2-40B4-BE49-F238E27FC236}">
                  <a16:creationId xmlns:a16="http://schemas.microsoft.com/office/drawing/2014/main" id="{9B47B839-B526-4BD1-5E7F-84B94C2DAF66}"/>
                </a:ext>
              </a:extLst>
            </p:cNvPr>
            <p:cNvSpPr/>
            <p:nvPr>
              <p:custDataLst>
                <p:tags r:id="rId173"/>
              </p:custDataLst>
            </p:nvPr>
          </p:nvSpPr>
          <p:spPr>
            <a:xfrm flipV="1">
              <a:off x="12791372" y="-13415486"/>
              <a:ext cx="168400" cy="59223"/>
            </a:xfrm>
            <a:custGeom>
              <a:avLst/>
              <a:gdLst>
                <a:gd name="connsiteX0" fmla="*/ 159789 w 168400"/>
                <a:gd name="connsiteY0" fmla="*/ 47725 h 59223"/>
                <a:gd name="connsiteX1" fmla="*/ 168400 w 168400"/>
                <a:gd name="connsiteY1" fmla="*/ 52791 h 59223"/>
                <a:gd name="connsiteX2" fmla="*/ 160043 w 168400"/>
                <a:gd name="connsiteY2" fmla="*/ 57848 h 59223"/>
                <a:gd name="connsiteX3" fmla="*/ 8357 w 168400"/>
                <a:gd name="connsiteY3" fmla="*/ 57848 h 59223"/>
                <a:gd name="connsiteX4" fmla="*/ 0 w 168400"/>
                <a:gd name="connsiteY4" fmla="*/ 52791 h 59223"/>
                <a:gd name="connsiteX5" fmla="*/ 8611 w 168400"/>
                <a:gd name="connsiteY5" fmla="*/ 47725 h 59223"/>
                <a:gd name="connsiteX6" fmla="*/ 159789 w 168400"/>
                <a:gd name="connsiteY6" fmla="*/ 47725 h 59223"/>
                <a:gd name="connsiteX7" fmla="*/ 160043 w 168400"/>
                <a:gd name="connsiteY7" fmla="*/ -1375 h 59223"/>
                <a:gd name="connsiteX8" fmla="*/ 168400 w 168400"/>
                <a:gd name="connsiteY8" fmla="*/ 3691 h 59223"/>
                <a:gd name="connsiteX9" fmla="*/ 159789 w 168400"/>
                <a:gd name="connsiteY9" fmla="*/ 8756 h 59223"/>
                <a:gd name="connsiteX10" fmla="*/ 8611 w 168400"/>
                <a:gd name="connsiteY10" fmla="*/ 8756 h 59223"/>
                <a:gd name="connsiteX11" fmla="*/ 0 w 168400"/>
                <a:gd name="connsiteY11" fmla="*/ 3691 h 59223"/>
                <a:gd name="connsiteX12" fmla="*/ 8357 w 168400"/>
                <a:gd name="connsiteY12" fmla="*/ -1375 h 59223"/>
                <a:gd name="connsiteX13" fmla="*/ 160043 w 168400"/>
                <a:gd name="connsiteY13" fmla="*/ -1375 h 59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8400" h="59223">
                  <a:moveTo>
                    <a:pt x="159789" y="47725"/>
                  </a:moveTo>
                  <a:cubicBezTo>
                    <a:pt x="163586" y="47725"/>
                    <a:pt x="168400" y="47725"/>
                    <a:pt x="168400" y="52791"/>
                  </a:cubicBezTo>
                  <a:cubicBezTo>
                    <a:pt x="168400" y="57848"/>
                    <a:pt x="163586" y="57848"/>
                    <a:pt x="160043" y="57848"/>
                  </a:cubicBezTo>
                  <a:lnTo>
                    <a:pt x="8357" y="57848"/>
                  </a:lnTo>
                  <a:cubicBezTo>
                    <a:pt x="4814" y="57848"/>
                    <a:pt x="0" y="57848"/>
                    <a:pt x="0" y="52791"/>
                  </a:cubicBezTo>
                  <a:cubicBezTo>
                    <a:pt x="0" y="47725"/>
                    <a:pt x="4814" y="47725"/>
                    <a:pt x="8611" y="47725"/>
                  </a:cubicBezTo>
                  <a:lnTo>
                    <a:pt x="159789" y="47725"/>
                  </a:lnTo>
                  <a:close/>
                  <a:moveTo>
                    <a:pt x="160043" y="-1375"/>
                  </a:moveTo>
                  <a:cubicBezTo>
                    <a:pt x="163586" y="-1375"/>
                    <a:pt x="168400" y="-1375"/>
                    <a:pt x="168400" y="3691"/>
                  </a:cubicBezTo>
                  <a:cubicBezTo>
                    <a:pt x="168400" y="8756"/>
                    <a:pt x="163586" y="8756"/>
                    <a:pt x="159789" y="8756"/>
                  </a:cubicBezTo>
                  <a:lnTo>
                    <a:pt x="8611" y="8756"/>
                  </a:lnTo>
                  <a:cubicBezTo>
                    <a:pt x="4814" y="8756"/>
                    <a:pt x="0" y="8756"/>
                    <a:pt x="0" y="3691"/>
                  </a:cubicBezTo>
                  <a:cubicBezTo>
                    <a:pt x="0" y="-1375"/>
                    <a:pt x="4814" y="-1375"/>
                    <a:pt x="8357" y="-1375"/>
                  </a:cubicBezTo>
                  <a:lnTo>
                    <a:pt x="160043" y="-1375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340" name="任意多边形: 形状 1339">
              <a:extLst>
                <a:ext uri="{FF2B5EF4-FFF2-40B4-BE49-F238E27FC236}">
                  <a16:creationId xmlns:a16="http://schemas.microsoft.com/office/drawing/2014/main" id="{CF710235-257C-2C93-E3FF-070BB3702099}"/>
                </a:ext>
              </a:extLst>
            </p:cNvPr>
            <p:cNvSpPr/>
            <p:nvPr>
              <p:custDataLst>
                <p:tags r:id="rId174"/>
              </p:custDataLst>
            </p:nvPr>
          </p:nvSpPr>
          <p:spPr>
            <a:xfrm flipV="1">
              <a:off x="13060220" y="-13495464"/>
              <a:ext cx="142319" cy="172857"/>
            </a:xfrm>
            <a:custGeom>
              <a:avLst/>
              <a:gdLst>
                <a:gd name="connsiteX0" fmla="*/ 142320 w 142319"/>
                <a:gd name="connsiteY0" fmla="*/ 60878 h 172857"/>
                <a:gd name="connsiteX1" fmla="*/ 138515 w 142319"/>
                <a:gd name="connsiteY1" fmla="*/ 63919 h 172857"/>
                <a:gd name="connsiteX2" fmla="*/ 133454 w 142319"/>
                <a:gd name="connsiteY2" fmla="*/ 58353 h 172857"/>
                <a:gd name="connsiteX3" fmla="*/ 74961 w 142319"/>
                <a:gd name="connsiteY3" fmla="*/ 6466 h 172857"/>
                <a:gd name="connsiteX4" fmla="*/ 54449 w 142319"/>
                <a:gd name="connsiteY4" fmla="*/ 6466 h 172857"/>
                <a:gd name="connsiteX5" fmla="*/ 46593 w 142319"/>
                <a:gd name="connsiteY5" fmla="*/ 8999 h 172857"/>
                <a:gd name="connsiteX6" fmla="*/ 47610 w 142319"/>
                <a:gd name="connsiteY6" fmla="*/ 14566 h 172857"/>
                <a:gd name="connsiteX7" fmla="*/ 82048 w 142319"/>
                <a:gd name="connsiteY7" fmla="*/ 152250 h 172857"/>
                <a:gd name="connsiteX8" fmla="*/ 106356 w 142319"/>
                <a:gd name="connsiteY8" fmla="*/ 163637 h 172857"/>
                <a:gd name="connsiteX9" fmla="*/ 108891 w 142319"/>
                <a:gd name="connsiteY9" fmla="*/ 163637 h 172857"/>
                <a:gd name="connsiteX10" fmla="*/ 115977 w 142319"/>
                <a:gd name="connsiteY10" fmla="*/ 168447 h 172857"/>
                <a:gd name="connsiteX11" fmla="*/ 112179 w 142319"/>
                <a:gd name="connsiteY11" fmla="*/ 171481 h 172857"/>
                <a:gd name="connsiteX12" fmla="*/ 77234 w 142319"/>
                <a:gd name="connsiteY12" fmla="*/ 170727 h 172857"/>
                <a:gd name="connsiteX13" fmla="*/ 46092 w 142319"/>
                <a:gd name="connsiteY13" fmla="*/ 171481 h 172857"/>
                <a:gd name="connsiteX14" fmla="*/ 41278 w 142319"/>
                <a:gd name="connsiteY14" fmla="*/ 166678 h 172857"/>
                <a:gd name="connsiteX15" fmla="*/ 48118 w 142319"/>
                <a:gd name="connsiteY15" fmla="*/ 163637 h 172857"/>
                <a:gd name="connsiteX16" fmla="*/ 62807 w 142319"/>
                <a:gd name="connsiteY16" fmla="*/ 159332 h 172857"/>
                <a:gd name="connsiteX17" fmla="*/ 61790 w 142319"/>
                <a:gd name="connsiteY17" fmla="*/ 154529 h 172857"/>
                <a:gd name="connsiteX18" fmla="*/ 27606 w 142319"/>
                <a:gd name="connsiteY18" fmla="*/ 17098 h 172857"/>
                <a:gd name="connsiteX19" fmla="*/ 6840 w 142319"/>
                <a:gd name="connsiteY19" fmla="*/ 6466 h 172857"/>
                <a:gd name="connsiteX20" fmla="*/ 0 w 142319"/>
                <a:gd name="connsiteY20" fmla="*/ 1664 h 172857"/>
                <a:gd name="connsiteX21" fmla="*/ 6332 w 142319"/>
                <a:gd name="connsiteY21" fmla="*/ -1377 h 172857"/>
                <a:gd name="connsiteX22" fmla="*/ 114714 w 142319"/>
                <a:gd name="connsiteY22" fmla="*/ -1377 h 172857"/>
                <a:gd name="connsiteX23" fmla="*/ 122055 w 142319"/>
                <a:gd name="connsiteY23" fmla="*/ 3179 h 172857"/>
                <a:gd name="connsiteX24" fmla="*/ 141303 w 142319"/>
                <a:gd name="connsiteY24" fmla="*/ 57592 h 172857"/>
                <a:gd name="connsiteX25" fmla="*/ 142320 w 142319"/>
                <a:gd name="connsiteY25" fmla="*/ 60878 h 172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42319" h="172857">
                  <a:moveTo>
                    <a:pt x="142320" y="60878"/>
                  </a:moveTo>
                  <a:cubicBezTo>
                    <a:pt x="142320" y="63919"/>
                    <a:pt x="139277" y="63919"/>
                    <a:pt x="138515" y="63919"/>
                  </a:cubicBezTo>
                  <a:cubicBezTo>
                    <a:pt x="135480" y="63919"/>
                    <a:pt x="135226" y="63157"/>
                    <a:pt x="133454" y="58353"/>
                  </a:cubicBezTo>
                  <a:cubicBezTo>
                    <a:pt x="125351" y="35828"/>
                    <a:pt x="114460" y="6466"/>
                    <a:pt x="74961" y="6466"/>
                  </a:cubicBezTo>
                  <a:lnTo>
                    <a:pt x="54449" y="6466"/>
                  </a:lnTo>
                  <a:cubicBezTo>
                    <a:pt x="46593" y="6466"/>
                    <a:pt x="46593" y="7229"/>
                    <a:pt x="46593" y="8999"/>
                  </a:cubicBezTo>
                  <a:cubicBezTo>
                    <a:pt x="46593" y="10516"/>
                    <a:pt x="47355" y="13049"/>
                    <a:pt x="47610" y="14566"/>
                  </a:cubicBezTo>
                  <a:lnTo>
                    <a:pt x="82048" y="152250"/>
                  </a:lnTo>
                  <a:cubicBezTo>
                    <a:pt x="84328" y="161103"/>
                    <a:pt x="85845" y="163637"/>
                    <a:pt x="106356" y="163637"/>
                  </a:cubicBezTo>
                  <a:lnTo>
                    <a:pt x="108891" y="163637"/>
                  </a:lnTo>
                  <a:cubicBezTo>
                    <a:pt x="113197" y="163637"/>
                    <a:pt x="115977" y="163637"/>
                    <a:pt x="115977" y="168447"/>
                  </a:cubicBezTo>
                  <a:cubicBezTo>
                    <a:pt x="115977" y="171481"/>
                    <a:pt x="113197" y="171481"/>
                    <a:pt x="112179" y="171481"/>
                  </a:cubicBezTo>
                  <a:cubicBezTo>
                    <a:pt x="100788" y="171481"/>
                    <a:pt x="88888" y="170727"/>
                    <a:pt x="77234" y="170727"/>
                  </a:cubicBezTo>
                  <a:cubicBezTo>
                    <a:pt x="66858" y="170727"/>
                    <a:pt x="56221" y="171481"/>
                    <a:pt x="46092" y="171481"/>
                  </a:cubicBezTo>
                  <a:cubicBezTo>
                    <a:pt x="44567" y="171481"/>
                    <a:pt x="41278" y="171481"/>
                    <a:pt x="41278" y="166678"/>
                  </a:cubicBezTo>
                  <a:cubicBezTo>
                    <a:pt x="41278" y="163637"/>
                    <a:pt x="43303" y="163637"/>
                    <a:pt x="48118" y="163637"/>
                  </a:cubicBezTo>
                  <a:cubicBezTo>
                    <a:pt x="55967" y="163637"/>
                    <a:pt x="62807" y="163637"/>
                    <a:pt x="62807" y="159332"/>
                  </a:cubicBezTo>
                  <a:cubicBezTo>
                    <a:pt x="62807" y="158578"/>
                    <a:pt x="62807" y="158070"/>
                    <a:pt x="61790" y="154529"/>
                  </a:cubicBezTo>
                  <a:lnTo>
                    <a:pt x="27606" y="17098"/>
                  </a:lnTo>
                  <a:cubicBezTo>
                    <a:pt x="25580" y="8492"/>
                    <a:pt x="24063" y="6466"/>
                    <a:pt x="6840" y="6466"/>
                  </a:cubicBezTo>
                  <a:cubicBezTo>
                    <a:pt x="2789" y="6466"/>
                    <a:pt x="0" y="6466"/>
                    <a:pt x="0" y="1664"/>
                  </a:cubicBezTo>
                  <a:cubicBezTo>
                    <a:pt x="0" y="-1377"/>
                    <a:pt x="2280" y="-1377"/>
                    <a:pt x="6332" y="-1377"/>
                  </a:cubicBezTo>
                  <a:lnTo>
                    <a:pt x="114714" y="-1377"/>
                  </a:lnTo>
                  <a:cubicBezTo>
                    <a:pt x="120283" y="-1377"/>
                    <a:pt x="120537" y="-1124"/>
                    <a:pt x="122055" y="3179"/>
                  </a:cubicBezTo>
                  <a:lnTo>
                    <a:pt x="141303" y="57592"/>
                  </a:lnTo>
                  <a:lnTo>
                    <a:pt x="142320" y="60878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341" name="任意多边形: 形状 1340">
              <a:extLst>
                <a:ext uri="{FF2B5EF4-FFF2-40B4-BE49-F238E27FC236}">
                  <a16:creationId xmlns:a16="http://schemas.microsoft.com/office/drawing/2014/main" id="{0EACA364-AE6B-7183-81A7-5AC38DEBCD06}"/>
                </a:ext>
              </a:extLst>
            </p:cNvPr>
            <p:cNvSpPr/>
            <p:nvPr>
              <p:custDataLst>
                <p:tags r:id="rId175"/>
              </p:custDataLst>
            </p:nvPr>
          </p:nvSpPr>
          <p:spPr>
            <a:xfrm flipV="1">
              <a:off x="13215208" y="-13495464"/>
              <a:ext cx="1088745" cy="224746"/>
            </a:xfrm>
            <a:custGeom>
              <a:avLst/>
              <a:gdLst>
                <a:gd name="connsiteX0" fmla="*/ 108128 w 1088745"/>
                <a:gd name="connsiteY0" fmla="*/ 86703 h 224746"/>
                <a:gd name="connsiteX1" fmla="*/ 104330 w 1088745"/>
                <a:gd name="connsiteY1" fmla="*/ 89235 h 224746"/>
                <a:gd name="connsiteX2" fmla="*/ 99518 w 1088745"/>
                <a:gd name="connsiteY2" fmla="*/ 83415 h 224746"/>
                <a:gd name="connsiteX3" fmla="*/ 82548 w 1088745"/>
                <a:gd name="connsiteY3" fmla="*/ 53300 h 224746"/>
                <a:gd name="connsiteX4" fmla="*/ 75970 w 1088745"/>
                <a:gd name="connsiteY4" fmla="*/ 63677 h 224746"/>
                <a:gd name="connsiteX5" fmla="*/ 77742 w 1088745"/>
                <a:gd name="connsiteY5" fmla="*/ 76580 h 224746"/>
                <a:gd name="connsiteX6" fmla="*/ 94957 w 1088745"/>
                <a:gd name="connsiteY6" fmla="*/ 145418 h 224746"/>
                <a:gd name="connsiteX7" fmla="*/ 95974 w 1088745"/>
                <a:gd name="connsiteY7" fmla="*/ 150737 h 224746"/>
                <a:gd name="connsiteX8" fmla="*/ 89133 w 1088745"/>
                <a:gd name="connsiteY8" fmla="*/ 157320 h 224746"/>
                <a:gd name="connsiteX9" fmla="*/ 79005 w 1088745"/>
                <a:gd name="connsiteY9" fmla="*/ 147443 h 224746"/>
                <a:gd name="connsiteX10" fmla="*/ 57985 w 1088745"/>
                <a:gd name="connsiteY10" fmla="*/ 162377 h 224746"/>
                <a:gd name="connsiteX11" fmla="*/ 0 w 1088745"/>
                <a:gd name="connsiteY11" fmla="*/ 86956 h 224746"/>
                <a:gd name="connsiteX12" fmla="*/ 30641 w 1088745"/>
                <a:gd name="connsiteY12" fmla="*/ 47725 h 224746"/>
                <a:gd name="connsiteX13" fmla="*/ 61027 w 1088745"/>
                <a:gd name="connsiteY13" fmla="*/ 65447 h 224746"/>
                <a:gd name="connsiteX14" fmla="*/ 82048 w 1088745"/>
                <a:gd name="connsiteY14" fmla="*/ 47725 h 224746"/>
                <a:gd name="connsiteX15" fmla="*/ 100534 w 1088745"/>
                <a:gd name="connsiteY15" fmla="*/ 61899 h 224746"/>
                <a:gd name="connsiteX16" fmla="*/ 108128 w 1088745"/>
                <a:gd name="connsiteY16" fmla="*/ 86703 h 224746"/>
                <a:gd name="connsiteX17" fmla="*/ 62798 w 1088745"/>
                <a:gd name="connsiteY17" fmla="*/ 81899 h 224746"/>
                <a:gd name="connsiteX18" fmla="*/ 31149 w 1088745"/>
                <a:gd name="connsiteY18" fmla="*/ 53300 h 224746"/>
                <a:gd name="connsiteX19" fmla="*/ 17215 w 1088745"/>
                <a:gd name="connsiteY19" fmla="*/ 75824 h 224746"/>
                <a:gd name="connsiteX20" fmla="*/ 29624 w 1088745"/>
                <a:gd name="connsiteY20" fmla="*/ 128721 h 224746"/>
                <a:gd name="connsiteX21" fmla="*/ 57985 w 1088745"/>
                <a:gd name="connsiteY21" fmla="*/ 156811 h 224746"/>
                <a:gd name="connsiteX22" fmla="*/ 75462 w 1088745"/>
                <a:gd name="connsiteY22" fmla="*/ 133024 h 224746"/>
                <a:gd name="connsiteX23" fmla="*/ 74699 w 1088745"/>
                <a:gd name="connsiteY23" fmla="*/ 129729 h 224746"/>
                <a:gd name="connsiteX24" fmla="*/ 62798 w 1088745"/>
                <a:gd name="connsiteY24" fmla="*/ 81899 h 224746"/>
                <a:gd name="connsiteX25" fmla="*/ 209683 w 1088745"/>
                <a:gd name="connsiteY25" fmla="*/ 49750 h 224746"/>
                <a:gd name="connsiteX26" fmla="*/ 234502 w 1088745"/>
                <a:gd name="connsiteY26" fmla="*/ 149467 h 224746"/>
                <a:gd name="connsiteX27" fmla="*/ 235264 w 1088745"/>
                <a:gd name="connsiteY27" fmla="*/ 153016 h 224746"/>
                <a:gd name="connsiteX28" fmla="*/ 228170 w 1088745"/>
                <a:gd name="connsiteY28" fmla="*/ 159598 h 224746"/>
                <a:gd name="connsiteX29" fmla="*/ 218296 w 1088745"/>
                <a:gd name="connsiteY29" fmla="*/ 150230 h 224746"/>
                <a:gd name="connsiteX30" fmla="*/ 199810 w 1088745"/>
                <a:gd name="connsiteY30" fmla="*/ 75824 h 224746"/>
                <a:gd name="connsiteX31" fmla="*/ 172967 w 1088745"/>
                <a:gd name="connsiteY31" fmla="*/ 53300 h 224746"/>
                <a:gd name="connsiteX32" fmla="*/ 159296 w 1088745"/>
                <a:gd name="connsiteY32" fmla="*/ 72783 h 224746"/>
                <a:gd name="connsiteX33" fmla="*/ 173984 w 1088745"/>
                <a:gd name="connsiteY33" fmla="*/ 128212 h 224746"/>
                <a:gd name="connsiteX34" fmla="*/ 177271 w 1088745"/>
                <a:gd name="connsiteY34" fmla="*/ 141876 h 224746"/>
                <a:gd name="connsiteX35" fmla="*/ 158032 w 1088745"/>
                <a:gd name="connsiteY35" fmla="*/ 162377 h 224746"/>
                <a:gd name="connsiteX36" fmla="*/ 125620 w 1088745"/>
                <a:gd name="connsiteY36" fmla="*/ 123400 h 224746"/>
                <a:gd name="connsiteX37" fmla="*/ 129415 w 1088745"/>
                <a:gd name="connsiteY37" fmla="*/ 120875 h 224746"/>
                <a:gd name="connsiteX38" fmla="*/ 133976 w 1088745"/>
                <a:gd name="connsiteY38" fmla="*/ 124924 h 224746"/>
                <a:gd name="connsiteX39" fmla="*/ 157524 w 1088745"/>
                <a:gd name="connsiteY39" fmla="*/ 156811 h 224746"/>
                <a:gd name="connsiteX40" fmla="*/ 163091 w 1088745"/>
                <a:gd name="connsiteY40" fmla="*/ 149467 h 224746"/>
                <a:gd name="connsiteX41" fmla="*/ 157015 w 1088745"/>
                <a:gd name="connsiteY41" fmla="*/ 126695 h 224746"/>
                <a:gd name="connsiteX42" fmla="*/ 143852 w 1088745"/>
                <a:gd name="connsiteY42" fmla="*/ 77087 h 224746"/>
                <a:gd name="connsiteX43" fmla="*/ 172212 w 1088745"/>
                <a:gd name="connsiteY43" fmla="*/ 47725 h 224746"/>
                <a:gd name="connsiteX44" fmla="*/ 195003 w 1088745"/>
                <a:gd name="connsiteY44" fmla="*/ 57094 h 224746"/>
                <a:gd name="connsiteX45" fmla="*/ 153980 w 1088745"/>
                <a:gd name="connsiteY45" fmla="*/ 4200 h 224746"/>
                <a:gd name="connsiteX46" fmla="*/ 138275 w 1088745"/>
                <a:gd name="connsiteY46" fmla="*/ 15077 h 224746"/>
                <a:gd name="connsiteX47" fmla="*/ 140308 w 1088745"/>
                <a:gd name="connsiteY47" fmla="*/ 15838 h 224746"/>
                <a:gd name="connsiteX48" fmla="*/ 151191 w 1088745"/>
                <a:gd name="connsiteY48" fmla="*/ 27987 h 224746"/>
                <a:gd name="connsiteX49" fmla="*/ 142581 w 1088745"/>
                <a:gd name="connsiteY49" fmla="*/ 36086 h 224746"/>
                <a:gd name="connsiteX50" fmla="*/ 129670 w 1088745"/>
                <a:gd name="connsiteY50" fmla="*/ 20396 h 224746"/>
                <a:gd name="connsiteX51" fmla="*/ 153980 w 1088745"/>
                <a:gd name="connsiteY51" fmla="*/ -1375 h 224746"/>
                <a:gd name="connsiteX52" fmla="*/ 209683 w 1088745"/>
                <a:gd name="connsiteY52" fmla="*/ 49750 h 224746"/>
                <a:gd name="connsiteX53" fmla="*/ 346196 w 1088745"/>
                <a:gd name="connsiteY53" fmla="*/ 76832 h 224746"/>
                <a:gd name="connsiteX54" fmla="*/ 342144 w 1088745"/>
                <a:gd name="connsiteY54" fmla="*/ 80883 h 224746"/>
                <a:gd name="connsiteX55" fmla="*/ 338854 w 1088745"/>
                <a:gd name="connsiteY55" fmla="*/ 78096 h 224746"/>
                <a:gd name="connsiteX56" fmla="*/ 293271 w 1088745"/>
                <a:gd name="connsiteY56" fmla="*/ 53300 h 224746"/>
                <a:gd name="connsiteX57" fmla="*/ 274022 w 1088745"/>
                <a:gd name="connsiteY57" fmla="*/ 81136 h 224746"/>
                <a:gd name="connsiteX58" fmla="*/ 278328 w 1088745"/>
                <a:gd name="connsiteY58" fmla="*/ 108973 h 224746"/>
                <a:gd name="connsiteX59" fmla="*/ 288202 w 1088745"/>
                <a:gd name="connsiteY59" fmla="*/ 108973 h 224746"/>
                <a:gd name="connsiteX60" fmla="*/ 324921 w 1088745"/>
                <a:gd name="connsiteY60" fmla="*/ 114547 h 224746"/>
                <a:gd name="connsiteX61" fmla="*/ 344933 w 1088745"/>
                <a:gd name="connsiteY61" fmla="*/ 140868 h 224746"/>
                <a:gd name="connsiteX62" fmla="*/ 319351 w 1088745"/>
                <a:gd name="connsiteY62" fmla="*/ 162377 h 224746"/>
                <a:gd name="connsiteX63" fmla="*/ 256552 w 1088745"/>
                <a:gd name="connsiteY63" fmla="*/ 92022 h 224746"/>
                <a:gd name="connsiteX64" fmla="*/ 292763 w 1088745"/>
                <a:gd name="connsiteY64" fmla="*/ 47725 h 224746"/>
                <a:gd name="connsiteX65" fmla="*/ 346196 w 1088745"/>
                <a:gd name="connsiteY65" fmla="*/ 76832 h 224746"/>
                <a:gd name="connsiteX66" fmla="*/ 335303 w 1088745"/>
                <a:gd name="connsiteY66" fmla="*/ 141369 h 224746"/>
                <a:gd name="connsiteX67" fmla="*/ 285167 w 1088745"/>
                <a:gd name="connsiteY67" fmla="*/ 114547 h 224746"/>
                <a:gd name="connsiteX68" fmla="*/ 279846 w 1088745"/>
                <a:gd name="connsiteY68" fmla="*/ 114547 h 224746"/>
                <a:gd name="connsiteX69" fmla="*/ 319351 w 1088745"/>
                <a:gd name="connsiteY69" fmla="*/ 156811 h 224746"/>
                <a:gd name="connsiteX70" fmla="*/ 335303 w 1088745"/>
                <a:gd name="connsiteY70" fmla="*/ 141369 h 224746"/>
                <a:gd name="connsiteX71" fmla="*/ 468010 w 1088745"/>
                <a:gd name="connsiteY71" fmla="*/ 146433 h 224746"/>
                <a:gd name="connsiteX72" fmla="*/ 443191 w 1088745"/>
                <a:gd name="connsiteY72" fmla="*/ 162377 h 224746"/>
                <a:gd name="connsiteX73" fmla="*/ 412550 w 1088745"/>
                <a:gd name="connsiteY73" fmla="*/ 144155 h 224746"/>
                <a:gd name="connsiteX74" fmla="*/ 391537 w 1088745"/>
                <a:gd name="connsiteY74" fmla="*/ 162377 h 224746"/>
                <a:gd name="connsiteX75" fmla="*/ 373305 w 1088745"/>
                <a:gd name="connsiteY75" fmla="*/ 148967 h 224746"/>
                <a:gd name="connsiteX76" fmla="*/ 365203 w 1088745"/>
                <a:gd name="connsiteY76" fmla="*/ 123400 h 224746"/>
                <a:gd name="connsiteX77" fmla="*/ 369001 w 1088745"/>
                <a:gd name="connsiteY77" fmla="*/ 120875 h 224746"/>
                <a:gd name="connsiteX78" fmla="*/ 373806 w 1088745"/>
                <a:gd name="connsiteY78" fmla="*/ 126695 h 224746"/>
                <a:gd name="connsiteX79" fmla="*/ 391029 w 1088745"/>
                <a:gd name="connsiteY79" fmla="*/ 156811 h 224746"/>
                <a:gd name="connsiteX80" fmla="*/ 397615 w 1088745"/>
                <a:gd name="connsiteY80" fmla="*/ 146688 h 224746"/>
                <a:gd name="connsiteX81" fmla="*/ 395844 w 1088745"/>
                <a:gd name="connsiteY81" fmla="*/ 133778 h 224746"/>
                <a:gd name="connsiteX82" fmla="*/ 376849 w 1088745"/>
                <a:gd name="connsiteY82" fmla="*/ 57848 h 224746"/>
                <a:gd name="connsiteX83" fmla="*/ 376086 w 1088745"/>
                <a:gd name="connsiteY83" fmla="*/ 54308 h 224746"/>
                <a:gd name="connsiteX84" fmla="*/ 383181 w 1088745"/>
                <a:gd name="connsiteY84" fmla="*/ 47725 h 224746"/>
                <a:gd name="connsiteX85" fmla="*/ 393055 w 1088745"/>
                <a:gd name="connsiteY85" fmla="*/ 57094 h 224746"/>
                <a:gd name="connsiteX86" fmla="*/ 409515 w 1088745"/>
                <a:gd name="connsiteY86" fmla="*/ 123400 h 224746"/>
                <a:gd name="connsiteX87" fmla="*/ 442944 w 1088745"/>
                <a:gd name="connsiteY87" fmla="*/ 156811 h 224746"/>
                <a:gd name="connsiteX88" fmla="*/ 456362 w 1088745"/>
                <a:gd name="connsiteY88" fmla="*/ 153271 h 224746"/>
                <a:gd name="connsiteX89" fmla="*/ 446742 w 1088745"/>
                <a:gd name="connsiteY89" fmla="*/ 141122 h 224746"/>
                <a:gd name="connsiteX90" fmla="*/ 455599 w 1088745"/>
                <a:gd name="connsiteY90" fmla="*/ 133024 h 224746"/>
                <a:gd name="connsiteX91" fmla="*/ 468010 w 1088745"/>
                <a:gd name="connsiteY91" fmla="*/ 146433 h 224746"/>
                <a:gd name="connsiteX92" fmla="*/ 666805 w 1088745"/>
                <a:gd name="connsiteY92" fmla="*/ 220083 h 224746"/>
                <a:gd name="connsiteX93" fmla="*/ 663518 w 1088745"/>
                <a:gd name="connsiteY93" fmla="*/ 223371 h 224746"/>
                <a:gd name="connsiteX94" fmla="*/ 639207 w 1088745"/>
                <a:gd name="connsiteY94" fmla="*/ 222617 h 224746"/>
                <a:gd name="connsiteX95" fmla="*/ 614645 w 1088745"/>
                <a:gd name="connsiteY95" fmla="*/ 223371 h 224746"/>
                <a:gd name="connsiteX96" fmla="*/ 610085 w 1088745"/>
                <a:gd name="connsiteY96" fmla="*/ 218568 h 224746"/>
                <a:gd name="connsiteX97" fmla="*/ 614645 w 1088745"/>
                <a:gd name="connsiteY97" fmla="*/ 215527 h 224746"/>
                <a:gd name="connsiteX98" fmla="*/ 629834 w 1088745"/>
                <a:gd name="connsiteY98" fmla="*/ 204641 h 224746"/>
                <a:gd name="connsiteX99" fmla="*/ 628825 w 1088745"/>
                <a:gd name="connsiteY99" fmla="*/ 198567 h 224746"/>
                <a:gd name="connsiteX100" fmla="*/ 600970 w 1088745"/>
                <a:gd name="connsiteY100" fmla="*/ 87464 h 224746"/>
                <a:gd name="connsiteX101" fmla="*/ 553616 w 1088745"/>
                <a:gd name="connsiteY101" fmla="*/ 219068 h 224746"/>
                <a:gd name="connsiteX102" fmla="*/ 546523 w 1088745"/>
                <a:gd name="connsiteY102" fmla="*/ 223371 h 224746"/>
                <a:gd name="connsiteX103" fmla="*/ 514874 w 1088745"/>
                <a:gd name="connsiteY103" fmla="*/ 223371 h 224746"/>
                <a:gd name="connsiteX104" fmla="*/ 508033 w 1088745"/>
                <a:gd name="connsiteY104" fmla="*/ 218568 h 224746"/>
                <a:gd name="connsiteX105" fmla="*/ 514874 w 1088745"/>
                <a:gd name="connsiteY105" fmla="*/ 215527 h 224746"/>
                <a:gd name="connsiteX106" fmla="*/ 530317 w 1088745"/>
                <a:gd name="connsiteY106" fmla="*/ 213502 h 224746"/>
                <a:gd name="connsiteX107" fmla="*/ 529562 w 1088745"/>
                <a:gd name="connsiteY107" fmla="*/ 210214 h 224746"/>
                <a:gd name="connsiteX108" fmla="*/ 496133 w 1088745"/>
                <a:gd name="connsiteY108" fmla="*/ 76071 h 224746"/>
                <a:gd name="connsiteX109" fmla="*/ 471568 w 1088745"/>
                <a:gd name="connsiteY109" fmla="*/ 58357 h 224746"/>
                <a:gd name="connsiteX110" fmla="*/ 466756 w 1088745"/>
                <a:gd name="connsiteY110" fmla="*/ 53554 h 224746"/>
                <a:gd name="connsiteX111" fmla="*/ 470053 w 1088745"/>
                <a:gd name="connsiteY111" fmla="*/ 50513 h 224746"/>
                <a:gd name="connsiteX112" fmla="*/ 494108 w 1088745"/>
                <a:gd name="connsiteY112" fmla="*/ 51274 h 224746"/>
                <a:gd name="connsiteX113" fmla="*/ 518926 w 1088745"/>
                <a:gd name="connsiteY113" fmla="*/ 50513 h 224746"/>
                <a:gd name="connsiteX114" fmla="*/ 523484 w 1088745"/>
                <a:gd name="connsiteY114" fmla="*/ 55069 h 224746"/>
                <a:gd name="connsiteX115" fmla="*/ 518672 w 1088745"/>
                <a:gd name="connsiteY115" fmla="*/ 58357 h 224746"/>
                <a:gd name="connsiteX116" fmla="*/ 503727 w 1088745"/>
                <a:gd name="connsiteY116" fmla="*/ 69243 h 224746"/>
                <a:gd name="connsiteX117" fmla="*/ 504744 w 1088745"/>
                <a:gd name="connsiteY117" fmla="*/ 75570 h 224746"/>
                <a:gd name="connsiteX118" fmla="*/ 537410 w 1088745"/>
                <a:gd name="connsiteY118" fmla="*/ 205911 h 224746"/>
                <a:gd name="connsiteX119" fmla="*/ 591853 w 1088745"/>
                <a:gd name="connsiteY119" fmla="*/ 54816 h 224746"/>
                <a:gd name="connsiteX120" fmla="*/ 596921 w 1088745"/>
                <a:gd name="connsiteY120" fmla="*/ 50513 h 224746"/>
                <a:gd name="connsiteX121" fmla="*/ 601980 w 1088745"/>
                <a:gd name="connsiteY121" fmla="*/ 55578 h 224746"/>
                <a:gd name="connsiteX122" fmla="*/ 637435 w 1088745"/>
                <a:gd name="connsiteY122" fmla="*/ 198320 h 224746"/>
                <a:gd name="connsiteX123" fmla="*/ 663009 w 1088745"/>
                <a:gd name="connsiteY123" fmla="*/ 215527 h 224746"/>
                <a:gd name="connsiteX124" fmla="*/ 666805 w 1088745"/>
                <a:gd name="connsiteY124" fmla="*/ 220083 h 224746"/>
                <a:gd name="connsiteX125" fmla="*/ 768126 w 1088745"/>
                <a:gd name="connsiteY125" fmla="*/ 120875 h 224746"/>
                <a:gd name="connsiteX126" fmla="*/ 731153 w 1088745"/>
                <a:gd name="connsiteY126" fmla="*/ 162377 h 224746"/>
                <a:gd name="connsiteX127" fmla="*/ 667084 w 1088745"/>
                <a:gd name="connsiteY127" fmla="*/ 89490 h 224746"/>
                <a:gd name="connsiteX128" fmla="*/ 704055 w 1088745"/>
                <a:gd name="connsiteY128" fmla="*/ 47725 h 224746"/>
                <a:gd name="connsiteX129" fmla="*/ 768126 w 1088745"/>
                <a:gd name="connsiteY129" fmla="*/ 120875 h 224746"/>
                <a:gd name="connsiteX130" fmla="*/ 750402 w 1088745"/>
                <a:gd name="connsiteY130" fmla="*/ 130744 h 224746"/>
                <a:gd name="connsiteX131" fmla="*/ 736721 w 1088745"/>
                <a:gd name="connsiteY131" fmla="*/ 78603 h 224746"/>
                <a:gd name="connsiteX132" fmla="*/ 704055 w 1088745"/>
                <a:gd name="connsiteY132" fmla="*/ 53300 h 224746"/>
                <a:gd name="connsiteX133" fmla="*/ 684816 w 1088745"/>
                <a:gd name="connsiteY133" fmla="*/ 79366 h 224746"/>
                <a:gd name="connsiteX134" fmla="*/ 699496 w 1088745"/>
                <a:gd name="connsiteY134" fmla="*/ 133778 h 224746"/>
                <a:gd name="connsiteX135" fmla="*/ 730899 w 1088745"/>
                <a:gd name="connsiteY135" fmla="*/ 156811 h 224746"/>
                <a:gd name="connsiteX136" fmla="*/ 750402 w 1088745"/>
                <a:gd name="connsiteY136" fmla="*/ 130744 h 224746"/>
                <a:gd name="connsiteX137" fmla="*/ 892472 w 1088745"/>
                <a:gd name="connsiteY137" fmla="*/ 146433 h 224746"/>
                <a:gd name="connsiteX138" fmla="*/ 867655 w 1088745"/>
                <a:gd name="connsiteY138" fmla="*/ 162377 h 224746"/>
                <a:gd name="connsiteX139" fmla="*/ 837015 w 1088745"/>
                <a:gd name="connsiteY139" fmla="*/ 144155 h 224746"/>
                <a:gd name="connsiteX140" fmla="*/ 816002 w 1088745"/>
                <a:gd name="connsiteY140" fmla="*/ 162377 h 224746"/>
                <a:gd name="connsiteX141" fmla="*/ 797770 w 1088745"/>
                <a:gd name="connsiteY141" fmla="*/ 148967 h 224746"/>
                <a:gd name="connsiteX142" fmla="*/ 789668 w 1088745"/>
                <a:gd name="connsiteY142" fmla="*/ 123400 h 224746"/>
                <a:gd name="connsiteX143" fmla="*/ 793466 w 1088745"/>
                <a:gd name="connsiteY143" fmla="*/ 120875 h 224746"/>
                <a:gd name="connsiteX144" fmla="*/ 798270 w 1088745"/>
                <a:gd name="connsiteY144" fmla="*/ 126695 h 224746"/>
                <a:gd name="connsiteX145" fmla="*/ 815494 w 1088745"/>
                <a:gd name="connsiteY145" fmla="*/ 156811 h 224746"/>
                <a:gd name="connsiteX146" fmla="*/ 822080 w 1088745"/>
                <a:gd name="connsiteY146" fmla="*/ 146688 h 224746"/>
                <a:gd name="connsiteX147" fmla="*/ 820308 w 1088745"/>
                <a:gd name="connsiteY147" fmla="*/ 133778 h 224746"/>
                <a:gd name="connsiteX148" fmla="*/ 801314 w 1088745"/>
                <a:gd name="connsiteY148" fmla="*/ 57848 h 224746"/>
                <a:gd name="connsiteX149" fmla="*/ 800551 w 1088745"/>
                <a:gd name="connsiteY149" fmla="*/ 54308 h 224746"/>
                <a:gd name="connsiteX150" fmla="*/ 807646 w 1088745"/>
                <a:gd name="connsiteY150" fmla="*/ 47725 h 224746"/>
                <a:gd name="connsiteX151" fmla="*/ 817519 w 1088745"/>
                <a:gd name="connsiteY151" fmla="*/ 57094 h 224746"/>
                <a:gd name="connsiteX152" fmla="*/ 833980 w 1088745"/>
                <a:gd name="connsiteY152" fmla="*/ 123400 h 224746"/>
                <a:gd name="connsiteX153" fmla="*/ 867409 w 1088745"/>
                <a:gd name="connsiteY153" fmla="*/ 156811 h 224746"/>
                <a:gd name="connsiteX154" fmla="*/ 880826 w 1088745"/>
                <a:gd name="connsiteY154" fmla="*/ 153271 h 224746"/>
                <a:gd name="connsiteX155" fmla="*/ 871207 w 1088745"/>
                <a:gd name="connsiteY155" fmla="*/ 141122 h 224746"/>
                <a:gd name="connsiteX156" fmla="*/ 880063 w 1088745"/>
                <a:gd name="connsiteY156" fmla="*/ 133024 h 224746"/>
                <a:gd name="connsiteX157" fmla="*/ 892472 w 1088745"/>
                <a:gd name="connsiteY157" fmla="*/ 146433 h 224746"/>
                <a:gd name="connsiteX158" fmla="*/ 1088745 w 1088745"/>
                <a:gd name="connsiteY158" fmla="*/ 86703 h 224746"/>
                <a:gd name="connsiteX159" fmla="*/ 1084939 w 1088745"/>
                <a:gd name="connsiteY159" fmla="*/ 89235 h 224746"/>
                <a:gd name="connsiteX160" fmla="*/ 1080633 w 1088745"/>
                <a:gd name="connsiteY160" fmla="*/ 84932 h 224746"/>
                <a:gd name="connsiteX161" fmla="*/ 1057085 w 1088745"/>
                <a:gd name="connsiteY161" fmla="*/ 53300 h 224746"/>
                <a:gd name="connsiteX162" fmla="*/ 1051518 w 1088745"/>
                <a:gd name="connsiteY162" fmla="*/ 60636 h 224746"/>
                <a:gd name="connsiteX163" fmla="*/ 1056076 w 1088745"/>
                <a:gd name="connsiteY163" fmla="*/ 79621 h 224746"/>
                <a:gd name="connsiteX164" fmla="*/ 1071519 w 1088745"/>
                <a:gd name="connsiteY164" fmla="*/ 136057 h 224746"/>
                <a:gd name="connsiteX165" fmla="*/ 1044931 w 1088745"/>
                <a:gd name="connsiteY165" fmla="*/ 162377 h 224746"/>
                <a:gd name="connsiteX166" fmla="*/ 1006949 w 1088745"/>
                <a:gd name="connsiteY166" fmla="*/ 140106 h 224746"/>
                <a:gd name="connsiteX167" fmla="*/ 980361 w 1088745"/>
                <a:gd name="connsiteY167" fmla="*/ 162377 h 224746"/>
                <a:gd name="connsiteX168" fmla="*/ 944144 w 1088745"/>
                <a:gd name="connsiteY168" fmla="*/ 142384 h 224746"/>
                <a:gd name="connsiteX169" fmla="*/ 922878 w 1088745"/>
                <a:gd name="connsiteY169" fmla="*/ 162377 h 224746"/>
                <a:gd name="connsiteX170" fmla="*/ 904646 w 1088745"/>
                <a:gd name="connsiteY170" fmla="*/ 148967 h 224746"/>
                <a:gd name="connsiteX171" fmla="*/ 896542 w 1088745"/>
                <a:gd name="connsiteY171" fmla="*/ 123400 h 224746"/>
                <a:gd name="connsiteX172" fmla="*/ 900340 w 1088745"/>
                <a:gd name="connsiteY172" fmla="*/ 120875 h 224746"/>
                <a:gd name="connsiteX173" fmla="*/ 905147 w 1088745"/>
                <a:gd name="connsiteY173" fmla="*/ 126695 h 224746"/>
                <a:gd name="connsiteX174" fmla="*/ 922370 w 1088745"/>
                <a:gd name="connsiteY174" fmla="*/ 156811 h 224746"/>
                <a:gd name="connsiteX175" fmla="*/ 928954 w 1088745"/>
                <a:gd name="connsiteY175" fmla="*/ 146688 h 224746"/>
                <a:gd name="connsiteX176" fmla="*/ 927182 w 1088745"/>
                <a:gd name="connsiteY176" fmla="*/ 133778 h 224746"/>
                <a:gd name="connsiteX177" fmla="*/ 908190 w 1088745"/>
                <a:gd name="connsiteY177" fmla="*/ 57848 h 224746"/>
                <a:gd name="connsiteX178" fmla="*/ 907425 w 1088745"/>
                <a:gd name="connsiteY178" fmla="*/ 54308 h 224746"/>
                <a:gd name="connsiteX179" fmla="*/ 914520 w 1088745"/>
                <a:gd name="connsiteY179" fmla="*/ 47725 h 224746"/>
                <a:gd name="connsiteX180" fmla="*/ 923631 w 1088745"/>
                <a:gd name="connsiteY180" fmla="*/ 54308 h 224746"/>
                <a:gd name="connsiteX181" fmla="*/ 933761 w 1088745"/>
                <a:gd name="connsiteY181" fmla="*/ 94801 h 224746"/>
                <a:gd name="connsiteX182" fmla="*/ 937813 w 1088745"/>
                <a:gd name="connsiteY182" fmla="*/ 111253 h 224746"/>
                <a:gd name="connsiteX183" fmla="*/ 944144 w 1088745"/>
                <a:gd name="connsiteY183" fmla="*/ 129474 h 224746"/>
                <a:gd name="connsiteX184" fmla="*/ 979853 w 1088745"/>
                <a:gd name="connsiteY184" fmla="*/ 156811 h 224746"/>
                <a:gd name="connsiteX185" fmla="*/ 991498 w 1088745"/>
                <a:gd name="connsiteY185" fmla="*/ 140106 h 224746"/>
                <a:gd name="connsiteX186" fmla="*/ 989220 w 1088745"/>
                <a:gd name="connsiteY186" fmla="*/ 123654 h 224746"/>
                <a:gd name="connsiteX187" fmla="*/ 972760 w 1088745"/>
                <a:gd name="connsiteY187" fmla="*/ 57848 h 224746"/>
                <a:gd name="connsiteX188" fmla="*/ 972005 w 1088745"/>
                <a:gd name="connsiteY188" fmla="*/ 54308 h 224746"/>
                <a:gd name="connsiteX189" fmla="*/ 979090 w 1088745"/>
                <a:gd name="connsiteY189" fmla="*/ 47725 h 224746"/>
                <a:gd name="connsiteX190" fmla="*/ 988211 w 1088745"/>
                <a:gd name="connsiteY190" fmla="*/ 54308 h 224746"/>
                <a:gd name="connsiteX191" fmla="*/ 998339 w 1088745"/>
                <a:gd name="connsiteY191" fmla="*/ 94801 h 224746"/>
                <a:gd name="connsiteX192" fmla="*/ 1002391 w 1088745"/>
                <a:gd name="connsiteY192" fmla="*/ 111253 h 224746"/>
                <a:gd name="connsiteX193" fmla="*/ 1008721 w 1088745"/>
                <a:gd name="connsiteY193" fmla="*/ 129474 h 224746"/>
                <a:gd name="connsiteX194" fmla="*/ 1044423 w 1088745"/>
                <a:gd name="connsiteY194" fmla="*/ 156811 h 224746"/>
                <a:gd name="connsiteX195" fmla="*/ 1056076 w 1088745"/>
                <a:gd name="connsiteY195" fmla="*/ 140106 h 224746"/>
                <a:gd name="connsiteX196" fmla="*/ 1041387 w 1088745"/>
                <a:gd name="connsiteY196" fmla="*/ 84169 h 224746"/>
                <a:gd name="connsiteX197" fmla="*/ 1037338 w 1088745"/>
                <a:gd name="connsiteY197" fmla="*/ 67971 h 224746"/>
                <a:gd name="connsiteX198" fmla="*/ 1056577 w 1088745"/>
                <a:gd name="connsiteY198" fmla="*/ 47725 h 224746"/>
                <a:gd name="connsiteX199" fmla="*/ 1088745 w 1088745"/>
                <a:gd name="connsiteY199" fmla="*/ 86703 h 224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</a:cxnLst>
              <a:rect l="l" t="t" r="r" b="b"/>
              <a:pathLst>
                <a:path w="1088745" h="224746">
                  <a:moveTo>
                    <a:pt x="108128" y="86703"/>
                  </a:moveTo>
                  <a:cubicBezTo>
                    <a:pt x="108128" y="89235"/>
                    <a:pt x="106102" y="89235"/>
                    <a:pt x="104330" y="89235"/>
                  </a:cubicBezTo>
                  <a:cubicBezTo>
                    <a:pt x="101290" y="89235"/>
                    <a:pt x="101035" y="88981"/>
                    <a:pt x="99518" y="83415"/>
                  </a:cubicBezTo>
                  <a:cubicBezTo>
                    <a:pt x="95974" y="69243"/>
                    <a:pt x="91159" y="53300"/>
                    <a:pt x="82548" y="53300"/>
                  </a:cubicBezTo>
                  <a:cubicBezTo>
                    <a:pt x="75970" y="53300"/>
                    <a:pt x="75970" y="60128"/>
                    <a:pt x="75970" y="63677"/>
                  </a:cubicBezTo>
                  <a:cubicBezTo>
                    <a:pt x="75970" y="65447"/>
                    <a:pt x="75970" y="69496"/>
                    <a:pt x="77742" y="76580"/>
                  </a:cubicBezTo>
                  <a:lnTo>
                    <a:pt x="94957" y="145418"/>
                  </a:lnTo>
                  <a:cubicBezTo>
                    <a:pt x="95974" y="148967"/>
                    <a:pt x="95974" y="149467"/>
                    <a:pt x="95974" y="150737"/>
                  </a:cubicBezTo>
                  <a:cubicBezTo>
                    <a:pt x="95974" y="156050"/>
                    <a:pt x="91667" y="157320"/>
                    <a:pt x="89133" y="157320"/>
                  </a:cubicBezTo>
                  <a:cubicBezTo>
                    <a:pt x="81030" y="157320"/>
                    <a:pt x="79259" y="148713"/>
                    <a:pt x="79005" y="147443"/>
                  </a:cubicBezTo>
                  <a:cubicBezTo>
                    <a:pt x="74191" y="158328"/>
                    <a:pt x="66088" y="162377"/>
                    <a:pt x="57985" y="162377"/>
                  </a:cubicBezTo>
                  <a:cubicBezTo>
                    <a:pt x="29878" y="162377"/>
                    <a:pt x="0" y="123909"/>
                    <a:pt x="0" y="86956"/>
                  </a:cubicBezTo>
                  <a:cubicBezTo>
                    <a:pt x="0" y="65447"/>
                    <a:pt x="11646" y="47725"/>
                    <a:pt x="30641" y="47725"/>
                  </a:cubicBezTo>
                  <a:cubicBezTo>
                    <a:pt x="39753" y="47725"/>
                    <a:pt x="50898" y="53045"/>
                    <a:pt x="61027" y="65447"/>
                  </a:cubicBezTo>
                  <a:cubicBezTo>
                    <a:pt x="63816" y="53045"/>
                    <a:pt x="73182" y="47725"/>
                    <a:pt x="82048" y="47725"/>
                  </a:cubicBezTo>
                  <a:cubicBezTo>
                    <a:pt x="91413" y="47725"/>
                    <a:pt x="96729" y="54053"/>
                    <a:pt x="100534" y="61899"/>
                  </a:cubicBezTo>
                  <a:cubicBezTo>
                    <a:pt x="105085" y="71521"/>
                    <a:pt x="108128" y="86703"/>
                    <a:pt x="108128" y="86703"/>
                  </a:cubicBezTo>
                  <a:close/>
                  <a:moveTo>
                    <a:pt x="62798" y="81899"/>
                  </a:moveTo>
                  <a:cubicBezTo>
                    <a:pt x="60773" y="73801"/>
                    <a:pt x="45075" y="53300"/>
                    <a:pt x="31149" y="53300"/>
                  </a:cubicBezTo>
                  <a:cubicBezTo>
                    <a:pt x="19241" y="53300"/>
                    <a:pt x="17215" y="68226"/>
                    <a:pt x="17215" y="75824"/>
                  </a:cubicBezTo>
                  <a:cubicBezTo>
                    <a:pt x="17215" y="88472"/>
                    <a:pt x="25072" y="118089"/>
                    <a:pt x="29624" y="128721"/>
                  </a:cubicBezTo>
                  <a:cubicBezTo>
                    <a:pt x="35956" y="144155"/>
                    <a:pt x="47609" y="156811"/>
                    <a:pt x="57985" y="156811"/>
                  </a:cubicBezTo>
                  <a:cubicBezTo>
                    <a:pt x="69131" y="156811"/>
                    <a:pt x="75462" y="143647"/>
                    <a:pt x="75462" y="133024"/>
                  </a:cubicBezTo>
                  <a:cubicBezTo>
                    <a:pt x="75462" y="133024"/>
                    <a:pt x="75207" y="131245"/>
                    <a:pt x="74699" y="129729"/>
                  </a:cubicBezTo>
                  <a:lnTo>
                    <a:pt x="62798" y="81899"/>
                  </a:lnTo>
                  <a:close/>
                  <a:moveTo>
                    <a:pt x="209683" y="49750"/>
                  </a:moveTo>
                  <a:lnTo>
                    <a:pt x="234502" y="149467"/>
                  </a:lnTo>
                  <a:cubicBezTo>
                    <a:pt x="234756" y="150991"/>
                    <a:pt x="235264" y="152253"/>
                    <a:pt x="235264" y="153016"/>
                  </a:cubicBezTo>
                  <a:cubicBezTo>
                    <a:pt x="235264" y="155795"/>
                    <a:pt x="233239" y="159598"/>
                    <a:pt x="228170" y="159598"/>
                  </a:cubicBezTo>
                  <a:cubicBezTo>
                    <a:pt x="220576" y="159598"/>
                    <a:pt x="218804" y="152253"/>
                    <a:pt x="218296" y="150230"/>
                  </a:cubicBezTo>
                  <a:lnTo>
                    <a:pt x="199810" y="75824"/>
                  </a:lnTo>
                  <a:cubicBezTo>
                    <a:pt x="198038" y="68480"/>
                    <a:pt x="187910" y="53300"/>
                    <a:pt x="172967" y="53300"/>
                  </a:cubicBezTo>
                  <a:cubicBezTo>
                    <a:pt x="161574" y="53300"/>
                    <a:pt x="159296" y="64431"/>
                    <a:pt x="159296" y="72783"/>
                  </a:cubicBezTo>
                  <a:cubicBezTo>
                    <a:pt x="159296" y="88227"/>
                    <a:pt x="167651" y="110999"/>
                    <a:pt x="173984" y="128212"/>
                  </a:cubicBezTo>
                  <a:cubicBezTo>
                    <a:pt x="176011" y="133523"/>
                    <a:pt x="177271" y="137073"/>
                    <a:pt x="177271" y="141876"/>
                  </a:cubicBezTo>
                  <a:cubicBezTo>
                    <a:pt x="177271" y="154533"/>
                    <a:pt x="168915" y="162377"/>
                    <a:pt x="158032" y="162377"/>
                  </a:cubicBezTo>
                  <a:cubicBezTo>
                    <a:pt x="134477" y="162377"/>
                    <a:pt x="125620" y="124924"/>
                    <a:pt x="125620" y="123400"/>
                  </a:cubicBezTo>
                  <a:cubicBezTo>
                    <a:pt x="125620" y="120875"/>
                    <a:pt x="128145" y="120875"/>
                    <a:pt x="129415" y="120875"/>
                  </a:cubicBezTo>
                  <a:cubicBezTo>
                    <a:pt x="132705" y="120875"/>
                    <a:pt x="132959" y="121376"/>
                    <a:pt x="133976" y="124924"/>
                  </a:cubicBezTo>
                  <a:cubicBezTo>
                    <a:pt x="136002" y="132770"/>
                    <a:pt x="142835" y="156811"/>
                    <a:pt x="157524" y="156811"/>
                  </a:cubicBezTo>
                  <a:cubicBezTo>
                    <a:pt x="160312" y="156811"/>
                    <a:pt x="163091" y="156050"/>
                    <a:pt x="163091" y="149467"/>
                  </a:cubicBezTo>
                  <a:cubicBezTo>
                    <a:pt x="163091" y="143392"/>
                    <a:pt x="160567" y="136564"/>
                    <a:pt x="157015" y="126695"/>
                  </a:cubicBezTo>
                  <a:cubicBezTo>
                    <a:pt x="150436" y="108973"/>
                    <a:pt x="143852" y="90251"/>
                    <a:pt x="143852" y="77087"/>
                  </a:cubicBezTo>
                  <a:cubicBezTo>
                    <a:pt x="143852" y="55069"/>
                    <a:pt x="158540" y="47725"/>
                    <a:pt x="172212" y="47725"/>
                  </a:cubicBezTo>
                  <a:cubicBezTo>
                    <a:pt x="183858" y="47725"/>
                    <a:pt x="191708" y="53799"/>
                    <a:pt x="195003" y="57094"/>
                  </a:cubicBezTo>
                  <a:cubicBezTo>
                    <a:pt x="185375" y="15331"/>
                    <a:pt x="166643" y="4200"/>
                    <a:pt x="153980" y="4200"/>
                  </a:cubicBezTo>
                  <a:cubicBezTo>
                    <a:pt x="141826" y="4200"/>
                    <a:pt x="138275" y="13814"/>
                    <a:pt x="138275" y="15077"/>
                  </a:cubicBezTo>
                  <a:cubicBezTo>
                    <a:pt x="138275" y="15077"/>
                    <a:pt x="138529" y="15585"/>
                    <a:pt x="140308" y="15838"/>
                  </a:cubicBezTo>
                  <a:cubicBezTo>
                    <a:pt x="148156" y="17102"/>
                    <a:pt x="151191" y="23938"/>
                    <a:pt x="151191" y="27987"/>
                  </a:cubicBezTo>
                  <a:cubicBezTo>
                    <a:pt x="151191" y="33298"/>
                    <a:pt x="147139" y="36086"/>
                    <a:pt x="142581" y="36086"/>
                  </a:cubicBezTo>
                  <a:cubicBezTo>
                    <a:pt x="139546" y="36086"/>
                    <a:pt x="129670" y="34570"/>
                    <a:pt x="129670" y="20396"/>
                  </a:cubicBezTo>
                  <a:cubicBezTo>
                    <a:pt x="129670" y="7232"/>
                    <a:pt x="140055" y="-1375"/>
                    <a:pt x="153980" y="-1375"/>
                  </a:cubicBezTo>
                  <a:cubicBezTo>
                    <a:pt x="180314" y="-1375"/>
                    <a:pt x="203361" y="24699"/>
                    <a:pt x="209683" y="49750"/>
                  </a:cubicBezTo>
                  <a:close/>
                  <a:moveTo>
                    <a:pt x="346196" y="76832"/>
                  </a:moveTo>
                  <a:cubicBezTo>
                    <a:pt x="346196" y="78096"/>
                    <a:pt x="344170" y="80883"/>
                    <a:pt x="342144" y="80883"/>
                  </a:cubicBezTo>
                  <a:cubicBezTo>
                    <a:pt x="341127" y="80883"/>
                    <a:pt x="340880" y="80629"/>
                    <a:pt x="338854" y="78096"/>
                  </a:cubicBezTo>
                  <a:cubicBezTo>
                    <a:pt x="320113" y="54308"/>
                    <a:pt x="297577" y="53300"/>
                    <a:pt x="293271" y="53300"/>
                  </a:cubicBezTo>
                  <a:cubicBezTo>
                    <a:pt x="276811" y="53300"/>
                    <a:pt x="274022" y="71267"/>
                    <a:pt x="274022" y="81136"/>
                  </a:cubicBezTo>
                  <a:cubicBezTo>
                    <a:pt x="274022" y="90752"/>
                    <a:pt x="276557" y="102145"/>
                    <a:pt x="278328" y="108973"/>
                  </a:cubicBezTo>
                  <a:lnTo>
                    <a:pt x="288202" y="108973"/>
                  </a:lnTo>
                  <a:cubicBezTo>
                    <a:pt x="295805" y="108973"/>
                    <a:pt x="312766" y="109736"/>
                    <a:pt x="324921" y="114547"/>
                  </a:cubicBezTo>
                  <a:cubicBezTo>
                    <a:pt x="344933" y="122646"/>
                    <a:pt x="344933" y="139097"/>
                    <a:pt x="344933" y="140868"/>
                  </a:cubicBezTo>
                  <a:cubicBezTo>
                    <a:pt x="344933" y="152508"/>
                    <a:pt x="335557" y="162377"/>
                    <a:pt x="319351" y="162377"/>
                  </a:cubicBezTo>
                  <a:cubicBezTo>
                    <a:pt x="292763" y="162377"/>
                    <a:pt x="256552" y="136819"/>
                    <a:pt x="256552" y="92022"/>
                  </a:cubicBezTo>
                  <a:cubicBezTo>
                    <a:pt x="256552" y="69243"/>
                    <a:pt x="268707" y="47725"/>
                    <a:pt x="292763" y="47725"/>
                  </a:cubicBezTo>
                  <a:cubicBezTo>
                    <a:pt x="325175" y="47725"/>
                    <a:pt x="346196" y="73038"/>
                    <a:pt x="346196" y="76832"/>
                  </a:cubicBezTo>
                  <a:close/>
                  <a:moveTo>
                    <a:pt x="335303" y="141369"/>
                  </a:moveTo>
                  <a:cubicBezTo>
                    <a:pt x="335303" y="114547"/>
                    <a:pt x="293525" y="114547"/>
                    <a:pt x="285167" y="114547"/>
                  </a:cubicBezTo>
                  <a:lnTo>
                    <a:pt x="279846" y="114547"/>
                  </a:lnTo>
                  <a:cubicBezTo>
                    <a:pt x="290737" y="156050"/>
                    <a:pt x="316816" y="156811"/>
                    <a:pt x="319351" y="156811"/>
                  </a:cubicBezTo>
                  <a:cubicBezTo>
                    <a:pt x="329481" y="156811"/>
                    <a:pt x="335303" y="149975"/>
                    <a:pt x="335303" y="141369"/>
                  </a:cubicBezTo>
                  <a:close/>
                  <a:moveTo>
                    <a:pt x="468010" y="146433"/>
                  </a:moveTo>
                  <a:cubicBezTo>
                    <a:pt x="468010" y="159598"/>
                    <a:pt x="451550" y="162377"/>
                    <a:pt x="443191" y="162377"/>
                  </a:cubicBezTo>
                  <a:cubicBezTo>
                    <a:pt x="425721" y="162377"/>
                    <a:pt x="416610" y="149721"/>
                    <a:pt x="412550" y="144155"/>
                  </a:cubicBezTo>
                  <a:cubicBezTo>
                    <a:pt x="409769" y="157574"/>
                    <a:pt x="399895" y="162377"/>
                    <a:pt x="391537" y="162377"/>
                  </a:cubicBezTo>
                  <a:cubicBezTo>
                    <a:pt x="382418" y="162377"/>
                    <a:pt x="377357" y="156557"/>
                    <a:pt x="373305" y="148967"/>
                  </a:cubicBezTo>
                  <a:cubicBezTo>
                    <a:pt x="368493" y="138844"/>
                    <a:pt x="365203" y="123400"/>
                    <a:pt x="365203" y="123400"/>
                  </a:cubicBezTo>
                  <a:cubicBezTo>
                    <a:pt x="365203" y="120875"/>
                    <a:pt x="367730" y="120875"/>
                    <a:pt x="369001" y="120875"/>
                  </a:cubicBezTo>
                  <a:cubicBezTo>
                    <a:pt x="372288" y="120875"/>
                    <a:pt x="372542" y="121122"/>
                    <a:pt x="373806" y="126695"/>
                  </a:cubicBezTo>
                  <a:cubicBezTo>
                    <a:pt x="378366" y="144410"/>
                    <a:pt x="383181" y="156811"/>
                    <a:pt x="391029" y="156811"/>
                  </a:cubicBezTo>
                  <a:cubicBezTo>
                    <a:pt x="397615" y="156811"/>
                    <a:pt x="397615" y="149467"/>
                    <a:pt x="397615" y="146688"/>
                  </a:cubicBezTo>
                  <a:cubicBezTo>
                    <a:pt x="397615" y="142639"/>
                    <a:pt x="396853" y="137827"/>
                    <a:pt x="395844" y="133778"/>
                  </a:cubicBezTo>
                  <a:lnTo>
                    <a:pt x="376849" y="57848"/>
                  </a:lnTo>
                  <a:cubicBezTo>
                    <a:pt x="376341" y="56333"/>
                    <a:pt x="376086" y="55069"/>
                    <a:pt x="376086" y="54308"/>
                  </a:cubicBezTo>
                  <a:cubicBezTo>
                    <a:pt x="376086" y="51529"/>
                    <a:pt x="378112" y="47725"/>
                    <a:pt x="383181" y="47725"/>
                  </a:cubicBezTo>
                  <a:cubicBezTo>
                    <a:pt x="390774" y="47725"/>
                    <a:pt x="392546" y="55069"/>
                    <a:pt x="393055" y="57094"/>
                  </a:cubicBezTo>
                  <a:lnTo>
                    <a:pt x="409515" y="123400"/>
                  </a:lnTo>
                  <a:cubicBezTo>
                    <a:pt x="409769" y="124163"/>
                    <a:pt x="421161" y="156811"/>
                    <a:pt x="442944" y="156811"/>
                  </a:cubicBezTo>
                  <a:cubicBezTo>
                    <a:pt x="444207" y="156811"/>
                    <a:pt x="451303" y="156811"/>
                    <a:pt x="456362" y="153271"/>
                  </a:cubicBezTo>
                  <a:cubicBezTo>
                    <a:pt x="447497" y="150484"/>
                    <a:pt x="446742" y="142384"/>
                    <a:pt x="446742" y="141122"/>
                  </a:cubicBezTo>
                  <a:cubicBezTo>
                    <a:pt x="446742" y="137827"/>
                    <a:pt x="449022" y="133024"/>
                    <a:pt x="455599" y="133024"/>
                  </a:cubicBezTo>
                  <a:cubicBezTo>
                    <a:pt x="460159" y="133024"/>
                    <a:pt x="468010" y="136564"/>
                    <a:pt x="468010" y="146433"/>
                  </a:cubicBezTo>
                  <a:close/>
                  <a:moveTo>
                    <a:pt x="666805" y="220083"/>
                  </a:moveTo>
                  <a:cubicBezTo>
                    <a:pt x="666805" y="222109"/>
                    <a:pt x="665798" y="223371"/>
                    <a:pt x="663518" y="223371"/>
                  </a:cubicBezTo>
                  <a:cubicBezTo>
                    <a:pt x="655667" y="223371"/>
                    <a:pt x="647311" y="222617"/>
                    <a:pt x="639207" y="222617"/>
                  </a:cubicBezTo>
                  <a:cubicBezTo>
                    <a:pt x="631106" y="222617"/>
                    <a:pt x="622493" y="223371"/>
                    <a:pt x="614645" y="223371"/>
                  </a:cubicBezTo>
                  <a:cubicBezTo>
                    <a:pt x="613374" y="223371"/>
                    <a:pt x="610085" y="223371"/>
                    <a:pt x="610085" y="218568"/>
                  </a:cubicBezTo>
                  <a:cubicBezTo>
                    <a:pt x="610085" y="215780"/>
                    <a:pt x="612365" y="215527"/>
                    <a:pt x="614645" y="215527"/>
                  </a:cubicBezTo>
                  <a:cubicBezTo>
                    <a:pt x="627808" y="215019"/>
                    <a:pt x="629834" y="209960"/>
                    <a:pt x="629834" y="204641"/>
                  </a:cubicBezTo>
                  <a:cubicBezTo>
                    <a:pt x="629834" y="202371"/>
                    <a:pt x="629334" y="200592"/>
                    <a:pt x="628825" y="198567"/>
                  </a:cubicBezTo>
                  <a:lnTo>
                    <a:pt x="600970" y="87464"/>
                  </a:lnTo>
                  <a:lnTo>
                    <a:pt x="553616" y="219068"/>
                  </a:lnTo>
                  <a:cubicBezTo>
                    <a:pt x="552091" y="223117"/>
                    <a:pt x="551844" y="223371"/>
                    <a:pt x="546523" y="223371"/>
                  </a:cubicBezTo>
                  <a:lnTo>
                    <a:pt x="514874" y="223371"/>
                  </a:lnTo>
                  <a:cubicBezTo>
                    <a:pt x="510822" y="223371"/>
                    <a:pt x="508033" y="223371"/>
                    <a:pt x="508033" y="218568"/>
                  </a:cubicBezTo>
                  <a:cubicBezTo>
                    <a:pt x="508033" y="215527"/>
                    <a:pt x="510059" y="215527"/>
                    <a:pt x="514874" y="215527"/>
                  </a:cubicBezTo>
                  <a:cubicBezTo>
                    <a:pt x="516646" y="215527"/>
                    <a:pt x="530317" y="215527"/>
                    <a:pt x="530317" y="213502"/>
                  </a:cubicBezTo>
                  <a:cubicBezTo>
                    <a:pt x="530317" y="213502"/>
                    <a:pt x="530317" y="212739"/>
                    <a:pt x="529562" y="210214"/>
                  </a:cubicBezTo>
                  <a:lnTo>
                    <a:pt x="496133" y="76071"/>
                  </a:lnTo>
                  <a:cubicBezTo>
                    <a:pt x="492589" y="62151"/>
                    <a:pt x="483217" y="58865"/>
                    <a:pt x="471568" y="58357"/>
                  </a:cubicBezTo>
                  <a:cubicBezTo>
                    <a:pt x="469543" y="58357"/>
                    <a:pt x="466756" y="58102"/>
                    <a:pt x="466756" y="53554"/>
                  </a:cubicBezTo>
                  <a:cubicBezTo>
                    <a:pt x="466756" y="51274"/>
                    <a:pt x="468282" y="50513"/>
                    <a:pt x="470053" y="50513"/>
                  </a:cubicBezTo>
                  <a:cubicBezTo>
                    <a:pt x="477647" y="50513"/>
                    <a:pt x="486257" y="51274"/>
                    <a:pt x="494108" y="51274"/>
                  </a:cubicBezTo>
                  <a:cubicBezTo>
                    <a:pt x="502209" y="51274"/>
                    <a:pt x="511076" y="50513"/>
                    <a:pt x="518926" y="50513"/>
                  </a:cubicBezTo>
                  <a:cubicBezTo>
                    <a:pt x="520441" y="50513"/>
                    <a:pt x="523484" y="50513"/>
                    <a:pt x="523484" y="55069"/>
                  </a:cubicBezTo>
                  <a:cubicBezTo>
                    <a:pt x="523484" y="58102"/>
                    <a:pt x="521704" y="58357"/>
                    <a:pt x="518672" y="58357"/>
                  </a:cubicBezTo>
                  <a:cubicBezTo>
                    <a:pt x="504235" y="58865"/>
                    <a:pt x="503727" y="65447"/>
                    <a:pt x="503727" y="69243"/>
                  </a:cubicBezTo>
                  <a:cubicBezTo>
                    <a:pt x="503727" y="69997"/>
                    <a:pt x="503727" y="71521"/>
                    <a:pt x="504744" y="75570"/>
                  </a:cubicBezTo>
                  <a:lnTo>
                    <a:pt x="537410" y="205911"/>
                  </a:lnTo>
                  <a:lnTo>
                    <a:pt x="591853" y="54816"/>
                  </a:lnTo>
                  <a:cubicBezTo>
                    <a:pt x="593116" y="51020"/>
                    <a:pt x="593370" y="50513"/>
                    <a:pt x="596921" y="50513"/>
                  </a:cubicBezTo>
                  <a:cubicBezTo>
                    <a:pt x="599702" y="50513"/>
                    <a:pt x="600717" y="50766"/>
                    <a:pt x="601980" y="55578"/>
                  </a:cubicBezTo>
                  <a:lnTo>
                    <a:pt x="637435" y="198320"/>
                  </a:lnTo>
                  <a:cubicBezTo>
                    <a:pt x="641487" y="214518"/>
                    <a:pt x="655667" y="215273"/>
                    <a:pt x="663009" y="215527"/>
                  </a:cubicBezTo>
                  <a:cubicBezTo>
                    <a:pt x="663771" y="215527"/>
                    <a:pt x="666805" y="215780"/>
                    <a:pt x="666805" y="220083"/>
                  </a:cubicBezTo>
                  <a:close/>
                  <a:moveTo>
                    <a:pt x="768126" y="120875"/>
                  </a:moveTo>
                  <a:cubicBezTo>
                    <a:pt x="768126" y="144917"/>
                    <a:pt x="753183" y="162377"/>
                    <a:pt x="731153" y="162377"/>
                  </a:cubicBezTo>
                  <a:cubicBezTo>
                    <a:pt x="699750" y="162377"/>
                    <a:pt x="667084" y="126441"/>
                    <a:pt x="667084" y="89490"/>
                  </a:cubicBezTo>
                  <a:cubicBezTo>
                    <a:pt x="667084" y="63423"/>
                    <a:pt x="683044" y="47725"/>
                    <a:pt x="704055" y="47725"/>
                  </a:cubicBezTo>
                  <a:cubicBezTo>
                    <a:pt x="735460" y="47725"/>
                    <a:pt x="768126" y="83670"/>
                    <a:pt x="768126" y="120875"/>
                  </a:cubicBezTo>
                  <a:close/>
                  <a:moveTo>
                    <a:pt x="750402" y="130744"/>
                  </a:moveTo>
                  <a:cubicBezTo>
                    <a:pt x="750402" y="119860"/>
                    <a:pt x="744825" y="93793"/>
                    <a:pt x="736721" y="78603"/>
                  </a:cubicBezTo>
                  <a:cubicBezTo>
                    <a:pt x="729381" y="64685"/>
                    <a:pt x="716465" y="53300"/>
                    <a:pt x="704055" y="53300"/>
                  </a:cubicBezTo>
                  <a:cubicBezTo>
                    <a:pt x="694181" y="53300"/>
                    <a:pt x="684816" y="61143"/>
                    <a:pt x="684816" y="79366"/>
                  </a:cubicBezTo>
                  <a:cubicBezTo>
                    <a:pt x="684816" y="92022"/>
                    <a:pt x="691392" y="120114"/>
                    <a:pt x="699496" y="133778"/>
                  </a:cubicBezTo>
                  <a:cubicBezTo>
                    <a:pt x="708869" y="149220"/>
                    <a:pt x="721026" y="156811"/>
                    <a:pt x="730899" y="156811"/>
                  </a:cubicBezTo>
                  <a:cubicBezTo>
                    <a:pt x="743308" y="156811"/>
                    <a:pt x="750402" y="145672"/>
                    <a:pt x="750402" y="130744"/>
                  </a:cubicBezTo>
                  <a:close/>
                  <a:moveTo>
                    <a:pt x="892472" y="146433"/>
                  </a:moveTo>
                  <a:cubicBezTo>
                    <a:pt x="892472" y="159598"/>
                    <a:pt x="876011" y="162377"/>
                    <a:pt x="867655" y="162377"/>
                  </a:cubicBezTo>
                  <a:cubicBezTo>
                    <a:pt x="850186" y="162377"/>
                    <a:pt x="841075" y="149721"/>
                    <a:pt x="837015" y="144155"/>
                  </a:cubicBezTo>
                  <a:cubicBezTo>
                    <a:pt x="834234" y="157574"/>
                    <a:pt x="824360" y="162377"/>
                    <a:pt x="816002" y="162377"/>
                  </a:cubicBezTo>
                  <a:cubicBezTo>
                    <a:pt x="806883" y="162377"/>
                    <a:pt x="801822" y="156557"/>
                    <a:pt x="797770" y="148967"/>
                  </a:cubicBezTo>
                  <a:cubicBezTo>
                    <a:pt x="792958" y="138844"/>
                    <a:pt x="789668" y="123400"/>
                    <a:pt x="789668" y="123400"/>
                  </a:cubicBezTo>
                  <a:cubicBezTo>
                    <a:pt x="789668" y="120875"/>
                    <a:pt x="792195" y="120875"/>
                    <a:pt x="793466" y="120875"/>
                  </a:cubicBezTo>
                  <a:cubicBezTo>
                    <a:pt x="796753" y="120875"/>
                    <a:pt x="797007" y="121122"/>
                    <a:pt x="798270" y="126695"/>
                  </a:cubicBezTo>
                  <a:cubicBezTo>
                    <a:pt x="802831" y="144410"/>
                    <a:pt x="807646" y="156811"/>
                    <a:pt x="815494" y="156811"/>
                  </a:cubicBezTo>
                  <a:cubicBezTo>
                    <a:pt x="822080" y="156811"/>
                    <a:pt x="822080" y="149467"/>
                    <a:pt x="822080" y="146688"/>
                  </a:cubicBezTo>
                  <a:cubicBezTo>
                    <a:pt x="822080" y="142639"/>
                    <a:pt x="821318" y="137827"/>
                    <a:pt x="820308" y="133778"/>
                  </a:cubicBezTo>
                  <a:lnTo>
                    <a:pt x="801314" y="57848"/>
                  </a:lnTo>
                  <a:cubicBezTo>
                    <a:pt x="800805" y="56333"/>
                    <a:pt x="800551" y="55069"/>
                    <a:pt x="800551" y="54308"/>
                  </a:cubicBezTo>
                  <a:cubicBezTo>
                    <a:pt x="800551" y="51529"/>
                    <a:pt x="802577" y="47725"/>
                    <a:pt x="807646" y="47725"/>
                  </a:cubicBezTo>
                  <a:cubicBezTo>
                    <a:pt x="815239" y="47725"/>
                    <a:pt x="817011" y="55069"/>
                    <a:pt x="817519" y="57094"/>
                  </a:cubicBezTo>
                  <a:lnTo>
                    <a:pt x="833980" y="123400"/>
                  </a:lnTo>
                  <a:cubicBezTo>
                    <a:pt x="834234" y="124163"/>
                    <a:pt x="845626" y="156811"/>
                    <a:pt x="867409" y="156811"/>
                  </a:cubicBezTo>
                  <a:cubicBezTo>
                    <a:pt x="868672" y="156811"/>
                    <a:pt x="875768" y="156811"/>
                    <a:pt x="880826" y="153271"/>
                  </a:cubicBezTo>
                  <a:cubicBezTo>
                    <a:pt x="871962" y="150484"/>
                    <a:pt x="871207" y="142384"/>
                    <a:pt x="871207" y="141122"/>
                  </a:cubicBezTo>
                  <a:cubicBezTo>
                    <a:pt x="871207" y="137827"/>
                    <a:pt x="873487" y="133024"/>
                    <a:pt x="880063" y="133024"/>
                  </a:cubicBezTo>
                  <a:cubicBezTo>
                    <a:pt x="884624" y="133024"/>
                    <a:pt x="892472" y="136564"/>
                    <a:pt x="892472" y="146433"/>
                  </a:cubicBezTo>
                  <a:close/>
                  <a:moveTo>
                    <a:pt x="1088745" y="86703"/>
                  </a:moveTo>
                  <a:cubicBezTo>
                    <a:pt x="1088745" y="89235"/>
                    <a:pt x="1086719" y="89235"/>
                    <a:pt x="1084939" y="89235"/>
                  </a:cubicBezTo>
                  <a:cubicBezTo>
                    <a:pt x="1081650" y="89235"/>
                    <a:pt x="1081650" y="88727"/>
                    <a:pt x="1080633" y="84932"/>
                  </a:cubicBezTo>
                  <a:cubicBezTo>
                    <a:pt x="1078607" y="78096"/>
                    <a:pt x="1071774" y="53300"/>
                    <a:pt x="1057085" y="53300"/>
                  </a:cubicBezTo>
                  <a:cubicBezTo>
                    <a:pt x="1051772" y="53300"/>
                    <a:pt x="1051518" y="57094"/>
                    <a:pt x="1051518" y="60636"/>
                  </a:cubicBezTo>
                  <a:cubicBezTo>
                    <a:pt x="1051518" y="66963"/>
                    <a:pt x="1054052" y="73546"/>
                    <a:pt x="1056076" y="79621"/>
                  </a:cubicBezTo>
                  <a:cubicBezTo>
                    <a:pt x="1061138" y="93030"/>
                    <a:pt x="1071519" y="121376"/>
                    <a:pt x="1071519" y="136057"/>
                  </a:cubicBezTo>
                  <a:cubicBezTo>
                    <a:pt x="1071519" y="157320"/>
                    <a:pt x="1056831" y="162377"/>
                    <a:pt x="1044931" y="162377"/>
                  </a:cubicBezTo>
                  <a:cubicBezTo>
                    <a:pt x="1027207" y="162377"/>
                    <a:pt x="1014545" y="151245"/>
                    <a:pt x="1006949" y="140106"/>
                  </a:cubicBezTo>
                  <a:cubicBezTo>
                    <a:pt x="1004926" y="157574"/>
                    <a:pt x="991753" y="162377"/>
                    <a:pt x="980361" y="162377"/>
                  </a:cubicBezTo>
                  <a:cubicBezTo>
                    <a:pt x="965165" y="162377"/>
                    <a:pt x="952756" y="154024"/>
                    <a:pt x="944144" y="142384"/>
                  </a:cubicBezTo>
                  <a:cubicBezTo>
                    <a:pt x="942372" y="154786"/>
                    <a:pt x="933761" y="162377"/>
                    <a:pt x="922878" y="162377"/>
                  </a:cubicBezTo>
                  <a:cubicBezTo>
                    <a:pt x="913757" y="162377"/>
                    <a:pt x="908698" y="156557"/>
                    <a:pt x="904646" y="148967"/>
                  </a:cubicBezTo>
                  <a:cubicBezTo>
                    <a:pt x="899832" y="138844"/>
                    <a:pt x="896542" y="123400"/>
                    <a:pt x="896542" y="123400"/>
                  </a:cubicBezTo>
                  <a:cubicBezTo>
                    <a:pt x="896542" y="120875"/>
                    <a:pt x="899069" y="120875"/>
                    <a:pt x="900340" y="120875"/>
                  </a:cubicBezTo>
                  <a:cubicBezTo>
                    <a:pt x="903629" y="120875"/>
                    <a:pt x="903884" y="121122"/>
                    <a:pt x="905147" y="126695"/>
                  </a:cubicBezTo>
                  <a:cubicBezTo>
                    <a:pt x="909705" y="144410"/>
                    <a:pt x="914520" y="156811"/>
                    <a:pt x="922370" y="156811"/>
                  </a:cubicBezTo>
                  <a:cubicBezTo>
                    <a:pt x="928954" y="156811"/>
                    <a:pt x="928954" y="149467"/>
                    <a:pt x="928954" y="146688"/>
                  </a:cubicBezTo>
                  <a:cubicBezTo>
                    <a:pt x="928954" y="142639"/>
                    <a:pt x="928192" y="137827"/>
                    <a:pt x="927182" y="133778"/>
                  </a:cubicBezTo>
                  <a:lnTo>
                    <a:pt x="908190" y="57848"/>
                  </a:lnTo>
                  <a:cubicBezTo>
                    <a:pt x="907682" y="56333"/>
                    <a:pt x="907425" y="55069"/>
                    <a:pt x="907425" y="54308"/>
                  </a:cubicBezTo>
                  <a:cubicBezTo>
                    <a:pt x="907425" y="51529"/>
                    <a:pt x="909451" y="47725"/>
                    <a:pt x="914520" y="47725"/>
                  </a:cubicBezTo>
                  <a:cubicBezTo>
                    <a:pt x="917555" y="47725"/>
                    <a:pt x="921862" y="49496"/>
                    <a:pt x="923631" y="54308"/>
                  </a:cubicBezTo>
                  <a:lnTo>
                    <a:pt x="933761" y="94801"/>
                  </a:lnTo>
                  <a:cubicBezTo>
                    <a:pt x="935033" y="100374"/>
                    <a:pt x="936550" y="105686"/>
                    <a:pt x="937813" y="111253"/>
                  </a:cubicBezTo>
                  <a:cubicBezTo>
                    <a:pt x="941108" y="123654"/>
                    <a:pt x="941108" y="124163"/>
                    <a:pt x="944144" y="129474"/>
                  </a:cubicBezTo>
                  <a:cubicBezTo>
                    <a:pt x="951493" y="142130"/>
                    <a:pt x="962376" y="156811"/>
                    <a:pt x="979853" y="156811"/>
                  </a:cubicBezTo>
                  <a:cubicBezTo>
                    <a:pt x="991498" y="156811"/>
                    <a:pt x="991498" y="143901"/>
                    <a:pt x="991498" y="140106"/>
                  </a:cubicBezTo>
                  <a:cubicBezTo>
                    <a:pt x="991498" y="133269"/>
                    <a:pt x="989729" y="125932"/>
                    <a:pt x="989220" y="123654"/>
                  </a:cubicBezTo>
                  <a:lnTo>
                    <a:pt x="972760" y="57848"/>
                  </a:lnTo>
                  <a:cubicBezTo>
                    <a:pt x="972259" y="56333"/>
                    <a:pt x="972005" y="55069"/>
                    <a:pt x="972005" y="54308"/>
                  </a:cubicBezTo>
                  <a:cubicBezTo>
                    <a:pt x="972005" y="51529"/>
                    <a:pt x="974031" y="47725"/>
                    <a:pt x="979090" y="47725"/>
                  </a:cubicBezTo>
                  <a:cubicBezTo>
                    <a:pt x="982133" y="47725"/>
                    <a:pt x="986439" y="49496"/>
                    <a:pt x="988211" y="54308"/>
                  </a:cubicBezTo>
                  <a:lnTo>
                    <a:pt x="998339" y="94801"/>
                  </a:lnTo>
                  <a:cubicBezTo>
                    <a:pt x="999602" y="100374"/>
                    <a:pt x="1001120" y="105686"/>
                    <a:pt x="1002391" y="111253"/>
                  </a:cubicBezTo>
                  <a:cubicBezTo>
                    <a:pt x="1005678" y="123654"/>
                    <a:pt x="1005678" y="124163"/>
                    <a:pt x="1008721" y="129474"/>
                  </a:cubicBezTo>
                  <a:cubicBezTo>
                    <a:pt x="1016063" y="142130"/>
                    <a:pt x="1026953" y="156811"/>
                    <a:pt x="1044423" y="156811"/>
                  </a:cubicBezTo>
                  <a:cubicBezTo>
                    <a:pt x="1056076" y="156811"/>
                    <a:pt x="1056076" y="143901"/>
                    <a:pt x="1056076" y="140106"/>
                  </a:cubicBezTo>
                  <a:cubicBezTo>
                    <a:pt x="1056076" y="124417"/>
                    <a:pt x="1044931" y="94300"/>
                    <a:pt x="1041387" y="84169"/>
                  </a:cubicBezTo>
                  <a:cubicBezTo>
                    <a:pt x="1038093" y="75570"/>
                    <a:pt x="1037338" y="73292"/>
                    <a:pt x="1037338" y="67971"/>
                  </a:cubicBezTo>
                  <a:cubicBezTo>
                    <a:pt x="1037338" y="56840"/>
                    <a:pt x="1044423" y="47725"/>
                    <a:pt x="1056577" y="47725"/>
                  </a:cubicBezTo>
                  <a:cubicBezTo>
                    <a:pt x="1080132" y="47725"/>
                    <a:pt x="1088745" y="85439"/>
                    <a:pt x="1088745" y="86703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342" name="任意多边形: 形状 1341">
              <a:extLst>
                <a:ext uri="{FF2B5EF4-FFF2-40B4-BE49-F238E27FC236}">
                  <a16:creationId xmlns:a16="http://schemas.microsoft.com/office/drawing/2014/main" id="{66A0D7BF-B198-2F46-D441-6BD1A1457F7C}"/>
                </a:ext>
              </a:extLst>
            </p:cNvPr>
            <p:cNvSpPr/>
            <p:nvPr>
              <p:custDataLst>
                <p:tags r:id="rId176"/>
              </p:custDataLst>
            </p:nvPr>
          </p:nvSpPr>
          <p:spPr>
            <a:xfrm flipV="1">
              <a:off x="14322992" y="-13512423"/>
              <a:ext cx="58746" cy="253090"/>
            </a:xfrm>
            <a:custGeom>
              <a:avLst/>
              <a:gdLst>
                <a:gd name="connsiteX0" fmla="*/ 58746 w 58746"/>
                <a:gd name="connsiteY0" fmla="*/ 1159 h 253090"/>
                <a:gd name="connsiteX1" fmla="*/ 54441 w 58746"/>
                <a:gd name="connsiteY1" fmla="*/ 6724 h 253090"/>
                <a:gd name="connsiteX2" fmla="*/ 14688 w 58746"/>
                <a:gd name="connsiteY2" fmla="*/ 125171 h 253090"/>
                <a:gd name="connsiteX3" fmla="*/ 55458 w 58746"/>
                <a:gd name="connsiteY3" fmla="*/ 244880 h 253090"/>
                <a:gd name="connsiteX4" fmla="*/ 58746 w 58746"/>
                <a:gd name="connsiteY4" fmla="*/ 249183 h 253090"/>
                <a:gd name="connsiteX5" fmla="*/ 56213 w 58746"/>
                <a:gd name="connsiteY5" fmla="*/ 251715 h 253090"/>
                <a:gd name="connsiteX6" fmla="*/ 15952 w 58746"/>
                <a:gd name="connsiteY6" fmla="*/ 202363 h 253090"/>
                <a:gd name="connsiteX7" fmla="*/ 0 w 58746"/>
                <a:gd name="connsiteY7" fmla="*/ 125171 h 253090"/>
                <a:gd name="connsiteX8" fmla="*/ 16715 w 58746"/>
                <a:gd name="connsiteY8" fmla="*/ 46208 h 253090"/>
                <a:gd name="connsiteX9" fmla="*/ 56213 w 58746"/>
                <a:gd name="connsiteY9" fmla="*/ -1375 h 253090"/>
                <a:gd name="connsiteX10" fmla="*/ 58746 w 58746"/>
                <a:gd name="connsiteY10" fmla="*/ 1159 h 253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8746" h="253090">
                  <a:moveTo>
                    <a:pt x="58746" y="1159"/>
                  </a:moveTo>
                  <a:cubicBezTo>
                    <a:pt x="58746" y="1912"/>
                    <a:pt x="58746" y="2421"/>
                    <a:pt x="54441" y="6724"/>
                  </a:cubicBezTo>
                  <a:cubicBezTo>
                    <a:pt x="22791" y="38611"/>
                    <a:pt x="14688" y="86448"/>
                    <a:pt x="14688" y="125171"/>
                  </a:cubicBezTo>
                  <a:cubicBezTo>
                    <a:pt x="14688" y="169204"/>
                    <a:pt x="24309" y="213247"/>
                    <a:pt x="55458" y="244880"/>
                  </a:cubicBezTo>
                  <a:cubicBezTo>
                    <a:pt x="58746" y="247921"/>
                    <a:pt x="58746" y="248429"/>
                    <a:pt x="58746" y="249183"/>
                  </a:cubicBezTo>
                  <a:cubicBezTo>
                    <a:pt x="58746" y="250954"/>
                    <a:pt x="57730" y="251715"/>
                    <a:pt x="56213" y="251715"/>
                  </a:cubicBezTo>
                  <a:cubicBezTo>
                    <a:pt x="53678" y="251715"/>
                    <a:pt x="30895" y="234502"/>
                    <a:pt x="15952" y="202363"/>
                  </a:cubicBezTo>
                  <a:cubicBezTo>
                    <a:pt x="3034" y="174525"/>
                    <a:pt x="0" y="146433"/>
                    <a:pt x="0" y="125171"/>
                  </a:cubicBezTo>
                  <a:cubicBezTo>
                    <a:pt x="0" y="105433"/>
                    <a:pt x="2780" y="74808"/>
                    <a:pt x="16715" y="46208"/>
                  </a:cubicBezTo>
                  <a:cubicBezTo>
                    <a:pt x="31903" y="15077"/>
                    <a:pt x="53678" y="-1375"/>
                    <a:pt x="56213" y="-1375"/>
                  </a:cubicBezTo>
                  <a:cubicBezTo>
                    <a:pt x="57730" y="-1375"/>
                    <a:pt x="58746" y="-612"/>
                    <a:pt x="58746" y="1159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343" name="任意多边形: 形状 1342">
              <a:extLst>
                <a:ext uri="{FF2B5EF4-FFF2-40B4-BE49-F238E27FC236}">
                  <a16:creationId xmlns:a16="http://schemas.microsoft.com/office/drawing/2014/main" id="{72FDF2CF-537A-708D-D074-1BB9B8CF8E38}"/>
                </a:ext>
              </a:extLst>
            </p:cNvPr>
            <p:cNvSpPr/>
            <p:nvPr>
              <p:custDataLst>
                <p:tags r:id="rId177"/>
              </p:custDataLst>
            </p:nvPr>
          </p:nvSpPr>
          <p:spPr>
            <a:xfrm flipV="1">
              <a:off x="14406277" y="-13496227"/>
              <a:ext cx="207898" cy="173620"/>
            </a:xfrm>
            <a:custGeom>
              <a:avLst/>
              <a:gdLst>
                <a:gd name="connsiteX0" fmla="*/ 180555 w 207898"/>
                <a:gd name="connsiteY0" fmla="*/ 160349 h 173620"/>
                <a:gd name="connsiteX1" fmla="*/ 207899 w 207898"/>
                <a:gd name="connsiteY1" fmla="*/ 160349 h 173620"/>
                <a:gd name="connsiteX2" fmla="*/ 207899 w 207898"/>
                <a:gd name="connsiteY2" fmla="*/ 172244 h 173620"/>
                <a:gd name="connsiteX3" fmla="*/ 162570 w 207898"/>
                <a:gd name="connsiteY3" fmla="*/ 171481 h 173620"/>
                <a:gd name="connsiteX4" fmla="*/ 117248 w 207898"/>
                <a:gd name="connsiteY4" fmla="*/ 172244 h 173620"/>
                <a:gd name="connsiteX5" fmla="*/ 117248 w 207898"/>
                <a:gd name="connsiteY5" fmla="*/ 160349 h 173620"/>
                <a:gd name="connsiteX6" fmla="*/ 144592 w 207898"/>
                <a:gd name="connsiteY6" fmla="*/ 160349 h 173620"/>
                <a:gd name="connsiteX7" fmla="*/ 144592 w 207898"/>
                <a:gd name="connsiteY7" fmla="*/ 94797 h 173620"/>
                <a:gd name="connsiteX8" fmla="*/ 63307 w 207898"/>
                <a:gd name="connsiteY8" fmla="*/ 94797 h 173620"/>
                <a:gd name="connsiteX9" fmla="*/ 63307 w 207898"/>
                <a:gd name="connsiteY9" fmla="*/ 160349 h 173620"/>
                <a:gd name="connsiteX10" fmla="*/ 90659 w 207898"/>
                <a:gd name="connsiteY10" fmla="*/ 160349 h 173620"/>
                <a:gd name="connsiteX11" fmla="*/ 90659 w 207898"/>
                <a:gd name="connsiteY11" fmla="*/ 172244 h 173620"/>
                <a:gd name="connsiteX12" fmla="*/ 45330 w 207898"/>
                <a:gd name="connsiteY12" fmla="*/ 171481 h 173620"/>
                <a:gd name="connsiteX13" fmla="*/ 0 w 207898"/>
                <a:gd name="connsiteY13" fmla="*/ 172244 h 173620"/>
                <a:gd name="connsiteX14" fmla="*/ 0 w 207898"/>
                <a:gd name="connsiteY14" fmla="*/ 160349 h 173620"/>
                <a:gd name="connsiteX15" fmla="*/ 27352 w 207898"/>
                <a:gd name="connsiteY15" fmla="*/ 160349 h 173620"/>
                <a:gd name="connsiteX16" fmla="*/ 27352 w 207898"/>
                <a:gd name="connsiteY16" fmla="*/ 10515 h 173620"/>
                <a:gd name="connsiteX17" fmla="*/ 0 w 207898"/>
                <a:gd name="connsiteY17" fmla="*/ 10515 h 173620"/>
                <a:gd name="connsiteX18" fmla="*/ 0 w 207898"/>
                <a:gd name="connsiteY18" fmla="*/ -1377 h 173620"/>
                <a:gd name="connsiteX19" fmla="*/ 45330 w 207898"/>
                <a:gd name="connsiteY19" fmla="*/ -616 h 173620"/>
                <a:gd name="connsiteX20" fmla="*/ 90659 w 207898"/>
                <a:gd name="connsiteY20" fmla="*/ -1377 h 173620"/>
                <a:gd name="connsiteX21" fmla="*/ 90659 w 207898"/>
                <a:gd name="connsiteY21" fmla="*/ 10515 h 173620"/>
                <a:gd name="connsiteX22" fmla="*/ 63307 w 207898"/>
                <a:gd name="connsiteY22" fmla="*/ 10515 h 173620"/>
                <a:gd name="connsiteX23" fmla="*/ 63307 w 207898"/>
                <a:gd name="connsiteY23" fmla="*/ 82903 h 173620"/>
                <a:gd name="connsiteX24" fmla="*/ 144592 w 207898"/>
                <a:gd name="connsiteY24" fmla="*/ 82903 h 173620"/>
                <a:gd name="connsiteX25" fmla="*/ 144592 w 207898"/>
                <a:gd name="connsiteY25" fmla="*/ 10515 h 173620"/>
                <a:gd name="connsiteX26" fmla="*/ 117248 w 207898"/>
                <a:gd name="connsiteY26" fmla="*/ 10515 h 173620"/>
                <a:gd name="connsiteX27" fmla="*/ 117248 w 207898"/>
                <a:gd name="connsiteY27" fmla="*/ -1377 h 173620"/>
                <a:gd name="connsiteX28" fmla="*/ 162570 w 207898"/>
                <a:gd name="connsiteY28" fmla="*/ -616 h 173620"/>
                <a:gd name="connsiteX29" fmla="*/ 207899 w 207898"/>
                <a:gd name="connsiteY29" fmla="*/ -1377 h 173620"/>
                <a:gd name="connsiteX30" fmla="*/ 207899 w 207898"/>
                <a:gd name="connsiteY30" fmla="*/ 10515 h 173620"/>
                <a:gd name="connsiteX31" fmla="*/ 180555 w 207898"/>
                <a:gd name="connsiteY31" fmla="*/ 10515 h 173620"/>
                <a:gd name="connsiteX32" fmla="*/ 180555 w 207898"/>
                <a:gd name="connsiteY32" fmla="*/ 160349 h 173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07898" h="173620">
                  <a:moveTo>
                    <a:pt x="180555" y="160349"/>
                  </a:moveTo>
                  <a:lnTo>
                    <a:pt x="207899" y="160349"/>
                  </a:lnTo>
                  <a:lnTo>
                    <a:pt x="207899" y="172244"/>
                  </a:lnTo>
                  <a:cubicBezTo>
                    <a:pt x="198278" y="171481"/>
                    <a:pt x="173461" y="171481"/>
                    <a:pt x="162570" y="171481"/>
                  </a:cubicBezTo>
                  <a:cubicBezTo>
                    <a:pt x="151686" y="171481"/>
                    <a:pt x="126868" y="171481"/>
                    <a:pt x="117248" y="172244"/>
                  </a:cubicBezTo>
                  <a:lnTo>
                    <a:pt x="117248" y="160349"/>
                  </a:lnTo>
                  <a:lnTo>
                    <a:pt x="144592" y="160349"/>
                  </a:lnTo>
                  <a:lnTo>
                    <a:pt x="144592" y="94797"/>
                  </a:lnTo>
                  <a:lnTo>
                    <a:pt x="63307" y="94797"/>
                  </a:lnTo>
                  <a:lnTo>
                    <a:pt x="63307" y="160349"/>
                  </a:lnTo>
                  <a:lnTo>
                    <a:pt x="90659" y="160349"/>
                  </a:lnTo>
                  <a:lnTo>
                    <a:pt x="90659" y="172244"/>
                  </a:lnTo>
                  <a:cubicBezTo>
                    <a:pt x="81030" y="171481"/>
                    <a:pt x="56221" y="171481"/>
                    <a:pt x="45330" y="171481"/>
                  </a:cubicBezTo>
                  <a:cubicBezTo>
                    <a:pt x="34438" y="171481"/>
                    <a:pt x="9621" y="171481"/>
                    <a:pt x="0" y="172244"/>
                  </a:cubicBezTo>
                  <a:lnTo>
                    <a:pt x="0" y="160349"/>
                  </a:lnTo>
                  <a:lnTo>
                    <a:pt x="27352" y="160349"/>
                  </a:lnTo>
                  <a:lnTo>
                    <a:pt x="27352" y="10515"/>
                  </a:lnTo>
                  <a:lnTo>
                    <a:pt x="0" y="10515"/>
                  </a:lnTo>
                  <a:lnTo>
                    <a:pt x="0" y="-1377"/>
                  </a:lnTo>
                  <a:cubicBezTo>
                    <a:pt x="9621" y="-616"/>
                    <a:pt x="34438" y="-616"/>
                    <a:pt x="45330" y="-616"/>
                  </a:cubicBezTo>
                  <a:cubicBezTo>
                    <a:pt x="56221" y="-616"/>
                    <a:pt x="81030" y="-616"/>
                    <a:pt x="90659" y="-1377"/>
                  </a:cubicBezTo>
                  <a:lnTo>
                    <a:pt x="90659" y="10515"/>
                  </a:lnTo>
                  <a:lnTo>
                    <a:pt x="63307" y="10515"/>
                  </a:lnTo>
                  <a:lnTo>
                    <a:pt x="63307" y="82903"/>
                  </a:lnTo>
                  <a:lnTo>
                    <a:pt x="144592" y="82903"/>
                  </a:lnTo>
                  <a:lnTo>
                    <a:pt x="144592" y="10515"/>
                  </a:lnTo>
                  <a:lnTo>
                    <a:pt x="117248" y="10515"/>
                  </a:lnTo>
                  <a:lnTo>
                    <a:pt x="117248" y="-1377"/>
                  </a:lnTo>
                  <a:cubicBezTo>
                    <a:pt x="126868" y="-616"/>
                    <a:pt x="151686" y="-616"/>
                    <a:pt x="162570" y="-616"/>
                  </a:cubicBezTo>
                  <a:cubicBezTo>
                    <a:pt x="173461" y="-616"/>
                    <a:pt x="198278" y="-616"/>
                    <a:pt x="207899" y="-1377"/>
                  </a:cubicBezTo>
                  <a:lnTo>
                    <a:pt x="207899" y="10515"/>
                  </a:lnTo>
                  <a:lnTo>
                    <a:pt x="180555" y="10515"/>
                  </a:lnTo>
                  <a:lnTo>
                    <a:pt x="180555" y="160349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344" name="任意多边形: 形状 1343">
              <a:extLst>
                <a:ext uri="{FF2B5EF4-FFF2-40B4-BE49-F238E27FC236}">
                  <a16:creationId xmlns:a16="http://schemas.microsoft.com/office/drawing/2014/main" id="{71B8589D-4B25-FFB8-57C0-B0A081C20442}"/>
                </a:ext>
              </a:extLst>
            </p:cNvPr>
            <p:cNvSpPr/>
            <p:nvPr>
              <p:custDataLst>
                <p:tags r:id="rId178"/>
              </p:custDataLst>
            </p:nvPr>
          </p:nvSpPr>
          <p:spPr>
            <a:xfrm flipV="1">
              <a:off x="14635177" y="-13550096"/>
              <a:ext cx="278338" cy="124759"/>
            </a:xfrm>
            <a:custGeom>
              <a:avLst/>
              <a:gdLst>
                <a:gd name="connsiteX0" fmla="*/ 90428 w 278338"/>
                <a:gd name="connsiteY0" fmla="*/ 118057 h 124759"/>
                <a:gd name="connsiteX1" fmla="*/ 91135 w 278338"/>
                <a:gd name="connsiteY1" fmla="*/ 120898 h 124759"/>
                <a:gd name="connsiteX2" fmla="*/ 88299 w 278338"/>
                <a:gd name="connsiteY2" fmla="*/ 123376 h 124759"/>
                <a:gd name="connsiteX3" fmla="*/ 65602 w 278338"/>
                <a:gd name="connsiteY3" fmla="*/ 121605 h 124759"/>
                <a:gd name="connsiteX4" fmla="*/ 61702 w 278338"/>
                <a:gd name="connsiteY4" fmla="*/ 117531 h 124759"/>
                <a:gd name="connsiteX5" fmla="*/ 66310 w 278338"/>
                <a:gd name="connsiteY5" fmla="*/ 115047 h 124759"/>
                <a:gd name="connsiteX6" fmla="*/ 74826 w 278338"/>
                <a:gd name="connsiteY6" fmla="*/ 112388 h 124759"/>
                <a:gd name="connsiteX7" fmla="*/ 74111 w 278338"/>
                <a:gd name="connsiteY7" fmla="*/ 108489 h 124759"/>
                <a:gd name="connsiteX8" fmla="*/ 64006 w 278338"/>
                <a:gd name="connsiteY8" fmla="*/ 68083 h 124759"/>
                <a:gd name="connsiteX9" fmla="*/ 45742 w 278338"/>
                <a:gd name="connsiteY9" fmla="*/ 78539 h 124759"/>
                <a:gd name="connsiteX10" fmla="*/ 0 w 278338"/>
                <a:gd name="connsiteY10" fmla="*/ 28034 h 124759"/>
                <a:gd name="connsiteX11" fmla="*/ 26771 w 278338"/>
                <a:gd name="connsiteY11" fmla="*/ -1383 h 124759"/>
                <a:gd name="connsiteX12" fmla="*/ 51947 w 278338"/>
                <a:gd name="connsiteY12" fmla="*/ 11020 h 124759"/>
                <a:gd name="connsiteX13" fmla="*/ 70210 w 278338"/>
                <a:gd name="connsiteY13" fmla="*/ -1383 h 124759"/>
                <a:gd name="connsiteX14" fmla="*/ 84224 w 278338"/>
                <a:gd name="connsiteY14" fmla="*/ 8010 h 124759"/>
                <a:gd name="connsiteX15" fmla="*/ 90428 w 278338"/>
                <a:gd name="connsiteY15" fmla="*/ 25732 h 124759"/>
                <a:gd name="connsiteX16" fmla="*/ 87592 w 278338"/>
                <a:gd name="connsiteY16" fmla="*/ 28034 h 124759"/>
                <a:gd name="connsiteX17" fmla="*/ 83691 w 278338"/>
                <a:gd name="connsiteY17" fmla="*/ 22540 h 124759"/>
                <a:gd name="connsiteX18" fmla="*/ 70743 w 278338"/>
                <a:gd name="connsiteY18" fmla="*/ 3579 h 124759"/>
                <a:gd name="connsiteX19" fmla="*/ 64895 w 278338"/>
                <a:gd name="connsiteY19" fmla="*/ 12257 h 124759"/>
                <a:gd name="connsiteX20" fmla="*/ 65778 w 278338"/>
                <a:gd name="connsiteY20" fmla="*/ 19530 h 124759"/>
                <a:gd name="connsiteX21" fmla="*/ 90428 w 278338"/>
                <a:gd name="connsiteY21" fmla="*/ 118057 h 124759"/>
                <a:gd name="connsiteX22" fmla="*/ 52662 w 278338"/>
                <a:gd name="connsiteY22" fmla="*/ 22540 h 124759"/>
                <a:gd name="connsiteX23" fmla="*/ 43613 w 278338"/>
                <a:gd name="connsiteY23" fmla="*/ 10669 h 124759"/>
                <a:gd name="connsiteX24" fmla="*/ 27304 w 278338"/>
                <a:gd name="connsiteY24" fmla="*/ 3579 h 124759"/>
                <a:gd name="connsiteX25" fmla="*/ 14355 w 278338"/>
                <a:gd name="connsiteY25" fmla="*/ 20769 h 124759"/>
                <a:gd name="connsiteX26" fmla="*/ 23578 w 278338"/>
                <a:gd name="connsiteY26" fmla="*/ 56745 h 124759"/>
                <a:gd name="connsiteX27" fmla="*/ 45742 w 278338"/>
                <a:gd name="connsiteY27" fmla="*/ 73577 h 124759"/>
                <a:gd name="connsiteX28" fmla="*/ 61527 w 278338"/>
                <a:gd name="connsiteY28" fmla="*/ 58158 h 124759"/>
                <a:gd name="connsiteX29" fmla="*/ 60995 w 278338"/>
                <a:gd name="connsiteY29" fmla="*/ 55681 h 124759"/>
                <a:gd name="connsiteX30" fmla="*/ 52662 w 278338"/>
                <a:gd name="connsiteY30" fmla="*/ 22540 h 124759"/>
                <a:gd name="connsiteX31" fmla="*/ 134207 w 278338"/>
                <a:gd name="connsiteY31" fmla="*/ 40794 h 124759"/>
                <a:gd name="connsiteX32" fmla="*/ 162750 w 278338"/>
                <a:gd name="connsiteY32" fmla="*/ 44517 h 124759"/>
                <a:gd name="connsiteX33" fmla="*/ 178352 w 278338"/>
                <a:gd name="connsiteY33" fmla="*/ 62945 h 124759"/>
                <a:gd name="connsiteX34" fmla="*/ 156370 w 278338"/>
                <a:gd name="connsiteY34" fmla="*/ 78539 h 124759"/>
                <a:gd name="connsiteX35" fmla="*/ 106362 w 278338"/>
                <a:gd name="connsiteY35" fmla="*/ 31933 h 124759"/>
                <a:gd name="connsiteX36" fmla="*/ 138282 w 278338"/>
                <a:gd name="connsiteY36" fmla="*/ -1383 h 124759"/>
                <a:gd name="connsiteX37" fmla="*/ 182253 w 278338"/>
                <a:gd name="connsiteY37" fmla="*/ 18641 h 124759"/>
                <a:gd name="connsiteX38" fmla="*/ 179242 w 278338"/>
                <a:gd name="connsiteY38" fmla="*/ 21650 h 124759"/>
                <a:gd name="connsiteX39" fmla="*/ 176405 w 278338"/>
                <a:gd name="connsiteY39" fmla="*/ 19881 h 124759"/>
                <a:gd name="connsiteX40" fmla="*/ 138640 w 278338"/>
                <a:gd name="connsiteY40" fmla="*/ 3579 h 124759"/>
                <a:gd name="connsiteX41" fmla="*/ 120908 w 278338"/>
                <a:gd name="connsiteY41" fmla="*/ 25017 h 124759"/>
                <a:gd name="connsiteX42" fmla="*/ 123037 w 278338"/>
                <a:gd name="connsiteY42" fmla="*/ 40794 h 124759"/>
                <a:gd name="connsiteX43" fmla="*/ 134207 w 278338"/>
                <a:gd name="connsiteY43" fmla="*/ 40794 h 124759"/>
                <a:gd name="connsiteX44" fmla="*/ 124451 w 278338"/>
                <a:gd name="connsiteY44" fmla="*/ 45756 h 124759"/>
                <a:gd name="connsiteX45" fmla="*/ 156370 w 278338"/>
                <a:gd name="connsiteY45" fmla="*/ 73577 h 124759"/>
                <a:gd name="connsiteX46" fmla="*/ 170734 w 278338"/>
                <a:gd name="connsiteY46" fmla="*/ 62945 h 124759"/>
                <a:gd name="connsiteX47" fmla="*/ 133142 w 278338"/>
                <a:gd name="connsiteY47" fmla="*/ 45756 h 124759"/>
                <a:gd name="connsiteX48" fmla="*/ 124451 w 278338"/>
                <a:gd name="connsiteY48" fmla="*/ 45756 h 124759"/>
                <a:gd name="connsiteX49" fmla="*/ 268234 w 278338"/>
                <a:gd name="connsiteY49" fmla="*/ 68266 h 124759"/>
                <a:gd name="connsiteX50" fmla="*/ 259194 w 278338"/>
                <a:gd name="connsiteY50" fmla="*/ 58341 h 124759"/>
                <a:gd name="connsiteX51" fmla="*/ 266106 w 278338"/>
                <a:gd name="connsiteY51" fmla="*/ 51783 h 124759"/>
                <a:gd name="connsiteX52" fmla="*/ 276219 w 278338"/>
                <a:gd name="connsiteY52" fmla="*/ 63120 h 124759"/>
                <a:gd name="connsiteX53" fmla="*/ 252806 w 278338"/>
                <a:gd name="connsiteY53" fmla="*/ 78539 h 124759"/>
                <a:gd name="connsiteX54" fmla="*/ 201567 w 278338"/>
                <a:gd name="connsiteY54" fmla="*/ 29447 h 124759"/>
                <a:gd name="connsiteX55" fmla="*/ 234368 w 278338"/>
                <a:gd name="connsiteY55" fmla="*/ -1383 h 124759"/>
                <a:gd name="connsiteX56" fmla="*/ 278339 w 278338"/>
                <a:gd name="connsiteY56" fmla="*/ 18641 h 124759"/>
                <a:gd name="connsiteX57" fmla="*/ 275329 w 278338"/>
                <a:gd name="connsiteY57" fmla="*/ 21650 h 124759"/>
                <a:gd name="connsiteX58" fmla="*/ 272492 w 278338"/>
                <a:gd name="connsiteY58" fmla="*/ 19881 h 124759"/>
                <a:gd name="connsiteX59" fmla="*/ 234726 w 278338"/>
                <a:gd name="connsiteY59" fmla="*/ 3579 h 124759"/>
                <a:gd name="connsiteX60" fmla="*/ 216280 w 278338"/>
                <a:gd name="connsiteY60" fmla="*/ 23247 h 124759"/>
                <a:gd name="connsiteX61" fmla="*/ 227990 w 278338"/>
                <a:gd name="connsiteY61" fmla="*/ 59936 h 124759"/>
                <a:gd name="connsiteX62" fmla="*/ 252806 w 278338"/>
                <a:gd name="connsiteY62" fmla="*/ 73577 h 124759"/>
                <a:gd name="connsiteX63" fmla="*/ 268234 w 278338"/>
                <a:gd name="connsiteY63" fmla="*/ 68266 h 124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278338" h="124759">
                  <a:moveTo>
                    <a:pt x="90428" y="118057"/>
                  </a:moveTo>
                  <a:cubicBezTo>
                    <a:pt x="90603" y="118414"/>
                    <a:pt x="91135" y="120717"/>
                    <a:pt x="91135" y="120898"/>
                  </a:cubicBezTo>
                  <a:cubicBezTo>
                    <a:pt x="91135" y="121781"/>
                    <a:pt x="90428" y="123376"/>
                    <a:pt x="88299" y="123376"/>
                  </a:cubicBezTo>
                  <a:cubicBezTo>
                    <a:pt x="84748" y="123376"/>
                    <a:pt x="70036" y="121964"/>
                    <a:pt x="65602" y="121605"/>
                  </a:cubicBezTo>
                  <a:cubicBezTo>
                    <a:pt x="64181" y="121430"/>
                    <a:pt x="61702" y="121249"/>
                    <a:pt x="61702" y="117531"/>
                  </a:cubicBezTo>
                  <a:cubicBezTo>
                    <a:pt x="61702" y="115047"/>
                    <a:pt x="64181" y="115047"/>
                    <a:pt x="66310" y="115047"/>
                  </a:cubicBezTo>
                  <a:cubicBezTo>
                    <a:pt x="74826" y="115047"/>
                    <a:pt x="74826" y="113808"/>
                    <a:pt x="74826" y="112388"/>
                  </a:cubicBezTo>
                  <a:cubicBezTo>
                    <a:pt x="74826" y="111149"/>
                    <a:pt x="74468" y="110085"/>
                    <a:pt x="74111" y="108489"/>
                  </a:cubicBezTo>
                  <a:lnTo>
                    <a:pt x="64006" y="68083"/>
                  </a:lnTo>
                  <a:cubicBezTo>
                    <a:pt x="60280" y="73935"/>
                    <a:pt x="54251" y="78539"/>
                    <a:pt x="45742" y="78539"/>
                  </a:cubicBezTo>
                  <a:cubicBezTo>
                    <a:pt x="23046" y="78539"/>
                    <a:pt x="0" y="53554"/>
                    <a:pt x="0" y="28034"/>
                  </a:cubicBezTo>
                  <a:cubicBezTo>
                    <a:pt x="0" y="10844"/>
                    <a:pt x="11519" y="-1383"/>
                    <a:pt x="26771" y="-1383"/>
                  </a:cubicBezTo>
                  <a:cubicBezTo>
                    <a:pt x="36345" y="-1383"/>
                    <a:pt x="44853" y="4111"/>
                    <a:pt x="51947" y="11020"/>
                  </a:cubicBezTo>
                  <a:cubicBezTo>
                    <a:pt x="55315" y="388"/>
                    <a:pt x="65602" y="-1383"/>
                    <a:pt x="70210" y="-1383"/>
                  </a:cubicBezTo>
                  <a:cubicBezTo>
                    <a:pt x="76598" y="-1383"/>
                    <a:pt x="81030" y="2515"/>
                    <a:pt x="84224" y="8010"/>
                  </a:cubicBezTo>
                  <a:cubicBezTo>
                    <a:pt x="88124" y="14918"/>
                    <a:pt x="90428" y="25017"/>
                    <a:pt x="90428" y="25732"/>
                  </a:cubicBezTo>
                  <a:cubicBezTo>
                    <a:pt x="90428" y="28034"/>
                    <a:pt x="88124" y="28034"/>
                    <a:pt x="87592" y="28034"/>
                  </a:cubicBezTo>
                  <a:cubicBezTo>
                    <a:pt x="85106" y="28034"/>
                    <a:pt x="84931" y="27327"/>
                    <a:pt x="83691" y="22540"/>
                  </a:cubicBezTo>
                  <a:cubicBezTo>
                    <a:pt x="81563" y="14036"/>
                    <a:pt x="78194" y="3579"/>
                    <a:pt x="70743" y="3579"/>
                  </a:cubicBezTo>
                  <a:cubicBezTo>
                    <a:pt x="66135" y="3579"/>
                    <a:pt x="64895" y="7478"/>
                    <a:pt x="64895" y="12257"/>
                  </a:cubicBezTo>
                  <a:cubicBezTo>
                    <a:pt x="64895" y="15631"/>
                    <a:pt x="65245" y="17219"/>
                    <a:pt x="65778" y="19530"/>
                  </a:cubicBezTo>
                  <a:lnTo>
                    <a:pt x="90428" y="118057"/>
                  </a:lnTo>
                  <a:close/>
                  <a:moveTo>
                    <a:pt x="52662" y="22540"/>
                  </a:moveTo>
                  <a:cubicBezTo>
                    <a:pt x="51414" y="17578"/>
                    <a:pt x="47514" y="14036"/>
                    <a:pt x="43613" y="10669"/>
                  </a:cubicBezTo>
                  <a:cubicBezTo>
                    <a:pt x="42016" y="9249"/>
                    <a:pt x="34930" y="3579"/>
                    <a:pt x="27304" y="3579"/>
                  </a:cubicBezTo>
                  <a:cubicBezTo>
                    <a:pt x="20742" y="3579"/>
                    <a:pt x="14355" y="8185"/>
                    <a:pt x="14355" y="20769"/>
                  </a:cubicBezTo>
                  <a:cubicBezTo>
                    <a:pt x="14355" y="30162"/>
                    <a:pt x="19503" y="49655"/>
                    <a:pt x="23578" y="56745"/>
                  </a:cubicBezTo>
                  <a:cubicBezTo>
                    <a:pt x="31737" y="70917"/>
                    <a:pt x="40777" y="73577"/>
                    <a:pt x="45742" y="73577"/>
                  </a:cubicBezTo>
                  <a:cubicBezTo>
                    <a:pt x="58151" y="73577"/>
                    <a:pt x="61527" y="60112"/>
                    <a:pt x="61527" y="58158"/>
                  </a:cubicBezTo>
                  <a:cubicBezTo>
                    <a:pt x="61527" y="57451"/>
                    <a:pt x="61170" y="56213"/>
                    <a:pt x="60995" y="55681"/>
                  </a:cubicBezTo>
                  <a:lnTo>
                    <a:pt x="52662" y="22540"/>
                  </a:lnTo>
                  <a:close/>
                  <a:moveTo>
                    <a:pt x="134207" y="40794"/>
                  </a:moveTo>
                  <a:cubicBezTo>
                    <a:pt x="139172" y="40794"/>
                    <a:pt x="153177" y="41151"/>
                    <a:pt x="162750" y="44517"/>
                  </a:cubicBezTo>
                  <a:cubicBezTo>
                    <a:pt x="175874" y="49123"/>
                    <a:pt x="178352" y="57626"/>
                    <a:pt x="178352" y="62945"/>
                  </a:cubicBezTo>
                  <a:cubicBezTo>
                    <a:pt x="178352" y="72696"/>
                    <a:pt x="168605" y="78539"/>
                    <a:pt x="156370" y="78539"/>
                  </a:cubicBezTo>
                  <a:cubicBezTo>
                    <a:pt x="135088" y="78539"/>
                    <a:pt x="106362" y="62239"/>
                    <a:pt x="106362" y="31933"/>
                  </a:cubicBezTo>
                  <a:cubicBezTo>
                    <a:pt x="106362" y="14036"/>
                    <a:pt x="117539" y="-1383"/>
                    <a:pt x="138282" y="-1383"/>
                  </a:cubicBezTo>
                  <a:cubicBezTo>
                    <a:pt x="168247" y="-1383"/>
                    <a:pt x="182253" y="16156"/>
                    <a:pt x="182253" y="18641"/>
                  </a:cubicBezTo>
                  <a:cubicBezTo>
                    <a:pt x="182253" y="19705"/>
                    <a:pt x="180664" y="21650"/>
                    <a:pt x="179242" y="21650"/>
                  </a:cubicBezTo>
                  <a:cubicBezTo>
                    <a:pt x="178177" y="21650"/>
                    <a:pt x="177820" y="21301"/>
                    <a:pt x="176405" y="19881"/>
                  </a:cubicBezTo>
                  <a:cubicBezTo>
                    <a:pt x="162575" y="3579"/>
                    <a:pt x="141825" y="3579"/>
                    <a:pt x="138640" y="3579"/>
                  </a:cubicBezTo>
                  <a:cubicBezTo>
                    <a:pt x="127994" y="3579"/>
                    <a:pt x="120908" y="10669"/>
                    <a:pt x="120908" y="25017"/>
                  </a:cubicBezTo>
                  <a:cubicBezTo>
                    <a:pt x="120908" y="27502"/>
                    <a:pt x="120908" y="31043"/>
                    <a:pt x="123037" y="40794"/>
                  </a:cubicBezTo>
                  <a:lnTo>
                    <a:pt x="134207" y="40794"/>
                  </a:lnTo>
                  <a:close/>
                  <a:moveTo>
                    <a:pt x="124451" y="45756"/>
                  </a:moveTo>
                  <a:cubicBezTo>
                    <a:pt x="131719" y="71449"/>
                    <a:pt x="151405" y="73577"/>
                    <a:pt x="156370" y="73577"/>
                  </a:cubicBezTo>
                  <a:cubicBezTo>
                    <a:pt x="164172" y="73577"/>
                    <a:pt x="170734" y="69678"/>
                    <a:pt x="170734" y="62945"/>
                  </a:cubicBezTo>
                  <a:cubicBezTo>
                    <a:pt x="170734" y="45756"/>
                    <a:pt x="140768" y="45756"/>
                    <a:pt x="133142" y="45756"/>
                  </a:cubicBezTo>
                  <a:lnTo>
                    <a:pt x="124451" y="45756"/>
                  </a:lnTo>
                  <a:close/>
                  <a:moveTo>
                    <a:pt x="268234" y="68266"/>
                  </a:moveTo>
                  <a:cubicBezTo>
                    <a:pt x="261856" y="67202"/>
                    <a:pt x="259194" y="62239"/>
                    <a:pt x="259194" y="58341"/>
                  </a:cubicBezTo>
                  <a:cubicBezTo>
                    <a:pt x="259194" y="53554"/>
                    <a:pt x="262921" y="51783"/>
                    <a:pt x="266106" y="51783"/>
                  </a:cubicBezTo>
                  <a:cubicBezTo>
                    <a:pt x="270006" y="51783"/>
                    <a:pt x="276219" y="54617"/>
                    <a:pt x="276219" y="63120"/>
                  </a:cubicBezTo>
                  <a:cubicBezTo>
                    <a:pt x="276219" y="75173"/>
                    <a:pt x="262387" y="78539"/>
                    <a:pt x="252806" y="78539"/>
                  </a:cubicBezTo>
                  <a:cubicBezTo>
                    <a:pt x="226210" y="78539"/>
                    <a:pt x="201567" y="54085"/>
                    <a:pt x="201567" y="29447"/>
                  </a:cubicBezTo>
                  <a:cubicBezTo>
                    <a:pt x="201567" y="14211"/>
                    <a:pt x="212205" y="-1383"/>
                    <a:pt x="234368" y="-1383"/>
                  </a:cubicBezTo>
                  <a:cubicBezTo>
                    <a:pt x="264334" y="-1383"/>
                    <a:pt x="278339" y="16156"/>
                    <a:pt x="278339" y="18641"/>
                  </a:cubicBezTo>
                  <a:cubicBezTo>
                    <a:pt x="278339" y="19705"/>
                    <a:pt x="276750" y="21650"/>
                    <a:pt x="275329" y="21650"/>
                  </a:cubicBezTo>
                  <a:cubicBezTo>
                    <a:pt x="274264" y="21650"/>
                    <a:pt x="273905" y="21301"/>
                    <a:pt x="272492" y="19881"/>
                  </a:cubicBezTo>
                  <a:cubicBezTo>
                    <a:pt x="258662" y="3579"/>
                    <a:pt x="237911" y="3579"/>
                    <a:pt x="234726" y="3579"/>
                  </a:cubicBezTo>
                  <a:cubicBezTo>
                    <a:pt x="221959" y="3579"/>
                    <a:pt x="216280" y="12257"/>
                    <a:pt x="216280" y="23247"/>
                  </a:cubicBezTo>
                  <a:cubicBezTo>
                    <a:pt x="216280" y="28391"/>
                    <a:pt x="218766" y="47701"/>
                    <a:pt x="227990" y="59936"/>
                  </a:cubicBezTo>
                  <a:cubicBezTo>
                    <a:pt x="234726" y="68615"/>
                    <a:pt x="243941" y="73577"/>
                    <a:pt x="252806" y="73577"/>
                  </a:cubicBezTo>
                  <a:cubicBezTo>
                    <a:pt x="255295" y="73577"/>
                    <a:pt x="263801" y="73228"/>
                    <a:pt x="268234" y="68266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345" name="任意多边形: 形状 1344">
              <a:extLst>
                <a:ext uri="{FF2B5EF4-FFF2-40B4-BE49-F238E27FC236}">
                  <a16:creationId xmlns:a16="http://schemas.microsoft.com/office/drawing/2014/main" id="{E4BA9B06-9878-C29B-1BF9-79F853CE90B4}"/>
                </a:ext>
              </a:extLst>
            </p:cNvPr>
            <p:cNvSpPr/>
            <p:nvPr>
              <p:custDataLst>
                <p:tags r:id="rId179"/>
              </p:custDataLst>
            </p:nvPr>
          </p:nvSpPr>
          <p:spPr>
            <a:xfrm flipV="1">
              <a:off x="14926475" y="-13417182"/>
              <a:ext cx="73762" cy="13648"/>
            </a:xfrm>
            <a:custGeom>
              <a:avLst/>
              <a:gdLst>
                <a:gd name="connsiteX0" fmla="*/ 73762 w 73762"/>
                <a:gd name="connsiteY0" fmla="*/ 5364 h 13648"/>
                <a:gd name="connsiteX1" fmla="*/ 64896 w 73762"/>
                <a:gd name="connsiteY1" fmla="*/ 12271 h 13648"/>
                <a:gd name="connsiteX2" fmla="*/ 8866 w 73762"/>
                <a:gd name="connsiteY2" fmla="*/ 12271 h 13648"/>
                <a:gd name="connsiteX3" fmla="*/ 0 w 73762"/>
                <a:gd name="connsiteY3" fmla="*/ 5537 h 13648"/>
                <a:gd name="connsiteX4" fmla="*/ 8866 w 73762"/>
                <a:gd name="connsiteY4" fmla="*/ -1377 h 13648"/>
                <a:gd name="connsiteX5" fmla="*/ 64896 w 73762"/>
                <a:gd name="connsiteY5" fmla="*/ -1377 h 13648"/>
                <a:gd name="connsiteX6" fmla="*/ 73762 w 73762"/>
                <a:gd name="connsiteY6" fmla="*/ 5364 h 13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762" h="13648">
                  <a:moveTo>
                    <a:pt x="73762" y="5364"/>
                  </a:moveTo>
                  <a:cubicBezTo>
                    <a:pt x="73762" y="12271"/>
                    <a:pt x="67025" y="12271"/>
                    <a:pt x="64896" y="12271"/>
                  </a:cubicBezTo>
                  <a:lnTo>
                    <a:pt x="8866" y="12271"/>
                  </a:lnTo>
                  <a:cubicBezTo>
                    <a:pt x="6919" y="12271"/>
                    <a:pt x="0" y="12271"/>
                    <a:pt x="0" y="5537"/>
                  </a:cubicBezTo>
                  <a:cubicBezTo>
                    <a:pt x="0" y="-1377"/>
                    <a:pt x="6737" y="-1377"/>
                    <a:pt x="8866" y="-1377"/>
                  </a:cubicBezTo>
                  <a:lnTo>
                    <a:pt x="64896" y="-1377"/>
                  </a:lnTo>
                  <a:cubicBezTo>
                    <a:pt x="66850" y="-1377"/>
                    <a:pt x="73762" y="-1377"/>
                    <a:pt x="73762" y="5364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346" name="任意多边形: 形状 1345">
              <a:extLst>
                <a:ext uri="{FF2B5EF4-FFF2-40B4-BE49-F238E27FC236}">
                  <a16:creationId xmlns:a16="http://schemas.microsoft.com/office/drawing/2014/main" id="{5F4CE356-1BA0-0E73-16B2-595D1D0F924E}"/>
                </a:ext>
              </a:extLst>
            </p:cNvPr>
            <p:cNvSpPr/>
            <p:nvPr>
              <p:custDataLst>
                <p:tags r:id="rId180"/>
              </p:custDataLst>
            </p:nvPr>
          </p:nvSpPr>
          <p:spPr>
            <a:xfrm flipV="1">
              <a:off x="15021525" y="-13505259"/>
              <a:ext cx="180666" cy="79922"/>
            </a:xfrm>
            <a:custGeom>
              <a:avLst/>
              <a:gdLst>
                <a:gd name="connsiteX0" fmla="*/ 66667 w 180666"/>
                <a:gd name="connsiteY0" fmla="*/ 68267 h 79922"/>
                <a:gd name="connsiteX1" fmla="*/ 57627 w 180666"/>
                <a:gd name="connsiteY1" fmla="*/ 58343 h 79922"/>
                <a:gd name="connsiteX2" fmla="*/ 64539 w 180666"/>
                <a:gd name="connsiteY2" fmla="*/ 51784 h 79922"/>
                <a:gd name="connsiteX3" fmla="*/ 74652 w 180666"/>
                <a:gd name="connsiteY3" fmla="*/ 63122 h 79922"/>
                <a:gd name="connsiteX4" fmla="*/ 51240 w 180666"/>
                <a:gd name="connsiteY4" fmla="*/ 78541 h 79922"/>
                <a:gd name="connsiteX5" fmla="*/ 0 w 180666"/>
                <a:gd name="connsiteY5" fmla="*/ 29449 h 79922"/>
                <a:gd name="connsiteX6" fmla="*/ 32801 w 180666"/>
                <a:gd name="connsiteY6" fmla="*/ -1382 h 79922"/>
                <a:gd name="connsiteX7" fmla="*/ 76773 w 180666"/>
                <a:gd name="connsiteY7" fmla="*/ 18643 h 79922"/>
                <a:gd name="connsiteX8" fmla="*/ 73762 w 180666"/>
                <a:gd name="connsiteY8" fmla="*/ 21652 h 79922"/>
                <a:gd name="connsiteX9" fmla="*/ 70926 w 180666"/>
                <a:gd name="connsiteY9" fmla="*/ 19882 h 79922"/>
                <a:gd name="connsiteX10" fmla="*/ 33159 w 180666"/>
                <a:gd name="connsiteY10" fmla="*/ 3581 h 79922"/>
                <a:gd name="connsiteX11" fmla="*/ 14713 w 180666"/>
                <a:gd name="connsiteY11" fmla="*/ 23249 h 79922"/>
                <a:gd name="connsiteX12" fmla="*/ 26423 w 180666"/>
                <a:gd name="connsiteY12" fmla="*/ 59938 h 79922"/>
                <a:gd name="connsiteX13" fmla="*/ 51240 w 180666"/>
                <a:gd name="connsiteY13" fmla="*/ 73579 h 79922"/>
                <a:gd name="connsiteX14" fmla="*/ 66667 w 180666"/>
                <a:gd name="connsiteY14" fmla="*/ 68267 h 79922"/>
                <a:gd name="connsiteX15" fmla="*/ 154244 w 180666"/>
                <a:gd name="connsiteY15" fmla="*/ 68084 h 79922"/>
                <a:gd name="connsiteX16" fmla="*/ 135981 w 180666"/>
                <a:gd name="connsiteY16" fmla="*/ 78541 h 79922"/>
                <a:gd name="connsiteX17" fmla="*/ 90238 w 180666"/>
                <a:gd name="connsiteY17" fmla="*/ 28036 h 79922"/>
                <a:gd name="connsiteX18" fmla="*/ 117010 w 180666"/>
                <a:gd name="connsiteY18" fmla="*/ -1382 h 79922"/>
                <a:gd name="connsiteX19" fmla="*/ 142185 w 180666"/>
                <a:gd name="connsiteY19" fmla="*/ 11021 h 79922"/>
                <a:gd name="connsiteX20" fmla="*/ 160449 w 180666"/>
                <a:gd name="connsiteY20" fmla="*/ -1382 h 79922"/>
                <a:gd name="connsiteX21" fmla="*/ 174462 w 180666"/>
                <a:gd name="connsiteY21" fmla="*/ 8011 h 79922"/>
                <a:gd name="connsiteX22" fmla="*/ 180666 w 180666"/>
                <a:gd name="connsiteY22" fmla="*/ 25733 h 79922"/>
                <a:gd name="connsiteX23" fmla="*/ 177831 w 180666"/>
                <a:gd name="connsiteY23" fmla="*/ 28036 h 79922"/>
                <a:gd name="connsiteX24" fmla="*/ 173930 w 180666"/>
                <a:gd name="connsiteY24" fmla="*/ 22542 h 79922"/>
                <a:gd name="connsiteX25" fmla="*/ 160981 w 180666"/>
                <a:gd name="connsiteY25" fmla="*/ 3581 h 79922"/>
                <a:gd name="connsiteX26" fmla="*/ 155134 w 180666"/>
                <a:gd name="connsiteY26" fmla="*/ 12259 h 79922"/>
                <a:gd name="connsiteX27" fmla="*/ 157787 w 180666"/>
                <a:gd name="connsiteY27" fmla="*/ 26265 h 79922"/>
                <a:gd name="connsiteX28" fmla="*/ 161688 w 180666"/>
                <a:gd name="connsiteY28" fmla="*/ 42216 h 79922"/>
                <a:gd name="connsiteX29" fmla="*/ 165239 w 180666"/>
                <a:gd name="connsiteY29" fmla="*/ 55683 h 79922"/>
                <a:gd name="connsiteX30" fmla="*/ 168433 w 180666"/>
                <a:gd name="connsiteY30" fmla="*/ 69506 h 79922"/>
                <a:gd name="connsiteX31" fmla="*/ 162403 w 180666"/>
                <a:gd name="connsiteY31" fmla="*/ 75174 h 79922"/>
                <a:gd name="connsiteX32" fmla="*/ 154244 w 180666"/>
                <a:gd name="connsiteY32" fmla="*/ 68084 h 79922"/>
                <a:gd name="connsiteX33" fmla="*/ 142900 w 180666"/>
                <a:gd name="connsiteY33" fmla="*/ 22542 h 79922"/>
                <a:gd name="connsiteX34" fmla="*/ 133851 w 180666"/>
                <a:gd name="connsiteY34" fmla="*/ 10671 h 79922"/>
                <a:gd name="connsiteX35" fmla="*/ 117542 w 180666"/>
                <a:gd name="connsiteY35" fmla="*/ 3581 h 79922"/>
                <a:gd name="connsiteX36" fmla="*/ 104593 w 180666"/>
                <a:gd name="connsiteY36" fmla="*/ 20771 h 79922"/>
                <a:gd name="connsiteX37" fmla="*/ 113816 w 180666"/>
                <a:gd name="connsiteY37" fmla="*/ 56747 h 79922"/>
                <a:gd name="connsiteX38" fmla="*/ 135981 w 180666"/>
                <a:gd name="connsiteY38" fmla="*/ 73579 h 79922"/>
                <a:gd name="connsiteX39" fmla="*/ 151765 w 180666"/>
                <a:gd name="connsiteY39" fmla="*/ 58160 h 79922"/>
                <a:gd name="connsiteX40" fmla="*/ 151233 w 180666"/>
                <a:gd name="connsiteY40" fmla="*/ 55683 h 79922"/>
                <a:gd name="connsiteX41" fmla="*/ 142900 w 180666"/>
                <a:gd name="connsiteY41" fmla="*/ 22542 h 79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80666" h="79922">
                  <a:moveTo>
                    <a:pt x="66667" y="68267"/>
                  </a:moveTo>
                  <a:cubicBezTo>
                    <a:pt x="60289" y="67204"/>
                    <a:pt x="57627" y="62241"/>
                    <a:pt x="57627" y="58343"/>
                  </a:cubicBezTo>
                  <a:cubicBezTo>
                    <a:pt x="57627" y="53555"/>
                    <a:pt x="61353" y="51784"/>
                    <a:pt x="64539" y="51784"/>
                  </a:cubicBezTo>
                  <a:cubicBezTo>
                    <a:pt x="68439" y="51784"/>
                    <a:pt x="74652" y="54619"/>
                    <a:pt x="74652" y="63122"/>
                  </a:cubicBezTo>
                  <a:cubicBezTo>
                    <a:pt x="74652" y="75174"/>
                    <a:pt x="60821" y="78541"/>
                    <a:pt x="51240" y="78541"/>
                  </a:cubicBezTo>
                  <a:cubicBezTo>
                    <a:pt x="24643" y="78541"/>
                    <a:pt x="0" y="54087"/>
                    <a:pt x="0" y="29449"/>
                  </a:cubicBezTo>
                  <a:cubicBezTo>
                    <a:pt x="0" y="14213"/>
                    <a:pt x="10638" y="-1382"/>
                    <a:pt x="32801" y="-1382"/>
                  </a:cubicBezTo>
                  <a:cubicBezTo>
                    <a:pt x="62767" y="-1382"/>
                    <a:pt x="76773" y="16157"/>
                    <a:pt x="76773" y="18643"/>
                  </a:cubicBezTo>
                  <a:cubicBezTo>
                    <a:pt x="76773" y="19707"/>
                    <a:pt x="75184" y="21652"/>
                    <a:pt x="73762" y="21652"/>
                  </a:cubicBezTo>
                  <a:cubicBezTo>
                    <a:pt x="72698" y="21652"/>
                    <a:pt x="72340" y="21303"/>
                    <a:pt x="70926" y="19882"/>
                  </a:cubicBezTo>
                  <a:cubicBezTo>
                    <a:pt x="57095" y="3581"/>
                    <a:pt x="36345" y="3581"/>
                    <a:pt x="33159" y="3581"/>
                  </a:cubicBezTo>
                  <a:cubicBezTo>
                    <a:pt x="20393" y="3581"/>
                    <a:pt x="14713" y="12259"/>
                    <a:pt x="14713" y="23249"/>
                  </a:cubicBezTo>
                  <a:cubicBezTo>
                    <a:pt x="14713" y="28393"/>
                    <a:pt x="17199" y="47703"/>
                    <a:pt x="26423" y="59938"/>
                  </a:cubicBezTo>
                  <a:cubicBezTo>
                    <a:pt x="33159" y="68616"/>
                    <a:pt x="42375" y="73579"/>
                    <a:pt x="51240" y="73579"/>
                  </a:cubicBezTo>
                  <a:cubicBezTo>
                    <a:pt x="53726" y="73579"/>
                    <a:pt x="62235" y="73230"/>
                    <a:pt x="66667" y="68267"/>
                  </a:cubicBezTo>
                  <a:close/>
                  <a:moveTo>
                    <a:pt x="154244" y="68084"/>
                  </a:moveTo>
                  <a:cubicBezTo>
                    <a:pt x="150519" y="73937"/>
                    <a:pt x="144488" y="78541"/>
                    <a:pt x="135981" y="78541"/>
                  </a:cubicBezTo>
                  <a:cubicBezTo>
                    <a:pt x="113284" y="78541"/>
                    <a:pt x="90238" y="53555"/>
                    <a:pt x="90238" y="28036"/>
                  </a:cubicBezTo>
                  <a:cubicBezTo>
                    <a:pt x="90238" y="10846"/>
                    <a:pt x="101757" y="-1382"/>
                    <a:pt x="117010" y="-1382"/>
                  </a:cubicBezTo>
                  <a:cubicBezTo>
                    <a:pt x="126583" y="-1382"/>
                    <a:pt x="135091" y="4113"/>
                    <a:pt x="142185" y="11021"/>
                  </a:cubicBezTo>
                  <a:cubicBezTo>
                    <a:pt x="145554" y="389"/>
                    <a:pt x="155841" y="-1382"/>
                    <a:pt x="160449" y="-1382"/>
                  </a:cubicBezTo>
                  <a:cubicBezTo>
                    <a:pt x="166836" y="-1382"/>
                    <a:pt x="171268" y="2517"/>
                    <a:pt x="174462" y="8011"/>
                  </a:cubicBezTo>
                  <a:cubicBezTo>
                    <a:pt x="178363" y="14920"/>
                    <a:pt x="180666" y="25018"/>
                    <a:pt x="180666" y="25733"/>
                  </a:cubicBezTo>
                  <a:cubicBezTo>
                    <a:pt x="180666" y="28036"/>
                    <a:pt x="178363" y="28036"/>
                    <a:pt x="177831" y="28036"/>
                  </a:cubicBezTo>
                  <a:cubicBezTo>
                    <a:pt x="175344" y="28036"/>
                    <a:pt x="175169" y="27329"/>
                    <a:pt x="173930" y="22542"/>
                  </a:cubicBezTo>
                  <a:cubicBezTo>
                    <a:pt x="171801" y="14037"/>
                    <a:pt x="168433" y="3581"/>
                    <a:pt x="160981" y="3581"/>
                  </a:cubicBezTo>
                  <a:cubicBezTo>
                    <a:pt x="156373" y="3581"/>
                    <a:pt x="155134" y="7479"/>
                    <a:pt x="155134" y="12259"/>
                  </a:cubicBezTo>
                  <a:cubicBezTo>
                    <a:pt x="155134" y="15277"/>
                    <a:pt x="156548" y="21652"/>
                    <a:pt x="157787" y="26265"/>
                  </a:cubicBezTo>
                  <a:cubicBezTo>
                    <a:pt x="159035" y="31045"/>
                    <a:pt x="160806" y="38310"/>
                    <a:pt x="161688" y="42216"/>
                  </a:cubicBezTo>
                  <a:lnTo>
                    <a:pt x="165239" y="55683"/>
                  </a:lnTo>
                  <a:cubicBezTo>
                    <a:pt x="166304" y="60287"/>
                    <a:pt x="168433" y="68616"/>
                    <a:pt x="168433" y="69506"/>
                  </a:cubicBezTo>
                  <a:cubicBezTo>
                    <a:pt x="168433" y="73405"/>
                    <a:pt x="165239" y="75174"/>
                    <a:pt x="162403" y="75174"/>
                  </a:cubicBezTo>
                  <a:cubicBezTo>
                    <a:pt x="159384" y="75174"/>
                    <a:pt x="155308" y="73047"/>
                    <a:pt x="154244" y="68084"/>
                  </a:cubicBezTo>
                  <a:close/>
                  <a:moveTo>
                    <a:pt x="142900" y="22542"/>
                  </a:moveTo>
                  <a:cubicBezTo>
                    <a:pt x="141653" y="17579"/>
                    <a:pt x="137752" y="14037"/>
                    <a:pt x="133851" y="10671"/>
                  </a:cubicBezTo>
                  <a:cubicBezTo>
                    <a:pt x="132255" y="9250"/>
                    <a:pt x="125169" y="3581"/>
                    <a:pt x="117542" y="3581"/>
                  </a:cubicBezTo>
                  <a:cubicBezTo>
                    <a:pt x="110980" y="3581"/>
                    <a:pt x="104593" y="8187"/>
                    <a:pt x="104593" y="20771"/>
                  </a:cubicBezTo>
                  <a:cubicBezTo>
                    <a:pt x="104593" y="30164"/>
                    <a:pt x="109741" y="49657"/>
                    <a:pt x="113816" y="56747"/>
                  </a:cubicBezTo>
                  <a:cubicBezTo>
                    <a:pt x="121975" y="70919"/>
                    <a:pt x="131015" y="73579"/>
                    <a:pt x="135981" y="73579"/>
                  </a:cubicBezTo>
                  <a:cubicBezTo>
                    <a:pt x="148389" y="73579"/>
                    <a:pt x="151765" y="60113"/>
                    <a:pt x="151765" y="58160"/>
                  </a:cubicBezTo>
                  <a:cubicBezTo>
                    <a:pt x="151765" y="57452"/>
                    <a:pt x="151408" y="56215"/>
                    <a:pt x="151233" y="55683"/>
                  </a:cubicBezTo>
                  <a:lnTo>
                    <a:pt x="142900" y="22542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347" name="任意多边形: 形状 1346">
              <a:extLst>
                <a:ext uri="{FF2B5EF4-FFF2-40B4-BE49-F238E27FC236}">
                  <a16:creationId xmlns:a16="http://schemas.microsoft.com/office/drawing/2014/main" id="{BA5A99D8-2C6A-CA6E-E072-FC65FF260510}"/>
                </a:ext>
              </a:extLst>
            </p:cNvPr>
            <p:cNvSpPr/>
            <p:nvPr>
              <p:custDataLst>
                <p:tags r:id="rId181"/>
              </p:custDataLst>
            </p:nvPr>
          </p:nvSpPr>
          <p:spPr>
            <a:xfrm flipV="1">
              <a:off x="15293999" y="-13470161"/>
              <a:ext cx="168399" cy="168563"/>
            </a:xfrm>
            <a:custGeom>
              <a:avLst/>
              <a:gdLst>
                <a:gd name="connsiteX0" fmla="*/ 89387 w 168399"/>
                <a:gd name="connsiteY0" fmla="*/ 77840 h 168563"/>
                <a:gd name="connsiteX1" fmla="*/ 160043 w 168399"/>
                <a:gd name="connsiteY1" fmla="*/ 77840 h 168563"/>
                <a:gd name="connsiteX2" fmla="*/ 168400 w 168399"/>
                <a:gd name="connsiteY2" fmla="*/ 82907 h 168563"/>
                <a:gd name="connsiteX3" fmla="*/ 160043 w 168399"/>
                <a:gd name="connsiteY3" fmla="*/ 87964 h 168563"/>
                <a:gd name="connsiteX4" fmla="*/ 89387 w 168399"/>
                <a:gd name="connsiteY4" fmla="*/ 87964 h 168563"/>
                <a:gd name="connsiteX5" fmla="*/ 89387 w 168399"/>
                <a:gd name="connsiteY5" fmla="*/ 158835 h 168563"/>
                <a:gd name="connsiteX6" fmla="*/ 84327 w 168399"/>
                <a:gd name="connsiteY6" fmla="*/ 167188 h 168563"/>
                <a:gd name="connsiteX7" fmla="*/ 79259 w 168399"/>
                <a:gd name="connsiteY7" fmla="*/ 158835 h 168563"/>
                <a:gd name="connsiteX8" fmla="*/ 79259 w 168399"/>
                <a:gd name="connsiteY8" fmla="*/ 87964 h 168563"/>
                <a:gd name="connsiteX9" fmla="*/ 8357 w 168399"/>
                <a:gd name="connsiteY9" fmla="*/ 87964 h 168563"/>
                <a:gd name="connsiteX10" fmla="*/ 0 w 168399"/>
                <a:gd name="connsiteY10" fmla="*/ 82907 h 168563"/>
                <a:gd name="connsiteX11" fmla="*/ 8357 w 168399"/>
                <a:gd name="connsiteY11" fmla="*/ 77840 h 168563"/>
                <a:gd name="connsiteX12" fmla="*/ 79259 w 168399"/>
                <a:gd name="connsiteY12" fmla="*/ 77840 h 168563"/>
                <a:gd name="connsiteX13" fmla="*/ 79259 w 168399"/>
                <a:gd name="connsiteY13" fmla="*/ 6977 h 168563"/>
                <a:gd name="connsiteX14" fmla="*/ 84327 w 168399"/>
                <a:gd name="connsiteY14" fmla="*/ -1375 h 168563"/>
                <a:gd name="connsiteX15" fmla="*/ 89387 w 168399"/>
                <a:gd name="connsiteY15" fmla="*/ 6977 h 168563"/>
                <a:gd name="connsiteX16" fmla="*/ 89387 w 168399"/>
                <a:gd name="connsiteY16" fmla="*/ 77840 h 168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68399" h="168563">
                  <a:moveTo>
                    <a:pt x="89387" y="77840"/>
                  </a:moveTo>
                  <a:lnTo>
                    <a:pt x="160043" y="77840"/>
                  </a:lnTo>
                  <a:cubicBezTo>
                    <a:pt x="163586" y="77840"/>
                    <a:pt x="168400" y="77840"/>
                    <a:pt x="168400" y="82907"/>
                  </a:cubicBezTo>
                  <a:cubicBezTo>
                    <a:pt x="168400" y="87964"/>
                    <a:pt x="163586" y="87964"/>
                    <a:pt x="160043" y="87964"/>
                  </a:cubicBezTo>
                  <a:lnTo>
                    <a:pt x="89387" y="87964"/>
                  </a:lnTo>
                  <a:lnTo>
                    <a:pt x="89387" y="158835"/>
                  </a:lnTo>
                  <a:cubicBezTo>
                    <a:pt x="89387" y="162376"/>
                    <a:pt x="89387" y="167188"/>
                    <a:pt x="84327" y="167188"/>
                  </a:cubicBezTo>
                  <a:cubicBezTo>
                    <a:pt x="79259" y="167188"/>
                    <a:pt x="79259" y="162376"/>
                    <a:pt x="79259" y="158835"/>
                  </a:cubicBezTo>
                  <a:lnTo>
                    <a:pt x="79259" y="87964"/>
                  </a:lnTo>
                  <a:lnTo>
                    <a:pt x="8357" y="87964"/>
                  </a:lnTo>
                  <a:cubicBezTo>
                    <a:pt x="4814" y="87964"/>
                    <a:pt x="0" y="87964"/>
                    <a:pt x="0" y="82907"/>
                  </a:cubicBezTo>
                  <a:cubicBezTo>
                    <a:pt x="0" y="77840"/>
                    <a:pt x="4814" y="77840"/>
                    <a:pt x="8357" y="77840"/>
                  </a:cubicBezTo>
                  <a:lnTo>
                    <a:pt x="79259" y="77840"/>
                  </a:lnTo>
                  <a:lnTo>
                    <a:pt x="79259" y="6977"/>
                  </a:lnTo>
                  <a:cubicBezTo>
                    <a:pt x="79259" y="3437"/>
                    <a:pt x="79259" y="-1375"/>
                    <a:pt x="84327" y="-1375"/>
                  </a:cubicBezTo>
                  <a:cubicBezTo>
                    <a:pt x="89387" y="-1375"/>
                    <a:pt x="89387" y="3437"/>
                    <a:pt x="89387" y="6977"/>
                  </a:cubicBezTo>
                  <a:lnTo>
                    <a:pt x="89387" y="77840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348" name="任意多边形: 形状 1347">
              <a:extLst>
                <a:ext uri="{FF2B5EF4-FFF2-40B4-BE49-F238E27FC236}">
                  <a16:creationId xmlns:a16="http://schemas.microsoft.com/office/drawing/2014/main" id="{45BDD0B6-28A7-0DEB-9071-FF378174D61C}"/>
                </a:ext>
              </a:extLst>
            </p:cNvPr>
            <p:cNvSpPr/>
            <p:nvPr>
              <p:custDataLst>
                <p:tags r:id="rId182"/>
              </p:custDataLst>
            </p:nvPr>
          </p:nvSpPr>
          <p:spPr>
            <a:xfrm flipV="1">
              <a:off x="15542967" y="-13496227"/>
              <a:ext cx="207898" cy="173620"/>
            </a:xfrm>
            <a:custGeom>
              <a:avLst/>
              <a:gdLst>
                <a:gd name="connsiteX0" fmla="*/ 180555 w 207898"/>
                <a:gd name="connsiteY0" fmla="*/ 160349 h 173620"/>
                <a:gd name="connsiteX1" fmla="*/ 207899 w 207898"/>
                <a:gd name="connsiteY1" fmla="*/ 160349 h 173620"/>
                <a:gd name="connsiteX2" fmla="*/ 207899 w 207898"/>
                <a:gd name="connsiteY2" fmla="*/ 172244 h 173620"/>
                <a:gd name="connsiteX3" fmla="*/ 162569 w 207898"/>
                <a:gd name="connsiteY3" fmla="*/ 171481 h 173620"/>
                <a:gd name="connsiteX4" fmla="*/ 117248 w 207898"/>
                <a:gd name="connsiteY4" fmla="*/ 172244 h 173620"/>
                <a:gd name="connsiteX5" fmla="*/ 117248 w 207898"/>
                <a:gd name="connsiteY5" fmla="*/ 160349 h 173620"/>
                <a:gd name="connsiteX6" fmla="*/ 144592 w 207898"/>
                <a:gd name="connsiteY6" fmla="*/ 160349 h 173620"/>
                <a:gd name="connsiteX7" fmla="*/ 144592 w 207898"/>
                <a:gd name="connsiteY7" fmla="*/ 94797 h 173620"/>
                <a:gd name="connsiteX8" fmla="*/ 63307 w 207898"/>
                <a:gd name="connsiteY8" fmla="*/ 94797 h 173620"/>
                <a:gd name="connsiteX9" fmla="*/ 63307 w 207898"/>
                <a:gd name="connsiteY9" fmla="*/ 160349 h 173620"/>
                <a:gd name="connsiteX10" fmla="*/ 90659 w 207898"/>
                <a:gd name="connsiteY10" fmla="*/ 160349 h 173620"/>
                <a:gd name="connsiteX11" fmla="*/ 90659 w 207898"/>
                <a:gd name="connsiteY11" fmla="*/ 172244 h 173620"/>
                <a:gd name="connsiteX12" fmla="*/ 45330 w 207898"/>
                <a:gd name="connsiteY12" fmla="*/ 171481 h 173620"/>
                <a:gd name="connsiteX13" fmla="*/ 0 w 207898"/>
                <a:gd name="connsiteY13" fmla="*/ 172244 h 173620"/>
                <a:gd name="connsiteX14" fmla="*/ 0 w 207898"/>
                <a:gd name="connsiteY14" fmla="*/ 160349 h 173620"/>
                <a:gd name="connsiteX15" fmla="*/ 27352 w 207898"/>
                <a:gd name="connsiteY15" fmla="*/ 160349 h 173620"/>
                <a:gd name="connsiteX16" fmla="*/ 27352 w 207898"/>
                <a:gd name="connsiteY16" fmla="*/ 10515 h 173620"/>
                <a:gd name="connsiteX17" fmla="*/ 0 w 207898"/>
                <a:gd name="connsiteY17" fmla="*/ 10515 h 173620"/>
                <a:gd name="connsiteX18" fmla="*/ 0 w 207898"/>
                <a:gd name="connsiteY18" fmla="*/ -1377 h 173620"/>
                <a:gd name="connsiteX19" fmla="*/ 45330 w 207898"/>
                <a:gd name="connsiteY19" fmla="*/ -616 h 173620"/>
                <a:gd name="connsiteX20" fmla="*/ 90659 w 207898"/>
                <a:gd name="connsiteY20" fmla="*/ -1377 h 173620"/>
                <a:gd name="connsiteX21" fmla="*/ 90659 w 207898"/>
                <a:gd name="connsiteY21" fmla="*/ 10515 h 173620"/>
                <a:gd name="connsiteX22" fmla="*/ 63307 w 207898"/>
                <a:gd name="connsiteY22" fmla="*/ 10515 h 173620"/>
                <a:gd name="connsiteX23" fmla="*/ 63307 w 207898"/>
                <a:gd name="connsiteY23" fmla="*/ 82903 h 173620"/>
                <a:gd name="connsiteX24" fmla="*/ 144592 w 207898"/>
                <a:gd name="connsiteY24" fmla="*/ 82903 h 173620"/>
                <a:gd name="connsiteX25" fmla="*/ 144592 w 207898"/>
                <a:gd name="connsiteY25" fmla="*/ 10515 h 173620"/>
                <a:gd name="connsiteX26" fmla="*/ 117248 w 207898"/>
                <a:gd name="connsiteY26" fmla="*/ 10515 h 173620"/>
                <a:gd name="connsiteX27" fmla="*/ 117248 w 207898"/>
                <a:gd name="connsiteY27" fmla="*/ -1377 h 173620"/>
                <a:gd name="connsiteX28" fmla="*/ 162569 w 207898"/>
                <a:gd name="connsiteY28" fmla="*/ -616 h 173620"/>
                <a:gd name="connsiteX29" fmla="*/ 207899 w 207898"/>
                <a:gd name="connsiteY29" fmla="*/ -1377 h 173620"/>
                <a:gd name="connsiteX30" fmla="*/ 207899 w 207898"/>
                <a:gd name="connsiteY30" fmla="*/ 10515 h 173620"/>
                <a:gd name="connsiteX31" fmla="*/ 180555 w 207898"/>
                <a:gd name="connsiteY31" fmla="*/ 10515 h 173620"/>
                <a:gd name="connsiteX32" fmla="*/ 180555 w 207898"/>
                <a:gd name="connsiteY32" fmla="*/ 160349 h 173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07898" h="173620">
                  <a:moveTo>
                    <a:pt x="180555" y="160349"/>
                  </a:moveTo>
                  <a:lnTo>
                    <a:pt x="207899" y="160349"/>
                  </a:lnTo>
                  <a:lnTo>
                    <a:pt x="207899" y="172244"/>
                  </a:lnTo>
                  <a:cubicBezTo>
                    <a:pt x="198278" y="171481"/>
                    <a:pt x="173461" y="171481"/>
                    <a:pt x="162569" y="171481"/>
                  </a:cubicBezTo>
                  <a:cubicBezTo>
                    <a:pt x="151686" y="171481"/>
                    <a:pt x="126868" y="171481"/>
                    <a:pt x="117248" y="172244"/>
                  </a:cubicBezTo>
                  <a:lnTo>
                    <a:pt x="117248" y="160349"/>
                  </a:lnTo>
                  <a:lnTo>
                    <a:pt x="144592" y="160349"/>
                  </a:lnTo>
                  <a:lnTo>
                    <a:pt x="144592" y="94797"/>
                  </a:lnTo>
                  <a:lnTo>
                    <a:pt x="63307" y="94797"/>
                  </a:lnTo>
                  <a:lnTo>
                    <a:pt x="63307" y="160349"/>
                  </a:lnTo>
                  <a:lnTo>
                    <a:pt x="90659" y="160349"/>
                  </a:lnTo>
                  <a:lnTo>
                    <a:pt x="90659" y="172244"/>
                  </a:lnTo>
                  <a:cubicBezTo>
                    <a:pt x="81030" y="171481"/>
                    <a:pt x="56221" y="171481"/>
                    <a:pt x="45330" y="171481"/>
                  </a:cubicBezTo>
                  <a:cubicBezTo>
                    <a:pt x="34438" y="171481"/>
                    <a:pt x="9621" y="171481"/>
                    <a:pt x="0" y="172244"/>
                  </a:cubicBezTo>
                  <a:lnTo>
                    <a:pt x="0" y="160349"/>
                  </a:lnTo>
                  <a:lnTo>
                    <a:pt x="27352" y="160349"/>
                  </a:lnTo>
                  <a:lnTo>
                    <a:pt x="27352" y="10515"/>
                  </a:lnTo>
                  <a:lnTo>
                    <a:pt x="0" y="10515"/>
                  </a:lnTo>
                  <a:lnTo>
                    <a:pt x="0" y="-1377"/>
                  </a:lnTo>
                  <a:cubicBezTo>
                    <a:pt x="9621" y="-616"/>
                    <a:pt x="34438" y="-616"/>
                    <a:pt x="45330" y="-616"/>
                  </a:cubicBezTo>
                  <a:cubicBezTo>
                    <a:pt x="56221" y="-616"/>
                    <a:pt x="81030" y="-616"/>
                    <a:pt x="90659" y="-1377"/>
                  </a:cubicBezTo>
                  <a:lnTo>
                    <a:pt x="90659" y="10515"/>
                  </a:lnTo>
                  <a:lnTo>
                    <a:pt x="63307" y="10515"/>
                  </a:lnTo>
                  <a:lnTo>
                    <a:pt x="63307" y="82903"/>
                  </a:lnTo>
                  <a:lnTo>
                    <a:pt x="144592" y="82903"/>
                  </a:lnTo>
                  <a:lnTo>
                    <a:pt x="144592" y="10515"/>
                  </a:lnTo>
                  <a:lnTo>
                    <a:pt x="117248" y="10515"/>
                  </a:lnTo>
                  <a:lnTo>
                    <a:pt x="117248" y="-1377"/>
                  </a:lnTo>
                  <a:cubicBezTo>
                    <a:pt x="126868" y="-616"/>
                    <a:pt x="151686" y="-616"/>
                    <a:pt x="162569" y="-616"/>
                  </a:cubicBezTo>
                  <a:cubicBezTo>
                    <a:pt x="173461" y="-616"/>
                    <a:pt x="198278" y="-616"/>
                    <a:pt x="207899" y="-1377"/>
                  </a:cubicBezTo>
                  <a:lnTo>
                    <a:pt x="207899" y="10515"/>
                  </a:lnTo>
                  <a:lnTo>
                    <a:pt x="180555" y="10515"/>
                  </a:lnTo>
                  <a:lnTo>
                    <a:pt x="180555" y="160349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349" name="任意多边形: 形状 1348">
              <a:extLst>
                <a:ext uri="{FF2B5EF4-FFF2-40B4-BE49-F238E27FC236}">
                  <a16:creationId xmlns:a16="http://schemas.microsoft.com/office/drawing/2014/main" id="{FEAA1932-044F-0272-B3AE-30E5DD5651CB}"/>
                </a:ext>
              </a:extLst>
            </p:cNvPr>
            <p:cNvSpPr/>
            <p:nvPr>
              <p:custDataLst>
                <p:tags r:id="rId183"/>
              </p:custDataLst>
            </p:nvPr>
          </p:nvSpPr>
          <p:spPr>
            <a:xfrm flipV="1">
              <a:off x="15771839" y="-13550096"/>
              <a:ext cx="278339" cy="124759"/>
            </a:xfrm>
            <a:custGeom>
              <a:avLst/>
              <a:gdLst>
                <a:gd name="connsiteX0" fmla="*/ 90428 w 278339"/>
                <a:gd name="connsiteY0" fmla="*/ 118057 h 124759"/>
                <a:gd name="connsiteX1" fmla="*/ 91135 w 278339"/>
                <a:gd name="connsiteY1" fmla="*/ 120898 h 124759"/>
                <a:gd name="connsiteX2" fmla="*/ 88299 w 278339"/>
                <a:gd name="connsiteY2" fmla="*/ 123376 h 124759"/>
                <a:gd name="connsiteX3" fmla="*/ 65603 w 278339"/>
                <a:gd name="connsiteY3" fmla="*/ 121605 h 124759"/>
                <a:gd name="connsiteX4" fmla="*/ 61702 w 278339"/>
                <a:gd name="connsiteY4" fmla="*/ 117531 h 124759"/>
                <a:gd name="connsiteX5" fmla="*/ 66310 w 278339"/>
                <a:gd name="connsiteY5" fmla="*/ 115047 h 124759"/>
                <a:gd name="connsiteX6" fmla="*/ 74826 w 278339"/>
                <a:gd name="connsiteY6" fmla="*/ 112388 h 124759"/>
                <a:gd name="connsiteX7" fmla="*/ 74111 w 278339"/>
                <a:gd name="connsiteY7" fmla="*/ 108489 h 124759"/>
                <a:gd name="connsiteX8" fmla="*/ 64006 w 278339"/>
                <a:gd name="connsiteY8" fmla="*/ 68083 h 124759"/>
                <a:gd name="connsiteX9" fmla="*/ 45743 w 278339"/>
                <a:gd name="connsiteY9" fmla="*/ 78539 h 124759"/>
                <a:gd name="connsiteX10" fmla="*/ 0 w 278339"/>
                <a:gd name="connsiteY10" fmla="*/ 28034 h 124759"/>
                <a:gd name="connsiteX11" fmla="*/ 26772 w 278339"/>
                <a:gd name="connsiteY11" fmla="*/ -1383 h 124759"/>
                <a:gd name="connsiteX12" fmla="*/ 51947 w 278339"/>
                <a:gd name="connsiteY12" fmla="*/ 11020 h 124759"/>
                <a:gd name="connsiteX13" fmla="*/ 70210 w 278339"/>
                <a:gd name="connsiteY13" fmla="*/ -1383 h 124759"/>
                <a:gd name="connsiteX14" fmla="*/ 84224 w 278339"/>
                <a:gd name="connsiteY14" fmla="*/ 8010 h 124759"/>
                <a:gd name="connsiteX15" fmla="*/ 90428 w 278339"/>
                <a:gd name="connsiteY15" fmla="*/ 25732 h 124759"/>
                <a:gd name="connsiteX16" fmla="*/ 87592 w 278339"/>
                <a:gd name="connsiteY16" fmla="*/ 28034 h 124759"/>
                <a:gd name="connsiteX17" fmla="*/ 83691 w 278339"/>
                <a:gd name="connsiteY17" fmla="*/ 22540 h 124759"/>
                <a:gd name="connsiteX18" fmla="*/ 70743 w 278339"/>
                <a:gd name="connsiteY18" fmla="*/ 3579 h 124759"/>
                <a:gd name="connsiteX19" fmla="*/ 64895 w 278339"/>
                <a:gd name="connsiteY19" fmla="*/ 12257 h 124759"/>
                <a:gd name="connsiteX20" fmla="*/ 65778 w 278339"/>
                <a:gd name="connsiteY20" fmla="*/ 19530 h 124759"/>
                <a:gd name="connsiteX21" fmla="*/ 90428 w 278339"/>
                <a:gd name="connsiteY21" fmla="*/ 118057 h 124759"/>
                <a:gd name="connsiteX22" fmla="*/ 52662 w 278339"/>
                <a:gd name="connsiteY22" fmla="*/ 22540 h 124759"/>
                <a:gd name="connsiteX23" fmla="*/ 43613 w 278339"/>
                <a:gd name="connsiteY23" fmla="*/ 10669 h 124759"/>
                <a:gd name="connsiteX24" fmla="*/ 27304 w 278339"/>
                <a:gd name="connsiteY24" fmla="*/ 3579 h 124759"/>
                <a:gd name="connsiteX25" fmla="*/ 14355 w 278339"/>
                <a:gd name="connsiteY25" fmla="*/ 20769 h 124759"/>
                <a:gd name="connsiteX26" fmla="*/ 23578 w 278339"/>
                <a:gd name="connsiteY26" fmla="*/ 56745 h 124759"/>
                <a:gd name="connsiteX27" fmla="*/ 45743 w 278339"/>
                <a:gd name="connsiteY27" fmla="*/ 73577 h 124759"/>
                <a:gd name="connsiteX28" fmla="*/ 61528 w 278339"/>
                <a:gd name="connsiteY28" fmla="*/ 58158 h 124759"/>
                <a:gd name="connsiteX29" fmla="*/ 60995 w 278339"/>
                <a:gd name="connsiteY29" fmla="*/ 55681 h 124759"/>
                <a:gd name="connsiteX30" fmla="*/ 52662 w 278339"/>
                <a:gd name="connsiteY30" fmla="*/ 22540 h 124759"/>
                <a:gd name="connsiteX31" fmla="*/ 134207 w 278339"/>
                <a:gd name="connsiteY31" fmla="*/ 40794 h 124759"/>
                <a:gd name="connsiteX32" fmla="*/ 162750 w 278339"/>
                <a:gd name="connsiteY32" fmla="*/ 44517 h 124759"/>
                <a:gd name="connsiteX33" fmla="*/ 178353 w 278339"/>
                <a:gd name="connsiteY33" fmla="*/ 62945 h 124759"/>
                <a:gd name="connsiteX34" fmla="*/ 156371 w 278339"/>
                <a:gd name="connsiteY34" fmla="*/ 78539 h 124759"/>
                <a:gd name="connsiteX35" fmla="*/ 106363 w 278339"/>
                <a:gd name="connsiteY35" fmla="*/ 31933 h 124759"/>
                <a:gd name="connsiteX36" fmla="*/ 138282 w 278339"/>
                <a:gd name="connsiteY36" fmla="*/ -1383 h 124759"/>
                <a:gd name="connsiteX37" fmla="*/ 182253 w 278339"/>
                <a:gd name="connsiteY37" fmla="*/ 18641 h 124759"/>
                <a:gd name="connsiteX38" fmla="*/ 179242 w 278339"/>
                <a:gd name="connsiteY38" fmla="*/ 21650 h 124759"/>
                <a:gd name="connsiteX39" fmla="*/ 176406 w 278339"/>
                <a:gd name="connsiteY39" fmla="*/ 19881 h 124759"/>
                <a:gd name="connsiteX40" fmla="*/ 138640 w 278339"/>
                <a:gd name="connsiteY40" fmla="*/ 3579 h 124759"/>
                <a:gd name="connsiteX41" fmla="*/ 120908 w 278339"/>
                <a:gd name="connsiteY41" fmla="*/ 25017 h 124759"/>
                <a:gd name="connsiteX42" fmla="*/ 123038 w 278339"/>
                <a:gd name="connsiteY42" fmla="*/ 40794 h 124759"/>
                <a:gd name="connsiteX43" fmla="*/ 134207 w 278339"/>
                <a:gd name="connsiteY43" fmla="*/ 40794 h 124759"/>
                <a:gd name="connsiteX44" fmla="*/ 124451 w 278339"/>
                <a:gd name="connsiteY44" fmla="*/ 45756 h 124759"/>
                <a:gd name="connsiteX45" fmla="*/ 156371 w 278339"/>
                <a:gd name="connsiteY45" fmla="*/ 73577 h 124759"/>
                <a:gd name="connsiteX46" fmla="*/ 170734 w 278339"/>
                <a:gd name="connsiteY46" fmla="*/ 62945 h 124759"/>
                <a:gd name="connsiteX47" fmla="*/ 133142 w 278339"/>
                <a:gd name="connsiteY47" fmla="*/ 45756 h 124759"/>
                <a:gd name="connsiteX48" fmla="*/ 124451 w 278339"/>
                <a:gd name="connsiteY48" fmla="*/ 45756 h 124759"/>
                <a:gd name="connsiteX49" fmla="*/ 268235 w 278339"/>
                <a:gd name="connsiteY49" fmla="*/ 68266 h 124759"/>
                <a:gd name="connsiteX50" fmla="*/ 259195 w 278339"/>
                <a:gd name="connsiteY50" fmla="*/ 58341 h 124759"/>
                <a:gd name="connsiteX51" fmla="*/ 266105 w 278339"/>
                <a:gd name="connsiteY51" fmla="*/ 51783 h 124759"/>
                <a:gd name="connsiteX52" fmla="*/ 276217 w 278339"/>
                <a:gd name="connsiteY52" fmla="*/ 63120 h 124759"/>
                <a:gd name="connsiteX53" fmla="*/ 252807 w 278339"/>
                <a:gd name="connsiteY53" fmla="*/ 78539 h 124759"/>
                <a:gd name="connsiteX54" fmla="*/ 201567 w 278339"/>
                <a:gd name="connsiteY54" fmla="*/ 29447 h 124759"/>
                <a:gd name="connsiteX55" fmla="*/ 234368 w 278339"/>
                <a:gd name="connsiteY55" fmla="*/ -1383 h 124759"/>
                <a:gd name="connsiteX56" fmla="*/ 278340 w 278339"/>
                <a:gd name="connsiteY56" fmla="*/ 18641 h 124759"/>
                <a:gd name="connsiteX57" fmla="*/ 275327 w 278339"/>
                <a:gd name="connsiteY57" fmla="*/ 21650 h 124759"/>
                <a:gd name="connsiteX58" fmla="*/ 272493 w 278339"/>
                <a:gd name="connsiteY58" fmla="*/ 19881 h 124759"/>
                <a:gd name="connsiteX59" fmla="*/ 234726 w 278339"/>
                <a:gd name="connsiteY59" fmla="*/ 3579 h 124759"/>
                <a:gd name="connsiteX60" fmla="*/ 216280 w 278339"/>
                <a:gd name="connsiteY60" fmla="*/ 23247 h 124759"/>
                <a:gd name="connsiteX61" fmla="*/ 227990 w 278339"/>
                <a:gd name="connsiteY61" fmla="*/ 59936 h 124759"/>
                <a:gd name="connsiteX62" fmla="*/ 252807 w 278339"/>
                <a:gd name="connsiteY62" fmla="*/ 73577 h 124759"/>
                <a:gd name="connsiteX63" fmla="*/ 268235 w 278339"/>
                <a:gd name="connsiteY63" fmla="*/ 68266 h 124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278339" h="124759">
                  <a:moveTo>
                    <a:pt x="90428" y="118057"/>
                  </a:moveTo>
                  <a:cubicBezTo>
                    <a:pt x="90603" y="118414"/>
                    <a:pt x="91135" y="120717"/>
                    <a:pt x="91135" y="120898"/>
                  </a:cubicBezTo>
                  <a:cubicBezTo>
                    <a:pt x="91135" y="121781"/>
                    <a:pt x="90428" y="123376"/>
                    <a:pt x="88299" y="123376"/>
                  </a:cubicBezTo>
                  <a:cubicBezTo>
                    <a:pt x="84748" y="123376"/>
                    <a:pt x="70036" y="121964"/>
                    <a:pt x="65603" y="121605"/>
                  </a:cubicBezTo>
                  <a:cubicBezTo>
                    <a:pt x="64181" y="121430"/>
                    <a:pt x="61702" y="121249"/>
                    <a:pt x="61702" y="117531"/>
                  </a:cubicBezTo>
                  <a:cubicBezTo>
                    <a:pt x="61702" y="115047"/>
                    <a:pt x="64181" y="115047"/>
                    <a:pt x="66310" y="115047"/>
                  </a:cubicBezTo>
                  <a:cubicBezTo>
                    <a:pt x="74826" y="115047"/>
                    <a:pt x="74826" y="113808"/>
                    <a:pt x="74826" y="112388"/>
                  </a:cubicBezTo>
                  <a:cubicBezTo>
                    <a:pt x="74826" y="111149"/>
                    <a:pt x="74469" y="110085"/>
                    <a:pt x="74111" y="108489"/>
                  </a:cubicBezTo>
                  <a:lnTo>
                    <a:pt x="64006" y="68083"/>
                  </a:lnTo>
                  <a:cubicBezTo>
                    <a:pt x="60280" y="73935"/>
                    <a:pt x="54251" y="78539"/>
                    <a:pt x="45743" y="78539"/>
                  </a:cubicBezTo>
                  <a:cubicBezTo>
                    <a:pt x="23046" y="78539"/>
                    <a:pt x="0" y="53554"/>
                    <a:pt x="0" y="28034"/>
                  </a:cubicBezTo>
                  <a:cubicBezTo>
                    <a:pt x="0" y="10844"/>
                    <a:pt x="11519" y="-1383"/>
                    <a:pt x="26772" y="-1383"/>
                  </a:cubicBezTo>
                  <a:cubicBezTo>
                    <a:pt x="36345" y="-1383"/>
                    <a:pt x="44853" y="4111"/>
                    <a:pt x="51947" y="11020"/>
                  </a:cubicBezTo>
                  <a:cubicBezTo>
                    <a:pt x="55315" y="388"/>
                    <a:pt x="65603" y="-1383"/>
                    <a:pt x="70210" y="-1383"/>
                  </a:cubicBezTo>
                  <a:cubicBezTo>
                    <a:pt x="76598" y="-1383"/>
                    <a:pt x="81030" y="2515"/>
                    <a:pt x="84224" y="8010"/>
                  </a:cubicBezTo>
                  <a:cubicBezTo>
                    <a:pt x="88124" y="14918"/>
                    <a:pt x="90428" y="25017"/>
                    <a:pt x="90428" y="25732"/>
                  </a:cubicBezTo>
                  <a:cubicBezTo>
                    <a:pt x="90428" y="28034"/>
                    <a:pt x="88124" y="28034"/>
                    <a:pt x="87592" y="28034"/>
                  </a:cubicBezTo>
                  <a:cubicBezTo>
                    <a:pt x="85106" y="28034"/>
                    <a:pt x="84931" y="27327"/>
                    <a:pt x="83691" y="22540"/>
                  </a:cubicBezTo>
                  <a:cubicBezTo>
                    <a:pt x="81563" y="14036"/>
                    <a:pt x="78194" y="3579"/>
                    <a:pt x="70743" y="3579"/>
                  </a:cubicBezTo>
                  <a:cubicBezTo>
                    <a:pt x="66135" y="3579"/>
                    <a:pt x="64895" y="7478"/>
                    <a:pt x="64895" y="12257"/>
                  </a:cubicBezTo>
                  <a:cubicBezTo>
                    <a:pt x="64895" y="15631"/>
                    <a:pt x="65245" y="17219"/>
                    <a:pt x="65778" y="19530"/>
                  </a:cubicBezTo>
                  <a:lnTo>
                    <a:pt x="90428" y="118057"/>
                  </a:lnTo>
                  <a:close/>
                  <a:moveTo>
                    <a:pt x="52662" y="22540"/>
                  </a:moveTo>
                  <a:cubicBezTo>
                    <a:pt x="51414" y="17578"/>
                    <a:pt x="47514" y="14036"/>
                    <a:pt x="43613" y="10669"/>
                  </a:cubicBezTo>
                  <a:cubicBezTo>
                    <a:pt x="42016" y="9249"/>
                    <a:pt x="34930" y="3579"/>
                    <a:pt x="27304" y="3579"/>
                  </a:cubicBezTo>
                  <a:cubicBezTo>
                    <a:pt x="20742" y="3579"/>
                    <a:pt x="14355" y="8185"/>
                    <a:pt x="14355" y="20769"/>
                  </a:cubicBezTo>
                  <a:cubicBezTo>
                    <a:pt x="14355" y="30162"/>
                    <a:pt x="19503" y="49655"/>
                    <a:pt x="23578" y="56745"/>
                  </a:cubicBezTo>
                  <a:cubicBezTo>
                    <a:pt x="31737" y="70917"/>
                    <a:pt x="40777" y="73577"/>
                    <a:pt x="45743" y="73577"/>
                  </a:cubicBezTo>
                  <a:cubicBezTo>
                    <a:pt x="58151" y="73577"/>
                    <a:pt x="61528" y="60112"/>
                    <a:pt x="61528" y="58158"/>
                  </a:cubicBezTo>
                  <a:cubicBezTo>
                    <a:pt x="61528" y="57451"/>
                    <a:pt x="61170" y="56213"/>
                    <a:pt x="60995" y="55681"/>
                  </a:cubicBezTo>
                  <a:lnTo>
                    <a:pt x="52662" y="22540"/>
                  </a:lnTo>
                  <a:close/>
                  <a:moveTo>
                    <a:pt x="134207" y="40794"/>
                  </a:moveTo>
                  <a:cubicBezTo>
                    <a:pt x="139172" y="40794"/>
                    <a:pt x="153177" y="41151"/>
                    <a:pt x="162750" y="44517"/>
                  </a:cubicBezTo>
                  <a:cubicBezTo>
                    <a:pt x="175874" y="49123"/>
                    <a:pt x="178353" y="57626"/>
                    <a:pt x="178353" y="62945"/>
                  </a:cubicBezTo>
                  <a:cubicBezTo>
                    <a:pt x="178353" y="72696"/>
                    <a:pt x="168605" y="78539"/>
                    <a:pt x="156371" y="78539"/>
                  </a:cubicBezTo>
                  <a:cubicBezTo>
                    <a:pt x="135089" y="78539"/>
                    <a:pt x="106363" y="62239"/>
                    <a:pt x="106363" y="31933"/>
                  </a:cubicBezTo>
                  <a:cubicBezTo>
                    <a:pt x="106363" y="14036"/>
                    <a:pt x="117539" y="-1383"/>
                    <a:pt x="138282" y="-1383"/>
                  </a:cubicBezTo>
                  <a:cubicBezTo>
                    <a:pt x="168247" y="-1383"/>
                    <a:pt x="182253" y="16156"/>
                    <a:pt x="182253" y="18641"/>
                  </a:cubicBezTo>
                  <a:cubicBezTo>
                    <a:pt x="182253" y="19705"/>
                    <a:pt x="180664" y="21650"/>
                    <a:pt x="179242" y="21650"/>
                  </a:cubicBezTo>
                  <a:cubicBezTo>
                    <a:pt x="178177" y="21650"/>
                    <a:pt x="177820" y="21301"/>
                    <a:pt x="176406" y="19881"/>
                  </a:cubicBezTo>
                  <a:cubicBezTo>
                    <a:pt x="162575" y="3579"/>
                    <a:pt x="141825" y="3579"/>
                    <a:pt x="138640" y="3579"/>
                  </a:cubicBezTo>
                  <a:cubicBezTo>
                    <a:pt x="127994" y="3579"/>
                    <a:pt x="120908" y="10669"/>
                    <a:pt x="120908" y="25017"/>
                  </a:cubicBezTo>
                  <a:cubicBezTo>
                    <a:pt x="120908" y="27502"/>
                    <a:pt x="120908" y="31043"/>
                    <a:pt x="123038" y="40794"/>
                  </a:cubicBezTo>
                  <a:lnTo>
                    <a:pt x="134207" y="40794"/>
                  </a:lnTo>
                  <a:close/>
                  <a:moveTo>
                    <a:pt x="124451" y="45756"/>
                  </a:moveTo>
                  <a:cubicBezTo>
                    <a:pt x="131720" y="71449"/>
                    <a:pt x="151406" y="73577"/>
                    <a:pt x="156371" y="73577"/>
                  </a:cubicBezTo>
                  <a:cubicBezTo>
                    <a:pt x="164172" y="73577"/>
                    <a:pt x="170734" y="69678"/>
                    <a:pt x="170734" y="62945"/>
                  </a:cubicBezTo>
                  <a:cubicBezTo>
                    <a:pt x="170734" y="45756"/>
                    <a:pt x="140768" y="45756"/>
                    <a:pt x="133142" y="45756"/>
                  </a:cubicBezTo>
                  <a:lnTo>
                    <a:pt x="124451" y="45756"/>
                  </a:lnTo>
                  <a:close/>
                  <a:moveTo>
                    <a:pt x="268235" y="68266"/>
                  </a:moveTo>
                  <a:cubicBezTo>
                    <a:pt x="261854" y="67202"/>
                    <a:pt x="259195" y="62239"/>
                    <a:pt x="259195" y="58341"/>
                  </a:cubicBezTo>
                  <a:cubicBezTo>
                    <a:pt x="259195" y="53554"/>
                    <a:pt x="262919" y="51783"/>
                    <a:pt x="266105" y="51783"/>
                  </a:cubicBezTo>
                  <a:cubicBezTo>
                    <a:pt x="270007" y="51783"/>
                    <a:pt x="276217" y="54617"/>
                    <a:pt x="276217" y="63120"/>
                  </a:cubicBezTo>
                  <a:cubicBezTo>
                    <a:pt x="276217" y="75173"/>
                    <a:pt x="262389" y="78539"/>
                    <a:pt x="252807" y="78539"/>
                  </a:cubicBezTo>
                  <a:cubicBezTo>
                    <a:pt x="226210" y="78539"/>
                    <a:pt x="201567" y="54085"/>
                    <a:pt x="201567" y="29447"/>
                  </a:cubicBezTo>
                  <a:cubicBezTo>
                    <a:pt x="201567" y="14211"/>
                    <a:pt x="212205" y="-1383"/>
                    <a:pt x="234368" y="-1383"/>
                  </a:cubicBezTo>
                  <a:cubicBezTo>
                    <a:pt x="264333" y="-1383"/>
                    <a:pt x="278340" y="16156"/>
                    <a:pt x="278340" y="18641"/>
                  </a:cubicBezTo>
                  <a:cubicBezTo>
                    <a:pt x="278340" y="19705"/>
                    <a:pt x="276751" y="21650"/>
                    <a:pt x="275327" y="21650"/>
                  </a:cubicBezTo>
                  <a:cubicBezTo>
                    <a:pt x="274265" y="21650"/>
                    <a:pt x="273907" y="21301"/>
                    <a:pt x="272493" y="19881"/>
                  </a:cubicBezTo>
                  <a:cubicBezTo>
                    <a:pt x="258662" y="3579"/>
                    <a:pt x="237912" y="3579"/>
                    <a:pt x="234726" y="3579"/>
                  </a:cubicBezTo>
                  <a:cubicBezTo>
                    <a:pt x="221960" y="3579"/>
                    <a:pt x="216280" y="12257"/>
                    <a:pt x="216280" y="23247"/>
                  </a:cubicBezTo>
                  <a:cubicBezTo>
                    <a:pt x="216280" y="28391"/>
                    <a:pt x="218766" y="47701"/>
                    <a:pt x="227990" y="59936"/>
                  </a:cubicBezTo>
                  <a:cubicBezTo>
                    <a:pt x="234726" y="68615"/>
                    <a:pt x="243942" y="73577"/>
                    <a:pt x="252807" y="73577"/>
                  </a:cubicBezTo>
                  <a:cubicBezTo>
                    <a:pt x="255293" y="73577"/>
                    <a:pt x="263801" y="73228"/>
                    <a:pt x="268235" y="68266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350" name="任意多边形: 形状 1349">
              <a:extLst>
                <a:ext uri="{FF2B5EF4-FFF2-40B4-BE49-F238E27FC236}">
                  <a16:creationId xmlns:a16="http://schemas.microsoft.com/office/drawing/2014/main" id="{CEC213E2-56E7-64CE-1DF0-DAD0AE7E28FC}"/>
                </a:ext>
              </a:extLst>
            </p:cNvPr>
            <p:cNvSpPr/>
            <p:nvPr>
              <p:custDataLst>
                <p:tags r:id="rId184"/>
              </p:custDataLst>
            </p:nvPr>
          </p:nvSpPr>
          <p:spPr>
            <a:xfrm flipV="1">
              <a:off x="16063164" y="-13417182"/>
              <a:ext cx="73762" cy="13648"/>
            </a:xfrm>
            <a:custGeom>
              <a:avLst/>
              <a:gdLst>
                <a:gd name="connsiteX0" fmla="*/ 73762 w 73762"/>
                <a:gd name="connsiteY0" fmla="*/ 5364 h 13648"/>
                <a:gd name="connsiteX1" fmla="*/ 64896 w 73762"/>
                <a:gd name="connsiteY1" fmla="*/ 12271 h 13648"/>
                <a:gd name="connsiteX2" fmla="*/ 8866 w 73762"/>
                <a:gd name="connsiteY2" fmla="*/ 12271 h 13648"/>
                <a:gd name="connsiteX3" fmla="*/ 0 w 73762"/>
                <a:gd name="connsiteY3" fmla="*/ 5537 h 13648"/>
                <a:gd name="connsiteX4" fmla="*/ 8866 w 73762"/>
                <a:gd name="connsiteY4" fmla="*/ -1377 h 13648"/>
                <a:gd name="connsiteX5" fmla="*/ 64896 w 73762"/>
                <a:gd name="connsiteY5" fmla="*/ -1377 h 13648"/>
                <a:gd name="connsiteX6" fmla="*/ 73762 w 73762"/>
                <a:gd name="connsiteY6" fmla="*/ 5364 h 13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762" h="13648">
                  <a:moveTo>
                    <a:pt x="73762" y="5364"/>
                  </a:moveTo>
                  <a:cubicBezTo>
                    <a:pt x="73762" y="12271"/>
                    <a:pt x="67025" y="12271"/>
                    <a:pt x="64896" y="12271"/>
                  </a:cubicBezTo>
                  <a:lnTo>
                    <a:pt x="8866" y="12271"/>
                  </a:lnTo>
                  <a:cubicBezTo>
                    <a:pt x="6919" y="12271"/>
                    <a:pt x="0" y="12271"/>
                    <a:pt x="0" y="5537"/>
                  </a:cubicBezTo>
                  <a:cubicBezTo>
                    <a:pt x="0" y="-1377"/>
                    <a:pt x="6737" y="-1377"/>
                    <a:pt x="8866" y="-1377"/>
                  </a:cubicBezTo>
                  <a:lnTo>
                    <a:pt x="64896" y="-1377"/>
                  </a:lnTo>
                  <a:cubicBezTo>
                    <a:pt x="66850" y="-1377"/>
                    <a:pt x="73762" y="-1377"/>
                    <a:pt x="73762" y="5364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351" name="任意多边形: 形状 1350">
              <a:extLst>
                <a:ext uri="{FF2B5EF4-FFF2-40B4-BE49-F238E27FC236}">
                  <a16:creationId xmlns:a16="http://schemas.microsoft.com/office/drawing/2014/main" id="{AE49602A-E41B-5A16-FAB4-F8C524E4CE68}"/>
                </a:ext>
              </a:extLst>
            </p:cNvPr>
            <p:cNvSpPr/>
            <p:nvPr>
              <p:custDataLst>
                <p:tags r:id="rId185"/>
              </p:custDataLst>
            </p:nvPr>
          </p:nvSpPr>
          <p:spPr>
            <a:xfrm flipV="1">
              <a:off x="16159786" y="-13505259"/>
              <a:ext cx="184211" cy="79922"/>
            </a:xfrm>
            <a:custGeom>
              <a:avLst/>
              <a:gdLst>
                <a:gd name="connsiteX0" fmla="*/ 63832 w 184211"/>
                <a:gd name="connsiteY0" fmla="*/ 67021 h 79922"/>
                <a:gd name="connsiteX1" fmla="*/ 56380 w 184211"/>
                <a:gd name="connsiteY1" fmla="*/ 58691 h 79922"/>
                <a:gd name="connsiteX2" fmla="*/ 62235 w 184211"/>
                <a:gd name="connsiteY2" fmla="*/ 53023 h 79922"/>
                <a:gd name="connsiteX3" fmla="*/ 70743 w 184211"/>
                <a:gd name="connsiteY3" fmla="*/ 63122 h 79922"/>
                <a:gd name="connsiteX4" fmla="*/ 47165 w 184211"/>
                <a:gd name="connsiteY4" fmla="*/ 78541 h 79922"/>
                <a:gd name="connsiteX5" fmla="*/ 14538 w 184211"/>
                <a:gd name="connsiteY5" fmla="*/ 52665 h 79922"/>
                <a:gd name="connsiteX6" fmla="*/ 20742 w 184211"/>
                <a:gd name="connsiteY6" fmla="*/ 39732 h 79922"/>
                <a:gd name="connsiteX7" fmla="*/ 40777 w 184211"/>
                <a:gd name="connsiteY7" fmla="*/ 33355 h 79922"/>
                <a:gd name="connsiteX8" fmla="*/ 55856 w 184211"/>
                <a:gd name="connsiteY8" fmla="*/ 21652 h 79922"/>
                <a:gd name="connsiteX9" fmla="*/ 46458 w 184211"/>
                <a:gd name="connsiteY9" fmla="*/ 7479 h 79922"/>
                <a:gd name="connsiteX10" fmla="*/ 28726 w 184211"/>
                <a:gd name="connsiteY10" fmla="*/ 3581 h 79922"/>
                <a:gd name="connsiteX11" fmla="*/ 7444 w 184211"/>
                <a:gd name="connsiteY11" fmla="*/ 11021 h 79922"/>
                <a:gd name="connsiteX12" fmla="*/ 17199 w 184211"/>
                <a:gd name="connsiteY12" fmla="*/ 21120 h 79922"/>
                <a:gd name="connsiteX13" fmla="*/ 10280 w 184211"/>
                <a:gd name="connsiteY13" fmla="*/ 27678 h 79922"/>
                <a:gd name="connsiteX14" fmla="*/ 0 w 184211"/>
                <a:gd name="connsiteY14" fmla="*/ 15808 h 79922"/>
                <a:gd name="connsiteX15" fmla="*/ 28544 w 184211"/>
                <a:gd name="connsiteY15" fmla="*/ -1382 h 79922"/>
                <a:gd name="connsiteX16" fmla="*/ 67200 w 184211"/>
                <a:gd name="connsiteY16" fmla="*/ 27861 h 79922"/>
                <a:gd name="connsiteX17" fmla="*/ 42732 w 184211"/>
                <a:gd name="connsiteY17" fmla="*/ 48591 h 79922"/>
                <a:gd name="connsiteX18" fmla="*/ 35638 w 184211"/>
                <a:gd name="connsiteY18" fmla="*/ 50013 h 79922"/>
                <a:gd name="connsiteX19" fmla="*/ 25882 w 184211"/>
                <a:gd name="connsiteY19" fmla="*/ 58874 h 79922"/>
                <a:gd name="connsiteX20" fmla="*/ 32977 w 184211"/>
                <a:gd name="connsiteY20" fmla="*/ 70212 h 79922"/>
                <a:gd name="connsiteX21" fmla="*/ 46990 w 184211"/>
                <a:gd name="connsiteY21" fmla="*/ 73579 h 79922"/>
                <a:gd name="connsiteX22" fmla="*/ 63832 w 184211"/>
                <a:gd name="connsiteY22" fmla="*/ 67021 h 79922"/>
                <a:gd name="connsiteX23" fmla="*/ 157789 w 184211"/>
                <a:gd name="connsiteY23" fmla="*/ 68084 h 79922"/>
                <a:gd name="connsiteX24" fmla="*/ 139526 w 184211"/>
                <a:gd name="connsiteY24" fmla="*/ 78541 h 79922"/>
                <a:gd name="connsiteX25" fmla="*/ 93783 w 184211"/>
                <a:gd name="connsiteY25" fmla="*/ 28036 h 79922"/>
                <a:gd name="connsiteX26" fmla="*/ 120555 w 184211"/>
                <a:gd name="connsiteY26" fmla="*/ -1382 h 79922"/>
                <a:gd name="connsiteX27" fmla="*/ 145730 w 184211"/>
                <a:gd name="connsiteY27" fmla="*/ 11021 h 79922"/>
                <a:gd name="connsiteX28" fmla="*/ 163993 w 184211"/>
                <a:gd name="connsiteY28" fmla="*/ -1382 h 79922"/>
                <a:gd name="connsiteX29" fmla="*/ 178007 w 184211"/>
                <a:gd name="connsiteY29" fmla="*/ 8011 h 79922"/>
                <a:gd name="connsiteX30" fmla="*/ 184211 w 184211"/>
                <a:gd name="connsiteY30" fmla="*/ 25733 h 79922"/>
                <a:gd name="connsiteX31" fmla="*/ 181375 w 184211"/>
                <a:gd name="connsiteY31" fmla="*/ 28036 h 79922"/>
                <a:gd name="connsiteX32" fmla="*/ 177475 w 184211"/>
                <a:gd name="connsiteY32" fmla="*/ 22542 h 79922"/>
                <a:gd name="connsiteX33" fmla="*/ 164526 w 184211"/>
                <a:gd name="connsiteY33" fmla="*/ 3581 h 79922"/>
                <a:gd name="connsiteX34" fmla="*/ 158679 w 184211"/>
                <a:gd name="connsiteY34" fmla="*/ 12259 h 79922"/>
                <a:gd name="connsiteX35" fmla="*/ 161332 w 184211"/>
                <a:gd name="connsiteY35" fmla="*/ 26265 h 79922"/>
                <a:gd name="connsiteX36" fmla="*/ 165233 w 184211"/>
                <a:gd name="connsiteY36" fmla="*/ 42216 h 79922"/>
                <a:gd name="connsiteX37" fmla="*/ 168784 w 184211"/>
                <a:gd name="connsiteY37" fmla="*/ 55683 h 79922"/>
                <a:gd name="connsiteX38" fmla="*/ 171977 w 184211"/>
                <a:gd name="connsiteY38" fmla="*/ 69506 h 79922"/>
                <a:gd name="connsiteX39" fmla="*/ 165948 w 184211"/>
                <a:gd name="connsiteY39" fmla="*/ 75174 h 79922"/>
                <a:gd name="connsiteX40" fmla="*/ 157789 w 184211"/>
                <a:gd name="connsiteY40" fmla="*/ 68084 h 79922"/>
                <a:gd name="connsiteX41" fmla="*/ 146445 w 184211"/>
                <a:gd name="connsiteY41" fmla="*/ 22542 h 79922"/>
                <a:gd name="connsiteX42" fmla="*/ 137397 w 184211"/>
                <a:gd name="connsiteY42" fmla="*/ 10671 h 79922"/>
                <a:gd name="connsiteX43" fmla="*/ 121087 w 184211"/>
                <a:gd name="connsiteY43" fmla="*/ 3581 h 79922"/>
                <a:gd name="connsiteX44" fmla="*/ 108138 w 184211"/>
                <a:gd name="connsiteY44" fmla="*/ 20771 h 79922"/>
                <a:gd name="connsiteX45" fmla="*/ 117361 w 184211"/>
                <a:gd name="connsiteY45" fmla="*/ 56747 h 79922"/>
                <a:gd name="connsiteX46" fmla="*/ 139526 w 184211"/>
                <a:gd name="connsiteY46" fmla="*/ 73579 h 79922"/>
                <a:gd name="connsiteX47" fmla="*/ 155311 w 184211"/>
                <a:gd name="connsiteY47" fmla="*/ 58160 h 79922"/>
                <a:gd name="connsiteX48" fmla="*/ 154779 w 184211"/>
                <a:gd name="connsiteY48" fmla="*/ 55683 h 79922"/>
                <a:gd name="connsiteX49" fmla="*/ 146445 w 184211"/>
                <a:gd name="connsiteY49" fmla="*/ 22542 h 79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84211" h="79922">
                  <a:moveTo>
                    <a:pt x="63832" y="67021"/>
                  </a:moveTo>
                  <a:cubicBezTo>
                    <a:pt x="59224" y="65957"/>
                    <a:pt x="56380" y="62241"/>
                    <a:pt x="56380" y="58691"/>
                  </a:cubicBezTo>
                  <a:cubicBezTo>
                    <a:pt x="56380" y="54619"/>
                    <a:pt x="59931" y="53023"/>
                    <a:pt x="62235" y="53023"/>
                  </a:cubicBezTo>
                  <a:cubicBezTo>
                    <a:pt x="64006" y="53023"/>
                    <a:pt x="70743" y="54087"/>
                    <a:pt x="70743" y="63122"/>
                  </a:cubicBezTo>
                  <a:cubicBezTo>
                    <a:pt x="70743" y="74643"/>
                    <a:pt x="57977" y="78541"/>
                    <a:pt x="47165" y="78541"/>
                  </a:cubicBezTo>
                  <a:cubicBezTo>
                    <a:pt x="19504" y="78541"/>
                    <a:pt x="14538" y="58160"/>
                    <a:pt x="14538" y="52665"/>
                  </a:cubicBezTo>
                  <a:cubicBezTo>
                    <a:pt x="14538" y="46115"/>
                    <a:pt x="18264" y="41860"/>
                    <a:pt x="20742" y="39732"/>
                  </a:cubicBezTo>
                  <a:cubicBezTo>
                    <a:pt x="25350" y="36190"/>
                    <a:pt x="28544" y="35475"/>
                    <a:pt x="40777" y="33355"/>
                  </a:cubicBezTo>
                  <a:cubicBezTo>
                    <a:pt x="44504" y="32640"/>
                    <a:pt x="55856" y="30513"/>
                    <a:pt x="55856" y="21652"/>
                  </a:cubicBezTo>
                  <a:cubicBezTo>
                    <a:pt x="55856" y="18643"/>
                    <a:pt x="53902" y="11910"/>
                    <a:pt x="46458" y="7479"/>
                  </a:cubicBezTo>
                  <a:cubicBezTo>
                    <a:pt x="39539" y="3581"/>
                    <a:pt x="30847" y="3581"/>
                    <a:pt x="28726" y="3581"/>
                  </a:cubicBezTo>
                  <a:cubicBezTo>
                    <a:pt x="21632" y="3581"/>
                    <a:pt x="11528" y="5176"/>
                    <a:pt x="7444" y="11021"/>
                  </a:cubicBezTo>
                  <a:cubicBezTo>
                    <a:pt x="13299" y="11727"/>
                    <a:pt x="17199" y="16157"/>
                    <a:pt x="17199" y="21120"/>
                  </a:cubicBezTo>
                  <a:cubicBezTo>
                    <a:pt x="17199" y="25550"/>
                    <a:pt x="14005" y="27678"/>
                    <a:pt x="10280" y="27678"/>
                  </a:cubicBezTo>
                  <a:cubicBezTo>
                    <a:pt x="5140" y="27678"/>
                    <a:pt x="0" y="23606"/>
                    <a:pt x="0" y="15808"/>
                  </a:cubicBezTo>
                  <a:cubicBezTo>
                    <a:pt x="0" y="5176"/>
                    <a:pt x="11344" y="-1382"/>
                    <a:pt x="28544" y="-1382"/>
                  </a:cubicBezTo>
                  <a:cubicBezTo>
                    <a:pt x="61170" y="-1382"/>
                    <a:pt x="67200" y="20946"/>
                    <a:pt x="67200" y="27861"/>
                  </a:cubicBezTo>
                  <a:cubicBezTo>
                    <a:pt x="67200" y="44162"/>
                    <a:pt x="49293" y="47354"/>
                    <a:pt x="42732" y="48591"/>
                  </a:cubicBezTo>
                  <a:cubicBezTo>
                    <a:pt x="41135" y="48950"/>
                    <a:pt x="36702" y="49657"/>
                    <a:pt x="35638" y="50013"/>
                  </a:cubicBezTo>
                  <a:cubicBezTo>
                    <a:pt x="29076" y="51252"/>
                    <a:pt x="25882" y="54976"/>
                    <a:pt x="25882" y="58874"/>
                  </a:cubicBezTo>
                  <a:cubicBezTo>
                    <a:pt x="25882" y="62947"/>
                    <a:pt x="29076" y="67735"/>
                    <a:pt x="32977" y="70212"/>
                  </a:cubicBezTo>
                  <a:cubicBezTo>
                    <a:pt x="37767" y="73230"/>
                    <a:pt x="43971" y="73579"/>
                    <a:pt x="46990" y="73579"/>
                  </a:cubicBezTo>
                  <a:cubicBezTo>
                    <a:pt x="50708" y="73579"/>
                    <a:pt x="59931" y="73047"/>
                    <a:pt x="63832" y="67021"/>
                  </a:cubicBezTo>
                  <a:close/>
                  <a:moveTo>
                    <a:pt x="157789" y="68084"/>
                  </a:moveTo>
                  <a:cubicBezTo>
                    <a:pt x="154063" y="73937"/>
                    <a:pt x="148034" y="78541"/>
                    <a:pt x="139526" y="78541"/>
                  </a:cubicBezTo>
                  <a:cubicBezTo>
                    <a:pt x="116829" y="78541"/>
                    <a:pt x="93783" y="53555"/>
                    <a:pt x="93783" y="28036"/>
                  </a:cubicBezTo>
                  <a:cubicBezTo>
                    <a:pt x="93783" y="10846"/>
                    <a:pt x="105302" y="-1382"/>
                    <a:pt x="120555" y="-1382"/>
                  </a:cubicBezTo>
                  <a:cubicBezTo>
                    <a:pt x="130128" y="-1382"/>
                    <a:pt x="138636" y="4113"/>
                    <a:pt x="145730" y="11021"/>
                  </a:cubicBezTo>
                  <a:cubicBezTo>
                    <a:pt x="149098" y="389"/>
                    <a:pt x="159386" y="-1382"/>
                    <a:pt x="163993" y="-1382"/>
                  </a:cubicBezTo>
                  <a:cubicBezTo>
                    <a:pt x="170381" y="-1382"/>
                    <a:pt x="174813" y="2517"/>
                    <a:pt x="178007" y="8011"/>
                  </a:cubicBezTo>
                  <a:cubicBezTo>
                    <a:pt x="181907" y="14920"/>
                    <a:pt x="184211" y="25018"/>
                    <a:pt x="184211" y="25733"/>
                  </a:cubicBezTo>
                  <a:cubicBezTo>
                    <a:pt x="184211" y="28036"/>
                    <a:pt x="181907" y="28036"/>
                    <a:pt x="181375" y="28036"/>
                  </a:cubicBezTo>
                  <a:cubicBezTo>
                    <a:pt x="178889" y="28036"/>
                    <a:pt x="178714" y="27329"/>
                    <a:pt x="177475" y="22542"/>
                  </a:cubicBezTo>
                  <a:cubicBezTo>
                    <a:pt x="175346" y="14037"/>
                    <a:pt x="171977" y="3581"/>
                    <a:pt x="164526" y="3581"/>
                  </a:cubicBezTo>
                  <a:cubicBezTo>
                    <a:pt x="159918" y="3581"/>
                    <a:pt x="158679" y="7479"/>
                    <a:pt x="158679" y="12259"/>
                  </a:cubicBezTo>
                  <a:cubicBezTo>
                    <a:pt x="158679" y="15277"/>
                    <a:pt x="160093" y="21652"/>
                    <a:pt x="161332" y="26265"/>
                  </a:cubicBezTo>
                  <a:cubicBezTo>
                    <a:pt x="162579" y="31045"/>
                    <a:pt x="164351" y="38310"/>
                    <a:pt x="165233" y="42216"/>
                  </a:cubicBezTo>
                  <a:lnTo>
                    <a:pt x="168784" y="55683"/>
                  </a:lnTo>
                  <a:cubicBezTo>
                    <a:pt x="169848" y="60287"/>
                    <a:pt x="171977" y="68616"/>
                    <a:pt x="171977" y="69506"/>
                  </a:cubicBezTo>
                  <a:cubicBezTo>
                    <a:pt x="171977" y="73405"/>
                    <a:pt x="168784" y="75174"/>
                    <a:pt x="165948" y="75174"/>
                  </a:cubicBezTo>
                  <a:cubicBezTo>
                    <a:pt x="162929" y="75174"/>
                    <a:pt x="158854" y="73047"/>
                    <a:pt x="157789" y="68084"/>
                  </a:cubicBezTo>
                  <a:close/>
                  <a:moveTo>
                    <a:pt x="146445" y="22542"/>
                  </a:moveTo>
                  <a:cubicBezTo>
                    <a:pt x="145197" y="17579"/>
                    <a:pt x="141297" y="14037"/>
                    <a:pt x="137397" y="10671"/>
                  </a:cubicBezTo>
                  <a:cubicBezTo>
                    <a:pt x="135800" y="9250"/>
                    <a:pt x="128714" y="3581"/>
                    <a:pt x="121087" y="3581"/>
                  </a:cubicBezTo>
                  <a:cubicBezTo>
                    <a:pt x="114525" y="3581"/>
                    <a:pt x="108138" y="8187"/>
                    <a:pt x="108138" y="20771"/>
                  </a:cubicBezTo>
                  <a:cubicBezTo>
                    <a:pt x="108138" y="30164"/>
                    <a:pt x="113286" y="49657"/>
                    <a:pt x="117361" y="56747"/>
                  </a:cubicBezTo>
                  <a:cubicBezTo>
                    <a:pt x="125520" y="70919"/>
                    <a:pt x="134560" y="73579"/>
                    <a:pt x="139526" y="73579"/>
                  </a:cubicBezTo>
                  <a:cubicBezTo>
                    <a:pt x="151934" y="73579"/>
                    <a:pt x="155311" y="60113"/>
                    <a:pt x="155311" y="58160"/>
                  </a:cubicBezTo>
                  <a:cubicBezTo>
                    <a:pt x="155311" y="57452"/>
                    <a:pt x="154953" y="56215"/>
                    <a:pt x="154779" y="55683"/>
                  </a:cubicBezTo>
                  <a:lnTo>
                    <a:pt x="146445" y="22542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352" name="任意多边形: 形状 1351">
              <a:extLst>
                <a:ext uri="{FF2B5EF4-FFF2-40B4-BE49-F238E27FC236}">
                  <a16:creationId xmlns:a16="http://schemas.microsoft.com/office/drawing/2014/main" id="{93111149-4E7E-3424-E0D9-6DA221F1A3CE}"/>
                </a:ext>
              </a:extLst>
            </p:cNvPr>
            <p:cNvSpPr/>
            <p:nvPr>
              <p:custDataLst>
                <p:tags r:id="rId186"/>
              </p:custDataLst>
            </p:nvPr>
          </p:nvSpPr>
          <p:spPr>
            <a:xfrm flipV="1">
              <a:off x="16362755" y="-13417182"/>
              <a:ext cx="73762" cy="13648"/>
            </a:xfrm>
            <a:custGeom>
              <a:avLst/>
              <a:gdLst>
                <a:gd name="connsiteX0" fmla="*/ 73762 w 73762"/>
                <a:gd name="connsiteY0" fmla="*/ 5364 h 13648"/>
                <a:gd name="connsiteX1" fmla="*/ 64896 w 73762"/>
                <a:gd name="connsiteY1" fmla="*/ 12271 h 13648"/>
                <a:gd name="connsiteX2" fmla="*/ 8866 w 73762"/>
                <a:gd name="connsiteY2" fmla="*/ 12271 h 13648"/>
                <a:gd name="connsiteX3" fmla="*/ 0 w 73762"/>
                <a:gd name="connsiteY3" fmla="*/ 5537 h 13648"/>
                <a:gd name="connsiteX4" fmla="*/ 8866 w 73762"/>
                <a:gd name="connsiteY4" fmla="*/ -1377 h 13648"/>
                <a:gd name="connsiteX5" fmla="*/ 64896 w 73762"/>
                <a:gd name="connsiteY5" fmla="*/ -1377 h 13648"/>
                <a:gd name="connsiteX6" fmla="*/ 73762 w 73762"/>
                <a:gd name="connsiteY6" fmla="*/ 5364 h 13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762" h="13648">
                  <a:moveTo>
                    <a:pt x="73762" y="5364"/>
                  </a:moveTo>
                  <a:cubicBezTo>
                    <a:pt x="73762" y="12271"/>
                    <a:pt x="67025" y="12271"/>
                    <a:pt x="64896" y="12271"/>
                  </a:cubicBezTo>
                  <a:lnTo>
                    <a:pt x="8866" y="12271"/>
                  </a:lnTo>
                  <a:cubicBezTo>
                    <a:pt x="6919" y="12271"/>
                    <a:pt x="0" y="12271"/>
                    <a:pt x="0" y="5537"/>
                  </a:cubicBezTo>
                  <a:cubicBezTo>
                    <a:pt x="0" y="-1377"/>
                    <a:pt x="6737" y="-1377"/>
                    <a:pt x="8866" y="-1377"/>
                  </a:cubicBezTo>
                  <a:lnTo>
                    <a:pt x="64896" y="-1377"/>
                  </a:lnTo>
                  <a:cubicBezTo>
                    <a:pt x="66850" y="-1377"/>
                    <a:pt x="73762" y="-1377"/>
                    <a:pt x="73762" y="5364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353" name="任意多边形: 形状 1352">
              <a:extLst>
                <a:ext uri="{FF2B5EF4-FFF2-40B4-BE49-F238E27FC236}">
                  <a16:creationId xmlns:a16="http://schemas.microsoft.com/office/drawing/2014/main" id="{8CA6EF08-A4F9-5C56-55CA-3934F68C262C}"/>
                </a:ext>
              </a:extLst>
            </p:cNvPr>
            <p:cNvSpPr/>
            <p:nvPr>
              <p:custDataLst>
                <p:tags r:id="rId187"/>
              </p:custDataLst>
            </p:nvPr>
          </p:nvSpPr>
          <p:spPr>
            <a:xfrm flipV="1">
              <a:off x="16457780" y="-13550096"/>
              <a:ext cx="39720" cy="124759"/>
            </a:xfrm>
            <a:custGeom>
              <a:avLst/>
              <a:gdLst>
                <a:gd name="connsiteX0" fmla="*/ 39006 w 39720"/>
                <a:gd name="connsiteY0" fmla="*/ 118057 h 124759"/>
                <a:gd name="connsiteX1" fmla="*/ 39721 w 39720"/>
                <a:gd name="connsiteY1" fmla="*/ 120898 h 124759"/>
                <a:gd name="connsiteX2" fmla="*/ 36877 w 39720"/>
                <a:gd name="connsiteY2" fmla="*/ 123376 h 124759"/>
                <a:gd name="connsiteX3" fmla="*/ 14180 w 39720"/>
                <a:gd name="connsiteY3" fmla="*/ 121605 h 124759"/>
                <a:gd name="connsiteX4" fmla="*/ 10462 w 39720"/>
                <a:gd name="connsiteY4" fmla="*/ 117531 h 124759"/>
                <a:gd name="connsiteX5" fmla="*/ 14895 w 39720"/>
                <a:gd name="connsiteY5" fmla="*/ 115047 h 124759"/>
                <a:gd name="connsiteX6" fmla="*/ 23403 w 39720"/>
                <a:gd name="connsiteY6" fmla="*/ 112388 h 124759"/>
                <a:gd name="connsiteX7" fmla="*/ 22697 w 39720"/>
                <a:gd name="connsiteY7" fmla="*/ 108489 h 124759"/>
                <a:gd name="connsiteX8" fmla="*/ 707 w 39720"/>
                <a:gd name="connsiteY8" fmla="*/ 20944 h 124759"/>
                <a:gd name="connsiteX9" fmla="*/ 0 w 39720"/>
                <a:gd name="connsiteY9" fmla="*/ 15450 h 124759"/>
                <a:gd name="connsiteX10" fmla="*/ 18613 w 39720"/>
                <a:gd name="connsiteY10" fmla="*/ -1383 h 124759"/>
                <a:gd name="connsiteX11" fmla="*/ 32801 w 39720"/>
                <a:gd name="connsiteY11" fmla="*/ 8010 h 124759"/>
                <a:gd name="connsiteX12" fmla="*/ 39006 w 39720"/>
                <a:gd name="connsiteY12" fmla="*/ 25732 h 124759"/>
                <a:gd name="connsiteX13" fmla="*/ 36170 w 39720"/>
                <a:gd name="connsiteY13" fmla="*/ 28034 h 124759"/>
                <a:gd name="connsiteX14" fmla="*/ 32627 w 39720"/>
                <a:gd name="connsiteY14" fmla="*/ 23779 h 124759"/>
                <a:gd name="connsiteX15" fmla="*/ 19328 w 39720"/>
                <a:gd name="connsiteY15" fmla="*/ 3579 h 124759"/>
                <a:gd name="connsiteX16" fmla="*/ 13299 w 39720"/>
                <a:gd name="connsiteY16" fmla="*/ 12257 h 124759"/>
                <a:gd name="connsiteX17" fmla="*/ 14363 w 39720"/>
                <a:gd name="connsiteY17" fmla="*/ 19530 h 124759"/>
                <a:gd name="connsiteX18" fmla="*/ 39006 w 39720"/>
                <a:gd name="connsiteY18" fmla="*/ 118057 h 124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9720" h="124759">
                  <a:moveTo>
                    <a:pt x="39006" y="118057"/>
                  </a:moveTo>
                  <a:cubicBezTo>
                    <a:pt x="39189" y="118414"/>
                    <a:pt x="39721" y="120717"/>
                    <a:pt x="39721" y="120898"/>
                  </a:cubicBezTo>
                  <a:cubicBezTo>
                    <a:pt x="39721" y="121781"/>
                    <a:pt x="39006" y="123376"/>
                    <a:pt x="36877" y="123376"/>
                  </a:cubicBezTo>
                  <a:cubicBezTo>
                    <a:pt x="33334" y="123376"/>
                    <a:pt x="18613" y="121964"/>
                    <a:pt x="14180" y="121605"/>
                  </a:cubicBezTo>
                  <a:cubicBezTo>
                    <a:pt x="12941" y="121430"/>
                    <a:pt x="10462" y="121249"/>
                    <a:pt x="10462" y="117531"/>
                  </a:cubicBezTo>
                  <a:cubicBezTo>
                    <a:pt x="10462" y="115047"/>
                    <a:pt x="12941" y="115047"/>
                    <a:pt x="14895" y="115047"/>
                  </a:cubicBezTo>
                  <a:cubicBezTo>
                    <a:pt x="23403" y="115047"/>
                    <a:pt x="23403" y="113808"/>
                    <a:pt x="23403" y="112388"/>
                  </a:cubicBezTo>
                  <a:cubicBezTo>
                    <a:pt x="23403" y="111149"/>
                    <a:pt x="23046" y="110085"/>
                    <a:pt x="22697" y="108489"/>
                  </a:cubicBezTo>
                  <a:lnTo>
                    <a:pt x="707" y="20944"/>
                  </a:lnTo>
                  <a:cubicBezTo>
                    <a:pt x="175" y="19173"/>
                    <a:pt x="0" y="17219"/>
                    <a:pt x="0" y="15450"/>
                  </a:cubicBezTo>
                  <a:cubicBezTo>
                    <a:pt x="0" y="4111"/>
                    <a:pt x="10105" y="-1383"/>
                    <a:pt x="18613" y="-1383"/>
                  </a:cubicBezTo>
                  <a:cubicBezTo>
                    <a:pt x="22871" y="-1383"/>
                    <a:pt x="28194" y="31"/>
                    <a:pt x="32801" y="8010"/>
                  </a:cubicBezTo>
                  <a:cubicBezTo>
                    <a:pt x="36528" y="14568"/>
                    <a:pt x="39006" y="25017"/>
                    <a:pt x="39006" y="25732"/>
                  </a:cubicBezTo>
                  <a:cubicBezTo>
                    <a:pt x="39006" y="28034"/>
                    <a:pt x="36702" y="28034"/>
                    <a:pt x="36170" y="28034"/>
                  </a:cubicBezTo>
                  <a:cubicBezTo>
                    <a:pt x="33691" y="28034"/>
                    <a:pt x="33334" y="26971"/>
                    <a:pt x="32627" y="23779"/>
                  </a:cubicBezTo>
                  <a:cubicBezTo>
                    <a:pt x="30323" y="14918"/>
                    <a:pt x="26947" y="3579"/>
                    <a:pt x="19328" y="3579"/>
                  </a:cubicBezTo>
                  <a:cubicBezTo>
                    <a:pt x="14538" y="3579"/>
                    <a:pt x="13299" y="8010"/>
                    <a:pt x="13299" y="12257"/>
                  </a:cubicBezTo>
                  <a:cubicBezTo>
                    <a:pt x="13299" y="14211"/>
                    <a:pt x="13831" y="17578"/>
                    <a:pt x="14363" y="19530"/>
                  </a:cubicBezTo>
                  <a:lnTo>
                    <a:pt x="39006" y="118057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354" name="任意多边形: 形状 1353">
              <a:extLst>
                <a:ext uri="{FF2B5EF4-FFF2-40B4-BE49-F238E27FC236}">
                  <a16:creationId xmlns:a16="http://schemas.microsoft.com/office/drawing/2014/main" id="{5D9732BB-1A27-6220-2B67-8B46F47F8BBC}"/>
                </a:ext>
              </a:extLst>
            </p:cNvPr>
            <p:cNvSpPr/>
            <p:nvPr>
              <p:custDataLst>
                <p:tags r:id="rId188"/>
              </p:custDataLst>
            </p:nvPr>
          </p:nvSpPr>
          <p:spPr>
            <a:xfrm flipV="1">
              <a:off x="16519954" y="-13505259"/>
              <a:ext cx="108343" cy="79922"/>
            </a:xfrm>
            <a:custGeom>
              <a:avLst/>
              <a:gdLst>
                <a:gd name="connsiteX0" fmla="*/ 13299 w 108343"/>
                <a:gd name="connsiteY0" fmla="*/ 11553 h 79922"/>
                <a:gd name="connsiteX1" fmla="*/ 11528 w 108343"/>
                <a:gd name="connsiteY1" fmla="*/ 4288 h 79922"/>
                <a:gd name="connsiteX2" fmla="*/ 17557 w 108343"/>
                <a:gd name="connsiteY2" fmla="*/ -1382 h 79922"/>
                <a:gd name="connsiteX3" fmla="*/ 24469 w 108343"/>
                <a:gd name="connsiteY3" fmla="*/ 2517 h 79922"/>
                <a:gd name="connsiteX4" fmla="*/ 27662 w 108343"/>
                <a:gd name="connsiteY4" fmla="*/ 13506 h 79922"/>
                <a:gd name="connsiteX5" fmla="*/ 31563 w 108343"/>
                <a:gd name="connsiteY5" fmla="*/ 29449 h 79922"/>
                <a:gd name="connsiteX6" fmla="*/ 34573 w 108343"/>
                <a:gd name="connsiteY6" fmla="*/ 41328 h 79922"/>
                <a:gd name="connsiteX7" fmla="*/ 42025 w 108343"/>
                <a:gd name="connsiteY7" fmla="*/ 57279 h 79922"/>
                <a:gd name="connsiteX8" fmla="*/ 68622 w 108343"/>
                <a:gd name="connsiteY8" fmla="*/ 73579 h 79922"/>
                <a:gd name="connsiteX9" fmla="*/ 79085 w 108343"/>
                <a:gd name="connsiteY9" fmla="*/ 61177 h 79922"/>
                <a:gd name="connsiteX10" fmla="*/ 68622 w 108343"/>
                <a:gd name="connsiteY10" fmla="*/ 23430 h 79922"/>
                <a:gd name="connsiteX11" fmla="*/ 65961 w 108343"/>
                <a:gd name="connsiteY11" fmla="*/ 13856 h 79922"/>
                <a:gd name="connsiteX12" fmla="*/ 82802 w 108343"/>
                <a:gd name="connsiteY12" fmla="*/ -1382 h 79922"/>
                <a:gd name="connsiteX13" fmla="*/ 108343 w 108343"/>
                <a:gd name="connsiteY13" fmla="*/ 25733 h 79922"/>
                <a:gd name="connsiteX14" fmla="*/ 105499 w 108343"/>
                <a:gd name="connsiteY14" fmla="*/ 28036 h 79922"/>
                <a:gd name="connsiteX15" fmla="*/ 102131 w 108343"/>
                <a:gd name="connsiteY15" fmla="*/ 25018 h 79922"/>
                <a:gd name="connsiteX16" fmla="*/ 83335 w 108343"/>
                <a:gd name="connsiteY16" fmla="*/ 3581 h 79922"/>
                <a:gd name="connsiteX17" fmla="*/ 78902 w 108343"/>
                <a:gd name="connsiteY17" fmla="*/ 9782 h 79922"/>
                <a:gd name="connsiteX18" fmla="*/ 82985 w 108343"/>
                <a:gd name="connsiteY18" fmla="*/ 24138 h 79922"/>
                <a:gd name="connsiteX19" fmla="*/ 92383 w 108343"/>
                <a:gd name="connsiteY19" fmla="*/ 58343 h 79922"/>
                <a:gd name="connsiteX20" fmla="*/ 69329 w 108343"/>
                <a:gd name="connsiteY20" fmla="*/ 78541 h 79922"/>
                <a:gd name="connsiteX21" fmla="*/ 39364 w 108343"/>
                <a:gd name="connsiteY21" fmla="*/ 62416 h 79922"/>
                <a:gd name="connsiteX22" fmla="*/ 20393 w 108343"/>
                <a:gd name="connsiteY22" fmla="*/ 78541 h 79922"/>
                <a:gd name="connsiteX23" fmla="*/ 6387 w 108343"/>
                <a:gd name="connsiteY23" fmla="*/ 68974 h 79922"/>
                <a:gd name="connsiteX24" fmla="*/ 0 w 108343"/>
                <a:gd name="connsiteY24" fmla="*/ 51426 h 79922"/>
                <a:gd name="connsiteX25" fmla="*/ 3011 w 108343"/>
                <a:gd name="connsiteY25" fmla="*/ 49125 h 79922"/>
                <a:gd name="connsiteX26" fmla="*/ 6919 w 108343"/>
                <a:gd name="connsiteY26" fmla="*/ 54444 h 79922"/>
                <a:gd name="connsiteX27" fmla="*/ 19860 w 108343"/>
                <a:gd name="connsiteY27" fmla="*/ 73579 h 79922"/>
                <a:gd name="connsiteX28" fmla="*/ 25708 w 108343"/>
                <a:gd name="connsiteY28" fmla="*/ 64893 h 79922"/>
                <a:gd name="connsiteX29" fmla="*/ 22871 w 108343"/>
                <a:gd name="connsiteY29" fmla="*/ 50189 h 79922"/>
                <a:gd name="connsiteX30" fmla="*/ 18971 w 108343"/>
                <a:gd name="connsiteY30" fmla="*/ 34238 h 79922"/>
                <a:gd name="connsiteX31" fmla="*/ 13299 w 108343"/>
                <a:gd name="connsiteY31" fmla="*/ 11553 h 79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08343" h="79922">
                  <a:moveTo>
                    <a:pt x="13299" y="11553"/>
                  </a:moveTo>
                  <a:cubicBezTo>
                    <a:pt x="12592" y="9250"/>
                    <a:pt x="11528" y="4820"/>
                    <a:pt x="11528" y="4288"/>
                  </a:cubicBezTo>
                  <a:cubicBezTo>
                    <a:pt x="11528" y="389"/>
                    <a:pt x="14721" y="-1382"/>
                    <a:pt x="17557" y="-1382"/>
                  </a:cubicBezTo>
                  <a:cubicBezTo>
                    <a:pt x="20742" y="-1382"/>
                    <a:pt x="23587" y="921"/>
                    <a:pt x="24469" y="2517"/>
                  </a:cubicBezTo>
                  <a:cubicBezTo>
                    <a:pt x="25358" y="4113"/>
                    <a:pt x="26772" y="9782"/>
                    <a:pt x="27662" y="13506"/>
                  </a:cubicBezTo>
                  <a:cubicBezTo>
                    <a:pt x="28552" y="16872"/>
                    <a:pt x="30498" y="25018"/>
                    <a:pt x="31563" y="29449"/>
                  </a:cubicBezTo>
                  <a:cubicBezTo>
                    <a:pt x="32627" y="33355"/>
                    <a:pt x="33691" y="37254"/>
                    <a:pt x="34573" y="41328"/>
                  </a:cubicBezTo>
                  <a:cubicBezTo>
                    <a:pt x="36528" y="48591"/>
                    <a:pt x="36885" y="50013"/>
                    <a:pt x="42025" y="57279"/>
                  </a:cubicBezTo>
                  <a:cubicBezTo>
                    <a:pt x="46990" y="64369"/>
                    <a:pt x="55324" y="73579"/>
                    <a:pt x="68622" y="73579"/>
                  </a:cubicBezTo>
                  <a:cubicBezTo>
                    <a:pt x="78902" y="73579"/>
                    <a:pt x="79085" y="64544"/>
                    <a:pt x="79085" y="61177"/>
                  </a:cubicBezTo>
                  <a:cubicBezTo>
                    <a:pt x="79085" y="50545"/>
                    <a:pt x="71458" y="30871"/>
                    <a:pt x="68622" y="23430"/>
                  </a:cubicBezTo>
                  <a:cubicBezTo>
                    <a:pt x="66667" y="18468"/>
                    <a:pt x="65961" y="16872"/>
                    <a:pt x="65961" y="13856"/>
                  </a:cubicBezTo>
                  <a:cubicBezTo>
                    <a:pt x="65961" y="4463"/>
                    <a:pt x="73762" y="-1382"/>
                    <a:pt x="82802" y="-1382"/>
                  </a:cubicBezTo>
                  <a:cubicBezTo>
                    <a:pt x="100534" y="-1382"/>
                    <a:pt x="108343" y="23074"/>
                    <a:pt x="108343" y="25733"/>
                  </a:cubicBezTo>
                  <a:cubicBezTo>
                    <a:pt x="108343" y="28036"/>
                    <a:pt x="106031" y="28036"/>
                    <a:pt x="105499" y="28036"/>
                  </a:cubicBezTo>
                  <a:cubicBezTo>
                    <a:pt x="103020" y="28036"/>
                    <a:pt x="102846" y="26972"/>
                    <a:pt x="102131" y="25018"/>
                  </a:cubicBezTo>
                  <a:cubicBezTo>
                    <a:pt x="98055" y="10846"/>
                    <a:pt x="90428" y="3581"/>
                    <a:pt x="83335" y="3581"/>
                  </a:cubicBezTo>
                  <a:cubicBezTo>
                    <a:pt x="79617" y="3581"/>
                    <a:pt x="78902" y="6059"/>
                    <a:pt x="78902" y="9782"/>
                  </a:cubicBezTo>
                  <a:cubicBezTo>
                    <a:pt x="78902" y="13856"/>
                    <a:pt x="79792" y="16157"/>
                    <a:pt x="82985" y="24138"/>
                  </a:cubicBezTo>
                  <a:cubicBezTo>
                    <a:pt x="85114" y="29632"/>
                    <a:pt x="92383" y="48418"/>
                    <a:pt x="92383" y="58343"/>
                  </a:cubicBezTo>
                  <a:cubicBezTo>
                    <a:pt x="92383" y="75533"/>
                    <a:pt x="78727" y="78541"/>
                    <a:pt x="69329" y="78541"/>
                  </a:cubicBezTo>
                  <a:cubicBezTo>
                    <a:pt x="54616" y="78541"/>
                    <a:pt x="44687" y="69506"/>
                    <a:pt x="39364" y="62416"/>
                  </a:cubicBezTo>
                  <a:cubicBezTo>
                    <a:pt x="38124" y="74643"/>
                    <a:pt x="27662" y="78541"/>
                    <a:pt x="20393" y="78541"/>
                  </a:cubicBezTo>
                  <a:cubicBezTo>
                    <a:pt x="12767" y="78541"/>
                    <a:pt x="8691" y="73047"/>
                    <a:pt x="6387" y="68974"/>
                  </a:cubicBezTo>
                  <a:cubicBezTo>
                    <a:pt x="2487" y="62416"/>
                    <a:pt x="0" y="52316"/>
                    <a:pt x="0" y="51426"/>
                  </a:cubicBezTo>
                  <a:cubicBezTo>
                    <a:pt x="0" y="49125"/>
                    <a:pt x="2487" y="49125"/>
                    <a:pt x="3011" y="49125"/>
                  </a:cubicBezTo>
                  <a:cubicBezTo>
                    <a:pt x="5497" y="49125"/>
                    <a:pt x="5673" y="49657"/>
                    <a:pt x="6919" y="54444"/>
                  </a:cubicBezTo>
                  <a:cubicBezTo>
                    <a:pt x="9573" y="64893"/>
                    <a:pt x="12942" y="73579"/>
                    <a:pt x="19860" y="73579"/>
                  </a:cubicBezTo>
                  <a:cubicBezTo>
                    <a:pt x="24469" y="73579"/>
                    <a:pt x="25708" y="69680"/>
                    <a:pt x="25708" y="64893"/>
                  </a:cubicBezTo>
                  <a:cubicBezTo>
                    <a:pt x="25708" y="61526"/>
                    <a:pt x="24119" y="54976"/>
                    <a:pt x="22871" y="50189"/>
                  </a:cubicBezTo>
                  <a:cubicBezTo>
                    <a:pt x="21632" y="45400"/>
                    <a:pt x="19860" y="38135"/>
                    <a:pt x="18971" y="34238"/>
                  </a:cubicBezTo>
                  <a:lnTo>
                    <a:pt x="13299" y="11553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355" name="任意多边形: 形状 1354">
              <a:extLst>
                <a:ext uri="{FF2B5EF4-FFF2-40B4-BE49-F238E27FC236}">
                  <a16:creationId xmlns:a16="http://schemas.microsoft.com/office/drawing/2014/main" id="{910CE1E4-085F-5081-E549-F54E6C79A6B6}"/>
                </a:ext>
              </a:extLst>
            </p:cNvPr>
            <p:cNvSpPr/>
            <p:nvPr>
              <p:custDataLst>
                <p:tags r:id="rId189"/>
              </p:custDataLst>
            </p:nvPr>
          </p:nvSpPr>
          <p:spPr>
            <a:xfrm flipV="1">
              <a:off x="16664159" y="-13512423"/>
              <a:ext cx="58747" cy="253090"/>
            </a:xfrm>
            <a:custGeom>
              <a:avLst/>
              <a:gdLst>
                <a:gd name="connsiteX0" fmla="*/ 58747 w 58747"/>
                <a:gd name="connsiteY0" fmla="*/ 125171 h 253090"/>
                <a:gd name="connsiteX1" fmla="*/ 42033 w 58747"/>
                <a:gd name="connsiteY1" fmla="*/ 204132 h 253090"/>
                <a:gd name="connsiteX2" fmla="*/ 2534 w 58747"/>
                <a:gd name="connsiteY2" fmla="*/ 251715 h 253090"/>
                <a:gd name="connsiteX3" fmla="*/ 0 w 58747"/>
                <a:gd name="connsiteY3" fmla="*/ 249183 h 253090"/>
                <a:gd name="connsiteX4" fmla="*/ 4814 w 58747"/>
                <a:gd name="connsiteY4" fmla="*/ 243363 h 253090"/>
                <a:gd name="connsiteX5" fmla="*/ 44058 w 58747"/>
                <a:gd name="connsiteY5" fmla="*/ 125171 h 253090"/>
                <a:gd name="connsiteX6" fmla="*/ 3289 w 58747"/>
                <a:gd name="connsiteY6" fmla="*/ 5462 h 253090"/>
                <a:gd name="connsiteX7" fmla="*/ 0 w 58747"/>
                <a:gd name="connsiteY7" fmla="*/ 1159 h 253090"/>
                <a:gd name="connsiteX8" fmla="*/ 2534 w 58747"/>
                <a:gd name="connsiteY8" fmla="*/ -1375 h 253090"/>
                <a:gd name="connsiteX9" fmla="*/ 42795 w 58747"/>
                <a:gd name="connsiteY9" fmla="*/ 47979 h 253090"/>
                <a:gd name="connsiteX10" fmla="*/ 58747 w 58747"/>
                <a:gd name="connsiteY10" fmla="*/ 125171 h 253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8747" h="253090">
                  <a:moveTo>
                    <a:pt x="58747" y="125171"/>
                  </a:moveTo>
                  <a:cubicBezTo>
                    <a:pt x="58747" y="144909"/>
                    <a:pt x="55966" y="175533"/>
                    <a:pt x="42033" y="204132"/>
                  </a:cubicBezTo>
                  <a:cubicBezTo>
                    <a:pt x="26843" y="235265"/>
                    <a:pt x="5061" y="251715"/>
                    <a:pt x="2534" y="251715"/>
                  </a:cubicBezTo>
                  <a:cubicBezTo>
                    <a:pt x="1009" y="251715"/>
                    <a:pt x="0" y="250700"/>
                    <a:pt x="0" y="249183"/>
                  </a:cubicBezTo>
                  <a:cubicBezTo>
                    <a:pt x="0" y="248429"/>
                    <a:pt x="0" y="247921"/>
                    <a:pt x="4814" y="243363"/>
                  </a:cubicBezTo>
                  <a:cubicBezTo>
                    <a:pt x="29624" y="218304"/>
                    <a:pt x="44058" y="178065"/>
                    <a:pt x="44058" y="125171"/>
                  </a:cubicBezTo>
                  <a:cubicBezTo>
                    <a:pt x="44058" y="81891"/>
                    <a:pt x="34692" y="37348"/>
                    <a:pt x="3289" y="5462"/>
                  </a:cubicBezTo>
                  <a:cubicBezTo>
                    <a:pt x="0" y="2421"/>
                    <a:pt x="0" y="1912"/>
                    <a:pt x="0" y="1159"/>
                  </a:cubicBezTo>
                  <a:cubicBezTo>
                    <a:pt x="0" y="-358"/>
                    <a:pt x="1009" y="-1375"/>
                    <a:pt x="2534" y="-1375"/>
                  </a:cubicBezTo>
                  <a:cubicBezTo>
                    <a:pt x="5061" y="-1375"/>
                    <a:pt x="27852" y="15838"/>
                    <a:pt x="42795" y="47979"/>
                  </a:cubicBezTo>
                  <a:cubicBezTo>
                    <a:pt x="55712" y="75816"/>
                    <a:pt x="58747" y="103908"/>
                    <a:pt x="58747" y="125171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</p:grpSp>
      <p:grpSp>
        <p:nvGrpSpPr>
          <p:cNvPr id="1651" name="组合 1650" descr="\documentclass{article}&#10;\usepackage{amsmath}&#10;\pagestyle{empty}&#10;\begin{document}&#10;&#10;\begin{gather*}&#10;\mathbf{H}^{\textit{dec\texttt{\_}ffn}} = \textit{FFN}(\mathbf{H}^{dec\texttt{\_}ca\texttt{\_}ln})&#10;\end{gather*}&#10;&#10;\end{document}" title="IguanaTex Shape Display">
            <a:extLst>
              <a:ext uri="{FF2B5EF4-FFF2-40B4-BE49-F238E27FC236}">
                <a16:creationId xmlns:a16="http://schemas.microsoft.com/office/drawing/2014/main" id="{D497C2FC-1D26-4D9C-5180-B16858D8EEB1}"/>
              </a:ext>
            </a:extLst>
          </p:cNvPr>
          <p:cNvGrpSpPr>
            <a:grpSpLocks noChangeAspect="1"/>
          </p:cNvGrpSpPr>
          <p:nvPr>
            <p:custDataLst>
              <p:tags r:id="rId6"/>
            </p:custDataLst>
          </p:nvPr>
        </p:nvGrpSpPr>
        <p:grpSpPr>
          <a:xfrm>
            <a:off x="6388100" y="4648200"/>
            <a:ext cx="3000990" cy="292534"/>
            <a:chOff x="12654105" y="-12990507"/>
            <a:chExt cx="3000990" cy="292534"/>
          </a:xfrm>
        </p:grpSpPr>
        <p:sp>
          <p:nvSpPr>
            <p:cNvPr id="1635" name="任意多边形: 形状 1634">
              <a:extLst>
                <a:ext uri="{FF2B5EF4-FFF2-40B4-BE49-F238E27FC236}">
                  <a16:creationId xmlns:a16="http://schemas.microsoft.com/office/drawing/2014/main" id="{E1074E1D-245E-C185-793B-9E32194A789E}"/>
                </a:ext>
              </a:extLst>
            </p:cNvPr>
            <p:cNvSpPr/>
            <p:nvPr>
              <p:custDataLst>
                <p:tags r:id="rId150"/>
              </p:custDataLst>
            </p:nvPr>
          </p:nvSpPr>
          <p:spPr>
            <a:xfrm flipV="1">
              <a:off x="12654105" y="-12934867"/>
              <a:ext cx="207898" cy="173620"/>
            </a:xfrm>
            <a:custGeom>
              <a:avLst/>
              <a:gdLst>
                <a:gd name="connsiteX0" fmla="*/ 180554 w 207898"/>
                <a:gd name="connsiteY0" fmla="*/ 160349 h 173620"/>
                <a:gd name="connsiteX1" fmla="*/ 207898 w 207898"/>
                <a:gd name="connsiteY1" fmla="*/ 160349 h 173620"/>
                <a:gd name="connsiteX2" fmla="*/ 207898 w 207898"/>
                <a:gd name="connsiteY2" fmla="*/ 172244 h 173620"/>
                <a:gd name="connsiteX3" fmla="*/ 162569 w 207898"/>
                <a:gd name="connsiteY3" fmla="*/ 171481 h 173620"/>
                <a:gd name="connsiteX4" fmla="*/ 117248 w 207898"/>
                <a:gd name="connsiteY4" fmla="*/ 172244 h 173620"/>
                <a:gd name="connsiteX5" fmla="*/ 117248 w 207898"/>
                <a:gd name="connsiteY5" fmla="*/ 160349 h 173620"/>
                <a:gd name="connsiteX6" fmla="*/ 144591 w 207898"/>
                <a:gd name="connsiteY6" fmla="*/ 160349 h 173620"/>
                <a:gd name="connsiteX7" fmla="*/ 144591 w 207898"/>
                <a:gd name="connsiteY7" fmla="*/ 94797 h 173620"/>
                <a:gd name="connsiteX8" fmla="*/ 63307 w 207898"/>
                <a:gd name="connsiteY8" fmla="*/ 94797 h 173620"/>
                <a:gd name="connsiteX9" fmla="*/ 63307 w 207898"/>
                <a:gd name="connsiteY9" fmla="*/ 160349 h 173620"/>
                <a:gd name="connsiteX10" fmla="*/ 90658 w 207898"/>
                <a:gd name="connsiteY10" fmla="*/ 160349 h 173620"/>
                <a:gd name="connsiteX11" fmla="*/ 90658 w 207898"/>
                <a:gd name="connsiteY11" fmla="*/ 172244 h 173620"/>
                <a:gd name="connsiteX12" fmla="*/ 45329 w 207898"/>
                <a:gd name="connsiteY12" fmla="*/ 171481 h 173620"/>
                <a:gd name="connsiteX13" fmla="*/ 0 w 207898"/>
                <a:gd name="connsiteY13" fmla="*/ 172244 h 173620"/>
                <a:gd name="connsiteX14" fmla="*/ 0 w 207898"/>
                <a:gd name="connsiteY14" fmla="*/ 160349 h 173620"/>
                <a:gd name="connsiteX15" fmla="*/ 27351 w 207898"/>
                <a:gd name="connsiteY15" fmla="*/ 160349 h 173620"/>
                <a:gd name="connsiteX16" fmla="*/ 27351 w 207898"/>
                <a:gd name="connsiteY16" fmla="*/ 10515 h 173620"/>
                <a:gd name="connsiteX17" fmla="*/ 0 w 207898"/>
                <a:gd name="connsiteY17" fmla="*/ 10515 h 173620"/>
                <a:gd name="connsiteX18" fmla="*/ 0 w 207898"/>
                <a:gd name="connsiteY18" fmla="*/ -1377 h 173620"/>
                <a:gd name="connsiteX19" fmla="*/ 45329 w 207898"/>
                <a:gd name="connsiteY19" fmla="*/ -616 h 173620"/>
                <a:gd name="connsiteX20" fmla="*/ 90658 w 207898"/>
                <a:gd name="connsiteY20" fmla="*/ -1377 h 173620"/>
                <a:gd name="connsiteX21" fmla="*/ 90658 w 207898"/>
                <a:gd name="connsiteY21" fmla="*/ 10515 h 173620"/>
                <a:gd name="connsiteX22" fmla="*/ 63307 w 207898"/>
                <a:gd name="connsiteY22" fmla="*/ 10515 h 173620"/>
                <a:gd name="connsiteX23" fmla="*/ 63307 w 207898"/>
                <a:gd name="connsiteY23" fmla="*/ 82903 h 173620"/>
                <a:gd name="connsiteX24" fmla="*/ 144591 w 207898"/>
                <a:gd name="connsiteY24" fmla="*/ 82903 h 173620"/>
                <a:gd name="connsiteX25" fmla="*/ 144591 w 207898"/>
                <a:gd name="connsiteY25" fmla="*/ 10515 h 173620"/>
                <a:gd name="connsiteX26" fmla="*/ 117248 w 207898"/>
                <a:gd name="connsiteY26" fmla="*/ 10515 h 173620"/>
                <a:gd name="connsiteX27" fmla="*/ 117248 w 207898"/>
                <a:gd name="connsiteY27" fmla="*/ -1377 h 173620"/>
                <a:gd name="connsiteX28" fmla="*/ 162569 w 207898"/>
                <a:gd name="connsiteY28" fmla="*/ -616 h 173620"/>
                <a:gd name="connsiteX29" fmla="*/ 207898 w 207898"/>
                <a:gd name="connsiteY29" fmla="*/ -1377 h 173620"/>
                <a:gd name="connsiteX30" fmla="*/ 207898 w 207898"/>
                <a:gd name="connsiteY30" fmla="*/ 10515 h 173620"/>
                <a:gd name="connsiteX31" fmla="*/ 180554 w 207898"/>
                <a:gd name="connsiteY31" fmla="*/ 10515 h 173620"/>
                <a:gd name="connsiteX32" fmla="*/ 180554 w 207898"/>
                <a:gd name="connsiteY32" fmla="*/ 160349 h 173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07898" h="173620">
                  <a:moveTo>
                    <a:pt x="180554" y="160349"/>
                  </a:moveTo>
                  <a:lnTo>
                    <a:pt x="207898" y="160349"/>
                  </a:lnTo>
                  <a:lnTo>
                    <a:pt x="207898" y="172244"/>
                  </a:lnTo>
                  <a:cubicBezTo>
                    <a:pt x="198278" y="171481"/>
                    <a:pt x="173461" y="171481"/>
                    <a:pt x="162569" y="171481"/>
                  </a:cubicBezTo>
                  <a:cubicBezTo>
                    <a:pt x="151685" y="171481"/>
                    <a:pt x="126868" y="171481"/>
                    <a:pt x="117248" y="172244"/>
                  </a:cubicBezTo>
                  <a:lnTo>
                    <a:pt x="117248" y="160349"/>
                  </a:lnTo>
                  <a:lnTo>
                    <a:pt x="144591" y="160349"/>
                  </a:lnTo>
                  <a:lnTo>
                    <a:pt x="144591" y="94797"/>
                  </a:lnTo>
                  <a:lnTo>
                    <a:pt x="63307" y="94797"/>
                  </a:lnTo>
                  <a:lnTo>
                    <a:pt x="63307" y="160349"/>
                  </a:lnTo>
                  <a:lnTo>
                    <a:pt x="90658" y="160349"/>
                  </a:lnTo>
                  <a:lnTo>
                    <a:pt x="90658" y="172244"/>
                  </a:lnTo>
                  <a:cubicBezTo>
                    <a:pt x="81030" y="171481"/>
                    <a:pt x="56221" y="171481"/>
                    <a:pt x="45329" y="171481"/>
                  </a:cubicBezTo>
                  <a:cubicBezTo>
                    <a:pt x="34438" y="171481"/>
                    <a:pt x="9620" y="171481"/>
                    <a:pt x="0" y="172244"/>
                  </a:cubicBezTo>
                  <a:lnTo>
                    <a:pt x="0" y="160349"/>
                  </a:lnTo>
                  <a:lnTo>
                    <a:pt x="27351" y="160349"/>
                  </a:lnTo>
                  <a:lnTo>
                    <a:pt x="27351" y="10515"/>
                  </a:lnTo>
                  <a:lnTo>
                    <a:pt x="0" y="10515"/>
                  </a:lnTo>
                  <a:lnTo>
                    <a:pt x="0" y="-1377"/>
                  </a:lnTo>
                  <a:cubicBezTo>
                    <a:pt x="9620" y="-616"/>
                    <a:pt x="34438" y="-616"/>
                    <a:pt x="45329" y="-616"/>
                  </a:cubicBezTo>
                  <a:cubicBezTo>
                    <a:pt x="56221" y="-616"/>
                    <a:pt x="81030" y="-616"/>
                    <a:pt x="90658" y="-1377"/>
                  </a:cubicBezTo>
                  <a:lnTo>
                    <a:pt x="90658" y="10515"/>
                  </a:lnTo>
                  <a:lnTo>
                    <a:pt x="63307" y="10515"/>
                  </a:lnTo>
                  <a:lnTo>
                    <a:pt x="63307" y="82903"/>
                  </a:lnTo>
                  <a:lnTo>
                    <a:pt x="144591" y="82903"/>
                  </a:lnTo>
                  <a:lnTo>
                    <a:pt x="144591" y="10515"/>
                  </a:lnTo>
                  <a:lnTo>
                    <a:pt x="117248" y="10515"/>
                  </a:lnTo>
                  <a:lnTo>
                    <a:pt x="117248" y="-1377"/>
                  </a:lnTo>
                  <a:cubicBezTo>
                    <a:pt x="126868" y="-616"/>
                    <a:pt x="151685" y="-616"/>
                    <a:pt x="162569" y="-616"/>
                  </a:cubicBezTo>
                  <a:cubicBezTo>
                    <a:pt x="173461" y="-616"/>
                    <a:pt x="198278" y="-616"/>
                    <a:pt x="207898" y="-1377"/>
                  </a:cubicBezTo>
                  <a:lnTo>
                    <a:pt x="207898" y="10515"/>
                  </a:lnTo>
                  <a:lnTo>
                    <a:pt x="180554" y="10515"/>
                  </a:lnTo>
                  <a:lnTo>
                    <a:pt x="180554" y="160349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636" name="任意多边形: 形状 1635">
              <a:extLst>
                <a:ext uri="{FF2B5EF4-FFF2-40B4-BE49-F238E27FC236}">
                  <a16:creationId xmlns:a16="http://schemas.microsoft.com/office/drawing/2014/main" id="{75C01780-0A54-FF7C-C36E-E4A40B8EA38D}"/>
                </a:ext>
              </a:extLst>
            </p:cNvPr>
            <p:cNvSpPr/>
            <p:nvPr>
              <p:custDataLst>
                <p:tags r:id="rId151"/>
              </p:custDataLst>
            </p:nvPr>
          </p:nvSpPr>
          <p:spPr>
            <a:xfrm flipV="1">
              <a:off x="12895028" y="-12988648"/>
              <a:ext cx="179955" cy="124671"/>
            </a:xfrm>
            <a:custGeom>
              <a:avLst/>
              <a:gdLst>
                <a:gd name="connsiteX0" fmla="*/ 87243 w 179955"/>
                <a:gd name="connsiteY0" fmla="*/ 25732 h 124671"/>
                <a:gd name="connsiteX1" fmla="*/ 83517 w 179955"/>
                <a:gd name="connsiteY1" fmla="*/ 28034 h 124671"/>
                <a:gd name="connsiteX2" fmla="*/ 79084 w 179955"/>
                <a:gd name="connsiteY2" fmla="*/ 23247 h 124671"/>
                <a:gd name="connsiteX3" fmla="*/ 67025 w 179955"/>
                <a:gd name="connsiteY3" fmla="*/ 3579 h 124671"/>
                <a:gd name="connsiteX4" fmla="*/ 61353 w 179955"/>
                <a:gd name="connsiteY4" fmla="*/ 11908 h 124671"/>
                <a:gd name="connsiteX5" fmla="*/ 62417 w 179955"/>
                <a:gd name="connsiteY5" fmla="*/ 19173 h 124671"/>
                <a:gd name="connsiteX6" fmla="*/ 87243 w 179955"/>
                <a:gd name="connsiteY6" fmla="*/ 118239 h 124671"/>
                <a:gd name="connsiteX7" fmla="*/ 87775 w 179955"/>
                <a:gd name="connsiteY7" fmla="*/ 120898 h 124671"/>
                <a:gd name="connsiteX8" fmla="*/ 82985 w 179955"/>
                <a:gd name="connsiteY8" fmla="*/ 123201 h 124671"/>
                <a:gd name="connsiteX9" fmla="*/ 63832 w 179955"/>
                <a:gd name="connsiteY9" fmla="*/ 121605 h 124671"/>
                <a:gd name="connsiteX10" fmla="*/ 59223 w 179955"/>
                <a:gd name="connsiteY10" fmla="*/ 117531 h 124671"/>
                <a:gd name="connsiteX11" fmla="*/ 63832 w 179955"/>
                <a:gd name="connsiteY11" fmla="*/ 115047 h 124671"/>
                <a:gd name="connsiteX12" fmla="*/ 72348 w 179955"/>
                <a:gd name="connsiteY12" fmla="*/ 112212 h 124671"/>
                <a:gd name="connsiteX13" fmla="*/ 71640 w 179955"/>
                <a:gd name="connsiteY13" fmla="*/ 108846 h 124671"/>
                <a:gd name="connsiteX14" fmla="*/ 61711 w 179955"/>
                <a:gd name="connsiteY14" fmla="*/ 68614 h 124671"/>
                <a:gd name="connsiteX15" fmla="*/ 44154 w 179955"/>
                <a:gd name="connsiteY15" fmla="*/ 78539 h 124671"/>
                <a:gd name="connsiteX16" fmla="*/ 0 w 179955"/>
                <a:gd name="connsiteY16" fmla="*/ 27676 h 124671"/>
                <a:gd name="connsiteX17" fmla="*/ 25183 w 179955"/>
                <a:gd name="connsiteY17" fmla="*/ -1383 h 124671"/>
                <a:gd name="connsiteX18" fmla="*/ 49476 w 179955"/>
                <a:gd name="connsiteY18" fmla="*/ 10669 h 124671"/>
                <a:gd name="connsiteX19" fmla="*/ 66493 w 179955"/>
                <a:gd name="connsiteY19" fmla="*/ -1383 h 124671"/>
                <a:gd name="connsiteX20" fmla="*/ 80506 w 179955"/>
                <a:gd name="connsiteY20" fmla="*/ 7653 h 124671"/>
                <a:gd name="connsiteX21" fmla="*/ 87243 w 179955"/>
                <a:gd name="connsiteY21" fmla="*/ 25732 h 124671"/>
                <a:gd name="connsiteX22" fmla="*/ 57985 w 179955"/>
                <a:gd name="connsiteY22" fmla="*/ 53910 h 124671"/>
                <a:gd name="connsiteX23" fmla="*/ 50533 w 179955"/>
                <a:gd name="connsiteY23" fmla="*/ 24492 h 124671"/>
                <a:gd name="connsiteX24" fmla="*/ 41143 w 179955"/>
                <a:gd name="connsiteY24" fmla="*/ 10844 h 124671"/>
                <a:gd name="connsiteX25" fmla="*/ 25715 w 179955"/>
                <a:gd name="connsiteY25" fmla="*/ 3579 h 124671"/>
                <a:gd name="connsiteX26" fmla="*/ 13481 w 179955"/>
                <a:gd name="connsiteY26" fmla="*/ 20412 h 124671"/>
                <a:gd name="connsiteX27" fmla="*/ 22879 w 179955"/>
                <a:gd name="connsiteY27" fmla="*/ 56920 h 124671"/>
                <a:gd name="connsiteX28" fmla="*/ 44154 w 179955"/>
                <a:gd name="connsiteY28" fmla="*/ 73577 h 124671"/>
                <a:gd name="connsiteX29" fmla="*/ 58517 w 179955"/>
                <a:gd name="connsiteY29" fmla="*/ 56387 h 124671"/>
                <a:gd name="connsiteX30" fmla="*/ 57985 w 179955"/>
                <a:gd name="connsiteY30" fmla="*/ 53910 h 124671"/>
                <a:gd name="connsiteX31" fmla="*/ 179955 w 179955"/>
                <a:gd name="connsiteY31" fmla="*/ 17578 h 124671"/>
                <a:gd name="connsiteX32" fmla="*/ 175880 w 179955"/>
                <a:gd name="connsiteY32" fmla="*/ 21833 h 124671"/>
                <a:gd name="connsiteX33" fmla="*/ 173218 w 179955"/>
                <a:gd name="connsiteY33" fmla="*/ 19881 h 124671"/>
                <a:gd name="connsiteX34" fmla="*/ 138113 w 179955"/>
                <a:gd name="connsiteY34" fmla="*/ 3579 h 124671"/>
                <a:gd name="connsiteX35" fmla="*/ 121621 w 179955"/>
                <a:gd name="connsiteY35" fmla="*/ 24492 h 124671"/>
                <a:gd name="connsiteX36" fmla="*/ 123925 w 179955"/>
                <a:gd name="connsiteY36" fmla="*/ 40794 h 124671"/>
                <a:gd name="connsiteX37" fmla="*/ 134919 w 179955"/>
                <a:gd name="connsiteY37" fmla="*/ 40794 h 124671"/>
                <a:gd name="connsiteX38" fmla="*/ 177476 w 179955"/>
                <a:gd name="connsiteY38" fmla="*/ 62945 h 124671"/>
                <a:gd name="connsiteX39" fmla="*/ 156019 w 179955"/>
                <a:gd name="connsiteY39" fmla="*/ 78539 h 124671"/>
                <a:gd name="connsiteX40" fmla="*/ 107965 w 179955"/>
                <a:gd name="connsiteY40" fmla="*/ 31401 h 124671"/>
                <a:gd name="connsiteX41" fmla="*/ 138113 w 179955"/>
                <a:gd name="connsiteY41" fmla="*/ -1383 h 124671"/>
                <a:gd name="connsiteX42" fmla="*/ 179955 w 179955"/>
                <a:gd name="connsiteY42" fmla="*/ 17578 h 124671"/>
                <a:gd name="connsiteX43" fmla="*/ 168961 w 179955"/>
                <a:gd name="connsiteY43" fmla="*/ 63120 h 124671"/>
                <a:gd name="connsiteX44" fmla="*/ 133680 w 179955"/>
                <a:gd name="connsiteY44" fmla="*/ 45756 h 124671"/>
                <a:gd name="connsiteX45" fmla="*/ 125347 w 179955"/>
                <a:gd name="connsiteY45" fmla="*/ 45756 h 124671"/>
                <a:gd name="connsiteX46" fmla="*/ 156019 w 179955"/>
                <a:gd name="connsiteY46" fmla="*/ 73577 h 124671"/>
                <a:gd name="connsiteX47" fmla="*/ 168961 w 179955"/>
                <a:gd name="connsiteY47" fmla="*/ 63120 h 124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79955" h="124671">
                  <a:moveTo>
                    <a:pt x="87243" y="25732"/>
                  </a:moveTo>
                  <a:cubicBezTo>
                    <a:pt x="87243" y="28034"/>
                    <a:pt x="84939" y="28034"/>
                    <a:pt x="83517" y="28034"/>
                  </a:cubicBezTo>
                  <a:cubicBezTo>
                    <a:pt x="80324" y="28034"/>
                    <a:pt x="80148" y="27676"/>
                    <a:pt x="79084" y="23247"/>
                  </a:cubicBezTo>
                  <a:cubicBezTo>
                    <a:pt x="76606" y="14036"/>
                    <a:pt x="73587" y="3579"/>
                    <a:pt x="67025" y="3579"/>
                  </a:cubicBezTo>
                  <a:cubicBezTo>
                    <a:pt x="62060" y="3579"/>
                    <a:pt x="61353" y="8892"/>
                    <a:pt x="61353" y="11908"/>
                  </a:cubicBezTo>
                  <a:cubicBezTo>
                    <a:pt x="61353" y="14918"/>
                    <a:pt x="62243" y="18641"/>
                    <a:pt x="62417" y="19173"/>
                  </a:cubicBezTo>
                  <a:lnTo>
                    <a:pt x="87243" y="118239"/>
                  </a:lnTo>
                  <a:cubicBezTo>
                    <a:pt x="87417" y="118946"/>
                    <a:pt x="87775" y="120185"/>
                    <a:pt x="87775" y="120898"/>
                  </a:cubicBezTo>
                  <a:cubicBezTo>
                    <a:pt x="87775" y="123551"/>
                    <a:pt x="84939" y="123376"/>
                    <a:pt x="82985" y="123201"/>
                  </a:cubicBezTo>
                  <a:lnTo>
                    <a:pt x="63832" y="121605"/>
                  </a:lnTo>
                  <a:cubicBezTo>
                    <a:pt x="61528" y="121430"/>
                    <a:pt x="59223" y="121249"/>
                    <a:pt x="59223" y="117531"/>
                  </a:cubicBezTo>
                  <a:cubicBezTo>
                    <a:pt x="59223" y="115047"/>
                    <a:pt x="61528" y="115047"/>
                    <a:pt x="63832" y="115047"/>
                  </a:cubicBezTo>
                  <a:cubicBezTo>
                    <a:pt x="72348" y="115047"/>
                    <a:pt x="72348" y="113808"/>
                    <a:pt x="72348" y="112212"/>
                  </a:cubicBezTo>
                  <a:cubicBezTo>
                    <a:pt x="72348" y="111680"/>
                    <a:pt x="72348" y="111324"/>
                    <a:pt x="71640" y="108846"/>
                  </a:cubicBezTo>
                  <a:lnTo>
                    <a:pt x="61711" y="68614"/>
                  </a:lnTo>
                  <a:cubicBezTo>
                    <a:pt x="57627" y="74816"/>
                    <a:pt x="51597" y="78539"/>
                    <a:pt x="44154" y="78539"/>
                  </a:cubicBezTo>
                  <a:cubicBezTo>
                    <a:pt x="22522" y="78539"/>
                    <a:pt x="0" y="53554"/>
                    <a:pt x="0" y="27676"/>
                  </a:cubicBezTo>
                  <a:cubicBezTo>
                    <a:pt x="0" y="8717"/>
                    <a:pt x="12059" y="-1383"/>
                    <a:pt x="25183" y="-1383"/>
                  </a:cubicBezTo>
                  <a:cubicBezTo>
                    <a:pt x="36528" y="-1383"/>
                    <a:pt x="45926" y="6946"/>
                    <a:pt x="49476" y="10669"/>
                  </a:cubicBezTo>
                  <a:cubicBezTo>
                    <a:pt x="51780" y="2159"/>
                    <a:pt x="60113" y="-1383"/>
                    <a:pt x="66493" y="-1383"/>
                  </a:cubicBezTo>
                  <a:cubicBezTo>
                    <a:pt x="71990" y="-1383"/>
                    <a:pt x="76606" y="1276"/>
                    <a:pt x="80506" y="7653"/>
                  </a:cubicBezTo>
                  <a:cubicBezTo>
                    <a:pt x="84756" y="14568"/>
                    <a:pt x="87243" y="25200"/>
                    <a:pt x="87243" y="25732"/>
                  </a:cubicBezTo>
                  <a:close/>
                  <a:moveTo>
                    <a:pt x="57985" y="53910"/>
                  </a:moveTo>
                  <a:lnTo>
                    <a:pt x="50533" y="24492"/>
                  </a:lnTo>
                  <a:cubicBezTo>
                    <a:pt x="49119" y="18998"/>
                    <a:pt x="45218" y="14743"/>
                    <a:pt x="41143" y="10844"/>
                  </a:cubicBezTo>
                  <a:cubicBezTo>
                    <a:pt x="33866" y="4461"/>
                    <a:pt x="28369" y="3579"/>
                    <a:pt x="25715" y="3579"/>
                  </a:cubicBezTo>
                  <a:cubicBezTo>
                    <a:pt x="17556" y="3579"/>
                    <a:pt x="13481" y="11201"/>
                    <a:pt x="13481" y="20412"/>
                  </a:cubicBezTo>
                  <a:cubicBezTo>
                    <a:pt x="13481" y="27859"/>
                    <a:pt x="17914" y="47352"/>
                    <a:pt x="22879" y="56920"/>
                  </a:cubicBezTo>
                  <a:cubicBezTo>
                    <a:pt x="28552" y="67375"/>
                    <a:pt x="37060" y="73577"/>
                    <a:pt x="44154" y="73577"/>
                  </a:cubicBezTo>
                  <a:cubicBezTo>
                    <a:pt x="56213" y="73577"/>
                    <a:pt x="58517" y="58158"/>
                    <a:pt x="58517" y="56387"/>
                  </a:cubicBezTo>
                  <a:cubicBezTo>
                    <a:pt x="58517" y="55855"/>
                    <a:pt x="58342" y="55149"/>
                    <a:pt x="57985" y="53910"/>
                  </a:cubicBezTo>
                  <a:close/>
                  <a:moveTo>
                    <a:pt x="179955" y="17578"/>
                  </a:moveTo>
                  <a:cubicBezTo>
                    <a:pt x="179955" y="18998"/>
                    <a:pt x="177476" y="21833"/>
                    <a:pt x="175880" y="21833"/>
                  </a:cubicBezTo>
                  <a:cubicBezTo>
                    <a:pt x="174990" y="21833"/>
                    <a:pt x="174458" y="21301"/>
                    <a:pt x="173218" y="19881"/>
                  </a:cubicBezTo>
                  <a:cubicBezTo>
                    <a:pt x="162398" y="6946"/>
                    <a:pt x="146979" y="3579"/>
                    <a:pt x="138113" y="3579"/>
                  </a:cubicBezTo>
                  <a:cubicBezTo>
                    <a:pt x="126586" y="3579"/>
                    <a:pt x="121621" y="13322"/>
                    <a:pt x="121621" y="24492"/>
                  </a:cubicBezTo>
                  <a:cubicBezTo>
                    <a:pt x="121621" y="29979"/>
                    <a:pt x="122686" y="35473"/>
                    <a:pt x="123925" y="40794"/>
                  </a:cubicBezTo>
                  <a:lnTo>
                    <a:pt x="134919" y="40794"/>
                  </a:lnTo>
                  <a:cubicBezTo>
                    <a:pt x="142546" y="40794"/>
                    <a:pt x="177476" y="40794"/>
                    <a:pt x="177476" y="62945"/>
                  </a:cubicBezTo>
                  <a:cubicBezTo>
                    <a:pt x="177476" y="72513"/>
                    <a:pt x="168428" y="78539"/>
                    <a:pt x="156019" y="78539"/>
                  </a:cubicBezTo>
                  <a:cubicBezTo>
                    <a:pt x="136159" y="78539"/>
                    <a:pt x="107965" y="62588"/>
                    <a:pt x="107965" y="31401"/>
                  </a:cubicBezTo>
                  <a:cubicBezTo>
                    <a:pt x="107965" y="12789"/>
                    <a:pt x="118960" y="-1383"/>
                    <a:pt x="138113" y="-1383"/>
                  </a:cubicBezTo>
                  <a:cubicBezTo>
                    <a:pt x="166299" y="-1383"/>
                    <a:pt x="179955" y="15275"/>
                    <a:pt x="179955" y="17578"/>
                  </a:cubicBezTo>
                  <a:close/>
                  <a:moveTo>
                    <a:pt x="168961" y="63120"/>
                  </a:moveTo>
                  <a:cubicBezTo>
                    <a:pt x="168961" y="45756"/>
                    <a:pt x="140592" y="45756"/>
                    <a:pt x="133680" y="45756"/>
                  </a:cubicBezTo>
                  <a:lnTo>
                    <a:pt x="125347" y="45756"/>
                  </a:lnTo>
                  <a:cubicBezTo>
                    <a:pt x="133323" y="73228"/>
                    <a:pt x="153890" y="73577"/>
                    <a:pt x="156019" y="73577"/>
                  </a:cubicBezTo>
                  <a:cubicBezTo>
                    <a:pt x="163463" y="73577"/>
                    <a:pt x="168961" y="69505"/>
                    <a:pt x="168961" y="63120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637" name="任意多边形: 形状 1636">
              <a:extLst>
                <a:ext uri="{FF2B5EF4-FFF2-40B4-BE49-F238E27FC236}">
                  <a16:creationId xmlns:a16="http://schemas.microsoft.com/office/drawing/2014/main" id="{6C1016EC-8433-CBE9-0C80-CF0A610C2234}"/>
                </a:ext>
              </a:extLst>
            </p:cNvPr>
            <p:cNvSpPr/>
            <p:nvPr>
              <p:custDataLst>
                <p:tags r:id="rId152"/>
              </p:custDataLst>
            </p:nvPr>
          </p:nvSpPr>
          <p:spPr>
            <a:xfrm flipV="1">
              <a:off x="13088201" y="-12943899"/>
              <a:ext cx="72870" cy="79922"/>
            </a:xfrm>
            <a:custGeom>
              <a:avLst/>
              <a:gdLst>
                <a:gd name="connsiteX0" fmla="*/ 72870 w 72870"/>
                <a:gd name="connsiteY0" fmla="*/ 17579 h 79922"/>
                <a:gd name="connsiteX1" fmla="*/ 68795 w 72870"/>
                <a:gd name="connsiteY1" fmla="*/ 21835 h 79922"/>
                <a:gd name="connsiteX2" fmla="*/ 66133 w 72870"/>
                <a:gd name="connsiteY2" fmla="*/ 19882 h 79922"/>
                <a:gd name="connsiteX3" fmla="*/ 31029 w 72870"/>
                <a:gd name="connsiteY3" fmla="*/ 3581 h 79922"/>
                <a:gd name="connsiteX4" fmla="*/ 14005 w 72870"/>
                <a:gd name="connsiteY4" fmla="*/ 23074 h 79922"/>
                <a:gd name="connsiteX5" fmla="*/ 26064 w 72870"/>
                <a:gd name="connsiteY5" fmla="*/ 60462 h 79922"/>
                <a:gd name="connsiteX6" fmla="*/ 49292 w 72870"/>
                <a:gd name="connsiteY6" fmla="*/ 73579 h 79922"/>
                <a:gd name="connsiteX7" fmla="*/ 62941 w 72870"/>
                <a:gd name="connsiteY7" fmla="*/ 67204 h 79922"/>
                <a:gd name="connsiteX8" fmla="*/ 56029 w 72870"/>
                <a:gd name="connsiteY8" fmla="*/ 58518 h 79922"/>
                <a:gd name="connsiteX9" fmla="*/ 62410 w 72870"/>
                <a:gd name="connsiteY9" fmla="*/ 52665 h 79922"/>
                <a:gd name="connsiteX10" fmla="*/ 71274 w 72870"/>
                <a:gd name="connsiteY10" fmla="*/ 63122 h 79922"/>
                <a:gd name="connsiteX11" fmla="*/ 49112 w 72870"/>
                <a:gd name="connsiteY11" fmla="*/ 78541 h 79922"/>
                <a:gd name="connsiteX12" fmla="*/ 0 w 72870"/>
                <a:gd name="connsiteY12" fmla="*/ 29100 h 79922"/>
                <a:gd name="connsiteX13" fmla="*/ 30847 w 72870"/>
                <a:gd name="connsiteY13" fmla="*/ -1382 h 79922"/>
                <a:gd name="connsiteX14" fmla="*/ 72870 w 72870"/>
                <a:gd name="connsiteY14" fmla="*/ 17579 h 79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2870" h="79922">
                  <a:moveTo>
                    <a:pt x="72870" y="17579"/>
                  </a:moveTo>
                  <a:cubicBezTo>
                    <a:pt x="72870" y="19000"/>
                    <a:pt x="70392" y="21835"/>
                    <a:pt x="68795" y="21835"/>
                  </a:cubicBezTo>
                  <a:cubicBezTo>
                    <a:pt x="67905" y="21835"/>
                    <a:pt x="67374" y="21303"/>
                    <a:pt x="66133" y="19882"/>
                  </a:cubicBezTo>
                  <a:cubicBezTo>
                    <a:pt x="55314" y="6947"/>
                    <a:pt x="39896" y="3581"/>
                    <a:pt x="31029" y="3581"/>
                  </a:cubicBezTo>
                  <a:cubicBezTo>
                    <a:pt x="22164" y="3581"/>
                    <a:pt x="14005" y="8718"/>
                    <a:pt x="14005" y="23074"/>
                  </a:cubicBezTo>
                  <a:cubicBezTo>
                    <a:pt x="14005" y="31403"/>
                    <a:pt x="17905" y="50189"/>
                    <a:pt x="26064" y="60462"/>
                  </a:cubicBezTo>
                  <a:cubicBezTo>
                    <a:pt x="33151" y="69506"/>
                    <a:pt x="41666" y="73579"/>
                    <a:pt x="49292" y="73579"/>
                  </a:cubicBezTo>
                  <a:cubicBezTo>
                    <a:pt x="52304" y="73579"/>
                    <a:pt x="59931" y="72698"/>
                    <a:pt x="62941" y="67204"/>
                  </a:cubicBezTo>
                  <a:cubicBezTo>
                    <a:pt x="57801" y="65781"/>
                    <a:pt x="56029" y="61526"/>
                    <a:pt x="56029" y="58518"/>
                  </a:cubicBezTo>
                  <a:cubicBezTo>
                    <a:pt x="56029" y="55683"/>
                    <a:pt x="57976" y="52665"/>
                    <a:pt x="62410" y="52665"/>
                  </a:cubicBezTo>
                  <a:cubicBezTo>
                    <a:pt x="65427" y="52665"/>
                    <a:pt x="71274" y="54619"/>
                    <a:pt x="71274" y="63122"/>
                  </a:cubicBezTo>
                  <a:cubicBezTo>
                    <a:pt x="71274" y="74642"/>
                    <a:pt x="58866" y="78541"/>
                    <a:pt x="49112" y="78541"/>
                  </a:cubicBezTo>
                  <a:cubicBezTo>
                    <a:pt x="24285" y="78541"/>
                    <a:pt x="0" y="54261"/>
                    <a:pt x="0" y="29100"/>
                  </a:cubicBezTo>
                  <a:cubicBezTo>
                    <a:pt x="0" y="12442"/>
                    <a:pt x="11169" y="-1382"/>
                    <a:pt x="30847" y="-1382"/>
                  </a:cubicBezTo>
                  <a:cubicBezTo>
                    <a:pt x="59397" y="-1382"/>
                    <a:pt x="72870" y="15277"/>
                    <a:pt x="72870" y="17579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638" name="任意多边形: 形状 1637">
              <a:extLst>
                <a:ext uri="{FF2B5EF4-FFF2-40B4-BE49-F238E27FC236}">
                  <a16:creationId xmlns:a16="http://schemas.microsoft.com/office/drawing/2014/main" id="{FF967CEE-344B-9FBF-77B8-631E2F95B93C}"/>
                </a:ext>
              </a:extLst>
            </p:cNvPr>
            <p:cNvSpPr/>
            <p:nvPr>
              <p:custDataLst>
                <p:tags r:id="rId153"/>
              </p:custDataLst>
            </p:nvPr>
          </p:nvSpPr>
          <p:spPr>
            <a:xfrm flipV="1">
              <a:off x="13165578" y="-12848557"/>
              <a:ext cx="73237" cy="12401"/>
            </a:xfrm>
            <a:custGeom>
              <a:avLst/>
              <a:gdLst>
                <a:gd name="connsiteX0" fmla="*/ 73237 w 73237"/>
                <a:gd name="connsiteY0" fmla="*/ 4823 h 12401"/>
                <a:gd name="connsiteX1" fmla="*/ 64896 w 73237"/>
                <a:gd name="connsiteY1" fmla="*/ 11025 h 12401"/>
                <a:gd name="connsiteX2" fmla="*/ 8334 w 73237"/>
                <a:gd name="connsiteY2" fmla="*/ 11025 h 12401"/>
                <a:gd name="connsiteX3" fmla="*/ 0 w 73237"/>
                <a:gd name="connsiteY3" fmla="*/ 4823 h 12401"/>
                <a:gd name="connsiteX4" fmla="*/ 8334 w 73237"/>
                <a:gd name="connsiteY4" fmla="*/ -1377 h 12401"/>
                <a:gd name="connsiteX5" fmla="*/ 64896 w 73237"/>
                <a:gd name="connsiteY5" fmla="*/ -1377 h 12401"/>
                <a:gd name="connsiteX6" fmla="*/ 73237 w 73237"/>
                <a:gd name="connsiteY6" fmla="*/ 4823 h 12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237" h="12401">
                  <a:moveTo>
                    <a:pt x="73237" y="4823"/>
                  </a:moveTo>
                  <a:cubicBezTo>
                    <a:pt x="73237" y="11025"/>
                    <a:pt x="67025" y="11025"/>
                    <a:pt x="64896" y="11025"/>
                  </a:cubicBezTo>
                  <a:lnTo>
                    <a:pt x="8334" y="11025"/>
                  </a:lnTo>
                  <a:cubicBezTo>
                    <a:pt x="6213" y="11025"/>
                    <a:pt x="0" y="11025"/>
                    <a:pt x="0" y="4823"/>
                  </a:cubicBezTo>
                  <a:cubicBezTo>
                    <a:pt x="0" y="-1377"/>
                    <a:pt x="6213" y="-1377"/>
                    <a:pt x="8334" y="-1377"/>
                  </a:cubicBezTo>
                  <a:lnTo>
                    <a:pt x="64896" y="-1377"/>
                  </a:lnTo>
                  <a:cubicBezTo>
                    <a:pt x="67025" y="-1377"/>
                    <a:pt x="73237" y="-1377"/>
                    <a:pt x="73237" y="4823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639" name="任意多边形: 形状 1638">
              <a:extLst>
                <a:ext uri="{FF2B5EF4-FFF2-40B4-BE49-F238E27FC236}">
                  <a16:creationId xmlns:a16="http://schemas.microsoft.com/office/drawing/2014/main" id="{1CEDF031-E83A-A9A6-3A61-55FA2CBEC7D6}"/>
                </a:ext>
              </a:extLst>
            </p:cNvPr>
            <p:cNvSpPr/>
            <p:nvPr>
              <p:custDataLst>
                <p:tags r:id="rId154"/>
              </p:custDataLst>
            </p:nvPr>
          </p:nvSpPr>
          <p:spPr>
            <a:xfrm flipV="1">
              <a:off x="13251561" y="-12990507"/>
              <a:ext cx="254244" cy="160909"/>
            </a:xfrm>
            <a:custGeom>
              <a:avLst/>
              <a:gdLst>
                <a:gd name="connsiteX0" fmla="*/ 157453 w 254244"/>
                <a:gd name="connsiteY0" fmla="*/ 147656 h 160909"/>
                <a:gd name="connsiteX1" fmla="*/ 138832 w 254244"/>
                <a:gd name="connsiteY1" fmla="*/ 159527 h 160909"/>
                <a:gd name="connsiteX2" fmla="*/ 113300 w 254244"/>
                <a:gd name="connsiteY2" fmla="*/ 132944 h 160909"/>
                <a:gd name="connsiteX3" fmla="*/ 109041 w 254244"/>
                <a:gd name="connsiteY3" fmla="*/ 111150 h 160909"/>
                <a:gd name="connsiteX4" fmla="*/ 59040 w 254244"/>
                <a:gd name="connsiteY4" fmla="*/ 111150 h 160909"/>
                <a:gd name="connsiteX5" fmla="*/ 61877 w 254244"/>
                <a:gd name="connsiteY5" fmla="*/ 126386 h 160909"/>
                <a:gd name="connsiteX6" fmla="*/ 68614 w 254244"/>
                <a:gd name="connsiteY6" fmla="*/ 148188 h 160909"/>
                <a:gd name="connsiteX7" fmla="*/ 85995 w 254244"/>
                <a:gd name="connsiteY7" fmla="*/ 154565 h 160909"/>
                <a:gd name="connsiteX8" fmla="*/ 99111 w 254244"/>
                <a:gd name="connsiteY8" fmla="*/ 151911 h 160909"/>
                <a:gd name="connsiteX9" fmla="*/ 93971 w 254244"/>
                <a:gd name="connsiteY9" fmla="*/ 143933 h 160909"/>
                <a:gd name="connsiteX10" fmla="*/ 100175 w 254244"/>
                <a:gd name="connsiteY10" fmla="*/ 137907 h 160909"/>
                <a:gd name="connsiteX11" fmla="*/ 109223 w 254244"/>
                <a:gd name="connsiteY11" fmla="*/ 147656 h 160909"/>
                <a:gd name="connsiteX12" fmla="*/ 85812 w 254244"/>
                <a:gd name="connsiteY12" fmla="*/ 159527 h 160909"/>
                <a:gd name="connsiteX13" fmla="*/ 56562 w 254244"/>
                <a:gd name="connsiteY13" fmla="*/ 147831 h 160909"/>
                <a:gd name="connsiteX14" fmla="*/ 46100 w 254244"/>
                <a:gd name="connsiteY14" fmla="*/ 111150 h 160909"/>
                <a:gd name="connsiteX15" fmla="*/ 32444 w 254244"/>
                <a:gd name="connsiteY15" fmla="*/ 111150 h 160909"/>
                <a:gd name="connsiteX16" fmla="*/ 27129 w 254244"/>
                <a:gd name="connsiteY16" fmla="*/ 107251 h 160909"/>
                <a:gd name="connsiteX17" fmla="*/ 32086 w 254244"/>
                <a:gd name="connsiteY17" fmla="*/ 104765 h 160909"/>
                <a:gd name="connsiteX18" fmla="*/ 44860 w 254244"/>
                <a:gd name="connsiteY18" fmla="*/ 104765 h 160909"/>
                <a:gd name="connsiteX19" fmla="*/ 33508 w 254244"/>
                <a:gd name="connsiteY19" fmla="*/ 43097 h 160909"/>
                <a:gd name="connsiteX20" fmla="*/ 28185 w 254244"/>
                <a:gd name="connsiteY20" fmla="*/ 19173 h 160909"/>
                <a:gd name="connsiteX21" fmla="*/ 17199 w 254244"/>
                <a:gd name="connsiteY21" fmla="*/ 3580 h 160909"/>
                <a:gd name="connsiteX22" fmla="*/ 9573 w 254244"/>
                <a:gd name="connsiteY22" fmla="*/ 6232 h 160909"/>
                <a:gd name="connsiteX23" fmla="*/ 15244 w 254244"/>
                <a:gd name="connsiteY23" fmla="*/ 14211 h 160909"/>
                <a:gd name="connsiteX24" fmla="*/ 9040 w 254244"/>
                <a:gd name="connsiteY24" fmla="*/ 20237 h 160909"/>
                <a:gd name="connsiteX25" fmla="*/ 0 w 254244"/>
                <a:gd name="connsiteY25" fmla="*/ 10487 h 160909"/>
                <a:gd name="connsiteX26" fmla="*/ 16842 w 254244"/>
                <a:gd name="connsiteY26" fmla="*/ -1382 h 160909"/>
                <a:gd name="connsiteX27" fmla="*/ 47697 w 254244"/>
                <a:gd name="connsiteY27" fmla="*/ 49123 h 160909"/>
                <a:gd name="connsiteX28" fmla="*/ 57976 w 254244"/>
                <a:gd name="connsiteY28" fmla="*/ 104765 h 160909"/>
                <a:gd name="connsiteX29" fmla="*/ 107977 w 254244"/>
                <a:gd name="connsiteY29" fmla="*/ 104765 h 160909"/>
                <a:gd name="connsiteX30" fmla="*/ 97165 w 254244"/>
                <a:gd name="connsiteY30" fmla="*/ 46105 h 160909"/>
                <a:gd name="connsiteX31" fmla="*/ 92374 w 254244"/>
                <a:gd name="connsiteY31" fmla="*/ 25375 h 160909"/>
                <a:gd name="connsiteX32" fmla="*/ 84573 w 254244"/>
                <a:gd name="connsiteY32" fmla="*/ 10487 h 160909"/>
                <a:gd name="connsiteX33" fmla="*/ 70568 w 254244"/>
                <a:gd name="connsiteY33" fmla="*/ 3580 h 160909"/>
                <a:gd name="connsiteX34" fmla="*/ 59398 w 254244"/>
                <a:gd name="connsiteY34" fmla="*/ 6232 h 160909"/>
                <a:gd name="connsiteX35" fmla="*/ 64538 w 254244"/>
                <a:gd name="connsiteY35" fmla="*/ 14211 h 160909"/>
                <a:gd name="connsiteX36" fmla="*/ 58334 w 254244"/>
                <a:gd name="connsiteY36" fmla="*/ 20237 h 160909"/>
                <a:gd name="connsiteX37" fmla="*/ 49293 w 254244"/>
                <a:gd name="connsiteY37" fmla="*/ 10487 h 160909"/>
                <a:gd name="connsiteX38" fmla="*/ 70210 w 254244"/>
                <a:gd name="connsiteY38" fmla="*/ -1382 h 160909"/>
                <a:gd name="connsiteX39" fmla="*/ 102836 w 254244"/>
                <a:gd name="connsiteY39" fmla="*/ 21119 h 160909"/>
                <a:gd name="connsiteX40" fmla="*/ 110995 w 254244"/>
                <a:gd name="connsiteY40" fmla="*/ 50187 h 160909"/>
                <a:gd name="connsiteX41" fmla="*/ 121100 w 254244"/>
                <a:gd name="connsiteY41" fmla="*/ 104765 h 160909"/>
                <a:gd name="connsiteX42" fmla="*/ 137767 w 254244"/>
                <a:gd name="connsiteY42" fmla="*/ 104765 h 160909"/>
                <a:gd name="connsiteX43" fmla="*/ 143090 w 254244"/>
                <a:gd name="connsiteY43" fmla="*/ 108664 h 160909"/>
                <a:gd name="connsiteX44" fmla="*/ 138125 w 254244"/>
                <a:gd name="connsiteY44" fmla="*/ 111150 h 160909"/>
                <a:gd name="connsiteX45" fmla="*/ 122165 w 254244"/>
                <a:gd name="connsiteY45" fmla="*/ 111150 h 160909"/>
                <a:gd name="connsiteX46" fmla="*/ 126597 w 254244"/>
                <a:gd name="connsiteY46" fmla="*/ 135072 h 160909"/>
                <a:gd name="connsiteX47" fmla="*/ 138832 w 254244"/>
                <a:gd name="connsiteY47" fmla="*/ 154565 h 160909"/>
                <a:gd name="connsiteX48" fmla="*/ 147523 w 254244"/>
                <a:gd name="connsiteY48" fmla="*/ 152087 h 160909"/>
                <a:gd name="connsiteX49" fmla="*/ 142200 w 254244"/>
                <a:gd name="connsiteY49" fmla="*/ 143933 h 160909"/>
                <a:gd name="connsiteX50" fmla="*/ 148404 w 254244"/>
                <a:gd name="connsiteY50" fmla="*/ 137907 h 160909"/>
                <a:gd name="connsiteX51" fmla="*/ 157453 w 254244"/>
                <a:gd name="connsiteY51" fmla="*/ 147656 h 160909"/>
                <a:gd name="connsiteX52" fmla="*/ 254244 w 254244"/>
                <a:gd name="connsiteY52" fmla="*/ 60111 h 160909"/>
                <a:gd name="connsiteX53" fmla="*/ 250518 w 254244"/>
                <a:gd name="connsiteY53" fmla="*/ 62414 h 160909"/>
                <a:gd name="connsiteX54" fmla="*/ 246261 w 254244"/>
                <a:gd name="connsiteY54" fmla="*/ 58691 h 160909"/>
                <a:gd name="connsiteX55" fmla="*/ 229061 w 254244"/>
                <a:gd name="connsiteY55" fmla="*/ 37959 h 160909"/>
                <a:gd name="connsiteX56" fmla="*/ 224628 w 254244"/>
                <a:gd name="connsiteY56" fmla="*/ 43985 h 160909"/>
                <a:gd name="connsiteX57" fmla="*/ 227647 w 254244"/>
                <a:gd name="connsiteY57" fmla="*/ 55856 h 160909"/>
                <a:gd name="connsiteX58" fmla="*/ 238285 w 254244"/>
                <a:gd name="connsiteY58" fmla="*/ 93253 h 160909"/>
                <a:gd name="connsiteX59" fmla="*/ 216469 w 254244"/>
                <a:gd name="connsiteY59" fmla="*/ 112919 h 160909"/>
                <a:gd name="connsiteX60" fmla="*/ 187569 w 254244"/>
                <a:gd name="connsiteY60" fmla="*/ 97858 h 160909"/>
                <a:gd name="connsiteX61" fmla="*/ 170020 w 254244"/>
                <a:gd name="connsiteY61" fmla="*/ 112919 h 160909"/>
                <a:gd name="connsiteX62" fmla="*/ 155833 w 254244"/>
                <a:gd name="connsiteY62" fmla="*/ 103526 h 160909"/>
                <a:gd name="connsiteX63" fmla="*/ 149271 w 254244"/>
                <a:gd name="connsiteY63" fmla="*/ 85804 h 160909"/>
                <a:gd name="connsiteX64" fmla="*/ 152996 w 254244"/>
                <a:gd name="connsiteY64" fmla="*/ 83503 h 160909"/>
                <a:gd name="connsiteX65" fmla="*/ 157604 w 254244"/>
                <a:gd name="connsiteY65" fmla="*/ 88639 h 160909"/>
                <a:gd name="connsiteX66" fmla="*/ 169488 w 254244"/>
                <a:gd name="connsiteY66" fmla="*/ 107957 h 160909"/>
                <a:gd name="connsiteX67" fmla="*/ 174985 w 254244"/>
                <a:gd name="connsiteY67" fmla="*/ 99454 h 160909"/>
                <a:gd name="connsiteX68" fmla="*/ 171260 w 254244"/>
                <a:gd name="connsiteY68" fmla="*/ 80842 h 160909"/>
                <a:gd name="connsiteX69" fmla="*/ 166295 w 254244"/>
                <a:gd name="connsiteY69" fmla="*/ 61707 h 160909"/>
                <a:gd name="connsiteX70" fmla="*/ 163275 w 254244"/>
                <a:gd name="connsiteY70" fmla="*/ 49655 h 160909"/>
                <a:gd name="connsiteX71" fmla="*/ 160798 w 254244"/>
                <a:gd name="connsiteY71" fmla="*/ 38309 h 160909"/>
                <a:gd name="connsiteX72" fmla="*/ 166295 w 254244"/>
                <a:gd name="connsiteY72" fmla="*/ 32997 h 160909"/>
                <a:gd name="connsiteX73" fmla="*/ 174271 w 254244"/>
                <a:gd name="connsiteY73" fmla="*/ 40969 h 160909"/>
                <a:gd name="connsiteX74" fmla="*/ 178354 w 254244"/>
                <a:gd name="connsiteY74" fmla="*/ 56745 h 160909"/>
                <a:gd name="connsiteX75" fmla="*/ 181190 w 254244"/>
                <a:gd name="connsiteY75" fmla="*/ 68789 h 160909"/>
                <a:gd name="connsiteX76" fmla="*/ 184201 w 254244"/>
                <a:gd name="connsiteY76" fmla="*/ 80668 h 160909"/>
                <a:gd name="connsiteX77" fmla="*/ 197150 w 254244"/>
                <a:gd name="connsiteY77" fmla="*/ 100160 h 160909"/>
                <a:gd name="connsiteX78" fmla="*/ 215763 w 254244"/>
                <a:gd name="connsiteY78" fmla="*/ 107957 h 160909"/>
                <a:gd name="connsiteX79" fmla="*/ 225867 w 254244"/>
                <a:gd name="connsiteY79" fmla="*/ 95904 h 160909"/>
                <a:gd name="connsiteX80" fmla="*/ 214524 w 254244"/>
                <a:gd name="connsiteY80" fmla="*/ 55856 h 160909"/>
                <a:gd name="connsiteX81" fmla="*/ 212752 w 254244"/>
                <a:gd name="connsiteY81" fmla="*/ 47884 h 160909"/>
                <a:gd name="connsiteX82" fmla="*/ 228529 w 254244"/>
                <a:gd name="connsiteY82" fmla="*/ 32997 h 160909"/>
                <a:gd name="connsiteX83" fmla="*/ 254244 w 254244"/>
                <a:gd name="connsiteY83" fmla="*/ 60111 h 160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</a:cxnLst>
              <a:rect l="l" t="t" r="r" b="b"/>
              <a:pathLst>
                <a:path w="254244" h="160909">
                  <a:moveTo>
                    <a:pt x="157453" y="147656"/>
                  </a:moveTo>
                  <a:cubicBezTo>
                    <a:pt x="157453" y="155629"/>
                    <a:pt x="148587" y="159527"/>
                    <a:pt x="138832" y="159527"/>
                  </a:cubicBezTo>
                  <a:cubicBezTo>
                    <a:pt x="120219" y="159527"/>
                    <a:pt x="115071" y="141988"/>
                    <a:pt x="113300" y="132944"/>
                  </a:cubicBezTo>
                  <a:lnTo>
                    <a:pt x="109041" y="111150"/>
                  </a:lnTo>
                  <a:lnTo>
                    <a:pt x="59040" y="111150"/>
                  </a:lnTo>
                  <a:lnTo>
                    <a:pt x="61877" y="126386"/>
                  </a:lnTo>
                  <a:cubicBezTo>
                    <a:pt x="62941" y="131530"/>
                    <a:pt x="65427" y="144640"/>
                    <a:pt x="68614" y="148188"/>
                  </a:cubicBezTo>
                  <a:cubicBezTo>
                    <a:pt x="72514" y="152262"/>
                    <a:pt x="77836" y="154565"/>
                    <a:pt x="85995" y="154565"/>
                  </a:cubicBezTo>
                  <a:cubicBezTo>
                    <a:pt x="87060" y="154565"/>
                    <a:pt x="94329" y="154565"/>
                    <a:pt x="99111" y="151911"/>
                  </a:cubicBezTo>
                  <a:cubicBezTo>
                    <a:pt x="98054" y="151379"/>
                    <a:pt x="93971" y="148720"/>
                    <a:pt x="93971" y="143933"/>
                  </a:cubicBezTo>
                  <a:cubicBezTo>
                    <a:pt x="93971" y="138795"/>
                    <a:pt x="98229" y="137907"/>
                    <a:pt x="100175" y="137907"/>
                  </a:cubicBezTo>
                  <a:cubicBezTo>
                    <a:pt x="105324" y="137907"/>
                    <a:pt x="109223" y="142162"/>
                    <a:pt x="109223" y="147656"/>
                  </a:cubicBezTo>
                  <a:cubicBezTo>
                    <a:pt x="109223" y="159527"/>
                    <a:pt x="90603" y="159527"/>
                    <a:pt x="85812" y="159527"/>
                  </a:cubicBezTo>
                  <a:cubicBezTo>
                    <a:pt x="78901" y="159527"/>
                    <a:pt x="64895" y="159177"/>
                    <a:pt x="56562" y="147831"/>
                  </a:cubicBezTo>
                  <a:cubicBezTo>
                    <a:pt x="51414" y="140566"/>
                    <a:pt x="50000" y="132944"/>
                    <a:pt x="46100" y="111150"/>
                  </a:cubicBezTo>
                  <a:lnTo>
                    <a:pt x="32444" y="111150"/>
                  </a:lnTo>
                  <a:cubicBezTo>
                    <a:pt x="29433" y="111150"/>
                    <a:pt x="27129" y="111150"/>
                    <a:pt x="27129" y="107251"/>
                  </a:cubicBezTo>
                  <a:cubicBezTo>
                    <a:pt x="27129" y="104765"/>
                    <a:pt x="29433" y="104765"/>
                    <a:pt x="32086" y="104765"/>
                  </a:cubicBezTo>
                  <a:lnTo>
                    <a:pt x="44860" y="104765"/>
                  </a:lnTo>
                  <a:lnTo>
                    <a:pt x="33508" y="43097"/>
                  </a:lnTo>
                  <a:cubicBezTo>
                    <a:pt x="31379" y="31226"/>
                    <a:pt x="31204" y="30694"/>
                    <a:pt x="28185" y="19173"/>
                  </a:cubicBezTo>
                  <a:cubicBezTo>
                    <a:pt x="27129" y="15093"/>
                    <a:pt x="24110" y="3580"/>
                    <a:pt x="17199" y="3580"/>
                  </a:cubicBezTo>
                  <a:cubicBezTo>
                    <a:pt x="16310" y="3580"/>
                    <a:pt x="12409" y="3580"/>
                    <a:pt x="9573" y="6232"/>
                  </a:cubicBezTo>
                  <a:cubicBezTo>
                    <a:pt x="15244" y="8543"/>
                    <a:pt x="15244" y="13505"/>
                    <a:pt x="15244" y="14211"/>
                  </a:cubicBezTo>
                  <a:cubicBezTo>
                    <a:pt x="15244" y="19348"/>
                    <a:pt x="10987" y="20237"/>
                    <a:pt x="9040" y="20237"/>
                  </a:cubicBezTo>
                  <a:cubicBezTo>
                    <a:pt x="3901" y="20237"/>
                    <a:pt x="0" y="15982"/>
                    <a:pt x="0" y="10487"/>
                  </a:cubicBezTo>
                  <a:cubicBezTo>
                    <a:pt x="0" y="2333"/>
                    <a:pt x="9040" y="-1382"/>
                    <a:pt x="16842" y="-1382"/>
                  </a:cubicBezTo>
                  <a:cubicBezTo>
                    <a:pt x="37583" y="-1382"/>
                    <a:pt x="44503" y="31401"/>
                    <a:pt x="47697" y="49123"/>
                  </a:cubicBezTo>
                  <a:lnTo>
                    <a:pt x="57976" y="104765"/>
                  </a:lnTo>
                  <a:lnTo>
                    <a:pt x="107977" y="104765"/>
                  </a:lnTo>
                  <a:lnTo>
                    <a:pt x="97165" y="46105"/>
                  </a:lnTo>
                  <a:cubicBezTo>
                    <a:pt x="95210" y="35831"/>
                    <a:pt x="95210" y="35475"/>
                    <a:pt x="92374" y="25375"/>
                  </a:cubicBezTo>
                  <a:cubicBezTo>
                    <a:pt x="89713" y="15982"/>
                    <a:pt x="88299" y="14211"/>
                    <a:pt x="84573" y="10487"/>
                  </a:cubicBezTo>
                  <a:cubicBezTo>
                    <a:pt x="80673" y="6589"/>
                    <a:pt x="76240" y="3580"/>
                    <a:pt x="70568" y="3580"/>
                  </a:cubicBezTo>
                  <a:cubicBezTo>
                    <a:pt x="68614" y="3580"/>
                    <a:pt x="63474" y="3754"/>
                    <a:pt x="59398" y="6232"/>
                  </a:cubicBezTo>
                  <a:cubicBezTo>
                    <a:pt x="60462" y="6764"/>
                    <a:pt x="64538" y="9424"/>
                    <a:pt x="64538" y="14211"/>
                  </a:cubicBezTo>
                  <a:cubicBezTo>
                    <a:pt x="64538" y="19348"/>
                    <a:pt x="60280" y="20237"/>
                    <a:pt x="58334" y="20237"/>
                  </a:cubicBezTo>
                  <a:cubicBezTo>
                    <a:pt x="53194" y="20237"/>
                    <a:pt x="49293" y="15982"/>
                    <a:pt x="49293" y="10487"/>
                  </a:cubicBezTo>
                  <a:cubicBezTo>
                    <a:pt x="49293" y="1277"/>
                    <a:pt x="60638" y="-1382"/>
                    <a:pt x="70210" y="-1382"/>
                  </a:cubicBezTo>
                  <a:cubicBezTo>
                    <a:pt x="82801" y="-1382"/>
                    <a:pt x="96808" y="6589"/>
                    <a:pt x="102836" y="21119"/>
                  </a:cubicBezTo>
                  <a:cubicBezTo>
                    <a:pt x="106737" y="30512"/>
                    <a:pt x="109223" y="40262"/>
                    <a:pt x="110995" y="50187"/>
                  </a:cubicBezTo>
                  <a:lnTo>
                    <a:pt x="121100" y="104765"/>
                  </a:lnTo>
                  <a:lnTo>
                    <a:pt x="137767" y="104765"/>
                  </a:lnTo>
                  <a:cubicBezTo>
                    <a:pt x="140786" y="104765"/>
                    <a:pt x="143090" y="104765"/>
                    <a:pt x="143090" y="108664"/>
                  </a:cubicBezTo>
                  <a:cubicBezTo>
                    <a:pt x="143090" y="111150"/>
                    <a:pt x="140786" y="111150"/>
                    <a:pt x="138125" y="111150"/>
                  </a:cubicBezTo>
                  <a:lnTo>
                    <a:pt x="122165" y="111150"/>
                  </a:lnTo>
                  <a:lnTo>
                    <a:pt x="126597" y="135072"/>
                  </a:lnTo>
                  <a:cubicBezTo>
                    <a:pt x="128019" y="142869"/>
                    <a:pt x="130141" y="154565"/>
                    <a:pt x="138832" y="154565"/>
                  </a:cubicBezTo>
                  <a:cubicBezTo>
                    <a:pt x="141493" y="154565"/>
                    <a:pt x="145393" y="153682"/>
                    <a:pt x="147523" y="152087"/>
                  </a:cubicBezTo>
                  <a:cubicBezTo>
                    <a:pt x="144329" y="150491"/>
                    <a:pt x="142200" y="147482"/>
                    <a:pt x="142200" y="143933"/>
                  </a:cubicBezTo>
                  <a:cubicBezTo>
                    <a:pt x="142200" y="138795"/>
                    <a:pt x="146458" y="137907"/>
                    <a:pt x="148404" y="137907"/>
                  </a:cubicBezTo>
                  <a:cubicBezTo>
                    <a:pt x="153552" y="137907"/>
                    <a:pt x="157453" y="142162"/>
                    <a:pt x="157453" y="147656"/>
                  </a:cubicBezTo>
                  <a:close/>
                  <a:moveTo>
                    <a:pt x="254244" y="60111"/>
                  </a:moveTo>
                  <a:cubicBezTo>
                    <a:pt x="254244" y="62414"/>
                    <a:pt x="251933" y="62414"/>
                    <a:pt x="250518" y="62414"/>
                  </a:cubicBezTo>
                  <a:cubicBezTo>
                    <a:pt x="247325" y="62414"/>
                    <a:pt x="247150" y="61882"/>
                    <a:pt x="246261" y="58691"/>
                  </a:cubicBezTo>
                  <a:cubicBezTo>
                    <a:pt x="243250" y="47702"/>
                    <a:pt x="236863" y="37959"/>
                    <a:pt x="229061" y="37959"/>
                  </a:cubicBezTo>
                  <a:cubicBezTo>
                    <a:pt x="226583" y="37959"/>
                    <a:pt x="224628" y="39198"/>
                    <a:pt x="224628" y="43985"/>
                  </a:cubicBezTo>
                  <a:cubicBezTo>
                    <a:pt x="224628" y="47884"/>
                    <a:pt x="226225" y="51782"/>
                    <a:pt x="227647" y="55856"/>
                  </a:cubicBezTo>
                  <a:cubicBezTo>
                    <a:pt x="230833" y="64185"/>
                    <a:pt x="238285" y="83503"/>
                    <a:pt x="238285" y="93253"/>
                  </a:cubicBezTo>
                  <a:cubicBezTo>
                    <a:pt x="238285" y="107076"/>
                    <a:pt x="228712" y="112919"/>
                    <a:pt x="216469" y="112919"/>
                  </a:cubicBezTo>
                  <a:cubicBezTo>
                    <a:pt x="202465" y="112919"/>
                    <a:pt x="192891" y="104590"/>
                    <a:pt x="187569" y="97858"/>
                  </a:cubicBezTo>
                  <a:cubicBezTo>
                    <a:pt x="186330" y="108664"/>
                    <a:pt x="177106" y="112919"/>
                    <a:pt x="170020" y="112919"/>
                  </a:cubicBezTo>
                  <a:cubicBezTo>
                    <a:pt x="162394" y="112919"/>
                    <a:pt x="158493" y="107957"/>
                    <a:pt x="155833" y="103526"/>
                  </a:cubicBezTo>
                  <a:cubicBezTo>
                    <a:pt x="152106" y="97683"/>
                    <a:pt x="149271" y="86868"/>
                    <a:pt x="149271" y="85804"/>
                  </a:cubicBezTo>
                  <a:cubicBezTo>
                    <a:pt x="149271" y="83503"/>
                    <a:pt x="151574" y="83503"/>
                    <a:pt x="152996" y="83503"/>
                  </a:cubicBezTo>
                  <a:cubicBezTo>
                    <a:pt x="156189" y="83503"/>
                    <a:pt x="156365" y="83677"/>
                    <a:pt x="157604" y="88639"/>
                  </a:cubicBezTo>
                  <a:cubicBezTo>
                    <a:pt x="160622" y="100867"/>
                    <a:pt x="163991" y="107957"/>
                    <a:pt x="169488" y="107957"/>
                  </a:cubicBezTo>
                  <a:cubicBezTo>
                    <a:pt x="174985" y="107957"/>
                    <a:pt x="174985" y="101582"/>
                    <a:pt x="174985" y="99454"/>
                  </a:cubicBezTo>
                  <a:cubicBezTo>
                    <a:pt x="174985" y="96087"/>
                    <a:pt x="172673" y="87043"/>
                    <a:pt x="171260" y="80842"/>
                  </a:cubicBezTo>
                  <a:lnTo>
                    <a:pt x="166295" y="61707"/>
                  </a:lnTo>
                  <a:cubicBezTo>
                    <a:pt x="165763" y="59048"/>
                    <a:pt x="163991" y="52314"/>
                    <a:pt x="163275" y="49655"/>
                  </a:cubicBezTo>
                  <a:cubicBezTo>
                    <a:pt x="162394" y="45756"/>
                    <a:pt x="160798" y="39555"/>
                    <a:pt x="160798" y="38309"/>
                  </a:cubicBezTo>
                  <a:cubicBezTo>
                    <a:pt x="160798" y="34411"/>
                    <a:pt x="163633" y="32997"/>
                    <a:pt x="166295" y="32997"/>
                  </a:cubicBezTo>
                  <a:cubicBezTo>
                    <a:pt x="172324" y="32997"/>
                    <a:pt x="173563" y="38309"/>
                    <a:pt x="174271" y="40969"/>
                  </a:cubicBezTo>
                  <a:lnTo>
                    <a:pt x="178354" y="56745"/>
                  </a:lnTo>
                  <a:cubicBezTo>
                    <a:pt x="178886" y="59397"/>
                    <a:pt x="180658" y="66138"/>
                    <a:pt x="181190" y="68789"/>
                  </a:cubicBezTo>
                  <a:cubicBezTo>
                    <a:pt x="181722" y="70568"/>
                    <a:pt x="184026" y="79429"/>
                    <a:pt x="184201" y="80668"/>
                  </a:cubicBezTo>
                  <a:cubicBezTo>
                    <a:pt x="184558" y="81732"/>
                    <a:pt x="189873" y="93428"/>
                    <a:pt x="197150" y="100160"/>
                  </a:cubicBezTo>
                  <a:cubicBezTo>
                    <a:pt x="202465" y="104948"/>
                    <a:pt x="208669" y="107957"/>
                    <a:pt x="215763" y="107957"/>
                  </a:cubicBezTo>
                  <a:cubicBezTo>
                    <a:pt x="223922" y="107957"/>
                    <a:pt x="225867" y="101755"/>
                    <a:pt x="225867" y="95904"/>
                  </a:cubicBezTo>
                  <a:cubicBezTo>
                    <a:pt x="225867" y="85455"/>
                    <a:pt x="217535" y="64010"/>
                    <a:pt x="214524" y="55856"/>
                  </a:cubicBezTo>
                  <a:cubicBezTo>
                    <a:pt x="212752" y="51426"/>
                    <a:pt x="212752" y="50187"/>
                    <a:pt x="212752" y="47884"/>
                  </a:cubicBezTo>
                  <a:cubicBezTo>
                    <a:pt x="212752" y="38309"/>
                    <a:pt x="220370" y="32997"/>
                    <a:pt x="228529" y="32997"/>
                  </a:cubicBezTo>
                  <a:cubicBezTo>
                    <a:pt x="246261" y="32997"/>
                    <a:pt x="254244" y="57277"/>
                    <a:pt x="254244" y="60111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640" name="任意多边形: 形状 1639">
              <a:extLst>
                <a:ext uri="{FF2B5EF4-FFF2-40B4-BE49-F238E27FC236}">
                  <a16:creationId xmlns:a16="http://schemas.microsoft.com/office/drawing/2014/main" id="{D837BD21-5167-5629-06D4-DDAD3DB69FC3}"/>
                </a:ext>
              </a:extLst>
            </p:cNvPr>
            <p:cNvSpPr/>
            <p:nvPr>
              <p:custDataLst>
                <p:tags r:id="rId155"/>
              </p:custDataLst>
            </p:nvPr>
          </p:nvSpPr>
          <p:spPr>
            <a:xfrm flipV="1">
              <a:off x="13599786" y="-12854126"/>
              <a:ext cx="168400" cy="59223"/>
            </a:xfrm>
            <a:custGeom>
              <a:avLst/>
              <a:gdLst>
                <a:gd name="connsiteX0" fmla="*/ 159789 w 168400"/>
                <a:gd name="connsiteY0" fmla="*/ 47725 h 59223"/>
                <a:gd name="connsiteX1" fmla="*/ 168400 w 168400"/>
                <a:gd name="connsiteY1" fmla="*/ 52791 h 59223"/>
                <a:gd name="connsiteX2" fmla="*/ 160044 w 168400"/>
                <a:gd name="connsiteY2" fmla="*/ 57848 h 59223"/>
                <a:gd name="connsiteX3" fmla="*/ 8358 w 168400"/>
                <a:gd name="connsiteY3" fmla="*/ 57848 h 59223"/>
                <a:gd name="connsiteX4" fmla="*/ 0 w 168400"/>
                <a:gd name="connsiteY4" fmla="*/ 52791 h 59223"/>
                <a:gd name="connsiteX5" fmla="*/ 8612 w 168400"/>
                <a:gd name="connsiteY5" fmla="*/ 47725 h 59223"/>
                <a:gd name="connsiteX6" fmla="*/ 159789 w 168400"/>
                <a:gd name="connsiteY6" fmla="*/ 47725 h 59223"/>
                <a:gd name="connsiteX7" fmla="*/ 160044 w 168400"/>
                <a:gd name="connsiteY7" fmla="*/ -1375 h 59223"/>
                <a:gd name="connsiteX8" fmla="*/ 168400 w 168400"/>
                <a:gd name="connsiteY8" fmla="*/ 3691 h 59223"/>
                <a:gd name="connsiteX9" fmla="*/ 159789 w 168400"/>
                <a:gd name="connsiteY9" fmla="*/ 8756 h 59223"/>
                <a:gd name="connsiteX10" fmla="*/ 8612 w 168400"/>
                <a:gd name="connsiteY10" fmla="*/ 8756 h 59223"/>
                <a:gd name="connsiteX11" fmla="*/ 0 w 168400"/>
                <a:gd name="connsiteY11" fmla="*/ 3691 h 59223"/>
                <a:gd name="connsiteX12" fmla="*/ 8358 w 168400"/>
                <a:gd name="connsiteY12" fmla="*/ -1375 h 59223"/>
                <a:gd name="connsiteX13" fmla="*/ 160044 w 168400"/>
                <a:gd name="connsiteY13" fmla="*/ -1375 h 59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8400" h="59223">
                  <a:moveTo>
                    <a:pt x="159789" y="47725"/>
                  </a:moveTo>
                  <a:cubicBezTo>
                    <a:pt x="163586" y="47725"/>
                    <a:pt x="168400" y="47725"/>
                    <a:pt x="168400" y="52791"/>
                  </a:cubicBezTo>
                  <a:cubicBezTo>
                    <a:pt x="168400" y="57848"/>
                    <a:pt x="163586" y="57848"/>
                    <a:pt x="160044" y="57848"/>
                  </a:cubicBezTo>
                  <a:lnTo>
                    <a:pt x="8358" y="57848"/>
                  </a:lnTo>
                  <a:cubicBezTo>
                    <a:pt x="4815" y="57848"/>
                    <a:pt x="0" y="57848"/>
                    <a:pt x="0" y="52791"/>
                  </a:cubicBezTo>
                  <a:cubicBezTo>
                    <a:pt x="0" y="47725"/>
                    <a:pt x="4815" y="47725"/>
                    <a:pt x="8612" y="47725"/>
                  </a:cubicBezTo>
                  <a:lnTo>
                    <a:pt x="159789" y="47725"/>
                  </a:lnTo>
                  <a:close/>
                  <a:moveTo>
                    <a:pt x="160044" y="-1375"/>
                  </a:moveTo>
                  <a:cubicBezTo>
                    <a:pt x="163586" y="-1375"/>
                    <a:pt x="168400" y="-1375"/>
                    <a:pt x="168400" y="3691"/>
                  </a:cubicBezTo>
                  <a:cubicBezTo>
                    <a:pt x="168400" y="8756"/>
                    <a:pt x="163586" y="8756"/>
                    <a:pt x="159789" y="8756"/>
                  </a:cubicBezTo>
                  <a:lnTo>
                    <a:pt x="8612" y="8756"/>
                  </a:lnTo>
                  <a:cubicBezTo>
                    <a:pt x="4815" y="8756"/>
                    <a:pt x="0" y="8756"/>
                    <a:pt x="0" y="3691"/>
                  </a:cubicBezTo>
                  <a:cubicBezTo>
                    <a:pt x="0" y="-1375"/>
                    <a:pt x="4815" y="-1375"/>
                    <a:pt x="8358" y="-1375"/>
                  </a:cubicBezTo>
                  <a:lnTo>
                    <a:pt x="160044" y="-1375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641" name="任意多边形: 形状 1640">
              <a:extLst>
                <a:ext uri="{FF2B5EF4-FFF2-40B4-BE49-F238E27FC236}">
                  <a16:creationId xmlns:a16="http://schemas.microsoft.com/office/drawing/2014/main" id="{37DB74BB-975D-D826-B934-3FFCC59AB2B5}"/>
                </a:ext>
              </a:extLst>
            </p:cNvPr>
            <p:cNvSpPr/>
            <p:nvPr>
              <p:custDataLst>
                <p:tags r:id="rId156"/>
              </p:custDataLst>
            </p:nvPr>
          </p:nvSpPr>
          <p:spPr>
            <a:xfrm flipV="1">
              <a:off x="13868633" y="-12934104"/>
              <a:ext cx="530809" cy="172857"/>
            </a:xfrm>
            <a:custGeom>
              <a:avLst/>
              <a:gdLst>
                <a:gd name="connsiteX0" fmla="*/ 163332 w 530809"/>
                <a:gd name="connsiteY0" fmla="*/ 119347 h 172857"/>
                <a:gd name="connsiteX1" fmla="*/ 169154 w 530809"/>
                <a:gd name="connsiteY1" fmla="*/ 164144 h 172857"/>
                <a:gd name="connsiteX2" fmla="*/ 163078 w 530809"/>
                <a:gd name="connsiteY2" fmla="*/ 170727 h 172857"/>
                <a:gd name="connsiteX3" fmla="*/ 47863 w 530809"/>
                <a:gd name="connsiteY3" fmla="*/ 170727 h 172857"/>
                <a:gd name="connsiteX4" fmla="*/ 41024 w 530809"/>
                <a:gd name="connsiteY4" fmla="*/ 166169 h 172857"/>
                <a:gd name="connsiteX5" fmla="*/ 47863 w 530809"/>
                <a:gd name="connsiteY5" fmla="*/ 162874 h 172857"/>
                <a:gd name="connsiteX6" fmla="*/ 62552 w 530809"/>
                <a:gd name="connsiteY6" fmla="*/ 158578 h 172857"/>
                <a:gd name="connsiteX7" fmla="*/ 61535 w 530809"/>
                <a:gd name="connsiteY7" fmla="*/ 152751 h 172857"/>
                <a:gd name="connsiteX8" fmla="*/ 27606 w 530809"/>
                <a:gd name="connsiteY8" fmla="*/ 17098 h 172857"/>
                <a:gd name="connsiteX9" fmla="*/ 6840 w 530809"/>
                <a:gd name="connsiteY9" fmla="*/ 6466 h 172857"/>
                <a:gd name="connsiteX10" fmla="*/ 0 w 530809"/>
                <a:gd name="connsiteY10" fmla="*/ 1664 h 172857"/>
                <a:gd name="connsiteX11" fmla="*/ 3552 w 530809"/>
                <a:gd name="connsiteY11" fmla="*/ -1377 h 172857"/>
                <a:gd name="connsiteX12" fmla="*/ 34438 w 530809"/>
                <a:gd name="connsiteY12" fmla="*/ -616 h 172857"/>
                <a:gd name="connsiteX13" fmla="*/ 69385 w 530809"/>
                <a:gd name="connsiteY13" fmla="*/ -1377 h 172857"/>
                <a:gd name="connsiteX14" fmla="*/ 74707 w 530809"/>
                <a:gd name="connsiteY14" fmla="*/ 3433 h 172857"/>
                <a:gd name="connsiteX15" fmla="*/ 68376 w 530809"/>
                <a:gd name="connsiteY15" fmla="*/ 6466 h 172857"/>
                <a:gd name="connsiteX16" fmla="*/ 65841 w 530809"/>
                <a:gd name="connsiteY16" fmla="*/ 6466 h 172857"/>
                <a:gd name="connsiteX17" fmla="*/ 47355 w 530809"/>
                <a:gd name="connsiteY17" fmla="*/ 11787 h 172857"/>
                <a:gd name="connsiteX18" fmla="*/ 48372 w 530809"/>
                <a:gd name="connsiteY18" fmla="*/ 17098 h 172857"/>
                <a:gd name="connsiteX19" fmla="*/ 64324 w 530809"/>
                <a:gd name="connsiteY19" fmla="*/ 80879 h 172857"/>
                <a:gd name="connsiteX20" fmla="*/ 85337 w 530809"/>
                <a:gd name="connsiteY20" fmla="*/ 80879 h 172857"/>
                <a:gd name="connsiteX21" fmla="*/ 104076 w 530809"/>
                <a:gd name="connsiteY21" fmla="*/ 70247 h 172857"/>
                <a:gd name="connsiteX22" fmla="*/ 102050 w 530809"/>
                <a:gd name="connsiteY22" fmla="*/ 57846 h 172857"/>
                <a:gd name="connsiteX23" fmla="*/ 101296 w 530809"/>
                <a:gd name="connsiteY23" fmla="*/ 54304 h 172857"/>
                <a:gd name="connsiteX24" fmla="*/ 105093 w 530809"/>
                <a:gd name="connsiteY24" fmla="*/ 51263 h 172857"/>
                <a:gd name="connsiteX25" fmla="*/ 109900 w 530809"/>
                <a:gd name="connsiteY25" fmla="*/ 56329 h 172857"/>
                <a:gd name="connsiteX26" fmla="*/ 123833 w 530809"/>
                <a:gd name="connsiteY26" fmla="*/ 112003 h 172857"/>
                <a:gd name="connsiteX27" fmla="*/ 124334 w 530809"/>
                <a:gd name="connsiteY27" fmla="*/ 115553 h 172857"/>
                <a:gd name="connsiteX28" fmla="*/ 120537 w 530809"/>
                <a:gd name="connsiteY28" fmla="*/ 118332 h 172857"/>
                <a:gd name="connsiteX29" fmla="*/ 115731 w 530809"/>
                <a:gd name="connsiteY29" fmla="*/ 113020 h 172857"/>
                <a:gd name="connsiteX30" fmla="*/ 86099 w 530809"/>
                <a:gd name="connsiteY30" fmla="*/ 88723 h 172857"/>
                <a:gd name="connsiteX31" fmla="*/ 66350 w 530809"/>
                <a:gd name="connsiteY31" fmla="*/ 88723 h 172857"/>
                <a:gd name="connsiteX32" fmla="*/ 82556 w 530809"/>
                <a:gd name="connsiteY32" fmla="*/ 154275 h 172857"/>
                <a:gd name="connsiteX33" fmla="*/ 94711 w 530809"/>
                <a:gd name="connsiteY33" fmla="*/ 162874 h 172857"/>
                <a:gd name="connsiteX34" fmla="*/ 124334 w 530809"/>
                <a:gd name="connsiteY34" fmla="*/ 162874 h 172857"/>
                <a:gd name="connsiteX35" fmla="*/ 157000 w 530809"/>
                <a:gd name="connsiteY35" fmla="*/ 137570 h 172857"/>
                <a:gd name="connsiteX36" fmla="*/ 155483 w 530809"/>
                <a:gd name="connsiteY36" fmla="*/ 120864 h 172857"/>
                <a:gd name="connsiteX37" fmla="*/ 155229 w 530809"/>
                <a:gd name="connsiteY37" fmla="*/ 116815 h 172857"/>
                <a:gd name="connsiteX38" fmla="*/ 159026 w 530809"/>
                <a:gd name="connsiteY38" fmla="*/ 113782 h 172857"/>
                <a:gd name="connsiteX39" fmla="*/ 163332 w 530809"/>
                <a:gd name="connsiteY39" fmla="*/ 119347 h 172857"/>
                <a:gd name="connsiteX40" fmla="*/ 328711 w 530809"/>
                <a:gd name="connsiteY40" fmla="*/ 119347 h 172857"/>
                <a:gd name="connsiteX41" fmla="*/ 334535 w 530809"/>
                <a:gd name="connsiteY41" fmla="*/ 164144 h 172857"/>
                <a:gd name="connsiteX42" fmla="*/ 328456 w 530809"/>
                <a:gd name="connsiteY42" fmla="*/ 170727 h 172857"/>
                <a:gd name="connsiteX43" fmla="*/ 213243 w 530809"/>
                <a:gd name="connsiteY43" fmla="*/ 170727 h 172857"/>
                <a:gd name="connsiteX44" fmla="*/ 206403 w 530809"/>
                <a:gd name="connsiteY44" fmla="*/ 166169 h 172857"/>
                <a:gd name="connsiteX45" fmla="*/ 213243 w 530809"/>
                <a:gd name="connsiteY45" fmla="*/ 162874 h 172857"/>
                <a:gd name="connsiteX46" fmla="*/ 227932 w 530809"/>
                <a:gd name="connsiteY46" fmla="*/ 158578 h 172857"/>
                <a:gd name="connsiteX47" fmla="*/ 226915 w 530809"/>
                <a:gd name="connsiteY47" fmla="*/ 152751 h 172857"/>
                <a:gd name="connsiteX48" fmla="*/ 192985 w 530809"/>
                <a:gd name="connsiteY48" fmla="*/ 17098 h 172857"/>
                <a:gd name="connsiteX49" fmla="*/ 172220 w 530809"/>
                <a:gd name="connsiteY49" fmla="*/ 6466 h 172857"/>
                <a:gd name="connsiteX50" fmla="*/ 165379 w 530809"/>
                <a:gd name="connsiteY50" fmla="*/ 1664 h 172857"/>
                <a:gd name="connsiteX51" fmla="*/ 168930 w 530809"/>
                <a:gd name="connsiteY51" fmla="*/ -1377 h 172857"/>
                <a:gd name="connsiteX52" fmla="*/ 199818 w 530809"/>
                <a:gd name="connsiteY52" fmla="*/ -616 h 172857"/>
                <a:gd name="connsiteX53" fmla="*/ 234763 w 530809"/>
                <a:gd name="connsiteY53" fmla="*/ -1377 h 172857"/>
                <a:gd name="connsiteX54" fmla="*/ 240087 w 530809"/>
                <a:gd name="connsiteY54" fmla="*/ 3433 h 172857"/>
                <a:gd name="connsiteX55" fmla="*/ 233755 w 530809"/>
                <a:gd name="connsiteY55" fmla="*/ 6466 h 172857"/>
                <a:gd name="connsiteX56" fmla="*/ 231220 w 530809"/>
                <a:gd name="connsiteY56" fmla="*/ 6466 h 172857"/>
                <a:gd name="connsiteX57" fmla="*/ 212735 w 530809"/>
                <a:gd name="connsiteY57" fmla="*/ 11787 h 172857"/>
                <a:gd name="connsiteX58" fmla="*/ 213751 w 530809"/>
                <a:gd name="connsiteY58" fmla="*/ 17098 h 172857"/>
                <a:gd name="connsiteX59" fmla="*/ 229703 w 530809"/>
                <a:gd name="connsiteY59" fmla="*/ 80879 h 172857"/>
                <a:gd name="connsiteX60" fmla="*/ 250715 w 530809"/>
                <a:gd name="connsiteY60" fmla="*/ 80879 h 172857"/>
                <a:gd name="connsiteX61" fmla="*/ 269456 w 530809"/>
                <a:gd name="connsiteY61" fmla="*/ 70247 h 172857"/>
                <a:gd name="connsiteX62" fmla="*/ 267430 w 530809"/>
                <a:gd name="connsiteY62" fmla="*/ 57846 h 172857"/>
                <a:gd name="connsiteX63" fmla="*/ 266675 w 530809"/>
                <a:gd name="connsiteY63" fmla="*/ 54304 h 172857"/>
                <a:gd name="connsiteX64" fmla="*/ 270473 w 530809"/>
                <a:gd name="connsiteY64" fmla="*/ 51263 h 172857"/>
                <a:gd name="connsiteX65" fmla="*/ 275280 w 530809"/>
                <a:gd name="connsiteY65" fmla="*/ 56329 h 172857"/>
                <a:gd name="connsiteX66" fmla="*/ 289213 w 530809"/>
                <a:gd name="connsiteY66" fmla="*/ 112003 h 172857"/>
                <a:gd name="connsiteX67" fmla="*/ 289714 w 530809"/>
                <a:gd name="connsiteY67" fmla="*/ 115553 h 172857"/>
                <a:gd name="connsiteX68" fmla="*/ 285916 w 530809"/>
                <a:gd name="connsiteY68" fmla="*/ 118332 h 172857"/>
                <a:gd name="connsiteX69" fmla="*/ 281109 w 530809"/>
                <a:gd name="connsiteY69" fmla="*/ 113020 h 172857"/>
                <a:gd name="connsiteX70" fmla="*/ 251478 w 530809"/>
                <a:gd name="connsiteY70" fmla="*/ 88723 h 172857"/>
                <a:gd name="connsiteX71" fmla="*/ 231729 w 530809"/>
                <a:gd name="connsiteY71" fmla="*/ 88723 h 172857"/>
                <a:gd name="connsiteX72" fmla="*/ 247934 w 530809"/>
                <a:gd name="connsiteY72" fmla="*/ 154275 h 172857"/>
                <a:gd name="connsiteX73" fmla="*/ 260091 w 530809"/>
                <a:gd name="connsiteY73" fmla="*/ 162874 h 172857"/>
                <a:gd name="connsiteX74" fmla="*/ 289714 w 530809"/>
                <a:gd name="connsiteY74" fmla="*/ 162874 h 172857"/>
                <a:gd name="connsiteX75" fmla="*/ 322380 w 530809"/>
                <a:gd name="connsiteY75" fmla="*/ 137570 h 172857"/>
                <a:gd name="connsiteX76" fmla="*/ 320863 w 530809"/>
                <a:gd name="connsiteY76" fmla="*/ 120864 h 172857"/>
                <a:gd name="connsiteX77" fmla="*/ 320608 w 530809"/>
                <a:gd name="connsiteY77" fmla="*/ 116815 h 172857"/>
                <a:gd name="connsiteX78" fmla="*/ 324407 w 530809"/>
                <a:gd name="connsiteY78" fmla="*/ 113782 h 172857"/>
                <a:gd name="connsiteX79" fmla="*/ 328711 w 530809"/>
                <a:gd name="connsiteY79" fmla="*/ 119347 h 172857"/>
                <a:gd name="connsiteX80" fmla="*/ 530809 w 530809"/>
                <a:gd name="connsiteY80" fmla="*/ 168193 h 172857"/>
                <a:gd name="connsiteX81" fmla="*/ 527520 w 530809"/>
                <a:gd name="connsiteY81" fmla="*/ 171481 h 172857"/>
                <a:gd name="connsiteX82" fmla="*/ 503210 w 530809"/>
                <a:gd name="connsiteY82" fmla="*/ 170727 h 172857"/>
                <a:gd name="connsiteX83" fmla="*/ 478647 w 530809"/>
                <a:gd name="connsiteY83" fmla="*/ 171481 h 172857"/>
                <a:gd name="connsiteX84" fmla="*/ 474087 w 530809"/>
                <a:gd name="connsiteY84" fmla="*/ 166678 h 172857"/>
                <a:gd name="connsiteX85" fmla="*/ 478647 w 530809"/>
                <a:gd name="connsiteY85" fmla="*/ 163637 h 172857"/>
                <a:gd name="connsiteX86" fmla="*/ 493837 w 530809"/>
                <a:gd name="connsiteY86" fmla="*/ 152751 h 172857"/>
                <a:gd name="connsiteX87" fmla="*/ 492827 w 530809"/>
                <a:gd name="connsiteY87" fmla="*/ 146676 h 172857"/>
                <a:gd name="connsiteX88" fmla="*/ 464976 w 530809"/>
                <a:gd name="connsiteY88" fmla="*/ 35574 h 172857"/>
                <a:gd name="connsiteX89" fmla="*/ 417622 w 530809"/>
                <a:gd name="connsiteY89" fmla="*/ 167177 h 172857"/>
                <a:gd name="connsiteX90" fmla="*/ 410526 w 530809"/>
                <a:gd name="connsiteY90" fmla="*/ 171481 h 172857"/>
                <a:gd name="connsiteX91" fmla="*/ 378877 w 530809"/>
                <a:gd name="connsiteY91" fmla="*/ 171481 h 172857"/>
                <a:gd name="connsiteX92" fmla="*/ 372036 w 530809"/>
                <a:gd name="connsiteY92" fmla="*/ 166678 h 172857"/>
                <a:gd name="connsiteX93" fmla="*/ 378877 w 530809"/>
                <a:gd name="connsiteY93" fmla="*/ 163637 h 172857"/>
                <a:gd name="connsiteX94" fmla="*/ 394320 w 530809"/>
                <a:gd name="connsiteY94" fmla="*/ 161612 h 172857"/>
                <a:gd name="connsiteX95" fmla="*/ 393565 w 530809"/>
                <a:gd name="connsiteY95" fmla="*/ 158324 h 172857"/>
                <a:gd name="connsiteX96" fmla="*/ 360136 w 530809"/>
                <a:gd name="connsiteY96" fmla="*/ 24181 h 172857"/>
                <a:gd name="connsiteX97" fmla="*/ 335574 w 530809"/>
                <a:gd name="connsiteY97" fmla="*/ 6466 h 172857"/>
                <a:gd name="connsiteX98" fmla="*/ 330760 w 530809"/>
                <a:gd name="connsiteY98" fmla="*/ 1664 h 172857"/>
                <a:gd name="connsiteX99" fmla="*/ 334057 w 530809"/>
                <a:gd name="connsiteY99" fmla="*/ -1377 h 172857"/>
                <a:gd name="connsiteX100" fmla="*/ 358110 w 530809"/>
                <a:gd name="connsiteY100" fmla="*/ -616 h 172857"/>
                <a:gd name="connsiteX101" fmla="*/ 382929 w 530809"/>
                <a:gd name="connsiteY101" fmla="*/ -1377 h 172857"/>
                <a:gd name="connsiteX102" fmla="*/ 387487 w 530809"/>
                <a:gd name="connsiteY102" fmla="*/ 3179 h 172857"/>
                <a:gd name="connsiteX103" fmla="*/ 382674 w 530809"/>
                <a:gd name="connsiteY103" fmla="*/ 6466 h 172857"/>
                <a:gd name="connsiteX104" fmla="*/ 367732 w 530809"/>
                <a:gd name="connsiteY104" fmla="*/ 17353 h 172857"/>
                <a:gd name="connsiteX105" fmla="*/ 368749 w 530809"/>
                <a:gd name="connsiteY105" fmla="*/ 23680 h 172857"/>
                <a:gd name="connsiteX106" fmla="*/ 401415 w 530809"/>
                <a:gd name="connsiteY106" fmla="*/ 154021 h 172857"/>
                <a:gd name="connsiteX107" fmla="*/ 455855 w 530809"/>
                <a:gd name="connsiteY107" fmla="*/ 2926 h 172857"/>
                <a:gd name="connsiteX108" fmla="*/ 460924 w 530809"/>
                <a:gd name="connsiteY108" fmla="*/ -1377 h 172857"/>
                <a:gd name="connsiteX109" fmla="*/ 465985 w 530809"/>
                <a:gd name="connsiteY109" fmla="*/ 3688 h 172857"/>
                <a:gd name="connsiteX110" fmla="*/ 501438 w 530809"/>
                <a:gd name="connsiteY110" fmla="*/ 146430 h 172857"/>
                <a:gd name="connsiteX111" fmla="*/ 527012 w 530809"/>
                <a:gd name="connsiteY111" fmla="*/ 163637 h 172857"/>
                <a:gd name="connsiteX112" fmla="*/ 530809 w 530809"/>
                <a:gd name="connsiteY112" fmla="*/ 168193 h 172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</a:cxnLst>
              <a:rect l="l" t="t" r="r" b="b"/>
              <a:pathLst>
                <a:path w="530809" h="172857">
                  <a:moveTo>
                    <a:pt x="163332" y="119347"/>
                  </a:moveTo>
                  <a:lnTo>
                    <a:pt x="169154" y="164144"/>
                  </a:lnTo>
                  <a:cubicBezTo>
                    <a:pt x="169918" y="170727"/>
                    <a:pt x="168400" y="170727"/>
                    <a:pt x="163078" y="170727"/>
                  </a:cubicBezTo>
                  <a:lnTo>
                    <a:pt x="47863" y="170727"/>
                  </a:lnTo>
                  <a:cubicBezTo>
                    <a:pt x="43558" y="170727"/>
                    <a:pt x="41024" y="170727"/>
                    <a:pt x="41024" y="166169"/>
                  </a:cubicBezTo>
                  <a:cubicBezTo>
                    <a:pt x="41024" y="162874"/>
                    <a:pt x="42795" y="162874"/>
                    <a:pt x="47863" y="162874"/>
                  </a:cubicBezTo>
                  <a:cubicBezTo>
                    <a:pt x="62552" y="162874"/>
                    <a:pt x="62552" y="160849"/>
                    <a:pt x="62552" y="158578"/>
                  </a:cubicBezTo>
                  <a:cubicBezTo>
                    <a:pt x="62552" y="158578"/>
                    <a:pt x="62552" y="156555"/>
                    <a:pt x="61535" y="152751"/>
                  </a:cubicBezTo>
                  <a:lnTo>
                    <a:pt x="27606" y="17098"/>
                  </a:lnTo>
                  <a:cubicBezTo>
                    <a:pt x="25580" y="8492"/>
                    <a:pt x="24063" y="6466"/>
                    <a:pt x="6840" y="6466"/>
                  </a:cubicBezTo>
                  <a:cubicBezTo>
                    <a:pt x="2789" y="6466"/>
                    <a:pt x="0" y="6466"/>
                    <a:pt x="0" y="1664"/>
                  </a:cubicBezTo>
                  <a:cubicBezTo>
                    <a:pt x="0" y="-1377"/>
                    <a:pt x="2789" y="-1377"/>
                    <a:pt x="3552" y="-1377"/>
                  </a:cubicBezTo>
                  <a:cubicBezTo>
                    <a:pt x="13680" y="-1377"/>
                    <a:pt x="24310" y="-616"/>
                    <a:pt x="34438" y="-616"/>
                  </a:cubicBezTo>
                  <a:cubicBezTo>
                    <a:pt x="46092" y="-616"/>
                    <a:pt x="57992" y="-1377"/>
                    <a:pt x="69385" y="-1377"/>
                  </a:cubicBezTo>
                  <a:cubicBezTo>
                    <a:pt x="71664" y="-1377"/>
                    <a:pt x="74707" y="-1377"/>
                    <a:pt x="74707" y="3433"/>
                  </a:cubicBezTo>
                  <a:cubicBezTo>
                    <a:pt x="74707" y="6466"/>
                    <a:pt x="72427" y="6466"/>
                    <a:pt x="68376" y="6466"/>
                  </a:cubicBezTo>
                  <a:lnTo>
                    <a:pt x="65841" y="6466"/>
                  </a:lnTo>
                  <a:cubicBezTo>
                    <a:pt x="47355" y="6466"/>
                    <a:pt x="47355" y="8492"/>
                    <a:pt x="47355" y="11787"/>
                  </a:cubicBezTo>
                  <a:cubicBezTo>
                    <a:pt x="47355" y="12795"/>
                    <a:pt x="47355" y="13302"/>
                    <a:pt x="48372" y="17098"/>
                  </a:cubicBezTo>
                  <a:lnTo>
                    <a:pt x="64324" y="80879"/>
                  </a:lnTo>
                  <a:lnTo>
                    <a:pt x="85337" y="80879"/>
                  </a:lnTo>
                  <a:cubicBezTo>
                    <a:pt x="101797" y="80879"/>
                    <a:pt x="104076" y="77083"/>
                    <a:pt x="104076" y="70247"/>
                  </a:cubicBezTo>
                  <a:cubicBezTo>
                    <a:pt x="104076" y="65944"/>
                    <a:pt x="103068" y="61895"/>
                    <a:pt x="102050" y="57846"/>
                  </a:cubicBezTo>
                  <a:cubicBezTo>
                    <a:pt x="101550" y="56075"/>
                    <a:pt x="101296" y="55059"/>
                    <a:pt x="101296" y="54304"/>
                  </a:cubicBezTo>
                  <a:cubicBezTo>
                    <a:pt x="101296" y="51263"/>
                    <a:pt x="104076" y="51263"/>
                    <a:pt x="105093" y="51263"/>
                  </a:cubicBezTo>
                  <a:cubicBezTo>
                    <a:pt x="107874" y="51263"/>
                    <a:pt x="108636" y="51517"/>
                    <a:pt x="109900" y="56329"/>
                  </a:cubicBezTo>
                  <a:lnTo>
                    <a:pt x="123833" y="112003"/>
                  </a:lnTo>
                  <a:cubicBezTo>
                    <a:pt x="124080" y="113020"/>
                    <a:pt x="124334" y="114283"/>
                    <a:pt x="124334" y="115553"/>
                  </a:cubicBezTo>
                  <a:cubicBezTo>
                    <a:pt x="124334" y="118332"/>
                    <a:pt x="121300" y="118332"/>
                    <a:pt x="120537" y="118332"/>
                  </a:cubicBezTo>
                  <a:cubicBezTo>
                    <a:pt x="117248" y="118332"/>
                    <a:pt x="116994" y="117576"/>
                    <a:pt x="115731" y="113020"/>
                  </a:cubicBezTo>
                  <a:cubicBezTo>
                    <a:pt x="111171" y="95052"/>
                    <a:pt x="107119" y="88723"/>
                    <a:pt x="86099" y="88723"/>
                  </a:cubicBezTo>
                  <a:lnTo>
                    <a:pt x="66350" y="88723"/>
                  </a:lnTo>
                  <a:lnTo>
                    <a:pt x="82556" y="154275"/>
                  </a:lnTo>
                  <a:cubicBezTo>
                    <a:pt x="84582" y="162627"/>
                    <a:pt x="86353" y="162874"/>
                    <a:pt x="94711" y="162874"/>
                  </a:cubicBezTo>
                  <a:lnTo>
                    <a:pt x="124334" y="162874"/>
                  </a:lnTo>
                  <a:cubicBezTo>
                    <a:pt x="151431" y="162874"/>
                    <a:pt x="157000" y="155029"/>
                    <a:pt x="157000" y="137570"/>
                  </a:cubicBezTo>
                  <a:cubicBezTo>
                    <a:pt x="157000" y="131496"/>
                    <a:pt x="156246" y="126684"/>
                    <a:pt x="155483" y="120864"/>
                  </a:cubicBezTo>
                  <a:lnTo>
                    <a:pt x="155229" y="116815"/>
                  </a:lnTo>
                  <a:cubicBezTo>
                    <a:pt x="155229" y="113782"/>
                    <a:pt x="158017" y="113782"/>
                    <a:pt x="159026" y="113782"/>
                  </a:cubicBezTo>
                  <a:cubicBezTo>
                    <a:pt x="162577" y="113782"/>
                    <a:pt x="162831" y="114790"/>
                    <a:pt x="163332" y="119347"/>
                  </a:cubicBezTo>
                  <a:close/>
                  <a:moveTo>
                    <a:pt x="328711" y="119347"/>
                  </a:moveTo>
                  <a:lnTo>
                    <a:pt x="334535" y="164144"/>
                  </a:lnTo>
                  <a:cubicBezTo>
                    <a:pt x="335297" y="170727"/>
                    <a:pt x="333779" y="170727"/>
                    <a:pt x="328456" y="170727"/>
                  </a:cubicBezTo>
                  <a:lnTo>
                    <a:pt x="213243" y="170727"/>
                  </a:lnTo>
                  <a:cubicBezTo>
                    <a:pt x="208937" y="170727"/>
                    <a:pt x="206403" y="170727"/>
                    <a:pt x="206403" y="166169"/>
                  </a:cubicBezTo>
                  <a:cubicBezTo>
                    <a:pt x="206403" y="162874"/>
                    <a:pt x="208175" y="162874"/>
                    <a:pt x="213243" y="162874"/>
                  </a:cubicBezTo>
                  <a:cubicBezTo>
                    <a:pt x="227932" y="162874"/>
                    <a:pt x="227932" y="160849"/>
                    <a:pt x="227932" y="158578"/>
                  </a:cubicBezTo>
                  <a:cubicBezTo>
                    <a:pt x="227932" y="158578"/>
                    <a:pt x="227932" y="156555"/>
                    <a:pt x="226915" y="152751"/>
                  </a:cubicBezTo>
                  <a:lnTo>
                    <a:pt x="192985" y="17098"/>
                  </a:lnTo>
                  <a:cubicBezTo>
                    <a:pt x="190960" y="8492"/>
                    <a:pt x="189442" y="6466"/>
                    <a:pt x="172220" y="6466"/>
                  </a:cubicBezTo>
                  <a:cubicBezTo>
                    <a:pt x="168168" y="6466"/>
                    <a:pt x="165379" y="6466"/>
                    <a:pt x="165379" y="1664"/>
                  </a:cubicBezTo>
                  <a:cubicBezTo>
                    <a:pt x="165379" y="-1377"/>
                    <a:pt x="168168" y="-1377"/>
                    <a:pt x="168930" y="-1377"/>
                  </a:cubicBezTo>
                  <a:cubicBezTo>
                    <a:pt x="179059" y="-1377"/>
                    <a:pt x="189689" y="-616"/>
                    <a:pt x="199818" y="-616"/>
                  </a:cubicBezTo>
                  <a:cubicBezTo>
                    <a:pt x="211471" y="-616"/>
                    <a:pt x="223372" y="-1377"/>
                    <a:pt x="234763" y="-1377"/>
                  </a:cubicBezTo>
                  <a:cubicBezTo>
                    <a:pt x="237044" y="-1377"/>
                    <a:pt x="240087" y="-1377"/>
                    <a:pt x="240087" y="3433"/>
                  </a:cubicBezTo>
                  <a:cubicBezTo>
                    <a:pt x="240087" y="6466"/>
                    <a:pt x="237806" y="6466"/>
                    <a:pt x="233755" y="6466"/>
                  </a:cubicBezTo>
                  <a:lnTo>
                    <a:pt x="231220" y="6466"/>
                  </a:lnTo>
                  <a:cubicBezTo>
                    <a:pt x="212735" y="6466"/>
                    <a:pt x="212735" y="8492"/>
                    <a:pt x="212735" y="11787"/>
                  </a:cubicBezTo>
                  <a:cubicBezTo>
                    <a:pt x="212735" y="12795"/>
                    <a:pt x="212735" y="13302"/>
                    <a:pt x="213751" y="17098"/>
                  </a:cubicBezTo>
                  <a:lnTo>
                    <a:pt x="229703" y="80879"/>
                  </a:lnTo>
                  <a:lnTo>
                    <a:pt x="250715" y="80879"/>
                  </a:lnTo>
                  <a:cubicBezTo>
                    <a:pt x="267175" y="80879"/>
                    <a:pt x="269456" y="77083"/>
                    <a:pt x="269456" y="70247"/>
                  </a:cubicBezTo>
                  <a:cubicBezTo>
                    <a:pt x="269456" y="65944"/>
                    <a:pt x="268447" y="61895"/>
                    <a:pt x="267430" y="57846"/>
                  </a:cubicBezTo>
                  <a:cubicBezTo>
                    <a:pt x="266929" y="56075"/>
                    <a:pt x="266675" y="55059"/>
                    <a:pt x="266675" y="54304"/>
                  </a:cubicBezTo>
                  <a:cubicBezTo>
                    <a:pt x="266675" y="51263"/>
                    <a:pt x="269456" y="51263"/>
                    <a:pt x="270473" y="51263"/>
                  </a:cubicBezTo>
                  <a:cubicBezTo>
                    <a:pt x="273254" y="51263"/>
                    <a:pt x="274016" y="51517"/>
                    <a:pt x="275280" y="56329"/>
                  </a:cubicBezTo>
                  <a:lnTo>
                    <a:pt x="289213" y="112003"/>
                  </a:lnTo>
                  <a:cubicBezTo>
                    <a:pt x="289460" y="113020"/>
                    <a:pt x="289714" y="114283"/>
                    <a:pt x="289714" y="115553"/>
                  </a:cubicBezTo>
                  <a:cubicBezTo>
                    <a:pt x="289714" y="118332"/>
                    <a:pt x="286679" y="118332"/>
                    <a:pt x="285916" y="118332"/>
                  </a:cubicBezTo>
                  <a:cubicBezTo>
                    <a:pt x="282627" y="118332"/>
                    <a:pt x="282373" y="117576"/>
                    <a:pt x="281109" y="113020"/>
                  </a:cubicBezTo>
                  <a:cubicBezTo>
                    <a:pt x="276551" y="95052"/>
                    <a:pt x="272499" y="88723"/>
                    <a:pt x="251478" y="88723"/>
                  </a:cubicBezTo>
                  <a:lnTo>
                    <a:pt x="231729" y="88723"/>
                  </a:lnTo>
                  <a:lnTo>
                    <a:pt x="247934" y="154275"/>
                  </a:lnTo>
                  <a:cubicBezTo>
                    <a:pt x="249961" y="162627"/>
                    <a:pt x="251732" y="162874"/>
                    <a:pt x="260091" y="162874"/>
                  </a:cubicBezTo>
                  <a:lnTo>
                    <a:pt x="289714" y="162874"/>
                  </a:lnTo>
                  <a:cubicBezTo>
                    <a:pt x="316811" y="162874"/>
                    <a:pt x="322380" y="155029"/>
                    <a:pt x="322380" y="137570"/>
                  </a:cubicBezTo>
                  <a:cubicBezTo>
                    <a:pt x="322380" y="131496"/>
                    <a:pt x="321625" y="126684"/>
                    <a:pt x="320863" y="120864"/>
                  </a:cubicBezTo>
                  <a:lnTo>
                    <a:pt x="320608" y="116815"/>
                  </a:lnTo>
                  <a:cubicBezTo>
                    <a:pt x="320608" y="113782"/>
                    <a:pt x="323397" y="113782"/>
                    <a:pt x="324407" y="113782"/>
                  </a:cubicBezTo>
                  <a:cubicBezTo>
                    <a:pt x="327955" y="113782"/>
                    <a:pt x="328210" y="114790"/>
                    <a:pt x="328711" y="119347"/>
                  </a:cubicBezTo>
                  <a:close/>
                  <a:moveTo>
                    <a:pt x="530809" y="168193"/>
                  </a:moveTo>
                  <a:cubicBezTo>
                    <a:pt x="530809" y="170218"/>
                    <a:pt x="529800" y="171481"/>
                    <a:pt x="527520" y="171481"/>
                  </a:cubicBezTo>
                  <a:cubicBezTo>
                    <a:pt x="519670" y="171481"/>
                    <a:pt x="511314" y="170727"/>
                    <a:pt x="503210" y="170727"/>
                  </a:cubicBezTo>
                  <a:cubicBezTo>
                    <a:pt x="495108" y="170727"/>
                    <a:pt x="486495" y="171481"/>
                    <a:pt x="478647" y="171481"/>
                  </a:cubicBezTo>
                  <a:cubicBezTo>
                    <a:pt x="477376" y="171481"/>
                    <a:pt x="474087" y="171481"/>
                    <a:pt x="474087" y="166678"/>
                  </a:cubicBezTo>
                  <a:cubicBezTo>
                    <a:pt x="474087" y="163890"/>
                    <a:pt x="476367" y="163637"/>
                    <a:pt x="478647" y="163637"/>
                  </a:cubicBezTo>
                  <a:cubicBezTo>
                    <a:pt x="491811" y="163128"/>
                    <a:pt x="493837" y="158070"/>
                    <a:pt x="493837" y="152751"/>
                  </a:cubicBezTo>
                  <a:cubicBezTo>
                    <a:pt x="493837" y="150480"/>
                    <a:pt x="493336" y="148702"/>
                    <a:pt x="492827" y="146676"/>
                  </a:cubicBezTo>
                  <a:lnTo>
                    <a:pt x="464976" y="35574"/>
                  </a:lnTo>
                  <a:lnTo>
                    <a:pt x="417622" y="167177"/>
                  </a:lnTo>
                  <a:cubicBezTo>
                    <a:pt x="416096" y="171226"/>
                    <a:pt x="415850" y="171481"/>
                    <a:pt x="410526" y="171481"/>
                  </a:cubicBezTo>
                  <a:lnTo>
                    <a:pt x="378877" y="171481"/>
                  </a:lnTo>
                  <a:cubicBezTo>
                    <a:pt x="374825" y="171481"/>
                    <a:pt x="372036" y="171481"/>
                    <a:pt x="372036" y="166678"/>
                  </a:cubicBezTo>
                  <a:cubicBezTo>
                    <a:pt x="372036" y="163637"/>
                    <a:pt x="374062" y="163637"/>
                    <a:pt x="378877" y="163637"/>
                  </a:cubicBezTo>
                  <a:cubicBezTo>
                    <a:pt x="380649" y="163637"/>
                    <a:pt x="394320" y="163637"/>
                    <a:pt x="394320" y="161612"/>
                  </a:cubicBezTo>
                  <a:cubicBezTo>
                    <a:pt x="394320" y="161612"/>
                    <a:pt x="394320" y="160849"/>
                    <a:pt x="393565" y="158324"/>
                  </a:cubicBezTo>
                  <a:lnTo>
                    <a:pt x="360136" y="24181"/>
                  </a:lnTo>
                  <a:cubicBezTo>
                    <a:pt x="356592" y="10261"/>
                    <a:pt x="347220" y="6975"/>
                    <a:pt x="335574" y="6466"/>
                  </a:cubicBezTo>
                  <a:cubicBezTo>
                    <a:pt x="333548" y="6466"/>
                    <a:pt x="330760" y="6212"/>
                    <a:pt x="330760" y="1664"/>
                  </a:cubicBezTo>
                  <a:cubicBezTo>
                    <a:pt x="330760" y="-616"/>
                    <a:pt x="332285" y="-1377"/>
                    <a:pt x="334057" y="-1377"/>
                  </a:cubicBezTo>
                  <a:cubicBezTo>
                    <a:pt x="341649" y="-1377"/>
                    <a:pt x="350262" y="-616"/>
                    <a:pt x="358110" y="-616"/>
                  </a:cubicBezTo>
                  <a:cubicBezTo>
                    <a:pt x="366214" y="-616"/>
                    <a:pt x="375079" y="-1377"/>
                    <a:pt x="382929" y="-1377"/>
                  </a:cubicBezTo>
                  <a:cubicBezTo>
                    <a:pt x="384446" y="-1377"/>
                    <a:pt x="387487" y="-1377"/>
                    <a:pt x="387487" y="3179"/>
                  </a:cubicBezTo>
                  <a:cubicBezTo>
                    <a:pt x="387487" y="6212"/>
                    <a:pt x="385708" y="6466"/>
                    <a:pt x="382674" y="6466"/>
                  </a:cubicBezTo>
                  <a:cubicBezTo>
                    <a:pt x="368241" y="6975"/>
                    <a:pt x="367732" y="13557"/>
                    <a:pt x="367732" y="17353"/>
                  </a:cubicBezTo>
                  <a:cubicBezTo>
                    <a:pt x="367732" y="18106"/>
                    <a:pt x="367732" y="19631"/>
                    <a:pt x="368749" y="23680"/>
                  </a:cubicBezTo>
                  <a:lnTo>
                    <a:pt x="401415" y="154021"/>
                  </a:lnTo>
                  <a:lnTo>
                    <a:pt x="455855" y="2926"/>
                  </a:lnTo>
                  <a:cubicBezTo>
                    <a:pt x="457118" y="-870"/>
                    <a:pt x="457373" y="-1377"/>
                    <a:pt x="460924" y="-1377"/>
                  </a:cubicBezTo>
                  <a:cubicBezTo>
                    <a:pt x="463705" y="-1377"/>
                    <a:pt x="464722" y="-1124"/>
                    <a:pt x="465985" y="3688"/>
                  </a:cubicBezTo>
                  <a:lnTo>
                    <a:pt x="501438" y="146430"/>
                  </a:lnTo>
                  <a:cubicBezTo>
                    <a:pt x="505490" y="162627"/>
                    <a:pt x="519670" y="163383"/>
                    <a:pt x="527012" y="163637"/>
                  </a:cubicBezTo>
                  <a:cubicBezTo>
                    <a:pt x="527774" y="163637"/>
                    <a:pt x="530809" y="163890"/>
                    <a:pt x="530809" y="168193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642" name="任意多边形: 形状 1641">
              <a:extLst>
                <a:ext uri="{FF2B5EF4-FFF2-40B4-BE49-F238E27FC236}">
                  <a16:creationId xmlns:a16="http://schemas.microsoft.com/office/drawing/2014/main" id="{2BAED2C6-142A-756B-F446-BBACEDC607F4}"/>
                </a:ext>
              </a:extLst>
            </p:cNvPr>
            <p:cNvSpPr/>
            <p:nvPr>
              <p:custDataLst>
                <p:tags r:id="rId157"/>
              </p:custDataLst>
            </p:nvPr>
          </p:nvSpPr>
          <p:spPr>
            <a:xfrm flipV="1">
              <a:off x="14396932" y="-12951063"/>
              <a:ext cx="58747" cy="253090"/>
            </a:xfrm>
            <a:custGeom>
              <a:avLst/>
              <a:gdLst>
                <a:gd name="connsiteX0" fmla="*/ 58747 w 58747"/>
                <a:gd name="connsiteY0" fmla="*/ 1159 h 253090"/>
                <a:gd name="connsiteX1" fmla="*/ 54441 w 58747"/>
                <a:gd name="connsiteY1" fmla="*/ 6724 h 253090"/>
                <a:gd name="connsiteX2" fmla="*/ 14689 w 58747"/>
                <a:gd name="connsiteY2" fmla="*/ 125171 h 253090"/>
                <a:gd name="connsiteX3" fmla="*/ 55459 w 58747"/>
                <a:gd name="connsiteY3" fmla="*/ 244880 h 253090"/>
                <a:gd name="connsiteX4" fmla="*/ 58747 w 58747"/>
                <a:gd name="connsiteY4" fmla="*/ 249183 h 253090"/>
                <a:gd name="connsiteX5" fmla="*/ 56213 w 58747"/>
                <a:gd name="connsiteY5" fmla="*/ 251715 h 253090"/>
                <a:gd name="connsiteX6" fmla="*/ 15952 w 58747"/>
                <a:gd name="connsiteY6" fmla="*/ 202363 h 253090"/>
                <a:gd name="connsiteX7" fmla="*/ 0 w 58747"/>
                <a:gd name="connsiteY7" fmla="*/ 125171 h 253090"/>
                <a:gd name="connsiteX8" fmla="*/ 16715 w 58747"/>
                <a:gd name="connsiteY8" fmla="*/ 46208 h 253090"/>
                <a:gd name="connsiteX9" fmla="*/ 56213 w 58747"/>
                <a:gd name="connsiteY9" fmla="*/ -1375 h 253090"/>
                <a:gd name="connsiteX10" fmla="*/ 58747 w 58747"/>
                <a:gd name="connsiteY10" fmla="*/ 1159 h 253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8747" h="253090">
                  <a:moveTo>
                    <a:pt x="58747" y="1159"/>
                  </a:moveTo>
                  <a:cubicBezTo>
                    <a:pt x="58747" y="1912"/>
                    <a:pt x="58747" y="2421"/>
                    <a:pt x="54441" y="6724"/>
                  </a:cubicBezTo>
                  <a:cubicBezTo>
                    <a:pt x="22792" y="38611"/>
                    <a:pt x="14689" y="86448"/>
                    <a:pt x="14689" y="125171"/>
                  </a:cubicBezTo>
                  <a:cubicBezTo>
                    <a:pt x="14689" y="169204"/>
                    <a:pt x="24310" y="213247"/>
                    <a:pt x="55459" y="244880"/>
                  </a:cubicBezTo>
                  <a:cubicBezTo>
                    <a:pt x="58747" y="247921"/>
                    <a:pt x="58747" y="248429"/>
                    <a:pt x="58747" y="249183"/>
                  </a:cubicBezTo>
                  <a:cubicBezTo>
                    <a:pt x="58747" y="250954"/>
                    <a:pt x="57730" y="251715"/>
                    <a:pt x="56213" y="251715"/>
                  </a:cubicBezTo>
                  <a:cubicBezTo>
                    <a:pt x="53679" y="251715"/>
                    <a:pt x="30895" y="234502"/>
                    <a:pt x="15952" y="202363"/>
                  </a:cubicBezTo>
                  <a:cubicBezTo>
                    <a:pt x="3035" y="174525"/>
                    <a:pt x="0" y="146433"/>
                    <a:pt x="0" y="125171"/>
                  </a:cubicBezTo>
                  <a:cubicBezTo>
                    <a:pt x="0" y="105433"/>
                    <a:pt x="2780" y="74808"/>
                    <a:pt x="16715" y="46208"/>
                  </a:cubicBezTo>
                  <a:cubicBezTo>
                    <a:pt x="31904" y="15077"/>
                    <a:pt x="53679" y="-1375"/>
                    <a:pt x="56213" y="-1375"/>
                  </a:cubicBezTo>
                  <a:cubicBezTo>
                    <a:pt x="57730" y="-1375"/>
                    <a:pt x="58747" y="-612"/>
                    <a:pt x="58747" y="1159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643" name="任意多边形: 形状 1642">
              <a:extLst>
                <a:ext uri="{FF2B5EF4-FFF2-40B4-BE49-F238E27FC236}">
                  <a16:creationId xmlns:a16="http://schemas.microsoft.com/office/drawing/2014/main" id="{7EA82F06-8E55-C549-C96E-D7F9227C6BCC}"/>
                </a:ext>
              </a:extLst>
            </p:cNvPr>
            <p:cNvSpPr/>
            <p:nvPr>
              <p:custDataLst>
                <p:tags r:id="rId158"/>
              </p:custDataLst>
            </p:nvPr>
          </p:nvSpPr>
          <p:spPr>
            <a:xfrm flipV="1">
              <a:off x="14480242" y="-12934867"/>
              <a:ext cx="207898" cy="173620"/>
            </a:xfrm>
            <a:custGeom>
              <a:avLst/>
              <a:gdLst>
                <a:gd name="connsiteX0" fmla="*/ 180555 w 207898"/>
                <a:gd name="connsiteY0" fmla="*/ 160349 h 173620"/>
                <a:gd name="connsiteX1" fmla="*/ 207898 w 207898"/>
                <a:gd name="connsiteY1" fmla="*/ 160349 h 173620"/>
                <a:gd name="connsiteX2" fmla="*/ 207898 w 207898"/>
                <a:gd name="connsiteY2" fmla="*/ 172244 h 173620"/>
                <a:gd name="connsiteX3" fmla="*/ 162570 w 207898"/>
                <a:gd name="connsiteY3" fmla="*/ 171481 h 173620"/>
                <a:gd name="connsiteX4" fmla="*/ 117248 w 207898"/>
                <a:gd name="connsiteY4" fmla="*/ 172244 h 173620"/>
                <a:gd name="connsiteX5" fmla="*/ 117248 w 207898"/>
                <a:gd name="connsiteY5" fmla="*/ 160349 h 173620"/>
                <a:gd name="connsiteX6" fmla="*/ 144591 w 207898"/>
                <a:gd name="connsiteY6" fmla="*/ 160349 h 173620"/>
                <a:gd name="connsiteX7" fmla="*/ 144591 w 207898"/>
                <a:gd name="connsiteY7" fmla="*/ 94797 h 173620"/>
                <a:gd name="connsiteX8" fmla="*/ 63307 w 207898"/>
                <a:gd name="connsiteY8" fmla="*/ 94797 h 173620"/>
                <a:gd name="connsiteX9" fmla="*/ 63307 w 207898"/>
                <a:gd name="connsiteY9" fmla="*/ 160349 h 173620"/>
                <a:gd name="connsiteX10" fmla="*/ 90659 w 207898"/>
                <a:gd name="connsiteY10" fmla="*/ 160349 h 173620"/>
                <a:gd name="connsiteX11" fmla="*/ 90659 w 207898"/>
                <a:gd name="connsiteY11" fmla="*/ 172244 h 173620"/>
                <a:gd name="connsiteX12" fmla="*/ 45330 w 207898"/>
                <a:gd name="connsiteY12" fmla="*/ 171481 h 173620"/>
                <a:gd name="connsiteX13" fmla="*/ 0 w 207898"/>
                <a:gd name="connsiteY13" fmla="*/ 172244 h 173620"/>
                <a:gd name="connsiteX14" fmla="*/ 0 w 207898"/>
                <a:gd name="connsiteY14" fmla="*/ 160349 h 173620"/>
                <a:gd name="connsiteX15" fmla="*/ 27352 w 207898"/>
                <a:gd name="connsiteY15" fmla="*/ 160349 h 173620"/>
                <a:gd name="connsiteX16" fmla="*/ 27352 w 207898"/>
                <a:gd name="connsiteY16" fmla="*/ 10515 h 173620"/>
                <a:gd name="connsiteX17" fmla="*/ 0 w 207898"/>
                <a:gd name="connsiteY17" fmla="*/ 10515 h 173620"/>
                <a:gd name="connsiteX18" fmla="*/ 0 w 207898"/>
                <a:gd name="connsiteY18" fmla="*/ -1377 h 173620"/>
                <a:gd name="connsiteX19" fmla="*/ 45330 w 207898"/>
                <a:gd name="connsiteY19" fmla="*/ -616 h 173620"/>
                <a:gd name="connsiteX20" fmla="*/ 90659 w 207898"/>
                <a:gd name="connsiteY20" fmla="*/ -1377 h 173620"/>
                <a:gd name="connsiteX21" fmla="*/ 90659 w 207898"/>
                <a:gd name="connsiteY21" fmla="*/ 10515 h 173620"/>
                <a:gd name="connsiteX22" fmla="*/ 63307 w 207898"/>
                <a:gd name="connsiteY22" fmla="*/ 10515 h 173620"/>
                <a:gd name="connsiteX23" fmla="*/ 63307 w 207898"/>
                <a:gd name="connsiteY23" fmla="*/ 82903 h 173620"/>
                <a:gd name="connsiteX24" fmla="*/ 144591 w 207898"/>
                <a:gd name="connsiteY24" fmla="*/ 82903 h 173620"/>
                <a:gd name="connsiteX25" fmla="*/ 144591 w 207898"/>
                <a:gd name="connsiteY25" fmla="*/ 10515 h 173620"/>
                <a:gd name="connsiteX26" fmla="*/ 117248 w 207898"/>
                <a:gd name="connsiteY26" fmla="*/ 10515 h 173620"/>
                <a:gd name="connsiteX27" fmla="*/ 117248 w 207898"/>
                <a:gd name="connsiteY27" fmla="*/ -1377 h 173620"/>
                <a:gd name="connsiteX28" fmla="*/ 162570 w 207898"/>
                <a:gd name="connsiteY28" fmla="*/ -616 h 173620"/>
                <a:gd name="connsiteX29" fmla="*/ 207898 w 207898"/>
                <a:gd name="connsiteY29" fmla="*/ -1377 h 173620"/>
                <a:gd name="connsiteX30" fmla="*/ 207898 w 207898"/>
                <a:gd name="connsiteY30" fmla="*/ 10515 h 173620"/>
                <a:gd name="connsiteX31" fmla="*/ 180555 w 207898"/>
                <a:gd name="connsiteY31" fmla="*/ 10515 h 173620"/>
                <a:gd name="connsiteX32" fmla="*/ 180555 w 207898"/>
                <a:gd name="connsiteY32" fmla="*/ 160349 h 173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07898" h="173620">
                  <a:moveTo>
                    <a:pt x="180555" y="160349"/>
                  </a:moveTo>
                  <a:lnTo>
                    <a:pt x="207898" y="160349"/>
                  </a:lnTo>
                  <a:lnTo>
                    <a:pt x="207898" y="172244"/>
                  </a:lnTo>
                  <a:cubicBezTo>
                    <a:pt x="198278" y="171481"/>
                    <a:pt x="173461" y="171481"/>
                    <a:pt x="162570" y="171481"/>
                  </a:cubicBezTo>
                  <a:cubicBezTo>
                    <a:pt x="151686" y="171481"/>
                    <a:pt x="126868" y="171481"/>
                    <a:pt x="117248" y="172244"/>
                  </a:cubicBezTo>
                  <a:lnTo>
                    <a:pt x="117248" y="160349"/>
                  </a:lnTo>
                  <a:lnTo>
                    <a:pt x="144591" y="160349"/>
                  </a:lnTo>
                  <a:lnTo>
                    <a:pt x="144591" y="94797"/>
                  </a:lnTo>
                  <a:lnTo>
                    <a:pt x="63307" y="94797"/>
                  </a:lnTo>
                  <a:lnTo>
                    <a:pt x="63307" y="160349"/>
                  </a:lnTo>
                  <a:lnTo>
                    <a:pt x="90659" y="160349"/>
                  </a:lnTo>
                  <a:lnTo>
                    <a:pt x="90659" y="172244"/>
                  </a:lnTo>
                  <a:cubicBezTo>
                    <a:pt x="81030" y="171481"/>
                    <a:pt x="56221" y="171481"/>
                    <a:pt x="45330" y="171481"/>
                  </a:cubicBezTo>
                  <a:cubicBezTo>
                    <a:pt x="34438" y="171481"/>
                    <a:pt x="9621" y="171481"/>
                    <a:pt x="0" y="172244"/>
                  </a:cubicBezTo>
                  <a:lnTo>
                    <a:pt x="0" y="160349"/>
                  </a:lnTo>
                  <a:lnTo>
                    <a:pt x="27352" y="160349"/>
                  </a:lnTo>
                  <a:lnTo>
                    <a:pt x="27352" y="10515"/>
                  </a:lnTo>
                  <a:lnTo>
                    <a:pt x="0" y="10515"/>
                  </a:lnTo>
                  <a:lnTo>
                    <a:pt x="0" y="-1377"/>
                  </a:lnTo>
                  <a:cubicBezTo>
                    <a:pt x="9621" y="-616"/>
                    <a:pt x="34438" y="-616"/>
                    <a:pt x="45330" y="-616"/>
                  </a:cubicBezTo>
                  <a:cubicBezTo>
                    <a:pt x="56221" y="-616"/>
                    <a:pt x="81030" y="-616"/>
                    <a:pt x="90659" y="-1377"/>
                  </a:cubicBezTo>
                  <a:lnTo>
                    <a:pt x="90659" y="10515"/>
                  </a:lnTo>
                  <a:lnTo>
                    <a:pt x="63307" y="10515"/>
                  </a:lnTo>
                  <a:lnTo>
                    <a:pt x="63307" y="82903"/>
                  </a:lnTo>
                  <a:lnTo>
                    <a:pt x="144591" y="82903"/>
                  </a:lnTo>
                  <a:lnTo>
                    <a:pt x="144591" y="10515"/>
                  </a:lnTo>
                  <a:lnTo>
                    <a:pt x="117248" y="10515"/>
                  </a:lnTo>
                  <a:lnTo>
                    <a:pt x="117248" y="-1377"/>
                  </a:lnTo>
                  <a:cubicBezTo>
                    <a:pt x="126868" y="-616"/>
                    <a:pt x="151686" y="-616"/>
                    <a:pt x="162570" y="-616"/>
                  </a:cubicBezTo>
                  <a:cubicBezTo>
                    <a:pt x="173461" y="-616"/>
                    <a:pt x="198278" y="-616"/>
                    <a:pt x="207898" y="-1377"/>
                  </a:cubicBezTo>
                  <a:lnTo>
                    <a:pt x="207898" y="10515"/>
                  </a:lnTo>
                  <a:lnTo>
                    <a:pt x="180555" y="10515"/>
                  </a:lnTo>
                  <a:lnTo>
                    <a:pt x="180555" y="160349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644" name="任意多边形: 形状 1643">
              <a:extLst>
                <a:ext uri="{FF2B5EF4-FFF2-40B4-BE49-F238E27FC236}">
                  <a16:creationId xmlns:a16="http://schemas.microsoft.com/office/drawing/2014/main" id="{A02B5A7F-448E-2F2B-4F8E-B7953828F6D8}"/>
                </a:ext>
              </a:extLst>
            </p:cNvPr>
            <p:cNvSpPr/>
            <p:nvPr>
              <p:custDataLst>
                <p:tags r:id="rId159"/>
              </p:custDataLst>
            </p:nvPr>
          </p:nvSpPr>
          <p:spPr>
            <a:xfrm flipV="1">
              <a:off x="14709114" y="-12988736"/>
              <a:ext cx="278339" cy="124759"/>
            </a:xfrm>
            <a:custGeom>
              <a:avLst/>
              <a:gdLst>
                <a:gd name="connsiteX0" fmla="*/ 90428 w 278339"/>
                <a:gd name="connsiteY0" fmla="*/ 118057 h 124759"/>
                <a:gd name="connsiteX1" fmla="*/ 91135 w 278339"/>
                <a:gd name="connsiteY1" fmla="*/ 120898 h 124759"/>
                <a:gd name="connsiteX2" fmla="*/ 88299 w 278339"/>
                <a:gd name="connsiteY2" fmla="*/ 123376 h 124759"/>
                <a:gd name="connsiteX3" fmla="*/ 65603 w 278339"/>
                <a:gd name="connsiteY3" fmla="*/ 121605 h 124759"/>
                <a:gd name="connsiteX4" fmla="*/ 61702 w 278339"/>
                <a:gd name="connsiteY4" fmla="*/ 117531 h 124759"/>
                <a:gd name="connsiteX5" fmla="*/ 66310 w 278339"/>
                <a:gd name="connsiteY5" fmla="*/ 115047 h 124759"/>
                <a:gd name="connsiteX6" fmla="*/ 74825 w 278339"/>
                <a:gd name="connsiteY6" fmla="*/ 112388 h 124759"/>
                <a:gd name="connsiteX7" fmla="*/ 74111 w 278339"/>
                <a:gd name="connsiteY7" fmla="*/ 108489 h 124759"/>
                <a:gd name="connsiteX8" fmla="*/ 64006 w 278339"/>
                <a:gd name="connsiteY8" fmla="*/ 68083 h 124759"/>
                <a:gd name="connsiteX9" fmla="*/ 45742 w 278339"/>
                <a:gd name="connsiteY9" fmla="*/ 78539 h 124759"/>
                <a:gd name="connsiteX10" fmla="*/ 0 w 278339"/>
                <a:gd name="connsiteY10" fmla="*/ 28034 h 124759"/>
                <a:gd name="connsiteX11" fmla="*/ 26772 w 278339"/>
                <a:gd name="connsiteY11" fmla="*/ -1383 h 124759"/>
                <a:gd name="connsiteX12" fmla="*/ 51946 w 278339"/>
                <a:gd name="connsiteY12" fmla="*/ 11020 h 124759"/>
                <a:gd name="connsiteX13" fmla="*/ 70210 w 278339"/>
                <a:gd name="connsiteY13" fmla="*/ -1383 h 124759"/>
                <a:gd name="connsiteX14" fmla="*/ 84223 w 278339"/>
                <a:gd name="connsiteY14" fmla="*/ 8009 h 124759"/>
                <a:gd name="connsiteX15" fmla="*/ 90428 w 278339"/>
                <a:gd name="connsiteY15" fmla="*/ 25732 h 124759"/>
                <a:gd name="connsiteX16" fmla="*/ 87592 w 278339"/>
                <a:gd name="connsiteY16" fmla="*/ 28034 h 124759"/>
                <a:gd name="connsiteX17" fmla="*/ 83691 w 278339"/>
                <a:gd name="connsiteY17" fmla="*/ 22540 h 124759"/>
                <a:gd name="connsiteX18" fmla="*/ 70742 w 278339"/>
                <a:gd name="connsiteY18" fmla="*/ 3579 h 124759"/>
                <a:gd name="connsiteX19" fmla="*/ 64896 w 278339"/>
                <a:gd name="connsiteY19" fmla="*/ 12257 h 124759"/>
                <a:gd name="connsiteX20" fmla="*/ 65777 w 278339"/>
                <a:gd name="connsiteY20" fmla="*/ 19530 h 124759"/>
                <a:gd name="connsiteX21" fmla="*/ 90428 w 278339"/>
                <a:gd name="connsiteY21" fmla="*/ 118057 h 124759"/>
                <a:gd name="connsiteX22" fmla="*/ 52662 w 278339"/>
                <a:gd name="connsiteY22" fmla="*/ 22540 h 124759"/>
                <a:gd name="connsiteX23" fmla="*/ 43614 w 278339"/>
                <a:gd name="connsiteY23" fmla="*/ 10669 h 124759"/>
                <a:gd name="connsiteX24" fmla="*/ 27304 w 278339"/>
                <a:gd name="connsiteY24" fmla="*/ 3579 h 124759"/>
                <a:gd name="connsiteX25" fmla="*/ 14355 w 278339"/>
                <a:gd name="connsiteY25" fmla="*/ 20769 h 124759"/>
                <a:gd name="connsiteX26" fmla="*/ 23578 w 278339"/>
                <a:gd name="connsiteY26" fmla="*/ 56745 h 124759"/>
                <a:gd name="connsiteX27" fmla="*/ 45742 w 278339"/>
                <a:gd name="connsiteY27" fmla="*/ 73577 h 124759"/>
                <a:gd name="connsiteX28" fmla="*/ 61528 w 278339"/>
                <a:gd name="connsiteY28" fmla="*/ 58158 h 124759"/>
                <a:gd name="connsiteX29" fmla="*/ 60995 w 278339"/>
                <a:gd name="connsiteY29" fmla="*/ 55681 h 124759"/>
                <a:gd name="connsiteX30" fmla="*/ 52662 w 278339"/>
                <a:gd name="connsiteY30" fmla="*/ 22540 h 124759"/>
                <a:gd name="connsiteX31" fmla="*/ 134206 w 278339"/>
                <a:gd name="connsiteY31" fmla="*/ 40794 h 124759"/>
                <a:gd name="connsiteX32" fmla="*/ 162749 w 278339"/>
                <a:gd name="connsiteY32" fmla="*/ 44517 h 124759"/>
                <a:gd name="connsiteX33" fmla="*/ 178352 w 278339"/>
                <a:gd name="connsiteY33" fmla="*/ 62945 h 124759"/>
                <a:gd name="connsiteX34" fmla="*/ 156371 w 278339"/>
                <a:gd name="connsiteY34" fmla="*/ 78539 h 124759"/>
                <a:gd name="connsiteX35" fmla="*/ 106362 w 278339"/>
                <a:gd name="connsiteY35" fmla="*/ 31933 h 124759"/>
                <a:gd name="connsiteX36" fmla="*/ 138282 w 278339"/>
                <a:gd name="connsiteY36" fmla="*/ -1383 h 124759"/>
                <a:gd name="connsiteX37" fmla="*/ 182252 w 278339"/>
                <a:gd name="connsiteY37" fmla="*/ 18641 h 124759"/>
                <a:gd name="connsiteX38" fmla="*/ 179241 w 278339"/>
                <a:gd name="connsiteY38" fmla="*/ 21650 h 124759"/>
                <a:gd name="connsiteX39" fmla="*/ 176406 w 278339"/>
                <a:gd name="connsiteY39" fmla="*/ 19881 h 124759"/>
                <a:gd name="connsiteX40" fmla="*/ 138639 w 278339"/>
                <a:gd name="connsiteY40" fmla="*/ 3579 h 124759"/>
                <a:gd name="connsiteX41" fmla="*/ 120908 w 278339"/>
                <a:gd name="connsiteY41" fmla="*/ 25017 h 124759"/>
                <a:gd name="connsiteX42" fmla="*/ 123037 w 278339"/>
                <a:gd name="connsiteY42" fmla="*/ 40794 h 124759"/>
                <a:gd name="connsiteX43" fmla="*/ 134206 w 278339"/>
                <a:gd name="connsiteY43" fmla="*/ 40794 h 124759"/>
                <a:gd name="connsiteX44" fmla="*/ 124451 w 278339"/>
                <a:gd name="connsiteY44" fmla="*/ 45756 h 124759"/>
                <a:gd name="connsiteX45" fmla="*/ 156371 w 278339"/>
                <a:gd name="connsiteY45" fmla="*/ 73577 h 124759"/>
                <a:gd name="connsiteX46" fmla="*/ 170734 w 278339"/>
                <a:gd name="connsiteY46" fmla="*/ 62945 h 124759"/>
                <a:gd name="connsiteX47" fmla="*/ 133142 w 278339"/>
                <a:gd name="connsiteY47" fmla="*/ 45756 h 124759"/>
                <a:gd name="connsiteX48" fmla="*/ 124451 w 278339"/>
                <a:gd name="connsiteY48" fmla="*/ 45756 h 124759"/>
                <a:gd name="connsiteX49" fmla="*/ 268235 w 278339"/>
                <a:gd name="connsiteY49" fmla="*/ 68266 h 124759"/>
                <a:gd name="connsiteX50" fmla="*/ 259193 w 278339"/>
                <a:gd name="connsiteY50" fmla="*/ 58341 h 124759"/>
                <a:gd name="connsiteX51" fmla="*/ 266105 w 278339"/>
                <a:gd name="connsiteY51" fmla="*/ 51783 h 124759"/>
                <a:gd name="connsiteX52" fmla="*/ 276217 w 278339"/>
                <a:gd name="connsiteY52" fmla="*/ 63120 h 124759"/>
                <a:gd name="connsiteX53" fmla="*/ 252807 w 278339"/>
                <a:gd name="connsiteY53" fmla="*/ 78539 h 124759"/>
                <a:gd name="connsiteX54" fmla="*/ 201567 w 278339"/>
                <a:gd name="connsiteY54" fmla="*/ 29447 h 124759"/>
                <a:gd name="connsiteX55" fmla="*/ 234368 w 278339"/>
                <a:gd name="connsiteY55" fmla="*/ -1383 h 124759"/>
                <a:gd name="connsiteX56" fmla="*/ 278340 w 278339"/>
                <a:gd name="connsiteY56" fmla="*/ 18641 h 124759"/>
                <a:gd name="connsiteX57" fmla="*/ 275328 w 278339"/>
                <a:gd name="connsiteY57" fmla="*/ 21650 h 124759"/>
                <a:gd name="connsiteX58" fmla="*/ 272493 w 278339"/>
                <a:gd name="connsiteY58" fmla="*/ 19881 h 124759"/>
                <a:gd name="connsiteX59" fmla="*/ 234725 w 278339"/>
                <a:gd name="connsiteY59" fmla="*/ 3579 h 124759"/>
                <a:gd name="connsiteX60" fmla="*/ 216279 w 278339"/>
                <a:gd name="connsiteY60" fmla="*/ 23247 h 124759"/>
                <a:gd name="connsiteX61" fmla="*/ 227989 w 278339"/>
                <a:gd name="connsiteY61" fmla="*/ 59936 h 124759"/>
                <a:gd name="connsiteX62" fmla="*/ 252807 w 278339"/>
                <a:gd name="connsiteY62" fmla="*/ 73577 h 124759"/>
                <a:gd name="connsiteX63" fmla="*/ 268235 w 278339"/>
                <a:gd name="connsiteY63" fmla="*/ 68266 h 124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278339" h="124759">
                  <a:moveTo>
                    <a:pt x="90428" y="118057"/>
                  </a:moveTo>
                  <a:cubicBezTo>
                    <a:pt x="90603" y="118414"/>
                    <a:pt x="91135" y="120717"/>
                    <a:pt x="91135" y="120898"/>
                  </a:cubicBezTo>
                  <a:cubicBezTo>
                    <a:pt x="91135" y="121780"/>
                    <a:pt x="90428" y="123376"/>
                    <a:pt x="88299" y="123376"/>
                  </a:cubicBezTo>
                  <a:cubicBezTo>
                    <a:pt x="84748" y="123376"/>
                    <a:pt x="70036" y="121963"/>
                    <a:pt x="65603" y="121605"/>
                  </a:cubicBezTo>
                  <a:cubicBezTo>
                    <a:pt x="64181" y="121430"/>
                    <a:pt x="61702" y="121249"/>
                    <a:pt x="61702" y="117531"/>
                  </a:cubicBezTo>
                  <a:cubicBezTo>
                    <a:pt x="61702" y="115047"/>
                    <a:pt x="64181" y="115047"/>
                    <a:pt x="66310" y="115047"/>
                  </a:cubicBezTo>
                  <a:cubicBezTo>
                    <a:pt x="74825" y="115047"/>
                    <a:pt x="74825" y="113808"/>
                    <a:pt x="74825" y="112388"/>
                  </a:cubicBezTo>
                  <a:cubicBezTo>
                    <a:pt x="74825" y="111149"/>
                    <a:pt x="74469" y="110085"/>
                    <a:pt x="74111" y="108489"/>
                  </a:cubicBezTo>
                  <a:lnTo>
                    <a:pt x="64006" y="68083"/>
                  </a:lnTo>
                  <a:cubicBezTo>
                    <a:pt x="60280" y="73935"/>
                    <a:pt x="54251" y="78539"/>
                    <a:pt x="45742" y="78539"/>
                  </a:cubicBezTo>
                  <a:cubicBezTo>
                    <a:pt x="23046" y="78539"/>
                    <a:pt x="0" y="53554"/>
                    <a:pt x="0" y="28034"/>
                  </a:cubicBezTo>
                  <a:cubicBezTo>
                    <a:pt x="0" y="10844"/>
                    <a:pt x="11519" y="-1383"/>
                    <a:pt x="26772" y="-1383"/>
                  </a:cubicBezTo>
                  <a:cubicBezTo>
                    <a:pt x="36344" y="-1383"/>
                    <a:pt x="44853" y="4111"/>
                    <a:pt x="51946" y="11020"/>
                  </a:cubicBezTo>
                  <a:cubicBezTo>
                    <a:pt x="55315" y="388"/>
                    <a:pt x="65603" y="-1383"/>
                    <a:pt x="70210" y="-1383"/>
                  </a:cubicBezTo>
                  <a:cubicBezTo>
                    <a:pt x="76597" y="-1383"/>
                    <a:pt x="81030" y="2515"/>
                    <a:pt x="84223" y="8009"/>
                  </a:cubicBezTo>
                  <a:cubicBezTo>
                    <a:pt x="88124" y="14918"/>
                    <a:pt x="90428" y="25017"/>
                    <a:pt x="90428" y="25732"/>
                  </a:cubicBezTo>
                  <a:cubicBezTo>
                    <a:pt x="90428" y="28034"/>
                    <a:pt x="88124" y="28034"/>
                    <a:pt x="87592" y="28034"/>
                  </a:cubicBezTo>
                  <a:cubicBezTo>
                    <a:pt x="85106" y="28034"/>
                    <a:pt x="84931" y="27327"/>
                    <a:pt x="83691" y="22540"/>
                  </a:cubicBezTo>
                  <a:cubicBezTo>
                    <a:pt x="81562" y="14036"/>
                    <a:pt x="78194" y="3579"/>
                    <a:pt x="70742" y="3579"/>
                  </a:cubicBezTo>
                  <a:cubicBezTo>
                    <a:pt x="66135" y="3579"/>
                    <a:pt x="64896" y="7478"/>
                    <a:pt x="64896" y="12257"/>
                  </a:cubicBezTo>
                  <a:cubicBezTo>
                    <a:pt x="64896" y="15631"/>
                    <a:pt x="65245" y="17219"/>
                    <a:pt x="65777" y="19530"/>
                  </a:cubicBezTo>
                  <a:lnTo>
                    <a:pt x="90428" y="118057"/>
                  </a:lnTo>
                  <a:close/>
                  <a:moveTo>
                    <a:pt x="52662" y="22540"/>
                  </a:moveTo>
                  <a:cubicBezTo>
                    <a:pt x="51414" y="17578"/>
                    <a:pt x="47514" y="14036"/>
                    <a:pt x="43614" y="10669"/>
                  </a:cubicBezTo>
                  <a:cubicBezTo>
                    <a:pt x="42016" y="9249"/>
                    <a:pt x="34930" y="3579"/>
                    <a:pt x="27304" y="3579"/>
                  </a:cubicBezTo>
                  <a:cubicBezTo>
                    <a:pt x="20742" y="3579"/>
                    <a:pt x="14355" y="8185"/>
                    <a:pt x="14355" y="20769"/>
                  </a:cubicBezTo>
                  <a:cubicBezTo>
                    <a:pt x="14355" y="30162"/>
                    <a:pt x="19503" y="49655"/>
                    <a:pt x="23578" y="56745"/>
                  </a:cubicBezTo>
                  <a:cubicBezTo>
                    <a:pt x="31737" y="70917"/>
                    <a:pt x="40777" y="73577"/>
                    <a:pt x="45742" y="73577"/>
                  </a:cubicBezTo>
                  <a:cubicBezTo>
                    <a:pt x="58151" y="73577"/>
                    <a:pt x="61528" y="60112"/>
                    <a:pt x="61528" y="58158"/>
                  </a:cubicBezTo>
                  <a:cubicBezTo>
                    <a:pt x="61528" y="57451"/>
                    <a:pt x="61170" y="56213"/>
                    <a:pt x="60995" y="55681"/>
                  </a:cubicBezTo>
                  <a:lnTo>
                    <a:pt x="52662" y="22540"/>
                  </a:lnTo>
                  <a:close/>
                  <a:moveTo>
                    <a:pt x="134206" y="40794"/>
                  </a:moveTo>
                  <a:cubicBezTo>
                    <a:pt x="139172" y="40794"/>
                    <a:pt x="153177" y="41151"/>
                    <a:pt x="162749" y="44517"/>
                  </a:cubicBezTo>
                  <a:cubicBezTo>
                    <a:pt x="175874" y="49123"/>
                    <a:pt x="178352" y="57626"/>
                    <a:pt x="178352" y="62945"/>
                  </a:cubicBezTo>
                  <a:cubicBezTo>
                    <a:pt x="178352" y="72696"/>
                    <a:pt x="168604" y="78539"/>
                    <a:pt x="156371" y="78539"/>
                  </a:cubicBezTo>
                  <a:cubicBezTo>
                    <a:pt x="135089" y="78539"/>
                    <a:pt x="106362" y="62239"/>
                    <a:pt x="106362" y="31933"/>
                  </a:cubicBezTo>
                  <a:cubicBezTo>
                    <a:pt x="106362" y="14036"/>
                    <a:pt x="117540" y="-1383"/>
                    <a:pt x="138282" y="-1383"/>
                  </a:cubicBezTo>
                  <a:cubicBezTo>
                    <a:pt x="168247" y="-1383"/>
                    <a:pt x="182252" y="16156"/>
                    <a:pt x="182252" y="18641"/>
                  </a:cubicBezTo>
                  <a:cubicBezTo>
                    <a:pt x="182252" y="19705"/>
                    <a:pt x="180663" y="21650"/>
                    <a:pt x="179241" y="21650"/>
                  </a:cubicBezTo>
                  <a:cubicBezTo>
                    <a:pt x="178177" y="21650"/>
                    <a:pt x="177820" y="21301"/>
                    <a:pt x="176406" y="19881"/>
                  </a:cubicBezTo>
                  <a:cubicBezTo>
                    <a:pt x="162575" y="3579"/>
                    <a:pt x="141825" y="3579"/>
                    <a:pt x="138639" y="3579"/>
                  </a:cubicBezTo>
                  <a:cubicBezTo>
                    <a:pt x="127994" y="3579"/>
                    <a:pt x="120908" y="10669"/>
                    <a:pt x="120908" y="25017"/>
                  </a:cubicBezTo>
                  <a:cubicBezTo>
                    <a:pt x="120908" y="27502"/>
                    <a:pt x="120908" y="31043"/>
                    <a:pt x="123037" y="40794"/>
                  </a:cubicBezTo>
                  <a:lnTo>
                    <a:pt x="134206" y="40794"/>
                  </a:lnTo>
                  <a:close/>
                  <a:moveTo>
                    <a:pt x="124451" y="45756"/>
                  </a:moveTo>
                  <a:cubicBezTo>
                    <a:pt x="131720" y="71449"/>
                    <a:pt x="151405" y="73577"/>
                    <a:pt x="156371" y="73577"/>
                  </a:cubicBezTo>
                  <a:cubicBezTo>
                    <a:pt x="164172" y="73577"/>
                    <a:pt x="170734" y="69678"/>
                    <a:pt x="170734" y="62945"/>
                  </a:cubicBezTo>
                  <a:cubicBezTo>
                    <a:pt x="170734" y="45756"/>
                    <a:pt x="140768" y="45756"/>
                    <a:pt x="133142" y="45756"/>
                  </a:cubicBezTo>
                  <a:lnTo>
                    <a:pt x="124451" y="45756"/>
                  </a:lnTo>
                  <a:close/>
                  <a:moveTo>
                    <a:pt x="268235" y="68266"/>
                  </a:moveTo>
                  <a:cubicBezTo>
                    <a:pt x="261854" y="67202"/>
                    <a:pt x="259193" y="62239"/>
                    <a:pt x="259193" y="58341"/>
                  </a:cubicBezTo>
                  <a:cubicBezTo>
                    <a:pt x="259193" y="53554"/>
                    <a:pt x="262919" y="51783"/>
                    <a:pt x="266105" y="51783"/>
                  </a:cubicBezTo>
                  <a:cubicBezTo>
                    <a:pt x="270007" y="51783"/>
                    <a:pt x="276217" y="54617"/>
                    <a:pt x="276217" y="63120"/>
                  </a:cubicBezTo>
                  <a:cubicBezTo>
                    <a:pt x="276217" y="75173"/>
                    <a:pt x="262388" y="78539"/>
                    <a:pt x="252807" y="78539"/>
                  </a:cubicBezTo>
                  <a:cubicBezTo>
                    <a:pt x="226210" y="78539"/>
                    <a:pt x="201567" y="54085"/>
                    <a:pt x="201567" y="29447"/>
                  </a:cubicBezTo>
                  <a:cubicBezTo>
                    <a:pt x="201567" y="14211"/>
                    <a:pt x="212204" y="-1383"/>
                    <a:pt x="234368" y="-1383"/>
                  </a:cubicBezTo>
                  <a:cubicBezTo>
                    <a:pt x="264333" y="-1383"/>
                    <a:pt x="278340" y="16156"/>
                    <a:pt x="278340" y="18641"/>
                  </a:cubicBezTo>
                  <a:cubicBezTo>
                    <a:pt x="278340" y="19705"/>
                    <a:pt x="276751" y="21650"/>
                    <a:pt x="275328" y="21650"/>
                  </a:cubicBezTo>
                  <a:cubicBezTo>
                    <a:pt x="274265" y="21650"/>
                    <a:pt x="273906" y="21301"/>
                    <a:pt x="272493" y="19881"/>
                  </a:cubicBezTo>
                  <a:cubicBezTo>
                    <a:pt x="258661" y="3579"/>
                    <a:pt x="237912" y="3579"/>
                    <a:pt x="234725" y="3579"/>
                  </a:cubicBezTo>
                  <a:cubicBezTo>
                    <a:pt x="221960" y="3579"/>
                    <a:pt x="216279" y="12257"/>
                    <a:pt x="216279" y="23247"/>
                  </a:cubicBezTo>
                  <a:cubicBezTo>
                    <a:pt x="216279" y="28391"/>
                    <a:pt x="218766" y="47701"/>
                    <a:pt x="227989" y="59936"/>
                  </a:cubicBezTo>
                  <a:cubicBezTo>
                    <a:pt x="234725" y="68614"/>
                    <a:pt x="243940" y="73577"/>
                    <a:pt x="252807" y="73577"/>
                  </a:cubicBezTo>
                  <a:cubicBezTo>
                    <a:pt x="255293" y="73577"/>
                    <a:pt x="263802" y="73228"/>
                    <a:pt x="268235" y="68266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645" name="任意多边形: 形状 1644">
              <a:extLst>
                <a:ext uri="{FF2B5EF4-FFF2-40B4-BE49-F238E27FC236}">
                  <a16:creationId xmlns:a16="http://schemas.microsoft.com/office/drawing/2014/main" id="{EA828A3F-83C1-35E2-CF3E-90333C2D89D4}"/>
                </a:ext>
              </a:extLst>
            </p:cNvPr>
            <p:cNvSpPr/>
            <p:nvPr>
              <p:custDataLst>
                <p:tags r:id="rId160"/>
              </p:custDataLst>
            </p:nvPr>
          </p:nvSpPr>
          <p:spPr>
            <a:xfrm flipV="1">
              <a:off x="15000439" y="-12855822"/>
              <a:ext cx="73761" cy="13648"/>
            </a:xfrm>
            <a:custGeom>
              <a:avLst/>
              <a:gdLst>
                <a:gd name="connsiteX0" fmla="*/ 73762 w 73761"/>
                <a:gd name="connsiteY0" fmla="*/ 5364 h 13648"/>
                <a:gd name="connsiteX1" fmla="*/ 64896 w 73761"/>
                <a:gd name="connsiteY1" fmla="*/ 12271 h 13648"/>
                <a:gd name="connsiteX2" fmla="*/ 8866 w 73761"/>
                <a:gd name="connsiteY2" fmla="*/ 12271 h 13648"/>
                <a:gd name="connsiteX3" fmla="*/ 0 w 73761"/>
                <a:gd name="connsiteY3" fmla="*/ 5537 h 13648"/>
                <a:gd name="connsiteX4" fmla="*/ 8866 w 73761"/>
                <a:gd name="connsiteY4" fmla="*/ -1377 h 13648"/>
                <a:gd name="connsiteX5" fmla="*/ 64896 w 73761"/>
                <a:gd name="connsiteY5" fmla="*/ -1377 h 13648"/>
                <a:gd name="connsiteX6" fmla="*/ 73762 w 73761"/>
                <a:gd name="connsiteY6" fmla="*/ 5364 h 13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761" h="13648">
                  <a:moveTo>
                    <a:pt x="73762" y="5364"/>
                  </a:moveTo>
                  <a:cubicBezTo>
                    <a:pt x="73762" y="12271"/>
                    <a:pt x="67025" y="12271"/>
                    <a:pt x="64896" y="12271"/>
                  </a:cubicBezTo>
                  <a:lnTo>
                    <a:pt x="8866" y="12271"/>
                  </a:lnTo>
                  <a:cubicBezTo>
                    <a:pt x="6919" y="12271"/>
                    <a:pt x="0" y="12271"/>
                    <a:pt x="0" y="5537"/>
                  </a:cubicBezTo>
                  <a:cubicBezTo>
                    <a:pt x="0" y="-1377"/>
                    <a:pt x="6737" y="-1377"/>
                    <a:pt x="8866" y="-1377"/>
                  </a:cubicBezTo>
                  <a:lnTo>
                    <a:pt x="64896" y="-1377"/>
                  </a:lnTo>
                  <a:cubicBezTo>
                    <a:pt x="66850" y="-1377"/>
                    <a:pt x="73762" y="-1377"/>
                    <a:pt x="73762" y="5364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646" name="任意多边形: 形状 1645">
              <a:extLst>
                <a:ext uri="{FF2B5EF4-FFF2-40B4-BE49-F238E27FC236}">
                  <a16:creationId xmlns:a16="http://schemas.microsoft.com/office/drawing/2014/main" id="{26E7E330-0C4A-A710-DB63-4FAD87C7C3C3}"/>
                </a:ext>
              </a:extLst>
            </p:cNvPr>
            <p:cNvSpPr/>
            <p:nvPr>
              <p:custDataLst>
                <p:tags r:id="rId161"/>
              </p:custDataLst>
            </p:nvPr>
          </p:nvSpPr>
          <p:spPr>
            <a:xfrm flipV="1">
              <a:off x="15095464" y="-12943899"/>
              <a:ext cx="180665" cy="79922"/>
            </a:xfrm>
            <a:custGeom>
              <a:avLst/>
              <a:gdLst>
                <a:gd name="connsiteX0" fmla="*/ 66667 w 180665"/>
                <a:gd name="connsiteY0" fmla="*/ 68267 h 79922"/>
                <a:gd name="connsiteX1" fmla="*/ 57627 w 180665"/>
                <a:gd name="connsiteY1" fmla="*/ 58343 h 79922"/>
                <a:gd name="connsiteX2" fmla="*/ 64538 w 180665"/>
                <a:gd name="connsiteY2" fmla="*/ 51784 h 79922"/>
                <a:gd name="connsiteX3" fmla="*/ 74651 w 180665"/>
                <a:gd name="connsiteY3" fmla="*/ 63122 h 79922"/>
                <a:gd name="connsiteX4" fmla="*/ 51240 w 180665"/>
                <a:gd name="connsiteY4" fmla="*/ 78541 h 79922"/>
                <a:gd name="connsiteX5" fmla="*/ 0 w 180665"/>
                <a:gd name="connsiteY5" fmla="*/ 29449 h 79922"/>
                <a:gd name="connsiteX6" fmla="*/ 32801 w 180665"/>
                <a:gd name="connsiteY6" fmla="*/ -1382 h 79922"/>
                <a:gd name="connsiteX7" fmla="*/ 76773 w 180665"/>
                <a:gd name="connsiteY7" fmla="*/ 18643 h 79922"/>
                <a:gd name="connsiteX8" fmla="*/ 73762 w 180665"/>
                <a:gd name="connsiteY8" fmla="*/ 21652 h 79922"/>
                <a:gd name="connsiteX9" fmla="*/ 70926 w 180665"/>
                <a:gd name="connsiteY9" fmla="*/ 19882 h 79922"/>
                <a:gd name="connsiteX10" fmla="*/ 33159 w 180665"/>
                <a:gd name="connsiteY10" fmla="*/ 3581 h 79922"/>
                <a:gd name="connsiteX11" fmla="*/ 14713 w 180665"/>
                <a:gd name="connsiteY11" fmla="*/ 23249 h 79922"/>
                <a:gd name="connsiteX12" fmla="*/ 26422 w 180665"/>
                <a:gd name="connsiteY12" fmla="*/ 59938 h 79922"/>
                <a:gd name="connsiteX13" fmla="*/ 51240 w 180665"/>
                <a:gd name="connsiteY13" fmla="*/ 73579 h 79922"/>
                <a:gd name="connsiteX14" fmla="*/ 66667 w 180665"/>
                <a:gd name="connsiteY14" fmla="*/ 68267 h 79922"/>
                <a:gd name="connsiteX15" fmla="*/ 154244 w 180665"/>
                <a:gd name="connsiteY15" fmla="*/ 68084 h 79922"/>
                <a:gd name="connsiteX16" fmla="*/ 135980 w 180665"/>
                <a:gd name="connsiteY16" fmla="*/ 78541 h 79922"/>
                <a:gd name="connsiteX17" fmla="*/ 90238 w 180665"/>
                <a:gd name="connsiteY17" fmla="*/ 28036 h 79922"/>
                <a:gd name="connsiteX18" fmla="*/ 117009 w 180665"/>
                <a:gd name="connsiteY18" fmla="*/ -1382 h 79922"/>
                <a:gd name="connsiteX19" fmla="*/ 142185 w 180665"/>
                <a:gd name="connsiteY19" fmla="*/ 11021 h 79922"/>
                <a:gd name="connsiteX20" fmla="*/ 160448 w 180665"/>
                <a:gd name="connsiteY20" fmla="*/ -1382 h 79922"/>
                <a:gd name="connsiteX21" fmla="*/ 174462 w 180665"/>
                <a:gd name="connsiteY21" fmla="*/ 8011 h 79922"/>
                <a:gd name="connsiteX22" fmla="*/ 180666 w 180665"/>
                <a:gd name="connsiteY22" fmla="*/ 25733 h 79922"/>
                <a:gd name="connsiteX23" fmla="*/ 177830 w 180665"/>
                <a:gd name="connsiteY23" fmla="*/ 28036 h 79922"/>
                <a:gd name="connsiteX24" fmla="*/ 173929 w 180665"/>
                <a:gd name="connsiteY24" fmla="*/ 22542 h 79922"/>
                <a:gd name="connsiteX25" fmla="*/ 160981 w 180665"/>
                <a:gd name="connsiteY25" fmla="*/ 3581 h 79922"/>
                <a:gd name="connsiteX26" fmla="*/ 155134 w 180665"/>
                <a:gd name="connsiteY26" fmla="*/ 12259 h 79922"/>
                <a:gd name="connsiteX27" fmla="*/ 157787 w 180665"/>
                <a:gd name="connsiteY27" fmla="*/ 26265 h 79922"/>
                <a:gd name="connsiteX28" fmla="*/ 161687 w 180665"/>
                <a:gd name="connsiteY28" fmla="*/ 42216 h 79922"/>
                <a:gd name="connsiteX29" fmla="*/ 165238 w 180665"/>
                <a:gd name="connsiteY29" fmla="*/ 55683 h 79922"/>
                <a:gd name="connsiteX30" fmla="*/ 168432 w 180665"/>
                <a:gd name="connsiteY30" fmla="*/ 69506 h 79922"/>
                <a:gd name="connsiteX31" fmla="*/ 162403 w 180665"/>
                <a:gd name="connsiteY31" fmla="*/ 75174 h 79922"/>
                <a:gd name="connsiteX32" fmla="*/ 154244 w 180665"/>
                <a:gd name="connsiteY32" fmla="*/ 68084 h 79922"/>
                <a:gd name="connsiteX33" fmla="*/ 142899 w 180665"/>
                <a:gd name="connsiteY33" fmla="*/ 22542 h 79922"/>
                <a:gd name="connsiteX34" fmla="*/ 133851 w 180665"/>
                <a:gd name="connsiteY34" fmla="*/ 10671 h 79922"/>
                <a:gd name="connsiteX35" fmla="*/ 117542 w 180665"/>
                <a:gd name="connsiteY35" fmla="*/ 3581 h 79922"/>
                <a:gd name="connsiteX36" fmla="*/ 104593 w 180665"/>
                <a:gd name="connsiteY36" fmla="*/ 20771 h 79922"/>
                <a:gd name="connsiteX37" fmla="*/ 113816 w 180665"/>
                <a:gd name="connsiteY37" fmla="*/ 56747 h 79922"/>
                <a:gd name="connsiteX38" fmla="*/ 135980 w 180665"/>
                <a:gd name="connsiteY38" fmla="*/ 73579 h 79922"/>
                <a:gd name="connsiteX39" fmla="*/ 151765 w 180665"/>
                <a:gd name="connsiteY39" fmla="*/ 58160 h 79922"/>
                <a:gd name="connsiteX40" fmla="*/ 151233 w 180665"/>
                <a:gd name="connsiteY40" fmla="*/ 55683 h 79922"/>
                <a:gd name="connsiteX41" fmla="*/ 142899 w 180665"/>
                <a:gd name="connsiteY41" fmla="*/ 22542 h 79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80665" h="79922">
                  <a:moveTo>
                    <a:pt x="66667" y="68267"/>
                  </a:moveTo>
                  <a:cubicBezTo>
                    <a:pt x="60289" y="67204"/>
                    <a:pt x="57627" y="62241"/>
                    <a:pt x="57627" y="58343"/>
                  </a:cubicBezTo>
                  <a:cubicBezTo>
                    <a:pt x="57627" y="53555"/>
                    <a:pt x="61353" y="51784"/>
                    <a:pt x="64538" y="51784"/>
                  </a:cubicBezTo>
                  <a:cubicBezTo>
                    <a:pt x="68439" y="51784"/>
                    <a:pt x="74651" y="54619"/>
                    <a:pt x="74651" y="63122"/>
                  </a:cubicBezTo>
                  <a:cubicBezTo>
                    <a:pt x="74651" y="75174"/>
                    <a:pt x="60821" y="78541"/>
                    <a:pt x="51240" y="78541"/>
                  </a:cubicBezTo>
                  <a:cubicBezTo>
                    <a:pt x="24643" y="78541"/>
                    <a:pt x="0" y="54087"/>
                    <a:pt x="0" y="29449"/>
                  </a:cubicBezTo>
                  <a:cubicBezTo>
                    <a:pt x="0" y="14213"/>
                    <a:pt x="10638" y="-1382"/>
                    <a:pt x="32801" y="-1382"/>
                  </a:cubicBezTo>
                  <a:cubicBezTo>
                    <a:pt x="62767" y="-1382"/>
                    <a:pt x="76773" y="16157"/>
                    <a:pt x="76773" y="18643"/>
                  </a:cubicBezTo>
                  <a:cubicBezTo>
                    <a:pt x="76773" y="19707"/>
                    <a:pt x="75184" y="21652"/>
                    <a:pt x="73762" y="21652"/>
                  </a:cubicBezTo>
                  <a:cubicBezTo>
                    <a:pt x="72697" y="21652"/>
                    <a:pt x="72340" y="21303"/>
                    <a:pt x="70926" y="19882"/>
                  </a:cubicBezTo>
                  <a:cubicBezTo>
                    <a:pt x="57095" y="3581"/>
                    <a:pt x="36344" y="3581"/>
                    <a:pt x="33159" y="3581"/>
                  </a:cubicBezTo>
                  <a:cubicBezTo>
                    <a:pt x="20393" y="3581"/>
                    <a:pt x="14713" y="12259"/>
                    <a:pt x="14713" y="23249"/>
                  </a:cubicBezTo>
                  <a:cubicBezTo>
                    <a:pt x="14713" y="28393"/>
                    <a:pt x="17199" y="47703"/>
                    <a:pt x="26422" y="59938"/>
                  </a:cubicBezTo>
                  <a:cubicBezTo>
                    <a:pt x="33159" y="68616"/>
                    <a:pt x="42374" y="73579"/>
                    <a:pt x="51240" y="73579"/>
                  </a:cubicBezTo>
                  <a:cubicBezTo>
                    <a:pt x="53726" y="73579"/>
                    <a:pt x="62234" y="73230"/>
                    <a:pt x="66667" y="68267"/>
                  </a:cubicBezTo>
                  <a:close/>
                  <a:moveTo>
                    <a:pt x="154244" y="68084"/>
                  </a:moveTo>
                  <a:cubicBezTo>
                    <a:pt x="150518" y="73937"/>
                    <a:pt x="144488" y="78541"/>
                    <a:pt x="135980" y="78541"/>
                  </a:cubicBezTo>
                  <a:cubicBezTo>
                    <a:pt x="113284" y="78541"/>
                    <a:pt x="90238" y="53555"/>
                    <a:pt x="90238" y="28036"/>
                  </a:cubicBezTo>
                  <a:cubicBezTo>
                    <a:pt x="90238" y="10846"/>
                    <a:pt x="101756" y="-1382"/>
                    <a:pt x="117009" y="-1382"/>
                  </a:cubicBezTo>
                  <a:cubicBezTo>
                    <a:pt x="126582" y="-1382"/>
                    <a:pt x="135090" y="4113"/>
                    <a:pt x="142185" y="11021"/>
                  </a:cubicBezTo>
                  <a:cubicBezTo>
                    <a:pt x="145552" y="389"/>
                    <a:pt x="155840" y="-1382"/>
                    <a:pt x="160448" y="-1382"/>
                  </a:cubicBezTo>
                  <a:cubicBezTo>
                    <a:pt x="166835" y="-1382"/>
                    <a:pt x="171269" y="2517"/>
                    <a:pt x="174462" y="8011"/>
                  </a:cubicBezTo>
                  <a:cubicBezTo>
                    <a:pt x="178362" y="14920"/>
                    <a:pt x="180666" y="25018"/>
                    <a:pt x="180666" y="25733"/>
                  </a:cubicBezTo>
                  <a:cubicBezTo>
                    <a:pt x="180666" y="28036"/>
                    <a:pt x="178362" y="28036"/>
                    <a:pt x="177830" y="28036"/>
                  </a:cubicBezTo>
                  <a:cubicBezTo>
                    <a:pt x="175344" y="28036"/>
                    <a:pt x="175168" y="27329"/>
                    <a:pt x="173929" y="22542"/>
                  </a:cubicBezTo>
                  <a:cubicBezTo>
                    <a:pt x="171800" y="14037"/>
                    <a:pt x="168432" y="3581"/>
                    <a:pt x="160981" y="3581"/>
                  </a:cubicBezTo>
                  <a:cubicBezTo>
                    <a:pt x="156372" y="3581"/>
                    <a:pt x="155134" y="7479"/>
                    <a:pt x="155134" y="12259"/>
                  </a:cubicBezTo>
                  <a:cubicBezTo>
                    <a:pt x="155134" y="15277"/>
                    <a:pt x="156548" y="21652"/>
                    <a:pt x="157787" y="26265"/>
                  </a:cubicBezTo>
                  <a:cubicBezTo>
                    <a:pt x="159034" y="31045"/>
                    <a:pt x="160805" y="38310"/>
                    <a:pt x="161687" y="42216"/>
                  </a:cubicBezTo>
                  <a:lnTo>
                    <a:pt x="165238" y="55683"/>
                  </a:lnTo>
                  <a:cubicBezTo>
                    <a:pt x="166303" y="60287"/>
                    <a:pt x="168432" y="68616"/>
                    <a:pt x="168432" y="69506"/>
                  </a:cubicBezTo>
                  <a:cubicBezTo>
                    <a:pt x="168432" y="73405"/>
                    <a:pt x="165238" y="75174"/>
                    <a:pt x="162403" y="75174"/>
                  </a:cubicBezTo>
                  <a:cubicBezTo>
                    <a:pt x="159383" y="75174"/>
                    <a:pt x="155308" y="73047"/>
                    <a:pt x="154244" y="68084"/>
                  </a:cubicBezTo>
                  <a:close/>
                  <a:moveTo>
                    <a:pt x="142899" y="22542"/>
                  </a:moveTo>
                  <a:cubicBezTo>
                    <a:pt x="141653" y="17579"/>
                    <a:pt x="137752" y="14037"/>
                    <a:pt x="133851" y="10671"/>
                  </a:cubicBezTo>
                  <a:cubicBezTo>
                    <a:pt x="132255" y="9250"/>
                    <a:pt x="125168" y="3581"/>
                    <a:pt x="117542" y="3581"/>
                  </a:cubicBezTo>
                  <a:cubicBezTo>
                    <a:pt x="110980" y="3581"/>
                    <a:pt x="104593" y="8186"/>
                    <a:pt x="104593" y="20771"/>
                  </a:cubicBezTo>
                  <a:cubicBezTo>
                    <a:pt x="104593" y="30164"/>
                    <a:pt x="109740" y="49657"/>
                    <a:pt x="113816" y="56747"/>
                  </a:cubicBezTo>
                  <a:cubicBezTo>
                    <a:pt x="121974" y="70919"/>
                    <a:pt x="131015" y="73579"/>
                    <a:pt x="135980" y="73579"/>
                  </a:cubicBezTo>
                  <a:cubicBezTo>
                    <a:pt x="148389" y="73579"/>
                    <a:pt x="151765" y="60113"/>
                    <a:pt x="151765" y="58160"/>
                  </a:cubicBezTo>
                  <a:cubicBezTo>
                    <a:pt x="151765" y="57452"/>
                    <a:pt x="151408" y="56215"/>
                    <a:pt x="151233" y="55683"/>
                  </a:cubicBezTo>
                  <a:lnTo>
                    <a:pt x="142899" y="22542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647" name="任意多边形: 形状 1646">
              <a:extLst>
                <a:ext uri="{FF2B5EF4-FFF2-40B4-BE49-F238E27FC236}">
                  <a16:creationId xmlns:a16="http://schemas.microsoft.com/office/drawing/2014/main" id="{8F53DB97-93EB-EEA6-54F8-CB6300570D39}"/>
                </a:ext>
              </a:extLst>
            </p:cNvPr>
            <p:cNvSpPr/>
            <p:nvPr>
              <p:custDataLst>
                <p:tags r:id="rId162"/>
              </p:custDataLst>
            </p:nvPr>
          </p:nvSpPr>
          <p:spPr>
            <a:xfrm flipV="1">
              <a:off x="15294945" y="-12855822"/>
              <a:ext cx="73761" cy="13648"/>
            </a:xfrm>
            <a:custGeom>
              <a:avLst/>
              <a:gdLst>
                <a:gd name="connsiteX0" fmla="*/ 73762 w 73761"/>
                <a:gd name="connsiteY0" fmla="*/ 5364 h 13648"/>
                <a:gd name="connsiteX1" fmla="*/ 64896 w 73761"/>
                <a:gd name="connsiteY1" fmla="*/ 12271 h 13648"/>
                <a:gd name="connsiteX2" fmla="*/ 8866 w 73761"/>
                <a:gd name="connsiteY2" fmla="*/ 12271 h 13648"/>
                <a:gd name="connsiteX3" fmla="*/ 0 w 73761"/>
                <a:gd name="connsiteY3" fmla="*/ 5537 h 13648"/>
                <a:gd name="connsiteX4" fmla="*/ 8866 w 73761"/>
                <a:gd name="connsiteY4" fmla="*/ -1377 h 13648"/>
                <a:gd name="connsiteX5" fmla="*/ 64896 w 73761"/>
                <a:gd name="connsiteY5" fmla="*/ -1377 h 13648"/>
                <a:gd name="connsiteX6" fmla="*/ 73762 w 73761"/>
                <a:gd name="connsiteY6" fmla="*/ 5364 h 13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761" h="13648">
                  <a:moveTo>
                    <a:pt x="73762" y="5364"/>
                  </a:moveTo>
                  <a:cubicBezTo>
                    <a:pt x="73762" y="12271"/>
                    <a:pt x="67025" y="12271"/>
                    <a:pt x="64896" y="12271"/>
                  </a:cubicBezTo>
                  <a:lnTo>
                    <a:pt x="8866" y="12271"/>
                  </a:lnTo>
                  <a:cubicBezTo>
                    <a:pt x="6919" y="12271"/>
                    <a:pt x="0" y="12271"/>
                    <a:pt x="0" y="5537"/>
                  </a:cubicBezTo>
                  <a:cubicBezTo>
                    <a:pt x="0" y="-1377"/>
                    <a:pt x="6737" y="-1377"/>
                    <a:pt x="8866" y="-1377"/>
                  </a:cubicBezTo>
                  <a:lnTo>
                    <a:pt x="64896" y="-1377"/>
                  </a:lnTo>
                  <a:cubicBezTo>
                    <a:pt x="66850" y="-1377"/>
                    <a:pt x="73762" y="-1377"/>
                    <a:pt x="73762" y="5364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648" name="任意多边形: 形状 1647">
              <a:extLst>
                <a:ext uri="{FF2B5EF4-FFF2-40B4-BE49-F238E27FC236}">
                  <a16:creationId xmlns:a16="http://schemas.microsoft.com/office/drawing/2014/main" id="{8DEBB954-EE3E-2A2D-5B01-0F1B2453C1D3}"/>
                </a:ext>
              </a:extLst>
            </p:cNvPr>
            <p:cNvSpPr/>
            <p:nvPr>
              <p:custDataLst>
                <p:tags r:id="rId163"/>
              </p:custDataLst>
            </p:nvPr>
          </p:nvSpPr>
          <p:spPr>
            <a:xfrm flipV="1">
              <a:off x="15389970" y="-12988736"/>
              <a:ext cx="39720" cy="124759"/>
            </a:xfrm>
            <a:custGeom>
              <a:avLst/>
              <a:gdLst>
                <a:gd name="connsiteX0" fmla="*/ 39005 w 39720"/>
                <a:gd name="connsiteY0" fmla="*/ 118057 h 124759"/>
                <a:gd name="connsiteX1" fmla="*/ 39721 w 39720"/>
                <a:gd name="connsiteY1" fmla="*/ 120898 h 124759"/>
                <a:gd name="connsiteX2" fmla="*/ 36877 w 39720"/>
                <a:gd name="connsiteY2" fmla="*/ 123376 h 124759"/>
                <a:gd name="connsiteX3" fmla="*/ 14181 w 39720"/>
                <a:gd name="connsiteY3" fmla="*/ 121605 h 124759"/>
                <a:gd name="connsiteX4" fmla="*/ 10462 w 39720"/>
                <a:gd name="connsiteY4" fmla="*/ 117531 h 124759"/>
                <a:gd name="connsiteX5" fmla="*/ 14895 w 39720"/>
                <a:gd name="connsiteY5" fmla="*/ 115047 h 124759"/>
                <a:gd name="connsiteX6" fmla="*/ 23403 w 39720"/>
                <a:gd name="connsiteY6" fmla="*/ 112388 h 124759"/>
                <a:gd name="connsiteX7" fmla="*/ 22697 w 39720"/>
                <a:gd name="connsiteY7" fmla="*/ 108489 h 124759"/>
                <a:gd name="connsiteX8" fmla="*/ 707 w 39720"/>
                <a:gd name="connsiteY8" fmla="*/ 20944 h 124759"/>
                <a:gd name="connsiteX9" fmla="*/ 0 w 39720"/>
                <a:gd name="connsiteY9" fmla="*/ 15450 h 124759"/>
                <a:gd name="connsiteX10" fmla="*/ 18613 w 39720"/>
                <a:gd name="connsiteY10" fmla="*/ -1383 h 124759"/>
                <a:gd name="connsiteX11" fmla="*/ 32801 w 39720"/>
                <a:gd name="connsiteY11" fmla="*/ 8009 h 124759"/>
                <a:gd name="connsiteX12" fmla="*/ 39005 w 39720"/>
                <a:gd name="connsiteY12" fmla="*/ 25732 h 124759"/>
                <a:gd name="connsiteX13" fmla="*/ 36170 w 39720"/>
                <a:gd name="connsiteY13" fmla="*/ 28034 h 124759"/>
                <a:gd name="connsiteX14" fmla="*/ 32627 w 39720"/>
                <a:gd name="connsiteY14" fmla="*/ 23779 h 124759"/>
                <a:gd name="connsiteX15" fmla="*/ 19328 w 39720"/>
                <a:gd name="connsiteY15" fmla="*/ 3579 h 124759"/>
                <a:gd name="connsiteX16" fmla="*/ 13299 w 39720"/>
                <a:gd name="connsiteY16" fmla="*/ 12257 h 124759"/>
                <a:gd name="connsiteX17" fmla="*/ 14363 w 39720"/>
                <a:gd name="connsiteY17" fmla="*/ 19530 h 124759"/>
                <a:gd name="connsiteX18" fmla="*/ 39005 w 39720"/>
                <a:gd name="connsiteY18" fmla="*/ 118057 h 124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9720" h="124759">
                  <a:moveTo>
                    <a:pt x="39005" y="118057"/>
                  </a:moveTo>
                  <a:cubicBezTo>
                    <a:pt x="39189" y="118414"/>
                    <a:pt x="39721" y="120717"/>
                    <a:pt x="39721" y="120898"/>
                  </a:cubicBezTo>
                  <a:cubicBezTo>
                    <a:pt x="39721" y="121780"/>
                    <a:pt x="39005" y="123376"/>
                    <a:pt x="36877" y="123376"/>
                  </a:cubicBezTo>
                  <a:cubicBezTo>
                    <a:pt x="33334" y="123376"/>
                    <a:pt x="18613" y="121963"/>
                    <a:pt x="14181" y="121605"/>
                  </a:cubicBezTo>
                  <a:cubicBezTo>
                    <a:pt x="12941" y="121430"/>
                    <a:pt x="10462" y="121249"/>
                    <a:pt x="10462" y="117531"/>
                  </a:cubicBezTo>
                  <a:cubicBezTo>
                    <a:pt x="10462" y="115047"/>
                    <a:pt x="12941" y="115047"/>
                    <a:pt x="14895" y="115047"/>
                  </a:cubicBezTo>
                  <a:cubicBezTo>
                    <a:pt x="23403" y="115047"/>
                    <a:pt x="23403" y="113808"/>
                    <a:pt x="23403" y="112388"/>
                  </a:cubicBezTo>
                  <a:cubicBezTo>
                    <a:pt x="23403" y="111149"/>
                    <a:pt x="23046" y="110085"/>
                    <a:pt x="22697" y="108489"/>
                  </a:cubicBezTo>
                  <a:lnTo>
                    <a:pt x="707" y="20944"/>
                  </a:lnTo>
                  <a:cubicBezTo>
                    <a:pt x="175" y="19173"/>
                    <a:pt x="0" y="17219"/>
                    <a:pt x="0" y="15450"/>
                  </a:cubicBezTo>
                  <a:cubicBezTo>
                    <a:pt x="0" y="4111"/>
                    <a:pt x="10105" y="-1383"/>
                    <a:pt x="18613" y="-1383"/>
                  </a:cubicBezTo>
                  <a:cubicBezTo>
                    <a:pt x="22871" y="-1383"/>
                    <a:pt x="28194" y="31"/>
                    <a:pt x="32801" y="8009"/>
                  </a:cubicBezTo>
                  <a:cubicBezTo>
                    <a:pt x="36528" y="14568"/>
                    <a:pt x="39005" y="25017"/>
                    <a:pt x="39005" y="25732"/>
                  </a:cubicBezTo>
                  <a:cubicBezTo>
                    <a:pt x="39005" y="28034"/>
                    <a:pt x="36702" y="28034"/>
                    <a:pt x="36170" y="28034"/>
                  </a:cubicBezTo>
                  <a:cubicBezTo>
                    <a:pt x="33691" y="28034"/>
                    <a:pt x="33334" y="26971"/>
                    <a:pt x="32627" y="23779"/>
                  </a:cubicBezTo>
                  <a:cubicBezTo>
                    <a:pt x="30323" y="14918"/>
                    <a:pt x="26946" y="3579"/>
                    <a:pt x="19328" y="3579"/>
                  </a:cubicBezTo>
                  <a:cubicBezTo>
                    <a:pt x="14538" y="3579"/>
                    <a:pt x="13299" y="8009"/>
                    <a:pt x="13299" y="12257"/>
                  </a:cubicBezTo>
                  <a:cubicBezTo>
                    <a:pt x="13299" y="14211"/>
                    <a:pt x="13831" y="17578"/>
                    <a:pt x="14363" y="19530"/>
                  </a:cubicBezTo>
                  <a:lnTo>
                    <a:pt x="39005" y="118057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649" name="任意多边形: 形状 1648">
              <a:extLst>
                <a:ext uri="{FF2B5EF4-FFF2-40B4-BE49-F238E27FC236}">
                  <a16:creationId xmlns:a16="http://schemas.microsoft.com/office/drawing/2014/main" id="{8DE81825-7763-90C3-8AD9-A4EA0FC2A2B2}"/>
                </a:ext>
              </a:extLst>
            </p:cNvPr>
            <p:cNvSpPr/>
            <p:nvPr>
              <p:custDataLst>
                <p:tags r:id="rId164"/>
              </p:custDataLst>
            </p:nvPr>
          </p:nvSpPr>
          <p:spPr>
            <a:xfrm flipV="1">
              <a:off x="15452145" y="-12943899"/>
              <a:ext cx="108341" cy="79922"/>
            </a:xfrm>
            <a:custGeom>
              <a:avLst/>
              <a:gdLst>
                <a:gd name="connsiteX0" fmla="*/ 13298 w 108341"/>
                <a:gd name="connsiteY0" fmla="*/ 11553 h 79922"/>
                <a:gd name="connsiteX1" fmla="*/ 11527 w 108341"/>
                <a:gd name="connsiteY1" fmla="*/ 4288 h 79922"/>
                <a:gd name="connsiteX2" fmla="*/ 17556 w 108341"/>
                <a:gd name="connsiteY2" fmla="*/ -1382 h 79922"/>
                <a:gd name="connsiteX3" fmla="*/ 24468 w 108341"/>
                <a:gd name="connsiteY3" fmla="*/ 2517 h 79922"/>
                <a:gd name="connsiteX4" fmla="*/ 27661 w 108341"/>
                <a:gd name="connsiteY4" fmla="*/ 13506 h 79922"/>
                <a:gd name="connsiteX5" fmla="*/ 31562 w 108341"/>
                <a:gd name="connsiteY5" fmla="*/ 29449 h 79922"/>
                <a:gd name="connsiteX6" fmla="*/ 34573 w 108341"/>
                <a:gd name="connsiteY6" fmla="*/ 41328 h 79922"/>
                <a:gd name="connsiteX7" fmla="*/ 42024 w 108341"/>
                <a:gd name="connsiteY7" fmla="*/ 57279 h 79922"/>
                <a:gd name="connsiteX8" fmla="*/ 68621 w 108341"/>
                <a:gd name="connsiteY8" fmla="*/ 73579 h 79922"/>
                <a:gd name="connsiteX9" fmla="*/ 79084 w 108341"/>
                <a:gd name="connsiteY9" fmla="*/ 61177 h 79922"/>
                <a:gd name="connsiteX10" fmla="*/ 68621 w 108341"/>
                <a:gd name="connsiteY10" fmla="*/ 23430 h 79922"/>
                <a:gd name="connsiteX11" fmla="*/ 65960 w 108341"/>
                <a:gd name="connsiteY11" fmla="*/ 13856 h 79922"/>
                <a:gd name="connsiteX12" fmla="*/ 82801 w 108341"/>
                <a:gd name="connsiteY12" fmla="*/ -1382 h 79922"/>
                <a:gd name="connsiteX13" fmla="*/ 108341 w 108341"/>
                <a:gd name="connsiteY13" fmla="*/ 25733 h 79922"/>
                <a:gd name="connsiteX14" fmla="*/ 105498 w 108341"/>
                <a:gd name="connsiteY14" fmla="*/ 28036 h 79922"/>
                <a:gd name="connsiteX15" fmla="*/ 102130 w 108341"/>
                <a:gd name="connsiteY15" fmla="*/ 25018 h 79922"/>
                <a:gd name="connsiteX16" fmla="*/ 83334 w 108341"/>
                <a:gd name="connsiteY16" fmla="*/ 3581 h 79922"/>
                <a:gd name="connsiteX17" fmla="*/ 78901 w 108341"/>
                <a:gd name="connsiteY17" fmla="*/ 9782 h 79922"/>
                <a:gd name="connsiteX18" fmla="*/ 82984 w 108341"/>
                <a:gd name="connsiteY18" fmla="*/ 24138 h 79922"/>
                <a:gd name="connsiteX19" fmla="*/ 92382 w 108341"/>
                <a:gd name="connsiteY19" fmla="*/ 58343 h 79922"/>
                <a:gd name="connsiteX20" fmla="*/ 69328 w 108341"/>
                <a:gd name="connsiteY20" fmla="*/ 78541 h 79922"/>
                <a:gd name="connsiteX21" fmla="*/ 39363 w 108341"/>
                <a:gd name="connsiteY21" fmla="*/ 62416 h 79922"/>
                <a:gd name="connsiteX22" fmla="*/ 20393 w 108341"/>
                <a:gd name="connsiteY22" fmla="*/ 78541 h 79922"/>
                <a:gd name="connsiteX23" fmla="*/ 6386 w 108341"/>
                <a:gd name="connsiteY23" fmla="*/ 68974 h 79922"/>
                <a:gd name="connsiteX24" fmla="*/ 0 w 108341"/>
                <a:gd name="connsiteY24" fmla="*/ 51426 h 79922"/>
                <a:gd name="connsiteX25" fmla="*/ 3011 w 108341"/>
                <a:gd name="connsiteY25" fmla="*/ 49125 h 79922"/>
                <a:gd name="connsiteX26" fmla="*/ 6919 w 108341"/>
                <a:gd name="connsiteY26" fmla="*/ 54444 h 79922"/>
                <a:gd name="connsiteX27" fmla="*/ 19860 w 108341"/>
                <a:gd name="connsiteY27" fmla="*/ 73579 h 79922"/>
                <a:gd name="connsiteX28" fmla="*/ 25707 w 108341"/>
                <a:gd name="connsiteY28" fmla="*/ 64893 h 79922"/>
                <a:gd name="connsiteX29" fmla="*/ 22871 w 108341"/>
                <a:gd name="connsiteY29" fmla="*/ 50189 h 79922"/>
                <a:gd name="connsiteX30" fmla="*/ 18971 w 108341"/>
                <a:gd name="connsiteY30" fmla="*/ 34238 h 79922"/>
                <a:gd name="connsiteX31" fmla="*/ 13298 w 108341"/>
                <a:gd name="connsiteY31" fmla="*/ 11553 h 79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08341" h="79922">
                  <a:moveTo>
                    <a:pt x="13298" y="11553"/>
                  </a:moveTo>
                  <a:cubicBezTo>
                    <a:pt x="12591" y="9250"/>
                    <a:pt x="11527" y="4820"/>
                    <a:pt x="11527" y="4288"/>
                  </a:cubicBezTo>
                  <a:cubicBezTo>
                    <a:pt x="11527" y="389"/>
                    <a:pt x="14720" y="-1382"/>
                    <a:pt x="17556" y="-1382"/>
                  </a:cubicBezTo>
                  <a:cubicBezTo>
                    <a:pt x="20742" y="-1382"/>
                    <a:pt x="23586" y="921"/>
                    <a:pt x="24468" y="2517"/>
                  </a:cubicBezTo>
                  <a:cubicBezTo>
                    <a:pt x="25358" y="4113"/>
                    <a:pt x="26771" y="9782"/>
                    <a:pt x="27661" y="13506"/>
                  </a:cubicBezTo>
                  <a:cubicBezTo>
                    <a:pt x="28551" y="16872"/>
                    <a:pt x="30497" y="25018"/>
                    <a:pt x="31562" y="29449"/>
                  </a:cubicBezTo>
                  <a:cubicBezTo>
                    <a:pt x="32626" y="33355"/>
                    <a:pt x="33690" y="37254"/>
                    <a:pt x="34573" y="41328"/>
                  </a:cubicBezTo>
                  <a:cubicBezTo>
                    <a:pt x="36527" y="48591"/>
                    <a:pt x="36884" y="50013"/>
                    <a:pt x="42024" y="57279"/>
                  </a:cubicBezTo>
                  <a:cubicBezTo>
                    <a:pt x="46989" y="64369"/>
                    <a:pt x="55323" y="73579"/>
                    <a:pt x="68621" y="73579"/>
                  </a:cubicBezTo>
                  <a:cubicBezTo>
                    <a:pt x="78901" y="73579"/>
                    <a:pt x="79084" y="64544"/>
                    <a:pt x="79084" y="61177"/>
                  </a:cubicBezTo>
                  <a:cubicBezTo>
                    <a:pt x="79084" y="50545"/>
                    <a:pt x="71457" y="30871"/>
                    <a:pt x="68621" y="23430"/>
                  </a:cubicBezTo>
                  <a:cubicBezTo>
                    <a:pt x="66667" y="18468"/>
                    <a:pt x="65960" y="16872"/>
                    <a:pt x="65960" y="13856"/>
                  </a:cubicBezTo>
                  <a:cubicBezTo>
                    <a:pt x="65960" y="4463"/>
                    <a:pt x="73761" y="-1382"/>
                    <a:pt x="82801" y="-1382"/>
                  </a:cubicBezTo>
                  <a:cubicBezTo>
                    <a:pt x="100533" y="-1382"/>
                    <a:pt x="108341" y="23074"/>
                    <a:pt x="108341" y="25733"/>
                  </a:cubicBezTo>
                  <a:cubicBezTo>
                    <a:pt x="108341" y="28036"/>
                    <a:pt x="106030" y="28036"/>
                    <a:pt x="105498" y="28036"/>
                  </a:cubicBezTo>
                  <a:cubicBezTo>
                    <a:pt x="103019" y="28036"/>
                    <a:pt x="102844" y="26972"/>
                    <a:pt x="102130" y="25018"/>
                  </a:cubicBezTo>
                  <a:cubicBezTo>
                    <a:pt x="98054" y="10846"/>
                    <a:pt x="90428" y="3581"/>
                    <a:pt x="83334" y="3581"/>
                  </a:cubicBezTo>
                  <a:cubicBezTo>
                    <a:pt x="79616" y="3581"/>
                    <a:pt x="78901" y="6059"/>
                    <a:pt x="78901" y="9782"/>
                  </a:cubicBezTo>
                  <a:cubicBezTo>
                    <a:pt x="78901" y="13856"/>
                    <a:pt x="79791" y="16157"/>
                    <a:pt x="82984" y="24138"/>
                  </a:cubicBezTo>
                  <a:cubicBezTo>
                    <a:pt x="85113" y="29632"/>
                    <a:pt x="92382" y="48418"/>
                    <a:pt x="92382" y="58343"/>
                  </a:cubicBezTo>
                  <a:cubicBezTo>
                    <a:pt x="92382" y="75533"/>
                    <a:pt x="78726" y="78541"/>
                    <a:pt x="69328" y="78541"/>
                  </a:cubicBezTo>
                  <a:cubicBezTo>
                    <a:pt x="54616" y="78541"/>
                    <a:pt x="44685" y="69506"/>
                    <a:pt x="39363" y="62416"/>
                  </a:cubicBezTo>
                  <a:cubicBezTo>
                    <a:pt x="38123" y="74642"/>
                    <a:pt x="27661" y="78541"/>
                    <a:pt x="20393" y="78541"/>
                  </a:cubicBezTo>
                  <a:cubicBezTo>
                    <a:pt x="12766" y="78541"/>
                    <a:pt x="8690" y="73047"/>
                    <a:pt x="6386" y="68974"/>
                  </a:cubicBezTo>
                  <a:cubicBezTo>
                    <a:pt x="2486" y="62416"/>
                    <a:pt x="0" y="52316"/>
                    <a:pt x="0" y="51426"/>
                  </a:cubicBezTo>
                  <a:cubicBezTo>
                    <a:pt x="0" y="49125"/>
                    <a:pt x="2486" y="49125"/>
                    <a:pt x="3011" y="49125"/>
                  </a:cubicBezTo>
                  <a:cubicBezTo>
                    <a:pt x="5497" y="49125"/>
                    <a:pt x="5672" y="49657"/>
                    <a:pt x="6919" y="54444"/>
                  </a:cubicBezTo>
                  <a:cubicBezTo>
                    <a:pt x="9573" y="64893"/>
                    <a:pt x="12940" y="73579"/>
                    <a:pt x="19860" y="73579"/>
                  </a:cubicBezTo>
                  <a:cubicBezTo>
                    <a:pt x="24468" y="73579"/>
                    <a:pt x="25707" y="69680"/>
                    <a:pt x="25707" y="64893"/>
                  </a:cubicBezTo>
                  <a:cubicBezTo>
                    <a:pt x="25707" y="61526"/>
                    <a:pt x="24118" y="54976"/>
                    <a:pt x="22871" y="50189"/>
                  </a:cubicBezTo>
                  <a:cubicBezTo>
                    <a:pt x="21632" y="45400"/>
                    <a:pt x="19860" y="38135"/>
                    <a:pt x="18971" y="34238"/>
                  </a:cubicBezTo>
                  <a:lnTo>
                    <a:pt x="13298" y="11553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650" name="任意多边形: 形状 1649">
              <a:extLst>
                <a:ext uri="{FF2B5EF4-FFF2-40B4-BE49-F238E27FC236}">
                  <a16:creationId xmlns:a16="http://schemas.microsoft.com/office/drawing/2014/main" id="{62C1F794-496A-0F01-0AC2-8B3929437125}"/>
                </a:ext>
              </a:extLst>
            </p:cNvPr>
            <p:cNvSpPr/>
            <p:nvPr>
              <p:custDataLst>
                <p:tags r:id="rId165"/>
              </p:custDataLst>
            </p:nvPr>
          </p:nvSpPr>
          <p:spPr>
            <a:xfrm flipV="1">
              <a:off x="15596348" y="-12951063"/>
              <a:ext cx="58747" cy="253090"/>
            </a:xfrm>
            <a:custGeom>
              <a:avLst/>
              <a:gdLst>
                <a:gd name="connsiteX0" fmla="*/ 58747 w 58747"/>
                <a:gd name="connsiteY0" fmla="*/ 125171 h 253090"/>
                <a:gd name="connsiteX1" fmla="*/ 42033 w 58747"/>
                <a:gd name="connsiteY1" fmla="*/ 204132 h 253090"/>
                <a:gd name="connsiteX2" fmla="*/ 2534 w 58747"/>
                <a:gd name="connsiteY2" fmla="*/ 251715 h 253090"/>
                <a:gd name="connsiteX3" fmla="*/ 0 w 58747"/>
                <a:gd name="connsiteY3" fmla="*/ 249183 h 253090"/>
                <a:gd name="connsiteX4" fmla="*/ 4814 w 58747"/>
                <a:gd name="connsiteY4" fmla="*/ 243363 h 253090"/>
                <a:gd name="connsiteX5" fmla="*/ 44058 w 58747"/>
                <a:gd name="connsiteY5" fmla="*/ 125171 h 253090"/>
                <a:gd name="connsiteX6" fmla="*/ 3289 w 58747"/>
                <a:gd name="connsiteY6" fmla="*/ 5462 h 253090"/>
                <a:gd name="connsiteX7" fmla="*/ 0 w 58747"/>
                <a:gd name="connsiteY7" fmla="*/ 1159 h 253090"/>
                <a:gd name="connsiteX8" fmla="*/ 2534 w 58747"/>
                <a:gd name="connsiteY8" fmla="*/ -1375 h 253090"/>
                <a:gd name="connsiteX9" fmla="*/ 42795 w 58747"/>
                <a:gd name="connsiteY9" fmla="*/ 47979 h 253090"/>
                <a:gd name="connsiteX10" fmla="*/ 58747 w 58747"/>
                <a:gd name="connsiteY10" fmla="*/ 125171 h 253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8747" h="253090">
                  <a:moveTo>
                    <a:pt x="58747" y="125171"/>
                  </a:moveTo>
                  <a:cubicBezTo>
                    <a:pt x="58747" y="144909"/>
                    <a:pt x="55967" y="175533"/>
                    <a:pt x="42033" y="204132"/>
                  </a:cubicBezTo>
                  <a:cubicBezTo>
                    <a:pt x="26843" y="235265"/>
                    <a:pt x="5061" y="251715"/>
                    <a:pt x="2534" y="251715"/>
                  </a:cubicBezTo>
                  <a:cubicBezTo>
                    <a:pt x="1009" y="251715"/>
                    <a:pt x="0" y="250699"/>
                    <a:pt x="0" y="249183"/>
                  </a:cubicBezTo>
                  <a:cubicBezTo>
                    <a:pt x="0" y="248429"/>
                    <a:pt x="0" y="247921"/>
                    <a:pt x="4814" y="243363"/>
                  </a:cubicBezTo>
                  <a:cubicBezTo>
                    <a:pt x="29624" y="218304"/>
                    <a:pt x="44058" y="178065"/>
                    <a:pt x="44058" y="125171"/>
                  </a:cubicBezTo>
                  <a:cubicBezTo>
                    <a:pt x="44058" y="81891"/>
                    <a:pt x="34692" y="37348"/>
                    <a:pt x="3289" y="5462"/>
                  </a:cubicBezTo>
                  <a:cubicBezTo>
                    <a:pt x="0" y="2421"/>
                    <a:pt x="0" y="1912"/>
                    <a:pt x="0" y="1159"/>
                  </a:cubicBezTo>
                  <a:cubicBezTo>
                    <a:pt x="0" y="-358"/>
                    <a:pt x="1009" y="-1375"/>
                    <a:pt x="2534" y="-1375"/>
                  </a:cubicBezTo>
                  <a:cubicBezTo>
                    <a:pt x="5061" y="-1375"/>
                    <a:pt x="27852" y="15838"/>
                    <a:pt x="42795" y="47979"/>
                  </a:cubicBezTo>
                  <a:cubicBezTo>
                    <a:pt x="55712" y="75816"/>
                    <a:pt x="58747" y="103908"/>
                    <a:pt x="58747" y="125171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</p:grpSp>
      <p:grpSp>
        <p:nvGrpSpPr>
          <p:cNvPr id="32" name="组合 31" descr="\documentclass{article}&#10;\usepackage{amsmath}&#10;\pagestyle{empty}&#10;\begin{document}&#10;&#10;\begin{align*}&#10;\mathbf{h}^{dec\texttt{\_}sa}_{i} = \textit{MHA\texttt{\_}QKV}(\mathbf{h}^{in}_{i}, \mathbf{H}^{in}_{1:i}, \mathbf{H}^{in}_{1:i})&#10;\end{align*}&#10;\end{document}" title="IguanaTex Shape Display">
            <a:extLst>
              <a:ext uri="{FF2B5EF4-FFF2-40B4-BE49-F238E27FC236}">
                <a16:creationId xmlns:a16="http://schemas.microsoft.com/office/drawing/2014/main" id="{9D50A1CA-1636-5F33-B2DD-0D425BB47074}"/>
              </a:ext>
            </a:extLst>
          </p:cNvPr>
          <p:cNvGrpSpPr>
            <a:grpSpLocks noChangeAspect="1"/>
          </p:cNvGrpSpPr>
          <p:nvPr>
            <p:custDataLst>
              <p:tags r:id="rId7"/>
            </p:custDataLst>
          </p:nvPr>
        </p:nvGrpSpPr>
        <p:grpSpPr>
          <a:xfrm>
            <a:off x="762000" y="2311400"/>
            <a:ext cx="4115244" cy="306067"/>
            <a:chOff x="6469952" y="-15327029"/>
            <a:chExt cx="4115244" cy="306067"/>
          </a:xfrm>
        </p:grpSpPr>
        <p:sp>
          <p:nvSpPr>
            <p:cNvPr id="7" name="任意多边形: 形状 6">
              <a:extLst>
                <a:ext uri="{FF2B5EF4-FFF2-40B4-BE49-F238E27FC236}">
                  <a16:creationId xmlns:a16="http://schemas.microsoft.com/office/drawing/2014/main" id="{757EE9A4-FC17-3FDD-0886-6B09DB524D73}"/>
                </a:ext>
              </a:extLst>
            </p:cNvPr>
            <p:cNvSpPr/>
            <p:nvPr>
              <p:custDataLst>
                <p:tags r:id="rId126"/>
              </p:custDataLst>
            </p:nvPr>
          </p:nvSpPr>
          <p:spPr>
            <a:xfrm flipV="1">
              <a:off x="6469952" y="-15268934"/>
              <a:ext cx="144345" cy="175644"/>
            </a:xfrm>
            <a:custGeom>
              <a:avLst/>
              <a:gdLst>
                <a:gd name="connsiteX0" fmla="*/ 17477 w 144345"/>
                <a:gd name="connsiteY0" fmla="*/ 10515 h 175644"/>
                <a:gd name="connsiteX1" fmla="*/ 0 w 144345"/>
                <a:gd name="connsiteY1" fmla="*/ 10515 h 175644"/>
                <a:gd name="connsiteX2" fmla="*/ 0 w 144345"/>
                <a:gd name="connsiteY2" fmla="*/ -1377 h 175644"/>
                <a:gd name="connsiteX3" fmla="*/ 31912 w 144345"/>
                <a:gd name="connsiteY3" fmla="*/ -616 h 175644"/>
                <a:gd name="connsiteX4" fmla="*/ 63816 w 144345"/>
                <a:gd name="connsiteY4" fmla="*/ -1377 h 175644"/>
                <a:gd name="connsiteX5" fmla="*/ 63816 w 144345"/>
                <a:gd name="connsiteY5" fmla="*/ 10515 h 175644"/>
                <a:gd name="connsiteX6" fmla="*/ 46347 w 144345"/>
                <a:gd name="connsiteY6" fmla="*/ 10515 h 175644"/>
                <a:gd name="connsiteX7" fmla="*/ 46347 w 144345"/>
                <a:gd name="connsiteY7" fmla="*/ 63412 h 175644"/>
                <a:gd name="connsiteX8" fmla="*/ 84073 w 144345"/>
                <a:gd name="connsiteY8" fmla="*/ 103404 h 175644"/>
                <a:gd name="connsiteX9" fmla="*/ 97999 w 144345"/>
                <a:gd name="connsiteY9" fmla="*/ 78854 h 175644"/>
                <a:gd name="connsiteX10" fmla="*/ 97999 w 144345"/>
                <a:gd name="connsiteY10" fmla="*/ 10515 h 175644"/>
                <a:gd name="connsiteX11" fmla="*/ 80530 w 144345"/>
                <a:gd name="connsiteY11" fmla="*/ 10515 h 175644"/>
                <a:gd name="connsiteX12" fmla="*/ 80530 w 144345"/>
                <a:gd name="connsiteY12" fmla="*/ -1377 h 175644"/>
                <a:gd name="connsiteX13" fmla="*/ 112434 w 144345"/>
                <a:gd name="connsiteY13" fmla="*/ -616 h 175644"/>
                <a:gd name="connsiteX14" fmla="*/ 144346 w 144345"/>
                <a:gd name="connsiteY14" fmla="*/ -1377 h 175644"/>
                <a:gd name="connsiteX15" fmla="*/ 144346 w 144345"/>
                <a:gd name="connsiteY15" fmla="*/ 10515 h 175644"/>
                <a:gd name="connsiteX16" fmla="*/ 126868 w 144345"/>
                <a:gd name="connsiteY16" fmla="*/ 10515 h 175644"/>
                <a:gd name="connsiteX17" fmla="*/ 126868 w 144345"/>
                <a:gd name="connsiteY17" fmla="*/ 76067 h 175644"/>
                <a:gd name="connsiteX18" fmla="*/ 87871 w 144345"/>
                <a:gd name="connsiteY18" fmla="*/ 112512 h 175644"/>
                <a:gd name="connsiteX19" fmla="*/ 44821 w 144345"/>
                <a:gd name="connsiteY19" fmla="*/ 87707 h 175644"/>
                <a:gd name="connsiteX20" fmla="*/ 44821 w 144345"/>
                <a:gd name="connsiteY20" fmla="*/ 174267 h 175644"/>
                <a:gd name="connsiteX21" fmla="*/ 0 w 144345"/>
                <a:gd name="connsiteY21" fmla="*/ 172243 h 175644"/>
                <a:gd name="connsiteX22" fmla="*/ 0 w 144345"/>
                <a:gd name="connsiteY22" fmla="*/ 160349 h 175644"/>
                <a:gd name="connsiteX23" fmla="*/ 17477 w 144345"/>
                <a:gd name="connsiteY23" fmla="*/ 150480 h 175644"/>
                <a:gd name="connsiteX24" fmla="*/ 17477 w 144345"/>
                <a:gd name="connsiteY24" fmla="*/ 10515 h 175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44345" h="175644">
                  <a:moveTo>
                    <a:pt x="17477" y="10515"/>
                  </a:moveTo>
                  <a:lnTo>
                    <a:pt x="0" y="10515"/>
                  </a:lnTo>
                  <a:lnTo>
                    <a:pt x="0" y="-1377"/>
                  </a:lnTo>
                  <a:cubicBezTo>
                    <a:pt x="7094" y="-1125"/>
                    <a:pt x="22284" y="-616"/>
                    <a:pt x="31912" y="-616"/>
                  </a:cubicBezTo>
                  <a:cubicBezTo>
                    <a:pt x="41786" y="-616"/>
                    <a:pt x="56729" y="-1125"/>
                    <a:pt x="63816" y="-1377"/>
                  </a:cubicBezTo>
                  <a:lnTo>
                    <a:pt x="63816" y="10515"/>
                  </a:lnTo>
                  <a:lnTo>
                    <a:pt x="46347" y="10515"/>
                  </a:lnTo>
                  <a:lnTo>
                    <a:pt x="46347" y="63412"/>
                  </a:lnTo>
                  <a:cubicBezTo>
                    <a:pt x="46347" y="91003"/>
                    <a:pt x="68121" y="103404"/>
                    <a:pt x="84073" y="103404"/>
                  </a:cubicBezTo>
                  <a:cubicBezTo>
                    <a:pt x="92685" y="103404"/>
                    <a:pt x="97999" y="98085"/>
                    <a:pt x="97999" y="78854"/>
                  </a:cubicBezTo>
                  <a:lnTo>
                    <a:pt x="97999" y="10515"/>
                  </a:lnTo>
                  <a:lnTo>
                    <a:pt x="80530" y="10515"/>
                  </a:lnTo>
                  <a:lnTo>
                    <a:pt x="80530" y="-1377"/>
                  </a:lnTo>
                  <a:cubicBezTo>
                    <a:pt x="87616" y="-1125"/>
                    <a:pt x="102814" y="-616"/>
                    <a:pt x="112434" y="-616"/>
                  </a:cubicBezTo>
                  <a:cubicBezTo>
                    <a:pt x="122308" y="-616"/>
                    <a:pt x="137252" y="-1125"/>
                    <a:pt x="144346" y="-1377"/>
                  </a:cubicBezTo>
                  <a:lnTo>
                    <a:pt x="144346" y="10515"/>
                  </a:lnTo>
                  <a:lnTo>
                    <a:pt x="126868" y="10515"/>
                  </a:lnTo>
                  <a:lnTo>
                    <a:pt x="126868" y="76067"/>
                  </a:lnTo>
                  <a:cubicBezTo>
                    <a:pt x="126868" y="102643"/>
                    <a:pt x="113197" y="112512"/>
                    <a:pt x="87871" y="112512"/>
                  </a:cubicBezTo>
                  <a:cubicBezTo>
                    <a:pt x="63561" y="112512"/>
                    <a:pt x="50652" y="97831"/>
                    <a:pt x="44821" y="87707"/>
                  </a:cubicBezTo>
                  <a:lnTo>
                    <a:pt x="44821" y="174267"/>
                  </a:lnTo>
                  <a:lnTo>
                    <a:pt x="0" y="172243"/>
                  </a:lnTo>
                  <a:lnTo>
                    <a:pt x="0" y="160349"/>
                  </a:lnTo>
                  <a:cubicBezTo>
                    <a:pt x="15706" y="160349"/>
                    <a:pt x="17477" y="160349"/>
                    <a:pt x="17477" y="150480"/>
                  </a:cubicBezTo>
                  <a:lnTo>
                    <a:pt x="17477" y="10515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8" name="任意多边形: 形状 7">
              <a:extLst>
                <a:ext uri="{FF2B5EF4-FFF2-40B4-BE49-F238E27FC236}">
                  <a16:creationId xmlns:a16="http://schemas.microsoft.com/office/drawing/2014/main" id="{2AE4EE7F-C345-3979-077A-12F45D603E6E}"/>
                </a:ext>
              </a:extLst>
            </p:cNvPr>
            <p:cNvSpPr/>
            <p:nvPr>
              <p:custDataLst>
                <p:tags r:id="rId127"/>
              </p:custDataLst>
            </p:nvPr>
          </p:nvSpPr>
          <p:spPr>
            <a:xfrm flipV="1">
              <a:off x="6631186" y="-15327029"/>
              <a:ext cx="278340" cy="124758"/>
            </a:xfrm>
            <a:custGeom>
              <a:avLst/>
              <a:gdLst>
                <a:gd name="connsiteX0" fmla="*/ 90428 w 278340"/>
                <a:gd name="connsiteY0" fmla="*/ 118055 h 124758"/>
                <a:gd name="connsiteX1" fmla="*/ 91136 w 278340"/>
                <a:gd name="connsiteY1" fmla="*/ 120898 h 124758"/>
                <a:gd name="connsiteX2" fmla="*/ 88300 w 278340"/>
                <a:gd name="connsiteY2" fmla="*/ 123374 h 124758"/>
                <a:gd name="connsiteX3" fmla="*/ 65603 w 278340"/>
                <a:gd name="connsiteY3" fmla="*/ 121605 h 124758"/>
                <a:gd name="connsiteX4" fmla="*/ 61703 w 278340"/>
                <a:gd name="connsiteY4" fmla="*/ 117531 h 124758"/>
                <a:gd name="connsiteX5" fmla="*/ 66310 w 278340"/>
                <a:gd name="connsiteY5" fmla="*/ 115045 h 124758"/>
                <a:gd name="connsiteX6" fmla="*/ 74826 w 278340"/>
                <a:gd name="connsiteY6" fmla="*/ 112386 h 124758"/>
                <a:gd name="connsiteX7" fmla="*/ 74111 w 278340"/>
                <a:gd name="connsiteY7" fmla="*/ 108487 h 124758"/>
                <a:gd name="connsiteX8" fmla="*/ 64006 w 278340"/>
                <a:gd name="connsiteY8" fmla="*/ 68082 h 124758"/>
                <a:gd name="connsiteX9" fmla="*/ 45743 w 278340"/>
                <a:gd name="connsiteY9" fmla="*/ 78539 h 124758"/>
                <a:gd name="connsiteX10" fmla="*/ 0 w 278340"/>
                <a:gd name="connsiteY10" fmla="*/ 28032 h 124758"/>
                <a:gd name="connsiteX11" fmla="*/ 26772 w 278340"/>
                <a:gd name="connsiteY11" fmla="*/ -1384 h 124758"/>
                <a:gd name="connsiteX12" fmla="*/ 51947 w 278340"/>
                <a:gd name="connsiteY12" fmla="*/ 11017 h 124758"/>
                <a:gd name="connsiteX13" fmla="*/ 70210 w 278340"/>
                <a:gd name="connsiteY13" fmla="*/ -1384 h 124758"/>
                <a:gd name="connsiteX14" fmla="*/ 84224 w 278340"/>
                <a:gd name="connsiteY14" fmla="*/ 8009 h 124758"/>
                <a:gd name="connsiteX15" fmla="*/ 90428 w 278340"/>
                <a:gd name="connsiteY15" fmla="*/ 25731 h 124758"/>
                <a:gd name="connsiteX16" fmla="*/ 87592 w 278340"/>
                <a:gd name="connsiteY16" fmla="*/ 28032 h 124758"/>
                <a:gd name="connsiteX17" fmla="*/ 83692 w 278340"/>
                <a:gd name="connsiteY17" fmla="*/ 22538 h 124758"/>
                <a:gd name="connsiteX18" fmla="*/ 70743 w 278340"/>
                <a:gd name="connsiteY18" fmla="*/ 3579 h 124758"/>
                <a:gd name="connsiteX19" fmla="*/ 64896 w 278340"/>
                <a:gd name="connsiteY19" fmla="*/ 12257 h 124758"/>
                <a:gd name="connsiteX20" fmla="*/ 65778 w 278340"/>
                <a:gd name="connsiteY20" fmla="*/ 19530 h 124758"/>
                <a:gd name="connsiteX21" fmla="*/ 90428 w 278340"/>
                <a:gd name="connsiteY21" fmla="*/ 118055 h 124758"/>
                <a:gd name="connsiteX22" fmla="*/ 52662 w 278340"/>
                <a:gd name="connsiteY22" fmla="*/ 22538 h 124758"/>
                <a:gd name="connsiteX23" fmla="*/ 43613 w 278340"/>
                <a:gd name="connsiteY23" fmla="*/ 10669 h 124758"/>
                <a:gd name="connsiteX24" fmla="*/ 27304 w 278340"/>
                <a:gd name="connsiteY24" fmla="*/ 3579 h 124758"/>
                <a:gd name="connsiteX25" fmla="*/ 14355 w 278340"/>
                <a:gd name="connsiteY25" fmla="*/ 20769 h 124758"/>
                <a:gd name="connsiteX26" fmla="*/ 23578 w 278340"/>
                <a:gd name="connsiteY26" fmla="*/ 56743 h 124758"/>
                <a:gd name="connsiteX27" fmla="*/ 45743 w 278340"/>
                <a:gd name="connsiteY27" fmla="*/ 73576 h 124758"/>
                <a:gd name="connsiteX28" fmla="*/ 61528 w 278340"/>
                <a:gd name="connsiteY28" fmla="*/ 58157 h 124758"/>
                <a:gd name="connsiteX29" fmla="*/ 60995 w 278340"/>
                <a:gd name="connsiteY29" fmla="*/ 55679 h 124758"/>
                <a:gd name="connsiteX30" fmla="*/ 52662 w 278340"/>
                <a:gd name="connsiteY30" fmla="*/ 22538 h 124758"/>
                <a:gd name="connsiteX31" fmla="*/ 134207 w 278340"/>
                <a:gd name="connsiteY31" fmla="*/ 40792 h 124758"/>
                <a:gd name="connsiteX32" fmla="*/ 162750 w 278340"/>
                <a:gd name="connsiteY32" fmla="*/ 44515 h 124758"/>
                <a:gd name="connsiteX33" fmla="*/ 178353 w 278340"/>
                <a:gd name="connsiteY33" fmla="*/ 62944 h 124758"/>
                <a:gd name="connsiteX34" fmla="*/ 156371 w 278340"/>
                <a:gd name="connsiteY34" fmla="*/ 78539 h 124758"/>
                <a:gd name="connsiteX35" fmla="*/ 106363 w 278340"/>
                <a:gd name="connsiteY35" fmla="*/ 31931 h 124758"/>
                <a:gd name="connsiteX36" fmla="*/ 138282 w 278340"/>
                <a:gd name="connsiteY36" fmla="*/ -1384 h 124758"/>
                <a:gd name="connsiteX37" fmla="*/ 182253 w 278340"/>
                <a:gd name="connsiteY37" fmla="*/ 18639 h 124758"/>
                <a:gd name="connsiteX38" fmla="*/ 179242 w 278340"/>
                <a:gd name="connsiteY38" fmla="*/ 21649 h 124758"/>
                <a:gd name="connsiteX39" fmla="*/ 176406 w 278340"/>
                <a:gd name="connsiteY39" fmla="*/ 19878 h 124758"/>
                <a:gd name="connsiteX40" fmla="*/ 138640 w 278340"/>
                <a:gd name="connsiteY40" fmla="*/ 3579 h 124758"/>
                <a:gd name="connsiteX41" fmla="*/ 120908 w 278340"/>
                <a:gd name="connsiteY41" fmla="*/ 25016 h 124758"/>
                <a:gd name="connsiteX42" fmla="*/ 123037 w 278340"/>
                <a:gd name="connsiteY42" fmla="*/ 40792 h 124758"/>
                <a:gd name="connsiteX43" fmla="*/ 134207 w 278340"/>
                <a:gd name="connsiteY43" fmla="*/ 40792 h 124758"/>
                <a:gd name="connsiteX44" fmla="*/ 124451 w 278340"/>
                <a:gd name="connsiteY44" fmla="*/ 45754 h 124758"/>
                <a:gd name="connsiteX45" fmla="*/ 156371 w 278340"/>
                <a:gd name="connsiteY45" fmla="*/ 73576 h 124758"/>
                <a:gd name="connsiteX46" fmla="*/ 170734 w 278340"/>
                <a:gd name="connsiteY46" fmla="*/ 62944 h 124758"/>
                <a:gd name="connsiteX47" fmla="*/ 133142 w 278340"/>
                <a:gd name="connsiteY47" fmla="*/ 45754 h 124758"/>
                <a:gd name="connsiteX48" fmla="*/ 124451 w 278340"/>
                <a:gd name="connsiteY48" fmla="*/ 45754 h 124758"/>
                <a:gd name="connsiteX49" fmla="*/ 268236 w 278340"/>
                <a:gd name="connsiteY49" fmla="*/ 68264 h 124758"/>
                <a:gd name="connsiteX50" fmla="*/ 259193 w 278340"/>
                <a:gd name="connsiteY50" fmla="*/ 58339 h 124758"/>
                <a:gd name="connsiteX51" fmla="*/ 266106 w 278340"/>
                <a:gd name="connsiteY51" fmla="*/ 51781 h 124758"/>
                <a:gd name="connsiteX52" fmla="*/ 276218 w 278340"/>
                <a:gd name="connsiteY52" fmla="*/ 63120 h 124758"/>
                <a:gd name="connsiteX53" fmla="*/ 252808 w 278340"/>
                <a:gd name="connsiteY53" fmla="*/ 78539 h 124758"/>
                <a:gd name="connsiteX54" fmla="*/ 201567 w 278340"/>
                <a:gd name="connsiteY54" fmla="*/ 29447 h 124758"/>
                <a:gd name="connsiteX55" fmla="*/ 234369 w 278340"/>
                <a:gd name="connsiteY55" fmla="*/ -1384 h 124758"/>
                <a:gd name="connsiteX56" fmla="*/ 278341 w 278340"/>
                <a:gd name="connsiteY56" fmla="*/ 18639 h 124758"/>
                <a:gd name="connsiteX57" fmla="*/ 275329 w 278340"/>
                <a:gd name="connsiteY57" fmla="*/ 21649 h 124758"/>
                <a:gd name="connsiteX58" fmla="*/ 272494 w 278340"/>
                <a:gd name="connsiteY58" fmla="*/ 19878 h 124758"/>
                <a:gd name="connsiteX59" fmla="*/ 234726 w 278340"/>
                <a:gd name="connsiteY59" fmla="*/ 3579 h 124758"/>
                <a:gd name="connsiteX60" fmla="*/ 216280 w 278340"/>
                <a:gd name="connsiteY60" fmla="*/ 23245 h 124758"/>
                <a:gd name="connsiteX61" fmla="*/ 227990 w 278340"/>
                <a:gd name="connsiteY61" fmla="*/ 59936 h 124758"/>
                <a:gd name="connsiteX62" fmla="*/ 252808 w 278340"/>
                <a:gd name="connsiteY62" fmla="*/ 73576 h 124758"/>
                <a:gd name="connsiteX63" fmla="*/ 268236 w 278340"/>
                <a:gd name="connsiteY63" fmla="*/ 68264 h 124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278340" h="124758">
                  <a:moveTo>
                    <a:pt x="90428" y="118055"/>
                  </a:moveTo>
                  <a:cubicBezTo>
                    <a:pt x="90603" y="118412"/>
                    <a:pt x="91136" y="120715"/>
                    <a:pt x="91136" y="120898"/>
                  </a:cubicBezTo>
                  <a:cubicBezTo>
                    <a:pt x="91136" y="121778"/>
                    <a:pt x="90428" y="123374"/>
                    <a:pt x="88300" y="123374"/>
                  </a:cubicBezTo>
                  <a:cubicBezTo>
                    <a:pt x="84748" y="123374"/>
                    <a:pt x="70036" y="121961"/>
                    <a:pt x="65603" y="121605"/>
                  </a:cubicBezTo>
                  <a:cubicBezTo>
                    <a:pt x="64181" y="121430"/>
                    <a:pt x="61703" y="121247"/>
                    <a:pt x="61703" y="117531"/>
                  </a:cubicBezTo>
                  <a:cubicBezTo>
                    <a:pt x="61703" y="115045"/>
                    <a:pt x="64181" y="115045"/>
                    <a:pt x="66310" y="115045"/>
                  </a:cubicBezTo>
                  <a:cubicBezTo>
                    <a:pt x="74826" y="115045"/>
                    <a:pt x="74826" y="113808"/>
                    <a:pt x="74826" y="112386"/>
                  </a:cubicBezTo>
                  <a:cubicBezTo>
                    <a:pt x="74826" y="111147"/>
                    <a:pt x="74468" y="110083"/>
                    <a:pt x="74111" y="108487"/>
                  </a:cubicBezTo>
                  <a:lnTo>
                    <a:pt x="64006" y="68082"/>
                  </a:lnTo>
                  <a:cubicBezTo>
                    <a:pt x="60280" y="73933"/>
                    <a:pt x="54251" y="78539"/>
                    <a:pt x="45743" y="78539"/>
                  </a:cubicBezTo>
                  <a:cubicBezTo>
                    <a:pt x="23046" y="78539"/>
                    <a:pt x="0" y="53552"/>
                    <a:pt x="0" y="28032"/>
                  </a:cubicBezTo>
                  <a:cubicBezTo>
                    <a:pt x="0" y="10844"/>
                    <a:pt x="11519" y="-1384"/>
                    <a:pt x="26772" y="-1384"/>
                  </a:cubicBezTo>
                  <a:cubicBezTo>
                    <a:pt x="36345" y="-1384"/>
                    <a:pt x="44853" y="4110"/>
                    <a:pt x="51947" y="11017"/>
                  </a:cubicBezTo>
                  <a:cubicBezTo>
                    <a:pt x="55316" y="387"/>
                    <a:pt x="65603" y="-1384"/>
                    <a:pt x="70210" y="-1384"/>
                  </a:cubicBezTo>
                  <a:cubicBezTo>
                    <a:pt x="76598" y="-1384"/>
                    <a:pt x="81030" y="2515"/>
                    <a:pt x="84224" y="8009"/>
                  </a:cubicBezTo>
                  <a:cubicBezTo>
                    <a:pt x="88125" y="14916"/>
                    <a:pt x="90428" y="25016"/>
                    <a:pt x="90428" y="25731"/>
                  </a:cubicBezTo>
                  <a:cubicBezTo>
                    <a:pt x="90428" y="28032"/>
                    <a:pt x="88125" y="28032"/>
                    <a:pt x="87592" y="28032"/>
                  </a:cubicBezTo>
                  <a:cubicBezTo>
                    <a:pt x="85106" y="28032"/>
                    <a:pt x="84931" y="27327"/>
                    <a:pt x="83692" y="22538"/>
                  </a:cubicBezTo>
                  <a:cubicBezTo>
                    <a:pt x="81563" y="14035"/>
                    <a:pt x="78195" y="3579"/>
                    <a:pt x="70743" y="3579"/>
                  </a:cubicBezTo>
                  <a:cubicBezTo>
                    <a:pt x="66135" y="3579"/>
                    <a:pt x="64896" y="7477"/>
                    <a:pt x="64896" y="12257"/>
                  </a:cubicBezTo>
                  <a:cubicBezTo>
                    <a:pt x="64896" y="15631"/>
                    <a:pt x="65245" y="17219"/>
                    <a:pt x="65778" y="19530"/>
                  </a:cubicBezTo>
                  <a:lnTo>
                    <a:pt x="90428" y="118055"/>
                  </a:lnTo>
                  <a:close/>
                  <a:moveTo>
                    <a:pt x="52662" y="22538"/>
                  </a:moveTo>
                  <a:cubicBezTo>
                    <a:pt x="51415" y="17576"/>
                    <a:pt x="47514" y="14035"/>
                    <a:pt x="43613" y="10669"/>
                  </a:cubicBezTo>
                  <a:cubicBezTo>
                    <a:pt x="42017" y="9247"/>
                    <a:pt x="34931" y="3579"/>
                    <a:pt x="27304" y="3579"/>
                  </a:cubicBezTo>
                  <a:cubicBezTo>
                    <a:pt x="20742" y="3579"/>
                    <a:pt x="14355" y="8183"/>
                    <a:pt x="14355" y="20769"/>
                  </a:cubicBezTo>
                  <a:cubicBezTo>
                    <a:pt x="14355" y="30160"/>
                    <a:pt x="19503" y="49653"/>
                    <a:pt x="23578" y="56743"/>
                  </a:cubicBezTo>
                  <a:cubicBezTo>
                    <a:pt x="31737" y="70917"/>
                    <a:pt x="40777" y="73576"/>
                    <a:pt x="45743" y="73576"/>
                  </a:cubicBezTo>
                  <a:cubicBezTo>
                    <a:pt x="58151" y="73576"/>
                    <a:pt x="61528" y="60110"/>
                    <a:pt x="61528" y="58157"/>
                  </a:cubicBezTo>
                  <a:cubicBezTo>
                    <a:pt x="61528" y="57450"/>
                    <a:pt x="61170" y="56211"/>
                    <a:pt x="60995" y="55679"/>
                  </a:cubicBezTo>
                  <a:lnTo>
                    <a:pt x="52662" y="22538"/>
                  </a:lnTo>
                  <a:close/>
                  <a:moveTo>
                    <a:pt x="134207" y="40792"/>
                  </a:moveTo>
                  <a:cubicBezTo>
                    <a:pt x="139172" y="40792"/>
                    <a:pt x="153178" y="41150"/>
                    <a:pt x="162750" y="44515"/>
                  </a:cubicBezTo>
                  <a:cubicBezTo>
                    <a:pt x="175874" y="49121"/>
                    <a:pt x="178353" y="57625"/>
                    <a:pt x="178353" y="62944"/>
                  </a:cubicBezTo>
                  <a:cubicBezTo>
                    <a:pt x="178353" y="72694"/>
                    <a:pt x="168605" y="78539"/>
                    <a:pt x="156371" y="78539"/>
                  </a:cubicBezTo>
                  <a:cubicBezTo>
                    <a:pt x="135088" y="78539"/>
                    <a:pt x="106363" y="62237"/>
                    <a:pt x="106363" y="31931"/>
                  </a:cubicBezTo>
                  <a:cubicBezTo>
                    <a:pt x="106363" y="14035"/>
                    <a:pt x="117540" y="-1384"/>
                    <a:pt x="138282" y="-1384"/>
                  </a:cubicBezTo>
                  <a:cubicBezTo>
                    <a:pt x="168248" y="-1384"/>
                    <a:pt x="182253" y="16155"/>
                    <a:pt x="182253" y="18639"/>
                  </a:cubicBezTo>
                  <a:cubicBezTo>
                    <a:pt x="182253" y="19703"/>
                    <a:pt x="180664" y="21649"/>
                    <a:pt x="179242" y="21649"/>
                  </a:cubicBezTo>
                  <a:cubicBezTo>
                    <a:pt x="178178" y="21649"/>
                    <a:pt x="177820" y="21301"/>
                    <a:pt x="176406" y="19878"/>
                  </a:cubicBezTo>
                  <a:cubicBezTo>
                    <a:pt x="162575" y="3579"/>
                    <a:pt x="141825" y="3579"/>
                    <a:pt x="138640" y="3579"/>
                  </a:cubicBezTo>
                  <a:cubicBezTo>
                    <a:pt x="127995" y="3579"/>
                    <a:pt x="120908" y="10669"/>
                    <a:pt x="120908" y="25016"/>
                  </a:cubicBezTo>
                  <a:cubicBezTo>
                    <a:pt x="120908" y="27500"/>
                    <a:pt x="120908" y="31042"/>
                    <a:pt x="123037" y="40792"/>
                  </a:cubicBezTo>
                  <a:lnTo>
                    <a:pt x="134207" y="40792"/>
                  </a:lnTo>
                  <a:close/>
                  <a:moveTo>
                    <a:pt x="124451" y="45754"/>
                  </a:moveTo>
                  <a:cubicBezTo>
                    <a:pt x="131720" y="71447"/>
                    <a:pt x="151406" y="73576"/>
                    <a:pt x="156371" y="73576"/>
                  </a:cubicBezTo>
                  <a:cubicBezTo>
                    <a:pt x="164172" y="73576"/>
                    <a:pt x="170734" y="69678"/>
                    <a:pt x="170734" y="62944"/>
                  </a:cubicBezTo>
                  <a:cubicBezTo>
                    <a:pt x="170734" y="45754"/>
                    <a:pt x="140769" y="45754"/>
                    <a:pt x="133142" y="45754"/>
                  </a:cubicBezTo>
                  <a:lnTo>
                    <a:pt x="124451" y="45754"/>
                  </a:lnTo>
                  <a:close/>
                  <a:moveTo>
                    <a:pt x="268236" y="68264"/>
                  </a:moveTo>
                  <a:cubicBezTo>
                    <a:pt x="261855" y="67200"/>
                    <a:pt x="259193" y="62237"/>
                    <a:pt x="259193" y="58339"/>
                  </a:cubicBezTo>
                  <a:cubicBezTo>
                    <a:pt x="259193" y="53552"/>
                    <a:pt x="262920" y="51781"/>
                    <a:pt x="266106" y="51781"/>
                  </a:cubicBezTo>
                  <a:cubicBezTo>
                    <a:pt x="270005" y="51781"/>
                    <a:pt x="276218" y="54615"/>
                    <a:pt x="276218" y="63120"/>
                  </a:cubicBezTo>
                  <a:cubicBezTo>
                    <a:pt x="276218" y="75172"/>
                    <a:pt x="262389" y="78539"/>
                    <a:pt x="252808" y="78539"/>
                  </a:cubicBezTo>
                  <a:cubicBezTo>
                    <a:pt x="226210" y="78539"/>
                    <a:pt x="201567" y="54083"/>
                    <a:pt x="201567" y="29447"/>
                  </a:cubicBezTo>
                  <a:cubicBezTo>
                    <a:pt x="201567" y="14209"/>
                    <a:pt x="212205" y="-1384"/>
                    <a:pt x="234369" y="-1384"/>
                  </a:cubicBezTo>
                  <a:cubicBezTo>
                    <a:pt x="264334" y="-1384"/>
                    <a:pt x="278341" y="16155"/>
                    <a:pt x="278341" y="18639"/>
                  </a:cubicBezTo>
                  <a:cubicBezTo>
                    <a:pt x="278341" y="19703"/>
                    <a:pt x="276752" y="21649"/>
                    <a:pt x="275329" y="21649"/>
                  </a:cubicBezTo>
                  <a:cubicBezTo>
                    <a:pt x="274263" y="21649"/>
                    <a:pt x="273908" y="21301"/>
                    <a:pt x="272494" y="19878"/>
                  </a:cubicBezTo>
                  <a:cubicBezTo>
                    <a:pt x="258662" y="3579"/>
                    <a:pt x="237912" y="3579"/>
                    <a:pt x="234726" y="3579"/>
                  </a:cubicBezTo>
                  <a:cubicBezTo>
                    <a:pt x="221960" y="3579"/>
                    <a:pt x="216280" y="12257"/>
                    <a:pt x="216280" y="23245"/>
                  </a:cubicBezTo>
                  <a:cubicBezTo>
                    <a:pt x="216280" y="28391"/>
                    <a:pt x="218766" y="47701"/>
                    <a:pt x="227990" y="59936"/>
                  </a:cubicBezTo>
                  <a:cubicBezTo>
                    <a:pt x="234726" y="68614"/>
                    <a:pt x="243941" y="73576"/>
                    <a:pt x="252808" y="73576"/>
                  </a:cubicBezTo>
                  <a:cubicBezTo>
                    <a:pt x="255294" y="73576"/>
                    <a:pt x="263803" y="73226"/>
                    <a:pt x="268236" y="68264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9" name="任意多边形: 形状 8">
              <a:extLst>
                <a:ext uri="{FF2B5EF4-FFF2-40B4-BE49-F238E27FC236}">
                  <a16:creationId xmlns:a16="http://schemas.microsoft.com/office/drawing/2014/main" id="{8CB06C47-638C-141E-11D4-25745F6E373E}"/>
                </a:ext>
              </a:extLst>
            </p:cNvPr>
            <p:cNvSpPr/>
            <p:nvPr>
              <p:custDataLst>
                <p:tags r:id="rId128"/>
              </p:custDataLst>
            </p:nvPr>
          </p:nvSpPr>
          <p:spPr>
            <a:xfrm flipV="1">
              <a:off x="6922511" y="-15194117"/>
              <a:ext cx="73761" cy="13649"/>
            </a:xfrm>
            <a:custGeom>
              <a:avLst/>
              <a:gdLst>
                <a:gd name="connsiteX0" fmla="*/ 73762 w 73761"/>
                <a:gd name="connsiteY0" fmla="*/ 5363 h 13649"/>
                <a:gd name="connsiteX1" fmla="*/ 64896 w 73761"/>
                <a:gd name="connsiteY1" fmla="*/ 12272 h 13649"/>
                <a:gd name="connsiteX2" fmla="*/ 8866 w 73761"/>
                <a:gd name="connsiteY2" fmla="*/ 12272 h 13649"/>
                <a:gd name="connsiteX3" fmla="*/ 0 w 73761"/>
                <a:gd name="connsiteY3" fmla="*/ 5539 h 13649"/>
                <a:gd name="connsiteX4" fmla="*/ 8866 w 73761"/>
                <a:gd name="connsiteY4" fmla="*/ -1378 h 13649"/>
                <a:gd name="connsiteX5" fmla="*/ 64896 w 73761"/>
                <a:gd name="connsiteY5" fmla="*/ -1378 h 13649"/>
                <a:gd name="connsiteX6" fmla="*/ 73762 w 73761"/>
                <a:gd name="connsiteY6" fmla="*/ 5363 h 13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761" h="13649">
                  <a:moveTo>
                    <a:pt x="73762" y="5363"/>
                  </a:moveTo>
                  <a:cubicBezTo>
                    <a:pt x="73762" y="12272"/>
                    <a:pt x="67025" y="12272"/>
                    <a:pt x="64896" y="12272"/>
                  </a:cubicBezTo>
                  <a:lnTo>
                    <a:pt x="8866" y="12272"/>
                  </a:lnTo>
                  <a:cubicBezTo>
                    <a:pt x="6919" y="12272"/>
                    <a:pt x="0" y="12272"/>
                    <a:pt x="0" y="5539"/>
                  </a:cubicBezTo>
                  <a:cubicBezTo>
                    <a:pt x="0" y="-1378"/>
                    <a:pt x="6737" y="-1378"/>
                    <a:pt x="8866" y="-1378"/>
                  </a:cubicBezTo>
                  <a:lnTo>
                    <a:pt x="64896" y="-1378"/>
                  </a:lnTo>
                  <a:cubicBezTo>
                    <a:pt x="66850" y="-1378"/>
                    <a:pt x="73762" y="-1378"/>
                    <a:pt x="73762" y="5363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0" name="任意多边形: 形状 9">
              <a:extLst>
                <a:ext uri="{FF2B5EF4-FFF2-40B4-BE49-F238E27FC236}">
                  <a16:creationId xmlns:a16="http://schemas.microsoft.com/office/drawing/2014/main" id="{F7BC3815-1A90-5503-9B9D-9218ED720987}"/>
                </a:ext>
              </a:extLst>
            </p:cNvPr>
            <p:cNvSpPr/>
            <p:nvPr>
              <p:custDataLst>
                <p:tags r:id="rId129"/>
              </p:custDataLst>
            </p:nvPr>
          </p:nvSpPr>
          <p:spPr>
            <a:xfrm flipV="1">
              <a:off x="7019133" y="-15282193"/>
              <a:ext cx="184211" cy="79922"/>
            </a:xfrm>
            <a:custGeom>
              <a:avLst/>
              <a:gdLst>
                <a:gd name="connsiteX0" fmla="*/ 63831 w 184211"/>
                <a:gd name="connsiteY0" fmla="*/ 67020 h 79922"/>
                <a:gd name="connsiteX1" fmla="*/ 56380 w 184211"/>
                <a:gd name="connsiteY1" fmla="*/ 58691 h 79922"/>
                <a:gd name="connsiteX2" fmla="*/ 62234 w 184211"/>
                <a:gd name="connsiteY2" fmla="*/ 53021 h 79922"/>
                <a:gd name="connsiteX3" fmla="*/ 70743 w 184211"/>
                <a:gd name="connsiteY3" fmla="*/ 63121 h 79922"/>
                <a:gd name="connsiteX4" fmla="*/ 47165 w 184211"/>
                <a:gd name="connsiteY4" fmla="*/ 78541 h 79922"/>
                <a:gd name="connsiteX5" fmla="*/ 14538 w 184211"/>
                <a:gd name="connsiteY5" fmla="*/ 52665 h 79922"/>
                <a:gd name="connsiteX6" fmla="*/ 20742 w 184211"/>
                <a:gd name="connsiteY6" fmla="*/ 39730 h 79922"/>
                <a:gd name="connsiteX7" fmla="*/ 40777 w 184211"/>
                <a:gd name="connsiteY7" fmla="*/ 33355 h 79922"/>
                <a:gd name="connsiteX8" fmla="*/ 55855 w 184211"/>
                <a:gd name="connsiteY8" fmla="*/ 21651 h 79922"/>
                <a:gd name="connsiteX9" fmla="*/ 46457 w 184211"/>
                <a:gd name="connsiteY9" fmla="*/ 7479 h 79922"/>
                <a:gd name="connsiteX10" fmla="*/ 28726 w 184211"/>
                <a:gd name="connsiteY10" fmla="*/ 3580 h 79922"/>
                <a:gd name="connsiteX11" fmla="*/ 7444 w 184211"/>
                <a:gd name="connsiteY11" fmla="*/ 11019 h 79922"/>
                <a:gd name="connsiteX12" fmla="*/ 17199 w 184211"/>
                <a:gd name="connsiteY12" fmla="*/ 21119 h 79922"/>
                <a:gd name="connsiteX13" fmla="*/ 10280 w 184211"/>
                <a:gd name="connsiteY13" fmla="*/ 27677 h 79922"/>
                <a:gd name="connsiteX14" fmla="*/ 0 w 184211"/>
                <a:gd name="connsiteY14" fmla="*/ 15808 h 79922"/>
                <a:gd name="connsiteX15" fmla="*/ 28544 w 184211"/>
                <a:gd name="connsiteY15" fmla="*/ -1382 h 79922"/>
                <a:gd name="connsiteX16" fmla="*/ 67200 w 184211"/>
                <a:gd name="connsiteY16" fmla="*/ 27860 h 79922"/>
                <a:gd name="connsiteX17" fmla="*/ 42732 w 184211"/>
                <a:gd name="connsiteY17" fmla="*/ 48591 h 79922"/>
                <a:gd name="connsiteX18" fmla="*/ 35637 w 184211"/>
                <a:gd name="connsiteY18" fmla="*/ 50011 h 79922"/>
                <a:gd name="connsiteX19" fmla="*/ 25882 w 184211"/>
                <a:gd name="connsiteY19" fmla="*/ 58872 h 79922"/>
                <a:gd name="connsiteX20" fmla="*/ 32976 w 184211"/>
                <a:gd name="connsiteY20" fmla="*/ 70211 h 79922"/>
                <a:gd name="connsiteX21" fmla="*/ 46990 w 184211"/>
                <a:gd name="connsiteY21" fmla="*/ 73578 h 79922"/>
                <a:gd name="connsiteX22" fmla="*/ 63831 w 184211"/>
                <a:gd name="connsiteY22" fmla="*/ 67020 h 79922"/>
                <a:gd name="connsiteX23" fmla="*/ 157789 w 184211"/>
                <a:gd name="connsiteY23" fmla="*/ 68084 h 79922"/>
                <a:gd name="connsiteX24" fmla="*/ 139525 w 184211"/>
                <a:gd name="connsiteY24" fmla="*/ 78541 h 79922"/>
                <a:gd name="connsiteX25" fmla="*/ 93783 w 184211"/>
                <a:gd name="connsiteY25" fmla="*/ 28034 h 79922"/>
                <a:gd name="connsiteX26" fmla="*/ 120555 w 184211"/>
                <a:gd name="connsiteY26" fmla="*/ -1382 h 79922"/>
                <a:gd name="connsiteX27" fmla="*/ 145730 w 184211"/>
                <a:gd name="connsiteY27" fmla="*/ 11019 h 79922"/>
                <a:gd name="connsiteX28" fmla="*/ 163993 w 184211"/>
                <a:gd name="connsiteY28" fmla="*/ -1382 h 79922"/>
                <a:gd name="connsiteX29" fmla="*/ 178007 w 184211"/>
                <a:gd name="connsiteY29" fmla="*/ 8011 h 79922"/>
                <a:gd name="connsiteX30" fmla="*/ 184211 w 184211"/>
                <a:gd name="connsiteY30" fmla="*/ 25733 h 79922"/>
                <a:gd name="connsiteX31" fmla="*/ 181375 w 184211"/>
                <a:gd name="connsiteY31" fmla="*/ 28034 h 79922"/>
                <a:gd name="connsiteX32" fmla="*/ 177475 w 184211"/>
                <a:gd name="connsiteY32" fmla="*/ 22540 h 79922"/>
                <a:gd name="connsiteX33" fmla="*/ 164526 w 184211"/>
                <a:gd name="connsiteY33" fmla="*/ 3580 h 79922"/>
                <a:gd name="connsiteX34" fmla="*/ 158679 w 184211"/>
                <a:gd name="connsiteY34" fmla="*/ 12258 h 79922"/>
                <a:gd name="connsiteX35" fmla="*/ 161332 w 184211"/>
                <a:gd name="connsiteY35" fmla="*/ 26265 h 79922"/>
                <a:gd name="connsiteX36" fmla="*/ 165233 w 184211"/>
                <a:gd name="connsiteY36" fmla="*/ 42216 h 79922"/>
                <a:gd name="connsiteX37" fmla="*/ 168784 w 184211"/>
                <a:gd name="connsiteY37" fmla="*/ 55681 h 79922"/>
                <a:gd name="connsiteX38" fmla="*/ 171977 w 184211"/>
                <a:gd name="connsiteY38" fmla="*/ 69504 h 79922"/>
                <a:gd name="connsiteX39" fmla="*/ 165948 w 184211"/>
                <a:gd name="connsiteY39" fmla="*/ 75174 h 79922"/>
                <a:gd name="connsiteX40" fmla="*/ 157789 w 184211"/>
                <a:gd name="connsiteY40" fmla="*/ 68084 h 79922"/>
                <a:gd name="connsiteX41" fmla="*/ 146445 w 184211"/>
                <a:gd name="connsiteY41" fmla="*/ 22540 h 79922"/>
                <a:gd name="connsiteX42" fmla="*/ 137396 w 184211"/>
                <a:gd name="connsiteY42" fmla="*/ 10670 h 79922"/>
                <a:gd name="connsiteX43" fmla="*/ 121087 w 184211"/>
                <a:gd name="connsiteY43" fmla="*/ 3580 h 79922"/>
                <a:gd name="connsiteX44" fmla="*/ 108138 w 184211"/>
                <a:gd name="connsiteY44" fmla="*/ 20770 h 79922"/>
                <a:gd name="connsiteX45" fmla="*/ 117361 w 184211"/>
                <a:gd name="connsiteY45" fmla="*/ 56745 h 79922"/>
                <a:gd name="connsiteX46" fmla="*/ 139525 w 184211"/>
                <a:gd name="connsiteY46" fmla="*/ 73578 h 79922"/>
                <a:gd name="connsiteX47" fmla="*/ 155310 w 184211"/>
                <a:gd name="connsiteY47" fmla="*/ 58159 h 79922"/>
                <a:gd name="connsiteX48" fmla="*/ 154778 w 184211"/>
                <a:gd name="connsiteY48" fmla="*/ 55681 h 79922"/>
                <a:gd name="connsiteX49" fmla="*/ 146445 w 184211"/>
                <a:gd name="connsiteY49" fmla="*/ 22540 h 79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84211" h="79922">
                  <a:moveTo>
                    <a:pt x="63831" y="67020"/>
                  </a:moveTo>
                  <a:cubicBezTo>
                    <a:pt x="59224" y="65955"/>
                    <a:pt x="56380" y="62239"/>
                    <a:pt x="56380" y="58691"/>
                  </a:cubicBezTo>
                  <a:cubicBezTo>
                    <a:pt x="56380" y="54617"/>
                    <a:pt x="59931" y="53021"/>
                    <a:pt x="62234" y="53021"/>
                  </a:cubicBezTo>
                  <a:cubicBezTo>
                    <a:pt x="64006" y="53021"/>
                    <a:pt x="70743" y="54085"/>
                    <a:pt x="70743" y="63121"/>
                  </a:cubicBezTo>
                  <a:cubicBezTo>
                    <a:pt x="70743" y="74642"/>
                    <a:pt x="57976" y="78541"/>
                    <a:pt x="47165" y="78541"/>
                  </a:cubicBezTo>
                  <a:cubicBezTo>
                    <a:pt x="19503" y="78541"/>
                    <a:pt x="14538" y="58159"/>
                    <a:pt x="14538" y="52665"/>
                  </a:cubicBezTo>
                  <a:cubicBezTo>
                    <a:pt x="14538" y="46114"/>
                    <a:pt x="18263" y="41858"/>
                    <a:pt x="20742" y="39730"/>
                  </a:cubicBezTo>
                  <a:cubicBezTo>
                    <a:pt x="25350" y="36190"/>
                    <a:pt x="28544" y="35475"/>
                    <a:pt x="40777" y="33355"/>
                  </a:cubicBezTo>
                  <a:cubicBezTo>
                    <a:pt x="44503" y="32640"/>
                    <a:pt x="55855" y="30512"/>
                    <a:pt x="55855" y="21651"/>
                  </a:cubicBezTo>
                  <a:cubicBezTo>
                    <a:pt x="55855" y="18641"/>
                    <a:pt x="53901" y="11909"/>
                    <a:pt x="46457" y="7479"/>
                  </a:cubicBezTo>
                  <a:cubicBezTo>
                    <a:pt x="39538" y="3580"/>
                    <a:pt x="30847" y="3580"/>
                    <a:pt x="28726" y="3580"/>
                  </a:cubicBezTo>
                  <a:cubicBezTo>
                    <a:pt x="21632" y="3580"/>
                    <a:pt x="11527" y="5176"/>
                    <a:pt x="7444" y="11019"/>
                  </a:cubicBezTo>
                  <a:cubicBezTo>
                    <a:pt x="13299" y="11726"/>
                    <a:pt x="17199" y="16157"/>
                    <a:pt x="17199" y="21119"/>
                  </a:cubicBezTo>
                  <a:cubicBezTo>
                    <a:pt x="17199" y="25550"/>
                    <a:pt x="14005" y="27677"/>
                    <a:pt x="10280" y="27677"/>
                  </a:cubicBezTo>
                  <a:cubicBezTo>
                    <a:pt x="5140" y="27677"/>
                    <a:pt x="0" y="23604"/>
                    <a:pt x="0" y="15808"/>
                  </a:cubicBezTo>
                  <a:cubicBezTo>
                    <a:pt x="0" y="5176"/>
                    <a:pt x="11344" y="-1382"/>
                    <a:pt x="28544" y="-1382"/>
                  </a:cubicBezTo>
                  <a:cubicBezTo>
                    <a:pt x="61170" y="-1382"/>
                    <a:pt x="67200" y="20944"/>
                    <a:pt x="67200" y="27860"/>
                  </a:cubicBezTo>
                  <a:cubicBezTo>
                    <a:pt x="67200" y="44160"/>
                    <a:pt x="49294" y="47352"/>
                    <a:pt x="42732" y="48591"/>
                  </a:cubicBezTo>
                  <a:cubicBezTo>
                    <a:pt x="41135" y="48948"/>
                    <a:pt x="36702" y="49655"/>
                    <a:pt x="35637" y="50011"/>
                  </a:cubicBezTo>
                  <a:cubicBezTo>
                    <a:pt x="29076" y="51250"/>
                    <a:pt x="25882" y="54975"/>
                    <a:pt x="25882" y="58872"/>
                  </a:cubicBezTo>
                  <a:cubicBezTo>
                    <a:pt x="25882" y="62946"/>
                    <a:pt x="29076" y="67733"/>
                    <a:pt x="32976" y="70211"/>
                  </a:cubicBezTo>
                  <a:cubicBezTo>
                    <a:pt x="37767" y="73228"/>
                    <a:pt x="43971" y="73578"/>
                    <a:pt x="46990" y="73578"/>
                  </a:cubicBezTo>
                  <a:cubicBezTo>
                    <a:pt x="50708" y="73578"/>
                    <a:pt x="59931" y="73046"/>
                    <a:pt x="63831" y="67020"/>
                  </a:cubicBezTo>
                  <a:close/>
                  <a:moveTo>
                    <a:pt x="157789" y="68084"/>
                  </a:moveTo>
                  <a:cubicBezTo>
                    <a:pt x="154063" y="73935"/>
                    <a:pt x="148034" y="78541"/>
                    <a:pt x="139525" y="78541"/>
                  </a:cubicBezTo>
                  <a:cubicBezTo>
                    <a:pt x="116829" y="78541"/>
                    <a:pt x="93783" y="53553"/>
                    <a:pt x="93783" y="28034"/>
                  </a:cubicBezTo>
                  <a:cubicBezTo>
                    <a:pt x="93783" y="10846"/>
                    <a:pt x="105302" y="-1382"/>
                    <a:pt x="120555" y="-1382"/>
                  </a:cubicBezTo>
                  <a:cubicBezTo>
                    <a:pt x="130127" y="-1382"/>
                    <a:pt x="138636" y="4112"/>
                    <a:pt x="145730" y="11019"/>
                  </a:cubicBezTo>
                  <a:cubicBezTo>
                    <a:pt x="149098" y="389"/>
                    <a:pt x="159386" y="-1382"/>
                    <a:pt x="163993" y="-1382"/>
                  </a:cubicBezTo>
                  <a:cubicBezTo>
                    <a:pt x="170381" y="-1382"/>
                    <a:pt x="174814" y="2516"/>
                    <a:pt x="178007" y="8011"/>
                  </a:cubicBezTo>
                  <a:cubicBezTo>
                    <a:pt x="181907" y="14918"/>
                    <a:pt x="184211" y="25018"/>
                    <a:pt x="184211" y="25733"/>
                  </a:cubicBezTo>
                  <a:cubicBezTo>
                    <a:pt x="184211" y="28034"/>
                    <a:pt x="181907" y="28034"/>
                    <a:pt x="181375" y="28034"/>
                  </a:cubicBezTo>
                  <a:cubicBezTo>
                    <a:pt x="178889" y="28034"/>
                    <a:pt x="178714" y="27329"/>
                    <a:pt x="177475" y="22540"/>
                  </a:cubicBezTo>
                  <a:cubicBezTo>
                    <a:pt x="175346" y="14037"/>
                    <a:pt x="171977" y="3580"/>
                    <a:pt x="164526" y="3580"/>
                  </a:cubicBezTo>
                  <a:cubicBezTo>
                    <a:pt x="159918" y="3580"/>
                    <a:pt x="158679" y="7479"/>
                    <a:pt x="158679" y="12258"/>
                  </a:cubicBezTo>
                  <a:cubicBezTo>
                    <a:pt x="158679" y="15276"/>
                    <a:pt x="160093" y="21651"/>
                    <a:pt x="161332" y="26265"/>
                  </a:cubicBezTo>
                  <a:cubicBezTo>
                    <a:pt x="162580" y="31044"/>
                    <a:pt x="164351" y="38309"/>
                    <a:pt x="165233" y="42216"/>
                  </a:cubicBezTo>
                  <a:lnTo>
                    <a:pt x="168784" y="55681"/>
                  </a:lnTo>
                  <a:cubicBezTo>
                    <a:pt x="169848" y="60287"/>
                    <a:pt x="171977" y="68616"/>
                    <a:pt x="171977" y="69504"/>
                  </a:cubicBezTo>
                  <a:cubicBezTo>
                    <a:pt x="171977" y="73403"/>
                    <a:pt x="168784" y="75174"/>
                    <a:pt x="165948" y="75174"/>
                  </a:cubicBezTo>
                  <a:cubicBezTo>
                    <a:pt x="162929" y="75174"/>
                    <a:pt x="158853" y="73046"/>
                    <a:pt x="157789" y="68084"/>
                  </a:cubicBezTo>
                  <a:close/>
                  <a:moveTo>
                    <a:pt x="146445" y="22540"/>
                  </a:moveTo>
                  <a:cubicBezTo>
                    <a:pt x="145197" y="17577"/>
                    <a:pt x="141297" y="14037"/>
                    <a:pt x="137396" y="10670"/>
                  </a:cubicBezTo>
                  <a:cubicBezTo>
                    <a:pt x="135799" y="9248"/>
                    <a:pt x="128713" y="3580"/>
                    <a:pt x="121087" y="3580"/>
                  </a:cubicBezTo>
                  <a:cubicBezTo>
                    <a:pt x="114525" y="3580"/>
                    <a:pt x="108138" y="8184"/>
                    <a:pt x="108138" y="20770"/>
                  </a:cubicBezTo>
                  <a:cubicBezTo>
                    <a:pt x="108138" y="30162"/>
                    <a:pt x="113286" y="49655"/>
                    <a:pt x="117361" y="56745"/>
                  </a:cubicBezTo>
                  <a:cubicBezTo>
                    <a:pt x="125520" y="70919"/>
                    <a:pt x="134560" y="73578"/>
                    <a:pt x="139525" y="73578"/>
                  </a:cubicBezTo>
                  <a:cubicBezTo>
                    <a:pt x="151934" y="73578"/>
                    <a:pt x="155310" y="60111"/>
                    <a:pt x="155310" y="58159"/>
                  </a:cubicBezTo>
                  <a:cubicBezTo>
                    <a:pt x="155310" y="57452"/>
                    <a:pt x="154953" y="56213"/>
                    <a:pt x="154778" y="55681"/>
                  </a:cubicBezTo>
                  <a:lnTo>
                    <a:pt x="146445" y="22540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1" name="任意多边形: 形状 10">
              <a:extLst>
                <a:ext uri="{FF2B5EF4-FFF2-40B4-BE49-F238E27FC236}">
                  <a16:creationId xmlns:a16="http://schemas.microsoft.com/office/drawing/2014/main" id="{4B5A893E-D83B-CDF0-F156-82BC6200DA6E}"/>
                </a:ext>
              </a:extLst>
            </p:cNvPr>
            <p:cNvSpPr/>
            <p:nvPr>
              <p:custDataLst>
                <p:tags r:id="rId130"/>
              </p:custDataLst>
            </p:nvPr>
          </p:nvSpPr>
          <p:spPr>
            <a:xfrm flipV="1">
              <a:off x="6628699" y="-15140227"/>
              <a:ext cx="53726" cy="119265"/>
            </a:xfrm>
            <a:custGeom>
              <a:avLst/>
              <a:gdLst>
                <a:gd name="connsiteX0" fmla="*/ 49118 w 53726"/>
                <a:gd name="connsiteY0" fmla="*/ 111163 h 119265"/>
                <a:gd name="connsiteX1" fmla="*/ 42025 w 53726"/>
                <a:gd name="connsiteY1" fmla="*/ 117896 h 119265"/>
                <a:gd name="connsiteX2" fmla="*/ 32094 w 53726"/>
                <a:gd name="connsiteY2" fmla="*/ 108154 h 119265"/>
                <a:gd name="connsiteX3" fmla="*/ 39189 w 53726"/>
                <a:gd name="connsiteY3" fmla="*/ 101413 h 119265"/>
                <a:gd name="connsiteX4" fmla="*/ 49118 w 53726"/>
                <a:gd name="connsiteY4" fmla="*/ 111163 h 119265"/>
                <a:gd name="connsiteX5" fmla="*/ 12941 w 53726"/>
                <a:gd name="connsiteY5" fmla="*/ 21132 h 119265"/>
                <a:gd name="connsiteX6" fmla="*/ 11352 w 53726"/>
                <a:gd name="connsiteY6" fmla="*/ 13693 h 119265"/>
                <a:gd name="connsiteX7" fmla="*/ 28194 w 53726"/>
                <a:gd name="connsiteY7" fmla="*/ -1369 h 119265"/>
                <a:gd name="connsiteX8" fmla="*/ 53726 w 53726"/>
                <a:gd name="connsiteY8" fmla="*/ 25746 h 119265"/>
                <a:gd name="connsiteX9" fmla="*/ 50890 w 53726"/>
                <a:gd name="connsiteY9" fmla="*/ 28048 h 119265"/>
                <a:gd name="connsiteX10" fmla="*/ 47522 w 53726"/>
                <a:gd name="connsiteY10" fmla="*/ 25031 h 119265"/>
                <a:gd name="connsiteX11" fmla="*/ 28726 w 53726"/>
                <a:gd name="connsiteY11" fmla="*/ 3593 h 119265"/>
                <a:gd name="connsiteX12" fmla="*/ 24293 w 53726"/>
                <a:gd name="connsiteY12" fmla="*/ 9794 h 119265"/>
                <a:gd name="connsiteX13" fmla="*/ 27129 w 53726"/>
                <a:gd name="connsiteY13" fmla="*/ 21132 h 119265"/>
                <a:gd name="connsiteX14" fmla="*/ 32801 w 53726"/>
                <a:gd name="connsiteY14" fmla="*/ 35314 h 119265"/>
                <a:gd name="connsiteX15" fmla="*/ 41492 w 53726"/>
                <a:gd name="connsiteY15" fmla="*/ 57823 h 119265"/>
                <a:gd name="connsiteX16" fmla="*/ 42557 w 53726"/>
                <a:gd name="connsiteY16" fmla="*/ 63492 h 119265"/>
                <a:gd name="connsiteX17" fmla="*/ 25707 w 53726"/>
                <a:gd name="connsiteY17" fmla="*/ 78553 h 119265"/>
                <a:gd name="connsiteX18" fmla="*/ 0 w 53726"/>
                <a:gd name="connsiteY18" fmla="*/ 51438 h 119265"/>
                <a:gd name="connsiteX19" fmla="*/ 3011 w 53726"/>
                <a:gd name="connsiteY19" fmla="*/ 49137 h 119265"/>
                <a:gd name="connsiteX20" fmla="*/ 6204 w 53726"/>
                <a:gd name="connsiteY20" fmla="*/ 51970 h 119265"/>
                <a:gd name="connsiteX21" fmla="*/ 25175 w 53726"/>
                <a:gd name="connsiteY21" fmla="*/ 73591 h 119265"/>
                <a:gd name="connsiteX22" fmla="*/ 29608 w 53726"/>
                <a:gd name="connsiteY22" fmla="*/ 67391 h 119265"/>
                <a:gd name="connsiteX23" fmla="*/ 24118 w 53726"/>
                <a:gd name="connsiteY23" fmla="*/ 49669 h 119265"/>
                <a:gd name="connsiteX24" fmla="*/ 12941 w 53726"/>
                <a:gd name="connsiteY24" fmla="*/ 21132 h 119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3726" h="119265">
                  <a:moveTo>
                    <a:pt x="49118" y="111163"/>
                  </a:moveTo>
                  <a:cubicBezTo>
                    <a:pt x="49118" y="113997"/>
                    <a:pt x="46990" y="117896"/>
                    <a:pt x="42025" y="117896"/>
                  </a:cubicBezTo>
                  <a:cubicBezTo>
                    <a:pt x="37234" y="117896"/>
                    <a:pt x="32094" y="113290"/>
                    <a:pt x="32094" y="108154"/>
                  </a:cubicBezTo>
                  <a:cubicBezTo>
                    <a:pt x="32094" y="105136"/>
                    <a:pt x="34398" y="101413"/>
                    <a:pt x="39189" y="101413"/>
                  </a:cubicBezTo>
                  <a:cubicBezTo>
                    <a:pt x="44329" y="101413"/>
                    <a:pt x="49118" y="106375"/>
                    <a:pt x="49118" y="111163"/>
                  </a:cubicBezTo>
                  <a:close/>
                  <a:moveTo>
                    <a:pt x="12941" y="21132"/>
                  </a:moveTo>
                  <a:cubicBezTo>
                    <a:pt x="12234" y="18831"/>
                    <a:pt x="11352" y="16702"/>
                    <a:pt x="11352" y="13693"/>
                  </a:cubicBezTo>
                  <a:cubicBezTo>
                    <a:pt x="11352" y="5364"/>
                    <a:pt x="18438" y="-1369"/>
                    <a:pt x="28194" y="-1369"/>
                  </a:cubicBezTo>
                  <a:cubicBezTo>
                    <a:pt x="45925" y="-1369"/>
                    <a:pt x="53726" y="23086"/>
                    <a:pt x="53726" y="25746"/>
                  </a:cubicBezTo>
                  <a:cubicBezTo>
                    <a:pt x="53726" y="28048"/>
                    <a:pt x="51423" y="28048"/>
                    <a:pt x="50890" y="28048"/>
                  </a:cubicBezTo>
                  <a:cubicBezTo>
                    <a:pt x="48404" y="28048"/>
                    <a:pt x="48229" y="26985"/>
                    <a:pt x="47522" y="25031"/>
                  </a:cubicBezTo>
                  <a:cubicBezTo>
                    <a:pt x="43439" y="10858"/>
                    <a:pt x="35637" y="3593"/>
                    <a:pt x="28726" y="3593"/>
                  </a:cubicBezTo>
                  <a:cubicBezTo>
                    <a:pt x="25175" y="3593"/>
                    <a:pt x="24293" y="5896"/>
                    <a:pt x="24293" y="9794"/>
                  </a:cubicBezTo>
                  <a:cubicBezTo>
                    <a:pt x="24293" y="13868"/>
                    <a:pt x="25533" y="17233"/>
                    <a:pt x="27129" y="21132"/>
                  </a:cubicBezTo>
                  <a:cubicBezTo>
                    <a:pt x="28901" y="25921"/>
                    <a:pt x="30855" y="30708"/>
                    <a:pt x="32801" y="35314"/>
                  </a:cubicBezTo>
                  <a:cubicBezTo>
                    <a:pt x="34398" y="39569"/>
                    <a:pt x="40785" y="55695"/>
                    <a:pt x="41492" y="57823"/>
                  </a:cubicBezTo>
                  <a:cubicBezTo>
                    <a:pt x="42025" y="59594"/>
                    <a:pt x="42557" y="61721"/>
                    <a:pt x="42557" y="63492"/>
                  </a:cubicBezTo>
                  <a:cubicBezTo>
                    <a:pt x="42557" y="71820"/>
                    <a:pt x="35463" y="78553"/>
                    <a:pt x="25707" y="78553"/>
                  </a:cubicBezTo>
                  <a:cubicBezTo>
                    <a:pt x="8159" y="78553"/>
                    <a:pt x="0" y="54456"/>
                    <a:pt x="0" y="51438"/>
                  </a:cubicBezTo>
                  <a:cubicBezTo>
                    <a:pt x="0" y="49137"/>
                    <a:pt x="2486" y="49137"/>
                    <a:pt x="3011" y="49137"/>
                  </a:cubicBezTo>
                  <a:cubicBezTo>
                    <a:pt x="5497" y="49137"/>
                    <a:pt x="5672" y="50026"/>
                    <a:pt x="6204" y="51970"/>
                  </a:cubicBezTo>
                  <a:cubicBezTo>
                    <a:pt x="10820" y="67216"/>
                    <a:pt x="18621" y="73591"/>
                    <a:pt x="25175" y="73591"/>
                  </a:cubicBezTo>
                  <a:cubicBezTo>
                    <a:pt x="28019" y="73591"/>
                    <a:pt x="29608" y="72178"/>
                    <a:pt x="29608" y="67391"/>
                  </a:cubicBezTo>
                  <a:cubicBezTo>
                    <a:pt x="29608" y="63317"/>
                    <a:pt x="28551" y="60658"/>
                    <a:pt x="24118" y="49669"/>
                  </a:cubicBezTo>
                  <a:lnTo>
                    <a:pt x="12941" y="21132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2" name="任意多边形: 形状 11">
              <a:extLst>
                <a:ext uri="{FF2B5EF4-FFF2-40B4-BE49-F238E27FC236}">
                  <a16:creationId xmlns:a16="http://schemas.microsoft.com/office/drawing/2014/main" id="{7D2E37E7-6844-B03C-63EC-1E1159805DE0}"/>
                </a:ext>
              </a:extLst>
            </p:cNvPr>
            <p:cNvSpPr/>
            <p:nvPr>
              <p:custDataLst>
                <p:tags r:id="rId131"/>
              </p:custDataLst>
            </p:nvPr>
          </p:nvSpPr>
          <p:spPr>
            <a:xfrm flipV="1">
              <a:off x="7309178" y="-15186169"/>
              <a:ext cx="168400" cy="59223"/>
            </a:xfrm>
            <a:custGeom>
              <a:avLst/>
              <a:gdLst>
                <a:gd name="connsiteX0" fmla="*/ 159789 w 168400"/>
                <a:gd name="connsiteY0" fmla="*/ 47725 h 59223"/>
                <a:gd name="connsiteX1" fmla="*/ 168401 w 168400"/>
                <a:gd name="connsiteY1" fmla="*/ 52791 h 59223"/>
                <a:gd name="connsiteX2" fmla="*/ 160043 w 168400"/>
                <a:gd name="connsiteY2" fmla="*/ 57848 h 59223"/>
                <a:gd name="connsiteX3" fmla="*/ 8358 w 168400"/>
                <a:gd name="connsiteY3" fmla="*/ 57848 h 59223"/>
                <a:gd name="connsiteX4" fmla="*/ 0 w 168400"/>
                <a:gd name="connsiteY4" fmla="*/ 52791 h 59223"/>
                <a:gd name="connsiteX5" fmla="*/ 8612 w 168400"/>
                <a:gd name="connsiteY5" fmla="*/ 47725 h 59223"/>
                <a:gd name="connsiteX6" fmla="*/ 159789 w 168400"/>
                <a:gd name="connsiteY6" fmla="*/ 47725 h 59223"/>
                <a:gd name="connsiteX7" fmla="*/ 160043 w 168400"/>
                <a:gd name="connsiteY7" fmla="*/ -1375 h 59223"/>
                <a:gd name="connsiteX8" fmla="*/ 168401 w 168400"/>
                <a:gd name="connsiteY8" fmla="*/ 3691 h 59223"/>
                <a:gd name="connsiteX9" fmla="*/ 159789 w 168400"/>
                <a:gd name="connsiteY9" fmla="*/ 8756 h 59223"/>
                <a:gd name="connsiteX10" fmla="*/ 8612 w 168400"/>
                <a:gd name="connsiteY10" fmla="*/ 8756 h 59223"/>
                <a:gd name="connsiteX11" fmla="*/ 0 w 168400"/>
                <a:gd name="connsiteY11" fmla="*/ 3691 h 59223"/>
                <a:gd name="connsiteX12" fmla="*/ 8358 w 168400"/>
                <a:gd name="connsiteY12" fmla="*/ -1375 h 59223"/>
                <a:gd name="connsiteX13" fmla="*/ 160043 w 168400"/>
                <a:gd name="connsiteY13" fmla="*/ -1375 h 59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8400" h="59223">
                  <a:moveTo>
                    <a:pt x="159789" y="47725"/>
                  </a:moveTo>
                  <a:cubicBezTo>
                    <a:pt x="163587" y="47725"/>
                    <a:pt x="168401" y="47725"/>
                    <a:pt x="168401" y="52791"/>
                  </a:cubicBezTo>
                  <a:cubicBezTo>
                    <a:pt x="168401" y="57848"/>
                    <a:pt x="163587" y="57848"/>
                    <a:pt x="160043" y="57848"/>
                  </a:cubicBezTo>
                  <a:lnTo>
                    <a:pt x="8358" y="57848"/>
                  </a:lnTo>
                  <a:cubicBezTo>
                    <a:pt x="4815" y="57848"/>
                    <a:pt x="0" y="57848"/>
                    <a:pt x="0" y="52791"/>
                  </a:cubicBezTo>
                  <a:cubicBezTo>
                    <a:pt x="0" y="47725"/>
                    <a:pt x="4815" y="47725"/>
                    <a:pt x="8612" y="47725"/>
                  </a:cubicBezTo>
                  <a:lnTo>
                    <a:pt x="159789" y="47725"/>
                  </a:lnTo>
                  <a:close/>
                  <a:moveTo>
                    <a:pt x="160043" y="-1375"/>
                  </a:moveTo>
                  <a:cubicBezTo>
                    <a:pt x="163587" y="-1375"/>
                    <a:pt x="168401" y="-1375"/>
                    <a:pt x="168401" y="3691"/>
                  </a:cubicBezTo>
                  <a:cubicBezTo>
                    <a:pt x="168401" y="8756"/>
                    <a:pt x="163587" y="8756"/>
                    <a:pt x="159789" y="8756"/>
                  </a:cubicBezTo>
                  <a:lnTo>
                    <a:pt x="8612" y="8756"/>
                  </a:lnTo>
                  <a:cubicBezTo>
                    <a:pt x="4815" y="8756"/>
                    <a:pt x="0" y="8756"/>
                    <a:pt x="0" y="3691"/>
                  </a:cubicBezTo>
                  <a:cubicBezTo>
                    <a:pt x="0" y="-1375"/>
                    <a:pt x="4815" y="-1375"/>
                    <a:pt x="8358" y="-1375"/>
                  </a:cubicBezTo>
                  <a:lnTo>
                    <a:pt x="160043" y="-1375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3" name="任意多边形: 形状 12">
              <a:extLst>
                <a:ext uri="{FF2B5EF4-FFF2-40B4-BE49-F238E27FC236}">
                  <a16:creationId xmlns:a16="http://schemas.microsoft.com/office/drawing/2014/main" id="{8DB2DF71-B4FB-A14D-DD1D-A51F6A6EF7EA}"/>
                </a:ext>
              </a:extLst>
            </p:cNvPr>
            <p:cNvSpPr/>
            <p:nvPr>
              <p:custDataLst>
                <p:tags r:id="rId132"/>
              </p:custDataLst>
            </p:nvPr>
          </p:nvSpPr>
          <p:spPr>
            <a:xfrm flipV="1">
              <a:off x="7579043" y="-15274500"/>
              <a:ext cx="573866" cy="181210"/>
            </a:xfrm>
            <a:custGeom>
              <a:avLst/>
              <a:gdLst>
                <a:gd name="connsiteX0" fmla="*/ 195745 w 573866"/>
                <a:gd name="connsiteY0" fmla="*/ 3179 h 181210"/>
                <a:gd name="connsiteX1" fmla="*/ 188904 w 573866"/>
                <a:gd name="connsiteY1" fmla="*/ 6466 h 181210"/>
                <a:gd name="connsiteX2" fmla="*/ 174215 w 573866"/>
                <a:gd name="connsiteY2" fmla="*/ 10770 h 181210"/>
                <a:gd name="connsiteX3" fmla="*/ 175232 w 573866"/>
                <a:gd name="connsiteY3" fmla="*/ 16589 h 181210"/>
                <a:gd name="connsiteX4" fmla="*/ 209416 w 573866"/>
                <a:gd name="connsiteY4" fmla="*/ 153513 h 181210"/>
                <a:gd name="connsiteX5" fmla="*/ 229420 w 573866"/>
                <a:gd name="connsiteY5" fmla="*/ 163637 h 181210"/>
                <a:gd name="connsiteX6" fmla="*/ 237022 w 573866"/>
                <a:gd name="connsiteY6" fmla="*/ 168193 h 181210"/>
                <a:gd name="connsiteX7" fmla="*/ 230691 w 573866"/>
                <a:gd name="connsiteY7" fmla="*/ 171480 h 181210"/>
                <a:gd name="connsiteX8" fmla="*/ 198278 w 573866"/>
                <a:gd name="connsiteY8" fmla="*/ 171480 h 181210"/>
                <a:gd name="connsiteX9" fmla="*/ 189159 w 573866"/>
                <a:gd name="connsiteY9" fmla="*/ 166923 h 181210"/>
                <a:gd name="connsiteX10" fmla="*/ 103060 w 573866"/>
                <a:gd name="connsiteY10" fmla="*/ 23934 h 181210"/>
                <a:gd name="connsiteX11" fmla="*/ 88879 w 573866"/>
                <a:gd name="connsiteY11" fmla="*/ 165915 h 181210"/>
                <a:gd name="connsiteX12" fmla="*/ 81793 w 573866"/>
                <a:gd name="connsiteY12" fmla="*/ 171480 h 181210"/>
                <a:gd name="connsiteX13" fmla="*/ 48110 w 573866"/>
                <a:gd name="connsiteY13" fmla="*/ 171480 h 181210"/>
                <a:gd name="connsiteX14" fmla="*/ 41278 w 573866"/>
                <a:gd name="connsiteY14" fmla="*/ 166678 h 181210"/>
                <a:gd name="connsiteX15" fmla="*/ 48110 w 573866"/>
                <a:gd name="connsiteY15" fmla="*/ 163637 h 181210"/>
                <a:gd name="connsiteX16" fmla="*/ 62798 w 573866"/>
                <a:gd name="connsiteY16" fmla="*/ 159332 h 181210"/>
                <a:gd name="connsiteX17" fmla="*/ 61790 w 573866"/>
                <a:gd name="connsiteY17" fmla="*/ 154529 h 181210"/>
                <a:gd name="connsiteX18" fmla="*/ 29369 w 573866"/>
                <a:gd name="connsiteY18" fmla="*/ 24180 h 181210"/>
                <a:gd name="connsiteX19" fmla="*/ 4806 w 573866"/>
                <a:gd name="connsiteY19" fmla="*/ 6466 h 181210"/>
                <a:gd name="connsiteX20" fmla="*/ 0 w 573866"/>
                <a:gd name="connsiteY20" fmla="*/ 1663 h 181210"/>
                <a:gd name="connsiteX21" fmla="*/ 3289 w 573866"/>
                <a:gd name="connsiteY21" fmla="*/ -1378 h 181210"/>
                <a:gd name="connsiteX22" fmla="*/ 27344 w 573866"/>
                <a:gd name="connsiteY22" fmla="*/ -616 h 181210"/>
                <a:gd name="connsiteX23" fmla="*/ 52162 w 573866"/>
                <a:gd name="connsiteY23" fmla="*/ -1378 h 181210"/>
                <a:gd name="connsiteX24" fmla="*/ 56722 w 573866"/>
                <a:gd name="connsiteY24" fmla="*/ 3179 h 181210"/>
                <a:gd name="connsiteX25" fmla="*/ 51907 w 573866"/>
                <a:gd name="connsiteY25" fmla="*/ 6466 h 181210"/>
                <a:gd name="connsiteX26" fmla="*/ 36972 w 573866"/>
                <a:gd name="connsiteY26" fmla="*/ 17352 h 181210"/>
                <a:gd name="connsiteX27" fmla="*/ 37981 w 573866"/>
                <a:gd name="connsiteY27" fmla="*/ 23680 h 181210"/>
                <a:gd name="connsiteX28" fmla="*/ 71664 w 573866"/>
                <a:gd name="connsiteY28" fmla="*/ 158069 h 181210"/>
                <a:gd name="connsiteX29" fmla="*/ 71919 w 573866"/>
                <a:gd name="connsiteY29" fmla="*/ 158069 h 181210"/>
                <a:gd name="connsiteX30" fmla="*/ 87362 w 573866"/>
                <a:gd name="connsiteY30" fmla="*/ 4695 h 181210"/>
                <a:gd name="connsiteX31" fmla="*/ 91668 w 573866"/>
                <a:gd name="connsiteY31" fmla="*/ -1378 h 181210"/>
                <a:gd name="connsiteX32" fmla="*/ 97745 w 573866"/>
                <a:gd name="connsiteY32" fmla="*/ 3179 h 181210"/>
                <a:gd name="connsiteX33" fmla="*/ 192201 w 573866"/>
                <a:gd name="connsiteY33" fmla="*/ 160349 h 181210"/>
                <a:gd name="connsiteX34" fmla="*/ 192447 w 573866"/>
                <a:gd name="connsiteY34" fmla="*/ 160349 h 181210"/>
                <a:gd name="connsiteX35" fmla="*/ 156747 w 573866"/>
                <a:gd name="connsiteY35" fmla="*/ 17098 h 181210"/>
                <a:gd name="connsiteX36" fmla="*/ 135980 w 573866"/>
                <a:gd name="connsiteY36" fmla="*/ 6466 h 181210"/>
                <a:gd name="connsiteX37" fmla="*/ 129149 w 573866"/>
                <a:gd name="connsiteY37" fmla="*/ 1663 h 181210"/>
                <a:gd name="connsiteX38" fmla="*/ 132692 w 573866"/>
                <a:gd name="connsiteY38" fmla="*/ -1378 h 181210"/>
                <a:gd name="connsiteX39" fmla="*/ 161561 w 573866"/>
                <a:gd name="connsiteY39" fmla="*/ -616 h 181210"/>
                <a:gd name="connsiteX40" fmla="*/ 190930 w 573866"/>
                <a:gd name="connsiteY40" fmla="*/ -1378 h 181210"/>
                <a:gd name="connsiteX41" fmla="*/ 195745 w 573866"/>
                <a:gd name="connsiteY41" fmla="*/ 3179 h 181210"/>
                <a:gd name="connsiteX42" fmla="*/ 384930 w 573866"/>
                <a:gd name="connsiteY42" fmla="*/ 3179 h 181210"/>
                <a:gd name="connsiteX43" fmla="*/ 378100 w 573866"/>
                <a:gd name="connsiteY43" fmla="*/ 6466 h 181210"/>
                <a:gd name="connsiteX44" fmla="*/ 363408 w 573866"/>
                <a:gd name="connsiteY44" fmla="*/ 10770 h 181210"/>
                <a:gd name="connsiteX45" fmla="*/ 364425 w 573866"/>
                <a:gd name="connsiteY45" fmla="*/ 16589 h 181210"/>
                <a:gd name="connsiteX46" fmla="*/ 398609 w 573866"/>
                <a:gd name="connsiteY46" fmla="*/ 153513 h 181210"/>
                <a:gd name="connsiteX47" fmla="*/ 418613 w 573866"/>
                <a:gd name="connsiteY47" fmla="*/ 163637 h 181210"/>
                <a:gd name="connsiteX48" fmla="*/ 426210 w 573866"/>
                <a:gd name="connsiteY48" fmla="*/ 168193 h 181210"/>
                <a:gd name="connsiteX49" fmla="*/ 422666 w 573866"/>
                <a:gd name="connsiteY49" fmla="*/ 171480 h 181210"/>
                <a:gd name="connsiteX50" fmla="*/ 392788 w 573866"/>
                <a:gd name="connsiteY50" fmla="*/ 170727 h 181210"/>
                <a:gd name="connsiteX51" fmla="*/ 362402 w 573866"/>
                <a:gd name="connsiteY51" fmla="*/ 171480 h 181210"/>
                <a:gd name="connsiteX52" fmla="*/ 357587 w 573866"/>
                <a:gd name="connsiteY52" fmla="*/ 166678 h 181210"/>
                <a:gd name="connsiteX53" fmla="*/ 364425 w 573866"/>
                <a:gd name="connsiteY53" fmla="*/ 163637 h 181210"/>
                <a:gd name="connsiteX54" fmla="*/ 379107 w 573866"/>
                <a:gd name="connsiteY54" fmla="*/ 159332 h 181210"/>
                <a:gd name="connsiteX55" fmla="*/ 378100 w 573866"/>
                <a:gd name="connsiteY55" fmla="*/ 154529 h 181210"/>
                <a:gd name="connsiteX56" fmla="*/ 362646 w 573866"/>
                <a:gd name="connsiteY56" fmla="*/ 92519 h 181210"/>
                <a:gd name="connsiteX57" fmla="*/ 293264 w 573866"/>
                <a:gd name="connsiteY57" fmla="*/ 92519 h 181210"/>
                <a:gd name="connsiteX58" fmla="*/ 308460 w 573866"/>
                <a:gd name="connsiteY58" fmla="*/ 153513 h 181210"/>
                <a:gd name="connsiteX59" fmla="*/ 328465 w 573866"/>
                <a:gd name="connsiteY59" fmla="*/ 163637 h 181210"/>
                <a:gd name="connsiteX60" fmla="*/ 336058 w 573866"/>
                <a:gd name="connsiteY60" fmla="*/ 168193 h 181210"/>
                <a:gd name="connsiteX61" fmla="*/ 332514 w 573866"/>
                <a:gd name="connsiteY61" fmla="*/ 171480 h 181210"/>
                <a:gd name="connsiteX62" fmla="*/ 302636 w 573866"/>
                <a:gd name="connsiteY62" fmla="*/ 170727 h 181210"/>
                <a:gd name="connsiteX63" fmla="*/ 272251 w 573866"/>
                <a:gd name="connsiteY63" fmla="*/ 171480 h 181210"/>
                <a:gd name="connsiteX64" fmla="*/ 267435 w 573866"/>
                <a:gd name="connsiteY64" fmla="*/ 166678 h 181210"/>
                <a:gd name="connsiteX65" fmla="*/ 274276 w 573866"/>
                <a:gd name="connsiteY65" fmla="*/ 163637 h 181210"/>
                <a:gd name="connsiteX66" fmla="*/ 288965 w 573866"/>
                <a:gd name="connsiteY66" fmla="*/ 159332 h 181210"/>
                <a:gd name="connsiteX67" fmla="*/ 287948 w 573866"/>
                <a:gd name="connsiteY67" fmla="*/ 154529 h 181210"/>
                <a:gd name="connsiteX68" fmla="*/ 253764 w 573866"/>
                <a:gd name="connsiteY68" fmla="*/ 17098 h 181210"/>
                <a:gd name="connsiteX69" fmla="*/ 232998 w 573866"/>
                <a:gd name="connsiteY69" fmla="*/ 6466 h 181210"/>
                <a:gd name="connsiteX70" fmla="*/ 226158 w 573866"/>
                <a:gd name="connsiteY70" fmla="*/ 1663 h 181210"/>
                <a:gd name="connsiteX71" fmla="*/ 229710 w 573866"/>
                <a:gd name="connsiteY71" fmla="*/ -1378 h 181210"/>
                <a:gd name="connsiteX72" fmla="*/ 259588 w 573866"/>
                <a:gd name="connsiteY72" fmla="*/ -616 h 181210"/>
                <a:gd name="connsiteX73" fmla="*/ 289974 w 573866"/>
                <a:gd name="connsiteY73" fmla="*/ -1378 h 181210"/>
                <a:gd name="connsiteX74" fmla="*/ 294789 w 573866"/>
                <a:gd name="connsiteY74" fmla="*/ 3179 h 181210"/>
                <a:gd name="connsiteX75" fmla="*/ 287948 w 573866"/>
                <a:gd name="connsiteY75" fmla="*/ 6466 h 181210"/>
                <a:gd name="connsiteX76" fmla="*/ 273260 w 573866"/>
                <a:gd name="connsiteY76" fmla="*/ 10770 h 181210"/>
                <a:gd name="connsiteX77" fmla="*/ 274276 w 573866"/>
                <a:gd name="connsiteY77" fmla="*/ 15836 h 181210"/>
                <a:gd name="connsiteX78" fmla="*/ 291237 w 573866"/>
                <a:gd name="connsiteY78" fmla="*/ 84674 h 181210"/>
                <a:gd name="connsiteX79" fmla="*/ 360622 w 573866"/>
                <a:gd name="connsiteY79" fmla="*/ 84674 h 181210"/>
                <a:gd name="connsiteX80" fmla="*/ 343916 w 573866"/>
                <a:gd name="connsiteY80" fmla="*/ 17098 h 181210"/>
                <a:gd name="connsiteX81" fmla="*/ 323149 w 573866"/>
                <a:gd name="connsiteY81" fmla="*/ 6466 h 181210"/>
                <a:gd name="connsiteX82" fmla="*/ 316308 w 573866"/>
                <a:gd name="connsiteY82" fmla="*/ 1663 h 181210"/>
                <a:gd name="connsiteX83" fmla="*/ 319852 w 573866"/>
                <a:gd name="connsiteY83" fmla="*/ -1378 h 181210"/>
                <a:gd name="connsiteX84" fmla="*/ 349737 w 573866"/>
                <a:gd name="connsiteY84" fmla="*/ -616 h 181210"/>
                <a:gd name="connsiteX85" fmla="*/ 380123 w 573866"/>
                <a:gd name="connsiteY85" fmla="*/ -1378 h 181210"/>
                <a:gd name="connsiteX86" fmla="*/ 384930 w 573866"/>
                <a:gd name="connsiteY86" fmla="*/ 3179 h 181210"/>
                <a:gd name="connsiteX87" fmla="*/ 573867 w 573866"/>
                <a:gd name="connsiteY87" fmla="*/ 3179 h 181210"/>
                <a:gd name="connsiteX88" fmla="*/ 567788 w 573866"/>
                <a:gd name="connsiteY88" fmla="*/ 6466 h 181210"/>
                <a:gd name="connsiteX89" fmla="*/ 553355 w 573866"/>
                <a:gd name="connsiteY89" fmla="*/ 15073 h 181210"/>
                <a:gd name="connsiteX90" fmla="*/ 542472 w 573866"/>
                <a:gd name="connsiteY90" fmla="*/ 173506 h 181210"/>
                <a:gd name="connsiteX91" fmla="*/ 537911 w 573866"/>
                <a:gd name="connsiteY91" fmla="*/ 179833 h 181210"/>
                <a:gd name="connsiteX92" fmla="*/ 531327 w 573866"/>
                <a:gd name="connsiteY92" fmla="*/ 175275 h 181210"/>
                <a:gd name="connsiteX93" fmla="*/ 447253 w 573866"/>
                <a:gd name="connsiteY93" fmla="*/ 27221 h 181210"/>
                <a:gd name="connsiteX94" fmla="*/ 416613 w 573866"/>
                <a:gd name="connsiteY94" fmla="*/ 6466 h 181210"/>
                <a:gd name="connsiteX95" fmla="*/ 413578 w 573866"/>
                <a:gd name="connsiteY95" fmla="*/ 1663 h 181210"/>
                <a:gd name="connsiteX96" fmla="*/ 416613 w 573866"/>
                <a:gd name="connsiteY96" fmla="*/ -1378 h 181210"/>
                <a:gd name="connsiteX97" fmla="*/ 436869 w 573866"/>
                <a:gd name="connsiteY97" fmla="*/ -616 h 181210"/>
                <a:gd name="connsiteX98" fmla="*/ 460424 w 573866"/>
                <a:gd name="connsiteY98" fmla="*/ -1378 h 181210"/>
                <a:gd name="connsiteX99" fmla="*/ 464977 w 573866"/>
                <a:gd name="connsiteY99" fmla="*/ 3433 h 181210"/>
                <a:gd name="connsiteX100" fmla="*/ 460925 w 573866"/>
                <a:gd name="connsiteY100" fmla="*/ 6466 h 181210"/>
                <a:gd name="connsiteX101" fmla="*/ 450296 w 573866"/>
                <a:gd name="connsiteY101" fmla="*/ 15073 h 181210"/>
                <a:gd name="connsiteX102" fmla="*/ 453838 w 573866"/>
                <a:gd name="connsiteY102" fmla="*/ 24689 h 181210"/>
                <a:gd name="connsiteX103" fmla="*/ 472070 w 573866"/>
                <a:gd name="connsiteY103" fmla="*/ 56583 h 181210"/>
                <a:gd name="connsiteX104" fmla="*/ 529809 w 573866"/>
                <a:gd name="connsiteY104" fmla="*/ 56583 h 181210"/>
                <a:gd name="connsiteX105" fmla="*/ 532588 w 573866"/>
                <a:gd name="connsiteY105" fmla="*/ 14566 h 181210"/>
                <a:gd name="connsiteX106" fmla="*/ 515629 w 573866"/>
                <a:gd name="connsiteY106" fmla="*/ 6466 h 181210"/>
                <a:gd name="connsiteX107" fmla="*/ 509805 w 573866"/>
                <a:gd name="connsiteY107" fmla="*/ 1663 h 181210"/>
                <a:gd name="connsiteX108" fmla="*/ 513603 w 573866"/>
                <a:gd name="connsiteY108" fmla="*/ -1378 h 181210"/>
                <a:gd name="connsiteX109" fmla="*/ 542718 w 573866"/>
                <a:gd name="connsiteY109" fmla="*/ -616 h 181210"/>
                <a:gd name="connsiteX110" fmla="*/ 569306 w 573866"/>
                <a:gd name="connsiteY110" fmla="*/ -1378 h 181210"/>
                <a:gd name="connsiteX111" fmla="*/ 573867 w 573866"/>
                <a:gd name="connsiteY111" fmla="*/ 3179 h 181210"/>
                <a:gd name="connsiteX112" fmla="*/ 529301 w 573866"/>
                <a:gd name="connsiteY112" fmla="*/ 64427 h 181210"/>
                <a:gd name="connsiteX113" fmla="*/ 476376 w 573866"/>
                <a:gd name="connsiteY113" fmla="*/ 64427 h 181210"/>
                <a:gd name="connsiteX114" fmla="*/ 523476 w 573866"/>
                <a:gd name="connsiteY114" fmla="*/ 147185 h 181210"/>
                <a:gd name="connsiteX115" fmla="*/ 529301 w 573866"/>
                <a:gd name="connsiteY115" fmla="*/ 64427 h 1812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</a:cxnLst>
              <a:rect l="l" t="t" r="r" b="b"/>
              <a:pathLst>
                <a:path w="573866" h="181210">
                  <a:moveTo>
                    <a:pt x="195745" y="3179"/>
                  </a:moveTo>
                  <a:cubicBezTo>
                    <a:pt x="195745" y="6466"/>
                    <a:pt x="193973" y="6466"/>
                    <a:pt x="188904" y="6466"/>
                  </a:cubicBezTo>
                  <a:cubicBezTo>
                    <a:pt x="174215" y="6466"/>
                    <a:pt x="174215" y="8491"/>
                    <a:pt x="174215" y="10770"/>
                  </a:cubicBezTo>
                  <a:cubicBezTo>
                    <a:pt x="174215" y="10770"/>
                    <a:pt x="174215" y="12795"/>
                    <a:pt x="175232" y="16589"/>
                  </a:cubicBezTo>
                  <a:lnTo>
                    <a:pt x="209416" y="153513"/>
                  </a:lnTo>
                  <a:cubicBezTo>
                    <a:pt x="211442" y="161611"/>
                    <a:pt x="213468" y="163637"/>
                    <a:pt x="229420" y="163637"/>
                  </a:cubicBezTo>
                  <a:cubicBezTo>
                    <a:pt x="234742" y="163637"/>
                    <a:pt x="237022" y="163637"/>
                    <a:pt x="237022" y="168193"/>
                  </a:cubicBezTo>
                  <a:cubicBezTo>
                    <a:pt x="237022" y="171480"/>
                    <a:pt x="234997" y="171480"/>
                    <a:pt x="230691" y="171480"/>
                  </a:cubicBezTo>
                  <a:lnTo>
                    <a:pt x="198278" y="171480"/>
                  </a:lnTo>
                  <a:cubicBezTo>
                    <a:pt x="192702" y="171480"/>
                    <a:pt x="191947" y="171480"/>
                    <a:pt x="189159" y="166923"/>
                  </a:cubicBezTo>
                  <a:lnTo>
                    <a:pt x="103060" y="23934"/>
                  </a:lnTo>
                  <a:lnTo>
                    <a:pt x="88879" y="165915"/>
                  </a:lnTo>
                  <a:cubicBezTo>
                    <a:pt x="88371" y="171480"/>
                    <a:pt x="87871" y="171480"/>
                    <a:pt x="81793" y="171480"/>
                  </a:cubicBezTo>
                  <a:lnTo>
                    <a:pt x="48110" y="171480"/>
                  </a:lnTo>
                  <a:cubicBezTo>
                    <a:pt x="44058" y="171480"/>
                    <a:pt x="41278" y="171480"/>
                    <a:pt x="41278" y="166678"/>
                  </a:cubicBezTo>
                  <a:cubicBezTo>
                    <a:pt x="41278" y="163637"/>
                    <a:pt x="43303" y="163637"/>
                    <a:pt x="48110" y="163637"/>
                  </a:cubicBezTo>
                  <a:cubicBezTo>
                    <a:pt x="55959" y="163637"/>
                    <a:pt x="62798" y="163637"/>
                    <a:pt x="62798" y="159332"/>
                  </a:cubicBezTo>
                  <a:cubicBezTo>
                    <a:pt x="62798" y="158578"/>
                    <a:pt x="62798" y="158069"/>
                    <a:pt x="61790" y="154529"/>
                  </a:cubicBezTo>
                  <a:lnTo>
                    <a:pt x="29369" y="24180"/>
                  </a:lnTo>
                  <a:cubicBezTo>
                    <a:pt x="25826" y="10008"/>
                    <a:pt x="16206" y="6975"/>
                    <a:pt x="4806" y="6466"/>
                  </a:cubicBezTo>
                  <a:cubicBezTo>
                    <a:pt x="2780" y="6466"/>
                    <a:pt x="0" y="6212"/>
                    <a:pt x="0" y="1663"/>
                  </a:cubicBezTo>
                  <a:cubicBezTo>
                    <a:pt x="0" y="-616"/>
                    <a:pt x="1517" y="-1378"/>
                    <a:pt x="3289" y="-1378"/>
                  </a:cubicBezTo>
                  <a:cubicBezTo>
                    <a:pt x="10884" y="-1378"/>
                    <a:pt x="19495" y="-616"/>
                    <a:pt x="27344" y="-616"/>
                  </a:cubicBezTo>
                  <a:cubicBezTo>
                    <a:pt x="35447" y="-616"/>
                    <a:pt x="44313" y="-1378"/>
                    <a:pt x="52162" y="-1378"/>
                  </a:cubicBezTo>
                  <a:cubicBezTo>
                    <a:pt x="53687" y="-1378"/>
                    <a:pt x="56722" y="-1378"/>
                    <a:pt x="56722" y="3179"/>
                  </a:cubicBezTo>
                  <a:cubicBezTo>
                    <a:pt x="56722" y="6212"/>
                    <a:pt x="54950" y="6466"/>
                    <a:pt x="51907" y="6466"/>
                  </a:cubicBezTo>
                  <a:cubicBezTo>
                    <a:pt x="37473" y="6975"/>
                    <a:pt x="36972" y="13556"/>
                    <a:pt x="36972" y="17352"/>
                  </a:cubicBezTo>
                  <a:cubicBezTo>
                    <a:pt x="36972" y="18106"/>
                    <a:pt x="36972" y="19631"/>
                    <a:pt x="37981" y="23680"/>
                  </a:cubicBezTo>
                  <a:lnTo>
                    <a:pt x="71664" y="158069"/>
                  </a:lnTo>
                  <a:lnTo>
                    <a:pt x="71919" y="158069"/>
                  </a:lnTo>
                  <a:lnTo>
                    <a:pt x="87362" y="4695"/>
                  </a:lnTo>
                  <a:cubicBezTo>
                    <a:pt x="87871" y="392"/>
                    <a:pt x="87871" y="-1378"/>
                    <a:pt x="91668" y="-1378"/>
                  </a:cubicBezTo>
                  <a:cubicBezTo>
                    <a:pt x="94957" y="-1378"/>
                    <a:pt x="96228" y="392"/>
                    <a:pt x="97745" y="3179"/>
                  </a:cubicBezTo>
                  <a:lnTo>
                    <a:pt x="192201" y="160349"/>
                  </a:lnTo>
                  <a:lnTo>
                    <a:pt x="192447" y="160349"/>
                  </a:lnTo>
                  <a:lnTo>
                    <a:pt x="156747" y="17098"/>
                  </a:lnTo>
                  <a:cubicBezTo>
                    <a:pt x="154720" y="8491"/>
                    <a:pt x="153203" y="6466"/>
                    <a:pt x="135980" y="6466"/>
                  </a:cubicBezTo>
                  <a:cubicBezTo>
                    <a:pt x="131929" y="6466"/>
                    <a:pt x="129149" y="6466"/>
                    <a:pt x="129149" y="1663"/>
                  </a:cubicBezTo>
                  <a:cubicBezTo>
                    <a:pt x="129149" y="-1378"/>
                    <a:pt x="131929" y="-1378"/>
                    <a:pt x="132692" y="-1378"/>
                  </a:cubicBezTo>
                  <a:cubicBezTo>
                    <a:pt x="142058" y="-1378"/>
                    <a:pt x="151932" y="-616"/>
                    <a:pt x="161561" y="-616"/>
                  </a:cubicBezTo>
                  <a:cubicBezTo>
                    <a:pt x="171181" y="-616"/>
                    <a:pt x="181564" y="-1378"/>
                    <a:pt x="190930" y="-1378"/>
                  </a:cubicBezTo>
                  <a:cubicBezTo>
                    <a:pt x="192702" y="-1378"/>
                    <a:pt x="195745" y="-1378"/>
                    <a:pt x="195745" y="3179"/>
                  </a:cubicBezTo>
                  <a:close/>
                  <a:moveTo>
                    <a:pt x="384930" y="3179"/>
                  </a:moveTo>
                  <a:cubicBezTo>
                    <a:pt x="384930" y="6466"/>
                    <a:pt x="383159" y="6466"/>
                    <a:pt x="378100" y="6466"/>
                  </a:cubicBezTo>
                  <a:cubicBezTo>
                    <a:pt x="363408" y="6466"/>
                    <a:pt x="363408" y="8491"/>
                    <a:pt x="363408" y="10770"/>
                  </a:cubicBezTo>
                  <a:cubicBezTo>
                    <a:pt x="363408" y="10770"/>
                    <a:pt x="363408" y="12795"/>
                    <a:pt x="364425" y="16589"/>
                  </a:cubicBezTo>
                  <a:lnTo>
                    <a:pt x="398609" y="153513"/>
                  </a:lnTo>
                  <a:cubicBezTo>
                    <a:pt x="400636" y="161611"/>
                    <a:pt x="402662" y="163637"/>
                    <a:pt x="418613" y="163637"/>
                  </a:cubicBezTo>
                  <a:cubicBezTo>
                    <a:pt x="423929" y="163637"/>
                    <a:pt x="426210" y="163637"/>
                    <a:pt x="426210" y="168193"/>
                  </a:cubicBezTo>
                  <a:cubicBezTo>
                    <a:pt x="426210" y="170972"/>
                    <a:pt x="424438" y="171480"/>
                    <a:pt x="422666" y="171480"/>
                  </a:cubicBezTo>
                  <a:cubicBezTo>
                    <a:pt x="413044" y="171480"/>
                    <a:pt x="402662" y="170727"/>
                    <a:pt x="392788" y="170727"/>
                  </a:cubicBezTo>
                  <a:cubicBezTo>
                    <a:pt x="382657" y="170727"/>
                    <a:pt x="372276" y="171480"/>
                    <a:pt x="362402" y="171480"/>
                  </a:cubicBezTo>
                  <a:cubicBezTo>
                    <a:pt x="360877" y="171480"/>
                    <a:pt x="357587" y="171480"/>
                    <a:pt x="357587" y="166678"/>
                  </a:cubicBezTo>
                  <a:cubicBezTo>
                    <a:pt x="357587" y="163637"/>
                    <a:pt x="359613" y="163637"/>
                    <a:pt x="364425" y="163637"/>
                  </a:cubicBezTo>
                  <a:cubicBezTo>
                    <a:pt x="372276" y="163637"/>
                    <a:pt x="379107" y="163637"/>
                    <a:pt x="379107" y="159332"/>
                  </a:cubicBezTo>
                  <a:cubicBezTo>
                    <a:pt x="379107" y="158578"/>
                    <a:pt x="379107" y="158069"/>
                    <a:pt x="378100" y="154529"/>
                  </a:cubicBezTo>
                  <a:lnTo>
                    <a:pt x="362646" y="92519"/>
                  </a:lnTo>
                  <a:lnTo>
                    <a:pt x="293264" y="92519"/>
                  </a:lnTo>
                  <a:lnTo>
                    <a:pt x="308460" y="153513"/>
                  </a:lnTo>
                  <a:cubicBezTo>
                    <a:pt x="310487" y="161611"/>
                    <a:pt x="312513" y="163637"/>
                    <a:pt x="328465" y="163637"/>
                  </a:cubicBezTo>
                  <a:cubicBezTo>
                    <a:pt x="333785" y="163637"/>
                    <a:pt x="336058" y="163637"/>
                    <a:pt x="336058" y="168193"/>
                  </a:cubicBezTo>
                  <a:cubicBezTo>
                    <a:pt x="336058" y="170972"/>
                    <a:pt x="334286" y="171480"/>
                    <a:pt x="332514" y="171480"/>
                  </a:cubicBezTo>
                  <a:cubicBezTo>
                    <a:pt x="322895" y="171480"/>
                    <a:pt x="312513" y="170727"/>
                    <a:pt x="302636" y="170727"/>
                  </a:cubicBezTo>
                  <a:cubicBezTo>
                    <a:pt x="292509" y="170727"/>
                    <a:pt x="282124" y="171480"/>
                    <a:pt x="272251" y="171480"/>
                  </a:cubicBezTo>
                  <a:cubicBezTo>
                    <a:pt x="270725" y="171480"/>
                    <a:pt x="267435" y="171480"/>
                    <a:pt x="267435" y="166678"/>
                  </a:cubicBezTo>
                  <a:cubicBezTo>
                    <a:pt x="267435" y="163637"/>
                    <a:pt x="269462" y="163637"/>
                    <a:pt x="274276" y="163637"/>
                  </a:cubicBezTo>
                  <a:cubicBezTo>
                    <a:pt x="282124" y="163637"/>
                    <a:pt x="288965" y="163637"/>
                    <a:pt x="288965" y="159332"/>
                  </a:cubicBezTo>
                  <a:cubicBezTo>
                    <a:pt x="288965" y="158578"/>
                    <a:pt x="288965" y="158069"/>
                    <a:pt x="287948" y="154529"/>
                  </a:cubicBezTo>
                  <a:lnTo>
                    <a:pt x="253764" y="17098"/>
                  </a:lnTo>
                  <a:cubicBezTo>
                    <a:pt x="251738" y="8491"/>
                    <a:pt x="250220" y="6466"/>
                    <a:pt x="232998" y="6466"/>
                  </a:cubicBezTo>
                  <a:cubicBezTo>
                    <a:pt x="228947" y="6466"/>
                    <a:pt x="226158" y="6466"/>
                    <a:pt x="226158" y="1663"/>
                  </a:cubicBezTo>
                  <a:cubicBezTo>
                    <a:pt x="226158" y="-1378"/>
                    <a:pt x="228947" y="-1378"/>
                    <a:pt x="229710" y="-1378"/>
                  </a:cubicBezTo>
                  <a:cubicBezTo>
                    <a:pt x="239330" y="-1378"/>
                    <a:pt x="249712" y="-616"/>
                    <a:pt x="259588" y="-616"/>
                  </a:cubicBezTo>
                  <a:cubicBezTo>
                    <a:pt x="269716" y="-616"/>
                    <a:pt x="280100" y="-1378"/>
                    <a:pt x="289974" y="-1378"/>
                  </a:cubicBezTo>
                  <a:cubicBezTo>
                    <a:pt x="291746" y="-1378"/>
                    <a:pt x="294789" y="-1378"/>
                    <a:pt x="294789" y="3179"/>
                  </a:cubicBezTo>
                  <a:cubicBezTo>
                    <a:pt x="294789" y="6466"/>
                    <a:pt x="293017" y="6466"/>
                    <a:pt x="287948" y="6466"/>
                  </a:cubicBezTo>
                  <a:cubicBezTo>
                    <a:pt x="273260" y="6466"/>
                    <a:pt x="273260" y="8491"/>
                    <a:pt x="273260" y="10770"/>
                  </a:cubicBezTo>
                  <a:cubicBezTo>
                    <a:pt x="273260" y="11787"/>
                    <a:pt x="273260" y="12286"/>
                    <a:pt x="274276" y="15836"/>
                  </a:cubicBezTo>
                  <a:lnTo>
                    <a:pt x="291237" y="84674"/>
                  </a:lnTo>
                  <a:lnTo>
                    <a:pt x="360622" y="84674"/>
                  </a:lnTo>
                  <a:lnTo>
                    <a:pt x="343916" y="17098"/>
                  </a:lnTo>
                  <a:cubicBezTo>
                    <a:pt x="341889" y="8491"/>
                    <a:pt x="340364" y="6466"/>
                    <a:pt x="323149" y="6466"/>
                  </a:cubicBezTo>
                  <a:cubicBezTo>
                    <a:pt x="319097" y="6466"/>
                    <a:pt x="316308" y="6466"/>
                    <a:pt x="316308" y="1663"/>
                  </a:cubicBezTo>
                  <a:cubicBezTo>
                    <a:pt x="316308" y="-1378"/>
                    <a:pt x="319097" y="-1378"/>
                    <a:pt x="319852" y="-1378"/>
                  </a:cubicBezTo>
                  <a:cubicBezTo>
                    <a:pt x="329481" y="-1378"/>
                    <a:pt x="339864" y="-616"/>
                    <a:pt x="349737" y="-616"/>
                  </a:cubicBezTo>
                  <a:cubicBezTo>
                    <a:pt x="359868" y="-616"/>
                    <a:pt x="370249" y="-1378"/>
                    <a:pt x="380123" y="-1378"/>
                  </a:cubicBezTo>
                  <a:cubicBezTo>
                    <a:pt x="381895" y="-1378"/>
                    <a:pt x="384930" y="-1378"/>
                    <a:pt x="384930" y="3179"/>
                  </a:cubicBezTo>
                  <a:close/>
                  <a:moveTo>
                    <a:pt x="573867" y="3179"/>
                  </a:moveTo>
                  <a:cubicBezTo>
                    <a:pt x="573867" y="6466"/>
                    <a:pt x="571841" y="6466"/>
                    <a:pt x="567788" y="6466"/>
                  </a:cubicBezTo>
                  <a:cubicBezTo>
                    <a:pt x="554625" y="6466"/>
                    <a:pt x="553863" y="8491"/>
                    <a:pt x="553355" y="15073"/>
                  </a:cubicBezTo>
                  <a:lnTo>
                    <a:pt x="542472" y="173506"/>
                  </a:lnTo>
                  <a:cubicBezTo>
                    <a:pt x="542217" y="179079"/>
                    <a:pt x="541963" y="179833"/>
                    <a:pt x="537911" y="179833"/>
                  </a:cubicBezTo>
                  <a:cubicBezTo>
                    <a:pt x="533859" y="179833"/>
                    <a:pt x="532842" y="178063"/>
                    <a:pt x="531327" y="175275"/>
                  </a:cubicBezTo>
                  <a:lnTo>
                    <a:pt x="447253" y="27221"/>
                  </a:lnTo>
                  <a:cubicBezTo>
                    <a:pt x="436368" y="7983"/>
                    <a:pt x="425478" y="6975"/>
                    <a:pt x="416613" y="6466"/>
                  </a:cubicBezTo>
                  <a:cubicBezTo>
                    <a:pt x="413832" y="6212"/>
                    <a:pt x="413578" y="1663"/>
                    <a:pt x="413578" y="1663"/>
                  </a:cubicBezTo>
                  <a:cubicBezTo>
                    <a:pt x="413578" y="901"/>
                    <a:pt x="413832" y="-1378"/>
                    <a:pt x="416613" y="-1378"/>
                  </a:cubicBezTo>
                  <a:cubicBezTo>
                    <a:pt x="422943" y="-1378"/>
                    <a:pt x="430284" y="-616"/>
                    <a:pt x="436869" y="-616"/>
                  </a:cubicBezTo>
                  <a:cubicBezTo>
                    <a:pt x="444719" y="-616"/>
                    <a:pt x="452820" y="-1378"/>
                    <a:pt x="460424" y="-1378"/>
                  </a:cubicBezTo>
                  <a:cubicBezTo>
                    <a:pt x="461688" y="-1378"/>
                    <a:pt x="464977" y="-1378"/>
                    <a:pt x="464977" y="3433"/>
                  </a:cubicBezTo>
                  <a:cubicBezTo>
                    <a:pt x="464977" y="6212"/>
                    <a:pt x="462951" y="6212"/>
                    <a:pt x="460925" y="6466"/>
                  </a:cubicBezTo>
                  <a:cubicBezTo>
                    <a:pt x="459407" y="6720"/>
                    <a:pt x="450296" y="7229"/>
                    <a:pt x="450296" y="15073"/>
                  </a:cubicBezTo>
                  <a:cubicBezTo>
                    <a:pt x="450296" y="17352"/>
                    <a:pt x="451557" y="20384"/>
                    <a:pt x="453838" y="24689"/>
                  </a:cubicBezTo>
                  <a:lnTo>
                    <a:pt x="472070" y="56583"/>
                  </a:lnTo>
                  <a:lnTo>
                    <a:pt x="529809" y="56583"/>
                  </a:lnTo>
                  <a:lnTo>
                    <a:pt x="532588" y="14566"/>
                  </a:lnTo>
                  <a:cubicBezTo>
                    <a:pt x="532588" y="9507"/>
                    <a:pt x="526512" y="6466"/>
                    <a:pt x="515629" y="6466"/>
                  </a:cubicBezTo>
                  <a:cubicBezTo>
                    <a:pt x="512840" y="6466"/>
                    <a:pt x="509805" y="6466"/>
                    <a:pt x="509805" y="1663"/>
                  </a:cubicBezTo>
                  <a:cubicBezTo>
                    <a:pt x="509805" y="-1378"/>
                    <a:pt x="512840" y="-1378"/>
                    <a:pt x="513603" y="-1378"/>
                  </a:cubicBezTo>
                  <a:cubicBezTo>
                    <a:pt x="522968" y="-1378"/>
                    <a:pt x="533096" y="-616"/>
                    <a:pt x="542718" y="-616"/>
                  </a:cubicBezTo>
                  <a:cubicBezTo>
                    <a:pt x="551583" y="-616"/>
                    <a:pt x="560704" y="-1378"/>
                    <a:pt x="569306" y="-1378"/>
                  </a:cubicBezTo>
                  <a:cubicBezTo>
                    <a:pt x="570832" y="-1378"/>
                    <a:pt x="573867" y="-1378"/>
                    <a:pt x="573867" y="3179"/>
                  </a:cubicBezTo>
                  <a:close/>
                  <a:moveTo>
                    <a:pt x="529301" y="64427"/>
                  </a:moveTo>
                  <a:lnTo>
                    <a:pt x="476376" y="64427"/>
                  </a:lnTo>
                  <a:lnTo>
                    <a:pt x="523476" y="147185"/>
                  </a:lnTo>
                  <a:lnTo>
                    <a:pt x="529301" y="64427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5" name="任意多边形: 形状 14">
              <a:extLst>
                <a:ext uri="{FF2B5EF4-FFF2-40B4-BE49-F238E27FC236}">
                  <a16:creationId xmlns:a16="http://schemas.microsoft.com/office/drawing/2014/main" id="{1A781CFF-61D1-67CD-ED1C-2F79CA0F4360}"/>
                </a:ext>
              </a:extLst>
            </p:cNvPr>
            <p:cNvSpPr/>
            <p:nvPr>
              <p:custDataLst>
                <p:tags r:id="rId133"/>
              </p:custDataLst>
            </p:nvPr>
          </p:nvSpPr>
          <p:spPr>
            <a:xfrm flipV="1">
              <a:off x="8171680" y="-15068740"/>
              <a:ext cx="104585" cy="17714"/>
            </a:xfrm>
            <a:custGeom>
              <a:avLst/>
              <a:gdLst>
                <a:gd name="connsiteX0" fmla="*/ 104585 w 104585"/>
                <a:gd name="connsiteY0" fmla="*/ 7485 h 17714"/>
                <a:gd name="connsiteX1" fmla="*/ 92685 w 104585"/>
                <a:gd name="connsiteY1" fmla="*/ 16346 h 17714"/>
                <a:gd name="connsiteX2" fmla="*/ 11900 w 104585"/>
                <a:gd name="connsiteY2" fmla="*/ 16346 h 17714"/>
                <a:gd name="connsiteX3" fmla="*/ 0 w 104585"/>
                <a:gd name="connsiteY3" fmla="*/ 7485 h 17714"/>
                <a:gd name="connsiteX4" fmla="*/ 11900 w 104585"/>
                <a:gd name="connsiteY4" fmla="*/ -1368 h 17714"/>
                <a:gd name="connsiteX5" fmla="*/ 92685 w 104585"/>
                <a:gd name="connsiteY5" fmla="*/ -1368 h 17714"/>
                <a:gd name="connsiteX6" fmla="*/ 104585 w 104585"/>
                <a:gd name="connsiteY6" fmla="*/ 7485 h 17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4585" h="17714">
                  <a:moveTo>
                    <a:pt x="104585" y="7485"/>
                  </a:moveTo>
                  <a:cubicBezTo>
                    <a:pt x="104585" y="16346"/>
                    <a:pt x="95719" y="16346"/>
                    <a:pt x="92685" y="16346"/>
                  </a:cubicBezTo>
                  <a:lnTo>
                    <a:pt x="11900" y="16346"/>
                  </a:lnTo>
                  <a:cubicBezTo>
                    <a:pt x="8866" y="16346"/>
                    <a:pt x="0" y="16346"/>
                    <a:pt x="0" y="7485"/>
                  </a:cubicBezTo>
                  <a:cubicBezTo>
                    <a:pt x="0" y="-1368"/>
                    <a:pt x="8866" y="-1368"/>
                    <a:pt x="11900" y="-1368"/>
                  </a:cubicBezTo>
                  <a:lnTo>
                    <a:pt x="92685" y="-1368"/>
                  </a:lnTo>
                  <a:cubicBezTo>
                    <a:pt x="95719" y="-1368"/>
                    <a:pt x="104585" y="-1368"/>
                    <a:pt x="104585" y="7485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6" name="任意多边形: 形状 15">
              <a:extLst>
                <a:ext uri="{FF2B5EF4-FFF2-40B4-BE49-F238E27FC236}">
                  <a16:creationId xmlns:a16="http://schemas.microsoft.com/office/drawing/2014/main" id="{DE56ACFE-27E1-E302-641B-8CD87254BFD8}"/>
                </a:ext>
              </a:extLst>
            </p:cNvPr>
            <p:cNvSpPr/>
            <p:nvPr>
              <p:custDataLst>
                <p:tags r:id="rId134"/>
              </p:custDataLst>
            </p:nvPr>
          </p:nvSpPr>
          <p:spPr>
            <a:xfrm flipV="1">
              <a:off x="8336291" y="-15271721"/>
              <a:ext cx="571327" cy="227532"/>
            </a:xfrm>
            <a:custGeom>
              <a:avLst/>
              <a:gdLst>
                <a:gd name="connsiteX0" fmla="*/ 138515 w 571327"/>
                <a:gd name="connsiteY0" fmla="*/ 47472 h 227532"/>
                <a:gd name="connsiteX1" fmla="*/ 135727 w 571327"/>
                <a:gd name="connsiteY1" fmla="*/ 50513 h 227532"/>
                <a:gd name="connsiteX2" fmla="*/ 132692 w 571327"/>
                <a:gd name="connsiteY2" fmla="*/ 47217 h 227532"/>
                <a:gd name="connsiteX3" fmla="*/ 104831 w 571327"/>
                <a:gd name="connsiteY3" fmla="*/ 22413 h 227532"/>
                <a:gd name="connsiteX4" fmla="*/ 89643 w 571327"/>
                <a:gd name="connsiteY4" fmla="*/ 49241 h 227532"/>
                <a:gd name="connsiteX5" fmla="*/ 162061 w 571327"/>
                <a:gd name="connsiteY5" fmla="*/ 160098 h 227532"/>
                <a:gd name="connsiteX6" fmla="*/ 104331 w 571327"/>
                <a:gd name="connsiteY6" fmla="*/ 226157 h 227532"/>
                <a:gd name="connsiteX7" fmla="*/ 0 w 571327"/>
                <a:gd name="connsiteY7" fmla="*/ 107456 h 227532"/>
                <a:gd name="connsiteX8" fmla="*/ 58239 w 571327"/>
                <a:gd name="connsiteY8" fmla="*/ 42159 h 227532"/>
                <a:gd name="connsiteX9" fmla="*/ 81285 w 571327"/>
                <a:gd name="connsiteY9" fmla="*/ 45955 h 227532"/>
                <a:gd name="connsiteX10" fmla="*/ 78750 w 571327"/>
                <a:gd name="connsiteY10" fmla="*/ 21912 h 227532"/>
                <a:gd name="connsiteX11" fmla="*/ 98754 w 571327"/>
                <a:gd name="connsiteY11" fmla="*/ -1376 h 227532"/>
                <a:gd name="connsiteX12" fmla="*/ 138515 w 571327"/>
                <a:gd name="connsiteY12" fmla="*/ 47472 h 227532"/>
                <a:gd name="connsiteX13" fmla="*/ 140795 w 571327"/>
                <a:gd name="connsiteY13" fmla="*/ 169206 h 227532"/>
                <a:gd name="connsiteX14" fmla="*/ 88879 w 571327"/>
                <a:gd name="connsiteY14" fmla="*/ 58356 h 227532"/>
                <a:gd name="connsiteX15" fmla="*/ 68622 w 571327"/>
                <a:gd name="connsiteY15" fmla="*/ 85186 h 227532"/>
                <a:gd name="connsiteX16" fmla="*/ 44058 w 571327"/>
                <a:gd name="connsiteY16" fmla="*/ 58611 h 227532"/>
                <a:gd name="connsiteX17" fmla="*/ 45321 w 571327"/>
                <a:gd name="connsiteY17" fmla="*/ 51521 h 227532"/>
                <a:gd name="connsiteX18" fmla="*/ 21521 w 571327"/>
                <a:gd name="connsiteY18" fmla="*/ 98850 h 227532"/>
                <a:gd name="connsiteX19" fmla="*/ 46847 w 571327"/>
                <a:gd name="connsiteY19" fmla="*/ 182370 h 227532"/>
                <a:gd name="connsiteX20" fmla="*/ 102551 w 571327"/>
                <a:gd name="connsiteY20" fmla="*/ 219830 h 227532"/>
                <a:gd name="connsiteX21" fmla="*/ 140795 w 571327"/>
                <a:gd name="connsiteY21" fmla="*/ 169206 h 227532"/>
                <a:gd name="connsiteX22" fmla="*/ 82293 w 571327"/>
                <a:gd name="connsiteY22" fmla="*/ 54307 h 227532"/>
                <a:gd name="connsiteX23" fmla="*/ 60010 w 571327"/>
                <a:gd name="connsiteY23" fmla="*/ 48487 h 227532"/>
                <a:gd name="connsiteX24" fmla="*/ 49627 w 571327"/>
                <a:gd name="connsiteY24" fmla="*/ 58611 h 227532"/>
                <a:gd name="connsiteX25" fmla="*/ 68876 w 571327"/>
                <a:gd name="connsiteY25" fmla="*/ 79611 h 227532"/>
                <a:gd name="connsiteX26" fmla="*/ 82548 w 571327"/>
                <a:gd name="connsiteY26" fmla="*/ 61390 h 227532"/>
                <a:gd name="connsiteX27" fmla="*/ 82293 w 571327"/>
                <a:gd name="connsiteY27" fmla="*/ 54307 h 227532"/>
                <a:gd name="connsiteX28" fmla="*/ 336310 w 571327"/>
                <a:gd name="connsiteY28" fmla="*/ 52536 h 227532"/>
                <a:gd name="connsiteX29" fmla="*/ 331749 w 571327"/>
                <a:gd name="connsiteY29" fmla="*/ 55570 h 227532"/>
                <a:gd name="connsiteX30" fmla="*/ 316559 w 571327"/>
                <a:gd name="connsiteY30" fmla="*/ 65439 h 227532"/>
                <a:gd name="connsiteX31" fmla="*/ 283385 w 571327"/>
                <a:gd name="connsiteY31" fmla="*/ 153263 h 227532"/>
                <a:gd name="connsiteX32" fmla="*/ 329977 w 571327"/>
                <a:gd name="connsiteY32" fmla="*/ 191985 h 227532"/>
                <a:gd name="connsiteX33" fmla="*/ 369739 w 571327"/>
                <a:gd name="connsiteY33" fmla="*/ 212740 h 227532"/>
                <a:gd name="connsiteX34" fmla="*/ 374289 w 571327"/>
                <a:gd name="connsiteY34" fmla="*/ 217551 h 227532"/>
                <a:gd name="connsiteX35" fmla="*/ 371508 w 571327"/>
                <a:gd name="connsiteY35" fmla="*/ 220584 h 227532"/>
                <a:gd name="connsiteX36" fmla="*/ 354030 w 571327"/>
                <a:gd name="connsiteY36" fmla="*/ 219830 h 227532"/>
                <a:gd name="connsiteX37" fmla="*/ 326942 w 571327"/>
                <a:gd name="connsiteY37" fmla="*/ 220584 h 227532"/>
                <a:gd name="connsiteX38" fmla="*/ 322127 w 571327"/>
                <a:gd name="connsiteY38" fmla="*/ 215781 h 227532"/>
                <a:gd name="connsiteX39" fmla="*/ 325670 w 571327"/>
                <a:gd name="connsiteY39" fmla="*/ 212740 h 227532"/>
                <a:gd name="connsiteX40" fmla="*/ 332257 w 571327"/>
                <a:gd name="connsiteY40" fmla="*/ 207682 h 227532"/>
                <a:gd name="connsiteX41" fmla="*/ 323898 w 571327"/>
                <a:gd name="connsiteY41" fmla="*/ 196034 h 227532"/>
                <a:gd name="connsiteX42" fmla="*/ 234766 w 571327"/>
                <a:gd name="connsiteY42" fmla="*/ 121883 h 227532"/>
                <a:gd name="connsiteX43" fmla="*/ 254770 w 571327"/>
                <a:gd name="connsiteY43" fmla="*/ 202617 h 227532"/>
                <a:gd name="connsiteX44" fmla="*/ 274772 w 571327"/>
                <a:gd name="connsiteY44" fmla="*/ 212740 h 227532"/>
                <a:gd name="connsiteX45" fmla="*/ 282368 w 571327"/>
                <a:gd name="connsiteY45" fmla="*/ 217296 h 227532"/>
                <a:gd name="connsiteX46" fmla="*/ 278824 w 571327"/>
                <a:gd name="connsiteY46" fmla="*/ 220584 h 227532"/>
                <a:gd name="connsiteX47" fmla="*/ 248946 w 571327"/>
                <a:gd name="connsiteY47" fmla="*/ 219830 h 227532"/>
                <a:gd name="connsiteX48" fmla="*/ 218561 w 571327"/>
                <a:gd name="connsiteY48" fmla="*/ 220584 h 227532"/>
                <a:gd name="connsiteX49" fmla="*/ 213746 w 571327"/>
                <a:gd name="connsiteY49" fmla="*/ 215781 h 227532"/>
                <a:gd name="connsiteX50" fmla="*/ 220586 w 571327"/>
                <a:gd name="connsiteY50" fmla="*/ 212740 h 227532"/>
                <a:gd name="connsiteX51" fmla="*/ 235275 w 571327"/>
                <a:gd name="connsiteY51" fmla="*/ 208435 h 227532"/>
                <a:gd name="connsiteX52" fmla="*/ 234258 w 571327"/>
                <a:gd name="connsiteY52" fmla="*/ 203633 h 227532"/>
                <a:gd name="connsiteX53" fmla="*/ 200074 w 571327"/>
                <a:gd name="connsiteY53" fmla="*/ 66202 h 227532"/>
                <a:gd name="connsiteX54" fmla="*/ 179308 w 571327"/>
                <a:gd name="connsiteY54" fmla="*/ 55570 h 227532"/>
                <a:gd name="connsiteX55" fmla="*/ 172468 w 571327"/>
                <a:gd name="connsiteY55" fmla="*/ 50767 h 227532"/>
                <a:gd name="connsiteX56" fmla="*/ 176019 w 571327"/>
                <a:gd name="connsiteY56" fmla="*/ 47726 h 227532"/>
                <a:gd name="connsiteX57" fmla="*/ 205897 w 571327"/>
                <a:gd name="connsiteY57" fmla="*/ 48487 h 227532"/>
                <a:gd name="connsiteX58" fmla="*/ 236284 w 571327"/>
                <a:gd name="connsiteY58" fmla="*/ 47726 h 227532"/>
                <a:gd name="connsiteX59" fmla="*/ 241096 w 571327"/>
                <a:gd name="connsiteY59" fmla="*/ 52282 h 227532"/>
                <a:gd name="connsiteX60" fmla="*/ 234258 w 571327"/>
                <a:gd name="connsiteY60" fmla="*/ 55570 h 227532"/>
                <a:gd name="connsiteX61" fmla="*/ 219569 w 571327"/>
                <a:gd name="connsiteY61" fmla="*/ 59873 h 227532"/>
                <a:gd name="connsiteX62" fmla="*/ 222866 w 571327"/>
                <a:gd name="connsiteY62" fmla="*/ 74045 h 227532"/>
                <a:gd name="connsiteX63" fmla="*/ 231724 w 571327"/>
                <a:gd name="connsiteY63" fmla="*/ 110490 h 227532"/>
                <a:gd name="connsiteX64" fmla="*/ 266925 w 571327"/>
                <a:gd name="connsiteY64" fmla="*/ 139597 h 227532"/>
                <a:gd name="connsiteX65" fmla="*/ 293258 w 571327"/>
                <a:gd name="connsiteY65" fmla="*/ 68988 h 227532"/>
                <a:gd name="connsiteX66" fmla="*/ 294776 w 571327"/>
                <a:gd name="connsiteY66" fmla="*/ 63922 h 227532"/>
                <a:gd name="connsiteX67" fmla="*/ 281867 w 571327"/>
                <a:gd name="connsiteY67" fmla="*/ 55570 h 227532"/>
                <a:gd name="connsiteX68" fmla="*/ 277052 w 571327"/>
                <a:gd name="connsiteY68" fmla="*/ 51012 h 227532"/>
                <a:gd name="connsiteX69" fmla="*/ 280596 w 571327"/>
                <a:gd name="connsiteY69" fmla="*/ 47726 h 227532"/>
                <a:gd name="connsiteX70" fmla="*/ 308956 w 571327"/>
                <a:gd name="connsiteY70" fmla="*/ 48487 h 227532"/>
                <a:gd name="connsiteX71" fmla="*/ 332003 w 571327"/>
                <a:gd name="connsiteY71" fmla="*/ 47726 h 227532"/>
                <a:gd name="connsiteX72" fmla="*/ 336310 w 571327"/>
                <a:gd name="connsiteY72" fmla="*/ 52536 h 227532"/>
                <a:gd name="connsiteX73" fmla="*/ 571327 w 571327"/>
                <a:gd name="connsiteY73" fmla="*/ 217805 h 227532"/>
                <a:gd name="connsiteX74" fmla="*/ 568037 w 571327"/>
                <a:gd name="connsiteY74" fmla="*/ 220584 h 227532"/>
                <a:gd name="connsiteX75" fmla="*/ 548788 w 571327"/>
                <a:gd name="connsiteY75" fmla="*/ 219830 h 227532"/>
                <a:gd name="connsiteX76" fmla="*/ 525497 w 571327"/>
                <a:gd name="connsiteY76" fmla="*/ 220584 h 227532"/>
                <a:gd name="connsiteX77" fmla="*/ 520937 w 571327"/>
                <a:gd name="connsiteY77" fmla="*/ 215781 h 227532"/>
                <a:gd name="connsiteX78" fmla="*/ 524989 w 571327"/>
                <a:gd name="connsiteY78" fmla="*/ 212740 h 227532"/>
                <a:gd name="connsiteX79" fmla="*/ 535117 w 571327"/>
                <a:gd name="connsiteY79" fmla="*/ 204641 h 227532"/>
                <a:gd name="connsiteX80" fmla="*/ 531319 w 571327"/>
                <a:gd name="connsiteY80" fmla="*/ 194517 h 227532"/>
                <a:gd name="connsiteX81" fmla="*/ 458139 w 571327"/>
                <a:gd name="connsiteY81" fmla="*/ 72276 h 227532"/>
                <a:gd name="connsiteX82" fmla="*/ 445222 w 571327"/>
                <a:gd name="connsiteY82" fmla="*/ 204895 h 227532"/>
                <a:gd name="connsiteX83" fmla="*/ 461174 w 571327"/>
                <a:gd name="connsiteY83" fmla="*/ 212740 h 227532"/>
                <a:gd name="connsiteX84" fmla="*/ 467504 w 571327"/>
                <a:gd name="connsiteY84" fmla="*/ 217551 h 227532"/>
                <a:gd name="connsiteX85" fmla="*/ 463960 w 571327"/>
                <a:gd name="connsiteY85" fmla="*/ 220584 h 227532"/>
                <a:gd name="connsiteX86" fmla="*/ 434838 w 571327"/>
                <a:gd name="connsiteY86" fmla="*/ 219830 h 227532"/>
                <a:gd name="connsiteX87" fmla="*/ 409012 w 571327"/>
                <a:gd name="connsiteY87" fmla="*/ 220584 h 227532"/>
                <a:gd name="connsiteX88" fmla="*/ 404451 w 571327"/>
                <a:gd name="connsiteY88" fmla="*/ 215781 h 227532"/>
                <a:gd name="connsiteX89" fmla="*/ 410529 w 571327"/>
                <a:gd name="connsiteY89" fmla="*/ 212740 h 227532"/>
                <a:gd name="connsiteX90" fmla="*/ 424201 w 571327"/>
                <a:gd name="connsiteY90" fmla="*/ 204132 h 227532"/>
                <a:gd name="connsiteX91" fmla="*/ 439398 w 571327"/>
                <a:gd name="connsiteY91" fmla="*/ 48233 h 227532"/>
                <a:gd name="connsiteX92" fmla="*/ 444213 w 571327"/>
                <a:gd name="connsiteY92" fmla="*/ 42159 h 227532"/>
                <a:gd name="connsiteX93" fmla="*/ 451298 w 571327"/>
                <a:gd name="connsiteY93" fmla="*/ 46963 h 227532"/>
                <a:gd name="connsiteX94" fmla="*/ 538160 w 571327"/>
                <a:gd name="connsiteY94" fmla="*/ 192239 h 227532"/>
                <a:gd name="connsiteX95" fmla="*/ 566520 w 571327"/>
                <a:gd name="connsiteY95" fmla="*/ 212740 h 227532"/>
                <a:gd name="connsiteX96" fmla="*/ 571327 w 571327"/>
                <a:gd name="connsiteY96" fmla="*/ 217805 h 2275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</a:cxnLst>
              <a:rect l="l" t="t" r="r" b="b"/>
              <a:pathLst>
                <a:path w="571327" h="227532">
                  <a:moveTo>
                    <a:pt x="138515" y="47472"/>
                  </a:moveTo>
                  <a:cubicBezTo>
                    <a:pt x="138515" y="49241"/>
                    <a:pt x="137244" y="50513"/>
                    <a:pt x="135727" y="50513"/>
                  </a:cubicBezTo>
                  <a:cubicBezTo>
                    <a:pt x="133700" y="50513"/>
                    <a:pt x="133192" y="48988"/>
                    <a:pt x="132692" y="47217"/>
                  </a:cubicBezTo>
                  <a:cubicBezTo>
                    <a:pt x="126861" y="29503"/>
                    <a:pt x="114206" y="22413"/>
                    <a:pt x="104831" y="22413"/>
                  </a:cubicBezTo>
                  <a:cubicBezTo>
                    <a:pt x="96220" y="22413"/>
                    <a:pt x="90142" y="26216"/>
                    <a:pt x="89643" y="49241"/>
                  </a:cubicBezTo>
                  <a:cubicBezTo>
                    <a:pt x="131420" y="67464"/>
                    <a:pt x="162061" y="114793"/>
                    <a:pt x="162061" y="160098"/>
                  </a:cubicBezTo>
                  <a:cubicBezTo>
                    <a:pt x="162061" y="201607"/>
                    <a:pt x="136235" y="226157"/>
                    <a:pt x="104331" y="226157"/>
                  </a:cubicBezTo>
                  <a:cubicBezTo>
                    <a:pt x="52416" y="226157"/>
                    <a:pt x="0" y="166173"/>
                    <a:pt x="0" y="107456"/>
                  </a:cubicBezTo>
                  <a:cubicBezTo>
                    <a:pt x="0" y="69235"/>
                    <a:pt x="23801" y="42159"/>
                    <a:pt x="58239" y="42159"/>
                  </a:cubicBezTo>
                  <a:cubicBezTo>
                    <a:pt x="67104" y="42159"/>
                    <a:pt x="75962" y="44184"/>
                    <a:pt x="81285" y="45955"/>
                  </a:cubicBezTo>
                  <a:cubicBezTo>
                    <a:pt x="79259" y="32791"/>
                    <a:pt x="78750" y="25454"/>
                    <a:pt x="78750" y="21912"/>
                  </a:cubicBezTo>
                  <a:cubicBezTo>
                    <a:pt x="78750" y="7986"/>
                    <a:pt x="84065" y="-1376"/>
                    <a:pt x="98754" y="-1376"/>
                  </a:cubicBezTo>
                  <a:cubicBezTo>
                    <a:pt x="128131" y="-1376"/>
                    <a:pt x="138515" y="47472"/>
                    <a:pt x="138515" y="47472"/>
                  </a:cubicBezTo>
                  <a:close/>
                  <a:moveTo>
                    <a:pt x="140795" y="169206"/>
                  </a:moveTo>
                  <a:cubicBezTo>
                    <a:pt x="140795" y="146934"/>
                    <a:pt x="129649" y="84169"/>
                    <a:pt x="88879" y="58356"/>
                  </a:cubicBezTo>
                  <a:cubicBezTo>
                    <a:pt x="88371" y="66456"/>
                    <a:pt x="86854" y="85186"/>
                    <a:pt x="68622" y="85186"/>
                  </a:cubicBezTo>
                  <a:cubicBezTo>
                    <a:pt x="54696" y="85186"/>
                    <a:pt x="44058" y="70759"/>
                    <a:pt x="44058" y="58611"/>
                  </a:cubicBezTo>
                  <a:cubicBezTo>
                    <a:pt x="44058" y="54562"/>
                    <a:pt x="44821" y="52791"/>
                    <a:pt x="45321" y="51521"/>
                  </a:cubicBezTo>
                  <a:cubicBezTo>
                    <a:pt x="27344" y="59873"/>
                    <a:pt x="21521" y="80628"/>
                    <a:pt x="21521" y="98850"/>
                  </a:cubicBezTo>
                  <a:cubicBezTo>
                    <a:pt x="21521" y="115047"/>
                    <a:pt x="27853" y="153263"/>
                    <a:pt x="46847" y="182370"/>
                  </a:cubicBezTo>
                  <a:cubicBezTo>
                    <a:pt x="62290" y="205903"/>
                    <a:pt x="83819" y="219830"/>
                    <a:pt x="102551" y="219830"/>
                  </a:cubicBezTo>
                  <a:cubicBezTo>
                    <a:pt x="125851" y="219830"/>
                    <a:pt x="140795" y="199329"/>
                    <a:pt x="140795" y="169206"/>
                  </a:cubicBezTo>
                  <a:close/>
                  <a:moveTo>
                    <a:pt x="82293" y="54307"/>
                  </a:moveTo>
                  <a:cubicBezTo>
                    <a:pt x="76217" y="51266"/>
                    <a:pt x="68113" y="48487"/>
                    <a:pt x="60010" y="48487"/>
                  </a:cubicBezTo>
                  <a:cubicBezTo>
                    <a:pt x="57230" y="48487"/>
                    <a:pt x="49627" y="48487"/>
                    <a:pt x="49627" y="58611"/>
                  </a:cubicBezTo>
                  <a:cubicBezTo>
                    <a:pt x="49627" y="67718"/>
                    <a:pt x="57730" y="79611"/>
                    <a:pt x="68876" y="79611"/>
                  </a:cubicBezTo>
                  <a:cubicBezTo>
                    <a:pt x="82548" y="79611"/>
                    <a:pt x="82548" y="67973"/>
                    <a:pt x="82548" y="61390"/>
                  </a:cubicBezTo>
                  <a:cubicBezTo>
                    <a:pt x="82548" y="59364"/>
                    <a:pt x="82548" y="56333"/>
                    <a:pt x="82293" y="54307"/>
                  </a:cubicBezTo>
                  <a:close/>
                  <a:moveTo>
                    <a:pt x="336310" y="52536"/>
                  </a:moveTo>
                  <a:cubicBezTo>
                    <a:pt x="336310" y="55570"/>
                    <a:pt x="334029" y="55570"/>
                    <a:pt x="331749" y="55570"/>
                  </a:cubicBezTo>
                  <a:cubicBezTo>
                    <a:pt x="322635" y="55824"/>
                    <a:pt x="319595" y="57595"/>
                    <a:pt x="316559" y="65439"/>
                  </a:cubicBezTo>
                  <a:lnTo>
                    <a:pt x="283385" y="153263"/>
                  </a:lnTo>
                  <a:lnTo>
                    <a:pt x="329977" y="191985"/>
                  </a:lnTo>
                  <a:cubicBezTo>
                    <a:pt x="335801" y="196797"/>
                    <a:pt x="353024" y="211224"/>
                    <a:pt x="369739" y="212740"/>
                  </a:cubicBezTo>
                  <a:cubicBezTo>
                    <a:pt x="371762" y="212993"/>
                    <a:pt x="374289" y="213247"/>
                    <a:pt x="374289" y="217551"/>
                  </a:cubicBezTo>
                  <a:cubicBezTo>
                    <a:pt x="374289" y="219322"/>
                    <a:pt x="373280" y="220584"/>
                    <a:pt x="371508" y="220584"/>
                  </a:cubicBezTo>
                  <a:cubicBezTo>
                    <a:pt x="366187" y="220584"/>
                    <a:pt x="359854" y="219830"/>
                    <a:pt x="354030" y="219830"/>
                  </a:cubicBezTo>
                  <a:cubicBezTo>
                    <a:pt x="345174" y="219830"/>
                    <a:pt x="335547" y="220584"/>
                    <a:pt x="326942" y="220584"/>
                  </a:cubicBezTo>
                  <a:cubicBezTo>
                    <a:pt x="325417" y="220584"/>
                    <a:pt x="322127" y="220584"/>
                    <a:pt x="322127" y="215781"/>
                  </a:cubicBezTo>
                  <a:cubicBezTo>
                    <a:pt x="322127" y="212993"/>
                    <a:pt x="324407" y="212740"/>
                    <a:pt x="325670" y="212740"/>
                  </a:cubicBezTo>
                  <a:cubicBezTo>
                    <a:pt x="329214" y="212486"/>
                    <a:pt x="332257" y="211224"/>
                    <a:pt x="332257" y="207682"/>
                  </a:cubicBezTo>
                  <a:cubicBezTo>
                    <a:pt x="332257" y="203124"/>
                    <a:pt x="327951" y="199329"/>
                    <a:pt x="323898" y="196034"/>
                  </a:cubicBezTo>
                  <a:lnTo>
                    <a:pt x="234766" y="121883"/>
                  </a:lnTo>
                  <a:lnTo>
                    <a:pt x="254770" y="202617"/>
                  </a:lnTo>
                  <a:cubicBezTo>
                    <a:pt x="256794" y="210715"/>
                    <a:pt x="258820" y="212740"/>
                    <a:pt x="274772" y="212740"/>
                  </a:cubicBezTo>
                  <a:cubicBezTo>
                    <a:pt x="280095" y="212740"/>
                    <a:pt x="282368" y="212740"/>
                    <a:pt x="282368" y="217296"/>
                  </a:cubicBezTo>
                  <a:cubicBezTo>
                    <a:pt x="282368" y="220075"/>
                    <a:pt x="280596" y="220584"/>
                    <a:pt x="278824" y="220584"/>
                  </a:cubicBezTo>
                  <a:cubicBezTo>
                    <a:pt x="269205" y="220584"/>
                    <a:pt x="258820" y="219830"/>
                    <a:pt x="248946" y="219830"/>
                  </a:cubicBezTo>
                  <a:cubicBezTo>
                    <a:pt x="238818" y="219830"/>
                    <a:pt x="228434" y="220584"/>
                    <a:pt x="218561" y="220584"/>
                  </a:cubicBezTo>
                  <a:cubicBezTo>
                    <a:pt x="217036" y="220584"/>
                    <a:pt x="213746" y="220584"/>
                    <a:pt x="213746" y="215781"/>
                  </a:cubicBezTo>
                  <a:cubicBezTo>
                    <a:pt x="213746" y="212740"/>
                    <a:pt x="215772" y="212740"/>
                    <a:pt x="220586" y="212740"/>
                  </a:cubicBezTo>
                  <a:cubicBezTo>
                    <a:pt x="228434" y="212740"/>
                    <a:pt x="235275" y="212740"/>
                    <a:pt x="235275" y="208435"/>
                  </a:cubicBezTo>
                  <a:cubicBezTo>
                    <a:pt x="235275" y="207682"/>
                    <a:pt x="235275" y="207173"/>
                    <a:pt x="234258" y="203633"/>
                  </a:cubicBezTo>
                  <a:lnTo>
                    <a:pt x="200074" y="66202"/>
                  </a:lnTo>
                  <a:cubicBezTo>
                    <a:pt x="198048" y="57595"/>
                    <a:pt x="196530" y="55570"/>
                    <a:pt x="179308" y="55570"/>
                  </a:cubicBezTo>
                  <a:cubicBezTo>
                    <a:pt x="175256" y="55570"/>
                    <a:pt x="172468" y="55570"/>
                    <a:pt x="172468" y="50767"/>
                  </a:cubicBezTo>
                  <a:cubicBezTo>
                    <a:pt x="172468" y="47726"/>
                    <a:pt x="175256" y="47726"/>
                    <a:pt x="176019" y="47726"/>
                  </a:cubicBezTo>
                  <a:cubicBezTo>
                    <a:pt x="185640" y="47726"/>
                    <a:pt x="196022" y="48487"/>
                    <a:pt x="205897" y="48487"/>
                  </a:cubicBezTo>
                  <a:cubicBezTo>
                    <a:pt x="216026" y="48487"/>
                    <a:pt x="226408" y="47726"/>
                    <a:pt x="236284" y="47726"/>
                  </a:cubicBezTo>
                  <a:cubicBezTo>
                    <a:pt x="238056" y="47726"/>
                    <a:pt x="241096" y="47726"/>
                    <a:pt x="241096" y="52282"/>
                  </a:cubicBezTo>
                  <a:cubicBezTo>
                    <a:pt x="241096" y="55570"/>
                    <a:pt x="239327" y="55570"/>
                    <a:pt x="234258" y="55570"/>
                  </a:cubicBezTo>
                  <a:cubicBezTo>
                    <a:pt x="219569" y="55570"/>
                    <a:pt x="219569" y="57595"/>
                    <a:pt x="219569" y="59873"/>
                  </a:cubicBezTo>
                  <a:cubicBezTo>
                    <a:pt x="219569" y="61390"/>
                    <a:pt x="221596" y="69488"/>
                    <a:pt x="222866" y="74045"/>
                  </a:cubicBezTo>
                  <a:lnTo>
                    <a:pt x="231724" y="110490"/>
                  </a:lnTo>
                  <a:lnTo>
                    <a:pt x="266925" y="139597"/>
                  </a:lnTo>
                  <a:lnTo>
                    <a:pt x="293258" y="68988"/>
                  </a:lnTo>
                  <a:cubicBezTo>
                    <a:pt x="294776" y="65184"/>
                    <a:pt x="294776" y="64685"/>
                    <a:pt x="294776" y="63922"/>
                  </a:cubicBezTo>
                  <a:cubicBezTo>
                    <a:pt x="294776" y="55824"/>
                    <a:pt x="285157" y="55570"/>
                    <a:pt x="281867" y="55570"/>
                  </a:cubicBezTo>
                  <a:cubicBezTo>
                    <a:pt x="280095" y="55570"/>
                    <a:pt x="277052" y="55570"/>
                    <a:pt x="277052" y="51012"/>
                  </a:cubicBezTo>
                  <a:cubicBezTo>
                    <a:pt x="277052" y="48233"/>
                    <a:pt x="278824" y="47726"/>
                    <a:pt x="280596" y="47726"/>
                  </a:cubicBezTo>
                  <a:cubicBezTo>
                    <a:pt x="289715" y="47726"/>
                    <a:pt x="299591" y="48487"/>
                    <a:pt x="308956" y="48487"/>
                  </a:cubicBezTo>
                  <a:cubicBezTo>
                    <a:pt x="316559" y="48487"/>
                    <a:pt x="324661" y="47726"/>
                    <a:pt x="332003" y="47726"/>
                  </a:cubicBezTo>
                  <a:cubicBezTo>
                    <a:pt x="334283" y="47726"/>
                    <a:pt x="336310" y="48742"/>
                    <a:pt x="336310" y="52536"/>
                  </a:cubicBezTo>
                  <a:close/>
                  <a:moveTo>
                    <a:pt x="571327" y="217805"/>
                  </a:moveTo>
                  <a:cubicBezTo>
                    <a:pt x="571327" y="217805"/>
                    <a:pt x="570826" y="220584"/>
                    <a:pt x="568037" y="220584"/>
                  </a:cubicBezTo>
                  <a:cubicBezTo>
                    <a:pt x="561960" y="220584"/>
                    <a:pt x="555121" y="219830"/>
                    <a:pt x="548788" y="219830"/>
                  </a:cubicBezTo>
                  <a:cubicBezTo>
                    <a:pt x="541195" y="219830"/>
                    <a:pt x="532837" y="220584"/>
                    <a:pt x="525497" y="220584"/>
                  </a:cubicBezTo>
                  <a:cubicBezTo>
                    <a:pt x="523972" y="220584"/>
                    <a:pt x="520937" y="220584"/>
                    <a:pt x="520937" y="215781"/>
                  </a:cubicBezTo>
                  <a:cubicBezTo>
                    <a:pt x="520937" y="212993"/>
                    <a:pt x="522963" y="212993"/>
                    <a:pt x="524989" y="212740"/>
                  </a:cubicBezTo>
                  <a:cubicBezTo>
                    <a:pt x="529039" y="212486"/>
                    <a:pt x="535117" y="210715"/>
                    <a:pt x="535117" y="204641"/>
                  </a:cubicBezTo>
                  <a:cubicBezTo>
                    <a:pt x="535117" y="201353"/>
                    <a:pt x="532328" y="196288"/>
                    <a:pt x="531319" y="194517"/>
                  </a:cubicBezTo>
                  <a:lnTo>
                    <a:pt x="458139" y="72276"/>
                  </a:lnTo>
                  <a:lnTo>
                    <a:pt x="445222" y="204895"/>
                  </a:lnTo>
                  <a:cubicBezTo>
                    <a:pt x="445222" y="212486"/>
                    <a:pt x="458647" y="212740"/>
                    <a:pt x="461174" y="212740"/>
                  </a:cubicBezTo>
                  <a:cubicBezTo>
                    <a:pt x="464723" y="212740"/>
                    <a:pt x="467504" y="212740"/>
                    <a:pt x="467504" y="217551"/>
                  </a:cubicBezTo>
                  <a:cubicBezTo>
                    <a:pt x="467504" y="220584"/>
                    <a:pt x="464723" y="220584"/>
                    <a:pt x="463960" y="220584"/>
                  </a:cubicBezTo>
                  <a:cubicBezTo>
                    <a:pt x="454587" y="220584"/>
                    <a:pt x="444460" y="219830"/>
                    <a:pt x="434838" y="219830"/>
                  </a:cubicBezTo>
                  <a:cubicBezTo>
                    <a:pt x="426227" y="219830"/>
                    <a:pt x="417368" y="220584"/>
                    <a:pt x="409012" y="220584"/>
                  </a:cubicBezTo>
                  <a:cubicBezTo>
                    <a:pt x="407740" y="220584"/>
                    <a:pt x="404451" y="220584"/>
                    <a:pt x="404451" y="215781"/>
                  </a:cubicBezTo>
                  <a:cubicBezTo>
                    <a:pt x="404451" y="212740"/>
                    <a:pt x="406986" y="212740"/>
                    <a:pt x="410529" y="212740"/>
                  </a:cubicBezTo>
                  <a:cubicBezTo>
                    <a:pt x="423192" y="212740"/>
                    <a:pt x="423700" y="210461"/>
                    <a:pt x="424201" y="204132"/>
                  </a:cubicBezTo>
                  <a:lnTo>
                    <a:pt x="439398" y="48233"/>
                  </a:lnTo>
                  <a:cubicBezTo>
                    <a:pt x="439907" y="43423"/>
                    <a:pt x="440161" y="42159"/>
                    <a:pt x="444213" y="42159"/>
                  </a:cubicBezTo>
                  <a:cubicBezTo>
                    <a:pt x="447246" y="42159"/>
                    <a:pt x="448509" y="42413"/>
                    <a:pt x="451298" y="46963"/>
                  </a:cubicBezTo>
                  <a:lnTo>
                    <a:pt x="538160" y="192239"/>
                  </a:lnTo>
                  <a:cubicBezTo>
                    <a:pt x="548288" y="209198"/>
                    <a:pt x="557147" y="211977"/>
                    <a:pt x="566520" y="212740"/>
                  </a:cubicBezTo>
                  <a:cubicBezTo>
                    <a:pt x="568546" y="212993"/>
                    <a:pt x="571327" y="212993"/>
                    <a:pt x="571327" y="217805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7" name="任意多边形: 形状 16">
              <a:extLst>
                <a:ext uri="{FF2B5EF4-FFF2-40B4-BE49-F238E27FC236}">
                  <a16:creationId xmlns:a16="http://schemas.microsoft.com/office/drawing/2014/main" id="{B6870A68-7FA8-F60E-911C-D04C6E7022AB}"/>
                </a:ext>
              </a:extLst>
            </p:cNvPr>
            <p:cNvSpPr/>
            <p:nvPr>
              <p:custDataLst>
                <p:tags r:id="rId135"/>
              </p:custDataLst>
            </p:nvPr>
          </p:nvSpPr>
          <p:spPr>
            <a:xfrm flipV="1">
              <a:off x="8901073" y="-15283107"/>
              <a:ext cx="58746" cy="253090"/>
            </a:xfrm>
            <a:custGeom>
              <a:avLst/>
              <a:gdLst>
                <a:gd name="connsiteX0" fmla="*/ 58746 w 58746"/>
                <a:gd name="connsiteY0" fmla="*/ 1159 h 253090"/>
                <a:gd name="connsiteX1" fmla="*/ 54441 w 58746"/>
                <a:gd name="connsiteY1" fmla="*/ 6724 h 253090"/>
                <a:gd name="connsiteX2" fmla="*/ 14688 w 58746"/>
                <a:gd name="connsiteY2" fmla="*/ 125171 h 253090"/>
                <a:gd name="connsiteX3" fmla="*/ 55458 w 58746"/>
                <a:gd name="connsiteY3" fmla="*/ 244880 h 253090"/>
                <a:gd name="connsiteX4" fmla="*/ 58746 w 58746"/>
                <a:gd name="connsiteY4" fmla="*/ 249183 h 253090"/>
                <a:gd name="connsiteX5" fmla="*/ 56213 w 58746"/>
                <a:gd name="connsiteY5" fmla="*/ 251715 h 253090"/>
                <a:gd name="connsiteX6" fmla="*/ 15951 w 58746"/>
                <a:gd name="connsiteY6" fmla="*/ 202363 h 253090"/>
                <a:gd name="connsiteX7" fmla="*/ 0 w 58746"/>
                <a:gd name="connsiteY7" fmla="*/ 125171 h 253090"/>
                <a:gd name="connsiteX8" fmla="*/ 16714 w 58746"/>
                <a:gd name="connsiteY8" fmla="*/ 46208 h 253090"/>
                <a:gd name="connsiteX9" fmla="*/ 56213 w 58746"/>
                <a:gd name="connsiteY9" fmla="*/ -1375 h 253090"/>
                <a:gd name="connsiteX10" fmla="*/ 58746 w 58746"/>
                <a:gd name="connsiteY10" fmla="*/ 1159 h 253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8746" h="253090">
                  <a:moveTo>
                    <a:pt x="58746" y="1159"/>
                  </a:moveTo>
                  <a:cubicBezTo>
                    <a:pt x="58746" y="1912"/>
                    <a:pt x="58746" y="2421"/>
                    <a:pt x="54441" y="6724"/>
                  </a:cubicBezTo>
                  <a:cubicBezTo>
                    <a:pt x="22791" y="38611"/>
                    <a:pt x="14688" y="86448"/>
                    <a:pt x="14688" y="125171"/>
                  </a:cubicBezTo>
                  <a:cubicBezTo>
                    <a:pt x="14688" y="169204"/>
                    <a:pt x="24309" y="213247"/>
                    <a:pt x="55458" y="244880"/>
                  </a:cubicBezTo>
                  <a:cubicBezTo>
                    <a:pt x="58746" y="247921"/>
                    <a:pt x="58746" y="248429"/>
                    <a:pt x="58746" y="249183"/>
                  </a:cubicBezTo>
                  <a:cubicBezTo>
                    <a:pt x="58746" y="250954"/>
                    <a:pt x="57730" y="251715"/>
                    <a:pt x="56213" y="251715"/>
                  </a:cubicBezTo>
                  <a:cubicBezTo>
                    <a:pt x="53678" y="251715"/>
                    <a:pt x="30895" y="234502"/>
                    <a:pt x="15951" y="202363"/>
                  </a:cubicBezTo>
                  <a:cubicBezTo>
                    <a:pt x="3034" y="174525"/>
                    <a:pt x="0" y="146433"/>
                    <a:pt x="0" y="125171"/>
                  </a:cubicBezTo>
                  <a:cubicBezTo>
                    <a:pt x="0" y="105433"/>
                    <a:pt x="2780" y="74808"/>
                    <a:pt x="16714" y="46208"/>
                  </a:cubicBezTo>
                  <a:cubicBezTo>
                    <a:pt x="31903" y="15077"/>
                    <a:pt x="53678" y="-1375"/>
                    <a:pt x="56213" y="-1375"/>
                  </a:cubicBezTo>
                  <a:cubicBezTo>
                    <a:pt x="57730" y="-1375"/>
                    <a:pt x="58746" y="-612"/>
                    <a:pt x="58746" y="1159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8" name="任意多边形: 形状 17">
              <a:extLst>
                <a:ext uri="{FF2B5EF4-FFF2-40B4-BE49-F238E27FC236}">
                  <a16:creationId xmlns:a16="http://schemas.microsoft.com/office/drawing/2014/main" id="{C07F6FF9-3FCA-E73D-6F69-6A322D09CA3A}"/>
                </a:ext>
              </a:extLst>
            </p:cNvPr>
            <p:cNvSpPr/>
            <p:nvPr>
              <p:custDataLst>
                <p:tags r:id="rId136"/>
              </p:custDataLst>
            </p:nvPr>
          </p:nvSpPr>
          <p:spPr>
            <a:xfrm flipV="1">
              <a:off x="8985875" y="-15268934"/>
              <a:ext cx="144345" cy="175644"/>
            </a:xfrm>
            <a:custGeom>
              <a:avLst/>
              <a:gdLst>
                <a:gd name="connsiteX0" fmla="*/ 17477 w 144345"/>
                <a:gd name="connsiteY0" fmla="*/ 10515 h 175644"/>
                <a:gd name="connsiteX1" fmla="*/ 0 w 144345"/>
                <a:gd name="connsiteY1" fmla="*/ 10515 h 175644"/>
                <a:gd name="connsiteX2" fmla="*/ 0 w 144345"/>
                <a:gd name="connsiteY2" fmla="*/ -1377 h 175644"/>
                <a:gd name="connsiteX3" fmla="*/ 31912 w 144345"/>
                <a:gd name="connsiteY3" fmla="*/ -616 h 175644"/>
                <a:gd name="connsiteX4" fmla="*/ 63816 w 144345"/>
                <a:gd name="connsiteY4" fmla="*/ -1377 h 175644"/>
                <a:gd name="connsiteX5" fmla="*/ 63816 w 144345"/>
                <a:gd name="connsiteY5" fmla="*/ 10515 h 175644"/>
                <a:gd name="connsiteX6" fmla="*/ 46346 w 144345"/>
                <a:gd name="connsiteY6" fmla="*/ 10515 h 175644"/>
                <a:gd name="connsiteX7" fmla="*/ 46346 w 144345"/>
                <a:gd name="connsiteY7" fmla="*/ 63412 h 175644"/>
                <a:gd name="connsiteX8" fmla="*/ 84073 w 144345"/>
                <a:gd name="connsiteY8" fmla="*/ 103404 h 175644"/>
                <a:gd name="connsiteX9" fmla="*/ 97999 w 144345"/>
                <a:gd name="connsiteY9" fmla="*/ 78854 h 175644"/>
                <a:gd name="connsiteX10" fmla="*/ 97999 w 144345"/>
                <a:gd name="connsiteY10" fmla="*/ 10515 h 175644"/>
                <a:gd name="connsiteX11" fmla="*/ 80530 w 144345"/>
                <a:gd name="connsiteY11" fmla="*/ 10515 h 175644"/>
                <a:gd name="connsiteX12" fmla="*/ 80530 w 144345"/>
                <a:gd name="connsiteY12" fmla="*/ -1377 h 175644"/>
                <a:gd name="connsiteX13" fmla="*/ 112434 w 144345"/>
                <a:gd name="connsiteY13" fmla="*/ -616 h 175644"/>
                <a:gd name="connsiteX14" fmla="*/ 144346 w 144345"/>
                <a:gd name="connsiteY14" fmla="*/ -1377 h 175644"/>
                <a:gd name="connsiteX15" fmla="*/ 144346 w 144345"/>
                <a:gd name="connsiteY15" fmla="*/ 10515 h 175644"/>
                <a:gd name="connsiteX16" fmla="*/ 126868 w 144345"/>
                <a:gd name="connsiteY16" fmla="*/ 10515 h 175644"/>
                <a:gd name="connsiteX17" fmla="*/ 126868 w 144345"/>
                <a:gd name="connsiteY17" fmla="*/ 76067 h 175644"/>
                <a:gd name="connsiteX18" fmla="*/ 87871 w 144345"/>
                <a:gd name="connsiteY18" fmla="*/ 112512 h 175644"/>
                <a:gd name="connsiteX19" fmla="*/ 44821 w 144345"/>
                <a:gd name="connsiteY19" fmla="*/ 87707 h 175644"/>
                <a:gd name="connsiteX20" fmla="*/ 44821 w 144345"/>
                <a:gd name="connsiteY20" fmla="*/ 174267 h 175644"/>
                <a:gd name="connsiteX21" fmla="*/ 0 w 144345"/>
                <a:gd name="connsiteY21" fmla="*/ 172243 h 175644"/>
                <a:gd name="connsiteX22" fmla="*/ 0 w 144345"/>
                <a:gd name="connsiteY22" fmla="*/ 160349 h 175644"/>
                <a:gd name="connsiteX23" fmla="*/ 17477 w 144345"/>
                <a:gd name="connsiteY23" fmla="*/ 150480 h 175644"/>
                <a:gd name="connsiteX24" fmla="*/ 17477 w 144345"/>
                <a:gd name="connsiteY24" fmla="*/ 10515 h 175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44345" h="175644">
                  <a:moveTo>
                    <a:pt x="17477" y="10515"/>
                  </a:moveTo>
                  <a:lnTo>
                    <a:pt x="0" y="10515"/>
                  </a:lnTo>
                  <a:lnTo>
                    <a:pt x="0" y="-1377"/>
                  </a:lnTo>
                  <a:cubicBezTo>
                    <a:pt x="7095" y="-1125"/>
                    <a:pt x="22283" y="-616"/>
                    <a:pt x="31912" y="-616"/>
                  </a:cubicBezTo>
                  <a:cubicBezTo>
                    <a:pt x="41787" y="-616"/>
                    <a:pt x="56729" y="-1125"/>
                    <a:pt x="63816" y="-1377"/>
                  </a:cubicBezTo>
                  <a:lnTo>
                    <a:pt x="63816" y="10515"/>
                  </a:lnTo>
                  <a:lnTo>
                    <a:pt x="46346" y="10515"/>
                  </a:lnTo>
                  <a:lnTo>
                    <a:pt x="46346" y="63412"/>
                  </a:lnTo>
                  <a:cubicBezTo>
                    <a:pt x="46346" y="91003"/>
                    <a:pt x="68121" y="103404"/>
                    <a:pt x="84073" y="103404"/>
                  </a:cubicBezTo>
                  <a:cubicBezTo>
                    <a:pt x="92685" y="103404"/>
                    <a:pt x="97999" y="98085"/>
                    <a:pt x="97999" y="78854"/>
                  </a:cubicBezTo>
                  <a:lnTo>
                    <a:pt x="97999" y="10515"/>
                  </a:lnTo>
                  <a:lnTo>
                    <a:pt x="80530" y="10515"/>
                  </a:lnTo>
                  <a:lnTo>
                    <a:pt x="80530" y="-1377"/>
                  </a:lnTo>
                  <a:cubicBezTo>
                    <a:pt x="87616" y="-1125"/>
                    <a:pt x="102813" y="-616"/>
                    <a:pt x="112434" y="-616"/>
                  </a:cubicBezTo>
                  <a:cubicBezTo>
                    <a:pt x="122308" y="-616"/>
                    <a:pt x="137252" y="-1125"/>
                    <a:pt x="144346" y="-1377"/>
                  </a:cubicBezTo>
                  <a:lnTo>
                    <a:pt x="144346" y="10515"/>
                  </a:lnTo>
                  <a:lnTo>
                    <a:pt x="126868" y="10515"/>
                  </a:lnTo>
                  <a:lnTo>
                    <a:pt x="126868" y="76067"/>
                  </a:lnTo>
                  <a:cubicBezTo>
                    <a:pt x="126868" y="102643"/>
                    <a:pt x="113197" y="112512"/>
                    <a:pt x="87871" y="112512"/>
                  </a:cubicBezTo>
                  <a:cubicBezTo>
                    <a:pt x="63561" y="112512"/>
                    <a:pt x="50652" y="97831"/>
                    <a:pt x="44821" y="87707"/>
                  </a:cubicBezTo>
                  <a:lnTo>
                    <a:pt x="44821" y="174267"/>
                  </a:lnTo>
                  <a:lnTo>
                    <a:pt x="0" y="172243"/>
                  </a:lnTo>
                  <a:lnTo>
                    <a:pt x="0" y="160349"/>
                  </a:lnTo>
                  <a:cubicBezTo>
                    <a:pt x="15706" y="160349"/>
                    <a:pt x="17477" y="160349"/>
                    <a:pt x="17477" y="150480"/>
                  </a:cubicBezTo>
                  <a:lnTo>
                    <a:pt x="17477" y="10515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9" name="任意多边形: 形状 18">
              <a:extLst>
                <a:ext uri="{FF2B5EF4-FFF2-40B4-BE49-F238E27FC236}">
                  <a16:creationId xmlns:a16="http://schemas.microsoft.com/office/drawing/2014/main" id="{2E5569C2-35DF-D2B2-0597-B945A4DA986A}"/>
                </a:ext>
              </a:extLst>
            </p:cNvPr>
            <p:cNvSpPr/>
            <p:nvPr>
              <p:custDataLst>
                <p:tags r:id="rId137"/>
              </p:custDataLst>
            </p:nvPr>
          </p:nvSpPr>
          <p:spPr>
            <a:xfrm flipV="1">
              <a:off x="9144625" y="-15315285"/>
              <a:ext cx="179962" cy="119265"/>
            </a:xfrm>
            <a:custGeom>
              <a:avLst/>
              <a:gdLst>
                <a:gd name="connsiteX0" fmla="*/ 49119 w 179962"/>
                <a:gd name="connsiteY0" fmla="*/ 111149 h 119265"/>
                <a:gd name="connsiteX1" fmla="*/ 42024 w 179962"/>
                <a:gd name="connsiteY1" fmla="*/ 117882 h 119265"/>
                <a:gd name="connsiteX2" fmla="*/ 32094 w 179962"/>
                <a:gd name="connsiteY2" fmla="*/ 108139 h 119265"/>
                <a:gd name="connsiteX3" fmla="*/ 39188 w 179962"/>
                <a:gd name="connsiteY3" fmla="*/ 101399 h 119265"/>
                <a:gd name="connsiteX4" fmla="*/ 49119 w 179962"/>
                <a:gd name="connsiteY4" fmla="*/ 111149 h 119265"/>
                <a:gd name="connsiteX5" fmla="*/ 12940 w 179962"/>
                <a:gd name="connsiteY5" fmla="*/ 21118 h 119265"/>
                <a:gd name="connsiteX6" fmla="*/ 11351 w 179962"/>
                <a:gd name="connsiteY6" fmla="*/ 13679 h 119265"/>
                <a:gd name="connsiteX7" fmla="*/ 28193 w 179962"/>
                <a:gd name="connsiteY7" fmla="*/ -1383 h 119265"/>
                <a:gd name="connsiteX8" fmla="*/ 53726 w 179962"/>
                <a:gd name="connsiteY8" fmla="*/ 25732 h 119265"/>
                <a:gd name="connsiteX9" fmla="*/ 50890 w 179962"/>
                <a:gd name="connsiteY9" fmla="*/ 28035 h 119265"/>
                <a:gd name="connsiteX10" fmla="*/ 47521 w 179962"/>
                <a:gd name="connsiteY10" fmla="*/ 25017 h 119265"/>
                <a:gd name="connsiteX11" fmla="*/ 28725 w 179962"/>
                <a:gd name="connsiteY11" fmla="*/ 3579 h 119265"/>
                <a:gd name="connsiteX12" fmla="*/ 24293 w 179962"/>
                <a:gd name="connsiteY12" fmla="*/ 9781 h 119265"/>
                <a:gd name="connsiteX13" fmla="*/ 27129 w 179962"/>
                <a:gd name="connsiteY13" fmla="*/ 21118 h 119265"/>
                <a:gd name="connsiteX14" fmla="*/ 32801 w 179962"/>
                <a:gd name="connsiteY14" fmla="*/ 35300 h 119265"/>
                <a:gd name="connsiteX15" fmla="*/ 41492 w 179962"/>
                <a:gd name="connsiteY15" fmla="*/ 57809 h 119265"/>
                <a:gd name="connsiteX16" fmla="*/ 42556 w 179962"/>
                <a:gd name="connsiteY16" fmla="*/ 63479 h 119265"/>
                <a:gd name="connsiteX17" fmla="*/ 25707 w 179962"/>
                <a:gd name="connsiteY17" fmla="*/ 78540 h 119265"/>
                <a:gd name="connsiteX18" fmla="*/ 0 w 179962"/>
                <a:gd name="connsiteY18" fmla="*/ 51425 h 119265"/>
                <a:gd name="connsiteX19" fmla="*/ 3010 w 179962"/>
                <a:gd name="connsiteY19" fmla="*/ 49123 h 119265"/>
                <a:gd name="connsiteX20" fmla="*/ 6204 w 179962"/>
                <a:gd name="connsiteY20" fmla="*/ 51957 h 119265"/>
                <a:gd name="connsiteX21" fmla="*/ 25175 w 179962"/>
                <a:gd name="connsiteY21" fmla="*/ 73577 h 119265"/>
                <a:gd name="connsiteX22" fmla="*/ 29608 w 179962"/>
                <a:gd name="connsiteY22" fmla="*/ 67376 h 119265"/>
                <a:gd name="connsiteX23" fmla="*/ 24118 w 179962"/>
                <a:gd name="connsiteY23" fmla="*/ 49655 h 119265"/>
                <a:gd name="connsiteX24" fmla="*/ 12940 w 179962"/>
                <a:gd name="connsiteY24" fmla="*/ 21118 h 119265"/>
                <a:gd name="connsiteX25" fmla="*/ 84919 w 179962"/>
                <a:gd name="connsiteY25" fmla="*/ 11552 h 119265"/>
                <a:gd name="connsiteX26" fmla="*/ 83147 w 179962"/>
                <a:gd name="connsiteY26" fmla="*/ 4286 h 119265"/>
                <a:gd name="connsiteX27" fmla="*/ 89177 w 179962"/>
                <a:gd name="connsiteY27" fmla="*/ -1383 h 119265"/>
                <a:gd name="connsiteX28" fmla="*/ 96088 w 179962"/>
                <a:gd name="connsiteY28" fmla="*/ 2515 h 119265"/>
                <a:gd name="connsiteX29" fmla="*/ 99282 w 179962"/>
                <a:gd name="connsiteY29" fmla="*/ 13504 h 119265"/>
                <a:gd name="connsiteX30" fmla="*/ 103183 w 179962"/>
                <a:gd name="connsiteY30" fmla="*/ 29447 h 119265"/>
                <a:gd name="connsiteX31" fmla="*/ 106193 w 179962"/>
                <a:gd name="connsiteY31" fmla="*/ 41326 h 119265"/>
                <a:gd name="connsiteX32" fmla="*/ 113645 w 179962"/>
                <a:gd name="connsiteY32" fmla="*/ 57277 h 119265"/>
                <a:gd name="connsiteX33" fmla="*/ 140242 w 179962"/>
                <a:gd name="connsiteY33" fmla="*/ 73577 h 119265"/>
                <a:gd name="connsiteX34" fmla="*/ 150704 w 179962"/>
                <a:gd name="connsiteY34" fmla="*/ 61176 h 119265"/>
                <a:gd name="connsiteX35" fmla="*/ 140242 w 179962"/>
                <a:gd name="connsiteY35" fmla="*/ 23429 h 119265"/>
                <a:gd name="connsiteX36" fmla="*/ 137581 w 179962"/>
                <a:gd name="connsiteY36" fmla="*/ 13855 h 119265"/>
                <a:gd name="connsiteX37" fmla="*/ 154422 w 179962"/>
                <a:gd name="connsiteY37" fmla="*/ -1383 h 119265"/>
                <a:gd name="connsiteX38" fmla="*/ 179962 w 179962"/>
                <a:gd name="connsiteY38" fmla="*/ 25732 h 119265"/>
                <a:gd name="connsiteX39" fmla="*/ 177118 w 179962"/>
                <a:gd name="connsiteY39" fmla="*/ 28035 h 119265"/>
                <a:gd name="connsiteX40" fmla="*/ 173751 w 179962"/>
                <a:gd name="connsiteY40" fmla="*/ 25017 h 119265"/>
                <a:gd name="connsiteX41" fmla="*/ 154955 w 179962"/>
                <a:gd name="connsiteY41" fmla="*/ 3579 h 119265"/>
                <a:gd name="connsiteX42" fmla="*/ 150522 w 179962"/>
                <a:gd name="connsiteY42" fmla="*/ 9781 h 119265"/>
                <a:gd name="connsiteX43" fmla="*/ 154605 w 179962"/>
                <a:gd name="connsiteY43" fmla="*/ 24136 h 119265"/>
                <a:gd name="connsiteX44" fmla="*/ 164003 w 179962"/>
                <a:gd name="connsiteY44" fmla="*/ 58341 h 119265"/>
                <a:gd name="connsiteX45" fmla="*/ 140949 w 179962"/>
                <a:gd name="connsiteY45" fmla="*/ 78540 h 119265"/>
                <a:gd name="connsiteX46" fmla="*/ 110983 w 179962"/>
                <a:gd name="connsiteY46" fmla="*/ 62415 h 119265"/>
                <a:gd name="connsiteX47" fmla="*/ 92013 w 179962"/>
                <a:gd name="connsiteY47" fmla="*/ 78540 h 119265"/>
                <a:gd name="connsiteX48" fmla="*/ 78007 w 179962"/>
                <a:gd name="connsiteY48" fmla="*/ 68973 h 119265"/>
                <a:gd name="connsiteX49" fmla="*/ 71620 w 179962"/>
                <a:gd name="connsiteY49" fmla="*/ 51425 h 119265"/>
                <a:gd name="connsiteX50" fmla="*/ 74631 w 179962"/>
                <a:gd name="connsiteY50" fmla="*/ 49123 h 119265"/>
                <a:gd name="connsiteX51" fmla="*/ 78539 w 179962"/>
                <a:gd name="connsiteY51" fmla="*/ 54442 h 119265"/>
                <a:gd name="connsiteX52" fmla="*/ 91480 w 179962"/>
                <a:gd name="connsiteY52" fmla="*/ 73577 h 119265"/>
                <a:gd name="connsiteX53" fmla="*/ 97328 w 179962"/>
                <a:gd name="connsiteY53" fmla="*/ 64891 h 119265"/>
                <a:gd name="connsiteX54" fmla="*/ 94491 w 179962"/>
                <a:gd name="connsiteY54" fmla="*/ 50187 h 119265"/>
                <a:gd name="connsiteX55" fmla="*/ 90591 w 179962"/>
                <a:gd name="connsiteY55" fmla="*/ 34236 h 119265"/>
                <a:gd name="connsiteX56" fmla="*/ 84919 w 179962"/>
                <a:gd name="connsiteY56" fmla="*/ 11552 h 119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79962" h="119265">
                  <a:moveTo>
                    <a:pt x="49119" y="111149"/>
                  </a:moveTo>
                  <a:cubicBezTo>
                    <a:pt x="49119" y="113984"/>
                    <a:pt x="46989" y="117882"/>
                    <a:pt x="42024" y="117882"/>
                  </a:cubicBezTo>
                  <a:cubicBezTo>
                    <a:pt x="37234" y="117882"/>
                    <a:pt x="32094" y="113276"/>
                    <a:pt x="32094" y="108139"/>
                  </a:cubicBezTo>
                  <a:cubicBezTo>
                    <a:pt x="32094" y="105123"/>
                    <a:pt x="34398" y="101399"/>
                    <a:pt x="39188" y="101399"/>
                  </a:cubicBezTo>
                  <a:cubicBezTo>
                    <a:pt x="44328" y="101399"/>
                    <a:pt x="49119" y="106362"/>
                    <a:pt x="49119" y="111149"/>
                  </a:cubicBezTo>
                  <a:close/>
                  <a:moveTo>
                    <a:pt x="12940" y="21118"/>
                  </a:moveTo>
                  <a:cubicBezTo>
                    <a:pt x="12234" y="18817"/>
                    <a:pt x="11351" y="16688"/>
                    <a:pt x="11351" y="13679"/>
                  </a:cubicBezTo>
                  <a:cubicBezTo>
                    <a:pt x="11351" y="5350"/>
                    <a:pt x="18438" y="-1383"/>
                    <a:pt x="28193" y="-1383"/>
                  </a:cubicBezTo>
                  <a:cubicBezTo>
                    <a:pt x="45925" y="-1383"/>
                    <a:pt x="53726" y="23072"/>
                    <a:pt x="53726" y="25732"/>
                  </a:cubicBezTo>
                  <a:cubicBezTo>
                    <a:pt x="53726" y="28035"/>
                    <a:pt x="51422" y="28035"/>
                    <a:pt x="50890" y="28035"/>
                  </a:cubicBezTo>
                  <a:cubicBezTo>
                    <a:pt x="48404" y="28035"/>
                    <a:pt x="48229" y="26971"/>
                    <a:pt x="47521" y="25017"/>
                  </a:cubicBezTo>
                  <a:cubicBezTo>
                    <a:pt x="43438" y="10844"/>
                    <a:pt x="35637" y="3579"/>
                    <a:pt x="28725" y="3579"/>
                  </a:cubicBezTo>
                  <a:cubicBezTo>
                    <a:pt x="25175" y="3579"/>
                    <a:pt x="24293" y="5882"/>
                    <a:pt x="24293" y="9781"/>
                  </a:cubicBezTo>
                  <a:cubicBezTo>
                    <a:pt x="24293" y="13855"/>
                    <a:pt x="25532" y="17220"/>
                    <a:pt x="27129" y="21118"/>
                  </a:cubicBezTo>
                  <a:cubicBezTo>
                    <a:pt x="28901" y="25907"/>
                    <a:pt x="30855" y="30694"/>
                    <a:pt x="32801" y="35300"/>
                  </a:cubicBezTo>
                  <a:cubicBezTo>
                    <a:pt x="34398" y="39555"/>
                    <a:pt x="40785" y="55681"/>
                    <a:pt x="41492" y="57809"/>
                  </a:cubicBezTo>
                  <a:cubicBezTo>
                    <a:pt x="42024" y="59580"/>
                    <a:pt x="42556" y="61708"/>
                    <a:pt x="42556" y="63479"/>
                  </a:cubicBezTo>
                  <a:cubicBezTo>
                    <a:pt x="42556" y="71806"/>
                    <a:pt x="35462" y="78540"/>
                    <a:pt x="25707" y="78540"/>
                  </a:cubicBezTo>
                  <a:cubicBezTo>
                    <a:pt x="8158" y="78540"/>
                    <a:pt x="0" y="54442"/>
                    <a:pt x="0" y="51425"/>
                  </a:cubicBezTo>
                  <a:cubicBezTo>
                    <a:pt x="0" y="49123"/>
                    <a:pt x="2486" y="49123"/>
                    <a:pt x="3010" y="49123"/>
                  </a:cubicBezTo>
                  <a:cubicBezTo>
                    <a:pt x="5497" y="49123"/>
                    <a:pt x="5672" y="50012"/>
                    <a:pt x="6204" y="51957"/>
                  </a:cubicBezTo>
                  <a:cubicBezTo>
                    <a:pt x="10819" y="67202"/>
                    <a:pt x="18621" y="73577"/>
                    <a:pt x="25175" y="73577"/>
                  </a:cubicBezTo>
                  <a:cubicBezTo>
                    <a:pt x="28019" y="73577"/>
                    <a:pt x="29608" y="72164"/>
                    <a:pt x="29608" y="67376"/>
                  </a:cubicBezTo>
                  <a:cubicBezTo>
                    <a:pt x="29608" y="63303"/>
                    <a:pt x="28551" y="60644"/>
                    <a:pt x="24118" y="49655"/>
                  </a:cubicBezTo>
                  <a:lnTo>
                    <a:pt x="12940" y="21118"/>
                  </a:lnTo>
                  <a:close/>
                  <a:moveTo>
                    <a:pt x="84919" y="11552"/>
                  </a:moveTo>
                  <a:cubicBezTo>
                    <a:pt x="84212" y="9249"/>
                    <a:pt x="83147" y="4818"/>
                    <a:pt x="83147" y="4286"/>
                  </a:cubicBezTo>
                  <a:cubicBezTo>
                    <a:pt x="83147" y="388"/>
                    <a:pt x="86341" y="-1383"/>
                    <a:pt x="89177" y="-1383"/>
                  </a:cubicBezTo>
                  <a:cubicBezTo>
                    <a:pt x="92363" y="-1383"/>
                    <a:pt x="95207" y="920"/>
                    <a:pt x="96088" y="2515"/>
                  </a:cubicBezTo>
                  <a:cubicBezTo>
                    <a:pt x="96978" y="4111"/>
                    <a:pt x="98392" y="9781"/>
                    <a:pt x="99282" y="13504"/>
                  </a:cubicBezTo>
                  <a:cubicBezTo>
                    <a:pt x="100172" y="16871"/>
                    <a:pt x="102118" y="25017"/>
                    <a:pt x="103183" y="29447"/>
                  </a:cubicBezTo>
                  <a:cubicBezTo>
                    <a:pt x="104247" y="33354"/>
                    <a:pt x="105311" y="37252"/>
                    <a:pt x="106193" y="41326"/>
                  </a:cubicBezTo>
                  <a:cubicBezTo>
                    <a:pt x="108148" y="48590"/>
                    <a:pt x="108505" y="50012"/>
                    <a:pt x="113645" y="57277"/>
                  </a:cubicBezTo>
                  <a:cubicBezTo>
                    <a:pt x="118610" y="64367"/>
                    <a:pt x="126944" y="73577"/>
                    <a:pt x="140242" y="73577"/>
                  </a:cubicBezTo>
                  <a:cubicBezTo>
                    <a:pt x="150522" y="73577"/>
                    <a:pt x="150704" y="64542"/>
                    <a:pt x="150704" y="61176"/>
                  </a:cubicBezTo>
                  <a:cubicBezTo>
                    <a:pt x="150704" y="50544"/>
                    <a:pt x="143078" y="30869"/>
                    <a:pt x="140242" y="23429"/>
                  </a:cubicBezTo>
                  <a:cubicBezTo>
                    <a:pt x="138287" y="18466"/>
                    <a:pt x="137581" y="16871"/>
                    <a:pt x="137581" y="13855"/>
                  </a:cubicBezTo>
                  <a:cubicBezTo>
                    <a:pt x="137581" y="4462"/>
                    <a:pt x="145382" y="-1383"/>
                    <a:pt x="154422" y="-1383"/>
                  </a:cubicBezTo>
                  <a:cubicBezTo>
                    <a:pt x="172153" y="-1383"/>
                    <a:pt x="179962" y="23072"/>
                    <a:pt x="179962" y="25732"/>
                  </a:cubicBezTo>
                  <a:cubicBezTo>
                    <a:pt x="179962" y="28035"/>
                    <a:pt x="177651" y="28035"/>
                    <a:pt x="177118" y="28035"/>
                  </a:cubicBezTo>
                  <a:cubicBezTo>
                    <a:pt x="174640" y="28035"/>
                    <a:pt x="174465" y="26971"/>
                    <a:pt x="173751" y="25017"/>
                  </a:cubicBezTo>
                  <a:cubicBezTo>
                    <a:pt x="169675" y="10844"/>
                    <a:pt x="162049" y="3579"/>
                    <a:pt x="154955" y="3579"/>
                  </a:cubicBezTo>
                  <a:cubicBezTo>
                    <a:pt x="151237" y="3579"/>
                    <a:pt x="150522" y="6057"/>
                    <a:pt x="150522" y="9781"/>
                  </a:cubicBezTo>
                  <a:cubicBezTo>
                    <a:pt x="150522" y="13855"/>
                    <a:pt x="151412" y="16156"/>
                    <a:pt x="154605" y="24136"/>
                  </a:cubicBezTo>
                  <a:cubicBezTo>
                    <a:pt x="156734" y="29630"/>
                    <a:pt x="164003" y="48416"/>
                    <a:pt x="164003" y="58341"/>
                  </a:cubicBezTo>
                  <a:cubicBezTo>
                    <a:pt x="164003" y="75531"/>
                    <a:pt x="150347" y="78540"/>
                    <a:pt x="140949" y="78540"/>
                  </a:cubicBezTo>
                  <a:cubicBezTo>
                    <a:pt x="126236" y="78540"/>
                    <a:pt x="116306" y="69505"/>
                    <a:pt x="110983" y="62415"/>
                  </a:cubicBezTo>
                  <a:cubicBezTo>
                    <a:pt x="109744" y="74641"/>
                    <a:pt x="99282" y="78540"/>
                    <a:pt x="92013" y="78540"/>
                  </a:cubicBezTo>
                  <a:cubicBezTo>
                    <a:pt x="84387" y="78540"/>
                    <a:pt x="80311" y="73045"/>
                    <a:pt x="78007" y="68973"/>
                  </a:cubicBezTo>
                  <a:cubicBezTo>
                    <a:pt x="74107" y="62415"/>
                    <a:pt x="71620" y="52315"/>
                    <a:pt x="71620" y="51425"/>
                  </a:cubicBezTo>
                  <a:cubicBezTo>
                    <a:pt x="71620" y="49123"/>
                    <a:pt x="74107" y="49123"/>
                    <a:pt x="74631" y="49123"/>
                  </a:cubicBezTo>
                  <a:cubicBezTo>
                    <a:pt x="77117" y="49123"/>
                    <a:pt x="77293" y="49655"/>
                    <a:pt x="78539" y="54442"/>
                  </a:cubicBezTo>
                  <a:cubicBezTo>
                    <a:pt x="81193" y="64891"/>
                    <a:pt x="84561" y="73577"/>
                    <a:pt x="91480" y="73577"/>
                  </a:cubicBezTo>
                  <a:cubicBezTo>
                    <a:pt x="96088" y="73577"/>
                    <a:pt x="97328" y="69679"/>
                    <a:pt x="97328" y="64891"/>
                  </a:cubicBezTo>
                  <a:cubicBezTo>
                    <a:pt x="97328" y="61525"/>
                    <a:pt x="95739" y="54974"/>
                    <a:pt x="94491" y="50187"/>
                  </a:cubicBezTo>
                  <a:cubicBezTo>
                    <a:pt x="93252" y="45398"/>
                    <a:pt x="91480" y="38133"/>
                    <a:pt x="90591" y="34236"/>
                  </a:cubicBezTo>
                  <a:lnTo>
                    <a:pt x="84919" y="11552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20" name="任意多边形: 形状 19">
              <a:extLst>
                <a:ext uri="{FF2B5EF4-FFF2-40B4-BE49-F238E27FC236}">
                  <a16:creationId xmlns:a16="http://schemas.microsoft.com/office/drawing/2014/main" id="{F206CF41-BAAA-2474-E390-3998D105DA60}"/>
                </a:ext>
              </a:extLst>
            </p:cNvPr>
            <p:cNvSpPr/>
            <p:nvPr>
              <p:custDataLst>
                <p:tags r:id="rId138"/>
              </p:custDataLst>
            </p:nvPr>
          </p:nvSpPr>
          <p:spPr>
            <a:xfrm flipV="1">
              <a:off x="9144625" y="-15148205"/>
              <a:ext cx="53726" cy="119263"/>
            </a:xfrm>
            <a:custGeom>
              <a:avLst/>
              <a:gdLst>
                <a:gd name="connsiteX0" fmla="*/ 49119 w 53726"/>
                <a:gd name="connsiteY0" fmla="*/ 111160 h 119263"/>
                <a:gd name="connsiteX1" fmla="*/ 42024 w 53726"/>
                <a:gd name="connsiteY1" fmla="*/ 117894 h 119263"/>
                <a:gd name="connsiteX2" fmla="*/ 32094 w 53726"/>
                <a:gd name="connsiteY2" fmla="*/ 108152 h 119263"/>
                <a:gd name="connsiteX3" fmla="*/ 39188 w 53726"/>
                <a:gd name="connsiteY3" fmla="*/ 101411 h 119263"/>
                <a:gd name="connsiteX4" fmla="*/ 49119 w 53726"/>
                <a:gd name="connsiteY4" fmla="*/ 111160 h 119263"/>
                <a:gd name="connsiteX5" fmla="*/ 12940 w 53726"/>
                <a:gd name="connsiteY5" fmla="*/ 21131 h 119263"/>
                <a:gd name="connsiteX6" fmla="*/ 11351 w 53726"/>
                <a:gd name="connsiteY6" fmla="*/ 13691 h 119263"/>
                <a:gd name="connsiteX7" fmla="*/ 28193 w 53726"/>
                <a:gd name="connsiteY7" fmla="*/ -1370 h 119263"/>
                <a:gd name="connsiteX8" fmla="*/ 53726 w 53726"/>
                <a:gd name="connsiteY8" fmla="*/ 25743 h 119263"/>
                <a:gd name="connsiteX9" fmla="*/ 50890 w 53726"/>
                <a:gd name="connsiteY9" fmla="*/ 28046 h 119263"/>
                <a:gd name="connsiteX10" fmla="*/ 47521 w 53726"/>
                <a:gd name="connsiteY10" fmla="*/ 25030 h 119263"/>
                <a:gd name="connsiteX11" fmla="*/ 28725 w 53726"/>
                <a:gd name="connsiteY11" fmla="*/ 3592 h 119263"/>
                <a:gd name="connsiteX12" fmla="*/ 24293 w 53726"/>
                <a:gd name="connsiteY12" fmla="*/ 9792 h 119263"/>
                <a:gd name="connsiteX13" fmla="*/ 27129 w 53726"/>
                <a:gd name="connsiteY13" fmla="*/ 21131 h 119263"/>
                <a:gd name="connsiteX14" fmla="*/ 32801 w 53726"/>
                <a:gd name="connsiteY14" fmla="*/ 35311 h 119263"/>
                <a:gd name="connsiteX15" fmla="*/ 41492 w 53726"/>
                <a:gd name="connsiteY15" fmla="*/ 57821 h 119263"/>
                <a:gd name="connsiteX16" fmla="*/ 42556 w 53726"/>
                <a:gd name="connsiteY16" fmla="*/ 63490 h 119263"/>
                <a:gd name="connsiteX17" fmla="*/ 25707 w 53726"/>
                <a:gd name="connsiteY17" fmla="*/ 78553 h 119263"/>
                <a:gd name="connsiteX18" fmla="*/ 0 w 53726"/>
                <a:gd name="connsiteY18" fmla="*/ 51438 h 119263"/>
                <a:gd name="connsiteX19" fmla="*/ 3010 w 53726"/>
                <a:gd name="connsiteY19" fmla="*/ 49135 h 119263"/>
                <a:gd name="connsiteX20" fmla="*/ 6204 w 53726"/>
                <a:gd name="connsiteY20" fmla="*/ 51970 h 119263"/>
                <a:gd name="connsiteX21" fmla="*/ 25175 w 53726"/>
                <a:gd name="connsiteY21" fmla="*/ 73590 h 119263"/>
                <a:gd name="connsiteX22" fmla="*/ 29608 w 53726"/>
                <a:gd name="connsiteY22" fmla="*/ 67389 h 119263"/>
                <a:gd name="connsiteX23" fmla="*/ 24118 w 53726"/>
                <a:gd name="connsiteY23" fmla="*/ 49667 h 119263"/>
                <a:gd name="connsiteX24" fmla="*/ 12940 w 53726"/>
                <a:gd name="connsiteY24" fmla="*/ 21131 h 119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3726" h="119263">
                  <a:moveTo>
                    <a:pt x="49119" y="111160"/>
                  </a:moveTo>
                  <a:cubicBezTo>
                    <a:pt x="49119" y="113995"/>
                    <a:pt x="46989" y="117894"/>
                    <a:pt x="42024" y="117894"/>
                  </a:cubicBezTo>
                  <a:cubicBezTo>
                    <a:pt x="37234" y="117894"/>
                    <a:pt x="32094" y="113290"/>
                    <a:pt x="32094" y="108152"/>
                  </a:cubicBezTo>
                  <a:cubicBezTo>
                    <a:pt x="32094" y="105134"/>
                    <a:pt x="34398" y="101411"/>
                    <a:pt x="39188" y="101411"/>
                  </a:cubicBezTo>
                  <a:cubicBezTo>
                    <a:pt x="44328" y="101411"/>
                    <a:pt x="49119" y="106373"/>
                    <a:pt x="49119" y="111160"/>
                  </a:cubicBezTo>
                  <a:close/>
                  <a:moveTo>
                    <a:pt x="12940" y="21131"/>
                  </a:moveTo>
                  <a:cubicBezTo>
                    <a:pt x="12234" y="18829"/>
                    <a:pt x="11351" y="16701"/>
                    <a:pt x="11351" y="13691"/>
                  </a:cubicBezTo>
                  <a:cubicBezTo>
                    <a:pt x="11351" y="5362"/>
                    <a:pt x="18438" y="-1370"/>
                    <a:pt x="28193" y="-1370"/>
                  </a:cubicBezTo>
                  <a:cubicBezTo>
                    <a:pt x="45925" y="-1370"/>
                    <a:pt x="53726" y="23084"/>
                    <a:pt x="53726" y="25743"/>
                  </a:cubicBezTo>
                  <a:cubicBezTo>
                    <a:pt x="53726" y="28046"/>
                    <a:pt x="51422" y="28046"/>
                    <a:pt x="50890" y="28046"/>
                  </a:cubicBezTo>
                  <a:cubicBezTo>
                    <a:pt x="48404" y="28046"/>
                    <a:pt x="48229" y="26982"/>
                    <a:pt x="47521" y="25030"/>
                  </a:cubicBezTo>
                  <a:cubicBezTo>
                    <a:pt x="43438" y="10856"/>
                    <a:pt x="35637" y="3592"/>
                    <a:pt x="28725" y="3592"/>
                  </a:cubicBezTo>
                  <a:cubicBezTo>
                    <a:pt x="25175" y="3592"/>
                    <a:pt x="24293" y="5894"/>
                    <a:pt x="24293" y="9792"/>
                  </a:cubicBezTo>
                  <a:cubicBezTo>
                    <a:pt x="24293" y="13866"/>
                    <a:pt x="25532" y="17233"/>
                    <a:pt x="27129" y="21131"/>
                  </a:cubicBezTo>
                  <a:cubicBezTo>
                    <a:pt x="28901" y="25919"/>
                    <a:pt x="30855" y="30706"/>
                    <a:pt x="32801" y="35311"/>
                  </a:cubicBezTo>
                  <a:cubicBezTo>
                    <a:pt x="34398" y="39567"/>
                    <a:pt x="40785" y="55693"/>
                    <a:pt x="41492" y="57821"/>
                  </a:cubicBezTo>
                  <a:cubicBezTo>
                    <a:pt x="42024" y="59592"/>
                    <a:pt x="42556" y="61719"/>
                    <a:pt x="42556" y="63490"/>
                  </a:cubicBezTo>
                  <a:cubicBezTo>
                    <a:pt x="42556" y="71819"/>
                    <a:pt x="35462" y="78553"/>
                    <a:pt x="25707" y="78553"/>
                  </a:cubicBezTo>
                  <a:cubicBezTo>
                    <a:pt x="8158" y="78553"/>
                    <a:pt x="0" y="54454"/>
                    <a:pt x="0" y="51438"/>
                  </a:cubicBezTo>
                  <a:cubicBezTo>
                    <a:pt x="0" y="49135"/>
                    <a:pt x="2486" y="49135"/>
                    <a:pt x="3010" y="49135"/>
                  </a:cubicBezTo>
                  <a:cubicBezTo>
                    <a:pt x="5497" y="49135"/>
                    <a:pt x="5672" y="50023"/>
                    <a:pt x="6204" y="51970"/>
                  </a:cubicBezTo>
                  <a:cubicBezTo>
                    <a:pt x="10819" y="67214"/>
                    <a:pt x="18621" y="73590"/>
                    <a:pt x="25175" y="73590"/>
                  </a:cubicBezTo>
                  <a:cubicBezTo>
                    <a:pt x="28019" y="73590"/>
                    <a:pt x="29608" y="72176"/>
                    <a:pt x="29608" y="67389"/>
                  </a:cubicBezTo>
                  <a:cubicBezTo>
                    <a:pt x="29608" y="63315"/>
                    <a:pt x="28551" y="60655"/>
                    <a:pt x="24118" y="49667"/>
                  </a:cubicBezTo>
                  <a:lnTo>
                    <a:pt x="12940" y="21131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21" name="任意多边形: 形状 20">
              <a:extLst>
                <a:ext uri="{FF2B5EF4-FFF2-40B4-BE49-F238E27FC236}">
                  <a16:creationId xmlns:a16="http://schemas.microsoft.com/office/drawing/2014/main" id="{FD52719E-A64F-2524-56E8-C940890D6CAD}"/>
                </a:ext>
              </a:extLst>
            </p:cNvPr>
            <p:cNvSpPr/>
            <p:nvPr>
              <p:custDataLst>
                <p:tags r:id="rId139"/>
              </p:custDataLst>
            </p:nvPr>
          </p:nvSpPr>
          <p:spPr>
            <a:xfrm flipV="1">
              <a:off x="9367587" y="-15120118"/>
              <a:ext cx="29631" cy="75675"/>
            </a:xfrm>
            <a:custGeom>
              <a:avLst/>
              <a:gdLst>
                <a:gd name="connsiteX0" fmla="*/ 29632 w 29631"/>
                <a:gd name="connsiteY0" fmla="*/ 47730 h 75675"/>
                <a:gd name="connsiteX1" fmla="*/ 13426 w 29631"/>
                <a:gd name="connsiteY1" fmla="*/ 74306 h 75675"/>
                <a:gd name="connsiteX2" fmla="*/ 0 w 29631"/>
                <a:gd name="connsiteY2" fmla="*/ 60887 h 75675"/>
                <a:gd name="connsiteX3" fmla="*/ 13426 w 29631"/>
                <a:gd name="connsiteY3" fmla="*/ 47478 h 75675"/>
                <a:gd name="connsiteX4" fmla="*/ 22283 w 29631"/>
                <a:gd name="connsiteY4" fmla="*/ 50764 h 75675"/>
                <a:gd name="connsiteX5" fmla="*/ 23555 w 29631"/>
                <a:gd name="connsiteY5" fmla="*/ 51527 h 75675"/>
                <a:gd name="connsiteX6" fmla="*/ 24063 w 29631"/>
                <a:gd name="connsiteY6" fmla="*/ 47730 h 75675"/>
                <a:gd name="connsiteX7" fmla="*/ 6840 w 29631"/>
                <a:gd name="connsiteY7" fmla="*/ 5468 h 75675"/>
                <a:gd name="connsiteX8" fmla="*/ 4051 w 29631"/>
                <a:gd name="connsiteY8" fmla="*/ 1417 h 75675"/>
                <a:gd name="connsiteX9" fmla="*/ 6586 w 29631"/>
                <a:gd name="connsiteY9" fmla="*/ -1370 h 75675"/>
                <a:gd name="connsiteX10" fmla="*/ 29632 w 29631"/>
                <a:gd name="connsiteY10" fmla="*/ 47730 h 75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9631" h="75675">
                  <a:moveTo>
                    <a:pt x="29632" y="47730"/>
                  </a:moveTo>
                  <a:cubicBezTo>
                    <a:pt x="29632" y="64437"/>
                    <a:pt x="23300" y="74306"/>
                    <a:pt x="13426" y="74306"/>
                  </a:cubicBezTo>
                  <a:cubicBezTo>
                    <a:pt x="5068" y="74306"/>
                    <a:pt x="0" y="67977"/>
                    <a:pt x="0" y="60887"/>
                  </a:cubicBezTo>
                  <a:cubicBezTo>
                    <a:pt x="0" y="54059"/>
                    <a:pt x="5068" y="47478"/>
                    <a:pt x="13426" y="47478"/>
                  </a:cubicBezTo>
                  <a:cubicBezTo>
                    <a:pt x="16460" y="47478"/>
                    <a:pt x="19757" y="48493"/>
                    <a:pt x="22283" y="50764"/>
                  </a:cubicBezTo>
                  <a:cubicBezTo>
                    <a:pt x="23046" y="51272"/>
                    <a:pt x="23300" y="51527"/>
                    <a:pt x="23555" y="51527"/>
                  </a:cubicBezTo>
                  <a:cubicBezTo>
                    <a:pt x="23808" y="51527"/>
                    <a:pt x="24063" y="51272"/>
                    <a:pt x="24063" y="47730"/>
                  </a:cubicBezTo>
                  <a:cubicBezTo>
                    <a:pt x="24063" y="29000"/>
                    <a:pt x="15197" y="13820"/>
                    <a:pt x="6840" y="5468"/>
                  </a:cubicBezTo>
                  <a:cubicBezTo>
                    <a:pt x="4051" y="2681"/>
                    <a:pt x="4051" y="2172"/>
                    <a:pt x="4051" y="1417"/>
                  </a:cubicBezTo>
                  <a:cubicBezTo>
                    <a:pt x="4051" y="-360"/>
                    <a:pt x="5323" y="-1370"/>
                    <a:pt x="6586" y="-1370"/>
                  </a:cubicBezTo>
                  <a:cubicBezTo>
                    <a:pt x="9374" y="-1370"/>
                    <a:pt x="29632" y="18116"/>
                    <a:pt x="29632" y="47730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22" name="任意多边形: 形状 21">
              <a:extLst>
                <a:ext uri="{FF2B5EF4-FFF2-40B4-BE49-F238E27FC236}">
                  <a16:creationId xmlns:a16="http://schemas.microsoft.com/office/drawing/2014/main" id="{6C886AE5-C302-3897-7572-F5B87A37BA27}"/>
                </a:ext>
              </a:extLst>
            </p:cNvPr>
            <p:cNvSpPr/>
            <p:nvPr>
              <p:custDataLst>
                <p:tags r:id="rId140"/>
              </p:custDataLst>
            </p:nvPr>
          </p:nvSpPr>
          <p:spPr>
            <a:xfrm flipV="1">
              <a:off x="9468253" y="-15266911"/>
              <a:ext cx="207898" cy="173620"/>
            </a:xfrm>
            <a:custGeom>
              <a:avLst/>
              <a:gdLst>
                <a:gd name="connsiteX0" fmla="*/ 180555 w 207898"/>
                <a:gd name="connsiteY0" fmla="*/ 160349 h 173620"/>
                <a:gd name="connsiteX1" fmla="*/ 207899 w 207898"/>
                <a:gd name="connsiteY1" fmla="*/ 160349 h 173620"/>
                <a:gd name="connsiteX2" fmla="*/ 207899 w 207898"/>
                <a:gd name="connsiteY2" fmla="*/ 172244 h 173620"/>
                <a:gd name="connsiteX3" fmla="*/ 162570 w 207898"/>
                <a:gd name="connsiteY3" fmla="*/ 171481 h 173620"/>
                <a:gd name="connsiteX4" fmla="*/ 117248 w 207898"/>
                <a:gd name="connsiteY4" fmla="*/ 172244 h 173620"/>
                <a:gd name="connsiteX5" fmla="*/ 117248 w 207898"/>
                <a:gd name="connsiteY5" fmla="*/ 160349 h 173620"/>
                <a:gd name="connsiteX6" fmla="*/ 144592 w 207898"/>
                <a:gd name="connsiteY6" fmla="*/ 160349 h 173620"/>
                <a:gd name="connsiteX7" fmla="*/ 144592 w 207898"/>
                <a:gd name="connsiteY7" fmla="*/ 94797 h 173620"/>
                <a:gd name="connsiteX8" fmla="*/ 63307 w 207898"/>
                <a:gd name="connsiteY8" fmla="*/ 94797 h 173620"/>
                <a:gd name="connsiteX9" fmla="*/ 63307 w 207898"/>
                <a:gd name="connsiteY9" fmla="*/ 160349 h 173620"/>
                <a:gd name="connsiteX10" fmla="*/ 90659 w 207898"/>
                <a:gd name="connsiteY10" fmla="*/ 160349 h 173620"/>
                <a:gd name="connsiteX11" fmla="*/ 90659 w 207898"/>
                <a:gd name="connsiteY11" fmla="*/ 172244 h 173620"/>
                <a:gd name="connsiteX12" fmla="*/ 45330 w 207898"/>
                <a:gd name="connsiteY12" fmla="*/ 171481 h 173620"/>
                <a:gd name="connsiteX13" fmla="*/ 0 w 207898"/>
                <a:gd name="connsiteY13" fmla="*/ 172244 h 173620"/>
                <a:gd name="connsiteX14" fmla="*/ 0 w 207898"/>
                <a:gd name="connsiteY14" fmla="*/ 160349 h 173620"/>
                <a:gd name="connsiteX15" fmla="*/ 27352 w 207898"/>
                <a:gd name="connsiteY15" fmla="*/ 160349 h 173620"/>
                <a:gd name="connsiteX16" fmla="*/ 27352 w 207898"/>
                <a:gd name="connsiteY16" fmla="*/ 10515 h 173620"/>
                <a:gd name="connsiteX17" fmla="*/ 0 w 207898"/>
                <a:gd name="connsiteY17" fmla="*/ 10515 h 173620"/>
                <a:gd name="connsiteX18" fmla="*/ 0 w 207898"/>
                <a:gd name="connsiteY18" fmla="*/ -1377 h 173620"/>
                <a:gd name="connsiteX19" fmla="*/ 45330 w 207898"/>
                <a:gd name="connsiteY19" fmla="*/ -616 h 173620"/>
                <a:gd name="connsiteX20" fmla="*/ 90659 w 207898"/>
                <a:gd name="connsiteY20" fmla="*/ -1377 h 173620"/>
                <a:gd name="connsiteX21" fmla="*/ 90659 w 207898"/>
                <a:gd name="connsiteY21" fmla="*/ 10515 h 173620"/>
                <a:gd name="connsiteX22" fmla="*/ 63307 w 207898"/>
                <a:gd name="connsiteY22" fmla="*/ 10515 h 173620"/>
                <a:gd name="connsiteX23" fmla="*/ 63307 w 207898"/>
                <a:gd name="connsiteY23" fmla="*/ 82903 h 173620"/>
                <a:gd name="connsiteX24" fmla="*/ 144592 w 207898"/>
                <a:gd name="connsiteY24" fmla="*/ 82903 h 173620"/>
                <a:gd name="connsiteX25" fmla="*/ 144592 w 207898"/>
                <a:gd name="connsiteY25" fmla="*/ 10515 h 173620"/>
                <a:gd name="connsiteX26" fmla="*/ 117248 w 207898"/>
                <a:gd name="connsiteY26" fmla="*/ 10515 h 173620"/>
                <a:gd name="connsiteX27" fmla="*/ 117248 w 207898"/>
                <a:gd name="connsiteY27" fmla="*/ -1377 h 173620"/>
                <a:gd name="connsiteX28" fmla="*/ 162570 w 207898"/>
                <a:gd name="connsiteY28" fmla="*/ -616 h 173620"/>
                <a:gd name="connsiteX29" fmla="*/ 207899 w 207898"/>
                <a:gd name="connsiteY29" fmla="*/ -1377 h 173620"/>
                <a:gd name="connsiteX30" fmla="*/ 207899 w 207898"/>
                <a:gd name="connsiteY30" fmla="*/ 10515 h 173620"/>
                <a:gd name="connsiteX31" fmla="*/ 180555 w 207898"/>
                <a:gd name="connsiteY31" fmla="*/ 10515 h 173620"/>
                <a:gd name="connsiteX32" fmla="*/ 180555 w 207898"/>
                <a:gd name="connsiteY32" fmla="*/ 160349 h 173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07898" h="173620">
                  <a:moveTo>
                    <a:pt x="180555" y="160349"/>
                  </a:moveTo>
                  <a:lnTo>
                    <a:pt x="207899" y="160349"/>
                  </a:lnTo>
                  <a:lnTo>
                    <a:pt x="207899" y="172244"/>
                  </a:lnTo>
                  <a:cubicBezTo>
                    <a:pt x="198278" y="171481"/>
                    <a:pt x="173461" y="171481"/>
                    <a:pt x="162570" y="171481"/>
                  </a:cubicBezTo>
                  <a:cubicBezTo>
                    <a:pt x="151686" y="171481"/>
                    <a:pt x="126868" y="171481"/>
                    <a:pt x="117248" y="172244"/>
                  </a:cubicBezTo>
                  <a:lnTo>
                    <a:pt x="117248" y="160349"/>
                  </a:lnTo>
                  <a:lnTo>
                    <a:pt x="144592" y="160349"/>
                  </a:lnTo>
                  <a:lnTo>
                    <a:pt x="144592" y="94797"/>
                  </a:lnTo>
                  <a:lnTo>
                    <a:pt x="63307" y="94797"/>
                  </a:lnTo>
                  <a:lnTo>
                    <a:pt x="63307" y="160349"/>
                  </a:lnTo>
                  <a:lnTo>
                    <a:pt x="90659" y="160349"/>
                  </a:lnTo>
                  <a:lnTo>
                    <a:pt x="90659" y="172244"/>
                  </a:lnTo>
                  <a:cubicBezTo>
                    <a:pt x="81030" y="171481"/>
                    <a:pt x="56221" y="171481"/>
                    <a:pt x="45330" y="171481"/>
                  </a:cubicBezTo>
                  <a:cubicBezTo>
                    <a:pt x="34438" y="171481"/>
                    <a:pt x="9621" y="171481"/>
                    <a:pt x="0" y="172244"/>
                  </a:cubicBezTo>
                  <a:lnTo>
                    <a:pt x="0" y="160349"/>
                  </a:lnTo>
                  <a:lnTo>
                    <a:pt x="27352" y="160349"/>
                  </a:lnTo>
                  <a:lnTo>
                    <a:pt x="27352" y="10515"/>
                  </a:lnTo>
                  <a:lnTo>
                    <a:pt x="0" y="10515"/>
                  </a:lnTo>
                  <a:lnTo>
                    <a:pt x="0" y="-1377"/>
                  </a:lnTo>
                  <a:cubicBezTo>
                    <a:pt x="9621" y="-616"/>
                    <a:pt x="34438" y="-616"/>
                    <a:pt x="45330" y="-616"/>
                  </a:cubicBezTo>
                  <a:cubicBezTo>
                    <a:pt x="56221" y="-616"/>
                    <a:pt x="81030" y="-616"/>
                    <a:pt x="90659" y="-1377"/>
                  </a:cubicBezTo>
                  <a:lnTo>
                    <a:pt x="90659" y="10515"/>
                  </a:lnTo>
                  <a:lnTo>
                    <a:pt x="63307" y="10515"/>
                  </a:lnTo>
                  <a:lnTo>
                    <a:pt x="63307" y="82903"/>
                  </a:lnTo>
                  <a:lnTo>
                    <a:pt x="144592" y="82903"/>
                  </a:lnTo>
                  <a:lnTo>
                    <a:pt x="144592" y="10515"/>
                  </a:lnTo>
                  <a:lnTo>
                    <a:pt x="117248" y="10515"/>
                  </a:lnTo>
                  <a:lnTo>
                    <a:pt x="117248" y="-1377"/>
                  </a:lnTo>
                  <a:cubicBezTo>
                    <a:pt x="126868" y="-616"/>
                    <a:pt x="151686" y="-616"/>
                    <a:pt x="162570" y="-616"/>
                  </a:cubicBezTo>
                  <a:cubicBezTo>
                    <a:pt x="173461" y="-616"/>
                    <a:pt x="198278" y="-616"/>
                    <a:pt x="207899" y="-1377"/>
                  </a:cubicBezTo>
                  <a:lnTo>
                    <a:pt x="207899" y="10515"/>
                  </a:lnTo>
                  <a:lnTo>
                    <a:pt x="180555" y="10515"/>
                  </a:lnTo>
                  <a:lnTo>
                    <a:pt x="180555" y="160349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23" name="任意多边形: 形状 22">
              <a:extLst>
                <a:ext uri="{FF2B5EF4-FFF2-40B4-BE49-F238E27FC236}">
                  <a16:creationId xmlns:a16="http://schemas.microsoft.com/office/drawing/2014/main" id="{5D9954E2-27E8-7B40-DCA6-85DCE013EAD1}"/>
                </a:ext>
              </a:extLst>
            </p:cNvPr>
            <p:cNvSpPr/>
            <p:nvPr>
              <p:custDataLst>
                <p:tags r:id="rId141"/>
              </p:custDataLst>
            </p:nvPr>
          </p:nvSpPr>
          <p:spPr>
            <a:xfrm flipV="1">
              <a:off x="9694639" y="-15315285"/>
              <a:ext cx="179963" cy="119265"/>
            </a:xfrm>
            <a:custGeom>
              <a:avLst/>
              <a:gdLst>
                <a:gd name="connsiteX0" fmla="*/ 49119 w 179963"/>
                <a:gd name="connsiteY0" fmla="*/ 111149 h 119265"/>
                <a:gd name="connsiteX1" fmla="*/ 42024 w 179963"/>
                <a:gd name="connsiteY1" fmla="*/ 117882 h 119265"/>
                <a:gd name="connsiteX2" fmla="*/ 32095 w 179963"/>
                <a:gd name="connsiteY2" fmla="*/ 108139 h 119265"/>
                <a:gd name="connsiteX3" fmla="*/ 39189 w 179963"/>
                <a:gd name="connsiteY3" fmla="*/ 101399 h 119265"/>
                <a:gd name="connsiteX4" fmla="*/ 49119 w 179963"/>
                <a:gd name="connsiteY4" fmla="*/ 111149 h 119265"/>
                <a:gd name="connsiteX5" fmla="*/ 12941 w 179963"/>
                <a:gd name="connsiteY5" fmla="*/ 21118 h 119265"/>
                <a:gd name="connsiteX6" fmla="*/ 11352 w 179963"/>
                <a:gd name="connsiteY6" fmla="*/ 13679 h 119265"/>
                <a:gd name="connsiteX7" fmla="*/ 28194 w 179963"/>
                <a:gd name="connsiteY7" fmla="*/ -1383 h 119265"/>
                <a:gd name="connsiteX8" fmla="*/ 53726 w 179963"/>
                <a:gd name="connsiteY8" fmla="*/ 25732 h 119265"/>
                <a:gd name="connsiteX9" fmla="*/ 50890 w 179963"/>
                <a:gd name="connsiteY9" fmla="*/ 28035 h 119265"/>
                <a:gd name="connsiteX10" fmla="*/ 47522 w 179963"/>
                <a:gd name="connsiteY10" fmla="*/ 25017 h 119265"/>
                <a:gd name="connsiteX11" fmla="*/ 28726 w 179963"/>
                <a:gd name="connsiteY11" fmla="*/ 3579 h 119265"/>
                <a:gd name="connsiteX12" fmla="*/ 24293 w 179963"/>
                <a:gd name="connsiteY12" fmla="*/ 9781 h 119265"/>
                <a:gd name="connsiteX13" fmla="*/ 27129 w 179963"/>
                <a:gd name="connsiteY13" fmla="*/ 21118 h 119265"/>
                <a:gd name="connsiteX14" fmla="*/ 32801 w 179963"/>
                <a:gd name="connsiteY14" fmla="*/ 35300 h 119265"/>
                <a:gd name="connsiteX15" fmla="*/ 41492 w 179963"/>
                <a:gd name="connsiteY15" fmla="*/ 57809 h 119265"/>
                <a:gd name="connsiteX16" fmla="*/ 42557 w 179963"/>
                <a:gd name="connsiteY16" fmla="*/ 63479 h 119265"/>
                <a:gd name="connsiteX17" fmla="*/ 25708 w 179963"/>
                <a:gd name="connsiteY17" fmla="*/ 78540 h 119265"/>
                <a:gd name="connsiteX18" fmla="*/ 0 w 179963"/>
                <a:gd name="connsiteY18" fmla="*/ 51425 h 119265"/>
                <a:gd name="connsiteX19" fmla="*/ 3011 w 179963"/>
                <a:gd name="connsiteY19" fmla="*/ 49123 h 119265"/>
                <a:gd name="connsiteX20" fmla="*/ 6204 w 179963"/>
                <a:gd name="connsiteY20" fmla="*/ 51957 h 119265"/>
                <a:gd name="connsiteX21" fmla="*/ 25175 w 179963"/>
                <a:gd name="connsiteY21" fmla="*/ 73577 h 119265"/>
                <a:gd name="connsiteX22" fmla="*/ 29608 w 179963"/>
                <a:gd name="connsiteY22" fmla="*/ 67376 h 119265"/>
                <a:gd name="connsiteX23" fmla="*/ 24119 w 179963"/>
                <a:gd name="connsiteY23" fmla="*/ 49655 h 119265"/>
                <a:gd name="connsiteX24" fmla="*/ 12941 w 179963"/>
                <a:gd name="connsiteY24" fmla="*/ 21118 h 119265"/>
                <a:gd name="connsiteX25" fmla="*/ 84919 w 179963"/>
                <a:gd name="connsiteY25" fmla="*/ 11552 h 119265"/>
                <a:gd name="connsiteX26" fmla="*/ 83148 w 179963"/>
                <a:gd name="connsiteY26" fmla="*/ 4286 h 119265"/>
                <a:gd name="connsiteX27" fmla="*/ 89177 w 179963"/>
                <a:gd name="connsiteY27" fmla="*/ -1383 h 119265"/>
                <a:gd name="connsiteX28" fmla="*/ 96089 w 179963"/>
                <a:gd name="connsiteY28" fmla="*/ 2515 h 119265"/>
                <a:gd name="connsiteX29" fmla="*/ 99282 w 179963"/>
                <a:gd name="connsiteY29" fmla="*/ 13504 h 119265"/>
                <a:gd name="connsiteX30" fmla="*/ 103183 w 179963"/>
                <a:gd name="connsiteY30" fmla="*/ 29447 h 119265"/>
                <a:gd name="connsiteX31" fmla="*/ 106193 w 179963"/>
                <a:gd name="connsiteY31" fmla="*/ 41326 h 119265"/>
                <a:gd name="connsiteX32" fmla="*/ 113645 w 179963"/>
                <a:gd name="connsiteY32" fmla="*/ 57277 h 119265"/>
                <a:gd name="connsiteX33" fmla="*/ 140242 w 179963"/>
                <a:gd name="connsiteY33" fmla="*/ 73577 h 119265"/>
                <a:gd name="connsiteX34" fmla="*/ 150705 w 179963"/>
                <a:gd name="connsiteY34" fmla="*/ 61176 h 119265"/>
                <a:gd name="connsiteX35" fmla="*/ 140242 w 179963"/>
                <a:gd name="connsiteY35" fmla="*/ 23429 h 119265"/>
                <a:gd name="connsiteX36" fmla="*/ 137581 w 179963"/>
                <a:gd name="connsiteY36" fmla="*/ 13855 h 119265"/>
                <a:gd name="connsiteX37" fmla="*/ 154422 w 179963"/>
                <a:gd name="connsiteY37" fmla="*/ -1383 h 119265"/>
                <a:gd name="connsiteX38" fmla="*/ 179963 w 179963"/>
                <a:gd name="connsiteY38" fmla="*/ 25732 h 119265"/>
                <a:gd name="connsiteX39" fmla="*/ 177119 w 179963"/>
                <a:gd name="connsiteY39" fmla="*/ 28035 h 119265"/>
                <a:gd name="connsiteX40" fmla="*/ 173751 w 179963"/>
                <a:gd name="connsiteY40" fmla="*/ 25017 h 119265"/>
                <a:gd name="connsiteX41" fmla="*/ 154955 w 179963"/>
                <a:gd name="connsiteY41" fmla="*/ 3579 h 119265"/>
                <a:gd name="connsiteX42" fmla="*/ 150522 w 179963"/>
                <a:gd name="connsiteY42" fmla="*/ 9781 h 119265"/>
                <a:gd name="connsiteX43" fmla="*/ 154606 w 179963"/>
                <a:gd name="connsiteY43" fmla="*/ 24136 h 119265"/>
                <a:gd name="connsiteX44" fmla="*/ 164004 w 179963"/>
                <a:gd name="connsiteY44" fmla="*/ 58341 h 119265"/>
                <a:gd name="connsiteX45" fmla="*/ 140949 w 179963"/>
                <a:gd name="connsiteY45" fmla="*/ 78540 h 119265"/>
                <a:gd name="connsiteX46" fmla="*/ 110984 w 179963"/>
                <a:gd name="connsiteY46" fmla="*/ 62415 h 119265"/>
                <a:gd name="connsiteX47" fmla="*/ 92013 w 179963"/>
                <a:gd name="connsiteY47" fmla="*/ 78540 h 119265"/>
                <a:gd name="connsiteX48" fmla="*/ 78008 w 179963"/>
                <a:gd name="connsiteY48" fmla="*/ 68973 h 119265"/>
                <a:gd name="connsiteX49" fmla="*/ 71621 w 179963"/>
                <a:gd name="connsiteY49" fmla="*/ 51425 h 119265"/>
                <a:gd name="connsiteX50" fmla="*/ 74632 w 179963"/>
                <a:gd name="connsiteY50" fmla="*/ 49123 h 119265"/>
                <a:gd name="connsiteX51" fmla="*/ 78540 w 179963"/>
                <a:gd name="connsiteY51" fmla="*/ 54442 h 119265"/>
                <a:gd name="connsiteX52" fmla="*/ 91481 w 179963"/>
                <a:gd name="connsiteY52" fmla="*/ 73577 h 119265"/>
                <a:gd name="connsiteX53" fmla="*/ 97328 w 179963"/>
                <a:gd name="connsiteY53" fmla="*/ 64891 h 119265"/>
                <a:gd name="connsiteX54" fmla="*/ 94492 w 179963"/>
                <a:gd name="connsiteY54" fmla="*/ 50187 h 119265"/>
                <a:gd name="connsiteX55" fmla="*/ 90591 w 179963"/>
                <a:gd name="connsiteY55" fmla="*/ 34236 h 119265"/>
                <a:gd name="connsiteX56" fmla="*/ 84919 w 179963"/>
                <a:gd name="connsiteY56" fmla="*/ 11552 h 119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79963" h="119265">
                  <a:moveTo>
                    <a:pt x="49119" y="111149"/>
                  </a:moveTo>
                  <a:cubicBezTo>
                    <a:pt x="49119" y="113984"/>
                    <a:pt x="46989" y="117882"/>
                    <a:pt x="42024" y="117882"/>
                  </a:cubicBezTo>
                  <a:cubicBezTo>
                    <a:pt x="37234" y="117882"/>
                    <a:pt x="32095" y="113276"/>
                    <a:pt x="32095" y="108139"/>
                  </a:cubicBezTo>
                  <a:cubicBezTo>
                    <a:pt x="32095" y="105123"/>
                    <a:pt x="34398" y="101399"/>
                    <a:pt x="39189" y="101399"/>
                  </a:cubicBezTo>
                  <a:cubicBezTo>
                    <a:pt x="44328" y="101399"/>
                    <a:pt x="49119" y="106362"/>
                    <a:pt x="49119" y="111149"/>
                  </a:cubicBezTo>
                  <a:close/>
                  <a:moveTo>
                    <a:pt x="12941" y="21118"/>
                  </a:moveTo>
                  <a:cubicBezTo>
                    <a:pt x="12234" y="18817"/>
                    <a:pt x="11352" y="16688"/>
                    <a:pt x="11352" y="13679"/>
                  </a:cubicBezTo>
                  <a:cubicBezTo>
                    <a:pt x="11352" y="5350"/>
                    <a:pt x="18438" y="-1383"/>
                    <a:pt x="28194" y="-1383"/>
                  </a:cubicBezTo>
                  <a:cubicBezTo>
                    <a:pt x="45925" y="-1383"/>
                    <a:pt x="53726" y="23072"/>
                    <a:pt x="53726" y="25732"/>
                  </a:cubicBezTo>
                  <a:cubicBezTo>
                    <a:pt x="53726" y="28035"/>
                    <a:pt x="51422" y="28035"/>
                    <a:pt x="50890" y="28035"/>
                  </a:cubicBezTo>
                  <a:cubicBezTo>
                    <a:pt x="48404" y="28035"/>
                    <a:pt x="48229" y="26971"/>
                    <a:pt x="47522" y="25017"/>
                  </a:cubicBezTo>
                  <a:cubicBezTo>
                    <a:pt x="43438" y="10844"/>
                    <a:pt x="35638" y="3579"/>
                    <a:pt x="28726" y="3579"/>
                  </a:cubicBezTo>
                  <a:cubicBezTo>
                    <a:pt x="25175" y="3579"/>
                    <a:pt x="24293" y="5882"/>
                    <a:pt x="24293" y="9781"/>
                  </a:cubicBezTo>
                  <a:cubicBezTo>
                    <a:pt x="24293" y="13855"/>
                    <a:pt x="25532" y="17220"/>
                    <a:pt x="27129" y="21118"/>
                  </a:cubicBezTo>
                  <a:cubicBezTo>
                    <a:pt x="28901" y="25907"/>
                    <a:pt x="30855" y="30694"/>
                    <a:pt x="32801" y="35300"/>
                  </a:cubicBezTo>
                  <a:cubicBezTo>
                    <a:pt x="34398" y="39555"/>
                    <a:pt x="40785" y="55681"/>
                    <a:pt x="41492" y="57809"/>
                  </a:cubicBezTo>
                  <a:cubicBezTo>
                    <a:pt x="42024" y="59580"/>
                    <a:pt x="42557" y="61708"/>
                    <a:pt x="42557" y="63479"/>
                  </a:cubicBezTo>
                  <a:cubicBezTo>
                    <a:pt x="42557" y="71806"/>
                    <a:pt x="35462" y="78540"/>
                    <a:pt x="25708" y="78540"/>
                  </a:cubicBezTo>
                  <a:cubicBezTo>
                    <a:pt x="8158" y="78540"/>
                    <a:pt x="0" y="54442"/>
                    <a:pt x="0" y="51425"/>
                  </a:cubicBezTo>
                  <a:cubicBezTo>
                    <a:pt x="0" y="49123"/>
                    <a:pt x="2486" y="49123"/>
                    <a:pt x="3011" y="49123"/>
                  </a:cubicBezTo>
                  <a:cubicBezTo>
                    <a:pt x="5497" y="49123"/>
                    <a:pt x="5672" y="50012"/>
                    <a:pt x="6204" y="51957"/>
                  </a:cubicBezTo>
                  <a:cubicBezTo>
                    <a:pt x="10820" y="67202"/>
                    <a:pt x="18621" y="73577"/>
                    <a:pt x="25175" y="73577"/>
                  </a:cubicBezTo>
                  <a:cubicBezTo>
                    <a:pt x="28019" y="73577"/>
                    <a:pt x="29608" y="72164"/>
                    <a:pt x="29608" y="67376"/>
                  </a:cubicBezTo>
                  <a:cubicBezTo>
                    <a:pt x="29608" y="63303"/>
                    <a:pt x="28551" y="60644"/>
                    <a:pt x="24119" y="49655"/>
                  </a:cubicBezTo>
                  <a:lnTo>
                    <a:pt x="12941" y="21118"/>
                  </a:lnTo>
                  <a:close/>
                  <a:moveTo>
                    <a:pt x="84919" y="11552"/>
                  </a:moveTo>
                  <a:cubicBezTo>
                    <a:pt x="84212" y="9249"/>
                    <a:pt x="83148" y="4818"/>
                    <a:pt x="83148" y="4286"/>
                  </a:cubicBezTo>
                  <a:cubicBezTo>
                    <a:pt x="83148" y="388"/>
                    <a:pt x="86341" y="-1383"/>
                    <a:pt x="89177" y="-1383"/>
                  </a:cubicBezTo>
                  <a:cubicBezTo>
                    <a:pt x="92363" y="-1383"/>
                    <a:pt x="95207" y="920"/>
                    <a:pt x="96089" y="2515"/>
                  </a:cubicBezTo>
                  <a:cubicBezTo>
                    <a:pt x="96979" y="4111"/>
                    <a:pt x="98392" y="9781"/>
                    <a:pt x="99282" y="13504"/>
                  </a:cubicBezTo>
                  <a:cubicBezTo>
                    <a:pt x="100172" y="16871"/>
                    <a:pt x="102118" y="25017"/>
                    <a:pt x="103183" y="29447"/>
                  </a:cubicBezTo>
                  <a:cubicBezTo>
                    <a:pt x="104247" y="33354"/>
                    <a:pt x="105311" y="37252"/>
                    <a:pt x="106193" y="41326"/>
                  </a:cubicBezTo>
                  <a:cubicBezTo>
                    <a:pt x="108148" y="48590"/>
                    <a:pt x="108505" y="50012"/>
                    <a:pt x="113645" y="57277"/>
                  </a:cubicBezTo>
                  <a:cubicBezTo>
                    <a:pt x="118610" y="64367"/>
                    <a:pt x="126944" y="73577"/>
                    <a:pt x="140242" y="73577"/>
                  </a:cubicBezTo>
                  <a:cubicBezTo>
                    <a:pt x="150522" y="73577"/>
                    <a:pt x="150705" y="64542"/>
                    <a:pt x="150705" y="61176"/>
                  </a:cubicBezTo>
                  <a:cubicBezTo>
                    <a:pt x="150705" y="50544"/>
                    <a:pt x="143079" y="30869"/>
                    <a:pt x="140242" y="23429"/>
                  </a:cubicBezTo>
                  <a:cubicBezTo>
                    <a:pt x="138288" y="18466"/>
                    <a:pt x="137581" y="16871"/>
                    <a:pt x="137581" y="13855"/>
                  </a:cubicBezTo>
                  <a:cubicBezTo>
                    <a:pt x="137581" y="4462"/>
                    <a:pt x="145382" y="-1383"/>
                    <a:pt x="154422" y="-1383"/>
                  </a:cubicBezTo>
                  <a:cubicBezTo>
                    <a:pt x="172154" y="-1383"/>
                    <a:pt x="179963" y="23072"/>
                    <a:pt x="179963" y="25732"/>
                  </a:cubicBezTo>
                  <a:cubicBezTo>
                    <a:pt x="179963" y="28035"/>
                    <a:pt x="177651" y="28035"/>
                    <a:pt x="177119" y="28035"/>
                  </a:cubicBezTo>
                  <a:cubicBezTo>
                    <a:pt x="174641" y="28035"/>
                    <a:pt x="174466" y="26971"/>
                    <a:pt x="173751" y="25017"/>
                  </a:cubicBezTo>
                  <a:cubicBezTo>
                    <a:pt x="169675" y="10844"/>
                    <a:pt x="162049" y="3579"/>
                    <a:pt x="154955" y="3579"/>
                  </a:cubicBezTo>
                  <a:cubicBezTo>
                    <a:pt x="151237" y="3579"/>
                    <a:pt x="150522" y="6057"/>
                    <a:pt x="150522" y="9781"/>
                  </a:cubicBezTo>
                  <a:cubicBezTo>
                    <a:pt x="150522" y="13855"/>
                    <a:pt x="151412" y="16156"/>
                    <a:pt x="154606" y="24136"/>
                  </a:cubicBezTo>
                  <a:cubicBezTo>
                    <a:pt x="156734" y="29630"/>
                    <a:pt x="164004" y="48416"/>
                    <a:pt x="164004" y="58341"/>
                  </a:cubicBezTo>
                  <a:cubicBezTo>
                    <a:pt x="164004" y="75531"/>
                    <a:pt x="150347" y="78540"/>
                    <a:pt x="140949" y="78540"/>
                  </a:cubicBezTo>
                  <a:cubicBezTo>
                    <a:pt x="126237" y="78540"/>
                    <a:pt x="116307" y="69505"/>
                    <a:pt x="110984" y="62415"/>
                  </a:cubicBezTo>
                  <a:cubicBezTo>
                    <a:pt x="109744" y="74641"/>
                    <a:pt x="99282" y="78540"/>
                    <a:pt x="92013" y="78540"/>
                  </a:cubicBezTo>
                  <a:cubicBezTo>
                    <a:pt x="84387" y="78540"/>
                    <a:pt x="80311" y="73045"/>
                    <a:pt x="78008" y="68973"/>
                  </a:cubicBezTo>
                  <a:cubicBezTo>
                    <a:pt x="74107" y="62415"/>
                    <a:pt x="71621" y="52315"/>
                    <a:pt x="71621" y="51425"/>
                  </a:cubicBezTo>
                  <a:cubicBezTo>
                    <a:pt x="71621" y="49123"/>
                    <a:pt x="74107" y="49123"/>
                    <a:pt x="74632" y="49123"/>
                  </a:cubicBezTo>
                  <a:cubicBezTo>
                    <a:pt x="77118" y="49123"/>
                    <a:pt x="77293" y="49655"/>
                    <a:pt x="78540" y="54442"/>
                  </a:cubicBezTo>
                  <a:cubicBezTo>
                    <a:pt x="81193" y="64891"/>
                    <a:pt x="84562" y="73577"/>
                    <a:pt x="91481" y="73577"/>
                  </a:cubicBezTo>
                  <a:cubicBezTo>
                    <a:pt x="96089" y="73577"/>
                    <a:pt x="97328" y="69679"/>
                    <a:pt x="97328" y="64891"/>
                  </a:cubicBezTo>
                  <a:cubicBezTo>
                    <a:pt x="97328" y="61525"/>
                    <a:pt x="95739" y="54974"/>
                    <a:pt x="94492" y="50187"/>
                  </a:cubicBezTo>
                  <a:cubicBezTo>
                    <a:pt x="93252" y="45398"/>
                    <a:pt x="91481" y="38133"/>
                    <a:pt x="90591" y="34236"/>
                  </a:cubicBezTo>
                  <a:lnTo>
                    <a:pt x="84919" y="11552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24" name="任意多边形: 形状 23">
              <a:extLst>
                <a:ext uri="{FF2B5EF4-FFF2-40B4-BE49-F238E27FC236}">
                  <a16:creationId xmlns:a16="http://schemas.microsoft.com/office/drawing/2014/main" id="{C5D7A978-E25B-2D64-297A-1C7F74EEB6E5}"/>
                </a:ext>
              </a:extLst>
            </p:cNvPr>
            <p:cNvSpPr/>
            <p:nvPr>
              <p:custDataLst>
                <p:tags r:id="rId142"/>
              </p:custDataLst>
            </p:nvPr>
          </p:nvSpPr>
          <p:spPr>
            <a:xfrm flipV="1">
              <a:off x="9705633" y="-15148380"/>
              <a:ext cx="120375" cy="117669"/>
            </a:xfrm>
            <a:custGeom>
              <a:avLst/>
              <a:gdLst>
                <a:gd name="connsiteX0" fmla="*/ 40071 w 120375"/>
                <a:gd name="connsiteY0" fmla="*/ 111345 h 117669"/>
                <a:gd name="connsiteX1" fmla="*/ 34756 w 120375"/>
                <a:gd name="connsiteY1" fmla="*/ 116300 h 117669"/>
                <a:gd name="connsiteX2" fmla="*/ 0 w 120375"/>
                <a:gd name="connsiteY2" fmla="*/ 104960 h 117669"/>
                <a:gd name="connsiteX3" fmla="*/ 0 w 120375"/>
                <a:gd name="connsiteY3" fmla="*/ 98577 h 117669"/>
                <a:gd name="connsiteX4" fmla="*/ 25708 w 120375"/>
                <a:gd name="connsiteY4" fmla="*/ 103540 h 117669"/>
                <a:gd name="connsiteX5" fmla="*/ 25708 w 120375"/>
                <a:gd name="connsiteY5" fmla="*/ 13160 h 117669"/>
                <a:gd name="connsiteX6" fmla="*/ 7976 w 120375"/>
                <a:gd name="connsiteY6" fmla="*/ 5014 h 117669"/>
                <a:gd name="connsiteX7" fmla="*/ 1239 w 120375"/>
                <a:gd name="connsiteY7" fmla="*/ 5014 h 117669"/>
                <a:gd name="connsiteX8" fmla="*/ 1239 w 120375"/>
                <a:gd name="connsiteY8" fmla="*/ -1370 h 117669"/>
                <a:gd name="connsiteX9" fmla="*/ 32801 w 120375"/>
                <a:gd name="connsiteY9" fmla="*/ -663 h 117669"/>
                <a:gd name="connsiteX10" fmla="*/ 64539 w 120375"/>
                <a:gd name="connsiteY10" fmla="*/ -1370 h 117669"/>
                <a:gd name="connsiteX11" fmla="*/ 64539 w 120375"/>
                <a:gd name="connsiteY11" fmla="*/ 5014 h 117669"/>
                <a:gd name="connsiteX12" fmla="*/ 57802 w 120375"/>
                <a:gd name="connsiteY12" fmla="*/ 5014 h 117669"/>
                <a:gd name="connsiteX13" fmla="*/ 40071 w 120375"/>
                <a:gd name="connsiteY13" fmla="*/ 13160 h 117669"/>
                <a:gd name="connsiteX14" fmla="*/ 40071 w 120375"/>
                <a:gd name="connsiteY14" fmla="*/ 111345 h 117669"/>
                <a:gd name="connsiteX15" fmla="*/ 120376 w 120375"/>
                <a:gd name="connsiteY15" fmla="*/ 64729 h 117669"/>
                <a:gd name="connsiteX16" fmla="*/ 110271 w 120375"/>
                <a:gd name="connsiteY16" fmla="*/ 75012 h 117669"/>
                <a:gd name="connsiteX17" fmla="*/ 99983 w 120375"/>
                <a:gd name="connsiteY17" fmla="*/ 64912 h 117669"/>
                <a:gd name="connsiteX18" fmla="*/ 110097 w 120375"/>
                <a:gd name="connsiteY18" fmla="*/ 54631 h 117669"/>
                <a:gd name="connsiteX19" fmla="*/ 120376 w 120375"/>
                <a:gd name="connsiteY19" fmla="*/ 64729 h 117669"/>
                <a:gd name="connsiteX20" fmla="*/ 120376 w 120375"/>
                <a:gd name="connsiteY20" fmla="*/ 8730 h 117669"/>
                <a:gd name="connsiteX21" fmla="*/ 110271 w 120375"/>
                <a:gd name="connsiteY21" fmla="*/ 19011 h 117669"/>
                <a:gd name="connsiteX22" fmla="*/ 99983 w 120375"/>
                <a:gd name="connsiteY22" fmla="*/ 8913 h 117669"/>
                <a:gd name="connsiteX23" fmla="*/ 110097 w 120375"/>
                <a:gd name="connsiteY23" fmla="*/ -1370 h 117669"/>
                <a:gd name="connsiteX24" fmla="*/ 120376 w 120375"/>
                <a:gd name="connsiteY24" fmla="*/ 8730 h 117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20375" h="117669">
                  <a:moveTo>
                    <a:pt x="40071" y="111345"/>
                  </a:moveTo>
                  <a:cubicBezTo>
                    <a:pt x="40071" y="116124"/>
                    <a:pt x="39721" y="116300"/>
                    <a:pt x="34756" y="116300"/>
                  </a:cubicBezTo>
                  <a:cubicBezTo>
                    <a:pt x="23403" y="105136"/>
                    <a:pt x="7269" y="104960"/>
                    <a:pt x="0" y="104960"/>
                  </a:cubicBezTo>
                  <a:lnTo>
                    <a:pt x="0" y="98577"/>
                  </a:lnTo>
                  <a:cubicBezTo>
                    <a:pt x="4258" y="98577"/>
                    <a:pt x="15960" y="98577"/>
                    <a:pt x="25708" y="103540"/>
                  </a:cubicBezTo>
                  <a:lnTo>
                    <a:pt x="25708" y="13160"/>
                  </a:lnTo>
                  <a:cubicBezTo>
                    <a:pt x="25708" y="7317"/>
                    <a:pt x="25708" y="5014"/>
                    <a:pt x="7976" y="5014"/>
                  </a:cubicBezTo>
                  <a:lnTo>
                    <a:pt x="1239" y="5014"/>
                  </a:lnTo>
                  <a:lnTo>
                    <a:pt x="1239" y="-1370"/>
                  </a:lnTo>
                  <a:cubicBezTo>
                    <a:pt x="4433" y="-1195"/>
                    <a:pt x="26240" y="-663"/>
                    <a:pt x="32801" y="-663"/>
                  </a:cubicBezTo>
                  <a:cubicBezTo>
                    <a:pt x="38299" y="-663"/>
                    <a:pt x="60638" y="-1195"/>
                    <a:pt x="64539" y="-1370"/>
                  </a:cubicBezTo>
                  <a:lnTo>
                    <a:pt x="64539" y="5014"/>
                  </a:lnTo>
                  <a:lnTo>
                    <a:pt x="57802" y="5014"/>
                  </a:lnTo>
                  <a:cubicBezTo>
                    <a:pt x="40071" y="5014"/>
                    <a:pt x="40071" y="7317"/>
                    <a:pt x="40071" y="13160"/>
                  </a:cubicBezTo>
                  <a:lnTo>
                    <a:pt x="40071" y="111345"/>
                  </a:lnTo>
                  <a:close/>
                  <a:moveTo>
                    <a:pt x="120376" y="64729"/>
                  </a:moveTo>
                  <a:cubicBezTo>
                    <a:pt x="120376" y="70938"/>
                    <a:pt x="115411" y="75012"/>
                    <a:pt x="110271" y="75012"/>
                  </a:cubicBezTo>
                  <a:cubicBezTo>
                    <a:pt x="104067" y="75012"/>
                    <a:pt x="99983" y="70050"/>
                    <a:pt x="99983" y="64912"/>
                  </a:cubicBezTo>
                  <a:cubicBezTo>
                    <a:pt x="99983" y="58703"/>
                    <a:pt x="104948" y="54631"/>
                    <a:pt x="110097" y="54631"/>
                  </a:cubicBezTo>
                  <a:cubicBezTo>
                    <a:pt x="116301" y="54631"/>
                    <a:pt x="120376" y="59593"/>
                    <a:pt x="120376" y="64729"/>
                  </a:cubicBezTo>
                  <a:close/>
                  <a:moveTo>
                    <a:pt x="120376" y="8730"/>
                  </a:moveTo>
                  <a:cubicBezTo>
                    <a:pt x="120376" y="14931"/>
                    <a:pt x="115411" y="19011"/>
                    <a:pt x="110271" y="19011"/>
                  </a:cubicBezTo>
                  <a:cubicBezTo>
                    <a:pt x="104067" y="19011"/>
                    <a:pt x="99983" y="14049"/>
                    <a:pt x="99983" y="8913"/>
                  </a:cubicBezTo>
                  <a:cubicBezTo>
                    <a:pt x="99983" y="2704"/>
                    <a:pt x="104948" y="-1370"/>
                    <a:pt x="110097" y="-1370"/>
                  </a:cubicBezTo>
                  <a:cubicBezTo>
                    <a:pt x="116301" y="-1370"/>
                    <a:pt x="120376" y="3592"/>
                    <a:pt x="120376" y="8730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25" name="任意多边形: 形状 24">
              <a:extLst>
                <a:ext uri="{FF2B5EF4-FFF2-40B4-BE49-F238E27FC236}">
                  <a16:creationId xmlns:a16="http://schemas.microsoft.com/office/drawing/2014/main" id="{BDCBFD1E-EF11-6172-C929-1966BC1E8BCA}"/>
                </a:ext>
              </a:extLst>
            </p:cNvPr>
            <p:cNvSpPr/>
            <p:nvPr>
              <p:custDataLst>
                <p:tags r:id="rId143"/>
              </p:custDataLst>
            </p:nvPr>
          </p:nvSpPr>
          <p:spPr>
            <a:xfrm flipV="1">
              <a:off x="9852937" y="-15148205"/>
              <a:ext cx="53726" cy="119263"/>
            </a:xfrm>
            <a:custGeom>
              <a:avLst/>
              <a:gdLst>
                <a:gd name="connsiteX0" fmla="*/ 49119 w 53726"/>
                <a:gd name="connsiteY0" fmla="*/ 111160 h 119263"/>
                <a:gd name="connsiteX1" fmla="*/ 42024 w 53726"/>
                <a:gd name="connsiteY1" fmla="*/ 117894 h 119263"/>
                <a:gd name="connsiteX2" fmla="*/ 32095 w 53726"/>
                <a:gd name="connsiteY2" fmla="*/ 108152 h 119263"/>
                <a:gd name="connsiteX3" fmla="*/ 39189 w 53726"/>
                <a:gd name="connsiteY3" fmla="*/ 101411 h 119263"/>
                <a:gd name="connsiteX4" fmla="*/ 49119 w 53726"/>
                <a:gd name="connsiteY4" fmla="*/ 111160 h 119263"/>
                <a:gd name="connsiteX5" fmla="*/ 12941 w 53726"/>
                <a:gd name="connsiteY5" fmla="*/ 21131 h 119263"/>
                <a:gd name="connsiteX6" fmla="*/ 11352 w 53726"/>
                <a:gd name="connsiteY6" fmla="*/ 13691 h 119263"/>
                <a:gd name="connsiteX7" fmla="*/ 28194 w 53726"/>
                <a:gd name="connsiteY7" fmla="*/ -1370 h 119263"/>
                <a:gd name="connsiteX8" fmla="*/ 53726 w 53726"/>
                <a:gd name="connsiteY8" fmla="*/ 25743 h 119263"/>
                <a:gd name="connsiteX9" fmla="*/ 50890 w 53726"/>
                <a:gd name="connsiteY9" fmla="*/ 28046 h 119263"/>
                <a:gd name="connsiteX10" fmla="*/ 47522 w 53726"/>
                <a:gd name="connsiteY10" fmla="*/ 25030 h 119263"/>
                <a:gd name="connsiteX11" fmla="*/ 28726 w 53726"/>
                <a:gd name="connsiteY11" fmla="*/ 3592 h 119263"/>
                <a:gd name="connsiteX12" fmla="*/ 24293 w 53726"/>
                <a:gd name="connsiteY12" fmla="*/ 9792 h 119263"/>
                <a:gd name="connsiteX13" fmla="*/ 27129 w 53726"/>
                <a:gd name="connsiteY13" fmla="*/ 21131 h 119263"/>
                <a:gd name="connsiteX14" fmla="*/ 32801 w 53726"/>
                <a:gd name="connsiteY14" fmla="*/ 35311 h 119263"/>
                <a:gd name="connsiteX15" fmla="*/ 41492 w 53726"/>
                <a:gd name="connsiteY15" fmla="*/ 57821 h 119263"/>
                <a:gd name="connsiteX16" fmla="*/ 42557 w 53726"/>
                <a:gd name="connsiteY16" fmla="*/ 63490 h 119263"/>
                <a:gd name="connsiteX17" fmla="*/ 25708 w 53726"/>
                <a:gd name="connsiteY17" fmla="*/ 78553 h 119263"/>
                <a:gd name="connsiteX18" fmla="*/ 0 w 53726"/>
                <a:gd name="connsiteY18" fmla="*/ 51438 h 119263"/>
                <a:gd name="connsiteX19" fmla="*/ 3011 w 53726"/>
                <a:gd name="connsiteY19" fmla="*/ 49135 h 119263"/>
                <a:gd name="connsiteX20" fmla="*/ 6204 w 53726"/>
                <a:gd name="connsiteY20" fmla="*/ 51970 h 119263"/>
                <a:gd name="connsiteX21" fmla="*/ 25175 w 53726"/>
                <a:gd name="connsiteY21" fmla="*/ 73590 h 119263"/>
                <a:gd name="connsiteX22" fmla="*/ 29608 w 53726"/>
                <a:gd name="connsiteY22" fmla="*/ 67389 h 119263"/>
                <a:gd name="connsiteX23" fmla="*/ 24119 w 53726"/>
                <a:gd name="connsiteY23" fmla="*/ 49667 h 119263"/>
                <a:gd name="connsiteX24" fmla="*/ 12941 w 53726"/>
                <a:gd name="connsiteY24" fmla="*/ 21131 h 119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3726" h="119263">
                  <a:moveTo>
                    <a:pt x="49119" y="111160"/>
                  </a:moveTo>
                  <a:cubicBezTo>
                    <a:pt x="49119" y="113995"/>
                    <a:pt x="46989" y="117894"/>
                    <a:pt x="42024" y="117894"/>
                  </a:cubicBezTo>
                  <a:cubicBezTo>
                    <a:pt x="37234" y="117894"/>
                    <a:pt x="32095" y="113290"/>
                    <a:pt x="32095" y="108152"/>
                  </a:cubicBezTo>
                  <a:cubicBezTo>
                    <a:pt x="32095" y="105134"/>
                    <a:pt x="34398" y="101411"/>
                    <a:pt x="39189" y="101411"/>
                  </a:cubicBezTo>
                  <a:cubicBezTo>
                    <a:pt x="44328" y="101411"/>
                    <a:pt x="49119" y="106373"/>
                    <a:pt x="49119" y="111160"/>
                  </a:cubicBezTo>
                  <a:close/>
                  <a:moveTo>
                    <a:pt x="12941" y="21131"/>
                  </a:moveTo>
                  <a:cubicBezTo>
                    <a:pt x="12234" y="18829"/>
                    <a:pt x="11352" y="16701"/>
                    <a:pt x="11352" y="13691"/>
                  </a:cubicBezTo>
                  <a:cubicBezTo>
                    <a:pt x="11352" y="5362"/>
                    <a:pt x="18438" y="-1370"/>
                    <a:pt x="28194" y="-1370"/>
                  </a:cubicBezTo>
                  <a:cubicBezTo>
                    <a:pt x="45925" y="-1370"/>
                    <a:pt x="53726" y="23084"/>
                    <a:pt x="53726" y="25743"/>
                  </a:cubicBezTo>
                  <a:cubicBezTo>
                    <a:pt x="53726" y="28046"/>
                    <a:pt x="51422" y="28046"/>
                    <a:pt x="50890" y="28046"/>
                  </a:cubicBezTo>
                  <a:cubicBezTo>
                    <a:pt x="48404" y="28046"/>
                    <a:pt x="48229" y="26982"/>
                    <a:pt x="47522" y="25030"/>
                  </a:cubicBezTo>
                  <a:cubicBezTo>
                    <a:pt x="43438" y="10856"/>
                    <a:pt x="35638" y="3592"/>
                    <a:pt x="28726" y="3592"/>
                  </a:cubicBezTo>
                  <a:cubicBezTo>
                    <a:pt x="25175" y="3592"/>
                    <a:pt x="24293" y="5894"/>
                    <a:pt x="24293" y="9792"/>
                  </a:cubicBezTo>
                  <a:cubicBezTo>
                    <a:pt x="24293" y="13866"/>
                    <a:pt x="25532" y="17233"/>
                    <a:pt x="27129" y="21131"/>
                  </a:cubicBezTo>
                  <a:cubicBezTo>
                    <a:pt x="28901" y="25919"/>
                    <a:pt x="30855" y="30706"/>
                    <a:pt x="32801" y="35311"/>
                  </a:cubicBezTo>
                  <a:cubicBezTo>
                    <a:pt x="34398" y="39567"/>
                    <a:pt x="40785" y="55693"/>
                    <a:pt x="41492" y="57821"/>
                  </a:cubicBezTo>
                  <a:cubicBezTo>
                    <a:pt x="42024" y="59592"/>
                    <a:pt x="42557" y="61719"/>
                    <a:pt x="42557" y="63490"/>
                  </a:cubicBezTo>
                  <a:cubicBezTo>
                    <a:pt x="42557" y="71819"/>
                    <a:pt x="35462" y="78553"/>
                    <a:pt x="25708" y="78553"/>
                  </a:cubicBezTo>
                  <a:cubicBezTo>
                    <a:pt x="8158" y="78553"/>
                    <a:pt x="0" y="54454"/>
                    <a:pt x="0" y="51438"/>
                  </a:cubicBezTo>
                  <a:cubicBezTo>
                    <a:pt x="0" y="49135"/>
                    <a:pt x="2486" y="49135"/>
                    <a:pt x="3011" y="49135"/>
                  </a:cubicBezTo>
                  <a:cubicBezTo>
                    <a:pt x="5497" y="49135"/>
                    <a:pt x="5672" y="50023"/>
                    <a:pt x="6204" y="51970"/>
                  </a:cubicBezTo>
                  <a:cubicBezTo>
                    <a:pt x="10820" y="67214"/>
                    <a:pt x="18621" y="73590"/>
                    <a:pt x="25175" y="73590"/>
                  </a:cubicBezTo>
                  <a:cubicBezTo>
                    <a:pt x="28019" y="73590"/>
                    <a:pt x="29608" y="72176"/>
                    <a:pt x="29608" y="67389"/>
                  </a:cubicBezTo>
                  <a:cubicBezTo>
                    <a:pt x="29608" y="63315"/>
                    <a:pt x="28551" y="60655"/>
                    <a:pt x="24119" y="49667"/>
                  </a:cubicBezTo>
                  <a:lnTo>
                    <a:pt x="12941" y="21131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26" name="任意多边形: 形状 25">
              <a:extLst>
                <a:ext uri="{FF2B5EF4-FFF2-40B4-BE49-F238E27FC236}">
                  <a16:creationId xmlns:a16="http://schemas.microsoft.com/office/drawing/2014/main" id="{47F5FADB-56D2-1CD0-0A47-122158E1D631}"/>
                </a:ext>
              </a:extLst>
            </p:cNvPr>
            <p:cNvSpPr/>
            <p:nvPr>
              <p:custDataLst>
                <p:tags r:id="rId144"/>
              </p:custDataLst>
            </p:nvPr>
          </p:nvSpPr>
          <p:spPr>
            <a:xfrm flipV="1">
              <a:off x="9950703" y="-15120118"/>
              <a:ext cx="29631" cy="75675"/>
            </a:xfrm>
            <a:custGeom>
              <a:avLst/>
              <a:gdLst>
                <a:gd name="connsiteX0" fmla="*/ 29632 w 29631"/>
                <a:gd name="connsiteY0" fmla="*/ 47730 h 75675"/>
                <a:gd name="connsiteX1" fmla="*/ 13425 w 29631"/>
                <a:gd name="connsiteY1" fmla="*/ 74306 h 75675"/>
                <a:gd name="connsiteX2" fmla="*/ 0 w 29631"/>
                <a:gd name="connsiteY2" fmla="*/ 60887 h 75675"/>
                <a:gd name="connsiteX3" fmla="*/ 13425 w 29631"/>
                <a:gd name="connsiteY3" fmla="*/ 47478 h 75675"/>
                <a:gd name="connsiteX4" fmla="*/ 22283 w 29631"/>
                <a:gd name="connsiteY4" fmla="*/ 50764 h 75675"/>
                <a:gd name="connsiteX5" fmla="*/ 23554 w 29631"/>
                <a:gd name="connsiteY5" fmla="*/ 51527 h 75675"/>
                <a:gd name="connsiteX6" fmla="*/ 24063 w 29631"/>
                <a:gd name="connsiteY6" fmla="*/ 47730 h 75675"/>
                <a:gd name="connsiteX7" fmla="*/ 6839 w 29631"/>
                <a:gd name="connsiteY7" fmla="*/ 5468 h 75675"/>
                <a:gd name="connsiteX8" fmla="*/ 4051 w 29631"/>
                <a:gd name="connsiteY8" fmla="*/ 1417 h 75675"/>
                <a:gd name="connsiteX9" fmla="*/ 6586 w 29631"/>
                <a:gd name="connsiteY9" fmla="*/ -1370 h 75675"/>
                <a:gd name="connsiteX10" fmla="*/ 29632 w 29631"/>
                <a:gd name="connsiteY10" fmla="*/ 47730 h 75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9631" h="75675">
                  <a:moveTo>
                    <a:pt x="29632" y="47730"/>
                  </a:moveTo>
                  <a:cubicBezTo>
                    <a:pt x="29632" y="64437"/>
                    <a:pt x="23300" y="74306"/>
                    <a:pt x="13425" y="74306"/>
                  </a:cubicBezTo>
                  <a:cubicBezTo>
                    <a:pt x="5068" y="74306"/>
                    <a:pt x="0" y="67977"/>
                    <a:pt x="0" y="60887"/>
                  </a:cubicBezTo>
                  <a:cubicBezTo>
                    <a:pt x="0" y="54059"/>
                    <a:pt x="5068" y="47478"/>
                    <a:pt x="13425" y="47478"/>
                  </a:cubicBezTo>
                  <a:cubicBezTo>
                    <a:pt x="16460" y="47478"/>
                    <a:pt x="19757" y="48493"/>
                    <a:pt x="22283" y="50764"/>
                  </a:cubicBezTo>
                  <a:cubicBezTo>
                    <a:pt x="23046" y="51272"/>
                    <a:pt x="23300" y="51527"/>
                    <a:pt x="23554" y="51527"/>
                  </a:cubicBezTo>
                  <a:cubicBezTo>
                    <a:pt x="23808" y="51527"/>
                    <a:pt x="24063" y="51272"/>
                    <a:pt x="24063" y="47730"/>
                  </a:cubicBezTo>
                  <a:cubicBezTo>
                    <a:pt x="24063" y="29000"/>
                    <a:pt x="15197" y="13820"/>
                    <a:pt x="6839" y="5468"/>
                  </a:cubicBezTo>
                  <a:cubicBezTo>
                    <a:pt x="4051" y="2681"/>
                    <a:pt x="4051" y="2172"/>
                    <a:pt x="4051" y="1417"/>
                  </a:cubicBezTo>
                  <a:cubicBezTo>
                    <a:pt x="4051" y="-360"/>
                    <a:pt x="5323" y="-1370"/>
                    <a:pt x="6586" y="-1370"/>
                  </a:cubicBezTo>
                  <a:cubicBezTo>
                    <a:pt x="9374" y="-1370"/>
                    <a:pt x="29632" y="18116"/>
                    <a:pt x="29632" y="47730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27" name="任意多边形: 形状 26">
              <a:extLst>
                <a:ext uri="{FF2B5EF4-FFF2-40B4-BE49-F238E27FC236}">
                  <a16:creationId xmlns:a16="http://schemas.microsoft.com/office/drawing/2014/main" id="{5503B77E-BB43-7A30-8DB1-76A088E49AF7}"/>
                </a:ext>
              </a:extLst>
            </p:cNvPr>
            <p:cNvSpPr/>
            <p:nvPr>
              <p:custDataLst>
                <p:tags r:id="rId145"/>
              </p:custDataLst>
            </p:nvPr>
          </p:nvSpPr>
          <p:spPr>
            <a:xfrm flipV="1">
              <a:off x="10051367" y="-15266911"/>
              <a:ext cx="207898" cy="173620"/>
            </a:xfrm>
            <a:custGeom>
              <a:avLst/>
              <a:gdLst>
                <a:gd name="connsiteX0" fmla="*/ 180555 w 207898"/>
                <a:gd name="connsiteY0" fmla="*/ 160349 h 173620"/>
                <a:gd name="connsiteX1" fmla="*/ 207899 w 207898"/>
                <a:gd name="connsiteY1" fmla="*/ 160349 h 173620"/>
                <a:gd name="connsiteX2" fmla="*/ 207899 w 207898"/>
                <a:gd name="connsiteY2" fmla="*/ 172244 h 173620"/>
                <a:gd name="connsiteX3" fmla="*/ 162570 w 207898"/>
                <a:gd name="connsiteY3" fmla="*/ 171481 h 173620"/>
                <a:gd name="connsiteX4" fmla="*/ 117248 w 207898"/>
                <a:gd name="connsiteY4" fmla="*/ 172244 h 173620"/>
                <a:gd name="connsiteX5" fmla="*/ 117248 w 207898"/>
                <a:gd name="connsiteY5" fmla="*/ 160349 h 173620"/>
                <a:gd name="connsiteX6" fmla="*/ 144592 w 207898"/>
                <a:gd name="connsiteY6" fmla="*/ 160349 h 173620"/>
                <a:gd name="connsiteX7" fmla="*/ 144592 w 207898"/>
                <a:gd name="connsiteY7" fmla="*/ 94797 h 173620"/>
                <a:gd name="connsiteX8" fmla="*/ 63307 w 207898"/>
                <a:gd name="connsiteY8" fmla="*/ 94797 h 173620"/>
                <a:gd name="connsiteX9" fmla="*/ 63307 w 207898"/>
                <a:gd name="connsiteY9" fmla="*/ 160349 h 173620"/>
                <a:gd name="connsiteX10" fmla="*/ 90659 w 207898"/>
                <a:gd name="connsiteY10" fmla="*/ 160349 h 173620"/>
                <a:gd name="connsiteX11" fmla="*/ 90659 w 207898"/>
                <a:gd name="connsiteY11" fmla="*/ 172244 h 173620"/>
                <a:gd name="connsiteX12" fmla="*/ 45330 w 207898"/>
                <a:gd name="connsiteY12" fmla="*/ 171481 h 173620"/>
                <a:gd name="connsiteX13" fmla="*/ 0 w 207898"/>
                <a:gd name="connsiteY13" fmla="*/ 172244 h 173620"/>
                <a:gd name="connsiteX14" fmla="*/ 0 w 207898"/>
                <a:gd name="connsiteY14" fmla="*/ 160349 h 173620"/>
                <a:gd name="connsiteX15" fmla="*/ 27352 w 207898"/>
                <a:gd name="connsiteY15" fmla="*/ 160349 h 173620"/>
                <a:gd name="connsiteX16" fmla="*/ 27352 w 207898"/>
                <a:gd name="connsiteY16" fmla="*/ 10515 h 173620"/>
                <a:gd name="connsiteX17" fmla="*/ 0 w 207898"/>
                <a:gd name="connsiteY17" fmla="*/ 10515 h 173620"/>
                <a:gd name="connsiteX18" fmla="*/ 0 w 207898"/>
                <a:gd name="connsiteY18" fmla="*/ -1377 h 173620"/>
                <a:gd name="connsiteX19" fmla="*/ 45330 w 207898"/>
                <a:gd name="connsiteY19" fmla="*/ -616 h 173620"/>
                <a:gd name="connsiteX20" fmla="*/ 90659 w 207898"/>
                <a:gd name="connsiteY20" fmla="*/ -1377 h 173620"/>
                <a:gd name="connsiteX21" fmla="*/ 90659 w 207898"/>
                <a:gd name="connsiteY21" fmla="*/ 10515 h 173620"/>
                <a:gd name="connsiteX22" fmla="*/ 63307 w 207898"/>
                <a:gd name="connsiteY22" fmla="*/ 10515 h 173620"/>
                <a:gd name="connsiteX23" fmla="*/ 63307 w 207898"/>
                <a:gd name="connsiteY23" fmla="*/ 82903 h 173620"/>
                <a:gd name="connsiteX24" fmla="*/ 144592 w 207898"/>
                <a:gd name="connsiteY24" fmla="*/ 82903 h 173620"/>
                <a:gd name="connsiteX25" fmla="*/ 144592 w 207898"/>
                <a:gd name="connsiteY25" fmla="*/ 10515 h 173620"/>
                <a:gd name="connsiteX26" fmla="*/ 117248 w 207898"/>
                <a:gd name="connsiteY26" fmla="*/ 10515 h 173620"/>
                <a:gd name="connsiteX27" fmla="*/ 117248 w 207898"/>
                <a:gd name="connsiteY27" fmla="*/ -1377 h 173620"/>
                <a:gd name="connsiteX28" fmla="*/ 162570 w 207898"/>
                <a:gd name="connsiteY28" fmla="*/ -616 h 173620"/>
                <a:gd name="connsiteX29" fmla="*/ 207899 w 207898"/>
                <a:gd name="connsiteY29" fmla="*/ -1377 h 173620"/>
                <a:gd name="connsiteX30" fmla="*/ 207899 w 207898"/>
                <a:gd name="connsiteY30" fmla="*/ 10515 h 173620"/>
                <a:gd name="connsiteX31" fmla="*/ 180555 w 207898"/>
                <a:gd name="connsiteY31" fmla="*/ 10515 h 173620"/>
                <a:gd name="connsiteX32" fmla="*/ 180555 w 207898"/>
                <a:gd name="connsiteY32" fmla="*/ 160349 h 173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07898" h="173620">
                  <a:moveTo>
                    <a:pt x="180555" y="160349"/>
                  </a:moveTo>
                  <a:lnTo>
                    <a:pt x="207899" y="160349"/>
                  </a:lnTo>
                  <a:lnTo>
                    <a:pt x="207899" y="172244"/>
                  </a:lnTo>
                  <a:cubicBezTo>
                    <a:pt x="198278" y="171481"/>
                    <a:pt x="173461" y="171481"/>
                    <a:pt x="162570" y="171481"/>
                  </a:cubicBezTo>
                  <a:cubicBezTo>
                    <a:pt x="151686" y="171481"/>
                    <a:pt x="126868" y="171481"/>
                    <a:pt x="117248" y="172244"/>
                  </a:cubicBezTo>
                  <a:lnTo>
                    <a:pt x="117248" y="160349"/>
                  </a:lnTo>
                  <a:lnTo>
                    <a:pt x="144592" y="160349"/>
                  </a:lnTo>
                  <a:lnTo>
                    <a:pt x="144592" y="94797"/>
                  </a:lnTo>
                  <a:lnTo>
                    <a:pt x="63307" y="94797"/>
                  </a:lnTo>
                  <a:lnTo>
                    <a:pt x="63307" y="160349"/>
                  </a:lnTo>
                  <a:lnTo>
                    <a:pt x="90659" y="160349"/>
                  </a:lnTo>
                  <a:lnTo>
                    <a:pt x="90659" y="172244"/>
                  </a:lnTo>
                  <a:cubicBezTo>
                    <a:pt x="81030" y="171481"/>
                    <a:pt x="56221" y="171481"/>
                    <a:pt x="45330" y="171481"/>
                  </a:cubicBezTo>
                  <a:cubicBezTo>
                    <a:pt x="34438" y="171481"/>
                    <a:pt x="9621" y="171481"/>
                    <a:pt x="0" y="172244"/>
                  </a:cubicBezTo>
                  <a:lnTo>
                    <a:pt x="0" y="160349"/>
                  </a:lnTo>
                  <a:lnTo>
                    <a:pt x="27352" y="160349"/>
                  </a:lnTo>
                  <a:lnTo>
                    <a:pt x="27352" y="10515"/>
                  </a:lnTo>
                  <a:lnTo>
                    <a:pt x="0" y="10515"/>
                  </a:lnTo>
                  <a:lnTo>
                    <a:pt x="0" y="-1377"/>
                  </a:lnTo>
                  <a:cubicBezTo>
                    <a:pt x="9621" y="-616"/>
                    <a:pt x="34438" y="-616"/>
                    <a:pt x="45330" y="-616"/>
                  </a:cubicBezTo>
                  <a:cubicBezTo>
                    <a:pt x="56221" y="-616"/>
                    <a:pt x="81030" y="-616"/>
                    <a:pt x="90659" y="-1377"/>
                  </a:cubicBezTo>
                  <a:lnTo>
                    <a:pt x="90659" y="10515"/>
                  </a:lnTo>
                  <a:lnTo>
                    <a:pt x="63307" y="10515"/>
                  </a:lnTo>
                  <a:lnTo>
                    <a:pt x="63307" y="82903"/>
                  </a:lnTo>
                  <a:lnTo>
                    <a:pt x="144592" y="82903"/>
                  </a:lnTo>
                  <a:lnTo>
                    <a:pt x="144592" y="10515"/>
                  </a:lnTo>
                  <a:lnTo>
                    <a:pt x="117248" y="10515"/>
                  </a:lnTo>
                  <a:lnTo>
                    <a:pt x="117248" y="-1377"/>
                  </a:lnTo>
                  <a:cubicBezTo>
                    <a:pt x="126868" y="-616"/>
                    <a:pt x="151686" y="-616"/>
                    <a:pt x="162570" y="-616"/>
                  </a:cubicBezTo>
                  <a:cubicBezTo>
                    <a:pt x="173461" y="-616"/>
                    <a:pt x="198278" y="-616"/>
                    <a:pt x="207899" y="-1377"/>
                  </a:cubicBezTo>
                  <a:lnTo>
                    <a:pt x="207899" y="10515"/>
                  </a:lnTo>
                  <a:lnTo>
                    <a:pt x="180555" y="10515"/>
                  </a:lnTo>
                  <a:lnTo>
                    <a:pt x="180555" y="160349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28" name="任意多边形: 形状 27">
              <a:extLst>
                <a:ext uri="{FF2B5EF4-FFF2-40B4-BE49-F238E27FC236}">
                  <a16:creationId xmlns:a16="http://schemas.microsoft.com/office/drawing/2014/main" id="{D1845AA2-D04A-A306-59B2-CEEF9B7F5363}"/>
                </a:ext>
              </a:extLst>
            </p:cNvPr>
            <p:cNvSpPr/>
            <p:nvPr>
              <p:custDataLst>
                <p:tags r:id="rId146"/>
              </p:custDataLst>
            </p:nvPr>
          </p:nvSpPr>
          <p:spPr>
            <a:xfrm flipV="1">
              <a:off x="10277753" y="-15315285"/>
              <a:ext cx="179963" cy="119265"/>
            </a:xfrm>
            <a:custGeom>
              <a:avLst/>
              <a:gdLst>
                <a:gd name="connsiteX0" fmla="*/ 49119 w 179963"/>
                <a:gd name="connsiteY0" fmla="*/ 111149 h 119265"/>
                <a:gd name="connsiteX1" fmla="*/ 42025 w 179963"/>
                <a:gd name="connsiteY1" fmla="*/ 117882 h 119265"/>
                <a:gd name="connsiteX2" fmla="*/ 32095 w 179963"/>
                <a:gd name="connsiteY2" fmla="*/ 108139 h 119265"/>
                <a:gd name="connsiteX3" fmla="*/ 39189 w 179963"/>
                <a:gd name="connsiteY3" fmla="*/ 101399 h 119265"/>
                <a:gd name="connsiteX4" fmla="*/ 49119 w 179963"/>
                <a:gd name="connsiteY4" fmla="*/ 111149 h 119265"/>
                <a:gd name="connsiteX5" fmla="*/ 12941 w 179963"/>
                <a:gd name="connsiteY5" fmla="*/ 21118 h 119265"/>
                <a:gd name="connsiteX6" fmla="*/ 11352 w 179963"/>
                <a:gd name="connsiteY6" fmla="*/ 13679 h 119265"/>
                <a:gd name="connsiteX7" fmla="*/ 28194 w 179963"/>
                <a:gd name="connsiteY7" fmla="*/ -1383 h 119265"/>
                <a:gd name="connsiteX8" fmla="*/ 53726 w 179963"/>
                <a:gd name="connsiteY8" fmla="*/ 25732 h 119265"/>
                <a:gd name="connsiteX9" fmla="*/ 50890 w 179963"/>
                <a:gd name="connsiteY9" fmla="*/ 28035 h 119265"/>
                <a:gd name="connsiteX10" fmla="*/ 47522 w 179963"/>
                <a:gd name="connsiteY10" fmla="*/ 25017 h 119265"/>
                <a:gd name="connsiteX11" fmla="*/ 28726 w 179963"/>
                <a:gd name="connsiteY11" fmla="*/ 3579 h 119265"/>
                <a:gd name="connsiteX12" fmla="*/ 24293 w 179963"/>
                <a:gd name="connsiteY12" fmla="*/ 9781 h 119265"/>
                <a:gd name="connsiteX13" fmla="*/ 27129 w 179963"/>
                <a:gd name="connsiteY13" fmla="*/ 21118 h 119265"/>
                <a:gd name="connsiteX14" fmla="*/ 32801 w 179963"/>
                <a:gd name="connsiteY14" fmla="*/ 35300 h 119265"/>
                <a:gd name="connsiteX15" fmla="*/ 41492 w 179963"/>
                <a:gd name="connsiteY15" fmla="*/ 57809 h 119265"/>
                <a:gd name="connsiteX16" fmla="*/ 42557 w 179963"/>
                <a:gd name="connsiteY16" fmla="*/ 63479 h 119265"/>
                <a:gd name="connsiteX17" fmla="*/ 25708 w 179963"/>
                <a:gd name="connsiteY17" fmla="*/ 78540 h 119265"/>
                <a:gd name="connsiteX18" fmla="*/ 0 w 179963"/>
                <a:gd name="connsiteY18" fmla="*/ 51425 h 119265"/>
                <a:gd name="connsiteX19" fmla="*/ 3011 w 179963"/>
                <a:gd name="connsiteY19" fmla="*/ 49123 h 119265"/>
                <a:gd name="connsiteX20" fmla="*/ 6204 w 179963"/>
                <a:gd name="connsiteY20" fmla="*/ 51957 h 119265"/>
                <a:gd name="connsiteX21" fmla="*/ 25175 w 179963"/>
                <a:gd name="connsiteY21" fmla="*/ 73577 h 119265"/>
                <a:gd name="connsiteX22" fmla="*/ 29608 w 179963"/>
                <a:gd name="connsiteY22" fmla="*/ 67376 h 119265"/>
                <a:gd name="connsiteX23" fmla="*/ 24119 w 179963"/>
                <a:gd name="connsiteY23" fmla="*/ 49655 h 119265"/>
                <a:gd name="connsiteX24" fmla="*/ 12941 w 179963"/>
                <a:gd name="connsiteY24" fmla="*/ 21118 h 119265"/>
                <a:gd name="connsiteX25" fmla="*/ 84919 w 179963"/>
                <a:gd name="connsiteY25" fmla="*/ 11552 h 119265"/>
                <a:gd name="connsiteX26" fmla="*/ 83148 w 179963"/>
                <a:gd name="connsiteY26" fmla="*/ 4286 h 119265"/>
                <a:gd name="connsiteX27" fmla="*/ 89177 w 179963"/>
                <a:gd name="connsiteY27" fmla="*/ -1383 h 119265"/>
                <a:gd name="connsiteX28" fmla="*/ 96089 w 179963"/>
                <a:gd name="connsiteY28" fmla="*/ 2515 h 119265"/>
                <a:gd name="connsiteX29" fmla="*/ 99282 w 179963"/>
                <a:gd name="connsiteY29" fmla="*/ 13504 h 119265"/>
                <a:gd name="connsiteX30" fmla="*/ 103183 w 179963"/>
                <a:gd name="connsiteY30" fmla="*/ 29447 h 119265"/>
                <a:gd name="connsiteX31" fmla="*/ 106193 w 179963"/>
                <a:gd name="connsiteY31" fmla="*/ 41326 h 119265"/>
                <a:gd name="connsiteX32" fmla="*/ 113645 w 179963"/>
                <a:gd name="connsiteY32" fmla="*/ 57277 h 119265"/>
                <a:gd name="connsiteX33" fmla="*/ 140242 w 179963"/>
                <a:gd name="connsiteY33" fmla="*/ 73577 h 119265"/>
                <a:gd name="connsiteX34" fmla="*/ 150705 w 179963"/>
                <a:gd name="connsiteY34" fmla="*/ 61176 h 119265"/>
                <a:gd name="connsiteX35" fmla="*/ 140242 w 179963"/>
                <a:gd name="connsiteY35" fmla="*/ 23429 h 119265"/>
                <a:gd name="connsiteX36" fmla="*/ 137581 w 179963"/>
                <a:gd name="connsiteY36" fmla="*/ 13855 h 119265"/>
                <a:gd name="connsiteX37" fmla="*/ 154422 w 179963"/>
                <a:gd name="connsiteY37" fmla="*/ -1383 h 119265"/>
                <a:gd name="connsiteX38" fmla="*/ 179963 w 179963"/>
                <a:gd name="connsiteY38" fmla="*/ 25732 h 119265"/>
                <a:gd name="connsiteX39" fmla="*/ 177119 w 179963"/>
                <a:gd name="connsiteY39" fmla="*/ 28035 h 119265"/>
                <a:gd name="connsiteX40" fmla="*/ 173751 w 179963"/>
                <a:gd name="connsiteY40" fmla="*/ 25017 h 119265"/>
                <a:gd name="connsiteX41" fmla="*/ 154955 w 179963"/>
                <a:gd name="connsiteY41" fmla="*/ 3579 h 119265"/>
                <a:gd name="connsiteX42" fmla="*/ 150522 w 179963"/>
                <a:gd name="connsiteY42" fmla="*/ 9781 h 119265"/>
                <a:gd name="connsiteX43" fmla="*/ 154606 w 179963"/>
                <a:gd name="connsiteY43" fmla="*/ 24136 h 119265"/>
                <a:gd name="connsiteX44" fmla="*/ 164004 w 179963"/>
                <a:gd name="connsiteY44" fmla="*/ 58341 h 119265"/>
                <a:gd name="connsiteX45" fmla="*/ 140949 w 179963"/>
                <a:gd name="connsiteY45" fmla="*/ 78540 h 119265"/>
                <a:gd name="connsiteX46" fmla="*/ 110984 w 179963"/>
                <a:gd name="connsiteY46" fmla="*/ 62415 h 119265"/>
                <a:gd name="connsiteX47" fmla="*/ 92013 w 179963"/>
                <a:gd name="connsiteY47" fmla="*/ 78540 h 119265"/>
                <a:gd name="connsiteX48" fmla="*/ 78008 w 179963"/>
                <a:gd name="connsiteY48" fmla="*/ 68973 h 119265"/>
                <a:gd name="connsiteX49" fmla="*/ 71621 w 179963"/>
                <a:gd name="connsiteY49" fmla="*/ 51425 h 119265"/>
                <a:gd name="connsiteX50" fmla="*/ 74632 w 179963"/>
                <a:gd name="connsiteY50" fmla="*/ 49123 h 119265"/>
                <a:gd name="connsiteX51" fmla="*/ 78540 w 179963"/>
                <a:gd name="connsiteY51" fmla="*/ 54442 h 119265"/>
                <a:gd name="connsiteX52" fmla="*/ 91481 w 179963"/>
                <a:gd name="connsiteY52" fmla="*/ 73577 h 119265"/>
                <a:gd name="connsiteX53" fmla="*/ 97328 w 179963"/>
                <a:gd name="connsiteY53" fmla="*/ 64891 h 119265"/>
                <a:gd name="connsiteX54" fmla="*/ 94492 w 179963"/>
                <a:gd name="connsiteY54" fmla="*/ 50187 h 119265"/>
                <a:gd name="connsiteX55" fmla="*/ 90591 w 179963"/>
                <a:gd name="connsiteY55" fmla="*/ 34236 h 119265"/>
                <a:gd name="connsiteX56" fmla="*/ 84919 w 179963"/>
                <a:gd name="connsiteY56" fmla="*/ 11552 h 119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79963" h="119265">
                  <a:moveTo>
                    <a:pt x="49119" y="111149"/>
                  </a:moveTo>
                  <a:cubicBezTo>
                    <a:pt x="49119" y="113984"/>
                    <a:pt x="46989" y="117882"/>
                    <a:pt x="42025" y="117882"/>
                  </a:cubicBezTo>
                  <a:cubicBezTo>
                    <a:pt x="37234" y="117882"/>
                    <a:pt x="32095" y="113276"/>
                    <a:pt x="32095" y="108139"/>
                  </a:cubicBezTo>
                  <a:cubicBezTo>
                    <a:pt x="32095" y="105123"/>
                    <a:pt x="34398" y="101399"/>
                    <a:pt x="39189" y="101399"/>
                  </a:cubicBezTo>
                  <a:cubicBezTo>
                    <a:pt x="44328" y="101399"/>
                    <a:pt x="49119" y="106362"/>
                    <a:pt x="49119" y="111149"/>
                  </a:cubicBezTo>
                  <a:close/>
                  <a:moveTo>
                    <a:pt x="12941" y="21118"/>
                  </a:moveTo>
                  <a:cubicBezTo>
                    <a:pt x="12234" y="18817"/>
                    <a:pt x="11352" y="16688"/>
                    <a:pt x="11352" y="13679"/>
                  </a:cubicBezTo>
                  <a:cubicBezTo>
                    <a:pt x="11352" y="5350"/>
                    <a:pt x="18438" y="-1383"/>
                    <a:pt x="28194" y="-1383"/>
                  </a:cubicBezTo>
                  <a:cubicBezTo>
                    <a:pt x="45925" y="-1383"/>
                    <a:pt x="53726" y="23072"/>
                    <a:pt x="53726" y="25732"/>
                  </a:cubicBezTo>
                  <a:cubicBezTo>
                    <a:pt x="53726" y="28035"/>
                    <a:pt x="51423" y="28035"/>
                    <a:pt x="50890" y="28035"/>
                  </a:cubicBezTo>
                  <a:cubicBezTo>
                    <a:pt x="48404" y="28035"/>
                    <a:pt x="48229" y="26971"/>
                    <a:pt x="47522" y="25017"/>
                  </a:cubicBezTo>
                  <a:cubicBezTo>
                    <a:pt x="43438" y="10844"/>
                    <a:pt x="35638" y="3579"/>
                    <a:pt x="28726" y="3579"/>
                  </a:cubicBezTo>
                  <a:cubicBezTo>
                    <a:pt x="25175" y="3579"/>
                    <a:pt x="24293" y="5882"/>
                    <a:pt x="24293" y="9781"/>
                  </a:cubicBezTo>
                  <a:cubicBezTo>
                    <a:pt x="24293" y="13855"/>
                    <a:pt x="25532" y="17220"/>
                    <a:pt x="27129" y="21118"/>
                  </a:cubicBezTo>
                  <a:cubicBezTo>
                    <a:pt x="28901" y="25907"/>
                    <a:pt x="30855" y="30694"/>
                    <a:pt x="32801" y="35300"/>
                  </a:cubicBezTo>
                  <a:cubicBezTo>
                    <a:pt x="34398" y="39555"/>
                    <a:pt x="40785" y="55681"/>
                    <a:pt x="41492" y="57809"/>
                  </a:cubicBezTo>
                  <a:cubicBezTo>
                    <a:pt x="42025" y="59580"/>
                    <a:pt x="42557" y="61708"/>
                    <a:pt x="42557" y="63479"/>
                  </a:cubicBezTo>
                  <a:cubicBezTo>
                    <a:pt x="42557" y="71806"/>
                    <a:pt x="35462" y="78540"/>
                    <a:pt x="25708" y="78540"/>
                  </a:cubicBezTo>
                  <a:cubicBezTo>
                    <a:pt x="8158" y="78540"/>
                    <a:pt x="0" y="54442"/>
                    <a:pt x="0" y="51425"/>
                  </a:cubicBezTo>
                  <a:cubicBezTo>
                    <a:pt x="0" y="49123"/>
                    <a:pt x="2486" y="49123"/>
                    <a:pt x="3011" y="49123"/>
                  </a:cubicBezTo>
                  <a:cubicBezTo>
                    <a:pt x="5497" y="49123"/>
                    <a:pt x="5672" y="50012"/>
                    <a:pt x="6204" y="51957"/>
                  </a:cubicBezTo>
                  <a:cubicBezTo>
                    <a:pt x="10820" y="67202"/>
                    <a:pt x="18621" y="73577"/>
                    <a:pt x="25175" y="73577"/>
                  </a:cubicBezTo>
                  <a:cubicBezTo>
                    <a:pt x="28019" y="73577"/>
                    <a:pt x="29608" y="72164"/>
                    <a:pt x="29608" y="67376"/>
                  </a:cubicBezTo>
                  <a:cubicBezTo>
                    <a:pt x="29608" y="63303"/>
                    <a:pt x="28551" y="60644"/>
                    <a:pt x="24119" y="49655"/>
                  </a:cubicBezTo>
                  <a:lnTo>
                    <a:pt x="12941" y="21118"/>
                  </a:lnTo>
                  <a:close/>
                  <a:moveTo>
                    <a:pt x="84919" y="11552"/>
                  </a:moveTo>
                  <a:cubicBezTo>
                    <a:pt x="84212" y="9249"/>
                    <a:pt x="83148" y="4818"/>
                    <a:pt x="83148" y="4286"/>
                  </a:cubicBezTo>
                  <a:cubicBezTo>
                    <a:pt x="83148" y="388"/>
                    <a:pt x="86341" y="-1383"/>
                    <a:pt x="89177" y="-1383"/>
                  </a:cubicBezTo>
                  <a:cubicBezTo>
                    <a:pt x="92363" y="-1383"/>
                    <a:pt x="95207" y="920"/>
                    <a:pt x="96089" y="2515"/>
                  </a:cubicBezTo>
                  <a:cubicBezTo>
                    <a:pt x="96979" y="4111"/>
                    <a:pt x="98392" y="9781"/>
                    <a:pt x="99282" y="13504"/>
                  </a:cubicBezTo>
                  <a:cubicBezTo>
                    <a:pt x="100172" y="16871"/>
                    <a:pt x="102118" y="25017"/>
                    <a:pt x="103183" y="29447"/>
                  </a:cubicBezTo>
                  <a:cubicBezTo>
                    <a:pt x="104247" y="33354"/>
                    <a:pt x="105311" y="37252"/>
                    <a:pt x="106193" y="41326"/>
                  </a:cubicBezTo>
                  <a:cubicBezTo>
                    <a:pt x="108148" y="48590"/>
                    <a:pt x="108505" y="50012"/>
                    <a:pt x="113645" y="57277"/>
                  </a:cubicBezTo>
                  <a:cubicBezTo>
                    <a:pt x="118610" y="64367"/>
                    <a:pt x="126944" y="73577"/>
                    <a:pt x="140242" y="73577"/>
                  </a:cubicBezTo>
                  <a:cubicBezTo>
                    <a:pt x="150522" y="73577"/>
                    <a:pt x="150705" y="64542"/>
                    <a:pt x="150705" y="61176"/>
                  </a:cubicBezTo>
                  <a:cubicBezTo>
                    <a:pt x="150705" y="50544"/>
                    <a:pt x="143079" y="30869"/>
                    <a:pt x="140242" y="23429"/>
                  </a:cubicBezTo>
                  <a:cubicBezTo>
                    <a:pt x="138288" y="18466"/>
                    <a:pt x="137581" y="16871"/>
                    <a:pt x="137581" y="13855"/>
                  </a:cubicBezTo>
                  <a:cubicBezTo>
                    <a:pt x="137581" y="4462"/>
                    <a:pt x="145382" y="-1383"/>
                    <a:pt x="154422" y="-1383"/>
                  </a:cubicBezTo>
                  <a:cubicBezTo>
                    <a:pt x="172154" y="-1383"/>
                    <a:pt x="179963" y="23072"/>
                    <a:pt x="179963" y="25732"/>
                  </a:cubicBezTo>
                  <a:cubicBezTo>
                    <a:pt x="179963" y="28035"/>
                    <a:pt x="177651" y="28035"/>
                    <a:pt x="177119" y="28035"/>
                  </a:cubicBezTo>
                  <a:cubicBezTo>
                    <a:pt x="174641" y="28035"/>
                    <a:pt x="174466" y="26971"/>
                    <a:pt x="173751" y="25017"/>
                  </a:cubicBezTo>
                  <a:cubicBezTo>
                    <a:pt x="169675" y="10844"/>
                    <a:pt x="162049" y="3579"/>
                    <a:pt x="154955" y="3579"/>
                  </a:cubicBezTo>
                  <a:cubicBezTo>
                    <a:pt x="151237" y="3579"/>
                    <a:pt x="150522" y="6057"/>
                    <a:pt x="150522" y="9781"/>
                  </a:cubicBezTo>
                  <a:cubicBezTo>
                    <a:pt x="150522" y="13855"/>
                    <a:pt x="151412" y="16156"/>
                    <a:pt x="154606" y="24136"/>
                  </a:cubicBezTo>
                  <a:cubicBezTo>
                    <a:pt x="156734" y="29630"/>
                    <a:pt x="164004" y="48416"/>
                    <a:pt x="164004" y="58341"/>
                  </a:cubicBezTo>
                  <a:cubicBezTo>
                    <a:pt x="164004" y="75531"/>
                    <a:pt x="150347" y="78540"/>
                    <a:pt x="140949" y="78540"/>
                  </a:cubicBezTo>
                  <a:cubicBezTo>
                    <a:pt x="126237" y="78540"/>
                    <a:pt x="116307" y="69505"/>
                    <a:pt x="110984" y="62415"/>
                  </a:cubicBezTo>
                  <a:cubicBezTo>
                    <a:pt x="109745" y="74641"/>
                    <a:pt x="99282" y="78540"/>
                    <a:pt x="92013" y="78540"/>
                  </a:cubicBezTo>
                  <a:cubicBezTo>
                    <a:pt x="84387" y="78540"/>
                    <a:pt x="80311" y="73045"/>
                    <a:pt x="78008" y="68973"/>
                  </a:cubicBezTo>
                  <a:cubicBezTo>
                    <a:pt x="74107" y="62415"/>
                    <a:pt x="71621" y="52315"/>
                    <a:pt x="71621" y="51425"/>
                  </a:cubicBezTo>
                  <a:cubicBezTo>
                    <a:pt x="71621" y="49123"/>
                    <a:pt x="74107" y="49123"/>
                    <a:pt x="74632" y="49123"/>
                  </a:cubicBezTo>
                  <a:cubicBezTo>
                    <a:pt x="77118" y="49123"/>
                    <a:pt x="77293" y="49655"/>
                    <a:pt x="78540" y="54442"/>
                  </a:cubicBezTo>
                  <a:cubicBezTo>
                    <a:pt x="81193" y="64891"/>
                    <a:pt x="84562" y="73577"/>
                    <a:pt x="91481" y="73577"/>
                  </a:cubicBezTo>
                  <a:cubicBezTo>
                    <a:pt x="96089" y="73577"/>
                    <a:pt x="97328" y="69679"/>
                    <a:pt x="97328" y="64891"/>
                  </a:cubicBezTo>
                  <a:cubicBezTo>
                    <a:pt x="97328" y="61525"/>
                    <a:pt x="95739" y="54974"/>
                    <a:pt x="94492" y="50187"/>
                  </a:cubicBezTo>
                  <a:cubicBezTo>
                    <a:pt x="93252" y="45398"/>
                    <a:pt x="91481" y="38133"/>
                    <a:pt x="90591" y="34236"/>
                  </a:cubicBezTo>
                  <a:lnTo>
                    <a:pt x="84919" y="11552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29" name="任意多边形: 形状 28">
              <a:extLst>
                <a:ext uri="{FF2B5EF4-FFF2-40B4-BE49-F238E27FC236}">
                  <a16:creationId xmlns:a16="http://schemas.microsoft.com/office/drawing/2014/main" id="{70BF5B92-6602-788D-99CA-2ACE9D531CE7}"/>
                </a:ext>
              </a:extLst>
            </p:cNvPr>
            <p:cNvSpPr/>
            <p:nvPr>
              <p:custDataLst>
                <p:tags r:id="rId147"/>
              </p:custDataLst>
            </p:nvPr>
          </p:nvSpPr>
          <p:spPr>
            <a:xfrm flipV="1">
              <a:off x="10288747" y="-15148380"/>
              <a:ext cx="120375" cy="117669"/>
            </a:xfrm>
            <a:custGeom>
              <a:avLst/>
              <a:gdLst>
                <a:gd name="connsiteX0" fmla="*/ 40071 w 120375"/>
                <a:gd name="connsiteY0" fmla="*/ 111345 h 117669"/>
                <a:gd name="connsiteX1" fmla="*/ 34756 w 120375"/>
                <a:gd name="connsiteY1" fmla="*/ 116300 h 117669"/>
                <a:gd name="connsiteX2" fmla="*/ 0 w 120375"/>
                <a:gd name="connsiteY2" fmla="*/ 104960 h 117669"/>
                <a:gd name="connsiteX3" fmla="*/ 0 w 120375"/>
                <a:gd name="connsiteY3" fmla="*/ 98577 h 117669"/>
                <a:gd name="connsiteX4" fmla="*/ 25708 w 120375"/>
                <a:gd name="connsiteY4" fmla="*/ 103540 h 117669"/>
                <a:gd name="connsiteX5" fmla="*/ 25708 w 120375"/>
                <a:gd name="connsiteY5" fmla="*/ 13160 h 117669"/>
                <a:gd name="connsiteX6" fmla="*/ 7976 w 120375"/>
                <a:gd name="connsiteY6" fmla="*/ 5014 h 117669"/>
                <a:gd name="connsiteX7" fmla="*/ 1240 w 120375"/>
                <a:gd name="connsiteY7" fmla="*/ 5014 h 117669"/>
                <a:gd name="connsiteX8" fmla="*/ 1240 w 120375"/>
                <a:gd name="connsiteY8" fmla="*/ -1370 h 117669"/>
                <a:gd name="connsiteX9" fmla="*/ 32801 w 120375"/>
                <a:gd name="connsiteY9" fmla="*/ -663 h 117669"/>
                <a:gd name="connsiteX10" fmla="*/ 64539 w 120375"/>
                <a:gd name="connsiteY10" fmla="*/ -1370 h 117669"/>
                <a:gd name="connsiteX11" fmla="*/ 64539 w 120375"/>
                <a:gd name="connsiteY11" fmla="*/ 5014 h 117669"/>
                <a:gd name="connsiteX12" fmla="*/ 57802 w 120375"/>
                <a:gd name="connsiteY12" fmla="*/ 5014 h 117669"/>
                <a:gd name="connsiteX13" fmla="*/ 40071 w 120375"/>
                <a:gd name="connsiteY13" fmla="*/ 13160 h 117669"/>
                <a:gd name="connsiteX14" fmla="*/ 40071 w 120375"/>
                <a:gd name="connsiteY14" fmla="*/ 111345 h 117669"/>
                <a:gd name="connsiteX15" fmla="*/ 120376 w 120375"/>
                <a:gd name="connsiteY15" fmla="*/ 64729 h 117669"/>
                <a:gd name="connsiteX16" fmla="*/ 110271 w 120375"/>
                <a:gd name="connsiteY16" fmla="*/ 75012 h 117669"/>
                <a:gd name="connsiteX17" fmla="*/ 99983 w 120375"/>
                <a:gd name="connsiteY17" fmla="*/ 64912 h 117669"/>
                <a:gd name="connsiteX18" fmla="*/ 110097 w 120375"/>
                <a:gd name="connsiteY18" fmla="*/ 54631 h 117669"/>
                <a:gd name="connsiteX19" fmla="*/ 120376 w 120375"/>
                <a:gd name="connsiteY19" fmla="*/ 64729 h 117669"/>
                <a:gd name="connsiteX20" fmla="*/ 120376 w 120375"/>
                <a:gd name="connsiteY20" fmla="*/ 8730 h 117669"/>
                <a:gd name="connsiteX21" fmla="*/ 110271 w 120375"/>
                <a:gd name="connsiteY21" fmla="*/ 19011 h 117669"/>
                <a:gd name="connsiteX22" fmla="*/ 99983 w 120375"/>
                <a:gd name="connsiteY22" fmla="*/ 8913 h 117669"/>
                <a:gd name="connsiteX23" fmla="*/ 110097 w 120375"/>
                <a:gd name="connsiteY23" fmla="*/ -1370 h 117669"/>
                <a:gd name="connsiteX24" fmla="*/ 120376 w 120375"/>
                <a:gd name="connsiteY24" fmla="*/ 8730 h 117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20375" h="117669">
                  <a:moveTo>
                    <a:pt x="40071" y="111345"/>
                  </a:moveTo>
                  <a:cubicBezTo>
                    <a:pt x="40071" y="116124"/>
                    <a:pt x="39721" y="116300"/>
                    <a:pt x="34756" y="116300"/>
                  </a:cubicBezTo>
                  <a:cubicBezTo>
                    <a:pt x="23403" y="105136"/>
                    <a:pt x="7269" y="104960"/>
                    <a:pt x="0" y="104960"/>
                  </a:cubicBezTo>
                  <a:lnTo>
                    <a:pt x="0" y="98577"/>
                  </a:lnTo>
                  <a:cubicBezTo>
                    <a:pt x="4258" y="98577"/>
                    <a:pt x="15960" y="98577"/>
                    <a:pt x="25708" y="103540"/>
                  </a:cubicBezTo>
                  <a:lnTo>
                    <a:pt x="25708" y="13160"/>
                  </a:lnTo>
                  <a:cubicBezTo>
                    <a:pt x="25708" y="7317"/>
                    <a:pt x="25708" y="5014"/>
                    <a:pt x="7976" y="5014"/>
                  </a:cubicBezTo>
                  <a:lnTo>
                    <a:pt x="1240" y="5014"/>
                  </a:lnTo>
                  <a:lnTo>
                    <a:pt x="1240" y="-1370"/>
                  </a:lnTo>
                  <a:cubicBezTo>
                    <a:pt x="4433" y="-1195"/>
                    <a:pt x="26240" y="-663"/>
                    <a:pt x="32801" y="-663"/>
                  </a:cubicBezTo>
                  <a:cubicBezTo>
                    <a:pt x="38299" y="-663"/>
                    <a:pt x="60638" y="-1195"/>
                    <a:pt x="64539" y="-1370"/>
                  </a:cubicBezTo>
                  <a:lnTo>
                    <a:pt x="64539" y="5014"/>
                  </a:lnTo>
                  <a:lnTo>
                    <a:pt x="57802" y="5014"/>
                  </a:lnTo>
                  <a:cubicBezTo>
                    <a:pt x="40071" y="5014"/>
                    <a:pt x="40071" y="7317"/>
                    <a:pt x="40071" y="13160"/>
                  </a:cubicBezTo>
                  <a:lnTo>
                    <a:pt x="40071" y="111345"/>
                  </a:lnTo>
                  <a:close/>
                  <a:moveTo>
                    <a:pt x="120376" y="64729"/>
                  </a:moveTo>
                  <a:cubicBezTo>
                    <a:pt x="120376" y="70938"/>
                    <a:pt x="115411" y="75012"/>
                    <a:pt x="110271" y="75012"/>
                  </a:cubicBezTo>
                  <a:cubicBezTo>
                    <a:pt x="104067" y="75012"/>
                    <a:pt x="99983" y="70050"/>
                    <a:pt x="99983" y="64912"/>
                  </a:cubicBezTo>
                  <a:cubicBezTo>
                    <a:pt x="99983" y="58703"/>
                    <a:pt x="104948" y="54631"/>
                    <a:pt x="110097" y="54631"/>
                  </a:cubicBezTo>
                  <a:cubicBezTo>
                    <a:pt x="116301" y="54631"/>
                    <a:pt x="120376" y="59593"/>
                    <a:pt x="120376" y="64729"/>
                  </a:cubicBezTo>
                  <a:close/>
                  <a:moveTo>
                    <a:pt x="120376" y="8730"/>
                  </a:moveTo>
                  <a:cubicBezTo>
                    <a:pt x="120376" y="14931"/>
                    <a:pt x="115411" y="19011"/>
                    <a:pt x="110271" y="19011"/>
                  </a:cubicBezTo>
                  <a:cubicBezTo>
                    <a:pt x="104067" y="19011"/>
                    <a:pt x="99983" y="14049"/>
                    <a:pt x="99983" y="8913"/>
                  </a:cubicBezTo>
                  <a:cubicBezTo>
                    <a:pt x="99983" y="2704"/>
                    <a:pt x="104948" y="-1370"/>
                    <a:pt x="110097" y="-1370"/>
                  </a:cubicBezTo>
                  <a:cubicBezTo>
                    <a:pt x="116301" y="-1370"/>
                    <a:pt x="120376" y="3592"/>
                    <a:pt x="120376" y="8730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30" name="任意多边形: 形状 29">
              <a:extLst>
                <a:ext uri="{FF2B5EF4-FFF2-40B4-BE49-F238E27FC236}">
                  <a16:creationId xmlns:a16="http://schemas.microsoft.com/office/drawing/2014/main" id="{A14BC9D2-3F44-752D-CDB6-3635C82AA732}"/>
                </a:ext>
              </a:extLst>
            </p:cNvPr>
            <p:cNvSpPr/>
            <p:nvPr>
              <p:custDataLst>
                <p:tags r:id="rId148"/>
              </p:custDataLst>
            </p:nvPr>
          </p:nvSpPr>
          <p:spPr>
            <a:xfrm flipV="1">
              <a:off x="10436053" y="-15148205"/>
              <a:ext cx="53726" cy="119263"/>
            </a:xfrm>
            <a:custGeom>
              <a:avLst/>
              <a:gdLst>
                <a:gd name="connsiteX0" fmla="*/ 49118 w 53726"/>
                <a:gd name="connsiteY0" fmla="*/ 111160 h 119263"/>
                <a:gd name="connsiteX1" fmla="*/ 42024 w 53726"/>
                <a:gd name="connsiteY1" fmla="*/ 117894 h 119263"/>
                <a:gd name="connsiteX2" fmla="*/ 32094 w 53726"/>
                <a:gd name="connsiteY2" fmla="*/ 108152 h 119263"/>
                <a:gd name="connsiteX3" fmla="*/ 39189 w 53726"/>
                <a:gd name="connsiteY3" fmla="*/ 101411 h 119263"/>
                <a:gd name="connsiteX4" fmla="*/ 49118 w 53726"/>
                <a:gd name="connsiteY4" fmla="*/ 111160 h 119263"/>
                <a:gd name="connsiteX5" fmla="*/ 12941 w 53726"/>
                <a:gd name="connsiteY5" fmla="*/ 21131 h 119263"/>
                <a:gd name="connsiteX6" fmla="*/ 11352 w 53726"/>
                <a:gd name="connsiteY6" fmla="*/ 13691 h 119263"/>
                <a:gd name="connsiteX7" fmla="*/ 28193 w 53726"/>
                <a:gd name="connsiteY7" fmla="*/ -1370 h 119263"/>
                <a:gd name="connsiteX8" fmla="*/ 53726 w 53726"/>
                <a:gd name="connsiteY8" fmla="*/ 25743 h 119263"/>
                <a:gd name="connsiteX9" fmla="*/ 50890 w 53726"/>
                <a:gd name="connsiteY9" fmla="*/ 28046 h 119263"/>
                <a:gd name="connsiteX10" fmla="*/ 47521 w 53726"/>
                <a:gd name="connsiteY10" fmla="*/ 25030 h 119263"/>
                <a:gd name="connsiteX11" fmla="*/ 28726 w 53726"/>
                <a:gd name="connsiteY11" fmla="*/ 3592 h 119263"/>
                <a:gd name="connsiteX12" fmla="*/ 24293 w 53726"/>
                <a:gd name="connsiteY12" fmla="*/ 9792 h 119263"/>
                <a:gd name="connsiteX13" fmla="*/ 27129 w 53726"/>
                <a:gd name="connsiteY13" fmla="*/ 21131 h 119263"/>
                <a:gd name="connsiteX14" fmla="*/ 32801 w 53726"/>
                <a:gd name="connsiteY14" fmla="*/ 35311 h 119263"/>
                <a:gd name="connsiteX15" fmla="*/ 41492 w 53726"/>
                <a:gd name="connsiteY15" fmla="*/ 57821 h 119263"/>
                <a:gd name="connsiteX16" fmla="*/ 42556 w 53726"/>
                <a:gd name="connsiteY16" fmla="*/ 63490 h 119263"/>
                <a:gd name="connsiteX17" fmla="*/ 25707 w 53726"/>
                <a:gd name="connsiteY17" fmla="*/ 78553 h 119263"/>
                <a:gd name="connsiteX18" fmla="*/ 0 w 53726"/>
                <a:gd name="connsiteY18" fmla="*/ 51438 h 119263"/>
                <a:gd name="connsiteX19" fmla="*/ 3011 w 53726"/>
                <a:gd name="connsiteY19" fmla="*/ 49135 h 119263"/>
                <a:gd name="connsiteX20" fmla="*/ 6204 w 53726"/>
                <a:gd name="connsiteY20" fmla="*/ 51970 h 119263"/>
                <a:gd name="connsiteX21" fmla="*/ 25175 w 53726"/>
                <a:gd name="connsiteY21" fmla="*/ 73590 h 119263"/>
                <a:gd name="connsiteX22" fmla="*/ 29608 w 53726"/>
                <a:gd name="connsiteY22" fmla="*/ 67389 h 119263"/>
                <a:gd name="connsiteX23" fmla="*/ 24118 w 53726"/>
                <a:gd name="connsiteY23" fmla="*/ 49667 h 119263"/>
                <a:gd name="connsiteX24" fmla="*/ 12941 w 53726"/>
                <a:gd name="connsiteY24" fmla="*/ 21131 h 119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3726" h="119263">
                  <a:moveTo>
                    <a:pt x="49118" y="111160"/>
                  </a:moveTo>
                  <a:cubicBezTo>
                    <a:pt x="49118" y="113995"/>
                    <a:pt x="46989" y="117894"/>
                    <a:pt x="42024" y="117894"/>
                  </a:cubicBezTo>
                  <a:cubicBezTo>
                    <a:pt x="37234" y="117894"/>
                    <a:pt x="32094" y="113290"/>
                    <a:pt x="32094" y="108152"/>
                  </a:cubicBezTo>
                  <a:cubicBezTo>
                    <a:pt x="32094" y="105134"/>
                    <a:pt x="34398" y="101411"/>
                    <a:pt x="39189" y="101411"/>
                  </a:cubicBezTo>
                  <a:cubicBezTo>
                    <a:pt x="44328" y="101411"/>
                    <a:pt x="49118" y="106373"/>
                    <a:pt x="49118" y="111160"/>
                  </a:cubicBezTo>
                  <a:close/>
                  <a:moveTo>
                    <a:pt x="12941" y="21131"/>
                  </a:moveTo>
                  <a:cubicBezTo>
                    <a:pt x="12234" y="18829"/>
                    <a:pt x="11352" y="16701"/>
                    <a:pt x="11352" y="13691"/>
                  </a:cubicBezTo>
                  <a:cubicBezTo>
                    <a:pt x="11352" y="5362"/>
                    <a:pt x="18438" y="-1370"/>
                    <a:pt x="28193" y="-1370"/>
                  </a:cubicBezTo>
                  <a:cubicBezTo>
                    <a:pt x="45925" y="-1370"/>
                    <a:pt x="53726" y="23084"/>
                    <a:pt x="53726" y="25743"/>
                  </a:cubicBezTo>
                  <a:cubicBezTo>
                    <a:pt x="53726" y="28046"/>
                    <a:pt x="51422" y="28046"/>
                    <a:pt x="50890" y="28046"/>
                  </a:cubicBezTo>
                  <a:cubicBezTo>
                    <a:pt x="48404" y="28046"/>
                    <a:pt x="48229" y="26982"/>
                    <a:pt x="47521" y="25030"/>
                  </a:cubicBezTo>
                  <a:cubicBezTo>
                    <a:pt x="43438" y="10856"/>
                    <a:pt x="35637" y="3592"/>
                    <a:pt x="28726" y="3592"/>
                  </a:cubicBezTo>
                  <a:cubicBezTo>
                    <a:pt x="25175" y="3592"/>
                    <a:pt x="24293" y="5894"/>
                    <a:pt x="24293" y="9792"/>
                  </a:cubicBezTo>
                  <a:cubicBezTo>
                    <a:pt x="24293" y="13866"/>
                    <a:pt x="25532" y="17233"/>
                    <a:pt x="27129" y="21131"/>
                  </a:cubicBezTo>
                  <a:cubicBezTo>
                    <a:pt x="28901" y="25919"/>
                    <a:pt x="30855" y="30706"/>
                    <a:pt x="32801" y="35311"/>
                  </a:cubicBezTo>
                  <a:cubicBezTo>
                    <a:pt x="34398" y="39567"/>
                    <a:pt x="40785" y="55693"/>
                    <a:pt x="41492" y="57821"/>
                  </a:cubicBezTo>
                  <a:cubicBezTo>
                    <a:pt x="42024" y="59592"/>
                    <a:pt x="42556" y="61719"/>
                    <a:pt x="42556" y="63490"/>
                  </a:cubicBezTo>
                  <a:cubicBezTo>
                    <a:pt x="42556" y="71819"/>
                    <a:pt x="35462" y="78553"/>
                    <a:pt x="25707" y="78553"/>
                  </a:cubicBezTo>
                  <a:cubicBezTo>
                    <a:pt x="8158" y="78553"/>
                    <a:pt x="0" y="54454"/>
                    <a:pt x="0" y="51438"/>
                  </a:cubicBezTo>
                  <a:cubicBezTo>
                    <a:pt x="0" y="49135"/>
                    <a:pt x="2486" y="49135"/>
                    <a:pt x="3011" y="49135"/>
                  </a:cubicBezTo>
                  <a:cubicBezTo>
                    <a:pt x="5497" y="49135"/>
                    <a:pt x="5672" y="50023"/>
                    <a:pt x="6204" y="51970"/>
                  </a:cubicBezTo>
                  <a:cubicBezTo>
                    <a:pt x="10819" y="67214"/>
                    <a:pt x="18621" y="73590"/>
                    <a:pt x="25175" y="73590"/>
                  </a:cubicBezTo>
                  <a:cubicBezTo>
                    <a:pt x="28019" y="73590"/>
                    <a:pt x="29608" y="72176"/>
                    <a:pt x="29608" y="67389"/>
                  </a:cubicBezTo>
                  <a:cubicBezTo>
                    <a:pt x="29608" y="63315"/>
                    <a:pt x="28551" y="60655"/>
                    <a:pt x="24118" y="49667"/>
                  </a:cubicBezTo>
                  <a:lnTo>
                    <a:pt x="12941" y="21131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31" name="任意多边形: 形状 30">
              <a:extLst>
                <a:ext uri="{FF2B5EF4-FFF2-40B4-BE49-F238E27FC236}">
                  <a16:creationId xmlns:a16="http://schemas.microsoft.com/office/drawing/2014/main" id="{97E33A5D-78BE-B8C8-F81F-1E4FFCA2D79C}"/>
                </a:ext>
              </a:extLst>
            </p:cNvPr>
            <p:cNvSpPr/>
            <p:nvPr>
              <p:custDataLst>
                <p:tags r:id="rId149"/>
              </p:custDataLst>
            </p:nvPr>
          </p:nvSpPr>
          <p:spPr>
            <a:xfrm flipV="1">
              <a:off x="10526449" y="-15283107"/>
              <a:ext cx="58747" cy="253090"/>
            </a:xfrm>
            <a:custGeom>
              <a:avLst/>
              <a:gdLst>
                <a:gd name="connsiteX0" fmla="*/ 58747 w 58747"/>
                <a:gd name="connsiteY0" fmla="*/ 125171 h 253090"/>
                <a:gd name="connsiteX1" fmla="*/ 42033 w 58747"/>
                <a:gd name="connsiteY1" fmla="*/ 204132 h 253090"/>
                <a:gd name="connsiteX2" fmla="*/ 2535 w 58747"/>
                <a:gd name="connsiteY2" fmla="*/ 251715 h 253090"/>
                <a:gd name="connsiteX3" fmla="*/ 0 w 58747"/>
                <a:gd name="connsiteY3" fmla="*/ 249183 h 253090"/>
                <a:gd name="connsiteX4" fmla="*/ 4815 w 58747"/>
                <a:gd name="connsiteY4" fmla="*/ 243363 h 253090"/>
                <a:gd name="connsiteX5" fmla="*/ 44058 w 58747"/>
                <a:gd name="connsiteY5" fmla="*/ 125171 h 253090"/>
                <a:gd name="connsiteX6" fmla="*/ 3289 w 58747"/>
                <a:gd name="connsiteY6" fmla="*/ 5462 h 253090"/>
                <a:gd name="connsiteX7" fmla="*/ 0 w 58747"/>
                <a:gd name="connsiteY7" fmla="*/ 1159 h 253090"/>
                <a:gd name="connsiteX8" fmla="*/ 2535 w 58747"/>
                <a:gd name="connsiteY8" fmla="*/ -1375 h 253090"/>
                <a:gd name="connsiteX9" fmla="*/ 42795 w 58747"/>
                <a:gd name="connsiteY9" fmla="*/ 47979 h 253090"/>
                <a:gd name="connsiteX10" fmla="*/ 58747 w 58747"/>
                <a:gd name="connsiteY10" fmla="*/ 125171 h 253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8747" h="253090">
                  <a:moveTo>
                    <a:pt x="58747" y="125171"/>
                  </a:moveTo>
                  <a:cubicBezTo>
                    <a:pt x="58747" y="144909"/>
                    <a:pt x="55967" y="175533"/>
                    <a:pt x="42033" y="204132"/>
                  </a:cubicBezTo>
                  <a:cubicBezTo>
                    <a:pt x="26843" y="235265"/>
                    <a:pt x="5061" y="251715"/>
                    <a:pt x="2535" y="251715"/>
                  </a:cubicBezTo>
                  <a:cubicBezTo>
                    <a:pt x="1009" y="251715"/>
                    <a:pt x="0" y="250700"/>
                    <a:pt x="0" y="249183"/>
                  </a:cubicBezTo>
                  <a:cubicBezTo>
                    <a:pt x="0" y="248429"/>
                    <a:pt x="0" y="247921"/>
                    <a:pt x="4815" y="243363"/>
                  </a:cubicBezTo>
                  <a:cubicBezTo>
                    <a:pt x="29624" y="218304"/>
                    <a:pt x="44058" y="178065"/>
                    <a:pt x="44058" y="125171"/>
                  </a:cubicBezTo>
                  <a:cubicBezTo>
                    <a:pt x="44058" y="81891"/>
                    <a:pt x="34692" y="37348"/>
                    <a:pt x="3289" y="5462"/>
                  </a:cubicBezTo>
                  <a:cubicBezTo>
                    <a:pt x="0" y="2421"/>
                    <a:pt x="0" y="1912"/>
                    <a:pt x="0" y="1159"/>
                  </a:cubicBezTo>
                  <a:cubicBezTo>
                    <a:pt x="0" y="-358"/>
                    <a:pt x="1009" y="-1375"/>
                    <a:pt x="2535" y="-1375"/>
                  </a:cubicBezTo>
                  <a:cubicBezTo>
                    <a:pt x="5061" y="-1375"/>
                    <a:pt x="27853" y="15838"/>
                    <a:pt x="42795" y="47979"/>
                  </a:cubicBezTo>
                  <a:cubicBezTo>
                    <a:pt x="55712" y="75816"/>
                    <a:pt x="58747" y="103908"/>
                    <a:pt x="58747" y="125171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</p:grpSp>
      <p:grpSp>
        <p:nvGrpSpPr>
          <p:cNvPr id="1410" name="组合 1409" descr="\documentclass{article}&#10;\usepackage{amsmath}&#10;\pagestyle{empty}&#10;\begin{document}&#10;&#10;\begin{gather*}&#10;\mathbf{h}^{dec\texttt{\_}sa\texttt{\_}ln}_{i} = \mathit{LayerNorm}(\mathbf{h}^{in}_{i}+\mathbf{h}^{dec\texttt{\_}sa}_{i})&#10;\end{gather*}&#10;&#10;\end{document}" title="IguanaTex Shape Display">
            <a:extLst>
              <a:ext uri="{FF2B5EF4-FFF2-40B4-BE49-F238E27FC236}">
                <a16:creationId xmlns:a16="http://schemas.microsoft.com/office/drawing/2014/main" id="{901173B6-9D4B-5156-CB6B-7DFC2796756C}"/>
              </a:ext>
            </a:extLst>
          </p:cNvPr>
          <p:cNvGrpSpPr>
            <a:grpSpLocks noChangeAspect="1"/>
          </p:cNvGrpSpPr>
          <p:nvPr>
            <p:custDataLst>
              <p:tags r:id="rId8"/>
            </p:custDataLst>
          </p:nvPr>
        </p:nvGrpSpPr>
        <p:grpSpPr>
          <a:xfrm>
            <a:off x="774700" y="2895600"/>
            <a:ext cx="4268055" cy="306067"/>
            <a:chOff x="6403091" y="-14744404"/>
            <a:chExt cx="4268055" cy="306067"/>
          </a:xfrm>
        </p:grpSpPr>
        <p:sp>
          <p:nvSpPr>
            <p:cNvPr id="1364" name="任意多边形: 形状 1363">
              <a:extLst>
                <a:ext uri="{FF2B5EF4-FFF2-40B4-BE49-F238E27FC236}">
                  <a16:creationId xmlns:a16="http://schemas.microsoft.com/office/drawing/2014/main" id="{854CB936-F287-53C7-9FF4-93D7D04E2F28}"/>
                </a:ext>
              </a:extLst>
            </p:cNvPr>
            <p:cNvSpPr/>
            <p:nvPr>
              <p:custDataLst>
                <p:tags r:id="rId104"/>
              </p:custDataLst>
            </p:nvPr>
          </p:nvSpPr>
          <p:spPr>
            <a:xfrm flipV="1">
              <a:off x="6403091" y="-14686309"/>
              <a:ext cx="144345" cy="175644"/>
            </a:xfrm>
            <a:custGeom>
              <a:avLst/>
              <a:gdLst>
                <a:gd name="connsiteX0" fmla="*/ 17477 w 144345"/>
                <a:gd name="connsiteY0" fmla="*/ 10515 h 175644"/>
                <a:gd name="connsiteX1" fmla="*/ 0 w 144345"/>
                <a:gd name="connsiteY1" fmla="*/ 10515 h 175644"/>
                <a:gd name="connsiteX2" fmla="*/ 0 w 144345"/>
                <a:gd name="connsiteY2" fmla="*/ -1377 h 175644"/>
                <a:gd name="connsiteX3" fmla="*/ 31912 w 144345"/>
                <a:gd name="connsiteY3" fmla="*/ -616 h 175644"/>
                <a:gd name="connsiteX4" fmla="*/ 63816 w 144345"/>
                <a:gd name="connsiteY4" fmla="*/ -1377 h 175644"/>
                <a:gd name="connsiteX5" fmla="*/ 63816 w 144345"/>
                <a:gd name="connsiteY5" fmla="*/ 10515 h 175644"/>
                <a:gd name="connsiteX6" fmla="*/ 46346 w 144345"/>
                <a:gd name="connsiteY6" fmla="*/ 10515 h 175644"/>
                <a:gd name="connsiteX7" fmla="*/ 46346 w 144345"/>
                <a:gd name="connsiteY7" fmla="*/ 63412 h 175644"/>
                <a:gd name="connsiteX8" fmla="*/ 84073 w 144345"/>
                <a:gd name="connsiteY8" fmla="*/ 103404 h 175644"/>
                <a:gd name="connsiteX9" fmla="*/ 98000 w 144345"/>
                <a:gd name="connsiteY9" fmla="*/ 78854 h 175644"/>
                <a:gd name="connsiteX10" fmla="*/ 98000 w 144345"/>
                <a:gd name="connsiteY10" fmla="*/ 10515 h 175644"/>
                <a:gd name="connsiteX11" fmla="*/ 80530 w 144345"/>
                <a:gd name="connsiteY11" fmla="*/ 10515 h 175644"/>
                <a:gd name="connsiteX12" fmla="*/ 80530 w 144345"/>
                <a:gd name="connsiteY12" fmla="*/ -1377 h 175644"/>
                <a:gd name="connsiteX13" fmla="*/ 112434 w 144345"/>
                <a:gd name="connsiteY13" fmla="*/ -616 h 175644"/>
                <a:gd name="connsiteX14" fmla="*/ 144346 w 144345"/>
                <a:gd name="connsiteY14" fmla="*/ -1377 h 175644"/>
                <a:gd name="connsiteX15" fmla="*/ 144346 w 144345"/>
                <a:gd name="connsiteY15" fmla="*/ 10515 h 175644"/>
                <a:gd name="connsiteX16" fmla="*/ 126869 w 144345"/>
                <a:gd name="connsiteY16" fmla="*/ 10515 h 175644"/>
                <a:gd name="connsiteX17" fmla="*/ 126869 w 144345"/>
                <a:gd name="connsiteY17" fmla="*/ 76067 h 175644"/>
                <a:gd name="connsiteX18" fmla="*/ 87870 w 144345"/>
                <a:gd name="connsiteY18" fmla="*/ 112511 h 175644"/>
                <a:gd name="connsiteX19" fmla="*/ 44821 w 144345"/>
                <a:gd name="connsiteY19" fmla="*/ 87707 h 175644"/>
                <a:gd name="connsiteX20" fmla="*/ 44821 w 144345"/>
                <a:gd name="connsiteY20" fmla="*/ 174267 h 175644"/>
                <a:gd name="connsiteX21" fmla="*/ 0 w 144345"/>
                <a:gd name="connsiteY21" fmla="*/ 172243 h 175644"/>
                <a:gd name="connsiteX22" fmla="*/ 0 w 144345"/>
                <a:gd name="connsiteY22" fmla="*/ 160349 h 175644"/>
                <a:gd name="connsiteX23" fmla="*/ 17477 w 144345"/>
                <a:gd name="connsiteY23" fmla="*/ 150480 h 175644"/>
                <a:gd name="connsiteX24" fmla="*/ 17477 w 144345"/>
                <a:gd name="connsiteY24" fmla="*/ 10515 h 175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44345" h="175644">
                  <a:moveTo>
                    <a:pt x="17477" y="10515"/>
                  </a:moveTo>
                  <a:lnTo>
                    <a:pt x="0" y="10515"/>
                  </a:lnTo>
                  <a:lnTo>
                    <a:pt x="0" y="-1377"/>
                  </a:lnTo>
                  <a:cubicBezTo>
                    <a:pt x="7094" y="-1125"/>
                    <a:pt x="22284" y="-616"/>
                    <a:pt x="31912" y="-616"/>
                  </a:cubicBezTo>
                  <a:cubicBezTo>
                    <a:pt x="41786" y="-616"/>
                    <a:pt x="56729" y="-1125"/>
                    <a:pt x="63816" y="-1377"/>
                  </a:cubicBezTo>
                  <a:lnTo>
                    <a:pt x="63816" y="10515"/>
                  </a:lnTo>
                  <a:lnTo>
                    <a:pt x="46346" y="10515"/>
                  </a:lnTo>
                  <a:lnTo>
                    <a:pt x="46346" y="63412"/>
                  </a:lnTo>
                  <a:cubicBezTo>
                    <a:pt x="46346" y="91003"/>
                    <a:pt x="68121" y="103404"/>
                    <a:pt x="84073" y="103404"/>
                  </a:cubicBezTo>
                  <a:cubicBezTo>
                    <a:pt x="92685" y="103404"/>
                    <a:pt x="98000" y="98085"/>
                    <a:pt x="98000" y="78854"/>
                  </a:cubicBezTo>
                  <a:lnTo>
                    <a:pt x="98000" y="10515"/>
                  </a:lnTo>
                  <a:lnTo>
                    <a:pt x="80530" y="10515"/>
                  </a:lnTo>
                  <a:lnTo>
                    <a:pt x="80530" y="-1377"/>
                  </a:lnTo>
                  <a:cubicBezTo>
                    <a:pt x="87616" y="-1125"/>
                    <a:pt x="102813" y="-616"/>
                    <a:pt x="112434" y="-616"/>
                  </a:cubicBezTo>
                  <a:cubicBezTo>
                    <a:pt x="122308" y="-616"/>
                    <a:pt x="137251" y="-1125"/>
                    <a:pt x="144346" y="-1377"/>
                  </a:cubicBezTo>
                  <a:lnTo>
                    <a:pt x="144346" y="10515"/>
                  </a:lnTo>
                  <a:lnTo>
                    <a:pt x="126869" y="10515"/>
                  </a:lnTo>
                  <a:lnTo>
                    <a:pt x="126869" y="76067"/>
                  </a:lnTo>
                  <a:cubicBezTo>
                    <a:pt x="126869" y="102642"/>
                    <a:pt x="113197" y="112511"/>
                    <a:pt x="87870" y="112511"/>
                  </a:cubicBezTo>
                  <a:cubicBezTo>
                    <a:pt x="63562" y="112511"/>
                    <a:pt x="50652" y="97830"/>
                    <a:pt x="44821" y="87707"/>
                  </a:cubicBezTo>
                  <a:lnTo>
                    <a:pt x="44821" y="174267"/>
                  </a:lnTo>
                  <a:lnTo>
                    <a:pt x="0" y="172243"/>
                  </a:lnTo>
                  <a:lnTo>
                    <a:pt x="0" y="160349"/>
                  </a:lnTo>
                  <a:cubicBezTo>
                    <a:pt x="15706" y="160349"/>
                    <a:pt x="17477" y="160349"/>
                    <a:pt x="17477" y="150480"/>
                  </a:cubicBezTo>
                  <a:lnTo>
                    <a:pt x="17477" y="10515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365" name="任意多边形: 形状 1364">
              <a:extLst>
                <a:ext uri="{FF2B5EF4-FFF2-40B4-BE49-F238E27FC236}">
                  <a16:creationId xmlns:a16="http://schemas.microsoft.com/office/drawing/2014/main" id="{D71E5BD6-D1B1-268A-9147-9E0D2E00A42E}"/>
                </a:ext>
              </a:extLst>
            </p:cNvPr>
            <p:cNvSpPr/>
            <p:nvPr>
              <p:custDataLst>
                <p:tags r:id="rId105"/>
              </p:custDataLst>
            </p:nvPr>
          </p:nvSpPr>
          <p:spPr>
            <a:xfrm flipV="1">
              <a:off x="6564325" y="-14744404"/>
              <a:ext cx="278340" cy="124758"/>
            </a:xfrm>
            <a:custGeom>
              <a:avLst/>
              <a:gdLst>
                <a:gd name="connsiteX0" fmla="*/ 90429 w 278340"/>
                <a:gd name="connsiteY0" fmla="*/ 118055 h 124758"/>
                <a:gd name="connsiteX1" fmla="*/ 91135 w 278340"/>
                <a:gd name="connsiteY1" fmla="*/ 120898 h 124758"/>
                <a:gd name="connsiteX2" fmla="*/ 88299 w 278340"/>
                <a:gd name="connsiteY2" fmla="*/ 123374 h 124758"/>
                <a:gd name="connsiteX3" fmla="*/ 65603 w 278340"/>
                <a:gd name="connsiteY3" fmla="*/ 121605 h 124758"/>
                <a:gd name="connsiteX4" fmla="*/ 61702 w 278340"/>
                <a:gd name="connsiteY4" fmla="*/ 117531 h 124758"/>
                <a:gd name="connsiteX5" fmla="*/ 66310 w 278340"/>
                <a:gd name="connsiteY5" fmla="*/ 115045 h 124758"/>
                <a:gd name="connsiteX6" fmla="*/ 74826 w 278340"/>
                <a:gd name="connsiteY6" fmla="*/ 112385 h 124758"/>
                <a:gd name="connsiteX7" fmla="*/ 74111 w 278340"/>
                <a:gd name="connsiteY7" fmla="*/ 108487 h 124758"/>
                <a:gd name="connsiteX8" fmla="*/ 64006 w 278340"/>
                <a:gd name="connsiteY8" fmla="*/ 68082 h 124758"/>
                <a:gd name="connsiteX9" fmla="*/ 45743 w 278340"/>
                <a:gd name="connsiteY9" fmla="*/ 78539 h 124758"/>
                <a:gd name="connsiteX10" fmla="*/ 0 w 278340"/>
                <a:gd name="connsiteY10" fmla="*/ 28032 h 124758"/>
                <a:gd name="connsiteX11" fmla="*/ 26772 w 278340"/>
                <a:gd name="connsiteY11" fmla="*/ -1384 h 124758"/>
                <a:gd name="connsiteX12" fmla="*/ 51947 w 278340"/>
                <a:gd name="connsiteY12" fmla="*/ 11017 h 124758"/>
                <a:gd name="connsiteX13" fmla="*/ 70210 w 278340"/>
                <a:gd name="connsiteY13" fmla="*/ -1384 h 124758"/>
                <a:gd name="connsiteX14" fmla="*/ 84224 w 278340"/>
                <a:gd name="connsiteY14" fmla="*/ 8009 h 124758"/>
                <a:gd name="connsiteX15" fmla="*/ 90429 w 278340"/>
                <a:gd name="connsiteY15" fmla="*/ 25731 h 124758"/>
                <a:gd name="connsiteX16" fmla="*/ 87593 w 278340"/>
                <a:gd name="connsiteY16" fmla="*/ 28032 h 124758"/>
                <a:gd name="connsiteX17" fmla="*/ 83692 w 278340"/>
                <a:gd name="connsiteY17" fmla="*/ 22538 h 124758"/>
                <a:gd name="connsiteX18" fmla="*/ 70743 w 278340"/>
                <a:gd name="connsiteY18" fmla="*/ 3579 h 124758"/>
                <a:gd name="connsiteX19" fmla="*/ 64896 w 278340"/>
                <a:gd name="connsiteY19" fmla="*/ 12257 h 124758"/>
                <a:gd name="connsiteX20" fmla="*/ 65778 w 278340"/>
                <a:gd name="connsiteY20" fmla="*/ 19530 h 124758"/>
                <a:gd name="connsiteX21" fmla="*/ 90429 w 278340"/>
                <a:gd name="connsiteY21" fmla="*/ 118055 h 124758"/>
                <a:gd name="connsiteX22" fmla="*/ 52662 w 278340"/>
                <a:gd name="connsiteY22" fmla="*/ 22538 h 124758"/>
                <a:gd name="connsiteX23" fmla="*/ 43613 w 278340"/>
                <a:gd name="connsiteY23" fmla="*/ 10669 h 124758"/>
                <a:gd name="connsiteX24" fmla="*/ 27304 w 278340"/>
                <a:gd name="connsiteY24" fmla="*/ 3579 h 124758"/>
                <a:gd name="connsiteX25" fmla="*/ 14355 w 278340"/>
                <a:gd name="connsiteY25" fmla="*/ 20769 h 124758"/>
                <a:gd name="connsiteX26" fmla="*/ 23578 w 278340"/>
                <a:gd name="connsiteY26" fmla="*/ 56743 h 124758"/>
                <a:gd name="connsiteX27" fmla="*/ 45743 w 278340"/>
                <a:gd name="connsiteY27" fmla="*/ 73576 h 124758"/>
                <a:gd name="connsiteX28" fmla="*/ 61527 w 278340"/>
                <a:gd name="connsiteY28" fmla="*/ 58157 h 124758"/>
                <a:gd name="connsiteX29" fmla="*/ 60996 w 278340"/>
                <a:gd name="connsiteY29" fmla="*/ 55679 h 124758"/>
                <a:gd name="connsiteX30" fmla="*/ 52662 w 278340"/>
                <a:gd name="connsiteY30" fmla="*/ 22538 h 124758"/>
                <a:gd name="connsiteX31" fmla="*/ 134207 w 278340"/>
                <a:gd name="connsiteY31" fmla="*/ 40792 h 124758"/>
                <a:gd name="connsiteX32" fmla="*/ 162750 w 278340"/>
                <a:gd name="connsiteY32" fmla="*/ 44515 h 124758"/>
                <a:gd name="connsiteX33" fmla="*/ 178352 w 278340"/>
                <a:gd name="connsiteY33" fmla="*/ 62944 h 124758"/>
                <a:gd name="connsiteX34" fmla="*/ 156371 w 278340"/>
                <a:gd name="connsiteY34" fmla="*/ 78539 h 124758"/>
                <a:gd name="connsiteX35" fmla="*/ 106363 w 278340"/>
                <a:gd name="connsiteY35" fmla="*/ 31931 h 124758"/>
                <a:gd name="connsiteX36" fmla="*/ 138282 w 278340"/>
                <a:gd name="connsiteY36" fmla="*/ -1384 h 124758"/>
                <a:gd name="connsiteX37" fmla="*/ 182253 w 278340"/>
                <a:gd name="connsiteY37" fmla="*/ 18639 h 124758"/>
                <a:gd name="connsiteX38" fmla="*/ 179242 w 278340"/>
                <a:gd name="connsiteY38" fmla="*/ 21649 h 124758"/>
                <a:gd name="connsiteX39" fmla="*/ 176406 w 278340"/>
                <a:gd name="connsiteY39" fmla="*/ 19878 h 124758"/>
                <a:gd name="connsiteX40" fmla="*/ 138640 w 278340"/>
                <a:gd name="connsiteY40" fmla="*/ 3579 h 124758"/>
                <a:gd name="connsiteX41" fmla="*/ 120908 w 278340"/>
                <a:gd name="connsiteY41" fmla="*/ 25016 h 124758"/>
                <a:gd name="connsiteX42" fmla="*/ 123037 w 278340"/>
                <a:gd name="connsiteY42" fmla="*/ 40792 h 124758"/>
                <a:gd name="connsiteX43" fmla="*/ 134207 w 278340"/>
                <a:gd name="connsiteY43" fmla="*/ 40792 h 124758"/>
                <a:gd name="connsiteX44" fmla="*/ 124452 w 278340"/>
                <a:gd name="connsiteY44" fmla="*/ 45754 h 124758"/>
                <a:gd name="connsiteX45" fmla="*/ 156371 w 278340"/>
                <a:gd name="connsiteY45" fmla="*/ 73576 h 124758"/>
                <a:gd name="connsiteX46" fmla="*/ 170734 w 278340"/>
                <a:gd name="connsiteY46" fmla="*/ 62944 h 124758"/>
                <a:gd name="connsiteX47" fmla="*/ 133142 w 278340"/>
                <a:gd name="connsiteY47" fmla="*/ 45754 h 124758"/>
                <a:gd name="connsiteX48" fmla="*/ 124452 w 278340"/>
                <a:gd name="connsiteY48" fmla="*/ 45754 h 124758"/>
                <a:gd name="connsiteX49" fmla="*/ 268236 w 278340"/>
                <a:gd name="connsiteY49" fmla="*/ 68263 h 124758"/>
                <a:gd name="connsiteX50" fmla="*/ 259193 w 278340"/>
                <a:gd name="connsiteY50" fmla="*/ 58339 h 124758"/>
                <a:gd name="connsiteX51" fmla="*/ 266105 w 278340"/>
                <a:gd name="connsiteY51" fmla="*/ 51781 h 124758"/>
                <a:gd name="connsiteX52" fmla="*/ 276218 w 278340"/>
                <a:gd name="connsiteY52" fmla="*/ 63120 h 124758"/>
                <a:gd name="connsiteX53" fmla="*/ 252807 w 278340"/>
                <a:gd name="connsiteY53" fmla="*/ 78539 h 124758"/>
                <a:gd name="connsiteX54" fmla="*/ 201567 w 278340"/>
                <a:gd name="connsiteY54" fmla="*/ 29447 h 124758"/>
                <a:gd name="connsiteX55" fmla="*/ 234369 w 278340"/>
                <a:gd name="connsiteY55" fmla="*/ -1384 h 124758"/>
                <a:gd name="connsiteX56" fmla="*/ 278340 w 278340"/>
                <a:gd name="connsiteY56" fmla="*/ 18639 h 124758"/>
                <a:gd name="connsiteX57" fmla="*/ 275328 w 278340"/>
                <a:gd name="connsiteY57" fmla="*/ 21649 h 124758"/>
                <a:gd name="connsiteX58" fmla="*/ 272494 w 278340"/>
                <a:gd name="connsiteY58" fmla="*/ 19878 h 124758"/>
                <a:gd name="connsiteX59" fmla="*/ 234727 w 278340"/>
                <a:gd name="connsiteY59" fmla="*/ 3579 h 124758"/>
                <a:gd name="connsiteX60" fmla="*/ 216280 w 278340"/>
                <a:gd name="connsiteY60" fmla="*/ 23245 h 124758"/>
                <a:gd name="connsiteX61" fmla="*/ 227990 w 278340"/>
                <a:gd name="connsiteY61" fmla="*/ 59936 h 124758"/>
                <a:gd name="connsiteX62" fmla="*/ 252807 w 278340"/>
                <a:gd name="connsiteY62" fmla="*/ 73576 h 124758"/>
                <a:gd name="connsiteX63" fmla="*/ 268236 w 278340"/>
                <a:gd name="connsiteY63" fmla="*/ 68263 h 124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278340" h="124758">
                  <a:moveTo>
                    <a:pt x="90429" y="118055"/>
                  </a:moveTo>
                  <a:cubicBezTo>
                    <a:pt x="90603" y="118412"/>
                    <a:pt x="91135" y="120715"/>
                    <a:pt x="91135" y="120898"/>
                  </a:cubicBezTo>
                  <a:cubicBezTo>
                    <a:pt x="91135" y="121778"/>
                    <a:pt x="90429" y="123374"/>
                    <a:pt x="88299" y="123374"/>
                  </a:cubicBezTo>
                  <a:cubicBezTo>
                    <a:pt x="84748" y="123374"/>
                    <a:pt x="70036" y="121961"/>
                    <a:pt x="65603" y="121605"/>
                  </a:cubicBezTo>
                  <a:cubicBezTo>
                    <a:pt x="64181" y="121429"/>
                    <a:pt x="61702" y="121246"/>
                    <a:pt x="61702" y="117531"/>
                  </a:cubicBezTo>
                  <a:cubicBezTo>
                    <a:pt x="61702" y="115045"/>
                    <a:pt x="64181" y="115045"/>
                    <a:pt x="66310" y="115045"/>
                  </a:cubicBezTo>
                  <a:cubicBezTo>
                    <a:pt x="74826" y="115045"/>
                    <a:pt x="74826" y="113808"/>
                    <a:pt x="74826" y="112385"/>
                  </a:cubicBezTo>
                  <a:cubicBezTo>
                    <a:pt x="74826" y="111146"/>
                    <a:pt x="74469" y="110083"/>
                    <a:pt x="74111" y="108487"/>
                  </a:cubicBezTo>
                  <a:lnTo>
                    <a:pt x="64006" y="68082"/>
                  </a:lnTo>
                  <a:cubicBezTo>
                    <a:pt x="60280" y="73933"/>
                    <a:pt x="54251" y="78539"/>
                    <a:pt x="45743" y="78539"/>
                  </a:cubicBezTo>
                  <a:cubicBezTo>
                    <a:pt x="23046" y="78539"/>
                    <a:pt x="0" y="53551"/>
                    <a:pt x="0" y="28032"/>
                  </a:cubicBezTo>
                  <a:cubicBezTo>
                    <a:pt x="0" y="10844"/>
                    <a:pt x="11519" y="-1384"/>
                    <a:pt x="26772" y="-1384"/>
                  </a:cubicBezTo>
                  <a:cubicBezTo>
                    <a:pt x="36345" y="-1384"/>
                    <a:pt x="44853" y="4110"/>
                    <a:pt x="51947" y="11017"/>
                  </a:cubicBezTo>
                  <a:cubicBezTo>
                    <a:pt x="55315" y="387"/>
                    <a:pt x="65603" y="-1384"/>
                    <a:pt x="70210" y="-1384"/>
                  </a:cubicBezTo>
                  <a:cubicBezTo>
                    <a:pt x="76598" y="-1384"/>
                    <a:pt x="81031" y="2515"/>
                    <a:pt x="84224" y="8009"/>
                  </a:cubicBezTo>
                  <a:cubicBezTo>
                    <a:pt x="88124" y="14916"/>
                    <a:pt x="90429" y="25016"/>
                    <a:pt x="90429" y="25731"/>
                  </a:cubicBezTo>
                  <a:cubicBezTo>
                    <a:pt x="90429" y="28032"/>
                    <a:pt x="88124" y="28032"/>
                    <a:pt x="87593" y="28032"/>
                  </a:cubicBezTo>
                  <a:cubicBezTo>
                    <a:pt x="85106" y="28032"/>
                    <a:pt x="84931" y="27327"/>
                    <a:pt x="83692" y="22538"/>
                  </a:cubicBezTo>
                  <a:cubicBezTo>
                    <a:pt x="81563" y="14035"/>
                    <a:pt x="78195" y="3579"/>
                    <a:pt x="70743" y="3579"/>
                  </a:cubicBezTo>
                  <a:cubicBezTo>
                    <a:pt x="66135" y="3579"/>
                    <a:pt x="64896" y="7477"/>
                    <a:pt x="64896" y="12257"/>
                  </a:cubicBezTo>
                  <a:cubicBezTo>
                    <a:pt x="64896" y="15631"/>
                    <a:pt x="65245" y="17219"/>
                    <a:pt x="65778" y="19530"/>
                  </a:cubicBezTo>
                  <a:lnTo>
                    <a:pt x="90429" y="118055"/>
                  </a:lnTo>
                  <a:close/>
                  <a:moveTo>
                    <a:pt x="52662" y="22538"/>
                  </a:moveTo>
                  <a:cubicBezTo>
                    <a:pt x="51414" y="17576"/>
                    <a:pt x="47514" y="14035"/>
                    <a:pt x="43613" y="10669"/>
                  </a:cubicBezTo>
                  <a:cubicBezTo>
                    <a:pt x="42016" y="9247"/>
                    <a:pt x="34930" y="3579"/>
                    <a:pt x="27304" y="3579"/>
                  </a:cubicBezTo>
                  <a:cubicBezTo>
                    <a:pt x="20742" y="3579"/>
                    <a:pt x="14355" y="8183"/>
                    <a:pt x="14355" y="20769"/>
                  </a:cubicBezTo>
                  <a:cubicBezTo>
                    <a:pt x="14355" y="30160"/>
                    <a:pt x="19503" y="49653"/>
                    <a:pt x="23578" y="56743"/>
                  </a:cubicBezTo>
                  <a:cubicBezTo>
                    <a:pt x="31737" y="70917"/>
                    <a:pt x="40777" y="73576"/>
                    <a:pt x="45743" y="73576"/>
                  </a:cubicBezTo>
                  <a:cubicBezTo>
                    <a:pt x="58151" y="73576"/>
                    <a:pt x="61527" y="60110"/>
                    <a:pt x="61527" y="58157"/>
                  </a:cubicBezTo>
                  <a:cubicBezTo>
                    <a:pt x="61527" y="57450"/>
                    <a:pt x="61170" y="56211"/>
                    <a:pt x="60996" y="55679"/>
                  </a:cubicBezTo>
                  <a:lnTo>
                    <a:pt x="52662" y="22538"/>
                  </a:lnTo>
                  <a:close/>
                  <a:moveTo>
                    <a:pt x="134207" y="40792"/>
                  </a:moveTo>
                  <a:cubicBezTo>
                    <a:pt x="139172" y="40792"/>
                    <a:pt x="153177" y="41150"/>
                    <a:pt x="162750" y="44515"/>
                  </a:cubicBezTo>
                  <a:cubicBezTo>
                    <a:pt x="175874" y="49121"/>
                    <a:pt x="178352" y="57625"/>
                    <a:pt x="178352" y="62944"/>
                  </a:cubicBezTo>
                  <a:cubicBezTo>
                    <a:pt x="178352" y="72694"/>
                    <a:pt x="168605" y="78539"/>
                    <a:pt x="156371" y="78539"/>
                  </a:cubicBezTo>
                  <a:cubicBezTo>
                    <a:pt x="135089" y="78539"/>
                    <a:pt x="106363" y="62237"/>
                    <a:pt x="106363" y="31931"/>
                  </a:cubicBezTo>
                  <a:cubicBezTo>
                    <a:pt x="106363" y="14035"/>
                    <a:pt x="117540" y="-1384"/>
                    <a:pt x="138282" y="-1384"/>
                  </a:cubicBezTo>
                  <a:cubicBezTo>
                    <a:pt x="168248" y="-1384"/>
                    <a:pt x="182253" y="16155"/>
                    <a:pt x="182253" y="18639"/>
                  </a:cubicBezTo>
                  <a:cubicBezTo>
                    <a:pt x="182253" y="19703"/>
                    <a:pt x="180664" y="21649"/>
                    <a:pt x="179242" y="21649"/>
                  </a:cubicBezTo>
                  <a:cubicBezTo>
                    <a:pt x="178178" y="21649"/>
                    <a:pt x="177820" y="21301"/>
                    <a:pt x="176406" y="19878"/>
                  </a:cubicBezTo>
                  <a:cubicBezTo>
                    <a:pt x="162575" y="3579"/>
                    <a:pt x="141826" y="3579"/>
                    <a:pt x="138640" y="3579"/>
                  </a:cubicBezTo>
                  <a:cubicBezTo>
                    <a:pt x="127994" y="3579"/>
                    <a:pt x="120908" y="10669"/>
                    <a:pt x="120908" y="25016"/>
                  </a:cubicBezTo>
                  <a:cubicBezTo>
                    <a:pt x="120908" y="27500"/>
                    <a:pt x="120908" y="31042"/>
                    <a:pt x="123037" y="40792"/>
                  </a:cubicBezTo>
                  <a:lnTo>
                    <a:pt x="134207" y="40792"/>
                  </a:lnTo>
                  <a:close/>
                  <a:moveTo>
                    <a:pt x="124452" y="45754"/>
                  </a:moveTo>
                  <a:cubicBezTo>
                    <a:pt x="131720" y="71447"/>
                    <a:pt x="151406" y="73576"/>
                    <a:pt x="156371" y="73576"/>
                  </a:cubicBezTo>
                  <a:cubicBezTo>
                    <a:pt x="164172" y="73576"/>
                    <a:pt x="170734" y="69678"/>
                    <a:pt x="170734" y="62944"/>
                  </a:cubicBezTo>
                  <a:cubicBezTo>
                    <a:pt x="170734" y="45754"/>
                    <a:pt x="140769" y="45754"/>
                    <a:pt x="133142" y="45754"/>
                  </a:cubicBezTo>
                  <a:lnTo>
                    <a:pt x="124452" y="45754"/>
                  </a:lnTo>
                  <a:close/>
                  <a:moveTo>
                    <a:pt x="268236" y="68263"/>
                  </a:moveTo>
                  <a:cubicBezTo>
                    <a:pt x="261855" y="67200"/>
                    <a:pt x="259193" y="62237"/>
                    <a:pt x="259193" y="58339"/>
                  </a:cubicBezTo>
                  <a:cubicBezTo>
                    <a:pt x="259193" y="53551"/>
                    <a:pt x="262920" y="51781"/>
                    <a:pt x="266105" y="51781"/>
                  </a:cubicBezTo>
                  <a:cubicBezTo>
                    <a:pt x="270008" y="51781"/>
                    <a:pt x="276218" y="54615"/>
                    <a:pt x="276218" y="63120"/>
                  </a:cubicBezTo>
                  <a:cubicBezTo>
                    <a:pt x="276218" y="75172"/>
                    <a:pt x="262389" y="78539"/>
                    <a:pt x="252807" y="78539"/>
                  </a:cubicBezTo>
                  <a:cubicBezTo>
                    <a:pt x="226210" y="78539"/>
                    <a:pt x="201567" y="54083"/>
                    <a:pt x="201567" y="29447"/>
                  </a:cubicBezTo>
                  <a:cubicBezTo>
                    <a:pt x="201567" y="14209"/>
                    <a:pt x="212205" y="-1384"/>
                    <a:pt x="234369" y="-1384"/>
                  </a:cubicBezTo>
                  <a:cubicBezTo>
                    <a:pt x="264333" y="-1384"/>
                    <a:pt x="278340" y="16155"/>
                    <a:pt x="278340" y="18639"/>
                  </a:cubicBezTo>
                  <a:cubicBezTo>
                    <a:pt x="278340" y="19703"/>
                    <a:pt x="276752" y="21649"/>
                    <a:pt x="275328" y="21649"/>
                  </a:cubicBezTo>
                  <a:cubicBezTo>
                    <a:pt x="274266" y="21649"/>
                    <a:pt x="273907" y="21301"/>
                    <a:pt x="272494" y="19878"/>
                  </a:cubicBezTo>
                  <a:cubicBezTo>
                    <a:pt x="258662" y="3579"/>
                    <a:pt x="237912" y="3579"/>
                    <a:pt x="234727" y="3579"/>
                  </a:cubicBezTo>
                  <a:cubicBezTo>
                    <a:pt x="221960" y="3579"/>
                    <a:pt x="216280" y="12257"/>
                    <a:pt x="216280" y="23245"/>
                  </a:cubicBezTo>
                  <a:cubicBezTo>
                    <a:pt x="216280" y="28391"/>
                    <a:pt x="218766" y="47701"/>
                    <a:pt x="227990" y="59936"/>
                  </a:cubicBezTo>
                  <a:cubicBezTo>
                    <a:pt x="234727" y="68614"/>
                    <a:pt x="243940" y="73576"/>
                    <a:pt x="252807" y="73576"/>
                  </a:cubicBezTo>
                  <a:cubicBezTo>
                    <a:pt x="255293" y="73576"/>
                    <a:pt x="263802" y="73226"/>
                    <a:pt x="268236" y="68263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366" name="任意多边形: 形状 1365">
              <a:extLst>
                <a:ext uri="{FF2B5EF4-FFF2-40B4-BE49-F238E27FC236}">
                  <a16:creationId xmlns:a16="http://schemas.microsoft.com/office/drawing/2014/main" id="{FA59D16D-AAFA-67AF-C224-1862F0254EA6}"/>
                </a:ext>
              </a:extLst>
            </p:cNvPr>
            <p:cNvSpPr/>
            <p:nvPr>
              <p:custDataLst>
                <p:tags r:id="rId106"/>
              </p:custDataLst>
            </p:nvPr>
          </p:nvSpPr>
          <p:spPr>
            <a:xfrm flipV="1">
              <a:off x="6855625" y="-14611492"/>
              <a:ext cx="73761" cy="13649"/>
            </a:xfrm>
            <a:custGeom>
              <a:avLst/>
              <a:gdLst>
                <a:gd name="connsiteX0" fmla="*/ 73762 w 73761"/>
                <a:gd name="connsiteY0" fmla="*/ 5363 h 13649"/>
                <a:gd name="connsiteX1" fmla="*/ 64896 w 73761"/>
                <a:gd name="connsiteY1" fmla="*/ 12272 h 13649"/>
                <a:gd name="connsiteX2" fmla="*/ 8866 w 73761"/>
                <a:gd name="connsiteY2" fmla="*/ 12272 h 13649"/>
                <a:gd name="connsiteX3" fmla="*/ 0 w 73761"/>
                <a:gd name="connsiteY3" fmla="*/ 5539 h 13649"/>
                <a:gd name="connsiteX4" fmla="*/ 8866 w 73761"/>
                <a:gd name="connsiteY4" fmla="*/ -1378 h 13649"/>
                <a:gd name="connsiteX5" fmla="*/ 64896 w 73761"/>
                <a:gd name="connsiteY5" fmla="*/ -1378 h 13649"/>
                <a:gd name="connsiteX6" fmla="*/ 73762 w 73761"/>
                <a:gd name="connsiteY6" fmla="*/ 5363 h 13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761" h="13649">
                  <a:moveTo>
                    <a:pt x="73762" y="5363"/>
                  </a:moveTo>
                  <a:cubicBezTo>
                    <a:pt x="73762" y="12272"/>
                    <a:pt x="67025" y="12272"/>
                    <a:pt x="64896" y="12272"/>
                  </a:cubicBezTo>
                  <a:lnTo>
                    <a:pt x="8866" y="12272"/>
                  </a:lnTo>
                  <a:cubicBezTo>
                    <a:pt x="6919" y="12272"/>
                    <a:pt x="0" y="12272"/>
                    <a:pt x="0" y="5539"/>
                  </a:cubicBezTo>
                  <a:cubicBezTo>
                    <a:pt x="0" y="-1378"/>
                    <a:pt x="6737" y="-1378"/>
                    <a:pt x="8866" y="-1378"/>
                  </a:cubicBezTo>
                  <a:lnTo>
                    <a:pt x="64896" y="-1378"/>
                  </a:lnTo>
                  <a:cubicBezTo>
                    <a:pt x="66851" y="-1378"/>
                    <a:pt x="73762" y="-1378"/>
                    <a:pt x="73762" y="5363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367" name="任意多边形: 形状 1366">
              <a:extLst>
                <a:ext uri="{FF2B5EF4-FFF2-40B4-BE49-F238E27FC236}">
                  <a16:creationId xmlns:a16="http://schemas.microsoft.com/office/drawing/2014/main" id="{87F2FAB4-1947-A1C5-68C1-22DCF5E1F70E}"/>
                </a:ext>
              </a:extLst>
            </p:cNvPr>
            <p:cNvSpPr/>
            <p:nvPr>
              <p:custDataLst>
                <p:tags r:id="rId107"/>
              </p:custDataLst>
            </p:nvPr>
          </p:nvSpPr>
          <p:spPr>
            <a:xfrm flipV="1">
              <a:off x="6952247" y="-14699568"/>
              <a:ext cx="184211" cy="79922"/>
            </a:xfrm>
            <a:custGeom>
              <a:avLst/>
              <a:gdLst>
                <a:gd name="connsiteX0" fmla="*/ 63831 w 184211"/>
                <a:gd name="connsiteY0" fmla="*/ 67020 h 79922"/>
                <a:gd name="connsiteX1" fmla="*/ 56380 w 184211"/>
                <a:gd name="connsiteY1" fmla="*/ 58691 h 79922"/>
                <a:gd name="connsiteX2" fmla="*/ 62235 w 184211"/>
                <a:gd name="connsiteY2" fmla="*/ 53021 h 79922"/>
                <a:gd name="connsiteX3" fmla="*/ 70743 w 184211"/>
                <a:gd name="connsiteY3" fmla="*/ 63121 h 79922"/>
                <a:gd name="connsiteX4" fmla="*/ 47164 w 184211"/>
                <a:gd name="connsiteY4" fmla="*/ 78541 h 79922"/>
                <a:gd name="connsiteX5" fmla="*/ 14538 w 184211"/>
                <a:gd name="connsiteY5" fmla="*/ 52665 h 79922"/>
                <a:gd name="connsiteX6" fmla="*/ 20742 w 184211"/>
                <a:gd name="connsiteY6" fmla="*/ 39730 h 79922"/>
                <a:gd name="connsiteX7" fmla="*/ 40777 w 184211"/>
                <a:gd name="connsiteY7" fmla="*/ 33355 h 79922"/>
                <a:gd name="connsiteX8" fmla="*/ 55855 w 184211"/>
                <a:gd name="connsiteY8" fmla="*/ 21651 h 79922"/>
                <a:gd name="connsiteX9" fmla="*/ 46457 w 184211"/>
                <a:gd name="connsiteY9" fmla="*/ 7479 h 79922"/>
                <a:gd name="connsiteX10" fmla="*/ 28726 w 184211"/>
                <a:gd name="connsiteY10" fmla="*/ 3580 h 79922"/>
                <a:gd name="connsiteX11" fmla="*/ 7443 w 184211"/>
                <a:gd name="connsiteY11" fmla="*/ 11019 h 79922"/>
                <a:gd name="connsiteX12" fmla="*/ 17199 w 184211"/>
                <a:gd name="connsiteY12" fmla="*/ 21119 h 79922"/>
                <a:gd name="connsiteX13" fmla="*/ 10280 w 184211"/>
                <a:gd name="connsiteY13" fmla="*/ 27677 h 79922"/>
                <a:gd name="connsiteX14" fmla="*/ 0 w 184211"/>
                <a:gd name="connsiteY14" fmla="*/ 15808 h 79922"/>
                <a:gd name="connsiteX15" fmla="*/ 28543 w 184211"/>
                <a:gd name="connsiteY15" fmla="*/ -1382 h 79922"/>
                <a:gd name="connsiteX16" fmla="*/ 67200 w 184211"/>
                <a:gd name="connsiteY16" fmla="*/ 27860 h 79922"/>
                <a:gd name="connsiteX17" fmla="*/ 42731 w 184211"/>
                <a:gd name="connsiteY17" fmla="*/ 48591 h 79922"/>
                <a:gd name="connsiteX18" fmla="*/ 35637 w 184211"/>
                <a:gd name="connsiteY18" fmla="*/ 50011 h 79922"/>
                <a:gd name="connsiteX19" fmla="*/ 25882 w 184211"/>
                <a:gd name="connsiteY19" fmla="*/ 58872 h 79922"/>
                <a:gd name="connsiteX20" fmla="*/ 32976 w 184211"/>
                <a:gd name="connsiteY20" fmla="*/ 70211 h 79922"/>
                <a:gd name="connsiteX21" fmla="*/ 46990 w 184211"/>
                <a:gd name="connsiteY21" fmla="*/ 73578 h 79922"/>
                <a:gd name="connsiteX22" fmla="*/ 63831 w 184211"/>
                <a:gd name="connsiteY22" fmla="*/ 67020 h 79922"/>
                <a:gd name="connsiteX23" fmla="*/ 157789 w 184211"/>
                <a:gd name="connsiteY23" fmla="*/ 68084 h 79922"/>
                <a:gd name="connsiteX24" fmla="*/ 139525 w 184211"/>
                <a:gd name="connsiteY24" fmla="*/ 78541 h 79922"/>
                <a:gd name="connsiteX25" fmla="*/ 93783 w 184211"/>
                <a:gd name="connsiteY25" fmla="*/ 28034 h 79922"/>
                <a:gd name="connsiteX26" fmla="*/ 120555 w 184211"/>
                <a:gd name="connsiteY26" fmla="*/ -1382 h 79922"/>
                <a:gd name="connsiteX27" fmla="*/ 145730 w 184211"/>
                <a:gd name="connsiteY27" fmla="*/ 11019 h 79922"/>
                <a:gd name="connsiteX28" fmla="*/ 163993 w 184211"/>
                <a:gd name="connsiteY28" fmla="*/ -1382 h 79922"/>
                <a:gd name="connsiteX29" fmla="*/ 178007 w 184211"/>
                <a:gd name="connsiteY29" fmla="*/ 8011 h 79922"/>
                <a:gd name="connsiteX30" fmla="*/ 184211 w 184211"/>
                <a:gd name="connsiteY30" fmla="*/ 25733 h 79922"/>
                <a:gd name="connsiteX31" fmla="*/ 181375 w 184211"/>
                <a:gd name="connsiteY31" fmla="*/ 28034 h 79922"/>
                <a:gd name="connsiteX32" fmla="*/ 177475 w 184211"/>
                <a:gd name="connsiteY32" fmla="*/ 22540 h 79922"/>
                <a:gd name="connsiteX33" fmla="*/ 164526 w 184211"/>
                <a:gd name="connsiteY33" fmla="*/ 3580 h 79922"/>
                <a:gd name="connsiteX34" fmla="*/ 158679 w 184211"/>
                <a:gd name="connsiteY34" fmla="*/ 12258 h 79922"/>
                <a:gd name="connsiteX35" fmla="*/ 161332 w 184211"/>
                <a:gd name="connsiteY35" fmla="*/ 26265 h 79922"/>
                <a:gd name="connsiteX36" fmla="*/ 165233 w 184211"/>
                <a:gd name="connsiteY36" fmla="*/ 42216 h 79922"/>
                <a:gd name="connsiteX37" fmla="*/ 168784 w 184211"/>
                <a:gd name="connsiteY37" fmla="*/ 55681 h 79922"/>
                <a:gd name="connsiteX38" fmla="*/ 171977 w 184211"/>
                <a:gd name="connsiteY38" fmla="*/ 69504 h 79922"/>
                <a:gd name="connsiteX39" fmla="*/ 165948 w 184211"/>
                <a:gd name="connsiteY39" fmla="*/ 75174 h 79922"/>
                <a:gd name="connsiteX40" fmla="*/ 157789 w 184211"/>
                <a:gd name="connsiteY40" fmla="*/ 68084 h 79922"/>
                <a:gd name="connsiteX41" fmla="*/ 146445 w 184211"/>
                <a:gd name="connsiteY41" fmla="*/ 22540 h 79922"/>
                <a:gd name="connsiteX42" fmla="*/ 137396 w 184211"/>
                <a:gd name="connsiteY42" fmla="*/ 10670 h 79922"/>
                <a:gd name="connsiteX43" fmla="*/ 121087 w 184211"/>
                <a:gd name="connsiteY43" fmla="*/ 3580 h 79922"/>
                <a:gd name="connsiteX44" fmla="*/ 108138 w 184211"/>
                <a:gd name="connsiteY44" fmla="*/ 20770 h 79922"/>
                <a:gd name="connsiteX45" fmla="*/ 117361 w 184211"/>
                <a:gd name="connsiteY45" fmla="*/ 56745 h 79922"/>
                <a:gd name="connsiteX46" fmla="*/ 139525 w 184211"/>
                <a:gd name="connsiteY46" fmla="*/ 73578 h 79922"/>
                <a:gd name="connsiteX47" fmla="*/ 155310 w 184211"/>
                <a:gd name="connsiteY47" fmla="*/ 58159 h 79922"/>
                <a:gd name="connsiteX48" fmla="*/ 154778 w 184211"/>
                <a:gd name="connsiteY48" fmla="*/ 55681 h 79922"/>
                <a:gd name="connsiteX49" fmla="*/ 146445 w 184211"/>
                <a:gd name="connsiteY49" fmla="*/ 22540 h 79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84211" h="79922">
                  <a:moveTo>
                    <a:pt x="63831" y="67020"/>
                  </a:moveTo>
                  <a:cubicBezTo>
                    <a:pt x="59224" y="65955"/>
                    <a:pt x="56380" y="62239"/>
                    <a:pt x="56380" y="58691"/>
                  </a:cubicBezTo>
                  <a:cubicBezTo>
                    <a:pt x="56380" y="54617"/>
                    <a:pt x="59931" y="53021"/>
                    <a:pt x="62235" y="53021"/>
                  </a:cubicBezTo>
                  <a:cubicBezTo>
                    <a:pt x="64006" y="53021"/>
                    <a:pt x="70743" y="54085"/>
                    <a:pt x="70743" y="63121"/>
                  </a:cubicBezTo>
                  <a:cubicBezTo>
                    <a:pt x="70743" y="74642"/>
                    <a:pt x="57977" y="78541"/>
                    <a:pt x="47164" y="78541"/>
                  </a:cubicBezTo>
                  <a:cubicBezTo>
                    <a:pt x="19503" y="78541"/>
                    <a:pt x="14538" y="58159"/>
                    <a:pt x="14538" y="52665"/>
                  </a:cubicBezTo>
                  <a:cubicBezTo>
                    <a:pt x="14538" y="46114"/>
                    <a:pt x="18263" y="41857"/>
                    <a:pt x="20742" y="39730"/>
                  </a:cubicBezTo>
                  <a:cubicBezTo>
                    <a:pt x="25350" y="36189"/>
                    <a:pt x="28543" y="35475"/>
                    <a:pt x="40777" y="33355"/>
                  </a:cubicBezTo>
                  <a:cubicBezTo>
                    <a:pt x="44503" y="32640"/>
                    <a:pt x="55855" y="30512"/>
                    <a:pt x="55855" y="21651"/>
                  </a:cubicBezTo>
                  <a:cubicBezTo>
                    <a:pt x="55855" y="18641"/>
                    <a:pt x="53901" y="11909"/>
                    <a:pt x="46457" y="7479"/>
                  </a:cubicBezTo>
                  <a:cubicBezTo>
                    <a:pt x="39538" y="3580"/>
                    <a:pt x="30847" y="3580"/>
                    <a:pt x="28726" y="3580"/>
                  </a:cubicBezTo>
                  <a:cubicBezTo>
                    <a:pt x="21632" y="3580"/>
                    <a:pt x="11527" y="5176"/>
                    <a:pt x="7443" y="11019"/>
                  </a:cubicBezTo>
                  <a:cubicBezTo>
                    <a:pt x="13298" y="11726"/>
                    <a:pt x="17199" y="16157"/>
                    <a:pt x="17199" y="21119"/>
                  </a:cubicBezTo>
                  <a:cubicBezTo>
                    <a:pt x="17199" y="25550"/>
                    <a:pt x="14005" y="27677"/>
                    <a:pt x="10280" y="27677"/>
                  </a:cubicBezTo>
                  <a:cubicBezTo>
                    <a:pt x="5140" y="27677"/>
                    <a:pt x="0" y="23604"/>
                    <a:pt x="0" y="15808"/>
                  </a:cubicBezTo>
                  <a:cubicBezTo>
                    <a:pt x="0" y="5176"/>
                    <a:pt x="11344" y="-1382"/>
                    <a:pt x="28543" y="-1382"/>
                  </a:cubicBezTo>
                  <a:cubicBezTo>
                    <a:pt x="61170" y="-1382"/>
                    <a:pt x="67200" y="20944"/>
                    <a:pt x="67200" y="27860"/>
                  </a:cubicBezTo>
                  <a:cubicBezTo>
                    <a:pt x="67200" y="44160"/>
                    <a:pt x="49293" y="47352"/>
                    <a:pt x="42731" y="48591"/>
                  </a:cubicBezTo>
                  <a:cubicBezTo>
                    <a:pt x="41135" y="48948"/>
                    <a:pt x="36702" y="49655"/>
                    <a:pt x="35637" y="50011"/>
                  </a:cubicBezTo>
                  <a:cubicBezTo>
                    <a:pt x="29076" y="51250"/>
                    <a:pt x="25882" y="54975"/>
                    <a:pt x="25882" y="58872"/>
                  </a:cubicBezTo>
                  <a:cubicBezTo>
                    <a:pt x="25882" y="62946"/>
                    <a:pt x="29076" y="67733"/>
                    <a:pt x="32976" y="70211"/>
                  </a:cubicBezTo>
                  <a:cubicBezTo>
                    <a:pt x="37766" y="73228"/>
                    <a:pt x="43971" y="73578"/>
                    <a:pt x="46990" y="73578"/>
                  </a:cubicBezTo>
                  <a:cubicBezTo>
                    <a:pt x="50707" y="73578"/>
                    <a:pt x="59931" y="73046"/>
                    <a:pt x="63831" y="67020"/>
                  </a:cubicBezTo>
                  <a:close/>
                  <a:moveTo>
                    <a:pt x="157789" y="68084"/>
                  </a:moveTo>
                  <a:cubicBezTo>
                    <a:pt x="154063" y="73935"/>
                    <a:pt x="148033" y="78541"/>
                    <a:pt x="139525" y="78541"/>
                  </a:cubicBezTo>
                  <a:cubicBezTo>
                    <a:pt x="116829" y="78541"/>
                    <a:pt x="93783" y="53553"/>
                    <a:pt x="93783" y="28034"/>
                  </a:cubicBezTo>
                  <a:cubicBezTo>
                    <a:pt x="93783" y="10846"/>
                    <a:pt x="105302" y="-1382"/>
                    <a:pt x="120555" y="-1382"/>
                  </a:cubicBezTo>
                  <a:cubicBezTo>
                    <a:pt x="130127" y="-1382"/>
                    <a:pt x="138635" y="4112"/>
                    <a:pt x="145730" y="11019"/>
                  </a:cubicBezTo>
                  <a:cubicBezTo>
                    <a:pt x="149098" y="389"/>
                    <a:pt x="159386" y="-1382"/>
                    <a:pt x="163993" y="-1382"/>
                  </a:cubicBezTo>
                  <a:cubicBezTo>
                    <a:pt x="170380" y="-1382"/>
                    <a:pt x="174813" y="2516"/>
                    <a:pt x="178007" y="8011"/>
                  </a:cubicBezTo>
                  <a:cubicBezTo>
                    <a:pt x="181908" y="14918"/>
                    <a:pt x="184211" y="25018"/>
                    <a:pt x="184211" y="25733"/>
                  </a:cubicBezTo>
                  <a:cubicBezTo>
                    <a:pt x="184211" y="28034"/>
                    <a:pt x="181908" y="28034"/>
                    <a:pt x="181375" y="28034"/>
                  </a:cubicBezTo>
                  <a:cubicBezTo>
                    <a:pt x="178889" y="28034"/>
                    <a:pt x="178714" y="27328"/>
                    <a:pt x="177475" y="22540"/>
                  </a:cubicBezTo>
                  <a:cubicBezTo>
                    <a:pt x="175345" y="14037"/>
                    <a:pt x="171977" y="3580"/>
                    <a:pt x="164526" y="3580"/>
                  </a:cubicBezTo>
                  <a:cubicBezTo>
                    <a:pt x="159918" y="3580"/>
                    <a:pt x="158679" y="7479"/>
                    <a:pt x="158679" y="12258"/>
                  </a:cubicBezTo>
                  <a:cubicBezTo>
                    <a:pt x="158679" y="15276"/>
                    <a:pt x="160092" y="21651"/>
                    <a:pt x="161332" y="26265"/>
                  </a:cubicBezTo>
                  <a:cubicBezTo>
                    <a:pt x="162579" y="31044"/>
                    <a:pt x="164351" y="38309"/>
                    <a:pt x="165233" y="42216"/>
                  </a:cubicBezTo>
                  <a:lnTo>
                    <a:pt x="168784" y="55681"/>
                  </a:lnTo>
                  <a:cubicBezTo>
                    <a:pt x="169848" y="60287"/>
                    <a:pt x="171977" y="68616"/>
                    <a:pt x="171977" y="69504"/>
                  </a:cubicBezTo>
                  <a:cubicBezTo>
                    <a:pt x="171977" y="73403"/>
                    <a:pt x="168784" y="75174"/>
                    <a:pt x="165948" y="75174"/>
                  </a:cubicBezTo>
                  <a:cubicBezTo>
                    <a:pt x="162929" y="75174"/>
                    <a:pt x="158854" y="73046"/>
                    <a:pt x="157789" y="68084"/>
                  </a:cubicBezTo>
                  <a:close/>
                  <a:moveTo>
                    <a:pt x="146445" y="22540"/>
                  </a:moveTo>
                  <a:cubicBezTo>
                    <a:pt x="145198" y="17577"/>
                    <a:pt x="141297" y="14037"/>
                    <a:pt x="137396" y="10670"/>
                  </a:cubicBezTo>
                  <a:cubicBezTo>
                    <a:pt x="135800" y="9248"/>
                    <a:pt x="128713" y="3580"/>
                    <a:pt x="121087" y="3580"/>
                  </a:cubicBezTo>
                  <a:cubicBezTo>
                    <a:pt x="114525" y="3580"/>
                    <a:pt x="108138" y="8184"/>
                    <a:pt x="108138" y="20770"/>
                  </a:cubicBezTo>
                  <a:cubicBezTo>
                    <a:pt x="108138" y="30162"/>
                    <a:pt x="113285" y="49655"/>
                    <a:pt x="117361" y="56745"/>
                  </a:cubicBezTo>
                  <a:cubicBezTo>
                    <a:pt x="125520" y="70919"/>
                    <a:pt x="134560" y="73578"/>
                    <a:pt x="139525" y="73578"/>
                  </a:cubicBezTo>
                  <a:cubicBezTo>
                    <a:pt x="151934" y="73578"/>
                    <a:pt x="155310" y="60111"/>
                    <a:pt x="155310" y="58159"/>
                  </a:cubicBezTo>
                  <a:cubicBezTo>
                    <a:pt x="155310" y="57452"/>
                    <a:pt x="154953" y="56213"/>
                    <a:pt x="154778" y="55681"/>
                  </a:cubicBezTo>
                  <a:lnTo>
                    <a:pt x="146445" y="22540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368" name="任意多边形: 形状 1367">
              <a:extLst>
                <a:ext uri="{FF2B5EF4-FFF2-40B4-BE49-F238E27FC236}">
                  <a16:creationId xmlns:a16="http://schemas.microsoft.com/office/drawing/2014/main" id="{CB0369D5-935C-4FBB-5E70-C9EA4147AAFC}"/>
                </a:ext>
              </a:extLst>
            </p:cNvPr>
            <p:cNvSpPr/>
            <p:nvPr>
              <p:custDataLst>
                <p:tags r:id="rId108"/>
              </p:custDataLst>
            </p:nvPr>
          </p:nvSpPr>
          <p:spPr>
            <a:xfrm flipV="1">
              <a:off x="7155216" y="-14611492"/>
              <a:ext cx="73761" cy="13649"/>
            </a:xfrm>
            <a:custGeom>
              <a:avLst/>
              <a:gdLst>
                <a:gd name="connsiteX0" fmla="*/ 73762 w 73761"/>
                <a:gd name="connsiteY0" fmla="*/ 5363 h 13649"/>
                <a:gd name="connsiteX1" fmla="*/ 64896 w 73761"/>
                <a:gd name="connsiteY1" fmla="*/ 12272 h 13649"/>
                <a:gd name="connsiteX2" fmla="*/ 8866 w 73761"/>
                <a:gd name="connsiteY2" fmla="*/ 12272 h 13649"/>
                <a:gd name="connsiteX3" fmla="*/ 0 w 73761"/>
                <a:gd name="connsiteY3" fmla="*/ 5539 h 13649"/>
                <a:gd name="connsiteX4" fmla="*/ 8866 w 73761"/>
                <a:gd name="connsiteY4" fmla="*/ -1378 h 13649"/>
                <a:gd name="connsiteX5" fmla="*/ 64896 w 73761"/>
                <a:gd name="connsiteY5" fmla="*/ -1378 h 13649"/>
                <a:gd name="connsiteX6" fmla="*/ 73762 w 73761"/>
                <a:gd name="connsiteY6" fmla="*/ 5363 h 13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761" h="13649">
                  <a:moveTo>
                    <a:pt x="73762" y="5363"/>
                  </a:moveTo>
                  <a:cubicBezTo>
                    <a:pt x="73762" y="12272"/>
                    <a:pt x="67025" y="12272"/>
                    <a:pt x="64896" y="12272"/>
                  </a:cubicBezTo>
                  <a:lnTo>
                    <a:pt x="8866" y="12272"/>
                  </a:lnTo>
                  <a:cubicBezTo>
                    <a:pt x="6919" y="12272"/>
                    <a:pt x="0" y="12272"/>
                    <a:pt x="0" y="5539"/>
                  </a:cubicBezTo>
                  <a:cubicBezTo>
                    <a:pt x="0" y="-1378"/>
                    <a:pt x="6737" y="-1378"/>
                    <a:pt x="8866" y="-1378"/>
                  </a:cubicBezTo>
                  <a:lnTo>
                    <a:pt x="64896" y="-1378"/>
                  </a:lnTo>
                  <a:cubicBezTo>
                    <a:pt x="66850" y="-1378"/>
                    <a:pt x="73762" y="-1378"/>
                    <a:pt x="73762" y="5363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369" name="任意多边形: 形状 1368">
              <a:extLst>
                <a:ext uri="{FF2B5EF4-FFF2-40B4-BE49-F238E27FC236}">
                  <a16:creationId xmlns:a16="http://schemas.microsoft.com/office/drawing/2014/main" id="{F0DFFBE6-A391-C329-829B-0A817CCA43E2}"/>
                </a:ext>
              </a:extLst>
            </p:cNvPr>
            <p:cNvSpPr/>
            <p:nvPr>
              <p:custDataLst>
                <p:tags r:id="rId109"/>
              </p:custDataLst>
            </p:nvPr>
          </p:nvSpPr>
          <p:spPr>
            <a:xfrm flipV="1">
              <a:off x="7250241" y="-14744404"/>
              <a:ext cx="39720" cy="124758"/>
            </a:xfrm>
            <a:custGeom>
              <a:avLst/>
              <a:gdLst>
                <a:gd name="connsiteX0" fmla="*/ 39006 w 39720"/>
                <a:gd name="connsiteY0" fmla="*/ 118055 h 124758"/>
                <a:gd name="connsiteX1" fmla="*/ 39721 w 39720"/>
                <a:gd name="connsiteY1" fmla="*/ 120898 h 124758"/>
                <a:gd name="connsiteX2" fmla="*/ 36877 w 39720"/>
                <a:gd name="connsiteY2" fmla="*/ 123374 h 124758"/>
                <a:gd name="connsiteX3" fmla="*/ 14180 w 39720"/>
                <a:gd name="connsiteY3" fmla="*/ 121605 h 124758"/>
                <a:gd name="connsiteX4" fmla="*/ 10462 w 39720"/>
                <a:gd name="connsiteY4" fmla="*/ 117531 h 124758"/>
                <a:gd name="connsiteX5" fmla="*/ 14895 w 39720"/>
                <a:gd name="connsiteY5" fmla="*/ 115045 h 124758"/>
                <a:gd name="connsiteX6" fmla="*/ 23403 w 39720"/>
                <a:gd name="connsiteY6" fmla="*/ 112385 h 124758"/>
                <a:gd name="connsiteX7" fmla="*/ 22696 w 39720"/>
                <a:gd name="connsiteY7" fmla="*/ 108487 h 124758"/>
                <a:gd name="connsiteX8" fmla="*/ 707 w 39720"/>
                <a:gd name="connsiteY8" fmla="*/ 20942 h 124758"/>
                <a:gd name="connsiteX9" fmla="*/ 0 w 39720"/>
                <a:gd name="connsiteY9" fmla="*/ 15448 h 124758"/>
                <a:gd name="connsiteX10" fmla="*/ 18613 w 39720"/>
                <a:gd name="connsiteY10" fmla="*/ -1384 h 124758"/>
                <a:gd name="connsiteX11" fmla="*/ 32802 w 39720"/>
                <a:gd name="connsiteY11" fmla="*/ 8009 h 124758"/>
                <a:gd name="connsiteX12" fmla="*/ 39006 w 39720"/>
                <a:gd name="connsiteY12" fmla="*/ 25731 h 124758"/>
                <a:gd name="connsiteX13" fmla="*/ 36170 w 39720"/>
                <a:gd name="connsiteY13" fmla="*/ 28032 h 124758"/>
                <a:gd name="connsiteX14" fmla="*/ 32627 w 39720"/>
                <a:gd name="connsiteY14" fmla="*/ 23777 h 124758"/>
                <a:gd name="connsiteX15" fmla="*/ 19328 w 39720"/>
                <a:gd name="connsiteY15" fmla="*/ 3579 h 124758"/>
                <a:gd name="connsiteX16" fmla="*/ 13299 w 39720"/>
                <a:gd name="connsiteY16" fmla="*/ 12257 h 124758"/>
                <a:gd name="connsiteX17" fmla="*/ 14363 w 39720"/>
                <a:gd name="connsiteY17" fmla="*/ 19530 h 124758"/>
                <a:gd name="connsiteX18" fmla="*/ 39006 w 39720"/>
                <a:gd name="connsiteY18" fmla="*/ 118055 h 124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9720" h="124758">
                  <a:moveTo>
                    <a:pt x="39006" y="118055"/>
                  </a:moveTo>
                  <a:cubicBezTo>
                    <a:pt x="39189" y="118412"/>
                    <a:pt x="39721" y="120715"/>
                    <a:pt x="39721" y="120898"/>
                  </a:cubicBezTo>
                  <a:cubicBezTo>
                    <a:pt x="39721" y="121778"/>
                    <a:pt x="39006" y="123374"/>
                    <a:pt x="36877" y="123374"/>
                  </a:cubicBezTo>
                  <a:cubicBezTo>
                    <a:pt x="33334" y="123374"/>
                    <a:pt x="18613" y="121961"/>
                    <a:pt x="14180" y="121605"/>
                  </a:cubicBezTo>
                  <a:cubicBezTo>
                    <a:pt x="12941" y="121429"/>
                    <a:pt x="10462" y="121246"/>
                    <a:pt x="10462" y="117531"/>
                  </a:cubicBezTo>
                  <a:cubicBezTo>
                    <a:pt x="10462" y="115045"/>
                    <a:pt x="12941" y="115045"/>
                    <a:pt x="14895" y="115045"/>
                  </a:cubicBezTo>
                  <a:cubicBezTo>
                    <a:pt x="23403" y="115045"/>
                    <a:pt x="23403" y="113808"/>
                    <a:pt x="23403" y="112385"/>
                  </a:cubicBezTo>
                  <a:cubicBezTo>
                    <a:pt x="23403" y="111146"/>
                    <a:pt x="23046" y="110083"/>
                    <a:pt x="22696" y="108487"/>
                  </a:cubicBezTo>
                  <a:lnTo>
                    <a:pt x="707" y="20942"/>
                  </a:lnTo>
                  <a:cubicBezTo>
                    <a:pt x="175" y="19171"/>
                    <a:pt x="0" y="17219"/>
                    <a:pt x="0" y="15448"/>
                  </a:cubicBezTo>
                  <a:cubicBezTo>
                    <a:pt x="0" y="4110"/>
                    <a:pt x="10105" y="-1384"/>
                    <a:pt x="18613" y="-1384"/>
                  </a:cubicBezTo>
                  <a:cubicBezTo>
                    <a:pt x="22871" y="-1384"/>
                    <a:pt x="28194" y="29"/>
                    <a:pt x="32802" y="8009"/>
                  </a:cubicBezTo>
                  <a:cubicBezTo>
                    <a:pt x="36527" y="14567"/>
                    <a:pt x="39006" y="25016"/>
                    <a:pt x="39006" y="25731"/>
                  </a:cubicBezTo>
                  <a:cubicBezTo>
                    <a:pt x="39006" y="28032"/>
                    <a:pt x="36702" y="28032"/>
                    <a:pt x="36170" y="28032"/>
                  </a:cubicBezTo>
                  <a:cubicBezTo>
                    <a:pt x="33691" y="28032"/>
                    <a:pt x="33334" y="26968"/>
                    <a:pt x="32627" y="23777"/>
                  </a:cubicBezTo>
                  <a:cubicBezTo>
                    <a:pt x="30323" y="14916"/>
                    <a:pt x="26947" y="3579"/>
                    <a:pt x="19328" y="3579"/>
                  </a:cubicBezTo>
                  <a:cubicBezTo>
                    <a:pt x="14538" y="3579"/>
                    <a:pt x="13299" y="8009"/>
                    <a:pt x="13299" y="12257"/>
                  </a:cubicBezTo>
                  <a:cubicBezTo>
                    <a:pt x="13299" y="14209"/>
                    <a:pt x="13831" y="17576"/>
                    <a:pt x="14363" y="19530"/>
                  </a:cubicBezTo>
                  <a:lnTo>
                    <a:pt x="39006" y="118055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370" name="任意多边形: 形状 1369">
              <a:extLst>
                <a:ext uri="{FF2B5EF4-FFF2-40B4-BE49-F238E27FC236}">
                  <a16:creationId xmlns:a16="http://schemas.microsoft.com/office/drawing/2014/main" id="{B9649687-16E9-AE17-57A7-92AF0E0A135F}"/>
                </a:ext>
              </a:extLst>
            </p:cNvPr>
            <p:cNvSpPr/>
            <p:nvPr>
              <p:custDataLst>
                <p:tags r:id="rId110"/>
              </p:custDataLst>
            </p:nvPr>
          </p:nvSpPr>
          <p:spPr>
            <a:xfrm flipV="1">
              <a:off x="7312416" y="-14699568"/>
              <a:ext cx="108342" cy="79922"/>
            </a:xfrm>
            <a:custGeom>
              <a:avLst/>
              <a:gdLst>
                <a:gd name="connsiteX0" fmla="*/ 13299 w 108342"/>
                <a:gd name="connsiteY0" fmla="*/ 11551 h 79922"/>
                <a:gd name="connsiteX1" fmla="*/ 11528 w 108342"/>
                <a:gd name="connsiteY1" fmla="*/ 4286 h 79922"/>
                <a:gd name="connsiteX2" fmla="*/ 17557 w 108342"/>
                <a:gd name="connsiteY2" fmla="*/ -1382 h 79922"/>
                <a:gd name="connsiteX3" fmla="*/ 24469 w 108342"/>
                <a:gd name="connsiteY3" fmla="*/ 2516 h 79922"/>
                <a:gd name="connsiteX4" fmla="*/ 27662 w 108342"/>
                <a:gd name="connsiteY4" fmla="*/ 13505 h 79922"/>
                <a:gd name="connsiteX5" fmla="*/ 31563 w 108342"/>
                <a:gd name="connsiteY5" fmla="*/ 29448 h 79922"/>
                <a:gd name="connsiteX6" fmla="*/ 34573 w 108342"/>
                <a:gd name="connsiteY6" fmla="*/ 41326 h 79922"/>
                <a:gd name="connsiteX7" fmla="*/ 42025 w 108342"/>
                <a:gd name="connsiteY7" fmla="*/ 57277 h 79922"/>
                <a:gd name="connsiteX8" fmla="*/ 68622 w 108342"/>
                <a:gd name="connsiteY8" fmla="*/ 73578 h 79922"/>
                <a:gd name="connsiteX9" fmla="*/ 79085 w 108342"/>
                <a:gd name="connsiteY9" fmla="*/ 61175 h 79922"/>
                <a:gd name="connsiteX10" fmla="*/ 68622 w 108342"/>
                <a:gd name="connsiteY10" fmla="*/ 23430 h 79922"/>
                <a:gd name="connsiteX11" fmla="*/ 65961 w 108342"/>
                <a:gd name="connsiteY11" fmla="*/ 13854 h 79922"/>
                <a:gd name="connsiteX12" fmla="*/ 82802 w 108342"/>
                <a:gd name="connsiteY12" fmla="*/ -1382 h 79922"/>
                <a:gd name="connsiteX13" fmla="*/ 108343 w 108342"/>
                <a:gd name="connsiteY13" fmla="*/ 25733 h 79922"/>
                <a:gd name="connsiteX14" fmla="*/ 105499 w 108342"/>
                <a:gd name="connsiteY14" fmla="*/ 28034 h 79922"/>
                <a:gd name="connsiteX15" fmla="*/ 102131 w 108342"/>
                <a:gd name="connsiteY15" fmla="*/ 25018 h 79922"/>
                <a:gd name="connsiteX16" fmla="*/ 83335 w 108342"/>
                <a:gd name="connsiteY16" fmla="*/ 3580 h 79922"/>
                <a:gd name="connsiteX17" fmla="*/ 78902 w 108342"/>
                <a:gd name="connsiteY17" fmla="*/ 9780 h 79922"/>
                <a:gd name="connsiteX18" fmla="*/ 82985 w 108342"/>
                <a:gd name="connsiteY18" fmla="*/ 24135 h 79922"/>
                <a:gd name="connsiteX19" fmla="*/ 92383 w 108342"/>
                <a:gd name="connsiteY19" fmla="*/ 58340 h 79922"/>
                <a:gd name="connsiteX20" fmla="*/ 69329 w 108342"/>
                <a:gd name="connsiteY20" fmla="*/ 78541 h 79922"/>
                <a:gd name="connsiteX21" fmla="*/ 39364 w 108342"/>
                <a:gd name="connsiteY21" fmla="*/ 62414 h 79922"/>
                <a:gd name="connsiteX22" fmla="*/ 20393 w 108342"/>
                <a:gd name="connsiteY22" fmla="*/ 78541 h 79922"/>
                <a:gd name="connsiteX23" fmla="*/ 6387 w 108342"/>
                <a:gd name="connsiteY23" fmla="*/ 68972 h 79922"/>
                <a:gd name="connsiteX24" fmla="*/ 0 w 108342"/>
                <a:gd name="connsiteY24" fmla="*/ 51426 h 79922"/>
                <a:gd name="connsiteX25" fmla="*/ 3012 w 108342"/>
                <a:gd name="connsiteY25" fmla="*/ 49123 h 79922"/>
                <a:gd name="connsiteX26" fmla="*/ 6920 w 108342"/>
                <a:gd name="connsiteY26" fmla="*/ 54443 h 79922"/>
                <a:gd name="connsiteX27" fmla="*/ 19860 w 108342"/>
                <a:gd name="connsiteY27" fmla="*/ 73578 h 79922"/>
                <a:gd name="connsiteX28" fmla="*/ 25708 w 108342"/>
                <a:gd name="connsiteY28" fmla="*/ 64891 h 79922"/>
                <a:gd name="connsiteX29" fmla="*/ 22872 w 108342"/>
                <a:gd name="connsiteY29" fmla="*/ 50187 h 79922"/>
                <a:gd name="connsiteX30" fmla="*/ 18971 w 108342"/>
                <a:gd name="connsiteY30" fmla="*/ 34236 h 79922"/>
                <a:gd name="connsiteX31" fmla="*/ 13299 w 108342"/>
                <a:gd name="connsiteY31" fmla="*/ 11551 h 79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08342" h="79922">
                  <a:moveTo>
                    <a:pt x="13299" y="11551"/>
                  </a:moveTo>
                  <a:cubicBezTo>
                    <a:pt x="12592" y="9248"/>
                    <a:pt x="11528" y="4818"/>
                    <a:pt x="11528" y="4286"/>
                  </a:cubicBezTo>
                  <a:cubicBezTo>
                    <a:pt x="11528" y="389"/>
                    <a:pt x="14721" y="-1382"/>
                    <a:pt x="17557" y="-1382"/>
                  </a:cubicBezTo>
                  <a:cubicBezTo>
                    <a:pt x="20743" y="-1382"/>
                    <a:pt x="23587" y="921"/>
                    <a:pt x="24469" y="2516"/>
                  </a:cubicBezTo>
                  <a:cubicBezTo>
                    <a:pt x="25359" y="4112"/>
                    <a:pt x="26772" y="9780"/>
                    <a:pt x="27662" y="13505"/>
                  </a:cubicBezTo>
                  <a:cubicBezTo>
                    <a:pt x="28552" y="16872"/>
                    <a:pt x="30498" y="25018"/>
                    <a:pt x="31563" y="29448"/>
                  </a:cubicBezTo>
                  <a:cubicBezTo>
                    <a:pt x="32627" y="33355"/>
                    <a:pt x="33691" y="37253"/>
                    <a:pt x="34573" y="41326"/>
                  </a:cubicBezTo>
                  <a:cubicBezTo>
                    <a:pt x="36528" y="48591"/>
                    <a:pt x="36885" y="50011"/>
                    <a:pt x="42025" y="57277"/>
                  </a:cubicBezTo>
                  <a:cubicBezTo>
                    <a:pt x="46990" y="64367"/>
                    <a:pt x="55324" y="73578"/>
                    <a:pt x="68622" y="73578"/>
                  </a:cubicBezTo>
                  <a:cubicBezTo>
                    <a:pt x="78902" y="73578"/>
                    <a:pt x="79085" y="64542"/>
                    <a:pt x="79085" y="61175"/>
                  </a:cubicBezTo>
                  <a:cubicBezTo>
                    <a:pt x="79085" y="50545"/>
                    <a:pt x="71458" y="30869"/>
                    <a:pt x="68622" y="23430"/>
                  </a:cubicBezTo>
                  <a:cubicBezTo>
                    <a:pt x="66668" y="18467"/>
                    <a:pt x="65961" y="16872"/>
                    <a:pt x="65961" y="13854"/>
                  </a:cubicBezTo>
                  <a:cubicBezTo>
                    <a:pt x="65961" y="4461"/>
                    <a:pt x="73762" y="-1382"/>
                    <a:pt x="82802" y="-1382"/>
                  </a:cubicBezTo>
                  <a:cubicBezTo>
                    <a:pt x="100534" y="-1382"/>
                    <a:pt x="108343" y="23072"/>
                    <a:pt x="108343" y="25733"/>
                  </a:cubicBezTo>
                  <a:cubicBezTo>
                    <a:pt x="108343" y="28034"/>
                    <a:pt x="106031" y="28034"/>
                    <a:pt x="105499" y="28034"/>
                  </a:cubicBezTo>
                  <a:cubicBezTo>
                    <a:pt x="103021" y="28034"/>
                    <a:pt x="102845" y="26970"/>
                    <a:pt x="102131" y="25018"/>
                  </a:cubicBezTo>
                  <a:cubicBezTo>
                    <a:pt x="98055" y="10846"/>
                    <a:pt x="90429" y="3580"/>
                    <a:pt x="83335" y="3580"/>
                  </a:cubicBezTo>
                  <a:cubicBezTo>
                    <a:pt x="79617" y="3580"/>
                    <a:pt x="78902" y="6057"/>
                    <a:pt x="78902" y="9780"/>
                  </a:cubicBezTo>
                  <a:cubicBezTo>
                    <a:pt x="78902" y="13854"/>
                    <a:pt x="79792" y="16157"/>
                    <a:pt x="82985" y="24135"/>
                  </a:cubicBezTo>
                  <a:cubicBezTo>
                    <a:pt x="85114" y="29631"/>
                    <a:pt x="92383" y="48416"/>
                    <a:pt x="92383" y="58340"/>
                  </a:cubicBezTo>
                  <a:cubicBezTo>
                    <a:pt x="92383" y="75531"/>
                    <a:pt x="78727" y="78541"/>
                    <a:pt x="69329" y="78541"/>
                  </a:cubicBezTo>
                  <a:cubicBezTo>
                    <a:pt x="54617" y="78541"/>
                    <a:pt x="44686" y="69504"/>
                    <a:pt x="39364" y="62414"/>
                  </a:cubicBezTo>
                  <a:cubicBezTo>
                    <a:pt x="38124" y="74642"/>
                    <a:pt x="27662" y="78541"/>
                    <a:pt x="20393" y="78541"/>
                  </a:cubicBezTo>
                  <a:cubicBezTo>
                    <a:pt x="12767" y="78541"/>
                    <a:pt x="8691" y="73046"/>
                    <a:pt x="6387" y="68972"/>
                  </a:cubicBezTo>
                  <a:cubicBezTo>
                    <a:pt x="2487" y="62414"/>
                    <a:pt x="0" y="52314"/>
                    <a:pt x="0" y="51426"/>
                  </a:cubicBezTo>
                  <a:cubicBezTo>
                    <a:pt x="0" y="49123"/>
                    <a:pt x="2487" y="49123"/>
                    <a:pt x="3012" y="49123"/>
                  </a:cubicBezTo>
                  <a:cubicBezTo>
                    <a:pt x="5498" y="49123"/>
                    <a:pt x="5673" y="49655"/>
                    <a:pt x="6920" y="54443"/>
                  </a:cubicBezTo>
                  <a:cubicBezTo>
                    <a:pt x="9573" y="64891"/>
                    <a:pt x="12941" y="73578"/>
                    <a:pt x="19860" y="73578"/>
                  </a:cubicBezTo>
                  <a:cubicBezTo>
                    <a:pt x="24469" y="73578"/>
                    <a:pt x="25708" y="69680"/>
                    <a:pt x="25708" y="64891"/>
                  </a:cubicBezTo>
                  <a:cubicBezTo>
                    <a:pt x="25708" y="61526"/>
                    <a:pt x="24119" y="54975"/>
                    <a:pt x="22872" y="50187"/>
                  </a:cubicBezTo>
                  <a:cubicBezTo>
                    <a:pt x="21632" y="45399"/>
                    <a:pt x="19860" y="38134"/>
                    <a:pt x="18971" y="34236"/>
                  </a:cubicBezTo>
                  <a:lnTo>
                    <a:pt x="13299" y="11551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371" name="任意多边形: 形状 1370">
              <a:extLst>
                <a:ext uri="{FF2B5EF4-FFF2-40B4-BE49-F238E27FC236}">
                  <a16:creationId xmlns:a16="http://schemas.microsoft.com/office/drawing/2014/main" id="{337C8386-BB48-DA28-E6E0-D1E013C6C43E}"/>
                </a:ext>
              </a:extLst>
            </p:cNvPr>
            <p:cNvSpPr/>
            <p:nvPr>
              <p:custDataLst>
                <p:tags r:id="rId111"/>
              </p:custDataLst>
            </p:nvPr>
          </p:nvSpPr>
          <p:spPr>
            <a:xfrm flipV="1">
              <a:off x="6561838" y="-14557602"/>
              <a:ext cx="53726" cy="119265"/>
            </a:xfrm>
            <a:custGeom>
              <a:avLst/>
              <a:gdLst>
                <a:gd name="connsiteX0" fmla="*/ 49119 w 53726"/>
                <a:gd name="connsiteY0" fmla="*/ 111162 h 119265"/>
                <a:gd name="connsiteX1" fmla="*/ 42025 w 53726"/>
                <a:gd name="connsiteY1" fmla="*/ 117896 h 119265"/>
                <a:gd name="connsiteX2" fmla="*/ 32094 w 53726"/>
                <a:gd name="connsiteY2" fmla="*/ 108154 h 119265"/>
                <a:gd name="connsiteX3" fmla="*/ 39188 w 53726"/>
                <a:gd name="connsiteY3" fmla="*/ 101413 h 119265"/>
                <a:gd name="connsiteX4" fmla="*/ 49119 w 53726"/>
                <a:gd name="connsiteY4" fmla="*/ 111162 h 119265"/>
                <a:gd name="connsiteX5" fmla="*/ 12941 w 53726"/>
                <a:gd name="connsiteY5" fmla="*/ 21132 h 119265"/>
                <a:gd name="connsiteX6" fmla="*/ 11352 w 53726"/>
                <a:gd name="connsiteY6" fmla="*/ 13693 h 119265"/>
                <a:gd name="connsiteX7" fmla="*/ 28194 w 53726"/>
                <a:gd name="connsiteY7" fmla="*/ -1369 h 119265"/>
                <a:gd name="connsiteX8" fmla="*/ 53726 w 53726"/>
                <a:gd name="connsiteY8" fmla="*/ 25745 h 119265"/>
                <a:gd name="connsiteX9" fmla="*/ 50890 w 53726"/>
                <a:gd name="connsiteY9" fmla="*/ 28048 h 119265"/>
                <a:gd name="connsiteX10" fmla="*/ 47522 w 53726"/>
                <a:gd name="connsiteY10" fmla="*/ 25031 h 119265"/>
                <a:gd name="connsiteX11" fmla="*/ 28726 w 53726"/>
                <a:gd name="connsiteY11" fmla="*/ 3593 h 119265"/>
                <a:gd name="connsiteX12" fmla="*/ 24293 w 53726"/>
                <a:gd name="connsiteY12" fmla="*/ 9794 h 119265"/>
                <a:gd name="connsiteX13" fmla="*/ 27129 w 53726"/>
                <a:gd name="connsiteY13" fmla="*/ 21132 h 119265"/>
                <a:gd name="connsiteX14" fmla="*/ 32802 w 53726"/>
                <a:gd name="connsiteY14" fmla="*/ 35314 h 119265"/>
                <a:gd name="connsiteX15" fmla="*/ 41492 w 53726"/>
                <a:gd name="connsiteY15" fmla="*/ 57823 h 119265"/>
                <a:gd name="connsiteX16" fmla="*/ 42557 w 53726"/>
                <a:gd name="connsiteY16" fmla="*/ 63492 h 119265"/>
                <a:gd name="connsiteX17" fmla="*/ 25707 w 53726"/>
                <a:gd name="connsiteY17" fmla="*/ 78553 h 119265"/>
                <a:gd name="connsiteX18" fmla="*/ 0 w 53726"/>
                <a:gd name="connsiteY18" fmla="*/ 51438 h 119265"/>
                <a:gd name="connsiteX19" fmla="*/ 3011 w 53726"/>
                <a:gd name="connsiteY19" fmla="*/ 49137 h 119265"/>
                <a:gd name="connsiteX20" fmla="*/ 6204 w 53726"/>
                <a:gd name="connsiteY20" fmla="*/ 51970 h 119265"/>
                <a:gd name="connsiteX21" fmla="*/ 25175 w 53726"/>
                <a:gd name="connsiteY21" fmla="*/ 73591 h 119265"/>
                <a:gd name="connsiteX22" fmla="*/ 29608 w 53726"/>
                <a:gd name="connsiteY22" fmla="*/ 67391 h 119265"/>
                <a:gd name="connsiteX23" fmla="*/ 24118 w 53726"/>
                <a:gd name="connsiteY23" fmla="*/ 49669 h 119265"/>
                <a:gd name="connsiteX24" fmla="*/ 12941 w 53726"/>
                <a:gd name="connsiteY24" fmla="*/ 21132 h 119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3726" h="119265">
                  <a:moveTo>
                    <a:pt x="49119" y="111162"/>
                  </a:moveTo>
                  <a:cubicBezTo>
                    <a:pt x="49119" y="113997"/>
                    <a:pt x="46990" y="117896"/>
                    <a:pt x="42025" y="117896"/>
                  </a:cubicBezTo>
                  <a:cubicBezTo>
                    <a:pt x="37234" y="117896"/>
                    <a:pt x="32094" y="113290"/>
                    <a:pt x="32094" y="108154"/>
                  </a:cubicBezTo>
                  <a:cubicBezTo>
                    <a:pt x="32094" y="105136"/>
                    <a:pt x="34398" y="101413"/>
                    <a:pt x="39188" y="101413"/>
                  </a:cubicBezTo>
                  <a:cubicBezTo>
                    <a:pt x="44328" y="101413"/>
                    <a:pt x="49119" y="106375"/>
                    <a:pt x="49119" y="111162"/>
                  </a:cubicBezTo>
                  <a:close/>
                  <a:moveTo>
                    <a:pt x="12941" y="21132"/>
                  </a:moveTo>
                  <a:cubicBezTo>
                    <a:pt x="12234" y="18831"/>
                    <a:pt x="11352" y="16702"/>
                    <a:pt x="11352" y="13693"/>
                  </a:cubicBezTo>
                  <a:cubicBezTo>
                    <a:pt x="11352" y="5364"/>
                    <a:pt x="18438" y="-1369"/>
                    <a:pt x="28194" y="-1369"/>
                  </a:cubicBezTo>
                  <a:cubicBezTo>
                    <a:pt x="45925" y="-1369"/>
                    <a:pt x="53726" y="23086"/>
                    <a:pt x="53726" y="25745"/>
                  </a:cubicBezTo>
                  <a:cubicBezTo>
                    <a:pt x="53726" y="28048"/>
                    <a:pt x="51423" y="28048"/>
                    <a:pt x="50890" y="28048"/>
                  </a:cubicBezTo>
                  <a:cubicBezTo>
                    <a:pt x="48404" y="28048"/>
                    <a:pt x="48229" y="26985"/>
                    <a:pt x="47522" y="25031"/>
                  </a:cubicBezTo>
                  <a:cubicBezTo>
                    <a:pt x="43438" y="10858"/>
                    <a:pt x="35637" y="3593"/>
                    <a:pt x="28726" y="3593"/>
                  </a:cubicBezTo>
                  <a:cubicBezTo>
                    <a:pt x="25175" y="3593"/>
                    <a:pt x="24293" y="5896"/>
                    <a:pt x="24293" y="9794"/>
                  </a:cubicBezTo>
                  <a:cubicBezTo>
                    <a:pt x="24293" y="13868"/>
                    <a:pt x="25532" y="17233"/>
                    <a:pt x="27129" y="21132"/>
                  </a:cubicBezTo>
                  <a:cubicBezTo>
                    <a:pt x="28901" y="25921"/>
                    <a:pt x="30855" y="30708"/>
                    <a:pt x="32802" y="35314"/>
                  </a:cubicBezTo>
                  <a:cubicBezTo>
                    <a:pt x="34398" y="39569"/>
                    <a:pt x="40785" y="55695"/>
                    <a:pt x="41492" y="57823"/>
                  </a:cubicBezTo>
                  <a:cubicBezTo>
                    <a:pt x="42025" y="59594"/>
                    <a:pt x="42557" y="61721"/>
                    <a:pt x="42557" y="63492"/>
                  </a:cubicBezTo>
                  <a:cubicBezTo>
                    <a:pt x="42557" y="71820"/>
                    <a:pt x="35462" y="78553"/>
                    <a:pt x="25707" y="78553"/>
                  </a:cubicBezTo>
                  <a:cubicBezTo>
                    <a:pt x="8159" y="78553"/>
                    <a:pt x="0" y="54456"/>
                    <a:pt x="0" y="51438"/>
                  </a:cubicBezTo>
                  <a:cubicBezTo>
                    <a:pt x="0" y="49137"/>
                    <a:pt x="2486" y="49137"/>
                    <a:pt x="3011" y="49137"/>
                  </a:cubicBezTo>
                  <a:cubicBezTo>
                    <a:pt x="5497" y="49137"/>
                    <a:pt x="5672" y="50026"/>
                    <a:pt x="6204" y="51970"/>
                  </a:cubicBezTo>
                  <a:cubicBezTo>
                    <a:pt x="10820" y="67216"/>
                    <a:pt x="18621" y="73591"/>
                    <a:pt x="25175" y="73591"/>
                  </a:cubicBezTo>
                  <a:cubicBezTo>
                    <a:pt x="28019" y="73591"/>
                    <a:pt x="29608" y="72178"/>
                    <a:pt x="29608" y="67391"/>
                  </a:cubicBezTo>
                  <a:cubicBezTo>
                    <a:pt x="29608" y="63317"/>
                    <a:pt x="28551" y="60658"/>
                    <a:pt x="24118" y="49669"/>
                  </a:cubicBezTo>
                  <a:lnTo>
                    <a:pt x="12941" y="21132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372" name="任意多边形: 形状 1371">
              <a:extLst>
                <a:ext uri="{FF2B5EF4-FFF2-40B4-BE49-F238E27FC236}">
                  <a16:creationId xmlns:a16="http://schemas.microsoft.com/office/drawing/2014/main" id="{4995CDBA-EC5B-0846-2AF2-BF15172F6468}"/>
                </a:ext>
              </a:extLst>
            </p:cNvPr>
            <p:cNvSpPr/>
            <p:nvPr>
              <p:custDataLst>
                <p:tags r:id="rId112"/>
              </p:custDataLst>
            </p:nvPr>
          </p:nvSpPr>
          <p:spPr>
            <a:xfrm flipV="1">
              <a:off x="7526706" y="-14603544"/>
              <a:ext cx="168400" cy="59223"/>
            </a:xfrm>
            <a:custGeom>
              <a:avLst/>
              <a:gdLst>
                <a:gd name="connsiteX0" fmla="*/ 159790 w 168400"/>
                <a:gd name="connsiteY0" fmla="*/ 47725 h 59223"/>
                <a:gd name="connsiteX1" fmla="*/ 168401 w 168400"/>
                <a:gd name="connsiteY1" fmla="*/ 52791 h 59223"/>
                <a:gd name="connsiteX2" fmla="*/ 160044 w 168400"/>
                <a:gd name="connsiteY2" fmla="*/ 57848 h 59223"/>
                <a:gd name="connsiteX3" fmla="*/ 8358 w 168400"/>
                <a:gd name="connsiteY3" fmla="*/ 57848 h 59223"/>
                <a:gd name="connsiteX4" fmla="*/ 0 w 168400"/>
                <a:gd name="connsiteY4" fmla="*/ 52791 h 59223"/>
                <a:gd name="connsiteX5" fmla="*/ 8611 w 168400"/>
                <a:gd name="connsiteY5" fmla="*/ 47725 h 59223"/>
                <a:gd name="connsiteX6" fmla="*/ 159790 w 168400"/>
                <a:gd name="connsiteY6" fmla="*/ 47725 h 59223"/>
                <a:gd name="connsiteX7" fmla="*/ 160044 w 168400"/>
                <a:gd name="connsiteY7" fmla="*/ -1375 h 59223"/>
                <a:gd name="connsiteX8" fmla="*/ 168401 w 168400"/>
                <a:gd name="connsiteY8" fmla="*/ 3691 h 59223"/>
                <a:gd name="connsiteX9" fmla="*/ 159790 w 168400"/>
                <a:gd name="connsiteY9" fmla="*/ 8756 h 59223"/>
                <a:gd name="connsiteX10" fmla="*/ 8611 w 168400"/>
                <a:gd name="connsiteY10" fmla="*/ 8756 h 59223"/>
                <a:gd name="connsiteX11" fmla="*/ 0 w 168400"/>
                <a:gd name="connsiteY11" fmla="*/ 3691 h 59223"/>
                <a:gd name="connsiteX12" fmla="*/ 8358 w 168400"/>
                <a:gd name="connsiteY12" fmla="*/ -1375 h 59223"/>
                <a:gd name="connsiteX13" fmla="*/ 160044 w 168400"/>
                <a:gd name="connsiteY13" fmla="*/ -1375 h 59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8400" h="59223">
                  <a:moveTo>
                    <a:pt x="159790" y="47725"/>
                  </a:moveTo>
                  <a:cubicBezTo>
                    <a:pt x="163586" y="47725"/>
                    <a:pt x="168401" y="47725"/>
                    <a:pt x="168401" y="52791"/>
                  </a:cubicBezTo>
                  <a:cubicBezTo>
                    <a:pt x="168401" y="57848"/>
                    <a:pt x="163586" y="57848"/>
                    <a:pt x="160044" y="57848"/>
                  </a:cubicBezTo>
                  <a:lnTo>
                    <a:pt x="8358" y="57848"/>
                  </a:lnTo>
                  <a:cubicBezTo>
                    <a:pt x="4815" y="57848"/>
                    <a:pt x="0" y="57848"/>
                    <a:pt x="0" y="52791"/>
                  </a:cubicBezTo>
                  <a:cubicBezTo>
                    <a:pt x="0" y="47725"/>
                    <a:pt x="4815" y="47725"/>
                    <a:pt x="8611" y="47725"/>
                  </a:cubicBezTo>
                  <a:lnTo>
                    <a:pt x="159790" y="47725"/>
                  </a:lnTo>
                  <a:close/>
                  <a:moveTo>
                    <a:pt x="160044" y="-1375"/>
                  </a:moveTo>
                  <a:cubicBezTo>
                    <a:pt x="163586" y="-1375"/>
                    <a:pt x="168401" y="-1375"/>
                    <a:pt x="168401" y="3691"/>
                  </a:cubicBezTo>
                  <a:cubicBezTo>
                    <a:pt x="168401" y="8756"/>
                    <a:pt x="163586" y="8756"/>
                    <a:pt x="159790" y="8756"/>
                  </a:cubicBezTo>
                  <a:lnTo>
                    <a:pt x="8611" y="8756"/>
                  </a:lnTo>
                  <a:cubicBezTo>
                    <a:pt x="4815" y="8756"/>
                    <a:pt x="0" y="8756"/>
                    <a:pt x="0" y="3691"/>
                  </a:cubicBezTo>
                  <a:cubicBezTo>
                    <a:pt x="0" y="-1375"/>
                    <a:pt x="4815" y="-1375"/>
                    <a:pt x="8358" y="-1375"/>
                  </a:cubicBezTo>
                  <a:lnTo>
                    <a:pt x="160044" y="-1375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373" name="任意多边形: 形状 1372">
              <a:extLst>
                <a:ext uri="{FF2B5EF4-FFF2-40B4-BE49-F238E27FC236}">
                  <a16:creationId xmlns:a16="http://schemas.microsoft.com/office/drawing/2014/main" id="{88BBB0A8-2F16-3AAB-9EC1-7B3467F928D2}"/>
                </a:ext>
              </a:extLst>
            </p:cNvPr>
            <p:cNvSpPr/>
            <p:nvPr>
              <p:custDataLst>
                <p:tags r:id="rId113"/>
              </p:custDataLst>
            </p:nvPr>
          </p:nvSpPr>
          <p:spPr>
            <a:xfrm flipV="1">
              <a:off x="7795554" y="-14683523"/>
              <a:ext cx="142320" cy="172857"/>
            </a:xfrm>
            <a:custGeom>
              <a:avLst/>
              <a:gdLst>
                <a:gd name="connsiteX0" fmla="*/ 82048 w 142320"/>
                <a:gd name="connsiteY0" fmla="*/ 152250 h 172857"/>
                <a:gd name="connsiteX1" fmla="*/ 106356 w 142320"/>
                <a:gd name="connsiteY1" fmla="*/ 163637 h 172857"/>
                <a:gd name="connsiteX2" fmla="*/ 108891 w 142320"/>
                <a:gd name="connsiteY2" fmla="*/ 163637 h 172857"/>
                <a:gd name="connsiteX3" fmla="*/ 115977 w 142320"/>
                <a:gd name="connsiteY3" fmla="*/ 168447 h 172857"/>
                <a:gd name="connsiteX4" fmla="*/ 112180 w 142320"/>
                <a:gd name="connsiteY4" fmla="*/ 171480 h 172857"/>
                <a:gd name="connsiteX5" fmla="*/ 77233 w 142320"/>
                <a:gd name="connsiteY5" fmla="*/ 170727 h 172857"/>
                <a:gd name="connsiteX6" fmla="*/ 46092 w 142320"/>
                <a:gd name="connsiteY6" fmla="*/ 171480 h 172857"/>
                <a:gd name="connsiteX7" fmla="*/ 41278 w 142320"/>
                <a:gd name="connsiteY7" fmla="*/ 166678 h 172857"/>
                <a:gd name="connsiteX8" fmla="*/ 48118 w 142320"/>
                <a:gd name="connsiteY8" fmla="*/ 163637 h 172857"/>
                <a:gd name="connsiteX9" fmla="*/ 62806 w 142320"/>
                <a:gd name="connsiteY9" fmla="*/ 159332 h 172857"/>
                <a:gd name="connsiteX10" fmla="*/ 61790 w 142320"/>
                <a:gd name="connsiteY10" fmla="*/ 154529 h 172857"/>
                <a:gd name="connsiteX11" fmla="*/ 27606 w 142320"/>
                <a:gd name="connsiteY11" fmla="*/ 17098 h 172857"/>
                <a:gd name="connsiteX12" fmla="*/ 6840 w 142320"/>
                <a:gd name="connsiteY12" fmla="*/ 6466 h 172857"/>
                <a:gd name="connsiteX13" fmla="*/ 0 w 142320"/>
                <a:gd name="connsiteY13" fmla="*/ 1664 h 172857"/>
                <a:gd name="connsiteX14" fmla="*/ 6331 w 142320"/>
                <a:gd name="connsiteY14" fmla="*/ -1377 h 172857"/>
                <a:gd name="connsiteX15" fmla="*/ 114714 w 142320"/>
                <a:gd name="connsiteY15" fmla="*/ -1377 h 172857"/>
                <a:gd name="connsiteX16" fmla="*/ 122055 w 142320"/>
                <a:gd name="connsiteY16" fmla="*/ 3179 h 172857"/>
                <a:gd name="connsiteX17" fmla="*/ 141303 w 142320"/>
                <a:gd name="connsiteY17" fmla="*/ 57592 h 172857"/>
                <a:gd name="connsiteX18" fmla="*/ 142320 w 142320"/>
                <a:gd name="connsiteY18" fmla="*/ 60878 h 172857"/>
                <a:gd name="connsiteX19" fmla="*/ 138515 w 142320"/>
                <a:gd name="connsiteY19" fmla="*/ 63919 h 172857"/>
                <a:gd name="connsiteX20" fmla="*/ 133454 w 142320"/>
                <a:gd name="connsiteY20" fmla="*/ 58353 h 172857"/>
                <a:gd name="connsiteX21" fmla="*/ 74961 w 142320"/>
                <a:gd name="connsiteY21" fmla="*/ 6466 h 172857"/>
                <a:gd name="connsiteX22" fmla="*/ 54449 w 142320"/>
                <a:gd name="connsiteY22" fmla="*/ 6466 h 172857"/>
                <a:gd name="connsiteX23" fmla="*/ 46593 w 142320"/>
                <a:gd name="connsiteY23" fmla="*/ 8999 h 172857"/>
                <a:gd name="connsiteX24" fmla="*/ 47609 w 142320"/>
                <a:gd name="connsiteY24" fmla="*/ 14566 h 172857"/>
                <a:gd name="connsiteX25" fmla="*/ 82048 w 142320"/>
                <a:gd name="connsiteY25" fmla="*/ 152250 h 172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42320" h="172857">
                  <a:moveTo>
                    <a:pt x="82048" y="152250"/>
                  </a:moveTo>
                  <a:cubicBezTo>
                    <a:pt x="84328" y="161103"/>
                    <a:pt x="85844" y="163637"/>
                    <a:pt x="106356" y="163637"/>
                  </a:cubicBezTo>
                  <a:lnTo>
                    <a:pt x="108891" y="163637"/>
                  </a:lnTo>
                  <a:cubicBezTo>
                    <a:pt x="113197" y="163637"/>
                    <a:pt x="115977" y="163637"/>
                    <a:pt x="115977" y="168447"/>
                  </a:cubicBezTo>
                  <a:cubicBezTo>
                    <a:pt x="115977" y="171480"/>
                    <a:pt x="113197" y="171480"/>
                    <a:pt x="112180" y="171480"/>
                  </a:cubicBezTo>
                  <a:cubicBezTo>
                    <a:pt x="100788" y="171480"/>
                    <a:pt x="88887" y="170727"/>
                    <a:pt x="77233" y="170727"/>
                  </a:cubicBezTo>
                  <a:cubicBezTo>
                    <a:pt x="66858" y="170727"/>
                    <a:pt x="56221" y="171480"/>
                    <a:pt x="46092" y="171480"/>
                  </a:cubicBezTo>
                  <a:cubicBezTo>
                    <a:pt x="44566" y="171480"/>
                    <a:pt x="41278" y="171480"/>
                    <a:pt x="41278" y="166678"/>
                  </a:cubicBezTo>
                  <a:cubicBezTo>
                    <a:pt x="41278" y="163637"/>
                    <a:pt x="43304" y="163637"/>
                    <a:pt x="48118" y="163637"/>
                  </a:cubicBezTo>
                  <a:cubicBezTo>
                    <a:pt x="55967" y="163637"/>
                    <a:pt x="62806" y="163637"/>
                    <a:pt x="62806" y="159332"/>
                  </a:cubicBezTo>
                  <a:cubicBezTo>
                    <a:pt x="62806" y="158578"/>
                    <a:pt x="62806" y="158070"/>
                    <a:pt x="61790" y="154529"/>
                  </a:cubicBezTo>
                  <a:lnTo>
                    <a:pt x="27606" y="17098"/>
                  </a:lnTo>
                  <a:cubicBezTo>
                    <a:pt x="25580" y="8492"/>
                    <a:pt x="24063" y="6466"/>
                    <a:pt x="6840" y="6466"/>
                  </a:cubicBezTo>
                  <a:cubicBezTo>
                    <a:pt x="2788" y="6466"/>
                    <a:pt x="0" y="6466"/>
                    <a:pt x="0" y="1664"/>
                  </a:cubicBezTo>
                  <a:cubicBezTo>
                    <a:pt x="0" y="-1377"/>
                    <a:pt x="2280" y="-1377"/>
                    <a:pt x="6331" y="-1377"/>
                  </a:cubicBezTo>
                  <a:lnTo>
                    <a:pt x="114714" y="-1377"/>
                  </a:lnTo>
                  <a:cubicBezTo>
                    <a:pt x="120283" y="-1377"/>
                    <a:pt x="120537" y="-1124"/>
                    <a:pt x="122055" y="3179"/>
                  </a:cubicBezTo>
                  <a:lnTo>
                    <a:pt x="141303" y="57592"/>
                  </a:lnTo>
                  <a:cubicBezTo>
                    <a:pt x="141303" y="57846"/>
                    <a:pt x="142320" y="60633"/>
                    <a:pt x="142320" y="60878"/>
                  </a:cubicBezTo>
                  <a:cubicBezTo>
                    <a:pt x="142320" y="63919"/>
                    <a:pt x="139277" y="63919"/>
                    <a:pt x="138515" y="63919"/>
                  </a:cubicBezTo>
                  <a:cubicBezTo>
                    <a:pt x="135480" y="63919"/>
                    <a:pt x="135225" y="63157"/>
                    <a:pt x="133454" y="58353"/>
                  </a:cubicBezTo>
                  <a:cubicBezTo>
                    <a:pt x="125351" y="35828"/>
                    <a:pt x="114460" y="6466"/>
                    <a:pt x="74961" y="6466"/>
                  </a:cubicBezTo>
                  <a:lnTo>
                    <a:pt x="54449" y="6466"/>
                  </a:lnTo>
                  <a:cubicBezTo>
                    <a:pt x="46593" y="6466"/>
                    <a:pt x="46593" y="7229"/>
                    <a:pt x="46593" y="8999"/>
                  </a:cubicBezTo>
                  <a:cubicBezTo>
                    <a:pt x="46593" y="10516"/>
                    <a:pt x="47355" y="13049"/>
                    <a:pt x="47609" y="14566"/>
                  </a:cubicBezTo>
                  <a:lnTo>
                    <a:pt x="82048" y="152250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374" name="任意多边形: 形状 1373">
              <a:extLst>
                <a:ext uri="{FF2B5EF4-FFF2-40B4-BE49-F238E27FC236}">
                  <a16:creationId xmlns:a16="http://schemas.microsoft.com/office/drawing/2014/main" id="{F4201920-2D80-1F92-7545-E59BD72E41D6}"/>
                </a:ext>
              </a:extLst>
            </p:cNvPr>
            <p:cNvSpPr/>
            <p:nvPr>
              <p:custDataLst>
                <p:tags r:id="rId114"/>
              </p:custDataLst>
            </p:nvPr>
          </p:nvSpPr>
          <p:spPr>
            <a:xfrm flipV="1">
              <a:off x="7953075" y="-14683523"/>
              <a:ext cx="1085452" cy="224745"/>
            </a:xfrm>
            <a:custGeom>
              <a:avLst/>
              <a:gdLst>
                <a:gd name="connsiteX0" fmla="*/ 61027 w 1085452"/>
                <a:gd name="connsiteY0" fmla="*/ 65447 h 224745"/>
                <a:gd name="connsiteX1" fmla="*/ 82039 w 1085452"/>
                <a:gd name="connsiteY1" fmla="*/ 47725 h 224745"/>
                <a:gd name="connsiteX2" fmla="*/ 100526 w 1085452"/>
                <a:gd name="connsiteY2" fmla="*/ 61899 h 224745"/>
                <a:gd name="connsiteX3" fmla="*/ 108129 w 1085452"/>
                <a:gd name="connsiteY3" fmla="*/ 86703 h 224745"/>
                <a:gd name="connsiteX4" fmla="*/ 104324 w 1085452"/>
                <a:gd name="connsiteY4" fmla="*/ 89235 h 224745"/>
                <a:gd name="connsiteX5" fmla="*/ 99516 w 1085452"/>
                <a:gd name="connsiteY5" fmla="*/ 83415 h 224745"/>
                <a:gd name="connsiteX6" fmla="*/ 82548 w 1085452"/>
                <a:gd name="connsiteY6" fmla="*/ 53300 h 224745"/>
                <a:gd name="connsiteX7" fmla="*/ 75962 w 1085452"/>
                <a:gd name="connsiteY7" fmla="*/ 63677 h 224745"/>
                <a:gd name="connsiteX8" fmla="*/ 77733 w 1085452"/>
                <a:gd name="connsiteY8" fmla="*/ 76580 h 224745"/>
                <a:gd name="connsiteX9" fmla="*/ 94956 w 1085452"/>
                <a:gd name="connsiteY9" fmla="*/ 145417 h 224745"/>
                <a:gd name="connsiteX10" fmla="*/ 95973 w 1085452"/>
                <a:gd name="connsiteY10" fmla="*/ 150737 h 224745"/>
                <a:gd name="connsiteX11" fmla="*/ 89135 w 1085452"/>
                <a:gd name="connsiteY11" fmla="*/ 157320 h 224745"/>
                <a:gd name="connsiteX12" fmla="*/ 79005 w 1085452"/>
                <a:gd name="connsiteY12" fmla="*/ 147443 h 224745"/>
                <a:gd name="connsiteX13" fmla="*/ 57985 w 1085452"/>
                <a:gd name="connsiteY13" fmla="*/ 162377 h 224745"/>
                <a:gd name="connsiteX14" fmla="*/ 0 w 1085452"/>
                <a:gd name="connsiteY14" fmla="*/ 86956 h 224745"/>
                <a:gd name="connsiteX15" fmla="*/ 30641 w 1085452"/>
                <a:gd name="connsiteY15" fmla="*/ 47725 h 224745"/>
                <a:gd name="connsiteX16" fmla="*/ 61027 w 1085452"/>
                <a:gd name="connsiteY16" fmla="*/ 65447 h 224745"/>
                <a:gd name="connsiteX17" fmla="*/ 74699 w 1085452"/>
                <a:gd name="connsiteY17" fmla="*/ 129729 h 224745"/>
                <a:gd name="connsiteX18" fmla="*/ 62799 w 1085452"/>
                <a:gd name="connsiteY18" fmla="*/ 81899 h 224745"/>
                <a:gd name="connsiteX19" fmla="*/ 31141 w 1085452"/>
                <a:gd name="connsiteY19" fmla="*/ 53300 h 224745"/>
                <a:gd name="connsiteX20" fmla="*/ 17215 w 1085452"/>
                <a:gd name="connsiteY20" fmla="*/ 75824 h 224745"/>
                <a:gd name="connsiteX21" fmla="*/ 29624 w 1085452"/>
                <a:gd name="connsiteY21" fmla="*/ 128721 h 224745"/>
                <a:gd name="connsiteX22" fmla="*/ 57985 w 1085452"/>
                <a:gd name="connsiteY22" fmla="*/ 156811 h 224745"/>
                <a:gd name="connsiteX23" fmla="*/ 75462 w 1085452"/>
                <a:gd name="connsiteY23" fmla="*/ 133024 h 224745"/>
                <a:gd name="connsiteX24" fmla="*/ 74699 w 1085452"/>
                <a:gd name="connsiteY24" fmla="*/ 129729 h 224745"/>
                <a:gd name="connsiteX25" fmla="*/ 192470 w 1085452"/>
                <a:gd name="connsiteY25" fmla="*/ 57094 h 224745"/>
                <a:gd name="connsiteX26" fmla="*/ 151445 w 1085452"/>
                <a:gd name="connsiteY26" fmla="*/ 4200 h 224745"/>
                <a:gd name="connsiteX27" fmla="*/ 135740 w 1085452"/>
                <a:gd name="connsiteY27" fmla="*/ 15077 h 224745"/>
                <a:gd name="connsiteX28" fmla="*/ 137773 w 1085452"/>
                <a:gd name="connsiteY28" fmla="*/ 15838 h 224745"/>
                <a:gd name="connsiteX29" fmla="*/ 148658 w 1085452"/>
                <a:gd name="connsiteY29" fmla="*/ 27987 h 224745"/>
                <a:gd name="connsiteX30" fmla="*/ 140045 w 1085452"/>
                <a:gd name="connsiteY30" fmla="*/ 36086 h 224745"/>
                <a:gd name="connsiteX31" fmla="*/ 127137 w 1085452"/>
                <a:gd name="connsiteY31" fmla="*/ 20396 h 224745"/>
                <a:gd name="connsiteX32" fmla="*/ 151445 w 1085452"/>
                <a:gd name="connsiteY32" fmla="*/ -1375 h 224745"/>
                <a:gd name="connsiteX33" fmla="*/ 207150 w 1085452"/>
                <a:gd name="connsiteY33" fmla="*/ 49750 h 224745"/>
                <a:gd name="connsiteX34" fmla="*/ 231967 w 1085452"/>
                <a:gd name="connsiteY34" fmla="*/ 149467 h 224745"/>
                <a:gd name="connsiteX35" fmla="*/ 232729 w 1085452"/>
                <a:gd name="connsiteY35" fmla="*/ 153016 h 224745"/>
                <a:gd name="connsiteX36" fmla="*/ 225637 w 1085452"/>
                <a:gd name="connsiteY36" fmla="*/ 159598 h 224745"/>
                <a:gd name="connsiteX37" fmla="*/ 215761 w 1085452"/>
                <a:gd name="connsiteY37" fmla="*/ 150229 h 224745"/>
                <a:gd name="connsiteX38" fmla="*/ 197277 w 1085452"/>
                <a:gd name="connsiteY38" fmla="*/ 75824 h 224745"/>
                <a:gd name="connsiteX39" fmla="*/ 170432 w 1085452"/>
                <a:gd name="connsiteY39" fmla="*/ 53300 h 224745"/>
                <a:gd name="connsiteX40" fmla="*/ 156760 w 1085452"/>
                <a:gd name="connsiteY40" fmla="*/ 72783 h 224745"/>
                <a:gd name="connsiteX41" fmla="*/ 171449 w 1085452"/>
                <a:gd name="connsiteY41" fmla="*/ 128212 h 224745"/>
                <a:gd name="connsiteX42" fmla="*/ 174738 w 1085452"/>
                <a:gd name="connsiteY42" fmla="*/ 141876 h 224745"/>
                <a:gd name="connsiteX43" fmla="*/ 155497 w 1085452"/>
                <a:gd name="connsiteY43" fmla="*/ 162377 h 224745"/>
                <a:gd name="connsiteX44" fmla="*/ 123085 w 1085452"/>
                <a:gd name="connsiteY44" fmla="*/ 123400 h 224745"/>
                <a:gd name="connsiteX45" fmla="*/ 126883 w 1085452"/>
                <a:gd name="connsiteY45" fmla="*/ 120875 h 224745"/>
                <a:gd name="connsiteX46" fmla="*/ 131443 w 1085452"/>
                <a:gd name="connsiteY46" fmla="*/ 124924 h 224745"/>
                <a:gd name="connsiteX47" fmla="*/ 154988 w 1085452"/>
                <a:gd name="connsiteY47" fmla="*/ 156811 h 224745"/>
                <a:gd name="connsiteX48" fmla="*/ 160558 w 1085452"/>
                <a:gd name="connsiteY48" fmla="*/ 149467 h 224745"/>
                <a:gd name="connsiteX49" fmla="*/ 154480 w 1085452"/>
                <a:gd name="connsiteY49" fmla="*/ 126695 h 224745"/>
                <a:gd name="connsiteX50" fmla="*/ 141317 w 1085452"/>
                <a:gd name="connsiteY50" fmla="*/ 77087 h 224745"/>
                <a:gd name="connsiteX51" fmla="*/ 169677 w 1085452"/>
                <a:gd name="connsiteY51" fmla="*/ 47725 h 224745"/>
                <a:gd name="connsiteX52" fmla="*/ 192470 w 1085452"/>
                <a:gd name="connsiteY52" fmla="*/ 57094 h 224745"/>
                <a:gd name="connsiteX53" fmla="*/ 285415 w 1085452"/>
                <a:gd name="connsiteY53" fmla="*/ 108973 h 224745"/>
                <a:gd name="connsiteX54" fmla="*/ 322131 w 1085452"/>
                <a:gd name="connsiteY54" fmla="*/ 114547 h 224745"/>
                <a:gd name="connsiteX55" fmla="*/ 342143 w 1085452"/>
                <a:gd name="connsiteY55" fmla="*/ 140868 h 224745"/>
                <a:gd name="connsiteX56" fmla="*/ 316564 w 1085452"/>
                <a:gd name="connsiteY56" fmla="*/ 162377 h 224745"/>
                <a:gd name="connsiteX57" fmla="*/ 253766 w 1085452"/>
                <a:gd name="connsiteY57" fmla="*/ 92022 h 224745"/>
                <a:gd name="connsiteX58" fmla="*/ 289973 w 1085452"/>
                <a:gd name="connsiteY58" fmla="*/ 47725 h 224745"/>
                <a:gd name="connsiteX59" fmla="*/ 343406 w 1085452"/>
                <a:gd name="connsiteY59" fmla="*/ 76832 h 224745"/>
                <a:gd name="connsiteX60" fmla="*/ 339354 w 1085452"/>
                <a:gd name="connsiteY60" fmla="*/ 80883 h 224745"/>
                <a:gd name="connsiteX61" fmla="*/ 336067 w 1085452"/>
                <a:gd name="connsiteY61" fmla="*/ 78096 h 224745"/>
                <a:gd name="connsiteX62" fmla="*/ 290482 w 1085452"/>
                <a:gd name="connsiteY62" fmla="*/ 53300 h 224745"/>
                <a:gd name="connsiteX63" fmla="*/ 271233 w 1085452"/>
                <a:gd name="connsiteY63" fmla="*/ 81136 h 224745"/>
                <a:gd name="connsiteX64" fmla="*/ 275539 w 1085452"/>
                <a:gd name="connsiteY64" fmla="*/ 108973 h 224745"/>
                <a:gd name="connsiteX65" fmla="*/ 285415 w 1085452"/>
                <a:gd name="connsiteY65" fmla="*/ 108973 h 224745"/>
                <a:gd name="connsiteX66" fmla="*/ 277057 w 1085452"/>
                <a:gd name="connsiteY66" fmla="*/ 114547 h 224745"/>
                <a:gd name="connsiteX67" fmla="*/ 316564 w 1085452"/>
                <a:gd name="connsiteY67" fmla="*/ 156811 h 224745"/>
                <a:gd name="connsiteX68" fmla="*/ 332516 w 1085452"/>
                <a:gd name="connsiteY68" fmla="*/ 141368 h 224745"/>
                <a:gd name="connsiteX69" fmla="*/ 282380 w 1085452"/>
                <a:gd name="connsiteY69" fmla="*/ 114547 h 224745"/>
                <a:gd name="connsiteX70" fmla="*/ 277057 w 1085452"/>
                <a:gd name="connsiteY70" fmla="*/ 114547 h 224745"/>
                <a:gd name="connsiteX71" fmla="*/ 406728 w 1085452"/>
                <a:gd name="connsiteY71" fmla="*/ 123400 h 224745"/>
                <a:gd name="connsiteX72" fmla="*/ 440157 w 1085452"/>
                <a:gd name="connsiteY72" fmla="*/ 156811 h 224745"/>
                <a:gd name="connsiteX73" fmla="*/ 453575 w 1085452"/>
                <a:gd name="connsiteY73" fmla="*/ 153270 h 224745"/>
                <a:gd name="connsiteX74" fmla="*/ 443953 w 1085452"/>
                <a:gd name="connsiteY74" fmla="*/ 141122 h 224745"/>
                <a:gd name="connsiteX75" fmla="*/ 452812 w 1085452"/>
                <a:gd name="connsiteY75" fmla="*/ 133024 h 224745"/>
                <a:gd name="connsiteX76" fmla="*/ 465220 w 1085452"/>
                <a:gd name="connsiteY76" fmla="*/ 146433 h 224745"/>
                <a:gd name="connsiteX77" fmla="*/ 440404 w 1085452"/>
                <a:gd name="connsiteY77" fmla="*/ 162377 h 224745"/>
                <a:gd name="connsiteX78" fmla="*/ 409761 w 1085452"/>
                <a:gd name="connsiteY78" fmla="*/ 144155 h 224745"/>
                <a:gd name="connsiteX79" fmla="*/ 388751 w 1085452"/>
                <a:gd name="connsiteY79" fmla="*/ 162377 h 224745"/>
                <a:gd name="connsiteX80" fmla="*/ 370518 w 1085452"/>
                <a:gd name="connsiteY80" fmla="*/ 148967 h 224745"/>
                <a:gd name="connsiteX81" fmla="*/ 362414 w 1085452"/>
                <a:gd name="connsiteY81" fmla="*/ 123400 h 224745"/>
                <a:gd name="connsiteX82" fmla="*/ 366212 w 1085452"/>
                <a:gd name="connsiteY82" fmla="*/ 120875 h 224745"/>
                <a:gd name="connsiteX83" fmla="*/ 371019 w 1085452"/>
                <a:gd name="connsiteY83" fmla="*/ 126695 h 224745"/>
                <a:gd name="connsiteX84" fmla="*/ 388242 w 1085452"/>
                <a:gd name="connsiteY84" fmla="*/ 156811 h 224745"/>
                <a:gd name="connsiteX85" fmla="*/ 394826 w 1085452"/>
                <a:gd name="connsiteY85" fmla="*/ 146688 h 224745"/>
                <a:gd name="connsiteX86" fmla="*/ 393056 w 1085452"/>
                <a:gd name="connsiteY86" fmla="*/ 133778 h 224745"/>
                <a:gd name="connsiteX87" fmla="*/ 374062 w 1085452"/>
                <a:gd name="connsiteY87" fmla="*/ 57848 h 224745"/>
                <a:gd name="connsiteX88" fmla="*/ 373299 w 1085452"/>
                <a:gd name="connsiteY88" fmla="*/ 54308 h 224745"/>
                <a:gd name="connsiteX89" fmla="*/ 380392 w 1085452"/>
                <a:gd name="connsiteY89" fmla="*/ 47725 h 224745"/>
                <a:gd name="connsiteX90" fmla="*/ 390268 w 1085452"/>
                <a:gd name="connsiteY90" fmla="*/ 57094 h 224745"/>
                <a:gd name="connsiteX91" fmla="*/ 406728 w 1085452"/>
                <a:gd name="connsiteY91" fmla="*/ 123400 h 224745"/>
                <a:gd name="connsiteX92" fmla="*/ 634394 w 1085452"/>
                <a:gd name="connsiteY92" fmla="*/ 198320 h 224745"/>
                <a:gd name="connsiteX93" fmla="*/ 659968 w 1085452"/>
                <a:gd name="connsiteY93" fmla="*/ 215527 h 224745"/>
                <a:gd name="connsiteX94" fmla="*/ 663766 w 1085452"/>
                <a:gd name="connsiteY94" fmla="*/ 220083 h 224745"/>
                <a:gd name="connsiteX95" fmla="*/ 660476 w 1085452"/>
                <a:gd name="connsiteY95" fmla="*/ 223371 h 224745"/>
                <a:gd name="connsiteX96" fmla="*/ 636166 w 1085452"/>
                <a:gd name="connsiteY96" fmla="*/ 222617 h 224745"/>
                <a:gd name="connsiteX97" fmla="*/ 611604 w 1085452"/>
                <a:gd name="connsiteY97" fmla="*/ 223371 h 224745"/>
                <a:gd name="connsiteX98" fmla="*/ 607043 w 1085452"/>
                <a:gd name="connsiteY98" fmla="*/ 218568 h 224745"/>
                <a:gd name="connsiteX99" fmla="*/ 611604 w 1085452"/>
                <a:gd name="connsiteY99" fmla="*/ 215527 h 224745"/>
                <a:gd name="connsiteX100" fmla="*/ 626794 w 1085452"/>
                <a:gd name="connsiteY100" fmla="*/ 204641 h 224745"/>
                <a:gd name="connsiteX101" fmla="*/ 625784 w 1085452"/>
                <a:gd name="connsiteY101" fmla="*/ 198566 h 224745"/>
                <a:gd name="connsiteX102" fmla="*/ 597932 w 1085452"/>
                <a:gd name="connsiteY102" fmla="*/ 87464 h 224745"/>
                <a:gd name="connsiteX103" fmla="*/ 550578 w 1085452"/>
                <a:gd name="connsiteY103" fmla="*/ 219067 h 224745"/>
                <a:gd name="connsiteX104" fmla="*/ 543483 w 1085452"/>
                <a:gd name="connsiteY104" fmla="*/ 223371 h 224745"/>
                <a:gd name="connsiteX105" fmla="*/ 511833 w 1085452"/>
                <a:gd name="connsiteY105" fmla="*/ 223371 h 224745"/>
                <a:gd name="connsiteX106" fmla="*/ 504992 w 1085452"/>
                <a:gd name="connsiteY106" fmla="*/ 218568 h 224745"/>
                <a:gd name="connsiteX107" fmla="*/ 511833 w 1085452"/>
                <a:gd name="connsiteY107" fmla="*/ 215527 h 224745"/>
                <a:gd name="connsiteX108" fmla="*/ 527276 w 1085452"/>
                <a:gd name="connsiteY108" fmla="*/ 213502 h 224745"/>
                <a:gd name="connsiteX109" fmla="*/ 526522 w 1085452"/>
                <a:gd name="connsiteY109" fmla="*/ 210214 h 224745"/>
                <a:gd name="connsiteX110" fmla="*/ 493092 w 1085452"/>
                <a:gd name="connsiteY110" fmla="*/ 76071 h 224745"/>
                <a:gd name="connsiteX111" fmla="*/ 468530 w 1085452"/>
                <a:gd name="connsiteY111" fmla="*/ 58357 h 224745"/>
                <a:gd name="connsiteX112" fmla="*/ 463715 w 1085452"/>
                <a:gd name="connsiteY112" fmla="*/ 53554 h 224745"/>
                <a:gd name="connsiteX113" fmla="*/ 467012 w 1085452"/>
                <a:gd name="connsiteY113" fmla="*/ 50513 h 224745"/>
                <a:gd name="connsiteX114" fmla="*/ 491066 w 1085452"/>
                <a:gd name="connsiteY114" fmla="*/ 51274 h 224745"/>
                <a:gd name="connsiteX115" fmla="*/ 515885 w 1085452"/>
                <a:gd name="connsiteY115" fmla="*/ 50513 h 224745"/>
                <a:gd name="connsiteX116" fmla="*/ 520443 w 1085452"/>
                <a:gd name="connsiteY116" fmla="*/ 55069 h 224745"/>
                <a:gd name="connsiteX117" fmla="*/ 515631 w 1085452"/>
                <a:gd name="connsiteY117" fmla="*/ 58357 h 224745"/>
                <a:gd name="connsiteX118" fmla="*/ 500688 w 1085452"/>
                <a:gd name="connsiteY118" fmla="*/ 69243 h 224745"/>
                <a:gd name="connsiteX119" fmla="*/ 501705 w 1085452"/>
                <a:gd name="connsiteY119" fmla="*/ 75570 h 224745"/>
                <a:gd name="connsiteX120" fmla="*/ 534372 w 1085452"/>
                <a:gd name="connsiteY120" fmla="*/ 205911 h 224745"/>
                <a:gd name="connsiteX121" fmla="*/ 588811 w 1085452"/>
                <a:gd name="connsiteY121" fmla="*/ 54816 h 224745"/>
                <a:gd name="connsiteX122" fmla="*/ 593880 w 1085452"/>
                <a:gd name="connsiteY122" fmla="*/ 50513 h 224745"/>
                <a:gd name="connsiteX123" fmla="*/ 598942 w 1085452"/>
                <a:gd name="connsiteY123" fmla="*/ 55578 h 224745"/>
                <a:gd name="connsiteX124" fmla="*/ 634394 w 1085452"/>
                <a:gd name="connsiteY124" fmla="*/ 198320 h 224745"/>
                <a:gd name="connsiteX125" fmla="*/ 765086 w 1085452"/>
                <a:gd name="connsiteY125" fmla="*/ 120875 h 224745"/>
                <a:gd name="connsiteX126" fmla="*/ 728113 w 1085452"/>
                <a:gd name="connsiteY126" fmla="*/ 162377 h 224745"/>
                <a:gd name="connsiteX127" fmla="*/ 664043 w 1085452"/>
                <a:gd name="connsiteY127" fmla="*/ 89490 h 224745"/>
                <a:gd name="connsiteX128" fmla="*/ 701016 w 1085452"/>
                <a:gd name="connsiteY128" fmla="*/ 47725 h 224745"/>
                <a:gd name="connsiteX129" fmla="*/ 765086 w 1085452"/>
                <a:gd name="connsiteY129" fmla="*/ 120875 h 224745"/>
                <a:gd name="connsiteX130" fmla="*/ 701016 w 1085452"/>
                <a:gd name="connsiteY130" fmla="*/ 53300 h 224745"/>
                <a:gd name="connsiteX131" fmla="*/ 681774 w 1085452"/>
                <a:gd name="connsiteY131" fmla="*/ 79366 h 224745"/>
                <a:gd name="connsiteX132" fmla="*/ 696455 w 1085452"/>
                <a:gd name="connsiteY132" fmla="*/ 133778 h 224745"/>
                <a:gd name="connsiteX133" fmla="*/ 727858 w 1085452"/>
                <a:gd name="connsiteY133" fmla="*/ 156811 h 224745"/>
                <a:gd name="connsiteX134" fmla="*/ 747362 w 1085452"/>
                <a:gd name="connsiteY134" fmla="*/ 130744 h 224745"/>
                <a:gd name="connsiteX135" fmla="*/ 733682 w 1085452"/>
                <a:gd name="connsiteY135" fmla="*/ 78603 h 224745"/>
                <a:gd name="connsiteX136" fmla="*/ 701016 w 1085452"/>
                <a:gd name="connsiteY136" fmla="*/ 53300 h 224745"/>
                <a:gd name="connsiteX137" fmla="*/ 830939 w 1085452"/>
                <a:gd name="connsiteY137" fmla="*/ 123400 h 224745"/>
                <a:gd name="connsiteX138" fmla="*/ 864368 w 1085452"/>
                <a:gd name="connsiteY138" fmla="*/ 156811 h 224745"/>
                <a:gd name="connsiteX139" fmla="*/ 877786 w 1085452"/>
                <a:gd name="connsiteY139" fmla="*/ 153270 h 224745"/>
                <a:gd name="connsiteX140" fmla="*/ 868167 w 1085452"/>
                <a:gd name="connsiteY140" fmla="*/ 141122 h 224745"/>
                <a:gd name="connsiteX141" fmla="*/ 877023 w 1085452"/>
                <a:gd name="connsiteY141" fmla="*/ 133024 h 224745"/>
                <a:gd name="connsiteX142" fmla="*/ 889434 w 1085452"/>
                <a:gd name="connsiteY142" fmla="*/ 146433 h 224745"/>
                <a:gd name="connsiteX143" fmla="*/ 864615 w 1085452"/>
                <a:gd name="connsiteY143" fmla="*/ 162377 h 224745"/>
                <a:gd name="connsiteX144" fmla="*/ 833975 w 1085452"/>
                <a:gd name="connsiteY144" fmla="*/ 144155 h 224745"/>
                <a:gd name="connsiteX145" fmla="*/ 812962 w 1085452"/>
                <a:gd name="connsiteY145" fmla="*/ 162377 h 224745"/>
                <a:gd name="connsiteX146" fmla="*/ 794732 w 1085452"/>
                <a:gd name="connsiteY146" fmla="*/ 148967 h 224745"/>
                <a:gd name="connsiteX147" fmla="*/ 786627 w 1085452"/>
                <a:gd name="connsiteY147" fmla="*/ 123400 h 224745"/>
                <a:gd name="connsiteX148" fmla="*/ 790426 w 1085452"/>
                <a:gd name="connsiteY148" fmla="*/ 120875 h 224745"/>
                <a:gd name="connsiteX149" fmla="*/ 795230 w 1085452"/>
                <a:gd name="connsiteY149" fmla="*/ 126695 h 224745"/>
                <a:gd name="connsiteX150" fmla="*/ 812453 w 1085452"/>
                <a:gd name="connsiteY150" fmla="*/ 156811 h 224745"/>
                <a:gd name="connsiteX151" fmla="*/ 819040 w 1085452"/>
                <a:gd name="connsiteY151" fmla="*/ 146688 h 224745"/>
                <a:gd name="connsiteX152" fmla="*/ 817268 w 1085452"/>
                <a:gd name="connsiteY152" fmla="*/ 133778 h 224745"/>
                <a:gd name="connsiteX153" fmla="*/ 798273 w 1085452"/>
                <a:gd name="connsiteY153" fmla="*/ 57848 h 224745"/>
                <a:gd name="connsiteX154" fmla="*/ 797510 w 1085452"/>
                <a:gd name="connsiteY154" fmla="*/ 54308 h 224745"/>
                <a:gd name="connsiteX155" fmla="*/ 804606 w 1085452"/>
                <a:gd name="connsiteY155" fmla="*/ 47725 h 224745"/>
                <a:gd name="connsiteX156" fmla="*/ 814479 w 1085452"/>
                <a:gd name="connsiteY156" fmla="*/ 57094 h 224745"/>
                <a:gd name="connsiteX157" fmla="*/ 830939 w 1085452"/>
                <a:gd name="connsiteY157" fmla="*/ 123400 h 224745"/>
                <a:gd name="connsiteX158" fmla="*/ 930469 w 1085452"/>
                <a:gd name="connsiteY158" fmla="*/ 94801 h 224745"/>
                <a:gd name="connsiteX159" fmla="*/ 934521 w 1085452"/>
                <a:gd name="connsiteY159" fmla="*/ 111253 h 224745"/>
                <a:gd name="connsiteX160" fmla="*/ 940851 w 1085452"/>
                <a:gd name="connsiteY160" fmla="*/ 129474 h 224745"/>
                <a:gd name="connsiteX161" fmla="*/ 976560 w 1085452"/>
                <a:gd name="connsiteY161" fmla="*/ 156811 h 224745"/>
                <a:gd name="connsiteX162" fmla="*/ 988206 w 1085452"/>
                <a:gd name="connsiteY162" fmla="*/ 140106 h 224745"/>
                <a:gd name="connsiteX163" fmla="*/ 985928 w 1085452"/>
                <a:gd name="connsiteY163" fmla="*/ 123654 h 224745"/>
                <a:gd name="connsiteX164" fmla="*/ 969468 w 1085452"/>
                <a:gd name="connsiteY164" fmla="*/ 57848 h 224745"/>
                <a:gd name="connsiteX165" fmla="*/ 968713 w 1085452"/>
                <a:gd name="connsiteY165" fmla="*/ 54308 h 224745"/>
                <a:gd name="connsiteX166" fmla="*/ 975798 w 1085452"/>
                <a:gd name="connsiteY166" fmla="*/ 47725 h 224745"/>
                <a:gd name="connsiteX167" fmla="*/ 984919 w 1085452"/>
                <a:gd name="connsiteY167" fmla="*/ 54308 h 224745"/>
                <a:gd name="connsiteX168" fmla="*/ 995047 w 1085452"/>
                <a:gd name="connsiteY168" fmla="*/ 94801 h 224745"/>
                <a:gd name="connsiteX169" fmla="*/ 999099 w 1085452"/>
                <a:gd name="connsiteY169" fmla="*/ 111253 h 224745"/>
                <a:gd name="connsiteX170" fmla="*/ 1005429 w 1085452"/>
                <a:gd name="connsiteY170" fmla="*/ 129474 h 224745"/>
                <a:gd name="connsiteX171" fmla="*/ 1041131 w 1085452"/>
                <a:gd name="connsiteY171" fmla="*/ 156811 h 224745"/>
                <a:gd name="connsiteX172" fmla="*/ 1052786 w 1085452"/>
                <a:gd name="connsiteY172" fmla="*/ 140106 h 224745"/>
                <a:gd name="connsiteX173" fmla="*/ 1038095 w 1085452"/>
                <a:gd name="connsiteY173" fmla="*/ 84169 h 224745"/>
                <a:gd name="connsiteX174" fmla="*/ 1034045 w 1085452"/>
                <a:gd name="connsiteY174" fmla="*/ 67971 h 224745"/>
                <a:gd name="connsiteX175" fmla="*/ 1053285 w 1085452"/>
                <a:gd name="connsiteY175" fmla="*/ 47725 h 224745"/>
                <a:gd name="connsiteX176" fmla="*/ 1085453 w 1085452"/>
                <a:gd name="connsiteY176" fmla="*/ 86703 h 224745"/>
                <a:gd name="connsiteX177" fmla="*/ 1081648 w 1085452"/>
                <a:gd name="connsiteY177" fmla="*/ 89235 h 224745"/>
                <a:gd name="connsiteX178" fmla="*/ 1077341 w 1085452"/>
                <a:gd name="connsiteY178" fmla="*/ 84932 h 224745"/>
                <a:gd name="connsiteX179" fmla="*/ 1053793 w 1085452"/>
                <a:gd name="connsiteY179" fmla="*/ 53300 h 224745"/>
                <a:gd name="connsiteX180" fmla="*/ 1048226 w 1085452"/>
                <a:gd name="connsiteY180" fmla="*/ 60636 h 224745"/>
                <a:gd name="connsiteX181" fmla="*/ 1052786 w 1085452"/>
                <a:gd name="connsiteY181" fmla="*/ 79621 h 224745"/>
                <a:gd name="connsiteX182" fmla="*/ 1068230 w 1085452"/>
                <a:gd name="connsiteY182" fmla="*/ 136057 h 224745"/>
                <a:gd name="connsiteX183" fmla="*/ 1041639 w 1085452"/>
                <a:gd name="connsiteY183" fmla="*/ 162377 h 224745"/>
                <a:gd name="connsiteX184" fmla="*/ 1003660 w 1085452"/>
                <a:gd name="connsiteY184" fmla="*/ 140106 h 224745"/>
                <a:gd name="connsiteX185" fmla="*/ 977069 w 1085452"/>
                <a:gd name="connsiteY185" fmla="*/ 162377 h 224745"/>
                <a:gd name="connsiteX186" fmla="*/ 940851 w 1085452"/>
                <a:gd name="connsiteY186" fmla="*/ 142384 h 224745"/>
                <a:gd name="connsiteX187" fmla="*/ 919587 w 1085452"/>
                <a:gd name="connsiteY187" fmla="*/ 162377 h 224745"/>
                <a:gd name="connsiteX188" fmla="*/ 901354 w 1085452"/>
                <a:gd name="connsiteY188" fmla="*/ 148967 h 224745"/>
                <a:gd name="connsiteX189" fmla="*/ 893250 w 1085452"/>
                <a:gd name="connsiteY189" fmla="*/ 123400 h 224745"/>
                <a:gd name="connsiteX190" fmla="*/ 897047 w 1085452"/>
                <a:gd name="connsiteY190" fmla="*/ 120875 h 224745"/>
                <a:gd name="connsiteX191" fmla="*/ 901855 w 1085452"/>
                <a:gd name="connsiteY191" fmla="*/ 126695 h 224745"/>
                <a:gd name="connsiteX192" fmla="*/ 919078 w 1085452"/>
                <a:gd name="connsiteY192" fmla="*/ 156811 h 224745"/>
                <a:gd name="connsiteX193" fmla="*/ 925662 w 1085452"/>
                <a:gd name="connsiteY193" fmla="*/ 146688 h 224745"/>
                <a:gd name="connsiteX194" fmla="*/ 923890 w 1085452"/>
                <a:gd name="connsiteY194" fmla="*/ 133778 h 224745"/>
                <a:gd name="connsiteX195" fmla="*/ 904898 w 1085452"/>
                <a:gd name="connsiteY195" fmla="*/ 57848 h 224745"/>
                <a:gd name="connsiteX196" fmla="*/ 904135 w 1085452"/>
                <a:gd name="connsiteY196" fmla="*/ 54308 h 224745"/>
                <a:gd name="connsiteX197" fmla="*/ 911227 w 1085452"/>
                <a:gd name="connsiteY197" fmla="*/ 47725 h 224745"/>
                <a:gd name="connsiteX198" fmla="*/ 920341 w 1085452"/>
                <a:gd name="connsiteY198" fmla="*/ 54308 h 224745"/>
                <a:gd name="connsiteX199" fmla="*/ 930469 w 1085452"/>
                <a:gd name="connsiteY199" fmla="*/ 94801 h 224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</a:cxnLst>
              <a:rect l="l" t="t" r="r" b="b"/>
              <a:pathLst>
                <a:path w="1085452" h="224745">
                  <a:moveTo>
                    <a:pt x="61027" y="65447"/>
                  </a:moveTo>
                  <a:cubicBezTo>
                    <a:pt x="63808" y="53045"/>
                    <a:pt x="73182" y="47725"/>
                    <a:pt x="82039" y="47725"/>
                  </a:cubicBezTo>
                  <a:cubicBezTo>
                    <a:pt x="91415" y="47725"/>
                    <a:pt x="96728" y="54053"/>
                    <a:pt x="100526" y="61899"/>
                  </a:cubicBezTo>
                  <a:cubicBezTo>
                    <a:pt x="105086" y="71521"/>
                    <a:pt x="108129" y="86202"/>
                    <a:pt x="108129" y="86703"/>
                  </a:cubicBezTo>
                  <a:cubicBezTo>
                    <a:pt x="108129" y="89235"/>
                    <a:pt x="106104" y="89235"/>
                    <a:pt x="104324" y="89235"/>
                  </a:cubicBezTo>
                  <a:cubicBezTo>
                    <a:pt x="101288" y="89235"/>
                    <a:pt x="101034" y="88981"/>
                    <a:pt x="99516" y="83415"/>
                  </a:cubicBezTo>
                  <a:cubicBezTo>
                    <a:pt x="95973" y="69243"/>
                    <a:pt x="91161" y="53300"/>
                    <a:pt x="82548" y="53300"/>
                  </a:cubicBezTo>
                  <a:cubicBezTo>
                    <a:pt x="75962" y="53300"/>
                    <a:pt x="75962" y="60128"/>
                    <a:pt x="75962" y="63677"/>
                  </a:cubicBezTo>
                  <a:cubicBezTo>
                    <a:pt x="75962" y="65447"/>
                    <a:pt x="75962" y="69496"/>
                    <a:pt x="77733" y="76580"/>
                  </a:cubicBezTo>
                  <a:lnTo>
                    <a:pt x="94956" y="145417"/>
                  </a:lnTo>
                  <a:cubicBezTo>
                    <a:pt x="95973" y="148967"/>
                    <a:pt x="95973" y="149467"/>
                    <a:pt x="95973" y="150737"/>
                  </a:cubicBezTo>
                  <a:cubicBezTo>
                    <a:pt x="95973" y="156049"/>
                    <a:pt x="91669" y="157320"/>
                    <a:pt x="89135" y="157320"/>
                  </a:cubicBezTo>
                  <a:cubicBezTo>
                    <a:pt x="81030" y="157320"/>
                    <a:pt x="79259" y="148713"/>
                    <a:pt x="79005" y="147443"/>
                  </a:cubicBezTo>
                  <a:cubicBezTo>
                    <a:pt x="74190" y="158328"/>
                    <a:pt x="66087" y="162377"/>
                    <a:pt x="57985" y="162377"/>
                  </a:cubicBezTo>
                  <a:cubicBezTo>
                    <a:pt x="29878" y="162377"/>
                    <a:pt x="0" y="123909"/>
                    <a:pt x="0" y="86956"/>
                  </a:cubicBezTo>
                  <a:cubicBezTo>
                    <a:pt x="0" y="65447"/>
                    <a:pt x="11646" y="47725"/>
                    <a:pt x="30641" y="47725"/>
                  </a:cubicBezTo>
                  <a:cubicBezTo>
                    <a:pt x="39753" y="47725"/>
                    <a:pt x="50899" y="53045"/>
                    <a:pt x="61027" y="65447"/>
                  </a:cubicBezTo>
                  <a:close/>
                  <a:moveTo>
                    <a:pt x="74699" y="129729"/>
                  </a:moveTo>
                  <a:lnTo>
                    <a:pt x="62799" y="81899"/>
                  </a:lnTo>
                  <a:cubicBezTo>
                    <a:pt x="60773" y="73801"/>
                    <a:pt x="45075" y="53300"/>
                    <a:pt x="31141" y="53300"/>
                  </a:cubicBezTo>
                  <a:cubicBezTo>
                    <a:pt x="19241" y="53300"/>
                    <a:pt x="17215" y="68226"/>
                    <a:pt x="17215" y="75824"/>
                  </a:cubicBezTo>
                  <a:cubicBezTo>
                    <a:pt x="17215" y="88472"/>
                    <a:pt x="25064" y="118089"/>
                    <a:pt x="29624" y="128721"/>
                  </a:cubicBezTo>
                  <a:cubicBezTo>
                    <a:pt x="35955" y="144155"/>
                    <a:pt x="47601" y="156811"/>
                    <a:pt x="57985" y="156811"/>
                  </a:cubicBezTo>
                  <a:cubicBezTo>
                    <a:pt x="69130" y="156811"/>
                    <a:pt x="75462" y="143647"/>
                    <a:pt x="75462" y="133024"/>
                  </a:cubicBezTo>
                  <a:cubicBezTo>
                    <a:pt x="75462" y="132515"/>
                    <a:pt x="75207" y="131245"/>
                    <a:pt x="74699" y="129729"/>
                  </a:cubicBezTo>
                  <a:close/>
                  <a:moveTo>
                    <a:pt x="192470" y="57094"/>
                  </a:moveTo>
                  <a:cubicBezTo>
                    <a:pt x="182840" y="15331"/>
                    <a:pt x="164110" y="4200"/>
                    <a:pt x="151445" y="4200"/>
                  </a:cubicBezTo>
                  <a:cubicBezTo>
                    <a:pt x="139291" y="4200"/>
                    <a:pt x="135740" y="13814"/>
                    <a:pt x="135740" y="15077"/>
                  </a:cubicBezTo>
                  <a:cubicBezTo>
                    <a:pt x="135740" y="15331"/>
                    <a:pt x="135993" y="15585"/>
                    <a:pt x="137773" y="15838"/>
                  </a:cubicBezTo>
                  <a:cubicBezTo>
                    <a:pt x="145623" y="17102"/>
                    <a:pt x="148658" y="23938"/>
                    <a:pt x="148658" y="27987"/>
                  </a:cubicBezTo>
                  <a:cubicBezTo>
                    <a:pt x="148658" y="33298"/>
                    <a:pt x="144606" y="36086"/>
                    <a:pt x="140045" y="36086"/>
                  </a:cubicBezTo>
                  <a:cubicBezTo>
                    <a:pt x="137011" y="36086"/>
                    <a:pt x="127137" y="34570"/>
                    <a:pt x="127137" y="20396"/>
                  </a:cubicBezTo>
                  <a:cubicBezTo>
                    <a:pt x="127137" y="7231"/>
                    <a:pt x="137519" y="-1375"/>
                    <a:pt x="151445" y="-1375"/>
                  </a:cubicBezTo>
                  <a:cubicBezTo>
                    <a:pt x="177781" y="-1375"/>
                    <a:pt x="200825" y="24699"/>
                    <a:pt x="207150" y="49750"/>
                  </a:cubicBezTo>
                  <a:lnTo>
                    <a:pt x="231967" y="149467"/>
                  </a:lnTo>
                  <a:cubicBezTo>
                    <a:pt x="232221" y="150991"/>
                    <a:pt x="232729" y="152253"/>
                    <a:pt x="232729" y="153016"/>
                  </a:cubicBezTo>
                  <a:cubicBezTo>
                    <a:pt x="232729" y="155795"/>
                    <a:pt x="230706" y="159598"/>
                    <a:pt x="225637" y="159598"/>
                  </a:cubicBezTo>
                  <a:cubicBezTo>
                    <a:pt x="218041" y="159598"/>
                    <a:pt x="216269" y="152253"/>
                    <a:pt x="215761" y="150229"/>
                  </a:cubicBezTo>
                  <a:lnTo>
                    <a:pt x="197277" y="75824"/>
                  </a:lnTo>
                  <a:cubicBezTo>
                    <a:pt x="195505" y="68480"/>
                    <a:pt x="185375" y="53300"/>
                    <a:pt x="170432" y="53300"/>
                  </a:cubicBezTo>
                  <a:cubicBezTo>
                    <a:pt x="159041" y="53300"/>
                    <a:pt x="156760" y="64431"/>
                    <a:pt x="156760" y="72783"/>
                  </a:cubicBezTo>
                  <a:cubicBezTo>
                    <a:pt x="156760" y="88227"/>
                    <a:pt x="165118" y="110999"/>
                    <a:pt x="171449" y="128212"/>
                  </a:cubicBezTo>
                  <a:cubicBezTo>
                    <a:pt x="173475" y="133523"/>
                    <a:pt x="174738" y="137073"/>
                    <a:pt x="174738" y="141876"/>
                  </a:cubicBezTo>
                  <a:cubicBezTo>
                    <a:pt x="174738" y="154533"/>
                    <a:pt x="166380" y="162377"/>
                    <a:pt x="155497" y="162377"/>
                  </a:cubicBezTo>
                  <a:cubicBezTo>
                    <a:pt x="131944" y="162377"/>
                    <a:pt x="123085" y="124924"/>
                    <a:pt x="123085" y="123400"/>
                  </a:cubicBezTo>
                  <a:cubicBezTo>
                    <a:pt x="123085" y="120875"/>
                    <a:pt x="125612" y="120875"/>
                    <a:pt x="126883" y="120875"/>
                  </a:cubicBezTo>
                  <a:cubicBezTo>
                    <a:pt x="130172" y="120875"/>
                    <a:pt x="130426" y="121376"/>
                    <a:pt x="131443" y="124924"/>
                  </a:cubicBezTo>
                  <a:cubicBezTo>
                    <a:pt x="133469" y="132770"/>
                    <a:pt x="140300" y="156811"/>
                    <a:pt x="154988" y="156811"/>
                  </a:cubicBezTo>
                  <a:cubicBezTo>
                    <a:pt x="157777" y="156811"/>
                    <a:pt x="160558" y="156049"/>
                    <a:pt x="160558" y="149467"/>
                  </a:cubicBezTo>
                  <a:cubicBezTo>
                    <a:pt x="160558" y="143392"/>
                    <a:pt x="158032" y="136564"/>
                    <a:pt x="154480" y="126695"/>
                  </a:cubicBezTo>
                  <a:cubicBezTo>
                    <a:pt x="147904" y="108973"/>
                    <a:pt x="141317" y="90251"/>
                    <a:pt x="141317" y="77087"/>
                  </a:cubicBezTo>
                  <a:cubicBezTo>
                    <a:pt x="141317" y="55069"/>
                    <a:pt x="156005" y="47725"/>
                    <a:pt x="169677" y="47725"/>
                  </a:cubicBezTo>
                  <a:cubicBezTo>
                    <a:pt x="181325" y="47725"/>
                    <a:pt x="189173" y="53799"/>
                    <a:pt x="192470" y="57094"/>
                  </a:cubicBezTo>
                  <a:close/>
                  <a:moveTo>
                    <a:pt x="285415" y="108973"/>
                  </a:moveTo>
                  <a:cubicBezTo>
                    <a:pt x="293017" y="108973"/>
                    <a:pt x="309977" y="109736"/>
                    <a:pt x="322131" y="114547"/>
                  </a:cubicBezTo>
                  <a:cubicBezTo>
                    <a:pt x="342143" y="122646"/>
                    <a:pt x="342143" y="139097"/>
                    <a:pt x="342143" y="140868"/>
                  </a:cubicBezTo>
                  <a:cubicBezTo>
                    <a:pt x="342143" y="152508"/>
                    <a:pt x="332770" y="162377"/>
                    <a:pt x="316564" y="162377"/>
                  </a:cubicBezTo>
                  <a:cubicBezTo>
                    <a:pt x="289973" y="162377"/>
                    <a:pt x="253766" y="136819"/>
                    <a:pt x="253766" y="92022"/>
                  </a:cubicBezTo>
                  <a:cubicBezTo>
                    <a:pt x="253766" y="69243"/>
                    <a:pt x="265919" y="47725"/>
                    <a:pt x="289973" y="47725"/>
                  </a:cubicBezTo>
                  <a:cubicBezTo>
                    <a:pt x="322385" y="47725"/>
                    <a:pt x="343406" y="73038"/>
                    <a:pt x="343406" y="76832"/>
                  </a:cubicBezTo>
                  <a:cubicBezTo>
                    <a:pt x="343406" y="78096"/>
                    <a:pt x="341381" y="80883"/>
                    <a:pt x="339354" y="80883"/>
                  </a:cubicBezTo>
                  <a:cubicBezTo>
                    <a:pt x="338337" y="80883"/>
                    <a:pt x="338091" y="80629"/>
                    <a:pt x="336067" y="78096"/>
                  </a:cubicBezTo>
                  <a:cubicBezTo>
                    <a:pt x="317327" y="54308"/>
                    <a:pt x="294788" y="53300"/>
                    <a:pt x="290482" y="53300"/>
                  </a:cubicBezTo>
                  <a:cubicBezTo>
                    <a:pt x="274021" y="53300"/>
                    <a:pt x="271233" y="71267"/>
                    <a:pt x="271233" y="81136"/>
                  </a:cubicBezTo>
                  <a:cubicBezTo>
                    <a:pt x="271233" y="90752"/>
                    <a:pt x="273767" y="102145"/>
                    <a:pt x="275539" y="108973"/>
                  </a:cubicBezTo>
                  <a:lnTo>
                    <a:pt x="285415" y="108973"/>
                  </a:lnTo>
                  <a:close/>
                  <a:moveTo>
                    <a:pt x="277057" y="114547"/>
                  </a:moveTo>
                  <a:cubicBezTo>
                    <a:pt x="287947" y="156049"/>
                    <a:pt x="314030" y="156811"/>
                    <a:pt x="316564" y="156811"/>
                  </a:cubicBezTo>
                  <a:cubicBezTo>
                    <a:pt x="326692" y="156811"/>
                    <a:pt x="332516" y="149975"/>
                    <a:pt x="332516" y="141368"/>
                  </a:cubicBezTo>
                  <a:cubicBezTo>
                    <a:pt x="332516" y="114547"/>
                    <a:pt x="290736" y="114547"/>
                    <a:pt x="282380" y="114547"/>
                  </a:cubicBezTo>
                  <a:lnTo>
                    <a:pt x="277057" y="114547"/>
                  </a:lnTo>
                  <a:close/>
                  <a:moveTo>
                    <a:pt x="406728" y="123400"/>
                  </a:moveTo>
                  <a:cubicBezTo>
                    <a:pt x="406983" y="124163"/>
                    <a:pt x="418374" y="156811"/>
                    <a:pt x="440157" y="156811"/>
                  </a:cubicBezTo>
                  <a:cubicBezTo>
                    <a:pt x="441421" y="156811"/>
                    <a:pt x="448514" y="156811"/>
                    <a:pt x="453575" y="153270"/>
                  </a:cubicBezTo>
                  <a:cubicBezTo>
                    <a:pt x="444708" y="150484"/>
                    <a:pt x="443953" y="142384"/>
                    <a:pt x="443953" y="141122"/>
                  </a:cubicBezTo>
                  <a:cubicBezTo>
                    <a:pt x="443953" y="137827"/>
                    <a:pt x="446234" y="133024"/>
                    <a:pt x="452812" y="133024"/>
                  </a:cubicBezTo>
                  <a:cubicBezTo>
                    <a:pt x="457373" y="133024"/>
                    <a:pt x="465220" y="136564"/>
                    <a:pt x="465220" y="146433"/>
                  </a:cubicBezTo>
                  <a:cubicBezTo>
                    <a:pt x="465220" y="159598"/>
                    <a:pt x="448760" y="162377"/>
                    <a:pt x="440404" y="162377"/>
                  </a:cubicBezTo>
                  <a:cubicBezTo>
                    <a:pt x="422935" y="162377"/>
                    <a:pt x="413821" y="149721"/>
                    <a:pt x="409761" y="144155"/>
                  </a:cubicBezTo>
                  <a:cubicBezTo>
                    <a:pt x="406983" y="157574"/>
                    <a:pt x="397106" y="162377"/>
                    <a:pt x="388751" y="162377"/>
                  </a:cubicBezTo>
                  <a:cubicBezTo>
                    <a:pt x="379629" y="162377"/>
                    <a:pt x="374571" y="156557"/>
                    <a:pt x="370518" y="148967"/>
                  </a:cubicBezTo>
                  <a:cubicBezTo>
                    <a:pt x="365703" y="138844"/>
                    <a:pt x="362414" y="123909"/>
                    <a:pt x="362414" y="123400"/>
                  </a:cubicBezTo>
                  <a:cubicBezTo>
                    <a:pt x="362414" y="120875"/>
                    <a:pt x="364941" y="120875"/>
                    <a:pt x="366212" y="120875"/>
                  </a:cubicBezTo>
                  <a:cubicBezTo>
                    <a:pt x="369502" y="120875"/>
                    <a:pt x="369755" y="121122"/>
                    <a:pt x="371019" y="126695"/>
                  </a:cubicBezTo>
                  <a:cubicBezTo>
                    <a:pt x="375579" y="144409"/>
                    <a:pt x="380392" y="156811"/>
                    <a:pt x="388242" y="156811"/>
                  </a:cubicBezTo>
                  <a:cubicBezTo>
                    <a:pt x="394826" y="156811"/>
                    <a:pt x="394826" y="149467"/>
                    <a:pt x="394826" y="146688"/>
                  </a:cubicBezTo>
                  <a:cubicBezTo>
                    <a:pt x="394826" y="142639"/>
                    <a:pt x="394063" y="137827"/>
                    <a:pt x="393056" y="133778"/>
                  </a:cubicBezTo>
                  <a:lnTo>
                    <a:pt x="374062" y="57848"/>
                  </a:lnTo>
                  <a:cubicBezTo>
                    <a:pt x="373554" y="56333"/>
                    <a:pt x="373299" y="55069"/>
                    <a:pt x="373299" y="54308"/>
                  </a:cubicBezTo>
                  <a:cubicBezTo>
                    <a:pt x="373299" y="51529"/>
                    <a:pt x="375326" y="47725"/>
                    <a:pt x="380392" y="47725"/>
                  </a:cubicBezTo>
                  <a:cubicBezTo>
                    <a:pt x="387988" y="47725"/>
                    <a:pt x="389759" y="55069"/>
                    <a:pt x="390268" y="57094"/>
                  </a:cubicBezTo>
                  <a:lnTo>
                    <a:pt x="406728" y="123400"/>
                  </a:lnTo>
                  <a:close/>
                  <a:moveTo>
                    <a:pt x="634394" y="198320"/>
                  </a:moveTo>
                  <a:cubicBezTo>
                    <a:pt x="638447" y="214517"/>
                    <a:pt x="652627" y="215273"/>
                    <a:pt x="659968" y="215527"/>
                  </a:cubicBezTo>
                  <a:cubicBezTo>
                    <a:pt x="660731" y="215527"/>
                    <a:pt x="663766" y="215780"/>
                    <a:pt x="663766" y="220083"/>
                  </a:cubicBezTo>
                  <a:cubicBezTo>
                    <a:pt x="663766" y="222108"/>
                    <a:pt x="662757" y="223371"/>
                    <a:pt x="660476" y="223371"/>
                  </a:cubicBezTo>
                  <a:cubicBezTo>
                    <a:pt x="652627" y="223371"/>
                    <a:pt x="644271" y="222617"/>
                    <a:pt x="636166" y="222617"/>
                  </a:cubicBezTo>
                  <a:cubicBezTo>
                    <a:pt x="628064" y="222617"/>
                    <a:pt x="619451" y="223371"/>
                    <a:pt x="611604" y="223371"/>
                  </a:cubicBezTo>
                  <a:cubicBezTo>
                    <a:pt x="610333" y="223371"/>
                    <a:pt x="607043" y="223371"/>
                    <a:pt x="607043" y="218568"/>
                  </a:cubicBezTo>
                  <a:cubicBezTo>
                    <a:pt x="607043" y="215780"/>
                    <a:pt x="609324" y="215527"/>
                    <a:pt x="611604" y="215527"/>
                  </a:cubicBezTo>
                  <a:cubicBezTo>
                    <a:pt x="624767" y="215018"/>
                    <a:pt x="626794" y="209960"/>
                    <a:pt x="626794" y="204641"/>
                  </a:cubicBezTo>
                  <a:cubicBezTo>
                    <a:pt x="626794" y="202370"/>
                    <a:pt x="626292" y="200592"/>
                    <a:pt x="625784" y="198566"/>
                  </a:cubicBezTo>
                  <a:lnTo>
                    <a:pt x="597932" y="87464"/>
                  </a:lnTo>
                  <a:lnTo>
                    <a:pt x="550578" y="219067"/>
                  </a:lnTo>
                  <a:cubicBezTo>
                    <a:pt x="549052" y="223116"/>
                    <a:pt x="548806" y="223371"/>
                    <a:pt x="543483" y="223371"/>
                  </a:cubicBezTo>
                  <a:lnTo>
                    <a:pt x="511833" y="223371"/>
                  </a:lnTo>
                  <a:cubicBezTo>
                    <a:pt x="507781" y="223371"/>
                    <a:pt x="504992" y="223371"/>
                    <a:pt x="504992" y="218568"/>
                  </a:cubicBezTo>
                  <a:cubicBezTo>
                    <a:pt x="504992" y="215527"/>
                    <a:pt x="507018" y="215527"/>
                    <a:pt x="511833" y="215527"/>
                  </a:cubicBezTo>
                  <a:cubicBezTo>
                    <a:pt x="513605" y="215527"/>
                    <a:pt x="527276" y="215527"/>
                    <a:pt x="527276" y="213502"/>
                  </a:cubicBezTo>
                  <a:cubicBezTo>
                    <a:pt x="527276" y="213247"/>
                    <a:pt x="527276" y="212739"/>
                    <a:pt x="526522" y="210214"/>
                  </a:cubicBezTo>
                  <a:lnTo>
                    <a:pt x="493092" y="76071"/>
                  </a:lnTo>
                  <a:cubicBezTo>
                    <a:pt x="489549" y="62151"/>
                    <a:pt x="480175" y="58865"/>
                    <a:pt x="468530" y="58357"/>
                  </a:cubicBezTo>
                  <a:cubicBezTo>
                    <a:pt x="466504" y="58357"/>
                    <a:pt x="463715" y="58102"/>
                    <a:pt x="463715" y="53554"/>
                  </a:cubicBezTo>
                  <a:cubicBezTo>
                    <a:pt x="463715" y="51274"/>
                    <a:pt x="465241" y="50513"/>
                    <a:pt x="467012" y="50513"/>
                  </a:cubicBezTo>
                  <a:cubicBezTo>
                    <a:pt x="474606" y="50513"/>
                    <a:pt x="483219" y="51274"/>
                    <a:pt x="491066" y="51274"/>
                  </a:cubicBezTo>
                  <a:cubicBezTo>
                    <a:pt x="499171" y="51274"/>
                    <a:pt x="508035" y="50513"/>
                    <a:pt x="515885" y="50513"/>
                  </a:cubicBezTo>
                  <a:cubicBezTo>
                    <a:pt x="517403" y="50513"/>
                    <a:pt x="520443" y="50513"/>
                    <a:pt x="520443" y="55069"/>
                  </a:cubicBezTo>
                  <a:cubicBezTo>
                    <a:pt x="520443" y="58102"/>
                    <a:pt x="518666" y="58357"/>
                    <a:pt x="515631" y="58357"/>
                  </a:cubicBezTo>
                  <a:cubicBezTo>
                    <a:pt x="501196" y="58865"/>
                    <a:pt x="500688" y="65447"/>
                    <a:pt x="500688" y="69243"/>
                  </a:cubicBezTo>
                  <a:cubicBezTo>
                    <a:pt x="500688" y="69997"/>
                    <a:pt x="500688" y="71521"/>
                    <a:pt x="501705" y="75570"/>
                  </a:cubicBezTo>
                  <a:lnTo>
                    <a:pt x="534372" y="205911"/>
                  </a:lnTo>
                  <a:lnTo>
                    <a:pt x="588811" y="54816"/>
                  </a:lnTo>
                  <a:cubicBezTo>
                    <a:pt x="590075" y="51020"/>
                    <a:pt x="590329" y="50513"/>
                    <a:pt x="593880" y="50513"/>
                  </a:cubicBezTo>
                  <a:cubicBezTo>
                    <a:pt x="596662" y="50513"/>
                    <a:pt x="597679" y="50766"/>
                    <a:pt x="598942" y="55578"/>
                  </a:cubicBezTo>
                  <a:lnTo>
                    <a:pt x="634394" y="198320"/>
                  </a:lnTo>
                  <a:close/>
                  <a:moveTo>
                    <a:pt x="765086" y="120875"/>
                  </a:moveTo>
                  <a:cubicBezTo>
                    <a:pt x="765086" y="144917"/>
                    <a:pt x="750143" y="162377"/>
                    <a:pt x="728113" y="162377"/>
                  </a:cubicBezTo>
                  <a:cubicBezTo>
                    <a:pt x="696710" y="162377"/>
                    <a:pt x="664043" y="126441"/>
                    <a:pt x="664043" y="89490"/>
                  </a:cubicBezTo>
                  <a:cubicBezTo>
                    <a:pt x="664043" y="63423"/>
                    <a:pt x="680003" y="47725"/>
                    <a:pt x="701016" y="47725"/>
                  </a:cubicBezTo>
                  <a:cubicBezTo>
                    <a:pt x="732419" y="47725"/>
                    <a:pt x="765086" y="83670"/>
                    <a:pt x="765086" y="120875"/>
                  </a:cubicBezTo>
                  <a:close/>
                  <a:moveTo>
                    <a:pt x="701016" y="53300"/>
                  </a:moveTo>
                  <a:cubicBezTo>
                    <a:pt x="691140" y="53300"/>
                    <a:pt x="681774" y="61143"/>
                    <a:pt x="681774" y="79366"/>
                  </a:cubicBezTo>
                  <a:cubicBezTo>
                    <a:pt x="681774" y="92022"/>
                    <a:pt x="688354" y="120114"/>
                    <a:pt x="696455" y="133778"/>
                  </a:cubicBezTo>
                  <a:cubicBezTo>
                    <a:pt x="705831" y="149220"/>
                    <a:pt x="717985" y="156811"/>
                    <a:pt x="727858" y="156811"/>
                  </a:cubicBezTo>
                  <a:cubicBezTo>
                    <a:pt x="740266" y="156811"/>
                    <a:pt x="747362" y="145672"/>
                    <a:pt x="747362" y="130744"/>
                  </a:cubicBezTo>
                  <a:cubicBezTo>
                    <a:pt x="747362" y="119860"/>
                    <a:pt x="741785" y="93793"/>
                    <a:pt x="733682" y="78603"/>
                  </a:cubicBezTo>
                  <a:cubicBezTo>
                    <a:pt x="726341" y="64685"/>
                    <a:pt x="713425" y="53300"/>
                    <a:pt x="701016" y="53300"/>
                  </a:cubicBezTo>
                  <a:close/>
                  <a:moveTo>
                    <a:pt x="830939" y="123400"/>
                  </a:moveTo>
                  <a:cubicBezTo>
                    <a:pt x="831194" y="124163"/>
                    <a:pt x="842588" y="156811"/>
                    <a:pt x="864368" y="156811"/>
                  </a:cubicBezTo>
                  <a:cubicBezTo>
                    <a:pt x="865632" y="156811"/>
                    <a:pt x="872727" y="156811"/>
                    <a:pt x="877786" y="153270"/>
                  </a:cubicBezTo>
                  <a:cubicBezTo>
                    <a:pt x="868922" y="150484"/>
                    <a:pt x="868167" y="142384"/>
                    <a:pt x="868167" y="141122"/>
                  </a:cubicBezTo>
                  <a:cubicBezTo>
                    <a:pt x="868167" y="137827"/>
                    <a:pt x="870447" y="133024"/>
                    <a:pt x="877023" y="133024"/>
                  </a:cubicBezTo>
                  <a:cubicBezTo>
                    <a:pt x="881584" y="133024"/>
                    <a:pt x="889434" y="136564"/>
                    <a:pt x="889434" y="146433"/>
                  </a:cubicBezTo>
                  <a:cubicBezTo>
                    <a:pt x="889434" y="159598"/>
                    <a:pt x="872974" y="162377"/>
                    <a:pt x="864615" y="162377"/>
                  </a:cubicBezTo>
                  <a:cubicBezTo>
                    <a:pt x="847146" y="162377"/>
                    <a:pt x="838035" y="149721"/>
                    <a:pt x="833975" y="144155"/>
                  </a:cubicBezTo>
                  <a:cubicBezTo>
                    <a:pt x="831194" y="157574"/>
                    <a:pt x="821320" y="162377"/>
                    <a:pt x="812962" y="162377"/>
                  </a:cubicBezTo>
                  <a:cubicBezTo>
                    <a:pt x="803843" y="162377"/>
                    <a:pt x="798782" y="156557"/>
                    <a:pt x="794732" y="148967"/>
                  </a:cubicBezTo>
                  <a:cubicBezTo>
                    <a:pt x="789917" y="138844"/>
                    <a:pt x="786627" y="123909"/>
                    <a:pt x="786627" y="123400"/>
                  </a:cubicBezTo>
                  <a:cubicBezTo>
                    <a:pt x="786627" y="120875"/>
                    <a:pt x="789155" y="120875"/>
                    <a:pt x="790426" y="120875"/>
                  </a:cubicBezTo>
                  <a:cubicBezTo>
                    <a:pt x="793715" y="120875"/>
                    <a:pt x="793969" y="121122"/>
                    <a:pt x="795230" y="126695"/>
                  </a:cubicBezTo>
                  <a:cubicBezTo>
                    <a:pt x="799791" y="144409"/>
                    <a:pt x="804606" y="156811"/>
                    <a:pt x="812453" y="156811"/>
                  </a:cubicBezTo>
                  <a:cubicBezTo>
                    <a:pt x="819040" y="156811"/>
                    <a:pt x="819040" y="149467"/>
                    <a:pt x="819040" y="146688"/>
                  </a:cubicBezTo>
                  <a:cubicBezTo>
                    <a:pt x="819040" y="142639"/>
                    <a:pt x="818277" y="137827"/>
                    <a:pt x="817268" y="133778"/>
                  </a:cubicBezTo>
                  <a:lnTo>
                    <a:pt x="798273" y="57848"/>
                  </a:lnTo>
                  <a:cubicBezTo>
                    <a:pt x="797765" y="56333"/>
                    <a:pt x="797510" y="55069"/>
                    <a:pt x="797510" y="54308"/>
                  </a:cubicBezTo>
                  <a:cubicBezTo>
                    <a:pt x="797510" y="51529"/>
                    <a:pt x="799537" y="47725"/>
                    <a:pt x="804606" y="47725"/>
                  </a:cubicBezTo>
                  <a:cubicBezTo>
                    <a:pt x="812199" y="47725"/>
                    <a:pt x="813971" y="55069"/>
                    <a:pt x="814479" y="57094"/>
                  </a:cubicBezTo>
                  <a:lnTo>
                    <a:pt x="830939" y="123400"/>
                  </a:lnTo>
                  <a:close/>
                  <a:moveTo>
                    <a:pt x="930469" y="94801"/>
                  </a:moveTo>
                  <a:cubicBezTo>
                    <a:pt x="931740" y="100374"/>
                    <a:pt x="933258" y="105686"/>
                    <a:pt x="934521" y="111253"/>
                  </a:cubicBezTo>
                  <a:cubicBezTo>
                    <a:pt x="937819" y="123654"/>
                    <a:pt x="937819" y="124163"/>
                    <a:pt x="940851" y="129474"/>
                  </a:cubicBezTo>
                  <a:cubicBezTo>
                    <a:pt x="948200" y="142130"/>
                    <a:pt x="959083" y="156811"/>
                    <a:pt x="976560" y="156811"/>
                  </a:cubicBezTo>
                  <a:cubicBezTo>
                    <a:pt x="988206" y="156811"/>
                    <a:pt x="988206" y="143901"/>
                    <a:pt x="988206" y="140106"/>
                  </a:cubicBezTo>
                  <a:cubicBezTo>
                    <a:pt x="988206" y="133269"/>
                    <a:pt x="986437" y="125932"/>
                    <a:pt x="985928" y="123654"/>
                  </a:cubicBezTo>
                  <a:lnTo>
                    <a:pt x="969468" y="57848"/>
                  </a:lnTo>
                  <a:cubicBezTo>
                    <a:pt x="968967" y="56333"/>
                    <a:pt x="968713" y="55069"/>
                    <a:pt x="968713" y="54308"/>
                  </a:cubicBezTo>
                  <a:cubicBezTo>
                    <a:pt x="968713" y="51529"/>
                    <a:pt x="970739" y="47725"/>
                    <a:pt x="975798" y="47725"/>
                  </a:cubicBezTo>
                  <a:cubicBezTo>
                    <a:pt x="978841" y="47725"/>
                    <a:pt x="983147" y="49496"/>
                    <a:pt x="984919" y="54308"/>
                  </a:cubicBezTo>
                  <a:lnTo>
                    <a:pt x="995047" y="94801"/>
                  </a:lnTo>
                  <a:cubicBezTo>
                    <a:pt x="996311" y="100374"/>
                    <a:pt x="997828" y="105686"/>
                    <a:pt x="999099" y="111253"/>
                  </a:cubicBezTo>
                  <a:cubicBezTo>
                    <a:pt x="1002388" y="123654"/>
                    <a:pt x="1002388" y="124163"/>
                    <a:pt x="1005429" y="129474"/>
                  </a:cubicBezTo>
                  <a:cubicBezTo>
                    <a:pt x="1012771" y="142130"/>
                    <a:pt x="1023661" y="156811"/>
                    <a:pt x="1041131" y="156811"/>
                  </a:cubicBezTo>
                  <a:cubicBezTo>
                    <a:pt x="1052786" y="156811"/>
                    <a:pt x="1052786" y="143901"/>
                    <a:pt x="1052786" y="140106"/>
                  </a:cubicBezTo>
                  <a:cubicBezTo>
                    <a:pt x="1052786" y="124417"/>
                    <a:pt x="1041639" y="94300"/>
                    <a:pt x="1038095" y="84169"/>
                  </a:cubicBezTo>
                  <a:cubicBezTo>
                    <a:pt x="1034801" y="75570"/>
                    <a:pt x="1034045" y="73292"/>
                    <a:pt x="1034045" y="67971"/>
                  </a:cubicBezTo>
                  <a:cubicBezTo>
                    <a:pt x="1034045" y="56840"/>
                    <a:pt x="1041131" y="47725"/>
                    <a:pt x="1053285" y="47725"/>
                  </a:cubicBezTo>
                  <a:cubicBezTo>
                    <a:pt x="1076840" y="47725"/>
                    <a:pt x="1085453" y="85439"/>
                    <a:pt x="1085453" y="86703"/>
                  </a:cubicBezTo>
                  <a:cubicBezTo>
                    <a:pt x="1085453" y="89235"/>
                    <a:pt x="1083427" y="89235"/>
                    <a:pt x="1081648" y="89235"/>
                  </a:cubicBezTo>
                  <a:cubicBezTo>
                    <a:pt x="1078358" y="89235"/>
                    <a:pt x="1078358" y="88727"/>
                    <a:pt x="1077341" y="84932"/>
                  </a:cubicBezTo>
                  <a:cubicBezTo>
                    <a:pt x="1075315" y="78096"/>
                    <a:pt x="1068484" y="53300"/>
                    <a:pt x="1053793" y="53300"/>
                  </a:cubicBezTo>
                  <a:cubicBezTo>
                    <a:pt x="1048480" y="53300"/>
                    <a:pt x="1048226" y="57094"/>
                    <a:pt x="1048226" y="60636"/>
                  </a:cubicBezTo>
                  <a:cubicBezTo>
                    <a:pt x="1048226" y="66963"/>
                    <a:pt x="1050760" y="73546"/>
                    <a:pt x="1052786" y="79621"/>
                  </a:cubicBezTo>
                  <a:cubicBezTo>
                    <a:pt x="1057845" y="93030"/>
                    <a:pt x="1068230" y="121376"/>
                    <a:pt x="1068230" y="136057"/>
                  </a:cubicBezTo>
                  <a:cubicBezTo>
                    <a:pt x="1068230" y="157320"/>
                    <a:pt x="1053539" y="162377"/>
                    <a:pt x="1041639" y="162377"/>
                  </a:cubicBezTo>
                  <a:cubicBezTo>
                    <a:pt x="1023915" y="162377"/>
                    <a:pt x="1011253" y="151245"/>
                    <a:pt x="1003660" y="140106"/>
                  </a:cubicBezTo>
                  <a:cubicBezTo>
                    <a:pt x="1001633" y="157574"/>
                    <a:pt x="988460" y="162377"/>
                    <a:pt x="977069" y="162377"/>
                  </a:cubicBezTo>
                  <a:cubicBezTo>
                    <a:pt x="961872" y="162377"/>
                    <a:pt x="949464" y="154024"/>
                    <a:pt x="940851" y="142384"/>
                  </a:cubicBezTo>
                  <a:cubicBezTo>
                    <a:pt x="939079" y="154786"/>
                    <a:pt x="930469" y="162377"/>
                    <a:pt x="919587" y="162377"/>
                  </a:cubicBezTo>
                  <a:cubicBezTo>
                    <a:pt x="910465" y="162377"/>
                    <a:pt x="905407" y="156557"/>
                    <a:pt x="901354" y="148967"/>
                  </a:cubicBezTo>
                  <a:cubicBezTo>
                    <a:pt x="896539" y="138844"/>
                    <a:pt x="893250" y="123909"/>
                    <a:pt x="893250" y="123400"/>
                  </a:cubicBezTo>
                  <a:cubicBezTo>
                    <a:pt x="893250" y="120875"/>
                    <a:pt x="895777" y="120875"/>
                    <a:pt x="897047" y="120875"/>
                  </a:cubicBezTo>
                  <a:cubicBezTo>
                    <a:pt x="900338" y="120875"/>
                    <a:pt x="900591" y="121122"/>
                    <a:pt x="901855" y="126695"/>
                  </a:cubicBezTo>
                  <a:cubicBezTo>
                    <a:pt x="906413" y="144409"/>
                    <a:pt x="911227" y="156811"/>
                    <a:pt x="919078" y="156811"/>
                  </a:cubicBezTo>
                  <a:cubicBezTo>
                    <a:pt x="925662" y="156811"/>
                    <a:pt x="925662" y="149467"/>
                    <a:pt x="925662" y="146688"/>
                  </a:cubicBezTo>
                  <a:cubicBezTo>
                    <a:pt x="925662" y="142639"/>
                    <a:pt x="924899" y="137827"/>
                    <a:pt x="923890" y="133778"/>
                  </a:cubicBezTo>
                  <a:lnTo>
                    <a:pt x="904898" y="57848"/>
                  </a:lnTo>
                  <a:cubicBezTo>
                    <a:pt x="904389" y="56333"/>
                    <a:pt x="904135" y="55069"/>
                    <a:pt x="904135" y="54308"/>
                  </a:cubicBezTo>
                  <a:cubicBezTo>
                    <a:pt x="904135" y="51529"/>
                    <a:pt x="906159" y="47725"/>
                    <a:pt x="911227" y="47725"/>
                  </a:cubicBezTo>
                  <a:cubicBezTo>
                    <a:pt x="914263" y="47725"/>
                    <a:pt x="918570" y="49496"/>
                    <a:pt x="920341" y="54308"/>
                  </a:cubicBezTo>
                  <a:lnTo>
                    <a:pt x="930469" y="94801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375" name="任意多边形: 形状 1374">
              <a:extLst>
                <a:ext uri="{FF2B5EF4-FFF2-40B4-BE49-F238E27FC236}">
                  <a16:creationId xmlns:a16="http://schemas.microsoft.com/office/drawing/2014/main" id="{76148D9C-127D-79A5-D839-47FC65014E09}"/>
                </a:ext>
              </a:extLst>
            </p:cNvPr>
            <p:cNvSpPr/>
            <p:nvPr>
              <p:custDataLst>
                <p:tags r:id="rId115"/>
              </p:custDataLst>
            </p:nvPr>
          </p:nvSpPr>
          <p:spPr>
            <a:xfrm flipV="1">
              <a:off x="9077596" y="-14700482"/>
              <a:ext cx="58747" cy="253090"/>
            </a:xfrm>
            <a:custGeom>
              <a:avLst/>
              <a:gdLst>
                <a:gd name="connsiteX0" fmla="*/ 58747 w 58747"/>
                <a:gd name="connsiteY0" fmla="*/ 1159 h 253090"/>
                <a:gd name="connsiteX1" fmla="*/ 54442 w 58747"/>
                <a:gd name="connsiteY1" fmla="*/ 6724 h 253090"/>
                <a:gd name="connsiteX2" fmla="*/ 14689 w 58747"/>
                <a:gd name="connsiteY2" fmla="*/ 125171 h 253090"/>
                <a:gd name="connsiteX3" fmla="*/ 55459 w 58747"/>
                <a:gd name="connsiteY3" fmla="*/ 244879 h 253090"/>
                <a:gd name="connsiteX4" fmla="*/ 58747 w 58747"/>
                <a:gd name="connsiteY4" fmla="*/ 249183 h 253090"/>
                <a:gd name="connsiteX5" fmla="*/ 56214 w 58747"/>
                <a:gd name="connsiteY5" fmla="*/ 251715 h 253090"/>
                <a:gd name="connsiteX6" fmla="*/ 15952 w 58747"/>
                <a:gd name="connsiteY6" fmla="*/ 202362 h 253090"/>
                <a:gd name="connsiteX7" fmla="*/ 0 w 58747"/>
                <a:gd name="connsiteY7" fmla="*/ 125171 h 253090"/>
                <a:gd name="connsiteX8" fmla="*/ 16715 w 58747"/>
                <a:gd name="connsiteY8" fmla="*/ 46208 h 253090"/>
                <a:gd name="connsiteX9" fmla="*/ 56214 w 58747"/>
                <a:gd name="connsiteY9" fmla="*/ -1375 h 253090"/>
                <a:gd name="connsiteX10" fmla="*/ 58747 w 58747"/>
                <a:gd name="connsiteY10" fmla="*/ 1159 h 253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8747" h="253090">
                  <a:moveTo>
                    <a:pt x="58747" y="1159"/>
                  </a:moveTo>
                  <a:cubicBezTo>
                    <a:pt x="58747" y="1912"/>
                    <a:pt x="58747" y="2421"/>
                    <a:pt x="54442" y="6724"/>
                  </a:cubicBezTo>
                  <a:cubicBezTo>
                    <a:pt x="22792" y="38611"/>
                    <a:pt x="14689" y="86448"/>
                    <a:pt x="14689" y="125171"/>
                  </a:cubicBezTo>
                  <a:cubicBezTo>
                    <a:pt x="14689" y="169204"/>
                    <a:pt x="24310" y="213247"/>
                    <a:pt x="55459" y="244879"/>
                  </a:cubicBezTo>
                  <a:cubicBezTo>
                    <a:pt x="58747" y="247920"/>
                    <a:pt x="58747" y="248429"/>
                    <a:pt x="58747" y="249183"/>
                  </a:cubicBezTo>
                  <a:cubicBezTo>
                    <a:pt x="58747" y="250954"/>
                    <a:pt x="57731" y="251715"/>
                    <a:pt x="56214" y="251715"/>
                  </a:cubicBezTo>
                  <a:cubicBezTo>
                    <a:pt x="53679" y="251715"/>
                    <a:pt x="30895" y="234502"/>
                    <a:pt x="15952" y="202362"/>
                  </a:cubicBezTo>
                  <a:cubicBezTo>
                    <a:pt x="3035" y="174525"/>
                    <a:pt x="0" y="146433"/>
                    <a:pt x="0" y="125171"/>
                  </a:cubicBezTo>
                  <a:cubicBezTo>
                    <a:pt x="0" y="105433"/>
                    <a:pt x="2781" y="74808"/>
                    <a:pt x="16715" y="46208"/>
                  </a:cubicBezTo>
                  <a:cubicBezTo>
                    <a:pt x="31904" y="15077"/>
                    <a:pt x="53679" y="-1375"/>
                    <a:pt x="56214" y="-1375"/>
                  </a:cubicBezTo>
                  <a:cubicBezTo>
                    <a:pt x="57731" y="-1375"/>
                    <a:pt x="58747" y="-612"/>
                    <a:pt x="58747" y="1159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376" name="任意多边形: 形状 1375">
              <a:extLst>
                <a:ext uri="{FF2B5EF4-FFF2-40B4-BE49-F238E27FC236}">
                  <a16:creationId xmlns:a16="http://schemas.microsoft.com/office/drawing/2014/main" id="{68042D7A-FEB6-468F-7DBF-8004B94C815E}"/>
                </a:ext>
              </a:extLst>
            </p:cNvPr>
            <p:cNvSpPr/>
            <p:nvPr>
              <p:custDataLst>
                <p:tags r:id="rId116"/>
              </p:custDataLst>
            </p:nvPr>
          </p:nvSpPr>
          <p:spPr>
            <a:xfrm flipV="1">
              <a:off x="9162400" y="-14686309"/>
              <a:ext cx="144345" cy="175644"/>
            </a:xfrm>
            <a:custGeom>
              <a:avLst/>
              <a:gdLst>
                <a:gd name="connsiteX0" fmla="*/ 17477 w 144345"/>
                <a:gd name="connsiteY0" fmla="*/ 10515 h 175644"/>
                <a:gd name="connsiteX1" fmla="*/ 0 w 144345"/>
                <a:gd name="connsiteY1" fmla="*/ 10515 h 175644"/>
                <a:gd name="connsiteX2" fmla="*/ 0 w 144345"/>
                <a:gd name="connsiteY2" fmla="*/ -1377 h 175644"/>
                <a:gd name="connsiteX3" fmla="*/ 31912 w 144345"/>
                <a:gd name="connsiteY3" fmla="*/ -616 h 175644"/>
                <a:gd name="connsiteX4" fmla="*/ 63816 w 144345"/>
                <a:gd name="connsiteY4" fmla="*/ -1377 h 175644"/>
                <a:gd name="connsiteX5" fmla="*/ 63816 w 144345"/>
                <a:gd name="connsiteY5" fmla="*/ 10515 h 175644"/>
                <a:gd name="connsiteX6" fmla="*/ 46346 w 144345"/>
                <a:gd name="connsiteY6" fmla="*/ 10515 h 175644"/>
                <a:gd name="connsiteX7" fmla="*/ 46346 w 144345"/>
                <a:gd name="connsiteY7" fmla="*/ 63412 h 175644"/>
                <a:gd name="connsiteX8" fmla="*/ 84073 w 144345"/>
                <a:gd name="connsiteY8" fmla="*/ 103404 h 175644"/>
                <a:gd name="connsiteX9" fmla="*/ 98000 w 144345"/>
                <a:gd name="connsiteY9" fmla="*/ 78854 h 175644"/>
                <a:gd name="connsiteX10" fmla="*/ 98000 w 144345"/>
                <a:gd name="connsiteY10" fmla="*/ 10515 h 175644"/>
                <a:gd name="connsiteX11" fmla="*/ 80530 w 144345"/>
                <a:gd name="connsiteY11" fmla="*/ 10515 h 175644"/>
                <a:gd name="connsiteX12" fmla="*/ 80530 w 144345"/>
                <a:gd name="connsiteY12" fmla="*/ -1377 h 175644"/>
                <a:gd name="connsiteX13" fmla="*/ 112434 w 144345"/>
                <a:gd name="connsiteY13" fmla="*/ -616 h 175644"/>
                <a:gd name="connsiteX14" fmla="*/ 144346 w 144345"/>
                <a:gd name="connsiteY14" fmla="*/ -1377 h 175644"/>
                <a:gd name="connsiteX15" fmla="*/ 144346 w 144345"/>
                <a:gd name="connsiteY15" fmla="*/ 10515 h 175644"/>
                <a:gd name="connsiteX16" fmla="*/ 126869 w 144345"/>
                <a:gd name="connsiteY16" fmla="*/ 10515 h 175644"/>
                <a:gd name="connsiteX17" fmla="*/ 126869 w 144345"/>
                <a:gd name="connsiteY17" fmla="*/ 76067 h 175644"/>
                <a:gd name="connsiteX18" fmla="*/ 87871 w 144345"/>
                <a:gd name="connsiteY18" fmla="*/ 112511 h 175644"/>
                <a:gd name="connsiteX19" fmla="*/ 44821 w 144345"/>
                <a:gd name="connsiteY19" fmla="*/ 87707 h 175644"/>
                <a:gd name="connsiteX20" fmla="*/ 44821 w 144345"/>
                <a:gd name="connsiteY20" fmla="*/ 174267 h 175644"/>
                <a:gd name="connsiteX21" fmla="*/ 0 w 144345"/>
                <a:gd name="connsiteY21" fmla="*/ 172243 h 175644"/>
                <a:gd name="connsiteX22" fmla="*/ 0 w 144345"/>
                <a:gd name="connsiteY22" fmla="*/ 160349 h 175644"/>
                <a:gd name="connsiteX23" fmla="*/ 17477 w 144345"/>
                <a:gd name="connsiteY23" fmla="*/ 150480 h 175644"/>
                <a:gd name="connsiteX24" fmla="*/ 17477 w 144345"/>
                <a:gd name="connsiteY24" fmla="*/ 10515 h 175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44345" h="175644">
                  <a:moveTo>
                    <a:pt x="17477" y="10515"/>
                  </a:moveTo>
                  <a:lnTo>
                    <a:pt x="0" y="10515"/>
                  </a:lnTo>
                  <a:lnTo>
                    <a:pt x="0" y="-1377"/>
                  </a:lnTo>
                  <a:cubicBezTo>
                    <a:pt x="7094" y="-1125"/>
                    <a:pt x="22283" y="-616"/>
                    <a:pt x="31912" y="-616"/>
                  </a:cubicBezTo>
                  <a:cubicBezTo>
                    <a:pt x="41787" y="-616"/>
                    <a:pt x="56729" y="-1125"/>
                    <a:pt x="63816" y="-1377"/>
                  </a:cubicBezTo>
                  <a:lnTo>
                    <a:pt x="63816" y="10515"/>
                  </a:lnTo>
                  <a:lnTo>
                    <a:pt x="46346" y="10515"/>
                  </a:lnTo>
                  <a:lnTo>
                    <a:pt x="46346" y="63412"/>
                  </a:lnTo>
                  <a:cubicBezTo>
                    <a:pt x="46346" y="91003"/>
                    <a:pt x="68121" y="103404"/>
                    <a:pt x="84073" y="103404"/>
                  </a:cubicBezTo>
                  <a:cubicBezTo>
                    <a:pt x="92685" y="103404"/>
                    <a:pt x="98000" y="98085"/>
                    <a:pt x="98000" y="78854"/>
                  </a:cubicBezTo>
                  <a:lnTo>
                    <a:pt x="98000" y="10515"/>
                  </a:lnTo>
                  <a:lnTo>
                    <a:pt x="80530" y="10515"/>
                  </a:lnTo>
                  <a:lnTo>
                    <a:pt x="80530" y="-1377"/>
                  </a:lnTo>
                  <a:cubicBezTo>
                    <a:pt x="87616" y="-1125"/>
                    <a:pt x="102813" y="-616"/>
                    <a:pt x="112434" y="-616"/>
                  </a:cubicBezTo>
                  <a:cubicBezTo>
                    <a:pt x="122308" y="-616"/>
                    <a:pt x="137252" y="-1125"/>
                    <a:pt x="144346" y="-1377"/>
                  </a:cubicBezTo>
                  <a:lnTo>
                    <a:pt x="144346" y="10515"/>
                  </a:lnTo>
                  <a:lnTo>
                    <a:pt x="126869" y="10515"/>
                  </a:lnTo>
                  <a:lnTo>
                    <a:pt x="126869" y="76067"/>
                  </a:lnTo>
                  <a:cubicBezTo>
                    <a:pt x="126869" y="102642"/>
                    <a:pt x="113197" y="112511"/>
                    <a:pt x="87871" y="112511"/>
                  </a:cubicBezTo>
                  <a:cubicBezTo>
                    <a:pt x="63561" y="112511"/>
                    <a:pt x="50652" y="97830"/>
                    <a:pt x="44821" y="87707"/>
                  </a:cubicBezTo>
                  <a:lnTo>
                    <a:pt x="44821" y="174267"/>
                  </a:lnTo>
                  <a:lnTo>
                    <a:pt x="0" y="172243"/>
                  </a:lnTo>
                  <a:lnTo>
                    <a:pt x="0" y="160349"/>
                  </a:lnTo>
                  <a:cubicBezTo>
                    <a:pt x="15706" y="160349"/>
                    <a:pt x="17477" y="160349"/>
                    <a:pt x="17477" y="150480"/>
                  </a:cubicBezTo>
                  <a:lnTo>
                    <a:pt x="17477" y="10515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377" name="任意多边形: 形状 1376">
              <a:extLst>
                <a:ext uri="{FF2B5EF4-FFF2-40B4-BE49-F238E27FC236}">
                  <a16:creationId xmlns:a16="http://schemas.microsoft.com/office/drawing/2014/main" id="{F180B5B5-1F20-9FD0-D9F3-B4BFC782CC13}"/>
                </a:ext>
              </a:extLst>
            </p:cNvPr>
            <p:cNvSpPr/>
            <p:nvPr>
              <p:custDataLst>
                <p:tags r:id="rId117"/>
              </p:custDataLst>
            </p:nvPr>
          </p:nvSpPr>
          <p:spPr>
            <a:xfrm flipV="1">
              <a:off x="9321147" y="-14732660"/>
              <a:ext cx="179963" cy="119265"/>
            </a:xfrm>
            <a:custGeom>
              <a:avLst/>
              <a:gdLst>
                <a:gd name="connsiteX0" fmla="*/ 49119 w 179963"/>
                <a:gd name="connsiteY0" fmla="*/ 111149 h 119265"/>
                <a:gd name="connsiteX1" fmla="*/ 42024 w 179963"/>
                <a:gd name="connsiteY1" fmla="*/ 117882 h 119265"/>
                <a:gd name="connsiteX2" fmla="*/ 32095 w 179963"/>
                <a:gd name="connsiteY2" fmla="*/ 108139 h 119265"/>
                <a:gd name="connsiteX3" fmla="*/ 39189 w 179963"/>
                <a:gd name="connsiteY3" fmla="*/ 101399 h 119265"/>
                <a:gd name="connsiteX4" fmla="*/ 49119 w 179963"/>
                <a:gd name="connsiteY4" fmla="*/ 111149 h 119265"/>
                <a:gd name="connsiteX5" fmla="*/ 12941 w 179963"/>
                <a:gd name="connsiteY5" fmla="*/ 21118 h 119265"/>
                <a:gd name="connsiteX6" fmla="*/ 11352 w 179963"/>
                <a:gd name="connsiteY6" fmla="*/ 13679 h 119265"/>
                <a:gd name="connsiteX7" fmla="*/ 28194 w 179963"/>
                <a:gd name="connsiteY7" fmla="*/ -1383 h 119265"/>
                <a:gd name="connsiteX8" fmla="*/ 53726 w 179963"/>
                <a:gd name="connsiteY8" fmla="*/ 25732 h 119265"/>
                <a:gd name="connsiteX9" fmla="*/ 50890 w 179963"/>
                <a:gd name="connsiteY9" fmla="*/ 28035 h 119265"/>
                <a:gd name="connsiteX10" fmla="*/ 47522 w 179963"/>
                <a:gd name="connsiteY10" fmla="*/ 25017 h 119265"/>
                <a:gd name="connsiteX11" fmla="*/ 28726 w 179963"/>
                <a:gd name="connsiteY11" fmla="*/ 3579 h 119265"/>
                <a:gd name="connsiteX12" fmla="*/ 24293 w 179963"/>
                <a:gd name="connsiteY12" fmla="*/ 9781 h 119265"/>
                <a:gd name="connsiteX13" fmla="*/ 27130 w 179963"/>
                <a:gd name="connsiteY13" fmla="*/ 21118 h 119265"/>
                <a:gd name="connsiteX14" fmla="*/ 32802 w 179963"/>
                <a:gd name="connsiteY14" fmla="*/ 35300 h 119265"/>
                <a:gd name="connsiteX15" fmla="*/ 41493 w 179963"/>
                <a:gd name="connsiteY15" fmla="*/ 57809 h 119265"/>
                <a:gd name="connsiteX16" fmla="*/ 42557 w 179963"/>
                <a:gd name="connsiteY16" fmla="*/ 63479 h 119265"/>
                <a:gd name="connsiteX17" fmla="*/ 25708 w 179963"/>
                <a:gd name="connsiteY17" fmla="*/ 78539 h 119265"/>
                <a:gd name="connsiteX18" fmla="*/ 0 w 179963"/>
                <a:gd name="connsiteY18" fmla="*/ 51425 h 119265"/>
                <a:gd name="connsiteX19" fmla="*/ 3011 w 179963"/>
                <a:gd name="connsiteY19" fmla="*/ 49123 h 119265"/>
                <a:gd name="connsiteX20" fmla="*/ 6204 w 179963"/>
                <a:gd name="connsiteY20" fmla="*/ 51956 h 119265"/>
                <a:gd name="connsiteX21" fmla="*/ 25175 w 179963"/>
                <a:gd name="connsiteY21" fmla="*/ 73577 h 119265"/>
                <a:gd name="connsiteX22" fmla="*/ 29608 w 179963"/>
                <a:gd name="connsiteY22" fmla="*/ 67376 h 119265"/>
                <a:gd name="connsiteX23" fmla="*/ 24119 w 179963"/>
                <a:gd name="connsiteY23" fmla="*/ 49655 h 119265"/>
                <a:gd name="connsiteX24" fmla="*/ 12941 w 179963"/>
                <a:gd name="connsiteY24" fmla="*/ 21118 h 119265"/>
                <a:gd name="connsiteX25" fmla="*/ 84919 w 179963"/>
                <a:gd name="connsiteY25" fmla="*/ 11552 h 119265"/>
                <a:gd name="connsiteX26" fmla="*/ 83148 w 179963"/>
                <a:gd name="connsiteY26" fmla="*/ 4286 h 119265"/>
                <a:gd name="connsiteX27" fmla="*/ 89177 w 179963"/>
                <a:gd name="connsiteY27" fmla="*/ -1383 h 119265"/>
                <a:gd name="connsiteX28" fmla="*/ 96089 w 179963"/>
                <a:gd name="connsiteY28" fmla="*/ 2515 h 119265"/>
                <a:gd name="connsiteX29" fmla="*/ 99282 w 179963"/>
                <a:gd name="connsiteY29" fmla="*/ 13504 h 119265"/>
                <a:gd name="connsiteX30" fmla="*/ 103183 w 179963"/>
                <a:gd name="connsiteY30" fmla="*/ 29447 h 119265"/>
                <a:gd name="connsiteX31" fmla="*/ 106194 w 179963"/>
                <a:gd name="connsiteY31" fmla="*/ 41326 h 119265"/>
                <a:gd name="connsiteX32" fmla="*/ 113645 w 179963"/>
                <a:gd name="connsiteY32" fmla="*/ 57277 h 119265"/>
                <a:gd name="connsiteX33" fmla="*/ 140243 w 179963"/>
                <a:gd name="connsiteY33" fmla="*/ 73577 h 119265"/>
                <a:gd name="connsiteX34" fmla="*/ 150705 w 179963"/>
                <a:gd name="connsiteY34" fmla="*/ 61176 h 119265"/>
                <a:gd name="connsiteX35" fmla="*/ 140243 w 179963"/>
                <a:gd name="connsiteY35" fmla="*/ 23429 h 119265"/>
                <a:gd name="connsiteX36" fmla="*/ 137581 w 179963"/>
                <a:gd name="connsiteY36" fmla="*/ 13854 h 119265"/>
                <a:gd name="connsiteX37" fmla="*/ 154423 w 179963"/>
                <a:gd name="connsiteY37" fmla="*/ -1383 h 119265"/>
                <a:gd name="connsiteX38" fmla="*/ 179963 w 179963"/>
                <a:gd name="connsiteY38" fmla="*/ 25732 h 119265"/>
                <a:gd name="connsiteX39" fmla="*/ 177119 w 179963"/>
                <a:gd name="connsiteY39" fmla="*/ 28035 h 119265"/>
                <a:gd name="connsiteX40" fmla="*/ 173751 w 179963"/>
                <a:gd name="connsiteY40" fmla="*/ 25017 h 119265"/>
                <a:gd name="connsiteX41" fmla="*/ 154955 w 179963"/>
                <a:gd name="connsiteY41" fmla="*/ 3579 h 119265"/>
                <a:gd name="connsiteX42" fmla="*/ 150522 w 179963"/>
                <a:gd name="connsiteY42" fmla="*/ 9781 h 119265"/>
                <a:gd name="connsiteX43" fmla="*/ 154606 w 179963"/>
                <a:gd name="connsiteY43" fmla="*/ 24136 h 119265"/>
                <a:gd name="connsiteX44" fmla="*/ 164003 w 179963"/>
                <a:gd name="connsiteY44" fmla="*/ 58341 h 119265"/>
                <a:gd name="connsiteX45" fmla="*/ 140949 w 179963"/>
                <a:gd name="connsiteY45" fmla="*/ 78539 h 119265"/>
                <a:gd name="connsiteX46" fmla="*/ 110984 w 179963"/>
                <a:gd name="connsiteY46" fmla="*/ 62415 h 119265"/>
                <a:gd name="connsiteX47" fmla="*/ 92014 w 179963"/>
                <a:gd name="connsiteY47" fmla="*/ 78539 h 119265"/>
                <a:gd name="connsiteX48" fmla="*/ 78007 w 179963"/>
                <a:gd name="connsiteY48" fmla="*/ 68973 h 119265"/>
                <a:gd name="connsiteX49" fmla="*/ 71620 w 179963"/>
                <a:gd name="connsiteY49" fmla="*/ 51425 h 119265"/>
                <a:gd name="connsiteX50" fmla="*/ 74632 w 179963"/>
                <a:gd name="connsiteY50" fmla="*/ 49123 h 119265"/>
                <a:gd name="connsiteX51" fmla="*/ 78540 w 179963"/>
                <a:gd name="connsiteY51" fmla="*/ 54442 h 119265"/>
                <a:gd name="connsiteX52" fmla="*/ 91481 w 179963"/>
                <a:gd name="connsiteY52" fmla="*/ 73577 h 119265"/>
                <a:gd name="connsiteX53" fmla="*/ 97328 w 179963"/>
                <a:gd name="connsiteY53" fmla="*/ 64891 h 119265"/>
                <a:gd name="connsiteX54" fmla="*/ 94492 w 179963"/>
                <a:gd name="connsiteY54" fmla="*/ 50187 h 119265"/>
                <a:gd name="connsiteX55" fmla="*/ 90591 w 179963"/>
                <a:gd name="connsiteY55" fmla="*/ 34236 h 119265"/>
                <a:gd name="connsiteX56" fmla="*/ 84919 w 179963"/>
                <a:gd name="connsiteY56" fmla="*/ 11552 h 119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79963" h="119265">
                  <a:moveTo>
                    <a:pt x="49119" y="111149"/>
                  </a:moveTo>
                  <a:cubicBezTo>
                    <a:pt x="49119" y="113983"/>
                    <a:pt x="46990" y="117882"/>
                    <a:pt x="42024" y="117882"/>
                  </a:cubicBezTo>
                  <a:cubicBezTo>
                    <a:pt x="37234" y="117882"/>
                    <a:pt x="32095" y="113276"/>
                    <a:pt x="32095" y="108139"/>
                  </a:cubicBezTo>
                  <a:cubicBezTo>
                    <a:pt x="32095" y="105122"/>
                    <a:pt x="34398" y="101399"/>
                    <a:pt x="39189" y="101399"/>
                  </a:cubicBezTo>
                  <a:cubicBezTo>
                    <a:pt x="44328" y="101399"/>
                    <a:pt x="49119" y="106362"/>
                    <a:pt x="49119" y="111149"/>
                  </a:cubicBezTo>
                  <a:close/>
                  <a:moveTo>
                    <a:pt x="12941" y="21118"/>
                  </a:moveTo>
                  <a:cubicBezTo>
                    <a:pt x="12234" y="18817"/>
                    <a:pt x="11352" y="16688"/>
                    <a:pt x="11352" y="13679"/>
                  </a:cubicBezTo>
                  <a:cubicBezTo>
                    <a:pt x="11352" y="5350"/>
                    <a:pt x="18438" y="-1383"/>
                    <a:pt x="28194" y="-1383"/>
                  </a:cubicBezTo>
                  <a:cubicBezTo>
                    <a:pt x="45925" y="-1383"/>
                    <a:pt x="53726" y="23072"/>
                    <a:pt x="53726" y="25732"/>
                  </a:cubicBezTo>
                  <a:cubicBezTo>
                    <a:pt x="53726" y="28035"/>
                    <a:pt x="51422" y="28035"/>
                    <a:pt x="50890" y="28035"/>
                  </a:cubicBezTo>
                  <a:cubicBezTo>
                    <a:pt x="48404" y="28035"/>
                    <a:pt x="48229" y="26971"/>
                    <a:pt x="47522" y="25017"/>
                  </a:cubicBezTo>
                  <a:cubicBezTo>
                    <a:pt x="43438" y="10844"/>
                    <a:pt x="35637" y="3579"/>
                    <a:pt x="28726" y="3579"/>
                  </a:cubicBezTo>
                  <a:cubicBezTo>
                    <a:pt x="25175" y="3579"/>
                    <a:pt x="24293" y="5882"/>
                    <a:pt x="24293" y="9781"/>
                  </a:cubicBezTo>
                  <a:cubicBezTo>
                    <a:pt x="24293" y="13854"/>
                    <a:pt x="25532" y="17220"/>
                    <a:pt x="27130" y="21118"/>
                  </a:cubicBezTo>
                  <a:cubicBezTo>
                    <a:pt x="28901" y="25907"/>
                    <a:pt x="30855" y="30694"/>
                    <a:pt x="32802" y="35300"/>
                  </a:cubicBezTo>
                  <a:cubicBezTo>
                    <a:pt x="34398" y="39555"/>
                    <a:pt x="40785" y="55681"/>
                    <a:pt x="41493" y="57809"/>
                  </a:cubicBezTo>
                  <a:cubicBezTo>
                    <a:pt x="42024" y="59580"/>
                    <a:pt x="42557" y="61708"/>
                    <a:pt x="42557" y="63479"/>
                  </a:cubicBezTo>
                  <a:cubicBezTo>
                    <a:pt x="42557" y="71806"/>
                    <a:pt x="35462" y="78539"/>
                    <a:pt x="25708" y="78539"/>
                  </a:cubicBezTo>
                  <a:cubicBezTo>
                    <a:pt x="8158" y="78539"/>
                    <a:pt x="0" y="54442"/>
                    <a:pt x="0" y="51425"/>
                  </a:cubicBezTo>
                  <a:cubicBezTo>
                    <a:pt x="0" y="49123"/>
                    <a:pt x="2486" y="49123"/>
                    <a:pt x="3011" y="49123"/>
                  </a:cubicBezTo>
                  <a:cubicBezTo>
                    <a:pt x="5497" y="49123"/>
                    <a:pt x="5672" y="50012"/>
                    <a:pt x="6204" y="51956"/>
                  </a:cubicBezTo>
                  <a:cubicBezTo>
                    <a:pt x="10820" y="67202"/>
                    <a:pt x="18621" y="73577"/>
                    <a:pt x="25175" y="73577"/>
                  </a:cubicBezTo>
                  <a:cubicBezTo>
                    <a:pt x="28019" y="73577"/>
                    <a:pt x="29608" y="72164"/>
                    <a:pt x="29608" y="67376"/>
                  </a:cubicBezTo>
                  <a:cubicBezTo>
                    <a:pt x="29608" y="63303"/>
                    <a:pt x="28551" y="60644"/>
                    <a:pt x="24119" y="49655"/>
                  </a:cubicBezTo>
                  <a:lnTo>
                    <a:pt x="12941" y="21118"/>
                  </a:lnTo>
                  <a:close/>
                  <a:moveTo>
                    <a:pt x="84919" y="11552"/>
                  </a:moveTo>
                  <a:cubicBezTo>
                    <a:pt x="84212" y="9249"/>
                    <a:pt x="83148" y="4818"/>
                    <a:pt x="83148" y="4286"/>
                  </a:cubicBezTo>
                  <a:cubicBezTo>
                    <a:pt x="83148" y="388"/>
                    <a:pt x="86341" y="-1383"/>
                    <a:pt x="89177" y="-1383"/>
                  </a:cubicBezTo>
                  <a:cubicBezTo>
                    <a:pt x="92363" y="-1383"/>
                    <a:pt x="95207" y="920"/>
                    <a:pt x="96089" y="2515"/>
                  </a:cubicBezTo>
                  <a:cubicBezTo>
                    <a:pt x="96979" y="4111"/>
                    <a:pt x="98392" y="9781"/>
                    <a:pt x="99282" y="13504"/>
                  </a:cubicBezTo>
                  <a:cubicBezTo>
                    <a:pt x="100172" y="16871"/>
                    <a:pt x="102118" y="25017"/>
                    <a:pt x="103183" y="29447"/>
                  </a:cubicBezTo>
                  <a:cubicBezTo>
                    <a:pt x="104247" y="33354"/>
                    <a:pt x="105311" y="37252"/>
                    <a:pt x="106194" y="41326"/>
                  </a:cubicBezTo>
                  <a:cubicBezTo>
                    <a:pt x="108148" y="48590"/>
                    <a:pt x="108505" y="50012"/>
                    <a:pt x="113645" y="57277"/>
                  </a:cubicBezTo>
                  <a:cubicBezTo>
                    <a:pt x="118610" y="64367"/>
                    <a:pt x="126944" y="73577"/>
                    <a:pt x="140243" y="73577"/>
                  </a:cubicBezTo>
                  <a:cubicBezTo>
                    <a:pt x="150522" y="73577"/>
                    <a:pt x="150705" y="64542"/>
                    <a:pt x="150705" y="61176"/>
                  </a:cubicBezTo>
                  <a:cubicBezTo>
                    <a:pt x="150705" y="50544"/>
                    <a:pt x="143078" y="30869"/>
                    <a:pt x="140243" y="23429"/>
                  </a:cubicBezTo>
                  <a:cubicBezTo>
                    <a:pt x="138288" y="18466"/>
                    <a:pt x="137581" y="16871"/>
                    <a:pt x="137581" y="13854"/>
                  </a:cubicBezTo>
                  <a:cubicBezTo>
                    <a:pt x="137581" y="4462"/>
                    <a:pt x="145382" y="-1383"/>
                    <a:pt x="154423" y="-1383"/>
                  </a:cubicBezTo>
                  <a:cubicBezTo>
                    <a:pt x="172154" y="-1383"/>
                    <a:pt x="179963" y="23072"/>
                    <a:pt x="179963" y="25732"/>
                  </a:cubicBezTo>
                  <a:cubicBezTo>
                    <a:pt x="179963" y="28035"/>
                    <a:pt x="177652" y="28035"/>
                    <a:pt x="177119" y="28035"/>
                  </a:cubicBezTo>
                  <a:cubicBezTo>
                    <a:pt x="174641" y="28035"/>
                    <a:pt x="174466" y="26971"/>
                    <a:pt x="173751" y="25017"/>
                  </a:cubicBezTo>
                  <a:cubicBezTo>
                    <a:pt x="169676" y="10844"/>
                    <a:pt x="162049" y="3579"/>
                    <a:pt x="154955" y="3579"/>
                  </a:cubicBezTo>
                  <a:cubicBezTo>
                    <a:pt x="151237" y="3579"/>
                    <a:pt x="150522" y="6057"/>
                    <a:pt x="150522" y="9781"/>
                  </a:cubicBezTo>
                  <a:cubicBezTo>
                    <a:pt x="150522" y="13854"/>
                    <a:pt x="151412" y="16156"/>
                    <a:pt x="154606" y="24136"/>
                  </a:cubicBezTo>
                  <a:cubicBezTo>
                    <a:pt x="156734" y="29630"/>
                    <a:pt x="164003" y="48416"/>
                    <a:pt x="164003" y="58341"/>
                  </a:cubicBezTo>
                  <a:cubicBezTo>
                    <a:pt x="164003" y="75531"/>
                    <a:pt x="150347" y="78539"/>
                    <a:pt x="140949" y="78539"/>
                  </a:cubicBezTo>
                  <a:cubicBezTo>
                    <a:pt x="126237" y="78539"/>
                    <a:pt x="116306" y="69505"/>
                    <a:pt x="110984" y="62415"/>
                  </a:cubicBezTo>
                  <a:cubicBezTo>
                    <a:pt x="109744" y="74641"/>
                    <a:pt x="99282" y="78539"/>
                    <a:pt x="92014" y="78539"/>
                  </a:cubicBezTo>
                  <a:cubicBezTo>
                    <a:pt x="84387" y="78539"/>
                    <a:pt x="80311" y="73045"/>
                    <a:pt x="78007" y="68973"/>
                  </a:cubicBezTo>
                  <a:cubicBezTo>
                    <a:pt x="74107" y="62415"/>
                    <a:pt x="71620" y="52315"/>
                    <a:pt x="71620" y="51425"/>
                  </a:cubicBezTo>
                  <a:cubicBezTo>
                    <a:pt x="71620" y="49123"/>
                    <a:pt x="74107" y="49123"/>
                    <a:pt x="74632" y="49123"/>
                  </a:cubicBezTo>
                  <a:cubicBezTo>
                    <a:pt x="77118" y="49123"/>
                    <a:pt x="77293" y="49655"/>
                    <a:pt x="78540" y="54442"/>
                  </a:cubicBezTo>
                  <a:cubicBezTo>
                    <a:pt x="81193" y="64891"/>
                    <a:pt x="84561" y="73577"/>
                    <a:pt x="91481" y="73577"/>
                  </a:cubicBezTo>
                  <a:cubicBezTo>
                    <a:pt x="96089" y="73577"/>
                    <a:pt x="97328" y="69678"/>
                    <a:pt x="97328" y="64891"/>
                  </a:cubicBezTo>
                  <a:cubicBezTo>
                    <a:pt x="97328" y="61525"/>
                    <a:pt x="95739" y="54974"/>
                    <a:pt x="94492" y="50187"/>
                  </a:cubicBezTo>
                  <a:cubicBezTo>
                    <a:pt x="93252" y="45398"/>
                    <a:pt x="91481" y="38133"/>
                    <a:pt x="90591" y="34236"/>
                  </a:cubicBezTo>
                  <a:lnTo>
                    <a:pt x="84919" y="11552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378" name="任意多边形: 形状 1377">
              <a:extLst>
                <a:ext uri="{FF2B5EF4-FFF2-40B4-BE49-F238E27FC236}">
                  <a16:creationId xmlns:a16="http://schemas.microsoft.com/office/drawing/2014/main" id="{1C157F78-13A5-80E9-709E-EEA431651FCA}"/>
                </a:ext>
              </a:extLst>
            </p:cNvPr>
            <p:cNvSpPr/>
            <p:nvPr>
              <p:custDataLst>
                <p:tags r:id="rId118"/>
              </p:custDataLst>
            </p:nvPr>
          </p:nvSpPr>
          <p:spPr>
            <a:xfrm flipV="1">
              <a:off x="9321147" y="-14565580"/>
              <a:ext cx="53726" cy="119263"/>
            </a:xfrm>
            <a:custGeom>
              <a:avLst/>
              <a:gdLst>
                <a:gd name="connsiteX0" fmla="*/ 49119 w 53726"/>
                <a:gd name="connsiteY0" fmla="*/ 111160 h 119263"/>
                <a:gd name="connsiteX1" fmla="*/ 42024 w 53726"/>
                <a:gd name="connsiteY1" fmla="*/ 117894 h 119263"/>
                <a:gd name="connsiteX2" fmla="*/ 32095 w 53726"/>
                <a:gd name="connsiteY2" fmla="*/ 108152 h 119263"/>
                <a:gd name="connsiteX3" fmla="*/ 39189 w 53726"/>
                <a:gd name="connsiteY3" fmla="*/ 101411 h 119263"/>
                <a:gd name="connsiteX4" fmla="*/ 49119 w 53726"/>
                <a:gd name="connsiteY4" fmla="*/ 111160 h 119263"/>
                <a:gd name="connsiteX5" fmla="*/ 12941 w 53726"/>
                <a:gd name="connsiteY5" fmla="*/ 21131 h 119263"/>
                <a:gd name="connsiteX6" fmla="*/ 11352 w 53726"/>
                <a:gd name="connsiteY6" fmla="*/ 13691 h 119263"/>
                <a:gd name="connsiteX7" fmla="*/ 28194 w 53726"/>
                <a:gd name="connsiteY7" fmla="*/ -1370 h 119263"/>
                <a:gd name="connsiteX8" fmla="*/ 53726 w 53726"/>
                <a:gd name="connsiteY8" fmla="*/ 25743 h 119263"/>
                <a:gd name="connsiteX9" fmla="*/ 50890 w 53726"/>
                <a:gd name="connsiteY9" fmla="*/ 28046 h 119263"/>
                <a:gd name="connsiteX10" fmla="*/ 47522 w 53726"/>
                <a:gd name="connsiteY10" fmla="*/ 25030 h 119263"/>
                <a:gd name="connsiteX11" fmla="*/ 28726 w 53726"/>
                <a:gd name="connsiteY11" fmla="*/ 3592 h 119263"/>
                <a:gd name="connsiteX12" fmla="*/ 24293 w 53726"/>
                <a:gd name="connsiteY12" fmla="*/ 9792 h 119263"/>
                <a:gd name="connsiteX13" fmla="*/ 27130 w 53726"/>
                <a:gd name="connsiteY13" fmla="*/ 21131 h 119263"/>
                <a:gd name="connsiteX14" fmla="*/ 32802 w 53726"/>
                <a:gd name="connsiteY14" fmla="*/ 35311 h 119263"/>
                <a:gd name="connsiteX15" fmla="*/ 41493 w 53726"/>
                <a:gd name="connsiteY15" fmla="*/ 57821 h 119263"/>
                <a:gd name="connsiteX16" fmla="*/ 42557 w 53726"/>
                <a:gd name="connsiteY16" fmla="*/ 63490 h 119263"/>
                <a:gd name="connsiteX17" fmla="*/ 25708 w 53726"/>
                <a:gd name="connsiteY17" fmla="*/ 78553 h 119263"/>
                <a:gd name="connsiteX18" fmla="*/ 0 w 53726"/>
                <a:gd name="connsiteY18" fmla="*/ 51438 h 119263"/>
                <a:gd name="connsiteX19" fmla="*/ 3011 w 53726"/>
                <a:gd name="connsiteY19" fmla="*/ 49135 h 119263"/>
                <a:gd name="connsiteX20" fmla="*/ 6204 w 53726"/>
                <a:gd name="connsiteY20" fmla="*/ 51970 h 119263"/>
                <a:gd name="connsiteX21" fmla="*/ 25175 w 53726"/>
                <a:gd name="connsiteY21" fmla="*/ 73590 h 119263"/>
                <a:gd name="connsiteX22" fmla="*/ 29608 w 53726"/>
                <a:gd name="connsiteY22" fmla="*/ 67389 h 119263"/>
                <a:gd name="connsiteX23" fmla="*/ 24119 w 53726"/>
                <a:gd name="connsiteY23" fmla="*/ 49667 h 119263"/>
                <a:gd name="connsiteX24" fmla="*/ 12941 w 53726"/>
                <a:gd name="connsiteY24" fmla="*/ 21131 h 119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3726" h="119263">
                  <a:moveTo>
                    <a:pt x="49119" y="111160"/>
                  </a:moveTo>
                  <a:cubicBezTo>
                    <a:pt x="49119" y="113995"/>
                    <a:pt x="46990" y="117894"/>
                    <a:pt x="42024" y="117894"/>
                  </a:cubicBezTo>
                  <a:cubicBezTo>
                    <a:pt x="37234" y="117894"/>
                    <a:pt x="32095" y="113289"/>
                    <a:pt x="32095" y="108152"/>
                  </a:cubicBezTo>
                  <a:cubicBezTo>
                    <a:pt x="32095" y="105134"/>
                    <a:pt x="34398" y="101411"/>
                    <a:pt x="39189" y="101411"/>
                  </a:cubicBezTo>
                  <a:cubicBezTo>
                    <a:pt x="44328" y="101411"/>
                    <a:pt x="49119" y="106373"/>
                    <a:pt x="49119" y="111160"/>
                  </a:cubicBezTo>
                  <a:close/>
                  <a:moveTo>
                    <a:pt x="12941" y="21131"/>
                  </a:moveTo>
                  <a:cubicBezTo>
                    <a:pt x="12234" y="18829"/>
                    <a:pt x="11352" y="16701"/>
                    <a:pt x="11352" y="13691"/>
                  </a:cubicBezTo>
                  <a:cubicBezTo>
                    <a:pt x="11352" y="5362"/>
                    <a:pt x="18438" y="-1370"/>
                    <a:pt x="28194" y="-1370"/>
                  </a:cubicBezTo>
                  <a:cubicBezTo>
                    <a:pt x="45925" y="-1370"/>
                    <a:pt x="53726" y="23084"/>
                    <a:pt x="53726" y="25743"/>
                  </a:cubicBezTo>
                  <a:cubicBezTo>
                    <a:pt x="53726" y="28046"/>
                    <a:pt x="51422" y="28046"/>
                    <a:pt x="50890" y="28046"/>
                  </a:cubicBezTo>
                  <a:cubicBezTo>
                    <a:pt x="48404" y="28046"/>
                    <a:pt x="48229" y="26982"/>
                    <a:pt x="47522" y="25030"/>
                  </a:cubicBezTo>
                  <a:cubicBezTo>
                    <a:pt x="43438" y="10856"/>
                    <a:pt x="35637" y="3592"/>
                    <a:pt x="28726" y="3592"/>
                  </a:cubicBezTo>
                  <a:cubicBezTo>
                    <a:pt x="25175" y="3592"/>
                    <a:pt x="24293" y="5894"/>
                    <a:pt x="24293" y="9792"/>
                  </a:cubicBezTo>
                  <a:cubicBezTo>
                    <a:pt x="24293" y="13866"/>
                    <a:pt x="25532" y="17233"/>
                    <a:pt x="27130" y="21131"/>
                  </a:cubicBezTo>
                  <a:cubicBezTo>
                    <a:pt x="28901" y="25919"/>
                    <a:pt x="30855" y="30706"/>
                    <a:pt x="32802" y="35311"/>
                  </a:cubicBezTo>
                  <a:cubicBezTo>
                    <a:pt x="34398" y="39567"/>
                    <a:pt x="40785" y="55693"/>
                    <a:pt x="41493" y="57821"/>
                  </a:cubicBezTo>
                  <a:cubicBezTo>
                    <a:pt x="42024" y="59592"/>
                    <a:pt x="42557" y="61719"/>
                    <a:pt x="42557" y="63490"/>
                  </a:cubicBezTo>
                  <a:cubicBezTo>
                    <a:pt x="42557" y="71819"/>
                    <a:pt x="35462" y="78553"/>
                    <a:pt x="25708" y="78553"/>
                  </a:cubicBezTo>
                  <a:cubicBezTo>
                    <a:pt x="8158" y="78553"/>
                    <a:pt x="0" y="54454"/>
                    <a:pt x="0" y="51438"/>
                  </a:cubicBezTo>
                  <a:cubicBezTo>
                    <a:pt x="0" y="49135"/>
                    <a:pt x="2486" y="49135"/>
                    <a:pt x="3011" y="49135"/>
                  </a:cubicBezTo>
                  <a:cubicBezTo>
                    <a:pt x="5497" y="49135"/>
                    <a:pt x="5672" y="50023"/>
                    <a:pt x="6204" y="51970"/>
                  </a:cubicBezTo>
                  <a:cubicBezTo>
                    <a:pt x="10820" y="67214"/>
                    <a:pt x="18621" y="73590"/>
                    <a:pt x="25175" y="73590"/>
                  </a:cubicBezTo>
                  <a:cubicBezTo>
                    <a:pt x="28019" y="73590"/>
                    <a:pt x="29608" y="72176"/>
                    <a:pt x="29608" y="67389"/>
                  </a:cubicBezTo>
                  <a:cubicBezTo>
                    <a:pt x="29608" y="63315"/>
                    <a:pt x="28551" y="60655"/>
                    <a:pt x="24119" y="49667"/>
                  </a:cubicBezTo>
                  <a:lnTo>
                    <a:pt x="12941" y="21131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379" name="任意多边形: 形状 1378">
              <a:extLst>
                <a:ext uri="{FF2B5EF4-FFF2-40B4-BE49-F238E27FC236}">
                  <a16:creationId xmlns:a16="http://schemas.microsoft.com/office/drawing/2014/main" id="{198E510A-82E3-96FC-DBE1-916F1DC34458}"/>
                </a:ext>
              </a:extLst>
            </p:cNvPr>
            <p:cNvSpPr/>
            <p:nvPr>
              <p:custDataLst>
                <p:tags r:id="rId119"/>
              </p:custDataLst>
            </p:nvPr>
          </p:nvSpPr>
          <p:spPr>
            <a:xfrm flipV="1">
              <a:off x="9592800" y="-14658219"/>
              <a:ext cx="168400" cy="168563"/>
            </a:xfrm>
            <a:custGeom>
              <a:avLst/>
              <a:gdLst>
                <a:gd name="connsiteX0" fmla="*/ 89388 w 168400"/>
                <a:gd name="connsiteY0" fmla="*/ 77840 h 168563"/>
                <a:gd name="connsiteX1" fmla="*/ 160043 w 168400"/>
                <a:gd name="connsiteY1" fmla="*/ 77840 h 168563"/>
                <a:gd name="connsiteX2" fmla="*/ 168401 w 168400"/>
                <a:gd name="connsiteY2" fmla="*/ 82906 h 168563"/>
                <a:gd name="connsiteX3" fmla="*/ 160043 w 168400"/>
                <a:gd name="connsiteY3" fmla="*/ 87963 h 168563"/>
                <a:gd name="connsiteX4" fmla="*/ 89388 w 168400"/>
                <a:gd name="connsiteY4" fmla="*/ 87963 h 168563"/>
                <a:gd name="connsiteX5" fmla="*/ 89388 w 168400"/>
                <a:gd name="connsiteY5" fmla="*/ 158834 h 168563"/>
                <a:gd name="connsiteX6" fmla="*/ 84328 w 168400"/>
                <a:gd name="connsiteY6" fmla="*/ 167188 h 168563"/>
                <a:gd name="connsiteX7" fmla="*/ 79259 w 168400"/>
                <a:gd name="connsiteY7" fmla="*/ 158834 h 168563"/>
                <a:gd name="connsiteX8" fmla="*/ 79259 w 168400"/>
                <a:gd name="connsiteY8" fmla="*/ 87963 h 168563"/>
                <a:gd name="connsiteX9" fmla="*/ 8358 w 168400"/>
                <a:gd name="connsiteY9" fmla="*/ 87963 h 168563"/>
                <a:gd name="connsiteX10" fmla="*/ 0 w 168400"/>
                <a:gd name="connsiteY10" fmla="*/ 82906 h 168563"/>
                <a:gd name="connsiteX11" fmla="*/ 8358 w 168400"/>
                <a:gd name="connsiteY11" fmla="*/ 77840 h 168563"/>
                <a:gd name="connsiteX12" fmla="*/ 79259 w 168400"/>
                <a:gd name="connsiteY12" fmla="*/ 77840 h 168563"/>
                <a:gd name="connsiteX13" fmla="*/ 79259 w 168400"/>
                <a:gd name="connsiteY13" fmla="*/ 6977 h 168563"/>
                <a:gd name="connsiteX14" fmla="*/ 84328 w 168400"/>
                <a:gd name="connsiteY14" fmla="*/ -1375 h 168563"/>
                <a:gd name="connsiteX15" fmla="*/ 89388 w 168400"/>
                <a:gd name="connsiteY15" fmla="*/ 6977 h 168563"/>
                <a:gd name="connsiteX16" fmla="*/ 89388 w 168400"/>
                <a:gd name="connsiteY16" fmla="*/ 77840 h 168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68400" h="168563">
                  <a:moveTo>
                    <a:pt x="89388" y="77840"/>
                  </a:moveTo>
                  <a:lnTo>
                    <a:pt x="160043" y="77840"/>
                  </a:lnTo>
                  <a:cubicBezTo>
                    <a:pt x="163586" y="77840"/>
                    <a:pt x="168401" y="77840"/>
                    <a:pt x="168401" y="82906"/>
                  </a:cubicBezTo>
                  <a:cubicBezTo>
                    <a:pt x="168401" y="87963"/>
                    <a:pt x="163586" y="87963"/>
                    <a:pt x="160043" y="87963"/>
                  </a:cubicBezTo>
                  <a:lnTo>
                    <a:pt x="89388" y="87963"/>
                  </a:lnTo>
                  <a:lnTo>
                    <a:pt x="89388" y="158834"/>
                  </a:lnTo>
                  <a:cubicBezTo>
                    <a:pt x="89388" y="162376"/>
                    <a:pt x="89388" y="167188"/>
                    <a:pt x="84328" y="167188"/>
                  </a:cubicBezTo>
                  <a:cubicBezTo>
                    <a:pt x="79259" y="167188"/>
                    <a:pt x="79259" y="162376"/>
                    <a:pt x="79259" y="158834"/>
                  </a:cubicBezTo>
                  <a:lnTo>
                    <a:pt x="79259" y="87963"/>
                  </a:lnTo>
                  <a:lnTo>
                    <a:pt x="8358" y="87963"/>
                  </a:lnTo>
                  <a:cubicBezTo>
                    <a:pt x="4815" y="87963"/>
                    <a:pt x="0" y="87963"/>
                    <a:pt x="0" y="82906"/>
                  </a:cubicBezTo>
                  <a:cubicBezTo>
                    <a:pt x="0" y="77840"/>
                    <a:pt x="4815" y="77840"/>
                    <a:pt x="8358" y="77840"/>
                  </a:cubicBezTo>
                  <a:lnTo>
                    <a:pt x="79259" y="77840"/>
                  </a:lnTo>
                  <a:lnTo>
                    <a:pt x="79259" y="6977"/>
                  </a:lnTo>
                  <a:cubicBezTo>
                    <a:pt x="79259" y="3437"/>
                    <a:pt x="79259" y="-1375"/>
                    <a:pt x="84328" y="-1375"/>
                  </a:cubicBezTo>
                  <a:cubicBezTo>
                    <a:pt x="89388" y="-1375"/>
                    <a:pt x="89388" y="3437"/>
                    <a:pt x="89388" y="6977"/>
                  </a:cubicBezTo>
                  <a:lnTo>
                    <a:pt x="89388" y="77840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380" name="任意多边形: 形状 1379">
              <a:extLst>
                <a:ext uri="{FF2B5EF4-FFF2-40B4-BE49-F238E27FC236}">
                  <a16:creationId xmlns:a16="http://schemas.microsoft.com/office/drawing/2014/main" id="{4DF76280-843A-83BD-C4B4-7C839EF6E921}"/>
                </a:ext>
              </a:extLst>
            </p:cNvPr>
            <p:cNvSpPr/>
            <p:nvPr>
              <p:custDataLst>
                <p:tags r:id="rId120"/>
              </p:custDataLst>
            </p:nvPr>
          </p:nvSpPr>
          <p:spPr>
            <a:xfrm flipV="1">
              <a:off x="9843258" y="-14686309"/>
              <a:ext cx="144345" cy="175644"/>
            </a:xfrm>
            <a:custGeom>
              <a:avLst/>
              <a:gdLst>
                <a:gd name="connsiteX0" fmla="*/ 17477 w 144345"/>
                <a:gd name="connsiteY0" fmla="*/ 10515 h 175644"/>
                <a:gd name="connsiteX1" fmla="*/ 0 w 144345"/>
                <a:gd name="connsiteY1" fmla="*/ 10515 h 175644"/>
                <a:gd name="connsiteX2" fmla="*/ 0 w 144345"/>
                <a:gd name="connsiteY2" fmla="*/ -1377 h 175644"/>
                <a:gd name="connsiteX3" fmla="*/ 31912 w 144345"/>
                <a:gd name="connsiteY3" fmla="*/ -616 h 175644"/>
                <a:gd name="connsiteX4" fmla="*/ 63816 w 144345"/>
                <a:gd name="connsiteY4" fmla="*/ -1377 h 175644"/>
                <a:gd name="connsiteX5" fmla="*/ 63816 w 144345"/>
                <a:gd name="connsiteY5" fmla="*/ 10515 h 175644"/>
                <a:gd name="connsiteX6" fmla="*/ 46347 w 144345"/>
                <a:gd name="connsiteY6" fmla="*/ 10515 h 175644"/>
                <a:gd name="connsiteX7" fmla="*/ 46347 w 144345"/>
                <a:gd name="connsiteY7" fmla="*/ 63412 h 175644"/>
                <a:gd name="connsiteX8" fmla="*/ 84073 w 144345"/>
                <a:gd name="connsiteY8" fmla="*/ 103404 h 175644"/>
                <a:gd name="connsiteX9" fmla="*/ 98000 w 144345"/>
                <a:gd name="connsiteY9" fmla="*/ 78854 h 175644"/>
                <a:gd name="connsiteX10" fmla="*/ 98000 w 144345"/>
                <a:gd name="connsiteY10" fmla="*/ 10515 h 175644"/>
                <a:gd name="connsiteX11" fmla="*/ 80530 w 144345"/>
                <a:gd name="connsiteY11" fmla="*/ 10515 h 175644"/>
                <a:gd name="connsiteX12" fmla="*/ 80530 w 144345"/>
                <a:gd name="connsiteY12" fmla="*/ -1377 h 175644"/>
                <a:gd name="connsiteX13" fmla="*/ 112434 w 144345"/>
                <a:gd name="connsiteY13" fmla="*/ -616 h 175644"/>
                <a:gd name="connsiteX14" fmla="*/ 144346 w 144345"/>
                <a:gd name="connsiteY14" fmla="*/ -1377 h 175644"/>
                <a:gd name="connsiteX15" fmla="*/ 144346 w 144345"/>
                <a:gd name="connsiteY15" fmla="*/ 10515 h 175644"/>
                <a:gd name="connsiteX16" fmla="*/ 126869 w 144345"/>
                <a:gd name="connsiteY16" fmla="*/ 10515 h 175644"/>
                <a:gd name="connsiteX17" fmla="*/ 126869 w 144345"/>
                <a:gd name="connsiteY17" fmla="*/ 76067 h 175644"/>
                <a:gd name="connsiteX18" fmla="*/ 87871 w 144345"/>
                <a:gd name="connsiteY18" fmla="*/ 112511 h 175644"/>
                <a:gd name="connsiteX19" fmla="*/ 44821 w 144345"/>
                <a:gd name="connsiteY19" fmla="*/ 87707 h 175644"/>
                <a:gd name="connsiteX20" fmla="*/ 44821 w 144345"/>
                <a:gd name="connsiteY20" fmla="*/ 174267 h 175644"/>
                <a:gd name="connsiteX21" fmla="*/ 0 w 144345"/>
                <a:gd name="connsiteY21" fmla="*/ 172243 h 175644"/>
                <a:gd name="connsiteX22" fmla="*/ 0 w 144345"/>
                <a:gd name="connsiteY22" fmla="*/ 160349 h 175644"/>
                <a:gd name="connsiteX23" fmla="*/ 17477 w 144345"/>
                <a:gd name="connsiteY23" fmla="*/ 150480 h 175644"/>
                <a:gd name="connsiteX24" fmla="*/ 17477 w 144345"/>
                <a:gd name="connsiteY24" fmla="*/ 10515 h 175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44345" h="175644">
                  <a:moveTo>
                    <a:pt x="17477" y="10515"/>
                  </a:moveTo>
                  <a:lnTo>
                    <a:pt x="0" y="10515"/>
                  </a:lnTo>
                  <a:lnTo>
                    <a:pt x="0" y="-1377"/>
                  </a:lnTo>
                  <a:cubicBezTo>
                    <a:pt x="7095" y="-1125"/>
                    <a:pt x="22283" y="-616"/>
                    <a:pt x="31912" y="-616"/>
                  </a:cubicBezTo>
                  <a:cubicBezTo>
                    <a:pt x="41787" y="-616"/>
                    <a:pt x="56729" y="-1125"/>
                    <a:pt x="63816" y="-1377"/>
                  </a:cubicBezTo>
                  <a:lnTo>
                    <a:pt x="63816" y="10515"/>
                  </a:lnTo>
                  <a:lnTo>
                    <a:pt x="46347" y="10515"/>
                  </a:lnTo>
                  <a:lnTo>
                    <a:pt x="46347" y="63412"/>
                  </a:lnTo>
                  <a:cubicBezTo>
                    <a:pt x="46347" y="91003"/>
                    <a:pt x="68121" y="103404"/>
                    <a:pt x="84073" y="103404"/>
                  </a:cubicBezTo>
                  <a:cubicBezTo>
                    <a:pt x="92685" y="103404"/>
                    <a:pt x="98000" y="98085"/>
                    <a:pt x="98000" y="78854"/>
                  </a:cubicBezTo>
                  <a:lnTo>
                    <a:pt x="98000" y="10515"/>
                  </a:lnTo>
                  <a:lnTo>
                    <a:pt x="80530" y="10515"/>
                  </a:lnTo>
                  <a:lnTo>
                    <a:pt x="80530" y="-1377"/>
                  </a:lnTo>
                  <a:cubicBezTo>
                    <a:pt x="87616" y="-1125"/>
                    <a:pt x="102813" y="-616"/>
                    <a:pt x="112434" y="-616"/>
                  </a:cubicBezTo>
                  <a:cubicBezTo>
                    <a:pt x="122308" y="-616"/>
                    <a:pt x="137252" y="-1125"/>
                    <a:pt x="144346" y="-1377"/>
                  </a:cubicBezTo>
                  <a:lnTo>
                    <a:pt x="144346" y="10515"/>
                  </a:lnTo>
                  <a:lnTo>
                    <a:pt x="126869" y="10515"/>
                  </a:lnTo>
                  <a:lnTo>
                    <a:pt x="126869" y="76067"/>
                  </a:lnTo>
                  <a:cubicBezTo>
                    <a:pt x="126869" y="102642"/>
                    <a:pt x="113197" y="112511"/>
                    <a:pt x="87871" y="112511"/>
                  </a:cubicBezTo>
                  <a:cubicBezTo>
                    <a:pt x="63561" y="112511"/>
                    <a:pt x="50652" y="97830"/>
                    <a:pt x="44821" y="87707"/>
                  </a:cubicBezTo>
                  <a:lnTo>
                    <a:pt x="44821" y="174267"/>
                  </a:lnTo>
                  <a:lnTo>
                    <a:pt x="0" y="172243"/>
                  </a:lnTo>
                  <a:lnTo>
                    <a:pt x="0" y="160349"/>
                  </a:lnTo>
                  <a:cubicBezTo>
                    <a:pt x="15706" y="160349"/>
                    <a:pt x="17477" y="160349"/>
                    <a:pt x="17477" y="150480"/>
                  </a:cubicBezTo>
                  <a:lnTo>
                    <a:pt x="17477" y="10515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381" name="任意多边形: 形状 1380">
              <a:extLst>
                <a:ext uri="{FF2B5EF4-FFF2-40B4-BE49-F238E27FC236}">
                  <a16:creationId xmlns:a16="http://schemas.microsoft.com/office/drawing/2014/main" id="{E5189DDE-71A7-C2B4-7BA1-6D2D06E87A58}"/>
                </a:ext>
              </a:extLst>
            </p:cNvPr>
            <p:cNvSpPr/>
            <p:nvPr>
              <p:custDataLst>
                <p:tags r:id="rId121"/>
              </p:custDataLst>
            </p:nvPr>
          </p:nvSpPr>
          <p:spPr>
            <a:xfrm flipV="1">
              <a:off x="10004495" y="-14744404"/>
              <a:ext cx="278339" cy="124758"/>
            </a:xfrm>
            <a:custGeom>
              <a:avLst/>
              <a:gdLst>
                <a:gd name="connsiteX0" fmla="*/ 90429 w 278339"/>
                <a:gd name="connsiteY0" fmla="*/ 118055 h 124758"/>
                <a:gd name="connsiteX1" fmla="*/ 91135 w 278339"/>
                <a:gd name="connsiteY1" fmla="*/ 120898 h 124758"/>
                <a:gd name="connsiteX2" fmla="*/ 88299 w 278339"/>
                <a:gd name="connsiteY2" fmla="*/ 123374 h 124758"/>
                <a:gd name="connsiteX3" fmla="*/ 65603 w 278339"/>
                <a:gd name="connsiteY3" fmla="*/ 121605 h 124758"/>
                <a:gd name="connsiteX4" fmla="*/ 61702 w 278339"/>
                <a:gd name="connsiteY4" fmla="*/ 117531 h 124758"/>
                <a:gd name="connsiteX5" fmla="*/ 66310 w 278339"/>
                <a:gd name="connsiteY5" fmla="*/ 115045 h 124758"/>
                <a:gd name="connsiteX6" fmla="*/ 74826 w 278339"/>
                <a:gd name="connsiteY6" fmla="*/ 112385 h 124758"/>
                <a:gd name="connsiteX7" fmla="*/ 74111 w 278339"/>
                <a:gd name="connsiteY7" fmla="*/ 108487 h 124758"/>
                <a:gd name="connsiteX8" fmla="*/ 64006 w 278339"/>
                <a:gd name="connsiteY8" fmla="*/ 68082 h 124758"/>
                <a:gd name="connsiteX9" fmla="*/ 45743 w 278339"/>
                <a:gd name="connsiteY9" fmla="*/ 78539 h 124758"/>
                <a:gd name="connsiteX10" fmla="*/ 0 w 278339"/>
                <a:gd name="connsiteY10" fmla="*/ 28032 h 124758"/>
                <a:gd name="connsiteX11" fmla="*/ 26772 w 278339"/>
                <a:gd name="connsiteY11" fmla="*/ -1384 h 124758"/>
                <a:gd name="connsiteX12" fmla="*/ 51947 w 278339"/>
                <a:gd name="connsiteY12" fmla="*/ 11017 h 124758"/>
                <a:gd name="connsiteX13" fmla="*/ 70210 w 278339"/>
                <a:gd name="connsiteY13" fmla="*/ -1384 h 124758"/>
                <a:gd name="connsiteX14" fmla="*/ 84224 w 278339"/>
                <a:gd name="connsiteY14" fmla="*/ 8009 h 124758"/>
                <a:gd name="connsiteX15" fmla="*/ 90429 w 278339"/>
                <a:gd name="connsiteY15" fmla="*/ 25731 h 124758"/>
                <a:gd name="connsiteX16" fmla="*/ 87592 w 278339"/>
                <a:gd name="connsiteY16" fmla="*/ 28032 h 124758"/>
                <a:gd name="connsiteX17" fmla="*/ 83692 w 278339"/>
                <a:gd name="connsiteY17" fmla="*/ 22538 h 124758"/>
                <a:gd name="connsiteX18" fmla="*/ 70743 w 278339"/>
                <a:gd name="connsiteY18" fmla="*/ 3579 h 124758"/>
                <a:gd name="connsiteX19" fmla="*/ 64895 w 278339"/>
                <a:gd name="connsiteY19" fmla="*/ 12257 h 124758"/>
                <a:gd name="connsiteX20" fmla="*/ 65778 w 278339"/>
                <a:gd name="connsiteY20" fmla="*/ 19530 h 124758"/>
                <a:gd name="connsiteX21" fmla="*/ 90429 w 278339"/>
                <a:gd name="connsiteY21" fmla="*/ 118055 h 124758"/>
                <a:gd name="connsiteX22" fmla="*/ 52662 w 278339"/>
                <a:gd name="connsiteY22" fmla="*/ 22538 h 124758"/>
                <a:gd name="connsiteX23" fmla="*/ 43613 w 278339"/>
                <a:gd name="connsiteY23" fmla="*/ 10669 h 124758"/>
                <a:gd name="connsiteX24" fmla="*/ 27304 w 278339"/>
                <a:gd name="connsiteY24" fmla="*/ 3579 h 124758"/>
                <a:gd name="connsiteX25" fmla="*/ 14355 w 278339"/>
                <a:gd name="connsiteY25" fmla="*/ 20769 h 124758"/>
                <a:gd name="connsiteX26" fmla="*/ 23578 w 278339"/>
                <a:gd name="connsiteY26" fmla="*/ 56743 h 124758"/>
                <a:gd name="connsiteX27" fmla="*/ 45743 w 278339"/>
                <a:gd name="connsiteY27" fmla="*/ 73576 h 124758"/>
                <a:gd name="connsiteX28" fmla="*/ 61528 w 278339"/>
                <a:gd name="connsiteY28" fmla="*/ 58157 h 124758"/>
                <a:gd name="connsiteX29" fmla="*/ 60995 w 278339"/>
                <a:gd name="connsiteY29" fmla="*/ 55679 h 124758"/>
                <a:gd name="connsiteX30" fmla="*/ 52662 w 278339"/>
                <a:gd name="connsiteY30" fmla="*/ 22538 h 124758"/>
                <a:gd name="connsiteX31" fmla="*/ 134207 w 278339"/>
                <a:gd name="connsiteY31" fmla="*/ 40792 h 124758"/>
                <a:gd name="connsiteX32" fmla="*/ 162750 w 278339"/>
                <a:gd name="connsiteY32" fmla="*/ 44515 h 124758"/>
                <a:gd name="connsiteX33" fmla="*/ 178352 w 278339"/>
                <a:gd name="connsiteY33" fmla="*/ 62944 h 124758"/>
                <a:gd name="connsiteX34" fmla="*/ 156371 w 278339"/>
                <a:gd name="connsiteY34" fmla="*/ 78539 h 124758"/>
                <a:gd name="connsiteX35" fmla="*/ 106363 w 278339"/>
                <a:gd name="connsiteY35" fmla="*/ 31931 h 124758"/>
                <a:gd name="connsiteX36" fmla="*/ 138282 w 278339"/>
                <a:gd name="connsiteY36" fmla="*/ -1384 h 124758"/>
                <a:gd name="connsiteX37" fmla="*/ 182253 w 278339"/>
                <a:gd name="connsiteY37" fmla="*/ 18639 h 124758"/>
                <a:gd name="connsiteX38" fmla="*/ 179242 w 278339"/>
                <a:gd name="connsiteY38" fmla="*/ 21649 h 124758"/>
                <a:gd name="connsiteX39" fmla="*/ 176406 w 278339"/>
                <a:gd name="connsiteY39" fmla="*/ 19878 h 124758"/>
                <a:gd name="connsiteX40" fmla="*/ 138640 w 278339"/>
                <a:gd name="connsiteY40" fmla="*/ 3579 h 124758"/>
                <a:gd name="connsiteX41" fmla="*/ 120908 w 278339"/>
                <a:gd name="connsiteY41" fmla="*/ 25016 h 124758"/>
                <a:gd name="connsiteX42" fmla="*/ 123037 w 278339"/>
                <a:gd name="connsiteY42" fmla="*/ 40792 h 124758"/>
                <a:gd name="connsiteX43" fmla="*/ 134207 w 278339"/>
                <a:gd name="connsiteY43" fmla="*/ 40792 h 124758"/>
                <a:gd name="connsiteX44" fmla="*/ 124451 w 278339"/>
                <a:gd name="connsiteY44" fmla="*/ 45754 h 124758"/>
                <a:gd name="connsiteX45" fmla="*/ 156371 w 278339"/>
                <a:gd name="connsiteY45" fmla="*/ 73576 h 124758"/>
                <a:gd name="connsiteX46" fmla="*/ 170734 w 278339"/>
                <a:gd name="connsiteY46" fmla="*/ 62944 h 124758"/>
                <a:gd name="connsiteX47" fmla="*/ 133142 w 278339"/>
                <a:gd name="connsiteY47" fmla="*/ 45754 h 124758"/>
                <a:gd name="connsiteX48" fmla="*/ 124451 w 278339"/>
                <a:gd name="connsiteY48" fmla="*/ 45754 h 124758"/>
                <a:gd name="connsiteX49" fmla="*/ 268234 w 278339"/>
                <a:gd name="connsiteY49" fmla="*/ 68263 h 124758"/>
                <a:gd name="connsiteX50" fmla="*/ 259194 w 278339"/>
                <a:gd name="connsiteY50" fmla="*/ 58339 h 124758"/>
                <a:gd name="connsiteX51" fmla="*/ 266106 w 278339"/>
                <a:gd name="connsiteY51" fmla="*/ 51781 h 124758"/>
                <a:gd name="connsiteX52" fmla="*/ 276219 w 278339"/>
                <a:gd name="connsiteY52" fmla="*/ 63120 h 124758"/>
                <a:gd name="connsiteX53" fmla="*/ 252806 w 278339"/>
                <a:gd name="connsiteY53" fmla="*/ 78539 h 124758"/>
                <a:gd name="connsiteX54" fmla="*/ 201567 w 278339"/>
                <a:gd name="connsiteY54" fmla="*/ 29447 h 124758"/>
                <a:gd name="connsiteX55" fmla="*/ 234369 w 278339"/>
                <a:gd name="connsiteY55" fmla="*/ -1384 h 124758"/>
                <a:gd name="connsiteX56" fmla="*/ 278339 w 278339"/>
                <a:gd name="connsiteY56" fmla="*/ 18639 h 124758"/>
                <a:gd name="connsiteX57" fmla="*/ 275329 w 278339"/>
                <a:gd name="connsiteY57" fmla="*/ 21649 h 124758"/>
                <a:gd name="connsiteX58" fmla="*/ 272492 w 278339"/>
                <a:gd name="connsiteY58" fmla="*/ 19878 h 124758"/>
                <a:gd name="connsiteX59" fmla="*/ 234726 w 278339"/>
                <a:gd name="connsiteY59" fmla="*/ 3579 h 124758"/>
                <a:gd name="connsiteX60" fmla="*/ 216280 w 278339"/>
                <a:gd name="connsiteY60" fmla="*/ 23245 h 124758"/>
                <a:gd name="connsiteX61" fmla="*/ 227989 w 278339"/>
                <a:gd name="connsiteY61" fmla="*/ 59936 h 124758"/>
                <a:gd name="connsiteX62" fmla="*/ 252806 w 278339"/>
                <a:gd name="connsiteY62" fmla="*/ 73576 h 124758"/>
                <a:gd name="connsiteX63" fmla="*/ 268234 w 278339"/>
                <a:gd name="connsiteY63" fmla="*/ 68263 h 124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278339" h="124758">
                  <a:moveTo>
                    <a:pt x="90429" y="118055"/>
                  </a:moveTo>
                  <a:cubicBezTo>
                    <a:pt x="90603" y="118412"/>
                    <a:pt x="91135" y="120715"/>
                    <a:pt x="91135" y="120898"/>
                  </a:cubicBezTo>
                  <a:cubicBezTo>
                    <a:pt x="91135" y="121778"/>
                    <a:pt x="90429" y="123374"/>
                    <a:pt x="88299" y="123374"/>
                  </a:cubicBezTo>
                  <a:cubicBezTo>
                    <a:pt x="84748" y="123374"/>
                    <a:pt x="70035" y="121961"/>
                    <a:pt x="65603" y="121605"/>
                  </a:cubicBezTo>
                  <a:cubicBezTo>
                    <a:pt x="64181" y="121429"/>
                    <a:pt x="61702" y="121246"/>
                    <a:pt x="61702" y="117531"/>
                  </a:cubicBezTo>
                  <a:cubicBezTo>
                    <a:pt x="61702" y="115045"/>
                    <a:pt x="64181" y="115045"/>
                    <a:pt x="66310" y="115045"/>
                  </a:cubicBezTo>
                  <a:cubicBezTo>
                    <a:pt x="74826" y="115045"/>
                    <a:pt x="74826" y="113808"/>
                    <a:pt x="74826" y="112385"/>
                  </a:cubicBezTo>
                  <a:cubicBezTo>
                    <a:pt x="74826" y="111146"/>
                    <a:pt x="74469" y="110083"/>
                    <a:pt x="74111" y="108487"/>
                  </a:cubicBezTo>
                  <a:lnTo>
                    <a:pt x="64006" y="68082"/>
                  </a:lnTo>
                  <a:cubicBezTo>
                    <a:pt x="60280" y="73933"/>
                    <a:pt x="54251" y="78539"/>
                    <a:pt x="45743" y="78539"/>
                  </a:cubicBezTo>
                  <a:cubicBezTo>
                    <a:pt x="23046" y="78539"/>
                    <a:pt x="0" y="53551"/>
                    <a:pt x="0" y="28032"/>
                  </a:cubicBezTo>
                  <a:cubicBezTo>
                    <a:pt x="0" y="10844"/>
                    <a:pt x="11519" y="-1384"/>
                    <a:pt x="26772" y="-1384"/>
                  </a:cubicBezTo>
                  <a:cubicBezTo>
                    <a:pt x="36345" y="-1384"/>
                    <a:pt x="44853" y="4110"/>
                    <a:pt x="51947" y="11017"/>
                  </a:cubicBezTo>
                  <a:cubicBezTo>
                    <a:pt x="55315" y="387"/>
                    <a:pt x="65603" y="-1384"/>
                    <a:pt x="70210" y="-1384"/>
                  </a:cubicBezTo>
                  <a:cubicBezTo>
                    <a:pt x="76598" y="-1384"/>
                    <a:pt x="81031" y="2515"/>
                    <a:pt x="84224" y="8009"/>
                  </a:cubicBezTo>
                  <a:cubicBezTo>
                    <a:pt x="88124" y="14916"/>
                    <a:pt x="90429" y="25016"/>
                    <a:pt x="90429" y="25731"/>
                  </a:cubicBezTo>
                  <a:cubicBezTo>
                    <a:pt x="90429" y="28032"/>
                    <a:pt x="88124" y="28032"/>
                    <a:pt x="87592" y="28032"/>
                  </a:cubicBezTo>
                  <a:cubicBezTo>
                    <a:pt x="85106" y="28032"/>
                    <a:pt x="84931" y="27327"/>
                    <a:pt x="83692" y="22538"/>
                  </a:cubicBezTo>
                  <a:cubicBezTo>
                    <a:pt x="81563" y="14035"/>
                    <a:pt x="78194" y="3579"/>
                    <a:pt x="70743" y="3579"/>
                  </a:cubicBezTo>
                  <a:cubicBezTo>
                    <a:pt x="66135" y="3579"/>
                    <a:pt x="64895" y="7477"/>
                    <a:pt x="64895" y="12257"/>
                  </a:cubicBezTo>
                  <a:cubicBezTo>
                    <a:pt x="64895" y="15631"/>
                    <a:pt x="65245" y="17219"/>
                    <a:pt x="65778" y="19530"/>
                  </a:cubicBezTo>
                  <a:lnTo>
                    <a:pt x="90429" y="118055"/>
                  </a:lnTo>
                  <a:close/>
                  <a:moveTo>
                    <a:pt x="52662" y="22538"/>
                  </a:moveTo>
                  <a:cubicBezTo>
                    <a:pt x="51414" y="17576"/>
                    <a:pt x="47514" y="14035"/>
                    <a:pt x="43613" y="10669"/>
                  </a:cubicBezTo>
                  <a:cubicBezTo>
                    <a:pt x="42016" y="9247"/>
                    <a:pt x="34930" y="3579"/>
                    <a:pt x="27304" y="3579"/>
                  </a:cubicBezTo>
                  <a:cubicBezTo>
                    <a:pt x="20742" y="3579"/>
                    <a:pt x="14355" y="8183"/>
                    <a:pt x="14355" y="20769"/>
                  </a:cubicBezTo>
                  <a:cubicBezTo>
                    <a:pt x="14355" y="30160"/>
                    <a:pt x="19503" y="49653"/>
                    <a:pt x="23578" y="56743"/>
                  </a:cubicBezTo>
                  <a:cubicBezTo>
                    <a:pt x="31736" y="70917"/>
                    <a:pt x="40777" y="73576"/>
                    <a:pt x="45743" y="73576"/>
                  </a:cubicBezTo>
                  <a:cubicBezTo>
                    <a:pt x="58151" y="73576"/>
                    <a:pt x="61528" y="60110"/>
                    <a:pt x="61528" y="58157"/>
                  </a:cubicBezTo>
                  <a:cubicBezTo>
                    <a:pt x="61528" y="57450"/>
                    <a:pt x="61170" y="56211"/>
                    <a:pt x="60995" y="55679"/>
                  </a:cubicBezTo>
                  <a:lnTo>
                    <a:pt x="52662" y="22538"/>
                  </a:lnTo>
                  <a:close/>
                  <a:moveTo>
                    <a:pt x="134207" y="40792"/>
                  </a:moveTo>
                  <a:cubicBezTo>
                    <a:pt x="139172" y="40792"/>
                    <a:pt x="153177" y="41150"/>
                    <a:pt x="162750" y="44515"/>
                  </a:cubicBezTo>
                  <a:cubicBezTo>
                    <a:pt x="175873" y="49121"/>
                    <a:pt x="178352" y="57625"/>
                    <a:pt x="178352" y="62944"/>
                  </a:cubicBezTo>
                  <a:cubicBezTo>
                    <a:pt x="178352" y="72694"/>
                    <a:pt x="168605" y="78539"/>
                    <a:pt x="156371" y="78539"/>
                  </a:cubicBezTo>
                  <a:cubicBezTo>
                    <a:pt x="135088" y="78539"/>
                    <a:pt x="106363" y="62237"/>
                    <a:pt x="106363" y="31931"/>
                  </a:cubicBezTo>
                  <a:cubicBezTo>
                    <a:pt x="106363" y="14035"/>
                    <a:pt x="117540" y="-1384"/>
                    <a:pt x="138282" y="-1384"/>
                  </a:cubicBezTo>
                  <a:cubicBezTo>
                    <a:pt x="168247" y="-1384"/>
                    <a:pt x="182253" y="16155"/>
                    <a:pt x="182253" y="18639"/>
                  </a:cubicBezTo>
                  <a:cubicBezTo>
                    <a:pt x="182253" y="19703"/>
                    <a:pt x="180664" y="21649"/>
                    <a:pt x="179242" y="21649"/>
                  </a:cubicBezTo>
                  <a:cubicBezTo>
                    <a:pt x="178178" y="21649"/>
                    <a:pt x="177820" y="21301"/>
                    <a:pt x="176406" y="19878"/>
                  </a:cubicBezTo>
                  <a:cubicBezTo>
                    <a:pt x="162575" y="3579"/>
                    <a:pt x="141825" y="3579"/>
                    <a:pt x="138640" y="3579"/>
                  </a:cubicBezTo>
                  <a:cubicBezTo>
                    <a:pt x="127994" y="3579"/>
                    <a:pt x="120908" y="10669"/>
                    <a:pt x="120908" y="25016"/>
                  </a:cubicBezTo>
                  <a:cubicBezTo>
                    <a:pt x="120908" y="27500"/>
                    <a:pt x="120908" y="31042"/>
                    <a:pt x="123037" y="40792"/>
                  </a:cubicBezTo>
                  <a:lnTo>
                    <a:pt x="134207" y="40792"/>
                  </a:lnTo>
                  <a:close/>
                  <a:moveTo>
                    <a:pt x="124451" y="45754"/>
                  </a:moveTo>
                  <a:cubicBezTo>
                    <a:pt x="131720" y="71447"/>
                    <a:pt x="151405" y="73576"/>
                    <a:pt x="156371" y="73576"/>
                  </a:cubicBezTo>
                  <a:cubicBezTo>
                    <a:pt x="164172" y="73576"/>
                    <a:pt x="170734" y="69678"/>
                    <a:pt x="170734" y="62944"/>
                  </a:cubicBezTo>
                  <a:cubicBezTo>
                    <a:pt x="170734" y="45754"/>
                    <a:pt x="140769" y="45754"/>
                    <a:pt x="133142" y="45754"/>
                  </a:cubicBezTo>
                  <a:lnTo>
                    <a:pt x="124451" y="45754"/>
                  </a:lnTo>
                  <a:close/>
                  <a:moveTo>
                    <a:pt x="268234" y="68263"/>
                  </a:moveTo>
                  <a:cubicBezTo>
                    <a:pt x="261856" y="67200"/>
                    <a:pt x="259194" y="62237"/>
                    <a:pt x="259194" y="58339"/>
                  </a:cubicBezTo>
                  <a:cubicBezTo>
                    <a:pt x="259194" y="53551"/>
                    <a:pt x="262921" y="51781"/>
                    <a:pt x="266106" y="51781"/>
                  </a:cubicBezTo>
                  <a:cubicBezTo>
                    <a:pt x="270006" y="51781"/>
                    <a:pt x="276219" y="54615"/>
                    <a:pt x="276219" y="63120"/>
                  </a:cubicBezTo>
                  <a:cubicBezTo>
                    <a:pt x="276219" y="75172"/>
                    <a:pt x="262387" y="78539"/>
                    <a:pt x="252806" y="78539"/>
                  </a:cubicBezTo>
                  <a:cubicBezTo>
                    <a:pt x="226210" y="78539"/>
                    <a:pt x="201567" y="54083"/>
                    <a:pt x="201567" y="29447"/>
                  </a:cubicBezTo>
                  <a:cubicBezTo>
                    <a:pt x="201567" y="14209"/>
                    <a:pt x="212204" y="-1384"/>
                    <a:pt x="234369" y="-1384"/>
                  </a:cubicBezTo>
                  <a:cubicBezTo>
                    <a:pt x="264335" y="-1384"/>
                    <a:pt x="278339" y="16155"/>
                    <a:pt x="278339" y="18639"/>
                  </a:cubicBezTo>
                  <a:cubicBezTo>
                    <a:pt x="278339" y="19703"/>
                    <a:pt x="276750" y="21649"/>
                    <a:pt x="275329" y="21649"/>
                  </a:cubicBezTo>
                  <a:cubicBezTo>
                    <a:pt x="274264" y="21649"/>
                    <a:pt x="273906" y="21301"/>
                    <a:pt x="272492" y="19878"/>
                  </a:cubicBezTo>
                  <a:cubicBezTo>
                    <a:pt x="258663" y="3579"/>
                    <a:pt x="237912" y="3579"/>
                    <a:pt x="234726" y="3579"/>
                  </a:cubicBezTo>
                  <a:cubicBezTo>
                    <a:pt x="221960" y="3579"/>
                    <a:pt x="216280" y="12257"/>
                    <a:pt x="216280" y="23245"/>
                  </a:cubicBezTo>
                  <a:cubicBezTo>
                    <a:pt x="216280" y="28391"/>
                    <a:pt x="218766" y="47701"/>
                    <a:pt x="227989" y="59936"/>
                  </a:cubicBezTo>
                  <a:cubicBezTo>
                    <a:pt x="234726" y="68614"/>
                    <a:pt x="243942" y="73576"/>
                    <a:pt x="252806" y="73576"/>
                  </a:cubicBezTo>
                  <a:cubicBezTo>
                    <a:pt x="255295" y="73576"/>
                    <a:pt x="263801" y="73226"/>
                    <a:pt x="268234" y="68263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382" name="任意多边形: 形状 1381">
              <a:extLst>
                <a:ext uri="{FF2B5EF4-FFF2-40B4-BE49-F238E27FC236}">
                  <a16:creationId xmlns:a16="http://schemas.microsoft.com/office/drawing/2014/main" id="{219F3284-ED6E-9F7B-45D6-F3B59A9B1881}"/>
                </a:ext>
              </a:extLst>
            </p:cNvPr>
            <p:cNvSpPr/>
            <p:nvPr>
              <p:custDataLst>
                <p:tags r:id="rId122"/>
              </p:custDataLst>
            </p:nvPr>
          </p:nvSpPr>
          <p:spPr>
            <a:xfrm flipV="1">
              <a:off x="10295820" y="-14611492"/>
              <a:ext cx="73762" cy="13649"/>
            </a:xfrm>
            <a:custGeom>
              <a:avLst/>
              <a:gdLst>
                <a:gd name="connsiteX0" fmla="*/ 73762 w 73762"/>
                <a:gd name="connsiteY0" fmla="*/ 5363 h 13649"/>
                <a:gd name="connsiteX1" fmla="*/ 64896 w 73762"/>
                <a:gd name="connsiteY1" fmla="*/ 12272 h 13649"/>
                <a:gd name="connsiteX2" fmla="*/ 8866 w 73762"/>
                <a:gd name="connsiteY2" fmla="*/ 12272 h 13649"/>
                <a:gd name="connsiteX3" fmla="*/ 0 w 73762"/>
                <a:gd name="connsiteY3" fmla="*/ 5539 h 13649"/>
                <a:gd name="connsiteX4" fmla="*/ 8866 w 73762"/>
                <a:gd name="connsiteY4" fmla="*/ -1378 h 13649"/>
                <a:gd name="connsiteX5" fmla="*/ 64896 w 73762"/>
                <a:gd name="connsiteY5" fmla="*/ -1378 h 13649"/>
                <a:gd name="connsiteX6" fmla="*/ 73762 w 73762"/>
                <a:gd name="connsiteY6" fmla="*/ 5363 h 13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762" h="13649">
                  <a:moveTo>
                    <a:pt x="73762" y="5363"/>
                  </a:moveTo>
                  <a:cubicBezTo>
                    <a:pt x="73762" y="12272"/>
                    <a:pt x="67025" y="12272"/>
                    <a:pt x="64896" y="12272"/>
                  </a:cubicBezTo>
                  <a:lnTo>
                    <a:pt x="8866" y="12272"/>
                  </a:lnTo>
                  <a:cubicBezTo>
                    <a:pt x="6919" y="12272"/>
                    <a:pt x="0" y="12272"/>
                    <a:pt x="0" y="5539"/>
                  </a:cubicBezTo>
                  <a:cubicBezTo>
                    <a:pt x="0" y="-1378"/>
                    <a:pt x="6737" y="-1378"/>
                    <a:pt x="8866" y="-1378"/>
                  </a:cubicBezTo>
                  <a:lnTo>
                    <a:pt x="64896" y="-1378"/>
                  </a:lnTo>
                  <a:cubicBezTo>
                    <a:pt x="66851" y="-1378"/>
                    <a:pt x="73762" y="-1378"/>
                    <a:pt x="73762" y="5363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383" name="任意多边形: 形状 1382">
              <a:extLst>
                <a:ext uri="{FF2B5EF4-FFF2-40B4-BE49-F238E27FC236}">
                  <a16:creationId xmlns:a16="http://schemas.microsoft.com/office/drawing/2014/main" id="{1654E4AD-1E65-BC01-B608-E03C52FA8E86}"/>
                </a:ext>
              </a:extLst>
            </p:cNvPr>
            <p:cNvSpPr/>
            <p:nvPr>
              <p:custDataLst>
                <p:tags r:id="rId123"/>
              </p:custDataLst>
            </p:nvPr>
          </p:nvSpPr>
          <p:spPr>
            <a:xfrm flipV="1">
              <a:off x="10392442" y="-14699568"/>
              <a:ext cx="184211" cy="79922"/>
            </a:xfrm>
            <a:custGeom>
              <a:avLst/>
              <a:gdLst>
                <a:gd name="connsiteX0" fmla="*/ 63832 w 184211"/>
                <a:gd name="connsiteY0" fmla="*/ 67020 h 79922"/>
                <a:gd name="connsiteX1" fmla="*/ 56380 w 184211"/>
                <a:gd name="connsiteY1" fmla="*/ 58691 h 79922"/>
                <a:gd name="connsiteX2" fmla="*/ 62235 w 184211"/>
                <a:gd name="connsiteY2" fmla="*/ 53021 h 79922"/>
                <a:gd name="connsiteX3" fmla="*/ 70743 w 184211"/>
                <a:gd name="connsiteY3" fmla="*/ 63121 h 79922"/>
                <a:gd name="connsiteX4" fmla="*/ 47165 w 184211"/>
                <a:gd name="connsiteY4" fmla="*/ 78541 h 79922"/>
                <a:gd name="connsiteX5" fmla="*/ 14538 w 184211"/>
                <a:gd name="connsiteY5" fmla="*/ 52665 h 79922"/>
                <a:gd name="connsiteX6" fmla="*/ 20743 w 184211"/>
                <a:gd name="connsiteY6" fmla="*/ 39730 h 79922"/>
                <a:gd name="connsiteX7" fmla="*/ 40777 w 184211"/>
                <a:gd name="connsiteY7" fmla="*/ 33355 h 79922"/>
                <a:gd name="connsiteX8" fmla="*/ 55856 w 184211"/>
                <a:gd name="connsiteY8" fmla="*/ 21651 h 79922"/>
                <a:gd name="connsiteX9" fmla="*/ 46458 w 184211"/>
                <a:gd name="connsiteY9" fmla="*/ 7479 h 79922"/>
                <a:gd name="connsiteX10" fmla="*/ 28726 w 184211"/>
                <a:gd name="connsiteY10" fmla="*/ 3580 h 79922"/>
                <a:gd name="connsiteX11" fmla="*/ 7444 w 184211"/>
                <a:gd name="connsiteY11" fmla="*/ 11019 h 79922"/>
                <a:gd name="connsiteX12" fmla="*/ 17199 w 184211"/>
                <a:gd name="connsiteY12" fmla="*/ 21119 h 79922"/>
                <a:gd name="connsiteX13" fmla="*/ 10280 w 184211"/>
                <a:gd name="connsiteY13" fmla="*/ 27677 h 79922"/>
                <a:gd name="connsiteX14" fmla="*/ 0 w 184211"/>
                <a:gd name="connsiteY14" fmla="*/ 15808 h 79922"/>
                <a:gd name="connsiteX15" fmla="*/ 28543 w 184211"/>
                <a:gd name="connsiteY15" fmla="*/ -1382 h 79922"/>
                <a:gd name="connsiteX16" fmla="*/ 67200 w 184211"/>
                <a:gd name="connsiteY16" fmla="*/ 27860 h 79922"/>
                <a:gd name="connsiteX17" fmla="*/ 42732 w 184211"/>
                <a:gd name="connsiteY17" fmla="*/ 48591 h 79922"/>
                <a:gd name="connsiteX18" fmla="*/ 35638 w 184211"/>
                <a:gd name="connsiteY18" fmla="*/ 50011 h 79922"/>
                <a:gd name="connsiteX19" fmla="*/ 25882 w 184211"/>
                <a:gd name="connsiteY19" fmla="*/ 58872 h 79922"/>
                <a:gd name="connsiteX20" fmla="*/ 32977 w 184211"/>
                <a:gd name="connsiteY20" fmla="*/ 70211 h 79922"/>
                <a:gd name="connsiteX21" fmla="*/ 46990 w 184211"/>
                <a:gd name="connsiteY21" fmla="*/ 73578 h 79922"/>
                <a:gd name="connsiteX22" fmla="*/ 63832 w 184211"/>
                <a:gd name="connsiteY22" fmla="*/ 67020 h 79922"/>
                <a:gd name="connsiteX23" fmla="*/ 157790 w 184211"/>
                <a:gd name="connsiteY23" fmla="*/ 68084 h 79922"/>
                <a:gd name="connsiteX24" fmla="*/ 139526 w 184211"/>
                <a:gd name="connsiteY24" fmla="*/ 78541 h 79922"/>
                <a:gd name="connsiteX25" fmla="*/ 93783 w 184211"/>
                <a:gd name="connsiteY25" fmla="*/ 28034 h 79922"/>
                <a:gd name="connsiteX26" fmla="*/ 120555 w 184211"/>
                <a:gd name="connsiteY26" fmla="*/ -1382 h 79922"/>
                <a:gd name="connsiteX27" fmla="*/ 145730 w 184211"/>
                <a:gd name="connsiteY27" fmla="*/ 11019 h 79922"/>
                <a:gd name="connsiteX28" fmla="*/ 163994 w 184211"/>
                <a:gd name="connsiteY28" fmla="*/ -1382 h 79922"/>
                <a:gd name="connsiteX29" fmla="*/ 178008 w 184211"/>
                <a:gd name="connsiteY29" fmla="*/ 8011 h 79922"/>
                <a:gd name="connsiteX30" fmla="*/ 184212 w 184211"/>
                <a:gd name="connsiteY30" fmla="*/ 25733 h 79922"/>
                <a:gd name="connsiteX31" fmla="*/ 181375 w 184211"/>
                <a:gd name="connsiteY31" fmla="*/ 28034 h 79922"/>
                <a:gd name="connsiteX32" fmla="*/ 177475 w 184211"/>
                <a:gd name="connsiteY32" fmla="*/ 22540 h 79922"/>
                <a:gd name="connsiteX33" fmla="*/ 164526 w 184211"/>
                <a:gd name="connsiteY33" fmla="*/ 3580 h 79922"/>
                <a:gd name="connsiteX34" fmla="*/ 158679 w 184211"/>
                <a:gd name="connsiteY34" fmla="*/ 12258 h 79922"/>
                <a:gd name="connsiteX35" fmla="*/ 161333 w 184211"/>
                <a:gd name="connsiteY35" fmla="*/ 26265 h 79922"/>
                <a:gd name="connsiteX36" fmla="*/ 165233 w 184211"/>
                <a:gd name="connsiteY36" fmla="*/ 42216 h 79922"/>
                <a:gd name="connsiteX37" fmla="*/ 168784 w 184211"/>
                <a:gd name="connsiteY37" fmla="*/ 55681 h 79922"/>
                <a:gd name="connsiteX38" fmla="*/ 171977 w 184211"/>
                <a:gd name="connsiteY38" fmla="*/ 69504 h 79922"/>
                <a:gd name="connsiteX39" fmla="*/ 165948 w 184211"/>
                <a:gd name="connsiteY39" fmla="*/ 75174 h 79922"/>
                <a:gd name="connsiteX40" fmla="*/ 157790 w 184211"/>
                <a:gd name="connsiteY40" fmla="*/ 68084 h 79922"/>
                <a:gd name="connsiteX41" fmla="*/ 146445 w 184211"/>
                <a:gd name="connsiteY41" fmla="*/ 22540 h 79922"/>
                <a:gd name="connsiteX42" fmla="*/ 137397 w 184211"/>
                <a:gd name="connsiteY42" fmla="*/ 10670 h 79922"/>
                <a:gd name="connsiteX43" fmla="*/ 121087 w 184211"/>
                <a:gd name="connsiteY43" fmla="*/ 3580 h 79922"/>
                <a:gd name="connsiteX44" fmla="*/ 108138 w 184211"/>
                <a:gd name="connsiteY44" fmla="*/ 20770 h 79922"/>
                <a:gd name="connsiteX45" fmla="*/ 117361 w 184211"/>
                <a:gd name="connsiteY45" fmla="*/ 56745 h 79922"/>
                <a:gd name="connsiteX46" fmla="*/ 139526 w 184211"/>
                <a:gd name="connsiteY46" fmla="*/ 73578 h 79922"/>
                <a:gd name="connsiteX47" fmla="*/ 155311 w 184211"/>
                <a:gd name="connsiteY47" fmla="*/ 58159 h 79922"/>
                <a:gd name="connsiteX48" fmla="*/ 154779 w 184211"/>
                <a:gd name="connsiteY48" fmla="*/ 55681 h 79922"/>
                <a:gd name="connsiteX49" fmla="*/ 146445 w 184211"/>
                <a:gd name="connsiteY49" fmla="*/ 22540 h 79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84211" h="79922">
                  <a:moveTo>
                    <a:pt x="63832" y="67020"/>
                  </a:moveTo>
                  <a:cubicBezTo>
                    <a:pt x="59224" y="65955"/>
                    <a:pt x="56380" y="62239"/>
                    <a:pt x="56380" y="58691"/>
                  </a:cubicBezTo>
                  <a:cubicBezTo>
                    <a:pt x="56380" y="54617"/>
                    <a:pt x="59931" y="53021"/>
                    <a:pt x="62235" y="53021"/>
                  </a:cubicBezTo>
                  <a:cubicBezTo>
                    <a:pt x="64006" y="53021"/>
                    <a:pt x="70743" y="54085"/>
                    <a:pt x="70743" y="63121"/>
                  </a:cubicBezTo>
                  <a:cubicBezTo>
                    <a:pt x="70743" y="74642"/>
                    <a:pt x="57977" y="78541"/>
                    <a:pt x="47165" y="78541"/>
                  </a:cubicBezTo>
                  <a:cubicBezTo>
                    <a:pt x="19503" y="78541"/>
                    <a:pt x="14538" y="58159"/>
                    <a:pt x="14538" y="52665"/>
                  </a:cubicBezTo>
                  <a:cubicBezTo>
                    <a:pt x="14538" y="46114"/>
                    <a:pt x="18264" y="41857"/>
                    <a:pt x="20743" y="39730"/>
                  </a:cubicBezTo>
                  <a:cubicBezTo>
                    <a:pt x="25350" y="36189"/>
                    <a:pt x="28543" y="35475"/>
                    <a:pt x="40777" y="33355"/>
                  </a:cubicBezTo>
                  <a:cubicBezTo>
                    <a:pt x="44504" y="32640"/>
                    <a:pt x="55856" y="30512"/>
                    <a:pt x="55856" y="21651"/>
                  </a:cubicBezTo>
                  <a:cubicBezTo>
                    <a:pt x="55856" y="18641"/>
                    <a:pt x="53902" y="11909"/>
                    <a:pt x="46458" y="7479"/>
                  </a:cubicBezTo>
                  <a:cubicBezTo>
                    <a:pt x="39539" y="3580"/>
                    <a:pt x="30847" y="3580"/>
                    <a:pt x="28726" y="3580"/>
                  </a:cubicBezTo>
                  <a:cubicBezTo>
                    <a:pt x="21632" y="3580"/>
                    <a:pt x="11527" y="5176"/>
                    <a:pt x="7444" y="11019"/>
                  </a:cubicBezTo>
                  <a:cubicBezTo>
                    <a:pt x="13299" y="11726"/>
                    <a:pt x="17199" y="16157"/>
                    <a:pt x="17199" y="21119"/>
                  </a:cubicBezTo>
                  <a:cubicBezTo>
                    <a:pt x="17199" y="25550"/>
                    <a:pt x="14005" y="27677"/>
                    <a:pt x="10280" y="27677"/>
                  </a:cubicBezTo>
                  <a:cubicBezTo>
                    <a:pt x="5140" y="27677"/>
                    <a:pt x="0" y="23604"/>
                    <a:pt x="0" y="15808"/>
                  </a:cubicBezTo>
                  <a:cubicBezTo>
                    <a:pt x="0" y="5176"/>
                    <a:pt x="11344" y="-1382"/>
                    <a:pt x="28543" y="-1382"/>
                  </a:cubicBezTo>
                  <a:cubicBezTo>
                    <a:pt x="61170" y="-1382"/>
                    <a:pt x="67200" y="20944"/>
                    <a:pt x="67200" y="27860"/>
                  </a:cubicBezTo>
                  <a:cubicBezTo>
                    <a:pt x="67200" y="44160"/>
                    <a:pt x="49293" y="47352"/>
                    <a:pt x="42732" y="48591"/>
                  </a:cubicBezTo>
                  <a:cubicBezTo>
                    <a:pt x="41135" y="48948"/>
                    <a:pt x="36702" y="49655"/>
                    <a:pt x="35638" y="50011"/>
                  </a:cubicBezTo>
                  <a:cubicBezTo>
                    <a:pt x="29076" y="51250"/>
                    <a:pt x="25882" y="54975"/>
                    <a:pt x="25882" y="58872"/>
                  </a:cubicBezTo>
                  <a:cubicBezTo>
                    <a:pt x="25882" y="62946"/>
                    <a:pt x="29076" y="67733"/>
                    <a:pt x="32977" y="70211"/>
                  </a:cubicBezTo>
                  <a:cubicBezTo>
                    <a:pt x="37767" y="73228"/>
                    <a:pt x="43971" y="73578"/>
                    <a:pt x="46990" y="73578"/>
                  </a:cubicBezTo>
                  <a:cubicBezTo>
                    <a:pt x="50708" y="73578"/>
                    <a:pt x="59931" y="73046"/>
                    <a:pt x="63832" y="67020"/>
                  </a:cubicBezTo>
                  <a:close/>
                  <a:moveTo>
                    <a:pt x="157790" y="68084"/>
                  </a:moveTo>
                  <a:cubicBezTo>
                    <a:pt x="154063" y="73935"/>
                    <a:pt x="148034" y="78541"/>
                    <a:pt x="139526" y="78541"/>
                  </a:cubicBezTo>
                  <a:cubicBezTo>
                    <a:pt x="116829" y="78541"/>
                    <a:pt x="93783" y="53553"/>
                    <a:pt x="93783" y="28034"/>
                  </a:cubicBezTo>
                  <a:cubicBezTo>
                    <a:pt x="93783" y="10846"/>
                    <a:pt x="105302" y="-1382"/>
                    <a:pt x="120555" y="-1382"/>
                  </a:cubicBezTo>
                  <a:cubicBezTo>
                    <a:pt x="130128" y="-1382"/>
                    <a:pt x="138636" y="4112"/>
                    <a:pt x="145730" y="11019"/>
                  </a:cubicBezTo>
                  <a:cubicBezTo>
                    <a:pt x="149098" y="389"/>
                    <a:pt x="159386" y="-1382"/>
                    <a:pt x="163994" y="-1382"/>
                  </a:cubicBezTo>
                  <a:cubicBezTo>
                    <a:pt x="170381" y="-1382"/>
                    <a:pt x="174814" y="2516"/>
                    <a:pt x="178008" y="8011"/>
                  </a:cubicBezTo>
                  <a:cubicBezTo>
                    <a:pt x="181908" y="14918"/>
                    <a:pt x="184212" y="25018"/>
                    <a:pt x="184212" y="25733"/>
                  </a:cubicBezTo>
                  <a:cubicBezTo>
                    <a:pt x="184212" y="28034"/>
                    <a:pt x="181908" y="28034"/>
                    <a:pt x="181375" y="28034"/>
                  </a:cubicBezTo>
                  <a:cubicBezTo>
                    <a:pt x="178889" y="28034"/>
                    <a:pt x="178714" y="27328"/>
                    <a:pt x="177475" y="22540"/>
                  </a:cubicBezTo>
                  <a:cubicBezTo>
                    <a:pt x="175346" y="14037"/>
                    <a:pt x="171977" y="3580"/>
                    <a:pt x="164526" y="3580"/>
                  </a:cubicBezTo>
                  <a:cubicBezTo>
                    <a:pt x="159918" y="3580"/>
                    <a:pt x="158679" y="7479"/>
                    <a:pt x="158679" y="12258"/>
                  </a:cubicBezTo>
                  <a:cubicBezTo>
                    <a:pt x="158679" y="15276"/>
                    <a:pt x="160093" y="21651"/>
                    <a:pt x="161333" y="26265"/>
                  </a:cubicBezTo>
                  <a:cubicBezTo>
                    <a:pt x="162579" y="31044"/>
                    <a:pt x="164351" y="38309"/>
                    <a:pt x="165233" y="42216"/>
                  </a:cubicBezTo>
                  <a:lnTo>
                    <a:pt x="168784" y="55681"/>
                  </a:lnTo>
                  <a:cubicBezTo>
                    <a:pt x="169849" y="60287"/>
                    <a:pt x="171977" y="68616"/>
                    <a:pt x="171977" y="69504"/>
                  </a:cubicBezTo>
                  <a:cubicBezTo>
                    <a:pt x="171977" y="73403"/>
                    <a:pt x="168784" y="75174"/>
                    <a:pt x="165948" y="75174"/>
                  </a:cubicBezTo>
                  <a:cubicBezTo>
                    <a:pt x="162929" y="75174"/>
                    <a:pt x="158854" y="73046"/>
                    <a:pt x="157790" y="68084"/>
                  </a:cubicBezTo>
                  <a:close/>
                  <a:moveTo>
                    <a:pt x="146445" y="22540"/>
                  </a:moveTo>
                  <a:cubicBezTo>
                    <a:pt x="145198" y="17577"/>
                    <a:pt x="141297" y="14037"/>
                    <a:pt x="137397" y="10670"/>
                  </a:cubicBezTo>
                  <a:cubicBezTo>
                    <a:pt x="135800" y="9248"/>
                    <a:pt x="128713" y="3580"/>
                    <a:pt x="121087" y="3580"/>
                  </a:cubicBezTo>
                  <a:cubicBezTo>
                    <a:pt x="114526" y="3580"/>
                    <a:pt x="108138" y="8184"/>
                    <a:pt x="108138" y="20770"/>
                  </a:cubicBezTo>
                  <a:cubicBezTo>
                    <a:pt x="108138" y="30162"/>
                    <a:pt x="113286" y="49655"/>
                    <a:pt x="117361" y="56745"/>
                  </a:cubicBezTo>
                  <a:cubicBezTo>
                    <a:pt x="125520" y="70919"/>
                    <a:pt x="134561" y="73578"/>
                    <a:pt x="139526" y="73578"/>
                  </a:cubicBezTo>
                  <a:cubicBezTo>
                    <a:pt x="151935" y="73578"/>
                    <a:pt x="155311" y="60111"/>
                    <a:pt x="155311" y="58159"/>
                  </a:cubicBezTo>
                  <a:cubicBezTo>
                    <a:pt x="155311" y="57452"/>
                    <a:pt x="154953" y="56213"/>
                    <a:pt x="154779" y="55681"/>
                  </a:cubicBezTo>
                  <a:lnTo>
                    <a:pt x="146445" y="22540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384" name="任意多边形: 形状 1383">
              <a:extLst>
                <a:ext uri="{FF2B5EF4-FFF2-40B4-BE49-F238E27FC236}">
                  <a16:creationId xmlns:a16="http://schemas.microsoft.com/office/drawing/2014/main" id="{6F390926-D452-274F-4784-BFBF323E6803}"/>
                </a:ext>
              </a:extLst>
            </p:cNvPr>
            <p:cNvSpPr/>
            <p:nvPr>
              <p:custDataLst>
                <p:tags r:id="rId124"/>
              </p:custDataLst>
            </p:nvPr>
          </p:nvSpPr>
          <p:spPr>
            <a:xfrm flipV="1">
              <a:off x="10002008" y="-14557602"/>
              <a:ext cx="53726" cy="119265"/>
            </a:xfrm>
            <a:custGeom>
              <a:avLst/>
              <a:gdLst>
                <a:gd name="connsiteX0" fmla="*/ 49119 w 53726"/>
                <a:gd name="connsiteY0" fmla="*/ 111162 h 119265"/>
                <a:gd name="connsiteX1" fmla="*/ 42024 w 53726"/>
                <a:gd name="connsiteY1" fmla="*/ 117896 h 119265"/>
                <a:gd name="connsiteX2" fmla="*/ 32094 w 53726"/>
                <a:gd name="connsiteY2" fmla="*/ 108154 h 119265"/>
                <a:gd name="connsiteX3" fmla="*/ 39188 w 53726"/>
                <a:gd name="connsiteY3" fmla="*/ 101413 h 119265"/>
                <a:gd name="connsiteX4" fmla="*/ 49119 w 53726"/>
                <a:gd name="connsiteY4" fmla="*/ 111162 h 119265"/>
                <a:gd name="connsiteX5" fmla="*/ 12941 w 53726"/>
                <a:gd name="connsiteY5" fmla="*/ 21132 h 119265"/>
                <a:gd name="connsiteX6" fmla="*/ 11352 w 53726"/>
                <a:gd name="connsiteY6" fmla="*/ 13693 h 119265"/>
                <a:gd name="connsiteX7" fmla="*/ 28193 w 53726"/>
                <a:gd name="connsiteY7" fmla="*/ -1369 h 119265"/>
                <a:gd name="connsiteX8" fmla="*/ 53726 w 53726"/>
                <a:gd name="connsiteY8" fmla="*/ 25745 h 119265"/>
                <a:gd name="connsiteX9" fmla="*/ 50890 w 53726"/>
                <a:gd name="connsiteY9" fmla="*/ 28048 h 119265"/>
                <a:gd name="connsiteX10" fmla="*/ 47522 w 53726"/>
                <a:gd name="connsiteY10" fmla="*/ 25031 h 119265"/>
                <a:gd name="connsiteX11" fmla="*/ 28725 w 53726"/>
                <a:gd name="connsiteY11" fmla="*/ 3593 h 119265"/>
                <a:gd name="connsiteX12" fmla="*/ 24293 w 53726"/>
                <a:gd name="connsiteY12" fmla="*/ 9794 h 119265"/>
                <a:gd name="connsiteX13" fmla="*/ 27129 w 53726"/>
                <a:gd name="connsiteY13" fmla="*/ 21132 h 119265"/>
                <a:gd name="connsiteX14" fmla="*/ 32801 w 53726"/>
                <a:gd name="connsiteY14" fmla="*/ 35314 h 119265"/>
                <a:gd name="connsiteX15" fmla="*/ 41492 w 53726"/>
                <a:gd name="connsiteY15" fmla="*/ 57823 h 119265"/>
                <a:gd name="connsiteX16" fmla="*/ 42556 w 53726"/>
                <a:gd name="connsiteY16" fmla="*/ 63492 h 119265"/>
                <a:gd name="connsiteX17" fmla="*/ 25707 w 53726"/>
                <a:gd name="connsiteY17" fmla="*/ 78553 h 119265"/>
                <a:gd name="connsiteX18" fmla="*/ 0 w 53726"/>
                <a:gd name="connsiteY18" fmla="*/ 51438 h 119265"/>
                <a:gd name="connsiteX19" fmla="*/ 3011 w 53726"/>
                <a:gd name="connsiteY19" fmla="*/ 49137 h 119265"/>
                <a:gd name="connsiteX20" fmla="*/ 6204 w 53726"/>
                <a:gd name="connsiteY20" fmla="*/ 51970 h 119265"/>
                <a:gd name="connsiteX21" fmla="*/ 25175 w 53726"/>
                <a:gd name="connsiteY21" fmla="*/ 73591 h 119265"/>
                <a:gd name="connsiteX22" fmla="*/ 29608 w 53726"/>
                <a:gd name="connsiteY22" fmla="*/ 67391 h 119265"/>
                <a:gd name="connsiteX23" fmla="*/ 24118 w 53726"/>
                <a:gd name="connsiteY23" fmla="*/ 49669 h 119265"/>
                <a:gd name="connsiteX24" fmla="*/ 12941 w 53726"/>
                <a:gd name="connsiteY24" fmla="*/ 21132 h 119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3726" h="119265">
                  <a:moveTo>
                    <a:pt x="49119" y="111162"/>
                  </a:moveTo>
                  <a:cubicBezTo>
                    <a:pt x="49119" y="113997"/>
                    <a:pt x="46989" y="117896"/>
                    <a:pt x="42024" y="117896"/>
                  </a:cubicBezTo>
                  <a:cubicBezTo>
                    <a:pt x="37234" y="117896"/>
                    <a:pt x="32094" y="113290"/>
                    <a:pt x="32094" y="108154"/>
                  </a:cubicBezTo>
                  <a:cubicBezTo>
                    <a:pt x="32094" y="105136"/>
                    <a:pt x="34398" y="101413"/>
                    <a:pt x="39188" y="101413"/>
                  </a:cubicBezTo>
                  <a:cubicBezTo>
                    <a:pt x="44328" y="101413"/>
                    <a:pt x="49119" y="106375"/>
                    <a:pt x="49119" y="111162"/>
                  </a:cubicBezTo>
                  <a:close/>
                  <a:moveTo>
                    <a:pt x="12941" y="21132"/>
                  </a:moveTo>
                  <a:cubicBezTo>
                    <a:pt x="12234" y="18831"/>
                    <a:pt x="11352" y="16702"/>
                    <a:pt x="11352" y="13693"/>
                  </a:cubicBezTo>
                  <a:cubicBezTo>
                    <a:pt x="11352" y="5364"/>
                    <a:pt x="18438" y="-1369"/>
                    <a:pt x="28193" y="-1369"/>
                  </a:cubicBezTo>
                  <a:cubicBezTo>
                    <a:pt x="45925" y="-1369"/>
                    <a:pt x="53726" y="23086"/>
                    <a:pt x="53726" y="25745"/>
                  </a:cubicBezTo>
                  <a:cubicBezTo>
                    <a:pt x="53726" y="28048"/>
                    <a:pt x="51422" y="28048"/>
                    <a:pt x="50890" y="28048"/>
                  </a:cubicBezTo>
                  <a:cubicBezTo>
                    <a:pt x="48404" y="28048"/>
                    <a:pt x="48229" y="26985"/>
                    <a:pt x="47522" y="25031"/>
                  </a:cubicBezTo>
                  <a:cubicBezTo>
                    <a:pt x="43438" y="10858"/>
                    <a:pt x="35637" y="3593"/>
                    <a:pt x="28725" y="3593"/>
                  </a:cubicBezTo>
                  <a:cubicBezTo>
                    <a:pt x="25175" y="3593"/>
                    <a:pt x="24293" y="5896"/>
                    <a:pt x="24293" y="9794"/>
                  </a:cubicBezTo>
                  <a:cubicBezTo>
                    <a:pt x="24293" y="13868"/>
                    <a:pt x="25532" y="17233"/>
                    <a:pt x="27129" y="21132"/>
                  </a:cubicBezTo>
                  <a:cubicBezTo>
                    <a:pt x="28901" y="25921"/>
                    <a:pt x="30855" y="30708"/>
                    <a:pt x="32801" y="35314"/>
                  </a:cubicBezTo>
                  <a:cubicBezTo>
                    <a:pt x="34398" y="39569"/>
                    <a:pt x="40785" y="55695"/>
                    <a:pt x="41492" y="57823"/>
                  </a:cubicBezTo>
                  <a:cubicBezTo>
                    <a:pt x="42024" y="59594"/>
                    <a:pt x="42556" y="61721"/>
                    <a:pt x="42556" y="63492"/>
                  </a:cubicBezTo>
                  <a:cubicBezTo>
                    <a:pt x="42556" y="71820"/>
                    <a:pt x="35462" y="78553"/>
                    <a:pt x="25707" y="78553"/>
                  </a:cubicBezTo>
                  <a:cubicBezTo>
                    <a:pt x="8158" y="78553"/>
                    <a:pt x="0" y="54456"/>
                    <a:pt x="0" y="51438"/>
                  </a:cubicBezTo>
                  <a:cubicBezTo>
                    <a:pt x="0" y="49137"/>
                    <a:pt x="2486" y="49137"/>
                    <a:pt x="3011" y="49137"/>
                  </a:cubicBezTo>
                  <a:cubicBezTo>
                    <a:pt x="5497" y="49137"/>
                    <a:pt x="5672" y="50026"/>
                    <a:pt x="6204" y="51970"/>
                  </a:cubicBezTo>
                  <a:cubicBezTo>
                    <a:pt x="10820" y="67216"/>
                    <a:pt x="18621" y="73591"/>
                    <a:pt x="25175" y="73591"/>
                  </a:cubicBezTo>
                  <a:cubicBezTo>
                    <a:pt x="28019" y="73591"/>
                    <a:pt x="29608" y="72178"/>
                    <a:pt x="29608" y="67391"/>
                  </a:cubicBezTo>
                  <a:cubicBezTo>
                    <a:pt x="29608" y="63317"/>
                    <a:pt x="28551" y="60658"/>
                    <a:pt x="24118" y="49669"/>
                  </a:cubicBezTo>
                  <a:lnTo>
                    <a:pt x="12941" y="21132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409" name="任意多边形: 形状 1408">
              <a:extLst>
                <a:ext uri="{FF2B5EF4-FFF2-40B4-BE49-F238E27FC236}">
                  <a16:creationId xmlns:a16="http://schemas.microsoft.com/office/drawing/2014/main" id="{D958B4FB-D5FD-CCE4-956F-309A5E395D2C}"/>
                </a:ext>
              </a:extLst>
            </p:cNvPr>
            <p:cNvSpPr/>
            <p:nvPr>
              <p:custDataLst>
                <p:tags r:id="rId125"/>
              </p:custDataLst>
            </p:nvPr>
          </p:nvSpPr>
          <p:spPr>
            <a:xfrm flipV="1">
              <a:off x="10612399" y="-14700482"/>
              <a:ext cx="58747" cy="253090"/>
            </a:xfrm>
            <a:custGeom>
              <a:avLst/>
              <a:gdLst>
                <a:gd name="connsiteX0" fmla="*/ 58747 w 58747"/>
                <a:gd name="connsiteY0" fmla="*/ 125171 h 253090"/>
                <a:gd name="connsiteX1" fmla="*/ 42033 w 58747"/>
                <a:gd name="connsiteY1" fmla="*/ 204132 h 253090"/>
                <a:gd name="connsiteX2" fmla="*/ 2535 w 58747"/>
                <a:gd name="connsiteY2" fmla="*/ 251715 h 253090"/>
                <a:gd name="connsiteX3" fmla="*/ 0 w 58747"/>
                <a:gd name="connsiteY3" fmla="*/ 249183 h 253090"/>
                <a:gd name="connsiteX4" fmla="*/ 4815 w 58747"/>
                <a:gd name="connsiteY4" fmla="*/ 243363 h 253090"/>
                <a:gd name="connsiteX5" fmla="*/ 44058 w 58747"/>
                <a:gd name="connsiteY5" fmla="*/ 125171 h 253090"/>
                <a:gd name="connsiteX6" fmla="*/ 3289 w 58747"/>
                <a:gd name="connsiteY6" fmla="*/ 5462 h 253090"/>
                <a:gd name="connsiteX7" fmla="*/ 0 w 58747"/>
                <a:gd name="connsiteY7" fmla="*/ 1159 h 253090"/>
                <a:gd name="connsiteX8" fmla="*/ 2535 w 58747"/>
                <a:gd name="connsiteY8" fmla="*/ -1375 h 253090"/>
                <a:gd name="connsiteX9" fmla="*/ 42795 w 58747"/>
                <a:gd name="connsiteY9" fmla="*/ 47979 h 253090"/>
                <a:gd name="connsiteX10" fmla="*/ 58747 w 58747"/>
                <a:gd name="connsiteY10" fmla="*/ 125171 h 253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8747" h="253090">
                  <a:moveTo>
                    <a:pt x="58747" y="125171"/>
                  </a:moveTo>
                  <a:cubicBezTo>
                    <a:pt x="58747" y="144909"/>
                    <a:pt x="55967" y="175533"/>
                    <a:pt x="42033" y="204132"/>
                  </a:cubicBezTo>
                  <a:cubicBezTo>
                    <a:pt x="26843" y="235265"/>
                    <a:pt x="5061" y="251715"/>
                    <a:pt x="2535" y="251715"/>
                  </a:cubicBezTo>
                  <a:cubicBezTo>
                    <a:pt x="1009" y="251715"/>
                    <a:pt x="0" y="250699"/>
                    <a:pt x="0" y="249183"/>
                  </a:cubicBezTo>
                  <a:cubicBezTo>
                    <a:pt x="0" y="248429"/>
                    <a:pt x="0" y="247920"/>
                    <a:pt x="4815" y="243363"/>
                  </a:cubicBezTo>
                  <a:cubicBezTo>
                    <a:pt x="29624" y="218304"/>
                    <a:pt x="44058" y="178065"/>
                    <a:pt x="44058" y="125171"/>
                  </a:cubicBezTo>
                  <a:cubicBezTo>
                    <a:pt x="44058" y="81891"/>
                    <a:pt x="34692" y="37348"/>
                    <a:pt x="3289" y="5462"/>
                  </a:cubicBezTo>
                  <a:cubicBezTo>
                    <a:pt x="0" y="2421"/>
                    <a:pt x="0" y="1912"/>
                    <a:pt x="0" y="1159"/>
                  </a:cubicBezTo>
                  <a:cubicBezTo>
                    <a:pt x="0" y="-358"/>
                    <a:pt x="1009" y="-1375"/>
                    <a:pt x="2535" y="-1375"/>
                  </a:cubicBezTo>
                  <a:cubicBezTo>
                    <a:pt x="5061" y="-1375"/>
                    <a:pt x="27853" y="15838"/>
                    <a:pt x="42795" y="47979"/>
                  </a:cubicBezTo>
                  <a:cubicBezTo>
                    <a:pt x="55712" y="75816"/>
                    <a:pt x="58747" y="103908"/>
                    <a:pt x="58747" y="125171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</p:grpSp>
      <p:grpSp>
        <p:nvGrpSpPr>
          <p:cNvPr id="1006" name="组合 1005" descr="\documentclass{article}&#10;\usepackage{amsmath}&#10;\pagestyle{empty}&#10;\begin{document}&#10;&#10;\begin{gather*}&#10;\mathbf{h}^{dec\texttt{\_}ca}_{i}=\textit{MHA\texttt{\_}QKV}(\textbf{h}^{dec\texttt{\_}sa\texttt{\_}ln},\textbf{H}^{enc} , \textbf{H}^{enc})&#10;\end{gather*}&#10;&#10;\end{document}" title="IguanaTex Shape Display">
            <a:extLst>
              <a:ext uri="{FF2B5EF4-FFF2-40B4-BE49-F238E27FC236}">
                <a16:creationId xmlns:a16="http://schemas.microsoft.com/office/drawing/2014/main" id="{879CAC97-D641-FEC2-1747-E4CA5FAA5650}"/>
              </a:ext>
            </a:extLst>
          </p:cNvPr>
          <p:cNvGrpSpPr>
            <a:grpSpLocks noChangeAspect="1"/>
          </p:cNvGrpSpPr>
          <p:nvPr>
            <p:custDataLst>
              <p:tags r:id="rId9"/>
            </p:custDataLst>
          </p:nvPr>
        </p:nvGrpSpPr>
        <p:grpSpPr>
          <a:xfrm>
            <a:off x="787400" y="3467100"/>
            <a:ext cx="4953080" cy="308406"/>
            <a:chOff x="6071670" y="-14173678"/>
            <a:chExt cx="4953080" cy="308406"/>
          </a:xfrm>
        </p:grpSpPr>
        <p:sp>
          <p:nvSpPr>
            <p:cNvPr id="1463" name="任意多边形: 形状 1462">
              <a:extLst>
                <a:ext uri="{FF2B5EF4-FFF2-40B4-BE49-F238E27FC236}">
                  <a16:creationId xmlns:a16="http://schemas.microsoft.com/office/drawing/2014/main" id="{55EDA7E3-6845-F1A3-877D-56D0310350EB}"/>
                </a:ext>
              </a:extLst>
            </p:cNvPr>
            <p:cNvSpPr/>
            <p:nvPr>
              <p:custDataLst>
                <p:tags r:id="rId80"/>
              </p:custDataLst>
            </p:nvPr>
          </p:nvSpPr>
          <p:spPr>
            <a:xfrm flipV="1">
              <a:off x="6071670" y="-14113245"/>
              <a:ext cx="144345" cy="175644"/>
            </a:xfrm>
            <a:custGeom>
              <a:avLst/>
              <a:gdLst>
                <a:gd name="connsiteX0" fmla="*/ 17477 w 144345"/>
                <a:gd name="connsiteY0" fmla="*/ 10515 h 175644"/>
                <a:gd name="connsiteX1" fmla="*/ 0 w 144345"/>
                <a:gd name="connsiteY1" fmla="*/ 10515 h 175644"/>
                <a:gd name="connsiteX2" fmla="*/ 0 w 144345"/>
                <a:gd name="connsiteY2" fmla="*/ -1377 h 175644"/>
                <a:gd name="connsiteX3" fmla="*/ 31912 w 144345"/>
                <a:gd name="connsiteY3" fmla="*/ -616 h 175644"/>
                <a:gd name="connsiteX4" fmla="*/ 63816 w 144345"/>
                <a:gd name="connsiteY4" fmla="*/ -1377 h 175644"/>
                <a:gd name="connsiteX5" fmla="*/ 63816 w 144345"/>
                <a:gd name="connsiteY5" fmla="*/ 10515 h 175644"/>
                <a:gd name="connsiteX6" fmla="*/ 46346 w 144345"/>
                <a:gd name="connsiteY6" fmla="*/ 10515 h 175644"/>
                <a:gd name="connsiteX7" fmla="*/ 46346 w 144345"/>
                <a:gd name="connsiteY7" fmla="*/ 63412 h 175644"/>
                <a:gd name="connsiteX8" fmla="*/ 84073 w 144345"/>
                <a:gd name="connsiteY8" fmla="*/ 103404 h 175644"/>
                <a:gd name="connsiteX9" fmla="*/ 97999 w 144345"/>
                <a:gd name="connsiteY9" fmla="*/ 78854 h 175644"/>
                <a:gd name="connsiteX10" fmla="*/ 97999 w 144345"/>
                <a:gd name="connsiteY10" fmla="*/ 10515 h 175644"/>
                <a:gd name="connsiteX11" fmla="*/ 80530 w 144345"/>
                <a:gd name="connsiteY11" fmla="*/ 10515 h 175644"/>
                <a:gd name="connsiteX12" fmla="*/ 80530 w 144345"/>
                <a:gd name="connsiteY12" fmla="*/ -1377 h 175644"/>
                <a:gd name="connsiteX13" fmla="*/ 112434 w 144345"/>
                <a:gd name="connsiteY13" fmla="*/ -616 h 175644"/>
                <a:gd name="connsiteX14" fmla="*/ 144345 w 144345"/>
                <a:gd name="connsiteY14" fmla="*/ -1377 h 175644"/>
                <a:gd name="connsiteX15" fmla="*/ 144345 w 144345"/>
                <a:gd name="connsiteY15" fmla="*/ 10515 h 175644"/>
                <a:gd name="connsiteX16" fmla="*/ 126868 w 144345"/>
                <a:gd name="connsiteY16" fmla="*/ 10515 h 175644"/>
                <a:gd name="connsiteX17" fmla="*/ 126868 w 144345"/>
                <a:gd name="connsiteY17" fmla="*/ 76067 h 175644"/>
                <a:gd name="connsiteX18" fmla="*/ 87870 w 144345"/>
                <a:gd name="connsiteY18" fmla="*/ 112512 h 175644"/>
                <a:gd name="connsiteX19" fmla="*/ 44821 w 144345"/>
                <a:gd name="connsiteY19" fmla="*/ 87707 h 175644"/>
                <a:gd name="connsiteX20" fmla="*/ 44821 w 144345"/>
                <a:gd name="connsiteY20" fmla="*/ 174267 h 175644"/>
                <a:gd name="connsiteX21" fmla="*/ 0 w 144345"/>
                <a:gd name="connsiteY21" fmla="*/ 172244 h 175644"/>
                <a:gd name="connsiteX22" fmla="*/ 0 w 144345"/>
                <a:gd name="connsiteY22" fmla="*/ 160349 h 175644"/>
                <a:gd name="connsiteX23" fmla="*/ 17477 w 144345"/>
                <a:gd name="connsiteY23" fmla="*/ 150480 h 175644"/>
                <a:gd name="connsiteX24" fmla="*/ 17477 w 144345"/>
                <a:gd name="connsiteY24" fmla="*/ 10515 h 175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44345" h="175644">
                  <a:moveTo>
                    <a:pt x="17477" y="10515"/>
                  </a:moveTo>
                  <a:lnTo>
                    <a:pt x="0" y="10515"/>
                  </a:lnTo>
                  <a:lnTo>
                    <a:pt x="0" y="-1377"/>
                  </a:lnTo>
                  <a:cubicBezTo>
                    <a:pt x="7094" y="-1125"/>
                    <a:pt x="22283" y="-616"/>
                    <a:pt x="31912" y="-616"/>
                  </a:cubicBezTo>
                  <a:cubicBezTo>
                    <a:pt x="41786" y="-616"/>
                    <a:pt x="56729" y="-1125"/>
                    <a:pt x="63816" y="-1377"/>
                  </a:cubicBezTo>
                  <a:lnTo>
                    <a:pt x="63816" y="10515"/>
                  </a:lnTo>
                  <a:lnTo>
                    <a:pt x="46346" y="10515"/>
                  </a:lnTo>
                  <a:lnTo>
                    <a:pt x="46346" y="63412"/>
                  </a:lnTo>
                  <a:cubicBezTo>
                    <a:pt x="46346" y="91003"/>
                    <a:pt x="68121" y="103404"/>
                    <a:pt x="84073" y="103404"/>
                  </a:cubicBezTo>
                  <a:cubicBezTo>
                    <a:pt x="92684" y="103404"/>
                    <a:pt x="97999" y="98085"/>
                    <a:pt x="97999" y="78854"/>
                  </a:cubicBezTo>
                  <a:lnTo>
                    <a:pt x="97999" y="10515"/>
                  </a:lnTo>
                  <a:lnTo>
                    <a:pt x="80530" y="10515"/>
                  </a:lnTo>
                  <a:lnTo>
                    <a:pt x="80530" y="-1377"/>
                  </a:lnTo>
                  <a:cubicBezTo>
                    <a:pt x="87616" y="-1125"/>
                    <a:pt x="102813" y="-616"/>
                    <a:pt x="112434" y="-616"/>
                  </a:cubicBezTo>
                  <a:cubicBezTo>
                    <a:pt x="122308" y="-616"/>
                    <a:pt x="137251" y="-1125"/>
                    <a:pt x="144345" y="-1377"/>
                  </a:cubicBezTo>
                  <a:lnTo>
                    <a:pt x="144345" y="10515"/>
                  </a:lnTo>
                  <a:lnTo>
                    <a:pt x="126868" y="10515"/>
                  </a:lnTo>
                  <a:lnTo>
                    <a:pt x="126868" y="76067"/>
                  </a:lnTo>
                  <a:cubicBezTo>
                    <a:pt x="126868" y="102643"/>
                    <a:pt x="113196" y="112512"/>
                    <a:pt x="87870" y="112512"/>
                  </a:cubicBezTo>
                  <a:cubicBezTo>
                    <a:pt x="63561" y="112512"/>
                    <a:pt x="50652" y="97831"/>
                    <a:pt x="44821" y="87707"/>
                  </a:cubicBezTo>
                  <a:lnTo>
                    <a:pt x="44821" y="174267"/>
                  </a:lnTo>
                  <a:lnTo>
                    <a:pt x="0" y="172244"/>
                  </a:lnTo>
                  <a:lnTo>
                    <a:pt x="0" y="160349"/>
                  </a:lnTo>
                  <a:cubicBezTo>
                    <a:pt x="15706" y="160349"/>
                    <a:pt x="17477" y="160349"/>
                    <a:pt x="17477" y="150480"/>
                  </a:cubicBezTo>
                  <a:lnTo>
                    <a:pt x="17477" y="10515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464" name="任意多边形: 形状 1463">
              <a:extLst>
                <a:ext uri="{FF2B5EF4-FFF2-40B4-BE49-F238E27FC236}">
                  <a16:creationId xmlns:a16="http://schemas.microsoft.com/office/drawing/2014/main" id="{8CCFF15D-3F2D-D840-0266-A587A6D190B1}"/>
                </a:ext>
              </a:extLst>
            </p:cNvPr>
            <p:cNvSpPr/>
            <p:nvPr>
              <p:custDataLst>
                <p:tags r:id="rId81"/>
              </p:custDataLst>
            </p:nvPr>
          </p:nvSpPr>
          <p:spPr>
            <a:xfrm flipV="1">
              <a:off x="6232905" y="-14171340"/>
              <a:ext cx="278339" cy="124758"/>
            </a:xfrm>
            <a:custGeom>
              <a:avLst/>
              <a:gdLst>
                <a:gd name="connsiteX0" fmla="*/ 90428 w 278339"/>
                <a:gd name="connsiteY0" fmla="*/ 118055 h 124758"/>
                <a:gd name="connsiteX1" fmla="*/ 91135 w 278339"/>
                <a:gd name="connsiteY1" fmla="*/ 120898 h 124758"/>
                <a:gd name="connsiteX2" fmla="*/ 88299 w 278339"/>
                <a:gd name="connsiteY2" fmla="*/ 123374 h 124758"/>
                <a:gd name="connsiteX3" fmla="*/ 65603 w 278339"/>
                <a:gd name="connsiteY3" fmla="*/ 121605 h 124758"/>
                <a:gd name="connsiteX4" fmla="*/ 61702 w 278339"/>
                <a:gd name="connsiteY4" fmla="*/ 117531 h 124758"/>
                <a:gd name="connsiteX5" fmla="*/ 66310 w 278339"/>
                <a:gd name="connsiteY5" fmla="*/ 115045 h 124758"/>
                <a:gd name="connsiteX6" fmla="*/ 74826 w 278339"/>
                <a:gd name="connsiteY6" fmla="*/ 112386 h 124758"/>
                <a:gd name="connsiteX7" fmla="*/ 74111 w 278339"/>
                <a:gd name="connsiteY7" fmla="*/ 108487 h 124758"/>
                <a:gd name="connsiteX8" fmla="*/ 64006 w 278339"/>
                <a:gd name="connsiteY8" fmla="*/ 68082 h 124758"/>
                <a:gd name="connsiteX9" fmla="*/ 45742 w 278339"/>
                <a:gd name="connsiteY9" fmla="*/ 78539 h 124758"/>
                <a:gd name="connsiteX10" fmla="*/ 0 w 278339"/>
                <a:gd name="connsiteY10" fmla="*/ 28032 h 124758"/>
                <a:gd name="connsiteX11" fmla="*/ 26772 w 278339"/>
                <a:gd name="connsiteY11" fmla="*/ -1384 h 124758"/>
                <a:gd name="connsiteX12" fmla="*/ 51947 w 278339"/>
                <a:gd name="connsiteY12" fmla="*/ 11017 h 124758"/>
                <a:gd name="connsiteX13" fmla="*/ 70210 w 278339"/>
                <a:gd name="connsiteY13" fmla="*/ -1384 h 124758"/>
                <a:gd name="connsiteX14" fmla="*/ 84224 w 278339"/>
                <a:gd name="connsiteY14" fmla="*/ 8009 h 124758"/>
                <a:gd name="connsiteX15" fmla="*/ 90428 w 278339"/>
                <a:gd name="connsiteY15" fmla="*/ 25731 h 124758"/>
                <a:gd name="connsiteX16" fmla="*/ 87592 w 278339"/>
                <a:gd name="connsiteY16" fmla="*/ 28032 h 124758"/>
                <a:gd name="connsiteX17" fmla="*/ 83692 w 278339"/>
                <a:gd name="connsiteY17" fmla="*/ 22538 h 124758"/>
                <a:gd name="connsiteX18" fmla="*/ 70743 w 278339"/>
                <a:gd name="connsiteY18" fmla="*/ 3579 h 124758"/>
                <a:gd name="connsiteX19" fmla="*/ 64896 w 278339"/>
                <a:gd name="connsiteY19" fmla="*/ 12257 h 124758"/>
                <a:gd name="connsiteX20" fmla="*/ 65778 w 278339"/>
                <a:gd name="connsiteY20" fmla="*/ 19530 h 124758"/>
                <a:gd name="connsiteX21" fmla="*/ 90428 w 278339"/>
                <a:gd name="connsiteY21" fmla="*/ 118055 h 124758"/>
                <a:gd name="connsiteX22" fmla="*/ 52661 w 278339"/>
                <a:gd name="connsiteY22" fmla="*/ 22538 h 124758"/>
                <a:gd name="connsiteX23" fmla="*/ 43613 w 278339"/>
                <a:gd name="connsiteY23" fmla="*/ 10669 h 124758"/>
                <a:gd name="connsiteX24" fmla="*/ 27304 w 278339"/>
                <a:gd name="connsiteY24" fmla="*/ 3579 h 124758"/>
                <a:gd name="connsiteX25" fmla="*/ 14355 w 278339"/>
                <a:gd name="connsiteY25" fmla="*/ 20769 h 124758"/>
                <a:gd name="connsiteX26" fmla="*/ 23578 w 278339"/>
                <a:gd name="connsiteY26" fmla="*/ 56743 h 124758"/>
                <a:gd name="connsiteX27" fmla="*/ 45742 w 278339"/>
                <a:gd name="connsiteY27" fmla="*/ 73576 h 124758"/>
                <a:gd name="connsiteX28" fmla="*/ 61527 w 278339"/>
                <a:gd name="connsiteY28" fmla="*/ 58157 h 124758"/>
                <a:gd name="connsiteX29" fmla="*/ 60995 w 278339"/>
                <a:gd name="connsiteY29" fmla="*/ 55679 h 124758"/>
                <a:gd name="connsiteX30" fmla="*/ 52661 w 278339"/>
                <a:gd name="connsiteY30" fmla="*/ 22538 h 124758"/>
                <a:gd name="connsiteX31" fmla="*/ 134207 w 278339"/>
                <a:gd name="connsiteY31" fmla="*/ 40792 h 124758"/>
                <a:gd name="connsiteX32" fmla="*/ 162750 w 278339"/>
                <a:gd name="connsiteY32" fmla="*/ 44515 h 124758"/>
                <a:gd name="connsiteX33" fmla="*/ 178352 w 278339"/>
                <a:gd name="connsiteY33" fmla="*/ 62944 h 124758"/>
                <a:gd name="connsiteX34" fmla="*/ 156371 w 278339"/>
                <a:gd name="connsiteY34" fmla="*/ 78539 h 124758"/>
                <a:gd name="connsiteX35" fmla="*/ 106362 w 278339"/>
                <a:gd name="connsiteY35" fmla="*/ 31931 h 124758"/>
                <a:gd name="connsiteX36" fmla="*/ 138282 w 278339"/>
                <a:gd name="connsiteY36" fmla="*/ -1384 h 124758"/>
                <a:gd name="connsiteX37" fmla="*/ 182253 w 278339"/>
                <a:gd name="connsiteY37" fmla="*/ 18639 h 124758"/>
                <a:gd name="connsiteX38" fmla="*/ 179242 w 278339"/>
                <a:gd name="connsiteY38" fmla="*/ 21649 h 124758"/>
                <a:gd name="connsiteX39" fmla="*/ 176406 w 278339"/>
                <a:gd name="connsiteY39" fmla="*/ 19878 h 124758"/>
                <a:gd name="connsiteX40" fmla="*/ 138639 w 278339"/>
                <a:gd name="connsiteY40" fmla="*/ 3579 h 124758"/>
                <a:gd name="connsiteX41" fmla="*/ 120908 w 278339"/>
                <a:gd name="connsiteY41" fmla="*/ 25016 h 124758"/>
                <a:gd name="connsiteX42" fmla="*/ 123037 w 278339"/>
                <a:gd name="connsiteY42" fmla="*/ 40792 h 124758"/>
                <a:gd name="connsiteX43" fmla="*/ 134207 w 278339"/>
                <a:gd name="connsiteY43" fmla="*/ 40792 h 124758"/>
                <a:gd name="connsiteX44" fmla="*/ 124451 w 278339"/>
                <a:gd name="connsiteY44" fmla="*/ 45754 h 124758"/>
                <a:gd name="connsiteX45" fmla="*/ 156371 w 278339"/>
                <a:gd name="connsiteY45" fmla="*/ 73576 h 124758"/>
                <a:gd name="connsiteX46" fmla="*/ 170734 w 278339"/>
                <a:gd name="connsiteY46" fmla="*/ 62944 h 124758"/>
                <a:gd name="connsiteX47" fmla="*/ 133142 w 278339"/>
                <a:gd name="connsiteY47" fmla="*/ 45754 h 124758"/>
                <a:gd name="connsiteX48" fmla="*/ 124451 w 278339"/>
                <a:gd name="connsiteY48" fmla="*/ 45754 h 124758"/>
                <a:gd name="connsiteX49" fmla="*/ 268235 w 278339"/>
                <a:gd name="connsiteY49" fmla="*/ 68264 h 124758"/>
                <a:gd name="connsiteX50" fmla="*/ 259195 w 278339"/>
                <a:gd name="connsiteY50" fmla="*/ 58339 h 124758"/>
                <a:gd name="connsiteX51" fmla="*/ 266107 w 278339"/>
                <a:gd name="connsiteY51" fmla="*/ 51781 h 124758"/>
                <a:gd name="connsiteX52" fmla="*/ 276219 w 278339"/>
                <a:gd name="connsiteY52" fmla="*/ 63120 h 124758"/>
                <a:gd name="connsiteX53" fmla="*/ 252806 w 278339"/>
                <a:gd name="connsiteY53" fmla="*/ 78539 h 124758"/>
                <a:gd name="connsiteX54" fmla="*/ 201567 w 278339"/>
                <a:gd name="connsiteY54" fmla="*/ 29447 h 124758"/>
                <a:gd name="connsiteX55" fmla="*/ 234368 w 278339"/>
                <a:gd name="connsiteY55" fmla="*/ -1384 h 124758"/>
                <a:gd name="connsiteX56" fmla="*/ 278339 w 278339"/>
                <a:gd name="connsiteY56" fmla="*/ 18639 h 124758"/>
                <a:gd name="connsiteX57" fmla="*/ 275330 w 278339"/>
                <a:gd name="connsiteY57" fmla="*/ 21649 h 124758"/>
                <a:gd name="connsiteX58" fmla="*/ 272493 w 278339"/>
                <a:gd name="connsiteY58" fmla="*/ 19878 h 124758"/>
                <a:gd name="connsiteX59" fmla="*/ 234726 w 278339"/>
                <a:gd name="connsiteY59" fmla="*/ 3579 h 124758"/>
                <a:gd name="connsiteX60" fmla="*/ 216280 w 278339"/>
                <a:gd name="connsiteY60" fmla="*/ 23245 h 124758"/>
                <a:gd name="connsiteX61" fmla="*/ 227989 w 278339"/>
                <a:gd name="connsiteY61" fmla="*/ 59936 h 124758"/>
                <a:gd name="connsiteX62" fmla="*/ 252806 w 278339"/>
                <a:gd name="connsiteY62" fmla="*/ 73576 h 124758"/>
                <a:gd name="connsiteX63" fmla="*/ 268235 w 278339"/>
                <a:gd name="connsiteY63" fmla="*/ 68264 h 124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278339" h="124758">
                  <a:moveTo>
                    <a:pt x="90428" y="118055"/>
                  </a:moveTo>
                  <a:cubicBezTo>
                    <a:pt x="90603" y="118412"/>
                    <a:pt x="91135" y="120715"/>
                    <a:pt x="91135" y="120898"/>
                  </a:cubicBezTo>
                  <a:cubicBezTo>
                    <a:pt x="91135" y="121779"/>
                    <a:pt x="90428" y="123374"/>
                    <a:pt x="88299" y="123374"/>
                  </a:cubicBezTo>
                  <a:cubicBezTo>
                    <a:pt x="84748" y="123374"/>
                    <a:pt x="70035" y="121962"/>
                    <a:pt x="65603" y="121605"/>
                  </a:cubicBezTo>
                  <a:cubicBezTo>
                    <a:pt x="64181" y="121430"/>
                    <a:pt x="61702" y="121247"/>
                    <a:pt x="61702" y="117531"/>
                  </a:cubicBezTo>
                  <a:cubicBezTo>
                    <a:pt x="61702" y="115045"/>
                    <a:pt x="64181" y="115045"/>
                    <a:pt x="66310" y="115045"/>
                  </a:cubicBezTo>
                  <a:cubicBezTo>
                    <a:pt x="74826" y="115045"/>
                    <a:pt x="74826" y="113808"/>
                    <a:pt x="74826" y="112386"/>
                  </a:cubicBezTo>
                  <a:cubicBezTo>
                    <a:pt x="74826" y="111147"/>
                    <a:pt x="74468" y="110083"/>
                    <a:pt x="74111" y="108487"/>
                  </a:cubicBezTo>
                  <a:lnTo>
                    <a:pt x="64006" y="68082"/>
                  </a:lnTo>
                  <a:cubicBezTo>
                    <a:pt x="60280" y="73933"/>
                    <a:pt x="54250" y="78539"/>
                    <a:pt x="45742" y="78539"/>
                  </a:cubicBezTo>
                  <a:cubicBezTo>
                    <a:pt x="23046" y="78539"/>
                    <a:pt x="0" y="53552"/>
                    <a:pt x="0" y="28032"/>
                  </a:cubicBezTo>
                  <a:cubicBezTo>
                    <a:pt x="0" y="10844"/>
                    <a:pt x="11519" y="-1384"/>
                    <a:pt x="26772" y="-1384"/>
                  </a:cubicBezTo>
                  <a:cubicBezTo>
                    <a:pt x="36345" y="-1384"/>
                    <a:pt x="44852" y="4110"/>
                    <a:pt x="51947" y="11017"/>
                  </a:cubicBezTo>
                  <a:cubicBezTo>
                    <a:pt x="55315" y="387"/>
                    <a:pt x="65603" y="-1384"/>
                    <a:pt x="70210" y="-1384"/>
                  </a:cubicBezTo>
                  <a:cubicBezTo>
                    <a:pt x="76598" y="-1384"/>
                    <a:pt x="81030" y="2515"/>
                    <a:pt x="84224" y="8009"/>
                  </a:cubicBezTo>
                  <a:cubicBezTo>
                    <a:pt x="88124" y="14916"/>
                    <a:pt x="90428" y="25016"/>
                    <a:pt x="90428" y="25731"/>
                  </a:cubicBezTo>
                  <a:cubicBezTo>
                    <a:pt x="90428" y="28032"/>
                    <a:pt x="88124" y="28032"/>
                    <a:pt x="87592" y="28032"/>
                  </a:cubicBezTo>
                  <a:cubicBezTo>
                    <a:pt x="85106" y="28032"/>
                    <a:pt x="84931" y="27327"/>
                    <a:pt x="83692" y="22538"/>
                  </a:cubicBezTo>
                  <a:cubicBezTo>
                    <a:pt x="81563" y="14035"/>
                    <a:pt x="78195" y="3579"/>
                    <a:pt x="70743" y="3579"/>
                  </a:cubicBezTo>
                  <a:cubicBezTo>
                    <a:pt x="66135" y="3579"/>
                    <a:pt x="64896" y="7477"/>
                    <a:pt x="64896" y="12257"/>
                  </a:cubicBezTo>
                  <a:cubicBezTo>
                    <a:pt x="64896" y="15631"/>
                    <a:pt x="65245" y="17219"/>
                    <a:pt x="65778" y="19530"/>
                  </a:cubicBezTo>
                  <a:lnTo>
                    <a:pt x="90428" y="118055"/>
                  </a:lnTo>
                  <a:close/>
                  <a:moveTo>
                    <a:pt x="52661" y="22538"/>
                  </a:moveTo>
                  <a:cubicBezTo>
                    <a:pt x="51414" y="17576"/>
                    <a:pt x="47514" y="14035"/>
                    <a:pt x="43613" y="10669"/>
                  </a:cubicBezTo>
                  <a:cubicBezTo>
                    <a:pt x="42016" y="9247"/>
                    <a:pt x="34930" y="3579"/>
                    <a:pt x="27304" y="3579"/>
                  </a:cubicBezTo>
                  <a:cubicBezTo>
                    <a:pt x="20742" y="3579"/>
                    <a:pt x="14355" y="8183"/>
                    <a:pt x="14355" y="20769"/>
                  </a:cubicBezTo>
                  <a:cubicBezTo>
                    <a:pt x="14355" y="30160"/>
                    <a:pt x="19503" y="49653"/>
                    <a:pt x="23578" y="56743"/>
                  </a:cubicBezTo>
                  <a:cubicBezTo>
                    <a:pt x="31737" y="70917"/>
                    <a:pt x="40777" y="73576"/>
                    <a:pt x="45742" y="73576"/>
                  </a:cubicBezTo>
                  <a:cubicBezTo>
                    <a:pt x="58151" y="73576"/>
                    <a:pt x="61527" y="60110"/>
                    <a:pt x="61527" y="58157"/>
                  </a:cubicBezTo>
                  <a:cubicBezTo>
                    <a:pt x="61527" y="57450"/>
                    <a:pt x="61170" y="56211"/>
                    <a:pt x="60995" y="55679"/>
                  </a:cubicBezTo>
                  <a:lnTo>
                    <a:pt x="52661" y="22538"/>
                  </a:lnTo>
                  <a:close/>
                  <a:moveTo>
                    <a:pt x="134207" y="40792"/>
                  </a:moveTo>
                  <a:cubicBezTo>
                    <a:pt x="139172" y="40792"/>
                    <a:pt x="153177" y="41150"/>
                    <a:pt x="162750" y="44515"/>
                  </a:cubicBezTo>
                  <a:cubicBezTo>
                    <a:pt x="175874" y="49121"/>
                    <a:pt x="178352" y="57625"/>
                    <a:pt x="178352" y="62944"/>
                  </a:cubicBezTo>
                  <a:cubicBezTo>
                    <a:pt x="178352" y="72694"/>
                    <a:pt x="168605" y="78539"/>
                    <a:pt x="156371" y="78539"/>
                  </a:cubicBezTo>
                  <a:cubicBezTo>
                    <a:pt x="135088" y="78539"/>
                    <a:pt x="106362" y="62237"/>
                    <a:pt x="106362" y="31931"/>
                  </a:cubicBezTo>
                  <a:cubicBezTo>
                    <a:pt x="106362" y="14035"/>
                    <a:pt x="117540" y="-1384"/>
                    <a:pt x="138282" y="-1384"/>
                  </a:cubicBezTo>
                  <a:cubicBezTo>
                    <a:pt x="168248" y="-1384"/>
                    <a:pt x="182253" y="16155"/>
                    <a:pt x="182253" y="18639"/>
                  </a:cubicBezTo>
                  <a:cubicBezTo>
                    <a:pt x="182253" y="19703"/>
                    <a:pt x="180664" y="21649"/>
                    <a:pt x="179242" y="21649"/>
                  </a:cubicBezTo>
                  <a:cubicBezTo>
                    <a:pt x="178177" y="21649"/>
                    <a:pt x="177820" y="21301"/>
                    <a:pt x="176406" y="19878"/>
                  </a:cubicBezTo>
                  <a:cubicBezTo>
                    <a:pt x="162575" y="3579"/>
                    <a:pt x="141825" y="3579"/>
                    <a:pt x="138639" y="3579"/>
                  </a:cubicBezTo>
                  <a:cubicBezTo>
                    <a:pt x="127994" y="3579"/>
                    <a:pt x="120908" y="10669"/>
                    <a:pt x="120908" y="25016"/>
                  </a:cubicBezTo>
                  <a:cubicBezTo>
                    <a:pt x="120908" y="27500"/>
                    <a:pt x="120908" y="31042"/>
                    <a:pt x="123037" y="40792"/>
                  </a:cubicBezTo>
                  <a:lnTo>
                    <a:pt x="134207" y="40792"/>
                  </a:lnTo>
                  <a:close/>
                  <a:moveTo>
                    <a:pt x="124451" y="45754"/>
                  </a:moveTo>
                  <a:cubicBezTo>
                    <a:pt x="131720" y="71447"/>
                    <a:pt x="151406" y="73576"/>
                    <a:pt x="156371" y="73576"/>
                  </a:cubicBezTo>
                  <a:cubicBezTo>
                    <a:pt x="164172" y="73576"/>
                    <a:pt x="170734" y="69678"/>
                    <a:pt x="170734" y="62944"/>
                  </a:cubicBezTo>
                  <a:cubicBezTo>
                    <a:pt x="170734" y="45754"/>
                    <a:pt x="140768" y="45754"/>
                    <a:pt x="133142" y="45754"/>
                  </a:cubicBezTo>
                  <a:lnTo>
                    <a:pt x="124451" y="45754"/>
                  </a:lnTo>
                  <a:close/>
                  <a:moveTo>
                    <a:pt x="268235" y="68264"/>
                  </a:moveTo>
                  <a:cubicBezTo>
                    <a:pt x="261856" y="67200"/>
                    <a:pt x="259195" y="62237"/>
                    <a:pt x="259195" y="58339"/>
                  </a:cubicBezTo>
                  <a:cubicBezTo>
                    <a:pt x="259195" y="53552"/>
                    <a:pt x="262919" y="51781"/>
                    <a:pt x="266107" y="51781"/>
                  </a:cubicBezTo>
                  <a:cubicBezTo>
                    <a:pt x="270006" y="51781"/>
                    <a:pt x="276219" y="54615"/>
                    <a:pt x="276219" y="63120"/>
                  </a:cubicBezTo>
                  <a:cubicBezTo>
                    <a:pt x="276219" y="75172"/>
                    <a:pt x="262387" y="78539"/>
                    <a:pt x="252806" y="78539"/>
                  </a:cubicBezTo>
                  <a:cubicBezTo>
                    <a:pt x="226210" y="78539"/>
                    <a:pt x="201567" y="54083"/>
                    <a:pt x="201567" y="29447"/>
                  </a:cubicBezTo>
                  <a:cubicBezTo>
                    <a:pt x="201567" y="14209"/>
                    <a:pt x="212204" y="-1384"/>
                    <a:pt x="234368" y="-1384"/>
                  </a:cubicBezTo>
                  <a:cubicBezTo>
                    <a:pt x="264335" y="-1384"/>
                    <a:pt x="278339" y="16155"/>
                    <a:pt x="278339" y="18639"/>
                  </a:cubicBezTo>
                  <a:cubicBezTo>
                    <a:pt x="278339" y="19703"/>
                    <a:pt x="276750" y="21649"/>
                    <a:pt x="275330" y="21649"/>
                  </a:cubicBezTo>
                  <a:cubicBezTo>
                    <a:pt x="274264" y="21649"/>
                    <a:pt x="273906" y="21301"/>
                    <a:pt x="272493" y="19878"/>
                  </a:cubicBezTo>
                  <a:cubicBezTo>
                    <a:pt x="258661" y="3579"/>
                    <a:pt x="237912" y="3579"/>
                    <a:pt x="234726" y="3579"/>
                  </a:cubicBezTo>
                  <a:cubicBezTo>
                    <a:pt x="221960" y="3579"/>
                    <a:pt x="216280" y="12257"/>
                    <a:pt x="216280" y="23245"/>
                  </a:cubicBezTo>
                  <a:cubicBezTo>
                    <a:pt x="216280" y="28391"/>
                    <a:pt x="218766" y="47701"/>
                    <a:pt x="227989" y="59936"/>
                  </a:cubicBezTo>
                  <a:cubicBezTo>
                    <a:pt x="234726" y="68614"/>
                    <a:pt x="243942" y="73576"/>
                    <a:pt x="252806" y="73576"/>
                  </a:cubicBezTo>
                  <a:cubicBezTo>
                    <a:pt x="255292" y="73576"/>
                    <a:pt x="263801" y="73226"/>
                    <a:pt x="268235" y="68264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465" name="任意多边形: 形状 1464">
              <a:extLst>
                <a:ext uri="{FF2B5EF4-FFF2-40B4-BE49-F238E27FC236}">
                  <a16:creationId xmlns:a16="http://schemas.microsoft.com/office/drawing/2014/main" id="{FE6EFFCC-39E8-96DB-579B-AF25E4F023EC}"/>
                </a:ext>
              </a:extLst>
            </p:cNvPr>
            <p:cNvSpPr/>
            <p:nvPr>
              <p:custDataLst>
                <p:tags r:id="rId82"/>
              </p:custDataLst>
            </p:nvPr>
          </p:nvSpPr>
          <p:spPr>
            <a:xfrm flipV="1">
              <a:off x="6524230" y="-14038428"/>
              <a:ext cx="73761" cy="13649"/>
            </a:xfrm>
            <a:custGeom>
              <a:avLst/>
              <a:gdLst>
                <a:gd name="connsiteX0" fmla="*/ 73762 w 73761"/>
                <a:gd name="connsiteY0" fmla="*/ 5363 h 13649"/>
                <a:gd name="connsiteX1" fmla="*/ 64896 w 73761"/>
                <a:gd name="connsiteY1" fmla="*/ 12272 h 13649"/>
                <a:gd name="connsiteX2" fmla="*/ 8866 w 73761"/>
                <a:gd name="connsiteY2" fmla="*/ 12272 h 13649"/>
                <a:gd name="connsiteX3" fmla="*/ 0 w 73761"/>
                <a:gd name="connsiteY3" fmla="*/ 5539 h 13649"/>
                <a:gd name="connsiteX4" fmla="*/ 8866 w 73761"/>
                <a:gd name="connsiteY4" fmla="*/ -1378 h 13649"/>
                <a:gd name="connsiteX5" fmla="*/ 64896 w 73761"/>
                <a:gd name="connsiteY5" fmla="*/ -1378 h 13649"/>
                <a:gd name="connsiteX6" fmla="*/ 73762 w 73761"/>
                <a:gd name="connsiteY6" fmla="*/ 5363 h 13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761" h="13649">
                  <a:moveTo>
                    <a:pt x="73762" y="5363"/>
                  </a:moveTo>
                  <a:cubicBezTo>
                    <a:pt x="73762" y="12272"/>
                    <a:pt x="67025" y="12272"/>
                    <a:pt x="64896" y="12272"/>
                  </a:cubicBezTo>
                  <a:lnTo>
                    <a:pt x="8866" y="12272"/>
                  </a:lnTo>
                  <a:cubicBezTo>
                    <a:pt x="6919" y="12272"/>
                    <a:pt x="0" y="12272"/>
                    <a:pt x="0" y="5539"/>
                  </a:cubicBezTo>
                  <a:cubicBezTo>
                    <a:pt x="0" y="-1378"/>
                    <a:pt x="6737" y="-1378"/>
                    <a:pt x="8866" y="-1378"/>
                  </a:cubicBezTo>
                  <a:lnTo>
                    <a:pt x="64896" y="-1378"/>
                  </a:lnTo>
                  <a:cubicBezTo>
                    <a:pt x="66850" y="-1378"/>
                    <a:pt x="73762" y="-1378"/>
                    <a:pt x="73762" y="5363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466" name="任意多边形: 形状 1465">
              <a:extLst>
                <a:ext uri="{FF2B5EF4-FFF2-40B4-BE49-F238E27FC236}">
                  <a16:creationId xmlns:a16="http://schemas.microsoft.com/office/drawing/2014/main" id="{3C7522FA-BE8F-7038-87FA-6FB561742219}"/>
                </a:ext>
              </a:extLst>
            </p:cNvPr>
            <p:cNvSpPr/>
            <p:nvPr>
              <p:custDataLst>
                <p:tags r:id="rId83"/>
              </p:custDataLst>
            </p:nvPr>
          </p:nvSpPr>
          <p:spPr>
            <a:xfrm flipV="1">
              <a:off x="6619255" y="-14126504"/>
              <a:ext cx="180666" cy="79922"/>
            </a:xfrm>
            <a:custGeom>
              <a:avLst/>
              <a:gdLst>
                <a:gd name="connsiteX0" fmla="*/ 66667 w 180666"/>
                <a:gd name="connsiteY0" fmla="*/ 68265 h 79922"/>
                <a:gd name="connsiteX1" fmla="*/ 57627 w 180666"/>
                <a:gd name="connsiteY1" fmla="*/ 58341 h 79922"/>
                <a:gd name="connsiteX2" fmla="*/ 64539 w 180666"/>
                <a:gd name="connsiteY2" fmla="*/ 51782 h 79922"/>
                <a:gd name="connsiteX3" fmla="*/ 74651 w 180666"/>
                <a:gd name="connsiteY3" fmla="*/ 63121 h 79922"/>
                <a:gd name="connsiteX4" fmla="*/ 51240 w 180666"/>
                <a:gd name="connsiteY4" fmla="*/ 78541 h 79922"/>
                <a:gd name="connsiteX5" fmla="*/ 0 w 180666"/>
                <a:gd name="connsiteY5" fmla="*/ 29448 h 79922"/>
                <a:gd name="connsiteX6" fmla="*/ 32801 w 180666"/>
                <a:gd name="connsiteY6" fmla="*/ -1382 h 79922"/>
                <a:gd name="connsiteX7" fmla="*/ 76772 w 180666"/>
                <a:gd name="connsiteY7" fmla="*/ 18641 h 79922"/>
                <a:gd name="connsiteX8" fmla="*/ 73762 w 180666"/>
                <a:gd name="connsiteY8" fmla="*/ 21651 h 79922"/>
                <a:gd name="connsiteX9" fmla="*/ 70925 w 180666"/>
                <a:gd name="connsiteY9" fmla="*/ 19880 h 79922"/>
                <a:gd name="connsiteX10" fmla="*/ 33159 w 180666"/>
                <a:gd name="connsiteY10" fmla="*/ 3580 h 79922"/>
                <a:gd name="connsiteX11" fmla="*/ 14713 w 180666"/>
                <a:gd name="connsiteY11" fmla="*/ 23247 h 79922"/>
                <a:gd name="connsiteX12" fmla="*/ 26422 w 180666"/>
                <a:gd name="connsiteY12" fmla="*/ 59938 h 79922"/>
                <a:gd name="connsiteX13" fmla="*/ 51240 w 180666"/>
                <a:gd name="connsiteY13" fmla="*/ 73578 h 79922"/>
                <a:gd name="connsiteX14" fmla="*/ 66667 w 180666"/>
                <a:gd name="connsiteY14" fmla="*/ 68265 h 79922"/>
                <a:gd name="connsiteX15" fmla="*/ 154244 w 180666"/>
                <a:gd name="connsiteY15" fmla="*/ 68084 h 79922"/>
                <a:gd name="connsiteX16" fmla="*/ 135980 w 180666"/>
                <a:gd name="connsiteY16" fmla="*/ 78541 h 79922"/>
                <a:gd name="connsiteX17" fmla="*/ 90238 w 180666"/>
                <a:gd name="connsiteY17" fmla="*/ 28034 h 79922"/>
                <a:gd name="connsiteX18" fmla="*/ 117010 w 180666"/>
                <a:gd name="connsiteY18" fmla="*/ -1382 h 79922"/>
                <a:gd name="connsiteX19" fmla="*/ 142185 w 180666"/>
                <a:gd name="connsiteY19" fmla="*/ 11019 h 79922"/>
                <a:gd name="connsiteX20" fmla="*/ 160448 w 180666"/>
                <a:gd name="connsiteY20" fmla="*/ -1382 h 79922"/>
                <a:gd name="connsiteX21" fmla="*/ 174462 w 180666"/>
                <a:gd name="connsiteY21" fmla="*/ 8011 h 79922"/>
                <a:gd name="connsiteX22" fmla="*/ 180666 w 180666"/>
                <a:gd name="connsiteY22" fmla="*/ 25733 h 79922"/>
                <a:gd name="connsiteX23" fmla="*/ 177830 w 180666"/>
                <a:gd name="connsiteY23" fmla="*/ 28034 h 79922"/>
                <a:gd name="connsiteX24" fmla="*/ 173929 w 180666"/>
                <a:gd name="connsiteY24" fmla="*/ 22540 h 79922"/>
                <a:gd name="connsiteX25" fmla="*/ 160981 w 180666"/>
                <a:gd name="connsiteY25" fmla="*/ 3580 h 79922"/>
                <a:gd name="connsiteX26" fmla="*/ 155133 w 180666"/>
                <a:gd name="connsiteY26" fmla="*/ 12258 h 79922"/>
                <a:gd name="connsiteX27" fmla="*/ 157787 w 180666"/>
                <a:gd name="connsiteY27" fmla="*/ 26265 h 79922"/>
                <a:gd name="connsiteX28" fmla="*/ 161687 w 180666"/>
                <a:gd name="connsiteY28" fmla="*/ 42216 h 79922"/>
                <a:gd name="connsiteX29" fmla="*/ 165239 w 180666"/>
                <a:gd name="connsiteY29" fmla="*/ 55681 h 79922"/>
                <a:gd name="connsiteX30" fmla="*/ 168432 w 180666"/>
                <a:gd name="connsiteY30" fmla="*/ 69504 h 79922"/>
                <a:gd name="connsiteX31" fmla="*/ 162403 w 180666"/>
                <a:gd name="connsiteY31" fmla="*/ 75174 h 79922"/>
                <a:gd name="connsiteX32" fmla="*/ 154244 w 180666"/>
                <a:gd name="connsiteY32" fmla="*/ 68084 h 79922"/>
                <a:gd name="connsiteX33" fmla="*/ 142899 w 180666"/>
                <a:gd name="connsiteY33" fmla="*/ 22540 h 79922"/>
                <a:gd name="connsiteX34" fmla="*/ 133851 w 180666"/>
                <a:gd name="connsiteY34" fmla="*/ 10670 h 79922"/>
                <a:gd name="connsiteX35" fmla="*/ 117542 w 180666"/>
                <a:gd name="connsiteY35" fmla="*/ 3580 h 79922"/>
                <a:gd name="connsiteX36" fmla="*/ 104593 w 180666"/>
                <a:gd name="connsiteY36" fmla="*/ 20770 h 79922"/>
                <a:gd name="connsiteX37" fmla="*/ 113816 w 180666"/>
                <a:gd name="connsiteY37" fmla="*/ 56745 h 79922"/>
                <a:gd name="connsiteX38" fmla="*/ 135980 w 180666"/>
                <a:gd name="connsiteY38" fmla="*/ 73578 h 79922"/>
                <a:gd name="connsiteX39" fmla="*/ 151765 w 180666"/>
                <a:gd name="connsiteY39" fmla="*/ 58159 h 79922"/>
                <a:gd name="connsiteX40" fmla="*/ 151233 w 180666"/>
                <a:gd name="connsiteY40" fmla="*/ 55681 h 79922"/>
                <a:gd name="connsiteX41" fmla="*/ 142899 w 180666"/>
                <a:gd name="connsiteY41" fmla="*/ 22540 h 79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80666" h="79922">
                  <a:moveTo>
                    <a:pt x="66667" y="68265"/>
                  </a:moveTo>
                  <a:cubicBezTo>
                    <a:pt x="60288" y="67202"/>
                    <a:pt x="57627" y="62239"/>
                    <a:pt x="57627" y="58341"/>
                  </a:cubicBezTo>
                  <a:cubicBezTo>
                    <a:pt x="57627" y="53553"/>
                    <a:pt x="61353" y="51782"/>
                    <a:pt x="64539" y="51782"/>
                  </a:cubicBezTo>
                  <a:cubicBezTo>
                    <a:pt x="68439" y="51782"/>
                    <a:pt x="74651" y="54617"/>
                    <a:pt x="74651" y="63121"/>
                  </a:cubicBezTo>
                  <a:cubicBezTo>
                    <a:pt x="74651" y="75174"/>
                    <a:pt x="60821" y="78541"/>
                    <a:pt x="51240" y="78541"/>
                  </a:cubicBezTo>
                  <a:cubicBezTo>
                    <a:pt x="24643" y="78541"/>
                    <a:pt x="0" y="54085"/>
                    <a:pt x="0" y="29448"/>
                  </a:cubicBezTo>
                  <a:cubicBezTo>
                    <a:pt x="0" y="14211"/>
                    <a:pt x="10637" y="-1382"/>
                    <a:pt x="32801" y="-1382"/>
                  </a:cubicBezTo>
                  <a:cubicBezTo>
                    <a:pt x="62767" y="-1382"/>
                    <a:pt x="76772" y="16157"/>
                    <a:pt x="76772" y="18641"/>
                  </a:cubicBezTo>
                  <a:cubicBezTo>
                    <a:pt x="76772" y="19705"/>
                    <a:pt x="75184" y="21651"/>
                    <a:pt x="73762" y="21651"/>
                  </a:cubicBezTo>
                  <a:cubicBezTo>
                    <a:pt x="72697" y="21651"/>
                    <a:pt x="72340" y="21302"/>
                    <a:pt x="70925" y="19880"/>
                  </a:cubicBezTo>
                  <a:cubicBezTo>
                    <a:pt x="57095" y="3580"/>
                    <a:pt x="36345" y="3580"/>
                    <a:pt x="33159" y="3580"/>
                  </a:cubicBezTo>
                  <a:cubicBezTo>
                    <a:pt x="20393" y="3580"/>
                    <a:pt x="14713" y="12258"/>
                    <a:pt x="14713" y="23247"/>
                  </a:cubicBezTo>
                  <a:cubicBezTo>
                    <a:pt x="14713" y="28392"/>
                    <a:pt x="17199" y="47702"/>
                    <a:pt x="26422" y="59938"/>
                  </a:cubicBezTo>
                  <a:cubicBezTo>
                    <a:pt x="33159" y="68616"/>
                    <a:pt x="42374" y="73578"/>
                    <a:pt x="51240" y="73578"/>
                  </a:cubicBezTo>
                  <a:cubicBezTo>
                    <a:pt x="53726" y="73578"/>
                    <a:pt x="62235" y="73228"/>
                    <a:pt x="66667" y="68265"/>
                  </a:cubicBezTo>
                  <a:close/>
                  <a:moveTo>
                    <a:pt x="154244" y="68084"/>
                  </a:moveTo>
                  <a:cubicBezTo>
                    <a:pt x="150518" y="73935"/>
                    <a:pt x="144488" y="78541"/>
                    <a:pt x="135980" y="78541"/>
                  </a:cubicBezTo>
                  <a:cubicBezTo>
                    <a:pt x="113284" y="78541"/>
                    <a:pt x="90238" y="53553"/>
                    <a:pt x="90238" y="28034"/>
                  </a:cubicBezTo>
                  <a:cubicBezTo>
                    <a:pt x="90238" y="10846"/>
                    <a:pt x="101757" y="-1382"/>
                    <a:pt x="117010" y="-1382"/>
                  </a:cubicBezTo>
                  <a:cubicBezTo>
                    <a:pt x="126583" y="-1382"/>
                    <a:pt x="135090" y="4112"/>
                    <a:pt x="142185" y="11019"/>
                  </a:cubicBezTo>
                  <a:cubicBezTo>
                    <a:pt x="145553" y="389"/>
                    <a:pt x="155841" y="-1382"/>
                    <a:pt x="160448" y="-1382"/>
                  </a:cubicBezTo>
                  <a:cubicBezTo>
                    <a:pt x="166835" y="-1382"/>
                    <a:pt x="171268" y="2516"/>
                    <a:pt x="174462" y="8011"/>
                  </a:cubicBezTo>
                  <a:cubicBezTo>
                    <a:pt x="178362" y="14918"/>
                    <a:pt x="180666" y="25018"/>
                    <a:pt x="180666" y="25733"/>
                  </a:cubicBezTo>
                  <a:cubicBezTo>
                    <a:pt x="180666" y="28034"/>
                    <a:pt x="178362" y="28034"/>
                    <a:pt x="177830" y="28034"/>
                  </a:cubicBezTo>
                  <a:cubicBezTo>
                    <a:pt x="175344" y="28034"/>
                    <a:pt x="175169" y="27329"/>
                    <a:pt x="173929" y="22540"/>
                  </a:cubicBezTo>
                  <a:cubicBezTo>
                    <a:pt x="171801" y="14037"/>
                    <a:pt x="168432" y="3580"/>
                    <a:pt x="160981" y="3580"/>
                  </a:cubicBezTo>
                  <a:cubicBezTo>
                    <a:pt x="156373" y="3580"/>
                    <a:pt x="155133" y="7479"/>
                    <a:pt x="155133" y="12258"/>
                  </a:cubicBezTo>
                  <a:cubicBezTo>
                    <a:pt x="155133" y="15276"/>
                    <a:pt x="156548" y="21651"/>
                    <a:pt x="157787" y="26265"/>
                  </a:cubicBezTo>
                  <a:cubicBezTo>
                    <a:pt x="159034" y="31044"/>
                    <a:pt x="160806" y="38309"/>
                    <a:pt x="161687" y="42216"/>
                  </a:cubicBezTo>
                  <a:lnTo>
                    <a:pt x="165239" y="55681"/>
                  </a:lnTo>
                  <a:cubicBezTo>
                    <a:pt x="166303" y="60287"/>
                    <a:pt x="168432" y="68616"/>
                    <a:pt x="168432" y="69504"/>
                  </a:cubicBezTo>
                  <a:cubicBezTo>
                    <a:pt x="168432" y="73403"/>
                    <a:pt x="165239" y="75174"/>
                    <a:pt x="162403" y="75174"/>
                  </a:cubicBezTo>
                  <a:cubicBezTo>
                    <a:pt x="159384" y="75174"/>
                    <a:pt x="155308" y="73046"/>
                    <a:pt x="154244" y="68084"/>
                  </a:cubicBezTo>
                  <a:close/>
                  <a:moveTo>
                    <a:pt x="142899" y="22540"/>
                  </a:moveTo>
                  <a:cubicBezTo>
                    <a:pt x="141652" y="17577"/>
                    <a:pt x="137752" y="14037"/>
                    <a:pt x="133851" y="10670"/>
                  </a:cubicBezTo>
                  <a:cubicBezTo>
                    <a:pt x="132254" y="9248"/>
                    <a:pt x="125168" y="3580"/>
                    <a:pt x="117542" y="3580"/>
                  </a:cubicBezTo>
                  <a:cubicBezTo>
                    <a:pt x="110980" y="3580"/>
                    <a:pt x="104593" y="8184"/>
                    <a:pt x="104593" y="20770"/>
                  </a:cubicBezTo>
                  <a:cubicBezTo>
                    <a:pt x="104593" y="30162"/>
                    <a:pt x="109741" y="49655"/>
                    <a:pt x="113816" y="56745"/>
                  </a:cubicBezTo>
                  <a:cubicBezTo>
                    <a:pt x="121975" y="70919"/>
                    <a:pt x="131015" y="73578"/>
                    <a:pt x="135980" y="73578"/>
                  </a:cubicBezTo>
                  <a:cubicBezTo>
                    <a:pt x="148389" y="73578"/>
                    <a:pt x="151765" y="60111"/>
                    <a:pt x="151765" y="58159"/>
                  </a:cubicBezTo>
                  <a:cubicBezTo>
                    <a:pt x="151765" y="57452"/>
                    <a:pt x="151408" y="56213"/>
                    <a:pt x="151233" y="55681"/>
                  </a:cubicBezTo>
                  <a:lnTo>
                    <a:pt x="142899" y="22540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467" name="任意多边形: 形状 1466">
              <a:extLst>
                <a:ext uri="{FF2B5EF4-FFF2-40B4-BE49-F238E27FC236}">
                  <a16:creationId xmlns:a16="http://schemas.microsoft.com/office/drawing/2014/main" id="{849C17B8-7BEC-1B23-EB94-57BDDE25923D}"/>
                </a:ext>
              </a:extLst>
            </p:cNvPr>
            <p:cNvSpPr/>
            <p:nvPr>
              <p:custDataLst>
                <p:tags r:id="rId84"/>
              </p:custDataLst>
            </p:nvPr>
          </p:nvSpPr>
          <p:spPr>
            <a:xfrm flipV="1">
              <a:off x="6230419" y="-13984537"/>
              <a:ext cx="53726" cy="119265"/>
            </a:xfrm>
            <a:custGeom>
              <a:avLst/>
              <a:gdLst>
                <a:gd name="connsiteX0" fmla="*/ 49119 w 53726"/>
                <a:gd name="connsiteY0" fmla="*/ 111163 h 119265"/>
                <a:gd name="connsiteX1" fmla="*/ 42025 w 53726"/>
                <a:gd name="connsiteY1" fmla="*/ 117896 h 119265"/>
                <a:gd name="connsiteX2" fmla="*/ 32095 w 53726"/>
                <a:gd name="connsiteY2" fmla="*/ 108154 h 119265"/>
                <a:gd name="connsiteX3" fmla="*/ 39189 w 53726"/>
                <a:gd name="connsiteY3" fmla="*/ 101413 h 119265"/>
                <a:gd name="connsiteX4" fmla="*/ 49119 w 53726"/>
                <a:gd name="connsiteY4" fmla="*/ 111163 h 119265"/>
                <a:gd name="connsiteX5" fmla="*/ 12941 w 53726"/>
                <a:gd name="connsiteY5" fmla="*/ 21132 h 119265"/>
                <a:gd name="connsiteX6" fmla="*/ 11352 w 53726"/>
                <a:gd name="connsiteY6" fmla="*/ 13693 h 119265"/>
                <a:gd name="connsiteX7" fmla="*/ 28194 w 53726"/>
                <a:gd name="connsiteY7" fmla="*/ -1369 h 119265"/>
                <a:gd name="connsiteX8" fmla="*/ 53726 w 53726"/>
                <a:gd name="connsiteY8" fmla="*/ 25746 h 119265"/>
                <a:gd name="connsiteX9" fmla="*/ 50890 w 53726"/>
                <a:gd name="connsiteY9" fmla="*/ 28048 h 119265"/>
                <a:gd name="connsiteX10" fmla="*/ 47522 w 53726"/>
                <a:gd name="connsiteY10" fmla="*/ 25031 h 119265"/>
                <a:gd name="connsiteX11" fmla="*/ 28726 w 53726"/>
                <a:gd name="connsiteY11" fmla="*/ 3593 h 119265"/>
                <a:gd name="connsiteX12" fmla="*/ 24293 w 53726"/>
                <a:gd name="connsiteY12" fmla="*/ 9794 h 119265"/>
                <a:gd name="connsiteX13" fmla="*/ 27129 w 53726"/>
                <a:gd name="connsiteY13" fmla="*/ 21132 h 119265"/>
                <a:gd name="connsiteX14" fmla="*/ 32801 w 53726"/>
                <a:gd name="connsiteY14" fmla="*/ 35314 h 119265"/>
                <a:gd name="connsiteX15" fmla="*/ 41492 w 53726"/>
                <a:gd name="connsiteY15" fmla="*/ 57823 h 119265"/>
                <a:gd name="connsiteX16" fmla="*/ 42557 w 53726"/>
                <a:gd name="connsiteY16" fmla="*/ 63492 h 119265"/>
                <a:gd name="connsiteX17" fmla="*/ 25708 w 53726"/>
                <a:gd name="connsiteY17" fmla="*/ 78553 h 119265"/>
                <a:gd name="connsiteX18" fmla="*/ 0 w 53726"/>
                <a:gd name="connsiteY18" fmla="*/ 51438 h 119265"/>
                <a:gd name="connsiteX19" fmla="*/ 3011 w 53726"/>
                <a:gd name="connsiteY19" fmla="*/ 49137 h 119265"/>
                <a:gd name="connsiteX20" fmla="*/ 6204 w 53726"/>
                <a:gd name="connsiteY20" fmla="*/ 51970 h 119265"/>
                <a:gd name="connsiteX21" fmla="*/ 25175 w 53726"/>
                <a:gd name="connsiteY21" fmla="*/ 73591 h 119265"/>
                <a:gd name="connsiteX22" fmla="*/ 29608 w 53726"/>
                <a:gd name="connsiteY22" fmla="*/ 67391 h 119265"/>
                <a:gd name="connsiteX23" fmla="*/ 24119 w 53726"/>
                <a:gd name="connsiteY23" fmla="*/ 49669 h 119265"/>
                <a:gd name="connsiteX24" fmla="*/ 12941 w 53726"/>
                <a:gd name="connsiteY24" fmla="*/ 21132 h 119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3726" h="119265">
                  <a:moveTo>
                    <a:pt x="49119" y="111163"/>
                  </a:moveTo>
                  <a:cubicBezTo>
                    <a:pt x="49119" y="113997"/>
                    <a:pt x="46990" y="117896"/>
                    <a:pt x="42025" y="117896"/>
                  </a:cubicBezTo>
                  <a:cubicBezTo>
                    <a:pt x="37234" y="117896"/>
                    <a:pt x="32095" y="113290"/>
                    <a:pt x="32095" y="108154"/>
                  </a:cubicBezTo>
                  <a:cubicBezTo>
                    <a:pt x="32095" y="105136"/>
                    <a:pt x="34398" y="101413"/>
                    <a:pt x="39189" y="101413"/>
                  </a:cubicBezTo>
                  <a:cubicBezTo>
                    <a:pt x="44329" y="101413"/>
                    <a:pt x="49119" y="106375"/>
                    <a:pt x="49119" y="111163"/>
                  </a:cubicBezTo>
                  <a:close/>
                  <a:moveTo>
                    <a:pt x="12941" y="21132"/>
                  </a:moveTo>
                  <a:cubicBezTo>
                    <a:pt x="12234" y="18831"/>
                    <a:pt x="11352" y="16702"/>
                    <a:pt x="11352" y="13693"/>
                  </a:cubicBezTo>
                  <a:cubicBezTo>
                    <a:pt x="11352" y="5364"/>
                    <a:pt x="18439" y="-1369"/>
                    <a:pt x="28194" y="-1369"/>
                  </a:cubicBezTo>
                  <a:cubicBezTo>
                    <a:pt x="45925" y="-1369"/>
                    <a:pt x="53726" y="23086"/>
                    <a:pt x="53726" y="25746"/>
                  </a:cubicBezTo>
                  <a:cubicBezTo>
                    <a:pt x="53726" y="28048"/>
                    <a:pt x="51423" y="28048"/>
                    <a:pt x="50890" y="28048"/>
                  </a:cubicBezTo>
                  <a:cubicBezTo>
                    <a:pt x="48404" y="28048"/>
                    <a:pt x="48229" y="26985"/>
                    <a:pt x="47522" y="25031"/>
                  </a:cubicBezTo>
                  <a:cubicBezTo>
                    <a:pt x="43439" y="10858"/>
                    <a:pt x="35638" y="3593"/>
                    <a:pt x="28726" y="3593"/>
                  </a:cubicBezTo>
                  <a:cubicBezTo>
                    <a:pt x="25175" y="3593"/>
                    <a:pt x="24293" y="5896"/>
                    <a:pt x="24293" y="9794"/>
                  </a:cubicBezTo>
                  <a:cubicBezTo>
                    <a:pt x="24293" y="13868"/>
                    <a:pt x="25533" y="17233"/>
                    <a:pt x="27129" y="21132"/>
                  </a:cubicBezTo>
                  <a:cubicBezTo>
                    <a:pt x="28901" y="25921"/>
                    <a:pt x="30855" y="30708"/>
                    <a:pt x="32801" y="35314"/>
                  </a:cubicBezTo>
                  <a:cubicBezTo>
                    <a:pt x="34398" y="39569"/>
                    <a:pt x="40786" y="55695"/>
                    <a:pt x="41492" y="57823"/>
                  </a:cubicBezTo>
                  <a:cubicBezTo>
                    <a:pt x="42025" y="59594"/>
                    <a:pt x="42557" y="61721"/>
                    <a:pt x="42557" y="63492"/>
                  </a:cubicBezTo>
                  <a:cubicBezTo>
                    <a:pt x="42557" y="71820"/>
                    <a:pt x="35463" y="78553"/>
                    <a:pt x="25708" y="78553"/>
                  </a:cubicBezTo>
                  <a:cubicBezTo>
                    <a:pt x="8159" y="78553"/>
                    <a:pt x="0" y="54456"/>
                    <a:pt x="0" y="51438"/>
                  </a:cubicBezTo>
                  <a:cubicBezTo>
                    <a:pt x="0" y="49137"/>
                    <a:pt x="2487" y="49137"/>
                    <a:pt x="3011" y="49137"/>
                  </a:cubicBezTo>
                  <a:cubicBezTo>
                    <a:pt x="5497" y="49137"/>
                    <a:pt x="5672" y="50026"/>
                    <a:pt x="6204" y="51970"/>
                  </a:cubicBezTo>
                  <a:cubicBezTo>
                    <a:pt x="10820" y="67216"/>
                    <a:pt x="18621" y="73591"/>
                    <a:pt x="25175" y="73591"/>
                  </a:cubicBezTo>
                  <a:cubicBezTo>
                    <a:pt x="28019" y="73591"/>
                    <a:pt x="29608" y="72178"/>
                    <a:pt x="29608" y="67391"/>
                  </a:cubicBezTo>
                  <a:cubicBezTo>
                    <a:pt x="29608" y="63317"/>
                    <a:pt x="28551" y="60658"/>
                    <a:pt x="24119" y="49669"/>
                  </a:cubicBezTo>
                  <a:lnTo>
                    <a:pt x="12941" y="21132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468" name="任意多边形: 形状 1467">
              <a:extLst>
                <a:ext uri="{FF2B5EF4-FFF2-40B4-BE49-F238E27FC236}">
                  <a16:creationId xmlns:a16="http://schemas.microsoft.com/office/drawing/2014/main" id="{CD8798BC-0454-F282-9071-195F09372A5A}"/>
                </a:ext>
              </a:extLst>
            </p:cNvPr>
            <p:cNvSpPr/>
            <p:nvPr>
              <p:custDataLst>
                <p:tags r:id="rId85"/>
              </p:custDataLst>
            </p:nvPr>
          </p:nvSpPr>
          <p:spPr>
            <a:xfrm flipV="1">
              <a:off x="6905811" y="-14030480"/>
              <a:ext cx="168400" cy="59223"/>
            </a:xfrm>
            <a:custGeom>
              <a:avLst/>
              <a:gdLst>
                <a:gd name="connsiteX0" fmla="*/ 159789 w 168400"/>
                <a:gd name="connsiteY0" fmla="*/ 47725 h 59223"/>
                <a:gd name="connsiteX1" fmla="*/ 168400 w 168400"/>
                <a:gd name="connsiteY1" fmla="*/ 52791 h 59223"/>
                <a:gd name="connsiteX2" fmla="*/ 160043 w 168400"/>
                <a:gd name="connsiteY2" fmla="*/ 57848 h 59223"/>
                <a:gd name="connsiteX3" fmla="*/ 8357 w 168400"/>
                <a:gd name="connsiteY3" fmla="*/ 57848 h 59223"/>
                <a:gd name="connsiteX4" fmla="*/ 0 w 168400"/>
                <a:gd name="connsiteY4" fmla="*/ 52791 h 59223"/>
                <a:gd name="connsiteX5" fmla="*/ 8611 w 168400"/>
                <a:gd name="connsiteY5" fmla="*/ 47725 h 59223"/>
                <a:gd name="connsiteX6" fmla="*/ 159789 w 168400"/>
                <a:gd name="connsiteY6" fmla="*/ 47725 h 59223"/>
                <a:gd name="connsiteX7" fmla="*/ 160043 w 168400"/>
                <a:gd name="connsiteY7" fmla="*/ -1375 h 59223"/>
                <a:gd name="connsiteX8" fmla="*/ 168400 w 168400"/>
                <a:gd name="connsiteY8" fmla="*/ 3691 h 59223"/>
                <a:gd name="connsiteX9" fmla="*/ 159789 w 168400"/>
                <a:gd name="connsiteY9" fmla="*/ 8756 h 59223"/>
                <a:gd name="connsiteX10" fmla="*/ 8611 w 168400"/>
                <a:gd name="connsiteY10" fmla="*/ 8756 h 59223"/>
                <a:gd name="connsiteX11" fmla="*/ 0 w 168400"/>
                <a:gd name="connsiteY11" fmla="*/ 3691 h 59223"/>
                <a:gd name="connsiteX12" fmla="*/ 8357 w 168400"/>
                <a:gd name="connsiteY12" fmla="*/ -1375 h 59223"/>
                <a:gd name="connsiteX13" fmla="*/ 160043 w 168400"/>
                <a:gd name="connsiteY13" fmla="*/ -1375 h 59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8400" h="59223">
                  <a:moveTo>
                    <a:pt x="159789" y="47725"/>
                  </a:moveTo>
                  <a:cubicBezTo>
                    <a:pt x="163586" y="47725"/>
                    <a:pt x="168400" y="47725"/>
                    <a:pt x="168400" y="52791"/>
                  </a:cubicBezTo>
                  <a:cubicBezTo>
                    <a:pt x="168400" y="57848"/>
                    <a:pt x="163586" y="57848"/>
                    <a:pt x="160043" y="57848"/>
                  </a:cubicBezTo>
                  <a:lnTo>
                    <a:pt x="8357" y="57848"/>
                  </a:lnTo>
                  <a:cubicBezTo>
                    <a:pt x="4814" y="57848"/>
                    <a:pt x="0" y="57848"/>
                    <a:pt x="0" y="52791"/>
                  </a:cubicBezTo>
                  <a:cubicBezTo>
                    <a:pt x="0" y="47725"/>
                    <a:pt x="4814" y="47725"/>
                    <a:pt x="8611" y="47725"/>
                  </a:cubicBezTo>
                  <a:lnTo>
                    <a:pt x="159789" y="47725"/>
                  </a:lnTo>
                  <a:close/>
                  <a:moveTo>
                    <a:pt x="160043" y="-1375"/>
                  </a:moveTo>
                  <a:cubicBezTo>
                    <a:pt x="163586" y="-1375"/>
                    <a:pt x="168400" y="-1375"/>
                    <a:pt x="168400" y="3691"/>
                  </a:cubicBezTo>
                  <a:cubicBezTo>
                    <a:pt x="168400" y="8756"/>
                    <a:pt x="163586" y="8756"/>
                    <a:pt x="159789" y="8756"/>
                  </a:cubicBezTo>
                  <a:lnTo>
                    <a:pt x="8611" y="8756"/>
                  </a:lnTo>
                  <a:cubicBezTo>
                    <a:pt x="4814" y="8756"/>
                    <a:pt x="0" y="8756"/>
                    <a:pt x="0" y="3691"/>
                  </a:cubicBezTo>
                  <a:cubicBezTo>
                    <a:pt x="0" y="-1375"/>
                    <a:pt x="4814" y="-1375"/>
                    <a:pt x="8357" y="-1375"/>
                  </a:cubicBezTo>
                  <a:lnTo>
                    <a:pt x="160043" y="-1375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469" name="任意多边形: 形状 1468">
              <a:extLst>
                <a:ext uri="{FF2B5EF4-FFF2-40B4-BE49-F238E27FC236}">
                  <a16:creationId xmlns:a16="http://schemas.microsoft.com/office/drawing/2014/main" id="{C8DE3E9A-A3C7-D5A3-CA51-FBD251A94BB2}"/>
                </a:ext>
              </a:extLst>
            </p:cNvPr>
            <p:cNvSpPr/>
            <p:nvPr>
              <p:custDataLst>
                <p:tags r:id="rId86"/>
              </p:custDataLst>
            </p:nvPr>
          </p:nvSpPr>
          <p:spPr>
            <a:xfrm flipV="1">
              <a:off x="7175676" y="-14118811"/>
              <a:ext cx="573867" cy="181210"/>
            </a:xfrm>
            <a:custGeom>
              <a:avLst/>
              <a:gdLst>
                <a:gd name="connsiteX0" fmla="*/ 195744 w 573867"/>
                <a:gd name="connsiteY0" fmla="*/ 3179 h 181210"/>
                <a:gd name="connsiteX1" fmla="*/ 188904 w 573867"/>
                <a:gd name="connsiteY1" fmla="*/ 6466 h 181210"/>
                <a:gd name="connsiteX2" fmla="*/ 174215 w 573867"/>
                <a:gd name="connsiteY2" fmla="*/ 10770 h 181210"/>
                <a:gd name="connsiteX3" fmla="*/ 175232 w 573867"/>
                <a:gd name="connsiteY3" fmla="*/ 16589 h 181210"/>
                <a:gd name="connsiteX4" fmla="*/ 209416 w 573867"/>
                <a:gd name="connsiteY4" fmla="*/ 153513 h 181210"/>
                <a:gd name="connsiteX5" fmla="*/ 229419 w 573867"/>
                <a:gd name="connsiteY5" fmla="*/ 163637 h 181210"/>
                <a:gd name="connsiteX6" fmla="*/ 237022 w 573867"/>
                <a:gd name="connsiteY6" fmla="*/ 168193 h 181210"/>
                <a:gd name="connsiteX7" fmla="*/ 230690 w 573867"/>
                <a:gd name="connsiteY7" fmla="*/ 171480 h 181210"/>
                <a:gd name="connsiteX8" fmla="*/ 198278 w 573867"/>
                <a:gd name="connsiteY8" fmla="*/ 171480 h 181210"/>
                <a:gd name="connsiteX9" fmla="*/ 189159 w 573867"/>
                <a:gd name="connsiteY9" fmla="*/ 166923 h 181210"/>
                <a:gd name="connsiteX10" fmla="*/ 103060 w 573867"/>
                <a:gd name="connsiteY10" fmla="*/ 23934 h 181210"/>
                <a:gd name="connsiteX11" fmla="*/ 88879 w 573867"/>
                <a:gd name="connsiteY11" fmla="*/ 165915 h 181210"/>
                <a:gd name="connsiteX12" fmla="*/ 81793 w 573867"/>
                <a:gd name="connsiteY12" fmla="*/ 171480 h 181210"/>
                <a:gd name="connsiteX13" fmla="*/ 48110 w 573867"/>
                <a:gd name="connsiteY13" fmla="*/ 171480 h 181210"/>
                <a:gd name="connsiteX14" fmla="*/ 41278 w 573867"/>
                <a:gd name="connsiteY14" fmla="*/ 166678 h 181210"/>
                <a:gd name="connsiteX15" fmla="*/ 48110 w 573867"/>
                <a:gd name="connsiteY15" fmla="*/ 163637 h 181210"/>
                <a:gd name="connsiteX16" fmla="*/ 62799 w 573867"/>
                <a:gd name="connsiteY16" fmla="*/ 159332 h 181210"/>
                <a:gd name="connsiteX17" fmla="*/ 61790 w 573867"/>
                <a:gd name="connsiteY17" fmla="*/ 154529 h 181210"/>
                <a:gd name="connsiteX18" fmla="*/ 29370 w 573867"/>
                <a:gd name="connsiteY18" fmla="*/ 24180 h 181210"/>
                <a:gd name="connsiteX19" fmla="*/ 4806 w 573867"/>
                <a:gd name="connsiteY19" fmla="*/ 6466 h 181210"/>
                <a:gd name="connsiteX20" fmla="*/ 0 w 573867"/>
                <a:gd name="connsiteY20" fmla="*/ 1663 h 181210"/>
                <a:gd name="connsiteX21" fmla="*/ 3289 w 573867"/>
                <a:gd name="connsiteY21" fmla="*/ -1378 h 181210"/>
                <a:gd name="connsiteX22" fmla="*/ 27344 w 573867"/>
                <a:gd name="connsiteY22" fmla="*/ -616 h 181210"/>
                <a:gd name="connsiteX23" fmla="*/ 52161 w 573867"/>
                <a:gd name="connsiteY23" fmla="*/ -1378 h 181210"/>
                <a:gd name="connsiteX24" fmla="*/ 56721 w 573867"/>
                <a:gd name="connsiteY24" fmla="*/ 3179 h 181210"/>
                <a:gd name="connsiteX25" fmla="*/ 51907 w 573867"/>
                <a:gd name="connsiteY25" fmla="*/ 6466 h 181210"/>
                <a:gd name="connsiteX26" fmla="*/ 36972 w 573867"/>
                <a:gd name="connsiteY26" fmla="*/ 17352 h 181210"/>
                <a:gd name="connsiteX27" fmla="*/ 37981 w 573867"/>
                <a:gd name="connsiteY27" fmla="*/ 23680 h 181210"/>
                <a:gd name="connsiteX28" fmla="*/ 71665 w 573867"/>
                <a:gd name="connsiteY28" fmla="*/ 158069 h 181210"/>
                <a:gd name="connsiteX29" fmla="*/ 71919 w 573867"/>
                <a:gd name="connsiteY29" fmla="*/ 158069 h 181210"/>
                <a:gd name="connsiteX30" fmla="*/ 87362 w 573867"/>
                <a:gd name="connsiteY30" fmla="*/ 4695 h 181210"/>
                <a:gd name="connsiteX31" fmla="*/ 91668 w 573867"/>
                <a:gd name="connsiteY31" fmla="*/ -1378 h 181210"/>
                <a:gd name="connsiteX32" fmla="*/ 97745 w 573867"/>
                <a:gd name="connsiteY32" fmla="*/ 3179 h 181210"/>
                <a:gd name="connsiteX33" fmla="*/ 192201 w 573867"/>
                <a:gd name="connsiteY33" fmla="*/ 160349 h 181210"/>
                <a:gd name="connsiteX34" fmla="*/ 192447 w 573867"/>
                <a:gd name="connsiteY34" fmla="*/ 160349 h 181210"/>
                <a:gd name="connsiteX35" fmla="*/ 156747 w 573867"/>
                <a:gd name="connsiteY35" fmla="*/ 17098 h 181210"/>
                <a:gd name="connsiteX36" fmla="*/ 135980 w 573867"/>
                <a:gd name="connsiteY36" fmla="*/ 6466 h 181210"/>
                <a:gd name="connsiteX37" fmla="*/ 129148 w 573867"/>
                <a:gd name="connsiteY37" fmla="*/ 1663 h 181210"/>
                <a:gd name="connsiteX38" fmla="*/ 132692 w 573867"/>
                <a:gd name="connsiteY38" fmla="*/ -1378 h 181210"/>
                <a:gd name="connsiteX39" fmla="*/ 161561 w 573867"/>
                <a:gd name="connsiteY39" fmla="*/ -616 h 181210"/>
                <a:gd name="connsiteX40" fmla="*/ 190930 w 573867"/>
                <a:gd name="connsiteY40" fmla="*/ -1378 h 181210"/>
                <a:gd name="connsiteX41" fmla="*/ 195744 w 573867"/>
                <a:gd name="connsiteY41" fmla="*/ 3179 h 181210"/>
                <a:gd name="connsiteX42" fmla="*/ 384930 w 573867"/>
                <a:gd name="connsiteY42" fmla="*/ 3179 h 181210"/>
                <a:gd name="connsiteX43" fmla="*/ 378097 w 573867"/>
                <a:gd name="connsiteY43" fmla="*/ 6466 h 181210"/>
                <a:gd name="connsiteX44" fmla="*/ 363409 w 573867"/>
                <a:gd name="connsiteY44" fmla="*/ 10770 h 181210"/>
                <a:gd name="connsiteX45" fmla="*/ 364426 w 573867"/>
                <a:gd name="connsiteY45" fmla="*/ 16589 h 181210"/>
                <a:gd name="connsiteX46" fmla="*/ 398610 w 573867"/>
                <a:gd name="connsiteY46" fmla="*/ 153513 h 181210"/>
                <a:gd name="connsiteX47" fmla="*/ 418614 w 573867"/>
                <a:gd name="connsiteY47" fmla="*/ 163637 h 181210"/>
                <a:gd name="connsiteX48" fmla="*/ 426207 w 573867"/>
                <a:gd name="connsiteY48" fmla="*/ 168193 h 181210"/>
                <a:gd name="connsiteX49" fmla="*/ 422666 w 573867"/>
                <a:gd name="connsiteY49" fmla="*/ 171480 h 181210"/>
                <a:gd name="connsiteX50" fmla="*/ 392788 w 573867"/>
                <a:gd name="connsiteY50" fmla="*/ 170727 h 181210"/>
                <a:gd name="connsiteX51" fmla="*/ 362400 w 573867"/>
                <a:gd name="connsiteY51" fmla="*/ 171480 h 181210"/>
                <a:gd name="connsiteX52" fmla="*/ 357587 w 573867"/>
                <a:gd name="connsiteY52" fmla="*/ 166678 h 181210"/>
                <a:gd name="connsiteX53" fmla="*/ 364426 w 573867"/>
                <a:gd name="connsiteY53" fmla="*/ 163637 h 181210"/>
                <a:gd name="connsiteX54" fmla="*/ 379106 w 573867"/>
                <a:gd name="connsiteY54" fmla="*/ 159332 h 181210"/>
                <a:gd name="connsiteX55" fmla="*/ 378097 w 573867"/>
                <a:gd name="connsiteY55" fmla="*/ 154529 h 181210"/>
                <a:gd name="connsiteX56" fmla="*/ 362646 w 573867"/>
                <a:gd name="connsiteY56" fmla="*/ 92519 h 181210"/>
                <a:gd name="connsiteX57" fmla="*/ 293264 w 573867"/>
                <a:gd name="connsiteY57" fmla="*/ 92519 h 181210"/>
                <a:gd name="connsiteX58" fmla="*/ 308461 w 573867"/>
                <a:gd name="connsiteY58" fmla="*/ 153513 h 181210"/>
                <a:gd name="connsiteX59" fmla="*/ 328462 w 573867"/>
                <a:gd name="connsiteY59" fmla="*/ 163637 h 181210"/>
                <a:gd name="connsiteX60" fmla="*/ 336058 w 573867"/>
                <a:gd name="connsiteY60" fmla="*/ 168193 h 181210"/>
                <a:gd name="connsiteX61" fmla="*/ 332514 w 573867"/>
                <a:gd name="connsiteY61" fmla="*/ 171480 h 181210"/>
                <a:gd name="connsiteX62" fmla="*/ 302637 w 573867"/>
                <a:gd name="connsiteY62" fmla="*/ 170727 h 181210"/>
                <a:gd name="connsiteX63" fmla="*/ 272250 w 573867"/>
                <a:gd name="connsiteY63" fmla="*/ 171480 h 181210"/>
                <a:gd name="connsiteX64" fmla="*/ 267436 w 573867"/>
                <a:gd name="connsiteY64" fmla="*/ 166678 h 181210"/>
                <a:gd name="connsiteX65" fmla="*/ 274277 w 573867"/>
                <a:gd name="connsiteY65" fmla="*/ 163637 h 181210"/>
                <a:gd name="connsiteX66" fmla="*/ 288965 w 573867"/>
                <a:gd name="connsiteY66" fmla="*/ 159332 h 181210"/>
                <a:gd name="connsiteX67" fmla="*/ 287948 w 573867"/>
                <a:gd name="connsiteY67" fmla="*/ 154529 h 181210"/>
                <a:gd name="connsiteX68" fmla="*/ 253764 w 573867"/>
                <a:gd name="connsiteY68" fmla="*/ 17098 h 181210"/>
                <a:gd name="connsiteX69" fmla="*/ 232998 w 573867"/>
                <a:gd name="connsiteY69" fmla="*/ 6466 h 181210"/>
                <a:gd name="connsiteX70" fmla="*/ 226159 w 573867"/>
                <a:gd name="connsiteY70" fmla="*/ 1663 h 181210"/>
                <a:gd name="connsiteX71" fmla="*/ 229710 w 573867"/>
                <a:gd name="connsiteY71" fmla="*/ -1378 h 181210"/>
                <a:gd name="connsiteX72" fmla="*/ 259588 w 573867"/>
                <a:gd name="connsiteY72" fmla="*/ -616 h 181210"/>
                <a:gd name="connsiteX73" fmla="*/ 289974 w 573867"/>
                <a:gd name="connsiteY73" fmla="*/ -1378 h 181210"/>
                <a:gd name="connsiteX74" fmla="*/ 294789 w 573867"/>
                <a:gd name="connsiteY74" fmla="*/ 3179 h 181210"/>
                <a:gd name="connsiteX75" fmla="*/ 287948 w 573867"/>
                <a:gd name="connsiteY75" fmla="*/ 6466 h 181210"/>
                <a:gd name="connsiteX76" fmla="*/ 273260 w 573867"/>
                <a:gd name="connsiteY76" fmla="*/ 10770 h 181210"/>
                <a:gd name="connsiteX77" fmla="*/ 274277 w 573867"/>
                <a:gd name="connsiteY77" fmla="*/ 15836 h 181210"/>
                <a:gd name="connsiteX78" fmla="*/ 291238 w 573867"/>
                <a:gd name="connsiteY78" fmla="*/ 84674 h 181210"/>
                <a:gd name="connsiteX79" fmla="*/ 360620 w 573867"/>
                <a:gd name="connsiteY79" fmla="*/ 84674 h 181210"/>
                <a:gd name="connsiteX80" fmla="*/ 343916 w 573867"/>
                <a:gd name="connsiteY80" fmla="*/ 17098 h 181210"/>
                <a:gd name="connsiteX81" fmla="*/ 323149 w 573867"/>
                <a:gd name="connsiteY81" fmla="*/ 6466 h 181210"/>
                <a:gd name="connsiteX82" fmla="*/ 316308 w 573867"/>
                <a:gd name="connsiteY82" fmla="*/ 1663 h 181210"/>
                <a:gd name="connsiteX83" fmla="*/ 319852 w 573867"/>
                <a:gd name="connsiteY83" fmla="*/ -1378 h 181210"/>
                <a:gd name="connsiteX84" fmla="*/ 349737 w 573867"/>
                <a:gd name="connsiteY84" fmla="*/ -616 h 181210"/>
                <a:gd name="connsiteX85" fmla="*/ 380124 w 573867"/>
                <a:gd name="connsiteY85" fmla="*/ -1378 h 181210"/>
                <a:gd name="connsiteX86" fmla="*/ 384930 w 573867"/>
                <a:gd name="connsiteY86" fmla="*/ 3179 h 181210"/>
                <a:gd name="connsiteX87" fmla="*/ 573867 w 573867"/>
                <a:gd name="connsiteY87" fmla="*/ 3179 h 181210"/>
                <a:gd name="connsiteX88" fmla="*/ 567789 w 573867"/>
                <a:gd name="connsiteY88" fmla="*/ 6466 h 181210"/>
                <a:gd name="connsiteX89" fmla="*/ 553354 w 573867"/>
                <a:gd name="connsiteY89" fmla="*/ 15073 h 181210"/>
                <a:gd name="connsiteX90" fmla="*/ 542471 w 573867"/>
                <a:gd name="connsiteY90" fmla="*/ 173506 h 181210"/>
                <a:gd name="connsiteX91" fmla="*/ 537911 w 573867"/>
                <a:gd name="connsiteY91" fmla="*/ 179833 h 181210"/>
                <a:gd name="connsiteX92" fmla="*/ 531324 w 573867"/>
                <a:gd name="connsiteY92" fmla="*/ 175275 h 181210"/>
                <a:gd name="connsiteX93" fmla="*/ 447253 w 573867"/>
                <a:gd name="connsiteY93" fmla="*/ 27221 h 181210"/>
                <a:gd name="connsiteX94" fmla="*/ 416611 w 573867"/>
                <a:gd name="connsiteY94" fmla="*/ 6466 h 181210"/>
                <a:gd name="connsiteX95" fmla="*/ 413578 w 573867"/>
                <a:gd name="connsiteY95" fmla="*/ 1663 h 181210"/>
                <a:gd name="connsiteX96" fmla="*/ 416611 w 573867"/>
                <a:gd name="connsiteY96" fmla="*/ -1378 h 181210"/>
                <a:gd name="connsiteX97" fmla="*/ 436869 w 573867"/>
                <a:gd name="connsiteY97" fmla="*/ -616 h 181210"/>
                <a:gd name="connsiteX98" fmla="*/ 460425 w 573867"/>
                <a:gd name="connsiteY98" fmla="*/ -1378 h 181210"/>
                <a:gd name="connsiteX99" fmla="*/ 464975 w 573867"/>
                <a:gd name="connsiteY99" fmla="*/ 3433 h 181210"/>
                <a:gd name="connsiteX100" fmla="*/ 460925 w 573867"/>
                <a:gd name="connsiteY100" fmla="*/ 6466 h 181210"/>
                <a:gd name="connsiteX101" fmla="*/ 450294 w 573867"/>
                <a:gd name="connsiteY101" fmla="*/ 15073 h 181210"/>
                <a:gd name="connsiteX102" fmla="*/ 453837 w 573867"/>
                <a:gd name="connsiteY102" fmla="*/ 24689 h 181210"/>
                <a:gd name="connsiteX103" fmla="*/ 472070 w 573867"/>
                <a:gd name="connsiteY103" fmla="*/ 56583 h 181210"/>
                <a:gd name="connsiteX104" fmla="*/ 529809 w 573867"/>
                <a:gd name="connsiteY104" fmla="*/ 56583 h 181210"/>
                <a:gd name="connsiteX105" fmla="*/ 532588 w 573867"/>
                <a:gd name="connsiteY105" fmla="*/ 14566 h 181210"/>
                <a:gd name="connsiteX106" fmla="*/ 515627 w 573867"/>
                <a:gd name="connsiteY106" fmla="*/ 6466 h 181210"/>
                <a:gd name="connsiteX107" fmla="*/ 509805 w 573867"/>
                <a:gd name="connsiteY107" fmla="*/ 1663 h 181210"/>
                <a:gd name="connsiteX108" fmla="*/ 513603 w 573867"/>
                <a:gd name="connsiteY108" fmla="*/ -1378 h 181210"/>
                <a:gd name="connsiteX109" fmla="*/ 542718 w 573867"/>
                <a:gd name="connsiteY109" fmla="*/ -616 h 181210"/>
                <a:gd name="connsiteX110" fmla="*/ 569306 w 573867"/>
                <a:gd name="connsiteY110" fmla="*/ -1378 h 181210"/>
                <a:gd name="connsiteX111" fmla="*/ 573867 w 573867"/>
                <a:gd name="connsiteY111" fmla="*/ 3179 h 181210"/>
                <a:gd name="connsiteX112" fmla="*/ 529301 w 573867"/>
                <a:gd name="connsiteY112" fmla="*/ 64427 h 181210"/>
                <a:gd name="connsiteX113" fmla="*/ 476376 w 573867"/>
                <a:gd name="connsiteY113" fmla="*/ 64427 h 181210"/>
                <a:gd name="connsiteX114" fmla="*/ 523477 w 573867"/>
                <a:gd name="connsiteY114" fmla="*/ 147185 h 181210"/>
                <a:gd name="connsiteX115" fmla="*/ 529301 w 573867"/>
                <a:gd name="connsiteY115" fmla="*/ 64427 h 1812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</a:cxnLst>
              <a:rect l="l" t="t" r="r" b="b"/>
              <a:pathLst>
                <a:path w="573867" h="181210">
                  <a:moveTo>
                    <a:pt x="195744" y="3179"/>
                  </a:moveTo>
                  <a:cubicBezTo>
                    <a:pt x="195744" y="6466"/>
                    <a:pt x="193973" y="6466"/>
                    <a:pt x="188904" y="6466"/>
                  </a:cubicBezTo>
                  <a:cubicBezTo>
                    <a:pt x="174215" y="6466"/>
                    <a:pt x="174215" y="8491"/>
                    <a:pt x="174215" y="10770"/>
                  </a:cubicBezTo>
                  <a:cubicBezTo>
                    <a:pt x="174215" y="10770"/>
                    <a:pt x="174215" y="12795"/>
                    <a:pt x="175232" y="16589"/>
                  </a:cubicBezTo>
                  <a:lnTo>
                    <a:pt x="209416" y="153513"/>
                  </a:lnTo>
                  <a:cubicBezTo>
                    <a:pt x="211442" y="161611"/>
                    <a:pt x="213468" y="163637"/>
                    <a:pt x="229419" y="163637"/>
                  </a:cubicBezTo>
                  <a:cubicBezTo>
                    <a:pt x="234742" y="163637"/>
                    <a:pt x="237022" y="163637"/>
                    <a:pt x="237022" y="168193"/>
                  </a:cubicBezTo>
                  <a:cubicBezTo>
                    <a:pt x="237022" y="171480"/>
                    <a:pt x="234997" y="171480"/>
                    <a:pt x="230690" y="171480"/>
                  </a:cubicBezTo>
                  <a:lnTo>
                    <a:pt x="198278" y="171480"/>
                  </a:lnTo>
                  <a:cubicBezTo>
                    <a:pt x="192702" y="171480"/>
                    <a:pt x="191947" y="171480"/>
                    <a:pt x="189159" y="166923"/>
                  </a:cubicBezTo>
                  <a:lnTo>
                    <a:pt x="103060" y="23934"/>
                  </a:lnTo>
                  <a:lnTo>
                    <a:pt x="88879" y="165915"/>
                  </a:lnTo>
                  <a:cubicBezTo>
                    <a:pt x="88371" y="171480"/>
                    <a:pt x="87871" y="171480"/>
                    <a:pt x="81793" y="171480"/>
                  </a:cubicBezTo>
                  <a:lnTo>
                    <a:pt x="48110" y="171480"/>
                  </a:lnTo>
                  <a:cubicBezTo>
                    <a:pt x="44058" y="171480"/>
                    <a:pt x="41278" y="171480"/>
                    <a:pt x="41278" y="166678"/>
                  </a:cubicBezTo>
                  <a:cubicBezTo>
                    <a:pt x="41278" y="163637"/>
                    <a:pt x="43304" y="163637"/>
                    <a:pt x="48110" y="163637"/>
                  </a:cubicBezTo>
                  <a:cubicBezTo>
                    <a:pt x="55959" y="163637"/>
                    <a:pt x="62799" y="163637"/>
                    <a:pt x="62799" y="159332"/>
                  </a:cubicBezTo>
                  <a:cubicBezTo>
                    <a:pt x="62799" y="158578"/>
                    <a:pt x="62799" y="158069"/>
                    <a:pt x="61790" y="154529"/>
                  </a:cubicBezTo>
                  <a:lnTo>
                    <a:pt x="29370" y="24180"/>
                  </a:lnTo>
                  <a:cubicBezTo>
                    <a:pt x="25827" y="10008"/>
                    <a:pt x="16206" y="6975"/>
                    <a:pt x="4806" y="6466"/>
                  </a:cubicBezTo>
                  <a:cubicBezTo>
                    <a:pt x="2780" y="6466"/>
                    <a:pt x="0" y="6212"/>
                    <a:pt x="0" y="1663"/>
                  </a:cubicBezTo>
                  <a:cubicBezTo>
                    <a:pt x="0" y="-616"/>
                    <a:pt x="1517" y="-1378"/>
                    <a:pt x="3289" y="-1378"/>
                  </a:cubicBezTo>
                  <a:cubicBezTo>
                    <a:pt x="10884" y="-1378"/>
                    <a:pt x="19495" y="-616"/>
                    <a:pt x="27344" y="-616"/>
                  </a:cubicBezTo>
                  <a:cubicBezTo>
                    <a:pt x="35447" y="-616"/>
                    <a:pt x="44313" y="-1378"/>
                    <a:pt x="52161" y="-1378"/>
                  </a:cubicBezTo>
                  <a:cubicBezTo>
                    <a:pt x="53687" y="-1378"/>
                    <a:pt x="56721" y="-1378"/>
                    <a:pt x="56721" y="3179"/>
                  </a:cubicBezTo>
                  <a:cubicBezTo>
                    <a:pt x="56721" y="6212"/>
                    <a:pt x="54950" y="6466"/>
                    <a:pt x="51907" y="6466"/>
                  </a:cubicBezTo>
                  <a:cubicBezTo>
                    <a:pt x="37473" y="6975"/>
                    <a:pt x="36972" y="13556"/>
                    <a:pt x="36972" y="17352"/>
                  </a:cubicBezTo>
                  <a:cubicBezTo>
                    <a:pt x="36972" y="18106"/>
                    <a:pt x="36972" y="19631"/>
                    <a:pt x="37981" y="23680"/>
                  </a:cubicBezTo>
                  <a:lnTo>
                    <a:pt x="71665" y="158069"/>
                  </a:lnTo>
                  <a:lnTo>
                    <a:pt x="71919" y="158069"/>
                  </a:lnTo>
                  <a:lnTo>
                    <a:pt x="87362" y="4695"/>
                  </a:lnTo>
                  <a:cubicBezTo>
                    <a:pt x="87871" y="392"/>
                    <a:pt x="87871" y="-1378"/>
                    <a:pt x="91668" y="-1378"/>
                  </a:cubicBezTo>
                  <a:cubicBezTo>
                    <a:pt x="94957" y="-1378"/>
                    <a:pt x="96228" y="392"/>
                    <a:pt x="97745" y="3179"/>
                  </a:cubicBezTo>
                  <a:lnTo>
                    <a:pt x="192201" y="160349"/>
                  </a:lnTo>
                  <a:lnTo>
                    <a:pt x="192447" y="160349"/>
                  </a:lnTo>
                  <a:lnTo>
                    <a:pt x="156747" y="17098"/>
                  </a:lnTo>
                  <a:cubicBezTo>
                    <a:pt x="154720" y="8491"/>
                    <a:pt x="153204" y="6466"/>
                    <a:pt x="135980" y="6466"/>
                  </a:cubicBezTo>
                  <a:cubicBezTo>
                    <a:pt x="131929" y="6466"/>
                    <a:pt x="129148" y="6466"/>
                    <a:pt x="129148" y="1663"/>
                  </a:cubicBezTo>
                  <a:cubicBezTo>
                    <a:pt x="129148" y="-1378"/>
                    <a:pt x="131929" y="-1378"/>
                    <a:pt x="132692" y="-1378"/>
                  </a:cubicBezTo>
                  <a:cubicBezTo>
                    <a:pt x="142058" y="-1378"/>
                    <a:pt x="151932" y="-616"/>
                    <a:pt x="161561" y="-616"/>
                  </a:cubicBezTo>
                  <a:cubicBezTo>
                    <a:pt x="171181" y="-616"/>
                    <a:pt x="181564" y="-1378"/>
                    <a:pt x="190930" y="-1378"/>
                  </a:cubicBezTo>
                  <a:cubicBezTo>
                    <a:pt x="192702" y="-1378"/>
                    <a:pt x="195744" y="-1378"/>
                    <a:pt x="195744" y="3179"/>
                  </a:cubicBezTo>
                  <a:close/>
                  <a:moveTo>
                    <a:pt x="384930" y="3179"/>
                  </a:moveTo>
                  <a:cubicBezTo>
                    <a:pt x="384930" y="6466"/>
                    <a:pt x="383158" y="6466"/>
                    <a:pt x="378097" y="6466"/>
                  </a:cubicBezTo>
                  <a:cubicBezTo>
                    <a:pt x="363409" y="6466"/>
                    <a:pt x="363409" y="8491"/>
                    <a:pt x="363409" y="10770"/>
                  </a:cubicBezTo>
                  <a:cubicBezTo>
                    <a:pt x="363409" y="10770"/>
                    <a:pt x="363409" y="12795"/>
                    <a:pt x="364426" y="16589"/>
                  </a:cubicBezTo>
                  <a:lnTo>
                    <a:pt x="398610" y="153513"/>
                  </a:lnTo>
                  <a:cubicBezTo>
                    <a:pt x="400636" y="161611"/>
                    <a:pt x="402662" y="163637"/>
                    <a:pt x="418614" y="163637"/>
                  </a:cubicBezTo>
                  <a:cubicBezTo>
                    <a:pt x="423930" y="163637"/>
                    <a:pt x="426207" y="163637"/>
                    <a:pt x="426207" y="168193"/>
                  </a:cubicBezTo>
                  <a:cubicBezTo>
                    <a:pt x="426207" y="170972"/>
                    <a:pt x="424438" y="171480"/>
                    <a:pt x="422666" y="171480"/>
                  </a:cubicBezTo>
                  <a:cubicBezTo>
                    <a:pt x="413044" y="171480"/>
                    <a:pt x="402662" y="170727"/>
                    <a:pt x="392788" y="170727"/>
                  </a:cubicBezTo>
                  <a:cubicBezTo>
                    <a:pt x="382658" y="170727"/>
                    <a:pt x="372276" y="171480"/>
                    <a:pt x="362400" y="171480"/>
                  </a:cubicBezTo>
                  <a:cubicBezTo>
                    <a:pt x="360874" y="171480"/>
                    <a:pt x="357587" y="171480"/>
                    <a:pt x="357587" y="166678"/>
                  </a:cubicBezTo>
                  <a:cubicBezTo>
                    <a:pt x="357587" y="163637"/>
                    <a:pt x="359614" y="163637"/>
                    <a:pt x="364426" y="163637"/>
                  </a:cubicBezTo>
                  <a:cubicBezTo>
                    <a:pt x="372276" y="163637"/>
                    <a:pt x="379106" y="163637"/>
                    <a:pt x="379106" y="159332"/>
                  </a:cubicBezTo>
                  <a:cubicBezTo>
                    <a:pt x="379106" y="158578"/>
                    <a:pt x="379106" y="158069"/>
                    <a:pt x="378097" y="154529"/>
                  </a:cubicBezTo>
                  <a:lnTo>
                    <a:pt x="362646" y="92519"/>
                  </a:lnTo>
                  <a:lnTo>
                    <a:pt x="293264" y="92519"/>
                  </a:lnTo>
                  <a:lnTo>
                    <a:pt x="308461" y="153513"/>
                  </a:lnTo>
                  <a:cubicBezTo>
                    <a:pt x="310487" y="161611"/>
                    <a:pt x="312510" y="163637"/>
                    <a:pt x="328462" y="163637"/>
                  </a:cubicBezTo>
                  <a:cubicBezTo>
                    <a:pt x="333785" y="163637"/>
                    <a:pt x="336058" y="163637"/>
                    <a:pt x="336058" y="168193"/>
                  </a:cubicBezTo>
                  <a:cubicBezTo>
                    <a:pt x="336058" y="170972"/>
                    <a:pt x="334286" y="171480"/>
                    <a:pt x="332514" y="171480"/>
                  </a:cubicBezTo>
                  <a:cubicBezTo>
                    <a:pt x="322895" y="171480"/>
                    <a:pt x="312510" y="170727"/>
                    <a:pt x="302637" y="170727"/>
                  </a:cubicBezTo>
                  <a:cubicBezTo>
                    <a:pt x="292509" y="170727"/>
                    <a:pt x="282124" y="171480"/>
                    <a:pt x="272250" y="171480"/>
                  </a:cubicBezTo>
                  <a:cubicBezTo>
                    <a:pt x="270725" y="171480"/>
                    <a:pt x="267436" y="171480"/>
                    <a:pt x="267436" y="166678"/>
                  </a:cubicBezTo>
                  <a:cubicBezTo>
                    <a:pt x="267436" y="163637"/>
                    <a:pt x="269462" y="163637"/>
                    <a:pt x="274277" y="163637"/>
                  </a:cubicBezTo>
                  <a:cubicBezTo>
                    <a:pt x="282124" y="163637"/>
                    <a:pt x="288965" y="163637"/>
                    <a:pt x="288965" y="159332"/>
                  </a:cubicBezTo>
                  <a:cubicBezTo>
                    <a:pt x="288965" y="158578"/>
                    <a:pt x="288965" y="158069"/>
                    <a:pt x="287948" y="154529"/>
                  </a:cubicBezTo>
                  <a:lnTo>
                    <a:pt x="253764" y="17098"/>
                  </a:lnTo>
                  <a:cubicBezTo>
                    <a:pt x="251738" y="8491"/>
                    <a:pt x="250220" y="6466"/>
                    <a:pt x="232998" y="6466"/>
                  </a:cubicBezTo>
                  <a:cubicBezTo>
                    <a:pt x="228947" y="6466"/>
                    <a:pt x="226159" y="6466"/>
                    <a:pt x="226159" y="1663"/>
                  </a:cubicBezTo>
                  <a:cubicBezTo>
                    <a:pt x="226159" y="-1378"/>
                    <a:pt x="228947" y="-1378"/>
                    <a:pt x="229710" y="-1378"/>
                  </a:cubicBezTo>
                  <a:cubicBezTo>
                    <a:pt x="239330" y="-1378"/>
                    <a:pt x="249712" y="-616"/>
                    <a:pt x="259588" y="-616"/>
                  </a:cubicBezTo>
                  <a:cubicBezTo>
                    <a:pt x="269716" y="-616"/>
                    <a:pt x="280098" y="-1378"/>
                    <a:pt x="289974" y="-1378"/>
                  </a:cubicBezTo>
                  <a:cubicBezTo>
                    <a:pt x="291746" y="-1378"/>
                    <a:pt x="294789" y="-1378"/>
                    <a:pt x="294789" y="3179"/>
                  </a:cubicBezTo>
                  <a:cubicBezTo>
                    <a:pt x="294789" y="6466"/>
                    <a:pt x="293017" y="6466"/>
                    <a:pt x="287948" y="6466"/>
                  </a:cubicBezTo>
                  <a:cubicBezTo>
                    <a:pt x="273260" y="6466"/>
                    <a:pt x="273260" y="8491"/>
                    <a:pt x="273260" y="10770"/>
                  </a:cubicBezTo>
                  <a:cubicBezTo>
                    <a:pt x="273260" y="11787"/>
                    <a:pt x="273260" y="12286"/>
                    <a:pt x="274277" y="15836"/>
                  </a:cubicBezTo>
                  <a:lnTo>
                    <a:pt x="291238" y="84674"/>
                  </a:lnTo>
                  <a:lnTo>
                    <a:pt x="360620" y="84674"/>
                  </a:lnTo>
                  <a:lnTo>
                    <a:pt x="343916" y="17098"/>
                  </a:lnTo>
                  <a:cubicBezTo>
                    <a:pt x="341890" y="8491"/>
                    <a:pt x="340365" y="6466"/>
                    <a:pt x="323149" y="6466"/>
                  </a:cubicBezTo>
                  <a:cubicBezTo>
                    <a:pt x="319097" y="6466"/>
                    <a:pt x="316308" y="6466"/>
                    <a:pt x="316308" y="1663"/>
                  </a:cubicBezTo>
                  <a:cubicBezTo>
                    <a:pt x="316308" y="-1378"/>
                    <a:pt x="319097" y="-1378"/>
                    <a:pt x="319852" y="-1378"/>
                  </a:cubicBezTo>
                  <a:cubicBezTo>
                    <a:pt x="329479" y="-1378"/>
                    <a:pt x="339864" y="-616"/>
                    <a:pt x="349737" y="-616"/>
                  </a:cubicBezTo>
                  <a:cubicBezTo>
                    <a:pt x="359867" y="-616"/>
                    <a:pt x="370250" y="-1378"/>
                    <a:pt x="380124" y="-1378"/>
                  </a:cubicBezTo>
                  <a:cubicBezTo>
                    <a:pt x="381895" y="-1378"/>
                    <a:pt x="384930" y="-1378"/>
                    <a:pt x="384930" y="3179"/>
                  </a:cubicBezTo>
                  <a:close/>
                  <a:moveTo>
                    <a:pt x="573867" y="3179"/>
                  </a:moveTo>
                  <a:cubicBezTo>
                    <a:pt x="573867" y="6466"/>
                    <a:pt x="571841" y="6466"/>
                    <a:pt x="567789" y="6466"/>
                  </a:cubicBezTo>
                  <a:cubicBezTo>
                    <a:pt x="554626" y="6466"/>
                    <a:pt x="553863" y="8491"/>
                    <a:pt x="553354" y="15073"/>
                  </a:cubicBezTo>
                  <a:lnTo>
                    <a:pt x="542471" y="173506"/>
                  </a:lnTo>
                  <a:cubicBezTo>
                    <a:pt x="542218" y="179079"/>
                    <a:pt x="541963" y="179833"/>
                    <a:pt x="537911" y="179833"/>
                  </a:cubicBezTo>
                  <a:cubicBezTo>
                    <a:pt x="533859" y="179833"/>
                    <a:pt x="532842" y="178063"/>
                    <a:pt x="531324" y="175275"/>
                  </a:cubicBezTo>
                  <a:lnTo>
                    <a:pt x="447253" y="27221"/>
                  </a:lnTo>
                  <a:cubicBezTo>
                    <a:pt x="436368" y="7983"/>
                    <a:pt x="425477" y="6975"/>
                    <a:pt x="416611" y="6466"/>
                  </a:cubicBezTo>
                  <a:cubicBezTo>
                    <a:pt x="413832" y="6212"/>
                    <a:pt x="413578" y="1663"/>
                    <a:pt x="413578" y="1663"/>
                  </a:cubicBezTo>
                  <a:cubicBezTo>
                    <a:pt x="413578" y="901"/>
                    <a:pt x="413832" y="-1378"/>
                    <a:pt x="416611" y="-1378"/>
                  </a:cubicBezTo>
                  <a:cubicBezTo>
                    <a:pt x="422943" y="-1378"/>
                    <a:pt x="430285" y="-616"/>
                    <a:pt x="436869" y="-616"/>
                  </a:cubicBezTo>
                  <a:cubicBezTo>
                    <a:pt x="444719" y="-616"/>
                    <a:pt x="452821" y="-1378"/>
                    <a:pt x="460425" y="-1378"/>
                  </a:cubicBezTo>
                  <a:cubicBezTo>
                    <a:pt x="461688" y="-1378"/>
                    <a:pt x="464975" y="-1378"/>
                    <a:pt x="464975" y="3433"/>
                  </a:cubicBezTo>
                  <a:cubicBezTo>
                    <a:pt x="464975" y="6212"/>
                    <a:pt x="462951" y="6212"/>
                    <a:pt x="460925" y="6466"/>
                  </a:cubicBezTo>
                  <a:cubicBezTo>
                    <a:pt x="459408" y="6720"/>
                    <a:pt x="450294" y="7229"/>
                    <a:pt x="450294" y="15073"/>
                  </a:cubicBezTo>
                  <a:cubicBezTo>
                    <a:pt x="450294" y="17352"/>
                    <a:pt x="451557" y="20384"/>
                    <a:pt x="453837" y="24689"/>
                  </a:cubicBezTo>
                  <a:lnTo>
                    <a:pt x="472070" y="56583"/>
                  </a:lnTo>
                  <a:lnTo>
                    <a:pt x="529809" y="56583"/>
                  </a:lnTo>
                  <a:lnTo>
                    <a:pt x="532588" y="14566"/>
                  </a:lnTo>
                  <a:cubicBezTo>
                    <a:pt x="532588" y="9507"/>
                    <a:pt x="526512" y="6466"/>
                    <a:pt x="515627" y="6466"/>
                  </a:cubicBezTo>
                  <a:cubicBezTo>
                    <a:pt x="512841" y="6466"/>
                    <a:pt x="509805" y="6466"/>
                    <a:pt x="509805" y="1663"/>
                  </a:cubicBezTo>
                  <a:cubicBezTo>
                    <a:pt x="509805" y="-1378"/>
                    <a:pt x="512841" y="-1378"/>
                    <a:pt x="513603" y="-1378"/>
                  </a:cubicBezTo>
                  <a:cubicBezTo>
                    <a:pt x="522969" y="-1378"/>
                    <a:pt x="533096" y="-616"/>
                    <a:pt x="542718" y="-616"/>
                  </a:cubicBezTo>
                  <a:cubicBezTo>
                    <a:pt x="551582" y="-616"/>
                    <a:pt x="560703" y="-1378"/>
                    <a:pt x="569306" y="-1378"/>
                  </a:cubicBezTo>
                  <a:cubicBezTo>
                    <a:pt x="570831" y="-1378"/>
                    <a:pt x="573867" y="-1378"/>
                    <a:pt x="573867" y="3179"/>
                  </a:cubicBezTo>
                  <a:close/>
                  <a:moveTo>
                    <a:pt x="529301" y="64427"/>
                  </a:moveTo>
                  <a:lnTo>
                    <a:pt x="476376" y="64427"/>
                  </a:lnTo>
                  <a:lnTo>
                    <a:pt x="523477" y="147185"/>
                  </a:lnTo>
                  <a:lnTo>
                    <a:pt x="529301" y="64427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470" name="任意多边形: 形状 1469">
              <a:extLst>
                <a:ext uri="{FF2B5EF4-FFF2-40B4-BE49-F238E27FC236}">
                  <a16:creationId xmlns:a16="http://schemas.microsoft.com/office/drawing/2014/main" id="{0EB60C14-DDA3-4D02-22F9-4A19D084E94F}"/>
                </a:ext>
              </a:extLst>
            </p:cNvPr>
            <p:cNvSpPr/>
            <p:nvPr>
              <p:custDataLst>
                <p:tags r:id="rId87"/>
              </p:custDataLst>
            </p:nvPr>
          </p:nvSpPr>
          <p:spPr>
            <a:xfrm flipV="1">
              <a:off x="7768313" y="-13913051"/>
              <a:ext cx="104584" cy="17714"/>
            </a:xfrm>
            <a:custGeom>
              <a:avLst/>
              <a:gdLst>
                <a:gd name="connsiteX0" fmla="*/ 104584 w 104584"/>
                <a:gd name="connsiteY0" fmla="*/ 7485 h 17714"/>
                <a:gd name="connsiteX1" fmla="*/ 92684 w 104584"/>
                <a:gd name="connsiteY1" fmla="*/ 16346 h 17714"/>
                <a:gd name="connsiteX2" fmla="*/ 11900 w 104584"/>
                <a:gd name="connsiteY2" fmla="*/ 16346 h 17714"/>
                <a:gd name="connsiteX3" fmla="*/ 0 w 104584"/>
                <a:gd name="connsiteY3" fmla="*/ 7485 h 17714"/>
                <a:gd name="connsiteX4" fmla="*/ 11900 w 104584"/>
                <a:gd name="connsiteY4" fmla="*/ -1368 h 17714"/>
                <a:gd name="connsiteX5" fmla="*/ 92684 w 104584"/>
                <a:gd name="connsiteY5" fmla="*/ -1368 h 17714"/>
                <a:gd name="connsiteX6" fmla="*/ 104584 w 104584"/>
                <a:gd name="connsiteY6" fmla="*/ 7485 h 17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4584" h="17714">
                  <a:moveTo>
                    <a:pt x="104584" y="7485"/>
                  </a:moveTo>
                  <a:cubicBezTo>
                    <a:pt x="104584" y="16346"/>
                    <a:pt x="95719" y="16346"/>
                    <a:pt x="92684" y="16346"/>
                  </a:cubicBezTo>
                  <a:lnTo>
                    <a:pt x="11900" y="16346"/>
                  </a:lnTo>
                  <a:cubicBezTo>
                    <a:pt x="8866" y="16346"/>
                    <a:pt x="0" y="16346"/>
                    <a:pt x="0" y="7485"/>
                  </a:cubicBezTo>
                  <a:cubicBezTo>
                    <a:pt x="0" y="-1368"/>
                    <a:pt x="8866" y="-1368"/>
                    <a:pt x="11900" y="-1368"/>
                  </a:cubicBezTo>
                  <a:lnTo>
                    <a:pt x="92684" y="-1368"/>
                  </a:lnTo>
                  <a:cubicBezTo>
                    <a:pt x="95719" y="-1368"/>
                    <a:pt x="104584" y="-1368"/>
                    <a:pt x="104584" y="7485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471" name="任意多边形: 形状 1470">
              <a:extLst>
                <a:ext uri="{FF2B5EF4-FFF2-40B4-BE49-F238E27FC236}">
                  <a16:creationId xmlns:a16="http://schemas.microsoft.com/office/drawing/2014/main" id="{27487AA7-6E74-C393-D76D-0644FD22E718}"/>
                </a:ext>
              </a:extLst>
            </p:cNvPr>
            <p:cNvSpPr/>
            <p:nvPr>
              <p:custDataLst>
                <p:tags r:id="rId88"/>
              </p:custDataLst>
            </p:nvPr>
          </p:nvSpPr>
          <p:spPr>
            <a:xfrm flipV="1">
              <a:off x="7932948" y="-14116032"/>
              <a:ext cx="571325" cy="227532"/>
            </a:xfrm>
            <a:custGeom>
              <a:avLst/>
              <a:gdLst>
                <a:gd name="connsiteX0" fmla="*/ 138515 w 571325"/>
                <a:gd name="connsiteY0" fmla="*/ 47472 h 227532"/>
                <a:gd name="connsiteX1" fmla="*/ 135726 w 571325"/>
                <a:gd name="connsiteY1" fmla="*/ 50513 h 227532"/>
                <a:gd name="connsiteX2" fmla="*/ 132692 w 571325"/>
                <a:gd name="connsiteY2" fmla="*/ 47217 h 227532"/>
                <a:gd name="connsiteX3" fmla="*/ 104831 w 571325"/>
                <a:gd name="connsiteY3" fmla="*/ 22413 h 227532"/>
                <a:gd name="connsiteX4" fmla="*/ 89643 w 571325"/>
                <a:gd name="connsiteY4" fmla="*/ 49241 h 227532"/>
                <a:gd name="connsiteX5" fmla="*/ 162061 w 571325"/>
                <a:gd name="connsiteY5" fmla="*/ 160098 h 227532"/>
                <a:gd name="connsiteX6" fmla="*/ 104331 w 571325"/>
                <a:gd name="connsiteY6" fmla="*/ 226157 h 227532"/>
                <a:gd name="connsiteX7" fmla="*/ 0 w 571325"/>
                <a:gd name="connsiteY7" fmla="*/ 107456 h 227532"/>
                <a:gd name="connsiteX8" fmla="*/ 58239 w 571325"/>
                <a:gd name="connsiteY8" fmla="*/ 42159 h 227532"/>
                <a:gd name="connsiteX9" fmla="*/ 81285 w 571325"/>
                <a:gd name="connsiteY9" fmla="*/ 45955 h 227532"/>
                <a:gd name="connsiteX10" fmla="*/ 78750 w 571325"/>
                <a:gd name="connsiteY10" fmla="*/ 21912 h 227532"/>
                <a:gd name="connsiteX11" fmla="*/ 98754 w 571325"/>
                <a:gd name="connsiteY11" fmla="*/ -1376 h 227532"/>
                <a:gd name="connsiteX12" fmla="*/ 138515 w 571325"/>
                <a:gd name="connsiteY12" fmla="*/ 47472 h 227532"/>
                <a:gd name="connsiteX13" fmla="*/ 140795 w 571325"/>
                <a:gd name="connsiteY13" fmla="*/ 169206 h 227532"/>
                <a:gd name="connsiteX14" fmla="*/ 88879 w 571325"/>
                <a:gd name="connsiteY14" fmla="*/ 58356 h 227532"/>
                <a:gd name="connsiteX15" fmla="*/ 68622 w 571325"/>
                <a:gd name="connsiteY15" fmla="*/ 85186 h 227532"/>
                <a:gd name="connsiteX16" fmla="*/ 44059 w 571325"/>
                <a:gd name="connsiteY16" fmla="*/ 58611 h 227532"/>
                <a:gd name="connsiteX17" fmla="*/ 45321 w 571325"/>
                <a:gd name="connsiteY17" fmla="*/ 51521 h 227532"/>
                <a:gd name="connsiteX18" fmla="*/ 21521 w 571325"/>
                <a:gd name="connsiteY18" fmla="*/ 98850 h 227532"/>
                <a:gd name="connsiteX19" fmla="*/ 46847 w 571325"/>
                <a:gd name="connsiteY19" fmla="*/ 182370 h 227532"/>
                <a:gd name="connsiteX20" fmla="*/ 102551 w 571325"/>
                <a:gd name="connsiteY20" fmla="*/ 219830 h 227532"/>
                <a:gd name="connsiteX21" fmla="*/ 140795 w 571325"/>
                <a:gd name="connsiteY21" fmla="*/ 169206 h 227532"/>
                <a:gd name="connsiteX22" fmla="*/ 82294 w 571325"/>
                <a:gd name="connsiteY22" fmla="*/ 54307 h 227532"/>
                <a:gd name="connsiteX23" fmla="*/ 60010 w 571325"/>
                <a:gd name="connsiteY23" fmla="*/ 48487 h 227532"/>
                <a:gd name="connsiteX24" fmla="*/ 49628 w 571325"/>
                <a:gd name="connsiteY24" fmla="*/ 58611 h 227532"/>
                <a:gd name="connsiteX25" fmla="*/ 68876 w 571325"/>
                <a:gd name="connsiteY25" fmla="*/ 79611 h 227532"/>
                <a:gd name="connsiteX26" fmla="*/ 82548 w 571325"/>
                <a:gd name="connsiteY26" fmla="*/ 61390 h 227532"/>
                <a:gd name="connsiteX27" fmla="*/ 82294 w 571325"/>
                <a:gd name="connsiteY27" fmla="*/ 54307 h 227532"/>
                <a:gd name="connsiteX28" fmla="*/ 336308 w 571325"/>
                <a:gd name="connsiteY28" fmla="*/ 52536 h 227532"/>
                <a:gd name="connsiteX29" fmla="*/ 331749 w 571325"/>
                <a:gd name="connsiteY29" fmla="*/ 55570 h 227532"/>
                <a:gd name="connsiteX30" fmla="*/ 316561 w 571325"/>
                <a:gd name="connsiteY30" fmla="*/ 65439 h 227532"/>
                <a:gd name="connsiteX31" fmla="*/ 283385 w 571325"/>
                <a:gd name="connsiteY31" fmla="*/ 153263 h 227532"/>
                <a:gd name="connsiteX32" fmla="*/ 329978 w 571325"/>
                <a:gd name="connsiteY32" fmla="*/ 191985 h 227532"/>
                <a:gd name="connsiteX33" fmla="*/ 369737 w 571325"/>
                <a:gd name="connsiteY33" fmla="*/ 212740 h 227532"/>
                <a:gd name="connsiteX34" fmla="*/ 374290 w 571325"/>
                <a:gd name="connsiteY34" fmla="*/ 217551 h 227532"/>
                <a:gd name="connsiteX35" fmla="*/ 371509 w 571325"/>
                <a:gd name="connsiteY35" fmla="*/ 220584 h 227532"/>
                <a:gd name="connsiteX36" fmla="*/ 354032 w 571325"/>
                <a:gd name="connsiteY36" fmla="*/ 219830 h 227532"/>
                <a:gd name="connsiteX37" fmla="*/ 326943 w 571325"/>
                <a:gd name="connsiteY37" fmla="*/ 220584 h 227532"/>
                <a:gd name="connsiteX38" fmla="*/ 322128 w 571325"/>
                <a:gd name="connsiteY38" fmla="*/ 215781 h 227532"/>
                <a:gd name="connsiteX39" fmla="*/ 325672 w 571325"/>
                <a:gd name="connsiteY39" fmla="*/ 212740 h 227532"/>
                <a:gd name="connsiteX40" fmla="*/ 332258 w 571325"/>
                <a:gd name="connsiteY40" fmla="*/ 207682 h 227532"/>
                <a:gd name="connsiteX41" fmla="*/ 323900 w 571325"/>
                <a:gd name="connsiteY41" fmla="*/ 196034 h 227532"/>
                <a:gd name="connsiteX42" fmla="*/ 234767 w 571325"/>
                <a:gd name="connsiteY42" fmla="*/ 121883 h 227532"/>
                <a:gd name="connsiteX43" fmla="*/ 254769 w 571325"/>
                <a:gd name="connsiteY43" fmla="*/ 202617 h 227532"/>
                <a:gd name="connsiteX44" fmla="*/ 274773 w 571325"/>
                <a:gd name="connsiteY44" fmla="*/ 212740 h 227532"/>
                <a:gd name="connsiteX45" fmla="*/ 282369 w 571325"/>
                <a:gd name="connsiteY45" fmla="*/ 217296 h 227532"/>
                <a:gd name="connsiteX46" fmla="*/ 278825 w 571325"/>
                <a:gd name="connsiteY46" fmla="*/ 220584 h 227532"/>
                <a:gd name="connsiteX47" fmla="*/ 248947 w 571325"/>
                <a:gd name="connsiteY47" fmla="*/ 219830 h 227532"/>
                <a:gd name="connsiteX48" fmla="*/ 218561 w 571325"/>
                <a:gd name="connsiteY48" fmla="*/ 220584 h 227532"/>
                <a:gd name="connsiteX49" fmla="*/ 213746 w 571325"/>
                <a:gd name="connsiteY49" fmla="*/ 215781 h 227532"/>
                <a:gd name="connsiteX50" fmla="*/ 220585 w 571325"/>
                <a:gd name="connsiteY50" fmla="*/ 212740 h 227532"/>
                <a:gd name="connsiteX51" fmla="*/ 235276 w 571325"/>
                <a:gd name="connsiteY51" fmla="*/ 208435 h 227532"/>
                <a:gd name="connsiteX52" fmla="*/ 234259 w 571325"/>
                <a:gd name="connsiteY52" fmla="*/ 203633 h 227532"/>
                <a:gd name="connsiteX53" fmla="*/ 200074 w 571325"/>
                <a:gd name="connsiteY53" fmla="*/ 66202 h 227532"/>
                <a:gd name="connsiteX54" fmla="*/ 179308 w 571325"/>
                <a:gd name="connsiteY54" fmla="*/ 55570 h 227532"/>
                <a:gd name="connsiteX55" fmla="*/ 172468 w 571325"/>
                <a:gd name="connsiteY55" fmla="*/ 50767 h 227532"/>
                <a:gd name="connsiteX56" fmla="*/ 176019 w 571325"/>
                <a:gd name="connsiteY56" fmla="*/ 47726 h 227532"/>
                <a:gd name="connsiteX57" fmla="*/ 205897 w 571325"/>
                <a:gd name="connsiteY57" fmla="*/ 48487 h 227532"/>
                <a:gd name="connsiteX58" fmla="*/ 236282 w 571325"/>
                <a:gd name="connsiteY58" fmla="*/ 47726 h 227532"/>
                <a:gd name="connsiteX59" fmla="*/ 241098 w 571325"/>
                <a:gd name="connsiteY59" fmla="*/ 52282 h 227532"/>
                <a:gd name="connsiteX60" fmla="*/ 234259 w 571325"/>
                <a:gd name="connsiteY60" fmla="*/ 55570 h 227532"/>
                <a:gd name="connsiteX61" fmla="*/ 219568 w 571325"/>
                <a:gd name="connsiteY61" fmla="*/ 59873 h 227532"/>
                <a:gd name="connsiteX62" fmla="*/ 222866 w 571325"/>
                <a:gd name="connsiteY62" fmla="*/ 74045 h 227532"/>
                <a:gd name="connsiteX63" fmla="*/ 231724 w 571325"/>
                <a:gd name="connsiteY63" fmla="*/ 110490 h 227532"/>
                <a:gd name="connsiteX64" fmla="*/ 266925 w 571325"/>
                <a:gd name="connsiteY64" fmla="*/ 139597 h 227532"/>
                <a:gd name="connsiteX65" fmla="*/ 293259 w 571325"/>
                <a:gd name="connsiteY65" fmla="*/ 68988 h 227532"/>
                <a:gd name="connsiteX66" fmla="*/ 294777 w 571325"/>
                <a:gd name="connsiteY66" fmla="*/ 63922 h 227532"/>
                <a:gd name="connsiteX67" fmla="*/ 281868 w 571325"/>
                <a:gd name="connsiteY67" fmla="*/ 55570 h 227532"/>
                <a:gd name="connsiteX68" fmla="*/ 277053 w 571325"/>
                <a:gd name="connsiteY68" fmla="*/ 51012 h 227532"/>
                <a:gd name="connsiteX69" fmla="*/ 280597 w 571325"/>
                <a:gd name="connsiteY69" fmla="*/ 47726 h 227532"/>
                <a:gd name="connsiteX70" fmla="*/ 308957 w 571325"/>
                <a:gd name="connsiteY70" fmla="*/ 48487 h 227532"/>
                <a:gd name="connsiteX71" fmla="*/ 332004 w 571325"/>
                <a:gd name="connsiteY71" fmla="*/ 47726 h 227532"/>
                <a:gd name="connsiteX72" fmla="*/ 336308 w 571325"/>
                <a:gd name="connsiteY72" fmla="*/ 52536 h 227532"/>
                <a:gd name="connsiteX73" fmla="*/ 571326 w 571325"/>
                <a:gd name="connsiteY73" fmla="*/ 217805 h 227532"/>
                <a:gd name="connsiteX74" fmla="*/ 568039 w 571325"/>
                <a:gd name="connsiteY74" fmla="*/ 220584 h 227532"/>
                <a:gd name="connsiteX75" fmla="*/ 548790 w 571325"/>
                <a:gd name="connsiteY75" fmla="*/ 219830 h 227532"/>
                <a:gd name="connsiteX76" fmla="*/ 525495 w 571325"/>
                <a:gd name="connsiteY76" fmla="*/ 220584 h 227532"/>
                <a:gd name="connsiteX77" fmla="*/ 520938 w 571325"/>
                <a:gd name="connsiteY77" fmla="*/ 215781 h 227532"/>
                <a:gd name="connsiteX78" fmla="*/ 524987 w 571325"/>
                <a:gd name="connsiteY78" fmla="*/ 212740 h 227532"/>
                <a:gd name="connsiteX79" fmla="*/ 535118 w 571325"/>
                <a:gd name="connsiteY79" fmla="*/ 204641 h 227532"/>
                <a:gd name="connsiteX80" fmla="*/ 531320 w 571325"/>
                <a:gd name="connsiteY80" fmla="*/ 194517 h 227532"/>
                <a:gd name="connsiteX81" fmla="*/ 458137 w 571325"/>
                <a:gd name="connsiteY81" fmla="*/ 72276 h 227532"/>
                <a:gd name="connsiteX82" fmla="*/ 445221 w 571325"/>
                <a:gd name="connsiteY82" fmla="*/ 204895 h 227532"/>
                <a:gd name="connsiteX83" fmla="*/ 461173 w 571325"/>
                <a:gd name="connsiteY83" fmla="*/ 212740 h 227532"/>
                <a:gd name="connsiteX84" fmla="*/ 467505 w 571325"/>
                <a:gd name="connsiteY84" fmla="*/ 217551 h 227532"/>
                <a:gd name="connsiteX85" fmla="*/ 463961 w 571325"/>
                <a:gd name="connsiteY85" fmla="*/ 220584 h 227532"/>
                <a:gd name="connsiteX86" fmla="*/ 434838 w 571325"/>
                <a:gd name="connsiteY86" fmla="*/ 219830 h 227532"/>
                <a:gd name="connsiteX87" fmla="*/ 409010 w 571325"/>
                <a:gd name="connsiteY87" fmla="*/ 220584 h 227532"/>
                <a:gd name="connsiteX88" fmla="*/ 404452 w 571325"/>
                <a:gd name="connsiteY88" fmla="*/ 215781 h 227532"/>
                <a:gd name="connsiteX89" fmla="*/ 410528 w 571325"/>
                <a:gd name="connsiteY89" fmla="*/ 212740 h 227532"/>
                <a:gd name="connsiteX90" fmla="*/ 424200 w 571325"/>
                <a:gd name="connsiteY90" fmla="*/ 204132 h 227532"/>
                <a:gd name="connsiteX91" fmla="*/ 439399 w 571325"/>
                <a:gd name="connsiteY91" fmla="*/ 48233 h 227532"/>
                <a:gd name="connsiteX92" fmla="*/ 444211 w 571325"/>
                <a:gd name="connsiteY92" fmla="*/ 42159 h 227532"/>
                <a:gd name="connsiteX93" fmla="*/ 451298 w 571325"/>
                <a:gd name="connsiteY93" fmla="*/ 46963 h 227532"/>
                <a:gd name="connsiteX94" fmla="*/ 538160 w 571325"/>
                <a:gd name="connsiteY94" fmla="*/ 192239 h 227532"/>
                <a:gd name="connsiteX95" fmla="*/ 566520 w 571325"/>
                <a:gd name="connsiteY95" fmla="*/ 212740 h 227532"/>
                <a:gd name="connsiteX96" fmla="*/ 571326 w 571325"/>
                <a:gd name="connsiteY96" fmla="*/ 217805 h 2275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</a:cxnLst>
              <a:rect l="l" t="t" r="r" b="b"/>
              <a:pathLst>
                <a:path w="571325" h="227532">
                  <a:moveTo>
                    <a:pt x="138515" y="47472"/>
                  </a:moveTo>
                  <a:cubicBezTo>
                    <a:pt x="138515" y="49241"/>
                    <a:pt x="137244" y="50513"/>
                    <a:pt x="135726" y="50513"/>
                  </a:cubicBezTo>
                  <a:cubicBezTo>
                    <a:pt x="133701" y="50513"/>
                    <a:pt x="133192" y="48988"/>
                    <a:pt x="132692" y="47217"/>
                  </a:cubicBezTo>
                  <a:cubicBezTo>
                    <a:pt x="126861" y="29503"/>
                    <a:pt x="114206" y="22413"/>
                    <a:pt x="104831" y="22413"/>
                  </a:cubicBezTo>
                  <a:cubicBezTo>
                    <a:pt x="96220" y="22413"/>
                    <a:pt x="90143" y="26216"/>
                    <a:pt x="89643" y="49241"/>
                  </a:cubicBezTo>
                  <a:cubicBezTo>
                    <a:pt x="131421" y="67464"/>
                    <a:pt x="162061" y="114793"/>
                    <a:pt x="162061" y="160098"/>
                  </a:cubicBezTo>
                  <a:cubicBezTo>
                    <a:pt x="162061" y="201607"/>
                    <a:pt x="136235" y="226157"/>
                    <a:pt x="104331" y="226157"/>
                  </a:cubicBezTo>
                  <a:cubicBezTo>
                    <a:pt x="52416" y="226157"/>
                    <a:pt x="0" y="166173"/>
                    <a:pt x="0" y="107456"/>
                  </a:cubicBezTo>
                  <a:cubicBezTo>
                    <a:pt x="0" y="69235"/>
                    <a:pt x="23801" y="42159"/>
                    <a:pt x="58239" y="42159"/>
                  </a:cubicBezTo>
                  <a:cubicBezTo>
                    <a:pt x="67105" y="42159"/>
                    <a:pt x="75962" y="44184"/>
                    <a:pt x="81285" y="45955"/>
                  </a:cubicBezTo>
                  <a:cubicBezTo>
                    <a:pt x="79259" y="32791"/>
                    <a:pt x="78750" y="25454"/>
                    <a:pt x="78750" y="21912"/>
                  </a:cubicBezTo>
                  <a:cubicBezTo>
                    <a:pt x="78750" y="7986"/>
                    <a:pt x="84065" y="-1376"/>
                    <a:pt x="98754" y="-1376"/>
                  </a:cubicBezTo>
                  <a:cubicBezTo>
                    <a:pt x="128131" y="-1376"/>
                    <a:pt x="138515" y="47472"/>
                    <a:pt x="138515" y="47472"/>
                  </a:cubicBezTo>
                  <a:close/>
                  <a:moveTo>
                    <a:pt x="140795" y="169206"/>
                  </a:moveTo>
                  <a:cubicBezTo>
                    <a:pt x="140795" y="146934"/>
                    <a:pt x="129649" y="84169"/>
                    <a:pt x="88879" y="58356"/>
                  </a:cubicBezTo>
                  <a:cubicBezTo>
                    <a:pt x="88371" y="66456"/>
                    <a:pt x="86854" y="85186"/>
                    <a:pt x="68622" y="85186"/>
                  </a:cubicBezTo>
                  <a:cubicBezTo>
                    <a:pt x="54696" y="85186"/>
                    <a:pt x="44059" y="70759"/>
                    <a:pt x="44059" y="58611"/>
                  </a:cubicBezTo>
                  <a:cubicBezTo>
                    <a:pt x="44059" y="54562"/>
                    <a:pt x="44822" y="52791"/>
                    <a:pt x="45321" y="51521"/>
                  </a:cubicBezTo>
                  <a:cubicBezTo>
                    <a:pt x="27345" y="59873"/>
                    <a:pt x="21521" y="80628"/>
                    <a:pt x="21521" y="98850"/>
                  </a:cubicBezTo>
                  <a:cubicBezTo>
                    <a:pt x="21521" y="115047"/>
                    <a:pt x="27853" y="153263"/>
                    <a:pt x="46847" y="182370"/>
                  </a:cubicBezTo>
                  <a:cubicBezTo>
                    <a:pt x="62290" y="205903"/>
                    <a:pt x="83819" y="219830"/>
                    <a:pt x="102551" y="219830"/>
                  </a:cubicBezTo>
                  <a:cubicBezTo>
                    <a:pt x="125852" y="219830"/>
                    <a:pt x="140795" y="199329"/>
                    <a:pt x="140795" y="169206"/>
                  </a:cubicBezTo>
                  <a:close/>
                  <a:moveTo>
                    <a:pt x="82294" y="54307"/>
                  </a:moveTo>
                  <a:cubicBezTo>
                    <a:pt x="76217" y="51266"/>
                    <a:pt x="68113" y="48487"/>
                    <a:pt x="60010" y="48487"/>
                  </a:cubicBezTo>
                  <a:cubicBezTo>
                    <a:pt x="57230" y="48487"/>
                    <a:pt x="49628" y="48487"/>
                    <a:pt x="49628" y="58611"/>
                  </a:cubicBezTo>
                  <a:cubicBezTo>
                    <a:pt x="49628" y="67718"/>
                    <a:pt x="57731" y="79611"/>
                    <a:pt x="68876" y="79611"/>
                  </a:cubicBezTo>
                  <a:cubicBezTo>
                    <a:pt x="82548" y="79611"/>
                    <a:pt x="82548" y="67973"/>
                    <a:pt x="82548" y="61390"/>
                  </a:cubicBezTo>
                  <a:cubicBezTo>
                    <a:pt x="82548" y="59364"/>
                    <a:pt x="82548" y="56333"/>
                    <a:pt x="82294" y="54307"/>
                  </a:cubicBezTo>
                  <a:close/>
                  <a:moveTo>
                    <a:pt x="336308" y="52536"/>
                  </a:moveTo>
                  <a:cubicBezTo>
                    <a:pt x="336308" y="55570"/>
                    <a:pt x="334027" y="55570"/>
                    <a:pt x="331749" y="55570"/>
                  </a:cubicBezTo>
                  <a:cubicBezTo>
                    <a:pt x="322636" y="55824"/>
                    <a:pt x="319593" y="57595"/>
                    <a:pt x="316561" y="65439"/>
                  </a:cubicBezTo>
                  <a:lnTo>
                    <a:pt x="283385" y="153263"/>
                  </a:lnTo>
                  <a:lnTo>
                    <a:pt x="329978" y="191985"/>
                  </a:lnTo>
                  <a:cubicBezTo>
                    <a:pt x="335799" y="196797"/>
                    <a:pt x="353023" y="211224"/>
                    <a:pt x="369737" y="212740"/>
                  </a:cubicBezTo>
                  <a:cubicBezTo>
                    <a:pt x="371763" y="212993"/>
                    <a:pt x="374290" y="213247"/>
                    <a:pt x="374290" y="217551"/>
                  </a:cubicBezTo>
                  <a:cubicBezTo>
                    <a:pt x="374290" y="219322"/>
                    <a:pt x="373280" y="220584"/>
                    <a:pt x="371509" y="220584"/>
                  </a:cubicBezTo>
                  <a:cubicBezTo>
                    <a:pt x="366186" y="220584"/>
                    <a:pt x="359856" y="219830"/>
                    <a:pt x="354032" y="219830"/>
                  </a:cubicBezTo>
                  <a:cubicBezTo>
                    <a:pt x="345175" y="219830"/>
                    <a:pt x="335545" y="220584"/>
                    <a:pt x="326943" y="220584"/>
                  </a:cubicBezTo>
                  <a:cubicBezTo>
                    <a:pt x="325417" y="220584"/>
                    <a:pt x="322128" y="220584"/>
                    <a:pt x="322128" y="215781"/>
                  </a:cubicBezTo>
                  <a:cubicBezTo>
                    <a:pt x="322128" y="212993"/>
                    <a:pt x="324408" y="212740"/>
                    <a:pt x="325672" y="212740"/>
                  </a:cubicBezTo>
                  <a:cubicBezTo>
                    <a:pt x="329215" y="212486"/>
                    <a:pt x="332258" y="211224"/>
                    <a:pt x="332258" y="207682"/>
                  </a:cubicBezTo>
                  <a:cubicBezTo>
                    <a:pt x="332258" y="203124"/>
                    <a:pt x="327952" y="199329"/>
                    <a:pt x="323900" y="196034"/>
                  </a:cubicBezTo>
                  <a:lnTo>
                    <a:pt x="234767" y="121883"/>
                  </a:lnTo>
                  <a:lnTo>
                    <a:pt x="254769" y="202617"/>
                  </a:lnTo>
                  <a:cubicBezTo>
                    <a:pt x="256795" y="210715"/>
                    <a:pt x="258821" y="212740"/>
                    <a:pt x="274773" y="212740"/>
                  </a:cubicBezTo>
                  <a:cubicBezTo>
                    <a:pt x="280096" y="212740"/>
                    <a:pt x="282369" y="212740"/>
                    <a:pt x="282369" y="217296"/>
                  </a:cubicBezTo>
                  <a:cubicBezTo>
                    <a:pt x="282369" y="220075"/>
                    <a:pt x="280597" y="220584"/>
                    <a:pt x="278825" y="220584"/>
                  </a:cubicBezTo>
                  <a:cubicBezTo>
                    <a:pt x="269203" y="220584"/>
                    <a:pt x="258821" y="219830"/>
                    <a:pt x="248947" y="219830"/>
                  </a:cubicBezTo>
                  <a:cubicBezTo>
                    <a:pt x="238817" y="219830"/>
                    <a:pt x="228435" y="220584"/>
                    <a:pt x="218561" y="220584"/>
                  </a:cubicBezTo>
                  <a:cubicBezTo>
                    <a:pt x="217036" y="220584"/>
                    <a:pt x="213746" y="220584"/>
                    <a:pt x="213746" y="215781"/>
                  </a:cubicBezTo>
                  <a:cubicBezTo>
                    <a:pt x="213746" y="212740"/>
                    <a:pt x="215772" y="212740"/>
                    <a:pt x="220585" y="212740"/>
                  </a:cubicBezTo>
                  <a:cubicBezTo>
                    <a:pt x="228435" y="212740"/>
                    <a:pt x="235276" y="212740"/>
                    <a:pt x="235276" y="208435"/>
                  </a:cubicBezTo>
                  <a:cubicBezTo>
                    <a:pt x="235276" y="207682"/>
                    <a:pt x="235276" y="207173"/>
                    <a:pt x="234259" y="203633"/>
                  </a:cubicBezTo>
                  <a:lnTo>
                    <a:pt x="200074" y="66202"/>
                  </a:lnTo>
                  <a:cubicBezTo>
                    <a:pt x="198049" y="57595"/>
                    <a:pt x="196531" y="55570"/>
                    <a:pt x="179308" y="55570"/>
                  </a:cubicBezTo>
                  <a:cubicBezTo>
                    <a:pt x="175256" y="55570"/>
                    <a:pt x="172468" y="55570"/>
                    <a:pt x="172468" y="50767"/>
                  </a:cubicBezTo>
                  <a:cubicBezTo>
                    <a:pt x="172468" y="47726"/>
                    <a:pt x="175256" y="47726"/>
                    <a:pt x="176019" y="47726"/>
                  </a:cubicBezTo>
                  <a:cubicBezTo>
                    <a:pt x="185640" y="47726"/>
                    <a:pt x="196022" y="48487"/>
                    <a:pt x="205897" y="48487"/>
                  </a:cubicBezTo>
                  <a:cubicBezTo>
                    <a:pt x="216026" y="48487"/>
                    <a:pt x="226409" y="47726"/>
                    <a:pt x="236282" y="47726"/>
                  </a:cubicBezTo>
                  <a:cubicBezTo>
                    <a:pt x="238054" y="47726"/>
                    <a:pt x="241098" y="47726"/>
                    <a:pt x="241098" y="52282"/>
                  </a:cubicBezTo>
                  <a:cubicBezTo>
                    <a:pt x="241098" y="55570"/>
                    <a:pt x="239326" y="55570"/>
                    <a:pt x="234259" y="55570"/>
                  </a:cubicBezTo>
                  <a:cubicBezTo>
                    <a:pt x="219568" y="55570"/>
                    <a:pt x="219568" y="57595"/>
                    <a:pt x="219568" y="59873"/>
                  </a:cubicBezTo>
                  <a:cubicBezTo>
                    <a:pt x="219568" y="61390"/>
                    <a:pt x="221594" y="69488"/>
                    <a:pt x="222866" y="74045"/>
                  </a:cubicBezTo>
                  <a:lnTo>
                    <a:pt x="231724" y="110490"/>
                  </a:lnTo>
                  <a:lnTo>
                    <a:pt x="266925" y="139597"/>
                  </a:lnTo>
                  <a:lnTo>
                    <a:pt x="293259" y="68988"/>
                  </a:lnTo>
                  <a:cubicBezTo>
                    <a:pt x="294777" y="65184"/>
                    <a:pt x="294777" y="64685"/>
                    <a:pt x="294777" y="63922"/>
                  </a:cubicBezTo>
                  <a:cubicBezTo>
                    <a:pt x="294777" y="55824"/>
                    <a:pt x="285155" y="55570"/>
                    <a:pt x="281868" y="55570"/>
                  </a:cubicBezTo>
                  <a:cubicBezTo>
                    <a:pt x="280096" y="55570"/>
                    <a:pt x="277053" y="55570"/>
                    <a:pt x="277053" y="51012"/>
                  </a:cubicBezTo>
                  <a:cubicBezTo>
                    <a:pt x="277053" y="48233"/>
                    <a:pt x="278825" y="47726"/>
                    <a:pt x="280597" y="47726"/>
                  </a:cubicBezTo>
                  <a:cubicBezTo>
                    <a:pt x="289716" y="47726"/>
                    <a:pt x="299592" y="48487"/>
                    <a:pt x="308957" y="48487"/>
                  </a:cubicBezTo>
                  <a:cubicBezTo>
                    <a:pt x="316561" y="48487"/>
                    <a:pt x="324663" y="47726"/>
                    <a:pt x="332004" y="47726"/>
                  </a:cubicBezTo>
                  <a:cubicBezTo>
                    <a:pt x="334282" y="47726"/>
                    <a:pt x="336308" y="48742"/>
                    <a:pt x="336308" y="52536"/>
                  </a:cubicBezTo>
                  <a:close/>
                  <a:moveTo>
                    <a:pt x="571326" y="217805"/>
                  </a:moveTo>
                  <a:cubicBezTo>
                    <a:pt x="571326" y="217805"/>
                    <a:pt x="570827" y="220584"/>
                    <a:pt x="568039" y="220584"/>
                  </a:cubicBezTo>
                  <a:cubicBezTo>
                    <a:pt x="561960" y="220584"/>
                    <a:pt x="555119" y="219830"/>
                    <a:pt x="548790" y="219830"/>
                  </a:cubicBezTo>
                  <a:cubicBezTo>
                    <a:pt x="541194" y="219830"/>
                    <a:pt x="532838" y="220584"/>
                    <a:pt x="525495" y="220584"/>
                  </a:cubicBezTo>
                  <a:cubicBezTo>
                    <a:pt x="523970" y="220584"/>
                    <a:pt x="520938" y="220584"/>
                    <a:pt x="520938" y="215781"/>
                  </a:cubicBezTo>
                  <a:cubicBezTo>
                    <a:pt x="520938" y="212993"/>
                    <a:pt x="522961" y="212993"/>
                    <a:pt x="524987" y="212740"/>
                  </a:cubicBezTo>
                  <a:cubicBezTo>
                    <a:pt x="529039" y="212486"/>
                    <a:pt x="535118" y="210715"/>
                    <a:pt x="535118" y="204641"/>
                  </a:cubicBezTo>
                  <a:cubicBezTo>
                    <a:pt x="535118" y="201353"/>
                    <a:pt x="532329" y="196288"/>
                    <a:pt x="531320" y="194517"/>
                  </a:cubicBezTo>
                  <a:lnTo>
                    <a:pt x="458137" y="72276"/>
                  </a:lnTo>
                  <a:lnTo>
                    <a:pt x="445221" y="204895"/>
                  </a:lnTo>
                  <a:cubicBezTo>
                    <a:pt x="445221" y="212486"/>
                    <a:pt x="458645" y="212740"/>
                    <a:pt x="461173" y="212740"/>
                  </a:cubicBezTo>
                  <a:cubicBezTo>
                    <a:pt x="464723" y="212740"/>
                    <a:pt x="467505" y="212740"/>
                    <a:pt x="467505" y="217551"/>
                  </a:cubicBezTo>
                  <a:cubicBezTo>
                    <a:pt x="467505" y="220584"/>
                    <a:pt x="464723" y="220584"/>
                    <a:pt x="463961" y="220584"/>
                  </a:cubicBezTo>
                  <a:cubicBezTo>
                    <a:pt x="454588" y="220584"/>
                    <a:pt x="444458" y="219830"/>
                    <a:pt x="434838" y="219830"/>
                  </a:cubicBezTo>
                  <a:cubicBezTo>
                    <a:pt x="426225" y="219830"/>
                    <a:pt x="417369" y="220584"/>
                    <a:pt x="409010" y="220584"/>
                  </a:cubicBezTo>
                  <a:cubicBezTo>
                    <a:pt x="407740" y="220584"/>
                    <a:pt x="404452" y="220584"/>
                    <a:pt x="404452" y="215781"/>
                  </a:cubicBezTo>
                  <a:cubicBezTo>
                    <a:pt x="404452" y="212740"/>
                    <a:pt x="406987" y="212740"/>
                    <a:pt x="410528" y="212740"/>
                  </a:cubicBezTo>
                  <a:cubicBezTo>
                    <a:pt x="423193" y="212740"/>
                    <a:pt x="423702" y="210461"/>
                    <a:pt x="424200" y="204132"/>
                  </a:cubicBezTo>
                  <a:lnTo>
                    <a:pt x="439399" y="48233"/>
                  </a:lnTo>
                  <a:cubicBezTo>
                    <a:pt x="439907" y="43423"/>
                    <a:pt x="440162" y="42159"/>
                    <a:pt x="444211" y="42159"/>
                  </a:cubicBezTo>
                  <a:cubicBezTo>
                    <a:pt x="447246" y="42159"/>
                    <a:pt x="448510" y="42413"/>
                    <a:pt x="451298" y="46963"/>
                  </a:cubicBezTo>
                  <a:lnTo>
                    <a:pt x="538160" y="192239"/>
                  </a:lnTo>
                  <a:cubicBezTo>
                    <a:pt x="548288" y="209198"/>
                    <a:pt x="557146" y="211977"/>
                    <a:pt x="566520" y="212740"/>
                  </a:cubicBezTo>
                  <a:cubicBezTo>
                    <a:pt x="568547" y="212993"/>
                    <a:pt x="571326" y="212993"/>
                    <a:pt x="571326" y="217805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991" name="任意多边形: 形状 990">
              <a:extLst>
                <a:ext uri="{FF2B5EF4-FFF2-40B4-BE49-F238E27FC236}">
                  <a16:creationId xmlns:a16="http://schemas.microsoft.com/office/drawing/2014/main" id="{391740A8-34C5-314F-3AA1-023F3D283BAA}"/>
                </a:ext>
              </a:extLst>
            </p:cNvPr>
            <p:cNvSpPr/>
            <p:nvPr>
              <p:custDataLst>
                <p:tags r:id="rId89"/>
              </p:custDataLst>
            </p:nvPr>
          </p:nvSpPr>
          <p:spPr>
            <a:xfrm flipV="1">
              <a:off x="8497707" y="-14127418"/>
              <a:ext cx="58747" cy="253090"/>
            </a:xfrm>
            <a:custGeom>
              <a:avLst/>
              <a:gdLst>
                <a:gd name="connsiteX0" fmla="*/ 58747 w 58747"/>
                <a:gd name="connsiteY0" fmla="*/ 1159 h 253090"/>
                <a:gd name="connsiteX1" fmla="*/ 54442 w 58747"/>
                <a:gd name="connsiteY1" fmla="*/ 6724 h 253090"/>
                <a:gd name="connsiteX2" fmla="*/ 14689 w 58747"/>
                <a:gd name="connsiteY2" fmla="*/ 125171 h 253090"/>
                <a:gd name="connsiteX3" fmla="*/ 55459 w 58747"/>
                <a:gd name="connsiteY3" fmla="*/ 244880 h 253090"/>
                <a:gd name="connsiteX4" fmla="*/ 58747 w 58747"/>
                <a:gd name="connsiteY4" fmla="*/ 249183 h 253090"/>
                <a:gd name="connsiteX5" fmla="*/ 56213 w 58747"/>
                <a:gd name="connsiteY5" fmla="*/ 251715 h 253090"/>
                <a:gd name="connsiteX6" fmla="*/ 15952 w 58747"/>
                <a:gd name="connsiteY6" fmla="*/ 202363 h 253090"/>
                <a:gd name="connsiteX7" fmla="*/ 0 w 58747"/>
                <a:gd name="connsiteY7" fmla="*/ 125171 h 253090"/>
                <a:gd name="connsiteX8" fmla="*/ 16715 w 58747"/>
                <a:gd name="connsiteY8" fmla="*/ 46208 h 253090"/>
                <a:gd name="connsiteX9" fmla="*/ 56213 w 58747"/>
                <a:gd name="connsiteY9" fmla="*/ -1375 h 253090"/>
                <a:gd name="connsiteX10" fmla="*/ 58747 w 58747"/>
                <a:gd name="connsiteY10" fmla="*/ 1159 h 253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8747" h="253090">
                  <a:moveTo>
                    <a:pt x="58747" y="1159"/>
                  </a:moveTo>
                  <a:cubicBezTo>
                    <a:pt x="58747" y="1912"/>
                    <a:pt x="58747" y="2421"/>
                    <a:pt x="54442" y="6724"/>
                  </a:cubicBezTo>
                  <a:cubicBezTo>
                    <a:pt x="22792" y="38611"/>
                    <a:pt x="14689" y="86448"/>
                    <a:pt x="14689" y="125171"/>
                  </a:cubicBezTo>
                  <a:cubicBezTo>
                    <a:pt x="14689" y="169204"/>
                    <a:pt x="24310" y="213247"/>
                    <a:pt x="55459" y="244880"/>
                  </a:cubicBezTo>
                  <a:cubicBezTo>
                    <a:pt x="58747" y="247921"/>
                    <a:pt x="58747" y="248429"/>
                    <a:pt x="58747" y="249183"/>
                  </a:cubicBezTo>
                  <a:cubicBezTo>
                    <a:pt x="58747" y="250954"/>
                    <a:pt x="57730" y="251715"/>
                    <a:pt x="56213" y="251715"/>
                  </a:cubicBezTo>
                  <a:cubicBezTo>
                    <a:pt x="53679" y="251715"/>
                    <a:pt x="30895" y="234502"/>
                    <a:pt x="15952" y="202363"/>
                  </a:cubicBezTo>
                  <a:cubicBezTo>
                    <a:pt x="3035" y="174525"/>
                    <a:pt x="0" y="146433"/>
                    <a:pt x="0" y="125171"/>
                  </a:cubicBezTo>
                  <a:cubicBezTo>
                    <a:pt x="0" y="105433"/>
                    <a:pt x="2780" y="74809"/>
                    <a:pt x="16715" y="46208"/>
                  </a:cubicBezTo>
                  <a:cubicBezTo>
                    <a:pt x="31904" y="15077"/>
                    <a:pt x="53679" y="-1375"/>
                    <a:pt x="56213" y="-1375"/>
                  </a:cubicBezTo>
                  <a:cubicBezTo>
                    <a:pt x="57730" y="-1375"/>
                    <a:pt x="58747" y="-612"/>
                    <a:pt x="58747" y="1159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992" name="任意多边形: 形状 991">
              <a:extLst>
                <a:ext uri="{FF2B5EF4-FFF2-40B4-BE49-F238E27FC236}">
                  <a16:creationId xmlns:a16="http://schemas.microsoft.com/office/drawing/2014/main" id="{9911E330-34D9-4164-1F8E-CE9C6E234D39}"/>
                </a:ext>
              </a:extLst>
            </p:cNvPr>
            <p:cNvSpPr/>
            <p:nvPr>
              <p:custDataLst>
                <p:tags r:id="rId90"/>
              </p:custDataLst>
            </p:nvPr>
          </p:nvSpPr>
          <p:spPr>
            <a:xfrm flipV="1">
              <a:off x="8582535" y="-14113245"/>
              <a:ext cx="144345" cy="175644"/>
            </a:xfrm>
            <a:custGeom>
              <a:avLst/>
              <a:gdLst>
                <a:gd name="connsiteX0" fmla="*/ 144346 w 144345"/>
                <a:gd name="connsiteY0" fmla="*/ -1377 h 175644"/>
                <a:gd name="connsiteX1" fmla="*/ 144346 w 144345"/>
                <a:gd name="connsiteY1" fmla="*/ 10515 h 175644"/>
                <a:gd name="connsiteX2" fmla="*/ 126868 w 144345"/>
                <a:gd name="connsiteY2" fmla="*/ 10515 h 175644"/>
                <a:gd name="connsiteX3" fmla="*/ 126868 w 144345"/>
                <a:gd name="connsiteY3" fmla="*/ 76067 h 175644"/>
                <a:gd name="connsiteX4" fmla="*/ 87871 w 144345"/>
                <a:gd name="connsiteY4" fmla="*/ 112512 h 175644"/>
                <a:gd name="connsiteX5" fmla="*/ 45075 w 144345"/>
                <a:gd name="connsiteY5" fmla="*/ 88216 h 175644"/>
                <a:gd name="connsiteX6" fmla="*/ 44821 w 144345"/>
                <a:gd name="connsiteY6" fmla="*/ 88216 h 175644"/>
                <a:gd name="connsiteX7" fmla="*/ 44821 w 144345"/>
                <a:gd name="connsiteY7" fmla="*/ 174267 h 175644"/>
                <a:gd name="connsiteX8" fmla="*/ 0 w 144345"/>
                <a:gd name="connsiteY8" fmla="*/ 172244 h 175644"/>
                <a:gd name="connsiteX9" fmla="*/ 0 w 144345"/>
                <a:gd name="connsiteY9" fmla="*/ 160349 h 175644"/>
                <a:gd name="connsiteX10" fmla="*/ 17477 w 144345"/>
                <a:gd name="connsiteY10" fmla="*/ 150480 h 175644"/>
                <a:gd name="connsiteX11" fmla="*/ 17477 w 144345"/>
                <a:gd name="connsiteY11" fmla="*/ 10515 h 175644"/>
                <a:gd name="connsiteX12" fmla="*/ 0 w 144345"/>
                <a:gd name="connsiteY12" fmla="*/ 10515 h 175644"/>
                <a:gd name="connsiteX13" fmla="*/ 0 w 144345"/>
                <a:gd name="connsiteY13" fmla="*/ -1377 h 175644"/>
                <a:gd name="connsiteX14" fmla="*/ 31912 w 144345"/>
                <a:gd name="connsiteY14" fmla="*/ -616 h 175644"/>
                <a:gd name="connsiteX15" fmla="*/ 63816 w 144345"/>
                <a:gd name="connsiteY15" fmla="*/ -1377 h 175644"/>
                <a:gd name="connsiteX16" fmla="*/ 63816 w 144345"/>
                <a:gd name="connsiteY16" fmla="*/ 10515 h 175644"/>
                <a:gd name="connsiteX17" fmla="*/ 46346 w 144345"/>
                <a:gd name="connsiteY17" fmla="*/ 10515 h 175644"/>
                <a:gd name="connsiteX18" fmla="*/ 46346 w 144345"/>
                <a:gd name="connsiteY18" fmla="*/ 63412 h 175644"/>
                <a:gd name="connsiteX19" fmla="*/ 84073 w 144345"/>
                <a:gd name="connsiteY19" fmla="*/ 103404 h 175644"/>
                <a:gd name="connsiteX20" fmla="*/ 97999 w 144345"/>
                <a:gd name="connsiteY20" fmla="*/ 78854 h 175644"/>
                <a:gd name="connsiteX21" fmla="*/ 97999 w 144345"/>
                <a:gd name="connsiteY21" fmla="*/ 10515 h 175644"/>
                <a:gd name="connsiteX22" fmla="*/ 80530 w 144345"/>
                <a:gd name="connsiteY22" fmla="*/ 10515 h 175644"/>
                <a:gd name="connsiteX23" fmla="*/ 80530 w 144345"/>
                <a:gd name="connsiteY23" fmla="*/ -1377 h 175644"/>
                <a:gd name="connsiteX24" fmla="*/ 112434 w 144345"/>
                <a:gd name="connsiteY24" fmla="*/ -616 h 175644"/>
                <a:gd name="connsiteX25" fmla="*/ 144346 w 144345"/>
                <a:gd name="connsiteY25" fmla="*/ -1377 h 175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44345" h="175644">
                  <a:moveTo>
                    <a:pt x="144346" y="-1377"/>
                  </a:moveTo>
                  <a:lnTo>
                    <a:pt x="144346" y="10515"/>
                  </a:lnTo>
                  <a:lnTo>
                    <a:pt x="126868" y="10515"/>
                  </a:lnTo>
                  <a:lnTo>
                    <a:pt x="126868" y="76067"/>
                  </a:lnTo>
                  <a:cubicBezTo>
                    <a:pt x="126868" y="102643"/>
                    <a:pt x="113197" y="112512"/>
                    <a:pt x="87871" y="112512"/>
                  </a:cubicBezTo>
                  <a:cubicBezTo>
                    <a:pt x="63561" y="112512"/>
                    <a:pt x="50652" y="97831"/>
                    <a:pt x="45075" y="88216"/>
                  </a:cubicBezTo>
                  <a:lnTo>
                    <a:pt x="44821" y="88216"/>
                  </a:lnTo>
                  <a:lnTo>
                    <a:pt x="44821" y="174267"/>
                  </a:lnTo>
                  <a:lnTo>
                    <a:pt x="0" y="172244"/>
                  </a:lnTo>
                  <a:lnTo>
                    <a:pt x="0" y="160349"/>
                  </a:lnTo>
                  <a:cubicBezTo>
                    <a:pt x="15706" y="160349"/>
                    <a:pt x="17477" y="160349"/>
                    <a:pt x="17477" y="150480"/>
                  </a:cubicBezTo>
                  <a:lnTo>
                    <a:pt x="17477" y="10515"/>
                  </a:lnTo>
                  <a:lnTo>
                    <a:pt x="0" y="10515"/>
                  </a:lnTo>
                  <a:lnTo>
                    <a:pt x="0" y="-1377"/>
                  </a:lnTo>
                  <a:lnTo>
                    <a:pt x="31912" y="-616"/>
                  </a:lnTo>
                  <a:lnTo>
                    <a:pt x="63816" y="-1377"/>
                  </a:lnTo>
                  <a:lnTo>
                    <a:pt x="63816" y="10515"/>
                  </a:lnTo>
                  <a:lnTo>
                    <a:pt x="46346" y="10515"/>
                  </a:lnTo>
                  <a:lnTo>
                    <a:pt x="46346" y="63412"/>
                  </a:lnTo>
                  <a:cubicBezTo>
                    <a:pt x="46346" y="91003"/>
                    <a:pt x="68121" y="103404"/>
                    <a:pt x="84073" y="103404"/>
                  </a:cubicBezTo>
                  <a:cubicBezTo>
                    <a:pt x="92684" y="103404"/>
                    <a:pt x="97999" y="98085"/>
                    <a:pt x="97999" y="78854"/>
                  </a:cubicBezTo>
                  <a:lnTo>
                    <a:pt x="97999" y="10515"/>
                  </a:lnTo>
                  <a:lnTo>
                    <a:pt x="80530" y="10515"/>
                  </a:lnTo>
                  <a:lnTo>
                    <a:pt x="80530" y="-1377"/>
                  </a:lnTo>
                  <a:lnTo>
                    <a:pt x="112434" y="-616"/>
                  </a:lnTo>
                  <a:lnTo>
                    <a:pt x="144346" y="-1377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993" name="任意多边形: 形状 992">
              <a:extLst>
                <a:ext uri="{FF2B5EF4-FFF2-40B4-BE49-F238E27FC236}">
                  <a16:creationId xmlns:a16="http://schemas.microsoft.com/office/drawing/2014/main" id="{3F9DE571-62F7-65FE-5ABD-A72012B8080E}"/>
                </a:ext>
              </a:extLst>
            </p:cNvPr>
            <p:cNvSpPr/>
            <p:nvPr>
              <p:custDataLst>
                <p:tags r:id="rId91"/>
              </p:custDataLst>
            </p:nvPr>
          </p:nvSpPr>
          <p:spPr>
            <a:xfrm flipV="1">
              <a:off x="8743794" y="-14173678"/>
              <a:ext cx="278340" cy="124758"/>
            </a:xfrm>
            <a:custGeom>
              <a:avLst/>
              <a:gdLst>
                <a:gd name="connsiteX0" fmla="*/ 90428 w 278340"/>
                <a:gd name="connsiteY0" fmla="*/ 118055 h 124758"/>
                <a:gd name="connsiteX1" fmla="*/ 91135 w 278340"/>
                <a:gd name="connsiteY1" fmla="*/ 120898 h 124758"/>
                <a:gd name="connsiteX2" fmla="*/ 88300 w 278340"/>
                <a:gd name="connsiteY2" fmla="*/ 123374 h 124758"/>
                <a:gd name="connsiteX3" fmla="*/ 65603 w 278340"/>
                <a:gd name="connsiteY3" fmla="*/ 121603 h 124758"/>
                <a:gd name="connsiteX4" fmla="*/ 61702 w 278340"/>
                <a:gd name="connsiteY4" fmla="*/ 117531 h 124758"/>
                <a:gd name="connsiteX5" fmla="*/ 66310 w 278340"/>
                <a:gd name="connsiteY5" fmla="*/ 115045 h 124758"/>
                <a:gd name="connsiteX6" fmla="*/ 74826 w 278340"/>
                <a:gd name="connsiteY6" fmla="*/ 112385 h 124758"/>
                <a:gd name="connsiteX7" fmla="*/ 74111 w 278340"/>
                <a:gd name="connsiteY7" fmla="*/ 108487 h 124758"/>
                <a:gd name="connsiteX8" fmla="*/ 64006 w 278340"/>
                <a:gd name="connsiteY8" fmla="*/ 68082 h 124758"/>
                <a:gd name="connsiteX9" fmla="*/ 45743 w 278340"/>
                <a:gd name="connsiteY9" fmla="*/ 78539 h 124758"/>
                <a:gd name="connsiteX10" fmla="*/ 0 w 278340"/>
                <a:gd name="connsiteY10" fmla="*/ 28032 h 124758"/>
                <a:gd name="connsiteX11" fmla="*/ 26772 w 278340"/>
                <a:gd name="connsiteY11" fmla="*/ -1384 h 124758"/>
                <a:gd name="connsiteX12" fmla="*/ 51947 w 278340"/>
                <a:gd name="connsiteY12" fmla="*/ 11017 h 124758"/>
                <a:gd name="connsiteX13" fmla="*/ 70210 w 278340"/>
                <a:gd name="connsiteY13" fmla="*/ -1384 h 124758"/>
                <a:gd name="connsiteX14" fmla="*/ 84224 w 278340"/>
                <a:gd name="connsiteY14" fmla="*/ 8009 h 124758"/>
                <a:gd name="connsiteX15" fmla="*/ 90428 w 278340"/>
                <a:gd name="connsiteY15" fmla="*/ 25729 h 124758"/>
                <a:gd name="connsiteX16" fmla="*/ 87592 w 278340"/>
                <a:gd name="connsiteY16" fmla="*/ 28032 h 124758"/>
                <a:gd name="connsiteX17" fmla="*/ 83691 w 278340"/>
                <a:gd name="connsiteY17" fmla="*/ 22538 h 124758"/>
                <a:gd name="connsiteX18" fmla="*/ 70743 w 278340"/>
                <a:gd name="connsiteY18" fmla="*/ 3578 h 124758"/>
                <a:gd name="connsiteX19" fmla="*/ 64895 w 278340"/>
                <a:gd name="connsiteY19" fmla="*/ 12256 h 124758"/>
                <a:gd name="connsiteX20" fmla="*/ 65778 w 278340"/>
                <a:gd name="connsiteY20" fmla="*/ 19529 h 124758"/>
                <a:gd name="connsiteX21" fmla="*/ 90428 w 278340"/>
                <a:gd name="connsiteY21" fmla="*/ 118055 h 124758"/>
                <a:gd name="connsiteX22" fmla="*/ 52662 w 278340"/>
                <a:gd name="connsiteY22" fmla="*/ 22538 h 124758"/>
                <a:gd name="connsiteX23" fmla="*/ 43613 w 278340"/>
                <a:gd name="connsiteY23" fmla="*/ 10668 h 124758"/>
                <a:gd name="connsiteX24" fmla="*/ 27304 w 278340"/>
                <a:gd name="connsiteY24" fmla="*/ 3578 h 124758"/>
                <a:gd name="connsiteX25" fmla="*/ 14355 w 278340"/>
                <a:gd name="connsiteY25" fmla="*/ 20767 h 124758"/>
                <a:gd name="connsiteX26" fmla="*/ 23578 w 278340"/>
                <a:gd name="connsiteY26" fmla="*/ 56743 h 124758"/>
                <a:gd name="connsiteX27" fmla="*/ 45743 w 278340"/>
                <a:gd name="connsiteY27" fmla="*/ 73576 h 124758"/>
                <a:gd name="connsiteX28" fmla="*/ 61528 w 278340"/>
                <a:gd name="connsiteY28" fmla="*/ 58157 h 124758"/>
                <a:gd name="connsiteX29" fmla="*/ 60995 w 278340"/>
                <a:gd name="connsiteY29" fmla="*/ 55679 h 124758"/>
                <a:gd name="connsiteX30" fmla="*/ 52662 w 278340"/>
                <a:gd name="connsiteY30" fmla="*/ 22538 h 124758"/>
                <a:gd name="connsiteX31" fmla="*/ 134207 w 278340"/>
                <a:gd name="connsiteY31" fmla="*/ 40792 h 124758"/>
                <a:gd name="connsiteX32" fmla="*/ 162750 w 278340"/>
                <a:gd name="connsiteY32" fmla="*/ 44515 h 124758"/>
                <a:gd name="connsiteX33" fmla="*/ 178353 w 278340"/>
                <a:gd name="connsiteY33" fmla="*/ 62944 h 124758"/>
                <a:gd name="connsiteX34" fmla="*/ 156371 w 278340"/>
                <a:gd name="connsiteY34" fmla="*/ 78539 h 124758"/>
                <a:gd name="connsiteX35" fmla="*/ 106363 w 278340"/>
                <a:gd name="connsiteY35" fmla="*/ 31931 h 124758"/>
                <a:gd name="connsiteX36" fmla="*/ 138282 w 278340"/>
                <a:gd name="connsiteY36" fmla="*/ -1384 h 124758"/>
                <a:gd name="connsiteX37" fmla="*/ 182253 w 278340"/>
                <a:gd name="connsiteY37" fmla="*/ 18639 h 124758"/>
                <a:gd name="connsiteX38" fmla="*/ 179242 w 278340"/>
                <a:gd name="connsiteY38" fmla="*/ 21649 h 124758"/>
                <a:gd name="connsiteX39" fmla="*/ 176406 w 278340"/>
                <a:gd name="connsiteY39" fmla="*/ 19878 h 124758"/>
                <a:gd name="connsiteX40" fmla="*/ 138640 w 278340"/>
                <a:gd name="connsiteY40" fmla="*/ 3578 h 124758"/>
                <a:gd name="connsiteX41" fmla="*/ 120908 w 278340"/>
                <a:gd name="connsiteY41" fmla="*/ 25016 h 124758"/>
                <a:gd name="connsiteX42" fmla="*/ 123038 w 278340"/>
                <a:gd name="connsiteY42" fmla="*/ 40792 h 124758"/>
                <a:gd name="connsiteX43" fmla="*/ 134207 w 278340"/>
                <a:gd name="connsiteY43" fmla="*/ 40792 h 124758"/>
                <a:gd name="connsiteX44" fmla="*/ 124451 w 278340"/>
                <a:gd name="connsiteY44" fmla="*/ 45754 h 124758"/>
                <a:gd name="connsiteX45" fmla="*/ 156371 w 278340"/>
                <a:gd name="connsiteY45" fmla="*/ 73576 h 124758"/>
                <a:gd name="connsiteX46" fmla="*/ 170734 w 278340"/>
                <a:gd name="connsiteY46" fmla="*/ 62944 h 124758"/>
                <a:gd name="connsiteX47" fmla="*/ 133142 w 278340"/>
                <a:gd name="connsiteY47" fmla="*/ 45754 h 124758"/>
                <a:gd name="connsiteX48" fmla="*/ 124451 w 278340"/>
                <a:gd name="connsiteY48" fmla="*/ 45754 h 124758"/>
                <a:gd name="connsiteX49" fmla="*/ 268236 w 278340"/>
                <a:gd name="connsiteY49" fmla="*/ 68263 h 124758"/>
                <a:gd name="connsiteX50" fmla="*/ 259193 w 278340"/>
                <a:gd name="connsiteY50" fmla="*/ 58339 h 124758"/>
                <a:gd name="connsiteX51" fmla="*/ 266105 w 278340"/>
                <a:gd name="connsiteY51" fmla="*/ 51780 h 124758"/>
                <a:gd name="connsiteX52" fmla="*/ 276218 w 278340"/>
                <a:gd name="connsiteY52" fmla="*/ 63120 h 124758"/>
                <a:gd name="connsiteX53" fmla="*/ 252807 w 278340"/>
                <a:gd name="connsiteY53" fmla="*/ 78539 h 124758"/>
                <a:gd name="connsiteX54" fmla="*/ 201567 w 278340"/>
                <a:gd name="connsiteY54" fmla="*/ 29446 h 124758"/>
                <a:gd name="connsiteX55" fmla="*/ 234368 w 278340"/>
                <a:gd name="connsiteY55" fmla="*/ -1384 h 124758"/>
                <a:gd name="connsiteX56" fmla="*/ 278340 w 278340"/>
                <a:gd name="connsiteY56" fmla="*/ 18639 h 124758"/>
                <a:gd name="connsiteX57" fmla="*/ 275328 w 278340"/>
                <a:gd name="connsiteY57" fmla="*/ 21649 h 124758"/>
                <a:gd name="connsiteX58" fmla="*/ 272493 w 278340"/>
                <a:gd name="connsiteY58" fmla="*/ 19878 h 124758"/>
                <a:gd name="connsiteX59" fmla="*/ 234726 w 278340"/>
                <a:gd name="connsiteY59" fmla="*/ 3578 h 124758"/>
                <a:gd name="connsiteX60" fmla="*/ 216280 w 278340"/>
                <a:gd name="connsiteY60" fmla="*/ 23245 h 124758"/>
                <a:gd name="connsiteX61" fmla="*/ 227990 w 278340"/>
                <a:gd name="connsiteY61" fmla="*/ 59934 h 124758"/>
                <a:gd name="connsiteX62" fmla="*/ 252807 w 278340"/>
                <a:gd name="connsiteY62" fmla="*/ 73576 h 124758"/>
                <a:gd name="connsiteX63" fmla="*/ 268236 w 278340"/>
                <a:gd name="connsiteY63" fmla="*/ 68263 h 124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278340" h="124758">
                  <a:moveTo>
                    <a:pt x="90428" y="118055"/>
                  </a:moveTo>
                  <a:cubicBezTo>
                    <a:pt x="90603" y="118412"/>
                    <a:pt x="91135" y="120715"/>
                    <a:pt x="91135" y="120898"/>
                  </a:cubicBezTo>
                  <a:cubicBezTo>
                    <a:pt x="91135" y="121778"/>
                    <a:pt x="90428" y="123374"/>
                    <a:pt x="88300" y="123374"/>
                  </a:cubicBezTo>
                  <a:cubicBezTo>
                    <a:pt x="84748" y="123374"/>
                    <a:pt x="70036" y="121961"/>
                    <a:pt x="65603" y="121603"/>
                  </a:cubicBezTo>
                  <a:cubicBezTo>
                    <a:pt x="64181" y="121429"/>
                    <a:pt x="61702" y="121246"/>
                    <a:pt x="61702" y="117531"/>
                  </a:cubicBezTo>
                  <a:cubicBezTo>
                    <a:pt x="61702" y="115045"/>
                    <a:pt x="64181" y="115045"/>
                    <a:pt x="66310" y="115045"/>
                  </a:cubicBezTo>
                  <a:cubicBezTo>
                    <a:pt x="74826" y="115045"/>
                    <a:pt x="74826" y="113807"/>
                    <a:pt x="74826" y="112385"/>
                  </a:cubicBezTo>
                  <a:cubicBezTo>
                    <a:pt x="74826" y="111146"/>
                    <a:pt x="74469" y="110083"/>
                    <a:pt x="74111" y="108487"/>
                  </a:cubicBezTo>
                  <a:lnTo>
                    <a:pt x="64006" y="68082"/>
                  </a:lnTo>
                  <a:cubicBezTo>
                    <a:pt x="60280" y="73933"/>
                    <a:pt x="54251" y="78539"/>
                    <a:pt x="45743" y="78539"/>
                  </a:cubicBezTo>
                  <a:cubicBezTo>
                    <a:pt x="23046" y="78539"/>
                    <a:pt x="0" y="53551"/>
                    <a:pt x="0" y="28032"/>
                  </a:cubicBezTo>
                  <a:cubicBezTo>
                    <a:pt x="0" y="10842"/>
                    <a:pt x="11519" y="-1384"/>
                    <a:pt x="26772" y="-1384"/>
                  </a:cubicBezTo>
                  <a:cubicBezTo>
                    <a:pt x="36345" y="-1384"/>
                    <a:pt x="44853" y="4110"/>
                    <a:pt x="51947" y="11017"/>
                  </a:cubicBezTo>
                  <a:cubicBezTo>
                    <a:pt x="55315" y="385"/>
                    <a:pt x="65603" y="-1384"/>
                    <a:pt x="70210" y="-1384"/>
                  </a:cubicBezTo>
                  <a:cubicBezTo>
                    <a:pt x="76598" y="-1384"/>
                    <a:pt x="81030" y="2515"/>
                    <a:pt x="84224" y="8009"/>
                  </a:cubicBezTo>
                  <a:cubicBezTo>
                    <a:pt x="88124" y="14916"/>
                    <a:pt x="90428" y="25016"/>
                    <a:pt x="90428" y="25729"/>
                  </a:cubicBezTo>
                  <a:cubicBezTo>
                    <a:pt x="90428" y="28032"/>
                    <a:pt x="88124" y="28032"/>
                    <a:pt x="87592" y="28032"/>
                  </a:cubicBezTo>
                  <a:cubicBezTo>
                    <a:pt x="85106" y="28032"/>
                    <a:pt x="84931" y="27327"/>
                    <a:pt x="83691" y="22538"/>
                  </a:cubicBezTo>
                  <a:cubicBezTo>
                    <a:pt x="81563" y="14035"/>
                    <a:pt x="78194" y="3578"/>
                    <a:pt x="70743" y="3578"/>
                  </a:cubicBezTo>
                  <a:cubicBezTo>
                    <a:pt x="66135" y="3578"/>
                    <a:pt x="64895" y="7477"/>
                    <a:pt x="64895" y="12256"/>
                  </a:cubicBezTo>
                  <a:cubicBezTo>
                    <a:pt x="64895" y="15631"/>
                    <a:pt x="65245" y="17219"/>
                    <a:pt x="65778" y="19529"/>
                  </a:cubicBezTo>
                  <a:lnTo>
                    <a:pt x="90428" y="118055"/>
                  </a:lnTo>
                  <a:close/>
                  <a:moveTo>
                    <a:pt x="52662" y="22538"/>
                  </a:moveTo>
                  <a:cubicBezTo>
                    <a:pt x="51414" y="17575"/>
                    <a:pt x="47514" y="14035"/>
                    <a:pt x="43613" y="10668"/>
                  </a:cubicBezTo>
                  <a:cubicBezTo>
                    <a:pt x="42016" y="9246"/>
                    <a:pt x="34930" y="3578"/>
                    <a:pt x="27304" y="3578"/>
                  </a:cubicBezTo>
                  <a:cubicBezTo>
                    <a:pt x="20742" y="3578"/>
                    <a:pt x="14355" y="8183"/>
                    <a:pt x="14355" y="20767"/>
                  </a:cubicBezTo>
                  <a:cubicBezTo>
                    <a:pt x="14355" y="30160"/>
                    <a:pt x="19503" y="49653"/>
                    <a:pt x="23578" y="56743"/>
                  </a:cubicBezTo>
                  <a:cubicBezTo>
                    <a:pt x="31737" y="70915"/>
                    <a:pt x="40777" y="73576"/>
                    <a:pt x="45743" y="73576"/>
                  </a:cubicBezTo>
                  <a:cubicBezTo>
                    <a:pt x="58151" y="73576"/>
                    <a:pt x="61528" y="60110"/>
                    <a:pt x="61528" y="58157"/>
                  </a:cubicBezTo>
                  <a:cubicBezTo>
                    <a:pt x="61528" y="57450"/>
                    <a:pt x="61170" y="56211"/>
                    <a:pt x="60995" y="55679"/>
                  </a:cubicBezTo>
                  <a:lnTo>
                    <a:pt x="52662" y="22538"/>
                  </a:lnTo>
                  <a:close/>
                  <a:moveTo>
                    <a:pt x="134207" y="40792"/>
                  </a:moveTo>
                  <a:cubicBezTo>
                    <a:pt x="139172" y="40792"/>
                    <a:pt x="153177" y="41150"/>
                    <a:pt x="162750" y="44515"/>
                  </a:cubicBezTo>
                  <a:cubicBezTo>
                    <a:pt x="175874" y="49121"/>
                    <a:pt x="178353" y="57625"/>
                    <a:pt x="178353" y="62944"/>
                  </a:cubicBezTo>
                  <a:cubicBezTo>
                    <a:pt x="178353" y="72694"/>
                    <a:pt x="168605" y="78539"/>
                    <a:pt x="156371" y="78539"/>
                  </a:cubicBezTo>
                  <a:cubicBezTo>
                    <a:pt x="135089" y="78539"/>
                    <a:pt x="106363" y="62237"/>
                    <a:pt x="106363" y="31931"/>
                  </a:cubicBezTo>
                  <a:cubicBezTo>
                    <a:pt x="106363" y="14035"/>
                    <a:pt x="117539" y="-1384"/>
                    <a:pt x="138282" y="-1384"/>
                  </a:cubicBezTo>
                  <a:cubicBezTo>
                    <a:pt x="168247" y="-1384"/>
                    <a:pt x="182253" y="16155"/>
                    <a:pt x="182253" y="18639"/>
                  </a:cubicBezTo>
                  <a:cubicBezTo>
                    <a:pt x="182253" y="19703"/>
                    <a:pt x="180665" y="21649"/>
                    <a:pt x="179242" y="21649"/>
                  </a:cubicBezTo>
                  <a:cubicBezTo>
                    <a:pt x="178177" y="21649"/>
                    <a:pt x="177820" y="21300"/>
                    <a:pt x="176406" y="19878"/>
                  </a:cubicBezTo>
                  <a:cubicBezTo>
                    <a:pt x="162575" y="3578"/>
                    <a:pt x="141825" y="3578"/>
                    <a:pt x="138640" y="3578"/>
                  </a:cubicBezTo>
                  <a:cubicBezTo>
                    <a:pt x="127994" y="3578"/>
                    <a:pt x="120908" y="10668"/>
                    <a:pt x="120908" y="25016"/>
                  </a:cubicBezTo>
                  <a:cubicBezTo>
                    <a:pt x="120908" y="27500"/>
                    <a:pt x="120908" y="31042"/>
                    <a:pt x="123038" y="40792"/>
                  </a:cubicBezTo>
                  <a:lnTo>
                    <a:pt x="134207" y="40792"/>
                  </a:lnTo>
                  <a:close/>
                  <a:moveTo>
                    <a:pt x="124451" y="45754"/>
                  </a:moveTo>
                  <a:cubicBezTo>
                    <a:pt x="131720" y="71447"/>
                    <a:pt x="151406" y="73576"/>
                    <a:pt x="156371" y="73576"/>
                  </a:cubicBezTo>
                  <a:cubicBezTo>
                    <a:pt x="164172" y="73576"/>
                    <a:pt x="170734" y="69678"/>
                    <a:pt x="170734" y="62944"/>
                  </a:cubicBezTo>
                  <a:cubicBezTo>
                    <a:pt x="170734" y="45754"/>
                    <a:pt x="140768" y="45754"/>
                    <a:pt x="133142" y="45754"/>
                  </a:cubicBezTo>
                  <a:lnTo>
                    <a:pt x="124451" y="45754"/>
                  </a:lnTo>
                  <a:close/>
                  <a:moveTo>
                    <a:pt x="268236" y="68263"/>
                  </a:moveTo>
                  <a:cubicBezTo>
                    <a:pt x="261855" y="67200"/>
                    <a:pt x="259193" y="62237"/>
                    <a:pt x="259193" y="58339"/>
                  </a:cubicBezTo>
                  <a:cubicBezTo>
                    <a:pt x="259193" y="53551"/>
                    <a:pt x="262920" y="51780"/>
                    <a:pt x="266105" y="51780"/>
                  </a:cubicBezTo>
                  <a:cubicBezTo>
                    <a:pt x="270007" y="51780"/>
                    <a:pt x="276218" y="54615"/>
                    <a:pt x="276218" y="63120"/>
                  </a:cubicBezTo>
                  <a:cubicBezTo>
                    <a:pt x="276218" y="75172"/>
                    <a:pt x="262389" y="78539"/>
                    <a:pt x="252807" y="78539"/>
                  </a:cubicBezTo>
                  <a:cubicBezTo>
                    <a:pt x="226210" y="78539"/>
                    <a:pt x="201567" y="54083"/>
                    <a:pt x="201567" y="29446"/>
                  </a:cubicBezTo>
                  <a:cubicBezTo>
                    <a:pt x="201567" y="14209"/>
                    <a:pt x="212205" y="-1384"/>
                    <a:pt x="234368" y="-1384"/>
                  </a:cubicBezTo>
                  <a:cubicBezTo>
                    <a:pt x="264333" y="-1384"/>
                    <a:pt x="278340" y="16155"/>
                    <a:pt x="278340" y="18639"/>
                  </a:cubicBezTo>
                  <a:cubicBezTo>
                    <a:pt x="278340" y="19703"/>
                    <a:pt x="276752" y="21649"/>
                    <a:pt x="275328" y="21649"/>
                  </a:cubicBezTo>
                  <a:cubicBezTo>
                    <a:pt x="274265" y="21649"/>
                    <a:pt x="273907" y="21300"/>
                    <a:pt x="272493" y="19878"/>
                  </a:cubicBezTo>
                  <a:cubicBezTo>
                    <a:pt x="258662" y="3578"/>
                    <a:pt x="237912" y="3578"/>
                    <a:pt x="234726" y="3578"/>
                  </a:cubicBezTo>
                  <a:cubicBezTo>
                    <a:pt x="221960" y="3578"/>
                    <a:pt x="216280" y="12256"/>
                    <a:pt x="216280" y="23245"/>
                  </a:cubicBezTo>
                  <a:cubicBezTo>
                    <a:pt x="216280" y="28390"/>
                    <a:pt x="218766" y="47700"/>
                    <a:pt x="227990" y="59934"/>
                  </a:cubicBezTo>
                  <a:cubicBezTo>
                    <a:pt x="234726" y="68614"/>
                    <a:pt x="243940" y="73576"/>
                    <a:pt x="252807" y="73576"/>
                  </a:cubicBezTo>
                  <a:cubicBezTo>
                    <a:pt x="255293" y="73576"/>
                    <a:pt x="263802" y="73226"/>
                    <a:pt x="268236" y="68263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994" name="任意多边形: 形状 993">
              <a:extLst>
                <a:ext uri="{FF2B5EF4-FFF2-40B4-BE49-F238E27FC236}">
                  <a16:creationId xmlns:a16="http://schemas.microsoft.com/office/drawing/2014/main" id="{18733DA3-AC59-8BB1-D1E7-56F1F90D053C}"/>
                </a:ext>
              </a:extLst>
            </p:cNvPr>
            <p:cNvSpPr/>
            <p:nvPr>
              <p:custDataLst>
                <p:tags r:id="rId92"/>
              </p:custDataLst>
            </p:nvPr>
          </p:nvSpPr>
          <p:spPr>
            <a:xfrm flipV="1">
              <a:off x="9035119" y="-14040765"/>
              <a:ext cx="73762" cy="13648"/>
            </a:xfrm>
            <a:custGeom>
              <a:avLst/>
              <a:gdLst>
                <a:gd name="connsiteX0" fmla="*/ 73762 w 73762"/>
                <a:gd name="connsiteY0" fmla="*/ 5363 h 13648"/>
                <a:gd name="connsiteX1" fmla="*/ 64896 w 73762"/>
                <a:gd name="connsiteY1" fmla="*/ 12270 h 13648"/>
                <a:gd name="connsiteX2" fmla="*/ 8866 w 73762"/>
                <a:gd name="connsiteY2" fmla="*/ 12270 h 13648"/>
                <a:gd name="connsiteX3" fmla="*/ 0 w 73762"/>
                <a:gd name="connsiteY3" fmla="*/ 5538 h 13648"/>
                <a:gd name="connsiteX4" fmla="*/ 8866 w 73762"/>
                <a:gd name="connsiteY4" fmla="*/ -1378 h 13648"/>
                <a:gd name="connsiteX5" fmla="*/ 64896 w 73762"/>
                <a:gd name="connsiteY5" fmla="*/ -1378 h 13648"/>
                <a:gd name="connsiteX6" fmla="*/ 73762 w 73762"/>
                <a:gd name="connsiteY6" fmla="*/ 5363 h 13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762" h="13648">
                  <a:moveTo>
                    <a:pt x="73762" y="5363"/>
                  </a:moveTo>
                  <a:cubicBezTo>
                    <a:pt x="73762" y="12270"/>
                    <a:pt x="67025" y="12270"/>
                    <a:pt x="64896" y="12270"/>
                  </a:cubicBezTo>
                  <a:lnTo>
                    <a:pt x="8866" y="12270"/>
                  </a:lnTo>
                  <a:cubicBezTo>
                    <a:pt x="6919" y="12270"/>
                    <a:pt x="0" y="12270"/>
                    <a:pt x="0" y="5538"/>
                  </a:cubicBezTo>
                  <a:cubicBezTo>
                    <a:pt x="0" y="-1378"/>
                    <a:pt x="6737" y="-1378"/>
                    <a:pt x="8866" y="-1378"/>
                  </a:cubicBezTo>
                  <a:lnTo>
                    <a:pt x="64896" y="-1378"/>
                  </a:lnTo>
                  <a:cubicBezTo>
                    <a:pt x="66850" y="-1378"/>
                    <a:pt x="73762" y="-1378"/>
                    <a:pt x="73762" y="5363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995" name="任意多边形: 形状 994">
              <a:extLst>
                <a:ext uri="{FF2B5EF4-FFF2-40B4-BE49-F238E27FC236}">
                  <a16:creationId xmlns:a16="http://schemas.microsoft.com/office/drawing/2014/main" id="{F5030287-8C10-BCBF-A157-C9E097B330F9}"/>
                </a:ext>
              </a:extLst>
            </p:cNvPr>
            <p:cNvSpPr/>
            <p:nvPr>
              <p:custDataLst>
                <p:tags r:id="rId93"/>
              </p:custDataLst>
            </p:nvPr>
          </p:nvSpPr>
          <p:spPr>
            <a:xfrm flipV="1">
              <a:off x="9131740" y="-14128843"/>
              <a:ext cx="184211" cy="79922"/>
            </a:xfrm>
            <a:custGeom>
              <a:avLst/>
              <a:gdLst>
                <a:gd name="connsiteX0" fmla="*/ 63832 w 184211"/>
                <a:gd name="connsiteY0" fmla="*/ 67018 h 79922"/>
                <a:gd name="connsiteX1" fmla="*/ 56380 w 184211"/>
                <a:gd name="connsiteY1" fmla="*/ 58691 h 79922"/>
                <a:gd name="connsiteX2" fmla="*/ 62235 w 184211"/>
                <a:gd name="connsiteY2" fmla="*/ 53021 h 79922"/>
                <a:gd name="connsiteX3" fmla="*/ 70743 w 184211"/>
                <a:gd name="connsiteY3" fmla="*/ 63121 h 79922"/>
                <a:gd name="connsiteX4" fmla="*/ 47165 w 184211"/>
                <a:gd name="connsiteY4" fmla="*/ 78540 h 79922"/>
                <a:gd name="connsiteX5" fmla="*/ 14538 w 184211"/>
                <a:gd name="connsiteY5" fmla="*/ 52663 h 79922"/>
                <a:gd name="connsiteX6" fmla="*/ 20742 w 184211"/>
                <a:gd name="connsiteY6" fmla="*/ 39730 h 79922"/>
                <a:gd name="connsiteX7" fmla="*/ 40777 w 184211"/>
                <a:gd name="connsiteY7" fmla="*/ 33355 h 79922"/>
                <a:gd name="connsiteX8" fmla="*/ 55856 w 184211"/>
                <a:gd name="connsiteY8" fmla="*/ 21651 h 79922"/>
                <a:gd name="connsiteX9" fmla="*/ 46458 w 184211"/>
                <a:gd name="connsiteY9" fmla="*/ 7479 h 79922"/>
                <a:gd name="connsiteX10" fmla="*/ 28726 w 184211"/>
                <a:gd name="connsiteY10" fmla="*/ 3580 h 79922"/>
                <a:gd name="connsiteX11" fmla="*/ 7444 w 184211"/>
                <a:gd name="connsiteY11" fmla="*/ 11019 h 79922"/>
                <a:gd name="connsiteX12" fmla="*/ 17199 w 184211"/>
                <a:gd name="connsiteY12" fmla="*/ 21119 h 79922"/>
                <a:gd name="connsiteX13" fmla="*/ 10280 w 184211"/>
                <a:gd name="connsiteY13" fmla="*/ 27677 h 79922"/>
                <a:gd name="connsiteX14" fmla="*/ 0 w 184211"/>
                <a:gd name="connsiteY14" fmla="*/ 15806 h 79922"/>
                <a:gd name="connsiteX15" fmla="*/ 28544 w 184211"/>
                <a:gd name="connsiteY15" fmla="*/ -1382 h 79922"/>
                <a:gd name="connsiteX16" fmla="*/ 67200 w 184211"/>
                <a:gd name="connsiteY16" fmla="*/ 27860 h 79922"/>
                <a:gd name="connsiteX17" fmla="*/ 42732 w 184211"/>
                <a:gd name="connsiteY17" fmla="*/ 48591 h 79922"/>
                <a:gd name="connsiteX18" fmla="*/ 35638 w 184211"/>
                <a:gd name="connsiteY18" fmla="*/ 50011 h 79922"/>
                <a:gd name="connsiteX19" fmla="*/ 25882 w 184211"/>
                <a:gd name="connsiteY19" fmla="*/ 58872 h 79922"/>
                <a:gd name="connsiteX20" fmla="*/ 32977 w 184211"/>
                <a:gd name="connsiteY20" fmla="*/ 70211 h 79922"/>
                <a:gd name="connsiteX21" fmla="*/ 46990 w 184211"/>
                <a:gd name="connsiteY21" fmla="*/ 73578 h 79922"/>
                <a:gd name="connsiteX22" fmla="*/ 63832 w 184211"/>
                <a:gd name="connsiteY22" fmla="*/ 67018 h 79922"/>
                <a:gd name="connsiteX23" fmla="*/ 157789 w 184211"/>
                <a:gd name="connsiteY23" fmla="*/ 68084 h 79922"/>
                <a:gd name="connsiteX24" fmla="*/ 139526 w 184211"/>
                <a:gd name="connsiteY24" fmla="*/ 78540 h 79922"/>
                <a:gd name="connsiteX25" fmla="*/ 93783 w 184211"/>
                <a:gd name="connsiteY25" fmla="*/ 28034 h 79922"/>
                <a:gd name="connsiteX26" fmla="*/ 120555 w 184211"/>
                <a:gd name="connsiteY26" fmla="*/ -1382 h 79922"/>
                <a:gd name="connsiteX27" fmla="*/ 145730 w 184211"/>
                <a:gd name="connsiteY27" fmla="*/ 11019 h 79922"/>
                <a:gd name="connsiteX28" fmla="*/ 163993 w 184211"/>
                <a:gd name="connsiteY28" fmla="*/ -1382 h 79922"/>
                <a:gd name="connsiteX29" fmla="*/ 178007 w 184211"/>
                <a:gd name="connsiteY29" fmla="*/ 8011 h 79922"/>
                <a:gd name="connsiteX30" fmla="*/ 184211 w 184211"/>
                <a:gd name="connsiteY30" fmla="*/ 25731 h 79922"/>
                <a:gd name="connsiteX31" fmla="*/ 181375 w 184211"/>
                <a:gd name="connsiteY31" fmla="*/ 28034 h 79922"/>
                <a:gd name="connsiteX32" fmla="*/ 177475 w 184211"/>
                <a:gd name="connsiteY32" fmla="*/ 22540 h 79922"/>
                <a:gd name="connsiteX33" fmla="*/ 164526 w 184211"/>
                <a:gd name="connsiteY33" fmla="*/ 3580 h 79922"/>
                <a:gd name="connsiteX34" fmla="*/ 158679 w 184211"/>
                <a:gd name="connsiteY34" fmla="*/ 12258 h 79922"/>
                <a:gd name="connsiteX35" fmla="*/ 161332 w 184211"/>
                <a:gd name="connsiteY35" fmla="*/ 26265 h 79922"/>
                <a:gd name="connsiteX36" fmla="*/ 165233 w 184211"/>
                <a:gd name="connsiteY36" fmla="*/ 42216 h 79922"/>
                <a:gd name="connsiteX37" fmla="*/ 168784 w 184211"/>
                <a:gd name="connsiteY37" fmla="*/ 55681 h 79922"/>
                <a:gd name="connsiteX38" fmla="*/ 171977 w 184211"/>
                <a:gd name="connsiteY38" fmla="*/ 69504 h 79922"/>
                <a:gd name="connsiteX39" fmla="*/ 165948 w 184211"/>
                <a:gd name="connsiteY39" fmla="*/ 75174 h 79922"/>
                <a:gd name="connsiteX40" fmla="*/ 157789 w 184211"/>
                <a:gd name="connsiteY40" fmla="*/ 68084 h 79922"/>
                <a:gd name="connsiteX41" fmla="*/ 146445 w 184211"/>
                <a:gd name="connsiteY41" fmla="*/ 22540 h 79922"/>
                <a:gd name="connsiteX42" fmla="*/ 137397 w 184211"/>
                <a:gd name="connsiteY42" fmla="*/ 10670 h 79922"/>
                <a:gd name="connsiteX43" fmla="*/ 121087 w 184211"/>
                <a:gd name="connsiteY43" fmla="*/ 3580 h 79922"/>
                <a:gd name="connsiteX44" fmla="*/ 108138 w 184211"/>
                <a:gd name="connsiteY44" fmla="*/ 20769 h 79922"/>
                <a:gd name="connsiteX45" fmla="*/ 117361 w 184211"/>
                <a:gd name="connsiteY45" fmla="*/ 56745 h 79922"/>
                <a:gd name="connsiteX46" fmla="*/ 139526 w 184211"/>
                <a:gd name="connsiteY46" fmla="*/ 73578 h 79922"/>
                <a:gd name="connsiteX47" fmla="*/ 155311 w 184211"/>
                <a:gd name="connsiteY47" fmla="*/ 58159 h 79922"/>
                <a:gd name="connsiteX48" fmla="*/ 154779 w 184211"/>
                <a:gd name="connsiteY48" fmla="*/ 55681 h 79922"/>
                <a:gd name="connsiteX49" fmla="*/ 146445 w 184211"/>
                <a:gd name="connsiteY49" fmla="*/ 22540 h 79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84211" h="79922">
                  <a:moveTo>
                    <a:pt x="63832" y="67018"/>
                  </a:moveTo>
                  <a:cubicBezTo>
                    <a:pt x="59224" y="65955"/>
                    <a:pt x="56380" y="62239"/>
                    <a:pt x="56380" y="58691"/>
                  </a:cubicBezTo>
                  <a:cubicBezTo>
                    <a:pt x="56380" y="54617"/>
                    <a:pt x="59931" y="53021"/>
                    <a:pt x="62235" y="53021"/>
                  </a:cubicBezTo>
                  <a:cubicBezTo>
                    <a:pt x="64006" y="53021"/>
                    <a:pt x="70743" y="54085"/>
                    <a:pt x="70743" y="63121"/>
                  </a:cubicBezTo>
                  <a:cubicBezTo>
                    <a:pt x="70743" y="74642"/>
                    <a:pt x="57977" y="78540"/>
                    <a:pt x="47165" y="78540"/>
                  </a:cubicBezTo>
                  <a:cubicBezTo>
                    <a:pt x="19504" y="78540"/>
                    <a:pt x="14538" y="58159"/>
                    <a:pt x="14538" y="52663"/>
                  </a:cubicBezTo>
                  <a:cubicBezTo>
                    <a:pt x="14538" y="46114"/>
                    <a:pt x="18264" y="41857"/>
                    <a:pt x="20742" y="39730"/>
                  </a:cubicBezTo>
                  <a:cubicBezTo>
                    <a:pt x="25350" y="36189"/>
                    <a:pt x="28544" y="35474"/>
                    <a:pt x="40777" y="33355"/>
                  </a:cubicBezTo>
                  <a:cubicBezTo>
                    <a:pt x="44504" y="32640"/>
                    <a:pt x="55856" y="30512"/>
                    <a:pt x="55856" y="21651"/>
                  </a:cubicBezTo>
                  <a:cubicBezTo>
                    <a:pt x="55856" y="18641"/>
                    <a:pt x="53902" y="11909"/>
                    <a:pt x="46458" y="7479"/>
                  </a:cubicBezTo>
                  <a:cubicBezTo>
                    <a:pt x="39538" y="3580"/>
                    <a:pt x="30847" y="3580"/>
                    <a:pt x="28726" y="3580"/>
                  </a:cubicBezTo>
                  <a:cubicBezTo>
                    <a:pt x="21632" y="3580"/>
                    <a:pt x="11528" y="5176"/>
                    <a:pt x="7444" y="11019"/>
                  </a:cubicBezTo>
                  <a:cubicBezTo>
                    <a:pt x="13299" y="11726"/>
                    <a:pt x="17199" y="16157"/>
                    <a:pt x="17199" y="21119"/>
                  </a:cubicBezTo>
                  <a:cubicBezTo>
                    <a:pt x="17199" y="25550"/>
                    <a:pt x="14006" y="27677"/>
                    <a:pt x="10280" y="27677"/>
                  </a:cubicBezTo>
                  <a:cubicBezTo>
                    <a:pt x="5140" y="27677"/>
                    <a:pt x="0" y="23603"/>
                    <a:pt x="0" y="15806"/>
                  </a:cubicBezTo>
                  <a:cubicBezTo>
                    <a:pt x="0" y="5176"/>
                    <a:pt x="11344" y="-1382"/>
                    <a:pt x="28544" y="-1382"/>
                  </a:cubicBezTo>
                  <a:cubicBezTo>
                    <a:pt x="61170" y="-1382"/>
                    <a:pt x="67200" y="20944"/>
                    <a:pt x="67200" y="27860"/>
                  </a:cubicBezTo>
                  <a:cubicBezTo>
                    <a:pt x="67200" y="44160"/>
                    <a:pt x="49294" y="47352"/>
                    <a:pt x="42732" y="48591"/>
                  </a:cubicBezTo>
                  <a:cubicBezTo>
                    <a:pt x="41135" y="48947"/>
                    <a:pt x="36702" y="49655"/>
                    <a:pt x="35638" y="50011"/>
                  </a:cubicBezTo>
                  <a:cubicBezTo>
                    <a:pt x="29076" y="51250"/>
                    <a:pt x="25882" y="54974"/>
                    <a:pt x="25882" y="58872"/>
                  </a:cubicBezTo>
                  <a:cubicBezTo>
                    <a:pt x="25882" y="62946"/>
                    <a:pt x="29076" y="67733"/>
                    <a:pt x="32977" y="70211"/>
                  </a:cubicBezTo>
                  <a:cubicBezTo>
                    <a:pt x="37767" y="73228"/>
                    <a:pt x="43971" y="73578"/>
                    <a:pt x="46990" y="73578"/>
                  </a:cubicBezTo>
                  <a:cubicBezTo>
                    <a:pt x="50708" y="73578"/>
                    <a:pt x="59931" y="73046"/>
                    <a:pt x="63832" y="67018"/>
                  </a:cubicBezTo>
                  <a:close/>
                  <a:moveTo>
                    <a:pt x="157789" y="68084"/>
                  </a:moveTo>
                  <a:cubicBezTo>
                    <a:pt x="154063" y="73935"/>
                    <a:pt x="148034" y="78540"/>
                    <a:pt x="139526" y="78540"/>
                  </a:cubicBezTo>
                  <a:cubicBezTo>
                    <a:pt x="116830" y="78540"/>
                    <a:pt x="93783" y="53553"/>
                    <a:pt x="93783" y="28034"/>
                  </a:cubicBezTo>
                  <a:cubicBezTo>
                    <a:pt x="93783" y="10844"/>
                    <a:pt x="105302" y="-1382"/>
                    <a:pt x="120555" y="-1382"/>
                  </a:cubicBezTo>
                  <a:cubicBezTo>
                    <a:pt x="130128" y="-1382"/>
                    <a:pt x="138636" y="4112"/>
                    <a:pt x="145730" y="11019"/>
                  </a:cubicBezTo>
                  <a:cubicBezTo>
                    <a:pt x="149098" y="387"/>
                    <a:pt x="159386" y="-1382"/>
                    <a:pt x="163993" y="-1382"/>
                  </a:cubicBezTo>
                  <a:cubicBezTo>
                    <a:pt x="170381" y="-1382"/>
                    <a:pt x="174813" y="2516"/>
                    <a:pt x="178007" y="8011"/>
                  </a:cubicBezTo>
                  <a:cubicBezTo>
                    <a:pt x="181908" y="14918"/>
                    <a:pt x="184211" y="25018"/>
                    <a:pt x="184211" y="25731"/>
                  </a:cubicBezTo>
                  <a:cubicBezTo>
                    <a:pt x="184211" y="28034"/>
                    <a:pt x="181908" y="28034"/>
                    <a:pt x="181375" y="28034"/>
                  </a:cubicBezTo>
                  <a:cubicBezTo>
                    <a:pt x="178889" y="28034"/>
                    <a:pt x="178714" y="27328"/>
                    <a:pt x="177475" y="22540"/>
                  </a:cubicBezTo>
                  <a:cubicBezTo>
                    <a:pt x="175346" y="14037"/>
                    <a:pt x="171977" y="3580"/>
                    <a:pt x="164526" y="3580"/>
                  </a:cubicBezTo>
                  <a:cubicBezTo>
                    <a:pt x="159918" y="3580"/>
                    <a:pt x="158679" y="7479"/>
                    <a:pt x="158679" y="12258"/>
                  </a:cubicBezTo>
                  <a:cubicBezTo>
                    <a:pt x="158679" y="15274"/>
                    <a:pt x="160093" y="21651"/>
                    <a:pt x="161332" y="26265"/>
                  </a:cubicBezTo>
                  <a:cubicBezTo>
                    <a:pt x="162579" y="31044"/>
                    <a:pt x="164351" y="38309"/>
                    <a:pt x="165233" y="42216"/>
                  </a:cubicBezTo>
                  <a:lnTo>
                    <a:pt x="168784" y="55681"/>
                  </a:lnTo>
                  <a:cubicBezTo>
                    <a:pt x="169848" y="60287"/>
                    <a:pt x="171977" y="68616"/>
                    <a:pt x="171977" y="69504"/>
                  </a:cubicBezTo>
                  <a:cubicBezTo>
                    <a:pt x="171977" y="73403"/>
                    <a:pt x="168784" y="75174"/>
                    <a:pt x="165948" y="75174"/>
                  </a:cubicBezTo>
                  <a:cubicBezTo>
                    <a:pt x="162929" y="75174"/>
                    <a:pt x="158854" y="73046"/>
                    <a:pt x="157789" y="68084"/>
                  </a:cubicBezTo>
                  <a:close/>
                  <a:moveTo>
                    <a:pt x="146445" y="22540"/>
                  </a:moveTo>
                  <a:cubicBezTo>
                    <a:pt x="145197" y="17577"/>
                    <a:pt x="141297" y="14037"/>
                    <a:pt x="137397" y="10670"/>
                  </a:cubicBezTo>
                  <a:cubicBezTo>
                    <a:pt x="135800" y="9248"/>
                    <a:pt x="128714" y="3580"/>
                    <a:pt x="121087" y="3580"/>
                  </a:cubicBezTo>
                  <a:cubicBezTo>
                    <a:pt x="114525" y="3580"/>
                    <a:pt x="108138" y="8184"/>
                    <a:pt x="108138" y="20769"/>
                  </a:cubicBezTo>
                  <a:cubicBezTo>
                    <a:pt x="108138" y="30162"/>
                    <a:pt x="113286" y="49655"/>
                    <a:pt x="117361" y="56745"/>
                  </a:cubicBezTo>
                  <a:cubicBezTo>
                    <a:pt x="125520" y="70917"/>
                    <a:pt x="134560" y="73578"/>
                    <a:pt x="139526" y="73578"/>
                  </a:cubicBezTo>
                  <a:cubicBezTo>
                    <a:pt x="151934" y="73578"/>
                    <a:pt x="155311" y="60111"/>
                    <a:pt x="155311" y="58159"/>
                  </a:cubicBezTo>
                  <a:cubicBezTo>
                    <a:pt x="155311" y="57452"/>
                    <a:pt x="154953" y="56213"/>
                    <a:pt x="154779" y="55681"/>
                  </a:cubicBezTo>
                  <a:lnTo>
                    <a:pt x="146445" y="22540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996" name="任意多边形: 形状 995">
              <a:extLst>
                <a:ext uri="{FF2B5EF4-FFF2-40B4-BE49-F238E27FC236}">
                  <a16:creationId xmlns:a16="http://schemas.microsoft.com/office/drawing/2014/main" id="{350C0C6E-1BD7-A487-33C1-BD1EA96A6CFC}"/>
                </a:ext>
              </a:extLst>
            </p:cNvPr>
            <p:cNvSpPr/>
            <p:nvPr>
              <p:custDataLst>
                <p:tags r:id="rId94"/>
              </p:custDataLst>
            </p:nvPr>
          </p:nvSpPr>
          <p:spPr>
            <a:xfrm flipV="1">
              <a:off x="9334684" y="-14040765"/>
              <a:ext cx="73761" cy="13648"/>
            </a:xfrm>
            <a:custGeom>
              <a:avLst/>
              <a:gdLst>
                <a:gd name="connsiteX0" fmla="*/ 73761 w 73761"/>
                <a:gd name="connsiteY0" fmla="*/ 5363 h 13648"/>
                <a:gd name="connsiteX1" fmla="*/ 64896 w 73761"/>
                <a:gd name="connsiteY1" fmla="*/ 12270 h 13648"/>
                <a:gd name="connsiteX2" fmla="*/ 8866 w 73761"/>
                <a:gd name="connsiteY2" fmla="*/ 12270 h 13648"/>
                <a:gd name="connsiteX3" fmla="*/ 0 w 73761"/>
                <a:gd name="connsiteY3" fmla="*/ 5538 h 13648"/>
                <a:gd name="connsiteX4" fmla="*/ 8866 w 73761"/>
                <a:gd name="connsiteY4" fmla="*/ -1378 h 13648"/>
                <a:gd name="connsiteX5" fmla="*/ 64896 w 73761"/>
                <a:gd name="connsiteY5" fmla="*/ -1378 h 13648"/>
                <a:gd name="connsiteX6" fmla="*/ 73761 w 73761"/>
                <a:gd name="connsiteY6" fmla="*/ 5363 h 13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761" h="13648">
                  <a:moveTo>
                    <a:pt x="73761" y="5363"/>
                  </a:moveTo>
                  <a:cubicBezTo>
                    <a:pt x="73761" y="12270"/>
                    <a:pt x="67025" y="12270"/>
                    <a:pt x="64896" y="12270"/>
                  </a:cubicBezTo>
                  <a:lnTo>
                    <a:pt x="8866" y="12270"/>
                  </a:lnTo>
                  <a:cubicBezTo>
                    <a:pt x="6919" y="12270"/>
                    <a:pt x="0" y="12270"/>
                    <a:pt x="0" y="5538"/>
                  </a:cubicBezTo>
                  <a:cubicBezTo>
                    <a:pt x="0" y="-1378"/>
                    <a:pt x="6737" y="-1378"/>
                    <a:pt x="8866" y="-1378"/>
                  </a:cubicBezTo>
                  <a:lnTo>
                    <a:pt x="64896" y="-1378"/>
                  </a:lnTo>
                  <a:cubicBezTo>
                    <a:pt x="66850" y="-1378"/>
                    <a:pt x="73761" y="-1378"/>
                    <a:pt x="73761" y="5363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997" name="任意多边形: 形状 996">
              <a:extLst>
                <a:ext uri="{FF2B5EF4-FFF2-40B4-BE49-F238E27FC236}">
                  <a16:creationId xmlns:a16="http://schemas.microsoft.com/office/drawing/2014/main" id="{366739C1-D618-7168-4EB1-E2C2F9AB10F2}"/>
                </a:ext>
              </a:extLst>
            </p:cNvPr>
            <p:cNvSpPr/>
            <p:nvPr>
              <p:custDataLst>
                <p:tags r:id="rId95"/>
              </p:custDataLst>
            </p:nvPr>
          </p:nvSpPr>
          <p:spPr>
            <a:xfrm flipV="1">
              <a:off x="9429734" y="-14173678"/>
              <a:ext cx="39720" cy="124758"/>
            </a:xfrm>
            <a:custGeom>
              <a:avLst/>
              <a:gdLst>
                <a:gd name="connsiteX0" fmla="*/ 39006 w 39720"/>
                <a:gd name="connsiteY0" fmla="*/ 118055 h 124758"/>
                <a:gd name="connsiteX1" fmla="*/ 39721 w 39720"/>
                <a:gd name="connsiteY1" fmla="*/ 120898 h 124758"/>
                <a:gd name="connsiteX2" fmla="*/ 36877 w 39720"/>
                <a:gd name="connsiteY2" fmla="*/ 123374 h 124758"/>
                <a:gd name="connsiteX3" fmla="*/ 14181 w 39720"/>
                <a:gd name="connsiteY3" fmla="*/ 121603 h 124758"/>
                <a:gd name="connsiteX4" fmla="*/ 10462 w 39720"/>
                <a:gd name="connsiteY4" fmla="*/ 117531 h 124758"/>
                <a:gd name="connsiteX5" fmla="*/ 14895 w 39720"/>
                <a:gd name="connsiteY5" fmla="*/ 115045 h 124758"/>
                <a:gd name="connsiteX6" fmla="*/ 23403 w 39720"/>
                <a:gd name="connsiteY6" fmla="*/ 112385 h 124758"/>
                <a:gd name="connsiteX7" fmla="*/ 22697 w 39720"/>
                <a:gd name="connsiteY7" fmla="*/ 108487 h 124758"/>
                <a:gd name="connsiteX8" fmla="*/ 708 w 39720"/>
                <a:gd name="connsiteY8" fmla="*/ 20942 h 124758"/>
                <a:gd name="connsiteX9" fmla="*/ 0 w 39720"/>
                <a:gd name="connsiteY9" fmla="*/ 15448 h 124758"/>
                <a:gd name="connsiteX10" fmla="*/ 18613 w 39720"/>
                <a:gd name="connsiteY10" fmla="*/ -1384 h 124758"/>
                <a:gd name="connsiteX11" fmla="*/ 32801 w 39720"/>
                <a:gd name="connsiteY11" fmla="*/ 8009 h 124758"/>
                <a:gd name="connsiteX12" fmla="*/ 39006 w 39720"/>
                <a:gd name="connsiteY12" fmla="*/ 25729 h 124758"/>
                <a:gd name="connsiteX13" fmla="*/ 36170 w 39720"/>
                <a:gd name="connsiteY13" fmla="*/ 28032 h 124758"/>
                <a:gd name="connsiteX14" fmla="*/ 32627 w 39720"/>
                <a:gd name="connsiteY14" fmla="*/ 23777 h 124758"/>
                <a:gd name="connsiteX15" fmla="*/ 19328 w 39720"/>
                <a:gd name="connsiteY15" fmla="*/ 3578 h 124758"/>
                <a:gd name="connsiteX16" fmla="*/ 13299 w 39720"/>
                <a:gd name="connsiteY16" fmla="*/ 12256 h 124758"/>
                <a:gd name="connsiteX17" fmla="*/ 14363 w 39720"/>
                <a:gd name="connsiteY17" fmla="*/ 19529 h 124758"/>
                <a:gd name="connsiteX18" fmla="*/ 39006 w 39720"/>
                <a:gd name="connsiteY18" fmla="*/ 118055 h 124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9720" h="124758">
                  <a:moveTo>
                    <a:pt x="39006" y="118055"/>
                  </a:moveTo>
                  <a:cubicBezTo>
                    <a:pt x="39189" y="118412"/>
                    <a:pt x="39721" y="120715"/>
                    <a:pt x="39721" y="120898"/>
                  </a:cubicBezTo>
                  <a:cubicBezTo>
                    <a:pt x="39721" y="121778"/>
                    <a:pt x="39006" y="123374"/>
                    <a:pt x="36877" y="123374"/>
                  </a:cubicBezTo>
                  <a:cubicBezTo>
                    <a:pt x="33334" y="123374"/>
                    <a:pt x="18613" y="121961"/>
                    <a:pt x="14181" y="121603"/>
                  </a:cubicBezTo>
                  <a:cubicBezTo>
                    <a:pt x="12941" y="121429"/>
                    <a:pt x="10462" y="121246"/>
                    <a:pt x="10462" y="117531"/>
                  </a:cubicBezTo>
                  <a:cubicBezTo>
                    <a:pt x="10462" y="115045"/>
                    <a:pt x="12941" y="115045"/>
                    <a:pt x="14895" y="115045"/>
                  </a:cubicBezTo>
                  <a:cubicBezTo>
                    <a:pt x="23403" y="115045"/>
                    <a:pt x="23403" y="113807"/>
                    <a:pt x="23403" y="112385"/>
                  </a:cubicBezTo>
                  <a:cubicBezTo>
                    <a:pt x="23403" y="111146"/>
                    <a:pt x="23047" y="110083"/>
                    <a:pt x="22697" y="108487"/>
                  </a:cubicBezTo>
                  <a:lnTo>
                    <a:pt x="708" y="20942"/>
                  </a:lnTo>
                  <a:cubicBezTo>
                    <a:pt x="175" y="19171"/>
                    <a:pt x="0" y="17219"/>
                    <a:pt x="0" y="15448"/>
                  </a:cubicBezTo>
                  <a:cubicBezTo>
                    <a:pt x="0" y="4110"/>
                    <a:pt x="10105" y="-1384"/>
                    <a:pt x="18613" y="-1384"/>
                  </a:cubicBezTo>
                  <a:cubicBezTo>
                    <a:pt x="22871" y="-1384"/>
                    <a:pt x="28194" y="29"/>
                    <a:pt x="32801" y="8009"/>
                  </a:cubicBezTo>
                  <a:cubicBezTo>
                    <a:pt x="36528" y="14567"/>
                    <a:pt x="39006" y="25016"/>
                    <a:pt x="39006" y="25729"/>
                  </a:cubicBezTo>
                  <a:cubicBezTo>
                    <a:pt x="39006" y="28032"/>
                    <a:pt x="36702" y="28032"/>
                    <a:pt x="36170" y="28032"/>
                  </a:cubicBezTo>
                  <a:cubicBezTo>
                    <a:pt x="33691" y="28032"/>
                    <a:pt x="33334" y="26968"/>
                    <a:pt x="32627" y="23777"/>
                  </a:cubicBezTo>
                  <a:cubicBezTo>
                    <a:pt x="30323" y="14916"/>
                    <a:pt x="26947" y="3578"/>
                    <a:pt x="19328" y="3578"/>
                  </a:cubicBezTo>
                  <a:cubicBezTo>
                    <a:pt x="14538" y="3578"/>
                    <a:pt x="13299" y="8009"/>
                    <a:pt x="13299" y="12256"/>
                  </a:cubicBezTo>
                  <a:cubicBezTo>
                    <a:pt x="13299" y="14209"/>
                    <a:pt x="13831" y="17575"/>
                    <a:pt x="14363" y="19529"/>
                  </a:cubicBezTo>
                  <a:lnTo>
                    <a:pt x="39006" y="118055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998" name="任意多边形: 形状 997">
              <a:extLst>
                <a:ext uri="{FF2B5EF4-FFF2-40B4-BE49-F238E27FC236}">
                  <a16:creationId xmlns:a16="http://schemas.microsoft.com/office/drawing/2014/main" id="{314C0F18-F7D9-F6C6-F01C-6C84D2430B98}"/>
                </a:ext>
              </a:extLst>
            </p:cNvPr>
            <p:cNvSpPr/>
            <p:nvPr>
              <p:custDataLst>
                <p:tags r:id="rId96"/>
              </p:custDataLst>
            </p:nvPr>
          </p:nvSpPr>
          <p:spPr>
            <a:xfrm flipV="1">
              <a:off x="9491909" y="-14128843"/>
              <a:ext cx="108342" cy="79922"/>
            </a:xfrm>
            <a:custGeom>
              <a:avLst/>
              <a:gdLst>
                <a:gd name="connsiteX0" fmla="*/ 13298 w 108342"/>
                <a:gd name="connsiteY0" fmla="*/ 11551 h 79922"/>
                <a:gd name="connsiteX1" fmla="*/ 11527 w 108342"/>
                <a:gd name="connsiteY1" fmla="*/ 4286 h 79922"/>
                <a:gd name="connsiteX2" fmla="*/ 17556 w 108342"/>
                <a:gd name="connsiteY2" fmla="*/ -1382 h 79922"/>
                <a:gd name="connsiteX3" fmla="*/ 24468 w 108342"/>
                <a:gd name="connsiteY3" fmla="*/ 2516 h 79922"/>
                <a:gd name="connsiteX4" fmla="*/ 27661 w 108342"/>
                <a:gd name="connsiteY4" fmla="*/ 13505 h 79922"/>
                <a:gd name="connsiteX5" fmla="*/ 31562 w 108342"/>
                <a:gd name="connsiteY5" fmla="*/ 29448 h 79922"/>
                <a:gd name="connsiteX6" fmla="*/ 34573 w 108342"/>
                <a:gd name="connsiteY6" fmla="*/ 41325 h 79922"/>
                <a:gd name="connsiteX7" fmla="*/ 42024 w 108342"/>
                <a:gd name="connsiteY7" fmla="*/ 57277 h 79922"/>
                <a:gd name="connsiteX8" fmla="*/ 68622 w 108342"/>
                <a:gd name="connsiteY8" fmla="*/ 73578 h 79922"/>
                <a:gd name="connsiteX9" fmla="*/ 79084 w 108342"/>
                <a:gd name="connsiteY9" fmla="*/ 61175 h 79922"/>
                <a:gd name="connsiteX10" fmla="*/ 68622 w 108342"/>
                <a:gd name="connsiteY10" fmla="*/ 23430 h 79922"/>
                <a:gd name="connsiteX11" fmla="*/ 65960 w 108342"/>
                <a:gd name="connsiteY11" fmla="*/ 13854 h 79922"/>
                <a:gd name="connsiteX12" fmla="*/ 82802 w 108342"/>
                <a:gd name="connsiteY12" fmla="*/ -1382 h 79922"/>
                <a:gd name="connsiteX13" fmla="*/ 108342 w 108342"/>
                <a:gd name="connsiteY13" fmla="*/ 25731 h 79922"/>
                <a:gd name="connsiteX14" fmla="*/ 105498 w 108342"/>
                <a:gd name="connsiteY14" fmla="*/ 28034 h 79922"/>
                <a:gd name="connsiteX15" fmla="*/ 102130 w 108342"/>
                <a:gd name="connsiteY15" fmla="*/ 25018 h 79922"/>
                <a:gd name="connsiteX16" fmla="*/ 83334 w 108342"/>
                <a:gd name="connsiteY16" fmla="*/ 3580 h 79922"/>
                <a:gd name="connsiteX17" fmla="*/ 78901 w 108342"/>
                <a:gd name="connsiteY17" fmla="*/ 9780 h 79922"/>
                <a:gd name="connsiteX18" fmla="*/ 82985 w 108342"/>
                <a:gd name="connsiteY18" fmla="*/ 24135 h 79922"/>
                <a:gd name="connsiteX19" fmla="*/ 92383 w 108342"/>
                <a:gd name="connsiteY19" fmla="*/ 58340 h 79922"/>
                <a:gd name="connsiteX20" fmla="*/ 69328 w 108342"/>
                <a:gd name="connsiteY20" fmla="*/ 78540 h 79922"/>
                <a:gd name="connsiteX21" fmla="*/ 39363 w 108342"/>
                <a:gd name="connsiteY21" fmla="*/ 62414 h 79922"/>
                <a:gd name="connsiteX22" fmla="*/ 20393 w 108342"/>
                <a:gd name="connsiteY22" fmla="*/ 78540 h 79922"/>
                <a:gd name="connsiteX23" fmla="*/ 6387 w 108342"/>
                <a:gd name="connsiteY23" fmla="*/ 68972 h 79922"/>
                <a:gd name="connsiteX24" fmla="*/ 0 w 108342"/>
                <a:gd name="connsiteY24" fmla="*/ 51426 h 79922"/>
                <a:gd name="connsiteX25" fmla="*/ 3010 w 108342"/>
                <a:gd name="connsiteY25" fmla="*/ 49123 h 79922"/>
                <a:gd name="connsiteX26" fmla="*/ 6919 w 108342"/>
                <a:gd name="connsiteY26" fmla="*/ 54442 h 79922"/>
                <a:gd name="connsiteX27" fmla="*/ 19860 w 108342"/>
                <a:gd name="connsiteY27" fmla="*/ 73578 h 79922"/>
                <a:gd name="connsiteX28" fmla="*/ 25707 w 108342"/>
                <a:gd name="connsiteY28" fmla="*/ 64891 h 79922"/>
                <a:gd name="connsiteX29" fmla="*/ 22870 w 108342"/>
                <a:gd name="connsiteY29" fmla="*/ 50186 h 79922"/>
                <a:gd name="connsiteX30" fmla="*/ 18971 w 108342"/>
                <a:gd name="connsiteY30" fmla="*/ 34235 h 79922"/>
                <a:gd name="connsiteX31" fmla="*/ 13298 w 108342"/>
                <a:gd name="connsiteY31" fmla="*/ 11551 h 79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08342" h="79922">
                  <a:moveTo>
                    <a:pt x="13298" y="11551"/>
                  </a:moveTo>
                  <a:cubicBezTo>
                    <a:pt x="12591" y="9248"/>
                    <a:pt x="11527" y="4818"/>
                    <a:pt x="11527" y="4286"/>
                  </a:cubicBezTo>
                  <a:cubicBezTo>
                    <a:pt x="11527" y="387"/>
                    <a:pt x="14720" y="-1382"/>
                    <a:pt x="17556" y="-1382"/>
                  </a:cubicBezTo>
                  <a:cubicBezTo>
                    <a:pt x="20742" y="-1382"/>
                    <a:pt x="23586" y="919"/>
                    <a:pt x="24468" y="2516"/>
                  </a:cubicBezTo>
                  <a:cubicBezTo>
                    <a:pt x="25358" y="4112"/>
                    <a:pt x="26771" y="9780"/>
                    <a:pt x="27661" y="13505"/>
                  </a:cubicBezTo>
                  <a:cubicBezTo>
                    <a:pt x="28551" y="16872"/>
                    <a:pt x="30497" y="25018"/>
                    <a:pt x="31562" y="29448"/>
                  </a:cubicBezTo>
                  <a:cubicBezTo>
                    <a:pt x="32626" y="33355"/>
                    <a:pt x="33691" y="37253"/>
                    <a:pt x="34573" y="41325"/>
                  </a:cubicBezTo>
                  <a:cubicBezTo>
                    <a:pt x="36527" y="48591"/>
                    <a:pt x="36884" y="50011"/>
                    <a:pt x="42024" y="57277"/>
                  </a:cubicBezTo>
                  <a:cubicBezTo>
                    <a:pt x="46989" y="64367"/>
                    <a:pt x="55323" y="73578"/>
                    <a:pt x="68622" y="73578"/>
                  </a:cubicBezTo>
                  <a:cubicBezTo>
                    <a:pt x="78901" y="73578"/>
                    <a:pt x="79084" y="64542"/>
                    <a:pt x="79084" y="61175"/>
                  </a:cubicBezTo>
                  <a:cubicBezTo>
                    <a:pt x="79084" y="50545"/>
                    <a:pt x="71457" y="30869"/>
                    <a:pt x="68622" y="23430"/>
                  </a:cubicBezTo>
                  <a:cubicBezTo>
                    <a:pt x="66667" y="18467"/>
                    <a:pt x="65960" y="16872"/>
                    <a:pt x="65960" y="13854"/>
                  </a:cubicBezTo>
                  <a:cubicBezTo>
                    <a:pt x="65960" y="4461"/>
                    <a:pt x="73761" y="-1382"/>
                    <a:pt x="82802" y="-1382"/>
                  </a:cubicBezTo>
                  <a:cubicBezTo>
                    <a:pt x="100533" y="-1382"/>
                    <a:pt x="108342" y="23072"/>
                    <a:pt x="108342" y="25731"/>
                  </a:cubicBezTo>
                  <a:cubicBezTo>
                    <a:pt x="108342" y="28034"/>
                    <a:pt x="106031" y="28034"/>
                    <a:pt x="105498" y="28034"/>
                  </a:cubicBezTo>
                  <a:cubicBezTo>
                    <a:pt x="103020" y="28034"/>
                    <a:pt x="102845" y="26970"/>
                    <a:pt x="102130" y="25018"/>
                  </a:cubicBezTo>
                  <a:cubicBezTo>
                    <a:pt x="98055" y="10844"/>
                    <a:pt x="90428" y="3580"/>
                    <a:pt x="83334" y="3580"/>
                  </a:cubicBezTo>
                  <a:cubicBezTo>
                    <a:pt x="79616" y="3580"/>
                    <a:pt x="78901" y="6057"/>
                    <a:pt x="78901" y="9780"/>
                  </a:cubicBezTo>
                  <a:cubicBezTo>
                    <a:pt x="78901" y="13854"/>
                    <a:pt x="79791" y="16157"/>
                    <a:pt x="82985" y="24135"/>
                  </a:cubicBezTo>
                  <a:cubicBezTo>
                    <a:pt x="85113" y="29630"/>
                    <a:pt x="92383" y="48416"/>
                    <a:pt x="92383" y="58340"/>
                  </a:cubicBezTo>
                  <a:cubicBezTo>
                    <a:pt x="92383" y="75530"/>
                    <a:pt x="78726" y="78540"/>
                    <a:pt x="69328" y="78540"/>
                  </a:cubicBezTo>
                  <a:cubicBezTo>
                    <a:pt x="54615" y="78540"/>
                    <a:pt x="44686" y="69504"/>
                    <a:pt x="39363" y="62414"/>
                  </a:cubicBezTo>
                  <a:cubicBezTo>
                    <a:pt x="38123" y="74642"/>
                    <a:pt x="27661" y="78540"/>
                    <a:pt x="20393" y="78540"/>
                  </a:cubicBezTo>
                  <a:cubicBezTo>
                    <a:pt x="12766" y="78540"/>
                    <a:pt x="8690" y="73046"/>
                    <a:pt x="6387" y="68972"/>
                  </a:cubicBezTo>
                  <a:cubicBezTo>
                    <a:pt x="2486" y="62414"/>
                    <a:pt x="0" y="52314"/>
                    <a:pt x="0" y="51426"/>
                  </a:cubicBezTo>
                  <a:cubicBezTo>
                    <a:pt x="0" y="49123"/>
                    <a:pt x="2486" y="49123"/>
                    <a:pt x="3010" y="49123"/>
                  </a:cubicBezTo>
                  <a:cubicBezTo>
                    <a:pt x="5497" y="49123"/>
                    <a:pt x="5672" y="49655"/>
                    <a:pt x="6919" y="54442"/>
                  </a:cubicBezTo>
                  <a:cubicBezTo>
                    <a:pt x="9573" y="64891"/>
                    <a:pt x="12941" y="73578"/>
                    <a:pt x="19860" y="73578"/>
                  </a:cubicBezTo>
                  <a:cubicBezTo>
                    <a:pt x="24468" y="73578"/>
                    <a:pt x="25707" y="69679"/>
                    <a:pt x="25707" y="64891"/>
                  </a:cubicBezTo>
                  <a:cubicBezTo>
                    <a:pt x="25707" y="61524"/>
                    <a:pt x="24118" y="54974"/>
                    <a:pt x="22870" y="50186"/>
                  </a:cubicBezTo>
                  <a:cubicBezTo>
                    <a:pt x="21632" y="45399"/>
                    <a:pt x="19860" y="38134"/>
                    <a:pt x="18971" y="34235"/>
                  </a:cubicBezTo>
                  <a:lnTo>
                    <a:pt x="13298" y="11551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999" name="任意多边形: 形状 998">
              <a:extLst>
                <a:ext uri="{FF2B5EF4-FFF2-40B4-BE49-F238E27FC236}">
                  <a16:creationId xmlns:a16="http://schemas.microsoft.com/office/drawing/2014/main" id="{86F536D9-BDDB-6257-2AFA-BB15DB0E4A58}"/>
                </a:ext>
              </a:extLst>
            </p:cNvPr>
            <p:cNvSpPr/>
            <p:nvPr>
              <p:custDataLst>
                <p:tags r:id="rId97"/>
              </p:custDataLst>
            </p:nvPr>
          </p:nvSpPr>
          <p:spPr>
            <a:xfrm flipV="1">
              <a:off x="9643426" y="-13964429"/>
              <a:ext cx="29631" cy="75675"/>
            </a:xfrm>
            <a:custGeom>
              <a:avLst/>
              <a:gdLst>
                <a:gd name="connsiteX0" fmla="*/ 29632 w 29631"/>
                <a:gd name="connsiteY0" fmla="*/ 47730 h 75675"/>
                <a:gd name="connsiteX1" fmla="*/ 13426 w 29631"/>
                <a:gd name="connsiteY1" fmla="*/ 74306 h 75675"/>
                <a:gd name="connsiteX2" fmla="*/ 0 w 29631"/>
                <a:gd name="connsiteY2" fmla="*/ 60887 h 75675"/>
                <a:gd name="connsiteX3" fmla="*/ 13426 w 29631"/>
                <a:gd name="connsiteY3" fmla="*/ 47478 h 75675"/>
                <a:gd name="connsiteX4" fmla="*/ 22283 w 29631"/>
                <a:gd name="connsiteY4" fmla="*/ 50764 h 75675"/>
                <a:gd name="connsiteX5" fmla="*/ 23555 w 29631"/>
                <a:gd name="connsiteY5" fmla="*/ 51527 h 75675"/>
                <a:gd name="connsiteX6" fmla="*/ 24063 w 29631"/>
                <a:gd name="connsiteY6" fmla="*/ 47730 h 75675"/>
                <a:gd name="connsiteX7" fmla="*/ 6840 w 29631"/>
                <a:gd name="connsiteY7" fmla="*/ 5468 h 75675"/>
                <a:gd name="connsiteX8" fmla="*/ 4051 w 29631"/>
                <a:gd name="connsiteY8" fmla="*/ 1417 h 75675"/>
                <a:gd name="connsiteX9" fmla="*/ 6586 w 29631"/>
                <a:gd name="connsiteY9" fmla="*/ -1370 h 75675"/>
                <a:gd name="connsiteX10" fmla="*/ 29632 w 29631"/>
                <a:gd name="connsiteY10" fmla="*/ 47730 h 75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9631" h="75675">
                  <a:moveTo>
                    <a:pt x="29632" y="47730"/>
                  </a:moveTo>
                  <a:cubicBezTo>
                    <a:pt x="29632" y="64437"/>
                    <a:pt x="23300" y="74306"/>
                    <a:pt x="13426" y="74306"/>
                  </a:cubicBezTo>
                  <a:cubicBezTo>
                    <a:pt x="5068" y="74306"/>
                    <a:pt x="0" y="67977"/>
                    <a:pt x="0" y="60887"/>
                  </a:cubicBezTo>
                  <a:cubicBezTo>
                    <a:pt x="0" y="54059"/>
                    <a:pt x="5068" y="47478"/>
                    <a:pt x="13426" y="47478"/>
                  </a:cubicBezTo>
                  <a:cubicBezTo>
                    <a:pt x="16460" y="47478"/>
                    <a:pt x="19757" y="48493"/>
                    <a:pt x="22283" y="50764"/>
                  </a:cubicBezTo>
                  <a:cubicBezTo>
                    <a:pt x="23046" y="51272"/>
                    <a:pt x="23300" y="51527"/>
                    <a:pt x="23555" y="51527"/>
                  </a:cubicBezTo>
                  <a:cubicBezTo>
                    <a:pt x="23808" y="51527"/>
                    <a:pt x="24063" y="51272"/>
                    <a:pt x="24063" y="47730"/>
                  </a:cubicBezTo>
                  <a:cubicBezTo>
                    <a:pt x="24063" y="29000"/>
                    <a:pt x="15197" y="13820"/>
                    <a:pt x="6840" y="5468"/>
                  </a:cubicBezTo>
                  <a:cubicBezTo>
                    <a:pt x="4051" y="2681"/>
                    <a:pt x="4051" y="2172"/>
                    <a:pt x="4051" y="1417"/>
                  </a:cubicBezTo>
                  <a:cubicBezTo>
                    <a:pt x="4051" y="-360"/>
                    <a:pt x="5323" y="-1370"/>
                    <a:pt x="6586" y="-1370"/>
                  </a:cubicBezTo>
                  <a:cubicBezTo>
                    <a:pt x="9374" y="-1370"/>
                    <a:pt x="29632" y="18116"/>
                    <a:pt x="29632" y="47730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000" name="任意多边形: 形状 999">
              <a:extLst>
                <a:ext uri="{FF2B5EF4-FFF2-40B4-BE49-F238E27FC236}">
                  <a16:creationId xmlns:a16="http://schemas.microsoft.com/office/drawing/2014/main" id="{3BF2A3DA-C38F-B0E2-D46D-F34A24156FDC}"/>
                </a:ext>
              </a:extLst>
            </p:cNvPr>
            <p:cNvSpPr/>
            <p:nvPr>
              <p:custDataLst>
                <p:tags r:id="rId98"/>
              </p:custDataLst>
            </p:nvPr>
          </p:nvSpPr>
          <p:spPr>
            <a:xfrm flipV="1">
              <a:off x="9744092" y="-14111222"/>
              <a:ext cx="207898" cy="173620"/>
            </a:xfrm>
            <a:custGeom>
              <a:avLst/>
              <a:gdLst>
                <a:gd name="connsiteX0" fmla="*/ 207899 w 207898"/>
                <a:gd name="connsiteY0" fmla="*/ -1377 h 173620"/>
                <a:gd name="connsiteX1" fmla="*/ 207899 w 207898"/>
                <a:gd name="connsiteY1" fmla="*/ 10515 h 173620"/>
                <a:gd name="connsiteX2" fmla="*/ 180555 w 207898"/>
                <a:gd name="connsiteY2" fmla="*/ 10515 h 173620"/>
                <a:gd name="connsiteX3" fmla="*/ 180555 w 207898"/>
                <a:gd name="connsiteY3" fmla="*/ 160349 h 173620"/>
                <a:gd name="connsiteX4" fmla="*/ 207899 w 207898"/>
                <a:gd name="connsiteY4" fmla="*/ 160349 h 173620"/>
                <a:gd name="connsiteX5" fmla="*/ 207899 w 207898"/>
                <a:gd name="connsiteY5" fmla="*/ 172244 h 173620"/>
                <a:gd name="connsiteX6" fmla="*/ 162570 w 207898"/>
                <a:gd name="connsiteY6" fmla="*/ 171481 h 173620"/>
                <a:gd name="connsiteX7" fmla="*/ 117248 w 207898"/>
                <a:gd name="connsiteY7" fmla="*/ 172244 h 173620"/>
                <a:gd name="connsiteX8" fmla="*/ 117248 w 207898"/>
                <a:gd name="connsiteY8" fmla="*/ 160349 h 173620"/>
                <a:gd name="connsiteX9" fmla="*/ 144592 w 207898"/>
                <a:gd name="connsiteY9" fmla="*/ 160349 h 173620"/>
                <a:gd name="connsiteX10" fmla="*/ 144592 w 207898"/>
                <a:gd name="connsiteY10" fmla="*/ 94797 h 173620"/>
                <a:gd name="connsiteX11" fmla="*/ 63307 w 207898"/>
                <a:gd name="connsiteY11" fmla="*/ 94797 h 173620"/>
                <a:gd name="connsiteX12" fmla="*/ 63307 w 207898"/>
                <a:gd name="connsiteY12" fmla="*/ 160349 h 173620"/>
                <a:gd name="connsiteX13" fmla="*/ 90659 w 207898"/>
                <a:gd name="connsiteY13" fmla="*/ 160349 h 173620"/>
                <a:gd name="connsiteX14" fmla="*/ 90659 w 207898"/>
                <a:gd name="connsiteY14" fmla="*/ 172244 h 173620"/>
                <a:gd name="connsiteX15" fmla="*/ 45330 w 207898"/>
                <a:gd name="connsiteY15" fmla="*/ 171481 h 173620"/>
                <a:gd name="connsiteX16" fmla="*/ 0 w 207898"/>
                <a:gd name="connsiteY16" fmla="*/ 172244 h 173620"/>
                <a:gd name="connsiteX17" fmla="*/ 0 w 207898"/>
                <a:gd name="connsiteY17" fmla="*/ 160349 h 173620"/>
                <a:gd name="connsiteX18" fmla="*/ 27352 w 207898"/>
                <a:gd name="connsiteY18" fmla="*/ 160349 h 173620"/>
                <a:gd name="connsiteX19" fmla="*/ 27352 w 207898"/>
                <a:gd name="connsiteY19" fmla="*/ 10515 h 173620"/>
                <a:gd name="connsiteX20" fmla="*/ 0 w 207898"/>
                <a:gd name="connsiteY20" fmla="*/ 10515 h 173620"/>
                <a:gd name="connsiteX21" fmla="*/ 0 w 207898"/>
                <a:gd name="connsiteY21" fmla="*/ -1377 h 173620"/>
                <a:gd name="connsiteX22" fmla="*/ 45330 w 207898"/>
                <a:gd name="connsiteY22" fmla="*/ -616 h 173620"/>
                <a:gd name="connsiteX23" fmla="*/ 90659 w 207898"/>
                <a:gd name="connsiteY23" fmla="*/ -1377 h 173620"/>
                <a:gd name="connsiteX24" fmla="*/ 90659 w 207898"/>
                <a:gd name="connsiteY24" fmla="*/ 10515 h 173620"/>
                <a:gd name="connsiteX25" fmla="*/ 63307 w 207898"/>
                <a:gd name="connsiteY25" fmla="*/ 10515 h 173620"/>
                <a:gd name="connsiteX26" fmla="*/ 63307 w 207898"/>
                <a:gd name="connsiteY26" fmla="*/ 82903 h 173620"/>
                <a:gd name="connsiteX27" fmla="*/ 144592 w 207898"/>
                <a:gd name="connsiteY27" fmla="*/ 82903 h 173620"/>
                <a:gd name="connsiteX28" fmla="*/ 144592 w 207898"/>
                <a:gd name="connsiteY28" fmla="*/ 10515 h 173620"/>
                <a:gd name="connsiteX29" fmla="*/ 117248 w 207898"/>
                <a:gd name="connsiteY29" fmla="*/ 10515 h 173620"/>
                <a:gd name="connsiteX30" fmla="*/ 117248 w 207898"/>
                <a:gd name="connsiteY30" fmla="*/ -1377 h 173620"/>
                <a:gd name="connsiteX31" fmla="*/ 162570 w 207898"/>
                <a:gd name="connsiteY31" fmla="*/ -616 h 173620"/>
                <a:gd name="connsiteX32" fmla="*/ 207899 w 207898"/>
                <a:gd name="connsiteY32" fmla="*/ -1377 h 173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07898" h="173620">
                  <a:moveTo>
                    <a:pt x="207899" y="-1377"/>
                  </a:moveTo>
                  <a:lnTo>
                    <a:pt x="207899" y="10515"/>
                  </a:lnTo>
                  <a:lnTo>
                    <a:pt x="180555" y="10515"/>
                  </a:lnTo>
                  <a:lnTo>
                    <a:pt x="180555" y="160349"/>
                  </a:lnTo>
                  <a:lnTo>
                    <a:pt x="207899" y="160349"/>
                  </a:lnTo>
                  <a:lnTo>
                    <a:pt x="207899" y="172244"/>
                  </a:lnTo>
                  <a:cubicBezTo>
                    <a:pt x="198278" y="171481"/>
                    <a:pt x="173461" y="171481"/>
                    <a:pt x="162570" y="171481"/>
                  </a:cubicBezTo>
                  <a:cubicBezTo>
                    <a:pt x="151686" y="171481"/>
                    <a:pt x="126868" y="171481"/>
                    <a:pt x="117248" y="172244"/>
                  </a:cubicBezTo>
                  <a:lnTo>
                    <a:pt x="117248" y="160349"/>
                  </a:lnTo>
                  <a:lnTo>
                    <a:pt x="144592" y="160349"/>
                  </a:lnTo>
                  <a:lnTo>
                    <a:pt x="144592" y="94797"/>
                  </a:lnTo>
                  <a:lnTo>
                    <a:pt x="63307" y="94797"/>
                  </a:lnTo>
                  <a:lnTo>
                    <a:pt x="63307" y="160349"/>
                  </a:lnTo>
                  <a:lnTo>
                    <a:pt x="90659" y="160349"/>
                  </a:lnTo>
                  <a:lnTo>
                    <a:pt x="90659" y="172244"/>
                  </a:lnTo>
                  <a:cubicBezTo>
                    <a:pt x="81030" y="171481"/>
                    <a:pt x="56221" y="171481"/>
                    <a:pt x="45330" y="171481"/>
                  </a:cubicBezTo>
                  <a:cubicBezTo>
                    <a:pt x="34438" y="171481"/>
                    <a:pt x="9621" y="171481"/>
                    <a:pt x="0" y="172244"/>
                  </a:cubicBezTo>
                  <a:lnTo>
                    <a:pt x="0" y="160349"/>
                  </a:lnTo>
                  <a:lnTo>
                    <a:pt x="27352" y="160349"/>
                  </a:lnTo>
                  <a:lnTo>
                    <a:pt x="27352" y="10515"/>
                  </a:lnTo>
                  <a:lnTo>
                    <a:pt x="0" y="10515"/>
                  </a:lnTo>
                  <a:lnTo>
                    <a:pt x="0" y="-1377"/>
                  </a:lnTo>
                  <a:cubicBezTo>
                    <a:pt x="9621" y="-616"/>
                    <a:pt x="34438" y="-616"/>
                    <a:pt x="45330" y="-616"/>
                  </a:cubicBezTo>
                  <a:cubicBezTo>
                    <a:pt x="56221" y="-616"/>
                    <a:pt x="81030" y="-616"/>
                    <a:pt x="90659" y="-1377"/>
                  </a:cubicBezTo>
                  <a:lnTo>
                    <a:pt x="90659" y="10515"/>
                  </a:lnTo>
                  <a:lnTo>
                    <a:pt x="63307" y="10515"/>
                  </a:lnTo>
                  <a:lnTo>
                    <a:pt x="63307" y="82903"/>
                  </a:lnTo>
                  <a:lnTo>
                    <a:pt x="144592" y="82903"/>
                  </a:lnTo>
                  <a:lnTo>
                    <a:pt x="144592" y="10515"/>
                  </a:lnTo>
                  <a:lnTo>
                    <a:pt x="117248" y="10515"/>
                  </a:lnTo>
                  <a:lnTo>
                    <a:pt x="117248" y="-1377"/>
                  </a:lnTo>
                  <a:cubicBezTo>
                    <a:pt x="126868" y="-616"/>
                    <a:pt x="151686" y="-616"/>
                    <a:pt x="162570" y="-616"/>
                  </a:cubicBezTo>
                  <a:cubicBezTo>
                    <a:pt x="173461" y="-616"/>
                    <a:pt x="198278" y="-616"/>
                    <a:pt x="207899" y="-1377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001" name="任意多边形: 形状 1000">
              <a:extLst>
                <a:ext uri="{FF2B5EF4-FFF2-40B4-BE49-F238E27FC236}">
                  <a16:creationId xmlns:a16="http://schemas.microsoft.com/office/drawing/2014/main" id="{5E908752-0A4F-5629-5351-1D064CFFA10B}"/>
                </a:ext>
              </a:extLst>
            </p:cNvPr>
            <p:cNvSpPr/>
            <p:nvPr>
              <p:custDataLst>
                <p:tags r:id="rId99"/>
              </p:custDataLst>
            </p:nvPr>
          </p:nvSpPr>
          <p:spPr>
            <a:xfrm flipV="1">
              <a:off x="9974049" y="-14126808"/>
              <a:ext cx="297136" cy="79922"/>
            </a:xfrm>
            <a:custGeom>
              <a:avLst/>
              <a:gdLst>
                <a:gd name="connsiteX0" fmla="*/ 27844 w 297136"/>
                <a:gd name="connsiteY0" fmla="*/ 40795 h 79922"/>
                <a:gd name="connsiteX1" fmla="*/ 56387 w 297136"/>
                <a:gd name="connsiteY1" fmla="*/ 44519 h 79922"/>
                <a:gd name="connsiteX2" fmla="*/ 71989 w 297136"/>
                <a:gd name="connsiteY2" fmla="*/ 62948 h 79922"/>
                <a:gd name="connsiteX3" fmla="*/ 50008 w 297136"/>
                <a:gd name="connsiteY3" fmla="*/ 78541 h 79922"/>
                <a:gd name="connsiteX4" fmla="*/ 0 w 297136"/>
                <a:gd name="connsiteY4" fmla="*/ 31934 h 79922"/>
                <a:gd name="connsiteX5" fmla="*/ 31919 w 297136"/>
                <a:gd name="connsiteY5" fmla="*/ -1382 h 79922"/>
                <a:gd name="connsiteX6" fmla="*/ 75890 w 297136"/>
                <a:gd name="connsiteY6" fmla="*/ 18643 h 79922"/>
                <a:gd name="connsiteX7" fmla="*/ 72879 w 297136"/>
                <a:gd name="connsiteY7" fmla="*/ 21651 h 79922"/>
                <a:gd name="connsiteX8" fmla="*/ 70044 w 297136"/>
                <a:gd name="connsiteY8" fmla="*/ 19882 h 79922"/>
                <a:gd name="connsiteX9" fmla="*/ 32277 w 297136"/>
                <a:gd name="connsiteY9" fmla="*/ 3580 h 79922"/>
                <a:gd name="connsiteX10" fmla="*/ 14545 w 297136"/>
                <a:gd name="connsiteY10" fmla="*/ 25018 h 79922"/>
                <a:gd name="connsiteX11" fmla="*/ 16674 w 297136"/>
                <a:gd name="connsiteY11" fmla="*/ 40795 h 79922"/>
                <a:gd name="connsiteX12" fmla="*/ 27844 w 297136"/>
                <a:gd name="connsiteY12" fmla="*/ 40795 h 79922"/>
                <a:gd name="connsiteX13" fmla="*/ 18088 w 297136"/>
                <a:gd name="connsiteY13" fmla="*/ 45758 h 79922"/>
                <a:gd name="connsiteX14" fmla="*/ 50008 w 297136"/>
                <a:gd name="connsiteY14" fmla="*/ 73578 h 79922"/>
                <a:gd name="connsiteX15" fmla="*/ 64371 w 297136"/>
                <a:gd name="connsiteY15" fmla="*/ 62948 h 79922"/>
                <a:gd name="connsiteX16" fmla="*/ 26780 w 297136"/>
                <a:gd name="connsiteY16" fmla="*/ 45758 h 79922"/>
                <a:gd name="connsiteX17" fmla="*/ 18088 w 297136"/>
                <a:gd name="connsiteY17" fmla="*/ 45758 h 79922"/>
                <a:gd name="connsiteX18" fmla="*/ 105842 w 297136"/>
                <a:gd name="connsiteY18" fmla="*/ 11553 h 79922"/>
                <a:gd name="connsiteX19" fmla="*/ 104070 w 297136"/>
                <a:gd name="connsiteY19" fmla="*/ 4287 h 79922"/>
                <a:gd name="connsiteX20" fmla="*/ 110100 w 297136"/>
                <a:gd name="connsiteY20" fmla="*/ -1382 h 79922"/>
                <a:gd name="connsiteX21" fmla="*/ 117011 w 297136"/>
                <a:gd name="connsiteY21" fmla="*/ 2516 h 79922"/>
                <a:gd name="connsiteX22" fmla="*/ 120205 w 297136"/>
                <a:gd name="connsiteY22" fmla="*/ 13505 h 79922"/>
                <a:gd name="connsiteX23" fmla="*/ 124105 w 297136"/>
                <a:gd name="connsiteY23" fmla="*/ 29448 h 79922"/>
                <a:gd name="connsiteX24" fmla="*/ 127116 w 297136"/>
                <a:gd name="connsiteY24" fmla="*/ 41327 h 79922"/>
                <a:gd name="connsiteX25" fmla="*/ 134568 w 297136"/>
                <a:gd name="connsiteY25" fmla="*/ 57278 h 79922"/>
                <a:gd name="connsiteX26" fmla="*/ 161165 w 297136"/>
                <a:gd name="connsiteY26" fmla="*/ 73578 h 79922"/>
                <a:gd name="connsiteX27" fmla="*/ 171627 w 297136"/>
                <a:gd name="connsiteY27" fmla="*/ 61177 h 79922"/>
                <a:gd name="connsiteX28" fmla="*/ 161165 w 297136"/>
                <a:gd name="connsiteY28" fmla="*/ 23430 h 79922"/>
                <a:gd name="connsiteX29" fmla="*/ 158504 w 297136"/>
                <a:gd name="connsiteY29" fmla="*/ 13856 h 79922"/>
                <a:gd name="connsiteX30" fmla="*/ 175345 w 297136"/>
                <a:gd name="connsiteY30" fmla="*/ -1382 h 79922"/>
                <a:gd name="connsiteX31" fmla="*/ 200886 w 297136"/>
                <a:gd name="connsiteY31" fmla="*/ 25733 h 79922"/>
                <a:gd name="connsiteX32" fmla="*/ 198042 w 297136"/>
                <a:gd name="connsiteY32" fmla="*/ 28036 h 79922"/>
                <a:gd name="connsiteX33" fmla="*/ 194673 w 297136"/>
                <a:gd name="connsiteY33" fmla="*/ 25018 h 79922"/>
                <a:gd name="connsiteX34" fmla="*/ 175878 w 297136"/>
                <a:gd name="connsiteY34" fmla="*/ 3580 h 79922"/>
                <a:gd name="connsiteX35" fmla="*/ 171445 w 297136"/>
                <a:gd name="connsiteY35" fmla="*/ 9782 h 79922"/>
                <a:gd name="connsiteX36" fmla="*/ 175528 w 297136"/>
                <a:gd name="connsiteY36" fmla="*/ 24137 h 79922"/>
                <a:gd name="connsiteX37" fmla="*/ 184926 w 297136"/>
                <a:gd name="connsiteY37" fmla="*/ 58342 h 79922"/>
                <a:gd name="connsiteX38" fmla="*/ 161872 w 297136"/>
                <a:gd name="connsiteY38" fmla="*/ 78541 h 79922"/>
                <a:gd name="connsiteX39" fmla="*/ 131906 w 297136"/>
                <a:gd name="connsiteY39" fmla="*/ 62414 h 79922"/>
                <a:gd name="connsiteX40" fmla="*/ 112936 w 297136"/>
                <a:gd name="connsiteY40" fmla="*/ 78541 h 79922"/>
                <a:gd name="connsiteX41" fmla="*/ 98930 w 297136"/>
                <a:gd name="connsiteY41" fmla="*/ 68974 h 79922"/>
                <a:gd name="connsiteX42" fmla="*/ 92543 w 297136"/>
                <a:gd name="connsiteY42" fmla="*/ 51426 h 79922"/>
                <a:gd name="connsiteX43" fmla="*/ 95554 w 297136"/>
                <a:gd name="connsiteY43" fmla="*/ 49124 h 79922"/>
                <a:gd name="connsiteX44" fmla="*/ 99463 w 297136"/>
                <a:gd name="connsiteY44" fmla="*/ 54443 h 79922"/>
                <a:gd name="connsiteX45" fmla="*/ 112404 w 297136"/>
                <a:gd name="connsiteY45" fmla="*/ 73578 h 79922"/>
                <a:gd name="connsiteX46" fmla="*/ 118251 w 297136"/>
                <a:gd name="connsiteY46" fmla="*/ 64892 h 79922"/>
                <a:gd name="connsiteX47" fmla="*/ 115415 w 297136"/>
                <a:gd name="connsiteY47" fmla="*/ 50188 h 79922"/>
                <a:gd name="connsiteX48" fmla="*/ 111514 w 297136"/>
                <a:gd name="connsiteY48" fmla="*/ 34237 h 79922"/>
                <a:gd name="connsiteX49" fmla="*/ 105842 w 297136"/>
                <a:gd name="connsiteY49" fmla="*/ 11553 h 79922"/>
                <a:gd name="connsiteX50" fmla="*/ 287031 w 297136"/>
                <a:gd name="connsiteY50" fmla="*/ 68267 h 79922"/>
                <a:gd name="connsiteX51" fmla="*/ 277991 w 297136"/>
                <a:gd name="connsiteY51" fmla="*/ 58342 h 79922"/>
                <a:gd name="connsiteX52" fmla="*/ 284904 w 297136"/>
                <a:gd name="connsiteY52" fmla="*/ 51784 h 79922"/>
                <a:gd name="connsiteX53" fmla="*/ 295016 w 297136"/>
                <a:gd name="connsiteY53" fmla="*/ 63121 h 79922"/>
                <a:gd name="connsiteX54" fmla="*/ 271606 w 297136"/>
                <a:gd name="connsiteY54" fmla="*/ 78541 h 79922"/>
                <a:gd name="connsiteX55" fmla="*/ 220365 w 297136"/>
                <a:gd name="connsiteY55" fmla="*/ 29448 h 79922"/>
                <a:gd name="connsiteX56" fmla="*/ 253165 w 297136"/>
                <a:gd name="connsiteY56" fmla="*/ -1382 h 79922"/>
                <a:gd name="connsiteX57" fmla="*/ 297136 w 297136"/>
                <a:gd name="connsiteY57" fmla="*/ 18643 h 79922"/>
                <a:gd name="connsiteX58" fmla="*/ 294126 w 297136"/>
                <a:gd name="connsiteY58" fmla="*/ 21651 h 79922"/>
                <a:gd name="connsiteX59" fmla="*/ 291289 w 297136"/>
                <a:gd name="connsiteY59" fmla="*/ 19882 h 79922"/>
                <a:gd name="connsiteX60" fmla="*/ 253524 w 297136"/>
                <a:gd name="connsiteY60" fmla="*/ 3580 h 79922"/>
                <a:gd name="connsiteX61" fmla="*/ 235077 w 297136"/>
                <a:gd name="connsiteY61" fmla="*/ 23248 h 79922"/>
                <a:gd name="connsiteX62" fmla="*/ 246786 w 297136"/>
                <a:gd name="connsiteY62" fmla="*/ 59938 h 79922"/>
                <a:gd name="connsiteX63" fmla="*/ 271606 w 297136"/>
                <a:gd name="connsiteY63" fmla="*/ 73578 h 79922"/>
                <a:gd name="connsiteX64" fmla="*/ 287031 w 297136"/>
                <a:gd name="connsiteY64" fmla="*/ 68267 h 79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297136" h="79922">
                  <a:moveTo>
                    <a:pt x="27844" y="40795"/>
                  </a:moveTo>
                  <a:cubicBezTo>
                    <a:pt x="32809" y="40795"/>
                    <a:pt x="46815" y="41152"/>
                    <a:pt x="56387" y="44519"/>
                  </a:cubicBezTo>
                  <a:cubicBezTo>
                    <a:pt x="69511" y="49124"/>
                    <a:pt x="71989" y="57627"/>
                    <a:pt x="71989" y="62948"/>
                  </a:cubicBezTo>
                  <a:cubicBezTo>
                    <a:pt x="71989" y="72697"/>
                    <a:pt x="62242" y="78541"/>
                    <a:pt x="50008" y="78541"/>
                  </a:cubicBezTo>
                  <a:cubicBezTo>
                    <a:pt x="28725" y="78541"/>
                    <a:pt x="0" y="62241"/>
                    <a:pt x="0" y="31934"/>
                  </a:cubicBezTo>
                  <a:cubicBezTo>
                    <a:pt x="0" y="14037"/>
                    <a:pt x="11177" y="-1382"/>
                    <a:pt x="31919" y="-1382"/>
                  </a:cubicBezTo>
                  <a:cubicBezTo>
                    <a:pt x="61885" y="-1382"/>
                    <a:pt x="75890" y="16157"/>
                    <a:pt x="75890" y="18643"/>
                  </a:cubicBezTo>
                  <a:cubicBezTo>
                    <a:pt x="75890" y="19707"/>
                    <a:pt x="74301" y="21651"/>
                    <a:pt x="72879" y="21651"/>
                  </a:cubicBezTo>
                  <a:cubicBezTo>
                    <a:pt x="71815" y="21651"/>
                    <a:pt x="71457" y="21302"/>
                    <a:pt x="70044" y="19882"/>
                  </a:cubicBezTo>
                  <a:cubicBezTo>
                    <a:pt x="56213" y="3580"/>
                    <a:pt x="35462" y="3580"/>
                    <a:pt x="32277" y="3580"/>
                  </a:cubicBezTo>
                  <a:cubicBezTo>
                    <a:pt x="21632" y="3580"/>
                    <a:pt x="14545" y="10670"/>
                    <a:pt x="14545" y="25018"/>
                  </a:cubicBezTo>
                  <a:cubicBezTo>
                    <a:pt x="14545" y="27504"/>
                    <a:pt x="14545" y="31044"/>
                    <a:pt x="16674" y="40795"/>
                  </a:cubicBezTo>
                  <a:lnTo>
                    <a:pt x="27844" y="40795"/>
                  </a:lnTo>
                  <a:close/>
                  <a:moveTo>
                    <a:pt x="18088" y="45758"/>
                  </a:moveTo>
                  <a:cubicBezTo>
                    <a:pt x="25358" y="71451"/>
                    <a:pt x="45043" y="73578"/>
                    <a:pt x="50008" y="73578"/>
                  </a:cubicBezTo>
                  <a:cubicBezTo>
                    <a:pt x="57809" y="73578"/>
                    <a:pt x="64371" y="69680"/>
                    <a:pt x="64371" y="62948"/>
                  </a:cubicBezTo>
                  <a:cubicBezTo>
                    <a:pt x="64371" y="45758"/>
                    <a:pt x="34406" y="45758"/>
                    <a:pt x="26780" y="45758"/>
                  </a:cubicBezTo>
                  <a:lnTo>
                    <a:pt x="18088" y="45758"/>
                  </a:lnTo>
                  <a:close/>
                  <a:moveTo>
                    <a:pt x="105842" y="11553"/>
                  </a:moveTo>
                  <a:cubicBezTo>
                    <a:pt x="105134" y="9250"/>
                    <a:pt x="104070" y="4819"/>
                    <a:pt x="104070" y="4287"/>
                  </a:cubicBezTo>
                  <a:cubicBezTo>
                    <a:pt x="104070" y="389"/>
                    <a:pt x="107264" y="-1382"/>
                    <a:pt x="110100" y="-1382"/>
                  </a:cubicBezTo>
                  <a:cubicBezTo>
                    <a:pt x="113286" y="-1382"/>
                    <a:pt x="116129" y="921"/>
                    <a:pt x="117011" y="2516"/>
                  </a:cubicBezTo>
                  <a:cubicBezTo>
                    <a:pt x="117901" y="4112"/>
                    <a:pt x="119315" y="9782"/>
                    <a:pt x="120205" y="13505"/>
                  </a:cubicBezTo>
                  <a:cubicBezTo>
                    <a:pt x="121095" y="16872"/>
                    <a:pt x="123041" y="25018"/>
                    <a:pt x="124105" y="29448"/>
                  </a:cubicBezTo>
                  <a:cubicBezTo>
                    <a:pt x="125170" y="33355"/>
                    <a:pt x="126235" y="37253"/>
                    <a:pt x="127116" y="41327"/>
                  </a:cubicBezTo>
                  <a:cubicBezTo>
                    <a:pt x="129071" y="48592"/>
                    <a:pt x="129428" y="50013"/>
                    <a:pt x="134568" y="57278"/>
                  </a:cubicBezTo>
                  <a:cubicBezTo>
                    <a:pt x="139533" y="64368"/>
                    <a:pt x="147866" y="73578"/>
                    <a:pt x="161165" y="73578"/>
                  </a:cubicBezTo>
                  <a:cubicBezTo>
                    <a:pt x="171445" y="73578"/>
                    <a:pt x="171627" y="64544"/>
                    <a:pt x="171627" y="61177"/>
                  </a:cubicBezTo>
                  <a:cubicBezTo>
                    <a:pt x="171627" y="50545"/>
                    <a:pt x="164001" y="30870"/>
                    <a:pt x="161165" y="23430"/>
                  </a:cubicBezTo>
                  <a:cubicBezTo>
                    <a:pt x="159211" y="18467"/>
                    <a:pt x="158504" y="16872"/>
                    <a:pt x="158504" y="13856"/>
                  </a:cubicBezTo>
                  <a:cubicBezTo>
                    <a:pt x="158504" y="4463"/>
                    <a:pt x="166305" y="-1382"/>
                    <a:pt x="175345" y="-1382"/>
                  </a:cubicBezTo>
                  <a:cubicBezTo>
                    <a:pt x="193076" y="-1382"/>
                    <a:pt x="200886" y="23073"/>
                    <a:pt x="200886" y="25733"/>
                  </a:cubicBezTo>
                  <a:cubicBezTo>
                    <a:pt x="200886" y="28036"/>
                    <a:pt x="198574" y="28036"/>
                    <a:pt x="198042" y="28036"/>
                  </a:cubicBezTo>
                  <a:cubicBezTo>
                    <a:pt x="195563" y="28036"/>
                    <a:pt x="195388" y="26972"/>
                    <a:pt x="194673" y="25018"/>
                  </a:cubicBezTo>
                  <a:cubicBezTo>
                    <a:pt x="190598" y="10846"/>
                    <a:pt x="182972" y="3580"/>
                    <a:pt x="175878" y="3580"/>
                  </a:cubicBezTo>
                  <a:cubicBezTo>
                    <a:pt x="172159" y="3580"/>
                    <a:pt x="171445" y="6058"/>
                    <a:pt x="171445" y="9782"/>
                  </a:cubicBezTo>
                  <a:cubicBezTo>
                    <a:pt x="171445" y="13856"/>
                    <a:pt x="172334" y="16157"/>
                    <a:pt x="175528" y="24137"/>
                  </a:cubicBezTo>
                  <a:cubicBezTo>
                    <a:pt x="177657" y="29631"/>
                    <a:pt x="184926" y="48417"/>
                    <a:pt x="184926" y="58342"/>
                  </a:cubicBezTo>
                  <a:cubicBezTo>
                    <a:pt x="184926" y="75532"/>
                    <a:pt x="171270" y="78541"/>
                    <a:pt x="161872" y="78541"/>
                  </a:cubicBezTo>
                  <a:cubicBezTo>
                    <a:pt x="147159" y="78541"/>
                    <a:pt x="137229" y="69506"/>
                    <a:pt x="131906" y="62414"/>
                  </a:cubicBezTo>
                  <a:cubicBezTo>
                    <a:pt x="130668" y="74642"/>
                    <a:pt x="120205" y="78541"/>
                    <a:pt x="112936" y="78541"/>
                  </a:cubicBezTo>
                  <a:cubicBezTo>
                    <a:pt x="105310" y="78541"/>
                    <a:pt x="101235" y="73046"/>
                    <a:pt x="98930" y="68974"/>
                  </a:cubicBezTo>
                  <a:cubicBezTo>
                    <a:pt x="95030" y="62414"/>
                    <a:pt x="92543" y="52316"/>
                    <a:pt x="92543" y="51426"/>
                  </a:cubicBezTo>
                  <a:cubicBezTo>
                    <a:pt x="92543" y="49124"/>
                    <a:pt x="95030" y="49124"/>
                    <a:pt x="95554" y="49124"/>
                  </a:cubicBezTo>
                  <a:cubicBezTo>
                    <a:pt x="98041" y="49124"/>
                    <a:pt x="98215" y="49656"/>
                    <a:pt x="99463" y="54443"/>
                  </a:cubicBezTo>
                  <a:cubicBezTo>
                    <a:pt x="102116" y="64892"/>
                    <a:pt x="105484" y="73578"/>
                    <a:pt x="112404" y="73578"/>
                  </a:cubicBezTo>
                  <a:cubicBezTo>
                    <a:pt x="117011" y="73578"/>
                    <a:pt x="118251" y="69680"/>
                    <a:pt x="118251" y="64892"/>
                  </a:cubicBezTo>
                  <a:cubicBezTo>
                    <a:pt x="118251" y="61526"/>
                    <a:pt x="116662" y="54975"/>
                    <a:pt x="115415" y="50188"/>
                  </a:cubicBezTo>
                  <a:cubicBezTo>
                    <a:pt x="114175" y="45399"/>
                    <a:pt x="112404" y="38136"/>
                    <a:pt x="111514" y="34237"/>
                  </a:cubicBezTo>
                  <a:lnTo>
                    <a:pt x="105842" y="11553"/>
                  </a:lnTo>
                  <a:close/>
                  <a:moveTo>
                    <a:pt x="287031" y="68267"/>
                  </a:moveTo>
                  <a:cubicBezTo>
                    <a:pt x="280653" y="67203"/>
                    <a:pt x="277991" y="62241"/>
                    <a:pt x="277991" y="58342"/>
                  </a:cubicBezTo>
                  <a:cubicBezTo>
                    <a:pt x="277991" y="53555"/>
                    <a:pt x="281718" y="51784"/>
                    <a:pt x="284904" y="51784"/>
                  </a:cubicBezTo>
                  <a:cubicBezTo>
                    <a:pt x="288803" y="51784"/>
                    <a:pt x="295016" y="54619"/>
                    <a:pt x="295016" y="63121"/>
                  </a:cubicBezTo>
                  <a:cubicBezTo>
                    <a:pt x="295016" y="75174"/>
                    <a:pt x="281185" y="78541"/>
                    <a:pt x="271606" y="78541"/>
                  </a:cubicBezTo>
                  <a:cubicBezTo>
                    <a:pt x="245008" y="78541"/>
                    <a:pt x="220365" y="54087"/>
                    <a:pt x="220365" y="29448"/>
                  </a:cubicBezTo>
                  <a:cubicBezTo>
                    <a:pt x="220365" y="14212"/>
                    <a:pt x="231002" y="-1382"/>
                    <a:pt x="253165" y="-1382"/>
                  </a:cubicBezTo>
                  <a:cubicBezTo>
                    <a:pt x="283132" y="-1382"/>
                    <a:pt x="297136" y="16157"/>
                    <a:pt x="297136" y="18643"/>
                  </a:cubicBezTo>
                  <a:cubicBezTo>
                    <a:pt x="297136" y="19707"/>
                    <a:pt x="295548" y="21651"/>
                    <a:pt x="294126" y="21651"/>
                  </a:cubicBezTo>
                  <a:cubicBezTo>
                    <a:pt x="293061" y="21651"/>
                    <a:pt x="292705" y="21302"/>
                    <a:pt x="291289" y="19882"/>
                  </a:cubicBezTo>
                  <a:cubicBezTo>
                    <a:pt x="277460" y="3580"/>
                    <a:pt x="256709" y="3580"/>
                    <a:pt x="253524" y="3580"/>
                  </a:cubicBezTo>
                  <a:cubicBezTo>
                    <a:pt x="240757" y="3580"/>
                    <a:pt x="235077" y="12258"/>
                    <a:pt x="235077" y="23248"/>
                  </a:cubicBezTo>
                  <a:cubicBezTo>
                    <a:pt x="235077" y="28392"/>
                    <a:pt x="237564" y="47702"/>
                    <a:pt x="246786" y="59938"/>
                  </a:cubicBezTo>
                  <a:cubicBezTo>
                    <a:pt x="253524" y="68616"/>
                    <a:pt x="262738" y="73578"/>
                    <a:pt x="271606" y="73578"/>
                  </a:cubicBezTo>
                  <a:cubicBezTo>
                    <a:pt x="274092" y="73578"/>
                    <a:pt x="282600" y="73229"/>
                    <a:pt x="287031" y="68267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002" name="任意多边形: 形状 1001">
              <a:extLst>
                <a:ext uri="{FF2B5EF4-FFF2-40B4-BE49-F238E27FC236}">
                  <a16:creationId xmlns:a16="http://schemas.microsoft.com/office/drawing/2014/main" id="{C09AD7A6-8AD0-199C-9372-67786C4B63C3}"/>
                </a:ext>
              </a:extLst>
            </p:cNvPr>
            <p:cNvSpPr/>
            <p:nvPr>
              <p:custDataLst>
                <p:tags r:id="rId100"/>
              </p:custDataLst>
            </p:nvPr>
          </p:nvSpPr>
          <p:spPr>
            <a:xfrm flipV="1">
              <a:off x="10308399" y="-13964429"/>
              <a:ext cx="29631" cy="75675"/>
            </a:xfrm>
            <a:custGeom>
              <a:avLst/>
              <a:gdLst>
                <a:gd name="connsiteX0" fmla="*/ 29632 w 29631"/>
                <a:gd name="connsiteY0" fmla="*/ 47730 h 75675"/>
                <a:gd name="connsiteX1" fmla="*/ 13425 w 29631"/>
                <a:gd name="connsiteY1" fmla="*/ 74306 h 75675"/>
                <a:gd name="connsiteX2" fmla="*/ 0 w 29631"/>
                <a:gd name="connsiteY2" fmla="*/ 60887 h 75675"/>
                <a:gd name="connsiteX3" fmla="*/ 13425 w 29631"/>
                <a:gd name="connsiteY3" fmla="*/ 47478 h 75675"/>
                <a:gd name="connsiteX4" fmla="*/ 22283 w 29631"/>
                <a:gd name="connsiteY4" fmla="*/ 50764 h 75675"/>
                <a:gd name="connsiteX5" fmla="*/ 23554 w 29631"/>
                <a:gd name="connsiteY5" fmla="*/ 51527 h 75675"/>
                <a:gd name="connsiteX6" fmla="*/ 24063 w 29631"/>
                <a:gd name="connsiteY6" fmla="*/ 47730 h 75675"/>
                <a:gd name="connsiteX7" fmla="*/ 6839 w 29631"/>
                <a:gd name="connsiteY7" fmla="*/ 5468 h 75675"/>
                <a:gd name="connsiteX8" fmla="*/ 4051 w 29631"/>
                <a:gd name="connsiteY8" fmla="*/ 1417 h 75675"/>
                <a:gd name="connsiteX9" fmla="*/ 6586 w 29631"/>
                <a:gd name="connsiteY9" fmla="*/ -1370 h 75675"/>
                <a:gd name="connsiteX10" fmla="*/ 29632 w 29631"/>
                <a:gd name="connsiteY10" fmla="*/ 47730 h 75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9631" h="75675">
                  <a:moveTo>
                    <a:pt x="29632" y="47730"/>
                  </a:moveTo>
                  <a:cubicBezTo>
                    <a:pt x="29632" y="64437"/>
                    <a:pt x="23300" y="74306"/>
                    <a:pt x="13425" y="74306"/>
                  </a:cubicBezTo>
                  <a:cubicBezTo>
                    <a:pt x="5068" y="74306"/>
                    <a:pt x="0" y="67977"/>
                    <a:pt x="0" y="60887"/>
                  </a:cubicBezTo>
                  <a:cubicBezTo>
                    <a:pt x="0" y="54059"/>
                    <a:pt x="5068" y="47478"/>
                    <a:pt x="13425" y="47478"/>
                  </a:cubicBezTo>
                  <a:cubicBezTo>
                    <a:pt x="16460" y="47478"/>
                    <a:pt x="19757" y="48493"/>
                    <a:pt x="22283" y="50764"/>
                  </a:cubicBezTo>
                  <a:cubicBezTo>
                    <a:pt x="23046" y="51272"/>
                    <a:pt x="23300" y="51527"/>
                    <a:pt x="23554" y="51527"/>
                  </a:cubicBezTo>
                  <a:cubicBezTo>
                    <a:pt x="23808" y="51527"/>
                    <a:pt x="24063" y="51272"/>
                    <a:pt x="24063" y="47730"/>
                  </a:cubicBezTo>
                  <a:cubicBezTo>
                    <a:pt x="24063" y="29000"/>
                    <a:pt x="15197" y="13820"/>
                    <a:pt x="6839" y="5468"/>
                  </a:cubicBezTo>
                  <a:cubicBezTo>
                    <a:pt x="4051" y="2681"/>
                    <a:pt x="4051" y="2172"/>
                    <a:pt x="4051" y="1417"/>
                  </a:cubicBezTo>
                  <a:cubicBezTo>
                    <a:pt x="4051" y="-360"/>
                    <a:pt x="5322" y="-1370"/>
                    <a:pt x="6586" y="-1370"/>
                  </a:cubicBezTo>
                  <a:cubicBezTo>
                    <a:pt x="9374" y="-1370"/>
                    <a:pt x="29632" y="18116"/>
                    <a:pt x="29632" y="47730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003" name="任意多边形: 形状 1002">
              <a:extLst>
                <a:ext uri="{FF2B5EF4-FFF2-40B4-BE49-F238E27FC236}">
                  <a16:creationId xmlns:a16="http://schemas.microsoft.com/office/drawing/2014/main" id="{4556D905-C82B-29C3-2536-2A0EE5D8D2D9}"/>
                </a:ext>
              </a:extLst>
            </p:cNvPr>
            <p:cNvSpPr/>
            <p:nvPr>
              <p:custDataLst>
                <p:tags r:id="rId101"/>
              </p:custDataLst>
            </p:nvPr>
          </p:nvSpPr>
          <p:spPr>
            <a:xfrm flipV="1">
              <a:off x="10409063" y="-14111222"/>
              <a:ext cx="207898" cy="173620"/>
            </a:xfrm>
            <a:custGeom>
              <a:avLst/>
              <a:gdLst>
                <a:gd name="connsiteX0" fmla="*/ 207898 w 207898"/>
                <a:gd name="connsiteY0" fmla="*/ -1377 h 173620"/>
                <a:gd name="connsiteX1" fmla="*/ 207898 w 207898"/>
                <a:gd name="connsiteY1" fmla="*/ 10515 h 173620"/>
                <a:gd name="connsiteX2" fmla="*/ 180554 w 207898"/>
                <a:gd name="connsiteY2" fmla="*/ 10515 h 173620"/>
                <a:gd name="connsiteX3" fmla="*/ 180554 w 207898"/>
                <a:gd name="connsiteY3" fmla="*/ 160349 h 173620"/>
                <a:gd name="connsiteX4" fmla="*/ 207898 w 207898"/>
                <a:gd name="connsiteY4" fmla="*/ 160349 h 173620"/>
                <a:gd name="connsiteX5" fmla="*/ 207898 w 207898"/>
                <a:gd name="connsiteY5" fmla="*/ 172244 h 173620"/>
                <a:gd name="connsiteX6" fmla="*/ 162569 w 207898"/>
                <a:gd name="connsiteY6" fmla="*/ 171481 h 173620"/>
                <a:gd name="connsiteX7" fmla="*/ 117248 w 207898"/>
                <a:gd name="connsiteY7" fmla="*/ 172244 h 173620"/>
                <a:gd name="connsiteX8" fmla="*/ 117248 w 207898"/>
                <a:gd name="connsiteY8" fmla="*/ 160349 h 173620"/>
                <a:gd name="connsiteX9" fmla="*/ 144592 w 207898"/>
                <a:gd name="connsiteY9" fmla="*/ 160349 h 173620"/>
                <a:gd name="connsiteX10" fmla="*/ 144592 w 207898"/>
                <a:gd name="connsiteY10" fmla="*/ 94797 h 173620"/>
                <a:gd name="connsiteX11" fmla="*/ 63307 w 207898"/>
                <a:gd name="connsiteY11" fmla="*/ 94797 h 173620"/>
                <a:gd name="connsiteX12" fmla="*/ 63307 w 207898"/>
                <a:gd name="connsiteY12" fmla="*/ 160349 h 173620"/>
                <a:gd name="connsiteX13" fmla="*/ 90658 w 207898"/>
                <a:gd name="connsiteY13" fmla="*/ 160349 h 173620"/>
                <a:gd name="connsiteX14" fmla="*/ 90658 w 207898"/>
                <a:gd name="connsiteY14" fmla="*/ 172244 h 173620"/>
                <a:gd name="connsiteX15" fmla="*/ 45329 w 207898"/>
                <a:gd name="connsiteY15" fmla="*/ 171481 h 173620"/>
                <a:gd name="connsiteX16" fmla="*/ 0 w 207898"/>
                <a:gd name="connsiteY16" fmla="*/ 172244 h 173620"/>
                <a:gd name="connsiteX17" fmla="*/ 0 w 207898"/>
                <a:gd name="connsiteY17" fmla="*/ 160349 h 173620"/>
                <a:gd name="connsiteX18" fmla="*/ 27352 w 207898"/>
                <a:gd name="connsiteY18" fmla="*/ 160349 h 173620"/>
                <a:gd name="connsiteX19" fmla="*/ 27352 w 207898"/>
                <a:gd name="connsiteY19" fmla="*/ 10515 h 173620"/>
                <a:gd name="connsiteX20" fmla="*/ 0 w 207898"/>
                <a:gd name="connsiteY20" fmla="*/ 10515 h 173620"/>
                <a:gd name="connsiteX21" fmla="*/ 0 w 207898"/>
                <a:gd name="connsiteY21" fmla="*/ -1377 h 173620"/>
                <a:gd name="connsiteX22" fmla="*/ 45329 w 207898"/>
                <a:gd name="connsiteY22" fmla="*/ -616 h 173620"/>
                <a:gd name="connsiteX23" fmla="*/ 90658 w 207898"/>
                <a:gd name="connsiteY23" fmla="*/ -1377 h 173620"/>
                <a:gd name="connsiteX24" fmla="*/ 90658 w 207898"/>
                <a:gd name="connsiteY24" fmla="*/ 10515 h 173620"/>
                <a:gd name="connsiteX25" fmla="*/ 63307 w 207898"/>
                <a:gd name="connsiteY25" fmla="*/ 10515 h 173620"/>
                <a:gd name="connsiteX26" fmla="*/ 63307 w 207898"/>
                <a:gd name="connsiteY26" fmla="*/ 82903 h 173620"/>
                <a:gd name="connsiteX27" fmla="*/ 144592 w 207898"/>
                <a:gd name="connsiteY27" fmla="*/ 82903 h 173620"/>
                <a:gd name="connsiteX28" fmla="*/ 144592 w 207898"/>
                <a:gd name="connsiteY28" fmla="*/ 10515 h 173620"/>
                <a:gd name="connsiteX29" fmla="*/ 117248 w 207898"/>
                <a:gd name="connsiteY29" fmla="*/ 10515 h 173620"/>
                <a:gd name="connsiteX30" fmla="*/ 117248 w 207898"/>
                <a:gd name="connsiteY30" fmla="*/ -1377 h 173620"/>
                <a:gd name="connsiteX31" fmla="*/ 162569 w 207898"/>
                <a:gd name="connsiteY31" fmla="*/ -616 h 173620"/>
                <a:gd name="connsiteX32" fmla="*/ 207898 w 207898"/>
                <a:gd name="connsiteY32" fmla="*/ -1377 h 173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07898" h="173620">
                  <a:moveTo>
                    <a:pt x="207898" y="-1377"/>
                  </a:moveTo>
                  <a:lnTo>
                    <a:pt x="207898" y="10515"/>
                  </a:lnTo>
                  <a:lnTo>
                    <a:pt x="180554" y="10515"/>
                  </a:lnTo>
                  <a:lnTo>
                    <a:pt x="180554" y="160349"/>
                  </a:lnTo>
                  <a:lnTo>
                    <a:pt x="207898" y="160349"/>
                  </a:lnTo>
                  <a:lnTo>
                    <a:pt x="207898" y="172244"/>
                  </a:lnTo>
                  <a:cubicBezTo>
                    <a:pt x="198278" y="171481"/>
                    <a:pt x="173460" y="171481"/>
                    <a:pt x="162569" y="171481"/>
                  </a:cubicBezTo>
                  <a:cubicBezTo>
                    <a:pt x="151685" y="171481"/>
                    <a:pt x="126868" y="171481"/>
                    <a:pt x="117248" y="172244"/>
                  </a:cubicBezTo>
                  <a:lnTo>
                    <a:pt x="117248" y="160349"/>
                  </a:lnTo>
                  <a:lnTo>
                    <a:pt x="144592" y="160349"/>
                  </a:lnTo>
                  <a:lnTo>
                    <a:pt x="144592" y="94797"/>
                  </a:lnTo>
                  <a:lnTo>
                    <a:pt x="63307" y="94797"/>
                  </a:lnTo>
                  <a:lnTo>
                    <a:pt x="63307" y="160349"/>
                  </a:lnTo>
                  <a:lnTo>
                    <a:pt x="90658" y="160349"/>
                  </a:lnTo>
                  <a:lnTo>
                    <a:pt x="90658" y="172244"/>
                  </a:lnTo>
                  <a:cubicBezTo>
                    <a:pt x="81030" y="171481"/>
                    <a:pt x="56220" y="171481"/>
                    <a:pt x="45329" y="171481"/>
                  </a:cubicBezTo>
                  <a:cubicBezTo>
                    <a:pt x="34438" y="171481"/>
                    <a:pt x="9620" y="171481"/>
                    <a:pt x="0" y="172244"/>
                  </a:cubicBezTo>
                  <a:lnTo>
                    <a:pt x="0" y="160349"/>
                  </a:lnTo>
                  <a:lnTo>
                    <a:pt x="27352" y="160349"/>
                  </a:lnTo>
                  <a:lnTo>
                    <a:pt x="27352" y="10515"/>
                  </a:lnTo>
                  <a:lnTo>
                    <a:pt x="0" y="10515"/>
                  </a:lnTo>
                  <a:lnTo>
                    <a:pt x="0" y="-1377"/>
                  </a:lnTo>
                  <a:cubicBezTo>
                    <a:pt x="9620" y="-616"/>
                    <a:pt x="34438" y="-616"/>
                    <a:pt x="45329" y="-616"/>
                  </a:cubicBezTo>
                  <a:cubicBezTo>
                    <a:pt x="56220" y="-616"/>
                    <a:pt x="81030" y="-616"/>
                    <a:pt x="90658" y="-1377"/>
                  </a:cubicBezTo>
                  <a:lnTo>
                    <a:pt x="90658" y="10515"/>
                  </a:lnTo>
                  <a:lnTo>
                    <a:pt x="63307" y="10515"/>
                  </a:lnTo>
                  <a:lnTo>
                    <a:pt x="63307" y="82903"/>
                  </a:lnTo>
                  <a:lnTo>
                    <a:pt x="144592" y="82903"/>
                  </a:lnTo>
                  <a:lnTo>
                    <a:pt x="144592" y="10515"/>
                  </a:lnTo>
                  <a:lnTo>
                    <a:pt x="117248" y="10515"/>
                  </a:lnTo>
                  <a:lnTo>
                    <a:pt x="117248" y="-1377"/>
                  </a:lnTo>
                  <a:cubicBezTo>
                    <a:pt x="126868" y="-616"/>
                    <a:pt x="151685" y="-616"/>
                    <a:pt x="162569" y="-616"/>
                  </a:cubicBezTo>
                  <a:cubicBezTo>
                    <a:pt x="173460" y="-616"/>
                    <a:pt x="198278" y="-616"/>
                    <a:pt x="207898" y="-1377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004" name="任意多边形: 形状 1003">
              <a:extLst>
                <a:ext uri="{FF2B5EF4-FFF2-40B4-BE49-F238E27FC236}">
                  <a16:creationId xmlns:a16="http://schemas.microsoft.com/office/drawing/2014/main" id="{01046C65-85DD-8E92-36BD-9CB2B0D360FA}"/>
                </a:ext>
              </a:extLst>
            </p:cNvPr>
            <p:cNvSpPr/>
            <p:nvPr>
              <p:custDataLst>
                <p:tags r:id="rId102"/>
              </p:custDataLst>
            </p:nvPr>
          </p:nvSpPr>
          <p:spPr>
            <a:xfrm flipV="1">
              <a:off x="10638994" y="-14126808"/>
              <a:ext cx="297136" cy="79922"/>
            </a:xfrm>
            <a:custGeom>
              <a:avLst/>
              <a:gdLst>
                <a:gd name="connsiteX0" fmla="*/ 27844 w 297136"/>
                <a:gd name="connsiteY0" fmla="*/ 40795 h 79922"/>
                <a:gd name="connsiteX1" fmla="*/ 56387 w 297136"/>
                <a:gd name="connsiteY1" fmla="*/ 44519 h 79922"/>
                <a:gd name="connsiteX2" fmla="*/ 71990 w 297136"/>
                <a:gd name="connsiteY2" fmla="*/ 62948 h 79922"/>
                <a:gd name="connsiteX3" fmla="*/ 50008 w 297136"/>
                <a:gd name="connsiteY3" fmla="*/ 78541 h 79922"/>
                <a:gd name="connsiteX4" fmla="*/ 0 w 297136"/>
                <a:gd name="connsiteY4" fmla="*/ 31934 h 79922"/>
                <a:gd name="connsiteX5" fmla="*/ 31919 w 297136"/>
                <a:gd name="connsiteY5" fmla="*/ -1382 h 79922"/>
                <a:gd name="connsiteX6" fmla="*/ 75890 w 297136"/>
                <a:gd name="connsiteY6" fmla="*/ 18643 h 79922"/>
                <a:gd name="connsiteX7" fmla="*/ 72879 w 297136"/>
                <a:gd name="connsiteY7" fmla="*/ 21651 h 79922"/>
                <a:gd name="connsiteX8" fmla="*/ 70044 w 297136"/>
                <a:gd name="connsiteY8" fmla="*/ 19882 h 79922"/>
                <a:gd name="connsiteX9" fmla="*/ 32277 w 297136"/>
                <a:gd name="connsiteY9" fmla="*/ 3580 h 79922"/>
                <a:gd name="connsiteX10" fmla="*/ 14545 w 297136"/>
                <a:gd name="connsiteY10" fmla="*/ 25018 h 79922"/>
                <a:gd name="connsiteX11" fmla="*/ 16674 w 297136"/>
                <a:gd name="connsiteY11" fmla="*/ 40795 h 79922"/>
                <a:gd name="connsiteX12" fmla="*/ 27844 w 297136"/>
                <a:gd name="connsiteY12" fmla="*/ 40795 h 79922"/>
                <a:gd name="connsiteX13" fmla="*/ 18088 w 297136"/>
                <a:gd name="connsiteY13" fmla="*/ 45758 h 79922"/>
                <a:gd name="connsiteX14" fmla="*/ 50008 w 297136"/>
                <a:gd name="connsiteY14" fmla="*/ 73578 h 79922"/>
                <a:gd name="connsiteX15" fmla="*/ 64371 w 297136"/>
                <a:gd name="connsiteY15" fmla="*/ 62948 h 79922"/>
                <a:gd name="connsiteX16" fmla="*/ 26780 w 297136"/>
                <a:gd name="connsiteY16" fmla="*/ 45758 h 79922"/>
                <a:gd name="connsiteX17" fmla="*/ 18088 w 297136"/>
                <a:gd name="connsiteY17" fmla="*/ 45758 h 79922"/>
                <a:gd name="connsiteX18" fmla="*/ 105842 w 297136"/>
                <a:gd name="connsiteY18" fmla="*/ 11553 h 79922"/>
                <a:gd name="connsiteX19" fmla="*/ 104070 w 297136"/>
                <a:gd name="connsiteY19" fmla="*/ 4287 h 79922"/>
                <a:gd name="connsiteX20" fmla="*/ 110100 w 297136"/>
                <a:gd name="connsiteY20" fmla="*/ -1382 h 79922"/>
                <a:gd name="connsiteX21" fmla="*/ 117011 w 297136"/>
                <a:gd name="connsiteY21" fmla="*/ 2516 h 79922"/>
                <a:gd name="connsiteX22" fmla="*/ 120205 w 297136"/>
                <a:gd name="connsiteY22" fmla="*/ 13505 h 79922"/>
                <a:gd name="connsiteX23" fmla="*/ 124106 w 297136"/>
                <a:gd name="connsiteY23" fmla="*/ 29448 h 79922"/>
                <a:gd name="connsiteX24" fmla="*/ 127117 w 297136"/>
                <a:gd name="connsiteY24" fmla="*/ 41327 h 79922"/>
                <a:gd name="connsiteX25" fmla="*/ 134568 w 297136"/>
                <a:gd name="connsiteY25" fmla="*/ 57278 h 79922"/>
                <a:gd name="connsiteX26" fmla="*/ 161165 w 297136"/>
                <a:gd name="connsiteY26" fmla="*/ 73578 h 79922"/>
                <a:gd name="connsiteX27" fmla="*/ 171627 w 297136"/>
                <a:gd name="connsiteY27" fmla="*/ 61177 h 79922"/>
                <a:gd name="connsiteX28" fmla="*/ 161165 w 297136"/>
                <a:gd name="connsiteY28" fmla="*/ 23430 h 79922"/>
                <a:gd name="connsiteX29" fmla="*/ 158504 w 297136"/>
                <a:gd name="connsiteY29" fmla="*/ 13856 h 79922"/>
                <a:gd name="connsiteX30" fmla="*/ 175345 w 297136"/>
                <a:gd name="connsiteY30" fmla="*/ -1382 h 79922"/>
                <a:gd name="connsiteX31" fmla="*/ 200886 w 297136"/>
                <a:gd name="connsiteY31" fmla="*/ 25733 h 79922"/>
                <a:gd name="connsiteX32" fmla="*/ 198042 w 297136"/>
                <a:gd name="connsiteY32" fmla="*/ 28036 h 79922"/>
                <a:gd name="connsiteX33" fmla="*/ 194674 w 297136"/>
                <a:gd name="connsiteY33" fmla="*/ 25018 h 79922"/>
                <a:gd name="connsiteX34" fmla="*/ 175878 w 297136"/>
                <a:gd name="connsiteY34" fmla="*/ 3580 h 79922"/>
                <a:gd name="connsiteX35" fmla="*/ 171445 w 297136"/>
                <a:gd name="connsiteY35" fmla="*/ 9782 h 79922"/>
                <a:gd name="connsiteX36" fmla="*/ 175528 w 297136"/>
                <a:gd name="connsiteY36" fmla="*/ 24137 h 79922"/>
                <a:gd name="connsiteX37" fmla="*/ 184926 w 297136"/>
                <a:gd name="connsiteY37" fmla="*/ 58342 h 79922"/>
                <a:gd name="connsiteX38" fmla="*/ 161872 w 297136"/>
                <a:gd name="connsiteY38" fmla="*/ 78541 h 79922"/>
                <a:gd name="connsiteX39" fmla="*/ 131906 w 297136"/>
                <a:gd name="connsiteY39" fmla="*/ 62414 h 79922"/>
                <a:gd name="connsiteX40" fmla="*/ 112936 w 297136"/>
                <a:gd name="connsiteY40" fmla="*/ 78541 h 79922"/>
                <a:gd name="connsiteX41" fmla="*/ 98930 w 297136"/>
                <a:gd name="connsiteY41" fmla="*/ 68974 h 79922"/>
                <a:gd name="connsiteX42" fmla="*/ 92543 w 297136"/>
                <a:gd name="connsiteY42" fmla="*/ 51426 h 79922"/>
                <a:gd name="connsiteX43" fmla="*/ 95554 w 297136"/>
                <a:gd name="connsiteY43" fmla="*/ 49124 h 79922"/>
                <a:gd name="connsiteX44" fmla="*/ 99463 w 297136"/>
                <a:gd name="connsiteY44" fmla="*/ 54443 h 79922"/>
                <a:gd name="connsiteX45" fmla="*/ 112404 w 297136"/>
                <a:gd name="connsiteY45" fmla="*/ 73578 h 79922"/>
                <a:gd name="connsiteX46" fmla="*/ 118250 w 297136"/>
                <a:gd name="connsiteY46" fmla="*/ 64892 h 79922"/>
                <a:gd name="connsiteX47" fmla="*/ 115415 w 297136"/>
                <a:gd name="connsiteY47" fmla="*/ 50188 h 79922"/>
                <a:gd name="connsiteX48" fmla="*/ 111514 w 297136"/>
                <a:gd name="connsiteY48" fmla="*/ 34237 h 79922"/>
                <a:gd name="connsiteX49" fmla="*/ 105842 w 297136"/>
                <a:gd name="connsiteY49" fmla="*/ 11553 h 79922"/>
                <a:gd name="connsiteX50" fmla="*/ 287032 w 297136"/>
                <a:gd name="connsiteY50" fmla="*/ 68267 h 79922"/>
                <a:gd name="connsiteX51" fmla="*/ 277992 w 297136"/>
                <a:gd name="connsiteY51" fmla="*/ 58342 h 79922"/>
                <a:gd name="connsiteX52" fmla="*/ 284904 w 297136"/>
                <a:gd name="connsiteY52" fmla="*/ 51784 h 79922"/>
                <a:gd name="connsiteX53" fmla="*/ 295016 w 297136"/>
                <a:gd name="connsiteY53" fmla="*/ 63121 h 79922"/>
                <a:gd name="connsiteX54" fmla="*/ 271603 w 297136"/>
                <a:gd name="connsiteY54" fmla="*/ 78541 h 79922"/>
                <a:gd name="connsiteX55" fmla="*/ 220365 w 297136"/>
                <a:gd name="connsiteY55" fmla="*/ 29448 h 79922"/>
                <a:gd name="connsiteX56" fmla="*/ 253165 w 297136"/>
                <a:gd name="connsiteY56" fmla="*/ -1382 h 79922"/>
                <a:gd name="connsiteX57" fmla="*/ 297136 w 297136"/>
                <a:gd name="connsiteY57" fmla="*/ 18643 h 79922"/>
                <a:gd name="connsiteX58" fmla="*/ 294127 w 297136"/>
                <a:gd name="connsiteY58" fmla="*/ 21651 h 79922"/>
                <a:gd name="connsiteX59" fmla="*/ 291290 w 297136"/>
                <a:gd name="connsiteY59" fmla="*/ 19882 h 79922"/>
                <a:gd name="connsiteX60" fmla="*/ 253524 w 297136"/>
                <a:gd name="connsiteY60" fmla="*/ 3580 h 79922"/>
                <a:gd name="connsiteX61" fmla="*/ 235077 w 297136"/>
                <a:gd name="connsiteY61" fmla="*/ 23248 h 79922"/>
                <a:gd name="connsiteX62" fmla="*/ 246787 w 297136"/>
                <a:gd name="connsiteY62" fmla="*/ 59938 h 79922"/>
                <a:gd name="connsiteX63" fmla="*/ 271603 w 297136"/>
                <a:gd name="connsiteY63" fmla="*/ 73578 h 79922"/>
                <a:gd name="connsiteX64" fmla="*/ 287032 w 297136"/>
                <a:gd name="connsiteY64" fmla="*/ 68267 h 79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297136" h="79922">
                  <a:moveTo>
                    <a:pt x="27844" y="40795"/>
                  </a:moveTo>
                  <a:cubicBezTo>
                    <a:pt x="32809" y="40795"/>
                    <a:pt x="46815" y="41152"/>
                    <a:pt x="56387" y="44519"/>
                  </a:cubicBezTo>
                  <a:cubicBezTo>
                    <a:pt x="69511" y="49124"/>
                    <a:pt x="71990" y="57627"/>
                    <a:pt x="71990" y="62948"/>
                  </a:cubicBezTo>
                  <a:cubicBezTo>
                    <a:pt x="71990" y="72697"/>
                    <a:pt x="62242" y="78541"/>
                    <a:pt x="50008" y="78541"/>
                  </a:cubicBezTo>
                  <a:cubicBezTo>
                    <a:pt x="28725" y="78541"/>
                    <a:pt x="0" y="62241"/>
                    <a:pt x="0" y="31934"/>
                  </a:cubicBezTo>
                  <a:cubicBezTo>
                    <a:pt x="0" y="14037"/>
                    <a:pt x="11177" y="-1382"/>
                    <a:pt x="31919" y="-1382"/>
                  </a:cubicBezTo>
                  <a:cubicBezTo>
                    <a:pt x="61885" y="-1382"/>
                    <a:pt x="75890" y="16157"/>
                    <a:pt x="75890" y="18643"/>
                  </a:cubicBezTo>
                  <a:cubicBezTo>
                    <a:pt x="75890" y="19707"/>
                    <a:pt x="74301" y="21651"/>
                    <a:pt x="72879" y="21651"/>
                  </a:cubicBezTo>
                  <a:cubicBezTo>
                    <a:pt x="71815" y="21651"/>
                    <a:pt x="71457" y="21302"/>
                    <a:pt x="70044" y="19882"/>
                  </a:cubicBezTo>
                  <a:cubicBezTo>
                    <a:pt x="56213" y="3580"/>
                    <a:pt x="35462" y="3580"/>
                    <a:pt x="32277" y="3580"/>
                  </a:cubicBezTo>
                  <a:cubicBezTo>
                    <a:pt x="21632" y="3580"/>
                    <a:pt x="14545" y="10670"/>
                    <a:pt x="14545" y="25018"/>
                  </a:cubicBezTo>
                  <a:cubicBezTo>
                    <a:pt x="14545" y="27504"/>
                    <a:pt x="14545" y="31044"/>
                    <a:pt x="16674" y="40795"/>
                  </a:cubicBezTo>
                  <a:lnTo>
                    <a:pt x="27844" y="40795"/>
                  </a:lnTo>
                  <a:close/>
                  <a:moveTo>
                    <a:pt x="18088" y="45758"/>
                  </a:moveTo>
                  <a:cubicBezTo>
                    <a:pt x="25358" y="71451"/>
                    <a:pt x="45043" y="73578"/>
                    <a:pt x="50008" y="73578"/>
                  </a:cubicBezTo>
                  <a:cubicBezTo>
                    <a:pt x="57809" y="73578"/>
                    <a:pt x="64371" y="69680"/>
                    <a:pt x="64371" y="62948"/>
                  </a:cubicBezTo>
                  <a:cubicBezTo>
                    <a:pt x="64371" y="45758"/>
                    <a:pt x="34406" y="45758"/>
                    <a:pt x="26780" y="45758"/>
                  </a:cubicBezTo>
                  <a:lnTo>
                    <a:pt x="18088" y="45758"/>
                  </a:lnTo>
                  <a:close/>
                  <a:moveTo>
                    <a:pt x="105842" y="11553"/>
                  </a:moveTo>
                  <a:cubicBezTo>
                    <a:pt x="105134" y="9250"/>
                    <a:pt x="104070" y="4819"/>
                    <a:pt x="104070" y="4287"/>
                  </a:cubicBezTo>
                  <a:cubicBezTo>
                    <a:pt x="104070" y="389"/>
                    <a:pt x="107264" y="-1382"/>
                    <a:pt x="110100" y="-1382"/>
                  </a:cubicBezTo>
                  <a:cubicBezTo>
                    <a:pt x="113286" y="-1382"/>
                    <a:pt x="116130" y="921"/>
                    <a:pt x="117011" y="2516"/>
                  </a:cubicBezTo>
                  <a:cubicBezTo>
                    <a:pt x="117901" y="4112"/>
                    <a:pt x="119315" y="9782"/>
                    <a:pt x="120205" y="13505"/>
                  </a:cubicBezTo>
                  <a:cubicBezTo>
                    <a:pt x="121095" y="16872"/>
                    <a:pt x="123041" y="25018"/>
                    <a:pt x="124106" y="29448"/>
                  </a:cubicBezTo>
                  <a:cubicBezTo>
                    <a:pt x="125170" y="33355"/>
                    <a:pt x="126235" y="37253"/>
                    <a:pt x="127117" y="41327"/>
                  </a:cubicBezTo>
                  <a:cubicBezTo>
                    <a:pt x="129070" y="48592"/>
                    <a:pt x="129428" y="50013"/>
                    <a:pt x="134568" y="57278"/>
                  </a:cubicBezTo>
                  <a:cubicBezTo>
                    <a:pt x="139533" y="64368"/>
                    <a:pt x="147867" y="73578"/>
                    <a:pt x="161165" y="73578"/>
                  </a:cubicBezTo>
                  <a:cubicBezTo>
                    <a:pt x="171445" y="73578"/>
                    <a:pt x="171627" y="64544"/>
                    <a:pt x="171627" y="61177"/>
                  </a:cubicBezTo>
                  <a:cubicBezTo>
                    <a:pt x="171627" y="50545"/>
                    <a:pt x="164001" y="30870"/>
                    <a:pt x="161165" y="23430"/>
                  </a:cubicBezTo>
                  <a:cubicBezTo>
                    <a:pt x="159211" y="18467"/>
                    <a:pt x="158504" y="16872"/>
                    <a:pt x="158504" y="13856"/>
                  </a:cubicBezTo>
                  <a:cubicBezTo>
                    <a:pt x="158504" y="4463"/>
                    <a:pt x="166305" y="-1382"/>
                    <a:pt x="175345" y="-1382"/>
                  </a:cubicBezTo>
                  <a:cubicBezTo>
                    <a:pt x="193076" y="-1382"/>
                    <a:pt x="200886" y="23073"/>
                    <a:pt x="200886" y="25733"/>
                  </a:cubicBezTo>
                  <a:cubicBezTo>
                    <a:pt x="200886" y="28036"/>
                    <a:pt x="198574" y="28036"/>
                    <a:pt x="198042" y="28036"/>
                  </a:cubicBezTo>
                  <a:cubicBezTo>
                    <a:pt x="195563" y="28036"/>
                    <a:pt x="195388" y="26972"/>
                    <a:pt x="194674" y="25018"/>
                  </a:cubicBezTo>
                  <a:cubicBezTo>
                    <a:pt x="190598" y="10846"/>
                    <a:pt x="182972" y="3580"/>
                    <a:pt x="175878" y="3580"/>
                  </a:cubicBezTo>
                  <a:cubicBezTo>
                    <a:pt x="172159" y="3580"/>
                    <a:pt x="171445" y="6058"/>
                    <a:pt x="171445" y="9782"/>
                  </a:cubicBezTo>
                  <a:cubicBezTo>
                    <a:pt x="171445" y="13856"/>
                    <a:pt x="172335" y="16157"/>
                    <a:pt x="175528" y="24137"/>
                  </a:cubicBezTo>
                  <a:cubicBezTo>
                    <a:pt x="177657" y="29631"/>
                    <a:pt x="184926" y="48417"/>
                    <a:pt x="184926" y="58342"/>
                  </a:cubicBezTo>
                  <a:cubicBezTo>
                    <a:pt x="184926" y="75532"/>
                    <a:pt x="171270" y="78541"/>
                    <a:pt x="161872" y="78541"/>
                  </a:cubicBezTo>
                  <a:cubicBezTo>
                    <a:pt x="147159" y="78541"/>
                    <a:pt x="137229" y="69506"/>
                    <a:pt x="131906" y="62414"/>
                  </a:cubicBezTo>
                  <a:cubicBezTo>
                    <a:pt x="130668" y="74642"/>
                    <a:pt x="120205" y="78541"/>
                    <a:pt x="112936" y="78541"/>
                  </a:cubicBezTo>
                  <a:cubicBezTo>
                    <a:pt x="105310" y="78541"/>
                    <a:pt x="101235" y="73046"/>
                    <a:pt x="98930" y="68974"/>
                  </a:cubicBezTo>
                  <a:cubicBezTo>
                    <a:pt x="95030" y="62414"/>
                    <a:pt x="92543" y="52316"/>
                    <a:pt x="92543" y="51426"/>
                  </a:cubicBezTo>
                  <a:cubicBezTo>
                    <a:pt x="92543" y="49124"/>
                    <a:pt x="95030" y="49124"/>
                    <a:pt x="95554" y="49124"/>
                  </a:cubicBezTo>
                  <a:cubicBezTo>
                    <a:pt x="98041" y="49124"/>
                    <a:pt x="98215" y="49656"/>
                    <a:pt x="99463" y="54443"/>
                  </a:cubicBezTo>
                  <a:cubicBezTo>
                    <a:pt x="102116" y="64892"/>
                    <a:pt x="105484" y="73578"/>
                    <a:pt x="112404" y="73578"/>
                  </a:cubicBezTo>
                  <a:cubicBezTo>
                    <a:pt x="117011" y="73578"/>
                    <a:pt x="118250" y="69680"/>
                    <a:pt x="118250" y="64892"/>
                  </a:cubicBezTo>
                  <a:cubicBezTo>
                    <a:pt x="118250" y="61526"/>
                    <a:pt x="116661" y="54975"/>
                    <a:pt x="115415" y="50188"/>
                  </a:cubicBezTo>
                  <a:cubicBezTo>
                    <a:pt x="114175" y="45399"/>
                    <a:pt x="112404" y="38136"/>
                    <a:pt x="111514" y="34237"/>
                  </a:cubicBezTo>
                  <a:lnTo>
                    <a:pt x="105842" y="11553"/>
                  </a:lnTo>
                  <a:close/>
                  <a:moveTo>
                    <a:pt x="287032" y="68267"/>
                  </a:moveTo>
                  <a:cubicBezTo>
                    <a:pt x="280654" y="67203"/>
                    <a:pt x="277992" y="62241"/>
                    <a:pt x="277992" y="58342"/>
                  </a:cubicBezTo>
                  <a:cubicBezTo>
                    <a:pt x="277992" y="53555"/>
                    <a:pt x="281718" y="51784"/>
                    <a:pt x="284904" y="51784"/>
                  </a:cubicBezTo>
                  <a:cubicBezTo>
                    <a:pt x="288804" y="51784"/>
                    <a:pt x="295016" y="54619"/>
                    <a:pt x="295016" y="63121"/>
                  </a:cubicBezTo>
                  <a:cubicBezTo>
                    <a:pt x="295016" y="75174"/>
                    <a:pt x="281185" y="78541"/>
                    <a:pt x="271603" y="78541"/>
                  </a:cubicBezTo>
                  <a:cubicBezTo>
                    <a:pt x="245008" y="78541"/>
                    <a:pt x="220365" y="54087"/>
                    <a:pt x="220365" y="29448"/>
                  </a:cubicBezTo>
                  <a:cubicBezTo>
                    <a:pt x="220365" y="14212"/>
                    <a:pt x="231002" y="-1382"/>
                    <a:pt x="253165" y="-1382"/>
                  </a:cubicBezTo>
                  <a:cubicBezTo>
                    <a:pt x="283132" y="-1382"/>
                    <a:pt x="297136" y="16157"/>
                    <a:pt x="297136" y="18643"/>
                  </a:cubicBezTo>
                  <a:cubicBezTo>
                    <a:pt x="297136" y="19707"/>
                    <a:pt x="295548" y="21651"/>
                    <a:pt x="294127" y="21651"/>
                  </a:cubicBezTo>
                  <a:cubicBezTo>
                    <a:pt x="293062" y="21651"/>
                    <a:pt x="292704" y="21302"/>
                    <a:pt x="291290" y="19882"/>
                  </a:cubicBezTo>
                  <a:cubicBezTo>
                    <a:pt x="277461" y="3580"/>
                    <a:pt x="256709" y="3580"/>
                    <a:pt x="253524" y="3580"/>
                  </a:cubicBezTo>
                  <a:cubicBezTo>
                    <a:pt x="240758" y="3580"/>
                    <a:pt x="235077" y="12258"/>
                    <a:pt x="235077" y="23248"/>
                  </a:cubicBezTo>
                  <a:cubicBezTo>
                    <a:pt x="235077" y="28392"/>
                    <a:pt x="237564" y="47702"/>
                    <a:pt x="246787" y="59938"/>
                  </a:cubicBezTo>
                  <a:cubicBezTo>
                    <a:pt x="253524" y="68616"/>
                    <a:pt x="262739" y="73578"/>
                    <a:pt x="271603" y="73578"/>
                  </a:cubicBezTo>
                  <a:cubicBezTo>
                    <a:pt x="274092" y="73578"/>
                    <a:pt x="282598" y="73229"/>
                    <a:pt x="287032" y="68267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005" name="任意多边形: 形状 1004">
              <a:extLst>
                <a:ext uri="{FF2B5EF4-FFF2-40B4-BE49-F238E27FC236}">
                  <a16:creationId xmlns:a16="http://schemas.microsoft.com/office/drawing/2014/main" id="{815E63CD-3C34-FF2D-6AC0-64B5E596418B}"/>
                </a:ext>
              </a:extLst>
            </p:cNvPr>
            <p:cNvSpPr/>
            <p:nvPr>
              <p:custDataLst>
                <p:tags r:id="rId103"/>
              </p:custDataLst>
            </p:nvPr>
          </p:nvSpPr>
          <p:spPr>
            <a:xfrm flipV="1">
              <a:off x="10966003" y="-14127418"/>
              <a:ext cx="58747" cy="253090"/>
            </a:xfrm>
            <a:custGeom>
              <a:avLst/>
              <a:gdLst>
                <a:gd name="connsiteX0" fmla="*/ 58747 w 58747"/>
                <a:gd name="connsiteY0" fmla="*/ 125171 h 253090"/>
                <a:gd name="connsiteX1" fmla="*/ 42033 w 58747"/>
                <a:gd name="connsiteY1" fmla="*/ 204132 h 253090"/>
                <a:gd name="connsiteX2" fmla="*/ 2535 w 58747"/>
                <a:gd name="connsiteY2" fmla="*/ 251715 h 253090"/>
                <a:gd name="connsiteX3" fmla="*/ 0 w 58747"/>
                <a:gd name="connsiteY3" fmla="*/ 249183 h 253090"/>
                <a:gd name="connsiteX4" fmla="*/ 4815 w 58747"/>
                <a:gd name="connsiteY4" fmla="*/ 243363 h 253090"/>
                <a:gd name="connsiteX5" fmla="*/ 44058 w 58747"/>
                <a:gd name="connsiteY5" fmla="*/ 125171 h 253090"/>
                <a:gd name="connsiteX6" fmla="*/ 3289 w 58747"/>
                <a:gd name="connsiteY6" fmla="*/ 5462 h 253090"/>
                <a:gd name="connsiteX7" fmla="*/ 0 w 58747"/>
                <a:gd name="connsiteY7" fmla="*/ 1159 h 253090"/>
                <a:gd name="connsiteX8" fmla="*/ 2535 w 58747"/>
                <a:gd name="connsiteY8" fmla="*/ -1375 h 253090"/>
                <a:gd name="connsiteX9" fmla="*/ 42795 w 58747"/>
                <a:gd name="connsiteY9" fmla="*/ 47979 h 253090"/>
                <a:gd name="connsiteX10" fmla="*/ 58747 w 58747"/>
                <a:gd name="connsiteY10" fmla="*/ 125171 h 253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8747" h="253090">
                  <a:moveTo>
                    <a:pt x="58747" y="125171"/>
                  </a:moveTo>
                  <a:cubicBezTo>
                    <a:pt x="58747" y="144909"/>
                    <a:pt x="55967" y="175533"/>
                    <a:pt x="42033" y="204132"/>
                  </a:cubicBezTo>
                  <a:cubicBezTo>
                    <a:pt x="26843" y="235265"/>
                    <a:pt x="5061" y="251715"/>
                    <a:pt x="2535" y="251715"/>
                  </a:cubicBezTo>
                  <a:cubicBezTo>
                    <a:pt x="1009" y="251715"/>
                    <a:pt x="0" y="250700"/>
                    <a:pt x="0" y="249183"/>
                  </a:cubicBezTo>
                  <a:cubicBezTo>
                    <a:pt x="0" y="248429"/>
                    <a:pt x="0" y="247921"/>
                    <a:pt x="4815" y="243363"/>
                  </a:cubicBezTo>
                  <a:cubicBezTo>
                    <a:pt x="29624" y="218304"/>
                    <a:pt x="44058" y="178065"/>
                    <a:pt x="44058" y="125171"/>
                  </a:cubicBezTo>
                  <a:cubicBezTo>
                    <a:pt x="44058" y="81891"/>
                    <a:pt x="34692" y="37348"/>
                    <a:pt x="3289" y="5462"/>
                  </a:cubicBezTo>
                  <a:cubicBezTo>
                    <a:pt x="0" y="2421"/>
                    <a:pt x="0" y="1912"/>
                    <a:pt x="0" y="1159"/>
                  </a:cubicBezTo>
                  <a:cubicBezTo>
                    <a:pt x="0" y="-358"/>
                    <a:pt x="1009" y="-1375"/>
                    <a:pt x="2535" y="-1375"/>
                  </a:cubicBezTo>
                  <a:cubicBezTo>
                    <a:pt x="5061" y="-1375"/>
                    <a:pt x="27853" y="15838"/>
                    <a:pt x="42795" y="47979"/>
                  </a:cubicBezTo>
                  <a:cubicBezTo>
                    <a:pt x="55712" y="75817"/>
                    <a:pt x="58747" y="103908"/>
                    <a:pt x="58747" y="125171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</p:grpSp>
      <p:grpSp>
        <p:nvGrpSpPr>
          <p:cNvPr id="1527" name="组合 1526" descr="\documentclass{article}&#10;\usepackage{amsmath}&#10;\pagestyle{empty}&#10;\begin{document}&#10;&#10;\begin{gather*}&#10;\mathbf{h}^{dec\texttt{\_}ca\texttt{\_}ln}_{i} = \textit{LayerNorm}(\mathbf{h}^{dec\texttt{\_}ca}_{i} + \mathbf{h}^{dec\texttt{\_}sa\texttt{\_}ln}_{i})&#10;\end{gather*}&#10;&#10;\end{document}" title="IguanaTex Shape Display">
            <a:extLst>
              <a:ext uri="{FF2B5EF4-FFF2-40B4-BE49-F238E27FC236}">
                <a16:creationId xmlns:a16="http://schemas.microsoft.com/office/drawing/2014/main" id="{475F1150-25EF-BD07-9D7D-1896AB950880}"/>
              </a:ext>
            </a:extLst>
          </p:cNvPr>
          <p:cNvGrpSpPr>
            <a:grpSpLocks noChangeAspect="1"/>
          </p:cNvGrpSpPr>
          <p:nvPr>
            <p:custDataLst>
              <p:tags r:id="rId10"/>
            </p:custDataLst>
          </p:nvPr>
        </p:nvGrpSpPr>
        <p:grpSpPr>
          <a:xfrm>
            <a:off x="800100" y="4064000"/>
            <a:ext cx="4917822" cy="306067"/>
            <a:chOff x="6098837" y="-13582367"/>
            <a:chExt cx="4917822" cy="306067"/>
          </a:xfrm>
        </p:grpSpPr>
        <p:sp>
          <p:nvSpPr>
            <p:cNvPr id="1500" name="任意多边形: 形状 1499">
              <a:extLst>
                <a:ext uri="{FF2B5EF4-FFF2-40B4-BE49-F238E27FC236}">
                  <a16:creationId xmlns:a16="http://schemas.microsoft.com/office/drawing/2014/main" id="{0C849BEA-8F0B-F067-A0CB-059F140D9133}"/>
                </a:ext>
              </a:extLst>
            </p:cNvPr>
            <p:cNvSpPr/>
            <p:nvPr>
              <p:custDataLst>
                <p:tags r:id="rId53"/>
              </p:custDataLst>
            </p:nvPr>
          </p:nvSpPr>
          <p:spPr>
            <a:xfrm flipV="1">
              <a:off x="6098837" y="-13524272"/>
              <a:ext cx="144345" cy="175644"/>
            </a:xfrm>
            <a:custGeom>
              <a:avLst/>
              <a:gdLst>
                <a:gd name="connsiteX0" fmla="*/ 17477 w 144345"/>
                <a:gd name="connsiteY0" fmla="*/ 10515 h 175644"/>
                <a:gd name="connsiteX1" fmla="*/ 0 w 144345"/>
                <a:gd name="connsiteY1" fmla="*/ 10515 h 175644"/>
                <a:gd name="connsiteX2" fmla="*/ 0 w 144345"/>
                <a:gd name="connsiteY2" fmla="*/ -1377 h 175644"/>
                <a:gd name="connsiteX3" fmla="*/ 31912 w 144345"/>
                <a:gd name="connsiteY3" fmla="*/ -616 h 175644"/>
                <a:gd name="connsiteX4" fmla="*/ 63816 w 144345"/>
                <a:gd name="connsiteY4" fmla="*/ -1377 h 175644"/>
                <a:gd name="connsiteX5" fmla="*/ 63816 w 144345"/>
                <a:gd name="connsiteY5" fmla="*/ 10515 h 175644"/>
                <a:gd name="connsiteX6" fmla="*/ 46347 w 144345"/>
                <a:gd name="connsiteY6" fmla="*/ 10515 h 175644"/>
                <a:gd name="connsiteX7" fmla="*/ 46347 w 144345"/>
                <a:gd name="connsiteY7" fmla="*/ 63412 h 175644"/>
                <a:gd name="connsiteX8" fmla="*/ 84073 w 144345"/>
                <a:gd name="connsiteY8" fmla="*/ 103404 h 175644"/>
                <a:gd name="connsiteX9" fmla="*/ 97999 w 144345"/>
                <a:gd name="connsiteY9" fmla="*/ 78854 h 175644"/>
                <a:gd name="connsiteX10" fmla="*/ 97999 w 144345"/>
                <a:gd name="connsiteY10" fmla="*/ 10515 h 175644"/>
                <a:gd name="connsiteX11" fmla="*/ 80530 w 144345"/>
                <a:gd name="connsiteY11" fmla="*/ 10515 h 175644"/>
                <a:gd name="connsiteX12" fmla="*/ 80530 w 144345"/>
                <a:gd name="connsiteY12" fmla="*/ -1377 h 175644"/>
                <a:gd name="connsiteX13" fmla="*/ 112434 w 144345"/>
                <a:gd name="connsiteY13" fmla="*/ -616 h 175644"/>
                <a:gd name="connsiteX14" fmla="*/ 144346 w 144345"/>
                <a:gd name="connsiteY14" fmla="*/ -1377 h 175644"/>
                <a:gd name="connsiteX15" fmla="*/ 144346 w 144345"/>
                <a:gd name="connsiteY15" fmla="*/ 10515 h 175644"/>
                <a:gd name="connsiteX16" fmla="*/ 126868 w 144345"/>
                <a:gd name="connsiteY16" fmla="*/ 10515 h 175644"/>
                <a:gd name="connsiteX17" fmla="*/ 126868 w 144345"/>
                <a:gd name="connsiteY17" fmla="*/ 76067 h 175644"/>
                <a:gd name="connsiteX18" fmla="*/ 87870 w 144345"/>
                <a:gd name="connsiteY18" fmla="*/ 112512 h 175644"/>
                <a:gd name="connsiteX19" fmla="*/ 44821 w 144345"/>
                <a:gd name="connsiteY19" fmla="*/ 87707 h 175644"/>
                <a:gd name="connsiteX20" fmla="*/ 44821 w 144345"/>
                <a:gd name="connsiteY20" fmla="*/ 174267 h 175644"/>
                <a:gd name="connsiteX21" fmla="*/ 0 w 144345"/>
                <a:gd name="connsiteY21" fmla="*/ 172243 h 175644"/>
                <a:gd name="connsiteX22" fmla="*/ 0 w 144345"/>
                <a:gd name="connsiteY22" fmla="*/ 160349 h 175644"/>
                <a:gd name="connsiteX23" fmla="*/ 17477 w 144345"/>
                <a:gd name="connsiteY23" fmla="*/ 150480 h 175644"/>
                <a:gd name="connsiteX24" fmla="*/ 17477 w 144345"/>
                <a:gd name="connsiteY24" fmla="*/ 10515 h 175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44345" h="175644">
                  <a:moveTo>
                    <a:pt x="17477" y="10515"/>
                  </a:moveTo>
                  <a:lnTo>
                    <a:pt x="0" y="10515"/>
                  </a:lnTo>
                  <a:lnTo>
                    <a:pt x="0" y="-1377"/>
                  </a:lnTo>
                  <a:cubicBezTo>
                    <a:pt x="7094" y="-1125"/>
                    <a:pt x="22284" y="-616"/>
                    <a:pt x="31912" y="-616"/>
                  </a:cubicBezTo>
                  <a:cubicBezTo>
                    <a:pt x="41786" y="-616"/>
                    <a:pt x="56729" y="-1125"/>
                    <a:pt x="63816" y="-1377"/>
                  </a:cubicBezTo>
                  <a:lnTo>
                    <a:pt x="63816" y="10515"/>
                  </a:lnTo>
                  <a:lnTo>
                    <a:pt x="46347" y="10515"/>
                  </a:lnTo>
                  <a:lnTo>
                    <a:pt x="46347" y="63412"/>
                  </a:lnTo>
                  <a:cubicBezTo>
                    <a:pt x="46347" y="91003"/>
                    <a:pt x="68121" y="103404"/>
                    <a:pt x="84073" y="103404"/>
                  </a:cubicBezTo>
                  <a:cubicBezTo>
                    <a:pt x="92685" y="103404"/>
                    <a:pt x="97999" y="98085"/>
                    <a:pt x="97999" y="78854"/>
                  </a:cubicBezTo>
                  <a:lnTo>
                    <a:pt x="97999" y="10515"/>
                  </a:lnTo>
                  <a:lnTo>
                    <a:pt x="80530" y="10515"/>
                  </a:lnTo>
                  <a:lnTo>
                    <a:pt x="80530" y="-1377"/>
                  </a:lnTo>
                  <a:cubicBezTo>
                    <a:pt x="87616" y="-1125"/>
                    <a:pt x="102814" y="-616"/>
                    <a:pt x="112434" y="-616"/>
                  </a:cubicBezTo>
                  <a:cubicBezTo>
                    <a:pt x="122308" y="-616"/>
                    <a:pt x="137251" y="-1125"/>
                    <a:pt x="144346" y="-1377"/>
                  </a:cubicBezTo>
                  <a:lnTo>
                    <a:pt x="144346" y="10515"/>
                  </a:lnTo>
                  <a:lnTo>
                    <a:pt x="126868" y="10515"/>
                  </a:lnTo>
                  <a:lnTo>
                    <a:pt x="126868" y="76067"/>
                  </a:lnTo>
                  <a:cubicBezTo>
                    <a:pt x="126868" y="102643"/>
                    <a:pt x="113197" y="112512"/>
                    <a:pt x="87870" y="112512"/>
                  </a:cubicBezTo>
                  <a:cubicBezTo>
                    <a:pt x="63561" y="112512"/>
                    <a:pt x="50652" y="97831"/>
                    <a:pt x="44821" y="87707"/>
                  </a:cubicBezTo>
                  <a:lnTo>
                    <a:pt x="44821" y="174267"/>
                  </a:lnTo>
                  <a:lnTo>
                    <a:pt x="0" y="172243"/>
                  </a:lnTo>
                  <a:lnTo>
                    <a:pt x="0" y="160349"/>
                  </a:lnTo>
                  <a:cubicBezTo>
                    <a:pt x="15706" y="160349"/>
                    <a:pt x="17477" y="160349"/>
                    <a:pt x="17477" y="150480"/>
                  </a:cubicBezTo>
                  <a:lnTo>
                    <a:pt x="17477" y="10515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501" name="任意多边形: 形状 1500">
              <a:extLst>
                <a:ext uri="{FF2B5EF4-FFF2-40B4-BE49-F238E27FC236}">
                  <a16:creationId xmlns:a16="http://schemas.microsoft.com/office/drawing/2014/main" id="{384ABAFB-3FFA-34C6-3BB1-AEE12205BFAC}"/>
                </a:ext>
              </a:extLst>
            </p:cNvPr>
            <p:cNvSpPr/>
            <p:nvPr>
              <p:custDataLst>
                <p:tags r:id="rId54"/>
              </p:custDataLst>
            </p:nvPr>
          </p:nvSpPr>
          <p:spPr>
            <a:xfrm flipV="1">
              <a:off x="6260071" y="-13582367"/>
              <a:ext cx="278338" cy="124758"/>
            </a:xfrm>
            <a:custGeom>
              <a:avLst/>
              <a:gdLst>
                <a:gd name="connsiteX0" fmla="*/ 90428 w 278338"/>
                <a:gd name="connsiteY0" fmla="*/ 118055 h 124758"/>
                <a:gd name="connsiteX1" fmla="*/ 91136 w 278338"/>
                <a:gd name="connsiteY1" fmla="*/ 120898 h 124758"/>
                <a:gd name="connsiteX2" fmla="*/ 88299 w 278338"/>
                <a:gd name="connsiteY2" fmla="*/ 123374 h 124758"/>
                <a:gd name="connsiteX3" fmla="*/ 65603 w 278338"/>
                <a:gd name="connsiteY3" fmla="*/ 121605 h 124758"/>
                <a:gd name="connsiteX4" fmla="*/ 61702 w 278338"/>
                <a:gd name="connsiteY4" fmla="*/ 117531 h 124758"/>
                <a:gd name="connsiteX5" fmla="*/ 66310 w 278338"/>
                <a:gd name="connsiteY5" fmla="*/ 115045 h 124758"/>
                <a:gd name="connsiteX6" fmla="*/ 74826 w 278338"/>
                <a:gd name="connsiteY6" fmla="*/ 112386 h 124758"/>
                <a:gd name="connsiteX7" fmla="*/ 74111 w 278338"/>
                <a:gd name="connsiteY7" fmla="*/ 108487 h 124758"/>
                <a:gd name="connsiteX8" fmla="*/ 64006 w 278338"/>
                <a:gd name="connsiteY8" fmla="*/ 68082 h 124758"/>
                <a:gd name="connsiteX9" fmla="*/ 45743 w 278338"/>
                <a:gd name="connsiteY9" fmla="*/ 78539 h 124758"/>
                <a:gd name="connsiteX10" fmla="*/ 0 w 278338"/>
                <a:gd name="connsiteY10" fmla="*/ 28032 h 124758"/>
                <a:gd name="connsiteX11" fmla="*/ 26772 w 278338"/>
                <a:gd name="connsiteY11" fmla="*/ -1384 h 124758"/>
                <a:gd name="connsiteX12" fmla="*/ 51947 w 278338"/>
                <a:gd name="connsiteY12" fmla="*/ 11017 h 124758"/>
                <a:gd name="connsiteX13" fmla="*/ 70210 w 278338"/>
                <a:gd name="connsiteY13" fmla="*/ -1384 h 124758"/>
                <a:gd name="connsiteX14" fmla="*/ 84224 w 278338"/>
                <a:gd name="connsiteY14" fmla="*/ 8009 h 124758"/>
                <a:gd name="connsiteX15" fmla="*/ 90428 w 278338"/>
                <a:gd name="connsiteY15" fmla="*/ 25731 h 124758"/>
                <a:gd name="connsiteX16" fmla="*/ 87593 w 278338"/>
                <a:gd name="connsiteY16" fmla="*/ 28032 h 124758"/>
                <a:gd name="connsiteX17" fmla="*/ 83692 w 278338"/>
                <a:gd name="connsiteY17" fmla="*/ 22538 h 124758"/>
                <a:gd name="connsiteX18" fmla="*/ 70743 w 278338"/>
                <a:gd name="connsiteY18" fmla="*/ 3579 h 124758"/>
                <a:gd name="connsiteX19" fmla="*/ 64896 w 278338"/>
                <a:gd name="connsiteY19" fmla="*/ 12257 h 124758"/>
                <a:gd name="connsiteX20" fmla="*/ 65778 w 278338"/>
                <a:gd name="connsiteY20" fmla="*/ 19530 h 124758"/>
                <a:gd name="connsiteX21" fmla="*/ 90428 w 278338"/>
                <a:gd name="connsiteY21" fmla="*/ 118055 h 124758"/>
                <a:gd name="connsiteX22" fmla="*/ 52662 w 278338"/>
                <a:gd name="connsiteY22" fmla="*/ 22538 h 124758"/>
                <a:gd name="connsiteX23" fmla="*/ 43613 w 278338"/>
                <a:gd name="connsiteY23" fmla="*/ 10669 h 124758"/>
                <a:gd name="connsiteX24" fmla="*/ 27304 w 278338"/>
                <a:gd name="connsiteY24" fmla="*/ 3579 h 124758"/>
                <a:gd name="connsiteX25" fmla="*/ 14355 w 278338"/>
                <a:gd name="connsiteY25" fmla="*/ 20769 h 124758"/>
                <a:gd name="connsiteX26" fmla="*/ 23578 w 278338"/>
                <a:gd name="connsiteY26" fmla="*/ 56743 h 124758"/>
                <a:gd name="connsiteX27" fmla="*/ 45743 w 278338"/>
                <a:gd name="connsiteY27" fmla="*/ 73576 h 124758"/>
                <a:gd name="connsiteX28" fmla="*/ 61528 w 278338"/>
                <a:gd name="connsiteY28" fmla="*/ 58157 h 124758"/>
                <a:gd name="connsiteX29" fmla="*/ 60995 w 278338"/>
                <a:gd name="connsiteY29" fmla="*/ 55679 h 124758"/>
                <a:gd name="connsiteX30" fmla="*/ 52662 w 278338"/>
                <a:gd name="connsiteY30" fmla="*/ 22538 h 124758"/>
                <a:gd name="connsiteX31" fmla="*/ 134207 w 278338"/>
                <a:gd name="connsiteY31" fmla="*/ 40792 h 124758"/>
                <a:gd name="connsiteX32" fmla="*/ 162750 w 278338"/>
                <a:gd name="connsiteY32" fmla="*/ 44515 h 124758"/>
                <a:gd name="connsiteX33" fmla="*/ 178353 w 278338"/>
                <a:gd name="connsiteY33" fmla="*/ 62944 h 124758"/>
                <a:gd name="connsiteX34" fmla="*/ 156371 w 278338"/>
                <a:gd name="connsiteY34" fmla="*/ 78539 h 124758"/>
                <a:gd name="connsiteX35" fmla="*/ 106363 w 278338"/>
                <a:gd name="connsiteY35" fmla="*/ 31931 h 124758"/>
                <a:gd name="connsiteX36" fmla="*/ 138282 w 278338"/>
                <a:gd name="connsiteY36" fmla="*/ -1384 h 124758"/>
                <a:gd name="connsiteX37" fmla="*/ 182253 w 278338"/>
                <a:gd name="connsiteY37" fmla="*/ 18639 h 124758"/>
                <a:gd name="connsiteX38" fmla="*/ 179242 w 278338"/>
                <a:gd name="connsiteY38" fmla="*/ 21649 h 124758"/>
                <a:gd name="connsiteX39" fmla="*/ 176406 w 278338"/>
                <a:gd name="connsiteY39" fmla="*/ 19878 h 124758"/>
                <a:gd name="connsiteX40" fmla="*/ 138640 w 278338"/>
                <a:gd name="connsiteY40" fmla="*/ 3579 h 124758"/>
                <a:gd name="connsiteX41" fmla="*/ 120908 w 278338"/>
                <a:gd name="connsiteY41" fmla="*/ 25016 h 124758"/>
                <a:gd name="connsiteX42" fmla="*/ 123037 w 278338"/>
                <a:gd name="connsiteY42" fmla="*/ 40792 h 124758"/>
                <a:gd name="connsiteX43" fmla="*/ 134207 w 278338"/>
                <a:gd name="connsiteY43" fmla="*/ 40792 h 124758"/>
                <a:gd name="connsiteX44" fmla="*/ 124451 w 278338"/>
                <a:gd name="connsiteY44" fmla="*/ 45754 h 124758"/>
                <a:gd name="connsiteX45" fmla="*/ 156371 w 278338"/>
                <a:gd name="connsiteY45" fmla="*/ 73576 h 124758"/>
                <a:gd name="connsiteX46" fmla="*/ 170734 w 278338"/>
                <a:gd name="connsiteY46" fmla="*/ 62944 h 124758"/>
                <a:gd name="connsiteX47" fmla="*/ 133142 w 278338"/>
                <a:gd name="connsiteY47" fmla="*/ 45754 h 124758"/>
                <a:gd name="connsiteX48" fmla="*/ 124451 w 278338"/>
                <a:gd name="connsiteY48" fmla="*/ 45754 h 124758"/>
                <a:gd name="connsiteX49" fmla="*/ 268233 w 278338"/>
                <a:gd name="connsiteY49" fmla="*/ 68264 h 124758"/>
                <a:gd name="connsiteX50" fmla="*/ 259194 w 278338"/>
                <a:gd name="connsiteY50" fmla="*/ 58339 h 124758"/>
                <a:gd name="connsiteX51" fmla="*/ 266106 w 278338"/>
                <a:gd name="connsiteY51" fmla="*/ 51781 h 124758"/>
                <a:gd name="connsiteX52" fmla="*/ 276218 w 278338"/>
                <a:gd name="connsiteY52" fmla="*/ 63120 h 124758"/>
                <a:gd name="connsiteX53" fmla="*/ 252808 w 278338"/>
                <a:gd name="connsiteY53" fmla="*/ 78539 h 124758"/>
                <a:gd name="connsiteX54" fmla="*/ 201567 w 278338"/>
                <a:gd name="connsiteY54" fmla="*/ 29447 h 124758"/>
                <a:gd name="connsiteX55" fmla="*/ 234369 w 278338"/>
                <a:gd name="connsiteY55" fmla="*/ -1384 h 124758"/>
                <a:gd name="connsiteX56" fmla="*/ 278339 w 278338"/>
                <a:gd name="connsiteY56" fmla="*/ 18639 h 124758"/>
                <a:gd name="connsiteX57" fmla="*/ 275328 w 278338"/>
                <a:gd name="connsiteY57" fmla="*/ 21649 h 124758"/>
                <a:gd name="connsiteX58" fmla="*/ 272491 w 278338"/>
                <a:gd name="connsiteY58" fmla="*/ 19878 h 124758"/>
                <a:gd name="connsiteX59" fmla="*/ 234726 w 278338"/>
                <a:gd name="connsiteY59" fmla="*/ 3579 h 124758"/>
                <a:gd name="connsiteX60" fmla="*/ 216280 w 278338"/>
                <a:gd name="connsiteY60" fmla="*/ 23245 h 124758"/>
                <a:gd name="connsiteX61" fmla="*/ 227989 w 278338"/>
                <a:gd name="connsiteY61" fmla="*/ 59936 h 124758"/>
                <a:gd name="connsiteX62" fmla="*/ 252808 w 278338"/>
                <a:gd name="connsiteY62" fmla="*/ 73576 h 124758"/>
                <a:gd name="connsiteX63" fmla="*/ 268233 w 278338"/>
                <a:gd name="connsiteY63" fmla="*/ 68264 h 124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278338" h="124758">
                  <a:moveTo>
                    <a:pt x="90428" y="118055"/>
                  </a:moveTo>
                  <a:cubicBezTo>
                    <a:pt x="90603" y="118412"/>
                    <a:pt x="91136" y="120715"/>
                    <a:pt x="91136" y="120898"/>
                  </a:cubicBezTo>
                  <a:cubicBezTo>
                    <a:pt x="91136" y="121778"/>
                    <a:pt x="90428" y="123374"/>
                    <a:pt x="88299" y="123374"/>
                  </a:cubicBezTo>
                  <a:cubicBezTo>
                    <a:pt x="84748" y="123374"/>
                    <a:pt x="70036" y="121961"/>
                    <a:pt x="65603" y="121605"/>
                  </a:cubicBezTo>
                  <a:cubicBezTo>
                    <a:pt x="64181" y="121430"/>
                    <a:pt x="61702" y="121247"/>
                    <a:pt x="61702" y="117531"/>
                  </a:cubicBezTo>
                  <a:cubicBezTo>
                    <a:pt x="61702" y="115045"/>
                    <a:pt x="64181" y="115045"/>
                    <a:pt x="66310" y="115045"/>
                  </a:cubicBezTo>
                  <a:cubicBezTo>
                    <a:pt x="74826" y="115045"/>
                    <a:pt x="74826" y="113808"/>
                    <a:pt x="74826" y="112386"/>
                  </a:cubicBezTo>
                  <a:cubicBezTo>
                    <a:pt x="74826" y="111147"/>
                    <a:pt x="74469" y="110083"/>
                    <a:pt x="74111" y="108487"/>
                  </a:cubicBezTo>
                  <a:lnTo>
                    <a:pt x="64006" y="68082"/>
                  </a:lnTo>
                  <a:cubicBezTo>
                    <a:pt x="60281" y="73933"/>
                    <a:pt x="54251" y="78539"/>
                    <a:pt x="45743" y="78539"/>
                  </a:cubicBezTo>
                  <a:cubicBezTo>
                    <a:pt x="23046" y="78539"/>
                    <a:pt x="0" y="53552"/>
                    <a:pt x="0" y="28032"/>
                  </a:cubicBezTo>
                  <a:cubicBezTo>
                    <a:pt x="0" y="10844"/>
                    <a:pt x="11519" y="-1384"/>
                    <a:pt x="26772" y="-1384"/>
                  </a:cubicBezTo>
                  <a:cubicBezTo>
                    <a:pt x="36345" y="-1384"/>
                    <a:pt x="44853" y="4110"/>
                    <a:pt x="51947" y="11017"/>
                  </a:cubicBezTo>
                  <a:cubicBezTo>
                    <a:pt x="55315" y="387"/>
                    <a:pt x="65603" y="-1384"/>
                    <a:pt x="70210" y="-1384"/>
                  </a:cubicBezTo>
                  <a:cubicBezTo>
                    <a:pt x="76598" y="-1384"/>
                    <a:pt x="81030" y="2515"/>
                    <a:pt x="84224" y="8009"/>
                  </a:cubicBezTo>
                  <a:cubicBezTo>
                    <a:pt x="88125" y="14916"/>
                    <a:pt x="90428" y="25016"/>
                    <a:pt x="90428" y="25731"/>
                  </a:cubicBezTo>
                  <a:cubicBezTo>
                    <a:pt x="90428" y="28032"/>
                    <a:pt x="88125" y="28032"/>
                    <a:pt x="87593" y="28032"/>
                  </a:cubicBezTo>
                  <a:cubicBezTo>
                    <a:pt x="85106" y="28032"/>
                    <a:pt x="84931" y="27327"/>
                    <a:pt x="83692" y="22538"/>
                  </a:cubicBezTo>
                  <a:cubicBezTo>
                    <a:pt x="81563" y="14035"/>
                    <a:pt x="78195" y="3579"/>
                    <a:pt x="70743" y="3579"/>
                  </a:cubicBezTo>
                  <a:cubicBezTo>
                    <a:pt x="66135" y="3579"/>
                    <a:pt x="64896" y="7477"/>
                    <a:pt x="64896" y="12257"/>
                  </a:cubicBezTo>
                  <a:cubicBezTo>
                    <a:pt x="64896" y="15631"/>
                    <a:pt x="65246" y="17219"/>
                    <a:pt x="65778" y="19530"/>
                  </a:cubicBezTo>
                  <a:lnTo>
                    <a:pt x="90428" y="118055"/>
                  </a:lnTo>
                  <a:close/>
                  <a:moveTo>
                    <a:pt x="52662" y="22538"/>
                  </a:moveTo>
                  <a:cubicBezTo>
                    <a:pt x="51415" y="17576"/>
                    <a:pt x="47514" y="14035"/>
                    <a:pt x="43613" y="10669"/>
                  </a:cubicBezTo>
                  <a:cubicBezTo>
                    <a:pt x="42017" y="9247"/>
                    <a:pt x="34931" y="3579"/>
                    <a:pt x="27304" y="3579"/>
                  </a:cubicBezTo>
                  <a:cubicBezTo>
                    <a:pt x="20742" y="3579"/>
                    <a:pt x="14355" y="8183"/>
                    <a:pt x="14355" y="20769"/>
                  </a:cubicBezTo>
                  <a:cubicBezTo>
                    <a:pt x="14355" y="30160"/>
                    <a:pt x="19503" y="49653"/>
                    <a:pt x="23578" y="56743"/>
                  </a:cubicBezTo>
                  <a:cubicBezTo>
                    <a:pt x="31737" y="70917"/>
                    <a:pt x="40777" y="73576"/>
                    <a:pt x="45743" y="73576"/>
                  </a:cubicBezTo>
                  <a:cubicBezTo>
                    <a:pt x="58151" y="73576"/>
                    <a:pt x="61528" y="60110"/>
                    <a:pt x="61528" y="58157"/>
                  </a:cubicBezTo>
                  <a:cubicBezTo>
                    <a:pt x="61528" y="57450"/>
                    <a:pt x="61170" y="56211"/>
                    <a:pt x="60995" y="55679"/>
                  </a:cubicBezTo>
                  <a:lnTo>
                    <a:pt x="52662" y="22538"/>
                  </a:lnTo>
                  <a:close/>
                  <a:moveTo>
                    <a:pt x="134207" y="40792"/>
                  </a:moveTo>
                  <a:cubicBezTo>
                    <a:pt x="139172" y="40792"/>
                    <a:pt x="153177" y="41150"/>
                    <a:pt x="162750" y="44515"/>
                  </a:cubicBezTo>
                  <a:cubicBezTo>
                    <a:pt x="175874" y="49121"/>
                    <a:pt x="178353" y="57625"/>
                    <a:pt x="178353" y="62944"/>
                  </a:cubicBezTo>
                  <a:cubicBezTo>
                    <a:pt x="178353" y="72694"/>
                    <a:pt x="168605" y="78539"/>
                    <a:pt x="156371" y="78539"/>
                  </a:cubicBezTo>
                  <a:cubicBezTo>
                    <a:pt x="135088" y="78539"/>
                    <a:pt x="106363" y="62237"/>
                    <a:pt x="106363" y="31931"/>
                  </a:cubicBezTo>
                  <a:cubicBezTo>
                    <a:pt x="106363" y="14035"/>
                    <a:pt x="117540" y="-1384"/>
                    <a:pt x="138282" y="-1384"/>
                  </a:cubicBezTo>
                  <a:cubicBezTo>
                    <a:pt x="168248" y="-1384"/>
                    <a:pt x="182253" y="16155"/>
                    <a:pt x="182253" y="18639"/>
                  </a:cubicBezTo>
                  <a:cubicBezTo>
                    <a:pt x="182253" y="19703"/>
                    <a:pt x="180664" y="21649"/>
                    <a:pt x="179242" y="21649"/>
                  </a:cubicBezTo>
                  <a:cubicBezTo>
                    <a:pt x="178178" y="21649"/>
                    <a:pt x="177820" y="21301"/>
                    <a:pt x="176406" y="19878"/>
                  </a:cubicBezTo>
                  <a:cubicBezTo>
                    <a:pt x="162575" y="3579"/>
                    <a:pt x="141825" y="3579"/>
                    <a:pt x="138640" y="3579"/>
                  </a:cubicBezTo>
                  <a:cubicBezTo>
                    <a:pt x="127995" y="3579"/>
                    <a:pt x="120908" y="10669"/>
                    <a:pt x="120908" y="25016"/>
                  </a:cubicBezTo>
                  <a:cubicBezTo>
                    <a:pt x="120908" y="27500"/>
                    <a:pt x="120908" y="31042"/>
                    <a:pt x="123037" y="40792"/>
                  </a:cubicBezTo>
                  <a:lnTo>
                    <a:pt x="134207" y="40792"/>
                  </a:lnTo>
                  <a:close/>
                  <a:moveTo>
                    <a:pt x="124451" y="45754"/>
                  </a:moveTo>
                  <a:cubicBezTo>
                    <a:pt x="131720" y="71447"/>
                    <a:pt x="151406" y="73576"/>
                    <a:pt x="156371" y="73576"/>
                  </a:cubicBezTo>
                  <a:cubicBezTo>
                    <a:pt x="164172" y="73576"/>
                    <a:pt x="170734" y="69678"/>
                    <a:pt x="170734" y="62944"/>
                  </a:cubicBezTo>
                  <a:cubicBezTo>
                    <a:pt x="170734" y="45754"/>
                    <a:pt x="140769" y="45754"/>
                    <a:pt x="133142" y="45754"/>
                  </a:cubicBezTo>
                  <a:lnTo>
                    <a:pt x="124451" y="45754"/>
                  </a:lnTo>
                  <a:close/>
                  <a:moveTo>
                    <a:pt x="268233" y="68264"/>
                  </a:moveTo>
                  <a:cubicBezTo>
                    <a:pt x="261855" y="67200"/>
                    <a:pt x="259194" y="62237"/>
                    <a:pt x="259194" y="58339"/>
                  </a:cubicBezTo>
                  <a:cubicBezTo>
                    <a:pt x="259194" y="53552"/>
                    <a:pt x="262920" y="51781"/>
                    <a:pt x="266106" y="51781"/>
                  </a:cubicBezTo>
                  <a:cubicBezTo>
                    <a:pt x="270005" y="51781"/>
                    <a:pt x="276218" y="54615"/>
                    <a:pt x="276218" y="63120"/>
                  </a:cubicBezTo>
                  <a:cubicBezTo>
                    <a:pt x="276218" y="75172"/>
                    <a:pt x="262387" y="78539"/>
                    <a:pt x="252808" y="78539"/>
                  </a:cubicBezTo>
                  <a:cubicBezTo>
                    <a:pt x="226210" y="78539"/>
                    <a:pt x="201567" y="54083"/>
                    <a:pt x="201567" y="29447"/>
                  </a:cubicBezTo>
                  <a:cubicBezTo>
                    <a:pt x="201567" y="14209"/>
                    <a:pt x="212205" y="-1384"/>
                    <a:pt x="234369" y="-1384"/>
                  </a:cubicBezTo>
                  <a:cubicBezTo>
                    <a:pt x="264334" y="-1384"/>
                    <a:pt x="278339" y="16155"/>
                    <a:pt x="278339" y="18639"/>
                  </a:cubicBezTo>
                  <a:cubicBezTo>
                    <a:pt x="278339" y="19703"/>
                    <a:pt x="276750" y="21649"/>
                    <a:pt x="275328" y="21649"/>
                  </a:cubicBezTo>
                  <a:cubicBezTo>
                    <a:pt x="274263" y="21649"/>
                    <a:pt x="273908" y="21301"/>
                    <a:pt x="272491" y="19878"/>
                  </a:cubicBezTo>
                  <a:cubicBezTo>
                    <a:pt x="258662" y="3579"/>
                    <a:pt x="237912" y="3579"/>
                    <a:pt x="234726" y="3579"/>
                  </a:cubicBezTo>
                  <a:cubicBezTo>
                    <a:pt x="221960" y="3579"/>
                    <a:pt x="216280" y="12257"/>
                    <a:pt x="216280" y="23245"/>
                  </a:cubicBezTo>
                  <a:cubicBezTo>
                    <a:pt x="216280" y="28391"/>
                    <a:pt x="218766" y="47701"/>
                    <a:pt x="227989" y="59936"/>
                  </a:cubicBezTo>
                  <a:cubicBezTo>
                    <a:pt x="234726" y="68614"/>
                    <a:pt x="243941" y="73576"/>
                    <a:pt x="252808" y="73576"/>
                  </a:cubicBezTo>
                  <a:cubicBezTo>
                    <a:pt x="255294" y="73576"/>
                    <a:pt x="263802" y="73226"/>
                    <a:pt x="268233" y="68264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502" name="任意多边形: 形状 1501">
              <a:extLst>
                <a:ext uri="{FF2B5EF4-FFF2-40B4-BE49-F238E27FC236}">
                  <a16:creationId xmlns:a16="http://schemas.microsoft.com/office/drawing/2014/main" id="{2B1E2AB5-B485-0F6B-4B9D-6296E837CFDE}"/>
                </a:ext>
              </a:extLst>
            </p:cNvPr>
            <p:cNvSpPr/>
            <p:nvPr>
              <p:custDataLst>
                <p:tags r:id="rId55"/>
              </p:custDataLst>
            </p:nvPr>
          </p:nvSpPr>
          <p:spPr>
            <a:xfrm flipV="1">
              <a:off x="6551371" y="-13449455"/>
              <a:ext cx="73761" cy="13649"/>
            </a:xfrm>
            <a:custGeom>
              <a:avLst/>
              <a:gdLst>
                <a:gd name="connsiteX0" fmla="*/ 73762 w 73761"/>
                <a:gd name="connsiteY0" fmla="*/ 5363 h 13649"/>
                <a:gd name="connsiteX1" fmla="*/ 64896 w 73761"/>
                <a:gd name="connsiteY1" fmla="*/ 12272 h 13649"/>
                <a:gd name="connsiteX2" fmla="*/ 8865 w 73761"/>
                <a:gd name="connsiteY2" fmla="*/ 12272 h 13649"/>
                <a:gd name="connsiteX3" fmla="*/ 0 w 73761"/>
                <a:gd name="connsiteY3" fmla="*/ 5539 h 13649"/>
                <a:gd name="connsiteX4" fmla="*/ 8865 w 73761"/>
                <a:gd name="connsiteY4" fmla="*/ -1378 h 13649"/>
                <a:gd name="connsiteX5" fmla="*/ 64896 w 73761"/>
                <a:gd name="connsiteY5" fmla="*/ -1378 h 13649"/>
                <a:gd name="connsiteX6" fmla="*/ 73762 w 73761"/>
                <a:gd name="connsiteY6" fmla="*/ 5363 h 13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761" h="13649">
                  <a:moveTo>
                    <a:pt x="73762" y="5363"/>
                  </a:moveTo>
                  <a:cubicBezTo>
                    <a:pt x="73762" y="12272"/>
                    <a:pt x="67025" y="12272"/>
                    <a:pt x="64896" y="12272"/>
                  </a:cubicBezTo>
                  <a:lnTo>
                    <a:pt x="8865" y="12272"/>
                  </a:lnTo>
                  <a:cubicBezTo>
                    <a:pt x="6919" y="12272"/>
                    <a:pt x="0" y="12272"/>
                    <a:pt x="0" y="5539"/>
                  </a:cubicBezTo>
                  <a:cubicBezTo>
                    <a:pt x="0" y="-1378"/>
                    <a:pt x="6737" y="-1378"/>
                    <a:pt x="8865" y="-1378"/>
                  </a:cubicBezTo>
                  <a:lnTo>
                    <a:pt x="64896" y="-1378"/>
                  </a:lnTo>
                  <a:cubicBezTo>
                    <a:pt x="66850" y="-1378"/>
                    <a:pt x="73762" y="-1378"/>
                    <a:pt x="73762" y="5363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503" name="任意多边形: 形状 1502">
              <a:extLst>
                <a:ext uri="{FF2B5EF4-FFF2-40B4-BE49-F238E27FC236}">
                  <a16:creationId xmlns:a16="http://schemas.microsoft.com/office/drawing/2014/main" id="{6EEF0878-5749-9A09-EF92-2F5EA10CD6D7}"/>
                </a:ext>
              </a:extLst>
            </p:cNvPr>
            <p:cNvSpPr/>
            <p:nvPr>
              <p:custDataLst>
                <p:tags r:id="rId56"/>
              </p:custDataLst>
            </p:nvPr>
          </p:nvSpPr>
          <p:spPr>
            <a:xfrm flipV="1">
              <a:off x="6646396" y="-13537531"/>
              <a:ext cx="180666" cy="79922"/>
            </a:xfrm>
            <a:custGeom>
              <a:avLst/>
              <a:gdLst>
                <a:gd name="connsiteX0" fmla="*/ 66668 w 180666"/>
                <a:gd name="connsiteY0" fmla="*/ 68265 h 79922"/>
                <a:gd name="connsiteX1" fmla="*/ 57627 w 180666"/>
                <a:gd name="connsiteY1" fmla="*/ 58340 h 79922"/>
                <a:gd name="connsiteX2" fmla="*/ 64539 w 180666"/>
                <a:gd name="connsiteY2" fmla="*/ 51782 h 79922"/>
                <a:gd name="connsiteX3" fmla="*/ 74651 w 180666"/>
                <a:gd name="connsiteY3" fmla="*/ 63121 h 79922"/>
                <a:gd name="connsiteX4" fmla="*/ 51240 w 180666"/>
                <a:gd name="connsiteY4" fmla="*/ 78541 h 79922"/>
                <a:gd name="connsiteX5" fmla="*/ 0 w 180666"/>
                <a:gd name="connsiteY5" fmla="*/ 29448 h 79922"/>
                <a:gd name="connsiteX6" fmla="*/ 32801 w 180666"/>
                <a:gd name="connsiteY6" fmla="*/ -1382 h 79922"/>
                <a:gd name="connsiteX7" fmla="*/ 76772 w 180666"/>
                <a:gd name="connsiteY7" fmla="*/ 18641 h 79922"/>
                <a:gd name="connsiteX8" fmla="*/ 73762 w 180666"/>
                <a:gd name="connsiteY8" fmla="*/ 21651 h 79922"/>
                <a:gd name="connsiteX9" fmla="*/ 70926 w 180666"/>
                <a:gd name="connsiteY9" fmla="*/ 19880 h 79922"/>
                <a:gd name="connsiteX10" fmla="*/ 33159 w 180666"/>
                <a:gd name="connsiteY10" fmla="*/ 3580 h 79922"/>
                <a:gd name="connsiteX11" fmla="*/ 14713 w 180666"/>
                <a:gd name="connsiteY11" fmla="*/ 23247 h 79922"/>
                <a:gd name="connsiteX12" fmla="*/ 26422 w 180666"/>
                <a:gd name="connsiteY12" fmla="*/ 59938 h 79922"/>
                <a:gd name="connsiteX13" fmla="*/ 51240 w 180666"/>
                <a:gd name="connsiteY13" fmla="*/ 73578 h 79922"/>
                <a:gd name="connsiteX14" fmla="*/ 66668 w 180666"/>
                <a:gd name="connsiteY14" fmla="*/ 68265 h 79922"/>
                <a:gd name="connsiteX15" fmla="*/ 154244 w 180666"/>
                <a:gd name="connsiteY15" fmla="*/ 68084 h 79922"/>
                <a:gd name="connsiteX16" fmla="*/ 135980 w 180666"/>
                <a:gd name="connsiteY16" fmla="*/ 78541 h 79922"/>
                <a:gd name="connsiteX17" fmla="*/ 90238 w 180666"/>
                <a:gd name="connsiteY17" fmla="*/ 28034 h 79922"/>
                <a:gd name="connsiteX18" fmla="*/ 117010 w 180666"/>
                <a:gd name="connsiteY18" fmla="*/ -1382 h 79922"/>
                <a:gd name="connsiteX19" fmla="*/ 142185 w 180666"/>
                <a:gd name="connsiteY19" fmla="*/ 11019 h 79922"/>
                <a:gd name="connsiteX20" fmla="*/ 160448 w 180666"/>
                <a:gd name="connsiteY20" fmla="*/ -1382 h 79922"/>
                <a:gd name="connsiteX21" fmla="*/ 174462 w 180666"/>
                <a:gd name="connsiteY21" fmla="*/ 8011 h 79922"/>
                <a:gd name="connsiteX22" fmla="*/ 180666 w 180666"/>
                <a:gd name="connsiteY22" fmla="*/ 25733 h 79922"/>
                <a:gd name="connsiteX23" fmla="*/ 177830 w 180666"/>
                <a:gd name="connsiteY23" fmla="*/ 28034 h 79922"/>
                <a:gd name="connsiteX24" fmla="*/ 173929 w 180666"/>
                <a:gd name="connsiteY24" fmla="*/ 22540 h 79922"/>
                <a:gd name="connsiteX25" fmla="*/ 160981 w 180666"/>
                <a:gd name="connsiteY25" fmla="*/ 3580 h 79922"/>
                <a:gd name="connsiteX26" fmla="*/ 155134 w 180666"/>
                <a:gd name="connsiteY26" fmla="*/ 12258 h 79922"/>
                <a:gd name="connsiteX27" fmla="*/ 157787 w 180666"/>
                <a:gd name="connsiteY27" fmla="*/ 26265 h 79922"/>
                <a:gd name="connsiteX28" fmla="*/ 161688 w 180666"/>
                <a:gd name="connsiteY28" fmla="*/ 42216 h 79922"/>
                <a:gd name="connsiteX29" fmla="*/ 165239 w 180666"/>
                <a:gd name="connsiteY29" fmla="*/ 55681 h 79922"/>
                <a:gd name="connsiteX30" fmla="*/ 168432 w 180666"/>
                <a:gd name="connsiteY30" fmla="*/ 69504 h 79922"/>
                <a:gd name="connsiteX31" fmla="*/ 162403 w 180666"/>
                <a:gd name="connsiteY31" fmla="*/ 75174 h 79922"/>
                <a:gd name="connsiteX32" fmla="*/ 154244 w 180666"/>
                <a:gd name="connsiteY32" fmla="*/ 68084 h 79922"/>
                <a:gd name="connsiteX33" fmla="*/ 142900 w 180666"/>
                <a:gd name="connsiteY33" fmla="*/ 22540 h 79922"/>
                <a:gd name="connsiteX34" fmla="*/ 133851 w 180666"/>
                <a:gd name="connsiteY34" fmla="*/ 10670 h 79922"/>
                <a:gd name="connsiteX35" fmla="*/ 117542 w 180666"/>
                <a:gd name="connsiteY35" fmla="*/ 3580 h 79922"/>
                <a:gd name="connsiteX36" fmla="*/ 104593 w 180666"/>
                <a:gd name="connsiteY36" fmla="*/ 20770 h 79922"/>
                <a:gd name="connsiteX37" fmla="*/ 113816 w 180666"/>
                <a:gd name="connsiteY37" fmla="*/ 56745 h 79922"/>
                <a:gd name="connsiteX38" fmla="*/ 135980 w 180666"/>
                <a:gd name="connsiteY38" fmla="*/ 73578 h 79922"/>
                <a:gd name="connsiteX39" fmla="*/ 151765 w 180666"/>
                <a:gd name="connsiteY39" fmla="*/ 58159 h 79922"/>
                <a:gd name="connsiteX40" fmla="*/ 151233 w 180666"/>
                <a:gd name="connsiteY40" fmla="*/ 55681 h 79922"/>
                <a:gd name="connsiteX41" fmla="*/ 142900 w 180666"/>
                <a:gd name="connsiteY41" fmla="*/ 22540 h 79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80666" h="79922">
                  <a:moveTo>
                    <a:pt x="66668" y="68265"/>
                  </a:moveTo>
                  <a:cubicBezTo>
                    <a:pt x="60288" y="67201"/>
                    <a:pt x="57627" y="62239"/>
                    <a:pt x="57627" y="58340"/>
                  </a:cubicBezTo>
                  <a:cubicBezTo>
                    <a:pt x="57627" y="53553"/>
                    <a:pt x="61353" y="51782"/>
                    <a:pt x="64539" y="51782"/>
                  </a:cubicBezTo>
                  <a:cubicBezTo>
                    <a:pt x="68439" y="51782"/>
                    <a:pt x="74651" y="54617"/>
                    <a:pt x="74651" y="63121"/>
                  </a:cubicBezTo>
                  <a:cubicBezTo>
                    <a:pt x="74651" y="75174"/>
                    <a:pt x="60821" y="78541"/>
                    <a:pt x="51240" y="78541"/>
                  </a:cubicBezTo>
                  <a:cubicBezTo>
                    <a:pt x="24643" y="78541"/>
                    <a:pt x="0" y="54085"/>
                    <a:pt x="0" y="29448"/>
                  </a:cubicBezTo>
                  <a:cubicBezTo>
                    <a:pt x="0" y="14211"/>
                    <a:pt x="10637" y="-1382"/>
                    <a:pt x="32801" y="-1382"/>
                  </a:cubicBezTo>
                  <a:cubicBezTo>
                    <a:pt x="62767" y="-1382"/>
                    <a:pt x="76772" y="16157"/>
                    <a:pt x="76772" y="18641"/>
                  </a:cubicBezTo>
                  <a:cubicBezTo>
                    <a:pt x="76772" y="19705"/>
                    <a:pt x="75184" y="21651"/>
                    <a:pt x="73762" y="21651"/>
                  </a:cubicBezTo>
                  <a:cubicBezTo>
                    <a:pt x="72697" y="21651"/>
                    <a:pt x="72340" y="21302"/>
                    <a:pt x="70926" y="19880"/>
                  </a:cubicBezTo>
                  <a:cubicBezTo>
                    <a:pt x="57095" y="3580"/>
                    <a:pt x="36345" y="3580"/>
                    <a:pt x="33159" y="3580"/>
                  </a:cubicBezTo>
                  <a:cubicBezTo>
                    <a:pt x="20393" y="3580"/>
                    <a:pt x="14713" y="12258"/>
                    <a:pt x="14713" y="23247"/>
                  </a:cubicBezTo>
                  <a:cubicBezTo>
                    <a:pt x="14713" y="28392"/>
                    <a:pt x="17199" y="47702"/>
                    <a:pt x="26422" y="59938"/>
                  </a:cubicBezTo>
                  <a:cubicBezTo>
                    <a:pt x="33159" y="68616"/>
                    <a:pt x="42374" y="73578"/>
                    <a:pt x="51240" y="73578"/>
                  </a:cubicBezTo>
                  <a:cubicBezTo>
                    <a:pt x="53727" y="73578"/>
                    <a:pt x="62234" y="73228"/>
                    <a:pt x="66668" y="68265"/>
                  </a:cubicBezTo>
                  <a:close/>
                  <a:moveTo>
                    <a:pt x="154244" y="68084"/>
                  </a:moveTo>
                  <a:cubicBezTo>
                    <a:pt x="150518" y="73935"/>
                    <a:pt x="144489" y="78541"/>
                    <a:pt x="135980" y="78541"/>
                  </a:cubicBezTo>
                  <a:cubicBezTo>
                    <a:pt x="113284" y="78541"/>
                    <a:pt x="90238" y="53553"/>
                    <a:pt x="90238" y="28034"/>
                  </a:cubicBezTo>
                  <a:cubicBezTo>
                    <a:pt x="90238" y="10846"/>
                    <a:pt x="101757" y="-1382"/>
                    <a:pt x="117010" y="-1382"/>
                  </a:cubicBezTo>
                  <a:cubicBezTo>
                    <a:pt x="126582" y="-1382"/>
                    <a:pt x="135091" y="4112"/>
                    <a:pt x="142185" y="11019"/>
                  </a:cubicBezTo>
                  <a:cubicBezTo>
                    <a:pt x="145553" y="389"/>
                    <a:pt x="155841" y="-1382"/>
                    <a:pt x="160448" y="-1382"/>
                  </a:cubicBezTo>
                  <a:cubicBezTo>
                    <a:pt x="166836" y="-1382"/>
                    <a:pt x="171268" y="2516"/>
                    <a:pt x="174462" y="8011"/>
                  </a:cubicBezTo>
                  <a:cubicBezTo>
                    <a:pt x="178362" y="14918"/>
                    <a:pt x="180666" y="25018"/>
                    <a:pt x="180666" y="25733"/>
                  </a:cubicBezTo>
                  <a:cubicBezTo>
                    <a:pt x="180666" y="28034"/>
                    <a:pt x="178362" y="28034"/>
                    <a:pt x="177830" y="28034"/>
                  </a:cubicBezTo>
                  <a:cubicBezTo>
                    <a:pt x="175344" y="28034"/>
                    <a:pt x="175169" y="27329"/>
                    <a:pt x="173929" y="22540"/>
                  </a:cubicBezTo>
                  <a:cubicBezTo>
                    <a:pt x="171801" y="14037"/>
                    <a:pt x="168432" y="3580"/>
                    <a:pt x="160981" y="3580"/>
                  </a:cubicBezTo>
                  <a:cubicBezTo>
                    <a:pt x="156373" y="3580"/>
                    <a:pt x="155134" y="7479"/>
                    <a:pt x="155134" y="12258"/>
                  </a:cubicBezTo>
                  <a:cubicBezTo>
                    <a:pt x="155134" y="15276"/>
                    <a:pt x="156548" y="21651"/>
                    <a:pt x="157787" y="26265"/>
                  </a:cubicBezTo>
                  <a:cubicBezTo>
                    <a:pt x="159035" y="31044"/>
                    <a:pt x="160806" y="38309"/>
                    <a:pt x="161688" y="42216"/>
                  </a:cubicBezTo>
                  <a:lnTo>
                    <a:pt x="165239" y="55681"/>
                  </a:lnTo>
                  <a:cubicBezTo>
                    <a:pt x="166303" y="60287"/>
                    <a:pt x="168432" y="68616"/>
                    <a:pt x="168432" y="69504"/>
                  </a:cubicBezTo>
                  <a:cubicBezTo>
                    <a:pt x="168432" y="73403"/>
                    <a:pt x="165239" y="75174"/>
                    <a:pt x="162403" y="75174"/>
                  </a:cubicBezTo>
                  <a:cubicBezTo>
                    <a:pt x="159384" y="75174"/>
                    <a:pt x="155308" y="73046"/>
                    <a:pt x="154244" y="68084"/>
                  </a:cubicBezTo>
                  <a:close/>
                  <a:moveTo>
                    <a:pt x="142900" y="22540"/>
                  </a:moveTo>
                  <a:cubicBezTo>
                    <a:pt x="141653" y="17577"/>
                    <a:pt x="137752" y="14037"/>
                    <a:pt x="133851" y="10670"/>
                  </a:cubicBezTo>
                  <a:cubicBezTo>
                    <a:pt x="132255" y="9248"/>
                    <a:pt x="125168" y="3580"/>
                    <a:pt x="117542" y="3580"/>
                  </a:cubicBezTo>
                  <a:cubicBezTo>
                    <a:pt x="110980" y="3580"/>
                    <a:pt x="104593" y="8184"/>
                    <a:pt x="104593" y="20770"/>
                  </a:cubicBezTo>
                  <a:cubicBezTo>
                    <a:pt x="104593" y="30162"/>
                    <a:pt x="109741" y="49655"/>
                    <a:pt x="113816" y="56745"/>
                  </a:cubicBezTo>
                  <a:cubicBezTo>
                    <a:pt x="121975" y="70919"/>
                    <a:pt x="131015" y="73578"/>
                    <a:pt x="135980" y="73578"/>
                  </a:cubicBezTo>
                  <a:cubicBezTo>
                    <a:pt x="148389" y="73578"/>
                    <a:pt x="151765" y="60111"/>
                    <a:pt x="151765" y="58159"/>
                  </a:cubicBezTo>
                  <a:cubicBezTo>
                    <a:pt x="151765" y="57452"/>
                    <a:pt x="151408" y="56213"/>
                    <a:pt x="151233" y="55681"/>
                  </a:cubicBezTo>
                  <a:lnTo>
                    <a:pt x="142900" y="22540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504" name="任意多边形: 形状 1503">
              <a:extLst>
                <a:ext uri="{FF2B5EF4-FFF2-40B4-BE49-F238E27FC236}">
                  <a16:creationId xmlns:a16="http://schemas.microsoft.com/office/drawing/2014/main" id="{273936D9-F722-8B70-C0AD-B301618ACED9}"/>
                </a:ext>
              </a:extLst>
            </p:cNvPr>
            <p:cNvSpPr/>
            <p:nvPr>
              <p:custDataLst>
                <p:tags r:id="rId57"/>
              </p:custDataLst>
            </p:nvPr>
          </p:nvSpPr>
          <p:spPr>
            <a:xfrm flipV="1">
              <a:off x="6845877" y="-13449455"/>
              <a:ext cx="73761" cy="13649"/>
            </a:xfrm>
            <a:custGeom>
              <a:avLst/>
              <a:gdLst>
                <a:gd name="connsiteX0" fmla="*/ 73762 w 73761"/>
                <a:gd name="connsiteY0" fmla="*/ 5363 h 13649"/>
                <a:gd name="connsiteX1" fmla="*/ 64896 w 73761"/>
                <a:gd name="connsiteY1" fmla="*/ 12272 h 13649"/>
                <a:gd name="connsiteX2" fmla="*/ 8866 w 73761"/>
                <a:gd name="connsiteY2" fmla="*/ 12272 h 13649"/>
                <a:gd name="connsiteX3" fmla="*/ 0 w 73761"/>
                <a:gd name="connsiteY3" fmla="*/ 5539 h 13649"/>
                <a:gd name="connsiteX4" fmla="*/ 8866 w 73761"/>
                <a:gd name="connsiteY4" fmla="*/ -1378 h 13649"/>
                <a:gd name="connsiteX5" fmla="*/ 64896 w 73761"/>
                <a:gd name="connsiteY5" fmla="*/ -1378 h 13649"/>
                <a:gd name="connsiteX6" fmla="*/ 73762 w 73761"/>
                <a:gd name="connsiteY6" fmla="*/ 5363 h 13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761" h="13649">
                  <a:moveTo>
                    <a:pt x="73762" y="5363"/>
                  </a:moveTo>
                  <a:cubicBezTo>
                    <a:pt x="73762" y="12272"/>
                    <a:pt x="67025" y="12272"/>
                    <a:pt x="64896" y="12272"/>
                  </a:cubicBezTo>
                  <a:lnTo>
                    <a:pt x="8866" y="12272"/>
                  </a:lnTo>
                  <a:cubicBezTo>
                    <a:pt x="6920" y="12272"/>
                    <a:pt x="0" y="12272"/>
                    <a:pt x="0" y="5539"/>
                  </a:cubicBezTo>
                  <a:cubicBezTo>
                    <a:pt x="0" y="-1378"/>
                    <a:pt x="6737" y="-1378"/>
                    <a:pt x="8866" y="-1378"/>
                  </a:cubicBezTo>
                  <a:lnTo>
                    <a:pt x="64896" y="-1378"/>
                  </a:lnTo>
                  <a:cubicBezTo>
                    <a:pt x="66850" y="-1378"/>
                    <a:pt x="73762" y="-1378"/>
                    <a:pt x="73762" y="5363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505" name="任意多边形: 形状 1504">
              <a:extLst>
                <a:ext uri="{FF2B5EF4-FFF2-40B4-BE49-F238E27FC236}">
                  <a16:creationId xmlns:a16="http://schemas.microsoft.com/office/drawing/2014/main" id="{0FD78BB6-1616-489B-C848-B06C984187BC}"/>
                </a:ext>
              </a:extLst>
            </p:cNvPr>
            <p:cNvSpPr/>
            <p:nvPr>
              <p:custDataLst>
                <p:tags r:id="rId58"/>
              </p:custDataLst>
            </p:nvPr>
          </p:nvSpPr>
          <p:spPr>
            <a:xfrm flipV="1">
              <a:off x="6940902" y="-13582367"/>
              <a:ext cx="39720" cy="124758"/>
            </a:xfrm>
            <a:custGeom>
              <a:avLst/>
              <a:gdLst>
                <a:gd name="connsiteX0" fmla="*/ 39006 w 39720"/>
                <a:gd name="connsiteY0" fmla="*/ 118055 h 124758"/>
                <a:gd name="connsiteX1" fmla="*/ 39721 w 39720"/>
                <a:gd name="connsiteY1" fmla="*/ 120898 h 124758"/>
                <a:gd name="connsiteX2" fmla="*/ 36877 w 39720"/>
                <a:gd name="connsiteY2" fmla="*/ 123374 h 124758"/>
                <a:gd name="connsiteX3" fmla="*/ 14180 w 39720"/>
                <a:gd name="connsiteY3" fmla="*/ 121605 h 124758"/>
                <a:gd name="connsiteX4" fmla="*/ 10462 w 39720"/>
                <a:gd name="connsiteY4" fmla="*/ 117531 h 124758"/>
                <a:gd name="connsiteX5" fmla="*/ 14896 w 39720"/>
                <a:gd name="connsiteY5" fmla="*/ 115045 h 124758"/>
                <a:gd name="connsiteX6" fmla="*/ 23403 w 39720"/>
                <a:gd name="connsiteY6" fmla="*/ 112386 h 124758"/>
                <a:gd name="connsiteX7" fmla="*/ 22697 w 39720"/>
                <a:gd name="connsiteY7" fmla="*/ 108487 h 124758"/>
                <a:gd name="connsiteX8" fmla="*/ 707 w 39720"/>
                <a:gd name="connsiteY8" fmla="*/ 20942 h 124758"/>
                <a:gd name="connsiteX9" fmla="*/ 0 w 39720"/>
                <a:gd name="connsiteY9" fmla="*/ 15448 h 124758"/>
                <a:gd name="connsiteX10" fmla="*/ 18613 w 39720"/>
                <a:gd name="connsiteY10" fmla="*/ -1384 h 124758"/>
                <a:gd name="connsiteX11" fmla="*/ 32801 w 39720"/>
                <a:gd name="connsiteY11" fmla="*/ 8009 h 124758"/>
                <a:gd name="connsiteX12" fmla="*/ 39006 w 39720"/>
                <a:gd name="connsiteY12" fmla="*/ 25731 h 124758"/>
                <a:gd name="connsiteX13" fmla="*/ 36170 w 39720"/>
                <a:gd name="connsiteY13" fmla="*/ 28032 h 124758"/>
                <a:gd name="connsiteX14" fmla="*/ 32627 w 39720"/>
                <a:gd name="connsiteY14" fmla="*/ 23777 h 124758"/>
                <a:gd name="connsiteX15" fmla="*/ 19328 w 39720"/>
                <a:gd name="connsiteY15" fmla="*/ 3579 h 124758"/>
                <a:gd name="connsiteX16" fmla="*/ 13299 w 39720"/>
                <a:gd name="connsiteY16" fmla="*/ 12257 h 124758"/>
                <a:gd name="connsiteX17" fmla="*/ 14363 w 39720"/>
                <a:gd name="connsiteY17" fmla="*/ 19530 h 124758"/>
                <a:gd name="connsiteX18" fmla="*/ 39006 w 39720"/>
                <a:gd name="connsiteY18" fmla="*/ 118055 h 124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9720" h="124758">
                  <a:moveTo>
                    <a:pt x="39006" y="118055"/>
                  </a:moveTo>
                  <a:cubicBezTo>
                    <a:pt x="39189" y="118412"/>
                    <a:pt x="39721" y="120715"/>
                    <a:pt x="39721" y="120898"/>
                  </a:cubicBezTo>
                  <a:cubicBezTo>
                    <a:pt x="39721" y="121778"/>
                    <a:pt x="39006" y="123374"/>
                    <a:pt x="36877" y="123374"/>
                  </a:cubicBezTo>
                  <a:cubicBezTo>
                    <a:pt x="33334" y="123374"/>
                    <a:pt x="18613" y="121961"/>
                    <a:pt x="14180" y="121605"/>
                  </a:cubicBezTo>
                  <a:cubicBezTo>
                    <a:pt x="12941" y="121430"/>
                    <a:pt x="10462" y="121247"/>
                    <a:pt x="10462" y="117531"/>
                  </a:cubicBezTo>
                  <a:cubicBezTo>
                    <a:pt x="10462" y="115045"/>
                    <a:pt x="12941" y="115045"/>
                    <a:pt x="14896" y="115045"/>
                  </a:cubicBezTo>
                  <a:cubicBezTo>
                    <a:pt x="23403" y="115045"/>
                    <a:pt x="23403" y="113808"/>
                    <a:pt x="23403" y="112386"/>
                  </a:cubicBezTo>
                  <a:cubicBezTo>
                    <a:pt x="23403" y="111147"/>
                    <a:pt x="23046" y="110083"/>
                    <a:pt x="22697" y="108487"/>
                  </a:cubicBezTo>
                  <a:lnTo>
                    <a:pt x="707" y="20942"/>
                  </a:lnTo>
                  <a:cubicBezTo>
                    <a:pt x="175" y="19171"/>
                    <a:pt x="0" y="17219"/>
                    <a:pt x="0" y="15448"/>
                  </a:cubicBezTo>
                  <a:cubicBezTo>
                    <a:pt x="0" y="4110"/>
                    <a:pt x="10105" y="-1384"/>
                    <a:pt x="18613" y="-1384"/>
                  </a:cubicBezTo>
                  <a:cubicBezTo>
                    <a:pt x="22871" y="-1384"/>
                    <a:pt x="28194" y="29"/>
                    <a:pt x="32801" y="8009"/>
                  </a:cubicBezTo>
                  <a:cubicBezTo>
                    <a:pt x="36527" y="14567"/>
                    <a:pt x="39006" y="25016"/>
                    <a:pt x="39006" y="25731"/>
                  </a:cubicBezTo>
                  <a:cubicBezTo>
                    <a:pt x="39006" y="28032"/>
                    <a:pt x="36702" y="28032"/>
                    <a:pt x="36170" y="28032"/>
                  </a:cubicBezTo>
                  <a:cubicBezTo>
                    <a:pt x="33691" y="28032"/>
                    <a:pt x="33334" y="26969"/>
                    <a:pt x="32627" y="23777"/>
                  </a:cubicBezTo>
                  <a:cubicBezTo>
                    <a:pt x="30323" y="14916"/>
                    <a:pt x="26947" y="3579"/>
                    <a:pt x="19328" y="3579"/>
                  </a:cubicBezTo>
                  <a:cubicBezTo>
                    <a:pt x="14538" y="3579"/>
                    <a:pt x="13299" y="8009"/>
                    <a:pt x="13299" y="12257"/>
                  </a:cubicBezTo>
                  <a:cubicBezTo>
                    <a:pt x="13299" y="14209"/>
                    <a:pt x="13831" y="17576"/>
                    <a:pt x="14363" y="19530"/>
                  </a:cubicBezTo>
                  <a:lnTo>
                    <a:pt x="39006" y="118055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506" name="任意多边形: 形状 1505">
              <a:extLst>
                <a:ext uri="{FF2B5EF4-FFF2-40B4-BE49-F238E27FC236}">
                  <a16:creationId xmlns:a16="http://schemas.microsoft.com/office/drawing/2014/main" id="{FFC88154-2970-7901-191C-F35476C34A3F}"/>
                </a:ext>
              </a:extLst>
            </p:cNvPr>
            <p:cNvSpPr/>
            <p:nvPr>
              <p:custDataLst>
                <p:tags r:id="rId59"/>
              </p:custDataLst>
            </p:nvPr>
          </p:nvSpPr>
          <p:spPr>
            <a:xfrm flipV="1">
              <a:off x="7003078" y="-13537531"/>
              <a:ext cx="108342" cy="79922"/>
            </a:xfrm>
            <a:custGeom>
              <a:avLst/>
              <a:gdLst>
                <a:gd name="connsiteX0" fmla="*/ 13298 w 108342"/>
                <a:gd name="connsiteY0" fmla="*/ 11551 h 79922"/>
                <a:gd name="connsiteX1" fmla="*/ 11527 w 108342"/>
                <a:gd name="connsiteY1" fmla="*/ 4286 h 79922"/>
                <a:gd name="connsiteX2" fmla="*/ 17556 w 108342"/>
                <a:gd name="connsiteY2" fmla="*/ -1382 h 79922"/>
                <a:gd name="connsiteX3" fmla="*/ 24468 w 108342"/>
                <a:gd name="connsiteY3" fmla="*/ 2516 h 79922"/>
                <a:gd name="connsiteX4" fmla="*/ 27661 w 108342"/>
                <a:gd name="connsiteY4" fmla="*/ 13505 h 79922"/>
                <a:gd name="connsiteX5" fmla="*/ 31562 w 108342"/>
                <a:gd name="connsiteY5" fmla="*/ 29448 h 79922"/>
                <a:gd name="connsiteX6" fmla="*/ 34573 w 108342"/>
                <a:gd name="connsiteY6" fmla="*/ 41326 h 79922"/>
                <a:gd name="connsiteX7" fmla="*/ 42025 w 108342"/>
                <a:gd name="connsiteY7" fmla="*/ 57277 h 79922"/>
                <a:gd name="connsiteX8" fmla="*/ 68622 w 108342"/>
                <a:gd name="connsiteY8" fmla="*/ 73578 h 79922"/>
                <a:gd name="connsiteX9" fmla="*/ 79084 w 108342"/>
                <a:gd name="connsiteY9" fmla="*/ 61175 h 79922"/>
                <a:gd name="connsiteX10" fmla="*/ 68622 w 108342"/>
                <a:gd name="connsiteY10" fmla="*/ 23430 h 79922"/>
                <a:gd name="connsiteX11" fmla="*/ 65961 w 108342"/>
                <a:gd name="connsiteY11" fmla="*/ 13854 h 79922"/>
                <a:gd name="connsiteX12" fmla="*/ 82802 w 108342"/>
                <a:gd name="connsiteY12" fmla="*/ -1382 h 79922"/>
                <a:gd name="connsiteX13" fmla="*/ 108342 w 108342"/>
                <a:gd name="connsiteY13" fmla="*/ 25733 h 79922"/>
                <a:gd name="connsiteX14" fmla="*/ 105498 w 108342"/>
                <a:gd name="connsiteY14" fmla="*/ 28034 h 79922"/>
                <a:gd name="connsiteX15" fmla="*/ 102130 w 108342"/>
                <a:gd name="connsiteY15" fmla="*/ 25018 h 79922"/>
                <a:gd name="connsiteX16" fmla="*/ 83334 w 108342"/>
                <a:gd name="connsiteY16" fmla="*/ 3580 h 79922"/>
                <a:gd name="connsiteX17" fmla="*/ 78901 w 108342"/>
                <a:gd name="connsiteY17" fmla="*/ 9780 h 79922"/>
                <a:gd name="connsiteX18" fmla="*/ 82985 w 108342"/>
                <a:gd name="connsiteY18" fmla="*/ 24136 h 79922"/>
                <a:gd name="connsiteX19" fmla="*/ 92383 w 108342"/>
                <a:gd name="connsiteY19" fmla="*/ 58340 h 79922"/>
                <a:gd name="connsiteX20" fmla="*/ 69329 w 108342"/>
                <a:gd name="connsiteY20" fmla="*/ 78541 h 79922"/>
                <a:gd name="connsiteX21" fmla="*/ 39364 w 108342"/>
                <a:gd name="connsiteY21" fmla="*/ 62414 h 79922"/>
                <a:gd name="connsiteX22" fmla="*/ 20393 w 108342"/>
                <a:gd name="connsiteY22" fmla="*/ 78541 h 79922"/>
                <a:gd name="connsiteX23" fmla="*/ 6387 w 108342"/>
                <a:gd name="connsiteY23" fmla="*/ 68972 h 79922"/>
                <a:gd name="connsiteX24" fmla="*/ 0 w 108342"/>
                <a:gd name="connsiteY24" fmla="*/ 51426 h 79922"/>
                <a:gd name="connsiteX25" fmla="*/ 3011 w 108342"/>
                <a:gd name="connsiteY25" fmla="*/ 49123 h 79922"/>
                <a:gd name="connsiteX26" fmla="*/ 6919 w 108342"/>
                <a:gd name="connsiteY26" fmla="*/ 54443 h 79922"/>
                <a:gd name="connsiteX27" fmla="*/ 19860 w 108342"/>
                <a:gd name="connsiteY27" fmla="*/ 73578 h 79922"/>
                <a:gd name="connsiteX28" fmla="*/ 25707 w 108342"/>
                <a:gd name="connsiteY28" fmla="*/ 64891 h 79922"/>
                <a:gd name="connsiteX29" fmla="*/ 22871 w 108342"/>
                <a:gd name="connsiteY29" fmla="*/ 50187 h 79922"/>
                <a:gd name="connsiteX30" fmla="*/ 18971 w 108342"/>
                <a:gd name="connsiteY30" fmla="*/ 34236 h 79922"/>
                <a:gd name="connsiteX31" fmla="*/ 13298 w 108342"/>
                <a:gd name="connsiteY31" fmla="*/ 11551 h 79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08342" h="79922">
                  <a:moveTo>
                    <a:pt x="13298" y="11551"/>
                  </a:moveTo>
                  <a:cubicBezTo>
                    <a:pt x="12592" y="9248"/>
                    <a:pt x="11527" y="4818"/>
                    <a:pt x="11527" y="4286"/>
                  </a:cubicBezTo>
                  <a:cubicBezTo>
                    <a:pt x="11527" y="389"/>
                    <a:pt x="14720" y="-1382"/>
                    <a:pt x="17556" y="-1382"/>
                  </a:cubicBezTo>
                  <a:cubicBezTo>
                    <a:pt x="20742" y="-1382"/>
                    <a:pt x="23586" y="921"/>
                    <a:pt x="24468" y="2516"/>
                  </a:cubicBezTo>
                  <a:cubicBezTo>
                    <a:pt x="25358" y="4112"/>
                    <a:pt x="26772" y="9780"/>
                    <a:pt x="27661" y="13505"/>
                  </a:cubicBezTo>
                  <a:cubicBezTo>
                    <a:pt x="28551" y="16872"/>
                    <a:pt x="30498" y="25018"/>
                    <a:pt x="31562" y="29448"/>
                  </a:cubicBezTo>
                  <a:cubicBezTo>
                    <a:pt x="32627" y="33355"/>
                    <a:pt x="33691" y="37253"/>
                    <a:pt x="34573" y="41326"/>
                  </a:cubicBezTo>
                  <a:cubicBezTo>
                    <a:pt x="36527" y="48591"/>
                    <a:pt x="36885" y="50011"/>
                    <a:pt x="42025" y="57277"/>
                  </a:cubicBezTo>
                  <a:cubicBezTo>
                    <a:pt x="46990" y="64367"/>
                    <a:pt x="55323" y="73578"/>
                    <a:pt x="68622" y="73578"/>
                  </a:cubicBezTo>
                  <a:cubicBezTo>
                    <a:pt x="78901" y="73578"/>
                    <a:pt x="79084" y="64542"/>
                    <a:pt x="79084" y="61175"/>
                  </a:cubicBezTo>
                  <a:cubicBezTo>
                    <a:pt x="79084" y="50545"/>
                    <a:pt x="71458" y="30869"/>
                    <a:pt x="68622" y="23430"/>
                  </a:cubicBezTo>
                  <a:cubicBezTo>
                    <a:pt x="66667" y="18468"/>
                    <a:pt x="65961" y="16872"/>
                    <a:pt x="65961" y="13854"/>
                  </a:cubicBezTo>
                  <a:cubicBezTo>
                    <a:pt x="65961" y="4461"/>
                    <a:pt x="73762" y="-1382"/>
                    <a:pt x="82802" y="-1382"/>
                  </a:cubicBezTo>
                  <a:cubicBezTo>
                    <a:pt x="100534" y="-1382"/>
                    <a:pt x="108342" y="23072"/>
                    <a:pt x="108342" y="25733"/>
                  </a:cubicBezTo>
                  <a:cubicBezTo>
                    <a:pt x="108342" y="28034"/>
                    <a:pt x="106031" y="28034"/>
                    <a:pt x="105498" y="28034"/>
                  </a:cubicBezTo>
                  <a:cubicBezTo>
                    <a:pt x="103020" y="28034"/>
                    <a:pt x="102845" y="26970"/>
                    <a:pt x="102130" y="25018"/>
                  </a:cubicBezTo>
                  <a:cubicBezTo>
                    <a:pt x="98055" y="10846"/>
                    <a:pt x="90428" y="3580"/>
                    <a:pt x="83334" y="3580"/>
                  </a:cubicBezTo>
                  <a:cubicBezTo>
                    <a:pt x="79616" y="3580"/>
                    <a:pt x="78901" y="6057"/>
                    <a:pt x="78901" y="9780"/>
                  </a:cubicBezTo>
                  <a:cubicBezTo>
                    <a:pt x="78901" y="13854"/>
                    <a:pt x="79791" y="16157"/>
                    <a:pt x="82985" y="24136"/>
                  </a:cubicBezTo>
                  <a:cubicBezTo>
                    <a:pt x="85113" y="29631"/>
                    <a:pt x="92383" y="48416"/>
                    <a:pt x="92383" y="58340"/>
                  </a:cubicBezTo>
                  <a:cubicBezTo>
                    <a:pt x="92383" y="75531"/>
                    <a:pt x="78726" y="78541"/>
                    <a:pt x="69329" y="78541"/>
                  </a:cubicBezTo>
                  <a:cubicBezTo>
                    <a:pt x="54616" y="78541"/>
                    <a:pt x="44686" y="69504"/>
                    <a:pt x="39364" y="62414"/>
                  </a:cubicBezTo>
                  <a:cubicBezTo>
                    <a:pt x="38124" y="74642"/>
                    <a:pt x="27661" y="78541"/>
                    <a:pt x="20393" y="78541"/>
                  </a:cubicBezTo>
                  <a:cubicBezTo>
                    <a:pt x="12767" y="78541"/>
                    <a:pt x="8691" y="73046"/>
                    <a:pt x="6387" y="68972"/>
                  </a:cubicBezTo>
                  <a:cubicBezTo>
                    <a:pt x="2486" y="62414"/>
                    <a:pt x="0" y="52314"/>
                    <a:pt x="0" y="51426"/>
                  </a:cubicBezTo>
                  <a:cubicBezTo>
                    <a:pt x="0" y="49123"/>
                    <a:pt x="2486" y="49123"/>
                    <a:pt x="3011" y="49123"/>
                  </a:cubicBezTo>
                  <a:cubicBezTo>
                    <a:pt x="5497" y="49123"/>
                    <a:pt x="5672" y="49655"/>
                    <a:pt x="6919" y="54443"/>
                  </a:cubicBezTo>
                  <a:cubicBezTo>
                    <a:pt x="9573" y="64891"/>
                    <a:pt x="12941" y="73578"/>
                    <a:pt x="19860" y="73578"/>
                  </a:cubicBezTo>
                  <a:cubicBezTo>
                    <a:pt x="24468" y="73578"/>
                    <a:pt x="25707" y="69680"/>
                    <a:pt x="25707" y="64891"/>
                  </a:cubicBezTo>
                  <a:cubicBezTo>
                    <a:pt x="25707" y="61526"/>
                    <a:pt x="24118" y="54975"/>
                    <a:pt x="22871" y="50187"/>
                  </a:cubicBezTo>
                  <a:cubicBezTo>
                    <a:pt x="21632" y="45399"/>
                    <a:pt x="19860" y="38134"/>
                    <a:pt x="18971" y="34236"/>
                  </a:cubicBezTo>
                  <a:lnTo>
                    <a:pt x="13298" y="11551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507" name="任意多边形: 形状 1506">
              <a:extLst>
                <a:ext uri="{FF2B5EF4-FFF2-40B4-BE49-F238E27FC236}">
                  <a16:creationId xmlns:a16="http://schemas.microsoft.com/office/drawing/2014/main" id="{80D2D8A4-9025-98D8-DEB0-C76801C731F6}"/>
                </a:ext>
              </a:extLst>
            </p:cNvPr>
            <p:cNvSpPr/>
            <p:nvPr>
              <p:custDataLst>
                <p:tags r:id="rId60"/>
              </p:custDataLst>
            </p:nvPr>
          </p:nvSpPr>
          <p:spPr>
            <a:xfrm flipV="1">
              <a:off x="6257586" y="-13395565"/>
              <a:ext cx="53726" cy="119265"/>
            </a:xfrm>
            <a:custGeom>
              <a:avLst/>
              <a:gdLst>
                <a:gd name="connsiteX0" fmla="*/ 49119 w 53726"/>
                <a:gd name="connsiteY0" fmla="*/ 111163 h 119265"/>
                <a:gd name="connsiteX1" fmla="*/ 42025 w 53726"/>
                <a:gd name="connsiteY1" fmla="*/ 117896 h 119265"/>
                <a:gd name="connsiteX2" fmla="*/ 32094 w 53726"/>
                <a:gd name="connsiteY2" fmla="*/ 108154 h 119265"/>
                <a:gd name="connsiteX3" fmla="*/ 39189 w 53726"/>
                <a:gd name="connsiteY3" fmla="*/ 101413 h 119265"/>
                <a:gd name="connsiteX4" fmla="*/ 49119 w 53726"/>
                <a:gd name="connsiteY4" fmla="*/ 111163 h 119265"/>
                <a:gd name="connsiteX5" fmla="*/ 12941 w 53726"/>
                <a:gd name="connsiteY5" fmla="*/ 21132 h 119265"/>
                <a:gd name="connsiteX6" fmla="*/ 11352 w 53726"/>
                <a:gd name="connsiteY6" fmla="*/ 13693 h 119265"/>
                <a:gd name="connsiteX7" fmla="*/ 28194 w 53726"/>
                <a:gd name="connsiteY7" fmla="*/ -1369 h 119265"/>
                <a:gd name="connsiteX8" fmla="*/ 53726 w 53726"/>
                <a:gd name="connsiteY8" fmla="*/ 25746 h 119265"/>
                <a:gd name="connsiteX9" fmla="*/ 50890 w 53726"/>
                <a:gd name="connsiteY9" fmla="*/ 28048 h 119265"/>
                <a:gd name="connsiteX10" fmla="*/ 47522 w 53726"/>
                <a:gd name="connsiteY10" fmla="*/ 25031 h 119265"/>
                <a:gd name="connsiteX11" fmla="*/ 28726 w 53726"/>
                <a:gd name="connsiteY11" fmla="*/ 3593 h 119265"/>
                <a:gd name="connsiteX12" fmla="*/ 24293 w 53726"/>
                <a:gd name="connsiteY12" fmla="*/ 9794 h 119265"/>
                <a:gd name="connsiteX13" fmla="*/ 27129 w 53726"/>
                <a:gd name="connsiteY13" fmla="*/ 21132 h 119265"/>
                <a:gd name="connsiteX14" fmla="*/ 32801 w 53726"/>
                <a:gd name="connsiteY14" fmla="*/ 35314 h 119265"/>
                <a:gd name="connsiteX15" fmla="*/ 41492 w 53726"/>
                <a:gd name="connsiteY15" fmla="*/ 57823 h 119265"/>
                <a:gd name="connsiteX16" fmla="*/ 42557 w 53726"/>
                <a:gd name="connsiteY16" fmla="*/ 63492 h 119265"/>
                <a:gd name="connsiteX17" fmla="*/ 25707 w 53726"/>
                <a:gd name="connsiteY17" fmla="*/ 78553 h 119265"/>
                <a:gd name="connsiteX18" fmla="*/ 0 w 53726"/>
                <a:gd name="connsiteY18" fmla="*/ 51438 h 119265"/>
                <a:gd name="connsiteX19" fmla="*/ 3011 w 53726"/>
                <a:gd name="connsiteY19" fmla="*/ 49137 h 119265"/>
                <a:gd name="connsiteX20" fmla="*/ 6204 w 53726"/>
                <a:gd name="connsiteY20" fmla="*/ 51970 h 119265"/>
                <a:gd name="connsiteX21" fmla="*/ 25175 w 53726"/>
                <a:gd name="connsiteY21" fmla="*/ 73591 h 119265"/>
                <a:gd name="connsiteX22" fmla="*/ 29608 w 53726"/>
                <a:gd name="connsiteY22" fmla="*/ 67391 h 119265"/>
                <a:gd name="connsiteX23" fmla="*/ 24118 w 53726"/>
                <a:gd name="connsiteY23" fmla="*/ 49669 h 119265"/>
                <a:gd name="connsiteX24" fmla="*/ 12941 w 53726"/>
                <a:gd name="connsiteY24" fmla="*/ 21132 h 119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3726" h="119265">
                  <a:moveTo>
                    <a:pt x="49119" y="111163"/>
                  </a:moveTo>
                  <a:cubicBezTo>
                    <a:pt x="49119" y="113997"/>
                    <a:pt x="46990" y="117896"/>
                    <a:pt x="42025" y="117896"/>
                  </a:cubicBezTo>
                  <a:cubicBezTo>
                    <a:pt x="37234" y="117896"/>
                    <a:pt x="32094" y="113290"/>
                    <a:pt x="32094" y="108154"/>
                  </a:cubicBezTo>
                  <a:cubicBezTo>
                    <a:pt x="32094" y="105136"/>
                    <a:pt x="34398" y="101413"/>
                    <a:pt x="39189" y="101413"/>
                  </a:cubicBezTo>
                  <a:cubicBezTo>
                    <a:pt x="44328" y="101413"/>
                    <a:pt x="49119" y="106375"/>
                    <a:pt x="49119" y="111163"/>
                  </a:cubicBezTo>
                  <a:close/>
                  <a:moveTo>
                    <a:pt x="12941" y="21132"/>
                  </a:moveTo>
                  <a:cubicBezTo>
                    <a:pt x="12234" y="18831"/>
                    <a:pt x="11352" y="16702"/>
                    <a:pt x="11352" y="13693"/>
                  </a:cubicBezTo>
                  <a:cubicBezTo>
                    <a:pt x="11352" y="5364"/>
                    <a:pt x="18438" y="-1369"/>
                    <a:pt x="28194" y="-1369"/>
                  </a:cubicBezTo>
                  <a:cubicBezTo>
                    <a:pt x="45925" y="-1369"/>
                    <a:pt x="53726" y="23086"/>
                    <a:pt x="53726" y="25746"/>
                  </a:cubicBezTo>
                  <a:cubicBezTo>
                    <a:pt x="53726" y="28048"/>
                    <a:pt x="51423" y="28048"/>
                    <a:pt x="50890" y="28048"/>
                  </a:cubicBezTo>
                  <a:cubicBezTo>
                    <a:pt x="48404" y="28048"/>
                    <a:pt x="48229" y="26985"/>
                    <a:pt x="47522" y="25031"/>
                  </a:cubicBezTo>
                  <a:cubicBezTo>
                    <a:pt x="43439" y="10858"/>
                    <a:pt x="35638" y="3593"/>
                    <a:pt x="28726" y="3593"/>
                  </a:cubicBezTo>
                  <a:cubicBezTo>
                    <a:pt x="25175" y="3593"/>
                    <a:pt x="24293" y="5896"/>
                    <a:pt x="24293" y="9794"/>
                  </a:cubicBezTo>
                  <a:cubicBezTo>
                    <a:pt x="24293" y="13868"/>
                    <a:pt x="25533" y="17233"/>
                    <a:pt x="27129" y="21132"/>
                  </a:cubicBezTo>
                  <a:cubicBezTo>
                    <a:pt x="28901" y="25921"/>
                    <a:pt x="30855" y="30708"/>
                    <a:pt x="32801" y="35314"/>
                  </a:cubicBezTo>
                  <a:cubicBezTo>
                    <a:pt x="34398" y="39569"/>
                    <a:pt x="40786" y="55695"/>
                    <a:pt x="41492" y="57823"/>
                  </a:cubicBezTo>
                  <a:cubicBezTo>
                    <a:pt x="42025" y="59594"/>
                    <a:pt x="42557" y="61721"/>
                    <a:pt x="42557" y="63492"/>
                  </a:cubicBezTo>
                  <a:cubicBezTo>
                    <a:pt x="42557" y="71820"/>
                    <a:pt x="35463" y="78553"/>
                    <a:pt x="25707" y="78553"/>
                  </a:cubicBezTo>
                  <a:cubicBezTo>
                    <a:pt x="8159" y="78553"/>
                    <a:pt x="0" y="54456"/>
                    <a:pt x="0" y="51438"/>
                  </a:cubicBezTo>
                  <a:cubicBezTo>
                    <a:pt x="0" y="49137"/>
                    <a:pt x="2486" y="49137"/>
                    <a:pt x="3011" y="49137"/>
                  </a:cubicBezTo>
                  <a:cubicBezTo>
                    <a:pt x="5497" y="49137"/>
                    <a:pt x="5672" y="50026"/>
                    <a:pt x="6204" y="51970"/>
                  </a:cubicBezTo>
                  <a:cubicBezTo>
                    <a:pt x="10820" y="67216"/>
                    <a:pt x="18621" y="73591"/>
                    <a:pt x="25175" y="73591"/>
                  </a:cubicBezTo>
                  <a:cubicBezTo>
                    <a:pt x="28019" y="73591"/>
                    <a:pt x="29608" y="72178"/>
                    <a:pt x="29608" y="67391"/>
                  </a:cubicBezTo>
                  <a:cubicBezTo>
                    <a:pt x="29608" y="63317"/>
                    <a:pt x="28551" y="60658"/>
                    <a:pt x="24118" y="49669"/>
                  </a:cubicBezTo>
                  <a:lnTo>
                    <a:pt x="12941" y="21132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508" name="任意多边形: 形状 1507">
              <a:extLst>
                <a:ext uri="{FF2B5EF4-FFF2-40B4-BE49-F238E27FC236}">
                  <a16:creationId xmlns:a16="http://schemas.microsoft.com/office/drawing/2014/main" id="{2FB9FABD-DCCA-79B0-787D-1EC86D82B48F}"/>
                </a:ext>
              </a:extLst>
            </p:cNvPr>
            <p:cNvSpPr/>
            <p:nvPr>
              <p:custDataLst>
                <p:tags r:id="rId61"/>
              </p:custDataLst>
            </p:nvPr>
          </p:nvSpPr>
          <p:spPr>
            <a:xfrm flipV="1">
              <a:off x="7217392" y="-13441507"/>
              <a:ext cx="168400" cy="59223"/>
            </a:xfrm>
            <a:custGeom>
              <a:avLst/>
              <a:gdLst>
                <a:gd name="connsiteX0" fmla="*/ 159789 w 168400"/>
                <a:gd name="connsiteY0" fmla="*/ 47725 h 59223"/>
                <a:gd name="connsiteX1" fmla="*/ 168400 w 168400"/>
                <a:gd name="connsiteY1" fmla="*/ 52791 h 59223"/>
                <a:gd name="connsiteX2" fmla="*/ 160043 w 168400"/>
                <a:gd name="connsiteY2" fmla="*/ 57848 h 59223"/>
                <a:gd name="connsiteX3" fmla="*/ 8357 w 168400"/>
                <a:gd name="connsiteY3" fmla="*/ 57848 h 59223"/>
                <a:gd name="connsiteX4" fmla="*/ 0 w 168400"/>
                <a:gd name="connsiteY4" fmla="*/ 52791 h 59223"/>
                <a:gd name="connsiteX5" fmla="*/ 8611 w 168400"/>
                <a:gd name="connsiteY5" fmla="*/ 47725 h 59223"/>
                <a:gd name="connsiteX6" fmla="*/ 159789 w 168400"/>
                <a:gd name="connsiteY6" fmla="*/ 47725 h 59223"/>
                <a:gd name="connsiteX7" fmla="*/ 160043 w 168400"/>
                <a:gd name="connsiteY7" fmla="*/ -1375 h 59223"/>
                <a:gd name="connsiteX8" fmla="*/ 168400 w 168400"/>
                <a:gd name="connsiteY8" fmla="*/ 3691 h 59223"/>
                <a:gd name="connsiteX9" fmla="*/ 159789 w 168400"/>
                <a:gd name="connsiteY9" fmla="*/ 8756 h 59223"/>
                <a:gd name="connsiteX10" fmla="*/ 8611 w 168400"/>
                <a:gd name="connsiteY10" fmla="*/ 8756 h 59223"/>
                <a:gd name="connsiteX11" fmla="*/ 0 w 168400"/>
                <a:gd name="connsiteY11" fmla="*/ 3691 h 59223"/>
                <a:gd name="connsiteX12" fmla="*/ 8357 w 168400"/>
                <a:gd name="connsiteY12" fmla="*/ -1375 h 59223"/>
                <a:gd name="connsiteX13" fmla="*/ 160043 w 168400"/>
                <a:gd name="connsiteY13" fmla="*/ -1375 h 59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8400" h="59223">
                  <a:moveTo>
                    <a:pt x="159789" y="47725"/>
                  </a:moveTo>
                  <a:cubicBezTo>
                    <a:pt x="163587" y="47725"/>
                    <a:pt x="168400" y="47725"/>
                    <a:pt x="168400" y="52791"/>
                  </a:cubicBezTo>
                  <a:cubicBezTo>
                    <a:pt x="168400" y="57848"/>
                    <a:pt x="163587" y="57848"/>
                    <a:pt x="160043" y="57848"/>
                  </a:cubicBezTo>
                  <a:lnTo>
                    <a:pt x="8357" y="57848"/>
                  </a:lnTo>
                  <a:cubicBezTo>
                    <a:pt x="4814" y="57848"/>
                    <a:pt x="0" y="57848"/>
                    <a:pt x="0" y="52791"/>
                  </a:cubicBezTo>
                  <a:cubicBezTo>
                    <a:pt x="0" y="47725"/>
                    <a:pt x="4814" y="47725"/>
                    <a:pt x="8611" y="47725"/>
                  </a:cubicBezTo>
                  <a:lnTo>
                    <a:pt x="159789" y="47725"/>
                  </a:lnTo>
                  <a:close/>
                  <a:moveTo>
                    <a:pt x="160043" y="-1375"/>
                  </a:moveTo>
                  <a:cubicBezTo>
                    <a:pt x="163587" y="-1375"/>
                    <a:pt x="168400" y="-1375"/>
                    <a:pt x="168400" y="3691"/>
                  </a:cubicBezTo>
                  <a:cubicBezTo>
                    <a:pt x="168400" y="8756"/>
                    <a:pt x="163587" y="8756"/>
                    <a:pt x="159789" y="8756"/>
                  </a:cubicBezTo>
                  <a:lnTo>
                    <a:pt x="8611" y="8756"/>
                  </a:lnTo>
                  <a:cubicBezTo>
                    <a:pt x="4814" y="8756"/>
                    <a:pt x="0" y="8756"/>
                    <a:pt x="0" y="3691"/>
                  </a:cubicBezTo>
                  <a:cubicBezTo>
                    <a:pt x="0" y="-1375"/>
                    <a:pt x="4814" y="-1375"/>
                    <a:pt x="8357" y="-1375"/>
                  </a:cubicBezTo>
                  <a:lnTo>
                    <a:pt x="160043" y="-1375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509" name="任意多边形: 形状 1508">
              <a:extLst>
                <a:ext uri="{FF2B5EF4-FFF2-40B4-BE49-F238E27FC236}">
                  <a16:creationId xmlns:a16="http://schemas.microsoft.com/office/drawing/2014/main" id="{2093CBCD-5313-A970-EFFD-4479F2F12969}"/>
                </a:ext>
              </a:extLst>
            </p:cNvPr>
            <p:cNvSpPr/>
            <p:nvPr>
              <p:custDataLst>
                <p:tags r:id="rId62"/>
              </p:custDataLst>
            </p:nvPr>
          </p:nvSpPr>
          <p:spPr>
            <a:xfrm flipV="1">
              <a:off x="7486240" y="-13521486"/>
              <a:ext cx="142319" cy="172857"/>
            </a:xfrm>
            <a:custGeom>
              <a:avLst/>
              <a:gdLst>
                <a:gd name="connsiteX0" fmla="*/ 142320 w 142319"/>
                <a:gd name="connsiteY0" fmla="*/ 60878 h 172857"/>
                <a:gd name="connsiteX1" fmla="*/ 138515 w 142319"/>
                <a:gd name="connsiteY1" fmla="*/ 63919 h 172857"/>
                <a:gd name="connsiteX2" fmla="*/ 133454 w 142319"/>
                <a:gd name="connsiteY2" fmla="*/ 58353 h 172857"/>
                <a:gd name="connsiteX3" fmla="*/ 74961 w 142319"/>
                <a:gd name="connsiteY3" fmla="*/ 6466 h 172857"/>
                <a:gd name="connsiteX4" fmla="*/ 54449 w 142319"/>
                <a:gd name="connsiteY4" fmla="*/ 6466 h 172857"/>
                <a:gd name="connsiteX5" fmla="*/ 46593 w 142319"/>
                <a:gd name="connsiteY5" fmla="*/ 8999 h 172857"/>
                <a:gd name="connsiteX6" fmla="*/ 47610 w 142319"/>
                <a:gd name="connsiteY6" fmla="*/ 14566 h 172857"/>
                <a:gd name="connsiteX7" fmla="*/ 82048 w 142319"/>
                <a:gd name="connsiteY7" fmla="*/ 152250 h 172857"/>
                <a:gd name="connsiteX8" fmla="*/ 106356 w 142319"/>
                <a:gd name="connsiteY8" fmla="*/ 163637 h 172857"/>
                <a:gd name="connsiteX9" fmla="*/ 108891 w 142319"/>
                <a:gd name="connsiteY9" fmla="*/ 163637 h 172857"/>
                <a:gd name="connsiteX10" fmla="*/ 115977 w 142319"/>
                <a:gd name="connsiteY10" fmla="*/ 168447 h 172857"/>
                <a:gd name="connsiteX11" fmla="*/ 112179 w 142319"/>
                <a:gd name="connsiteY11" fmla="*/ 171481 h 172857"/>
                <a:gd name="connsiteX12" fmla="*/ 77234 w 142319"/>
                <a:gd name="connsiteY12" fmla="*/ 170727 h 172857"/>
                <a:gd name="connsiteX13" fmla="*/ 46092 w 142319"/>
                <a:gd name="connsiteY13" fmla="*/ 171481 h 172857"/>
                <a:gd name="connsiteX14" fmla="*/ 41278 w 142319"/>
                <a:gd name="connsiteY14" fmla="*/ 166678 h 172857"/>
                <a:gd name="connsiteX15" fmla="*/ 48118 w 142319"/>
                <a:gd name="connsiteY15" fmla="*/ 163637 h 172857"/>
                <a:gd name="connsiteX16" fmla="*/ 62807 w 142319"/>
                <a:gd name="connsiteY16" fmla="*/ 159332 h 172857"/>
                <a:gd name="connsiteX17" fmla="*/ 61790 w 142319"/>
                <a:gd name="connsiteY17" fmla="*/ 154529 h 172857"/>
                <a:gd name="connsiteX18" fmla="*/ 27606 w 142319"/>
                <a:gd name="connsiteY18" fmla="*/ 17098 h 172857"/>
                <a:gd name="connsiteX19" fmla="*/ 6840 w 142319"/>
                <a:gd name="connsiteY19" fmla="*/ 6466 h 172857"/>
                <a:gd name="connsiteX20" fmla="*/ 0 w 142319"/>
                <a:gd name="connsiteY20" fmla="*/ 1664 h 172857"/>
                <a:gd name="connsiteX21" fmla="*/ 6332 w 142319"/>
                <a:gd name="connsiteY21" fmla="*/ -1377 h 172857"/>
                <a:gd name="connsiteX22" fmla="*/ 114714 w 142319"/>
                <a:gd name="connsiteY22" fmla="*/ -1377 h 172857"/>
                <a:gd name="connsiteX23" fmla="*/ 122055 w 142319"/>
                <a:gd name="connsiteY23" fmla="*/ 3179 h 172857"/>
                <a:gd name="connsiteX24" fmla="*/ 141303 w 142319"/>
                <a:gd name="connsiteY24" fmla="*/ 57592 h 172857"/>
                <a:gd name="connsiteX25" fmla="*/ 142320 w 142319"/>
                <a:gd name="connsiteY25" fmla="*/ 60878 h 172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42319" h="172857">
                  <a:moveTo>
                    <a:pt x="142320" y="60878"/>
                  </a:moveTo>
                  <a:cubicBezTo>
                    <a:pt x="142320" y="63919"/>
                    <a:pt x="139277" y="63919"/>
                    <a:pt x="138515" y="63919"/>
                  </a:cubicBezTo>
                  <a:cubicBezTo>
                    <a:pt x="135480" y="63919"/>
                    <a:pt x="135226" y="63157"/>
                    <a:pt x="133454" y="58353"/>
                  </a:cubicBezTo>
                  <a:cubicBezTo>
                    <a:pt x="125351" y="35828"/>
                    <a:pt x="114460" y="6466"/>
                    <a:pt x="74961" y="6466"/>
                  </a:cubicBezTo>
                  <a:lnTo>
                    <a:pt x="54449" y="6466"/>
                  </a:lnTo>
                  <a:cubicBezTo>
                    <a:pt x="46593" y="6466"/>
                    <a:pt x="46593" y="7229"/>
                    <a:pt x="46593" y="8999"/>
                  </a:cubicBezTo>
                  <a:cubicBezTo>
                    <a:pt x="46593" y="10516"/>
                    <a:pt x="47355" y="13049"/>
                    <a:pt x="47610" y="14566"/>
                  </a:cubicBezTo>
                  <a:lnTo>
                    <a:pt x="82048" y="152250"/>
                  </a:lnTo>
                  <a:cubicBezTo>
                    <a:pt x="84328" y="161103"/>
                    <a:pt x="85845" y="163637"/>
                    <a:pt x="106356" y="163637"/>
                  </a:cubicBezTo>
                  <a:lnTo>
                    <a:pt x="108891" y="163637"/>
                  </a:lnTo>
                  <a:cubicBezTo>
                    <a:pt x="113197" y="163637"/>
                    <a:pt x="115977" y="163637"/>
                    <a:pt x="115977" y="168447"/>
                  </a:cubicBezTo>
                  <a:cubicBezTo>
                    <a:pt x="115977" y="171481"/>
                    <a:pt x="113197" y="171481"/>
                    <a:pt x="112179" y="171481"/>
                  </a:cubicBezTo>
                  <a:cubicBezTo>
                    <a:pt x="100788" y="171481"/>
                    <a:pt x="88888" y="170727"/>
                    <a:pt x="77234" y="170727"/>
                  </a:cubicBezTo>
                  <a:cubicBezTo>
                    <a:pt x="66858" y="170727"/>
                    <a:pt x="56221" y="171481"/>
                    <a:pt x="46092" y="171481"/>
                  </a:cubicBezTo>
                  <a:cubicBezTo>
                    <a:pt x="44567" y="171481"/>
                    <a:pt x="41278" y="171481"/>
                    <a:pt x="41278" y="166678"/>
                  </a:cubicBezTo>
                  <a:cubicBezTo>
                    <a:pt x="41278" y="163637"/>
                    <a:pt x="43304" y="163637"/>
                    <a:pt x="48118" y="163637"/>
                  </a:cubicBezTo>
                  <a:cubicBezTo>
                    <a:pt x="55967" y="163637"/>
                    <a:pt x="62807" y="163637"/>
                    <a:pt x="62807" y="159332"/>
                  </a:cubicBezTo>
                  <a:cubicBezTo>
                    <a:pt x="62807" y="158578"/>
                    <a:pt x="62807" y="158070"/>
                    <a:pt x="61790" y="154529"/>
                  </a:cubicBezTo>
                  <a:lnTo>
                    <a:pt x="27606" y="17098"/>
                  </a:lnTo>
                  <a:cubicBezTo>
                    <a:pt x="25580" y="8492"/>
                    <a:pt x="24063" y="6466"/>
                    <a:pt x="6840" y="6466"/>
                  </a:cubicBezTo>
                  <a:cubicBezTo>
                    <a:pt x="2789" y="6466"/>
                    <a:pt x="0" y="6466"/>
                    <a:pt x="0" y="1664"/>
                  </a:cubicBezTo>
                  <a:cubicBezTo>
                    <a:pt x="0" y="-1377"/>
                    <a:pt x="2280" y="-1377"/>
                    <a:pt x="6332" y="-1377"/>
                  </a:cubicBezTo>
                  <a:lnTo>
                    <a:pt x="114714" y="-1377"/>
                  </a:lnTo>
                  <a:cubicBezTo>
                    <a:pt x="120283" y="-1377"/>
                    <a:pt x="120537" y="-1124"/>
                    <a:pt x="122055" y="3179"/>
                  </a:cubicBezTo>
                  <a:lnTo>
                    <a:pt x="141303" y="57592"/>
                  </a:lnTo>
                  <a:lnTo>
                    <a:pt x="142320" y="60878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510" name="任意多边形: 形状 1509">
              <a:extLst>
                <a:ext uri="{FF2B5EF4-FFF2-40B4-BE49-F238E27FC236}">
                  <a16:creationId xmlns:a16="http://schemas.microsoft.com/office/drawing/2014/main" id="{9A42E4B3-245B-8C9D-D795-95B2BB14CD19}"/>
                </a:ext>
              </a:extLst>
            </p:cNvPr>
            <p:cNvSpPr/>
            <p:nvPr>
              <p:custDataLst>
                <p:tags r:id="rId63"/>
              </p:custDataLst>
            </p:nvPr>
          </p:nvSpPr>
          <p:spPr>
            <a:xfrm flipV="1">
              <a:off x="7641228" y="-13521486"/>
              <a:ext cx="1088742" cy="224746"/>
            </a:xfrm>
            <a:custGeom>
              <a:avLst/>
              <a:gdLst>
                <a:gd name="connsiteX0" fmla="*/ 108128 w 1088742"/>
                <a:gd name="connsiteY0" fmla="*/ 86703 h 224746"/>
                <a:gd name="connsiteX1" fmla="*/ 104330 w 1088742"/>
                <a:gd name="connsiteY1" fmla="*/ 89235 h 224746"/>
                <a:gd name="connsiteX2" fmla="*/ 99518 w 1088742"/>
                <a:gd name="connsiteY2" fmla="*/ 83415 h 224746"/>
                <a:gd name="connsiteX3" fmla="*/ 82548 w 1088742"/>
                <a:gd name="connsiteY3" fmla="*/ 53300 h 224746"/>
                <a:gd name="connsiteX4" fmla="*/ 75970 w 1088742"/>
                <a:gd name="connsiteY4" fmla="*/ 63677 h 224746"/>
                <a:gd name="connsiteX5" fmla="*/ 77742 w 1088742"/>
                <a:gd name="connsiteY5" fmla="*/ 76580 h 224746"/>
                <a:gd name="connsiteX6" fmla="*/ 94957 w 1088742"/>
                <a:gd name="connsiteY6" fmla="*/ 145418 h 224746"/>
                <a:gd name="connsiteX7" fmla="*/ 95974 w 1088742"/>
                <a:gd name="connsiteY7" fmla="*/ 150737 h 224746"/>
                <a:gd name="connsiteX8" fmla="*/ 89133 w 1088742"/>
                <a:gd name="connsiteY8" fmla="*/ 157320 h 224746"/>
                <a:gd name="connsiteX9" fmla="*/ 79005 w 1088742"/>
                <a:gd name="connsiteY9" fmla="*/ 147443 h 224746"/>
                <a:gd name="connsiteX10" fmla="*/ 57985 w 1088742"/>
                <a:gd name="connsiteY10" fmla="*/ 162377 h 224746"/>
                <a:gd name="connsiteX11" fmla="*/ 0 w 1088742"/>
                <a:gd name="connsiteY11" fmla="*/ 86956 h 224746"/>
                <a:gd name="connsiteX12" fmla="*/ 30641 w 1088742"/>
                <a:gd name="connsiteY12" fmla="*/ 47725 h 224746"/>
                <a:gd name="connsiteX13" fmla="*/ 61027 w 1088742"/>
                <a:gd name="connsiteY13" fmla="*/ 65447 h 224746"/>
                <a:gd name="connsiteX14" fmla="*/ 82048 w 1088742"/>
                <a:gd name="connsiteY14" fmla="*/ 47725 h 224746"/>
                <a:gd name="connsiteX15" fmla="*/ 100535 w 1088742"/>
                <a:gd name="connsiteY15" fmla="*/ 61899 h 224746"/>
                <a:gd name="connsiteX16" fmla="*/ 108128 w 1088742"/>
                <a:gd name="connsiteY16" fmla="*/ 86703 h 224746"/>
                <a:gd name="connsiteX17" fmla="*/ 62798 w 1088742"/>
                <a:gd name="connsiteY17" fmla="*/ 81899 h 224746"/>
                <a:gd name="connsiteX18" fmla="*/ 31149 w 1088742"/>
                <a:gd name="connsiteY18" fmla="*/ 53300 h 224746"/>
                <a:gd name="connsiteX19" fmla="*/ 17215 w 1088742"/>
                <a:gd name="connsiteY19" fmla="*/ 75824 h 224746"/>
                <a:gd name="connsiteX20" fmla="*/ 29624 w 1088742"/>
                <a:gd name="connsiteY20" fmla="*/ 128721 h 224746"/>
                <a:gd name="connsiteX21" fmla="*/ 57985 w 1088742"/>
                <a:gd name="connsiteY21" fmla="*/ 156811 h 224746"/>
                <a:gd name="connsiteX22" fmla="*/ 75462 w 1088742"/>
                <a:gd name="connsiteY22" fmla="*/ 133024 h 224746"/>
                <a:gd name="connsiteX23" fmla="*/ 74699 w 1088742"/>
                <a:gd name="connsiteY23" fmla="*/ 129729 h 224746"/>
                <a:gd name="connsiteX24" fmla="*/ 62798 w 1088742"/>
                <a:gd name="connsiteY24" fmla="*/ 81899 h 224746"/>
                <a:gd name="connsiteX25" fmla="*/ 209683 w 1088742"/>
                <a:gd name="connsiteY25" fmla="*/ 49750 h 224746"/>
                <a:gd name="connsiteX26" fmla="*/ 234503 w 1088742"/>
                <a:gd name="connsiteY26" fmla="*/ 149467 h 224746"/>
                <a:gd name="connsiteX27" fmla="*/ 235265 w 1088742"/>
                <a:gd name="connsiteY27" fmla="*/ 153016 h 224746"/>
                <a:gd name="connsiteX28" fmla="*/ 228170 w 1088742"/>
                <a:gd name="connsiteY28" fmla="*/ 159598 h 224746"/>
                <a:gd name="connsiteX29" fmla="*/ 218296 w 1088742"/>
                <a:gd name="connsiteY29" fmla="*/ 150230 h 224746"/>
                <a:gd name="connsiteX30" fmla="*/ 199810 w 1088742"/>
                <a:gd name="connsiteY30" fmla="*/ 75824 h 224746"/>
                <a:gd name="connsiteX31" fmla="*/ 172967 w 1088742"/>
                <a:gd name="connsiteY31" fmla="*/ 53300 h 224746"/>
                <a:gd name="connsiteX32" fmla="*/ 159293 w 1088742"/>
                <a:gd name="connsiteY32" fmla="*/ 72783 h 224746"/>
                <a:gd name="connsiteX33" fmla="*/ 173984 w 1088742"/>
                <a:gd name="connsiteY33" fmla="*/ 128212 h 224746"/>
                <a:gd name="connsiteX34" fmla="*/ 177271 w 1088742"/>
                <a:gd name="connsiteY34" fmla="*/ 141876 h 224746"/>
                <a:gd name="connsiteX35" fmla="*/ 158032 w 1088742"/>
                <a:gd name="connsiteY35" fmla="*/ 162377 h 224746"/>
                <a:gd name="connsiteX36" fmla="*/ 125620 w 1088742"/>
                <a:gd name="connsiteY36" fmla="*/ 123400 h 224746"/>
                <a:gd name="connsiteX37" fmla="*/ 129415 w 1088742"/>
                <a:gd name="connsiteY37" fmla="*/ 120875 h 224746"/>
                <a:gd name="connsiteX38" fmla="*/ 133976 w 1088742"/>
                <a:gd name="connsiteY38" fmla="*/ 124924 h 224746"/>
                <a:gd name="connsiteX39" fmla="*/ 157524 w 1088742"/>
                <a:gd name="connsiteY39" fmla="*/ 156811 h 224746"/>
                <a:gd name="connsiteX40" fmla="*/ 163091 w 1088742"/>
                <a:gd name="connsiteY40" fmla="*/ 149467 h 224746"/>
                <a:gd name="connsiteX41" fmla="*/ 157015 w 1088742"/>
                <a:gd name="connsiteY41" fmla="*/ 126695 h 224746"/>
                <a:gd name="connsiteX42" fmla="*/ 143850 w 1088742"/>
                <a:gd name="connsiteY42" fmla="*/ 77087 h 224746"/>
                <a:gd name="connsiteX43" fmla="*/ 172212 w 1088742"/>
                <a:gd name="connsiteY43" fmla="*/ 47725 h 224746"/>
                <a:gd name="connsiteX44" fmla="*/ 195003 w 1088742"/>
                <a:gd name="connsiteY44" fmla="*/ 57094 h 224746"/>
                <a:gd name="connsiteX45" fmla="*/ 153980 w 1088742"/>
                <a:gd name="connsiteY45" fmla="*/ 4200 h 224746"/>
                <a:gd name="connsiteX46" fmla="*/ 138275 w 1088742"/>
                <a:gd name="connsiteY46" fmla="*/ 15077 h 224746"/>
                <a:gd name="connsiteX47" fmla="*/ 140308 w 1088742"/>
                <a:gd name="connsiteY47" fmla="*/ 15838 h 224746"/>
                <a:gd name="connsiteX48" fmla="*/ 151191 w 1088742"/>
                <a:gd name="connsiteY48" fmla="*/ 27987 h 224746"/>
                <a:gd name="connsiteX49" fmla="*/ 142579 w 1088742"/>
                <a:gd name="connsiteY49" fmla="*/ 36086 h 224746"/>
                <a:gd name="connsiteX50" fmla="*/ 129670 w 1088742"/>
                <a:gd name="connsiteY50" fmla="*/ 20396 h 224746"/>
                <a:gd name="connsiteX51" fmla="*/ 153980 w 1088742"/>
                <a:gd name="connsiteY51" fmla="*/ -1375 h 224746"/>
                <a:gd name="connsiteX52" fmla="*/ 209683 w 1088742"/>
                <a:gd name="connsiteY52" fmla="*/ 49750 h 224746"/>
                <a:gd name="connsiteX53" fmla="*/ 346196 w 1088742"/>
                <a:gd name="connsiteY53" fmla="*/ 76832 h 224746"/>
                <a:gd name="connsiteX54" fmla="*/ 342144 w 1088742"/>
                <a:gd name="connsiteY54" fmla="*/ 80883 h 224746"/>
                <a:gd name="connsiteX55" fmla="*/ 338854 w 1088742"/>
                <a:gd name="connsiteY55" fmla="*/ 78096 h 224746"/>
                <a:gd name="connsiteX56" fmla="*/ 293271 w 1088742"/>
                <a:gd name="connsiteY56" fmla="*/ 53300 h 224746"/>
                <a:gd name="connsiteX57" fmla="*/ 274022 w 1088742"/>
                <a:gd name="connsiteY57" fmla="*/ 81136 h 224746"/>
                <a:gd name="connsiteX58" fmla="*/ 278329 w 1088742"/>
                <a:gd name="connsiteY58" fmla="*/ 108973 h 224746"/>
                <a:gd name="connsiteX59" fmla="*/ 288202 w 1088742"/>
                <a:gd name="connsiteY59" fmla="*/ 108973 h 224746"/>
                <a:gd name="connsiteX60" fmla="*/ 324921 w 1088742"/>
                <a:gd name="connsiteY60" fmla="*/ 114547 h 224746"/>
                <a:gd name="connsiteX61" fmla="*/ 344933 w 1088742"/>
                <a:gd name="connsiteY61" fmla="*/ 140868 h 224746"/>
                <a:gd name="connsiteX62" fmla="*/ 319351 w 1088742"/>
                <a:gd name="connsiteY62" fmla="*/ 162377 h 224746"/>
                <a:gd name="connsiteX63" fmla="*/ 256553 w 1088742"/>
                <a:gd name="connsiteY63" fmla="*/ 92022 h 224746"/>
                <a:gd name="connsiteX64" fmla="*/ 292763 w 1088742"/>
                <a:gd name="connsiteY64" fmla="*/ 47725 h 224746"/>
                <a:gd name="connsiteX65" fmla="*/ 346196 w 1088742"/>
                <a:gd name="connsiteY65" fmla="*/ 76832 h 224746"/>
                <a:gd name="connsiteX66" fmla="*/ 335303 w 1088742"/>
                <a:gd name="connsiteY66" fmla="*/ 141369 h 224746"/>
                <a:gd name="connsiteX67" fmla="*/ 285167 w 1088742"/>
                <a:gd name="connsiteY67" fmla="*/ 114547 h 224746"/>
                <a:gd name="connsiteX68" fmla="*/ 279846 w 1088742"/>
                <a:gd name="connsiteY68" fmla="*/ 114547 h 224746"/>
                <a:gd name="connsiteX69" fmla="*/ 319351 w 1088742"/>
                <a:gd name="connsiteY69" fmla="*/ 156811 h 224746"/>
                <a:gd name="connsiteX70" fmla="*/ 335303 w 1088742"/>
                <a:gd name="connsiteY70" fmla="*/ 141369 h 224746"/>
                <a:gd name="connsiteX71" fmla="*/ 468010 w 1088742"/>
                <a:gd name="connsiteY71" fmla="*/ 146433 h 224746"/>
                <a:gd name="connsiteX72" fmla="*/ 443191 w 1088742"/>
                <a:gd name="connsiteY72" fmla="*/ 162377 h 224746"/>
                <a:gd name="connsiteX73" fmla="*/ 412550 w 1088742"/>
                <a:gd name="connsiteY73" fmla="*/ 144155 h 224746"/>
                <a:gd name="connsiteX74" fmla="*/ 391537 w 1088742"/>
                <a:gd name="connsiteY74" fmla="*/ 162377 h 224746"/>
                <a:gd name="connsiteX75" fmla="*/ 373305 w 1088742"/>
                <a:gd name="connsiteY75" fmla="*/ 148967 h 224746"/>
                <a:gd name="connsiteX76" fmla="*/ 365203 w 1088742"/>
                <a:gd name="connsiteY76" fmla="*/ 123400 h 224746"/>
                <a:gd name="connsiteX77" fmla="*/ 369002 w 1088742"/>
                <a:gd name="connsiteY77" fmla="*/ 120875 h 224746"/>
                <a:gd name="connsiteX78" fmla="*/ 373806 w 1088742"/>
                <a:gd name="connsiteY78" fmla="*/ 126695 h 224746"/>
                <a:gd name="connsiteX79" fmla="*/ 391029 w 1088742"/>
                <a:gd name="connsiteY79" fmla="*/ 156811 h 224746"/>
                <a:gd name="connsiteX80" fmla="*/ 397615 w 1088742"/>
                <a:gd name="connsiteY80" fmla="*/ 146688 h 224746"/>
                <a:gd name="connsiteX81" fmla="*/ 395844 w 1088742"/>
                <a:gd name="connsiteY81" fmla="*/ 133778 h 224746"/>
                <a:gd name="connsiteX82" fmla="*/ 376849 w 1088742"/>
                <a:gd name="connsiteY82" fmla="*/ 57848 h 224746"/>
                <a:gd name="connsiteX83" fmla="*/ 376086 w 1088742"/>
                <a:gd name="connsiteY83" fmla="*/ 54308 h 224746"/>
                <a:gd name="connsiteX84" fmla="*/ 383182 w 1088742"/>
                <a:gd name="connsiteY84" fmla="*/ 47725 h 224746"/>
                <a:gd name="connsiteX85" fmla="*/ 393055 w 1088742"/>
                <a:gd name="connsiteY85" fmla="*/ 57094 h 224746"/>
                <a:gd name="connsiteX86" fmla="*/ 409515 w 1088742"/>
                <a:gd name="connsiteY86" fmla="*/ 123400 h 224746"/>
                <a:gd name="connsiteX87" fmla="*/ 442944 w 1088742"/>
                <a:gd name="connsiteY87" fmla="*/ 156811 h 224746"/>
                <a:gd name="connsiteX88" fmla="*/ 456362 w 1088742"/>
                <a:gd name="connsiteY88" fmla="*/ 153271 h 224746"/>
                <a:gd name="connsiteX89" fmla="*/ 446742 w 1088742"/>
                <a:gd name="connsiteY89" fmla="*/ 141122 h 224746"/>
                <a:gd name="connsiteX90" fmla="*/ 455599 w 1088742"/>
                <a:gd name="connsiteY90" fmla="*/ 133024 h 224746"/>
                <a:gd name="connsiteX91" fmla="*/ 468010 w 1088742"/>
                <a:gd name="connsiteY91" fmla="*/ 146433 h 224746"/>
                <a:gd name="connsiteX92" fmla="*/ 666805 w 1088742"/>
                <a:gd name="connsiteY92" fmla="*/ 220083 h 224746"/>
                <a:gd name="connsiteX93" fmla="*/ 663518 w 1088742"/>
                <a:gd name="connsiteY93" fmla="*/ 223371 h 224746"/>
                <a:gd name="connsiteX94" fmla="*/ 639207 w 1088742"/>
                <a:gd name="connsiteY94" fmla="*/ 222617 h 224746"/>
                <a:gd name="connsiteX95" fmla="*/ 614645 w 1088742"/>
                <a:gd name="connsiteY95" fmla="*/ 223371 h 224746"/>
                <a:gd name="connsiteX96" fmla="*/ 610085 w 1088742"/>
                <a:gd name="connsiteY96" fmla="*/ 218568 h 224746"/>
                <a:gd name="connsiteX97" fmla="*/ 614645 w 1088742"/>
                <a:gd name="connsiteY97" fmla="*/ 215527 h 224746"/>
                <a:gd name="connsiteX98" fmla="*/ 629834 w 1088742"/>
                <a:gd name="connsiteY98" fmla="*/ 204641 h 224746"/>
                <a:gd name="connsiteX99" fmla="*/ 628825 w 1088742"/>
                <a:gd name="connsiteY99" fmla="*/ 198567 h 224746"/>
                <a:gd name="connsiteX100" fmla="*/ 600971 w 1088742"/>
                <a:gd name="connsiteY100" fmla="*/ 87464 h 224746"/>
                <a:gd name="connsiteX101" fmla="*/ 553616 w 1088742"/>
                <a:gd name="connsiteY101" fmla="*/ 219068 h 224746"/>
                <a:gd name="connsiteX102" fmla="*/ 546523 w 1088742"/>
                <a:gd name="connsiteY102" fmla="*/ 223371 h 224746"/>
                <a:gd name="connsiteX103" fmla="*/ 514874 w 1088742"/>
                <a:gd name="connsiteY103" fmla="*/ 223371 h 224746"/>
                <a:gd name="connsiteX104" fmla="*/ 508033 w 1088742"/>
                <a:gd name="connsiteY104" fmla="*/ 218568 h 224746"/>
                <a:gd name="connsiteX105" fmla="*/ 514874 w 1088742"/>
                <a:gd name="connsiteY105" fmla="*/ 215527 h 224746"/>
                <a:gd name="connsiteX106" fmla="*/ 530317 w 1088742"/>
                <a:gd name="connsiteY106" fmla="*/ 213502 h 224746"/>
                <a:gd name="connsiteX107" fmla="*/ 529562 w 1088742"/>
                <a:gd name="connsiteY107" fmla="*/ 210214 h 224746"/>
                <a:gd name="connsiteX108" fmla="*/ 496133 w 1088742"/>
                <a:gd name="connsiteY108" fmla="*/ 76071 h 224746"/>
                <a:gd name="connsiteX109" fmla="*/ 471569 w 1088742"/>
                <a:gd name="connsiteY109" fmla="*/ 58357 h 224746"/>
                <a:gd name="connsiteX110" fmla="*/ 466757 w 1088742"/>
                <a:gd name="connsiteY110" fmla="*/ 53554 h 224746"/>
                <a:gd name="connsiteX111" fmla="*/ 470051 w 1088742"/>
                <a:gd name="connsiteY111" fmla="*/ 50513 h 224746"/>
                <a:gd name="connsiteX112" fmla="*/ 494108 w 1088742"/>
                <a:gd name="connsiteY112" fmla="*/ 51274 h 224746"/>
                <a:gd name="connsiteX113" fmla="*/ 518924 w 1088742"/>
                <a:gd name="connsiteY113" fmla="*/ 50513 h 224746"/>
                <a:gd name="connsiteX114" fmla="*/ 523484 w 1088742"/>
                <a:gd name="connsiteY114" fmla="*/ 55069 h 224746"/>
                <a:gd name="connsiteX115" fmla="*/ 518669 w 1088742"/>
                <a:gd name="connsiteY115" fmla="*/ 58357 h 224746"/>
                <a:gd name="connsiteX116" fmla="*/ 503727 w 1088742"/>
                <a:gd name="connsiteY116" fmla="*/ 69243 h 224746"/>
                <a:gd name="connsiteX117" fmla="*/ 504744 w 1088742"/>
                <a:gd name="connsiteY117" fmla="*/ 75570 h 224746"/>
                <a:gd name="connsiteX118" fmla="*/ 537410 w 1088742"/>
                <a:gd name="connsiteY118" fmla="*/ 205911 h 224746"/>
                <a:gd name="connsiteX119" fmla="*/ 591853 w 1088742"/>
                <a:gd name="connsiteY119" fmla="*/ 54816 h 224746"/>
                <a:gd name="connsiteX120" fmla="*/ 596922 w 1088742"/>
                <a:gd name="connsiteY120" fmla="*/ 50513 h 224746"/>
                <a:gd name="connsiteX121" fmla="*/ 601980 w 1088742"/>
                <a:gd name="connsiteY121" fmla="*/ 55578 h 224746"/>
                <a:gd name="connsiteX122" fmla="*/ 637435 w 1088742"/>
                <a:gd name="connsiteY122" fmla="*/ 198320 h 224746"/>
                <a:gd name="connsiteX123" fmla="*/ 663009 w 1088742"/>
                <a:gd name="connsiteY123" fmla="*/ 215527 h 224746"/>
                <a:gd name="connsiteX124" fmla="*/ 666805 w 1088742"/>
                <a:gd name="connsiteY124" fmla="*/ 220083 h 224746"/>
                <a:gd name="connsiteX125" fmla="*/ 768126 w 1088742"/>
                <a:gd name="connsiteY125" fmla="*/ 120875 h 224746"/>
                <a:gd name="connsiteX126" fmla="*/ 731153 w 1088742"/>
                <a:gd name="connsiteY126" fmla="*/ 162377 h 224746"/>
                <a:gd name="connsiteX127" fmla="*/ 667084 w 1088742"/>
                <a:gd name="connsiteY127" fmla="*/ 89490 h 224746"/>
                <a:gd name="connsiteX128" fmla="*/ 704055 w 1088742"/>
                <a:gd name="connsiteY128" fmla="*/ 47725 h 224746"/>
                <a:gd name="connsiteX129" fmla="*/ 768126 w 1088742"/>
                <a:gd name="connsiteY129" fmla="*/ 120875 h 224746"/>
                <a:gd name="connsiteX130" fmla="*/ 750402 w 1088742"/>
                <a:gd name="connsiteY130" fmla="*/ 130744 h 224746"/>
                <a:gd name="connsiteX131" fmla="*/ 736721 w 1088742"/>
                <a:gd name="connsiteY131" fmla="*/ 78603 h 224746"/>
                <a:gd name="connsiteX132" fmla="*/ 704055 w 1088742"/>
                <a:gd name="connsiteY132" fmla="*/ 53300 h 224746"/>
                <a:gd name="connsiteX133" fmla="*/ 684816 w 1088742"/>
                <a:gd name="connsiteY133" fmla="*/ 79366 h 224746"/>
                <a:gd name="connsiteX134" fmla="*/ 699496 w 1088742"/>
                <a:gd name="connsiteY134" fmla="*/ 133778 h 224746"/>
                <a:gd name="connsiteX135" fmla="*/ 730899 w 1088742"/>
                <a:gd name="connsiteY135" fmla="*/ 156811 h 224746"/>
                <a:gd name="connsiteX136" fmla="*/ 750402 w 1088742"/>
                <a:gd name="connsiteY136" fmla="*/ 130744 h 224746"/>
                <a:gd name="connsiteX137" fmla="*/ 892472 w 1088742"/>
                <a:gd name="connsiteY137" fmla="*/ 146433 h 224746"/>
                <a:gd name="connsiteX138" fmla="*/ 867656 w 1088742"/>
                <a:gd name="connsiteY138" fmla="*/ 162377 h 224746"/>
                <a:gd name="connsiteX139" fmla="*/ 837015 w 1088742"/>
                <a:gd name="connsiteY139" fmla="*/ 144155 h 224746"/>
                <a:gd name="connsiteX140" fmla="*/ 816002 w 1088742"/>
                <a:gd name="connsiteY140" fmla="*/ 162377 h 224746"/>
                <a:gd name="connsiteX141" fmla="*/ 797770 w 1088742"/>
                <a:gd name="connsiteY141" fmla="*/ 148967 h 224746"/>
                <a:gd name="connsiteX142" fmla="*/ 789668 w 1088742"/>
                <a:gd name="connsiteY142" fmla="*/ 123400 h 224746"/>
                <a:gd name="connsiteX143" fmla="*/ 793466 w 1088742"/>
                <a:gd name="connsiteY143" fmla="*/ 120875 h 224746"/>
                <a:gd name="connsiteX144" fmla="*/ 798271 w 1088742"/>
                <a:gd name="connsiteY144" fmla="*/ 126695 h 224746"/>
                <a:gd name="connsiteX145" fmla="*/ 815494 w 1088742"/>
                <a:gd name="connsiteY145" fmla="*/ 156811 h 224746"/>
                <a:gd name="connsiteX146" fmla="*/ 822080 w 1088742"/>
                <a:gd name="connsiteY146" fmla="*/ 146688 h 224746"/>
                <a:gd name="connsiteX147" fmla="*/ 820308 w 1088742"/>
                <a:gd name="connsiteY147" fmla="*/ 133778 h 224746"/>
                <a:gd name="connsiteX148" fmla="*/ 801314 w 1088742"/>
                <a:gd name="connsiteY148" fmla="*/ 57848 h 224746"/>
                <a:gd name="connsiteX149" fmla="*/ 800551 w 1088742"/>
                <a:gd name="connsiteY149" fmla="*/ 54308 h 224746"/>
                <a:gd name="connsiteX150" fmla="*/ 807646 w 1088742"/>
                <a:gd name="connsiteY150" fmla="*/ 47725 h 224746"/>
                <a:gd name="connsiteX151" fmla="*/ 817519 w 1088742"/>
                <a:gd name="connsiteY151" fmla="*/ 57094 h 224746"/>
                <a:gd name="connsiteX152" fmla="*/ 833980 w 1088742"/>
                <a:gd name="connsiteY152" fmla="*/ 123400 h 224746"/>
                <a:gd name="connsiteX153" fmla="*/ 867409 w 1088742"/>
                <a:gd name="connsiteY153" fmla="*/ 156811 h 224746"/>
                <a:gd name="connsiteX154" fmla="*/ 880827 w 1088742"/>
                <a:gd name="connsiteY154" fmla="*/ 153271 h 224746"/>
                <a:gd name="connsiteX155" fmla="*/ 871207 w 1088742"/>
                <a:gd name="connsiteY155" fmla="*/ 141122 h 224746"/>
                <a:gd name="connsiteX156" fmla="*/ 880064 w 1088742"/>
                <a:gd name="connsiteY156" fmla="*/ 133024 h 224746"/>
                <a:gd name="connsiteX157" fmla="*/ 892472 w 1088742"/>
                <a:gd name="connsiteY157" fmla="*/ 146433 h 224746"/>
                <a:gd name="connsiteX158" fmla="*/ 1088743 w 1088742"/>
                <a:gd name="connsiteY158" fmla="*/ 86703 h 224746"/>
                <a:gd name="connsiteX159" fmla="*/ 1084939 w 1088742"/>
                <a:gd name="connsiteY159" fmla="*/ 89235 h 224746"/>
                <a:gd name="connsiteX160" fmla="*/ 1080633 w 1088742"/>
                <a:gd name="connsiteY160" fmla="*/ 84932 h 224746"/>
                <a:gd name="connsiteX161" fmla="*/ 1057086 w 1088742"/>
                <a:gd name="connsiteY161" fmla="*/ 53300 h 224746"/>
                <a:gd name="connsiteX162" fmla="*/ 1051518 w 1088742"/>
                <a:gd name="connsiteY162" fmla="*/ 60636 h 224746"/>
                <a:gd name="connsiteX163" fmla="*/ 1056076 w 1088742"/>
                <a:gd name="connsiteY163" fmla="*/ 79621 h 224746"/>
                <a:gd name="connsiteX164" fmla="*/ 1071519 w 1088742"/>
                <a:gd name="connsiteY164" fmla="*/ 136057 h 224746"/>
                <a:gd name="connsiteX165" fmla="*/ 1044931 w 1088742"/>
                <a:gd name="connsiteY165" fmla="*/ 162377 h 224746"/>
                <a:gd name="connsiteX166" fmla="*/ 1006950 w 1088742"/>
                <a:gd name="connsiteY166" fmla="*/ 140106 h 224746"/>
                <a:gd name="connsiteX167" fmla="*/ 980361 w 1088742"/>
                <a:gd name="connsiteY167" fmla="*/ 162377 h 224746"/>
                <a:gd name="connsiteX168" fmla="*/ 944144 w 1088742"/>
                <a:gd name="connsiteY168" fmla="*/ 142384 h 224746"/>
                <a:gd name="connsiteX169" fmla="*/ 922878 w 1088742"/>
                <a:gd name="connsiteY169" fmla="*/ 162377 h 224746"/>
                <a:gd name="connsiteX170" fmla="*/ 904646 w 1088742"/>
                <a:gd name="connsiteY170" fmla="*/ 148967 h 224746"/>
                <a:gd name="connsiteX171" fmla="*/ 896542 w 1088742"/>
                <a:gd name="connsiteY171" fmla="*/ 123400 h 224746"/>
                <a:gd name="connsiteX172" fmla="*/ 900340 w 1088742"/>
                <a:gd name="connsiteY172" fmla="*/ 120875 h 224746"/>
                <a:gd name="connsiteX173" fmla="*/ 905147 w 1088742"/>
                <a:gd name="connsiteY173" fmla="*/ 126695 h 224746"/>
                <a:gd name="connsiteX174" fmla="*/ 922370 w 1088742"/>
                <a:gd name="connsiteY174" fmla="*/ 156811 h 224746"/>
                <a:gd name="connsiteX175" fmla="*/ 928954 w 1088742"/>
                <a:gd name="connsiteY175" fmla="*/ 146688 h 224746"/>
                <a:gd name="connsiteX176" fmla="*/ 927182 w 1088742"/>
                <a:gd name="connsiteY176" fmla="*/ 133778 h 224746"/>
                <a:gd name="connsiteX177" fmla="*/ 908188 w 1088742"/>
                <a:gd name="connsiteY177" fmla="*/ 57848 h 224746"/>
                <a:gd name="connsiteX178" fmla="*/ 907425 w 1088742"/>
                <a:gd name="connsiteY178" fmla="*/ 54308 h 224746"/>
                <a:gd name="connsiteX179" fmla="*/ 914520 w 1088742"/>
                <a:gd name="connsiteY179" fmla="*/ 47725 h 224746"/>
                <a:gd name="connsiteX180" fmla="*/ 923631 w 1088742"/>
                <a:gd name="connsiteY180" fmla="*/ 54308 h 224746"/>
                <a:gd name="connsiteX181" fmla="*/ 933761 w 1088742"/>
                <a:gd name="connsiteY181" fmla="*/ 94801 h 224746"/>
                <a:gd name="connsiteX182" fmla="*/ 937814 w 1088742"/>
                <a:gd name="connsiteY182" fmla="*/ 111253 h 224746"/>
                <a:gd name="connsiteX183" fmla="*/ 944144 w 1088742"/>
                <a:gd name="connsiteY183" fmla="*/ 129474 h 224746"/>
                <a:gd name="connsiteX184" fmla="*/ 979853 w 1088742"/>
                <a:gd name="connsiteY184" fmla="*/ 156811 h 224746"/>
                <a:gd name="connsiteX185" fmla="*/ 991498 w 1088742"/>
                <a:gd name="connsiteY185" fmla="*/ 140106 h 224746"/>
                <a:gd name="connsiteX186" fmla="*/ 989218 w 1088742"/>
                <a:gd name="connsiteY186" fmla="*/ 123654 h 224746"/>
                <a:gd name="connsiteX187" fmla="*/ 972758 w 1088742"/>
                <a:gd name="connsiteY187" fmla="*/ 57848 h 224746"/>
                <a:gd name="connsiteX188" fmla="*/ 972006 w 1088742"/>
                <a:gd name="connsiteY188" fmla="*/ 54308 h 224746"/>
                <a:gd name="connsiteX189" fmla="*/ 979090 w 1088742"/>
                <a:gd name="connsiteY189" fmla="*/ 47725 h 224746"/>
                <a:gd name="connsiteX190" fmla="*/ 988211 w 1088742"/>
                <a:gd name="connsiteY190" fmla="*/ 54308 h 224746"/>
                <a:gd name="connsiteX191" fmla="*/ 998339 w 1088742"/>
                <a:gd name="connsiteY191" fmla="*/ 94801 h 224746"/>
                <a:gd name="connsiteX192" fmla="*/ 1002391 w 1088742"/>
                <a:gd name="connsiteY192" fmla="*/ 111253 h 224746"/>
                <a:gd name="connsiteX193" fmla="*/ 1008721 w 1088742"/>
                <a:gd name="connsiteY193" fmla="*/ 129474 h 224746"/>
                <a:gd name="connsiteX194" fmla="*/ 1044423 w 1088742"/>
                <a:gd name="connsiteY194" fmla="*/ 156811 h 224746"/>
                <a:gd name="connsiteX195" fmla="*/ 1056076 w 1088742"/>
                <a:gd name="connsiteY195" fmla="*/ 140106 h 224746"/>
                <a:gd name="connsiteX196" fmla="*/ 1041387 w 1088742"/>
                <a:gd name="connsiteY196" fmla="*/ 84169 h 224746"/>
                <a:gd name="connsiteX197" fmla="*/ 1037338 w 1088742"/>
                <a:gd name="connsiteY197" fmla="*/ 67971 h 224746"/>
                <a:gd name="connsiteX198" fmla="*/ 1056577 w 1088742"/>
                <a:gd name="connsiteY198" fmla="*/ 47725 h 224746"/>
                <a:gd name="connsiteX199" fmla="*/ 1088743 w 1088742"/>
                <a:gd name="connsiteY199" fmla="*/ 86703 h 224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</a:cxnLst>
              <a:rect l="l" t="t" r="r" b="b"/>
              <a:pathLst>
                <a:path w="1088742" h="224746">
                  <a:moveTo>
                    <a:pt x="108128" y="86703"/>
                  </a:moveTo>
                  <a:cubicBezTo>
                    <a:pt x="108128" y="89235"/>
                    <a:pt x="106102" y="89235"/>
                    <a:pt x="104330" y="89235"/>
                  </a:cubicBezTo>
                  <a:cubicBezTo>
                    <a:pt x="101290" y="89235"/>
                    <a:pt x="101035" y="88981"/>
                    <a:pt x="99518" y="83415"/>
                  </a:cubicBezTo>
                  <a:cubicBezTo>
                    <a:pt x="95974" y="69243"/>
                    <a:pt x="91159" y="53300"/>
                    <a:pt x="82548" y="53300"/>
                  </a:cubicBezTo>
                  <a:cubicBezTo>
                    <a:pt x="75970" y="53300"/>
                    <a:pt x="75970" y="60128"/>
                    <a:pt x="75970" y="63677"/>
                  </a:cubicBezTo>
                  <a:cubicBezTo>
                    <a:pt x="75970" y="65447"/>
                    <a:pt x="75970" y="69496"/>
                    <a:pt x="77742" y="76580"/>
                  </a:cubicBezTo>
                  <a:lnTo>
                    <a:pt x="94957" y="145418"/>
                  </a:lnTo>
                  <a:cubicBezTo>
                    <a:pt x="95974" y="148967"/>
                    <a:pt x="95974" y="149467"/>
                    <a:pt x="95974" y="150737"/>
                  </a:cubicBezTo>
                  <a:cubicBezTo>
                    <a:pt x="95974" y="156050"/>
                    <a:pt x="91667" y="157320"/>
                    <a:pt x="89133" y="157320"/>
                  </a:cubicBezTo>
                  <a:cubicBezTo>
                    <a:pt x="81030" y="157320"/>
                    <a:pt x="79259" y="148713"/>
                    <a:pt x="79005" y="147443"/>
                  </a:cubicBezTo>
                  <a:cubicBezTo>
                    <a:pt x="74191" y="158328"/>
                    <a:pt x="66088" y="162377"/>
                    <a:pt x="57985" y="162377"/>
                  </a:cubicBezTo>
                  <a:cubicBezTo>
                    <a:pt x="29878" y="162377"/>
                    <a:pt x="0" y="123909"/>
                    <a:pt x="0" y="86956"/>
                  </a:cubicBezTo>
                  <a:cubicBezTo>
                    <a:pt x="0" y="65447"/>
                    <a:pt x="11646" y="47725"/>
                    <a:pt x="30641" y="47725"/>
                  </a:cubicBezTo>
                  <a:cubicBezTo>
                    <a:pt x="39753" y="47725"/>
                    <a:pt x="50898" y="53045"/>
                    <a:pt x="61027" y="65447"/>
                  </a:cubicBezTo>
                  <a:cubicBezTo>
                    <a:pt x="63816" y="53045"/>
                    <a:pt x="73182" y="47725"/>
                    <a:pt x="82048" y="47725"/>
                  </a:cubicBezTo>
                  <a:cubicBezTo>
                    <a:pt x="91413" y="47725"/>
                    <a:pt x="96729" y="54053"/>
                    <a:pt x="100535" y="61899"/>
                  </a:cubicBezTo>
                  <a:cubicBezTo>
                    <a:pt x="105085" y="71521"/>
                    <a:pt x="108128" y="86703"/>
                    <a:pt x="108128" y="86703"/>
                  </a:cubicBezTo>
                  <a:close/>
                  <a:moveTo>
                    <a:pt x="62798" y="81899"/>
                  </a:moveTo>
                  <a:cubicBezTo>
                    <a:pt x="60773" y="73801"/>
                    <a:pt x="45075" y="53300"/>
                    <a:pt x="31149" y="53300"/>
                  </a:cubicBezTo>
                  <a:cubicBezTo>
                    <a:pt x="19241" y="53300"/>
                    <a:pt x="17215" y="68226"/>
                    <a:pt x="17215" y="75824"/>
                  </a:cubicBezTo>
                  <a:cubicBezTo>
                    <a:pt x="17215" y="88472"/>
                    <a:pt x="25072" y="118089"/>
                    <a:pt x="29624" y="128721"/>
                  </a:cubicBezTo>
                  <a:cubicBezTo>
                    <a:pt x="35955" y="144155"/>
                    <a:pt x="47610" y="156811"/>
                    <a:pt x="57985" y="156811"/>
                  </a:cubicBezTo>
                  <a:cubicBezTo>
                    <a:pt x="69131" y="156811"/>
                    <a:pt x="75462" y="143647"/>
                    <a:pt x="75462" y="133024"/>
                  </a:cubicBezTo>
                  <a:cubicBezTo>
                    <a:pt x="75462" y="133024"/>
                    <a:pt x="75207" y="131245"/>
                    <a:pt x="74699" y="129729"/>
                  </a:cubicBezTo>
                  <a:lnTo>
                    <a:pt x="62798" y="81899"/>
                  </a:lnTo>
                  <a:close/>
                  <a:moveTo>
                    <a:pt x="209683" y="49750"/>
                  </a:moveTo>
                  <a:lnTo>
                    <a:pt x="234503" y="149467"/>
                  </a:lnTo>
                  <a:cubicBezTo>
                    <a:pt x="234756" y="150991"/>
                    <a:pt x="235265" y="152253"/>
                    <a:pt x="235265" y="153016"/>
                  </a:cubicBezTo>
                  <a:cubicBezTo>
                    <a:pt x="235265" y="155795"/>
                    <a:pt x="233239" y="159598"/>
                    <a:pt x="228170" y="159598"/>
                  </a:cubicBezTo>
                  <a:cubicBezTo>
                    <a:pt x="220576" y="159598"/>
                    <a:pt x="218804" y="152253"/>
                    <a:pt x="218296" y="150230"/>
                  </a:cubicBezTo>
                  <a:lnTo>
                    <a:pt x="199810" y="75824"/>
                  </a:lnTo>
                  <a:cubicBezTo>
                    <a:pt x="198038" y="68480"/>
                    <a:pt x="187910" y="53300"/>
                    <a:pt x="172967" y="53300"/>
                  </a:cubicBezTo>
                  <a:cubicBezTo>
                    <a:pt x="161574" y="53300"/>
                    <a:pt x="159293" y="64431"/>
                    <a:pt x="159293" y="72783"/>
                  </a:cubicBezTo>
                  <a:cubicBezTo>
                    <a:pt x="159293" y="88227"/>
                    <a:pt x="167652" y="110999"/>
                    <a:pt x="173984" y="128212"/>
                  </a:cubicBezTo>
                  <a:cubicBezTo>
                    <a:pt x="176007" y="133523"/>
                    <a:pt x="177271" y="137073"/>
                    <a:pt x="177271" y="141876"/>
                  </a:cubicBezTo>
                  <a:cubicBezTo>
                    <a:pt x="177271" y="154533"/>
                    <a:pt x="168915" y="162377"/>
                    <a:pt x="158032" y="162377"/>
                  </a:cubicBezTo>
                  <a:cubicBezTo>
                    <a:pt x="134477" y="162377"/>
                    <a:pt x="125620" y="124924"/>
                    <a:pt x="125620" y="123400"/>
                  </a:cubicBezTo>
                  <a:cubicBezTo>
                    <a:pt x="125620" y="120875"/>
                    <a:pt x="128145" y="120875"/>
                    <a:pt x="129415" y="120875"/>
                  </a:cubicBezTo>
                  <a:cubicBezTo>
                    <a:pt x="132705" y="120875"/>
                    <a:pt x="132959" y="121376"/>
                    <a:pt x="133976" y="124924"/>
                  </a:cubicBezTo>
                  <a:cubicBezTo>
                    <a:pt x="136002" y="132770"/>
                    <a:pt x="142833" y="156811"/>
                    <a:pt x="157524" y="156811"/>
                  </a:cubicBezTo>
                  <a:cubicBezTo>
                    <a:pt x="160310" y="156811"/>
                    <a:pt x="163091" y="156050"/>
                    <a:pt x="163091" y="149467"/>
                  </a:cubicBezTo>
                  <a:cubicBezTo>
                    <a:pt x="163091" y="143392"/>
                    <a:pt x="160564" y="136564"/>
                    <a:pt x="157015" y="126695"/>
                  </a:cubicBezTo>
                  <a:cubicBezTo>
                    <a:pt x="150436" y="108973"/>
                    <a:pt x="143850" y="90251"/>
                    <a:pt x="143850" y="77087"/>
                  </a:cubicBezTo>
                  <a:cubicBezTo>
                    <a:pt x="143850" y="55069"/>
                    <a:pt x="158541" y="47725"/>
                    <a:pt x="172212" y="47725"/>
                  </a:cubicBezTo>
                  <a:cubicBezTo>
                    <a:pt x="183858" y="47725"/>
                    <a:pt x="191706" y="53799"/>
                    <a:pt x="195003" y="57094"/>
                  </a:cubicBezTo>
                  <a:cubicBezTo>
                    <a:pt x="185375" y="15331"/>
                    <a:pt x="166643" y="4200"/>
                    <a:pt x="153980" y="4200"/>
                  </a:cubicBezTo>
                  <a:cubicBezTo>
                    <a:pt x="141827" y="4200"/>
                    <a:pt x="138275" y="13814"/>
                    <a:pt x="138275" y="15077"/>
                  </a:cubicBezTo>
                  <a:cubicBezTo>
                    <a:pt x="138275" y="15077"/>
                    <a:pt x="138529" y="15585"/>
                    <a:pt x="140308" y="15838"/>
                  </a:cubicBezTo>
                  <a:cubicBezTo>
                    <a:pt x="148156" y="17102"/>
                    <a:pt x="151191" y="23938"/>
                    <a:pt x="151191" y="27987"/>
                  </a:cubicBezTo>
                  <a:cubicBezTo>
                    <a:pt x="151191" y="33298"/>
                    <a:pt x="147139" y="36086"/>
                    <a:pt x="142579" y="36086"/>
                  </a:cubicBezTo>
                  <a:cubicBezTo>
                    <a:pt x="139546" y="36086"/>
                    <a:pt x="129670" y="34570"/>
                    <a:pt x="129670" y="20396"/>
                  </a:cubicBezTo>
                  <a:cubicBezTo>
                    <a:pt x="129670" y="7232"/>
                    <a:pt x="140055" y="-1375"/>
                    <a:pt x="153980" y="-1375"/>
                  </a:cubicBezTo>
                  <a:cubicBezTo>
                    <a:pt x="180314" y="-1375"/>
                    <a:pt x="203361" y="24699"/>
                    <a:pt x="209683" y="49750"/>
                  </a:cubicBezTo>
                  <a:close/>
                  <a:moveTo>
                    <a:pt x="346196" y="76832"/>
                  </a:moveTo>
                  <a:cubicBezTo>
                    <a:pt x="346196" y="78096"/>
                    <a:pt x="344170" y="80883"/>
                    <a:pt x="342144" y="80883"/>
                  </a:cubicBezTo>
                  <a:cubicBezTo>
                    <a:pt x="341127" y="80883"/>
                    <a:pt x="340881" y="80629"/>
                    <a:pt x="338854" y="78096"/>
                  </a:cubicBezTo>
                  <a:cubicBezTo>
                    <a:pt x="320113" y="54308"/>
                    <a:pt x="297578" y="53300"/>
                    <a:pt x="293271" y="53300"/>
                  </a:cubicBezTo>
                  <a:cubicBezTo>
                    <a:pt x="276811" y="53300"/>
                    <a:pt x="274022" y="71267"/>
                    <a:pt x="274022" y="81136"/>
                  </a:cubicBezTo>
                  <a:cubicBezTo>
                    <a:pt x="274022" y="90752"/>
                    <a:pt x="276557" y="102145"/>
                    <a:pt x="278329" y="108973"/>
                  </a:cubicBezTo>
                  <a:lnTo>
                    <a:pt x="288202" y="108973"/>
                  </a:lnTo>
                  <a:cubicBezTo>
                    <a:pt x="295806" y="108973"/>
                    <a:pt x="312766" y="109736"/>
                    <a:pt x="324921" y="114547"/>
                  </a:cubicBezTo>
                  <a:cubicBezTo>
                    <a:pt x="344933" y="122646"/>
                    <a:pt x="344933" y="139097"/>
                    <a:pt x="344933" y="140868"/>
                  </a:cubicBezTo>
                  <a:cubicBezTo>
                    <a:pt x="344933" y="152508"/>
                    <a:pt x="335557" y="162377"/>
                    <a:pt x="319351" y="162377"/>
                  </a:cubicBezTo>
                  <a:cubicBezTo>
                    <a:pt x="292763" y="162377"/>
                    <a:pt x="256553" y="136819"/>
                    <a:pt x="256553" y="92022"/>
                  </a:cubicBezTo>
                  <a:cubicBezTo>
                    <a:pt x="256553" y="69243"/>
                    <a:pt x="268707" y="47725"/>
                    <a:pt x="292763" y="47725"/>
                  </a:cubicBezTo>
                  <a:cubicBezTo>
                    <a:pt x="325175" y="47725"/>
                    <a:pt x="346196" y="73038"/>
                    <a:pt x="346196" y="76832"/>
                  </a:cubicBezTo>
                  <a:close/>
                  <a:moveTo>
                    <a:pt x="335303" y="141369"/>
                  </a:moveTo>
                  <a:cubicBezTo>
                    <a:pt x="335303" y="114547"/>
                    <a:pt x="293525" y="114547"/>
                    <a:pt x="285167" y="114547"/>
                  </a:cubicBezTo>
                  <a:lnTo>
                    <a:pt x="279846" y="114547"/>
                  </a:lnTo>
                  <a:cubicBezTo>
                    <a:pt x="290737" y="156050"/>
                    <a:pt x="316816" y="156811"/>
                    <a:pt x="319351" y="156811"/>
                  </a:cubicBezTo>
                  <a:cubicBezTo>
                    <a:pt x="329481" y="156811"/>
                    <a:pt x="335303" y="149975"/>
                    <a:pt x="335303" y="141369"/>
                  </a:cubicBezTo>
                  <a:close/>
                  <a:moveTo>
                    <a:pt x="468010" y="146433"/>
                  </a:moveTo>
                  <a:cubicBezTo>
                    <a:pt x="468010" y="159598"/>
                    <a:pt x="451550" y="162377"/>
                    <a:pt x="443191" y="162377"/>
                  </a:cubicBezTo>
                  <a:cubicBezTo>
                    <a:pt x="425722" y="162377"/>
                    <a:pt x="416610" y="149721"/>
                    <a:pt x="412550" y="144155"/>
                  </a:cubicBezTo>
                  <a:cubicBezTo>
                    <a:pt x="409770" y="157574"/>
                    <a:pt x="399896" y="162377"/>
                    <a:pt x="391537" y="162377"/>
                  </a:cubicBezTo>
                  <a:cubicBezTo>
                    <a:pt x="382419" y="162377"/>
                    <a:pt x="377357" y="156557"/>
                    <a:pt x="373305" y="148967"/>
                  </a:cubicBezTo>
                  <a:cubicBezTo>
                    <a:pt x="368493" y="138844"/>
                    <a:pt x="365203" y="123400"/>
                    <a:pt x="365203" y="123400"/>
                  </a:cubicBezTo>
                  <a:cubicBezTo>
                    <a:pt x="365203" y="120875"/>
                    <a:pt x="367730" y="120875"/>
                    <a:pt x="369002" y="120875"/>
                  </a:cubicBezTo>
                  <a:cubicBezTo>
                    <a:pt x="372288" y="120875"/>
                    <a:pt x="372542" y="121122"/>
                    <a:pt x="373806" y="126695"/>
                  </a:cubicBezTo>
                  <a:cubicBezTo>
                    <a:pt x="378366" y="144410"/>
                    <a:pt x="383182" y="156811"/>
                    <a:pt x="391029" y="156811"/>
                  </a:cubicBezTo>
                  <a:cubicBezTo>
                    <a:pt x="397615" y="156811"/>
                    <a:pt x="397615" y="149467"/>
                    <a:pt x="397615" y="146688"/>
                  </a:cubicBezTo>
                  <a:cubicBezTo>
                    <a:pt x="397615" y="142639"/>
                    <a:pt x="396853" y="137827"/>
                    <a:pt x="395844" y="133778"/>
                  </a:cubicBezTo>
                  <a:lnTo>
                    <a:pt x="376849" y="57848"/>
                  </a:lnTo>
                  <a:cubicBezTo>
                    <a:pt x="376341" y="56333"/>
                    <a:pt x="376086" y="55069"/>
                    <a:pt x="376086" y="54308"/>
                  </a:cubicBezTo>
                  <a:cubicBezTo>
                    <a:pt x="376086" y="51529"/>
                    <a:pt x="378113" y="47725"/>
                    <a:pt x="383182" y="47725"/>
                  </a:cubicBezTo>
                  <a:cubicBezTo>
                    <a:pt x="390774" y="47725"/>
                    <a:pt x="392546" y="55069"/>
                    <a:pt x="393055" y="57094"/>
                  </a:cubicBezTo>
                  <a:lnTo>
                    <a:pt x="409515" y="123400"/>
                  </a:lnTo>
                  <a:cubicBezTo>
                    <a:pt x="409770" y="124163"/>
                    <a:pt x="421161" y="156811"/>
                    <a:pt x="442944" y="156811"/>
                  </a:cubicBezTo>
                  <a:cubicBezTo>
                    <a:pt x="444207" y="156811"/>
                    <a:pt x="451303" y="156811"/>
                    <a:pt x="456362" y="153271"/>
                  </a:cubicBezTo>
                  <a:cubicBezTo>
                    <a:pt x="447498" y="150484"/>
                    <a:pt x="446742" y="142384"/>
                    <a:pt x="446742" y="141122"/>
                  </a:cubicBezTo>
                  <a:cubicBezTo>
                    <a:pt x="446742" y="137827"/>
                    <a:pt x="449023" y="133024"/>
                    <a:pt x="455599" y="133024"/>
                  </a:cubicBezTo>
                  <a:cubicBezTo>
                    <a:pt x="460159" y="133024"/>
                    <a:pt x="468010" y="136564"/>
                    <a:pt x="468010" y="146433"/>
                  </a:cubicBezTo>
                  <a:close/>
                  <a:moveTo>
                    <a:pt x="666805" y="220083"/>
                  </a:moveTo>
                  <a:cubicBezTo>
                    <a:pt x="666805" y="222109"/>
                    <a:pt x="665795" y="223371"/>
                    <a:pt x="663518" y="223371"/>
                  </a:cubicBezTo>
                  <a:cubicBezTo>
                    <a:pt x="655667" y="223371"/>
                    <a:pt x="647311" y="222617"/>
                    <a:pt x="639207" y="222617"/>
                  </a:cubicBezTo>
                  <a:cubicBezTo>
                    <a:pt x="631106" y="222617"/>
                    <a:pt x="622493" y="223371"/>
                    <a:pt x="614645" y="223371"/>
                  </a:cubicBezTo>
                  <a:cubicBezTo>
                    <a:pt x="613374" y="223371"/>
                    <a:pt x="610085" y="223371"/>
                    <a:pt x="610085" y="218568"/>
                  </a:cubicBezTo>
                  <a:cubicBezTo>
                    <a:pt x="610085" y="215780"/>
                    <a:pt x="612365" y="215527"/>
                    <a:pt x="614645" y="215527"/>
                  </a:cubicBezTo>
                  <a:cubicBezTo>
                    <a:pt x="627808" y="215019"/>
                    <a:pt x="629834" y="209960"/>
                    <a:pt x="629834" y="204641"/>
                  </a:cubicBezTo>
                  <a:cubicBezTo>
                    <a:pt x="629834" y="202371"/>
                    <a:pt x="629334" y="200592"/>
                    <a:pt x="628825" y="198567"/>
                  </a:cubicBezTo>
                  <a:lnTo>
                    <a:pt x="600971" y="87464"/>
                  </a:lnTo>
                  <a:lnTo>
                    <a:pt x="553616" y="219068"/>
                  </a:lnTo>
                  <a:cubicBezTo>
                    <a:pt x="552091" y="223117"/>
                    <a:pt x="551844" y="223371"/>
                    <a:pt x="546523" y="223371"/>
                  </a:cubicBezTo>
                  <a:lnTo>
                    <a:pt x="514874" y="223371"/>
                  </a:lnTo>
                  <a:cubicBezTo>
                    <a:pt x="510822" y="223371"/>
                    <a:pt x="508033" y="223371"/>
                    <a:pt x="508033" y="218568"/>
                  </a:cubicBezTo>
                  <a:cubicBezTo>
                    <a:pt x="508033" y="215527"/>
                    <a:pt x="510059" y="215527"/>
                    <a:pt x="514874" y="215527"/>
                  </a:cubicBezTo>
                  <a:cubicBezTo>
                    <a:pt x="516646" y="215527"/>
                    <a:pt x="530317" y="215527"/>
                    <a:pt x="530317" y="213502"/>
                  </a:cubicBezTo>
                  <a:cubicBezTo>
                    <a:pt x="530317" y="213502"/>
                    <a:pt x="530317" y="212739"/>
                    <a:pt x="529562" y="210214"/>
                  </a:cubicBezTo>
                  <a:lnTo>
                    <a:pt x="496133" y="76071"/>
                  </a:lnTo>
                  <a:cubicBezTo>
                    <a:pt x="492589" y="62151"/>
                    <a:pt x="483217" y="58865"/>
                    <a:pt x="471569" y="58357"/>
                  </a:cubicBezTo>
                  <a:cubicBezTo>
                    <a:pt x="469543" y="58357"/>
                    <a:pt x="466757" y="58102"/>
                    <a:pt x="466757" y="53554"/>
                  </a:cubicBezTo>
                  <a:cubicBezTo>
                    <a:pt x="466757" y="51274"/>
                    <a:pt x="468282" y="50513"/>
                    <a:pt x="470051" y="50513"/>
                  </a:cubicBezTo>
                  <a:cubicBezTo>
                    <a:pt x="477647" y="50513"/>
                    <a:pt x="486257" y="51274"/>
                    <a:pt x="494108" y="51274"/>
                  </a:cubicBezTo>
                  <a:cubicBezTo>
                    <a:pt x="502209" y="51274"/>
                    <a:pt x="511076" y="50513"/>
                    <a:pt x="518924" y="50513"/>
                  </a:cubicBezTo>
                  <a:cubicBezTo>
                    <a:pt x="520441" y="50513"/>
                    <a:pt x="523484" y="50513"/>
                    <a:pt x="523484" y="55069"/>
                  </a:cubicBezTo>
                  <a:cubicBezTo>
                    <a:pt x="523484" y="58102"/>
                    <a:pt x="521705" y="58357"/>
                    <a:pt x="518669" y="58357"/>
                  </a:cubicBezTo>
                  <a:cubicBezTo>
                    <a:pt x="504235" y="58865"/>
                    <a:pt x="503727" y="65447"/>
                    <a:pt x="503727" y="69243"/>
                  </a:cubicBezTo>
                  <a:cubicBezTo>
                    <a:pt x="503727" y="69997"/>
                    <a:pt x="503727" y="71521"/>
                    <a:pt x="504744" y="75570"/>
                  </a:cubicBezTo>
                  <a:lnTo>
                    <a:pt x="537410" y="205911"/>
                  </a:lnTo>
                  <a:lnTo>
                    <a:pt x="591853" y="54816"/>
                  </a:lnTo>
                  <a:cubicBezTo>
                    <a:pt x="593116" y="51020"/>
                    <a:pt x="593370" y="50513"/>
                    <a:pt x="596922" y="50513"/>
                  </a:cubicBezTo>
                  <a:cubicBezTo>
                    <a:pt x="599700" y="50513"/>
                    <a:pt x="600717" y="50766"/>
                    <a:pt x="601980" y="55578"/>
                  </a:cubicBezTo>
                  <a:lnTo>
                    <a:pt x="637435" y="198320"/>
                  </a:lnTo>
                  <a:cubicBezTo>
                    <a:pt x="641487" y="214518"/>
                    <a:pt x="655667" y="215273"/>
                    <a:pt x="663009" y="215527"/>
                  </a:cubicBezTo>
                  <a:cubicBezTo>
                    <a:pt x="663772" y="215527"/>
                    <a:pt x="666805" y="215780"/>
                    <a:pt x="666805" y="220083"/>
                  </a:cubicBezTo>
                  <a:close/>
                  <a:moveTo>
                    <a:pt x="768126" y="120875"/>
                  </a:moveTo>
                  <a:cubicBezTo>
                    <a:pt x="768126" y="144917"/>
                    <a:pt x="753181" y="162377"/>
                    <a:pt x="731153" y="162377"/>
                  </a:cubicBezTo>
                  <a:cubicBezTo>
                    <a:pt x="699750" y="162377"/>
                    <a:pt x="667084" y="126441"/>
                    <a:pt x="667084" y="89490"/>
                  </a:cubicBezTo>
                  <a:cubicBezTo>
                    <a:pt x="667084" y="63423"/>
                    <a:pt x="683044" y="47725"/>
                    <a:pt x="704055" y="47725"/>
                  </a:cubicBezTo>
                  <a:cubicBezTo>
                    <a:pt x="735460" y="47725"/>
                    <a:pt x="768126" y="83670"/>
                    <a:pt x="768126" y="120875"/>
                  </a:cubicBezTo>
                  <a:close/>
                  <a:moveTo>
                    <a:pt x="750402" y="130744"/>
                  </a:moveTo>
                  <a:cubicBezTo>
                    <a:pt x="750402" y="119860"/>
                    <a:pt x="744825" y="93793"/>
                    <a:pt x="736721" y="78603"/>
                  </a:cubicBezTo>
                  <a:cubicBezTo>
                    <a:pt x="729382" y="64685"/>
                    <a:pt x="716465" y="53300"/>
                    <a:pt x="704055" y="53300"/>
                  </a:cubicBezTo>
                  <a:cubicBezTo>
                    <a:pt x="694181" y="53300"/>
                    <a:pt x="684816" y="61143"/>
                    <a:pt x="684816" y="79366"/>
                  </a:cubicBezTo>
                  <a:cubicBezTo>
                    <a:pt x="684816" y="92022"/>
                    <a:pt x="691392" y="120114"/>
                    <a:pt x="699496" y="133778"/>
                  </a:cubicBezTo>
                  <a:cubicBezTo>
                    <a:pt x="708869" y="149220"/>
                    <a:pt x="721023" y="156811"/>
                    <a:pt x="730899" y="156811"/>
                  </a:cubicBezTo>
                  <a:cubicBezTo>
                    <a:pt x="743308" y="156811"/>
                    <a:pt x="750402" y="145672"/>
                    <a:pt x="750402" y="130744"/>
                  </a:cubicBezTo>
                  <a:close/>
                  <a:moveTo>
                    <a:pt x="892472" y="146433"/>
                  </a:moveTo>
                  <a:cubicBezTo>
                    <a:pt x="892472" y="159598"/>
                    <a:pt x="876011" y="162377"/>
                    <a:pt x="867656" y="162377"/>
                  </a:cubicBezTo>
                  <a:cubicBezTo>
                    <a:pt x="850186" y="162377"/>
                    <a:pt x="841075" y="149721"/>
                    <a:pt x="837015" y="144155"/>
                  </a:cubicBezTo>
                  <a:cubicBezTo>
                    <a:pt x="834234" y="157574"/>
                    <a:pt x="824360" y="162377"/>
                    <a:pt x="816002" y="162377"/>
                  </a:cubicBezTo>
                  <a:cubicBezTo>
                    <a:pt x="806883" y="162377"/>
                    <a:pt x="801822" y="156557"/>
                    <a:pt x="797770" y="148967"/>
                  </a:cubicBezTo>
                  <a:cubicBezTo>
                    <a:pt x="792958" y="138844"/>
                    <a:pt x="789668" y="123400"/>
                    <a:pt x="789668" y="123400"/>
                  </a:cubicBezTo>
                  <a:cubicBezTo>
                    <a:pt x="789668" y="120875"/>
                    <a:pt x="792195" y="120875"/>
                    <a:pt x="793466" y="120875"/>
                  </a:cubicBezTo>
                  <a:cubicBezTo>
                    <a:pt x="796753" y="120875"/>
                    <a:pt x="797007" y="121122"/>
                    <a:pt x="798271" y="126695"/>
                  </a:cubicBezTo>
                  <a:cubicBezTo>
                    <a:pt x="802831" y="144410"/>
                    <a:pt x="807646" y="156811"/>
                    <a:pt x="815494" y="156811"/>
                  </a:cubicBezTo>
                  <a:cubicBezTo>
                    <a:pt x="822080" y="156811"/>
                    <a:pt x="822080" y="149467"/>
                    <a:pt x="822080" y="146688"/>
                  </a:cubicBezTo>
                  <a:cubicBezTo>
                    <a:pt x="822080" y="142639"/>
                    <a:pt x="821318" y="137827"/>
                    <a:pt x="820308" y="133778"/>
                  </a:cubicBezTo>
                  <a:lnTo>
                    <a:pt x="801314" y="57848"/>
                  </a:lnTo>
                  <a:cubicBezTo>
                    <a:pt x="800806" y="56333"/>
                    <a:pt x="800551" y="55069"/>
                    <a:pt x="800551" y="54308"/>
                  </a:cubicBezTo>
                  <a:cubicBezTo>
                    <a:pt x="800551" y="51529"/>
                    <a:pt x="802577" y="47725"/>
                    <a:pt x="807646" y="47725"/>
                  </a:cubicBezTo>
                  <a:cubicBezTo>
                    <a:pt x="815239" y="47725"/>
                    <a:pt x="817011" y="55069"/>
                    <a:pt x="817519" y="57094"/>
                  </a:cubicBezTo>
                  <a:lnTo>
                    <a:pt x="833980" y="123400"/>
                  </a:lnTo>
                  <a:cubicBezTo>
                    <a:pt x="834234" y="124163"/>
                    <a:pt x="845626" y="156811"/>
                    <a:pt x="867409" y="156811"/>
                  </a:cubicBezTo>
                  <a:cubicBezTo>
                    <a:pt x="868672" y="156811"/>
                    <a:pt x="875768" y="156811"/>
                    <a:pt x="880827" y="153271"/>
                  </a:cubicBezTo>
                  <a:cubicBezTo>
                    <a:pt x="871962" y="150484"/>
                    <a:pt x="871207" y="142384"/>
                    <a:pt x="871207" y="141122"/>
                  </a:cubicBezTo>
                  <a:cubicBezTo>
                    <a:pt x="871207" y="137827"/>
                    <a:pt x="873488" y="133024"/>
                    <a:pt x="880064" y="133024"/>
                  </a:cubicBezTo>
                  <a:cubicBezTo>
                    <a:pt x="884624" y="133024"/>
                    <a:pt x="892472" y="136564"/>
                    <a:pt x="892472" y="146433"/>
                  </a:cubicBezTo>
                  <a:close/>
                  <a:moveTo>
                    <a:pt x="1088743" y="86703"/>
                  </a:moveTo>
                  <a:cubicBezTo>
                    <a:pt x="1088743" y="89235"/>
                    <a:pt x="1086719" y="89235"/>
                    <a:pt x="1084939" y="89235"/>
                  </a:cubicBezTo>
                  <a:cubicBezTo>
                    <a:pt x="1081650" y="89235"/>
                    <a:pt x="1081650" y="88727"/>
                    <a:pt x="1080633" y="84932"/>
                  </a:cubicBezTo>
                  <a:cubicBezTo>
                    <a:pt x="1078607" y="78096"/>
                    <a:pt x="1071774" y="53300"/>
                    <a:pt x="1057086" y="53300"/>
                  </a:cubicBezTo>
                  <a:cubicBezTo>
                    <a:pt x="1051772" y="53300"/>
                    <a:pt x="1051518" y="57094"/>
                    <a:pt x="1051518" y="60636"/>
                  </a:cubicBezTo>
                  <a:cubicBezTo>
                    <a:pt x="1051518" y="66963"/>
                    <a:pt x="1054052" y="73546"/>
                    <a:pt x="1056076" y="79621"/>
                  </a:cubicBezTo>
                  <a:cubicBezTo>
                    <a:pt x="1061138" y="93030"/>
                    <a:pt x="1071519" y="121376"/>
                    <a:pt x="1071519" y="136057"/>
                  </a:cubicBezTo>
                  <a:cubicBezTo>
                    <a:pt x="1071519" y="157320"/>
                    <a:pt x="1056831" y="162377"/>
                    <a:pt x="1044931" y="162377"/>
                  </a:cubicBezTo>
                  <a:cubicBezTo>
                    <a:pt x="1027207" y="162377"/>
                    <a:pt x="1014546" y="151245"/>
                    <a:pt x="1006950" y="140106"/>
                  </a:cubicBezTo>
                  <a:cubicBezTo>
                    <a:pt x="1004926" y="157574"/>
                    <a:pt x="991753" y="162377"/>
                    <a:pt x="980361" y="162377"/>
                  </a:cubicBezTo>
                  <a:cubicBezTo>
                    <a:pt x="965165" y="162377"/>
                    <a:pt x="952756" y="154024"/>
                    <a:pt x="944144" y="142384"/>
                  </a:cubicBezTo>
                  <a:cubicBezTo>
                    <a:pt x="942372" y="154786"/>
                    <a:pt x="933761" y="162377"/>
                    <a:pt x="922878" y="162377"/>
                  </a:cubicBezTo>
                  <a:cubicBezTo>
                    <a:pt x="913757" y="162377"/>
                    <a:pt x="908696" y="156557"/>
                    <a:pt x="904646" y="148967"/>
                  </a:cubicBezTo>
                  <a:cubicBezTo>
                    <a:pt x="899832" y="138844"/>
                    <a:pt x="896542" y="123400"/>
                    <a:pt x="896542" y="123400"/>
                  </a:cubicBezTo>
                  <a:cubicBezTo>
                    <a:pt x="896542" y="120875"/>
                    <a:pt x="899069" y="120875"/>
                    <a:pt x="900340" y="120875"/>
                  </a:cubicBezTo>
                  <a:cubicBezTo>
                    <a:pt x="903630" y="120875"/>
                    <a:pt x="903884" y="121122"/>
                    <a:pt x="905147" y="126695"/>
                  </a:cubicBezTo>
                  <a:cubicBezTo>
                    <a:pt x="909705" y="144410"/>
                    <a:pt x="914520" y="156811"/>
                    <a:pt x="922370" y="156811"/>
                  </a:cubicBezTo>
                  <a:cubicBezTo>
                    <a:pt x="928954" y="156811"/>
                    <a:pt x="928954" y="149467"/>
                    <a:pt x="928954" y="146688"/>
                  </a:cubicBezTo>
                  <a:cubicBezTo>
                    <a:pt x="928954" y="142639"/>
                    <a:pt x="928192" y="137827"/>
                    <a:pt x="927182" y="133778"/>
                  </a:cubicBezTo>
                  <a:lnTo>
                    <a:pt x="908188" y="57848"/>
                  </a:lnTo>
                  <a:cubicBezTo>
                    <a:pt x="907679" y="56333"/>
                    <a:pt x="907425" y="55069"/>
                    <a:pt x="907425" y="54308"/>
                  </a:cubicBezTo>
                  <a:cubicBezTo>
                    <a:pt x="907425" y="51529"/>
                    <a:pt x="909451" y="47725"/>
                    <a:pt x="914520" y="47725"/>
                  </a:cubicBezTo>
                  <a:cubicBezTo>
                    <a:pt x="917555" y="47725"/>
                    <a:pt x="921862" y="49496"/>
                    <a:pt x="923631" y="54308"/>
                  </a:cubicBezTo>
                  <a:lnTo>
                    <a:pt x="933761" y="94801"/>
                  </a:lnTo>
                  <a:cubicBezTo>
                    <a:pt x="935033" y="100374"/>
                    <a:pt x="936550" y="105686"/>
                    <a:pt x="937814" y="111253"/>
                  </a:cubicBezTo>
                  <a:cubicBezTo>
                    <a:pt x="941108" y="123654"/>
                    <a:pt x="941108" y="124163"/>
                    <a:pt x="944144" y="129474"/>
                  </a:cubicBezTo>
                  <a:cubicBezTo>
                    <a:pt x="951493" y="142130"/>
                    <a:pt x="962376" y="156811"/>
                    <a:pt x="979853" y="156811"/>
                  </a:cubicBezTo>
                  <a:cubicBezTo>
                    <a:pt x="991498" y="156811"/>
                    <a:pt x="991498" y="143901"/>
                    <a:pt x="991498" y="140106"/>
                  </a:cubicBezTo>
                  <a:cubicBezTo>
                    <a:pt x="991498" y="133269"/>
                    <a:pt x="989726" y="125932"/>
                    <a:pt x="989218" y="123654"/>
                  </a:cubicBezTo>
                  <a:lnTo>
                    <a:pt x="972758" y="57848"/>
                  </a:lnTo>
                  <a:cubicBezTo>
                    <a:pt x="972259" y="56333"/>
                    <a:pt x="972006" y="55069"/>
                    <a:pt x="972006" y="54308"/>
                  </a:cubicBezTo>
                  <a:cubicBezTo>
                    <a:pt x="972006" y="51529"/>
                    <a:pt x="974029" y="47725"/>
                    <a:pt x="979090" y="47725"/>
                  </a:cubicBezTo>
                  <a:cubicBezTo>
                    <a:pt x="982133" y="47725"/>
                    <a:pt x="986439" y="49496"/>
                    <a:pt x="988211" y="54308"/>
                  </a:cubicBezTo>
                  <a:lnTo>
                    <a:pt x="998339" y="94801"/>
                  </a:lnTo>
                  <a:cubicBezTo>
                    <a:pt x="999603" y="100374"/>
                    <a:pt x="1001120" y="105686"/>
                    <a:pt x="1002391" y="111253"/>
                  </a:cubicBezTo>
                  <a:cubicBezTo>
                    <a:pt x="1005678" y="123654"/>
                    <a:pt x="1005678" y="124163"/>
                    <a:pt x="1008721" y="129474"/>
                  </a:cubicBezTo>
                  <a:cubicBezTo>
                    <a:pt x="1016063" y="142130"/>
                    <a:pt x="1026954" y="156811"/>
                    <a:pt x="1044423" y="156811"/>
                  </a:cubicBezTo>
                  <a:cubicBezTo>
                    <a:pt x="1056076" y="156811"/>
                    <a:pt x="1056076" y="143901"/>
                    <a:pt x="1056076" y="140106"/>
                  </a:cubicBezTo>
                  <a:cubicBezTo>
                    <a:pt x="1056076" y="124417"/>
                    <a:pt x="1044931" y="94300"/>
                    <a:pt x="1041387" y="84169"/>
                  </a:cubicBezTo>
                  <a:cubicBezTo>
                    <a:pt x="1038090" y="75570"/>
                    <a:pt x="1037338" y="73292"/>
                    <a:pt x="1037338" y="67971"/>
                  </a:cubicBezTo>
                  <a:cubicBezTo>
                    <a:pt x="1037338" y="56840"/>
                    <a:pt x="1044423" y="47725"/>
                    <a:pt x="1056577" y="47725"/>
                  </a:cubicBezTo>
                  <a:cubicBezTo>
                    <a:pt x="1080132" y="47725"/>
                    <a:pt x="1088743" y="85439"/>
                    <a:pt x="1088743" y="86703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511" name="任意多边形: 形状 1510">
              <a:extLst>
                <a:ext uri="{FF2B5EF4-FFF2-40B4-BE49-F238E27FC236}">
                  <a16:creationId xmlns:a16="http://schemas.microsoft.com/office/drawing/2014/main" id="{5B82ADC8-F18F-52A8-1D60-71B4BAD3C305}"/>
                </a:ext>
              </a:extLst>
            </p:cNvPr>
            <p:cNvSpPr/>
            <p:nvPr>
              <p:custDataLst>
                <p:tags r:id="rId64"/>
              </p:custDataLst>
            </p:nvPr>
          </p:nvSpPr>
          <p:spPr>
            <a:xfrm flipV="1">
              <a:off x="8749012" y="-13538445"/>
              <a:ext cx="58746" cy="253090"/>
            </a:xfrm>
            <a:custGeom>
              <a:avLst/>
              <a:gdLst>
                <a:gd name="connsiteX0" fmla="*/ 58746 w 58746"/>
                <a:gd name="connsiteY0" fmla="*/ 1159 h 253090"/>
                <a:gd name="connsiteX1" fmla="*/ 54441 w 58746"/>
                <a:gd name="connsiteY1" fmla="*/ 6724 h 253090"/>
                <a:gd name="connsiteX2" fmla="*/ 14688 w 58746"/>
                <a:gd name="connsiteY2" fmla="*/ 125171 h 253090"/>
                <a:gd name="connsiteX3" fmla="*/ 55458 w 58746"/>
                <a:gd name="connsiteY3" fmla="*/ 244880 h 253090"/>
                <a:gd name="connsiteX4" fmla="*/ 58746 w 58746"/>
                <a:gd name="connsiteY4" fmla="*/ 249183 h 253090"/>
                <a:gd name="connsiteX5" fmla="*/ 56213 w 58746"/>
                <a:gd name="connsiteY5" fmla="*/ 251715 h 253090"/>
                <a:gd name="connsiteX6" fmla="*/ 15951 w 58746"/>
                <a:gd name="connsiteY6" fmla="*/ 202363 h 253090"/>
                <a:gd name="connsiteX7" fmla="*/ 0 w 58746"/>
                <a:gd name="connsiteY7" fmla="*/ 125171 h 253090"/>
                <a:gd name="connsiteX8" fmla="*/ 16714 w 58746"/>
                <a:gd name="connsiteY8" fmla="*/ 46208 h 253090"/>
                <a:gd name="connsiteX9" fmla="*/ 56213 w 58746"/>
                <a:gd name="connsiteY9" fmla="*/ -1375 h 253090"/>
                <a:gd name="connsiteX10" fmla="*/ 58746 w 58746"/>
                <a:gd name="connsiteY10" fmla="*/ 1159 h 253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8746" h="253090">
                  <a:moveTo>
                    <a:pt x="58746" y="1159"/>
                  </a:moveTo>
                  <a:cubicBezTo>
                    <a:pt x="58746" y="1912"/>
                    <a:pt x="58746" y="2421"/>
                    <a:pt x="54441" y="6724"/>
                  </a:cubicBezTo>
                  <a:cubicBezTo>
                    <a:pt x="22791" y="38611"/>
                    <a:pt x="14688" y="86448"/>
                    <a:pt x="14688" y="125171"/>
                  </a:cubicBezTo>
                  <a:cubicBezTo>
                    <a:pt x="14688" y="169204"/>
                    <a:pt x="24309" y="213247"/>
                    <a:pt x="55458" y="244880"/>
                  </a:cubicBezTo>
                  <a:cubicBezTo>
                    <a:pt x="58746" y="247921"/>
                    <a:pt x="58746" y="248429"/>
                    <a:pt x="58746" y="249183"/>
                  </a:cubicBezTo>
                  <a:cubicBezTo>
                    <a:pt x="58746" y="250954"/>
                    <a:pt x="57730" y="251715"/>
                    <a:pt x="56213" y="251715"/>
                  </a:cubicBezTo>
                  <a:cubicBezTo>
                    <a:pt x="53678" y="251715"/>
                    <a:pt x="30895" y="234502"/>
                    <a:pt x="15951" y="202363"/>
                  </a:cubicBezTo>
                  <a:cubicBezTo>
                    <a:pt x="3034" y="174525"/>
                    <a:pt x="0" y="146433"/>
                    <a:pt x="0" y="125171"/>
                  </a:cubicBezTo>
                  <a:cubicBezTo>
                    <a:pt x="0" y="105433"/>
                    <a:pt x="2780" y="74808"/>
                    <a:pt x="16714" y="46208"/>
                  </a:cubicBezTo>
                  <a:cubicBezTo>
                    <a:pt x="31903" y="15077"/>
                    <a:pt x="53678" y="-1375"/>
                    <a:pt x="56213" y="-1375"/>
                  </a:cubicBezTo>
                  <a:cubicBezTo>
                    <a:pt x="57730" y="-1375"/>
                    <a:pt x="58746" y="-612"/>
                    <a:pt x="58746" y="1159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512" name="任意多边形: 形状 1511">
              <a:extLst>
                <a:ext uri="{FF2B5EF4-FFF2-40B4-BE49-F238E27FC236}">
                  <a16:creationId xmlns:a16="http://schemas.microsoft.com/office/drawing/2014/main" id="{271BA7C9-3182-F532-0530-EFF2DC31DC8E}"/>
                </a:ext>
              </a:extLst>
            </p:cNvPr>
            <p:cNvSpPr/>
            <p:nvPr>
              <p:custDataLst>
                <p:tags r:id="rId65"/>
              </p:custDataLst>
            </p:nvPr>
          </p:nvSpPr>
          <p:spPr>
            <a:xfrm flipV="1">
              <a:off x="8833815" y="-13524272"/>
              <a:ext cx="144345" cy="175644"/>
            </a:xfrm>
            <a:custGeom>
              <a:avLst/>
              <a:gdLst>
                <a:gd name="connsiteX0" fmla="*/ 17477 w 144345"/>
                <a:gd name="connsiteY0" fmla="*/ 10515 h 175644"/>
                <a:gd name="connsiteX1" fmla="*/ 0 w 144345"/>
                <a:gd name="connsiteY1" fmla="*/ 10515 h 175644"/>
                <a:gd name="connsiteX2" fmla="*/ 0 w 144345"/>
                <a:gd name="connsiteY2" fmla="*/ -1377 h 175644"/>
                <a:gd name="connsiteX3" fmla="*/ 31912 w 144345"/>
                <a:gd name="connsiteY3" fmla="*/ -616 h 175644"/>
                <a:gd name="connsiteX4" fmla="*/ 63816 w 144345"/>
                <a:gd name="connsiteY4" fmla="*/ -1377 h 175644"/>
                <a:gd name="connsiteX5" fmla="*/ 63816 w 144345"/>
                <a:gd name="connsiteY5" fmla="*/ 10515 h 175644"/>
                <a:gd name="connsiteX6" fmla="*/ 46346 w 144345"/>
                <a:gd name="connsiteY6" fmla="*/ 10515 h 175644"/>
                <a:gd name="connsiteX7" fmla="*/ 46346 w 144345"/>
                <a:gd name="connsiteY7" fmla="*/ 63412 h 175644"/>
                <a:gd name="connsiteX8" fmla="*/ 84073 w 144345"/>
                <a:gd name="connsiteY8" fmla="*/ 103404 h 175644"/>
                <a:gd name="connsiteX9" fmla="*/ 97999 w 144345"/>
                <a:gd name="connsiteY9" fmla="*/ 78854 h 175644"/>
                <a:gd name="connsiteX10" fmla="*/ 97999 w 144345"/>
                <a:gd name="connsiteY10" fmla="*/ 10515 h 175644"/>
                <a:gd name="connsiteX11" fmla="*/ 80530 w 144345"/>
                <a:gd name="connsiteY11" fmla="*/ 10515 h 175644"/>
                <a:gd name="connsiteX12" fmla="*/ 80530 w 144345"/>
                <a:gd name="connsiteY12" fmla="*/ -1377 h 175644"/>
                <a:gd name="connsiteX13" fmla="*/ 112434 w 144345"/>
                <a:gd name="connsiteY13" fmla="*/ -616 h 175644"/>
                <a:gd name="connsiteX14" fmla="*/ 144346 w 144345"/>
                <a:gd name="connsiteY14" fmla="*/ -1377 h 175644"/>
                <a:gd name="connsiteX15" fmla="*/ 144346 w 144345"/>
                <a:gd name="connsiteY15" fmla="*/ 10515 h 175644"/>
                <a:gd name="connsiteX16" fmla="*/ 126868 w 144345"/>
                <a:gd name="connsiteY16" fmla="*/ 10515 h 175644"/>
                <a:gd name="connsiteX17" fmla="*/ 126868 w 144345"/>
                <a:gd name="connsiteY17" fmla="*/ 76067 h 175644"/>
                <a:gd name="connsiteX18" fmla="*/ 87871 w 144345"/>
                <a:gd name="connsiteY18" fmla="*/ 112512 h 175644"/>
                <a:gd name="connsiteX19" fmla="*/ 44821 w 144345"/>
                <a:gd name="connsiteY19" fmla="*/ 87707 h 175644"/>
                <a:gd name="connsiteX20" fmla="*/ 44821 w 144345"/>
                <a:gd name="connsiteY20" fmla="*/ 174267 h 175644"/>
                <a:gd name="connsiteX21" fmla="*/ 0 w 144345"/>
                <a:gd name="connsiteY21" fmla="*/ 172243 h 175644"/>
                <a:gd name="connsiteX22" fmla="*/ 0 w 144345"/>
                <a:gd name="connsiteY22" fmla="*/ 160349 h 175644"/>
                <a:gd name="connsiteX23" fmla="*/ 17477 w 144345"/>
                <a:gd name="connsiteY23" fmla="*/ 150480 h 175644"/>
                <a:gd name="connsiteX24" fmla="*/ 17477 w 144345"/>
                <a:gd name="connsiteY24" fmla="*/ 10515 h 175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44345" h="175644">
                  <a:moveTo>
                    <a:pt x="17477" y="10515"/>
                  </a:moveTo>
                  <a:lnTo>
                    <a:pt x="0" y="10515"/>
                  </a:lnTo>
                  <a:lnTo>
                    <a:pt x="0" y="-1377"/>
                  </a:lnTo>
                  <a:cubicBezTo>
                    <a:pt x="7094" y="-1125"/>
                    <a:pt x="22283" y="-616"/>
                    <a:pt x="31912" y="-616"/>
                  </a:cubicBezTo>
                  <a:cubicBezTo>
                    <a:pt x="41787" y="-616"/>
                    <a:pt x="56729" y="-1125"/>
                    <a:pt x="63816" y="-1377"/>
                  </a:cubicBezTo>
                  <a:lnTo>
                    <a:pt x="63816" y="10515"/>
                  </a:lnTo>
                  <a:lnTo>
                    <a:pt x="46346" y="10515"/>
                  </a:lnTo>
                  <a:lnTo>
                    <a:pt x="46346" y="63412"/>
                  </a:lnTo>
                  <a:cubicBezTo>
                    <a:pt x="46346" y="91003"/>
                    <a:pt x="68121" y="103404"/>
                    <a:pt x="84073" y="103404"/>
                  </a:cubicBezTo>
                  <a:cubicBezTo>
                    <a:pt x="92684" y="103404"/>
                    <a:pt x="97999" y="98085"/>
                    <a:pt x="97999" y="78854"/>
                  </a:cubicBezTo>
                  <a:lnTo>
                    <a:pt x="97999" y="10515"/>
                  </a:lnTo>
                  <a:lnTo>
                    <a:pt x="80530" y="10515"/>
                  </a:lnTo>
                  <a:lnTo>
                    <a:pt x="80530" y="-1377"/>
                  </a:lnTo>
                  <a:cubicBezTo>
                    <a:pt x="87616" y="-1125"/>
                    <a:pt x="102813" y="-616"/>
                    <a:pt x="112434" y="-616"/>
                  </a:cubicBezTo>
                  <a:cubicBezTo>
                    <a:pt x="122308" y="-616"/>
                    <a:pt x="137252" y="-1125"/>
                    <a:pt x="144346" y="-1377"/>
                  </a:cubicBezTo>
                  <a:lnTo>
                    <a:pt x="144346" y="10515"/>
                  </a:lnTo>
                  <a:lnTo>
                    <a:pt x="126868" y="10515"/>
                  </a:lnTo>
                  <a:lnTo>
                    <a:pt x="126868" y="76067"/>
                  </a:lnTo>
                  <a:cubicBezTo>
                    <a:pt x="126868" y="102643"/>
                    <a:pt x="113197" y="112512"/>
                    <a:pt x="87871" y="112512"/>
                  </a:cubicBezTo>
                  <a:cubicBezTo>
                    <a:pt x="63561" y="112512"/>
                    <a:pt x="50652" y="97831"/>
                    <a:pt x="44821" y="87707"/>
                  </a:cubicBezTo>
                  <a:lnTo>
                    <a:pt x="44821" y="174267"/>
                  </a:lnTo>
                  <a:lnTo>
                    <a:pt x="0" y="172243"/>
                  </a:lnTo>
                  <a:lnTo>
                    <a:pt x="0" y="160349"/>
                  </a:lnTo>
                  <a:cubicBezTo>
                    <a:pt x="15706" y="160349"/>
                    <a:pt x="17477" y="160349"/>
                    <a:pt x="17477" y="150480"/>
                  </a:cubicBezTo>
                  <a:lnTo>
                    <a:pt x="17477" y="10515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513" name="任意多边形: 形状 1512">
              <a:extLst>
                <a:ext uri="{FF2B5EF4-FFF2-40B4-BE49-F238E27FC236}">
                  <a16:creationId xmlns:a16="http://schemas.microsoft.com/office/drawing/2014/main" id="{A6074BF2-4748-DEE7-063B-9CD6F375A88E}"/>
                </a:ext>
              </a:extLst>
            </p:cNvPr>
            <p:cNvSpPr/>
            <p:nvPr>
              <p:custDataLst>
                <p:tags r:id="rId66"/>
              </p:custDataLst>
            </p:nvPr>
          </p:nvSpPr>
          <p:spPr>
            <a:xfrm flipV="1">
              <a:off x="8995051" y="-13582367"/>
              <a:ext cx="278338" cy="124758"/>
            </a:xfrm>
            <a:custGeom>
              <a:avLst/>
              <a:gdLst>
                <a:gd name="connsiteX0" fmla="*/ 90428 w 278338"/>
                <a:gd name="connsiteY0" fmla="*/ 118055 h 124758"/>
                <a:gd name="connsiteX1" fmla="*/ 91135 w 278338"/>
                <a:gd name="connsiteY1" fmla="*/ 120898 h 124758"/>
                <a:gd name="connsiteX2" fmla="*/ 88299 w 278338"/>
                <a:gd name="connsiteY2" fmla="*/ 123374 h 124758"/>
                <a:gd name="connsiteX3" fmla="*/ 65603 w 278338"/>
                <a:gd name="connsiteY3" fmla="*/ 121605 h 124758"/>
                <a:gd name="connsiteX4" fmla="*/ 61702 w 278338"/>
                <a:gd name="connsiteY4" fmla="*/ 117531 h 124758"/>
                <a:gd name="connsiteX5" fmla="*/ 66310 w 278338"/>
                <a:gd name="connsiteY5" fmla="*/ 115045 h 124758"/>
                <a:gd name="connsiteX6" fmla="*/ 74826 w 278338"/>
                <a:gd name="connsiteY6" fmla="*/ 112386 h 124758"/>
                <a:gd name="connsiteX7" fmla="*/ 74111 w 278338"/>
                <a:gd name="connsiteY7" fmla="*/ 108487 h 124758"/>
                <a:gd name="connsiteX8" fmla="*/ 64006 w 278338"/>
                <a:gd name="connsiteY8" fmla="*/ 68082 h 124758"/>
                <a:gd name="connsiteX9" fmla="*/ 45743 w 278338"/>
                <a:gd name="connsiteY9" fmla="*/ 78539 h 124758"/>
                <a:gd name="connsiteX10" fmla="*/ 0 w 278338"/>
                <a:gd name="connsiteY10" fmla="*/ 28032 h 124758"/>
                <a:gd name="connsiteX11" fmla="*/ 26772 w 278338"/>
                <a:gd name="connsiteY11" fmla="*/ -1384 h 124758"/>
                <a:gd name="connsiteX12" fmla="*/ 51947 w 278338"/>
                <a:gd name="connsiteY12" fmla="*/ 11017 h 124758"/>
                <a:gd name="connsiteX13" fmla="*/ 70210 w 278338"/>
                <a:gd name="connsiteY13" fmla="*/ -1384 h 124758"/>
                <a:gd name="connsiteX14" fmla="*/ 84224 w 278338"/>
                <a:gd name="connsiteY14" fmla="*/ 8009 h 124758"/>
                <a:gd name="connsiteX15" fmla="*/ 90428 w 278338"/>
                <a:gd name="connsiteY15" fmla="*/ 25731 h 124758"/>
                <a:gd name="connsiteX16" fmla="*/ 87592 w 278338"/>
                <a:gd name="connsiteY16" fmla="*/ 28032 h 124758"/>
                <a:gd name="connsiteX17" fmla="*/ 83691 w 278338"/>
                <a:gd name="connsiteY17" fmla="*/ 22538 h 124758"/>
                <a:gd name="connsiteX18" fmla="*/ 70743 w 278338"/>
                <a:gd name="connsiteY18" fmla="*/ 3579 h 124758"/>
                <a:gd name="connsiteX19" fmla="*/ 64895 w 278338"/>
                <a:gd name="connsiteY19" fmla="*/ 12257 h 124758"/>
                <a:gd name="connsiteX20" fmla="*/ 65778 w 278338"/>
                <a:gd name="connsiteY20" fmla="*/ 19530 h 124758"/>
                <a:gd name="connsiteX21" fmla="*/ 90428 w 278338"/>
                <a:gd name="connsiteY21" fmla="*/ 118055 h 124758"/>
                <a:gd name="connsiteX22" fmla="*/ 52662 w 278338"/>
                <a:gd name="connsiteY22" fmla="*/ 22538 h 124758"/>
                <a:gd name="connsiteX23" fmla="*/ 43613 w 278338"/>
                <a:gd name="connsiteY23" fmla="*/ 10669 h 124758"/>
                <a:gd name="connsiteX24" fmla="*/ 27304 w 278338"/>
                <a:gd name="connsiteY24" fmla="*/ 3579 h 124758"/>
                <a:gd name="connsiteX25" fmla="*/ 14355 w 278338"/>
                <a:gd name="connsiteY25" fmla="*/ 20769 h 124758"/>
                <a:gd name="connsiteX26" fmla="*/ 23578 w 278338"/>
                <a:gd name="connsiteY26" fmla="*/ 56743 h 124758"/>
                <a:gd name="connsiteX27" fmla="*/ 45743 w 278338"/>
                <a:gd name="connsiteY27" fmla="*/ 73576 h 124758"/>
                <a:gd name="connsiteX28" fmla="*/ 61528 w 278338"/>
                <a:gd name="connsiteY28" fmla="*/ 58157 h 124758"/>
                <a:gd name="connsiteX29" fmla="*/ 60995 w 278338"/>
                <a:gd name="connsiteY29" fmla="*/ 55679 h 124758"/>
                <a:gd name="connsiteX30" fmla="*/ 52662 w 278338"/>
                <a:gd name="connsiteY30" fmla="*/ 22538 h 124758"/>
                <a:gd name="connsiteX31" fmla="*/ 134207 w 278338"/>
                <a:gd name="connsiteY31" fmla="*/ 40792 h 124758"/>
                <a:gd name="connsiteX32" fmla="*/ 162750 w 278338"/>
                <a:gd name="connsiteY32" fmla="*/ 44515 h 124758"/>
                <a:gd name="connsiteX33" fmla="*/ 178352 w 278338"/>
                <a:gd name="connsiteY33" fmla="*/ 62944 h 124758"/>
                <a:gd name="connsiteX34" fmla="*/ 156370 w 278338"/>
                <a:gd name="connsiteY34" fmla="*/ 78539 h 124758"/>
                <a:gd name="connsiteX35" fmla="*/ 106363 w 278338"/>
                <a:gd name="connsiteY35" fmla="*/ 31931 h 124758"/>
                <a:gd name="connsiteX36" fmla="*/ 138282 w 278338"/>
                <a:gd name="connsiteY36" fmla="*/ -1384 h 124758"/>
                <a:gd name="connsiteX37" fmla="*/ 182253 w 278338"/>
                <a:gd name="connsiteY37" fmla="*/ 18639 h 124758"/>
                <a:gd name="connsiteX38" fmla="*/ 179242 w 278338"/>
                <a:gd name="connsiteY38" fmla="*/ 21649 h 124758"/>
                <a:gd name="connsiteX39" fmla="*/ 176406 w 278338"/>
                <a:gd name="connsiteY39" fmla="*/ 19878 h 124758"/>
                <a:gd name="connsiteX40" fmla="*/ 138639 w 278338"/>
                <a:gd name="connsiteY40" fmla="*/ 3579 h 124758"/>
                <a:gd name="connsiteX41" fmla="*/ 120908 w 278338"/>
                <a:gd name="connsiteY41" fmla="*/ 25016 h 124758"/>
                <a:gd name="connsiteX42" fmla="*/ 123037 w 278338"/>
                <a:gd name="connsiteY42" fmla="*/ 40792 h 124758"/>
                <a:gd name="connsiteX43" fmla="*/ 134207 w 278338"/>
                <a:gd name="connsiteY43" fmla="*/ 40792 h 124758"/>
                <a:gd name="connsiteX44" fmla="*/ 124451 w 278338"/>
                <a:gd name="connsiteY44" fmla="*/ 45754 h 124758"/>
                <a:gd name="connsiteX45" fmla="*/ 156370 w 278338"/>
                <a:gd name="connsiteY45" fmla="*/ 73576 h 124758"/>
                <a:gd name="connsiteX46" fmla="*/ 170734 w 278338"/>
                <a:gd name="connsiteY46" fmla="*/ 62944 h 124758"/>
                <a:gd name="connsiteX47" fmla="*/ 133142 w 278338"/>
                <a:gd name="connsiteY47" fmla="*/ 45754 h 124758"/>
                <a:gd name="connsiteX48" fmla="*/ 124451 w 278338"/>
                <a:gd name="connsiteY48" fmla="*/ 45754 h 124758"/>
                <a:gd name="connsiteX49" fmla="*/ 268233 w 278338"/>
                <a:gd name="connsiteY49" fmla="*/ 68264 h 124758"/>
                <a:gd name="connsiteX50" fmla="*/ 259194 w 278338"/>
                <a:gd name="connsiteY50" fmla="*/ 58339 h 124758"/>
                <a:gd name="connsiteX51" fmla="*/ 266106 w 278338"/>
                <a:gd name="connsiteY51" fmla="*/ 51781 h 124758"/>
                <a:gd name="connsiteX52" fmla="*/ 276219 w 278338"/>
                <a:gd name="connsiteY52" fmla="*/ 63120 h 124758"/>
                <a:gd name="connsiteX53" fmla="*/ 252806 w 278338"/>
                <a:gd name="connsiteY53" fmla="*/ 78539 h 124758"/>
                <a:gd name="connsiteX54" fmla="*/ 201567 w 278338"/>
                <a:gd name="connsiteY54" fmla="*/ 29447 h 124758"/>
                <a:gd name="connsiteX55" fmla="*/ 234368 w 278338"/>
                <a:gd name="connsiteY55" fmla="*/ -1384 h 124758"/>
                <a:gd name="connsiteX56" fmla="*/ 278339 w 278338"/>
                <a:gd name="connsiteY56" fmla="*/ 18639 h 124758"/>
                <a:gd name="connsiteX57" fmla="*/ 275329 w 278338"/>
                <a:gd name="connsiteY57" fmla="*/ 21649 h 124758"/>
                <a:gd name="connsiteX58" fmla="*/ 272492 w 278338"/>
                <a:gd name="connsiteY58" fmla="*/ 19878 h 124758"/>
                <a:gd name="connsiteX59" fmla="*/ 234726 w 278338"/>
                <a:gd name="connsiteY59" fmla="*/ 3579 h 124758"/>
                <a:gd name="connsiteX60" fmla="*/ 216280 w 278338"/>
                <a:gd name="connsiteY60" fmla="*/ 23245 h 124758"/>
                <a:gd name="connsiteX61" fmla="*/ 227989 w 278338"/>
                <a:gd name="connsiteY61" fmla="*/ 59936 h 124758"/>
                <a:gd name="connsiteX62" fmla="*/ 252806 w 278338"/>
                <a:gd name="connsiteY62" fmla="*/ 73576 h 124758"/>
                <a:gd name="connsiteX63" fmla="*/ 268233 w 278338"/>
                <a:gd name="connsiteY63" fmla="*/ 68264 h 124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278338" h="124758">
                  <a:moveTo>
                    <a:pt x="90428" y="118055"/>
                  </a:moveTo>
                  <a:cubicBezTo>
                    <a:pt x="90603" y="118412"/>
                    <a:pt x="91135" y="120715"/>
                    <a:pt x="91135" y="120898"/>
                  </a:cubicBezTo>
                  <a:cubicBezTo>
                    <a:pt x="91135" y="121778"/>
                    <a:pt x="90428" y="123374"/>
                    <a:pt x="88299" y="123374"/>
                  </a:cubicBezTo>
                  <a:cubicBezTo>
                    <a:pt x="84748" y="123374"/>
                    <a:pt x="70035" y="121961"/>
                    <a:pt x="65603" y="121605"/>
                  </a:cubicBezTo>
                  <a:cubicBezTo>
                    <a:pt x="64181" y="121430"/>
                    <a:pt x="61702" y="121247"/>
                    <a:pt x="61702" y="117531"/>
                  </a:cubicBezTo>
                  <a:cubicBezTo>
                    <a:pt x="61702" y="115045"/>
                    <a:pt x="64181" y="115045"/>
                    <a:pt x="66310" y="115045"/>
                  </a:cubicBezTo>
                  <a:cubicBezTo>
                    <a:pt x="74826" y="115045"/>
                    <a:pt x="74826" y="113808"/>
                    <a:pt x="74826" y="112386"/>
                  </a:cubicBezTo>
                  <a:cubicBezTo>
                    <a:pt x="74826" y="111147"/>
                    <a:pt x="74468" y="110083"/>
                    <a:pt x="74111" y="108487"/>
                  </a:cubicBezTo>
                  <a:lnTo>
                    <a:pt x="64006" y="68082"/>
                  </a:lnTo>
                  <a:cubicBezTo>
                    <a:pt x="60280" y="73933"/>
                    <a:pt x="54251" y="78539"/>
                    <a:pt x="45743" y="78539"/>
                  </a:cubicBezTo>
                  <a:cubicBezTo>
                    <a:pt x="23046" y="78539"/>
                    <a:pt x="0" y="53552"/>
                    <a:pt x="0" y="28032"/>
                  </a:cubicBezTo>
                  <a:cubicBezTo>
                    <a:pt x="0" y="10844"/>
                    <a:pt x="11519" y="-1384"/>
                    <a:pt x="26772" y="-1384"/>
                  </a:cubicBezTo>
                  <a:cubicBezTo>
                    <a:pt x="36345" y="-1384"/>
                    <a:pt x="44853" y="4110"/>
                    <a:pt x="51947" y="11017"/>
                  </a:cubicBezTo>
                  <a:cubicBezTo>
                    <a:pt x="55315" y="387"/>
                    <a:pt x="65603" y="-1384"/>
                    <a:pt x="70210" y="-1384"/>
                  </a:cubicBezTo>
                  <a:cubicBezTo>
                    <a:pt x="76598" y="-1384"/>
                    <a:pt x="81030" y="2515"/>
                    <a:pt x="84224" y="8009"/>
                  </a:cubicBezTo>
                  <a:cubicBezTo>
                    <a:pt x="88124" y="14916"/>
                    <a:pt x="90428" y="25016"/>
                    <a:pt x="90428" y="25731"/>
                  </a:cubicBezTo>
                  <a:cubicBezTo>
                    <a:pt x="90428" y="28032"/>
                    <a:pt x="88124" y="28032"/>
                    <a:pt x="87592" y="28032"/>
                  </a:cubicBezTo>
                  <a:cubicBezTo>
                    <a:pt x="85106" y="28032"/>
                    <a:pt x="84930" y="27327"/>
                    <a:pt x="83691" y="22538"/>
                  </a:cubicBezTo>
                  <a:cubicBezTo>
                    <a:pt x="81563" y="14035"/>
                    <a:pt x="78194" y="3579"/>
                    <a:pt x="70743" y="3579"/>
                  </a:cubicBezTo>
                  <a:cubicBezTo>
                    <a:pt x="66135" y="3579"/>
                    <a:pt x="64895" y="7477"/>
                    <a:pt x="64895" y="12257"/>
                  </a:cubicBezTo>
                  <a:cubicBezTo>
                    <a:pt x="64895" y="15631"/>
                    <a:pt x="65245" y="17219"/>
                    <a:pt x="65778" y="19530"/>
                  </a:cubicBezTo>
                  <a:lnTo>
                    <a:pt x="90428" y="118055"/>
                  </a:lnTo>
                  <a:close/>
                  <a:moveTo>
                    <a:pt x="52662" y="22538"/>
                  </a:moveTo>
                  <a:cubicBezTo>
                    <a:pt x="51414" y="17576"/>
                    <a:pt x="47514" y="14035"/>
                    <a:pt x="43613" y="10669"/>
                  </a:cubicBezTo>
                  <a:cubicBezTo>
                    <a:pt x="42016" y="9247"/>
                    <a:pt x="34930" y="3579"/>
                    <a:pt x="27304" y="3579"/>
                  </a:cubicBezTo>
                  <a:cubicBezTo>
                    <a:pt x="20742" y="3579"/>
                    <a:pt x="14355" y="8183"/>
                    <a:pt x="14355" y="20769"/>
                  </a:cubicBezTo>
                  <a:cubicBezTo>
                    <a:pt x="14355" y="30160"/>
                    <a:pt x="19503" y="49653"/>
                    <a:pt x="23578" y="56743"/>
                  </a:cubicBezTo>
                  <a:cubicBezTo>
                    <a:pt x="31736" y="70917"/>
                    <a:pt x="40777" y="73576"/>
                    <a:pt x="45743" y="73576"/>
                  </a:cubicBezTo>
                  <a:cubicBezTo>
                    <a:pt x="58151" y="73576"/>
                    <a:pt x="61528" y="60110"/>
                    <a:pt x="61528" y="58157"/>
                  </a:cubicBezTo>
                  <a:cubicBezTo>
                    <a:pt x="61528" y="57450"/>
                    <a:pt x="61170" y="56211"/>
                    <a:pt x="60995" y="55679"/>
                  </a:cubicBezTo>
                  <a:lnTo>
                    <a:pt x="52662" y="22538"/>
                  </a:lnTo>
                  <a:close/>
                  <a:moveTo>
                    <a:pt x="134207" y="40792"/>
                  </a:moveTo>
                  <a:cubicBezTo>
                    <a:pt x="139172" y="40792"/>
                    <a:pt x="153177" y="41150"/>
                    <a:pt x="162750" y="44515"/>
                  </a:cubicBezTo>
                  <a:cubicBezTo>
                    <a:pt x="175873" y="49121"/>
                    <a:pt x="178352" y="57625"/>
                    <a:pt x="178352" y="62944"/>
                  </a:cubicBezTo>
                  <a:cubicBezTo>
                    <a:pt x="178352" y="72694"/>
                    <a:pt x="168605" y="78539"/>
                    <a:pt x="156370" y="78539"/>
                  </a:cubicBezTo>
                  <a:cubicBezTo>
                    <a:pt x="135088" y="78539"/>
                    <a:pt x="106363" y="62237"/>
                    <a:pt x="106363" y="31931"/>
                  </a:cubicBezTo>
                  <a:cubicBezTo>
                    <a:pt x="106363" y="14035"/>
                    <a:pt x="117539" y="-1384"/>
                    <a:pt x="138282" y="-1384"/>
                  </a:cubicBezTo>
                  <a:cubicBezTo>
                    <a:pt x="168247" y="-1384"/>
                    <a:pt x="182253" y="16155"/>
                    <a:pt x="182253" y="18639"/>
                  </a:cubicBezTo>
                  <a:cubicBezTo>
                    <a:pt x="182253" y="19703"/>
                    <a:pt x="180664" y="21649"/>
                    <a:pt x="179242" y="21649"/>
                  </a:cubicBezTo>
                  <a:cubicBezTo>
                    <a:pt x="178177" y="21649"/>
                    <a:pt x="177820" y="21301"/>
                    <a:pt x="176406" y="19878"/>
                  </a:cubicBezTo>
                  <a:cubicBezTo>
                    <a:pt x="162575" y="3579"/>
                    <a:pt x="141825" y="3579"/>
                    <a:pt x="138639" y="3579"/>
                  </a:cubicBezTo>
                  <a:cubicBezTo>
                    <a:pt x="127994" y="3579"/>
                    <a:pt x="120908" y="10669"/>
                    <a:pt x="120908" y="25016"/>
                  </a:cubicBezTo>
                  <a:cubicBezTo>
                    <a:pt x="120908" y="27500"/>
                    <a:pt x="120908" y="31042"/>
                    <a:pt x="123037" y="40792"/>
                  </a:cubicBezTo>
                  <a:lnTo>
                    <a:pt x="134207" y="40792"/>
                  </a:lnTo>
                  <a:close/>
                  <a:moveTo>
                    <a:pt x="124451" y="45754"/>
                  </a:moveTo>
                  <a:cubicBezTo>
                    <a:pt x="131720" y="71447"/>
                    <a:pt x="151405" y="73576"/>
                    <a:pt x="156370" y="73576"/>
                  </a:cubicBezTo>
                  <a:cubicBezTo>
                    <a:pt x="164172" y="73576"/>
                    <a:pt x="170734" y="69678"/>
                    <a:pt x="170734" y="62944"/>
                  </a:cubicBezTo>
                  <a:cubicBezTo>
                    <a:pt x="170734" y="45754"/>
                    <a:pt x="140768" y="45754"/>
                    <a:pt x="133142" y="45754"/>
                  </a:cubicBezTo>
                  <a:lnTo>
                    <a:pt x="124451" y="45754"/>
                  </a:lnTo>
                  <a:close/>
                  <a:moveTo>
                    <a:pt x="268233" y="68264"/>
                  </a:moveTo>
                  <a:cubicBezTo>
                    <a:pt x="261856" y="67200"/>
                    <a:pt x="259194" y="62237"/>
                    <a:pt x="259194" y="58339"/>
                  </a:cubicBezTo>
                  <a:cubicBezTo>
                    <a:pt x="259194" y="53552"/>
                    <a:pt x="262921" y="51781"/>
                    <a:pt x="266106" y="51781"/>
                  </a:cubicBezTo>
                  <a:cubicBezTo>
                    <a:pt x="270005" y="51781"/>
                    <a:pt x="276219" y="54615"/>
                    <a:pt x="276219" y="63120"/>
                  </a:cubicBezTo>
                  <a:cubicBezTo>
                    <a:pt x="276219" y="75172"/>
                    <a:pt x="262387" y="78539"/>
                    <a:pt x="252806" y="78539"/>
                  </a:cubicBezTo>
                  <a:cubicBezTo>
                    <a:pt x="226210" y="78539"/>
                    <a:pt x="201567" y="54083"/>
                    <a:pt x="201567" y="29447"/>
                  </a:cubicBezTo>
                  <a:cubicBezTo>
                    <a:pt x="201567" y="14209"/>
                    <a:pt x="212204" y="-1384"/>
                    <a:pt x="234368" y="-1384"/>
                  </a:cubicBezTo>
                  <a:cubicBezTo>
                    <a:pt x="264334" y="-1384"/>
                    <a:pt x="278339" y="16155"/>
                    <a:pt x="278339" y="18639"/>
                  </a:cubicBezTo>
                  <a:cubicBezTo>
                    <a:pt x="278339" y="19703"/>
                    <a:pt x="276750" y="21649"/>
                    <a:pt x="275329" y="21649"/>
                  </a:cubicBezTo>
                  <a:cubicBezTo>
                    <a:pt x="274264" y="21649"/>
                    <a:pt x="273908" y="21301"/>
                    <a:pt x="272492" y="19878"/>
                  </a:cubicBezTo>
                  <a:cubicBezTo>
                    <a:pt x="258662" y="3579"/>
                    <a:pt x="237911" y="3579"/>
                    <a:pt x="234726" y="3579"/>
                  </a:cubicBezTo>
                  <a:cubicBezTo>
                    <a:pt x="221959" y="3579"/>
                    <a:pt x="216280" y="12257"/>
                    <a:pt x="216280" y="23245"/>
                  </a:cubicBezTo>
                  <a:cubicBezTo>
                    <a:pt x="216280" y="28391"/>
                    <a:pt x="218766" y="47701"/>
                    <a:pt x="227989" y="59936"/>
                  </a:cubicBezTo>
                  <a:cubicBezTo>
                    <a:pt x="234726" y="68614"/>
                    <a:pt x="243941" y="73576"/>
                    <a:pt x="252806" y="73576"/>
                  </a:cubicBezTo>
                  <a:cubicBezTo>
                    <a:pt x="255295" y="73576"/>
                    <a:pt x="263803" y="73226"/>
                    <a:pt x="268233" y="68264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514" name="任意多边形: 形状 1513">
              <a:extLst>
                <a:ext uri="{FF2B5EF4-FFF2-40B4-BE49-F238E27FC236}">
                  <a16:creationId xmlns:a16="http://schemas.microsoft.com/office/drawing/2014/main" id="{94AFC9C5-B980-1908-FB5E-1D0104274889}"/>
                </a:ext>
              </a:extLst>
            </p:cNvPr>
            <p:cNvSpPr/>
            <p:nvPr>
              <p:custDataLst>
                <p:tags r:id="rId67"/>
              </p:custDataLst>
            </p:nvPr>
          </p:nvSpPr>
          <p:spPr>
            <a:xfrm flipV="1">
              <a:off x="9286374" y="-13449455"/>
              <a:ext cx="73762" cy="13649"/>
            </a:xfrm>
            <a:custGeom>
              <a:avLst/>
              <a:gdLst>
                <a:gd name="connsiteX0" fmla="*/ 73762 w 73762"/>
                <a:gd name="connsiteY0" fmla="*/ 5363 h 13649"/>
                <a:gd name="connsiteX1" fmla="*/ 64896 w 73762"/>
                <a:gd name="connsiteY1" fmla="*/ 12272 h 13649"/>
                <a:gd name="connsiteX2" fmla="*/ 8866 w 73762"/>
                <a:gd name="connsiteY2" fmla="*/ 12272 h 13649"/>
                <a:gd name="connsiteX3" fmla="*/ 0 w 73762"/>
                <a:gd name="connsiteY3" fmla="*/ 5539 h 13649"/>
                <a:gd name="connsiteX4" fmla="*/ 8866 w 73762"/>
                <a:gd name="connsiteY4" fmla="*/ -1378 h 13649"/>
                <a:gd name="connsiteX5" fmla="*/ 64896 w 73762"/>
                <a:gd name="connsiteY5" fmla="*/ -1378 h 13649"/>
                <a:gd name="connsiteX6" fmla="*/ 73762 w 73762"/>
                <a:gd name="connsiteY6" fmla="*/ 5363 h 13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762" h="13649">
                  <a:moveTo>
                    <a:pt x="73762" y="5363"/>
                  </a:moveTo>
                  <a:cubicBezTo>
                    <a:pt x="73762" y="12272"/>
                    <a:pt x="67025" y="12272"/>
                    <a:pt x="64896" y="12272"/>
                  </a:cubicBezTo>
                  <a:lnTo>
                    <a:pt x="8866" y="12272"/>
                  </a:lnTo>
                  <a:cubicBezTo>
                    <a:pt x="6920" y="12272"/>
                    <a:pt x="0" y="12272"/>
                    <a:pt x="0" y="5539"/>
                  </a:cubicBezTo>
                  <a:cubicBezTo>
                    <a:pt x="0" y="-1378"/>
                    <a:pt x="6737" y="-1378"/>
                    <a:pt x="8866" y="-1378"/>
                  </a:cubicBezTo>
                  <a:lnTo>
                    <a:pt x="64896" y="-1378"/>
                  </a:lnTo>
                  <a:cubicBezTo>
                    <a:pt x="66850" y="-1378"/>
                    <a:pt x="73762" y="-1378"/>
                    <a:pt x="73762" y="5363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515" name="任意多边形: 形状 1514">
              <a:extLst>
                <a:ext uri="{FF2B5EF4-FFF2-40B4-BE49-F238E27FC236}">
                  <a16:creationId xmlns:a16="http://schemas.microsoft.com/office/drawing/2014/main" id="{8DA1C0DF-29B0-D6DB-E7DF-E1ED77B902D9}"/>
                </a:ext>
              </a:extLst>
            </p:cNvPr>
            <p:cNvSpPr/>
            <p:nvPr>
              <p:custDataLst>
                <p:tags r:id="rId68"/>
              </p:custDataLst>
            </p:nvPr>
          </p:nvSpPr>
          <p:spPr>
            <a:xfrm flipV="1">
              <a:off x="9381399" y="-13537531"/>
              <a:ext cx="180666" cy="79922"/>
            </a:xfrm>
            <a:custGeom>
              <a:avLst/>
              <a:gdLst>
                <a:gd name="connsiteX0" fmla="*/ 66667 w 180666"/>
                <a:gd name="connsiteY0" fmla="*/ 68265 h 79922"/>
                <a:gd name="connsiteX1" fmla="*/ 57627 w 180666"/>
                <a:gd name="connsiteY1" fmla="*/ 58340 h 79922"/>
                <a:gd name="connsiteX2" fmla="*/ 64539 w 180666"/>
                <a:gd name="connsiteY2" fmla="*/ 51782 h 79922"/>
                <a:gd name="connsiteX3" fmla="*/ 74652 w 180666"/>
                <a:gd name="connsiteY3" fmla="*/ 63121 h 79922"/>
                <a:gd name="connsiteX4" fmla="*/ 51240 w 180666"/>
                <a:gd name="connsiteY4" fmla="*/ 78541 h 79922"/>
                <a:gd name="connsiteX5" fmla="*/ 0 w 180666"/>
                <a:gd name="connsiteY5" fmla="*/ 29448 h 79922"/>
                <a:gd name="connsiteX6" fmla="*/ 32801 w 180666"/>
                <a:gd name="connsiteY6" fmla="*/ -1382 h 79922"/>
                <a:gd name="connsiteX7" fmla="*/ 76773 w 180666"/>
                <a:gd name="connsiteY7" fmla="*/ 18641 h 79922"/>
                <a:gd name="connsiteX8" fmla="*/ 73762 w 180666"/>
                <a:gd name="connsiteY8" fmla="*/ 21651 h 79922"/>
                <a:gd name="connsiteX9" fmla="*/ 70926 w 180666"/>
                <a:gd name="connsiteY9" fmla="*/ 19880 h 79922"/>
                <a:gd name="connsiteX10" fmla="*/ 33159 w 180666"/>
                <a:gd name="connsiteY10" fmla="*/ 3580 h 79922"/>
                <a:gd name="connsiteX11" fmla="*/ 14713 w 180666"/>
                <a:gd name="connsiteY11" fmla="*/ 23247 h 79922"/>
                <a:gd name="connsiteX12" fmla="*/ 26422 w 180666"/>
                <a:gd name="connsiteY12" fmla="*/ 59938 h 79922"/>
                <a:gd name="connsiteX13" fmla="*/ 51240 w 180666"/>
                <a:gd name="connsiteY13" fmla="*/ 73578 h 79922"/>
                <a:gd name="connsiteX14" fmla="*/ 66667 w 180666"/>
                <a:gd name="connsiteY14" fmla="*/ 68265 h 79922"/>
                <a:gd name="connsiteX15" fmla="*/ 154244 w 180666"/>
                <a:gd name="connsiteY15" fmla="*/ 68084 h 79922"/>
                <a:gd name="connsiteX16" fmla="*/ 135980 w 180666"/>
                <a:gd name="connsiteY16" fmla="*/ 78541 h 79922"/>
                <a:gd name="connsiteX17" fmla="*/ 90238 w 180666"/>
                <a:gd name="connsiteY17" fmla="*/ 28034 h 79922"/>
                <a:gd name="connsiteX18" fmla="*/ 117010 w 180666"/>
                <a:gd name="connsiteY18" fmla="*/ -1382 h 79922"/>
                <a:gd name="connsiteX19" fmla="*/ 142185 w 180666"/>
                <a:gd name="connsiteY19" fmla="*/ 11019 h 79922"/>
                <a:gd name="connsiteX20" fmla="*/ 160449 w 180666"/>
                <a:gd name="connsiteY20" fmla="*/ -1382 h 79922"/>
                <a:gd name="connsiteX21" fmla="*/ 174462 w 180666"/>
                <a:gd name="connsiteY21" fmla="*/ 8011 h 79922"/>
                <a:gd name="connsiteX22" fmla="*/ 180666 w 180666"/>
                <a:gd name="connsiteY22" fmla="*/ 25733 h 79922"/>
                <a:gd name="connsiteX23" fmla="*/ 177831 w 180666"/>
                <a:gd name="connsiteY23" fmla="*/ 28034 h 79922"/>
                <a:gd name="connsiteX24" fmla="*/ 173930 w 180666"/>
                <a:gd name="connsiteY24" fmla="*/ 22540 h 79922"/>
                <a:gd name="connsiteX25" fmla="*/ 160981 w 180666"/>
                <a:gd name="connsiteY25" fmla="*/ 3580 h 79922"/>
                <a:gd name="connsiteX26" fmla="*/ 155134 w 180666"/>
                <a:gd name="connsiteY26" fmla="*/ 12258 h 79922"/>
                <a:gd name="connsiteX27" fmla="*/ 157787 w 180666"/>
                <a:gd name="connsiteY27" fmla="*/ 26265 h 79922"/>
                <a:gd name="connsiteX28" fmla="*/ 161688 w 180666"/>
                <a:gd name="connsiteY28" fmla="*/ 42216 h 79922"/>
                <a:gd name="connsiteX29" fmla="*/ 165239 w 180666"/>
                <a:gd name="connsiteY29" fmla="*/ 55681 h 79922"/>
                <a:gd name="connsiteX30" fmla="*/ 168433 w 180666"/>
                <a:gd name="connsiteY30" fmla="*/ 69504 h 79922"/>
                <a:gd name="connsiteX31" fmla="*/ 162403 w 180666"/>
                <a:gd name="connsiteY31" fmla="*/ 75174 h 79922"/>
                <a:gd name="connsiteX32" fmla="*/ 154244 w 180666"/>
                <a:gd name="connsiteY32" fmla="*/ 68084 h 79922"/>
                <a:gd name="connsiteX33" fmla="*/ 142900 w 180666"/>
                <a:gd name="connsiteY33" fmla="*/ 22540 h 79922"/>
                <a:gd name="connsiteX34" fmla="*/ 133851 w 180666"/>
                <a:gd name="connsiteY34" fmla="*/ 10670 h 79922"/>
                <a:gd name="connsiteX35" fmla="*/ 117542 w 180666"/>
                <a:gd name="connsiteY35" fmla="*/ 3580 h 79922"/>
                <a:gd name="connsiteX36" fmla="*/ 104593 w 180666"/>
                <a:gd name="connsiteY36" fmla="*/ 20770 h 79922"/>
                <a:gd name="connsiteX37" fmla="*/ 113816 w 180666"/>
                <a:gd name="connsiteY37" fmla="*/ 56745 h 79922"/>
                <a:gd name="connsiteX38" fmla="*/ 135980 w 180666"/>
                <a:gd name="connsiteY38" fmla="*/ 73578 h 79922"/>
                <a:gd name="connsiteX39" fmla="*/ 151765 w 180666"/>
                <a:gd name="connsiteY39" fmla="*/ 58159 h 79922"/>
                <a:gd name="connsiteX40" fmla="*/ 151233 w 180666"/>
                <a:gd name="connsiteY40" fmla="*/ 55681 h 79922"/>
                <a:gd name="connsiteX41" fmla="*/ 142900 w 180666"/>
                <a:gd name="connsiteY41" fmla="*/ 22540 h 79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80666" h="79922">
                  <a:moveTo>
                    <a:pt x="66667" y="68265"/>
                  </a:moveTo>
                  <a:cubicBezTo>
                    <a:pt x="60289" y="67201"/>
                    <a:pt x="57627" y="62239"/>
                    <a:pt x="57627" y="58340"/>
                  </a:cubicBezTo>
                  <a:cubicBezTo>
                    <a:pt x="57627" y="53553"/>
                    <a:pt x="61353" y="51782"/>
                    <a:pt x="64539" y="51782"/>
                  </a:cubicBezTo>
                  <a:cubicBezTo>
                    <a:pt x="68439" y="51782"/>
                    <a:pt x="74652" y="54617"/>
                    <a:pt x="74652" y="63121"/>
                  </a:cubicBezTo>
                  <a:cubicBezTo>
                    <a:pt x="74652" y="75174"/>
                    <a:pt x="60821" y="78541"/>
                    <a:pt x="51240" y="78541"/>
                  </a:cubicBezTo>
                  <a:cubicBezTo>
                    <a:pt x="24643" y="78541"/>
                    <a:pt x="0" y="54085"/>
                    <a:pt x="0" y="29448"/>
                  </a:cubicBezTo>
                  <a:cubicBezTo>
                    <a:pt x="0" y="14211"/>
                    <a:pt x="10638" y="-1382"/>
                    <a:pt x="32801" y="-1382"/>
                  </a:cubicBezTo>
                  <a:cubicBezTo>
                    <a:pt x="62767" y="-1382"/>
                    <a:pt x="76773" y="16157"/>
                    <a:pt x="76773" y="18641"/>
                  </a:cubicBezTo>
                  <a:cubicBezTo>
                    <a:pt x="76773" y="19705"/>
                    <a:pt x="75184" y="21651"/>
                    <a:pt x="73762" y="21651"/>
                  </a:cubicBezTo>
                  <a:cubicBezTo>
                    <a:pt x="72698" y="21651"/>
                    <a:pt x="72340" y="21302"/>
                    <a:pt x="70926" y="19880"/>
                  </a:cubicBezTo>
                  <a:cubicBezTo>
                    <a:pt x="57095" y="3580"/>
                    <a:pt x="36345" y="3580"/>
                    <a:pt x="33159" y="3580"/>
                  </a:cubicBezTo>
                  <a:cubicBezTo>
                    <a:pt x="20393" y="3580"/>
                    <a:pt x="14713" y="12258"/>
                    <a:pt x="14713" y="23247"/>
                  </a:cubicBezTo>
                  <a:cubicBezTo>
                    <a:pt x="14713" y="28392"/>
                    <a:pt x="17199" y="47702"/>
                    <a:pt x="26422" y="59938"/>
                  </a:cubicBezTo>
                  <a:cubicBezTo>
                    <a:pt x="33159" y="68616"/>
                    <a:pt x="42374" y="73578"/>
                    <a:pt x="51240" y="73578"/>
                  </a:cubicBezTo>
                  <a:cubicBezTo>
                    <a:pt x="53727" y="73578"/>
                    <a:pt x="62234" y="73228"/>
                    <a:pt x="66667" y="68265"/>
                  </a:cubicBezTo>
                  <a:close/>
                  <a:moveTo>
                    <a:pt x="154244" y="68084"/>
                  </a:moveTo>
                  <a:cubicBezTo>
                    <a:pt x="150518" y="73935"/>
                    <a:pt x="144489" y="78541"/>
                    <a:pt x="135980" y="78541"/>
                  </a:cubicBezTo>
                  <a:cubicBezTo>
                    <a:pt x="113284" y="78541"/>
                    <a:pt x="90238" y="53553"/>
                    <a:pt x="90238" y="28034"/>
                  </a:cubicBezTo>
                  <a:cubicBezTo>
                    <a:pt x="90238" y="10846"/>
                    <a:pt x="101757" y="-1382"/>
                    <a:pt x="117010" y="-1382"/>
                  </a:cubicBezTo>
                  <a:cubicBezTo>
                    <a:pt x="126582" y="-1382"/>
                    <a:pt x="135091" y="4112"/>
                    <a:pt x="142185" y="11019"/>
                  </a:cubicBezTo>
                  <a:cubicBezTo>
                    <a:pt x="145554" y="389"/>
                    <a:pt x="155841" y="-1382"/>
                    <a:pt x="160449" y="-1382"/>
                  </a:cubicBezTo>
                  <a:cubicBezTo>
                    <a:pt x="166836" y="-1382"/>
                    <a:pt x="171269" y="2516"/>
                    <a:pt x="174462" y="8011"/>
                  </a:cubicBezTo>
                  <a:cubicBezTo>
                    <a:pt x="178363" y="14918"/>
                    <a:pt x="180666" y="25018"/>
                    <a:pt x="180666" y="25733"/>
                  </a:cubicBezTo>
                  <a:cubicBezTo>
                    <a:pt x="180666" y="28034"/>
                    <a:pt x="178363" y="28034"/>
                    <a:pt x="177831" y="28034"/>
                  </a:cubicBezTo>
                  <a:cubicBezTo>
                    <a:pt x="175344" y="28034"/>
                    <a:pt x="175169" y="27329"/>
                    <a:pt x="173930" y="22540"/>
                  </a:cubicBezTo>
                  <a:cubicBezTo>
                    <a:pt x="171800" y="14037"/>
                    <a:pt x="168433" y="3580"/>
                    <a:pt x="160981" y="3580"/>
                  </a:cubicBezTo>
                  <a:cubicBezTo>
                    <a:pt x="156374" y="3580"/>
                    <a:pt x="155134" y="7479"/>
                    <a:pt x="155134" y="12258"/>
                  </a:cubicBezTo>
                  <a:cubicBezTo>
                    <a:pt x="155134" y="15276"/>
                    <a:pt x="156548" y="21651"/>
                    <a:pt x="157787" y="26265"/>
                  </a:cubicBezTo>
                  <a:cubicBezTo>
                    <a:pt x="159035" y="31044"/>
                    <a:pt x="160806" y="38309"/>
                    <a:pt x="161688" y="42216"/>
                  </a:cubicBezTo>
                  <a:lnTo>
                    <a:pt x="165239" y="55681"/>
                  </a:lnTo>
                  <a:cubicBezTo>
                    <a:pt x="166303" y="60287"/>
                    <a:pt x="168433" y="68616"/>
                    <a:pt x="168433" y="69504"/>
                  </a:cubicBezTo>
                  <a:cubicBezTo>
                    <a:pt x="168433" y="73403"/>
                    <a:pt x="165239" y="75174"/>
                    <a:pt x="162403" y="75174"/>
                  </a:cubicBezTo>
                  <a:cubicBezTo>
                    <a:pt x="159384" y="75174"/>
                    <a:pt x="155308" y="73046"/>
                    <a:pt x="154244" y="68084"/>
                  </a:cubicBezTo>
                  <a:close/>
                  <a:moveTo>
                    <a:pt x="142900" y="22540"/>
                  </a:moveTo>
                  <a:cubicBezTo>
                    <a:pt x="141653" y="17577"/>
                    <a:pt x="137752" y="14037"/>
                    <a:pt x="133851" y="10670"/>
                  </a:cubicBezTo>
                  <a:cubicBezTo>
                    <a:pt x="132255" y="9248"/>
                    <a:pt x="125169" y="3580"/>
                    <a:pt x="117542" y="3580"/>
                  </a:cubicBezTo>
                  <a:cubicBezTo>
                    <a:pt x="110980" y="3580"/>
                    <a:pt x="104593" y="8184"/>
                    <a:pt x="104593" y="20770"/>
                  </a:cubicBezTo>
                  <a:cubicBezTo>
                    <a:pt x="104593" y="30162"/>
                    <a:pt x="109741" y="49655"/>
                    <a:pt x="113816" y="56745"/>
                  </a:cubicBezTo>
                  <a:cubicBezTo>
                    <a:pt x="121975" y="70919"/>
                    <a:pt x="131015" y="73578"/>
                    <a:pt x="135980" y="73578"/>
                  </a:cubicBezTo>
                  <a:cubicBezTo>
                    <a:pt x="148389" y="73578"/>
                    <a:pt x="151765" y="60111"/>
                    <a:pt x="151765" y="58159"/>
                  </a:cubicBezTo>
                  <a:cubicBezTo>
                    <a:pt x="151765" y="57452"/>
                    <a:pt x="151408" y="56213"/>
                    <a:pt x="151233" y="55681"/>
                  </a:cubicBezTo>
                  <a:lnTo>
                    <a:pt x="142900" y="22540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516" name="任意多边形: 形状 1515">
              <a:extLst>
                <a:ext uri="{FF2B5EF4-FFF2-40B4-BE49-F238E27FC236}">
                  <a16:creationId xmlns:a16="http://schemas.microsoft.com/office/drawing/2014/main" id="{8B287188-D3BD-3E52-1810-5D6512CD3B19}"/>
                </a:ext>
              </a:extLst>
            </p:cNvPr>
            <p:cNvSpPr/>
            <p:nvPr>
              <p:custDataLst>
                <p:tags r:id="rId69"/>
              </p:custDataLst>
            </p:nvPr>
          </p:nvSpPr>
          <p:spPr>
            <a:xfrm flipV="1">
              <a:off x="8992565" y="-13395565"/>
              <a:ext cx="53726" cy="119265"/>
            </a:xfrm>
            <a:custGeom>
              <a:avLst/>
              <a:gdLst>
                <a:gd name="connsiteX0" fmla="*/ 49119 w 53726"/>
                <a:gd name="connsiteY0" fmla="*/ 111163 h 119265"/>
                <a:gd name="connsiteX1" fmla="*/ 42024 w 53726"/>
                <a:gd name="connsiteY1" fmla="*/ 117896 h 119265"/>
                <a:gd name="connsiteX2" fmla="*/ 32094 w 53726"/>
                <a:gd name="connsiteY2" fmla="*/ 108154 h 119265"/>
                <a:gd name="connsiteX3" fmla="*/ 39188 w 53726"/>
                <a:gd name="connsiteY3" fmla="*/ 101413 h 119265"/>
                <a:gd name="connsiteX4" fmla="*/ 49119 w 53726"/>
                <a:gd name="connsiteY4" fmla="*/ 111163 h 119265"/>
                <a:gd name="connsiteX5" fmla="*/ 12941 w 53726"/>
                <a:gd name="connsiteY5" fmla="*/ 21132 h 119265"/>
                <a:gd name="connsiteX6" fmla="*/ 11352 w 53726"/>
                <a:gd name="connsiteY6" fmla="*/ 13693 h 119265"/>
                <a:gd name="connsiteX7" fmla="*/ 28193 w 53726"/>
                <a:gd name="connsiteY7" fmla="*/ -1369 h 119265"/>
                <a:gd name="connsiteX8" fmla="*/ 53726 w 53726"/>
                <a:gd name="connsiteY8" fmla="*/ 25746 h 119265"/>
                <a:gd name="connsiteX9" fmla="*/ 50890 w 53726"/>
                <a:gd name="connsiteY9" fmla="*/ 28048 h 119265"/>
                <a:gd name="connsiteX10" fmla="*/ 47521 w 53726"/>
                <a:gd name="connsiteY10" fmla="*/ 25031 h 119265"/>
                <a:gd name="connsiteX11" fmla="*/ 28725 w 53726"/>
                <a:gd name="connsiteY11" fmla="*/ 3593 h 119265"/>
                <a:gd name="connsiteX12" fmla="*/ 24293 w 53726"/>
                <a:gd name="connsiteY12" fmla="*/ 9794 h 119265"/>
                <a:gd name="connsiteX13" fmla="*/ 27129 w 53726"/>
                <a:gd name="connsiteY13" fmla="*/ 21132 h 119265"/>
                <a:gd name="connsiteX14" fmla="*/ 32801 w 53726"/>
                <a:gd name="connsiteY14" fmla="*/ 35314 h 119265"/>
                <a:gd name="connsiteX15" fmla="*/ 41492 w 53726"/>
                <a:gd name="connsiteY15" fmla="*/ 57823 h 119265"/>
                <a:gd name="connsiteX16" fmla="*/ 42556 w 53726"/>
                <a:gd name="connsiteY16" fmla="*/ 63492 h 119265"/>
                <a:gd name="connsiteX17" fmla="*/ 25707 w 53726"/>
                <a:gd name="connsiteY17" fmla="*/ 78553 h 119265"/>
                <a:gd name="connsiteX18" fmla="*/ 0 w 53726"/>
                <a:gd name="connsiteY18" fmla="*/ 51438 h 119265"/>
                <a:gd name="connsiteX19" fmla="*/ 3011 w 53726"/>
                <a:gd name="connsiteY19" fmla="*/ 49137 h 119265"/>
                <a:gd name="connsiteX20" fmla="*/ 6204 w 53726"/>
                <a:gd name="connsiteY20" fmla="*/ 51970 h 119265"/>
                <a:gd name="connsiteX21" fmla="*/ 25175 w 53726"/>
                <a:gd name="connsiteY21" fmla="*/ 73591 h 119265"/>
                <a:gd name="connsiteX22" fmla="*/ 29608 w 53726"/>
                <a:gd name="connsiteY22" fmla="*/ 67391 h 119265"/>
                <a:gd name="connsiteX23" fmla="*/ 24118 w 53726"/>
                <a:gd name="connsiteY23" fmla="*/ 49669 h 119265"/>
                <a:gd name="connsiteX24" fmla="*/ 12941 w 53726"/>
                <a:gd name="connsiteY24" fmla="*/ 21132 h 119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3726" h="119265">
                  <a:moveTo>
                    <a:pt x="49119" y="111163"/>
                  </a:moveTo>
                  <a:cubicBezTo>
                    <a:pt x="49119" y="113997"/>
                    <a:pt x="46989" y="117896"/>
                    <a:pt x="42024" y="117896"/>
                  </a:cubicBezTo>
                  <a:cubicBezTo>
                    <a:pt x="37234" y="117896"/>
                    <a:pt x="32094" y="113290"/>
                    <a:pt x="32094" y="108154"/>
                  </a:cubicBezTo>
                  <a:cubicBezTo>
                    <a:pt x="32094" y="105136"/>
                    <a:pt x="34398" y="101413"/>
                    <a:pt x="39188" y="101413"/>
                  </a:cubicBezTo>
                  <a:cubicBezTo>
                    <a:pt x="44328" y="101413"/>
                    <a:pt x="49119" y="106375"/>
                    <a:pt x="49119" y="111163"/>
                  </a:cubicBezTo>
                  <a:close/>
                  <a:moveTo>
                    <a:pt x="12941" y="21132"/>
                  </a:moveTo>
                  <a:cubicBezTo>
                    <a:pt x="12234" y="18831"/>
                    <a:pt x="11352" y="16702"/>
                    <a:pt x="11352" y="13693"/>
                  </a:cubicBezTo>
                  <a:cubicBezTo>
                    <a:pt x="11352" y="5364"/>
                    <a:pt x="18438" y="-1369"/>
                    <a:pt x="28193" y="-1369"/>
                  </a:cubicBezTo>
                  <a:cubicBezTo>
                    <a:pt x="45925" y="-1369"/>
                    <a:pt x="53726" y="23086"/>
                    <a:pt x="53726" y="25746"/>
                  </a:cubicBezTo>
                  <a:cubicBezTo>
                    <a:pt x="53726" y="28048"/>
                    <a:pt x="51422" y="28048"/>
                    <a:pt x="50890" y="28048"/>
                  </a:cubicBezTo>
                  <a:cubicBezTo>
                    <a:pt x="48404" y="28048"/>
                    <a:pt x="48229" y="26985"/>
                    <a:pt x="47521" y="25031"/>
                  </a:cubicBezTo>
                  <a:cubicBezTo>
                    <a:pt x="43438" y="10858"/>
                    <a:pt x="35637" y="3593"/>
                    <a:pt x="28725" y="3593"/>
                  </a:cubicBezTo>
                  <a:cubicBezTo>
                    <a:pt x="25175" y="3593"/>
                    <a:pt x="24293" y="5896"/>
                    <a:pt x="24293" y="9794"/>
                  </a:cubicBezTo>
                  <a:cubicBezTo>
                    <a:pt x="24293" y="13868"/>
                    <a:pt x="25532" y="17233"/>
                    <a:pt x="27129" y="21132"/>
                  </a:cubicBezTo>
                  <a:cubicBezTo>
                    <a:pt x="28901" y="25921"/>
                    <a:pt x="30855" y="30708"/>
                    <a:pt x="32801" y="35314"/>
                  </a:cubicBezTo>
                  <a:cubicBezTo>
                    <a:pt x="34398" y="39569"/>
                    <a:pt x="40785" y="55695"/>
                    <a:pt x="41492" y="57823"/>
                  </a:cubicBezTo>
                  <a:cubicBezTo>
                    <a:pt x="42024" y="59594"/>
                    <a:pt x="42556" y="61721"/>
                    <a:pt x="42556" y="63492"/>
                  </a:cubicBezTo>
                  <a:cubicBezTo>
                    <a:pt x="42556" y="71820"/>
                    <a:pt x="35462" y="78553"/>
                    <a:pt x="25707" y="78553"/>
                  </a:cubicBezTo>
                  <a:cubicBezTo>
                    <a:pt x="8158" y="78553"/>
                    <a:pt x="0" y="54456"/>
                    <a:pt x="0" y="51438"/>
                  </a:cubicBezTo>
                  <a:cubicBezTo>
                    <a:pt x="0" y="49137"/>
                    <a:pt x="2486" y="49137"/>
                    <a:pt x="3011" y="49137"/>
                  </a:cubicBezTo>
                  <a:cubicBezTo>
                    <a:pt x="5497" y="49137"/>
                    <a:pt x="5672" y="50026"/>
                    <a:pt x="6204" y="51970"/>
                  </a:cubicBezTo>
                  <a:cubicBezTo>
                    <a:pt x="10819" y="67216"/>
                    <a:pt x="18621" y="73591"/>
                    <a:pt x="25175" y="73591"/>
                  </a:cubicBezTo>
                  <a:cubicBezTo>
                    <a:pt x="28019" y="73591"/>
                    <a:pt x="29608" y="72178"/>
                    <a:pt x="29608" y="67391"/>
                  </a:cubicBezTo>
                  <a:cubicBezTo>
                    <a:pt x="29608" y="63317"/>
                    <a:pt x="28551" y="60658"/>
                    <a:pt x="24118" y="49669"/>
                  </a:cubicBezTo>
                  <a:lnTo>
                    <a:pt x="12941" y="21132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517" name="任意多边形: 形状 1516">
              <a:extLst>
                <a:ext uri="{FF2B5EF4-FFF2-40B4-BE49-F238E27FC236}">
                  <a16:creationId xmlns:a16="http://schemas.microsoft.com/office/drawing/2014/main" id="{CB1CE2BD-B5FA-1111-68E3-D10678492331}"/>
                </a:ext>
              </a:extLst>
            </p:cNvPr>
            <p:cNvSpPr/>
            <p:nvPr>
              <p:custDataLst>
                <p:tags r:id="rId70"/>
              </p:custDataLst>
            </p:nvPr>
          </p:nvSpPr>
          <p:spPr>
            <a:xfrm flipV="1">
              <a:off x="9653898" y="-13496182"/>
              <a:ext cx="168399" cy="168563"/>
            </a:xfrm>
            <a:custGeom>
              <a:avLst/>
              <a:gdLst>
                <a:gd name="connsiteX0" fmla="*/ 89387 w 168399"/>
                <a:gd name="connsiteY0" fmla="*/ 77840 h 168563"/>
                <a:gd name="connsiteX1" fmla="*/ 160043 w 168399"/>
                <a:gd name="connsiteY1" fmla="*/ 77840 h 168563"/>
                <a:gd name="connsiteX2" fmla="*/ 168400 w 168399"/>
                <a:gd name="connsiteY2" fmla="*/ 82907 h 168563"/>
                <a:gd name="connsiteX3" fmla="*/ 160043 w 168399"/>
                <a:gd name="connsiteY3" fmla="*/ 87964 h 168563"/>
                <a:gd name="connsiteX4" fmla="*/ 89387 w 168399"/>
                <a:gd name="connsiteY4" fmla="*/ 87964 h 168563"/>
                <a:gd name="connsiteX5" fmla="*/ 89387 w 168399"/>
                <a:gd name="connsiteY5" fmla="*/ 158835 h 168563"/>
                <a:gd name="connsiteX6" fmla="*/ 84327 w 168399"/>
                <a:gd name="connsiteY6" fmla="*/ 167188 h 168563"/>
                <a:gd name="connsiteX7" fmla="*/ 79259 w 168399"/>
                <a:gd name="connsiteY7" fmla="*/ 158835 h 168563"/>
                <a:gd name="connsiteX8" fmla="*/ 79259 w 168399"/>
                <a:gd name="connsiteY8" fmla="*/ 87964 h 168563"/>
                <a:gd name="connsiteX9" fmla="*/ 8357 w 168399"/>
                <a:gd name="connsiteY9" fmla="*/ 87964 h 168563"/>
                <a:gd name="connsiteX10" fmla="*/ 0 w 168399"/>
                <a:gd name="connsiteY10" fmla="*/ 82907 h 168563"/>
                <a:gd name="connsiteX11" fmla="*/ 8357 w 168399"/>
                <a:gd name="connsiteY11" fmla="*/ 77840 h 168563"/>
                <a:gd name="connsiteX12" fmla="*/ 79259 w 168399"/>
                <a:gd name="connsiteY12" fmla="*/ 77840 h 168563"/>
                <a:gd name="connsiteX13" fmla="*/ 79259 w 168399"/>
                <a:gd name="connsiteY13" fmla="*/ 6977 h 168563"/>
                <a:gd name="connsiteX14" fmla="*/ 84327 w 168399"/>
                <a:gd name="connsiteY14" fmla="*/ -1375 h 168563"/>
                <a:gd name="connsiteX15" fmla="*/ 89387 w 168399"/>
                <a:gd name="connsiteY15" fmla="*/ 6977 h 168563"/>
                <a:gd name="connsiteX16" fmla="*/ 89387 w 168399"/>
                <a:gd name="connsiteY16" fmla="*/ 77840 h 168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68399" h="168563">
                  <a:moveTo>
                    <a:pt x="89387" y="77840"/>
                  </a:moveTo>
                  <a:lnTo>
                    <a:pt x="160043" y="77840"/>
                  </a:lnTo>
                  <a:cubicBezTo>
                    <a:pt x="163586" y="77840"/>
                    <a:pt x="168400" y="77840"/>
                    <a:pt x="168400" y="82907"/>
                  </a:cubicBezTo>
                  <a:cubicBezTo>
                    <a:pt x="168400" y="87964"/>
                    <a:pt x="163586" y="87964"/>
                    <a:pt x="160043" y="87964"/>
                  </a:cubicBezTo>
                  <a:lnTo>
                    <a:pt x="89387" y="87964"/>
                  </a:lnTo>
                  <a:lnTo>
                    <a:pt x="89387" y="158835"/>
                  </a:lnTo>
                  <a:cubicBezTo>
                    <a:pt x="89387" y="162376"/>
                    <a:pt x="89387" y="167188"/>
                    <a:pt x="84327" y="167188"/>
                  </a:cubicBezTo>
                  <a:cubicBezTo>
                    <a:pt x="79259" y="167188"/>
                    <a:pt x="79259" y="162376"/>
                    <a:pt x="79259" y="158835"/>
                  </a:cubicBezTo>
                  <a:lnTo>
                    <a:pt x="79259" y="87964"/>
                  </a:lnTo>
                  <a:lnTo>
                    <a:pt x="8357" y="87964"/>
                  </a:lnTo>
                  <a:cubicBezTo>
                    <a:pt x="4814" y="87964"/>
                    <a:pt x="0" y="87964"/>
                    <a:pt x="0" y="82907"/>
                  </a:cubicBezTo>
                  <a:cubicBezTo>
                    <a:pt x="0" y="77840"/>
                    <a:pt x="4814" y="77840"/>
                    <a:pt x="8357" y="77840"/>
                  </a:cubicBezTo>
                  <a:lnTo>
                    <a:pt x="79259" y="77840"/>
                  </a:lnTo>
                  <a:lnTo>
                    <a:pt x="79259" y="6977"/>
                  </a:lnTo>
                  <a:cubicBezTo>
                    <a:pt x="79259" y="3437"/>
                    <a:pt x="79259" y="-1375"/>
                    <a:pt x="84327" y="-1375"/>
                  </a:cubicBezTo>
                  <a:cubicBezTo>
                    <a:pt x="89387" y="-1375"/>
                    <a:pt x="89387" y="3437"/>
                    <a:pt x="89387" y="6977"/>
                  </a:cubicBezTo>
                  <a:lnTo>
                    <a:pt x="89387" y="77840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518" name="任意多边形: 形状 1517">
              <a:extLst>
                <a:ext uri="{FF2B5EF4-FFF2-40B4-BE49-F238E27FC236}">
                  <a16:creationId xmlns:a16="http://schemas.microsoft.com/office/drawing/2014/main" id="{FFA52CB7-BD91-AB04-113A-33DEB64229BD}"/>
                </a:ext>
              </a:extLst>
            </p:cNvPr>
            <p:cNvSpPr/>
            <p:nvPr>
              <p:custDataLst>
                <p:tags r:id="rId71"/>
              </p:custDataLst>
            </p:nvPr>
          </p:nvSpPr>
          <p:spPr>
            <a:xfrm flipV="1">
              <a:off x="9904358" y="-13524272"/>
              <a:ext cx="144345" cy="175644"/>
            </a:xfrm>
            <a:custGeom>
              <a:avLst/>
              <a:gdLst>
                <a:gd name="connsiteX0" fmla="*/ 17477 w 144345"/>
                <a:gd name="connsiteY0" fmla="*/ 10515 h 175644"/>
                <a:gd name="connsiteX1" fmla="*/ 0 w 144345"/>
                <a:gd name="connsiteY1" fmla="*/ 10515 h 175644"/>
                <a:gd name="connsiteX2" fmla="*/ 0 w 144345"/>
                <a:gd name="connsiteY2" fmla="*/ -1377 h 175644"/>
                <a:gd name="connsiteX3" fmla="*/ 31912 w 144345"/>
                <a:gd name="connsiteY3" fmla="*/ -616 h 175644"/>
                <a:gd name="connsiteX4" fmla="*/ 63816 w 144345"/>
                <a:gd name="connsiteY4" fmla="*/ -1377 h 175644"/>
                <a:gd name="connsiteX5" fmla="*/ 63816 w 144345"/>
                <a:gd name="connsiteY5" fmla="*/ 10515 h 175644"/>
                <a:gd name="connsiteX6" fmla="*/ 46346 w 144345"/>
                <a:gd name="connsiteY6" fmla="*/ 10515 h 175644"/>
                <a:gd name="connsiteX7" fmla="*/ 46346 w 144345"/>
                <a:gd name="connsiteY7" fmla="*/ 63412 h 175644"/>
                <a:gd name="connsiteX8" fmla="*/ 84073 w 144345"/>
                <a:gd name="connsiteY8" fmla="*/ 103404 h 175644"/>
                <a:gd name="connsiteX9" fmla="*/ 97999 w 144345"/>
                <a:gd name="connsiteY9" fmla="*/ 78854 h 175644"/>
                <a:gd name="connsiteX10" fmla="*/ 97999 w 144345"/>
                <a:gd name="connsiteY10" fmla="*/ 10515 h 175644"/>
                <a:gd name="connsiteX11" fmla="*/ 80530 w 144345"/>
                <a:gd name="connsiteY11" fmla="*/ 10515 h 175644"/>
                <a:gd name="connsiteX12" fmla="*/ 80530 w 144345"/>
                <a:gd name="connsiteY12" fmla="*/ -1377 h 175644"/>
                <a:gd name="connsiteX13" fmla="*/ 112434 w 144345"/>
                <a:gd name="connsiteY13" fmla="*/ -616 h 175644"/>
                <a:gd name="connsiteX14" fmla="*/ 144346 w 144345"/>
                <a:gd name="connsiteY14" fmla="*/ -1377 h 175644"/>
                <a:gd name="connsiteX15" fmla="*/ 144346 w 144345"/>
                <a:gd name="connsiteY15" fmla="*/ 10515 h 175644"/>
                <a:gd name="connsiteX16" fmla="*/ 126868 w 144345"/>
                <a:gd name="connsiteY16" fmla="*/ 10515 h 175644"/>
                <a:gd name="connsiteX17" fmla="*/ 126868 w 144345"/>
                <a:gd name="connsiteY17" fmla="*/ 76067 h 175644"/>
                <a:gd name="connsiteX18" fmla="*/ 87871 w 144345"/>
                <a:gd name="connsiteY18" fmla="*/ 112512 h 175644"/>
                <a:gd name="connsiteX19" fmla="*/ 44821 w 144345"/>
                <a:gd name="connsiteY19" fmla="*/ 87707 h 175644"/>
                <a:gd name="connsiteX20" fmla="*/ 44821 w 144345"/>
                <a:gd name="connsiteY20" fmla="*/ 174267 h 175644"/>
                <a:gd name="connsiteX21" fmla="*/ 0 w 144345"/>
                <a:gd name="connsiteY21" fmla="*/ 172243 h 175644"/>
                <a:gd name="connsiteX22" fmla="*/ 0 w 144345"/>
                <a:gd name="connsiteY22" fmla="*/ 160349 h 175644"/>
                <a:gd name="connsiteX23" fmla="*/ 17477 w 144345"/>
                <a:gd name="connsiteY23" fmla="*/ 150480 h 175644"/>
                <a:gd name="connsiteX24" fmla="*/ 17477 w 144345"/>
                <a:gd name="connsiteY24" fmla="*/ 10515 h 175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44345" h="175644">
                  <a:moveTo>
                    <a:pt x="17477" y="10515"/>
                  </a:moveTo>
                  <a:lnTo>
                    <a:pt x="0" y="10515"/>
                  </a:lnTo>
                  <a:lnTo>
                    <a:pt x="0" y="-1377"/>
                  </a:lnTo>
                  <a:cubicBezTo>
                    <a:pt x="7094" y="-1125"/>
                    <a:pt x="22283" y="-616"/>
                    <a:pt x="31912" y="-616"/>
                  </a:cubicBezTo>
                  <a:cubicBezTo>
                    <a:pt x="41786" y="-616"/>
                    <a:pt x="56729" y="-1125"/>
                    <a:pt x="63816" y="-1377"/>
                  </a:cubicBezTo>
                  <a:lnTo>
                    <a:pt x="63816" y="10515"/>
                  </a:lnTo>
                  <a:lnTo>
                    <a:pt x="46346" y="10515"/>
                  </a:lnTo>
                  <a:lnTo>
                    <a:pt x="46346" y="63412"/>
                  </a:lnTo>
                  <a:cubicBezTo>
                    <a:pt x="46346" y="91003"/>
                    <a:pt x="68121" y="103404"/>
                    <a:pt x="84073" y="103404"/>
                  </a:cubicBezTo>
                  <a:cubicBezTo>
                    <a:pt x="92684" y="103404"/>
                    <a:pt x="97999" y="98085"/>
                    <a:pt x="97999" y="78854"/>
                  </a:cubicBezTo>
                  <a:lnTo>
                    <a:pt x="97999" y="10515"/>
                  </a:lnTo>
                  <a:lnTo>
                    <a:pt x="80530" y="10515"/>
                  </a:lnTo>
                  <a:lnTo>
                    <a:pt x="80530" y="-1377"/>
                  </a:lnTo>
                  <a:cubicBezTo>
                    <a:pt x="87616" y="-1125"/>
                    <a:pt x="102813" y="-616"/>
                    <a:pt x="112434" y="-616"/>
                  </a:cubicBezTo>
                  <a:cubicBezTo>
                    <a:pt x="122308" y="-616"/>
                    <a:pt x="137252" y="-1125"/>
                    <a:pt x="144346" y="-1377"/>
                  </a:cubicBezTo>
                  <a:lnTo>
                    <a:pt x="144346" y="10515"/>
                  </a:lnTo>
                  <a:lnTo>
                    <a:pt x="126868" y="10515"/>
                  </a:lnTo>
                  <a:lnTo>
                    <a:pt x="126868" y="76067"/>
                  </a:lnTo>
                  <a:cubicBezTo>
                    <a:pt x="126868" y="102643"/>
                    <a:pt x="113197" y="112512"/>
                    <a:pt x="87871" y="112512"/>
                  </a:cubicBezTo>
                  <a:cubicBezTo>
                    <a:pt x="63561" y="112512"/>
                    <a:pt x="50652" y="97831"/>
                    <a:pt x="44821" y="87707"/>
                  </a:cubicBezTo>
                  <a:lnTo>
                    <a:pt x="44821" y="174267"/>
                  </a:lnTo>
                  <a:lnTo>
                    <a:pt x="0" y="172243"/>
                  </a:lnTo>
                  <a:lnTo>
                    <a:pt x="0" y="160349"/>
                  </a:lnTo>
                  <a:cubicBezTo>
                    <a:pt x="15706" y="160349"/>
                    <a:pt x="17477" y="160349"/>
                    <a:pt x="17477" y="150480"/>
                  </a:cubicBezTo>
                  <a:lnTo>
                    <a:pt x="17477" y="10515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519" name="任意多边形: 形状 1518">
              <a:extLst>
                <a:ext uri="{FF2B5EF4-FFF2-40B4-BE49-F238E27FC236}">
                  <a16:creationId xmlns:a16="http://schemas.microsoft.com/office/drawing/2014/main" id="{CCC13B79-595E-79A9-0BB3-FF0027328F4B}"/>
                </a:ext>
              </a:extLst>
            </p:cNvPr>
            <p:cNvSpPr/>
            <p:nvPr>
              <p:custDataLst>
                <p:tags r:id="rId72"/>
              </p:custDataLst>
            </p:nvPr>
          </p:nvSpPr>
          <p:spPr>
            <a:xfrm flipV="1">
              <a:off x="10065592" y="-13582367"/>
              <a:ext cx="278340" cy="124758"/>
            </a:xfrm>
            <a:custGeom>
              <a:avLst/>
              <a:gdLst>
                <a:gd name="connsiteX0" fmla="*/ 90428 w 278340"/>
                <a:gd name="connsiteY0" fmla="*/ 118055 h 124758"/>
                <a:gd name="connsiteX1" fmla="*/ 91135 w 278340"/>
                <a:gd name="connsiteY1" fmla="*/ 120898 h 124758"/>
                <a:gd name="connsiteX2" fmla="*/ 88300 w 278340"/>
                <a:gd name="connsiteY2" fmla="*/ 123374 h 124758"/>
                <a:gd name="connsiteX3" fmla="*/ 65603 w 278340"/>
                <a:gd name="connsiteY3" fmla="*/ 121605 h 124758"/>
                <a:gd name="connsiteX4" fmla="*/ 61702 w 278340"/>
                <a:gd name="connsiteY4" fmla="*/ 117531 h 124758"/>
                <a:gd name="connsiteX5" fmla="*/ 66310 w 278340"/>
                <a:gd name="connsiteY5" fmla="*/ 115045 h 124758"/>
                <a:gd name="connsiteX6" fmla="*/ 74826 w 278340"/>
                <a:gd name="connsiteY6" fmla="*/ 112386 h 124758"/>
                <a:gd name="connsiteX7" fmla="*/ 74111 w 278340"/>
                <a:gd name="connsiteY7" fmla="*/ 108487 h 124758"/>
                <a:gd name="connsiteX8" fmla="*/ 64006 w 278340"/>
                <a:gd name="connsiteY8" fmla="*/ 68082 h 124758"/>
                <a:gd name="connsiteX9" fmla="*/ 45743 w 278340"/>
                <a:gd name="connsiteY9" fmla="*/ 78539 h 124758"/>
                <a:gd name="connsiteX10" fmla="*/ 0 w 278340"/>
                <a:gd name="connsiteY10" fmla="*/ 28032 h 124758"/>
                <a:gd name="connsiteX11" fmla="*/ 26772 w 278340"/>
                <a:gd name="connsiteY11" fmla="*/ -1384 h 124758"/>
                <a:gd name="connsiteX12" fmla="*/ 51947 w 278340"/>
                <a:gd name="connsiteY12" fmla="*/ 11017 h 124758"/>
                <a:gd name="connsiteX13" fmla="*/ 70210 w 278340"/>
                <a:gd name="connsiteY13" fmla="*/ -1384 h 124758"/>
                <a:gd name="connsiteX14" fmla="*/ 84224 w 278340"/>
                <a:gd name="connsiteY14" fmla="*/ 8009 h 124758"/>
                <a:gd name="connsiteX15" fmla="*/ 90428 w 278340"/>
                <a:gd name="connsiteY15" fmla="*/ 25731 h 124758"/>
                <a:gd name="connsiteX16" fmla="*/ 87592 w 278340"/>
                <a:gd name="connsiteY16" fmla="*/ 28032 h 124758"/>
                <a:gd name="connsiteX17" fmla="*/ 83691 w 278340"/>
                <a:gd name="connsiteY17" fmla="*/ 22538 h 124758"/>
                <a:gd name="connsiteX18" fmla="*/ 70743 w 278340"/>
                <a:gd name="connsiteY18" fmla="*/ 3579 h 124758"/>
                <a:gd name="connsiteX19" fmla="*/ 64895 w 278340"/>
                <a:gd name="connsiteY19" fmla="*/ 12257 h 124758"/>
                <a:gd name="connsiteX20" fmla="*/ 65778 w 278340"/>
                <a:gd name="connsiteY20" fmla="*/ 19530 h 124758"/>
                <a:gd name="connsiteX21" fmla="*/ 90428 w 278340"/>
                <a:gd name="connsiteY21" fmla="*/ 118055 h 124758"/>
                <a:gd name="connsiteX22" fmla="*/ 52662 w 278340"/>
                <a:gd name="connsiteY22" fmla="*/ 22538 h 124758"/>
                <a:gd name="connsiteX23" fmla="*/ 43614 w 278340"/>
                <a:gd name="connsiteY23" fmla="*/ 10669 h 124758"/>
                <a:gd name="connsiteX24" fmla="*/ 27304 w 278340"/>
                <a:gd name="connsiteY24" fmla="*/ 3579 h 124758"/>
                <a:gd name="connsiteX25" fmla="*/ 14355 w 278340"/>
                <a:gd name="connsiteY25" fmla="*/ 20769 h 124758"/>
                <a:gd name="connsiteX26" fmla="*/ 23578 w 278340"/>
                <a:gd name="connsiteY26" fmla="*/ 56743 h 124758"/>
                <a:gd name="connsiteX27" fmla="*/ 45743 w 278340"/>
                <a:gd name="connsiteY27" fmla="*/ 73576 h 124758"/>
                <a:gd name="connsiteX28" fmla="*/ 61528 w 278340"/>
                <a:gd name="connsiteY28" fmla="*/ 58157 h 124758"/>
                <a:gd name="connsiteX29" fmla="*/ 60995 w 278340"/>
                <a:gd name="connsiteY29" fmla="*/ 55679 h 124758"/>
                <a:gd name="connsiteX30" fmla="*/ 52662 w 278340"/>
                <a:gd name="connsiteY30" fmla="*/ 22538 h 124758"/>
                <a:gd name="connsiteX31" fmla="*/ 134207 w 278340"/>
                <a:gd name="connsiteY31" fmla="*/ 40792 h 124758"/>
                <a:gd name="connsiteX32" fmla="*/ 162750 w 278340"/>
                <a:gd name="connsiteY32" fmla="*/ 44515 h 124758"/>
                <a:gd name="connsiteX33" fmla="*/ 178353 w 278340"/>
                <a:gd name="connsiteY33" fmla="*/ 62944 h 124758"/>
                <a:gd name="connsiteX34" fmla="*/ 156370 w 278340"/>
                <a:gd name="connsiteY34" fmla="*/ 78539 h 124758"/>
                <a:gd name="connsiteX35" fmla="*/ 106363 w 278340"/>
                <a:gd name="connsiteY35" fmla="*/ 31931 h 124758"/>
                <a:gd name="connsiteX36" fmla="*/ 138282 w 278340"/>
                <a:gd name="connsiteY36" fmla="*/ -1384 h 124758"/>
                <a:gd name="connsiteX37" fmla="*/ 182253 w 278340"/>
                <a:gd name="connsiteY37" fmla="*/ 18639 h 124758"/>
                <a:gd name="connsiteX38" fmla="*/ 179242 w 278340"/>
                <a:gd name="connsiteY38" fmla="*/ 21649 h 124758"/>
                <a:gd name="connsiteX39" fmla="*/ 176406 w 278340"/>
                <a:gd name="connsiteY39" fmla="*/ 19878 h 124758"/>
                <a:gd name="connsiteX40" fmla="*/ 138640 w 278340"/>
                <a:gd name="connsiteY40" fmla="*/ 3579 h 124758"/>
                <a:gd name="connsiteX41" fmla="*/ 120908 w 278340"/>
                <a:gd name="connsiteY41" fmla="*/ 25016 h 124758"/>
                <a:gd name="connsiteX42" fmla="*/ 123037 w 278340"/>
                <a:gd name="connsiteY42" fmla="*/ 40792 h 124758"/>
                <a:gd name="connsiteX43" fmla="*/ 134207 w 278340"/>
                <a:gd name="connsiteY43" fmla="*/ 40792 h 124758"/>
                <a:gd name="connsiteX44" fmla="*/ 124451 w 278340"/>
                <a:gd name="connsiteY44" fmla="*/ 45754 h 124758"/>
                <a:gd name="connsiteX45" fmla="*/ 156370 w 278340"/>
                <a:gd name="connsiteY45" fmla="*/ 73576 h 124758"/>
                <a:gd name="connsiteX46" fmla="*/ 170734 w 278340"/>
                <a:gd name="connsiteY46" fmla="*/ 62944 h 124758"/>
                <a:gd name="connsiteX47" fmla="*/ 133142 w 278340"/>
                <a:gd name="connsiteY47" fmla="*/ 45754 h 124758"/>
                <a:gd name="connsiteX48" fmla="*/ 124451 w 278340"/>
                <a:gd name="connsiteY48" fmla="*/ 45754 h 124758"/>
                <a:gd name="connsiteX49" fmla="*/ 268235 w 278340"/>
                <a:gd name="connsiteY49" fmla="*/ 68264 h 124758"/>
                <a:gd name="connsiteX50" fmla="*/ 259193 w 278340"/>
                <a:gd name="connsiteY50" fmla="*/ 58339 h 124758"/>
                <a:gd name="connsiteX51" fmla="*/ 266105 w 278340"/>
                <a:gd name="connsiteY51" fmla="*/ 51781 h 124758"/>
                <a:gd name="connsiteX52" fmla="*/ 276218 w 278340"/>
                <a:gd name="connsiteY52" fmla="*/ 63120 h 124758"/>
                <a:gd name="connsiteX53" fmla="*/ 252807 w 278340"/>
                <a:gd name="connsiteY53" fmla="*/ 78539 h 124758"/>
                <a:gd name="connsiteX54" fmla="*/ 201567 w 278340"/>
                <a:gd name="connsiteY54" fmla="*/ 29447 h 124758"/>
                <a:gd name="connsiteX55" fmla="*/ 234369 w 278340"/>
                <a:gd name="connsiteY55" fmla="*/ -1384 h 124758"/>
                <a:gd name="connsiteX56" fmla="*/ 278340 w 278340"/>
                <a:gd name="connsiteY56" fmla="*/ 18639 h 124758"/>
                <a:gd name="connsiteX57" fmla="*/ 275328 w 278340"/>
                <a:gd name="connsiteY57" fmla="*/ 21649 h 124758"/>
                <a:gd name="connsiteX58" fmla="*/ 272493 w 278340"/>
                <a:gd name="connsiteY58" fmla="*/ 19878 h 124758"/>
                <a:gd name="connsiteX59" fmla="*/ 234726 w 278340"/>
                <a:gd name="connsiteY59" fmla="*/ 3579 h 124758"/>
                <a:gd name="connsiteX60" fmla="*/ 216280 w 278340"/>
                <a:gd name="connsiteY60" fmla="*/ 23245 h 124758"/>
                <a:gd name="connsiteX61" fmla="*/ 227990 w 278340"/>
                <a:gd name="connsiteY61" fmla="*/ 59936 h 124758"/>
                <a:gd name="connsiteX62" fmla="*/ 252807 w 278340"/>
                <a:gd name="connsiteY62" fmla="*/ 73576 h 124758"/>
                <a:gd name="connsiteX63" fmla="*/ 268235 w 278340"/>
                <a:gd name="connsiteY63" fmla="*/ 68264 h 124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278340" h="124758">
                  <a:moveTo>
                    <a:pt x="90428" y="118055"/>
                  </a:moveTo>
                  <a:cubicBezTo>
                    <a:pt x="90603" y="118412"/>
                    <a:pt x="91135" y="120715"/>
                    <a:pt x="91135" y="120898"/>
                  </a:cubicBezTo>
                  <a:cubicBezTo>
                    <a:pt x="91135" y="121778"/>
                    <a:pt x="90428" y="123374"/>
                    <a:pt x="88300" y="123374"/>
                  </a:cubicBezTo>
                  <a:cubicBezTo>
                    <a:pt x="84748" y="123374"/>
                    <a:pt x="70036" y="121961"/>
                    <a:pt x="65603" y="121605"/>
                  </a:cubicBezTo>
                  <a:cubicBezTo>
                    <a:pt x="64181" y="121430"/>
                    <a:pt x="61702" y="121247"/>
                    <a:pt x="61702" y="117531"/>
                  </a:cubicBezTo>
                  <a:cubicBezTo>
                    <a:pt x="61702" y="115045"/>
                    <a:pt x="64181" y="115045"/>
                    <a:pt x="66310" y="115045"/>
                  </a:cubicBezTo>
                  <a:cubicBezTo>
                    <a:pt x="74826" y="115045"/>
                    <a:pt x="74826" y="113808"/>
                    <a:pt x="74826" y="112386"/>
                  </a:cubicBezTo>
                  <a:cubicBezTo>
                    <a:pt x="74826" y="111147"/>
                    <a:pt x="74469" y="110083"/>
                    <a:pt x="74111" y="108487"/>
                  </a:cubicBezTo>
                  <a:lnTo>
                    <a:pt x="64006" y="68082"/>
                  </a:lnTo>
                  <a:cubicBezTo>
                    <a:pt x="60280" y="73933"/>
                    <a:pt x="54251" y="78539"/>
                    <a:pt x="45743" y="78539"/>
                  </a:cubicBezTo>
                  <a:cubicBezTo>
                    <a:pt x="23046" y="78539"/>
                    <a:pt x="0" y="53552"/>
                    <a:pt x="0" y="28032"/>
                  </a:cubicBezTo>
                  <a:cubicBezTo>
                    <a:pt x="0" y="10844"/>
                    <a:pt x="11519" y="-1384"/>
                    <a:pt x="26772" y="-1384"/>
                  </a:cubicBezTo>
                  <a:cubicBezTo>
                    <a:pt x="36345" y="-1384"/>
                    <a:pt x="44853" y="4110"/>
                    <a:pt x="51947" y="11017"/>
                  </a:cubicBezTo>
                  <a:cubicBezTo>
                    <a:pt x="55315" y="387"/>
                    <a:pt x="65603" y="-1384"/>
                    <a:pt x="70210" y="-1384"/>
                  </a:cubicBezTo>
                  <a:cubicBezTo>
                    <a:pt x="76598" y="-1384"/>
                    <a:pt x="81030" y="2515"/>
                    <a:pt x="84224" y="8009"/>
                  </a:cubicBezTo>
                  <a:cubicBezTo>
                    <a:pt x="88124" y="14916"/>
                    <a:pt x="90428" y="25016"/>
                    <a:pt x="90428" y="25731"/>
                  </a:cubicBezTo>
                  <a:cubicBezTo>
                    <a:pt x="90428" y="28032"/>
                    <a:pt x="88124" y="28032"/>
                    <a:pt x="87592" y="28032"/>
                  </a:cubicBezTo>
                  <a:cubicBezTo>
                    <a:pt x="85106" y="28032"/>
                    <a:pt x="84931" y="27327"/>
                    <a:pt x="83691" y="22538"/>
                  </a:cubicBezTo>
                  <a:cubicBezTo>
                    <a:pt x="81563" y="14035"/>
                    <a:pt x="78194" y="3579"/>
                    <a:pt x="70743" y="3579"/>
                  </a:cubicBezTo>
                  <a:cubicBezTo>
                    <a:pt x="66135" y="3579"/>
                    <a:pt x="64895" y="7477"/>
                    <a:pt x="64895" y="12257"/>
                  </a:cubicBezTo>
                  <a:cubicBezTo>
                    <a:pt x="64895" y="15631"/>
                    <a:pt x="65245" y="17219"/>
                    <a:pt x="65778" y="19530"/>
                  </a:cubicBezTo>
                  <a:lnTo>
                    <a:pt x="90428" y="118055"/>
                  </a:lnTo>
                  <a:close/>
                  <a:moveTo>
                    <a:pt x="52662" y="22538"/>
                  </a:moveTo>
                  <a:cubicBezTo>
                    <a:pt x="51414" y="17576"/>
                    <a:pt x="47514" y="14035"/>
                    <a:pt x="43614" y="10669"/>
                  </a:cubicBezTo>
                  <a:cubicBezTo>
                    <a:pt x="42016" y="9247"/>
                    <a:pt x="34930" y="3579"/>
                    <a:pt x="27304" y="3579"/>
                  </a:cubicBezTo>
                  <a:cubicBezTo>
                    <a:pt x="20742" y="3579"/>
                    <a:pt x="14355" y="8183"/>
                    <a:pt x="14355" y="20769"/>
                  </a:cubicBezTo>
                  <a:cubicBezTo>
                    <a:pt x="14355" y="30160"/>
                    <a:pt x="19503" y="49653"/>
                    <a:pt x="23578" y="56743"/>
                  </a:cubicBezTo>
                  <a:cubicBezTo>
                    <a:pt x="31737" y="70917"/>
                    <a:pt x="40777" y="73576"/>
                    <a:pt x="45743" y="73576"/>
                  </a:cubicBezTo>
                  <a:cubicBezTo>
                    <a:pt x="58151" y="73576"/>
                    <a:pt x="61528" y="60110"/>
                    <a:pt x="61528" y="58157"/>
                  </a:cubicBezTo>
                  <a:cubicBezTo>
                    <a:pt x="61528" y="57450"/>
                    <a:pt x="61170" y="56211"/>
                    <a:pt x="60995" y="55679"/>
                  </a:cubicBezTo>
                  <a:lnTo>
                    <a:pt x="52662" y="22538"/>
                  </a:lnTo>
                  <a:close/>
                  <a:moveTo>
                    <a:pt x="134207" y="40792"/>
                  </a:moveTo>
                  <a:cubicBezTo>
                    <a:pt x="139172" y="40792"/>
                    <a:pt x="153177" y="41150"/>
                    <a:pt x="162750" y="44515"/>
                  </a:cubicBezTo>
                  <a:cubicBezTo>
                    <a:pt x="175874" y="49121"/>
                    <a:pt x="178353" y="57625"/>
                    <a:pt x="178353" y="62944"/>
                  </a:cubicBezTo>
                  <a:cubicBezTo>
                    <a:pt x="178353" y="72694"/>
                    <a:pt x="168605" y="78539"/>
                    <a:pt x="156370" y="78539"/>
                  </a:cubicBezTo>
                  <a:cubicBezTo>
                    <a:pt x="135088" y="78539"/>
                    <a:pt x="106363" y="62237"/>
                    <a:pt x="106363" y="31931"/>
                  </a:cubicBezTo>
                  <a:cubicBezTo>
                    <a:pt x="106363" y="14035"/>
                    <a:pt x="117539" y="-1384"/>
                    <a:pt x="138282" y="-1384"/>
                  </a:cubicBezTo>
                  <a:cubicBezTo>
                    <a:pt x="168247" y="-1384"/>
                    <a:pt x="182253" y="16155"/>
                    <a:pt x="182253" y="18639"/>
                  </a:cubicBezTo>
                  <a:cubicBezTo>
                    <a:pt x="182253" y="19703"/>
                    <a:pt x="180665" y="21649"/>
                    <a:pt x="179242" y="21649"/>
                  </a:cubicBezTo>
                  <a:cubicBezTo>
                    <a:pt x="178177" y="21649"/>
                    <a:pt x="177820" y="21301"/>
                    <a:pt x="176406" y="19878"/>
                  </a:cubicBezTo>
                  <a:cubicBezTo>
                    <a:pt x="162575" y="3579"/>
                    <a:pt x="141825" y="3579"/>
                    <a:pt x="138640" y="3579"/>
                  </a:cubicBezTo>
                  <a:cubicBezTo>
                    <a:pt x="127994" y="3579"/>
                    <a:pt x="120908" y="10669"/>
                    <a:pt x="120908" y="25016"/>
                  </a:cubicBezTo>
                  <a:cubicBezTo>
                    <a:pt x="120908" y="27500"/>
                    <a:pt x="120908" y="31042"/>
                    <a:pt x="123037" y="40792"/>
                  </a:cubicBezTo>
                  <a:lnTo>
                    <a:pt x="134207" y="40792"/>
                  </a:lnTo>
                  <a:close/>
                  <a:moveTo>
                    <a:pt x="124451" y="45754"/>
                  </a:moveTo>
                  <a:cubicBezTo>
                    <a:pt x="131720" y="71447"/>
                    <a:pt x="151406" y="73576"/>
                    <a:pt x="156370" y="73576"/>
                  </a:cubicBezTo>
                  <a:cubicBezTo>
                    <a:pt x="164172" y="73576"/>
                    <a:pt x="170734" y="69678"/>
                    <a:pt x="170734" y="62944"/>
                  </a:cubicBezTo>
                  <a:cubicBezTo>
                    <a:pt x="170734" y="45754"/>
                    <a:pt x="140768" y="45754"/>
                    <a:pt x="133142" y="45754"/>
                  </a:cubicBezTo>
                  <a:lnTo>
                    <a:pt x="124451" y="45754"/>
                  </a:lnTo>
                  <a:close/>
                  <a:moveTo>
                    <a:pt x="268235" y="68264"/>
                  </a:moveTo>
                  <a:cubicBezTo>
                    <a:pt x="261855" y="67200"/>
                    <a:pt x="259193" y="62237"/>
                    <a:pt x="259193" y="58339"/>
                  </a:cubicBezTo>
                  <a:cubicBezTo>
                    <a:pt x="259193" y="53552"/>
                    <a:pt x="262920" y="51781"/>
                    <a:pt x="266105" y="51781"/>
                  </a:cubicBezTo>
                  <a:cubicBezTo>
                    <a:pt x="270007" y="51781"/>
                    <a:pt x="276218" y="54615"/>
                    <a:pt x="276218" y="63120"/>
                  </a:cubicBezTo>
                  <a:cubicBezTo>
                    <a:pt x="276218" y="75172"/>
                    <a:pt x="262389" y="78539"/>
                    <a:pt x="252807" y="78539"/>
                  </a:cubicBezTo>
                  <a:cubicBezTo>
                    <a:pt x="226210" y="78539"/>
                    <a:pt x="201567" y="54083"/>
                    <a:pt x="201567" y="29447"/>
                  </a:cubicBezTo>
                  <a:cubicBezTo>
                    <a:pt x="201567" y="14209"/>
                    <a:pt x="212205" y="-1384"/>
                    <a:pt x="234369" y="-1384"/>
                  </a:cubicBezTo>
                  <a:cubicBezTo>
                    <a:pt x="264333" y="-1384"/>
                    <a:pt x="278340" y="16155"/>
                    <a:pt x="278340" y="18639"/>
                  </a:cubicBezTo>
                  <a:cubicBezTo>
                    <a:pt x="278340" y="19703"/>
                    <a:pt x="276752" y="21649"/>
                    <a:pt x="275328" y="21649"/>
                  </a:cubicBezTo>
                  <a:cubicBezTo>
                    <a:pt x="274265" y="21649"/>
                    <a:pt x="273907" y="21301"/>
                    <a:pt x="272493" y="19878"/>
                  </a:cubicBezTo>
                  <a:cubicBezTo>
                    <a:pt x="258662" y="3579"/>
                    <a:pt x="237911" y="3579"/>
                    <a:pt x="234726" y="3579"/>
                  </a:cubicBezTo>
                  <a:cubicBezTo>
                    <a:pt x="221960" y="3579"/>
                    <a:pt x="216280" y="12257"/>
                    <a:pt x="216280" y="23245"/>
                  </a:cubicBezTo>
                  <a:cubicBezTo>
                    <a:pt x="216280" y="28391"/>
                    <a:pt x="218766" y="47701"/>
                    <a:pt x="227990" y="59936"/>
                  </a:cubicBezTo>
                  <a:cubicBezTo>
                    <a:pt x="234726" y="68614"/>
                    <a:pt x="243940" y="73576"/>
                    <a:pt x="252807" y="73576"/>
                  </a:cubicBezTo>
                  <a:cubicBezTo>
                    <a:pt x="255293" y="73576"/>
                    <a:pt x="263802" y="73226"/>
                    <a:pt x="268235" y="68264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520" name="任意多边形: 形状 1519">
              <a:extLst>
                <a:ext uri="{FF2B5EF4-FFF2-40B4-BE49-F238E27FC236}">
                  <a16:creationId xmlns:a16="http://schemas.microsoft.com/office/drawing/2014/main" id="{29E01F20-74E8-FDF7-CDFF-DFB2854852F3}"/>
                </a:ext>
              </a:extLst>
            </p:cNvPr>
            <p:cNvSpPr/>
            <p:nvPr>
              <p:custDataLst>
                <p:tags r:id="rId73"/>
              </p:custDataLst>
            </p:nvPr>
          </p:nvSpPr>
          <p:spPr>
            <a:xfrm flipV="1">
              <a:off x="10356917" y="-13449455"/>
              <a:ext cx="73762" cy="13649"/>
            </a:xfrm>
            <a:custGeom>
              <a:avLst/>
              <a:gdLst>
                <a:gd name="connsiteX0" fmla="*/ 73762 w 73762"/>
                <a:gd name="connsiteY0" fmla="*/ 5363 h 13649"/>
                <a:gd name="connsiteX1" fmla="*/ 64896 w 73762"/>
                <a:gd name="connsiteY1" fmla="*/ 12272 h 13649"/>
                <a:gd name="connsiteX2" fmla="*/ 8866 w 73762"/>
                <a:gd name="connsiteY2" fmla="*/ 12272 h 13649"/>
                <a:gd name="connsiteX3" fmla="*/ 0 w 73762"/>
                <a:gd name="connsiteY3" fmla="*/ 5539 h 13649"/>
                <a:gd name="connsiteX4" fmla="*/ 8866 w 73762"/>
                <a:gd name="connsiteY4" fmla="*/ -1378 h 13649"/>
                <a:gd name="connsiteX5" fmla="*/ 64896 w 73762"/>
                <a:gd name="connsiteY5" fmla="*/ -1378 h 13649"/>
                <a:gd name="connsiteX6" fmla="*/ 73762 w 73762"/>
                <a:gd name="connsiteY6" fmla="*/ 5363 h 13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762" h="13649">
                  <a:moveTo>
                    <a:pt x="73762" y="5363"/>
                  </a:moveTo>
                  <a:cubicBezTo>
                    <a:pt x="73762" y="12272"/>
                    <a:pt x="67025" y="12272"/>
                    <a:pt x="64896" y="12272"/>
                  </a:cubicBezTo>
                  <a:lnTo>
                    <a:pt x="8866" y="12272"/>
                  </a:lnTo>
                  <a:cubicBezTo>
                    <a:pt x="6919" y="12272"/>
                    <a:pt x="0" y="12272"/>
                    <a:pt x="0" y="5539"/>
                  </a:cubicBezTo>
                  <a:cubicBezTo>
                    <a:pt x="0" y="-1378"/>
                    <a:pt x="6737" y="-1378"/>
                    <a:pt x="8866" y="-1378"/>
                  </a:cubicBezTo>
                  <a:lnTo>
                    <a:pt x="64896" y="-1378"/>
                  </a:lnTo>
                  <a:cubicBezTo>
                    <a:pt x="66850" y="-1378"/>
                    <a:pt x="73762" y="-1378"/>
                    <a:pt x="73762" y="5363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521" name="任意多边形: 形状 1520">
              <a:extLst>
                <a:ext uri="{FF2B5EF4-FFF2-40B4-BE49-F238E27FC236}">
                  <a16:creationId xmlns:a16="http://schemas.microsoft.com/office/drawing/2014/main" id="{F11F1DBF-32AE-45DD-8F25-2BBACC87BF9B}"/>
                </a:ext>
              </a:extLst>
            </p:cNvPr>
            <p:cNvSpPr/>
            <p:nvPr>
              <p:custDataLst>
                <p:tags r:id="rId74"/>
              </p:custDataLst>
            </p:nvPr>
          </p:nvSpPr>
          <p:spPr>
            <a:xfrm flipV="1">
              <a:off x="10453539" y="-13537531"/>
              <a:ext cx="184211" cy="79922"/>
            </a:xfrm>
            <a:custGeom>
              <a:avLst/>
              <a:gdLst>
                <a:gd name="connsiteX0" fmla="*/ 63832 w 184211"/>
                <a:gd name="connsiteY0" fmla="*/ 67020 h 79922"/>
                <a:gd name="connsiteX1" fmla="*/ 56380 w 184211"/>
                <a:gd name="connsiteY1" fmla="*/ 58691 h 79922"/>
                <a:gd name="connsiteX2" fmla="*/ 62235 w 184211"/>
                <a:gd name="connsiteY2" fmla="*/ 53021 h 79922"/>
                <a:gd name="connsiteX3" fmla="*/ 70743 w 184211"/>
                <a:gd name="connsiteY3" fmla="*/ 63121 h 79922"/>
                <a:gd name="connsiteX4" fmla="*/ 47165 w 184211"/>
                <a:gd name="connsiteY4" fmla="*/ 78541 h 79922"/>
                <a:gd name="connsiteX5" fmla="*/ 14538 w 184211"/>
                <a:gd name="connsiteY5" fmla="*/ 52665 h 79922"/>
                <a:gd name="connsiteX6" fmla="*/ 20742 w 184211"/>
                <a:gd name="connsiteY6" fmla="*/ 39730 h 79922"/>
                <a:gd name="connsiteX7" fmla="*/ 40777 w 184211"/>
                <a:gd name="connsiteY7" fmla="*/ 33355 h 79922"/>
                <a:gd name="connsiteX8" fmla="*/ 55856 w 184211"/>
                <a:gd name="connsiteY8" fmla="*/ 21651 h 79922"/>
                <a:gd name="connsiteX9" fmla="*/ 46458 w 184211"/>
                <a:gd name="connsiteY9" fmla="*/ 7479 h 79922"/>
                <a:gd name="connsiteX10" fmla="*/ 28726 w 184211"/>
                <a:gd name="connsiteY10" fmla="*/ 3580 h 79922"/>
                <a:gd name="connsiteX11" fmla="*/ 7444 w 184211"/>
                <a:gd name="connsiteY11" fmla="*/ 11019 h 79922"/>
                <a:gd name="connsiteX12" fmla="*/ 17199 w 184211"/>
                <a:gd name="connsiteY12" fmla="*/ 21119 h 79922"/>
                <a:gd name="connsiteX13" fmla="*/ 10280 w 184211"/>
                <a:gd name="connsiteY13" fmla="*/ 27677 h 79922"/>
                <a:gd name="connsiteX14" fmla="*/ 0 w 184211"/>
                <a:gd name="connsiteY14" fmla="*/ 15808 h 79922"/>
                <a:gd name="connsiteX15" fmla="*/ 28544 w 184211"/>
                <a:gd name="connsiteY15" fmla="*/ -1382 h 79922"/>
                <a:gd name="connsiteX16" fmla="*/ 67200 w 184211"/>
                <a:gd name="connsiteY16" fmla="*/ 27860 h 79922"/>
                <a:gd name="connsiteX17" fmla="*/ 42732 w 184211"/>
                <a:gd name="connsiteY17" fmla="*/ 48591 h 79922"/>
                <a:gd name="connsiteX18" fmla="*/ 35638 w 184211"/>
                <a:gd name="connsiteY18" fmla="*/ 50011 h 79922"/>
                <a:gd name="connsiteX19" fmla="*/ 25882 w 184211"/>
                <a:gd name="connsiteY19" fmla="*/ 58872 h 79922"/>
                <a:gd name="connsiteX20" fmla="*/ 32977 w 184211"/>
                <a:gd name="connsiteY20" fmla="*/ 70211 h 79922"/>
                <a:gd name="connsiteX21" fmla="*/ 46990 w 184211"/>
                <a:gd name="connsiteY21" fmla="*/ 73578 h 79922"/>
                <a:gd name="connsiteX22" fmla="*/ 63832 w 184211"/>
                <a:gd name="connsiteY22" fmla="*/ 67020 h 79922"/>
                <a:gd name="connsiteX23" fmla="*/ 157789 w 184211"/>
                <a:gd name="connsiteY23" fmla="*/ 68084 h 79922"/>
                <a:gd name="connsiteX24" fmla="*/ 139526 w 184211"/>
                <a:gd name="connsiteY24" fmla="*/ 78541 h 79922"/>
                <a:gd name="connsiteX25" fmla="*/ 93783 w 184211"/>
                <a:gd name="connsiteY25" fmla="*/ 28034 h 79922"/>
                <a:gd name="connsiteX26" fmla="*/ 120555 w 184211"/>
                <a:gd name="connsiteY26" fmla="*/ -1382 h 79922"/>
                <a:gd name="connsiteX27" fmla="*/ 145730 w 184211"/>
                <a:gd name="connsiteY27" fmla="*/ 11019 h 79922"/>
                <a:gd name="connsiteX28" fmla="*/ 163993 w 184211"/>
                <a:gd name="connsiteY28" fmla="*/ -1382 h 79922"/>
                <a:gd name="connsiteX29" fmla="*/ 178007 w 184211"/>
                <a:gd name="connsiteY29" fmla="*/ 8011 h 79922"/>
                <a:gd name="connsiteX30" fmla="*/ 184211 w 184211"/>
                <a:gd name="connsiteY30" fmla="*/ 25733 h 79922"/>
                <a:gd name="connsiteX31" fmla="*/ 181375 w 184211"/>
                <a:gd name="connsiteY31" fmla="*/ 28034 h 79922"/>
                <a:gd name="connsiteX32" fmla="*/ 177474 w 184211"/>
                <a:gd name="connsiteY32" fmla="*/ 22540 h 79922"/>
                <a:gd name="connsiteX33" fmla="*/ 164526 w 184211"/>
                <a:gd name="connsiteY33" fmla="*/ 3580 h 79922"/>
                <a:gd name="connsiteX34" fmla="*/ 158679 w 184211"/>
                <a:gd name="connsiteY34" fmla="*/ 12258 h 79922"/>
                <a:gd name="connsiteX35" fmla="*/ 161332 w 184211"/>
                <a:gd name="connsiteY35" fmla="*/ 26265 h 79922"/>
                <a:gd name="connsiteX36" fmla="*/ 165233 w 184211"/>
                <a:gd name="connsiteY36" fmla="*/ 42216 h 79922"/>
                <a:gd name="connsiteX37" fmla="*/ 168784 w 184211"/>
                <a:gd name="connsiteY37" fmla="*/ 55681 h 79922"/>
                <a:gd name="connsiteX38" fmla="*/ 171977 w 184211"/>
                <a:gd name="connsiteY38" fmla="*/ 69504 h 79922"/>
                <a:gd name="connsiteX39" fmla="*/ 165948 w 184211"/>
                <a:gd name="connsiteY39" fmla="*/ 75174 h 79922"/>
                <a:gd name="connsiteX40" fmla="*/ 157789 w 184211"/>
                <a:gd name="connsiteY40" fmla="*/ 68084 h 79922"/>
                <a:gd name="connsiteX41" fmla="*/ 146445 w 184211"/>
                <a:gd name="connsiteY41" fmla="*/ 22540 h 79922"/>
                <a:gd name="connsiteX42" fmla="*/ 137397 w 184211"/>
                <a:gd name="connsiteY42" fmla="*/ 10670 h 79922"/>
                <a:gd name="connsiteX43" fmla="*/ 121087 w 184211"/>
                <a:gd name="connsiteY43" fmla="*/ 3580 h 79922"/>
                <a:gd name="connsiteX44" fmla="*/ 108138 w 184211"/>
                <a:gd name="connsiteY44" fmla="*/ 20770 h 79922"/>
                <a:gd name="connsiteX45" fmla="*/ 117362 w 184211"/>
                <a:gd name="connsiteY45" fmla="*/ 56745 h 79922"/>
                <a:gd name="connsiteX46" fmla="*/ 139526 w 184211"/>
                <a:gd name="connsiteY46" fmla="*/ 73578 h 79922"/>
                <a:gd name="connsiteX47" fmla="*/ 155311 w 184211"/>
                <a:gd name="connsiteY47" fmla="*/ 58159 h 79922"/>
                <a:gd name="connsiteX48" fmla="*/ 154779 w 184211"/>
                <a:gd name="connsiteY48" fmla="*/ 55681 h 79922"/>
                <a:gd name="connsiteX49" fmla="*/ 146445 w 184211"/>
                <a:gd name="connsiteY49" fmla="*/ 22540 h 79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84211" h="79922">
                  <a:moveTo>
                    <a:pt x="63832" y="67020"/>
                  </a:moveTo>
                  <a:cubicBezTo>
                    <a:pt x="59224" y="65955"/>
                    <a:pt x="56380" y="62239"/>
                    <a:pt x="56380" y="58691"/>
                  </a:cubicBezTo>
                  <a:cubicBezTo>
                    <a:pt x="56380" y="54617"/>
                    <a:pt x="59931" y="53021"/>
                    <a:pt x="62235" y="53021"/>
                  </a:cubicBezTo>
                  <a:cubicBezTo>
                    <a:pt x="64006" y="53021"/>
                    <a:pt x="70743" y="54085"/>
                    <a:pt x="70743" y="63121"/>
                  </a:cubicBezTo>
                  <a:cubicBezTo>
                    <a:pt x="70743" y="74642"/>
                    <a:pt x="57977" y="78541"/>
                    <a:pt x="47165" y="78541"/>
                  </a:cubicBezTo>
                  <a:cubicBezTo>
                    <a:pt x="19504" y="78541"/>
                    <a:pt x="14538" y="58159"/>
                    <a:pt x="14538" y="52665"/>
                  </a:cubicBezTo>
                  <a:cubicBezTo>
                    <a:pt x="14538" y="46114"/>
                    <a:pt x="18264" y="41858"/>
                    <a:pt x="20742" y="39730"/>
                  </a:cubicBezTo>
                  <a:cubicBezTo>
                    <a:pt x="25350" y="36190"/>
                    <a:pt x="28544" y="35475"/>
                    <a:pt x="40777" y="33355"/>
                  </a:cubicBezTo>
                  <a:cubicBezTo>
                    <a:pt x="44504" y="32640"/>
                    <a:pt x="55856" y="30512"/>
                    <a:pt x="55856" y="21651"/>
                  </a:cubicBezTo>
                  <a:cubicBezTo>
                    <a:pt x="55856" y="18641"/>
                    <a:pt x="53902" y="11909"/>
                    <a:pt x="46458" y="7479"/>
                  </a:cubicBezTo>
                  <a:cubicBezTo>
                    <a:pt x="39539" y="3580"/>
                    <a:pt x="30847" y="3580"/>
                    <a:pt x="28726" y="3580"/>
                  </a:cubicBezTo>
                  <a:cubicBezTo>
                    <a:pt x="21632" y="3580"/>
                    <a:pt x="11528" y="5176"/>
                    <a:pt x="7444" y="11019"/>
                  </a:cubicBezTo>
                  <a:cubicBezTo>
                    <a:pt x="13299" y="11726"/>
                    <a:pt x="17199" y="16157"/>
                    <a:pt x="17199" y="21119"/>
                  </a:cubicBezTo>
                  <a:cubicBezTo>
                    <a:pt x="17199" y="25550"/>
                    <a:pt x="14005" y="27677"/>
                    <a:pt x="10280" y="27677"/>
                  </a:cubicBezTo>
                  <a:cubicBezTo>
                    <a:pt x="5140" y="27677"/>
                    <a:pt x="0" y="23604"/>
                    <a:pt x="0" y="15808"/>
                  </a:cubicBezTo>
                  <a:cubicBezTo>
                    <a:pt x="0" y="5176"/>
                    <a:pt x="11344" y="-1382"/>
                    <a:pt x="28544" y="-1382"/>
                  </a:cubicBezTo>
                  <a:cubicBezTo>
                    <a:pt x="61171" y="-1382"/>
                    <a:pt x="67200" y="20944"/>
                    <a:pt x="67200" y="27860"/>
                  </a:cubicBezTo>
                  <a:cubicBezTo>
                    <a:pt x="67200" y="44160"/>
                    <a:pt x="49294" y="47352"/>
                    <a:pt x="42732" y="48591"/>
                  </a:cubicBezTo>
                  <a:cubicBezTo>
                    <a:pt x="41135" y="48948"/>
                    <a:pt x="36702" y="49655"/>
                    <a:pt x="35638" y="50011"/>
                  </a:cubicBezTo>
                  <a:cubicBezTo>
                    <a:pt x="29076" y="51250"/>
                    <a:pt x="25882" y="54975"/>
                    <a:pt x="25882" y="58872"/>
                  </a:cubicBezTo>
                  <a:cubicBezTo>
                    <a:pt x="25882" y="62946"/>
                    <a:pt x="29076" y="67733"/>
                    <a:pt x="32977" y="70211"/>
                  </a:cubicBezTo>
                  <a:cubicBezTo>
                    <a:pt x="37767" y="73228"/>
                    <a:pt x="43971" y="73578"/>
                    <a:pt x="46990" y="73578"/>
                  </a:cubicBezTo>
                  <a:cubicBezTo>
                    <a:pt x="50708" y="73578"/>
                    <a:pt x="59931" y="73046"/>
                    <a:pt x="63832" y="67020"/>
                  </a:cubicBezTo>
                  <a:close/>
                  <a:moveTo>
                    <a:pt x="157789" y="68084"/>
                  </a:moveTo>
                  <a:cubicBezTo>
                    <a:pt x="154063" y="73935"/>
                    <a:pt x="148034" y="78541"/>
                    <a:pt x="139526" y="78541"/>
                  </a:cubicBezTo>
                  <a:cubicBezTo>
                    <a:pt x="116829" y="78541"/>
                    <a:pt x="93783" y="53553"/>
                    <a:pt x="93783" y="28034"/>
                  </a:cubicBezTo>
                  <a:cubicBezTo>
                    <a:pt x="93783" y="10846"/>
                    <a:pt x="105302" y="-1382"/>
                    <a:pt x="120555" y="-1382"/>
                  </a:cubicBezTo>
                  <a:cubicBezTo>
                    <a:pt x="130128" y="-1382"/>
                    <a:pt x="138636" y="4112"/>
                    <a:pt x="145730" y="11019"/>
                  </a:cubicBezTo>
                  <a:cubicBezTo>
                    <a:pt x="149098" y="389"/>
                    <a:pt x="159386" y="-1382"/>
                    <a:pt x="163993" y="-1382"/>
                  </a:cubicBezTo>
                  <a:cubicBezTo>
                    <a:pt x="170381" y="-1382"/>
                    <a:pt x="174813" y="2516"/>
                    <a:pt x="178007" y="8011"/>
                  </a:cubicBezTo>
                  <a:cubicBezTo>
                    <a:pt x="181908" y="14918"/>
                    <a:pt x="184211" y="25018"/>
                    <a:pt x="184211" y="25733"/>
                  </a:cubicBezTo>
                  <a:cubicBezTo>
                    <a:pt x="184211" y="28034"/>
                    <a:pt x="181908" y="28034"/>
                    <a:pt x="181375" y="28034"/>
                  </a:cubicBezTo>
                  <a:cubicBezTo>
                    <a:pt x="178889" y="28034"/>
                    <a:pt x="178714" y="27329"/>
                    <a:pt x="177474" y="22540"/>
                  </a:cubicBezTo>
                  <a:cubicBezTo>
                    <a:pt x="175346" y="14037"/>
                    <a:pt x="171977" y="3580"/>
                    <a:pt x="164526" y="3580"/>
                  </a:cubicBezTo>
                  <a:cubicBezTo>
                    <a:pt x="159918" y="3580"/>
                    <a:pt x="158679" y="7479"/>
                    <a:pt x="158679" y="12258"/>
                  </a:cubicBezTo>
                  <a:cubicBezTo>
                    <a:pt x="158679" y="15276"/>
                    <a:pt x="160093" y="21651"/>
                    <a:pt x="161332" y="26265"/>
                  </a:cubicBezTo>
                  <a:cubicBezTo>
                    <a:pt x="162580" y="31044"/>
                    <a:pt x="164351" y="38309"/>
                    <a:pt x="165233" y="42216"/>
                  </a:cubicBezTo>
                  <a:lnTo>
                    <a:pt x="168784" y="55681"/>
                  </a:lnTo>
                  <a:cubicBezTo>
                    <a:pt x="169848" y="60287"/>
                    <a:pt x="171977" y="68616"/>
                    <a:pt x="171977" y="69504"/>
                  </a:cubicBezTo>
                  <a:cubicBezTo>
                    <a:pt x="171977" y="73403"/>
                    <a:pt x="168784" y="75174"/>
                    <a:pt x="165948" y="75174"/>
                  </a:cubicBezTo>
                  <a:cubicBezTo>
                    <a:pt x="162929" y="75174"/>
                    <a:pt x="158854" y="73046"/>
                    <a:pt x="157789" y="68084"/>
                  </a:cubicBezTo>
                  <a:close/>
                  <a:moveTo>
                    <a:pt x="146445" y="22540"/>
                  </a:moveTo>
                  <a:cubicBezTo>
                    <a:pt x="145198" y="17577"/>
                    <a:pt x="141297" y="14037"/>
                    <a:pt x="137397" y="10670"/>
                  </a:cubicBezTo>
                  <a:cubicBezTo>
                    <a:pt x="135800" y="9248"/>
                    <a:pt x="128713" y="3580"/>
                    <a:pt x="121087" y="3580"/>
                  </a:cubicBezTo>
                  <a:cubicBezTo>
                    <a:pt x="114525" y="3580"/>
                    <a:pt x="108138" y="8184"/>
                    <a:pt x="108138" y="20770"/>
                  </a:cubicBezTo>
                  <a:cubicBezTo>
                    <a:pt x="108138" y="30162"/>
                    <a:pt x="113286" y="49655"/>
                    <a:pt x="117362" y="56745"/>
                  </a:cubicBezTo>
                  <a:cubicBezTo>
                    <a:pt x="125520" y="70919"/>
                    <a:pt x="134560" y="73578"/>
                    <a:pt x="139526" y="73578"/>
                  </a:cubicBezTo>
                  <a:cubicBezTo>
                    <a:pt x="151934" y="73578"/>
                    <a:pt x="155311" y="60111"/>
                    <a:pt x="155311" y="58159"/>
                  </a:cubicBezTo>
                  <a:cubicBezTo>
                    <a:pt x="155311" y="57452"/>
                    <a:pt x="154953" y="56213"/>
                    <a:pt x="154779" y="55681"/>
                  </a:cubicBezTo>
                  <a:lnTo>
                    <a:pt x="146445" y="22540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522" name="任意多边形: 形状 1521">
              <a:extLst>
                <a:ext uri="{FF2B5EF4-FFF2-40B4-BE49-F238E27FC236}">
                  <a16:creationId xmlns:a16="http://schemas.microsoft.com/office/drawing/2014/main" id="{F8C1A772-B1D3-EF40-6D77-F221C0628271}"/>
                </a:ext>
              </a:extLst>
            </p:cNvPr>
            <p:cNvSpPr/>
            <p:nvPr>
              <p:custDataLst>
                <p:tags r:id="rId75"/>
              </p:custDataLst>
            </p:nvPr>
          </p:nvSpPr>
          <p:spPr>
            <a:xfrm flipV="1">
              <a:off x="10656507" y="-13449455"/>
              <a:ext cx="73762" cy="13649"/>
            </a:xfrm>
            <a:custGeom>
              <a:avLst/>
              <a:gdLst>
                <a:gd name="connsiteX0" fmla="*/ 73762 w 73762"/>
                <a:gd name="connsiteY0" fmla="*/ 5363 h 13649"/>
                <a:gd name="connsiteX1" fmla="*/ 64896 w 73762"/>
                <a:gd name="connsiteY1" fmla="*/ 12272 h 13649"/>
                <a:gd name="connsiteX2" fmla="*/ 8866 w 73762"/>
                <a:gd name="connsiteY2" fmla="*/ 12272 h 13649"/>
                <a:gd name="connsiteX3" fmla="*/ 0 w 73762"/>
                <a:gd name="connsiteY3" fmla="*/ 5539 h 13649"/>
                <a:gd name="connsiteX4" fmla="*/ 8866 w 73762"/>
                <a:gd name="connsiteY4" fmla="*/ -1378 h 13649"/>
                <a:gd name="connsiteX5" fmla="*/ 64896 w 73762"/>
                <a:gd name="connsiteY5" fmla="*/ -1378 h 13649"/>
                <a:gd name="connsiteX6" fmla="*/ 73762 w 73762"/>
                <a:gd name="connsiteY6" fmla="*/ 5363 h 13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762" h="13649">
                  <a:moveTo>
                    <a:pt x="73762" y="5363"/>
                  </a:moveTo>
                  <a:cubicBezTo>
                    <a:pt x="73762" y="12272"/>
                    <a:pt x="67025" y="12272"/>
                    <a:pt x="64896" y="12272"/>
                  </a:cubicBezTo>
                  <a:lnTo>
                    <a:pt x="8866" y="12272"/>
                  </a:lnTo>
                  <a:cubicBezTo>
                    <a:pt x="6919" y="12272"/>
                    <a:pt x="0" y="12272"/>
                    <a:pt x="0" y="5539"/>
                  </a:cubicBezTo>
                  <a:cubicBezTo>
                    <a:pt x="0" y="-1378"/>
                    <a:pt x="6737" y="-1378"/>
                    <a:pt x="8866" y="-1378"/>
                  </a:cubicBezTo>
                  <a:lnTo>
                    <a:pt x="64896" y="-1378"/>
                  </a:lnTo>
                  <a:cubicBezTo>
                    <a:pt x="66850" y="-1378"/>
                    <a:pt x="73762" y="-1378"/>
                    <a:pt x="73762" y="5363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523" name="任意多边形: 形状 1522">
              <a:extLst>
                <a:ext uri="{FF2B5EF4-FFF2-40B4-BE49-F238E27FC236}">
                  <a16:creationId xmlns:a16="http://schemas.microsoft.com/office/drawing/2014/main" id="{9CD026AD-A3EC-8C41-E3A6-22693978E123}"/>
                </a:ext>
              </a:extLst>
            </p:cNvPr>
            <p:cNvSpPr/>
            <p:nvPr>
              <p:custDataLst>
                <p:tags r:id="rId76"/>
              </p:custDataLst>
            </p:nvPr>
          </p:nvSpPr>
          <p:spPr>
            <a:xfrm flipV="1">
              <a:off x="10751532" y="-13582367"/>
              <a:ext cx="39720" cy="124758"/>
            </a:xfrm>
            <a:custGeom>
              <a:avLst/>
              <a:gdLst>
                <a:gd name="connsiteX0" fmla="*/ 39006 w 39720"/>
                <a:gd name="connsiteY0" fmla="*/ 118055 h 124758"/>
                <a:gd name="connsiteX1" fmla="*/ 39721 w 39720"/>
                <a:gd name="connsiteY1" fmla="*/ 120898 h 124758"/>
                <a:gd name="connsiteX2" fmla="*/ 36877 w 39720"/>
                <a:gd name="connsiteY2" fmla="*/ 123374 h 124758"/>
                <a:gd name="connsiteX3" fmla="*/ 14181 w 39720"/>
                <a:gd name="connsiteY3" fmla="*/ 121605 h 124758"/>
                <a:gd name="connsiteX4" fmla="*/ 10462 w 39720"/>
                <a:gd name="connsiteY4" fmla="*/ 117531 h 124758"/>
                <a:gd name="connsiteX5" fmla="*/ 14895 w 39720"/>
                <a:gd name="connsiteY5" fmla="*/ 115045 h 124758"/>
                <a:gd name="connsiteX6" fmla="*/ 23403 w 39720"/>
                <a:gd name="connsiteY6" fmla="*/ 112386 h 124758"/>
                <a:gd name="connsiteX7" fmla="*/ 22697 w 39720"/>
                <a:gd name="connsiteY7" fmla="*/ 108487 h 124758"/>
                <a:gd name="connsiteX8" fmla="*/ 708 w 39720"/>
                <a:gd name="connsiteY8" fmla="*/ 20942 h 124758"/>
                <a:gd name="connsiteX9" fmla="*/ 0 w 39720"/>
                <a:gd name="connsiteY9" fmla="*/ 15448 h 124758"/>
                <a:gd name="connsiteX10" fmla="*/ 18613 w 39720"/>
                <a:gd name="connsiteY10" fmla="*/ -1384 h 124758"/>
                <a:gd name="connsiteX11" fmla="*/ 32801 w 39720"/>
                <a:gd name="connsiteY11" fmla="*/ 8009 h 124758"/>
                <a:gd name="connsiteX12" fmla="*/ 39006 w 39720"/>
                <a:gd name="connsiteY12" fmla="*/ 25731 h 124758"/>
                <a:gd name="connsiteX13" fmla="*/ 36170 w 39720"/>
                <a:gd name="connsiteY13" fmla="*/ 28032 h 124758"/>
                <a:gd name="connsiteX14" fmla="*/ 32627 w 39720"/>
                <a:gd name="connsiteY14" fmla="*/ 23777 h 124758"/>
                <a:gd name="connsiteX15" fmla="*/ 19328 w 39720"/>
                <a:gd name="connsiteY15" fmla="*/ 3579 h 124758"/>
                <a:gd name="connsiteX16" fmla="*/ 13299 w 39720"/>
                <a:gd name="connsiteY16" fmla="*/ 12257 h 124758"/>
                <a:gd name="connsiteX17" fmla="*/ 14363 w 39720"/>
                <a:gd name="connsiteY17" fmla="*/ 19530 h 124758"/>
                <a:gd name="connsiteX18" fmla="*/ 39006 w 39720"/>
                <a:gd name="connsiteY18" fmla="*/ 118055 h 124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9720" h="124758">
                  <a:moveTo>
                    <a:pt x="39006" y="118055"/>
                  </a:moveTo>
                  <a:cubicBezTo>
                    <a:pt x="39189" y="118412"/>
                    <a:pt x="39721" y="120715"/>
                    <a:pt x="39721" y="120898"/>
                  </a:cubicBezTo>
                  <a:cubicBezTo>
                    <a:pt x="39721" y="121778"/>
                    <a:pt x="39006" y="123374"/>
                    <a:pt x="36877" y="123374"/>
                  </a:cubicBezTo>
                  <a:cubicBezTo>
                    <a:pt x="33334" y="123374"/>
                    <a:pt x="18613" y="121961"/>
                    <a:pt x="14181" y="121605"/>
                  </a:cubicBezTo>
                  <a:cubicBezTo>
                    <a:pt x="12941" y="121430"/>
                    <a:pt x="10462" y="121247"/>
                    <a:pt x="10462" y="117531"/>
                  </a:cubicBezTo>
                  <a:cubicBezTo>
                    <a:pt x="10462" y="115045"/>
                    <a:pt x="12941" y="115045"/>
                    <a:pt x="14895" y="115045"/>
                  </a:cubicBezTo>
                  <a:cubicBezTo>
                    <a:pt x="23403" y="115045"/>
                    <a:pt x="23403" y="113808"/>
                    <a:pt x="23403" y="112386"/>
                  </a:cubicBezTo>
                  <a:cubicBezTo>
                    <a:pt x="23403" y="111147"/>
                    <a:pt x="23046" y="110083"/>
                    <a:pt x="22697" y="108487"/>
                  </a:cubicBezTo>
                  <a:lnTo>
                    <a:pt x="708" y="20942"/>
                  </a:lnTo>
                  <a:cubicBezTo>
                    <a:pt x="175" y="19171"/>
                    <a:pt x="0" y="17219"/>
                    <a:pt x="0" y="15448"/>
                  </a:cubicBezTo>
                  <a:cubicBezTo>
                    <a:pt x="0" y="4110"/>
                    <a:pt x="10105" y="-1384"/>
                    <a:pt x="18613" y="-1384"/>
                  </a:cubicBezTo>
                  <a:cubicBezTo>
                    <a:pt x="22871" y="-1384"/>
                    <a:pt x="28194" y="29"/>
                    <a:pt x="32801" y="8009"/>
                  </a:cubicBezTo>
                  <a:cubicBezTo>
                    <a:pt x="36528" y="14567"/>
                    <a:pt x="39006" y="25016"/>
                    <a:pt x="39006" y="25731"/>
                  </a:cubicBezTo>
                  <a:cubicBezTo>
                    <a:pt x="39006" y="28032"/>
                    <a:pt x="36702" y="28032"/>
                    <a:pt x="36170" y="28032"/>
                  </a:cubicBezTo>
                  <a:cubicBezTo>
                    <a:pt x="33691" y="28032"/>
                    <a:pt x="33334" y="26969"/>
                    <a:pt x="32627" y="23777"/>
                  </a:cubicBezTo>
                  <a:cubicBezTo>
                    <a:pt x="30323" y="14916"/>
                    <a:pt x="26947" y="3579"/>
                    <a:pt x="19328" y="3579"/>
                  </a:cubicBezTo>
                  <a:cubicBezTo>
                    <a:pt x="14538" y="3579"/>
                    <a:pt x="13299" y="8009"/>
                    <a:pt x="13299" y="12257"/>
                  </a:cubicBezTo>
                  <a:cubicBezTo>
                    <a:pt x="13299" y="14209"/>
                    <a:pt x="13831" y="17576"/>
                    <a:pt x="14363" y="19530"/>
                  </a:cubicBezTo>
                  <a:lnTo>
                    <a:pt x="39006" y="118055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524" name="任意多边形: 形状 1523">
              <a:extLst>
                <a:ext uri="{FF2B5EF4-FFF2-40B4-BE49-F238E27FC236}">
                  <a16:creationId xmlns:a16="http://schemas.microsoft.com/office/drawing/2014/main" id="{F5920336-9E28-C358-7DFE-4945E86DAE48}"/>
                </a:ext>
              </a:extLst>
            </p:cNvPr>
            <p:cNvSpPr/>
            <p:nvPr>
              <p:custDataLst>
                <p:tags r:id="rId77"/>
              </p:custDataLst>
            </p:nvPr>
          </p:nvSpPr>
          <p:spPr>
            <a:xfrm flipV="1">
              <a:off x="10813708" y="-13537531"/>
              <a:ext cx="108342" cy="79922"/>
            </a:xfrm>
            <a:custGeom>
              <a:avLst/>
              <a:gdLst>
                <a:gd name="connsiteX0" fmla="*/ 13298 w 108342"/>
                <a:gd name="connsiteY0" fmla="*/ 11551 h 79922"/>
                <a:gd name="connsiteX1" fmla="*/ 11527 w 108342"/>
                <a:gd name="connsiteY1" fmla="*/ 4286 h 79922"/>
                <a:gd name="connsiteX2" fmla="*/ 17556 w 108342"/>
                <a:gd name="connsiteY2" fmla="*/ -1382 h 79922"/>
                <a:gd name="connsiteX3" fmla="*/ 24468 w 108342"/>
                <a:gd name="connsiteY3" fmla="*/ 2516 h 79922"/>
                <a:gd name="connsiteX4" fmla="*/ 27661 w 108342"/>
                <a:gd name="connsiteY4" fmla="*/ 13505 h 79922"/>
                <a:gd name="connsiteX5" fmla="*/ 31562 w 108342"/>
                <a:gd name="connsiteY5" fmla="*/ 29448 h 79922"/>
                <a:gd name="connsiteX6" fmla="*/ 34573 w 108342"/>
                <a:gd name="connsiteY6" fmla="*/ 41326 h 79922"/>
                <a:gd name="connsiteX7" fmla="*/ 42024 w 108342"/>
                <a:gd name="connsiteY7" fmla="*/ 57277 h 79922"/>
                <a:gd name="connsiteX8" fmla="*/ 68622 w 108342"/>
                <a:gd name="connsiteY8" fmla="*/ 73578 h 79922"/>
                <a:gd name="connsiteX9" fmla="*/ 79084 w 108342"/>
                <a:gd name="connsiteY9" fmla="*/ 61175 h 79922"/>
                <a:gd name="connsiteX10" fmla="*/ 68622 w 108342"/>
                <a:gd name="connsiteY10" fmla="*/ 23430 h 79922"/>
                <a:gd name="connsiteX11" fmla="*/ 65960 w 108342"/>
                <a:gd name="connsiteY11" fmla="*/ 13854 h 79922"/>
                <a:gd name="connsiteX12" fmla="*/ 82802 w 108342"/>
                <a:gd name="connsiteY12" fmla="*/ -1382 h 79922"/>
                <a:gd name="connsiteX13" fmla="*/ 108342 w 108342"/>
                <a:gd name="connsiteY13" fmla="*/ 25733 h 79922"/>
                <a:gd name="connsiteX14" fmla="*/ 105498 w 108342"/>
                <a:gd name="connsiteY14" fmla="*/ 28034 h 79922"/>
                <a:gd name="connsiteX15" fmla="*/ 102130 w 108342"/>
                <a:gd name="connsiteY15" fmla="*/ 25018 h 79922"/>
                <a:gd name="connsiteX16" fmla="*/ 83334 w 108342"/>
                <a:gd name="connsiteY16" fmla="*/ 3580 h 79922"/>
                <a:gd name="connsiteX17" fmla="*/ 78901 w 108342"/>
                <a:gd name="connsiteY17" fmla="*/ 9780 h 79922"/>
                <a:gd name="connsiteX18" fmla="*/ 82984 w 108342"/>
                <a:gd name="connsiteY18" fmla="*/ 24136 h 79922"/>
                <a:gd name="connsiteX19" fmla="*/ 92382 w 108342"/>
                <a:gd name="connsiteY19" fmla="*/ 58340 h 79922"/>
                <a:gd name="connsiteX20" fmla="*/ 69328 w 108342"/>
                <a:gd name="connsiteY20" fmla="*/ 78541 h 79922"/>
                <a:gd name="connsiteX21" fmla="*/ 39363 w 108342"/>
                <a:gd name="connsiteY21" fmla="*/ 62414 h 79922"/>
                <a:gd name="connsiteX22" fmla="*/ 20392 w 108342"/>
                <a:gd name="connsiteY22" fmla="*/ 78541 h 79922"/>
                <a:gd name="connsiteX23" fmla="*/ 6387 w 108342"/>
                <a:gd name="connsiteY23" fmla="*/ 68972 h 79922"/>
                <a:gd name="connsiteX24" fmla="*/ 0 w 108342"/>
                <a:gd name="connsiteY24" fmla="*/ 51426 h 79922"/>
                <a:gd name="connsiteX25" fmla="*/ 3011 w 108342"/>
                <a:gd name="connsiteY25" fmla="*/ 49123 h 79922"/>
                <a:gd name="connsiteX26" fmla="*/ 6919 w 108342"/>
                <a:gd name="connsiteY26" fmla="*/ 54443 h 79922"/>
                <a:gd name="connsiteX27" fmla="*/ 19860 w 108342"/>
                <a:gd name="connsiteY27" fmla="*/ 73578 h 79922"/>
                <a:gd name="connsiteX28" fmla="*/ 25707 w 108342"/>
                <a:gd name="connsiteY28" fmla="*/ 64891 h 79922"/>
                <a:gd name="connsiteX29" fmla="*/ 22871 w 108342"/>
                <a:gd name="connsiteY29" fmla="*/ 50187 h 79922"/>
                <a:gd name="connsiteX30" fmla="*/ 18971 w 108342"/>
                <a:gd name="connsiteY30" fmla="*/ 34236 h 79922"/>
                <a:gd name="connsiteX31" fmla="*/ 13298 w 108342"/>
                <a:gd name="connsiteY31" fmla="*/ 11551 h 79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08342" h="79922">
                  <a:moveTo>
                    <a:pt x="13298" y="11551"/>
                  </a:moveTo>
                  <a:cubicBezTo>
                    <a:pt x="12591" y="9248"/>
                    <a:pt x="11527" y="4818"/>
                    <a:pt x="11527" y="4286"/>
                  </a:cubicBezTo>
                  <a:cubicBezTo>
                    <a:pt x="11527" y="389"/>
                    <a:pt x="14720" y="-1382"/>
                    <a:pt x="17556" y="-1382"/>
                  </a:cubicBezTo>
                  <a:cubicBezTo>
                    <a:pt x="20742" y="-1382"/>
                    <a:pt x="23586" y="921"/>
                    <a:pt x="24468" y="2516"/>
                  </a:cubicBezTo>
                  <a:cubicBezTo>
                    <a:pt x="25358" y="4112"/>
                    <a:pt x="26771" y="9780"/>
                    <a:pt x="27661" y="13505"/>
                  </a:cubicBezTo>
                  <a:cubicBezTo>
                    <a:pt x="28551" y="16872"/>
                    <a:pt x="30497" y="25018"/>
                    <a:pt x="31562" y="29448"/>
                  </a:cubicBezTo>
                  <a:cubicBezTo>
                    <a:pt x="32626" y="33355"/>
                    <a:pt x="33691" y="37253"/>
                    <a:pt x="34573" y="41326"/>
                  </a:cubicBezTo>
                  <a:cubicBezTo>
                    <a:pt x="36527" y="48591"/>
                    <a:pt x="36884" y="50011"/>
                    <a:pt x="42024" y="57277"/>
                  </a:cubicBezTo>
                  <a:cubicBezTo>
                    <a:pt x="46989" y="64367"/>
                    <a:pt x="55323" y="73578"/>
                    <a:pt x="68622" y="73578"/>
                  </a:cubicBezTo>
                  <a:cubicBezTo>
                    <a:pt x="78901" y="73578"/>
                    <a:pt x="79084" y="64542"/>
                    <a:pt x="79084" y="61175"/>
                  </a:cubicBezTo>
                  <a:cubicBezTo>
                    <a:pt x="79084" y="50545"/>
                    <a:pt x="71457" y="30869"/>
                    <a:pt x="68622" y="23430"/>
                  </a:cubicBezTo>
                  <a:cubicBezTo>
                    <a:pt x="66667" y="18468"/>
                    <a:pt x="65960" y="16872"/>
                    <a:pt x="65960" y="13854"/>
                  </a:cubicBezTo>
                  <a:cubicBezTo>
                    <a:pt x="65960" y="4461"/>
                    <a:pt x="73761" y="-1382"/>
                    <a:pt x="82802" y="-1382"/>
                  </a:cubicBezTo>
                  <a:cubicBezTo>
                    <a:pt x="100533" y="-1382"/>
                    <a:pt x="108342" y="23072"/>
                    <a:pt x="108342" y="25733"/>
                  </a:cubicBezTo>
                  <a:cubicBezTo>
                    <a:pt x="108342" y="28034"/>
                    <a:pt x="106031" y="28034"/>
                    <a:pt x="105498" y="28034"/>
                  </a:cubicBezTo>
                  <a:cubicBezTo>
                    <a:pt x="103020" y="28034"/>
                    <a:pt x="102844" y="26970"/>
                    <a:pt x="102130" y="25018"/>
                  </a:cubicBezTo>
                  <a:cubicBezTo>
                    <a:pt x="98055" y="10846"/>
                    <a:pt x="90428" y="3580"/>
                    <a:pt x="83334" y="3580"/>
                  </a:cubicBezTo>
                  <a:cubicBezTo>
                    <a:pt x="79616" y="3580"/>
                    <a:pt x="78901" y="6057"/>
                    <a:pt x="78901" y="9780"/>
                  </a:cubicBezTo>
                  <a:cubicBezTo>
                    <a:pt x="78901" y="13854"/>
                    <a:pt x="79791" y="16157"/>
                    <a:pt x="82984" y="24136"/>
                  </a:cubicBezTo>
                  <a:cubicBezTo>
                    <a:pt x="85113" y="29631"/>
                    <a:pt x="92382" y="48416"/>
                    <a:pt x="92382" y="58340"/>
                  </a:cubicBezTo>
                  <a:cubicBezTo>
                    <a:pt x="92382" y="75531"/>
                    <a:pt x="78726" y="78541"/>
                    <a:pt x="69328" y="78541"/>
                  </a:cubicBezTo>
                  <a:cubicBezTo>
                    <a:pt x="54616" y="78541"/>
                    <a:pt x="44686" y="69504"/>
                    <a:pt x="39363" y="62414"/>
                  </a:cubicBezTo>
                  <a:cubicBezTo>
                    <a:pt x="38123" y="74642"/>
                    <a:pt x="27661" y="78541"/>
                    <a:pt x="20392" y="78541"/>
                  </a:cubicBezTo>
                  <a:cubicBezTo>
                    <a:pt x="12766" y="78541"/>
                    <a:pt x="8690" y="73046"/>
                    <a:pt x="6387" y="68972"/>
                  </a:cubicBezTo>
                  <a:cubicBezTo>
                    <a:pt x="2486" y="62414"/>
                    <a:pt x="0" y="52314"/>
                    <a:pt x="0" y="51426"/>
                  </a:cubicBezTo>
                  <a:cubicBezTo>
                    <a:pt x="0" y="49123"/>
                    <a:pt x="2486" y="49123"/>
                    <a:pt x="3011" y="49123"/>
                  </a:cubicBezTo>
                  <a:cubicBezTo>
                    <a:pt x="5497" y="49123"/>
                    <a:pt x="5672" y="49655"/>
                    <a:pt x="6919" y="54443"/>
                  </a:cubicBezTo>
                  <a:cubicBezTo>
                    <a:pt x="9573" y="64891"/>
                    <a:pt x="12940" y="73578"/>
                    <a:pt x="19860" y="73578"/>
                  </a:cubicBezTo>
                  <a:cubicBezTo>
                    <a:pt x="24468" y="73578"/>
                    <a:pt x="25707" y="69680"/>
                    <a:pt x="25707" y="64891"/>
                  </a:cubicBezTo>
                  <a:cubicBezTo>
                    <a:pt x="25707" y="61526"/>
                    <a:pt x="24118" y="54975"/>
                    <a:pt x="22871" y="50187"/>
                  </a:cubicBezTo>
                  <a:cubicBezTo>
                    <a:pt x="21632" y="45399"/>
                    <a:pt x="19860" y="38134"/>
                    <a:pt x="18971" y="34236"/>
                  </a:cubicBezTo>
                  <a:lnTo>
                    <a:pt x="13298" y="11551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525" name="任意多边形: 形状 1524">
              <a:extLst>
                <a:ext uri="{FF2B5EF4-FFF2-40B4-BE49-F238E27FC236}">
                  <a16:creationId xmlns:a16="http://schemas.microsoft.com/office/drawing/2014/main" id="{DA9C3474-63BF-EEFD-CBD9-DAF81EA2A914}"/>
                </a:ext>
              </a:extLst>
            </p:cNvPr>
            <p:cNvSpPr/>
            <p:nvPr>
              <p:custDataLst>
                <p:tags r:id="rId78"/>
              </p:custDataLst>
            </p:nvPr>
          </p:nvSpPr>
          <p:spPr>
            <a:xfrm flipV="1">
              <a:off x="10063106" y="-13395565"/>
              <a:ext cx="53726" cy="119265"/>
            </a:xfrm>
            <a:custGeom>
              <a:avLst/>
              <a:gdLst>
                <a:gd name="connsiteX0" fmla="*/ 49119 w 53726"/>
                <a:gd name="connsiteY0" fmla="*/ 111163 h 119265"/>
                <a:gd name="connsiteX1" fmla="*/ 42024 w 53726"/>
                <a:gd name="connsiteY1" fmla="*/ 117896 h 119265"/>
                <a:gd name="connsiteX2" fmla="*/ 32095 w 53726"/>
                <a:gd name="connsiteY2" fmla="*/ 108154 h 119265"/>
                <a:gd name="connsiteX3" fmla="*/ 39189 w 53726"/>
                <a:gd name="connsiteY3" fmla="*/ 101413 h 119265"/>
                <a:gd name="connsiteX4" fmla="*/ 49119 w 53726"/>
                <a:gd name="connsiteY4" fmla="*/ 111163 h 119265"/>
                <a:gd name="connsiteX5" fmla="*/ 12941 w 53726"/>
                <a:gd name="connsiteY5" fmla="*/ 21132 h 119265"/>
                <a:gd name="connsiteX6" fmla="*/ 11352 w 53726"/>
                <a:gd name="connsiteY6" fmla="*/ 13693 h 119265"/>
                <a:gd name="connsiteX7" fmla="*/ 28194 w 53726"/>
                <a:gd name="connsiteY7" fmla="*/ -1369 h 119265"/>
                <a:gd name="connsiteX8" fmla="*/ 53726 w 53726"/>
                <a:gd name="connsiteY8" fmla="*/ 25746 h 119265"/>
                <a:gd name="connsiteX9" fmla="*/ 50890 w 53726"/>
                <a:gd name="connsiteY9" fmla="*/ 28048 h 119265"/>
                <a:gd name="connsiteX10" fmla="*/ 47521 w 53726"/>
                <a:gd name="connsiteY10" fmla="*/ 25031 h 119265"/>
                <a:gd name="connsiteX11" fmla="*/ 28726 w 53726"/>
                <a:gd name="connsiteY11" fmla="*/ 3593 h 119265"/>
                <a:gd name="connsiteX12" fmla="*/ 24293 w 53726"/>
                <a:gd name="connsiteY12" fmla="*/ 9794 h 119265"/>
                <a:gd name="connsiteX13" fmla="*/ 27130 w 53726"/>
                <a:gd name="connsiteY13" fmla="*/ 21132 h 119265"/>
                <a:gd name="connsiteX14" fmla="*/ 32801 w 53726"/>
                <a:gd name="connsiteY14" fmla="*/ 35314 h 119265"/>
                <a:gd name="connsiteX15" fmla="*/ 41493 w 53726"/>
                <a:gd name="connsiteY15" fmla="*/ 57823 h 119265"/>
                <a:gd name="connsiteX16" fmla="*/ 42557 w 53726"/>
                <a:gd name="connsiteY16" fmla="*/ 63492 h 119265"/>
                <a:gd name="connsiteX17" fmla="*/ 25708 w 53726"/>
                <a:gd name="connsiteY17" fmla="*/ 78553 h 119265"/>
                <a:gd name="connsiteX18" fmla="*/ 0 w 53726"/>
                <a:gd name="connsiteY18" fmla="*/ 51438 h 119265"/>
                <a:gd name="connsiteX19" fmla="*/ 3011 w 53726"/>
                <a:gd name="connsiteY19" fmla="*/ 49137 h 119265"/>
                <a:gd name="connsiteX20" fmla="*/ 6204 w 53726"/>
                <a:gd name="connsiteY20" fmla="*/ 51970 h 119265"/>
                <a:gd name="connsiteX21" fmla="*/ 25175 w 53726"/>
                <a:gd name="connsiteY21" fmla="*/ 73591 h 119265"/>
                <a:gd name="connsiteX22" fmla="*/ 29608 w 53726"/>
                <a:gd name="connsiteY22" fmla="*/ 67391 h 119265"/>
                <a:gd name="connsiteX23" fmla="*/ 24119 w 53726"/>
                <a:gd name="connsiteY23" fmla="*/ 49669 h 119265"/>
                <a:gd name="connsiteX24" fmla="*/ 12941 w 53726"/>
                <a:gd name="connsiteY24" fmla="*/ 21132 h 119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3726" h="119265">
                  <a:moveTo>
                    <a:pt x="49119" y="111163"/>
                  </a:moveTo>
                  <a:cubicBezTo>
                    <a:pt x="49119" y="113997"/>
                    <a:pt x="46990" y="117896"/>
                    <a:pt x="42024" y="117896"/>
                  </a:cubicBezTo>
                  <a:cubicBezTo>
                    <a:pt x="37234" y="117896"/>
                    <a:pt x="32095" y="113290"/>
                    <a:pt x="32095" y="108154"/>
                  </a:cubicBezTo>
                  <a:cubicBezTo>
                    <a:pt x="32095" y="105136"/>
                    <a:pt x="34398" y="101413"/>
                    <a:pt x="39189" y="101413"/>
                  </a:cubicBezTo>
                  <a:cubicBezTo>
                    <a:pt x="44328" y="101413"/>
                    <a:pt x="49119" y="106375"/>
                    <a:pt x="49119" y="111163"/>
                  </a:cubicBezTo>
                  <a:close/>
                  <a:moveTo>
                    <a:pt x="12941" y="21132"/>
                  </a:moveTo>
                  <a:cubicBezTo>
                    <a:pt x="12234" y="18831"/>
                    <a:pt x="11352" y="16702"/>
                    <a:pt x="11352" y="13693"/>
                  </a:cubicBezTo>
                  <a:cubicBezTo>
                    <a:pt x="11352" y="5364"/>
                    <a:pt x="18438" y="-1369"/>
                    <a:pt x="28194" y="-1369"/>
                  </a:cubicBezTo>
                  <a:cubicBezTo>
                    <a:pt x="45925" y="-1369"/>
                    <a:pt x="53726" y="23086"/>
                    <a:pt x="53726" y="25746"/>
                  </a:cubicBezTo>
                  <a:cubicBezTo>
                    <a:pt x="53726" y="28048"/>
                    <a:pt x="51422" y="28048"/>
                    <a:pt x="50890" y="28048"/>
                  </a:cubicBezTo>
                  <a:cubicBezTo>
                    <a:pt x="48404" y="28048"/>
                    <a:pt x="48229" y="26985"/>
                    <a:pt x="47521" y="25031"/>
                  </a:cubicBezTo>
                  <a:cubicBezTo>
                    <a:pt x="43438" y="10858"/>
                    <a:pt x="35637" y="3593"/>
                    <a:pt x="28726" y="3593"/>
                  </a:cubicBezTo>
                  <a:cubicBezTo>
                    <a:pt x="25175" y="3593"/>
                    <a:pt x="24293" y="5896"/>
                    <a:pt x="24293" y="9794"/>
                  </a:cubicBezTo>
                  <a:cubicBezTo>
                    <a:pt x="24293" y="13868"/>
                    <a:pt x="25532" y="17233"/>
                    <a:pt x="27130" y="21132"/>
                  </a:cubicBezTo>
                  <a:cubicBezTo>
                    <a:pt x="28901" y="25921"/>
                    <a:pt x="30855" y="30708"/>
                    <a:pt x="32801" y="35314"/>
                  </a:cubicBezTo>
                  <a:cubicBezTo>
                    <a:pt x="34398" y="39569"/>
                    <a:pt x="40785" y="55695"/>
                    <a:pt x="41493" y="57823"/>
                  </a:cubicBezTo>
                  <a:cubicBezTo>
                    <a:pt x="42024" y="59594"/>
                    <a:pt x="42557" y="61721"/>
                    <a:pt x="42557" y="63492"/>
                  </a:cubicBezTo>
                  <a:cubicBezTo>
                    <a:pt x="42557" y="71820"/>
                    <a:pt x="35462" y="78553"/>
                    <a:pt x="25708" y="78553"/>
                  </a:cubicBezTo>
                  <a:cubicBezTo>
                    <a:pt x="8158" y="78553"/>
                    <a:pt x="0" y="54456"/>
                    <a:pt x="0" y="51438"/>
                  </a:cubicBezTo>
                  <a:cubicBezTo>
                    <a:pt x="0" y="49137"/>
                    <a:pt x="2486" y="49137"/>
                    <a:pt x="3011" y="49137"/>
                  </a:cubicBezTo>
                  <a:cubicBezTo>
                    <a:pt x="5497" y="49137"/>
                    <a:pt x="5672" y="50026"/>
                    <a:pt x="6204" y="51970"/>
                  </a:cubicBezTo>
                  <a:cubicBezTo>
                    <a:pt x="10820" y="67216"/>
                    <a:pt x="18621" y="73591"/>
                    <a:pt x="25175" y="73591"/>
                  </a:cubicBezTo>
                  <a:cubicBezTo>
                    <a:pt x="28019" y="73591"/>
                    <a:pt x="29608" y="72178"/>
                    <a:pt x="29608" y="67391"/>
                  </a:cubicBezTo>
                  <a:cubicBezTo>
                    <a:pt x="29608" y="63317"/>
                    <a:pt x="28551" y="60658"/>
                    <a:pt x="24119" y="49669"/>
                  </a:cubicBezTo>
                  <a:lnTo>
                    <a:pt x="12941" y="21132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526" name="任意多边形: 形状 1525">
              <a:extLst>
                <a:ext uri="{FF2B5EF4-FFF2-40B4-BE49-F238E27FC236}">
                  <a16:creationId xmlns:a16="http://schemas.microsoft.com/office/drawing/2014/main" id="{D0918B1C-7EE7-7229-4EE6-48E5783534D6}"/>
                </a:ext>
              </a:extLst>
            </p:cNvPr>
            <p:cNvSpPr/>
            <p:nvPr>
              <p:custDataLst>
                <p:tags r:id="rId79"/>
              </p:custDataLst>
            </p:nvPr>
          </p:nvSpPr>
          <p:spPr>
            <a:xfrm flipV="1">
              <a:off x="10957912" y="-13538445"/>
              <a:ext cx="58747" cy="253090"/>
            </a:xfrm>
            <a:custGeom>
              <a:avLst/>
              <a:gdLst>
                <a:gd name="connsiteX0" fmla="*/ 58747 w 58747"/>
                <a:gd name="connsiteY0" fmla="*/ 125171 h 253090"/>
                <a:gd name="connsiteX1" fmla="*/ 42033 w 58747"/>
                <a:gd name="connsiteY1" fmla="*/ 204132 h 253090"/>
                <a:gd name="connsiteX2" fmla="*/ 2534 w 58747"/>
                <a:gd name="connsiteY2" fmla="*/ 251715 h 253090"/>
                <a:gd name="connsiteX3" fmla="*/ 0 w 58747"/>
                <a:gd name="connsiteY3" fmla="*/ 249183 h 253090"/>
                <a:gd name="connsiteX4" fmla="*/ 4814 w 58747"/>
                <a:gd name="connsiteY4" fmla="*/ 243363 h 253090"/>
                <a:gd name="connsiteX5" fmla="*/ 44058 w 58747"/>
                <a:gd name="connsiteY5" fmla="*/ 125171 h 253090"/>
                <a:gd name="connsiteX6" fmla="*/ 3289 w 58747"/>
                <a:gd name="connsiteY6" fmla="*/ 5462 h 253090"/>
                <a:gd name="connsiteX7" fmla="*/ 0 w 58747"/>
                <a:gd name="connsiteY7" fmla="*/ 1159 h 253090"/>
                <a:gd name="connsiteX8" fmla="*/ 2534 w 58747"/>
                <a:gd name="connsiteY8" fmla="*/ -1375 h 253090"/>
                <a:gd name="connsiteX9" fmla="*/ 42795 w 58747"/>
                <a:gd name="connsiteY9" fmla="*/ 47979 h 253090"/>
                <a:gd name="connsiteX10" fmla="*/ 58747 w 58747"/>
                <a:gd name="connsiteY10" fmla="*/ 125171 h 253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8747" h="253090">
                  <a:moveTo>
                    <a:pt x="58747" y="125171"/>
                  </a:moveTo>
                  <a:cubicBezTo>
                    <a:pt x="58747" y="144909"/>
                    <a:pt x="55967" y="175533"/>
                    <a:pt x="42033" y="204132"/>
                  </a:cubicBezTo>
                  <a:cubicBezTo>
                    <a:pt x="26843" y="235265"/>
                    <a:pt x="5061" y="251715"/>
                    <a:pt x="2534" y="251715"/>
                  </a:cubicBezTo>
                  <a:cubicBezTo>
                    <a:pt x="1009" y="251715"/>
                    <a:pt x="0" y="250700"/>
                    <a:pt x="0" y="249183"/>
                  </a:cubicBezTo>
                  <a:cubicBezTo>
                    <a:pt x="0" y="248429"/>
                    <a:pt x="0" y="247921"/>
                    <a:pt x="4814" y="243363"/>
                  </a:cubicBezTo>
                  <a:cubicBezTo>
                    <a:pt x="29624" y="218304"/>
                    <a:pt x="44058" y="178065"/>
                    <a:pt x="44058" y="125171"/>
                  </a:cubicBezTo>
                  <a:cubicBezTo>
                    <a:pt x="44058" y="81891"/>
                    <a:pt x="34692" y="37348"/>
                    <a:pt x="3289" y="5462"/>
                  </a:cubicBezTo>
                  <a:cubicBezTo>
                    <a:pt x="0" y="2421"/>
                    <a:pt x="0" y="1912"/>
                    <a:pt x="0" y="1159"/>
                  </a:cubicBezTo>
                  <a:cubicBezTo>
                    <a:pt x="0" y="-358"/>
                    <a:pt x="1009" y="-1375"/>
                    <a:pt x="2534" y="-1375"/>
                  </a:cubicBezTo>
                  <a:cubicBezTo>
                    <a:pt x="5061" y="-1375"/>
                    <a:pt x="27852" y="15838"/>
                    <a:pt x="42795" y="47979"/>
                  </a:cubicBezTo>
                  <a:cubicBezTo>
                    <a:pt x="55712" y="75816"/>
                    <a:pt x="58747" y="103908"/>
                    <a:pt x="58747" y="125171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</p:grpSp>
      <p:grpSp>
        <p:nvGrpSpPr>
          <p:cNvPr id="1561" name="组合 1560" descr="\documentclass{article}&#10;\usepackage{amsmath}&#10;\pagestyle{empty}&#10;\begin{document}&#10;&#10;\begin{gather*}&#10;\mathbf{h}^{\textit{dec\texttt{\_}ffn}}_{i} = \textit{FFN}(\mathbf{h}^{dec\texttt{\_}ca\texttt{\_}ln}_{i})&#10;\end{gather*}&#10;&#10;\end{document}" title="IguanaTex Shape Display">
            <a:extLst>
              <a:ext uri="{FF2B5EF4-FFF2-40B4-BE49-F238E27FC236}">
                <a16:creationId xmlns:a16="http://schemas.microsoft.com/office/drawing/2014/main" id="{C89428D9-25BC-92EA-A367-B12811028D7E}"/>
              </a:ext>
            </a:extLst>
          </p:cNvPr>
          <p:cNvGrpSpPr>
            <a:grpSpLocks noChangeAspect="1"/>
          </p:cNvGrpSpPr>
          <p:nvPr>
            <p:custDataLst>
              <p:tags r:id="rId11"/>
            </p:custDataLst>
          </p:nvPr>
        </p:nvGrpSpPr>
        <p:grpSpPr>
          <a:xfrm>
            <a:off x="812800" y="4635500"/>
            <a:ext cx="2867206" cy="320415"/>
            <a:chOff x="7141586" y="-13022046"/>
            <a:chExt cx="2867206" cy="320415"/>
          </a:xfrm>
        </p:grpSpPr>
        <p:sp>
          <p:nvSpPr>
            <p:cNvPr id="1543" name="任意多边形: 形状 1542">
              <a:extLst>
                <a:ext uri="{FF2B5EF4-FFF2-40B4-BE49-F238E27FC236}">
                  <a16:creationId xmlns:a16="http://schemas.microsoft.com/office/drawing/2014/main" id="{68F3708E-8372-606F-8EDA-78557736AC67}"/>
                </a:ext>
              </a:extLst>
            </p:cNvPr>
            <p:cNvSpPr/>
            <p:nvPr>
              <p:custDataLst>
                <p:tags r:id="rId35"/>
              </p:custDataLst>
            </p:nvPr>
          </p:nvSpPr>
          <p:spPr>
            <a:xfrm flipV="1">
              <a:off x="7141586" y="-12949604"/>
              <a:ext cx="144345" cy="175644"/>
            </a:xfrm>
            <a:custGeom>
              <a:avLst/>
              <a:gdLst>
                <a:gd name="connsiteX0" fmla="*/ 17477 w 144345"/>
                <a:gd name="connsiteY0" fmla="*/ 10515 h 175644"/>
                <a:gd name="connsiteX1" fmla="*/ 0 w 144345"/>
                <a:gd name="connsiteY1" fmla="*/ 10515 h 175644"/>
                <a:gd name="connsiteX2" fmla="*/ 0 w 144345"/>
                <a:gd name="connsiteY2" fmla="*/ -1377 h 175644"/>
                <a:gd name="connsiteX3" fmla="*/ 31912 w 144345"/>
                <a:gd name="connsiteY3" fmla="*/ -616 h 175644"/>
                <a:gd name="connsiteX4" fmla="*/ 63815 w 144345"/>
                <a:gd name="connsiteY4" fmla="*/ -1377 h 175644"/>
                <a:gd name="connsiteX5" fmla="*/ 63815 w 144345"/>
                <a:gd name="connsiteY5" fmla="*/ 10515 h 175644"/>
                <a:gd name="connsiteX6" fmla="*/ 46346 w 144345"/>
                <a:gd name="connsiteY6" fmla="*/ 10515 h 175644"/>
                <a:gd name="connsiteX7" fmla="*/ 46346 w 144345"/>
                <a:gd name="connsiteY7" fmla="*/ 63412 h 175644"/>
                <a:gd name="connsiteX8" fmla="*/ 84073 w 144345"/>
                <a:gd name="connsiteY8" fmla="*/ 103404 h 175644"/>
                <a:gd name="connsiteX9" fmla="*/ 97999 w 144345"/>
                <a:gd name="connsiteY9" fmla="*/ 78854 h 175644"/>
                <a:gd name="connsiteX10" fmla="*/ 97999 w 144345"/>
                <a:gd name="connsiteY10" fmla="*/ 10515 h 175644"/>
                <a:gd name="connsiteX11" fmla="*/ 80530 w 144345"/>
                <a:gd name="connsiteY11" fmla="*/ 10515 h 175644"/>
                <a:gd name="connsiteX12" fmla="*/ 80530 w 144345"/>
                <a:gd name="connsiteY12" fmla="*/ -1377 h 175644"/>
                <a:gd name="connsiteX13" fmla="*/ 112434 w 144345"/>
                <a:gd name="connsiteY13" fmla="*/ -616 h 175644"/>
                <a:gd name="connsiteX14" fmla="*/ 144345 w 144345"/>
                <a:gd name="connsiteY14" fmla="*/ -1377 h 175644"/>
                <a:gd name="connsiteX15" fmla="*/ 144345 w 144345"/>
                <a:gd name="connsiteY15" fmla="*/ 10515 h 175644"/>
                <a:gd name="connsiteX16" fmla="*/ 126868 w 144345"/>
                <a:gd name="connsiteY16" fmla="*/ 10515 h 175644"/>
                <a:gd name="connsiteX17" fmla="*/ 126868 w 144345"/>
                <a:gd name="connsiteY17" fmla="*/ 76067 h 175644"/>
                <a:gd name="connsiteX18" fmla="*/ 87870 w 144345"/>
                <a:gd name="connsiteY18" fmla="*/ 112512 h 175644"/>
                <a:gd name="connsiteX19" fmla="*/ 44821 w 144345"/>
                <a:gd name="connsiteY19" fmla="*/ 87707 h 175644"/>
                <a:gd name="connsiteX20" fmla="*/ 44821 w 144345"/>
                <a:gd name="connsiteY20" fmla="*/ 174267 h 175644"/>
                <a:gd name="connsiteX21" fmla="*/ 0 w 144345"/>
                <a:gd name="connsiteY21" fmla="*/ 172244 h 175644"/>
                <a:gd name="connsiteX22" fmla="*/ 0 w 144345"/>
                <a:gd name="connsiteY22" fmla="*/ 160349 h 175644"/>
                <a:gd name="connsiteX23" fmla="*/ 17477 w 144345"/>
                <a:gd name="connsiteY23" fmla="*/ 150480 h 175644"/>
                <a:gd name="connsiteX24" fmla="*/ 17477 w 144345"/>
                <a:gd name="connsiteY24" fmla="*/ 10515 h 175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44345" h="175644">
                  <a:moveTo>
                    <a:pt x="17477" y="10515"/>
                  </a:moveTo>
                  <a:lnTo>
                    <a:pt x="0" y="10515"/>
                  </a:lnTo>
                  <a:lnTo>
                    <a:pt x="0" y="-1377"/>
                  </a:lnTo>
                  <a:cubicBezTo>
                    <a:pt x="7094" y="-1125"/>
                    <a:pt x="22284" y="-616"/>
                    <a:pt x="31912" y="-616"/>
                  </a:cubicBezTo>
                  <a:cubicBezTo>
                    <a:pt x="41786" y="-616"/>
                    <a:pt x="56729" y="-1125"/>
                    <a:pt x="63815" y="-1377"/>
                  </a:cubicBezTo>
                  <a:lnTo>
                    <a:pt x="63815" y="10515"/>
                  </a:lnTo>
                  <a:lnTo>
                    <a:pt x="46346" y="10515"/>
                  </a:lnTo>
                  <a:lnTo>
                    <a:pt x="46346" y="63412"/>
                  </a:lnTo>
                  <a:cubicBezTo>
                    <a:pt x="46346" y="91003"/>
                    <a:pt x="68121" y="103404"/>
                    <a:pt x="84073" y="103404"/>
                  </a:cubicBezTo>
                  <a:cubicBezTo>
                    <a:pt x="92685" y="103404"/>
                    <a:pt x="97999" y="98085"/>
                    <a:pt x="97999" y="78854"/>
                  </a:cubicBezTo>
                  <a:lnTo>
                    <a:pt x="97999" y="10515"/>
                  </a:lnTo>
                  <a:lnTo>
                    <a:pt x="80530" y="10515"/>
                  </a:lnTo>
                  <a:lnTo>
                    <a:pt x="80530" y="-1377"/>
                  </a:lnTo>
                  <a:cubicBezTo>
                    <a:pt x="87616" y="-1125"/>
                    <a:pt x="102814" y="-616"/>
                    <a:pt x="112434" y="-616"/>
                  </a:cubicBezTo>
                  <a:cubicBezTo>
                    <a:pt x="122308" y="-616"/>
                    <a:pt x="137251" y="-1125"/>
                    <a:pt x="144345" y="-1377"/>
                  </a:cubicBezTo>
                  <a:lnTo>
                    <a:pt x="144345" y="10515"/>
                  </a:lnTo>
                  <a:lnTo>
                    <a:pt x="126868" y="10515"/>
                  </a:lnTo>
                  <a:lnTo>
                    <a:pt x="126868" y="76067"/>
                  </a:lnTo>
                  <a:cubicBezTo>
                    <a:pt x="126868" y="102643"/>
                    <a:pt x="113196" y="112512"/>
                    <a:pt x="87870" y="112512"/>
                  </a:cubicBezTo>
                  <a:cubicBezTo>
                    <a:pt x="63561" y="112512"/>
                    <a:pt x="50652" y="97831"/>
                    <a:pt x="44821" y="87707"/>
                  </a:cubicBezTo>
                  <a:lnTo>
                    <a:pt x="44821" y="174267"/>
                  </a:lnTo>
                  <a:lnTo>
                    <a:pt x="0" y="172244"/>
                  </a:lnTo>
                  <a:lnTo>
                    <a:pt x="0" y="160349"/>
                  </a:lnTo>
                  <a:cubicBezTo>
                    <a:pt x="15706" y="160349"/>
                    <a:pt x="17477" y="160349"/>
                    <a:pt x="17477" y="150480"/>
                  </a:cubicBezTo>
                  <a:lnTo>
                    <a:pt x="17477" y="10515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544" name="任意多边形: 形状 1543">
              <a:extLst>
                <a:ext uri="{FF2B5EF4-FFF2-40B4-BE49-F238E27FC236}">
                  <a16:creationId xmlns:a16="http://schemas.microsoft.com/office/drawing/2014/main" id="{462FF0B0-148F-FA86-0587-360D328FCDC5}"/>
                </a:ext>
              </a:extLst>
            </p:cNvPr>
            <p:cNvSpPr/>
            <p:nvPr>
              <p:custDataLst>
                <p:tags r:id="rId36"/>
              </p:custDataLst>
            </p:nvPr>
          </p:nvSpPr>
          <p:spPr>
            <a:xfrm flipV="1">
              <a:off x="7314871" y="-13020188"/>
              <a:ext cx="179955" cy="124671"/>
            </a:xfrm>
            <a:custGeom>
              <a:avLst/>
              <a:gdLst>
                <a:gd name="connsiteX0" fmla="*/ 87243 w 179955"/>
                <a:gd name="connsiteY0" fmla="*/ 25730 h 124671"/>
                <a:gd name="connsiteX1" fmla="*/ 83517 w 179955"/>
                <a:gd name="connsiteY1" fmla="*/ 28033 h 124671"/>
                <a:gd name="connsiteX2" fmla="*/ 79084 w 179955"/>
                <a:gd name="connsiteY2" fmla="*/ 23244 h 124671"/>
                <a:gd name="connsiteX3" fmla="*/ 67025 w 179955"/>
                <a:gd name="connsiteY3" fmla="*/ 3578 h 124671"/>
                <a:gd name="connsiteX4" fmla="*/ 61353 w 179955"/>
                <a:gd name="connsiteY4" fmla="*/ 11907 h 124671"/>
                <a:gd name="connsiteX5" fmla="*/ 62417 w 179955"/>
                <a:gd name="connsiteY5" fmla="*/ 19172 h 124671"/>
                <a:gd name="connsiteX6" fmla="*/ 87243 w 179955"/>
                <a:gd name="connsiteY6" fmla="*/ 118237 h 124671"/>
                <a:gd name="connsiteX7" fmla="*/ 87775 w 179955"/>
                <a:gd name="connsiteY7" fmla="*/ 120897 h 124671"/>
                <a:gd name="connsiteX8" fmla="*/ 82985 w 179955"/>
                <a:gd name="connsiteY8" fmla="*/ 123200 h 124671"/>
                <a:gd name="connsiteX9" fmla="*/ 63832 w 179955"/>
                <a:gd name="connsiteY9" fmla="*/ 121604 h 124671"/>
                <a:gd name="connsiteX10" fmla="*/ 59224 w 179955"/>
                <a:gd name="connsiteY10" fmla="*/ 117530 h 124671"/>
                <a:gd name="connsiteX11" fmla="*/ 63832 w 179955"/>
                <a:gd name="connsiteY11" fmla="*/ 115046 h 124671"/>
                <a:gd name="connsiteX12" fmla="*/ 72348 w 179955"/>
                <a:gd name="connsiteY12" fmla="*/ 112211 h 124671"/>
                <a:gd name="connsiteX13" fmla="*/ 71640 w 179955"/>
                <a:gd name="connsiteY13" fmla="*/ 108844 h 124671"/>
                <a:gd name="connsiteX14" fmla="*/ 61711 w 179955"/>
                <a:gd name="connsiteY14" fmla="*/ 68613 h 124671"/>
                <a:gd name="connsiteX15" fmla="*/ 44154 w 179955"/>
                <a:gd name="connsiteY15" fmla="*/ 78538 h 124671"/>
                <a:gd name="connsiteX16" fmla="*/ 0 w 179955"/>
                <a:gd name="connsiteY16" fmla="*/ 27675 h 124671"/>
                <a:gd name="connsiteX17" fmla="*/ 25183 w 179955"/>
                <a:gd name="connsiteY17" fmla="*/ -1385 h 124671"/>
                <a:gd name="connsiteX18" fmla="*/ 49476 w 179955"/>
                <a:gd name="connsiteY18" fmla="*/ 10668 h 124671"/>
                <a:gd name="connsiteX19" fmla="*/ 66493 w 179955"/>
                <a:gd name="connsiteY19" fmla="*/ -1385 h 124671"/>
                <a:gd name="connsiteX20" fmla="*/ 80506 w 179955"/>
                <a:gd name="connsiteY20" fmla="*/ 7651 h 124671"/>
                <a:gd name="connsiteX21" fmla="*/ 87243 w 179955"/>
                <a:gd name="connsiteY21" fmla="*/ 25730 h 124671"/>
                <a:gd name="connsiteX22" fmla="*/ 57985 w 179955"/>
                <a:gd name="connsiteY22" fmla="*/ 53909 h 124671"/>
                <a:gd name="connsiteX23" fmla="*/ 50533 w 179955"/>
                <a:gd name="connsiteY23" fmla="*/ 24491 h 124671"/>
                <a:gd name="connsiteX24" fmla="*/ 41143 w 179955"/>
                <a:gd name="connsiteY24" fmla="*/ 10843 h 124671"/>
                <a:gd name="connsiteX25" fmla="*/ 25715 w 179955"/>
                <a:gd name="connsiteY25" fmla="*/ 3578 h 124671"/>
                <a:gd name="connsiteX26" fmla="*/ 13481 w 179955"/>
                <a:gd name="connsiteY26" fmla="*/ 20411 h 124671"/>
                <a:gd name="connsiteX27" fmla="*/ 22879 w 179955"/>
                <a:gd name="connsiteY27" fmla="*/ 56917 h 124671"/>
                <a:gd name="connsiteX28" fmla="*/ 44154 w 179955"/>
                <a:gd name="connsiteY28" fmla="*/ 73575 h 124671"/>
                <a:gd name="connsiteX29" fmla="*/ 58517 w 179955"/>
                <a:gd name="connsiteY29" fmla="*/ 56385 h 124671"/>
                <a:gd name="connsiteX30" fmla="*/ 57985 w 179955"/>
                <a:gd name="connsiteY30" fmla="*/ 53909 h 124671"/>
                <a:gd name="connsiteX31" fmla="*/ 179955 w 179955"/>
                <a:gd name="connsiteY31" fmla="*/ 17576 h 124671"/>
                <a:gd name="connsiteX32" fmla="*/ 175880 w 179955"/>
                <a:gd name="connsiteY32" fmla="*/ 21831 h 124671"/>
                <a:gd name="connsiteX33" fmla="*/ 173218 w 179955"/>
                <a:gd name="connsiteY33" fmla="*/ 19879 h 124671"/>
                <a:gd name="connsiteX34" fmla="*/ 138113 w 179955"/>
                <a:gd name="connsiteY34" fmla="*/ 3578 h 124671"/>
                <a:gd name="connsiteX35" fmla="*/ 121622 w 179955"/>
                <a:gd name="connsiteY35" fmla="*/ 24491 h 124671"/>
                <a:gd name="connsiteX36" fmla="*/ 123925 w 179955"/>
                <a:gd name="connsiteY36" fmla="*/ 40793 h 124671"/>
                <a:gd name="connsiteX37" fmla="*/ 134920 w 179955"/>
                <a:gd name="connsiteY37" fmla="*/ 40793 h 124671"/>
                <a:gd name="connsiteX38" fmla="*/ 177477 w 179955"/>
                <a:gd name="connsiteY38" fmla="*/ 62943 h 124671"/>
                <a:gd name="connsiteX39" fmla="*/ 156020 w 179955"/>
                <a:gd name="connsiteY39" fmla="*/ 78538 h 124671"/>
                <a:gd name="connsiteX40" fmla="*/ 107965 w 179955"/>
                <a:gd name="connsiteY40" fmla="*/ 31400 h 124671"/>
                <a:gd name="connsiteX41" fmla="*/ 138113 w 179955"/>
                <a:gd name="connsiteY41" fmla="*/ -1385 h 124671"/>
                <a:gd name="connsiteX42" fmla="*/ 179955 w 179955"/>
                <a:gd name="connsiteY42" fmla="*/ 17576 h 124671"/>
                <a:gd name="connsiteX43" fmla="*/ 168961 w 179955"/>
                <a:gd name="connsiteY43" fmla="*/ 63119 h 124671"/>
                <a:gd name="connsiteX44" fmla="*/ 133681 w 179955"/>
                <a:gd name="connsiteY44" fmla="*/ 45755 h 124671"/>
                <a:gd name="connsiteX45" fmla="*/ 125347 w 179955"/>
                <a:gd name="connsiteY45" fmla="*/ 45755 h 124671"/>
                <a:gd name="connsiteX46" fmla="*/ 156020 w 179955"/>
                <a:gd name="connsiteY46" fmla="*/ 73575 h 124671"/>
                <a:gd name="connsiteX47" fmla="*/ 168961 w 179955"/>
                <a:gd name="connsiteY47" fmla="*/ 63119 h 124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79955" h="124671">
                  <a:moveTo>
                    <a:pt x="87243" y="25730"/>
                  </a:moveTo>
                  <a:cubicBezTo>
                    <a:pt x="87243" y="28033"/>
                    <a:pt x="84939" y="28033"/>
                    <a:pt x="83517" y="28033"/>
                  </a:cubicBezTo>
                  <a:cubicBezTo>
                    <a:pt x="80324" y="28033"/>
                    <a:pt x="80148" y="27675"/>
                    <a:pt x="79084" y="23244"/>
                  </a:cubicBezTo>
                  <a:cubicBezTo>
                    <a:pt x="76606" y="14034"/>
                    <a:pt x="73587" y="3578"/>
                    <a:pt x="67025" y="3578"/>
                  </a:cubicBezTo>
                  <a:cubicBezTo>
                    <a:pt x="62060" y="3578"/>
                    <a:pt x="61353" y="8889"/>
                    <a:pt x="61353" y="11907"/>
                  </a:cubicBezTo>
                  <a:cubicBezTo>
                    <a:pt x="61353" y="14917"/>
                    <a:pt x="62243" y="18640"/>
                    <a:pt x="62417" y="19172"/>
                  </a:cubicBezTo>
                  <a:lnTo>
                    <a:pt x="87243" y="118237"/>
                  </a:lnTo>
                  <a:cubicBezTo>
                    <a:pt x="87418" y="118944"/>
                    <a:pt x="87775" y="120183"/>
                    <a:pt x="87775" y="120897"/>
                  </a:cubicBezTo>
                  <a:cubicBezTo>
                    <a:pt x="87775" y="123549"/>
                    <a:pt x="84939" y="123375"/>
                    <a:pt x="82985" y="123200"/>
                  </a:cubicBezTo>
                  <a:lnTo>
                    <a:pt x="63832" y="121604"/>
                  </a:lnTo>
                  <a:cubicBezTo>
                    <a:pt x="61528" y="121429"/>
                    <a:pt x="59224" y="121247"/>
                    <a:pt x="59224" y="117530"/>
                  </a:cubicBezTo>
                  <a:cubicBezTo>
                    <a:pt x="59224" y="115046"/>
                    <a:pt x="61528" y="115046"/>
                    <a:pt x="63832" y="115046"/>
                  </a:cubicBezTo>
                  <a:cubicBezTo>
                    <a:pt x="72348" y="115046"/>
                    <a:pt x="72348" y="113807"/>
                    <a:pt x="72348" y="112211"/>
                  </a:cubicBezTo>
                  <a:cubicBezTo>
                    <a:pt x="72348" y="111679"/>
                    <a:pt x="72348" y="111322"/>
                    <a:pt x="71640" y="108844"/>
                  </a:cubicBezTo>
                  <a:lnTo>
                    <a:pt x="61711" y="68613"/>
                  </a:lnTo>
                  <a:cubicBezTo>
                    <a:pt x="57627" y="74815"/>
                    <a:pt x="51597" y="78538"/>
                    <a:pt x="44154" y="78538"/>
                  </a:cubicBezTo>
                  <a:cubicBezTo>
                    <a:pt x="22522" y="78538"/>
                    <a:pt x="0" y="53551"/>
                    <a:pt x="0" y="27675"/>
                  </a:cubicBezTo>
                  <a:cubicBezTo>
                    <a:pt x="0" y="8715"/>
                    <a:pt x="12059" y="-1385"/>
                    <a:pt x="25183" y="-1385"/>
                  </a:cubicBezTo>
                  <a:cubicBezTo>
                    <a:pt x="36528" y="-1385"/>
                    <a:pt x="45926" y="6944"/>
                    <a:pt x="49476" y="10668"/>
                  </a:cubicBezTo>
                  <a:cubicBezTo>
                    <a:pt x="51780" y="2157"/>
                    <a:pt x="60113" y="-1385"/>
                    <a:pt x="66493" y="-1385"/>
                  </a:cubicBezTo>
                  <a:cubicBezTo>
                    <a:pt x="71990" y="-1385"/>
                    <a:pt x="76606" y="1275"/>
                    <a:pt x="80506" y="7651"/>
                  </a:cubicBezTo>
                  <a:cubicBezTo>
                    <a:pt x="84757" y="14566"/>
                    <a:pt x="87243" y="25198"/>
                    <a:pt x="87243" y="25730"/>
                  </a:cubicBezTo>
                  <a:close/>
                  <a:moveTo>
                    <a:pt x="57985" y="53909"/>
                  </a:moveTo>
                  <a:lnTo>
                    <a:pt x="50533" y="24491"/>
                  </a:lnTo>
                  <a:cubicBezTo>
                    <a:pt x="49119" y="18997"/>
                    <a:pt x="45218" y="14741"/>
                    <a:pt x="41143" y="10843"/>
                  </a:cubicBezTo>
                  <a:cubicBezTo>
                    <a:pt x="33866" y="4460"/>
                    <a:pt x="28369" y="3578"/>
                    <a:pt x="25715" y="3578"/>
                  </a:cubicBezTo>
                  <a:cubicBezTo>
                    <a:pt x="17556" y="3578"/>
                    <a:pt x="13481" y="11199"/>
                    <a:pt x="13481" y="20411"/>
                  </a:cubicBezTo>
                  <a:cubicBezTo>
                    <a:pt x="13481" y="27858"/>
                    <a:pt x="17914" y="47351"/>
                    <a:pt x="22879" y="56917"/>
                  </a:cubicBezTo>
                  <a:cubicBezTo>
                    <a:pt x="28552" y="67374"/>
                    <a:pt x="37060" y="73575"/>
                    <a:pt x="44154" y="73575"/>
                  </a:cubicBezTo>
                  <a:cubicBezTo>
                    <a:pt x="56213" y="73575"/>
                    <a:pt x="58517" y="58156"/>
                    <a:pt x="58517" y="56385"/>
                  </a:cubicBezTo>
                  <a:cubicBezTo>
                    <a:pt x="58517" y="55853"/>
                    <a:pt x="58342" y="55148"/>
                    <a:pt x="57985" y="53909"/>
                  </a:cubicBezTo>
                  <a:close/>
                  <a:moveTo>
                    <a:pt x="179955" y="17576"/>
                  </a:moveTo>
                  <a:cubicBezTo>
                    <a:pt x="179955" y="18997"/>
                    <a:pt x="177477" y="21831"/>
                    <a:pt x="175880" y="21831"/>
                  </a:cubicBezTo>
                  <a:cubicBezTo>
                    <a:pt x="174990" y="21831"/>
                    <a:pt x="174458" y="21300"/>
                    <a:pt x="173218" y="19879"/>
                  </a:cubicBezTo>
                  <a:cubicBezTo>
                    <a:pt x="162398" y="6944"/>
                    <a:pt x="146979" y="3578"/>
                    <a:pt x="138113" y="3578"/>
                  </a:cubicBezTo>
                  <a:cubicBezTo>
                    <a:pt x="126586" y="3578"/>
                    <a:pt x="121622" y="13319"/>
                    <a:pt x="121622" y="24491"/>
                  </a:cubicBezTo>
                  <a:cubicBezTo>
                    <a:pt x="121622" y="29978"/>
                    <a:pt x="122686" y="35472"/>
                    <a:pt x="123925" y="40793"/>
                  </a:cubicBezTo>
                  <a:lnTo>
                    <a:pt x="134920" y="40793"/>
                  </a:lnTo>
                  <a:cubicBezTo>
                    <a:pt x="142546" y="40793"/>
                    <a:pt x="177477" y="40793"/>
                    <a:pt x="177477" y="62943"/>
                  </a:cubicBezTo>
                  <a:cubicBezTo>
                    <a:pt x="177477" y="72512"/>
                    <a:pt x="168428" y="78538"/>
                    <a:pt x="156020" y="78538"/>
                  </a:cubicBezTo>
                  <a:cubicBezTo>
                    <a:pt x="136159" y="78538"/>
                    <a:pt x="107965" y="62587"/>
                    <a:pt x="107965" y="31400"/>
                  </a:cubicBezTo>
                  <a:cubicBezTo>
                    <a:pt x="107965" y="12787"/>
                    <a:pt x="118960" y="-1385"/>
                    <a:pt x="138113" y="-1385"/>
                  </a:cubicBezTo>
                  <a:cubicBezTo>
                    <a:pt x="166299" y="-1385"/>
                    <a:pt x="179955" y="15273"/>
                    <a:pt x="179955" y="17576"/>
                  </a:cubicBezTo>
                  <a:close/>
                  <a:moveTo>
                    <a:pt x="168961" y="63119"/>
                  </a:moveTo>
                  <a:cubicBezTo>
                    <a:pt x="168961" y="45755"/>
                    <a:pt x="140592" y="45755"/>
                    <a:pt x="133681" y="45755"/>
                  </a:cubicBezTo>
                  <a:lnTo>
                    <a:pt x="125347" y="45755"/>
                  </a:lnTo>
                  <a:cubicBezTo>
                    <a:pt x="133323" y="73227"/>
                    <a:pt x="153890" y="73575"/>
                    <a:pt x="156020" y="73575"/>
                  </a:cubicBezTo>
                  <a:cubicBezTo>
                    <a:pt x="163463" y="73575"/>
                    <a:pt x="168961" y="69503"/>
                    <a:pt x="168961" y="63119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545" name="任意多边形: 形状 1544">
              <a:extLst>
                <a:ext uri="{FF2B5EF4-FFF2-40B4-BE49-F238E27FC236}">
                  <a16:creationId xmlns:a16="http://schemas.microsoft.com/office/drawing/2014/main" id="{E05FD9BD-F93F-3F9B-BDA5-49AF59199D16}"/>
                </a:ext>
              </a:extLst>
            </p:cNvPr>
            <p:cNvSpPr/>
            <p:nvPr>
              <p:custDataLst>
                <p:tags r:id="rId37"/>
              </p:custDataLst>
            </p:nvPr>
          </p:nvSpPr>
          <p:spPr>
            <a:xfrm flipV="1">
              <a:off x="7508043" y="-12975440"/>
              <a:ext cx="72870" cy="79922"/>
            </a:xfrm>
            <a:custGeom>
              <a:avLst/>
              <a:gdLst>
                <a:gd name="connsiteX0" fmla="*/ 72871 w 72870"/>
                <a:gd name="connsiteY0" fmla="*/ 17578 h 79922"/>
                <a:gd name="connsiteX1" fmla="*/ 68795 w 72870"/>
                <a:gd name="connsiteY1" fmla="*/ 21833 h 79922"/>
                <a:gd name="connsiteX2" fmla="*/ 66134 w 72870"/>
                <a:gd name="connsiteY2" fmla="*/ 19881 h 79922"/>
                <a:gd name="connsiteX3" fmla="*/ 31030 w 72870"/>
                <a:gd name="connsiteY3" fmla="*/ 3579 h 79922"/>
                <a:gd name="connsiteX4" fmla="*/ 14005 w 72870"/>
                <a:gd name="connsiteY4" fmla="*/ 23072 h 79922"/>
                <a:gd name="connsiteX5" fmla="*/ 26064 w 72870"/>
                <a:gd name="connsiteY5" fmla="*/ 60461 h 79922"/>
                <a:gd name="connsiteX6" fmla="*/ 49292 w 72870"/>
                <a:gd name="connsiteY6" fmla="*/ 73577 h 79922"/>
                <a:gd name="connsiteX7" fmla="*/ 62941 w 72870"/>
                <a:gd name="connsiteY7" fmla="*/ 67202 h 79922"/>
                <a:gd name="connsiteX8" fmla="*/ 56029 w 72870"/>
                <a:gd name="connsiteY8" fmla="*/ 58515 h 79922"/>
                <a:gd name="connsiteX9" fmla="*/ 62410 w 72870"/>
                <a:gd name="connsiteY9" fmla="*/ 52664 h 79922"/>
                <a:gd name="connsiteX10" fmla="*/ 71274 w 72870"/>
                <a:gd name="connsiteY10" fmla="*/ 63120 h 79922"/>
                <a:gd name="connsiteX11" fmla="*/ 49112 w 72870"/>
                <a:gd name="connsiteY11" fmla="*/ 78540 h 79922"/>
                <a:gd name="connsiteX12" fmla="*/ 0 w 72870"/>
                <a:gd name="connsiteY12" fmla="*/ 29098 h 79922"/>
                <a:gd name="connsiteX13" fmla="*/ 30847 w 72870"/>
                <a:gd name="connsiteY13" fmla="*/ -1383 h 79922"/>
                <a:gd name="connsiteX14" fmla="*/ 72871 w 72870"/>
                <a:gd name="connsiteY14" fmla="*/ 17578 h 79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2870" h="79922">
                  <a:moveTo>
                    <a:pt x="72871" y="17578"/>
                  </a:moveTo>
                  <a:cubicBezTo>
                    <a:pt x="72871" y="18998"/>
                    <a:pt x="70392" y="21833"/>
                    <a:pt x="68795" y="21833"/>
                  </a:cubicBezTo>
                  <a:cubicBezTo>
                    <a:pt x="67905" y="21833"/>
                    <a:pt x="67374" y="21301"/>
                    <a:pt x="66134" y="19881"/>
                  </a:cubicBezTo>
                  <a:cubicBezTo>
                    <a:pt x="55314" y="6946"/>
                    <a:pt x="39896" y="3579"/>
                    <a:pt x="31030" y="3579"/>
                  </a:cubicBezTo>
                  <a:cubicBezTo>
                    <a:pt x="22164" y="3579"/>
                    <a:pt x="14005" y="8717"/>
                    <a:pt x="14005" y="23072"/>
                  </a:cubicBezTo>
                  <a:cubicBezTo>
                    <a:pt x="14005" y="31401"/>
                    <a:pt x="17905" y="50187"/>
                    <a:pt x="26064" y="60461"/>
                  </a:cubicBezTo>
                  <a:cubicBezTo>
                    <a:pt x="33151" y="69505"/>
                    <a:pt x="41666" y="73577"/>
                    <a:pt x="49292" y="73577"/>
                  </a:cubicBezTo>
                  <a:cubicBezTo>
                    <a:pt x="52304" y="73577"/>
                    <a:pt x="59931" y="72696"/>
                    <a:pt x="62941" y="67202"/>
                  </a:cubicBezTo>
                  <a:cubicBezTo>
                    <a:pt x="57801" y="65780"/>
                    <a:pt x="56029" y="61525"/>
                    <a:pt x="56029" y="58515"/>
                  </a:cubicBezTo>
                  <a:cubicBezTo>
                    <a:pt x="56029" y="55682"/>
                    <a:pt x="57976" y="52664"/>
                    <a:pt x="62410" y="52664"/>
                  </a:cubicBezTo>
                  <a:cubicBezTo>
                    <a:pt x="65427" y="52664"/>
                    <a:pt x="71274" y="54616"/>
                    <a:pt x="71274" y="63120"/>
                  </a:cubicBezTo>
                  <a:cubicBezTo>
                    <a:pt x="71274" y="74641"/>
                    <a:pt x="58866" y="78540"/>
                    <a:pt x="49112" y="78540"/>
                  </a:cubicBezTo>
                  <a:cubicBezTo>
                    <a:pt x="24285" y="78540"/>
                    <a:pt x="0" y="54259"/>
                    <a:pt x="0" y="29098"/>
                  </a:cubicBezTo>
                  <a:cubicBezTo>
                    <a:pt x="0" y="12440"/>
                    <a:pt x="11169" y="-1383"/>
                    <a:pt x="30847" y="-1383"/>
                  </a:cubicBezTo>
                  <a:cubicBezTo>
                    <a:pt x="59397" y="-1383"/>
                    <a:pt x="72871" y="15275"/>
                    <a:pt x="72871" y="17578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546" name="任意多边形: 形状 1545">
              <a:extLst>
                <a:ext uri="{FF2B5EF4-FFF2-40B4-BE49-F238E27FC236}">
                  <a16:creationId xmlns:a16="http://schemas.microsoft.com/office/drawing/2014/main" id="{5141C90A-000A-F91F-BF71-61ECDECBD623}"/>
                </a:ext>
              </a:extLst>
            </p:cNvPr>
            <p:cNvSpPr/>
            <p:nvPr>
              <p:custDataLst>
                <p:tags r:id="rId38"/>
              </p:custDataLst>
            </p:nvPr>
          </p:nvSpPr>
          <p:spPr>
            <a:xfrm flipV="1">
              <a:off x="7585420" y="-12880098"/>
              <a:ext cx="73237" cy="12401"/>
            </a:xfrm>
            <a:custGeom>
              <a:avLst/>
              <a:gdLst>
                <a:gd name="connsiteX0" fmla="*/ 73237 w 73237"/>
                <a:gd name="connsiteY0" fmla="*/ 4822 h 12401"/>
                <a:gd name="connsiteX1" fmla="*/ 64896 w 73237"/>
                <a:gd name="connsiteY1" fmla="*/ 11023 h 12401"/>
                <a:gd name="connsiteX2" fmla="*/ 8334 w 73237"/>
                <a:gd name="connsiteY2" fmla="*/ 11023 h 12401"/>
                <a:gd name="connsiteX3" fmla="*/ 0 w 73237"/>
                <a:gd name="connsiteY3" fmla="*/ 4822 h 12401"/>
                <a:gd name="connsiteX4" fmla="*/ 8334 w 73237"/>
                <a:gd name="connsiteY4" fmla="*/ -1378 h 12401"/>
                <a:gd name="connsiteX5" fmla="*/ 64896 w 73237"/>
                <a:gd name="connsiteY5" fmla="*/ -1378 h 12401"/>
                <a:gd name="connsiteX6" fmla="*/ 73237 w 73237"/>
                <a:gd name="connsiteY6" fmla="*/ 4822 h 12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237" h="12401">
                  <a:moveTo>
                    <a:pt x="73237" y="4822"/>
                  </a:moveTo>
                  <a:cubicBezTo>
                    <a:pt x="73237" y="11023"/>
                    <a:pt x="67025" y="11023"/>
                    <a:pt x="64896" y="11023"/>
                  </a:cubicBezTo>
                  <a:lnTo>
                    <a:pt x="8334" y="11023"/>
                  </a:lnTo>
                  <a:cubicBezTo>
                    <a:pt x="6213" y="11023"/>
                    <a:pt x="0" y="11023"/>
                    <a:pt x="0" y="4822"/>
                  </a:cubicBezTo>
                  <a:cubicBezTo>
                    <a:pt x="0" y="-1378"/>
                    <a:pt x="6213" y="-1378"/>
                    <a:pt x="8334" y="-1378"/>
                  </a:cubicBezTo>
                  <a:lnTo>
                    <a:pt x="64896" y="-1378"/>
                  </a:lnTo>
                  <a:cubicBezTo>
                    <a:pt x="67025" y="-1378"/>
                    <a:pt x="73237" y="-1378"/>
                    <a:pt x="73237" y="4822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547" name="任意多边形: 形状 1546">
              <a:extLst>
                <a:ext uri="{FF2B5EF4-FFF2-40B4-BE49-F238E27FC236}">
                  <a16:creationId xmlns:a16="http://schemas.microsoft.com/office/drawing/2014/main" id="{E55CC3D4-B2CF-548F-998A-11D3111E3C43}"/>
                </a:ext>
              </a:extLst>
            </p:cNvPr>
            <p:cNvSpPr/>
            <p:nvPr>
              <p:custDataLst>
                <p:tags r:id="rId39"/>
              </p:custDataLst>
            </p:nvPr>
          </p:nvSpPr>
          <p:spPr>
            <a:xfrm flipV="1">
              <a:off x="7671403" y="-13022046"/>
              <a:ext cx="254244" cy="160907"/>
            </a:xfrm>
            <a:custGeom>
              <a:avLst/>
              <a:gdLst>
                <a:gd name="connsiteX0" fmla="*/ 157453 w 254244"/>
                <a:gd name="connsiteY0" fmla="*/ 147655 h 160907"/>
                <a:gd name="connsiteX1" fmla="*/ 138832 w 254244"/>
                <a:gd name="connsiteY1" fmla="*/ 159524 h 160907"/>
                <a:gd name="connsiteX2" fmla="*/ 113300 w 254244"/>
                <a:gd name="connsiteY2" fmla="*/ 132943 h 160907"/>
                <a:gd name="connsiteX3" fmla="*/ 109041 w 254244"/>
                <a:gd name="connsiteY3" fmla="*/ 111147 h 160907"/>
                <a:gd name="connsiteX4" fmla="*/ 59040 w 254244"/>
                <a:gd name="connsiteY4" fmla="*/ 111147 h 160907"/>
                <a:gd name="connsiteX5" fmla="*/ 61877 w 254244"/>
                <a:gd name="connsiteY5" fmla="*/ 126385 h 160907"/>
                <a:gd name="connsiteX6" fmla="*/ 68614 w 254244"/>
                <a:gd name="connsiteY6" fmla="*/ 148187 h 160907"/>
                <a:gd name="connsiteX7" fmla="*/ 85995 w 254244"/>
                <a:gd name="connsiteY7" fmla="*/ 154563 h 160907"/>
                <a:gd name="connsiteX8" fmla="*/ 99111 w 254244"/>
                <a:gd name="connsiteY8" fmla="*/ 151910 h 160907"/>
                <a:gd name="connsiteX9" fmla="*/ 93971 w 254244"/>
                <a:gd name="connsiteY9" fmla="*/ 143931 h 160907"/>
                <a:gd name="connsiteX10" fmla="*/ 100175 w 254244"/>
                <a:gd name="connsiteY10" fmla="*/ 137905 h 160907"/>
                <a:gd name="connsiteX11" fmla="*/ 109224 w 254244"/>
                <a:gd name="connsiteY11" fmla="*/ 147655 h 160907"/>
                <a:gd name="connsiteX12" fmla="*/ 85812 w 254244"/>
                <a:gd name="connsiteY12" fmla="*/ 159524 h 160907"/>
                <a:gd name="connsiteX13" fmla="*/ 56563 w 254244"/>
                <a:gd name="connsiteY13" fmla="*/ 147830 h 160907"/>
                <a:gd name="connsiteX14" fmla="*/ 46100 w 254244"/>
                <a:gd name="connsiteY14" fmla="*/ 111147 h 160907"/>
                <a:gd name="connsiteX15" fmla="*/ 32444 w 254244"/>
                <a:gd name="connsiteY15" fmla="*/ 111147 h 160907"/>
                <a:gd name="connsiteX16" fmla="*/ 27129 w 254244"/>
                <a:gd name="connsiteY16" fmla="*/ 107248 h 160907"/>
                <a:gd name="connsiteX17" fmla="*/ 32086 w 254244"/>
                <a:gd name="connsiteY17" fmla="*/ 104764 h 160907"/>
                <a:gd name="connsiteX18" fmla="*/ 44860 w 254244"/>
                <a:gd name="connsiteY18" fmla="*/ 104764 h 160907"/>
                <a:gd name="connsiteX19" fmla="*/ 33508 w 254244"/>
                <a:gd name="connsiteY19" fmla="*/ 43095 h 160907"/>
                <a:gd name="connsiteX20" fmla="*/ 28185 w 254244"/>
                <a:gd name="connsiteY20" fmla="*/ 19172 h 160907"/>
                <a:gd name="connsiteX21" fmla="*/ 17199 w 254244"/>
                <a:gd name="connsiteY21" fmla="*/ 3579 h 160907"/>
                <a:gd name="connsiteX22" fmla="*/ 9573 w 254244"/>
                <a:gd name="connsiteY22" fmla="*/ 6231 h 160907"/>
                <a:gd name="connsiteX23" fmla="*/ 15244 w 254244"/>
                <a:gd name="connsiteY23" fmla="*/ 14209 h 160907"/>
                <a:gd name="connsiteX24" fmla="*/ 9040 w 254244"/>
                <a:gd name="connsiteY24" fmla="*/ 20235 h 160907"/>
                <a:gd name="connsiteX25" fmla="*/ 0 w 254244"/>
                <a:gd name="connsiteY25" fmla="*/ 10486 h 160907"/>
                <a:gd name="connsiteX26" fmla="*/ 16842 w 254244"/>
                <a:gd name="connsiteY26" fmla="*/ -1384 h 160907"/>
                <a:gd name="connsiteX27" fmla="*/ 47697 w 254244"/>
                <a:gd name="connsiteY27" fmla="*/ 49121 h 160907"/>
                <a:gd name="connsiteX28" fmla="*/ 57976 w 254244"/>
                <a:gd name="connsiteY28" fmla="*/ 104764 h 160907"/>
                <a:gd name="connsiteX29" fmla="*/ 107977 w 254244"/>
                <a:gd name="connsiteY29" fmla="*/ 104764 h 160907"/>
                <a:gd name="connsiteX30" fmla="*/ 97165 w 254244"/>
                <a:gd name="connsiteY30" fmla="*/ 46104 h 160907"/>
                <a:gd name="connsiteX31" fmla="*/ 92374 w 254244"/>
                <a:gd name="connsiteY31" fmla="*/ 25373 h 160907"/>
                <a:gd name="connsiteX32" fmla="*/ 84573 w 254244"/>
                <a:gd name="connsiteY32" fmla="*/ 10486 h 160907"/>
                <a:gd name="connsiteX33" fmla="*/ 70568 w 254244"/>
                <a:gd name="connsiteY33" fmla="*/ 3579 h 160907"/>
                <a:gd name="connsiteX34" fmla="*/ 59398 w 254244"/>
                <a:gd name="connsiteY34" fmla="*/ 6231 h 160907"/>
                <a:gd name="connsiteX35" fmla="*/ 64538 w 254244"/>
                <a:gd name="connsiteY35" fmla="*/ 14209 h 160907"/>
                <a:gd name="connsiteX36" fmla="*/ 58334 w 254244"/>
                <a:gd name="connsiteY36" fmla="*/ 20235 h 160907"/>
                <a:gd name="connsiteX37" fmla="*/ 49293 w 254244"/>
                <a:gd name="connsiteY37" fmla="*/ 10486 h 160907"/>
                <a:gd name="connsiteX38" fmla="*/ 70210 w 254244"/>
                <a:gd name="connsiteY38" fmla="*/ -1384 h 160907"/>
                <a:gd name="connsiteX39" fmla="*/ 102836 w 254244"/>
                <a:gd name="connsiteY39" fmla="*/ 21118 h 160907"/>
                <a:gd name="connsiteX40" fmla="*/ 110996 w 254244"/>
                <a:gd name="connsiteY40" fmla="*/ 50185 h 160907"/>
                <a:gd name="connsiteX41" fmla="*/ 121100 w 254244"/>
                <a:gd name="connsiteY41" fmla="*/ 104764 h 160907"/>
                <a:gd name="connsiteX42" fmla="*/ 137767 w 254244"/>
                <a:gd name="connsiteY42" fmla="*/ 104764 h 160907"/>
                <a:gd name="connsiteX43" fmla="*/ 143090 w 254244"/>
                <a:gd name="connsiteY43" fmla="*/ 108663 h 160907"/>
                <a:gd name="connsiteX44" fmla="*/ 138125 w 254244"/>
                <a:gd name="connsiteY44" fmla="*/ 111147 h 160907"/>
                <a:gd name="connsiteX45" fmla="*/ 122165 w 254244"/>
                <a:gd name="connsiteY45" fmla="*/ 111147 h 160907"/>
                <a:gd name="connsiteX46" fmla="*/ 126598 w 254244"/>
                <a:gd name="connsiteY46" fmla="*/ 135070 h 160907"/>
                <a:gd name="connsiteX47" fmla="*/ 138832 w 254244"/>
                <a:gd name="connsiteY47" fmla="*/ 154563 h 160907"/>
                <a:gd name="connsiteX48" fmla="*/ 147523 w 254244"/>
                <a:gd name="connsiteY48" fmla="*/ 152085 h 160907"/>
                <a:gd name="connsiteX49" fmla="*/ 142200 w 254244"/>
                <a:gd name="connsiteY49" fmla="*/ 143931 h 160907"/>
                <a:gd name="connsiteX50" fmla="*/ 148404 w 254244"/>
                <a:gd name="connsiteY50" fmla="*/ 137905 h 160907"/>
                <a:gd name="connsiteX51" fmla="*/ 157453 w 254244"/>
                <a:gd name="connsiteY51" fmla="*/ 147655 h 160907"/>
                <a:gd name="connsiteX52" fmla="*/ 254245 w 254244"/>
                <a:gd name="connsiteY52" fmla="*/ 60110 h 160907"/>
                <a:gd name="connsiteX53" fmla="*/ 250519 w 254244"/>
                <a:gd name="connsiteY53" fmla="*/ 62413 h 160907"/>
                <a:gd name="connsiteX54" fmla="*/ 246261 w 254244"/>
                <a:gd name="connsiteY54" fmla="*/ 58689 h 160907"/>
                <a:gd name="connsiteX55" fmla="*/ 229062 w 254244"/>
                <a:gd name="connsiteY55" fmla="*/ 37957 h 160907"/>
                <a:gd name="connsiteX56" fmla="*/ 224629 w 254244"/>
                <a:gd name="connsiteY56" fmla="*/ 43984 h 160907"/>
                <a:gd name="connsiteX57" fmla="*/ 227647 w 254244"/>
                <a:gd name="connsiteY57" fmla="*/ 55855 h 160907"/>
                <a:gd name="connsiteX58" fmla="*/ 238285 w 254244"/>
                <a:gd name="connsiteY58" fmla="*/ 93251 h 160907"/>
                <a:gd name="connsiteX59" fmla="*/ 216470 w 254244"/>
                <a:gd name="connsiteY59" fmla="*/ 112918 h 160907"/>
                <a:gd name="connsiteX60" fmla="*/ 187569 w 254244"/>
                <a:gd name="connsiteY60" fmla="*/ 97855 h 160907"/>
                <a:gd name="connsiteX61" fmla="*/ 170020 w 254244"/>
                <a:gd name="connsiteY61" fmla="*/ 112918 h 160907"/>
                <a:gd name="connsiteX62" fmla="*/ 155833 w 254244"/>
                <a:gd name="connsiteY62" fmla="*/ 103525 h 160907"/>
                <a:gd name="connsiteX63" fmla="*/ 149271 w 254244"/>
                <a:gd name="connsiteY63" fmla="*/ 85803 h 160907"/>
                <a:gd name="connsiteX64" fmla="*/ 152996 w 254244"/>
                <a:gd name="connsiteY64" fmla="*/ 83500 h 160907"/>
                <a:gd name="connsiteX65" fmla="*/ 157604 w 254244"/>
                <a:gd name="connsiteY65" fmla="*/ 88638 h 160907"/>
                <a:gd name="connsiteX66" fmla="*/ 169488 w 254244"/>
                <a:gd name="connsiteY66" fmla="*/ 107955 h 160907"/>
                <a:gd name="connsiteX67" fmla="*/ 174986 w 254244"/>
                <a:gd name="connsiteY67" fmla="*/ 99453 h 160907"/>
                <a:gd name="connsiteX68" fmla="*/ 171260 w 254244"/>
                <a:gd name="connsiteY68" fmla="*/ 80840 h 160907"/>
                <a:gd name="connsiteX69" fmla="*/ 166295 w 254244"/>
                <a:gd name="connsiteY69" fmla="*/ 61706 h 160907"/>
                <a:gd name="connsiteX70" fmla="*/ 163276 w 254244"/>
                <a:gd name="connsiteY70" fmla="*/ 49653 h 160907"/>
                <a:gd name="connsiteX71" fmla="*/ 160798 w 254244"/>
                <a:gd name="connsiteY71" fmla="*/ 38306 h 160907"/>
                <a:gd name="connsiteX72" fmla="*/ 166295 w 254244"/>
                <a:gd name="connsiteY72" fmla="*/ 32995 h 160907"/>
                <a:gd name="connsiteX73" fmla="*/ 174271 w 254244"/>
                <a:gd name="connsiteY73" fmla="*/ 40967 h 160907"/>
                <a:gd name="connsiteX74" fmla="*/ 178354 w 254244"/>
                <a:gd name="connsiteY74" fmla="*/ 56743 h 160907"/>
                <a:gd name="connsiteX75" fmla="*/ 181190 w 254244"/>
                <a:gd name="connsiteY75" fmla="*/ 68788 h 160907"/>
                <a:gd name="connsiteX76" fmla="*/ 184201 w 254244"/>
                <a:gd name="connsiteY76" fmla="*/ 80667 h 160907"/>
                <a:gd name="connsiteX77" fmla="*/ 197150 w 254244"/>
                <a:gd name="connsiteY77" fmla="*/ 100158 h 160907"/>
                <a:gd name="connsiteX78" fmla="*/ 215763 w 254244"/>
                <a:gd name="connsiteY78" fmla="*/ 107955 h 160907"/>
                <a:gd name="connsiteX79" fmla="*/ 225868 w 254244"/>
                <a:gd name="connsiteY79" fmla="*/ 95903 h 160907"/>
                <a:gd name="connsiteX80" fmla="*/ 214524 w 254244"/>
                <a:gd name="connsiteY80" fmla="*/ 55855 h 160907"/>
                <a:gd name="connsiteX81" fmla="*/ 212752 w 254244"/>
                <a:gd name="connsiteY81" fmla="*/ 47882 h 160907"/>
                <a:gd name="connsiteX82" fmla="*/ 228529 w 254244"/>
                <a:gd name="connsiteY82" fmla="*/ 32995 h 160907"/>
                <a:gd name="connsiteX83" fmla="*/ 254245 w 254244"/>
                <a:gd name="connsiteY83" fmla="*/ 60110 h 160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</a:cxnLst>
              <a:rect l="l" t="t" r="r" b="b"/>
              <a:pathLst>
                <a:path w="254244" h="160907">
                  <a:moveTo>
                    <a:pt x="157453" y="147655"/>
                  </a:moveTo>
                  <a:cubicBezTo>
                    <a:pt x="157453" y="155627"/>
                    <a:pt x="148587" y="159524"/>
                    <a:pt x="138832" y="159524"/>
                  </a:cubicBezTo>
                  <a:cubicBezTo>
                    <a:pt x="120219" y="159524"/>
                    <a:pt x="115071" y="141985"/>
                    <a:pt x="113300" y="132943"/>
                  </a:cubicBezTo>
                  <a:lnTo>
                    <a:pt x="109041" y="111147"/>
                  </a:lnTo>
                  <a:lnTo>
                    <a:pt x="59040" y="111147"/>
                  </a:lnTo>
                  <a:lnTo>
                    <a:pt x="61877" y="126385"/>
                  </a:lnTo>
                  <a:cubicBezTo>
                    <a:pt x="62941" y="131528"/>
                    <a:pt x="65428" y="144637"/>
                    <a:pt x="68614" y="148187"/>
                  </a:cubicBezTo>
                  <a:cubicBezTo>
                    <a:pt x="72514" y="152260"/>
                    <a:pt x="77836" y="154563"/>
                    <a:pt x="85995" y="154563"/>
                  </a:cubicBezTo>
                  <a:cubicBezTo>
                    <a:pt x="87060" y="154563"/>
                    <a:pt x="94329" y="154563"/>
                    <a:pt x="99111" y="151910"/>
                  </a:cubicBezTo>
                  <a:cubicBezTo>
                    <a:pt x="98054" y="151378"/>
                    <a:pt x="93971" y="148719"/>
                    <a:pt x="93971" y="143931"/>
                  </a:cubicBezTo>
                  <a:cubicBezTo>
                    <a:pt x="93971" y="138794"/>
                    <a:pt x="98229" y="137905"/>
                    <a:pt x="100175" y="137905"/>
                  </a:cubicBezTo>
                  <a:cubicBezTo>
                    <a:pt x="105324" y="137905"/>
                    <a:pt x="109224" y="142160"/>
                    <a:pt x="109224" y="147655"/>
                  </a:cubicBezTo>
                  <a:cubicBezTo>
                    <a:pt x="109224" y="159524"/>
                    <a:pt x="90603" y="159524"/>
                    <a:pt x="85812" y="159524"/>
                  </a:cubicBezTo>
                  <a:cubicBezTo>
                    <a:pt x="78901" y="159524"/>
                    <a:pt x="64895" y="159175"/>
                    <a:pt x="56563" y="147830"/>
                  </a:cubicBezTo>
                  <a:cubicBezTo>
                    <a:pt x="51414" y="140565"/>
                    <a:pt x="50000" y="132943"/>
                    <a:pt x="46100" y="111147"/>
                  </a:cubicBezTo>
                  <a:lnTo>
                    <a:pt x="32444" y="111147"/>
                  </a:lnTo>
                  <a:cubicBezTo>
                    <a:pt x="29433" y="111147"/>
                    <a:pt x="27129" y="111147"/>
                    <a:pt x="27129" y="107248"/>
                  </a:cubicBezTo>
                  <a:cubicBezTo>
                    <a:pt x="27129" y="104764"/>
                    <a:pt x="29433" y="104764"/>
                    <a:pt x="32086" y="104764"/>
                  </a:cubicBezTo>
                  <a:lnTo>
                    <a:pt x="44860" y="104764"/>
                  </a:lnTo>
                  <a:lnTo>
                    <a:pt x="33508" y="43095"/>
                  </a:lnTo>
                  <a:cubicBezTo>
                    <a:pt x="31379" y="31224"/>
                    <a:pt x="31204" y="30692"/>
                    <a:pt x="28185" y="19172"/>
                  </a:cubicBezTo>
                  <a:cubicBezTo>
                    <a:pt x="27129" y="15092"/>
                    <a:pt x="24110" y="3579"/>
                    <a:pt x="17199" y="3579"/>
                  </a:cubicBezTo>
                  <a:cubicBezTo>
                    <a:pt x="16310" y="3579"/>
                    <a:pt x="12409" y="3579"/>
                    <a:pt x="9573" y="6231"/>
                  </a:cubicBezTo>
                  <a:cubicBezTo>
                    <a:pt x="15244" y="8541"/>
                    <a:pt x="15244" y="13504"/>
                    <a:pt x="15244" y="14209"/>
                  </a:cubicBezTo>
                  <a:cubicBezTo>
                    <a:pt x="15244" y="19347"/>
                    <a:pt x="10987" y="20235"/>
                    <a:pt x="9040" y="20235"/>
                  </a:cubicBezTo>
                  <a:cubicBezTo>
                    <a:pt x="3901" y="20235"/>
                    <a:pt x="0" y="15980"/>
                    <a:pt x="0" y="10486"/>
                  </a:cubicBezTo>
                  <a:cubicBezTo>
                    <a:pt x="0" y="2332"/>
                    <a:pt x="9040" y="-1384"/>
                    <a:pt x="16842" y="-1384"/>
                  </a:cubicBezTo>
                  <a:cubicBezTo>
                    <a:pt x="37583" y="-1384"/>
                    <a:pt x="44503" y="31399"/>
                    <a:pt x="47697" y="49121"/>
                  </a:cubicBezTo>
                  <a:lnTo>
                    <a:pt x="57976" y="104764"/>
                  </a:lnTo>
                  <a:lnTo>
                    <a:pt x="107977" y="104764"/>
                  </a:lnTo>
                  <a:lnTo>
                    <a:pt x="97165" y="46104"/>
                  </a:lnTo>
                  <a:cubicBezTo>
                    <a:pt x="95210" y="35830"/>
                    <a:pt x="95210" y="35473"/>
                    <a:pt x="92374" y="25373"/>
                  </a:cubicBezTo>
                  <a:cubicBezTo>
                    <a:pt x="89713" y="15980"/>
                    <a:pt x="88299" y="14209"/>
                    <a:pt x="84573" y="10486"/>
                  </a:cubicBezTo>
                  <a:cubicBezTo>
                    <a:pt x="80673" y="6587"/>
                    <a:pt x="76240" y="3579"/>
                    <a:pt x="70568" y="3579"/>
                  </a:cubicBezTo>
                  <a:cubicBezTo>
                    <a:pt x="68614" y="3579"/>
                    <a:pt x="63474" y="3752"/>
                    <a:pt x="59398" y="6231"/>
                  </a:cubicBezTo>
                  <a:cubicBezTo>
                    <a:pt x="60462" y="6762"/>
                    <a:pt x="64538" y="9422"/>
                    <a:pt x="64538" y="14209"/>
                  </a:cubicBezTo>
                  <a:cubicBezTo>
                    <a:pt x="64538" y="19347"/>
                    <a:pt x="60280" y="20235"/>
                    <a:pt x="58334" y="20235"/>
                  </a:cubicBezTo>
                  <a:cubicBezTo>
                    <a:pt x="53194" y="20235"/>
                    <a:pt x="49293" y="15980"/>
                    <a:pt x="49293" y="10486"/>
                  </a:cubicBezTo>
                  <a:cubicBezTo>
                    <a:pt x="49293" y="1276"/>
                    <a:pt x="60638" y="-1384"/>
                    <a:pt x="70210" y="-1384"/>
                  </a:cubicBezTo>
                  <a:cubicBezTo>
                    <a:pt x="82802" y="-1384"/>
                    <a:pt x="96808" y="6587"/>
                    <a:pt x="102836" y="21118"/>
                  </a:cubicBezTo>
                  <a:cubicBezTo>
                    <a:pt x="106737" y="30511"/>
                    <a:pt x="109224" y="40260"/>
                    <a:pt x="110996" y="50185"/>
                  </a:cubicBezTo>
                  <a:lnTo>
                    <a:pt x="121100" y="104764"/>
                  </a:lnTo>
                  <a:lnTo>
                    <a:pt x="137767" y="104764"/>
                  </a:lnTo>
                  <a:cubicBezTo>
                    <a:pt x="140786" y="104764"/>
                    <a:pt x="143090" y="104764"/>
                    <a:pt x="143090" y="108663"/>
                  </a:cubicBezTo>
                  <a:cubicBezTo>
                    <a:pt x="143090" y="111147"/>
                    <a:pt x="140786" y="111147"/>
                    <a:pt x="138125" y="111147"/>
                  </a:cubicBezTo>
                  <a:lnTo>
                    <a:pt x="122165" y="111147"/>
                  </a:lnTo>
                  <a:lnTo>
                    <a:pt x="126598" y="135070"/>
                  </a:lnTo>
                  <a:cubicBezTo>
                    <a:pt x="128020" y="142868"/>
                    <a:pt x="130141" y="154563"/>
                    <a:pt x="138832" y="154563"/>
                  </a:cubicBezTo>
                  <a:cubicBezTo>
                    <a:pt x="141493" y="154563"/>
                    <a:pt x="145394" y="153681"/>
                    <a:pt x="147523" y="152085"/>
                  </a:cubicBezTo>
                  <a:cubicBezTo>
                    <a:pt x="144329" y="150489"/>
                    <a:pt x="142200" y="147479"/>
                    <a:pt x="142200" y="143931"/>
                  </a:cubicBezTo>
                  <a:cubicBezTo>
                    <a:pt x="142200" y="138794"/>
                    <a:pt x="146458" y="137905"/>
                    <a:pt x="148404" y="137905"/>
                  </a:cubicBezTo>
                  <a:cubicBezTo>
                    <a:pt x="153553" y="137905"/>
                    <a:pt x="157453" y="142160"/>
                    <a:pt x="157453" y="147655"/>
                  </a:cubicBezTo>
                  <a:close/>
                  <a:moveTo>
                    <a:pt x="254245" y="60110"/>
                  </a:moveTo>
                  <a:cubicBezTo>
                    <a:pt x="254245" y="62413"/>
                    <a:pt x="251933" y="62413"/>
                    <a:pt x="250519" y="62413"/>
                  </a:cubicBezTo>
                  <a:cubicBezTo>
                    <a:pt x="247325" y="62413"/>
                    <a:pt x="247150" y="61881"/>
                    <a:pt x="246261" y="58689"/>
                  </a:cubicBezTo>
                  <a:cubicBezTo>
                    <a:pt x="243250" y="47699"/>
                    <a:pt x="236863" y="37957"/>
                    <a:pt x="229062" y="37957"/>
                  </a:cubicBezTo>
                  <a:cubicBezTo>
                    <a:pt x="226583" y="37957"/>
                    <a:pt x="224629" y="39197"/>
                    <a:pt x="224629" y="43984"/>
                  </a:cubicBezTo>
                  <a:cubicBezTo>
                    <a:pt x="224629" y="47882"/>
                    <a:pt x="226225" y="51781"/>
                    <a:pt x="227647" y="55855"/>
                  </a:cubicBezTo>
                  <a:cubicBezTo>
                    <a:pt x="230833" y="64184"/>
                    <a:pt x="238285" y="83500"/>
                    <a:pt x="238285" y="93251"/>
                  </a:cubicBezTo>
                  <a:cubicBezTo>
                    <a:pt x="238285" y="107075"/>
                    <a:pt x="228713" y="112918"/>
                    <a:pt x="216470" y="112918"/>
                  </a:cubicBezTo>
                  <a:cubicBezTo>
                    <a:pt x="202465" y="112918"/>
                    <a:pt x="192892" y="104589"/>
                    <a:pt x="187569" y="97855"/>
                  </a:cubicBezTo>
                  <a:cubicBezTo>
                    <a:pt x="186330" y="108663"/>
                    <a:pt x="177107" y="112918"/>
                    <a:pt x="170020" y="112918"/>
                  </a:cubicBezTo>
                  <a:cubicBezTo>
                    <a:pt x="162394" y="112918"/>
                    <a:pt x="158494" y="107955"/>
                    <a:pt x="155833" y="103525"/>
                  </a:cubicBezTo>
                  <a:cubicBezTo>
                    <a:pt x="152107" y="97682"/>
                    <a:pt x="149271" y="86867"/>
                    <a:pt x="149271" y="85803"/>
                  </a:cubicBezTo>
                  <a:cubicBezTo>
                    <a:pt x="149271" y="83500"/>
                    <a:pt x="151574" y="83500"/>
                    <a:pt x="152996" y="83500"/>
                  </a:cubicBezTo>
                  <a:cubicBezTo>
                    <a:pt x="156190" y="83500"/>
                    <a:pt x="156365" y="83675"/>
                    <a:pt x="157604" y="88638"/>
                  </a:cubicBezTo>
                  <a:cubicBezTo>
                    <a:pt x="160622" y="100865"/>
                    <a:pt x="163991" y="107955"/>
                    <a:pt x="169488" y="107955"/>
                  </a:cubicBezTo>
                  <a:cubicBezTo>
                    <a:pt x="174986" y="107955"/>
                    <a:pt x="174986" y="101580"/>
                    <a:pt x="174986" y="99453"/>
                  </a:cubicBezTo>
                  <a:cubicBezTo>
                    <a:pt x="174986" y="96086"/>
                    <a:pt x="172674" y="87042"/>
                    <a:pt x="171260" y="80840"/>
                  </a:cubicBezTo>
                  <a:lnTo>
                    <a:pt x="166295" y="61706"/>
                  </a:lnTo>
                  <a:cubicBezTo>
                    <a:pt x="165763" y="59046"/>
                    <a:pt x="163991" y="52313"/>
                    <a:pt x="163276" y="49653"/>
                  </a:cubicBezTo>
                  <a:cubicBezTo>
                    <a:pt x="162394" y="45755"/>
                    <a:pt x="160798" y="39553"/>
                    <a:pt x="160798" y="38306"/>
                  </a:cubicBezTo>
                  <a:cubicBezTo>
                    <a:pt x="160798" y="34409"/>
                    <a:pt x="163633" y="32995"/>
                    <a:pt x="166295" y="32995"/>
                  </a:cubicBezTo>
                  <a:cubicBezTo>
                    <a:pt x="172325" y="32995"/>
                    <a:pt x="173563" y="38306"/>
                    <a:pt x="174271" y="40967"/>
                  </a:cubicBezTo>
                  <a:lnTo>
                    <a:pt x="178354" y="56743"/>
                  </a:lnTo>
                  <a:cubicBezTo>
                    <a:pt x="178886" y="59395"/>
                    <a:pt x="180658" y="66136"/>
                    <a:pt x="181190" y="68788"/>
                  </a:cubicBezTo>
                  <a:cubicBezTo>
                    <a:pt x="181723" y="70567"/>
                    <a:pt x="184026" y="79428"/>
                    <a:pt x="184201" y="80667"/>
                  </a:cubicBezTo>
                  <a:cubicBezTo>
                    <a:pt x="184558" y="81731"/>
                    <a:pt x="189873" y="93426"/>
                    <a:pt x="197150" y="100158"/>
                  </a:cubicBezTo>
                  <a:cubicBezTo>
                    <a:pt x="202465" y="104947"/>
                    <a:pt x="208669" y="107955"/>
                    <a:pt x="215763" y="107955"/>
                  </a:cubicBezTo>
                  <a:cubicBezTo>
                    <a:pt x="223922" y="107955"/>
                    <a:pt x="225868" y="101754"/>
                    <a:pt x="225868" y="95903"/>
                  </a:cubicBezTo>
                  <a:cubicBezTo>
                    <a:pt x="225868" y="85454"/>
                    <a:pt x="217535" y="64009"/>
                    <a:pt x="214524" y="55855"/>
                  </a:cubicBezTo>
                  <a:cubicBezTo>
                    <a:pt x="212752" y="51424"/>
                    <a:pt x="212752" y="50185"/>
                    <a:pt x="212752" y="47882"/>
                  </a:cubicBezTo>
                  <a:cubicBezTo>
                    <a:pt x="212752" y="38306"/>
                    <a:pt x="220370" y="32995"/>
                    <a:pt x="228529" y="32995"/>
                  </a:cubicBezTo>
                  <a:cubicBezTo>
                    <a:pt x="246261" y="32995"/>
                    <a:pt x="254245" y="57275"/>
                    <a:pt x="254245" y="60110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548" name="任意多边形: 形状 1547">
              <a:extLst>
                <a:ext uri="{FF2B5EF4-FFF2-40B4-BE49-F238E27FC236}">
                  <a16:creationId xmlns:a16="http://schemas.microsoft.com/office/drawing/2014/main" id="{BF05537C-0227-F116-1438-01F198F0BAFE}"/>
                </a:ext>
              </a:extLst>
            </p:cNvPr>
            <p:cNvSpPr/>
            <p:nvPr>
              <p:custDataLst>
                <p:tags r:id="rId40"/>
              </p:custDataLst>
            </p:nvPr>
          </p:nvSpPr>
          <p:spPr>
            <a:xfrm flipV="1">
              <a:off x="7300333" y="-12820896"/>
              <a:ext cx="53726" cy="119265"/>
            </a:xfrm>
            <a:custGeom>
              <a:avLst/>
              <a:gdLst>
                <a:gd name="connsiteX0" fmla="*/ 49119 w 53726"/>
                <a:gd name="connsiteY0" fmla="*/ 111163 h 119265"/>
                <a:gd name="connsiteX1" fmla="*/ 42025 w 53726"/>
                <a:gd name="connsiteY1" fmla="*/ 117896 h 119265"/>
                <a:gd name="connsiteX2" fmla="*/ 32094 w 53726"/>
                <a:gd name="connsiteY2" fmla="*/ 108154 h 119265"/>
                <a:gd name="connsiteX3" fmla="*/ 39189 w 53726"/>
                <a:gd name="connsiteY3" fmla="*/ 101413 h 119265"/>
                <a:gd name="connsiteX4" fmla="*/ 49119 w 53726"/>
                <a:gd name="connsiteY4" fmla="*/ 111163 h 119265"/>
                <a:gd name="connsiteX5" fmla="*/ 12941 w 53726"/>
                <a:gd name="connsiteY5" fmla="*/ 21132 h 119265"/>
                <a:gd name="connsiteX6" fmla="*/ 11352 w 53726"/>
                <a:gd name="connsiteY6" fmla="*/ 13693 h 119265"/>
                <a:gd name="connsiteX7" fmla="*/ 28194 w 53726"/>
                <a:gd name="connsiteY7" fmla="*/ -1369 h 119265"/>
                <a:gd name="connsiteX8" fmla="*/ 53726 w 53726"/>
                <a:gd name="connsiteY8" fmla="*/ 25746 h 119265"/>
                <a:gd name="connsiteX9" fmla="*/ 50890 w 53726"/>
                <a:gd name="connsiteY9" fmla="*/ 28048 h 119265"/>
                <a:gd name="connsiteX10" fmla="*/ 47522 w 53726"/>
                <a:gd name="connsiteY10" fmla="*/ 25031 h 119265"/>
                <a:gd name="connsiteX11" fmla="*/ 28726 w 53726"/>
                <a:gd name="connsiteY11" fmla="*/ 3593 h 119265"/>
                <a:gd name="connsiteX12" fmla="*/ 24293 w 53726"/>
                <a:gd name="connsiteY12" fmla="*/ 9794 h 119265"/>
                <a:gd name="connsiteX13" fmla="*/ 27130 w 53726"/>
                <a:gd name="connsiteY13" fmla="*/ 21132 h 119265"/>
                <a:gd name="connsiteX14" fmla="*/ 32801 w 53726"/>
                <a:gd name="connsiteY14" fmla="*/ 35314 h 119265"/>
                <a:gd name="connsiteX15" fmla="*/ 41492 w 53726"/>
                <a:gd name="connsiteY15" fmla="*/ 57823 h 119265"/>
                <a:gd name="connsiteX16" fmla="*/ 42557 w 53726"/>
                <a:gd name="connsiteY16" fmla="*/ 63492 h 119265"/>
                <a:gd name="connsiteX17" fmla="*/ 25707 w 53726"/>
                <a:gd name="connsiteY17" fmla="*/ 78553 h 119265"/>
                <a:gd name="connsiteX18" fmla="*/ 0 w 53726"/>
                <a:gd name="connsiteY18" fmla="*/ 51438 h 119265"/>
                <a:gd name="connsiteX19" fmla="*/ 3011 w 53726"/>
                <a:gd name="connsiteY19" fmla="*/ 49137 h 119265"/>
                <a:gd name="connsiteX20" fmla="*/ 6204 w 53726"/>
                <a:gd name="connsiteY20" fmla="*/ 51970 h 119265"/>
                <a:gd name="connsiteX21" fmla="*/ 25175 w 53726"/>
                <a:gd name="connsiteY21" fmla="*/ 73591 h 119265"/>
                <a:gd name="connsiteX22" fmla="*/ 29607 w 53726"/>
                <a:gd name="connsiteY22" fmla="*/ 67391 h 119265"/>
                <a:gd name="connsiteX23" fmla="*/ 24118 w 53726"/>
                <a:gd name="connsiteY23" fmla="*/ 49669 h 119265"/>
                <a:gd name="connsiteX24" fmla="*/ 12941 w 53726"/>
                <a:gd name="connsiteY24" fmla="*/ 21132 h 119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3726" h="119265">
                  <a:moveTo>
                    <a:pt x="49119" y="111163"/>
                  </a:moveTo>
                  <a:cubicBezTo>
                    <a:pt x="49119" y="113997"/>
                    <a:pt x="46990" y="117896"/>
                    <a:pt x="42025" y="117896"/>
                  </a:cubicBezTo>
                  <a:cubicBezTo>
                    <a:pt x="37234" y="117896"/>
                    <a:pt x="32094" y="113290"/>
                    <a:pt x="32094" y="108154"/>
                  </a:cubicBezTo>
                  <a:cubicBezTo>
                    <a:pt x="32094" y="105136"/>
                    <a:pt x="34398" y="101413"/>
                    <a:pt x="39189" y="101413"/>
                  </a:cubicBezTo>
                  <a:cubicBezTo>
                    <a:pt x="44328" y="101413"/>
                    <a:pt x="49119" y="106375"/>
                    <a:pt x="49119" y="111163"/>
                  </a:cubicBezTo>
                  <a:close/>
                  <a:moveTo>
                    <a:pt x="12941" y="21132"/>
                  </a:moveTo>
                  <a:cubicBezTo>
                    <a:pt x="12234" y="18831"/>
                    <a:pt x="11352" y="16702"/>
                    <a:pt x="11352" y="13693"/>
                  </a:cubicBezTo>
                  <a:cubicBezTo>
                    <a:pt x="11352" y="5364"/>
                    <a:pt x="18438" y="-1369"/>
                    <a:pt x="28194" y="-1369"/>
                  </a:cubicBezTo>
                  <a:cubicBezTo>
                    <a:pt x="45926" y="-1369"/>
                    <a:pt x="53726" y="23086"/>
                    <a:pt x="53726" y="25746"/>
                  </a:cubicBezTo>
                  <a:cubicBezTo>
                    <a:pt x="53726" y="28048"/>
                    <a:pt x="51423" y="28048"/>
                    <a:pt x="50890" y="28048"/>
                  </a:cubicBezTo>
                  <a:cubicBezTo>
                    <a:pt x="48403" y="28048"/>
                    <a:pt x="48229" y="26985"/>
                    <a:pt x="47522" y="25031"/>
                  </a:cubicBezTo>
                  <a:cubicBezTo>
                    <a:pt x="43438" y="10858"/>
                    <a:pt x="35638" y="3593"/>
                    <a:pt x="28726" y="3593"/>
                  </a:cubicBezTo>
                  <a:cubicBezTo>
                    <a:pt x="25175" y="3593"/>
                    <a:pt x="24293" y="5896"/>
                    <a:pt x="24293" y="9794"/>
                  </a:cubicBezTo>
                  <a:cubicBezTo>
                    <a:pt x="24293" y="13868"/>
                    <a:pt x="25532" y="17233"/>
                    <a:pt x="27130" y="21132"/>
                  </a:cubicBezTo>
                  <a:cubicBezTo>
                    <a:pt x="28901" y="25921"/>
                    <a:pt x="30855" y="30708"/>
                    <a:pt x="32801" y="35314"/>
                  </a:cubicBezTo>
                  <a:cubicBezTo>
                    <a:pt x="34398" y="39569"/>
                    <a:pt x="40785" y="55695"/>
                    <a:pt x="41492" y="57823"/>
                  </a:cubicBezTo>
                  <a:cubicBezTo>
                    <a:pt x="42025" y="59594"/>
                    <a:pt x="42557" y="61721"/>
                    <a:pt x="42557" y="63492"/>
                  </a:cubicBezTo>
                  <a:cubicBezTo>
                    <a:pt x="42557" y="71820"/>
                    <a:pt x="35462" y="78553"/>
                    <a:pt x="25707" y="78553"/>
                  </a:cubicBezTo>
                  <a:cubicBezTo>
                    <a:pt x="8159" y="78553"/>
                    <a:pt x="0" y="54456"/>
                    <a:pt x="0" y="51438"/>
                  </a:cubicBezTo>
                  <a:cubicBezTo>
                    <a:pt x="0" y="49137"/>
                    <a:pt x="2486" y="49137"/>
                    <a:pt x="3011" y="49137"/>
                  </a:cubicBezTo>
                  <a:cubicBezTo>
                    <a:pt x="5497" y="49137"/>
                    <a:pt x="5672" y="50026"/>
                    <a:pt x="6204" y="51970"/>
                  </a:cubicBezTo>
                  <a:cubicBezTo>
                    <a:pt x="10820" y="67216"/>
                    <a:pt x="18621" y="73591"/>
                    <a:pt x="25175" y="73591"/>
                  </a:cubicBezTo>
                  <a:cubicBezTo>
                    <a:pt x="28019" y="73591"/>
                    <a:pt x="29607" y="72178"/>
                    <a:pt x="29607" y="67391"/>
                  </a:cubicBezTo>
                  <a:cubicBezTo>
                    <a:pt x="29607" y="63317"/>
                    <a:pt x="28552" y="60658"/>
                    <a:pt x="24118" y="49669"/>
                  </a:cubicBezTo>
                  <a:lnTo>
                    <a:pt x="12941" y="21132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549" name="任意多边形: 形状 1548">
              <a:extLst>
                <a:ext uri="{FF2B5EF4-FFF2-40B4-BE49-F238E27FC236}">
                  <a16:creationId xmlns:a16="http://schemas.microsoft.com/office/drawing/2014/main" id="{CDBEAD3E-F38B-0340-C2C1-EE67177E133A}"/>
                </a:ext>
              </a:extLst>
            </p:cNvPr>
            <p:cNvSpPr/>
            <p:nvPr>
              <p:custDataLst>
                <p:tags r:id="rId41"/>
              </p:custDataLst>
            </p:nvPr>
          </p:nvSpPr>
          <p:spPr>
            <a:xfrm flipV="1">
              <a:off x="8019629" y="-12866839"/>
              <a:ext cx="168400" cy="59223"/>
            </a:xfrm>
            <a:custGeom>
              <a:avLst/>
              <a:gdLst>
                <a:gd name="connsiteX0" fmla="*/ 159789 w 168400"/>
                <a:gd name="connsiteY0" fmla="*/ 47725 h 59223"/>
                <a:gd name="connsiteX1" fmla="*/ 168401 w 168400"/>
                <a:gd name="connsiteY1" fmla="*/ 52791 h 59223"/>
                <a:gd name="connsiteX2" fmla="*/ 160044 w 168400"/>
                <a:gd name="connsiteY2" fmla="*/ 57848 h 59223"/>
                <a:gd name="connsiteX3" fmla="*/ 8358 w 168400"/>
                <a:gd name="connsiteY3" fmla="*/ 57848 h 59223"/>
                <a:gd name="connsiteX4" fmla="*/ 0 w 168400"/>
                <a:gd name="connsiteY4" fmla="*/ 52791 h 59223"/>
                <a:gd name="connsiteX5" fmla="*/ 8612 w 168400"/>
                <a:gd name="connsiteY5" fmla="*/ 47725 h 59223"/>
                <a:gd name="connsiteX6" fmla="*/ 159789 w 168400"/>
                <a:gd name="connsiteY6" fmla="*/ 47725 h 59223"/>
                <a:gd name="connsiteX7" fmla="*/ 160044 w 168400"/>
                <a:gd name="connsiteY7" fmla="*/ -1375 h 59223"/>
                <a:gd name="connsiteX8" fmla="*/ 168401 w 168400"/>
                <a:gd name="connsiteY8" fmla="*/ 3691 h 59223"/>
                <a:gd name="connsiteX9" fmla="*/ 159789 w 168400"/>
                <a:gd name="connsiteY9" fmla="*/ 8756 h 59223"/>
                <a:gd name="connsiteX10" fmla="*/ 8612 w 168400"/>
                <a:gd name="connsiteY10" fmla="*/ 8756 h 59223"/>
                <a:gd name="connsiteX11" fmla="*/ 0 w 168400"/>
                <a:gd name="connsiteY11" fmla="*/ 3691 h 59223"/>
                <a:gd name="connsiteX12" fmla="*/ 8358 w 168400"/>
                <a:gd name="connsiteY12" fmla="*/ -1375 h 59223"/>
                <a:gd name="connsiteX13" fmla="*/ 160044 w 168400"/>
                <a:gd name="connsiteY13" fmla="*/ -1375 h 59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8400" h="59223">
                  <a:moveTo>
                    <a:pt x="159789" y="47725"/>
                  </a:moveTo>
                  <a:cubicBezTo>
                    <a:pt x="163586" y="47725"/>
                    <a:pt x="168401" y="47725"/>
                    <a:pt x="168401" y="52791"/>
                  </a:cubicBezTo>
                  <a:cubicBezTo>
                    <a:pt x="168401" y="57848"/>
                    <a:pt x="163586" y="57848"/>
                    <a:pt x="160044" y="57848"/>
                  </a:cubicBezTo>
                  <a:lnTo>
                    <a:pt x="8358" y="57848"/>
                  </a:lnTo>
                  <a:cubicBezTo>
                    <a:pt x="4815" y="57848"/>
                    <a:pt x="0" y="57848"/>
                    <a:pt x="0" y="52791"/>
                  </a:cubicBezTo>
                  <a:cubicBezTo>
                    <a:pt x="0" y="47725"/>
                    <a:pt x="4815" y="47725"/>
                    <a:pt x="8612" y="47725"/>
                  </a:cubicBezTo>
                  <a:lnTo>
                    <a:pt x="159789" y="47725"/>
                  </a:lnTo>
                  <a:close/>
                  <a:moveTo>
                    <a:pt x="160044" y="-1375"/>
                  </a:moveTo>
                  <a:cubicBezTo>
                    <a:pt x="163586" y="-1375"/>
                    <a:pt x="168401" y="-1375"/>
                    <a:pt x="168401" y="3691"/>
                  </a:cubicBezTo>
                  <a:cubicBezTo>
                    <a:pt x="168401" y="8756"/>
                    <a:pt x="163586" y="8756"/>
                    <a:pt x="159789" y="8756"/>
                  </a:cubicBezTo>
                  <a:lnTo>
                    <a:pt x="8612" y="8756"/>
                  </a:lnTo>
                  <a:cubicBezTo>
                    <a:pt x="4815" y="8756"/>
                    <a:pt x="0" y="8756"/>
                    <a:pt x="0" y="3691"/>
                  </a:cubicBezTo>
                  <a:cubicBezTo>
                    <a:pt x="0" y="-1375"/>
                    <a:pt x="4815" y="-1375"/>
                    <a:pt x="8358" y="-1375"/>
                  </a:cubicBezTo>
                  <a:lnTo>
                    <a:pt x="160044" y="-1375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550" name="任意多边形: 形状 1549">
              <a:extLst>
                <a:ext uri="{FF2B5EF4-FFF2-40B4-BE49-F238E27FC236}">
                  <a16:creationId xmlns:a16="http://schemas.microsoft.com/office/drawing/2014/main" id="{152D0530-3442-019D-A883-C3D60A0DAD64}"/>
                </a:ext>
              </a:extLst>
            </p:cNvPr>
            <p:cNvSpPr/>
            <p:nvPr>
              <p:custDataLst>
                <p:tags r:id="rId42"/>
              </p:custDataLst>
            </p:nvPr>
          </p:nvSpPr>
          <p:spPr>
            <a:xfrm flipV="1">
              <a:off x="8288476" y="-12946817"/>
              <a:ext cx="530809" cy="172857"/>
            </a:xfrm>
            <a:custGeom>
              <a:avLst/>
              <a:gdLst>
                <a:gd name="connsiteX0" fmla="*/ 163332 w 530809"/>
                <a:gd name="connsiteY0" fmla="*/ 119347 h 172857"/>
                <a:gd name="connsiteX1" fmla="*/ 169155 w 530809"/>
                <a:gd name="connsiteY1" fmla="*/ 164144 h 172857"/>
                <a:gd name="connsiteX2" fmla="*/ 163078 w 530809"/>
                <a:gd name="connsiteY2" fmla="*/ 170727 h 172857"/>
                <a:gd name="connsiteX3" fmla="*/ 47864 w 530809"/>
                <a:gd name="connsiteY3" fmla="*/ 170727 h 172857"/>
                <a:gd name="connsiteX4" fmla="*/ 41024 w 530809"/>
                <a:gd name="connsiteY4" fmla="*/ 166169 h 172857"/>
                <a:gd name="connsiteX5" fmla="*/ 47864 w 530809"/>
                <a:gd name="connsiteY5" fmla="*/ 162874 h 172857"/>
                <a:gd name="connsiteX6" fmla="*/ 62552 w 530809"/>
                <a:gd name="connsiteY6" fmla="*/ 158578 h 172857"/>
                <a:gd name="connsiteX7" fmla="*/ 61535 w 530809"/>
                <a:gd name="connsiteY7" fmla="*/ 152751 h 172857"/>
                <a:gd name="connsiteX8" fmla="*/ 27606 w 530809"/>
                <a:gd name="connsiteY8" fmla="*/ 17098 h 172857"/>
                <a:gd name="connsiteX9" fmla="*/ 6840 w 530809"/>
                <a:gd name="connsiteY9" fmla="*/ 6466 h 172857"/>
                <a:gd name="connsiteX10" fmla="*/ 0 w 530809"/>
                <a:gd name="connsiteY10" fmla="*/ 1664 h 172857"/>
                <a:gd name="connsiteX11" fmla="*/ 3552 w 530809"/>
                <a:gd name="connsiteY11" fmla="*/ -1377 h 172857"/>
                <a:gd name="connsiteX12" fmla="*/ 34438 w 530809"/>
                <a:gd name="connsiteY12" fmla="*/ -616 h 172857"/>
                <a:gd name="connsiteX13" fmla="*/ 69385 w 530809"/>
                <a:gd name="connsiteY13" fmla="*/ -1377 h 172857"/>
                <a:gd name="connsiteX14" fmla="*/ 74707 w 530809"/>
                <a:gd name="connsiteY14" fmla="*/ 3433 h 172857"/>
                <a:gd name="connsiteX15" fmla="*/ 68376 w 530809"/>
                <a:gd name="connsiteY15" fmla="*/ 6466 h 172857"/>
                <a:gd name="connsiteX16" fmla="*/ 65841 w 530809"/>
                <a:gd name="connsiteY16" fmla="*/ 6466 h 172857"/>
                <a:gd name="connsiteX17" fmla="*/ 47355 w 530809"/>
                <a:gd name="connsiteY17" fmla="*/ 11787 h 172857"/>
                <a:gd name="connsiteX18" fmla="*/ 48372 w 530809"/>
                <a:gd name="connsiteY18" fmla="*/ 17098 h 172857"/>
                <a:gd name="connsiteX19" fmla="*/ 64324 w 530809"/>
                <a:gd name="connsiteY19" fmla="*/ 80879 h 172857"/>
                <a:gd name="connsiteX20" fmla="*/ 85337 w 530809"/>
                <a:gd name="connsiteY20" fmla="*/ 80879 h 172857"/>
                <a:gd name="connsiteX21" fmla="*/ 104076 w 530809"/>
                <a:gd name="connsiteY21" fmla="*/ 70247 h 172857"/>
                <a:gd name="connsiteX22" fmla="*/ 102051 w 530809"/>
                <a:gd name="connsiteY22" fmla="*/ 57846 h 172857"/>
                <a:gd name="connsiteX23" fmla="*/ 101296 w 530809"/>
                <a:gd name="connsiteY23" fmla="*/ 54304 h 172857"/>
                <a:gd name="connsiteX24" fmla="*/ 105093 w 530809"/>
                <a:gd name="connsiteY24" fmla="*/ 51263 h 172857"/>
                <a:gd name="connsiteX25" fmla="*/ 109900 w 530809"/>
                <a:gd name="connsiteY25" fmla="*/ 56329 h 172857"/>
                <a:gd name="connsiteX26" fmla="*/ 123833 w 530809"/>
                <a:gd name="connsiteY26" fmla="*/ 112003 h 172857"/>
                <a:gd name="connsiteX27" fmla="*/ 124335 w 530809"/>
                <a:gd name="connsiteY27" fmla="*/ 115553 h 172857"/>
                <a:gd name="connsiteX28" fmla="*/ 120537 w 530809"/>
                <a:gd name="connsiteY28" fmla="*/ 118332 h 172857"/>
                <a:gd name="connsiteX29" fmla="*/ 115731 w 530809"/>
                <a:gd name="connsiteY29" fmla="*/ 113020 h 172857"/>
                <a:gd name="connsiteX30" fmla="*/ 86099 w 530809"/>
                <a:gd name="connsiteY30" fmla="*/ 88723 h 172857"/>
                <a:gd name="connsiteX31" fmla="*/ 66350 w 530809"/>
                <a:gd name="connsiteY31" fmla="*/ 88723 h 172857"/>
                <a:gd name="connsiteX32" fmla="*/ 82556 w 530809"/>
                <a:gd name="connsiteY32" fmla="*/ 154275 h 172857"/>
                <a:gd name="connsiteX33" fmla="*/ 94711 w 530809"/>
                <a:gd name="connsiteY33" fmla="*/ 162874 h 172857"/>
                <a:gd name="connsiteX34" fmla="*/ 124335 w 530809"/>
                <a:gd name="connsiteY34" fmla="*/ 162874 h 172857"/>
                <a:gd name="connsiteX35" fmla="*/ 157000 w 530809"/>
                <a:gd name="connsiteY35" fmla="*/ 137570 h 172857"/>
                <a:gd name="connsiteX36" fmla="*/ 155484 w 530809"/>
                <a:gd name="connsiteY36" fmla="*/ 120864 h 172857"/>
                <a:gd name="connsiteX37" fmla="*/ 155229 w 530809"/>
                <a:gd name="connsiteY37" fmla="*/ 116815 h 172857"/>
                <a:gd name="connsiteX38" fmla="*/ 159027 w 530809"/>
                <a:gd name="connsiteY38" fmla="*/ 113782 h 172857"/>
                <a:gd name="connsiteX39" fmla="*/ 163332 w 530809"/>
                <a:gd name="connsiteY39" fmla="*/ 119347 h 172857"/>
                <a:gd name="connsiteX40" fmla="*/ 328711 w 530809"/>
                <a:gd name="connsiteY40" fmla="*/ 119347 h 172857"/>
                <a:gd name="connsiteX41" fmla="*/ 334535 w 530809"/>
                <a:gd name="connsiteY41" fmla="*/ 164144 h 172857"/>
                <a:gd name="connsiteX42" fmla="*/ 328457 w 530809"/>
                <a:gd name="connsiteY42" fmla="*/ 170727 h 172857"/>
                <a:gd name="connsiteX43" fmla="*/ 213243 w 530809"/>
                <a:gd name="connsiteY43" fmla="*/ 170727 h 172857"/>
                <a:gd name="connsiteX44" fmla="*/ 206403 w 530809"/>
                <a:gd name="connsiteY44" fmla="*/ 166169 h 172857"/>
                <a:gd name="connsiteX45" fmla="*/ 213243 w 530809"/>
                <a:gd name="connsiteY45" fmla="*/ 162874 h 172857"/>
                <a:gd name="connsiteX46" fmla="*/ 227932 w 530809"/>
                <a:gd name="connsiteY46" fmla="*/ 158578 h 172857"/>
                <a:gd name="connsiteX47" fmla="*/ 226915 w 530809"/>
                <a:gd name="connsiteY47" fmla="*/ 152751 h 172857"/>
                <a:gd name="connsiteX48" fmla="*/ 192986 w 530809"/>
                <a:gd name="connsiteY48" fmla="*/ 17098 h 172857"/>
                <a:gd name="connsiteX49" fmla="*/ 172220 w 530809"/>
                <a:gd name="connsiteY49" fmla="*/ 6466 h 172857"/>
                <a:gd name="connsiteX50" fmla="*/ 165380 w 530809"/>
                <a:gd name="connsiteY50" fmla="*/ 1664 h 172857"/>
                <a:gd name="connsiteX51" fmla="*/ 168930 w 530809"/>
                <a:gd name="connsiteY51" fmla="*/ -1377 h 172857"/>
                <a:gd name="connsiteX52" fmla="*/ 199818 w 530809"/>
                <a:gd name="connsiteY52" fmla="*/ -616 h 172857"/>
                <a:gd name="connsiteX53" fmla="*/ 234764 w 530809"/>
                <a:gd name="connsiteY53" fmla="*/ -1377 h 172857"/>
                <a:gd name="connsiteX54" fmla="*/ 240087 w 530809"/>
                <a:gd name="connsiteY54" fmla="*/ 3433 h 172857"/>
                <a:gd name="connsiteX55" fmla="*/ 233755 w 530809"/>
                <a:gd name="connsiteY55" fmla="*/ 6466 h 172857"/>
                <a:gd name="connsiteX56" fmla="*/ 231221 w 530809"/>
                <a:gd name="connsiteY56" fmla="*/ 6466 h 172857"/>
                <a:gd name="connsiteX57" fmla="*/ 212735 w 530809"/>
                <a:gd name="connsiteY57" fmla="*/ 11787 h 172857"/>
                <a:gd name="connsiteX58" fmla="*/ 213751 w 530809"/>
                <a:gd name="connsiteY58" fmla="*/ 17098 h 172857"/>
                <a:gd name="connsiteX59" fmla="*/ 229703 w 530809"/>
                <a:gd name="connsiteY59" fmla="*/ 80879 h 172857"/>
                <a:gd name="connsiteX60" fmla="*/ 250716 w 530809"/>
                <a:gd name="connsiteY60" fmla="*/ 80879 h 172857"/>
                <a:gd name="connsiteX61" fmla="*/ 269457 w 530809"/>
                <a:gd name="connsiteY61" fmla="*/ 70247 h 172857"/>
                <a:gd name="connsiteX62" fmla="*/ 267430 w 530809"/>
                <a:gd name="connsiteY62" fmla="*/ 57846 h 172857"/>
                <a:gd name="connsiteX63" fmla="*/ 266675 w 530809"/>
                <a:gd name="connsiteY63" fmla="*/ 54304 h 172857"/>
                <a:gd name="connsiteX64" fmla="*/ 270473 w 530809"/>
                <a:gd name="connsiteY64" fmla="*/ 51263 h 172857"/>
                <a:gd name="connsiteX65" fmla="*/ 275280 w 530809"/>
                <a:gd name="connsiteY65" fmla="*/ 56329 h 172857"/>
                <a:gd name="connsiteX66" fmla="*/ 289214 w 530809"/>
                <a:gd name="connsiteY66" fmla="*/ 112003 h 172857"/>
                <a:gd name="connsiteX67" fmla="*/ 289714 w 530809"/>
                <a:gd name="connsiteY67" fmla="*/ 115553 h 172857"/>
                <a:gd name="connsiteX68" fmla="*/ 285917 w 530809"/>
                <a:gd name="connsiteY68" fmla="*/ 118332 h 172857"/>
                <a:gd name="connsiteX69" fmla="*/ 281109 w 530809"/>
                <a:gd name="connsiteY69" fmla="*/ 113020 h 172857"/>
                <a:gd name="connsiteX70" fmla="*/ 251478 w 530809"/>
                <a:gd name="connsiteY70" fmla="*/ 88723 h 172857"/>
                <a:gd name="connsiteX71" fmla="*/ 231730 w 530809"/>
                <a:gd name="connsiteY71" fmla="*/ 88723 h 172857"/>
                <a:gd name="connsiteX72" fmla="*/ 247934 w 530809"/>
                <a:gd name="connsiteY72" fmla="*/ 154275 h 172857"/>
                <a:gd name="connsiteX73" fmla="*/ 260091 w 530809"/>
                <a:gd name="connsiteY73" fmla="*/ 162874 h 172857"/>
                <a:gd name="connsiteX74" fmla="*/ 289714 w 530809"/>
                <a:gd name="connsiteY74" fmla="*/ 162874 h 172857"/>
                <a:gd name="connsiteX75" fmla="*/ 322381 w 530809"/>
                <a:gd name="connsiteY75" fmla="*/ 137570 h 172857"/>
                <a:gd name="connsiteX76" fmla="*/ 320863 w 530809"/>
                <a:gd name="connsiteY76" fmla="*/ 120864 h 172857"/>
                <a:gd name="connsiteX77" fmla="*/ 320609 w 530809"/>
                <a:gd name="connsiteY77" fmla="*/ 116815 h 172857"/>
                <a:gd name="connsiteX78" fmla="*/ 324407 w 530809"/>
                <a:gd name="connsiteY78" fmla="*/ 113782 h 172857"/>
                <a:gd name="connsiteX79" fmla="*/ 328711 w 530809"/>
                <a:gd name="connsiteY79" fmla="*/ 119347 h 172857"/>
                <a:gd name="connsiteX80" fmla="*/ 530810 w 530809"/>
                <a:gd name="connsiteY80" fmla="*/ 168193 h 172857"/>
                <a:gd name="connsiteX81" fmla="*/ 527521 w 530809"/>
                <a:gd name="connsiteY81" fmla="*/ 171481 h 172857"/>
                <a:gd name="connsiteX82" fmla="*/ 503210 w 530809"/>
                <a:gd name="connsiteY82" fmla="*/ 170727 h 172857"/>
                <a:gd name="connsiteX83" fmla="*/ 478648 w 530809"/>
                <a:gd name="connsiteY83" fmla="*/ 171481 h 172857"/>
                <a:gd name="connsiteX84" fmla="*/ 474088 w 530809"/>
                <a:gd name="connsiteY84" fmla="*/ 166678 h 172857"/>
                <a:gd name="connsiteX85" fmla="*/ 478648 w 530809"/>
                <a:gd name="connsiteY85" fmla="*/ 163637 h 172857"/>
                <a:gd name="connsiteX86" fmla="*/ 493837 w 530809"/>
                <a:gd name="connsiteY86" fmla="*/ 152751 h 172857"/>
                <a:gd name="connsiteX87" fmla="*/ 492828 w 530809"/>
                <a:gd name="connsiteY87" fmla="*/ 146676 h 172857"/>
                <a:gd name="connsiteX88" fmla="*/ 464977 w 530809"/>
                <a:gd name="connsiteY88" fmla="*/ 35574 h 172857"/>
                <a:gd name="connsiteX89" fmla="*/ 417622 w 530809"/>
                <a:gd name="connsiteY89" fmla="*/ 167177 h 172857"/>
                <a:gd name="connsiteX90" fmla="*/ 410527 w 530809"/>
                <a:gd name="connsiteY90" fmla="*/ 171481 h 172857"/>
                <a:gd name="connsiteX91" fmla="*/ 378877 w 530809"/>
                <a:gd name="connsiteY91" fmla="*/ 171481 h 172857"/>
                <a:gd name="connsiteX92" fmla="*/ 372036 w 530809"/>
                <a:gd name="connsiteY92" fmla="*/ 166678 h 172857"/>
                <a:gd name="connsiteX93" fmla="*/ 378877 w 530809"/>
                <a:gd name="connsiteY93" fmla="*/ 163637 h 172857"/>
                <a:gd name="connsiteX94" fmla="*/ 394320 w 530809"/>
                <a:gd name="connsiteY94" fmla="*/ 161612 h 172857"/>
                <a:gd name="connsiteX95" fmla="*/ 393565 w 530809"/>
                <a:gd name="connsiteY95" fmla="*/ 158324 h 172857"/>
                <a:gd name="connsiteX96" fmla="*/ 360136 w 530809"/>
                <a:gd name="connsiteY96" fmla="*/ 24181 h 172857"/>
                <a:gd name="connsiteX97" fmla="*/ 335575 w 530809"/>
                <a:gd name="connsiteY97" fmla="*/ 6466 h 172857"/>
                <a:gd name="connsiteX98" fmla="*/ 330760 w 530809"/>
                <a:gd name="connsiteY98" fmla="*/ 1664 h 172857"/>
                <a:gd name="connsiteX99" fmla="*/ 334057 w 530809"/>
                <a:gd name="connsiteY99" fmla="*/ -1377 h 172857"/>
                <a:gd name="connsiteX100" fmla="*/ 358111 w 530809"/>
                <a:gd name="connsiteY100" fmla="*/ -616 h 172857"/>
                <a:gd name="connsiteX101" fmla="*/ 382929 w 530809"/>
                <a:gd name="connsiteY101" fmla="*/ -1377 h 172857"/>
                <a:gd name="connsiteX102" fmla="*/ 387487 w 530809"/>
                <a:gd name="connsiteY102" fmla="*/ 3179 h 172857"/>
                <a:gd name="connsiteX103" fmla="*/ 382675 w 530809"/>
                <a:gd name="connsiteY103" fmla="*/ 6466 h 172857"/>
                <a:gd name="connsiteX104" fmla="*/ 367732 w 530809"/>
                <a:gd name="connsiteY104" fmla="*/ 17353 h 172857"/>
                <a:gd name="connsiteX105" fmla="*/ 368749 w 530809"/>
                <a:gd name="connsiteY105" fmla="*/ 23680 h 172857"/>
                <a:gd name="connsiteX106" fmla="*/ 401416 w 530809"/>
                <a:gd name="connsiteY106" fmla="*/ 154021 h 172857"/>
                <a:gd name="connsiteX107" fmla="*/ 455856 w 530809"/>
                <a:gd name="connsiteY107" fmla="*/ 2926 h 172857"/>
                <a:gd name="connsiteX108" fmla="*/ 460925 w 530809"/>
                <a:gd name="connsiteY108" fmla="*/ -1377 h 172857"/>
                <a:gd name="connsiteX109" fmla="*/ 465986 w 530809"/>
                <a:gd name="connsiteY109" fmla="*/ 3688 h 172857"/>
                <a:gd name="connsiteX110" fmla="*/ 501438 w 530809"/>
                <a:gd name="connsiteY110" fmla="*/ 146430 h 172857"/>
                <a:gd name="connsiteX111" fmla="*/ 527012 w 530809"/>
                <a:gd name="connsiteY111" fmla="*/ 163637 h 172857"/>
                <a:gd name="connsiteX112" fmla="*/ 530810 w 530809"/>
                <a:gd name="connsiteY112" fmla="*/ 168193 h 172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</a:cxnLst>
              <a:rect l="l" t="t" r="r" b="b"/>
              <a:pathLst>
                <a:path w="530809" h="172857">
                  <a:moveTo>
                    <a:pt x="163332" y="119347"/>
                  </a:moveTo>
                  <a:lnTo>
                    <a:pt x="169155" y="164144"/>
                  </a:lnTo>
                  <a:cubicBezTo>
                    <a:pt x="169918" y="170727"/>
                    <a:pt x="168401" y="170727"/>
                    <a:pt x="163078" y="170727"/>
                  </a:cubicBezTo>
                  <a:lnTo>
                    <a:pt x="47864" y="170727"/>
                  </a:lnTo>
                  <a:cubicBezTo>
                    <a:pt x="43558" y="170727"/>
                    <a:pt x="41024" y="170727"/>
                    <a:pt x="41024" y="166169"/>
                  </a:cubicBezTo>
                  <a:cubicBezTo>
                    <a:pt x="41024" y="162874"/>
                    <a:pt x="42795" y="162874"/>
                    <a:pt x="47864" y="162874"/>
                  </a:cubicBezTo>
                  <a:cubicBezTo>
                    <a:pt x="62552" y="162874"/>
                    <a:pt x="62552" y="160849"/>
                    <a:pt x="62552" y="158578"/>
                  </a:cubicBezTo>
                  <a:cubicBezTo>
                    <a:pt x="62552" y="158578"/>
                    <a:pt x="62552" y="156555"/>
                    <a:pt x="61535" y="152751"/>
                  </a:cubicBezTo>
                  <a:lnTo>
                    <a:pt x="27606" y="17098"/>
                  </a:lnTo>
                  <a:cubicBezTo>
                    <a:pt x="25580" y="8492"/>
                    <a:pt x="24063" y="6466"/>
                    <a:pt x="6840" y="6466"/>
                  </a:cubicBezTo>
                  <a:cubicBezTo>
                    <a:pt x="2789" y="6466"/>
                    <a:pt x="0" y="6466"/>
                    <a:pt x="0" y="1664"/>
                  </a:cubicBezTo>
                  <a:cubicBezTo>
                    <a:pt x="0" y="-1377"/>
                    <a:pt x="2789" y="-1377"/>
                    <a:pt x="3552" y="-1377"/>
                  </a:cubicBezTo>
                  <a:cubicBezTo>
                    <a:pt x="13680" y="-1377"/>
                    <a:pt x="24310" y="-616"/>
                    <a:pt x="34438" y="-616"/>
                  </a:cubicBezTo>
                  <a:cubicBezTo>
                    <a:pt x="46092" y="-616"/>
                    <a:pt x="57992" y="-1377"/>
                    <a:pt x="69385" y="-1377"/>
                  </a:cubicBezTo>
                  <a:cubicBezTo>
                    <a:pt x="71664" y="-1377"/>
                    <a:pt x="74707" y="-1377"/>
                    <a:pt x="74707" y="3433"/>
                  </a:cubicBezTo>
                  <a:cubicBezTo>
                    <a:pt x="74707" y="6466"/>
                    <a:pt x="72427" y="6466"/>
                    <a:pt x="68376" y="6466"/>
                  </a:cubicBezTo>
                  <a:lnTo>
                    <a:pt x="65841" y="6466"/>
                  </a:lnTo>
                  <a:cubicBezTo>
                    <a:pt x="47355" y="6466"/>
                    <a:pt x="47355" y="8492"/>
                    <a:pt x="47355" y="11787"/>
                  </a:cubicBezTo>
                  <a:cubicBezTo>
                    <a:pt x="47355" y="12795"/>
                    <a:pt x="47355" y="13302"/>
                    <a:pt x="48372" y="17098"/>
                  </a:cubicBezTo>
                  <a:lnTo>
                    <a:pt x="64324" y="80879"/>
                  </a:lnTo>
                  <a:lnTo>
                    <a:pt x="85337" y="80879"/>
                  </a:lnTo>
                  <a:cubicBezTo>
                    <a:pt x="101797" y="80879"/>
                    <a:pt x="104076" y="77083"/>
                    <a:pt x="104076" y="70247"/>
                  </a:cubicBezTo>
                  <a:cubicBezTo>
                    <a:pt x="104076" y="65944"/>
                    <a:pt x="103068" y="61895"/>
                    <a:pt x="102051" y="57846"/>
                  </a:cubicBezTo>
                  <a:cubicBezTo>
                    <a:pt x="101550" y="56075"/>
                    <a:pt x="101296" y="55059"/>
                    <a:pt x="101296" y="54304"/>
                  </a:cubicBezTo>
                  <a:cubicBezTo>
                    <a:pt x="101296" y="51263"/>
                    <a:pt x="104076" y="51263"/>
                    <a:pt x="105093" y="51263"/>
                  </a:cubicBezTo>
                  <a:cubicBezTo>
                    <a:pt x="107874" y="51263"/>
                    <a:pt x="108636" y="51517"/>
                    <a:pt x="109900" y="56329"/>
                  </a:cubicBezTo>
                  <a:lnTo>
                    <a:pt x="123833" y="112003"/>
                  </a:lnTo>
                  <a:cubicBezTo>
                    <a:pt x="124080" y="113020"/>
                    <a:pt x="124335" y="114283"/>
                    <a:pt x="124335" y="115553"/>
                  </a:cubicBezTo>
                  <a:cubicBezTo>
                    <a:pt x="124335" y="118332"/>
                    <a:pt x="121300" y="118332"/>
                    <a:pt x="120537" y="118332"/>
                  </a:cubicBezTo>
                  <a:cubicBezTo>
                    <a:pt x="117248" y="118332"/>
                    <a:pt x="116994" y="117576"/>
                    <a:pt x="115731" y="113020"/>
                  </a:cubicBezTo>
                  <a:cubicBezTo>
                    <a:pt x="111171" y="95052"/>
                    <a:pt x="107119" y="88723"/>
                    <a:pt x="86099" y="88723"/>
                  </a:cubicBezTo>
                  <a:lnTo>
                    <a:pt x="66350" y="88723"/>
                  </a:lnTo>
                  <a:lnTo>
                    <a:pt x="82556" y="154275"/>
                  </a:lnTo>
                  <a:cubicBezTo>
                    <a:pt x="84582" y="162627"/>
                    <a:pt x="86353" y="162874"/>
                    <a:pt x="94711" y="162874"/>
                  </a:cubicBezTo>
                  <a:lnTo>
                    <a:pt x="124335" y="162874"/>
                  </a:lnTo>
                  <a:cubicBezTo>
                    <a:pt x="151432" y="162874"/>
                    <a:pt x="157000" y="155029"/>
                    <a:pt x="157000" y="137570"/>
                  </a:cubicBezTo>
                  <a:cubicBezTo>
                    <a:pt x="157000" y="131496"/>
                    <a:pt x="156246" y="126684"/>
                    <a:pt x="155484" y="120864"/>
                  </a:cubicBezTo>
                  <a:lnTo>
                    <a:pt x="155229" y="116815"/>
                  </a:lnTo>
                  <a:cubicBezTo>
                    <a:pt x="155229" y="113782"/>
                    <a:pt x="158017" y="113782"/>
                    <a:pt x="159027" y="113782"/>
                  </a:cubicBezTo>
                  <a:cubicBezTo>
                    <a:pt x="162577" y="113782"/>
                    <a:pt x="162831" y="114790"/>
                    <a:pt x="163332" y="119347"/>
                  </a:cubicBezTo>
                  <a:close/>
                  <a:moveTo>
                    <a:pt x="328711" y="119347"/>
                  </a:moveTo>
                  <a:lnTo>
                    <a:pt x="334535" y="164144"/>
                  </a:lnTo>
                  <a:cubicBezTo>
                    <a:pt x="335298" y="170727"/>
                    <a:pt x="333779" y="170727"/>
                    <a:pt x="328457" y="170727"/>
                  </a:cubicBezTo>
                  <a:lnTo>
                    <a:pt x="213243" y="170727"/>
                  </a:lnTo>
                  <a:cubicBezTo>
                    <a:pt x="208937" y="170727"/>
                    <a:pt x="206403" y="170727"/>
                    <a:pt x="206403" y="166169"/>
                  </a:cubicBezTo>
                  <a:cubicBezTo>
                    <a:pt x="206403" y="162874"/>
                    <a:pt x="208175" y="162874"/>
                    <a:pt x="213243" y="162874"/>
                  </a:cubicBezTo>
                  <a:cubicBezTo>
                    <a:pt x="227932" y="162874"/>
                    <a:pt x="227932" y="160849"/>
                    <a:pt x="227932" y="158578"/>
                  </a:cubicBezTo>
                  <a:cubicBezTo>
                    <a:pt x="227932" y="158578"/>
                    <a:pt x="227932" y="156555"/>
                    <a:pt x="226915" y="152751"/>
                  </a:cubicBezTo>
                  <a:lnTo>
                    <a:pt x="192986" y="17098"/>
                  </a:lnTo>
                  <a:cubicBezTo>
                    <a:pt x="190960" y="8492"/>
                    <a:pt x="189442" y="6466"/>
                    <a:pt x="172220" y="6466"/>
                  </a:cubicBezTo>
                  <a:cubicBezTo>
                    <a:pt x="168168" y="6466"/>
                    <a:pt x="165380" y="6466"/>
                    <a:pt x="165380" y="1664"/>
                  </a:cubicBezTo>
                  <a:cubicBezTo>
                    <a:pt x="165380" y="-1377"/>
                    <a:pt x="168168" y="-1377"/>
                    <a:pt x="168930" y="-1377"/>
                  </a:cubicBezTo>
                  <a:cubicBezTo>
                    <a:pt x="179059" y="-1377"/>
                    <a:pt x="189689" y="-616"/>
                    <a:pt x="199818" y="-616"/>
                  </a:cubicBezTo>
                  <a:cubicBezTo>
                    <a:pt x="211471" y="-616"/>
                    <a:pt x="223372" y="-1377"/>
                    <a:pt x="234764" y="-1377"/>
                  </a:cubicBezTo>
                  <a:cubicBezTo>
                    <a:pt x="237044" y="-1377"/>
                    <a:pt x="240087" y="-1377"/>
                    <a:pt x="240087" y="3433"/>
                  </a:cubicBezTo>
                  <a:cubicBezTo>
                    <a:pt x="240087" y="6466"/>
                    <a:pt x="237806" y="6466"/>
                    <a:pt x="233755" y="6466"/>
                  </a:cubicBezTo>
                  <a:lnTo>
                    <a:pt x="231221" y="6466"/>
                  </a:lnTo>
                  <a:cubicBezTo>
                    <a:pt x="212735" y="6466"/>
                    <a:pt x="212735" y="8492"/>
                    <a:pt x="212735" y="11787"/>
                  </a:cubicBezTo>
                  <a:cubicBezTo>
                    <a:pt x="212735" y="12795"/>
                    <a:pt x="212735" y="13302"/>
                    <a:pt x="213751" y="17098"/>
                  </a:cubicBezTo>
                  <a:lnTo>
                    <a:pt x="229703" y="80879"/>
                  </a:lnTo>
                  <a:lnTo>
                    <a:pt x="250716" y="80879"/>
                  </a:lnTo>
                  <a:cubicBezTo>
                    <a:pt x="267176" y="80879"/>
                    <a:pt x="269457" y="77083"/>
                    <a:pt x="269457" y="70247"/>
                  </a:cubicBezTo>
                  <a:cubicBezTo>
                    <a:pt x="269457" y="65944"/>
                    <a:pt x="268447" y="61895"/>
                    <a:pt x="267430" y="57846"/>
                  </a:cubicBezTo>
                  <a:cubicBezTo>
                    <a:pt x="266929" y="56075"/>
                    <a:pt x="266675" y="55059"/>
                    <a:pt x="266675" y="54304"/>
                  </a:cubicBezTo>
                  <a:cubicBezTo>
                    <a:pt x="266675" y="51263"/>
                    <a:pt x="269457" y="51263"/>
                    <a:pt x="270473" y="51263"/>
                  </a:cubicBezTo>
                  <a:cubicBezTo>
                    <a:pt x="273254" y="51263"/>
                    <a:pt x="274017" y="51517"/>
                    <a:pt x="275280" y="56329"/>
                  </a:cubicBezTo>
                  <a:lnTo>
                    <a:pt x="289214" y="112003"/>
                  </a:lnTo>
                  <a:cubicBezTo>
                    <a:pt x="289460" y="113020"/>
                    <a:pt x="289714" y="114283"/>
                    <a:pt x="289714" y="115553"/>
                  </a:cubicBezTo>
                  <a:cubicBezTo>
                    <a:pt x="289714" y="118332"/>
                    <a:pt x="286679" y="118332"/>
                    <a:pt x="285917" y="118332"/>
                  </a:cubicBezTo>
                  <a:cubicBezTo>
                    <a:pt x="282627" y="118332"/>
                    <a:pt x="282373" y="117576"/>
                    <a:pt x="281109" y="113020"/>
                  </a:cubicBezTo>
                  <a:cubicBezTo>
                    <a:pt x="276551" y="95052"/>
                    <a:pt x="272499" y="88723"/>
                    <a:pt x="251478" y="88723"/>
                  </a:cubicBezTo>
                  <a:lnTo>
                    <a:pt x="231730" y="88723"/>
                  </a:lnTo>
                  <a:lnTo>
                    <a:pt x="247934" y="154275"/>
                  </a:lnTo>
                  <a:cubicBezTo>
                    <a:pt x="249961" y="162627"/>
                    <a:pt x="251733" y="162874"/>
                    <a:pt x="260091" y="162874"/>
                  </a:cubicBezTo>
                  <a:lnTo>
                    <a:pt x="289714" y="162874"/>
                  </a:lnTo>
                  <a:cubicBezTo>
                    <a:pt x="316811" y="162874"/>
                    <a:pt x="322381" y="155029"/>
                    <a:pt x="322381" y="137570"/>
                  </a:cubicBezTo>
                  <a:cubicBezTo>
                    <a:pt x="322381" y="131496"/>
                    <a:pt x="321626" y="126684"/>
                    <a:pt x="320863" y="120864"/>
                  </a:cubicBezTo>
                  <a:lnTo>
                    <a:pt x="320609" y="116815"/>
                  </a:lnTo>
                  <a:cubicBezTo>
                    <a:pt x="320609" y="113782"/>
                    <a:pt x="323398" y="113782"/>
                    <a:pt x="324407" y="113782"/>
                  </a:cubicBezTo>
                  <a:cubicBezTo>
                    <a:pt x="327955" y="113782"/>
                    <a:pt x="328210" y="114790"/>
                    <a:pt x="328711" y="119347"/>
                  </a:cubicBezTo>
                  <a:close/>
                  <a:moveTo>
                    <a:pt x="530810" y="168193"/>
                  </a:moveTo>
                  <a:cubicBezTo>
                    <a:pt x="530810" y="170218"/>
                    <a:pt x="529801" y="171481"/>
                    <a:pt x="527521" y="171481"/>
                  </a:cubicBezTo>
                  <a:cubicBezTo>
                    <a:pt x="519670" y="171481"/>
                    <a:pt x="511314" y="170727"/>
                    <a:pt x="503210" y="170727"/>
                  </a:cubicBezTo>
                  <a:cubicBezTo>
                    <a:pt x="495109" y="170727"/>
                    <a:pt x="486496" y="171481"/>
                    <a:pt x="478648" y="171481"/>
                  </a:cubicBezTo>
                  <a:cubicBezTo>
                    <a:pt x="477377" y="171481"/>
                    <a:pt x="474088" y="171481"/>
                    <a:pt x="474088" y="166678"/>
                  </a:cubicBezTo>
                  <a:cubicBezTo>
                    <a:pt x="474088" y="163890"/>
                    <a:pt x="476368" y="163637"/>
                    <a:pt x="478648" y="163637"/>
                  </a:cubicBezTo>
                  <a:cubicBezTo>
                    <a:pt x="491811" y="163128"/>
                    <a:pt x="493837" y="158070"/>
                    <a:pt x="493837" y="152751"/>
                  </a:cubicBezTo>
                  <a:cubicBezTo>
                    <a:pt x="493837" y="150480"/>
                    <a:pt x="493337" y="148702"/>
                    <a:pt x="492828" y="146676"/>
                  </a:cubicBezTo>
                  <a:lnTo>
                    <a:pt x="464977" y="35574"/>
                  </a:lnTo>
                  <a:lnTo>
                    <a:pt x="417622" y="167177"/>
                  </a:lnTo>
                  <a:cubicBezTo>
                    <a:pt x="416097" y="171226"/>
                    <a:pt x="415850" y="171481"/>
                    <a:pt x="410527" y="171481"/>
                  </a:cubicBezTo>
                  <a:lnTo>
                    <a:pt x="378877" y="171481"/>
                  </a:lnTo>
                  <a:cubicBezTo>
                    <a:pt x="374825" y="171481"/>
                    <a:pt x="372036" y="171481"/>
                    <a:pt x="372036" y="166678"/>
                  </a:cubicBezTo>
                  <a:cubicBezTo>
                    <a:pt x="372036" y="163637"/>
                    <a:pt x="374063" y="163637"/>
                    <a:pt x="378877" y="163637"/>
                  </a:cubicBezTo>
                  <a:cubicBezTo>
                    <a:pt x="380649" y="163637"/>
                    <a:pt x="394320" y="163637"/>
                    <a:pt x="394320" y="161612"/>
                  </a:cubicBezTo>
                  <a:cubicBezTo>
                    <a:pt x="394320" y="161612"/>
                    <a:pt x="394320" y="160849"/>
                    <a:pt x="393565" y="158324"/>
                  </a:cubicBezTo>
                  <a:lnTo>
                    <a:pt x="360136" y="24181"/>
                  </a:lnTo>
                  <a:cubicBezTo>
                    <a:pt x="356592" y="10261"/>
                    <a:pt x="347220" y="6975"/>
                    <a:pt x="335575" y="6466"/>
                  </a:cubicBezTo>
                  <a:cubicBezTo>
                    <a:pt x="333548" y="6466"/>
                    <a:pt x="330760" y="6212"/>
                    <a:pt x="330760" y="1664"/>
                  </a:cubicBezTo>
                  <a:cubicBezTo>
                    <a:pt x="330760" y="-616"/>
                    <a:pt x="332285" y="-1377"/>
                    <a:pt x="334057" y="-1377"/>
                  </a:cubicBezTo>
                  <a:cubicBezTo>
                    <a:pt x="341650" y="-1377"/>
                    <a:pt x="350263" y="-616"/>
                    <a:pt x="358111" y="-616"/>
                  </a:cubicBezTo>
                  <a:cubicBezTo>
                    <a:pt x="366215" y="-616"/>
                    <a:pt x="375079" y="-1377"/>
                    <a:pt x="382929" y="-1377"/>
                  </a:cubicBezTo>
                  <a:cubicBezTo>
                    <a:pt x="384447" y="-1377"/>
                    <a:pt x="387487" y="-1377"/>
                    <a:pt x="387487" y="3179"/>
                  </a:cubicBezTo>
                  <a:cubicBezTo>
                    <a:pt x="387487" y="6212"/>
                    <a:pt x="385708" y="6466"/>
                    <a:pt x="382675" y="6466"/>
                  </a:cubicBezTo>
                  <a:cubicBezTo>
                    <a:pt x="368241" y="6975"/>
                    <a:pt x="367732" y="13557"/>
                    <a:pt x="367732" y="17353"/>
                  </a:cubicBezTo>
                  <a:cubicBezTo>
                    <a:pt x="367732" y="18106"/>
                    <a:pt x="367732" y="19631"/>
                    <a:pt x="368749" y="23680"/>
                  </a:cubicBezTo>
                  <a:lnTo>
                    <a:pt x="401416" y="154021"/>
                  </a:lnTo>
                  <a:lnTo>
                    <a:pt x="455856" y="2926"/>
                  </a:lnTo>
                  <a:cubicBezTo>
                    <a:pt x="457119" y="-870"/>
                    <a:pt x="457373" y="-1377"/>
                    <a:pt x="460925" y="-1377"/>
                  </a:cubicBezTo>
                  <a:cubicBezTo>
                    <a:pt x="463705" y="-1377"/>
                    <a:pt x="464722" y="-1124"/>
                    <a:pt x="465986" y="3688"/>
                  </a:cubicBezTo>
                  <a:lnTo>
                    <a:pt x="501438" y="146430"/>
                  </a:lnTo>
                  <a:cubicBezTo>
                    <a:pt x="505490" y="162627"/>
                    <a:pt x="519670" y="163383"/>
                    <a:pt x="527012" y="163637"/>
                  </a:cubicBezTo>
                  <a:cubicBezTo>
                    <a:pt x="527775" y="163637"/>
                    <a:pt x="530810" y="163890"/>
                    <a:pt x="530810" y="168193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551" name="任意多边形: 形状 1550">
              <a:extLst>
                <a:ext uri="{FF2B5EF4-FFF2-40B4-BE49-F238E27FC236}">
                  <a16:creationId xmlns:a16="http://schemas.microsoft.com/office/drawing/2014/main" id="{3B180712-4503-0366-A316-24E113D6098A}"/>
                </a:ext>
              </a:extLst>
            </p:cNvPr>
            <p:cNvSpPr/>
            <p:nvPr>
              <p:custDataLst>
                <p:tags r:id="rId43"/>
              </p:custDataLst>
            </p:nvPr>
          </p:nvSpPr>
          <p:spPr>
            <a:xfrm flipV="1">
              <a:off x="8816776" y="-12963777"/>
              <a:ext cx="58747" cy="253090"/>
            </a:xfrm>
            <a:custGeom>
              <a:avLst/>
              <a:gdLst>
                <a:gd name="connsiteX0" fmla="*/ 58747 w 58747"/>
                <a:gd name="connsiteY0" fmla="*/ 1159 h 253090"/>
                <a:gd name="connsiteX1" fmla="*/ 54442 w 58747"/>
                <a:gd name="connsiteY1" fmla="*/ 6724 h 253090"/>
                <a:gd name="connsiteX2" fmla="*/ 14689 w 58747"/>
                <a:gd name="connsiteY2" fmla="*/ 125171 h 253090"/>
                <a:gd name="connsiteX3" fmla="*/ 55459 w 58747"/>
                <a:gd name="connsiteY3" fmla="*/ 244880 h 253090"/>
                <a:gd name="connsiteX4" fmla="*/ 58747 w 58747"/>
                <a:gd name="connsiteY4" fmla="*/ 249183 h 253090"/>
                <a:gd name="connsiteX5" fmla="*/ 56213 w 58747"/>
                <a:gd name="connsiteY5" fmla="*/ 251715 h 253090"/>
                <a:gd name="connsiteX6" fmla="*/ 15952 w 58747"/>
                <a:gd name="connsiteY6" fmla="*/ 202363 h 253090"/>
                <a:gd name="connsiteX7" fmla="*/ 0 w 58747"/>
                <a:gd name="connsiteY7" fmla="*/ 125171 h 253090"/>
                <a:gd name="connsiteX8" fmla="*/ 16715 w 58747"/>
                <a:gd name="connsiteY8" fmla="*/ 46208 h 253090"/>
                <a:gd name="connsiteX9" fmla="*/ 56213 w 58747"/>
                <a:gd name="connsiteY9" fmla="*/ -1375 h 253090"/>
                <a:gd name="connsiteX10" fmla="*/ 58747 w 58747"/>
                <a:gd name="connsiteY10" fmla="*/ 1159 h 253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8747" h="253090">
                  <a:moveTo>
                    <a:pt x="58747" y="1159"/>
                  </a:moveTo>
                  <a:cubicBezTo>
                    <a:pt x="58747" y="1912"/>
                    <a:pt x="58747" y="2421"/>
                    <a:pt x="54442" y="6724"/>
                  </a:cubicBezTo>
                  <a:cubicBezTo>
                    <a:pt x="22792" y="38611"/>
                    <a:pt x="14689" y="86448"/>
                    <a:pt x="14689" y="125171"/>
                  </a:cubicBezTo>
                  <a:cubicBezTo>
                    <a:pt x="14689" y="169204"/>
                    <a:pt x="24310" y="213247"/>
                    <a:pt x="55459" y="244880"/>
                  </a:cubicBezTo>
                  <a:cubicBezTo>
                    <a:pt x="58747" y="247921"/>
                    <a:pt x="58747" y="248429"/>
                    <a:pt x="58747" y="249183"/>
                  </a:cubicBezTo>
                  <a:cubicBezTo>
                    <a:pt x="58747" y="250954"/>
                    <a:pt x="57730" y="251715"/>
                    <a:pt x="56213" y="251715"/>
                  </a:cubicBezTo>
                  <a:cubicBezTo>
                    <a:pt x="53679" y="251715"/>
                    <a:pt x="30895" y="234502"/>
                    <a:pt x="15952" y="202363"/>
                  </a:cubicBezTo>
                  <a:cubicBezTo>
                    <a:pt x="3035" y="174525"/>
                    <a:pt x="0" y="146433"/>
                    <a:pt x="0" y="125171"/>
                  </a:cubicBezTo>
                  <a:cubicBezTo>
                    <a:pt x="0" y="105433"/>
                    <a:pt x="2780" y="74808"/>
                    <a:pt x="16715" y="46208"/>
                  </a:cubicBezTo>
                  <a:cubicBezTo>
                    <a:pt x="31904" y="15077"/>
                    <a:pt x="53679" y="-1375"/>
                    <a:pt x="56213" y="-1375"/>
                  </a:cubicBezTo>
                  <a:cubicBezTo>
                    <a:pt x="57730" y="-1375"/>
                    <a:pt x="58747" y="-612"/>
                    <a:pt x="58747" y="1159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552" name="任意多边形: 形状 1551">
              <a:extLst>
                <a:ext uri="{FF2B5EF4-FFF2-40B4-BE49-F238E27FC236}">
                  <a16:creationId xmlns:a16="http://schemas.microsoft.com/office/drawing/2014/main" id="{B3E16E58-5976-1ECF-A374-25BCD8EC3D75}"/>
                </a:ext>
              </a:extLst>
            </p:cNvPr>
            <p:cNvSpPr/>
            <p:nvPr>
              <p:custDataLst>
                <p:tags r:id="rId44"/>
              </p:custDataLst>
            </p:nvPr>
          </p:nvSpPr>
          <p:spPr>
            <a:xfrm flipV="1">
              <a:off x="8901604" y="-12949604"/>
              <a:ext cx="144345" cy="175644"/>
            </a:xfrm>
            <a:custGeom>
              <a:avLst/>
              <a:gdLst>
                <a:gd name="connsiteX0" fmla="*/ 17477 w 144345"/>
                <a:gd name="connsiteY0" fmla="*/ 10515 h 175644"/>
                <a:gd name="connsiteX1" fmla="*/ 0 w 144345"/>
                <a:gd name="connsiteY1" fmla="*/ 10515 h 175644"/>
                <a:gd name="connsiteX2" fmla="*/ 0 w 144345"/>
                <a:gd name="connsiteY2" fmla="*/ -1377 h 175644"/>
                <a:gd name="connsiteX3" fmla="*/ 31912 w 144345"/>
                <a:gd name="connsiteY3" fmla="*/ -616 h 175644"/>
                <a:gd name="connsiteX4" fmla="*/ 63815 w 144345"/>
                <a:gd name="connsiteY4" fmla="*/ -1377 h 175644"/>
                <a:gd name="connsiteX5" fmla="*/ 63815 w 144345"/>
                <a:gd name="connsiteY5" fmla="*/ 10515 h 175644"/>
                <a:gd name="connsiteX6" fmla="*/ 46346 w 144345"/>
                <a:gd name="connsiteY6" fmla="*/ 10515 h 175644"/>
                <a:gd name="connsiteX7" fmla="*/ 46346 w 144345"/>
                <a:gd name="connsiteY7" fmla="*/ 63412 h 175644"/>
                <a:gd name="connsiteX8" fmla="*/ 84073 w 144345"/>
                <a:gd name="connsiteY8" fmla="*/ 103404 h 175644"/>
                <a:gd name="connsiteX9" fmla="*/ 97999 w 144345"/>
                <a:gd name="connsiteY9" fmla="*/ 78854 h 175644"/>
                <a:gd name="connsiteX10" fmla="*/ 97999 w 144345"/>
                <a:gd name="connsiteY10" fmla="*/ 10515 h 175644"/>
                <a:gd name="connsiteX11" fmla="*/ 80530 w 144345"/>
                <a:gd name="connsiteY11" fmla="*/ 10515 h 175644"/>
                <a:gd name="connsiteX12" fmla="*/ 80530 w 144345"/>
                <a:gd name="connsiteY12" fmla="*/ -1377 h 175644"/>
                <a:gd name="connsiteX13" fmla="*/ 112434 w 144345"/>
                <a:gd name="connsiteY13" fmla="*/ -616 h 175644"/>
                <a:gd name="connsiteX14" fmla="*/ 144345 w 144345"/>
                <a:gd name="connsiteY14" fmla="*/ -1377 h 175644"/>
                <a:gd name="connsiteX15" fmla="*/ 144345 w 144345"/>
                <a:gd name="connsiteY15" fmla="*/ 10515 h 175644"/>
                <a:gd name="connsiteX16" fmla="*/ 126868 w 144345"/>
                <a:gd name="connsiteY16" fmla="*/ 10515 h 175644"/>
                <a:gd name="connsiteX17" fmla="*/ 126868 w 144345"/>
                <a:gd name="connsiteY17" fmla="*/ 76067 h 175644"/>
                <a:gd name="connsiteX18" fmla="*/ 87871 w 144345"/>
                <a:gd name="connsiteY18" fmla="*/ 112512 h 175644"/>
                <a:gd name="connsiteX19" fmla="*/ 44821 w 144345"/>
                <a:gd name="connsiteY19" fmla="*/ 87707 h 175644"/>
                <a:gd name="connsiteX20" fmla="*/ 44821 w 144345"/>
                <a:gd name="connsiteY20" fmla="*/ 174267 h 175644"/>
                <a:gd name="connsiteX21" fmla="*/ 0 w 144345"/>
                <a:gd name="connsiteY21" fmla="*/ 172244 h 175644"/>
                <a:gd name="connsiteX22" fmla="*/ 0 w 144345"/>
                <a:gd name="connsiteY22" fmla="*/ 160349 h 175644"/>
                <a:gd name="connsiteX23" fmla="*/ 17477 w 144345"/>
                <a:gd name="connsiteY23" fmla="*/ 150480 h 175644"/>
                <a:gd name="connsiteX24" fmla="*/ 17477 w 144345"/>
                <a:gd name="connsiteY24" fmla="*/ 10515 h 175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44345" h="175644">
                  <a:moveTo>
                    <a:pt x="17477" y="10515"/>
                  </a:moveTo>
                  <a:lnTo>
                    <a:pt x="0" y="10515"/>
                  </a:lnTo>
                  <a:lnTo>
                    <a:pt x="0" y="-1377"/>
                  </a:lnTo>
                  <a:cubicBezTo>
                    <a:pt x="7094" y="-1125"/>
                    <a:pt x="22283" y="-616"/>
                    <a:pt x="31912" y="-616"/>
                  </a:cubicBezTo>
                  <a:cubicBezTo>
                    <a:pt x="41787" y="-616"/>
                    <a:pt x="56729" y="-1125"/>
                    <a:pt x="63815" y="-1377"/>
                  </a:cubicBezTo>
                  <a:lnTo>
                    <a:pt x="63815" y="10515"/>
                  </a:lnTo>
                  <a:lnTo>
                    <a:pt x="46346" y="10515"/>
                  </a:lnTo>
                  <a:lnTo>
                    <a:pt x="46346" y="63412"/>
                  </a:lnTo>
                  <a:cubicBezTo>
                    <a:pt x="46346" y="91003"/>
                    <a:pt x="68121" y="103404"/>
                    <a:pt x="84073" y="103404"/>
                  </a:cubicBezTo>
                  <a:cubicBezTo>
                    <a:pt x="92684" y="103404"/>
                    <a:pt x="97999" y="98085"/>
                    <a:pt x="97999" y="78854"/>
                  </a:cubicBezTo>
                  <a:lnTo>
                    <a:pt x="97999" y="10515"/>
                  </a:lnTo>
                  <a:lnTo>
                    <a:pt x="80530" y="10515"/>
                  </a:lnTo>
                  <a:lnTo>
                    <a:pt x="80530" y="-1377"/>
                  </a:lnTo>
                  <a:cubicBezTo>
                    <a:pt x="87616" y="-1125"/>
                    <a:pt x="102813" y="-616"/>
                    <a:pt x="112434" y="-616"/>
                  </a:cubicBezTo>
                  <a:cubicBezTo>
                    <a:pt x="122308" y="-616"/>
                    <a:pt x="137252" y="-1125"/>
                    <a:pt x="144345" y="-1377"/>
                  </a:cubicBezTo>
                  <a:lnTo>
                    <a:pt x="144345" y="10515"/>
                  </a:lnTo>
                  <a:lnTo>
                    <a:pt x="126868" y="10515"/>
                  </a:lnTo>
                  <a:lnTo>
                    <a:pt x="126868" y="76067"/>
                  </a:lnTo>
                  <a:cubicBezTo>
                    <a:pt x="126868" y="102643"/>
                    <a:pt x="113196" y="112512"/>
                    <a:pt x="87871" y="112512"/>
                  </a:cubicBezTo>
                  <a:cubicBezTo>
                    <a:pt x="63561" y="112512"/>
                    <a:pt x="50652" y="97831"/>
                    <a:pt x="44821" y="87707"/>
                  </a:cubicBezTo>
                  <a:lnTo>
                    <a:pt x="44821" y="174267"/>
                  </a:lnTo>
                  <a:lnTo>
                    <a:pt x="0" y="172244"/>
                  </a:lnTo>
                  <a:lnTo>
                    <a:pt x="0" y="160349"/>
                  </a:lnTo>
                  <a:cubicBezTo>
                    <a:pt x="15706" y="160349"/>
                    <a:pt x="17477" y="160349"/>
                    <a:pt x="17477" y="150480"/>
                  </a:cubicBezTo>
                  <a:lnTo>
                    <a:pt x="17477" y="10515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553" name="任意多边形: 形状 1552">
              <a:extLst>
                <a:ext uri="{FF2B5EF4-FFF2-40B4-BE49-F238E27FC236}">
                  <a16:creationId xmlns:a16="http://schemas.microsoft.com/office/drawing/2014/main" id="{29269D54-101B-DB8A-3856-1EA6FDDCB092}"/>
                </a:ext>
              </a:extLst>
            </p:cNvPr>
            <p:cNvSpPr/>
            <p:nvPr>
              <p:custDataLst>
                <p:tags r:id="rId45"/>
              </p:custDataLst>
            </p:nvPr>
          </p:nvSpPr>
          <p:spPr>
            <a:xfrm flipV="1">
              <a:off x="9062837" y="-13007699"/>
              <a:ext cx="278340" cy="124758"/>
            </a:xfrm>
            <a:custGeom>
              <a:avLst/>
              <a:gdLst>
                <a:gd name="connsiteX0" fmla="*/ 90428 w 278340"/>
                <a:gd name="connsiteY0" fmla="*/ 118055 h 124758"/>
                <a:gd name="connsiteX1" fmla="*/ 91135 w 278340"/>
                <a:gd name="connsiteY1" fmla="*/ 120898 h 124758"/>
                <a:gd name="connsiteX2" fmla="*/ 88300 w 278340"/>
                <a:gd name="connsiteY2" fmla="*/ 123374 h 124758"/>
                <a:gd name="connsiteX3" fmla="*/ 65603 w 278340"/>
                <a:gd name="connsiteY3" fmla="*/ 121605 h 124758"/>
                <a:gd name="connsiteX4" fmla="*/ 61702 w 278340"/>
                <a:gd name="connsiteY4" fmla="*/ 117531 h 124758"/>
                <a:gd name="connsiteX5" fmla="*/ 66310 w 278340"/>
                <a:gd name="connsiteY5" fmla="*/ 115045 h 124758"/>
                <a:gd name="connsiteX6" fmla="*/ 74826 w 278340"/>
                <a:gd name="connsiteY6" fmla="*/ 112386 h 124758"/>
                <a:gd name="connsiteX7" fmla="*/ 74111 w 278340"/>
                <a:gd name="connsiteY7" fmla="*/ 108487 h 124758"/>
                <a:gd name="connsiteX8" fmla="*/ 64006 w 278340"/>
                <a:gd name="connsiteY8" fmla="*/ 68082 h 124758"/>
                <a:gd name="connsiteX9" fmla="*/ 45743 w 278340"/>
                <a:gd name="connsiteY9" fmla="*/ 78539 h 124758"/>
                <a:gd name="connsiteX10" fmla="*/ 0 w 278340"/>
                <a:gd name="connsiteY10" fmla="*/ 28032 h 124758"/>
                <a:gd name="connsiteX11" fmla="*/ 26772 w 278340"/>
                <a:gd name="connsiteY11" fmla="*/ -1384 h 124758"/>
                <a:gd name="connsiteX12" fmla="*/ 51947 w 278340"/>
                <a:gd name="connsiteY12" fmla="*/ 11017 h 124758"/>
                <a:gd name="connsiteX13" fmla="*/ 70210 w 278340"/>
                <a:gd name="connsiteY13" fmla="*/ -1384 h 124758"/>
                <a:gd name="connsiteX14" fmla="*/ 84224 w 278340"/>
                <a:gd name="connsiteY14" fmla="*/ 8009 h 124758"/>
                <a:gd name="connsiteX15" fmla="*/ 90428 w 278340"/>
                <a:gd name="connsiteY15" fmla="*/ 25731 h 124758"/>
                <a:gd name="connsiteX16" fmla="*/ 87592 w 278340"/>
                <a:gd name="connsiteY16" fmla="*/ 28032 h 124758"/>
                <a:gd name="connsiteX17" fmla="*/ 83691 w 278340"/>
                <a:gd name="connsiteY17" fmla="*/ 22538 h 124758"/>
                <a:gd name="connsiteX18" fmla="*/ 70743 w 278340"/>
                <a:gd name="connsiteY18" fmla="*/ 3579 h 124758"/>
                <a:gd name="connsiteX19" fmla="*/ 64896 w 278340"/>
                <a:gd name="connsiteY19" fmla="*/ 12257 h 124758"/>
                <a:gd name="connsiteX20" fmla="*/ 65777 w 278340"/>
                <a:gd name="connsiteY20" fmla="*/ 19530 h 124758"/>
                <a:gd name="connsiteX21" fmla="*/ 90428 w 278340"/>
                <a:gd name="connsiteY21" fmla="*/ 118055 h 124758"/>
                <a:gd name="connsiteX22" fmla="*/ 52662 w 278340"/>
                <a:gd name="connsiteY22" fmla="*/ 22538 h 124758"/>
                <a:gd name="connsiteX23" fmla="*/ 43614 w 278340"/>
                <a:gd name="connsiteY23" fmla="*/ 10669 h 124758"/>
                <a:gd name="connsiteX24" fmla="*/ 27304 w 278340"/>
                <a:gd name="connsiteY24" fmla="*/ 3579 h 124758"/>
                <a:gd name="connsiteX25" fmla="*/ 14355 w 278340"/>
                <a:gd name="connsiteY25" fmla="*/ 20769 h 124758"/>
                <a:gd name="connsiteX26" fmla="*/ 23578 w 278340"/>
                <a:gd name="connsiteY26" fmla="*/ 56743 h 124758"/>
                <a:gd name="connsiteX27" fmla="*/ 45743 w 278340"/>
                <a:gd name="connsiteY27" fmla="*/ 73576 h 124758"/>
                <a:gd name="connsiteX28" fmla="*/ 61528 w 278340"/>
                <a:gd name="connsiteY28" fmla="*/ 58157 h 124758"/>
                <a:gd name="connsiteX29" fmla="*/ 60995 w 278340"/>
                <a:gd name="connsiteY29" fmla="*/ 55679 h 124758"/>
                <a:gd name="connsiteX30" fmla="*/ 52662 w 278340"/>
                <a:gd name="connsiteY30" fmla="*/ 22538 h 124758"/>
                <a:gd name="connsiteX31" fmla="*/ 134207 w 278340"/>
                <a:gd name="connsiteY31" fmla="*/ 40792 h 124758"/>
                <a:gd name="connsiteX32" fmla="*/ 162750 w 278340"/>
                <a:gd name="connsiteY32" fmla="*/ 44515 h 124758"/>
                <a:gd name="connsiteX33" fmla="*/ 178352 w 278340"/>
                <a:gd name="connsiteY33" fmla="*/ 62944 h 124758"/>
                <a:gd name="connsiteX34" fmla="*/ 156371 w 278340"/>
                <a:gd name="connsiteY34" fmla="*/ 78539 h 124758"/>
                <a:gd name="connsiteX35" fmla="*/ 106362 w 278340"/>
                <a:gd name="connsiteY35" fmla="*/ 31931 h 124758"/>
                <a:gd name="connsiteX36" fmla="*/ 138282 w 278340"/>
                <a:gd name="connsiteY36" fmla="*/ -1384 h 124758"/>
                <a:gd name="connsiteX37" fmla="*/ 182253 w 278340"/>
                <a:gd name="connsiteY37" fmla="*/ 18639 h 124758"/>
                <a:gd name="connsiteX38" fmla="*/ 179242 w 278340"/>
                <a:gd name="connsiteY38" fmla="*/ 21649 h 124758"/>
                <a:gd name="connsiteX39" fmla="*/ 176406 w 278340"/>
                <a:gd name="connsiteY39" fmla="*/ 19878 h 124758"/>
                <a:gd name="connsiteX40" fmla="*/ 138639 w 278340"/>
                <a:gd name="connsiteY40" fmla="*/ 3579 h 124758"/>
                <a:gd name="connsiteX41" fmla="*/ 120908 w 278340"/>
                <a:gd name="connsiteY41" fmla="*/ 25016 h 124758"/>
                <a:gd name="connsiteX42" fmla="*/ 123037 w 278340"/>
                <a:gd name="connsiteY42" fmla="*/ 40792 h 124758"/>
                <a:gd name="connsiteX43" fmla="*/ 134207 w 278340"/>
                <a:gd name="connsiteY43" fmla="*/ 40792 h 124758"/>
                <a:gd name="connsiteX44" fmla="*/ 124451 w 278340"/>
                <a:gd name="connsiteY44" fmla="*/ 45754 h 124758"/>
                <a:gd name="connsiteX45" fmla="*/ 156371 w 278340"/>
                <a:gd name="connsiteY45" fmla="*/ 73576 h 124758"/>
                <a:gd name="connsiteX46" fmla="*/ 170734 w 278340"/>
                <a:gd name="connsiteY46" fmla="*/ 62944 h 124758"/>
                <a:gd name="connsiteX47" fmla="*/ 133142 w 278340"/>
                <a:gd name="connsiteY47" fmla="*/ 45754 h 124758"/>
                <a:gd name="connsiteX48" fmla="*/ 124451 w 278340"/>
                <a:gd name="connsiteY48" fmla="*/ 45754 h 124758"/>
                <a:gd name="connsiteX49" fmla="*/ 268235 w 278340"/>
                <a:gd name="connsiteY49" fmla="*/ 68264 h 124758"/>
                <a:gd name="connsiteX50" fmla="*/ 259193 w 278340"/>
                <a:gd name="connsiteY50" fmla="*/ 58339 h 124758"/>
                <a:gd name="connsiteX51" fmla="*/ 266105 w 278340"/>
                <a:gd name="connsiteY51" fmla="*/ 51781 h 124758"/>
                <a:gd name="connsiteX52" fmla="*/ 276218 w 278340"/>
                <a:gd name="connsiteY52" fmla="*/ 63120 h 124758"/>
                <a:gd name="connsiteX53" fmla="*/ 252807 w 278340"/>
                <a:gd name="connsiteY53" fmla="*/ 78539 h 124758"/>
                <a:gd name="connsiteX54" fmla="*/ 201567 w 278340"/>
                <a:gd name="connsiteY54" fmla="*/ 29447 h 124758"/>
                <a:gd name="connsiteX55" fmla="*/ 234369 w 278340"/>
                <a:gd name="connsiteY55" fmla="*/ -1384 h 124758"/>
                <a:gd name="connsiteX56" fmla="*/ 278340 w 278340"/>
                <a:gd name="connsiteY56" fmla="*/ 18639 h 124758"/>
                <a:gd name="connsiteX57" fmla="*/ 275328 w 278340"/>
                <a:gd name="connsiteY57" fmla="*/ 21649 h 124758"/>
                <a:gd name="connsiteX58" fmla="*/ 272494 w 278340"/>
                <a:gd name="connsiteY58" fmla="*/ 19878 h 124758"/>
                <a:gd name="connsiteX59" fmla="*/ 234726 w 278340"/>
                <a:gd name="connsiteY59" fmla="*/ 3579 h 124758"/>
                <a:gd name="connsiteX60" fmla="*/ 216280 w 278340"/>
                <a:gd name="connsiteY60" fmla="*/ 23245 h 124758"/>
                <a:gd name="connsiteX61" fmla="*/ 227989 w 278340"/>
                <a:gd name="connsiteY61" fmla="*/ 59936 h 124758"/>
                <a:gd name="connsiteX62" fmla="*/ 252807 w 278340"/>
                <a:gd name="connsiteY62" fmla="*/ 73576 h 124758"/>
                <a:gd name="connsiteX63" fmla="*/ 268235 w 278340"/>
                <a:gd name="connsiteY63" fmla="*/ 68264 h 124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278340" h="124758">
                  <a:moveTo>
                    <a:pt x="90428" y="118055"/>
                  </a:moveTo>
                  <a:cubicBezTo>
                    <a:pt x="90603" y="118412"/>
                    <a:pt x="91135" y="120715"/>
                    <a:pt x="91135" y="120898"/>
                  </a:cubicBezTo>
                  <a:cubicBezTo>
                    <a:pt x="91135" y="121779"/>
                    <a:pt x="90428" y="123374"/>
                    <a:pt x="88300" y="123374"/>
                  </a:cubicBezTo>
                  <a:cubicBezTo>
                    <a:pt x="84748" y="123374"/>
                    <a:pt x="70036" y="121962"/>
                    <a:pt x="65603" y="121605"/>
                  </a:cubicBezTo>
                  <a:cubicBezTo>
                    <a:pt x="64181" y="121430"/>
                    <a:pt x="61702" y="121247"/>
                    <a:pt x="61702" y="117531"/>
                  </a:cubicBezTo>
                  <a:cubicBezTo>
                    <a:pt x="61702" y="115045"/>
                    <a:pt x="64181" y="115045"/>
                    <a:pt x="66310" y="115045"/>
                  </a:cubicBezTo>
                  <a:cubicBezTo>
                    <a:pt x="74826" y="115045"/>
                    <a:pt x="74826" y="113808"/>
                    <a:pt x="74826" y="112386"/>
                  </a:cubicBezTo>
                  <a:cubicBezTo>
                    <a:pt x="74826" y="111147"/>
                    <a:pt x="74469" y="110083"/>
                    <a:pt x="74111" y="108487"/>
                  </a:cubicBezTo>
                  <a:lnTo>
                    <a:pt x="64006" y="68082"/>
                  </a:lnTo>
                  <a:cubicBezTo>
                    <a:pt x="60280" y="73933"/>
                    <a:pt x="54251" y="78539"/>
                    <a:pt x="45743" y="78539"/>
                  </a:cubicBezTo>
                  <a:cubicBezTo>
                    <a:pt x="23046" y="78539"/>
                    <a:pt x="0" y="53552"/>
                    <a:pt x="0" y="28032"/>
                  </a:cubicBezTo>
                  <a:cubicBezTo>
                    <a:pt x="0" y="10844"/>
                    <a:pt x="11519" y="-1384"/>
                    <a:pt x="26772" y="-1384"/>
                  </a:cubicBezTo>
                  <a:cubicBezTo>
                    <a:pt x="36345" y="-1384"/>
                    <a:pt x="44853" y="4110"/>
                    <a:pt x="51947" y="11017"/>
                  </a:cubicBezTo>
                  <a:cubicBezTo>
                    <a:pt x="55315" y="387"/>
                    <a:pt x="65603" y="-1384"/>
                    <a:pt x="70210" y="-1384"/>
                  </a:cubicBezTo>
                  <a:cubicBezTo>
                    <a:pt x="76597" y="-1384"/>
                    <a:pt x="81030" y="2515"/>
                    <a:pt x="84224" y="8009"/>
                  </a:cubicBezTo>
                  <a:cubicBezTo>
                    <a:pt x="88124" y="14916"/>
                    <a:pt x="90428" y="25016"/>
                    <a:pt x="90428" y="25731"/>
                  </a:cubicBezTo>
                  <a:cubicBezTo>
                    <a:pt x="90428" y="28032"/>
                    <a:pt x="88124" y="28032"/>
                    <a:pt x="87592" y="28032"/>
                  </a:cubicBezTo>
                  <a:cubicBezTo>
                    <a:pt x="85106" y="28032"/>
                    <a:pt x="84931" y="27327"/>
                    <a:pt x="83691" y="22538"/>
                  </a:cubicBezTo>
                  <a:cubicBezTo>
                    <a:pt x="81563" y="14035"/>
                    <a:pt x="78194" y="3579"/>
                    <a:pt x="70743" y="3579"/>
                  </a:cubicBezTo>
                  <a:cubicBezTo>
                    <a:pt x="66135" y="3579"/>
                    <a:pt x="64896" y="7477"/>
                    <a:pt x="64896" y="12257"/>
                  </a:cubicBezTo>
                  <a:cubicBezTo>
                    <a:pt x="64896" y="15631"/>
                    <a:pt x="65245" y="17219"/>
                    <a:pt x="65777" y="19530"/>
                  </a:cubicBezTo>
                  <a:lnTo>
                    <a:pt x="90428" y="118055"/>
                  </a:lnTo>
                  <a:close/>
                  <a:moveTo>
                    <a:pt x="52662" y="22538"/>
                  </a:moveTo>
                  <a:cubicBezTo>
                    <a:pt x="51414" y="17576"/>
                    <a:pt x="47514" y="14035"/>
                    <a:pt x="43614" y="10669"/>
                  </a:cubicBezTo>
                  <a:cubicBezTo>
                    <a:pt x="42017" y="9247"/>
                    <a:pt x="34930" y="3579"/>
                    <a:pt x="27304" y="3579"/>
                  </a:cubicBezTo>
                  <a:cubicBezTo>
                    <a:pt x="20742" y="3579"/>
                    <a:pt x="14355" y="8183"/>
                    <a:pt x="14355" y="20769"/>
                  </a:cubicBezTo>
                  <a:cubicBezTo>
                    <a:pt x="14355" y="30160"/>
                    <a:pt x="19503" y="49653"/>
                    <a:pt x="23578" y="56743"/>
                  </a:cubicBezTo>
                  <a:cubicBezTo>
                    <a:pt x="31737" y="70917"/>
                    <a:pt x="40777" y="73576"/>
                    <a:pt x="45743" y="73576"/>
                  </a:cubicBezTo>
                  <a:cubicBezTo>
                    <a:pt x="58151" y="73576"/>
                    <a:pt x="61528" y="60110"/>
                    <a:pt x="61528" y="58157"/>
                  </a:cubicBezTo>
                  <a:cubicBezTo>
                    <a:pt x="61528" y="57450"/>
                    <a:pt x="61170" y="56211"/>
                    <a:pt x="60995" y="55679"/>
                  </a:cubicBezTo>
                  <a:lnTo>
                    <a:pt x="52662" y="22538"/>
                  </a:lnTo>
                  <a:close/>
                  <a:moveTo>
                    <a:pt x="134207" y="40792"/>
                  </a:moveTo>
                  <a:cubicBezTo>
                    <a:pt x="139172" y="40792"/>
                    <a:pt x="153177" y="41150"/>
                    <a:pt x="162750" y="44515"/>
                  </a:cubicBezTo>
                  <a:cubicBezTo>
                    <a:pt x="175874" y="49121"/>
                    <a:pt x="178352" y="57625"/>
                    <a:pt x="178352" y="62944"/>
                  </a:cubicBezTo>
                  <a:cubicBezTo>
                    <a:pt x="178352" y="72694"/>
                    <a:pt x="168605" y="78539"/>
                    <a:pt x="156371" y="78539"/>
                  </a:cubicBezTo>
                  <a:cubicBezTo>
                    <a:pt x="135089" y="78539"/>
                    <a:pt x="106362" y="62237"/>
                    <a:pt x="106362" y="31931"/>
                  </a:cubicBezTo>
                  <a:cubicBezTo>
                    <a:pt x="106362" y="14035"/>
                    <a:pt x="117540" y="-1384"/>
                    <a:pt x="138282" y="-1384"/>
                  </a:cubicBezTo>
                  <a:cubicBezTo>
                    <a:pt x="168247" y="-1384"/>
                    <a:pt x="182253" y="16155"/>
                    <a:pt x="182253" y="18639"/>
                  </a:cubicBezTo>
                  <a:cubicBezTo>
                    <a:pt x="182253" y="19703"/>
                    <a:pt x="180664" y="21649"/>
                    <a:pt x="179242" y="21649"/>
                  </a:cubicBezTo>
                  <a:cubicBezTo>
                    <a:pt x="178177" y="21649"/>
                    <a:pt x="177820" y="21301"/>
                    <a:pt x="176406" y="19878"/>
                  </a:cubicBezTo>
                  <a:cubicBezTo>
                    <a:pt x="162575" y="3579"/>
                    <a:pt x="141825" y="3579"/>
                    <a:pt x="138639" y="3579"/>
                  </a:cubicBezTo>
                  <a:cubicBezTo>
                    <a:pt x="127994" y="3579"/>
                    <a:pt x="120908" y="10669"/>
                    <a:pt x="120908" y="25016"/>
                  </a:cubicBezTo>
                  <a:cubicBezTo>
                    <a:pt x="120908" y="27500"/>
                    <a:pt x="120908" y="31042"/>
                    <a:pt x="123037" y="40792"/>
                  </a:cubicBezTo>
                  <a:lnTo>
                    <a:pt x="134207" y="40792"/>
                  </a:lnTo>
                  <a:close/>
                  <a:moveTo>
                    <a:pt x="124451" y="45754"/>
                  </a:moveTo>
                  <a:cubicBezTo>
                    <a:pt x="131720" y="71447"/>
                    <a:pt x="151406" y="73576"/>
                    <a:pt x="156371" y="73576"/>
                  </a:cubicBezTo>
                  <a:cubicBezTo>
                    <a:pt x="164172" y="73576"/>
                    <a:pt x="170734" y="69678"/>
                    <a:pt x="170734" y="62944"/>
                  </a:cubicBezTo>
                  <a:cubicBezTo>
                    <a:pt x="170734" y="45754"/>
                    <a:pt x="140768" y="45754"/>
                    <a:pt x="133142" y="45754"/>
                  </a:cubicBezTo>
                  <a:lnTo>
                    <a:pt x="124451" y="45754"/>
                  </a:lnTo>
                  <a:close/>
                  <a:moveTo>
                    <a:pt x="268235" y="68264"/>
                  </a:moveTo>
                  <a:cubicBezTo>
                    <a:pt x="261855" y="67200"/>
                    <a:pt x="259193" y="62237"/>
                    <a:pt x="259193" y="58339"/>
                  </a:cubicBezTo>
                  <a:cubicBezTo>
                    <a:pt x="259193" y="53552"/>
                    <a:pt x="262920" y="51781"/>
                    <a:pt x="266105" y="51781"/>
                  </a:cubicBezTo>
                  <a:cubicBezTo>
                    <a:pt x="270005" y="51781"/>
                    <a:pt x="276218" y="54615"/>
                    <a:pt x="276218" y="63120"/>
                  </a:cubicBezTo>
                  <a:cubicBezTo>
                    <a:pt x="276218" y="75172"/>
                    <a:pt x="262388" y="78539"/>
                    <a:pt x="252807" y="78539"/>
                  </a:cubicBezTo>
                  <a:cubicBezTo>
                    <a:pt x="226210" y="78539"/>
                    <a:pt x="201567" y="54083"/>
                    <a:pt x="201567" y="29447"/>
                  </a:cubicBezTo>
                  <a:cubicBezTo>
                    <a:pt x="201567" y="14209"/>
                    <a:pt x="212204" y="-1384"/>
                    <a:pt x="234369" y="-1384"/>
                  </a:cubicBezTo>
                  <a:cubicBezTo>
                    <a:pt x="264333" y="-1384"/>
                    <a:pt x="278340" y="16155"/>
                    <a:pt x="278340" y="18639"/>
                  </a:cubicBezTo>
                  <a:cubicBezTo>
                    <a:pt x="278340" y="19703"/>
                    <a:pt x="276751" y="21649"/>
                    <a:pt x="275328" y="21649"/>
                  </a:cubicBezTo>
                  <a:cubicBezTo>
                    <a:pt x="274263" y="21649"/>
                    <a:pt x="273907" y="21301"/>
                    <a:pt x="272494" y="19878"/>
                  </a:cubicBezTo>
                  <a:cubicBezTo>
                    <a:pt x="258662" y="3579"/>
                    <a:pt x="237911" y="3579"/>
                    <a:pt x="234726" y="3579"/>
                  </a:cubicBezTo>
                  <a:cubicBezTo>
                    <a:pt x="221960" y="3579"/>
                    <a:pt x="216280" y="12257"/>
                    <a:pt x="216280" y="23245"/>
                  </a:cubicBezTo>
                  <a:cubicBezTo>
                    <a:pt x="216280" y="28391"/>
                    <a:pt x="218766" y="47701"/>
                    <a:pt x="227989" y="59936"/>
                  </a:cubicBezTo>
                  <a:cubicBezTo>
                    <a:pt x="234726" y="68614"/>
                    <a:pt x="243941" y="73576"/>
                    <a:pt x="252807" y="73576"/>
                  </a:cubicBezTo>
                  <a:cubicBezTo>
                    <a:pt x="255294" y="73576"/>
                    <a:pt x="263802" y="73226"/>
                    <a:pt x="268235" y="68264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554" name="任意多边形: 形状 1553">
              <a:extLst>
                <a:ext uri="{FF2B5EF4-FFF2-40B4-BE49-F238E27FC236}">
                  <a16:creationId xmlns:a16="http://schemas.microsoft.com/office/drawing/2014/main" id="{2B3495AB-DBEF-4B4C-D9DF-12A101B14250}"/>
                </a:ext>
              </a:extLst>
            </p:cNvPr>
            <p:cNvSpPr/>
            <p:nvPr>
              <p:custDataLst>
                <p:tags r:id="rId46"/>
              </p:custDataLst>
            </p:nvPr>
          </p:nvSpPr>
          <p:spPr>
            <a:xfrm flipV="1">
              <a:off x="9354137" y="-12874787"/>
              <a:ext cx="73761" cy="13649"/>
            </a:xfrm>
            <a:custGeom>
              <a:avLst/>
              <a:gdLst>
                <a:gd name="connsiteX0" fmla="*/ 73762 w 73761"/>
                <a:gd name="connsiteY0" fmla="*/ 5363 h 13649"/>
                <a:gd name="connsiteX1" fmla="*/ 64896 w 73761"/>
                <a:gd name="connsiteY1" fmla="*/ 12272 h 13649"/>
                <a:gd name="connsiteX2" fmla="*/ 8866 w 73761"/>
                <a:gd name="connsiteY2" fmla="*/ 12272 h 13649"/>
                <a:gd name="connsiteX3" fmla="*/ 0 w 73761"/>
                <a:gd name="connsiteY3" fmla="*/ 5539 h 13649"/>
                <a:gd name="connsiteX4" fmla="*/ 8866 w 73761"/>
                <a:gd name="connsiteY4" fmla="*/ -1378 h 13649"/>
                <a:gd name="connsiteX5" fmla="*/ 64896 w 73761"/>
                <a:gd name="connsiteY5" fmla="*/ -1378 h 13649"/>
                <a:gd name="connsiteX6" fmla="*/ 73762 w 73761"/>
                <a:gd name="connsiteY6" fmla="*/ 5363 h 13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761" h="13649">
                  <a:moveTo>
                    <a:pt x="73762" y="5363"/>
                  </a:moveTo>
                  <a:cubicBezTo>
                    <a:pt x="73762" y="12272"/>
                    <a:pt x="67025" y="12272"/>
                    <a:pt x="64896" y="12272"/>
                  </a:cubicBezTo>
                  <a:lnTo>
                    <a:pt x="8866" y="12272"/>
                  </a:lnTo>
                  <a:cubicBezTo>
                    <a:pt x="6919" y="12272"/>
                    <a:pt x="0" y="12272"/>
                    <a:pt x="0" y="5539"/>
                  </a:cubicBezTo>
                  <a:cubicBezTo>
                    <a:pt x="0" y="-1378"/>
                    <a:pt x="6737" y="-1378"/>
                    <a:pt x="8866" y="-1378"/>
                  </a:cubicBezTo>
                  <a:lnTo>
                    <a:pt x="64896" y="-1378"/>
                  </a:lnTo>
                  <a:cubicBezTo>
                    <a:pt x="66850" y="-1378"/>
                    <a:pt x="73762" y="-1378"/>
                    <a:pt x="73762" y="5363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555" name="任意多边形: 形状 1554">
              <a:extLst>
                <a:ext uri="{FF2B5EF4-FFF2-40B4-BE49-F238E27FC236}">
                  <a16:creationId xmlns:a16="http://schemas.microsoft.com/office/drawing/2014/main" id="{893562B0-4FAF-0084-BDDB-ECC550188157}"/>
                </a:ext>
              </a:extLst>
            </p:cNvPr>
            <p:cNvSpPr/>
            <p:nvPr>
              <p:custDataLst>
                <p:tags r:id="rId47"/>
              </p:custDataLst>
            </p:nvPr>
          </p:nvSpPr>
          <p:spPr>
            <a:xfrm flipV="1">
              <a:off x="9449162" y="-12962863"/>
              <a:ext cx="180665" cy="79922"/>
            </a:xfrm>
            <a:custGeom>
              <a:avLst/>
              <a:gdLst>
                <a:gd name="connsiteX0" fmla="*/ 66667 w 180665"/>
                <a:gd name="connsiteY0" fmla="*/ 68265 h 79922"/>
                <a:gd name="connsiteX1" fmla="*/ 57627 w 180665"/>
                <a:gd name="connsiteY1" fmla="*/ 58340 h 79922"/>
                <a:gd name="connsiteX2" fmla="*/ 64538 w 180665"/>
                <a:gd name="connsiteY2" fmla="*/ 51782 h 79922"/>
                <a:gd name="connsiteX3" fmla="*/ 74651 w 180665"/>
                <a:gd name="connsiteY3" fmla="*/ 63121 h 79922"/>
                <a:gd name="connsiteX4" fmla="*/ 51240 w 180665"/>
                <a:gd name="connsiteY4" fmla="*/ 78541 h 79922"/>
                <a:gd name="connsiteX5" fmla="*/ 0 w 180665"/>
                <a:gd name="connsiteY5" fmla="*/ 29448 h 79922"/>
                <a:gd name="connsiteX6" fmla="*/ 32801 w 180665"/>
                <a:gd name="connsiteY6" fmla="*/ -1382 h 79922"/>
                <a:gd name="connsiteX7" fmla="*/ 76773 w 180665"/>
                <a:gd name="connsiteY7" fmla="*/ 18641 h 79922"/>
                <a:gd name="connsiteX8" fmla="*/ 73762 w 180665"/>
                <a:gd name="connsiteY8" fmla="*/ 21651 h 79922"/>
                <a:gd name="connsiteX9" fmla="*/ 70926 w 180665"/>
                <a:gd name="connsiteY9" fmla="*/ 19880 h 79922"/>
                <a:gd name="connsiteX10" fmla="*/ 33159 w 180665"/>
                <a:gd name="connsiteY10" fmla="*/ 3580 h 79922"/>
                <a:gd name="connsiteX11" fmla="*/ 14713 w 180665"/>
                <a:gd name="connsiteY11" fmla="*/ 23247 h 79922"/>
                <a:gd name="connsiteX12" fmla="*/ 26422 w 180665"/>
                <a:gd name="connsiteY12" fmla="*/ 59938 h 79922"/>
                <a:gd name="connsiteX13" fmla="*/ 51240 w 180665"/>
                <a:gd name="connsiteY13" fmla="*/ 73578 h 79922"/>
                <a:gd name="connsiteX14" fmla="*/ 66667 w 180665"/>
                <a:gd name="connsiteY14" fmla="*/ 68265 h 79922"/>
                <a:gd name="connsiteX15" fmla="*/ 154244 w 180665"/>
                <a:gd name="connsiteY15" fmla="*/ 68084 h 79922"/>
                <a:gd name="connsiteX16" fmla="*/ 135980 w 180665"/>
                <a:gd name="connsiteY16" fmla="*/ 78541 h 79922"/>
                <a:gd name="connsiteX17" fmla="*/ 90238 w 180665"/>
                <a:gd name="connsiteY17" fmla="*/ 28034 h 79922"/>
                <a:gd name="connsiteX18" fmla="*/ 117009 w 180665"/>
                <a:gd name="connsiteY18" fmla="*/ -1382 h 79922"/>
                <a:gd name="connsiteX19" fmla="*/ 142185 w 180665"/>
                <a:gd name="connsiteY19" fmla="*/ 11019 h 79922"/>
                <a:gd name="connsiteX20" fmla="*/ 160448 w 180665"/>
                <a:gd name="connsiteY20" fmla="*/ -1382 h 79922"/>
                <a:gd name="connsiteX21" fmla="*/ 174462 w 180665"/>
                <a:gd name="connsiteY21" fmla="*/ 8011 h 79922"/>
                <a:gd name="connsiteX22" fmla="*/ 180666 w 180665"/>
                <a:gd name="connsiteY22" fmla="*/ 25733 h 79922"/>
                <a:gd name="connsiteX23" fmla="*/ 177830 w 180665"/>
                <a:gd name="connsiteY23" fmla="*/ 28034 h 79922"/>
                <a:gd name="connsiteX24" fmla="*/ 173930 w 180665"/>
                <a:gd name="connsiteY24" fmla="*/ 22540 h 79922"/>
                <a:gd name="connsiteX25" fmla="*/ 160981 w 180665"/>
                <a:gd name="connsiteY25" fmla="*/ 3580 h 79922"/>
                <a:gd name="connsiteX26" fmla="*/ 155134 w 180665"/>
                <a:gd name="connsiteY26" fmla="*/ 12258 h 79922"/>
                <a:gd name="connsiteX27" fmla="*/ 157787 w 180665"/>
                <a:gd name="connsiteY27" fmla="*/ 26265 h 79922"/>
                <a:gd name="connsiteX28" fmla="*/ 161688 w 180665"/>
                <a:gd name="connsiteY28" fmla="*/ 42216 h 79922"/>
                <a:gd name="connsiteX29" fmla="*/ 165238 w 180665"/>
                <a:gd name="connsiteY29" fmla="*/ 55681 h 79922"/>
                <a:gd name="connsiteX30" fmla="*/ 168432 w 180665"/>
                <a:gd name="connsiteY30" fmla="*/ 69504 h 79922"/>
                <a:gd name="connsiteX31" fmla="*/ 162402 w 180665"/>
                <a:gd name="connsiteY31" fmla="*/ 75174 h 79922"/>
                <a:gd name="connsiteX32" fmla="*/ 154244 w 180665"/>
                <a:gd name="connsiteY32" fmla="*/ 68084 h 79922"/>
                <a:gd name="connsiteX33" fmla="*/ 142899 w 180665"/>
                <a:gd name="connsiteY33" fmla="*/ 22540 h 79922"/>
                <a:gd name="connsiteX34" fmla="*/ 133851 w 180665"/>
                <a:gd name="connsiteY34" fmla="*/ 10670 h 79922"/>
                <a:gd name="connsiteX35" fmla="*/ 117542 w 180665"/>
                <a:gd name="connsiteY35" fmla="*/ 3580 h 79922"/>
                <a:gd name="connsiteX36" fmla="*/ 104593 w 180665"/>
                <a:gd name="connsiteY36" fmla="*/ 20770 h 79922"/>
                <a:gd name="connsiteX37" fmla="*/ 113816 w 180665"/>
                <a:gd name="connsiteY37" fmla="*/ 56745 h 79922"/>
                <a:gd name="connsiteX38" fmla="*/ 135980 w 180665"/>
                <a:gd name="connsiteY38" fmla="*/ 73578 h 79922"/>
                <a:gd name="connsiteX39" fmla="*/ 151765 w 180665"/>
                <a:gd name="connsiteY39" fmla="*/ 58159 h 79922"/>
                <a:gd name="connsiteX40" fmla="*/ 151233 w 180665"/>
                <a:gd name="connsiteY40" fmla="*/ 55681 h 79922"/>
                <a:gd name="connsiteX41" fmla="*/ 142899 w 180665"/>
                <a:gd name="connsiteY41" fmla="*/ 22540 h 79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80665" h="79922">
                  <a:moveTo>
                    <a:pt x="66667" y="68265"/>
                  </a:moveTo>
                  <a:cubicBezTo>
                    <a:pt x="60289" y="67202"/>
                    <a:pt x="57627" y="62239"/>
                    <a:pt x="57627" y="58340"/>
                  </a:cubicBezTo>
                  <a:cubicBezTo>
                    <a:pt x="57627" y="53553"/>
                    <a:pt x="61353" y="51782"/>
                    <a:pt x="64538" y="51782"/>
                  </a:cubicBezTo>
                  <a:cubicBezTo>
                    <a:pt x="68439" y="51782"/>
                    <a:pt x="74651" y="54617"/>
                    <a:pt x="74651" y="63121"/>
                  </a:cubicBezTo>
                  <a:cubicBezTo>
                    <a:pt x="74651" y="75174"/>
                    <a:pt x="60821" y="78541"/>
                    <a:pt x="51240" y="78541"/>
                  </a:cubicBezTo>
                  <a:cubicBezTo>
                    <a:pt x="24643" y="78541"/>
                    <a:pt x="0" y="54085"/>
                    <a:pt x="0" y="29448"/>
                  </a:cubicBezTo>
                  <a:cubicBezTo>
                    <a:pt x="0" y="14211"/>
                    <a:pt x="10638" y="-1382"/>
                    <a:pt x="32801" y="-1382"/>
                  </a:cubicBezTo>
                  <a:cubicBezTo>
                    <a:pt x="62767" y="-1382"/>
                    <a:pt x="76773" y="16157"/>
                    <a:pt x="76773" y="18641"/>
                  </a:cubicBezTo>
                  <a:cubicBezTo>
                    <a:pt x="76773" y="19705"/>
                    <a:pt x="75184" y="21651"/>
                    <a:pt x="73762" y="21651"/>
                  </a:cubicBezTo>
                  <a:cubicBezTo>
                    <a:pt x="72697" y="21651"/>
                    <a:pt x="72340" y="21302"/>
                    <a:pt x="70926" y="19880"/>
                  </a:cubicBezTo>
                  <a:cubicBezTo>
                    <a:pt x="57095" y="3580"/>
                    <a:pt x="36345" y="3580"/>
                    <a:pt x="33159" y="3580"/>
                  </a:cubicBezTo>
                  <a:cubicBezTo>
                    <a:pt x="20393" y="3580"/>
                    <a:pt x="14713" y="12258"/>
                    <a:pt x="14713" y="23247"/>
                  </a:cubicBezTo>
                  <a:cubicBezTo>
                    <a:pt x="14713" y="28392"/>
                    <a:pt x="17199" y="47702"/>
                    <a:pt x="26422" y="59938"/>
                  </a:cubicBezTo>
                  <a:cubicBezTo>
                    <a:pt x="33159" y="68616"/>
                    <a:pt x="42374" y="73578"/>
                    <a:pt x="51240" y="73578"/>
                  </a:cubicBezTo>
                  <a:cubicBezTo>
                    <a:pt x="53726" y="73578"/>
                    <a:pt x="62234" y="73228"/>
                    <a:pt x="66667" y="68265"/>
                  </a:cubicBezTo>
                  <a:close/>
                  <a:moveTo>
                    <a:pt x="154244" y="68084"/>
                  </a:moveTo>
                  <a:cubicBezTo>
                    <a:pt x="150518" y="73935"/>
                    <a:pt x="144488" y="78541"/>
                    <a:pt x="135980" y="78541"/>
                  </a:cubicBezTo>
                  <a:cubicBezTo>
                    <a:pt x="113284" y="78541"/>
                    <a:pt x="90238" y="53553"/>
                    <a:pt x="90238" y="28034"/>
                  </a:cubicBezTo>
                  <a:cubicBezTo>
                    <a:pt x="90238" y="10846"/>
                    <a:pt x="101757" y="-1382"/>
                    <a:pt x="117009" y="-1382"/>
                  </a:cubicBezTo>
                  <a:cubicBezTo>
                    <a:pt x="126582" y="-1382"/>
                    <a:pt x="135090" y="4112"/>
                    <a:pt x="142185" y="11019"/>
                  </a:cubicBezTo>
                  <a:cubicBezTo>
                    <a:pt x="145553" y="389"/>
                    <a:pt x="155840" y="-1382"/>
                    <a:pt x="160448" y="-1382"/>
                  </a:cubicBezTo>
                  <a:cubicBezTo>
                    <a:pt x="166835" y="-1382"/>
                    <a:pt x="171268" y="2516"/>
                    <a:pt x="174462" y="8011"/>
                  </a:cubicBezTo>
                  <a:cubicBezTo>
                    <a:pt x="178363" y="14918"/>
                    <a:pt x="180666" y="25018"/>
                    <a:pt x="180666" y="25733"/>
                  </a:cubicBezTo>
                  <a:cubicBezTo>
                    <a:pt x="180666" y="28034"/>
                    <a:pt x="178363" y="28034"/>
                    <a:pt x="177830" y="28034"/>
                  </a:cubicBezTo>
                  <a:cubicBezTo>
                    <a:pt x="175344" y="28034"/>
                    <a:pt x="175169" y="27329"/>
                    <a:pt x="173930" y="22540"/>
                  </a:cubicBezTo>
                  <a:cubicBezTo>
                    <a:pt x="171800" y="14037"/>
                    <a:pt x="168432" y="3580"/>
                    <a:pt x="160981" y="3580"/>
                  </a:cubicBezTo>
                  <a:cubicBezTo>
                    <a:pt x="156373" y="3580"/>
                    <a:pt x="155134" y="7479"/>
                    <a:pt x="155134" y="12258"/>
                  </a:cubicBezTo>
                  <a:cubicBezTo>
                    <a:pt x="155134" y="15276"/>
                    <a:pt x="156548" y="21651"/>
                    <a:pt x="157787" y="26265"/>
                  </a:cubicBezTo>
                  <a:cubicBezTo>
                    <a:pt x="159034" y="31044"/>
                    <a:pt x="160806" y="38309"/>
                    <a:pt x="161688" y="42216"/>
                  </a:cubicBezTo>
                  <a:lnTo>
                    <a:pt x="165238" y="55681"/>
                  </a:lnTo>
                  <a:cubicBezTo>
                    <a:pt x="166303" y="60287"/>
                    <a:pt x="168432" y="68616"/>
                    <a:pt x="168432" y="69504"/>
                  </a:cubicBezTo>
                  <a:cubicBezTo>
                    <a:pt x="168432" y="73403"/>
                    <a:pt x="165238" y="75174"/>
                    <a:pt x="162402" y="75174"/>
                  </a:cubicBezTo>
                  <a:cubicBezTo>
                    <a:pt x="159383" y="75174"/>
                    <a:pt x="155308" y="73046"/>
                    <a:pt x="154244" y="68084"/>
                  </a:cubicBezTo>
                  <a:close/>
                  <a:moveTo>
                    <a:pt x="142899" y="22540"/>
                  </a:moveTo>
                  <a:cubicBezTo>
                    <a:pt x="141652" y="17577"/>
                    <a:pt x="137752" y="14037"/>
                    <a:pt x="133851" y="10670"/>
                  </a:cubicBezTo>
                  <a:cubicBezTo>
                    <a:pt x="132255" y="9248"/>
                    <a:pt x="125169" y="3580"/>
                    <a:pt x="117542" y="3580"/>
                  </a:cubicBezTo>
                  <a:cubicBezTo>
                    <a:pt x="110980" y="3580"/>
                    <a:pt x="104593" y="8184"/>
                    <a:pt x="104593" y="20770"/>
                  </a:cubicBezTo>
                  <a:cubicBezTo>
                    <a:pt x="104593" y="30162"/>
                    <a:pt x="109740" y="49655"/>
                    <a:pt x="113816" y="56745"/>
                  </a:cubicBezTo>
                  <a:cubicBezTo>
                    <a:pt x="121975" y="70919"/>
                    <a:pt x="131015" y="73578"/>
                    <a:pt x="135980" y="73578"/>
                  </a:cubicBezTo>
                  <a:cubicBezTo>
                    <a:pt x="148389" y="73578"/>
                    <a:pt x="151765" y="60111"/>
                    <a:pt x="151765" y="58159"/>
                  </a:cubicBezTo>
                  <a:cubicBezTo>
                    <a:pt x="151765" y="57452"/>
                    <a:pt x="151408" y="56213"/>
                    <a:pt x="151233" y="55681"/>
                  </a:cubicBezTo>
                  <a:lnTo>
                    <a:pt x="142899" y="22540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556" name="任意多边形: 形状 1555">
              <a:extLst>
                <a:ext uri="{FF2B5EF4-FFF2-40B4-BE49-F238E27FC236}">
                  <a16:creationId xmlns:a16="http://schemas.microsoft.com/office/drawing/2014/main" id="{E1A2E597-77B9-EB8D-1CEE-300DAD9C609F}"/>
                </a:ext>
              </a:extLst>
            </p:cNvPr>
            <p:cNvSpPr/>
            <p:nvPr>
              <p:custDataLst>
                <p:tags r:id="rId48"/>
              </p:custDataLst>
            </p:nvPr>
          </p:nvSpPr>
          <p:spPr>
            <a:xfrm flipV="1">
              <a:off x="9648644" y="-12874787"/>
              <a:ext cx="73761" cy="13649"/>
            </a:xfrm>
            <a:custGeom>
              <a:avLst/>
              <a:gdLst>
                <a:gd name="connsiteX0" fmla="*/ 73762 w 73761"/>
                <a:gd name="connsiteY0" fmla="*/ 5363 h 13649"/>
                <a:gd name="connsiteX1" fmla="*/ 64896 w 73761"/>
                <a:gd name="connsiteY1" fmla="*/ 12272 h 13649"/>
                <a:gd name="connsiteX2" fmla="*/ 8866 w 73761"/>
                <a:gd name="connsiteY2" fmla="*/ 12272 h 13649"/>
                <a:gd name="connsiteX3" fmla="*/ 0 w 73761"/>
                <a:gd name="connsiteY3" fmla="*/ 5539 h 13649"/>
                <a:gd name="connsiteX4" fmla="*/ 8866 w 73761"/>
                <a:gd name="connsiteY4" fmla="*/ -1378 h 13649"/>
                <a:gd name="connsiteX5" fmla="*/ 64896 w 73761"/>
                <a:gd name="connsiteY5" fmla="*/ -1378 h 13649"/>
                <a:gd name="connsiteX6" fmla="*/ 73762 w 73761"/>
                <a:gd name="connsiteY6" fmla="*/ 5363 h 13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761" h="13649">
                  <a:moveTo>
                    <a:pt x="73762" y="5363"/>
                  </a:moveTo>
                  <a:cubicBezTo>
                    <a:pt x="73762" y="12272"/>
                    <a:pt x="67025" y="12272"/>
                    <a:pt x="64896" y="12272"/>
                  </a:cubicBezTo>
                  <a:lnTo>
                    <a:pt x="8866" y="12272"/>
                  </a:lnTo>
                  <a:cubicBezTo>
                    <a:pt x="6919" y="12272"/>
                    <a:pt x="0" y="12272"/>
                    <a:pt x="0" y="5539"/>
                  </a:cubicBezTo>
                  <a:cubicBezTo>
                    <a:pt x="0" y="-1378"/>
                    <a:pt x="6737" y="-1378"/>
                    <a:pt x="8866" y="-1378"/>
                  </a:cubicBezTo>
                  <a:lnTo>
                    <a:pt x="64896" y="-1378"/>
                  </a:lnTo>
                  <a:cubicBezTo>
                    <a:pt x="66850" y="-1378"/>
                    <a:pt x="73762" y="-1378"/>
                    <a:pt x="73762" y="5363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557" name="任意多边形: 形状 1556">
              <a:extLst>
                <a:ext uri="{FF2B5EF4-FFF2-40B4-BE49-F238E27FC236}">
                  <a16:creationId xmlns:a16="http://schemas.microsoft.com/office/drawing/2014/main" id="{C2BE131F-EC93-DDA5-A4E2-96DFB99C4428}"/>
                </a:ext>
              </a:extLst>
            </p:cNvPr>
            <p:cNvSpPr/>
            <p:nvPr>
              <p:custDataLst>
                <p:tags r:id="rId49"/>
              </p:custDataLst>
            </p:nvPr>
          </p:nvSpPr>
          <p:spPr>
            <a:xfrm flipV="1">
              <a:off x="9743669" y="-13007699"/>
              <a:ext cx="39720" cy="124758"/>
            </a:xfrm>
            <a:custGeom>
              <a:avLst/>
              <a:gdLst>
                <a:gd name="connsiteX0" fmla="*/ 39005 w 39720"/>
                <a:gd name="connsiteY0" fmla="*/ 118055 h 124758"/>
                <a:gd name="connsiteX1" fmla="*/ 39721 w 39720"/>
                <a:gd name="connsiteY1" fmla="*/ 120898 h 124758"/>
                <a:gd name="connsiteX2" fmla="*/ 36877 w 39720"/>
                <a:gd name="connsiteY2" fmla="*/ 123374 h 124758"/>
                <a:gd name="connsiteX3" fmla="*/ 14180 w 39720"/>
                <a:gd name="connsiteY3" fmla="*/ 121605 h 124758"/>
                <a:gd name="connsiteX4" fmla="*/ 10462 w 39720"/>
                <a:gd name="connsiteY4" fmla="*/ 117531 h 124758"/>
                <a:gd name="connsiteX5" fmla="*/ 14895 w 39720"/>
                <a:gd name="connsiteY5" fmla="*/ 115045 h 124758"/>
                <a:gd name="connsiteX6" fmla="*/ 23403 w 39720"/>
                <a:gd name="connsiteY6" fmla="*/ 112386 h 124758"/>
                <a:gd name="connsiteX7" fmla="*/ 22697 w 39720"/>
                <a:gd name="connsiteY7" fmla="*/ 108487 h 124758"/>
                <a:gd name="connsiteX8" fmla="*/ 707 w 39720"/>
                <a:gd name="connsiteY8" fmla="*/ 20942 h 124758"/>
                <a:gd name="connsiteX9" fmla="*/ 0 w 39720"/>
                <a:gd name="connsiteY9" fmla="*/ 15448 h 124758"/>
                <a:gd name="connsiteX10" fmla="*/ 18613 w 39720"/>
                <a:gd name="connsiteY10" fmla="*/ -1384 h 124758"/>
                <a:gd name="connsiteX11" fmla="*/ 32801 w 39720"/>
                <a:gd name="connsiteY11" fmla="*/ 8009 h 124758"/>
                <a:gd name="connsiteX12" fmla="*/ 39005 w 39720"/>
                <a:gd name="connsiteY12" fmla="*/ 25731 h 124758"/>
                <a:gd name="connsiteX13" fmla="*/ 36170 w 39720"/>
                <a:gd name="connsiteY13" fmla="*/ 28032 h 124758"/>
                <a:gd name="connsiteX14" fmla="*/ 32627 w 39720"/>
                <a:gd name="connsiteY14" fmla="*/ 23777 h 124758"/>
                <a:gd name="connsiteX15" fmla="*/ 19328 w 39720"/>
                <a:gd name="connsiteY15" fmla="*/ 3579 h 124758"/>
                <a:gd name="connsiteX16" fmla="*/ 13299 w 39720"/>
                <a:gd name="connsiteY16" fmla="*/ 12257 h 124758"/>
                <a:gd name="connsiteX17" fmla="*/ 14363 w 39720"/>
                <a:gd name="connsiteY17" fmla="*/ 19530 h 124758"/>
                <a:gd name="connsiteX18" fmla="*/ 39005 w 39720"/>
                <a:gd name="connsiteY18" fmla="*/ 118055 h 124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9720" h="124758">
                  <a:moveTo>
                    <a:pt x="39005" y="118055"/>
                  </a:moveTo>
                  <a:cubicBezTo>
                    <a:pt x="39189" y="118412"/>
                    <a:pt x="39721" y="120715"/>
                    <a:pt x="39721" y="120898"/>
                  </a:cubicBezTo>
                  <a:cubicBezTo>
                    <a:pt x="39721" y="121779"/>
                    <a:pt x="39005" y="123374"/>
                    <a:pt x="36877" y="123374"/>
                  </a:cubicBezTo>
                  <a:cubicBezTo>
                    <a:pt x="33334" y="123374"/>
                    <a:pt x="18613" y="121962"/>
                    <a:pt x="14180" y="121605"/>
                  </a:cubicBezTo>
                  <a:cubicBezTo>
                    <a:pt x="12941" y="121430"/>
                    <a:pt x="10462" y="121247"/>
                    <a:pt x="10462" y="117531"/>
                  </a:cubicBezTo>
                  <a:cubicBezTo>
                    <a:pt x="10462" y="115045"/>
                    <a:pt x="12941" y="115045"/>
                    <a:pt x="14895" y="115045"/>
                  </a:cubicBezTo>
                  <a:cubicBezTo>
                    <a:pt x="23403" y="115045"/>
                    <a:pt x="23403" y="113808"/>
                    <a:pt x="23403" y="112386"/>
                  </a:cubicBezTo>
                  <a:cubicBezTo>
                    <a:pt x="23403" y="111147"/>
                    <a:pt x="23046" y="110083"/>
                    <a:pt x="22697" y="108487"/>
                  </a:cubicBezTo>
                  <a:lnTo>
                    <a:pt x="707" y="20942"/>
                  </a:lnTo>
                  <a:cubicBezTo>
                    <a:pt x="175" y="19171"/>
                    <a:pt x="0" y="17219"/>
                    <a:pt x="0" y="15448"/>
                  </a:cubicBezTo>
                  <a:cubicBezTo>
                    <a:pt x="0" y="4110"/>
                    <a:pt x="10105" y="-1384"/>
                    <a:pt x="18613" y="-1384"/>
                  </a:cubicBezTo>
                  <a:cubicBezTo>
                    <a:pt x="22871" y="-1384"/>
                    <a:pt x="28194" y="29"/>
                    <a:pt x="32801" y="8009"/>
                  </a:cubicBezTo>
                  <a:cubicBezTo>
                    <a:pt x="36528" y="14567"/>
                    <a:pt x="39005" y="25016"/>
                    <a:pt x="39005" y="25731"/>
                  </a:cubicBezTo>
                  <a:cubicBezTo>
                    <a:pt x="39005" y="28032"/>
                    <a:pt x="36702" y="28032"/>
                    <a:pt x="36170" y="28032"/>
                  </a:cubicBezTo>
                  <a:cubicBezTo>
                    <a:pt x="33691" y="28032"/>
                    <a:pt x="33334" y="26969"/>
                    <a:pt x="32627" y="23777"/>
                  </a:cubicBezTo>
                  <a:cubicBezTo>
                    <a:pt x="30323" y="14916"/>
                    <a:pt x="26947" y="3579"/>
                    <a:pt x="19328" y="3579"/>
                  </a:cubicBezTo>
                  <a:cubicBezTo>
                    <a:pt x="14538" y="3579"/>
                    <a:pt x="13299" y="8009"/>
                    <a:pt x="13299" y="12257"/>
                  </a:cubicBezTo>
                  <a:cubicBezTo>
                    <a:pt x="13299" y="14209"/>
                    <a:pt x="13831" y="17576"/>
                    <a:pt x="14363" y="19530"/>
                  </a:cubicBezTo>
                  <a:lnTo>
                    <a:pt x="39005" y="118055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558" name="任意多边形: 形状 1557">
              <a:extLst>
                <a:ext uri="{FF2B5EF4-FFF2-40B4-BE49-F238E27FC236}">
                  <a16:creationId xmlns:a16="http://schemas.microsoft.com/office/drawing/2014/main" id="{2A20538F-3370-FC1A-47B2-08754C5CBB47}"/>
                </a:ext>
              </a:extLst>
            </p:cNvPr>
            <p:cNvSpPr/>
            <p:nvPr>
              <p:custDataLst>
                <p:tags r:id="rId50"/>
              </p:custDataLst>
            </p:nvPr>
          </p:nvSpPr>
          <p:spPr>
            <a:xfrm flipV="1">
              <a:off x="9805844" y="-12962863"/>
              <a:ext cx="108341" cy="79922"/>
            </a:xfrm>
            <a:custGeom>
              <a:avLst/>
              <a:gdLst>
                <a:gd name="connsiteX0" fmla="*/ 13298 w 108341"/>
                <a:gd name="connsiteY0" fmla="*/ 11551 h 79922"/>
                <a:gd name="connsiteX1" fmla="*/ 11527 w 108341"/>
                <a:gd name="connsiteY1" fmla="*/ 4286 h 79922"/>
                <a:gd name="connsiteX2" fmla="*/ 17556 w 108341"/>
                <a:gd name="connsiteY2" fmla="*/ -1382 h 79922"/>
                <a:gd name="connsiteX3" fmla="*/ 24468 w 108341"/>
                <a:gd name="connsiteY3" fmla="*/ 2516 h 79922"/>
                <a:gd name="connsiteX4" fmla="*/ 27661 w 108341"/>
                <a:gd name="connsiteY4" fmla="*/ 13505 h 79922"/>
                <a:gd name="connsiteX5" fmla="*/ 31562 w 108341"/>
                <a:gd name="connsiteY5" fmla="*/ 29448 h 79922"/>
                <a:gd name="connsiteX6" fmla="*/ 34573 w 108341"/>
                <a:gd name="connsiteY6" fmla="*/ 41326 h 79922"/>
                <a:gd name="connsiteX7" fmla="*/ 42024 w 108341"/>
                <a:gd name="connsiteY7" fmla="*/ 57277 h 79922"/>
                <a:gd name="connsiteX8" fmla="*/ 68621 w 108341"/>
                <a:gd name="connsiteY8" fmla="*/ 73578 h 79922"/>
                <a:gd name="connsiteX9" fmla="*/ 79083 w 108341"/>
                <a:gd name="connsiteY9" fmla="*/ 61175 h 79922"/>
                <a:gd name="connsiteX10" fmla="*/ 68621 w 108341"/>
                <a:gd name="connsiteY10" fmla="*/ 23430 h 79922"/>
                <a:gd name="connsiteX11" fmla="*/ 65960 w 108341"/>
                <a:gd name="connsiteY11" fmla="*/ 13854 h 79922"/>
                <a:gd name="connsiteX12" fmla="*/ 82802 w 108341"/>
                <a:gd name="connsiteY12" fmla="*/ -1382 h 79922"/>
                <a:gd name="connsiteX13" fmla="*/ 108342 w 108341"/>
                <a:gd name="connsiteY13" fmla="*/ 25733 h 79922"/>
                <a:gd name="connsiteX14" fmla="*/ 105498 w 108341"/>
                <a:gd name="connsiteY14" fmla="*/ 28034 h 79922"/>
                <a:gd name="connsiteX15" fmla="*/ 102130 w 108341"/>
                <a:gd name="connsiteY15" fmla="*/ 25018 h 79922"/>
                <a:gd name="connsiteX16" fmla="*/ 83334 w 108341"/>
                <a:gd name="connsiteY16" fmla="*/ 3580 h 79922"/>
                <a:gd name="connsiteX17" fmla="*/ 78901 w 108341"/>
                <a:gd name="connsiteY17" fmla="*/ 9780 h 79922"/>
                <a:gd name="connsiteX18" fmla="*/ 82984 w 108341"/>
                <a:gd name="connsiteY18" fmla="*/ 24136 h 79922"/>
                <a:gd name="connsiteX19" fmla="*/ 92382 w 108341"/>
                <a:gd name="connsiteY19" fmla="*/ 58340 h 79922"/>
                <a:gd name="connsiteX20" fmla="*/ 69328 w 108341"/>
                <a:gd name="connsiteY20" fmla="*/ 78541 h 79922"/>
                <a:gd name="connsiteX21" fmla="*/ 39362 w 108341"/>
                <a:gd name="connsiteY21" fmla="*/ 62414 h 79922"/>
                <a:gd name="connsiteX22" fmla="*/ 20392 w 108341"/>
                <a:gd name="connsiteY22" fmla="*/ 78541 h 79922"/>
                <a:gd name="connsiteX23" fmla="*/ 6386 w 108341"/>
                <a:gd name="connsiteY23" fmla="*/ 68972 h 79922"/>
                <a:gd name="connsiteX24" fmla="*/ 0 w 108341"/>
                <a:gd name="connsiteY24" fmla="*/ 51426 h 79922"/>
                <a:gd name="connsiteX25" fmla="*/ 3010 w 108341"/>
                <a:gd name="connsiteY25" fmla="*/ 49123 h 79922"/>
                <a:gd name="connsiteX26" fmla="*/ 6919 w 108341"/>
                <a:gd name="connsiteY26" fmla="*/ 54443 h 79922"/>
                <a:gd name="connsiteX27" fmla="*/ 19860 w 108341"/>
                <a:gd name="connsiteY27" fmla="*/ 73578 h 79922"/>
                <a:gd name="connsiteX28" fmla="*/ 25707 w 108341"/>
                <a:gd name="connsiteY28" fmla="*/ 64891 h 79922"/>
                <a:gd name="connsiteX29" fmla="*/ 22870 w 108341"/>
                <a:gd name="connsiteY29" fmla="*/ 50187 h 79922"/>
                <a:gd name="connsiteX30" fmla="*/ 18971 w 108341"/>
                <a:gd name="connsiteY30" fmla="*/ 34236 h 79922"/>
                <a:gd name="connsiteX31" fmla="*/ 13298 w 108341"/>
                <a:gd name="connsiteY31" fmla="*/ 11551 h 79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08341" h="79922">
                  <a:moveTo>
                    <a:pt x="13298" y="11551"/>
                  </a:moveTo>
                  <a:cubicBezTo>
                    <a:pt x="12591" y="9248"/>
                    <a:pt x="11527" y="4818"/>
                    <a:pt x="11527" y="4286"/>
                  </a:cubicBezTo>
                  <a:cubicBezTo>
                    <a:pt x="11527" y="389"/>
                    <a:pt x="14720" y="-1382"/>
                    <a:pt x="17556" y="-1382"/>
                  </a:cubicBezTo>
                  <a:cubicBezTo>
                    <a:pt x="20742" y="-1382"/>
                    <a:pt x="23586" y="921"/>
                    <a:pt x="24468" y="2516"/>
                  </a:cubicBezTo>
                  <a:cubicBezTo>
                    <a:pt x="25358" y="4112"/>
                    <a:pt x="26771" y="9780"/>
                    <a:pt x="27661" y="13505"/>
                  </a:cubicBezTo>
                  <a:cubicBezTo>
                    <a:pt x="28551" y="16872"/>
                    <a:pt x="30497" y="25018"/>
                    <a:pt x="31562" y="29448"/>
                  </a:cubicBezTo>
                  <a:cubicBezTo>
                    <a:pt x="32626" y="33355"/>
                    <a:pt x="33691" y="37253"/>
                    <a:pt x="34573" y="41326"/>
                  </a:cubicBezTo>
                  <a:cubicBezTo>
                    <a:pt x="36527" y="48591"/>
                    <a:pt x="36884" y="50011"/>
                    <a:pt x="42024" y="57277"/>
                  </a:cubicBezTo>
                  <a:cubicBezTo>
                    <a:pt x="46989" y="64367"/>
                    <a:pt x="55323" y="73578"/>
                    <a:pt x="68621" y="73578"/>
                  </a:cubicBezTo>
                  <a:cubicBezTo>
                    <a:pt x="78901" y="73578"/>
                    <a:pt x="79083" y="64542"/>
                    <a:pt x="79083" y="61175"/>
                  </a:cubicBezTo>
                  <a:cubicBezTo>
                    <a:pt x="79083" y="50545"/>
                    <a:pt x="71457" y="30869"/>
                    <a:pt x="68621" y="23430"/>
                  </a:cubicBezTo>
                  <a:cubicBezTo>
                    <a:pt x="66667" y="18468"/>
                    <a:pt x="65960" y="16872"/>
                    <a:pt x="65960" y="13854"/>
                  </a:cubicBezTo>
                  <a:cubicBezTo>
                    <a:pt x="65960" y="4461"/>
                    <a:pt x="73761" y="-1382"/>
                    <a:pt x="82802" y="-1382"/>
                  </a:cubicBezTo>
                  <a:cubicBezTo>
                    <a:pt x="100532" y="-1382"/>
                    <a:pt x="108342" y="23072"/>
                    <a:pt x="108342" y="25733"/>
                  </a:cubicBezTo>
                  <a:cubicBezTo>
                    <a:pt x="108342" y="28034"/>
                    <a:pt x="106030" y="28034"/>
                    <a:pt x="105498" y="28034"/>
                  </a:cubicBezTo>
                  <a:cubicBezTo>
                    <a:pt x="103020" y="28034"/>
                    <a:pt x="102844" y="26970"/>
                    <a:pt x="102130" y="25018"/>
                  </a:cubicBezTo>
                  <a:cubicBezTo>
                    <a:pt x="98054" y="10846"/>
                    <a:pt x="90428" y="3580"/>
                    <a:pt x="83334" y="3580"/>
                  </a:cubicBezTo>
                  <a:cubicBezTo>
                    <a:pt x="79616" y="3580"/>
                    <a:pt x="78901" y="6057"/>
                    <a:pt x="78901" y="9780"/>
                  </a:cubicBezTo>
                  <a:cubicBezTo>
                    <a:pt x="78901" y="13854"/>
                    <a:pt x="79791" y="16157"/>
                    <a:pt x="82984" y="24136"/>
                  </a:cubicBezTo>
                  <a:cubicBezTo>
                    <a:pt x="85113" y="29631"/>
                    <a:pt x="92382" y="48416"/>
                    <a:pt x="92382" y="58340"/>
                  </a:cubicBezTo>
                  <a:cubicBezTo>
                    <a:pt x="92382" y="75531"/>
                    <a:pt x="78726" y="78541"/>
                    <a:pt x="69328" y="78541"/>
                  </a:cubicBezTo>
                  <a:cubicBezTo>
                    <a:pt x="54615" y="78541"/>
                    <a:pt x="44685" y="69504"/>
                    <a:pt x="39362" y="62414"/>
                  </a:cubicBezTo>
                  <a:cubicBezTo>
                    <a:pt x="38123" y="74642"/>
                    <a:pt x="27661" y="78541"/>
                    <a:pt x="20392" y="78541"/>
                  </a:cubicBezTo>
                  <a:cubicBezTo>
                    <a:pt x="12766" y="78541"/>
                    <a:pt x="8690" y="73046"/>
                    <a:pt x="6386" y="68972"/>
                  </a:cubicBezTo>
                  <a:cubicBezTo>
                    <a:pt x="2486" y="62414"/>
                    <a:pt x="0" y="52314"/>
                    <a:pt x="0" y="51426"/>
                  </a:cubicBezTo>
                  <a:cubicBezTo>
                    <a:pt x="0" y="49123"/>
                    <a:pt x="2486" y="49123"/>
                    <a:pt x="3010" y="49123"/>
                  </a:cubicBezTo>
                  <a:cubicBezTo>
                    <a:pt x="5497" y="49123"/>
                    <a:pt x="5672" y="49655"/>
                    <a:pt x="6919" y="54443"/>
                  </a:cubicBezTo>
                  <a:cubicBezTo>
                    <a:pt x="9573" y="64891"/>
                    <a:pt x="12940" y="73578"/>
                    <a:pt x="19860" y="73578"/>
                  </a:cubicBezTo>
                  <a:cubicBezTo>
                    <a:pt x="24468" y="73578"/>
                    <a:pt x="25707" y="69680"/>
                    <a:pt x="25707" y="64891"/>
                  </a:cubicBezTo>
                  <a:cubicBezTo>
                    <a:pt x="25707" y="61526"/>
                    <a:pt x="24118" y="54975"/>
                    <a:pt x="22870" y="50187"/>
                  </a:cubicBezTo>
                  <a:cubicBezTo>
                    <a:pt x="21632" y="45399"/>
                    <a:pt x="19860" y="38134"/>
                    <a:pt x="18971" y="34236"/>
                  </a:cubicBezTo>
                  <a:lnTo>
                    <a:pt x="13298" y="11551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559" name="任意多边形: 形状 1558">
              <a:extLst>
                <a:ext uri="{FF2B5EF4-FFF2-40B4-BE49-F238E27FC236}">
                  <a16:creationId xmlns:a16="http://schemas.microsoft.com/office/drawing/2014/main" id="{D253A90B-DC84-D2D3-283A-EFFAFECBB21B}"/>
                </a:ext>
              </a:extLst>
            </p:cNvPr>
            <p:cNvSpPr/>
            <p:nvPr>
              <p:custDataLst>
                <p:tags r:id="rId51"/>
              </p:custDataLst>
            </p:nvPr>
          </p:nvSpPr>
          <p:spPr>
            <a:xfrm flipV="1">
              <a:off x="9060351" y="-12820896"/>
              <a:ext cx="53726" cy="119265"/>
            </a:xfrm>
            <a:custGeom>
              <a:avLst/>
              <a:gdLst>
                <a:gd name="connsiteX0" fmla="*/ 49119 w 53726"/>
                <a:gd name="connsiteY0" fmla="*/ 111163 h 119265"/>
                <a:gd name="connsiteX1" fmla="*/ 42025 w 53726"/>
                <a:gd name="connsiteY1" fmla="*/ 117896 h 119265"/>
                <a:gd name="connsiteX2" fmla="*/ 32094 w 53726"/>
                <a:gd name="connsiteY2" fmla="*/ 108154 h 119265"/>
                <a:gd name="connsiteX3" fmla="*/ 39189 w 53726"/>
                <a:gd name="connsiteY3" fmla="*/ 101413 h 119265"/>
                <a:gd name="connsiteX4" fmla="*/ 49119 w 53726"/>
                <a:gd name="connsiteY4" fmla="*/ 111163 h 119265"/>
                <a:gd name="connsiteX5" fmla="*/ 12941 w 53726"/>
                <a:gd name="connsiteY5" fmla="*/ 21132 h 119265"/>
                <a:gd name="connsiteX6" fmla="*/ 11352 w 53726"/>
                <a:gd name="connsiteY6" fmla="*/ 13693 h 119265"/>
                <a:gd name="connsiteX7" fmla="*/ 28194 w 53726"/>
                <a:gd name="connsiteY7" fmla="*/ -1369 h 119265"/>
                <a:gd name="connsiteX8" fmla="*/ 53726 w 53726"/>
                <a:gd name="connsiteY8" fmla="*/ 25746 h 119265"/>
                <a:gd name="connsiteX9" fmla="*/ 50890 w 53726"/>
                <a:gd name="connsiteY9" fmla="*/ 28048 h 119265"/>
                <a:gd name="connsiteX10" fmla="*/ 47522 w 53726"/>
                <a:gd name="connsiteY10" fmla="*/ 25031 h 119265"/>
                <a:gd name="connsiteX11" fmla="*/ 28726 w 53726"/>
                <a:gd name="connsiteY11" fmla="*/ 3593 h 119265"/>
                <a:gd name="connsiteX12" fmla="*/ 24293 w 53726"/>
                <a:gd name="connsiteY12" fmla="*/ 9794 h 119265"/>
                <a:gd name="connsiteX13" fmla="*/ 27130 w 53726"/>
                <a:gd name="connsiteY13" fmla="*/ 21132 h 119265"/>
                <a:gd name="connsiteX14" fmla="*/ 32801 w 53726"/>
                <a:gd name="connsiteY14" fmla="*/ 35314 h 119265"/>
                <a:gd name="connsiteX15" fmla="*/ 41492 w 53726"/>
                <a:gd name="connsiteY15" fmla="*/ 57823 h 119265"/>
                <a:gd name="connsiteX16" fmla="*/ 42556 w 53726"/>
                <a:gd name="connsiteY16" fmla="*/ 63492 h 119265"/>
                <a:gd name="connsiteX17" fmla="*/ 25708 w 53726"/>
                <a:gd name="connsiteY17" fmla="*/ 78553 h 119265"/>
                <a:gd name="connsiteX18" fmla="*/ 0 w 53726"/>
                <a:gd name="connsiteY18" fmla="*/ 51438 h 119265"/>
                <a:gd name="connsiteX19" fmla="*/ 3011 w 53726"/>
                <a:gd name="connsiteY19" fmla="*/ 49137 h 119265"/>
                <a:gd name="connsiteX20" fmla="*/ 6204 w 53726"/>
                <a:gd name="connsiteY20" fmla="*/ 51970 h 119265"/>
                <a:gd name="connsiteX21" fmla="*/ 25175 w 53726"/>
                <a:gd name="connsiteY21" fmla="*/ 73591 h 119265"/>
                <a:gd name="connsiteX22" fmla="*/ 29607 w 53726"/>
                <a:gd name="connsiteY22" fmla="*/ 67391 h 119265"/>
                <a:gd name="connsiteX23" fmla="*/ 24119 w 53726"/>
                <a:gd name="connsiteY23" fmla="*/ 49669 h 119265"/>
                <a:gd name="connsiteX24" fmla="*/ 12941 w 53726"/>
                <a:gd name="connsiteY24" fmla="*/ 21132 h 119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3726" h="119265">
                  <a:moveTo>
                    <a:pt x="49119" y="111163"/>
                  </a:moveTo>
                  <a:cubicBezTo>
                    <a:pt x="49119" y="113997"/>
                    <a:pt x="46990" y="117896"/>
                    <a:pt x="42025" y="117896"/>
                  </a:cubicBezTo>
                  <a:cubicBezTo>
                    <a:pt x="37234" y="117896"/>
                    <a:pt x="32094" y="113290"/>
                    <a:pt x="32094" y="108154"/>
                  </a:cubicBezTo>
                  <a:cubicBezTo>
                    <a:pt x="32094" y="105136"/>
                    <a:pt x="34398" y="101413"/>
                    <a:pt x="39189" y="101413"/>
                  </a:cubicBezTo>
                  <a:cubicBezTo>
                    <a:pt x="44328" y="101413"/>
                    <a:pt x="49119" y="106375"/>
                    <a:pt x="49119" y="111163"/>
                  </a:cubicBezTo>
                  <a:close/>
                  <a:moveTo>
                    <a:pt x="12941" y="21132"/>
                  </a:moveTo>
                  <a:cubicBezTo>
                    <a:pt x="12234" y="18831"/>
                    <a:pt x="11352" y="16702"/>
                    <a:pt x="11352" y="13693"/>
                  </a:cubicBezTo>
                  <a:cubicBezTo>
                    <a:pt x="11352" y="5364"/>
                    <a:pt x="18438" y="-1369"/>
                    <a:pt x="28194" y="-1369"/>
                  </a:cubicBezTo>
                  <a:cubicBezTo>
                    <a:pt x="45925" y="-1369"/>
                    <a:pt x="53726" y="23086"/>
                    <a:pt x="53726" y="25746"/>
                  </a:cubicBezTo>
                  <a:cubicBezTo>
                    <a:pt x="53726" y="28048"/>
                    <a:pt x="51422" y="28048"/>
                    <a:pt x="50890" y="28048"/>
                  </a:cubicBezTo>
                  <a:cubicBezTo>
                    <a:pt x="48403" y="28048"/>
                    <a:pt x="48229" y="26985"/>
                    <a:pt x="47522" y="25031"/>
                  </a:cubicBezTo>
                  <a:cubicBezTo>
                    <a:pt x="43438" y="10858"/>
                    <a:pt x="35638" y="3593"/>
                    <a:pt x="28726" y="3593"/>
                  </a:cubicBezTo>
                  <a:cubicBezTo>
                    <a:pt x="25175" y="3593"/>
                    <a:pt x="24293" y="5896"/>
                    <a:pt x="24293" y="9794"/>
                  </a:cubicBezTo>
                  <a:cubicBezTo>
                    <a:pt x="24293" y="13868"/>
                    <a:pt x="25532" y="17233"/>
                    <a:pt x="27130" y="21132"/>
                  </a:cubicBezTo>
                  <a:cubicBezTo>
                    <a:pt x="28901" y="25921"/>
                    <a:pt x="30855" y="30708"/>
                    <a:pt x="32801" y="35314"/>
                  </a:cubicBezTo>
                  <a:cubicBezTo>
                    <a:pt x="34398" y="39569"/>
                    <a:pt x="40785" y="55695"/>
                    <a:pt x="41492" y="57823"/>
                  </a:cubicBezTo>
                  <a:cubicBezTo>
                    <a:pt x="42025" y="59594"/>
                    <a:pt x="42556" y="61721"/>
                    <a:pt x="42556" y="63492"/>
                  </a:cubicBezTo>
                  <a:cubicBezTo>
                    <a:pt x="42556" y="71820"/>
                    <a:pt x="35462" y="78553"/>
                    <a:pt x="25708" y="78553"/>
                  </a:cubicBezTo>
                  <a:cubicBezTo>
                    <a:pt x="8158" y="78553"/>
                    <a:pt x="0" y="54456"/>
                    <a:pt x="0" y="51438"/>
                  </a:cubicBezTo>
                  <a:cubicBezTo>
                    <a:pt x="0" y="49137"/>
                    <a:pt x="2486" y="49137"/>
                    <a:pt x="3011" y="49137"/>
                  </a:cubicBezTo>
                  <a:cubicBezTo>
                    <a:pt x="5497" y="49137"/>
                    <a:pt x="5672" y="50026"/>
                    <a:pt x="6204" y="51970"/>
                  </a:cubicBezTo>
                  <a:cubicBezTo>
                    <a:pt x="10820" y="67216"/>
                    <a:pt x="18621" y="73591"/>
                    <a:pt x="25175" y="73591"/>
                  </a:cubicBezTo>
                  <a:cubicBezTo>
                    <a:pt x="28019" y="73591"/>
                    <a:pt x="29607" y="72178"/>
                    <a:pt x="29607" y="67391"/>
                  </a:cubicBezTo>
                  <a:cubicBezTo>
                    <a:pt x="29607" y="63317"/>
                    <a:pt x="28552" y="60658"/>
                    <a:pt x="24119" y="49669"/>
                  </a:cubicBezTo>
                  <a:lnTo>
                    <a:pt x="12941" y="21132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560" name="任意多边形: 形状 1559">
              <a:extLst>
                <a:ext uri="{FF2B5EF4-FFF2-40B4-BE49-F238E27FC236}">
                  <a16:creationId xmlns:a16="http://schemas.microsoft.com/office/drawing/2014/main" id="{6609B15E-708B-5329-D791-F2599AFBE44A}"/>
                </a:ext>
              </a:extLst>
            </p:cNvPr>
            <p:cNvSpPr/>
            <p:nvPr>
              <p:custDataLst>
                <p:tags r:id="rId52"/>
              </p:custDataLst>
            </p:nvPr>
          </p:nvSpPr>
          <p:spPr>
            <a:xfrm flipV="1">
              <a:off x="9950045" y="-12963777"/>
              <a:ext cx="58747" cy="253090"/>
            </a:xfrm>
            <a:custGeom>
              <a:avLst/>
              <a:gdLst>
                <a:gd name="connsiteX0" fmla="*/ 58747 w 58747"/>
                <a:gd name="connsiteY0" fmla="*/ 125171 h 253090"/>
                <a:gd name="connsiteX1" fmla="*/ 42033 w 58747"/>
                <a:gd name="connsiteY1" fmla="*/ 204132 h 253090"/>
                <a:gd name="connsiteX2" fmla="*/ 2535 w 58747"/>
                <a:gd name="connsiteY2" fmla="*/ 251715 h 253090"/>
                <a:gd name="connsiteX3" fmla="*/ 0 w 58747"/>
                <a:gd name="connsiteY3" fmla="*/ 249183 h 253090"/>
                <a:gd name="connsiteX4" fmla="*/ 4815 w 58747"/>
                <a:gd name="connsiteY4" fmla="*/ 243363 h 253090"/>
                <a:gd name="connsiteX5" fmla="*/ 44058 w 58747"/>
                <a:gd name="connsiteY5" fmla="*/ 125171 h 253090"/>
                <a:gd name="connsiteX6" fmla="*/ 3289 w 58747"/>
                <a:gd name="connsiteY6" fmla="*/ 5462 h 253090"/>
                <a:gd name="connsiteX7" fmla="*/ 0 w 58747"/>
                <a:gd name="connsiteY7" fmla="*/ 1159 h 253090"/>
                <a:gd name="connsiteX8" fmla="*/ 2535 w 58747"/>
                <a:gd name="connsiteY8" fmla="*/ -1375 h 253090"/>
                <a:gd name="connsiteX9" fmla="*/ 42795 w 58747"/>
                <a:gd name="connsiteY9" fmla="*/ 47979 h 253090"/>
                <a:gd name="connsiteX10" fmla="*/ 58747 w 58747"/>
                <a:gd name="connsiteY10" fmla="*/ 125171 h 253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8747" h="253090">
                  <a:moveTo>
                    <a:pt x="58747" y="125171"/>
                  </a:moveTo>
                  <a:cubicBezTo>
                    <a:pt x="58747" y="144909"/>
                    <a:pt x="55967" y="175533"/>
                    <a:pt x="42033" y="204132"/>
                  </a:cubicBezTo>
                  <a:cubicBezTo>
                    <a:pt x="26843" y="235265"/>
                    <a:pt x="5061" y="251715"/>
                    <a:pt x="2535" y="251715"/>
                  </a:cubicBezTo>
                  <a:cubicBezTo>
                    <a:pt x="1009" y="251715"/>
                    <a:pt x="0" y="250700"/>
                    <a:pt x="0" y="249183"/>
                  </a:cubicBezTo>
                  <a:cubicBezTo>
                    <a:pt x="0" y="248429"/>
                    <a:pt x="0" y="247921"/>
                    <a:pt x="4815" y="243363"/>
                  </a:cubicBezTo>
                  <a:cubicBezTo>
                    <a:pt x="29624" y="218304"/>
                    <a:pt x="44058" y="178065"/>
                    <a:pt x="44058" y="125171"/>
                  </a:cubicBezTo>
                  <a:cubicBezTo>
                    <a:pt x="44058" y="81891"/>
                    <a:pt x="34692" y="37348"/>
                    <a:pt x="3289" y="5462"/>
                  </a:cubicBezTo>
                  <a:cubicBezTo>
                    <a:pt x="0" y="2421"/>
                    <a:pt x="0" y="1912"/>
                    <a:pt x="0" y="1159"/>
                  </a:cubicBezTo>
                  <a:cubicBezTo>
                    <a:pt x="0" y="-358"/>
                    <a:pt x="1009" y="-1375"/>
                    <a:pt x="2535" y="-1375"/>
                  </a:cubicBezTo>
                  <a:cubicBezTo>
                    <a:pt x="5061" y="-1375"/>
                    <a:pt x="27853" y="15838"/>
                    <a:pt x="42795" y="47979"/>
                  </a:cubicBezTo>
                  <a:cubicBezTo>
                    <a:pt x="55712" y="75816"/>
                    <a:pt x="58747" y="103908"/>
                    <a:pt x="58747" y="125171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</p:grpSp>
      <p:grpSp>
        <p:nvGrpSpPr>
          <p:cNvPr id="1607" name="组合 1606" descr="\documentclass{article}&#10;\usepackage{amsmath}&#10;\pagestyle{empty}&#10;\begin{document}&#10;&#10;\begin{gather*}&#10;\mathbf{h}^{out} = \textit{LayerNorm}(\mathbf{h}^{dec\texttt{\_}ca\texttt{\_}ln}_{i} + \mathbf{h}^{\textit{dec\texttt{\_}ffn}}_{i})&#10;\end{gather*}&#10;&#10;\end{document}" title="IguanaTex Shape Display">
            <a:extLst>
              <a:ext uri="{FF2B5EF4-FFF2-40B4-BE49-F238E27FC236}">
                <a16:creationId xmlns:a16="http://schemas.microsoft.com/office/drawing/2014/main" id="{139005AD-B765-5F46-C9DF-3B836834BCF0}"/>
              </a:ext>
            </a:extLst>
          </p:cNvPr>
          <p:cNvGrpSpPr>
            <a:grpSpLocks noChangeAspect="1"/>
          </p:cNvGrpSpPr>
          <p:nvPr>
            <p:custDataLst>
              <p:tags r:id="rId12"/>
            </p:custDataLst>
          </p:nvPr>
        </p:nvGrpSpPr>
        <p:grpSpPr>
          <a:xfrm>
            <a:off x="825500" y="5207000"/>
            <a:ext cx="4381913" cy="320415"/>
            <a:chOff x="6396940" y="-12450533"/>
            <a:chExt cx="4381913" cy="320415"/>
          </a:xfrm>
        </p:grpSpPr>
        <p:sp>
          <p:nvSpPr>
            <p:cNvPr id="1585" name="任意多边形: 形状 1584">
              <a:extLst>
                <a:ext uri="{FF2B5EF4-FFF2-40B4-BE49-F238E27FC236}">
                  <a16:creationId xmlns:a16="http://schemas.microsoft.com/office/drawing/2014/main" id="{A33E3985-459E-7CA9-DA01-EC5CC6B155E2}"/>
                </a:ext>
              </a:extLst>
            </p:cNvPr>
            <p:cNvSpPr/>
            <p:nvPr>
              <p:custDataLst>
                <p:tags r:id="rId13"/>
              </p:custDataLst>
            </p:nvPr>
          </p:nvSpPr>
          <p:spPr>
            <a:xfrm flipV="1">
              <a:off x="6396940" y="-12378091"/>
              <a:ext cx="144345" cy="175644"/>
            </a:xfrm>
            <a:custGeom>
              <a:avLst/>
              <a:gdLst>
                <a:gd name="connsiteX0" fmla="*/ 17477 w 144345"/>
                <a:gd name="connsiteY0" fmla="*/ 10515 h 175644"/>
                <a:gd name="connsiteX1" fmla="*/ 0 w 144345"/>
                <a:gd name="connsiteY1" fmla="*/ 10515 h 175644"/>
                <a:gd name="connsiteX2" fmla="*/ 0 w 144345"/>
                <a:gd name="connsiteY2" fmla="*/ -1377 h 175644"/>
                <a:gd name="connsiteX3" fmla="*/ 31911 w 144345"/>
                <a:gd name="connsiteY3" fmla="*/ -616 h 175644"/>
                <a:gd name="connsiteX4" fmla="*/ 63815 w 144345"/>
                <a:gd name="connsiteY4" fmla="*/ -1377 h 175644"/>
                <a:gd name="connsiteX5" fmla="*/ 63815 w 144345"/>
                <a:gd name="connsiteY5" fmla="*/ 10515 h 175644"/>
                <a:gd name="connsiteX6" fmla="*/ 46346 w 144345"/>
                <a:gd name="connsiteY6" fmla="*/ 10515 h 175644"/>
                <a:gd name="connsiteX7" fmla="*/ 46346 w 144345"/>
                <a:gd name="connsiteY7" fmla="*/ 63412 h 175644"/>
                <a:gd name="connsiteX8" fmla="*/ 84073 w 144345"/>
                <a:gd name="connsiteY8" fmla="*/ 103404 h 175644"/>
                <a:gd name="connsiteX9" fmla="*/ 97999 w 144345"/>
                <a:gd name="connsiteY9" fmla="*/ 78854 h 175644"/>
                <a:gd name="connsiteX10" fmla="*/ 97999 w 144345"/>
                <a:gd name="connsiteY10" fmla="*/ 10515 h 175644"/>
                <a:gd name="connsiteX11" fmla="*/ 80530 w 144345"/>
                <a:gd name="connsiteY11" fmla="*/ 10515 h 175644"/>
                <a:gd name="connsiteX12" fmla="*/ 80530 w 144345"/>
                <a:gd name="connsiteY12" fmla="*/ -1377 h 175644"/>
                <a:gd name="connsiteX13" fmla="*/ 112434 w 144345"/>
                <a:gd name="connsiteY13" fmla="*/ -616 h 175644"/>
                <a:gd name="connsiteX14" fmla="*/ 144345 w 144345"/>
                <a:gd name="connsiteY14" fmla="*/ -1377 h 175644"/>
                <a:gd name="connsiteX15" fmla="*/ 144345 w 144345"/>
                <a:gd name="connsiteY15" fmla="*/ 10515 h 175644"/>
                <a:gd name="connsiteX16" fmla="*/ 126868 w 144345"/>
                <a:gd name="connsiteY16" fmla="*/ 10515 h 175644"/>
                <a:gd name="connsiteX17" fmla="*/ 126868 w 144345"/>
                <a:gd name="connsiteY17" fmla="*/ 76067 h 175644"/>
                <a:gd name="connsiteX18" fmla="*/ 87870 w 144345"/>
                <a:gd name="connsiteY18" fmla="*/ 112512 h 175644"/>
                <a:gd name="connsiteX19" fmla="*/ 44821 w 144345"/>
                <a:gd name="connsiteY19" fmla="*/ 87707 h 175644"/>
                <a:gd name="connsiteX20" fmla="*/ 44821 w 144345"/>
                <a:gd name="connsiteY20" fmla="*/ 174267 h 175644"/>
                <a:gd name="connsiteX21" fmla="*/ 0 w 144345"/>
                <a:gd name="connsiteY21" fmla="*/ 172243 h 175644"/>
                <a:gd name="connsiteX22" fmla="*/ 0 w 144345"/>
                <a:gd name="connsiteY22" fmla="*/ 160349 h 175644"/>
                <a:gd name="connsiteX23" fmla="*/ 17477 w 144345"/>
                <a:gd name="connsiteY23" fmla="*/ 150480 h 175644"/>
                <a:gd name="connsiteX24" fmla="*/ 17477 w 144345"/>
                <a:gd name="connsiteY24" fmla="*/ 10515 h 175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44345" h="175644">
                  <a:moveTo>
                    <a:pt x="17477" y="10515"/>
                  </a:moveTo>
                  <a:lnTo>
                    <a:pt x="0" y="10515"/>
                  </a:lnTo>
                  <a:lnTo>
                    <a:pt x="0" y="-1377"/>
                  </a:lnTo>
                  <a:cubicBezTo>
                    <a:pt x="7094" y="-1125"/>
                    <a:pt x="22283" y="-616"/>
                    <a:pt x="31911" y="-616"/>
                  </a:cubicBezTo>
                  <a:cubicBezTo>
                    <a:pt x="41786" y="-616"/>
                    <a:pt x="56729" y="-1125"/>
                    <a:pt x="63815" y="-1377"/>
                  </a:cubicBezTo>
                  <a:lnTo>
                    <a:pt x="63815" y="10515"/>
                  </a:lnTo>
                  <a:lnTo>
                    <a:pt x="46346" y="10515"/>
                  </a:lnTo>
                  <a:lnTo>
                    <a:pt x="46346" y="63412"/>
                  </a:lnTo>
                  <a:cubicBezTo>
                    <a:pt x="46346" y="91003"/>
                    <a:pt x="68121" y="103404"/>
                    <a:pt x="84073" y="103404"/>
                  </a:cubicBezTo>
                  <a:cubicBezTo>
                    <a:pt x="92684" y="103404"/>
                    <a:pt x="97999" y="98085"/>
                    <a:pt x="97999" y="78854"/>
                  </a:cubicBezTo>
                  <a:lnTo>
                    <a:pt x="97999" y="10515"/>
                  </a:lnTo>
                  <a:lnTo>
                    <a:pt x="80530" y="10515"/>
                  </a:lnTo>
                  <a:lnTo>
                    <a:pt x="80530" y="-1377"/>
                  </a:lnTo>
                  <a:cubicBezTo>
                    <a:pt x="87616" y="-1125"/>
                    <a:pt x="102813" y="-616"/>
                    <a:pt x="112434" y="-616"/>
                  </a:cubicBezTo>
                  <a:cubicBezTo>
                    <a:pt x="122308" y="-616"/>
                    <a:pt x="137251" y="-1125"/>
                    <a:pt x="144345" y="-1377"/>
                  </a:cubicBezTo>
                  <a:lnTo>
                    <a:pt x="144345" y="10515"/>
                  </a:lnTo>
                  <a:lnTo>
                    <a:pt x="126868" y="10515"/>
                  </a:lnTo>
                  <a:lnTo>
                    <a:pt x="126868" y="76067"/>
                  </a:lnTo>
                  <a:cubicBezTo>
                    <a:pt x="126868" y="102643"/>
                    <a:pt x="113196" y="112512"/>
                    <a:pt x="87870" y="112512"/>
                  </a:cubicBezTo>
                  <a:cubicBezTo>
                    <a:pt x="63561" y="112512"/>
                    <a:pt x="50652" y="97831"/>
                    <a:pt x="44821" y="87707"/>
                  </a:cubicBezTo>
                  <a:lnTo>
                    <a:pt x="44821" y="174267"/>
                  </a:lnTo>
                  <a:lnTo>
                    <a:pt x="0" y="172243"/>
                  </a:lnTo>
                  <a:lnTo>
                    <a:pt x="0" y="160349"/>
                  </a:lnTo>
                  <a:cubicBezTo>
                    <a:pt x="15705" y="160349"/>
                    <a:pt x="17477" y="160349"/>
                    <a:pt x="17477" y="150480"/>
                  </a:cubicBezTo>
                  <a:lnTo>
                    <a:pt x="17477" y="10515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586" name="任意多边形: 形状 1585">
              <a:extLst>
                <a:ext uri="{FF2B5EF4-FFF2-40B4-BE49-F238E27FC236}">
                  <a16:creationId xmlns:a16="http://schemas.microsoft.com/office/drawing/2014/main" id="{87D4B138-EAE9-79E0-DC13-29F39F1DFDA5}"/>
                </a:ext>
              </a:extLst>
            </p:cNvPr>
            <p:cNvSpPr/>
            <p:nvPr>
              <p:custDataLst>
                <p:tags r:id="rId14"/>
              </p:custDataLst>
            </p:nvPr>
          </p:nvSpPr>
          <p:spPr>
            <a:xfrm flipV="1">
              <a:off x="6558350" y="-12417708"/>
              <a:ext cx="275861" cy="112531"/>
            </a:xfrm>
            <a:custGeom>
              <a:avLst/>
              <a:gdLst>
                <a:gd name="connsiteX0" fmla="*/ 83160 w 275861"/>
                <a:gd name="connsiteY0" fmla="*/ 47526 h 112531"/>
                <a:gd name="connsiteX1" fmla="*/ 51065 w 275861"/>
                <a:gd name="connsiteY1" fmla="*/ 78540 h 112531"/>
                <a:gd name="connsiteX2" fmla="*/ 0 w 275861"/>
                <a:gd name="connsiteY2" fmla="*/ 29631 h 112531"/>
                <a:gd name="connsiteX3" fmla="*/ 32269 w 275861"/>
                <a:gd name="connsiteY3" fmla="*/ -1383 h 112531"/>
                <a:gd name="connsiteX4" fmla="*/ 83160 w 275861"/>
                <a:gd name="connsiteY4" fmla="*/ 47526 h 112531"/>
                <a:gd name="connsiteX5" fmla="*/ 32444 w 275861"/>
                <a:gd name="connsiteY5" fmla="*/ 3579 h 112531"/>
                <a:gd name="connsiteX6" fmla="*/ 14713 w 275861"/>
                <a:gd name="connsiteY6" fmla="*/ 23248 h 112531"/>
                <a:gd name="connsiteX7" fmla="*/ 25000 w 275861"/>
                <a:gd name="connsiteY7" fmla="*/ 57983 h 112531"/>
                <a:gd name="connsiteX8" fmla="*/ 50890 w 275861"/>
                <a:gd name="connsiteY8" fmla="*/ 73577 h 112531"/>
                <a:gd name="connsiteX9" fmla="*/ 68622 w 275861"/>
                <a:gd name="connsiteY9" fmla="*/ 53911 h 112531"/>
                <a:gd name="connsiteX10" fmla="*/ 58691 w 275861"/>
                <a:gd name="connsiteY10" fmla="*/ 19706 h 112531"/>
                <a:gd name="connsiteX11" fmla="*/ 32444 w 275861"/>
                <a:gd name="connsiteY11" fmla="*/ 3579 h 112531"/>
                <a:gd name="connsiteX12" fmla="*/ 163815 w 275861"/>
                <a:gd name="connsiteY12" fmla="*/ 29099 h 112531"/>
                <a:gd name="connsiteX13" fmla="*/ 160979 w 275861"/>
                <a:gd name="connsiteY13" fmla="*/ 18642 h 112531"/>
                <a:gd name="connsiteX14" fmla="*/ 139529 w 275861"/>
                <a:gd name="connsiteY14" fmla="*/ 3579 h 112531"/>
                <a:gd name="connsiteX15" fmla="*/ 127287 w 275861"/>
                <a:gd name="connsiteY15" fmla="*/ 18284 h 112531"/>
                <a:gd name="connsiteX16" fmla="*/ 137218 w 275861"/>
                <a:gd name="connsiteY16" fmla="*/ 54260 h 112531"/>
                <a:gd name="connsiteX17" fmla="*/ 139704 w 275861"/>
                <a:gd name="connsiteY17" fmla="*/ 63304 h 112531"/>
                <a:gd name="connsiteX18" fmla="*/ 122854 w 275861"/>
                <a:gd name="connsiteY18" fmla="*/ 78540 h 112531"/>
                <a:gd name="connsiteX19" fmla="*/ 97147 w 275861"/>
                <a:gd name="connsiteY19" fmla="*/ 51425 h 112531"/>
                <a:gd name="connsiteX20" fmla="*/ 100158 w 275861"/>
                <a:gd name="connsiteY20" fmla="*/ 49124 h 112531"/>
                <a:gd name="connsiteX21" fmla="*/ 103352 w 275861"/>
                <a:gd name="connsiteY21" fmla="*/ 51957 h 112531"/>
                <a:gd name="connsiteX22" fmla="*/ 122322 w 275861"/>
                <a:gd name="connsiteY22" fmla="*/ 73577 h 112531"/>
                <a:gd name="connsiteX23" fmla="*/ 126755 w 275861"/>
                <a:gd name="connsiteY23" fmla="*/ 67376 h 112531"/>
                <a:gd name="connsiteX24" fmla="*/ 123569 w 275861"/>
                <a:gd name="connsiteY24" fmla="*/ 55506 h 112531"/>
                <a:gd name="connsiteX25" fmla="*/ 113989 w 275861"/>
                <a:gd name="connsiteY25" fmla="*/ 21118 h 112531"/>
                <a:gd name="connsiteX26" fmla="*/ 120551 w 275861"/>
                <a:gd name="connsiteY26" fmla="*/ 4287 h 112531"/>
                <a:gd name="connsiteX27" fmla="*/ 138815 w 275861"/>
                <a:gd name="connsiteY27" fmla="*/ -1383 h 112531"/>
                <a:gd name="connsiteX28" fmla="*/ 161868 w 275861"/>
                <a:gd name="connsiteY28" fmla="*/ 10313 h 112531"/>
                <a:gd name="connsiteX29" fmla="*/ 179775 w 275861"/>
                <a:gd name="connsiteY29" fmla="*/ -1383 h 112531"/>
                <a:gd name="connsiteX30" fmla="*/ 193780 w 275861"/>
                <a:gd name="connsiteY30" fmla="*/ 8010 h 112531"/>
                <a:gd name="connsiteX31" fmla="*/ 200167 w 275861"/>
                <a:gd name="connsiteY31" fmla="*/ 25732 h 112531"/>
                <a:gd name="connsiteX32" fmla="*/ 197156 w 275861"/>
                <a:gd name="connsiteY32" fmla="*/ 28035 h 112531"/>
                <a:gd name="connsiteX33" fmla="*/ 193248 w 275861"/>
                <a:gd name="connsiteY33" fmla="*/ 22541 h 112531"/>
                <a:gd name="connsiteX34" fmla="*/ 180306 w 275861"/>
                <a:gd name="connsiteY34" fmla="*/ 3579 h 112531"/>
                <a:gd name="connsiteX35" fmla="*/ 174460 w 275861"/>
                <a:gd name="connsiteY35" fmla="*/ 12257 h 112531"/>
                <a:gd name="connsiteX36" fmla="*/ 177113 w 275861"/>
                <a:gd name="connsiteY36" fmla="*/ 26264 h 112531"/>
                <a:gd name="connsiteX37" fmla="*/ 181014 w 275861"/>
                <a:gd name="connsiteY37" fmla="*/ 42215 h 112531"/>
                <a:gd name="connsiteX38" fmla="*/ 185097 w 275861"/>
                <a:gd name="connsiteY38" fmla="*/ 57983 h 112531"/>
                <a:gd name="connsiteX39" fmla="*/ 188108 w 275861"/>
                <a:gd name="connsiteY39" fmla="*/ 71101 h 112531"/>
                <a:gd name="connsiteX40" fmla="*/ 182261 w 275861"/>
                <a:gd name="connsiteY40" fmla="*/ 76770 h 112531"/>
                <a:gd name="connsiteX41" fmla="*/ 173038 w 275861"/>
                <a:gd name="connsiteY41" fmla="*/ 65955 h 112531"/>
                <a:gd name="connsiteX42" fmla="*/ 163815 w 275861"/>
                <a:gd name="connsiteY42" fmla="*/ 29099 h 112531"/>
                <a:gd name="connsiteX43" fmla="*/ 252100 w 275861"/>
                <a:gd name="connsiteY43" fmla="*/ 70386 h 112531"/>
                <a:gd name="connsiteX44" fmla="*/ 270180 w 275861"/>
                <a:gd name="connsiteY44" fmla="*/ 70386 h 112531"/>
                <a:gd name="connsiteX45" fmla="*/ 275861 w 275861"/>
                <a:gd name="connsiteY45" fmla="*/ 74285 h 112531"/>
                <a:gd name="connsiteX46" fmla="*/ 270538 w 275861"/>
                <a:gd name="connsiteY46" fmla="*/ 76770 h 112531"/>
                <a:gd name="connsiteX47" fmla="*/ 253696 w 275861"/>
                <a:gd name="connsiteY47" fmla="*/ 76770 h 112531"/>
                <a:gd name="connsiteX48" fmla="*/ 260250 w 275861"/>
                <a:gd name="connsiteY48" fmla="*/ 102995 h 112531"/>
                <a:gd name="connsiteX49" fmla="*/ 260784 w 275861"/>
                <a:gd name="connsiteY49" fmla="*/ 105479 h 112531"/>
                <a:gd name="connsiteX50" fmla="*/ 254762 w 275861"/>
                <a:gd name="connsiteY50" fmla="*/ 111149 h 112531"/>
                <a:gd name="connsiteX51" fmla="*/ 246421 w 275861"/>
                <a:gd name="connsiteY51" fmla="*/ 103527 h 112531"/>
                <a:gd name="connsiteX52" fmla="*/ 239683 w 275861"/>
                <a:gd name="connsiteY52" fmla="*/ 76770 h 112531"/>
                <a:gd name="connsiteX53" fmla="*/ 221603 w 275861"/>
                <a:gd name="connsiteY53" fmla="*/ 76770 h 112531"/>
                <a:gd name="connsiteX54" fmla="*/ 215922 w 275861"/>
                <a:gd name="connsiteY54" fmla="*/ 72872 h 112531"/>
                <a:gd name="connsiteX55" fmla="*/ 221245 w 275861"/>
                <a:gd name="connsiteY55" fmla="*/ 70386 h 112531"/>
                <a:gd name="connsiteX56" fmla="*/ 238087 w 275861"/>
                <a:gd name="connsiteY56" fmla="*/ 70386 h 112531"/>
                <a:gd name="connsiteX57" fmla="*/ 227632 w 275861"/>
                <a:gd name="connsiteY57" fmla="*/ 28567 h 112531"/>
                <a:gd name="connsiteX58" fmla="*/ 224971 w 275861"/>
                <a:gd name="connsiteY58" fmla="*/ 15450 h 112531"/>
                <a:gd name="connsiteX59" fmla="*/ 243942 w 275861"/>
                <a:gd name="connsiteY59" fmla="*/ -1383 h 112531"/>
                <a:gd name="connsiteX60" fmla="*/ 274796 w 275861"/>
                <a:gd name="connsiteY60" fmla="*/ 25732 h 112531"/>
                <a:gd name="connsiteX61" fmla="*/ 271959 w 275861"/>
                <a:gd name="connsiteY61" fmla="*/ 28035 h 112531"/>
                <a:gd name="connsiteX62" fmla="*/ 268235 w 275861"/>
                <a:gd name="connsiteY62" fmla="*/ 24668 h 112531"/>
                <a:gd name="connsiteX63" fmla="*/ 244474 w 275861"/>
                <a:gd name="connsiteY63" fmla="*/ 3579 h 112531"/>
                <a:gd name="connsiteX64" fmla="*/ 238269 w 275861"/>
                <a:gd name="connsiteY64" fmla="*/ 12257 h 112531"/>
                <a:gd name="connsiteX65" fmla="*/ 239334 w 275861"/>
                <a:gd name="connsiteY65" fmla="*/ 19531 h 112531"/>
                <a:gd name="connsiteX66" fmla="*/ 252100 w 275861"/>
                <a:gd name="connsiteY66" fmla="*/ 70386 h 112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275861" h="112531">
                  <a:moveTo>
                    <a:pt x="83160" y="47526"/>
                  </a:moveTo>
                  <a:cubicBezTo>
                    <a:pt x="83160" y="67202"/>
                    <a:pt x="68439" y="78540"/>
                    <a:pt x="51065" y="78540"/>
                  </a:cubicBezTo>
                  <a:cubicBezTo>
                    <a:pt x="24826" y="78540"/>
                    <a:pt x="0" y="53911"/>
                    <a:pt x="0" y="29631"/>
                  </a:cubicBezTo>
                  <a:cubicBezTo>
                    <a:pt x="0" y="11909"/>
                    <a:pt x="12941" y="-1383"/>
                    <a:pt x="32269" y="-1383"/>
                  </a:cubicBezTo>
                  <a:cubicBezTo>
                    <a:pt x="57627" y="-1383"/>
                    <a:pt x="83160" y="22009"/>
                    <a:pt x="83160" y="47526"/>
                  </a:cubicBezTo>
                  <a:close/>
                  <a:moveTo>
                    <a:pt x="32444" y="3579"/>
                  </a:moveTo>
                  <a:cubicBezTo>
                    <a:pt x="23578" y="3579"/>
                    <a:pt x="14713" y="9249"/>
                    <a:pt x="14713" y="23248"/>
                  </a:cubicBezTo>
                  <a:cubicBezTo>
                    <a:pt x="14713" y="30511"/>
                    <a:pt x="18081" y="47884"/>
                    <a:pt x="25000" y="57983"/>
                  </a:cubicBezTo>
                  <a:cubicBezTo>
                    <a:pt x="32627" y="68973"/>
                    <a:pt x="42906" y="73577"/>
                    <a:pt x="50890" y="73577"/>
                  </a:cubicBezTo>
                  <a:cubicBezTo>
                    <a:pt x="60463" y="73577"/>
                    <a:pt x="68622" y="67019"/>
                    <a:pt x="68622" y="53911"/>
                  </a:cubicBezTo>
                  <a:cubicBezTo>
                    <a:pt x="68622" y="49655"/>
                    <a:pt x="66493" y="32107"/>
                    <a:pt x="58691" y="19706"/>
                  </a:cubicBezTo>
                  <a:cubicBezTo>
                    <a:pt x="51955" y="9249"/>
                    <a:pt x="41310" y="3579"/>
                    <a:pt x="32444" y="3579"/>
                  </a:cubicBezTo>
                  <a:close/>
                  <a:moveTo>
                    <a:pt x="163815" y="29099"/>
                  </a:moveTo>
                  <a:cubicBezTo>
                    <a:pt x="162933" y="25549"/>
                    <a:pt x="161336" y="18817"/>
                    <a:pt x="160979" y="18642"/>
                  </a:cubicBezTo>
                  <a:cubicBezTo>
                    <a:pt x="157610" y="13148"/>
                    <a:pt x="150516" y="3579"/>
                    <a:pt x="139529" y="3579"/>
                  </a:cubicBezTo>
                  <a:cubicBezTo>
                    <a:pt x="127287" y="3579"/>
                    <a:pt x="127287" y="15100"/>
                    <a:pt x="127287" y="18284"/>
                  </a:cubicBezTo>
                  <a:cubicBezTo>
                    <a:pt x="127287" y="28740"/>
                    <a:pt x="132252" y="41326"/>
                    <a:pt x="137218" y="54260"/>
                  </a:cubicBezTo>
                  <a:cubicBezTo>
                    <a:pt x="138640" y="57809"/>
                    <a:pt x="139704" y="60461"/>
                    <a:pt x="139704" y="63304"/>
                  </a:cubicBezTo>
                  <a:cubicBezTo>
                    <a:pt x="139704" y="72514"/>
                    <a:pt x="131903" y="78540"/>
                    <a:pt x="122854" y="78540"/>
                  </a:cubicBezTo>
                  <a:cubicBezTo>
                    <a:pt x="105123" y="78540"/>
                    <a:pt x="97147" y="54260"/>
                    <a:pt x="97147" y="51425"/>
                  </a:cubicBezTo>
                  <a:cubicBezTo>
                    <a:pt x="97147" y="49124"/>
                    <a:pt x="99634" y="49124"/>
                    <a:pt x="100158" y="49124"/>
                  </a:cubicBezTo>
                  <a:cubicBezTo>
                    <a:pt x="102645" y="49124"/>
                    <a:pt x="102819" y="50012"/>
                    <a:pt x="103352" y="51957"/>
                  </a:cubicBezTo>
                  <a:cubicBezTo>
                    <a:pt x="107610" y="66487"/>
                    <a:pt x="115411" y="73577"/>
                    <a:pt x="122322" y="73577"/>
                  </a:cubicBezTo>
                  <a:cubicBezTo>
                    <a:pt x="125341" y="73577"/>
                    <a:pt x="126755" y="71633"/>
                    <a:pt x="126755" y="67376"/>
                  </a:cubicBezTo>
                  <a:cubicBezTo>
                    <a:pt x="126755" y="63304"/>
                    <a:pt x="125341" y="59580"/>
                    <a:pt x="123569" y="55506"/>
                  </a:cubicBezTo>
                  <a:cubicBezTo>
                    <a:pt x="113989" y="31043"/>
                    <a:pt x="113989" y="25907"/>
                    <a:pt x="113989" y="21118"/>
                  </a:cubicBezTo>
                  <a:cubicBezTo>
                    <a:pt x="113989" y="18110"/>
                    <a:pt x="113989" y="9956"/>
                    <a:pt x="120551" y="4287"/>
                  </a:cubicBezTo>
                  <a:cubicBezTo>
                    <a:pt x="125699" y="31"/>
                    <a:pt x="132610" y="-1383"/>
                    <a:pt x="138815" y="-1383"/>
                  </a:cubicBezTo>
                  <a:cubicBezTo>
                    <a:pt x="149984" y="-1383"/>
                    <a:pt x="156014" y="4643"/>
                    <a:pt x="161868" y="10313"/>
                  </a:cubicBezTo>
                  <a:cubicBezTo>
                    <a:pt x="165769" y="-1032"/>
                    <a:pt x="177645" y="-1383"/>
                    <a:pt x="179775" y="-1383"/>
                  </a:cubicBezTo>
                  <a:cubicBezTo>
                    <a:pt x="185804" y="-1383"/>
                    <a:pt x="190412" y="2159"/>
                    <a:pt x="193780" y="8010"/>
                  </a:cubicBezTo>
                  <a:cubicBezTo>
                    <a:pt x="197680" y="14919"/>
                    <a:pt x="200167" y="25200"/>
                    <a:pt x="200167" y="25732"/>
                  </a:cubicBezTo>
                  <a:cubicBezTo>
                    <a:pt x="200167" y="28035"/>
                    <a:pt x="197680" y="28035"/>
                    <a:pt x="197156" y="28035"/>
                  </a:cubicBezTo>
                  <a:cubicBezTo>
                    <a:pt x="194670" y="28035"/>
                    <a:pt x="194495" y="27328"/>
                    <a:pt x="193248" y="22541"/>
                  </a:cubicBezTo>
                  <a:cubicBezTo>
                    <a:pt x="191127" y="14211"/>
                    <a:pt x="187758" y="3579"/>
                    <a:pt x="180306" y="3579"/>
                  </a:cubicBezTo>
                  <a:cubicBezTo>
                    <a:pt x="175699" y="3579"/>
                    <a:pt x="174460" y="7653"/>
                    <a:pt x="174460" y="12257"/>
                  </a:cubicBezTo>
                  <a:cubicBezTo>
                    <a:pt x="174460" y="15275"/>
                    <a:pt x="175874" y="21650"/>
                    <a:pt x="177113" y="26264"/>
                  </a:cubicBezTo>
                  <a:cubicBezTo>
                    <a:pt x="178360" y="31043"/>
                    <a:pt x="180132" y="38309"/>
                    <a:pt x="181014" y="42215"/>
                  </a:cubicBezTo>
                  <a:lnTo>
                    <a:pt x="185097" y="57983"/>
                  </a:lnTo>
                  <a:cubicBezTo>
                    <a:pt x="186161" y="62415"/>
                    <a:pt x="188108" y="70211"/>
                    <a:pt x="188108" y="71101"/>
                  </a:cubicBezTo>
                  <a:cubicBezTo>
                    <a:pt x="188108" y="74641"/>
                    <a:pt x="185272" y="76770"/>
                    <a:pt x="182261" y="76770"/>
                  </a:cubicBezTo>
                  <a:cubicBezTo>
                    <a:pt x="175699" y="76770"/>
                    <a:pt x="174460" y="71633"/>
                    <a:pt x="173038" y="65955"/>
                  </a:cubicBezTo>
                  <a:lnTo>
                    <a:pt x="163815" y="29099"/>
                  </a:lnTo>
                  <a:close/>
                  <a:moveTo>
                    <a:pt x="252100" y="70386"/>
                  </a:moveTo>
                  <a:lnTo>
                    <a:pt x="270180" y="70386"/>
                  </a:lnTo>
                  <a:cubicBezTo>
                    <a:pt x="273548" y="70386"/>
                    <a:pt x="275861" y="70386"/>
                    <a:pt x="275861" y="74285"/>
                  </a:cubicBezTo>
                  <a:cubicBezTo>
                    <a:pt x="275861" y="76770"/>
                    <a:pt x="273548" y="76770"/>
                    <a:pt x="270538" y="76770"/>
                  </a:cubicBezTo>
                  <a:lnTo>
                    <a:pt x="253696" y="76770"/>
                  </a:lnTo>
                  <a:lnTo>
                    <a:pt x="260250" y="102995"/>
                  </a:lnTo>
                  <a:cubicBezTo>
                    <a:pt x="260433" y="103884"/>
                    <a:pt x="260784" y="104766"/>
                    <a:pt x="260784" y="105479"/>
                  </a:cubicBezTo>
                  <a:cubicBezTo>
                    <a:pt x="260784" y="108672"/>
                    <a:pt x="258305" y="111149"/>
                    <a:pt x="254762" y="111149"/>
                  </a:cubicBezTo>
                  <a:cubicBezTo>
                    <a:pt x="250328" y="111149"/>
                    <a:pt x="247667" y="108139"/>
                    <a:pt x="246421" y="103527"/>
                  </a:cubicBezTo>
                  <a:cubicBezTo>
                    <a:pt x="245181" y="99097"/>
                    <a:pt x="247484" y="107609"/>
                    <a:pt x="239683" y="76770"/>
                  </a:cubicBezTo>
                  <a:lnTo>
                    <a:pt x="221603" y="76770"/>
                  </a:lnTo>
                  <a:cubicBezTo>
                    <a:pt x="218234" y="76770"/>
                    <a:pt x="215922" y="76770"/>
                    <a:pt x="215922" y="72872"/>
                  </a:cubicBezTo>
                  <a:cubicBezTo>
                    <a:pt x="215922" y="70386"/>
                    <a:pt x="218051" y="70386"/>
                    <a:pt x="221245" y="70386"/>
                  </a:cubicBezTo>
                  <a:lnTo>
                    <a:pt x="238087" y="70386"/>
                  </a:lnTo>
                  <a:lnTo>
                    <a:pt x="227632" y="28567"/>
                  </a:lnTo>
                  <a:cubicBezTo>
                    <a:pt x="226568" y="24136"/>
                    <a:pt x="224971" y="17752"/>
                    <a:pt x="224971" y="15450"/>
                  </a:cubicBezTo>
                  <a:cubicBezTo>
                    <a:pt x="224971" y="4994"/>
                    <a:pt x="233836" y="-1383"/>
                    <a:pt x="243942" y="-1383"/>
                  </a:cubicBezTo>
                  <a:cubicBezTo>
                    <a:pt x="263626" y="-1383"/>
                    <a:pt x="274796" y="23429"/>
                    <a:pt x="274796" y="25732"/>
                  </a:cubicBezTo>
                  <a:cubicBezTo>
                    <a:pt x="274796" y="28035"/>
                    <a:pt x="272493" y="28035"/>
                    <a:pt x="271959" y="28035"/>
                  </a:cubicBezTo>
                  <a:cubicBezTo>
                    <a:pt x="269832" y="28035"/>
                    <a:pt x="269648" y="27677"/>
                    <a:pt x="268235" y="24668"/>
                  </a:cubicBezTo>
                  <a:cubicBezTo>
                    <a:pt x="263270" y="13504"/>
                    <a:pt x="254228" y="3579"/>
                    <a:pt x="244474" y="3579"/>
                  </a:cubicBezTo>
                  <a:cubicBezTo>
                    <a:pt x="240748" y="3579"/>
                    <a:pt x="238269" y="5882"/>
                    <a:pt x="238269" y="12257"/>
                  </a:cubicBezTo>
                  <a:cubicBezTo>
                    <a:pt x="238269" y="14036"/>
                    <a:pt x="238977" y="17752"/>
                    <a:pt x="239334" y="19531"/>
                  </a:cubicBezTo>
                  <a:lnTo>
                    <a:pt x="252100" y="70386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587" name="任意多边形: 形状 1586">
              <a:extLst>
                <a:ext uri="{FF2B5EF4-FFF2-40B4-BE49-F238E27FC236}">
                  <a16:creationId xmlns:a16="http://schemas.microsoft.com/office/drawing/2014/main" id="{2962D151-B15E-3F0A-4304-848E4847782F}"/>
                </a:ext>
              </a:extLst>
            </p:cNvPr>
            <p:cNvSpPr/>
            <p:nvPr>
              <p:custDataLst>
                <p:tags r:id="rId15"/>
              </p:custDataLst>
            </p:nvPr>
          </p:nvSpPr>
          <p:spPr>
            <a:xfrm flipV="1">
              <a:off x="6940771" y="-12295326"/>
              <a:ext cx="168400" cy="59223"/>
            </a:xfrm>
            <a:custGeom>
              <a:avLst/>
              <a:gdLst>
                <a:gd name="connsiteX0" fmla="*/ 159789 w 168400"/>
                <a:gd name="connsiteY0" fmla="*/ 47725 h 59223"/>
                <a:gd name="connsiteX1" fmla="*/ 168400 w 168400"/>
                <a:gd name="connsiteY1" fmla="*/ 52791 h 59223"/>
                <a:gd name="connsiteX2" fmla="*/ 160043 w 168400"/>
                <a:gd name="connsiteY2" fmla="*/ 57848 h 59223"/>
                <a:gd name="connsiteX3" fmla="*/ 8357 w 168400"/>
                <a:gd name="connsiteY3" fmla="*/ 57848 h 59223"/>
                <a:gd name="connsiteX4" fmla="*/ 0 w 168400"/>
                <a:gd name="connsiteY4" fmla="*/ 52791 h 59223"/>
                <a:gd name="connsiteX5" fmla="*/ 8611 w 168400"/>
                <a:gd name="connsiteY5" fmla="*/ 47725 h 59223"/>
                <a:gd name="connsiteX6" fmla="*/ 159789 w 168400"/>
                <a:gd name="connsiteY6" fmla="*/ 47725 h 59223"/>
                <a:gd name="connsiteX7" fmla="*/ 160043 w 168400"/>
                <a:gd name="connsiteY7" fmla="*/ -1375 h 59223"/>
                <a:gd name="connsiteX8" fmla="*/ 168400 w 168400"/>
                <a:gd name="connsiteY8" fmla="*/ 3691 h 59223"/>
                <a:gd name="connsiteX9" fmla="*/ 159789 w 168400"/>
                <a:gd name="connsiteY9" fmla="*/ 8756 h 59223"/>
                <a:gd name="connsiteX10" fmla="*/ 8611 w 168400"/>
                <a:gd name="connsiteY10" fmla="*/ 8756 h 59223"/>
                <a:gd name="connsiteX11" fmla="*/ 0 w 168400"/>
                <a:gd name="connsiteY11" fmla="*/ 3691 h 59223"/>
                <a:gd name="connsiteX12" fmla="*/ 8357 w 168400"/>
                <a:gd name="connsiteY12" fmla="*/ -1375 h 59223"/>
                <a:gd name="connsiteX13" fmla="*/ 160043 w 168400"/>
                <a:gd name="connsiteY13" fmla="*/ -1375 h 59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8400" h="59223">
                  <a:moveTo>
                    <a:pt x="159789" y="47725"/>
                  </a:moveTo>
                  <a:cubicBezTo>
                    <a:pt x="163586" y="47725"/>
                    <a:pt x="168400" y="47725"/>
                    <a:pt x="168400" y="52791"/>
                  </a:cubicBezTo>
                  <a:cubicBezTo>
                    <a:pt x="168400" y="57848"/>
                    <a:pt x="163586" y="57848"/>
                    <a:pt x="160043" y="57848"/>
                  </a:cubicBezTo>
                  <a:lnTo>
                    <a:pt x="8357" y="57848"/>
                  </a:lnTo>
                  <a:cubicBezTo>
                    <a:pt x="4814" y="57848"/>
                    <a:pt x="0" y="57848"/>
                    <a:pt x="0" y="52791"/>
                  </a:cubicBezTo>
                  <a:cubicBezTo>
                    <a:pt x="0" y="47725"/>
                    <a:pt x="4814" y="47725"/>
                    <a:pt x="8611" y="47725"/>
                  </a:cubicBezTo>
                  <a:lnTo>
                    <a:pt x="159789" y="47725"/>
                  </a:lnTo>
                  <a:close/>
                  <a:moveTo>
                    <a:pt x="160043" y="-1375"/>
                  </a:moveTo>
                  <a:cubicBezTo>
                    <a:pt x="163586" y="-1375"/>
                    <a:pt x="168400" y="-1375"/>
                    <a:pt x="168400" y="3691"/>
                  </a:cubicBezTo>
                  <a:cubicBezTo>
                    <a:pt x="168400" y="8756"/>
                    <a:pt x="163586" y="8756"/>
                    <a:pt x="159789" y="8756"/>
                  </a:cubicBezTo>
                  <a:lnTo>
                    <a:pt x="8611" y="8756"/>
                  </a:lnTo>
                  <a:cubicBezTo>
                    <a:pt x="4814" y="8756"/>
                    <a:pt x="0" y="8756"/>
                    <a:pt x="0" y="3691"/>
                  </a:cubicBezTo>
                  <a:cubicBezTo>
                    <a:pt x="0" y="-1375"/>
                    <a:pt x="4814" y="-1375"/>
                    <a:pt x="8357" y="-1375"/>
                  </a:cubicBezTo>
                  <a:lnTo>
                    <a:pt x="160043" y="-1375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588" name="任意多边形: 形状 1587">
              <a:extLst>
                <a:ext uri="{FF2B5EF4-FFF2-40B4-BE49-F238E27FC236}">
                  <a16:creationId xmlns:a16="http://schemas.microsoft.com/office/drawing/2014/main" id="{FC872132-FC6D-B0D7-DBE6-656AA15DBEFD}"/>
                </a:ext>
              </a:extLst>
            </p:cNvPr>
            <p:cNvSpPr/>
            <p:nvPr>
              <p:custDataLst>
                <p:tags r:id="rId16"/>
              </p:custDataLst>
            </p:nvPr>
          </p:nvSpPr>
          <p:spPr>
            <a:xfrm flipV="1">
              <a:off x="7209618" y="-12375304"/>
              <a:ext cx="142319" cy="172857"/>
            </a:xfrm>
            <a:custGeom>
              <a:avLst/>
              <a:gdLst>
                <a:gd name="connsiteX0" fmla="*/ 142320 w 142319"/>
                <a:gd name="connsiteY0" fmla="*/ 60878 h 172857"/>
                <a:gd name="connsiteX1" fmla="*/ 138515 w 142319"/>
                <a:gd name="connsiteY1" fmla="*/ 63919 h 172857"/>
                <a:gd name="connsiteX2" fmla="*/ 133454 w 142319"/>
                <a:gd name="connsiteY2" fmla="*/ 58353 h 172857"/>
                <a:gd name="connsiteX3" fmla="*/ 74961 w 142319"/>
                <a:gd name="connsiteY3" fmla="*/ 6466 h 172857"/>
                <a:gd name="connsiteX4" fmla="*/ 54449 w 142319"/>
                <a:gd name="connsiteY4" fmla="*/ 6466 h 172857"/>
                <a:gd name="connsiteX5" fmla="*/ 46592 w 142319"/>
                <a:gd name="connsiteY5" fmla="*/ 8999 h 172857"/>
                <a:gd name="connsiteX6" fmla="*/ 47609 w 142319"/>
                <a:gd name="connsiteY6" fmla="*/ 14566 h 172857"/>
                <a:gd name="connsiteX7" fmla="*/ 82048 w 142319"/>
                <a:gd name="connsiteY7" fmla="*/ 152250 h 172857"/>
                <a:gd name="connsiteX8" fmla="*/ 106356 w 142319"/>
                <a:gd name="connsiteY8" fmla="*/ 163637 h 172857"/>
                <a:gd name="connsiteX9" fmla="*/ 108891 w 142319"/>
                <a:gd name="connsiteY9" fmla="*/ 163637 h 172857"/>
                <a:gd name="connsiteX10" fmla="*/ 115977 w 142319"/>
                <a:gd name="connsiteY10" fmla="*/ 168447 h 172857"/>
                <a:gd name="connsiteX11" fmla="*/ 112179 w 142319"/>
                <a:gd name="connsiteY11" fmla="*/ 171481 h 172857"/>
                <a:gd name="connsiteX12" fmla="*/ 77233 w 142319"/>
                <a:gd name="connsiteY12" fmla="*/ 170727 h 172857"/>
                <a:gd name="connsiteX13" fmla="*/ 46092 w 142319"/>
                <a:gd name="connsiteY13" fmla="*/ 171481 h 172857"/>
                <a:gd name="connsiteX14" fmla="*/ 41278 w 142319"/>
                <a:gd name="connsiteY14" fmla="*/ 166678 h 172857"/>
                <a:gd name="connsiteX15" fmla="*/ 48118 w 142319"/>
                <a:gd name="connsiteY15" fmla="*/ 163637 h 172857"/>
                <a:gd name="connsiteX16" fmla="*/ 62807 w 142319"/>
                <a:gd name="connsiteY16" fmla="*/ 159332 h 172857"/>
                <a:gd name="connsiteX17" fmla="*/ 61790 w 142319"/>
                <a:gd name="connsiteY17" fmla="*/ 154529 h 172857"/>
                <a:gd name="connsiteX18" fmla="*/ 27606 w 142319"/>
                <a:gd name="connsiteY18" fmla="*/ 17098 h 172857"/>
                <a:gd name="connsiteX19" fmla="*/ 6840 w 142319"/>
                <a:gd name="connsiteY19" fmla="*/ 6466 h 172857"/>
                <a:gd name="connsiteX20" fmla="*/ 0 w 142319"/>
                <a:gd name="connsiteY20" fmla="*/ 1664 h 172857"/>
                <a:gd name="connsiteX21" fmla="*/ 6332 w 142319"/>
                <a:gd name="connsiteY21" fmla="*/ -1377 h 172857"/>
                <a:gd name="connsiteX22" fmla="*/ 114714 w 142319"/>
                <a:gd name="connsiteY22" fmla="*/ -1377 h 172857"/>
                <a:gd name="connsiteX23" fmla="*/ 122054 w 142319"/>
                <a:gd name="connsiteY23" fmla="*/ 3179 h 172857"/>
                <a:gd name="connsiteX24" fmla="*/ 141303 w 142319"/>
                <a:gd name="connsiteY24" fmla="*/ 57592 h 172857"/>
                <a:gd name="connsiteX25" fmla="*/ 142320 w 142319"/>
                <a:gd name="connsiteY25" fmla="*/ 60878 h 172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42319" h="172857">
                  <a:moveTo>
                    <a:pt x="142320" y="60878"/>
                  </a:moveTo>
                  <a:cubicBezTo>
                    <a:pt x="142320" y="63919"/>
                    <a:pt x="139277" y="63919"/>
                    <a:pt x="138515" y="63919"/>
                  </a:cubicBezTo>
                  <a:cubicBezTo>
                    <a:pt x="135480" y="63919"/>
                    <a:pt x="135226" y="63157"/>
                    <a:pt x="133454" y="58353"/>
                  </a:cubicBezTo>
                  <a:cubicBezTo>
                    <a:pt x="125351" y="35828"/>
                    <a:pt x="114460" y="6466"/>
                    <a:pt x="74961" y="6466"/>
                  </a:cubicBezTo>
                  <a:lnTo>
                    <a:pt x="54449" y="6466"/>
                  </a:lnTo>
                  <a:cubicBezTo>
                    <a:pt x="46592" y="6466"/>
                    <a:pt x="46592" y="7229"/>
                    <a:pt x="46592" y="8999"/>
                  </a:cubicBezTo>
                  <a:cubicBezTo>
                    <a:pt x="46592" y="10516"/>
                    <a:pt x="47355" y="13049"/>
                    <a:pt x="47609" y="14566"/>
                  </a:cubicBezTo>
                  <a:lnTo>
                    <a:pt x="82048" y="152250"/>
                  </a:lnTo>
                  <a:cubicBezTo>
                    <a:pt x="84328" y="161103"/>
                    <a:pt x="85845" y="163637"/>
                    <a:pt x="106356" y="163637"/>
                  </a:cubicBezTo>
                  <a:lnTo>
                    <a:pt x="108891" y="163637"/>
                  </a:lnTo>
                  <a:cubicBezTo>
                    <a:pt x="113197" y="163637"/>
                    <a:pt x="115977" y="163637"/>
                    <a:pt x="115977" y="168447"/>
                  </a:cubicBezTo>
                  <a:cubicBezTo>
                    <a:pt x="115977" y="171481"/>
                    <a:pt x="113197" y="171481"/>
                    <a:pt x="112179" y="171481"/>
                  </a:cubicBezTo>
                  <a:cubicBezTo>
                    <a:pt x="100788" y="171481"/>
                    <a:pt x="88887" y="170727"/>
                    <a:pt x="77233" y="170727"/>
                  </a:cubicBezTo>
                  <a:cubicBezTo>
                    <a:pt x="66858" y="170727"/>
                    <a:pt x="56221" y="171481"/>
                    <a:pt x="46092" y="171481"/>
                  </a:cubicBezTo>
                  <a:cubicBezTo>
                    <a:pt x="44567" y="171481"/>
                    <a:pt x="41278" y="171481"/>
                    <a:pt x="41278" y="166678"/>
                  </a:cubicBezTo>
                  <a:cubicBezTo>
                    <a:pt x="41278" y="163637"/>
                    <a:pt x="43304" y="163637"/>
                    <a:pt x="48118" y="163637"/>
                  </a:cubicBezTo>
                  <a:cubicBezTo>
                    <a:pt x="55967" y="163637"/>
                    <a:pt x="62807" y="163637"/>
                    <a:pt x="62807" y="159332"/>
                  </a:cubicBezTo>
                  <a:cubicBezTo>
                    <a:pt x="62807" y="158578"/>
                    <a:pt x="62807" y="158070"/>
                    <a:pt x="61790" y="154529"/>
                  </a:cubicBezTo>
                  <a:lnTo>
                    <a:pt x="27606" y="17098"/>
                  </a:lnTo>
                  <a:cubicBezTo>
                    <a:pt x="25580" y="8492"/>
                    <a:pt x="24063" y="6466"/>
                    <a:pt x="6840" y="6466"/>
                  </a:cubicBezTo>
                  <a:cubicBezTo>
                    <a:pt x="2789" y="6466"/>
                    <a:pt x="0" y="6466"/>
                    <a:pt x="0" y="1664"/>
                  </a:cubicBezTo>
                  <a:cubicBezTo>
                    <a:pt x="0" y="-1377"/>
                    <a:pt x="2280" y="-1377"/>
                    <a:pt x="6332" y="-1377"/>
                  </a:cubicBezTo>
                  <a:lnTo>
                    <a:pt x="114714" y="-1377"/>
                  </a:lnTo>
                  <a:cubicBezTo>
                    <a:pt x="120283" y="-1377"/>
                    <a:pt x="120537" y="-1124"/>
                    <a:pt x="122054" y="3179"/>
                  </a:cubicBezTo>
                  <a:lnTo>
                    <a:pt x="141303" y="57592"/>
                  </a:lnTo>
                  <a:lnTo>
                    <a:pt x="142320" y="60878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589" name="任意多边形: 形状 1588">
              <a:extLst>
                <a:ext uri="{FF2B5EF4-FFF2-40B4-BE49-F238E27FC236}">
                  <a16:creationId xmlns:a16="http://schemas.microsoft.com/office/drawing/2014/main" id="{4AF7D3C7-4119-DA32-A02D-A8601D9725D7}"/>
                </a:ext>
              </a:extLst>
            </p:cNvPr>
            <p:cNvSpPr/>
            <p:nvPr>
              <p:custDataLst>
                <p:tags r:id="rId17"/>
              </p:custDataLst>
            </p:nvPr>
          </p:nvSpPr>
          <p:spPr>
            <a:xfrm flipV="1">
              <a:off x="7364859" y="-12375304"/>
              <a:ext cx="1088743" cy="224745"/>
            </a:xfrm>
            <a:custGeom>
              <a:avLst/>
              <a:gdLst>
                <a:gd name="connsiteX0" fmla="*/ 108129 w 1088743"/>
                <a:gd name="connsiteY0" fmla="*/ 86703 h 224745"/>
                <a:gd name="connsiteX1" fmla="*/ 104331 w 1088743"/>
                <a:gd name="connsiteY1" fmla="*/ 89235 h 224745"/>
                <a:gd name="connsiteX2" fmla="*/ 99516 w 1088743"/>
                <a:gd name="connsiteY2" fmla="*/ 83415 h 224745"/>
                <a:gd name="connsiteX3" fmla="*/ 82548 w 1088743"/>
                <a:gd name="connsiteY3" fmla="*/ 53300 h 224745"/>
                <a:gd name="connsiteX4" fmla="*/ 75970 w 1088743"/>
                <a:gd name="connsiteY4" fmla="*/ 63677 h 224745"/>
                <a:gd name="connsiteX5" fmla="*/ 77742 w 1088743"/>
                <a:gd name="connsiteY5" fmla="*/ 76580 h 224745"/>
                <a:gd name="connsiteX6" fmla="*/ 94955 w 1088743"/>
                <a:gd name="connsiteY6" fmla="*/ 145418 h 224745"/>
                <a:gd name="connsiteX7" fmla="*/ 95972 w 1088743"/>
                <a:gd name="connsiteY7" fmla="*/ 150737 h 224745"/>
                <a:gd name="connsiteX8" fmla="*/ 89134 w 1088743"/>
                <a:gd name="connsiteY8" fmla="*/ 157320 h 224745"/>
                <a:gd name="connsiteX9" fmla="*/ 79005 w 1088743"/>
                <a:gd name="connsiteY9" fmla="*/ 147443 h 224745"/>
                <a:gd name="connsiteX10" fmla="*/ 57985 w 1088743"/>
                <a:gd name="connsiteY10" fmla="*/ 162377 h 224745"/>
                <a:gd name="connsiteX11" fmla="*/ 0 w 1088743"/>
                <a:gd name="connsiteY11" fmla="*/ 86956 h 224745"/>
                <a:gd name="connsiteX12" fmla="*/ 30641 w 1088743"/>
                <a:gd name="connsiteY12" fmla="*/ 47725 h 224745"/>
                <a:gd name="connsiteX13" fmla="*/ 61027 w 1088743"/>
                <a:gd name="connsiteY13" fmla="*/ 65447 h 224745"/>
                <a:gd name="connsiteX14" fmla="*/ 82048 w 1088743"/>
                <a:gd name="connsiteY14" fmla="*/ 47725 h 224745"/>
                <a:gd name="connsiteX15" fmla="*/ 100533 w 1088743"/>
                <a:gd name="connsiteY15" fmla="*/ 61899 h 224745"/>
                <a:gd name="connsiteX16" fmla="*/ 108129 w 1088743"/>
                <a:gd name="connsiteY16" fmla="*/ 86703 h 224745"/>
                <a:gd name="connsiteX17" fmla="*/ 62798 w 1088743"/>
                <a:gd name="connsiteY17" fmla="*/ 81899 h 224745"/>
                <a:gd name="connsiteX18" fmla="*/ 31149 w 1088743"/>
                <a:gd name="connsiteY18" fmla="*/ 53300 h 224745"/>
                <a:gd name="connsiteX19" fmla="*/ 17215 w 1088743"/>
                <a:gd name="connsiteY19" fmla="*/ 75824 h 224745"/>
                <a:gd name="connsiteX20" fmla="*/ 29624 w 1088743"/>
                <a:gd name="connsiteY20" fmla="*/ 128721 h 224745"/>
                <a:gd name="connsiteX21" fmla="*/ 57985 w 1088743"/>
                <a:gd name="connsiteY21" fmla="*/ 156811 h 224745"/>
                <a:gd name="connsiteX22" fmla="*/ 75462 w 1088743"/>
                <a:gd name="connsiteY22" fmla="*/ 133024 h 224745"/>
                <a:gd name="connsiteX23" fmla="*/ 74699 w 1088743"/>
                <a:gd name="connsiteY23" fmla="*/ 129729 h 224745"/>
                <a:gd name="connsiteX24" fmla="*/ 62798 w 1088743"/>
                <a:gd name="connsiteY24" fmla="*/ 81899 h 224745"/>
                <a:gd name="connsiteX25" fmla="*/ 209685 w 1088743"/>
                <a:gd name="connsiteY25" fmla="*/ 49750 h 224745"/>
                <a:gd name="connsiteX26" fmla="*/ 234501 w 1088743"/>
                <a:gd name="connsiteY26" fmla="*/ 149467 h 224745"/>
                <a:gd name="connsiteX27" fmla="*/ 235264 w 1088743"/>
                <a:gd name="connsiteY27" fmla="*/ 153016 h 224745"/>
                <a:gd name="connsiteX28" fmla="*/ 228171 w 1088743"/>
                <a:gd name="connsiteY28" fmla="*/ 159598 h 224745"/>
                <a:gd name="connsiteX29" fmla="*/ 218295 w 1088743"/>
                <a:gd name="connsiteY29" fmla="*/ 150230 h 224745"/>
                <a:gd name="connsiteX30" fmla="*/ 199811 w 1088743"/>
                <a:gd name="connsiteY30" fmla="*/ 75824 h 224745"/>
                <a:gd name="connsiteX31" fmla="*/ 172966 w 1088743"/>
                <a:gd name="connsiteY31" fmla="*/ 53300 h 224745"/>
                <a:gd name="connsiteX32" fmla="*/ 159294 w 1088743"/>
                <a:gd name="connsiteY32" fmla="*/ 72783 h 224745"/>
                <a:gd name="connsiteX33" fmla="*/ 173983 w 1088743"/>
                <a:gd name="connsiteY33" fmla="*/ 128212 h 224745"/>
                <a:gd name="connsiteX34" fmla="*/ 177272 w 1088743"/>
                <a:gd name="connsiteY34" fmla="*/ 141876 h 224745"/>
                <a:gd name="connsiteX35" fmla="*/ 158031 w 1088743"/>
                <a:gd name="connsiteY35" fmla="*/ 162377 h 224745"/>
                <a:gd name="connsiteX36" fmla="*/ 125619 w 1088743"/>
                <a:gd name="connsiteY36" fmla="*/ 123400 h 224745"/>
                <a:gd name="connsiteX37" fmla="*/ 129417 w 1088743"/>
                <a:gd name="connsiteY37" fmla="*/ 120875 h 224745"/>
                <a:gd name="connsiteX38" fmla="*/ 133977 w 1088743"/>
                <a:gd name="connsiteY38" fmla="*/ 124924 h 224745"/>
                <a:gd name="connsiteX39" fmla="*/ 157522 w 1088743"/>
                <a:gd name="connsiteY39" fmla="*/ 156811 h 224745"/>
                <a:gd name="connsiteX40" fmla="*/ 163092 w 1088743"/>
                <a:gd name="connsiteY40" fmla="*/ 149467 h 224745"/>
                <a:gd name="connsiteX41" fmla="*/ 157014 w 1088743"/>
                <a:gd name="connsiteY41" fmla="*/ 126695 h 224745"/>
                <a:gd name="connsiteX42" fmla="*/ 143851 w 1088743"/>
                <a:gd name="connsiteY42" fmla="*/ 77087 h 224745"/>
                <a:gd name="connsiteX43" fmla="*/ 172211 w 1088743"/>
                <a:gd name="connsiteY43" fmla="*/ 47725 h 224745"/>
                <a:gd name="connsiteX44" fmla="*/ 195004 w 1088743"/>
                <a:gd name="connsiteY44" fmla="*/ 57094 h 224745"/>
                <a:gd name="connsiteX45" fmla="*/ 153979 w 1088743"/>
                <a:gd name="connsiteY45" fmla="*/ 4200 h 224745"/>
                <a:gd name="connsiteX46" fmla="*/ 138273 w 1088743"/>
                <a:gd name="connsiteY46" fmla="*/ 15077 h 224745"/>
                <a:gd name="connsiteX47" fmla="*/ 140308 w 1088743"/>
                <a:gd name="connsiteY47" fmla="*/ 15838 h 224745"/>
                <a:gd name="connsiteX48" fmla="*/ 151193 w 1088743"/>
                <a:gd name="connsiteY48" fmla="*/ 27987 h 224745"/>
                <a:gd name="connsiteX49" fmla="*/ 142580 w 1088743"/>
                <a:gd name="connsiteY49" fmla="*/ 36086 h 224745"/>
                <a:gd name="connsiteX50" fmla="*/ 129671 w 1088743"/>
                <a:gd name="connsiteY50" fmla="*/ 20396 h 224745"/>
                <a:gd name="connsiteX51" fmla="*/ 153979 w 1088743"/>
                <a:gd name="connsiteY51" fmla="*/ -1375 h 224745"/>
                <a:gd name="connsiteX52" fmla="*/ 209685 w 1088743"/>
                <a:gd name="connsiteY52" fmla="*/ 49750 h 224745"/>
                <a:gd name="connsiteX53" fmla="*/ 346195 w 1088743"/>
                <a:gd name="connsiteY53" fmla="*/ 76832 h 224745"/>
                <a:gd name="connsiteX54" fmla="*/ 342142 w 1088743"/>
                <a:gd name="connsiteY54" fmla="*/ 80883 h 224745"/>
                <a:gd name="connsiteX55" fmla="*/ 338855 w 1088743"/>
                <a:gd name="connsiteY55" fmla="*/ 78096 h 224745"/>
                <a:gd name="connsiteX56" fmla="*/ 293270 w 1088743"/>
                <a:gd name="connsiteY56" fmla="*/ 53300 h 224745"/>
                <a:gd name="connsiteX57" fmla="*/ 274023 w 1088743"/>
                <a:gd name="connsiteY57" fmla="*/ 81136 h 224745"/>
                <a:gd name="connsiteX58" fmla="*/ 278327 w 1088743"/>
                <a:gd name="connsiteY58" fmla="*/ 108973 h 224745"/>
                <a:gd name="connsiteX59" fmla="*/ 288203 w 1088743"/>
                <a:gd name="connsiteY59" fmla="*/ 108973 h 224745"/>
                <a:gd name="connsiteX60" fmla="*/ 324919 w 1088743"/>
                <a:gd name="connsiteY60" fmla="*/ 114547 h 224745"/>
                <a:gd name="connsiteX61" fmla="*/ 344931 w 1088743"/>
                <a:gd name="connsiteY61" fmla="*/ 140868 h 224745"/>
                <a:gd name="connsiteX62" fmla="*/ 319352 w 1088743"/>
                <a:gd name="connsiteY62" fmla="*/ 162377 h 224745"/>
                <a:gd name="connsiteX63" fmla="*/ 256554 w 1088743"/>
                <a:gd name="connsiteY63" fmla="*/ 92022 h 224745"/>
                <a:gd name="connsiteX64" fmla="*/ 292762 w 1088743"/>
                <a:gd name="connsiteY64" fmla="*/ 47725 h 224745"/>
                <a:gd name="connsiteX65" fmla="*/ 346195 w 1088743"/>
                <a:gd name="connsiteY65" fmla="*/ 76832 h 224745"/>
                <a:gd name="connsiteX66" fmla="*/ 335304 w 1088743"/>
                <a:gd name="connsiteY66" fmla="*/ 141369 h 224745"/>
                <a:gd name="connsiteX67" fmla="*/ 285168 w 1088743"/>
                <a:gd name="connsiteY67" fmla="*/ 114547 h 224745"/>
                <a:gd name="connsiteX68" fmla="*/ 279845 w 1088743"/>
                <a:gd name="connsiteY68" fmla="*/ 114547 h 224745"/>
                <a:gd name="connsiteX69" fmla="*/ 319352 w 1088743"/>
                <a:gd name="connsiteY69" fmla="*/ 156811 h 224745"/>
                <a:gd name="connsiteX70" fmla="*/ 335304 w 1088743"/>
                <a:gd name="connsiteY70" fmla="*/ 141369 h 224745"/>
                <a:gd name="connsiteX71" fmla="*/ 468008 w 1088743"/>
                <a:gd name="connsiteY71" fmla="*/ 146433 h 224745"/>
                <a:gd name="connsiteX72" fmla="*/ 443192 w 1088743"/>
                <a:gd name="connsiteY72" fmla="*/ 162377 h 224745"/>
                <a:gd name="connsiteX73" fmla="*/ 412549 w 1088743"/>
                <a:gd name="connsiteY73" fmla="*/ 144155 h 224745"/>
                <a:gd name="connsiteX74" fmla="*/ 391539 w 1088743"/>
                <a:gd name="connsiteY74" fmla="*/ 162377 h 224745"/>
                <a:gd name="connsiteX75" fmla="*/ 373307 w 1088743"/>
                <a:gd name="connsiteY75" fmla="*/ 148967 h 224745"/>
                <a:gd name="connsiteX76" fmla="*/ 365202 w 1088743"/>
                <a:gd name="connsiteY76" fmla="*/ 123400 h 224745"/>
                <a:gd name="connsiteX77" fmla="*/ 369000 w 1088743"/>
                <a:gd name="connsiteY77" fmla="*/ 120875 h 224745"/>
                <a:gd name="connsiteX78" fmla="*/ 373807 w 1088743"/>
                <a:gd name="connsiteY78" fmla="*/ 126695 h 224745"/>
                <a:gd name="connsiteX79" fmla="*/ 391030 w 1088743"/>
                <a:gd name="connsiteY79" fmla="*/ 156811 h 224745"/>
                <a:gd name="connsiteX80" fmla="*/ 397614 w 1088743"/>
                <a:gd name="connsiteY80" fmla="*/ 146688 h 224745"/>
                <a:gd name="connsiteX81" fmla="*/ 395845 w 1088743"/>
                <a:gd name="connsiteY81" fmla="*/ 133778 h 224745"/>
                <a:gd name="connsiteX82" fmla="*/ 376850 w 1088743"/>
                <a:gd name="connsiteY82" fmla="*/ 57848 h 224745"/>
                <a:gd name="connsiteX83" fmla="*/ 376087 w 1088743"/>
                <a:gd name="connsiteY83" fmla="*/ 54308 h 224745"/>
                <a:gd name="connsiteX84" fmla="*/ 383180 w 1088743"/>
                <a:gd name="connsiteY84" fmla="*/ 47725 h 224745"/>
                <a:gd name="connsiteX85" fmla="*/ 393056 w 1088743"/>
                <a:gd name="connsiteY85" fmla="*/ 57094 h 224745"/>
                <a:gd name="connsiteX86" fmla="*/ 409516 w 1088743"/>
                <a:gd name="connsiteY86" fmla="*/ 123400 h 224745"/>
                <a:gd name="connsiteX87" fmla="*/ 442945 w 1088743"/>
                <a:gd name="connsiteY87" fmla="*/ 156811 h 224745"/>
                <a:gd name="connsiteX88" fmla="*/ 456363 w 1088743"/>
                <a:gd name="connsiteY88" fmla="*/ 153271 h 224745"/>
                <a:gd name="connsiteX89" fmla="*/ 446741 w 1088743"/>
                <a:gd name="connsiteY89" fmla="*/ 141122 h 224745"/>
                <a:gd name="connsiteX90" fmla="*/ 455600 w 1088743"/>
                <a:gd name="connsiteY90" fmla="*/ 133024 h 224745"/>
                <a:gd name="connsiteX91" fmla="*/ 468008 w 1088743"/>
                <a:gd name="connsiteY91" fmla="*/ 146433 h 224745"/>
                <a:gd name="connsiteX92" fmla="*/ 666805 w 1088743"/>
                <a:gd name="connsiteY92" fmla="*/ 220083 h 224745"/>
                <a:gd name="connsiteX93" fmla="*/ 663516 w 1088743"/>
                <a:gd name="connsiteY93" fmla="*/ 223371 h 224745"/>
                <a:gd name="connsiteX94" fmla="*/ 639208 w 1088743"/>
                <a:gd name="connsiteY94" fmla="*/ 222617 h 224745"/>
                <a:gd name="connsiteX95" fmla="*/ 614644 w 1088743"/>
                <a:gd name="connsiteY95" fmla="*/ 223371 h 224745"/>
                <a:gd name="connsiteX96" fmla="*/ 610083 w 1088743"/>
                <a:gd name="connsiteY96" fmla="*/ 218568 h 224745"/>
                <a:gd name="connsiteX97" fmla="*/ 614644 w 1088743"/>
                <a:gd name="connsiteY97" fmla="*/ 215527 h 224745"/>
                <a:gd name="connsiteX98" fmla="*/ 629833 w 1088743"/>
                <a:gd name="connsiteY98" fmla="*/ 204641 h 224745"/>
                <a:gd name="connsiteX99" fmla="*/ 628824 w 1088743"/>
                <a:gd name="connsiteY99" fmla="*/ 198566 h 224745"/>
                <a:gd name="connsiteX100" fmla="*/ 600972 w 1088743"/>
                <a:gd name="connsiteY100" fmla="*/ 87464 h 224745"/>
                <a:gd name="connsiteX101" fmla="*/ 553617 w 1088743"/>
                <a:gd name="connsiteY101" fmla="*/ 219067 h 224745"/>
                <a:gd name="connsiteX102" fmla="*/ 546522 w 1088743"/>
                <a:gd name="connsiteY102" fmla="*/ 223371 h 224745"/>
                <a:gd name="connsiteX103" fmla="*/ 514872 w 1088743"/>
                <a:gd name="connsiteY103" fmla="*/ 223371 h 224745"/>
                <a:gd name="connsiteX104" fmla="*/ 508034 w 1088743"/>
                <a:gd name="connsiteY104" fmla="*/ 218568 h 224745"/>
                <a:gd name="connsiteX105" fmla="*/ 514872 w 1088743"/>
                <a:gd name="connsiteY105" fmla="*/ 215527 h 224745"/>
                <a:gd name="connsiteX106" fmla="*/ 530316 w 1088743"/>
                <a:gd name="connsiteY106" fmla="*/ 213502 h 224745"/>
                <a:gd name="connsiteX107" fmla="*/ 529561 w 1088743"/>
                <a:gd name="connsiteY107" fmla="*/ 210214 h 224745"/>
                <a:gd name="connsiteX108" fmla="*/ 496132 w 1088743"/>
                <a:gd name="connsiteY108" fmla="*/ 76071 h 224745"/>
                <a:gd name="connsiteX109" fmla="*/ 471570 w 1088743"/>
                <a:gd name="connsiteY109" fmla="*/ 58357 h 224745"/>
                <a:gd name="connsiteX110" fmla="*/ 466755 w 1088743"/>
                <a:gd name="connsiteY110" fmla="*/ 53554 h 224745"/>
                <a:gd name="connsiteX111" fmla="*/ 470052 w 1088743"/>
                <a:gd name="connsiteY111" fmla="*/ 50513 h 224745"/>
                <a:gd name="connsiteX112" fmla="*/ 494106 w 1088743"/>
                <a:gd name="connsiteY112" fmla="*/ 51274 h 224745"/>
                <a:gd name="connsiteX113" fmla="*/ 518924 w 1088743"/>
                <a:gd name="connsiteY113" fmla="*/ 50513 h 224745"/>
                <a:gd name="connsiteX114" fmla="*/ 523485 w 1088743"/>
                <a:gd name="connsiteY114" fmla="*/ 55069 h 224745"/>
                <a:gd name="connsiteX115" fmla="*/ 518671 w 1088743"/>
                <a:gd name="connsiteY115" fmla="*/ 58357 h 224745"/>
                <a:gd name="connsiteX116" fmla="*/ 503728 w 1088743"/>
                <a:gd name="connsiteY116" fmla="*/ 69243 h 224745"/>
                <a:gd name="connsiteX117" fmla="*/ 504744 w 1088743"/>
                <a:gd name="connsiteY117" fmla="*/ 75570 h 224745"/>
                <a:gd name="connsiteX118" fmla="*/ 537411 w 1088743"/>
                <a:gd name="connsiteY118" fmla="*/ 205911 h 224745"/>
                <a:gd name="connsiteX119" fmla="*/ 591851 w 1088743"/>
                <a:gd name="connsiteY119" fmla="*/ 54816 h 224745"/>
                <a:gd name="connsiteX120" fmla="*/ 596920 w 1088743"/>
                <a:gd name="connsiteY120" fmla="*/ 50513 h 224745"/>
                <a:gd name="connsiteX121" fmla="*/ 601981 w 1088743"/>
                <a:gd name="connsiteY121" fmla="*/ 55578 h 224745"/>
                <a:gd name="connsiteX122" fmla="*/ 637436 w 1088743"/>
                <a:gd name="connsiteY122" fmla="*/ 198320 h 224745"/>
                <a:gd name="connsiteX123" fmla="*/ 663008 w 1088743"/>
                <a:gd name="connsiteY123" fmla="*/ 215527 h 224745"/>
                <a:gd name="connsiteX124" fmla="*/ 666805 w 1088743"/>
                <a:gd name="connsiteY124" fmla="*/ 220083 h 224745"/>
                <a:gd name="connsiteX125" fmla="*/ 768124 w 1088743"/>
                <a:gd name="connsiteY125" fmla="*/ 120875 h 224745"/>
                <a:gd name="connsiteX126" fmla="*/ 731152 w 1088743"/>
                <a:gd name="connsiteY126" fmla="*/ 162377 h 224745"/>
                <a:gd name="connsiteX127" fmla="*/ 667082 w 1088743"/>
                <a:gd name="connsiteY127" fmla="*/ 89490 h 224745"/>
                <a:gd name="connsiteX128" fmla="*/ 704055 w 1088743"/>
                <a:gd name="connsiteY128" fmla="*/ 47725 h 224745"/>
                <a:gd name="connsiteX129" fmla="*/ 768124 w 1088743"/>
                <a:gd name="connsiteY129" fmla="*/ 120875 h 224745"/>
                <a:gd name="connsiteX130" fmla="*/ 750401 w 1088743"/>
                <a:gd name="connsiteY130" fmla="*/ 130744 h 224745"/>
                <a:gd name="connsiteX131" fmla="*/ 736722 w 1088743"/>
                <a:gd name="connsiteY131" fmla="*/ 78603 h 224745"/>
                <a:gd name="connsiteX132" fmla="*/ 704055 w 1088743"/>
                <a:gd name="connsiteY132" fmla="*/ 53300 h 224745"/>
                <a:gd name="connsiteX133" fmla="*/ 684814 w 1088743"/>
                <a:gd name="connsiteY133" fmla="*/ 79366 h 224745"/>
                <a:gd name="connsiteX134" fmla="*/ 699495 w 1088743"/>
                <a:gd name="connsiteY134" fmla="*/ 133778 h 224745"/>
                <a:gd name="connsiteX135" fmla="*/ 730898 w 1088743"/>
                <a:gd name="connsiteY135" fmla="*/ 156811 h 224745"/>
                <a:gd name="connsiteX136" fmla="*/ 750401 w 1088743"/>
                <a:gd name="connsiteY136" fmla="*/ 130744 h 224745"/>
                <a:gd name="connsiteX137" fmla="*/ 892473 w 1088743"/>
                <a:gd name="connsiteY137" fmla="*/ 146433 h 224745"/>
                <a:gd name="connsiteX138" fmla="*/ 867654 w 1088743"/>
                <a:gd name="connsiteY138" fmla="*/ 162377 h 224745"/>
                <a:gd name="connsiteX139" fmla="*/ 837014 w 1088743"/>
                <a:gd name="connsiteY139" fmla="*/ 144155 h 224745"/>
                <a:gd name="connsiteX140" fmla="*/ 816003 w 1088743"/>
                <a:gd name="connsiteY140" fmla="*/ 162377 h 224745"/>
                <a:gd name="connsiteX141" fmla="*/ 797771 w 1088743"/>
                <a:gd name="connsiteY141" fmla="*/ 148967 h 224745"/>
                <a:gd name="connsiteX142" fmla="*/ 789667 w 1088743"/>
                <a:gd name="connsiteY142" fmla="*/ 123400 h 224745"/>
                <a:gd name="connsiteX143" fmla="*/ 793465 w 1088743"/>
                <a:gd name="connsiteY143" fmla="*/ 120875 h 224745"/>
                <a:gd name="connsiteX144" fmla="*/ 798272 w 1088743"/>
                <a:gd name="connsiteY144" fmla="*/ 126695 h 224745"/>
                <a:gd name="connsiteX145" fmla="*/ 815495 w 1088743"/>
                <a:gd name="connsiteY145" fmla="*/ 156811 h 224745"/>
                <a:gd name="connsiteX146" fmla="*/ 822079 w 1088743"/>
                <a:gd name="connsiteY146" fmla="*/ 146688 h 224745"/>
                <a:gd name="connsiteX147" fmla="*/ 820307 w 1088743"/>
                <a:gd name="connsiteY147" fmla="*/ 133778 h 224745"/>
                <a:gd name="connsiteX148" fmla="*/ 801315 w 1088743"/>
                <a:gd name="connsiteY148" fmla="*/ 57848 h 224745"/>
                <a:gd name="connsiteX149" fmla="*/ 800552 w 1088743"/>
                <a:gd name="connsiteY149" fmla="*/ 54308 h 224745"/>
                <a:gd name="connsiteX150" fmla="*/ 807645 w 1088743"/>
                <a:gd name="connsiteY150" fmla="*/ 47725 h 224745"/>
                <a:gd name="connsiteX151" fmla="*/ 817521 w 1088743"/>
                <a:gd name="connsiteY151" fmla="*/ 57094 h 224745"/>
                <a:gd name="connsiteX152" fmla="*/ 833981 w 1088743"/>
                <a:gd name="connsiteY152" fmla="*/ 123400 h 224745"/>
                <a:gd name="connsiteX153" fmla="*/ 867410 w 1088743"/>
                <a:gd name="connsiteY153" fmla="*/ 156811 h 224745"/>
                <a:gd name="connsiteX154" fmla="*/ 880828 w 1088743"/>
                <a:gd name="connsiteY154" fmla="*/ 153271 h 224745"/>
                <a:gd name="connsiteX155" fmla="*/ 871205 w 1088743"/>
                <a:gd name="connsiteY155" fmla="*/ 141122 h 224745"/>
                <a:gd name="connsiteX156" fmla="*/ 880065 w 1088743"/>
                <a:gd name="connsiteY156" fmla="*/ 133024 h 224745"/>
                <a:gd name="connsiteX157" fmla="*/ 892473 w 1088743"/>
                <a:gd name="connsiteY157" fmla="*/ 146433 h 224745"/>
                <a:gd name="connsiteX158" fmla="*/ 1088743 w 1088743"/>
                <a:gd name="connsiteY158" fmla="*/ 86703 h 224745"/>
                <a:gd name="connsiteX159" fmla="*/ 1084938 w 1088743"/>
                <a:gd name="connsiteY159" fmla="*/ 89235 h 224745"/>
                <a:gd name="connsiteX160" fmla="*/ 1080632 w 1088743"/>
                <a:gd name="connsiteY160" fmla="*/ 84932 h 224745"/>
                <a:gd name="connsiteX161" fmla="*/ 1057086 w 1088743"/>
                <a:gd name="connsiteY161" fmla="*/ 53300 h 224745"/>
                <a:gd name="connsiteX162" fmla="*/ 1051517 w 1088743"/>
                <a:gd name="connsiteY162" fmla="*/ 60636 h 224745"/>
                <a:gd name="connsiteX163" fmla="*/ 1056077 w 1088743"/>
                <a:gd name="connsiteY163" fmla="*/ 79621 h 224745"/>
                <a:gd name="connsiteX164" fmla="*/ 1071521 w 1088743"/>
                <a:gd name="connsiteY164" fmla="*/ 136057 h 224745"/>
                <a:gd name="connsiteX165" fmla="*/ 1044933 w 1088743"/>
                <a:gd name="connsiteY165" fmla="*/ 162377 h 224745"/>
                <a:gd name="connsiteX166" fmla="*/ 1006950 w 1088743"/>
                <a:gd name="connsiteY166" fmla="*/ 140106 h 224745"/>
                <a:gd name="connsiteX167" fmla="*/ 980362 w 1088743"/>
                <a:gd name="connsiteY167" fmla="*/ 162377 h 224745"/>
                <a:gd name="connsiteX168" fmla="*/ 944144 w 1088743"/>
                <a:gd name="connsiteY168" fmla="*/ 142384 h 224745"/>
                <a:gd name="connsiteX169" fmla="*/ 922877 w 1088743"/>
                <a:gd name="connsiteY169" fmla="*/ 162377 h 224745"/>
                <a:gd name="connsiteX170" fmla="*/ 904644 w 1088743"/>
                <a:gd name="connsiteY170" fmla="*/ 148967 h 224745"/>
                <a:gd name="connsiteX171" fmla="*/ 896543 w 1088743"/>
                <a:gd name="connsiteY171" fmla="*/ 123400 h 224745"/>
                <a:gd name="connsiteX172" fmla="*/ 900339 w 1088743"/>
                <a:gd name="connsiteY172" fmla="*/ 120875 h 224745"/>
                <a:gd name="connsiteX173" fmla="*/ 905146 w 1088743"/>
                <a:gd name="connsiteY173" fmla="*/ 126695 h 224745"/>
                <a:gd name="connsiteX174" fmla="*/ 922368 w 1088743"/>
                <a:gd name="connsiteY174" fmla="*/ 156811 h 224745"/>
                <a:gd name="connsiteX175" fmla="*/ 928955 w 1088743"/>
                <a:gd name="connsiteY175" fmla="*/ 146688 h 224745"/>
                <a:gd name="connsiteX176" fmla="*/ 927184 w 1088743"/>
                <a:gd name="connsiteY176" fmla="*/ 133778 h 224745"/>
                <a:gd name="connsiteX177" fmla="*/ 908188 w 1088743"/>
                <a:gd name="connsiteY177" fmla="*/ 57848 h 224745"/>
                <a:gd name="connsiteX178" fmla="*/ 907426 w 1088743"/>
                <a:gd name="connsiteY178" fmla="*/ 54308 h 224745"/>
                <a:gd name="connsiteX179" fmla="*/ 914521 w 1088743"/>
                <a:gd name="connsiteY179" fmla="*/ 47725 h 224745"/>
                <a:gd name="connsiteX180" fmla="*/ 923632 w 1088743"/>
                <a:gd name="connsiteY180" fmla="*/ 54308 h 224745"/>
                <a:gd name="connsiteX181" fmla="*/ 933760 w 1088743"/>
                <a:gd name="connsiteY181" fmla="*/ 94801 h 224745"/>
                <a:gd name="connsiteX182" fmla="*/ 937812 w 1088743"/>
                <a:gd name="connsiteY182" fmla="*/ 111253 h 224745"/>
                <a:gd name="connsiteX183" fmla="*/ 944144 w 1088743"/>
                <a:gd name="connsiteY183" fmla="*/ 129474 h 224745"/>
                <a:gd name="connsiteX184" fmla="*/ 979854 w 1088743"/>
                <a:gd name="connsiteY184" fmla="*/ 156811 h 224745"/>
                <a:gd name="connsiteX185" fmla="*/ 991500 w 1088743"/>
                <a:gd name="connsiteY185" fmla="*/ 140106 h 224745"/>
                <a:gd name="connsiteX186" fmla="*/ 989219 w 1088743"/>
                <a:gd name="connsiteY186" fmla="*/ 123654 h 224745"/>
                <a:gd name="connsiteX187" fmla="*/ 972759 w 1088743"/>
                <a:gd name="connsiteY187" fmla="*/ 57848 h 224745"/>
                <a:gd name="connsiteX188" fmla="*/ 972004 w 1088743"/>
                <a:gd name="connsiteY188" fmla="*/ 54308 h 224745"/>
                <a:gd name="connsiteX189" fmla="*/ 979092 w 1088743"/>
                <a:gd name="connsiteY189" fmla="*/ 47725 h 224745"/>
                <a:gd name="connsiteX190" fmla="*/ 988209 w 1088743"/>
                <a:gd name="connsiteY190" fmla="*/ 54308 h 224745"/>
                <a:gd name="connsiteX191" fmla="*/ 998337 w 1088743"/>
                <a:gd name="connsiteY191" fmla="*/ 94801 h 224745"/>
                <a:gd name="connsiteX192" fmla="*/ 1002389 w 1088743"/>
                <a:gd name="connsiteY192" fmla="*/ 111253 h 224745"/>
                <a:gd name="connsiteX193" fmla="*/ 1008722 w 1088743"/>
                <a:gd name="connsiteY193" fmla="*/ 129474 h 224745"/>
                <a:gd name="connsiteX194" fmla="*/ 1044424 w 1088743"/>
                <a:gd name="connsiteY194" fmla="*/ 156811 h 224745"/>
                <a:gd name="connsiteX195" fmla="*/ 1056077 w 1088743"/>
                <a:gd name="connsiteY195" fmla="*/ 140106 h 224745"/>
                <a:gd name="connsiteX196" fmla="*/ 1041389 w 1088743"/>
                <a:gd name="connsiteY196" fmla="*/ 84169 h 224745"/>
                <a:gd name="connsiteX197" fmla="*/ 1037337 w 1088743"/>
                <a:gd name="connsiteY197" fmla="*/ 67971 h 224745"/>
                <a:gd name="connsiteX198" fmla="*/ 1056578 w 1088743"/>
                <a:gd name="connsiteY198" fmla="*/ 47725 h 224745"/>
                <a:gd name="connsiteX199" fmla="*/ 1088743 w 1088743"/>
                <a:gd name="connsiteY199" fmla="*/ 86703 h 224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</a:cxnLst>
              <a:rect l="l" t="t" r="r" b="b"/>
              <a:pathLst>
                <a:path w="1088743" h="224745">
                  <a:moveTo>
                    <a:pt x="108129" y="86703"/>
                  </a:moveTo>
                  <a:cubicBezTo>
                    <a:pt x="108129" y="89235"/>
                    <a:pt x="106103" y="89235"/>
                    <a:pt x="104331" y="89235"/>
                  </a:cubicBezTo>
                  <a:cubicBezTo>
                    <a:pt x="101288" y="89235"/>
                    <a:pt x="101034" y="88981"/>
                    <a:pt x="99516" y="83415"/>
                  </a:cubicBezTo>
                  <a:cubicBezTo>
                    <a:pt x="95972" y="69243"/>
                    <a:pt x="91160" y="53300"/>
                    <a:pt x="82548" y="53300"/>
                  </a:cubicBezTo>
                  <a:cubicBezTo>
                    <a:pt x="75970" y="53300"/>
                    <a:pt x="75970" y="60128"/>
                    <a:pt x="75970" y="63677"/>
                  </a:cubicBezTo>
                  <a:cubicBezTo>
                    <a:pt x="75970" y="65447"/>
                    <a:pt x="75970" y="69496"/>
                    <a:pt x="77742" y="76580"/>
                  </a:cubicBezTo>
                  <a:lnTo>
                    <a:pt x="94955" y="145418"/>
                  </a:lnTo>
                  <a:cubicBezTo>
                    <a:pt x="95972" y="148967"/>
                    <a:pt x="95972" y="149467"/>
                    <a:pt x="95972" y="150737"/>
                  </a:cubicBezTo>
                  <a:cubicBezTo>
                    <a:pt x="95972" y="156050"/>
                    <a:pt x="91669" y="157320"/>
                    <a:pt x="89134" y="157320"/>
                  </a:cubicBezTo>
                  <a:cubicBezTo>
                    <a:pt x="81030" y="157320"/>
                    <a:pt x="79259" y="148713"/>
                    <a:pt x="79005" y="147443"/>
                  </a:cubicBezTo>
                  <a:cubicBezTo>
                    <a:pt x="74191" y="158328"/>
                    <a:pt x="66088" y="162377"/>
                    <a:pt x="57985" y="162377"/>
                  </a:cubicBezTo>
                  <a:cubicBezTo>
                    <a:pt x="29878" y="162377"/>
                    <a:pt x="0" y="123909"/>
                    <a:pt x="0" y="86956"/>
                  </a:cubicBezTo>
                  <a:cubicBezTo>
                    <a:pt x="0" y="65447"/>
                    <a:pt x="11646" y="47725"/>
                    <a:pt x="30641" y="47725"/>
                  </a:cubicBezTo>
                  <a:cubicBezTo>
                    <a:pt x="39753" y="47725"/>
                    <a:pt x="50898" y="53045"/>
                    <a:pt x="61027" y="65447"/>
                  </a:cubicBezTo>
                  <a:cubicBezTo>
                    <a:pt x="63816" y="53045"/>
                    <a:pt x="73182" y="47725"/>
                    <a:pt x="82048" y="47725"/>
                  </a:cubicBezTo>
                  <a:cubicBezTo>
                    <a:pt x="91414" y="47725"/>
                    <a:pt x="96727" y="54053"/>
                    <a:pt x="100533" y="61899"/>
                  </a:cubicBezTo>
                  <a:cubicBezTo>
                    <a:pt x="105086" y="71521"/>
                    <a:pt x="108129" y="86703"/>
                    <a:pt x="108129" y="86703"/>
                  </a:cubicBezTo>
                  <a:close/>
                  <a:moveTo>
                    <a:pt x="62798" y="81899"/>
                  </a:moveTo>
                  <a:cubicBezTo>
                    <a:pt x="60773" y="73801"/>
                    <a:pt x="45075" y="53300"/>
                    <a:pt x="31149" y="53300"/>
                  </a:cubicBezTo>
                  <a:cubicBezTo>
                    <a:pt x="19241" y="53300"/>
                    <a:pt x="17215" y="68226"/>
                    <a:pt x="17215" y="75824"/>
                  </a:cubicBezTo>
                  <a:cubicBezTo>
                    <a:pt x="17215" y="88472"/>
                    <a:pt x="25072" y="118089"/>
                    <a:pt x="29624" y="128721"/>
                  </a:cubicBezTo>
                  <a:cubicBezTo>
                    <a:pt x="35955" y="144155"/>
                    <a:pt x="47609" y="156811"/>
                    <a:pt x="57985" y="156811"/>
                  </a:cubicBezTo>
                  <a:cubicBezTo>
                    <a:pt x="69130" y="156811"/>
                    <a:pt x="75462" y="143647"/>
                    <a:pt x="75462" y="133024"/>
                  </a:cubicBezTo>
                  <a:cubicBezTo>
                    <a:pt x="75462" y="133024"/>
                    <a:pt x="75207" y="131245"/>
                    <a:pt x="74699" y="129729"/>
                  </a:cubicBezTo>
                  <a:lnTo>
                    <a:pt x="62798" y="81899"/>
                  </a:lnTo>
                  <a:close/>
                  <a:moveTo>
                    <a:pt x="209685" y="49750"/>
                  </a:moveTo>
                  <a:lnTo>
                    <a:pt x="234501" y="149467"/>
                  </a:lnTo>
                  <a:cubicBezTo>
                    <a:pt x="234755" y="150991"/>
                    <a:pt x="235264" y="152253"/>
                    <a:pt x="235264" y="153016"/>
                  </a:cubicBezTo>
                  <a:cubicBezTo>
                    <a:pt x="235264" y="155795"/>
                    <a:pt x="233240" y="159598"/>
                    <a:pt x="228171" y="159598"/>
                  </a:cubicBezTo>
                  <a:cubicBezTo>
                    <a:pt x="220575" y="159598"/>
                    <a:pt x="218803" y="152253"/>
                    <a:pt x="218295" y="150230"/>
                  </a:cubicBezTo>
                  <a:lnTo>
                    <a:pt x="199811" y="75824"/>
                  </a:lnTo>
                  <a:cubicBezTo>
                    <a:pt x="198039" y="68480"/>
                    <a:pt x="187909" y="53300"/>
                    <a:pt x="172966" y="53300"/>
                  </a:cubicBezTo>
                  <a:cubicBezTo>
                    <a:pt x="161574" y="53300"/>
                    <a:pt x="159294" y="64431"/>
                    <a:pt x="159294" y="72783"/>
                  </a:cubicBezTo>
                  <a:cubicBezTo>
                    <a:pt x="159294" y="88227"/>
                    <a:pt x="167653" y="110999"/>
                    <a:pt x="173983" y="128212"/>
                  </a:cubicBezTo>
                  <a:cubicBezTo>
                    <a:pt x="176009" y="133523"/>
                    <a:pt x="177272" y="137073"/>
                    <a:pt x="177272" y="141876"/>
                  </a:cubicBezTo>
                  <a:cubicBezTo>
                    <a:pt x="177272" y="154533"/>
                    <a:pt x="168914" y="162377"/>
                    <a:pt x="158031" y="162377"/>
                  </a:cubicBezTo>
                  <a:cubicBezTo>
                    <a:pt x="134478" y="162377"/>
                    <a:pt x="125619" y="124924"/>
                    <a:pt x="125619" y="123400"/>
                  </a:cubicBezTo>
                  <a:cubicBezTo>
                    <a:pt x="125619" y="120875"/>
                    <a:pt x="128145" y="120875"/>
                    <a:pt x="129417" y="120875"/>
                  </a:cubicBezTo>
                  <a:cubicBezTo>
                    <a:pt x="132706" y="120875"/>
                    <a:pt x="132961" y="121376"/>
                    <a:pt x="133977" y="124924"/>
                  </a:cubicBezTo>
                  <a:cubicBezTo>
                    <a:pt x="136003" y="132770"/>
                    <a:pt x="142834" y="156811"/>
                    <a:pt x="157522" y="156811"/>
                  </a:cubicBezTo>
                  <a:cubicBezTo>
                    <a:pt x="160311" y="156811"/>
                    <a:pt x="163092" y="156050"/>
                    <a:pt x="163092" y="149467"/>
                  </a:cubicBezTo>
                  <a:cubicBezTo>
                    <a:pt x="163092" y="143392"/>
                    <a:pt x="160565" y="136564"/>
                    <a:pt x="157014" y="126695"/>
                  </a:cubicBezTo>
                  <a:cubicBezTo>
                    <a:pt x="150438" y="108973"/>
                    <a:pt x="143851" y="90251"/>
                    <a:pt x="143851" y="77087"/>
                  </a:cubicBezTo>
                  <a:cubicBezTo>
                    <a:pt x="143851" y="55069"/>
                    <a:pt x="158540" y="47725"/>
                    <a:pt x="172211" y="47725"/>
                  </a:cubicBezTo>
                  <a:cubicBezTo>
                    <a:pt x="183859" y="47725"/>
                    <a:pt x="191706" y="53799"/>
                    <a:pt x="195004" y="57094"/>
                  </a:cubicBezTo>
                  <a:cubicBezTo>
                    <a:pt x="185374" y="15331"/>
                    <a:pt x="166644" y="4200"/>
                    <a:pt x="153979" y="4200"/>
                  </a:cubicBezTo>
                  <a:cubicBezTo>
                    <a:pt x="141825" y="4200"/>
                    <a:pt x="138273" y="13814"/>
                    <a:pt x="138273" y="15077"/>
                  </a:cubicBezTo>
                  <a:cubicBezTo>
                    <a:pt x="138273" y="15077"/>
                    <a:pt x="138528" y="15585"/>
                    <a:pt x="140308" y="15838"/>
                  </a:cubicBezTo>
                  <a:cubicBezTo>
                    <a:pt x="148157" y="17102"/>
                    <a:pt x="151193" y="23938"/>
                    <a:pt x="151193" y="27987"/>
                  </a:cubicBezTo>
                  <a:cubicBezTo>
                    <a:pt x="151193" y="33298"/>
                    <a:pt x="147141" y="36086"/>
                    <a:pt x="142580" y="36086"/>
                  </a:cubicBezTo>
                  <a:cubicBezTo>
                    <a:pt x="139544" y="36086"/>
                    <a:pt x="129671" y="34570"/>
                    <a:pt x="129671" y="20396"/>
                  </a:cubicBezTo>
                  <a:cubicBezTo>
                    <a:pt x="129671" y="7232"/>
                    <a:pt x="140053" y="-1375"/>
                    <a:pt x="153979" y="-1375"/>
                  </a:cubicBezTo>
                  <a:cubicBezTo>
                    <a:pt x="180315" y="-1375"/>
                    <a:pt x="203360" y="24699"/>
                    <a:pt x="209685" y="49750"/>
                  </a:cubicBezTo>
                  <a:close/>
                  <a:moveTo>
                    <a:pt x="346195" y="76832"/>
                  </a:moveTo>
                  <a:cubicBezTo>
                    <a:pt x="346195" y="78096"/>
                    <a:pt x="344168" y="80883"/>
                    <a:pt x="342142" y="80883"/>
                  </a:cubicBezTo>
                  <a:cubicBezTo>
                    <a:pt x="341126" y="80883"/>
                    <a:pt x="340879" y="80629"/>
                    <a:pt x="338855" y="78096"/>
                  </a:cubicBezTo>
                  <a:cubicBezTo>
                    <a:pt x="320115" y="54308"/>
                    <a:pt x="297576" y="53300"/>
                    <a:pt x="293270" y="53300"/>
                  </a:cubicBezTo>
                  <a:cubicBezTo>
                    <a:pt x="276810" y="53300"/>
                    <a:pt x="274023" y="71267"/>
                    <a:pt x="274023" y="81136"/>
                  </a:cubicBezTo>
                  <a:cubicBezTo>
                    <a:pt x="274023" y="90752"/>
                    <a:pt x="276555" y="102145"/>
                    <a:pt x="278327" y="108973"/>
                  </a:cubicBezTo>
                  <a:lnTo>
                    <a:pt x="288203" y="108973"/>
                  </a:lnTo>
                  <a:cubicBezTo>
                    <a:pt x="295804" y="108973"/>
                    <a:pt x="312766" y="109736"/>
                    <a:pt x="324919" y="114547"/>
                  </a:cubicBezTo>
                  <a:cubicBezTo>
                    <a:pt x="344931" y="122646"/>
                    <a:pt x="344931" y="139097"/>
                    <a:pt x="344931" y="140868"/>
                  </a:cubicBezTo>
                  <a:cubicBezTo>
                    <a:pt x="344931" y="152508"/>
                    <a:pt x="335558" y="162377"/>
                    <a:pt x="319352" y="162377"/>
                  </a:cubicBezTo>
                  <a:cubicBezTo>
                    <a:pt x="292762" y="162377"/>
                    <a:pt x="256554" y="136819"/>
                    <a:pt x="256554" y="92022"/>
                  </a:cubicBezTo>
                  <a:cubicBezTo>
                    <a:pt x="256554" y="69243"/>
                    <a:pt x="268707" y="47725"/>
                    <a:pt x="292762" y="47725"/>
                  </a:cubicBezTo>
                  <a:cubicBezTo>
                    <a:pt x="325174" y="47725"/>
                    <a:pt x="346195" y="73038"/>
                    <a:pt x="346195" y="76832"/>
                  </a:cubicBezTo>
                  <a:close/>
                  <a:moveTo>
                    <a:pt x="335304" y="141369"/>
                  </a:moveTo>
                  <a:cubicBezTo>
                    <a:pt x="335304" y="114547"/>
                    <a:pt x="293524" y="114547"/>
                    <a:pt x="285168" y="114547"/>
                  </a:cubicBezTo>
                  <a:lnTo>
                    <a:pt x="279845" y="114547"/>
                  </a:lnTo>
                  <a:cubicBezTo>
                    <a:pt x="290735" y="156050"/>
                    <a:pt x="316818" y="156811"/>
                    <a:pt x="319352" y="156811"/>
                  </a:cubicBezTo>
                  <a:cubicBezTo>
                    <a:pt x="329480" y="156811"/>
                    <a:pt x="335304" y="149975"/>
                    <a:pt x="335304" y="141369"/>
                  </a:cubicBezTo>
                  <a:close/>
                  <a:moveTo>
                    <a:pt x="468008" y="146433"/>
                  </a:moveTo>
                  <a:cubicBezTo>
                    <a:pt x="468008" y="159598"/>
                    <a:pt x="451548" y="162377"/>
                    <a:pt x="443192" y="162377"/>
                  </a:cubicBezTo>
                  <a:cubicBezTo>
                    <a:pt x="425722" y="162377"/>
                    <a:pt x="416609" y="149721"/>
                    <a:pt x="412549" y="144155"/>
                  </a:cubicBezTo>
                  <a:cubicBezTo>
                    <a:pt x="409771" y="157574"/>
                    <a:pt x="399895" y="162377"/>
                    <a:pt x="391539" y="162377"/>
                  </a:cubicBezTo>
                  <a:cubicBezTo>
                    <a:pt x="382418" y="162377"/>
                    <a:pt x="377359" y="156557"/>
                    <a:pt x="373307" y="148967"/>
                  </a:cubicBezTo>
                  <a:cubicBezTo>
                    <a:pt x="368491" y="138844"/>
                    <a:pt x="365202" y="123400"/>
                    <a:pt x="365202" y="123400"/>
                  </a:cubicBezTo>
                  <a:cubicBezTo>
                    <a:pt x="365202" y="120875"/>
                    <a:pt x="367729" y="120875"/>
                    <a:pt x="369000" y="120875"/>
                  </a:cubicBezTo>
                  <a:cubicBezTo>
                    <a:pt x="372289" y="120875"/>
                    <a:pt x="372544" y="121122"/>
                    <a:pt x="373807" y="126695"/>
                  </a:cubicBezTo>
                  <a:cubicBezTo>
                    <a:pt x="378368" y="144410"/>
                    <a:pt x="383180" y="156811"/>
                    <a:pt x="391030" y="156811"/>
                  </a:cubicBezTo>
                  <a:cubicBezTo>
                    <a:pt x="397614" y="156811"/>
                    <a:pt x="397614" y="149467"/>
                    <a:pt x="397614" y="146688"/>
                  </a:cubicBezTo>
                  <a:cubicBezTo>
                    <a:pt x="397614" y="142639"/>
                    <a:pt x="396851" y="137827"/>
                    <a:pt x="395845" y="133778"/>
                  </a:cubicBezTo>
                  <a:lnTo>
                    <a:pt x="376850" y="57848"/>
                  </a:lnTo>
                  <a:cubicBezTo>
                    <a:pt x="376341" y="56333"/>
                    <a:pt x="376087" y="55069"/>
                    <a:pt x="376087" y="54308"/>
                  </a:cubicBezTo>
                  <a:cubicBezTo>
                    <a:pt x="376087" y="51529"/>
                    <a:pt x="378113" y="47725"/>
                    <a:pt x="383180" y="47725"/>
                  </a:cubicBezTo>
                  <a:cubicBezTo>
                    <a:pt x="390776" y="47725"/>
                    <a:pt x="392548" y="55069"/>
                    <a:pt x="393056" y="57094"/>
                  </a:cubicBezTo>
                  <a:lnTo>
                    <a:pt x="409516" y="123400"/>
                  </a:lnTo>
                  <a:cubicBezTo>
                    <a:pt x="409771" y="124163"/>
                    <a:pt x="421162" y="156811"/>
                    <a:pt x="442945" y="156811"/>
                  </a:cubicBezTo>
                  <a:cubicBezTo>
                    <a:pt x="444209" y="156811"/>
                    <a:pt x="451301" y="156811"/>
                    <a:pt x="456363" y="153271"/>
                  </a:cubicBezTo>
                  <a:cubicBezTo>
                    <a:pt x="447496" y="150484"/>
                    <a:pt x="446741" y="142384"/>
                    <a:pt x="446741" y="141122"/>
                  </a:cubicBezTo>
                  <a:cubicBezTo>
                    <a:pt x="446741" y="137827"/>
                    <a:pt x="449021" y="133024"/>
                    <a:pt x="455600" y="133024"/>
                  </a:cubicBezTo>
                  <a:cubicBezTo>
                    <a:pt x="460161" y="133024"/>
                    <a:pt x="468008" y="136564"/>
                    <a:pt x="468008" y="146433"/>
                  </a:cubicBezTo>
                  <a:close/>
                  <a:moveTo>
                    <a:pt x="666805" y="220083"/>
                  </a:moveTo>
                  <a:cubicBezTo>
                    <a:pt x="666805" y="222108"/>
                    <a:pt x="665796" y="223371"/>
                    <a:pt x="663516" y="223371"/>
                  </a:cubicBezTo>
                  <a:cubicBezTo>
                    <a:pt x="655669" y="223371"/>
                    <a:pt x="647310" y="222617"/>
                    <a:pt x="639208" y="222617"/>
                  </a:cubicBezTo>
                  <a:cubicBezTo>
                    <a:pt x="631104" y="222617"/>
                    <a:pt x="622493" y="223371"/>
                    <a:pt x="614644" y="223371"/>
                  </a:cubicBezTo>
                  <a:cubicBezTo>
                    <a:pt x="613372" y="223371"/>
                    <a:pt x="610083" y="223371"/>
                    <a:pt x="610083" y="218568"/>
                  </a:cubicBezTo>
                  <a:cubicBezTo>
                    <a:pt x="610083" y="215780"/>
                    <a:pt x="612363" y="215527"/>
                    <a:pt x="614644" y="215527"/>
                  </a:cubicBezTo>
                  <a:cubicBezTo>
                    <a:pt x="627807" y="215018"/>
                    <a:pt x="629833" y="209960"/>
                    <a:pt x="629833" y="204641"/>
                  </a:cubicBezTo>
                  <a:cubicBezTo>
                    <a:pt x="629833" y="202370"/>
                    <a:pt x="629332" y="200592"/>
                    <a:pt x="628824" y="198566"/>
                  </a:cubicBezTo>
                  <a:lnTo>
                    <a:pt x="600972" y="87464"/>
                  </a:lnTo>
                  <a:lnTo>
                    <a:pt x="553617" y="219067"/>
                  </a:lnTo>
                  <a:cubicBezTo>
                    <a:pt x="552092" y="223116"/>
                    <a:pt x="551845" y="223371"/>
                    <a:pt x="546522" y="223371"/>
                  </a:cubicBezTo>
                  <a:lnTo>
                    <a:pt x="514872" y="223371"/>
                  </a:lnTo>
                  <a:cubicBezTo>
                    <a:pt x="510820" y="223371"/>
                    <a:pt x="508034" y="223371"/>
                    <a:pt x="508034" y="218568"/>
                  </a:cubicBezTo>
                  <a:cubicBezTo>
                    <a:pt x="508034" y="215527"/>
                    <a:pt x="510060" y="215527"/>
                    <a:pt x="514872" y="215527"/>
                  </a:cubicBezTo>
                  <a:cubicBezTo>
                    <a:pt x="516644" y="215527"/>
                    <a:pt x="530316" y="215527"/>
                    <a:pt x="530316" y="213502"/>
                  </a:cubicBezTo>
                  <a:cubicBezTo>
                    <a:pt x="530316" y="213502"/>
                    <a:pt x="530316" y="212739"/>
                    <a:pt x="529561" y="210214"/>
                  </a:cubicBezTo>
                  <a:lnTo>
                    <a:pt x="496132" y="76071"/>
                  </a:lnTo>
                  <a:cubicBezTo>
                    <a:pt x="492591" y="62151"/>
                    <a:pt x="483215" y="58865"/>
                    <a:pt x="471570" y="58357"/>
                  </a:cubicBezTo>
                  <a:cubicBezTo>
                    <a:pt x="469543" y="58357"/>
                    <a:pt x="466755" y="58102"/>
                    <a:pt x="466755" y="53554"/>
                  </a:cubicBezTo>
                  <a:cubicBezTo>
                    <a:pt x="466755" y="51274"/>
                    <a:pt x="468280" y="50513"/>
                    <a:pt x="470052" y="50513"/>
                  </a:cubicBezTo>
                  <a:cubicBezTo>
                    <a:pt x="477648" y="50513"/>
                    <a:pt x="486258" y="51274"/>
                    <a:pt x="494106" y="51274"/>
                  </a:cubicBezTo>
                  <a:cubicBezTo>
                    <a:pt x="502210" y="51274"/>
                    <a:pt x="511075" y="50513"/>
                    <a:pt x="518924" y="50513"/>
                  </a:cubicBezTo>
                  <a:cubicBezTo>
                    <a:pt x="520443" y="50513"/>
                    <a:pt x="523485" y="50513"/>
                    <a:pt x="523485" y="55069"/>
                  </a:cubicBezTo>
                  <a:cubicBezTo>
                    <a:pt x="523485" y="58102"/>
                    <a:pt x="521706" y="58357"/>
                    <a:pt x="518671" y="58357"/>
                  </a:cubicBezTo>
                  <a:cubicBezTo>
                    <a:pt x="504236" y="58865"/>
                    <a:pt x="503728" y="65447"/>
                    <a:pt x="503728" y="69243"/>
                  </a:cubicBezTo>
                  <a:cubicBezTo>
                    <a:pt x="503728" y="69997"/>
                    <a:pt x="503728" y="71521"/>
                    <a:pt x="504744" y="75570"/>
                  </a:cubicBezTo>
                  <a:lnTo>
                    <a:pt x="537411" y="205911"/>
                  </a:lnTo>
                  <a:lnTo>
                    <a:pt x="591851" y="54816"/>
                  </a:lnTo>
                  <a:cubicBezTo>
                    <a:pt x="593114" y="51020"/>
                    <a:pt x="593368" y="50513"/>
                    <a:pt x="596920" y="50513"/>
                  </a:cubicBezTo>
                  <a:cubicBezTo>
                    <a:pt x="599701" y="50513"/>
                    <a:pt x="600717" y="50766"/>
                    <a:pt x="601981" y="55578"/>
                  </a:cubicBezTo>
                  <a:lnTo>
                    <a:pt x="637436" y="198320"/>
                  </a:lnTo>
                  <a:cubicBezTo>
                    <a:pt x="641489" y="214518"/>
                    <a:pt x="655669" y="215273"/>
                    <a:pt x="663008" y="215527"/>
                  </a:cubicBezTo>
                  <a:cubicBezTo>
                    <a:pt x="663770" y="215527"/>
                    <a:pt x="666805" y="215780"/>
                    <a:pt x="666805" y="220083"/>
                  </a:cubicBezTo>
                  <a:close/>
                  <a:moveTo>
                    <a:pt x="768124" y="120875"/>
                  </a:moveTo>
                  <a:cubicBezTo>
                    <a:pt x="768124" y="144917"/>
                    <a:pt x="753182" y="162377"/>
                    <a:pt x="731152" y="162377"/>
                  </a:cubicBezTo>
                  <a:cubicBezTo>
                    <a:pt x="699749" y="162377"/>
                    <a:pt x="667082" y="126441"/>
                    <a:pt x="667082" y="89490"/>
                  </a:cubicBezTo>
                  <a:cubicBezTo>
                    <a:pt x="667082" y="63423"/>
                    <a:pt x="683042" y="47725"/>
                    <a:pt x="704055" y="47725"/>
                  </a:cubicBezTo>
                  <a:cubicBezTo>
                    <a:pt x="735459" y="47725"/>
                    <a:pt x="768124" y="83670"/>
                    <a:pt x="768124" y="120875"/>
                  </a:cubicBezTo>
                  <a:close/>
                  <a:moveTo>
                    <a:pt x="750401" y="130744"/>
                  </a:moveTo>
                  <a:cubicBezTo>
                    <a:pt x="750401" y="119860"/>
                    <a:pt x="744823" y="93793"/>
                    <a:pt x="736722" y="78603"/>
                  </a:cubicBezTo>
                  <a:cubicBezTo>
                    <a:pt x="729383" y="64685"/>
                    <a:pt x="716463" y="53300"/>
                    <a:pt x="704055" y="53300"/>
                  </a:cubicBezTo>
                  <a:cubicBezTo>
                    <a:pt x="694182" y="53300"/>
                    <a:pt x="684814" y="61143"/>
                    <a:pt x="684814" y="79366"/>
                  </a:cubicBezTo>
                  <a:cubicBezTo>
                    <a:pt x="684814" y="92022"/>
                    <a:pt x="691393" y="120114"/>
                    <a:pt x="699495" y="133778"/>
                  </a:cubicBezTo>
                  <a:cubicBezTo>
                    <a:pt x="708871" y="149220"/>
                    <a:pt x="721024" y="156811"/>
                    <a:pt x="730898" y="156811"/>
                  </a:cubicBezTo>
                  <a:cubicBezTo>
                    <a:pt x="743308" y="156811"/>
                    <a:pt x="750401" y="145672"/>
                    <a:pt x="750401" y="130744"/>
                  </a:cubicBezTo>
                  <a:close/>
                  <a:moveTo>
                    <a:pt x="892473" y="146433"/>
                  </a:moveTo>
                  <a:cubicBezTo>
                    <a:pt x="892473" y="159598"/>
                    <a:pt x="876013" y="162377"/>
                    <a:pt x="867654" y="162377"/>
                  </a:cubicBezTo>
                  <a:cubicBezTo>
                    <a:pt x="850187" y="162377"/>
                    <a:pt x="841073" y="149721"/>
                    <a:pt x="837014" y="144155"/>
                  </a:cubicBezTo>
                  <a:cubicBezTo>
                    <a:pt x="834235" y="157574"/>
                    <a:pt x="824360" y="162377"/>
                    <a:pt x="816003" y="162377"/>
                  </a:cubicBezTo>
                  <a:cubicBezTo>
                    <a:pt x="806882" y="162377"/>
                    <a:pt x="801823" y="156557"/>
                    <a:pt x="797771" y="148967"/>
                  </a:cubicBezTo>
                  <a:cubicBezTo>
                    <a:pt x="792956" y="138844"/>
                    <a:pt x="789667" y="123400"/>
                    <a:pt x="789667" y="123400"/>
                  </a:cubicBezTo>
                  <a:cubicBezTo>
                    <a:pt x="789667" y="120875"/>
                    <a:pt x="792193" y="120875"/>
                    <a:pt x="793465" y="120875"/>
                  </a:cubicBezTo>
                  <a:cubicBezTo>
                    <a:pt x="796754" y="120875"/>
                    <a:pt x="797008" y="121122"/>
                    <a:pt x="798272" y="126695"/>
                  </a:cubicBezTo>
                  <a:cubicBezTo>
                    <a:pt x="802830" y="144410"/>
                    <a:pt x="807645" y="156811"/>
                    <a:pt x="815495" y="156811"/>
                  </a:cubicBezTo>
                  <a:cubicBezTo>
                    <a:pt x="822079" y="156811"/>
                    <a:pt x="822079" y="149467"/>
                    <a:pt x="822079" y="146688"/>
                  </a:cubicBezTo>
                  <a:cubicBezTo>
                    <a:pt x="822079" y="142639"/>
                    <a:pt x="821316" y="137827"/>
                    <a:pt x="820307" y="133778"/>
                  </a:cubicBezTo>
                  <a:lnTo>
                    <a:pt x="801315" y="57848"/>
                  </a:lnTo>
                  <a:cubicBezTo>
                    <a:pt x="800806" y="56333"/>
                    <a:pt x="800552" y="55069"/>
                    <a:pt x="800552" y="54308"/>
                  </a:cubicBezTo>
                  <a:cubicBezTo>
                    <a:pt x="800552" y="51529"/>
                    <a:pt x="802576" y="47725"/>
                    <a:pt x="807645" y="47725"/>
                  </a:cubicBezTo>
                  <a:cubicBezTo>
                    <a:pt x="815241" y="47725"/>
                    <a:pt x="817013" y="55069"/>
                    <a:pt x="817521" y="57094"/>
                  </a:cubicBezTo>
                  <a:lnTo>
                    <a:pt x="833981" y="123400"/>
                  </a:lnTo>
                  <a:cubicBezTo>
                    <a:pt x="834235" y="124163"/>
                    <a:pt x="845627" y="156811"/>
                    <a:pt x="867410" y="156811"/>
                  </a:cubicBezTo>
                  <a:cubicBezTo>
                    <a:pt x="868671" y="156811"/>
                    <a:pt x="875766" y="156811"/>
                    <a:pt x="880828" y="153271"/>
                  </a:cubicBezTo>
                  <a:cubicBezTo>
                    <a:pt x="871961" y="150484"/>
                    <a:pt x="871205" y="142384"/>
                    <a:pt x="871205" y="141122"/>
                  </a:cubicBezTo>
                  <a:cubicBezTo>
                    <a:pt x="871205" y="137827"/>
                    <a:pt x="873486" y="133024"/>
                    <a:pt x="880065" y="133024"/>
                  </a:cubicBezTo>
                  <a:cubicBezTo>
                    <a:pt x="884623" y="133024"/>
                    <a:pt x="892473" y="136564"/>
                    <a:pt x="892473" y="146433"/>
                  </a:cubicBezTo>
                  <a:close/>
                  <a:moveTo>
                    <a:pt x="1088743" y="86703"/>
                  </a:moveTo>
                  <a:cubicBezTo>
                    <a:pt x="1088743" y="89235"/>
                    <a:pt x="1086717" y="89235"/>
                    <a:pt x="1084938" y="89235"/>
                  </a:cubicBezTo>
                  <a:cubicBezTo>
                    <a:pt x="1081648" y="89235"/>
                    <a:pt x="1081648" y="88727"/>
                    <a:pt x="1080632" y="84932"/>
                  </a:cubicBezTo>
                  <a:cubicBezTo>
                    <a:pt x="1078608" y="78096"/>
                    <a:pt x="1071774" y="53300"/>
                    <a:pt x="1057086" y="53300"/>
                  </a:cubicBezTo>
                  <a:cubicBezTo>
                    <a:pt x="1051771" y="53300"/>
                    <a:pt x="1051517" y="57094"/>
                    <a:pt x="1051517" y="60636"/>
                  </a:cubicBezTo>
                  <a:cubicBezTo>
                    <a:pt x="1051517" y="66963"/>
                    <a:pt x="1054051" y="73546"/>
                    <a:pt x="1056077" y="79621"/>
                  </a:cubicBezTo>
                  <a:cubicBezTo>
                    <a:pt x="1061138" y="93030"/>
                    <a:pt x="1071521" y="121376"/>
                    <a:pt x="1071521" y="136057"/>
                  </a:cubicBezTo>
                  <a:cubicBezTo>
                    <a:pt x="1071521" y="157320"/>
                    <a:pt x="1056832" y="162377"/>
                    <a:pt x="1044933" y="162377"/>
                  </a:cubicBezTo>
                  <a:cubicBezTo>
                    <a:pt x="1027209" y="162377"/>
                    <a:pt x="1014544" y="151245"/>
                    <a:pt x="1006950" y="140106"/>
                  </a:cubicBezTo>
                  <a:cubicBezTo>
                    <a:pt x="1004924" y="157574"/>
                    <a:pt x="991753" y="162377"/>
                    <a:pt x="980362" y="162377"/>
                  </a:cubicBezTo>
                  <a:cubicBezTo>
                    <a:pt x="965163" y="162377"/>
                    <a:pt x="952755" y="154024"/>
                    <a:pt x="944144" y="142384"/>
                  </a:cubicBezTo>
                  <a:cubicBezTo>
                    <a:pt x="942372" y="154786"/>
                    <a:pt x="933760" y="162377"/>
                    <a:pt x="922877" y="162377"/>
                  </a:cubicBezTo>
                  <a:cubicBezTo>
                    <a:pt x="913759" y="162377"/>
                    <a:pt x="908697" y="156557"/>
                    <a:pt x="904644" y="148967"/>
                  </a:cubicBezTo>
                  <a:cubicBezTo>
                    <a:pt x="899830" y="138844"/>
                    <a:pt x="896543" y="123400"/>
                    <a:pt x="896543" y="123400"/>
                  </a:cubicBezTo>
                  <a:cubicBezTo>
                    <a:pt x="896543" y="120875"/>
                    <a:pt x="899070" y="120875"/>
                    <a:pt x="900339" y="120875"/>
                  </a:cubicBezTo>
                  <a:cubicBezTo>
                    <a:pt x="903628" y="120875"/>
                    <a:pt x="903882" y="121122"/>
                    <a:pt x="905146" y="126695"/>
                  </a:cubicBezTo>
                  <a:cubicBezTo>
                    <a:pt x="909707" y="144410"/>
                    <a:pt x="914521" y="156811"/>
                    <a:pt x="922368" y="156811"/>
                  </a:cubicBezTo>
                  <a:cubicBezTo>
                    <a:pt x="928955" y="156811"/>
                    <a:pt x="928955" y="149467"/>
                    <a:pt x="928955" y="146688"/>
                  </a:cubicBezTo>
                  <a:cubicBezTo>
                    <a:pt x="928955" y="142639"/>
                    <a:pt x="928192" y="137827"/>
                    <a:pt x="927184" y="133778"/>
                  </a:cubicBezTo>
                  <a:lnTo>
                    <a:pt x="908188" y="57848"/>
                  </a:lnTo>
                  <a:cubicBezTo>
                    <a:pt x="907680" y="56333"/>
                    <a:pt x="907426" y="55069"/>
                    <a:pt x="907426" y="54308"/>
                  </a:cubicBezTo>
                  <a:cubicBezTo>
                    <a:pt x="907426" y="51529"/>
                    <a:pt x="909452" y="47725"/>
                    <a:pt x="914521" y="47725"/>
                  </a:cubicBezTo>
                  <a:cubicBezTo>
                    <a:pt x="917554" y="47725"/>
                    <a:pt x="921860" y="49496"/>
                    <a:pt x="923632" y="54308"/>
                  </a:cubicBezTo>
                  <a:lnTo>
                    <a:pt x="933760" y="94801"/>
                  </a:lnTo>
                  <a:cubicBezTo>
                    <a:pt x="935031" y="100374"/>
                    <a:pt x="936548" y="105686"/>
                    <a:pt x="937812" y="111253"/>
                  </a:cubicBezTo>
                  <a:cubicBezTo>
                    <a:pt x="941109" y="123654"/>
                    <a:pt x="941109" y="124163"/>
                    <a:pt x="944144" y="129474"/>
                  </a:cubicBezTo>
                  <a:cubicBezTo>
                    <a:pt x="951491" y="142130"/>
                    <a:pt x="962377" y="156811"/>
                    <a:pt x="979854" y="156811"/>
                  </a:cubicBezTo>
                  <a:cubicBezTo>
                    <a:pt x="991500" y="156811"/>
                    <a:pt x="991500" y="143901"/>
                    <a:pt x="991500" y="140106"/>
                  </a:cubicBezTo>
                  <a:cubicBezTo>
                    <a:pt x="991500" y="133269"/>
                    <a:pt x="989728" y="125932"/>
                    <a:pt x="989219" y="123654"/>
                  </a:cubicBezTo>
                  <a:lnTo>
                    <a:pt x="972759" y="57848"/>
                  </a:lnTo>
                  <a:cubicBezTo>
                    <a:pt x="972258" y="56333"/>
                    <a:pt x="972004" y="55069"/>
                    <a:pt x="972004" y="54308"/>
                  </a:cubicBezTo>
                  <a:cubicBezTo>
                    <a:pt x="972004" y="51529"/>
                    <a:pt x="974029" y="47725"/>
                    <a:pt x="979092" y="47725"/>
                  </a:cubicBezTo>
                  <a:cubicBezTo>
                    <a:pt x="982132" y="47725"/>
                    <a:pt x="986438" y="49496"/>
                    <a:pt x="988209" y="54308"/>
                  </a:cubicBezTo>
                  <a:lnTo>
                    <a:pt x="998337" y="94801"/>
                  </a:lnTo>
                  <a:cubicBezTo>
                    <a:pt x="999601" y="100374"/>
                    <a:pt x="1001119" y="105686"/>
                    <a:pt x="1002389" y="111253"/>
                  </a:cubicBezTo>
                  <a:cubicBezTo>
                    <a:pt x="1005680" y="123654"/>
                    <a:pt x="1005680" y="124163"/>
                    <a:pt x="1008722" y="129474"/>
                  </a:cubicBezTo>
                  <a:cubicBezTo>
                    <a:pt x="1016061" y="142130"/>
                    <a:pt x="1026954" y="156811"/>
                    <a:pt x="1044424" y="156811"/>
                  </a:cubicBezTo>
                  <a:cubicBezTo>
                    <a:pt x="1056077" y="156811"/>
                    <a:pt x="1056077" y="143901"/>
                    <a:pt x="1056077" y="140106"/>
                  </a:cubicBezTo>
                  <a:cubicBezTo>
                    <a:pt x="1056077" y="124417"/>
                    <a:pt x="1044933" y="94300"/>
                    <a:pt x="1041389" y="84169"/>
                  </a:cubicBezTo>
                  <a:cubicBezTo>
                    <a:pt x="1038092" y="75570"/>
                    <a:pt x="1037337" y="73292"/>
                    <a:pt x="1037337" y="67971"/>
                  </a:cubicBezTo>
                  <a:cubicBezTo>
                    <a:pt x="1037337" y="56840"/>
                    <a:pt x="1044424" y="47725"/>
                    <a:pt x="1056578" y="47725"/>
                  </a:cubicBezTo>
                  <a:cubicBezTo>
                    <a:pt x="1080133" y="47725"/>
                    <a:pt x="1088743" y="85439"/>
                    <a:pt x="1088743" y="86703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590" name="任意多边形: 形状 1589">
              <a:extLst>
                <a:ext uri="{FF2B5EF4-FFF2-40B4-BE49-F238E27FC236}">
                  <a16:creationId xmlns:a16="http://schemas.microsoft.com/office/drawing/2014/main" id="{960A4153-93B0-F4DA-6B25-D18B31BD41D8}"/>
                </a:ext>
              </a:extLst>
            </p:cNvPr>
            <p:cNvSpPr/>
            <p:nvPr>
              <p:custDataLst>
                <p:tags r:id="rId18"/>
              </p:custDataLst>
            </p:nvPr>
          </p:nvSpPr>
          <p:spPr>
            <a:xfrm flipV="1">
              <a:off x="8472390" y="-12392263"/>
              <a:ext cx="58747" cy="253090"/>
            </a:xfrm>
            <a:custGeom>
              <a:avLst/>
              <a:gdLst>
                <a:gd name="connsiteX0" fmla="*/ 58747 w 58747"/>
                <a:gd name="connsiteY0" fmla="*/ 1159 h 253090"/>
                <a:gd name="connsiteX1" fmla="*/ 54442 w 58747"/>
                <a:gd name="connsiteY1" fmla="*/ 6724 h 253090"/>
                <a:gd name="connsiteX2" fmla="*/ 14689 w 58747"/>
                <a:gd name="connsiteY2" fmla="*/ 125171 h 253090"/>
                <a:gd name="connsiteX3" fmla="*/ 55459 w 58747"/>
                <a:gd name="connsiteY3" fmla="*/ 244880 h 253090"/>
                <a:gd name="connsiteX4" fmla="*/ 58747 w 58747"/>
                <a:gd name="connsiteY4" fmla="*/ 249183 h 253090"/>
                <a:gd name="connsiteX5" fmla="*/ 56213 w 58747"/>
                <a:gd name="connsiteY5" fmla="*/ 251715 h 253090"/>
                <a:gd name="connsiteX6" fmla="*/ 15952 w 58747"/>
                <a:gd name="connsiteY6" fmla="*/ 202363 h 253090"/>
                <a:gd name="connsiteX7" fmla="*/ 0 w 58747"/>
                <a:gd name="connsiteY7" fmla="*/ 125171 h 253090"/>
                <a:gd name="connsiteX8" fmla="*/ 16715 w 58747"/>
                <a:gd name="connsiteY8" fmla="*/ 46208 h 253090"/>
                <a:gd name="connsiteX9" fmla="*/ 56213 w 58747"/>
                <a:gd name="connsiteY9" fmla="*/ -1375 h 253090"/>
                <a:gd name="connsiteX10" fmla="*/ 58747 w 58747"/>
                <a:gd name="connsiteY10" fmla="*/ 1159 h 253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8747" h="253090">
                  <a:moveTo>
                    <a:pt x="58747" y="1159"/>
                  </a:moveTo>
                  <a:cubicBezTo>
                    <a:pt x="58747" y="1912"/>
                    <a:pt x="58747" y="2421"/>
                    <a:pt x="54442" y="6724"/>
                  </a:cubicBezTo>
                  <a:cubicBezTo>
                    <a:pt x="22792" y="38611"/>
                    <a:pt x="14689" y="86448"/>
                    <a:pt x="14689" y="125171"/>
                  </a:cubicBezTo>
                  <a:cubicBezTo>
                    <a:pt x="14689" y="169204"/>
                    <a:pt x="24310" y="213247"/>
                    <a:pt x="55459" y="244880"/>
                  </a:cubicBezTo>
                  <a:cubicBezTo>
                    <a:pt x="58747" y="247921"/>
                    <a:pt x="58747" y="248429"/>
                    <a:pt x="58747" y="249183"/>
                  </a:cubicBezTo>
                  <a:cubicBezTo>
                    <a:pt x="58747" y="250954"/>
                    <a:pt x="57730" y="251715"/>
                    <a:pt x="56213" y="251715"/>
                  </a:cubicBezTo>
                  <a:cubicBezTo>
                    <a:pt x="53679" y="251715"/>
                    <a:pt x="30895" y="234502"/>
                    <a:pt x="15952" y="202363"/>
                  </a:cubicBezTo>
                  <a:cubicBezTo>
                    <a:pt x="3035" y="174525"/>
                    <a:pt x="0" y="146433"/>
                    <a:pt x="0" y="125171"/>
                  </a:cubicBezTo>
                  <a:cubicBezTo>
                    <a:pt x="0" y="105433"/>
                    <a:pt x="2780" y="74808"/>
                    <a:pt x="16715" y="46208"/>
                  </a:cubicBezTo>
                  <a:cubicBezTo>
                    <a:pt x="31904" y="15077"/>
                    <a:pt x="53679" y="-1375"/>
                    <a:pt x="56213" y="-1375"/>
                  </a:cubicBezTo>
                  <a:cubicBezTo>
                    <a:pt x="57730" y="-1375"/>
                    <a:pt x="58747" y="-612"/>
                    <a:pt x="58747" y="1159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591" name="任意多边形: 形状 1590">
              <a:extLst>
                <a:ext uri="{FF2B5EF4-FFF2-40B4-BE49-F238E27FC236}">
                  <a16:creationId xmlns:a16="http://schemas.microsoft.com/office/drawing/2014/main" id="{0C29E6DE-A0F5-3162-3411-93EA725D180F}"/>
                </a:ext>
              </a:extLst>
            </p:cNvPr>
            <p:cNvSpPr/>
            <p:nvPr>
              <p:custDataLst>
                <p:tags r:id="rId19"/>
              </p:custDataLst>
            </p:nvPr>
          </p:nvSpPr>
          <p:spPr>
            <a:xfrm flipV="1">
              <a:off x="8557218" y="-12378091"/>
              <a:ext cx="144345" cy="175644"/>
            </a:xfrm>
            <a:custGeom>
              <a:avLst/>
              <a:gdLst>
                <a:gd name="connsiteX0" fmla="*/ 17477 w 144345"/>
                <a:gd name="connsiteY0" fmla="*/ 10515 h 175644"/>
                <a:gd name="connsiteX1" fmla="*/ 0 w 144345"/>
                <a:gd name="connsiteY1" fmla="*/ 10515 h 175644"/>
                <a:gd name="connsiteX2" fmla="*/ 0 w 144345"/>
                <a:gd name="connsiteY2" fmla="*/ -1377 h 175644"/>
                <a:gd name="connsiteX3" fmla="*/ 31912 w 144345"/>
                <a:gd name="connsiteY3" fmla="*/ -616 h 175644"/>
                <a:gd name="connsiteX4" fmla="*/ 63816 w 144345"/>
                <a:gd name="connsiteY4" fmla="*/ -1377 h 175644"/>
                <a:gd name="connsiteX5" fmla="*/ 63816 w 144345"/>
                <a:gd name="connsiteY5" fmla="*/ 10515 h 175644"/>
                <a:gd name="connsiteX6" fmla="*/ 46346 w 144345"/>
                <a:gd name="connsiteY6" fmla="*/ 10515 h 175644"/>
                <a:gd name="connsiteX7" fmla="*/ 46346 w 144345"/>
                <a:gd name="connsiteY7" fmla="*/ 63412 h 175644"/>
                <a:gd name="connsiteX8" fmla="*/ 84073 w 144345"/>
                <a:gd name="connsiteY8" fmla="*/ 103404 h 175644"/>
                <a:gd name="connsiteX9" fmla="*/ 97999 w 144345"/>
                <a:gd name="connsiteY9" fmla="*/ 78854 h 175644"/>
                <a:gd name="connsiteX10" fmla="*/ 97999 w 144345"/>
                <a:gd name="connsiteY10" fmla="*/ 10515 h 175644"/>
                <a:gd name="connsiteX11" fmla="*/ 80530 w 144345"/>
                <a:gd name="connsiteY11" fmla="*/ 10515 h 175644"/>
                <a:gd name="connsiteX12" fmla="*/ 80530 w 144345"/>
                <a:gd name="connsiteY12" fmla="*/ -1377 h 175644"/>
                <a:gd name="connsiteX13" fmla="*/ 112434 w 144345"/>
                <a:gd name="connsiteY13" fmla="*/ -616 h 175644"/>
                <a:gd name="connsiteX14" fmla="*/ 144346 w 144345"/>
                <a:gd name="connsiteY14" fmla="*/ -1377 h 175644"/>
                <a:gd name="connsiteX15" fmla="*/ 144346 w 144345"/>
                <a:gd name="connsiteY15" fmla="*/ 10515 h 175644"/>
                <a:gd name="connsiteX16" fmla="*/ 126868 w 144345"/>
                <a:gd name="connsiteY16" fmla="*/ 10515 h 175644"/>
                <a:gd name="connsiteX17" fmla="*/ 126868 w 144345"/>
                <a:gd name="connsiteY17" fmla="*/ 76067 h 175644"/>
                <a:gd name="connsiteX18" fmla="*/ 87871 w 144345"/>
                <a:gd name="connsiteY18" fmla="*/ 112512 h 175644"/>
                <a:gd name="connsiteX19" fmla="*/ 44821 w 144345"/>
                <a:gd name="connsiteY19" fmla="*/ 87707 h 175644"/>
                <a:gd name="connsiteX20" fmla="*/ 44821 w 144345"/>
                <a:gd name="connsiteY20" fmla="*/ 174267 h 175644"/>
                <a:gd name="connsiteX21" fmla="*/ 0 w 144345"/>
                <a:gd name="connsiteY21" fmla="*/ 172243 h 175644"/>
                <a:gd name="connsiteX22" fmla="*/ 0 w 144345"/>
                <a:gd name="connsiteY22" fmla="*/ 160349 h 175644"/>
                <a:gd name="connsiteX23" fmla="*/ 17477 w 144345"/>
                <a:gd name="connsiteY23" fmla="*/ 150480 h 175644"/>
                <a:gd name="connsiteX24" fmla="*/ 17477 w 144345"/>
                <a:gd name="connsiteY24" fmla="*/ 10515 h 175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44345" h="175644">
                  <a:moveTo>
                    <a:pt x="17477" y="10515"/>
                  </a:moveTo>
                  <a:lnTo>
                    <a:pt x="0" y="10515"/>
                  </a:lnTo>
                  <a:lnTo>
                    <a:pt x="0" y="-1377"/>
                  </a:lnTo>
                  <a:cubicBezTo>
                    <a:pt x="7094" y="-1125"/>
                    <a:pt x="22283" y="-616"/>
                    <a:pt x="31912" y="-616"/>
                  </a:cubicBezTo>
                  <a:cubicBezTo>
                    <a:pt x="41786" y="-616"/>
                    <a:pt x="56729" y="-1125"/>
                    <a:pt x="63816" y="-1377"/>
                  </a:cubicBezTo>
                  <a:lnTo>
                    <a:pt x="63816" y="10515"/>
                  </a:lnTo>
                  <a:lnTo>
                    <a:pt x="46346" y="10515"/>
                  </a:lnTo>
                  <a:lnTo>
                    <a:pt x="46346" y="63412"/>
                  </a:lnTo>
                  <a:cubicBezTo>
                    <a:pt x="46346" y="91003"/>
                    <a:pt x="68121" y="103404"/>
                    <a:pt x="84073" y="103404"/>
                  </a:cubicBezTo>
                  <a:cubicBezTo>
                    <a:pt x="92684" y="103404"/>
                    <a:pt x="97999" y="98085"/>
                    <a:pt x="97999" y="78854"/>
                  </a:cubicBezTo>
                  <a:lnTo>
                    <a:pt x="97999" y="10515"/>
                  </a:lnTo>
                  <a:lnTo>
                    <a:pt x="80530" y="10515"/>
                  </a:lnTo>
                  <a:lnTo>
                    <a:pt x="80530" y="-1377"/>
                  </a:lnTo>
                  <a:cubicBezTo>
                    <a:pt x="87616" y="-1125"/>
                    <a:pt x="102813" y="-616"/>
                    <a:pt x="112434" y="-616"/>
                  </a:cubicBezTo>
                  <a:cubicBezTo>
                    <a:pt x="122308" y="-616"/>
                    <a:pt x="137251" y="-1125"/>
                    <a:pt x="144346" y="-1377"/>
                  </a:cubicBezTo>
                  <a:lnTo>
                    <a:pt x="144346" y="10515"/>
                  </a:lnTo>
                  <a:lnTo>
                    <a:pt x="126868" y="10515"/>
                  </a:lnTo>
                  <a:lnTo>
                    <a:pt x="126868" y="76067"/>
                  </a:lnTo>
                  <a:cubicBezTo>
                    <a:pt x="126868" y="102643"/>
                    <a:pt x="113197" y="112512"/>
                    <a:pt x="87871" y="112512"/>
                  </a:cubicBezTo>
                  <a:cubicBezTo>
                    <a:pt x="63561" y="112512"/>
                    <a:pt x="50652" y="97831"/>
                    <a:pt x="44821" y="87707"/>
                  </a:cubicBezTo>
                  <a:lnTo>
                    <a:pt x="44821" y="174267"/>
                  </a:lnTo>
                  <a:lnTo>
                    <a:pt x="0" y="172243"/>
                  </a:lnTo>
                  <a:lnTo>
                    <a:pt x="0" y="160349"/>
                  </a:lnTo>
                  <a:cubicBezTo>
                    <a:pt x="15705" y="160349"/>
                    <a:pt x="17477" y="160349"/>
                    <a:pt x="17477" y="150480"/>
                  </a:cubicBezTo>
                  <a:lnTo>
                    <a:pt x="17477" y="10515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592" name="任意多边形: 形状 1591">
              <a:extLst>
                <a:ext uri="{FF2B5EF4-FFF2-40B4-BE49-F238E27FC236}">
                  <a16:creationId xmlns:a16="http://schemas.microsoft.com/office/drawing/2014/main" id="{2C733366-94E4-A08C-EE5B-216807FAFCAD}"/>
                </a:ext>
              </a:extLst>
            </p:cNvPr>
            <p:cNvSpPr/>
            <p:nvPr>
              <p:custDataLst>
                <p:tags r:id="rId20"/>
              </p:custDataLst>
            </p:nvPr>
          </p:nvSpPr>
          <p:spPr>
            <a:xfrm flipV="1">
              <a:off x="8718452" y="-12436185"/>
              <a:ext cx="278340" cy="124758"/>
            </a:xfrm>
            <a:custGeom>
              <a:avLst/>
              <a:gdLst>
                <a:gd name="connsiteX0" fmla="*/ 90428 w 278340"/>
                <a:gd name="connsiteY0" fmla="*/ 118055 h 124758"/>
                <a:gd name="connsiteX1" fmla="*/ 91135 w 278340"/>
                <a:gd name="connsiteY1" fmla="*/ 120898 h 124758"/>
                <a:gd name="connsiteX2" fmla="*/ 88299 w 278340"/>
                <a:gd name="connsiteY2" fmla="*/ 123374 h 124758"/>
                <a:gd name="connsiteX3" fmla="*/ 65603 w 278340"/>
                <a:gd name="connsiteY3" fmla="*/ 121605 h 124758"/>
                <a:gd name="connsiteX4" fmla="*/ 61702 w 278340"/>
                <a:gd name="connsiteY4" fmla="*/ 117531 h 124758"/>
                <a:gd name="connsiteX5" fmla="*/ 66310 w 278340"/>
                <a:gd name="connsiteY5" fmla="*/ 115045 h 124758"/>
                <a:gd name="connsiteX6" fmla="*/ 74826 w 278340"/>
                <a:gd name="connsiteY6" fmla="*/ 112386 h 124758"/>
                <a:gd name="connsiteX7" fmla="*/ 74111 w 278340"/>
                <a:gd name="connsiteY7" fmla="*/ 108487 h 124758"/>
                <a:gd name="connsiteX8" fmla="*/ 64006 w 278340"/>
                <a:gd name="connsiteY8" fmla="*/ 68082 h 124758"/>
                <a:gd name="connsiteX9" fmla="*/ 45743 w 278340"/>
                <a:gd name="connsiteY9" fmla="*/ 78539 h 124758"/>
                <a:gd name="connsiteX10" fmla="*/ 0 w 278340"/>
                <a:gd name="connsiteY10" fmla="*/ 28032 h 124758"/>
                <a:gd name="connsiteX11" fmla="*/ 26772 w 278340"/>
                <a:gd name="connsiteY11" fmla="*/ -1384 h 124758"/>
                <a:gd name="connsiteX12" fmla="*/ 51947 w 278340"/>
                <a:gd name="connsiteY12" fmla="*/ 11017 h 124758"/>
                <a:gd name="connsiteX13" fmla="*/ 70210 w 278340"/>
                <a:gd name="connsiteY13" fmla="*/ -1384 h 124758"/>
                <a:gd name="connsiteX14" fmla="*/ 84224 w 278340"/>
                <a:gd name="connsiteY14" fmla="*/ 8009 h 124758"/>
                <a:gd name="connsiteX15" fmla="*/ 90428 w 278340"/>
                <a:gd name="connsiteY15" fmla="*/ 25731 h 124758"/>
                <a:gd name="connsiteX16" fmla="*/ 87592 w 278340"/>
                <a:gd name="connsiteY16" fmla="*/ 28032 h 124758"/>
                <a:gd name="connsiteX17" fmla="*/ 83691 w 278340"/>
                <a:gd name="connsiteY17" fmla="*/ 22538 h 124758"/>
                <a:gd name="connsiteX18" fmla="*/ 70743 w 278340"/>
                <a:gd name="connsiteY18" fmla="*/ 3579 h 124758"/>
                <a:gd name="connsiteX19" fmla="*/ 64896 w 278340"/>
                <a:gd name="connsiteY19" fmla="*/ 12257 h 124758"/>
                <a:gd name="connsiteX20" fmla="*/ 65778 w 278340"/>
                <a:gd name="connsiteY20" fmla="*/ 19530 h 124758"/>
                <a:gd name="connsiteX21" fmla="*/ 90428 w 278340"/>
                <a:gd name="connsiteY21" fmla="*/ 118055 h 124758"/>
                <a:gd name="connsiteX22" fmla="*/ 52662 w 278340"/>
                <a:gd name="connsiteY22" fmla="*/ 22538 h 124758"/>
                <a:gd name="connsiteX23" fmla="*/ 43614 w 278340"/>
                <a:gd name="connsiteY23" fmla="*/ 10669 h 124758"/>
                <a:gd name="connsiteX24" fmla="*/ 27304 w 278340"/>
                <a:gd name="connsiteY24" fmla="*/ 3579 h 124758"/>
                <a:gd name="connsiteX25" fmla="*/ 14355 w 278340"/>
                <a:gd name="connsiteY25" fmla="*/ 20769 h 124758"/>
                <a:gd name="connsiteX26" fmla="*/ 23578 w 278340"/>
                <a:gd name="connsiteY26" fmla="*/ 56743 h 124758"/>
                <a:gd name="connsiteX27" fmla="*/ 45743 w 278340"/>
                <a:gd name="connsiteY27" fmla="*/ 73576 h 124758"/>
                <a:gd name="connsiteX28" fmla="*/ 61528 w 278340"/>
                <a:gd name="connsiteY28" fmla="*/ 58157 h 124758"/>
                <a:gd name="connsiteX29" fmla="*/ 60995 w 278340"/>
                <a:gd name="connsiteY29" fmla="*/ 55679 h 124758"/>
                <a:gd name="connsiteX30" fmla="*/ 52662 w 278340"/>
                <a:gd name="connsiteY30" fmla="*/ 22538 h 124758"/>
                <a:gd name="connsiteX31" fmla="*/ 134207 w 278340"/>
                <a:gd name="connsiteY31" fmla="*/ 40792 h 124758"/>
                <a:gd name="connsiteX32" fmla="*/ 162750 w 278340"/>
                <a:gd name="connsiteY32" fmla="*/ 44515 h 124758"/>
                <a:gd name="connsiteX33" fmla="*/ 178353 w 278340"/>
                <a:gd name="connsiteY33" fmla="*/ 62944 h 124758"/>
                <a:gd name="connsiteX34" fmla="*/ 156371 w 278340"/>
                <a:gd name="connsiteY34" fmla="*/ 78539 h 124758"/>
                <a:gd name="connsiteX35" fmla="*/ 106363 w 278340"/>
                <a:gd name="connsiteY35" fmla="*/ 31931 h 124758"/>
                <a:gd name="connsiteX36" fmla="*/ 138282 w 278340"/>
                <a:gd name="connsiteY36" fmla="*/ -1384 h 124758"/>
                <a:gd name="connsiteX37" fmla="*/ 182253 w 278340"/>
                <a:gd name="connsiteY37" fmla="*/ 18639 h 124758"/>
                <a:gd name="connsiteX38" fmla="*/ 179242 w 278340"/>
                <a:gd name="connsiteY38" fmla="*/ 21649 h 124758"/>
                <a:gd name="connsiteX39" fmla="*/ 176406 w 278340"/>
                <a:gd name="connsiteY39" fmla="*/ 19878 h 124758"/>
                <a:gd name="connsiteX40" fmla="*/ 138640 w 278340"/>
                <a:gd name="connsiteY40" fmla="*/ 3579 h 124758"/>
                <a:gd name="connsiteX41" fmla="*/ 120908 w 278340"/>
                <a:gd name="connsiteY41" fmla="*/ 25016 h 124758"/>
                <a:gd name="connsiteX42" fmla="*/ 123038 w 278340"/>
                <a:gd name="connsiteY42" fmla="*/ 40792 h 124758"/>
                <a:gd name="connsiteX43" fmla="*/ 134207 w 278340"/>
                <a:gd name="connsiteY43" fmla="*/ 40792 h 124758"/>
                <a:gd name="connsiteX44" fmla="*/ 124451 w 278340"/>
                <a:gd name="connsiteY44" fmla="*/ 45754 h 124758"/>
                <a:gd name="connsiteX45" fmla="*/ 156371 w 278340"/>
                <a:gd name="connsiteY45" fmla="*/ 73576 h 124758"/>
                <a:gd name="connsiteX46" fmla="*/ 170734 w 278340"/>
                <a:gd name="connsiteY46" fmla="*/ 62944 h 124758"/>
                <a:gd name="connsiteX47" fmla="*/ 133142 w 278340"/>
                <a:gd name="connsiteY47" fmla="*/ 45754 h 124758"/>
                <a:gd name="connsiteX48" fmla="*/ 124451 w 278340"/>
                <a:gd name="connsiteY48" fmla="*/ 45754 h 124758"/>
                <a:gd name="connsiteX49" fmla="*/ 268236 w 278340"/>
                <a:gd name="connsiteY49" fmla="*/ 68264 h 124758"/>
                <a:gd name="connsiteX50" fmla="*/ 259193 w 278340"/>
                <a:gd name="connsiteY50" fmla="*/ 58339 h 124758"/>
                <a:gd name="connsiteX51" fmla="*/ 266105 w 278340"/>
                <a:gd name="connsiteY51" fmla="*/ 51781 h 124758"/>
                <a:gd name="connsiteX52" fmla="*/ 276218 w 278340"/>
                <a:gd name="connsiteY52" fmla="*/ 63120 h 124758"/>
                <a:gd name="connsiteX53" fmla="*/ 252807 w 278340"/>
                <a:gd name="connsiteY53" fmla="*/ 78539 h 124758"/>
                <a:gd name="connsiteX54" fmla="*/ 201568 w 278340"/>
                <a:gd name="connsiteY54" fmla="*/ 29447 h 124758"/>
                <a:gd name="connsiteX55" fmla="*/ 234368 w 278340"/>
                <a:gd name="connsiteY55" fmla="*/ -1384 h 124758"/>
                <a:gd name="connsiteX56" fmla="*/ 278340 w 278340"/>
                <a:gd name="connsiteY56" fmla="*/ 18639 h 124758"/>
                <a:gd name="connsiteX57" fmla="*/ 275328 w 278340"/>
                <a:gd name="connsiteY57" fmla="*/ 21649 h 124758"/>
                <a:gd name="connsiteX58" fmla="*/ 272494 w 278340"/>
                <a:gd name="connsiteY58" fmla="*/ 19878 h 124758"/>
                <a:gd name="connsiteX59" fmla="*/ 234726 w 278340"/>
                <a:gd name="connsiteY59" fmla="*/ 3579 h 124758"/>
                <a:gd name="connsiteX60" fmla="*/ 216280 w 278340"/>
                <a:gd name="connsiteY60" fmla="*/ 23245 h 124758"/>
                <a:gd name="connsiteX61" fmla="*/ 227990 w 278340"/>
                <a:gd name="connsiteY61" fmla="*/ 59936 h 124758"/>
                <a:gd name="connsiteX62" fmla="*/ 252807 w 278340"/>
                <a:gd name="connsiteY62" fmla="*/ 73576 h 124758"/>
                <a:gd name="connsiteX63" fmla="*/ 268236 w 278340"/>
                <a:gd name="connsiteY63" fmla="*/ 68264 h 124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278340" h="124758">
                  <a:moveTo>
                    <a:pt x="90428" y="118055"/>
                  </a:moveTo>
                  <a:cubicBezTo>
                    <a:pt x="90603" y="118412"/>
                    <a:pt x="91135" y="120715"/>
                    <a:pt x="91135" y="120898"/>
                  </a:cubicBezTo>
                  <a:cubicBezTo>
                    <a:pt x="91135" y="121778"/>
                    <a:pt x="90428" y="123374"/>
                    <a:pt x="88299" y="123374"/>
                  </a:cubicBezTo>
                  <a:cubicBezTo>
                    <a:pt x="84748" y="123374"/>
                    <a:pt x="70036" y="121961"/>
                    <a:pt x="65603" y="121605"/>
                  </a:cubicBezTo>
                  <a:cubicBezTo>
                    <a:pt x="64181" y="121430"/>
                    <a:pt x="61702" y="121247"/>
                    <a:pt x="61702" y="117531"/>
                  </a:cubicBezTo>
                  <a:cubicBezTo>
                    <a:pt x="61702" y="115045"/>
                    <a:pt x="64181" y="115045"/>
                    <a:pt x="66310" y="115045"/>
                  </a:cubicBezTo>
                  <a:cubicBezTo>
                    <a:pt x="74826" y="115045"/>
                    <a:pt x="74826" y="113808"/>
                    <a:pt x="74826" y="112386"/>
                  </a:cubicBezTo>
                  <a:cubicBezTo>
                    <a:pt x="74826" y="111146"/>
                    <a:pt x="74469" y="110083"/>
                    <a:pt x="74111" y="108487"/>
                  </a:cubicBezTo>
                  <a:lnTo>
                    <a:pt x="64006" y="68082"/>
                  </a:lnTo>
                  <a:cubicBezTo>
                    <a:pt x="60280" y="73933"/>
                    <a:pt x="54251" y="78539"/>
                    <a:pt x="45743" y="78539"/>
                  </a:cubicBezTo>
                  <a:cubicBezTo>
                    <a:pt x="23046" y="78539"/>
                    <a:pt x="0" y="53552"/>
                    <a:pt x="0" y="28032"/>
                  </a:cubicBezTo>
                  <a:cubicBezTo>
                    <a:pt x="0" y="10844"/>
                    <a:pt x="11519" y="-1384"/>
                    <a:pt x="26772" y="-1384"/>
                  </a:cubicBezTo>
                  <a:cubicBezTo>
                    <a:pt x="36345" y="-1384"/>
                    <a:pt x="44853" y="4110"/>
                    <a:pt x="51947" y="11017"/>
                  </a:cubicBezTo>
                  <a:cubicBezTo>
                    <a:pt x="55315" y="387"/>
                    <a:pt x="65603" y="-1384"/>
                    <a:pt x="70210" y="-1384"/>
                  </a:cubicBezTo>
                  <a:cubicBezTo>
                    <a:pt x="76598" y="-1384"/>
                    <a:pt x="81030" y="2515"/>
                    <a:pt x="84224" y="8009"/>
                  </a:cubicBezTo>
                  <a:cubicBezTo>
                    <a:pt x="88124" y="14916"/>
                    <a:pt x="90428" y="25016"/>
                    <a:pt x="90428" y="25731"/>
                  </a:cubicBezTo>
                  <a:cubicBezTo>
                    <a:pt x="90428" y="28032"/>
                    <a:pt x="88124" y="28032"/>
                    <a:pt x="87592" y="28032"/>
                  </a:cubicBezTo>
                  <a:cubicBezTo>
                    <a:pt x="85106" y="28032"/>
                    <a:pt x="84931" y="27327"/>
                    <a:pt x="83691" y="22538"/>
                  </a:cubicBezTo>
                  <a:cubicBezTo>
                    <a:pt x="81563" y="14035"/>
                    <a:pt x="78194" y="3579"/>
                    <a:pt x="70743" y="3579"/>
                  </a:cubicBezTo>
                  <a:cubicBezTo>
                    <a:pt x="66135" y="3579"/>
                    <a:pt x="64896" y="7477"/>
                    <a:pt x="64896" y="12257"/>
                  </a:cubicBezTo>
                  <a:cubicBezTo>
                    <a:pt x="64896" y="15631"/>
                    <a:pt x="65245" y="17219"/>
                    <a:pt x="65778" y="19530"/>
                  </a:cubicBezTo>
                  <a:lnTo>
                    <a:pt x="90428" y="118055"/>
                  </a:lnTo>
                  <a:close/>
                  <a:moveTo>
                    <a:pt x="52662" y="22538"/>
                  </a:moveTo>
                  <a:cubicBezTo>
                    <a:pt x="51414" y="17576"/>
                    <a:pt x="47514" y="14035"/>
                    <a:pt x="43614" y="10669"/>
                  </a:cubicBezTo>
                  <a:cubicBezTo>
                    <a:pt x="42016" y="9247"/>
                    <a:pt x="34930" y="3579"/>
                    <a:pt x="27304" y="3579"/>
                  </a:cubicBezTo>
                  <a:cubicBezTo>
                    <a:pt x="20742" y="3579"/>
                    <a:pt x="14355" y="8183"/>
                    <a:pt x="14355" y="20769"/>
                  </a:cubicBezTo>
                  <a:cubicBezTo>
                    <a:pt x="14355" y="30160"/>
                    <a:pt x="19503" y="49653"/>
                    <a:pt x="23578" y="56743"/>
                  </a:cubicBezTo>
                  <a:cubicBezTo>
                    <a:pt x="31737" y="70917"/>
                    <a:pt x="40777" y="73576"/>
                    <a:pt x="45743" y="73576"/>
                  </a:cubicBezTo>
                  <a:cubicBezTo>
                    <a:pt x="58151" y="73576"/>
                    <a:pt x="61528" y="60110"/>
                    <a:pt x="61528" y="58157"/>
                  </a:cubicBezTo>
                  <a:cubicBezTo>
                    <a:pt x="61528" y="57450"/>
                    <a:pt x="61170" y="56211"/>
                    <a:pt x="60995" y="55679"/>
                  </a:cubicBezTo>
                  <a:lnTo>
                    <a:pt x="52662" y="22538"/>
                  </a:lnTo>
                  <a:close/>
                  <a:moveTo>
                    <a:pt x="134207" y="40792"/>
                  </a:moveTo>
                  <a:cubicBezTo>
                    <a:pt x="139172" y="40792"/>
                    <a:pt x="153177" y="41150"/>
                    <a:pt x="162750" y="44515"/>
                  </a:cubicBezTo>
                  <a:cubicBezTo>
                    <a:pt x="175874" y="49121"/>
                    <a:pt x="178353" y="57625"/>
                    <a:pt x="178353" y="62944"/>
                  </a:cubicBezTo>
                  <a:cubicBezTo>
                    <a:pt x="178353" y="72694"/>
                    <a:pt x="168605" y="78539"/>
                    <a:pt x="156371" y="78539"/>
                  </a:cubicBezTo>
                  <a:cubicBezTo>
                    <a:pt x="135089" y="78539"/>
                    <a:pt x="106363" y="62237"/>
                    <a:pt x="106363" y="31931"/>
                  </a:cubicBezTo>
                  <a:cubicBezTo>
                    <a:pt x="106363" y="14035"/>
                    <a:pt x="117540" y="-1384"/>
                    <a:pt x="138282" y="-1384"/>
                  </a:cubicBezTo>
                  <a:cubicBezTo>
                    <a:pt x="168248" y="-1384"/>
                    <a:pt x="182253" y="16155"/>
                    <a:pt x="182253" y="18639"/>
                  </a:cubicBezTo>
                  <a:cubicBezTo>
                    <a:pt x="182253" y="19703"/>
                    <a:pt x="180664" y="21649"/>
                    <a:pt x="179242" y="21649"/>
                  </a:cubicBezTo>
                  <a:cubicBezTo>
                    <a:pt x="178177" y="21649"/>
                    <a:pt x="177820" y="21301"/>
                    <a:pt x="176406" y="19878"/>
                  </a:cubicBezTo>
                  <a:cubicBezTo>
                    <a:pt x="162575" y="3579"/>
                    <a:pt x="141825" y="3579"/>
                    <a:pt x="138640" y="3579"/>
                  </a:cubicBezTo>
                  <a:cubicBezTo>
                    <a:pt x="127994" y="3579"/>
                    <a:pt x="120908" y="10669"/>
                    <a:pt x="120908" y="25016"/>
                  </a:cubicBezTo>
                  <a:cubicBezTo>
                    <a:pt x="120908" y="27500"/>
                    <a:pt x="120908" y="31042"/>
                    <a:pt x="123038" y="40792"/>
                  </a:cubicBezTo>
                  <a:lnTo>
                    <a:pt x="134207" y="40792"/>
                  </a:lnTo>
                  <a:close/>
                  <a:moveTo>
                    <a:pt x="124451" y="45754"/>
                  </a:moveTo>
                  <a:cubicBezTo>
                    <a:pt x="131720" y="71447"/>
                    <a:pt x="151406" y="73576"/>
                    <a:pt x="156371" y="73576"/>
                  </a:cubicBezTo>
                  <a:cubicBezTo>
                    <a:pt x="164172" y="73576"/>
                    <a:pt x="170734" y="69678"/>
                    <a:pt x="170734" y="62944"/>
                  </a:cubicBezTo>
                  <a:cubicBezTo>
                    <a:pt x="170734" y="45754"/>
                    <a:pt x="140768" y="45754"/>
                    <a:pt x="133142" y="45754"/>
                  </a:cubicBezTo>
                  <a:lnTo>
                    <a:pt x="124451" y="45754"/>
                  </a:lnTo>
                  <a:close/>
                  <a:moveTo>
                    <a:pt x="268236" y="68264"/>
                  </a:moveTo>
                  <a:cubicBezTo>
                    <a:pt x="261855" y="67200"/>
                    <a:pt x="259193" y="62237"/>
                    <a:pt x="259193" y="58339"/>
                  </a:cubicBezTo>
                  <a:cubicBezTo>
                    <a:pt x="259193" y="53552"/>
                    <a:pt x="262920" y="51781"/>
                    <a:pt x="266105" y="51781"/>
                  </a:cubicBezTo>
                  <a:cubicBezTo>
                    <a:pt x="270005" y="51781"/>
                    <a:pt x="276218" y="54615"/>
                    <a:pt x="276218" y="63120"/>
                  </a:cubicBezTo>
                  <a:cubicBezTo>
                    <a:pt x="276218" y="75172"/>
                    <a:pt x="262389" y="78539"/>
                    <a:pt x="252807" y="78539"/>
                  </a:cubicBezTo>
                  <a:cubicBezTo>
                    <a:pt x="226210" y="78539"/>
                    <a:pt x="201568" y="54083"/>
                    <a:pt x="201568" y="29447"/>
                  </a:cubicBezTo>
                  <a:cubicBezTo>
                    <a:pt x="201568" y="14209"/>
                    <a:pt x="212205" y="-1384"/>
                    <a:pt x="234368" y="-1384"/>
                  </a:cubicBezTo>
                  <a:cubicBezTo>
                    <a:pt x="264333" y="-1384"/>
                    <a:pt x="278340" y="16155"/>
                    <a:pt x="278340" y="18639"/>
                  </a:cubicBezTo>
                  <a:cubicBezTo>
                    <a:pt x="278340" y="19703"/>
                    <a:pt x="276752" y="21649"/>
                    <a:pt x="275328" y="21649"/>
                  </a:cubicBezTo>
                  <a:cubicBezTo>
                    <a:pt x="274263" y="21649"/>
                    <a:pt x="273908" y="21301"/>
                    <a:pt x="272494" y="19878"/>
                  </a:cubicBezTo>
                  <a:cubicBezTo>
                    <a:pt x="258662" y="3579"/>
                    <a:pt x="237912" y="3579"/>
                    <a:pt x="234726" y="3579"/>
                  </a:cubicBezTo>
                  <a:cubicBezTo>
                    <a:pt x="221960" y="3579"/>
                    <a:pt x="216280" y="12257"/>
                    <a:pt x="216280" y="23245"/>
                  </a:cubicBezTo>
                  <a:cubicBezTo>
                    <a:pt x="216280" y="28391"/>
                    <a:pt x="218766" y="47701"/>
                    <a:pt x="227990" y="59936"/>
                  </a:cubicBezTo>
                  <a:cubicBezTo>
                    <a:pt x="234726" y="68614"/>
                    <a:pt x="243941" y="73576"/>
                    <a:pt x="252807" y="73576"/>
                  </a:cubicBezTo>
                  <a:cubicBezTo>
                    <a:pt x="255294" y="73576"/>
                    <a:pt x="263802" y="73226"/>
                    <a:pt x="268236" y="68264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593" name="任意多边形: 形状 1592">
              <a:extLst>
                <a:ext uri="{FF2B5EF4-FFF2-40B4-BE49-F238E27FC236}">
                  <a16:creationId xmlns:a16="http://schemas.microsoft.com/office/drawing/2014/main" id="{601128B7-E0EC-89B7-2D0F-A12AF41CC496}"/>
                </a:ext>
              </a:extLst>
            </p:cNvPr>
            <p:cNvSpPr/>
            <p:nvPr>
              <p:custDataLst>
                <p:tags r:id="rId21"/>
              </p:custDataLst>
            </p:nvPr>
          </p:nvSpPr>
          <p:spPr>
            <a:xfrm flipV="1">
              <a:off x="9009777" y="-12303273"/>
              <a:ext cx="73762" cy="13649"/>
            </a:xfrm>
            <a:custGeom>
              <a:avLst/>
              <a:gdLst>
                <a:gd name="connsiteX0" fmla="*/ 73762 w 73762"/>
                <a:gd name="connsiteY0" fmla="*/ 5363 h 13649"/>
                <a:gd name="connsiteX1" fmla="*/ 64896 w 73762"/>
                <a:gd name="connsiteY1" fmla="*/ 12272 h 13649"/>
                <a:gd name="connsiteX2" fmla="*/ 8866 w 73762"/>
                <a:gd name="connsiteY2" fmla="*/ 12272 h 13649"/>
                <a:gd name="connsiteX3" fmla="*/ 0 w 73762"/>
                <a:gd name="connsiteY3" fmla="*/ 5539 h 13649"/>
                <a:gd name="connsiteX4" fmla="*/ 8866 w 73762"/>
                <a:gd name="connsiteY4" fmla="*/ -1378 h 13649"/>
                <a:gd name="connsiteX5" fmla="*/ 64896 w 73762"/>
                <a:gd name="connsiteY5" fmla="*/ -1378 h 13649"/>
                <a:gd name="connsiteX6" fmla="*/ 73762 w 73762"/>
                <a:gd name="connsiteY6" fmla="*/ 5363 h 13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762" h="13649">
                  <a:moveTo>
                    <a:pt x="73762" y="5363"/>
                  </a:moveTo>
                  <a:cubicBezTo>
                    <a:pt x="73762" y="12272"/>
                    <a:pt x="67025" y="12272"/>
                    <a:pt x="64896" y="12272"/>
                  </a:cubicBezTo>
                  <a:lnTo>
                    <a:pt x="8866" y="12272"/>
                  </a:lnTo>
                  <a:cubicBezTo>
                    <a:pt x="6919" y="12272"/>
                    <a:pt x="0" y="12272"/>
                    <a:pt x="0" y="5539"/>
                  </a:cubicBezTo>
                  <a:cubicBezTo>
                    <a:pt x="0" y="-1378"/>
                    <a:pt x="6737" y="-1378"/>
                    <a:pt x="8866" y="-1378"/>
                  </a:cubicBezTo>
                  <a:lnTo>
                    <a:pt x="64896" y="-1378"/>
                  </a:lnTo>
                  <a:cubicBezTo>
                    <a:pt x="66850" y="-1378"/>
                    <a:pt x="73762" y="-1378"/>
                    <a:pt x="73762" y="5363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594" name="任意多边形: 形状 1593">
              <a:extLst>
                <a:ext uri="{FF2B5EF4-FFF2-40B4-BE49-F238E27FC236}">
                  <a16:creationId xmlns:a16="http://schemas.microsoft.com/office/drawing/2014/main" id="{F434C960-2225-DF13-A444-BB5D1DF04EBC}"/>
                </a:ext>
              </a:extLst>
            </p:cNvPr>
            <p:cNvSpPr/>
            <p:nvPr>
              <p:custDataLst>
                <p:tags r:id="rId22"/>
              </p:custDataLst>
            </p:nvPr>
          </p:nvSpPr>
          <p:spPr>
            <a:xfrm flipV="1">
              <a:off x="9104802" y="-12391350"/>
              <a:ext cx="180666" cy="79922"/>
            </a:xfrm>
            <a:custGeom>
              <a:avLst/>
              <a:gdLst>
                <a:gd name="connsiteX0" fmla="*/ 66667 w 180666"/>
                <a:gd name="connsiteY0" fmla="*/ 68265 h 79922"/>
                <a:gd name="connsiteX1" fmla="*/ 57627 w 180666"/>
                <a:gd name="connsiteY1" fmla="*/ 58340 h 79922"/>
                <a:gd name="connsiteX2" fmla="*/ 64539 w 180666"/>
                <a:gd name="connsiteY2" fmla="*/ 51782 h 79922"/>
                <a:gd name="connsiteX3" fmla="*/ 74651 w 180666"/>
                <a:gd name="connsiteY3" fmla="*/ 63121 h 79922"/>
                <a:gd name="connsiteX4" fmla="*/ 51240 w 180666"/>
                <a:gd name="connsiteY4" fmla="*/ 78541 h 79922"/>
                <a:gd name="connsiteX5" fmla="*/ 0 w 180666"/>
                <a:gd name="connsiteY5" fmla="*/ 29448 h 79922"/>
                <a:gd name="connsiteX6" fmla="*/ 32801 w 180666"/>
                <a:gd name="connsiteY6" fmla="*/ -1382 h 79922"/>
                <a:gd name="connsiteX7" fmla="*/ 76773 w 180666"/>
                <a:gd name="connsiteY7" fmla="*/ 18641 h 79922"/>
                <a:gd name="connsiteX8" fmla="*/ 73762 w 180666"/>
                <a:gd name="connsiteY8" fmla="*/ 21651 h 79922"/>
                <a:gd name="connsiteX9" fmla="*/ 70926 w 180666"/>
                <a:gd name="connsiteY9" fmla="*/ 19880 h 79922"/>
                <a:gd name="connsiteX10" fmla="*/ 33159 w 180666"/>
                <a:gd name="connsiteY10" fmla="*/ 3580 h 79922"/>
                <a:gd name="connsiteX11" fmla="*/ 14713 w 180666"/>
                <a:gd name="connsiteY11" fmla="*/ 23247 h 79922"/>
                <a:gd name="connsiteX12" fmla="*/ 26422 w 180666"/>
                <a:gd name="connsiteY12" fmla="*/ 59938 h 79922"/>
                <a:gd name="connsiteX13" fmla="*/ 51240 w 180666"/>
                <a:gd name="connsiteY13" fmla="*/ 73578 h 79922"/>
                <a:gd name="connsiteX14" fmla="*/ 66667 w 180666"/>
                <a:gd name="connsiteY14" fmla="*/ 68265 h 79922"/>
                <a:gd name="connsiteX15" fmla="*/ 154244 w 180666"/>
                <a:gd name="connsiteY15" fmla="*/ 68084 h 79922"/>
                <a:gd name="connsiteX16" fmla="*/ 135980 w 180666"/>
                <a:gd name="connsiteY16" fmla="*/ 78541 h 79922"/>
                <a:gd name="connsiteX17" fmla="*/ 90238 w 180666"/>
                <a:gd name="connsiteY17" fmla="*/ 28034 h 79922"/>
                <a:gd name="connsiteX18" fmla="*/ 117010 w 180666"/>
                <a:gd name="connsiteY18" fmla="*/ -1382 h 79922"/>
                <a:gd name="connsiteX19" fmla="*/ 142185 w 180666"/>
                <a:gd name="connsiteY19" fmla="*/ 11019 h 79922"/>
                <a:gd name="connsiteX20" fmla="*/ 160448 w 180666"/>
                <a:gd name="connsiteY20" fmla="*/ -1382 h 79922"/>
                <a:gd name="connsiteX21" fmla="*/ 174462 w 180666"/>
                <a:gd name="connsiteY21" fmla="*/ 8011 h 79922"/>
                <a:gd name="connsiteX22" fmla="*/ 180666 w 180666"/>
                <a:gd name="connsiteY22" fmla="*/ 25733 h 79922"/>
                <a:gd name="connsiteX23" fmla="*/ 177831 w 180666"/>
                <a:gd name="connsiteY23" fmla="*/ 28034 h 79922"/>
                <a:gd name="connsiteX24" fmla="*/ 173930 w 180666"/>
                <a:gd name="connsiteY24" fmla="*/ 22540 h 79922"/>
                <a:gd name="connsiteX25" fmla="*/ 160981 w 180666"/>
                <a:gd name="connsiteY25" fmla="*/ 3580 h 79922"/>
                <a:gd name="connsiteX26" fmla="*/ 155134 w 180666"/>
                <a:gd name="connsiteY26" fmla="*/ 12258 h 79922"/>
                <a:gd name="connsiteX27" fmla="*/ 157787 w 180666"/>
                <a:gd name="connsiteY27" fmla="*/ 26265 h 79922"/>
                <a:gd name="connsiteX28" fmla="*/ 161688 w 180666"/>
                <a:gd name="connsiteY28" fmla="*/ 42216 h 79922"/>
                <a:gd name="connsiteX29" fmla="*/ 165239 w 180666"/>
                <a:gd name="connsiteY29" fmla="*/ 55681 h 79922"/>
                <a:gd name="connsiteX30" fmla="*/ 168433 w 180666"/>
                <a:gd name="connsiteY30" fmla="*/ 69504 h 79922"/>
                <a:gd name="connsiteX31" fmla="*/ 162403 w 180666"/>
                <a:gd name="connsiteY31" fmla="*/ 75174 h 79922"/>
                <a:gd name="connsiteX32" fmla="*/ 154244 w 180666"/>
                <a:gd name="connsiteY32" fmla="*/ 68084 h 79922"/>
                <a:gd name="connsiteX33" fmla="*/ 142899 w 180666"/>
                <a:gd name="connsiteY33" fmla="*/ 22540 h 79922"/>
                <a:gd name="connsiteX34" fmla="*/ 133851 w 180666"/>
                <a:gd name="connsiteY34" fmla="*/ 10670 h 79922"/>
                <a:gd name="connsiteX35" fmla="*/ 117542 w 180666"/>
                <a:gd name="connsiteY35" fmla="*/ 3580 h 79922"/>
                <a:gd name="connsiteX36" fmla="*/ 104593 w 180666"/>
                <a:gd name="connsiteY36" fmla="*/ 20770 h 79922"/>
                <a:gd name="connsiteX37" fmla="*/ 113816 w 180666"/>
                <a:gd name="connsiteY37" fmla="*/ 56745 h 79922"/>
                <a:gd name="connsiteX38" fmla="*/ 135980 w 180666"/>
                <a:gd name="connsiteY38" fmla="*/ 73578 h 79922"/>
                <a:gd name="connsiteX39" fmla="*/ 151765 w 180666"/>
                <a:gd name="connsiteY39" fmla="*/ 58159 h 79922"/>
                <a:gd name="connsiteX40" fmla="*/ 151233 w 180666"/>
                <a:gd name="connsiteY40" fmla="*/ 55681 h 79922"/>
                <a:gd name="connsiteX41" fmla="*/ 142899 w 180666"/>
                <a:gd name="connsiteY41" fmla="*/ 22540 h 79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80666" h="79922">
                  <a:moveTo>
                    <a:pt x="66667" y="68265"/>
                  </a:moveTo>
                  <a:cubicBezTo>
                    <a:pt x="60289" y="67201"/>
                    <a:pt x="57627" y="62239"/>
                    <a:pt x="57627" y="58340"/>
                  </a:cubicBezTo>
                  <a:cubicBezTo>
                    <a:pt x="57627" y="53553"/>
                    <a:pt x="61353" y="51782"/>
                    <a:pt x="64539" y="51782"/>
                  </a:cubicBezTo>
                  <a:cubicBezTo>
                    <a:pt x="68439" y="51782"/>
                    <a:pt x="74651" y="54617"/>
                    <a:pt x="74651" y="63121"/>
                  </a:cubicBezTo>
                  <a:cubicBezTo>
                    <a:pt x="74651" y="75174"/>
                    <a:pt x="60821" y="78541"/>
                    <a:pt x="51240" y="78541"/>
                  </a:cubicBezTo>
                  <a:cubicBezTo>
                    <a:pt x="24643" y="78541"/>
                    <a:pt x="0" y="54085"/>
                    <a:pt x="0" y="29448"/>
                  </a:cubicBezTo>
                  <a:cubicBezTo>
                    <a:pt x="0" y="14211"/>
                    <a:pt x="10638" y="-1382"/>
                    <a:pt x="32801" y="-1382"/>
                  </a:cubicBezTo>
                  <a:cubicBezTo>
                    <a:pt x="62767" y="-1382"/>
                    <a:pt x="76773" y="16157"/>
                    <a:pt x="76773" y="18641"/>
                  </a:cubicBezTo>
                  <a:cubicBezTo>
                    <a:pt x="76773" y="19705"/>
                    <a:pt x="75184" y="21651"/>
                    <a:pt x="73762" y="21651"/>
                  </a:cubicBezTo>
                  <a:cubicBezTo>
                    <a:pt x="72698" y="21651"/>
                    <a:pt x="72340" y="21302"/>
                    <a:pt x="70926" y="19880"/>
                  </a:cubicBezTo>
                  <a:cubicBezTo>
                    <a:pt x="57095" y="3580"/>
                    <a:pt x="36345" y="3580"/>
                    <a:pt x="33159" y="3580"/>
                  </a:cubicBezTo>
                  <a:cubicBezTo>
                    <a:pt x="20393" y="3580"/>
                    <a:pt x="14713" y="12258"/>
                    <a:pt x="14713" y="23247"/>
                  </a:cubicBezTo>
                  <a:cubicBezTo>
                    <a:pt x="14713" y="28392"/>
                    <a:pt x="17199" y="47702"/>
                    <a:pt x="26422" y="59938"/>
                  </a:cubicBezTo>
                  <a:cubicBezTo>
                    <a:pt x="33159" y="68616"/>
                    <a:pt x="42374" y="73578"/>
                    <a:pt x="51240" y="73578"/>
                  </a:cubicBezTo>
                  <a:cubicBezTo>
                    <a:pt x="53726" y="73578"/>
                    <a:pt x="62234" y="73228"/>
                    <a:pt x="66667" y="68265"/>
                  </a:cubicBezTo>
                  <a:close/>
                  <a:moveTo>
                    <a:pt x="154244" y="68084"/>
                  </a:moveTo>
                  <a:cubicBezTo>
                    <a:pt x="150519" y="73935"/>
                    <a:pt x="144488" y="78541"/>
                    <a:pt x="135980" y="78541"/>
                  </a:cubicBezTo>
                  <a:cubicBezTo>
                    <a:pt x="113284" y="78541"/>
                    <a:pt x="90238" y="53553"/>
                    <a:pt x="90238" y="28034"/>
                  </a:cubicBezTo>
                  <a:cubicBezTo>
                    <a:pt x="90238" y="10846"/>
                    <a:pt x="101757" y="-1382"/>
                    <a:pt x="117010" y="-1382"/>
                  </a:cubicBezTo>
                  <a:cubicBezTo>
                    <a:pt x="126582" y="-1382"/>
                    <a:pt x="135090" y="4112"/>
                    <a:pt x="142185" y="11019"/>
                  </a:cubicBezTo>
                  <a:cubicBezTo>
                    <a:pt x="145553" y="389"/>
                    <a:pt x="155841" y="-1382"/>
                    <a:pt x="160448" y="-1382"/>
                  </a:cubicBezTo>
                  <a:cubicBezTo>
                    <a:pt x="166835" y="-1382"/>
                    <a:pt x="171269" y="2516"/>
                    <a:pt x="174462" y="8011"/>
                  </a:cubicBezTo>
                  <a:cubicBezTo>
                    <a:pt x="178363" y="14918"/>
                    <a:pt x="180666" y="25018"/>
                    <a:pt x="180666" y="25733"/>
                  </a:cubicBezTo>
                  <a:cubicBezTo>
                    <a:pt x="180666" y="28034"/>
                    <a:pt x="178363" y="28034"/>
                    <a:pt x="177831" y="28034"/>
                  </a:cubicBezTo>
                  <a:cubicBezTo>
                    <a:pt x="175344" y="28034"/>
                    <a:pt x="175169" y="27328"/>
                    <a:pt x="173930" y="22540"/>
                  </a:cubicBezTo>
                  <a:cubicBezTo>
                    <a:pt x="171800" y="14037"/>
                    <a:pt x="168433" y="3580"/>
                    <a:pt x="160981" y="3580"/>
                  </a:cubicBezTo>
                  <a:cubicBezTo>
                    <a:pt x="156373" y="3580"/>
                    <a:pt x="155134" y="7479"/>
                    <a:pt x="155134" y="12258"/>
                  </a:cubicBezTo>
                  <a:cubicBezTo>
                    <a:pt x="155134" y="15276"/>
                    <a:pt x="156548" y="21651"/>
                    <a:pt x="157787" y="26265"/>
                  </a:cubicBezTo>
                  <a:cubicBezTo>
                    <a:pt x="159035" y="31044"/>
                    <a:pt x="160806" y="38309"/>
                    <a:pt x="161688" y="42216"/>
                  </a:cubicBezTo>
                  <a:lnTo>
                    <a:pt x="165239" y="55681"/>
                  </a:lnTo>
                  <a:cubicBezTo>
                    <a:pt x="166303" y="60287"/>
                    <a:pt x="168433" y="68616"/>
                    <a:pt x="168433" y="69504"/>
                  </a:cubicBezTo>
                  <a:cubicBezTo>
                    <a:pt x="168433" y="73403"/>
                    <a:pt x="165239" y="75174"/>
                    <a:pt x="162403" y="75174"/>
                  </a:cubicBezTo>
                  <a:cubicBezTo>
                    <a:pt x="159384" y="75174"/>
                    <a:pt x="155308" y="73046"/>
                    <a:pt x="154244" y="68084"/>
                  </a:cubicBezTo>
                  <a:close/>
                  <a:moveTo>
                    <a:pt x="142899" y="22540"/>
                  </a:moveTo>
                  <a:cubicBezTo>
                    <a:pt x="141653" y="17577"/>
                    <a:pt x="137752" y="14037"/>
                    <a:pt x="133851" y="10670"/>
                  </a:cubicBezTo>
                  <a:cubicBezTo>
                    <a:pt x="132255" y="9248"/>
                    <a:pt x="125169" y="3580"/>
                    <a:pt x="117542" y="3580"/>
                  </a:cubicBezTo>
                  <a:cubicBezTo>
                    <a:pt x="110980" y="3580"/>
                    <a:pt x="104593" y="8184"/>
                    <a:pt x="104593" y="20770"/>
                  </a:cubicBezTo>
                  <a:cubicBezTo>
                    <a:pt x="104593" y="30162"/>
                    <a:pt x="109740" y="49655"/>
                    <a:pt x="113816" y="56745"/>
                  </a:cubicBezTo>
                  <a:cubicBezTo>
                    <a:pt x="121975" y="70919"/>
                    <a:pt x="131015" y="73578"/>
                    <a:pt x="135980" y="73578"/>
                  </a:cubicBezTo>
                  <a:cubicBezTo>
                    <a:pt x="148389" y="73578"/>
                    <a:pt x="151765" y="60111"/>
                    <a:pt x="151765" y="58159"/>
                  </a:cubicBezTo>
                  <a:cubicBezTo>
                    <a:pt x="151765" y="57452"/>
                    <a:pt x="151408" y="56213"/>
                    <a:pt x="151233" y="55681"/>
                  </a:cubicBezTo>
                  <a:lnTo>
                    <a:pt x="142899" y="22540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595" name="任意多边形: 形状 1594">
              <a:extLst>
                <a:ext uri="{FF2B5EF4-FFF2-40B4-BE49-F238E27FC236}">
                  <a16:creationId xmlns:a16="http://schemas.microsoft.com/office/drawing/2014/main" id="{BFCF90FA-30D8-0D5B-32CC-456392D0D3B1}"/>
                </a:ext>
              </a:extLst>
            </p:cNvPr>
            <p:cNvSpPr/>
            <p:nvPr>
              <p:custDataLst>
                <p:tags r:id="rId23"/>
              </p:custDataLst>
            </p:nvPr>
          </p:nvSpPr>
          <p:spPr>
            <a:xfrm flipV="1">
              <a:off x="9304259" y="-12303273"/>
              <a:ext cx="73762" cy="13649"/>
            </a:xfrm>
            <a:custGeom>
              <a:avLst/>
              <a:gdLst>
                <a:gd name="connsiteX0" fmla="*/ 73762 w 73762"/>
                <a:gd name="connsiteY0" fmla="*/ 5363 h 13649"/>
                <a:gd name="connsiteX1" fmla="*/ 64896 w 73762"/>
                <a:gd name="connsiteY1" fmla="*/ 12272 h 13649"/>
                <a:gd name="connsiteX2" fmla="*/ 8866 w 73762"/>
                <a:gd name="connsiteY2" fmla="*/ 12272 h 13649"/>
                <a:gd name="connsiteX3" fmla="*/ 0 w 73762"/>
                <a:gd name="connsiteY3" fmla="*/ 5539 h 13649"/>
                <a:gd name="connsiteX4" fmla="*/ 8866 w 73762"/>
                <a:gd name="connsiteY4" fmla="*/ -1378 h 13649"/>
                <a:gd name="connsiteX5" fmla="*/ 64896 w 73762"/>
                <a:gd name="connsiteY5" fmla="*/ -1378 h 13649"/>
                <a:gd name="connsiteX6" fmla="*/ 73762 w 73762"/>
                <a:gd name="connsiteY6" fmla="*/ 5363 h 13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762" h="13649">
                  <a:moveTo>
                    <a:pt x="73762" y="5363"/>
                  </a:moveTo>
                  <a:cubicBezTo>
                    <a:pt x="73762" y="12272"/>
                    <a:pt x="67025" y="12272"/>
                    <a:pt x="64896" y="12272"/>
                  </a:cubicBezTo>
                  <a:lnTo>
                    <a:pt x="8866" y="12272"/>
                  </a:lnTo>
                  <a:cubicBezTo>
                    <a:pt x="6919" y="12272"/>
                    <a:pt x="0" y="12272"/>
                    <a:pt x="0" y="5539"/>
                  </a:cubicBezTo>
                  <a:cubicBezTo>
                    <a:pt x="0" y="-1378"/>
                    <a:pt x="6737" y="-1378"/>
                    <a:pt x="8866" y="-1378"/>
                  </a:cubicBezTo>
                  <a:lnTo>
                    <a:pt x="64896" y="-1378"/>
                  </a:lnTo>
                  <a:cubicBezTo>
                    <a:pt x="66850" y="-1378"/>
                    <a:pt x="73762" y="-1378"/>
                    <a:pt x="73762" y="5363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596" name="任意多边形: 形状 1595">
              <a:extLst>
                <a:ext uri="{FF2B5EF4-FFF2-40B4-BE49-F238E27FC236}">
                  <a16:creationId xmlns:a16="http://schemas.microsoft.com/office/drawing/2014/main" id="{05B37476-24E9-9175-9A03-FEA79CD83142}"/>
                </a:ext>
              </a:extLst>
            </p:cNvPr>
            <p:cNvSpPr/>
            <p:nvPr>
              <p:custDataLst>
                <p:tags r:id="rId24"/>
              </p:custDataLst>
            </p:nvPr>
          </p:nvSpPr>
          <p:spPr>
            <a:xfrm flipV="1">
              <a:off x="9399308" y="-12436185"/>
              <a:ext cx="39720" cy="124758"/>
            </a:xfrm>
            <a:custGeom>
              <a:avLst/>
              <a:gdLst>
                <a:gd name="connsiteX0" fmla="*/ 39006 w 39720"/>
                <a:gd name="connsiteY0" fmla="*/ 118055 h 124758"/>
                <a:gd name="connsiteX1" fmla="*/ 39721 w 39720"/>
                <a:gd name="connsiteY1" fmla="*/ 120898 h 124758"/>
                <a:gd name="connsiteX2" fmla="*/ 36877 w 39720"/>
                <a:gd name="connsiteY2" fmla="*/ 123374 h 124758"/>
                <a:gd name="connsiteX3" fmla="*/ 14181 w 39720"/>
                <a:gd name="connsiteY3" fmla="*/ 121605 h 124758"/>
                <a:gd name="connsiteX4" fmla="*/ 10462 w 39720"/>
                <a:gd name="connsiteY4" fmla="*/ 117531 h 124758"/>
                <a:gd name="connsiteX5" fmla="*/ 14895 w 39720"/>
                <a:gd name="connsiteY5" fmla="*/ 115045 h 124758"/>
                <a:gd name="connsiteX6" fmla="*/ 23403 w 39720"/>
                <a:gd name="connsiteY6" fmla="*/ 112386 h 124758"/>
                <a:gd name="connsiteX7" fmla="*/ 22697 w 39720"/>
                <a:gd name="connsiteY7" fmla="*/ 108487 h 124758"/>
                <a:gd name="connsiteX8" fmla="*/ 708 w 39720"/>
                <a:gd name="connsiteY8" fmla="*/ 20942 h 124758"/>
                <a:gd name="connsiteX9" fmla="*/ 0 w 39720"/>
                <a:gd name="connsiteY9" fmla="*/ 15448 h 124758"/>
                <a:gd name="connsiteX10" fmla="*/ 18614 w 39720"/>
                <a:gd name="connsiteY10" fmla="*/ -1384 h 124758"/>
                <a:gd name="connsiteX11" fmla="*/ 32801 w 39720"/>
                <a:gd name="connsiteY11" fmla="*/ 8009 h 124758"/>
                <a:gd name="connsiteX12" fmla="*/ 39006 w 39720"/>
                <a:gd name="connsiteY12" fmla="*/ 25731 h 124758"/>
                <a:gd name="connsiteX13" fmla="*/ 36170 w 39720"/>
                <a:gd name="connsiteY13" fmla="*/ 28032 h 124758"/>
                <a:gd name="connsiteX14" fmla="*/ 32627 w 39720"/>
                <a:gd name="connsiteY14" fmla="*/ 23777 h 124758"/>
                <a:gd name="connsiteX15" fmla="*/ 19328 w 39720"/>
                <a:gd name="connsiteY15" fmla="*/ 3579 h 124758"/>
                <a:gd name="connsiteX16" fmla="*/ 13299 w 39720"/>
                <a:gd name="connsiteY16" fmla="*/ 12257 h 124758"/>
                <a:gd name="connsiteX17" fmla="*/ 14363 w 39720"/>
                <a:gd name="connsiteY17" fmla="*/ 19530 h 124758"/>
                <a:gd name="connsiteX18" fmla="*/ 39006 w 39720"/>
                <a:gd name="connsiteY18" fmla="*/ 118055 h 124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9720" h="124758">
                  <a:moveTo>
                    <a:pt x="39006" y="118055"/>
                  </a:moveTo>
                  <a:cubicBezTo>
                    <a:pt x="39189" y="118412"/>
                    <a:pt x="39721" y="120715"/>
                    <a:pt x="39721" y="120898"/>
                  </a:cubicBezTo>
                  <a:cubicBezTo>
                    <a:pt x="39721" y="121778"/>
                    <a:pt x="39006" y="123374"/>
                    <a:pt x="36877" y="123374"/>
                  </a:cubicBezTo>
                  <a:cubicBezTo>
                    <a:pt x="33334" y="123374"/>
                    <a:pt x="18614" y="121961"/>
                    <a:pt x="14181" y="121605"/>
                  </a:cubicBezTo>
                  <a:cubicBezTo>
                    <a:pt x="12941" y="121430"/>
                    <a:pt x="10462" y="121247"/>
                    <a:pt x="10462" y="117531"/>
                  </a:cubicBezTo>
                  <a:cubicBezTo>
                    <a:pt x="10462" y="115045"/>
                    <a:pt x="12941" y="115045"/>
                    <a:pt x="14895" y="115045"/>
                  </a:cubicBezTo>
                  <a:cubicBezTo>
                    <a:pt x="23403" y="115045"/>
                    <a:pt x="23403" y="113808"/>
                    <a:pt x="23403" y="112386"/>
                  </a:cubicBezTo>
                  <a:cubicBezTo>
                    <a:pt x="23403" y="111146"/>
                    <a:pt x="23046" y="110083"/>
                    <a:pt x="22697" y="108487"/>
                  </a:cubicBezTo>
                  <a:lnTo>
                    <a:pt x="708" y="20942"/>
                  </a:lnTo>
                  <a:cubicBezTo>
                    <a:pt x="175" y="19171"/>
                    <a:pt x="0" y="17219"/>
                    <a:pt x="0" y="15448"/>
                  </a:cubicBezTo>
                  <a:cubicBezTo>
                    <a:pt x="0" y="4110"/>
                    <a:pt x="10105" y="-1384"/>
                    <a:pt x="18614" y="-1384"/>
                  </a:cubicBezTo>
                  <a:cubicBezTo>
                    <a:pt x="22871" y="-1384"/>
                    <a:pt x="28194" y="29"/>
                    <a:pt x="32801" y="8009"/>
                  </a:cubicBezTo>
                  <a:cubicBezTo>
                    <a:pt x="36528" y="14567"/>
                    <a:pt x="39006" y="25016"/>
                    <a:pt x="39006" y="25731"/>
                  </a:cubicBezTo>
                  <a:cubicBezTo>
                    <a:pt x="39006" y="28032"/>
                    <a:pt x="36702" y="28032"/>
                    <a:pt x="36170" y="28032"/>
                  </a:cubicBezTo>
                  <a:cubicBezTo>
                    <a:pt x="33691" y="28032"/>
                    <a:pt x="33334" y="26969"/>
                    <a:pt x="32627" y="23777"/>
                  </a:cubicBezTo>
                  <a:cubicBezTo>
                    <a:pt x="30323" y="14916"/>
                    <a:pt x="26947" y="3579"/>
                    <a:pt x="19328" y="3579"/>
                  </a:cubicBezTo>
                  <a:cubicBezTo>
                    <a:pt x="14538" y="3579"/>
                    <a:pt x="13299" y="8009"/>
                    <a:pt x="13299" y="12257"/>
                  </a:cubicBezTo>
                  <a:cubicBezTo>
                    <a:pt x="13299" y="14209"/>
                    <a:pt x="13831" y="17576"/>
                    <a:pt x="14363" y="19530"/>
                  </a:cubicBezTo>
                  <a:lnTo>
                    <a:pt x="39006" y="118055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597" name="任意多边形: 形状 1596">
              <a:extLst>
                <a:ext uri="{FF2B5EF4-FFF2-40B4-BE49-F238E27FC236}">
                  <a16:creationId xmlns:a16="http://schemas.microsoft.com/office/drawing/2014/main" id="{AB85A897-E970-CD69-807F-1687E235F76A}"/>
                </a:ext>
              </a:extLst>
            </p:cNvPr>
            <p:cNvSpPr/>
            <p:nvPr>
              <p:custDataLst>
                <p:tags r:id="rId25"/>
              </p:custDataLst>
            </p:nvPr>
          </p:nvSpPr>
          <p:spPr>
            <a:xfrm flipV="1">
              <a:off x="9461484" y="-12391350"/>
              <a:ext cx="108341" cy="79922"/>
            </a:xfrm>
            <a:custGeom>
              <a:avLst/>
              <a:gdLst>
                <a:gd name="connsiteX0" fmla="*/ 13298 w 108341"/>
                <a:gd name="connsiteY0" fmla="*/ 11551 h 79922"/>
                <a:gd name="connsiteX1" fmla="*/ 11527 w 108341"/>
                <a:gd name="connsiteY1" fmla="*/ 4286 h 79922"/>
                <a:gd name="connsiteX2" fmla="*/ 17556 w 108341"/>
                <a:gd name="connsiteY2" fmla="*/ -1382 h 79922"/>
                <a:gd name="connsiteX3" fmla="*/ 24468 w 108341"/>
                <a:gd name="connsiteY3" fmla="*/ 2516 h 79922"/>
                <a:gd name="connsiteX4" fmla="*/ 27661 w 108341"/>
                <a:gd name="connsiteY4" fmla="*/ 13505 h 79922"/>
                <a:gd name="connsiteX5" fmla="*/ 31562 w 108341"/>
                <a:gd name="connsiteY5" fmla="*/ 29448 h 79922"/>
                <a:gd name="connsiteX6" fmla="*/ 34573 w 108341"/>
                <a:gd name="connsiteY6" fmla="*/ 41326 h 79922"/>
                <a:gd name="connsiteX7" fmla="*/ 42024 w 108341"/>
                <a:gd name="connsiteY7" fmla="*/ 57277 h 79922"/>
                <a:gd name="connsiteX8" fmla="*/ 68621 w 108341"/>
                <a:gd name="connsiteY8" fmla="*/ 73578 h 79922"/>
                <a:gd name="connsiteX9" fmla="*/ 79084 w 108341"/>
                <a:gd name="connsiteY9" fmla="*/ 61175 h 79922"/>
                <a:gd name="connsiteX10" fmla="*/ 68621 w 108341"/>
                <a:gd name="connsiteY10" fmla="*/ 23430 h 79922"/>
                <a:gd name="connsiteX11" fmla="*/ 65960 w 108341"/>
                <a:gd name="connsiteY11" fmla="*/ 13854 h 79922"/>
                <a:gd name="connsiteX12" fmla="*/ 82802 w 108341"/>
                <a:gd name="connsiteY12" fmla="*/ -1382 h 79922"/>
                <a:gd name="connsiteX13" fmla="*/ 108342 w 108341"/>
                <a:gd name="connsiteY13" fmla="*/ 25733 h 79922"/>
                <a:gd name="connsiteX14" fmla="*/ 105498 w 108341"/>
                <a:gd name="connsiteY14" fmla="*/ 28034 h 79922"/>
                <a:gd name="connsiteX15" fmla="*/ 102130 w 108341"/>
                <a:gd name="connsiteY15" fmla="*/ 25018 h 79922"/>
                <a:gd name="connsiteX16" fmla="*/ 83334 w 108341"/>
                <a:gd name="connsiteY16" fmla="*/ 3580 h 79922"/>
                <a:gd name="connsiteX17" fmla="*/ 78901 w 108341"/>
                <a:gd name="connsiteY17" fmla="*/ 9780 h 79922"/>
                <a:gd name="connsiteX18" fmla="*/ 82984 w 108341"/>
                <a:gd name="connsiteY18" fmla="*/ 24135 h 79922"/>
                <a:gd name="connsiteX19" fmla="*/ 92382 w 108341"/>
                <a:gd name="connsiteY19" fmla="*/ 58340 h 79922"/>
                <a:gd name="connsiteX20" fmla="*/ 69328 w 108341"/>
                <a:gd name="connsiteY20" fmla="*/ 78541 h 79922"/>
                <a:gd name="connsiteX21" fmla="*/ 39363 w 108341"/>
                <a:gd name="connsiteY21" fmla="*/ 62414 h 79922"/>
                <a:gd name="connsiteX22" fmla="*/ 20393 w 108341"/>
                <a:gd name="connsiteY22" fmla="*/ 78541 h 79922"/>
                <a:gd name="connsiteX23" fmla="*/ 6386 w 108341"/>
                <a:gd name="connsiteY23" fmla="*/ 68972 h 79922"/>
                <a:gd name="connsiteX24" fmla="*/ 0 w 108341"/>
                <a:gd name="connsiteY24" fmla="*/ 51426 h 79922"/>
                <a:gd name="connsiteX25" fmla="*/ 3011 w 108341"/>
                <a:gd name="connsiteY25" fmla="*/ 49123 h 79922"/>
                <a:gd name="connsiteX26" fmla="*/ 6919 w 108341"/>
                <a:gd name="connsiteY26" fmla="*/ 54443 h 79922"/>
                <a:gd name="connsiteX27" fmla="*/ 19860 w 108341"/>
                <a:gd name="connsiteY27" fmla="*/ 73578 h 79922"/>
                <a:gd name="connsiteX28" fmla="*/ 25707 w 108341"/>
                <a:gd name="connsiteY28" fmla="*/ 64891 h 79922"/>
                <a:gd name="connsiteX29" fmla="*/ 22871 w 108341"/>
                <a:gd name="connsiteY29" fmla="*/ 50187 h 79922"/>
                <a:gd name="connsiteX30" fmla="*/ 18971 w 108341"/>
                <a:gd name="connsiteY30" fmla="*/ 34236 h 79922"/>
                <a:gd name="connsiteX31" fmla="*/ 13298 w 108341"/>
                <a:gd name="connsiteY31" fmla="*/ 11551 h 79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08341" h="79922">
                  <a:moveTo>
                    <a:pt x="13298" y="11551"/>
                  </a:moveTo>
                  <a:cubicBezTo>
                    <a:pt x="12591" y="9248"/>
                    <a:pt x="11527" y="4818"/>
                    <a:pt x="11527" y="4286"/>
                  </a:cubicBezTo>
                  <a:cubicBezTo>
                    <a:pt x="11527" y="389"/>
                    <a:pt x="14720" y="-1382"/>
                    <a:pt x="17556" y="-1382"/>
                  </a:cubicBezTo>
                  <a:cubicBezTo>
                    <a:pt x="20742" y="-1382"/>
                    <a:pt x="23586" y="921"/>
                    <a:pt x="24468" y="2516"/>
                  </a:cubicBezTo>
                  <a:cubicBezTo>
                    <a:pt x="25358" y="4112"/>
                    <a:pt x="26771" y="9780"/>
                    <a:pt x="27661" y="13505"/>
                  </a:cubicBezTo>
                  <a:cubicBezTo>
                    <a:pt x="28551" y="16872"/>
                    <a:pt x="30497" y="25018"/>
                    <a:pt x="31562" y="29448"/>
                  </a:cubicBezTo>
                  <a:cubicBezTo>
                    <a:pt x="32626" y="33355"/>
                    <a:pt x="33691" y="37253"/>
                    <a:pt x="34573" y="41326"/>
                  </a:cubicBezTo>
                  <a:cubicBezTo>
                    <a:pt x="36527" y="48591"/>
                    <a:pt x="36884" y="50011"/>
                    <a:pt x="42024" y="57277"/>
                  </a:cubicBezTo>
                  <a:cubicBezTo>
                    <a:pt x="46989" y="64367"/>
                    <a:pt x="55323" y="73578"/>
                    <a:pt x="68621" y="73578"/>
                  </a:cubicBezTo>
                  <a:cubicBezTo>
                    <a:pt x="78901" y="73578"/>
                    <a:pt x="79084" y="64542"/>
                    <a:pt x="79084" y="61175"/>
                  </a:cubicBezTo>
                  <a:cubicBezTo>
                    <a:pt x="79084" y="50545"/>
                    <a:pt x="71457" y="30869"/>
                    <a:pt x="68621" y="23430"/>
                  </a:cubicBezTo>
                  <a:cubicBezTo>
                    <a:pt x="66667" y="18467"/>
                    <a:pt x="65960" y="16872"/>
                    <a:pt x="65960" y="13854"/>
                  </a:cubicBezTo>
                  <a:cubicBezTo>
                    <a:pt x="65960" y="4461"/>
                    <a:pt x="73761" y="-1382"/>
                    <a:pt x="82802" y="-1382"/>
                  </a:cubicBezTo>
                  <a:cubicBezTo>
                    <a:pt x="100533" y="-1382"/>
                    <a:pt x="108342" y="23072"/>
                    <a:pt x="108342" y="25733"/>
                  </a:cubicBezTo>
                  <a:cubicBezTo>
                    <a:pt x="108342" y="28034"/>
                    <a:pt x="106031" y="28034"/>
                    <a:pt x="105498" y="28034"/>
                  </a:cubicBezTo>
                  <a:cubicBezTo>
                    <a:pt x="103020" y="28034"/>
                    <a:pt x="102844" y="26970"/>
                    <a:pt x="102130" y="25018"/>
                  </a:cubicBezTo>
                  <a:cubicBezTo>
                    <a:pt x="98055" y="10846"/>
                    <a:pt x="90428" y="3580"/>
                    <a:pt x="83334" y="3580"/>
                  </a:cubicBezTo>
                  <a:cubicBezTo>
                    <a:pt x="79616" y="3580"/>
                    <a:pt x="78901" y="6057"/>
                    <a:pt x="78901" y="9780"/>
                  </a:cubicBezTo>
                  <a:cubicBezTo>
                    <a:pt x="78901" y="13854"/>
                    <a:pt x="79791" y="16157"/>
                    <a:pt x="82984" y="24135"/>
                  </a:cubicBezTo>
                  <a:cubicBezTo>
                    <a:pt x="85113" y="29631"/>
                    <a:pt x="92382" y="48416"/>
                    <a:pt x="92382" y="58340"/>
                  </a:cubicBezTo>
                  <a:cubicBezTo>
                    <a:pt x="92382" y="75531"/>
                    <a:pt x="78726" y="78541"/>
                    <a:pt x="69328" y="78541"/>
                  </a:cubicBezTo>
                  <a:cubicBezTo>
                    <a:pt x="54616" y="78541"/>
                    <a:pt x="44685" y="69504"/>
                    <a:pt x="39363" y="62414"/>
                  </a:cubicBezTo>
                  <a:cubicBezTo>
                    <a:pt x="38123" y="74642"/>
                    <a:pt x="27661" y="78541"/>
                    <a:pt x="20393" y="78541"/>
                  </a:cubicBezTo>
                  <a:cubicBezTo>
                    <a:pt x="12766" y="78541"/>
                    <a:pt x="8690" y="73046"/>
                    <a:pt x="6386" y="68972"/>
                  </a:cubicBezTo>
                  <a:cubicBezTo>
                    <a:pt x="2486" y="62414"/>
                    <a:pt x="0" y="52314"/>
                    <a:pt x="0" y="51426"/>
                  </a:cubicBezTo>
                  <a:cubicBezTo>
                    <a:pt x="0" y="49123"/>
                    <a:pt x="2486" y="49123"/>
                    <a:pt x="3011" y="49123"/>
                  </a:cubicBezTo>
                  <a:cubicBezTo>
                    <a:pt x="5497" y="49123"/>
                    <a:pt x="5672" y="49655"/>
                    <a:pt x="6919" y="54443"/>
                  </a:cubicBezTo>
                  <a:cubicBezTo>
                    <a:pt x="9573" y="64891"/>
                    <a:pt x="12940" y="73578"/>
                    <a:pt x="19860" y="73578"/>
                  </a:cubicBezTo>
                  <a:cubicBezTo>
                    <a:pt x="24468" y="73578"/>
                    <a:pt x="25707" y="69680"/>
                    <a:pt x="25707" y="64891"/>
                  </a:cubicBezTo>
                  <a:cubicBezTo>
                    <a:pt x="25707" y="61526"/>
                    <a:pt x="24118" y="54975"/>
                    <a:pt x="22871" y="50187"/>
                  </a:cubicBezTo>
                  <a:cubicBezTo>
                    <a:pt x="21632" y="45399"/>
                    <a:pt x="19860" y="38134"/>
                    <a:pt x="18971" y="34236"/>
                  </a:cubicBezTo>
                  <a:lnTo>
                    <a:pt x="13298" y="11551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598" name="任意多边形: 形状 1597">
              <a:extLst>
                <a:ext uri="{FF2B5EF4-FFF2-40B4-BE49-F238E27FC236}">
                  <a16:creationId xmlns:a16="http://schemas.microsoft.com/office/drawing/2014/main" id="{C6A20DCD-540A-65AA-597A-C34B622850C5}"/>
                </a:ext>
              </a:extLst>
            </p:cNvPr>
            <p:cNvSpPr/>
            <p:nvPr>
              <p:custDataLst>
                <p:tags r:id="rId26"/>
              </p:custDataLst>
            </p:nvPr>
          </p:nvSpPr>
          <p:spPr>
            <a:xfrm flipV="1">
              <a:off x="8715966" y="-12249383"/>
              <a:ext cx="53726" cy="119265"/>
            </a:xfrm>
            <a:custGeom>
              <a:avLst/>
              <a:gdLst>
                <a:gd name="connsiteX0" fmla="*/ 49119 w 53726"/>
                <a:gd name="connsiteY0" fmla="*/ 111163 h 119265"/>
                <a:gd name="connsiteX1" fmla="*/ 42025 w 53726"/>
                <a:gd name="connsiteY1" fmla="*/ 117896 h 119265"/>
                <a:gd name="connsiteX2" fmla="*/ 32094 w 53726"/>
                <a:gd name="connsiteY2" fmla="*/ 108154 h 119265"/>
                <a:gd name="connsiteX3" fmla="*/ 39189 w 53726"/>
                <a:gd name="connsiteY3" fmla="*/ 101413 h 119265"/>
                <a:gd name="connsiteX4" fmla="*/ 49119 w 53726"/>
                <a:gd name="connsiteY4" fmla="*/ 111163 h 119265"/>
                <a:gd name="connsiteX5" fmla="*/ 12941 w 53726"/>
                <a:gd name="connsiteY5" fmla="*/ 21132 h 119265"/>
                <a:gd name="connsiteX6" fmla="*/ 11352 w 53726"/>
                <a:gd name="connsiteY6" fmla="*/ 13693 h 119265"/>
                <a:gd name="connsiteX7" fmla="*/ 28194 w 53726"/>
                <a:gd name="connsiteY7" fmla="*/ -1369 h 119265"/>
                <a:gd name="connsiteX8" fmla="*/ 53726 w 53726"/>
                <a:gd name="connsiteY8" fmla="*/ 25745 h 119265"/>
                <a:gd name="connsiteX9" fmla="*/ 50890 w 53726"/>
                <a:gd name="connsiteY9" fmla="*/ 28048 h 119265"/>
                <a:gd name="connsiteX10" fmla="*/ 47522 w 53726"/>
                <a:gd name="connsiteY10" fmla="*/ 25031 h 119265"/>
                <a:gd name="connsiteX11" fmla="*/ 28726 w 53726"/>
                <a:gd name="connsiteY11" fmla="*/ 3593 h 119265"/>
                <a:gd name="connsiteX12" fmla="*/ 24293 w 53726"/>
                <a:gd name="connsiteY12" fmla="*/ 9794 h 119265"/>
                <a:gd name="connsiteX13" fmla="*/ 27129 w 53726"/>
                <a:gd name="connsiteY13" fmla="*/ 21132 h 119265"/>
                <a:gd name="connsiteX14" fmla="*/ 32801 w 53726"/>
                <a:gd name="connsiteY14" fmla="*/ 35314 h 119265"/>
                <a:gd name="connsiteX15" fmla="*/ 41492 w 53726"/>
                <a:gd name="connsiteY15" fmla="*/ 57823 h 119265"/>
                <a:gd name="connsiteX16" fmla="*/ 42557 w 53726"/>
                <a:gd name="connsiteY16" fmla="*/ 63492 h 119265"/>
                <a:gd name="connsiteX17" fmla="*/ 25707 w 53726"/>
                <a:gd name="connsiteY17" fmla="*/ 78553 h 119265"/>
                <a:gd name="connsiteX18" fmla="*/ 0 w 53726"/>
                <a:gd name="connsiteY18" fmla="*/ 51438 h 119265"/>
                <a:gd name="connsiteX19" fmla="*/ 3011 w 53726"/>
                <a:gd name="connsiteY19" fmla="*/ 49137 h 119265"/>
                <a:gd name="connsiteX20" fmla="*/ 6204 w 53726"/>
                <a:gd name="connsiteY20" fmla="*/ 51970 h 119265"/>
                <a:gd name="connsiteX21" fmla="*/ 25175 w 53726"/>
                <a:gd name="connsiteY21" fmla="*/ 73591 h 119265"/>
                <a:gd name="connsiteX22" fmla="*/ 29608 w 53726"/>
                <a:gd name="connsiteY22" fmla="*/ 67391 h 119265"/>
                <a:gd name="connsiteX23" fmla="*/ 24118 w 53726"/>
                <a:gd name="connsiteY23" fmla="*/ 49669 h 119265"/>
                <a:gd name="connsiteX24" fmla="*/ 12941 w 53726"/>
                <a:gd name="connsiteY24" fmla="*/ 21132 h 119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3726" h="119265">
                  <a:moveTo>
                    <a:pt x="49119" y="111163"/>
                  </a:moveTo>
                  <a:cubicBezTo>
                    <a:pt x="49119" y="113997"/>
                    <a:pt x="46989" y="117896"/>
                    <a:pt x="42025" y="117896"/>
                  </a:cubicBezTo>
                  <a:cubicBezTo>
                    <a:pt x="37234" y="117896"/>
                    <a:pt x="32094" y="113290"/>
                    <a:pt x="32094" y="108154"/>
                  </a:cubicBezTo>
                  <a:cubicBezTo>
                    <a:pt x="32094" y="105136"/>
                    <a:pt x="34398" y="101413"/>
                    <a:pt x="39189" y="101413"/>
                  </a:cubicBezTo>
                  <a:cubicBezTo>
                    <a:pt x="44328" y="101413"/>
                    <a:pt x="49119" y="106375"/>
                    <a:pt x="49119" y="111163"/>
                  </a:cubicBezTo>
                  <a:close/>
                  <a:moveTo>
                    <a:pt x="12941" y="21132"/>
                  </a:moveTo>
                  <a:cubicBezTo>
                    <a:pt x="12234" y="18831"/>
                    <a:pt x="11352" y="16702"/>
                    <a:pt x="11352" y="13693"/>
                  </a:cubicBezTo>
                  <a:cubicBezTo>
                    <a:pt x="11352" y="5364"/>
                    <a:pt x="18438" y="-1369"/>
                    <a:pt x="28194" y="-1369"/>
                  </a:cubicBezTo>
                  <a:cubicBezTo>
                    <a:pt x="45925" y="-1369"/>
                    <a:pt x="53726" y="23086"/>
                    <a:pt x="53726" y="25745"/>
                  </a:cubicBezTo>
                  <a:cubicBezTo>
                    <a:pt x="53726" y="28048"/>
                    <a:pt x="51423" y="28048"/>
                    <a:pt x="50890" y="28048"/>
                  </a:cubicBezTo>
                  <a:cubicBezTo>
                    <a:pt x="48404" y="28048"/>
                    <a:pt x="48229" y="26985"/>
                    <a:pt x="47522" y="25031"/>
                  </a:cubicBezTo>
                  <a:cubicBezTo>
                    <a:pt x="43438" y="10858"/>
                    <a:pt x="35638" y="3593"/>
                    <a:pt x="28726" y="3593"/>
                  </a:cubicBezTo>
                  <a:cubicBezTo>
                    <a:pt x="25175" y="3593"/>
                    <a:pt x="24293" y="5896"/>
                    <a:pt x="24293" y="9794"/>
                  </a:cubicBezTo>
                  <a:cubicBezTo>
                    <a:pt x="24293" y="13868"/>
                    <a:pt x="25532" y="17233"/>
                    <a:pt x="27129" y="21132"/>
                  </a:cubicBezTo>
                  <a:cubicBezTo>
                    <a:pt x="28901" y="25921"/>
                    <a:pt x="30855" y="30708"/>
                    <a:pt x="32801" y="35314"/>
                  </a:cubicBezTo>
                  <a:cubicBezTo>
                    <a:pt x="34398" y="39569"/>
                    <a:pt x="40785" y="55695"/>
                    <a:pt x="41492" y="57823"/>
                  </a:cubicBezTo>
                  <a:cubicBezTo>
                    <a:pt x="42025" y="59594"/>
                    <a:pt x="42557" y="61721"/>
                    <a:pt x="42557" y="63492"/>
                  </a:cubicBezTo>
                  <a:cubicBezTo>
                    <a:pt x="42557" y="71820"/>
                    <a:pt x="35462" y="78553"/>
                    <a:pt x="25707" y="78553"/>
                  </a:cubicBezTo>
                  <a:cubicBezTo>
                    <a:pt x="8158" y="78553"/>
                    <a:pt x="0" y="54456"/>
                    <a:pt x="0" y="51438"/>
                  </a:cubicBezTo>
                  <a:cubicBezTo>
                    <a:pt x="0" y="49137"/>
                    <a:pt x="2486" y="49137"/>
                    <a:pt x="3011" y="49137"/>
                  </a:cubicBezTo>
                  <a:cubicBezTo>
                    <a:pt x="5497" y="49137"/>
                    <a:pt x="5672" y="50026"/>
                    <a:pt x="6204" y="51970"/>
                  </a:cubicBezTo>
                  <a:cubicBezTo>
                    <a:pt x="10820" y="67216"/>
                    <a:pt x="18621" y="73591"/>
                    <a:pt x="25175" y="73591"/>
                  </a:cubicBezTo>
                  <a:cubicBezTo>
                    <a:pt x="28019" y="73591"/>
                    <a:pt x="29608" y="72178"/>
                    <a:pt x="29608" y="67391"/>
                  </a:cubicBezTo>
                  <a:cubicBezTo>
                    <a:pt x="29608" y="63317"/>
                    <a:pt x="28551" y="60658"/>
                    <a:pt x="24118" y="49669"/>
                  </a:cubicBezTo>
                  <a:lnTo>
                    <a:pt x="12941" y="21132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599" name="任意多边形: 形状 1598">
              <a:extLst>
                <a:ext uri="{FF2B5EF4-FFF2-40B4-BE49-F238E27FC236}">
                  <a16:creationId xmlns:a16="http://schemas.microsoft.com/office/drawing/2014/main" id="{FD583EDA-5CC1-AF33-AB4B-8A33148DA1E9}"/>
                </a:ext>
              </a:extLst>
            </p:cNvPr>
            <p:cNvSpPr/>
            <p:nvPr>
              <p:custDataLst>
                <p:tags r:id="rId27"/>
              </p:custDataLst>
            </p:nvPr>
          </p:nvSpPr>
          <p:spPr>
            <a:xfrm flipV="1">
              <a:off x="9661689" y="-12350001"/>
              <a:ext cx="168400" cy="168563"/>
            </a:xfrm>
            <a:custGeom>
              <a:avLst/>
              <a:gdLst>
                <a:gd name="connsiteX0" fmla="*/ 89388 w 168400"/>
                <a:gd name="connsiteY0" fmla="*/ 77840 h 168563"/>
                <a:gd name="connsiteX1" fmla="*/ 160043 w 168400"/>
                <a:gd name="connsiteY1" fmla="*/ 77840 h 168563"/>
                <a:gd name="connsiteX2" fmla="*/ 168401 w 168400"/>
                <a:gd name="connsiteY2" fmla="*/ 82906 h 168563"/>
                <a:gd name="connsiteX3" fmla="*/ 160043 w 168400"/>
                <a:gd name="connsiteY3" fmla="*/ 87963 h 168563"/>
                <a:gd name="connsiteX4" fmla="*/ 89388 w 168400"/>
                <a:gd name="connsiteY4" fmla="*/ 87963 h 168563"/>
                <a:gd name="connsiteX5" fmla="*/ 89388 w 168400"/>
                <a:gd name="connsiteY5" fmla="*/ 158834 h 168563"/>
                <a:gd name="connsiteX6" fmla="*/ 84328 w 168400"/>
                <a:gd name="connsiteY6" fmla="*/ 167188 h 168563"/>
                <a:gd name="connsiteX7" fmla="*/ 79259 w 168400"/>
                <a:gd name="connsiteY7" fmla="*/ 158834 h 168563"/>
                <a:gd name="connsiteX8" fmla="*/ 79259 w 168400"/>
                <a:gd name="connsiteY8" fmla="*/ 87963 h 168563"/>
                <a:gd name="connsiteX9" fmla="*/ 8358 w 168400"/>
                <a:gd name="connsiteY9" fmla="*/ 87963 h 168563"/>
                <a:gd name="connsiteX10" fmla="*/ 0 w 168400"/>
                <a:gd name="connsiteY10" fmla="*/ 82906 h 168563"/>
                <a:gd name="connsiteX11" fmla="*/ 8358 w 168400"/>
                <a:gd name="connsiteY11" fmla="*/ 77840 h 168563"/>
                <a:gd name="connsiteX12" fmla="*/ 79259 w 168400"/>
                <a:gd name="connsiteY12" fmla="*/ 77840 h 168563"/>
                <a:gd name="connsiteX13" fmla="*/ 79259 w 168400"/>
                <a:gd name="connsiteY13" fmla="*/ 6977 h 168563"/>
                <a:gd name="connsiteX14" fmla="*/ 84328 w 168400"/>
                <a:gd name="connsiteY14" fmla="*/ -1375 h 168563"/>
                <a:gd name="connsiteX15" fmla="*/ 89388 w 168400"/>
                <a:gd name="connsiteY15" fmla="*/ 6977 h 168563"/>
                <a:gd name="connsiteX16" fmla="*/ 89388 w 168400"/>
                <a:gd name="connsiteY16" fmla="*/ 77840 h 168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68400" h="168563">
                  <a:moveTo>
                    <a:pt x="89388" y="77840"/>
                  </a:moveTo>
                  <a:lnTo>
                    <a:pt x="160043" y="77840"/>
                  </a:lnTo>
                  <a:cubicBezTo>
                    <a:pt x="163587" y="77840"/>
                    <a:pt x="168401" y="77840"/>
                    <a:pt x="168401" y="82906"/>
                  </a:cubicBezTo>
                  <a:cubicBezTo>
                    <a:pt x="168401" y="87963"/>
                    <a:pt x="163587" y="87963"/>
                    <a:pt x="160043" y="87963"/>
                  </a:cubicBezTo>
                  <a:lnTo>
                    <a:pt x="89388" y="87963"/>
                  </a:lnTo>
                  <a:lnTo>
                    <a:pt x="89388" y="158834"/>
                  </a:lnTo>
                  <a:cubicBezTo>
                    <a:pt x="89388" y="162376"/>
                    <a:pt x="89388" y="167188"/>
                    <a:pt x="84328" y="167188"/>
                  </a:cubicBezTo>
                  <a:cubicBezTo>
                    <a:pt x="79259" y="167188"/>
                    <a:pt x="79259" y="162376"/>
                    <a:pt x="79259" y="158834"/>
                  </a:cubicBezTo>
                  <a:lnTo>
                    <a:pt x="79259" y="87963"/>
                  </a:lnTo>
                  <a:lnTo>
                    <a:pt x="8358" y="87963"/>
                  </a:lnTo>
                  <a:cubicBezTo>
                    <a:pt x="4815" y="87963"/>
                    <a:pt x="0" y="87963"/>
                    <a:pt x="0" y="82906"/>
                  </a:cubicBezTo>
                  <a:cubicBezTo>
                    <a:pt x="0" y="77840"/>
                    <a:pt x="4815" y="77840"/>
                    <a:pt x="8358" y="77840"/>
                  </a:cubicBezTo>
                  <a:lnTo>
                    <a:pt x="79259" y="77840"/>
                  </a:lnTo>
                  <a:lnTo>
                    <a:pt x="79259" y="6977"/>
                  </a:lnTo>
                  <a:cubicBezTo>
                    <a:pt x="79259" y="3437"/>
                    <a:pt x="79259" y="-1375"/>
                    <a:pt x="84328" y="-1375"/>
                  </a:cubicBezTo>
                  <a:cubicBezTo>
                    <a:pt x="89388" y="-1375"/>
                    <a:pt x="89388" y="3437"/>
                    <a:pt x="89388" y="6977"/>
                  </a:cubicBezTo>
                  <a:lnTo>
                    <a:pt x="89388" y="77840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600" name="任意多边形: 形状 1599">
              <a:extLst>
                <a:ext uri="{FF2B5EF4-FFF2-40B4-BE49-F238E27FC236}">
                  <a16:creationId xmlns:a16="http://schemas.microsoft.com/office/drawing/2014/main" id="{0935B027-F135-23FE-967B-61A6875D84E9}"/>
                </a:ext>
              </a:extLst>
            </p:cNvPr>
            <p:cNvSpPr/>
            <p:nvPr>
              <p:custDataLst>
                <p:tags r:id="rId28"/>
              </p:custDataLst>
            </p:nvPr>
          </p:nvSpPr>
          <p:spPr>
            <a:xfrm flipV="1">
              <a:off x="9912175" y="-12378091"/>
              <a:ext cx="144345" cy="175644"/>
            </a:xfrm>
            <a:custGeom>
              <a:avLst/>
              <a:gdLst>
                <a:gd name="connsiteX0" fmla="*/ 17477 w 144345"/>
                <a:gd name="connsiteY0" fmla="*/ 10515 h 175644"/>
                <a:gd name="connsiteX1" fmla="*/ 0 w 144345"/>
                <a:gd name="connsiteY1" fmla="*/ 10515 h 175644"/>
                <a:gd name="connsiteX2" fmla="*/ 0 w 144345"/>
                <a:gd name="connsiteY2" fmla="*/ -1377 h 175644"/>
                <a:gd name="connsiteX3" fmla="*/ 31912 w 144345"/>
                <a:gd name="connsiteY3" fmla="*/ -616 h 175644"/>
                <a:gd name="connsiteX4" fmla="*/ 63816 w 144345"/>
                <a:gd name="connsiteY4" fmla="*/ -1377 h 175644"/>
                <a:gd name="connsiteX5" fmla="*/ 63816 w 144345"/>
                <a:gd name="connsiteY5" fmla="*/ 10515 h 175644"/>
                <a:gd name="connsiteX6" fmla="*/ 46346 w 144345"/>
                <a:gd name="connsiteY6" fmla="*/ 10515 h 175644"/>
                <a:gd name="connsiteX7" fmla="*/ 46346 w 144345"/>
                <a:gd name="connsiteY7" fmla="*/ 63412 h 175644"/>
                <a:gd name="connsiteX8" fmla="*/ 84073 w 144345"/>
                <a:gd name="connsiteY8" fmla="*/ 103404 h 175644"/>
                <a:gd name="connsiteX9" fmla="*/ 97999 w 144345"/>
                <a:gd name="connsiteY9" fmla="*/ 78854 h 175644"/>
                <a:gd name="connsiteX10" fmla="*/ 97999 w 144345"/>
                <a:gd name="connsiteY10" fmla="*/ 10515 h 175644"/>
                <a:gd name="connsiteX11" fmla="*/ 80530 w 144345"/>
                <a:gd name="connsiteY11" fmla="*/ 10515 h 175644"/>
                <a:gd name="connsiteX12" fmla="*/ 80530 w 144345"/>
                <a:gd name="connsiteY12" fmla="*/ -1377 h 175644"/>
                <a:gd name="connsiteX13" fmla="*/ 112434 w 144345"/>
                <a:gd name="connsiteY13" fmla="*/ -616 h 175644"/>
                <a:gd name="connsiteX14" fmla="*/ 144346 w 144345"/>
                <a:gd name="connsiteY14" fmla="*/ -1377 h 175644"/>
                <a:gd name="connsiteX15" fmla="*/ 144346 w 144345"/>
                <a:gd name="connsiteY15" fmla="*/ 10515 h 175644"/>
                <a:gd name="connsiteX16" fmla="*/ 126868 w 144345"/>
                <a:gd name="connsiteY16" fmla="*/ 10515 h 175644"/>
                <a:gd name="connsiteX17" fmla="*/ 126868 w 144345"/>
                <a:gd name="connsiteY17" fmla="*/ 76067 h 175644"/>
                <a:gd name="connsiteX18" fmla="*/ 87871 w 144345"/>
                <a:gd name="connsiteY18" fmla="*/ 112512 h 175644"/>
                <a:gd name="connsiteX19" fmla="*/ 44821 w 144345"/>
                <a:gd name="connsiteY19" fmla="*/ 87707 h 175644"/>
                <a:gd name="connsiteX20" fmla="*/ 44821 w 144345"/>
                <a:gd name="connsiteY20" fmla="*/ 174267 h 175644"/>
                <a:gd name="connsiteX21" fmla="*/ 0 w 144345"/>
                <a:gd name="connsiteY21" fmla="*/ 172243 h 175644"/>
                <a:gd name="connsiteX22" fmla="*/ 0 w 144345"/>
                <a:gd name="connsiteY22" fmla="*/ 160349 h 175644"/>
                <a:gd name="connsiteX23" fmla="*/ 17477 w 144345"/>
                <a:gd name="connsiteY23" fmla="*/ 150480 h 175644"/>
                <a:gd name="connsiteX24" fmla="*/ 17477 w 144345"/>
                <a:gd name="connsiteY24" fmla="*/ 10515 h 175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44345" h="175644">
                  <a:moveTo>
                    <a:pt x="17477" y="10515"/>
                  </a:moveTo>
                  <a:lnTo>
                    <a:pt x="0" y="10515"/>
                  </a:lnTo>
                  <a:lnTo>
                    <a:pt x="0" y="-1377"/>
                  </a:lnTo>
                  <a:cubicBezTo>
                    <a:pt x="7094" y="-1125"/>
                    <a:pt x="22283" y="-616"/>
                    <a:pt x="31912" y="-616"/>
                  </a:cubicBezTo>
                  <a:cubicBezTo>
                    <a:pt x="41787" y="-616"/>
                    <a:pt x="56729" y="-1125"/>
                    <a:pt x="63816" y="-1377"/>
                  </a:cubicBezTo>
                  <a:lnTo>
                    <a:pt x="63816" y="10515"/>
                  </a:lnTo>
                  <a:lnTo>
                    <a:pt x="46346" y="10515"/>
                  </a:lnTo>
                  <a:lnTo>
                    <a:pt x="46346" y="63412"/>
                  </a:lnTo>
                  <a:cubicBezTo>
                    <a:pt x="46346" y="91003"/>
                    <a:pt x="68121" y="103404"/>
                    <a:pt x="84073" y="103404"/>
                  </a:cubicBezTo>
                  <a:cubicBezTo>
                    <a:pt x="92684" y="103404"/>
                    <a:pt x="97999" y="98085"/>
                    <a:pt x="97999" y="78854"/>
                  </a:cubicBezTo>
                  <a:lnTo>
                    <a:pt x="97999" y="10515"/>
                  </a:lnTo>
                  <a:lnTo>
                    <a:pt x="80530" y="10515"/>
                  </a:lnTo>
                  <a:lnTo>
                    <a:pt x="80530" y="-1377"/>
                  </a:lnTo>
                  <a:cubicBezTo>
                    <a:pt x="87616" y="-1125"/>
                    <a:pt x="102813" y="-616"/>
                    <a:pt x="112434" y="-616"/>
                  </a:cubicBezTo>
                  <a:cubicBezTo>
                    <a:pt x="122308" y="-616"/>
                    <a:pt x="137252" y="-1125"/>
                    <a:pt x="144346" y="-1377"/>
                  </a:cubicBezTo>
                  <a:lnTo>
                    <a:pt x="144346" y="10515"/>
                  </a:lnTo>
                  <a:lnTo>
                    <a:pt x="126868" y="10515"/>
                  </a:lnTo>
                  <a:lnTo>
                    <a:pt x="126868" y="76067"/>
                  </a:lnTo>
                  <a:cubicBezTo>
                    <a:pt x="126868" y="102643"/>
                    <a:pt x="113197" y="112512"/>
                    <a:pt x="87871" y="112512"/>
                  </a:cubicBezTo>
                  <a:cubicBezTo>
                    <a:pt x="63561" y="112512"/>
                    <a:pt x="50652" y="97831"/>
                    <a:pt x="44821" y="87707"/>
                  </a:cubicBezTo>
                  <a:lnTo>
                    <a:pt x="44821" y="174267"/>
                  </a:lnTo>
                  <a:lnTo>
                    <a:pt x="0" y="172243"/>
                  </a:lnTo>
                  <a:lnTo>
                    <a:pt x="0" y="160349"/>
                  </a:lnTo>
                  <a:cubicBezTo>
                    <a:pt x="15706" y="160349"/>
                    <a:pt x="17477" y="160349"/>
                    <a:pt x="17477" y="150480"/>
                  </a:cubicBezTo>
                  <a:lnTo>
                    <a:pt x="17477" y="10515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601" name="任意多边形: 形状 1600">
              <a:extLst>
                <a:ext uri="{FF2B5EF4-FFF2-40B4-BE49-F238E27FC236}">
                  <a16:creationId xmlns:a16="http://schemas.microsoft.com/office/drawing/2014/main" id="{26A452FE-0816-BF74-FFD1-D280E794ADFD}"/>
                </a:ext>
              </a:extLst>
            </p:cNvPr>
            <p:cNvSpPr/>
            <p:nvPr>
              <p:custDataLst>
                <p:tags r:id="rId29"/>
              </p:custDataLst>
            </p:nvPr>
          </p:nvSpPr>
          <p:spPr>
            <a:xfrm flipV="1">
              <a:off x="10085460" y="-12448675"/>
              <a:ext cx="179955" cy="124671"/>
            </a:xfrm>
            <a:custGeom>
              <a:avLst/>
              <a:gdLst>
                <a:gd name="connsiteX0" fmla="*/ 87243 w 179955"/>
                <a:gd name="connsiteY0" fmla="*/ 25730 h 124671"/>
                <a:gd name="connsiteX1" fmla="*/ 83517 w 179955"/>
                <a:gd name="connsiteY1" fmla="*/ 28033 h 124671"/>
                <a:gd name="connsiteX2" fmla="*/ 79084 w 179955"/>
                <a:gd name="connsiteY2" fmla="*/ 23244 h 124671"/>
                <a:gd name="connsiteX3" fmla="*/ 67025 w 179955"/>
                <a:gd name="connsiteY3" fmla="*/ 3578 h 124671"/>
                <a:gd name="connsiteX4" fmla="*/ 61352 w 179955"/>
                <a:gd name="connsiteY4" fmla="*/ 11907 h 124671"/>
                <a:gd name="connsiteX5" fmla="*/ 62418 w 179955"/>
                <a:gd name="connsiteY5" fmla="*/ 19172 h 124671"/>
                <a:gd name="connsiteX6" fmla="*/ 87243 w 179955"/>
                <a:gd name="connsiteY6" fmla="*/ 118237 h 124671"/>
                <a:gd name="connsiteX7" fmla="*/ 87775 w 179955"/>
                <a:gd name="connsiteY7" fmla="*/ 120897 h 124671"/>
                <a:gd name="connsiteX8" fmla="*/ 82985 w 179955"/>
                <a:gd name="connsiteY8" fmla="*/ 123199 h 124671"/>
                <a:gd name="connsiteX9" fmla="*/ 63831 w 179955"/>
                <a:gd name="connsiteY9" fmla="*/ 121604 h 124671"/>
                <a:gd name="connsiteX10" fmla="*/ 59224 w 179955"/>
                <a:gd name="connsiteY10" fmla="*/ 117530 h 124671"/>
                <a:gd name="connsiteX11" fmla="*/ 63831 w 179955"/>
                <a:gd name="connsiteY11" fmla="*/ 115046 h 124671"/>
                <a:gd name="connsiteX12" fmla="*/ 72348 w 179955"/>
                <a:gd name="connsiteY12" fmla="*/ 112211 h 124671"/>
                <a:gd name="connsiteX13" fmla="*/ 71640 w 179955"/>
                <a:gd name="connsiteY13" fmla="*/ 108844 h 124671"/>
                <a:gd name="connsiteX14" fmla="*/ 61710 w 179955"/>
                <a:gd name="connsiteY14" fmla="*/ 68613 h 124671"/>
                <a:gd name="connsiteX15" fmla="*/ 44154 w 179955"/>
                <a:gd name="connsiteY15" fmla="*/ 78538 h 124671"/>
                <a:gd name="connsiteX16" fmla="*/ 0 w 179955"/>
                <a:gd name="connsiteY16" fmla="*/ 27675 h 124671"/>
                <a:gd name="connsiteX17" fmla="*/ 25183 w 179955"/>
                <a:gd name="connsiteY17" fmla="*/ -1385 h 124671"/>
                <a:gd name="connsiteX18" fmla="*/ 49476 w 179955"/>
                <a:gd name="connsiteY18" fmla="*/ 10668 h 124671"/>
                <a:gd name="connsiteX19" fmla="*/ 66493 w 179955"/>
                <a:gd name="connsiteY19" fmla="*/ -1385 h 124671"/>
                <a:gd name="connsiteX20" fmla="*/ 80506 w 179955"/>
                <a:gd name="connsiteY20" fmla="*/ 7651 h 124671"/>
                <a:gd name="connsiteX21" fmla="*/ 87243 w 179955"/>
                <a:gd name="connsiteY21" fmla="*/ 25730 h 124671"/>
                <a:gd name="connsiteX22" fmla="*/ 57985 w 179955"/>
                <a:gd name="connsiteY22" fmla="*/ 53909 h 124671"/>
                <a:gd name="connsiteX23" fmla="*/ 50533 w 179955"/>
                <a:gd name="connsiteY23" fmla="*/ 24491 h 124671"/>
                <a:gd name="connsiteX24" fmla="*/ 41143 w 179955"/>
                <a:gd name="connsiteY24" fmla="*/ 10843 h 124671"/>
                <a:gd name="connsiteX25" fmla="*/ 25715 w 179955"/>
                <a:gd name="connsiteY25" fmla="*/ 3578 h 124671"/>
                <a:gd name="connsiteX26" fmla="*/ 13481 w 179955"/>
                <a:gd name="connsiteY26" fmla="*/ 20411 h 124671"/>
                <a:gd name="connsiteX27" fmla="*/ 22879 w 179955"/>
                <a:gd name="connsiteY27" fmla="*/ 56917 h 124671"/>
                <a:gd name="connsiteX28" fmla="*/ 44154 w 179955"/>
                <a:gd name="connsiteY28" fmla="*/ 73575 h 124671"/>
                <a:gd name="connsiteX29" fmla="*/ 58517 w 179955"/>
                <a:gd name="connsiteY29" fmla="*/ 56385 h 124671"/>
                <a:gd name="connsiteX30" fmla="*/ 57985 w 179955"/>
                <a:gd name="connsiteY30" fmla="*/ 53909 h 124671"/>
                <a:gd name="connsiteX31" fmla="*/ 179955 w 179955"/>
                <a:gd name="connsiteY31" fmla="*/ 17576 h 124671"/>
                <a:gd name="connsiteX32" fmla="*/ 175880 w 179955"/>
                <a:gd name="connsiteY32" fmla="*/ 21831 h 124671"/>
                <a:gd name="connsiteX33" fmla="*/ 173218 w 179955"/>
                <a:gd name="connsiteY33" fmla="*/ 19879 h 124671"/>
                <a:gd name="connsiteX34" fmla="*/ 138113 w 179955"/>
                <a:gd name="connsiteY34" fmla="*/ 3578 h 124671"/>
                <a:gd name="connsiteX35" fmla="*/ 121621 w 179955"/>
                <a:gd name="connsiteY35" fmla="*/ 24491 h 124671"/>
                <a:gd name="connsiteX36" fmla="*/ 123925 w 179955"/>
                <a:gd name="connsiteY36" fmla="*/ 40792 h 124671"/>
                <a:gd name="connsiteX37" fmla="*/ 134920 w 179955"/>
                <a:gd name="connsiteY37" fmla="*/ 40792 h 124671"/>
                <a:gd name="connsiteX38" fmla="*/ 177477 w 179955"/>
                <a:gd name="connsiteY38" fmla="*/ 62943 h 124671"/>
                <a:gd name="connsiteX39" fmla="*/ 156020 w 179955"/>
                <a:gd name="connsiteY39" fmla="*/ 78538 h 124671"/>
                <a:gd name="connsiteX40" fmla="*/ 107965 w 179955"/>
                <a:gd name="connsiteY40" fmla="*/ 31400 h 124671"/>
                <a:gd name="connsiteX41" fmla="*/ 138113 w 179955"/>
                <a:gd name="connsiteY41" fmla="*/ -1385 h 124671"/>
                <a:gd name="connsiteX42" fmla="*/ 179955 w 179955"/>
                <a:gd name="connsiteY42" fmla="*/ 17576 h 124671"/>
                <a:gd name="connsiteX43" fmla="*/ 168960 w 179955"/>
                <a:gd name="connsiteY43" fmla="*/ 63119 h 124671"/>
                <a:gd name="connsiteX44" fmla="*/ 133681 w 179955"/>
                <a:gd name="connsiteY44" fmla="*/ 45755 h 124671"/>
                <a:gd name="connsiteX45" fmla="*/ 125347 w 179955"/>
                <a:gd name="connsiteY45" fmla="*/ 45755 h 124671"/>
                <a:gd name="connsiteX46" fmla="*/ 156020 w 179955"/>
                <a:gd name="connsiteY46" fmla="*/ 73575 h 124671"/>
                <a:gd name="connsiteX47" fmla="*/ 168960 w 179955"/>
                <a:gd name="connsiteY47" fmla="*/ 63119 h 124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79955" h="124671">
                  <a:moveTo>
                    <a:pt x="87243" y="25730"/>
                  </a:moveTo>
                  <a:cubicBezTo>
                    <a:pt x="87243" y="28033"/>
                    <a:pt x="84939" y="28033"/>
                    <a:pt x="83517" y="28033"/>
                  </a:cubicBezTo>
                  <a:cubicBezTo>
                    <a:pt x="80324" y="28033"/>
                    <a:pt x="80148" y="27675"/>
                    <a:pt x="79084" y="23244"/>
                  </a:cubicBezTo>
                  <a:cubicBezTo>
                    <a:pt x="76605" y="14034"/>
                    <a:pt x="73587" y="3578"/>
                    <a:pt x="67025" y="3578"/>
                  </a:cubicBezTo>
                  <a:cubicBezTo>
                    <a:pt x="62060" y="3578"/>
                    <a:pt x="61352" y="8889"/>
                    <a:pt x="61352" y="11907"/>
                  </a:cubicBezTo>
                  <a:cubicBezTo>
                    <a:pt x="61352" y="14917"/>
                    <a:pt x="62242" y="18640"/>
                    <a:pt x="62418" y="19172"/>
                  </a:cubicBezTo>
                  <a:lnTo>
                    <a:pt x="87243" y="118237"/>
                  </a:lnTo>
                  <a:cubicBezTo>
                    <a:pt x="87418" y="118944"/>
                    <a:pt x="87775" y="120183"/>
                    <a:pt x="87775" y="120897"/>
                  </a:cubicBezTo>
                  <a:cubicBezTo>
                    <a:pt x="87775" y="123548"/>
                    <a:pt x="84939" y="123375"/>
                    <a:pt x="82985" y="123199"/>
                  </a:cubicBezTo>
                  <a:lnTo>
                    <a:pt x="63831" y="121604"/>
                  </a:lnTo>
                  <a:cubicBezTo>
                    <a:pt x="61528" y="121429"/>
                    <a:pt x="59224" y="121247"/>
                    <a:pt x="59224" y="117530"/>
                  </a:cubicBezTo>
                  <a:cubicBezTo>
                    <a:pt x="59224" y="115046"/>
                    <a:pt x="61528" y="115046"/>
                    <a:pt x="63831" y="115046"/>
                  </a:cubicBezTo>
                  <a:cubicBezTo>
                    <a:pt x="72348" y="115046"/>
                    <a:pt x="72348" y="113807"/>
                    <a:pt x="72348" y="112211"/>
                  </a:cubicBezTo>
                  <a:cubicBezTo>
                    <a:pt x="72348" y="111679"/>
                    <a:pt x="72348" y="111322"/>
                    <a:pt x="71640" y="108844"/>
                  </a:cubicBezTo>
                  <a:lnTo>
                    <a:pt x="61710" y="68613"/>
                  </a:lnTo>
                  <a:cubicBezTo>
                    <a:pt x="57627" y="74814"/>
                    <a:pt x="51597" y="78538"/>
                    <a:pt x="44154" y="78538"/>
                  </a:cubicBezTo>
                  <a:cubicBezTo>
                    <a:pt x="22521" y="78538"/>
                    <a:pt x="0" y="53551"/>
                    <a:pt x="0" y="27675"/>
                  </a:cubicBezTo>
                  <a:cubicBezTo>
                    <a:pt x="0" y="8715"/>
                    <a:pt x="12059" y="-1385"/>
                    <a:pt x="25183" y="-1385"/>
                  </a:cubicBezTo>
                  <a:cubicBezTo>
                    <a:pt x="36528" y="-1385"/>
                    <a:pt x="45926" y="6944"/>
                    <a:pt x="49476" y="10668"/>
                  </a:cubicBezTo>
                  <a:cubicBezTo>
                    <a:pt x="51780" y="2157"/>
                    <a:pt x="60113" y="-1385"/>
                    <a:pt x="66493" y="-1385"/>
                  </a:cubicBezTo>
                  <a:cubicBezTo>
                    <a:pt x="71990" y="-1385"/>
                    <a:pt x="76605" y="1275"/>
                    <a:pt x="80506" y="7651"/>
                  </a:cubicBezTo>
                  <a:cubicBezTo>
                    <a:pt x="84757" y="14566"/>
                    <a:pt x="87243" y="25198"/>
                    <a:pt x="87243" y="25730"/>
                  </a:cubicBezTo>
                  <a:close/>
                  <a:moveTo>
                    <a:pt x="57985" y="53909"/>
                  </a:moveTo>
                  <a:lnTo>
                    <a:pt x="50533" y="24491"/>
                  </a:lnTo>
                  <a:cubicBezTo>
                    <a:pt x="49119" y="18997"/>
                    <a:pt x="45218" y="14741"/>
                    <a:pt x="41143" y="10843"/>
                  </a:cubicBezTo>
                  <a:cubicBezTo>
                    <a:pt x="33866" y="4460"/>
                    <a:pt x="28369" y="3578"/>
                    <a:pt x="25715" y="3578"/>
                  </a:cubicBezTo>
                  <a:cubicBezTo>
                    <a:pt x="17556" y="3578"/>
                    <a:pt x="13481" y="11199"/>
                    <a:pt x="13481" y="20411"/>
                  </a:cubicBezTo>
                  <a:cubicBezTo>
                    <a:pt x="13481" y="27858"/>
                    <a:pt x="17914" y="47351"/>
                    <a:pt x="22879" y="56917"/>
                  </a:cubicBezTo>
                  <a:cubicBezTo>
                    <a:pt x="28552" y="67374"/>
                    <a:pt x="37060" y="73575"/>
                    <a:pt x="44154" y="73575"/>
                  </a:cubicBezTo>
                  <a:cubicBezTo>
                    <a:pt x="56213" y="73575"/>
                    <a:pt x="58517" y="58156"/>
                    <a:pt x="58517" y="56385"/>
                  </a:cubicBezTo>
                  <a:cubicBezTo>
                    <a:pt x="58517" y="55853"/>
                    <a:pt x="58341" y="55148"/>
                    <a:pt x="57985" y="53909"/>
                  </a:cubicBezTo>
                  <a:close/>
                  <a:moveTo>
                    <a:pt x="179955" y="17576"/>
                  </a:moveTo>
                  <a:cubicBezTo>
                    <a:pt x="179955" y="18997"/>
                    <a:pt x="177477" y="21831"/>
                    <a:pt x="175880" y="21831"/>
                  </a:cubicBezTo>
                  <a:cubicBezTo>
                    <a:pt x="174990" y="21831"/>
                    <a:pt x="174458" y="21300"/>
                    <a:pt x="173218" y="19879"/>
                  </a:cubicBezTo>
                  <a:cubicBezTo>
                    <a:pt x="162398" y="6944"/>
                    <a:pt x="146979" y="3578"/>
                    <a:pt x="138113" y="3578"/>
                  </a:cubicBezTo>
                  <a:cubicBezTo>
                    <a:pt x="126586" y="3578"/>
                    <a:pt x="121621" y="13319"/>
                    <a:pt x="121621" y="24491"/>
                  </a:cubicBezTo>
                  <a:cubicBezTo>
                    <a:pt x="121621" y="29978"/>
                    <a:pt x="122686" y="35472"/>
                    <a:pt x="123925" y="40792"/>
                  </a:cubicBezTo>
                  <a:lnTo>
                    <a:pt x="134920" y="40792"/>
                  </a:lnTo>
                  <a:cubicBezTo>
                    <a:pt x="142546" y="40792"/>
                    <a:pt x="177477" y="40792"/>
                    <a:pt x="177477" y="62943"/>
                  </a:cubicBezTo>
                  <a:cubicBezTo>
                    <a:pt x="177477" y="72512"/>
                    <a:pt x="168428" y="78538"/>
                    <a:pt x="156020" y="78538"/>
                  </a:cubicBezTo>
                  <a:cubicBezTo>
                    <a:pt x="136159" y="78538"/>
                    <a:pt x="107965" y="62587"/>
                    <a:pt x="107965" y="31400"/>
                  </a:cubicBezTo>
                  <a:cubicBezTo>
                    <a:pt x="107965" y="12787"/>
                    <a:pt x="118960" y="-1385"/>
                    <a:pt x="138113" y="-1385"/>
                  </a:cubicBezTo>
                  <a:cubicBezTo>
                    <a:pt x="166299" y="-1385"/>
                    <a:pt x="179955" y="15273"/>
                    <a:pt x="179955" y="17576"/>
                  </a:cubicBezTo>
                  <a:close/>
                  <a:moveTo>
                    <a:pt x="168960" y="63119"/>
                  </a:moveTo>
                  <a:cubicBezTo>
                    <a:pt x="168960" y="45755"/>
                    <a:pt x="140591" y="45755"/>
                    <a:pt x="133681" y="45755"/>
                  </a:cubicBezTo>
                  <a:lnTo>
                    <a:pt x="125347" y="45755"/>
                  </a:lnTo>
                  <a:cubicBezTo>
                    <a:pt x="133323" y="73226"/>
                    <a:pt x="153890" y="73575"/>
                    <a:pt x="156020" y="73575"/>
                  </a:cubicBezTo>
                  <a:cubicBezTo>
                    <a:pt x="163463" y="73575"/>
                    <a:pt x="168960" y="69503"/>
                    <a:pt x="168960" y="63119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602" name="任意多边形: 形状 1601">
              <a:extLst>
                <a:ext uri="{FF2B5EF4-FFF2-40B4-BE49-F238E27FC236}">
                  <a16:creationId xmlns:a16="http://schemas.microsoft.com/office/drawing/2014/main" id="{8432DB46-9AEB-704C-DA34-E7A039841FF8}"/>
                </a:ext>
              </a:extLst>
            </p:cNvPr>
            <p:cNvSpPr/>
            <p:nvPr>
              <p:custDataLst>
                <p:tags r:id="rId30"/>
              </p:custDataLst>
            </p:nvPr>
          </p:nvSpPr>
          <p:spPr>
            <a:xfrm flipV="1">
              <a:off x="10278456" y="-12403927"/>
              <a:ext cx="72871" cy="79922"/>
            </a:xfrm>
            <a:custGeom>
              <a:avLst/>
              <a:gdLst>
                <a:gd name="connsiteX0" fmla="*/ 72871 w 72871"/>
                <a:gd name="connsiteY0" fmla="*/ 17578 h 79922"/>
                <a:gd name="connsiteX1" fmla="*/ 68796 w 72871"/>
                <a:gd name="connsiteY1" fmla="*/ 21833 h 79922"/>
                <a:gd name="connsiteX2" fmla="*/ 66134 w 72871"/>
                <a:gd name="connsiteY2" fmla="*/ 19881 h 79922"/>
                <a:gd name="connsiteX3" fmla="*/ 31030 w 72871"/>
                <a:gd name="connsiteY3" fmla="*/ 3579 h 79922"/>
                <a:gd name="connsiteX4" fmla="*/ 14005 w 72871"/>
                <a:gd name="connsiteY4" fmla="*/ 23072 h 79922"/>
                <a:gd name="connsiteX5" fmla="*/ 26064 w 72871"/>
                <a:gd name="connsiteY5" fmla="*/ 60461 h 79922"/>
                <a:gd name="connsiteX6" fmla="*/ 49293 w 72871"/>
                <a:gd name="connsiteY6" fmla="*/ 73577 h 79922"/>
                <a:gd name="connsiteX7" fmla="*/ 62942 w 72871"/>
                <a:gd name="connsiteY7" fmla="*/ 67202 h 79922"/>
                <a:gd name="connsiteX8" fmla="*/ 56030 w 72871"/>
                <a:gd name="connsiteY8" fmla="*/ 58515 h 79922"/>
                <a:gd name="connsiteX9" fmla="*/ 62407 w 72871"/>
                <a:gd name="connsiteY9" fmla="*/ 52664 h 79922"/>
                <a:gd name="connsiteX10" fmla="*/ 71275 w 72871"/>
                <a:gd name="connsiteY10" fmla="*/ 63120 h 79922"/>
                <a:gd name="connsiteX11" fmla="*/ 49110 w 72871"/>
                <a:gd name="connsiteY11" fmla="*/ 78540 h 79922"/>
                <a:gd name="connsiteX12" fmla="*/ 0 w 72871"/>
                <a:gd name="connsiteY12" fmla="*/ 29098 h 79922"/>
                <a:gd name="connsiteX13" fmla="*/ 30847 w 72871"/>
                <a:gd name="connsiteY13" fmla="*/ -1383 h 79922"/>
                <a:gd name="connsiteX14" fmla="*/ 72871 w 72871"/>
                <a:gd name="connsiteY14" fmla="*/ 17578 h 79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2871" h="79922">
                  <a:moveTo>
                    <a:pt x="72871" y="17578"/>
                  </a:moveTo>
                  <a:cubicBezTo>
                    <a:pt x="72871" y="18998"/>
                    <a:pt x="70393" y="21833"/>
                    <a:pt x="68796" y="21833"/>
                  </a:cubicBezTo>
                  <a:cubicBezTo>
                    <a:pt x="67906" y="21833"/>
                    <a:pt x="67375" y="21301"/>
                    <a:pt x="66134" y="19881"/>
                  </a:cubicBezTo>
                  <a:cubicBezTo>
                    <a:pt x="55315" y="6946"/>
                    <a:pt x="39895" y="3579"/>
                    <a:pt x="31030" y="3579"/>
                  </a:cubicBezTo>
                  <a:cubicBezTo>
                    <a:pt x="22164" y="3579"/>
                    <a:pt x="14005" y="8717"/>
                    <a:pt x="14005" y="23072"/>
                  </a:cubicBezTo>
                  <a:cubicBezTo>
                    <a:pt x="14005" y="31401"/>
                    <a:pt x="17905" y="50187"/>
                    <a:pt x="26064" y="60461"/>
                  </a:cubicBezTo>
                  <a:cubicBezTo>
                    <a:pt x="33151" y="69505"/>
                    <a:pt x="41667" y="73577"/>
                    <a:pt x="49293" y="73577"/>
                  </a:cubicBezTo>
                  <a:cubicBezTo>
                    <a:pt x="52303" y="73577"/>
                    <a:pt x="59930" y="72696"/>
                    <a:pt x="62942" y="67202"/>
                  </a:cubicBezTo>
                  <a:cubicBezTo>
                    <a:pt x="57802" y="65780"/>
                    <a:pt x="56030" y="61525"/>
                    <a:pt x="56030" y="58515"/>
                  </a:cubicBezTo>
                  <a:cubicBezTo>
                    <a:pt x="56030" y="55681"/>
                    <a:pt x="57977" y="52664"/>
                    <a:pt x="62407" y="52664"/>
                  </a:cubicBezTo>
                  <a:cubicBezTo>
                    <a:pt x="65428" y="52664"/>
                    <a:pt x="71275" y="54616"/>
                    <a:pt x="71275" y="63120"/>
                  </a:cubicBezTo>
                  <a:cubicBezTo>
                    <a:pt x="71275" y="74641"/>
                    <a:pt x="58867" y="78540"/>
                    <a:pt x="49110" y="78540"/>
                  </a:cubicBezTo>
                  <a:cubicBezTo>
                    <a:pt x="24285" y="78540"/>
                    <a:pt x="0" y="54259"/>
                    <a:pt x="0" y="29098"/>
                  </a:cubicBezTo>
                  <a:cubicBezTo>
                    <a:pt x="0" y="12440"/>
                    <a:pt x="11169" y="-1383"/>
                    <a:pt x="30847" y="-1383"/>
                  </a:cubicBezTo>
                  <a:cubicBezTo>
                    <a:pt x="59398" y="-1383"/>
                    <a:pt x="72871" y="15275"/>
                    <a:pt x="72871" y="17578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603" name="任意多边形: 形状 1602">
              <a:extLst>
                <a:ext uri="{FF2B5EF4-FFF2-40B4-BE49-F238E27FC236}">
                  <a16:creationId xmlns:a16="http://schemas.microsoft.com/office/drawing/2014/main" id="{C2C27A4D-2E90-6BAC-5BBA-1A53D2D5B424}"/>
                </a:ext>
              </a:extLst>
            </p:cNvPr>
            <p:cNvSpPr/>
            <p:nvPr>
              <p:custDataLst>
                <p:tags r:id="rId31"/>
              </p:custDataLst>
            </p:nvPr>
          </p:nvSpPr>
          <p:spPr>
            <a:xfrm flipV="1">
              <a:off x="10355985" y="-12308585"/>
              <a:ext cx="73236" cy="12401"/>
            </a:xfrm>
            <a:custGeom>
              <a:avLst/>
              <a:gdLst>
                <a:gd name="connsiteX0" fmla="*/ 73237 w 73236"/>
                <a:gd name="connsiteY0" fmla="*/ 4822 h 12401"/>
                <a:gd name="connsiteX1" fmla="*/ 64896 w 73236"/>
                <a:gd name="connsiteY1" fmla="*/ 11023 h 12401"/>
                <a:gd name="connsiteX2" fmla="*/ 8334 w 73236"/>
                <a:gd name="connsiteY2" fmla="*/ 11023 h 12401"/>
                <a:gd name="connsiteX3" fmla="*/ 0 w 73236"/>
                <a:gd name="connsiteY3" fmla="*/ 4822 h 12401"/>
                <a:gd name="connsiteX4" fmla="*/ 8334 w 73236"/>
                <a:gd name="connsiteY4" fmla="*/ -1378 h 12401"/>
                <a:gd name="connsiteX5" fmla="*/ 64896 w 73236"/>
                <a:gd name="connsiteY5" fmla="*/ -1378 h 12401"/>
                <a:gd name="connsiteX6" fmla="*/ 73237 w 73236"/>
                <a:gd name="connsiteY6" fmla="*/ 4822 h 12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236" h="12401">
                  <a:moveTo>
                    <a:pt x="73237" y="4822"/>
                  </a:moveTo>
                  <a:cubicBezTo>
                    <a:pt x="73237" y="11023"/>
                    <a:pt x="67025" y="11023"/>
                    <a:pt x="64896" y="11023"/>
                  </a:cubicBezTo>
                  <a:lnTo>
                    <a:pt x="8334" y="11023"/>
                  </a:lnTo>
                  <a:cubicBezTo>
                    <a:pt x="6213" y="11023"/>
                    <a:pt x="0" y="11023"/>
                    <a:pt x="0" y="4822"/>
                  </a:cubicBezTo>
                  <a:cubicBezTo>
                    <a:pt x="0" y="-1378"/>
                    <a:pt x="6213" y="-1378"/>
                    <a:pt x="8334" y="-1378"/>
                  </a:cubicBezTo>
                  <a:lnTo>
                    <a:pt x="64896" y="-1378"/>
                  </a:lnTo>
                  <a:cubicBezTo>
                    <a:pt x="67025" y="-1378"/>
                    <a:pt x="73237" y="-1378"/>
                    <a:pt x="73237" y="4822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604" name="任意多边形: 形状 1603">
              <a:extLst>
                <a:ext uri="{FF2B5EF4-FFF2-40B4-BE49-F238E27FC236}">
                  <a16:creationId xmlns:a16="http://schemas.microsoft.com/office/drawing/2014/main" id="{B8CD314B-E345-BCF5-EC7D-A9BA8C379072}"/>
                </a:ext>
              </a:extLst>
            </p:cNvPr>
            <p:cNvSpPr/>
            <p:nvPr>
              <p:custDataLst>
                <p:tags r:id="rId32"/>
              </p:custDataLst>
            </p:nvPr>
          </p:nvSpPr>
          <p:spPr>
            <a:xfrm flipV="1">
              <a:off x="10441966" y="-12450533"/>
              <a:ext cx="254244" cy="160907"/>
            </a:xfrm>
            <a:custGeom>
              <a:avLst/>
              <a:gdLst>
                <a:gd name="connsiteX0" fmla="*/ 157453 w 254244"/>
                <a:gd name="connsiteY0" fmla="*/ 147655 h 160907"/>
                <a:gd name="connsiteX1" fmla="*/ 138832 w 254244"/>
                <a:gd name="connsiteY1" fmla="*/ 159524 h 160907"/>
                <a:gd name="connsiteX2" fmla="*/ 113300 w 254244"/>
                <a:gd name="connsiteY2" fmla="*/ 132943 h 160907"/>
                <a:gd name="connsiteX3" fmla="*/ 109041 w 254244"/>
                <a:gd name="connsiteY3" fmla="*/ 111147 h 160907"/>
                <a:gd name="connsiteX4" fmla="*/ 59041 w 254244"/>
                <a:gd name="connsiteY4" fmla="*/ 111147 h 160907"/>
                <a:gd name="connsiteX5" fmla="*/ 61877 w 254244"/>
                <a:gd name="connsiteY5" fmla="*/ 126384 h 160907"/>
                <a:gd name="connsiteX6" fmla="*/ 68614 w 254244"/>
                <a:gd name="connsiteY6" fmla="*/ 148187 h 160907"/>
                <a:gd name="connsiteX7" fmla="*/ 85996 w 254244"/>
                <a:gd name="connsiteY7" fmla="*/ 154563 h 160907"/>
                <a:gd name="connsiteX8" fmla="*/ 99111 w 254244"/>
                <a:gd name="connsiteY8" fmla="*/ 151910 h 160907"/>
                <a:gd name="connsiteX9" fmla="*/ 93972 w 254244"/>
                <a:gd name="connsiteY9" fmla="*/ 143931 h 160907"/>
                <a:gd name="connsiteX10" fmla="*/ 100176 w 254244"/>
                <a:gd name="connsiteY10" fmla="*/ 137905 h 160907"/>
                <a:gd name="connsiteX11" fmla="*/ 109224 w 254244"/>
                <a:gd name="connsiteY11" fmla="*/ 147655 h 160907"/>
                <a:gd name="connsiteX12" fmla="*/ 85812 w 254244"/>
                <a:gd name="connsiteY12" fmla="*/ 159524 h 160907"/>
                <a:gd name="connsiteX13" fmla="*/ 56563 w 254244"/>
                <a:gd name="connsiteY13" fmla="*/ 147830 h 160907"/>
                <a:gd name="connsiteX14" fmla="*/ 46100 w 254244"/>
                <a:gd name="connsiteY14" fmla="*/ 111147 h 160907"/>
                <a:gd name="connsiteX15" fmla="*/ 32444 w 254244"/>
                <a:gd name="connsiteY15" fmla="*/ 111147 h 160907"/>
                <a:gd name="connsiteX16" fmla="*/ 27130 w 254244"/>
                <a:gd name="connsiteY16" fmla="*/ 107248 h 160907"/>
                <a:gd name="connsiteX17" fmla="*/ 32086 w 254244"/>
                <a:gd name="connsiteY17" fmla="*/ 104764 h 160907"/>
                <a:gd name="connsiteX18" fmla="*/ 44860 w 254244"/>
                <a:gd name="connsiteY18" fmla="*/ 104764 h 160907"/>
                <a:gd name="connsiteX19" fmla="*/ 33508 w 254244"/>
                <a:gd name="connsiteY19" fmla="*/ 43095 h 160907"/>
                <a:gd name="connsiteX20" fmla="*/ 28185 w 254244"/>
                <a:gd name="connsiteY20" fmla="*/ 19172 h 160907"/>
                <a:gd name="connsiteX21" fmla="*/ 17199 w 254244"/>
                <a:gd name="connsiteY21" fmla="*/ 3579 h 160907"/>
                <a:gd name="connsiteX22" fmla="*/ 9573 w 254244"/>
                <a:gd name="connsiteY22" fmla="*/ 6231 h 160907"/>
                <a:gd name="connsiteX23" fmla="*/ 15245 w 254244"/>
                <a:gd name="connsiteY23" fmla="*/ 14209 h 160907"/>
                <a:gd name="connsiteX24" fmla="*/ 9040 w 254244"/>
                <a:gd name="connsiteY24" fmla="*/ 20235 h 160907"/>
                <a:gd name="connsiteX25" fmla="*/ 0 w 254244"/>
                <a:gd name="connsiteY25" fmla="*/ 10486 h 160907"/>
                <a:gd name="connsiteX26" fmla="*/ 16842 w 254244"/>
                <a:gd name="connsiteY26" fmla="*/ -1384 h 160907"/>
                <a:gd name="connsiteX27" fmla="*/ 47697 w 254244"/>
                <a:gd name="connsiteY27" fmla="*/ 49121 h 160907"/>
                <a:gd name="connsiteX28" fmla="*/ 57976 w 254244"/>
                <a:gd name="connsiteY28" fmla="*/ 104764 h 160907"/>
                <a:gd name="connsiteX29" fmla="*/ 107977 w 254244"/>
                <a:gd name="connsiteY29" fmla="*/ 104764 h 160907"/>
                <a:gd name="connsiteX30" fmla="*/ 97165 w 254244"/>
                <a:gd name="connsiteY30" fmla="*/ 46104 h 160907"/>
                <a:gd name="connsiteX31" fmla="*/ 92375 w 254244"/>
                <a:gd name="connsiteY31" fmla="*/ 25373 h 160907"/>
                <a:gd name="connsiteX32" fmla="*/ 84574 w 254244"/>
                <a:gd name="connsiteY32" fmla="*/ 10486 h 160907"/>
                <a:gd name="connsiteX33" fmla="*/ 70568 w 254244"/>
                <a:gd name="connsiteY33" fmla="*/ 3579 h 160907"/>
                <a:gd name="connsiteX34" fmla="*/ 59398 w 254244"/>
                <a:gd name="connsiteY34" fmla="*/ 6231 h 160907"/>
                <a:gd name="connsiteX35" fmla="*/ 64539 w 254244"/>
                <a:gd name="connsiteY35" fmla="*/ 14209 h 160907"/>
                <a:gd name="connsiteX36" fmla="*/ 58334 w 254244"/>
                <a:gd name="connsiteY36" fmla="*/ 20235 h 160907"/>
                <a:gd name="connsiteX37" fmla="*/ 49293 w 254244"/>
                <a:gd name="connsiteY37" fmla="*/ 10486 h 160907"/>
                <a:gd name="connsiteX38" fmla="*/ 70210 w 254244"/>
                <a:gd name="connsiteY38" fmla="*/ -1384 h 160907"/>
                <a:gd name="connsiteX39" fmla="*/ 102837 w 254244"/>
                <a:gd name="connsiteY39" fmla="*/ 21118 h 160907"/>
                <a:gd name="connsiteX40" fmla="*/ 110996 w 254244"/>
                <a:gd name="connsiteY40" fmla="*/ 50185 h 160907"/>
                <a:gd name="connsiteX41" fmla="*/ 121101 w 254244"/>
                <a:gd name="connsiteY41" fmla="*/ 104764 h 160907"/>
                <a:gd name="connsiteX42" fmla="*/ 137768 w 254244"/>
                <a:gd name="connsiteY42" fmla="*/ 104764 h 160907"/>
                <a:gd name="connsiteX43" fmla="*/ 143090 w 254244"/>
                <a:gd name="connsiteY43" fmla="*/ 108662 h 160907"/>
                <a:gd name="connsiteX44" fmla="*/ 138125 w 254244"/>
                <a:gd name="connsiteY44" fmla="*/ 111147 h 160907"/>
                <a:gd name="connsiteX45" fmla="*/ 122166 w 254244"/>
                <a:gd name="connsiteY45" fmla="*/ 111147 h 160907"/>
                <a:gd name="connsiteX46" fmla="*/ 126598 w 254244"/>
                <a:gd name="connsiteY46" fmla="*/ 135070 h 160907"/>
                <a:gd name="connsiteX47" fmla="*/ 138832 w 254244"/>
                <a:gd name="connsiteY47" fmla="*/ 154563 h 160907"/>
                <a:gd name="connsiteX48" fmla="*/ 147523 w 254244"/>
                <a:gd name="connsiteY48" fmla="*/ 152085 h 160907"/>
                <a:gd name="connsiteX49" fmla="*/ 142200 w 254244"/>
                <a:gd name="connsiteY49" fmla="*/ 143931 h 160907"/>
                <a:gd name="connsiteX50" fmla="*/ 148405 w 254244"/>
                <a:gd name="connsiteY50" fmla="*/ 137905 h 160907"/>
                <a:gd name="connsiteX51" fmla="*/ 157453 w 254244"/>
                <a:gd name="connsiteY51" fmla="*/ 147655 h 160907"/>
                <a:gd name="connsiteX52" fmla="*/ 254245 w 254244"/>
                <a:gd name="connsiteY52" fmla="*/ 60110 h 160907"/>
                <a:gd name="connsiteX53" fmla="*/ 250520 w 254244"/>
                <a:gd name="connsiteY53" fmla="*/ 62413 h 160907"/>
                <a:gd name="connsiteX54" fmla="*/ 246261 w 254244"/>
                <a:gd name="connsiteY54" fmla="*/ 58689 h 160907"/>
                <a:gd name="connsiteX55" fmla="*/ 229062 w 254244"/>
                <a:gd name="connsiteY55" fmla="*/ 37957 h 160907"/>
                <a:gd name="connsiteX56" fmla="*/ 224629 w 254244"/>
                <a:gd name="connsiteY56" fmla="*/ 43984 h 160907"/>
                <a:gd name="connsiteX57" fmla="*/ 227648 w 254244"/>
                <a:gd name="connsiteY57" fmla="*/ 55855 h 160907"/>
                <a:gd name="connsiteX58" fmla="*/ 238285 w 254244"/>
                <a:gd name="connsiteY58" fmla="*/ 93251 h 160907"/>
                <a:gd name="connsiteX59" fmla="*/ 216471 w 254244"/>
                <a:gd name="connsiteY59" fmla="*/ 112918 h 160907"/>
                <a:gd name="connsiteX60" fmla="*/ 187570 w 254244"/>
                <a:gd name="connsiteY60" fmla="*/ 97855 h 160907"/>
                <a:gd name="connsiteX61" fmla="*/ 170021 w 254244"/>
                <a:gd name="connsiteY61" fmla="*/ 112918 h 160907"/>
                <a:gd name="connsiteX62" fmla="*/ 155833 w 254244"/>
                <a:gd name="connsiteY62" fmla="*/ 103525 h 160907"/>
                <a:gd name="connsiteX63" fmla="*/ 149270 w 254244"/>
                <a:gd name="connsiteY63" fmla="*/ 85803 h 160907"/>
                <a:gd name="connsiteX64" fmla="*/ 152996 w 254244"/>
                <a:gd name="connsiteY64" fmla="*/ 83500 h 160907"/>
                <a:gd name="connsiteX65" fmla="*/ 157604 w 254244"/>
                <a:gd name="connsiteY65" fmla="*/ 88638 h 160907"/>
                <a:gd name="connsiteX66" fmla="*/ 169489 w 254244"/>
                <a:gd name="connsiteY66" fmla="*/ 107955 h 160907"/>
                <a:gd name="connsiteX67" fmla="*/ 174986 w 254244"/>
                <a:gd name="connsiteY67" fmla="*/ 99453 h 160907"/>
                <a:gd name="connsiteX68" fmla="*/ 171260 w 254244"/>
                <a:gd name="connsiteY68" fmla="*/ 80840 h 160907"/>
                <a:gd name="connsiteX69" fmla="*/ 166295 w 254244"/>
                <a:gd name="connsiteY69" fmla="*/ 61706 h 160907"/>
                <a:gd name="connsiteX70" fmla="*/ 163277 w 254244"/>
                <a:gd name="connsiteY70" fmla="*/ 49653 h 160907"/>
                <a:gd name="connsiteX71" fmla="*/ 160798 w 254244"/>
                <a:gd name="connsiteY71" fmla="*/ 38306 h 160907"/>
                <a:gd name="connsiteX72" fmla="*/ 166295 w 254244"/>
                <a:gd name="connsiteY72" fmla="*/ 32995 h 160907"/>
                <a:gd name="connsiteX73" fmla="*/ 174271 w 254244"/>
                <a:gd name="connsiteY73" fmla="*/ 40967 h 160907"/>
                <a:gd name="connsiteX74" fmla="*/ 178354 w 254244"/>
                <a:gd name="connsiteY74" fmla="*/ 56743 h 160907"/>
                <a:gd name="connsiteX75" fmla="*/ 181190 w 254244"/>
                <a:gd name="connsiteY75" fmla="*/ 68788 h 160907"/>
                <a:gd name="connsiteX76" fmla="*/ 184201 w 254244"/>
                <a:gd name="connsiteY76" fmla="*/ 80667 h 160907"/>
                <a:gd name="connsiteX77" fmla="*/ 197150 w 254244"/>
                <a:gd name="connsiteY77" fmla="*/ 100158 h 160907"/>
                <a:gd name="connsiteX78" fmla="*/ 215763 w 254244"/>
                <a:gd name="connsiteY78" fmla="*/ 107955 h 160907"/>
                <a:gd name="connsiteX79" fmla="*/ 225869 w 254244"/>
                <a:gd name="connsiteY79" fmla="*/ 95903 h 160907"/>
                <a:gd name="connsiteX80" fmla="*/ 214524 w 254244"/>
                <a:gd name="connsiteY80" fmla="*/ 55855 h 160907"/>
                <a:gd name="connsiteX81" fmla="*/ 212752 w 254244"/>
                <a:gd name="connsiteY81" fmla="*/ 47882 h 160907"/>
                <a:gd name="connsiteX82" fmla="*/ 228530 w 254244"/>
                <a:gd name="connsiteY82" fmla="*/ 32995 h 160907"/>
                <a:gd name="connsiteX83" fmla="*/ 254245 w 254244"/>
                <a:gd name="connsiteY83" fmla="*/ 60110 h 160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</a:cxnLst>
              <a:rect l="l" t="t" r="r" b="b"/>
              <a:pathLst>
                <a:path w="254244" h="160907">
                  <a:moveTo>
                    <a:pt x="157453" y="147655"/>
                  </a:moveTo>
                  <a:cubicBezTo>
                    <a:pt x="157453" y="155627"/>
                    <a:pt x="148588" y="159524"/>
                    <a:pt x="138832" y="159524"/>
                  </a:cubicBezTo>
                  <a:cubicBezTo>
                    <a:pt x="120219" y="159524"/>
                    <a:pt x="115071" y="141985"/>
                    <a:pt x="113300" y="132943"/>
                  </a:cubicBezTo>
                  <a:lnTo>
                    <a:pt x="109041" y="111147"/>
                  </a:lnTo>
                  <a:lnTo>
                    <a:pt x="59041" y="111147"/>
                  </a:lnTo>
                  <a:lnTo>
                    <a:pt x="61877" y="126384"/>
                  </a:lnTo>
                  <a:cubicBezTo>
                    <a:pt x="62942" y="131528"/>
                    <a:pt x="65428" y="144637"/>
                    <a:pt x="68614" y="148187"/>
                  </a:cubicBezTo>
                  <a:cubicBezTo>
                    <a:pt x="72515" y="152260"/>
                    <a:pt x="77836" y="154563"/>
                    <a:pt x="85996" y="154563"/>
                  </a:cubicBezTo>
                  <a:cubicBezTo>
                    <a:pt x="87060" y="154563"/>
                    <a:pt x="94329" y="154563"/>
                    <a:pt x="99111" y="151910"/>
                  </a:cubicBezTo>
                  <a:cubicBezTo>
                    <a:pt x="98055" y="151378"/>
                    <a:pt x="93972" y="148718"/>
                    <a:pt x="93972" y="143931"/>
                  </a:cubicBezTo>
                  <a:cubicBezTo>
                    <a:pt x="93972" y="138794"/>
                    <a:pt x="98230" y="137905"/>
                    <a:pt x="100176" y="137905"/>
                  </a:cubicBezTo>
                  <a:cubicBezTo>
                    <a:pt x="105324" y="137905"/>
                    <a:pt x="109224" y="142160"/>
                    <a:pt x="109224" y="147655"/>
                  </a:cubicBezTo>
                  <a:cubicBezTo>
                    <a:pt x="109224" y="159524"/>
                    <a:pt x="90603" y="159524"/>
                    <a:pt x="85812" y="159524"/>
                  </a:cubicBezTo>
                  <a:cubicBezTo>
                    <a:pt x="78902" y="159524"/>
                    <a:pt x="64895" y="159175"/>
                    <a:pt x="56563" y="147830"/>
                  </a:cubicBezTo>
                  <a:cubicBezTo>
                    <a:pt x="51414" y="140565"/>
                    <a:pt x="50000" y="132943"/>
                    <a:pt x="46100" y="111147"/>
                  </a:cubicBezTo>
                  <a:lnTo>
                    <a:pt x="32444" y="111147"/>
                  </a:lnTo>
                  <a:cubicBezTo>
                    <a:pt x="29433" y="111147"/>
                    <a:pt x="27130" y="111147"/>
                    <a:pt x="27130" y="107248"/>
                  </a:cubicBezTo>
                  <a:cubicBezTo>
                    <a:pt x="27130" y="104764"/>
                    <a:pt x="29433" y="104764"/>
                    <a:pt x="32086" y="104764"/>
                  </a:cubicBezTo>
                  <a:lnTo>
                    <a:pt x="44860" y="104764"/>
                  </a:lnTo>
                  <a:lnTo>
                    <a:pt x="33508" y="43095"/>
                  </a:lnTo>
                  <a:cubicBezTo>
                    <a:pt x="31379" y="31224"/>
                    <a:pt x="31205" y="30692"/>
                    <a:pt x="28185" y="19172"/>
                  </a:cubicBezTo>
                  <a:cubicBezTo>
                    <a:pt x="27130" y="15092"/>
                    <a:pt x="24110" y="3579"/>
                    <a:pt x="17199" y="3579"/>
                  </a:cubicBezTo>
                  <a:cubicBezTo>
                    <a:pt x="16310" y="3579"/>
                    <a:pt x="12409" y="3579"/>
                    <a:pt x="9573" y="6231"/>
                  </a:cubicBezTo>
                  <a:cubicBezTo>
                    <a:pt x="15245" y="8541"/>
                    <a:pt x="15245" y="13504"/>
                    <a:pt x="15245" y="14209"/>
                  </a:cubicBezTo>
                  <a:cubicBezTo>
                    <a:pt x="15245" y="19347"/>
                    <a:pt x="10987" y="20235"/>
                    <a:pt x="9040" y="20235"/>
                  </a:cubicBezTo>
                  <a:cubicBezTo>
                    <a:pt x="3901" y="20235"/>
                    <a:pt x="0" y="15980"/>
                    <a:pt x="0" y="10486"/>
                  </a:cubicBezTo>
                  <a:cubicBezTo>
                    <a:pt x="0" y="2332"/>
                    <a:pt x="9040" y="-1384"/>
                    <a:pt x="16842" y="-1384"/>
                  </a:cubicBezTo>
                  <a:cubicBezTo>
                    <a:pt x="37584" y="-1384"/>
                    <a:pt x="44503" y="31399"/>
                    <a:pt x="47697" y="49121"/>
                  </a:cubicBezTo>
                  <a:lnTo>
                    <a:pt x="57976" y="104764"/>
                  </a:lnTo>
                  <a:lnTo>
                    <a:pt x="107977" y="104764"/>
                  </a:lnTo>
                  <a:lnTo>
                    <a:pt x="97165" y="46104"/>
                  </a:lnTo>
                  <a:cubicBezTo>
                    <a:pt x="95210" y="35830"/>
                    <a:pt x="95210" y="35473"/>
                    <a:pt x="92375" y="25373"/>
                  </a:cubicBezTo>
                  <a:cubicBezTo>
                    <a:pt x="89713" y="15980"/>
                    <a:pt x="88300" y="14209"/>
                    <a:pt x="84574" y="10486"/>
                  </a:cubicBezTo>
                  <a:cubicBezTo>
                    <a:pt x="80673" y="6587"/>
                    <a:pt x="76240" y="3579"/>
                    <a:pt x="70568" y="3579"/>
                  </a:cubicBezTo>
                  <a:cubicBezTo>
                    <a:pt x="68614" y="3579"/>
                    <a:pt x="63473" y="3752"/>
                    <a:pt x="59398" y="6231"/>
                  </a:cubicBezTo>
                  <a:cubicBezTo>
                    <a:pt x="60463" y="6762"/>
                    <a:pt x="64539" y="9422"/>
                    <a:pt x="64539" y="14209"/>
                  </a:cubicBezTo>
                  <a:cubicBezTo>
                    <a:pt x="64539" y="19347"/>
                    <a:pt x="60280" y="20235"/>
                    <a:pt x="58334" y="20235"/>
                  </a:cubicBezTo>
                  <a:cubicBezTo>
                    <a:pt x="53194" y="20235"/>
                    <a:pt x="49293" y="15980"/>
                    <a:pt x="49293" y="10486"/>
                  </a:cubicBezTo>
                  <a:cubicBezTo>
                    <a:pt x="49293" y="1276"/>
                    <a:pt x="60638" y="-1384"/>
                    <a:pt x="70210" y="-1384"/>
                  </a:cubicBezTo>
                  <a:cubicBezTo>
                    <a:pt x="82802" y="-1384"/>
                    <a:pt x="96807" y="6587"/>
                    <a:pt x="102837" y="21118"/>
                  </a:cubicBezTo>
                  <a:cubicBezTo>
                    <a:pt x="106738" y="30511"/>
                    <a:pt x="109224" y="40260"/>
                    <a:pt x="110996" y="50185"/>
                  </a:cubicBezTo>
                  <a:lnTo>
                    <a:pt x="121101" y="104764"/>
                  </a:lnTo>
                  <a:lnTo>
                    <a:pt x="137768" y="104764"/>
                  </a:lnTo>
                  <a:cubicBezTo>
                    <a:pt x="140786" y="104764"/>
                    <a:pt x="143090" y="104764"/>
                    <a:pt x="143090" y="108662"/>
                  </a:cubicBezTo>
                  <a:cubicBezTo>
                    <a:pt x="143090" y="111147"/>
                    <a:pt x="140786" y="111147"/>
                    <a:pt x="138125" y="111147"/>
                  </a:cubicBezTo>
                  <a:lnTo>
                    <a:pt x="122166" y="111147"/>
                  </a:lnTo>
                  <a:lnTo>
                    <a:pt x="126598" y="135070"/>
                  </a:lnTo>
                  <a:cubicBezTo>
                    <a:pt x="128020" y="142867"/>
                    <a:pt x="130142" y="154563"/>
                    <a:pt x="138832" y="154563"/>
                  </a:cubicBezTo>
                  <a:cubicBezTo>
                    <a:pt x="141494" y="154563"/>
                    <a:pt x="145394" y="153681"/>
                    <a:pt x="147523" y="152085"/>
                  </a:cubicBezTo>
                  <a:cubicBezTo>
                    <a:pt x="144329" y="150489"/>
                    <a:pt x="142200" y="147479"/>
                    <a:pt x="142200" y="143931"/>
                  </a:cubicBezTo>
                  <a:cubicBezTo>
                    <a:pt x="142200" y="138794"/>
                    <a:pt x="146459" y="137905"/>
                    <a:pt x="148405" y="137905"/>
                  </a:cubicBezTo>
                  <a:cubicBezTo>
                    <a:pt x="153553" y="137905"/>
                    <a:pt x="157453" y="142160"/>
                    <a:pt x="157453" y="147655"/>
                  </a:cubicBezTo>
                  <a:close/>
                  <a:moveTo>
                    <a:pt x="254245" y="60110"/>
                  </a:moveTo>
                  <a:cubicBezTo>
                    <a:pt x="254245" y="62413"/>
                    <a:pt x="251933" y="62413"/>
                    <a:pt x="250520" y="62413"/>
                  </a:cubicBezTo>
                  <a:cubicBezTo>
                    <a:pt x="247326" y="62413"/>
                    <a:pt x="247151" y="61881"/>
                    <a:pt x="246261" y="58689"/>
                  </a:cubicBezTo>
                  <a:cubicBezTo>
                    <a:pt x="243250" y="47699"/>
                    <a:pt x="236863" y="37957"/>
                    <a:pt x="229062" y="37957"/>
                  </a:cubicBezTo>
                  <a:cubicBezTo>
                    <a:pt x="226583" y="37957"/>
                    <a:pt x="224629" y="39196"/>
                    <a:pt x="224629" y="43984"/>
                  </a:cubicBezTo>
                  <a:cubicBezTo>
                    <a:pt x="224629" y="47882"/>
                    <a:pt x="226226" y="51781"/>
                    <a:pt x="227648" y="55855"/>
                  </a:cubicBezTo>
                  <a:cubicBezTo>
                    <a:pt x="230834" y="64184"/>
                    <a:pt x="238285" y="83500"/>
                    <a:pt x="238285" y="93251"/>
                  </a:cubicBezTo>
                  <a:cubicBezTo>
                    <a:pt x="238285" y="107074"/>
                    <a:pt x="228712" y="112918"/>
                    <a:pt x="216471" y="112918"/>
                  </a:cubicBezTo>
                  <a:cubicBezTo>
                    <a:pt x="202464" y="112918"/>
                    <a:pt x="192892" y="104589"/>
                    <a:pt x="187570" y="97855"/>
                  </a:cubicBezTo>
                  <a:cubicBezTo>
                    <a:pt x="186330" y="108662"/>
                    <a:pt x="177107" y="112918"/>
                    <a:pt x="170021" y="112918"/>
                  </a:cubicBezTo>
                  <a:cubicBezTo>
                    <a:pt x="162394" y="112918"/>
                    <a:pt x="158494" y="107955"/>
                    <a:pt x="155833" y="103525"/>
                  </a:cubicBezTo>
                  <a:cubicBezTo>
                    <a:pt x="152107" y="97682"/>
                    <a:pt x="149270" y="86867"/>
                    <a:pt x="149270" y="85803"/>
                  </a:cubicBezTo>
                  <a:cubicBezTo>
                    <a:pt x="149270" y="83500"/>
                    <a:pt x="151574" y="83500"/>
                    <a:pt x="152996" y="83500"/>
                  </a:cubicBezTo>
                  <a:cubicBezTo>
                    <a:pt x="156190" y="83500"/>
                    <a:pt x="156365" y="83675"/>
                    <a:pt x="157604" y="88638"/>
                  </a:cubicBezTo>
                  <a:cubicBezTo>
                    <a:pt x="160623" y="100865"/>
                    <a:pt x="163991" y="107955"/>
                    <a:pt x="169489" y="107955"/>
                  </a:cubicBezTo>
                  <a:cubicBezTo>
                    <a:pt x="174986" y="107955"/>
                    <a:pt x="174986" y="101580"/>
                    <a:pt x="174986" y="99453"/>
                  </a:cubicBezTo>
                  <a:cubicBezTo>
                    <a:pt x="174986" y="96086"/>
                    <a:pt x="172675" y="87042"/>
                    <a:pt x="171260" y="80840"/>
                  </a:cubicBezTo>
                  <a:lnTo>
                    <a:pt x="166295" y="61706"/>
                  </a:lnTo>
                  <a:cubicBezTo>
                    <a:pt x="165763" y="59046"/>
                    <a:pt x="163991" y="52313"/>
                    <a:pt x="163277" y="49653"/>
                  </a:cubicBezTo>
                  <a:cubicBezTo>
                    <a:pt x="162394" y="45755"/>
                    <a:pt x="160798" y="39553"/>
                    <a:pt x="160798" y="38306"/>
                  </a:cubicBezTo>
                  <a:cubicBezTo>
                    <a:pt x="160798" y="34409"/>
                    <a:pt x="163633" y="32995"/>
                    <a:pt x="166295" y="32995"/>
                  </a:cubicBezTo>
                  <a:cubicBezTo>
                    <a:pt x="172325" y="32995"/>
                    <a:pt x="173564" y="38306"/>
                    <a:pt x="174271" y="40967"/>
                  </a:cubicBezTo>
                  <a:lnTo>
                    <a:pt x="178354" y="56743"/>
                  </a:lnTo>
                  <a:cubicBezTo>
                    <a:pt x="178886" y="59395"/>
                    <a:pt x="180658" y="66136"/>
                    <a:pt x="181190" y="68788"/>
                  </a:cubicBezTo>
                  <a:cubicBezTo>
                    <a:pt x="181723" y="70567"/>
                    <a:pt x="184027" y="79428"/>
                    <a:pt x="184201" y="80667"/>
                  </a:cubicBezTo>
                  <a:cubicBezTo>
                    <a:pt x="184559" y="81731"/>
                    <a:pt x="189873" y="93426"/>
                    <a:pt x="197150" y="100158"/>
                  </a:cubicBezTo>
                  <a:cubicBezTo>
                    <a:pt x="202464" y="104947"/>
                    <a:pt x="208669" y="107955"/>
                    <a:pt x="215763" y="107955"/>
                  </a:cubicBezTo>
                  <a:cubicBezTo>
                    <a:pt x="223922" y="107955"/>
                    <a:pt x="225869" y="101754"/>
                    <a:pt x="225869" y="95903"/>
                  </a:cubicBezTo>
                  <a:cubicBezTo>
                    <a:pt x="225869" y="85454"/>
                    <a:pt x="217535" y="64009"/>
                    <a:pt x="214524" y="55855"/>
                  </a:cubicBezTo>
                  <a:cubicBezTo>
                    <a:pt x="212752" y="51424"/>
                    <a:pt x="212752" y="50185"/>
                    <a:pt x="212752" y="47882"/>
                  </a:cubicBezTo>
                  <a:cubicBezTo>
                    <a:pt x="212752" y="38306"/>
                    <a:pt x="220371" y="32995"/>
                    <a:pt x="228530" y="32995"/>
                  </a:cubicBezTo>
                  <a:cubicBezTo>
                    <a:pt x="246261" y="32995"/>
                    <a:pt x="254245" y="57275"/>
                    <a:pt x="254245" y="60110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605" name="任意多边形: 形状 1604">
              <a:extLst>
                <a:ext uri="{FF2B5EF4-FFF2-40B4-BE49-F238E27FC236}">
                  <a16:creationId xmlns:a16="http://schemas.microsoft.com/office/drawing/2014/main" id="{4E306FA9-F688-CD7B-096B-C3FF63F128F7}"/>
                </a:ext>
              </a:extLst>
            </p:cNvPr>
            <p:cNvSpPr/>
            <p:nvPr>
              <p:custDataLst>
                <p:tags r:id="rId33"/>
              </p:custDataLst>
            </p:nvPr>
          </p:nvSpPr>
          <p:spPr>
            <a:xfrm flipV="1">
              <a:off x="10070922" y="-12249383"/>
              <a:ext cx="53726" cy="119265"/>
            </a:xfrm>
            <a:custGeom>
              <a:avLst/>
              <a:gdLst>
                <a:gd name="connsiteX0" fmla="*/ 49119 w 53726"/>
                <a:gd name="connsiteY0" fmla="*/ 111163 h 119265"/>
                <a:gd name="connsiteX1" fmla="*/ 42024 w 53726"/>
                <a:gd name="connsiteY1" fmla="*/ 117896 h 119265"/>
                <a:gd name="connsiteX2" fmla="*/ 32094 w 53726"/>
                <a:gd name="connsiteY2" fmla="*/ 108154 h 119265"/>
                <a:gd name="connsiteX3" fmla="*/ 39189 w 53726"/>
                <a:gd name="connsiteY3" fmla="*/ 101413 h 119265"/>
                <a:gd name="connsiteX4" fmla="*/ 49119 w 53726"/>
                <a:gd name="connsiteY4" fmla="*/ 111163 h 119265"/>
                <a:gd name="connsiteX5" fmla="*/ 12941 w 53726"/>
                <a:gd name="connsiteY5" fmla="*/ 21132 h 119265"/>
                <a:gd name="connsiteX6" fmla="*/ 11352 w 53726"/>
                <a:gd name="connsiteY6" fmla="*/ 13693 h 119265"/>
                <a:gd name="connsiteX7" fmla="*/ 28194 w 53726"/>
                <a:gd name="connsiteY7" fmla="*/ -1369 h 119265"/>
                <a:gd name="connsiteX8" fmla="*/ 53726 w 53726"/>
                <a:gd name="connsiteY8" fmla="*/ 25745 h 119265"/>
                <a:gd name="connsiteX9" fmla="*/ 50890 w 53726"/>
                <a:gd name="connsiteY9" fmla="*/ 28048 h 119265"/>
                <a:gd name="connsiteX10" fmla="*/ 47521 w 53726"/>
                <a:gd name="connsiteY10" fmla="*/ 25031 h 119265"/>
                <a:gd name="connsiteX11" fmla="*/ 28726 w 53726"/>
                <a:gd name="connsiteY11" fmla="*/ 3593 h 119265"/>
                <a:gd name="connsiteX12" fmla="*/ 24293 w 53726"/>
                <a:gd name="connsiteY12" fmla="*/ 9794 h 119265"/>
                <a:gd name="connsiteX13" fmla="*/ 27130 w 53726"/>
                <a:gd name="connsiteY13" fmla="*/ 21132 h 119265"/>
                <a:gd name="connsiteX14" fmla="*/ 32801 w 53726"/>
                <a:gd name="connsiteY14" fmla="*/ 35314 h 119265"/>
                <a:gd name="connsiteX15" fmla="*/ 41492 w 53726"/>
                <a:gd name="connsiteY15" fmla="*/ 57823 h 119265"/>
                <a:gd name="connsiteX16" fmla="*/ 42556 w 53726"/>
                <a:gd name="connsiteY16" fmla="*/ 63492 h 119265"/>
                <a:gd name="connsiteX17" fmla="*/ 25707 w 53726"/>
                <a:gd name="connsiteY17" fmla="*/ 78553 h 119265"/>
                <a:gd name="connsiteX18" fmla="*/ 0 w 53726"/>
                <a:gd name="connsiteY18" fmla="*/ 51438 h 119265"/>
                <a:gd name="connsiteX19" fmla="*/ 3011 w 53726"/>
                <a:gd name="connsiteY19" fmla="*/ 49137 h 119265"/>
                <a:gd name="connsiteX20" fmla="*/ 6204 w 53726"/>
                <a:gd name="connsiteY20" fmla="*/ 51970 h 119265"/>
                <a:gd name="connsiteX21" fmla="*/ 25175 w 53726"/>
                <a:gd name="connsiteY21" fmla="*/ 73591 h 119265"/>
                <a:gd name="connsiteX22" fmla="*/ 29608 w 53726"/>
                <a:gd name="connsiteY22" fmla="*/ 67391 h 119265"/>
                <a:gd name="connsiteX23" fmla="*/ 24118 w 53726"/>
                <a:gd name="connsiteY23" fmla="*/ 49669 h 119265"/>
                <a:gd name="connsiteX24" fmla="*/ 12941 w 53726"/>
                <a:gd name="connsiteY24" fmla="*/ 21132 h 119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3726" h="119265">
                  <a:moveTo>
                    <a:pt x="49119" y="111163"/>
                  </a:moveTo>
                  <a:cubicBezTo>
                    <a:pt x="49119" y="113997"/>
                    <a:pt x="46990" y="117896"/>
                    <a:pt x="42024" y="117896"/>
                  </a:cubicBezTo>
                  <a:cubicBezTo>
                    <a:pt x="37234" y="117896"/>
                    <a:pt x="32094" y="113290"/>
                    <a:pt x="32094" y="108154"/>
                  </a:cubicBezTo>
                  <a:cubicBezTo>
                    <a:pt x="32094" y="105136"/>
                    <a:pt x="34398" y="101413"/>
                    <a:pt x="39189" y="101413"/>
                  </a:cubicBezTo>
                  <a:cubicBezTo>
                    <a:pt x="44328" y="101413"/>
                    <a:pt x="49119" y="106375"/>
                    <a:pt x="49119" y="111163"/>
                  </a:cubicBezTo>
                  <a:close/>
                  <a:moveTo>
                    <a:pt x="12941" y="21132"/>
                  </a:moveTo>
                  <a:cubicBezTo>
                    <a:pt x="12234" y="18831"/>
                    <a:pt x="11352" y="16702"/>
                    <a:pt x="11352" y="13693"/>
                  </a:cubicBezTo>
                  <a:cubicBezTo>
                    <a:pt x="11352" y="5364"/>
                    <a:pt x="18438" y="-1369"/>
                    <a:pt x="28194" y="-1369"/>
                  </a:cubicBezTo>
                  <a:cubicBezTo>
                    <a:pt x="45925" y="-1369"/>
                    <a:pt x="53726" y="23086"/>
                    <a:pt x="53726" y="25745"/>
                  </a:cubicBezTo>
                  <a:cubicBezTo>
                    <a:pt x="53726" y="28048"/>
                    <a:pt x="51422" y="28048"/>
                    <a:pt x="50890" y="28048"/>
                  </a:cubicBezTo>
                  <a:cubicBezTo>
                    <a:pt x="48404" y="28048"/>
                    <a:pt x="48229" y="26985"/>
                    <a:pt x="47521" y="25031"/>
                  </a:cubicBezTo>
                  <a:cubicBezTo>
                    <a:pt x="43438" y="10858"/>
                    <a:pt x="35637" y="3593"/>
                    <a:pt x="28726" y="3593"/>
                  </a:cubicBezTo>
                  <a:cubicBezTo>
                    <a:pt x="25175" y="3593"/>
                    <a:pt x="24293" y="5896"/>
                    <a:pt x="24293" y="9794"/>
                  </a:cubicBezTo>
                  <a:cubicBezTo>
                    <a:pt x="24293" y="13868"/>
                    <a:pt x="25532" y="17233"/>
                    <a:pt x="27130" y="21132"/>
                  </a:cubicBezTo>
                  <a:cubicBezTo>
                    <a:pt x="28901" y="25921"/>
                    <a:pt x="30855" y="30708"/>
                    <a:pt x="32801" y="35314"/>
                  </a:cubicBezTo>
                  <a:cubicBezTo>
                    <a:pt x="34398" y="39569"/>
                    <a:pt x="40785" y="55695"/>
                    <a:pt x="41492" y="57823"/>
                  </a:cubicBezTo>
                  <a:cubicBezTo>
                    <a:pt x="42024" y="59594"/>
                    <a:pt x="42556" y="61721"/>
                    <a:pt x="42556" y="63492"/>
                  </a:cubicBezTo>
                  <a:cubicBezTo>
                    <a:pt x="42556" y="71820"/>
                    <a:pt x="35462" y="78553"/>
                    <a:pt x="25707" y="78553"/>
                  </a:cubicBezTo>
                  <a:cubicBezTo>
                    <a:pt x="8158" y="78553"/>
                    <a:pt x="0" y="54456"/>
                    <a:pt x="0" y="51438"/>
                  </a:cubicBezTo>
                  <a:cubicBezTo>
                    <a:pt x="0" y="49137"/>
                    <a:pt x="2486" y="49137"/>
                    <a:pt x="3011" y="49137"/>
                  </a:cubicBezTo>
                  <a:cubicBezTo>
                    <a:pt x="5497" y="49137"/>
                    <a:pt x="5672" y="50026"/>
                    <a:pt x="6204" y="51970"/>
                  </a:cubicBezTo>
                  <a:cubicBezTo>
                    <a:pt x="10820" y="67216"/>
                    <a:pt x="18621" y="73591"/>
                    <a:pt x="25175" y="73591"/>
                  </a:cubicBezTo>
                  <a:cubicBezTo>
                    <a:pt x="28019" y="73591"/>
                    <a:pt x="29608" y="72178"/>
                    <a:pt x="29608" y="67391"/>
                  </a:cubicBezTo>
                  <a:cubicBezTo>
                    <a:pt x="29608" y="63317"/>
                    <a:pt x="28551" y="60658"/>
                    <a:pt x="24118" y="49669"/>
                  </a:cubicBezTo>
                  <a:lnTo>
                    <a:pt x="12941" y="21132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606" name="任意多边形: 形状 1605">
              <a:extLst>
                <a:ext uri="{FF2B5EF4-FFF2-40B4-BE49-F238E27FC236}">
                  <a16:creationId xmlns:a16="http://schemas.microsoft.com/office/drawing/2014/main" id="{FCA13F50-745D-5F45-DAFD-38411F299FEA}"/>
                </a:ext>
              </a:extLst>
            </p:cNvPr>
            <p:cNvSpPr/>
            <p:nvPr>
              <p:custDataLst>
                <p:tags r:id="rId34"/>
              </p:custDataLst>
            </p:nvPr>
          </p:nvSpPr>
          <p:spPr>
            <a:xfrm flipV="1">
              <a:off x="10720106" y="-12392263"/>
              <a:ext cx="58747" cy="253090"/>
            </a:xfrm>
            <a:custGeom>
              <a:avLst/>
              <a:gdLst>
                <a:gd name="connsiteX0" fmla="*/ 58747 w 58747"/>
                <a:gd name="connsiteY0" fmla="*/ 125171 h 253090"/>
                <a:gd name="connsiteX1" fmla="*/ 42033 w 58747"/>
                <a:gd name="connsiteY1" fmla="*/ 204132 h 253090"/>
                <a:gd name="connsiteX2" fmla="*/ 2535 w 58747"/>
                <a:gd name="connsiteY2" fmla="*/ 251715 h 253090"/>
                <a:gd name="connsiteX3" fmla="*/ 0 w 58747"/>
                <a:gd name="connsiteY3" fmla="*/ 249183 h 253090"/>
                <a:gd name="connsiteX4" fmla="*/ 4815 w 58747"/>
                <a:gd name="connsiteY4" fmla="*/ 243363 h 253090"/>
                <a:gd name="connsiteX5" fmla="*/ 44058 w 58747"/>
                <a:gd name="connsiteY5" fmla="*/ 125171 h 253090"/>
                <a:gd name="connsiteX6" fmla="*/ 3289 w 58747"/>
                <a:gd name="connsiteY6" fmla="*/ 5462 h 253090"/>
                <a:gd name="connsiteX7" fmla="*/ 0 w 58747"/>
                <a:gd name="connsiteY7" fmla="*/ 1159 h 253090"/>
                <a:gd name="connsiteX8" fmla="*/ 2535 w 58747"/>
                <a:gd name="connsiteY8" fmla="*/ -1375 h 253090"/>
                <a:gd name="connsiteX9" fmla="*/ 42795 w 58747"/>
                <a:gd name="connsiteY9" fmla="*/ 47979 h 253090"/>
                <a:gd name="connsiteX10" fmla="*/ 58747 w 58747"/>
                <a:gd name="connsiteY10" fmla="*/ 125171 h 253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8747" h="253090">
                  <a:moveTo>
                    <a:pt x="58747" y="125171"/>
                  </a:moveTo>
                  <a:cubicBezTo>
                    <a:pt x="58747" y="144909"/>
                    <a:pt x="55967" y="175533"/>
                    <a:pt x="42033" y="204132"/>
                  </a:cubicBezTo>
                  <a:cubicBezTo>
                    <a:pt x="26843" y="235265"/>
                    <a:pt x="5061" y="251715"/>
                    <a:pt x="2535" y="251715"/>
                  </a:cubicBezTo>
                  <a:cubicBezTo>
                    <a:pt x="1009" y="251715"/>
                    <a:pt x="0" y="250699"/>
                    <a:pt x="0" y="249183"/>
                  </a:cubicBezTo>
                  <a:cubicBezTo>
                    <a:pt x="0" y="248429"/>
                    <a:pt x="0" y="247921"/>
                    <a:pt x="4815" y="243363"/>
                  </a:cubicBezTo>
                  <a:cubicBezTo>
                    <a:pt x="29624" y="218304"/>
                    <a:pt x="44058" y="178065"/>
                    <a:pt x="44058" y="125171"/>
                  </a:cubicBezTo>
                  <a:cubicBezTo>
                    <a:pt x="44058" y="81891"/>
                    <a:pt x="34692" y="37348"/>
                    <a:pt x="3289" y="5462"/>
                  </a:cubicBezTo>
                  <a:cubicBezTo>
                    <a:pt x="0" y="2421"/>
                    <a:pt x="0" y="1912"/>
                    <a:pt x="0" y="1159"/>
                  </a:cubicBezTo>
                  <a:cubicBezTo>
                    <a:pt x="0" y="-358"/>
                    <a:pt x="1009" y="-1375"/>
                    <a:pt x="2535" y="-1375"/>
                  </a:cubicBezTo>
                  <a:cubicBezTo>
                    <a:pt x="5061" y="-1375"/>
                    <a:pt x="27853" y="15838"/>
                    <a:pt x="42795" y="47979"/>
                  </a:cubicBezTo>
                  <a:cubicBezTo>
                    <a:pt x="55712" y="75816"/>
                    <a:pt x="58747" y="103908"/>
                    <a:pt x="58747" y="125171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</p:grpSp>
      <p:sp>
        <p:nvSpPr>
          <p:cNvPr id="3" name="文本框 2">
            <a:extLst>
              <a:ext uri="{FF2B5EF4-FFF2-40B4-BE49-F238E27FC236}">
                <a16:creationId xmlns:a16="http://schemas.microsoft.com/office/drawing/2014/main" id="{1ABA9187-09F7-8331-AE1D-645BFC23F2B6}"/>
              </a:ext>
            </a:extLst>
          </p:cNvPr>
          <p:cNvSpPr txBox="1"/>
          <p:nvPr/>
        </p:nvSpPr>
        <p:spPr>
          <a:xfrm>
            <a:off x="753533" y="5811828"/>
            <a:ext cx="3823646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altLang="zh-CN" sz="2400" dirty="0">
                <a:solidFill>
                  <a:srgbClr val="C00000"/>
                </a:solidFill>
                <a:latin typeface="Palatino"/>
              </a:rPr>
              <a:t>What is MHMA?</a:t>
            </a:r>
            <a:endParaRPr lang="zh-CN" altLang="en-US" sz="2400" dirty="0">
              <a:solidFill>
                <a:srgbClr val="C00000"/>
              </a:solidFill>
              <a:latin typeface="Palatino"/>
            </a:endParaRPr>
          </a:p>
        </p:txBody>
      </p:sp>
    </p:spTree>
    <p:extLst>
      <p:ext uri="{BB962C8B-B14F-4D97-AF65-F5344CB8AC3E}">
        <p14:creationId xmlns:p14="http://schemas.microsoft.com/office/powerpoint/2010/main" val="3538036132"/>
      </p:ext>
    </p:extLst>
  </p:cSld>
  <p:clrMapOvr>
    <a:masterClrMapping/>
  </p:clrMapOvr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E19D5E4-5F15-3B3C-22D8-95E3C139782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灯片编号占位符 1">
            <a:extLst>
              <a:ext uri="{FF2B5EF4-FFF2-40B4-BE49-F238E27FC236}">
                <a16:creationId xmlns:a16="http://schemas.microsoft.com/office/drawing/2014/main" id="{1740E255-C322-3892-A13D-B87DCD5C6F0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1D8FA19-E13B-4121-8BBF-5D41F5A04330}" type="slidenum">
              <a:rPr lang="zh-CN" altLang="en-US" smtClean="0"/>
              <a:t>82</a:t>
            </a:fld>
            <a:endParaRPr lang="zh-CN" altLang="en-US"/>
          </a:p>
        </p:txBody>
      </p:sp>
      <p:sp>
        <p:nvSpPr>
          <p:cNvPr id="4" name="文本框 3">
            <a:extLst>
              <a:ext uri="{FF2B5EF4-FFF2-40B4-BE49-F238E27FC236}">
                <a16:creationId xmlns:a16="http://schemas.microsoft.com/office/drawing/2014/main" id="{0C6851F4-463B-C48E-FF5D-BEB3E6045BEF}"/>
              </a:ext>
            </a:extLst>
          </p:cNvPr>
          <p:cNvSpPr txBox="1"/>
          <p:nvPr/>
        </p:nvSpPr>
        <p:spPr>
          <a:xfrm>
            <a:off x="379396" y="1046172"/>
            <a:ext cx="546962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altLang="zh-CN" sz="2400" dirty="0">
                <a:solidFill>
                  <a:srgbClr val="C00000"/>
                </a:solidFill>
                <a:latin typeface="Palatino"/>
              </a:rPr>
              <a:t>The decoder in parallel: </a:t>
            </a:r>
            <a:endParaRPr lang="zh-CN" altLang="en-US" sz="2400" dirty="0">
              <a:solidFill>
                <a:srgbClr val="C00000"/>
              </a:solidFill>
              <a:latin typeface="Palatino"/>
            </a:endParaRPr>
          </a:p>
        </p:txBody>
      </p:sp>
      <p:sp>
        <p:nvSpPr>
          <p:cNvPr id="14" name="文本框 46">
            <a:extLst>
              <a:ext uri="{FF2B5EF4-FFF2-40B4-BE49-F238E27FC236}">
                <a16:creationId xmlns:a16="http://schemas.microsoft.com/office/drawing/2014/main" id="{08D3E161-95BD-22E5-A0EB-F3D278AD1E38}"/>
              </a:ext>
            </a:extLst>
          </p:cNvPr>
          <p:cNvSpPr txBox="1"/>
          <p:nvPr/>
        </p:nvSpPr>
        <p:spPr>
          <a:xfrm>
            <a:off x="347240" y="182271"/>
            <a:ext cx="799106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3600" b="1" dirty="0">
                <a:latin typeface="Palatino" pitchFamily="2" charset="77"/>
                <a:ea typeface="Palatino" pitchFamily="2" charset="77"/>
                <a:cs typeface="Calibri Light" panose="020F0302020204030204" pitchFamily="34" charset="0"/>
              </a:rPr>
              <a:t>Transformer</a:t>
            </a:r>
            <a:r>
              <a:rPr lang="en-US" altLang="zh-CN" sz="3600" dirty="0">
                <a:latin typeface="Palatino" pitchFamily="2" charset="77"/>
                <a:ea typeface="Palatino" pitchFamily="2" charset="77"/>
                <a:cs typeface="Calibri Light" panose="020F0302020204030204" pitchFamily="34" charset="0"/>
              </a:rPr>
              <a:t>	</a:t>
            </a:r>
          </a:p>
        </p:txBody>
      </p:sp>
      <p:sp>
        <p:nvSpPr>
          <p:cNvPr id="59" name="文本框 58">
            <a:extLst>
              <a:ext uri="{FF2B5EF4-FFF2-40B4-BE49-F238E27FC236}">
                <a16:creationId xmlns:a16="http://schemas.microsoft.com/office/drawing/2014/main" id="{88BB6830-DE63-E48C-BE86-AB4D868615F4}"/>
              </a:ext>
            </a:extLst>
          </p:cNvPr>
          <p:cNvSpPr txBox="1"/>
          <p:nvPr/>
        </p:nvSpPr>
        <p:spPr>
          <a:xfrm>
            <a:off x="690303" y="1646444"/>
            <a:ext cx="3823646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altLang="zh-CN" sz="2400" dirty="0">
                <a:latin typeface="Palatino"/>
              </a:rPr>
              <a:t>Original auto-regressive</a:t>
            </a:r>
            <a:endParaRPr lang="zh-CN" altLang="en-US" sz="2400" dirty="0">
              <a:latin typeface="Palatino"/>
            </a:endParaRPr>
          </a:p>
        </p:txBody>
      </p:sp>
      <p:sp>
        <p:nvSpPr>
          <p:cNvPr id="61" name="文本框 60">
            <a:extLst>
              <a:ext uri="{FF2B5EF4-FFF2-40B4-BE49-F238E27FC236}">
                <a16:creationId xmlns:a16="http://schemas.microsoft.com/office/drawing/2014/main" id="{7456F68C-2A03-3DFB-D992-BB200ABBC17E}"/>
              </a:ext>
            </a:extLst>
          </p:cNvPr>
          <p:cNvSpPr txBox="1"/>
          <p:nvPr/>
        </p:nvSpPr>
        <p:spPr>
          <a:xfrm>
            <a:off x="5998598" y="1646444"/>
            <a:ext cx="3823646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altLang="zh-CN" sz="2400" dirty="0">
                <a:latin typeface="Palatino"/>
              </a:rPr>
              <a:t>Parallel</a:t>
            </a:r>
            <a:endParaRPr lang="zh-CN" altLang="en-US" sz="2400" dirty="0">
              <a:latin typeface="Palatino"/>
            </a:endParaRPr>
          </a:p>
        </p:txBody>
      </p:sp>
      <p:grpSp>
        <p:nvGrpSpPr>
          <p:cNvPr id="1493" name="组合 1492" descr="\documentclass{article}&#10;\usepackage{amsmath}&#10;\pagestyle{empty}&#10;\begin{document}&#10;&#10;\begin{align*}&#10;\mathbf{H}^{dec\texttt{\_}sa}_{1:m} = \textit{MHMA}(\mathbf{H}^{in}_{1:m})&#10;\end{align*}&#10;\end{document}" title="IguanaTex Shape Display">
            <a:extLst>
              <a:ext uri="{FF2B5EF4-FFF2-40B4-BE49-F238E27FC236}">
                <a16:creationId xmlns:a16="http://schemas.microsoft.com/office/drawing/2014/main" id="{B472F42A-F87A-4457-EB28-C919B9B928BE}"/>
              </a:ext>
            </a:extLst>
          </p:cNvPr>
          <p:cNvGrpSpPr>
            <a:grpSpLocks noChangeAspect="1"/>
          </p:cNvGrpSpPr>
          <p:nvPr>
            <p:custDataLst>
              <p:tags r:id="rId1"/>
            </p:custDataLst>
          </p:nvPr>
        </p:nvGrpSpPr>
        <p:grpSpPr>
          <a:xfrm>
            <a:off x="6388100" y="2311400"/>
            <a:ext cx="2741012" cy="303017"/>
            <a:chOff x="12782516" y="-15325455"/>
            <a:chExt cx="2741012" cy="303017"/>
          </a:xfrm>
        </p:grpSpPr>
        <p:sp>
          <p:nvSpPr>
            <p:cNvPr id="1479" name="任意多边形: 形状 1478">
              <a:extLst>
                <a:ext uri="{FF2B5EF4-FFF2-40B4-BE49-F238E27FC236}">
                  <a16:creationId xmlns:a16="http://schemas.microsoft.com/office/drawing/2014/main" id="{07A624F4-7C76-1EE6-785C-E9982872AA34}"/>
                </a:ext>
              </a:extLst>
            </p:cNvPr>
            <p:cNvSpPr/>
            <p:nvPr>
              <p:custDataLst>
                <p:tags r:id="rId252"/>
              </p:custDataLst>
            </p:nvPr>
          </p:nvSpPr>
          <p:spPr>
            <a:xfrm flipV="1">
              <a:off x="12782516" y="-15265337"/>
              <a:ext cx="207898" cy="173620"/>
            </a:xfrm>
            <a:custGeom>
              <a:avLst/>
              <a:gdLst>
                <a:gd name="connsiteX0" fmla="*/ 180555 w 207898"/>
                <a:gd name="connsiteY0" fmla="*/ 160349 h 173620"/>
                <a:gd name="connsiteX1" fmla="*/ 207899 w 207898"/>
                <a:gd name="connsiteY1" fmla="*/ 160349 h 173620"/>
                <a:gd name="connsiteX2" fmla="*/ 207899 w 207898"/>
                <a:gd name="connsiteY2" fmla="*/ 172244 h 173620"/>
                <a:gd name="connsiteX3" fmla="*/ 162570 w 207898"/>
                <a:gd name="connsiteY3" fmla="*/ 171481 h 173620"/>
                <a:gd name="connsiteX4" fmla="*/ 117248 w 207898"/>
                <a:gd name="connsiteY4" fmla="*/ 172244 h 173620"/>
                <a:gd name="connsiteX5" fmla="*/ 117248 w 207898"/>
                <a:gd name="connsiteY5" fmla="*/ 160349 h 173620"/>
                <a:gd name="connsiteX6" fmla="*/ 144592 w 207898"/>
                <a:gd name="connsiteY6" fmla="*/ 160349 h 173620"/>
                <a:gd name="connsiteX7" fmla="*/ 144592 w 207898"/>
                <a:gd name="connsiteY7" fmla="*/ 94797 h 173620"/>
                <a:gd name="connsiteX8" fmla="*/ 63307 w 207898"/>
                <a:gd name="connsiteY8" fmla="*/ 94797 h 173620"/>
                <a:gd name="connsiteX9" fmla="*/ 63307 w 207898"/>
                <a:gd name="connsiteY9" fmla="*/ 160349 h 173620"/>
                <a:gd name="connsiteX10" fmla="*/ 90659 w 207898"/>
                <a:gd name="connsiteY10" fmla="*/ 160349 h 173620"/>
                <a:gd name="connsiteX11" fmla="*/ 90659 w 207898"/>
                <a:gd name="connsiteY11" fmla="*/ 172244 h 173620"/>
                <a:gd name="connsiteX12" fmla="*/ 45329 w 207898"/>
                <a:gd name="connsiteY12" fmla="*/ 171481 h 173620"/>
                <a:gd name="connsiteX13" fmla="*/ 0 w 207898"/>
                <a:gd name="connsiteY13" fmla="*/ 172244 h 173620"/>
                <a:gd name="connsiteX14" fmla="*/ 0 w 207898"/>
                <a:gd name="connsiteY14" fmla="*/ 160349 h 173620"/>
                <a:gd name="connsiteX15" fmla="*/ 27352 w 207898"/>
                <a:gd name="connsiteY15" fmla="*/ 160349 h 173620"/>
                <a:gd name="connsiteX16" fmla="*/ 27352 w 207898"/>
                <a:gd name="connsiteY16" fmla="*/ 10515 h 173620"/>
                <a:gd name="connsiteX17" fmla="*/ 0 w 207898"/>
                <a:gd name="connsiteY17" fmla="*/ 10515 h 173620"/>
                <a:gd name="connsiteX18" fmla="*/ 0 w 207898"/>
                <a:gd name="connsiteY18" fmla="*/ -1377 h 173620"/>
                <a:gd name="connsiteX19" fmla="*/ 45329 w 207898"/>
                <a:gd name="connsiteY19" fmla="*/ -616 h 173620"/>
                <a:gd name="connsiteX20" fmla="*/ 90659 w 207898"/>
                <a:gd name="connsiteY20" fmla="*/ -1377 h 173620"/>
                <a:gd name="connsiteX21" fmla="*/ 90659 w 207898"/>
                <a:gd name="connsiteY21" fmla="*/ 10515 h 173620"/>
                <a:gd name="connsiteX22" fmla="*/ 63307 w 207898"/>
                <a:gd name="connsiteY22" fmla="*/ 10515 h 173620"/>
                <a:gd name="connsiteX23" fmla="*/ 63307 w 207898"/>
                <a:gd name="connsiteY23" fmla="*/ 82903 h 173620"/>
                <a:gd name="connsiteX24" fmla="*/ 144592 w 207898"/>
                <a:gd name="connsiteY24" fmla="*/ 82903 h 173620"/>
                <a:gd name="connsiteX25" fmla="*/ 144592 w 207898"/>
                <a:gd name="connsiteY25" fmla="*/ 10515 h 173620"/>
                <a:gd name="connsiteX26" fmla="*/ 117248 w 207898"/>
                <a:gd name="connsiteY26" fmla="*/ 10515 h 173620"/>
                <a:gd name="connsiteX27" fmla="*/ 117248 w 207898"/>
                <a:gd name="connsiteY27" fmla="*/ -1377 h 173620"/>
                <a:gd name="connsiteX28" fmla="*/ 162570 w 207898"/>
                <a:gd name="connsiteY28" fmla="*/ -616 h 173620"/>
                <a:gd name="connsiteX29" fmla="*/ 207899 w 207898"/>
                <a:gd name="connsiteY29" fmla="*/ -1377 h 173620"/>
                <a:gd name="connsiteX30" fmla="*/ 207899 w 207898"/>
                <a:gd name="connsiteY30" fmla="*/ 10515 h 173620"/>
                <a:gd name="connsiteX31" fmla="*/ 180555 w 207898"/>
                <a:gd name="connsiteY31" fmla="*/ 10515 h 173620"/>
                <a:gd name="connsiteX32" fmla="*/ 180555 w 207898"/>
                <a:gd name="connsiteY32" fmla="*/ 160349 h 173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07898" h="173620">
                  <a:moveTo>
                    <a:pt x="180555" y="160349"/>
                  </a:moveTo>
                  <a:lnTo>
                    <a:pt x="207899" y="160349"/>
                  </a:lnTo>
                  <a:lnTo>
                    <a:pt x="207899" y="172244"/>
                  </a:lnTo>
                  <a:cubicBezTo>
                    <a:pt x="198279" y="171481"/>
                    <a:pt x="173461" y="171481"/>
                    <a:pt x="162570" y="171481"/>
                  </a:cubicBezTo>
                  <a:cubicBezTo>
                    <a:pt x="151686" y="171481"/>
                    <a:pt x="126868" y="171481"/>
                    <a:pt x="117248" y="172244"/>
                  </a:cubicBezTo>
                  <a:lnTo>
                    <a:pt x="117248" y="160349"/>
                  </a:lnTo>
                  <a:lnTo>
                    <a:pt x="144592" y="160349"/>
                  </a:lnTo>
                  <a:lnTo>
                    <a:pt x="144592" y="94797"/>
                  </a:lnTo>
                  <a:lnTo>
                    <a:pt x="63307" y="94797"/>
                  </a:lnTo>
                  <a:lnTo>
                    <a:pt x="63307" y="160349"/>
                  </a:lnTo>
                  <a:lnTo>
                    <a:pt x="90659" y="160349"/>
                  </a:lnTo>
                  <a:lnTo>
                    <a:pt x="90659" y="172244"/>
                  </a:lnTo>
                  <a:cubicBezTo>
                    <a:pt x="81031" y="171481"/>
                    <a:pt x="56221" y="171481"/>
                    <a:pt x="45329" y="171481"/>
                  </a:cubicBezTo>
                  <a:cubicBezTo>
                    <a:pt x="34438" y="171481"/>
                    <a:pt x="9620" y="171481"/>
                    <a:pt x="0" y="172244"/>
                  </a:cubicBezTo>
                  <a:lnTo>
                    <a:pt x="0" y="160349"/>
                  </a:lnTo>
                  <a:lnTo>
                    <a:pt x="27352" y="160349"/>
                  </a:lnTo>
                  <a:lnTo>
                    <a:pt x="27352" y="10515"/>
                  </a:lnTo>
                  <a:lnTo>
                    <a:pt x="0" y="10515"/>
                  </a:lnTo>
                  <a:lnTo>
                    <a:pt x="0" y="-1377"/>
                  </a:lnTo>
                  <a:cubicBezTo>
                    <a:pt x="9620" y="-616"/>
                    <a:pt x="34438" y="-616"/>
                    <a:pt x="45329" y="-616"/>
                  </a:cubicBezTo>
                  <a:cubicBezTo>
                    <a:pt x="56221" y="-616"/>
                    <a:pt x="81031" y="-616"/>
                    <a:pt x="90659" y="-1377"/>
                  </a:cubicBezTo>
                  <a:lnTo>
                    <a:pt x="90659" y="10515"/>
                  </a:lnTo>
                  <a:lnTo>
                    <a:pt x="63307" y="10515"/>
                  </a:lnTo>
                  <a:lnTo>
                    <a:pt x="63307" y="82903"/>
                  </a:lnTo>
                  <a:lnTo>
                    <a:pt x="144592" y="82903"/>
                  </a:lnTo>
                  <a:lnTo>
                    <a:pt x="144592" y="10515"/>
                  </a:lnTo>
                  <a:lnTo>
                    <a:pt x="117248" y="10515"/>
                  </a:lnTo>
                  <a:lnTo>
                    <a:pt x="117248" y="-1377"/>
                  </a:lnTo>
                  <a:cubicBezTo>
                    <a:pt x="126868" y="-616"/>
                    <a:pt x="151686" y="-616"/>
                    <a:pt x="162570" y="-616"/>
                  </a:cubicBezTo>
                  <a:cubicBezTo>
                    <a:pt x="173461" y="-616"/>
                    <a:pt x="198279" y="-616"/>
                    <a:pt x="207899" y="-1377"/>
                  </a:cubicBezTo>
                  <a:lnTo>
                    <a:pt x="207899" y="10515"/>
                  </a:lnTo>
                  <a:lnTo>
                    <a:pt x="180555" y="10515"/>
                  </a:lnTo>
                  <a:lnTo>
                    <a:pt x="180555" y="160349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480" name="任意多边形: 形状 1479">
              <a:extLst>
                <a:ext uri="{FF2B5EF4-FFF2-40B4-BE49-F238E27FC236}">
                  <a16:creationId xmlns:a16="http://schemas.microsoft.com/office/drawing/2014/main" id="{F7AE1AD8-8415-6127-52E4-81912DF6C462}"/>
                </a:ext>
              </a:extLst>
            </p:cNvPr>
            <p:cNvSpPr/>
            <p:nvPr>
              <p:custDataLst>
                <p:tags r:id="rId253"/>
              </p:custDataLst>
            </p:nvPr>
          </p:nvSpPr>
          <p:spPr>
            <a:xfrm flipV="1">
              <a:off x="13011416" y="-15325455"/>
              <a:ext cx="278339" cy="124758"/>
            </a:xfrm>
            <a:custGeom>
              <a:avLst/>
              <a:gdLst>
                <a:gd name="connsiteX0" fmla="*/ 90429 w 278339"/>
                <a:gd name="connsiteY0" fmla="*/ 118055 h 124758"/>
                <a:gd name="connsiteX1" fmla="*/ 91135 w 278339"/>
                <a:gd name="connsiteY1" fmla="*/ 120898 h 124758"/>
                <a:gd name="connsiteX2" fmla="*/ 88299 w 278339"/>
                <a:gd name="connsiteY2" fmla="*/ 123374 h 124758"/>
                <a:gd name="connsiteX3" fmla="*/ 65603 w 278339"/>
                <a:gd name="connsiteY3" fmla="*/ 121605 h 124758"/>
                <a:gd name="connsiteX4" fmla="*/ 61702 w 278339"/>
                <a:gd name="connsiteY4" fmla="*/ 117531 h 124758"/>
                <a:gd name="connsiteX5" fmla="*/ 66310 w 278339"/>
                <a:gd name="connsiteY5" fmla="*/ 115045 h 124758"/>
                <a:gd name="connsiteX6" fmla="*/ 74826 w 278339"/>
                <a:gd name="connsiteY6" fmla="*/ 112386 h 124758"/>
                <a:gd name="connsiteX7" fmla="*/ 74111 w 278339"/>
                <a:gd name="connsiteY7" fmla="*/ 108487 h 124758"/>
                <a:gd name="connsiteX8" fmla="*/ 64006 w 278339"/>
                <a:gd name="connsiteY8" fmla="*/ 68082 h 124758"/>
                <a:gd name="connsiteX9" fmla="*/ 45743 w 278339"/>
                <a:gd name="connsiteY9" fmla="*/ 78539 h 124758"/>
                <a:gd name="connsiteX10" fmla="*/ 0 w 278339"/>
                <a:gd name="connsiteY10" fmla="*/ 28032 h 124758"/>
                <a:gd name="connsiteX11" fmla="*/ 26772 w 278339"/>
                <a:gd name="connsiteY11" fmla="*/ -1384 h 124758"/>
                <a:gd name="connsiteX12" fmla="*/ 51947 w 278339"/>
                <a:gd name="connsiteY12" fmla="*/ 11017 h 124758"/>
                <a:gd name="connsiteX13" fmla="*/ 70210 w 278339"/>
                <a:gd name="connsiteY13" fmla="*/ -1384 h 124758"/>
                <a:gd name="connsiteX14" fmla="*/ 84224 w 278339"/>
                <a:gd name="connsiteY14" fmla="*/ 8009 h 124758"/>
                <a:gd name="connsiteX15" fmla="*/ 90429 w 278339"/>
                <a:gd name="connsiteY15" fmla="*/ 25731 h 124758"/>
                <a:gd name="connsiteX16" fmla="*/ 87592 w 278339"/>
                <a:gd name="connsiteY16" fmla="*/ 28032 h 124758"/>
                <a:gd name="connsiteX17" fmla="*/ 83692 w 278339"/>
                <a:gd name="connsiteY17" fmla="*/ 22538 h 124758"/>
                <a:gd name="connsiteX18" fmla="*/ 70743 w 278339"/>
                <a:gd name="connsiteY18" fmla="*/ 3579 h 124758"/>
                <a:gd name="connsiteX19" fmla="*/ 64895 w 278339"/>
                <a:gd name="connsiteY19" fmla="*/ 12257 h 124758"/>
                <a:gd name="connsiteX20" fmla="*/ 65778 w 278339"/>
                <a:gd name="connsiteY20" fmla="*/ 19530 h 124758"/>
                <a:gd name="connsiteX21" fmla="*/ 90429 w 278339"/>
                <a:gd name="connsiteY21" fmla="*/ 118055 h 124758"/>
                <a:gd name="connsiteX22" fmla="*/ 52662 w 278339"/>
                <a:gd name="connsiteY22" fmla="*/ 22538 h 124758"/>
                <a:gd name="connsiteX23" fmla="*/ 43613 w 278339"/>
                <a:gd name="connsiteY23" fmla="*/ 10669 h 124758"/>
                <a:gd name="connsiteX24" fmla="*/ 27304 w 278339"/>
                <a:gd name="connsiteY24" fmla="*/ 3579 h 124758"/>
                <a:gd name="connsiteX25" fmla="*/ 14355 w 278339"/>
                <a:gd name="connsiteY25" fmla="*/ 20769 h 124758"/>
                <a:gd name="connsiteX26" fmla="*/ 23578 w 278339"/>
                <a:gd name="connsiteY26" fmla="*/ 56743 h 124758"/>
                <a:gd name="connsiteX27" fmla="*/ 45743 w 278339"/>
                <a:gd name="connsiteY27" fmla="*/ 73576 h 124758"/>
                <a:gd name="connsiteX28" fmla="*/ 61527 w 278339"/>
                <a:gd name="connsiteY28" fmla="*/ 58157 h 124758"/>
                <a:gd name="connsiteX29" fmla="*/ 60996 w 278339"/>
                <a:gd name="connsiteY29" fmla="*/ 55679 h 124758"/>
                <a:gd name="connsiteX30" fmla="*/ 52662 w 278339"/>
                <a:gd name="connsiteY30" fmla="*/ 22538 h 124758"/>
                <a:gd name="connsiteX31" fmla="*/ 134207 w 278339"/>
                <a:gd name="connsiteY31" fmla="*/ 40792 h 124758"/>
                <a:gd name="connsiteX32" fmla="*/ 162750 w 278339"/>
                <a:gd name="connsiteY32" fmla="*/ 44515 h 124758"/>
                <a:gd name="connsiteX33" fmla="*/ 178352 w 278339"/>
                <a:gd name="connsiteY33" fmla="*/ 62944 h 124758"/>
                <a:gd name="connsiteX34" fmla="*/ 156371 w 278339"/>
                <a:gd name="connsiteY34" fmla="*/ 78539 h 124758"/>
                <a:gd name="connsiteX35" fmla="*/ 106362 w 278339"/>
                <a:gd name="connsiteY35" fmla="*/ 31931 h 124758"/>
                <a:gd name="connsiteX36" fmla="*/ 138282 w 278339"/>
                <a:gd name="connsiteY36" fmla="*/ -1384 h 124758"/>
                <a:gd name="connsiteX37" fmla="*/ 182253 w 278339"/>
                <a:gd name="connsiteY37" fmla="*/ 18639 h 124758"/>
                <a:gd name="connsiteX38" fmla="*/ 179242 w 278339"/>
                <a:gd name="connsiteY38" fmla="*/ 21649 h 124758"/>
                <a:gd name="connsiteX39" fmla="*/ 176406 w 278339"/>
                <a:gd name="connsiteY39" fmla="*/ 19878 h 124758"/>
                <a:gd name="connsiteX40" fmla="*/ 138640 w 278339"/>
                <a:gd name="connsiteY40" fmla="*/ 3579 h 124758"/>
                <a:gd name="connsiteX41" fmla="*/ 120908 w 278339"/>
                <a:gd name="connsiteY41" fmla="*/ 25016 h 124758"/>
                <a:gd name="connsiteX42" fmla="*/ 123037 w 278339"/>
                <a:gd name="connsiteY42" fmla="*/ 40792 h 124758"/>
                <a:gd name="connsiteX43" fmla="*/ 134207 w 278339"/>
                <a:gd name="connsiteY43" fmla="*/ 40792 h 124758"/>
                <a:gd name="connsiteX44" fmla="*/ 124451 w 278339"/>
                <a:gd name="connsiteY44" fmla="*/ 45754 h 124758"/>
                <a:gd name="connsiteX45" fmla="*/ 156371 w 278339"/>
                <a:gd name="connsiteY45" fmla="*/ 73576 h 124758"/>
                <a:gd name="connsiteX46" fmla="*/ 170734 w 278339"/>
                <a:gd name="connsiteY46" fmla="*/ 62944 h 124758"/>
                <a:gd name="connsiteX47" fmla="*/ 133142 w 278339"/>
                <a:gd name="connsiteY47" fmla="*/ 45754 h 124758"/>
                <a:gd name="connsiteX48" fmla="*/ 124451 w 278339"/>
                <a:gd name="connsiteY48" fmla="*/ 45754 h 124758"/>
                <a:gd name="connsiteX49" fmla="*/ 268234 w 278339"/>
                <a:gd name="connsiteY49" fmla="*/ 68264 h 124758"/>
                <a:gd name="connsiteX50" fmla="*/ 259195 w 278339"/>
                <a:gd name="connsiteY50" fmla="*/ 58339 h 124758"/>
                <a:gd name="connsiteX51" fmla="*/ 266106 w 278339"/>
                <a:gd name="connsiteY51" fmla="*/ 51781 h 124758"/>
                <a:gd name="connsiteX52" fmla="*/ 276219 w 278339"/>
                <a:gd name="connsiteY52" fmla="*/ 63120 h 124758"/>
                <a:gd name="connsiteX53" fmla="*/ 252806 w 278339"/>
                <a:gd name="connsiteY53" fmla="*/ 78539 h 124758"/>
                <a:gd name="connsiteX54" fmla="*/ 201567 w 278339"/>
                <a:gd name="connsiteY54" fmla="*/ 29447 h 124758"/>
                <a:gd name="connsiteX55" fmla="*/ 234369 w 278339"/>
                <a:gd name="connsiteY55" fmla="*/ -1384 h 124758"/>
                <a:gd name="connsiteX56" fmla="*/ 278339 w 278339"/>
                <a:gd name="connsiteY56" fmla="*/ 18639 h 124758"/>
                <a:gd name="connsiteX57" fmla="*/ 275329 w 278339"/>
                <a:gd name="connsiteY57" fmla="*/ 21649 h 124758"/>
                <a:gd name="connsiteX58" fmla="*/ 272493 w 278339"/>
                <a:gd name="connsiteY58" fmla="*/ 19878 h 124758"/>
                <a:gd name="connsiteX59" fmla="*/ 234726 w 278339"/>
                <a:gd name="connsiteY59" fmla="*/ 3579 h 124758"/>
                <a:gd name="connsiteX60" fmla="*/ 216280 w 278339"/>
                <a:gd name="connsiteY60" fmla="*/ 23245 h 124758"/>
                <a:gd name="connsiteX61" fmla="*/ 227990 w 278339"/>
                <a:gd name="connsiteY61" fmla="*/ 59936 h 124758"/>
                <a:gd name="connsiteX62" fmla="*/ 252806 w 278339"/>
                <a:gd name="connsiteY62" fmla="*/ 73576 h 124758"/>
                <a:gd name="connsiteX63" fmla="*/ 268234 w 278339"/>
                <a:gd name="connsiteY63" fmla="*/ 68264 h 124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278339" h="124758">
                  <a:moveTo>
                    <a:pt x="90429" y="118055"/>
                  </a:moveTo>
                  <a:cubicBezTo>
                    <a:pt x="90603" y="118412"/>
                    <a:pt x="91135" y="120715"/>
                    <a:pt x="91135" y="120898"/>
                  </a:cubicBezTo>
                  <a:cubicBezTo>
                    <a:pt x="91135" y="121779"/>
                    <a:pt x="90429" y="123374"/>
                    <a:pt x="88299" y="123374"/>
                  </a:cubicBezTo>
                  <a:cubicBezTo>
                    <a:pt x="84748" y="123374"/>
                    <a:pt x="70036" y="121962"/>
                    <a:pt x="65603" y="121605"/>
                  </a:cubicBezTo>
                  <a:cubicBezTo>
                    <a:pt x="64181" y="121430"/>
                    <a:pt x="61702" y="121247"/>
                    <a:pt x="61702" y="117531"/>
                  </a:cubicBezTo>
                  <a:cubicBezTo>
                    <a:pt x="61702" y="115045"/>
                    <a:pt x="64181" y="115045"/>
                    <a:pt x="66310" y="115045"/>
                  </a:cubicBezTo>
                  <a:cubicBezTo>
                    <a:pt x="74826" y="115045"/>
                    <a:pt x="74826" y="113808"/>
                    <a:pt x="74826" y="112386"/>
                  </a:cubicBezTo>
                  <a:cubicBezTo>
                    <a:pt x="74826" y="111147"/>
                    <a:pt x="74469" y="110083"/>
                    <a:pt x="74111" y="108487"/>
                  </a:cubicBezTo>
                  <a:lnTo>
                    <a:pt x="64006" y="68082"/>
                  </a:lnTo>
                  <a:cubicBezTo>
                    <a:pt x="60280" y="73933"/>
                    <a:pt x="54251" y="78539"/>
                    <a:pt x="45743" y="78539"/>
                  </a:cubicBezTo>
                  <a:cubicBezTo>
                    <a:pt x="23046" y="78539"/>
                    <a:pt x="0" y="53552"/>
                    <a:pt x="0" y="28032"/>
                  </a:cubicBezTo>
                  <a:cubicBezTo>
                    <a:pt x="0" y="10844"/>
                    <a:pt x="11519" y="-1384"/>
                    <a:pt x="26772" y="-1384"/>
                  </a:cubicBezTo>
                  <a:cubicBezTo>
                    <a:pt x="36345" y="-1384"/>
                    <a:pt x="44853" y="4110"/>
                    <a:pt x="51947" y="11017"/>
                  </a:cubicBezTo>
                  <a:cubicBezTo>
                    <a:pt x="55315" y="387"/>
                    <a:pt x="65603" y="-1384"/>
                    <a:pt x="70210" y="-1384"/>
                  </a:cubicBezTo>
                  <a:cubicBezTo>
                    <a:pt x="76598" y="-1384"/>
                    <a:pt x="81031" y="2515"/>
                    <a:pt x="84224" y="8009"/>
                  </a:cubicBezTo>
                  <a:cubicBezTo>
                    <a:pt x="88124" y="14916"/>
                    <a:pt x="90429" y="25016"/>
                    <a:pt x="90429" y="25731"/>
                  </a:cubicBezTo>
                  <a:cubicBezTo>
                    <a:pt x="90429" y="28032"/>
                    <a:pt x="88124" y="28032"/>
                    <a:pt x="87592" y="28032"/>
                  </a:cubicBezTo>
                  <a:cubicBezTo>
                    <a:pt x="85106" y="28032"/>
                    <a:pt x="84931" y="27327"/>
                    <a:pt x="83692" y="22538"/>
                  </a:cubicBezTo>
                  <a:cubicBezTo>
                    <a:pt x="81563" y="14035"/>
                    <a:pt x="78194" y="3579"/>
                    <a:pt x="70743" y="3579"/>
                  </a:cubicBezTo>
                  <a:cubicBezTo>
                    <a:pt x="66135" y="3579"/>
                    <a:pt x="64895" y="7477"/>
                    <a:pt x="64895" y="12257"/>
                  </a:cubicBezTo>
                  <a:cubicBezTo>
                    <a:pt x="64895" y="15631"/>
                    <a:pt x="65245" y="17219"/>
                    <a:pt x="65778" y="19530"/>
                  </a:cubicBezTo>
                  <a:lnTo>
                    <a:pt x="90429" y="118055"/>
                  </a:lnTo>
                  <a:close/>
                  <a:moveTo>
                    <a:pt x="52662" y="22538"/>
                  </a:moveTo>
                  <a:cubicBezTo>
                    <a:pt x="51414" y="17576"/>
                    <a:pt x="47514" y="14035"/>
                    <a:pt x="43613" y="10669"/>
                  </a:cubicBezTo>
                  <a:cubicBezTo>
                    <a:pt x="42016" y="9247"/>
                    <a:pt x="34930" y="3579"/>
                    <a:pt x="27304" y="3579"/>
                  </a:cubicBezTo>
                  <a:cubicBezTo>
                    <a:pt x="20742" y="3579"/>
                    <a:pt x="14355" y="8183"/>
                    <a:pt x="14355" y="20769"/>
                  </a:cubicBezTo>
                  <a:cubicBezTo>
                    <a:pt x="14355" y="30160"/>
                    <a:pt x="19503" y="49653"/>
                    <a:pt x="23578" y="56743"/>
                  </a:cubicBezTo>
                  <a:cubicBezTo>
                    <a:pt x="31737" y="70917"/>
                    <a:pt x="40777" y="73576"/>
                    <a:pt x="45743" y="73576"/>
                  </a:cubicBezTo>
                  <a:cubicBezTo>
                    <a:pt x="58151" y="73576"/>
                    <a:pt x="61527" y="60110"/>
                    <a:pt x="61527" y="58157"/>
                  </a:cubicBezTo>
                  <a:cubicBezTo>
                    <a:pt x="61527" y="57450"/>
                    <a:pt x="61170" y="56211"/>
                    <a:pt x="60996" y="55679"/>
                  </a:cubicBezTo>
                  <a:lnTo>
                    <a:pt x="52662" y="22538"/>
                  </a:lnTo>
                  <a:close/>
                  <a:moveTo>
                    <a:pt x="134207" y="40792"/>
                  </a:moveTo>
                  <a:cubicBezTo>
                    <a:pt x="139172" y="40792"/>
                    <a:pt x="153177" y="41150"/>
                    <a:pt x="162750" y="44515"/>
                  </a:cubicBezTo>
                  <a:cubicBezTo>
                    <a:pt x="175874" y="49121"/>
                    <a:pt x="178352" y="57625"/>
                    <a:pt x="178352" y="62944"/>
                  </a:cubicBezTo>
                  <a:cubicBezTo>
                    <a:pt x="178352" y="72694"/>
                    <a:pt x="168605" y="78539"/>
                    <a:pt x="156371" y="78539"/>
                  </a:cubicBezTo>
                  <a:cubicBezTo>
                    <a:pt x="135088" y="78539"/>
                    <a:pt x="106362" y="62237"/>
                    <a:pt x="106362" y="31931"/>
                  </a:cubicBezTo>
                  <a:cubicBezTo>
                    <a:pt x="106362" y="14035"/>
                    <a:pt x="117540" y="-1384"/>
                    <a:pt x="138282" y="-1384"/>
                  </a:cubicBezTo>
                  <a:cubicBezTo>
                    <a:pt x="168247" y="-1384"/>
                    <a:pt x="182253" y="16155"/>
                    <a:pt x="182253" y="18639"/>
                  </a:cubicBezTo>
                  <a:cubicBezTo>
                    <a:pt x="182253" y="19703"/>
                    <a:pt x="180664" y="21649"/>
                    <a:pt x="179242" y="21649"/>
                  </a:cubicBezTo>
                  <a:cubicBezTo>
                    <a:pt x="178177" y="21649"/>
                    <a:pt x="177820" y="21301"/>
                    <a:pt x="176406" y="19878"/>
                  </a:cubicBezTo>
                  <a:cubicBezTo>
                    <a:pt x="162575" y="3579"/>
                    <a:pt x="141825" y="3579"/>
                    <a:pt x="138640" y="3579"/>
                  </a:cubicBezTo>
                  <a:cubicBezTo>
                    <a:pt x="127994" y="3579"/>
                    <a:pt x="120908" y="10669"/>
                    <a:pt x="120908" y="25016"/>
                  </a:cubicBezTo>
                  <a:cubicBezTo>
                    <a:pt x="120908" y="27500"/>
                    <a:pt x="120908" y="31042"/>
                    <a:pt x="123037" y="40792"/>
                  </a:cubicBezTo>
                  <a:lnTo>
                    <a:pt x="134207" y="40792"/>
                  </a:lnTo>
                  <a:close/>
                  <a:moveTo>
                    <a:pt x="124451" y="45754"/>
                  </a:moveTo>
                  <a:cubicBezTo>
                    <a:pt x="131720" y="71447"/>
                    <a:pt x="151405" y="73576"/>
                    <a:pt x="156371" y="73576"/>
                  </a:cubicBezTo>
                  <a:cubicBezTo>
                    <a:pt x="164172" y="73576"/>
                    <a:pt x="170734" y="69678"/>
                    <a:pt x="170734" y="62944"/>
                  </a:cubicBezTo>
                  <a:cubicBezTo>
                    <a:pt x="170734" y="45754"/>
                    <a:pt x="140769" y="45754"/>
                    <a:pt x="133142" y="45754"/>
                  </a:cubicBezTo>
                  <a:lnTo>
                    <a:pt x="124451" y="45754"/>
                  </a:lnTo>
                  <a:close/>
                  <a:moveTo>
                    <a:pt x="268234" y="68264"/>
                  </a:moveTo>
                  <a:cubicBezTo>
                    <a:pt x="261856" y="67200"/>
                    <a:pt x="259195" y="62237"/>
                    <a:pt x="259195" y="58339"/>
                  </a:cubicBezTo>
                  <a:cubicBezTo>
                    <a:pt x="259195" y="53552"/>
                    <a:pt x="262921" y="51781"/>
                    <a:pt x="266106" y="51781"/>
                  </a:cubicBezTo>
                  <a:cubicBezTo>
                    <a:pt x="270006" y="51781"/>
                    <a:pt x="276219" y="54615"/>
                    <a:pt x="276219" y="63120"/>
                  </a:cubicBezTo>
                  <a:cubicBezTo>
                    <a:pt x="276219" y="75172"/>
                    <a:pt x="262387" y="78539"/>
                    <a:pt x="252806" y="78539"/>
                  </a:cubicBezTo>
                  <a:cubicBezTo>
                    <a:pt x="226210" y="78539"/>
                    <a:pt x="201567" y="54083"/>
                    <a:pt x="201567" y="29447"/>
                  </a:cubicBezTo>
                  <a:cubicBezTo>
                    <a:pt x="201567" y="14209"/>
                    <a:pt x="212205" y="-1384"/>
                    <a:pt x="234369" y="-1384"/>
                  </a:cubicBezTo>
                  <a:cubicBezTo>
                    <a:pt x="264334" y="-1384"/>
                    <a:pt x="278339" y="16155"/>
                    <a:pt x="278339" y="18639"/>
                  </a:cubicBezTo>
                  <a:cubicBezTo>
                    <a:pt x="278339" y="19703"/>
                    <a:pt x="276750" y="21649"/>
                    <a:pt x="275329" y="21649"/>
                  </a:cubicBezTo>
                  <a:cubicBezTo>
                    <a:pt x="274264" y="21649"/>
                    <a:pt x="273906" y="21301"/>
                    <a:pt x="272493" y="19878"/>
                  </a:cubicBezTo>
                  <a:cubicBezTo>
                    <a:pt x="258663" y="3579"/>
                    <a:pt x="237912" y="3579"/>
                    <a:pt x="234726" y="3579"/>
                  </a:cubicBezTo>
                  <a:cubicBezTo>
                    <a:pt x="221960" y="3579"/>
                    <a:pt x="216280" y="12257"/>
                    <a:pt x="216280" y="23245"/>
                  </a:cubicBezTo>
                  <a:cubicBezTo>
                    <a:pt x="216280" y="28391"/>
                    <a:pt x="218766" y="47701"/>
                    <a:pt x="227990" y="59936"/>
                  </a:cubicBezTo>
                  <a:cubicBezTo>
                    <a:pt x="234726" y="68614"/>
                    <a:pt x="243942" y="73576"/>
                    <a:pt x="252806" y="73576"/>
                  </a:cubicBezTo>
                  <a:cubicBezTo>
                    <a:pt x="255295" y="73576"/>
                    <a:pt x="263801" y="73226"/>
                    <a:pt x="268234" y="68264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481" name="任意多边形: 形状 1480">
              <a:extLst>
                <a:ext uri="{FF2B5EF4-FFF2-40B4-BE49-F238E27FC236}">
                  <a16:creationId xmlns:a16="http://schemas.microsoft.com/office/drawing/2014/main" id="{A55A1ED6-9190-C0C3-52BF-ACD440DACBF4}"/>
                </a:ext>
              </a:extLst>
            </p:cNvPr>
            <p:cNvSpPr/>
            <p:nvPr>
              <p:custDataLst>
                <p:tags r:id="rId254"/>
              </p:custDataLst>
            </p:nvPr>
          </p:nvSpPr>
          <p:spPr>
            <a:xfrm flipV="1">
              <a:off x="13302714" y="-15192543"/>
              <a:ext cx="73762" cy="13649"/>
            </a:xfrm>
            <a:custGeom>
              <a:avLst/>
              <a:gdLst>
                <a:gd name="connsiteX0" fmla="*/ 73762 w 73762"/>
                <a:gd name="connsiteY0" fmla="*/ 5363 h 13649"/>
                <a:gd name="connsiteX1" fmla="*/ 64896 w 73762"/>
                <a:gd name="connsiteY1" fmla="*/ 12272 h 13649"/>
                <a:gd name="connsiteX2" fmla="*/ 8866 w 73762"/>
                <a:gd name="connsiteY2" fmla="*/ 12272 h 13649"/>
                <a:gd name="connsiteX3" fmla="*/ 0 w 73762"/>
                <a:gd name="connsiteY3" fmla="*/ 5539 h 13649"/>
                <a:gd name="connsiteX4" fmla="*/ 8866 w 73762"/>
                <a:gd name="connsiteY4" fmla="*/ -1378 h 13649"/>
                <a:gd name="connsiteX5" fmla="*/ 64896 w 73762"/>
                <a:gd name="connsiteY5" fmla="*/ -1378 h 13649"/>
                <a:gd name="connsiteX6" fmla="*/ 73762 w 73762"/>
                <a:gd name="connsiteY6" fmla="*/ 5363 h 13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762" h="13649">
                  <a:moveTo>
                    <a:pt x="73762" y="5363"/>
                  </a:moveTo>
                  <a:cubicBezTo>
                    <a:pt x="73762" y="12272"/>
                    <a:pt x="67025" y="12272"/>
                    <a:pt x="64896" y="12272"/>
                  </a:cubicBezTo>
                  <a:lnTo>
                    <a:pt x="8866" y="12272"/>
                  </a:lnTo>
                  <a:cubicBezTo>
                    <a:pt x="6919" y="12272"/>
                    <a:pt x="0" y="12272"/>
                    <a:pt x="0" y="5539"/>
                  </a:cubicBezTo>
                  <a:cubicBezTo>
                    <a:pt x="0" y="-1378"/>
                    <a:pt x="6737" y="-1378"/>
                    <a:pt x="8866" y="-1378"/>
                  </a:cubicBezTo>
                  <a:lnTo>
                    <a:pt x="64896" y="-1378"/>
                  </a:lnTo>
                  <a:cubicBezTo>
                    <a:pt x="66850" y="-1378"/>
                    <a:pt x="73762" y="-1378"/>
                    <a:pt x="73762" y="5363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482" name="任意多边形: 形状 1481">
              <a:extLst>
                <a:ext uri="{FF2B5EF4-FFF2-40B4-BE49-F238E27FC236}">
                  <a16:creationId xmlns:a16="http://schemas.microsoft.com/office/drawing/2014/main" id="{21B662F4-BBEC-068C-5103-0B6C1DC2C74D}"/>
                </a:ext>
              </a:extLst>
            </p:cNvPr>
            <p:cNvSpPr/>
            <p:nvPr>
              <p:custDataLst>
                <p:tags r:id="rId255"/>
              </p:custDataLst>
            </p:nvPr>
          </p:nvSpPr>
          <p:spPr>
            <a:xfrm flipV="1">
              <a:off x="13399336" y="-15280620"/>
              <a:ext cx="184210" cy="79922"/>
            </a:xfrm>
            <a:custGeom>
              <a:avLst/>
              <a:gdLst>
                <a:gd name="connsiteX0" fmla="*/ 63831 w 184210"/>
                <a:gd name="connsiteY0" fmla="*/ 67020 h 79922"/>
                <a:gd name="connsiteX1" fmla="*/ 56380 w 184210"/>
                <a:gd name="connsiteY1" fmla="*/ 58691 h 79922"/>
                <a:gd name="connsiteX2" fmla="*/ 62234 w 184210"/>
                <a:gd name="connsiteY2" fmla="*/ 53021 h 79922"/>
                <a:gd name="connsiteX3" fmla="*/ 70743 w 184210"/>
                <a:gd name="connsiteY3" fmla="*/ 63121 h 79922"/>
                <a:gd name="connsiteX4" fmla="*/ 47164 w 184210"/>
                <a:gd name="connsiteY4" fmla="*/ 78541 h 79922"/>
                <a:gd name="connsiteX5" fmla="*/ 14538 w 184210"/>
                <a:gd name="connsiteY5" fmla="*/ 52665 h 79922"/>
                <a:gd name="connsiteX6" fmla="*/ 20742 w 184210"/>
                <a:gd name="connsiteY6" fmla="*/ 39730 h 79922"/>
                <a:gd name="connsiteX7" fmla="*/ 40777 w 184210"/>
                <a:gd name="connsiteY7" fmla="*/ 33355 h 79922"/>
                <a:gd name="connsiteX8" fmla="*/ 55855 w 184210"/>
                <a:gd name="connsiteY8" fmla="*/ 21651 h 79922"/>
                <a:gd name="connsiteX9" fmla="*/ 46457 w 184210"/>
                <a:gd name="connsiteY9" fmla="*/ 7479 h 79922"/>
                <a:gd name="connsiteX10" fmla="*/ 28725 w 184210"/>
                <a:gd name="connsiteY10" fmla="*/ 3580 h 79922"/>
                <a:gd name="connsiteX11" fmla="*/ 7443 w 184210"/>
                <a:gd name="connsiteY11" fmla="*/ 11019 h 79922"/>
                <a:gd name="connsiteX12" fmla="*/ 17199 w 184210"/>
                <a:gd name="connsiteY12" fmla="*/ 21119 h 79922"/>
                <a:gd name="connsiteX13" fmla="*/ 10279 w 184210"/>
                <a:gd name="connsiteY13" fmla="*/ 27677 h 79922"/>
                <a:gd name="connsiteX14" fmla="*/ 0 w 184210"/>
                <a:gd name="connsiteY14" fmla="*/ 15808 h 79922"/>
                <a:gd name="connsiteX15" fmla="*/ 28543 w 184210"/>
                <a:gd name="connsiteY15" fmla="*/ -1382 h 79922"/>
                <a:gd name="connsiteX16" fmla="*/ 67200 w 184210"/>
                <a:gd name="connsiteY16" fmla="*/ 27860 h 79922"/>
                <a:gd name="connsiteX17" fmla="*/ 42732 w 184210"/>
                <a:gd name="connsiteY17" fmla="*/ 48591 h 79922"/>
                <a:gd name="connsiteX18" fmla="*/ 35637 w 184210"/>
                <a:gd name="connsiteY18" fmla="*/ 50011 h 79922"/>
                <a:gd name="connsiteX19" fmla="*/ 25881 w 184210"/>
                <a:gd name="connsiteY19" fmla="*/ 58872 h 79922"/>
                <a:gd name="connsiteX20" fmla="*/ 32976 w 184210"/>
                <a:gd name="connsiteY20" fmla="*/ 70212 h 79922"/>
                <a:gd name="connsiteX21" fmla="*/ 46989 w 184210"/>
                <a:gd name="connsiteY21" fmla="*/ 73578 h 79922"/>
                <a:gd name="connsiteX22" fmla="*/ 63831 w 184210"/>
                <a:gd name="connsiteY22" fmla="*/ 67020 h 79922"/>
                <a:gd name="connsiteX23" fmla="*/ 157789 w 184210"/>
                <a:gd name="connsiteY23" fmla="*/ 68084 h 79922"/>
                <a:gd name="connsiteX24" fmla="*/ 139525 w 184210"/>
                <a:gd name="connsiteY24" fmla="*/ 78541 h 79922"/>
                <a:gd name="connsiteX25" fmla="*/ 93782 w 184210"/>
                <a:gd name="connsiteY25" fmla="*/ 28034 h 79922"/>
                <a:gd name="connsiteX26" fmla="*/ 120554 w 184210"/>
                <a:gd name="connsiteY26" fmla="*/ -1382 h 79922"/>
                <a:gd name="connsiteX27" fmla="*/ 145730 w 184210"/>
                <a:gd name="connsiteY27" fmla="*/ 11019 h 79922"/>
                <a:gd name="connsiteX28" fmla="*/ 163993 w 184210"/>
                <a:gd name="connsiteY28" fmla="*/ -1382 h 79922"/>
                <a:gd name="connsiteX29" fmla="*/ 178007 w 184210"/>
                <a:gd name="connsiteY29" fmla="*/ 8011 h 79922"/>
                <a:gd name="connsiteX30" fmla="*/ 184211 w 184210"/>
                <a:gd name="connsiteY30" fmla="*/ 25733 h 79922"/>
                <a:gd name="connsiteX31" fmla="*/ 181375 w 184210"/>
                <a:gd name="connsiteY31" fmla="*/ 28034 h 79922"/>
                <a:gd name="connsiteX32" fmla="*/ 177475 w 184210"/>
                <a:gd name="connsiteY32" fmla="*/ 22540 h 79922"/>
                <a:gd name="connsiteX33" fmla="*/ 164525 w 184210"/>
                <a:gd name="connsiteY33" fmla="*/ 3580 h 79922"/>
                <a:gd name="connsiteX34" fmla="*/ 158679 w 184210"/>
                <a:gd name="connsiteY34" fmla="*/ 12258 h 79922"/>
                <a:gd name="connsiteX35" fmla="*/ 161332 w 184210"/>
                <a:gd name="connsiteY35" fmla="*/ 26265 h 79922"/>
                <a:gd name="connsiteX36" fmla="*/ 165233 w 184210"/>
                <a:gd name="connsiteY36" fmla="*/ 42216 h 79922"/>
                <a:gd name="connsiteX37" fmla="*/ 168783 w 184210"/>
                <a:gd name="connsiteY37" fmla="*/ 55681 h 79922"/>
                <a:gd name="connsiteX38" fmla="*/ 171977 w 184210"/>
                <a:gd name="connsiteY38" fmla="*/ 69504 h 79922"/>
                <a:gd name="connsiteX39" fmla="*/ 165947 w 184210"/>
                <a:gd name="connsiteY39" fmla="*/ 75174 h 79922"/>
                <a:gd name="connsiteX40" fmla="*/ 157789 w 184210"/>
                <a:gd name="connsiteY40" fmla="*/ 68084 h 79922"/>
                <a:gd name="connsiteX41" fmla="*/ 146444 w 184210"/>
                <a:gd name="connsiteY41" fmla="*/ 22540 h 79922"/>
                <a:gd name="connsiteX42" fmla="*/ 137396 w 184210"/>
                <a:gd name="connsiteY42" fmla="*/ 10670 h 79922"/>
                <a:gd name="connsiteX43" fmla="*/ 121087 w 184210"/>
                <a:gd name="connsiteY43" fmla="*/ 3580 h 79922"/>
                <a:gd name="connsiteX44" fmla="*/ 108138 w 184210"/>
                <a:gd name="connsiteY44" fmla="*/ 20770 h 79922"/>
                <a:gd name="connsiteX45" fmla="*/ 117361 w 184210"/>
                <a:gd name="connsiteY45" fmla="*/ 56745 h 79922"/>
                <a:gd name="connsiteX46" fmla="*/ 139525 w 184210"/>
                <a:gd name="connsiteY46" fmla="*/ 73578 h 79922"/>
                <a:gd name="connsiteX47" fmla="*/ 155310 w 184210"/>
                <a:gd name="connsiteY47" fmla="*/ 58159 h 79922"/>
                <a:gd name="connsiteX48" fmla="*/ 154778 w 184210"/>
                <a:gd name="connsiteY48" fmla="*/ 55681 h 79922"/>
                <a:gd name="connsiteX49" fmla="*/ 146444 w 184210"/>
                <a:gd name="connsiteY49" fmla="*/ 22540 h 79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84210" h="79922">
                  <a:moveTo>
                    <a:pt x="63831" y="67020"/>
                  </a:moveTo>
                  <a:cubicBezTo>
                    <a:pt x="59224" y="65955"/>
                    <a:pt x="56380" y="62239"/>
                    <a:pt x="56380" y="58691"/>
                  </a:cubicBezTo>
                  <a:cubicBezTo>
                    <a:pt x="56380" y="54617"/>
                    <a:pt x="59930" y="53021"/>
                    <a:pt x="62234" y="53021"/>
                  </a:cubicBezTo>
                  <a:cubicBezTo>
                    <a:pt x="64006" y="53021"/>
                    <a:pt x="70743" y="54085"/>
                    <a:pt x="70743" y="63121"/>
                  </a:cubicBezTo>
                  <a:cubicBezTo>
                    <a:pt x="70743" y="74642"/>
                    <a:pt x="57976" y="78541"/>
                    <a:pt x="47164" y="78541"/>
                  </a:cubicBezTo>
                  <a:cubicBezTo>
                    <a:pt x="19503" y="78541"/>
                    <a:pt x="14538" y="58159"/>
                    <a:pt x="14538" y="52665"/>
                  </a:cubicBezTo>
                  <a:cubicBezTo>
                    <a:pt x="14538" y="46114"/>
                    <a:pt x="18263" y="41858"/>
                    <a:pt x="20742" y="39730"/>
                  </a:cubicBezTo>
                  <a:cubicBezTo>
                    <a:pt x="25350" y="36190"/>
                    <a:pt x="28543" y="35475"/>
                    <a:pt x="40777" y="33355"/>
                  </a:cubicBezTo>
                  <a:cubicBezTo>
                    <a:pt x="44503" y="32640"/>
                    <a:pt x="55855" y="30512"/>
                    <a:pt x="55855" y="21651"/>
                  </a:cubicBezTo>
                  <a:cubicBezTo>
                    <a:pt x="55855" y="18641"/>
                    <a:pt x="53901" y="11909"/>
                    <a:pt x="46457" y="7479"/>
                  </a:cubicBezTo>
                  <a:cubicBezTo>
                    <a:pt x="39538" y="3580"/>
                    <a:pt x="30847" y="3580"/>
                    <a:pt x="28725" y="3580"/>
                  </a:cubicBezTo>
                  <a:cubicBezTo>
                    <a:pt x="21632" y="3580"/>
                    <a:pt x="11527" y="5176"/>
                    <a:pt x="7443" y="11019"/>
                  </a:cubicBezTo>
                  <a:cubicBezTo>
                    <a:pt x="13298" y="11726"/>
                    <a:pt x="17199" y="16157"/>
                    <a:pt x="17199" y="21119"/>
                  </a:cubicBezTo>
                  <a:cubicBezTo>
                    <a:pt x="17199" y="25550"/>
                    <a:pt x="14005" y="27677"/>
                    <a:pt x="10279" y="27677"/>
                  </a:cubicBezTo>
                  <a:cubicBezTo>
                    <a:pt x="5140" y="27677"/>
                    <a:pt x="0" y="23604"/>
                    <a:pt x="0" y="15808"/>
                  </a:cubicBezTo>
                  <a:cubicBezTo>
                    <a:pt x="0" y="5176"/>
                    <a:pt x="11344" y="-1382"/>
                    <a:pt x="28543" y="-1382"/>
                  </a:cubicBezTo>
                  <a:cubicBezTo>
                    <a:pt x="61170" y="-1382"/>
                    <a:pt x="67200" y="20944"/>
                    <a:pt x="67200" y="27860"/>
                  </a:cubicBezTo>
                  <a:cubicBezTo>
                    <a:pt x="67200" y="44160"/>
                    <a:pt x="49293" y="47352"/>
                    <a:pt x="42732" y="48591"/>
                  </a:cubicBezTo>
                  <a:cubicBezTo>
                    <a:pt x="41134" y="48948"/>
                    <a:pt x="36701" y="49655"/>
                    <a:pt x="35637" y="50011"/>
                  </a:cubicBezTo>
                  <a:cubicBezTo>
                    <a:pt x="29075" y="51250"/>
                    <a:pt x="25881" y="54975"/>
                    <a:pt x="25881" y="58872"/>
                  </a:cubicBezTo>
                  <a:cubicBezTo>
                    <a:pt x="25881" y="62946"/>
                    <a:pt x="29075" y="67733"/>
                    <a:pt x="32976" y="70212"/>
                  </a:cubicBezTo>
                  <a:cubicBezTo>
                    <a:pt x="37766" y="73228"/>
                    <a:pt x="43971" y="73578"/>
                    <a:pt x="46989" y="73578"/>
                  </a:cubicBezTo>
                  <a:cubicBezTo>
                    <a:pt x="50708" y="73578"/>
                    <a:pt x="59930" y="73046"/>
                    <a:pt x="63831" y="67020"/>
                  </a:cubicBezTo>
                  <a:close/>
                  <a:moveTo>
                    <a:pt x="157789" y="68084"/>
                  </a:moveTo>
                  <a:cubicBezTo>
                    <a:pt x="154063" y="73935"/>
                    <a:pt x="148033" y="78541"/>
                    <a:pt x="139525" y="78541"/>
                  </a:cubicBezTo>
                  <a:cubicBezTo>
                    <a:pt x="116828" y="78541"/>
                    <a:pt x="93782" y="53553"/>
                    <a:pt x="93782" y="28034"/>
                  </a:cubicBezTo>
                  <a:cubicBezTo>
                    <a:pt x="93782" y="10846"/>
                    <a:pt x="105301" y="-1382"/>
                    <a:pt x="120554" y="-1382"/>
                  </a:cubicBezTo>
                  <a:cubicBezTo>
                    <a:pt x="130127" y="-1382"/>
                    <a:pt x="138635" y="4112"/>
                    <a:pt x="145730" y="11019"/>
                  </a:cubicBezTo>
                  <a:cubicBezTo>
                    <a:pt x="149098" y="389"/>
                    <a:pt x="159385" y="-1382"/>
                    <a:pt x="163993" y="-1382"/>
                  </a:cubicBezTo>
                  <a:cubicBezTo>
                    <a:pt x="170380" y="-1382"/>
                    <a:pt x="174813" y="2516"/>
                    <a:pt x="178007" y="8011"/>
                  </a:cubicBezTo>
                  <a:cubicBezTo>
                    <a:pt x="181908" y="14918"/>
                    <a:pt x="184211" y="25018"/>
                    <a:pt x="184211" y="25733"/>
                  </a:cubicBezTo>
                  <a:cubicBezTo>
                    <a:pt x="184211" y="28034"/>
                    <a:pt x="181908" y="28034"/>
                    <a:pt x="181375" y="28034"/>
                  </a:cubicBezTo>
                  <a:cubicBezTo>
                    <a:pt x="178888" y="28034"/>
                    <a:pt x="178714" y="27329"/>
                    <a:pt x="177475" y="22540"/>
                  </a:cubicBezTo>
                  <a:cubicBezTo>
                    <a:pt x="175346" y="14037"/>
                    <a:pt x="171977" y="3580"/>
                    <a:pt x="164525" y="3580"/>
                  </a:cubicBezTo>
                  <a:cubicBezTo>
                    <a:pt x="159918" y="3580"/>
                    <a:pt x="158679" y="7479"/>
                    <a:pt x="158679" y="12258"/>
                  </a:cubicBezTo>
                  <a:cubicBezTo>
                    <a:pt x="158679" y="15276"/>
                    <a:pt x="160093" y="21651"/>
                    <a:pt x="161332" y="26265"/>
                  </a:cubicBezTo>
                  <a:cubicBezTo>
                    <a:pt x="162579" y="31044"/>
                    <a:pt x="164350" y="38309"/>
                    <a:pt x="165233" y="42216"/>
                  </a:cubicBezTo>
                  <a:lnTo>
                    <a:pt x="168783" y="55681"/>
                  </a:lnTo>
                  <a:cubicBezTo>
                    <a:pt x="169848" y="60287"/>
                    <a:pt x="171977" y="68616"/>
                    <a:pt x="171977" y="69504"/>
                  </a:cubicBezTo>
                  <a:cubicBezTo>
                    <a:pt x="171977" y="73403"/>
                    <a:pt x="168783" y="75174"/>
                    <a:pt x="165947" y="75174"/>
                  </a:cubicBezTo>
                  <a:cubicBezTo>
                    <a:pt x="162928" y="75174"/>
                    <a:pt x="158853" y="73046"/>
                    <a:pt x="157789" y="68084"/>
                  </a:cubicBezTo>
                  <a:close/>
                  <a:moveTo>
                    <a:pt x="146444" y="22540"/>
                  </a:moveTo>
                  <a:cubicBezTo>
                    <a:pt x="145198" y="17577"/>
                    <a:pt x="141297" y="14037"/>
                    <a:pt x="137396" y="10670"/>
                  </a:cubicBezTo>
                  <a:cubicBezTo>
                    <a:pt x="135800" y="9248"/>
                    <a:pt x="128713" y="3580"/>
                    <a:pt x="121087" y="3580"/>
                  </a:cubicBezTo>
                  <a:cubicBezTo>
                    <a:pt x="114525" y="3580"/>
                    <a:pt x="108138" y="8184"/>
                    <a:pt x="108138" y="20770"/>
                  </a:cubicBezTo>
                  <a:cubicBezTo>
                    <a:pt x="108138" y="30162"/>
                    <a:pt x="113286" y="49655"/>
                    <a:pt x="117361" y="56745"/>
                  </a:cubicBezTo>
                  <a:cubicBezTo>
                    <a:pt x="125519" y="70919"/>
                    <a:pt x="134560" y="73578"/>
                    <a:pt x="139525" y="73578"/>
                  </a:cubicBezTo>
                  <a:cubicBezTo>
                    <a:pt x="151934" y="73578"/>
                    <a:pt x="155310" y="60111"/>
                    <a:pt x="155310" y="58159"/>
                  </a:cubicBezTo>
                  <a:cubicBezTo>
                    <a:pt x="155310" y="57452"/>
                    <a:pt x="154952" y="56213"/>
                    <a:pt x="154778" y="55681"/>
                  </a:cubicBezTo>
                  <a:lnTo>
                    <a:pt x="146444" y="22540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483" name="任意多边形: 形状 1482">
              <a:extLst>
                <a:ext uri="{FF2B5EF4-FFF2-40B4-BE49-F238E27FC236}">
                  <a16:creationId xmlns:a16="http://schemas.microsoft.com/office/drawing/2014/main" id="{06CA6DA8-4B51-9545-D5CC-E5D3CBFA19E9}"/>
                </a:ext>
              </a:extLst>
            </p:cNvPr>
            <p:cNvSpPr/>
            <p:nvPr>
              <p:custDataLst>
                <p:tags r:id="rId256"/>
              </p:custDataLst>
            </p:nvPr>
          </p:nvSpPr>
          <p:spPr>
            <a:xfrm flipV="1">
              <a:off x="13019924" y="-15141877"/>
              <a:ext cx="120375" cy="117668"/>
            </a:xfrm>
            <a:custGeom>
              <a:avLst/>
              <a:gdLst>
                <a:gd name="connsiteX0" fmla="*/ 40070 w 120375"/>
                <a:gd name="connsiteY0" fmla="*/ 111344 h 117668"/>
                <a:gd name="connsiteX1" fmla="*/ 34756 w 120375"/>
                <a:gd name="connsiteY1" fmla="*/ 116298 h 117668"/>
                <a:gd name="connsiteX2" fmla="*/ 0 w 120375"/>
                <a:gd name="connsiteY2" fmla="*/ 104961 h 117668"/>
                <a:gd name="connsiteX3" fmla="*/ 0 w 120375"/>
                <a:gd name="connsiteY3" fmla="*/ 98576 h 117668"/>
                <a:gd name="connsiteX4" fmla="*/ 25707 w 120375"/>
                <a:gd name="connsiteY4" fmla="*/ 103539 h 117668"/>
                <a:gd name="connsiteX5" fmla="*/ 25707 w 120375"/>
                <a:gd name="connsiteY5" fmla="*/ 13159 h 117668"/>
                <a:gd name="connsiteX6" fmla="*/ 7976 w 120375"/>
                <a:gd name="connsiteY6" fmla="*/ 5013 h 117668"/>
                <a:gd name="connsiteX7" fmla="*/ 1239 w 120375"/>
                <a:gd name="connsiteY7" fmla="*/ 5013 h 117668"/>
                <a:gd name="connsiteX8" fmla="*/ 1239 w 120375"/>
                <a:gd name="connsiteY8" fmla="*/ -1370 h 117668"/>
                <a:gd name="connsiteX9" fmla="*/ 32802 w 120375"/>
                <a:gd name="connsiteY9" fmla="*/ -664 h 117668"/>
                <a:gd name="connsiteX10" fmla="*/ 64539 w 120375"/>
                <a:gd name="connsiteY10" fmla="*/ -1370 h 117668"/>
                <a:gd name="connsiteX11" fmla="*/ 64539 w 120375"/>
                <a:gd name="connsiteY11" fmla="*/ 5013 h 117668"/>
                <a:gd name="connsiteX12" fmla="*/ 57802 w 120375"/>
                <a:gd name="connsiteY12" fmla="*/ 5013 h 117668"/>
                <a:gd name="connsiteX13" fmla="*/ 40070 w 120375"/>
                <a:gd name="connsiteY13" fmla="*/ 13159 h 117668"/>
                <a:gd name="connsiteX14" fmla="*/ 40070 w 120375"/>
                <a:gd name="connsiteY14" fmla="*/ 111344 h 117668"/>
                <a:gd name="connsiteX15" fmla="*/ 120376 w 120375"/>
                <a:gd name="connsiteY15" fmla="*/ 64730 h 117668"/>
                <a:gd name="connsiteX16" fmla="*/ 110271 w 120375"/>
                <a:gd name="connsiteY16" fmla="*/ 75011 h 117668"/>
                <a:gd name="connsiteX17" fmla="*/ 99983 w 120375"/>
                <a:gd name="connsiteY17" fmla="*/ 64911 h 117668"/>
                <a:gd name="connsiteX18" fmla="*/ 110096 w 120375"/>
                <a:gd name="connsiteY18" fmla="*/ 54630 h 117668"/>
                <a:gd name="connsiteX19" fmla="*/ 120376 w 120375"/>
                <a:gd name="connsiteY19" fmla="*/ 64730 h 117668"/>
                <a:gd name="connsiteX20" fmla="*/ 120376 w 120375"/>
                <a:gd name="connsiteY20" fmla="*/ 8729 h 117668"/>
                <a:gd name="connsiteX21" fmla="*/ 110271 w 120375"/>
                <a:gd name="connsiteY21" fmla="*/ 19012 h 117668"/>
                <a:gd name="connsiteX22" fmla="*/ 99983 w 120375"/>
                <a:gd name="connsiteY22" fmla="*/ 8912 h 117668"/>
                <a:gd name="connsiteX23" fmla="*/ 110096 w 120375"/>
                <a:gd name="connsiteY23" fmla="*/ -1370 h 117668"/>
                <a:gd name="connsiteX24" fmla="*/ 120376 w 120375"/>
                <a:gd name="connsiteY24" fmla="*/ 8729 h 117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20375" h="117668">
                  <a:moveTo>
                    <a:pt x="40070" y="111344"/>
                  </a:moveTo>
                  <a:cubicBezTo>
                    <a:pt x="40070" y="116123"/>
                    <a:pt x="39721" y="116298"/>
                    <a:pt x="34756" y="116298"/>
                  </a:cubicBezTo>
                  <a:cubicBezTo>
                    <a:pt x="23403" y="105135"/>
                    <a:pt x="7269" y="104961"/>
                    <a:pt x="0" y="104961"/>
                  </a:cubicBezTo>
                  <a:lnTo>
                    <a:pt x="0" y="98576"/>
                  </a:lnTo>
                  <a:cubicBezTo>
                    <a:pt x="4258" y="98576"/>
                    <a:pt x="15960" y="98576"/>
                    <a:pt x="25707" y="103539"/>
                  </a:cubicBezTo>
                  <a:lnTo>
                    <a:pt x="25707" y="13159"/>
                  </a:lnTo>
                  <a:cubicBezTo>
                    <a:pt x="25707" y="7316"/>
                    <a:pt x="25707" y="5013"/>
                    <a:pt x="7976" y="5013"/>
                  </a:cubicBezTo>
                  <a:lnTo>
                    <a:pt x="1239" y="5013"/>
                  </a:lnTo>
                  <a:lnTo>
                    <a:pt x="1239" y="-1370"/>
                  </a:lnTo>
                  <a:cubicBezTo>
                    <a:pt x="4433" y="-1196"/>
                    <a:pt x="26240" y="-664"/>
                    <a:pt x="32802" y="-664"/>
                  </a:cubicBezTo>
                  <a:cubicBezTo>
                    <a:pt x="38299" y="-664"/>
                    <a:pt x="60638" y="-1196"/>
                    <a:pt x="64539" y="-1370"/>
                  </a:cubicBezTo>
                  <a:lnTo>
                    <a:pt x="64539" y="5013"/>
                  </a:lnTo>
                  <a:lnTo>
                    <a:pt x="57802" y="5013"/>
                  </a:lnTo>
                  <a:cubicBezTo>
                    <a:pt x="40070" y="5013"/>
                    <a:pt x="40070" y="7316"/>
                    <a:pt x="40070" y="13159"/>
                  </a:cubicBezTo>
                  <a:lnTo>
                    <a:pt x="40070" y="111344"/>
                  </a:lnTo>
                  <a:close/>
                  <a:moveTo>
                    <a:pt x="120376" y="64730"/>
                  </a:moveTo>
                  <a:cubicBezTo>
                    <a:pt x="120376" y="70937"/>
                    <a:pt x="115411" y="75011"/>
                    <a:pt x="110271" y="75011"/>
                  </a:cubicBezTo>
                  <a:cubicBezTo>
                    <a:pt x="104066" y="75011"/>
                    <a:pt x="99983" y="70049"/>
                    <a:pt x="99983" y="64911"/>
                  </a:cubicBezTo>
                  <a:cubicBezTo>
                    <a:pt x="99983" y="58702"/>
                    <a:pt x="104948" y="54630"/>
                    <a:pt x="110096" y="54630"/>
                  </a:cubicBezTo>
                  <a:cubicBezTo>
                    <a:pt x="116301" y="54630"/>
                    <a:pt x="120376" y="59592"/>
                    <a:pt x="120376" y="64730"/>
                  </a:cubicBezTo>
                  <a:close/>
                  <a:moveTo>
                    <a:pt x="120376" y="8729"/>
                  </a:moveTo>
                  <a:cubicBezTo>
                    <a:pt x="120376" y="14930"/>
                    <a:pt x="115411" y="19012"/>
                    <a:pt x="110271" y="19012"/>
                  </a:cubicBezTo>
                  <a:cubicBezTo>
                    <a:pt x="104066" y="19012"/>
                    <a:pt x="99983" y="14049"/>
                    <a:pt x="99983" y="8912"/>
                  </a:cubicBezTo>
                  <a:cubicBezTo>
                    <a:pt x="99983" y="2703"/>
                    <a:pt x="104948" y="-1370"/>
                    <a:pt x="110096" y="-1370"/>
                  </a:cubicBezTo>
                  <a:cubicBezTo>
                    <a:pt x="116301" y="-1370"/>
                    <a:pt x="120376" y="3593"/>
                    <a:pt x="120376" y="8729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484" name="任意多边形: 形状 1483">
              <a:extLst>
                <a:ext uri="{FF2B5EF4-FFF2-40B4-BE49-F238E27FC236}">
                  <a16:creationId xmlns:a16="http://schemas.microsoft.com/office/drawing/2014/main" id="{41104185-397D-93E5-0022-DE95FD453705}"/>
                </a:ext>
              </a:extLst>
            </p:cNvPr>
            <p:cNvSpPr/>
            <p:nvPr>
              <p:custDataLst>
                <p:tags r:id="rId257"/>
              </p:custDataLst>
            </p:nvPr>
          </p:nvSpPr>
          <p:spPr>
            <a:xfrm flipV="1">
              <a:off x="13167203" y="-15102360"/>
              <a:ext cx="162775" cy="79922"/>
            </a:xfrm>
            <a:custGeom>
              <a:avLst/>
              <a:gdLst>
                <a:gd name="connsiteX0" fmla="*/ 68622 w 162775"/>
                <a:gd name="connsiteY0" fmla="*/ 14757 h 79922"/>
                <a:gd name="connsiteX1" fmla="*/ 66134 w 162775"/>
                <a:gd name="connsiteY1" fmla="*/ 4300 h 79922"/>
                <a:gd name="connsiteX2" fmla="*/ 72165 w 162775"/>
                <a:gd name="connsiteY2" fmla="*/ -1368 h 79922"/>
                <a:gd name="connsiteX3" fmla="*/ 79084 w 162775"/>
                <a:gd name="connsiteY3" fmla="*/ 2530 h 79922"/>
                <a:gd name="connsiteX4" fmla="*/ 82277 w 162775"/>
                <a:gd name="connsiteY4" fmla="*/ 13519 h 79922"/>
                <a:gd name="connsiteX5" fmla="*/ 86178 w 162775"/>
                <a:gd name="connsiteY5" fmla="*/ 29462 h 79922"/>
                <a:gd name="connsiteX6" fmla="*/ 89189 w 162775"/>
                <a:gd name="connsiteY6" fmla="*/ 41340 h 79922"/>
                <a:gd name="connsiteX7" fmla="*/ 94686 w 162775"/>
                <a:gd name="connsiteY7" fmla="*/ 54806 h 79922"/>
                <a:gd name="connsiteX8" fmla="*/ 123055 w 162775"/>
                <a:gd name="connsiteY8" fmla="*/ 73592 h 79922"/>
                <a:gd name="connsiteX9" fmla="*/ 133517 w 162775"/>
                <a:gd name="connsiteY9" fmla="*/ 61189 h 79922"/>
                <a:gd name="connsiteX10" fmla="*/ 123055 w 162775"/>
                <a:gd name="connsiteY10" fmla="*/ 23444 h 79922"/>
                <a:gd name="connsiteX11" fmla="*/ 120394 w 162775"/>
                <a:gd name="connsiteY11" fmla="*/ 13868 h 79922"/>
                <a:gd name="connsiteX12" fmla="*/ 137243 w 162775"/>
                <a:gd name="connsiteY12" fmla="*/ -1368 h 79922"/>
                <a:gd name="connsiteX13" fmla="*/ 162776 w 162775"/>
                <a:gd name="connsiteY13" fmla="*/ 25747 h 79922"/>
                <a:gd name="connsiteX14" fmla="*/ 159939 w 162775"/>
                <a:gd name="connsiteY14" fmla="*/ 28048 h 79922"/>
                <a:gd name="connsiteX15" fmla="*/ 156572 w 162775"/>
                <a:gd name="connsiteY15" fmla="*/ 25032 h 79922"/>
                <a:gd name="connsiteX16" fmla="*/ 137775 w 162775"/>
                <a:gd name="connsiteY16" fmla="*/ 3594 h 79922"/>
                <a:gd name="connsiteX17" fmla="*/ 133343 w 162775"/>
                <a:gd name="connsiteY17" fmla="*/ 9794 h 79922"/>
                <a:gd name="connsiteX18" fmla="*/ 137418 w 162775"/>
                <a:gd name="connsiteY18" fmla="*/ 24150 h 79922"/>
                <a:gd name="connsiteX19" fmla="*/ 146816 w 162775"/>
                <a:gd name="connsiteY19" fmla="*/ 58355 h 79922"/>
                <a:gd name="connsiteX20" fmla="*/ 140254 w 162775"/>
                <a:gd name="connsiteY20" fmla="*/ 73766 h 79922"/>
                <a:gd name="connsiteX21" fmla="*/ 123762 w 162775"/>
                <a:gd name="connsiteY21" fmla="*/ 78555 h 79922"/>
                <a:gd name="connsiteX22" fmla="*/ 92382 w 162775"/>
                <a:gd name="connsiteY22" fmla="*/ 60657 h 79922"/>
                <a:gd name="connsiteX23" fmla="*/ 69328 w 162775"/>
                <a:gd name="connsiteY23" fmla="*/ 78555 h 79922"/>
                <a:gd name="connsiteX24" fmla="*/ 39363 w 162775"/>
                <a:gd name="connsiteY24" fmla="*/ 62428 h 79922"/>
                <a:gd name="connsiteX25" fmla="*/ 20393 w 162775"/>
                <a:gd name="connsiteY25" fmla="*/ 78555 h 79922"/>
                <a:gd name="connsiteX26" fmla="*/ 6387 w 162775"/>
                <a:gd name="connsiteY26" fmla="*/ 68987 h 79922"/>
                <a:gd name="connsiteX27" fmla="*/ 0 w 162775"/>
                <a:gd name="connsiteY27" fmla="*/ 51440 h 79922"/>
                <a:gd name="connsiteX28" fmla="*/ 3011 w 162775"/>
                <a:gd name="connsiteY28" fmla="*/ 49137 h 79922"/>
                <a:gd name="connsiteX29" fmla="*/ 6919 w 162775"/>
                <a:gd name="connsiteY29" fmla="*/ 54458 h 79922"/>
                <a:gd name="connsiteX30" fmla="*/ 19860 w 162775"/>
                <a:gd name="connsiteY30" fmla="*/ 73592 h 79922"/>
                <a:gd name="connsiteX31" fmla="*/ 25707 w 162775"/>
                <a:gd name="connsiteY31" fmla="*/ 64905 h 79922"/>
                <a:gd name="connsiteX32" fmla="*/ 22871 w 162775"/>
                <a:gd name="connsiteY32" fmla="*/ 50201 h 79922"/>
                <a:gd name="connsiteX33" fmla="*/ 18971 w 162775"/>
                <a:gd name="connsiteY33" fmla="*/ 34250 h 79922"/>
                <a:gd name="connsiteX34" fmla="*/ 13298 w 162775"/>
                <a:gd name="connsiteY34" fmla="*/ 11565 h 79922"/>
                <a:gd name="connsiteX35" fmla="*/ 11527 w 162775"/>
                <a:gd name="connsiteY35" fmla="*/ 4300 h 79922"/>
                <a:gd name="connsiteX36" fmla="*/ 17556 w 162775"/>
                <a:gd name="connsiteY36" fmla="*/ -1368 h 79922"/>
                <a:gd name="connsiteX37" fmla="*/ 24468 w 162775"/>
                <a:gd name="connsiteY37" fmla="*/ 2530 h 79922"/>
                <a:gd name="connsiteX38" fmla="*/ 27661 w 162775"/>
                <a:gd name="connsiteY38" fmla="*/ 13519 h 79922"/>
                <a:gd name="connsiteX39" fmla="*/ 31562 w 162775"/>
                <a:gd name="connsiteY39" fmla="*/ 29462 h 79922"/>
                <a:gd name="connsiteX40" fmla="*/ 34573 w 162775"/>
                <a:gd name="connsiteY40" fmla="*/ 41340 h 79922"/>
                <a:gd name="connsiteX41" fmla="*/ 42024 w 162775"/>
                <a:gd name="connsiteY41" fmla="*/ 57291 h 79922"/>
                <a:gd name="connsiteX42" fmla="*/ 68622 w 162775"/>
                <a:gd name="connsiteY42" fmla="*/ 73592 h 79922"/>
                <a:gd name="connsiteX43" fmla="*/ 79084 w 162775"/>
                <a:gd name="connsiteY43" fmla="*/ 61189 h 79922"/>
                <a:gd name="connsiteX44" fmla="*/ 76065 w 162775"/>
                <a:gd name="connsiteY44" fmla="*/ 44531 h 79922"/>
                <a:gd name="connsiteX45" fmla="*/ 68622 w 162775"/>
                <a:gd name="connsiteY45" fmla="*/ 14757 h 79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62775" h="79922">
                  <a:moveTo>
                    <a:pt x="68622" y="14757"/>
                  </a:moveTo>
                  <a:cubicBezTo>
                    <a:pt x="67732" y="11216"/>
                    <a:pt x="66134" y="5190"/>
                    <a:pt x="66134" y="4300"/>
                  </a:cubicBezTo>
                  <a:cubicBezTo>
                    <a:pt x="66134" y="403"/>
                    <a:pt x="69328" y="-1368"/>
                    <a:pt x="72165" y="-1368"/>
                  </a:cubicBezTo>
                  <a:cubicBezTo>
                    <a:pt x="75358" y="-1368"/>
                    <a:pt x="78194" y="935"/>
                    <a:pt x="79084" y="2530"/>
                  </a:cubicBezTo>
                  <a:cubicBezTo>
                    <a:pt x="79965" y="4126"/>
                    <a:pt x="81387" y="9794"/>
                    <a:pt x="82277" y="13519"/>
                  </a:cubicBezTo>
                  <a:cubicBezTo>
                    <a:pt x="83159" y="16886"/>
                    <a:pt x="85114" y="25032"/>
                    <a:pt x="86178" y="29462"/>
                  </a:cubicBezTo>
                  <a:cubicBezTo>
                    <a:pt x="87235" y="33369"/>
                    <a:pt x="88299" y="37267"/>
                    <a:pt x="89189" y="41340"/>
                  </a:cubicBezTo>
                  <a:cubicBezTo>
                    <a:pt x="91143" y="48963"/>
                    <a:pt x="91143" y="49312"/>
                    <a:pt x="94686" y="54806"/>
                  </a:cubicBezTo>
                  <a:cubicBezTo>
                    <a:pt x="100358" y="63492"/>
                    <a:pt x="109224" y="73592"/>
                    <a:pt x="123055" y="73592"/>
                  </a:cubicBezTo>
                  <a:cubicBezTo>
                    <a:pt x="132985" y="73592"/>
                    <a:pt x="133517" y="65437"/>
                    <a:pt x="133517" y="61189"/>
                  </a:cubicBezTo>
                  <a:cubicBezTo>
                    <a:pt x="133517" y="50559"/>
                    <a:pt x="125891" y="30883"/>
                    <a:pt x="123055" y="23444"/>
                  </a:cubicBezTo>
                  <a:cubicBezTo>
                    <a:pt x="121108" y="18482"/>
                    <a:pt x="120394" y="16886"/>
                    <a:pt x="120394" y="13868"/>
                  </a:cubicBezTo>
                  <a:cubicBezTo>
                    <a:pt x="120394" y="4475"/>
                    <a:pt x="128194" y="-1368"/>
                    <a:pt x="137243" y="-1368"/>
                  </a:cubicBezTo>
                  <a:cubicBezTo>
                    <a:pt x="154974" y="-1368"/>
                    <a:pt x="162776" y="23086"/>
                    <a:pt x="162776" y="25747"/>
                  </a:cubicBezTo>
                  <a:cubicBezTo>
                    <a:pt x="162776" y="28048"/>
                    <a:pt x="160472" y="28048"/>
                    <a:pt x="159939" y="28048"/>
                  </a:cubicBezTo>
                  <a:cubicBezTo>
                    <a:pt x="157453" y="28048"/>
                    <a:pt x="157278" y="26984"/>
                    <a:pt x="156572" y="25032"/>
                  </a:cubicBezTo>
                  <a:cubicBezTo>
                    <a:pt x="152488" y="10860"/>
                    <a:pt x="144862" y="3594"/>
                    <a:pt x="137775" y="3594"/>
                  </a:cubicBezTo>
                  <a:cubicBezTo>
                    <a:pt x="134049" y="3594"/>
                    <a:pt x="133343" y="6071"/>
                    <a:pt x="133343" y="9794"/>
                  </a:cubicBezTo>
                  <a:cubicBezTo>
                    <a:pt x="133343" y="13868"/>
                    <a:pt x="134225" y="16171"/>
                    <a:pt x="137418" y="24150"/>
                  </a:cubicBezTo>
                  <a:cubicBezTo>
                    <a:pt x="139547" y="29644"/>
                    <a:pt x="146816" y="48430"/>
                    <a:pt x="146816" y="58355"/>
                  </a:cubicBezTo>
                  <a:cubicBezTo>
                    <a:pt x="146816" y="61189"/>
                    <a:pt x="146816" y="68630"/>
                    <a:pt x="140254" y="73766"/>
                  </a:cubicBezTo>
                  <a:cubicBezTo>
                    <a:pt x="137243" y="76077"/>
                    <a:pt x="132095" y="78555"/>
                    <a:pt x="123762" y="78555"/>
                  </a:cubicBezTo>
                  <a:cubicBezTo>
                    <a:pt x="107810" y="78555"/>
                    <a:pt x="98055" y="68098"/>
                    <a:pt x="92382" y="60657"/>
                  </a:cubicBezTo>
                  <a:cubicBezTo>
                    <a:pt x="90960" y="75720"/>
                    <a:pt x="78369" y="78555"/>
                    <a:pt x="69328" y="78555"/>
                  </a:cubicBezTo>
                  <a:cubicBezTo>
                    <a:pt x="54616" y="78555"/>
                    <a:pt x="44685" y="69518"/>
                    <a:pt x="39363" y="62428"/>
                  </a:cubicBezTo>
                  <a:cubicBezTo>
                    <a:pt x="38123" y="74656"/>
                    <a:pt x="27661" y="78555"/>
                    <a:pt x="20393" y="78555"/>
                  </a:cubicBezTo>
                  <a:cubicBezTo>
                    <a:pt x="12766" y="78555"/>
                    <a:pt x="8690" y="73060"/>
                    <a:pt x="6387" y="68987"/>
                  </a:cubicBezTo>
                  <a:cubicBezTo>
                    <a:pt x="2486" y="62428"/>
                    <a:pt x="0" y="52328"/>
                    <a:pt x="0" y="51440"/>
                  </a:cubicBezTo>
                  <a:cubicBezTo>
                    <a:pt x="0" y="49137"/>
                    <a:pt x="2486" y="49137"/>
                    <a:pt x="3011" y="49137"/>
                  </a:cubicBezTo>
                  <a:cubicBezTo>
                    <a:pt x="5497" y="49137"/>
                    <a:pt x="5672" y="49669"/>
                    <a:pt x="6919" y="54458"/>
                  </a:cubicBezTo>
                  <a:cubicBezTo>
                    <a:pt x="9573" y="64905"/>
                    <a:pt x="12941" y="73592"/>
                    <a:pt x="19860" y="73592"/>
                  </a:cubicBezTo>
                  <a:cubicBezTo>
                    <a:pt x="24468" y="73592"/>
                    <a:pt x="25707" y="69694"/>
                    <a:pt x="25707" y="64905"/>
                  </a:cubicBezTo>
                  <a:cubicBezTo>
                    <a:pt x="25707" y="61540"/>
                    <a:pt x="24118" y="54988"/>
                    <a:pt x="22871" y="50201"/>
                  </a:cubicBezTo>
                  <a:cubicBezTo>
                    <a:pt x="21632" y="45414"/>
                    <a:pt x="19860" y="38148"/>
                    <a:pt x="18971" y="34250"/>
                  </a:cubicBezTo>
                  <a:lnTo>
                    <a:pt x="13298" y="11565"/>
                  </a:lnTo>
                  <a:cubicBezTo>
                    <a:pt x="12591" y="9262"/>
                    <a:pt x="11527" y="4832"/>
                    <a:pt x="11527" y="4300"/>
                  </a:cubicBezTo>
                  <a:cubicBezTo>
                    <a:pt x="11527" y="403"/>
                    <a:pt x="14720" y="-1368"/>
                    <a:pt x="17556" y="-1368"/>
                  </a:cubicBezTo>
                  <a:cubicBezTo>
                    <a:pt x="20742" y="-1368"/>
                    <a:pt x="23586" y="935"/>
                    <a:pt x="24468" y="2530"/>
                  </a:cubicBezTo>
                  <a:cubicBezTo>
                    <a:pt x="25358" y="4126"/>
                    <a:pt x="26771" y="9794"/>
                    <a:pt x="27661" y="13519"/>
                  </a:cubicBezTo>
                  <a:cubicBezTo>
                    <a:pt x="28551" y="16886"/>
                    <a:pt x="30497" y="25032"/>
                    <a:pt x="31562" y="29462"/>
                  </a:cubicBezTo>
                  <a:cubicBezTo>
                    <a:pt x="32626" y="33369"/>
                    <a:pt x="33691" y="37267"/>
                    <a:pt x="34573" y="41340"/>
                  </a:cubicBezTo>
                  <a:cubicBezTo>
                    <a:pt x="36527" y="48605"/>
                    <a:pt x="36885" y="50027"/>
                    <a:pt x="42024" y="57291"/>
                  </a:cubicBezTo>
                  <a:cubicBezTo>
                    <a:pt x="46989" y="64381"/>
                    <a:pt x="55323" y="73592"/>
                    <a:pt x="68622" y="73592"/>
                  </a:cubicBezTo>
                  <a:cubicBezTo>
                    <a:pt x="78901" y="73592"/>
                    <a:pt x="79084" y="64556"/>
                    <a:pt x="79084" y="61189"/>
                  </a:cubicBezTo>
                  <a:cubicBezTo>
                    <a:pt x="79084" y="56759"/>
                    <a:pt x="78552" y="54458"/>
                    <a:pt x="76065" y="44531"/>
                  </a:cubicBezTo>
                  <a:lnTo>
                    <a:pt x="68622" y="14757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485" name="任意多边形: 形状 1484">
              <a:extLst>
                <a:ext uri="{FF2B5EF4-FFF2-40B4-BE49-F238E27FC236}">
                  <a16:creationId xmlns:a16="http://schemas.microsoft.com/office/drawing/2014/main" id="{F6F28CC1-1963-1DEA-3C0F-1578B44D4A23}"/>
                </a:ext>
              </a:extLst>
            </p:cNvPr>
            <p:cNvSpPr/>
            <p:nvPr>
              <p:custDataLst>
                <p:tags r:id="rId258"/>
              </p:custDataLst>
            </p:nvPr>
          </p:nvSpPr>
          <p:spPr>
            <a:xfrm flipV="1">
              <a:off x="13689381" y="-15184595"/>
              <a:ext cx="168400" cy="59223"/>
            </a:xfrm>
            <a:custGeom>
              <a:avLst/>
              <a:gdLst>
                <a:gd name="connsiteX0" fmla="*/ 159790 w 168400"/>
                <a:gd name="connsiteY0" fmla="*/ 47725 h 59223"/>
                <a:gd name="connsiteX1" fmla="*/ 168401 w 168400"/>
                <a:gd name="connsiteY1" fmla="*/ 52791 h 59223"/>
                <a:gd name="connsiteX2" fmla="*/ 160044 w 168400"/>
                <a:gd name="connsiteY2" fmla="*/ 57848 h 59223"/>
                <a:gd name="connsiteX3" fmla="*/ 8358 w 168400"/>
                <a:gd name="connsiteY3" fmla="*/ 57848 h 59223"/>
                <a:gd name="connsiteX4" fmla="*/ 0 w 168400"/>
                <a:gd name="connsiteY4" fmla="*/ 52791 h 59223"/>
                <a:gd name="connsiteX5" fmla="*/ 8612 w 168400"/>
                <a:gd name="connsiteY5" fmla="*/ 47725 h 59223"/>
                <a:gd name="connsiteX6" fmla="*/ 159790 w 168400"/>
                <a:gd name="connsiteY6" fmla="*/ 47725 h 59223"/>
                <a:gd name="connsiteX7" fmla="*/ 160044 w 168400"/>
                <a:gd name="connsiteY7" fmla="*/ -1375 h 59223"/>
                <a:gd name="connsiteX8" fmla="*/ 168401 w 168400"/>
                <a:gd name="connsiteY8" fmla="*/ 3691 h 59223"/>
                <a:gd name="connsiteX9" fmla="*/ 159790 w 168400"/>
                <a:gd name="connsiteY9" fmla="*/ 8756 h 59223"/>
                <a:gd name="connsiteX10" fmla="*/ 8612 w 168400"/>
                <a:gd name="connsiteY10" fmla="*/ 8756 h 59223"/>
                <a:gd name="connsiteX11" fmla="*/ 0 w 168400"/>
                <a:gd name="connsiteY11" fmla="*/ 3691 h 59223"/>
                <a:gd name="connsiteX12" fmla="*/ 8358 w 168400"/>
                <a:gd name="connsiteY12" fmla="*/ -1375 h 59223"/>
                <a:gd name="connsiteX13" fmla="*/ 160044 w 168400"/>
                <a:gd name="connsiteY13" fmla="*/ -1375 h 59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8400" h="59223">
                  <a:moveTo>
                    <a:pt x="159790" y="47725"/>
                  </a:moveTo>
                  <a:cubicBezTo>
                    <a:pt x="163587" y="47725"/>
                    <a:pt x="168401" y="47725"/>
                    <a:pt x="168401" y="52791"/>
                  </a:cubicBezTo>
                  <a:cubicBezTo>
                    <a:pt x="168401" y="57848"/>
                    <a:pt x="163587" y="57848"/>
                    <a:pt x="160044" y="57848"/>
                  </a:cubicBezTo>
                  <a:lnTo>
                    <a:pt x="8358" y="57848"/>
                  </a:lnTo>
                  <a:cubicBezTo>
                    <a:pt x="4815" y="57848"/>
                    <a:pt x="0" y="57848"/>
                    <a:pt x="0" y="52791"/>
                  </a:cubicBezTo>
                  <a:cubicBezTo>
                    <a:pt x="0" y="47725"/>
                    <a:pt x="4815" y="47725"/>
                    <a:pt x="8612" y="47725"/>
                  </a:cubicBezTo>
                  <a:lnTo>
                    <a:pt x="159790" y="47725"/>
                  </a:lnTo>
                  <a:close/>
                  <a:moveTo>
                    <a:pt x="160044" y="-1375"/>
                  </a:moveTo>
                  <a:cubicBezTo>
                    <a:pt x="163587" y="-1375"/>
                    <a:pt x="168401" y="-1375"/>
                    <a:pt x="168401" y="3691"/>
                  </a:cubicBezTo>
                  <a:cubicBezTo>
                    <a:pt x="168401" y="8756"/>
                    <a:pt x="163587" y="8756"/>
                    <a:pt x="159790" y="8756"/>
                  </a:cubicBezTo>
                  <a:lnTo>
                    <a:pt x="8612" y="8756"/>
                  </a:lnTo>
                  <a:cubicBezTo>
                    <a:pt x="4815" y="8756"/>
                    <a:pt x="0" y="8756"/>
                    <a:pt x="0" y="3691"/>
                  </a:cubicBezTo>
                  <a:cubicBezTo>
                    <a:pt x="0" y="-1375"/>
                    <a:pt x="4815" y="-1375"/>
                    <a:pt x="8358" y="-1375"/>
                  </a:cubicBezTo>
                  <a:lnTo>
                    <a:pt x="160044" y="-1375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486" name="任意多边形: 形状 1485">
              <a:extLst>
                <a:ext uri="{FF2B5EF4-FFF2-40B4-BE49-F238E27FC236}">
                  <a16:creationId xmlns:a16="http://schemas.microsoft.com/office/drawing/2014/main" id="{B47B7D53-C408-553D-F6CB-3246B524B20E}"/>
                </a:ext>
              </a:extLst>
            </p:cNvPr>
            <p:cNvSpPr/>
            <p:nvPr>
              <p:custDataLst>
                <p:tags r:id="rId259"/>
              </p:custDataLst>
            </p:nvPr>
          </p:nvSpPr>
          <p:spPr>
            <a:xfrm flipV="1">
              <a:off x="13959273" y="-15272926"/>
              <a:ext cx="801043" cy="181210"/>
            </a:xfrm>
            <a:custGeom>
              <a:avLst/>
              <a:gdLst>
                <a:gd name="connsiteX0" fmla="*/ 195744 w 801043"/>
                <a:gd name="connsiteY0" fmla="*/ 3179 h 181210"/>
                <a:gd name="connsiteX1" fmla="*/ 188904 w 801043"/>
                <a:gd name="connsiteY1" fmla="*/ 6466 h 181210"/>
                <a:gd name="connsiteX2" fmla="*/ 174215 w 801043"/>
                <a:gd name="connsiteY2" fmla="*/ 10770 h 181210"/>
                <a:gd name="connsiteX3" fmla="*/ 175233 w 801043"/>
                <a:gd name="connsiteY3" fmla="*/ 16589 h 181210"/>
                <a:gd name="connsiteX4" fmla="*/ 209416 w 801043"/>
                <a:gd name="connsiteY4" fmla="*/ 153513 h 181210"/>
                <a:gd name="connsiteX5" fmla="*/ 229420 w 801043"/>
                <a:gd name="connsiteY5" fmla="*/ 163637 h 181210"/>
                <a:gd name="connsiteX6" fmla="*/ 237022 w 801043"/>
                <a:gd name="connsiteY6" fmla="*/ 168193 h 181210"/>
                <a:gd name="connsiteX7" fmla="*/ 230690 w 801043"/>
                <a:gd name="connsiteY7" fmla="*/ 171480 h 181210"/>
                <a:gd name="connsiteX8" fmla="*/ 198278 w 801043"/>
                <a:gd name="connsiteY8" fmla="*/ 171480 h 181210"/>
                <a:gd name="connsiteX9" fmla="*/ 189158 w 801043"/>
                <a:gd name="connsiteY9" fmla="*/ 166923 h 181210"/>
                <a:gd name="connsiteX10" fmla="*/ 103059 w 801043"/>
                <a:gd name="connsiteY10" fmla="*/ 23934 h 181210"/>
                <a:gd name="connsiteX11" fmla="*/ 88879 w 801043"/>
                <a:gd name="connsiteY11" fmla="*/ 165915 h 181210"/>
                <a:gd name="connsiteX12" fmla="*/ 81793 w 801043"/>
                <a:gd name="connsiteY12" fmla="*/ 171480 h 181210"/>
                <a:gd name="connsiteX13" fmla="*/ 48110 w 801043"/>
                <a:gd name="connsiteY13" fmla="*/ 171480 h 181210"/>
                <a:gd name="connsiteX14" fmla="*/ 41278 w 801043"/>
                <a:gd name="connsiteY14" fmla="*/ 166678 h 181210"/>
                <a:gd name="connsiteX15" fmla="*/ 48110 w 801043"/>
                <a:gd name="connsiteY15" fmla="*/ 163637 h 181210"/>
                <a:gd name="connsiteX16" fmla="*/ 62799 w 801043"/>
                <a:gd name="connsiteY16" fmla="*/ 159332 h 181210"/>
                <a:gd name="connsiteX17" fmla="*/ 61789 w 801043"/>
                <a:gd name="connsiteY17" fmla="*/ 154529 h 181210"/>
                <a:gd name="connsiteX18" fmla="*/ 29369 w 801043"/>
                <a:gd name="connsiteY18" fmla="*/ 24180 h 181210"/>
                <a:gd name="connsiteX19" fmla="*/ 4806 w 801043"/>
                <a:gd name="connsiteY19" fmla="*/ 6466 h 181210"/>
                <a:gd name="connsiteX20" fmla="*/ 0 w 801043"/>
                <a:gd name="connsiteY20" fmla="*/ 1663 h 181210"/>
                <a:gd name="connsiteX21" fmla="*/ 3289 w 801043"/>
                <a:gd name="connsiteY21" fmla="*/ -1378 h 181210"/>
                <a:gd name="connsiteX22" fmla="*/ 27344 w 801043"/>
                <a:gd name="connsiteY22" fmla="*/ -616 h 181210"/>
                <a:gd name="connsiteX23" fmla="*/ 52161 w 801043"/>
                <a:gd name="connsiteY23" fmla="*/ -1378 h 181210"/>
                <a:gd name="connsiteX24" fmla="*/ 56721 w 801043"/>
                <a:gd name="connsiteY24" fmla="*/ 3179 h 181210"/>
                <a:gd name="connsiteX25" fmla="*/ 51907 w 801043"/>
                <a:gd name="connsiteY25" fmla="*/ 6466 h 181210"/>
                <a:gd name="connsiteX26" fmla="*/ 36972 w 801043"/>
                <a:gd name="connsiteY26" fmla="*/ 17352 h 181210"/>
                <a:gd name="connsiteX27" fmla="*/ 37981 w 801043"/>
                <a:gd name="connsiteY27" fmla="*/ 23680 h 181210"/>
                <a:gd name="connsiteX28" fmla="*/ 71664 w 801043"/>
                <a:gd name="connsiteY28" fmla="*/ 158069 h 181210"/>
                <a:gd name="connsiteX29" fmla="*/ 71918 w 801043"/>
                <a:gd name="connsiteY29" fmla="*/ 158069 h 181210"/>
                <a:gd name="connsiteX30" fmla="*/ 87362 w 801043"/>
                <a:gd name="connsiteY30" fmla="*/ 4695 h 181210"/>
                <a:gd name="connsiteX31" fmla="*/ 91667 w 801043"/>
                <a:gd name="connsiteY31" fmla="*/ -1378 h 181210"/>
                <a:gd name="connsiteX32" fmla="*/ 97745 w 801043"/>
                <a:gd name="connsiteY32" fmla="*/ 3179 h 181210"/>
                <a:gd name="connsiteX33" fmla="*/ 192201 w 801043"/>
                <a:gd name="connsiteY33" fmla="*/ 160349 h 181210"/>
                <a:gd name="connsiteX34" fmla="*/ 192448 w 801043"/>
                <a:gd name="connsiteY34" fmla="*/ 160349 h 181210"/>
                <a:gd name="connsiteX35" fmla="*/ 156746 w 801043"/>
                <a:gd name="connsiteY35" fmla="*/ 17098 h 181210"/>
                <a:gd name="connsiteX36" fmla="*/ 135980 w 801043"/>
                <a:gd name="connsiteY36" fmla="*/ 6466 h 181210"/>
                <a:gd name="connsiteX37" fmla="*/ 129148 w 801043"/>
                <a:gd name="connsiteY37" fmla="*/ 1663 h 181210"/>
                <a:gd name="connsiteX38" fmla="*/ 132692 w 801043"/>
                <a:gd name="connsiteY38" fmla="*/ -1378 h 181210"/>
                <a:gd name="connsiteX39" fmla="*/ 161561 w 801043"/>
                <a:gd name="connsiteY39" fmla="*/ -616 h 181210"/>
                <a:gd name="connsiteX40" fmla="*/ 190930 w 801043"/>
                <a:gd name="connsiteY40" fmla="*/ -1378 h 181210"/>
                <a:gd name="connsiteX41" fmla="*/ 195744 w 801043"/>
                <a:gd name="connsiteY41" fmla="*/ 3179 h 181210"/>
                <a:gd name="connsiteX42" fmla="*/ 384931 w 801043"/>
                <a:gd name="connsiteY42" fmla="*/ 3179 h 181210"/>
                <a:gd name="connsiteX43" fmla="*/ 378098 w 801043"/>
                <a:gd name="connsiteY43" fmla="*/ 6466 h 181210"/>
                <a:gd name="connsiteX44" fmla="*/ 363409 w 801043"/>
                <a:gd name="connsiteY44" fmla="*/ 10770 h 181210"/>
                <a:gd name="connsiteX45" fmla="*/ 364426 w 801043"/>
                <a:gd name="connsiteY45" fmla="*/ 16589 h 181210"/>
                <a:gd name="connsiteX46" fmla="*/ 398610 w 801043"/>
                <a:gd name="connsiteY46" fmla="*/ 153513 h 181210"/>
                <a:gd name="connsiteX47" fmla="*/ 418614 w 801043"/>
                <a:gd name="connsiteY47" fmla="*/ 163637 h 181210"/>
                <a:gd name="connsiteX48" fmla="*/ 426208 w 801043"/>
                <a:gd name="connsiteY48" fmla="*/ 168193 h 181210"/>
                <a:gd name="connsiteX49" fmla="*/ 422664 w 801043"/>
                <a:gd name="connsiteY49" fmla="*/ 171480 h 181210"/>
                <a:gd name="connsiteX50" fmla="*/ 392786 w 801043"/>
                <a:gd name="connsiteY50" fmla="*/ 170727 h 181210"/>
                <a:gd name="connsiteX51" fmla="*/ 362401 w 801043"/>
                <a:gd name="connsiteY51" fmla="*/ 171480 h 181210"/>
                <a:gd name="connsiteX52" fmla="*/ 357585 w 801043"/>
                <a:gd name="connsiteY52" fmla="*/ 166678 h 181210"/>
                <a:gd name="connsiteX53" fmla="*/ 364426 w 801043"/>
                <a:gd name="connsiteY53" fmla="*/ 163637 h 181210"/>
                <a:gd name="connsiteX54" fmla="*/ 379108 w 801043"/>
                <a:gd name="connsiteY54" fmla="*/ 159332 h 181210"/>
                <a:gd name="connsiteX55" fmla="*/ 378098 w 801043"/>
                <a:gd name="connsiteY55" fmla="*/ 154529 h 181210"/>
                <a:gd name="connsiteX56" fmla="*/ 362647 w 801043"/>
                <a:gd name="connsiteY56" fmla="*/ 92519 h 181210"/>
                <a:gd name="connsiteX57" fmla="*/ 293262 w 801043"/>
                <a:gd name="connsiteY57" fmla="*/ 92519 h 181210"/>
                <a:gd name="connsiteX58" fmla="*/ 308459 w 801043"/>
                <a:gd name="connsiteY58" fmla="*/ 153513 h 181210"/>
                <a:gd name="connsiteX59" fmla="*/ 328463 w 801043"/>
                <a:gd name="connsiteY59" fmla="*/ 163637 h 181210"/>
                <a:gd name="connsiteX60" fmla="*/ 336059 w 801043"/>
                <a:gd name="connsiteY60" fmla="*/ 168193 h 181210"/>
                <a:gd name="connsiteX61" fmla="*/ 332515 w 801043"/>
                <a:gd name="connsiteY61" fmla="*/ 171480 h 181210"/>
                <a:gd name="connsiteX62" fmla="*/ 302637 w 801043"/>
                <a:gd name="connsiteY62" fmla="*/ 170727 h 181210"/>
                <a:gd name="connsiteX63" fmla="*/ 272252 w 801043"/>
                <a:gd name="connsiteY63" fmla="*/ 171480 h 181210"/>
                <a:gd name="connsiteX64" fmla="*/ 267436 w 801043"/>
                <a:gd name="connsiteY64" fmla="*/ 166678 h 181210"/>
                <a:gd name="connsiteX65" fmla="*/ 274277 w 801043"/>
                <a:gd name="connsiteY65" fmla="*/ 163637 h 181210"/>
                <a:gd name="connsiteX66" fmla="*/ 288966 w 801043"/>
                <a:gd name="connsiteY66" fmla="*/ 159332 h 181210"/>
                <a:gd name="connsiteX67" fmla="*/ 287949 w 801043"/>
                <a:gd name="connsiteY67" fmla="*/ 154529 h 181210"/>
                <a:gd name="connsiteX68" fmla="*/ 253765 w 801043"/>
                <a:gd name="connsiteY68" fmla="*/ 17098 h 181210"/>
                <a:gd name="connsiteX69" fmla="*/ 232998 w 801043"/>
                <a:gd name="connsiteY69" fmla="*/ 6466 h 181210"/>
                <a:gd name="connsiteX70" fmla="*/ 226158 w 801043"/>
                <a:gd name="connsiteY70" fmla="*/ 1663 h 181210"/>
                <a:gd name="connsiteX71" fmla="*/ 229709 w 801043"/>
                <a:gd name="connsiteY71" fmla="*/ -1378 h 181210"/>
                <a:gd name="connsiteX72" fmla="*/ 259587 w 801043"/>
                <a:gd name="connsiteY72" fmla="*/ -616 h 181210"/>
                <a:gd name="connsiteX73" fmla="*/ 289975 w 801043"/>
                <a:gd name="connsiteY73" fmla="*/ -1378 h 181210"/>
                <a:gd name="connsiteX74" fmla="*/ 294787 w 801043"/>
                <a:gd name="connsiteY74" fmla="*/ 3179 h 181210"/>
                <a:gd name="connsiteX75" fmla="*/ 287949 w 801043"/>
                <a:gd name="connsiteY75" fmla="*/ 6466 h 181210"/>
                <a:gd name="connsiteX76" fmla="*/ 273261 w 801043"/>
                <a:gd name="connsiteY76" fmla="*/ 10770 h 181210"/>
                <a:gd name="connsiteX77" fmla="*/ 274277 w 801043"/>
                <a:gd name="connsiteY77" fmla="*/ 15836 h 181210"/>
                <a:gd name="connsiteX78" fmla="*/ 291236 w 801043"/>
                <a:gd name="connsiteY78" fmla="*/ 84674 h 181210"/>
                <a:gd name="connsiteX79" fmla="*/ 360621 w 801043"/>
                <a:gd name="connsiteY79" fmla="*/ 84674 h 181210"/>
                <a:gd name="connsiteX80" fmla="*/ 343914 w 801043"/>
                <a:gd name="connsiteY80" fmla="*/ 17098 h 181210"/>
                <a:gd name="connsiteX81" fmla="*/ 323150 w 801043"/>
                <a:gd name="connsiteY81" fmla="*/ 6466 h 181210"/>
                <a:gd name="connsiteX82" fmla="*/ 316309 w 801043"/>
                <a:gd name="connsiteY82" fmla="*/ 1663 h 181210"/>
                <a:gd name="connsiteX83" fmla="*/ 319853 w 801043"/>
                <a:gd name="connsiteY83" fmla="*/ -1378 h 181210"/>
                <a:gd name="connsiteX84" fmla="*/ 349738 w 801043"/>
                <a:gd name="connsiteY84" fmla="*/ -616 h 181210"/>
                <a:gd name="connsiteX85" fmla="*/ 380124 w 801043"/>
                <a:gd name="connsiteY85" fmla="*/ -1378 h 181210"/>
                <a:gd name="connsiteX86" fmla="*/ 384931 w 801043"/>
                <a:gd name="connsiteY86" fmla="*/ 3179 h 181210"/>
                <a:gd name="connsiteX87" fmla="*/ 611092 w 801043"/>
                <a:gd name="connsiteY87" fmla="*/ 3179 h 181210"/>
                <a:gd name="connsiteX88" fmla="*/ 604254 w 801043"/>
                <a:gd name="connsiteY88" fmla="*/ 6466 h 181210"/>
                <a:gd name="connsiteX89" fmla="*/ 589565 w 801043"/>
                <a:gd name="connsiteY89" fmla="*/ 10770 h 181210"/>
                <a:gd name="connsiteX90" fmla="*/ 590582 w 801043"/>
                <a:gd name="connsiteY90" fmla="*/ 16589 h 181210"/>
                <a:gd name="connsiteX91" fmla="*/ 624764 w 801043"/>
                <a:gd name="connsiteY91" fmla="*/ 153513 h 181210"/>
                <a:gd name="connsiteX92" fmla="*/ 644768 w 801043"/>
                <a:gd name="connsiteY92" fmla="*/ 163637 h 181210"/>
                <a:gd name="connsiteX93" fmla="*/ 652371 w 801043"/>
                <a:gd name="connsiteY93" fmla="*/ 168193 h 181210"/>
                <a:gd name="connsiteX94" fmla="*/ 646039 w 801043"/>
                <a:gd name="connsiteY94" fmla="*/ 171480 h 181210"/>
                <a:gd name="connsiteX95" fmla="*/ 613627 w 801043"/>
                <a:gd name="connsiteY95" fmla="*/ 171480 h 181210"/>
                <a:gd name="connsiteX96" fmla="*/ 604508 w 801043"/>
                <a:gd name="connsiteY96" fmla="*/ 166923 h 181210"/>
                <a:gd name="connsiteX97" fmla="*/ 518408 w 801043"/>
                <a:gd name="connsiteY97" fmla="*/ 23934 h 181210"/>
                <a:gd name="connsiteX98" fmla="*/ 504228 w 801043"/>
                <a:gd name="connsiteY98" fmla="*/ 165915 h 181210"/>
                <a:gd name="connsiteX99" fmla="*/ 497141 w 801043"/>
                <a:gd name="connsiteY99" fmla="*/ 171480 h 181210"/>
                <a:gd name="connsiteX100" fmla="*/ 463458 w 801043"/>
                <a:gd name="connsiteY100" fmla="*/ 171480 h 181210"/>
                <a:gd name="connsiteX101" fmla="*/ 456627 w 801043"/>
                <a:gd name="connsiteY101" fmla="*/ 166678 h 181210"/>
                <a:gd name="connsiteX102" fmla="*/ 463458 w 801043"/>
                <a:gd name="connsiteY102" fmla="*/ 163637 h 181210"/>
                <a:gd name="connsiteX103" fmla="*/ 478146 w 801043"/>
                <a:gd name="connsiteY103" fmla="*/ 159332 h 181210"/>
                <a:gd name="connsiteX104" fmla="*/ 477140 w 801043"/>
                <a:gd name="connsiteY104" fmla="*/ 154529 h 181210"/>
                <a:gd name="connsiteX105" fmla="*/ 444718 w 801043"/>
                <a:gd name="connsiteY105" fmla="*/ 24180 h 181210"/>
                <a:gd name="connsiteX106" fmla="*/ 420155 w 801043"/>
                <a:gd name="connsiteY106" fmla="*/ 6466 h 181210"/>
                <a:gd name="connsiteX107" fmla="*/ 415348 w 801043"/>
                <a:gd name="connsiteY107" fmla="*/ 1663 h 181210"/>
                <a:gd name="connsiteX108" fmla="*/ 418638 w 801043"/>
                <a:gd name="connsiteY108" fmla="*/ -1378 h 181210"/>
                <a:gd name="connsiteX109" fmla="*/ 442693 w 801043"/>
                <a:gd name="connsiteY109" fmla="*/ -616 h 181210"/>
                <a:gd name="connsiteX110" fmla="*/ 467510 w 801043"/>
                <a:gd name="connsiteY110" fmla="*/ -1378 h 181210"/>
                <a:gd name="connsiteX111" fmla="*/ 472071 w 801043"/>
                <a:gd name="connsiteY111" fmla="*/ 3179 h 181210"/>
                <a:gd name="connsiteX112" fmla="*/ 467256 w 801043"/>
                <a:gd name="connsiteY112" fmla="*/ 6466 h 181210"/>
                <a:gd name="connsiteX113" fmla="*/ 452320 w 801043"/>
                <a:gd name="connsiteY113" fmla="*/ 17352 h 181210"/>
                <a:gd name="connsiteX114" fmla="*/ 453330 w 801043"/>
                <a:gd name="connsiteY114" fmla="*/ 23680 h 181210"/>
                <a:gd name="connsiteX115" fmla="*/ 487013 w 801043"/>
                <a:gd name="connsiteY115" fmla="*/ 158069 h 181210"/>
                <a:gd name="connsiteX116" fmla="*/ 487268 w 801043"/>
                <a:gd name="connsiteY116" fmla="*/ 158069 h 181210"/>
                <a:gd name="connsiteX117" fmla="*/ 502711 w 801043"/>
                <a:gd name="connsiteY117" fmla="*/ 4695 h 181210"/>
                <a:gd name="connsiteX118" fmla="*/ 507017 w 801043"/>
                <a:gd name="connsiteY118" fmla="*/ -1378 h 181210"/>
                <a:gd name="connsiteX119" fmla="*/ 513093 w 801043"/>
                <a:gd name="connsiteY119" fmla="*/ 3179 h 181210"/>
                <a:gd name="connsiteX120" fmla="*/ 607551 w 801043"/>
                <a:gd name="connsiteY120" fmla="*/ 160349 h 181210"/>
                <a:gd name="connsiteX121" fmla="*/ 607795 w 801043"/>
                <a:gd name="connsiteY121" fmla="*/ 160349 h 181210"/>
                <a:gd name="connsiteX122" fmla="*/ 572096 w 801043"/>
                <a:gd name="connsiteY122" fmla="*/ 17098 h 181210"/>
                <a:gd name="connsiteX123" fmla="*/ 551329 w 801043"/>
                <a:gd name="connsiteY123" fmla="*/ 6466 h 181210"/>
                <a:gd name="connsiteX124" fmla="*/ 544496 w 801043"/>
                <a:gd name="connsiteY124" fmla="*/ 1663 h 181210"/>
                <a:gd name="connsiteX125" fmla="*/ 548040 w 801043"/>
                <a:gd name="connsiteY125" fmla="*/ -1378 h 181210"/>
                <a:gd name="connsiteX126" fmla="*/ 576908 w 801043"/>
                <a:gd name="connsiteY126" fmla="*/ -616 h 181210"/>
                <a:gd name="connsiteX127" fmla="*/ 606280 w 801043"/>
                <a:gd name="connsiteY127" fmla="*/ -1378 h 181210"/>
                <a:gd name="connsiteX128" fmla="*/ 611092 w 801043"/>
                <a:gd name="connsiteY128" fmla="*/ 3179 h 181210"/>
                <a:gd name="connsiteX129" fmla="*/ 801043 w 801043"/>
                <a:gd name="connsiteY129" fmla="*/ 3179 h 181210"/>
                <a:gd name="connsiteX130" fmla="*/ 794965 w 801043"/>
                <a:gd name="connsiteY130" fmla="*/ 6466 h 181210"/>
                <a:gd name="connsiteX131" fmla="*/ 780531 w 801043"/>
                <a:gd name="connsiteY131" fmla="*/ 15073 h 181210"/>
                <a:gd name="connsiteX132" fmla="*/ 769648 w 801043"/>
                <a:gd name="connsiteY132" fmla="*/ 173506 h 181210"/>
                <a:gd name="connsiteX133" fmla="*/ 765087 w 801043"/>
                <a:gd name="connsiteY133" fmla="*/ 179833 h 181210"/>
                <a:gd name="connsiteX134" fmla="*/ 758501 w 801043"/>
                <a:gd name="connsiteY134" fmla="*/ 175275 h 181210"/>
                <a:gd name="connsiteX135" fmla="*/ 674427 w 801043"/>
                <a:gd name="connsiteY135" fmla="*/ 27221 h 181210"/>
                <a:gd name="connsiteX136" fmla="*/ 643786 w 801043"/>
                <a:gd name="connsiteY136" fmla="*/ 6466 h 181210"/>
                <a:gd name="connsiteX137" fmla="*/ 640754 w 801043"/>
                <a:gd name="connsiteY137" fmla="*/ 1663 h 181210"/>
                <a:gd name="connsiteX138" fmla="*/ 643786 w 801043"/>
                <a:gd name="connsiteY138" fmla="*/ -1378 h 181210"/>
                <a:gd name="connsiteX139" fmla="*/ 664045 w 801043"/>
                <a:gd name="connsiteY139" fmla="*/ -616 h 181210"/>
                <a:gd name="connsiteX140" fmla="*/ 687600 w 801043"/>
                <a:gd name="connsiteY140" fmla="*/ -1378 h 181210"/>
                <a:gd name="connsiteX141" fmla="*/ 692151 w 801043"/>
                <a:gd name="connsiteY141" fmla="*/ 3433 h 181210"/>
                <a:gd name="connsiteX142" fmla="*/ 688101 w 801043"/>
                <a:gd name="connsiteY142" fmla="*/ 6466 h 181210"/>
                <a:gd name="connsiteX143" fmla="*/ 677470 w 801043"/>
                <a:gd name="connsiteY143" fmla="*/ 15073 h 181210"/>
                <a:gd name="connsiteX144" fmla="*/ 681014 w 801043"/>
                <a:gd name="connsiteY144" fmla="*/ 24689 h 181210"/>
                <a:gd name="connsiteX145" fmla="*/ 699246 w 801043"/>
                <a:gd name="connsiteY145" fmla="*/ 56583 h 181210"/>
                <a:gd name="connsiteX146" fmla="*/ 756983 w 801043"/>
                <a:gd name="connsiteY146" fmla="*/ 56583 h 181210"/>
                <a:gd name="connsiteX147" fmla="*/ 759764 w 801043"/>
                <a:gd name="connsiteY147" fmla="*/ 14566 h 181210"/>
                <a:gd name="connsiteX148" fmla="*/ 742803 w 801043"/>
                <a:gd name="connsiteY148" fmla="*/ 6466 h 181210"/>
                <a:gd name="connsiteX149" fmla="*/ 736982 w 801043"/>
                <a:gd name="connsiteY149" fmla="*/ 1663 h 181210"/>
                <a:gd name="connsiteX150" fmla="*/ 740777 w 801043"/>
                <a:gd name="connsiteY150" fmla="*/ -1378 h 181210"/>
                <a:gd name="connsiteX151" fmla="*/ 769894 w 801043"/>
                <a:gd name="connsiteY151" fmla="*/ -616 h 181210"/>
                <a:gd name="connsiteX152" fmla="*/ 796482 w 801043"/>
                <a:gd name="connsiteY152" fmla="*/ -1378 h 181210"/>
                <a:gd name="connsiteX153" fmla="*/ 801043 w 801043"/>
                <a:gd name="connsiteY153" fmla="*/ 3179 h 181210"/>
                <a:gd name="connsiteX154" fmla="*/ 756474 w 801043"/>
                <a:gd name="connsiteY154" fmla="*/ 64427 h 181210"/>
                <a:gd name="connsiteX155" fmla="*/ 703552 w 801043"/>
                <a:gd name="connsiteY155" fmla="*/ 64427 h 181210"/>
                <a:gd name="connsiteX156" fmla="*/ 750653 w 801043"/>
                <a:gd name="connsiteY156" fmla="*/ 147185 h 181210"/>
                <a:gd name="connsiteX157" fmla="*/ 756474 w 801043"/>
                <a:gd name="connsiteY157" fmla="*/ 64427 h 1812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</a:cxnLst>
              <a:rect l="l" t="t" r="r" b="b"/>
              <a:pathLst>
                <a:path w="801043" h="181210">
                  <a:moveTo>
                    <a:pt x="195744" y="3179"/>
                  </a:moveTo>
                  <a:cubicBezTo>
                    <a:pt x="195744" y="6466"/>
                    <a:pt x="193973" y="6466"/>
                    <a:pt x="188904" y="6466"/>
                  </a:cubicBezTo>
                  <a:cubicBezTo>
                    <a:pt x="174215" y="6466"/>
                    <a:pt x="174215" y="8491"/>
                    <a:pt x="174215" y="10770"/>
                  </a:cubicBezTo>
                  <a:cubicBezTo>
                    <a:pt x="174215" y="10770"/>
                    <a:pt x="174215" y="12795"/>
                    <a:pt x="175233" y="16589"/>
                  </a:cubicBezTo>
                  <a:lnTo>
                    <a:pt x="209416" y="153513"/>
                  </a:lnTo>
                  <a:cubicBezTo>
                    <a:pt x="211442" y="161611"/>
                    <a:pt x="213468" y="163637"/>
                    <a:pt x="229420" y="163637"/>
                  </a:cubicBezTo>
                  <a:cubicBezTo>
                    <a:pt x="234742" y="163637"/>
                    <a:pt x="237022" y="163637"/>
                    <a:pt x="237022" y="168193"/>
                  </a:cubicBezTo>
                  <a:cubicBezTo>
                    <a:pt x="237022" y="171480"/>
                    <a:pt x="234996" y="171480"/>
                    <a:pt x="230690" y="171480"/>
                  </a:cubicBezTo>
                  <a:lnTo>
                    <a:pt x="198278" y="171480"/>
                  </a:lnTo>
                  <a:cubicBezTo>
                    <a:pt x="192701" y="171480"/>
                    <a:pt x="191946" y="171480"/>
                    <a:pt x="189158" y="166923"/>
                  </a:cubicBezTo>
                  <a:lnTo>
                    <a:pt x="103059" y="23934"/>
                  </a:lnTo>
                  <a:lnTo>
                    <a:pt x="88879" y="165915"/>
                  </a:lnTo>
                  <a:cubicBezTo>
                    <a:pt x="88371" y="171480"/>
                    <a:pt x="87870" y="171480"/>
                    <a:pt x="81793" y="171480"/>
                  </a:cubicBezTo>
                  <a:lnTo>
                    <a:pt x="48110" y="171480"/>
                  </a:lnTo>
                  <a:cubicBezTo>
                    <a:pt x="44058" y="171480"/>
                    <a:pt x="41278" y="171480"/>
                    <a:pt x="41278" y="166678"/>
                  </a:cubicBezTo>
                  <a:cubicBezTo>
                    <a:pt x="41278" y="163637"/>
                    <a:pt x="43303" y="163637"/>
                    <a:pt x="48110" y="163637"/>
                  </a:cubicBezTo>
                  <a:cubicBezTo>
                    <a:pt x="55958" y="163637"/>
                    <a:pt x="62799" y="163637"/>
                    <a:pt x="62799" y="159332"/>
                  </a:cubicBezTo>
                  <a:cubicBezTo>
                    <a:pt x="62799" y="158578"/>
                    <a:pt x="62799" y="158069"/>
                    <a:pt x="61789" y="154529"/>
                  </a:cubicBezTo>
                  <a:lnTo>
                    <a:pt x="29369" y="24180"/>
                  </a:lnTo>
                  <a:cubicBezTo>
                    <a:pt x="25826" y="10008"/>
                    <a:pt x="16206" y="6975"/>
                    <a:pt x="4806" y="6466"/>
                  </a:cubicBezTo>
                  <a:cubicBezTo>
                    <a:pt x="2780" y="6466"/>
                    <a:pt x="0" y="6212"/>
                    <a:pt x="0" y="1663"/>
                  </a:cubicBezTo>
                  <a:cubicBezTo>
                    <a:pt x="0" y="-616"/>
                    <a:pt x="1517" y="-1378"/>
                    <a:pt x="3289" y="-1378"/>
                  </a:cubicBezTo>
                  <a:cubicBezTo>
                    <a:pt x="10883" y="-1378"/>
                    <a:pt x="19495" y="-616"/>
                    <a:pt x="27344" y="-616"/>
                  </a:cubicBezTo>
                  <a:cubicBezTo>
                    <a:pt x="35446" y="-616"/>
                    <a:pt x="44312" y="-1378"/>
                    <a:pt x="52161" y="-1378"/>
                  </a:cubicBezTo>
                  <a:cubicBezTo>
                    <a:pt x="53687" y="-1378"/>
                    <a:pt x="56721" y="-1378"/>
                    <a:pt x="56721" y="3179"/>
                  </a:cubicBezTo>
                  <a:cubicBezTo>
                    <a:pt x="56721" y="6212"/>
                    <a:pt x="54950" y="6466"/>
                    <a:pt x="51907" y="6466"/>
                  </a:cubicBezTo>
                  <a:cubicBezTo>
                    <a:pt x="37473" y="6975"/>
                    <a:pt x="36972" y="13556"/>
                    <a:pt x="36972" y="17352"/>
                  </a:cubicBezTo>
                  <a:cubicBezTo>
                    <a:pt x="36972" y="18106"/>
                    <a:pt x="36972" y="19631"/>
                    <a:pt x="37981" y="23680"/>
                  </a:cubicBezTo>
                  <a:lnTo>
                    <a:pt x="71664" y="158069"/>
                  </a:lnTo>
                  <a:lnTo>
                    <a:pt x="71918" y="158069"/>
                  </a:lnTo>
                  <a:lnTo>
                    <a:pt x="87362" y="4695"/>
                  </a:lnTo>
                  <a:cubicBezTo>
                    <a:pt x="87870" y="392"/>
                    <a:pt x="87870" y="-1378"/>
                    <a:pt x="91667" y="-1378"/>
                  </a:cubicBezTo>
                  <a:cubicBezTo>
                    <a:pt x="94956" y="-1378"/>
                    <a:pt x="96228" y="392"/>
                    <a:pt x="97745" y="3179"/>
                  </a:cubicBezTo>
                  <a:lnTo>
                    <a:pt x="192201" y="160349"/>
                  </a:lnTo>
                  <a:lnTo>
                    <a:pt x="192448" y="160349"/>
                  </a:lnTo>
                  <a:lnTo>
                    <a:pt x="156746" y="17098"/>
                  </a:lnTo>
                  <a:cubicBezTo>
                    <a:pt x="154720" y="8491"/>
                    <a:pt x="153203" y="6466"/>
                    <a:pt x="135980" y="6466"/>
                  </a:cubicBezTo>
                  <a:cubicBezTo>
                    <a:pt x="131929" y="6466"/>
                    <a:pt x="129148" y="6466"/>
                    <a:pt x="129148" y="1663"/>
                  </a:cubicBezTo>
                  <a:cubicBezTo>
                    <a:pt x="129148" y="-1378"/>
                    <a:pt x="131929" y="-1378"/>
                    <a:pt x="132692" y="-1378"/>
                  </a:cubicBezTo>
                  <a:cubicBezTo>
                    <a:pt x="142057" y="-1378"/>
                    <a:pt x="151932" y="-616"/>
                    <a:pt x="161561" y="-616"/>
                  </a:cubicBezTo>
                  <a:cubicBezTo>
                    <a:pt x="171181" y="-616"/>
                    <a:pt x="181564" y="-1378"/>
                    <a:pt x="190930" y="-1378"/>
                  </a:cubicBezTo>
                  <a:cubicBezTo>
                    <a:pt x="192701" y="-1378"/>
                    <a:pt x="195744" y="-1378"/>
                    <a:pt x="195744" y="3179"/>
                  </a:cubicBezTo>
                  <a:close/>
                  <a:moveTo>
                    <a:pt x="384931" y="3179"/>
                  </a:moveTo>
                  <a:cubicBezTo>
                    <a:pt x="384931" y="6466"/>
                    <a:pt x="383160" y="6466"/>
                    <a:pt x="378098" y="6466"/>
                  </a:cubicBezTo>
                  <a:cubicBezTo>
                    <a:pt x="363409" y="6466"/>
                    <a:pt x="363409" y="8491"/>
                    <a:pt x="363409" y="10770"/>
                  </a:cubicBezTo>
                  <a:cubicBezTo>
                    <a:pt x="363409" y="10770"/>
                    <a:pt x="363409" y="12795"/>
                    <a:pt x="364426" y="16589"/>
                  </a:cubicBezTo>
                  <a:lnTo>
                    <a:pt x="398610" y="153513"/>
                  </a:lnTo>
                  <a:cubicBezTo>
                    <a:pt x="400637" y="161611"/>
                    <a:pt x="402662" y="163637"/>
                    <a:pt x="418614" y="163637"/>
                  </a:cubicBezTo>
                  <a:cubicBezTo>
                    <a:pt x="423928" y="163637"/>
                    <a:pt x="426208" y="163637"/>
                    <a:pt x="426208" y="168193"/>
                  </a:cubicBezTo>
                  <a:cubicBezTo>
                    <a:pt x="426208" y="170972"/>
                    <a:pt x="424436" y="171480"/>
                    <a:pt x="422664" y="171480"/>
                  </a:cubicBezTo>
                  <a:cubicBezTo>
                    <a:pt x="413045" y="171480"/>
                    <a:pt x="402662" y="170727"/>
                    <a:pt x="392786" y="170727"/>
                  </a:cubicBezTo>
                  <a:cubicBezTo>
                    <a:pt x="382658" y="170727"/>
                    <a:pt x="372277" y="171480"/>
                    <a:pt x="362401" y="171480"/>
                  </a:cubicBezTo>
                  <a:cubicBezTo>
                    <a:pt x="360875" y="171480"/>
                    <a:pt x="357585" y="171480"/>
                    <a:pt x="357585" y="166678"/>
                  </a:cubicBezTo>
                  <a:cubicBezTo>
                    <a:pt x="357585" y="163637"/>
                    <a:pt x="359612" y="163637"/>
                    <a:pt x="364426" y="163637"/>
                  </a:cubicBezTo>
                  <a:cubicBezTo>
                    <a:pt x="372277" y="163637"/>
                    <a:pt x="379108" y="163637"/>
                    <a:pt x="379108" y="159332"/>
                  </a:cubicBezTo>
                  <a:cubicBezTo>
                    <a:pt x="379108" y="158578"/>
                    <a:pt x="379108" y="158069"/>
                    <a:pt x="378098" y="154529"/>
                  </a:cubicBezTo>
                  <a:lnTo>
                    <a:pt x="362647" y="92519"/>
                  </a:lnTo>
                  <a:lnTo>
                    <a:pt x="293262" y="92519"/>
                  </a:lnTo>
                  <a:lnTo>
                    <a:pt x="308459" y="153513"/>
                  </a:lnTo>
                  <a:cubicBezTo>
                    <a:pt x="310485" y="161611"/>
                    <a:pt x="312511" y="163637"/>
                    <a:pt x="328463" y="163637"/>
                  </a:cubicBezTo>
                  <a:cubicBezTo>
                    <a:pt x="333786" y="163637"/>
                    <a:pt x="336059" y="163637"/>
                    <a:pt x="336059" y="168193"/>
                  </a:cubicBezTo>
                  <a:cubicBezTo>
                    <a:pt x="336059" y="170972"/>
                    <a:pt x="334287" y="171480"/>
                    <a:pt x="332515" y="171480"/>
                  </a:cubicBezTo>
                  <a:cubicBezTo>
                    <a:pt x="322896" y="171480"/>
                    <a:pt x="312511" y="170727"/>
                    <a:pt x="302637" y="170727"/>
                  </a:cubicBezTo>
                  <a:cubicBezTo>
                    <a:pt x="292507" y="170727"/>
                    <a:pt x="282125" y="171480"/>
                    <a:pt x="272252" y="171480"/>
                  </a:cubicBezTo>
                  <a:cubicBezTo>
                    <a:pt x="270726" y="171480"/>
                    <a:pt x="267436" y="171480"/>
                    <a:pt x="267436" y="166678"/>
                  </a:cubicBezTo>
                  <a:cubicBezTo>
                    <a:pt x="267436" y="163637"/>
                    <a:pt x="269463" y="163637"/>
                    <a:pt x="274277" y="163637"/>
                  </a:cubicBezTo>
                  <a:cubicBezTo>
                    <a:pt x="282125" y="163637"/>
                    <a:pt x="288966" y="163637"/>
                    <a:pt x="288966" y="159332"/>
                  </a:cubicBezTo>
                  <a:cubicBezTo>
                    <a:pt x="288966" y="158578"/>
                    <a:pt x="288966" y="158069"/>
                    <a:pt x="287949" y="154529"/>
                  </a:cubicBezTo>
                  <a:lnTo>
                    <a:pt x="253765" y="17098"/>
                  </a:lnTo>
                  <a:cubicBezTo>
                    <a:pt x="251739" y="8491"/>
                    <a:pt x="250221" y="6466"/>
                    <a:pt x="232998" y="6466"/>
                  </a:cubicBezTo>
                  <a:cubicBezTo>
                    <a:pt x="228946" y="6466"/>
                    <a:pt x="226158" y="6466"/>
                    <a:pt x="226158" y="1663"/>
                  </a:cubicBezTo>
                  <a:cubicBezTo>
                    <a:pt x="226158" y="-1378"/>
                    <a:pt x="228946" y="-1378"/>
                    <a:pt x="229709" y="-1378"/>
                  </a:cubicBezTo>
                  <a:cubicBezTo>
                    <a:pt x="239331" y="-1378"/>
                    <a:pt x="249713" y="-616"/>
                    <a:pt x="259587" y="-616"/>
                  </a:cubicBezTo>
                  <a:cubicBezTo>
                    <a:pt x="269717" y="-616"/>
                    <a:pt x="280099" y="-1378"/>
                    <a:pt x="289975" y="-1378"/>
                  </a:cubicBezTo>
                  <a:cubicBezTo>
                    <a:pt x="291744" y="-1378"/>
                    <a:pt x="294787" y="-1378"/>
                    <a:pt x="294787" y="3179"/>
                  </a:cubicBezTo>
                  <a:cubicBezTo>
                    <a:pt x="294787" y="6466"/>
                    <a:pt x="293016" y="6466"/>
                    <a:pt x="287949" y="6466"/>
                  </a:cubicBezTo>
                  <a:cubicBezTo>
                    <a:pt x="273261" y="6466"/>
                    <a:pt x="273261" y="8491"/>
                    <a:pt x="273261" y="10770"/>
                  </a:cubicBezTo>
                  <a:cubicBezTo>
                    <a:pt x="273261" y="11787"/>
                    <a:pt x="273261" y="12286"/>
                    <a:pt x="274277" y="15836"/>
                  </a:cubicBezTo>
                  <a:lnTo>
                    <a:pt x="291236" y="84674"/>
                  </a:lnTo>
                  <a:lnTo>
                    <a:pt x="360621" y="84674"/>
                  </a:lnTo>
                  <a:lnTo>
                    <a:pt x="343914" y="17098"/>
                  </a:lnTo>
                  <a:cubicBezTo>
                    <a:pt x="341888" y="8491"/>
                    <a:pt x="340363" y="6466"/>
                    <a:pt x="323150" y="6466"/>
                  </a:cubicBezTo>
                  <a:cubicBezTo>
                    <a:pt x="319097" y="6466"/>
                    <a:pt x="316309" y="6466"/>
                    <a:pt x="316309" y="1663"/>
                  </a:cubicBezTo>
                  <a:cubicBezTo>
                    <a:pt x="316309" y="-1378"/>
                    <a:pt x="319097" y="-1378"/>
                    <a:pt x="319853" y="-1378"/>
                  </a:cubicBezTo>
                  <a:cubicBezTo>
                    <a:pt x="329480" y="-1378"/>
                    <a:pt x="339865" y="-616"/>
                    <a:pt x="349738" y="-616"/>
                  </a:cubicBezTo>
                  <a:cubicBezTo>
                    <a:pt x="359866" y="-616"/>
                    <a:pt x="370250" y="-1378"/>
                    <a:pt x="380124" y="-1378"/>
                  </a:cubicBezTo>
                  <a:cubicBezTo>
                    <a:pt x="381896" y="-1378"/>
                    <a:pt x="384931" y="-1378"/>
                    <a:pt x="384931" y="3179"/>
                  </a:cubicBezTo>
                  <a:close/>
                  <a:moveTo>
                    <a:pt x="611092" y="3179"/>
                  </a:moveTo>
                  <a:cubicBezTo>
                    <a:pt x="611092" y="6466"/>
                    <a:pt x="609320" y="6466"/>
                    <a:pt x="604254" y="6466"/>
                  </a:cubicBezTo>
                  <a:cubicBezTo>
                    <a:pt x="589565" y="6466"/>
                    <a:pt x="589565" y="8491"/>
                    <a:pt x="589565" y="10770"/>
                  </a:cubicBezTo>
                  <a:cubicBezTo>
                    <a:pt x="589565" y="10770"/>
                    <a:pt x="589565" y="12795"/>
                    <a:pt x="590582" y="16589"/>
                  </a:cubicBezTo>
                  <a:lnTo>
                    <a:pt x="624764" y="153513"/>
                  </a:lnTo>
                  <a:cubicBezTo>
                    <a:pt x="626790" y="161611"/>
                    <a:pt x="628816" y="163637"/>
                    <a:pt x="644768" y="163637"/>
                  </a:cubicBezTo>
                  <a:cubicBezTo>
                    <a:pt x="650091" y="163637"/>
                    <a:pt x="652371" y="163637"/>
                    <a:pt x="652371" y="168193"/>
                  </a:cubicBezTo>
                  <a:cubicBezTo>
                    <a:pt x="652371" y="171480"/>
                    <a:pt x="650345" y="171480"/>
                    <a:pt x="646039" y="171480"/>
                  </a:cubicBezTo>
                  <a:lnTo>
                    <a:pt x="613627" y="171480"/>
                  </a:lnTo>
                  <a:cubicBezTo>
                    <a:pt x="608049" y="171480"/>
                    <a:pt x="607297" y="171480"/>
                    <a:pt x="604508" y="166923"/>
                  </a:cubicBezTo>
                  <a:lnTo>
                    <a:pt x="518408" y="23934"/>
                  </a:lnTo>
                  <a:lnTo>
                    <a:pt x="504228" y="165915"/>
                  </a:lnTo>
                  <a:cubicBezTo>
                    <a:pt x="503720" y="171480"/>
                    <a:pt x="503220" y="171480"/>
                    <a:pt x="497141" y="171480"/>
                  </a:cubicBezTo>
                  <a:lnTo>
                    <a:pt x="463458" y="171480"/>
                  </a:lnTo>
                  <a:cubicBezTo>
                    <a:pt x="459408" y="171480"/>
                    <a:pt x="456627" y="171480"/>
                    <a:pt x="456627" y="166678"/>
                  </a:cubicBezTo>
                  <a:cubicBezTo>
                    <a:pt x="456627" y="163637"/>
                    <a:pt x="458653" y="163637"/>
                    <a:pt x="463458" y="163637"/>
                  </a:cubicBezTo>
                  <a:cubicBezTo>
                    <a:pt x="471308" y="163637"/>
                    <a:pt x="478146" y="163637"/>
                    <a:pt x="478146" y="159332"/>
                  </a:cubicBezTo>
                  <a:cubicBezTo>
                    <a:pt x="478146" y="158578"/>
                    <a:pt x="478146" y="158069"/>
                    <a:pt x="477140" y="154529"/>
                  </a:cubicBezTo>
                  <a:lnTo>
                    <a:pt x="444718" y="24180"/>
                  </a:lnTo>
                  <a:cubicBezTo>
                    <a:pt x="441176" y="10008"/>
                    <a:pt x="431554" y="6975"/>
                    <a:pt x="420155" y="6466"/>
                  </a:cubicBezTo>
                  <a:cubicBezTo>
                    <a:pt x="418129" y="6466"/>
                    <a:pt x="415348" y="6212"/>
                    <a:pt x="415348" y="1663"/>
                  </a:cubicBezTo>
                  <a:cubicBezTo>
                    <a:pt x="415348" y="-616"/>
                    <a:pt x="416866" y="-1378"/>
                    <a:pt x="418638" y="-1378"/>
                  </a:cubicBezTo>
                  <a:cubicBezTo>
                    <a:pt x="426233" y="-1378"/>
                    <a:pt x="434843" y="-616"/>
                    <a:pt x="442693" y="-616"/>
                  </a:cubicBezTo>
                  <a:cubicBezTo>
                    <a:pt x="450795" y="-616"/>
                    <a:pt x="459663" y="-1378"/>
                    <a:pt x="467510" y="-1378"/>
                  </a:cubicBezTo>
                  <a:cubicBezTo>
                    <a:pt x="469035" y="-1378"/>
                    <a:pt x="472071" y="-1378"/>
                    <a:pt x="472071" y="3179"/>
                  </a:cubicBezTo>
                  <a:cubicBezTo>
                    <a:pt x="472071" y="6212"/>
                    <a:pt x="470299" y="6466"/>
                    <a:pt x="467256" y="6466"/>
                  </a:cubicBezTo>
                  <a:cubicBezTo>
                    <a:pt x="452822" y="6975"/>
                    <a:pt x="452320" y="13556"/>
                    <a:pt x="452320" y="17352"/>
                  </a:cubicBezTo>
                  <a:cubicBezTo>
                    <a:pt x="452320" y="18106"/>
                    <a:pt x="452320" y="19631"/>
                    <a:pt x="453330" y="23680"/>
                  </a:cubicBezTo>
                  <a:lnTo>
                    <a:pt x="487013" y="158069"/>
                  </a:lnTo>
                  <a:lnTo>
                    <a:pt x="487268" y="158069"/>
                  </a:lnTo>
                  <a:lnTo>
                    <a:pt x="502711" y="4695"/>
                  </a:lnTo>
                  <a:cubicBezTo>
                    <a:pt x="503220" y="392"/>
                    <a:pt x="503220" y="-1378"/>
                    <a:pt x="507017" y="-1378"/>
                  </a:cubicBezTo>
                  <a:cubicBezTo>
                    <a:pt x="510304" y="-1378"/>
                    <a:pt x="511575" y="392"/>
                    <a:pt x="513093" y="3179"/>
                  </a:cubicBezTo>
                  <a:lnTo>
                    <a:pt x="607551" y="160349"/>
                  </a:lnTo>
                  <a:lnTo>
                    <a:pt x="607795" y="160349"/>
                  </a:lnTo>
                  <a:lnTo>
                    <a:pt x="572096" y="17098"/>
                  </a:lnTo>
                  <a:cubicBezTo>
                    <a:pt x="570070" y="8491"/>
                    <a:pt x="568552" y="6466"/>
                    <a:pt x="551329" y="6466"/>
                  </a:cubicBezTo>
                  <a:cubicBezTo>
                    <a:pt x="547277" y="6466"/>
                    <a:pt x="544496" y="6466"/>
                    <a:pt x="544496" y="1663"/>
                  </a:cubicBezTo>
                  <a:cubicBezTo>
                    <a:pt x="544496" y="-1378"/>
                    <a:pt x="547277" y="-1378"/>
                    <a:pt x="548040" y="-1378"/>
                  </a:cubicBezTo>
                  <a:cubicBezTo>
                    <a:pt x="557408" y="-1378"/>
                    <a:pt x="567281" y="-616"/>
                    <a:pt x="576908" y="-616"/>
                  </a:cubicBezTo>
                  <a:cubicBezTo>
                    <a:pt x="586530" y="-616"/>
                    <a:pt x="596912" y="-1378"/>
                    <a:pt x="606280" y="-1378"/>
                  </a:cubicBezTo>
                  <a:cubicBezTo>
                    <a:pt x="608049" y="-1378"/>
                    <a:pt x="611092" y="-1378"/>
                    <a:pt x="611092" y="3179"/>
                  </a:cubicBezTo>
                  <a:close/>
                  <a:moveTo>
                    <a:pt x="801043" y="3179"/>
                  </a:moveTo>
                  <a:cubicBezTo>
                    <a:pt x="801043" y="6466"/>
                    <a:pt x="799017" y="6466"/>
                    <a:pt x="794965" y="6466"/>
                  </a:cubicBezTo>
                  <a:cubicBezTo>
                    <a:pt x="781802" y="6466"/>
                    <a:pt x="781039" y="8491"/>
                    <a:pt x="780531" y="15073"/>
                  </a:cubicBezTo>
                  <a:lnTo>
                    <a:pt x="769648" y="173506"/>
                  </a:lnTo>
                  <a:cubicBezTo>
                    <a:pt x="769394" y="179079"/>
                    <a:pt x="769139" y="179833"/>
                    <a:pt x="765087" y="179833"/>
                  </a:cubicBezTo>
                  <a:cubicBezTo>
                    <a:pt x="761035" y="179833"/>
                    <a:pt x="760018" y="178063"/>
                    <a:pt x="758501" y="175275"/>
                  </a:cubicBezTo>
                  <a:lnTo>
                    <a:pt x="674427" y="27221"/>
                  </a:lnTo>
                  <a:cubicBezTo>
                    <a:pt x="663545" y="7983"/>
                    <a:pt x="652654" y="6975"/>
                    <a:pt x="643786" y="6466"/>
                  </a:cubicBezTo>
                  <a:cubicBezTo>
                    <a:pt x="641008" y="6212"/>
                    <a:pt x="640754" y="1663"/>
                    <a:pt x="640754" y="1663"/>
                  </a:cubicBezTo>
                  <a:cubicBezTo>
                    <a:pt x="640754" y="901"/>
                    <a:pt x="641008" y="-1378"/>
                    <a:pt x="643786" y="-1378"/>
                  </a:cubicBezTo>
                  <a:cubicBezTo>
                    <a:pt x="650119" y="-1378"/>
                    <a:pt x="657458" y="-616"/>
                    <a:pt x="664045" y="-616"/>
                  </a:cubicBezTo>
                  <a:cubicBezTo>
                    <a:pt x="671895" y="-616"/>
                    <a:pt x="679997" y="-1378"/>
                    <a:pt x="687600" y="-1378"/>
                  </a:cubicBezTo>
                  <a:cubicBezTo>
                    <a:pt x="688863" y="-1378"/>
                    <a:pt x="692151" y="-1378"/>
                    <a:pt x="692151" y="3433"/>
                  </a:cubicBezTo>
                  <a:cubicBezTo>
                    <a:pt x="692151" y="6212"/>
                    <a:pt x="690125" y="6212"/>
                    <a:pt x="688101" y="6466"/>
                  </a:cubicBezTo>
                  <a:cubicBezTo>
                    <a:pt x="686583" y="6720"/>
                    <a:pt x="677470" y="7229"/>
                    <a:pt x="677470" y="15073"/>
                  </a:cubicBezTo>
                  <a:cubicBezTo>
                    <a:pt x="677470" y="17352"/>
                    <a:pt x="678733" y="20384"/>
                    <a:pt x="681014" y="24689"/>
                  </a:cubicBezTo>
                  <a:lnTo>
                    <a:pt x="699246" y="56583"/>
                  </a:lnTo>
                  <a:lnTo>
                    <a:pt x="756983" y="56583"/>
                  </a:lnTo>
                  <a:lnTo>
                    <a:pt x="759764" y="14566"/>
                  </a:lnTo>
                  <a:cubicBezTo>
                    <a:pt x="759764" y="9507"/>
                    <a:pt x="753688" y="6466"/>
                    <a:pt x="742803" y="6466"/>
                  </a:cubicBezTo>
                  <a:cubicBezTo>
                    <a:pt x="740014" y="6466"/>
                    <a:pt x="736982" y="6466"/>
                    <a:pt x="736982" y="1663"/>
                  </a:cubicBezTo>
                  <a:cubicBezTo>
                    <a:pt x="736982" y="-1378"/>
                    <a:pt x="740014" y="-1378"/>
                    <a:pt x="740777" y="-1378"/>
                  </a:cubicBezTo>
                  <a:cubicBezTo>
                    <a:pt x="750144" y="-1378"/>
                    <a:pt x="760273" y="-616"/>
                    <a:pt x="769894" y="-616"/>
                  </a:cubicBezTo>
                  <a:cubicBezTo>
                    <a:pt x="778759" y="-616"/>
                    <a:pt x="787880" y="-1378"/>
                    <a:pt x="796482" y="-1378"/>
                  </a:cubicBezTo>
                  <a:cubicBezTo>
                    <a:pt x="798008" y="-1378"/>
                    <a:pt x="801043" y="-1378"/>
                    <a:pt x="801043" y="3179"/>
                  </a:cubicBezTo>
                  <a:close/>
                  <a:moveTo>
                    <a:pt x="756474" y="64427"/>
                  </a:moveTo>
                  <a:lnTo>
                    <a:pt x="703552" y="64427"/>
                  </a:lnTo>
                  <a:lnTo>
                    <a:pt x="750653" y="147185"/>
                  </a:lnTo>
                  <a:lnTo>
                    <a:pt x="756474" y="64427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487" name="任意多边形: 形状 1486">
              <a:extLst>
                <a:ext uri="{FF2B5EF4-FFF2-40B4-BE49-F238E27FC236}">
                  <a16:creationId xmlns:a16="http://schemas.microsoft.com/office/drawing/2014/main" id="{34A4A78F-6B5E-FF20-98BE-899C533B2508}"/>
                </a:ext>
              </a:extLst>
            </p:cNvPr>
            <p:cNvSpPr/>
            <p:nvPr>
              <p:custDataLst>
                <p:tags r:id="rId260"/>
              </p:custDataLst>
            </p:nvPr>
          </p:nvSpPr>
          <p:spPr>
            <a:xfrm flipV="1">
              <a:off x="14798322" y="-15281533"/>
              <a:ext cx="58747" cy="253090"/>
            </a:xfrm>
            <a:custGeom>
              <a:avLst/>
              <a:gdLst>
                <a:gd name="connsiteX0" fmla="*/ 58747 w 58747"/>
                <a:gd name="connsiteY0" fmla="*/ 1159 h 253090"/>
                <a:gd name="connsiteX1" fmla="*/ 54442 w 58747"/>
                <a:gd name="connsiteY1" fmla="*/ 6724 h 253090"/>
                <a:gd name="connsiteX2" fmla="*/ 14689 w 58747"/>
                <a:gd name="connsiteY2" fmla="*/ 125171 h 253090"/>
                <a:gd name="connsiteX3" fmla="*/ 55459 w 58747"/>
                <a:gd name="connsiteY3" fmla="*/ 244880 h 253090"/>
                <a:gd name="connsiteX4" fmla="*/ 58747 w 58747"/>
                <a:gd name="connsiteY4" fmla="*/ 249183 h 253090"/>
                <a:gd name="connsiteX5" fmla="*/ 56214 w 58747"/>
                <a:gd name="connsiteY5" fmla="*/ 251716 h 253090"/>
                <a:gd name="connsiteX6" fmla="*/ 15952 w 58747"/>
                <a:gd name="connsiteY6" fmla="*/ 202363 h 253090"/>
                <a:gd name="connsiteX7" fmla="*/ 0 w 58747"/>
                <a:gd name="connsiteY7" fmla="*/ 125171 h 253090"/>
                <a:gd name="connsiteX8" fmla="*/ 16715 w 58747"/>
                <a:gd name="connsiteY8" fmla="*/ 46208 h 253090"/>
                <a:gd name="connsiteX9" fmla="*/ 56214 w 58747"/>
                <a:gd name="connsiteY9" fmla="*/ -1375 h 253090"/>
                <a:gd name="connsiteX10" fmla="*/ 58747 w 58747"/>
                <a:gd name="connsiteY10" fmla="*/ 1159 h 253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8747" h="253090">
                  <a:moveTo>
                    <a:pt x="58747" y="1159"/>
                  </a:moveTo>
                  <a:cubicBezTo>
                    <a:pt x="58747" y="1912"/>
                    <a:pt x="58747" y="2421"/>
                    <a:pt x="54442" y="6724"/>
                  </a:cubicBezTo>
                  <a:cubicBezTo>
                    <a:pt x="22792" y="38611"/>
                    <a:pt x="14689" y="86448"/>
                    <a:pt x="14689" y="125171"/>
                  </a:cubicBezTo>
                  <a:cubicBezTo>
                    <a:pt x="14689" y="169205"/>
                    <a:pt x="24310" y="213247"/>
                    <a:pt x="55459" y="244880"/>
                  </a:cubicBezTo>
                  <a:cubicBezTo>
                    <a:pt x="58747" y="247921"/>
                    <a:pt x="58747" y="248429"/>
                    <a:pt x="58747" y="249183"/>
                  </a:cubicBezTo>
                  <a:cubicBezTo>
                    <a:pt x="58747" y="250954"/>
                    <a:pt x="57730" y="251716"/>
                    <a:pt x="56214" y="251716"/>
                  </a:cubicBezTo>
                  <a:cubicBezTo>
                    <a:pt x="53679" y="251716"/>
                    <a:pt x="30895" y="234502"/>
                    <a:pt x="15952" y="202363"/>
                  </a:cubicBezTo>
                  <a:cubicBezTo>
                    <a:pt x="3035" y="174525"/>
                    <a:pt x="0" y="146433"/>
                    <a:pt x="0" y="125171"/>
                  </a:cubicBezTo>
                  <a:cubicBezTo>
                    <a:pt x="0" y="105433"/>
                    <a:pt x="2780" y="74809"/>
                    <a:pt x="16715" y="46208"/>
                  </a:cubicBezTo>
                  <a:cubicBezTo>
                    <a:pt x="31904" y="15077"/>
                    <a:pt x="53679" y="-1375"/>
                    <a:pt x="56214" y="-1375"/>
                  </a:cubicBezTo>
                  <a:cubicBezTo>
                    <a:pt x="57730" y="-1375"/>
                    <a:pt x="58747" y="-612"/>
                    <a:pt x="58747" y="1159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488" name="任意多边形: 形状 1487">
              <a:extLst>
                <a:ext uri="{FF2B5EF4-FFF2-40B4-BE49-F238E27FC236}">
                  <a16:creationId xmlns:a16="http://schemas.microsoft.com/office/drawing/2014/main" id="{D28EBAD1-444E-344D-0CD8-DC2AE5600D3C}"/>
                </a:ext>
              </a:extLst>
            </p:cNvPr>
            <p:cNvSpPr/>
            <p:nvPr>
              <p:custDataLst>
                <p:tags r:id="rId261"/>
              </p:custDataLst>
            </p:nvPr>
          </p:nvSpPr>
          <p:spPr>
            <a:xfrm flipV="1">
              <a:off x="14881608" y="-15265337"/>
              <a:ext cx="207899" cy="173620"/>
            </a:xfrm>
            <a:custGeom>
              <a:avLst/>
              <a:gdLst>
                <a:gd name="connsiteX0" fmla="*/ 180555 w 207899"/>
                <a:gd name="connsiteY0" fmla="*/ 160349 h 173620"/>
                <a:gd name="connsiteX1" fmla="*/ 207899 w 207899"/>
                <a:gd name="connsiteY1" fmla="*/ 160349 h 173620"/>
                <a:gd name="connsiteX2" fmla="*/ 207899 w 207899"/>
                <a:gd name="connsiteY2" fmla="*/ 172244 h 173620"/>
                <a:gd name="connsiteX3" fmla="*/ 162569 w 207899"/>
                <a:gd name="connsiteY3" fmla="*/ 171481 h 173620"/>
                <a:gd name="connsiteX4" fmla="*/ 117248 w 207899"/>
                <a:gd name="connsiteY4" fmla="*/ 172244 h 173620"/>
                <a:gd name="connsiteX5" fmla="*/ 117248 w 207899"/>
                <a:gd name="connsiteY5" fmla="*/ 160349 h 173620"/>
                <a:gd name="connsiteX6" fmla="*/ 144592 w 207899"/>
                <a:gd name="connsiteY6" fmla="*/ 160349 h 173620"/>
                <a:gd name="connsiteX7" fmla="*/ 144592 w 207899"/>
                <a:gd name="connsiteY7" fmla="*/ 94797 h 173620"/>
                <a:gd name="connsiteX8" fmla="*/ 63307 w 207899"/>
                <a:gd name="connsiteY8" fmla="*/ 94797 h 173620"/>
                <a:gd name="connsiteX9" fmla="*/ 63307 w 207899"/>
                <a:gd name="connsiteY9" fmla="*/ 160349 h 173620"/>
                <a:gd name="connsiteX10" fmla="*/ 90659 w 207899"/>
                <a:gd name="connsiteY10" fmla="*/ 160349 h 173620"/>
                <a:gd name="connsiteX11" fmla="*/ 90659 w 207899"/>
                <a:gd name="connsiteY11" fmla="*/ 172244 h 173620"/>
                <a:gd name="connsiteX12" fmla="*/ 45330 w 207899"/>
                <a:gd name="connsiteY12" fmla="*/ 171481 h 173620"/>
                <a:gd name="connsiteX13" fmla="*/ 0 w 207899"/>
                <a:gd name="connsiteY13" fmla="*/ 172244 h 173620"/>
                <a:gd name="connsiteX14" fmla="*/ 0 w 207899"/>
                <a:gd name="connsiteY14" fmla="*/ 160349 h 173620"/>
                <a:gd name="connsiteX15" fmla="*/ 27352 w 207899"/>
                <a:gd name="connsiteY15" fmla="*/ 160349 h 173620"/>
                <a:gd name="connsiteX16" fmla="*/ 27352 w 207899"/>
                <a:gd name="connsiteY16" fmla="*/ 10515 h 173620"/>
                <a:gd name="connsiteX17" fmla="*/ 0 w 207899"/>
                <a:gd name="connsiteY17" fmla="*/ 10515 h 173620"/>
                <a:gd name="connsiteX18" fmla="*/ 0 w 207899"/>
                <a:gd name="connsiteY18" fmla="*/ -1377 h 173620"/>
                <a:gd name="connsiteX19" fmla="*/ 45330 w 207899"/>
                <a:gd name="connsiteY19" fmla="*/ -616 h 173620"/>
                <a:gd name="connsiteX20" fmla="*/ 90659 w 207899"/>
                <a:gd name="connsiteY20" fmla="*/ -1377 h 173620"/>
                <a:gd name="connsiteX21" fmla="*/ 90659 w 207899"/>
                <a:gd name="connsiteY21" fmla="*/ 10515 h 173620"/>
                <a:gd name="connsiteX22" fmla="*/ 63307 w 207899"/>
                <a:gd name="connsiteY22" fmla="*/ 10515 h 173620"/>
                <a:gd name="connsiteX23" fmla="*/ 63307 w 207899"/>
                <a:gd name="connsiteY23" fmla="*/ 82903 h 173620"/>
                <a:gd name="connsiteX24" fmla="*/ 144592 w 207899"/>
                <a:gd name="connsiteY24" fmla="*/ 82903 h 173620"/>
                <a:gd name="connsiteX25" fmla="*/ 144592 w 207899"/>
                <a:gd name="connsiteY25" fmla="*/ 10515 h 173620"/>
                <a:gd name="connsiteX26" fmla="*/ 117248 w 207899"/>
                <a:gd name="connsiteY26" fmla="*/ 10515 h 173620"/>
                <a:gd name="connsiteX27" fmla="*/ 117248 w 207899"/>
                <a:gd name="connsiteY27" fmla="*/ -1377 h 173620"/>
                <a:gd name="connsiteX28" fmla="*/ 162569 w 207899"/>
                <a:gd name="connsiteY28" fmla="*/ -616 h 173620"/>
                <a:gd name="connsiteX29" fmla="*/ 207899 w 207899"/>
                <a:gd name="connsiteY29" fmla="*/ -1377 h 173620"/>
                <a:gd name="connsiteX30" fmla="*/ 207899 w 207899"/>
                <a:gd name="connsiteY30" fmla="*/ 10515 h 173620"/>
                <a:gd name="connsiteX31" fmla="*/ 180555 w 207899"/>
                <a:gd name="connsiteY31" fmla="*/ 10515 h 173620"/>
                <a:gd name="connsiteX32" fmla="*/ 180555 w 207899"/>
                <a:gd name="connsiteY32" fmla="*/ 160349 h 173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07899" h="173620">
                  <a:moveTo>
                    <a:pt x="180555" y="160349"/>
                  </a:moveTo>
                  <a:lnTo>
                    <a:pt x="207899" y="160349"/>
                  </a:lnTo>
                  <a:lnTo>
                    <a:pt x="207899" y="172244"/>
                  </a:lnTo>
                  <a:cubicBezTo>
                    <a:pt x="198278" y="171481"/>
                    <a:pt x="173461" y="171481"/>
                    <a:pt x="162569" y="171481"/>
                  </a:cubicBezTo>
                  <a:cubicBezTo>
                    <a:pt x="151686" y="171481"/>
                    <a:pt x="126869" y="171481"/>
                    <a:pt x="117248" y="172244"/>
                  </a:cubicBezTo>
                  <a:lnTo>
                    <a:pt x="117248" y="160349"/>
                  </a:lnTo>
                  <a:lnTo>
                    <a:pt x="144592" y="160349"/>
                  </a:lnTo>
                  <a:lnTo>
                    <a:pt x="144592" y="94797"/>
                  </a:lnTo>
                  <a:lnTo>
                    <a:pt x="63307" y="94797"/>
                  </a:lnTo>
                  <a:lnTo>
                    <a:pt x="63307" y="160349"/>
                  </a:lnTo>
                  <a:lnTo>
                    <a:pt x="90659" y="160349"/>
                  </a:lnTo>
                  <a:lnTo>
                    <a:pt x="90659" y="172244"/>
                  </a:lnTo>
                  <a:cubicBezTo>
                    <a:pt x="81031" y="171481"/>
                    <a:pt x="56221" y="171481"/>
                    <a:pt x="45330" y="171481"/>
                  </a:cubicBezTo>
                  <a:cubicBezTo>
                    <a:pt x="34438" y="171481"/>
                    <a:pt x="9621" y="171481"/>
                    <a:pt x="0" y="172244"/>
                  </a:cubicBezTo>
                  <a:lnTo>
                    <a:pt x="0" y="160349"/>
                  </a:lnTo>
                  <a:lnTo>
                    <a:pt x="27352" y="160349"/>
                  </a:lnTo>
                  <a:lnTo>
                    <a:pt x="27352" y="10515"/>
                  </a:lnTo>
                  <a:lnTo>
                    <a:pt x="0" y="10515"/>
                  </a:lnTo>
                  <a:lnTo>
                    <a:pt x="0" y="-1377"/>
                  </a:lnTo>
                  <a:cubicBezTo>
                    <a:pt x="9621" y="-616"/>
                    <a:pt x="34438" y="-616"/>
                    <a:pt x="45330" y="-616"/>
                  </a:cubicBezTo>
                  <a:cubicBezTo>
                    <a:pt x="56221" y="-616"/>
                    <a:pt x="81031" y="-616"/>
                    <a:pt x="90659" y="-1377"/>
                  </a:cubicBezTo>
                  <a:lnTo>
                    <a:pt x="90659" y="10515"/>
                  </a:lnTo>
                  <a:lnTo>
                    <a:pt x="63307" y="10515"/>
                  </a:lnTo>
                  <a:lnTo>
                    <a:pt x="63307" y="82903"/>
                  </a:lnTo>
                  <a:lnTo>
                    <a:pt x="144592" y="82903"/>
                  </a:lnTo>
                  <a:lnTo>
                    <a:pt x="144592" y="10515"/>
                  </a:lnTo>
                  <a:lnTo>
                    <a:pt x="117248" y="10515"/>
                  </a:lnTo>
                  <a:lnTo>
                    <a:pt x="117248" y="-1377"/>
                  </a:lnTo>
                  <a:cubicBezTo>
                    <a:pt x="126869" y="-616"/>
                    <a:pt x="151686" y="-616"/>
                    <a:pt x="162569" y="-616"/>
                  </a:cubicBezTo>
                  <a:cubicBezTo>
                    <a:pt x="173461" y="-616"/>
                    <a:pt x="198278" y="-616"/>
                    <a:pt x="207899" y="-1377"/>
                  </a:cubicBezTo>
                  <a:lnTo>
                    <a:pt x="207899" y="10515"/>
                  </a:lnTo>
                  <a:lnTo>
                    <a:pt x="180555" y="10515"/>
                  </a:lnTo>
                  <a:lnTo>
                    <a:pt x="180555" y="160349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489" name="任意多边形: 形状 1488">
              <a:extLst>
                <a:ext uri="{FF2B5EF4-FFF2-40B4-BE49-F238E27FC236}">
                  <a16:creationId xmlns:a16="http://schemas.microsoft.com/office/drawing/2014/main" id="{3E3C7A83-3B02-98A1-0B98-5AE661D0529F}"/>
                </a:ext>
              </a:extLst>
            </p:cNvPr>
            <p:cNvSpPr/>
            <p:nvPr>
              <p:custDataLst>
                <p:tags r:id="rId262"/>
              </p:custDataLst>
            </p:nvPr>
          </p:nvSpPr>
          <p:spPr>
            <a:xfrm flipV="1">
              <a:off x="15108019" y="-15313711"/>
              <a:ext cx="179963" cy="119265"/>
            </a:xfrm>
            <a:custGeom>
              <a:avLst/>
              <a:gdLst>
                <a:gd name="connsiteX0" fmla="*/ 49119 w 179963"/>
                <a:gd name="connsiteY0" fmla="*/ 111149 h 119265"/>
                <a:gd name="connsiteX1" fmla="*/ 42024 w 179963"/>
                <a:gd name="connsiteY1" fmla="*/ 117882 h 119265"/>
                <a:gd name="connsiteX2" fmla="*/ 32094 w 179963"/>
                <a:gd name="connsiteY2" fmla="*/ 108139 h 119265"/>
                <a:gd name="connsiteX3" fmla="*/ 39189 w 179963"/>
                <a:gd name="connsiteY3" fmla="*/ 101399 h 119265"/>
                <a:gd name="connsiteX4" fmla="*/ 49119 w 179963"/>
                <a:gd name="connsiteY4" fmla="*/ 111149 h 119265"/>
                <a:gd name="connsiteX5" fmla="*/ 12941 w 179963"/>
                <a:gd name="connsiteY5" fmla="*/ 21118 h 119265"/>
                <a:gd name="connsiteX6" fmla="*/ 11352 w 179963"/>
                <a:gd name="connsiteY6" fmla="*/ 13679 h 119265"/>
                <a:gd name="connsiteX7" fmla="*/ 28194 w 179963"/>
                <a:gd name="connsiteY7" fmla="*/ -1383 h 119265"/>
                <a:gd name="connsiteX8" fmla="*/ 53726 w 179963"/>
                <a:gd name="connsiteY8" fmla="*/ 25732 h 119265"/>
                <a:gd name="connsiteX9" fmla="*/ 50890 w 179963"/>
                <a:gd name="connsiteY9" fmla="*/ 28035 h 119265"/>
                <a:gd name="connsiteX10" fmla="*/ 47522 w 179963"/>
                <a:gd name="connsiteY10" fmla="*/ 25017 h 119265"/>
                <a:gd name="connsiteX11" fmla="*/ 28726 w 179963"/>
                <a:gd name="connsiteY11" fmla="*/ 3579 h 119265"/>
                <a:gd name="connsiteX12" fmla="*/ 24293 w 179963"/>
                <a:gd name="connsiteY12" fmla="*/ 9781 h 119265"/>
                <a:gd name="connsiteX13" fmla="*/ 27129 w 179963"/>
                <a:gd name="connsiteY13" fmla="*/ 21118 h 119265"/>
                <a:gd name="connsiteX14" fmla="*/ 32802 w 179963"/>
                <a:gd name="connsiteY14" fmla="*/ 35300 h 119265"/>
                <a:gd name="connsiteX15" fmla="*/ 41492 w 179963"/>
                <a:gd name="connsiteY15" fmla="*/ 57809 h 119265"/>
                <a:gd name="connsiteX16" fmla="*/ 42557 w 179963"/>
                <a:gd name="connsiteY16" fmla="*/ 63479 h 119265"/>
                <a:gd name="connsiteX17" fmla="*/ 25707 w 179963"/>
                <a:gd name="connsiteY17" fmla="*/ 78540 h 119265"/>
                <a:gd name="connsiteX18" fmla="*/ 0 w 179963"/>
                <a:gd name="connsiteY18" fmla="*/ 51425 h 119265"/>
                <a:gd name="connsiteX19" fmla="*/ 3011 w 179963"/>
                <a:gd name="connsiteY19" fmla="*/ 49123 h 119265"/>
                <a:gd name="connsiteX20" fmla="*/ 6204 w 179963"/>
                <a:gd name="connsiteY20" fmla="*/ 51957 h 119265"/>
                <a:gd name="connsiteX21" fmla="*/ 25175 w 179963"/>
                <a:gd name="connsiteY21" fmla="*/ 73577 h 119265"/>
                <a:gd name="connsiteX22" fmla="*/ 29608 w 179963"/>
                <a:gd name="connsiteY22" fmla="*/ 67376 h 119265"/>
                <a:gd name="connsiteX23" fmla="*/ 24118 w 179963"/>
                <a:gd name="connsiteY23" fmla="*/ 49655 h 119265"/>
                <a:gd name="connsiteX24" fmla="*/ 12941 w 179963"/>
                <a:gd name="connsiteY24" fmla="*/ 21118 h 119265"/>
                <a:gd name="connsiteX25" fmla="*/ 84919 w 179963"/>
                <a:gd name="connsiteY25" fmla="*/ 11552 h 119265"/>
                <a:gd name="connsiteX26" fmla="*/ 83148 w 179963"/>
                <a:gd name="connsiteY26" fmla="*/ 4286 h 119265"/>
                <a:gd name="connsiteX27" fmla="*/ 89177 w 179963"/>
                <a:gd name="connsiteY27" fmla="*/ -1383 h 119265"/>
                <a:gd name="connsiteX28" fmla="*/ 96089 w 179963"/>
                <a:gd name="connsiteY28" fmla="*/ 2515 h 119265"/>
                <a:gd name="connsiteX29" fmla="*/ 99282 w 179963"/>
                <a:gd name="connsiteY29" fmla="*/ 13504 h 119265"/>
                <a:gd name="connsiteX30" fmla="*/ 103183 w 179963"/>
                <a:gd name="connsiteY30" fmla="*/ 29447 h 119265"/>
                <a:gd name="connsiteX31" fmla="*/ 106194 w 179963"/>
                <a:gd name="connsiteY31" fmla="*/ 41326 h 119265"/>
                <a:gd name="connsiteX32" fmla="*/ 113645 w 179963"/>
                <a:gd name="connsiteY32" fmla="*/ 57277 h 119265"/>
                <a:gd name="connsiteX33" fmla="*/ 140243 w 179963"/>
                <a:gd name="connsiteY33" fmla="*/ 73577 h 119265"/>
                <a:gd name="connsiteX34" fmla="*/ 150705 w 179963"/>
                <a:gd name="connsiteY34" fmla="*/ 61176 h 119265"/>
                <a:gd name="connsiteX35" fmla="*/ 140243 w 179963"/>
                <a:gd name="connsiteY35" fmla="*/ 23429 h 119265"/>
                <a:gd name="connsiteX36" fmla="*/ 137581 w 179963"/>
                <a:gd name="connsiteY36" fmla="*/ 13855 h 119265"/>
                <a:gd name="connsiteX37" fmla="*/ 154423 w 179963"/>
                <a:gd name="connsiteY37" fmla="*/ -1383 h 119265"/>
                <a:gd name="connsiteX38" fmla="*/ 179963 w 179963"/>
                <a:gd name="connsiteY38" fmla="*/ 25732 h 119265"/>
                <a:gd name="connsiteX39" fmla="*/ 177119 w 179963"/>
                <a:gd name="connsiteY39" fmla="*/ 28035 h 119265"/>
                <a:gd name="connsiteX40" fmla="*/ 173751 w 179963"/>
                <a:gd name="connsiteY40" fmla="*/ 25017 h 119265"/>
                <a:gd name="connsiteX41" fmla="*/ 154955 w 179963"/>
                <a:gd name="connsiteY41" fmla="*/ 3579 h 119265"/>
                <a:gd name="connsiteX42" fmla="*/ 150522 w 179963"/>
                <a:gd name="connsiteY42" fmla="*/ 9781 h 119265"/>
                <a:gd name="connsiteX43" fmla="*/ 154605 w 179963"/>
                <a:gd name="connsiteY43" fmla="*/ 24136 h 119265"/>
                <a:gd name="connsiteX44" fmla="*/ 164003 w 179963"/>
                <a:gd name="connsiteY44" fmla="*/ 58341 h 119265"/>
                <a:gd name="connsiteX45" fmla="*/ 140949 w 179963"/>
                <a:gd name="connsiteY45" fmla="*/ 78540 h 119265"/>
                <a:gd name="connsiteX46" fmla="*/ 110984 w 179963"/>
                <a:gd name="connsiteY46" fmla="*/ 62415 h 119265"/>
                <a:gd name="connsiteX47" fmla="*/ 92013 w 179963"/>
                <a:gd name="connsiteY47" fmla="*/ 78540 h 119265"/>
                <a:gd name="connsiteX48" fmla="*/ 78008 w 179963"/>
                <a:gd name="connsiteY48" fmla="*/ 68973 h 119265"/>
                <a:gd name="connsiteX49" fmla="*/ 71621 w 179963"/>
                <a:gd name="connsiteY49" fmla="*/ 51425 h 119265"/>
                <a:gd name="connsiteX50" fmla="*/ 74632 w 179963"/>
                <a:gd name="connsiteY50" fmla="*/ 49123 h 119265"/>
                <a:gd name="connsiteX51" fmla="*/ 78540 w 179963"/>
                <a:gd name="connsiteY51" fmla="*/ 54442 h 119265"/>
                <a:gd name="connsiteX52" fmla="*/ 91481 w 179963"/>
                <a:gd name="connsiteY52" fmla="*/ 73577 h 119265"/>
                <a:gd name="connsiteX53" fmla="*/ 97328 w 179963"/>
                <a:gd name="connsiteY53" fmla="*/ 64891 h 119265"/>
                <a:gd name="connsiteX54" fmla="*/ 94492 w 179963"/>
                <a:gd name="connsiteY54" fmla="*/ 50187 h 119265"/>
                <a:gd name="connsiteX55" fmla="*/ 90591 w 179963"/>
                <a:gd name="connsiteY55" fmla="*/ 34236 h 119265"/>
                <a:gd name="connsiteX56" fmla="*/ 84919 w 179963"/>
                <a:gd name="connsiteY56" fmla="*/ 11552 h 119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79963" h="119265">
                  <a:moveTo>
                    <a:pt x="49119" y="111149"/>
                  </a:moveTo>
                  <a:cubicBezTo>
                    <a:pt x="49119" y="113984"/>
                    <a:pt x="46989" y="117882"/>
                    <a:pt x="42024" y="117882"/>
                  </a:cubicBezTo>
                  <a:cubicBezTo>
                    <a:pt x="37234" y="117882"/>
                    <a:pt x="32094" y="113276"/>
                    <a:pt x="32094" y="108139"/>
                  </a:cubicBezTo>
                  <a:cubicBezTo>
                    <a:pt x="32094" y="105123"/>
                    <a:pt x="34398" y="101399"/>
                    <a:pt x="39189" y="101399"/>
                  </a:cubicBezTo>
                  <a:cubicBezTo>
                    <a:pt x="44328" y="101399"/>
                    <a:pt x="49119" y="106362"/>
                    <a:pt x="49119" y="111149"/>
                  </a:cubicBezTo>
                  <a:close/>
                  <a:moveTo>
                    <a:pt x="12941" y="21118"/>
                  </a:moveTo>
                  <a:cubicBezTo>
                    <a:pt x="12234" y="18817"/>
                    <a:pt x="11352" y="16688"/>
                    <a:pt x="11352" y="13679"/>
                  </a:cubicBezTo>
                  <a:cubicBezTo>
                    <a:pt x="11352" y="5350"/>
                    <a:pt x="18438" y="-1383"/>
                    <a:pt x="28194" y="-1383"/>
                  </a:cubicBezTo>
                  <a:cubicBezTo>
                    <a:pt x="45925" y="-1383"/>
                    <a:pt x="53726" y="23072"/>
                    <a:pt x="53726" y="25732"/>
                  </a:cubicBezTo>
                  <a:cubicBezTo>
                    <a:pt x="53726" y="28035"/>
                    <a:pt x="51422" y="28035"/>
                    <a:pt x="50890" y="28035"/>
                  </a:cubicBezTo>
                  <a:cubicBezTo>
                    <a:pt x="48404" y="28035"/>
                    <a:pt x="48229" y="26971"/>
                    <a:pt x="47522" y="25017"/>
                  </a:cubicBezTo>
                  <a:cubicBezTo>
                    <a:pt x="43438" y="10845"/>
                    <a:pt x="35637" y="3579"/>
                    <a:pt x="28726" y="3579"/>
                  </a:cubicBezTo>
                  <a:cubicBezTo>
                    <a:pt x="25175" y="3579"/>
                    <a:pt x="24293" y="5882"/>
                    <a:pt x="24293" y="9781"/>
                  </a:cubicBezTo>
                  <a:cubicBezTo>
                    <a:pt x="24293" y="13855"/>
                    <a:pt x="25532" y="17220"/>
                    <a:pt x="27129" y="21118"/>
                  </a:cubicBezTo>
                  <a:cubicBezTo>
                    <a:pt x="28901" y="25907"/>
                    <a:pt x="30855" y="30694"/>
                    <a:pt x="32802" y="35300"/>
                  </a:cubicBezTo>
                  <a:cubicBezTo>
                    <a:pt x="34398" y="39555"/>
                    <a:pt x="40785" y="55681"/>
                    <a:pt x="41492" y="57809"/>
                  </a:cubicBezTo>
                  <a:cubicBezTo>
                    <a:pt x="42024" y="59580"/>
                    <a:pt x="42557" y="61708"/>
                    <a:pt x="42557" y="63479"/>
                  </a:cubicBezTo>
                  <a:cubicBezTo>
                    <a:pt x="42557" y="71806"/>
                    <a:pt x="35462" y="78540"/>
                    <a:pt x="25707" y="78540"/>
                  </a:cubicBezTo>
                  <a:cubicBezTo>
                    <a:pt x="8158" y="78540"/>
                    <a:pt x="0" y="54442"/>
                    <a:pt x="0" y="51425"/>
                  </a:cubicBezTo>
                  <a:cubicBezTo>
                    <a:pt x="0" y="49123"/>
                    <a:pt x="2486" y="49123"/>
                    <a:pt x="3011" y="49123"/>
                  </a:cubicBezTo>
                  <a:cubicBezTo>
                    <a:pt x="5497" y="49123"/>
                    <a:pt x="5672" y="50012"/>
                    <a:pt x="6204" y="51957"/>
                  </a:cubicBezTo>
                  <a:cubicBezTo>
                    <a:pt x="10820" y="67202"/>
                    <a:pt x="18621" y="73577"/>
                    <a:pt x="25175" y="73577"/>
                  </a:cubicBezTo>
                  <a:cubicBezTo>
                    <a:pt x="28019" y="73577"/>
                    <a:pt x="29608" y="72164"/>
                    <a:pt x="29608" y="67376"/>
                  </a:cubicBezTo>
                  <a:cubicBezTo>
                    <a:pt x="29608" y="63303"/>
                    <a:pt x="28551" y="60644"/>
                    <a:pt x="24118" y="49655"/>
                  </a:cubicBezTo>
                  <a:lnTo>
                    <a:pt x="12941" y="21118"/>
                  </a:lnTo>
                  <a:close/>
                  <a:moveTo>
                    <a:pt x="84919" y="11552"/>
                  </a:moveTo>
                  <a:cubicBezTo>
                    <a:pt x="84212" y="9249"/>
                    <a:pt x="83148" y="4818"/>
                    <a:pt x="83148" y="4286"/>
                  </a:cubicBezTo>
                  <a:cubicBezTo>
                    <a:pt x="83148" y="388"/>
                    <a:pt x="86341" y="-1383"/>
                    <a:pt x="89177" y="-1383"/>
                  </a:cubicBezTo>
                  <a:cubicBezTo>
                    <a:pt x="92363" y="-1383"/>
                    <a:pt x="95207" y="920"/>
                    <a:pt x="96089" y="2515"/>
                  </a:cubicBezTo>
                  <a:cubicBezTo>
                    <a:pt x="96979" y="4111"/>
                    <a:pt x="98392" y="9781"/>
                    <a:pt x="99282" y="13504"/>
                  </a:cubicBezTo>
                  <a:cubicBezTo>
                    <a:pt x="100172" y="16871"/>
                    <a:pt x="102118" y="25017"/>
                    <a:pt x="103183" y="29447"/>
                  </a:cubicBezTo>
                  <a:cubicBezTo>
                    <a:pt x="104247" y="33354"/>
                    <a:pt x="105311" y="37252"/>
                    <a:pt x="106194" y="41326"/>
                  </a:cubicBezTo>
                  <a:cubicBezTo>
                    <a:pt x="108148" y="48590"/>
                    <a:pt x="108505" y="50012"/>
                    <a:pt x="113645" y="57277"/>
                  </a:cubicBezTo>
                  <a:cubicBezTo>
                    <a:pt x="118610" y="64367"/>
                    <a:pt x="126944" y="73577"/>
                    <a:pt x="140243" y="73577"/>
                  </a:cubicBezTo>
                  <a:cubicBezTo>
                    <a:pt x="150522" y="73577"/>
                    <a:pt x="150705" y="64542"/>
                    <a:pt x="150705" y="61176"/>
                  </a:cubicBezTo>
                  <a:cubicBezTo>
                    <a:pt x="150705" y="50544"/>
                    <a:pt x="143078" y="30869"/>
                    <a:pt x="140243" y="23429"/>
                  </a:cubicBezTo>
                  <a:cubicBezTo>
                    <a:pt x="138288" y="18466"/>
                    <a:pt x="137581" y="16871"/>
                    <a:pt x="137581" y="13855"/>
                  </a:cubicBezTo>
                  <a:cubicBezTo>
                    <a:pt x="137581" y="4462"/>
                    <a:pt x="145382" y="-1383"/>
                    <a:pt x="154423" y="-1383"/>
                  </a:cubicBezTo>
                  <a:cubicBezTo>
                    <a:pt x="172154" y="-1383"/>
                    <a:pt x="179963" y="23072"/>
                    <a:pt x="179963" y="25732"/>
                  </a:cubicBezTo>
                  <a:cubicBezTo>
                    <a:pt x="179963" y="28035"/>
                    <a:pt x="177651" y="28035"/>
                    <a:pt x="177119" y="28035"/>
                  </a:cubicBezTo>
                  <a:cubicBezTo>
                    <a:pt x="174641" y="28035"/>
                    <a:pt x="174465" y="26971"/>
                    <a:pt x="173751" y="25017"/>
                  </a:cubicBezTo>
                  <a:cubicBezTo>
                    <a:pt x="169676" y="10845"/>
                    <a:pt x="162049" y="3579"/>
                    <a:pt x="154955" y="3579"/>
                  </a:cubicBezTo>
                  <a:cubicBezTo>
                    <a:pt x="151237" y="3579"/>
                    <a:pt x="150522" y="6057"/>
                    <a:pt x="150522" y="9781"/>
                  </a:cubicBezTo>
                  <a:cubicBezTo>
                    <a:pt x="150522" y="13855"/>
                    <a:pt x="151412" y="16156"/>
                    <a:pt x="154605" y="24136"/>
                  </a:cubicBezTo>
                  <a:cubicBezTo>
                    <a:pt x="156734" y="29630"/>
                    <a:pt x="164003" y="48416"/>
                    <a:pt x="164003" y="58341"/>
                  </a:cubicBezTo>
                  <a:cubicBezTo>
                    <a:pt x="164003" y="75531"/>
                    <a:pt x="150347" y="78540"/>
                    <a:pt x="140949" y="78540"/>
                  </a:cubicBezTo>
                  <a:cubicBezTo>
                    <a:pt x="126237" y="78540"/>
                    <a:pt x="116307" y="69505"/>
                    <a:pt x="110984" y="62415"/>
                  </a:cubicBezTo>
                  <a:cubicBezTo>
                    <a:pt x="109744" y="74641"/>
                    <a:pt x="99282" y="78540"/>
                    <a:pt x="92013" y="78540"/>
                  </a:cubicBezTo>
                  <a:cubicBezTo>
                    <a:pt x="84387" y="78540"/>
                    <a:pt x="80311" y="73045"/>
                    <a:pt x="78008" y="68973"/>
                  </a:cubicBezTo>
                  <a:cubicBezTo>
                    <a:pt x="74107" y="62415"/>
                    <a:pt x="71621" y="52315"/>
                    <a:pt x="71621" y="51425"/>
                  </a:cubicBezTo>
                  <a:cubicBezTo>
                    <a:pt x="71621" y="49123"/>
                    <a:pt x="74107" y="49123"/>
                    <a:pt x="74632" y="49123"/>
                  </a:cubicBezTo>
                  <a:cubicBezTo>
                    <a:pt x="77118" y="49123"/>
                    <a:pt x="77293" y="49655"/>
                    <a:pt x="78540" y="54442"/>
                  </a:cubicBezTo>
                  <a:cubicBezTo>
                    <a:pt x="81193" y="64891"/>
                    <a:pt x="84561" y="73577"/>
                    <a:pt x="91481" y="73577"/>
                  </a:cubicBezTo>
                  <a:cubicBezTo>
                    <a:pt x="96089" y="73577"/>
                    <a:pt x="97328" y="69679"/>
                    <a:pt x="97328" y="64891"/>
                  </a:cubicBezTo>
                  <a:cubicBezTo>
                    <a:pt x="97328" y="61525"/>
                    <a:pt x="95739" y="54974"/>
                    <a:pt x="94492" y="50187"/>
                  </a:cubicBezTo>
                  <a:cubicBezTo>
                    <a:pt x="93252" y="45398"/>
                    <a:pt x="91481" y="38133"/>
                    <a:pt x="90591" y="34236"/>
                  </a:cubicBezTo>
                  <a:lnTo>
                    <a:pt x="84919" y="11552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490" name="任意多边形: 形状 1489">
              <a:extLst>
                <a:ext uri="{FF2B5EF4-FFF2-40B4-BE49-F238E27FC236}">
                  <a16:creationId xmlns:a16="http://schemas.microsoft.com/office/drawing/2014/main" id="{55AEAAAC-77A5-C721-AED2-7D9E8CD13CB9}"/>
                </a:ext>
              </a:extLst>
            </p:cNvPr>
            <p:cNvSpPr/>
            <p:nvPr>
              <p:custDataLst>
                <p:tags r:id="rId263"/>
              </p:custDataLst>
            </p:nvPr>
          </p:nvSpPr>
          <p:spPr>
            <a:xfrm flipV="1">
              <a:off x="15119014" y="-15146807"/>
              <a:ext cx="120375" cy="117669"/>
            </a:xfrm>
            <a:custGeom>
              <a:avLst/>
              <a:gdLst>
                <a:gd name="connsiteX0" fmla="*/ 40070 w 120375"/>
                <a:gd name="connsiteY0" fmla="*/ 111345 h 117669"/>
                <a:gd name="connsiteX1" fmla="*/ 34756 w 120375"/>
                <a:gd name="connsiteY1" fmla="*/ 116300 h 117669"/>
                <a:gd name="connsiteX2" fmla="*/ 0 w 120375"/>
                <a:gd name="connsiteY2" fmla="*/ 104960 h 117669"/>
                <a:gd name="connsiteX3" fmla="*/ 0 w 120375"/>
                <a:gd name="connsiteY3" fmla="*/ 98578 h 117669"/>
                <a:gd name="connsiteX4" fmla="*/ 25707 w 120375"/>
                <a:gd name="connsiteY4" fmla="*/ 103540 h 117669"/>
                <a:gd name="connsiteX5" fmla="*/ 25707 w 120375"/>
                <a:gd name="connsiteY5" fmla="*/ 13160 h 117669"/>
                <a:gd name="connsiteX6" fmla="*/ 7976 w 120375"/>
                <a:gd name="connsiteY6" fmla="*/ 5014 h 117669"/>
                <a:gd name="connsiteX7" fmla="*/ 1239 w 120375"/>
                <a:gd name="connsiteY7" fmla="*/ 5014 h 117669"/>
                <a:gd name="connsiteX8" fmla="*/ 1239 w 120375"/>
                <a:gd name="connsiteY8" fmla="*/ -1370 h 117669"/>
                <a:gd name="connsiteX9" fmla="*/ 32802 w 120375"/>
                <a:gd name="connsiteY9" fmla="*/ -663 h 117669"/>
                <a:gd name="connsiteX10" fmla="*/ 64539 w 120375"/>
                <a:gd name="connsiteY10" fmla="*/ -1370 h 117669"/>
                <a:gd name="connsiteX11" fmla="*/ 64539 w 120375"/>
                <a:gd name="connsiteY11" fmla="*/ 5014 h 117669"/>
                <a:gd name="connsiteX12" fmla="*/ 57802 w 120375"/>
                <a:gd name="connsiteY12" fmla="*/ 5014 h 117669"/>
                <a:gd name="connsiteX13" fmla="*/ 40070 w 120375"/>
                <a:gd name="connsiteY13" fmla="*/ 13160 h 117669"/>
                <a:gd name="connsiteX14" fmla="*/ 40070 w 120375"/>
                <a:gd name="connsiteY14" fmla="*/ 111345 h 117669"/>
                <a:gd name="connsiteX15" fmla="*/ 120376 w 120375"/>
                <a:gd name="connsiteY15" fmla="*/ 64729 h 117669"/>
                <a:gd name="connsiteX16" fmla="*/ 110271 w 120375"/>
                <a:gd name="connsiteY16" fmla="*/ 75012 h 117669"/>
                <a:gd name="connsiteX17" fmla="*/ 99983 w 120375"/>
                <a:gd name="connsiteY17" fmla="*/ 64912 h 117669"/>
                <a:gd name="connsiteX18" fmla="*/ 110096 w 120375"/>
                <a:gd name="connsiteY18" fmla="*/ 54631 h 117669"/>
                <a:gd name="connsiteX19" fmla="*/ 120376 w 120375"/>
                <a:gd name="connsiteY19" fmla="*/ 64729 h 117669"/>
                <a:gd name="connsiteX20" fmla="*/ 120376 w 120375"/>
                <a:gd name="connsiteY20" fmla="*/ 8730 h 117669"/>
                <a:gd name="connsiteX21" fmla="*/ 110271 w 120375"/>
                <a:gd name="connsiteY21" fmla="*/ 19011 h 117669"/>
                <a:gd name="connsiteX22" fmla="*/ 99983 w 120375"/>
                <a:gd name="connsiteY22" fmla="*/ 8913 h 117669"/>
                <a:gd name="connsiteX23" fmla="*/ 110096 w 120375"/>
                <a:gd name="connsiteY23" fmla="*/ -1370 h 117669"/>
                <a:gd name="connsiteX24" fmla="*/ 120376 w 120375"/>
                <a:gd name="connsiteY24" fmla="*/ 8730 h 117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20375" h="117669">
                  <a:moveTo>
                    <a:pt x="40070" y="111345"/>
                  </a:moveTo>
                  <a:cubicBezTo>
                    <a:pt x="40070" y="116124"/>
                    <a:pt x="39721" y="116300"/>
                    <a:pt x="34756" y="116300"/>
                  </a:cubicBezTo>
                  <a:cubicBezTo>
                    <a:pt x="23403" y="105136"/>
                    <a:pt x="7269" y="104960"/>
                    <a:pt x="0" y="104960"/>
                  </a:cubicBezTo>
                  <a:lnTo>
                    <a:pt x="0" y="98578"/>
                  </a:lnTo>
                  <a:cubicBezTo>
                    <a:pt x="4258" y="98578"/>
                    <a:pt x="15960" y="98578"/>
                    <a:pt x="25707" y="103540"/>
                  </a:cubicBezTo>
                  <a:lnTo>
                    <a:pt x="25707" y="13160"/>
                  </a:lnTo>
                  <a:cubicBezTo>
                    <a:pt x="25707" y="7317"/>
                    <a:pt x="25707" y="5014"/>
                    <a:pt x="7976" y="5014"/>
                  </a:cubicBezTo>
                  <a:lnTo>
                    <a:pt x="1239" y="5014"/>
                  </a:lnTo>
                  <a:lnTo>
                    <a:pt x="1239" y="-1370"/>
                  </a:lnTo>
                  <a:cubicBezTo>
                    <a:pt x="4433" y="-1195"/>
                    <a:pt x="26240" y="-663"/>
                    <a:pt x="32802" y="-663"/>
                  </a:cubicBezTo>
                  <a:cubicBezTo>
                    <a:pt x="38299" y="-663"/>
                    <a:pt x="60638" y="-1195"/>
                    <a:pt x="64539" y="-1370"/>
                  </a:cubicBezTo>
                  <a:lnTo>
                    <a:pt x="64539" y="5014"/>
                  </a:lnTo>
                  <a:lnTo>
                    <a:pt x="57802" y="5014"/>
                  </a:lnTo>
                  <a:cubicBezTo>
                    <a:pt x="40070" y="5014"/>
                    <a:pt x="40070" y="7317"/>
                    <a:pt x="40070" y="13160"/>
                  </a:cubicBezTo>
                  <a:lnTo>
                    <a:pt x="40070" y="111345"/>
                  </a:lnTo>
                  <a:close/>
                  <a:moveTo>
                    <a:pt x="120376" y="64729"/>
                  </a:moveTo>
                  <a:cubicBezTo>
                    <a:pt x="120376" y="70938"/>
                    <a:pt x="115411" y="75012"/>
                    <a:pt x="110271" y="75012"/>
                  </a:cubicBezTo>
                  <a:cubicBezTo>
                    <a:pt x="104067" y="75012"/>
                    <a:pt x="99983" y="70050"/>
                    <a:pt x="99983" y="64912"/>
                  </a:cubicBezTo>
                  <a:cubicBezTo>
                    <a:pt x="99983" y="58703"/>
                    <a:pt x="104948" y="54631"/>
                    <a:pt x="110096" y="54631"/>
                  </a:cubicBezTo>
                  <a:cubicBezTo>
                    <a:pt x="116301" y="54631"/>
                    <a:pt x="120376" y="59593"/>
                    <a:pt x="120376" y="64729"/>
                  </a:cubicBezTo>
                  <a:close/>
                  <a:moveTo>
                    <a:pt x="120376" y="8730"/>
                  </a:moveTo>
                  <a:cubicBezTo>
                    <a:pt x="120376" y="14931"/>
                    <a:pt x="115411" y="19011"/>
                    <a:pt x="110271" y="19011"/>
                  </a:cubicBezTo>
                  <a:cubicBezTo>
                    <a:pt x="104067" y="19011"/>
                    <a:pt x="99983" y="14049"/>
                    <a:pt x="99983" y="8913"/>
                  </a:cubicBezTo>
                  <a:cubicBezTo>
                    <a:pt x="99983" y="2704"/>
                    <a:pt x="104948" y="-1370"/>
                    <a:pt x="110096" y="-1370"/>
                  </a:cubicBezTo>
                  <a:cubicBezTo>
                    <a:pt x="116301" y="-1370"/>
                    <a:pt x="120376" y="3592"/>
                    <a:pt x="120376" y="8730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491" name="任意多边形: 形状 1490">
              <a:extLst>
                <a:ext uri="{FF2B5EF4-FFF2-40B4-BE49-F238E27FC236}">
                  <a16:creationId xmlns:a16="http://schemas.microsoft.com/office/drawing/2014/main" id="{52271E60-3D7E-CBC8-8038-B0C20BD871DC}"/>
                </a:ext>
              </a:extLst>
            </p:cNvPr>
            <p:cNvSpPr/>
            <p:nvPr>
              <p:custDataLst>
                <p:tags r:id="rId264"/>
              </p:custDataLst>
            </p:nvPr>
          </p:nvSpPr>
          <p:spPr>
            <a:xfrm flipV="1">
              <a:off x="15266293" y="-15107290"/>
              <a:ext cx="162775" cy="79922"/>
            </a:xfrm>
            <a:custGeom>
              <a:avLst/>
              <a:gdLst>
                <a:gd name="connsiteX0" fmla="*/ 68622 w 162775"/>
                <a:gd name="connsiteY0" fmla="*/ 14756 h 79922"/>
                <a:gd name="connsiteX1" fmla="*/ 66135 w 162775"/>
                <a:gd name="connsiteY1" fmla="*/ 4300 h 79922"/>
                <a:gd name="connsiteX2" fmla="*/ 72165 w 162775"/>
                <a:gd name="connsiteY2" fmla="*/ -1368 h 79922"/>
                <a:gd name="connsiteX3" fmla="*/ 79084 w 162775"/>
                <a:gd name="connsiteY3" fmla="*/ 2530 h 79922"/>
                <a:gd name="connsiteX4" fmla="*/ 82277 w 162775"/>
                <a:gd name="connsiteY4" fmla="*/ 13519 h 79922"/>
                <a:gd name="connsiteX5" fmla="*/ 86178 w 162775"/>
                <a:gd name="connsiteY5" fmla="*/ 29462 h 79922"/>
                <a:gd name="connsiteX6" fmla="*/ 89189 w 162775"/>
                <a:gd name="connsiteY6" fmla="*/ 41339 h 79922"/>
                <a:gd name="connsiteX7" fmla="*/ 94686 w 162775"/>
                <a:gd name="connsiteY7" fmla="*/ 54806 h 79922"/>
                <a:gd name="connsiteX8" fmla="*/ 123055 w 162775"/>
                <a:gd name="connsiteY8" fmla="*/ 73592 h 79922"/>
                <a:gd name="connsiteX9" fmla="*/ 133517 w 162775"/>
                <a:gd name="connsiteY9" fmla="*/ 61189 h 79922"/>
                <a:gd name="connsiteX10" fmla="*/ 123055 w 162775"/>
                <a:gd name="connsiteY10" fmla="*/ 23444 h 79922"/>
                <a:gd name="connsiteX11" fmla="*/ 120394 w 162775"/>
                <a:gd name="connsiteY11" fmla="*/ 13868 h 79922"/>
                <a:gd name="connsiteX12" fmla="*/ 137243 w 162775"/>
                <a:gd name="connsiteY12" fmla="*/ -1368 h 79922"/>
                <a:gd name="connsiteX13" fmla="*/ 162776 w 162775"/>
                <a:gd name="connsiteY13" fmla="*/ 25745 h 79922"/>
                <a:gd name="connsiteX14" fmla="*/ 159940 w 162775"/>
                <a:gd name="connsiteY14" fmla="*/ 28048 h 79922"/>
                <a:gd name="connsiteX15" fmla="*/ 156572 w 162775"/>
                <a:gd name="connsiteY15" fmla="*/ 25032 h 79922"/>
                <a:gd name="connsiteX16" fmla="*/ 137775 w 162775"/>
                <a:gd name="connsiteY16" fmla="*/ 3594 h 79922"/>
                <a:gd name="connsiteX17" fmla="*/ 133343 w 162775"/>
                <a:gd name="connsiteY17" fmla="*/ 9794 h 79922"/>
                <a:gd name="connsiteX18" fmla="*/ 137418 w 162775"/>
                <a:gd name="connsiteY18" fmla="*/ 24149 h 79922"/>
                <a:gd name="connsiteX19" fmla="*/ 146816 w 162775"/>
                <a:gd name="connsiteY19" fmla="*/ 58354 h 79922"/>
                <a:gd name="connsiteX20" fmla="*/ 140254 w 162775"/>
                <a:gd name="connsiteY20" fmla="*/ 73766 h 79922"/>
                <a:gd name="connsiteX21" fmla="*/ 123762 w 162775"/>
                <a:gd name="connsiteY21" fmla="*/ 78554 h 79922"/>
                <a:gd name="connsiteX22" fmla="*/ 92383 w 162775"/>
                <a:gd name="connsiteY22" fmla="*/ 60657 h 79922"/>
                <a:gd name="connsiteX23" fmla="*/ 69328 w 162775"/>
                <a:gd name="connsiteY23" fmla="*/ 78554 h 79922"/>
                <a:gd name="connsiteX24" fmla="*/ 39363 w 162775"/>
                <a:gd name="connsiteY24" fmla="*/ 62428 h 79922"/>
                <a:gd name="connsiteX25" fmla="*/ 20393 w 162775"/>
                <a:gd name="connsiteY25" fmla="*/ 78554 h 79922"/>
                <a:gd name="connsiteX26" fmla="*/ 6387 w 162775"/>
                <a:gd name="connsiteY26" fmla="*/ 68986 h 79922"/>
                <a:gd name="connsiteX27" fmla="*/ 0 w 162775"/>
                <a:gd name="connsiteY27" fmla="*/ 51439 h 79922"/>
                <a:gd name="connsiteX28" fmla="*/ 3011 w 162775"/>
                <a:gd name="connsiteY28" fmla="*/ 49136 h 79922"/>
                <a:gd name="connsiteX29" fmla="*/ 6919 w 162775"/>
                <a:gd name="connsiteY29" fmla="*/ 54456 h 79922"/>
                <a:gd name="connsiteX30" fmla="*/ 19860 w 162775"/>
                <a:gd name="connsiteY30" fmla="*/ 73592 h 79922"/>
                <a:gd name="connsiteX31" fmla="*/ 25708 w 162775"/>
                <a:gd name="connsiteY31" fmla="*/ 64905 h 79922"/>
                <a:gd name="connsiteX32" fmla="*/ 22871 w 162775"/>
                <a:gd name="connsiteY32" fmla="*/ 50200 h 79922"/>
                <a:gd name="connsiteX33" fmla="*/ 18971 w 162775"/>
                <a:gd name="connsiteY33" fmla="*/ 34249 h 79922"/>
                <a:gd name="connsiteX34" fmla="*/ 13299 w 162775"/>
                <a:gd name="connsiteY34" fmla="*/ 11565 h 79922"/>
                <a:gd name="connsiteX35" fmla="*/ 11527 w 162775"/>
                <a:gd name="connsiteY35" fmla="*/ 4300 h 79922"/>
                <a:gd name="connsiteX36" fmla="*/ 17556 w 162775"/>
                <a:gd name="connsiteY36" fmla="*/ -1368 h 79922"/>
                <a:gd name="connsiteX37" fmla="*/ 24468 w 162775"/>
                <a:gd name="connsiteY37" fmla="*/ 2530 h 79922"/>
                <a:gd name="connsiteX38" fmla="*/ 27661 w 162775"/>
                <a:gd name="connsiteY38" fmla="*/ 13519 h 79922"/>
                <a:gd name="connsiteX39" fmla="*/ 31562 w 162775"/>
                <a:gd name="connsiteY39" fmla="*/ 29462 h 79922"/>
                <a:gd name="connsiteX40" fmla="*/ 34573 w 162775"/>
                <a:gd name="connsiteY40" fmla="*/ 41339 h 79922"/>
                <a:gd name="connsiteX41" fmla="*/ 42024 w 162775"/>
                <a:gd name="connsiteY41" fmla="*/ 57290 h 79922"/>
                <a:gd name="connsiteX42" fmla="*/ 68622 w 162775"/>
                <a:gd name="connsiteY42" fmla="*/ 73592 h 79922"/>
                <a:gd name="connsiteX43" fmla="*/ 79084 w 162775"/>
                <a:gd name="connsiteY43" fmla="*/ 61189 h 79922"/>
                <a:gd name="connsiteX44" fmla="*/ 76065 w 162775"/>
                <a:gd name="connsiteY44" fmla="*/ 44531 h 79922"/>
                <a:gd name="connsiteX45" fmla="*/ 68622 w 162775"/>
                <a:gd name="connsiteY45" fmla="*/ 14756 h 79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62775" h="79922">
                  <a:moveTo>
                    <a:pt x="68622" y="14756"/>
                  </a:moveTo>
                  <a:cubicBezTo>
                    <a:pt x="67732" y="11216"/>
                    <a:pt x="66135" y="5190"/>
                    <a:pt x="66135" y="4300"/>
                  </a:cubicBezTo>
                  <a:cubicBezTo>
                    <a:pt x="66135" y="401"/>
                    <a:pt x="69328" y="-1368"/>
                    <a:pt x="72165" y="-1368"/>
                  </a:cubicBezTo>
                  <a:cubicBezTo>
                    <a:pt x="75358" y="-1368"/>
                    <a:pt x="78194" y="933"/>
                    <a:pt x="79084" y="2530"/>
                  </a:cubicBezTo>
                  <a:cubicBezTo>
                    <a:pt x="79966" y="4126"/>
                    <a:pt x="81388" y="9794"/>
                    <a:pt x="82277" y="13519"/>
                  </a:cubicBezTo>
                  <a:cubicBezTo>
                    <a:pt x="83159" y="16885"/>
                    <a:pt x="85114" y="25032"/>
                    <a:pt x="86178" y="29462"/>
                  </a:cubicBezTo>
                  <a:cubicBezTo>
                    <a:pt x="87235" y="33368"/>
                    <a:pt x="88299" y="37267"/>
                    <a:pt x="89189" y="41339"/>
                  </a:cubicBezTo>
                  <a:cubicBezTo>
                    <a:pt x="91143" y="48961"/>
                    <a:pt x="91143" y="49312"/>
                    <a:pt x="94686" y="54806"/>
                  </a:cubicBezTo>
                  <a:cubicBezTo>
                    <a:pt x="100359" y="63492"/>
                    <a:pt x="109225" y="73592"/>
                    <a:pt x="123055" y="73592"/>
                  </a:cubicBezTo>
                  <a:cubicBezTo>
                    <a:pt x="132985" y="73592"/>
                    <a:pt x="133517" y="65436"/>
                    <a:pt x="133517" y="61189"/>
                  </a:cubicBezTo>
                  <a:cubicBezTo>
                    <a:pt x="133517" y="50557"/>
                    <a:pt x="125891" y="30883"/>
                    <a:pt x="123055" y="23444"/>
                  </a:cubicBezTo>
                  <a:cubicBezTo>
                    <a:pt x="121109" y="18481"/>
                    <a:pt x="120394" y="16885"/>
                    <a:pt x="120394" y="13868"/>
                  </a:cubicBezTo>
                  <a:cubicBezTo>
                    <a:pt x="120394" y="4475"/>
                    <a:pt x="128195" y="-1368"/>
                    <a:pt x="137243" y="-1368"/>
                  </a:cubicBezTo>
                  <a:cubicBezTo>
                    <a:pt x="154975" y="-1368"/>
                    <a:pt x="162776" y="23085"/>
                    <a:pt x="162776" y="25745"/>
                  </a:cubicBezTo>
                  <a:cubicBezTo>
                    <a:pt x="162776" y="28048"/>
                    <a:pt x="160472" y="28048"/>
                    <a:pt x="159940" y="28048"/>
                  </a:cubicBezTo>
                  <a:cubicBezTo>
                    <a:pt x="157454" y="28048"/>
                    <a:pt x="157278" y="26984"/>
                    <a:pt x="156572" y="25032"/>
                  </a:cubicBezTo>
                  <a:cubicBezTo>
                    <a:pt x="152488" y="10858"/>
                    <a:pt x="144862" y="3594"/>
                    <a:pt x="137775" y="3594"/>
                  </a:cubicBezTo>
                  <a:cubicBezTo>
                    <a:pt x="134049" y="3594"/>
                    <a:pt x="133343" y="6070"/>
                    <a:pt x="133343" y="9794"/>
                  </a:cubicBezTo>
                  <a:cubicBezTo>
                    <a:pt x="133343" y="13868"/>
                    <a:pt x="134225" y="16171"/>
                    <a:pt x="137418" y="24149"/>
                  </a:cubicBezTo>
                  <a:cubicBezTo>
                    <a:pt x="139547" y="29643"/>
                    <a:pt x="146816" y="48429"/>
                    <a:pt x="146816" y="58354"/>
                  </a:cubicBezTo>
                  <a:cubicBezTo>
                    <a:pt x="146816" y="61189"/>
                    <a:pt x="146816" y="68629"/>
                    <a:pt x="140254" y="73766"/>
                  </a:cubicBezTo>
                  <a:cubicBezTo>
                    <a:pt x="137243" y="76076"/>
                    <a:pt x="132096" y="78554"/>
                    <a:pt x="123762" y="78554"/>
                  </a:cubicBezTo>
                  <a:cubicBezTo>
                    <a:pt x="107810" y="78554"/>
                    <a:pt x="98055" y="68098"/>
                    <a:pt x="92383" y="60657"/>
                  </a:cubicBezTo>
                  <a:cubicBezTo>
                    <a:pt x="90961" y="75720"/>
                    <a:pt x="78369" y="78554"/>
                    <a:pt x="69328" y="78554"/>
                  </a:cubicBezTo>
                  <a:cubicBezTo>
                    <a:pt x="54616" y="78554"/>
                    <a:pt x="44686" y="69518"/>
                    <a:pt x="39363" y="62428"/>
                  </a:cubicBezTo>
                  <a:cubicBezTo>
                    <a:pt x="38123" y="74656"/>
                    <a:pt x="27661" y="78554"/>
                    <a:pt x="20393" y="78554"/>
                  </a:cubicBezTo>
                  <a:cubicBezTo>
                    <a:pt x="12766" y="78554"/>
                    <a:pt x="8690" y="73060"/>
                    <a:pt x="6387" y="68986"/>
                  </a:cubicBezTo>
                  <a:cubicBezTo>
                    <a:pt x="2486" y="62428"/>
                    <a:pt x="0" y="52328"/>
                    <a:pt x="0" y="51439"/>
                  </a:cubicBezTo>
                  <a:cubicBezTo>
                    <a:pt x="0" y="49136"/>
                    <a:pt x="2486" y="49136"/>
                    <a:pt x="3011" y="49136"/>
                  </a:cubicBezTo>
                  <a:cubicBezTo>
                    <a:pt x="5497" y="49136"/>
                    <a:pt x="5672" y="49668"/>
                    <a:pt x="6919" y="54456"/>
                  </a:cubicBezTo>
                  <a:cubicBezTo>
                    <a:pt x="9573" y="64905"/>
                    <a:pt x="12941" y="73592"/>
                    <a:pt x="19860" y="73592"/>
                  </a:cubicBezTo>
                  <a:cubicBezTo>
                    <a:pt x="24468" y="73592"/>
                    <a:pt x="25708" y="69693"/>
                    <a:pt x="25708" y="64905"/>
                  </a:cubicBezTo>
                  <a:cubicBezTo>
                    <a:pt x="25708" y="61538"/>
                    <a:pt x="24119" y="54987"/>
                    <a:pt x="22871" y="50200"/>
                  </a:cubicBezTo>
                  <a:cubicBezTo>
                    <a:pt x="21632" y="45413"/>
                    <a:pt x="19860" y="38148"/>
                    <a:pt x="18971" y="34249"/>
                  </a:cubicBezTo>
                  <a:lnTo>
                    <a:pt x="13299" y="11565"/>
                  </a:lnTo>
                  <a:cubicBezTo>
                    <a:pt x="12591" y="9262"/>
                    <a:pt x="11527" y="4831"/>
                    <a:pt x="11527" y="4300"/>
                  </a:cubicBezTo>
                  <a:cubicBezTo>
                    <a:pt x="11527" y="401"/>
                    <a:pt x="14720" y="-1368"/>
                    <a:pt x="17556" y="-1368"/>
                  </a:cubicBezTo>
                  <a:cubicBezTo>
                    <a:pt x="20742" y="-1368"/>
                    <a:pt x="23586" y="933"/>
                    <a:pt x="24468" y="2530"/>
                  </a:cubicBezTo>
                  <a:cubicBezTo>
                    <a:pt x="25358" y="4126"/>
                    <a:pt x="26772" y="9794"/>
                    <a:pt x="27661" y="13519"/>
                  </a:cubicBezTo>
                  <a:cubicBezTo>
                    <a:pt x="28551" y="16885"/>
                    <a:pt x="30497" y="25032"/>
                    <a:pt x="31562" y="29462"/>
                  </a:cubicBezTo>
                  <a:cubicBezTo>
                    <a:pt x="32626" y="33368"/>
                    <a:pt x="33691" y="37267"/>
                    <a:pt x="34573" y="41339"/>
                  </a:cubicBezTo>
                  <a:cubicBezTo>
                    <a:pt x="36527" y="48605"/>
                    <a:pt x="36885" y="50025"/>
                    <a:pt x="42024" y="57290"/>
                  </a:cubicBezTo>
                  <a:cubicBezTo>
                    <a:pt x="46989" y="64380"/>
                    <a:pt x="55323" y="73592"/>
                    <a:pt x="68622" y="73592"/>
                  </a:cubicBezTo>
                  <a:cubicBezTo>
                    <a:pt x="78902" y="73592"/>
                    <a:pt x="79084" y="64556"/>
                    <a:pt x="79084" y="61189"/>
                  </a:cubicBezTo>
                  <a:cubicBezTo>
                    <a:pt x="79084" y="56758"/>
                    <a:pt x="78552" y="54456"/>
                    <a:pt x="76065" y="44531"/>
                  </a:cubicBezTo>
                  <a:lnTo>
                    <a:pt x="68622" y="14756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492" name="任意多边形: 形状 1491">
              <a:extLst>
                <a:ext uri="{FF2B5EF4-FFF2-40B4-BE49-F238E27FC236}">
                  <a16:creationId xmlns:a16="http://schemas.microsoft.com/office/drawing/2014/main" id="{662F1EF2-9639-B8D8-AD49-2A08D26F2541}"/>
                </a:ext>
              </a:extLst>
            </p:cNvPr>
            <p:cNvSpPr/>
            <p:nvPr>
              <p:custDataLst>
                <p:tags r:id="rId265"/>
              </p:custDataLst>
            </p:nvPr>
          </p:nvSpPr>
          <p:spPr>
            <a:xfrm flipV="1">
              <a:off x="15464781" y="-15281533"/>
              <a:ext cx="58747" cy="253090"/>
            </a:xfrm>
            <a:custGeom>
              <a:avLst/>
              <a:gdLst>
                <a:gd name="connsiteX0" fmla="*/ 58747 w 58747"/>
                <a:gd name="connsiteY0" fmla="*/ 125171 h 253090"/>
                <a:gd name="connsiteX1" fmla="*/ 42033 w 58747"/>
                <a:gd name="connsiteY1" fmla="*/ 204132 h 253090"/>
                <a:gd name="connsiteX2" fmla="*/ 2535 w 58747"/>
                <a:gd name="connsiteY2" fmla="*/ 251716 h 253090"/>
                <a:gd name="connsiteX3" fmla="*/ 0 w 58747"/>
                <a:gd name="connsiteY3" fmla="*/ 249183 h 253090"/>
                <a:gd name="connsiteX4" fmla="*/ 4815 w 58747"/>
                <a:gd name="connsiteY4" fmla="*/ 243363 h 253090"/>
                <a:gd name="connsiteX5" fmla="*/ 44058 w 58747"/>
                <a:gd name="connsiteY5" fmla="*/ 125171 h 253090"/>
                <a:gd name="connsiteX6" fmla="*/ 3289 w 58747"/>
                <a:gd name="connsiteY6" fmla="*/ 5462 h 253090"/>
                <a:gd name="connsiteX7" fmla="*/ 0 w 58747"/>
                <a:gd name="connsiteY7" fmla="*/ 1159 h 253090"/>
                <a:gd name="connsiteX8" fmla="*/ 2535 w 58747"/>
                <a:gd name="connsiteY8" fmla="*/ -1375 h 253090"/>
                <a:gd name="connsiteX9" fmla="*/ 42795 w 58747"/>
                <a:gd name="connsiteY9" fmla="*/ 47979 h 253090"/>
                <a:gd name="connsiteX10" fmla="*/ 58747 w 58747"/>
                <a:gd name="connsiteY10" fmla="*/ 125171 h 253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8747" h="253090">
                  <a:moveTo>
                    <a:pt x="58747" y="125171"/>
                  </a:moveTo>
                  <a:cubicBezTo>
                    <a:pt x="58747" y="144909"/>
                    <a:pt x="55967" y="175533"/>
                    <a:pt x="42033" y="204132"/>
                  </a:cubicBezTo>
                  <a:cubicBezTo>
                    <a:pt x="26843" y="235265"/>
                    <a:pt x="5061" y="251716"/>
                    <a:pt x="2535" y="251716"/>
                  </a:cubicBezTo>
                  <a:cubicBezTo>
                    <a:pt x="1009" y="251716"/>
                    <a:pt x="0" y="250700"/>
                    <a:pt x="0" y="249183"/>
                  </a:cubicBezTo>
                  <a:cubicBezTo>
                    <a:pt x="0" y="248429"/>
                    <a:pt x="0" y="247921"/>
                    <a:pt x="4815" y="243363"/>
                  </a:cubicBezTo>
                  <a:cubicBezTo>
                    <a:pt x="29624" y="218305"/>
                    <a:pt x="44058" y="178066"/>
                    <a:pt x="44058" y="125171"/>
                  </a:cubicBezTo>
                  <a:cubicBezTo>
                    <a:pt x="44058" y="81891"/>
                    <a:pt x="34692" y="37348"/>
                    <a:pt x="3289" y="5462"/>
                  </a:cubicBezTo>
                  <a:cubicBezTo>
                    <a:pt x="0" y="2421"/>
                    <a:pt x="0" y="1912"/>
                    <a:pt x="0" y="1159"/>
                  </a:cubicBezTo>
                  <a:cubicBezTo>
                    <a:pt x="0" y="-358"/>
                    <a:pt x="1009" y="-1375"/>
                    <a:pt x="2535" y="-1375"/>
                  </a:cubicBezTo>
                  <a:cubicBezTo>
                    <a:pt x="5061" y="-1375"/>
                    <a:pt x="27853" y="15838"/>
                    <a:pt x="42795" y="47979"/>
                  </a:cubicBezTo>
                  <a:cubicBezTo>
                    <a:pt x="55712" y="75817"/>
                    <a:pt x="58747" y="103908"/>
                    <a:pt x="58747" y="125171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</p:grpSp>
      <p:grpSp>
        <p:nvGrpSpPr>
          <p:cNvPr id="1455" name="组合 1454" descr="\documentclass{article}&#10;\usepackage{amsmath}&#10;\pagestyle{empty}&#10;\begin{document}&#10;&#10;\begin{gather*}&#10;\mathbf{H}^{dec\texttt{\_}sa\texttt{\_}ln} = \mathit{LayerNorm}(\mathbf{H}^{in}+\mathbf{H}^{dec\texttt{\_}sa})&#10;\end{gather*}&#10;&#10;\end{document}" title="IguanaTex Shape Display">
            <a:extLst>
              <a:ext uri="{FF2B5EF4-FFF2-40B4-BE49-F238E27FC236}">
                <a16:creationId xmlns:a16="http://schemas.microsoft.com/office/drawing/2014/main" id="{C0BEE253-8C20-CF0C-FBDA-4D2344C59A6A}"/>
              </a:ext>
            </a:extLst>
          </p:cNvPr>
          <p:cNvGrpSpPr>
            <a:grpSpLocks noChangeAspect="1"/>
          </p:cNvGrpSpPr>
          <p:nvPr>
            <p:custDataLst>
              <p:tags r:id="rId2"/>
            </p:custDataLst>
          </p:nvPr>
        </p:nvGrpSpPr>
        <p:grpSpPr>
          <a:xfrm>
            <a:off x="6388100" y="2930728"/>
            <a:ext cx="4467960" cy="290762"/>
            <a:chOff x="11918953" y="-14710978"/>
            <a:chExt cx="4467960" cy="290762"/>
          </a:xfrm>
        </p:grpSpPr>
        <p:sp>
          <p:nvSpPr>
            <p:cNvPr id="1436" name="任意多边形: 形状 1435">
              <a:extLst>
                <a:ext uri="{FF2B5EF4-FFF2-40B4-BE49-F238E27FC236}">
                  <a16:creationId xmlns:a16="http://schemas.microsoft.com/office/drawing/2014/main" id="{A7EEC30C-EE17-2102-5376-25CCCCF435E2}"/>
                </a:ext>
              </a:extLst>
            </p:cNvPr>
            <p:cNvSpPr/>
            <p:nvPr>
              <p:custDataLst>
                <p:tags r:id="rId233"/>
              </p:custDataLst>
            </p:nvPr>
          </p:nvSpPr>
          <p:spPr>
            <a:xfrm flipV="1">
              <a:off x="11918953" y="-14657110"/>
              <a:ext cx="207898" cy="173620"/>
            </a:xfrm>
            <a:custGeom>
              <a:avLst/>
              <a:gdLst>
                <a:gd name="connsiteX0" fmla="*/ 180555 w 207898"/>
                <a:gd name="connsiteY0" fmla="*/ 160349 h 173620"/>
                <a:gd name="connsiteX1" fmla="*/ 207899 w 207898"/>
                <a:gd name="connsiteY1" fmla="*/ 160349 h 173620"/>
                <a:gd name="connsiteX2" fmla="*/ 207899 w 207898"/>
                <a:gd name="connsiteY2" fmla="*/ 172243 h 173620"/>
                <a:gd name="connsiteX3" fmla="*/ 162570 w 207898"/>
                <a:gd name="connsiteY3" fmla="*/ 171480 h 173620"/>
                <a:gd name="connsiteX4" fmla="*/ 117248 w 207898"/>
                <a:gd name="connsiteY4" fmla="*/ 172243 h 173620"/>
                <a:gd name="connsiteX5" fmla="*/ 117248 w 207898"/>
                <a:gd name="connsiteY5" fmla="*/ 160349 h 173620"/>
                <a:gd name="connsiteX6" fmla="*/ 144592 w 207898"/>
                <a:gd name="connsiteY6" fmla="*/ 160349 h 173620"/>
                <a:gd name="connsiteX7" fmla="*/ 144592 w 207898"/>
                <a:gd name="connsiteY7" fmla="*/ 94797 h 173620"/>
                <a:gd name="connsiteX8" fmla="*/ 63307 w 207898"/>
                <a:gd name="connsiteY8" fmla="*/ 94797 h 173620"/>
                <a:gd name="connsiteX9" fmla="*/ 63307 w 207898"/>
                <a:gd name="connsiteY9" fmla="*/ 160349 h 173620"/>
                <a:gd name="connsiteX10" fmla="*/ 90659 w 207898"/>
                <a:gd name="connsiteY10" fmla="*/ 160349 h 173620"/>
                <a:gd name="connsiteX11" fmla="*/ 90659 w 207898"/>
                <a:gd name="connsiteY11" fmla="*/ 172243 h 173620"/>
                <a:gd name="connsiteX12" fmla="*/ 45330 w 207898"/>
                <a:gd name="connsiteY12" fmla="*/ 171480 h 173620"/>
                <a:gd name="connsiteX13" fmla="*/ 0 w 207898"/>
                <a:gd name="connsiteY13" fmla="*/ 172243 h 173620"/>
                <a:gd name="connsiteX14" fmla="*/ 0 w 207898"/>
                <a:gd name="connsiteY14" fmla="*/ 160349 h 173620"/>
                <a:gd name="connsiteX15" fmla="*/ 27352 w 207898"/>
                <a:gd name="connsiteY15" fmla="*/ 160349 h 173620"/>
                <a:gd name="connsiteX16" fmla="*/ 27352 w 207898"/>
                <a:gd name="connsiteY16" fmla="*/ 10515 h 173620"/>
                <a:gd name="connsiteX17" fmla="*/ 0 w 207898"/>
                <a:gd name="connsiteY17" fmla="*/ 10515 h 173620"/>
                <a:gd name="connsiteX18" fmla="*/ 0 w 207898"/>
                <a:gd name="connsiteY18" fmla="*/ -1377 h 173620"/>
                <a:gd name="connsiteX19" fmla="*/ 45330 w 207898"/>
                <a:gd name="connsiteY19" fmla="*/ -616 h 173620"/>
                <a:gd name="connsiteX20" fmla="*/ 90659 w 207898"/>
                <a:gd name="connsiteY20" fmla="*/ -1377 h 173620"/>
                <a:gd name="connsiteX21" fmla="*/ 90659 w 207898"/>
                <a:gd name="connsiteY21" fmla="*/ 10515 h 173620"/>
                <a:gd name="connsiteX22" fmla="*/ 63307 w 207898"/>
                <a:gd name="connsiteY22" fmla="*/ 10515 h 173620"/>
                <a:gd name="connsiteX23" fmla="*/ 63307 w 207898"/>
                <a:gd name="connsiteY23" fmla="*/ 82903 h 173620"/>
                <a:gd name="connsiteX24" fmla="*/ 144592 w 207898"/>
                <a:gd name="connsiteY24" fmla="*/ 82903 h 173620"/>
                <a:gd name="connsiteX25" fmla="*/ 144592 w 207898"/>
                <a:gd name="connsiteY25" fmla="*/ 10515 h 173620"/>
                <a:gd name="connsiteX26" fmla="*/ 117248 w 207898"/>
                <a:gd name="connsiteY26" fmla="*/ 10515 h 173620"/>
                <a:gd name="connsiteX27" fmla="*/ 117248 w 207898"/>
                <a:gd name="connsiteY27" fmla="*/ -1377 h 173620"/>
                <a:gd name="connsiteX28" fmla="*/ 162570 w 207898"/>
                <a:gd name="connsiteY28" fmla="*/ -616 h 173620"/>
                <a:gd name="connsiteX29" fmla="*/ 207899 w 207898"/>
                <a:gd name="connsiteY29" fmla="*/ -1377 h 173620"/>
                <a:gd name="connsiteX30" fmla="*/ 207899 w 207898"/>
                <a:gd name="connsiteY30" fmla="*/ 10515 h 173620"/>
                <a:gd name="connsiteX31" fmla="*/ 180555 w 207898"/>
                <a:gd name="connsiteY31" fmla="*/ 10515 h 173620"/>
                <a:gd name="connsiteX32" fmla="*/ 180555 w 207898"/>
                <a:gd name="connsiteY32" fmla="*/ 160349 h 173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07898" h="173620">
                  <a:moveTo>
                    <a:pt x="180555" y="160349"/>
                  </a:moveTo>
                  <a:lnTo>
                    <a:pt x="207899" y="160349"/>
                  </a:lnTo>
                  <a:lnTo>
                    <a:pt x="207899" y="172243"/>
                  </a:lnTo>
                  <a:cubicBezTo>
                    <a:pt x="198279" y="171480"/>
                    <a:pt x="173461" y="171480"/>
                    <a:pt x="162570" y="171480"/>
                  </a:cubicBezTo>
                  <a:cubicBezTo>
                    <a:pt x="151686" y="171480"/>
                    <a:pt x="126868" y="171480"/>
                    <a:pt x="117248" y="172243"/>
                  </a:cubicBezTo>
                  <a:lnTo>
                    <a:pt x="117248" y="160349"/>
                  </a:lnTo>
                  <a:lnTo>
                    <a:pt x="144592" y="160349"/>
                  </a:lnTo>
                  <a:lnTo>
                    <a:pt x="144592" y="94797"/>
                  </a:lnTo>
                  <a:lnTo>
                    <a:pt x="63307" y="94797"/>
                  </a:lnTo>
                  <a:lnTo>
                    <a:pt x="63307" y="160349"/>
                  </a:lnTo>
                  <a:lnTo>
                    <a:pt x="90659" y="160349"/>
                  </a:lnTo>
                  <a:lnTo>
                    <a:pt x="90659" y="172243"/>
                  </a:lnTo>
                  <a:cubicBezTo>
                    <a:pt x="81031" y="171480"/>
                    <a:pt x="56221" y="171480"/>
                    <a:pt x="45330" y="171480"/>
                  </a:cubicBezTo>
                  <a:cubicBezTo>
                    <a:pt x="34438" y="171480"/>
                    <a:pt x="9621" y="171480"/>
                    <a:pt x="0" y="172243"/>
                  </a:cubicBezTo>
                  <a:lnTo>
                    <a:pt x="0" y="160349"/>
                  </a:lnTo>
                  <a:lnTo>
                    <a:pt x="27352" y="160349"/>
                  </a:lnTo>
                  <a:lnTo>
                    <a:pt x="27352" y="10515"/>
                  </a:lnTo>
                  <a:lnTo>
                    <a:pt x="0" y="10515"/>
                  </a:lnTo>
                  <a:lnTo>
                    <a:pt x="0" y="-1377"/>
                  </a:lnTo>
                  <a:cubicBezTo>
                    <a:pt x="9621" y="-616"/>
                    <a:pt x="34438" y="-616"/>
                    <a:pt x="45330" y="-616"/>
                  </a:cubicBezTo>
                  <a:cubicBezTo>
                    <a:pt x="56221" y="-616"/>
                    <a:pt x="81031" y="-616"/>
                    <a:pt x="90659" y="-1377"/>
                  </a:cubicBezTo>
                  <a:lnTo>
                    <a:pt x="90659" y="10515"/>
                  </a:lnTo>
                  <a:lnTo>
                    <a:pt x="63307" y="10515"/>
                  </a:lnTo>
                  <a:lnTo>
                    <a:pt x="63307" y="82903"/>
                  </a:lnTo>
                  <a:lnTo>
                    <a:pt x="144592" y="82903"/>
                  </a:lnTo>
                  <a:lnTo>
                    <a:pt x="144592" y="10515"/>
                  </a:lnTo>
                  <a:lnTo>
                    <a:pt x="117248" y="10515"/>
                  </a:lnTo>
                  <a:lnTo>
                    <a:pt x="117248" y="-1377"/>
                  </a:lnTo>
                  <a:cubicBezTo>
                    <a:pt x="126868" y="-616"/>
                    <a:pt x="151686" y="-616"/>
                    <a:pt x="162570" y="-616"/>
                  </a:cubicBezTo>
                  <a:cubicBezTo>
                    <a:pt x="173461" y="-616"/>
                    <a:pt x="198279" y="-616"/>
                    <a:pt x="207899" y="-1377"/>
                  </a:cubicBezTo>
                  <a:lnTo>
                    <a:pt x="207899" y="10515"/>
                  </a:lnTo>
                  <a:lnTo>
                    <a:pt x="180555" y="10515"/>
                  </a:lnTo>
                  <a:lnTo>
                    <a:pt x="180555" y="160349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437" name="任意多边形: 形状 1436">
              <a:extLst>
                <a:ext uri="{FF2B5EF4-FFF2-40B4-BE49-F238E27FC236}">
                  <a16:creationId xmlns:a16="http://schemas.microsoft.com/office/drawing/2014/main" id="{1768FD89-B23E-7C1C-4F92-EA673F4C2B3C}"/>
                </a:ext>
              </a:extLst>
            </p:cNvPr>
            <p:cNvSpPr/>
            <p:nvPr>
              <p:custDataLst>
                <p:tags r:id="rId234"/>
              </p:custDataLst>
            </p:nvPr>
          </p:nvSpPr>
          <p:spPr>
            <a:xfrm flipV="1">
              <a:off x="12147826" y="-14710978"/>
              <a:ext cx="278340" cy="124759"/>
            </a:xfrm>
            <a:custGeom>
              <a:avLst/>
              <a:gdLst>
                <a:gd name="connsiteX0" fmla="*/ 90429 w 278340"/>
                <a:gd name="connsiteY0" fmla="*/ 118057 h 124759"/>
                <a:gd name="connsiteX1" fmla="*/ 91136 w 278340"/>
                <a:gd name="connsiteY1" fmla="*/ 120898 h 124759"/>
                <a:gd name="connsiteX2" fmla="*/ 88299 w 278340"/>
                <a:gd name="connsiteY2" fmla="*/ 123376 h 124759"/>
                <a:gd name="connsiteX3" fmla="*/ 65603 w 278340"/>
                <a:gd name="connsiteY3" fmla="*/ 121605 h 124759"/>
                <a:gd name="connsiteX4" fmla="*/ 61702 w 278340"/>
                <a:gd name="connsiteY4" fmla="*/ 117531 h 124759"/>
                <a:gd name="connsiteX5" fmla="*/ 66310 w 278340"/>
                <a:gd name="connsiteY5" fmla="*/ 115047 h 124759"/>
                <a:gd name="connsiteX6" fmla="*/ 74826 w 278340"/>
                <a:gd name="connsiteY6" fmla="*/ 112388 h 124759"/>
                <a:gd name="connsiteX7" fmla="*/ 74111 w 278340"/>
                <a:gd name="connsiteY7" fmla="*/ 108489 h 124759"/>
                <a:gd name="connsiteX8" fmla="*/ 64006 w 278340"/>
                <a:gd name="connsiteY8" fmla="*/ 68083 h 124759"/>
                <a:gd name="connsiteX9" fmla="*/ 45743 w 278340"/>
                <a:gd name="connsiteY9" fmla="*/ 78539 h 124759"/>
                <a:gd name="connsiteX10" fmla="*/ 0 w 278340"/>
                <a:gd name="connsiteY10" fmla="*/ 28034 h 124759"/>
                <a:gd name="connsiteX11" fmla="*/ 26772 w 278340"/>
                <a:gd name="connsiteY11" fmla="*/ -1383 h 124759"/>
                <a:gd name="connsiteX12" fmla="*/ 51947 w 278340"/>
                <a:gd name="connsiteY12" fmla="*/ 11020 h 124759"/>
                <a:gd name="connsiteX13" fmla="*/ 70210 w 278340"/>
                <a:gd name="connsiteY13" fmla="*/ -1383 h 124759"/>
                <a:gd name="connsiteX14" fmla="*/ 84224 w 278340"/>
                <a:gd name="connsiteY14" fmla="*/ 8009 h 124759"/>
                <a:gd name="connsiteX15" fmla="*/ 90429 w 278340"/>
                <a:gd name="connsiteY15" fmla="*/ 25731 h 124759"/>
                <a:gd name="connsiteX16" fmla="*/ 87592 w 278340"/>
                <a:gd name="connsiteY16" fmla="*/ 28034 h 124759"/>
                <a:gd name="connsiteX17" fmla="*/ 83691 w 278340"/>
                <a:gd name="connsiteY17" fmla="*/ 22540 h 124759"/>
                <a:gd name="connsiteX18" fmla="*/ 70743 w 278340"/>
                <a:gd name="connsiteY18" fmla="*/ 3579 h 124759"/>
                <a:gd name="connsiteX19" fmla="*/ 64896 w 278340"/>
                <a:gd name="connsiteY19" fmla="*/ 12257 h 124759"/>
                <a:gd name="connsiteX20" fmla="*/ 65778 w 278340"/>
                <a:gd name="connsiteY20" fmla="*/ 19530 h 124759"/>
                <a:gd name="connsiteX21" fmla="*/ 90429 w 278340"/>
                <a:gd name="connsiteY21" fmla="*/ 118057 h 124759"/>
                <a:gd name="connsiteX22" fmla="*/ 52662 w 278340"/>
                <a:gd name="connsiteY22" fmla="*/ 22540 h 124759"/>
                <a:gd name="connsiteX23" fmla="*/ 43613 w 278340"/>
                <a:gd name="connsiteY23" fmla="*/ 10669 h 124759"/>
                <a:gd name="connsiteX24" fmla="*/ 27304 w 278340"/>
                <a:gd name="connsiteY24" fmla="*/ 3579 h 124759"/>
                <a:gd name="connsiteX25" fmla="*/ 14355 w 278340"/>
                <a:gd name="connsiteY25" fmla="*/ 20769 h 124759"/>
                <a:gd name="connsiteX26" fmla="*/ 23578 w 278340"/>
                <a:gd name="connsiteY26" fmla="*/ 56745 h 124759"/>
                <a:gd name="connsiteX27" fmla="*/ 45743 w 278340"/>
                <a:gd name="connsiteY27" fmla="*/ 73577 h 124759"/>
                <a:gd name="connsiteX28" fmla="*/ 61528 w 278340"/>
                <a:gd name="connsiteY28" fmla="*/ 58158 h 124759"/>
                <a:gd name="connsiteX29" fmla="*/ 60995 w 278340"/>
                <a:gd name="connsiteY29" fmla="*/ 55681 h 124759"/>
                <a:gd name="connsiteX30" fmla="*/ 52662 w 278340"/>
                <a:gd name="connsiteY30" fmla="*/ 22540 h 124759"/>
                <a:gd name="connsiteX31" fmla="*/ 134207 w 278340"/>
                <a:gd name="connsiteY31" fmla="*/ 40794 h 124759"/>
                <a:gd name="connsiteX32" fmla="*/ 162750 w 278340"/>
                <a:gd name="connsiteY32" fmla="*/ 44517 h 124759"/>
                <a:gd name="connsiteX33" fmla="*/ 178352 w 278340"/>
                <a:gd name="connsiteY33" fmla="*/ 62945 h 124759"/>
                <a:gd name="connsiteX34" fmla="*/ 156371 w 278340"/>
                <a:gd name="connsiteY34" fmla="*/ 78539 h 124759"/>
                <a:gd name="connsiteX35" fmla="*/ 106362 w 278340"/>
                <a:gd name="connsiteY35" fmla="*/ 31933 h 124759"/>
                <a:gd name="connsiteX36" fmla="*/ 138282 w 278340"/>
                <a:gd name="connsiteY36" fmla="*/ -1383 h 124759"/>
                <a:gd name="connsiteX37" fmla="*/ 182253 w 278340"/>
                <a:gd name="connsiteY37" fmla="*/ 18641 h 124759"/>
                <a:gd name="connsiteX38" fmla="*/ 179242 w 278340"/>
                <a:gd name="connsiteY38" fmla="*/ 21650 h 124759"/>
                <a:gd name="connsiteX39" fmla="*/ 176406 w 278340"/>
                <a:gd name="connsiteY39" fmla="*/ 19881 h 124759"/>
                <a:gd name="connsiteX40" fmla="*/ 138640 w 278340"/>
                <a:gd name="connsiteY40" fmla="*/ 3579 h 124759"/>
                <a:gd name="connsiteX41" fmla="*/ 120908 w 278340"/>
                <a:gd name="connsiteY41" fmla="*/ 25017 h 124759"/>
                <a:gd name="connsiteX42" fmla="*/ 123037 w 278340"/>
                <a:gd name="connsiteY42" fmla="*/ 40794 h 124759"/>
                <a:gd name="connsiteX43" fmla="*/ 134207 w 278340"/>
                <a:gd name="connsiteY43" fmla="*/ 40794 h 124759"/>
                <a:gd name="connsiteX44" fmla="*/ 124451 w 278340"/>
                <a:gd name="connsiteY44" fmla="*/ 45756 h 124759"/>
                <a:gd name="connsiteX45" fmla="*/ 156371 w 278340"/>
                <a:gd name="connsiteY45" fmla="*/ 73577 h 124759"/>
                <a:gd name="connsiteX46" fmla="*/ 170734 w 278340"/>
                <a:gd name="connsiteY46" fmla="*/ 62945 h 124759"/>
                <a:gd name="connsiteX47" fmla="*/ 133142 w 278340"/>
                <a:gd name="connsiteY47" fmla="*/ 45756 h 124759"/>
                <a:gd name="connsiteX48" fmla="*/ 124451 w 278340"/>
                <a:gd name="connsiteY48" fmla="*/ 45756 h 124759"/>
                <a:gd name="connsiteX49" fmla="*/ 268235 w 278340"/>
                <a:gd name="connsiteY49" fmla="*/ 68266 h 124759"/>
                <a:gd name="connsiteX50" fmla="*/ 259196 w 278340"/>
                <a:gd name="connsiteY50" fmla="*/ 58341 h 124759"/>
                <a:gd name="connsiteX51" fmla="*/ 266105 w 278340"/>
                <a:gd name="connsiteY51" fmla="*/ 51783 h 124759"/>
                <a:gd name="connsiteX52" fmla="*/ 276218 w 278340"/>
                <a:gd name="connsiteY52" fmla="*/ 63120 h 124759"/>
                <a:gd name="connsiteX53" fmla="*/ 252807 w 278340"/>
                <a:gd name="connsiteY53" fmla="*/ 78539 h 124759"/>
                <a:gd name="connsiteX54" fmla="*/ 201567 w 278340"/>
                <a:gd name="connsiteY54" fmla="*/ 29447 h 124759"/>
                <a:gd name="connsiteX55" fmla="*/ 234369 w 278340"/>
                <a:gd name="connsiteY55" fmla="*/ -1383 h 124759"/>
                <a:gd name="connsiteX56" fmla="*/ 278340 w 278340"/>
                <a:gd name="connsiteY56" fmla="*/ 18641 h 124759"/>
                <a:gd name="connsiteX57" fmla="*/ 275328 w 278340"/>
                <a:gd name="connsiteY57" fmla="*/ 21650 h 124759"/>
                <a:gd name="connsiteX58" fmla="*/ 272493 w 278340"/>
                <a:gd name="connsiteY58" fmla="*/ 19881 h 124759"/>
                <a:gd name="connsiteX59" fmla="*/ 234726 w 278340"/>
                <a:gd name="connsiteY59" fmla="*/ 3579 h 124759"/>
                <a:gd name="connsiteX60" fmla="*/ 216280 w 278340"/>
                <a:gd name="connsiteY60" fmla="*/ 23247 h 124759"/>
                <a:gd name="connsiteX61" fmla="*/ 227989 w 278340"/>
                <a:gd name="connsiteY61" fmla="*/ 59936 h 124759"/>
                <a:gd name="connsiteX62" fmla="*/ 252807 w 278340"/>
                <a:gd name="connsiteY62" fmla="*/ 73577 h 124759"/>
                <a:gd name="connsiteX63" fmla="*/ 268235 w 278340"/>
                <a:gd name="connsiteY63" fmla="*/ 68266 h 124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278340" h="124759">
                  <a:moveTo>
                    <a:pt x="90429" y="118057"/>
                  </a:moveTo>
                  <a:cubicBezTo>
                    <a:pt x="90603" y="118414"/>
                    <a:pt x="91136" y="120717"/>
                    <a:pt x="91136" y="120898"/>
                  </a:cubicBezTo>
                  <a:cubicBezTo>
                    <a:pt x="91136" y="121780"/>
                    <a:pt x="90429" y="123376"/>
                    <a:pt x="88299" y="123376"/>
                  </a:cubicBezTo>
                  <a:cubicBezTo>
                    <a:pt x="84749" y="123376"/>
                    <a:pt x="70036" y="121963"/>
                    <a:pt x="65603" y="121605"/>
                  </a:cubicBezTo>
                  <a:cubicBezTo>
                    <a:pt x="64181" y="121430"/>
                    <a:pt x="61702" y="121249"/>
                    <a:pt x="61702" y="117531"/>
                  </a:cubicBezTo>
                  <a:cubicBezTo>
                    <a:pt x="61702" y="115047"/>
                    <a:pt x="64181" y="115047"/>
                    <a:pt x="66310" y="115047"/>
                  </a:cubicBezTo>
                  <a:cubicBezTo>
                    <a:pt x="74826" y="115047"/>
                    <a:pt x="74826" y="113808"/>
                    <a:pt x="74826" y="112388"/>
                  </a:cubicBezTo>
                  <a:cubicBezTo>
                    <a:pt x="74826" y="111148"/>
                    <a:pt x="74468" y="110085"/>
                    <a:pt x="74111" y="108489"/>
                  </a:cubicBezTo>
                  <a:lnTo>
                    <a:pt x="64006" y="68083"/>
                  </a:lnTo>
                  <a:cubicBezTo>
                    <a:pt x="60280" y="73935"/>
                    <a:pt x="54251" y="78539"/>
                    <a:pt x="45743" y="78539"/>
                  </a:cubicBezTo>
                  <a:cubicBezTo>
                    <a:pt x="23046" y="78539"/>
                    <a:pt x="0" y="53554"/>
                    <a:pt x="0" y="28034"/>
                  </a:cubicBezTo>
                  <a:cubicBezTo>
                    <a:pt x="0" y="10844"/>
                    <a:pt x="11519" y="-1383"/>
                    <a:pt x="26772" y="-1383"/>
                  </a:cubicBezTo>
                  <a:cubicBezTo>
                    <a:pt x="36345" y="-1383"/>
                    <a:pt x="44853" y="4111"/>
                    <a:pt x="51947" y="11020"/>
                  </a:cubicBezTo>
                  <a:cubicBezTo>
                    <a:pt x="55315" y="388"/>
                    <a:pt x="65603" y="-1383"/>
                    <a:pt x="70210" y="-1383"/>
                  </a:cubicBezTo>
                  <a:cubicBezTo>
                    <a:pt x="76598" y="-1383"/>
                    <a:pt x="81031" y="2515"/>
                    <a:pt x="84224" y="8009"/>
                  </a:cubicBezTo>
                  <a:cubicBezTo>
                    <a:pt x="88125" y="14918"/>
                    <a:pt x="90429" y="25017"/>
                    <a:pt x="90429" y="25731"/>
                  </a:cubicBezTo>
                  <a:cubicBezTo>
                    <a:pt x="90429" y="28034"/>
                    <a:pt x="88125" y="28034"/>
                    <a:pt x="87592" y="28034"/>
                  </a:cubicBezTo>
                  <a:cubicBezTo>
                    <a:pt x="85106" y="28034"/>
                    <a:pt x="84931" y="27327"/>
                    <a:pt x="83691" y="22540"/>
                  </a:cubicBezTo>
                  <a:cubicBezTo>
                    <a:pt x="81563" y="14036"/>
                    <a:pt x="78194" y="3579"/>
                    <a:pt x="70743" y="3579"/>
                  </a:cubicBezTo>
                  <a:cubicBezTo>
                    <a:pt x="66135" y="3579"/>
                    <a:pt x="64896" y="7478"/>
                    <a:pt x="64896" y="12257"/>
                  </a:cubicBezTo>
                  <a:cubicBezTo>
                    <a:pt x="64896" y="15631"/>
                    <a:pt x="65245" y="17219"/>
                    <a:pt x="65778" y="19530"/>
                  </a:cubicBezTo>
                  <a:lnTo>
                    <a:pt x="90429" y="118057"/>
                  </a:lnTo>
                  <a:close/>
                  <a:moveTo>
                    <a:pt x="52662" y="22540"/>
                  </a:moveTo>
                  <a:cubicBezTo>
                    <a:pt x="51415" y="17578"/>
                    <a:pt x="47514" y="14036"/>
                    <a:pt x="43613" y="10669"/>
                  </a:cubicBezTo>
                  <a:cubicBezTo>
                    <a:pt x="42017" y="9249"/>
                    <a:pt x="34931" y="3579"/>
                    <a:pt x="27304" y="3579"/>
                  </a:cubicBezTo>
                  <a:cubicBezTo>
                    <a:pt x="20742" y="3579"/>
                    <a:pt x="14355" y="8185"/>
                    <a:pt x="14355" y="20769"/>
                  </a:cubicBezTo>
                  <a:cubicBezTo>
                    <a:pt x="14355" y="30162"/>
                    <a:pt x="19503" y="49655"/>
                    <a:pt x="23578" y="56745"/>
                  </a:cubicBezTo>
                  <a:cubicBezTo>
                    <a:pt x="31737" y="70917"/>
                    <a:pt x="40777" y="73577"/>
                    <a:pt x="45743" y="73577"/>
                  </a:cubicBezTo>
                  <a:cubicBezTo>
                    <a:pt x="58151" y="73577"/>
                    <a:pt x="61528" y="60112"/>
                    <a:pt x="61528" y="58158"/>
                  </a:cubicBezTo>
                  <a:cubicBezTo>
                    <a:pt x="61528" y="57451"/>
                    <a:pt x="61170" y="56213"/>
                    <a:pt x="60995" y="55681"/>
                  </a:cubicBezTo>
                  <a:lnTo>
                    <a:pt x="52662" y="22540"/>
                  </a:lnTo>
                  <a:close/>
                  <a:moveTo>
                    <a:pt x="134207" y="40794"/>
                  </a:moveTo>
                  <a:cubicBezTo>
                    <a:pt x="139172" y="40794"/>
                    <a:pt x="153177" y="41151"/>
                    <a:pt x="162750" y="44517"/>
                  </a:cubicBezTo>
                  <a:cubicBezTo>
                    <a:pt x="175874" y="49123"/>
                    <a:pt x="178352" y="57626"/>
                    <a:pt x="178352" y="62945"/>
                  </a:cubicBezTo>
                  <a:cubicBezTo>
                    <a:pt x="178352" y="72696"/>
                    <a:pt x="168605" y="78539"/>
                    <a:pt x="156371" y="78539"/>
                  </a:cubicBezTo>
                  <a:cubicBezTo>
                    <a:pt x="135088" y="78539"/>
                    <a:pt x="106362" y="62239"/>
                    <a:pt x="106362" y="31933"/>
                  </a:cubicBezTo>
                  <a:cubicBezTo>
                    <a:pt x="106362" y="14036"/>
                    <a:pt x="117540" y="-1383"/>
                    <a:pt x="138282" y="-1383"/>
                  </a:cubicBezTo>
                  <a:cubicBezTo>
                    <a:pt x="168247" y="-1383"/>
                    <a:pt x="182253" y="16156"/>
                    <a:pt x="182253" y="18641"/>
                  </a:cubicBezTo>
                  <a:cubicBezTo>
                    <a:pt x="182253" y="19705"/>
                    <a:pt x="180664" y="21650"/>
                    <a:pt x="179242" y="21650"/>
                  </a:cubicBezTo>
                  <a:cubicBezTo>
                    <a:pt x="178178" y="21650"/>
                    <a:pt x="177820" y="21301"/>
                    <a:pt x="176406" y="19881"/>
                  </a:cubicBezTo>
                  <a:cubicBezTo>
                    <a:pt x="162575" y="3579"/>
                    <a:pt x="141825" y="3579"/>
                    <a:pt x="138640" y="3579"/>
                  </a:cubicBezTo>
                  <a:cubicBezTo>
                    <a:pt x="127995" y="3579"/>
                    <a:pt x="120908" y="10669"/>
                    <a:pt x="120908" y="25017"/>
                  </a:cubicBezTo>
                  <a:cubicBezTo>
                    <a:pt x="120908" y="27502"/>
                    <a:pt x="120908" y="31043"/>
                    <a:pt x="123037" y="40794"/>
                  </a:cubicBezTo>
                  <a:lnTo>
                    <a:pt x="134207" y="40794"/>
                  </a:lnTo>
                  <a:close/>
                  <a:moveTo>
                    <a:pt x="124451" y="45756"/>
                  </a:moveTo>
                  <a:cubicBezTo>
                    <a:pt x="131720" y="71449"/>
                    <a:pt x="151406" y="73577"/>
                    <a:pt x="156371" y="73577"/>
                  </a:cubicBezTo>
                  <a:cubicBezTo>
                    <a:pt x="164172" y="73577"/>
                    <a:pt x="170734" y="69678"/>
                    <a:pt x="170734" y="62945"/>
                  </a:cubicBezTo>
                  <a:cubicBezTo>
                    <a:pt x="170734" y="45756"/>
                    <a:pt x="140769" y="45756"/>
                    <a:pt x="133142" y="45756"/>
                  </a:cubicBezTo>
                  <a:lnTo>
                    <a:pt x="124451" y="45756"/>
                  </a:lnTo>
                  <a:close/>
                  <a:moveTo>
                    <a:pt x="268235" y="68266"/>
                  </a:moveTo>
                  <a:cubicBezTo>
                    <a:pt x="261855" y="67202"/>
                    <a:pt x="259196" y="62239"/>
                    <a:pt x="259196" y="58341"/>
                  </a:cubicBezTo>
                  <a:cubicBezTo>
                    <a:pt x="259196" y="53554"/>
                    <a:pt x="262920" y="51783"/>
                    <a:pt x="266105" y="51783"/>
                  </a:cubicBezTo>
                  <a:cubicBezTo>
                    <a:pt x="270007" y="51783"/>
                    <a:pt x="276218" y="54617"/>
                    <a:pt x="276218" y="63120"/>
                  </a:cubicBezTo>
                  <a:cubicBezTo>
                    <a:pt x="276218" y="75173"/>
                    <a:pt x="262388" y="78539"/>
                    <a:pt x="252807" y="78539"/>
                  </a:cubicBezTo>
                  <a:cubicBezTo>
                    <a:pt x="226210" y="78539"/>
                    <a:pt x="201567" y="54085"/>
                    <a:pt x="201567" y="29447"/>
                  </a:cubicBezTo>
                  <a:cubicBezTo>
                    <a:pt x="201567" y="14211"/>
                    <a:pt x="212205" y="-1383"/>
                    <a:pt x="234369" y="-1383"/>
                  </a:cubicBezTo>
                  <a:cubicBezTo>
                    <a:pt x="264333" y="-1383"/>
                    <a:pt x="278340" y="16156"/>
                    <a:pt x="278340" y="18641"/>
                  </a:cubicBezTo>
                  <a:cubicBezTo>
                    <a:pt x="278340" y="19705"/>
                    <a:pt x="276751" y="21650"/>
                    <a:pt x="275328" y="21650"/>
                  </a:cubicBezTo>
                  <a:cubicBezTo>
                    <a:pt x="274265" y="21650"/>
                    <a:pt x="273907" y="21301"/>
                    <a:pt x="272493" y="19881"/>
                  </a:cubicBezTo>
                  <a:cubicBezTo>
                    <a:pt x="258662" y="3579"/>
                    <a:pt x="237912" y="3579"/>
                    <a:pt x="234726" y="3579"/>
                  </a:cubicBezTo>
                  <a:cubicBezTo>
                    <a:pt x="221960" y="3579"/>
                    <a:pt x="216280" y="12257"/>
                    <a:pt x="216280" y="23247"/>
                  </a:cubicBezTo>
                  <a:cubicBezTo>
                    <a:pt x="216280" y="28391"/>
                    <a:pt x="218766" y="47701"/>
                    <a:pt x="227989" y="59936"/>
                  </a:cubicBezTo>
                  <a:cubicBezTo>
                    <a:pt x="234726" y="68614"/>
                    <a:pt x="243943" y="73577"/>
                    <a:pt x="252807" y="73577"/>
                  </a:cubicBezTo>
                  <a:cubicBezTo>
                    <a:pt x="255293" y="73577"/>
                    <a:pt x="263802" y="73228"/>
                    <a:pt x="268235" y="68266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438" name="任意多边形: 形状 1437">
              <a:extLst>
                <a:ext uri="{FF2B5EF4-FFF2-40B4-BE49-F238E27FC236}">
                  <a16:creationId xmlns:a16="http://schemas.microsoft.com/office/drawing/2014/main" id="{45DF1B89-C356-51B2-9A81-244C71B287D6}"/>
                </a:ext>
              </a:extLst>
            </p:cNvPr>
            <p:cNvSpPr/>
            <p:nvPr>
              <p:custDataLst>
                <p:tags r:id="rId235"/>
              </p:custDataLst>
            </p:nvPr>
          </p:nvSpPr>
          <p:spPr>
            <a:xfrm flipV="1">
              <a:off x="12439151" y="-14578065"/>
              <a:ext cx="73761" cy="13648"/>
            </a:xfrm>
            <a:custGeom>
              <a:avLst/>
              <a:gdLst>
                <a:gd name="connsiteX0" fmla="*/ 73761 w 73761"/>
                <a:gd name="connsiteY0" fmla="*/ 5364 h 13648"/>
                <a:gd name="connsiteX1" fmla="*/ 64896 w 73761"/>
                <a:gd name="connsiteY1" fmla="*/ 12271 h 13648"/>
                <a:gd name="connsiteX2" fmla="*/ 8865 w 73761"/>
                <a:gd name="connsiteY2" fmla="*/ 12271 h 13648"/>
                <a:gd name="connsiteX3" fmla="*/ 0 w 73761"/>
                <a:gd name="connsiteY3" fmla="*/ 5537 h 13648"/>
                <a:gd name="connsiteX4" fmla="*/ 8865 w 73761"/>
                <a:gd name="connsiteY4" fmla="*/ -1377 h 13648"/>
                <a:gd name="connsiteX5" fmla="*/ 64896 w 73761"/>
                <a:gd name="connsiteY5" fmla="*/ -1377 h 13648"/>
                <a:gd name="connsiteX6" fmla="*/ 73761 w 73761"/>
                <a:gd name="connsiteY6" fmla="*/ 5364 h 13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761" h="13648">
                  <a:moveTo>
                    <a:pt x="73761" y="5364"/>
                  </a:moveTo>
                  <a:cubicBezTo>
                    <a:pt x="73761" y="12271"/>
                    <a:pt x="67025" y="12271"/>
                    <a:pt x="64896" y="12271"/>
                  </a:cubicBezTo>
                  <a:lnTo>
                    <a:pt x="8865" y="12271"/>
                  </a:lnTo>
                  <a:cubicBezTo>
                    <a:pt x="6919" y="12271"/>
                    <a:pt x="0" y="12271"/>
                    <a:pt x="0" y="5537"/>
                  </a:cubicBezTo>
                  <a:cubicBezTo>
                    <a:pt x="0" y="-1377"/>
                    <a:pt x="6737" y="-1377"/>
                    <a:pt x="8865" y="-1377"/>
                  </a:cubicBezTo>
                  <a:lnTo>
                    <a:pt x="64896" y="-1377"/>
                  </a:lnTo>
                  <a:cubicBezTo>
                    <a:pt x="66850" y="-1377"/>
                    <a:pt x="73761" y="-1377"/>
                    <a:pt x="73761" y="5364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439" name="任意多边形: 形状 1438">
              <a:extLst>
                <a:ext uri="{FF2B5EF4-FFF2-40B4-BE49-F238E27FC236}">
                  <a16:creationId xmlns:a16="http://schemas.microsoft.com/office/drawing/2014/main" id="{980E0412-A39D-F2A2-57BF-9BD2AE101110}"/>
                </a:ext>
              </a:extLst>
            </p:cNvPr>
            <p:cNvSpPr/>
            <p:nvPr>
              <p:custDataLst>
                <p:tags r:id="rId236"/>
              </p:custDataLst>
            </p:nvPr>
          </p:nvSpPr>
          <p:spPr>
            <a:xfrm flipV="1">
              <a:off x="12535773" y="-14666141"/>
              <a:ext cx="184211" cy="79922"/>
            </a:xfrm>
            <a:custGeom>
              <a:avLst/>
              <a:gdLst>
                <a:gd name="connsiteX0" fmla="*/ 63831 w 184211"/>
                <a:gd name="connsiteY0" fmla="*/ 67020 h 79922"/>
                <a:gd name="connsiteX1" fmla="*/ 56380 w 184211"/>
                <a:gd name="connsiteY1" fmla="*/ 58691 h 79922"/>
                <a:gd name="connsiteX2" fmla="*/ 62234 w 184211"/>
                <a:gd name="connsiteY2" fmla="*/ 53023 h 79922"/>
                <a:gd name="connsiteX3" fmla="*/ 70743 w 184211"/>
                <a:gd name="connsiteY3" fmla="*/ 63122 h 79922"/>
                <a:gd name="connsiteX4" fmla="*/ 47164 w 184211"/>
                <a:gd name="connsiteY4" fmla="*/ 78541 h 79922"/>
                <a:gd name="connsiteX5" fmla="*/ 14538 w 184211"/>
                <a:gd name="connsiteY5" fmla="*/ 52665 h 79922"/>
                <a:gd name="connsiteX6" fmla="*/ 20742 w 184211"/>
                <a:gd name="connsiteY6" fmla="*/ 39732 h 79922"/>
                <a:gd name="connsiteX7" fmla="*/ 40777 w 184211"/>
                <a:gd name="connsiteY7" fmla="*/ 33355 h 79922"/>
                <a:gd name="connsiteX8" fmla="*/ 55855 w 184211"/>
                <a:gd name="connsiteY8" fmla="*/ 21652 h 79922"/>
                <a:gd name="connsiteX9" fmla="*/ 46457 w 184211"/>
                <a:gd name="connsiteY9" fmla="*/ 7479 h 79922"/>
                <a:gd name="connsiteX10" fmla="*/ 28726 w 184211"/>
                <a:gd name="connsiteY10" fmla="*/ 3581 h 79922"/>
                <a:gd name="connsiteX11" fmla="*/ 7444 w 184211"/>
                <a:gd name="connsiteY11" fmla="*/ 11021 h 79922"/>
                <a:gd name="connsiteX12" fmla="*/ 17199 w 184211"/>
                <a:gd name="connsiteY12" fmla="*/ 21120 h 79922"/>
                <a:gd name="connsiteX13" fmla="*/ 10280 w 184211"/>
                <a:gd name="connsiteY13" fmla="*/ 27678 h 79922"/>
                <a:gd name="connsiteX14" fmla="*/ 0 w 184211"/>
                <a:gd name="connsiteY14" fmla="*/ 15808 h 79922"/>
                <a:gd name="connsiteX15" fmla="*/ 28543 w 184211"/>
                <a:gd name="connsiteY15" fmla="*/ -1382 h 79922"/>
                <a:gd name="connsiteX16" fmla="*/ 67200 w 184211"/>
                <a:gd name="connsiteY16" fmla="*/ 27861 h 79922"/>
                <a:gd name="connsiteX17" fmla="*/ 42732 w 184211"/>
                <a:gd name="connsiteY17" fmla="*/ 48591 h 79922"/>
                <a:gd name="connsiteX18" fmla="*/ 35637 w 184211"/>
                <a:gd name="connsiteY18" fmla="*/ 50013 h 79922"/>
                <a:gd name="connsiteX19" fmla="*/ 25882 w 184211"/>
                <a:gd name="connsiteY19" fmla="*/ 58874 h 79922"/>
                <a:gd name="connsiteX20" fmla="*/ 32976 w 184211"/>
                <a:gd name="connsiteY20" fmla="*/ 70212 h 79922"/>
                <a:gd name="connsiteX21" fmla="*/ 46990 w 184211"/>
                <a:gd name="connsiteY21" fmla="*/ 73579 h 79922"/>
                <a:gd name="connsiteX22" fmla="*/ 63831 w 184211"/>
                <a:gd name="connsiteY22" fmla="*/ 67020 h 79922"/>
                <a:gd name="connsiteX23" fmla="*/ 157789 w 184211"/>
                <a:gd name="connsiteY23" fmla="*/ 68084 h 79922"/>
                <a:gd name="connsiteX24" fmla="*/ 139525 w 184211"/>
                <a:gd name="connsiteY24" fmla="*/ 78541 h 79922"/>
                <a:gd name="connsiteX25" fmla="*/ 93783 w 184211"/>
                <a:gd name="connsiteY25" fmla="*/ 28036 h 79922"/>
                <a:gd name="connsiteX26" fmla="*/ 120555 w 184211"/>
                <a:gd name="connsiteY26" fmla="*/ -1382 h 79922"/>
                <a:gd name="connsiteX27" fmla="*/ 145730 w 184211"/>
                <a:gd name="connsiteY27" fmla="*/ 11021 h 79922"/>
                <a:gd name="connsiteX28" fmla="*/ 163994 w 184211"/>
                <a:gd name="connsiteY28" fmla="*/ -1382 h 79922"/>
                <a:gd name="connsiteX29" fmla="*/ 178007 w 184211"/>
                <a:gd name="connsiteY29" fmla="*/ 8011 h 79922"/>
                <a:gd name="connsiteX30" fmla="*/ 184211 w 184211"/>
                <a:gd name="connsiteY30" fmla="*/ 25733 h 79922"/>
                <a:gd name="connsiteX31" fmla="*/ 181375 w 184211"/>
                <a:gd name="connsiteY31" fmla="*/ 28036 h 79922"/>
                <a:gd name="connsiteX32" fmla="*/ 177475 w 184211"/>
                <a:gd name="connsiteY32" fmla="*/ 22542 h 79922"/>
                <a:gd name="connsiteX33" fmla="*/ 164525 w 184211"/>
                <a:gd name="connsiteY33" fmla="*/ 3581 h 79922"/>
                <a:gd name="connsiteX34" fmla="*/ 158679 w 184211"/>
                <a:gd name="connsiteY34" fmla="*/ 12259 h 79922"/>
                <a:gd name="connsiteX35" fmla="*/ 161332 w 184211"/>
                <a:gd name="connsiteY35" fmla="*/ 26265 h 79922"/>
                <a:gd name="connsiteX36" fmla="*/ 165233 w 184211"/>
                <a:gd name="connsiteY36" fmla="*/ 42216 h 79922"/>
                <a:gd name="connsiteX37" fmla="*/ 168784 w 184211"/>
                <a:gd name="connsiteY37" fmla="*/ 55683 h 79922"/>
                <a:gd name="connsiteX38" fmla="*/ 171977 w 184211"/>
                <a:gd name="connsiteY38" fmla="*/ 69506 h 79922"/>
                <a:gd name="connsiteX39" fmla="*/ 165948 w 184211"/>
                <a:gd name="connsiteY39" fmla="*/ 75174 h 79922"/>
                <a:gd name="connsiteX40" fmla="*/ 157789 w 184211"/>
                <a:gd name="connsiteY40" fmla="*/ 68084 h 79922"/>
                <a:gd name="connsiteX41" fmla="*/ 146445 w 184211"/>
                <a:gd name="connsiteY41" fmla="*/ 22542 h 79922"/>
                <a:gd name="connsiteX42" fmla="*/ 137396 w 184211"/>
                <a:gd name="connsiteY42" fmla="*/ 10671 h 79922"/>
                <a:gd name="connsiteX43" fmla="*/ 121087 w 184211"/>
                <a:gd name="connsiteY43" fmla="*/ 3581 h 79922"/>
                <a:gd name="connsiteX44" fmla="*/ 108138 w 184211"/>
                <a:gd name="connsiteY44" fmla="*/ 20771 h 79922"/>
                <a:gd name="connsiteX45" fmla="*/ 117361 w 184211"/>
                <a:gd name="connsiteY45" fmla="*/ 56747 h 79922"/>
                <a:gd name="connsiteX46" fmla="*/ 139525 w 184211"/>
                <a:gd name="connsiteY46" fmla="*/ 73579 h 79922"/>
                <a:gd name="connsiteX47" fmla="*/ 155310 w 184211"/>
                <a:gd name="connsiteY47" fmla="*/ 58159 h 79922"/>
                <a:gd name="connsiteX48" fmla="*/ 154778 w 184211"/>
                <a:gd name="connsiteY48" fmla="*/ 55683 h 79922"/>
                <a:gd name="connsiteX49" fmla="*/ 146445 w 184211"/>
                <a:gd name="connsiteY49" fmla="*/ 22542 h 79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84211" h="79922">
                  <a:moveTo>
                    <a:pt x="63831" y="67020"/>
                  </a:moveTo>
                  <a:cubicBezTo>
                    <a:pt x="59224" y="65957"/>
                    <a:pt x="56380" y="62241"/>
                    <a:pt x="56380" y="58691"/>
                  </a:cubicBezTo>
                  <a:cubicBezTo>
                    <a:pt x="56380" y="54619"/>
                    <a:pt x="59931" y="53023"/>
                    <a:pt x="62234" y="53023"/>
                  </a:cubicBezTo>
                  <a:cubicBezTo>
                    <a:pt x="64006" y="53023"/>
                    <a:pt x="70743" y="54087"/>
                    <a:pt x="70743" y="63122"/>
                  </a:cubicBezTo>
                  <a:cubicBezTo>
                    <a:pt x="70743" y="74642"/>
                    <a:pt x="57977" y="78541"/>
                    <a:pt x="47164" y="78541"/>
                  </a:cubicBezTo>
                  <a:cubicBezTo>
                    <a:pt x="19503" y="78541"/>
                    <a:pt x="14538" y="58159"/>
                    <a:pt x="14538" y="52665"/>
                  </a:cubicBezTo>
                  <a:cubicBezTo>
                    <a:pt x="14538" y="46115"/>
                    <a:pt x="18263" y="41860"/>
                    <a:pt x="20742" y="39732"/>
                  </a:cubicBezTo>
                  <a:cubicBezTo>
                    <a:pt x="25350" y="36190"/>
                    <a:pt x="28543" y="35475"/>
                    <a:pt x="40777" y="33355"/>
                  </a:cubicBezTo>
                  <a:cubicBezTo>
                    <a:pt x="44503" y="32640"/>
                    <a:pt x="55855" y="30513"/>
                    <a:pt x="55855" y="21652"/>
                  </a:cubicBezTo>
                  <a:cubicBezTo>
                    <a:pt x="55855" y="18643"/>
                    <a:pt x="53901" y="11910"/>
                    <a:pt x="46457" y="7479"/>
                  </a:cubicBezTo>
                  <a:cubicBezTo>
                    <a:pt x="39538" y="3581"/>
                    <a:pt x="30847" y="3581"/>
                    <a:pt x="28726" y="3581"/>
                  </a:cubicBezTo>
                  <a:cubicBezTo>
                    <a:pt x="21632" y="3581"/>
                    <a:pt x="11527" y="5176"/>
                    <a:pt x="7444" y="11021"/>
                  </a:cubicBezTo>
                  <a:cubicBezTo>
                    <a:pt x="13299" y="11727"/>
                    <a:pt x="17199" y="16157"/>
                    <a:pt x="17199" y="21120"/>
                  </a:cubicBezTo>
                  <a:cubicBezTo>
                    <a:pt x="17199" y="25550"/>
                    <a:pt x="14005" y="27678"/>
                    <a:pt x="10280" y="27678"/>
                  </a:cubicBezTo>
                  <a:cubicBezTo>
                    <a:pt x="5140" y="27678"/>
                    <a:pt x="0" y="23606"/>
                    <a:pt x="0" y="15808"/>
                  </a:cubicBezTo>
                  <a:cubicBezTo>
                    <a:pt x="0" y="5176"/>
                    <a:pt x="11344" y="-1382"/>
                    <a:pt x="28543" y="-1382"/>
                  </a:cubicBezTo>
                  <a:cubicBezTo>
                    <a:pt x="61170" y="-1382"/>
                    <a:pt x="67200" y="20946"/>
                    <a:pt x="67200" y="27861"/>
                  </a:cubicBezTo>
                  <a:cubicBezTo>
                    <a:pt x="67200" y="44162"/>
                    <a:pt x="49293" y="47354"/>
                    <a:pt x="42732" y="48591"/>
                  </a:cubicBezTo>
                  <a:cubicBezTo>
                    <a:pt x="41135" y="48950"/>
                    <a:pt x="36702" y="49657"/>
                    <a:pt x="35637" y="50013"/>
                  </a:cubicBezTo>
                  <a:cubicBezTo>
                    <a:pt x="29076" y="51252"/>
                    <a:pt x="25882" y="54976"/>
                    <a:pt x="25882" y="58874"/>
                  </a:cubicBezTo>
                  <a:cubicBezTo>
                    <a:pt x="25882" y="62947"/>
                    <a:pt x="29076" y="67735"/>
                    <a:pt x="32976" y="70212"/>
                  </a:cubicBezTo>
                  <a:cubicBezTo>
                    <a:pt x="37767" y="73230"/>
                    <a:pt x="43971" y="73579"/>
                    <a:pt x="46990" y="73579"/>
                  </a:cubicBezTo>
                  <a:cubicBezTo>
                    <a:pt x="50708" y="73579"/>
                    <a:pt x="59931" y="73047"/>
                    <a:pt x="63831" y="67020"/>
                  </a:cubicBezTo>
                  <a:close/>
                  <a:moveTo>
                    <a:pt x="157789" y="68084"/>
                  </a:moveTo>
                  <a:cubicBezTo>
                    <a:pt x="154063" y="73937"/>
                    <a:pt x="148033" y="78541"/>
                    <a:pt x="139525" y="78541"/>
                  </a:cubicBezTo>
                  <a:cubicBezTo>
                    <a:pt x="116829" y="78541"/>
                    <a:pt x="93783" y="53555"/>
                    <a:pt x="93783" y="28036"/>
                  </a:cubicBezTo>
                  <a:cubicBezTo>
                    <a:pt x="93783" y="10846"/>
                    <a:pt x="105302" y="-1382"/>
                    <a:pt x="120555" y="-1382"/>
                  </a:cubicBezTo>
                  <a:cubicBezTo>
                    <a:pt x="130127" y="-1382"/>
                    <a:pt x="138636" y="4113"/>
                    <a:pt x="145730" y="11021"/>
                  </a:cubicBezTo>
                  <a:cubicBezTo>
                    <a:pt x="149098" y="389"/>
                    <a:pt x="159386" y="-1382"/>
                    <a:pt x="163994" y="-1382"/>
                  </a:cubicBezTo>
                  <a:cubicBezTo>
                    <a:pt x="170381" y="-1382"/>
                    <a:pt x="174813" y="2517"/>
                    <a:pt x="178007" y="8011"/>
                  </a:cubicBezTo>
                  <a:cubicBezTo>
                    <a:pt x="181907" y="14920"/>
                    <a:pt x="184211" y="25018"/>
                    <a:pt x="184211" y="25733"/>
                  </a:cubicBezTo>
                  <a:cubicBezTo>
                    <a:pt x="184211" y="28036"/>
                    <a:pt x="181907" y="28036"/>
                    <a:pt x="181375" y="28036"/>
                  </a:cubicBezTo>
                  <a:cubicBezTo>
                    <a:pt x="178888" y="28036"/>
                    <a:pt x="178714" y="27329"/>
                    <a:pt x="177475" y="22542"/>
                  </a:cubicBezTo>
                  <a:cubicBezTo>
                    <a:pt x="175346" y="14037"/>
                    <a:pt x="171977" y="3581"/>
                    <a:pt x="164525" y="3581"/>
                  </a:cubicBezTo>
                  <a:cubicBezTo>
                    <a:pt x="159918" y="3581"/>
                    <a:pt x="158679" y="7479"/>
                    <a:pt x="158679" y="12259"/>
                  </a:cubicBezTo>
                  <a:cubicBezTo>
                    <a:pt x="158679" y="15277"/>
                    <a:pt x="160093" y="21652"/>
                    <a:pt x="161332" y="26265"/>
                  </a:cubicBezTo>
                  <a:cubicBezTo>
                    <a:pt x="162579" y="31045"/>
                    <a:pt x="164351" y="38310"/>
                    <a:pt x="165233" y="42216"/>
                  </a:cubicBezTo>
                  <a:lnTo>
                    <a:pt x="168784" y="55683"/>
                  </a:lnTo>
                  <a:cubicBezTo>
                    <a:pt x="169848" y="60287"/>
                    <a:pt x="171977" y="68616"/>
                    <a:pt x="171977" y="69506"/>
                  </a:cubicBezTo>
                  <a:cubicBezTo>
                    <a:pt x="171977" y="73405"/>
                    <a:pt x="168784" y="75174"/>
                    <a:pt x="165948" y="75174"/>
                  </a:cubicBezTo>
                  <a:cubicBezTo>
                    <a:pt x="162929" y="75174"/>
                    <a:pt x="158853" y="73047"/>
                    <a:pt x="157789" y="68084"/>
                  </a:cubicBezTo>
                  <a:close/>
                  <a:moveTo>
                    <a:pt x="146445" y="22542"/>
                  </a:moveTo>
                  <a:cubicBezTo>
                    <a:pt x="145197" y="17579"/>
                    <a:pt x="141297" y="14037"/>
                    <a:pt x="137396" y="10671"/>
                  </a:cubicBezTo>
                  <a:cubicBezTo>
                    <a:pt x="135799" y="9250"/>
                    <a:pt x="128713" y="3581"/>
                    <a:pt x="121087" y="3581"/>
                  </a:cubicBezTo>
                  <a:cubicBezTo>
                    <a:pt x="114525" y="3581"/>
                    <a:pt x="108138" y="8186"/>
                    <a:pt x="108138" y="20771"/>
                  </a:cubicBezTo>
                  <a:cubicBezTo>
                    <a:pt x="108138" y="30164"/>
                    <a:pt x="113286" y="49657"/>
                    <a:pt x="117361" y="56747"/>
                  </a:cubicBezTo>
                  <a:cubicBezTo>
                    <a:pt x="125520" y="70919"/>
                    <a:pt x="134560" y="73579"/>
                    <a:pt x="139525" y="73579"/>
                  </a:cubicBezTo>
                  <a:cubicBezTo>
                    <a:pt x="151934" y="73579"/>
                    <a:pt x="155310" y="60113"/>
                    <a:pt x="155310" y="58159"/>
                  </a:cubicBezTo>
                  <a:cubicBezTo>
                    <a:pt x="155310" y="57452"/>
                    <a:pt x="154953" y="56215"/>
                    <a:pt x="154778" y="55683"/>
                  </a:cubicBezTo>
                  <a:lnTo>
                    <a:pt x="146445" y="22542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440" name="任意多边形: 形状 1439">
              <a:extLst>
                <a:ext uri="{FF2B5EF4-FFF2-40B4-BE49-F238E27FC236}">
                  <a16:creationId xmlns:a16="http://schemas.microsoft.com/office/drawing/2014/main" id="{8325B37A-1E5B-0F88-9FA9-6E7925F6B7A2}"/>
                </a:ext>
              </a:extLst>
            </p:cNvPr>
            <p:cNvSpPr/>
            <p:nvPr>
              <p:custDataLst>
                <p:tags r:id="rId237"/>
              </p:custDataLst>
            </p:nvPr>
          </p:nvSpPr>
          <p:spPr>
            <a:xfrm flipV="1">
              <a:off x="12738717" y="-14578065"/>
              <a:ext cx="73761" cy="13648"/>
            </a:xfrm>
            <a:custGeom>
              <a:avLst/>
              <a:gdLst>
                <a:gd name="connsiteX0" fmla="*/ 73762 w 73761"/>
                <a:gd name="connsiteY0" fmla="*/ 5364 h 13648"/>
                <a:gd name="connsiteX1" fmla="*/ 64896 w 73761"/>
                <a:gd name="connsiteY1" fmla="*/ 12271 h 13648"/>
                <a:gd name="connsiteX2" fmla="*/ 8866 w 73761"/>
                <a:gd name="connsiteY2" fmla="*/ 12271 h 13648"/>
                <a:gd name="connsiteX3" fmla="*/ 0 w 73761"/>
                <a:gd name="connsiteY3" fmla="*/ 5537 h 13648"/>
                <a:gd name="connsiteX4" fmla="*/ 8866 w 73761"/>
                <a:gd name="connsiteY4" fmla="*/ -1377 h 13648"/>
                <a:gd name="connsiteX5" fmla="*/ 64896 w 73761"/>
                <a:gd name="connsiteY5" fmla="*/ -1377 h 13648"/>
                <a:gd name="connsiteX6" fmla="*/ 73762 w 73761"/>
                <a:gd name="connsiteY6" fmla="*/ 5364 h 13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761" h="13648">
                  <a:moveTo>
                    <a:pt x="73762" y="5364"/>
                  </a:moveTo>
                  <a:cubicBezTo>
                    <a:pt x="73762" y="12271"/>
                    <a:pt x="67025" y="12271"/>
                    <a:pt x="64896" y="12271"/>
                  </a:cubicBezTo>
                  <a:lnTo>
                    <a:pt x="8866" y="12271"/>
                  </a:lnTo>
                  <a:cubicBezTo>
                    <a:pt x="6919" y="12271"/>
                    <a:pt x="0" y="12271"/>
                    <a:pt x="0" y="5537"/>
                  </a:cubicBezTo>
                  <a:cubicBezTo>
                    <a:pt x="0" y="-1377"/>
                    <a:pt x="6737" y="-1377"/>
                    <a:pt x="8866" y="-1377"/>
                  </a:cubicBezTo>
                  <a:lnTo>
                    <a:pt x="64896" y="-1377"/>
                  </a:lnTo>
                  <a:cubicBezTo>
                    <a:pt x="66850" y="-1377"/>
                    <a:pt x="73762" y="-1377"/>
                    <a:pt x="73762" y="5364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441" name="任意多边形: 形状 1440">
              <a:extLst>
                <a:ext uri="{FF2B5EF4-FFF2-40B4-BE49-F238E27FC236}">
                  <a16:creationId xmlns:a16="http://schemas.microsoft.com/office/drawing/2014/main" id="{3495FE93-82A8-65FA-0625-C967FA1BCDB3}"/>
                </a:ext>
              </a:extLst>
            </p:cNvPr>
            <p:cNvSpPr/>
            <p:nvPr>
              <p:custDataLst>
                <p:tags r:id="rId238"/>
              </p:custDataLst>
            </p:nvPr>
          </p:nvSpPr>
          <p:spPr>
            <a:xfrm flipV="1">
              <a:off x="12833742" y="-14710978"/>
              <a:ext cx="39720" cy="124759"/>
            </a:xfrm>
            <a:custGeom>
              <a:avLst/>
              <a:gdLst>
                <a:gd name="connsiteX0" fmla="*/ 39006 w 39720"/>
                <a:gd name="connsiteY0" fmla="*/ 118057 h 124759"/>
                <a:gd name="connsiteX1" fmla="*/ 39721 w 39720"/>
                <a:gd name="connsiteY1" fmla="*/ 120898 h 124759"/>
                <a:gd name="connsiteX2" fmla="*/ 36877 w 39720"/>
                <a:gd name="connsiteY2" fmla="*/ 123376 h 124759"/>
                <a:gd name="connsiteX3" fmla="*/ 14180 w 39720"/>
                <a:gd name="connsiteY3" fmla="*/ 121605 h 124759"/>
                <a:gd name="connsiteX4" fmla="*/ 10462 w 39720"/>
                <a:gd name="connsiteY4" fmla="*/ 117531 h 124759"/>
                <a:gd name="connsiteX5" fmla="*/ 14895 w 39720"/>
                <a:gd name="connsiteY5" fmla="*/ 115047 h 124759"/>
                <a:gd name="connsiteX6" fmla="*/ 23403 w 39720"/>
                <a:gd name="connsiteY6" fmla="*/ 112388 h 124759"/>
                <a:gd name="connsiteX7" fmla="*/ 22696 w 39720"/>
                <a:gd name="connsiteY7" fmla="*/ 108489 h 124759"/>
                <a:gd name="connsiteX8" fmla="*/ 707 w 39720"/>
                <a:gd name="connsiteY8" fmla="*/ 20944 h 124759"/>
                <a:gd name="connsiteX9" fmla="*/ 0 w 39720"/>
                <a:gd name="connsiteY9" fmla="*/ 15450 h 124759"/>
                <a:gd name="connsiteX10" fmla="*/ 18613 w 39720"/>
                <a:gd name="connsiteY10" fmla="*/ -1383 h 124759"/>
                <a:gd name="connsiteX11" fmla="*/ 32801 w 39720"/>
                <a:gd name="connsiteY11" fmla="*/ 8009 h 124759"/>
                <a:gd name="connsiteX12" fmla="*/ 39006 w 39720"/>
                <a:gd name="connsiteY12" fmla="*/ 25731 h 124759"/>
                <a:gd name="connsiteX13" fmla="*/ 36170 w 39720"/>
                <a:gd name="connsiteY13" fmla="*/ 28034 h 124759"/>
                <a:gd name="connsiteX14" fmla="*/ 32627 w 39720"/>
                <a:gd name="connsiteY14" fmla="*/ 23779 h 124759"/>
                <a:gd name="connsiteX15" fmla="*/ 19328 w 39720"/>
                <a:gd name="connsiteY15" fmla="*/ 3579 h 124759"/>
                <a:gd name="connsiteX16" fmla="*/ 13299 w 39720"/>
                <a:gd name="connsiteY16" fmla="*/ 12257 h 124759"/>
                <a:gd name="connsiteX17" fmla="*/ 14363 w 39720"/>
                <a:gd name="connsiteY17" fmla="*/ 19530 h 124759"/>
                <a:gd name="connsiteX18" fmla="*/ 39006 w 39720"/>
                <a:gd name="connsiteY18" fmla="*/ 118057 h 124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9720" h="124759">
                  <a:moveTo>
                    <a:pt x="39006" y="118057"/>
                  </a:moveTo>
                  <a:cubicBezTo>
                    <a:pt x="39189" y="118414"/>
                    <a:pt x="39721" y="120717"/>
                    <a:pt x="39721" y="120898"/>
                  </a:cubicBezTo>
                  <a:cubicBezTo>
                    <a:pt x="39721" y="121780"/>
                    <a:pt x="39006" y="123376"/>
                    <a:pt x="36877" y="123376"/>
                  </a:cubicBezTo>
                  <a:cubicBezTo>
                    <a:pt x="33334" y="123376"/>
                    <a:pt x="18613" y="121963"/>
                    <a:pt x="14180" y="121605"/>
                  </a:cubicBezTo>
                  <a:cubicBezTo>
                    <a:pt x="12941" y="121430"/>
                    <a:pt x="10462" y="121249"/>
                    <a:pt x="10462" y="117531"/>
                  </a:cubicBezTo>
                  <a:cubicBezTo>
                    <a:pt x="10462" y="115047"/>
                    <a:pt x="12941" y="115047"/>
                    <a:pt x="14895" y="115047"/>
                  </a:cubicBezTo>
                  <a:cubicBezTo>
                    <a:pt x="23403" y="115047"/>
                    <a:pt x="23403" y="113808"/>
                    <a:pt x="23403" y="112388"/>
                  </a:cubicBezTo>
                  <a:cubicBezTo>
                    <a:pt x="23403" y="111148"/>
                    <a:pt x="23046" y="110085"/>
                    <a:pt x="22696" y="108489"/>
                  </a:cubicBezTo>
                  <a:lnTo>
                    <a:pt x="707" y="20944"/>
                  </a:lnTo>
                  <a:cubicBezTo>
                    <a:pt x="175" y="19173"/>
                    <a:pt x="0" y="17219"/>
                    <a:pt x="0" y="15450"/>
                  </a:cubicBezTo>
                  <a:cubicBezTo>
                    <a:pt x="0" y="4111"/>
                    <a:pt x="10105" y="-1383"/>
                    <a:pt x="18613" y="-1383"/>
                  </a:cubicBezTo>
                  <a:cubicBezTo>
                    <a:pt x="22871" y="-1383"/>
                    <a:pt x="28194" y="31"/>
                    <a:pt x="32801" y="8009"/>
                  </a:cubicBezTo>
                  <a:cubicBezTo>
                    <a:pt x="36527" y="14568"/>
                    <a:pt x="39006" y="25017"/>
                    <a:pt x="39006" y="25731"/>
                  </a:cubicBezTo>
                  <a:cubicBezTo>
                    <a:pt x="39006" y="28034"/>
                    <a:pt x="36702" y="28034"/>
                    <a:pt x="36170" y="28034"/>
                  </a:cubicBezTo>
                  <a:cubicBezTo>
                    <a:pt x="33691" y="28034"/>
                    <a:pt x="33334" y="26971"/>
                    <a:pt x="32627" y="23779"/>
                  </a:cubicBezTo>
                  <a:cubicBezTo>
                    <a:pt x="30323" y="14918"/>
                    <a:pt x="26947" y="3579"/>
                    <a:pt x="19328" y="3579"/>
                  </a:cubicBezTo>
                  <a:cubicBezTo>
                    <a:pt x="14538" y="3579"/>
                    <a:pt x="13299" y="8009"/>
                    <a:pt x="13299" y="12257"/>
                  </a:cubicBezTo>
                  <a:cubicBezTo>
                    <a:pt x="13299" y="14211"/>
                    <a:pt x="13831" y="17578"/>
                    <a:pt x="14363" y="19530"/>
                  </a:cubicBezTo>
                  <a:lnTo>
                    <a:pt x="39006" y="118057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442" name="任意多边形: 形状 1441">
              <a:extLst>
                <a:ext uri="{FF2B5EF4-FFF2-40B4-BE49-F238E27FC236}">
                  <a16:creationId xmlns:a16="http://schemas.microsoft.com/office/drawing/2014/main" id="{57AF590C-EED7-6A55-4716-E6FDCFB7DE75}"/>
                </a:ext>
              </a:extLst>
            </p:cNvPr>
            <p:cNvSpPr/>
            <p:nvPr>
              <p:custDataLst>
                <p:tags r:id="rId239"/>
              </p:custDataLst>
            </p:nvPr>
          </p:nvSpPr>
          <p:spPr>
            <a:xfrm flipV="1">
              <a:off x="12895917" y="-14666141"/>
              <a:ext cx="108342" cy="79922"/>
            </a:xfrm>
            <a:custGeom>
              <a:avLst/>
              <a:gdLst>
                <a:gd name="connsiteX0" fmla="*/ 13298 w 108342"/>
                <a:gd name="connsiteY0" fmla="*/ 11553 h 79922"/>
                <a:gd name="connsiteX1" fmla="*/ 11527 w 108342"/>
                <a:gd name="connsiteY1" fmla="*/ 4288 h 79922"/>
                <a:gd name="connsiteX2" fmla="*/ 17557 w 108342"/>
                <a:gd name="connsiteY2" fmla="*/ -1382 h 79922"/>
                <a:gd name="connsiteX3" fmla="*/ 24467 w 108342"/>
                <a:gd name="connsiteY3" fmla="*/ 2517 h 79922"/>
                <a:gd name="connsiteX4" fmla="*/ 27661 w 108342"/>
                <a:gd name="connsiteY4" fmla="*/ 13506 h 79922"/>
                <a:gd name="connsiteX5" fmla="*/ 31562 w 108342"/>
                <a:gd name="connsiteY5" fmla="*/ 29449 h 79922"/>
                <a:gd name="connsiteX6" fmla="*/ 34573 w 108342"/>
                <a:gd name="connsiteY6" fmla="*/ 41328 h 79922"/>
                <a:gd name="connsiteX7" fmla="*/ 42025 w 108342"/>
                <a:gd name="connsiteY7" fmla="*/ 57279 h 79922"/>
                <a:gd name="connsiteX8" fmla="*/ 68622 w 108342"/>
                <a:gd name="connsiteY8" fmla="*/ 73579 h 79922"/>
                <a:gd name="connsiteX9" fmla="*/ 79084 w 108342"/>
                <a:gd name="connsiteY9" fmla="*/ 61177 h 79922"/>
                <a:gd name="connsiteX10" fmla="*/ 68622 w 108342"/>
                <a:gd name="connsiteY10" fmla="*/ 23430 h 79922"/>
                <a:gd name="connsiteX11" fmla="*/ 65960 w 108342"/>
                <a:gd name="connsiteY11" fmla="*/ 13856 h 79922"/>
                <a:gd name="connsiteX12" fmla="*/ 82802 w 108342"/>
                <a:gd name="connsiteY12" fmla="*/ -1382 h 79922"/>
                <a:gd name="connsiteX13" fmla="*/ 108343 w 108342"/>
                <a:gd name="connsiteY13" fmla="*/ 25733 h 79922"/>
                <a:gd name="connsiteX14" fmla="*/ 105498 w 108342"/>
                <a:gd name="connsiteY14" fmla="*/ 28036 h 79922"/>
                <a:gd name="connsiteX15" fmla="*/ 102130 w 108342"/>
                <a:gd name="connsiteY15" fmla="*/ 25018 h 79922"/>
                <a:gd name="connsiteX16" fmla="*/ 83334 w 108342"/>
                <a:gd name="connsiteY16" fmla="*/ 3581 h 79922"/>
                <a:gd name="connsiteX17" fmla="*/ 78901 w 108342"/>
                <a:gd name="connsiteY17" fmla="*/ 9782 h 79922"/>
                <a:gd name="connsiteX18" fmla="*/ 82984 w 108342"/>
                <a:gd name="connsiteY18" fmla="*/ 24138 h 79922"/>
                <a:gd name="connsiteX19" fmla="*/ 92383 w 108342"/>
                <a:gd name="connsiteY19" fmla="*/ 58342 h 79922"/>
                <a:gd name="connsiteX20" fmla="*/ 69329 w 108342"/>
                <a:gd name="connsiteY20" fmla="*/ 78541 h 79922"/>
                <a:gd name="connsiteX21" fmla="*/ 39364 w 108342"/>
                <a:gd name="connsiteY21" fmla="*/ 62416 h 79922"/>
                <a:gd name="connsiteX22" fmla="*/ 20392 w 108342"/>
                <a:gd name="connsiteY22" fmla="*/ 78541 h 79922"/>
                <a:gd name="connsiteX23" fmla="*/ 6387 w 108342"/>
                <a:gd name="connsiteY23" fmla="*/ 68974 h 79922"/>
                <a:gd name="connsiteX24" fmla="*/ 0 w 108342"/>
                <a:gd name="connsiteY24" fmla="*/ 51426 h 79922"/>
                <a:gd name="connsiteX25" fmla="*/ 3011 w 108342"/>
                <a:gd name="connsiteY25" fmla="*/ 49125 h 79922"/>
                <a:gd name="connsiteX26" fmla="*/ 6919 w 108342"/>
                <a:gd name="connsiteY26" fmla="*/ 54444 h 79922"/>
                <a:gd name="connsiteX27" fmla="*/ 19860 w 108342"/>
                <a:gd name="connsiteY27" fmla="*/ 73579 h 79922"/>
                <a:gd name="connsiteX28" fmla="*/ 25707 w 108342"/>
                <a:gd name="connsiteY28" fmla="*/ 64893 h 79922"/>
                <a:gd name="connsiteX29" fmla="*/ 22871 w 108342"/>
                <a:gd name="connsiteY29" fmla="*/ 50189 h 79922"/>
                <a:gd name="connsiteX30" fmla="*/ 18970 w 108342"/>
                <a:gd name="connsiteY30" fmla="*/ 34238 h 79922"/>
                <a:gd name="connsiteX31" fmla="*/ 13298 w 108342"/>
                <a:gd name="connsiteY31" fmla="*/ 11553 h 79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08342" h="79922">
                  <a:moveTo>
                    <a:pt x="13298" y="11553"/>
                  </a:moveTo>
                  <a:cubicBezTo>
                    <a:pt x="12592" y="9250"/>
                    <a:pt x="11527" y="4820"/>
                    <a:pt x="11527" y="4288"/>
                  </a:cubicBezTo>
                  <a:cubicBezTo>
                    <a:pt x="11527" y="389"/>
                    <a:pt x="14720" y="-1382"/>
                    <a:pt x="17557" y="-1382"/>
                  </a:cubicBezTo>
                  <a:cubicBezTo>
                    <a:pt x="20742" y="-1382"/>
                    <a:pt x="23586" y="921"/>
                    <a:pt x="24467" y="2517"/>
                  </a:cubicBezTo>
                  <a:cubicBezTo>
                    <a:pt x="25357" y="4113"/>
                    <a:pt x="26772" y="9782"/>
                    <a:pt x="27661" y="13506"/>
                  </a:cubicBezTo>
                  <a:cubicBezTo>
                    <a:pt x="28551" y="16872"/>
                    <a:pt x="30498" y="25018"/>
                    <a:pt x="31562" y="29449"/>
                  </a:cubicBezTo>
                  <a:cubicBezTo>
                    <a:pt x="32627" y="33355"/>
                    <a:pt x="33691" y="37254"/>
                    <a:pt x="34573" y="41328"/>
                  </a:cubicBezTo>
                  <a:cubicBezTo>
                    <a:pt x="36527" y="48591"/>
                    <a:pt x="36885" y="50013"/>
                    <a:pt x="42025" y="57279"/>
                  </a:cubicBezTo>
                  <a:cubicBezTo>
                    <a:pt x="46990" y="64369"/>
                    <a:pt x="55323" y="73579"/>
                    <a:pt x="68622" y="73579"/>
                  </a:cubicBezTo>
                  <a:cubicBezTo>
                    <a:pt x="78901" y="73579"/>
                    <a:pt x="79084" y="64544"/>
                    <a:pt x="79084" y="61177"/>
                  </a:cubicBezTo>
                  <a:cubicBezTo>
                    <a:pt x="79084" y="50545"/>
                    <a:pt x="71458" y="30871"/>
                    <a:pt x="68622" y="23430"/>
                  </a:cubicBezTo>
                  <a:cubicBezTo>
                    <a:pt x="66667" y="18468"/>
                    <a:pt x="65960" y="16872"/>
                    <a:pt x="65960" y="13856"/>
                  </a:cubicBezTo>
                  <a:cubicBezTo>
                    <a:pt x="65960" y="4463"/>
                    <a:pt x="73762" y="-1382"/>
                    <a:pt x="82802" y="-1382"/>
                  </a:cubicBezTo>
                  <a:cubicBezTo>
                    <a:pt x="100534" y="-1382"/>
                    <a:pt x="108343" y="23074"/>
                    <a:pt x="108343" y="25733"/>
                  </a:cubicBezTo>
                  <a:cubicBezTo>
                    <a:pt x="108343" y="28036"/>
                    <a:pt x="106031" y="28036"/>
                    <a:pt x="105498" y="28036"/>
                  </a:cubicBezTo>
                  <a:cubicBezTo>
                    <a:pt x="103020" y="28036"/>
                    <a:pt x="102845" y="26972"/>
                    <a:pt x="102130" y="25018"/>
                  </a:cubicBezTo>
                  <a:cubicBezTo>
                    <a:pt x="98055" y="10846"/>
                    <a:pt x="90428" y="3581"/>
                    <a:pt x="83334" y="3581"/>
                  </a:cubicBezTo>
                  <a:cubicBezTo>
                    <a:pt x="79617" y="3581"/>
                    <a:pt x="78901" y="6059"/>
                    <a:pt x="78901" y="9782"/>
                  </a:cubicBezTo>
                  <a:cubicBezTo>
                    <a:pt x="78901" y="13856"/>
                    <a:pt x="79791" y="16157"/>
                    <a:pt x="82984" y="24138"/>
                  </a:cubicBezTo>
                  <a:cubicBezTo>
                    <a:pt x="85114" y="29632"/>
                    <a:pt x="92383" y="48418"/>
                    <a:pt x="92383" y="58342"/>
                  </a:cubicBezTo>
                  <a:cubicBezTo>
                    <a:pt x="92383" y="75533"/>
                    <a:pt x="78727" y="78541"/>
                    <a:pt x="69329" y="78541"/>
                  </a:cubicBezTo>
                  <a:cubicBezTo>
                    <a:pt x="54616" y="78541"/>
                    <a:pt x="44686" y="69506"/>
                    <a:pt x="39364" y="62416"/>
                  </a:cubicBezTo>
                  <a:cubicBezTo>
                    <a:pt x="38124" y="74642"/>
                    <a:pt x="27661" y="78541"/>
                    <a:pt x="20392" y="78541"/>
                  </a:cubicBezTo>
                  <a:cubicBezTo>
                    <a:pt x="12766" y="78541"/>
                    <a:pt x="8691" y="73047"/>
                    <a:pt x="6387" y="68974"/>
                  </a:cubicBezTo>
                  <a:cubicBezTo>
                    <a:pt x="2486" y="62416"/>
                    <a:pt x="0" y="52316"/>
                    <a:pt x="0" y="51426"/>
                  </a:cubicBezTo>
                  <a:cubicBezTo>
                    <a:pt x="0" y="49125"/>
                    <a:pt x="2486" y="49125"/>
                    <a:pt x="3011" y="49125"/>
                  </a:cubicBezTo>
                  <a:cubicBezTo>
                    <a:pt x="5497" y="49125"/>
                    <a:pt x="5672" y="49657"/>
                    <a:pt x="6919" y="54444"/>
                  </a:cubicBezTo>
                  <a:cubicBezTo>
                    <a:pt x="9573" y="64893"/>
                    <a:pt x="12941" y="73579"/>
                    <a:pt x="19860" y="73579"/>
                  </a:cubicBezTo>
                  <a:cubicBezTo>
                    <a:pt x="24467" y="73579"/>
                    <a:pt x="25707" y="69680"/>
                    <a:pt x="25707" y="64893"/>
                  </a:cubicBezTo>
                  <a:cubicBezTo>
                    <a:pt x="25707" y="61526"/>
                    <a:pt x="24118" y="54976"/>
                    <a:pt x="22871" y="50189"/>
                  </a:cubicBezTo>
                  <a:cubicBezTo>
                    <a:pt x="21632" y="45400"/>
                    <a:pt x="19860" y="38135"/>
                    <a:pt x="18970" y="34238"/>
                  </a:cubicBezTo>
                  <a:lnTo>
                    <a:pt x="13298" y="11553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443" name="任意多边形: 形状 1442">
              <a:extLst>
                <a:ext uri="{FF2B5EF4-FFF2-40B4-BE49-F238E27FC236}">
                  <a16:creationId xmlns:a16="http://schemas.microsoft.com/office/drawing/2014/main" id="{BD76C3F2-1EAB-3467-BE66-044D58B758ED}"/>
                </a:ext>
              </a:extLst>
            </p:cNvPr>
            <p:cNvSpPr/>
            <p:nvPr>
              <p:custDataLst>
                <p:tags r:id="rId240"/>
              </p:custDataLst>
            </p:nvPr>
          </p:nvSpPr>
          <p:spPr>
            <a:xfrm flipV="1">
              <a:off x="13110231" y="-14576368"/>
              <a:ext cx="168400" cy="59223"/>
            </a:xfrm>
            <a:custGeom>
              <a:avLst/>
              <a:gdLst>
                <a:gd name="connsiteX0" fmla="*/ 159789 w 168400"/>
                <a:gd name="connsiteY0" fmla="*/ 47725 h 59223"/>
                <a:gd name="connsiteX1" fmla="*/ 168401 w 168400"/>
                <a:gd name="connsiteY1" fmla="*/ 52791 h 59223"/>
                <a:gd name="connsiteX2" fmla="*/ 160043 w 168400"/>
                <a:gd name="connsiteY2" fmla="*/ 57848 h 59223"/>
                <a:gd name="connsiteX3" fmla="*/ 8358 w 168400"/>
                <a:gd name="connsiteY3" fmla="*/ 57848 h 59223"/>
                <a:gd name="connsiteX4" fmla="*/ 0 w 168400"/>
                <a:gd name="connsiteY4" fmla="*/ 52791 h 59223"/>
                <a:gd name="connsiteX5" fmla="*/ 8612 w 168400"/>
                <a:gd name="connsiteY5" fmla="*/ 47725 h 59223"/>
                <a:gd name="connsiteX6" fmla="*/ 159789 w 168400"/>
                <a:gd name="connsiteY6" fmla="*/ 47725 h 59223"/>
                <a:gd name="connsiteX7" fmla="*/ 160043 w 168400"/>
                <a:gd name="connsiteY7" fmla="*/ -1375 h 59223"/>
                <a:gd name="connsiteX8" fmla="*/ 168401 w 168400"/>
                <a:gd name="connsiteY8" fmla="*/ 3691 h 59223"/>
                <a:gd name="connsiteX9" fmla="*/ 159789 w 168400"/>
                <a:gd name="connsiteY9" fmla="*/ 8756 h 59223"/>
                <a:gd name="connsiteX10" fmla="*/ 8612 w 168400"/>
                <a:gd name="connsiteY10" fmla="*/ 8756 h 59223"/>
                <a:gd name="connsiteX11" fmla="*/ 0 w 168400"/>
                <a:gd name="connsiteY11" fmla="*/ 3691 h 59223"/>
                <a:gd name="connsiteX12" fmla="*/ 8358 w 168400"/>
                <a:gd name="connsiteY12" fmla="*/ -1375 h 59223"/>
                <a:gd name="connsiteX13" fmla="*/ 160043 w 168400"/>
                <a:gd name="connsiteY13" fmla="*/ -1375 h 59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8400" h="59223">
                  <a:moveTo>
                    <a:pt x="159789" y="47725"/>
                  </a:moveTo>
                  <a:cubicBezTo>
                    <a:pt x="163586" y="47725"/>
                    <a:pt x="168401" y="47725"/>
                    <a:pt x="168401" y="52791"/>
                  </a:cubicBezTo>
                  <a:cubicBezTo>
                    <a:pt x="168401" y="57848"/>
                    <a:pt x="163586" y="57848"/>
                    <a:pt x="160043" y="57848"/>
                  </a:cubicBezTo>
                  <a:lnTo>
                    <a:pt x="8358" y="57848"/>
                  </a:lnTo>
                  <a:cubicBezTo>
                    <a:pt x="4815" y="57848"/>
                    <a:pt x="0" y="57848"/>
                    <a:pt x="0" y="52791"/>
                  </a:cubicBezTo>
                  <a:cubicBezTo>
                    <a:pt x="0" y="47725"/>
                    <a:pt x="4815" y="47725"/>
                    <a:pt x="8612" y="47725"/>
                  </a:cubicBezTo>
                  <a:lnTo>
                    <a:pt x="159789" y="47725"/>
                  </a:lnTo>
                  <a:close/>
                  <a:moveTo>
                    <a:pt x="160043" y="-1375"/>
                  </a:moveTo>
                  <a:cubicBezTo>
                    <a:pt x="163586" y="-1375"/>
                    <a:pt x="168401" y="-1375"/>
                    <a:pt x="168401" y="3691"/>
                  </a:cubicBezTo>
                  <a:cubicBezTo>
                    <a:pt x="168401" y="8756"/>
                    <a:pt x="163586" y="8756"/>
                    <a:pt x="159789" y="8756"/>
                  </a:cubicBezTo>
                  <a:lnTo>
                    <a:pt x="8612" y="8756"/>
                  </a:lnTo>
                  <a:cubicBezTo>
                    <a:pt x="4815" y="8756"/>
                    <a:pt x="0" y="8756"/>
                    <a:pt x="0" y="3691"/>
                  </a:cubicBezTo>
                  <a:cubicBezTo>
                    <a:pt x="0" y="-1375"/>
                    <a:pt x="4815" y="-1375"/>
                    <a:pt x="8358" y="-1375"/>
                  </a:cubicBezTo>
                  <a:lnTo>
                    <a:pt x="160043" y="-1375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444" name="任意多边形: 形状 1443">
              <a:extLst>
                <a:ext uri="{FF2B5EF4-FFF2-40B4-BE49-F238E27FC236}">
                  <a16:creationId xmlns:a16="http://schemas.microsoft.com/office/drawing/2014/main" id="{03D994D9-5AA5-81B2-6CBF-9D8EECAC83AC}"/>
                </a:ext>
              </a:extLst>
            </p:cNvPr>
            <p:cNvSpPr/>
            <p:nvPr>
              <p:custDataLst>
                <p:tags r:id="rId241"/>
              </p:custDataLst>
            </p:nvPr>
          </p:nvSpPr>
          <p:spPr>
            <a:xfrm flipV="1">
              <a:off x="13379079" y="-14656347"/>
              <a:ext cx="142320" cy="172857"/>
            </a:xfrm>
            <a:custGeom>
              <a:avLst/>
              <a:gdLst>
                <a:gd name="connsiteX0" fmla="*/ 82048 w 142320"/>
                <a:gd name="connsiteY0" fmla="*/ 152250 h 172857"/>
                <a:gd name="connsiteX1" fmla="*/ 106356 w 142320"/>
                <a:gd name="connsiteY1" fmla="*/ 163637 h 172857"/>
                <a:gd name="connsiteX2" fmla="*/ 108891 w 142320"/>
                <a:gd name="connsiteY2" fmla="*/ 163637 h 172857"/>
                <a:gd name="connsiteX3" fmla="*/ 115977 w 142320"/>
                <a:gd name="connsiteY3" fmla="*/ 168447 h 172857"/>
                <a:gd name="connsiteX4" fmla="*/ 112180 w 142320"/>
                <a:gd name="connsiteY4" fmla="*/ 171480 h 172857"/>
                <a:gd name="connsiteX5" fmla="*/ 77234 w 142320"/>
                <a:gd name="connsiteY5" fmla="*/ 170727 h 172857"/>
                <a:gd name="connsiteX6" fmla="*/ 46092 w 142320"/>
                <a:gd name="connsiteY6" fmla="*/ 171480 h 172857"/>
                <a:gd name="connsiteX7" fmla="*/ 41278 w 142320"/>
                <a:gd name="connsiteY7" fmla="*/ 166678 h 172857"/>
                <a:gd name="connsiteX8" fmla="*/ 48118 w 142320"/>
                <a:gd name="connsiteY8" fmla="*/ 163637 h 172857"/>
                <a:gd name="connsiteX9" fmla="*/ 62807 w 142320"/>
                <a:gd name="connsiteY9" fmla="*/ 159332 h 172857"/>
                <a:gd name="connsiteX10" fmla="*/ 61790 w 142320"/>
                <a:gd name="connsiteY10" fmla="*/ 154529 h 172857"/>
                <a:gd name="connsiteX11" fmla="*/ 27606 w 142320"/>
                <a:gd name="connsiteY11" fmla="*/ 17098 h 172857"/>
                <a:gd name="connsiteX12" fmla="*/ 6840 w 142320"/>
                <a:gd name="connsiteY12" fmla="*/ 6466 h 172857"/>
                <a:gd name="connsiteX13" fmla="*/ 0 w 142320"/>
                <a:gd name="connsiteY13" fmla="*/ 1664 h 172857"/>
                <a:gd name="connsiteX14" fmla="*/ 6332 w 142320"/>
                <a:gd name="connsiteY14" fmla="*/ -1377 h 172857"/>
                <a:gd name="connsiteX15" fmla="*/ 114714 w 142320"/>
                <a:gd name="connsiteY15" fmla="*/ -1377 h 172857"/>
                <a:gd name="connsiteX16" fmla="*/ 122054 w 142320"/>
                <a:gd name="connsiteY16" fmla="*/ 3179 h 172857"/>
                <a:gd name="connsiteX17" fmla="*/ 141303 w 142320"/>
                <a:gd name="connsiteY17" fmla="*/ 57592 h 172857"/>
                <a:gd name="connsiteX18" fmla="*/ 142320 w 142320"/>
                <a:gd name="connsiteY18" fmla="*/ 60878 h 172857"/>
                <a:gd name="connsiteX19" fmla="*/ 138515 w 142320"/>
                <a:gd name="connsiteY19" fmla="*/ 63919 h 172857"/>
                <a:gd name="connsiteX20" fmla="*/ 133454 w 142320"/>
                <a:gd name="connsiteY20" fmla="*/ 58353 h 172857"/>
                <a:gd name="connsiteX21" fmla="*/ 74961 w 142320"/>
                <a:gd name="connsiteY21" fmla="*/ 6466 h 172857"/>
                <a:gd name="connsiteX22" fmla="*/ 54449 w 142320"/>
                <a:gd name="connsiteY22" fmla="*/ 6466 h 172857"/>
                <a:gd name="connsiteX23" fmla="*/ 46593 w 142320"/>
                <a:gd name="connsiteY23" fmla="*/ 8999 h 172857"/>
                <a:gd name="connsiteX24" fmla="*/ 47610 w 142320"/>
                <a:gd name="connsiteY24" fmla="*/ 14566 h 172857"/>
                <a:gd name="connsiteX25" fmla="*/ 82048 w 142320"/>
                <a:gd name="connsiteY25" fmla="*/ 152250 h 172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42320" h="172857">
                  <a:moveTo>
                    <a:pt x="82048" y="152250"/>
                  </a:moveTo>
                  <a:cubicBezTo>
                    <a:pt x="84328" y="161103"/>
                    <a:pt x="85845" y="163637"/>
                    <a:pt x="106356" y="163637"/>
                  </a:cubicBezTo>
                  <a:lnTo>
                    <a:pt x="108891" y="163637"/>
                  </a:lnTo>
                  <a:cubicBezTo>
                    <a:pt x="113197" y="163637"/>
                    <a:pt x="115977" y="163637"/>
                    <a:pt x="115977" y="168447"/>
                  </a:cubicBezTo>
                  <a:cubicBezTo>
                    <a:pt x="115977" y="171480"/>
                    <a:pt x="113197" y="171480"/>
                    <a:pt x="112180" y="171480"/>
                  </a:cubicBezTo>
                  <a:cubicBezTo>
                    <a:pt x="100788" y="171480"/>
                    <a:pt x="88888" y="170727"/>
                    <a:pt x="77234" y="170727"/>
                  </a:cubicBezTo>
                  <a:cubicBezTo>
                    <a:pt x="66858" y="170727"/>
                    <a:pt x="56221" y="171480"/>
                    <a:pt x="46092" y="171480"/>
                  </a:cubicBezTo>
                  <a:cubicBezTo>
                    <a:pt x="44567" y="171480"/>
                    <a:pt x="41278" y="171480"/>
                    <a:pt x="41278" y="166678"/>
                  </a:cubicBezTo>
                  <a:cubicBezTo>
                    <a:pt x="41278" y="163637"/>
                    <a:pt x="43303" y="163637"/>
                    <a:pt x="48118" y="163637"/>
                  </a:cubicBezTo>
                  <a:cubicBezTo>
                    <a:pt x="55967" y="163637"/>
                    <a:pt x="62807" y="163637"/>
                    <a:pt x="62807" y="159332"/>
                  </a:cubicBezTo>
                  <a:cubicBezTo>
                    <a:pt x="62807" y="158578"/>
                    <a:pt x="62807" y="158070"/>
                    <a:pt x="61790" y="154529"/>
                  </a:cubicBezTo>
                  <a:lnTo>
                    <a:pt x="27606" y="17098"/>
                  </a:lnTo>
                  <a:cubicBezTo>
                    <a:pt x="25580" y="8492"/>
                    <a:pt x="24063" y="6466"/>
                    <a:pt x="6840" y="6466"/>
                  </a:cubicBezTo>
                  <a:cubicBezTo>
                    <a:pt x="2788" y="6466"/>
                    <a:pt x="0" y="6466"/>
                    <a:pt x="0" y="1664"/>
                  </a:cubicBezTo>
                  <a:cubicBezTo>
                    <a:pt x="0" y="-1377"/>
                    <a:pt x="2280" y="-1377"/>
                    <a:pt x="6332" y="-1377"/>
                  </a:cubicBezTo>
                  <a:lnTo>
                    <a:pt x="114714" y="-1377"/>
                  </a:lnTo>
                  <a:cubicBezTo>
                    <a:pt x="120283" y="-1377"/>
                    <a:pt x="120537" y="-1124"/>
                    <a:pt x="122054" y="3179"/>
                  </a:cubicBezTo>
                  <a:lnTo>
                    <a:pt x="141303" y="57592"/>
                  </a:lnTo>
                  <a:cubicBezTo>
                    <a:pt x="141303" y="57846"/>
                    <a:pt x="142320" y="60633"/>
                    <a:pt x="142320" y="60878"/>
                  </a:cubicBezTo>
                  <a:cubicBezTo>
                    <a:pt x="142320" y="63919"/>
                    <a:pt x="139277" y="63919"/>
                    <a:pt x="138515" y="63919"/>
                  </a:cubicBezTo>
                  <a:cubicBezTo>
                    <a:pt x="135480" y="63919"/>
                    <a:pt x="135226" y="63157"/>
                    <a:pt x="133454" y="58353"/>
                  </a:cubicBezTo>
                  <a:cubicBezTo>
                    <a:pt x="125351" y="35828"/>
                    <a:pt x="114460" y="6466"/>
                    <a:pt x="74961" y="6466"/>
                  </a:cubicBezTo>
                  <a:lnTo>
                    <a:pt x="54449" y="6466"/>
                  </a:lnTo>
                  <a:cubicBezTo>
                    <a:pt x="46593" y="6466"/>
                    <a:pt x="46593" y="7229"/>
                    <a:pt x="46593" y="8999"/>
                  </a:cubicBezTo>
                  <a:cubicBezTo>
                    <a:pt x="46593" y="10516"/>
                    <a:pt x="47355" y="13049"/>
                    <a:pt x="47610" y="14566"/>
                  </a:cubicBezTo>
                  <a:lnTo>
                    <a:pt x="82048" y="152250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445" name="任意多边形: 形状 1444">
              <a:extLst>
                <a:ext uri="{FF2B5EF4-FFF2-40B4-BE49-F238E27FC236}">
                  <a16:creationId xmlns:a16="http://schemas.microsoft.com/office/drawing/2014/main" id="{E993965C-678C-33AD-005B-60262639A632}"/>
                </a:ext>
              </a:extLst>
            </p:cNvPr>
            <p:cNvSpPr/>
            <p:nvPr>
              <p:custDataLst>
                <p:tags r:id="rId242"/>
              </p:custDataLst>
            </p:nvPr>
          </p:nvSpPr>
          <p:spPr>
            <a:xfrm flipV="1">
              <a:off x="13536603" y="-14656347"/>
              <a:ext cx="1085450" cy="224745"/>
            </a:xfrm>
            <a:custGeom>
              <a:avLst/>
              <a:gdLst>
                <a:gd name="connsiteX0" fmla="*/ 61027 w 1085450"/>
                <a:gd name="connsiteY0" fmla="*/ 65447 h 224745"/>
                <a:gd name="connsiteX1" fmla="*/ 82040 w 1085450"/>
                <a:gd name="connsiteY1" fmla="*/ 47725 h 224745"/>
                <a:gd name="connsiteX2" fmla="*/ 100526 w 1085450"/>
                <a:gd name="connsiteY2" fmla="*/ 61899 h 224745"/>
                <a:gd name="connsiteX3" fmla="*/ 108128 w 1085450"/>
                <a:gd name="connsiteY3" fmla="*/ 86703 h 224745"/>
                <a:gd name="connsiteX4" fmla="*/ 104321 w 1085450"/>
                <a:gd name="connsiteY4" fmla="*/ 89235 h 224745"/>
                <a:gd name="connsiteX5" fmla="*/ 99517 w 1085450"/>
                <a:gd name="connsiteY5" fmla="*/ 83415 h 224745"/>
                <a:gd name="connsiteX6" fmla="*/ 82549 w 1085450"/>
                <a:gd name="connsiteY6" fmla="*/ 53300 h 224745"/>
                <a:gd name="connsiteX7" fmla="*/ 75961 w 1085450"/>
                <a:gd name="connsiteY7" fmla="*/ 63677 h 224745"/>
                <a:gd name="connsiteX8" fmla="*/ 77733 w 1085450"/>
                <a:gd name="connsiteY8" fmla="*/ 76580 h 224745"/>
                <a:gd name="connsiteX9" fmla="*/ 94957 w 1085450"/>
                <a:gd name="connsiteY9" fmla="*/ 145417 h 224745"/>
                <a:gd name="connsiteX10" fmla="*/ 95973 w 1085450"/>
                <a:gd name="connsiteY10" fmla="*/ 150737 h 224745"/>
                <a:gd name="connsiteX11" fmla="*/ 89133 w 1085450"/>
                <a:gd name="connsiteY11" fmla="*/ 157320 h 224745"/>
                <a:gd name="connsiteX12" fmla="*/ 79004 w 1085450"/>
                <a:gd name="connsiteY12" fmla="*/ 147443 h 224745"/>
                <a:gd name="connsiteX13" fmla="*/ 57985 w 1085450"/>
                <a:gd name="connsiteY13" fmla="*/ 162377 h 224745"/>
                <a:gd name="connsiteX14" fmla="*/ 0 w 1085450"/>
                <a:gd name="connsiteY14" fmla="*/ 86956 h 224745"/>
                <a:gd name="connsiteX15" fmla="*/ 30640 w 1085450"/>
                <a:gd name="connsiteY15" fmla="*/ 47725 h 224745"/>
                <a:gd name="connsiteX16" fmla="*/ 61027 w 1085450"/>
                <a:gd name="connsiteY16" fmla="*/ 65447 h 224745"/>
                <a:gd name="connsiteX17" fmla="*/ 74699 w 1085450"/>
                <a:gd name="connsiteY17" fmla="*/ 129729 h 224745"/>
                <a:gd name="connsiteX18" fmla="*/ 62798 w 1085450"/>
                <a:gd name="connsiteY18" fmla="*/ 81899 h 224745"/>
                <a:gd name="connsiteX19" fmla="*/ 31141 w 1085450"/>
                <a:gd name="connsiteY19" fmla="*/ 53300 h 224745"/>
                <a:gd name="connsiteX20" fmla="*/ 17215 w 1085450"/>
                <a:gd name="connsiteY20" fmla="*/ 75824 h 224745"/>
                <a:gd name="connsiteX21" fmla="*/ 29624 w 1085450"/>
                <a:gd name="connsiteY21" fmla="*/ 128721 h 224745"/>
                <a:gd name="connsiteX22" fmla="*/ 57985 w 1085450"/>
                <a:gd name="connsiteY22" fmla="*/ 156811 h 224745"/>
                <a:gd name="connsiteX23" fmla="*/ 75462 w 1085450"/>
                <a:gd name="connsiteY23" fmla="*/ 133024 h 224745"/>
                <a:gd name="connsiteX24" fmla="*/ 74699 w 1085450"/>
                <a:gd name="connsiteY24" fmla="*/ 129729 h 224745"/>
                <a:gd name="connsiteX25" fmla="*/ 192468 w 1085450"/>
                <a:gd name="connsiteY25" fmla="*/ 57094 h 224745"/>
                <a:gd name="connsiteX26" fmla="*/ 151445 w 1085450"/>
                <a:gd name="connsiteY26" fmla="*/ 4200 h 224745"/>
                <a:gd name="connsiteX27" fmla="*/ 135740 w 1085450"/>
                <a:gd name="connsiteY27" fmla="*/ 15077 h 224745"/>
                <a:gd name="connsiteX28" fmla="*/ 137774 w 1085450"/>
                <a:gd name="connsiteY28" fmla="*/ 15838 h 224745"/>
                <a:gd name="connsiteX29" fmla="*/ 148657 w 1085450"/>
                <a:gd name="connsiteY29" fmla="*/ 27987 h 224745"/>
                <a:gd name="connsiteX30" fmla="*/ 140046 w 1085450"/>
                <a:gd name="connsiteY30" fmla="*/ 36086 h 224745"/>
                <a:gd name="connsiteX31" fmla="*/ 127138 w 1085450"/>
                <a:gd name="connsiteY31" fmla="*/ 20396 h 224745"/>
                <a:gd name="connsiteX32" fmla="*/ 151445 w 1085450"/>
                <a:gd name="connsiteY32" fmla="*/ -1375 h 224745"/>
                <a:gd name="connsiteX33" fmla="*/ 207151 w 1085450"/>
                <a:gd name="connsiteY33" fmla="*/ 49750 h 224745"/>
                <a:gd name="connsiteX34" fmla="*/ 231967 w 1085450"/>
                <a:gd name="connsiteY34" fmla="*/ 149467 h 224745"/>
                <a:gd name="connsiteX35" fmla="*/ 232730 w 1085450"/>
                <a:gd name="connsiteY35" fmla="*/ 153016 h 224745"/>
                <a:gd name="connsiteX36" fmla="*/ 225635 w 1085450"/>
                <a:gd name="connsiteY36" fmla="*/ 159598 h 224745"/>
                <a:gd name="connsiteX37" fmla="*/ 215761 w 1085450"/>
                <a:gd name="connsiteY37" fmla="*/ 150229 h 224745"/>
                <a:gd name="connsiteX38" fmla="*/ 197275 w 1085450"/>
                <a:gd name="connsiteY38" fmla="*/ 75824 h 224745"/>
                <a:gd name="connsiteX39" fmla="*/ 170433 w 1085450"/>
                <a:gd name="connsiteY39" fmla="*/ 53300 h 224745"/>
                <a:gd name="connsiteX40" fmla="*/ 156761 w 1085450"/>
                <a:gd name="connsiteY40" fmla="*/ 72783 h 224745"/>
                <a:gd name="connsiteX41" fmla="*/ 171450 w 1085450"/>
                <a:gd name="connsiteY41" fmla="*/ 128212 h 224745"/>
                <a:gd name="connsiteX42" fmla="*/ 174736 w 1085450"/>
                <a:gd name="connsiteY42" fmla="*/ 141876 h 224745"/>
                <a:gd name="connsiteX43" fmla="*/ 155498 w 1085450"/>
                <a:gd name="connsiteY43" fmla="*/ 162377 h 224745"/>
                <a:gd name="connsiteX44" fmla="*/ 123085 w 1085450"/>
                <a:gd name="connsiteY44" fmla="*/ 123400 h 224745"/>
                <a:gd name="connsiteX45" fmla="*/ 126883 w 1085450"/>
                <a:gd name="connsiteY45" fmla="*/ 120875 h 224745"/>
                <a:gd name="connsiteX46" fmla="*/ 131441 w 1085450"/>
                <a:gd name="connsiteY46" fmla="*/ 124924 h 224745"/>
                <a:gd name="connsiteX47" fmla="*/ 154989 w 1085450"/>
                <a:gd name="connsiteY47" fmla="*/ 156811 h 224745"/>
                <a:gd name="connsiteX48" fmla="*/ 160557 w 1085450"/>
                <a:gd name="connsiteY48" fmla="*/ 149467 h 224745"/>
                <a:gd name="connsiteX49" fmla="*/ 154481 w 1085450"/>
                <a:gd name="connsiteY49" fmla="*/ 126695 h 224745"/>
                <a:gd name="connsiteX50" fmla="*/ 141318 w 1085450"/>
                <a:gd name="connsiteY50" fmla="*/ 77087 h 224745"/>
                <a:gd name="connsiteX51" fmla="*/ 169678 w 1085450"/>
                <a:gd name="connsiteY51" fmla="*/ 47725 h 224745"/>
                <a:gd name="connsiteX52" fmla="*/ 192468 w 1085450"/>
                <a:gd name="connsiteY52" fmla="*/ 57094 h 224745"/>
                <a:gd name="connsiteX53" fmla="*/ 285414 w 1085450"/>
                <a:gd name="connsiteY53" fmla="*/ 108973 h 224745"/>
                <a:gd name="connsiteX54" fmla="*/ 322132 w 1085450"/>
                <a:gd name="connsiteY54" fmla="*/ 114547 h 224745"/>
                <a:gd name="connsiteX55" fmla="*/ 342144 w 1085450"/>
                <a:gd name="connsiteY55" fmla="*/ 140868 h 224745"/>
                <a:gd name="connsiteX56" fmla="*/ 316562 w 1085450"/>
                <a:gd name="connsiteY56" fmla="*/ 162377 h 224745"/>
                <a:gd name="connsiteX57" fmla="*/ 253763 w 1085450"/>
                <a:gd name="connsiteY57" fmla="*/ 92022 h 224745"/>
                <a:gd name="connsiteX58" fmla="*/ 289974 w 1085450"/>
                <a:gd name="connsiteY58" fmla="*/ 47725 h 224745"/>
                <a:gd name="connsiteX59" fmla="*/ 343407 w 1085450"/>
                <a:gd name="connsiteY59" fmla="*/ 76832 h 224745"/>
                <a:gd name="connsiteX60" fmla="*/ 339355 w 1085450"/>
                <a:gd name="connsiteY60" fmla="*/ 80883 h 224745"/>
                <a:gd name="connsiteX61" fmla="*/ 336065 w 1085450"/>
                <a:gd name="connsiteY61" fmla="*/ 78096 h 224745"/>
                <a:gd name="connsiteX62" fmla="*/ 290482 w 1085450"/>
                <a:gd name="connsiteY62" fmla="*/ 53300 h 224745"/>
                <a:gd name="connsiteX63" fmla="*/ 271234 w 1085450"/>
                <a:gd name="connsiteY63" fmla="*/ 81136 h 224745"/>
                <a:gd name="connsiteX64" fmla="*/ 275539 w 1085450"/>
                <a:gd name="connsiteY64" fmla="*/ 108973 h 224745"/>
                <a:gd name="connsiteX65" fmla="*/ 285414 w 1085450"/>
                <a:gd name="connsiteY65" fmla="*/ 108973 h 224745"/>
                <a:gd name="connsiteX66" fmla="*/ 277057 w 1085450"/>
                <a:gd name="connsiteY66" fmla="*/ 114547 h 224745"/>
                <a:gd name="connsiteX67" fmla="*/ 316562 w 1085450"/>
                <a:gd name="connsiteY67" fmla="*/ 156811 h 224745"/>
                <a:gd name="connsiteX68" fmla="*/ 332514 w 1085450"/>
                <a:gd name="connsiteY68" fmla="*/ 141368 h 224745"/>
                <a:gd name="connsiteX69" fmla="*/ 282378 w 1085450"/>
                <a:gd name="connsiteY69" fmla="*/ 114547 h 224745"/>
                <a:gd name="connsiteX70" fmla="*/ 277057 w 1085450"/>
                <a:gd name="connsiteY70" fmla="*/ 114547 h 224745"/>
                <a:gd name="connsiteX71" fmla="*/ 406727 w 1085450"/>
                <a:gd name="connsiteY71" fmla="*/ 123400 h 224745"/>
                <a:gd name="connsiteX72" fmla="*/ 440156 w 1085450"/>
                <a:gd name="connsiteY72" fmla="*/ 156811 h 224745"/>
                <a:gd name="connsiteX73" fmla="*/ 453573 w 1085450"/>
                <a:gd name="connsiteY73" fmla="*/ 153270 h 224745"/>
                <a:gd name="connsiteX74" fmla="*/ 443953 w 1085450"/>
                <a:gd name="connsiteY74" fmla="*/ 141122 h 224745"/>
                <a:gd name="connsiteX75" fmla="*/ 452811 w 1085450"/>
                <a:gd name="connsiteY75" fmla="*/ 133024 h 224745"/>
                <a:gd name="connsiteX76" fmla="*/ 465221 w 1085450"/>
                <a:gd name="connsiteY76" fmla="*/ 146433 h 224745"/>
                <a:gd name="connsiteX77" fmla="*/ 440402 w 1085450"/>
                <a:gd name="connsiteY77" fmla="*/ 162377 h 224745"/>
                <a:gd name="connsiteX78" fmla="*/ 409762 w 1085450"/>
                <a:gd name="connsiteY78" fmla="*/ 144155 h 224745"/>
                <a:gd name="connsiteX79" fmla="*/ 388748 w 1085450"/>
                <a:gd name="connsiteY79" fmla="*/ 162377 h 224745"/>
                <a:gd name="connsiteX80" fmla="*/ 370519 w 1085450"/>
                <a:gd name="connsiteY80" fmla="*/ 148967 h 224745"/>
                <a:gd name="connsiteX81" fmla="*/ 362415 w 1085450"/>
                <a:gd name="connsiteY81" fmla="*/ 123400 h 224745"/>
                <a:gd name="connsiteX82" fmla="*/ 366212 w 1085450"/>
                <a:gd name="connsiteY82" fmla="*/ 120875 h 224745"/>
                <a:gd name="connsiteX83" fmla="*/ 371017 w 1085450"/>
                <a:gd name="connsiteY83" fmla="*/ 126695 h 224745"/>
                <a:gd name="connsiteX84" fmla="*/ 388240 w 1085450"/>
                <a:gd name="connsiteY84" fmla="*/ 156811 h 224745"/>
                <a:gd name="connsiteX85" fmla="*/ 394827 w 1085450"/>
                <a:gd name="connsiteY85" fmla="*/ 146688 h 224745"/>
                <a:gd name="connsiteX86" fmla="*/ 393055 w 1085450"/>
                <a:gd name="connsiteY86" fmla="*/ 133778 h 224745"/>
                <a:gd name="connsiteX87" fmla="*/ 374060 w 1085450"/>
                <a:gd name="connsiteY87" fmla="*/ 57848 h 224745"/>
                <a:gd name="connsiteX88" fmla="*/ 373297 w 1085450"/>
                <a:gd name="connsiteY88" fmla="*/ 54308 h 224745"/>
                <a:gd name="connsiteX89" fmla="*/ 380392 w 1085450"/>
                <a:gd name="connsiteY89" fmla="*/ 47725 h 224745"/>
                <a:gd name="connsiteX90" fmla="*/ 390266 w 1085450"/>
                <a:gd name="connsiteY90" fmla="*/ 57094 h 224745"/>
                <a:gd name="connsiteX91" fmla="*/ 406727 w 1085450"/>
                <a:gd name="connsiteY91" fmla="*/ 123400 h 224745"/>
                <a:gd name="connsiteX92" fmla="*/ 634394 w 1085450"/>
                <a:gd name="connsiteY92" fmla="*/ 198320 h 224745"/>
                <a:gd name="connsiteX93" fmla="*/ 659969 w 1085450"/>
                <a:gd name="connsiteY93" fmla="*/ 215527 h 224745"/>
                <a:gd name="connsiteX94" fmla="*/ 663764 w 1085450"/>
                <a:gd name="connsiteY94" fmla="*/ 220083 h 224745"/>
                <a:gd name="connsiteX95" fmla="*/ 660477 w 1085450"/>
                <a:gd name="connsiteY95" fmla="*/ 223371 h 224745"/>
                <a:gd name="connsiteX96" fmla="*/ 636166 w 1085450"/>
                <a:gd name="connsiteY96" fmla="*/ 222617 h 224745"/>
                <a:gd name="connsiteX97" fmla="*/ 611605 w 1085450"/>
                <a:gd name="connsiteY97" fmla="*/ 223371 h 224745"/>
                <a:gd name="connsiteX98" fmla="*/ 607044 w 1085450"/>
                <a:gd name="connsiteY98" fmla="*/ 218568 h 224745"/>
                <a:gd name="connsiteX99" fmla="*/ 611605 w 1085450"/>
                <a:gd name="connsiteY99" fmla="*/ 215527 h 224745"/>
                <a:gd name="connsiteX100" fmla="*/ 626791 w 1085450"/>
                <a:gd name="connsiteY100" fmla="*/ 204641 h 224745"/>
                <a:gd name="connsiteX101" fmla="*/ 625785 w 1085450"/>
                <a:gd name="connsiteY101" fmla="*/ 198566 h 224745"/>
                <a:gd name="connsiteX102" fmla="*/ 597930 w 1085450"/>
                <a:gd name="connsiteY102" fmla="*/ 87464 h 224745"/>
                <a:gd name="connsiteX103" fmla="*/ 550576 w 1085450"/>
                <a:gd name="connsiteY103" fmla="*/ 219067 h 224745"/>
                <a:gd name="connsiteX104" fmla="*/ 543483 w 1085450"/>
                <a:gd name="connsiteY104" fmla="*/ 223371 h 224745"/>
                <a:gd name="connsiteX105" fmla="*/ 511833 w 1085450"/>
                <a:gd name="connsiteY105" fmla="*/ 223371 h 224745"/>
                <a:gd name="connsiteX106" fmla="*/ 504992 w 1085450"/>
                <a:gd name="connsiteY106" fmla="*/ 218568 h 224745"/>
                <a:gd name="connsiteX107" fmla="*/ 511833 w 1085450"/>
                <a:gd name="connsiteY107" fmla="*/ 215527 h 224745"/>
                <a:gd name="connsiteX108" fmla="*/ 527277 w 1085450"/>
                <a:gd name="connsiteY108" fmla="*/ 213502 h 224745"/>
                <a:gd name="connsiteX109" fmla="*/ 526522 w 1085450"/>
                <a:gd name="connsiteY109" fmla="*/ 210214 h 224745"/>
                <a:gd name="connsiteX110" fmla="*/ 493093 w 1085450"/>
                <a:gd name="connsiteY110" fmla="*/ 76071 h 224745"/>
                <a:gd name="connsiteX111" fmla="*/ 468528 w 1085450"/>
                <a:gd name="connsiteY111" fmla="*/ 58357 h 224745"/>
                <a:gd name="connsiteX112" fmla="*/ 463716 w 1085450"/>
                <a:gd name="connsiteY112" fmla="*/ 53554 h 224745"/>
                <a:gd name="connsiteX113" fmla="*/ 467011 w 1085450"/>
                <a:gd name="connsiteY113" fmla="*/ 50513 h 224745"/>
                <a:gd name="connsiteX114" fmla="*/ 491067 w 1085450"/>
                <a:gd name="connsiteY114" fmla="*/ 51274 h 224745"/>
                <a:gd name="connsiteX115" fmla="*/ 515883 w 1085450"/>
                <a:gd name="connsiteY115" fmla="*/ 50513 h 224745"/>
                <a:gd name="connsiteX116" fmla="*/ 520444 w 1085450"/>
                <a:gd name="connsiteY116" fmla="*/ 55069 h 224745"/>
                <a:gd name="connsiteX117" fmla="*/ 515629 w 1085450"/>
                <a:gd name="connsiteY117" fmla="*/ 58357 h 224745"/>
                <a:gd name="connsiteX118" fmla="*/ 500687 w 1085450"/>
                <a:gd name="connsiteY118" fmla="*/ 69243 h 224745"/>
                <a:gd name="connsiteX119" fmla="*/ 501703 w 1085450"/>
                <a:gd name="connsiteY119" fmla="*/ 75570 h 224745"/>
                <a:gd name="connsiteX120" fmla="*/ 534369 w 1085450"/>
                <a:gd name="connsiteY120" fmla="*/ 205911 h 224745"/>
                <a:gd name="connsiteX121" fmla="*/ 588812 w 1085450"/>
                <a:gd name="connsiteY121" fmla="*/ 54816 h 224745"/>
                <a:gd name="connsiteX122" fmla="*/ 593881 w 1085450"/>
                <a:gd name="connsiteY122" fmla="*/ 50513 h 224745"/>
                <a:gd name="connsiteX123" fmla="*/ 598940 w 1085450"/>
                <a:gd name="connsiteY123" fmla="*/ 55578 h 224745"/>
                <a:gd name="connsiteX124" fmla="*/ 634394 w 1085450"/>
                <a:gd name="connsiteY124" fmla="*/ 198320 h 224745"/>
                <a:gd name="connsiteX125" fmla="*/ 765083 w 1085450"/>
                <a:gd name="connsiteY125" fmla="*/ 120875 h 224745"/>
                <a:gd name="connsiteX126" fmla="*/ 728113 w 1085450"/>
                <a:gd name="connsiteY126" fmla="*/ 162377 h 224745"/>
                <a:gd name="connsiteX127" fmla="*/ 664044 w 1085450"/>
                <a:gd name="connsiteY127" fmla="*/ 89490 h 224745"/>
                <a:gd name="connsiteX128" fmla="*/ 701014 w 1085450"/>
                <a:gd name="connsiteY128" fmla="*/ 47725 h 224745"/>
                <a:gd name="connsiteX129" fmla="*/ 765083 w 1085450"/>
                <a:gd name="connsiteY129" fmla="*/ 120875 h 224745"/>
                <a:gd name="connsiteX130" fmla="*/ 701014 w 1085450"/>
                <a:gd name="connsiteY130" fmla="*/ 53300 h 224745"/>
                <a:gd name="connsiteX131" fmla="*/ 681775 w 1085450"/>
                <a:gd name="connsiteY131" fmla="*/ 79366 h 224745"/>
                <a:gd name="connsiteX132" fmla="*/ 696456 w 1085450"/>
                <a:gd name="connsiteY132" fmla="*/ 133778 h 224745"/>
                <a:gd name="connsiteX133" fmla="*/ 727859 w 1085450"/>
                <a:gd name="connsiteY133" fmla="*/ 156811 h 224745"/>
                <a:gd name="connsiteX134" fmla="*/ 747362 w 1085450"/>
                <a:gd name="connsiteY134" fmla="*/ 130744 h 224745"/>
                <a:gd name="connsiteX135" fmla="*/ 733680 w 1085450"/>
                <a:gd name="connsiteY135" fmla="*/ 78603 h 224745"/>
                <a:gd name="connsiteX136" fmla="*/ 701014 w 1085450"/>
                <a:gd name="connsiteY136" fmla="*/ 53300 h 224745"/>
                <a:gd name="connsiteX137" fmla="*/ 830940 w 1085450"/>
                <a:gd name="connsiteY137" fmla="*/ 123400 h 224745"/>
                <a:gd name="connsiteX138" fmla="*/ 864369 w 1085450"/>
                <a:gd name="connsiteY138" fmla="*/ 156811 h 224745"/>
                <a:gd name="connsiteX139" fmla="*/ 877786 w 1085450"/>
                <a:gd name="connsiteY139" fmla="*/ 153270 h 224745"/>
                <a:gd name="connsiteX140" fmla="*/ 868167 w 1085450"/>
                <a:gd name="connsiteY140" fmla="*/ 141122 h 224745"/>
                <a:gd name="connsiteX141" fmla="*/ 877024 w 1085450"/>
                <a:gd name="connsiteY141" fmla="*/ 133024 h 224745"/>
                <a:gd name="connsiteX142" fmla="*/ 889432 w 1085450"/>
                <a:gd name="connsiteY142" fmla="*/ 146433 h 224745"/>
                <a:gd name="connsiteX143" fmla="*/ 864615 w 1085450"/>
                <a:gd name="connsiteY143" fmla="*/ 162377 h 224745"/>
                <a:gd name="connsiteX144" fmla="*/ 833975 w 1085450"/>
                <a:gd name="connsiteY144" fmla="*/ 144155 h 224745"/>
                <a:gd name="connsiteX145" fmla="*/ 812962 w 1085450"/>
                <a:gd name="connsiteY145" fmla="*/ 162377 h 224745"/>
                <a:gd name="connsiteX146" fmla="*/ 794729 w 1085450"/>
                <a:gd name="connsiteY146" fmla="*/ 148967 h 224745"/>
                <a:gd name="connsiteX147" fmla="*/ 786628 w 1085450"/>
                <a:gd name="connsiteY147" fmla="*/ 123400 h 224745"/>
                <a:gd name="connsiteX148" fmla="*/ 790424 w 1085450"/>
                <a:gd name="connsiteY148" fmla="*/ 120875 h 224745"/>
                <a:gd name="connsiteX149" fmla="*/ 795230 w 1085450"/>
                <a:gd name="connsiteY149" fmla="*/ 126695 h 224745"/>
                <a:gd name="connsiteX150" fmla="*/ 812453 w 1085450"/>
                <a:gd name="connsiteY150" fmla="*/ 156811 h 224745"/>
                <a:gd name="connsiteX151" fmla="*/ 819040 w 1085450"/>
                <a:gd name="connsiteY151" fmla="*/ 146688 h 224745"/>
                <a:gd name="connsiteX152" fmla="*/ 817269 w 1085450"/>
                <a:gd name="connsiteY152" fmla="*/ 133778 h 224745"/>
                <a:gd name="connsiteX153" fmla="*/ 798273 w 1085450"/>
                <a:gd name="connsiteY153" fmla="*/ 57848 h 224745"/>
                <a:gd name="connsiteX154" fmla="*/ 797511 w 1085450"/>
                <a:gd name="connsiteY154" fmla="*/ 54308 h 224745"/>
                <a:gd name="connsiteX155" fmla="*/ 804606 w 1085450"/>
                <a:gd name="connsiteY155" fmla="*/ 47725 h 224745"/>
                <a:gd name="connsiteX156" fmla="*/ 814480 w 1085450"/>
                <a:gd name="connsiteY156" fmla="*/ 57094 h 224745"/>
                <a:gd name="connsiteX157" fmla="*/ 830940 w 1085450"/>
                <a:gd name="connsiteY157" fmla="*/ 123400 h 224745"/>
                <a:gd name="connsiteX158" fmla="*/ 930469 w 1085450"/>
                <a:gd name="connsiteY158" fmla="*/ 94801 h 224745"/>
                <a:gd name="connsiteX159" fmla="*/ 934519 w 1085450"/>
                <a:gd name="connsiteY159" fmla="*/ 111253 h 224745"/>
                <a:gd name="connsiteX160" fmla="*/ 940852 w 1085450"/>
                <a:gd name="connsiteY160" fmla="*/ 129474 h 224745"/>
                <a:gd name="connsiteX161" fmla="*/ 976561 w 1085450"/>
                <a:gd name="connsiteY161" fmla="*/ 156811 h 224745"/>
                <a:gd name="connsiteX162" fmla="*/ 988206 w 1085450"/>
                <a:gd name="connsiteY162" fmla="*/ 140106 h 224745"/>
                <a:gd name="connsiteX163" fmla="*/ 985926 w 1085450"/>
                <a:gd name="connsiteY163" fmla="*/ 123654 h 224745"/>
                <a:gd name="connsiteX164" fmla="*/ 969466 w 1085450"/>
                <a:gd name="connsiteY164" fmla="*/ 57848 h 224745"/>
                <a:gd name="connsiteX165" fmla="*/ 968710 w 1085450"/>
                <a:gd name="connsiteY165" fmla="*/ 54308 h 224745"/>
                <a:gd name="connsiteX166" fmla="*/ 975798 w 1085450"/>
                <a:gd name="connsiteY166" fmla="*/ 47725 h 224745"/>
                <a:gd name="connsiteX167" fmla="*/ 984917 w 1085450"/>
                <a:gd name="connsiteY167" fmla="*/ 54308 h 224745"/>
                <a:gd name="connsiteX168" fmla="*/ 995047 w 1085450"/>
                <a:gd name="connsiteY168" fmla="*/ 94801 h 224745"/>
                <a:gd name="connsiteX169" fmla="*/ 999097 w 1085450"/>
                <a:gd name="connsiteY169" fmla="*/ 111253 h 224745"/>
                <a:gd name="connsiteX170" fmla="*/ 1005429 w 1085450"/>
                <a:gd name="connsiteY170" fmla="*/ 129474 h 224745"/>
                <a:gd name="connsiteX171" fmla="*/ 1041131 w 1085450"/>
                <a:gd name="connsiteY171" fmla="*/ 156811 h 224745"/>
                <a:gd name="connsiteX172" fmla="*/ 1052784 w 1085450"/>
                <a:gd name="connsiteY172" fmla="*/ 140106 h 224745"/>
                <a:gd name="connsiteX173" fmla="*/ 1038095 w 1085450"/>
                <a:gd name="connsiteY173" fmla="*/ 84169 h 224745"/>
                <a:gd name="connsiteX174" fmla="*/ 1034043 w 1085450"/>
                <a:gd name="connsiteY174" fmla="*/ 67971 h 224745"/>
                <a:gd name="connsiteX175" fmla="*/ 1053285 w 1085450"/>
                <a:gd name="connsiteY175" fmla="*/ 47725 h 224745"/>
                <a:gd name="connsiteX176" fmla="*/ 1085451 w 1085450"/>
                <a:gd name="connsiteY176" fmla="*/ 86703 h 224745"/>
                <a:gd name="connsiteX177" fmla="*/ 1081645 w 1085450"/>
                <a:gd name="connsiteY177" fmla="*/ 89235 h 224745"/>
                <a:gd name="connsiteX178" fmla="*/ 1077342 w 1085450"/>
                <a:gd name="connsiteY178" fmla="*/ 84932 h 224745"/>
                <a:gd name="connsiteX179" fmla="*/ 1053794 w 1085450"/>
                <a:gd name="connsiteY179" fmla="*/ 53300 h 224745"/>
                <a:gd name="connsiteX180" fmla="*/ 1048223 w 1085450"/>
                <a:gd name="connsiteY180" fmla="*/ 60636 h 224745"/>
                <a:gd name="connsiteX181" fmla="*/ 1052784 w 1085450"/>
                <a:gd name="connsiteY181" fmla="*/ 79621 h 224745"/>
                <a:gd name="connsiteX182" fmla="*/ 1068227 w 1085450"/>
                <a:gd name="connsiteY182" fmla="*/ 136057 h 224745"/>
                <a:gd name="connsiteX183" fmla="*/ 1041639 w 1085450"/>
                <a:gd name="connsiteY183" fmla="*/ 162377 h 224745"/>
                <a:gd name="connsiteX184" fmla="*/ 1003657 w 1085450"/>
                <a:gd name="connsiteY184" fmla="*/ 140106 h 224745"/>
                <a:gd name="connsiteX185" fmla="*/ 977069 w 1085450"/>
                <a:gd name="connsiteY185" fmla="*/ 162377 h 224745"/>
                <a:gd name="connsiteX186" fmla="*/ 940852 w 1085450"/>
                <a:gd name="connsiteY186" fmla="*/ 142384 h 224745"/>
                <a:gd name="connsiteX187" fmla="*/ 919584 w 1085450"/>
                <a:gd name="connsiteY187" fmla="*/ 162377 h 224745"/>
                <a:gd name="connsiteX188" fmla="*/ 901352 w 1085450"/>
                <a:gd name="connsiteY188" fmla="*/ 148967 h 224745"/>
                <a:gd name="connsiteX189" fmla="*/ 893250 w 1085450"/>
                <a:gd name="connsiteY189" fmla="*/ 123400 h 224745"/>
                <a:gd name="connsiteX190" fmla="*/ 897048 w 1085450"/>
                <a:gd name="connsiteY190" fmla="*/ 120875 h 224745"/>
                <a:gd name="connsiteX191" fmla="*/ 901852 w 1085450"/>
                <a:gd name="connsiteY191" fmla="*/ 126695 h 224745"/>
                <a:gd name="connsiteX192" fmla="*/ 919076 w 1085450"/>
                <a:gd name="connsiteY192" fmla="*/ 156811 h 224745"/>
                <a:gd name="connsiteX193" fmla="*/ 925662 w 1085450"/>
                <a:gd name="connsiteY193" fmla="*/ 146688 h 224745"/>
                <a:gd name="connsiteX194" fmla="*/ 923890 w 1085450"/>
                <a:gd name="connsiteY194" fmla="*/ 133778 h 224745"/>
                <a:gd name="connsiteX195" fmla="*/ 904896 w 1085450"/>
                <a:gd name="connsiteY195" fmla="*/ 57848 h 224745"/>
                <a:gd name="connsiteX196" fmla="*/ 904133 w 1085450"/>
                <a:gd name="connsiteY196" fmla="*/ 54308 h 224745"/>
                <a:gd name="connsiteX197" fmla="*/ 911228 w 1085450"/>
                <a:gd name="connsiteY197" fmla="*/ 47725 h 224745"/>
                <a:gd name="connsiteX198" fmla="*/ 920339 w 1085450"/>
                <a:gd name="connsiteY198" fmla="*/ 54308 h 224745"/>
                <a:gd name="connsiteX199" fmla="*/ 930469 w 1085450"/>
                <a:gd name="connsiteY199" fmla="*/ 94801 h 224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</a:cxnLst>
              <a:rect l="l" t="t" r="r" b="b"/>
              <a:pathLst>
                <a:path w="1085450" h="224745">
                  <a:moveTo>
                    <a:pt x="61027" y="65447"/>
                  </a:moveTo>
                  <a:cubicBezTo>
                    <a:pt x="63807" y="53045"/>
                    <a:pt x="73182" y="47725"/>
                    <a:pt x="82040" y="47725"/>
                  </a:cubicBezTo>
                  <a:cubicBezTo>
                    <a:pt x="91413" y="47725"/>
                    <a:pt x="96729" y="54053"/>
                    <a:pt x="100526" y="61899"/>
                  </a:cubicBezTo>
                  <a:cubicBezTo>
                    <a:pt x="105084" y="71521"/>
                    <a:pt x="108128" y="86202"/>
                    <a:pt x="108128" y="86703"/>
                  </a:cubicBezTo>
                  <a:cubicBezTo>
                    <a:pt x="108128" y="89235"/>
                    <a:pt x="106101" y="89235"/>
                    <a:pt x="104321" y="89235"/>
                  </a:cubicBezTo>
                  <a:cubicBezTo>
                    <a:pt x="101289" y="89235"/>
                    <a:pt x="101035" y="88981"/>
                    <a:pt x="99517" y="83415"/>
                  </a:cubicBezTo>
                  <a:cubicBezTo>
                    <a:pt x="95973" y="69243"/>
                    <a:pt x="91159" y="53300"/>
                    <a:pt x="82549" y="53300"/>
                  </a:cubicBezTo>
                  <a:cubicBezTo>
                    <a:pt x="75961" y="53300"/>
                    <a:pt x="75961" y="60128"/>
                    <a:pt x="75961" y="63677"/>
                  </a:cubicBezTo>
                  <a:cubicBezTo>
                    <a:pt x="75961" y="65447"/>
                    <a:pt x="75961" y="69496"/>
                    <a:pt x="77733" y="76580"/>
                  </a:cubicBezTo>
                  <a:lnTo>
                    <a:pt x="94957" y="145417"/>
                  </a:lnTo>
                  <a:cubicBezTo>
                    <a:pt x="95973" y="148967"/>
                    <a:pt x="95973" y="149467"/>
                    <a:pt x="95973" y="150737"/>
                  </a:cubicBezTo>
                  <a:cubicBezTo>
                    <a:pt x="95973" y="156049"/>
                    <a:pt x="91667" y="157320"/>
                    <a:pt x="89133" y="157320"/>
                  </a:cubicBezTo>
                  <a:cubicBezTo>
                    <a:pt x="81031" y="157320"/>
                    <a:pt x="79259" y="148713"/>
                    <a:pt x="79004" y="147443"/>
                  </a:cubicBezTo>
                  <a:cubicBezTo>
                    <a:pt x="74190" y="158328"/>
                    <a:pt x="66087" y="162377"/>
                    <a:pt x="57985" y="162377"/>
                  </a:cubicBezTo>
                  <a:cubicBezTo>
                    <a:pt x="29878" y="162377"/>
                    <a:pt x="0" y="123909"/>
                    <a:pt x="0" y="86956"/>
                  </a:cubicBezTo>
                  <a:cubicBezTo>
                    <a:pt x="0" y="65447"/>
                    <a:pt x="11645" y="47725"/>
                    <a:pt x="30640" y="47725"/>
                  </a:cubicBezTo>
                  <a:cubicBezTo>
                    <a:pt x="39753" y="47725"/>
                    <a:pt x="50898" y="53045"/>
                    <a:pt x="61027" y="65447"/>
                  </a:cubicBezTo>
                  <a:close/>
                  <a:moveTo>
                    <a:pt x="74699" y="129729"/>
                  </a:moveTo>
                  <a:lnTo>
                    <a:pt x="62798" y="81899"/>
                  </a:lnTo>
                  <a:cubicBezTo>
                    <a:pt x="60773" y="73801"/>
                    <a:pt x="45075" y="53300"/>
                    <a:pt x="31141" y="53300"/>
                  </a:cubicBezTo>
                  <a:cubicBezTo>
                    <a:pt x="19241" y="53300"/>
                    <a:pt x="17215" y="68226"/>
                    <a:pt x="17215" y="75824"/>
                  </a:cubicBezTo>
                  <a:cubicBezTo>
                    <a:pt x="17215" y="88472"/>
                    <a:pt x="25064" y="118089"/>
                    <a:pt x="29624" y="128721"/>
                  </a:cubicBezTo>
                  <a:cubicBezTo>
                    <a:pt x="35955" y="144155"/>
                    <a:pt x="47601" y="156811"/>
                    <a:pt x="57985" y="156811"/>
                  </a:cubicBezTo>
                  <a:cubicBezTo>
                    <a:pt x="69130" y="156811"/>
                    <a:pt x="75462" y="143647"/>
                    <a:pt x="75462" y="133024"/>
                  </a:cubicBezTo>
                  <a:cubicBezTo>
                    <a:pt x="75462" y="132515"/>
                    <a:pt x="75207" y="131245"/>
                    <a:pt x="74699" y="129729"/>
                  </a:cubicBezTo>
                  <a:close/>
                  <a:moveTo>
                    <a:pt x="192468" y="57094"/>
                  </a:moveTo>
                  <a:cubicBezTo>
                    <a:pt x="182841" y="15331"/>
                    <a:pt x="164108" y="4200"/>
                    <a:pt x="151445" y="4200"/>
                  </a:cubicBezTo>
                  <a:cubicBezTo>
                    <a:pt x="139291" y="4200"/>
                    <a:pt x="135740" y="13814"/>
                    <a:pt x="135740" y="15077"/>
                  </a:cubicBezTo>
                  <a:cubicBezTo>
                    <a:pt x="135740" y="15331"/>
                    <a:pt x="135994" y="15585"/>
                    <a:pt x="137774" y="15838"/>
                  </a:cubicBezTo>
                  <a:cubicBezTo>
                    <a:pt x="145621" y="17102"/>
                    <a:pt x="148657" y="23938"/>
                    <a:pt x="148657" y="27987"/>
                  </a:cubicBezTo>
                  <a:cubicBezTo>
                    <a:pt x="148657" y="33298"/>
                    <a:pt x="144605" y="36086"/>
                    <a:pt x="140046" y="36086"/>
                  </a:cubicBezTo>
                  <a:cubicBezTo>
                    <a:pt x="137011" y="36086"/>
                    <a:pt x="127138" y="34570"/>
                    <a:pt x="127138" y="20396"/>
                  </a:cubicBezTo>
                  <a:cubicBezTo>
                    <a:pt x="127138" y="7231"/>
                    <a:pt x="137519" y="-1375"/>
                    <a:pt x="151445" y="-1375"/>
                  </a:cubicBezTo>
                  <a:cubicBezTo>
                    <a:pt x="177779" y="-1375"/>
                    <a:pt x="200826" y="24699"/>
                    <a:pt x="207151" y="49750"/>
                  </a:cubicBezTo>
                  <a:lnTo>
                    <a:pt x="231967" y="149467"/>
                  </a:lnTo>
                  <a:cubicBezTo>
                    <a:pt x="232222" y="150991"/>
                    <a:pt x="232730" y="152253"/>
                    <a:pt x="232730" y="153016"/>
                  </a:cubicBezTo>
                  <a:cubicBezTo>
                    <a:pt x="232730" y="155795"/>
                    <a:pt x="230704" y="159598"/>
                    <a:pt x="225635" y="159598"/>
                  </a:cubicBezTo>
                  <a:cubicBezTo>
                    <a:pt x="218042" y="159598"/>
                    <a:pt x="216270" y="152253"/>
                    <a:pt x="215761" y="150229"/>
                  </a:cubicBezTo>
                  <a:lnTo>
                    <a:pt x="197275" y="75824"/>
                  </a:lnTo>
                  <a:cubicBezTo>
                    <a:pt x="195503" y="68480"/>
                    <a:pt x="185375" y="53300"/>
                    <a:pt x="170433" y="53300"/>
                  </a:cubicBezTo>
                  <a:cubicBezTo>
                    <a:pt x="159042" y="53300"/>
                    <a:pt x="156761" y="64431"/>
                    <a:pt x="156761" y="72783"/>
                  </a:cubicBezTo>
                  <a:cubicBezTo>
                    <a:pt x="156761" y="88227"/>
                    <a:pt x="165117" y="110999"/>
                    <a:pt x="171450" y="128212"/>
                  </a:cubicBezTo>
                  <a:cubicBezTo>
                    <a:pt x="173475" y="133523"/>
                    <a:pt x="174736" y="137073"/>
                    <a:pt x="174736" y="141876"/>
                  </a:cubicBezTo>
                  <a:cubicBezTo>
                    <a:pt x="174736" y="154533"/>
                    <a:pt x="166381" y="162377"/>
                    <a:pt x="155498" y="162377"/>
                  </a:cubicBezTo>
                  <a:cubicBezTo>
                    <a:pt x="131942" y="162377"/>
                    <a:pt x="123085" y="124924"/>
                    <a:pt x="123085" y="123400"/>
                  </a:cubicBezTo>
                  <a:cubicBezTo>
                    <a:pt x="123085" y="120875"/>
                    <a:pt x="125609" y="120875"/>
                    <a:pt x="126883" y="120875"/>
                  </a:cubicBezTo>
                  <a:cubicBezTo>
                    <a:pt x="130170" y="120875"/>
                    <a:pt x="130425" y="121376"/>
                    <a:pt x="131441" y="124924"/>
                  </a:cubicBezTo>
                  <a:cubicBezTo>
                    <a:pt x="133467" y="132770"/>
                    <a:pt x="140301" y="156811"/>
                    <a:pt x="154989" y="156811"/>
                  </a:cubicBezTo>
                  <a:cubicBezTo>
                    <a:pt x="157778" y="156811"/>
                    <a:pt x="160557" y="156049"/>
                    <a:pt x="160557" y="149467"/>
                  </a:cubicBezTo>
                  <a:cubicBezTo>
                    <a:pt x="160557" y="143392"/>
                    <a:pt x="158032" y="136564"/>
                    <a:pt x="154481" y="126695"/>
                  </a:cubicBezTo>
                  <a:cubicBezTo>
                    <a:pt x="147902" y="108973"/>
                    <a:pt x="141318" y="90251"/>
                    <a:pt x="141318" y="77087"/>
                  </a:cubicBezTo>
                  <a:cubicBezTo>
                    <a:pt x="141318" y="55069"/>
                    <a:pt x="156006" y="47725"/>
                    <a:pt x="169678" y="47725"/>
                  </a:cubicBezTo>
                  <a:cubicBezTo>
                    <a:pt x="181323" y="47725"/>
                    <a:pt x="189173" y="53799"/>
                    <a:pt x="192468" y="57094"/>
                  </a:cubicBezTo>
                  <a:close/>
                  <a:moveTo>
                    <a:pt x="285414" y="108973"/>
                  </a:moveTo>
                  <a:cubicBezTo>
                    <a:pt x="293016" y="108973"/>
                    <a:pt x="309978" y="109736"/>
                    <a:pt x="322132" y="114547"/>
                  </a:cubicBezTo>
                  <a:cubicBezTo>
                    <a:pt x="342144" y="122646"/>
                    <a:pt x="342144" y="139097"/>
                    <a:pt x="342144" y="140868"/>
                  </a:cubicBezTo>
                  <a:cubicBezTo>
                    <a:pt x="342144" y="152508"/>
                    <a:pt x="332768" y="162377"/>
                    <a:pt x="316562" y="162377"/>
                  </a:cubicBezTo>
                  <a:cubicBezTo>
                    <a:pt x="289974" y="162377"/>
                    <a:pt x="253763" y="136819"/>
                    <a:pt x="253763" y="92022"/>
                  </a:cubicBezTo>
                  <a:cubicBezTo>
                    <a:pt x="253763" y="69243"/>
                    <a:pt x="265918" y="47725"/>
                    <a:pt x="289974" y="47725"/>
                  </a:cubicBezTo>
                  <a:cubicBezTo>
                    <a:pt x="322386" y="47725"/>
                    <a:pt x="343407" y="73038"/>
                    <a:pt x="343407" y="76832"/>
                  </a:cubicBezTo>
                  <a:cubicBezTo>
                    <a:pt x="343407" y="78096"/>
                    <a:pt x="341381" y="80883"/>
                    <a:pt x="339355" y="80883"/>
                  </a:cubicBezTo>
                  <a:cubicBezTo>
                    <a:pt x="338338" y="80883"/>
                    <a:pt x="338091" y="80629"/>
                    <a:pt x="336065" y="78096"/>
                  </a:cubicBezTo>
                  <a:cubicBezTo>
                    <a:pt x="317324" y="54308"/>
                    <a:pt x="294788" y="53300"/>
                    <a:pt x="290482" y="53300"/>
                  </a:cubicBezTo>
                  <a:cubicBezTo>
                    <a:pt x="274022" y="53300"/>
                    <a:pt x="271234" y="71267"/>
                    <a:pt x="271234" y="81136"/>
                  </a:cubicBezTo>
                  <a:cubicBezTo>
                    <a:pt x="271234" y="90752"/>
                    <a:pt x="273768" y="102145"/>
                    <a:pt x="275539" y="108973"/>
                  </a:cubicBezTo>
                  <a:lnTo>
                    <a:pt x="285414" y="108973"/>
                  </a:lnTo>
                  <a:close/>
                  <a:moveTo>
                    <a:pt x="277057" y="114547"/>
                  </a:moveTo>
                  <a:cubicBezTo>
                    <a:pt x="287948" y="156049"/>
                    <a:pt x="314027" y="156811"/>
                    <a:pt x="316562" y="156811"/>
                  </a:cubicBezTo>
                  <a:cubicBezTo>
                    <a:pt x="326692" y="156811"/>
                    <a:pt x="332514" y="149975"/>
                    <a:pt x="332514" y="141368"/>
                  </a:cubicBezTo>
                  <a:cubicBezTo>
                    <a:pt x="332514" y="114547"/>
                    <a:pt x="290736" y="114547"/>
                    <a:pt x="282378" y="114547"/>
                  </a:cubicBezTo>
                  <a:lnTo>
                    <a:pt x="277057" y="114547"/>
                  </a:lnTo>
                  <a:close/>
                  <a:moveTo>
                    <a:pt x="406727" y="123400"/>
                  </a:moveTo>
                  <a:cubicBezTo>
                    <a:pt x="406980" y="124163"/>
                    <a:pt x="418374" y="156811"/>
                    <a:pt x="440156" y="156811"/>
                  </a:cubicBezTo>
                  <a:cubicBezTo>
                    <a:pt x="441419" y="156811"/>
                    <a:pt x="448514" y="156811"/>
                    <a:pt x="453573" y="153270"/>
                  </a:cubicBezTo>
                  <a:cubicBezTo>
                    <a:pt x="444708" y="150484"/>
                    <a:pt x="443953" y="142384"/>
                    <a:pt x="443953" y="141122"/>
                  </a:cubicBezTo>
                  <a:cubicBezTo>
                    <a:pt x="443953" y="137827"/>
                    <a:pt x="446233" y="133024"/>
                    <a:pt x="452811" y="133024"/>
                  </a:cubicBezTo>
                  <a:cubicBezTo>
                    <a:pt x="457371" y="133024"/>
                    <a:pt x="465221" y="136564"/>
                    <a:pt x="465221" y="146433"/>
                  </a:cubicBezTo>
                  <a:cubicBezTo>
                    <a:pt x="465221" y="159598"/>
                    <a:pt x="448761" y="162377"/>
                    <a:pt x="440402" y="162377"/>
                  </a:cubicBezTo>
                  <a:cubicBezTo>
                    <a:pt x="422932" y="162377"/>
                    <a:pt x="413821" y="149721"/>
                    <a:pt x="409762" y="144155"/>
                  </a:cubicBezTo>
                  <a:cubicBezTo>
                    <a:pt x="406980" y="157574"/>
                    <a:pt x="397107" y="162377"/>
                    <a:pt x="388748" y="162377"/>
                  </a:cubicBezTo>
                  <a:cubicBezTo>
                    <a:pt x="379630" y="162377"/>
                    <a:pt x="374568" y="156557"/>
                    <a:pt x="370519" y="148967"/>
                  </a:cubicBezTo>
                  <a:cubicBezTo>
                    <a:pt x="365704" y="138844"/>
                    <a:pt x="362415" y="123909"/>
                    <a:pt x="362415" y="123400"/>
                  </a:cubicBezTo>
                  <a:cubicBezTo>
                    <a:pt x="362415" y="120875"/>
                    <a:pt x="364941" y="120875"/>
                    <a:pt x="366212" y="120875"/>
                  </a:cubicBezTo>
                  <a:cubicBezTo>
                    <a:pt x="369502" y="120875"/>
                    <a:pt x="369756" y="121122"/>
                    <a:pt x="371017" y="126695"/>
                  </a:cubicBezTo>
                  <a:cubicBezTo>
                    <a:pt x="375578" y="144409"/>
                    <a:pt x="380392" y="156811"/>
                    <a:pt x="388240" y="156811"/>
                  </a:cubicBezTo>
                  <a:cubicBezTo>
                    <a:pt x="394827" y="156811"/>
                    <a:pt x="394827" y="149467"/>
                    <a:pt x="394827" y="146688"/>
                  </a:cubicBezTo>
                  <a:cubicBezTo>
                    <a:pt x="394827" y="142639"/>
                    <a:pt x="394064" y="137827"/>
                    <a:pt x="393055" y="133778"/>
                  </a:cubicBezTo>
                  <a:lnTo>
                    <a:pt x="374060" y="57848"/>
                  </a:lnTo>
                  <a:cubicBezTo>
                    <a:pt x="373551" y="56333"/>
                    <a:pt x="373297" y="55069"/>
                    <a:pt x="373297" y="54308"/>
                  </a:cubicBezTo>
                  <a:cubicBezTo>
                    <a:pt x="373297" y="51529"/>
                    <a:pt x="375323" y="47725"/>
                    <a:pt x="380392" y="47725"/>
                  </a:cubicBezTo>
                  <a:cubicBezTo>
                    <a:pt x="387986" y="47725"/>
                    <a:pt x="389758" y="55069"/>
                    <a:pt x="390266" y="57094"/>
                  </a:cubicBezTo>
                  <a:lnTo>
                    <a:pt x="406727" y="123400"/>
                  </a:lnTo>
                  <a:close/>
                  <a:moveTo>
                    <a:pt x="634394" y="198320"/>
                  </a:moveTo>
                  <a:cubicBezTo>
                    <a:pt x="638447" y="214517"/>
                    <a:pt x="652627" y="215273"/>
                    <a:pt x="659969" y="215527"/>
                  </a:cubicBezTo>
                  <a:cubicBezTo>
                    <a:pt x="660729" y="215527"/>
                    <a:pt x="663764" y="215780"/>
                    <a:pt x="663764" y="220083"/>
                  </a:cubicBezTo>
                  <a:cubicBezTo>
                    <a:pt x="663764" y="222108"/>
                    <a:pt x="662755" y="223371"/>
                    <a:pt x="660477" y="223371"/>
                  </a:cubicBezTo>
                  <a:cubicBezTo>
                    <a:pt x="652627" y="223371"/>
                    <a:pt x="644268" y="222617"/>
                    <a:pt x="636166" y="222617"/>
                  </a:cubicBezTo>
                  <a:cubicBezTo>
                    <a:pt x="628062" y="222617"/>
                    <a:pt x="619452" y="223371"/>
                    <a:pt x="611605" y="223371"/>
                  </a:cubicBezTo>
                  <a:cubicBezTo>
                    <a:pt x="610333" y="223371"/>
                    <a:pt x="607044" y="223371"/>
                    <a:pt x="607044" y="218568"/>
                  </a:cubicBezTo>
                  <a:cubicBezTo>
                    <a:pt x="607044" y="215780"/>
                    <a:pt x="609325" y="215527"/>
                    <a:pt x="611605" y="215527"/>
                  </a:cubicBezTo>
                  <a:cubicBezTo>
                    <a:pt x="624768" y="215018"/>
                    <a:pt x="626791" y="209960"/>
                    <a:pt x="626791" y="204641"/>
                  </a:cubicBezTo>
                  <a:cubicBezTo>
                    <a:pt x="626791" y="202370"/>
                    <a:pt x="626293" y="200592"/>
                    <a:pt x="625785" y="198566"/>
                  </a:cubicBezTo>
                  <a:lnTo>
                    <a:pt x="597930" y="87464"/>
                  </a:lnTo>
                  <a:lnTo>
                    <a:pt x="550576" y="219067"/>
                  </a:lnTo>
                  <a:cubicBezTo>
                    <a:pt x="549051" y="223116"/>
                    <a:pt x="548804" y="223371"/>
                    <a:pt x="543483" y="223371"/>
                  </a:cubicBezTo>
                  <a:lnTo>
                    <a:pt x="511833" y="223371"/>
                  </a:lnTo>
                  <a:cubicBezTo>
                    <a:pt x="507781" y="223371"/>
                    <a:pt x="504992" y="223371"/>
                    <a:pt x="504992" y="218568"/>
                  </a:cubicBezTo>
                  <a:cubicBezTo>
                    <a:pt x="504992" y="215527"/>
                    <a:pt x="507019" y="215527"/>
                    <a:pt x="511833" y="215527"/>
                  </a:cubicBezTo>
                  <a:cubicBezTo>
                    <a:pt x="513605" y="215527"/>
                    <a:pt x="527277" y="215527"/>
                    <a:pt x="527277" y="213502"/>
                  </a:cubicBezTo>
                  <a:cubicBezTo>
                    <a:pt x="527277" y="213247"/>
                    <a:pt x="527277" y="212739"/>
                    <a:pt x="526522" y="210214"/>
                  </a:cubicBezTo>
                  <a:lnTo>
                    <a:pt x="493093" y="76071"/>
                  </a:lnTo>
                  <a:cubicBezTo>
                    <a:pt x="489549" y="62151"/>
                    <a:pt x="480176" y="58865"/>
                    <a:pt x="468528" y="58357"/>
                  </a:cubicBezTo>
                  <a:cubicBezTo>
                    <a:pt x="466502" y="58357"/>
                    <a:pt x="463716" y="58102"/>
                    <a:pt x="463716" y="53554"/>
                  </a:cubicBezTo>
                  <a:cubicBezTo>
                    <a:pt x="463716" y="51274"/>
                    <a:pt x="465241" y="50513"/>
                    <a:pt x="467011" y="50513"/>
                  </a:cubicBezTo>
                  <a:cubicBezTo>
                    <a:pt x="474607" y="50513"/>
                    <a:pt x="483216" y="51274"/>
                    <a:pt x="491067" y="51274"/>
                  </a:cubicBezTo>
                  <a:cubicBezTo>
                    <a:pt x="499168" y="51274"/>
                    <a:pt x="508036" y="50513"/>
                    <a:pt x="515883" y="50513"/>
                  </a:cubicBezTo>
                  <a:cubicBezTo>
                    <a:pt x="517400" y="50513"/>
                    <a:pt x="520444" y="50513"/>
                    <a:pt x="520444" y="55069"/>
                  </a:cubicBezTo>
                  <a:cubicBezTo>
                    <a:pt x="520444" y="58102"/>
                    <a:pt x="518664" y="58357"/>
                    <a:pt x="515629" y="58357"/>
                  </a:cubicBezTo>
                  <a:cubicBezTo>
                    <a:pt x="501195" y="58865"/>
                    <a:pt x="500687" y="65447"/>
                    <a:pt x="500687" y="69243"/>
                  </a:cubicBezTo>
                  <a:cubicBezTo>
                    <a:pt x="500687" y="69997"/>
                    <a:pt x="500687" y="71521"/>
                    <a:pt x="501703" y="75570"/>
                  </a:cubicBezTo>
                  <a:lnTo>
                    <a:pt x="534369" y="205911"/>
                  </a:lnTo>
                  <a:lnTo>
                    <a:pt x="588812" y="54816"/>
                  </a:lnTo>
                  <a:cubicBezTo>
                    <a:pt x="590075" y="51020"/>
                    <a:pt x="590329" y="50513"/>
                    <a:pt x="593881" y="50513"/>
                  </a:cubicBezTo>
                  <a:cubicBezTo>
                    <a:pt x="596660" y="50513"/>
                    <a:pt x="597676" y="50766"/>
                    <a:pt x="598940" y="55578"/>
                  </a:cubicBezTo>
                  <a:lnTo>
                    <a:pt x="634394" y="198320"/>
                  </a:lnTo>
                  <a:close/>
                  <a:moveTo>
                    <a:pt x="765083" y="120875"/>
                  </a:moveTo>
                  <a:cubicBezTo>
                    <a:pt x="765083" y="144917"/>
                    <a:pt x="750140" y="162377"/>
                    <a:pt x="728113" y="162377"/>
                  </a:cubicBezTo>
                  <a:cubicBezTo>
                    <a:pt x="696710" y="162377"/>
                    <a:pt x="664044" y="126441"/>
                    <a:pt x="664044" y="89490"/>
                  </a:cubicBezTo>
                  <a:cubicBezTo>
                    <a:pt x="664044" y="63423"/>
                    <a:pt x="680003" y="47725"/>
                    <a:pt x="701014" y="47725"/>
                  </a:cubicBezTo>
                  <a:cubicBezTo>
                    <a:pt x="732416" y="47725"/>
                    <a:pt x="765083" y="83670"/>
                    <a:pt x="765083" y="120875"/>
                  </a:cubicBezTo>
                  <a:close/>
                  <a:moveTo>
                    <a:pt x="701014" y="53300"/>
                  </a:moveTo>
                  <a:cubicBezTo>
                    <a:pt x="691140" y="53300"/>
                    <a:pt x="681775" y="61143"/>
                    <a:pt x="681775" y="79366"/>
                  </a:cubicBezTo>
                  <a:cubicBezTo>
                    <a:pt x="681775" y="92022"/>
                    <a:pt x="688351" y="120114"/>
                    <a:pt x="696456" y="133778"/>
                  </a:cubicBezTo>
                  <a:cubicBezTo>
                    <a:pt x="705828" y="149220"/>
                    <a:pt x="717983" y="156811"/>
                    <a:pt x="727859" y="156811"/>
                  </a:cubicBezTo>
                  <a:cubicBezTo>
                    <a:pt x="740267" y="156811"/>
                    <a:pt x="747362" y="145672"/>
                    <a:pt x="747362" y="130744"/>
                  </a:cubicBezTo>
                  <a:cubicBezTo>
                    <a:pt x="747362" y="119860"/>
                    <a:pt x="741785" y="93793"/>
                    <a:pt x="733680" y="78603"/>
                  </a:cubicBezTo>
                  <a:cubicBezTo>
                    <a:pt x="726341" y="64685"/>
                    <a:pt x="713425" y="53300"/>
                    <a:pt x="701014" y="53300"/>
                  </a:cubicBezTo>
                  <a:close/>
                  <a:moveTo>
                    <a:pt x="830940" y="123400"/>
                  </a:moveTo>
                  <a:cubicBezTo>
                    <a:pt x="831194" y="124163"/>
                    <a:pt x="842585" y="156811"/>
                    <a:pt x="864369" y="156811"/>
                  </a:cubicBezTo>
                  <a:cubicBezTo>
                    <a:pt x="865633" y="156811"/>
                    <a:pt x="872725" y="156811"/>
                    <a:pt x="877786" y="153270"/>
                  </a:cubicBezTo>
                  <a:cubicBezTo>
                    <a:pt x="868922" y="150484"/>
                    <a:pt x="868167" y="142384"/>
                    <a:pt x="868167" y="141122"/>
                  </a:cubicBezTo>
                  <a:cubicBezTo>
                    <a:pt x="868167" y="137827"/>
                    <a:pt x="870447" y="133024"/>
                    <a:pt x="877024" y="133024"/>
                  </a:cubicBezTo>
                  <a:cubicBezTo>
                    <a:pt x="881585" y="133024"/>
                    <a:pt x="889432" y="136564"/>
                    <a:pt x="889432" y="146433"/>
                  </a:cubicBezTo>
                  <a:cubicBezTo>
                    <a:pt x="889432" y="159598"/>
                    <a:pt x="872972" y="162377"/>
                    <a:pt x="864615" y="162377"/>
                  </a:cubicBezTo>
                  <a:cubicBezTo>
                    <a:pt x="847146" y="162377"/>
                    <a:pt x="838035" y="149721"/>
                    <a:pt x="833975" y="144155"/>
                  </a:cubicBezTo>
                  <a:cubicBezTo>
                    <a:pt x="831194" y="157574"/>
                    <a:pt x="821321" y="162377"/>
                    <a:pt x="812962" y="162377"/>
                  </a:cubicBezTo>
                  <a:cubicBezTo>
                    <a:pt x="803843" y="162377"/>
                    <a:pt x="798782" y="156557"/>
                    <a:pt x="794729" y="148967"/>
                  </a:cubicBezTo>
                  <a:cubicBezTo>
                    <a:pt x="789915" y="138844"/>
                    <a:pt x="786628" y="123909"/>
                    <a:pt x="786628" y="123400"/>
                  </a:cubicBezTo>
                  <a:cubicBezTo>
                    <a:pt x="786628" y="120875"/>
                    <a:pt x="789152" y="120875"/>
                    <a:pt x="790424" y="120875"/>
                  </a:cubicBezTo>
                  <a:cubicBezTo>
                    <a:pt x="793713" y="120875"/>
                    <a:pt x="793967" y="121122"/>
                    <a:pt x="795230" y="126695"/>
                  </a:cubicBezTo>
                  <a:cubicBezTo>
                    <a:pt x="799791" y="144409"/>
                    <a:pt x="804606" y="156811"/>
                    <a:pt x="812453" y="156811"/>
                  </a:cubicBezTo>
                  <a:cubicBezTo>
                    <a:pt x="819040" y="156811"/>
                    <a:pt x="819040" y="149467"/>
                    <a:pt x="819040" y="146688"/>
                  </a:cubicBezTo>
                  <a:cubicBezTo>
                    <a:pt x="819040" y="142639"/>
                    <a:pt x="818277" y="137827"/>
                    <a:pt x="817269" y="133778"/>
                  </a:cubicBezTo>
                  <a:lnTo>
                    <a:pt x="798273" y="57848"/>
                  </a:lnTo>
                  <a:cubicBezTo>
                    <a:pt x="797765" y="56333"/>
                    <a:pt x="797511" y="55069"/>
                    <a:pt x="797511" y="54308"/>
                  </a:cubicBezTo>
                  <a:cubicBezTo>
                    <a:pt x="797511" y="51529"/>
                    <a:pt x="799537" y="47725"/>
                    <a:pt x="804606" y="47725"/>
                  </a:cubicBezTo>
                  <a:cubicBezTo>
                    <a:pt x="812200" y="47725"/>
                    <a:pt x="813971" y="55069"/>
                    <a:pt x="814480" y="57094"/>
                  </a:cubicBezTo>
                  <a:lnTo>
                    <a:pt x="830940" y="123400"/>
                  </a:lnTo>
                  <a:close/>
                  <a:moveTo>
                    <a:pt x="930469" y="94801"/>
                  </a:moveTo>
                  <a:cubicBezTo>
                    <a:pt x="931741" y="100374"/>
                    <a:pt x="933256" y="105686"/>
                    <a:pt x="934519" y="111253"/>
                  </a:cubicBezTo>
                  <a:cubicBezTo>
                    <a:pt x="937816" y="123654"/>
                    <a:pt x="937816" y="124163"/>
                    <a:pt x="940852" y="129474"/>
                  </a:cubicBezTo>
                  <a:cubicBezTo>
                    <a:pt x="948201" y="142130"/>
                    <a:pt x="959084" y="156811"/>
                    <a:pt x="976561" y="156811"/>
                  </a:cubicBezTo>
                  <a:cubicBezTo>
                    <a:pt x="988206" y="156811"/>
                    <a:pt x="988206" y="143901"/>
                    <a:pt x="988206" y="140106"/>
                  </a:cubicBezTo>
                  <a:cubicBezTo>
                    <a:pt x="988206" y="133269"/>
                    <a:pt x="986434" y="125932"/>
                    <a:pt x="985926" y="123654"/>
                  </a:cubicBezTo>
                  <a:lnTo>
                    <a:pt x="969466" y="57848"/>
                  </a:lnTo>
                  <a:cubicBezTo>
                    <a:pt x="968965" y="56333"/>
                    <a:pt x="968710" y="55069"/>
                    <a:pt x="968710" y="54308"/>
                  </a:cubicBezTo>
                  <a:cubicBezTo>
                    <a:pt x="968710" y="51529"/>
                    <a:pt x="970737" y="47725"/>
                    <a:pt x="975798" y="47725"/>
                  </a:cubicBezTo>
                  <a:cubicBezTo>
                    <a:pt x="978841" y="47725"/>
                    <a:pt x="983145" y="49496"/>
                    <a:pt x="984917" y="54308"/>
                  </a:cubicBezTo>
                  <a:lnTo>
                    <a:pt x="995047" y="94801"/>
                  </a:lnTo>
                  <a:cubicBezTo>
                    <a:pt x="996311" y="100374"/>
                    <a:pt x="997826" y="105686"/>
                    <a:pt x="999097" y="111253"/>
                  </a:cubicBezTo>
                  <a:cubicBezTo>
                    <a:pt x="1002386" y="123654"/>
                    <a:pt x="1002386" y="124163"/>
                    <a:pt x="1005429" y="129474"/>
                  </a:cubicBezTo>
                  <a:cubicBezTo>
                    <a:pt x="1012771" y="142130"/>
                    <a:pt x="1023662" y="156811"/>
                    <a:pt x="1041131" y="156811"/>
                  </a:cubicBezTo>
                  <a:cubicBezTo>
                    <a:pt x="1052784" y="156811"/>
                    <a:pt x="1052784" y="143901"/>
                    <a:pt x="1052784" y="140106"/>
                  </a:cubicBezTo>
                  <a:cubicBezTo>
                    <a:pt x="1052784" y="124417"/>
                    <a:pt x="1041639" y="94300"/>
                    <a:pt x="1038095" y="84169"/>
                  </a:cubicBezTo>
                  <a:cubicBezTo>
                    <a:pt x="1034798" y="75570"/>
                    <a:pt x="1034043" y="73292"/>
                    <a:pt x="1034043" y="67971"/>
                  </a:cubicBezTo>
                  <a:cubicBezTo>
                    <a:pt x="1034043" y="56840"/>
                    <a:pt x="1041131" y="47725"/>
                    <a:pt x="1053285" y="47725"/>
                  </a:cubicBezTo>
                  <a:cubicBezTo>
                    <a:pt x="1076840" y="47725"/>
                    <a:pt x="1085451" y="85439"/>
                    <a:pt x="1085451" y="86703"/>
                  </a:cubicBezTo>
                  <a:cubicBezTo>
                    <a:pt x="1085451" y="89235"/>
                    <a:pt x="1083425" y="89235"/>
                    <a:pt x="1081645" y="89235"/>
                  </a:cubicBezTo>
                  <a:cubicBezTo>
                    <a:pt x="1078358" y="89235"/>
                    <a:pt x="1078358" y="88727"/>
                    <a:pt x="1077342" y="84932"/>
                  </a:cubicBezTo>
                  <a:cubicBezTo>
                    <a:pt x="1075315" y="78096"/>
                    <a:pt x="1068482" y="53300"/>
                    <a:pt x="1053794" y="53300"/>
                  </a:cubicBezTo>
                  <a:cubicBezTo>
                    <a:pt x="1048478" y="53300"/>
                    <a:pt x="1048223" y="57094"/>
                    <a:pt x="1048223" y="60636"/>
                  </a:cubicBezTo>
                  <a:cubicBezTo>
                    <a:pt x="1048223" y="66963"/>
                    <a:pt x="1050758" y="73546"/>
                    <a:pt x="1052784" y="79621"/>
                  </a:cubicBezTo>
                  <a:cubicBezTo>
                    <a:pt x="1057846" y="93030"/>
                    <a:pt x="1068227" y="121376"/>
                    <a:pt x="1068227" y="136057"/>
                  </a:cubicBezTo>
                  <a:cubicBezTo>
                    <a:pt x="1068227" y="157320"/>
                    <a:pt x="1053539" y="162377"/>
                    <a:pt x="1041639" y="162377"/>
                  </a:cubicBezTo>
                  <a:cubicBezTo>
                    <a:pt x="1023915" y="162377"/>
                    <a:pt x="1011254" y="151245"/>
                    <a:pt x="1003657" y="140106"/>
                  </a:cubicBezTo>
                  <a:cubicBezTo>
                    <a:pt x="1001631" y="157574"/>
                    <a:pt x="988461" y="162377"/>
                    <a:pt x="977069" y="162377"/>
                  </a:cubicBezTo>
                  <a:cubicBezTo>
                    <a:pt x="961873" y="162377"/>
                    <a:pt x="949461" y="154024"/>
                    <a:pt x="940852" y="142384"/>
                  </a:cubicBezTo>
                  <a:cubicBezTo>
                    <a:pt x="939080" y="154786"/>
                    <a:pt x="930469" y="162377"/>
                    <a:pt x="919584" y="162377"/>
                  </a:cubicBezTo>
                  <a:cubicBezTo>
                    <a:pt x="910465" y="162377"/>
                    <a:pt x="905404" y="156557"/>
                    <a:pt x="901352" y="148967"/>
                  </a:cubicBezTo>
                  <a:cubicBezTo>
                    <a:pt x="896540" y="138844"/>
                    <a:pt x="893250" y="123909"/>
                    <a:pt x="893250" y="123400"/>
                  </a:cubicBezTo>
                  <a:cubicBezTo>
                    <a:pt x="893250" y="120875"/>
                    <a:pt x="895777" y="120875"/>
                    <a:pt x="897048" y="120875"/>
                  </a:cubicBezTo>
                  <a:cubicBezTo>
                    <a:pt x="900335" y="120875"/>
                    <a:pt x="900589" y="121122"/>
                    <a:pt x="901852" y="126695"/>
                  </a:cubicBezTo>
                  <a:cubicBezTo>
                    <a:pt x="906413" y="144409"/>
                    <a:pt x="911228" y="156811"/>
                    <a:pt x="919076" y="156811"/>
                  </a:cubicBezTo>
                  <a:cubicBezTo>
                    <a:pt x="925662" y="156811"/>
                    <a:pt x="925662" y="149467"/>
                    <a:pt x="925662" y="146688"/>
                  </a:cubicBezTo>
                  <a:cubicBezTo>
                    <a:pt x="925662" y="142639"/>
                    <a:pt x="924900" y="137827"/>
                    <a:pt x="923890" y="133778"/>
                  </a:cubicBezTo>
                  <a:lnTo>
                    <a:pt x="904896" y="57848"/>
                  </a:lnTo>
                  <a:cubicBezTo>
                    <a:pt x="904387" y="56333"/>
                    <a:pt x="904133" y="55069"/>
                    <a:pt x="904133" y="54308"/>
                  </a:cubicBezTo>
                  <a:cubicBezTo>
                    <a:pt x="904133" y="51529"/>
                    <a:pt x="906159" y="47725"/>
                    <a:pt x="911228" y="47725"/>
                  </a:cubicBezTo>
                  <a:cubicBezTo>
                    <a:pt x="914263" y="47725"/>
                    <a:pt x="918567" y="49496"/>
                    <a:pt x="920339" y="54308"/>
                  </a:cubicBezTo>
                  <a:lnTo>
                    <a:pt x="930469" y="94801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446" name="任意多边形: 形状 1445">
              <a:extLst>
                <a:ext uri="{FF2B5EF4-FFF2-40B4-BE49-F238E27FC236}">
                  <a16:creationId xmlns:a16="http://schemas.microsoft.com/office/drawing/2014/main" id="{66D6A713-0B46-F93D-048A-22AC04FE22F6}"/>
                </a:ext>
              </a:extLst>
            </p:cNvPr>
            <p:cNvSpPr/>
            <p:nvPr>
              <p:custDataLst>
                <p:tags r:id="rId243"/>
              </p:custDataLst>
            </p:nvPr>
          </p:nvSpPr>
          <p:spPr>
            <a:xfrm flipV="1">
              <a:off x="14661096" y="-14673306"/>
              <a:ext cx="58747" cy="253090"/>
            </a:xfrm>
            <a:custGeom>
              <a:avLst/>
              <a:gdLst>
                <a:gd name="connsiteX0" fmla="*/ 58747 w 58747"/>
                <a:gd name="connsiteY0" fmla="*/ 1159 h 253090"/>
                <a:gd name="connsiteX1" fmla="*/ 54442 w 58747"/>
                <a:gd name="connsiteY1" fmla="*/ 6724 h 253090"/>
                <a:gd name="connsiteX2" fmla="*/ 14689 w 58747"/>
                <a:gd name="connsiteY2" fmla="*/ 125171 h 253090"/>
                <a:gd name="connsiteX3" fmla="*/ 55459 w 58747"/>
                <a:gd name="connsiteY3" fmla="*/ 244879 h 253090"/>
                <a:gd name="connsiteX4" fmla="*/ 58747 w 58747"/>
                <a:gd name="connsiteY4" fmla="*/ 249183 h 253090"/>
                <a:gd name="connsiteX5" fmla="*/ 56214 w 58747"/>
                <a:gd name="connsiteY5" fmla="*/ 251715 h 253090"/>
                <a:gd name="connsiteX6" fmla="*/ 15952 w 58747"/>
                <a:gd name="connsiteY6" fmla="*/ 202362 h 253090"/>
                <a:gd name="connsiteX7" fmla="*/ 0 w 58747"/>
                <a:gd name="connsiteY7" fmla="*/ 125171 h 253090"/>
                <a:gd name="connsiteX8" fmla="*/ 16715 w 58747"/>
                <a:gd name="connsiteY8" fmla="*/ 46208 h 253090"/>
                <a:gd name="connsiteX9" fmla="*/ 56214 w 58747"/>
                <a:gd name="connsiteY9" fmla="*/ -1375 h 253090"/>
                <a:gd name="connsiteX10" fmla="*/ 58747 w 58747"/>
                <a:gd name="connsiteY10" fmla="*/ 1159 h 253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8747" h="253090">
                  <a:moveTo>
                    <a:pt x="58747" y="1159"/>
                  </a:moveTo>
                  <a:cubicBezTo>
                    <a:pt x="58747" y="1912"/>
                    <a:pt x="58747" y="2421"/>
                    <a:pt x="54442" y="6724"/>
                  </a:cubicBezTo>
                  <a:cubicBezTo>
                    <a:pt x="22792" y="38611"/>
                    <a:pt x="14689" y="86448"/>
                    <a:pt x="14689" y="125171"/>
                  </a:cubicBezTo>
                  <a:cubicBezTo>
                    <a:pt x="14689" y="169204"/>
                    <a:pt x="24310" y="213247"/>
                    <a:pt x="55459" y="244879"/>
                  </a:cubicBezTo>
                  <a:cubicBezTo>
                    <a:pt x="58747" y="247920"/>
                    <a:pt x="58747" y="248429"/>
                    <a:pt x="58747" y="249183"/>
                  </a:cubicBezTo>
                  <a:cubicBezTo>
                    <a:pt x="58747" y="250954"/>
                    <a:pt x="57730" y="251715"/>
                    <a:pt x="56214" y="251715"/>
                  </a:cubicBezTo>
                  <a:cubicBezTo>
                    <a:pt x="53679" y="251715"/>
                    <a:pt x="30895" y="234502"/>
                    <a:pt x="15952" y="202362"/>
                  </a:cubicBezTo>
                  <a:cubicBezTo>
                    <a:pt x="3035" y="174525"/>
                    <a:pt x="0" y="146433"/>
                    <a:pt x="0" y="125171"/>
                  </a:cubicBezTo>
                  <a:cubicBezTo>
                    <a:pt x="0" y="105433"/>
                    <a:pt x="2780" y="74808"/>
                    <a:pt x="16715" y="46208"/>
                  </a:cubicBezTo>
                  <a:cubicBezTo>
                    <a:pt x="31904" y="15077"/>
                    <a:pt x="53679" y="-1375"/>
                    <a:pt x="56214" y="-1375"/>
                  </a:cubicBezTo>
                  <a:cubicBezTo>
                    <a:pt x="57730" y="-1375"/>
                    <a:pt x="58747" y="-612"/>
                    <a:pt x="58747" y="1159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447" name="任意多边形: 形状 1446">
              <a:extLst>
                <a:ext uri="{FF2B5EF4-FFF2-40B4-BE49-F238E27FC236}">
                  <a16:creationId xmlns:a16="http://schemas.microsoft.com/office/drawing/2014/main" id="{09A9295F-E18F-290C-7D6F-564A7C596BF2}"/>
                </a:ext>
              </a:extLst>
            </p:cNvPr>
            <p:cNvSpPr/>
            <p:nvPr>
              <p:custDataLst>
                <p:tags r:id="rId244"/>
              </p:custDataLst>
            </p:nvPr>
          </p:nvSpPr>
          <p:spPr>
            <a:xfrm flipV="1">
              <a:off x="14744382" y="-14657110"/>
              <a:ext cx="207898" cy="173620"/>
            </a:xfrm>
            <a:custGeom>
              <a:avLst/>
              <a:gdLst>
                <a:gd name="connsiteX0" fmla="*/ 180555 w 207898"/>
                <a:gd name="connsiteY0" fmla="*/ 160349 h 173620"/>
                <a:gd name="connsiteX1" fmla="*/ 207899 w 207898"/>
                <a:gd name="connsiteY1" fmla="*/ 160349 h 173620"/>
                <a:gd name="connsiteX2" fmla="*/ 207899 w 207898"/>
                <a:gd name="connsiteY2" fmla="*/ 172243 h 173620"/>
                <a:gd name="connsiteX3" fmla="*/ 162569 w 207898"/>
                <a:gd name="connsiteY3" fmla="*/ 171480 h 173620"/>
                <a:gd name="connsiteX4" fmla="*/ 117248 w 207898"/>
                <a:gd name="connsiteY4" fmla="*/ 172243 h 173620"/>
                <a:gd name="connsiteX5" fmla="*/ 117248 w 207898"/>
                <a:gd name="connsiteY5" fmla="*/ 160349 h 173620"/>
                <a:gd name="connsiteX6" fmla="*/ 144592 w 207898"/>
                <a:gd name="connsiteY6" fmla="*/ 160349 h 173620"/>
                <a:gd name="connsiteX7" fmla="*/ 144592 w 207898"/>
                <a:gd name="connsiteY7" fmla="*/ 94797 h 173620"/>
                <a:gd name="connsiteX8" fmla="*/ 63307 w 207898"/>
                <a:gd name="connsiteY8" fmla="*/ 94797 h 173620"/>
                <a:gd name="connsiteX9" fmla="*/ 63307 w 207898"/>
                <a:gd name="connsiteY9" fmla="*/ 160349 h 173620"/>
                <a:gd name="connsiteX10" fmla="*/ 90659 w 207898"/>
                <a:gd name="connsiteY10" fmla="*/ 160349 h 173620"/>
                <a:gd name="connsiteX11" fmla="*/ 90659 w 207898"/>
                <a:gd name="connsiteY11" fmla="*/ 172243 h 173620"/>
                <a:gd name="connsiteX12" fmla="*/ 45330 w 207898"/>
                <a:gd name="connsiteY12" fmla="*/ 171480 h 173620"/>
                <a:gd name="connsiteX13" fmla="*/ 0 w 207898"/>
                <a:gd name="connsiteY13" fmla="*/ 172243 h 173620"/>
                <a:gd name="connsiteX14" fmla="*/ 0 w 207898"/>
                <a:gd name="connsiteY14" fmla="*/ 160349 h 173620"/>
                <a:gd name="connsiteX15" fmla="*/ 27352 w 207898"/>
                <a:gd name="connsiteY15" fmla="*/ 160349 h 173620"/>
                <a:gd name="connsiteX16" fmla="*/ 27352 w 207898"/>
                <a:gd name="connsiteY16" fmla="*/ 10515 h 173620"/>
                <a:gd name="connsiteX17" fmla="*/ 0 w 207898"/>
                <a:gd name="connsiteY17" fmla="*/ 10515 h 173620"/>
                <a:gd name="connsiteX18" fmla="*/ 0 w 207898"/>
                <a:gd name="connsiteY18" fmla="*/ -1377 h 173620"/>
                <a:gd name="connsiteX19" fmla="*/ 45330 w 207898"/>
                <a:gd name="connsiteY19" fmla="*/ -616 h 173620"/>
                <a:gd name="connsiteX20" fmla="*/ 90659 w 207898"/>
                <a:gd name="connsiteY20" fmla="*/ -1377 h 173620"/>
                <a:gd name="connsiteX21" fmla="*/ 90659 w 207898"/>
                <a:gd name="connsiteY21" fmla="*/ 10515 h 173620"/>
                <a:gd name="connsiteX22" fmla="*/ 63307 w 207898"/>
                <a:gd name="connsiteY22" fmla="*/ 10515 h 173620"/>
                <a:gd name="connsiteX23" fmla="*/ 63307 w 207898"/>
                <a:gd name="connsiteY23" fmla="*/ 82903 h 173620"/>
                <a:gd name="connsiteX24" fmla="*/ 144592 w 207898"/>
                <a:gd name="connsiteY24" fmla="*/ 82903 h 173620"/>
                <a:gd name="connsiteX25" fmla="*/ 144592 w 207898"/>
                <a:gd name="connsiteY25" fmla="*/ 10515 h 173620"/>
                <a:gd name="connsiteX26" fmla="*/ 117248 w 207898"/>
                <a:gd name="connsiteY26" fmla="*/ 10515 h 173620"/>
                <a:gd name="connsiteX27" fmla="*/ 117248 w 207898"/>
                <a:gd name="connsiteY27" fmla="*/ -1377 h 173620"/>
                <a:gd name="connsiteX28" fmla="*/ 162569 w 207898"/>
                <a:gd name="connsiteY28" fmla="*/ -616 h 173620"/>
                <a:gd name="connsiteX29" fmla="*/ 207899 w 207898"/>
                <a:gd name="connsiteY29" fmla="*/ -1377 h 173620"/>
                <a:gd name="connsiteX30" fmla="*/ 207899 w 207898"/>
                <a:gd name="connsiteY30" fmla="*/ 10515 h 173620"/>
                <a:gd name="connsiteX31" fmla="*/ 180555 w 207898"/>
                <a:gd name="connsiteY31" fmla="*/ 10515 h 173620"/>
                <a:gd name="connsiteX32" fmla="*/ 180555 w 207898"/>
                <a:gd name="connsiteY32" fmla="*/ 160349 h 173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07898" h="173620">
                  <a:moveTo>
                    <a:pt x="180555" y="160349"/>
                  </a:moveTo>
                  <a:lnTo>
                    <a:pt x="207899" y="160349"/>
                  </a:lnTo>
                  <a:lnTo>
                    <a:pt x="207899" y="172243"/>
                  </a:lnTo>
                  <a:cubicBezTo>
                    <a:pt x="198278" y="171480"/>
                    <a:pt x="173461" y="171480"/>
                    <a:pt x="162569" y="171480"/>
                  </a:cubicBezTo>
                  <a:cubicBezTo>
                    <a:pt x="151686" y="171480"/>
                    <a:pt x="126868" y="171480"/>
                    <a:pt x="117248" y="172243"/>
                  </a:cubicBezTo>
                  <a:lnTo>
                    <a:pt x="117248" y="160349"/>
                  </a:lnTo>
                  <a:lnTo>
                    <a:pt x="144592" y="160349"/>
                  </a:lnTo>
                  <a:lnTo>
                    <a:pt x="144592" y="94797"/>
                  </a:lnTo>
                  <a:lnTo>
                    <a:pt x="63307" y="94797"/>
                  </a:lnTo>
                  <a:lnTo>
                    <a:pt x="63307" y="160349"/>
                  </a:lnTo>
                  <a:lnTo>
                    <a:pt x="90659" y="160349"/>
                  </a:lnTo>
                  <a:lnTo>
                    <a:pt x="90659" y="172243"/>
                  </a:lnTo>
                  <a:cubicBezTo>
                    <a:pt x="81031" y="171480"/>
                    <a:pt x="56221" y="171480"/>
                    <a:pt x="45330" y="171480"/>
                  </a:cubicBezTo>
                  <a:cubicBezTo>
                    <a:pt x="34438" y="171480"/>
                    <a:pt x="9621" y="171480"/>
                    <a:pt x="0" y="172243"/>
                  </a:cubicBezTo>
                  <a:lnTo>
                    <a:pt x="0" y="160349"/>
                  </a:lnTo>
                  <a:lnTo>
                    <a:pt x="27352" y="160349"/>
                  </a:lnTo>
                  <a:lnTo>
                    <a:pt x="27352" y="10515"/>
                  </a:lnTo>
                  <a:lnTo>
                    <a:pt x="0" y="10515"/>
                  </a:lnTo>
                  <a:lnTo>
                    <a:pt x="0" y="-1377"/>
                  </a:lnTo>
                  <a:cubicBezTo>
                    <a:pt x="9621" y="-616"/>
                    <a:pt x="34438" y="-616"/>
                    <a:pt x="45330" y="-616"/>
                  </a:cubicBezTo>
                  <a:cubicBezTo>
                    <a:pt x="56221" y="-616"/>
                    <a:pt x="81031" y="-616"/>
                    <a:pt x="90659" y="-1377"/>
                  </a:cubicBezTo>
                  <a:lnTo>
                    <a:pt x="90659" y="10515"/>
                  </a:lnTo>
                  <a:lnTo>
                    <a:pt x="63307" y="10515"/>
                  </a:lnTo>
                  <a:lnTo>
                    <a:pt x="63307" y="82903"/>
                  </a:lnTo>
                  <a:lnTo>
                    <a:pt x="144592" y="82903"/>
                  </a:lnTo>
                  <a:lnTo>
                    <a:pt x="144592" y="10515"/>
                  </a:lnTo>
                  <a:lnTo>
                    <a:pt x="117248" y="10515"/>
                  </a:lnTo>
                  <a:lnTo>
                    <a:pt x="117248" y="-1377"/>
                  </a:lnTo>
                  <a:cubicBezTo>
                    <a:pt x="126868" y="-616"/>
                    <a:pt x="151686" y="-616"/>
                    <a:pt x="162569" y="-616"/>
                  </a:cubicBezTo>
                  <a:cubicBezTo>
                    <a:pt x="173461" y="-616"/>
                    <a:pt x="198278" y="-616"/>
                    <a:pt x="207899" y="-1377"/>
                  </a:cubicBezTo>
                  <a:lnTo>
                    <a:pt x="207899" y="10515"/>
                  </a:lnTo>
                  <a:lnTo>
                    <a:pt x="180555" y="10515"/>
                  </a:lnTo>
                  <a:lnTo>
                    <a:pt x="180555" y="160349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448" name="任意多边形: 形状 1447">
              <a:extLst>
                <a:ext uri="{FF2B5EF4-FFF2-40B4-BE49-F238E27FC236}">
                  <a16:creationId xmlns:a16="http://schemas.microsoft.com/office/drawing/2014/main" id="{BB1FF15B-4C24-6EFA-7E3A-2C08149CD6F6}"/>
                </a:ext>
              </a:extLst>
            </p:cNvPr>
            <p:cNvSpPr/>
            <p:nvPr>
              <p:custDataLst>
                <p:tags r:id="rId245"/>
              </p:custDataLst>
            </p:nvPr>
          </p:nvSpPr>
          <p:spPr>
            <a:xfrm flipV="1">
              <a:off x="14970793" y="-14705484"/>
              <a:ext cx="179963" cy="119265"/>
            </a:xfrm>
            <a:custGeom>
              <a:avLst/>
              <a:gdLst>
                <a:gd name="connsiteX0" fmla="*/ 49119 w 179963"/>
                <a:gd name="connsiteY0" fmla="*/ 111149 h 119265"/>
                <a:gd name="connsiteX1" fmla="*/ 42025 w 179963"/>
                <a:gd name="connsiteY1" fmla="*/ 117882 h 119265"/>
                <a:gd name="connsiteX2" fmla="*/ 32094 w 179963"/>
                <a:gd name="connsiteY2" fmla="*/ 108139 h 119265"/>
                <a:gd name="connsiteX3" fmla="*/ 39189 w 179963"/>
                <a:gd name="connsiteY3" fmla="*/ 101399 h 119265"/>
                <a:gd name="connsiteX4" fmla="*/ 49119 w 179963"/>
                <a:gd name="connsiteY4" fmla="*/ 111149 h 119265"/>
                <a:gd name="connsiteX5" fmla="*/ 12941 w 179963"/>
                <a:gd name="connsiteY5" fmla="*/ 21118 h 119265"/>
                <a:gd name="connsiteX6" fmla="*/ 11352 w 179963"/>
                <a:gd name="connsiteY6" fmla="*/ 13679 h 119265"/>
                <a:gd name="connsiteX7" fmla="*/ 28194 w 179963"/>
                <a:gd name="connsiteY7" fmla="*/ -1383 h 119265"/>
                <a:gd name="connsiteX8" fmla="*/ 53726 w 179963"/>
                <a:gd name="connsiteY8" fmla="*/ 25732 h 119265"/>
                <a:gd name="connsiteX9" fmla="*/ 50890 w 179963"/>
                <a:gd name="connsiteY9" fmla="*/ 28035 h 119265"/>
                <a:gd name="connsiteX10" fmla="*/ 47522 w 179963"/>
                <a:gd name="connsiteY10" fmla="*/ 25017 h 119265"/>
                <a:gd name="connsiteX11" fmla="*/ 28726 w 179963"/>
                <a:gd name="connsiteY11" fmla="*/ 3579 h 119265"/>
                <a:gd name="connsiteX12" fmla="*/ 24293 w 179963"/>
                <a:gd name="connsiteY12" fmla="*/ 9781 h 119265"/>
                <a:gd name="connsiteX13" fmla="*/ 27129 w 179963"/>
                <a:gd name="connsiteY13" fmla="*/ 21118 h 119265"/>
                <a:gd name="connsiteX14" fmla="*/ 32801 w 179963"/>
                <a:gd name="connsiteY14" fmla="*/ 35300 h 119265"/>
                <a:gd name="connsiteX15" fmla="*/ 41492 w 179963"/>
                <a:gd name="connsiteY15" fmla="*/ 57809 h 119265"/>
                <a:gd name="connsiteX16" fmla="*/ 42557 w 179963"/>
                <a:gd name="connsiteY16" fmla="*/ 63479 h 119265"/>
                <a:gd name="connsiteX17" fmla="*/ 25707 w 179963"/>
                <a:gd name="connsiteY17" fmla="*/ 78539 h 119265"/>
                <a:gd name="connsiteX18" fmla="*/ 0 w 179963"/>
                <a:gd name="connsiteY18" fmla="*/ 51425 h 119265"/>
                <a:gd name="connsiteX19" fmla="*/ 3011 w 179963"/>
                <a:gd name="connsiteY19" fmla="*/ 49123 h 119265"/>
                <a:gd name="connsiteX20" fmla="*/ 6204 w 179963"/>
                <a:gd name="connsiteY20" fmla="*/ 51956 h 119265"/>
                <a:gd name="connsiteX21" fmla="*/ 25175 w 179963"/>
                <a:gd name="connsiteY21" fmla="*/ 73577 h 119265"/>
                <a:gd name="connsiteX22" fmla="*/ 29608 w 179963"/>
                <a:gd name="connsiteY22" fmla="*/ 67376 h 119265"/>
                <a:gd name="connsiteX23" fmla="*/ 24118 w 179963"/>
                <a:gd name="connsiteY23" fmla="*/ 49655 h 119265"/>
                <a:gd name="connsiteX24" fmla="*/ 12941 w 179963"/>
                <a:gd name="connsiteY24" fmla="*/ 21118 h 119265"/>
                <a:gd name="connsiteX25" fmla="*/ 84919 w 179963"/>
                <a:gd name="connsiteY25" fmla="*/ 11552 h 119265"/>
                <a:gd name="connsiteX26" fmla="*/ 83148 w 179963"/>
                <a:gd name="connsiteY26" fmla="*/ 4286 h 119265"/>
                <a:gd name="connsiteX27" fmla="*/ 89177 w 179963"/>
                <a:gd name="connsiteY27" fmla="*/ -1383 h 119265"/>
                <a:gd name="connsiteX28" fmla="*/ 96089 w 179963"/>
                <a:gd name="connsiteY28" fmla="*/ 2515 h 119265"/>
                <a:gd name="connsiteX29" fmla="*/ 99282 w 179963"/>
                <a:gd name="connsiteY29" fmla="*/ 13504 h 119265"/>
                <a:gd name="connsiteX30" fmla="*/ 103183 w 179963"/>
                <a:gd name="connsiteY30" fmla="*/ 29447 h 119265"/>
                <a:gd name="connsiteX31" fmla="*/ 106193 w 179963"/>
                <a:gd name="connsiteY31" fmla="*/ 41326 h 119265"/>
                <a:gd name="connsiteX32" fmla="*/ 113645 w 179963"/>
                <a:gd name="connsiteY32" fmla="*/ 57277 h 119265"/>
                <a:gd name="connsiteX33" fmla="*/ 140242 w 179963"/>
                <a:gd name="connsiteY33" fmla="*/ 73577 h 119265"/>
                <a:gd name="connsiteX34" fmla="*/ 150705 w 179963"/>
                <a:gd name="connsiteY34" fmla="*/ 61176 h 119265"/>
                <a:gd name="connsiteX35" fmla="*/ 140242 w 179963"/>
                <a:gd name="connsiteY35" fmla="*/ 23429 h 119265"/>
                <a:gd name="connsiteX36" fmla="*/ 137581 w 179963"/>
                <a:gd name="connsiteY36" fmla="*/ 13854 h 119265"/>
                <a:gd name="connsiteX37" fmla="*/ 154423 w 179963"/>
                <a:gd name="connsiteY37" fmla="*/ -1383 h 119265"/>
                <a:gd name="connsiteX38" fmla="*/ 179963 w 179963"/>
                <a:gd name="connsiteY38" fmla="*/ 25732 h 119265"/>
                <a:gd name="connsiteX39" fmla="*/ 177119 w 179963"/>
                <a:gd name="connsiteY39" fmla="*/ 28035 h 119265"/>
                <a:gd name="connsiteX40" fmla="*/ 173751 w 179963"/>
                <a:gd name="connsiteY40" fmla="*/ 25017 h 119265"/>
                <a:gd name="connsiteX41" fmla="*/ 154955 w 179963"/>
                <a:gd name="connsiteY41" fmla="*/ 3579 h 119265"/>
                <a:gd name="connsiteX42" fmla="*/ 150522 w 179963"/>
                <a:gd name="connsiteY42" fmla="*/ 9781 h 119265"/>
                <a:gd name="connsiteX43" fmla="*/ 154606 w 179963"/>
                <a:gd name="connsiteY43" fmla="*/ 24136 h 119265"/>
                <a:gd name="connsiteX44" fmla="*/ 164004 w 179963"/>
                <a:gd name="connsiteY44" fmla="*/ 58341 h 119265"/>
                <a:gd name="connsiteX45" fmla="*/ 140949 w 179963"/>
                <a:gd name="connsiteY45" fmla="*/ 78539 h 119265"/>
                <a:gd name="connsiteX46" fmla="*/ 110984 w 179963"/>
                <a:gd name="connsiteY46" fmla="*/ 62415 h 119265"/>
                <a:gd name="connsiteX47" fmla="*/ 92013 w 179963"/>
                <a:gd name="connsiteY47" fmla="*/ 78539 h 119265"/>
                <a:gd name="connsiteX48" fmla="*/ 78008 w 179963"/>
                <a:gd name="connsiteY48" fmla="*/ 68973 h 119265"/>
                <a:gd name="connsiteX49" fmla="*/ 71621 w 179963"/>
                <a:gd name="connsiteY49" fmla="*/ 51425 h 119265"/>
                <a:gd name="connsiteX50" fmla="*/ 74631 w 179963"/>
                <a:gd name="connsiteY50" fmla="*/ 49123 h 119265"/>
                <a:gd name="connsiteX51" fmla="*/ 78539 w 179963"/>
                <a:gd name="connsiteY51" fmla="*/ 54442 h 119265"/>
                <a:gd name="connsiteX52" fmla="*/ 91481 w 179963"/>
                <a:gd name="connsiteY52" fmla="*/ 73577 h 119265"/>
                <a:gd name="connsiteX53" fmla="*/ 97328 w 179963"/>
                <a:gd name="connsiteY53" fmla="*/ 64891 h 119265"/>
                <a:gd name="connsiteX54" fmla="*/ 94491 w 179963"/>
                <a:gd name="connsiteY54" fmla="*/ 50187 h 119265"/>
                <a:gd name="connsiteX55" fmla="*/ 90591 w 179963"/>
                <a:gd name="connsiteY55" fmla="*/ 34236 h 119265"/>
                <a:gd name="connsiteX56" fmla="*/ 84919 w 179963"/>
                <a:gd name="connsiteY56" fmla="*/ 11552 h 119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79963" h="119265">
                  <a:moveTo>
                    <a:pt x="49119" y="111149"/>
                  </a:moveTo>
                  <a:cubicBezTo>
                    <a:pt x="49119" y="113983"/>
                    <a:pt x="46989" y="117882"/>
                    <a:pt x="42025" y="117882"/>
                  </a:cubicBezTo>
                  <a:cubicBezTo>
                    <a:pt x="37234" y="117882"/>
                    <a:pt x="32094" y="113276"/>
                    <a:pt x="32094" y="108139"/>
                  </a:cubicBezTo>
                  <a:cubicBezTo>
                    <a:pt x="32094" y="105122"/>
                    <a:pt x="34398" y="101399"/>
                    <a:pt x="39189" y="101399"/>
                  </a:cubicBezTo>
                  <a:cubicBezTo>
                    <a:pt x="44328" y="101399"/>
                    <a:pt x="49119" y="106362"/>
                    <a:pt x="49119" y="111149"/>
                  </a:cubicBezTo>
                  <a:close/>
                  <a:moveTo>
                    <a:pt x="12941" y="21118"/>
                  </a:moveTo>
                  <a:cubicBezTo>
                    <a:pt x="12234" y="18817"/>
                    <a:pt x="11352" y="16688"/>
                    <a:pt x="11352" y="13679"/>
                  </a:cubicBezTo>
                  <a:cubicBezTo>
                    <a:pt x="11352" y="5350"/>
                    <a:pt x="18438" y="-1383"/>
                    <a:pt x="28194" y="-1383"/>
                  </a:cubicBezTo>
                  <a:cubicBezTo>
                    <a:pt x="45925" y="-1383"/>
                    <a:pt x="53726" y="23072"/>
                    <a:pt x="53726" y="25732"/>
                  </a:cubicBezTo>
                  <a:cubicBezTo>
                    <a:pt x="53726" y="28035"/>
                    <a:pt x="51423" y="28035"/>
                    <a:pt x="50890" y="28035"/>
                  </a:cubicBezTo>
                  <a:cubicBezTo>
                    <a:pt x="48404" y="28035"/>
                    <a:pt x="48229" y="26971"/>
                    <a:pt x="47522" y="25017"/>
                  </a:cubicBezTo>
                  <a:cubicBezTo>
                    <a:pt x="43438" y="10844"/>
                    <a:pt x="35638" y="3579"/>
                    <a:pt x="28726" y="3579"/>
                  </a:cubicBezTo>
                  <a:cubicBezTo>
                    <a:pt x="25175" y="3579"/>
                    <a:pt x="24293" y="5882"/>
                    <a:pt x="24293" y="9781"/>
                  </a:cubicBezTo>
                  <a:cubicBezTo>
                    <a:pt x="24293" y="13854"/>
                    <a:pt x="25532" y="17220"/>
                    <a:pt x="27129" y="21118"/>
                  </a:cubicBezTo>
                  <a:cubicBezTo>
                    <a:pt x="28901" y="25907"/>
                    <a:pt x="30855" y="30694"/>
                    <a:pt x="32801" y="35300"/>
                  </a:cubicBezTo>
                  <a:cubicBezTo>
                    <a:pt x="34398" y="39555"/>
                    <a:pt x="40785" y="55681"/>
                    <a:pt x="41492" y="57809"/>
                  </a:cubicBezTo>
                  <a:cubicBezTo>
                    <a:pt x="42025" y="59580"/>
                    <a:pt x="42557" y="61708"/>
                    <a:pt x="42557" y="63479"/>
                  </a:cubicBezTo>
                  <a:cubicBezTo>
                    <a:pt x="42557" y="71806"/>
                    <a:pt x="35462" y="78539"/>
                    <a:pt x="25707" y="78539"/>
                  </a:cubicBezTo>
                  <a:cubicBezTo>
                    <a:pt x="8158" y="78539"/>
                    <a:pt x="0" y="54442"/>
                    <a:pt x="0" y="51425"/>
                  </a:cubicBezTo>
                  <a:cubicBezTo>
                    <a:pt x="0" y="49123"/>
                    <a:pt x="2486" y="49123"/>
                    <a:pt x="3011" y="49123"/>
                  </a:cubicBezTo>
                  <a:cubicBezTo>
                    <a:pt x="5497" y="49123"/>
                    <a:pt x="5672" y="50012"/>
                    <a:pt x="6204" y="51956"/>
                  </a:cubicBezTo>
                  <a:cubicBezTo>
                    <a:pt x="10820" y="67202"/>
                    <a:pt x="18621" y="73577"/>
                    <a:pt x="25175" y="73577"/>
                  </a:cubicBezTo>
                  <a:cubicBezTo>
                    <a:pt x="28019" y="73577"/>
                    <a:pt x="29608" y="72164"/>
                    <a:pt x="29608" y="67376"/>
                  </a:cubicBezTo>
                  <a:cubicBezTo>
                    <a:pt x="29608" y="63303"/>
                    <a:pt x="28551" y="60644"/>
                    <a:pt x="24118" y="49655"/>
                  </a:cubicBezTo>
                  <a:lnTo>
                    <a:pt x="12941" y="21118"/>
                  </a:lnTo>
                  <a:close/>
                  <a:moveTo>
                    <a:pt x="84919" y="11552"/>
                  </a:moveTo>
                  <a:cubicBezTo>
                    <a:pt x="84212" y="9249"/>
                    <a:pt x="83148" y="4818"/>
                    <a:pt x="83148" y="4286"/>
                  </a:cubicBezTo>
                  <a:cubicBezTo>
                    <a:pt x="83148" y="388"/>
                    <a:pt x="86341" y="-1383"/>
                    <a:pt x="89177" y="-1383"/>
                  </a:cubicBezTo>
                  <a:cubicBezTo>
                    <a:pt x="92363" y="-1383"/>
                    <a:pt x="95207" y="920"/>
                    <a:pt x="96089" y="2515"/>
                  </a:cubicBezTo>
                  <a:cubicBezTo>
                    <a:pt x="96979" y="4111"/>
                    <a:pt x="98392" y="9781"/>
                    <a:pt x="99282" y="13504"/>
                  </a:cubicBezTo>
                  <a:cubicBezTo>
                    <a:pt x="100172" y="16871"/>
                    <a:pt x="102118" y="25017"/>
                    <a:pt x="103183" y="29447"/>
                  </a:cubicBezTo>
                  <a:cubicBezTo>
                    <a:pt x="104247" y="33354"/>
                    <a:pt x="105311" y="37252"/>
                    <a:pt x="106193" y="41326"/>
                  </a:cubicBezTo>
                  <a:cubicBezTo>
                    <a:pt x="108148" y="48590"/>
                    <a:pt x="108505" y="50012"/>
                    <a:pt x="113645" y="57277"/>
                  </a:cubicBezTo>
                  <a:cubicBezTo>
                    <a:pt x="118610" y="64367"/>
                    <a:pt x="126944" y="73577"/>
                    <a:pt x="140242" y="73577"/>
                  </a:cubicBezTo>
                  <a:cubicBezTo>
                    <a:pt x="150522" y="73577"/>
                    <a:pt x="150705" y="64542"/>
                    <a:pt x="150705" y="61176"/>
                  </a:cubicBezTo>
                  <a:cubicBezTo>
                    <a:pt x="150705" y="50544"/>
                    <a:pt x="143078" y="30869"/>
                    <a:pt x="140242" y="23429"/>
                  </a:cubicBezTo>
                  <a:cubicBezTo>
                    <a:pt x="138288" y="18466"/>
                    <a:pt x="137581" y="16871"/>
                    <a:pt x="137581" y="13854"/>
                  </a:cubicBezTo>
                  <a:cubicBezTo>
                    <a:pt x="137581" y="4462"/>
                    <a:pt x="145382" y="-1383"/>
                    <a:pt x="154423" y="-1383"/>
                  </a:cubicBezTo>
                  <a:cubicBezTo>
                    <a:pt x="172154" y="-1383"/>
                    <a:pt x="179963" y="23072"/>
                    <a:pt x="179963" y="25732"/>
                  </a:cubicBezTo>
                  <a:cubicBezTo>
                    <a:pt x="179963" y="28035"/>
                    <a:pt x="177651" y="28035"/>
                    <a:pt x="177119" y="28035"/>
                  </a:cubicBezTo>
                  <a:cubicBezTo>
                    <a:pt x="174641" y="28035"/>
                    <a:pt x="174466" y="26971"/>
                    <a:pt x="173751" y="25017"/>
                  </a:cubicBezTo>
                  <a:cubicBezTo>
                    <a:pt x="169675" y="10844"/>
                    <a:pt x="162049" y="3579"/>
                    <a:pt x="154955" y="3579"/>
                  </a:cubicBezTo>
                  <a:cubicBezTo>
                    <a:pt x="151237" y="3579"/>
                    <a:pt x="150522" y="6057"/>
                    <a:pt x="150522" y="9781"/>
                  </a:cubicBezTo>
                  <a:cubicBezTo>
                    <a:pt x="150522" y="13854"/>
                    <a:pt x="151412" y="16156"/>
                    <a:pt x="154606" y="24136"/>
                  </a:cubicBezTo>
                  <a:cubicBezTo>
                    <a:pt x="156734" y="29630"/>
                    <a:pt x="164004" y="48416"/>
                    <a:pt x="164004" y="58341"/>
                  </a:cubicBezTo>
                  <a:cubicBezTo>
                    <a:pt x="164004" y="75531"/>
                    <a:pt x="150347" y="78539"/>
                    <a:pt x="140949" y="78539"/>
                  </a:cubicBezTo>
                  <a:cubicBezTo>
                    <a:pt x="126236" y="78539"/>
                    <a:pt x="116307" y="69505"/>
                    <a:pt x="110984" y="62415"/>
                  </a:cubicBezTo>
                  <a:cubicBezTo>
                    <a:pt x="109744" y="74641"/>
                    <a:pt x="99282" y="78539"/>
                    <a:pt x="92013" y="78539"/>
                  </a:cubicBezTo>
                  <a:cubicBezTo>
                    <a:pt x="84387" y="78539"/>
                    <a:pt x="80311" y="73045"/>
                    <a:pt x="78008" y="68973"/>
                  </a:cubicBezTo>
                  <a:cubicBezTo>
                    <a:pt x="74107" y="62415"/>
                    <a:pt x="71621" y="52315"/>
                    <a:pt x="71621" y="51425"/>
                  </a:cubicBezTo>
                  <a:cubicBezTo>
                    <a:pt x="71621" y="49123"/>
                    <a:pt x="74107" y="49123"/>
                    <a:pt x="74631" y="49123"/>
                  </a:cubicBezTo>
                  <a:cubicBezTo>
                    <a:pt x="77118" y="49123"/>
                    <a:pt x="77293" y="49655"/>
                    <a:pt x="78539" y="54442"/>
                  </a:cubicBezTo>
                  <a:cubicBezTo>
                    <a:pt x="81193" y="64891"/>
                    <a:pt x="84562" y="73577"/>
                    <a:pt x="91481" y="73577"/>
                  </a:cubicBezTo>
                  <a:cubicBezTo>
                    <a:pt x="96089" y="73577"/>
                    <a:pt x="97328" y="69678"/>
                    <a:pt x="97328" y="64891"/>
                  </a:cubicBezTo>
                  <a:cubicBezTo>
                    <a:pt x="97328" y="61525"/>
                    <a:pt x="95739" y="54974"/>
                    <a:pt x="94491" y="50187"/>
                  </a:cubicBezTo>
                  <a:cubicBezTo>
                    <a:pt x="93252" y="45398"/>
                    <a:pt x="91481" y="38133"/>
                    <a:pt x="90591" y="34236"/>
                  </a:cubicBezTo>
                  <a:lnTo>
                    <a:pt x="84919" y="11552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449" name="任意多边形: 形状 1448">
              <a:extLst>
                <a:ext uri="{FF2B5EF4-FFF2-40B4-BE49-F238E27FC236}">
                  <a16:creationId xmlns:a16="http://schemas.microsoft.com/office/drawing/2014/main" id="{985F1DE7-CB70-8240-6BB5-C1B1A773A4B7}"/>
                </a:ext>
              </a:extLst>
            </p:cNvPr>
            <p:cNvSpPr/>
            <p:nvPr>
              <p:custDataLst>
                <p:tags r:id="rId246"/>
              </p:custDataLst>
            </p:nvPr>
          </p:nvSpPr>
          <p:spPr>
            <a:xfrm flipV="1">
              <a:off x="15242421" y="-14631043"/>
              <a:ext cx="168400" cy="168563"/>
            </a:xfrm>
            <a:custGeom>
              <a:avLst/>
              <a:gdLst>
                <a:gd name="connsiteX0" fmla="*/ 89388 w 168400"/>
                <a:gd name="connsiteY0" fmla="*/ 77840 h 168563"/>
                <a:gd name="connsiteX1" fmla="*/ 160043 w 168400"/>
                <a:gd name="connsiteY1" fmla="*/ 77840 h 168563"/>
                <a:gd name="connsiteX2" fmla="*/ 168401 w 168400"/>
                <a:gd name="connsiteY2" fmla="*/ 82906 h 168563"/>
                <a:gd name="connsiteX3" fmla="*/ 160043 w 168400"/>
                <a:gd name="connsiteY3" fmla="*/ 87963 h 168563"/>
                <a:gd name="connsiteX4" fmla="*/ 89388 w 168400"/>
                <a:gd name="connsiteY4" fmla="*/ 87963 h 168563"/>
                <a:gd name="connsiteX5" fmla="*/ 89388 w 168400"/>
                <a:gd name="connsiteY5" fmla="*/ 158834 h 168563"/>
                <a:gd name="connsiteX6" fmla="*/ 84328 w 168400"/>
                <a:gd name="connsiteY6" fmla="*/ 167188 h 168563"/>
                <a:gd name="connsiteX7" fmla="*/ 79259 w 168400"/>
                <a:gd name="connsiteY7" fmla="*/ 158834 h 168563"/>
                <a:gd name="connsiteX8" fmla="*/ 79259 w 168400"/>
                <a:gd name="connsiteY8" fmla="*/ 87963 h 168563"/>
                <a:gd name="connsiteX9" fmla="*/ 8358 w 168400"/>
                <a:gd name="connsiteY9" fmla="*/ 87963 h 168563"/>
                <a:gd name="connsiteX10" fmla="*/ 0 w 168400"/>
                <a:gd name="connsiteY10" fmla="*/ 82906 h 168563"/>
                <a:gd name="connsiteX11" fmla="*/ 8358 w 168400"/>
                <a:gd name="connsiteY11" fmla="*/ 77840 h 168563"/>
                <a:gd name="connsiteX12" fmla="*/ 79259 w 168400"/>
                <a:gd name="connsiteY12" fmla="*/ 77840 h 168563"/>
                <a:gd name="connsiteX13" fmla="*/ 79259 w 168400"/>
                <a:gd name="connsiteY13" fmla="*/ 6977 h 168563"/>
                <a:gd name="connsiteX14" fmla="*/ 84328 w 168400"/>
                <a:gd name="connsiteY14" fmla="*/ -1375 h 168563"/>
                <a:gd name="connsiteX15" fmla="*/ 89388 w 168400"/>
                <a:gd name="connsiteY15" fmla="*/ 6977 h 168563"/>
                <a:gd name="connsiteX16" fmla="*/ 89388 w 168400"/>
                <a:gd name="connsiteY16" fmla="*/ 77840 h 168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68400" h="168563">
                  <a:moveTo>
                    <a:pt x="89388" y="77840"/>
                  </a:moveTo>
                  <a:lnTo>
                    <a:pt x="160043" y="77840"/>
                  </a:lnTo>
                  <a:cubicBezTo>
                    <a:pt x="163586" y="77840"/>
                    <a:pt x="168401" y="77840"/>
                    <a:pt x="168401" y="82906"/>
                  </a:cubicBezTo>
                  <a:cubicBezTo>
                    <a:pt x="168401" y="87963"/>
                    <a:pt x="163586" y="87963"/>
                    <a:pt x="160043" y="87963"/>
                  </a:cubicBezTo>
                  <a:lnTo>
                    <a:pt x="89388" y="87963"/>
                  </a:lnTo>
                  <a:lnTo>
                    <a:pt x="89388" y="158834"/>
                  </a:lnTo>
                  <a:cubicBezTo>
                    <a:pt x="89388" y="162376"/>
                    <a:pt x="89388" y="167188"/>
                    <a:pt x="84328" y="167188"/>
                  </a:cubicBezTo>
                  <a:cubicBezTo>
                    <a:pt x="79259" y="167188"/>
                    <a:pt x="79259" y="162376"/>
                    <a:pt x="79259" y="158834"/>
                  </a:cubicBezTo>
                  <a:lnTo>
                    <a:pt x="79259" y="87963"/>
                  </a:lnTo>
                  <a:lnTo>
                    <a:pt x="8358" y="87963"/>
                  </a:lnTo>
                  <a:cubicBezTo>
                    <a:pt x="4815" y="87963"/>
                    <a:pt x="0" y="87963"/>
                    <a:pt x="0" y="82906"/>
                  </a:cubicBezTo>
                  <a:cubicBezTo>
                    <a:pt x="0" y="77840"/>
                    <a:pt x="4815" y="77840"/>
                    <a:pt x="8358" y="77840"/>
                  </a:cubicBezTo>
                  <a:lnTo>
                    <a:pt x="79259" y="77840"/>
                  </a:lnTo>
                  <a:lnTo>
                    <a:pt x="79259" y="6977"/>
                  </a:lnTo>
                  <a:cubicBezTo>
                    <a:pt x="79259" y="3437"/>
                    <a:pt x="79259" y="-1375"/>
                    <a:pt x="84328" y="-1375"/>
                  </a:cubicBezTo>
                  <a:cubicBezTo>
                    <a:pt x="89388" y="-1375"/>
                    <a:pt x="89388" y="3437"/>
                    <a:pt x="89388" y="6977"/>
                  </a:cubicBezTo>
                  <a:lnTo>
                    <a:pt x="89388" y="77840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450" name="任意多边形: 形状 1449">
              <a:extLst>
                <a:ext uri="{FF2B5EF4-FFF2-40B4-BE49-F238E27FC236}">
                  <a16:creationId xmlns:a16="http://schemas.microsoft.com/office/drawing/2014/main" id="{31E2A77F-4E26-5AEC-203E-49D825E29224}"/>
                </a:ext>
              </a:extLst>
            </p:cNvPr>
            <p:cNvSpPr/>
            <p:nvPr>
              <p:custDataLst>
                <p:tags r:id="rId247"/>
              </p:custDataLst>
            </p:nvPr>
          </p:nvSpPr>
          <p:spPr>
            <a:xfrm flipV="1">
              <a:off x="15491387" y="-14657110"/>
              <a:ext cx="207898" cy="173620"/>
            </a:xfrm>
            <a:custGeom>
              <a:avLst/>
              <a:gdLst>
                <a:gd name="connsiteX0" fmla="*/ 180555 w 207898"/>
                <a:gd name="connsiteY0" fmla="*/ 160349 h 173620"/>
                <a:gd name="connsiteX1" fmla="*/ 207899 w 207898"/>
                <a:gd name="connsiteY1" fmla="*/ 160349 h 173620"/>
                <a:gd name="connsiteX2" fmla="*/ 207899 w 207898"/>
                <a:gd name="connsiteY2" fmla="*/ 172243 h 173620"/>
                <a:gd name="connsiteX3" fmla="*/ 162570 w 207898"/>
                <a:gd name="connsiteY3" fmla="*/ 171480 h 173620"/>
                <a:gd name="connsiteX4" fmla="*/ 117248 w 207898"/>
                <a:gd name="connsiteY4" fmla="*/ 172243 h 173620"/>
                <a:gd name="connsiteX5" fmla="*/ 117248 w 207898"/>
                <a:gd name="connsiteY5" fmla="*/ 160349 h 173620"/>
                <a:gd name="connsiteX6" fmla="*/ 144592 w 207898"/>
                <a:gd name="connsiteY6" fmla="*/ 160349 h 173620"/>
                <a:gd name="connsiteX7" fmla="*/ 144592 w 207898"/>
                <a:gd name="connsiteY7" fmla="*/ 94797 h 173620"/>
                <a:gd name="connsiteX8" fmla="*/ 63307 w 207898"/>
                <a:gd name="connsiteY8" fmla="*/ 94797 h 173620"/>
                <a:gd name="connsiteX9" fmla="*/ 63307 w 207898"/>
                <a:gd name="connsiteY9" fmla="*/ 160349 h 173620"/>
                <a:gd name="connsiteX10" fmla="*/ 90659 w 207898"/>
                <a:gd name="connsiteY10" fmla="*/ 160349 h 173620"/>
                <a:gd name="connsiteX11" fmla="*/ 90659 w 207898"/>
                <a:gd name="connsiteY11" fmla="*/ 172243 h 173620"/>
                <a:gd name="connsiteX12" fmla="*/ 45330 w 207898"/>
                <a:gd name="connsiteY12" fmla="*/ 171480 h 173620"/>
                <a:gd name="connsiteX13" fmla="*/ 0 w 207898"/>
                <a:gd name="connsiteY13" fmla="*/ 172243 h 173620"/>
                <a:gd name="connsiteX14" fmla="*/ 0 w 207898"/>
                <a:gd name="connsiteY14" fmla="*/ 160349 h 173620"/>
                <a:gd name="connsiteX15" fmla="*/ 27352 w 207898"/>
                <a:gd name="connsiteY15" fmla="*/ 160349 h 173620"/>
                <a:gd name="connsiteX16" fmla="*/ 27352 w 207898"/>
                <a:gd name="connsiteY16" fmla="*/ 10515 h 173620"/>
                <a:gd name="connsiteX17" fmla="*/ 0 w 207898"/>
                <a:gd name="connsiteY17" fmla="*/ 10515 h 173620"/>
                <a:gd name="connsiteX18" fmla="*/ 0 w 207898"/>
                <a:gd name="connsiteY18" fmla="*/ -1377 h 173620"/>
                <a:gd name="connsiteX19" fmla="*/ 45330 w 207898"/>
                <a:gd name="connsiteY19" fmla="*/ -616 h 173620"/>
                <a:gd name="connsiteX20" fmla="*/ 90659 w 207898"/>
                <a:gd name="connsiteY20" fmla="*/ -1377 h 173620"/>
                <a:gd name="connsiteX21" fmla="*/ 90659 w 207898"/>
                <a:gd name="connsiteY21" fmla="*/ 10515 h 173620"/>
                <a:gd name="connsiteX22" fmla="*/ 63307 w 207898"/>
                <a:gd name="connsiteY22" fmla="*/ 10515 h 173620"/>
                <a:gd name="connsiteX23" fmla="*/ 63307 w 207898"/>
                <a:gd name="connsiteY23" fmla="*/ 82903 h 173620"/>
                <a:gd name="connsiteX24" fmla="*/ 144592 w 207898"/>
                <a:gd name="connsiteY24" fmla="*/ 82903 h 173620"/>
                <a:gd name="connsiteX25" fmla="*/ 144592 w 207898"/>
                <a:gd name="connsiteY25" fmla="*/ 10515 h 173620"/>
                <a:gd name="connsiteX26" fmla="*/ 117248 w 207898"/>
                <a:gd name="connsiteY26" fmla="*/ 10515 h 173620"/>
                <a:gd name="connsiteX27" fmla="*/ 117248 w 207898"/>
                <a:gd name="connsiteY27" fmla="*/ -1377 h 173620"/>
                <a:gd name="connsiteX28" fmla="*/ 162570 w 207898"/>
                <a:gd name="connsiteY28" fmla="*/ -616 h 173620"/>
                <a:gd name="connsiteX29" fmla="*/ 207899 w 207898"/>
                <a:gd name="connsiteY29" fmla="*/ -1377 h 173620"/>
                <a:gd name="connsiteX30" fmla="*/ 207899 w 207898"/>
                <a:gd name="connsiteY30" fmla="*/ 10515 h 173620"/>
                <a:gd name="connsiteX31" fmla="*/ 180555 w 207898"/>
                <a:gd name="connsiteY31" fmla="*/ 10515 h 173620"/>
                <a:gd name="connsiteX32" fmla="*/ 180555 w 207898"/>
                <a:gd name="connsiteY32" fmla="*/ 160349 h 173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07898" h="173620">
                  <a:moveTo>
                    <a:pt x="180555" y="160349"/>
                  </a:moveTo>
                  <a:lnTo>
                    <a:pt x="207899" y="160349"/>
                  </a:lnTo>
                  <a:lnTo>
                    <a:pt x="207899" y="172243"/>
                  </a:lnTo>
                  <a:cubicBezTo>
                    <a:pt x="198278" y="171480"/>
                    <a:pt x="173461" y="171480"/>
                    <a:pt x="162570" y="171480"/>
                  </a:cubicBezTo>
                  <a:cubicBezTo>
                    <a:pt x="151686" y="171480"/>
                    <a:pt x="126868" y="171480"/>
                    <a:pt x="117248" y="172243"/>
                  </a:cubicBezTo>
                  <a:lnTo>
                    <a:pt x="117248" y="160349"/>
                  </a:lnTo>
                  <a:lnTo>
                    <a:pt x="144592" y="160349"/>
                  </a:lnTo>
                  <a:lnTo>
                    <a:pt x="144592" y="94797"/>
                  </a:lnTo>
                  <a:lnTo>
                    <a:pt x="63307" y="94797"/>
                  </a:lnTo>
                  <a:lnTo>
                    <a:pt x="63307" y="160349"/>
                  </a:lnTo>
                  <a:lnTo>
                    <a:pt x="90659" y="160349"/>
                  </a:lnTo>
                  <a:lnTo>
                    <a:pt x="90659" y="172243"/>
                  </a:lnTo>
                  <a:cubicBezTo>
                    <a:pt x="81031" y="171480"/>
                    <a:pt x="56221" y="171480"/>
                    <a:pt x="45330" y="171480"/>
                  </a:cubicBezTo>
                  <a:cubicBezTo>
                    <a:pt x="34438" y="171480"/>
                    <a:pt x="9621" y="171480"/>
                    <a:pt x="0" y="172243"/>
                  </a:cubicBezTo>
                  <a:lnTo>
                    <a:pt x="0" y="160349"/>
                  </a:lnTo>
                  <a:lnTo>
                    <a:pt x="27352" y="160349"/>
                  </a:lnTo>
                  <a:lnTo>
                    <a:pt x="27352" y="10515"/>
                  </a:lnTo>
                  <a:lnTo>
                    <a:pt x="0" y="10515"/>
                  </a:lnTo>
                  <a:lnTo>
                    <a:pt x="0" y="-1377"/>
                  </a:lnTo>
                  <a:cubicBezTo>
                    <a:pt x="9621" y="-616"/>
                    <a:pt x="34438" y="-616"/>
                    <a:pt x="45330" y="-616"/>
                  </a:cubicBezTo>
                  <a:cubicBezTo>
                    <a:pt x="56221" y="-616"/>
                    <a:pt x="81031" y="-616"/>
                    <a:pt x="90659" y="-1377"/>
                  </a:cubicBezTo>
                  <a:lnTo>
                    <a:pt x="90659" y="10515"/>
                  </a:lnTo>
                  <a:lnTo>
                    <a:pt x="63307" y="10515"/>
                  </a:lnTo>
                  <a:lnTo>
                    <a:pt x="63307" y="82903"/>
                  </a:lnTo>
                  <a:lnTo>
                    <a:pt x="144592" y="82903"/>
                  </a:lnTo>
                  <a:lnTo>
                    <a:pt x="144592" y="10515"/>
                  </a:lnTo>
                  <a:lnTo>
                    <a:pt x="117248" y="10515"/>
                  </a:lnTo>
                  <a:lnTo>
                    <a:pt x="117248" y="-1377"/>
                  </a:lnTo>
                  <a:cubicBezTo>
                    <a:pt x="126868" y="-616"/>
                    <a:pt x="151686" y="-616"/>
                    <a:pt x="162570" y="-616"/>
                  </a:cubicBezTo>
                  <a:cubicBezTo>
                    <a:pt x="173461" y="-616"/>
                    <a:pt x="198278" y="-616"/>
                    <a:pt x="207899" y="-1377"/>
                  </a:cubicBezTo>
                  <a:lnTo>
                    <a:pt x="207899" y="10515"/>
                  </a:lnTo>
                  <a:lnTo>
                    <a:pt x="180555" y="10515"/>
                  </a:lnTo>
                  <a:lnTo>
                    <a:pt x="180555" y="160349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451" name="任意多边形: 形状 1450">
              <a:extLst>
                <a:ext uri="{FF2B5EF4-FFF2-40B4-BE49-F238E27FC236}">
                  <a16:creationId xmlns:a16="http://schemas.microsoft.com/office/drawing/2014/main" id="{908A8A1A-A405-9231-5A8D-CB5A7CAE1DE9}"/>
                </a:ext>
              </a:extLst>
            </p:cNvPr>
            <p:cNvSpPr/>
            <p:nvPr>
              <p:custDataLst>
                <p:tags r:id="rId248"/>
              </p:custDataLst>
            </p:nvPr>
          </p:nvSpPr>
          <p:spPr>
            <a:xfrm flipV="1">
              <a:off x="15720262" y="-14710978"/>
              <a:ext cx="278339" cy="124759"/>
            </a:xfrm>
            <a:custGeom>
              <a:avLst/>
              <a:gdLst>
                <a:gd name="connsiteX0" fmla="*/ 90429 w 278339"/>
                <a:gd name="connsiteY0" fmla="*/ 118057 h 124759"/>
                <a:gd name="connsiteX1" fmla="*/ 91135 w 278339"/>
                <a:gd name="connsiteY1" fmla="*/ 120898 h 124759"/>
                <a:gd name="connsiteX2" fmla="*/ 88299 w 278339"/>
                <a:gd name="connsiteY2" fmla="*/ 123376 h 124759"/>
                <a:gd name="connsiteX3" fmla="*/ 65602 w 278339"/>
                <a:gd name="connsiteY3" fmla="*/ 121605 h 124759"/>
                <a:gd name="connsiteX4" fmla="*/ 61702 w 278339"/>
                <a:gd name="connsiteY4" fmla="*/ 117531 h 124759"/>
                <a:gd name="connsiteX5" fmla="*/ 66310 w 278339"/>
                <a:gd name="connsiteY5" fmla="*/ 115047 h 124759"/>
                <a:gd name="connsiteX6" fmla="*/ 74826 w 278339"/>
                <a:gd name="connsiteY6" fmla="*/ 112388 h 124759"/>
                <a:gd name="connsiteX7" fmla="*/ 74111 w 278339"/>
                <a:gd name="connsiteY7" fmla="*/ 108489 h 124759"/>
                <a:gd name="connsiteX8" fmla="*/ 64006 w 278339"/>
                <a:gd name="connsiteY8" fmla="*/ 68083 h 124759"/>
                <a:gd name="connsiteX9" fmla="*/ 45742 w 278339"/>
                <a:gd name="connsiteY9" fmla="*/ 78539 h 124759"/>
                <a:gd name="connsiteX10" fmla="*/ 0 w 278339"/>
                <a:gd name="connsiteY10" fmla="*/ 28034 h 124759"/>
                <a:gd name="connsiteX11" fmla="*/ 26771 w 278339"/>
                <a:gd name="connsiteY11" fmla="*/ -1383 h 124759"/>
                <a:gd name="connsiteX12" fmla="*/ 51947 w 278339"/>
                <a:gd name="connsiteY12" fmla="*/ 11020 h 124759"/>
                <a:gd name="connsiteX13" fmla="*/ 70210 w 278339"/>
                <a:gd name="connsiteY13" fmla="*/ -1383 h 124759"/>
                <a:gd name="connsiteX14" fmla="*/ 84224 w 278339"/>
                <a:gd name="connsiteY14" fmla="*/ 8009 h 124759"/>
                <a:gd name="connsiteX15" fmla="*/ 90429 w 278339"/>
                <a:gd name="connsiteY15" fmla="*/ 25731 h 124759"/>
                <a:gd name="connsiteX16" fmla="*/ 87592 w 278339"/>
                <a:gd name="connsiteY16" fmla="*/ 28034 h 124759"/>
                <a:gd name="connsiteX17" fmla="*/ 83691 w 278339"/>
                <a:gd name="connsiteY17" fmla="*/ 22540 h 124759"/>
                <a:gd name="connsiteX18" fmla="*/ 70743 w 278339"/>
                <a:gd name="connsiteY18" fmla="*/ 3579 h 124759"/>
                <a:gd name="connsiteX19" fmla="*/ 64895 w 278339"/>
                <a:gd name="connsiteY19" fmla="*/ 12257 h 124759"/>
                <a:gd name="connsiteX20" fmla="*/ 65778 w 278339"/>
                <a:gd name="connsiteY20" fmla="*/ 19530 h 124759"/>
                <a:gd name="connsiteX21" fmla="*/ 90429 w 278339"/>
                <a:gd name="connsiteY21" fmla="*/ 118057 h 124759"/>
                <a:gd name="connsiteX22" fmla="*/ 52662 w 278339"/>
                <a:gd name="connsiteY22" fmla="*/ 22540 h 124759"/>
                <a:gd name="connsiteX23" fmla="*/ 43613 w 278339"/>
                <a:gd name="connsiteY23" fmla="*/ 10669 h 124759"/>
                <a:gd name="connsiteX24" fmla="*/ 27303 w 278339"/>
                <a:gd name="connsiteY24" fmla="*/ 3579 h 124759"/>
                <a:gd name="connsiteX25" fmla="*/ 14355 w 278339"/>
                <a:gd name="connsiteY25" fmla="*/ 20769 h 124759"/>
                <a:gd name="connsiteX26" fmla="*/ 23578 w 278339"/>
                <a:gd name="connsiteY26" fmla="*/ 56745 h 124759"/>
                <a:gd name="connsiteX27" fmla="*/ 45742 w 278339"/>
                <a:gd name="connsiteY27" fmla="*/ 73577 h 124759"/>
                <a:gd name="connsiteX28" fmla="*/ 61527 w 278339"/>
                <a:gd name="connsiteY28" fmla="*/ 58158 h 124759"/>
                <a:gd name="connsiteX29" fmla="*/ 60995 w 278339"/>
                <a:gd name="connsiteY29" fmla="*/ 55681 h 124759"/>
                <a:gd name="connsiteX30" fmla="*/ 52662 w 278339"/>
                <a:gd name="connsiteY30" fmla="*/ 22540 h 124759"/>
                <a:gd name="connsiteX31" fmla="*/ 134207 w 278339"/>
                <a:gd name="connsiteY31" fmla="*/ 40794 h 124759"/>
                <a:gd name="connsiteX32" fmla="*/ 162750 w 278339"/>
                <a:gd name="connsiteY32" fmla="*/ 44517 h 124759"/>
                <a:gd name="connsiteX33" fmla="*/ 178352 w 278339"/>
                <a:gd name="connsiteY33" fmla="*/ 62945 h 124759"/>
                <a:gd name="connsiteX34" fmla="*/ 156371 w 278339"/>
                <a:gd name="connsiteY34" fmla="*/ 78539 h 124759"/>
                <a:gd name="connsiteX35" fmla="*/ 106362 w 278339"/>
                <a:gd name="connsiteY35" fmla="*/ 31933 h 124759"/>
                <a:gd name="connsiteX36" fmla="*/ 138282 w 278339"/>
                <a:gd name="connsiteY36" fmla="*/ -1383 h 124759"/>
                <a:gd name="connsiteX37" fmla="*/ 182253 w 278339"/>
                <a:gd name="connsiteY37" fmla="*/ 18641 h 124759"/>
                <a:gd name="connsiteX38" fmla="*/ 179242 w 278339"/>
                <a:gd name="connsiteY38" fmla="*/ 21650 h 124759"/>
                <a:gd name="connsiteX39" fmla="*/ 176406 w 278339"/>
                <a:gd name="connsiteY39" fmla="*/ 19881 h 124759"/>
                <a:gd name="connsiteX40" fmla="*/ 138640 w 278339"/>
                <a:gd name="connsiteY40" fmla="*/ 3579 h 124759"/>
                <a:gd name="connsiteX41" fmla="*/ 120908 w 278339"/>
                <a:gd name="connsiteY41" fmla="*/ 25017 h 124759"/>
                <a:gd name="connsiteX42" fmla="*/ 123037 w 278339"/>
                <a:gd name="connsiteY42" fmla="*/ 40794 h 124759"/>
                <a:gd name="connsiteX43" fmla="*/ 134207 w 278339"/>
                <a:gd name="connsiteY43" fmla="*/ 40794 h 124759"/>
                <a:gd name="connsiteX44" fmla="*/ 124451 w 278339"/>
                <a:gd name="connsiteY44" fmla="*/ 45756 h 124759"/>
                <a:gd name="connsiteX45" fmla="*/ 156371 w 278339"/>
                <a:gd name="connsiteY45" fmla="*/ 73577 h 124759"/>
                <a:gd name="connsiteX46" fmla="*/ 170734 w 278339"/>
                <a:gd name="connsiteY46" fmla="*/ 62945 h 124759"/>
                <a:gd name="connsiteX47" fmla="*/ 133142 w 278339"/>
                <a:gd name="connsiteY47" fmla="*/ 45756 h 124759"/>
                <a:gd name="connsiteX48" fmla="*/ 124451 w 278339"/>
                <a:gd name="connsiteY48" fmla="*/ 45756 h 124759"/>
                <a:gd name="connsiteX49" fmla="*/ 268234 w 278339"/>
                <a:gd name="connsiteY49" fmla="*/ 68266 h 124759"/>
                <a:gd name="connsiteX50" fmla="*/ 259194 w 278339"/>
                <a:gd name="connsiteY50" fmla="*/ 58341 h 124759"/>
                <a:gd name="connsiteX51" fmla="*/ 266106 w 278339"/>
                <a:gd name="connsiteY51" fmla="*/ 51783 h 124759"/>
                <a:gd name="connsiteX52" fmla="*/ 276219 w 278339"/>
                <a:gd name="connsiteY52" fmla="*/ 63120 h 124759"/>
                <a:gd name="connsiteX53" fmla="*/ 252806 w 278339"/>
                <a:gd name="connsiteY53" fmla="*/ 78539 h 124759"/>
                <a:gd name="connsiteX54" fmla="*/ 201567 w 278339"/>
                <a:gd name="connsiteY54" fmla="*/ 29447 h 124759"/>
                <a:gd name="connsiteX55" fmla="*/ 234368 w 278339"/>
                <a:gd name="connsiteY55" fmla="*/ -1383 h 124759"/>
                <a:gd name="connsiteX56" fmla="*/ 278339 w 278339"/>
                <a:gd name="connsiteY56" fmla="*/ 18641 h 124759"/>
                <a:gd name="connsiteX57" fmla="*/ 275329 w 278339"/>
                <a:gd name="connsiteY57" fmla="*/ 21650 h 124759"/>
                <a:gd name="connsiteX58" fmla="*/ 272492 w 278339"/>
                <a:gd name="connsiteY58" fmla="*/ 19881 h 124759"/>
                <a:gd name="connsiteX59" fmla="*/ 234726 w 278339"/>
                <a:gd name="connsiteY59" fmla="*/ 3579 h 124759"/>
                <a:gd name="connsiteX60" fmla="*/ 216280 w 278339"/>
                <a:gd name="connsiteY60" fmla="*/ 23247 h 124759"/>
                <a:gd name="connsiteX61" fmla="*/ 227990 w 278339"/>
                <a:gd name="connsiteY61" fmla="*/ 59936 h 124759"/>
                <a:gd name="connsiteX62" fmla="*/ 252806 w 278339"/>
                <a:gd name="connsiteY62" fmla="*/ 73577 h 124759"/>
                <a:gd name="connsiteX63" fmla="*/ 268234 w 278339"/>
                <a:gd name="connsiteY63" fmla="*/ 68266 h 124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278339" h="124759">
                  <a:moveTo>
                    <a:pt x="90429" y="118057"/>
                  </a:moveTo>
                  <a:cubicBezTo>
                    <a:pt x="90603" y="118414"/>
                    <a:pt x="91135" y="120717"/>
                    <a:pt x="91135" y="120898"/>
                  </a:cubicBezTo>
                  <a:cubicBezTo>
                    <a:pt x="91135" y="121780"/>
                    <a:pt x="90429" y="123376"/>
                    <a:pt x="88299" y="123376"/>
                  </a:cubicBezTo>
                  <a:cubicBezTo>
                    <a:pt x="84748" y="123376"/>
                    <a:pt x="70035" y="121963"/>
                    <a:pt x="65602" y="121605"/>
                  </a:cubicBezTo>
                  <a:cubicBezTo>
                    <a:pt x="64181" y="121430"/>
                    <a:pt x="61702" y="121249"/>
                    <a:pt x="61702" y="117531"/>
                  </a:cubicBezTo>
                  <a:cubicBezTo>
                    <a:pt x="61702" y="115047"/>
                    <a:pt x="64181" y="115047"/>
                    <a:pt x="66310" y="115047"/>
                  </a:cubicBezTo>
                  <a:cubicBezTo>
                    <a:pt x="74826" y="115047"/>
                    <a:pt x="74826" y="113808"/>
                    <a:pt x="74826" y="112388"/>
                  </a:cubicBezTo>
                  <a:cubicBezTo>
                    <a:pt x="74826" y="111148"/>
                    <a:pt x="74468" y="110085"/>
                    <a:pt x="74111" y="108489"/>
                  </a:cubicBezTo>
                  <a:lnTo>
                    <a:pt x="64006" y="68083"/>
                  </a:lnTo>
                  <a:cubicBezTo>
                    <a:pt x="60280" y="73935"/>
                    <a:pt x="54251" y="78539"/>
                    <a:pt x="45742" y="78539"/>
                  </a:cubicBezTo>
                  <a:cubicBezTo>
                    <a:pt x="23046" y="78539"/>
                    <a:pt x="0" y="53554"/>
                    <a:pt x="0" y="28034"/>
                  </a:cubicBezTo>
                  <a:cubicBezTo>
                    <a:pt x="0" y="10844"/>
                    <a:pt x="11519" y="-1383"/>
                    <a:pt x="26771" y="-1383"/>
                  </a:cubicBezTo>
                  <a:cubicBezTo>
                    <a:pt x="36345" y="-1383"/>
                    <a:pt x="44853" y="4111"/>
                    <a:pt x="51947" y="11020"/>
                  </a:cubicBezTo>
                  <a:cubicBezTo>
                    <a:pt x="55315" y="388"/>
                    <a:pt x="65602" y="-1383"/>
                    <a:pt x="70210" y="-1383"/>
                  </a:cubicBezTo>
                  <a:cubicBezTo>
                    <a:pt x="76598" y="-1383"/>
                    <a:pt x="81031" y="2515"/>
                    <a:pt x="84224" y="8009"/>
                  </a:cubicBezTo>
                  <a:cubicBezTo>
                    <a:pt x="88124" y="14918"/>
                    <a:pt x="90429" y="25017"/>
                    <a:pt x="90429" y="25731"/>
                  </a:cubicBezTo>
                  <a:cubicBezTo>
                    <a:pt x="90429" y="28034"/>
                    <a:pt x="88124" y="28034"/>
                    <a:pt x="87592" y="28034"/>
                  </a:cubicBezTo>
                  <a:cubicBezTo>
                    <a:pt x="85106" y="28034"/>
                    <a:pt x="84931" y="27327"/>
                    <a:pt x="83691" y="22540"/>
                  </a:cubicBezTo>
                  <a:cubicBezTo>
                    <a:pt x="81563" y="14036"/>
                    <a:pt x="78194" y="3579"/>
                    <a:pt x="70743" y="3579"/>
                  </a:cubicBezTo>
                  <a:cubicBezTo>
                    <a:pt x="66135" y="3579"/>
                    <a:pt x="64895" y="7478"/>
                    <a:pt x="64895" y="12257"/>
                  </a:cubicBezTo>
                  <a:cubicBezTo>
                    <a:pt x="64895" y="15631"/>
                    <a:pt x="65245" y="17219"/>
                    <a:pt x="65778" y="19530"/>
                  </a:cubicBezTo>
                  <a:lnTo>
                    <a:pt x="90429" y="118057"/>
                  </a:lnTo>
                  <a:close/>
                  <a:moveTo>
                    <a:pt x="52662" y="22540"/>
                  </a:moveTo>
                  <a:cubicBezTo>
                    <a:pt x="51414" y="17578"/>
                    <a:pt x="47514" y="14036"/>
                    <a:pt x="43613" y="10669"/>
                  </a:cubicBezTo>
                  <a:cubicBezTo>
                    <a:pt x="42016" y="9249"/>
                    <a:pt x="34930" y="3579"/>
                    <a:pt x="27303" y="3579"/>
                  </a:cubicBezTo>
                  <a:cubicBezTo>
                    <a:pt x="20742" y="3579"/>
                    <a:pt x="14355" y="8185"/>
                    <a:pt x="14355" y="20769"/>
                  </a:cubicBezTo>
                  <a:cubicBezTo>
                    <a:pt x="14355" y="30162"/>
                    <a:pt x="19503" y="49655"/>
                    <a:pt x="23578" y="56745"/>
                  </a:cubicBezTo>
                  <a:cubicBezTo>
                    <a:pt x="31737" y="70917"/>
                    <a:pt x="40777" y="73577"/>
                    <a:pt x="45742" y="73577"/>
                  </a:cubicBezTo>
                  <a:cubicBezTo>
                    <a:pt x="58151" y="73577"/>
                    <a:pt x="61527" y="60112"/>
                    <a:pt x="61527" y="58158"/>
                  </a:cubicBezTo>
                  <a:cubicBezTo>
                    <a:pt x="61527" y="57451"/>
                    <a:pt x="61170" y="56213"/>
                    <a:pt x="60995" y="55681"/>
                  </a:cubicBezTo>
                  <a:lnTo>
                    <a:pt x="52662" y="22540"/>
                  </a:lnTo>
                  <a:close/>
                  <a:moveTo>
                    <a:pt x="134207" y="40794"/>
                  </a:moveTo>
                  <a:cubicBezTo>
                    <a:pt x="139172" y="40794"/>
                    <a:pt x="153177" y="41151"/>
                    <a:pt x="162750" y="44517"/>
                  </a:cubicBezTo>
                  <a:cubicBezTo>
                    <a:pt x="175873" y="49123"/>
                    <a:pt x="178352" y="57626"/>
                    <a:pt x="178352" y="62945"/>
                  </a:cubicBezTo>
                  <a:cubicBezTo>
                    <a:pt x="178352" y="72696"/>
                    <a:pt x="168605" y="78539"/>
                    <a:pt x="156371" y="78539"/>
                  </a:cubicBezTo>
                  <a:cubicBezTo>
                    <a:pt x="135088" y="78539"/>
                    <a:pt x="106362" y="62239"/>
                    <a:pt x="106362" y="31933"/>
                  </a:cubicBezTo>
                  <a:cubicBezTo>
                    <a:pt x="106362" y="14036"/>
                    <a:pt x="117540" y="-1383"/>
                    <a:pt x="138282" y="-1383"/>
                  </a:cubicBezTo>
                  <a:cubicBezTo>
                    <a:pt x="168247" y="-1383"/>
                    <a:pt x="182253" y="16156"/>
                    <a:pt x="182253" y="18641"/>
                  </a:cubicBezTo>
                  <a:cubicBezTo>
                    <a:pt x="182253" y="19705"/>
                    <a:pt x="180664" y="21650"/>
                    <a:pt x="179242" y="21650"/>
                  </a:cubicBezTo>
                  <a:cubicBezTo>
                    <a:pt x="178177" y="21650"/>
                    <a:pt x="177820" y="21301"/>
                    <a:pt x="176406" y="19881"/>
                  </a:cubicBezTo>
                  <a:cubicBezTo>
                    <a:pt x="162575" y="3579"/>
                    <a:pt x="141825" y="3579"/>
                    <a:pt x="138640" y="3579"/>
                  </a:cubicBezTo>
                  <a:cubicBezTo>
                    <a:pt x="127994" y="3579"/>
                    <a:pt x="120908" y="10669"/>
                    <a:pt x="120908" y="25017"/>
                  </a:cubicBezTo>
                  <a:cubicBezTo>
                    <a:pt x="120908" y="27502"/>
                    <a:pt x="120908" y="31043"/>
                    <a:pt x="123037" y="40794"/>
                  </a:cubicBezTo>
                  <a:lnTo>
                    <a:pt x="134207" y="40794"/>
                  </a:lnTo>
                  <a:close/>
                  <a:moveTo>
                    <a:pt x="124451" y="45756"/>
                  </a:moveTo>
                  <a:cubicBezTo>
                    <a:pt x="131720" y="71449"/>
                    <a:pt x="151405" y="73577"/>
                    <a:pt x="156371" y="73577"/>
                  </a:cubicBezTo>
                  <a:cubicBezTo>
                    <a:pt x="164172" y="73577"/>
                    <a:pt x="170734" y="69678"/>
                    <a:pt x="170734" y="62945"/>
                  </a:cubicBezTo>
                  <a:cubicBezTo>
                    <a:pt x="170734" y="45756"/>
                    <a:pt x="140768" y="45756"/>
                    <a:pt x="133142" y="45756"/>
                  </a:cubicBezTo>
                  <a:lnTo>
                    <a:pt x="124451" y="45756"/>
                  </a:lnTo>
                  <a:close/>
                  <a:moveTo>
                    <a:pt x="268234" y="68266"/>
                  </a:moveTo>
                  <a:cubicBezTo>
                    <a:pt x="261856" y="67202"/>
                    <a:pt x="259194" y="62239"/>
                    <a:pt x="259194" y="58341"/>
                  </a:cubicBezTo>
                  <a:cubicBezTo>
                    <a:pt x="259194" y="53554"/>
                    <a:pt x="262921" y="51783"/>
                    <a:pt x="266106" y="51783"/>
                  </a:cubicBezTo>
                  <a:cubicBezTo>
                    <a:pt x="270005" y="51783"/>
                    <a:pt x="276219" y="54617"/>
                    <a:pt x="276219" y="63120"/>
                  </a:cubicBezTo>
                  <a:cubicBezTo>
                    <a:pt x="276219" y="75173"/>
                    <a:pt x="262387" y="78539"/>
                    <a:pt x="252806" y="78539"/>
                  </a:cubicBezTo>
                  <a:cubicBezTo>
                    <a:pt x="226210" y="78539"/>
                    <a:pt x="201567" y="54085"/>
                    <a:pt x="201567" y="29447"/>
                  </a:cubicBezTo>
                  <a:cubicBezTo>
                    <a:pt x="201567" y="14211"/>
                    <a:pt x="212205" y="-1383"/>
                    <a:pt x="234368" y="-1383"/>
                  </a:cubicBezTo>
                  <a:cubicBezTo>
                    <a:pt x="264334" y="-1383"/>
                    <a:pt x="278339" y="16156"/>
                    <a:pt x="278339" y="18641"/>
                  </a:cubicBezTo>
                  <a:cubicBezTo>
                    <a:pt x="278339" y="19705"/>
                    <a:pt x="276750" y="21650"/>
                    <a:pt x="275329" y="21650"/>
                  </a:cubicBezTo>
                  <a:cubicBezTo>
                    <a:pt x="274264" y="21650"/>
                    <a:pt x="273905" y="21301"/>
                    <a:pt x="272492" y="19881"/>
                  </a:cubicBezTo>
                  <a:cubicBezTo>
                    <a:pt x="258663" y="3579"/>
                    <a:pt x="237912" y="3579"/>
                    <a:pt x="234726" y="3579"/>
                  </a:cubicBezTo>
                  <a:cubicBezTo>
                    <a:pt x="221960" y="3579"/>
                    <a:pt x="216280" y="12257"/>
                    <a:pt x="216280" y="23247"/>
                  </a:cubicBezTo>
                  <a:cubicBezTo>
                    <a:pt x="216280" y="28391"/>
                    <a:pt x="218766" y="47701"/>
                    <a:pt x="227990" y="59936"/>
                  </a:cubicBezTo>
                  <a:cubicBezTo>
                    <a:pt x="234726" y="68614"/>
                    <a:pt x="243941" y="73577"/>
                    <a:pt x="252806" y="73577"/>
                  </a:cubicBezTo>
                  <a:cubicBezTo>
                    <a:pt x="255295" y="73577"/>
                    <a:pt x="263801" y="73228"/>
                    <a:pt x="268234" y="68266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452" name="任意多边形: 形状 1451">
              <a:extLst>
                <a:ext uri="{FF2B5EF4-FFF2-40B4-BE49-F238E27FC236}">
                  <a16:creationId xmlns:a16="http://schemas.microsoft.com/office/drawing/2014/main" id="{B254E3F7-CD99-82A4-EA9F-73345F6DB4F3}"/>
                </a:ext>
              </a:extLst>
            </p:cNvPr>
            <p:cNvSpPr/>
            <p:nvPr>
              <p:custDataLst>
                <p:tags r:id="rId249"/>
              </p:custDataLst>
            </p:nvPr>
          </p:nvSpPr>
          <p:spPr>
            <a:xfrm flipV="1">
              <a:off x="16011585" y="-14578065"/>
              <a:ext cx="73762" cy="13648"/>
            </a:xfrm>
            <a:custGeom>
              <a:avLst/>
              <a:gdLst>
                <a:gd name="connsiteX0" fmla="*/ 73762 w 73762"/>
                <a:gd name="connsiteY0" fmla="*/ 5364 h 13648"/>
                <a:gd name="connsiteX1" fmla="*/ 64896 w 73762"/>
                <a:gd name="connsiteY1" fmla="*/ 12271 h 13648"/>
                <a:gd name="connsiteX2" fmla="*/ 8866 w 73762"/>
                <a:gd name="connsiteY2" fmla="*/ 12271 h 13648"/>
                <a:gd name="connsiteX3" fmla="*/ 0 w 73762"/>
                <a:gd name="connsiteY3" fmla="*/ 5537 h 13648"/>
                <a:gd name="connsiteX4" fmla="*/ 8866 w 73762"/>
                <a:gd name="connsiteY4" fmla="*/ -1377 h 13648"/>
                <a:gd name="connsiteX5" fmla="*/ 64896 w 73762"/>
                <a:gd name="connsiteY5" fmla="*/ -1377 h 13648"/>
                <a:gd name="connsiteX6" fmla="*/ 73762 w 73762"/>
                <a:gd name="connsiteY6" fmla="*/ 5364 h 13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762" h="13648">
                  <a:moveTo>
                    <a:pt x="73762" y="5364"/>
                  </a:moveTo>
                  <a:cubicBezTo>
                    <a:pt x="73762" y="12271"/>
                    <a:pt x="67025" y="12271"/>
                    <a:pt x="64896" y="12271"/>
                  </a:cubicBezTo>
                  <a:lnTo>
                    <a:pt x="8866" y="12271"/>
                  </a:lnTo>
                  <a:cubicBezTo>
                    <a:pt x="6920" y="12271"/>
                    <a:pt x="0" y="12271"/>
                    <a:pt x="0" y="5537"/>
                  </a:cubicBezTo>
                  <a:cubicBezTo>
                    <a:pt x="0" y="-1377"/>
                    <a:pt x="6737" y="-1377"/>
                    <a:pt x="8866" y="-1377"/>
                  </a:cubicBezTo>
                  <a:lnTo>
                    <a:pt x="64896" y="-1377"/>
                  </a:lnTo>
                  <a:cubicBezTo>
                    <a:pt x="66850" y="-1377"/>
                    <a:pt x="73762" y="-1377"/>
                    <a:pt x="73762" y="5364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453" name="任意多边形: 形状 1452">
              <a:extLst>
                <a:ext uri="{FF2B5EF4-FFF2-40B4-BE49-F238E27FC236}">
                  <a16:creationId xmlns:a16="http://schemas.microsoft.com/office/drawing/2014/main" id="{64FA44BA-081A-4619-5B1C-B693ADC30F46}"/>
                </a:ext>
              </a:extLst>
            </p:cNvPr>
            <p:cNvSpPr/>
            <p:nvPr>
              <p:custDataLst>
                <p:tags r:id="rId250"/>
              </p:custDataLst>
            </p:nvPr>
          </p:nvSpPr>
          <p:spPr>
            <a:xfrm flipV="1">
              <a:off x="16108207" y="-14666141"/>
              <a:ext cx="184210" cy="79922"/>
            </a:xfrm>
            <a:custGeom>
              <a:avLst/>
              <a:gdLst>
                <a:gd name="connsiteX0" fmla="*/ 63831 w 184210"/>
                <a:gd name="connsiteY0" fmla="*/ 67020 h 79922"/>
                <a:gd name="connsiteX1" fmla="*/ 56380 w 184210"/>
                <a:gd name="connsiteY1" fmla="*/ 58691 h 79922"/>
                <a:gd name="connsiteX2" fmla="*/ 62234 w 184210"/>
                <a:gd name="connsiteY2" fmla="*/ 53023 h 79922"/>
                <a:gd name="connsiteX3" fmla="*/ 70743 w 184210"/>
                <a:gd name="connsiteY3" fmla="*/ 63122 h 79922"/>
                <a:gd name="connsiteX4" fmla="*/ 47164 w 184210"/>
                <a:gd name="connsiteY4" fmla="*/ 78541 h 79922"/>
                <a:gd name="connsiteX5" fmla="*/ 14538 w 184210"/>
                <a:gd name="connsiteY5" fmla="*/ 52665 h 79922"/>
                <a:gd name="connsiteX6" fmla="*/ 20742 w 184210"/>
                <a:gd name="connsiteY6" fmla="*/ 39732 h 79922"/>
                <a:gd name="connsiteX7" fmla="*/ 40777 w 184210"/>
                <a:gd name="connsiteY7" fmla="*/ 33355 h 79922"/>
                <a:gd name="connsiteX8" fmla="*/ 55855 w 184210"/>
                <a:gd name="connsiteY8" fmla="*/ 21652 h 79922"/>
                <a:gd name="connsiteX9" fmla="*/ 46457 w 184210"/>
                <a:gd name="connsiteY9" fmla="*/ 7479 h 79922"/>
                <a:gd name="connsiteX10" fmla="*/ 28725 w 184210"/>
                <a:gd name="connsiteY10" fmla="*/ 3581 h 79922"/>
                <a:gd name="connsiteX11" fmla="*/ 7443 w 184210"/>
                <a:gd name="connsiteY11" fmla="*/ 11021 h 79922"/>
                <a:gd name="connsiteX12" fmla="*/ 17199 w 184210"/>
                <a:gd name="connsiteY12" fmla="*/ 21120 h 79922"/>
                <a:gd name="connsiteX13" fmla="*/ 10279 w 184210"/>
                <a:gd name="connsiteY13" fmla="*/ 27678 h 79922"/>
                <a:gd name="connsiteX14" fmla="*/ 0 w 184210"/>
                <a:gd name="connsiteY14" fmla="*/ 15808 h 79922"/>
                <a:gd name="connsiteX15" fmla="*/ 28543 w 184210"/>
                <a:gd name="connsiteY15" fmla="*/ -1382 h 79922"/>
                <a:gd name="connsiteX16" fmla="*/ 67200 w 184210"/>
                <a:gd name="connsiteY16" fmla="*/ 27861 h 79922"/>
                <a:gd name="connsiteX17" fmla="*/ 42731 w 184210"/>
                <a:gd name="connsiteY17" fmla="*/ 48591 h 79922"/>
                <a:gd name="connsiteX18" fmla="*/ 35637 w 184210"/>
                <a:gd name="connsiteY18" fmla="*/ 50013 h 79922"/>
                <a:gd name="connsiteX19" fmla="*/ 25881 w 184210"/>
                <a:gd name="connsiteY19" fmla="*/ 58874 h 79922"/>
                <a:gd name="connsiteX20" fmla="*/ 32976 w 184210"/>
                <a:gd name="connsiteY20" fmla="*/ 70212 h 79922"/>
                <a:gd name="connsiteX21" fmla="*/ 46989 w 184210"/>
                <a:gd name="connsiteY21" fmla="*/ 73579 h 79922"/>
                <a:gd name="connsiteX22" fmla="*/ 63831 w 184210"/>
                <a:gd name="connsiteY22" fmla="*/ 67020 h 79922"/>
                <a:gd name="connsiteX23" fmla="*/ 157789 w 184210"/>
                <a:gd name="connsiteY23" fmla="*/ 68084 h 79922"/>
                <a:gd name="connsiteX24" fmla="*/ 139525 w 184210"/>
                <a:gd name="connsiteY24" fmla="*/ 78541 h 79922"/>
                <a:gd name="connsiteX25" fmla="*/ 93782 w 184210"/>
                <a:gd name="connsiteY25" fmla="*/ 28036 h 79922"/>
                <a:gd name="connsiteX26" fmla="*/ 120554 w 184210"/>
                <a:gd name="connsiteY26" fmla="*/ -1382 h 79922"/>
                <a:gd name="connsiteX27" fmla="*/ 145730 w 184210"/>
                <a:gd name="connsiteY27" fmla="*/ 11021 h 79922"/>
                <a:gd name="connsiteX28" fmla="*/ 163993 w 184210"/>
                <a:gd name="connsiteY28" fmla="*/ -1382 h 79922"/>
                <a:gd name="connsiteX29" fmla="*/ 178007 w 184210"/>
                <a:gd name="connsiteY29" fmla="*/ 8011 h 79922"/>
                <a:gd name="connsiteX30" fmla="*/ 184211 w 184210"/>
                <a:gd name="connsiteY30" fmla="*/ 25733 h 79922"/>
                <a:gd name="connsiteX31" fmla="*/ 181374 w 184210"/>
                <a:gd name="connsiteY31" fmla="*/ 28036 h 79922"/>
                <a:gd name="connsiteX32" fmla="*/ 177475 w 184210"/>
                <a:gd name="connsiteY32" fmla="*/ 22542 h 79922"/>
                <a:gd name="connsiteX33" fmla="*/ 164526 w 184210"/>
                <a:gd name="connsiteY33" fmla="*/ 3581 h 79922"/>
                <a:gd name="connsiteX34" fmla="*/ 158679 w 184210"/>
                <a:gd name="connsiteY34" fmla="*/ 12259 h 79922"/>
                <a:gd name="connsiteX35" fmla="*/ 161332 w 184210"/>
                <a:gd name="connsiteY35" fmla="*/ 26265 h 79922"/>
                <a:gd name="connsiteX36" fmla="*/ 165232 w 184210"/>
                <a:gd name="connsiteY36" fmla="*/ 42216 h 79922"/>
                <a:gd name="connsiteX37" fmla="*/ 168783 w 184210"/>
                <a:gd name="connsiteY37" fmla="*/ 55683 h 79922"/>
                <a:gd name="connsiteX38" fmla="*/ 171976 w 184210"/>
                <a:gd name="connsiteY38" fmla="*/ 69506 h 79922"/>
                <a:gd name="connsiteX39" fmla="*/ 165948 w 184210"/>
                <a:gd name="connsiteY39" fmla="*/ 75174 h 79922"/>
                <a:gd name="connsiteX40" fmla="*/ 157789 w 184210"/>
                <a:gd name="connsiteY40" fmla="*/ 68084 h 79922"/>
                <a:gd name="connsiteX41" fmla="*/ 146444 w 184210"/>
                <a:gd name="connsiteY41" fmla="*/ 22542 h 79922"/>
                <a:gd name="connsiteX42" fmla="*/ 137396 w 184210"/>
                <a:gd name="connsiteY42" fmla="*/ 10671 h 79922"/>
                <a:gd name="connsiteX43" fmla="*/ 121086 w 184210"/>
                <a:gd name="connsiteY43" fmla="*/ 3581 h 79922"/>
                <a:gd name="connsiteX44" fmla="*/ 108138 w 184210"/>
                <a:gd name="connsiteY44" fmla="*/ 20771 h 79922"/>
                <a:gd name="connsiteX45" fmla="*/ 117361 w 184210"/>
                <a:gd name="connsiteY45" fmla="*/ 56747 h 79922"/>
                <a:gd name="connsiteX46" fmla="*/ 139525 w 184210"/>
                <a:gd name="connsiteY46" fmla="*/ 73579 h 79922"/>
                <a:gd name="connsiteX47" fmla="*/ 155310 w 184210"/>
                <a:gd name="connsiteY47" fmla="*/ 58159 h 79922"/>
                <a:gd name="connsiteX48" fmla="*/ 154778 w 184210"/>
                <a:gd name="connsiteY48" fmla="*/ 55683 h 79922"/>
                <a:gd name="connsiteX49" fmla="*/ 146444 w 184210"/>
                <a:gd name="connsiteY49" fmla="*/ 22542 h 79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84210" h="79922">
                  <a:moveTo>
                    <a:pt x="63831" y="67020"/>
                  </a:moveTo>
                  <a:cubicBezTo>
                    <a:pt x="59224" y="65957"/>
                    <a:pt x="56380" y="62241"/>
                    <a:pt x="56380" y="58691"/>
                  </a:cubicBezTo>
                  <a:cubicBezTo>
                    <a:pt x="56380" y="54619"/>
                    <a:pt x="59930" y="53023"/>
                    <a:pt x="62234" y="53023"/>
                  </a:cubicBezTo>
                  <a:cubicBezTo>
                    <a:pt x="64006" y="53023"/>
                    <a:pt x="70743" y="54087"/>
                    <a:pt x="70743" y="63122"/>
                  </a:cubicBezTo>
                  <a:cubicBezTo>
                    <a:pt x="70743" y="74642"/>
                    <a:pt x="57976" y="78541"/>
                    <a:pt x="47164" y="78541"/>
                  </a:cubicBezTo>
                  <a:cubicBezTo>
                    <a:pt x="19503" y="78541"/>
                    <a:pt x="14538" y="58159"/>
                    <a:pt x="14538" y="52665"/>
                  </a:cubicBezTo>
                  <a:cubicBezTo>
                    <a:pt x="14538" y="46115"/>
                    <a:pt x="18263" y="41860"/>
                    <a:pt x="20742" y="39732"/>
                  </a:cubicBezTo>
                  <a:cubicBezTo>
                    <a:pt x="25349" y="36190"/>
                    <a:pt x="28543" y="35475"/>
                    <a:pt x="40777" y="33355"/>
                  </a:cubicBezTo>
                  <a:cubicBezTo>
                    <a:pt x="44503" y="32640"/>
                    <a:pt x="55855" y="30513"/>
                    <a:pt x="55855" y="21652"/>
                  </a:cubicBezTo>
                  <a:cubicBezTo>
                    <a:pt x="55855" y="18643"/>
                    <a:pt x="53901" y="11910"/>
                    <a:pt x="46457" y="7479"/>
                  </a:cubicBezTo>
                  <a:cubicBezTo>
                    <a:pt x="39538" y="3581"/>
                    <a:pt x="30846" y="3581"/>
                    <a:pt x="28725" y="3581"/>
                  </a:cubicBezTo>
                  <a:cubicBezTo>
                    <a:pt x="21632" y="3581"/>
                    <a:pt x="11527" y="5176"/>
                    <a:pt x="7443" y="11021"/>
                  </a:cubicBezTo>
                  <a:cubicBezTo>
                    <a:pt x="13298" y="11727"/>
                    <a:pt x="17199" y="16157"/>
                    <a:pt x="17199" y="21120"/>
                  </a:cubicBezTo>
                  <a:cubicBezTo>
                    <a:pt x="17199" y="25550"/>
                    <a:pt x="14005" y="27678"/>
                    <a:pt x="10279" y="27678"/>
                  </a:cubicBezTo>
                  <a:cubicBezTo>
                    <a:pt x="5140" y="27678"/>
                    <a:pt x="0" y="23606"/>
                    <a:pt x="0" y="15808"/>
                  </a:cubicBezTo>
                  <a:cubicBezTo>
                    <a:pt x="0" y="5176"/>
                    <a:pt x="11344" y="-1382"/>
                    <a:pt x="28543" y="-1382"/>
                  </a:cubicBezTo>
                  <a:cubicBezTo>
                    <a:pt x="61170" y="-1382"/>
                    <a:pt x="67200" y="20946"/>
                    <a:pt x="67200" y="27861"/>
                  </a:cubicBezTo>
                  <a:cubicBezTo>
                    <a:pt x="67200" y="44162"/>
                    <a:pt x="49293" y="47354"/>
                    <a:pt x="42731" y="48591"/>
                  </a:cubicBezTo>
                  <a:cubicBezTo>
                    <a:pt x="41134" y="48950"/>
                    <a:pt x="36701" y="49657"/>
                    <a:pt x="35637" y="50013"/>
                  </a:cubicBezTo>
                  <a:cubicBezTo>
                    <a:pt x="29075" y="51252"/>
                    <a:pt x="25881" y="54976"/>
                    <a:pt x="25881" y="58874"/>
                  </a:cubicBezTo>
                  <a:cubicBezTo>
                    <a:pt x="25881" y="62947"/>
                    <a:pt x="29075" y="67735"/>
                    <a:pt x="32976" y="70212"/>
                  </a:cubicBezTo>
                  <a:cubicBezTo>
                    <a:pt x="37766" y="73230"/>
                    <a:pt x="43971" y="73579"/>
                    <a:pt x="46989" y="73579"/>
                  </a:cubicBezTo>
                  <a:cubicBezTo>
                    <a:pt x="50707" y="73579"/>
                    <a:pt x="59930" y="73047"/>
                    <a:pt x="63831" y="67020"/>
                  </a:cubicBezTo>
                  <a:close/>
                  <a:moveTo>
                    <a:pt x="157789" y="68084"/>
                  </a:moveTo>
                  <a:cubicBezTo>
                    <a:pt x="154063" y="73937"/>
                    <a:pt x="148033" y="78541"/>
                    <a:pt x="139525" y="78541"/>
                  </a:cubicBezTo>
                  <a:cubicBezTo>
                    <a:pt x="116829" y="78541"/>
                    <a:pt x="93782" y="53555"/>
                    <a:pt x="93782" y="28036"/>
                  </a:cubicBezTo>
                  <a:cubicBezTo>
                    <a:pt x="93782" y="10846"/>
                    <a:pt x="105301" y="-1382"/>
                    <a:pt x="120554" y="-1382"/>
                  </a:cubicBezTo>
                  <a:cubicBezTo>
                    <a:pt x="130127" y="-1382"/>
                    <a:pt x="138635" y="4113"/>
                    <a:pt x="145730" y="11021"/>
                  </a:cubicBezTo>
                  <a:cubicBezTo>
                    <a:pt x="149098" y="389"/>
                    <a:pt x="159385" y="-1382"/>
                    <a:pt x="163993" y="-1382"/>
                  </a:cubicBezTo>
                  <a:cubicBezTo>
                    <a:pt x="170380" y="-1382"/>
                    <a:pt x="174813" y="2517"/>
                    <a:pt x="178007" y="8011"/>
                  </a:cubicBezTo>
                  <a:cubicBezTo>
                    <a:pt x="181907" y="14920"/>
                    <a:pt x="184211" y="25018"/>
                    <a:pt x="184211" y="25733"/>
                  </a:cubicBezTo>
                  <a:cubicBezTo>
                    <a:pt x="184211" y="28036"/>
                    <a:pt x="181907" y="28036"/>
                    <a:pt x="181374" y="28036"/>
                  </a:cubicBezTo>
                  <a:cubicBezTo>
                    <a:pt x="178888" y="28036"/>
                    <a:pt x="178713" y="27329"/>
                    <a:pt x="177475" y="22542"/>
                  </a:cubicBezTo>
                  <a:cubicBezTo>
                    <a:pt x="175346" y="14037"/>
                    <a:pt x="171976" y="3581"/>
                    <a:pt x="164526" y="3581"/>
                  </a:cubicBezTo>
                  <a:cubicBezTo>
                    <a:pt x="159917" y="3581"/>
                    <a:pt x="158679" y="7479"/>
                    <a:pt x="158679" y="12259"/>
                  </a:cubicBezTo>
                  <a:cubicBezTo>
                    <a:pt x="158679" y="15277"/>
                    <a:pt x="160093" y="21652"/>
                    <a:pt x="161332" y="26265"/>
                  </a:cubicBezTo>
                  <a:cubicBezTo>
                    <a:pt x="162579" y="31045"/>
                    <a:pt x="164350" y="38310"/>
                    <a:pt x="165232" y="42216"/>
                  </a:cubicBezTo>
                  <a:lnTo>
                    <a:pt x="168783" y="55683"/>
                  </a:lnTo>
                  <a:cubicBezTo>
                    <a:pt x="169848" y="60287"/>
                    <a:pt x="171976" y="68616"/>
                    <a:pt x="171976" y="69506"/>
                  </a:cubicBezTo>
                  <a:cubicBezTo>
                    <a:pt x="171976" y="73405"/>
                    <a:pt x="168783" y="75174"/>
                    <a:pt x="165948" y="75174"/>
                  </a:cubicBezTo>
                  <a:cubicBezTo>
                    <a:pt x="162928" y="75174"/>
                    <a:pt x="158853" y="73047"/>
                    <a:pt x="157789" y="68084"/>
                  </a:cubicBezTo>
                  <a:close/>
                  <a:moveTo>
                    <a:pt x="146444" y="22542"/>
                  </a:moveTo>
                  <a:cubicBezTo>
                    <a:pt x="145197" y="17579"/>
                    <a:pt x="141297" y="14037"/>
                    <a:pt x="137396" y="10671"/>
                  </a:cubicBezTo>
                  <a:cubicBezTo>
                    <a:pt x="135799" y="9250"/>
                    <a:pt x="128713" y="3581"/>
                    <a:pt x="121086" y="3581"/>
                  </a:cubicBezTo>
                  <a:cubicBezTo>
                    <a:pt x="114525" y="3581"/>
                    <a:pt x="108138" y="8186"/>
                    <a:pt x="108138" y="20771"/>
                  </a:cubicBezTo>
                  <a:cubicBezTo>
                    <a:pt x="108138" y="30164"/>
                    <a:pt x="113286" y="49657"/>
                    <a:pt x="117361" y="56747"/>
                  </a:cubicBezTo>
                  <a:cubicBezTo>
                    <a:pt x="125519" y="70919"/>
                    <a:pt x="134560" y="73579"/>
                    <a:pt x="139525" y="73579"/>
                  </a:cubicBezTo>
                  <a:cubicBezTo>
                    <a:pt x="151934" y="73579"/>
                    <a:pt x="155310" y="60113"/>
                    <a:pt x="155310" y="58159"/>
                  </a:cubicBezTo>
                  <a:cubicBezTo>
                    <a:pt x="155310" y="57452"/>
                    <a:pt x="154952" y="56215"/>
                    <a:pt x="154778" y="55683"/>
                  </a:cubicBezTo>
                  <a:lnTo>
                    <a:pt x="146444" y="22542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454" name="任意多边形: 形状 1453">
              <a:extLst>
                <a:ext uri="{FF2B5EF4-FFF2-40B4-BE49-F238E27FC236}">
                  <a16:creationId xmlns:a16="http://schemas.microsoft.com/office/drawing/2014/main" id="{0A1D27B7-C762-9353-308E-0CB22E33F392}"/>
                </a:ext>
              </a:extLst>
            </p:cNvPr>
            <p:cNvSpPr/>
            <p:nvPr>
              <p:custDataLst>
                <p:tags r:id="rId251"/>
              </p:custDataLst>
            </p:nvPr>
          </p:nvSpPr>
          <p:spPr>
            <a:xfrm flipV="1">
              <a:off x="16328166" y="-14673306"/>
              <a:ext cx="58747" cy="253090"/>
            </a:xfrm>
            <a:custGeom>
              <a:avLst/>
              <a:gdLst>
                <a:gd name="connsiteX0" fmla="*/ 58747 w 58747"/>
                <a:gd name="connsiteY0" fmla="*/ 125171 h 253090"/>
                <a:gd name="connsiteX1" fmla="*/ 42033 w 58747"/>
                <a:gd name="connsiteY1" fmla="*/ 204132 h 253090"/>
                <a:gd name="connsiteX2" fmla="*/ 2535 w 58747"/>
                <a:gd name="connsiteY2" fmla="*/ 251715 h 253090"/>
                <a:gd name="connsiteX3" fmla="*/ 0 w 58747"/>
                <a:gd name="connsiteY3" fmla="*/ 249183 h 253090"/>
                <a:gd name="connsiteX4" fmla="*/ 4814 w 58747"/>
                <a:gd name="connsiteY4" fmla="*/ 243363 h 253090"/>
                <a:gd name="connsiteX5" fmla="*/ 44058 w 58747"/>
                <a:gd name="connsiteY5" fmla="*/ 125171 h 253090"/>
                <a:gd name="connsiteX6" fmla="*/ 3289 w 58747"/>
                <a:gd name="connsiteY6" fmla="*/ 5462 h 253090"/>
                <a:gd name="connsiteX7" fmla="*/ 0 w 58747"/>
                <a:gd name="connsiteY7" fmla="*/ 1159 h 253090"/>
                <a:gd name="connsiteX8" fmla="*/ 2535 w 58747"/>
                <a:gd name="connsiteY8" fmla="*/ -1375 h 253090"/>
                <a:gd name="connsiteX9" fmla="*/ 42795 w 58747"/>
                <a:gd name="connsiteY9" fmla="*/ 47979 h 253090"/>
                <a:gd name="connsiteX10" fmla="*/ 58747 w 58747"/>
                <a:gd name="connsiteY10" fmla="*/ 125171 h 253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8747" h="253090">
                  <a:moveTo>
                    <a:pt x="58747" y="125171"/>
                  </a:moveTo>
                  <a:cubicBezTo>
                    <a:pt x="58747" y="144909"/>
                    <a:pt x="55967" y="175533"/>
                    <a:pt x="42033" y="204132"/>
                  </a:cubicBezTo>
                  <a:cubicBezTo>
                    <a:pt x="26843" y="235265"/>
                    <a:pt x="5061" y="251715"/>
                    <a:pt x="2535" y="251715"/>
                  </a:cubicBezTo>
                  <a:cubicBezTo>
                    <a:pt x="1009" y="251715"/>
                    <a:pt x="0" y="250699"/>
                    <a:pt x="0" y="249183"/>
                  </a:cubicBezTo>
                  <a:cubicBezTo>
                    <a:pt x="0" y="248429"/>
                    <a:pt x="0" y="247920"/>
                    <a:pt x="4814" y="243363"/>
                  </a:cubicBezTo>
                  <a:cubicBezTo>
                    <a:pt x="29624" y="218304"/>
                    <a:pt x="44058" y="178065"/>
                    <a:pt x="44058" y="125171"/>
                  </a:cubicBezTo>
                  <a:cubicBezTo>
                    <a:pt x="44058" y="81891"/>
                    <a:pt x="34692" y="37348"/>
                    <a:pt x="3289" y="5462"/>
                  </a:cubicBezTo>
                  <a:cubicBezTo>
                    <a:pt x="0" y="2421"/>
                    <a:pt x="0" y="1912"/>
                    <a:pt x="0" y="1159"/>
                  </a:cubicBezTo>
                  <a:cubicBezTo>
                    <a:pt x="0" y="-358"/>
                    <a:pt x="1009" y="-1375"/>
                    <a:pt x="2535" y="-1375"/>
                  </a:cubicBezTo>
                  <a:cubicBezTo>
                    <a:pt x="5061" y="-1375"/>
                    <a:pt x="27852" y="15838"/>
                    <a:pt x="42795" y="47979"/>
                  </a:cubicBezTo>
                  <a:cubicBezTo>
                    <a:pt x="55712" y="75816"/>
                    <a:pt x="58747" y="103908"/>
                    <a:pt x="58747" y="125171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</p:grpSp>
      <p:grpSp>
        <p:nvGrpSpPr>
          <p:cNvPr id="1408" name="组合 1407" descr="\documentclass{article}&#10;\usepackage{amsmath}&#10;\pagestyle{empty}&#10;\begin{document}&#10;&#10;\begin{align*}&#10;\mathbf{H}^{dec\texttt{\_}ca} = \textit{MHA\texttt{\_}QKV}(\textbf{H}^{dec\texttt{\_}sa\texttt{\_}ln},\textbf{H}^{enc} , \textbf{H}^{enc})&#10;\end{align*}&#10;\end{document}" title="IguanaTex Shape Display">
            <a:extLst>
              <a:ext uri="{FF2B5EF4-FFF2-40B4-BE49-F238E27FC236}">
                <a16:creationId xmlns:a16="http://schemas.microsoft.com/office/drawing/2014/main" id="{F38E4C2C-4FFE-5AA0-BE03-A1DA395BB047}"/>
              </a:ext>
            </a:extLst>
          </p:cNvPr>
          <p:cNvGrpSpPr>
            <a:grpSpLocks noChangeAspect="1"/>
          </p:cNvGrpSpPr>
          <p:nvPr>
            <p:custDataLst>
              <p:tags r:id="rId3"/>
            </p:custDataLst>
          </p:nvPr>
        </p:nvGrpSpPr>
        <p:grpSpPr>
          <a:xfrm>
            <a:off x="6388100" y="3530600"/>
            <a:ext cx="5086846" cy="297317"/>
            <a:chOff x="11612477" y="-14112902"/>
            <a:chExt cx="5086846" cy="297317"/>
          </a:xfrm>
        </p:grpSpPr>
        <p:sp>
          <p:nvSpPr>
            <p:cNvPr id="1385" name="任意多边形: 形状 1384">
              <a:extLst>
                <a:ext uri="{FF2B5EF4-FFF2-40B4-BE49-F238E27FC236}">
                  <a16:creationId xmlns:a16="http://schemas.microsoft.com/office/drawing/2014/main" id="{670674FC-306F-5989-BFC3-BB35B036AF27}"/>
                </a:ext>
              </a:extLst>
            </p:cNvPr>
            <p:cNvSpPr/>
            <p:nvPr>
              <p:custDataLst>
                <p:tags r:id="rId210"/>
              </p:custDataLst>
            </p:nvPr>
          </p:nvSpPr>
          <p:spPr>
            <a:xfrm flipV="1">
              <a:off x="11612477" y="-14052479"/>
              <a:ext cx="207899" cy="173620"/>
            </a:xfrm>
            <a:custGeom>
              <a:avLst/>
              <a:gdLst>
                <a:gd name="connsiteX0" fmla="*/ 180555 w 207899"/>
                <a:gd name="connsiteY0" fmla="*/ 160349 h 173620"/>
                <a:gd name="connsiteX1" fmla="*/ 207899 w 207899"/>
                <a:gd name="connsiteY1" fmla="*/ 160349 h 173620"/>
                <a:gd name="connsiteX2" fmla="*/ 207899 w 207899"/>
                <a:gd name="connsiteY2" fmla="*/ 172244 h 173620"/>
                <a:gd name="connsiteX3" fmla="*/ 162570 w 207899"/>
                <a:gd name="connsiteY3" fmla="*/ 171481 h 173620"/>
                <a:gd name="connsiteX4" fmla="*/ 117248 w 207899"/>
                <a:gd name="connsiteY4" fmla="*/ 172244 h 173620"/>
                <a:gd name="connsiteX5" fmla="*/ 117248 w 207899"/>
                <a:gd name="connsiteY5" fmla="*/ 160349 h 173620"/>
                <a:gd name="connsiteX6" fmla="*/ 144592 w 207899"/>
                <a:gd name="connsiteY6" fmla="*/ 160349 h 173620"/>
                <a:gd name="connsiteX7" fmla="*/ 144592 w 207899"/>
                <a:gd name="connsiteY7" fmla="*/ 94797 h 173620"/>
                <a:gd name="connsiteX8" fmla="*/ 63307 w 207899"/>
                <a:gd name="connsiteY8" fmla="*/ 94797 h 173620"/>
                <a:gd name="connsiteX9" fmla="*/ 63307 w 207899"/>
                <a:gd name="connsiteY9" fmla="*/ 160349 h 173620"/>
                <a:gd name="connsiteX10" fmla="*/ 90659 w 207899"/>
                <a:gd name="connsiteY10" fmla="*/ 160349 h 173620"/>
                <a:gd name="connsiteX11" fmla="*/ 90659 w 207899"/>
                <a:gd name="connsiteY11" fmla="*/ 172244 h 173620"/>
                <a:gd name="connsiteX12" fmla="*/ 45330 w 207899"/>
                <a:gd name="connsiteY12" fmla="*/ 171481 h 173620"/>
                <a:gd name="connsiteX13" fmla="*/ 0 w 207899"/>
                <a:gd name="connsiteY13" fmla="*/ 172244 h 173620"/>
                <a:gd name="connsiteX14" fmla="*/ 0 w 207899"/>
                <a:gd name="connsiteY14" fmla="*/ 160349 h 173620"/>
                <a:gd name="connsiteX15" fmla="*/ 27352 w 207899"/>
                <a:gd name="connsiteY15" fmla="*/ 160349 h 173620"/>
                <a:gd name="connsiteX16" fmla="*/ 27352 w 207899"/>
                <a:gd name="connsiteY16" fmla="*/ 10515 h 173620"/>
                <a:gd name="connsiteX17" fmla="*/ 0 w 207899"/>
                <a:gd name="connsiteY17" fmla="*/ 10515 h 173620"/>
                <a:gd name="connsiteX18" fmla="*/ 0 w 207899"/>
                <a:gd name="connsiteY18" fmla="*/ -1377 h 173620"/>
                <a:gd name="connsiteX19" fmla="*/ 45330 w 207899"/>
                <a:gd name="connsiteY19" fmla="*/ -616 h 173620"/>
                <a:gd name="connsiteX20" fmla="*/ 90659 w 207899"/>
                <a:gd name="connsiteY20" fmla="*/ -1377 h 173620"/>
                <a:gd name="connsiteX21" fmla="*/ 90659 w 207899"/>
                <a:gd name="connsiteY21" fmla="*/ 10515 h 173620"/>
                <a:gd name="connsiteX22" fmla="*/ 63307 w 207899"/>
                <a:gd name="connsiteY22" fmla="*/ 10515 h 173620"/>
                <a:gd name="connsiteX23" fmla="*/ 63307 w 207899"/>
                <a:gd name="connsiteY23" fmla="*/ 82903 h 173620"/>
                <a:gd name="connsiteX24" fmla="*/ 144592 w 207899"/>
                <a:gd name="connsiteY24" fmla="*/ 82903 h 173620"/>
                <a:gd name="connsiteX25" fmla="*/ 144592 w 207899"/>
                <a:gd name="connsiteY25" fmla="*/ 10515 h 173620"/>
                <a:gd name="connsiteX26" fmla="*/ 117248 w 207899"/>
                <a:gd name="connsiteY26" fmla="*/ 10515 h 173620"/>
                <a:gd name="connsiteX27" fmla="*/ 117248 w 207899"/>
                <a:gd name="connsiteY27" fmla="*/ -1377 h 173620"/>
                <a:gd name="connsiteX28" fmla="*/ 162570 w 207899"/>
                <a:gd name="connsiteY28" fmla="*/ -616 h 173620"/>
                <a:gd name="connsiteX29" fmla="*/ 207899 w 207899"/>
                <a:gd name="connsiteY29" fmla="*/ -1377 h 173620"/>
                <a:gd name="connsiteX30" fmla="*/ 207899 w 207899"/>
                <a:gd name="connsiteY30" fmla="*/ 10515 h 173620"/>
                <a:gd name="connsiteX31" fmla="*/ 180555 w 207899"/>
                <a:gd name="connsiteY31" fmla="*/ 10515 h 173620"/>
                <a:gd name="connsiteX32" fmla="*/ 180555 w 207899"/>
                <a:gd name="connsiteY32" fmla="*/ 160349 h 173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07899" h="173620">
                  <a:moveTo>
                    <a:pt x="180555" y="160349"/>
                  </a:moveTo>
                  <a:lnTo>
                    <a:pt x="207899" y="160349"/>
                  </a:lnTo>
                  <a:lnTo>
                    <a:pt x="207899" y="172244"/>
                  </a:lnTo>
                  <a:cubicBezTo>
                    <a:pt x="198279" y="171481"/>
                    <a:pt x="173461" y="171481"/>
                    <a:pt x="162570" y="171481"/>
                  </a:cubicBezTo>
                  <a:cubicBezTo>
                    <a:pt x="151686" y="171481"/>
                    <a:pt x="126869" y="171481"/>
                    <a:pt x="117248" y="172244"/>
                  </a:cubicBezTo>
                  <a:lnTo>
                    <a:pt x="117248" y="160349"/>
                  </a:lnTo>
                  <a:lnTo>
                    <a:pt x="144592" y="160349"/>
                  </a:lnTo>
                  <a:lnTo>
                    <a:pt x="144592" y="94797"/>
                  </a:lnTo>
                  <a:lnTo>
                    <a:pt x="63307" y="94797"/>
                  </a:lnTo>
                  <a:lnTo>
                    <a:pt x="63307" y="160349"/>
                  </a:lnTo>
                  <a:lnTo>
                    <a:pt x="90659" y="160349"/>
                  </a:lnTo>
                  <a:lnTo>
                    <a:pt x="90659" y="172244"/>
                  </a:lnTo>
                  <a:cubicBezTo>
                    <a:pt x="81031" y="171481"/>
                    <a:pt x="56221" y="171481"/>
                    <a:pt x="45330" y="171481"/>
                  </a:cubicBezTo>
                  <a:cubicBezTo>
                    <a:pt x="34438" y="171481"/>
                    <a:pt x="9620" y="171481"/>
                    <a:pt x="0" y="172244"/>
                  </a:cubicBezTo>
                  <a:lnTo>
                    <a:pt x="0" y="160349"/>
                  </a:lnTo>
                  <a:lnTo>
                    <a:pt x="27352" y="160349"/>
                  </a:lnTo>
                  <a:lnTo>
                    <a:pt x="27352" y="10515"/>
                  </a:lnTo>
                  <a:lnTo>
                    <a:pt x="0" y="10515"/>
                  </a:lnTo>
                  <a:lnTo>
                    <a:pt x="0" y="-1377"/>
                  </a:lnTo>
                  <a:cubicBezTo>
                    <a:pt x="9620" y="-616"/>
                    <a:pt x="34438" y="-616"/>
                    <a:pt x="45330" y="-616"/>
                  </a:cubicBezTo>
                  <a:cubicBezTo>
                    <a:pt x="56221" y="-616"/>
                    <a:pt x="81031" y="-616"/>
                    <a:pt x="90659" y="-1377"/>
                  </a:cubicBezTo>
                  <a:lnTo>
                    <a:pt x="90659" y="10515"/>
                  </a:lnTo>
                  <a:lnTo>
                    <a:pt x="63307" y="10515"/>
                  </a:lnTo>
                  <a:lnTo>
                    <a:pt x="63307" y="82903"/>
                  </a:lnTo>
                  <a:lnTo>
                    <a:pt x="144592" y="82903"/>
                  </a:lnTo>
                  <a:lnTo>
                    <a:pt x="144592" y="10515"/>
                  </a:lnTo>
                  <a:lnTo>
                    <a:pt x="117248" y="10515"/>
                  </a:lnTo>
                  <a:lnTo>
                    <a:pt x="117248" y="-1377"/>
                  </a:lnTo>
                  <a:cubicBezTo>
                    <a:pt x="126869" y="-616"/>
                    <a:pt x="151686" y="-616"/>
                    <a:pt x="162570" y="-616"/>
                  </a:cubicBezTo>
                  <a:cubicBezTo>
                    <a:pt x="173461" y="-616"/>
                    <a:pt x="198279" y="-616"/>
                    <a:pt x="207899" y="-1377"/>
                  </a:cubicBezTo>
                  <a:lnTo>
                    <a:pt x="207899" y="10515"/>
                  </a:lnTo>
                  <a:lnTo>
                    <a:pt x="180555" y="10515"/>
                  </a:lnTo>
                  <a:lnTo>
                    <a:pt x="180555" y="160349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386" name="任意多边形: 形状 1385">
              <a:extLst>
                <a:ext uri="{FF2B5EF4-FFF2-40B4-BE49-F238E27FC236}">
                  <a16:creationId xmlns:a16="http://schemas.microsoft.com/office/drawing/2014/main" id="{2553274E-6A65-EBF9-31B8-527A197361BC}"/>
                </a:ext>
              </a:extLst>
            </p:cNvPr>
            <p:cNvSpPr/>
            <p:nvPr>
              <p:custDataLst>
                <p:tags r:id="rId211"/>
              </p:custDataLst>
            </p:nvPr>
          </p:nvSpPr>
          <p:spPr>
            <a:xfrm flipV="1">
              <a:off x="11841375" y="-14106347"/>
              <a:ext cx="278340" cy="124759"/>
            </a:xfrm>
            <a:custGeom>
              <a:avLst/>
              <a:gdLst>
                <a:gd name="connsiteX0" fmla="*/ 90429 w 278340"/>
                <a:gd name="connsiteY0" fmla="*/ 118057 h 124759"/>
                <a:gd name="connsiteX1" fmla="*/ 91136 w 278340"/>
                <a:gd name="connsiteY1" fmla="*/ 120898 h 124759"/>
                <a:gd name="connsiteX2" fmla="*/ 88299 w 278340"/>
                <a:gd name="connsiteY2" fmla="*/ 123376 h 124759"/>
                <a:gd name="connsiteX3" fmla="*/ 65603 w 278340"/>
                <a:gd name="connsiteY3" fmla="*/ 121605 h 124759"/>
                <a:gd name="connsiteX4" fmla="*/ 61702 w 278340"/>
                <a:gd name="connsiteY4" fmla="*/ 117531 h 124759"/>
                <a:gd name="connsiteX5" fmla="*/ 66310 w 278340"/>
                <a:gd name="connsiteY5" fmla="*/ 115047 h 124759"/>
                <a:gd name="connsiteX6" fmla="*/ 74826 w 278340"/>
                <a:gd name="connsiteY6" fmla="*/ 112388 h 124759"/>
                <a:gd name="connsiteX7" fmla="*/ 74111 w 278340"/>
                <a:gd name="connsiteY7" fmla="*/ 108489 h 124759"/>
                <a:gd name="connsiteX8" fmla="*/ 64006 w 278340"/>
                <a:gd name="connsiteY8" fmla="*/ 68083 h 124759"/>
                <a:gd name="connsiteX9" fmla="*/ 45742 w 278340"/>
                <a:gd name="connsiteY9" fmla="*/ 78539 h 124759"/>
                <a:gd name="connsiteX10" fmla="*/ 0 w 278340"/>
                <a:gd name="connsiteY10" fmla="*/ 28034 h 124759"/>
                <a:gd name="connsiteX11" fmla="*/ 26772 w 278340"/>
                <a:gd name="connsiteY11" fmla="*/ -1383 h 124759"/>
                <a:gd name="connsiteX12" fmla="*/ 51947 w 278340"/>
                <a:gd name="connsiteY12" fmla="*/ 11020 h 124759"/>
                <a:gd name="connsiteX13" fmla="*/ 70211 w 278340"/>
                <a:gd name="connsiteY13" fmla="*/ -1383 h 124759"/>
                <a:gd name="connsiteX14" fmla="*/ 84224 w 278340"/>
                <a:gd name="connsiteY14" fmla="*/ 8010 h 124759"/>
                <a:gd name="connsiteX15" fmla="*/ 90429 w 278340"/>
                <a:gd name="connsiteY15" fmla="*/ 25732 h 124759"/>
                <a:gd name="connsiteX16" fmla="*/ 87592 w 278340"/>
                <a:gd name="connsiteY16" fmla="*/ 28034 h 124759"/>
                <a:gd name="connsiteX17" fmla="*/ 83692 w 278340"/>
                <a:gd name="connsiteY17" fmla="*/ 22540 h 124759"/>
                <a:gd name="connsiteX18" fmla="*/ 70743 w 278340"/>
                <a:gd name="connsiteY18" fmla="*/ 3579 h 124759"/>
                <a:gd name="connsiteX19" fmla="*/ 64896 w 278340"/>
                <a:gd name="connsiteY19" fmla="*/ 12257 h 124759"/>
                <a:gd name="connsiteX20" fmla="*/ 65778 w 278340"/>
                <a:gd name="connsiteY20" fmla="*/ 19530 h 124759"/>
                <a:gd name="connsiteX21" fmla="*/ 90429 w 278340"/>
                <a:gd name="connsiteY21" fmla="*/ 118057 h 124759"/>
                <a:gd name="connsiteX22" fmla="*/ 52662 w 278340"/>
                <a:gd name="connsiteY22" fmla="*/ 22540 h 124759"/>
                <a:gd name="connsiteX23" fmla="*/ 43613 w 278340"/>
                <a:gd name="connsiteY23" fmla="*/ 10669 h 124759"/>
                <a:gd name="connsiteX24" fmla="*/ 27304 w 278340"/>
                <a:gd name="connsiteY24" fmla="*/ 3579 h 124759"/>
                <a:gd name="connsiteX25" fmla="*/ 14355 w 278340"/>
                <a:gd name="connsiteY25" fmla="*/ 20769 h 124759"/>
                <a:gd name="connsiteX26" fmla="*/ 23578 w 278340"/>
                <a:gd name="connsiteY26" fmla="*/ 56745 h 124759"/>
                <a:gd name="connsiteX27" fmla="*/ 45742 w 278340"/>
                <a:gd name="connsiteY27" fmla="*/ 73577 h 124759"/>
                <a:gd name="connsiteX28" fmla="*/ 61527 w 278340"/>
                <a:gd name="connsiteY28" fmla="*/ 58158 h 124759"/>
                <a:gd name="connsiteX29" fmla="*/ 60995 w 278340"/>
                <a:gd name="connsiteY29" fmla="*/ 55681 h 124759"/>
                <a:gd name="connsiteX30" fmla="*/ 52662 w 278340"/>
                <a:gd name="connsiteY30" fmla="*/ 22540 h 124759"/>
                <a:gd name="connsiteX31" fmla="*/ 134207 w 278340"/>
                <a:gd name="connsiteY31" fmla="*/ 40794 h 124759"/>
                <a:gd name="connsiteX32" fmla="*/ 162750 w 278340"/>
                <a:gd name="connsiteY32" fmla="*/ 44517 h 124759"/>
                <a:gd name="connsiteX33" fmla="*/ 178353 w 278340"/>
                <a:gd name="connsiteY33" fmla="*/ 62945 h 124759"/>
                <a:gd name="connsiteX34" fmla="*/ 156371 w 278340"/>
                <a:gd name="connsiteY34" fmla="*/ 78539 h 124759"/>
                <a:gd name="connsiteX35" fmla="*/ 106362 w 278340"/>
                <a:gd name="connsiteY35" fmla="*/ 31933 h 124759"/>
                <a:gd name="connsiteX36" fmla="*/ 138282 w 278340"/>
                <a:gd name="connsiteY36" fmla="*/ -1383 h 124759"/>
                <a:gd name="connsiteX37" fmla="*/ 182253 w 278340"/>
                <a:gd name="connsiteY37" fmla="*/ 18641 h 124759"/>
                <a:gd name="connsiteX38" fmla="*/ 179242 w 278340"/>
                <a:gd name="connsiteY38" fmla="*/ 21650 h 124759"/>
                <a:gd name="connsiteX39" fmla="*/ 176406 w 278340"/>
                <a:gd name="connsiteY39" fmla="*/ 19881 h 124759"/>
                <a:gd name="connsiteX40" fmla="*/ 138640 w 278340"/>
                <a:gd name="connsiteY40" fmla="*/ 3579 h 124759"/>
                <a:gd name="connsiteX41" fmla="*/ 120908 w 278340"/>
                <a:gd name="connsiteY41" fmla="*/ 25017 h 124759"/>
                <a:gd name="connsiteX42" fmla="*/ 123037 w 278340"/>
                <a:gd name="connsiteY42" fmla="*/ 40794 h 124759"/>
                <a:gd name="connsiteX43" fmla="*/ 134207 w 278340"/>
                <a:gd name="connsiteY43" fmla="*/ 40794 h 124759"/>
                <a:gd name="connsiteX44" fmla="*/ 124452 w 278340"/>
                <a:gd name="connsiteY44" fmla="*/ 45756 h 124759"/>
                <a:gd name="connsiteX45" fmla="*/ 156371 w 278340"/>
                <a:gd name="connsiteY45" fmla="*/ 73577 h 124759"/>
                <a:gd name="connsiteX46" fmla="*/ 170734 w 278340"/>
                <a:gd name="connsiteY46" fmla="*/ 62945 h 124759"/>
                <a:gd name="connsiteX47" fmla="*/ 133142 w 278340"/>
                <a:gd name="connsiteY47" fmla="*/ 45756 h 124759"/>
                <a:gd name="connsiteX48" fmla="*/ 124452 w 278340"/>
                <a:gd name="connsiteY48" fmla="*/ 45756 h 124759"/>
                <a:gd name="connsiteX49" fmla="*/ 268235 w 278340"/>
                <a:gd name="connsiteY49" fmla="*/ 68266 h 124759"/>
                <a:gd name="connsiteX50" fmla="*/ 259196 w 278340"/>
                <a:gd name="connsiteY50" fmla="*/ 58341 h 124759"/>
                <a:gd name="connsiteX51" fmla="*/ 266105 w 278340"/>
                <a:gd name="connsiteY51" fmla="*/ 51783 h 124759"/>
                <a:gd name="connsiteX52" fmla="*/ 276218 w 278340"/>
                <a:gd name="connsiteY52" fmla="*/ 63120 h 124759"/>
                <a:gd name="connsiteX53" fmla="*/ 252807 w 278340"/>
                <a:gd name="connsiteY53" fmla="*/ 78539 h 124759"/>
                <a:gd name="connsiteX54" fmla="*/ 201568 w 278340"/>
                <a:gd name="connsiteY54" fmla="*/ 29447 h 124759"/>
                <a:gd name="connsiteX55" fmla="*/ 234369 w 278340"/>
                <a:gd name="connsiteY55" fmla="*/ -1383 h 124759"/>
                <a:gd name="connsiteX56" fmla="*/ 278341 w 278340"/>
                <a:gd name="connsiteY56" fmla="*/ 18641 h 124759"/>
                <a:gd name="connsiteX57" fmla="*/ 275328 w 278340"/>
                <a:gd name="connsiteY57" fmla="*/ 21650 h 124759"/>
                <a:gd name="connsiteX58" fmla="*/ 272494 w 278340"/>
                <a:gd name="connsiteY58" fmla="*/ 19881 h 124759"/>
                <a:gd name="connsiteX59" fmla="*/ 234727 w 278340"/>
                <a:gd name="connsiteY59" fmla="*/ 3579 h 124759"/>
                <a:gd name="connsiteX60" fmla="*/ 216280 w 278340"/>
                <a:gd name="connsiteY60" fmla="*/ 23247 h 124759"/>
                <a:gd name="connsiteX61" fmla="*/ 227990 w 278340"/>
                <a:gd name="connsiteY61" fmla="*/ 59936 h 124759"/>
                <a:gd name="connsiteX62" fmla="*/ 252807 w 278340"/>
                <a:gd name="connsiteY62" fmla="*/ 73577 h 124759"/>
                <a:gd name="connsiteX63" fmla="*/ 268235 w 278340"/>
                <a:gd name="connsiteY63" fmla="*/ 68266 h 124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278340" h="124759">
                  <a:moveTo>
                    <a:pt x="90429" y="118057"/>
                  </a:moveTo>
                  <a:cubicBezTo>
                    <a:pt x="90603" y="118414"/>
                    <a:pt x="91136" y="120717"/>
                    <a:pt x="91136" y="120898"/>
                  </a:cubicBezTo>
                  <a:cubicBezTo>
                    <a:pt x="91136" y="121781"/>
                    <a:pt x="90429" y="123376"/>
                    <a:pt x="88299" y="123376"/>
                  </a:cubicBezTo>
                  <a:cubicBezTo>
                    <a:pt x="84749" y="123376"/>
                    <a:pt x="70036" y="121964"/>
                    <a:pt x="65603" y="121605"/>
                  </a:cubicBezTo>
                  <a:cubicBezTo>
                    <a:pt x="64181" y="121430"/>
                    <a:pt x="61702" y="121249"/>
                    <a:pt x="61702" y="117531"/>
                  </a:cubicBezTo>
                  <a:cubicBezTo>
                    <a:pt x="61702" y="115047"/>
                    <a:pt x="64181" y="115047"/>
                    <a:pt x="66310" y="115047"/>
                  </a:cubicBezTo>
                  <a:cubicBezTo>
                    <a:pt x="74826" y="115047"/>
                    <a:pt x="74826" y="113808"/>
                    <a:pt x="74826" y="112388"/>
                  </a:cubicBezTo>
                  <a:cubicBezTo>
                    <a:pt x="74826" y="111149"/>
                    <a:pt x="74468" y="110085"/>
                    <a:pt x="74111" y="108489"/>
                  </a:cubicBezTo>
                  <a:lnTo>
                    <a:pt x="64006" y="68083"/>
                  </a:lnTo>
                  <a:cubicBezTo>
                    <a:pt x="60280" y="73935"/>
                    <a:pt x="54251" y="78539"/>
                    <a:pt x="45742" y="78539"/>
                  </a:cubicBezTo>
                  <a:cubicBezTo>
                    <a:pt x="23046" y="78539"/>
                    <a:pt x="0" y="53554"/>
                    <a:pt x="0" y="28034"/>
                  </a:cubicBezTo>
                  <a:cubicBezTo>
                    <a:pt x="0" y="10844"/>
                    <a:pt x="11519" y="-1383"/>
                    <a:pt x="26772" y="-1383"/>
                  </a:cubicBezTo>
                  <a:cubicBezTo>
                    <a:pt x="36345" y="-1383"/>
                    <a:pt x="44853" y="4111"/>
                    <a:pt x="51947" y="11020"/>
                  </a:cubicBezTo>
                  <a:cubicBezTo>
                    <a:pt x="55315" y="388"/>
                    <a:pt x="65603" y="-1383"/>
                    <a:pt x="70211" y="-1383"/>
                  </a:cubicBezTo>
                  <a:cubicBezTo>
                    <a:pt x="76598" y="-1383"/>
                    <a:pt x="81031" y="2515"/>
                    <a:pt x="84224" y="8010"/>
                  </a:cubicBezTo>
                  <a:cubicBezTo>
                    <a:pt x="88124" y="14918"/>
                    <a:pt x="90429" y="25017"/>
                    <a:pt x="90429" y="25732"/>
                  </a:cubicBezTo>
                  <a:cubicBezTo>
                    <a:pt x="90429" y="28034"/>
                    <a:pt x="88124" y="28034"/>
                    <a:pt x="87592" y="28034"/>
                  </a:cubicBezTo>
                  <a:cubicBezTo>
                    <a:pt x="85106" y="28034"/>
                    <a:pt x="84931" y="27327"/>
                    <a:pt x="83692" y="22540"/>
                  </a:cubicBezTo>
                  <a:cubicBezTo>
                    <a:pt x="81563" y="14036"/>
                    <a:pt x="78195" y="3579"/>
                    <a:pt x="70743" y="3579"/>
                  </a:cubicBezTo>
                  <a:cubicBezTo>
                    <a:pt x="66135" y="3579"/>
                    <a:pt x="64896" y="7478"/>
                    <a:pt x="64896" y="12257"/>
                  </a:cubicBezTo>
                  <a:cubicBezTo>
                    <a:pt x="64896" y="15631"/>
                    <a:pt x="65245" y="17219"/>
                    <a:pt x="65778" y="19530"/>
                  </a:cubicBezTo>
                  <a:lnTo>
                    <a:pt x="90429" y="118057"/>
                  </a:lnTo>
                  <a:close/>
                  <a:moveTo>
                    <a:pt x="52662" y="22540"/>
                  </a:moveTo>
                  <a:cubicBezTo>
                    <a:pt x="51415" y="17578"/>
                    <a:pt x="47514" y="14036"/>
                    <a:pt x="43613" y="10669"/>
                  </a:cubicBezTo>
                  <a:cubicBezTo>
                    <a:pt x="42017" y="9249"/>
                    <a:pt x="34930" y="3579"/>
                    <a:pt x="27304" y="3579"/>
                  </a:cubicBezTo>
                  <a:cubicBezTo>
                    <a:pt x="20742" y="3579"/>
                    <a:pt x="14355" y="8185"/>
                    <a:pt x="14355" y="20769"/>
                  </a:cubicBezTo>
                  <a:cubicBezTo>
                    <a:pt x="14355" y="30162"/>
                    <a:pt x="19503" y="49655"/>
                    <a:pt x="23578" y="56745"/>
                  </a:cubicBezTo>
                  <a:cubicBezTo>
                    <a:pt x="31737" y="70917"/>
                    <a:pt x="40778" y="73577"/>
                    <a:pt x="45742" y="73577"/>
                  </a:cubicBezTo>
                  <a:cubicBezTo>
                    <a:pt x="58152" y="73577"/>
                    <a:pt x="61527" y="60112"/>
                    <a:pt x="61527" y="58158"/>
                  </a:cubicBezTo>
                  <a:cubicBezTo>
                    <a:pt x="61527" y="57451"/>
                    <a:pt x="61170" y="56213"/>
                    <a:pt x="60995" y="55681"/>
                  </a:cubicBezTo>
                  <a:lnTo>
                    <a:pt x="52662" y="22540"/>
                  </a:lnTo>
                  <a:close/>
                  <a:moveTo>
                    <a:pt x="134207" y="40794"/>
                  </a:moveTo>
                  <a:cubicBezTo>
                    <a:pt x="139172" y="40794"/>
                    <a:pt x="153177" y="41151"/>
                    <a:pt x="162750" y="44517"/>
                  </a:cubicBezTo>
                  <a:cubicBezTo>
                    <a:pt x="175874" y="49123"/>
                    <a:pt x="178353" y="57626"/>
                    <a:pt x="178353" y="62945"/>
                  </a:cubicBezTo>
                  <a:cubicBezTo>
                    <a:pt x="178353" y="72696"/>
                    <a:pt x="168605" y="78539"/>
                    <a:pt x="156371" y="78539"/>
                  </a:cubicBezTo>
                  <a:cubicBezTo>
                    <a:pt x="135089" y="78539"/>
                    <a:pt x="106362" y="62239"/>
                    <a:pt x="106362" y="31933"/>
                  </a:cubicBezTo>
                  <a:cubicBezTo>
                    <a:pt x="106362" y="14036"/>
                    <a:pt x="117540" y="-1383"/>
                    <a:pt x="138282" y="-1383"/>
                  </a:cubicBezTo>
                  <a:cubicBezTo>
                    <a:pt x="168248" y="-1383"/>
                    <a:pt x="182253" y="16156"/>
                    <a:pt x="182253" y="18641"/>
                  </a:cubicBezTo>
                  <a:cubicBezTo>
                    <a:pt x="182253" y="19705"/>
                    <a:pt x="180664" y="21650"/>
                    <a:pt x="179242" y="21650"/>
                  </a:cubicBezTo>
                  <a:cubicBezTo>
                    <a:pt x="178178" y="21650"/>
                    <a:pt x="177820" y="21301"/>
                    <a:pt x="176406" y="19881"/>
                  </a:cubicBezTo>
                  <a:cubicBezTo>
                    <a:pt x="162576" y="3579"/>
                    <a:pt x="141825" y="3579"/>
                    <a:pt x="138640" y="3579"/>
                  </a:cubicBezTo>
                  <a:cubicBezTo>
                    <a:pt x="127994" y="3579"/>
                    <a:pt x="120908" y="10669"/>
                    <a:pt x="120908" y="25017"/>
                  </a:cubicBezTo>
                  <a:cubicBezTo>
                    <a:pt x="120908" y="27502"/>
                    <a:pt x="120908" y="31043"/>
                    <a:pt x="123037" y="40794"/>
                  </a:cubicBezTo>
                  <a:lnTo>
                    <a:pt x="134207" y="40794"/>
                  </a:lnTo>
                  <a:close/>
                  <a:moveTo>
                    <a:pt x="124452" y="45756"/>
                  </a:moveTo>
                  <a:cubicBezTo>
                    <a:pt x="131720" y="71449"/>
                    <a:pt x="151406" y="73577"/>
                    <a:pt x="156371" y="73577"/>
                  </a:cubicBezTo>
                  <a:cubicBezTo>
                    <a:pt x="164172" y="73577"/>
                    <a:pt x="170734" y="69678"/>
                    <a:pt x="170734" y="62945"/>
                  </a:cubicBezTo>
                  <a:cubicBezTo>
                    <a:pt x="170734" y="45756"/>
                    <a:pt x="140769" y="45756"/>
                    <a:pt x="133142" y="45756"/>
                  </a:cubicBezTo>
                  <a:lnTo>
                    <a:pt x="124452" y="45756"/>
                  </a:lnTo>
                  <a:close/>
                  <a:moveTo>
                    <a:pt x="268235" y="68266"/>
                  </a:moveTo>
                  <a:cubicBezTo>
                    <a:pt x="261855" y="67202"/>
                    <a:pt x="259196" y="62239"/>
                    <a:pt x="259196" y="58341"/>
                  </a:cubicBezTo>
                  <a:cubicBezTo>
                    <a:pt x="259196" y="53554"/>
                    <a:pt x="262920" y="51783"/>
                    <a:pt x="266105" y="51783"/>
                  </a:cubicBezTo>
                  <a:cubicBezTo>
                    <a:pt x="270007" y="51783"/>
                    <a:pt x="276218" y="54617"/>
                    <a:pt x="276218" y="63120"/>
                  </a:cubicBezTo>
                  <a:cubicBezTo>
                    <a:pt x="276218" y="75173"/>
                    <a:pt x="262389" y="78539"/>
                    <a:pt x="252807" y="78539"/>
                  </a:cubicBezTo>
                  <a:cubicBezTo>
                    <a:pt x="226210" y="78539"/>
                    <a:pt x="201568" y="54086"/>
                    <a:pt x="201568" y="29447"/>
                  </a:cubicBezTo>
                  <a:cubicBezTo>
                    <a:pt x="201568" y="14211"/>
                    <a:pt x="212205" y="-1383"/>
                    <a:pt x="234369" y="-1383"/>
                  </a:cubicBezTo>
                  <a:cubicBezTo>
                    <a:pt x="264333" y="-1383"/>
                    <a:pt x="278341" y="16156"/>
                    <a:pt x="278341" y="18641"/>
                  </a:cubicBezTo>
                  <a:cubicBezTo>
                    <a:pt x="278341" y="19705"/>
                    <a:pt x="276752" y="21650"/>
                    <a:pt x="275328" y="21650"/>
                  </a:cubicBezTo>
                  <a:cubicBezTo>
                    <a:pt x="274265" y="21650"/>
                    <a:pt x="273907" y="21301"/>
                    <a:pt x="272494" y="19881"/>
                  </a:cubicBezTo>
                  <a:cubicBezTo>
                    <a:pt x="258662" y="3579"/>
                    <a:pt x="237912" y="3579"/>
                    <a:pt x="234727" y="3579"/>
                  </a:cubicBezTo>
                  <a:cubicBezTo>
                    <a:pt x="221960" y="3579"/>
                    <a:pt x="216280" y="12257"/>
                    <a:pt x="216280" y="23247"/>
                  </a:cubicBezTo>
                  <a:cubicBezTo>
                    <a:pt x="216280" y="28391"/>
                    <a:pt x="218767" y="47701"/>
                    <a:pt x="227990" y="59936"/>
                  </a:cubicBezTo>
                  <a:cubicBezTo>
                    <a:pt x="234727" y="68615"/>
                    <a:pt x="243943" y="73577"/>
                    <a:pt x="252807" y="73577"/>
                  </a:cubicBezTo>
                  <a:cubicBezTo>
                    <a:pt x="255293" y="73577"/>
                    <a:pt x="263802" y="73228"/>
                    <a:pt x="268235" y="68266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387" name="任意多边形: 形状 1386">
              <a:extLst>
                <a:ext uri="{FF2B5EF4-FFF2-40B4-BE49-F238E27FC236}">
                  <a16:creationId xmlns:a16="http://schemas.microsoft.com/office/drawing/2014/main" id="{801C04BE-AF14-4D9B-3B8E-7934FDAB542A}"/>
                </a:ext>
              </a:extLst>
            </p:cNvPr>
            <p:cNvSpPr/>
            <p:nvPr>
              <p:custDataLst>
                <p:tags r:id="rId212"/>
              </p:custDataLst>
            </p:nvPr>
          </p:nvSpPr>
          <p:spPr>
            <a:xfrm flipV="1">
              <a:off x="12132675" y="-13973434"/>
              <a:ext cx="73761" cy="13648"/>
            </a:xfrm>
            <a:custGeom>
              <a:avLst/>
              <a:gdLst>
                <a:gd name="connsiteX0" fmla="*/ 73762 w 73761"/>
                <a:gd name="connsiteY0" fmla="*/ 5364 h 13648"/>
                <a:gd name="connsiteX1" fmla="*/ 64896 w 73761"/>
                <a:gd name="connsiteY1" fmla="*/ 12271 h 13648"/>
                <a:gd name="connsiteX2" fmla="*/ 8866 w 73761"/>
                <a:gd name="connsiteY2" fmla="*/ 12271 h 13648"/>
                <a:gd name="connsiteX3" fmla="*/ 0 w 73761"/>
                <a:gd name="connsiteY3" fmla="*/ 5537 h 13648"/>
                <a:gd name="connsiteX4" fmla="*/ 8866 w 73761"/>
                <a:gd name="connsiteY4" fmla="*/ -1377 h 13648"/>
                <a:gd name="connsiteX5" fmla="*/ 64896 w 73761"/>
                <a:gd name="connsiteY5" fmla="*/ -1377 h 13648"/>
                <a:gd name="connsiteX6" fmla="*/ 73762 w 73761"/>
                <a:gd name="connsiteY6" fmla="*/ 5364 h 13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761" h="13648">
                  <a:moveTo>
                    <a:pt x="73762" y="5364"/>
                  </a:moveTo>
                  <a:cubicBezTo>
                    <a:pt x="73762" y="12271"/>
                    <a:pt x="67025" y="12271"/>
                    <a:pt x="64896" y="12271"/>
                  </a:cubicBezTo>
                  <a:lnTo>
                    <a:pt x="8866" y="12271"/>
                  </a:lnTo>
                  <a:cubicBezTo>
                    <a:pt x="6919" y="12271"/>
                    <a:pt x="0" y="12271"/>
                    <a:pt x="0" y="5537"/>
                  </a:cubicBezTo>
                  <a:cubicBezTo>
                    <a:pt x="0" y="-1377"/>
                    <a:pt x="6737" y="-1377"/>
                    <a:pt x="8866" y="-1377"/>
                  </a:cubicBezTo>
                  <a:lnTo>
                    <a:pt x="64896" y="-1377"/>
                  </a:lnTo>
                  <a:cubicBezTo>
                    <a:pt x="66851" y="-1377"/>
                    <a:pt x="73762" y="-1377"/>
                    <a:pt x="73762" y="5364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388" name="任意多边形: 形状 1387">
              <a:extLst>
                <a:ext uri="{FF2B5EF4-FFF2-40B4-BE49-F238E27FC236}">
                  <a16:creationId xmlns:a16="http://schemas.microsoft.com/office/drawing/2014/main" id="{CC7800F1-1AAB-9253-B134-3B136D12D9AC}"/>
                </a:ext>
              </a:extLst>
            </p:cNvPr>
            <p:cNvSpPr/>
            <p:nvPr>
              <p:custDataLst>
                <p:tags r:id="rId213"/>
              </p:custDataLst>
            </p:nvPr>
          </p:nvSpPr>
          <p:spPr>
            <a:xfrm flipV="1">
              <a:off x="12227700" y="-14061510"/>
              <a:ext cx="180666" cy="79922"/>
            </a:xfrm>
            <a:custGeom>
              <a:avLst/>
              <a:gdLst>
                <a:gd name="connsiteX0" fmla="*/ 66667 w 180666"/>
                <a:gd name="connsiteY0" fmla="*/ 68267 h 79922"/>
                <a:gd name="connsiteX1" fmla="*/ 57627 w 180666"/>
                <a:gd name="connsiteY1" fmla="*/ 58343 h 79922"/>
                <a:gd name="connsiteX2" fmla="*/ 64539 w 180666"/>
                <a:gd name="connsiteY2" fmla="*/ 51784 h 79922"/>
                <a:gd name="connsiteX3" fmla="*/ 74651 w 180666"/>
                <a:gd name="connsiteY3" fmla="*/ 63122 h 79922"/>
                <a:gd name="connsiteX4" fmla="*/ 51240 w 180666"/>
                <a:gd name="connsiteY4" fmla="*/ 78541 h 79922"/>
                <a:gd name="connsiteX5" fmla="*/ 0 w 180666"/>
                <a:gd name="connsiteY5" fmla="*/ 29449 h 79922"/>
                <a:gd name="connsiteX6" fmla="*/ 32802 w 180666"/>
                <a:gd name="connsiteY6" fmla="*/ -1382 h 79922"/>
                <a:gd name="connsiteX7" fmla="*/ 76773 w 180666"/>
                <a:gd name="connsiteY7" fmla="*/ 18643 h 79922"/>
                <a:gd name="connsiteX8" fmla="*/ 73762 w 180666"/>
                <a:gd name="connsiteY8" fmla="*/ 21652 h 79922"/>
                <a:gd name="connsiteX9" fmla="*/ 70925 w 180666"/>
                <a:gd name="connsiteY9" fmla="*/ 19882 h 79922"/>
                <a:gd name="connsiteX10" fmla="*/ 33159 w 180666"/>
                <a:gd name="connsiteY10" fmla="*/ 3581 h 79922"/>
                <a:gd name="connsiteX11" fmla="*/ 14713 w 180666"/>
                <a:gd name="connsiteY11" fmla="*/ 23249 h 79922"/>
                <a:gd name="connsiteX12" fmla="*/ 26423 w 180666"/>
                <a:gd name="connsiteY12" fmla="*/ 59938 h 79922"/>
                <a:gd name="connsiteX13" fmla="*/ 51240 w 180666"/>
                <a:gd name="connsiteY13" fmla="*/ 73579 h 79922"/>
                <a:gd name="connsiteX14" fmla="*/ 66667 w 180666"/>
                <a:gd name="connsiteY14" fmla="*/ 68267 h 79922"/>
                <a:gd name="connsiteX15" fmla="*/ 154244 w 180666"/>
                <a:gd name="connsiteY15" fmla="*/ 68084 h 79922"/>
                <a:gd name="connsiteX16" fmla="*/ 135980 w 180666"/>
                <a:gd name="connsiteY16" fmla="*/ 78541 h 79922"/>
                <a:gd name="connsiteX17" fmla="*/ 90238 w 180666"/>
                <a:gd name="connsiteY17" fmla="*/ 28036 h 79922"/>
                <a:gd name="connsiteX18" fmla="*/ 117010 w 180666"/>
                <a:gd name="connsiteY18" fmla="*/ -1382 h 79922"/>
                <a:gd name="connsiteX19" fmla="*/ 142185 w 180666"/>
                <a:gd name="connsiteY19" fmla="*/ 11021 h 79922"/>
                <a:gd name="connsiteX20" fmla="*/ 160448 w 180666"/>
                <a:gd name="connsiteY20" fmla="*/ -1382 h 79922"/>
                <a:gd name="connsiteX21" fmla="*/ 174462 w 180666"/>
                <a:gd name="connsiteY21" fmla="*/ 8011 h 79922"/>
                <a:gd name="connsiteX22" fmla="*/ 180666 w 180666"/>
                <a:gd name="connsiteY22" fmla="*/ 25733 h 79922"/>
                <a:gd name="connsiteX23" fmla="*/ 177830 w 180666"/>
                <a:gd name="connsiteY23" fmla="*/ 28036 h 79922"/>
                <a:gd name="connsiteX24" fmla="*/ 173930 w 180666"/>
                <a:gd name="connsiteY24" fmla="*/ 22542 h 79922"/>
                <a:gd name="connsiteX25" fmla="*/ 160981 w 180666"/>
                <a:gd name="connsiteY25" fmla="*/ 3581 h 79922"/>
                <a:gd name="connsiteX26" fmla="*/ 155134 w 180666"/>
                <a:gd name="connsiteY26" fmla="*/ 12259 h 79922"/>
                <a:gd name="connsiteX27" fmla="*/ 157787 w 180666"/>
                <a:gd name="connsiteY27" fmla="*/ 26265 h 79922"/>
                <a:gd name="connsiteX28" fmla="*/ 161688 w 180666"/>
                <a:gd name="connsiteY28" fmla="*/ 42216 h 79922"/>
                <a:gd name="connsiteX29" fmla="*/ 165239 w 180666"/>
                <a:gd name="connsiteY29" fmla="*/ 55683 h 79922"/>
                <a:gd name="connsiteX30" fmla="*/ 168432 w 180666"/>
                <a:gd name="connsiteY30" fmla="*/ 69506 h 79922"/>
                <a:gd name="connsiteX31" fmla="*/ 162403 w 180666"/>
                <a:gd name="connsiteY31" fmla="*/ 75174 h 79922"/>
                <a:gd name="connsiteX32" fmla="*/ 154244 w 180666"/>
                <a:gd name="connsiteY32" fmla="*/ 68084 h 79922"/>
                <a:gd name="connsiteX33" fmla="*/ 142900 w 180666"/>
                <a:gd name="connsiteY33" fmla="*/ 22542 h 79922"/>
                <a:gd name="connsiteX34" fmla="*/ 133851 w 180666"/>
                <a:gd name="connsiteY34" fmla="*/ 10671 h 79922"/>
                <a:gd name="connsiteX35" fmla="*/ 117542 w 180666"/>
                <a:gd name="connsiteY35" fmla="*/ 3581 h 79922"/>
                <a:gd name="connsiteX36" fmla="*/ 104593 w 180666"/>
                <a:gd name="connsiteY36" fmla="*/ 20771 h 79922"/>
                <a:gd name="connsiteX37" fmla="*/ 113816 w 180666"/>
                <a:gd name="connsiteY37" fmla="*/ 56747 h 79922"/>
                <a:gd name="connsiteX38" fmla="*/ 135980 w 180666"/>
                <a:gd name="connsiteY38" fmla="*/ 73579 h 79922"/>
                <a:gd name="connsiteX39" fmla="*/ 151766 w 180666"/>
                <a:gd name="connsiteY39" fmla="*/ 58160 h 79922"/>
                <a:gd name="connsiteX40" fmla="*/ 151233 w 180666"/>
                <a:gd name="connsiteY40" fmla="*/ 55683 h 79922"/>
                <a:gd name="connsiteX41" fmla="*/ 142900 w 180666"/>
                <a:gd name="connsiteY41" fmla="*/ 22542 h 79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80666" h="79922">
                  <a:moveTo>
                    <a:pt x="66667" y="68267"/>
                  </a:moveTo>
                  <a:cubicBezTo>
                    <a:pt x="60288" y="67204"/>
                    <a:pt x="57627" y="62241"/>
                    <a:pt x="57627" y="58343"/>
                  </a:cubicBezTo>
                  <a:cubicBezTo>
                    <a:pt x="57627" y="53555"/>
                    <a:pt x="61353" y="51784"/>
                    <a:pt x="64539" y="51784"/>
                  </a:cubicBezTo>
                  <a:cubicBezTo>
                    <a:pt x="68439" y="51784"/>
                    <a:pt x="74651" y="54619"/>
                    <a:pt x="74651" y="63122"/>
                  </a:cubicBezTo>
                  <a:cubicBezTo>
                    <a:pt x="74651" y="75174"/>
                    <a:pt x="60821" y="78541"/>
                    <a:pt x="51240" y="78541"/>
                  </a:cubicBezTo>
                  <a:cubicBezTo>
                    <a:pt x="24643" y="78541"/>
                    <a:pt x="0" y="54087"/>
                    <a:pt x="0" y="29449"/>
                  </a:cubicBezTo>
                  <a:cubicBezTo>
                    <a:pt x="0" y="14213"/>
                    <a:pt x="10637" y="-1382"/>
                    <a:pt x="32802" y="-1382"/>
                  </a:cubicBezTo>
                  <a:cubicBezTo>
                    <a:pt x="62767" y="-1382"/>
                    <a:pt x="76773" y="16157"/>
                    <a:pt x="76773" y="18643"/>
                  </a:cubicBezTo>
                  <a:cubicBezTo>
                    <a:pt x="76773" y="19707"/>
                    <a:pt x="75184" y="21652"/>
                    <a:pt x="73762" y="21652"/>
                  </a:cubicBezTo>
                  <a:cubicBezTo>
                    <a:pt x="72697" y="21652"/>
                    <a:pt x="72340" y="21303"/>
                    <a:pt x="70925" y="19882"/>
                  </a:cubicBezTo>
                  <a:cubicBezTo>
                    <a:pt x="57095" y="3581"/>
                    <a:pt x="36345" y="3581"/>
                    <a:pt x="33159" y="3581"/>
                  </a:cubicBezTo>
                  <a:cubicBezTo>
                    <a:pt x="20393" y="3581"/>
                    <a:pt x="14713" y="12259"/>
                    <a:pt x="14713" y="23249"/>
                  </a:cubicBezTo>
                  <a:cubicBezTo>
                    <a:pt x="14713" y="28393"/>
                    <a:pt x="17199" y="47703"/>
                    <a:pt x="26423" y="59938"/>
                  </a:cubicBezTo>
                  <a:cubicBezTo>
                    <a:pt x="33159" y="68616"/>
                    <a:pt x="42374" y="73579"/>
                    <a:pt x="51240" y="73579"/>
                  </a:cubicBezTo>
                  <a:cubicBezTo>
                    <a:pt x="53726" y="73579"/>
                    <a:pt x="62235" y="73230"/>
                    <a:pt x="66667" y="68267"/>
                  </a:cubicBezTo>
                  <a:close/>
                  <a:moveTo>
                    <a:pt x="154244" y="68084"/>
                  </a:moveTo>
                  <a:cubicBezTo>
                    <a:pt x="150518" y="73937"/>
                    <a:pt x="144489" y="78541"/>
                    <a:pt x="135980" y="78541"/>
                  </a:cubicBezTo>
                  <a:cubicBezTo>
                    <a:pt x="113284" y="78541"/>
                    <a:pt x="90238" y="53555"/>
                    <a:pt x="90238" y="28036"/>
                  </a:cubicBezTo>
                  <a:cubicBezTo>
                    <a:pt x="90238" y="10846"/>
                    <a:pt x="101757" y="-1382"/>
                    <a:pt x="117010" y="-1382"/>
                  </a:cubicBezTo>
                  <a:cubicBezTo>
                    <a:pt x="126583" y="-1382"/>
                    <a:pt x="135091" y="4113"/>
                    <a:pt x="142185" y="11021"/>
                  </a:cubicBezTo>
                  <a:cubicBezTo>
                    <a:pt x="145553" y="389"/>
                    <a:pt x="155841" y="-1382"/>
                    <a:pt x="160448" y="-1382"/>
                  </a:cubicBezTo>
                  <a:cubicBezTo>
                    <a:pt x="166835" y="-1382"/>
                    <a:pt x="171268" y="2517"/>
                    <a:pt x="174462" y="8011"/>
                  </a:cubicBezTo>
                  <a:cubicBezTo>
                    <a:pt x="178363" y="14920"/>
                    <a:pt x="180666" y="25018"/>
                    <a:pt x="180666" y="25733"/>
                  </a:cubicBezTo>
                  <a:cubicBezTo>
                    <a:pt x="180666" y="28036"/>
                    <a:pt x="178363" y="28036"/>
                    <a:pt x="177830" y="28036"/>
                  </a:cubicBezTo>
                  <a:cubicBezTo>
                    <a:pt x="175344" y="28036"/>
                    <a:pt x="175169" y="27329"/>
                    <a:pt x="173930" y="22542"/>
                  </a:cubicBezTo>
                  <a:cubicBezTo>
                    <a:pt x="171801" y="14037"/>
                    <a:pt x="168432" y="3581"/>
                    <a:pt x="160981" y="3581"/>
                  </a:cubicBezTo>
                  <a:cubicBezTo>
                    <a:pt x="156373" y="3581"/>
                    <a:pt x="155134" y="7479"/>
                    <a:pt x="155134" y="12259"/>
                  </a:cubicBezTo>
                  <a:cubicBezTo>
                    <a:pt x="155134" y="15277"/>
                    <a:pt x="156548" y="21652"/>
                    <a:pt x="157787" y="26265"/>
                  </a:cubicBezTo>
                  <a:cubicBezTo>
                    <a:pt x="159034" y="31045"/>
                    <a:pt x="160806" y="38310"/>
                    <a:pt x="161688" y="42216"/>
                  </a:cubicBezTo>
                  <a:lnTo>
                    <a:pt x="165239" y="55683"/>
                  </a:lnTo>
                  <a:cubicBezTo>
                    <a:pt x="166304" y="60287"/>
                    <a:pt x="168432" y="68616"/>
                    <a:pt x="168432" y="69506"/>
                  </a:cubicBezTo>
                  <a:cubicBezTo>
                    <a:pt x="168432" y="73405"/>
                    <a:pt x="165239" y="75174"/>
                    <a:pt x="162403" y="75174"/>
                  </a:cubicBezTo>
                  <a:cubicBezTo>
                    <a:pt x="159384" y="75174"/>
                    <a:pt x="155309" y="73047"/>
                    <a:pt x="154244" y="68084"/>
                  </a:cubicBezTo>
                  <a:close/>
                  <a:moveTo>
                    <a:pt x="142900" y="22542"/>
                  </a:moveTo>
                  <a:cubicBezTo>
                    <a:pt x="141653" y="17579"/>
                    <a:pt x="137752" y="14037"/>
                    <a:pt x="133851" y="10671"/>
                  </a:cubicBezTo>
                  <a:cubicBezTo>
                    <a:pt x="132255" y="9250"/>
                    <a:pt x="125168" y="3581"/>
                    <a:pt x="117542" y="3581"/>
                  </a:cubicBezTo>
                  <a:cubicBezTo>
                    <a:pt x="110980" y="3581"/>
                    <a:pt x="104593" y="8187"/>
                    <a:pt x="104593" y="20771"/>
                  </a:cubicBezTo>
                  <a:cubicBezTo>
                    <a:pt x="104593" y="30164"/>
                    <a:pt x="109741" y="49657"/>
                    <a:pt x="113816" y="56747"/>
                  </a:cubicBezTo>
                  <a:cubicBezTo>
                    <a:pt x="121975" y="70919"/>
                    <a:pt x="131015" y="73579"/>
                    <a:pt x="135980" y="73579"/>
                  </a:cubicBezTo>
                  <a:cubicBezTo>
                    <a:pt x="148389" y="73579"/>
                    <a:pt x="151766" y="60113"/>
                    <a:pt x="151766" y="58160"/>
                  </a:cubicBezTo>
                  <a:cubicBezTo>
                    <a:pt x="151766" y="57452"/>
                    <a:pt x="151408" y="56215"/>
                    <a:pt x="151233" y="55683"/>
                  </a:cubicBezTo>
                  <a:lnTo>
                    <a:pt x="142900" y="22542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389" name="任意多边形: 形状 1388">
              <a:extLst>
                <a:ext uri="{FF2B5EF4-FFF2-40B4-BE49-F238E27FC236}">
                  <a16:creationId xmlns:a16="http://schemas.microsoft.com/office/drawing/2014/main" id="{0095F5F2-B338-C431-3929-A5BDF3C49B62}"/>
                </a:ext>
              </a:extLst>
            </p:cNvPr>
            <p:cNvSpPr/>
            <p:nvPr>
              <p:custDataLst>
                <p:tags r:id="rId214"/>
              </p:custDataLst>
            </p:nvPr>
          </p:nvSpPr>
          <p:spPr>
            <a:xfrm flipV="1">
              <a:off x="12514283" y="-13971737"/>
              <a:ext cx="168400" cy="59223"/>
            </a:xfrm>
            <a:custGeom>
              <a:avLst/>
              <a:gdLst>
                <a:gd name="connsiteX0" fmla="*/ 159789 w 168400"/>
                <a:gd name="connsiteY0" fmla="*/ 47725 h 59223"/>
                <a:gd name="connsiteX1" fmla="*/ 168401 w 168400"/>
                <a:gd name="connsiteY1" fmla="*/ 52791 h 59223"/>
                <a:gd name="connsiteX2" fmla="*/ 160044 w 168400"/>
                <a:gd name="connsiteY2" fmla="*/ 57848 h 59223"/>
                <a:gd name="connsiteX3" fmla="*/ 8357 w 168400"/>
                <a:gd name="connsiteY3" fmla="*/ 57848 h 59223"/>
                <a:gd name="connsiteX4" fmla="*/ 0 w 168400"/>
                <a:gd name="connsiteY4" fmla="*/ 52791 h 59223"/>
                <a:gd name="connsiteX5" fmla="*/ 8612 w 168400"/>
                <a:gd name="connsiteY5" fmla="*/ 47725 h 59223"/>
                <a:gd name="connsiteX6" fmla="*/ 159789 w 168400"/>
                <a:gd name="connsiteY6" fmla="*/ 47725 h 59223"/>
                <a:gd name="connsiteX7" fmla="*/ 160044 w 168400"/>
                <a:gd name="connsiteY7" fmla="*/ -1375 h 59223"/>
                <a:gd name="connsiteX8" fmla="*/ 168401 w 168400"/>
                <a:gd name="connsiteY8" fmla="*/ 3691 h 59223"/>
                <a:gd name="connsiteX9" fmla="*/ 159789 w 168400"/>
                <a:gd name="connsiteY9" fmla="*/ 8756 h 59223"/>
                <a:gd name="connsiteX10" fmla="*/ 8612 w 168400"/>
                <a:gd name="connsiteY10" fmla="*/ 8756 h 59223"/>
                <a:gd name="connsiteX11" fmla="*/ 0 w 168400"/>
                <a:gd name="connsiteY11" fmla="*/ 3691 h 59223"/>
                <a:gd name="connsiteX12" fmla="*/ 8357 w 168400"/>
                <a:gd name="connsiteY12" fmla="*/ -1375 h 59223"/>
                <a:gd name="connsiteX13" fmla="*/ 160044 w 168400"/>
                <a:gd name="connsiteY13" fmla="*/ -1375 h 59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8400" h="59223">
                  <a:moveTo>
                    <a:pt x="159789" y="47725"/>
                  </a:moveTo>
                  <a:cubicBezTo>
                    <a:pt x="163586" y="47725"/>
                    <a:pt x="168401" y="47725"/>
                    <a:pt x="168401" y="52791"/>
                  </a:cubicBezTo>
                  <a:cubicBezTo>
                    <a:pt x="168401" y="57848"/>
                    <a:pt x="163586" y="57848"/>
                    <a:pt x="160044" y="57848"/>
                  </a:cubicBezTo>
                  <a:lnTo>
                    <a:pt x="8357" y="57848"/>
                  </a:lnTo>
                  <a:cubicBezTo>
                    <a:pt x="4814" y="57848"/>
                    <a:pt x="0" y="57848"/>
                    <a:pt x="0" y="52791"/>
                  </a:cubicBezTo>
                  <a:cubicBezTo>
                    <a:pt x="0" y="47725"/>
                    <a:pt x="4814" y="47725"/>
                    <a:pt x="8612" y="47725"/>
                  </a:cubicBezTo>
                  <a:lnTo>
                    <a:pt x="159789" y="47725"/>
                  </a:lnTo>
                  <a:close/>
                  <a:moveTo>
                    <a:pt x="160044" y="-1375"/>
                  </a:moveTo>
                  <a:cubicBezTo>
                    <a:pt x="163586" y="-1375"/>
                    <a:pt x="168401" y="-1375"/>
                    <a:pt x="168401" y="3691"/>
                  </a:cubicBezTo>
                  <a:cubicBezTo>
                    <a:pt x="168401" y="8756"/>
                    <a:pt x="163586" y="8756"/>
                    <a:pt x="159789" y="8756"/>
                  </a:cubicBezTo>
                  <a:lnTo>
                    <a:pt x="8612" y="8756"/>
                  </a:lnTo>
                  <a:cubicBezTo>
                    <a:pt x="4814" y="8756"/>
                    <a:pt x="0" y="8756"/>
                    <a:pt x="0" y="3691"/>
                  </a:cubicBezTo>
                  <a:cubicBezTo>
                    <a:pt x="0" y="-1375"/>
                    <a:pt x="4814" y="-1375"/>
                    <a:pt x="8357" y="-1375"/>
                  </a:cubicBezTo>
                  <a:lnTo>
                    <a:pt x="160044" y="-1375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390" name="任意多边形: 形状 1389">
              <a:extLst>
                <a:ext uri="{FF2B5EF4-FFF2-40B4-BE49-F238E27FC236}">
                  <a16:creationId xmlns:a16="http://schemas.microsoft.com/office/drawing/2014/main" id="{267F83B1-581E-F3BC-35ED-17D7AF8900CA}"/>
                </a:ext>
              </a:extLst>
            </p:cNvPr>
            <p:cNvSpPr/>
            <p:nvPr>
              <p:custDataLst>
                <p:tags r:id="rId215"/>
              </p:custDataLst>
            </p:nvPr>
          </p:nvSpPr>
          <p:spPr>
            <a:xfrm flipV="1">
              <a:off x="12784149" y="-14060068"/>
              <a:ext cx="573865" cy="181210"/>
            </a:xfrm>
            <a:custGeom>
              <a:avLst/>
              <a:gdLst>
                <a:gd name="connsiteX0" fmla="*/ 195744 w 573865"/>
                <a:gd name="connsiteY0" fmla="*/ 3179 h 181210"/>
                <a:gd name="connsiteX1" fmla="*/ 188905 w 573865"/>
                <a:gd name="connsiteY1" fmla="*/ 6466 h 181210"/>
                <a:gd name="connsiteX2" fmla="*/ 174216 w 573865"/>
                <a:gd name="connsiteY2" fmla="*/ 10770 h 181210"/>
                <a:gd name="connsiteX3" fmla="*/ 175233 w 573865"/>
                <a:gd name="connsiteY3" fmla="*/ 16589 h 181210"/>
                <a:gd name="connsiteX4" fmla="*/ 209417 w 573865"/>
                <a:gd name="connsiteY4" fmla="*/ 153513 h 181210"/>
                <a:gd name="connsiteX5" fmla="*/ 229420 w 573865"/>
                <a:gd name="connsiteY5" fmla="*/ 163637 h 181210"/>
                <a:gd name="connsiteX6" fmla="*/ 237022 w 573865"/>
                <a:gd name="connsiteY6" fmla="*/ 168193 h 181210"/>
                <a:gd name="connsiteX7" fmla="*/ 230691 w 573865"/>
                <a:gd name="connsiteY7" fmla="*/ 171480 h 181210"/>
                <a:gd name="connsiteX8" fmla="*/ 198279 w 573865"/>
                <a:gd name="connsiteY8" fmla="*/ 171480 h 181210"/>
                <a:gd name="connsiteX9" fmla="*/ 189158 w 573865"/>
                <a:gd name="connsiteY9" fmla="*/ 166923 h 181210"/>
                <a:gd name="connsiteX10" fmla="*/ 103060 w 573865"/>
                <a:gd name="connsiteY10" fmla="*/ 23934 h 181210"/>
                <a:gd name="connsiteX11" fmla="*/ 88879 w 573865"/>
                <a:gd name="connsiteY11" fmla="*/ 165915 h 181210"/>
                <a:gd name="connsiteX12" fmla="*/ 81793 w 573865"/>
                <a:gd name="connsiteY12" fmla="*/ 171480 h 181210"/>
                <a:gd name="connsiteX13" fmla="*/ 48110 w 573865"/>
                <a:gd name="connsiteY13" fmla="*/ 171480 h 181210"/>
                <a:gd name="connsiteX14" fmla="*/ 41278 w 573865"/>
                <a:gd name="connsiteY14" fmla="*/ 166678 h 181210"/>
                <a:gd name="connsiteX15" fmla="*/ 48110 w 573865"/>
                <a:gd name="connsiteY15" fmla="*/ 163637 h 181210"/>
                <a:gd name="connsiteX16" fmla="*/ 62799 w 573865"/>
                <a:gd name="connsiteY16" fmla="*/ 159332 h 181210"/>
                <a:gd name="connsiteX17" fmla="*/ 61790 w 573865"/>
                <a:gd name="connsiteY17" fmla="*/ 154529 h 181210"/>
                <a:gd name="connsiteX18" fmla="*/ 29370 w 573865"/>
                <a:gd name="connsiteY18" fmla="*/ 24180 h 181210"/>
                <a:gd name="connsiteX19" fmla="*/ 4806 w 573865"/>
                <a:gd name="connsiteY19" fmla="*/ 6466 h 181210"/>
                <a:gd name="connsiteX20" fmla="*/ 0 w 573865"/>
                <a:gd name="connsiteY20" fmla="*/ 1663 h 181210"/>
                <a:gd name="connsiteX21" fmla="*/ 3289 w 573865"/>
                <a:gd name="connsiteY21" fmla="*/ -1378 h 181210"/>
                <a:gd name="connsiteX22" fmla="*/ 27344 w 573865"/>
                <a:gd name="connsiteY22" fmla="*/ -616 h 181210"/>
                <a:gd name="connsiteX23" fmla="*/ 52162 w 573865"/>
                <a:gd name="connsiteY23" fmla="*/ -1378 h 181210"/>
                <a:gd name="connsiteX24" fmla="*/ 56721 w 573865"/>
                <a:gd name="connsiteY24" fmla="*/ 3179 h 181210"/>
                <a:gd name="connsiteX25" fmla="*/ 51907 w 573865"/>
                <a:gd name="connsiteY25" fmla="*/ 6466 h 181210"/>
                <a:gd name="connsiteX26" fmla="*/ 36972 w 573865"/>
                <a:gd name="connsiteY26" fmla="*/ 17352 h 181210"/>
                <a:gd name="connsiteX27" fmla="*/ 37981 w 573865"/>
                <a:gd name="connsiteY27" fmla="*/ 23680 h 181210"/>
                <a:gd name="connsiteX28" fmla="*/ 71664 w 573865"/>
                <a:gd name="connsiteY28" fmla="*/ 158069 h 181210"/>
                <a:gd name="connsiteX29" fmla="*/ 71918 w 573865"/>
                <a:gd name="connsiteY29" fmla="*/ 158069 h 181210"/>
                <a:gd name="connsiteX30" fmla="*/ 87362 w 573865"/>
                <a:gd name="connsiteY30" fmla="*/ 4695 h 181210"/>
                <a:gd name="connsiteX31" fmla="*/ 91668 w 573865"/>
                <a:gd name="connsiteY31" fmla="*/ -1378 h 181210"/>
                <a:gd name="connsiteX32" fmla="*/ 97745 w 573865"/>
                <a:gd name="connsiteY32" fmla="*/ 3179 h 181210"/>
                <a:gd name="connsiteX33" fmla="*/ 192201 w 573865"/>
                <a:gd name="connsiteY33" fmla="*/ 160349 h 181210"/>
                <a:gd name="connsiteX34" fmla="*/ 192448 w 573865"/>
                <a:gd name="connsiteY34" fmla="*/ 160349 h 181210"/>
                <a:gd name="connsiteX35" fmla="*/ 156746 w 573865"/>
                <a:gd name="connsiteY35" fmla="*/ 17098 h 181210"/>
                <a:gd name="connsiteX36" fmla="*/ 135980 w 573865"/>
                <a:gd name="connsiteY36" fmla="*/ 6466 h 181210"/>
                <a:gd name="connsiteX37" fmla="*/ 129148 w 573865"/>
                <a:gd name="connsiteY37" fmla="*/ 1663 h 181210"/>
                <a:gd name="connsiteX38" fmla="*/ 132692 w 573865"/>
                <a:gd name="connsiteY38" fmla="*/ -1378 h 181210"/>
                <a:gd name="connsiteX39" fmla="*/ 161561 w 573865"/>
                <a:gd name="connsiteY39" fmla="*/ -616 h 181210"/>
                <a:gd name="connsiteX40" fmla="*/ 190930 w 573865"/>
                <a:gd name="connsiteY40" fmla="*/ -1378 h 181210"/>
                <a:gd name="connsiteX41" fmla="*/ 195744 w 573865"/>
                <a:gd name="connsiteY41" fmla="*/ 3179 h 181210"/>
                <a:gd name="connsiteX42" fmla="*/ 384932 w 573865"/>
                <a:gd name="connsiteY42" fmla="*/ 3179 h 181210"/>
                <a:gd name="connsiteX43" fmla="*/ 378098 w 573865"/>
                <a:gd name="connsiteY43" fmla="*/ 6466 h 181210"/>
                <a:gd name="connsiteX44" fmla="*/ 363410 w 573865"/>
                <a:gd name="connsiteY44" fmla="*/ 10770 h 181210"/>
                <a:gd name="connsiteX45" fmla="*/ 364427 w 573865"/>
                <a:gd name="connsiteY45" fmla="*/ 16589 h 181210"/>
                <a:gd name="connsiteX46" fmla="*/ 398611 w 573865"/>
                <a:gd name="connsiteY46" fmla="*/ 153513 h 181210"/>
                <a:gd name="connsiteX47" fmla="*/ 418615 w 573865"/>
                <a:gd name="connsiteY47" fmla="*/ 163637 h 181210"/>
                <a:gd name="connsiteX48" fmla="*/ 426209 w 573865"/>
                <a:gd name="connsiteY48" fmla="*/ 168193 h 181210"/>
                <a:gd name="connsiteX49" fmla="*/ 422665 w 573865"/>
                <a:gd name="connsiteY49" fmla="*/ 171480 h 181210"/>
                <a:gd name="connsiteX50" fmla="*/ 392787 w 573865"/>
                <a:gd name="connsiteY50" fmla="*/ 170727 h 181210"/>
                <a:gd name="connsiteX51" fmla="*/ 362401 w 573865"/>
                <a:gd name="connsiteY51" fmla="*/ 171480 h 181210"/>
                <a:gd name="connsiteX52" fmla="*/ 357586 w 573865"/>
                <a:gd name="connsiteY52" fmla="*/ 166678 h 181210"/>
                <a:gd name="connsiteX53" fmla="*/ 364427 w 573865"/>
                <a:gd name="connsiteY53" fmla="*/ 163637 h 181210"/>
                <a:gd name="connsiteX54" fmla="*/ 379108 w 573865"/>
                <a:gd name="connsiteY54" fmla="*/ 159332 h 181210"/>
                <a:gd name="connsiteX55" fmla="*/ 378098 w 573865"/>
                <a:gd name="connsiteY55" fmla="*/ 154529 h 181210"/>
                <a:gd name="connsiteX56" fmla="*/ 362648 w 573865"/>
                <a:gd name="connsiteY56" fmla="*/ 92519 h 181210"/>
                <a:gd name="connsiteX57" fmla="*/ 293263 w 573865"/>
                <a:gd name="connsiteY57" fmla="*/ 92519 h 181210"/>
                <a:gd name="connsiteX58" fmla="*/ 308460 w 573865"/>
                <a:gd name="connsiteY58" fmla="*/ 153513 h 181210"/>
                <a:gd name="connsiteX59" fmla="*/ 328464 w 573865"/>
                <a:gd name="connsiteY59" fmla="*/ 163637 h 181210"/>
                <a:gd name="connsiteX60" fmla="*/ 336060 w 573865"/>
                <a:gd name="connsiteY60" fmla="*/ 168193 h 181210"/>
                <a:gd name="connsiteX61" fmla="*/ 332516 w 573865"/>
                <a:gd name="connsiteY61" fmla="*/ 171480 h 181210"/>
                <a:gd name="connsiteX62" fmla="*/ 302638 w 573865"/>
                <a:gd name="connsiteY62" fmla="*/ 170727 h 181210"/>
                <a:gd name="connsiteX63" fmla="*/ 272252 w 573865"/>
                <a:gd name="connsiteY63" fmla="*/ 171480 h 181210"/>
                <a:gd name="connsiteX64" fmla="*/ 267437 w 573865"/>
                <a:gd name="connsiteY64" fmla="*/ 166678 h 181210"/>
                <a:gd name="connsiteX65" fmla="*/ 274276 w 573865"/>
                <a:gd name="connsiteY65" fmla="*/ 163637 h 181210"/>
                <a:gd name="connsiteX66" fmla="*/ 288966 w 573865"/>
                <a:gd name="connsiteY66" fmla="*/ 159332 h 181210"/>
                <a:gd name="connsiteX67" fmla="*/ 287950 w 573865"/>
                <a:gd name="connsiteY67" fmla="*/ 154529 h 181210"/>
                <a:gd name="connsiteX68" fmla="*/ 253765 w 573865"/>
                <a:gd name="connsiteY68" fmla="*/ 17098 h 181210"/>
                <a:gd name="connsiteX69" fmla="*/ 232999 w 573865"/>
                <a:gd name="connsiteY69" fmla="*/ 6466 h 181210"/>
                <a:gd name="connsiteX70" fmla="*/ 226158 w 573865"/>
                <a:gd name="connsiteY70" fmla="*/ 1663 h 181210"/>
                <a:gd name="connsiteX71" fmla="*/ 229710 w 573865"/>
                <a:gd name="connsiteY71" fmla="*/ -1378 h 181210"/>
                <a:gd name="connsiteX72" fmla="*/ 259587 w 573865"/>
                <a:gd name="connsiteY72" fmla="*/ -616 h 181210"/>
                <a:gd name="connsiteX73" fmla="*/ 289973 w 573865"/>
                <a:gd name="connsiteY73" fmla="*/ -1378 h 181210"/>
                <a:gd name="connsiteX74" fmla="*/ 294788 w 573865"/>
                <a:gd name="connsiteY74" fmla="*/ 3179 h 181210"/>
                <a:gd name="connsiteX75" fmla="*/ 287950 w 573865"/>
                <a:gd name="connsiteY75" fmla="*/ 6466 h 181210"/>
                <a:gd name="connsiteX76" fmla="*/ 273259 w 573865"/>
                <a:gd name="connsiteY76" fmla="*/ 10770 h 181210"/>
                <a:gd name="connsiteX77" fmla="*/ 274276 w 573865"/>
                <a:gd name="connsiteY77" fmla="*/ 15836 h 181210"/>
                <a:gd name="connsiteX78" fmla="*/ 291236 w 573865"/>
                <a:gd name="connsiteY78" fmla="*/ 84674 h 181210"/>
                <a:gd name="connsiteX79" fmla="*/ 360621 w 573865"/>
                <a:gd name="connsiteY79" fmla="*/ 84674 h 181210"/>
                <a:gd name="connsiteX80" fmla="*/ 343914 w 573865"/>
                <a:gd name="connsiteY80" fmla="*/ 17098 h 181210"/>
                <a:gd name="connsiteX81" fmla="*/ 323148 w 573865"/>
                <a:gd name="connsiteY81" fmla="*/ 6466 h 181210"/>
                <a:gd name="connsiteX82" fmla="*/ 316309 w 573865"/>
                <a:gd name="connsiteY82" fmla="*/ 1663 h 181210"/>
                <a:gd name="connsiteX83" fmla="*/ 319853 w 573865"/>
                <a:gd name="connsiteY83" fmla="*/ -1378 h 181210"/>
                <a:gd name="connsiteX84" fmla="*/ 349738 w 573865"/>
                <a:gd name="connsiteY84" fmla="*/ -616 h 181210"/>
                <a:gd name="connsiteX85" fmla="*/ 380125 w 573865"/>
                <a:gd name="connsiteY85" fmla="*/ -1378 h 181210"/>
                <a:gd name="connsiteX86" fmla="*/ 384932 w 573865"/>
                <a:gd name="connsiteY86" fmla="*/ 3179 h 181210"/>
                <a:gd name="connsiteX87" fmla="*/ 573866 w 573865"/>
                <a:gd name="connsiteY87" fmla="*/ 3179 h 181210"/>
                <a:gd name="connsiteX88" fmla="*/ 567790 w 573865"/>
                <a:gd name="connsiteY88" fmla="*/ 6466 h 181210"/>
                <a:gd name="connsiteX89" fmla="*/ 553356 w 573865"/>
                <a:gd name="connsiteY89" fmla="*/ 15073 h 181210"/>
                <a:gd name="connsiteX90" fmla="*/ 542471 w 573865"/>
                <a:gd name="connsiteY90" fmla="*/ 173506 h 181210"/>
                <a:gd name="connsiteX91" fmla="*/ 537913 w 573865"/>
                <a:gd name="connsiteY91" fmla="*/ 179833 h 181210"/>
                <a:gd name="connsiteX92" fmla="*/ 531326 w 573865"/>
                <a:gd name="connsiteY92" fmla="*/ 175275 h 181210"/>
                <a:gd name="connsiteX93" fmla="*/ 447252 w 573865"/>
                <a:gd name="connsiteY93" fmla="*/ 27221 h 181210"/>
                <a:gd name="connsiteX94" fmla="*/ 416612 w 573865"/>
                <a:gd name="connsiteY94" fmla="*/ 6466 h 181210"/>
                <a:gd name="connsiteX95" fmla="*/ 413576 w 573865"/>
                <a:gd name="connsiteY95" fmla="*/ 1663 h 181210"/>
                <a:gd name="connsiteX96" fmla="*/ 416612 w 573865"/>
                <a:gd name="connsiteY96" fmla="*/ -1378 h 181210"/>
                <a:gd name="connsiteX97" fmla="*/ 436871 w 573865"/>
                <a:gd name="connsiteY97" fmla="*/ -616 h 181210"/>
                <a:gd name="connsiteX98" fmla="*/ 460423 w 573865"/>
                <a:gd name="connsiteY98" fmla="*/ -1378 h 181210"/>
                <a:gd name="connsiteX99" fmla="*/ 464976 w 573865"/>
                <a:gd name="connsiteY99" fmla="*/ 3433 h 181210"/>
                <a:gd name="connsiteX100" fmla="*/ 460924 w 573865"/>
                <a:gd name="connsiteY100" fmla="*/ 6466 h 181210"/>
                <a:gd name="connsiteX101" fmla="*/ 450296 w 573865"/>
                <a:gd name="connsiteY101" fmla="*/ 15073 h 181210"/>
                <a:gd name="connsiteX102" fmla="*/ 453839 w 573865"/>
                <a:gd name="connsiteY102" fmla="*/ 24689 h 181210"/>
                <a:gd name="connsiteX103" fmla="*/ 472072 w 573865"/>
                <a:gd name="connsiteY103" fmla="*/ 56583 h 181210"/>
                <a:gd name="connsiteX104" fmla="*/ 529808 w 573865"/>
                <a:gd name="connsiteY104" fmla="*/ 56583 h 181210"/>
                <a:gd name="connsiteX105" fmla="*/ 532589 w 573865"/>
                <a:gd name="connsiteY105" fmla="*/ 14566 h 181210"/>
                <a:gd name="connsiteX106" fmla="*/ 515628 w 573865"/>
                <a:gd name="connsiteY106" fmla="*/ 6466 h 181210"/>
                <a:gd name="connsiteX107" fmla="*/ 509804 w 573865"/>
                <a:gd name="connsiteY107" fmla="*/ 1663 h 181210"/>
                <a:gd name="connsiteX108" fmla="*/ 513602 w 573865"/>
                <a:gd name="connsiteY108" fmla="*/ -1378 h 181210"/>
                <a:gd name="connsiteX109" fmla="*/ 542717 w 573865"/>
                <a:gd name="connsiteY109" fmla="*/ -616 h 181210"/>
                <a:gd name="connsiteX110" fmla="*/ 569308 w 573865"/>
                <a:gd name="connsiteY110" fmla="*/ -1378 h 181210"/>
                <a:gd name="connsiteX111" fmla="*/ 573866 w 573865"/>
                <a:gd name="connsiteY111" fmla="*/ 3179 h 181210"/>
                <a:gd name="connsiteX112" fmla="*/ 529300 w 573865"/>
                <a:gd name="connsiteY112" fmla="*/ 64427 h 181210"/>
                <a:gd name="connsiteX113" fmla="*/ 476375 w 573865"/>
                <a:gd name="connsiteY113" fmla="*/ 64427 h 181210"/>
                <a:gd name="connsiteX114" fmla="*/ 523478 w 573865"/>
                <a:gd name="connsiteY114" fmla="*/ 147185 h 181210"/>
                <a:gd name="connsiteX115" fmla="*/ 529300 w 573865"/>
                <a:gd name="connsiteY115" fmla="*/ 64427 h 1812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</a:cxnLst>
              <a:rect l="l" t="t" r="r" b="b"/>
              <a:pathLst>
                <a:path w="573865" h="181210">
                  <a:moveTo>
                    <a:pt x="195744" y="3179"/>
                  </a:moveTo>
                  <a:cubicBezTo>
                    <a:pt x="195744" y="6466"/>
                    <a:pt x="193973" y="6466"/>
                    <a:pt x="188905" y="6466"/>
                  </a:cubicBezTo>
                  <a:cubicBezTo>
                    <a:pt x="174216" y="6466"/>
                    <a:pt x="174216" y="8491"/>
                    <a:pt x="174216" y="10770"/>
                  </a:cubicBezTo>
                  <a:cubicBezTo>
                    <a:pt x="174216" y="10770"/>
                    <a:pt x="174216" y="12795"/>
                    <a:pt x="175233" y="16589"/>
                  </a:cubicBezTo>
                  <a:lnTo>
                    <a:pt x="209417" y="153513"/>
                  </a:lnTo>
                  <a:cubicBezTo>
                    <a:pt x="211442" y="161611"/>
                    <a:pt x="213468" y="163637"/>
                    <a:pt x="229420" y="163637"/>
                  </a:cubicBezTo>
                  <a:cubicBezTo>
                    <a:pt x="234743" y="163637"/>
                    <a:pt x="237022" y="163637"/>
                    <a:pt x="237022" y="168193"/>
                  </a:cubicBezTo>
                  <a:cubicBezTo>
                    <a:pt x="237022" y="171480"/>
                    <a:pt x="234996" y="171480"/>
                    <a:pt x="230691" y="171480"/>
                  </a:cubicBezTo>
                  <a:lnTo>
                    <a:pt x="198279" y="171480"/>
                  </a:lnTo>
                  <a:cubicBezTo>
                    <a:pt x="192701" y="171480"/>
                    <a:pt x="191947" y="171480"/>
                    <a:pt x="189158" y="166923"/>
                  </a:cubicBezTo>
                  <a:lnTo>
                    <a:pt x="103060" y="23934"/>
                  </a:lnTo>
                  <a:lnTo>
                    <a:pt x="88879" y="165915"/>
                  </a:lnTo>
                  <a:cubicBezTo>
                    <a:pt x="88371" y="171480"/>
                    <a:pt x="87870" y="171480"/>
                    <a:pt x="81793" y="171480"/>
                  </a:cubicBezTo>
                  <a:lnTo>
                    <a:pt x="48110" y="171480"/>
                  </a:lnTo>
                  <a:cubicBezTo>
                    <a:pt x="44058" y="171480"/>
                    <a:pt x="41278" y="171480"/>
                    <a:pt x="41278" y="166678"/>
                  </a:cubicBezTo>
                  <a:cubicBezTo>
                    <a:pt x="41278" y="163637"/>
                    <a:pt x="43304" y="163637"/>
                    <a:pt x="48110" y="163637"/>
                  </a:cubicBezTo>
                  <a:cubicBezTo>
                    <a:pt x="55959" y="163637"/>
                    <a:pt x="62799" y="163637"/>
                    <a:pt x="62799" y="159332"/>
                  </a:cubicBezTo>
                  <a:cubicBezTo>
                    <a:pt x="62799" y="158578"/>
                    <a:pt x="62799" y="158069"/>
                    <a:pt x="61790" y="154529"/>
                  </a:cubicBezTo>
                  <a:lnTo>
                    <a:pt x="29370" y="24180"/>
                  </a:lnTo>
                  <a:cubicBezTo>
                    <a:pt x="25826" y="10008"/>
                    <a:pt x="16206" y="6975"/>
                    <a:pt x="4806" y="6466"/>
                  </a:cubicBezTo>
                  <a:cubicBezTo>
                    <a:pt x="2780" y="6466"/>
                    <a:pt x="0" y="6212"/>
                    <a:pt x="0" y="1663"/>
                  </a:cubicBezTo>
                  <a:cubicBezTo>
                    <a:pt x="0" y="-616"/>
                    <a:pt x="1517" y="-1378"/>
                    <a:pt x="3289" y="-1378"/>
                  </a:cubicBezTo>
                  <a:cubicBezTo>
                    <a:pt x="10883" y="-1378"/>
                    <a:pt x="19495" y="-616"/>
                    <a:pt x="27344" y="-616"/>
                  </a:cubicBezTo>
                  <a:cubicBezTo>
                    <a:pt x="35447" y="-616"/>
                    <a:pt x="44312" y="-1378"/>
                    <a:pt x="52162" y="-1378"/>
                  </a:cubicBezTo>
                  <a:cubicBezTo>
                    <a:pt x="53687" y="-1378"/>
                    <a:pt x="56721" y="-1378"/>
                    <a:pt x="56721" y="3179"/>
                  </a:cubicBezTo>
                  <a:cubicBezTo>
                    <a:pt x="56721" y="6212"/>
                    <a:pt x="54950" y="6466"/>
                    <a:pt x="51907" y="6466"/>
                  </a:cubicBezTo>
                  <a:cubicBezTo>
                    <a:pt x="37473" y="6975"/>
                    <a:pt x="36972" y="13556"/>
                    <a:pt x="36972" y="17352"/>
                  </a:cubicBezTo>
                  <a:cubicBezTo>
                    <a:pt x="36972" y="18106"/>
                    <a:pt x="36972" y="19631"/>
                    <a:pt x="37981" y="23680"/>
                  </a:cubicBezTo>
                  <a:lnTo>
                    <a:pt x="71664" y="158069"/>
                  </a:lnTo>
                  <a:lnTo>
                    <a:pt x="71918" y="158069"/>
                  </a:lnTo>
                  <a:lnTo>
                    <a:pt x="87362" y="4695"/>
                  </a:lnTo>
                  <a:cubicBezTo>
                    <a:pt x="87870" y="392"/>
                    <a:pt x="87870" y="-1378"/>
                    <a:pt x="91668" y="-1378"/>
                  </a:cubicBezTo>
                  <a:cubicBezTo>
                    <a:pt x="94957" y="-1378"/>
                    <a:pt x="96228" y="392"/>
                    <a:pt x="97745" y="3179"/>
                  </a:cubicBezTo>
                  <a:lnTo>
                    <a:pt x="192201" y="160349"/>
                  </a:lnTo>
                  <a:lnTo>
                    <a:pt x="192448" y="160349"/>
                  </a:lnTo>
                  <a:lnTo>
                    <a:pt x="156746" y="17098"/>
                  </a:lnTo>
                  <a:cubicBezTo>
                    <a:pt x="154721" y="8491"/>
                    <a:pt x="153203" y="6466"/>
                    <a:pt x="135980" y="6466"/>
                  </a:cubicBezTo>
                  <a:cubicBezTo>
                    <a:pt x="131929" y="6466"/>
                    <a:pt x="129148" y="6466"/>
                    <a:pt x="129148" y="1663"/>
                  </a:cubicBezTo>
                  <a:cubicBezTo>
                    <a:pt x="129148" y="-1378"/>
                    <a:pt x="131929" y="-1378"/>
                    <a:pt x="132692" y="-1378"/>
                  </a:cubicBezTo>
                  <a:cubicBezTo>
                    <a:pt x="142058" y="-1378"/>
                    <a:pt x="151932" y="-616"/>
                    <a:pt x="161561" y="-616"/>
                  </a:cubicBezTo>
                  <a:cubicBezTo>
                    <a:pt x="171181" y="-616"/>
                    <a:pt x="181564" y="-1378"/>
                    <a:pt x="190930" y="-1378"/>
                  </a:cubicBezTo>
                  <a:cubicBezTo>
                    <a:pt x="192701" y="-1378"/>
                    <a:pt x="195744" y="-1378"/>
                    <a:pt x="195744" y="3179"/>
                  </a:cubicBezTo>
                  <a:close/>
                  <a:moveTo>
                    <a:pt x="384932" y="3179"/>
                  </a:moveTo>
                  <a:cubicBezTo>
                    <a:pt x="384932" y="6466"/>
                    <a:pt x="383160" y="6466"/>
                    <a:pt x="378098" y="6466"/>
                  </a:cubicBezTo>
                  <a:cubicBezTo>
                    <a:pt x="363410" y="6466"/>
                    <a:pt x="363410" y="8491"/>
                    <a:pt x="363410" y="10770"/>
                  </a:cubicBezTo>
                  <a:cubicBezTo>
                    <a:pt x="363410" y="10770"/>
                    <a:pt x="363410" y="12795"/>
                    <a:pt x="364427" y="16589"/>
                  </a:cubicBezTo>
                  <a:lnTo>
                    <a:pt x="398611" y="153513"/>
                  </a:lnTo>
                  <a:cubicBezTo>
                    <a:pt x="400637" y="161611"/>
                    <a:pt x="402663" y="163637"/>
                    <a:pt x="418615" y="163637"/>
                  </a:cubicBezTo>
                  <a:cubicBezTo>
                    <a:pt x="423929" y="163637"/>
                    <a:pt x="426209" y="163637"/>
                    <a:pt x="426209" y="168193"/>
                  </a:cubicBezTo>
                  <a:cubicBezTo>
                    <a:pt x="426209" y="170972"/>
                    <a:pt x="424437" y="171480"/>
                    <a:pt x="422665" y="171480"/>
                  </a:cubicBezTo>
                  <a:cubicBezTo>
                    <a:pt x="413046" y="171480"/>
                    <a:pt x="402663" y="170727"/>
                    <a:pt x="392787" y="170727"/>
                  </a:cubicBezTo>
                  <a:cubicBezTo>
                    <a:pt x="382659" y="170727"/>
                    <a:pt x="372275" y="171480"/>
                    <a:pt x="362401" y="171480"/>
                  </a:cubicBezTo>
                  <a:cubicBezTo>
                    <a:pt x="360876" y="171480"/>
                    <a:pt x="357586" y="171480"/>
                    <a:pt x="357586" y="166678"/>
                  </a:cubicBezTo>
                  <a:cubicBezTo>
                    <a:pt x="357586" y="163637"/>
                    <a:pt x="359613" y="163637"/>
                    <a:pt x="364427" y="163637"/>
                  </a:cubicBezTo>
                  <a:cubicBezTo>
                    <a:pt x="372275" y="163637"/>
                    <a:pt x="379108" y="163637"/>
                    <a:pt x="379108" y="159332"/>
                  </a:cubicBezTo>
                  <a:cubicBezTo>
                    <a:pt x="379108" y="158578"/>
                    <a:pt x="379108" y="158069"/>
                    <a:pt x="378098" y="154529"/>
                  </a:cubicBezTo>
                  <a:lnTo>
                    <a:pt x="362648" y="92519"/>
                  </a:lnTo>
                  <a:lnTo>
                    <a:pt x="293263" y="92519"/>
                  </a:lnTo>
                  <a:lnTo>
                    <a:pt x="308460" y="153513"/>
                  </a:lnTo>
                  <a:cubicBezTo>
                    <a:pt x="310485" y="161611"/>
                    <a:pt x="312512" y="163637"/>
                    <a:pt x="328464" y="163637"/>
                  </a:cubicBezTo>
                  <a:cubicBezTo>
                    <a:pt x="333786" y="163637"/>
                    <a:pt x="336060" y="163637"/>
                    <a:pt x="336060" y="168193"/>
                  </a:cubicBezTo>
                  <a:cubicBezTo>
                    <a:pt x="336060" y="170972"/>
                    <a:pt x="334288" y="171480"/>
                    <a:pt x="332516" y="171480"/>
                  </a:cubicBezTo>
                  <a:cubicBezTo>
                    <a:pt x="322893" y="171480"/>
                    <a:pt x="312512" y="170727"/>
                    <a:pt x="302638" y="170727"/>
                  </a:cubicBezTo>
                  <a:cubicBezTo>
                    <a:pt x="292508" y="170727"/>
                    <a:pt x="282125" y="171480"/>
                    <a:pt x="272252" y="171480"/>
                  </a:cubicBezTo>
                  <a:cubicBezTo>
                    <a:pt x="270726" y="171480"/>
                    <a:pt x="267437" y="171480"/>
                    <a:pt x="267437" y="166678"/>
                  </a:cubicBezTo>
                  <a:cubicBezTo>
                    <a:pt x="267437" y="163637"/>
                    <a:pt x="269463" y="163637"/>
                    <a:pt x="274276" y="163637"/>
                  </a:cubicBezTo>
                  <a:cubicBezTo>
                    <a:pt x="282125" y="163637"/>
                    <a:pt x="288966" y="163637"/>
                    <a:pt x="288966" y="159332"/>
                  </a:cubicBezTo>
                  <a:cubicBezTo>
                    <a:pt x="288966" y="158578"/>
                    <a:pt x="288966" y="158069"/>
                    <a:pt x="287950" y="154529"/>
                  </a:cubicBezTo>
                  <a:lnTo>
                    <a:pt x="253765" y="17098"/>
                  </a:lnTo>
                  <a:cubicBezTo>
                    <a:pt x="251740" y="8491"/>
                    <a:pt x="250222" y="6466"/>
                    <a:pt x="232999" y="6466"/>
                  </a:cubicBezTo>
                  <a:cubicBezTo>
                    <a:pt x="228947" y="6466"/>
                    <a:pt x="226158" y="6466"/>
                    <a:pt x="226158" y="1663"/>
                  </a:cubicBezTo>
                  <a:cubicBezTo>
                    <a:pt x="226158" y="-1378"/>
                    <a:pt x="228947" y="-1378"/>
                    <a:pt x="229710" y="-1378"/>
                  </a:cubicBezTo>
                  <a:cubicBezTo>
                    <a:pt x="239331" y="-1378"/>
                    <a:pt x="249713" y="-616"/>
                    <a:pt x="259587" y="-616"/>
                  </a:cubicBezTo>
                  <a:cubicBezTo>
                    <a:pt x="269717" y="-616"/>
                    <a:pt x="280100" y="-1378"/>
                    <a:pt x="289973" y="-1378"/>
                  </a:cubicBezTo>
                  <a:cubicBezTo>
                    <a:pt x="291745" y="-1378"/>
                    <a:pt x="294788" y="-1378"/>
                    <a:pt x="294788" y="3179"/>
                  </a:cubicBezTo>
                  <a:cubicBezTo>
                    <a:pt x="294788" y="6466"/>
                    <a:pt x="293016" y="6466"/>
                    <a:pt x="287950" y="6466"/>
                  </a:cubicBezTo>
                  <a:cubicBezTo>
                    <a:pt x="273259" y="6466"/>
                    <a:pt x="273259" y="8491"/>
                    <a:pt x="273259" y="10770"/>
                  </a:cubicBezTo>
                  <a:cubicBezTo>
                    <a:pt x="273259" y="11787"/>
                    <a:pt x="273259" y="12286"/>
                    <a:pt x="274276" y="15836"/>
                  </a:cubicBezTo>
                  <a:lnTo>
                    <a:pt x="291236" y="84674"/>
                  </a:lnTo>
                  <a:lnTo>
                    <a:pt x="360621" y="84674"/>
                  </a:lnTo>
                  <a:lnTo>
                    <a:pt x="343914" y="17098"/>
                  </a:lnTo>
                  <a:cubicBezTo>
                    <a:pt x="341889" y="8491"/>
                    <a:pt x="340364" y="6466"/>
                    <a:pt x="323148" y="6466"/>
                  </a:cubicBezTo>
                  <a:cubicBezTo>
                    <a:pt x="319098" y="6466"/>
                    <a:pt x="316309" y="6466"/>
                    <a:pt x="316309" y="1663"/>
                  </a:cubicBezTo>
                  <a:cubicBezTo>
                    <a:pt x="316309" y="-1378"/>
                    <a:pt x="319098" y="-1378"/>
                    <a:pt x="319853" y="-1378"/>
                  </a:cubicBezTo>
                  <a:cubicBezTo>
                    <a:pt x="329481" y="-1378"/>
                    <a:pt x="339862" y="-616"/>
                    <a:pt x="349738" y="-616"/>
                  </a:cubicBezTo>
                  <a:cubicBezTo>
                    <a:pt x="359866" y="-616"/>
                    <a:pt x="370251" y="-1378"/>
                    <a:pt x="380125" y="-1378"/>
                  </a:cubicBezTo>
                  <a:cubicBezTo>
                    <a:pt x="381897" y="-1378"/>
                    <a:pt x="384932" y="-1378"/>
                    <a:pt x="384932" y="3179"/>
                  </a:cubicBezTo>
                  <a:close/>
                  <a:moveTo>
                    <a:pt x="573866" y="3179"/>
                  </a:moveTo>
                  <a:cubicBezTo>
                    <a:pt x="573866" y="6466"/>
                    <a:pt x="571842" y="6466"/>
                    <a:pt x="567790" y="6466"/>
                  </a:cubicBezTo>
                  <a:cubicBezTo>
                    <a:pt x="554627" y="6466"/>
                    <a:pt x="553865" y="8491"/>
                    <a:pt x="553356" y="15073"/>
                  </a:cubicBezTo>
                  <a:lnTo>
                    <a:pt x="542471" y="173506"/>
                  </a:lnTo>
                  <a:cubicBezTo>
                    <a:pt x="542216" y="179079"/>
                    <a:pt x="541963" y="179833"/>
                    <a:pt x="537913" y="179833"/>
                  </a:cubicBezTo>
                  <a:cubicBezTo>
                    <a:pt x="533860" y="179833"/>
                    <a:pt x="532844" y="178063"/>
                    <a:pt x="531326" y="175275"/>
                  </a:cubicBezTo>
                  <a:lnTo>
                    <a:pt x="447252" y="27221"/>
                  </a:lnTo>
                  <a:cubicBezTo>
                    <a:pt x="436369" y="7983"/>
                    <a:pt x="425479" y="6975"/>
                    <a:pt x="416612" y="6466"/>
                  </a:cubicBezTo>
                  <a:cubicBezTo>
                    <a:pt x="413831" y="6212"/>
                    <a:pt x="413576" y="1663"/>
                    <a:pt x="413576" y="1663"/>
                  </a:cubicBezTo>
                  <a:cubicBezTo>
                    <a:pt x="413576" y="901"/>
                    <a:pt x="413831" y="-1378"/>
                    <a:pt x="416612" y="-1378"/>
                  </a:cubicBezTo>
                  <a:cubicBezTo>
                    <a:pt x="422944" y="-1378"/>
                    <a:pt x="430284" y="-616"/>
                    <a:pt x="436871" y="-616"/>
                  </a:cubicBezTo>
                  <a:cubicBezTo>
                    <a:pt x="444718" y="-616"/>
                    <a:pt x="452823" y="-1378"/>
                    <a:pt x="460423" y="-1378"/>
                  </a:cubicBezTo>
                  <a:cubicBezTo>
                    <a:pt x="461687" y="-1378"/>
                    <a:pt x="464976" y="-1378"/>
                    <a:pt x="464976" y="3433"/>
                  </a:cubicBezTo>
                  <a:cubicBezTo>
                    <a:pt x="464976" y="6212"/>
                    <a:pt x="462950" y="6212"/>
                    <a:pt x="460924" y="6466"/>
                  </a:cubicBezTo>
                  <a:cubicBezTo>
                    <a:pt x="459407" y="6720"/>
                    <a:pt x="450296" y="7229"/>
                    <a:pt x="450296" y="15073"/>
                  </a:cubicBezTo>
                  <a:cubicBezTo>
                    <a:pt x="450296" y="17352"/>
                    <a:pt x="451559" y="20384"/>
                    <a:pt x="453839" y="24689"/>
                  </a:cubicBezTo>
                  <a:lnTo>
                    <a:pt x="472072" y="56583"/>
                  </a:lnTo>
                  <a:lnTo>
                    <a:pt x="529808" y="56583"/>
                  </a:lnTo>
                  <a:lnTo>
                    <a:pt x="532589" y="14566"/>
                  </a:lnTo>
                  <a:cubicBezTo>
                    <a:pt x="532589" y="9507"/>
                    <a:pt x="526511" y="6466"/>
                    <a:pt x="515628" y="6466"/>
                  </a:cubicBezTo>
                  <a:cubicBezTo>
                    <a:pt x="512840" y="6466"/>
                    <a:pt x="509804" y="6466"/>
                    <a:pt x="509804" y="1663"/>
                  </a:cubicBezTo>
                  <a:cubicBezTo>
                    <a:pt x="509804" y="-1378"/>
                    <a:pt x="512840" y="-1378"/>
                    <a:pt x="513602" y="-1378"/>
                  </a:cubicBezTo>
                  <a:cubicBezTo>
                    <a:pt x="522970" y="-1378"/>
                    <a:pt x="533098" y="-616"/>
                    <a:pt x="542717" y="-616"/>
                  </a:cubicBezTo>
                  <a:cubicBezTo>
                    <a:pt x="551584" y="-616"/>
                    <a:pt x="560703" y="-1378"/>
                    <a:pt x="569308" y="-1378"/>
                  </a:cubicBezTo>
                  <a:cubicBezTo>
                    <a:pt x="570833" y="-1378"/>
                    <a:pt x="573866" y="-1378"/>
                    <a:pt x="573866" y="3179"/>
                  </a:cubicBezTo>
                  <a:close/>
                  <a:moveTo>
                    <a:pt x="529300" y="64427"/>
                  </a:moveTo>
                  <a:lnTo>
                    <a:pt x="476375" y="64427"/>
                  </a:lnTo>
                  <a:lnTo>
                    <a:pt x="523478" y="147185"/>
                  </a:lnTo>
                  <a:lnTo>
                    <a:pt x="529300" y="64427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391" name="任意多边形: 形状 1390">
              <a:extLst>
                <a:ext uri="{FF2B5EF4-FFF2-40B4-BE49-F238E27FC236}">
                  <a16:creationId xmlns:a16="http://schemas.microsoft.com/office/drawing/2014/main" id="{18F6018E-61EE-8A70-4ADB-5992C50782DB}"/>
                </a:ext>
              </a:extLst>
            </p:cNvPr>
            <p:cNvSpPr/>
            <p:nvPr>
              <p:custDataLst>
                <p:tags r:id="rId216"/>
              </p:custDataLst>
            </p:nvPr>
          </p:nvSpPr>
          <p:spPr>
            <a:xfrm flipV="1">
              <a:off x="13376784" y="-13854308"/>
              <a:ext cx="104585" cy="17714"/>
            </a:xfrm>
            <a:custGeom>
              <a:avLst/>
              <a:gdLst>
                <a:gd name="connsiteX0" fmla="*/ 104585 w 104585"/>
                <a:gd name="connsiteY0" fmla="*/ 7485 h 17714"/>
                <a:gd name="connsiteX1" fmla="*/ 92685 w 104585"/>
                <a:gd name="connsiteY1" fmla="*/ 16346 h 17714"/>
                <a:gd name="connsiteX2" fmla="*/ 11901 w 104585"/>
                <a:gd name="connsiteY2" fmla="*/ 16346 h 17714"/>
                <a:gd name="connsiteX3" fmla="*/ 0 w 104585"/>
                <a:gd name="connsiteY3" fmla="*/ 7485 h 17714"/>
                <a:gd name="connsiteX4" fmla="*/ 11901 w 104585"/>
                <a:gd name="connsiteY4" fmla="*/ -1368 h 17714"/>
                <a:gd name="connsiteX5" fmla="*/ 92685 w 104585"/>
                <a:gd name="connsiteY5" fmla="*/ -1368 h 17714"/>
                <a:gd name="connsiteX6" fmla="*/ 104585 w 104585"/>
                <a:gd name="connsiteY6" fmla="*/ 7485 h 17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4585" h="17714">
                  <a:moveTo>
                    <a:pt x="104585" y="7485"/>
                  </a:moveTo>
                  <a:cubicBezTo>
                    <a:pt x="104585" y="16346"/>
                    <a:pt x="95720" y="16346"/>
                    <a:pt x="92685" y="16346"/>
                  </a:cubicBezTo>
                  <a:lnTo>
                    <a:pt x="11901" y="16346"/>
                  </a:lnTo>
                  <a:cubicBezTo>
                    <a:pt x="8866" y="16346"/>
                    <a:pt x="0" y="16346"/>
                    <a:pt x="0" y="7485"/>
                  </a:cubicBezTo>
                  <a:cubicBezTo>
                    <a:pt x="0" y="-1368"/>
                    <a:pt x="8866" y="-1368"/>
                    <a:pt x="11901" y="-1368"/>
                  </a:cubicBezTo>
                  <a:lnTo>
                    <a:pt x="92685" y="-1368"/>
                  </a:lnTo>
                  <a:cubicBezTo>
                    <a:pt x="95720" y="-1368"/>
                    <a:pt x="104585" y="-1368"/>
                    <a:pt x="104585" y="7485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392" name="任意多边形: 形状 1391">
              <a:extLst>
                <a:ext uri="{FF2B5EF4-FFF2-40B4-BE49-F238E27FC236}">
                  <a16:creationId xmlns:a16="http://schemas.microsoft.com/office/drawing/2014/main" id="{93C65D32-2EE6-6B37-C236-6074EEE5A1D2}"/>
                </a:ext>
              </a:extLst>
            </p:cNvPr>
            <p:cNvSpPr/>
            <p:nvPr>
              <p:custDataLst>
                <p:tags r:id="rId217"/>
              </p:custDataLst>
            </p:nvPr>
          </p:nvSpPr>
          <p:spPr>
            <a:xfrm flipV="1">
              <a:off x="13541395" y="-14057289"/>
              <a:ext cx="571328" cy="227532"/>
            </a:xfrm>
            <a:custGeom>
              <a:avLst/>
              <a:gdLst>
                <a:gd name="connsiteX0" fmla="*/ 138515 w 571328"/>
                <a:gd name="connsiteY0" fmla="*/ 47472 h 227532"/>
                <a:gd name="connsiteX1" fmla="*/ 135727 w 571328"/>
                <a:gd name="connsiteY1" fmla="*/ 50513 h 227532"/>
                <a:gd name="connsiteX2" fmla="*/ 132692 w 571328"/>
                <a:gd name="connsiteY2" fmla="*/ 47217 h 227532"/>
                <a:gd name="connsiteX3" fmla="*/ 104831 w 571328"/>
                <a:gd name="connsiteY3" fmla="*/ 22413 h 227532"/>
                <a:gd name="connsiteX4" fmla="*/ 89643 w 571328"/>
                <a:gd name="connsiteY4" fmla="*/ 49241 h 227532"/>
                <a:gd name="connsiteX5" fmla="*/ 162061 w 571328"/>
                <a:gd name="connsiteY5" fmla="*/ 160098 h 227532"/>
                <a:gd name="connsiteX6" fmla="*/ 104332 w 571328"/>
                <a:gd name="connsiteY6" fmla="*/ 226157 h 227532"/>
                <a:gd name="connsiteX7" fmla="*/ 0 w 571328"/>
                <a:gd name="connsiteY7" fmla="*/ 107456 h 227532"/>
                <a:gd name="connsiteX8" fmla="*/ 58239 w 571328"/>
                <a:gd name="connsiteY8" fmla="*/ 42159 h 227532"/>
                <a:gd name="connsiteX9" fmla="*/ 81285 w 571328"/>
                <a:gd name="connsiteY9" fmla="*/ 45955 h 227532"/>
                <a:gd name="connsiteX10" fmla="*/ 78751 w 571328"/>
                <a:gd name="connsiteY10" fmla="*/ 21912 h 227532"/>
                <a:gd name="connsiteX11" fmla="*/ 98754 w 571328"/>
                <a:gd name="connsiteY11" fmla="*/ -1376 h 227532"/>
                <a:gd name="connsiteX12" fmla="*/ 138515 w 571328"/>
                <a:gd name="connsiteY12" fmla="*/ 47472 h 227532"/>
                <a:gd name="connsiteX13" fmla="*/ 140795 w 571328"/>
                <a:gd name="connsiteY13" fmla="*/ 169206 h 227532"/>
                <a:gd name="connsiteX14" fmla="*/ 88879 w 571328"/>
                <a:gd name="connsiteY14" fmla="*/ 58356 h 227532"/>
                <a:gd name="connsiteX15" fmla="*/ 68622 w 571328"/>
                <a:gd name="connsiteY15" fmla="*/ 85186 h 227532"/>
                <a:gd name="connsiteX16" fmla="*/ 44059 w 571328"/>
                <a:gd name="connsiteY16" fmla="*/ 58611 h 227532"/>
                <a:gd name="connsiteX17" fmla="*/ 45322 w 571328"/>
                <a:gd name="connsiteY17" fmla="*/ 51521 h 227532"/>
                <a:gd name="connsiteX18" fmla="*/ 21521 w 571328"/>
                <a:gd name="connsiteY18" fmla="*/ 98850 h 227532"/>
                <a:gd name="connsiteX19" fmla="*/ 46847 w 571328"/>
                <a:gd name="connsiteY19" fmla="*/ 182370 h 227532"/>
                <a:gd name="connsiteX20" fmla="*/ 102552 w 571328"/>
                <a:gd name="connsiteY20" fmla="*/ 219830 h 227532"/>
                <a:gd name="connsiteX21" fmla="*/ 140795 w 571328"/>
                <a:gd name="connsiteY21" fmla="*/ 169206 h 227532"/>
                <a:gd name="connsiteX22" fmla="*/ 82294 w 571328"/>
                <a:gd name="connsiteY22" fmla="*/ 54307 h 227532"/>
                <a:gd name="connsiteX23" fmla="*/ 60010 w 571328"/>
                <a:gd name="connsiteY23" fmla="*/ 48487 h 227532"/>
                <a:gd name="connsiteX24" fmla="*/ 49628 w 571328"/>
                <a:gd name="connsiteY24" fmla="*/ 58611 h 227532"/>
                <a:gd name="connsiteX25" fmla="*/ 68876 w 571328"/>
                <a:gd name="connsiteY25" fmla="*/ 79611 h 227532"/>
                <a:gd name="connsiteX26" fmla="*/ 82548 w 571328"/>
                <a:gd name="connsiteY26" fmla="*/ 61390 h 227532"/>
                <a:gd name="connsiteX27" fmla="*/ 82294 w 571328"/>
                <a:gd name="connsiteY27" fmla="*/ 54307 h 227532"/>
                <a:gd name="connsiteX28" fmla="*/ 336309 w 571328"/>
                <a:gd name="connsiteY28" fmla="*/ 52536 h 227532"/>
                <a:gd name="connsiteX29" fmla="*/ 331750 w 571328"/>
                <a:gd name="connsiteY29" fmla="*/ 55570 h 227532"/>
                <a:gd name="connsiteX30" fmla="*/ 316561 w 571328"/>
                <a:gd name="connsiteY30" fmla="*/ 65439 h 227532"/>
                <a:gd name="connsiteX31" fmla="*/ 283386 w 571328"/>
                <a:gd name="connsiteY31" fmla="*/ 153263 h 227532"/>
                <a:gd name="connsiteX32" fmla="*/ 329978 w 571328"/>
                <a:gd name="connsiteY32" fmla="*/ 191985 h 227532"/>
                <a:gd name="connsiteX33" fmla="*/ 369738 w 571328"/>
                <a:gd name="connsiteY33" fmla="*/ 212740 h 227532"/>
                <a:gd name="connsiteX34" fmla="*/ 374290 w 571328"/>
                <a:gd name="connsiteY34" fmla="*/ 217551 h 227532"/>
                <a:gd name="connsiteX35" fmla="*/ 371510 w 571328"/>
                <a:gd name="connsiteY35" fmla="*/ 220584 h 227532"/>
                <a:gd name="connsiteX36" fmla="*/ 354032 w 571328"/>
                <a:gd name="connsiteY36" fmla="*/ 219830 h 227532"/>
                <a:gd name="connsiteX37" fmla="*/ 326943 w 571328"/>
                <a:gd name="connsiteY37" fmla="*/ 220584 h 227532"/>
                <a:gd name="connsiteX38" fmla="*/ 322129 w 571328"/>
                <a:gd name="connsiteY38" fmla="*/ 215781 h 227532"/>
                <a:gd name="connsiteX39" fmla="*/ 325672 w 571328"/>
                <a:gd name="connsiteY39" fmla="*/ 212740 h 227532"/>
                <a:gd name="connsiteX40" fmla="*/ 332259 w 571328"/>
                <a:gd name="connsiteY40" fmla="*/ 207682 h 227532"/>
                <a:gd name="connsiteX41" fmla="*/ 323900 w 571328"/>
                <a:gd name="connsiteY41" fmla="*/ 196034 h 227532"/>
                <a:gd name="connsiteX42" fmla="*/ 234767 w 571328"/>
                <a:gd name="connsiteY42" fmla="*/ 121883 h 227532"/>
                <a:gd name="connsiteX43" fmla="*/ 254769 w 571328"/>
                <a:gd name="connsiteY43" fmla="*/ 202617 h 227532"/>
                <a:gd name="connsiteX44" fmla="*/ 274773 w 571328"/>
                <a:gd name="connsiteY44" fmla="*/ 212740 h 227532"/>
                <a:gd name="connsiteX45" fmla="*/ 282370 w 571328"/>
                <a:gd name="connsiteY45" fmla="*/ 217296 h 227532"/>
                <a:gd name="connsiteX46" fmla="*/ 278826 w 571328"/>
                <a:gd name="connsiteY46" fmla="*/ 220584 h 227532"/>
                <a:gd name="connsiteX47" fmla="*/ 248947 w 571328"/>
                <a:gd name="connsiteY47" fmla="*/ 219830 h 227532"/>
                <a:gd name="connsiteX48" fmla="*/ 218562 w 571328"/>
                <a:gd name="connsiteY48" fmla="*/ 220584 h 227532"/>
                <a:gd name="connsiteX49" fmla="*/ 213746 w 571328"/>
                <a:gd name="connsiteY49" fmla="*/ 215781 h 227532"/>
                <a:gd name="connsiteX50" fmla="*/ 220585 w 571328"/>
                <a:gd name="connsiteY50" fmla="*/ 212740 h 227532"/>
                <a:gd name="connsiteX51" fmla="*/ 235276 w 571328"/>
                <a:gd name="connsiteY51" fmla="*/ 208435 h 227532"/>
                <a:gd name="connsiteX52" fmla="*/ 234259 w 571328"/>
                <a:gd name="connsiteY52" fmla="*/ 203633 h 227532"/>
                <a:gd name="connsiteX53" fmla="*/ 200074 w 571328"/>
                <a:gd name="connsiteY53" fmla="*/ 66202 h 227532"/>
                <a:gd name="connsiteX54" fmla="*/ 179308 w 571328"/>
                <a:gd name="connsiteY54" fmla="*/ 55570 h 227532"/>
                <a:gd name="connsiteX55" fmla="*/ 172468 w 571328"/>
                <a:gd name="connsiteY55" fmla="*/ 50767 h 227532"/>
                <a:gd name="connsiteX56" fmla="*/ 176019 w 571328"/>
                <a:gd name="connsiteY56" fmla="*/ 47726 h 227532"/>
                <a:gd name="connsiteX57" fmla="*/ 205898 w 571328"/>
                <a:gd name="connsiteY57" fmla="*/ 48487 h 227532"/>
                <a:gd name="connsiteX58" fmla="*/ 236283 w 571328"/>
                <a:gd name="connsiteY58" fmla="*/ 47726 h 227532"/>
                <a:gd name="connsiteX59" fmla="*/ 241098 w 571328"/>
                <a:gd name="connsiteY59" fmla="*/ 52282 h 227532"/>
                <a:gd name="connsiteX60" fmla="*/ 234259 w 571328"/>
                <a:gd name="connsiteY60" fmla="*/ 55570 h 227532"/>
                <a:gd name="connsiteX61" fmla="*/ 219568 w 571328"/>
                <a:gd name="connsiteY61" fmla="*/ 59873 h 227532"/>
                <a:gd name="connsiteX62" fmla="*/ 222866 w 571328"/>
                <a:gd name="connsiteY62" fmla="*/ 74045 h 227532"/>
                <a:gd name="connsiteX63" fmla="*/ 231725 w 571328"/>
                <a:gd name="connsiteY63" fmla="*/ 110490 h 227532"/>
                <a:gd name="connsiteX64" fmla="*/ 266926 w 571328"/>
                <a:gd name="connsiteY64" fmla="*/ 139597 h 227532"/>
                <a:gd name="connsiteX65" fmla="*/ 293260 w 571328"/>
                <a:gd name="connsiteY65" fmla="*/ 68988 h 227532"/>
                <a:gd name="connsiteX66" fmla="*/ 294778 w 571328"/>
                <a:gd name="connsiteY66" fmla="*/ 63922 h 227532"/>
                <a:gd name="connsiteX67" fmla="*/ 281868 w 571328"/>
                <a:gd name="connsiteY67" fmla="*/ 55570 h 227532"/>
                <a:gd name="connsiteX68" fmla="*/ 277054 w 571328"/>
                <a:gd name="connsiteY68" fmla="*/ 51012 h 227532"/>
                <a:gd name="connsiteX69" fmla="*/ 280598 w 571328"/>
                <a:gd name="connsiteY69" fmla="*/ 47726 h 227532"/>
                <a:gd name="connsiteX70" fmla="*/ 308958 w 571328"/>
                <a:gd name="connsiteY70" fmla="*/ 48487 h 227532"/>
                <a:gd name="connsiteX71" fmla="*/ 332004 w 571328"/>
                <a:gd name="connsiteY71" fmla="*/ 47726 h 227532"/>
                <a:gd name="connsiteX72" fmla="*/ 336309 w 571328"/>
                <a:gd name="connsiteY72" fmla="*/ 52536 h 227532"/>
                <a:gd name="connsiteX73" fmla="*/ 571329 w 571328"/>
                <a:gd name="connsiteY73" fmla="*/ 217805 h 227532"/>
                <a:gd name="connsiteX74" fmla="*/ 568039 w 571328"/>
                <a:gd name="connsiteY74" fmla="*/ 220584 h 227532"/>
                <a:gd name="connsiteX75" fmla="*/ 548790 w 571328"/>
                <a:gd name="connsiteY75" fmla="*/ 219830 h 227532"/>
                <a:gd name="connsiteX76" fmla="*/ 525496 w 571328"/>
                <a:gd name="connsiteY76" fmla="*/ 220584 h 227532"/>
                <a:gd name="connsiteX77" fmla="*/ 520938 w 571328"/>
                <a:gd name="connsiteY77" fmla="*/ 215781 h 227532"/>
                <a:gd name="connsiteX78" fmla="*/ 524988 w 571328"/>
                <a:gd name="connsiteY78" fmla="*/ 212740 h 227532"/>
                <a:gd name="connsiteX79" fmla="*/ 535118 w 571328"/>
                <a:gd name="connsiteY79" fmla="*/ 204641 h 227532"/>
                <a:gd name="connsiteX80" fmla="*/ 531321 w 571328"/>
                <a:gd name="connsiteY80" fmla="*/ 194517 h 227532"/>
                <a:gd name="connsiteX81" fmla="*/ 458138 w 571328"/>
                <a:gd name="connsiteY81" fmla="*/ 72276 h 227532"/>
                <a:gd name="connsiteX82" fmla="*/ 445221 w 571328"/>
                <a:gd name="connsiteY82" fmla="*/ 204895 h 227532"/>
                <a:gd name="connsiteX83" fmla="*/ 461173 w 571328"/>
                <a:gd name="connsiteY83" fmla="*/ 212740 h 227532"/>
                <a:gd name="connsiteX84" fmla="*/ 467505 w 571328"/>
                <a:gd name="connsiteY84" fmla="*/ 217551 h 227532"/>
                <a:gd name="connsiteX85" fmla="*/ 463961 w 571328"/>
                <a:gd name="connsiteY85" fmla="*/ 220584 h 227532"/>
                <a:gd name="connsiteX86" fmla="*/ 434839 w 571328"/>
                <a:gd name="connsiteY86" fmla="*/ 219830 h 227532"/>
                <a:gd name="connsiteX87" fmla="*/ 409013 w 571328"/>
                <a:gd name="connsiteY87" fmla="*/ 220584 h 227532"/>
                <a:gd name="connsiteX88" fmla="*/ 404453 w 571328"/>
                <a:gd name="connsiteY88" fmla="*/ 215781 h 227532"/>
                <a:gd name="connsiteX89" fmla="*/ 410528 w 571328"/>
                <a:gd name="connsiteY89" fmla="*/ 212740 h 227532"/>
                <a:gd name="connsiteX90" fmla="*/ 424200 w 571328"/>
                <a:gd name="connsiteY90" fmla="*/ 204132 h 227532"/>
                <a:gd name="connsiteX91" fmla="*/ 439400 w 571328"/>
                <a:gd name="connsiteY91" fmla="*/ 48233 h 227532"/>
                <a:gd name="connsiteX92" fmla="*/ 444212 w 571328"/>
                <a:gd name="connsiteY92" fmla="*/ 42159 h 227532"/>
                <a:gd name="connsiteX93" fmla="*/ 451299 w 571328"/>
                <a:gd name="connsiteY93" fmla="*/ 46963 h 227532"/>
                <a:gd name="connsiteX94" fmla="*/ 538161 w 571328"/>
                <a:gd name="connsiteY94" fmla="*/ 192239 h 227532"/>
                <a:gd name="connsiteX95" fmla="*/ 566521 w 571328"/>
                <a:gd name="connsiteY95" fmla="*/ 212740 h 227532"/>
                <a:gd name="connsiteX96" fmla="*/ 571329 w 571328"/>
                <a:gd name="connsiteY96" fmla="*/ 217805 h 2275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</a:cxnLst>
              <a:rect l="l" t="t" r="r" b="b"/>
              <a:pathLst>
                <a:path w="571328" h="227532">
                  <a:moveTo>
                    <a:pt x="138515" y="47472"/>
                  </a:moveTo>
                  <a:cubicBezTo>
                    <a:pt x="138515" y="49241"/>
                    <a:pt x="137244" y="50513"/>
                    <a:pt x="135727" y="50513"/>
                  </a:cubicBezTo>
                  <a:cubicBezTo>
                    <a:pt x="133701" y="50513"/>
                    <a:pt x="133192" y="48988"/>
                    <a:pt x="132692" y="47217"/>
                  </a:cubicBezTo>
                  <a:cubicBezTo>
                    <a:pt x="126861" y="29503"/>
                    <a:pt x="114206" y="22413"/>
                    <a:pt x="104831" y="22413"/>
                  </a:cubicBezTo>
                  <a:cubicBezTo>
                    <a:pt x="96220" y="22413"/>
                    <a:pt x="90143" y="26216"/>
                    <a:pt x="89643" y="49241"/>
                  </a:cubicBezTo>
                  <a:cubicBezTo>
                    <a:pt x="131421" y="67464"/>
                    <a:pt x="162061" y="114793"/>
                    <a:pt x="162061" y="160098"/>
                  </a:cubicBezTo>
                  <a:cubicBezTo>
                    <a:pt x="162061" y="201607"/>
                    <a:pt x="136235" y="226157"/>
                    <a:pt x="104332" y="226157"/>
                  </a:cubicBezTo>
                  <a:cubicBezTo>
                    <a:pt x="52416" y="226157"/>
                    <a:pt x="0" y="166173"/>
                    <a:pt x="0" y="107456"/>
                  </a:cubicBezTo>
                  <a:cubicBezTo>
                    <a:pt x="0" y="69235"/>
                    <a:pt x="23801" y="42159"/>
                    <a:pt x="58239" y="42159"/>
                  </a:cubicBezTo>
                  <a:cubicBezTo>
                    <a:pt x="67105" y="42159"/>
                    <a:pt x="75962" y="44184"/>
                    <a:pt x="81285" y="45955"/>
                  </a:cubicBezTo>
                  <a:cubicBezTo>
                    <a:pt x="79259" y="32791"/>
                    <a:pt x="78751" y="25454"/>
                    <a:pt x="78751" y="21912"/>
                  </a:cubicBezTo>
                  <a:cubicBezTo>
                    <a:pt x="78751" y="7986"/>
                    <a:pt x="84065" y="-1376"/>
                    <a:pt x="98754" y="-1376"/>
                  </a:cubicBezTo>
                  <a:cubicBezTo>
                    <a:pt x="128132" y="-1376"/>
                    <a:pt x="138515" y="47472"/>
                    <a:pt x="138515" y="47472"/>
                  </a:cubicBezTo>
                  <a:close/>
                  <a:moveTo>
                    <a:pt x="140795" y="169206"/>
                  </a:moveTo>
                  <a:cubicBezTo>
                    <a:pt x="140795" y="146934"/>
                    <a:pt x="129649" y="84169"/>
                    <a:pt x="88879" y="58356"/>
                  </a:cubicBezTo>
                  <a:cubicBezTo>
                    <a:pt x="88371" y="66456"/>
                    <a:pt x="86854" y="85186"/>
                    <a:pt x="68622" y="85186"/>
                  </a:cubicBezTo>
                  <a:cubicBezTo>
                    <a:pt x="54696" y="85186"/>
                    <a:pt x="44059" y="70759"/>
                    <a:pt x="44059" y="58611"/>
                  </a:cubicBezTo>
                  <a:cubicBezTo>
                    <a:pt x="44059" y="54562"/>
                    <a:pt x="44822" y="52791"/>
                    <a:pt x="45322" y="51521"/>
                  </a:cubicBezTo>
                  <a:cubicBezTo>
                    <a:pt x="27345" y="59873"/>
                    <a:pt x="21521" y="80628"/>
                    <a:pt x="21521" y="98850"/>
                  </a:cubicBezTo>
                  <a:cubicBezTo>
                    <a:pt x="21521" y="115047"/>
                    <a:pt x="27853" y="153263"/>
                    <a:pt x="46847" y="182370"/>
                  </a:cubicBezTo>
                  <a:cubicBezTo>
                    <a:pt x="62290" y="205903"/>
                    <a:pt x="83820" y="219830"/>
                    <a:pt x="102552" y="219830"/>
                  </a:cubicBezTo>
                  <a:cubicBezTo>
                    <a:pt x="125852" y="219830"/>
                    <a:pt x="140795" y="199329"/>
                    <a:pt x="140795" y="169206"/>
                  </a:cubicBezTo>
                  <a:close/>
                  <a:moveTo>
                    <a:pt x="82294" y="54307"/>
                  </a:moveTo>
                  <a:cubicBezTo>
                    <a:pt x="76217" y="51266"/>
                    <a:pt x="68114" y="48487"/>
                    <a:pt x="60010" y="48487"/>
                  </a:cubicBezTo>
                  <a:cubicBezTo>
                    <a:pt x="57230" y="48487"/>
                    <a:pt x="49628" y="48487"/>
                    <a:pt x="49628" y="58611"/>
                  </a:cubicBezTo>
                  <a:cubicBezTo>
                    <a:pt x="49628" y="67718"/>
                    <a:pt x="57731" y="79611"/>
                    <a:pt x="68876" y="79611"/>
                  </a:cubicBezTo>
                  <a:cubicBezTo>
                    <a:pt x="82548" y="79611"/>
                    <a:pt x="82548" y="67973"/>
                    <a:pt x="82548" y="61390"/>
                  </a:cubicBezTo>
                  <a:cubicBezTo>
                    <a:pt x="82548" y="59364"/>
                    <a:pt x="82548" y="56333"/>
                    <a:pt x="82294" y="54307"/>
                  </a:cubicBezTo>
                  <a:close/>
                  <a:moveTo>
                    <a:pt x="336309" y="52536"/>
                  </a:moveTo>
                  <a:cubicBezTo>
                    <a:pt x="336309" y="55570"/>
                    <a:pt x="334028" y="55570"/>
                    <a:pt x="331750" y="55570"/>
                  </a:cubicBezTo>
                  <a:cubicBezTo>
                    <a:pt x="322637" y="55824"/>
                    <a:pt x="319594" y="57595"/>
                    <a:pt x="316561" y="65439"/>
                  </a:cubicBezTo>
                  <a:lnTo>
                    <a:pt x="283386" y="153263"/>
                  </a:lnTo>
                  <a:lnTo>
                    <a:pt x="329978" y="191985"/>
                  </a:lnTo>
                  <a:cubicBezTo>
                    <a:pt x="335800" y="196797"/>
                    <a:pt x="353023" y="211224"/>
                    <a:pt x="369738" y="212740"/>
                  </a:cubicBezTo>
                  <a:cubicBezTo>
                    <a:pt x="371763" y="212993"/>
                    <a:pt x="374290" y="213247"/>
                    <a:pt x="374290" y="217551"/>
                  </a:cubicBezTo>
                  <a:cubicBezTo>
                    <a:pt x="374290" y="219322"/>
                    <a:pt x="373281" y="220584"/>
                    <a:pt x="371510" y="220584"/>
                  </a:cubicBezTo>
                  <a:cubicBezTo>
                    <a:pt x="366186" y="220584"/>
                    <a:pt x="359856" y="219830"/>
                    <a:pt x="354032" y="219830"/>
                  </a:cubicBezTo>
                  <a:cubicBezTo>
                    <a:pt x="345175" y="219830"/>
                    <a:pt x="335546" y="220584"/>
                    <a:pt x="326943" y="220584"/>
                  </a:cubicBezTo>
                  <a:cubicBezTo>
                    <a:pt x="325418" y="220584"/>
                    <a:pt x="322129" y="220584"/>
                    <a:pt x="322129" y="215781"/>
                  </a:cubicBezTo>
                  <a:cubicBezTo>
                    <a:pt x="322129" y="212993"/>
                    <a:pt x="324409" y="212740"/>
                    <a:pt x="325672" y="212740"/>
                  </a:cubicBezTo>
                  <a:cubicBezTo>
                    <a:pt x="329215" y="212486"/>
                    <a:pt x="332259" y="211224"/>
                    <a:pt x="332259" y="207682"/>
                  </a:cubicBezTo>
                  <a:cubicBezTo>
                    <a:pt x="332259" y="203124"/>
                    <a:pt x="327952" y="199329"/>
                    <a:pt x="323900" y="196034"/>
                  </a:cubicBezTo>
                  <a:lnTo>
                    <a:pt x="234767" y="121883"/>
                  </a:lnTo>
                  <a:lnTo>
                    <a:pt x="254769" y="202617"/>
                  </a:lnTo>
                  <a:cubicBezTo>
                    <a:pt x="256795" y="210715"/>
                    <a:pt x="258822" y="212740"/>
                    <a:pt x="274773" y="212740"/>
                  </a:cubicBezTo>
                  <a:cubicBezTo>
                    <a:pt x="280097" y="212740"/>
                    <a:pt x="282370" y="212740"/>
                    <a:pt x="282370" y="217296"/>
                  </a:cubicBezTo>
                  <a:cubicBezTo>
                    <a:pt x="282370" y="220075"/>
                    <a:pt x="280598" y="220584"/>
                    <a:pt x="278826" y="220584"/>
                  </a:cubicBezTo>
                  <a:cubicBezTo>
                    <a:pt x="269204" y="220584"/>
                    <a:pt x="258822" y="219830"/>
                    <a:pt x="248947" y="219830"/>
                  </a:cubicBezTo>
                  <a:cubicBezTo>
                    <a:pt x="238817" y="219830"/>
                    <a:pt x="228435" y="220584"/>
                    <a:pt x="218562" y="220584"/>
                  </a:cubicBezTo>
                  <a:cubicBezTo>
                    <a:pt x="217037" y="220584"/>
                    <a:pt x="213746" y="220584"/>
                    <a:pt x="213746" y="215781"/>
                  </a:cubicBezTo>
                  <a:cubicBezTo>
                    <a:pt x="213746" y="212740"/>
                    <a:pt x="215772" y="212740"/>
                    <a:pt x="220585" y="212740"/>
                  </a:cubicBezTo>
                  <a:cubicBezTo>
                    <a:pt x="228435" y="212740"/>
                    <a:pt x="235276" y="212740"/>
                    <a:pt x="235276" y="208435"/>
                  </a:cubicBezTo>
                  <a:cubicBezTo>
                    <a:pt x="235276" y="207682"/>
                    <a:pt x="235276" y="207173"/>
                    <a:pt x="234259" y="203633"/>
                  </a:cubicBezTo>
                  <a:lnTo>
                    <a:pt x="200074" y="66202"/>
                  </a:lnTo>
                  <a:cubicBezTo>
                    <a:pt x="198049" y="57595"/>
                    <a:pt x="196531" y="55570"/>
                    <a:pt x="179308" y="55570"/>
                  </a:cubicBezTo>
                  <a:cubicBezTo>
                    <a:pt x="175257" y="55570"/>
                    <a:pt x="172468" y="55570"/>
                    <a:pt x="172468" y="50767"/>
                  </a:cubicBezTo>
                  <a:cubicBezTo>
                    <a:pt x="172468" y="47726"/>
                    <a:pt x="175257" y="47726"/>
                    <a:pt x="176019" y="47726"/>
                  </a:cubicBezTo>
                  <a:cubicBezTo>
                    <a:pt x="185640" y="47726"/>
                    <a:pt x="196022" y="48487"/>
                    <a:pt x="205898" y="48487"/>
                  </a:cubicBezTo>
                  <a:cubicBezTo>
                    <a:pt x="216026" y="48487"/>
                    <a:pt x="226409" y="47726"/>
                    <a:pt x="236283" y="47726"/>
                  </a:cubicBezTo>
                  <a:cubicBezTo>
                    <a:pt x="238054" y="47726"/>
                    <a:pt x="241098" y="47726"/>
                    <a:pt x="241098" y="52282"/>
                  </a:cubicBezTo>
                  <a:cubicBezTo>
                    <a:pt x="241098" y="55570"/>
                    <a:pt x="239326" y="55570"/>
                    <a:pt x="234259" y="55570"/>
                  </a:cubicBezTo>
                  <a:cubicBezTo>
                    <a:pt x="219568" y="55570"/>
                    <a:pt x="219568" y="57595"/>
                    <a:pt x="219568" y="59873"/>
                  </a:cubicBezTo>
                  <a:cubicBezTo>
                    <a:pt x="219568" y="61390"/>
                    <a:pt x="221594" y="69488"/>
                    <a:pt x="222866" y="74045"/>
                  </a:cubicBezTo>
                  <a:lnTo>
                    <a:pt x="231725" y="110490"/>
                  </a:lnTo>
                  <a:lnTo>
                    <a:pt x="266926" y="139597"/>
                  </a:lnTo>
                  <a:lnTo>
                    <a:pt x="293260" y="68988"/>
                  </a:lnTo>
                  <a:cubicBezTo>
                    <a:pt x="294778" y="65184"/>
                    <a:pt x="294778" y="64685"/>
                    <a:pt x="294778" y="63922"/>
                  </a:cubicBezTo>
                  <a:cubicBezTo>
                    <a:pt x="294778" y="55824"/>
                    <a:pt x="285156" y="55570"/>
                    <a:pt x="281868" y="55570"/>
                  </a:cubicBezTo>
                  <a:cubicBezTo>
                    <a:pt x="280097" y="55570"/>
                    <a:pt x="277054" y="55570"/>
                    <a:pt x="277054" y="51012"/>
                  </a:cubicBezTo>
                  <a:cubicBezTo>
                    <a:pt x="277054" y="48233"/>
                    <a:pt x="278826" y="47726"/>
                    <a:pt x="280598" y="47726"/>
                  </a:cubicBezTo>
                  <a:cubicBezTo>
                    <a:pt x="289716" y="47726"/>
                    <a:pt x="299592" y="48487"/>
                    <a:pt x="308958" y="48487"/>
                  </a:cubicBezTo>
                  <a:cubicBezTo>
                    <a:pt x="316561" y="48487"/>
                    <a:pt x="324663" y="47726"/>
                    <a:pt x="332004" y="47726"/>
                  </a:cubicBezTo>
                  <a:cubicBezTo>
                    <a:pt x="334282" y="47726"/>
                    <a:pt x="336309" y="48742"/>
                    <a:pt x="336309" y="52536"/>
                  </a:cubicBezTo>
                  <a:close/>
                  <a:moveTo>
                    <a:pt x="571329" y="217805"/>
                  </a:moveTo>
                  <a:cubicBezTo>
                    <a:pt x="571329" y="217805"/>
                    <a:pt x="570828" y="220584"/>
                    <a:pt x="568039" y="220584"/>
                  </a:cubicBezTo>
                  <a:cubicBezTo>
                    <a:pt x="561961" y="220584"/>
                    <a:pt x="555120" y="219830"/>
                    <a:pt x="548790" y="219830"/>
                  </a:cubicBezTo>
                  <a:cubicBezTo>
                    <a:pt x="541195" y="219830"/>
                    <a:pt x="532838" y="220584"/>
                    <a:pt x="525496" y="220584"/>
                  </a:cubicBezTo>
                  <a:cubicBezTo>
                    <a:pt x="523971" y="220584"/>
                    <a:pt x="520938" y="220584"/>
                    <a:pt x="520938" y="215781"/>
                  </a:cubicBezTo>
                  <a:cubicBezTo>
                    <a:pt x="520938" y="212993"/>
                    <a:pt x="522965" y="212993"/>
                    <a:pt x="524988" y="212740"/>
                  </a:cubicBezTo>
                  <a:cubicBezTo>
                    <a:pt x="529040" y="212486"/>
                    <a:pt x="535118" y="210715"/>
                    <a:pt x="535118" y="204641"/>
                  </a:cubicBezTo>
                  <a:cubicBezTo>
                    <a:pt x="535118" y="201353"/>
                    <a:pt x="532330" y="196288"/>
                    <a:pt x="531321" y="194517"/>
                  </a:cubicBezTo>
                  <a:lnTo>
                    <a:pt x="458138" y="72276"/>
                  </a:lnTo>
                  <a:lnTo>
                    <a:pt x="445221" y="204895"/>
                  </a:lnTo>
                  <a:cubicBezTo>
                    <a:pt x="445221" y="212486"/>
                    <a:pt x="458646" y="212740"/>
                    <a:pt x="461173" y="212740"/>
                  </a:cubicBezTo>
                  <a:cubicBezTo>
                    <a:pt x="464724" y="212740"/>
                    <a:pt x="467505" y="212740"/>
                    <a:pt x="467505" y="217551"/>
                  </a:cubicBezTo>
                  <a:cubicBezTo>
                    <a:pt x="467505" y="220584"/>
                    <a:pt x="464724" y="220584"/>
                    <a:pt x="463961" y="220584"/>
                  </a:cubicBezTo>
                  <a:cubicBezTo>
                    <a:pt x="454589" y="220584"/>
                    <a:pt x="444459" y="219830"/>
                    <a:pt x="434839" y="219830"/>
                  </a:cubicBezTo>
                  <a:cubicBezTo>
                    <a:pt x="426226" y="219830"/>
                    <a:pt x="417369" y="220584"/>
                    <a:pt x="409013" y="220584"/>
                  </a:cubicBezTo>
                  <a:cubicBezTo>
                    <a:pt x="407740" y="220584"/>
                    <a:pt x="404453" y="220584"/>
                    <a:pt x="404453" y="215781"/>
                  </a:cubicBezTo>
                  <a:cubicBezTo>
                    <a:pt x="404453" y="212740"/>
                    <a:pt x="406988" y="212740"/>
                    <a:pt x="410528" y="212740"/>
                  </a:cubicBezTo>
                  <a:cubicBezTo>
                    <a:pt x="423193" y="212740"/>
                    <a:pt x="423702" y="210461"/>
                    <a:pt x="424200" y="204132"/>
                  </a:cubicBezTo>
                  <a:lnTo>
                    <a:pt x="439400" y="48233"/>
                  </a:lnTo>
                  <a:cubicBezTo>
                    <a:pt x="439908" y="43423"/>
                    <a:pt x="440162" y="42159"/>
                    <a:pt x="444212" y="42159"/>
                  </a:cubicBezTo>
                  <a:cubicBezTo>
                    <a:pt x="447247" y="42159"/>
                    <a:pt x="448511" y="42413"/>
                    <a:pt x="451299" y="46963"/>
                  </a:cubicBezTo>
                  <a:lnTo>
                    <a:pt x="538161" y="192239"/>
                  </a:lnTo>
                  <a:cubicBezTo>
                    <a:pt x="548289" y="209198"/>
                    <a:pt x="557147" y="211977"/>
                    <a:pt x="566521" y="212740"/>
                  </a:cubicBezTo>
                  <a:cubicBezTo>
                    <a:pt x="568548" y="212993"/>
                    <a:pt x="571329" y="212993"/>
                    <a:pt x="571329" y="217805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393" name="任意多边形: 形状 1392">
              <a:extLst>
                <a:ext uri="{FF2B5EF4-FFF2-40B4-BE49-F238E27FC236}">
                  <a16:creationId xmlns:a16="http://schemas.microsoft.com/office/drawing/2014/main" id="{EE5C4BBD-2578-709B-9063-319562D37FD5}"/>
                </a:ext>
              </a:extLst>
            </p:cNvPr>
            <p:cNvSpPr/>
            <p:nvPr>
              <p:custDataLst>
                <p:tags r:id="rId218"/>
              </p:custDataLst>
            </p:nvPr>
          </p:nvSpPr>
          <p:spPr>
            <a:xfrm flipV="1">
              <a:off x="14106179" y="-14068675"/>
              <a:ext cx="58747" cy="253090"/>
            </a:xfrm>
            <a:custGeom>
              <a:avLst/>
              <a:gdLst>
                <a:gd name="connsiteX0" fmla="*/ 58747 w 58747"/>
                <a:gd name="connsiteY0" fmla="*/ 1159 h 253090"/>
                <a:gd name="connsiteX1" fmla="*/ 54442 w 58747"/>
                <a:gd name="connsiteY1" fmla="*/ 6724 h 253090"/>
                <a:gd name="connsiteX2" fmla="*/ 14689 w 58747"/>
                <a:gd name="connsiteY2" fmla="*/ 125171 h 253090"/>
                <a:gd name="connsiteX3" fmla="*/ 55459 w 58747"/>
                <a:gd name="connsiteY3" fmla="*/ 244880 h 253090"/>
                <a:gd name="connsiteX4" fmla="*/ 58747 w 58747"/>
                <a:gd name="connsiteY4" fmla="*/ 249183 h 253090"/>
                <a:gd name="connsiteX5" fmla="*/ 56214 w 58747"/>
                <a:gd name="connsiteY5" fmla="*/ 251715 h 253090"/>
                <a:gd name="connsiteX6" fmla="*/ 15952 w 58747"/>
                <a:gd name="connsiteY6" fmla="*/ 202363 h 253090"/>
                <a:gd name="connsiteX7" fmla="*/ 0 w 58747"/>
                <a:gd name="connsiteY7" fmla="*/ 125171 h 253090"/>
                <a:gd name="connsiteX8" fmla="*/ 16715 w 58747"/>
                <a:gd name="connsiteY8" fmla="*/ 46208 h 253090"/>
                <a:gd name="connsiteX9" fmla="*/ 56214 w 58747"/>
                <a:gd name="connsiteY9" fmla="*/ -1375 h 253090"/>
                <a:gd name="connsiteX10" fmla="*/ 58747 w 58747"/>
                <a:gd name="connsiteY10" fmla="*/ 1159 h 253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8747" h="253090">
                  <a:moveTo>
                    <a:pt x="58747" y="1159"/>
                  </a:moveTo>
                  <a:cubicBezTo>
                    <a:pt x="58747" y="1912"/>
                    <a:pt x="58747" y="2421"/>
                    <a:pt x="54442" y="6724"/>
                  </a:cubicBezTo>
                  <a:cubicBezTo>
                    <a:pt x="22792" y="38611"/>
                    <a:pt x="14689" y="86448"/>
                    <a:pt x="14689" y="125171"/>
                  </a:cubicBezTo>
                  <a:cubicBezTo>
                    <a:pt x="14689" y="169204"/>
                    <a:pt x="24310" y="213247"/>
                    <a:pt x="55459" y="244880"/>
                  </a:cubicBezTo>
                  <a:cubicBezTo>
                    <a:pt x="58747" y="247921"/>
                    <a:pt x="58747" y="248429"/>
                    <a:pt x="58747" y="249183"/>
                  </a:cubicBezTo>
                  <a:cubicBezTo>
                    <a:pt x="58747" y="250954"/>
                    <a:pt x="57731" y="251715"/>
                    <a:pt x="56214" y="251715"/>
                  </a:cubicBezTo>
                  <a:cubicBezTo>
                    <a:pt x="53679" y="251715"/>
                    <a:pt x="30895" y="234502"/>
                    <a:pt x="15952" y="202363"/>
                  </a:cubicBezTo>
                  <a:cubicBezTo>
                    <a:pt x="3035" y="174525"/>
                    <a:pt x="0" y="146433"/>
                    <a:pt x="0" y="125171"/>
                  </a:cubicBezTo>
                  <a:cubicBezTo>
                    <a:pt x="0" y="105433"/>
                    <a:pt x="2780" y="74808"/>
                    <a:pt x="16715" y="46208"/>
                  </a:cubicBezTo>
                  <a:cubicBezTo>
                    <a:pt x="31904" y="15077"/>
                    <a:pt x="53679" y="-1375"/>
                    <a:pt x="56214" y="-1375"/>
                  </a:cubicBezTo>
                  <a:cubicBezTo>
                    <a:pt x="57731" y="-1375"/>
                    <a:pt x="58747" y="-612"/>
                    <a:pt x="58747" y="1159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394" name="任意多边形: 形状 1393">
              <a:extLst>
                <a:ext uri="{FF2B5EF4-FFF2-40B4-BE49-F238E27FC236}">
                  <a16:creationId xmlns:a16="http://schemas.microsoft.com/office/drawing/2014/main" id="{EE697CC4-4971-1AED-1ABD-65A0B7EE6831}"/>
                </a:ext>
              </a:extLst>
            </p:cNvPr>
            <p:cNvSpPr/>
            <p:nvPr>
              <p:custDataLst>
                <p:tags r:id="rId219"/>
              </p:custDataLst>
            </p:nvPr>
          </p:nvSpPr>
          <p:spPr>
            <a:xfrm flipV="1">
              <a:off x="14189465" y="-14052479"/>
              <a:ext cx="207899" cy="173620"/>
            </a:xfrm>
            <a:custGeom>
              <a:avLst/>
              <a:gdLst>
                <a:gd name="connsiteX0" fmla="*/ 207899 w 207899"/>
                <a:gd name="connsiteY0" fmla="*/ -1377 h 173620"/>
                <a:gd name="connsiteX1" fmla="*/ 207899 w 207899"/>
                <a:gd name="connsiteY1" fmla="*/ 10515 h 173620"/>
                <a:gd name="connsiteX2" fmla="*/ 180555 w 207899"/>
                <a:gd name="connsiteY2" fmla="*/ 10515 h 173620"/>
                <a:gd name="connsiteX3" fmla="*/ 180555 w 207899"/>
                <a:gd name="connsiteY3" fmla="*/ 160349 h 173620"/>
                <a:gd name="connsiteX4" fmla="*/ 207899 w 207899"/>
                <a:gd name="connsiteY4" fmla="*/ 160349 h 173620"/>
                <a:gd name="connsiteX5" fmla="*/ 207899 w 207899"/>
                <a:gd name="connsiteY5" fmla="*/ 172244 h 173620"/>
                <a:gd name="connsiteX6" fmla="*/ 162570 w 207899"/>
                <a:gd name="connsiteY6" fmla="*/ 171481 h 173620"/>
                <a:gd name="connsiteX7" fmla="*/ 117248 w 207899"/>
                <a:gd name="connsiteY7" fmla="*/ 172244 h 173620"/>
                <a:gd name="connsiteX8" fmla="*/ 117248 w 207899"/>
                <a:gd name="connsiteY8" fmla="*/ 160349 h 173620"/>
                <a:gd name="connsiteX9" fmla="*/ 144592 w 207899"/>
                <a:gd name="connsiteY9" fmla="*/ 160349 h 173620"/>
                <a:gd name="connsiteX10" fmla="*/ 144592 w 207899"/>
                <a:gd name="connsiteY10" fmla="*/ 94797 h 173620"/>
                <a:gd name="connsiteX11" fmla="*/ 63307 w 207899"/>
                <a:gd name="connsiteY11" fmla="*/ 94797 h 173620"/>
                <a:gd name="connsiteX12" fmla="*/ 63307 w 207899"/>
                <a:gd name="connsiteY12" fmla="*/ 160349 h 173620"/>
                <a:gd name="connsiteX13" fmla="*/ 90659 w 207899"/>
                <a:gd name="connsiteY13" fmla="*/ 160349 h 173620"/>
                <a:gd name="connsiteX14" fmla="*/ 90659 w 207899"/>
                <a:gd name="connsiteY14" fmla="*/ 172244 h 173620"/>
                <a:gd name="connsiteX15" fmla="*/ 45330 w 207899"/>
                <a:gd name="connsiteY15" fmla="*/ 171481 h 173620"/>
                <a:gd name="connsiteX16" fmla="*/ 0 w 207899"/>
                <a:gd name="connsiteY16" fmla="*/ 172244 h 173620"/>
                <a:gd name="connsiteX17" fmla="*/ 0 w 207899"/>
                <a:gd name="connsiteY17" fmla="*/ 160349 h 173620"/>
                <a:gd name="connsiteX18" fmla="*/ 27352 w 207899"/>
                <a:gd name="connsiteY18" fmla="*/ 160349 h 173620"/>
                <a:gd name="connsiteX19" fmla="*/ 27352 w 207899"/>
                <a:gd name="connsiteY19" fmla="*/ 10515 h 173620"/>
                <a:gd name="connsiteX20" fmla="*/ 0 w 207899"/>
                <a:gd name="connsiteY20" fmla="*/ 10515 h 173620"/>
                <a:gd name="connsiteX21" fmla="*/ 0 w 207899"/>
                <a:gd name="connsiteY21" fmla="*/ -1377 h 173620"/>
                <a:gd name="connsiteX22" fmla="*/ 45330 w 207899"/>
                <a:gd name="connsiteY22" fmla="*/ -616 h 173620"/>
                <a:gd name="connsiteX23" fmla="*/ 90659 w 207899"/>
                <a:gd name="connsiteY23" fmla="*/ -1377 h 173620"/>
                <a:gd name="connsiteX24" fmla="*/ 90659 w 207899"/>
                <a:gd name="connsiteY24" fmla="*/ 10515 h 173620"/>
                <a:gd name="connsiteX25" fmla="*/ 63307 w 207899"/>
                <a:gd name="connsiteY25" fmla="*/ 10515 h 173620"/>
                <a:gd name="connsiteX26" fmla="*/ 63307 w 207899"/>
                <a:gd name="connsiteY26" fmla="*/ 82903 h 173620"/>
                <a:gd name="connsiteX27" fmla="*/ 144592 w 207899"/>
                <a:gd name="connsiteY27" fmla="*/ 82903 h 173620"/>
                <a:gd name="connsiteX28" fmla="*/ 144592 w 207899"/>
                <a:gd name="connsiteY28" fmla="*/ 10515 h 173620"/>
                <a:gd name="connsiteX29" fmla="*/ 117248 w 207899"/>
                <a:gd name="connsiteY29" fmla="*/ 10515 h 173620"/>
                <a:gd name="connsiteX30" fmla="*/ 117248 w 207899"/>
                <a:gd name="connsiteY30" fmla="*/ -1377 h 173620"/>
                <a:gd name="connsiteX31" fmla="*/ 162570 w 207899"/>
                <a:gd name="connsiteY31" fmla="*/ -616 h 173620"/>
                <a:gd name="connsiteX32" fmla="*/ 207899 w 207899"/>
                <a:gd name="connsiteY32" fmla="*/ -1377 h 173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07899" h="173620">
                  <a:moveTo>
                    <a:pt x="207899" y="-1377"/>
                  </a:moveTo>
                  <a:lnTo>
                    <a:pt x="207899" y="10515"/>
                  </a:lnTo>
                  <a:lnTo>
                    <a:pt x="180555" y="10515"/>
                  </a:lnTo>
                  <a:lnTo>
                    <a:pt x="180555" y="160349"/>
                  </a:lnTo>
                  <a:lnTo>
                    <a:pt x="207899" y="160349"/>
                  </a:lnTo>
                  <a:lnTo>
                    <a:pt x="207899" y="172244"/>
                  </a:lnTo>
                  <a:cubicBezTo>
                    <a:pt x="198279" y="171481"/>
                    <a:pt x="173461" y="171481"/>
                    <a:pt x="162570" y="171481"/>
                  </a:cubicBezTo>
                  <a:cubicBezTo>
                    <a:pt x="151686" y="171481"/>
                    <a:pt x="126869" y="171481"/>
                    <a:pt x="117248" y="172244"/>
                  </a:cubicBezTo>
                  <a:lnTo>
                    <a:pt x="117248" y="160349"/>
                  </a:lnTo>
                  <a:lnTo>
                    <a:pt x="144592" y="160349"/>
                  </a:lnTo>
                  <a:lnTo>
                    <a:pt x="144592" y="94797"/>
                  </a:lnTo>
                  <a:lnTo>
                    <a:pt x="63307" y="94797"/>
                  </a:lnTo>
                  <a:lnTo>
                    <a:pt x="63307" y="160349"/>
                  </a:lnTo>
                  <a:lnTo>
                    <a:pt x="90659" y="160349"/>
                  </a:lnTo>
                  <a:lnTo>
                    <a:pt x="90659" y="172244"/>
                  </a:lnTo>
                  <a:cubicBezTo>
                    <a:pt x="81031" y="171481"/>
                    <a:pt x="56221" y="171481"/>
                    <a:pt x="45330" y="171481"/>
                  </a:cubicBezTo>
                  <a:cubicBezTo>
                    <a:pt x="34438" y="171481"/>
                    <a:pt x="9621" y="171481"/>
                    <a:pt x="0" y="172244"/>
                  </a:cubicBezTo>
                  <a:lnTo>
                    <a:pt x="0" y="160349"/>
                  </a:lnTo>
                  <a:lnTo>
                    <a:pt x="27352" y="160349"/>
                  </a:lnTo>
                  <a:lnTo>
                    <a:pt x="27352" y="10515"/>
                  </a:lnTo>
                  <a:lnTo>
                    <a:pt x="0" y="10515"/>
                  </a:lnTo>
                  <a:lnTo>
                    <a:pt x="0" y="-1377"/>
                  </a:lnTo>
                  <a:cubicBezTo>
                    <a:pt x="9621" y="-616"/>
                    <a:pt x="34438" y="-616"/>
                    <a:pt x="45330" y="-616"/>
                  </a:cubicBezTo>
                  <a:cubicBezTo>
                    <a:pt x="56221" y="-616"/>
                    <a:pt x="81031" y="-616"/>
                    <a:pt x="90659" y="-1377"/>
                  </a:cubicBezTo>
                  <a:lnTo>
                    <a:pt x="90659" y="10515"/>
                  </a:lnTo>
                  <a:lnTo>
                    <a:pt x="63307" y="10515"/>
                  </a:lnTo>
                  <a:lnTo>
                    <a:pt x="63307" y="82903"/>
                  </a:lnTo>
                  <a:lnTo>
                    <a:pt x="144592" y="82903"/>
                  </a:lnTo>
                  <a:lnTo>
                    <a:pt x="144592" y="10515"/>
                  </a:lnTo>
                  <a:lnTo>
                    <a:pt x="117248" y="10515"/>
                  </a:lnTo>
                  <a:lnTo>
                    <a:pt x="117248" y="-1377"/>
                  </a:lnTo>
                  <a:cubicBezTo>
                    <a:pt x="126869" y="-616"/>
                    <a:pt x="151686" y="-616"/>
                    <a:pt x="162570" y="-616"/>
                  </a:cubicBezTo>
                  <a:cubicBezTo>
                    <a:pt x="173461" y="-616"/>
                    <a:pt x="198279" y="-616"/>
                    <a:pt x="207899" y="-1377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395" name="任意多边形: 形状 1394">
              <a:extLst>
                <a:ext uri="{FF2B5EF4-FFF2-40B4-BE49-F238E27FC236}">
                  <a16:creationId xmlns:a16="http://schemas.microsoft.com/office/drawing/2014/main" id="{9EA8BD08-B431-FFD1-ACB6-0519C9ACE25B}"/>
                </a:ext>
              </a:extLst>
            </p:cNvPr>
            <p:cNvSpPr/>
            <p:nvPr>
              <p:custDataLst>
                <p:tags r:id="rId220"/>
              </p:custDataLst>
            </p:nvPr>
          </p:nvSpPr>
          <p:spPr>
            <a:xfrm flipV="1">
              <a:off x="14418363" y="-14112902"/>
              <a:ext cx="278340" cy="124759"/>
            </a:xfrm>
            <a:custGeom>
              <a:avLst/>
              <a:gdLst>
                <a:gd name="connsiteX0" fmla="*/ 90429 w 278340"/>
                <a:gd name="connsiteY0" fmla="*/ 118055 h 124759"/>
                <a:gd name="connsiteX1" fmla="*/ 91135 w 278340"/>
                <a:gd name="connsiteY1" fmla="*/ 120898 h 124759"/>
                <a:gd name="connsiteX2" fmla="*/ 88300 w 278340"/>
                <a:gd name="connsiteY2" fmla="*/ 123376 h 124759"/>
                <a:gd name="connsiteX3" fmla="*/ 65603 w 278340"/>
                <a:gd name="connsiteY3" fmla="*/ 121605 h 124759"/>
                <a:gd name="connsiteX4" fmla="*/ 61702 w 278340"/>
                <a:gd name="connsiteY4" fmla="*/ 117533 h 124759"/>
                <a:gd name="connsiteX5" fmla="*/ 66310 w 278340"/>
                <a:gd name="connsiteY5" fmla="*/ 115047 h 124759"/>
                <a:gd name="connsiteX6" fmla="*/ 74827 w 278340"/>
                <a:gd name="connsiteY6" fmla="*/ 112387 h 124759"/>
                <a:gd name="connsiteX7" fmla="*/ 74111 w 278340"/>
                <a:gd name="connsiteY7" fmla="*/ 108489 h 124759"/>
                <a:gd name="connsiteX8" fmla="*/ 64006 w 278340"/>
                <a:gd name="connsiteY8" fmla="*/ 68082 h 124759"/>
                <a:gd name="connsiteX9" fmla="*/ 45743 w 278340"/>
                <a:gd name="connsiteY9" fmla="*/ 78539 h 124759"/>
                <a:gd name="connsiteX10" fmla="*/ 0 w 278340"/>
                <a:gd name="connsiteY10" fmla="*/ 28034 h 124759"/>
                <a:gd name="connsiteX11" fmla="*/ 26772 w 278340"/>
                <a:gd name="connsiteY11" fmla="*/ -1384 h 124759"/>
                <a:gd name="connsiteX12" fmla="*/ 51947 w 278340"/>
                <a:gd name="connsiteY12" fmla="*/ 11019 h 124759"/>
                <a:gd name="connsiteX13" fmla="*/ 70211 w 278340"/>
                <a:gd name="connsiteY13" fmla="*/ -1384 h 124759"/>
                <a:gd name="connsiteX14" fmla="*/ 84225 w 278340"/>
                <a:gd name="connsiteY14" fmla="*/ 8009 h 124759"/>
                <a:gd name="connsiteX15" fmla="*/ 90429 w 278340"/>
                <a:gd name="connsiteY15" fmla="*/ 25731 h 124759"/>
                <a:gd name="connsiteX16" fmla="*/ 87592 w 278340"/>
                <a:gd name="connsiteY16" fmla="*/ 28034 h 124759"/>
                <a:gd name="connsiteX17" fmla="*/ 83692 w 278340"/>
                <a:gd name="connsiteY17" fmla="*/ 22540 h 124759"/>
                <a:gd name="connsiteX18" fmla="*/ 70743 w 278340"/>
                <a:gd name="connsiteY18" fmla="*/ 3578 h 124759"/>
                <a:gd name="connsiteX19" fmla="*/ 64896 w 278340"/>
                <a:gd name="connsiteY19" fmla="*/ 12257 h 124759"/>
                <a:gd name="connsiteX20" fmla="*/ 65778 w 278340"/>
                <a:gd name="connsiteY20" fmla="*/ 19530 h 124759"/>
                <a:gd name="connsiteX21" fmla="*/ 90429 w 278340"/>
                <a:gd name="connsiteY21" fmla="*/ 118055 h 124759"/>
                <a:gd name="connsiteX22" fmla="*/ 52662 w 278340"/>
                <a:gd name="connsiteY22" fmla="*/ 22540 h 124759"/>
                <a:gd name="connsiteX23" fmla="*/ 43614 w 278340"/>
                <a:gd name="connsiteY23" fmla="*/ 10669 h 124759"/>
                <a:gd name="connsiteX24" fmla="*/ 27304 w 278340"/>
                <a:gd name="connsiteY24" fmla="*/ 3578 h 124759"/>
                <a:gd name="connsiteX25" fmla="*/ 14355 w 278340"/>
                <a:gd name="connsiteY25" fmla="*/ 20769 h 124759"/>
                <a:gd name="connsiteX26" fmla="*/ 23578 w 278340"/>
                <a:gd name="connsiteY26" fmla="*/ 56745 h 124759"/>
                <a:gd name="connsiteX27" fmla="*/ 45743 w 278340"/>
                <a:gd name="connsiteY27" fmla="*/ 73576 h 124759"/>
                <a:gd name="connsiteX28" fmla="*/ 61528 w 278340"/>
                <a:gd name="connsiteY28" fmla="*/ 58157 h 124759"/>
                <a:gd name="connsiteX29" fmla="*/ 60996 w 278340"/>
                <a:gd name="connsiteY29" fmla="*/ 55681 h 124759"/>
                <a:gd name="connsiteX30" fmla="*/ 52662 w 278340"/>
                <a:gd name="connsiteY30" fmla="*/ 22540 h 124759"/>
                <a:gd name="connsiteX31" fmla="*/ 134207 w 278340"/>
                <a:gd name="connsiteY31" fmla="*/ 40793 h 124759"/>
                <a:gd name="connsiteX32" fmla="*/ 162750 w 278340"/>
                <a:gd name="connsiteY32" fmla="*/ 44517 h 124759"/>
                <a:gd name="connsiteX33" fmla="*/ 178353 w 278340"/>
                <a:gd name="connsiteY33" fmla="*/ 62946 h 124759"/>
                <a:gd name="connsiteX34" fmla="*/ 156371 w 278340"/>
                <a:gd name="connsiteY34" fmla="*/ 78539 h 124759"/>
                <a:gd name="connsiteX35" fmla="*/ 106363 w 278340"/>
                <a:gd name="connsiteY35" fmla="*/ 31932 h 124759"/>
                <a:gd name="connsiteX36" fmla="*/ 138282 w 278340"/>
                <a:gd name="connsiteY36" fmla="*/ -1384 h 124759"/>
                <a:gd name="connsiteX37" fmla="*/ 182254 w 278340"/>
                <a:gd name="connsiteY37" fmla="*/ 18641 h 124759"/>
                <a:gd name="connsiteX38" fmla="*/ 179242 w 278340"/>
                <a:gd name="connsiteY38" fmla="*/ 21649 h 124759"/>
                <a:gd name="connsiteX39" fmla="*/ 176406 w 278340"/>
                <a:gd name="connsiteY39" fmla="*/ 19880 h 124759"/>
                <a:gd name="connsiteX40" fmla="*/ 138640 w 278340"/>
                <a:gd name="connsiteY40" fmla="*/ 3578 h 124759"/>
                <a:gd name="connsiteX41" fmla="*/ 120908 w 278340"/>
                <a:gd name="connsiteY41" fmla="*/ 25016 h 124759"/>
                <a:gd name="connsiteX42" fmla="*/ 123037 w 278340"/>
                <a:gd name="connsiteY42" fmla="*/ 40793 h 124759"/>
                <a:gd name="connsiteX43" fmla="*/ 134207 w 278340"/>
                <a:gd name="connsiteY43" fmla="*/ 40793 h 124759"/>
                <a:gd name="connsiteX44" fmla="*/ 124451 w 278340"/>
                <a:gd name="connsiteY44" fmla="*/ 45756 h 124759"/>
                <a:gd name="connsiteX45" fmla="*/ 156371 w 278340"/>
                <a:gd name="connsiteY45" fmla="*/ 73576 h 124759"/>
                <a:gd name="connsiteX46" fmla="*/ 170734 w 278340"/>
                <a:gd name="connsiteY46" fmla="*/ 62946 h 124759"/>
                <a:gd name="connsiteX47" fmla="*/ 133142 w 278340"/>
                <a:gd name="connsiteY47" fmla="*/ 45756 h 124759"/>
                <a:gd name="connsiteX48" fmla="*/ 124451 w 278340"/>
                <a:gd name="connsiteY48" fmla="*/ 45756 h 124759"/>
                <a:gd name="connsiteX49" fmla="*/ 268235 w 278340"/>
                <a:gd name="connsiteY49" fmla="*/ 68265 h 124759"/>
                <a:gd name="connsiteX50" fmla="*/ 259196 w 278340"/>
                <a:gd name="connsiteY50" fmla="*/ 58340 h 124759"/>
                <a:gd name="connsiteX51" fmla="*/ 266105 w 278340"/>
                <a:gd name="connsiteY51" fmla="*/ 51782 h 124759"/>
                <a:gd name="connsiteX52" fmla="*/ 276218 w 278340"/>
                <a:gd name="connsiteY52" fmla="*/ 63120 h 124759"/>
                <a:gd name="connsiteX53" fmla="*/ 252807 w 278340"/>
                <a:gd name="connsiteY53" fmla="*/ 78539 h 124759"/>
                <a:gd name="connsiteX54" fmla="*/ 201567 w 278340"/>
                <a:gd name="connsiteY54" fmla="*/ 29447 h 124759"/>
                <a:gd name="connsiteX55" fmla="*/ 234369 w 278340"/>
                <a:gd name="connsiteY55" fmla="*/ -1384 h 124759"/>
                <a:gd name="connsiteX56" fmla="*/ 278340 w 278340"/>
                <a:gd name="connsiteY56" fmla="*/ 18641 h 124759"/>
                <a:gd name="connsiteX57" fmla="*/ 275328 w 278340"/>
                <a:gd name="connsiteY57" fmla="*/ 21649 h 124759"/>
                <a:gd name="connsiteX58" fmla="*/ 272494 w 278340"/>
                <a:gd name="connsiteY58" fmla="*/ 19880 h 124759"/>
                <a:gd name="connsiteX59" fmla="*/ 234726 w 278340"/>
                <a:gd name="connsiteY59" fmla="*/ 3578 h 124759"/>
                <a:gd name="connsiteX60" fmla="*/ 216280 w 278340"/>
                <a:gd name="connsiteY60" fmla="*/ 23247 h 124759"/>
                <a:gd name="connsiteX61" fmla="*/ 227990 w 278340"/>
                <a:gd name="connsiteY61" fmla="*/ 59936 h 124759"/>
                <a:gd name="connsiteX62" fmla="*/ 252807 w 278340"/>
                <a:gd name="connsiteY62" fmla="*/ 73576 h 124759"/>
                <a:gd name="connsiteX63" fmla="*/ 268235 w 278340"/>
                <a:gd name="connsiteY63" fmla="*/ 68265 h 124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278340" h="124759">
                  <a:moveTo>
                    <a:pt x="90429" y="118055"/>
                  </a:moveTo>
                  <a:cubicBezTo>
                    <a:pt x="90603" y="118413"/>
                    <a:pt x="91135" y="120716"/>
                    <a:pt x="91135" y="120898"/>
                  </a:cubicBezTo>
                  <a:cubicBezTo>
                    <a:pt x="91135" y="121780"/>
                    <a:pt x="90429" y="123376"/>
                    <a:pt x="88300" y="123376"/>
                  </a:cubicBezTo>
                  <a:cubicBezTo>
                    <a:pt x="84748" y="123376"/>
                    <a:pt x="70036" y="121961"/>
                    <a:pt x="65603" y="121605"/>
                  </a:cubicBezTo>
                  <a:cubicBezTo>
                    <a:pt x="64181" y="121430"/>
                    <a:pt x="61702" y="121248"/>
                    <a:pt x="61702" y="117533"/>
                  </a:cubicBezTo>
                  <a:cubicBezTo>
                    <a:pt x="61702" y="115047"/>
                    <a:pt x="64181" y="115047"/>
                    <a:pt x="66310" y="115047"/>
                  </a:cubicBezTo>
                  <a:cubicBezTo>
                    <a:pt x="74827" y="115047"/>
                    <a:pt x="74827" y="113808"/>
                    <a:pt x="74827" y="112387"/>
                  </a:cubicBezTo>
                  <a:cubicBezTo>
                    <a:pt x="74827" y="111148"/>
                    <a:pt x="74469" y="110084"/>
                    <a:pt x="74111" y="108489"/>
                  </a:cubicBezTo>
                  <a:lnTo>
                    <a:pt x="64006" y="68082"/>
                  </a:lnTo>
                  <a:cubicBezTo>
                    <a:pt x="60280" y="73935"/>
                    <a:pt x="54251" y="78539"/>
                    <a:pt x="45743" y="78539"/>
                  </a:cubicBezTo>
                  <a:cubicBezTo>
                    <a:pt x="23046" y="78539"/>
                    <a:pt x="0" y="53553"/>
                    <a:pt x="0" y="28034"/>
                  </a:cubicBezTo>
                  <a:cubicBezTo>
                    <a:pt x="0" y="10844"/>
                    <a:pt x="11519" y="-1384"/>
                    <a:pt x="26772" y="-1384"/>
                  </a:cubicBezTo>
                  <a:cubicBezTo>
                    <a:pt x="36345" y="-1384"/>
                    <a:pt x="44853" y="4110"/>
                    <a:pt x="51947" y="11019"/>
                  </a:cubicBezTo>
                  <a:cubicBezTo>
                    <a:pt x="55315" y="387"/>
                    <a:pt x="65603" y="-1384"/>
                    <a:pt x="70211" y="-1384"/>
                  </a:cubicBezTo>
                  <a:cubicBezTo>
                    <a:pt x="76598" y="-1384"/>
                    <a:pt x="81031" y="2515"/>
                    <a:pt x="84225" y="8009"/>
                  </a:cubicBezTo>
                  <a:cubicBezTo>
                    <a:pt x="88124" y="14918"/>
                    <a:pt x="90429" y="25016"/>
                    <a:pt x="90429" y="25731"/>
                  </a:cubicBezTo>
                  <a:cubicBezTo>
                    <a:pt x="90429" y="28034"/>
                    <a:pt x="88124" y="28034"/>
                    <a:pt x="87592" y="28034"/>
                  </a:cubicBezTo>
                  <a:cubicBezTo>
                    <a:pt x="85106" y="28034"/>
                    <a:pt x="84931" y="27327"/>
                    <a:pt x="83692" y="22540"/>
                  </a:cubicBezTo>
                  <a:cubicBezTo>
                    <a:pt x="81563" y="14035"/>
                    <a:pt x="78194" y="3578"/>
                    <a:pt x="70743" y="3578"/>
                  </a:cubicBezTo>
                  <a:cubicBezTo>
                    <a:pt x="66135" y="3578"/>
                    <a:pt x="64896" y="7477"/>
                    <a:pt x="64896" y="12257"/>
                  </a:cubicBezTo>
                  <a:cubicBezTo>
                    <a:pt x="64896" y="15631"/>
                    <a:pt x="65245" y="17219"/>
                    <a:pt x="65778" y="19530"/>
                  </a:cubicBezTo>
                  <a:lnTo>
                    <a:pt x="90429" y="118055"/>
                  </a:lnTo>
                  <a:close/>
                  <a:moveTo>
                    <a:pt x="52662" y="22540"/>
                  </a:moveTo>
                  <a:cubicBezTo>
                    <a:pt x="51414" y="17577"/>
                    <a:pt x="47514" y="14035"/>
                    <a:pt x="43614" y="10669"/>
                  </a:cubicBezTo>
                  <a:cubicBezTo>
                    <a:pt x="42016" y="9248"/>
                    <a:pt x="34930" y="3578"/>
                    <a:pt x="27304" y="3578"/>
                  </a:cubicBezTo>
                  <a:cubicBezTo>
                    <a:pt x="20743" y="3578"/>
                    <a:pt x="14355" y="8184"/>
                    <a:pt x="14355" y="20769"/>
                  </a:cubicBezTo>
                  <a:cubicBezTo>
                    <a:pt x="14355" y="30162"/>
                    <a:pt x="19503" y="49654"/>
                    <a:pt x="23578" y="56745"/>
                  </a:cubicBezTo>
                  <a:cubicBezTo>
                    <a:pt x="31737" y="70917"/>
                    <a:pt x="40778" y="73576"/>
                    <a:pt x="45743" y="73576"/>
                  </a:cubicBezTo>
                  <a:cubicBezTo>
                    <a:pt x="58152" y="73576"/>
                    <a:pt x="61528" y="60111"/>
                    <a:pt x="61528" y="58157"/>
                  </a:cubicBezTo>
                  <a:cubicBezTo>
                    <a:pt x="61528" y="57450"/>
                    <a:pt x="61170" y="56213"/>
                    <a:pt x="60996" y="55681"/>
                  </a:cubicBezTo>
                  <a:lnTo>
                    <a:pt x="52662" y="22540"/>
                  </a:lnTo>
                  <a:close/>
                  <a:moveTo>
                    <a:pt x="134207" y="40793"/>
                  </a:moveTo>
                  <a:cubicBezTo>
                    <a:pt x="139172" y="40793"/>
                    <a:pt x="153177" y="41150"/>
                    <a:pt x="162750" y="44517"/>
                  </a:cubicBezTo>
                  <a:cubicBezTo>
                    <a:pt x="175874" y="49123"/>
                    <a:pt x="178353" y="57625"/>
                    <a:pt x="178353" y="62946"/>
                  </a:cubicBezTo>
                  <a:cubicBezTo>
                    <a:pt x="178353" y="72696"/>
                    <a:pt x="168605" y="78539"/>
                    <a:pt x="156371" y="78539"/>
                  </a:cubicBezTo>
                  <a:cubicBezTo>
                    <a:pt x="135088" y="78539"/>
                    <a:pt x="106363" y="62239"/>
                    <a:pt x="106363" y="31932"/>
                  </a:cubicBezTo>
                  <a:cubicBezTo>
                    <a:pt x="106363" y="14035"/>
                    <a:pt x="117540" y="-1384"/>
                    <a:pt x="138282" y="-1384"/>
                  </a:cubicBezTo>
                  <a:cubicBezTo>
                    <a:pt x="168247" y="-1384"/>
                    <a:pt x="182254" y="16155"/>
                    <a:pt x="182254" y="18641"/>
                  </a:cubicBezTo>
                  <a:cubicBezTo>
                    <a:pt x="182254" y="19705"/>
                    <a:pt x="180665" y="21649"/>
                    <a:pt x="179242" y="21649"/>
                  </a:cubicBezTo>
                  <a:cubicBezTo>
                    <a:pt x="178178" y="21649"/>
                    <a:pt x="177820" y="21300"/>
                    <a:pt x="176406" y="19880"/>
                  </a:cubicBezTo>
                  <a:cubicBezTo>
                    <a:pt x="162576" y="3578"/>
                    <a:pt x="141825" y="3578"/>
                    <a:pt x="138640" y="3578"/>
                  </a:cubicBezTo>
                  <a:cubicBezTo>
                    <a:pt x="127994" y="3578"/>
                    <a:pt x="120908" y="10669"/>
                    <a:pt x="120908" y="25016"/>
                  </a:cubicBezTo>
                  <a:cubicBezTo>
                    <a:pt x="120908" y="27502"/>
                    <a:pt x="120908" y="31042"/>
                    <a:pt x="123037" y="40793"/>
                  </a:cubicBezTo>
                  <a:lnTo>
                    <a:pt x="134207" y="40793"/>
                  </a:lnTo>
                  <a:close/>
                  <a:moveTo>
                    <a:pt x="124451" y="45756"/>
                  </a:moveTo>
                  <a:cubicBezTo>
                    <a:pt x="131720" y="71449"/>
                    <a:pt x="151406" y="73576"/>
                    <a:pt x="156371" y="73576"/>
                  </a:cubicBezTo>
                  <a:cubicBezTo>
                    <a:pt x="164172" y="73576"/>
                    <a:pt x="170734" y="69678"/>
                    <a:pt x="170734" y="62946"/>
                  </a:cubicBezTo>
                  <a:cubicBezTo>
                    <a:pt x="170734" y="45756"/>
                    <a:pt x="140769" y="45756"/>
                    <a:pt x="133142" y="45756"/>
                  </a:cubicBezTo>
                  <a:lnTo>
                    <a:pt x="124451" y="45756"/>
                  </a:lnTo>
                  <a:close/>
                  <a:moveTo>
                    <a:pt x="268235" y="68265"/>
                  </a:moveTo>
                  <a:cubicBezTo>
                    <a:pt x="261854" y="67201"/>
                    <a:pt x="259196" y="62239"/>
                    <a:pt x="259196" y="58340"/>
                  </a:cubicBezTo>
                  <a:cubicBezTo>
                    <a:pt x="259196" y="53553"/>
                    <a:pt x="262920" y="51782"/>
                    <a:pt x="266105" y="51782"/>
                  </a:cubicBezTo>
                  <a:cubicBezTo>
                    <a:pt x="270007" y="51782"/>
                    <a:pt x="276218" y="54617"/>
                    <a:pt x="276218" y="63120"/>
                  </a:cubicBezTo>
                  <a:cubicBezTo>
                    <a:pt x="276218" y="75172"/>
                    <a:pt x="262388" y="78539"/>
                    <a:pt x="252807" y="78539"/>
                  </a:cubicBezTo>
                  <a:cubicBezTo>
                    <a:pt x="226210" y="78539"/>
                    <a:pt x="201567" y="54085"/>
                    <a:pt x="201567" y="29447"/>
                  </a:cubicBezTo>
                  <a:cubicBezTo>
                    <a:pt x="201567" y="14210"/>
                    <a:pt x="212205" y="-1384"/>
                    <a:pt x="234369" y="-1384"/>
                  </a:cubicBezTo>
                  <a:cubicBezTo>
                    <a:pt x="264333" y="-1384"/>
                    <a:pt x="278340" y="16155"/>
                    <a:pt x="278340" y="18641"/>
                  </a:cubicBezTo>
                  <a:cubicBezTo>
                    <a:pt x="278340" y="19705"/>
                    <a:pt x="276751" y="21649"/>
                    <a:pt x="275328" y="21649"/>
                  </a:cubicBezTo>
                  <a:cubicBezTo>
                    <a:pt x="274266" y="21649"/>
                    <a:pt x="273907" y="21300"/>
                    <a:pt x="272494" y="19880"/>
                  </a:cubicBezTo>
                  <a:cubicBezTo>
                    <a:pt x="258662" y="3578"/>
                    <a:pt x="237912" y="3578"/>
                    <a:pt x="234726" y="3578"/>
                  </a:cubicBezTo>
                  <a:cubicBezTo>
                    <a:pt x="221961" y="3578"/>
                    <a:pt x="216280" y="12257"/>
                    <a:pt x="216280" y="23247"/>
                  </a:cubicBezTo>
                  <a:cubicBezTo>
                    <a:pt x="216280" y="28391"/>
                    <a:pt x="218767" y="47701"/>
                    <a:pt x="227990" y="59936"/>
                  </a:cubicBezTo>
                  <a:cubicBezTo>
                    <a:pt x="234726" y="68614"/>
                    <a:pt x="243943" y="73576"/>
                    <a:pt x="252807" y="73576"/>
                  </a:cubicBezTo>
                  <a:cubicBezTo>
                    <a:pt x="255293" y="73576"/>
                    <a:pt x="263802" y="73227"/>
                    <a:pt x="268235" y="68265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396" name="任意多边形: 形状 1395">
              <a:extLst>
                <a:ext uri="{FF2B5EF4-FFF2-40B4-BE49-F238E27FC236}">
                  <a16:creationId xmlns:a16="http://schemas.microsoft.com/office/drawing/2014/main" id="{F822C1EA-9977-2CE1-1AA9-B1EDA4B8C729}"/>
                </a:ext>
              </a:extLst>
            </p:cNvPr>
            <p:cNvSpPr/>
            <p:nvPr>
              <p:custDataLst>
                <p:tags r:id="rId221"/>
              </p:custDataLst>
            </p:nvPr>
          </p:nvSpPr>
          <p:spPr>
            <a:xfrm flipV="1">
              <a:off x="14709664" y="-13979989"/>
              <a:ext cx="73761" cy="13648"/>
            </a:xfrm>
            <a:custGeom>
              <a:avLst/>
              <a:gdLst>
                <a:gd name="connsiteX0" fmla="*/ 73761 w 73761"/>
                <a:gd name="connsiteY0" fmla="*/ 5363 h 13648"/>
                <a:gd name="connsiteX1" fmla="*/ 64896 w 73761"/>
                <a:gd name="connsiteY1" fmla="*/ 12270 h 13648"/>
                <a:gd name="connsiteX2" fmla="*/ 8866 w 73761"/>
                <a:gd name="connsiteY2" fmla="*/ 12270 h 13648"/>
                <a:gd name="connsiteX3" fmla="*/ 0 w 73761"/>
                <a:gd name="connsiteY3" fmla="*/ 5537 h 13648"/>
                <a:gd name="connsiteX4" fmla="*/ 8866 w 73761"/>
                <a:gd name="connsiteY4" fmla="*/ -1378 h 13648"/>
                <a:gd name="connsiteX5" fmla="*/ 64896 w 73761"/>
                <a:gd name="connsiteY5" fmla="*/ -1378 h 13648"/>
                <a:gd name="connsiteX6" fmla="*/ 73761 w 73761"/>
                <a:gd name="connsiteY6" fmla="*/ 5363 h 13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761" h="13648">
                  <a:moveTo>
                    <a:pt x="73761" y="5363"/>
                  </a:moveTo>
                  <a:cubicBezTo>
                    <a:pt x="73761" y="12270"/>
                    <a:pt x="67025" y="12270"/>
                    <a:pt x="64896" y="12270"/>
                  </a:cubicBezTo>
                  <a:lnTo>
                    <a:pt x="8866" y="12270"/>
                  </a:lnTo>
                  <a:cubicBezTo>
                    <a:pt x="6919" y="12270"/>
                    <a:pt x="0" y="12270"/>
                    <a:pt x="0" y="5537"/>
                  </a:cubicBezTo>
                  <a:cubicBezTo>
                    <a:pt x="0" y="-1378"/>
                    <a:pt x="6737" y="-1378"/>
                    <a:pt x="8866" y="-1378"/>
                  </a:cubicBezTo>
                  <a:lnTo>
                    <a:pt x="64896" y="-1378"/>
                  </a:lnTo>
                  <a:cubicBezTo>
                    <a:pt x="66851" y="-1378"/>
                    <a:pt x="73761" y="-1378"/>
                    <a:pt x="73761" y="5363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397" name="任意多边形: 形状 1396">
              <a:extLst>
                <a:ext uri="{FF2B5EF4-FFF2-40B4-BE49-F238E27FC236}">
                  <a16:creationId xmlns:a16="http://schemas.microsoft.com/office/drawing/2014/main" id="{7A86D4B7-DC0E-50A8-183D-4723744D3ECC}"/>
                </a:ext>
              </a:extLst>
            </p:cNvPr>
            <p:cNvSpPr/>
            <p:nvPr>
              <p:custDataLst>
                <p:tags r:id="rId222"/>
              </p:custDataLst>
            </p:nvPr>
          </p:nvSpPr>
          <p:spPr>
            <a:xfrm flipV="1">
              <a:off x="14806310" y="-14068065"/>
              <a:ext cx="184211" cy="79922"/>
            </a:xfrm>
            <a:custGeom>
              <a:avLst/>
              <a:gdLst>
                <a:gd name="connsiteX0" fmla="*/ 63832 w 184211"/>
                <a:gd name="connsiteY0" fmla="*/ 67020 h 79922"/>
                <a:gd name="connsiteX1" fmla="*/ 56380 w 184211"/>
                <a:gd name="connsiteY1" fmla="*/ 58691 h 79922"/>
                <a:gd name="connsiteX2" fmla="*/ 62235 w 184211"/>
                <a:gd name="connsiteY2" fmla="*/ 53021 h 79922"/>
                <a:gd name="connsiteX3" fmla="*/ 70743 w 184211"/>
                <a:gd name="connsiteY3" fmla="*/ 63121 h 79922"/>
                <a:gd name="connsiteX4" fmla="*/ 47165 w 184211"/>
                <a:gd name="connsiteY4" fmla="*/ 78541 h 79922"/>
                <a:gd name="connsiteX5" fmla="*/ 14538 w 184211"/>
                <a:gd name="connsiteY5" fmla="*/ 52665 h 79922"/>
                <a:gd name="connsiteX6" fmla="*/ 20743 w 184211"/>
                <a:gd name="connsiteY6" fmla="*/ 39731 h 79922"/>
                <a:gd name="connsiteX7" fmla="*/ 40778 w 184211"/>
                <a:gd name="connsiteY7" fmla="*/ 33355 h 79922"/>
                <a:gd name="connsiteX8" fmla="*/ 55856 w 184211"/>
                <a:gd name="connsiteY8" fmla="*/ 21651 h 79922"/>
                <a:gd name="connsiteX9" fmla="*/ 46458 w 184211"/>
                <a:gd name="connsiteY9" fmla="*/ 7479 h 79922"/>
                <a:gd name="connsiteX10" fmla="*/ 28726 w 184211"/>
                <a:gd name="connsiteY10" fmla="*/ 3580 h 79922"/>
                <a:gd name="connsiteX11" fmla="*/ 7444 w 184211"/>
                <a:gd name="connsiteY11" fmla="*/ 11021 h 79922"/>
                <a:gd name="connsiteX12" fmla="*/ 17199 w 184211"/>
                <a:gd name="connsiteY12" fmla="*/ 21119 h 79922"/>
                <a:gd name="connsiteX13" fmla="*/ 10280 w 184211"/>
                <a:gd name="connsiteY13" fmla="*/ 27677 h 79922"/>
                <a:gd name="connsiteX14" fmla="*/ 0 w 184211"/>
                <a:gd name="connsiteY14" fmla="*/ 15808 h 79922"/>
                <a:gd name="connsiteX15" fmla="*/ 28544 w 184211"/>
                <a:gd name="connsiteY15" fmla="*/ -1382 h 79922"/>
                <a:gd name="connsiteX16" fmla="*/ 67200 w 184211"/>
                <a:gd name="connsiteY16" fmla="*/ 27860 h 79922"/>
                <a:gd name="connsiteX17" fmla="*/ 42732 w 184211"/>
                <a:gd name="connsiteY17" fmla="*/ 48592 h 79922"/>
                <a:gd name="connsiteX18" fmla="*/ 35638 w 184211"/>
                <a:gd name="connsiteY18" fmla="*/ 50013 h 79922"/>
                <a:gd name="connsiteX19" fmla="*/ 25882 w 184211"/>
                <a:gd name="connsiteY19" fmla="*/ 58874 h 79922"/>
                <a:gd name="connsiteX20" fmla="*/ 32977 w 184211"/>
                <a:gd name="connsiteY20" fmla="*/ 70211 h 79922"/>
                <a:gd name="connsiteX21" fmla="*/ 46990 w 184211"/>
                <a:gd name="connsiteY21" fmla="*/ 73578 h 79922"/>
                <a:gd name="connsiteX22" fmla="*/ 63832 w 184211"/>
                <a:gd name="connsiteY22" fmla="*/ 67020 h 79922"/>
                <a:gd name="connsiteX23" fmla="*/ 157790 w 184211"/>
                <a:gd name="connsiteY23" fmla="*/ 68084 h 79922"/>
                <a:gd name="connsiteX24" fmla="*/ 139526 w 184211"/>
                <a:gd name="connsiteY24" fmla="*/ 78541 h 79922"/>
                <a:gd name="connsiteX25" fmla="*/ 93783 w 184211"/>
                <a:gd name="connsiteY25" fmla="*/ 28036 h 79922"/>
                <a:gd name="connsiteX26" fmla="*/ 120555 w 184211"/>
                <a:gd name="connsiteY26" fmla="*/ -1382 h 79922"/>
                <a:gd name="connsiteX27" fmla="*/ 145730 w 184211"/>
                <a:gd name="connsiteY27" fmla="*/ 11021 h 79922"/>
                <a:gd name="connsiteX28" fmla="*/ 163994 w 184211"/>
                <a:gd name="connsiteY28" fmla="*/ -1382 h 79922"/>
                <a:gd name="connsiteX29" fmla="*/ 178008 w 184211"/>
                <a:gd name="connsiteY29" fmla="*/ 8011 h 79922"/>
                <a:gd name="connsiteX30" fmla="*/ 184212 w 184211"/>
                <a:gd name="connsiteY30" fmla="*/ 25733 h 79922"/>
                <a:gd name="connsiteX31" fmla="*/ 181375 w 184211"/>
                <a:gd name="connsiteY31" fmla="*/ 28036 h 79922"/>
                <a:gd name="connsiteX32" fmla="*/ 177475 w 184211"/>
                <a:gd name="connsiteY32" fmla="*/ 22541 h 79922"/>
                <a:gd name="connsiteX33" fmla="*/ 164526 w 184211"/>
                <a:gd name="connsiteY33" fmla="*/ 3580 h 79922"/>
                <a:gd name="connsiteX34" fmla="*/ 158679 w 184211"/>
                <a:gd name="connsiteY34" fmla="*/ 12258 h 79922"/>
                <a:gd name="connsiteX35" fmla="*/ 161333 w 184211"/>
                <a:gd name="connsiteY35" fmla="*/ 26265 h 79922"/>
                <a:gd name="connsiteX36" fmla="*/ 165233 w 184211"/>
                <a:gd name="connsiteY36" fmla="*/ 42216 h 79922"/>
                <a:gd name="connsiteX37" fmla="*/ 168784 w 184211"/>
                <a:gd name="connsiteY37" fmla="*/ 55682 h 79922"/>
                <a:gd name="connsiteX38" fmla="*/ 171977 w 184211"/>
                <a:gd name="connsiteY38" fmla="*/ 69506 h 79922"/>
                <a:gd name="connsiteX39" fmla="*/ 165948 w 184211"/>
                <a:gd name="connsiteY39" fmla="*/ 75174 h 79922"/>
                <a:gd name="connsiteX40" fmla="*/ 157790 w 184211"/>
                <a:gd name="connsiteY40" fmla="*/ 68084 h 79922"/>
                <a:gd name="connsiteX41" fmla="*/ 146445 w 184211"/>
                <a:gd name="connsiteY41" fmla="*/ 22541 h 79922"/>
                <a:gd name="connsiteX42" fmla="*/ 137397 w 184211"/>
                <a:gd name="connsiteY42" fmla="*/ 10670 h 79922"/>
                <a:gd name="connsiteX43" fmla="*/ 121087 w 184211"/>
                <a:gd name="connsiteY43" fmla="*/ 3580 h 79922"/>
                <a:gd name="connsiteX44" fmla="*/ 108139 w 184211"/>
                <a:gd name="connsiteY44" fmla="*/ 20770 h 79922"/>
                <a:gd name="connsiteX45" fmla="*/ 117362 w 184211"/>
                <a:gd name="connsiteY45" fmla="*/ 56746 h 79922"/>
                <a:gd name="connsiteX46" fmla="*/ 139526 w 184211"/>
                <a:gd name="connsiteY46" fmla="*/ 73578 h 79922"/>
                <a:gd name="connsiteX47" fmla="*/ 155311 w 184211"/>
                <a:gd name="connsiteY47" fmla="*/ 58159 h 79922"/>
                <a:gd name="connsiteX48" fmla="*/ 154779 w 184211"/>
                <a:gd name="connsiteY48" fmla="*/ 55682 h 79922"/>
                <a:gd name="connsiteX49" fmla="*/ 146445 w 184211"/>
                <a:gd name="connsiteY49" fmla="*/ 22541 h 79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84211" h="79922">
                  <a:moveTo>
                    <a:pt x="63832" y="67020"/>
                  </a:moveTo>
                  <a:cubicBezTo>
                    <a:pt x="59224" y="65956"/>
                    <a:pt x="56380" y="62241"/>
                    <a:pt x="56380" y="58691"/>
                  </a:cubicBezTo>
                  <a:cubicBezTo>
                    <a:pt x="56380" y="54619"/>
                    <a:pt x="59931" y="53021"/>
                    <a:pt x="62235" y="53021"/>
                  </a:cubicBezTo>
                  <a:cubicBezTo>
                    <a:pt x="64006" y="53021"/>
                    <a:pt x="70743" y="54087"/>
                    <a:pt x="70743" y="63121"/>
                  </a:cubicBezTo>
                  <a:cubicBezTo>
                    <a:pt x="70743" y="74642"/>
                    <a:pt x="57977" y="78541"/>
                    <a:pt x="47165" y="78541"/>
                  </a:cubicBezTo>
                  <a:cubicBezTo>
                    <a:pt x="19503" y="78541"/>
                    <a:pt x="14538" y="58159"/>
                    <a:pt x="14538" y="52665"/>
                  </a:cubicBezTo>
                  <a:cubicBezTo>
                    <a:pt x="14538" y="46114"/>
                    <a:pt x="18264" y="41859"/>
                    <a:pt x="20743" y="39731"/>
                  </a:cubicBezTo>
                  <a:cubicBezTo>
                    <a:pt x="25350" y="36190"/>
                    <a:pt x="28544" y="35475"/>
                    <a:pt x="40778" y="33355"/>
                  </a:cubicBezTo>
                  <a:cubicBezTo>
                    <a:pt x="44504" y="32641"/>
                    <a:pt x="55856" y="30512"/>
                    <a:pt x="55856" y="21651"/>
                  </a:cubicBezTo>
                  <a:cubicBezTo>
                    <a:pt x="55856" y="18643"/>
                    <a:pt x="53902" y="11909"/>
                    <a:pt x="46458" y="7479"/>
                  </a:cubicBezTo>
                  <a:cubicBezTo>
                    <a:pt x="39539" y="3580"/>
                    <a:pt x="30847" y="3580"/>
                    <a:pt x="28726" y="3580"/>
                  </a:cubicBezTo>
                  <a:cubicBezTo>
                    <a:pt x="21632" y="3580"/>
                    <a:pt x="11528" y="5176"/>
                    <a:pt x="7444" y="11021"/>
                  </a:cubicBezTo>
                  <a:cubicBezTo>
                    <a:pt x="13299" y="11726"/>
                    <a:pt x="17199" y="16157"/>
                    <a:pt x="17199" y="21119"/>
                  </a:cubicBezTo>
                  <a:cubicBezTo>
                    <a:pt x="17199" y="25550"/>
                    <a:pt x="14005" y="27677"/>
                    <a:pt x="10280" y="27677"/>
                  </a:cubicBezTo>
                  <a:cubicBezTo>
                    <a:pt x="5140" y="27677"/>
                    <a:pt x="0" y="23605"/>
                    <a:pt x="0" y="15808"/>
                  </a:cubicBezTo>
                  <a:cubicBezTo>
                    <a:pt x="0" y="5176"/>
                    <a:pt x="11344" y="-1382"/>
                    <a:pt x="28544" y="-1382"/>
                  </a:cubicBezTo>
                  <a:cubicBezTo>
                    <a:pt x="61171" y="-1382"/>
                    <a:pt x="67200" y="20946"/>
                    <a:pt x="67200" y="27860"/>
                  </a:cubicBezTo>
                  <a:cubicBezTo>
                    <a:pt x="67200" y="44162"/>
                    <a:pt x="49294" y="47353"/>
                    <a:pt x="42732" y="48592"/>
                  </a:cubicBezTo>
                  <a:cubicBezTo>
                    <a:pt x="41135" y="48949"/>
                    <a:pt x="36702" y="49656"/>
                    <a:pt x="35638" y="50013"/>
                  </a:cubicBezTo>
                  <a:cubicBezTo>
                    <a:pt x="29076" y="51252"/>
                    <a:pt x="25882" y="54975"/>
                    <a:pt x="25882" y="58874"/>
                  </a:cubicBezTo>
                  <a:cubicBezTo>
                    <a:pt x="25882" y="62948"/>
                    <a:pt x="29076" y="67735"/>
                    <a:pt x="32977" y="70211"/>
                  </a:cubicBezTo>
                  <a:cubicBezTo>
                    <a:pt x="37767" y="73229"/>
                    <a:pt x="43971" y="73578"/>
                    <a:pt x="46990" y="73578"/>
                  </a:cubicBezTo>
                  <a:cubicBezTo>
                    <a:pt x="50708" y="73578"/>
                    <a:pt x="59931" y="73046"/>
                    <a:pt x="63832" y="67020"/>
                  </a:cubicBezTo>
                  <a:close/>
                  <a:moveTo>
                    <a:pt x="157790" y="68084"/>
                  </a:moveTo>
                  <a:cubicBezTo>
                    <a:pt x="154063" y="73936"/>
                    <a:pt x="148034" y="78541"/>
                    <a:pt x="139526" y="78541"/>
                  </a:cubicBezTo>
                  <a:cubicBezTo>
                    <a:pt x="116829" y="78541"/>
                    <a:pt x="93783" y="53555"/>
                    <a:pt x="93783" y="28036"/>
                  </a:cubicBezTo>
                  <a:cubicBezTo>
                    <a:pt x="93783" y="10846"/>
                    <a:pt x="105302" y="-1382"/>
                    <a:pt x="120555" y="-1382"/>
                  </a:cubicBezTo>
                  <a:cubicBezTo>
                    <a:pt x="130128" y="-1382"/>
                    <a:pt x="138636" y="4112"/>
                    <a:pt x="145730" y="11021"/>
                  </a:cubicBezTo>
                  <a:cubicBezTo>
                    <a:pt x="149098" y="389"/>
                    <a:pt x="159386" y="-1382"/>
                    <a:pt x="163994" y="-1382"/>
                  </a:cubicBezTo>
                  <a:cubicBezTo>
                    <a:pt x="170381" y="-1382"/>
                    <a:pt x="174814" y="2516"/>
                    <a:pt x="178008" y="8011"/>
                  </a:cubicBezTo>
                  <a:cubicBezTo>
                    <a:pt x="181908" y="14919"/>
                    <a:pt x="184212" y="25018"/>
                    <a:pt x="184212" y="25733"/>
                  </a:cubicBezTo>
                  <a:cubicBezTo>
                    <a:pt x="184212" y="28036"/>
                    <a:pt x="181908" y="28036"/>
                    <a:pt x="181375" y="28036"/>
                  </a:cubicBezTo>
                  <a:cubicBezTo>
                    <a:pt x="178889" y="28036"/>
                    <a:pt x="178714" y="27328"/>
                    <a:pt x="177475" y="22541"/>
                  </a:cubicBezTo>
                  <a:cubicBezTo>
                    <a:pt x="175346" y="14037"/>
                    <a:pt x="171977" y="3580"/>
                    <a:pt x="164526" y="3580"/>
                  </a:cubicBezTo>
                  <a:cubicBezTo>
                    <a:pt x="159918" y="3580"/>
                    <a:pt x="158679" y="7479"/>
                    <a:pt x="158679" y="12258"/>
                  </a:cubicBezTo>
                  <a:cubicBezTo>
                    <a:pt x="158679" y="15276"/>
                    <a:pt x="160093" y="21651"/>
                    <a:pt x="161333" y="26265"/>
                  </a:cubicBezTo>
                  <a:cubicBezTo>
                    <a:pt x="162580" y="31044"/>
                    <a:pt x="164351" y="38309"/>
                    <a:pt x="165233" y="42216"/>
                  </a:cubicBezTo>
                  <a:lnTo>
                    <a:pt x="168784" y="55682"/>
                  </a:lnTo>
                  <a:cubicBezTo>
                    <a:pt x="169849" y="60287"/>
                    <a:pt x="171977" y="68616"/>
                    <a:pt x="171977" y="69506"/>
                  </a:cubicBezTo>
                  <a:cubicBezTo>
                    <a:pt x="171977" y="73404"/>
                    <a:pt x="168784" y="75174"/>
                    <a:pt x="165948" y="75174"/>
                  </a:cubicBezTo>
                  <a:cubicBezTo>
                    <a:pt x="162929" y="75174"/>
                    <a:pt x="158854" y="73046"/>
                    <a:pt x="157790" y="68084"/>
                  </a:cubicBezTo>
                  <a:close/>
                  <a:moveTo>
                    <a:pt x="146445" y="22541"/>
                  </a:moveTo>
                  <a:cubicBezTo>
                    <a:pt x="145198" y="17579"/>
                    <a:pt x="141298" y="14037"/>
                    <a:pt x="137397" y="10670"/>
                  </a:cubicBezTo>
                  <a:cubicBezTo>
                    <a:pt x="135800" y="9250"/>
                    <a:pt x="128713" y="3580"/>
                    <a:pt x="121087" y="3580"/>
                  </a:cubicBezTo>
                  <a:cubicBezTo>
                    <a:pt x="114526" y="3580"/>
                    <a:pt x="108139" y="8186"/>
                    <a:pt x="108139" y="20770"/>
                  </a:cubicBezTo>
                  <a:cubicBezTo>
                    <a:pt x="108139" y="30163"/>
                    <a:pt x="113286" y="49656"/>
                    <a:pt x="117362" y="56746"/>
                  </a:cubicBezTo>
                  <a:cubicBezTo>
                    <a:pt x="125520" y="70919"/>
                    <a:pt x="134561" y="73578"/>
                    <a:pt x="139526" y="73578"/>
                  </a:cubicBezTo>
                  <a:cubicBezTo>
                    <a:pt x="151935" y="73578"/>
                    <a:pt x="155311" y="60113"/>
                    <a:pt x="155311" y="58159"/>
                  </a:cubicBezTo>
                  <a:cubicBezTo>
                    <a:pt x="155311" y="57452"/>
                    <a:pt x="154953" y="56214"/>
                    <a:pt x="154779" y="55682"/>
                  </a:cubicBezTo>
                  <a:lnTo>
                    <a:pt x="146445" y="22541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398" name="任意多边形: 形状 1397">
              <a:extLst>
                <a:ext uri="{FF2B5EF4-FFF2-40B4-BE49-F238E27FC236}">
                  <a16:creationId xmlns:a16="http://schemas.microsoft.com/office/drawing/2014/main" id="{CEA96ADB-5AAC-321B-151B-1BA2F762E1F4}"/>
                </a:ext>
              </a:extLst>
            </p:cNvPr>
            <p:cNvSpPr/>
            <p:nvPr>
              <p:custDataLst>
                <p:tags r:id="rId223"/>
              </p:custDataLst>
            </p:nvPr>
          </p:nvSpPr>
          <p:spPr>
            <a:xfrm flipV="1">
              <a:off x="15009254" y="-13979989"/>
              <a:ext cx="73762" cy="13648"/>
            </a:xfrm>
            <a:custGeom>
              <a:avLst/>
              <a:gdLst>
                <a:gd name="connsiteX0" fmla="*/ 73762 w 73762"/>
                <a:gd name="connsiteY0" fmla="*/ 5363 h 13648"/>
                <a:gd name="connsiteX1" fmla="*/ 64896 w 73762"/>
                <a:gd name="connsiteY1" fmla="*/ 12270 h 13648"/>
                <a:gd name="connsiteX2" fmla="*/ 8866 w 73762"/>
                <a:gd name="connsiteY2" fmla="*/ 12270 h 13648"/>
                <a:gd name="connsiteX3" fmla="*/ 0 w 73762"/>
                <a:gd name="connsiteY3" fmla="*/ 5537 h 13648"/>
                <a:gd name="connsiteX4" fmla="*/ 8866 w 73762"/>
                <a:gd name="connsiteY4" fmla="*/ -1378 h 13648"/>
                <a:gd name="connsiteX5" fmla="*/ 64896 w 73762"/>
                <a:gd name="connsiteY5" fmla="*/ -1378 h 13648"/>
                <a:gd name="connsiteX6" fmla="*/ 73762 w 73762"/>
                <a:gd name="connsiteY6" fmla="*/ 5363 h 13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762" h="13648">
                  <a:moveTo>
                    <a:pt x="73762" y="5363"/>
                  </a:moveTo>
                  <a:cubicBezTo>
                    <a:pt x="73762" y="12270"/>
                    <a:pt x="67025" y="12270"/>
                    <a:pt x="64896" y="12270"/>
                  </a:cubicBezTo>
                  <a:lnTo>
                    <a:pt x="8866" y="12270"/>
                  </a:lnTo>
                  <a:cubicBezTo>
                    <a:pt x="6919" y="12270"/>
                    <a:pt x="0" y="12270"/>
                    <a:pt x="0" y="5537"/>
                  </a:cubicBezTo>
                  <a:cubicBezTo>
                    <a:pt x="0" y="-1378"/>
                    <a:pt x="6737" y="-1378"/>
                    <a:pt x="8866" y="-1378"/>
                  </a:cubicBezTo>
                  <a:lnTo>
                    <a:pt x="64896" y="-1378"/>
                  </a:lnTo>
                  <a:cubicBezTo>
                    <a:pt x="66851" y="-1378"/>
                    <a:pt x="73762" y="-1378"/>
                    <a:pt x="73762" y="5363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399" name="任意多边形: 形状 1398">
              <a:extLst>
                <a:ext uri="{FF2B5EF4-FFF2-40B4-BE49-F238E27FC236}">
                  <a16:creationId xmlns:a16="http://schemas.microsoft.com/office/drawing/2014/main" id="{B7899D47-EED7-42AD-9971-8F3763F9E8D5}"/>
                </a:ext>
              </a:extLst>
            </p:cNvPr>
            <p:cNvSpPr/>
            <p:nvPr>
              <p:custDataLst>
                <p:tags r:id="rId224"/>
              </p:custDataLst>
            </p:nvPr>
          </p:nvSpPr>
          <p:spPr>
            <a:xfrm flipV="1">
              <a:off x="15104279" y="-14112902"/>
              <a:ext cx="39720" cy="124759"/>
            </a:xfrm>
            <a:custGeom>
              <a:avLst/>
              <a:gdLst>
                <a:gd name="connsiteX0" fmla="*/ 39006 w 39720"/>
                <a:gd name="connsiteY0" fmla="*/ 118055 h 124759"/>
                <a:gd name="connsiteX1" fmla="*/ 39721 w 39720"/>
                <a:gd name="connsiteY1" fmla="*/ 120898 h 124759"/>
                <a:gd name="connsiteX2" fmla="*/ 36877 w 39720"/>
                <a:gd name="connsiteY2" fmla="*/ 123376 h 124759"/>
                <a:gd name="connsiteX3" fmla="*/ 14180 w 39720"/>
                <a:gd name="connsiteY3" fmla="*/ 121605 h 124759"/>
                <a:gd name="connsiteX4" fmla="*/ 10462 w 39720"/>
                <a:gd name="connsiteY4" fmla="*/ 117533 h 124759"/>
                <a:gd name="connsiteX5" fmla="*/ 14895 w 39720"/>
                <a:gd name="connsiteY5" fmla="*/ 115047 h 124759"/>
                <a:gd name="connsiteX6" fmla="*/ 23404 w 39720"/>
                <a:gd name="connsiteY6" fmla="*/ 112387 h 124759"/>
                <a:gd name="connsiteX7" fmla="*/ 22697 w 39720"/>
                <a:gd name="connsiteY7" fmla="*/ 108489 h 124759"/>
                <a:gd name="connsiteX8" fmla="*/ 707 w 39720"/>
                <a:gd name="connsiteY8" fmla="*/ 20944 h 124759"/>
                <a:gd name="connsiteX9" fmla="*/ 0 w 39720"/>
                <a:gd name="connsiteY9" fmla="*/ 15450 h 124759"/>
                <a:gd name="connsiteX10" fmla="*/ 18613 w 39720"/>
                <a:gd name="connsiteY10" fmla="*/ -1384 h 124759"/>
                <a:gd name="connsiteX11" fmla="*/ 32802 w 39720"/>
                <a:gd name="connsiteY11" fmla="*/ 8009 h 124759"/>
                <a:gd name="connsiteX12" fmla="*/ 39006 w 39720"/>
                <a:gd name="connsiteY12" fmla="*/ 25731 h 124759"/>
                <a:gd name="connsiteX13" fmla="*/ 36170 w 39720"/>
                <a:gd name="connsiteY13" fmla="*/ 28034 h 124759"/>
                <a:gd name="connsiteX14" fmla="*/ 32627 w 39720"/>
                <a:gd name="connsiteY14" fmla="*/ 23779 h 124759"/>
                <a:gd name="connsiteX15" fmla="*/ 19328 w 39720"/>
                <a:gd name="connsiteY15" fmla="*/ 3578 h 124759"/>
                <a:gd name="connsiteX16" fmla="*/ 13299 w 39720"/>
                <a:gd name="connsiteY16" fmla="*/ 12257 h 124759"/>
                <a:gd name="connsiteX17" fmla="*/ 14363 w 39720"/>
                <a:gd name="connsiteY17" fmla="*/ 19530 h 124759"/>
                <a:gd name="connsiteX18" fmla="*/ 39006 w 39720"/>
                <a:gd name="connsiteY18" fmla="*/ 118055 h 124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9720" h="124759">
                  <a:moveTo>
                    <a:pt x="39006" y="118055"/>
                  </a:moveTo>
                  <a:cubicBezTo>
                    <a:pt x="39189" y="118413"/>
                    <a:pt x="39721" y="120716"/>
                    <a:pt x="39721" y="120898"/>
                  </a:cubicBezTo>
                  <a:cubicBezTo>
                    <a:pt x="39721" y="121780"/>
                    <a:pt x="39006" y="123376"/>
                    <a:pt x="36877" y="123376"/>
                  </a:cubicBezTo>
                  <a:cubicBezTo>
                    <a:pt x="33334" y="123376"/>
                    <a:pt x="18613" y="121961"/>
                    <a:pt x="14180" y="121605"/>
                  </a:cubicBezTo>
                  <a:cubicBezTo>
                    <a:pt x="12941" y="121430"/>
                    <a:pt x="10462" y="121248"/>
                    <a:pt x="10462" y="117533"/>
                  </a:cubicBezTo>
                  <a:cubicBezTo>
                    <a:pt x="10462" y="115047"/>
                    <a:pt x="12941" y="115047"/>
                    <a:pt x="14895" y="115047"/>
                  </a:cubicBezTo>
                  <a:cubicBezTo>
                    <a:pt x="23404" y="115047"/>
                    <a:pt x="23404" y="113808"/>
                    <a:pt x="23404" y="112387"/>
                  </a:cubicBezTo>
                  <a:cubicBezTo>
                    <a:pt x="23404" y="111148"/>
                    <a:pt x="23046" y="110084"/>
                    <a:pt x="22697" y="108489"/>
                  </a:cubicBezTo>
                  <a:lnTo>
                    <a:pt x="707" y="20944"/>
                  </a:lnTo>
                  <a:cubicBezTo>
                    <a:pt x="175" y="19173"/>
                    <a:pt x="0" y="17219"/>
                    <a:pt x="0" y="15450"/>
                  </a:cubicBezTo>
                  <a:cubicBezTo>
                    <a:pt x="0" y="4110"/>
                    <a:pt x="10105" y="-1384"/>
                    <a:pt x="18613" y="-1384"/>
                  </a:cubicBezTo>
                  <a:cubicBezTo>
                    <a:pt x="22871" y="-1384"/>
                    <a:pt x="28194" y="30"/>
                    <a:pt x="32802" y="8009"/>
                  </a:cubicBezTo>
                  <a:cubicBezTo>
                    <a:pt x="36527" y="14567"/>
                    <a:pt x="39006" y="25016"/>
                    <a:pt x="39006" y="25731"/>
                  </a:cubicBezTo>
                  <a:cubicBezTo>
                    <a:pt x="39006" y="28034"/>
                    <a:pt x="36702" y="28034"/>
                    <a:pt x="36170" y="28034"/>
                  </a:cubicBezTo>
                  <a:cubicBezTo>
                    <a:pt x="33691" y="28034"/>
                    <a:pt x="33334" y="26970"/>
                    <a:pt x="32627" y="23779"/>
                  </a:cubicBezTo>
                  <a:cubicBezTo>
                    <a:pt x="30323" y="14918"/>
                    <a:pt x="26947" y="3578"/>
                    <a:pt x="19328" y="3578"/>
                  </a:cubicBezTo>
                  <a:cubicBezTo>
                    <a:pt x="14538" y="3578"/>
                    <a:pt x="13299" y="8009"/>
                    <a:pt x="13299" y="12257"/>
                  </a:cubicBezTo>
                  <a:cubicBezTo>
                    <a:pt x="13299" y="14210"/>
                    <a:pt x="13831" y="17577"/>
                    <a:pt x="14363" y="19530"/>
                  </a:cubicBezTo>
                  <a:lnTo>
                    <a:pt x="39006" y="118055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400" name="任意多边形: 形状 1399">
              <a:extLst>
                <a:ext uri="{FF2B5EF4-FFF2-40B4-BE49-F238E27FC236}">
                  <a16:creationId xmlns:a16="http://schemas.microsoft.com/office/drawing/2014/main" id="{4533BDBE-89AA-A847-272E-18527687ADCA}"/>
                </a:ext>
              </a:extLst>
            </p:cNvPr>
            <p:cNvSpPr/>
            <p:nvPr>
              <p:custDataLst>
                <p:tags r:id="rId225"/>
              </p:custDataLst>
            </p:nvPr>
          </p:nvSpPr>
          <p:spPr>
            <a:xfrm flipV="1">
              <a:off x="15166454" y="-14068065"/>
              <a:ext cx="108342" cy="79922"/>
            </a:xfrm>
            <a:custGeom>
              <a:avLst/>
              <a:gdLst>
                <a:gd name="connsiteX0" fmla="*/ 13299 w 108342"/>
                <a:gd name="connsiteY0" fmla="*/ 11553 h 79922"/>
                <a:gd name="connsiteX1" fmla="*/ 11528 w 108342"/>
                <a:gd name="connsiteY1" fmla="*/ 4287 h 79922"/>
                <a:gd name="connsiteX2" fmla="*/ 17557 w 108342"/>
                <a:gd name="connsiteY2" fmla="*/ -1382 h 79922"/>
                <a:gd name="connsiteX3" fmla="*/ 24469 w 108342"/>
                <a:gd name="connsiteY3" fmla="*/ 2516 h 79922"/>
                <a:gd name="connsiteX4" fmla="*/ 27662 w 108342"/>
                <a:gd name="connsiteY4" fmla="*/ 13505 h 79922"/>
                <a:gd name="connsiteX5" fmla="*/ 31563 w 108342"/>
                <a:gd name="connsiteY5" fmla="*/ 29448 h 79922"/>
                <a:gd name="connsiteX6" fmla="*/ 34573 w 108342"/>
                <a:gd name="connsiteY6" fmla="*/ 41327 h 79922"/>
                <a:gd name="connsiteX7" fmla="*/ 42025 w 108342"/>
                <a:gd name="connsiteY7" fmla="*/ 57278 h 79922"/>
                <a:gd name="connsiteX8" fmla="*/ 68622 w 108342"/>
                <a:gd name="connsiteY8" fmla="*/ 73578 h 79922"/>
                <a:gd name="connsiteX9" fmla="*/ 79085 w 108342"/>
                <a:gd name="connsiteY9" fmla="*/ 61177 h 79922"/>
                <a:gd name="connsiteX10" fmla="*/ 68622 w 108342"/>
                <a:gd name="connsiteY10" fmla="*/ 23430 h 79922"/>
                <a:gd name="connsiteX11" fmla="*/ 65961 w 108342"/>
                <a:gd name="connsiteY11" fmla="*/ 13856 h 79922"/>
                <a:gd name="connsiteX12" fmla="*/ 82803 w 108342"/>
                <a:gd name="connsiteY12" fmla="*/ -1382 h 79922"/>
                <a:gd name="connsiteX13" fmla="*/ 108343 w 108342"/>
                <a:gd name="connsiteY13" fmla="*/ 25733 h 79922"/>
                <a:gd name="connsiteX14" fmla="*/ 105499 w 108342"/>
                <a:gd name="connsiteY14" fmla="*/ 28036 h 79922"/>
                <a:gd name="connsiteX15" fmla="*/ 102131 w 108342"/>
                <a:gd name="connsiteY15" fmla="*/ 25018 h 79922"/>
                <a:gd name="connsiteX16" fmla="*/ 83335 w 108342"/>
                <a:gd name="connsiteY16" fmla="*/ 3580 h 79922"/>
                <a:gd name="connsiteX17" fmla="*/ 78902 w 108342"/>
                <a:gd name="connsiteY17" fmla="*/ 9782 h 79922"/>
                <a:gd name="connsiteX18" fmla="*/ 82985 w 108342"/>
                <a:gd name="connsiteY18" fmla="*/ 24137 h 79922"/>
                <a:gd name="connsiteX19" fmla="*/ 92383 w 108342"/>
                <a:gd name="connsiteY19" fmla="*/ 58342 h 79922"/>
                <a:gd name="connsiteX20" fmla="*/ 69329 w 108342"/>
                <a:gd name="connsiteY20" fmla="*/ 78541 h 79922"/>
                <a:gd name="connsiteX21" fmla="*/ 39364 w 108342"/>
                <a:gd name="connsiteY21" fmla="*/ 62414 h 79922"/>
                <a:gd name="connsiteX22" fmla="*/ 20393 w 108342"/>
                <a:gd name="connsiteY22" fmla="*/ 78541 h 79922"/>
                <a:gd name="connsiteX23" fmla="*/ 6387 w 108342"/>
                <a:gd name="connsiteY23" fmla="*/ 68974 h 79922"/>
                <a:gd name="connsiteX24" fmla="*/ 0 w 108342"/>
                <a:gd name="connsiteY24" fmla="*/ 51426 h 79922"/>
                <a:gd name="connsiteX25" fmla="*/ 3011 w 108342"/>
                <a:gd name="connsiteY25" fmla="*/ 49124 h 79922"/>
                <a:gd name="connsiteX26" fmla="*/ 6920 w 108342"/>
                <a:gd name="connsiteY26" fmla="*/ 54443 h 79922"/>
                <a:gd name="connsiteX27" fmla="*/ 19860 w 108342"/>
                <a:gd name="connsiteY27" fmla="*/ 73578 h 79922"/>
                <a:gd name="connsiteX28" fmla="*/ 25708 w 108342"/>
                <a:gd name="connsiteY28" fmla="*/ 64892 h 79922"/>
                <a:gd name="connsiteX29" fmla="*/ 22871 w 108342"/>
                <a:gd name="connsiteY29" fmla="*/ 50188 h 79922"/>
                <a:gd name="connsiteX30" fmla="*/ 18971 w 108342"/>
                <a:gd name="connsiteY30" fmla="*/ 34237 h 79922"/>
                <a:gd name="connsiteX31" fmla="*/ 13299 w 108342"/>
                <a:gd name="connsiteY31" fmla="*/ 11553 h 79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08342" h="79922">
                  <a:moveTo>
                    <a:pt x="13299" y="11553"/>
                  </a:moveTo>
                  <a:cubicBezTo>
                    <a:pt x="12592" y="9250"/>
                    <a:pt x="11528" y="4819"/>
                    <a:pt x="11528" y="4287"/>
                  </a:cubicBezTo>
                  <a:cubicBezTo>
                    <a:pt x="11528" y="389"/>
                    <a:pt x="14721" y="-1382"/>
                    <a:pt x="17557" y="-1382"/>
                  </a:cubicBezTo>
                  <a:cubicBezTo>
                    <a:pt x="20743" y="-1382"/>
                    <a:pt x="23587" y="921"/>
                    <a:pt x="24469" y="2516"/>
                  </a:cubicBezTo>
                  <a:cubicBezTo>
                    <a:pt x="25359" y="4112"/>
                    <a:pt x="26772" y="9782"/>
                    <a:pt x="27662" y="13505"/>
                  </a:cubicBezTo>
                  <a:cubicBezTo>
                    <a:pt x="28552" y="16872"/>
                    <a:pt x="30498" y="25018"/>
                    <a:pt x="31563" y="29448"/>
                  </a:cubicBezTo>
                  <a:cubicBezTo>
                    <a:pt x="32627" y="33355"/>
                    <a:pt x="33691" y="37253"/>
                    <a:pt x="34573" y="41327"/>
                  </a:cubicBezTo>
                  <a:cubicBezTo>
                    <a:pt x="36528" y="48592"/>
                    <a:pt x="36885" y="50013"/>
                    <a:pt x="42025" y="57278"/>
                  </a:cubicBezTo>
                  <a:cubicBezTo>
                    <a:pt x="46990" y="64368"/>
                    <a:pt x="55324" y="73578"/>
                    <a:pt x="68622" y="73578"/>
                  </a:cubicBezTo>
                  <a:cubicBezTo>
                    <a:pt x="78902" y="73578"/>
                    <a:pt x="79085" y="64543"/>
                    <a:pt x="79085" y="61177"/>
                  </a:cubicBezTo>
                  <a:cubicBezTo>
                    <a:pt x="79085" y="50545"/>
                    <a:pt x="71458" y="30870"/>
                    <a:pt x="68622" y="23430"/>
                  </a:cubicBezTo>
                  <a:cubicBezTo>
                    <a:pt x="66668" y="18467"/>
                    <a:pt x="65961" y="16872"/>
                    <a:pt x="65961" y="13856"/>
                  </a:cubicBezTo>
                  <a:cubicBezTo>
                    <a:pt x="65961" y="4463"/>
                    <a:pt x="73762" y="-1382"/>
                    <a:pt x="82803" y="-1382"/>
                  </a:cubicBezTo>
                  <a:cubicBezTo>
                    <a:pt x="100534" y="-1382"/>
                    <a:pt x="108343" y="23073"/>
                    <a:pt x="108343" y="25733"/>
                  </a:cubicBezTo>
                  <a:cubicBezTo>
                    <a:pt x="108343" y="28036"/>
                    <a:pt x="106031" y="28036"/>
                    <a:pt x="105499" y="28036"/>
                  </a:cubicBezTo>
                  <a:cubicBezTo>
                    <a:pt x="103021" y="28036"/>
                    <a:pt x="102845" y="26972"/>
                    <a:pt x="102131" y="25018"/>
                  </a:cubicBezTo>
                  <a:cubicBezTo>
                    <a:pt x="98055" y="10846"/>
                    <a:pt x="90429" y="3580"/>
                    <a:pt x="83335" y="3580"/>
                  </a:cubicBezTo>
                  <a:cubicBezTo>
                    <a:pt x="79617" y="3580"/>
                    <a:pt x="78902" y="6058"/>
                    <a:pt x="78902" y="9782"/>
                  </a:cubicBezTo>
                  <a:cubicBezTo>
                    <a:pt x="78902" y="13856"/>
                    <a:pt x="79792" y="16157"/>
                    <a:pt x="82985" y="24137"/>
                  </a:cubicBezTo>
                  <a:cubicBezTo>
                    <a:pt x="85114" y="29631"/>
                    <a:pt x="92383" y="48417"/>
                    <a:pt x="92383" y="58342"/>
                  </a:cubicBezTo>
                  <a:cubicBezTo>
                    <a:pt x="92383" y="75532"/>
                    <a:pt x="78727" y="78541"/>
                    <a:pt x="69329" y="78541"/>
                  </a:cubicBezTo>
                  <a:cubicBezTo>
                    <a:pt x="54617" y="78541"/>
                    <a:pt x="44686" y="69506"/>
                    <a:pt x="39364" y="62414"/>
                  </a:cubicBezTo>
                  <a:cubicBezTo>
                    <a:pt x="38124" y="74642"/>
                    <a:pt x="27662" y="78541"/>
                    <a:pt x="20393" y="78541"/>
                  </a:cubicBezTo>
                  <a:cubicBezTo>
                    <a:pt x="12767" y="78541"/>
                    <a:pt x="8691" y="73046"/>
                    <a:pt x="6387" y="68974"/>
                  </a:cubicBezTo>
                  <a:cubicBezTo>
                    <a:pt x="2486" y="62414"/>
                    <a:pt x="0" y="52316"/>
                    <a:pt x="0" y="51426"/>
                  </a:cubicBezTo>
                  <a:cubicBezTo>
                    <a:pt x="0" y="49124"/>
                    <a:pt x="2486" y="49124"/>
                    <a:pt x="3011" y="49124"/>
                  </a:cubicBezTo>
                  <a:cubicBezTo>
                    <a:pt x="5498" y="49124"/>
                    <a:pt x="5673" y="49656"/>
                    <a:pt x="6920" y="54443"/>
                  </a:cubicBezTo>
                  <a:cubicBezTo>
                    <a:pt x="9573" y="64892"/>
                    <a:pt x="12941" y="73578"/>
                    <a:pt x="19860" y="73578"/>
                  </a:cubicBezTo>
                  <a:cubicBezTo>
                    <a:pt x="24469" y="73578"/>
                    <a:pt x="25708" y="69680"/>
                    <a:pt x="25708" y="64892"/>
                  </a:cubicBezTo>
                  <a:cubicBezTo>
                    <a:pt x="25708" y="61526"/>
                    <a:pt x="24119" y="54975"/>
                    <a:pt x="22871" y="50188"/>
                  </a:cubicBezTo>
                  <a:cubicBezTo>
                    <a:pt x="21632" y="45399"/>
                    <a:pt x="19860" y="38136"/>
                    <a:pt x="18971" y="34237"/>
                  </a:cubicBezTo>
                  <a:lnTo>
                    <a:pt x="13299" y="11553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401" name="任意多边形: 形状 1400">
              <a:extLst>
                <a:ext uri="{FF2B5EF4-FFF2-40B4-BE49-F238E27FC236}">
                  <a16:creationId xmlns:a16="http://schemas.microsoft.com/office/drawing/2014/main" id="{5656AF09-630A-D2EE-9882-2A1ABC563EB4}"/>
                </a:ext>
              </a:extLst>
            </p:cNvPr>
            <p:cNvSpPr/>
            <p:nvPr>
              <p:custDataLst>
                <p:tags r:id="rId226"/>
              </p:custDataLst>
            </p:nvPr>
          </p:nvSpPr>
          <p:spPr>
            <a:xfrm flipV="1">
              <a:off x="15317997" y="-13905686"/>
              <a:ext cx="29631" cy="75675"/>
            </a:xfrm>
            <a:custGeom>
              <a:avLst/>
              <a:gdLst>
                <a:gd name="connsiteX0" fmla="*/ 29632 w 29631"/>
                <a:gd name="connsiteY0" fmla="*/ 47730 h 75675"/>
                <a:gd name="connsiteX1" fmla="*/ 13425 w 29631"/>
                <a:gd name="connsiteY1" fmla="*/ 74306 h 75675"/>
                <a:gd name="connsiteX2" fmla="*/ 0 w 29631"/>
                <a:gd name="connsiteY2" fmla="*/ 60887 h 75675"/>
                <a:gd name="connsiteX3" fmla="*/ 13425 w 29631"/>
                <a:gd name="connsiteY3" fmla="*/ 47478 h 75675"/>
                <a:gd name="connsiteX4" fmla="*/ 22283 w 29631"/>
                <a:gd name="connsiteY4" fmla="*/ 50764 h 75675"/>
                <a:gd name="connsiteX5" fmla="*/ 23555 w 29631"/>
                <a:gd name="connsiteY5" fmla="*/ 51527 h 75675"/>
                <a:gd name="connsiteX6" fmla="*/ 24063 w 29631"/>
                <a:gd name="connsiteY6" fmla="*/ 47730 h 75675"/>
                <a:gd name="connsiteX7" fmla="*/ 6840 w 29631"/>
                <a:gd name="connsiteY7" fmla="*/ 5468 h 75675"/>
                <a:gd name="connsiteX8" fmla="*/ 4051 w 29631"/>
                <a:gd name="connsiteY8" fmla="*/ 1417 h 75675"/>
                <a:gd name="connsiteX9" fmla="*/ 6586 w 29631"/>
                <a:gd name="connsiteY9" fmla="*/ -1370 h 75675"/>
                <a:gd name="connsiteX10" fmla="*/ 29632 w 29631"/>
                <a:gd name="connsiteY10" fmla="*/ 47730 h 75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9631" h="75675">
                  <a:moveTo>
                    <a:pt x="29632" y="47730"/>
                  </a:moveTo>
                  <a:cubicBezTo>
                    <a:pt x="29632" y="64437"/>
                    <a:pt x="23300" y="74306"/>
                    <a:pt x="13425" y="74306"/>
                  </a:cubicBezTo>
                  <a:cubicBezTo>
                    <a:pt x="5068" y="74306"/>
                    <a:pt x="0" y="67977"/>
                    <a:pt x="0" y="60887"/>
                  </a:cubicBezTo>
                  <a:cubicBezTo>
                    <a:pt x="0" y="54059"/>
                    <a:pt x="5068" y="47478"/>
                    <a:pt x="13425" y="47478"/>
                  </a:cubicBezTo>
                  <a:cubicBezTo>
                    <a:pt x="16460" y="47478"/>
                    <a:pt x="19757" y="48493"/>
                    <a:pt x="22283" y="50764"/>
                  </a:cubicBezTo>
                  <a:cubicBezTo>
                    <a:pt x="23046" y="51272"/>
                    <a:pt x="23300" y="51527"/>
                    <a:pt x="23555" y="51527"/>
                  </a:cubicBezTo>
                  <a:cubicBezTo>
                    <a:pt x="23808" y="51527"/>
                    <a:pt x="24063" y="51272"/>
                    <a:pt x="24063" y="47730"/>
                  </a:cubicBezTo>
                  <a:cubicBezTo>
                    <a:pt x="24063" y="29000"/>
                    <a:pt x="15197" y="13820"/>
                    <a:pt x="6840" y="5468"/>
                  </a:cubicBezTo>
                  <a:cubicBezTo>
                    <a:pt x="4051" y="2681"/>
                    <a:pt x="4051" y="2172"/>
                    <a:pt x="4051" y="1417"/>
                  </a:cubicBezTo>
                  <a:cubicBezTo>
                    <a:pt x="4051" y="-360"/>
                    <a:pt x="5323" y="-1370"/>
                    <a:pt x="6586" y="-1370"/>
                  </a:cubicBezTo>
                  <a:cubicBezTo>
                    <a:pt x="9374" y="-1370"/>
                    <a:pt x="29632" y="18116"/>
                    <a:pt x="29632" y="47730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402" name="任意多边形: 形状 1401">
              <a:extLst>
                <a:ext uri="{FF2B5EF4-FFF2-40B4-BE49-F238E27FC236}">
                  <a16:creationId xmlns:a16="http://schemas.microsoft.com/office/drawing/2014/main" id="{2A39218D-2A14-C390-7173-9E11BC58EE5D}"/>
                </a:ext>
              </a:extLst>
            </p:cNvPr>
            <p:cNvSpPr/>
            <p:nvPr>
              <p:custDataLst>
                <p:tags r:id="rId227"/>
              </p:custDataLst>
            </p:nvPr>
          </p:nvSpPr>
          <p:spPr>
            <a:xfrm flipV="1">
              <a:off x="15418663" y="-14052479"/>
              <a:ext cx="207899" cy="173620"/>
            </a:xfrm>
            <a:custGeom>
              <a:avLst/>
              <a:gdLst>
                <a:gd name="connsiteX0" fmla="*/ 207899 w 207899"/>
                <a:gd name="connsiteY0" fmla="*/ -1377 h 173620"/>
                <a:gd name="connsiteX1" fmla="*/ 207899 w 207899"/>
                <a:gd name="connsiteY1" fmla="*/ 10515 h 173620"/>
                <a:gd name="connsiteX2" fmla="*/ 180555 w 207899"/>
                <a:gd name="connsiteY2" fmla="*/ 10515 h 173620"/>
                <a:gd name="connsiteX3" fmla="*/ 180555 w 207899"/>
                <a:gd name="connsiteY3" fmla="*/ 160349 h 173620"/>
                <a:gd name="connsiteX4" fmla="*/ 207899 w 207899"/>
                <a:gd name="connsiteY4" fmla="*/ 160349 h 173620"/>
                <a:gd name="connsiteX5" fmla="*/ 207899 w 207899"/>
                <a:gd name="connsiteY5" fmla="*/ 172244 h 173620"/>
                <a:gd name="connsiteX6" fmla="*/ 162570 w 207899"/>
                <a:gd name="connsiteY6" fmla="*/ 171481 h 173620"/>
                <a:gd name="connsiteX7" fmla="*/ 117248 w 207899"/>
                <a:gd name="connsiteY7" fmla="*/ 172244 h 173620"/>
                <a:gd name="connsiteX8" fmla="*/ 117248 w 207899"/>
                <a:gd name="connsiteY8" fmla="*/ 160349 h 173620"/>
                <a:gd name="connsiteX9" fmla="*/ 144593 w 207899"/>
                <a:gd name="connsiteY9" fmla="*/ 160349 h 173620"/>
                <a:gd name="connsiteX10" fmla="*/ 144593 w 207899"/>
                <a:gd name="connsiteY10" fmla="*/ 94797 h 173620"/>
                <a:gd name="connsiteX11" fmla="*/ 63307 w 207899"/>
                <a:gd name="connsiteY11" fmla="*/ 94797 h 173620"/>
                <a:gd name="connsiteX12" fmla="*/ 63307 w 207899"/>
                <a:gd name="connsiteY12" fmla="*/ 160349 h 173620"/>
                <a:gd name="connsiteX13" fmla="*/ 90659 w 207899"/>
                <a:gd name="connsiteY13" fmla="*/ 160349 h 173620"/>
                <a:gd name="connsiteX14" fmla="*/ 90659 w 207899"/>
                <a:gd name="connsiteY14" fmla="*/ 172244 h 173620"/>
                <a:gd name="connsiteX15" fmla="*/ 45330 w 207899"/>
                <a:gd name="connsiteY15" fmla="*/ 171481 h 173620"/>
                <a:gd name="connsiteX16" fmla="*/ 0 w 207899"/>
                <a:gd name="connsiteY16" fmla="*/ 172244 h 173620"/>
                <a:gd name="connsiteX17" fmla="*/ 0 w 207899"/>
                <a:gd name="connsiteY17" fmla="*/ 160349 h 173620"/>
                <a:gd name="connsiteX18" fmla="*/ 27352 w 207899"/>
                <a:gd name="connsiteY18" fmla="*/ 160349 h 173620"/>
                <a:gd name="connsiteX19" fmla="*/ 27352 w 207899"/>
                <a:gd name="connsiteY19" fmla="*/ 10515 h 173620"/>
                <a:gd name="connsiteX20" fmla="*/ 0 w 207899"/>
                <a:gd name="connsiteY20" fmla="*/ 10515 h 173620"/>
                <a:gd name="connsiteX21" fmla="*/ 0 w 207899"/>
                <a:gd name="connsiteY21" fmla="*/ -1377 h 173620"/>
                <a:gd name="connsiteX22" fmla="*/ 45330 w 207899"/>
                <a:gd name="connsiteY22" fmla="*/ -616 h 173620"/>
                <a:gd name="connsiteX23" fmla="*/ 90659 w 207899"/>
                <a:gd name="connsiteY23" fmla="*/ -1377 h 173620"/>
                <a:gd name="connsiteX24" fmla="*/ 90659 w 207899"/>
                <a:gd name="connsiteY24" fmla="*/ 10515 h 173620"/>
                <a:gd name="connsiteX25" fmla="*/ 63307 w 207899"/>
                <a:gd name="connsiteY25" fmla="*/ 10515 h 173620"/>
                <a:gd name="connsiteX26" fmla="*/ 63307 w 207899"/>
                <a:gd name="connsiteY26" fmla="*/ 82903 h 173620"/>
                <a:gd name="connsiteX27" fmla="*/ 144593 w 207899"/>
                <a:gd name="connsiteY27" fmla="*/ 82903 h 173620"/>
                <a:gd name="connsiteX28" fmla="*/ 144593 w 207899"/>
                <a:gd name="connsiteY28" fmla="*/ 10515 h 173620"/>
                <a:gd name="connsiteX29" fmla="*/ 117248 w 207899"/>
                <a:gd name="connsiteY29" fmla="*/ 10515 h 173620"/>
                <a:gd name="connsiteX30" fmla="*/ 117248 w 207899"/>
                <a:gd name="connsiteY30" fmla="*/ -1377 h 173620"/>
                <a:gd name="connsiteX31" fmla="*/ 162570 w 207899"/>
                <a:gd name="connsiteY31" fmla="*/ -616 h 173620"/>
                <a:gd name="connsiteX32" fmla="*/ 207899 w 207899"/>
                <a:gd name="connsiteY32" fmla="*/ -1377 h 173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07899" h="173620">
                  <a:moveTo>
                    <a:pt x="207899" y="-1377"/>
                  </a:moveTo>
                  <a:lnTo>
                    <a:pt x="207899" y="10515"/>
                  </a:lnTo>
                  <a:lnTo>
                    <a:pt x="180555" y="10515"/>
                  </a:lnTo>
                  <a:lnTo>
                    <a:pt x="180555" y="160349"/>
                  </a:lnTo>
                  <a:lnTo>
                    <a:pt x="207899" y="160349"/>
                  </a:lnTo>
                  <a:lnTo>
                    <a:pt x="207899" y="172244"/>
                  </a:lnTo>
                  <a:cubicBezTo>
                    <a:pt x="198279" y="171481"/>
                    <a:pt x="173462" y="171481"/>
                    <a:pt x="162570" y="171481"/>
                  </a:cubicBezTo>
                  <a:cubicBezTo>
                    <a:pt x="151686" y="171481"/>
                    <a:pt x="126869" y="171481"/>
                    <a:pt x="117248" y="172244"/>
                  </a:cubicBezTo>
                  <a:lnTo>
                    <a:pt x="117248" y="160349"/>
                  </a:lnTo>
                  <a:lnTo>
                    <a:pt x="144593" y="160349"/>
                  </a:lnTo>
                  <a:lnTo>
                    <a:pt x="144593" y="94797"/>
                  </a:lnTo>
                  <a:lnTo>
                    <a:pt x="63307" y="94797"/>
                  </a:lnTo>
                  <a:lnTo>
                    <a:pt x="63307" y="160349"/>
                  </a:lnTo>
                  <a:lnTo>
                    <a:pt x="90659" y="160349"/>
                  </a:lnTo>
                  <a:lnTo>
                    <a:pt x="90659" y="172244"/>
                  </a:lnTo>
                  <a:cubicBezTo>
                    <a:pt x="81031" y="171481"/>
                    <a:pt x="56221" y="171481"/>
                    <a:pt x="45330" y="171481"/>
                  </a:cubicBezTo>
                  <a:cubicBezTo>
                    <a:pt x="34438" y="171481"/>
                    <a:pt x="9621" y="171481"/>
                    <a:pt x="0" y="172244"/>
                  </a:cubicBezTo>
                  <a:lnTo>
                    <a:pt x="0" y="160349"/>
                  </a:lnTo>
                  <a:lnTo>
                    <a:pt x="27352" y="160349"/>
                  </a:lnTo>
                  <a:lnTo>
                    <a:pt x="27352" y="10515"/>
                  </a:lnTo>
                  <a:lnTo>
                    <a:pt x="0" y="10515"/>
                  </a:lnTo>
                  <a:lnTo>
                    <a:pt x="0" y="-1377"/>
                  </a:lnTo>
                  <a:cubicBezTo>
                    <a:pt x="9621" y="-616"/>
                    <a:pt x="34438" y="-616"/>
                    <a:pt x="45330" y="-616"/>
                  </a:cubicBezTo>
                  <a:cubicBezTo>
                    <a:pt x="56221" y="-616"/>
                    <a:pt x="81031" y="-616"/>
                    <a:pt x="90659" y="-1377"/>
                  </a:cubicBezTo>
                  <a:lnTo>
                    <a:pt x="90659" y="10515"/>
                  </a:lnTo>
                  <a:lnTo>
                    <a:pt x="63307" y="10515"/>
                  </a:lnTo>
                  <a:lnTo>
                    <a:pt x="63307" y="82903"/>
                  </a:lnTo>
                  <a:lnTo>
                    <a:pt x="144593" y="82903"/>
                  </a:lnTo>
                  <a:lnTo>
                    <a:pt x="144593" y="10515"/>
                  </a:lnTo>
                  <a:lnTo>
                    <a:pt x="117248" y="10515"/>
                  </a:lnTo>
                  <a:lnTo>
                    <a:pt x="117248" y="-1377"/>
                  </a:lnTo>
                  <a:cubicBezTo>
                    <a:pt x="126869" y="-616"/>
                    <a:pt x="151686" y="-616"/>
                    <a:pt x="162570" y="-616"/>
                  </a:cubicBezTo>
                  <a:cubicBezTo>
                    <a:pt x="173462" y="-616"/>
                    <a:pt x="198279" y="-616"/>
                    <a:pt x="207899" y="-1377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403" name="任意多边形: 形状 1402">
              <a:extLst>
                <a:ext uri="{FF2B5EF4-FFF2-40B4-BE49-F238E27FC236}">
                  <a16:creationId xmlns:a16="http://schemas.microsoft.com/office/drawing/2014/main" id="{38DE6B25-3E31-D700-1E87-4185BC0054FA}"/>
                </a:ext>
              </a:extLst>
            </p:cNvPr>
            <p:cNvSpPr/>
            <p:nvPr>
              <p:custDataLst>
                <p:tags r:id="rId228"/>
              </p:custDataLst>
            </p:nvPr>
          </p:nvSpPr>
          <p:spPr>
            <a:xfrm flipV="1">
              <a:off x="15648593" y="-14068065"/>
              <a:ext cx="297138" cy="79922"/>
            </a:xfrm>
            <a:custGeom>
              <a:avLst/>
              <a:gdLst>
                <a:gd name="connsiteX0" fmla="*/ 27844 w 297138"/>
                <a:gd name="connsiteY0" fmla="*/ 40795 h 79922"/>
                <a:gd name="connsiteX1" fmla="*/ 56387 w 297138"/>
                <a:gd name="connsiteY1" fmla="*/ 44519 h 79922"/>
                <a:gd name="connsiteX2" fmla="*/ 71990 w 297138"/>
                <a:gd name="connsiteY2" fmla="*/ 62948 h 79922"/>
                <a:gd name="connsiteX3" fmla="*/ 50009 w 297138"/>
                <a:gd name="connsiteY3" fmla="*/ 78541 h 79922"/>
                <a:gd name="connsiteX4" fmla="*/ 0 w 297138"/>
                <a:gd name="connsiteY4" fmla="*/ 31934 h 79922"/>
                <a:gd name="connsiteX5" fmla="*/ 31919 w 297138"/>
                <a:gd name="connsiteY5" fmla="*/ -1382 h 79922"/>
                <a:gd name="connsiteX6" fmla="*/ 75891 w 297138"/>
                <a:gd name="connsiteY6" fmla="*/ 18643 h 79922"/>
                <a:gd name="connsiteX7" fmla="*/ 72880 w 297138"/>
                <a:gd name="connsiteY7" fmla="*/ 21651 h 79922"/>
                <a:gd name="connsiteX8" fmla="*/ 70044 w 297138"/>
                <a:gd name="connsiteY8" fmla="*/ 19882 h 79922"/>
                <a:gd name="connsiteX9" fmla="*/ 32277 w 297138"/>
                <a:gd name="connsiteY9" fmla="*/ 3580 h 79922"/>
                <a:gd name="connsiteX10" fmla="*/ 14545 w 297138"/>
                <a:gd name="connsiteY10" fmla="*/ 25018 h 79922"/>
                <a:gd name="connsiteX11" fmla="*/ 16675 w 297138"/>
                <a:gd name="connsiteY11" fmla="*/ 40795 h 79922"/>
                <a:gd name="connsiteX12" fmla="*/ 27844 w 297138"/>
                <a:gd name="connsiteY12" fmla="*/ 40795 h 79922"/>
                <a:gd name="connsiteX13" fmla="*/ 18089 w 297138"/>
                <a:gd name="connsiteY13" fmla="*/ 45758 h 79922"/>
                <a:gd name="connsiteX14" fmla="*/ 50009 w 297138"/>
                <a:gd name="connsiteY14" fmla="*/ 73578 h 79922"/>
                <a:gd name="connsiteX15" fmla="*/ 64372 w 297138"/>
                <a:gd name="connsiteY15" fmla="*/ 62948 h 79922"/>
                <a:gd name="connsiteX16" fmla="*/ 26780 w 297138"/>
                <a:gd name="connsiteY16" fmla="*/ 45758 h 79922"/>
                <a:gd name="connsiteX17" fmla="*/ 18089 w 297138"/>
                <a:gd name="connsiteY17" fmla="*/ 45758 h 79922"/>
                <a:gd name="connsiteX18" fmla="*/ 105842 w 297138"/>
                <a:gd name="connsiteY18" fmla="*/ 11553 h 79922"/>
                <a:gd name="connsiteX19" fmla="*/ 104070 w 297138"/>
                <a:gd name="connsiteY19" fmla="*/ 4287 h 79922"/>
                <a:gd name="connsiteX20" fmla="*/ 110101 w 297138"/>
                <a:gd name="connsiteY20" fmla="*/ -1382 h 79922"/>
                <a:gd name="connsiteX21" fmla="*/ 117011 w 297138"/>
                <a:gd name="connsiteY21" fmla="*/ 2516 h 79922"/>
                <a:gd name="connsiteX22" fmla="*/ 120205 w 297138"/>
                <a:gd name="connsiteY22" fmla="*/ 13505 h 79922"/>
                <a:gd name="connsiteX23" fmla="*/ 124106 w 297138"/>
                <a:gd name="connsiteY23" fmla="*/ 29448 h 79922"/>
                <a:gd name="connsiteX24" fmla="*/ 127117 w 297138"/>
                <a:gd name="connsiteY24" fmla="*/ 41327 h 79922"/>
                <a:gd name="connsiteX25" fmla="*/ 134568 w 297138"/>
                <a:gd name="connsiteY25" fmla="*/ 57278 h 79922"/>
                <a:gd name="connsiteX26" fmla="*/ 161165 w 297138"/>
                <a:gd name="connsiteY26" fmla="*/ 73578 h 79922"/>
                <a:gd name="connsiteX27" fmla="*/ 171628 w 297138"/>
                <a:gd name="connsiteY27" fmla="*/ 61177 h 79922"/>
                <a:gd name="connsiteX28" fmla="*/ 161165 w 297138"/>
                <a:gd name="connsiteY28" fmla="*/ 23430 h 79922"/>
                <a:gd name="connsiteX29" fmla="*/ 158504 w 297138"/>
                <a:gd name="connsiteY29" fmla="*/ 13856 h 79922"/>
                <a:gd name="connsiteX30" fmla="*/ 175346 w 297138"/>
                <a:gd name="connsiteY30" fmla="*/ -1382 h 79922"/>
                <a:gd name="connsiteX31" fmla="*/ 200886 w 297138"/>
                <a:gd name="connsiteY31" fmla="*/ 25733 h 79922"/>
                <a:gd name="connsiteX32" fmla="*/ 198042 w 297138"/>
                <a:gd name="connsiteY32" fmla="*/ 28036 h 79922"/>
                <a:gd name="connsiteX33" fmla="*/ 194673 w 297138"/>
                <a:gd name="connsiteY33" fmla="*/ 25018 h 79922"/>
                <a:gd name="connsiteX34" fmla="*/ 175878 w 297138"/>
                <a:gd name="connsiteY34" fmla="*/ 3580 h 79922"/>
                <a:gd name="connsiteX35" fmla="*/ 171445 w 297138"/>
                <a:gd name="connsiteY35" fmla="*/ 9782 h 79922"/>
                <a:gd name="connsiteX36" fmla="*/ 175528 w 297138"/>
                <a:gd name="connsiteY36" fmla="*/ 24137 h 79922"/>
                <a:gd name="connsiteX37" fmla="*/ 184926 w 297138"/>
                <a:gd name="connsiteY37" fmla="*/ 58342 h 79922"/>
                <a:gd name="connsiteX38" fmla="*/ 161873 w 297138"/>
                <a:gd name="connsiteY38" fmla="*/ 78541 h 79922"/>
                <a:gd name="connsiteX39" fmla="*/ 131907 w 297138"/>
                <a:gd name="connsiteY39" fmla="*/ 62414 h 79922"/>
                <a:gd name="connsiteX40" fmla="*/ 112936 w 297138"/>
                <a:gd name="connsiteY40" fmla="*/ 78541 h 79922"/>
                <a:gd name="connsiteX41" fmla="*/ 98931 w 297138"/>
                <a:gd name="connsiteY41" fmla="*/ 68974 h 79922"/>
                <a:gd name="connsiteX42" fmla="*/ 92543 w 297138"/>
                <a:gd name="connsiteY42" fmla="*/ 51426 h 79922"/>
                <a:gd name="connsiteX43" fmla="*/ 95554 w 297138"/>
                <a:gd name="connsiteY43" fmla="*/ 49124 h 79922"/>
                <a:gd name="connsiteX44" fmla="*/ 99463 w 297138"/>
                <a:gd name="connsiteY44" fmla="*/ 54443 h 79922"/>
                <a:gd name="connsiteX45" fmla="*/ 112404 w 297138"/>
                <a:gd name="connsiteY45" fmla="*/ 73578 h 79922"/>
                <a:gd name="connsiteX46" fmla="*/ 118251 w 297138"/>
                <a:gd name="connsiteY46" fmla="*/ 64892 h 79922"/>
                <a:gd name="connsiteX47" fmla="*/ 115415 w 297138"/>
                <a:gd name="connsiteY47" fmla="*/ 50188 h 79922"/>
                <a:gd name="connsiteX48" fmla="*/ 111514 w 297138"/>
                <a:gd name="connsiteY48" fmla="*/ 34237 h 79922"/>
                <a:gd name="connsiteX49" fmla="*/ 105842 w 297138"/>
                <a:gd name="connsiteY49" fmla="*/ 11553 h 79922"/>
                <a:gd name="connsiteX50" fmla="*/ 287033 w 297138"/>
                <a:gd name="connsiteY50" fmla="*/ 68267 h 79922"/>
                <a:gd name="connsiteX51" fmla="*/ 277993 w 297138"/>
                <a:gd name="connsiteY51" fmla="*/ 58342 h 79922"/>
                <a:gd name="connsiteX52" fmla="*/ 284903 w 297138"/>
                <a:gd name="connsiteY52" fmla="*/ 51784 h 79922"/>
                <a:gd name="connsiteX53" fmla="*/ 295018 w 297138"/>
                <a:gd name="connsiteY53" fmla="*/ 63121 h 79922"/>
                <a:gd name="connsiteX54" fmla="*/ 271605 w 297138"/>
                <a:gd name="connsiteY54" fmla="*/ 78541 h 79922"/>
                <a:gd name="connsiteX55" fmla="*/ 220365 w 297138"/>
                <a:gd name="connsiteY55" fmla="*/ 29448 h 79922"/>
                <a:gd name="connsiteX56" fmla="*/ 253167 w 297138"/>
                <a:gd name="connsiteY56" fmla="*/ -1382 h 79922"/>
                <a:gd name="connsiteX57" fmla="*/ 297138 w 297138"/>
                <a:gd name="connsiteY57" fmla="*/ 18643 h 79922"/>
                <a:gd name="connsiteX58" fmla="*/ 294128 w 297138"/>
                <a:gd name="connsiteY58" fmla="*/ 21651 h 79922"/>
                <a:gd name="connsiteX59" fmla="*/ 291291 w 297138"/>
                <a:gd name="connsiteY59" fmla="*/ 19882 h 79922"/>
                <a:gd name="connsiteX60" fmla="*/ 253525 w 297138"/>
                <a:gd name="connsiteY60" fmla="*/ 3580 h 79922"/>
                <a:gd name="connsiteX61" fmla="*/ 235078 w 297138"/>
                <a:gd name="connsiteY61" fmla="*/ 23248 h 79922"/>
                <a:gd name="connsiteX62" fmla="*/ 246788 w 297138"/>
                <a:gd name="connsiteY62" fmla="*/ 59938 h 79922"/>
                <a:gd name="connsiteX63" fmla="*/ 271605 w 297138"/>
                <a:gd name="connsiteY63" fmla="*/ 73578 h 79922"/>
                <a:gd name="connsiteX64" fmla="*/ 287033 w 297138"/>
                <a:gd name="connsiteY64" fmla="*/ 68267 h 79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297138" h="79922">
                  <a:moveTo>
                    <a:pt x="27844" y="40795"/>
                  </a:moveTo>
                  <a:cubicBezTo>
                    <a:pt x="32809" y="40795"/>
                    <a:pt x="46815" y="41152"/>
                    <a:pt x="56387" y="44519"/>
                  </a:cubicBezTo>
                  <a:cubicBezTo>
                    <a:pt x="69512" y="49124"/>
                    <a:pt x="71990" y="57627"/>
                    <a:pt x="71990" y="62948"/>
                  </a:cubicBezTo>
                  <a:cubicBezTo>
                    <a:pt x="71990" y="72697"/>
                    <a:pt x="62242" y="78541"/>
                    <a:pt x="50009" y="78541"/>
                  </a:cubicBezTo>
                  <a:cubicBezTo>
                    <a:pt x="28726" y="78541"/>
                    <a:pt x="0" y="62241"/>
                    <a:pt x="0" y="31934"/>
                  </a:cubicBezTo>
                  <a:cubicBezTo>
                    <a:pt x="0" y="14037"/>
                    <a:pt x="11178" y="-1382"/>
                    <a:pt x="31919" y="-1382"/>
                  </a:cubicBezTo>
                  <a:cubicBezTo>
                    <a:pt x="61885" y="-1382"/>
                    <a:pt x="75891" y="16157"/>
                    <a:pt x="75891" y="18643"/>
                  </a:cubicBezTo>
                  <a:cubicBezTo>
                    <a:pt x="75891" y="19707"/>
                    <a:pt x="74302" y="21651"/>
                    <a:pt x="72880" y="21651"/>
                  </a:cubicBezTo>
                  <a:cubicBezTo>
                    <a:pt x="71815" y="21651"/>
                    <a:pt x="71458" y="21302"/>
                    <a:pt x="70044" y="19882"/>
                  </a:cubicBezTo>
                  <a:cubicBezTo>
                    <a:pt x="56213" y="3580"/>
                    <a:pt x="35463" y="3580"/>
                    <a:pt x="32277" y="3580"/>
                  </a:cubicBezTo>
                  <a:cubicBezTo>
                    <a:pt x="21632" y="3580"/>
                    <a:pt x="14545" y="10670"/>
                    <a:pt x="14545" y="25018"/>
                  </a:cubicBezTo>
                  <a:cubicBezTo>
                    <a:pt x="14545" y="27504"/>
                    <a:pt x="14545" y="31044"/>
                    <a:pt x="16675" y="40795"/>
                  </a:cubicBezTo>
                  <a:lnTo>
                    <a:pt x="27844" y="40795"/>
                  </a:lnTo>
                  <a:close/>
                  <a:moveTo>
                    <a:pt x="18089" y="45758"/>
                  </a:moveTo>
                  <a:cubicBezTo>
                    <a:pt x="25358" y="71451"/>
                    <a:pt x="45044" y="73578"/>
                    <a:pt x="50009" y="73578"/>
                  </a:cubicBezTo>
                  <a:cubicBezTo>
                    <a:pt x="57809" y="73578"/>
                    <a:pt x="64372" y="69680"/>
                    <a:pt x="64372" y="62948"/>
                  </a:cubicBezTo>
                  <a:cubicBezTo>
                    <a:pt x="64372" y="45758"/>
                    <a:pt x="34406" y="45758"/>
                    <a:pt x="26780" y="45758"/>
                  </a:cubicBezTo>
                  <a:lnTo>
                    <a:pt x="18089" y="45758"/>
                  </a:lnTo>
                  <a:close/>
                  <a:moveTo>
                    <a:pt x="105842" y="11553"/>
                  </a:moveTo>
                  <a:cubicBezTo>
                    <a:pt x="105135" y="9250"/>
                    <a:pt x="104070" y="4819"/>
                    <a:pt x="104070" y="4287"/>
                  </a:cubicBezTo>
                  <a:cubicBezTo>
                    <a:pt x="104070" y="389"/>
                    <a:pt x="107264" y="-1382"/>
                    <a:pt x="110101" y="-1382"/>
                  </a:cubicBezTo>
                  <a:cubicBezTo>
                    <a:pt x="113286" y="-1382"/>
                    <a:pt x="116130" y="921"/>
                    <a:pt x="117011" y="2516"/>
                  </a:cubicBezTo>
                  <a:cubicBezTo>
                    <a:pt x="117901" y="4112"/>
                    <a:pt x="119315" y="9782"/>
                    <a:pt x="120205" y="13505"/>
                  </a:cubicBezTo>
                  <a:cubicBezTo>
                    <a:pt x="121095" y="16872"/>
                    <a:pt x="123041" y="25018"/>
                    <a:pt x="124106" y="29448"/>
                  </a:cubicBezTo>
                  <a:cubicBezTo>
                    <a:pt x="125170" y="33355"/>
                    <a:pt x="126235" y="37253"/>
                    <a:pt x="127117" y="41327"/>
                  </a:cubicBezTo>
                  <a:cubicBezTo>
                    <a:pt x="129071" y="48592"/>
                    <a:pt x="129428" y="50013"/>
                    <a:pt x="134568" y="57278"/>
                  </a:cubicBezTo>
                  <a:cubicBezTo>
                    <a:pt x="139534" y="64368"/>
                    <a:pt x="147866" y="73578"/>
                    <a:pt x="161165" y="73578"/>
                  </a:cubicBezTo>
                  <a:cubicBezTo>
                    <a:pt x="171445" y="73578"/>
                    <a:pt x="171628" y="64543"/>
                    <a:pt x="171628" y="61177"/>
                  </a:cubicBezTo>
                  <a:cubicBezTo>
                    <a:pt x="171628" y="50545"/>
                    <a:pt x="164001" y="30870"/>
                    <a:pt x="161165" y="23430"/>
                  </a:cubicBezTo>
                  <a:cubicBezTo>
                    <a:pt x="159211" y="18467"/>
                    <a:pt x="158504" y="16872"/>
                    <a:pt x="158504" y="13856"/>
                  </a:cubicBezTo>
                  <a:cubicBezTo>
                    <a:pt x="158504" y="4463"/>
                    <a:pt x="166306" y="-1382"/>
                    <a:pt x="175346" y="-1382"/>
                  </a:cubicBezTo>
                  <a:cubicBezTo>
                    <a:pt x="193077" y="-1382"/>
                    <a:pt x="200886" y="23073"/>
                    <a:pt x="200886" y="25733"/>
                  </a:cubicBezTo>
                  <a:cubicBezTo>
                    <a:pt x="200886" y="28036"/>
                    <a:pt x="198574" y="28036"/>
                    <a:pt x="198042" y="28036"/>
                  </a:cubicBezTo>
                  <a:cubicBezTo>
                    <a:pt x="195563" y="28036"/>
                    <a:pt x="195389" y="26972"/>
                    <a:pt x="194673" y="25018"/>
                  </a:cubicBezTo>
                  <a:cubicBezTo>
                    <a:pt x="190598" y="10846"/>
                    <a:pt x="182972" y="3580"/>
                    <a:pt x="175878" y="3580"/>
                  </a:cubicBezTo>
                  <a:cubicBezTo>
                    <a:pt x="172160" y="3580"/>
                    <a:pt x="171445" y="6058"/>
                    <a:pt x="171445" y="9782"/>
                  </a:cubicBezTo>
                  <a:cubicBezTo>
                    <a:pt x="171445" y="13856"/>
                    <a:pt x="172335" y="16157"/>
                    <a:pt x="175528" y="24137"/>
                  </a:cubicBezTo>
                  <a:cubicBezTo>
                    <a:pt x="177658" y="29631"/>
                    <a:pt x="184926" y="48417"/>
                    <a:pt x="184926" y="58342"/>
                  </a:cubicBezTo>
                  <a:cubicBezTo>
                    <a:pt x="184926" y="75532"/>
                    <a:pt x="171271" y="78541"/>
                    <a:pt x="161873" y="78541"/>
                  </a:cubicBezTo>
                  <a:cubicBezTo>
                    <a:pt x="147160" y="78541"/>
                    <a:pt x="137229" y="69506"/>
                    <a:pt x="131907" y="62414"/>
                  </a:cubicBezTo>
                  <a:cubicBezTo>
                    <a:pt x="130668" y="74642"/>
                    <a:pt x="120205" y="78541"/>
                    <a:pt x="112936" y="78541"/>
                  </a:cubicBezTo>
                  <a:cubicBezTo>
                    <a:pt x="105310" y="78541"/>
                    <a:pt x="101235" y="73046"/>
                    <a:pt x="98931" y="68974"/>
                  </a:cubicBezTo>
                  <a:cubicBezTo>
                    <a:pt x="95030" y="62414"/>
                    <a:pt x="92543" y="52316"/>
                    <a:pt x="92543" y="51426"/>
                  </a:cubicBezTo>
                  <a:cubicBezTo>
                    <a:pt x="92543" y="49124"/>
                    <a:pt x="95030" y="49124"/>
                    <a:pt x="95554" y="49124"/>
                  </a:cubicBezTo>
                  <a:cubicBezTo>
                    <a:pt x="98041" y="49124"/>
                    <a:pt x="98216" y="49656"/>
                    <a:pt x="99463" y="54443"/>
                  </a:cubicBezTo>
                  <a:cubicBezTo>
                    <a:pt x="102116" y="64892"/>
                    <a:pt x="105485" y="73578"/>
                    <a:pt x="112404" y="73578"/>
                  </a:cubicBezTo>
                  <a:cubicBezTo>
                    <a:pt x="117011" y="73578"/>
                    <a:pt x="118251" y="69680"/>
                    <a:pt x="118251" y="64892"/>
                  </a:cubicBezTo>
                  <a:cubicBezTo>
                    <a:pt x="118251" y="61526"/>
                    <a:pt x="116662" y="54975"/>
                    <a:pt x="115415" y="50188"/>
                  </a:cubicBezTo>
                  <a:cubicBezTo>
                    <a:pt x="114176" y="45399"/>
                    <a:pt x="112404" y="38136"/>
                    <a:pt x="111514" y="34237"/>
                  </a:cubicBezTo>
                  <a:lnTo>
                    <a:pt x="105842" y="11553"/>
                  </a:lnTo>
                  <a:close/>
                  <a:moveTo>
                    <a:pt x="287033" y="68267"/>
                  </a:moveTo>
                  <a:cubicBezTo>
                    <a:pt x="280655" y="67203"/>
                    <a:pt x="277993" y="62241"/>
                    <a:pt x="277993" y="58342"/>
                  </a:cubicBezTo>
                  <a:cubicBezTo>
                    <a:pt x="277993" y="53555"/>
                    <a:pt x="281717" y="51784"/>
                    <a:pt x="284903" y="51784"/>
                  </a:cubicBezTo>
                  <a:cubicBezTo>
                    <a:pt x="288805" y="51784"/>
                    <a:pt x="295018" y="54619"/>
                    <a:pt x="295018" y="63121"/>
                  </a:cubicBezTo>
                  <a:cubicBezTo>
                    <a:pt x="295018" y="75174"/>
                    <a:pt x="281187" y="78541"/>
                    <a:pt x="271605" y="78541"/>
                  </a:cubicBezTo>
                  <a:cubicBezTo>
                    <a:pt x="245009" y="78541"/>
                    <a:pt x="220365" y="54087"/>
                    <a:pt x="220365" y="29448"/>
                  </a:cubicBezTo>
                  <a:cubicBezTo>
                    <a:pt x="220365" y="14212"/>
                    <a:pt x="231002" y="-1382"/>
                    <a:pt x="253167" y="-1382"/>
                  </a:cubicBezTo>
                  <a:cubicBezTo>
                    <a:pt x="283134" y="-1382"/>
                    <a:pt x="297138" y="16157"/>
                    <a:pt x="297138" y="18643"/>
                  </a:cubicBezTo>
                  <a:cubicBezTo>
                    <a:pt x="297138" y="19707"/>
                    <a:pt x="295550" y="21651"/>
                    <a:pt x="294128" y="21651"/>
                  </a:cubicBezTo>
                  <a:cubicBezTo>
                    <a:pt x="293063" y="21651"/>
                    <a:pt x="292705" y="21302"/>
                    <a:pt x="291291" y="19882"/>
                  </a:cubicBezTo>
                  <a:cubicBezTo>
                    <a:pt x="277460" y="3580"/>
                    <a:pt x="256711" y="3580"/>
                    <a:pt x="253525" y="3580"/>
                  </a:cubicBezTo>
                  <a:cubicBezTo>
                    <a:pt x="240758" y="3580"/>
                    <a:pt x="235078" y="12258"/>
                    <a:pt x="235078" y="23248"/>
                  </a:cubicBezTo>
                  <a:cubicBezTo>
                    <a:pt x="235078" y="28392"/>
                    <a:pt x="237564" y="47702"/>
                    <a:pt x="246788" y="59938"/>
                  </a:cubicBezTo>
                  <a:cubicBezTo>
                    <a:pt x="253525" y="68616"/>
                    <a:pt x="262740" y="73578"/>
                    <a:pt x="271605" y="73578"/>
                  </a:cubicBezTo>
                  <a:cubicBezTo>
                    <a:pt x="274091" y="73578"/>
                    <a:pt x="282599" y="73229"/>
                    <a:pt x="287033" y="68267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404" name="任意多边形: 形状 1403">
              <a:extLst>
                <a:ext uri="{FF2B5EF4-FFF2-40B4-BE49-F238E27FC236}">
                  <a16:creationId xmlns:a16="http://schemas.microsoft.com/office/drawing/2014/main" id="{07098C52-D85C-4CD5-0D44-7DB7C34E14D7}"/>
                </a:ext>
              </a:extLst>
            </p:cNvPr>
            <p:cNvSpPr/>
            <p:nvPr>
              <p:custDataLst>
                <p:tags r:id="rId229"/>
              </p:custDataLst>
            </p:nvPr>
          </p:nvSpPr>
          <p:spPr>
            <a:xfrm flipV="1">
              <a:off x="15982970" y="-13905686"/>
              <a:ext cx="29631" cy="75675"/>
            </a:xfrm>
            <a:custGeom>
              <a:avLst/>
              <a:gdLst>
                <a:gd name="connsiteX0" fmla="*/ 29632 w 29631"/>
                <a:gd name="connsiteY0" fmla="*/ 47730 h 75675"/>
                <a:gd name="connsiteX1" fmla="*/ 13425 w 29631"/>
                <a:gd name="connsiteY1" fmla="*/ 74306 h 75675"/>
                <a:gd name="connsiteX2" fmla="*/ 0 w 29631"/>
                <a:gd name="connsiteY2" fmla="*/ 60887 h 75675"/>
                <a:gd name="connsiteX3" fmla="*/ 13425 w 29631"/>
                <a:gd name="connsiteY3" fmla="*/ 47478 h 75675"/>
                <a:gd name="connsiteX4" fmla="*/ 22283 w 29631"/>
                <a:gd name="connsiteY4" fmla="*/ 50764 h 75675"/>
                <a:gd name="connsiteX5" fmla="*/ 23554 w 29631"/>
                <a:gd name="connsiteY5" fmla="*/ 51527 h 75675"/>
                <a:gd name="connsiteX6" fmla="*/ 24063 w 29631"/>
                <a:gd name="connsiteY6" fmla="*/ 47730 h 75675"/>
                <a:gd name="connsiteX7" fmla="*/ 6839 w 29631"/>
                <a:gd name="connsiteY7" fmla="*/ 5468 h 75675"/>
                <a:gd name="connsiteX8" fmla="*/ 4051 w 29631"/>
                <a:gd name="connsiteY8" fmla="*/ 1417 h 75675"/>
                <a:gd name="connsiteX9" fmla="*/ 6586 w 29631"/>
                <a:gd name="connsiteY9" fmla="*/ -1370 h 75675"/>
                <a:gd name="connsiteX10" fmla="*/ 29632 w 29631"/>
                <a:gd name="connsiteY10" fmla="*/ 47730 h 75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9631" h="75675">
                  <a:moveTo>
                    <a:pt x="29632" y="47730"/>
                  </a:moveTo>
                  <a:cubicBezTo>
                    <a:pt x="29632" y="64437"/>
                    <a:pt x="23300" y="74306"/>
                    <a:pt x="13425" y="74306"/>
                  </a:cubicBezTo>
                  <a:cubicBezTo>
                    <a:pt x="5068" y="74306"/>
                    <a:pt x="0" y="67977"/>
                    <a:pt x="0" y="60887"/>
                  </a:cubicBezTo>
                  <a:cubicBezTo>
                    <a:pt x="0" y="54059"/>
                    <a:pt x="5068" y="47478"/>
                    <a:pt x="13425" y="47478"/>
                  </a:cubicBezTo>
                  <a:cubicBezTo>
                    <a:pt x="16460" y="47478"/>
                    <a:pt x="19757" y="48493"/>
                    <a:pt x="22283" y="50764"/>
                  </a:cubicBezTo>
                  <a:cubicBezTo>
                    <a:pt x="23046" y="51272"/>
                    <a:pt x="23300" y="51527"/>
                    <a:pt x="23554" y="51527"/>
                  </a:cubicBezTo>
                  <a:cubicBezTo>
                    <a:pt x="23808" y="51527"/>
                    <a:pt x="24063" y="51272"/>
                    <a:pt x="24063" y="47730"/>
                  </a:cubicBezTo>
                  <a:cubicBezTo>
                    <a:pt x="24063" y="29000"/>
                    <a:pt x="15197" y="13820"/>
                    <a:pt x="6839" y="5468"/>
                  </a:cubicBezTo>
                  <a:cubicBezTo>
                    <a:pt x="4051" y="2681"/>
                    <a:pt x="4051" y="2172"/>
                    <a:pt x="4051" y="1417"/>
                  </a:cubicBezTo>
                  <a:cubicBezTo>
                    <a:pt x="4051" y="-360"/>
                    <a:pt x="5323" y="-1370"/>
                    <a:pt x="6586" y="-1370"/>
                  </a:cubicBezTo>
                  <a:cubicBezTo>
                    <a:pt x="9374" y="-1370"/>
                    <a:pt x="29632" y="18116"/>
                    <a:pt x="29632" y="47730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405" name="任意多边形: 形状 1404">
              <a:extLst>
                <a:ext uri="{FF2B5EF4-FFF2-40B4-BE49-F238E27FC236}">
                  <a16:creationId xmlns:a16="http://schemas.microsoft.com/office/drawing/2014/main" id="{B9E56864-2781-F6FC-72B6-51F536089D91}"/>
                </a:ext>
              </a:extLst>
            </p:cNvPr>
            <p:cNvSpPr/>
            <p:nvPr>
              <p:custDataLst>
                <p:tags r:id="rId230"/>
              </p:custDataLst>
            </p:nvPr>
          </p:nvSpPr>
          <p:spPr>
            <a:xfrm flipV="1">
              <a:off x="16083609" y="-14052479"/>
              <a:ext cx="207899" cy="173620"/>
            </a:xfrm>
            <a:custGeom>
              <a:avLst/>
              <a:gdLst>
                <a:gd name="connsiteX0" fmla="*/ 207899 w 207899"/>
                <a:gd name="connsiteY0" fmla="*/ -1377 h 173620"/>
                <a:gd name="connsiteX1" fmla="*/ 207899 w 207899"/>
                <a:gd name="connsiteY1" fmla="*/ 10515 h 173620"/>
                <a:gd name="connsiteX2" fmla="*/ 180555 w 207899"/>
                <a:gd name="connsiteY2" fmla="*/ 10515 h 173620"/>
                <a:gd name="connsiteX3" fmla="*/ 180555 w 207899"/>
                <a:gd name="connsiteY3" fmla="*/ 160349 h 173620"/>
                <a:gd name="connsiteX4" fmla="*/ 207899 w 207899"/>
                <a:gd name="connsiteY4" fmla="*/ 160349 h 173620"/>
                <a:gd name="connsiteX5" fmla="*/ 207899 w 207899"/>
                <a:gd name="connsiteY5" fmla="*/ 172244 h 173620"/>
                <a:gd name="connsiteX6" fmla="*/ 162570 w 207899"/>
                <a:gd name="connsiteY6" fmla="*/ 171481 h 173620"/>
                <a:gd name="connsiteX7" fmla="*/ 117249 w 207899"/>
                <a:gd name="connsiteY7" fmla="*/ 172244 h 173620"/>
                <a:gd name="connsiteX8" fmla="*/ 117249 w 207899"/>
                <a:gd name="connsiteY8" fmla="*/ 160349 h 173620"/>
                <a:gd name="connsiteX9" fmla="*/ 144592 w 207899"/>
                <a:gd name="connsiteY9" fmla="*/ 160349 h 173620"/>
                <a:gd name="connsiteX10" fmla="*/ 144592 w 207899"/>
                <a:gd name="connsiteY10" fmla="*/ 94797 h 173620"/>
                <a:gd name="connsiteX11" fmla="*/ 63307 w 207899"/>
                <a:gd name="connsiteY11" fmla="*/ 94797 h 173620"/>
                <a:gd name="connsiteX12" fmla="*/ 63307 w 207899"/>
                <a:gd name="connsiteY12" fmla="*/ 160349 h 173620"/>
                <a:gd name="connsiteX13" fmla="*/ 90659 w 207899"/>
                <a:gd name="connsiteY13" fmla="*/ 160349 h 173620"/>
                <a:gd name="connsiteX14" fmla="*/ 90659 w 207899"/>
                <a:gd name="connsiteY14" fmla="*/ 172244 h 173620"/>
                <a:gd name="connsiteX15" fmla="*/ 45330 w 207899"/>
                <a:gd name="connsiteY15" fmla="*/ 171481 h 173620"/>
                <a:gd name="connsiteX16" fmla="*/ 0 w 207899"/>
                <a:gd name="connsiteY16" fmla="*/ 172244 h 173620"/>
                <a:gd name="connsiteX17" fmla="*/ 0 w 207899"/>
                <a:gd name="connsiteY17" fmla="*/ 160349 h 173620"/>
                <a:gd name="connsiteX18" fmla="*/ 27352 w 207899"/>
                <a:gd name="connsiteY18" fmla="*/ 160349 h 173620"/>
                <a:gd name="connsiteX19" fmla="*/ 27352 w 207899"/>
                <a:gd name="connsiteY19" fmla="*/ 10515 h 173620"/>
                <a:gd name="connsiteX20" fmla="*/ 0 w 207899"/>
                <a:gd name="connsiteY20" fmla="*/ 10515 h 173620"/>
                <a:gd name="connsiteX21" fmla="*/ 0 w 207899"/>
                <a:gd name="connsiteY21" fmla="*/ -1377 h 173620"/>
                <a:gd name="connsiteX22" fmla="*/ 45330 w 207899"/>
                <a:gd name="connsiteY22" fmla="*/ -616 h 173620"/>
                <a:gd name="connsiteX23" fmla="*/ 90659 w 207899"/>
                <a:gd name="connsiteY23" fmla="*/ -1377 h 173620"/>
                <a:gd name="connsiteX24" fmla="*/ 90659 w 207899"/>
                <a:gd name="connsiteY24" fmla="*/ 10515 h 173620"/>
                <a:gd name="connsiteX25" fmla="*/ 63307 w 207899"/>
                <a:gd name="connsiteY25" fmla="*/ 10515 h 173620"/>
                <a:gd name="connsiteX26" fmla="*/ 63307 w 207899"/>
                <a:gd name="connsiteY26" fmla="*/ 82903 h 173620"/>
                <a:gd name="connsiteX27" fmla="*/ 144592 w 207899"/>
                <a:gd name="connsiteY27" fmla="*/ 82903 h 173620"/>
                <a:gd name="connsiteX28" fmla="*/ 144592 w 207899"/>
                <a:gd name="connsiteY28" fmla="*/ 10515 h 173620"/>
                <a:gd name="connsiteX29" fmla="*/ 117249 w 207899"/>
                <a:gd name="connsiteY29" fmla="*/ 10515 h 173620"/>
                <a:gd name="connsiteX30" fmla="*/ 117249 w 207899"/>
                <a:gd name="connsiteY30" fmla="*/ -1377 h 173620"/>
                <a:gd name="connsiteX31" fmla="*/ 162570 w 207899"/>
                <a:gd name="connsiteY31" fmla="*/ -616 h 173620"/>
                <a:gd name="connsiteX32" fmla="*/ 207899 w 207899"/>
                <a:gd name="connsiteY32" fmla="*/ -1377 h 173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07899" h="173620">
                  <a:moveTo>
                    <a:pt x="207899" y="-1377"/>
                  </a:moveTo>
                  <a:lnTo>
                    <a:pt x="207899" y="10515"/>
                  </a:lnTo>
                  <a:lnTo>
                    <a:pt x="180555" y="10515"/>
                  </a:lnTo>
                  <a:lnTo>
                    <a:pt x="180555" y="160349"/>
                  </a:lnTo>
                  <a:lnTo>
                    <a:pt x="207899" y="160349"/>
                  </a:lnTo>
                  <a:lnTo>
                    <a:pt x="207899" y="172244"/>
                  </a:lnTo>
                  <a:cubicBezTo>
                    <a:pt x="198279" y="171481"/>
                    <a:pt x="173462" y="171481"/>
                    <a:pt x="162570" y="171481"/>
                  </a:cubicBezTo>
                  <a:cubicBezTo>
                    <a:pt x="151686" y="171481"/>
                    <a:pt x="126869" y="171481"/>
                    <a:pt x="117249" y="172244"/>
                  </a:cubicBezTo>
                  <a:lnTo>
                    <a:pt x="117249" y="160349"/>
                  </a:lnTo>
                  <a:lnTo>
                    <a:pt x="144592" y="160349"/>
                  </a:lnTo>
                  <a:lnTo>
                    <a:pt x="144592" y="94797"/>
                  </a:lnTo>
                  <a:lnTo>
                    <a:pt x="63307" y="94797"/>
                  </a:lnTo>
                  <a:lnTo>
                    <a:pt x="63307" y="160349"/>
                  </a:lnTo>
                  <a:lnTo>
                    <a:pt x="90659" y="160349"/>
                  </a:lnTo>
                  <a:lnTo>
                    <a:pt x="90659" y="172244"/>
                  </a:lnTo>
                  <a:cubicBezTo>
                    <a:pt x="81031" y="171481"/>
                    <a:pt x="56221" y="171481"/>
                    <a:pt x="45330" y="171481"/>
                  </a:cubicBezTo>
                  <a:cubicBezTo>
                    <a:pt x="34438" y="171481"/>
                    <a:pt x="9621" y="171481"/>
                    <a:pt x="0" y="172244"/>
                  </a:cubicBezTo>
                  <a:lnTo>
                    <a:pt x="0" y="160349"/>
                  </a:lnTo>
                  <a:lnTo>
                    <a:pt x="27352" y="160349"/>
                  </a:lnTo>
                  <a:lnTo>
                    <a:pt x="27352" y="10515"/>
                  </a:lnTo>
                  <a:lnTo>
                    <a:pt x="0" y="10515"/>
                  </a:lnTo>
                  <a:lnTo>
                    <a:pt x="0" y="-1377"/>
                  </a:lnTo>
                  <a:cubicBezTo>
                    <a:pt x="9621" y="-616"/>
                    <a:pt x="34438" y="-616"/>
                    <a:pt x="45330" y="-616"/>
                  </a:cubicBezTo>
                  <a:cubicBezTo>
                    <a:pt x="56221" y="-616"/>
                    <a:pt x="81031" y="-616"/>
                    <a:pt x="90659" y="-1377"/>
                  </a:cubicBezTo>
                  <a:lnTo>
                    <a:pt x="90659" y="10515"/>
                  </a:lnTo>
                  <a:lnTo>
                    <a:pt x="63307" y="10515"/>
                  </a:lnTo>
                  <a:lnTo>
                    <a:pt x="63307" y="82903"/>
                  </a:lnTo>
                  <a:lnTo>
                    <a:pt x="144592" y="82903"/>
                  </a:lnTo>
                  <a:lnTo>
                    <a:pt x="144592" y="10515"/>
                  </a:lnTo>
                  <a:lnTo>
                    <a:pt x="117249" y="10515"/>
                  </a:lnTo>
                  <a:lnTo>
                    <a:pt x="117249" y="-1377"/>
                  </a:lnTo>
                  <a:cubicBezTo>
                    <a:pt x="126869" y="-616"/>
                    <a:pt x="151686" y="-616"/>
                    <a:pt x="162570" y="-616"/>
                  </a:cubicBezTo>
                  <a:cubicBezTo>
                    <a:pt x="173462" y="-616"/>
                    <a:pt x="198279" y="-616"/>
                    <a:pt x="207899" y="-1377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406" name="任意多边形: 形状 1405">
              <a:extLst>
                <a:ext uri="{FF2B5EF4-FFF2-40B4-BE49-F238E27FC236}">
                  <a16:creationId xmlns:a16="http://schemas.microsoft.com/office/drawing/2014/main" id="{200915FD-C3DA-F0CF-F5D9-AC0E97B585A7}"/>
                </a:ext>
              </a:extLst>
            </p:cNvPr>
            <p:cNvSpPr/>
            <p:nvPr>
              <p:custDataLst>
                <p:tags r:id="rId231"/>
              </p:custDataLst>
            </p:nvPr>
          </p:nvSpPr>
          <p:spPr>
            <a:xfrm flipV="1">
              <a:off x="16313566" y="-14068065"/>
              <a:ext cx="297136" cy="79922"/>
            </a:xfrm>
            <a:custGeom>
              <a:avLst/>
              <a:gdLst>
                <a:gd name="connsiteX0" fmla="*/ 27844 w 297136"/>
                <a:gd name="connsiteY0" fmla="*/ 40795 h 79922"/>
                <a:gd name="connsiteX1" fmla="*/ 56387 w 297136"/>
                <a:gd name="connsiteY1" fmla="*/ 44519 h 79922"/>
                <a:gd name="connsiteX2" fmla="*/ 71989 w 297136"/>
                <a:gd name="connsiteY2" fmla="*/ 62948 h 79922"/>
                <a:gd name="connsiteX3" fmla="*/ 50008 w 297136"/>
                <a:gd name="connsiteY3" fmla="*/ 78541 h 79922"/>
                <a:gd name="connsiteX4" fmla="*/ 0 w 297136"/>
                <a:gd name="connsiteY4" fmla="*/ 31934 h 79922"/>
                <a:gd name="connsiteX5" fmla="*/ 31919 w 297136"/>
                <a:gd name="connsiteY5" fmla="*/ -1382 h 79922"/>
                <a:gd name="connsiteX6" fmla="*/ 75890 w 297136"/>
                <a:gd name="connsiteY6" fmla="*/ 18643 h 79922"/>
                <a:gd name="connsiteX7" fmla="*/ 72879 w 297136"/>
                <a:gd name="connsiteY7" fmla="*/ 21651 h 79922"/>
                <a:gd name="connsiteX8" fmla="*/ 70044 w 297136"/>
                <a:gd name="connsiteY8" fmla="*/ 19882 h 79922"/>
                <a:gd name="connsiteX9" fmla="*/ 32277 w 297136"/>
                <a:gd name="connsiteY9" fmla="*/ 3580 h 79922"/>
                <a:gd name="connsiteX10" fmla="*/ 14545 w 297136"/>
                <a:gd name="connsiteY10" fmla="*/ 25018 h 79922"/>
                <a:gd name="connsiteX11" fmla="*/ 16674 w 297136"/>
                <a:gd name="connsiteY11" fmla="*/ 40795 h 79922"/>
                <a:gd name="connsiteX12" fmla="*/ 27844 w 297136"/>
                <a:gd name="connsiteY12" fmla="*/ 40795 h 79922"/>
                <a:gd name="connsiteX13" fmla="*/ 18089 w 297136"/>
                <a:gd name="connsiteY13" fmla="*/ 45758 h 79922"/>
                <a:gd name="connsiteX14" fmla="*/ 50008 w 297136"/>
                <a:gd name="connsiteY14" fmla="*/ 73578 h 79922"/>
                <a:gd name="connsiteX15" fmla="*/ 64371 w 297136"/>
                <a:gd name="connsiteY15" fmla="*/ 62948 h 79922"/>
                <a:gd name="connsiteX16" fmla="*/ 26780 w 297136"/>
                <a:gd name="connsiteY16" fmla="*/ 45758 h 79922"/>
                <a:gd name="connsiteX17" fmla="*/ 18089 w 297136"/>
                <a:gd name="connsiteY17" fmla="*/ 45758 h 79922"/>
                <a:gd name="connsiteX18" fmla="*/ 105842 w 297136"/>
                <a:gd name="connsiteY18" fmla="*/ 11553 h 79922"/>
                <a:gd name="connsiteX19" fmla="*/ 104070 w 297136"/>
                <a:gd name="connsiteY19" fmla="*/ 4287 h 79922"/>
                <a:gd name="connsiteX20" fmla="*/ 110100 w 297136"/>
                <a:gd name="connsiteY20" fmla="*/ -1382 h 79922"/>
                <a:gd name="connsiteX21" fmla="*/ 117011 w 297136"/>
                <a:gd name="connsiteY21" fmla="*/ 2516 h 79922"/>
                <a:gd name="connsiteX22" fmla="*/ 120205 w 297136"/>
                <a:gd name="connsiteY22" fmla="*/ 13505 h 79922"/>
                <a:gd name="connsiteX23" fmla="*/ 124105 w 297136"/>
                <a:gd name="connsiteY23" fmla="*/ 29448 h 79922"/>
                <a:gd name="connsiteX24" fmla="*/ 127117 w 297136"/>
                <a:gd name="connsiteY24" fmla="*/ 41327 h 79922"/>
                <a:gd name="connsiteX25" fmla="*/ 134568 w 297136"/>
                <a:gd name="connsiteY25" fmla="*/ 57278 h 79922"/>
                <a:gd name="connsiteX26" fmla="*/ 161165 w 297136"/>
                <a:gd name="connsiteY26" fmla="*/ 73578 h 79922"/>
                <a:gd name="connsiteX27" fmla="*/ 171628 w 297136"/>
                <a:gd name="connsiteY27" fmla="*/ 61177 h 79922"/>
                <a:gd name="connsiteX28" fmla="*/ 161165 w 297136"/>
                <a:gd name="connsiteY28" fmla="*/ 23430 h 79922"/>
                <a:gd name="connsiteX29" fmla="*/ 158504 w 297136"/>
                <a:gd name="connsiteY29" fmla="*/ 13856 h 79922"/>
                <a:gd name="connsiteX30" fmla="*/ 175345 w 297136"/>
                <a:gd name="connsiteY30" fmla="*/ -1382 h 79922"/>
                <a:gd name="connsiteX31" fmla="*/ 200886 w 297136"/>
                <a:gd name="connsiteY31" fmla="*/ 25733 h 79922"/>
                <a:gd name="connsiteX32" fmla="*/ 198042 w 297136"/>
                <a:gd name="connsiteY32" fmla="*/ 28036 h 79922"/>
                <a:gd name="connsiteX33" fmla="*/ 194673 w 297136"/>
                <a:gd name="connsiteY33" fmla="*/ 25018 h 79922"/>
                <a:gd name="connsiteX34" fmla="*/ 175877 w 297136"/>
                <a:gd name="connsiteY34" fmla="*/ 3580 h 79922"/>
                <a:gd name="connsiteX35" fmla="*/ 171445 w 297136"/>
                <a:gd name="connsiteY35" fmla="*/ 9782 h 79922"/>
                <a:gd name="connsiteX36" fmla="*/ 175528 w 297136"/>
                <a:gd name="connsiteY36" fmla="*/ 24137 h 79922"/>
                <a:gd name="connsiteX37" fmla="*/ 184926 w 297136"/>
                <a:gd name="connsiteY37" fmla="*/ 58342 h 79922"/>
                <a:gd name="connsiteX38" fmla="*/ 161872 w 297136"/>
                <a:gd name="connsiteY38" fmla="*/ 78541 h 79922"/>
                <a:gd name="connsiteX39" fmla="*/ 131907 w 297136"/>
                <a:gd name="connsiteY39" fmla="*/ 62414 h 79922"/>
                <a:gd name="connsiteX40" fmla="*/ 112936 w 297136"/>
                <a:gd name="connsiteY40" fmla="*/ 78541 h 79922"/>
                <a:gd name="connsiteX41" fmla="*/ 98931 w 297136"/>
                <a:gd name="connsiteY41" fmla="*/ 68974 h 79922"/>
                <a:gd name="connsiteX42" fmla="*/ 92543 w 297136"/>
                <a:gd name="connsiteY42" fmla="*/ 51426 h 79922"/>
                <a:gd name="connsiteX43" fmla="*/ 95554 w 297136"/>
                <a:gd name="connsiteY43" fmla="*/ 49124 h 79922"/>
                <a:gd name="connsiteX44" fmla="*/ 99463 w 297136"/>
                <a:gd name="connsiteY44" fmla="*/ 54443 h 79922"/>
                <a:gd name="connsiteX45" fmla="*/ 112404 w 297136"/>
                <a:gd name="connsiteY45" fmla="*/ 73578 h 79922"/>
                <a:gd name="connsiteX46" fmla="*/ 118251 w 297136"/>
                <a:gd name="connsiteY46" fmla="*/ 64892 h 79922"/>
                <a:gd name="connsiteX47" fmla="*/ 115415 w 297136"/>
                <a:gd name="connsiteY47" fmla="*/ 50188 h 79922"/>
                <a:gd name="connsiteX48" fmla="*/ 111514 w 297136"/>
                <a:gd name="connsiteY48" fmla="*/ 34237 h 79922"/>
                <a:gd name="connsiteX49" fmla="*/ 105842 w 297136"/>
                <a:gd name="connsiteY49" fmla="*/ 11553 h 79922"/>
                <a:gd name="connsiteX50" fmla="*/ 287032 w 297136"/>
                <a:gd name="connsiteY50" fmla="*/ 68267 h 79922"/>
                <a:gd name="connsiteX51" fmla="*/ 277992 w 297136"/>
                <a:gd name="connsiteY51" fmla="*/ 58342 h 79922"/>
                <a:gd name="connsiteX52" fmla="*/ 284904 w 297136"/>
                <a:gd name="connsiteY52" fmla="*/ 51784 h 79922"/>
                <a:gd name="connsiteX53" fmla="*/ 295017 w 297136"/>
                <a:gd name="connsiteY53" fmla="*/ 63121 h 79922"/>
                <a:gd name="connsiteX54" fmla="*/ 271606 w 297136"/>
                <a:gd name="connsiteY54" fmla="*/ 78541 h 79922"/>
                <a:gd name="connsiteX55" fmla="*/ 220365 w 297136"/>
                <a:gd name="connsiteY55" fmla="*/ 29448 h 79922"/>
                <a:gd name="connsiteX56" fmla="*/ 253165 w 297136"/>
                <a:gd name="connsiteY56" fmla="*/ -1382 h 79922"/>
                <a:gd name="connsiteX57" fmla="*/ 297137 w 297136"/>
                <a:gd name="connsiteY57" fmla="*/ 18643 h 79922"/>
                <a:gd name="connsiteX58" fmla="*/ 294127 w 297136"/>
                <a:gd name="connsiteY58" fmla="*/ 21651 h 79922"/>
                <a:gd name="connsiteX59" fmla="*/ 291290 w 297136"/>
                <a:gd name="connsiteY59" fmla="*/ 19882 h 79922"/>
                <a:gd name="connsiteX60" fmla="*/ 253524 w 297136"/>
                <a:gd name="connsiteY60" fmla="*/ 3580 h 79922"/>
                <a:gd name="connsiteX61" fmla="*/ 235078 w 297136"/>
                <a:gd name="connsiteY61" fmla="*/ 23248 h 79922"/>
                <a:gd name="connsiteX62" fmla="*/ 246788 w 297136"/>
                <a:gd name="connsiteY62" fmla="*/ 59938 h 79922"/>
                <a:gd name="connsiteX63" fmla="*/ 271606 w 297136"/>
                <a:gd name="connsiteY63" fmla="*/ 73578 h 79922"/>
                <a:gd name="connsiteX64" fmla="*/ 287032 w 297136"/>
                <a:gd name="connsiteY64" fmla="*/ 68267 h 79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297136" h="79922">
                  <a:moveTo>
                    <a:pt x="27844" y="40795"/>
                  </a:moveTo>
                  <a:cubicBezTo>
                    <a:pt x="32809" y="40795"/>
                    <a:pt x="46815" y="41152"/>
                    <a:pt x="56387" y="44519"/>
                  </a:cubicBezTo>
                  <a:cubicBezTo>
                    <a:pt x="69512" y="49124"/>
                    <a:pt x="71989" y="57627"/>
                    <a:pt x="71989" y="62948"/>
                  </a:cubicBezTo>
                  <a:cubicBezTo>
                    <a:pt x="71989" y="72697"/>
                    <a:pt x="62242" y="78541"/>
                    <a:pt x="50008" y="78541"/>
                  </a:cubicBezTo>
                  <a:cubicBezTo>
                    <a:pt x="28726" y="78541"/>
                    <a:pt x="0" y="62241"/>
                    <a:pt x="0" y="31934"/>
                  </a:cubicBezTo>
                  <a:cubicBezTo>
                    <a:pt x="0" y="14037"/>
                    <a:pt x="11177" y="-1382"/>
                    <a:pt x="31919" y="-1382"/>
                  </a:cubicBezTo>
                  <a:cubicBezTo>
                    <a:pt x="61885" y="-1382"/>
                    <a:pt x="75890" y="16157"/>
                    <a:pt x="75890" y="18643"/>
                  </a:cubicBezTo>
                  <a:cubicBezTo>
                    <a:pt x="75890" y="19707"/>
                    <a:pt x="74301" y="21651"/>
                    <a:pt x="72879" y="21651"/>
                  </a:cubicBezTo>
                  <a:cubicBezTo>
                    <a:pt x="71815" y="21651"/>
                    <a:pt x="71457" y="21302"/>
                    <a:pt x="70044" y="19882"/>
                  </a:cubicBezTo>
                  <a:cubicBezTo>
                    <a:pt x="56213" y="3580"/>
                    <a:pt x="35463" y="3580"/>
                    <a:pt x="32277" y="3580"/>
                  </a:cubicBezTo>
                  <a:cubicBezTo>
                    <a:pt x="21632" y="3580"/>
                    <a:pt x="14545" y="10670"/>
                    <a:pt x="14545" y="25018"/>
                  </a:cubicBezTo>
                  <a:cubicBezTo>
                    <a:pt x="14545" y="27504"/>
                    <a:pt x="14545" y="31044"/>
                    <a:pt x="16674" y="40795"/>
                  </a:cubicBezTo>
                  <a:lnTo>
                    <a:pt x="27844" y="40795"/>
                  </a:lnTo>
                  <a:close/>
                  <a:moveTo>
                    <a:pt x="18089" y="45758"/>
                  </a:moveTo>
                  <a:cubicBezTo>
                    <a:pt x="25358" y="71451"/>
                    <a:pt x="45043" y="73578"/>
                    <a:pt x="50008" y="73578"/>
                  </a:cubicBezTo>
                  <a:cubicBezTo>
                    <a:pt x="57809" y="73578"/>
                    <a:pt x="64371" y="69680"/>
                    <a:pt x="64371" y="62948"/>
                  </a:cubicBezTo>
                  <a:cubicBezTo>
                    <a:pt x="64371" y="45758"/>
                    <a:pt x="34406" y="45758"/>
                    <a:pt x="26780" y="45758"/>
                  </a:cubicBezTo>
                  <a:lnTo>
                    <a:pt x="18089" y="45758"/>
                  </a:lnTo>
                  <a:close/>
                  <a:moveTo>
                    <a:pt x="105842" y="11553"/>
                  </a:moveTo>
                  <a:cubicBezTo>
                    <a:pt x="105135" y="9250"/>
                    <a:pt x="104070" y="4819"/>
                    <a:pt x="104070" y="4287"/>
                  </a:cubicBezTo>
                  <a:cubicBezTo>
                    <a:pt x="104070" y="389"/>
                    <a:pt x="107264" y="-1382"/>
                    <a:pt x="110100" y="-1382"/>
                  </a:cubicBezTo>
                  <a:cubicBezTo>
                    <a:pt x="113285" y="-1382"/>
                    <a:pt x="116130" y="921"/>
                    <a:pt x="117011" y="2516"/>
                  </a:cubicBezTo>
                  <a:cubicBezTo>
                    <a:pt x="117901" y="4112"/>
                    <a:pt x="119315" y="9782"/>
                    <a:pt x="120205" y="13505"/>
                  </a:cubicBezTo>
                  <a:cubicBezTo>
                    <a:pt x="121094" y="16872"/>
                    <a:pt x="123041" y="25018"/>
                    <a:pt x="124105" y="29448"/>
                  </a:cubicBezTo>
                  <a:cubicBezTo>
                    <a:pt x="125170" y="33355"/>
                    <a:pt x="126235" y="37253"/>
                    <a:pt x="127117" y="41327"/>
                  </a:cubicBezTo>
                  <a:cubicBezTo>
                    <a:pt x="129070" y="48592"/>
                    <a:pt x="129428" y="50013"/>
                    <a:pt x="134568" y="57278"/>
                  </a:cubicBezTo>
                  <a:cubicBezTo>
                    <a:pt x="139534" y="64368"/>
                    <a:pt x="147866" y="73578"/>
                    <a:pt x="161165" y="73578"/>
                  </a:cubicBezTo>
                  <a:cubicBezTo>
                    <a:pt x="171445" y="73578"/>
                    <a:pt x="171628" y="64543"/>
                    <a:pt x="171628" y="61177"/>
                  </a:cubicBezTo>
                  <a:cubicBezTo>
                    <a:pt x="171628" y="50545"/>
                    <a:pt x="164001" y="30870"/>
                    <a:pt x="161165" y="23430"/>
                  </a:cubicBezTo>
                  <a:cubicBezTo>
                    <a:pt x="159211" y="18467"/>
                    <a:pt x="158504" y="16872"/>
                    <a:pt x="158504" y="13856"/>
                  </a:cubicBezTo>
                  <a:cubicBezTo>
                    <a:pt x="158504" y="4463"/>
                    <a:pt x="166305" y="-1382"/>
                    <a:pt x="175345" y="-1382"/>
                  </a:cubicBezTo>
                  <a:cubicBezTo>
                    <a:pt x="193077" y="-1382"/>
                    <a:pt x="200886" y="23073"/>
                    <a:pt x="200886" y="25733"/>
                  </a:cubicBezTo>
                  <a:cubicBezTo>
                    <a:pt x="200886" y="28036"/>
                    <a:pt x="198574" y="28036"/>
                    <a:pt x="198042" y="28036"/>
                  </a:cubicBezTo>
                  <a:cubicBezTo>
                    <a:pt x="195563" y="28036"/>
                    <a:pt x="195389" y="26972"/>
                    <a:pt x="194673" y="25018"/>
                  </a:cubicBezTo>
                  <a:cubicBezTo>
                    <a:pt x="190598" y="10846"/>
                    <a:pt x="182972" y="3580"/>
                    <a:pt x="175877" y="3580"/>
                  </a:cubicBezTo>
                  <a:cubicBezTo>
                    <a:pt x="172160" y="3580"/>
                    <a:pt x="171445" y="6058"/>
                    <a:pt x="171445" y="9782"/>
                  </a:cubicBezTo>
                  <a:cubicBezTo>
                    <a:pt x="171445" y="13856"/>
                    <a:pt x="172335" y="16157"/>
                    <a:pt x="175528" y="24137"/>
                  </a:cubicBezTo>
                  <a:cubicBezTo>
                    <a:pt x="177657" y="29631"/>
                    <a:pt x="184926" y="48417"/>
                    <a:pt x="184926" y="58342"/>
                  </a:cubicBezTo>
                  <a:cubicBezTo>
                    <a:pt x="184926" y="75532"/>
                    <a:pt x="171270" y="78541"/>
                    <a:pt x="161872" y="78541"/>
                  </a:cubicBezTo>
                  <a:cubicBezTo>
                    <a:pt x="147160" y="78541"/>
                    <a:pt x="137229" y="69506"/>
                    <a:pt x="131907" y="62414"/>
                  </a:cubicBezTo>
                  <a:cubicBezTo>
                    <a:pt x="130668" y="74642"/>
                    <a:pt x="120205" y="78541"/>
                    <a:pt x="112936" y="78541"/>
                  </a:cubicBezTo>
                  <a:cubicBezTo>
                    <a:pt x="105310" y="78541"/>
                    <a:pt x="101234" y="73046"/>
                    <a:pt x="98931" y="68974"/>
                  </a:cubicBezTo>
                  <a:cubicBezTo>
                    <a:pt x="95030" y="62414"/>
                    <a:pt x="92543" y="52316"/>
                    <a:pt x="92543" y="51426"/>
                  </a:cubicBezTo>
                  <a:cubicBezTo>
                    <a:pt x="92543" y="49124"/>
                    <a:pt x="95030" y="49124"/>
                    <a:pt x="95554" y="49124"/>
                  </a:cubicBezTo>
                  <a:cubicBezTo>
                    <a:pt x="98041" y="49124"/>
                    <a:pt x="98215" y="49656"/>
                    <a:pt x="99463" y="54443"/>
                  </a:cubicBezTo>
                  <a:cubicBezTo>
                    <a:pt x="102116" y="64892"/>
                    <a:pt x="105485" y="73578"/>
                    <a:pt x="112404" y="73578"/>
                  </a:cubicBezTo>
                  <a:cubicBezTo>
                    <a:pt x="117011" y="73578"/>
                    <a:pt x="118251" y="69680"/>
                    <a:pt x="118251" y="64892"/>
                  </a:cubicBezTo>
                  <a:cubicBezTo>
                    <a:pt x="118251" y="61526"/>
                    <a:pt x="116662" y="54975"/>
                    <a:pt x="115415" y="50188"/>
                  </a:cubicBezTo>
                  <a:cubicBezTo>
                    <a:pt x="114175" y="45399"/>
                    <a:pt x="112404" y="38136"/>
                    <a:pt x="111514" y="34237"/>
                  </a:cubicBezTo>
                  <a:lnTo>
                    <a:pt x="105842" y="11553"/>
                  </a:lnTo>
                  <a:close/>
                  <a:moveTo>
                    <a:pt x="287032" y="68267"/>
                  </a:moveTo>
                  <a:cubicBezTo>
                    <a:pt x="280654" y="67203"/>
                    <a:pt x="277992" y="62241"/>
                    <a:pt x="277992" y="58342"/>
                  </a:cubicBezTo>
                  <a:cubicBezTo>
                    <a:pt x="277992" y="53555"/>
                    <a:pt x="281719" y="51784"/>
                    <a:pt x="284904" y="51784"/>
                  </a:cubicBezTo>
                  <a:cubicBezTo>
                    <a:pt x="288803" y="51784"/>
                    <a:pt x="295017" y="54619"/>
                    <a:pt x="295017" y="63121"/>
                  </a:cubicBezTo>
                  <a:cubicBezTo>
                    <a:pt x="295017" y="75174"/>
                    <a:pt x="281185" y="78541"/>
                    <a:pt x="271606" y="78541"/>
                  </a:cubicBezTo>
                  <a:cubicBezTo>
                    <a:pt x="245008" y="78541"/>
                    <a:pt x="220365" y="54087"/>
                    <a:pt x="220365" y="29448"/>
                  </a:cubicBezTo>
                  <a:cubicBezTo>
                    <a:pt x="220365" y="14212"/>
                    <a:pt x="231002" y="-1382"/>
                    <a:pt x="253165" y="-1382"/>
                  </a:cubicBezTo>
                  <a:cubicBezTo>
                    <a:pt x="283132" y="-1382"/>
                    <a:pt x="297137" y="16157"/>
                    <a:pt x="297137" y="18643"/>
                  </a:cubicBezTo>
                  <a:cubicBezTo>
                    <a:pt x="297137" y="19707"/>
                    <a:pt x="295548" y="21651"/>
                    <a:pt x="294127" y="21651"/>
                  </a:cubicBezTo>
                  <a:cubicBezTo>
                    <a:pt x="293062" y="21651"/>
                    <a:pt x="292706" y="21302"/>
                    <a:pt x="291290" y="19882"/>
                  </a:cubicBezTo>
                  <a:cubicBezTo>
                    <a:pt x="277460" y="3580"/>
                    <a:pt x="256709" y="3580"/>
                    <a:pt x="253524" y="3580"/>
                  </a:cubicBezTo>
                  <a:cubicBezTo>
                    <a:pt x="240758" y="3580"/>
                    <a:pt x="235078" y="12258"/>
                    <a:pt x="235078" y="23248"/>
                  </a:cubicBezTo>
                  <a:cubicBezTo>
                    <a:pt x="235078" y="28392"/>
                    <a:pt x="237564" y="47702"/>
                    <a:pt x="246788" y="59938"/>
                  </a:cubicBezTo>
                  <a:cubicBezTo>
                    <a:pt x="253524" y="68616"/>
                    <a:pt x="262739" y="73578"/>
                    <a:pt x="271606" y="73578"/>
                  </a:cubicBezTo>
                  <a:cubicBezTo>
                    <a:pt x="274093" y="73578"/>
                    <a:pt x="282601" y="73229"/>
                    <a:pt x="287032" y="68267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407" name="任意多边形: 形状 1406">
              <a:extLst>
                <a:ext uri="{FF2B5EF4-FFF2-40B4-BE49-F238E27FC236}">
                  <a16:creationId xmlns:a16="http://schemas.microsoft.com/office/drawing/2014/main" id="{4155AD14-7088-ED56-4DDC-6EB3F787E2E1}"/>
                </a:ext>
              </a:extLst>
            </p:cNvPr>
            <p:cNvSpPr/>
            <p:nvPr>
              <p:custDataLst>
                <p:tags r:id="rId232"/>
              </p:custDataLst>
            </p:nvPr>
          </p:nvSpPr>
          <p:spPr>
            <a:xfrm flipV="1">
              <a:off x="16640576" y="-14068675"/>
              <a:ext cx="58747" cy="253090"/>
            </a:xfrm>
            <a:custGeom>
              <a:avLst/>
              <a:gdLst>
                <a:gd name="connsiteX0" fmla="*/ 58747 w 58747"/>
                <a:gd name="connsiteY0" fmla="*/ 125171 h 253090"/>
                <a:gd name="connsiteX1" fmla="*/ 42033 w 58747"/>
                <a:gd name="connsiteY1" fmla="*/ 204132 h 253090"/>
                <a:gd name="connsiteX2" fmla="*/ 2535 w 58747"/>
                <a:gd name="connsiteY2" fmla="*/ 251715 h 253090"/>
                <a:gd name="connsiteX3" fmla="*/ 0 w 58747"/>
                <a:gd name="connsiteY3" fmla="*/ 249183 h 253090"/>
                <a:gd name="connsiteX4" fmla="*/ 4814 w 58747"/>
                <a:gd name="connsiteY4" fmla="*/ 243363 h 253090"/>
                <a:gd name="connsiteX5" fmla="*/ 44058 w 58747"/>
                <a:gd name="connsiteY5" fmla="*/ 125171 h 253090"/>
                <a:gd name="connsiteX6" fmla="*/ 3289 w 58747"/>
                <a:gd name="connsiteY6" fmla="*/ 5462 h 253090"/>
                <a:gd name="connsiteX7" fmla="*/ 0 w 58747"/>
                <a:gd name="connsiteY7" fmla="*/ 1159 h 253090"/>
                <a:gd name="connsiteX8" fmla="*/ 2535 w 58747"/>
                <a:gd name="connsiteY8" fmla="*/ -1375 h 253090"/>
                <a:gd name="connsiteX9" fmla="*/ 42795 w 58747"/>
                <a:gd name="connsiteY9" fmla="*/ 47979 h 253090"/>
                <a:gd name="connsiteX10" fmla="*/ 58747 w 58747"/>
                <a:gd name="connsiteY10" fmla="*/ 125171 h 253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8747" h="253090">
                  <a:moveTo>
                    <a:pt x="58747" y="125171"/>
                  </a:moveTo>
                  <a:cubicBezTo>
                    <a:pt x="58747" y="144909"/>
                    <a:pt x="55967" y="175533"/>
                    <a:pt x="42033" y="204132"/>
                  </a:cubicBezTo>
                  <a:cubicBezTo>
                    <a:pt x="26843" y="235265"/>
                    <a:pt x="5061" y="251715"/>
                    <a:pt x="2535" y="251715"/>
                  </a:cubicBezTo>
                  <a:cubicBezTo>
                    <a:pt x="1009" y="251715"/>
                    <a:pt x="0" y="250700"/>
                    <a:pt x="0" y="249183"/>
                  </a:cubicBezTo>
                  <a:cubicBezTo>
                    <a:pt x="0" y="248429"/>
                    <a:pt x="0" y="247921"/>
                    <a:pt x="4814" y="243363"/>
                  </a:cubicBezTo>
                  <a:cubicBezTo>
                    <a:pt x="29624" y="218304"/>
                    <a:pt x="44058" y="178065"/>
                    <a:pt x="44058" y="125171"/>
                  </a:cubicBezTo>
                  <a:cubicBezTo>
                    <a:pt x="44058" y="81891"/>
                    <a:pt x="34692" y="37348"/>
                    <a:pt x="3289" y="5462"/>
                  </a:cubicBezTo>
                  <a:cubicBezTo>
                    <a:pt x="0" y="2421"/>
                    <a:pt x="0" y="1912"/>
                    <a:pt x="0" y="1159"/>
                  </a:cubicBezTo>
                  <a:cubicBezTo>
                    <a:pt x="0" y="-358"/>
                    <a:pt x="1009" y="-1375"/>
                    <a:pt x="2535" y="-1375"/>
                  </a:cubicBezTo>
                  <a:cubicBezTo>
                    <a:pt x="5061" y="-1375"/>
                    <a:pt x="27852" y="15838"/>
                    <a:pt x="42795" y="47979"/>
                  </a:cubicBezTo>
                  <a:cubicBezTo>
                    <a:pt x="55712" y="75816"/>
                    <a:pt x="58747" y="103908"/>
                    <a:pt x="58747" y="125171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</p:grpSp>
      <p:grpSp>
        <p:nvGrpSpPr>
          <p:cNvPr id="1693" name="组合 1692" descr="\documentclass{article}&#10;\usepackage{amsmath}&#10;\pagestyle{empty}&#10;\begin{document}&#10;&#10;\begin{gather*}&#10;\mathbf{H}^{out} = \textit{LayerNorm}(\mathbf{H}^{dec\texttt{\_}ca\texttt{\_}ln} + \mathbf{H}^{\textit{dec\texttt{\_}ffn}})&#10;\end{gather*}&#10;&#10;\end{document}" title="IguanaTex Shape Display">
            <a:extLst>
              <a:ext uri="{FF2B5EF4-FFF2-40B4-BE49-F238E27FC236}">
                <a16:creationId xmlns:a16="http://schemas.microsoft.com/office/drawing/2014/main" id="{FC989146-813F-34D8-9453-100085B2F3A6}"/>
              </a:ext>
            </a:extLst>
          </p:cNvPr>
          <p:cNvGrpSpPr>
            <a:grpSpLocks noChangeAspect="1"/>
          </p:cNvGrpSpPr>
          <p:nvPr>
            <p:custDataLst>
              <p:tags r:id="rId4"/>
            </p:custDataLst>
          </p:nvPr>
        </p:nvGrpSpPr>
        <p:grpSpPr>
          <a:xfrm>
            <a:off x="6388100" y="5232400"/>
            <a:ext cx="4581817" cy="292534"/>
            <a:chOff x="11861796" y="-12406307"/>
            <a:chExt cx="4581817" cy="292534"/>
          </a:xfrm>
        </p:grpSpPr>
        <p:sp>
          <p:nvSpPr>
            <p:cNvPr id="1673" name="任意多边形: 形状 1672">
              <a:extLst>
                <a:ext uri="{FF2B5EF4-FFF2-40B4-BE49-F238E27FC236}">
                  <a16:creationId xmlns:a16="http://schemas.microsoft.com/office/drawing/2014/main" id="{3F7A3085-7915-ADEA-1C75-935D2B72F456}"/>
                </a:ext>
              </a:extLst>
            </p:cNvPr>
            <p:cNvSpPr/>
            <p:nvPr>
              <p:custDataLst>
                <p:tags r:id="rId190"/>
              </p:custDataLst>
            </p:nvPr>
          </p:nvSpPr>
          <p:spPr>
            <a:xfrm flipV="1">
              <a:off x="11861796" y="-12350667"/>
              <a:ext cx="207898" cy="173620"/>
            </a:xfrm>
            <a:custGeom>
              <a:avLst/>
              <a:gdLst>
                <a:gd name="connsiteX0" fmla="*/ 180555 w 207898"/>
                <a:gd name="connsiteY0" fmla="*/ 160349 h 173620"/>
                <a:gd name="connsiteX1" fmla="*/ 207898 w 207898"/>
                <a:gd name="connsiteY1" fmla="*/ 160349 h 173620"/>
                <a:gd name="connsiteX2" fmla="*/ 207898 w 207898"/>
                <a:gd name="connsiteY2" fmla="*/ 172244 h 173620"/>
                <a:gd name="connsiteX3" fmla="*/ 162569 w 207898"/>
                <a:gd name="connsiteY3" fmla="*/ 171481 h 173620"/>
                <a:gd name="connsiteX4" fmla="*/ 117248 w 207898"/>
                <a:gd name="connsiteY4" fmla="*/ 172244 h 173620"/>
                <a:gd name="connsiteX5" fmla="*/ 117248 w 207898"/>
                <a:gd name="connsiteY5" fmla="*/ 160349 h 173620"/>
                <a:gd name="connsiteX6" fmla="*/ 144591 w 207898"/>
                <a:gd name="connsiteY6" fmla="*/ 160349 h 173620"/>
                <a:gd name="connsiteX7" fmla="*/ 144591 w 207898"/>
                <a:gd name="connsiteY7" fmla="*/ 94797 h 173620"/>
                <a:gd name="connsiteX8" fmla="*/ 63307 w 207898"/>
                <a:gd name="connsiteY8" fmla="*/ 94797 h 173620"/>
                <a:gd name="connsiteX9" fmla="*/ 63307 w 207898"/>
                <a:gd name="connsiteY9" fmla="*/ 160349 h 173620"/>
                <a:gd name="connsiteX10" fmla="*/ 90659 w 207898"/>
                <a:gd name="connsiteY10" fmla="*/ 160349 h 173620"/>
                <a:gd name="connsiteX11" fmla="*/ 90659 w 207898"/>
                <a:gd name="connsiteY11" fmla="*/ 172244 h 173620"/>
                <a:gd name="connsiteX12" fmla="*/ 45329 w 207898"/>
                <a:gd name="connsiteY12" fmla="*/ 171481 h 173620"/>
                <a:gd name="connsiteX13" fmla="*/ 0 w 207898"/>
                <a:gd name="connsiteY13" fmla="*/ 172244 h 173620"/>
                <a:gd name="connsiteX14" fmla="*/ 0 w 207898"/>
                <a:gd name="connsiteY14" fmla="*/ 160349 h 173620"/>
                <a:gd name="connsiteX15" fmla="*/ 27352 w 207898"/>
                <a:gd name="connsiteY15" fmla="*/ 160349 h 173620"/>
                <a:gd name="connsiteX16" fmla="*/ 27352 w 207898"/>
                <a:gd name="connsiteY16" fmla="*/ 10515 h 173620"/>
                <a:gd name="connsiteX17" fmla="*/ 0 w 207898"/>
                <a:gd name="connsiteY17" fmla="*/ 10515 h 173620"/>
                <a:gd name="connsiteX18" fmla="*/ 0 w 207898"/>
                <a:gd name="connsiteY18" fmla="*/ -1377 h 173620"/>
                <a:gd name="connsiteX19" fmla="*/ 45329 w 207898"/>
                <a:gd name="connsiteY19" fmla="*/ -616 h 173620"/>
                <a:gd name="connsiteX20" fmla="*/ 90659 w 207898"/>
                <a:gd name="connsiteY20" fmla="*/ -1377 h 173620"/>
                <a:gd name="connsiteX21" fmla="*/ 90659 w 207898"/>
                <a:gd name="connsiteY21" fmla="*/ 10515 h 173620"/>
                <a:gd name="connsiteX22" fmla="*/ 63307 w 207898"/>
                <a:gd name="connsiteY22" fmla="*/ 10515 h 173620"/>
                <a:gd name="connsiteX23" fmla="*/ 63307 w 207898"/>
                <a:gd name="connsiteY23" fmla="*/ 82903 h 173620"/>
                <a:gd name="connsiteX24" fmla="*/ 144591 w 207898"/>
                <a:gd name="connsiteY24" fmla="*/ 82903 h 173620"/>
                <a:gd name="connsiteX25" fmla="*/ 144591 w 207898"/>
                <a:gd name="connsiteY25" fmla="*/ 10515 h 173620"/>
                <a:gd name="connsiteX26" fmla="*/ 117248 w 207898"/>
                <a:gd name="connsiteY26" fmla="*/ 10515 h 173620"/>
                <a:gd name="connsiteX27" fmla="*/ 117248 w 207898"/>
                <a:gd name="connsiteY27" fmla="*/ -1377 h 173620"/>
                <a:gd name="connsiteX28" fmla="*/ 162569 w 207898"/>
                <a:gd name="connsiteY28" fmla="*/ -616 h 173620"/>
                <a:gd name="connsiteX29" fmla="*/ 207898 w 207898"/>
                <a:gd name="connsiteY29" fmla="*/ -1377 h 173620"/>
                <a:gd name="connsiteX30" fmla="*/ 207898 w 207898"/>
                <a:gd name="connsiteY30" fmla="*/ 10515 h 173620"/>
                <a:gd name="connsiteX31" fmla="*/ 180555 w 207898"/>
                <a:gd name="connsiteY31" fmla="*/ 10515 h 173620"/>
                <a:gd name="connsiteX32" fmla="*/ 180555 w 207898"/>
                <a:gd name="connsiteY32" fmla="*/ 160349 h 173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07898" h="173620">
                  <a:moveTo>
                    <a:pt x="180555" y="160349"/>
                  </a:moveTo>
                  <a:lnTo>
                    <a:pt x="207898" y="160349"/>
                  </a:lnTo>
                  <a:lnTo>
                    <a:pt x="207898" y="172244"/>
                  </a:lnTo>
                  <a:cubicBezTo>
                    <a:pt x="198278" y="171481"/>
                    <a:pt x="173460" y="171481"/>
                    <a:pt x="162569" y="171481"/>
                  </a:cubicBezTo>
                  <a:cubicBezTo>
                    <a:pt x="151686" y="171481"/>
                    <a:pt x="126868" y="171481"/>
                    <a:pt x="117248" y="172244"/>
                  </a:cubicBezTo>
                  <a:lnTo>
                    <a:pt x="117248" y="160349"/>
                  </a:lnTo>
                  <a:lnTo>
                    <a:pt x="144591" y="160349"/>
                  </a:lnTo>
                  <a:lnTo>
                    <a:pt x="144591" y="94797"/>
                  </a:lnTo>
                  <a:lnTo>
                    <a:pt x="63307" y="94797"/>
                  </a:lnTo>
                  <a:lnTo>
                    <a:pt x="63307" y="160349"/>
                  </a:lnTo>
                  <a:lnTo>
                    <a:pt x="90659" y="160349"/>
                  </a:lnTo>
                  <a:lnTo>
                    <a:pt x="90659" y="172244"/>
                  </a:lnTo>
                  <a:cubicBezTo>
                    <a:pt x="81030" y="171481"/>
                    <a:pt x="56221" y="171481"/>
                    <a:pt x="45329" y="171481"/>
                  </a:cubicBezTo>
                  <a:cubicBezTo>
                    <a:pt x="34438" y="171481"/>
                    <a:pt x="9620" y="171481"/>
                    <a:pt x="0" y="172244"/>
                  </a:cubicBezTo>
                  <a:lnTo>
                    <a:pt x="0" y="160349"/>
                  </a:lnTo>
                  <a:lnTo>
                    <a:pt x="27352" y="160349"/>
                  </a:lnTo>
                  <a:lnTo>
                    <a:pt x="27352" y="10515"/>
                  </a:lnTo>
                  <a:lnTo>
                    <a:pt x="0" y="10515"/>
                  </a:lnTo>
                  <a:lnTo>
                    <a:pt x="0" y="-1377"/>
                  </a:lnTo>
                  <a:cubicBezTo>
                    <a:pt x="9620" y="-616"/>
                    <a:pt x="34438" y="-616"/>
                    <a:pt x="45329" y="-616"/>
                  </a:cubicBezTo>
                  <a:cubicBezTo>
                    <a:pt x="56221" y="-616"/>
                    <a:pt x="81030" y="-616"/>
                    <a:pt x="90659" y="-1377"/>
                  </a:cubicBezTo>
                  <a:lnTo>
                    <a:pt x="90659" y="10515"/>
                  </a:lnTo>
                  <a:lnTo>
                    <a:pt x="63307" y="10515"/>
                  </a:lnTo>
                  <a:lnTo>
                    <a:pt x="63307" y="82903"/>
                  </a:lnTo>
                  <a:lnTo>
                    <a:pt x="144591" y="82903"/>
                  </a:lnTo>
                  <a:lnTo>
                    <a:pt x="144591" y="10515"/>
                  </a:lnTo>
                  <a:lnTo>
                    <a:pt x="117248" y="10515"/>
                  </a:lnTo>
                  <a:lnTo>
                    <a:pt x="117248" y="-1377"/>
                  </a:lnTo>
                  <a:cubicBezTo>
                    <a:pt x="126868" y="-616"/>
                    <a:pt x="151686" y="-616"/>
                    <a:pt x="162569" y="-616"/>
                  </a:cubicBezTo>
                  <a:cubicBezTo>
                    <a:pt x="173460" y="-616"/>
                    <a:pt x="198278" y="-616"/>
                    <a:pt x="207898" y="-1377"/>
                  </a:cubicBezTo>
                  <a:lnTo>
                    <a:pt x="207898" y="10515"/>
                  </a:lnTo>
                  <a:lnTo>
                    <a:pt x="180555" y="10515"/>
                  </a:lnTo>
                  <a:lnTo>
                    <a:pt x="180555" y="160349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674" name="任意多边形: 形状 1673">
              <a:extLst>
                <a:ext uri="{FF2B5EF4-FFF2-40B4-BE49-F238E27FC236}">
                  <a16:creationId xmlns:a16="http://schemas.microsoft.com/office/drawing/2014/main" id="{7F3CC3D7-23D4-255D-863B-82CD2ECD886C}"/>
                </a:ext>
              </a:extLst>
            </p:cNvPr>
            <p:cNvSpPr/>
            <p:nvPr>
              <p:custDataLst>
                <p:tags r:id="rId191"/>
              </p:custDataLst>
            </p:nvPr>
          </p:nvSpPr>
          <p:spPr>
            <a:xfrm flipV="1">
              <a:off x="12090870" y="-12392308"/>
              <a:ext cx="275861" cy="112531"/>
            </a:xfrm>
            <a:custGeom>
              <a:avLst/>
              <a:gdLst>
                <a:gd name="connsiteX0" fmla="*/ 83160 w 275861"/>
                <a:gd name="connsiteY0" fmla="*/ 47526 h 112531"/>
                <a:gd name="connsiteX1" fmla="*/ 51065 w 275861"/>
                <a:gd name="connsiteY1" fmla="*/ 78540 h 112531"/>
                <a:gd name="connsiteX2" fmla="*/ 0 w 275861"/>
                <a:gd name="connsiteY2" fmla="*/ 29631 h 112531"/>
                <a:gd name="connsiteX3" fmla="*/ 32269 w 275861"/>
                <a:gd name="connsiteY3" fmla="*/ -1383 h 112531"/>
                <a:gd name="connsiteX4" fmla="*/ 83160 w 275861"/>
                <a:gd name="connsiteY4" fmla="*/ 47526 h 112531"/>
                <a:gd name="connsiteX5" fmla="*/ 32444 w 275861"/>
                <a:gd name="connsiteY5" fmla="*/ 3579 h 112531"/>
                <a:gd name="connsiteX6" fmla="*/ 14713 w 275861"/>
                <a:gd name="connsiteY6" fmla="*/ 23248 h 112531"/>
                <a:gd name="connsiteX7" fmla="*/ 25000 w 275861"/>
                <a:gd name="connsiteY7" fmla="*/ 57983 h 112531"/>
                <a:gd name="connsiteX8" fmla="*/ 50890 w 275861"/>
                <a:gd name="connsiteY8" fmla="*/ 73577 h 112531"/>
                <a:gd name="connsiteX9" fmla="*/ 68622 w 275861"/>
                <a:gd name="connsiteY9" fmla="*/ 53911 h 112531"/>
                <a:gd name="connsiteX10" fmla="*/ 58692 w 275861"/>
                <a:gd name="connsiteY10" fmla="*/ 19706 h 112531"/>
                <a:gd name="connsiteX11" fmla="*/ 32444 w 275861"/>
                <a:gd name="connsiteY11" fmla="*/ 3579 h 112531"/>
                <a:gd name="connsiteX12" fmla="*/ 163814 w 275861"/>
                <a:gd name="connsiteY12" fmla="*/ 29099 h 112531"/>
                <a:gd name="connsiteX13" fmla="*/ 160979 w 275861"/>
                <a:gd name="connsiteY13" fmla="*/ 18642 h 112531"/>
                <a:gd name="connsiteX14" fmla="*/ 139529 w 275861"/>
                <a:gd name="connsiteY14" fmla="*/ 3579 h 112531"/>
                <a:gd name="connsiteX15" fmla="*/ 127287 w 275861"/>
                <a:gd name="connsiteY15" fmla="*/ 18284 h 112531"/>
                <a:gd name="connsiteX16" fmla="*/ 137217 w 275861"/>
                <a:gd name="connsiteY16" fmla="*/ 54260 h 112531"/>
                <a:gd name="connsiteX17" fmla="*/ 139704 w 275861"/>
                <a:gd name="connsiteY17" fmla="*/ 63304 h 112531"/>
                <a:gd name="connsiteX18" fmla="*/ 122854 w 275861"/>
                <a:gd name="connsiteY18" fmla="*/ 78540 h 112531"/>
                <a:gd name="connsiteX19" fmla="*/ 97147 w 275861"/>
                <a:gd name="connsiteY19" fmla="*/ 51425 h 112531"/>
                <a:gd name="connsiteX20" fmla="*/ 100158 w 275861"/>
                <a:gd name="connsiteY20" fmla="*/ 49124 h 112531"/>
                <a:gd name="connsiteX21" fmla="*/ 103352 w 275861"/>
                <a:gd name="connsiteY21" fmla="*/ 51957 h 112531"/>
                <a:gd name="connsiteX22" fmla="*/ 122322 w 275861"/>
                <a:gd name="connsiteY22" fmla="*/ 73577 h 112531"/>
                <a:gd name="connsiteX23" fmla="*/ 126755 w 275861"/>
                <a:gd name="connsiteY23" fmla="*/ 67376 h 112531"/>
                <a:gd name="connsiteX24" fmla="*/ 123569 w 275861"/>
                <a:gd name="connsiteY24" fmla="*/ 55506 h 112531"/>
                <a:gd name="connsiteX25" fmla="*/ 113989 w 275861"/>
                <a:gd name="connsiteY25" fmla="*/ 21118 h 112531"/>
                <a:gd name="connsiteX26" fmla="*/ 120551 w 275861"/>
                <a:gd name="connsiteY26" fmla="*/ 4287 h 112531"/>
                <a:gd name="connsiteX27" fmla="*/ 138814 w 275861"/>
                <a:gd name="connsiteY27" fmla="*/ -1383 h 112531"/>
                <a:gd name="connsiteX28" fmla="*/ 161868 w 275861"/>
                <a:gd name="connsiteY28" fmla="*/ 10313 h 112531"/>
                <a:gd name="connsiteX29" fmla="*/ 179774 w 275861"/>
                <a:gd name="connsiteY29" fmla="*/ -1383 h 112531"/>
                <a:gd name="connsiteX30" fmla="*/ 193780 w 275861"/>
                <a:gd name="connsiteY30" fmla="*/ 8010 h 112531"/>
                <a:gd name="connsiteX31" fmla="*/ 200167 w 275861"/>
                <a:gd name="connsiteY31" fmla="*/ 25732 h 112531"/>
                <a:gd name="connsiteX32" fmla="*/ 197156 w 275861"/>
                <a:gd name="connsiteY32" fmla="*/ 28035 h 112531"/>
                <a:gd name="connsiteX33" fmla="*/ 193248 w 275861"/>
                <a:gd name="connsiteY33" fmla="*/ 22541 h 112531"/>
                <a:gd name="connsiteX34" fmla="*/ 180307 w 275861"/>
                <a:gd name="connsiteY34" fmla="*/ 3579 h 112531"/>
                <a:gd name="connsiteX35" fmla="*/ 174460 w 275861"/>
                <a:gd name="connsiteY35" fmla="*/ 12257 h 112531"/>
                <a:gd name="connsiteX36" fmla="*/ 177113 w 275861"/>
                <a:gd name="connsiteY36" fmla="*/ 26264 h 112531"/>
                <a:gd name="connsiteX37" fmla="*/ 181013 w 275861"/>
                <a:gd name="connsiteY37" fmla="*/ 42215 h 112531"/>
                <a:gd name="connsiteX38" fmla="*/ 185097 w 275861"/>
                <a:gd name="connsiteY38" fmla="*/ 57983 h 112531"/>
                <a:gd name="connsiteX39" fmla="*/ 188108 w 275861"/>
                <a:gd name="connsiteY39" fmla="*/ 71101 h 112531"/>
                <a:gd name="connsiteX40" fmla="*/ 182261 w 275861"/>
                <a:gd name="connsiteY40" fmla="*/ 76770 h 112531"/>
                <a:gd name="connsiteX41" fmla="*/ 173038 w 275861"/>
                <a:gd name="connsiteY41" fmla="*/ 65955 h 112531"/>
                <a:gd name="connsiteX42" fmla="*/ 163814 w 275861"/>
                <a:gd name="connsiteY42" fmla="*/ 29099 h 112531"/>
                <a:gd name="connsiteX43" fmla="*/ 252101 w 275861"/>
                <a:gd name="connsiteY43" fmla="*/ 70386 h 112531"/>
                <a:gd name="connsiteX44" fmla="*/ 270180 w 275861"/>
                <a:gd name="connsiteY44" fmla="*/ 70386 h 112531"/>
                <a:gd name="connsiteX45" fmla="*/ 275862 w 275861"/>
                <a:gd name="connsiteY45" fmla="*/ 74285 h 112531"/>
                <a:gd name="connsiteX46" fmla="*/ 270538 w 275861"/>
                <a:gd name="connsiteY46" fmla="*/ 76770 h 112531"/>
                <a:gd name="connsiteX47" fmla="*/ 253697 w 275861"/>
                <a:gd name="connsiteY47" fmla="*/ 76770 h 112531"/>
                <a:gd name="connsiteX48" fmla="*/ 260251 w 275861"/>
                <a:gd name="connsiteY48" fmla="*/ 102995 h 112531"/>
                <a:gd name="connsiteX49" fmla="*/ 260782 w 275861"/>
                <a:gd name="connsiteY49" fmla="*/ 105479 h 112531"/>
                <a:gd name="connsiteX50" fmla="*/ 254762 w 275861"/>
                <a:gd name="connsiteY50" fmla="*/ 111149 h 112531"/>
                <a:gd name="connsiteX51" fmla="*/ 246419 w 275861"/>
                <a:gd name="connsiteY51" fmla="*/ 103527 h 112531"/>
                <a:gd name="connsiteX52" fmla="*/ 239683 w 275861"/>
                <a:gd name="connsiteY52" fmla="*/ 76770 h 112531"/>
                <a:gd name="connsiteX53" fmla="*/ 221602 w 275861"/>
                <a:gd name="connsiteY53" fmla="*/ 76770 h 112531"/>
                <a:gd name="connsiteX54" fmla="*/ 215922 w 275861"/>
                <a:gd name="connsiteY54" fmla="*/ 72872 h 112531"/>
                <a:gd name="connsiteX55" fmla="*/ 221245 w 275861"/>
                <a:gd name="connsiteY55" fmla="*/ 70386 h 112531"/>
                <a:gd name="connsiteX56" fmla="*/ 238087 w 275861"/>
                <a:gd name="connsiteY56" fmla="*/ 70386 h 112531"/>
                <a:gd name="connsiteX57" fmla="*/ 227632 w 275861"/>
                <a:gd name="connsiteY57" fmla="*/ 28567 h 112531"/>
                <a:gd name="connsiteX58" fmla="*/ 224971 w 275861"/>
                <a:gd name="connsiteY58" fmla="*/ 15450 h 112531"/>
                <a:gd name="connsiteX59" fmla="*/ 243940 w 275861"/>
                <a:gd name="connsiteY59" fmla="*/ -1383 h 112531"/>
                <a:gd name="connsiteX60" fmla="*/ 274796 w 275861"/>
                <a:gd name="connsiteY60" fmla="*/ 25732 h 112531"/>
                <a:gd name="connsiteX61" fmla="*/ 271960 w 275861"/>
                <a:gd name="connsiteY61" fmla="*/ 28035 h 112531"/>
                <a:gd name="connsiteX62" fmla="*/ 268236 w 275861"/>
                <a:gd name="connsiteY62" fmla="*/ 24668 h 112531"/>
                <a:gd name="connsiteX63" fmla="*/ 244474 w 275861"/>
                <a:gd name="connsiteY63" fmla="*/ 3579 h 112531"/>
                <a:gd name="connsiteX64" fmla="*/ 238269 w 275861"/>
                <a:gd name="connsiteY64" fmla="*/ 12257 h 112531"/>
                <a:gd name="connsiteX65" fmla="*/ 239334 w 275861"/>
                <a:gd name="connsiteY65" fmla="*/ 19531 h 112531"/>
                <a:gd name="connsiteX66" fmla="*/ 252101 w 275861"/>
                <a:gd name="connsiteY66" fmla="*/ 70386 h 112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275861" h="112531">
                  <a:moveTo>
                    <a:pt x="83160" y="47526"/>
                  </a:moveTo>
                  <a:cubicBezTo>
                    <a:pt x="83160" y="67202"/>
                    <a:pt x="68439" y="78540"/>
                    <a:pt x="51065" y="78540"/>
                  </a:cubicBezTo>
                  <a:cubicBezTo>
                    <a:pt x="24825" y="78540"/>
                    <a:pt x="0" y="53911"/>
                    <a:pt x="0" y="29631"/>
                  </a:cubicBezTo>
                  <a:cubicBezTo>
                    <a:pt x="0" y="11909"/>
                    <a:pt x="12941" y="-1383"/>
                    <a:pt x="32269" y="-1383"/>
                  </a:cubicBezTo>
                  <a:cubicBezTo>
                    <a:pt x="57627" y="-1383"/>
                    <a:pt x="83160" y="22009"/>
                    <a:pt x="83160" y="47526"/>
                  </a:cubicBezTo>
                  <a:close/>
                  <a:moveTo>
                    <a:pt x="32444" y="3579"/>
                  </a:moveTo>
                  <a:cubicBezTo>
                    <a:pt x="23578" y="3579"/>
                    <a:pt x="14713" y="9249"/>
                    <a:pt x="14713" y="23248"/>
                  </a:cubicBezTo>
                  <a:cubicBezTo>
                    <a:pt x="14713" y="30511"/>
                    <a:pt x="18081" y="47884"/>
                    <a:pt x="25000" y="57983"/>
                  </a:cubicBezTo>
                  <a:cubicBezTo>
                    <a:pt x="32627" y="68973"/>
                    <a:pt x="42907" y="73577"/>
                    <a:pt x="50890" y="73577"/>
                  </a:cubicBezTo>
                  <a:cubicBezTo>
                    <a:pt x="60463" y="73577"/>
                    <a:pt x="68622" y="67019"/>
                    <a:pt x="68622" y="53911"/>
                  </a:cubicBezTo>
                  <a:cubicBezTo>
                    <a:pt x="68622" y="49655"/>
                    <a:pt x="66493" y="32107"/>
                    <a:pt x="58692" y="19706"/>
                  </a:cubicBezTo>
                  <a:cubicBezTo>
                    <a:pt x="51955" y="9249"/>
                    <a:pt x="41310" y="3579"/>
                    <a:pt x="32444" y="3579"/>
                  </a:cubicBezTo>
                  <a:close/>
                  <a:moveTo>
                    <a:pt x="163814" y="29099"/>
                  </a:moveTo>
                  <a:cubicBezTo>
                    <a:pt x="162933" y="25549"/>
                    <a:pt x="161336" y="18817"/>
                    <a:pt x="160979" y="18642"/>
                  </a:cubicBezTo>
                  <a:cubicBezTo>
                    <a:pt x="157610" y="13148"/>
                    <a:pt x="150516" y="3579"/>
                    <a:pt x="139529" y="3579"/>
                  </a:cubicBezTo>
                  <a:cubicBezTo>
                    <a:pt x="127287" y="3579"/>
                    <a:pt x="127287" y="15100"/>
                    <a:pt x="127287" y="18284"/>
                  </a:cubicBezTo>
                  <a:cubicBezTo>
                    <a:pt x="127287" y="28740"/>
                    <a:pt x="132252" y="41326"/>
                    <a:pt x="137217" y="54260"/>
                  </a:cubicBezTo>
                  <a:cubicBezTo>
                    <a:pt x="138639" y="57809"/>
                    <a:pt x="139704" y="60461"/>
                    <a:pt x="139704" y="63304"/>
                  </a:cubicBezTo>
                  <a:cubicBezTo>
                    <a:pt x="139704" y="72514"/>
                    <a:pt x="131903" y="78540"/>
                    <a:pt x="122854" y="78540"/>
                  </a:cubicBezTo>
                  <a:cubicBezTo>
                    <a:pt x="105123" y="78540"/>
                    <a:pt x="97147" y="54260"/>
                    <a:pt x="97147" y="51425"/>
                  </a:cubicBezTo>
                  <a:cubicBezTo>
                    <a:pt x="97147" y="49124"/>
                    <a:pt x="99634" y="49124"/>
                    <a:pt x="100158" y="49124"/>
                  </a:cubicBezTo>
                  <a:cubicBezTo>
                    <a:pt x="102644" y="49124"/>
                    <a:pt x="102819" y="50012"/>
                    <a:pt x="103352" y="51957"/>
                  </a:cubicBezTo>
                  <a:cubicBezTo>
                    <a:pt x="107610" y="66487"/>
                    <a:pt x="115411" y="73577"/>
                    <a:pt x="122322" y="73577"/>
                  </a:cubicBezTo>
                  <a:cubicBezTo>
                    <a:pt x="125341" y="73577"/>
                    <a:pt x="126755" y="71633"/>
                    <a:pt x="126755" y="67376"/>
                  </a:cubicBezTo>
                  <a:cubicBezTo>
                    <a:pt x="126755" y="63304"/>
                    <a:pt x="125341" y="59580"/>
                    <a:pt x="123569" y="55506"/>
                  </a:cubicBezTo>
                  <a:cubicBezTo>
                    <a:pt x="113989" y="31043"/>
                    <a:pt x="113989" y="25907"/>
                    <a:pt x="113989" y="21118"/>
                  </a:cubicBezTo>
                  <a:cubicBezTo>
                    <a:pt x="113989" y="18110"/>
                    <a:pt x="113989" y="9956"/>
                    <a:pt x="120551" y="4287"/>
                  </a:cubicBezTo>
                  <a:cubicBezTo>
                    <a:pt x="125698" y="31"/>
                    <a:pt x="132610" y="-1383"/>
                    <a:pt x="138814" y="-1383"/>
                  </a:cubicBezTo>
                  <a:cubicBezTo>
                    <a:pt x="149984" y="-1383"/>
                    <a:pt x="156013" y="4643"/>
                    <a:pt x="161868" y="10313"/>
                  </a:cubicBezTo>
                  <a:cubicBezTo>
                    <a:pt x="165769" y="-1032"/>
                    <a:pt x="177645" y="-1383"/>
                    <a:pt x="179774" y="-1383"/>
                  </a:cubicBezTo>
                  <a:cubicBezTo>
                    <a:pt x="185804" y="-1383"/>
                    <a:pt x="190411" y="2159"/>
                    <a:pt x="193780" y="8010"/>
                  </a:cubicBezTo>
                  <a:cubicBezTo>
                    <a:pt x="197681" y="14919"/>
                    <a:pt x="200167" y="25200"/>
                    <a:pt x="200167" y="25732"/>
                  </a:cubicBezTo>
                  <a:cubicBezTo>
                    <a:pt x="200167" y="28035"/>
                    <a:pt x="197681" y="28035"/>
                    <a:pt x="197156" y="28035"/>
                  </a:cubicBezTo>
                  <a:cubicBezTo>
                    <a:pt x="194670" y="28035"/>
                    <a:pt x="194495" y="27328"/>
                    <a:pt x="193248" y="22541"/>
                  </a:cubicBezTo>
                  <a:cubicBezTo>
                    <a:pt x="191126" y="14211"/>
                    <a:pt x="187758" y="3579"/>
                    <a:pt x="180307" y="3579"/>
                  </a:cubicBezTo>
                  <a:cubicBezTo>
                    <a:pt x="175699" y="3579"/>
                    <a:pt x="174460" y="7653"/>
                    <a:pt x="174460" y="12257"/>
                  </a:cubicBezTo>
                  <a:cubicBezTo>
                    <a:pt x="174460" y="15275"/>
                    <a:pt x="175874" y="21650"/>
                    <a:pt x="177113" y="26264"/>
                  </a:cubicBezTo>
                  <a:cubicBezTo>
                    <a:pt x="178360" y="31043"/>
                    <a:pt x="180132" y="38309"/>
                    <a:pt x="181013" y="42215"/>
                  </a:cubicBezTo>
                  <a:lnTo>
                    <a:pt x="185097" y="57983"/>
                  </a:lnTo>
                  <a:cubicBezTo>
                    <a:pt x="186161" y="62415"/>
                    <a:pt x="188108" y="70211"/>
                    <a:pt x="188108" y="71101"/>
                  </a:cubicBezTo>
                  <a:cubicBezTo>
                    <a:pt x="188108" y="74641"/>
                    <a:pt x="185272" y="76770"/>
                    <a:pt x="182261" y="76770"/>
                  </a:cubicBezTo>
                  <a:cubicBezTo>
                    <a:pt x="175699" y="76770"/>
                    <a:pt x="174460" y="71633"/>
                    <a:pt x="173038" y="65955"/>
                  </a:cubicBezTo>
                  <a:lnTo>
                    <a:pt x="163814" y="29099"/>
                  </a:lnTo>
                  <a:close/>
                  <a:moveTo>
                    <a:pt x="252101" y="70386"/>
                  </a:moveTo>
                  <a:lnTo>
                    <a:pt x="270180" y="70386"/>
                  </a:lnTo>
                  <a:cubicBezTo>
                    <a:pt x="273549" y="70386"/>
                    <a:pt x="275862" y="70386"/>
                    <a:pt x="275862" y="74285"/>
                  </a:cubicBezTo>
                  <a:cubicBezTo>
                    <a:pt x="275862" y="76770"/>
                    <a:pt x="273549" y="76770"/>
                    <a:pt x="270538" y="76770"/>
                  </a:cubicBezTo>
                  <a:lnTo>
                    <a:pt x="253697" y="76770"/>
                  </a:lnTo>
                  <a:lnTo>
                    <a:pt x="260251" y="102995"/>
                  </a:lnTo>
                  <a:cubicBezTo>
                    <a:pt x="260434" y="103884"/>
                    <a:pt x="260782" y="104766"/>
                    <a:pt x="260782" y="105479"/>
                  </a:cubicBezTo>
                  <a:cubicBezTo>
                    <a:pt x="260782" y="108672"/>
                    <a:pt x="258303" y="111149"/>
                    <a:pt x="254762" y="111149"/>
                  </a:cubicBezTo>
                  <a:cubicBezTo>
                    <a:pt x="250329" y="111149"/>
                    <a:pt x="247667" y="108139"/>
                    <a:pt x="246419" y="103527"/>
                  </a:cubicBezTo>
                  <a:cubicBezTo>
                    <a:pt x="245181" y="99097"/>
                    <a:pt x="247484" y="107609"/>
                    <a:pt x="239683" y="76770"/>
                  </a:cubicBezTo>
                  <a:lnTo>
                    <a:pt x="221602" y="76770"/>
                  </a:lnTo>
                  <a:cubicBezTo>
                    <a:pt x="218234" y="76770"/>
                    <a:pt x="215922" y="76770"/>
                    <a:pt x="215922" y="72872"/>
                  </a:cubicBezTo>
                  <a:cubicBezTo>
                    <a:pt x="215922" y="70386"/>
                    <a:pt x="218051" y="70386"/>
                    <a:pt x="221245" y="70386"/>
                  </a:cubicBezTo>
                  <a:lnTo>
                    <a:pt x="238087" y="70386"/>
                  </a:lnTo>
                  <a:lnTo>
                    <a:pt x="227632" y="28567"/>
                  </a:lnTo>
                  <a:cubicBezTo>
                    <a:pt x="226567" y="24136"/>
                    <a:pt x="224971" y="17752"/>
                    <a:pt x="224971" y="15450"/>
                  </a:cubicBezTo>
                  <a:cubicBezTo>
                    <a:pt x="224971" y="4994"/>
                    <a:pt x="233836" y="-1383"/>
                    <a:pt x="243940" y="-1383"/>
                  </a:cubicBezTo>
                  <a:cubicBezTo>
                    <a:pt x="263627" y="-1383"/>
                    <a:pt x="274796" y="23429"/>
                    <a:pt x="274796" y="25732"/>
                  </a:cubicBezTo>
                  <a:cubicBezTo>
                    <a:pt x="274796" y="28035"/>
                    <a:pt x="272493" y="28035"/>
                    <a:pt x="271960" y="28035"/>
                  </a:cubicBezTo>
                  <a:cubicBezTo>
                    <a:pt x="269832" y="28035"/>
                    <a:pt x="269649" y="27677"/>
                    <a:pt x="268236" y="24668"/>
                  </a:cubicBezTo>
                  <a:cubicBezTo>
                    <a:pt x="263270" y="13504"/>
                    <a:pt x="254228" y="3579"/>
                    <a:pt x="244474" y="3579"/>
                  </a:cubicBezTo>
                  <a:cubicBezTo>
                    <a:pt x="240748" y="3579"/>
                    <a:pt x="238269" y="5882"/>
                    <a:pt x="238269" y="12257"/>
                  </a:cubicBezTo>
                  <a:cubicBezTo>
                    <a:pt x="238269" y="14036"/>
                    <a:pt x="238976" y="17752"/>
                    <a:pt x="239334" y="19531"/>
                  </a:cubicBezTo>
                  <a:lnTo>
                    <a:pt x="252101" y="70386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675" name="任意多边形: 形状 1674">
              <a:extLst>
                <a:ext uri="{FF2B5EF4-FFF2-40B4-BE49-F238E27FC236}">
                  <a16:creationId xmlns:a16="http://schemas.microsoft.com/office/drawing/2014/main" id="{8A056058-834B-F58D-782C-89B594FC587D}"/>
                </a:ext>
              </a:extLst>
            </p:cNvPr>
            <p:cNvSpPr/>
            <p:nvPr>
              <p:custDataLst>
                <p:tags r:id="rId192"/>
              </p:custDataLst>
            </p:nvPr>
          </p:nvSpPr>
          <p:spPr>
            <a:xfrm flipV="1">
              <a:off x="12473291" y="-12269926"/>
              <a:ext cx="168400" cy="59223"/>
            </a:xfrm>
            <a:custGeom>
              <a:avLst/>
              <a:gdLst>
                <a:gd name="connsiteX0" fmla="*/ 159788 w 168400"/>
                <a:gd name="connsiteY0" fmla="*/ 47725 h 59223"/>
                <a:gd name="connsiteX1" fmla="*/ 168400 w 168400"/>
                <a:gd name="connsiteY1" fmla="*/ 52791 h 59223"/>
                <a:gd name="connsiteX2" fmla="*/ 160043 w 168400"/>
                <a:gd name="connsiteY2" fmla="*/ 57848 h 59223"/>
                <a:gd name="connsiteX3" fmla="*/ 8357 w 168400"/>
                <a:gd name="connsiteY3" fmla="*/ 57848 h 59223"/>
                <a:gd name="connsiteX4" fmla="*/ 0 w 168400"/>
                <a:gd name="connsiteY4" fmla="*/ 52791 h 59223"/>
                <a:gd name="connsiteX5" fmla="*/ 8611 w 168400"/>
                <a:gd name="connsiteY5" fmla="*/ 47725 h 59223"/>
                <a:gd name="connsiteX6" fmla="*/ 159788 w 168400"/>
                <a:gd name="connsiteY6" fmla="*/ 47725 h 59223"/>
                <a:gd name="connsiteX7" fmla="*/ 160043 w 168400"/>
                <a:gd name="connsiteY7" fmla="*/ -1375 h 59223"/>
                <a:gd name="connsiteX8" fmla="*/ 168400 w 168400"/>
                <a:gd name="connsiteY8" fmla="*/ 3691 h 59223"/>
                <a:gd name="connsiteX9" fmla="*/ 159788 w 168400"/>
                <a:gd name="connsiteY9" fmla="*/ 8756 h 59223"/>
                <a:gd name="connsiteX10" fmla="*/ 8611 w 168400"/>
                <a:gd name="connsiteY10" fmla="*/ 8756 h 59223"/>
                <a:gd name="connsiteX11" fmla="*/ 0 w 168400"/>
                <a:gd name="connsiteY11" fmla="*/ 3691 h 59223"/>
                <a:gd name="connsiteX12" fmla="*/ 8357 w 168400"/>
                <a:gd name="connsiteY12" fmla="*/ -1375 h 59223"/>
                <a:gd name="connsiteX13" fmla="*/ 160043 w 168400"/>
                <a:gd name="connsiteY13" fmla="*/ -1375 h 59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8400" h="59223">
                  <a:moveTo>
                    <a:pt x="159788" y="47725"/>
                  </a:moveTo>
                  <a:cubicBezTo>
                    <a:pt x="163586" y="47725"/>
                    <a:pt x="168400" y="47725"/>
                    <a:pt x="168400" y="52791"/>
                  </a:cubicBezTo>
                  <a:cubicBezTo>
                    <a:pt x="168400" y="57848"/>
                    <a:pt x="163586" y="57848"/>
                    <a:pt x="160043" y="57848"/>
                  </a:cubicBezTo>
                  <a:lnTo>
                    <a:pt x="8357" y="57848"/>
                  </a:lnTo>
                  <a:cubicBezTo>
                    <a:pt x="4814" y="57848"/>
                    <a:pt x="0" y="57848"/>
                    <a:pt x="0" y="52791"/>
                  </a:cubicBezTo>
                  <a:cubicBezTo>
                    <a:pt x="0" y="47725"/>
                    <a:pt x="4814" y="47725"/>
                    <a:pt x="8611" y="47725"/>
                  </a:cubicBezTo>
                  <a:lnTo>
                    <a:pt x="159788" y="47725"/>
                  </a:lnTo>
                  <a:close/>
                  <a:moveTo>
                    <a:pt x="160043" y="-1375"/>
                  </a:moveTo>
                  <a:cubicBezTo>
                    <a:pt x="163586" y="-1375"/>
                    <a:pt x="168400" y="-1375"/>
                    <a:pt x="168400" y="3691"/>
                  </a:cubicBezTo>
                  <a:cubicBezTo>
                    <a:pt x="168400" y="8756"/>
                    <a:pt x="163586" y="8756"/>
                    <a:pt x="159788" y="8756"/>
                  </a:cubicBezTo>
                  <a:lnTo>
                    <a:pt x="8611" y="8756"/>
                  </a:lnTo>
                  <a:cubicBezTo>
                    <a:pt x="4814" y="8756"/>
                    <a:pt x="0" y="8756"/>
                    <a:pt x="0" y="3691"/>
                  </a:cubicBezTo>
                  <a:cubicBezTo>
                    <a:pt x="0" y="-1375"/>
                    <a:pt x="4814" y="-1375"/>
                    <a:pt x="8357" y="-1375"/>
                  </a:cubicBezTo>
                  <a:lnTo>
                    <a:pt x="160043" y="-1375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676" name="任意多边形: 形状 1675">
              <a:extLst>
                <a:ext uri="{FF2B5EF4-FFF2-40B4-BE49-F238E27FC236}">
                  <a16:creationId xmlns:a16="http://schemas.microsoft.com/office/drawing/2014/main" id="{8EDE2321-5B6D-1B0E-45B3-1D05320D5D78}"/>
                </a:ext>
              </a:extLst>
            </p:cNvPr>
            <p:cNvSpPr/>
            <p:nvPr>
              <p:custDataLst>
                <p:tags r:id="rId193"/>
              </p:custDataLst>
            </p:nvPr>
          </p:nvSpPr>
          <p:spPr>
            <a:xfrm flipV="1">
              <a:off x="12742138" y="-12349904"/>
              <a:ext cx="142319" cy="172857"/>
            </a:xfrm>
            <a:custGeom>
              <a:avLst/>
              <a:gdLst>
                <a:gd name="connsiteX0" fmla="*/ 142319 w 142319"/>
                <a:gd name="connsiteY0" fmla="*/ 60878 h 172857"/>
                <a:gd name="connsiteX1" fmla="*/ 138514 w 142319"/>
                <a:gd name="connsiteY1" fmla="*/ 63919 h 172857"/>
                <a:gd name="connsiteX2" fmla="*/ 133454 w 142319"/>
                <a:gd name="connsiteY2" fmla="*/ 58353 h 172857"/>
                <a:gd name="connsiteX3" fmla="*/ 74961 w 142319"/>
                <a:gd name="connsiteY3" fmla="*/ 6466 h 172857"/>
                <a:gd name="connsiteX4" fmla="*/ 54449 w 142319"/>
                <a:gd name="connsiteY4" fmla="*/ 6466 h 172857"/>
                <a:gd name="connsiteX5" fmla="*/ 46592 w 142319"/>
                <a:gd name="connsiteY5" fmla="*/ 8999 h 172857"/>
                <a:gd name="connsiteX6" fmla="*/ 47609 w 142319"/>
                <a:gd name="connsiteY6" fmla="*/ 14566 h 172857"/>
                <a:gd name="connsiteX7" fmla="*/ 82047 w 142319"/>
                <a:gd name="connsiteY7" fmla="*/ 152250 h 172857"/>
                <a:gd name="connsiteX8" fmla="*/ 106356 w 142319"/>
                <a:gd name="connsiteY8" fmla="*/ 163637 h 172857"/>
                <a:gd name="connsiteX9" fmla="*/ 108890 w 142319"/>
                <a:gd name="connsiteY9" fmla="*/ 163637 h 172857"/>
                <a:gd name="connsiteX10" fmla="*/ 115977 w 142319"/>
                <a:gd name="connsiteY10" fmla="*/ 168447 h 172857"/>
                <a:gd name="connsiteX11" fmla="*/ 112179 w 142319"/>
                <a:gd name="connsiteY11" fmla="*/ 171481 h 172857"/>
                <a:gd name="connsiteX12" fmla="*/ 77233 w 142319"/>
                <a:gd name="connsiteY12" fmla="*/ 170727 h 172857"/>
                <a:gd name="connsiteX13" fmla="*/ 46092 w 142319"/>
                <a:gd name="connsiteY13" fmla="*/ 171481 h 172857"/>
                <a:gd name="connsiteX14" fmla="*/ 41278 w 142319"/>
                <a:gd name="connsiteY14" fmla="*/ 166678 h 172857"/>
                <a:gd name="connsiteX15" fmla="*/ 48118 w 142319"/>
                <a:gd name="connsiteY15" fmla="*/ 163637 h 172857"/>
                <a:gd name="connsiteX16" fmla="*/ 62806 w 142319"/>
                <a:gd name="connsiteY16" fmla="*/ 159332 h 172857"/>
                <a:gd name="connsiteX17" fmla="*/ 61789 w 142319"/>
                <a:gd name="connsiteY17" fmla="*/ 154529 h 172857"/>
                <a:gd name="connsiteX18" fmla="*/ 27606 w 142319"/>
                <a:gd name="connsiteY18" fmla="*/ 17098 h 172857"/>
                <a:gd name="connsiteX19" fmla="*/ 6840 w 142319"/>
                <a:gd name="connsiteY19" fmla="*/ 6466 h 172857"/>
                <a:gd name="connsiteX20" fmla="*/ 0 w 142319"/>
                <a:gd name="connsiteY20" fmla="*/ 1664 h 172857"/>
                <a:gd name="connsiteX21" fmla="*/ 6331 w 142319"/>
                <a:gd name="connsiteY21" fmla="*/ -1377 h 172857"/>
                <a:gd name="connsiteX22" fmla="*/ 114714 w 142319"/>
                <a:gd name="connsiteY22" fmla="*/ -1377 h 172857"/>
                <a:gd name="connsiteX23" fmla="*/ 122054 w 142319"/>
                <a:gd name="connsiteY23" fmla="*/ 3179 h 172857"/>
                <a:gd name="connsiteX24" fmla="*/ 141302 w 142319"/>
                <a:gd name="connsiteY24" fmla="*/ 57592 h 172857"/>
                <a:gd name="connsiteX25" fmla="*/ 142319 w 142319"/>
                <a:gd name="connsiteY25" fmla="*/ 60878 h 172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42319" h="172857">
                  <a:moveTo>
                    <a:pt x="142319" y="60878"/>
                  </a:moveTo>
                  <a:cubicBezTo>
                    <a:pt x="142319" y="63919"/>
                    <a:pt x="139277" y="63919"/>
                    <a:pt x="138514" y="63919"/>
                  </a:cubicBezTo>
                  <a:cubicBezTo>
                    <a:pt x="135479" y="63919"/>
                    <a:pt x="135225" y="63157"/>
                    <a:pt x="133454" y="58353"/>
                  </a:cubicBezTo>
                  <a:cubicBezTo>
                    <a:pt x="125350" y="35828"/>
                    <a:pt x="114459" y="6466"/>
                    <a:pt x="74961" y="6466"/>
                  </a:cubicBezTo>
                  <a:lnTo>
                    <a:pt x="54449" y="6466"/>
                  </a:lnTo>
                  <a:cubicBezTo>
                    <a:pt x="46592" y="6466"/>
                    <a:pt x="46592" y="7229"/>
                    <a:pt x="46592" y="8999"/>
                  </a:cubicBezTo>
                  <a:cubicBezTo>
                    <a:pt x="46592" y="10516"/>
                    <a:pt x="47355" y="13049"/>
                    <a:pt x="47609" y="14566"/>
                  </a:cubicBezTo>
                  <a:lnTo>
                    <a:pt x="82047" y="152250"/>
                  </a:lnTo>
                  <a:cubicBezTo>
                    <a:pt x="84327" y="161103"/>
                    <a:pt x="85844" y="163637"/>
                    <a:pt x="106356" y="163637"/>
                  </a:cubicBezTo>
                  <a:lnTo>
                    <a:pt x="108890" y="163637"/>
                  </a:lnTo>
                  <a:cubicBezTo>
                    <a:pt x="113196" y="163637"/>
                    <a:pt x="115977" y="163637"/>
                    <a:pt x="115977" y="168447"/>
                  </a:cubicBezTo>
                  <a:cubicBezTo>
                    <a:pt x="115977" y="171481"/>
                    <a:pt x="113196" y="171481"/>
                    <a:pt x="112179" y="171481"/>
                  </a:cubicBezTo>
                  <a:cubicBezTo>
                    <a:pt x="100787" y="171481"/>
                    <a:pt x="88887" y="170727"/>
                    <a:pt x="77233" y="170727"/>
                  </a:cubicBezTo>
                  <a:cubicBezTo>
                    <a:pt x="66858" y="170727"/>
                    <a:pt x="56221" y="171481"/>
                    <a:pt x="46092" y="171481"/>
                  </a:cubicBezTo>
                  <a:cubicBezTo>
                    <a:pt x="44566" y="171481"/>
                    <a:pt x="41278" y="171481"/>
                    <a:pt x="41278" y="166678"/>
                  </a:cubicBezTo>
                  <a:cubicBezTo>
                    <a:pt x="41278" y="163637"/>
                    <a:pt x="43303" y="163637"/>
                    <a:pt x="48118" y="163637"/>
                  </a:cubicBezTo>
                  <a:cubicBezTo>
                    <a:pt x="55966" y="163637"/>
                    <a:pt x="62806" y="163637"/>
                    <a:pt x="62806" y="159332"/>
                  </a:cubicBezTo>
                  <a:cubicBezTo>
                    <a:pt x="62806" y="158578"/>
                    <a:pt x="62806" y="158070"/>
                    <a:pt x="61789" y="154529"/>
                  </a:cubicBezTo>
                  <a:lnTo>
                    <a:pt x="27606" y="17098"/>
                  </a:lnTo>
                  <a:cubicBezTo>
                    <a:pt x="25580" y="8492"/>
                    <a:pt x="24062" y="6466"/>
                    <a:pt x="6840" y="6466"/>
                  </a:cubicBezTo>
                  <a:cubicBezTo>
                    <a:pt x="2788" y="6466"/>
                    <a:pt x="0" y="6466"/>
                    <a:pt x="0" y="1664"/>
                  </a:cubicBezTo>
                  <a:cubicBezTo>
                    <a:pt x="0" y="-1377"/>
                    <a:pt x="2280" y="-1377"/>
                    <a:pt x="6331" y="-1377"/>
                  </a:cubicBezTo>
                  <a:lnTo>
                    <a:pt x="114714" y="-1377"/>
                  </a:lnTo>
                  <a:cubicBezTo>
                    <a:pt x="120282" y="-1377"/>
                    <a:pt x="120537" y="-1124"/>
                    <a:pt x="122054" y="3179"/>
                  </a:cubicBezTo>
                  <a:lnTo>
                    <a:pt x="141302" y="57592"/>
                  </a:lnTo>
                  <a:lnTo>
                    <a:pt x="142319" y="60878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677" name="任意多边形: 形状 1676">
              <a:extLst>
                <a:ext uri="{FF2B5EF4-FFF2-40B4-BE49-F238E27FC236}">
                  <a16:creationId xmlns:a16="http://schemas.microsoft.com/office/drawing/2014/main" id="{80058DF3-D0E7-27CD-F232-8936CE89A61B}"/>
                </a:ext>
              </a:extLst>
            </p:cNvPr>
            <p:cNvSpPr/>
            <p:nvPr>
              <p:custDataLst>
                <p:tags r:id="rId194"/>
              </p:custDataLst>
            </p:nvPr>
          </p:nvSpPr>
          <p:spPr>
            <a:xfrm flipV="1">
              <a:off x="12897125" y="-12349904"/>
              <a:ext cx="1088743" cy="224745"/>
            </a:xfrm>
            <a:custGeom>
              <a:avLst/>
              <a:gdLst>
                <a:gd name="connsiteX0" fmla="*/ 108129 w 1088743"/>
                <a:gd name="connsiteY0" fmla="*/ 86703 h 224745"/>
                <a:gd name="connsiteX1" fmla="*/ 104331 w 1088743"/>
                <a:gd name="connsiteY1" fmla="*/ 89235 h 224745"/>
                <a:gd name="connsiteX2" fmla="*/ 99516 w 1088743"/>
                <a:gd name="connsiteY2" fmla="*/ 83415 h 224745"/>
                <a:gd name="connsiteX3" fmla="*/ 82547 w 1088743"/>
                <a:gd name="connsiteY3" fmla="*/ 53300 h 224745"/>
                <a:gd name="connsiteX4" fmla="*/ 75970 w 1088743"/>
                <a:gd name="connsiteY4" fmla="*/ 63677 h 224745"/>
                <a:gd name="connsiteX5" fmla="*/ 77741 w 1088743"/>
                <a:gd name="connsiteY5" fmla="*/ 76580 h 224745"/>
                <a:gd name="connsiteX6" fmla="*/ 94956 w 1088743"/>
                <a:gd name="connsiteY6" fmla="*/ 145418 h 224745"/>
                <a:gd name="connsiteX7" fmla="*/ 95973 w 1088743"/>
                <a:gd name="connsiteY7" fmla="*/ 150737 h 224745"/>
                <a:gd name="connsiteX8" fmla="*/ 89134 w 1088743"/>
                <a:gd name="connsiteY8" fmla="*/ 157320 h 224745"/>
                <a:gd name="connsiteX9" fmla="*/ 79004 w 1088743"/>
                <a:gd name="connsiteY9" fmla="*/ 147443 h 224745"/>
                <a:gd name="connsiteX10" fmla="*/ 57984 w 1088743"/>
                <a:gd name="connsiteY10" fmla="*/ 162377 h 224745"/>
                <a:gd name="connsiteX11" fmla="*/ 0 w 1088743"/>
                <a:gd name="connsiteY11" fmla="*/ 86956 h 224745"/>
                <a:gd name="connsiteX12" fmla="*/ 30640 w 1088743"/>
                <a:gd name="connsiteY12" fmla="*/ 47725 h 224745"/>
                <a:gd name="connsiteX13" fmla="*/ 61027 w 1088743"/>
                <a:gd name="connsiteY13" fmla="*/ 65447 h 224745"/>
                <a:gd name="connsiteX14" fmla="*/ 82047 w 1088743"/>
                <a:gd name="connsiteY14" fmla="*/ 47725 h 224745"/>
                <a:gd name="connsiteX15" fmla="*/ 100534 w 1088743"/>
                <a:gd name="connsiteY15" fmla="*/ 61899 h 224745"/>
                <a:gd name="connsiteX16" fmla="*/ 108129 w 1088743"/>
                <a:gd name="connsiteY16" fmla="*/ 86703 h 224745"/>
                <a:gd name="connsiteX17" fmla="*/ 62799 w 1088743"/>
                <a:gd name="connsiteY17" fmla="*/ 81899 h 224745"/>
                <a:gd name="connsiteX18" fmla="*/ 31149 w 1088743"/>
                <a:gd name="connsiteY18" fmla="*/ 53300 h 224745"/>
                <a:gd name="connsiteX19" fmla="*/ 17215 w 1088743"/>
                <a:gd name="connsiteY19" fmla="*/ 75824 h 224745"/>
                <a:gd name="connsiteX20" fmla="*/ 29624 w 1088743"/>
                <a:gd name="connsiteY20" fmla="*/ 128721 h 224745"/>
                <a:gd name="connsiteX21" fmla="*/ 57984 w 1088743"/>
                <a:gd name="connsiteY21" fmla="*/ 156811 h 224745"/>
                <a:gd name="connsiteX22" fmla="*/ 75461 w 1088743"/>
                <a:gd name="connsiteY22" fmla="*/ 133024 h 224745"/>
                <a:gd name="connsiteX23" fmla="*/ 74699 w 1088743"/>
                <a:gd name="connsiteY23" fmla="*/ 129729 h 224745"/>
                <a:gd name="connsiteX24" fmla="*/ 62799 w 1088743"/>
                <a:gd name="connsiteY24" fmla="*/ 81899 h 224745"/>
                <a:gd name="connsiteX25" fmla="*/ 209685 w 1088743"/>
                <a:gd name="connsiteY25" fmla="*/ 49750 h 224745"/>
                <a:gd name="connsiteX26" fmla="*/ 234501 w 1088743"/>
                <a:gd name="connsiteY26" fmla="*/ 149467 h 224745"/>
                <a:gd name="connsiteX27" fmla="*/ 235264 w 1088743"/>
                <a:gd name="connsiteY27" fmla="*/ 153016 h 224745"/>
                <a:gd name="connsiteX28" fmla="*/ 228171 w 1088743"/>
                <a:gd name="connsiteY28" fmla="*/ 159598 h 224745"/>
                <a:gd name="connsiteX29" fmla="*/ 218295 w 1088743"/>
                <a:gd name="connsiteY29" fmla="*/ 150230 h 224745"/>
                <a:gd name="connsiteX30" fmla="*/ 199808 w 1088743"/>
                <a:gd name="connsiteY30" fmla="*/ 75824 h 224745"/>
                <a:gd name="connsiteX31" fmla="*/ 172966 w 1088743"/>
                <a:gd name="connsiteY31" fmla="*/ 53300 h 224745"/>
                <a:gd name="connsiteX32" fmla="*/ 159295 w 1088743"/>
                <a:gd name="connsiteY32" fmla="*/ 72783 h 224745"/>
                <a:gd name="connsiteX33" fmla="*/ 173983 w 1088743"/>
                <a:gd name="connsiteY33" fmla="*/ 128212 h 224745"/>
                <a:gd name="connsiteX34" fmla="*/ 177272 w 1088743"/>
                <a:gd name="connsiteY34" fmla="*/ 141876 h 224745"/>
                <a:gd name="connsiteX35" fmla="*/ 158031 w 1088743"/>
                <a:gd name="connsiteY35" fmla="*/ 162377 h 224745"/>
                <a:gd name="connsiteX36" fmla="*/ 125619 w 1088743"/>
                <a:gd name="connsiteY36" fmla="*/ 123400 h 224745"/>
                <a:gd name="connsiteX37" fmla="*/ 129417 w 1088743"/>
                <a:gd name="connsiteY37" fmla="*/ 120875 h 224745"/>
                <a:gd name="connsiteX38" fmla="*/ 133977 w 1088743"/>
                <a:gd name="connsiteY38" fmla="*/ 124924 h 224745"/>
                <a:gd name="connsiteX39" fmla="*/ 157523 w 1088743"/>
                <a:gd name="connsiteY39" fmla="*/ 156811 h 224745"/>
                <a:gd name="connsiteX40" fmla="*/ 163092 w 1088743"/>
                <a:gd name="connsiteY40" fmla="*/ 149467 h 224745"/>
                <a:gd name="connsiteX41" fmla="*/ 157015 w 1088743"/>
                <a:gd name="connsiteY41" fmla="*/ 126695 h 224745"/>
                <a:gd name="connsiteX42" fmla="*/ 143851 w 1088743"/>
                <a:gd name="connsiteY42" fmla="*/ 77087 h 224745"/>
                <a:gd name="connsiteX43" fmla="*/ 172211 w 1088743"/>
                <a:gd name="connsiteY43" fmla="*/ 47725 h 224745"/>
                <a:gd name="connsiteX44" fmla="*/ 195004 w 1088743"/>
                <a:gd name="connsiteY44" fmla="*/ 57094 h 224745"/>
                <a:gd name="connsiteX45" fmla="*/ 153979 w 1088743"/>
                <a:gd name="connsiteY45" fmla="*/ 4200 h 224745"/>
                <a:gd name="connsiteX46" fmla="*/ 138274 w 1088743"/>
                <a:gd name="connsiteY46" fmla="*/ 15077 h 224745"/>
                <a:gd name="connsiteX47" fmla="*/ 140307 w 1088743"/>
                <a:gd name="connsiteY47" fmla="*/ 15838 h 224745"/>
                <a:gd name="connsiteX48" fmla="*/ 151190 w 1088743"/>
                <a:gd name="connsiteY48" fmla="*/ 27987 h 224745"/>
                <a:gd name="connsiteX49" fmla="*/ 142580 w 1088743"/>
                <a:gd name="connsiteY49" fmla="*/ 36086 h 224745"/>
                <a:gd name="connsiteX50" fmla="*/ 129671 w 1088743"/>
                <a:gd name="connsiteY50" fmla="*/ 20396 h 224745"/>
                <a:gd name="connsiteX51" fmla="*/ 153979 w 1088743"/>
                <a:gd name="connsiteY51" fmla="*/ -1375 h 224745"/>
                <a:gd name="connsiteX52" fmla="*/ 209685 w 1088743"/>
                <a:gd name="connsiteY52" fmla="*/ 49750 h 224745"/>
                <a:gd name="connsiteX53" fmla="*/ 346194 w 1088743"/>
                <a:gd name="connsiteY53" fmla="*/ 76832 h 224745"/>
                <a:gd name="connsiteX54" fmla="*/ 342142 w 1088743"/>
                <a:gd name="connsiteY54" fmla="*/ 80883 h 224745"/>
                <a:gd name="connsiteX55" fmla="*/ 338853 w 1088743"/>
                <a:gd name="connsiteY55" fmla="*/ 78096 h 224745"/>
                <a:gd name="connsiteX56" fmla="*/ 293270 w 1088743"/>
                <a:gd name="connsiteY56" fmla="*/ 53300 h 224745"/>
                <a:gd name="connsiteX57" fmla="*/ 274021 w 1088743"/>
                <a:gd name="connsiteY57" fmla="*/ 81136 h 224745"/>
                <a:gd name="connsiteX58" fmla="*/ 278327 w 1088743"/>
                <a:gd name="connsiteY58" fmla="*/ 108973 h 224745"/>
                <a:gd name="connsiteX59" fmla="*/ 288201 w 1088743"/>
                <a:gd name="connsiteY59" fmla="*/ 108973 h 224745"/>
                <a:gd name="connsiteX60" fmla="*/ 324919 w 1088743"/>
                <a:gd name="connsiteY60" fmla="*/ 114547 h 224745"/>
                <a:gd name="connsiteX61" fmla="*/ 344931 w 1088743"/>
                <a:gd name="connsiteY61" fmla="*/ 140868 h 224745"/>
                <a:gd name="connsiteX62" fmla="*/ 319352 w 1088743"/>
                <a:gd name="connsiteY62" fmla="*/ 162377 h 224745"/>
                <a:gd name="connsiteX63" fmla="*/ 256552 w 1088743"/>
                <a:gd name="connsiteY63" fmla="*/ 92022 h 224745"/>
                <a:gd name="connsiteX64" fmla="*/ 292761 w 1088743"/>
                <a:gd name="connsiteY64" fmla="*/ 47725 h 224745"/>
                <a:gd name="connsiteX65" fmla="*/ 346194 w 1088743"/>
                <a:gd name="connsiteY65" fmla="*/ 76832 h 224745"/>
                <a:gd name="connsiteX66" fmla="*/ 335304 w 1088743"/>
                <a:gd name="connsiteY66" fmla="*/ 141369 h 224745"/>
                <a:gd name="connsiteX67" fmla="*/ 285168 w 1088743"/>
                <a:gd name="connsiteY67" fmla="*/ 114547 h 224745"/>
                <a:gd name="connsiteX68" fmla="*/ 279845 w 1088743"/>
                <a:gd name="connsiteY68" fmla="*/ 114547 h 224745"/>
                <a:gd name="connsiteX69" fmla="*/ 319352 w 1088743"/>
                <a:gd name="connsiteY69" fmla="*/ 156811 h 224745"/>
                <a:gd name="connsiteX70" fmla="*/ 335304 w 1088743"/>
                <a:gd name="connsiteY70" fmla="*/ 141369 h 224745"/>
                <a:gd name="connsiteX71" fmla="*/ 468008 w 1088743"/>
                <a:gd name="connsiteY71" fmla="*/ 146433 h 224745"/>
                <a:gd name="connsiteX72" fmla="*/ 443190 w 1088743"/>
                <a:gd name="connsiteY72" fmla="*/ 162377 h 224745"/>
                <a:gd name="connsiteX73" fmla="*/ 412550 w 1088743"/>
                <a:gd name="connsiteY73" fmla="*/ 144155 h 224745"/>
                <a:gd name="connsiteX74" fmla="*/ 391539 w 1088743"/>
                <a:gd name="connsiteY74" fmla="*/ 162377 h 224745"/>
                <a:gd name="connsiteX75" fmla="*/ 373307 w 1088743"/>
                <a:gd name="connsiteY75" fmla="*/ 148967 h 224745"/>
                <a:gd name="connsiteX76" fmla="*/ 365202 w 1088743"/>
                <a:gd name="connsiteY76" fmla="*/ 123400 h 224745"/>
                <a:gd name="connsiteX77" fmla="*/ 369000 w 1088743"/>
                <a:gd name="connsiteY77" fmla="*/ 120875 h 224745"/>
                <a:gd name="connsiteX78" fmla="*/ 373807 w 1088743"/>
                <a:gd name="connsiteY78" fmla="*/ 126695 h 224745"/>
                <a:gd name="connsiteX79" fmla="*/ 391030 w 1088743"/>
                <a:gd name="connsiteY79" fmla="*/ 156811 h 224745"/>
                <a:gd name="connsiteX80" fmla="*/ 397614 w 1088743"/>
                <a:gd name="connsiteY80" fmla="*/ 146688 h 224745"/>
                <a:gd name="connsiteX81" fmla="*/ 395842 w 1088743"/>
                <a:gd name="connsiteY81" fmla="*/ 133778 h 224745"/>
                <a:gd name="connsiteX82" fmla="*/ 376850 w 1088743"/>
                <a:gd name="connsiteY82" fmla="*/ 57848 h 224745"/>
                <a:gd name="connsiteX83" fmla="*/ 376087 w 1088743"/>
                <a:gd name="connsiteY83" fmla="*/ 54308 h 224745"/>
                <a:gd name="connsiteX84" fmla="*/ 383180 w 1088743"/>
                <a:gd name="connsiteY84" fmla="*/ 47725 h 224745"/>
                <a:gd name="connsiteX85" fmla="*/ 393056 w 1088743"/>
                <a:gd name="connsiteY85" fmla="*/ 57094 h 224745"/>
                <a:gd name="connsiteX86" fmla="*/ 409516 w 1088743"/>
                <a:gd name="connsiteY86" fmla="*/ 123400 h 224745"/>
                <a:gd name="connsiteX87" fmla="*/ 442945 w 1088743"/>
                <a:gd name="connsiteY87" fmla="*/ 156811 h 224745"/>
                <a:gd name="connsiteX88" fmla="*/ 456363 w 1088743"/>
                <a:gd name="connsiteY88" fmla="*/ 153271 h 224745"/>
                <a:gd name="connsiteX89" fmla="*/ 446740 w 1088743"/>
                <a:gd name="connsiteY89" fmla="*/ 141122 h 224745"/>
                <a:gd name="connsiteX90" fmla="*/ 455600 w 1088743"/>
                <a:gd name="connsiteY90" fmla="*/ 133024 h 224745"/>
                <a:gd name="connsiteX91" fmla="*/ 468008 w 1088743"/>
                <a:gd name="connsiteY91" fmla="*/ 146433 h 224745"/>
                <a:gd name="connsiteX92" fmla="*/ 666805 w 1088743"/>
                <a:gd name="connsiteY92" fmla="*/ 220083 h 224745"/>
                <a:gd name="connsiteX93" fmla="*/ 663516 w 1088743"/>
                <a:gd name="connsiteY93" fmla="*/ 223371 h 224745"/>
                <a:gd name="connsiteX94" fmla="*/ 639206 w 1088743"/>
                <a:gd name="connsiteY94" fmla="*/ 222617 h 224745"/>
                <a:gd name="connsiteX95" fmla="*/ 614644 w 1088743"/>
                <a:gd name="connsiteY95" fmla="*/ 223371 h 224745"/>
                <a:gd name="connsiteX96" fmla="*/ 610083 w 1088743"/>
                <a:gd name="connsiteY96" fmla="*/ 218568 h 224745"/>
                <a:gd name="connsiteX97" fmla="*/ 614644 w 1088743"/>
                <a:gd name="connsiteY97" fmla="*/ 215527 h 224745"/>
                <a:gd name="connsiteX98" fmla="*/ 629832 w 1088743"/>
                <a:gd name="connsiteY98" fmla="*/ 204641 h 224745"/>
                <a:gd name="connsiteX99" fmla="*/ 628824 w 1088743"/>
                <a:gd name="connsiteY99" fmla="*/ 198567 h 224745"/>
                <a:gd name="connsiteX100" fmla="*/ 600972 w 1088743"/>
                <a:gd name="connsiteY100" fmla="*/ 87464 h 224745"/>
                <a:gd name="connsiteX101" fmla="*/ 553617 w 1088743"/>
                <a:gd name="connsiteY101" fmla="*/ 219067 h 224745"/>
                <a:gd name="connsiteX102" fmla="*/ 546522 w 1088743"/>
                <a:gd name="connsiteY102" fmla="*/ 223371 h 224745"/>
                <a:gd name="connsiteX103" fmla="*/ 514872 w 1088743"/>
                <a:gd name="connsiteY103" fmla="*/ 223371 h 224745"/>
                <a:gd name="connsiteX104" fmla="*/ 508032 w 1088743"/>
                <a:gd name="connsiteY104" fmla="*/ 218568 h 224745"/>
                <a:gd name="connsiteX105" fmla="*/ 514872 w 1088743"/>
                <a:gd name="connsiteY105" fmla="*/ 215527 h 224745"/>
                <a:gd name="connsiteX106" fmla="*/ 530316 w 1088743"/>
                <a:gd name="connsiteY106" fmla="*/ 213502 h 224745"/>
                <a:gd name="connsiteX107" fmla="*/ 529561 w 1088743"/>
                <a:gd name="connsiteY107" fmla="*/ 210214 h 224745"/>
                <a:gd name="connsiteX108" fmla="*/ 496132 w 1088743"/>
                <a:gd name="connsiteY108" fmla="*/ 76071 h 224745"/>
                <a:gd name="connsiteX109" fmla="*/ 471570 w 1088743"/>
                <a:gd name="connsiteY109" fmla="*/ 58357 h 224745"/>
                <a:gd name="connsiteX110" fmla="*/ 466755 w 1088743"/>
                <a:gd name="connsiteY110" fmla="*/ 53554 h 224745"/>
                <a:gd name="connsiteX111" fmla="*/ 470052 w 1088743"/>
                <a:gd name="connsiteY111" fmla="*/ 50513 h 224745"/>
                <a:gd name="connsiteX112" fmla="*/ 494106 w 1088743"/>
                <a:gd name="connsiteY112" fmla="*/ 51274 h 224745"/>
                <a:gd name="connsiteX113" fmla="*/ 518924 w 1088743"/>
                <a:gd name="connsiteY113" fmla="*/ 50513 h 224745"/>
                <a:gd name="connsiteX114" fmla="*/ 523485 w 1088743"/>
                <a:gd name="connsiteY114" fmla="*/ 55069 h 224745"/>
                <a:gd name="connsiteX115" fmla="*/ 518671 w 1088743"/>
                <a:gd name="connsiteY115" fmla="*/ 58357 h 224745"/>
                <a:gd name="connsiteX116" fmla="*/ 503727 w 1088743"/>
                <a:gd name="connsiteY116" fmla="*/ 69243 h 224745"/>
                <a:gd name="connsiteX117" fmla="*/ 504744 w 1088743"/>
                <a:gd name="connsiteY117" fmla="*/ 75570 h 224745"/>
                <a:gd name="connsiteX118" fmla="*/ 537411 w 1088743"/>
                <a:gd name="connsiteY118" fmla="*/ 205911 h 224745"/>
                <a:gd name="connsiteX119" fmla="*/ 591851 w 1088743"/>
                <a:gd name="connsiteY119" fmla="*/ 54816 h 224745"/>
                <a:gd name="connsiteX120" fmla="*/ 596920 w 1088743"/>
                <a:gd name="connsiteY120" fmla="*/ 50513 h 224745"/>
                <a:gd name="connsiteX121" fmla="*/ 601981 w 1088743"/>
                <a:gd name="connsiteY121" fmla="*/ 55578 h 224745"/>
                <a:gd name="connsiteX122" fmla="*/ 637436 w 1088743"/>
                <a:gd name="connsiteY122" fmla="*/ 198320 h 224745"/>
                <a:gd name="connsiteX123" fmla="*/ 663008 w 1088743"/>
                <a:gd name="connsiteY123" fmla="*/ 215527 h 224745"/>
                <a:gd name="connsiteX124" fmla="*/ 666805 w 1088743"/>
                <a:gd name="connsiteY124" fmla="*/ 220083 h 224745"/>
                <a:gd name="connsiteX125" fmla="*/ 768124 w 1088743"/>
                <a:gd name="connsiteY125" fmla="*/ 120875 h 224745"/>
                <a:gd name="connsiteX126" fmla="*/ 731152 w 1088743"/>
                <a:gd name="connsiteY126" fmla="*/ 162377 h 224745"/>
                <a:gd name="connsiteX127" fmla="*/ 667082 w 1088743"/>
                <a:gd name="connsiteY127" fmla="*/ 89490 h 224745"/>
                <a:gd name="connsiteX128" fmla="*/ 704055 w 1088743"/>
                <a:gd name="connsiteY128" fmla="*/ 47725 h 224745"/>
                <a:gd name="connsiteX129" fmla="*/ 768124 w 1088743"/>
                <a:gd name="connsiteY129" fmla="*/ 120875 h 224745"/>
                <a:gd name="connsiteX130" fmla="*/ 750401 w 1088743"/>
                <a:gd name="connsiteY130" fmla="*/ 130744 h 224745"/>
                <a:gd name="connsiteX131" fmla="*/ 736722 w 1088743"/>
                <a:gd name="connsiteY131" fmla="*/ 78603 h 224745"/>
                <a:gd name="connsiteX132" fmla="*/ 704055 w 1088743"/>
                <a:gd name="connsiteY132" fmla="*/ 53300 h 224745"/>
                <a:gd name="connsiteX133" fmla="*/ 684814 w 1088743"/>
                <a:gd name="connsiteY133" fmla="*/ 79366 h 224745"/>
                <a:gd name="connsiteX134" fmla="*/ 699495 w 1088743"/>
                <a:gd name="connsiteY134" fmla="*/ 133778 h 224745"/>
                <a:gd name="connsiteX135" fmla="*/ 730898 w 1088743"/>
                <a:gd name="connsiteY135" fmla="*/ 156811 h 224745"/>
                <a:gd name="connsiteX136" fmla="*/ 750401 w 1088743"/>
                <a:gd name="connsiteY136" fmla="*/ 130744 h 224745"/>
                <a:gd name="connsiteX137" fmla="*/ 892473 w 1088743"/>
                <a:gd name="connsiteY137" fmla="*/ 146433 h 224745"/>
                <a:gd name="connsiteX138" fmla="*/ 867654 w 1088743"/>
                <a:gd name="connsiteY138" fmla="*/ 162377 h 224745"/>
                <a:gd name="connsiteX139" fmla="*/ 837013 w 1088743"/>
                <a:gd name="connsiteY139" fmla="*/ 144155 h 224745"/>
                <a:gd name="connsiteX140" fmla="*/ 816003 w 1088743"/>
                <a:gd name="connsiteY140" fmla="*/ 162377 h 224745"/>
                <a:gd name="connsiteX141" fmla="*/ 797771 w 1088743"/>
                <a:gd name="connsiteY141" fmla="*/ 148967 h 224745"/>
                <a:gd name="connsiteX142" fmla="*/ 789667 w 1088743"/>
                <a:gd name="connsiteY142" fmla="*/ 123400 h 224745"/>
                <a:gd name="connsiteX143" fmla="*/ 793465 w 1088743"/>
                <a:gd name="connsiteY143" fmla="*/ 120875 h 224745"/>
                <a:gd name="connsiteX144" fmla="*/ 798272 w 1088743"/>
                <a:gd name="connsiteY144" fmla="*/ 126695 h 224745"/>
                <a:gd name="connsiteX145" fmla="*/ 815494 w 1088743"/>
                <a:gd name="connsiteY145" fmla="*/ 156811 h 224745"/>
                <a:gd name="connsiteX146" fmla="*/ 822079 w 1088743"/>
                <a:gd name="connsiteY146" fmla="*/ 146688 h 224745"/>
                <a:gd name="connsiteX147" fmla="*/ 820307 w 1088743"/>
                <a:gd name="connsiteY147" fmla="*/ 133778 h 224745"/>
                <a:gd name="connsiteX148" fmla="*/ 801312 w 1088743"/>
                <a:gd name="connsiteY148" fmla="*/ 57848 h 224745"/>
                <a:gd name="connsiteX149" fmla="*/ 800549 w 1088743"/>
                <a:gd name="connsiteY149" fmla="*/ 54308 h 224745"/>
                <a:gd name="connsiteX150" fmla="*/ 807644 w 1088743"/>
                <a:gd name="connsiteY150" fmla="*/ 47725 h 224745"/>
                <a:gd name="connsiteX151" fmla="*/ 817518 w 1088743"/>
                <a:gd name="connsiteY151" fmla="*/ 57094 h 224745"/>
                <a:gd name="connsiteX152" fmla="*/ 833979 w 1088743"/>
                <a:gd name="connsiteY152" fmla="*/ 123400 h 224745"/>
                <a:gd name="connsiteX153" fmla="*/ 867408 w 1088743"/>
                <a:gd name="connsiteY153" fmla="*/ 156811 h 224745"/>
                <a:gd name="connsiteX154" fmla="*/ 880827 w 1088743"/>
                <a:gd name="connsiteY154" fmla="*/ 153271 h 224745"/>
                <a:gd name="connsiteX155" fmla="*/ 871205 w 1088743"/>
                <a:gd name="connsiteY155" fmla="*/ 141122 h 224745"/>
                <a:gd name="connsiteX156" fmla="*/ 880065 w 1088743"/>
                <a:gd name="connsiteY156" fmla="*/ 133024 h 224745"/>
                <a:gd name="connsiteX157" fmla="*/ 892473 w 1088743"/>
                <a:gd name="connsiteY157" fmla="*/ 146433 h 224745"/>
                <a:gd name="connsiteX158" fmla="*/ 1088743 w 1088743"/>
                <a:gd name="connsiteY158" fmla="*/ 86703 h 224745"/>
                <a:gd name="connsiteX159" fmla="*/ 1084938 w 1088743"/>
                <a:gd name="connsiteY159" fmla="*/ 89235 h 224745"/>
                <a:gd name="connsiteX160" fmla="*/ 1080631 w 1088743"/>
                <a:gd name="connsiteY160" fmla="*/ 84932 h 224745"/>
                <a:gd name="connsiteX161" fmla="*/ 1057086 w 1088743"/>
                <a:gd name="connsiteY161" fmla="*/ 53300 h 224745"/>
                <a:gd name="connsiteX162" fmla="*/ 1051516 w 1088743"/>
                <a:gd name="connsiteY162" fmla="*/ 60636 h 224745"/>
                <a:gd name="connsiteX163" fmla="*/ 1056077 w 1088743"/>
                <a:gd name="connsiteY163" fmla="*/ 79621 h 224745"/>
                <a:gd name="connsiteX164" fmla="*/ 1071520 w 1088743"/>
                <a:gd name="connsiteY164" fmla="*/ 136057 h 224745"/>
                <a:gd name="connsiteX165" fmla="*/ 1044929 w 1088743"/>
                <a:gd name="connsiteY165" fmla="*/ 162377 h 224745"/>
                <a:gd name="connsiteX166" fmla="*/ 1006950 w 1088743"/>
                <a:gd name="connsiteY166" fmla="*/ 140106 h 224745"/>
                <a:gd name="connsiteX167" fmla="*/ 980360 w 1088743"/>
                <a:gd name="connsiteY167" fmla="*/ 162377 h 224745"/>
                <a:gd name="connsiteX168" fmla="*/ 944144 w 1088743"/>
                <a:gd name="connsiteY168" fmla="*/ 142384 h 224745"/>
                <a:gd name="connsiteX169" fmla="*/ 922877 w 1088743"/>
                <a:gd name="connsiteY169" fmla="*/ 162377 h 224745"/>
                <a:gd name="connsiteX170" fmla="*/ 904644 w 1088743"/>
                <a:gd name="connsiteY170" fmla="*/ 148967 h 224745"/>
                <a:gd name="connsiteX171" fmla="*/ 896543 w 1088743"/>
                <a:gd name="connsiteY171" fmla="*/ 123400 h 224745"/>
                <a:gd name="connsiteX172" fmla="*/ 900338 w 1088743"/>
                <a:gd name="connsiteY172" fmla="*/ 120875 h 224745"/>
                <a:gd name="connsiteX173" fmla="*/ 905145 w 1088743"/>
                <a:gd name="connsiteY173" fmla="*/ 126695 h 224745"/>
                <a:gd name="connsiteX174" fmla="*/ 922368 w 1088743"/>
                <a:gd name="connsiteY174" fmla="*/ 156811 h 224745"/>
                <a:gd name="connsiteX175" fmla="*/ 928955 w 1088743"/>
                <a:gd name="connsiteY175" fmla="*/ 146688 h 224745"/>
                <a:gd name="connsiteX176" fmla="*/ 927183 w 1088743"/>
                <a:gd name="connsiteY176" fmla="*/ 133778 h 224745"/>
                <a:gd name="connsiteX177" fmla="*/ 908188 w 1088743"/>
                <a:gd name="connsiteY177" fmla="*/ 57848 h 224745"/>
                <a:gd name="connsiteX178" fmla="*/ 907426 w 1088743"/>
                <a:gd name="connsiteY178" fmla="*/ 54308 h 224745"/>
                <a:gd name="connsiteX179" fmla="*/ 914518 w 1088743"/>
                <a:gd name="connsiteY179" fmla="*/ 47725 h 224745"/>
                <a:gd name="connsiteX180" fmla="*/ 923632 w 1088743"/>
                <a:gd name="connsiteY180" fmla="*/ 54308 h 224745"/>
                <a:gd name="connsiteX181" fmla="*/ 933760 w 1088743"/>
                <a:gd name="connsiteY181" fmla="*/ 94801 h 224745"/>
                <a:gd name="connsiteX182" fmla="*/ 937812 w 1088743"/>
                <a:gd name="connsiteY182" fmla="*/ 111253 h 224745"/>
                <a:gd name="connsiteX183" fmla="*/ 944144 w 1088743"/>
                <a:gd name="connsiteY183" fmla="*/ 129474 h 224745"/>
                <a:gd name="connsiteX184" fmla="*/ 979851 w 1088743"/>
                <a:gd name="connsiteY184" fmla="*/ 156811 h 224745"/>
                <a:gd name="connsiteX185" fmla="*/ 991499 w 1088743"/>
                <a:gd name="connsiteY185" fmla="*/ 140106 h 224745"/>
                <a:gd name="connsiteX186" fmla="*/ 989219 w 1088743"/>
                <a:gd name="connsiteY186" fmla="*/ 123654 h 224745"/>
                <a:gd name="connsiteX187" fmla="*/ 972758 w 1088743"/>
                <a:gd name="connsiteY187" fmla="*/ 57848 h 224745"/>
                <a:gd name="connsiteX188" fmla="*/ 972004 w 1088743"/>
                <a:gd name="connsiteY188" fmla="*/ 54308 h 224745"/>
                <a:gd name="connsiteX189" fmla="*/ 979088 w 1088743"/>
                <a:gd name="connsiteY189" fmla="*/ 47725 h 224745"/>
                <a:gd name="connsiteX190" fmla="*/ 988209 w 1088743"/>
                <a:gd name="connsiteY190" fmla="*/ 54308 h 224745"/>
                <a:gd name="connsiteX191" fmla="*/ 998337 w 1088743"/>
                <a:gd name="connsiteY191" fmla="*/ 94801 h 224745"/>
                <a:gd name="connsiteX192" fmla="*/ 1002389 w 1088743"/>
                <a:gd name="connsiteY192" fmla="*/ 111253 h 224745"/>
                <a:gd name="connsiteX193" fmla="*/ 1008722 w 1088743"/>
                <a:gd name="connsiteY193" fmla="*/ 129474 h 224745"/>
                <a:gd name="connsiteX194" fmla="*/ 1044421 w 1088743"/>
                <a:gd name="connsiteY194" fmla="*/ 156811 h 224745"/>
                <a:gd name="connsiteX195" fmla="*/ 1056077 w 1088743"/>
                <a:gd name="connsiteY195" fmla="*/ 140106 h 224745"/>
                <a:gd name="connsiteX196" fmla="*/ 1041389 w 1088743"/>
                <a:gd name="connsiteY196" fmla="*/ 84169 h 224745"/>
                <a:gd name="connsiteX197" fmla="*/ 1037336 w 1088743"/>
                <a:gd name="connsiteY197" fmla="*/ 67971 h 224745"/>
                <a:gd name="connsiteX198" fmla="*/ 1056578 w 1088743"/>
                <a:gd name="connsiteY198" fmla="*/ 47725 h 224745"/>
                <a:gd name="connsiteX199" fmla="*/ 1088743 w 1088743"/>
                <a:gd name="connsiteY199" fmla="*/ 86703 h 224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</a:cxnLst>
              <a:rect l="l" t="t" r="r" b="b"/>
              <a:pathLst>
                <a:path w="1088743" h="224745">
                  <a:moveTo>
                    <a:pt x="108129" y="86703"/>
                  </a:moveTo>
                  <a:cubicBezTo>
                    <a:pt x="108129" y="89235"/>
                    <a:pt x="106103" y="89235"/>
                    <a:pt x="104331" y="89235"/>
                  </a:cubicBezTo>
                  <a:cubicBezTo>
                    <a:pt x="101288" y="89235"/>
                    <a:pt x="101034" y="88981"/>
                    <a:pt x="99516" y="83415"/>
                  </a:cubicBezTo>
                  <a:cubicBezTo>
                    <a:pt x="95973" y="69243"/>
                    <a:pt x="91160" y="53300"/>
                    <a:pt x="82547" y="53300"/>
                  </a:cubicBezTo>
                  <a:cubicBezTo>
                    <a:pt x="75970" y="53300"/>
                    <a:pt x="75970" y="60128"/>
                    <a:pt x="75970" y="63677"/>
                  </a:cubicBezTo>
                  <a:cubicBezTo>
                    <a:pt x="75970" y="65447"/>
                    <a:pt x="75970" y="69496"/>
                    <a:pt x="77741" y="76580"/>
                  </a:cubicBezTo>
                  <a:lnTo>
                    <a:pt x="94956" y="145418"/>
                  </a:lnTo>
                  <a:cubicBezTo>
                    <a:pt x="95973" y="148967"/>
                    <a:pt x="95973" y="149467"/>
                    <a:pt x="95973" y="150737"/>
                  </a:cubicBezTo>
                  <a:cubicBezTo>
                    <a:pt x="95973" y="156050"/>
                    <a:pt x="91669" y="157320"/>
                    <a:pt x="89134" y="157320"/>
                  </a:cubicBezTo>
                  <a:cubicBezTo>
                    <a:pt x="81031" y="157320"/>
                    <a:pt x="79259" y="148713"/>
                    <a:pt x="79004" y="147443"/>
                  </a:cubicBezTo>
                  <a:cubicBezTo>
                    <a:pt x="74191" y="158328"/>
                    <a:pt x="66087" y="162377"/>
                    <a:pt x="57984" y="162377"/>
                  </a:cubicBezTo>
                  <a:cubicBezTo>
                    <a:pt x="29878" y="162377"/>
                    <a:pt x="0" y="123909"/>
                    <a:pt x="0" y="86956"/>
                  </a:cubicBezTo>
                  <a:cubicBezTo>
                    <a:pt x="0" y="65447"/>
                    <a:pt x="11646" y="47725"/>
                    <a:pt x="30640" y="47725"/>
                  </a:cubicBezTo>
                  <a:cubicBezTo>
                    <a:pt x="39753" y="47725"/>
                    <a:pt x="50898" y="53045"/>
                    <a:pt x="61027" y="65447"/>
                  </a:cubicBezTo>
                  <a:cubicBezTo>
                    <a:pt x="63816" y="53045"/>
                    <a:pt x="73182" y="47725"/>
                    <a:pt x="82047" y="47725"/>
                  </a:cubicBezTo>
                  <a:cubicBezTo>
                    <a:pt x="91415" y="47725"/>
                    <a:pt x="96727" y="54053"/>
                    <a:pt x="100534" y="61899"/>
                  </a:cubicBezTo>
                  <a:cubicBezTo>
                    <a:pt x="105086" y="71521"/>
                    <a:pt x="108129" y="86703"/>
                    <a:pt x="108129" y="86703"/>
                  </a:cubicBezTo>
                  <a:close/>
                  <a:moveTo>
                    <a:pt x="62799" y="81899"/>
                  </a:moveTo>
                  <a:cubicBezTo>
                    <a:pt x="60773" y="73801"/>
                    <a:pt x="45075" y="53300"/>
                    <a:pt x="31149" y="53300"/>
                  </a:cubicBezTo>
                  <a:cubicBezTo>
                    <a:pt x="19241" y="53300"/>
                    <a:pt x="17215" y="68226"/>
                    <a:pt x="17215" y="75824"/>
                  </a:cubicBezTo>
                  <a:cubicBezTo>
                    <a:pt x="17215" y="88472"/>
                    <a:pt x="25072" y="118089"/>
                    <a:pt x="29624" y="128721"/>
                  </a:cubicBezTo>
                  <a:cubicBezTo>
                    <a:pt x="35955" y="144155"/>
                    <a:pt x="47609" y="156811"/>
                    <a:pt x="57984" y="156811"/>
                  </a:cubicBezTo>
                  <a:cubicBezTo>
                    <a:pt x="69130" y="156811"/>
                    <a:pt x="75461" y="143647"/>
                    <a:pt x="75461" y="133024"/>
                  </a:cubicBezTo>
                  <a:cubicBezTo>
                    <a:pt x="75461" y="133024"/>
                    <a:pt x="75208" y="131245"/>
                    <a:pt x="74699" y="129729"/>
                  </a:cubicBezTo>
                  <a:lnTo>
                    <a:pt x="62799" y="81899"/>
                  </a:lnTo>
                  <a:close/>
                  <a:moveTo>
                    <a:pt x="209685" y="49750"/>
                  </a:moveTo>
                  <a:lnTo>
                    <a:pt x="234501" y="149467"/>
                  </a:lnTo>
                  <a:cubicBezTo>
                    <a:pt x="234755" y="150991"/>
                    <a:pt x="235264" y="152253"/>
                    <a:pt x="235264" y="153016"/>
                  </a:cubicBezTo>
                  <a:cubicBezTo>
                    <a:pt x="235264" y="155795"/>
                    <a:pt x="233237" y="159598"/>
                    <a:pt x="228171" y="159598"/>
                  </a:cubicBezTo>
                  <a:cubicBezTo>
                    <a:pt x="220575" y="159598"/>
                    <a:pt x="218803" y="152253"/>
                    <a:pt x="218295" y="150230"/>
                  </a:cubicBezTo>
                  <a:lnTo>
                    <a:pt x="199808" y="75824"/>
                  </a:lnTo>
                  <a:cubicBezTo>
                    <a:pt x="198036" y="68480"/>
                    <a:pt x="187909" y="53300"/>
                    <a:pt x="172966" y="53300"/>
                  </a:cubicBezTo>
                  <a:cubicBezTo>
                    <a:pt x="161575" y="53300"/>
                    <a:pt x="159295" y="64431"/>
                    <a:pt x="159295" y="72783"/>
                  </a:cubicBezTo>
                  <a:cubicBezTo>
                    <a:pt x="159295" y="88227"/>
                    <a:pt x="167651" y="110999"/>
                    <a:pt x="173983" y="128212"/>
                  </a:cubicBezTo>
                  <a:cubicBezTo>
                    <a:pt x="176009" y="133523"/>
                    <a:pt x="177272" y="137073"/>
                    <a:pt x="177272" y="141876"/>
                  </a:cubicBezTo>
                  <a:cubicBezTo>
                    <a:pt x="177272" y="154533"/>
                    <a:pt x="168914" y="162377"/>
                    <a:pt x="158031" y="162377"/>
                  </a:cubicBezTo>
                  <a:cubicBezTo>
                    <a:pt x="134475" y="162377"/>
                    <a:pt x="125619" y="124924"/>
                    <a:pt x="125619" y="123400"/>
                  </a:cubicBezTo>
                  <a:cubicBezTo>
                    <a:pt x="125619" y="120875"/>
                    <a:pt x="128146" y="120875"/>
                    <a:pt x="129417" y="120875"/>
                  </a:cubicBezTo>
                  <a:cubicBezTo>
                    <a:pt x="132707" y="120875"/>
                    <a:pt x="132960" y="121376"/>
                    <a:pt x="133977" y="124924"/>
                  </a:cubicBezTo>
                  <a:cubicBezTo>
                    <a:pt x="136001" y="132770"/>
                    <a:pt x="142835" y="156811"/>
                    <a:pt x="157523" y="156811"/>
                  </a:cubicBezTo>
                  <a:cubicBezTo>
                    <a:pt x="160312" y="156811"/>
                    <a:pt x="163092" y="156050"/>
                    <a:pt x="163092" y="149467"/>
                  </a:cubicBezTo>
                  <a:cubicBezTo>
                    <a:pt x="163092" y="143392"/>
                    <a:pt x="160565" y="136564"/>
                    <a:pt x="157015" y="126695"/>
                  </a:cubicBezTo>
                  <a:cubicBezTo>
                    <a:pt x="150437" y="108973"/>
                    <a:pt x="143851" y="90251"/>
                    <a:pt x="143851" y="77087"/>
                  </a:cubicBezTo>
                  <a:cubicBezTo>
                    <a:pt x="143851" y="55069"/>
                    <a:pt x="158540" y="47725"/>
                    <a:pt x="172211" y="47725"/>
                  </a:cubicBezTo>
                  <a:cubicBezTo>
                    <a:pt x="183856" y="47725"/>
                    <a:pt x="191707" y="53799"/>
                    <a:pt x="195004" y="57094"/>
                  </a:cubicBezTo>
                  <a:cubicBezTo>
                    <a:pt x="185375" y="15331"/>
                    <a:pt x="166644" y="4200"/>
                    <a:pt x="153979" y="4200"/>
                  </a:cubicBezTo>
                  <a:cubicBezTo>
                    <a:pt x="141825" y="4200"/>
                    <a:pt x="138274" y="13814"/>
                    <a:pt x="138274" y="15077"/>
                  </a:cubicBezTo>
                  <a:cubicBezTo>
                    <a:pt x="138274" y="15077"/>
                    <a:pt x="138528" y="15585"/>
                    <a:pt x="140307" y="15838"/>
                  </a:cubicBezTo>
                  <a:cubicBezTo>
                    <a:pt x="148157" y="17102"/>
                    <a:pt x="151190" y="23938"/>
                    <a:pt x="151190" y="27987"/>
                  </a:cubicBezTo>
                  <a:cubicBezTo>
                    <a:pt x="151190" y="33298"/>
                    <a:pt x="147140" y="36086"/>
                    <a:pt x="142580" y="36086"/>
                  </a:cubicBezTo>
                  <a:cubicBezTo>
                    <a:pt x="139544" y="36086"/>
                    <a:pt x="129671" y="34570"/>
                    <a:pt x="129671" y="20396"/>
                  </a:cubicBezTo>
                  <a:cubicBezTo>
                    <a:pt x="129671" y="7232"/>
                    <a:pt x="140053" y="-1375"/>
                    <a:pt x="153979" y="-1375"/>
                  </a:cubicBezTo>
                  <a:cubicBezTo>
                    <a:pt x="180316" y="-1375"/>
                    <a:pt x="203360" y="24699"/>
                    <a:pt x="209685" y="49750"/>
                  </a:cubicBezTo>
                  <a:close/>
                  <a:moveTo>
                    <a:pt x="346194" y="76832"/>
                  </a:moveTo>
                  <a:cubicBezTo>
                    <a:pt x="346194" y="78096"/>
                    <a:pt x="344169" y="80883"/>
                    <a:pt x="342142" y="80883"/>
                  </a:cubicBezTo>
                  <a:cubicBezTo>
                    <a:pt x="341126" y="80883"/>
                    <a:pt x="340879" y="80629"/>
                    <a:pt x="338853" y="78096"/>
                  </a:cubicBezTo>
                  <a:cubicBezTo>
                    <a:pt x="320115" y="54308"/>
                    <a:pt x="297577" y="53300"/>
                    <a:pt x="293270" y="53300"/>
                  </a:cubicBezTo>
                  <a:cubicBezTo>
                    <a:pt x="276810" y="53300"/>
                    <a:pt x="274021" y="71267"/>
                    <a:pt x="274021" y="81136"/>
                  </a:cubicBezTo>
                  <a:cubicBezTo>
                    <a:pt x="274021" y="90752"/>
                    <a:pt x="276556" y="102145"/>
                    <a:pt x="278327" y="108973"/>
                  </a:cubicBezTo>
                  <a:lnTo>
                    <a:pt x="288201" y="108973"/>
                  </a:lnTo>
                  <a:cubicBezTo>
                    <a:pt x="295805" y="108973"/>
                    <a:pt x="312766" y="109736"/>
                    <a:pt x="324919" y="114547"/>
                  </a:cubicBezTo>
                  <a:cubicBezTo>
                    <a:pt x="344931" y="122646"/>
                    <a:pt x="344931" y="139097"/>
                    <a:pt x="344931" y="140868"/>
                  </a:cubicBezTo>
                  <a:cubicBezTo>
                    <a:pt x="344931" y="152508"/>
                    <a:pt x="335558" y="162377"/>
                    <a:pt x="319352" y="162377"/>
                  </a:cubicBezTo>
                  <a:cubicBezTo>
                    <a:pt x="292761" y="162377"/>
                    <a:pt x="256552" y="136819"/>
                    <a:pt x="256552" y="92022"/>
                  </a:cubicBezTo>
                  <a:cubicBezTo>
                    <a:pt x="256552" y="69243"/>
                    <a:pt x="268708" y="47725"/>
                    <a:pt x="292761" y="47725"/>
                  </a:cubicBezTo>
                  <a:cubicBezTo>
                    <a:pt x="325174" y="47725"/>
                    <a:pt x="346194" y="73038"/>
                    <a:pt x="346194" y="76832"/>
                  </a:cubicBezTo>
                  <a:close/>
                  <a:moveTo>
                    <a:pt x="335304" y="141369"/>
                  </a:moveTo>
                  <a:cubicBezTo>
                    <a:pt x="335304" y="114547"/>
                    <a:pt x="293524" y="114547"/>
                    <a:pt x="285168" y="114547"/>
                  </a:cubicBezTo>
                  <a:lnTo>
                    <a:pt x="279845" y="114547"/>
                  </a:lnTo>
                  <a:cubicBezTo>
                    <a:pt x="290736" y="156050"/>
                    <a:pt x="316818" y="156811"/>
                    <a:pt x="319352" y="156811"/>
                  </a:cubicBezTo>
                  <a:cubicBezTo>
                    <a:pt x="329480" y="156811"/>
                    <a:pt x="335304" y="149975"/>
                    <a:pt x="335304" y="141369"/>
                  </a:cubicBezTo>
                  <a:close/>
                  <a:moveTo>
                    <a:pt x="468008" y="146433"/>
                  </a:moveTo>
                  <a:cubicBezTo>
                    <a:pt x="468008" y="159598"/>
                    <a:pt x="451548" y="162377"/>
                    <a:pt x="443190" y="162377"/>
                  </a:cubicBezTo>
                  <a:cubicBezTo>
                    <a:pt x="425723" y="162377"/>
                    <a:pt x="416609" y="149721"/>
                    <a:pt x="412550" y="144155"/>
                  </a:cubicBezTo>
                  <a:cubicBezTo>
                    <a:pt x="409771" y="157574"/>
                    <a:pt x="399895" y="162377"/>
                    <a:pt x="391539" y="162377"/>
                  </a:cubicBezTo>
                  <a:cubicBezTo>
                    <a:pt x="382418" y="162377"/>
                    <a:pt x="377359" y="156557"/>
                    <a:pt x="373307" y="148967"/>
                  </a:cubicBezTo>
                  <a:cubicBezTo>
                    <a:pt x="368491" y="138844"/>
                    <a:pt x="365202" y="123400"/>
                    <a:pt x="365202" y="123400"/>
                  </a:cubicBezTo>
                  <a:cubicBezTo>
                    <a:pt x="365202" y="120875"/>
                    <a:pt x="367729" y="120875"/>
                    <a:pt x="369000" y="120875"/>
                  </a:cubicBezTo>
                  <a:cubicBezTo>
                    <a:pt x="372290" y="120875"/>
                    <a:pt x="372544" y="121122"/>
                    <a:pt x="373807" y="126695"/>
                  </a:cubicBezTo>
                  <a:cubicBezTo>
                    <a:pt x="378365" y="144410"/>
                    <a:pt x="383180" y="156811"/>
                    <a:pt x="391030" y="156811"/>
                  </a:cubicBezTo>
                  <a:cubicBezTo>
                    <a:pt x="397614" y="156811"/>
                    <a:pt x="397614" y="149467"/>
                    <a:pt x="397614" y="146688"/>
                  </a:cubicBezTo>
                  <a:cubicBezTo>
                    <a:pt x="397614" y="142639"/>
                    <a:pt x="396851" y="137827"/>
                    <a:pt x="395842" y="133778"/>
                  </a:cubicBezTo>
                  <a:lnTo>
                    <a:pt x="376850" y="57848"/>
                  </a:lnTo>
                  <a:cubicBezTo>
                    <a:pt x="376342" y="56333"/>
                    <a:pt x="376087" y="55069"/>
                    <a:pt x="376087" y="54308"/>
                  </a:cubicBezTo>
                  <a:cubicBezTo>
                    <a:pt x="376087" y="51529"/>
                    <a:pt x="378111" y="47725"/>
                    <a:pt x="383180" y="47725"/>
                  </a:cubicBezTo>
                  <a:cubicBezTo>
                    <a:pt x="390776" y="47725"/>
                    <a:pt x="392548" y="55069"/>
                    <a:pt x="393056" y="57094"/>
                  </a:cubicBezTo>
                  <a:lnTo>
                    <a:pt x="409516" y="123400"/>
                  </a:lnTo>
                  <a:cubicBezTo>
                    <a:pt x="409771" y="124163"/>
                    <a:pt x="421162" y="156811"/>
                    <a:pt x="442945" y="156811"/>
                  </a:cubicBezTo>
                  <a:cubicBezTo>
                    <a:pt x="444207" y="156811"/>
                    <a:pt x="451301" y="156811"/>
                    <a:pt x="456363" y="153271"/>
                  </a:cubicBezTo>
                  <a:cubicBezTo>
                    <a:pt x="447496" y="150484"/>
                    <a:pt x="446740" y="142384"/>
                    <a:pt x="446740" y="141122"/>
                  </a:cubicBezTo>
                  <a:cubicBezTo>
                    <a:pt x="446740" y="137827"/>
                    <a:pt x="449021" y="133024"/>
                    <a:pt x="455600" y="133024"/>
                  </a:cubicBezTo>
                  <a:cubicBezTo>
                    <a:pt x="460158" y="133024"/>
                    <a:pt x="468008" y="136564"/>
                    <a:pt x="468008" y="146433"/>
                  </a:cubicBezTo>
                  <a:close/>
                  <a:moveTo>
                    <a:pt x="666805" y="220083"/>
                  </a:moveTo>
                  <a:cubicBezTo>
                    <a:pt x="666805" y="222108"/>
                    <a:pt x="665796" y="223371"/>
                    <a:pt x="663516" y="223371"/>
                  </a:cubicBezTo>
                  <a:cubicBezTo>
                    <a:pt x="655666" y="223371"/>
                    <a:pt x="647309" y="222617"/>
                    <a:pt x="639206" y="222617"/>
                  </a:cubicBezTo>
                  <a:cubicBezTo>
                    <a:pt x="631104" y="222617"/>
                    <a:pt x="622491" y="223371"/>
                    <a:pt x="614644" y="223371"/>
                  </a:cubicBezTo>
                  <a:cubicBezTo>
                    <a:pt x="613372" y="223371"/>
                    <a:pt x="610083" y="223371"/>
                    <a:pt x="610083" y="218568"/>
                  </a:cubicBezTo>
                  <a:cubicBezTo>
                    <a:pt x="610083" y="215780"/>
                    <a:pt x="612363" y="215527"/>
                    <a:pt x="614644" y="215527"/>
                  </a:cubicBezTo>
                  <a:cubicBezTo>
                    <a:pt x="627807" y="215018"/>
                    <a:pt x="629832" y="209960"/>
                    <a:pt x="629832" y="204641"/>
                  </a:cubicBezTo>
                  <a:cubicBezTo>
                    <a:pt x="629832" y="202371"/>
                    <a:pt x="629332" y="200592"/>
                    <a:pt x="628824" y="198567"/>
                  </a:cubicBezTo>
                  <a:lnTo>
                    <a:pt x="600972" y="87464"/>
                  </a:lnTo>
                  <a:lnTo>
                    <a:pt x="553617" y="219067"/>
                  </a:lnTo>
                  <a:cubicBezTo>
                    <a:pt x="552092" y="223116"/>
                    <a:pt x="551845" y="223371"/>
                    <a:pt x="546522" y="223371"/>
                  </a:cubicBezTo>
                  <a:lnTo>
                    <a:pt x="514872" y="223371"/>
                  </a:lnTo>
                  <a:cubicBezTo>
                    <a:pt x="510820" y="223371"/>
                    <a:pt x="508032" y="223371"/>
                    <a:pt x="508032" y="218568"/>
                  </a:cubicBezTo>
                  <a:cubicBezTo>
                    <a:pt x="508032" y="215527"/>
                    <a:pt x="510058" y="215527"/>
                    <a:pt x="514872" y="215527"/>
                  </a:cubicBezTo>
                  <a:cubicBezTo>
                    <a:pt x="516644" y="215527"/>
                    <a:pt x="530316" y="215527"/>
                    <a:pt x="530316" y="213502"/>
                  </a:cubicBezTo>
                  <a:cubicBezTo>
                    <a:pt x="530316" y="213502"/>
                    <a:pt x="530316" y="212739"/>
                    <a:pt x="529561" y="210214"/>
                  </a:cubicBezTo>
                  <a:lnTo>
                    <a:pt x="496132" y="76071"/>
                  </a:lnTo>
                  <a:cubicBezTo>
                    <a:pt x="492589" y="62151"/>
                    <a:pt x="483215" y="58865"/>
                    <a:pt x="471570" y="58357"/>
                  </a:cubicBezTo>
                  <a:cubicBezTo>
                    <a:pt x="469543" y="58357"/>
                    <a:pt x="466755" y="58102"/>
                    <a:pt x="466755" y="53554"/>
                  </a:cubicBezTo>
                  <a:cubicBezTo>
                    <a:pt x="466755" y="51274"/>
                    <a:pt x="468280" y="50513"/>
                    <a:pt x="470052" y="50513"/>
                  </a:cubicBezTo>
                  <a:cubicBezTo>
                    <a:pt x="477646" y="50513"/>
                    <a:pt x="486258" y="51274"/>
                    <a:pt x="494106" y="51274"/>
                  </a:cubicBezTo>
                  <a:cubicBezTo>
                    <a:pt x="502210" y="51274"/>
                    <a:pt x="511074" y="50513"/>
                    <a:pt x="518924" y="50513"/>
                  </a:cubicBezTo>
                  <a:cubicBezTo>
                    <a:pt x="520442" y="50513"/>
                    <a:pt x="523485" y="50513"/>
                    <a:pt x="523485" y="55069"/>
                  </a:cubicBezTo>
                  <a:cubicBezTo>
                    <a:pt x="523485" y="58102"/>
                    <a:pt x="521706" y="58357"/>
                    <a:pt x="518671" y="58357"/>
                  </a:cubicBezTo>
                  <a:cubicBezTo>
                    <a:pt x="504236" y="58865"/>
                    <a:pt x="503727" y="65447"/>
                    <a:pt x="503727" y="69243"/>
                  </a:cubicBezTo>
                  <a:cubicBezTo>
                    <a:pt x="503727" y="69997"/>
                    <a:pt x="503727" y="71521"/>
                    <a:pt x="504744" y="75570"/>
                  </a:cubicBezTo>
                  <a:lnTo>
                    <a:pt x="537411" y="205911"/>
                  </a:lnTo>
                  <a:lnTo>
                    <a:pt x="591851" y="54816"/>
                  </a:lnTo>
                  <a:cubicBezTo>
                    <a:pt x="593114" y="51020"/>
                    <a:pt x="593368" y="50513"/>
                    <a:pt x="596920" y="50513"/>
                  </a:cubicBezTo>
                  <a:cubicBezTo>
                    <a:pt x="599701" y="50513"/>
                    <a:pt x="600717" y="50766"/>
                    <a:pt x="601981" y="55578"/>
                  </a:cubicBezTo>
                  <a:lnTo>
                    <a:pt x="637436" y="198320"/>
                  </a:lnTo>
                  <a:cubicBezTo>
                    <a:pt x="641486" y="214518"/>
                    <a:pt x="655666" y="215273"/>
                    <a:pt x="663008" y="215527"/>
                  </a:cubicBezTo>
                  <a:cubicBezTo>
                    <a:pt x="663770" y="215527"/>
                    <a:pt x="666805" y="215780"/>
                    <a:pt x="666805" y="220083"/>
                  </a:cubicBezTo>
                  <a:close/>
                  <a:moveTo>
                    <a:pt x="768124" y="120875"/>
                  </a:moveTo>
                  <a:cubicBezTo>
                    <a:pt x="768124" y="144917"/>
                    <a:pt x="753182" y="162377"/>
                    <a:pt x="731152" y="162377"/>
                  </a:cubicBezTo>
                  <a:cubicBezTo>
                    <a:pt x="699749" y="162377"/>
                    <a:pt x="667082" y="126441"/>
                    <a:pt x="667082" y="89490"/>
                  </a:cubicBezTo>
                  <a:cubicBezTo>
                    <a:pt x="667082" y="63423"/>
                    <a:pt x="683042" y="47725"/>
                    <a:pt x="704055" y="47725"/>
                  </a:cubicBezTo>
                  <a:cubicBezTo>
                    <a:pt x="735458" y="47725"/>
                    <a:pt x="768124" y="83670"/>
                    <a:pt x="768124" y="120875"/>
                  </a:cubicBezTo>
                  <a:close/>
                  <a:moveTo>
                    <a:pt x="750401" y="130744"/>
                  </a:moveTo>
                  <a:cubicBezTo>
                    <a:pt x="750401" y="119860"/>
                    <a:pt x="744823" y="93793"/>
                    <a:pt x="736722" y="78603"/>
                  </a:cubicBezTo>
                  <a:cubicBezTo>
                    <a:pt x="729380" y="64685"/>
                    <a:pt x="716463" y="53300"/>
                    <a:pt x="704055" y="53300"/>
                  </a:cubicBezTo>
                  <a:cubicBezTo>
                    <a:pt x="694179" y="53300"/>
                    <a:pt x="684814" y="61143"/>
                    <a:pt x="684814" y="79366"/>
                  </a:cubicBezTo>
                  <a:cubicBezTo>
                    <a:pt x="684814" y="92022"/>
                    <a:pt x="691393" y="120114"/>
                    <a:pt x="699495" y="133778"/>
                  </a:cubicBezTo>
                  <a:cubicBezTo>
                    <a:pt x="708870" y="149220"/>
                    <a:pt x="721024" y="156811"/>
                    <a:pt x="730898" y="156811"/>
                  </a:cubicBezTo>
                  <a:cubicBezTo>
                    <a:pt x="743306" y="156811"/>
                    <a:pt x="750401" y="145672"/>
                    <a:pt x="750401" y="130744"/>
                  </a:cubicBezTo>
                  <a:close/>
                  <a:moveTo>
                    <a:pt x="892473" y="146433"/>
                  </a:moveTo>
                  <a:cubicBezTo>
                    <a:pt x="892473" y="159598"/>
                    <a:pt x="876013" y="162377"/>
                    <a:pt x="867654" y="162377"/>
                  </a:cubicBezTo>
                  <a:cubicBezTo>
                    <a:pt x="850184" y="162377"/>
                    <a:pt x="841073" y="149721"/>
                    <a:pt x="837013" y="144155"/>
                  </a:cubicBezTo>
                  <a:cubicBezTo>
                    <a:pt x="834233" y="157574"/>
                    <a:pt x="824359" y="162377"/>
                    <a:pt x="816003" y="162377"/>
                  </a:cubicBezTo>
                  <a:cubicBezTo>
                    <a:pt x="806882" y="162377"/>
                    <a:pt x="801820" y="156557"/>
                    <a:pt x="797771" y="148967"/>
                  </a:cubicBezTo>
                  <a:cubicBezTo>
                    <a:pt x="792956" y="138844"/>
                    <a:pt x="789667" y="123400"/>
                    <a:pt x="789667" y="123400"/>
                  </a:cubicBezTo>
                  <a:cubicBezTo>
                    <a:pt x="789667" y="120875"/>
                    <a:pt x="792193" y="120875"/>
                    <a:pt x="793465" y="120875"/>
                  </a:cubicBezTo>
                  <a:cubicBezTo>
                    <a:pt x="796754" y="120875"/>
                    <a:pt x="797008" y="121122"/>
                    <a:pt x="798272" y="126695"/>
                  </a:cubicBezTo>
                  <a:cubicBezTo>
                    <a:pt x="802830" y="144410"/>
                    <a:pt x="807644" y="156811"/>
                    <a:pt x="815494" y="156811"/>
                  </a:cubicBezTo>
                  <a:cubicBezTo>
                    <a:pt x="822079" y="156811"/>
                    <a:pt x="822079" y="149467"/>
                    <a:pt x="822079" y="146688"/>
                  </a:cubicBezTo>
                  <a:cubicBezTo>
                    <a:pt x="822079" y="142639"/>
                    <a:pt x="821316" y="137827"/>
                    <a:pt x="820307" y="133778"/>
                  </a:cubicBezTo>
                  <a:lnTo>
                    <a:pt x="801312" y="57848"/>
                  </a:lnTo>
                  <a:cubicBezTo>
                    <a:pt x="800804" y="56333"/>
                    <a:pt x="800549" y="55069"/>
                    <a:pt x="800549" y="54308"/>
                  </a:cubicBezTo>
                  <a:cubicBezTo>
                    <a:pt x="800549" y="51529"/>
                    <a:pt x="802576" y="47725"/>
                    <a:pt x="807644" y="47725"/>
                  </a:cubicBezTo>
                  <a:cubicBezTo>
                    <a:pt x="815241" y="47725"/>
                    <a:pt x="817010" y="55069"/>
                    <a:pt x="817518" y="57094"/>
                  </a:cubicBezTo>
                  <a:lnTo>
                    <a:pt x="833979" y="123400"/>
                  </a:lnTo>
                  <a:cubicBezTo>
                    <a:pt x="834233" y="124163"/>
                    <a:pt x="845626" y="156811"/>
                    <a:pt x="867408" y="156811"/>
                  </a:cubicBezTo>
                  <a:cubicBezTo>
                    <a:pt x="868671" y="156811"/>
                    <a:pt x="875766" y="156811"/>
                    <a:pt x="880827" y="153271"/>
                  </a:cubicBezTo>
                  <a:cubicBezTo>
                    <a:pt x="871961" y="150484"/>
                    <a:pt x="871205" y="142384"/>
                    <a:pt x="871205" y="141122"/>
                  </a:cubicBezTo>
                  <a:cubicBezTo>
                    <a:pt x="871205" y="137827"/>
                    <a:pt x="873486" y="133024"/>
                    <a:pt x="880065" y="133024"/>
                  </a:cubicBezTo>
                  <a:cubicBezTo>
                    <a:pt x="884623" y="133024"/>
                    <a:pt x="892473" y="136564"/>
                    <a:pt x="892473" y="146433"/>
                  </a:cubicBezTo>
                  <a:close/>
                  <a:moveTo>
                    <a:pt x="1088743" y="86703"/>
                  </a:moveTo>
                  <a:cubicBezTo>
                    <a:pt x="1088743" y="89235"/>
                    <a:pt x="1086717" y="89235"/>
                    <a:pt x="1084938" y="89235"/>
                  </a:cubicBezTo>
                  <a:cubicBezTo>
                    <a:pt x="1081648" y="89235"/>
                    <a:pt x="1081648" y="88727"/>
                    <a:pt x="1080631" y="84932"/>
                  </a:cubicBezTo>
                  <a:cubicBezTo>
                    <a:pt x="1078605" y="78096"/>
                    <a:pt x="1071774" y="53300"/>
                    <a:pt x="1057086" y="53300"/>
                  </a:cubicBezTo>
                  <a:cubicBezTo>
                    <a:pt x="1051770" y="53300"/>
                    <a:pt x="1051516" y="57094"/>
                    <a:pt x="1051516" y="60636"/>
                  </a:cubicBezTo>
                  <a:cubicBezTo>
                    <a:pt x="1051516" y="66963"/>
                    <a:pt x="1054050" y="73546"/>
                    <a:pt x="1056077" y="79621"/>
                  </a:cubicBezTo>
                  <a:cubicBezTo>
                    <a:pt x="1061136" y="93030"/>
                    <a:pt x="1071520" y="121376"/>
                    <a:pt x="1071520" y="136057"/>
                  </a:cubicBezTo>
                  <a:cubicBezTo>
                    <a:pt x="1071520" y="157320"/>
                    <a:pt x="1056832" y="162377"/>
                    <a:pt x="1044929" y="162377"/>
                  </a:cubicBezTo>
                  <a:cubicBezTo>
                    <a:pt x="1027208" y="162377"/>
                    <a:pt x="1014544" y="151245"/>
                    <a:pt x="1006950" y="140106"/>
                  </a:cubicBezTo>
                  <a:cubicBezTo>
                    <a:pt x="1004924" y="157574"/>
                    <a:pt x="991753" y="162377"/>
                    <a:pt x="980360" y="162377"/>
                  </a:cubicBezTo>
                  <a:cubicBezTo>
                    <a:pt x="965163" y="162377"/>
                    <a:pt x="952755" y="154024"/>
                    <a:pt x="944144" y="142384"/>
                  </a:cubicBezTo>
                  <a:cubicBezTo>
                    <a:pt x="942372" y="154786"/>
                    <a:pt x="933760" y="162377"/>
                    <a:pt x="922877" y="162377"/>
                  </a:cubicBezTo>
                  <a:cubicBezTo>
                    <a:pt x="913755" y="162377"/>
                    <a:pt x="908697" y="156557"/>
                    <a:pt x="904644" y="148967"/>
                  </a:cubicBezTo>
                  <a:cubicBezTo>
                    <a:pt x="899830" y="138844"/>
                    <a:pt x="896543" y="123400"/>
                    <a:pt x="896543" y="123400"/>
                  </a:cubicBezTo>
                  <a:cubicBezTo>
                    <a:pt x="896543" y="120875"/>
                    <a:pt x="899067" y="120875"/>
                    <a:pt x="900338" y="120875"/>
                  </a:cubicBezTo>
                  <a:cubicBezTo>
                    <a:pt x="903628" y="120875"/>
                    <a:pt x="903882" y="121122"/>
                    <a:pt x="905145" y="126695"/>
                  </a:cubicBezTo>
                  <a:cubicBezTo>
                    <a:pt x="909706" y="144410"/>
                    <a:pt x="914518" y="156811"/>
                    <a:pt x="922368" y="156811"/>
                  </a:cubicBezTo>
                  <a:cubicBezTo>
                    <a:pt x="928955" y="156811"/>
                    <a:pt x="928955" y="149467"/>
                    <a:pt x="928955" y="146688"/>
                  </a:cubicBezTo>
                  <a:cubicBezTo>
                    <a:pt x="928955" y="142639"/>
                    <a:pt x="928192" y="137827"/>
                    <a:pt x="927183" y="133778"/>
                  </a:cubicBezTo>
                  <a:lnTo>
                    <a:pt x="908188" y="57848"/>
                  </a:lnTo>
                  <a:cubicBezTo>
                    <a:pt x="907680" y="56333"/>
                    <a:pt x="907426" y="55069"/>
                    <a:pt x="907426" y="54308"/>
                  </a:cubicBezTo>
                  <a:cubicBezTo>
                    <a:pt x="907426" y="51529"/>
                    <a:pt x="909452" y="47725"/>
                    <a:pt x="914518" y="47725"/>
                  </a:cubicBezTo>
                  <a:cubicBezTo>
                    <a:pt x="917554" y="47725"/>
                    <a:pt x="921860" y="49496"/>
                    <a:pt x="923632" y="54308"/>
                  </a:cubicBezTo>
                  <a:lnTo>
                    <a:pt x="933760" y="94801"/>
                  </a:lnTo>
                  <a:cubicBezTo>
                    <a:pt x="935031" y="100374"/>
                    <a:pt x="936548" y="105686"/>
                    <a:pt x="937812" y="111253"/>
                  </a:cubicBezTo>
                  <a:cubicBezTo>
                    <a:pt x="941109" y="123654"/>
                    <a:pt x="941109" y="124163"/>
                    <a:pt x="944144" y="129474"/>
                  </a:cubicBezTo>
                  <a:cubicBezTo>
                    <a:pt x="951491" y="142130"/>
                    <a:pt x="962374" y="156811"/>
                    <a:pt x="979851" y="156811"/>
                  </a:cubicBezTo>
                  <a:cubicBezTo>
                    <a:pt x="991499" y="156811"/>
                    <a:pt x="991499" y="143901"/>
                    <a:pt x="991499" y="140106"/>
                  </a:cubicBezTo>
                  <a:cubicBezTo>
                    <a:pt x="991499" y="133269"/>
                    <a:pt x="989727" y="125932"/>
                    <a:pt x="989219" y="123654"/>
                  </a:cubicBezTo>
                  <a:lnTo>
                    <a:pt x="972758" y="57848"/>
                  </a:lnTo>
                  <a:cubicBezTo>
                    <a:pt x="972257" y="56333"/>
                    <a:pt x="972004" y="55069"/>
                    <a:pt x="972004" y="54308"/>
                  </a:cubicBezTo>
                  <a:cubicBezTo>
                    <a:pt x="972004" y="51529"/>
                    <a:pt x="974029" y="47725"/>
                    <a:pt x="979088" y="47725"/>
                  </a:cubicBezTo>
                  <a:cubicBezTo>
                    <a:pt x="982131" y="47725"/>
                    <a:pt x="986437" y="49496"/>
                    <a:pt x="988209" y="54308"/>
                  </a:cubicBezTo>
                  <a:lnTo>
                    <a:pt x="998337" y="94801"/>
                  </a:lnTo>
                  <a:cubicBezTo>
                    <a:pt x="999601" y="100374"/>
                    <a:pt x="1001118" y="105686"/>
                    <a:pt x="1002389" y="111253"/>
                  </a:cubicBezTo>
                  <a:cubicBezTo>
                    <a:pt x="1005679" y="123654"/>
                    <a:pt x="1005679" y="124163"/>
                    <a:pt x="1008722" y="129474"/>
                  </a:cubicBezTo>
                  <a:cubicBezTo>
                    <a:pt x="1016061" y="142130"/>
                    <a:pt x="1026954" y="156811"/>
                    <a:pt x="1044421" y="156811"/>
                  </a:cubicBezTo>
                  <a:cubicBezTo>
                    <a:pt x="1056077" y="156811"/>
                    <a:pt x="1056077" y="143901"/>
                    <a:pt x="1056077" y="140106"/>
                  </a:cubicBezTo>
                  <a:cubicBezTo>
                    <a:pt x="1056077" y="124417"/>
                    <a:pt x="1044929" y="94300"/>
                    <a:pt x="1041389" y="84169"/>
                  </a:cubicBezTo>
                  <a:cubicBezTo>
                    <a:pt x="1038091" y="75570"/>
                    <a:pt x="1037336" y="73292"/>
                    <a:pt x="1037336" y="67971"/>
                  </a:cubicBezTo>
                  <a:cubicBezTo>
                    <a:pt x="1037336" y="56840"/>
                    <a:pt x="1044421" y="47725"/>
                    <a:pt x="1056578" y="47725"/>
                  </a:cubicBezTo>
                  <a:cubicBezTo>
                    <a:pt x="1080130" y="47725"/>
                    <a:pt x="1088743" y="85439"/>
                    <a:pt x="1088743" y="86703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678" name="任意多边形: 形状 1677">
              <a:extLst>
                <a:ext uri="{FF2B5EF4-FFF2-40B4-BE49-F238E27FC236}">
                  <a16:creationId xmlns:a16="http://schemas.microsoft.com/office/drawing/2014/main" id="{73CE1FC0-F6CB-6804-4EAE-0A37E45F46BF}"/>
                </a:ext>
              </a:extLst>
            </p:cNvPr>
            <p:cNvSpPr/>
            <p:nvPr>
              <p:custDataLst>
                <p:tags r:id="rId195"/>
              </p:custDataLst>
            </p:nvPr>
          </p:nvSpPr>
          <p:spPr>
            <a:xfrm flipV="1">
              <a:off x="14004910" y="-12366863"/>
              <a:ext cx="58746" cy="253090"/>
            </a:xfrm>
            <a:custGeom>
              <a:avLst/>
              <a:gdLst>
                <a:gd name="connsiteX0" fmla="*/ 58746 w 58746"/>
                <a:gd name="connsiteY0" fmla="*/ 1159 h 253090"/>
                <a:gd name="connsiteX1" fmla="*/ 54441 w 58746"/>
                <a:gd name="connsiteY1" fmla="*/ 6724 h 253090"/>
                <a:gd name="connsiteX2" fmla="*/ 14688 w 58746"/>
                <a:gd name="connsiteY2" fmla="*/ 125171 h 253090"/>
                <a:gd name="connsiteX3" fmla="*/ 55458 w 58746"/>
                <a:gd name="connsiteY3" fmla="*/ 244880 h 253090"/>
                <a:gd name="connsiteX4" fmla="*/ 58746 w 58746"/>
                <a:gd name="connsiteY4" fmla="*/ 249183 h 253090"/>
                <a:gd name="connsiteX5" fmla="*/ 56213 w 58746"/>
                <a:gd name="connsiteY5" fmla="*/ 251715 h 253090"/>
                <a:gd name="connsiteX6" fmla="*/ 15951 w 58746"/>
                <a:gd name="connsiteY6" fmla="*/ 202363 h 253090"/>
                <a:gd name="connsiteX7" fmla="*/ 0 w 58746"/>
                <a:gd name="connsiteY7" fmla="*/ 125171 h 253090"/>
                <a:gd name="connsiteX8" fmla="*/ 16714 w 58746"/>
                <a:gd name="connsiteY8" fmla="*/ 46208 h 253090"/>
                <a:gd name="connsiteX9" fmla="*/ 56213 w 58746"/>
                <a:gd name="connsiteY9" fmla="*/ -1375 h 253090"/>
                <a:gd name="connsiteX10" fmla="*/ 58746 w 58746"/>
                <a:gd name="connsiteY10" fmla="*/ 1159 h 253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8746" h="253090">
                  <a:moveTo>
                    <a:pt x="58746" y="1159"/>
                  </a:moveTo>
                  <a:cubicBezTo>
                    <a:pt x="58746" y="1912"/>
                    <a:pt x="58746" y="2421"/>
                    <a:pt x="54441" y="6724"/>
                  </a:cubicBezTo>
                  <a:cubicBezTo>
                    <a:pt x="22791" y="38611"/>
                    <a:pt x="14688" y="86448"/>
                    <a:pt x="14688" y="125171"/>
                  </a:cubicBezTo>
                  <a:cubicBezTo>
                    <a:pt x="14688" y="169204"/>
                    <a:pt x="24309" y="213247"/>
                    <a:pt x="55458" y="244880"/>
                  </a:cubicBezTo>
                  <a:cubicBezTo>
                    <a:pt x="58746" y="247921"/>
                    <a:pt x="58746" y="248429"/>
                    <a:pt x="58746" y="249183"/>
                  </a:cubicBezTo>
                  <a:cubicBezTo>
                    <a:pt x="58746" y="250954"/>
                    <a:pt x="57730" y="251715"/>
                    <a:pt x="56213" y="251715"/>
                  </a:cubicBezTo>
                  <a:cubicBezTo>
                    <a:pt x="53678" y="251715"/>
                    <a:pt x="30895" y="234502"/>
                    <a:pt x="15951" y="202363"/>
                  </a:cubicBezTo>
                  <a:cubicBezTo>
                    <a:pt x="3034" y="174525"/>
                    <a:pt x="0" y="146433"/>
                    <a:pt x="0" y="125171"/>
                  </a:cubicBezTo>
                  <a:cubicBezTo>
                    <a:pt x="0" y="105433"/>
                    <a:pt x="2780" y="74808"/>
                    <a:pt x="16714" y="46208"/>
                  </a:cubicBezTo>
                  <a:cubicBezTo>
                    <a:pt x="31903" y="15077"/>
                    <a:pt x="53678" y="-1375"/>
                    <a:pt x="56213" y="-1375"/>
                  </a:cubicBezTo>
                  <a:cubicBezTo>
                    <a:pt x="57730" y="-1375"/>
                    <a:pt x="58746" y="-612"/>
                    <a:pt x="58746" y="1159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679" name="任意多边形: 形状 1678">
              <a:extLst>
                <a:ext uri="{FF2B5EF4-FFF2-40B4-BE49-F238E27FC236}">
                  <a16:creationId xmlns:a16="http://schemas.microsoft.com/office/drawing/2014/main" id="{9D2D7440-46E5-10A5-13AB-81B89DCE2E1C}"/>
                </a:ext>
              </a:extLst>
            </p:cNvPr>
            <p:cNvSpPr/>
            <p:nvPr>
              <p:custDataLst>
                <p:tags r:id="rId196"/>
              </p:custDataLst>
            </p:nvPr>
          </p:nvSpPr>
          <p:spPr>
            <a:xfrm flipV="1">
              <a:off x="14088194" y="-12350667"/>
              <a:ext cx="207898" cy="173620"/>
            </a:xfrm>
            <a:custGeom>
              <a:avLst/>
              <a:gdLst>
                <a:gd name="connsiteX0" fmla="*/ 180555 w 207898"/>
                <a:gd name="connsiteY0" fmla="*/ 160349 h 173620"/>
                <a:gd name="connsiteX1" fmla="*/ 207899 w 207898"/>
                <a:gd name="connsiteY1" fmla="*/ 160349 h 173620"/>
                <a:gd name="connsiteX2" fmla="*/ 207899 w 207898"/>
                <a:gd name="connsiteY2" fmla="*/ 172244 h 173620"/>
                <a:gd name="connsiteX3" fmla="*/ 162570 w 207898"/>
                <a:gd name="connsiteY3" fmla="*/ 171481 h 173620"/>
                <a:gd name="connsiteX4" fmla="*/ 117248 w 207898"/>
                <a:gd name="connsiteY4" fmla="*/ 172244 h 173620"/>
                <a:gd name="connsiteX5" fmla="*/ 117248 w 207898"/>
                <a:gd name="connsiteY5" fmla="*/ 160349 h 173620"/>
                <a:gd name="connsiteX6" fmla="*/ 144591 w 207898"/>
                <a:gd name="connsiteY6" fmla="*/ 160349 h 173620"/>
                <a:gd name="connsiteX7" fmla="*/ 144591 w 207898"/>
                <a:gd name="connsiteY7" fmla="*/ 94797 h 173620"/>
                <a:gd name="connsiteX8" fmla="*/ 63307 w 207898"/>
                <a:gd name="connsiteY8" fmla="*/ 94797 h 173620"/>
                <a:gd name="connsiteX9" fmla="*/ 63307 w 207898"/>
                <a:gd name="connsiteY9" fmla="*/ 160349 h 173620"/>
                <a:gd name="connsiteX10" fmla="*/ 90659 w 207898"/>
                <a:gd name="connsiteY10" fmla="*/ 160349 h 173620"/>
                <a:gd name="connsiteX11" fmla="*/ 90659 w 207898"/>
                <a:gd name="connsiteY11" fmla="*/ 172244 h 173620"/>
                <a:gd name="connsiteX12" fmla="*/ 45330 w 207898"/>
                <a:gd name="connsiteY12" fmla="*/ 171481 h 173620"/>
                <a:gd name="connsiteX13" fmla="*/ 0 w 207898"/>
                <a:gd name="connsiteY13" fmla="*/ 172244 h 173620"/>
                <a:gd name="connsiteX14" fmla="*/ 0 w 207898"/>
                <a:gd name="connsiteY14" fmla="*/ 160349 h 173620"/>
                <a:gd name="connsiteX15" fmla="*/ 27352 w 207898"/>
                <a:gd name="connsiteY15" fmla="*/ 160349 h 173620"/>
                <a:gd name="connsiteX16" fmla="*/ 27352 w 207898"/>
                <a:gd name="connsiteY16" fmla="*/ 10515 h 173620"/>
                <a:gd name="connsiteX17" fmla="*/ 0 w 207898"/>
                <a:gd name="connsiteY17" fmla="*/ 10515 h 173620"/>
                <a:gd name="connsiteX18" fmla="*/ 0 w 207898"/>
                <a:gd name="connsiteY18" fmla="*/ -1377 h 173620"/>
                <a:gd name="connsiteX19" fmla="*/ 45330 w 207898"/>
                <a:gd name="connsiteY19" fmla="*/ -616 h 173620"/>
                <a:gd name="connsiteX20" fmla="*/ 90659 w 207898"/>
                <a:gd name="connsiteY20" fmla="*/ -1377 h 173620"/>
                <a:gd name="connsiteX21" fmla="*/ 90659 w 207898"/>
                <a:gd name="connsiteY21" fmla="*/ 10515 h 173620"/>
                <a:gd name="connsiteX22" fmla="*/ 63307 w 207898"/>
                <a:gd name="connsiteY22" fmla="*/ 10515 h 173620"/>
                <a:gd name="connsiteX23" fmla="*/ 63307 w 207898"/>
                <a:gd name="connsiteY23" fmla="*/ 82903 h 173620"/>
                <a:gd name="connsiteX24" fmla="*/ 144591 w 207898"/>
                <a:gd name="connsiteY24" fmla="*/ 82903 h 173620"/>
                <a:gd name="connsiteX25" fmla="*/ 144591 w 207898"/>
                <a:gd name="connsiteY25" fmla="*/ 10515 h 173620"/>
                <a:gd name="connsiteX26" fmla="*/ 117248 w 207898"/>
                <a:gd name="connsiteY26" fmla="*/ 10515 h 173620"/>
                <a:gd name="connsiteX27" fmla="*/ 117248 w 207898"/>
                <a:gd name="connsiteY27" fmla="*/ -1377 h 173620"/>
                <a:gd name="connsiteX28" fmla="*/ 162570 w 207898"/>
                <a:gd name="connsiteY28" fmla="*/ -616 h 173620"/>
                <a:gd name="connsiteX29" fmla="*/ 207899 w 207898"/>
                <a:gd name="connsiteY29" fmla="*/ -1377 h 173620"/>
                <a:gd name="connsiteX30" fmla="*/ 207899 w 207898"/>
                <a:gd name="connsiteY30" fmla="*/ 10515 h 173620"/>
                <a:gd name="connsiteX31" fmla="*/ 180555 w 207898"/>
                <a:gd name="connsiteY31" fmla="*/ 10515 h 173620"/>
                <a:gd name="connsiteX32" fmla="*/ 180555 w 207898"/>
                <a:gd name="connsiteY32" fmla="*/ 160349 h 173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07898" h="173620">
                  <a:moveTo>
                    <a:pt x="180555" y="160349"/>
                  </a:moveTo>
                  <a:lnTo>
                    <a:pt x="207899" y="160349"/>
                  </a:lnTo>
                  <a:lnTo>
                    <a:pt x="207899" y="172244"/>
                  </a:lnTo>
                  <a:cubicBezTo>
                    <a:pt x="198279" y="171481"/>
                    <a:pt x="173461" y="171481"/>
                    <a:pt x="162570" y="171481"/>
                  </a:cubicBezTo>
                  <a:cubicBezTo>
                    <a:pt x="151686" y="171481"/>
                    <a:pt x="126868" y="171481"/>
                    <a:pt x="117248" y="172244"/>
                  </a:cubicBezTo>
                  <a:lnTo>
                    <a:pt x="117248" y="160349"/>
                  </a:lnTo>
                  <a:lnTo>
                    <a:pt x="144591" y="160349"/>
                  </a:lnTo>
                  <a:lnTo>
                    <a:pt x="144591" y="94797"/>
                  </a:lnTo>
                  <a:lnTo>
                    <a:pt x="63307" y="94797"/>
                  </a:lnTo>
                  <a:lnTo>
                    <a:pt x="63307" y="160349"/>
                  </a:lnTo>
                  <a:lnTo>
                    <a:pt x="90659" y="160349"/>
                  </a:lnTo>
                  <a:lnTo>
                    <a:pt x="90659" y="172244"/>
                  </a:lnTo>
                  <a:cubicBezTo>
                    <a:pt x="81030" y="171481"/>
                    <a:pt x="56221" y="171481"/>
                    <a:pt x="45330" y="171481"/>
                  </a:cubicBezTo>
                  <a:cubicBezTo>
                    <a:pt x="34438" y="171481"/>
                    <a:pt x="9621" y="171481"/>
                    <a:pt x="0" y="172244"/>
                  </a:cubicBezTo>
                  <a:lnTo>
                    <a:pt x="0" y="160349"/>
                  </a:lnTo>
                  <a:lnTo>
                    <a:pt x="27352" y="160349"/>
                  </a:lnTo>
                  <a:lnTo>
                    <a:pt x="27352" y="10515"/>
                  </a:lnTo>
                  <a:lnTo>
                    <a:pt x="0" y="10515"/>
                  </a:lnTo>
                  <a:lnTo>
                    <a:pt x="0" y="-1377"/>
                  </a:lnTo>
                  <a:cubicBezTo>
                    <a:pt x="9621" y="-616"/>
                    <a:pt x="34438" y="-616"/>
                    <a:pt x="45330" y="-616"/>
                  </a:cubicBezTo>
                  <a:cubicBezTo>
                    <a:pt x="56221" y="-616"/>
                    <a:pt x="81030" y="-616"/>
                    <a:pt x="90659" y="-1377"/>
                  </a:cubicBezTo>
                  <a:lnTo>
                    <a:pt x="90659" y="10515"/>
                  </a:lnTo>
                  <a:lnTo>
                    <a:pt x="63307" y="10515"/>
                  </a:lnTo>
                  <a:lnTo>
                    <a:pt x="63307" y="82903"/>
                  </a:lnTo>
                  <a:lnTo>
                    <a:pt x="144591" y="82903"/>
                  </a:lnTo>
                  <a:lnTo>
                    <a:pt x="144591" y="10515"/>
                  </a:lnTo>
                  <a:lnTo>
                    <a:pt x="117248" y="10515"/>
                  </a:lnTo>
                  <a:lnTo>
                    <a:pt x="117248" y="-1377"/>
                  </a:lnTo>
                  <a:cubicBezTo>
                    <a:pt x="126868" y="-616"/>
                    <a:pt x="151686" y="-616"/>
                    <a:pt x="162570" y="-616"/>
                  </a:cubicBezTo>
                  <a:cubicBezTo>
                    <a:pt x="173461" y="-616"/>
                    <a:pt x="198279" y="-616"/>
                    <a:pt x="207899" y="-1377"/>
                  </a:cubicBezTo>
                  <a:lnTo>
                    <a:pt x="207899" y="10515"/>
                  </a:lnTo>
                  <a:lnTo>
                    <a:pt x="180555" y="10515"/>
                  </a:lnTo>
                  <a:lnTo>
                    <a:pt x="180555" y="160349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680" name="任意多边形: 形状 1679">
              <a:extLst>
                <a:ext uri="{FF2B5EF4-FFF2-40B4-BE49-F238E27FC236}">
                  <a16:creationId xmlns:a16="http://schemas.microsoft.com/office/drawing/2014/main" id="{37FAE01A-2136-F3F1-2DA1-EFBD637B2AB3}"/>
                </a:ext>
              </a:extLst>
            </p:cNvPr>
            <p:cNvSpPr/>
            <p:nvPr>
              <p:custDataLst>
                <p:tags r:id="rId197"/>
              </p:custDataLst>
            </p:nvPr>
          </p:nvSpPr>
          <p:spPr>
            <a:xfrm flipV="1">
              <a:off x="14317092" y="-12404536"/>
              <a:ext cx="278340" cy="124759"/>
            </a:xfrm>
            <a:custGeom>
              <a:avLst/>
              <a:gdLst>
                <a:gd name="connsiteX0" fmla="*/ 90428 w 278340"/>
                <a:gd name="connsiteY0" fmla="*/ 118057 h 124759"/>
                <a:gd name="connsiteX1" fmla="*/ 91135 w 278340"/>
                <a:gd name="connsiteY1" fmla="*/ 120898 h 124759"/>
                <a:gd name="connsiteX2" fmla="*/ 88300 w 278340"/>
                <a:gd name="connsiteY2" fmla="*/ 123376 h 124759"/>
                <a:gd name="connsiteX3" fmla="*/ 65603 w 278340"/>
                <a:gd name="connsiteY3" fmla="*/ 121605 h 124759"/>
                <a:gd name="connsiteX4" fmla="*/ 61702 w 278340"/>
                <a:gd name="connsiteY4" fmla="*/ 117531 h 124759"/>
                <a:gd name="connsiteX5" fmla="*/ 66310 w 278340"/>
                <a:gd name="connsiteY5" fmla="*/ 115047 h 124759"/>
                <a:gd name="connsiteX6" fmla="*/ 74826 w 278340"/>
                <a:gd name="connsiteY6" fmla="*/ 112388 h 124759"/>
                <a:gd name="connsiteX7" fmla="*/ 74111 w 278340"/>
                <a:gd name="connsiteY7" fmla="*/ 108489 h 124759"/>
                <a:gd name="connsiteX8" fmla="*/ 64006 w 278340"/>
                <a:gd name="connsiteY8" fmla="*/ 68083 h 124759"/>
                <a:gd name="connsiteX9" fmla="*/ 45743 w 278340"/>
                <a:gd name="connsiteY9" fmla="*/ 78539 h 124759"/>
                <a:gd name="connsiteX10" fmla="*/ 0 w 278340"/>
                <a:gd name="connsiteY10" fmla="*/ 28034 h 124759"/>
                <a:gd name="connsiteX11" fmla="*/ 26772 w 278340"/>
                <a:gd name="connsiteY11" fmla="*/ -1383 h 124759"/>
                <a:gd name="connsiteX12" fmla="*/ 51947 w 278340"/>
                <a:gd name="connsiteY12" fmla="*/ 11020 h 124759"/>
                <a:gd name="connsiteX13" fmla="*/ 70210 w 278340"/>
                <a:gd name="connsiteY13" fmla="*/ -1383 h 124759"/>
                <a:gd name="connsiteX14" fmla="*/ 84224 w 278340"/>
                <a:gd name="connsiteY14" fmla="*/ 8009 h 124759"/>
                <a:gd name="connsiteX15" fmla="*/ 90428 w 278340"/>
                <a:gd name="connsiteY15" fmla="*/ 25732 h 124759"/>
                <a:gd name="connsiteX16" fmla="*/ 87592 w 278340"/>
                <a:gd name="connsiteY16" fmla="*/ 28034 h 124759"/>
                <a:gd name="connsiteX17" fmla="*/ 83691 w 278340"/>
                <a:gd name="connsiteY17" fmla="*/ 22540 h 124759"/>
                <a:gd name="connsiteX18" fmla="*/ 70743 w 278340"/>
                <a:gd name="connsiteY18" fmla="*/ 3579 h 124759"/>
                <a:gd name="connsiteX19" fmla="*/ 64896 w 278340"/>
                <a:gd name="connsiteY19" fmla="*/ 12257 h 124759"/>
                <a:gd name="connsiteX20" fmla="*/ 65777 w 278340"/>
                <a:gd name="connsiteY20" fmla="*/ 19530 h 124759"/>
                <a:gd name="connsiteX21" fmla="*/ 90428 w 278340"/>
                <a:gd name="connsiteY21" fmla="*/ 118057 h 124759"/>
                <a:gd name="connsiteX22" fmla="*/ 52662 w 278340"/>
                <a:gd name="connsiteY22" fmla="*/ 22540 h 124759"/>
                <a:gd name="connsiteX23" fmla="*/ 43614 w 278340"/>
                <a:gd name="connsiteY23" fmla="*/ 10669 h 124759"/>
                <a:gd name="connsiteX24" fmla="*/ 27304 w 278340"/>
                <a:gd name="connsiteY24" fmla="*/ 3579 h 124759"/>
                <a:gd name="connsiteX25" fmla="*/ 14355 w 278340"/>
                <a:gd name="connsiteY25" fmla="*/ 20769 h 124759"/>
                <a:gd name="connsiteX26" fmla="*/ 23578 w 278340"/>
                <a:gd name="connsiteY26" fmla="*/ 56745 h 124759"/>
                <a:gd name="connsiteX27" fmla="*/ 45743 w 278340"/>
                <a:gd name="connsiteY27" fmla="*/ 73577 h 124759"/>
                <a:gd name="connsiteX28" fmla="*/ 61528 w 278340"/>
                <a:gd name="connsiteY28" fmla="*/ 58158 h 124759"/>
                <a:gd name="connsiteX29" fmla="*/ 60995 w 278340"/>
                <a:gd name="connsiteY29" fmla="*/ 55681 h 124759"/>
                <a:gd name="connsiteX30" fmla="*/ 52662 w 278340"/>
                <a:gd name="connsiteY30" fmla="*/ 22540 h 124759"/>
                <a:gd name="connsiteX31" fmla="*/ 134207 w 278340"/>
                <a:gd name="connsiteY31" fmla="*/ 40794 h 124759"/>
                <a:gd name="connsiteX32" fmla="*/ 162750 w 278340"/>
                <a:gd name="connsiteY32" fmla="*/ 44517 h 124759"/>
                <a:gd name="connsiteX33" fmla="*/ 178353 w 278340"/>
                <a:gd name="connsiteY33" fmla="*/ 62945 h 124759"/>
                <a:gd name="connsiteX34" fmla="*/ 156371 w 278340"/>
                <a:gd name="connsiteY34" fmla="*/ 78539 h 124759"/>
                <a:gd name="connsiteX35" fmla="*/ 106362 w 278340"/>
                <a:gd name="connsiteY35" fmla="*/ 31933 h 124759"/>
                <a:gd name="connsiteX36" fmla="*/ 138282 w 278340"/>
                <a:gd name="connsiteY36" fmla="*/ -1383 h 124759"/>
                <a:gd name="connsiteX37" fmla="*/ 182253 w 278340"/>
                <a:gd name="connsiteY37" fmla="*/ 18641 h 124759"/>
                <a:gd name="connsiteX38" fmla="*/ 179242 w 278340"/>
                <a:gd name="connsiteY38" fmla="*/ 21650 h 124759"/>
                <a:gd name="connsiteX39" fmla="*/ 176406 w 278340"/>
                <a:gd name="connsiteY39" fmla="*/ 19881 h 124759"/>
                <a:gd name="connsiteX40" fmla="*/ 138639 w 278340"/>
                <a:gd name="connsiteY40" fmla="*/ 3579 h 124759"/>
                <a:gd name="connsiteX41" fmla="*/ 120908 w 278340"/>
                <a:gd name="connsiteY41" fmla="*/ 25017 h 124759"/>
                <a:gd name="connsiteX42" fmla="*/ 123037 w 278340"/>
                <a:gd name="connsiteY42" fmla="*/ 40794 h 124759"/>
                <a:gd name="connsiteX43" fmla="*/ 134207 w 278340"/>
                <a:gd name="connsiteY43" fmla="*/ 40794 h 124759"/>
                <a:gd name="connsiteX44" fmla="*/ 124451 w 278340"/>
                <a:gd name="connsiteY44" fmla="*/ 45756 h 124759"/>
                <a:gd name="connsiteX45" fmla="*/ 156371 w 278340"/>
                <a:gd name="connsiteY45" fmla="*/ 73577 h 124759"/>
                <a:gd name="connsiteX46" fmla="*/ 170734 w 278340"/>
                <a:gd name="connsiteY46" fmla="*/ 62945 h 124759"/>
                <a:gd name="connsiteX47" fmla="*/ 133142 w 278340"/>
                <a:gd name="connsiteY47" fmla="*/ 45756 h 124759"/>
                <a:gd name="connsiteX48" fmla="*/ 124451 w 278340"/>
                <a:gd name="connsiteY48" fmla="*/ 45756 h 124759"/>
                <a:gd name="connsiteX49" fmla="*/ 268236 w 278340"/>
                <a:gd name="connsiteY49" fmla="*/ 68266 h 124759"/>
                <a:gd name="connsiteX50" fmla="*/ 259194 w 278340"/>
                <a:gd name="connsiteY50" fmla="*/ 58341 h 124759"/>
                <a:gd name="connsiteX51" fmla="*/ 266105 w 278340"/>
                <a:gd name="connsiteY51" fmla="*/ 51783 h 124759"/>
                <a:gd name="connsiteX52" fmla="*/ 276218 w 278340"/>
                <a:gd name="connsiteY52" fmla="*/ 63120 h 124759"/>
                <a:gd name="connsiteX53" fmla="*/ 252807 w 278340"/>
                <a:gd name="connsiteY53" fmla="*/ 78539 h 124759"/>
                <a:gd name="connsiteX54" fmla="*/ 201567 w 278340"/>
                <a:gd name="connsiteY54" fmla="*/ 29447 h 124759"/>
                <a:gd name="connsiteX55" fmla="*/ 234369 w 278340"/>
                <a:gd name="connsiteY55" fmla="*/ -1383 h 124759"/>
                <a:gd name="connsiteX56" fmla="*/ 278340 w 278340"/>
                <a:gd name="connsiteY56" fmla="*/ 18641 h 124759"/>
                <a:gd name="connsiteX57" fmla="*/ 275328 w 278340"/>
                <a:gd name="connsiteY57" fmla="*/ 21650 h 124759"/>
                <a:gd name="connsiteX58" fmla="*/ 272494 w 278340"/>
                <a:gd name="connsiteY58" fmla="*/ 19881 h 124759"/>
                <a:gd name="connsiteX59" fmla="*/ 234726 w 278340"/>
                <a:gd name="connsiteY59" fmla="*/ 3579 h 124759"/>
                <a:gd name="connsiteX60" fmla="*/ 216280 w 278340"/>
                <a:gd name="connsiteY60" fmla="*/ 23247 h 124759"/>
                <a:gd name="connsiteX61" fmla="*/ 227990 w 278340"/>
                <a:gd name="connsiteY61" fmla="*/ 59936 h 124759"/>
                <a:gd name="connsiteX62" fmla="*/ 252807 w 278340"/>
                <a:gd name="connsiteY62" fmla="*/ 73577 h 124759"/>
                <a:gd name="connsiteX63" fmla="*/ 268236 w 278340"/>
                <a:gd name="connsiteY63" fmla="*/ 68266 h 124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278340" h="124759">
                  <a:moveTo>
                    <a:pt x="90428" y="118057"/>
                  </a:moveTo>
                  <a:cubicBezTo>
                    <a:pt x="90603" y="118414"/>
                    <a:pt x="91135" y="120717"/>
                    <a:pt x="91135" y="120898"/>
                  </a:cubicBezTo>
                  <a:cubicBezTo>
                    <a:pt x="91135" y="121780"/>
                    <a:pt x="90428" y="123376"/>
                    <a:pt x="88300" y="123376"/>
                  </a:cubicBezTo>
                  <a:cubicBezTo>
                    <a:pt x="84748" y="123376"/>
                    <a:pt x="70036" y="121963"/>
                    <a:pt x="65603" y="121605"/>
                  </a:cubicBezTo>
                  <a:cubicBezTo>
                    <a:pt x="64181" y="121430"/>
                    <a:pt x="61702" y="121249"/>
                    <a:pt x="61702" y="117531"/>
                  </a:cubicBezTo>
                  <a:cubicBezTo>
                    <a:pt x="61702" y="115047"/>
                    <a:pt x="64181" y="115047"/>
                    <a:pt x="66310" y="115047"/>
                  </a:cubicBezTo>
                  <a:cubicBezTo>
                    <a:pt x="74826" y="115047"/>
                    <a:pt x="74826" y="113808"/>
                    <a:pt x="74826" y="112388"/>
                  </a:cubicBezTo>
                  <a:cubicBezTo>
                    <a:pt x="74826" y="111149"/>
                    <a:pt x="74469" y="110085"/>
                    <a:pt x="74111" y="108489"/>
                  </a:cubicBezTo>
                  <a:lnTo>
                    <a:pt x="64006" y="68083"/>
                  </a:lnTo>
                  <a:cubicBezTo>
                    <a:pt x="60280" y="73935"/>
                    <a:pt x="54251" y="78539"/>
                    <a:pt x="45743" y="78539"/>
                  </a:cubicBezTo>
                  <a:cubicBezTo>
                    <a:pt x="23046" y="78539"/>
                    <a:pt x="0" y="53554"/>
                    <a:pt x="0" y="28034"/>
                  </a:cubicBezTo>
                  <a:cubicBezTo>
                    <a:pt x="0" y="10844"/>
                    <a:pt x="11519" y="-1383"/>
                    <a:pt x="26772" y="-1383"/>
                  </a:cubicBezTo>
                  <a:cubicBezTo>
                    <a:pt x="36345" y="-1383"/>
                    <a:pt x="44853" y="4111"/>
                    <a:pt x="51947" y="11020"/>
                  </a:cubicBezTo>
                  <a:cubicBezTo>
                    <a:pt x="55315" y="388"/>
                    <a:pt x="65603" y="-1383"/>
                    <a:pt x="70210" y="-1383"/>
                  </a:cubicBezTo>
                  <a:cubicBezTo>
                    <a:pt x="76597" y="-1383"/>
                    <a:pt x="81030" y="2515"/>
                    <a:pt x="84224" y="8009"/>
                  </a:cubicBezTo>
                  <a:cubicBezTo>
                    <a:pt x="88125" y="14918"/>
                    <a:pt x="90428" y="25017"/>
                    <a:pt x="90428" y="25732"/>
                  </a:cubicBezTo>
                  <a:cubicBezTo>
                    <a:pt x="90428" y="28034"/>
                    <a:pt x="88125" y="28034"/>
                    <a:pt x="87592" y="28034"/>
                  </a:cubicBezTo>
                  <a:cubicBezTo>
                    <a:pt x="85106" y="28034"/>
                    <a:pt x="84931" y="27327"/>
                    <a:pt x="83691" y="22540"/>
                  </a:cubicBezTo>
                  <a:cubicBezTo>
                    <a:pt x="81563" y="14036"/>
                    <a:pt x="78194" y="3579"/>
                    <a:pt x="70743" y="3579"/>
                  </a:cubicBezTo>
                  <a:cubicBezTo>
                    <a:pt x="66135" y="3579"/>
                    <a:pt x="64896" y="7478"/>
                    <a:pt x="64896" y="12257"/>
                  </a:cubicBezTo>
                  <a:cubicBezTo>
                    <a:pt x="64896" y="15631"/>
                    <a:pt x="65245" y="17219"/>
                    <a:pt x="65777" y="19530"/>
                  </a:cubicBezTo>
                  <a:lnTo>
                    <a:pt x="90428" y="118057"/>
                  </a:lnTo>
                  <a:close/>
                  <a:moveTo>
                    <a:pt x="52662" y="22540"/>
                  </a:moveTo>
                  <a:cubicBezTo>
                    <a:pt x="51414" y="17578"/>
                    <a:pt x="47514" y="14036"/>
                    <a:pt x="43614" y="10669"/>
                  </a:cubicBezTo>
                  <a:cubicBezTo>
                    <a:pt x="42017" y="9249"/>
                    <a:pt x="34931" y="3579"/>
                    <a:pt x="27304" y="3579"/>
                  </a:cubicBezTo>
                  <a:cubicBezTo>
                    <a:pt x="20742" y="3579"/>
                    <a:pt x="14355" y="8185"/>
                    <a:pt x="14355" y="20769"/>
                  </a:cubicBezTo>
                  <a:cubicBezTo>
                    <a:pt x="14355" y="30162"/>
                    <a:pt x="19503" y="49655"/>
                    <a:pt x="23578" y="56745"/>
                  </a:cubicBezTo>
                  <a:cubicBezTo>
                    <a:pt x="31737" y="70917"/>
                    <a:pt x="40777" y="73577"/>
                    <a:pt x="45743" y="73577"/>
                  </a:cubicBezTo>
                  <a:cubicBezTo>
                    <a:pt x="58151" y="73577"/>
                    <a:pt x="61528" y="60112"/>
                    <a:pt x="61528" y="58158"/>
                  </a:cubicBezTo>
                  <a:cubicBezTo>
                    <a:pt x="61528" y="57451"/>
                    <a:pt x="61170" y="56213"/>
                    <a:pt x="60995" y="55681"/>
                  </a:cubicBezTo>
                  <a:lnTo>
                    <a:pt x="52662" y="22540"/>
                  </a:lnTo>
                  <a:close/>
                  <a:moveTo>
                    <a:pt x="134207" y="40794"/>
                  </a:moveTo>
                  <a:cubicBezTo>
                    <a:pt x="139172" y="40794"/>
                    <a:pt x="153177" y="41151"/>
                    <a:pt x="162750" y="44517"/>
                  </a:cubicBezTo>
                  <a:cubicBezTo>
                    <a:pt x="175874" y="49123"/>
                    <a:pt x="178353" y="57626"/>
                    <a:pt x="178353" y="62945"/>
                  </a:cubicBezTo>
                  <a:cubicBezTo>
                    <a:pt x="178353" y="72696"/>
                    <a:pt x="168605" y="78539"/>
                    <a:pt x="156371" y="78539"/>
                  </a:cubicBezTo>
                  <a:cubicBezTo>
                    <a:pt x="135089" y="78539"/>
                    <a:pt x="106362" y="62239"/>
                    <a:pt x="106362" y="31933"/>
                  </a:cubicBezTo>
                  <a:cubicBezTo>
                    <a:pt x="106362" y="14036"/>
                    <a:pt x="117539" y="-1383"/>
                    <a:pt x="138282" y="-1383"/>
                  </a:cubicBezTo>
                  <a:cubicBezTo>
                    <a:pt x="168247" y="-1383"/>
                    <a:pt x="182253" y="16156"/>
                    <a:pt x="182253" y="18641"/>
                  </a:cubicBezTo>
                  <a:cubicBezTo>
                    <a:pt x="182253" y="19705"/>
                    <a:pt x="180664" y="21650"/>
                    <a:pt x="179242" y="21650"/>
                  </a:cubicBezTo>
                  <a:cubicBezTo>
                    <a:pt x="178178" y="21650"/>
                    <a:pt x="177820" y="21301"/>
                    <a:pt x="176406" y="19881"/>
                  </a:cubicBezTo>
                  <a:cubicBezTo>
                    <a:pt x="162575" y="3579"/>
                    <a:pt x="141825" y="3579"/>
                    <a:pt x="138639" y="3579"/>
                  </a:cubicBezTo>
                  <a:cubicBezTo>
                    <a:pt x="127995" y="3579"/>
                    <a:pt x="120908" y="10669"/>
                    <a:pt x="120908" y="25017"/>
                  </a:cubicBezTo>
                  <a:cubicBezTo>
                    <a:pt x="120908" y="27502"/>
                    <a:pt x="120908" y="31043"/>
                    <a:pt x="123037" y="40794"/>
                  </a:cubicBezTo>
                  <a:lnTo>
                    <a:pt x="134207" y="40794"/>
                  </a:lnTo>
                  <a:close/>
                  <a:moveTo>
                    <a:pt x="124451" y="45756"/>
                  </a:moveTo>
                  <a:cubicBezTo>
                    <a:pt x="131720" y="71449"/>
                    <a:pt x="151406" y="73577"/>
                    <a:pt x="156371" y="73577"/>
                  </a:cubicBezTo>
                  <a:cubicBezTo>
                    <a:pt x="164172" y="73577"/>
                    <a:pt x="170734" y="69678"/>
                    <a:pt x="170734" y="62945"/>
                  </a:cubicBezTo>
                  <a:cubicBezTo>
                    <a:pt x="170734" y="45756"/>
                    <a:pt x="140768" y="45756"/>
                    <a:pt x="133142" y="45756"/>
                  </a:cubicBezTo>
                  <a:lnTo>
                    <a:pt x="124451" y="45756"/>
                  </a:lnTo>
                  <a:close/>
                  <a:moveTo>
                    <a:pt x="268236" y="68266"/>
                  </a:moveTo>
                  <a:cubicBezTo>
                    <a:pt x="261855" y="67202"/>
                    <a:pt x="259194" y="62239"/>
                    <a:pt x="259194" y="58341"/>
                  </a:cubicBezTo>
                  <a:cubicBezTo>
                    <a:pt x="259194" y="53554"/>
                    <a:pt x="262920" y="51783"/>
                    <a:pt x="266105" y="51783"/>
                  </a:cubicBezTo>
                  <a:cubicBezTo>
                    <a:pt x="270005" y="51783"/>
                    <a:pt x="276218" y="54617"/>
                    <a:pt x="276218" y="63120"/>
                  </a:cubicBezTo>
                  <a:cubicBezTo>
                    <a:pt x="276218" y="75173"/>
                    <a:pt x="262388" y="78539"/>
                    <a:pt x="252807" y="78539"/>
                  </a:cubicBezTo>
                  <a:cubicBezTo>
                    <a:pt x="226210" y="78539"/>
                    <a:pt x="201567" y="54085"/>
                    <a:pt x="201567" y="29447"/>
                  </a:cubicBezTo>
                  <a:cubicBezTo>
                    <a:pt x="201567" y="14211"/>
                    <a:pt x="212204" y="-1383"/>
                    <a:pt x="234369" y="-1383"/>
                  </a:cubicBezTo>
                  <a:cubicBezTo>
                    <a:pt x="264333" y="-1383"/>
                    <a:pt x="278340" y="16156"/>
                    <a:pt x="278340" y="18641"/>
                  </a:cubicBezTo>
                  <a:cubicBezTo>
                    <a:pt x="278340" y="19705"/>
                    <a:pt x="276751" y="21650"/>
                    <a:pt x="275328" y="21650"/>
                  </a:cubicBezTo>
                  <a:cubicBezTo>
                    <a:pt x="274263" y="21650"/>
                    <a:pt x="273907" y="21301"/>
                    <a:pt x="272494" y="19881"/>
                  </a:cubicBezTo>
                  <a:cubicBezTo>
                    <a:pt x="258662" y="3579"/>
                    <a:pt x="237912" y="3579"/>
                    <a:pt x="234726" y="3579"/>
                  </a:cubicBezTo>
                  <a:cubicBezTo>
                    <a:pt x="221960" y="3579"/>
                    <a:pt x="216280" y="12257"/>
                    <a:pt x="216280" y="23247"/>
                  </a:cubicBezTo>
                  <a:cubicBezTo>
                    <a:pt x="216280" y="28391"/>
                    <a:pt x="218766" y="47701"/>
                    <a:pt x="227990" y="59936"/>
                  </a:cubicBezTo>
                  <a:cubicBezTo>
                    <a:pt x="234726" y="68614"/>
                    <a:pt x="243941" y="73577"/>
                    <a:pt x="252807" y="73577"/>
                  </a:cubicBezTo>
                  <a:cubicBezTo>
                    <a:pt x="255294" y="73577"/>
                    <a:pt x="263802" y="73228"/>
                    <a:pt x="268236" y="68266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681" name="任意多边形: 形状 1680">
              <a:extLst>
                <a:ext uri="{FF2B5EF4-FFF2-40B4-BE49-F238E27FC236}">
                  <a16:creationId xmlns:a16="http://schemas.microsoft.com/office/drawing/2014/main" id="{2CF04B89-1954-BC31-15A8-FA78B7AF3076}"/>
                </a:ext>
              </a:extLst>
            </p:cNvPr>
            <p:cNvSpPr/>
            <p:nvPr>
              <p:custDataLst>
                <p:tags r:id="rId198"/>
              </p:custDataLst>
            </p:nvPr>
          </p:nvSpPr>
          <p:spPr>
            <a:xfrm flipV="1">
              <a:off x="14608392" y="-12271622"/>
              <a:ext cx="73761" cy="13648"/>
            </a:xfrm>
            <a:custGeom>
              <a:avLst/>
              <a:gdLst>
                <a:gd name="connsiteX0" fmla="*/ 73762 w 73761"/>
                <a:gd name="connsiteY0" fmla="*/ 5364 h 13648"/>
                <a:gd name="connsiteX1" fmla="*/ 64896 w 73761"/>
                <a:gd name="connsiteY1" fmla="*/ 12271 h 13648"/>
                <a:gd name="connsiteX2" fmla="*/ 8866 w 73761"/>
                <a:gd name="connsiteY2" fmla="*/ 12271 h 13648"/>
                <a:gd name="connsiteX3" fmla="*/ 0 w 73761"/>
                <a:gd name="connsiteY3" fmla="*/ 5537 h 13648"/>
                <a:gd name="connsiteX4" fmla="*/ 8866 w 73761"/>
                <a:gd name="connsiteY4" fmla="*/ -1377 h 13648"/>
                <a:gd name="connsiteX5" fmla="*/ 64896 w 73761"/>
                <a:gd name="connsiteY5" fmla="*/ -1377 h 13648"/>
                <a:gd name="connsiteX6" fmla="*/ 73762 w 73761"/>
                <a:gd name="connsiteY6" fmla="*/ 5364 h 13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761" h="13648">
                  <a:moveTo>
                    <a:pt x="73762" y="5364"/>
                  </a:moveTo>
                  <a:cubicBezTo>
                    <a:pt x="73762" y="12271"/>
                    <a:pt x="67025" y="12271"/>
                    <a:pt x="64896" y="12271"/>
                  </a:cubicBezTo>
                  <a:lnTo>
                    <a:pt x="8866" y="12271"/>
                  </a:lnTo>
                  <a:cubicBezTo>
                    <a:pt x="6919" y="12271"/>
                    <a:pt x="0" y="12271"/>
                    <a:pt x="0" y="5537"/>
                  </a:cubicBezTo>
                  <a:cubicBezTo>
                    <a:pt x="0" y="-1377"/>
                    <a:pt x="6737" y="-1377"/>
                    <a:pt x="8866" y="-1377"/>
                  </a:cubicBezTo>
                  <a:lnTo>
                    <a:pt x="64896" y="-1377"/>
                  </a:lnTo>
                  <a:cubicBezTo>
                    <a:pt x="66850" y="-1377"/>
                    <a:pt x="73762" y="-1377"/>
                    <a:pt x="73762" y="5364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682" name="任意多边形: 形状 1681">
              <a:extLst>
                <a:ext uri="{FF2B5EF4-FFF2-40B4-BE49-F238E27FC236}">
                  <a16:creationId xmlns:a16="http://schemas.microsoft.com/office/drawing/2014/main" id="{9BB9A288-B790-A814-3C94-5356677D1F59}"/>
                </a:ext>
              </a:extLst>
            </p:cNvPr>
            <p:cNvSpPr/>
            <p:nvPr>
              <p:custDataLst>
                <p:tags r:id="rId199"/>
              </p:custDataLst>
            </p:nvPr>
          </p:nvSpPr>
          <p:spPr>
            <a:xfrm flipV="1">
              <a:off x="14703417" y="-12359699"/>
              <a:ext cx="180665" cy="79922"/>
            </a:xfrm>
            <a:custGeom>
              <a:avLst/>
              <a:gdLst>
                <a:gd name="connsiteX0" fmla="*/ 66667 w 180665"/>
                <a:gd name="connsiteY0" fmla="*/ 68267 h 79922"/>
                <a:gd name="connsiteX1" fmla="*/ 57627 w 180665"/>
                <a:gd name="connsiteY1" fmla="*/ 58343 h 79922"/>
                <a:gd name="connsiteX2" fmla="*/ 64539 w 180665"/>
                <a:gd name="connsiteY2" fmla="*/ 51784 h 79922"/>
                <a:gd name="connsiteX3" fmla="*/ 74652 w 180665"/>
                <a:gd name="connsiteY3" fmla="*/ 63122 h 79922"/>
                <a:gd name="connsiteX4" fmla="*/ 51240 w 180665"/>
                <a:gd name="connsiteY4" fmla="*/ 78541 h 79922"/>
                <a:gd name="connsiteX5" fmla="*/ 0 w 180665"/>
                <a:gd name="connsiteY5" fmla="*/ 29449 h 79922"/>
                <a:gd name="connsiteX6" fmla="*/ 32801 w 180665"/>
                <a:gd name="connsiteY6" fmla="*/ -1382 h 79922"/>
                <a:gd name="connsiteX7" fmla="*/ 76773 w 180665"/>
                <a:gd name="connsiteY7" fmla="*/ 18643 h 79922"/>
                <a:gd name="connsiteX8" fmla="*/ 73762 w 180665"/>
                <a:gd name="connsiteY8" fmla="*/ 21652 h 79922"/>
                <a:gd name="connsiteX9" fmla="*/ 70926 w 180665"/>
                <a:gd name="connsiteY9" fmla="*/ 19882 h 79922"/>
                <a:gd name="connsiteX10" fmla="*/ 33159 w 180665"/>
                <a:gd name="connsiteY10" fmla="*/ 3581 h 79922"/>
                <a:gd name="connsiteX11" fmla="*/ 14713 w 180665"/>
                <a:gd name="connsiteY11" fmla="*/ 23249 h 79922"/>
                <a:gd name="connsiteX12" fmla="*/ 26422 w 180665"/>
                <a:gd name="connsiteY12" fmla="*/ 59938 h 79922"/>
                <a:gd name="connsiteX13" fmla="*/ 51240 w 180665"/>
                <a:gd name="connsiteY13" fmla="*/ 73579 h 79922"/>
                <a:gd name="connsiteX14" fmla="*/ 66667 w 180665"/>
                <a:gd name="connsiteY14" fmla="*/ 68267 h 79922"/>
                <a:gd name="connsiteX15" fmla="*/ 154244 w 180665"/>
                <a:gd name="connsiteY15" fmla="*/ 68084 h 79922"/>
                <a:gd name="connsiteX16" fmla="*/ 135980 w 180665"/>
                <a:gd name="connsiteY16" fmla="*/ 78541 h 79922"/>
                <a:gd name="connsiteX17" fmla="*/ 90238 w 180665"/>
                <a:gd name="connsiteY17" fmla="*/ 28036 h 79922"/>
                <a:gd name="connsiteX18" fmla="*/ 117010 w 180665"/>
                <a:gd name="connsiteY18" fmla="*/ -1382 h 79922"/>
                <a:gd name="connsiteX19" fmla="*/ 142185 w 180665"/>
                <a:gd name="connsiteY19" fmla="*/ 11021 h 79922"/>
                <a:gd name="connsiteX20" fmla="*/ 160449 w 180665"/>
                <a:gd name="connsiteY20" fmla="*/ -1382 h 79922"/>
                <a:gd name="connsiteX21" fmla="*/ 174462 w 180665"/>
                <a:gd name="connsiteY21" fmla="*/ 8011 h 79922"/>
                <a:gd name="connsiteX22" fmla="*/ 180666 w 180665"/>
                <a:gd name="connsiteY22" fmla="*/ 25733 h 79922"/>
                <a:gd name="connsiteX23" fmla="*/ 177830 w 180665"/>
                <a:gd name="connsiteY23" fmla="*/ 28036 h 79922"/>
                <a:gd name="connsiteX24" fmla="*/ 173930 w 180665"/>
                <a:gd name="connsiteY24" fmla="*/ 22542 h 79922"/>
                <a:gd name="connsiteX25" fmla="*/ 160981 w 180665"/>
                <a:gd name="connsiteY25" fmla="*/ 3581 h 79922"/>
                <a:gd name="connsiteX26" fmla="*/ 155134 w 180665"/>
                <a:gd name="connsiteY26" fmla="*/ 12259 h 79922"/>
                <a:gd name="connsiteX27" fmla="*/ 157787 w 180665"/>
                <a:gd name="connsiteY27" fmla="*/ 26265 h 79922"/>
                <a:gd name="connsiteX28" fmla="*/ 161688 w 180665"/>
                <a:gd name="connsiteY28" fmla="*/ 42216 h 79922"/>
                <a:gd name="connsiteX29" fmla="*/ 165238 w 180665"/>
                <a:gd name="connsiteY29" fmla="*/ 55683 h 79922"/>
                <a:gd name="connsiteX30" fmla="*/ 168432 w 180665"/>
                <a:gd name="connsiteY30" fmla="*/ 69506 h 79922"/>
                <a:gd name="connsiteX31" fmla="*/ 162402 w 180665"/>
                <a:gd name="connsiteY31" fmla="*/ 75174 h 79922"/>
                <a:gd name="connsiteX32" fmla="*/ 154244 w 180665"/>
                <a:gd name="connsiteY32" fmla="*/ 68084 h 79922"/>
                <a:gd name="connsiteX33" fmla="*/ 142899 w 180665"/>
                <a:gd name="connsiteY33" fmla="*/ 22542 h 79922"/>
                <a:gd name="connsiteX34" fmla="*/ 133851 w 180665"/>
                <a:gd name="connsiteY34" fmla="*/ 10671 h 79922"/>
                <a:gd name="connsiteX35" fmla="*/ 117542 w 180665"/>
                <a:gd name="connsiteY35" fmla="*/ 3581 h 79922"/>
                <a:gd name="connsiteX36" fmla="*/ 104593 w 180665"/>
                <a:gd name="connsiteY36" fmla="*/ 20771 h 79922"/>
                <a:gd name="connsiteX37" fmla="*/ 113816 w 180665"/>
                <a:gd name="connsiteY37" fmla="*/ 56747 h 79922"/>
                <a:gd name="connsiteX38" fmla="*/ 135980 w 180665"/>
                <a:gd name="connsiteY38" fmla="*/ 73579 h 79922"/>
                <a:gd name="connsiteX39" fmla="*/ 151765 w 180665"/>
                <a:gd name="connsiteY39" fmla="*/ 58160 h 79922"/>
                <a:gd name="connsiteX40" fmla="*/ 151233 w 180665"/>
                <a:gd name="connsiteY40" fmla="*/ 55683 h 79922"/>
                <a:gd name="connsiteX41" fmla="*/ 142899 w 180665"/>
                <a:gd name="connsiteY41" fmla="*/ 22542 h 79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80665" h="79922">
                  <a:moveTo>
                    <a:pt x="66667" y="68267"/>
                  </a:moveTo>
                  <a:cubicBezTo>
                    <a:pt x="60289" y="67204"/>
                    <a:pt x="57627" y="62241"/>
                    <a:pt x="57627" y="58343"/>
                  </a:cubicBezTo>
                  <a:cubicBezTo>
                    <a:pt x="57627" y="53555"/>
                    <a:pt x="61353" y="51784"/>
                    <a:pt x="64539" y="51784"/>
                  </a:cubicBezTo>
                  <a:cubicBezTo>
                    <a:pt x="68439" y="51784"/>
                    <a:pt x="74652" y="54619"/>
                    <a:pt x="74652" y="63122"/>
                  </a:cubicBezTo>
                  <a:cubicBezTo>
                    <a:pt x="74652" y="75174"/>
                    <a:pt x="60821" y="78541"/>
                    <a:pt x="51240" y="78541"/>
                  </a:cubicBezTo>
                  <a:cubicBezTo>
                    <a:pt x="24643" y="78541"/>
                    <a:pt x="0" y="54087"/>
                    <a:pt x="0" y="29449"/>
                  </a:cubicBezTo>
                  <a:cubicBezTo>
                    <a:pt x="0" y="14213"/>
                    <a:pt x="10638" y="-1382"/>
                    <a:pt x="32801" y="-1382"/>
                  </a:cubicBezTo>
                  <a:cubicBezTo>
                    <a:pt x="62767" y="-1382"/>
                    <a:pt x="76773" y="16157"/>
                    <a:pt x="76773" y="18643"/>
                  </a:cubicBezTo>
                  <a:cubicBezTo>
                    <a:pt x="76773" y="19707"/>
                    <a:pt x="75184" y="21652"/>
                    <a:pt x="73762" y="21652"/>
                  </a:cubicBezTo>
                  <a:cubicBezTo>
                    <a:pt x="72697" y="21652"/>
                    <a:pt x="72340" y="21303"/>
                    <a:pt x="70926" y="19882"/>
                  </a:cubicBezTo>
                  <a:cubicBezTo>
                    <a:pt x="57095" y="3581"/>
                    <a:pt x="36345" y="3581"/>
                    <a:pt x="33159" y="3581"/>
                  </a:cubicBezTo>
                  <a:cubicBezTo>
                    <a:pt x="20393" y="3581"/>
                    <a:pt x="14713" y="12259"/>
                    <a:pt x="14713" y="23249"/>
                  </a:cubicBezTo>
                  <a:cubicBezTo>
                    <a:pt x="14713" y="28393"/>
                    <a:pt x="17199" y="47703"/>
                    <a:pt x="26422" y="59938"/>
                  </a:cubicBezTo>
                  <a:cubicBezTo>
                    <a:pt x="33159" y="68616"/>
                    <a:pt x="42374" y="73579"/>
                    <a:pt x="51240" y="73579"/>
                  </a:cubicBezTo>
                  <a:cubicBezTo>
                    <a:pt x="53726" y="73579"/>
                    <a:pt x="62234" y="73230"/>
                    <a:pt x="66667" y="68267"/>
                  </a:cubicBezTo>
                  <a:close/>
                  <a:moveTo>
                    <a:pt x="154244" y="68084"/>
                  </a:moveTo>
                  <a:cubicBezTo>
                    <a:pt x="150518" y="73937"/>
                    <a:pt x="144488" y="78541"/>
                    <a:pt x="135980" y="78541"/>
                  </a:cubicBezTo>
                  <a:cubicBezTo>
                    <a:pt x="113284" y="78541"/>
                    <a:pt x="90238" y="53555"/>
                    <a:pt x="90238" y="28036"/>
                  </a:cubicBezTo>
                  <a:cubicBezTo>
                    <a:pt x="90238" y="10846"/>
                    <a:pt x="101757" y="-1382"/>
                    <a:pt x="117010" y="-1382"/>
                  </a:cubicBezTo>
                  <a:cubicBezTo>
                    <a:pt x="126582" y="-1382"/>
                    <a:pt x="135090" y="4113"/>
                    <a:pt x="142185" y="11021"/>
                  </a:cubicBezTo>
                  <a:cubicBezTo>
                    <a:pt x="145553" y="389"/>
                    <a:pt x="155840" y="-1382"/>
                    <a:pt x="160449" y="-1382"/>
                  </a:cubicBezTo>
                  <a:cubicBezTo>
                    <a:pt x="166835" y="-1382"/>
                    <a:pt x="171268" y="2517"/>
                    <a:pt x="174462" y="8011"/>
                  </a:cubicBezTo>
                  <a:cubicBezTo>
                    <a:pt x="178363" y="14920"/>
                    <a:pt x="180666" y="25018"/>
                    <a:pt x="180666" y="25733"/>
                  </a:cubicBezTo>
                  <a:cubicBezTo>
                    <a:pt x="180666" y="28036"/>
                    <a:pt x="178363" y="28036"/>
                    <a:pt x="177830" y="28036"/>
                  </a:cubicBezTo>
                  <a:cubicBezTo>
                    <a:pt x="175344" y="28036"/>
                    <a:pt x="175169" y="27329"/>
                    <a:pt x="173930" y="22542"/>
                  </a:cubicBezTo>
                  <a:cubicBezTo>
                    <a:pt x="171800" y="14037"/>
                    <a:pt x="168432" y="3581"/>
                    <a:pt x="160981" y="3581"/>
                  </a:cubicBezTo>
                  <a:cubicBezTo>
                    <a:pt x="156373" y="3581"/>
                    <a:pt x="155134" y="7479"/>
                    <a:pt x="155134" y="12259"/>
                  </a:cubicBezTo>
                  <a:cubicBezTo>
                    <a:pt x="155134" y="15277"/>
                    <a:pt x="156548" y="21652"/>
                    <a:pt x="157787" y="26265"/>
                  </a:cubicBezTo>
                  <a:cubicBezTo>
                    <a:pt x="159034" y="31045"/>
                    <a:pt x="160806" y="38310"/>
                    <a:pt x="161688" y="42216"/>
                  </a:cubicBezTo>
                  <a:lnTo>
                    <a:pt x="165238" y="55683"/>
                  </a:lnTo>
                  <a:cubicBezTo>
                    <a:pt x="166303" y="60287"/>
                    <a:pt x="168432" y="68616"/>
                    <a:pt x="168432" y="69506"/>
                  </a:cubicBezTo>
                  <a:cubicBezTo>
                    <a:pt x="168432" y="73405"/>
                    <a:pt x="165238" y="75174"/>
                    <a:pt x="162402" y="75174"/>
                  </a:cubicBezTo>
                  <a:cubicBezTo>
                    <a:pt x="159384" y="75174"/>
                    <a:pt x="155308" y="73047"/>
                    <a:pt x="154244" y="68084"/>
                  </a:cubicBezTo>
                  <a:close/>
                  <a:moveTo>
                    <a:pt x="142899" y="22542"/>
                  </a:moveTo>
                  <a:cubicBezTo>
                    <a:pt x="141653" y="17579"/>
                    <a:pt x="137752" y="14037"/>
                    <a:pt x="133851" y="10671"/>
                  </a:cubicBezTo>
                  <a:cubicBezTo>
                    <a:pt x="132255" y="9250"/>
                    <a:pt x="125169" y="3581"/>
                    <a:pt x="117542" y="3581"/>
                  </a:cubicBezTo>
                  <a:cubicBezTo>
                    <a:pt x="110980" y="3581"/>
                    <a:pt x="104593" y="8186"/>
                    <a:pt x="104593" y="20771"/>
                  </a:cubicBezTo>
                  <a:cubicBezTo>
                    <a:pt x="104593" y="30164"/>
                    <a:pt x="109741" y="49657"/>
                    <a:pt x="113816" y="56747"/>
                  </a:cubicBezTo>
                  <a:cubicBezTo>
                    <a:pt x="121975" y="70919"/>
                    <a:pt x="131015" y="73579"/>
                    <a:pt x="135980" y="73579"/>
                  </a:cubicBezTo>
                  <a:cubicBezTo>
                    <a:pt x="148389" y="73579"/>
                    <a:pt x="151765" y="60113"/>
                    <a:pt x="151765" y="58160"/>
                  </a:cubicBezTo>
                  <a:cubicBezTo>
                    <a:pt x="151765" y="57452"/>
                    <a:pt x="151408" y="56215"/>
                    <a:pt x="151233" y="55683"/>
                  </a:cubicBezTo>
                  <a:lnTo>
                    <a:pt x="142899" y="22542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683" name="任意多边形: 形状 1682">
              <a:extLst>
                <a:ext uri="{FF2B5EF4-FFF2-40B4-BE49-F238E27FC236}">
                  <a16:creationId xmlns:a16="http://schemas.microsoft.com/office/drawing/2014/main" id="{DAFDCE60-C052-7459-0BFB-8CFEF66F10C7}"/>
                </a:ext>
              </a:extLst>
            </p:cNvPr>
            <p:cNvSpPr/>
            <p:nvPr>
              <p:custDataLst>
                <p:tags r:id="rId200"/>
              </p:custDataLst>
            </p:nvPr>
          </p:nvSpPr>
          <p:spPr>
            <a:xfrm flipV="1">
              <a:off x="14902898" y="-12271622"/>
              <a:ext cx="73761" cy="13648"/>
            </a:xfrm>
            <a:custGeom>
              <a:avLst/>
              <a:gdLst>
                <a:gd name="connsiteX0" fmla="*/ 73761 w 73761"/>
                <a:gd name="connsiteY0" fmla="*/ 5364 h 13648"/>
                <a:gd name="connsiteX1" fmla="*/ 64896 w 73761"/>
                <a:gd name="connsiteY1" fmla="*/ 12271 h 13648"/>
                <a:gd name="connsiteX2" fmla="*/ 8866 w 73761"/>
                <a:gd name="connsiteY2" fmla="*/ 12271 h 13648"/>
                <a:gd name="connsiteX3" fmla="*/ 0 w 73761"/>
                <a:gd name="connsiteY3" fmla="*/ 5537 h 13648"/>
                <a:gd name="connsiteX4" fmla="*/ 8866 w 73761"/>
                <a:gd name="connsiteY4" fmla="*/ -1377 h 13648"/>
                <a:gd name="connsiteX5" fmla="*/ 64896 w 73761"/>
                <a:gd name="connsiteY5" fmla="*/ -1377 h 13648"/>
                <a:gd name="connsiteX6" fmla="*/ 73761 w 73761"/>
                <a:gd name="connsiteY6" fmla="*/ 5364 h 13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761" h="13648">
                  <a:moveTo>
                    <a:pt x="73761" y="5364"/>
                  </a:moveTo>
                  <a:cubicBezTo>
                    <a:pt x="73761" y="12271"/>
                    <a:pt x="67025" y="12271"/>
                    <a:pt x="64896" y="12271"/>
                  </a:cubicBezTo>
                  <a:lnTo>
                    <a:pt x="8866" y="12271"/>
                  </a:lnTo>
                  <a:cubicBezTo>
                    <a:pt x="6919" y="12271"/>
                    <a:pt x="0" y="12271"/>
                    <a:pt x="0" y="5537"/>
                  </a:cubicBezTo>
                  <a:cubicBezTo>
                    <a:pt x="0" y="-1377"/>
                    <a:pt x="6737" y="-1377"/>
                    <a:pt x="8866" y="-1377"/>
                  </a:cubicBezTo>
                  <a:lnTo>
                    <a:pt x="64896" y="-1377"/>
                  </a:lnTo>
                  <a:cubicBezTo>
                    <a:pt x="66850" y="-1377"/>
                    <a:pt x="73761" y="-1377"/>
                    <a:pt x="73761" y="5364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684" name="任意多边形: 形状 1683">
              <a:extLst>
                <a:ext uri="{FF2B5EF4-FFF2-40B4-BE49-F238E27FC236}">
                  <a16:creationId xmlns:a16="http://schemas.microsoft.com/office/drawing/2014/main" id="{15A76073-59E8-54C2-DB1D-DE8BF9B2EF6E}"/>
                </a:ext>
              </a:extLst>
            </p:cNvPr>
            <p:cNvSpPr/>
            <p:nvPr>
              <p:custDataLst>
                <p:tags r:id="rId201"/>
              </p:custDataLst>
            </p:nvPr>
          </p:nvSpPr>
          <p:spPr>
            <a:xfrm flipV="1">
              <a:off x="14997923" y="-12404536"/>
              <a:ext cx="39720" cy="124759"/>
            </a:xfrm>
            <a:custGeom>
              <a:avLst/>
              <a:gdLst>
                <a:gd name="connsiteX0" fmla="*/ 39005 w 39720"/>
                <a:gd name="connsiteY0" fmla="*/ 118057 h 124759"/>
                <a:gd name="connsiteX1" fmla="*/ 39721 w 39720"/>
                <a:gd name="connsiteY1" fmla="*/ 120898 h 124759"/>
                <a:gd name="connsiteX2" fmla="*/ 36877 w 39720"/>
                <a:gd name="connsiteY2" fmla="*/ 123376 h 124759"/>
                <a:gd name="connsiteX3" fmla="*/ 14180 w 39720"/>
                <a:gd name="connsiteY3" fmla="*/ 121605 h 124759"/>
                <a:gd name="connsiteX4" fmla="*/ 10462 w 39720"/>
                <a:gd name="connsiteY4" fmla="*/ 117531 h 124759"/>
                <a:gd name="connsiteX5" fmla="*/ 14895 w 39720"/>
                <a:gd name="connsiteY5" fmla="*/ 115047 h 124759"/>
                <a:gd name="connsiteX6" fmla="*/ 23403 w 39720"/>
                <a:gd name="connsiteY6" fmla="*/ 112388 h 124759"/>
                <a:gd name="connsiteX7" fmla="*/ 22697 w 39720"/>
                <a:gd name="connsiteY7" fmla="*/ 108489 h 124759"/>
                <a:gd name="connsiteX8" fmla="*/ 707 w 39720"/>
                <a:gd name="connsiteY8" fmla="*/ 20944 h 124759"/>
                <a:gd name="connsiteX9" fmla="*/ 0 w 39720"/>
                <a:gd name="connsiteY9" fmla="*/ 15450 h 124759"/>
                <a:gd name="connsiteX10" fmla="*/ 18613 w 39720"/>
                <a:gd name="connsiteY10" fmla="*/ -1383 h 124759"/>
                <a:gd name="connsiteX11" fmla="*/ 32801 w 39720"/>
                <a:gd name="connsiteY11" fmla="*/ 8009 h 124759"/>
                <a:gd name="connsiteX12" fmla="*/ 39005 w 39720"/>
                <a:gd name="connsiteY12" fmla="*/ 25732 h 124759"/>
                <a:gd name="connsiteX13" fmla="*/ 36170 w 39720"/>
                <a:gd name="connsiteY13" fmla="*/ 28034 h 124759"/>
                <a:gd name="connsiteX14" fmla="*/ 32627 w 39720"/>
                <a:gd name="connsiteY14" fmla="*/ 23779 h 124759"/>
                <a:gd name="connsiteX15" fmla="*/ 19328 w 39720"/>
                <a:gd name="connsiteY15" fmla="*/ 3579 h 124759"/>
                <a:gd name="connsiteX16" fmla="*/ 13299 w 39720"/>
                <a:gd name="connsiteY16" fmla="*/ 12257 h 124759"/>
                <a:gd name="connsiteX17" fmla="*/ 14363 w 39720"/>
                <a:gd name="connsiteY17" fmla="*/ 19530 h 124759"/>
                <a:gd name="connsiteX18" fmla="*/ 39005 w 39720"/>
                <a:gd name="connsiteY18" fmla="*/ 118057 h 124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9720" h="124759">
                  <a:moveTo>
                    <a:pt x="39005" y="118057"/>
                  </a:moveTo>
                  <a:cubicBezTo>
                    <a:pt x="39189" y="118414"/>
                    <a:pt x="39721" y="120717"/>
                    <a:pt x="39721" y="120898"/>
                  </a:cubicBezTo>
                  <a:cubicBezTo>
                    <a:pt x="39721" y="121780"/>
                    <a:pt x="39005" y="123376"/>
                    <a:pt x="36877" y="123376"/>
                  </a:cubicBezTo>
                  <a:cubicBezTo>
                    <a:pt x="33334" y="123376"/>
                    <a:pt x="18613" y="121963"/>
                    <a:pt x="14180" y="121605"/>
                  </a:cubicBezTo>
                  <a:cubicBezTo>
                    <a:pt x="12941" y="121430"/>
                    <a:pt x="10462" y="121249"/>
                    <a:pt x="10462" y="117531"/>
                  </a:cubicBezTo>
                  <a:cubicBezTo>
                    <a:pt x="10462" y="115047"/>
                    <a:pt x="12941" y="115047"/>
                    <a:pt x="14895" y="115047"/>
                  </a:cubicBezTo>
                  <a:cubicBezTo>
                    <a:pt x="23403" y="115047"/>
                    <a:pt x="23403" y="113808"/>
                    <a:pt x="23403" y="112388"/>
                  </a:cubicBezTo>
                  <a:cubicBezTo>
                    <a:pt x="23403" y="111149"/>
                    <a:pt x="23046" y="110085"/>
                    <a:pt x="22697" y="108489"/>
                  </a:cubicBezTo>
                  <a:lnTo>
                    <a:pt x="707" y="20944"/>
                  </a:lnTo>
                  <a:cubicBezTo>
                    <a:pt x="175" y="19173"/>
                    <a:pt x="0" y="17219"/>
                    <a:pt x="0" y="15450"/>
                  </a:cubicBezTo>
                  <a:cubicBezTo>
                    <a:pt x="0" y="4111"/>
                    <a:pt x="10105" y="-1383"/>
                    <a:pt x="18613" y="-1383"/>
                  </a:cubicBezTo>
                  <a:cubicBezTo>
                    <a:pt x="22871" y="-1383"/>
                    <a:pt x="28194" y="31"/>
                    <a:pt x="32801" y="8009"/>
                  </a:cubicBezTo>
                  <a:cubicBezTo>
                    <a:pt x="36528" y="14568"/>
                    <a:pt x="39005" y="25017"/>
                    <a:pt x="39005" y="25732"/>
                  </a:cubicBezTo>
                  <a:cubicBezTo>
                    <a:pt x="39005" y="28034"/>
                    <a:pt x="36702" y="28034"/>
                    <a:pt x="36170" y="28034"/>
                  </a:cubicBezTo>
                  <a:cubicBezTo>
                    <a:pt x="33691" y="28034"/>
                    <a:pt x="33334" y="26971"/>
                    <a:pt x="32627" y="23779"/>
                  </a:cubicBezTo>
                  <a:cubicBezTo>
                    <a:pt x="30323" y="14918"/>
                    <a:pt x="26947" y="3579"/>
                    <a:pt x="19328" y="3579"/>
                  </a:cubicBezTo>
                  <a:cubicBezTo>
                    <a:pt x="14538" y="3579"/>
                    <a:pt x="13299" y="8009"/>
                    <a:pt x="13299" y="12257"/>
                  </a:cubicBezTo>
                  <a:cubicBezTo>
                    <a:pt x="13299" y="14211"/>
                    <a:pt x="13831" y="17578"/>
                    <a:pt x="14363" y="19530"/>
                  </a:cubicBezTo>
                  <a:lnTo>
                    <a:pt x="39005" y="118057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685" name="任意多边形: 形状 1684">
              <a:extLst>
                <a:ext uri="{FF2B5EF4-FFF2-40B4-BE49-F238E27FC236}">
                  <a16:creationId xmlns:a16="http://schemas.microsoft.com/office/drawing/2014/main" id="{804A2759-E9F4-9DA4-3818-7F17186C145F}"/>
                </a:ext>
              </a:extLst>
            </p:cNvPr>
            <p:cNvSpPr/>
            <p:nvPr>
              <p:custDataLst>
                <p:tags r:id="rId202"/>
              </p:custDataLst>
            </p:nvPr>
          </p:nvSpPr>
          <p:spPr>
            <a:xfrm flipV="1">
              <a:off x="15060098" y="-12359699"/>
              <a:ext cx="108342" cy="79922"/>
            </a:xfrm>
            <a:custGeom>
              <a:avLst/>
              <a:gdLst>
                <a:gd name="connsiteX0" fmla="*/ 13298 w 108342"/>
                <a:gd name="connsiteY0" fmla="*/ 11553 h 79922"/>
                <a:gd name="connsiteX1" fmla="*/ 11527 w 108342"/>
                <a:gd name="connsiteY1" fmla="*/ 4288 h 79922"/>
                <a:gd name="connsiteX2" fmla="*/ 17556 w 108342"/>
                <a:gd name="connsiteY2" fmla="*/ -1382 h 79922"/>
                <a:gd name="connsiteX3" fmla="*/ 24468 w 108342"/>
                <a:gd name="connsiteY3" fmla="*/ 2517 h 79922"/>
                <a:gd name="connsiteX4" fmla="*/ 27661 w 108342"/>
                <a:gd name="connsiteY4" fmla="*/ 13506 h 79922"/>
                <a:gd name="connsiteX5" fmla="*/ 31562 w 108342"/>
                <a:gd name="connsiteY5" fmla="*/ 29449 h 79922"/>
                <a:gd name="connsiteX6" fmla="*/ 34573 w 108342"/>
                <a:gd name="connsiteY6" fmla="*/ 41328 h 79922"/>
                <a:gd name="connsiteX7" fmla="*/ 42024 w 108342"/>
                <a:gd name="connsiteY7" fmla="*/ 57279 h 79922"/>
                <a:gd name="connsiteX8" fmla="*/ 68622 w 108342"/>
                <a:gd name="connsiteY8" fmla="*/ 73579 h 79922"/>
                <a:gd name="connsiteX9" fmla="*/ 79084 w 108342"/>
                <a:gd name="connsiteY9" fmla="*/ 61177 h 79922"/>
                <a:gd name="connsiteX10" fmla="*/ 68622 w 108342"/>
                <a:gd name="connsiteY10" fmla="*/ 23430 h 79922"/>
                <a:gd name="connsiteX11" fmla="*/ 65960 w 108342"/>
                <a:gd name="connsiteY11" fmla="*/ 13856 h 79922"/>
                <a:gd name="connsiteX12" fmla="*/ 82802 w 108342"/>
                <a:gd name="connsiteY12" fmla="*/ -1382 h 79922"/>
                <a:gd name="connsiteX13" fmla="*/ 108342 w 108342"/>
                <a:gd name="connsiteY13" fmla="*/ 25733 h 79922"/>
                <a:gd name="connsiteX14" fmla="*/ 105498 w 108342"/>
                <a:gd name="connsiteY14" fmla="*/ 28036 h 79922"/>
                <a:gd name="connsiteX15" fmla="*/ 102130 w 108342"/>
                <a:gd name="connsiteY15" fmla="*/ 25018 h 79922"/>
                <a:gd name="connsiteX16" fmla="*/ 83334 w 108342"/>
                <a:gd name="connsiteY16" fmla="*/ 3581 h 79922"/>
                <a:gd name="connsiteX17" fmla="*/ 78901 w 108342"/>
                <a:gd name="connsiteY17" fmla="*/ 9782 h 79922"/>
                <a:gd name="connsiteX18" fmla="*/ 82984 w 108342"/>
                <a:gd name="connsiteY18" fmla="*/ 24138 h 79922"/>
                <a:gd name="connsiteX19" fmla="*/ 92382 w 108342"/>
                <a:gd name="connsiteY19" fmla="*/ 58343 h 79922"/>
                <a:gd name="connsiteX20" fmla="*/ 69328 w 108342"/>
                <a:gd name="connsiteY20" fmla="*/ 78541 h 79922"/>
                <a:gd name="connsiteX21" fmla="*/ 39363 w 108342"/>
                <a:gd name="connsiteY21" fmla="*/ 62416 h 79922"/>
                <a:gd name="connsiteX22" fmla="*/ 20392 w 108342"/>
                <a:gd name="connsiteY22" fmla="*/ 78541 h 79922"/>
                <a:gd name="connsiteX23" fmla="*/ 6387 w 108342"/>
                <a:gd name="connsiteY23" fmla="*/ 68974 h 79922"/>
                <a:gd name="connsiteX24" fmla="*/ 0 w 108342"/>
                <a:gd name="connsiteY24" fmla="*/ 51426 h 79922"/>
                <a:gd name="connsiteX25" fmla="*/ 3010 w 108342"/>
                <a:gd name="connsiteY25" fmla="*/ 49125 h 79922"/>
                <a:gd name="connsiteX26" fmla="*/ 6919 w 108342"/>
                <a:gd name="connsiteY26" fmla="*/ 54444 h 79922"/>
                <a:gd name="connsiteX27" fmla="*/ 19860 w 108342"/>
                <a:gd name="connsiteY27" fmla="*/ 73579 h 79922"/>
                <a:gd name="connsiteX28" fmla="*/ 25707 w 108342"/>
                <a:gd name="connsiteY28" fmla="*/ 64893 h 79922"/>
                <a:gd name="connsiteX29" fmla="*/ 22870 w 108342"/>
                <a:gd name="connsiteY29" fmla="*/ 50189 h 79922"/>
                <a:gd name="connsiteX30" fmla="*/ 18971 w 108342"/>
                <a:gd name="connsiteY30" fmla="*/ 34238 h 79922"/>
                <a:gd name="connsiteX31" fmla="*/ 13298 w 108342"/>
                <a:gd name="connsiteY31" fmla="*/ 11553 h 79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08342" h="79922">
                  <a:moveTo>
                    <a:pt x="13298" y="11553"/>
                  </a:moveTo>
                  <a:cubicBezTo>
                    <a:pt x="12591" y="9250"/>
                    <a:pt x="11527" y="4820"/>
                    <a:pt x="11527" y="4288"/>
                  </a:cubicBezTo>
                  <a:cubicBezTo>
                    <a:pt x="11527" y="389"/>
                    <a:pt x="14720" y="-1382"/>
                    <a:pt x="17556" y="-1382"/>
                  </a:cubicBezTo>
                  <a:cubicBezTo>
                    <a:pt x="20742" y="-1382"/>
                    <a:pt x="23586" y="921"/>
                    <a:pt x="24468" y="2517"/>
                  </a:cubicBezTo>
                  <a:cubicBezTo>
                    <a:pt x="25358" y="4113"/>
                    <a:pt x="26771" y="9782"/>
                    <a:pt x="27661" y="13506"/>
                  </a:cubicBezTo>
                  <a:cubicBezTo>
                    <a:pt x="28551" y="16872"/>
                    <a:pt x="30497" y="25018"/>
                    <a:pt x="31562" y="29449"/>
                  </a:cubicBezTo>
                  <a:cubicBezTo>
                    <a:pt x="32626" y="33355"/>
                    <a:pt x="33691" y="37254"/>
                    <a:pt x="34573" y="41328"/>
                  </a:cubicBezTo>
                  <a:cubicBezTo>
                    <a:pt x="36527" y="48591"/>
                    <a:pt x="36884" y="50013"/>
                    <a:pt x="42024" y="57279"/>
                  </a:cubicBezTo>
                  <a:cubicBezTo>
                    <a:pt x="46989" y="64369"/>
                    <a:pt x="55323" y="73579"/>
                    <a:pt x="68622" y="73579"/>
                  </a:cubicBezTo>
                  <a:cubicBezTo>
                    <a:pt x="78901" y="73579"/>
                    <a:pt x="79084" y="64544"/>
                    <a:pt x="79084" y="61177"/>
                  </a:cubicBezTo>
                  <a:cubicBezTo>
                    <a:pt x="79084" y="50545"/>
                    <a:pt x="71457" y="30871"/>
                    <a:pt x="68622" y="23430"/>
                  </a:cubicBezTo>
                  <a:cubicBezTo>
                    <a:pt x="66667" y="18468"/>
                    <a:pt x="65960" y="16872"/>
                    <a:pt x="65960" y="13856"/>
                  </a:cubicBezTo>
                  <a:cubicBezTo>
                    <a:pt x="65960" y="4463"/>
                    <a:pt x="73761" y="-1382"/>
                    <a:pt x="82802" y="-1382"/>
                  </a:cubicBezTo>
                  <a:cubicBezTo>
                    <a:pt x="100533" y="-1382"/>
                    <a:pt x="108342" y="23074"/>
                    <a:pt x="108342" y="25733"/>
                  </a:cubicBezTo>
                  <a:cubicBezTo>
                    <a:pt x="108342" y="28036"/>
                    <a:pt x="106030" y="28036"/>
                    <a:pt x="105498" y="28036"/>
                  </a:cubicBezTo>
                  <a:cubicBezTo>
                    <a:pt x="103020" y="28036"/>
                    <a:pt x="102844" y="26972"/>
                    <a:pt x="102130" y="25018"/>
                  </a:cubicBezTo>
                  <a:cubicBezTo>
                    <a:pt x="98054" y="10846"/>
                    <a:pt x="90428" y="3581"/>
                    <a:pt x="83334" y="3581"/>
                  </a:cubicBezTo>
                  <a:cubicBezTo>
                    <a:pt x="79616" y="3581"/>
                    <a:pt x="78901" y="6059"/>
                    <a:pt x="78901" y="9782"/>
                  </a:cubicBezTo>
                  <a:cubicBezTo>
                    <a:pt x="78901" y="13856"/>
                    <a:pt x="79791" y="16157"/>
                    <a:pt x="82984" y="24138"/>
                  </a:cubicBezTo>
                  <a:cubicBezTo>
                    <a:pt x="85113" y="29632"/>
                    <a:pt x="92382" y="48418"/>
                    <a:pt x="92382" y="58343"/>
                  </a:cubicBezTo>
                  <a:cubicBezTo>
                    <a:pt x="92382" y="75533"/>
                    <a:pt x="78726" y="78541"/>
                    <a:pt x="69328" y="78541"/>
                  </a:cubicBezTo>
                  <a:cubicBezTo>
                    <a:pt x="54615" y="78541"/>
                    <a:pt x="44686" y="69506"/>
                    <a:pt x="39363" y="62416"/>
                  </a:cubicBezTo>
                  <a:cubicBezTo>
                    <a:pt x="38123" y="74642"/>
                    <a:pt x="27661" y="78541"/>
                    <a:pt x="20392" y="78541"/>
                  </a:cubicBezTo>
                  <a:cubicBezTo>
                    <a:pt x="12766" y="78541"/>
                    <a:pt x="8690" y="73047"/>
                    <a:pt x="6387" y="68974"/>
                  </a:cubicBezTo>
                  <a:cubicBezTo>
                    <a:pt x="2486" y="62416"/>
                    <a:pt x="0" y="52316"/>
                    <a:pt x="0" y="51426"/>
                  </a:cubicBezTo>
                  <a:cubicBezTo>
                    <a:pt x="0" y="49125"/>
                    <a:pt x="2486" y="49125"/>
                    <a:pt x="3010" y="49125"/>
                  </a:cubicBezTo>
                  <a:cubicBezTo>
                    <a:pt x="5497" y="49125"/>
                    <a:pt x="5672" y="49657"/>
                    <a:pt x="6919" y="54444"/>
                  </a:cubicBezTo>
                  <a:cubicBezTo>
                    <a:pt x="9573" y="64893"/>
                    <a:pt x="12940" y="73579"/>
                    <a:pt x="19860" y="73579"/>
                  </a:cubicBezTo>
                  <a:cubicBezTo>
                    <a:pt x="24468" y="73579"/>
                    <a:pt x="25707" y="69680"/>
                    <a:pt x="25707" y="64893"/>
                  </a:cubicBezTo>
                  <a:cubicBezTo>
                    <a:pt x="25707" y="61526"/>
                    <a:pt x="24118" y="54976"/>
                    <a:pt x="22870" y="50189"/>
                  </a:cubicBezTo>
                  <a:cubicBezTo>
                    <a:pt x="21632" y="45400"/>
                    <a:pt x="19860" y="38135"/>
                    <a:pt x="18971" y="34238"/>
                  </a:cubicBezTo>
                  <a:lnTo>
                    <a:pt x="13298" y="11553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686" name="任意多边形: 形状 1685">
              <a:extLst>
                <a:ext uri="{FF2B5EF4-FFF2-40B4-BE49-F238E27FC236}">
                  <a16:creationId xmlns:a16="http://schemas.microsoft.com/office/drawing/2014/main" id="{23FE236D-40BD-CA8F-F475-959131136995}"/>
                </a:ext>
              </a:extLst>
            </p:cNvPr>
            <p:cNvSpPr/>
            <p:nvPr>
              <p:custDataLst>
                <p:tags r:id="rId203"/>
              </p:custDataLst>
            </p:nvPr>
          </p:nvSpPr>
          <p:spPr>
            <a:xfrm flipV="1">
              <a:off x="15260329" y="-12324601"/>
              <a:ext cx="168399" cy="168563"/>
            </a:xfrm>
            <a:custGeom>
              <a:avLst/>
              <a:gdLst>
                <a:gd name="connsiteX0" fmla="*/ 89387 w 168399"/>
                <a:gd name="connsiteY0" fmla="*/ 77840 h 168563"/>
                <a:gd name="connsiteX1" fmla="*/ 160043 w 168399"/>
                <a:gd name="connsiteY1" fmla="*/ 77840 h 168563"/>
                <a:gd name="connsiteX2" fmla="*/ 168400 w 168399"/>
                <a:gd name="connsiteY2" fmla="*/ 82906 h 168563"/>
                <a:gd name="connsiteX3" fmla="*/ 160043 w 168399"/>
                <a:gd name="connsiteY3" fmla="*/ 87963 h 168563"/>
                <a:gd name="connsiteX4" fmla="*/ 89387 w 168399"/>
                <a:gd name="connsiteY4" fmla="*/ 87963 h 168563"/>
                <a:gd name="connsiteX5" fmla="*/ 89387 w 168399"/>
                <a:gd name="connsiteY5" fmla="*/ 158834 h 168563"/>
                <a:gd name="connsiteX6" fmla="*/ 84327 w 168399"/>
                <a:gd name="connsiteY6" fmla="*/ 167188 h 168563"/>
                <a:gd name="connsiteX7" fmla="*/ 79258 w 168399"/>
                <a:gd name="connsiteY7" fmla="*/ 158834 h 168563"/>
                <a:gd name="connsiteX8" fmla="*/ 79258 w 168399"/>
                <a:gd name="connsiteY8" fmla="*/ 87963 h 168563"/>
                <a:gd name="connsiteX9" fmla="*/ 8357 w 168399"/>
                <a:gd name="connsiteY9" fmla="*/ 87963 h 168563"/>
                <a:gd name="connsiteX10" fmla="*/ 0 w 168399"/>
                <a:gd name="connsiteY10" fmla="*/ 82906 h 168563"/>
                <a:gd name="connsiteX11" fmla="*/ 8357 w 168399"/>
                <a:gd name="connsiteY11" fmla="*/ 77840 h 168563"/>
                <a:gd name="connsiteX12" fmla="*/ 79258 w 168399"/>
                <a:gd name="connsiteY12" fmla="*/ 77840 h 168563"/>
                <a:gd name="connsiteX13" fmla="*/ 79258 w 168399"/>
                <a:gd name="connsiteY13" fmla="*/ 6977 h 168563"/>
                <a:gd name="connsiteX14" fmla="*/ 84327 w 168399"/>
                <a:gd name="connsiteY14" fmla="*/ -1375 h 168563"/>
                <a:gd name="connsiteX15" fmla="*/ 89387 w 168399"/>
                <a:gd name="connsiteY15" fmla="*/ 6977 h 168563"/>
                <a:gd name="connsiteX16" fmla="*/ 89387 w 168399"/>
                <a:gd name="connsiteY16" fmla="*/ 77840 h 168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68399" h="168563">
                  <a:moveTo>
                    <a:pt x="89387" y="77840"/>
                  </a:moveTo>
                  <a:lnTo>
                    <a:pt x="160043" y="77840"/>
                  </a:lnTo>
                  <a:cubicBezTo>
                    <a:pt x="163585" y="77840"/>
                    <a:pt x="168400" y="77840"/>
                    <a:pt x="168400" y="82906"/>
                  </a:cubicBezTo>
                  <a:cubicBezTo>
                    <a:pt x="168400" y="87963"/>
                    <a:pt x="163585" y="87963"/>
                    <a:pt x="160043" y="87963"/>
                  </a:cubicBezTo>
                  <a:lnTo>
                    <a:pt x="89387" y="87963"/>
                  </a:lnTo>
                  <a:lnTo>
                    <a:pt x="89387" y="158834"/>
                  </a:lnTo>
                  <a:cubicBezTo>
                    <a:pt x="89387" y="162376"/>
                    <a:pt x="89387" y="167188"/>
                    <a:pt x="84327" y="167188"/>
                  </a:cubicBezTo>
                  <a:cubicBezTo>
                    <a:pt x="79258" y="167188"/>
                    <a:pt x="79258" y="162376"/>
                    <a:pt x="79258" y="158834"/>
                  </a:cubicBezTo>
                  <a:lnTo>
                    <a:pt x="79258" y="87963"/>
                  </a:lnTo>
                  <a:lnTo>
                    <a:pt x="8357" y="87963"/>
                  </a:lnTo>
                  <a:cubicBezTo>
                    <a:pt x="4814" y="87963"/>
                    <a:pt x="0" y="87963"/>
                    <a:pt x="0" y="82906"/>
                  </a:cubicBezTo>
                  <a:cubicBezTo>
                    <a:pt x="0" y="77840"/>
                    <a:pt x="4814" y="77840"/>
                    <a:pt x="8357" y="77840"/>
                  </a:cubicBezTo>
                  <a:lnTo>
                    <a:pt x="79258" y="77840"/>
                  </a:lnTo>
                  <a:lnTo>
                    <a:pt x="79258" y="6977"/>
                  </a:lnTo>
                  <a:cubicBezTo>
                    <a:pt x="79258" y="3437"/>
                    <a:pt x="79258" y="-1375"/>
                    <a:pt x="84327" y="-1375"/>
                  </a:cubicBezTo>
                  <a:cubicBezTo>
                    <a:pt x="89387" y="-1375"/>
                    <a:pt x="89387" y="3437"/>
                    <a:pt x="89387" y="6977"/>
                  </a:cubicBezTo>
                  <a:lnTo>
                    <a:pt x="89387" y="77840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687" name="任意多边形: 形状 1686">
              <a:extLst>
                <a:ext uri="{FF2B5EF4-FFF2-40B4-BE49-F238E27FC236}">
                  <a16:creationId xmlns:a16="http://schemas.microsoft.com/office/drawing/2014/main" id="{6A8A089B-197B-FE95-3875-A1A254AC873E}"/>
                </a:ext>
              </a:extLst>
            </p:cNvPr>
            <p:cNvSpPr/>
            <p:nvPr>
              <p:custDataLst>
                <p:tags r:id="rId204"/>
              </p:custDataLst>
            </p:nvPr>
          </p:nvSpPr>
          <p:spPr>
            <a:xfrm flipV="1">
              <a:off x="15509296" y="-12350667"/>
              <a:ext cx="207898" cy="173620"/>
            </a:xfrm>
            <a:custGeom>
              <a:avLst/>
              <a:gdLst>
                <a:gd name="connsiteX0" fmla="*/ 180555 w 207898"/>
                <a:gd name="connsiteY0" fmla="*/ 160349 h 173620"/>
                <a:gd name="connsiteX1" fmla="*/ 207899 w 207898"/>
                <a:gd name="connsiteY1" fmla="*/ 160349 h 173620"/>
                <a:gd name="connsiteX2" fmla="*/ 207899 w 207898"/>
                <a:gd name="connsiteY2" fmla="*/ 172244 h 173620"/>
                <a:gd name="connsiteX3" fmla="*/ 162570 w 207898"/>
                <a:gd name="connsiteY3" fmla="*/ 171481 h 173620"/>
                <a:gd name="connsiteX4" fmla="*/ 117248 w 207898"/>
                <a:gd name="connsiteY4" fmla="*/ 172244 h 173620"/>
                <a:gd name="connsiteX5" fmla="*/ 117248 w 207898"/>
                <a:gd name="connsiteY5" fmla="*/ 160349 h 173620"/>
                <a:gd name="connsiteX6" fmla="*/ 144592 w 207898"/>
                <a:gd name="connsiteY6" fmla="*/ 160349 h 173620"/>
                <a:gd name="connsiteX7" fmla="*/ 144592 w 207898"/>
                <a:gd name="connsiteY7" fmla="*/ 94797 h 173620"/>
                <a:gd name="connsiteX8" fmla="*/ 63307 w 207898"/>
                <a:gd name="connsiteY8" fmla="*/ 94797 h 173620"/>
                <a:gd name="connsiteX9" fmla="*/ 63307 w 207898"/>
                <a:gd name="connsiteY9" fmla="*/ 160349 h 173620"/>
                <a:gd name="connsiteX10" fmla="*/ 90659 w 207898"/>
                <a:gd name="connsiteY10" fmla="*/ 160349 h 173620"/>
                <a:gd name="connsiteX11" fmla="*/ 90659 w 207898"/>
                <a:gd name="connsiteY11" fmla="*/ 172244 h 173620"/>
                <a:gd name="connsiteX12" fmla="*/ 45330 w 207898"/>
                <a:gd name="connsiteY12" fmla="*/ 171481 h 173620"/>
                <a:gd name="connsiteX13" fmla="*/ 0 w 207898"/>
                <a:gd name="connsiteY13" fmla="*/ 172244 h 173620"/>
                <a:gd name="connsiteX14" fmla="*/ 0 w 207898"/>
                <a:gd name="connsiteY14" fmla="*/ 160349 h 173620"/>
                <a:gd name="connsiteX15" fmla="*/ 27351 w 207898"/>
                <a:gd name="connsiteY15" fmla="*/ 160349 h 173620"/>
                <a:gd name="connsiteX16" fmla="*/ 27351 w 207898"/>
                <a:gd name="connsiteY16" fmla="*/ 10515 h 173620"/>
                <a:gd name="connsiteX17" fmla="*/ 0 w 207898"/>
                <a:gd name="connsiteY17" fmla="*/ 10515 h 173620"/>
                <a:gd name="connsiteX18" fmla="*/ 0 w 207898"/>
                <a:gd name="connsiteY18" fmla="*/ -1377 h 173620"/>
                <a:gd name="connsiteX19" fmla="*/ 45330 w 207898"/>
                <a:gd name="connsiteY19" fmla="*/ -616 h 173620"/>
                <a:gd name="connsiteX20" fmla="*/ 90659 w 207898"/>
                <a:gd name="connsiteY20" fmla="*/ -1377 h 173620"/>
                <a:gd name="connsiteX21" fmla="*/ 90659 w 207898"/>
                <a:gd name="connsiteY21" fmla="*/ 10515 h 173620"/>
                <a:gd name="connsiteX22" fmla="*/ 63307 w 207898"/>
                <a:gd name="connsiteY22" fmla="*/ 10515 h 173620"/>
                <a:gd name="connsiteX23" fmla="*/ 63307 w 207898"/>
                <a:gd name="connsiteY23" fmla="*/ 82903 h 173620"/>
                <a:gd name="connsiteX24" fmla="*/ 144592 w 207898"/>
                <a:gd name="connsiteY24" fmla="*/ 82903 h 173620"/>
                <a:gd name="connsiteX25" fmla="*/ 144592 w 207898"/>
                <a:gd name="connsiteY25" fmla="*/ 10515 h 173620"/>
                <a:gd name="connsiteX26" fmla="*/ 117248 w 207898"/>
                <a:gd name="connsiteY26" fmla="*/ 10515 h 173620"/>
                <a:gd name="connsiteX27" fmla="*/ 117248 w 207898"/>
                <a:gd name="connsiteY27" fmla="*/ -1377 h 173620"/>
                <a:gd name="connsiteX28" fmla="*/ 162570 w 207898"/>
                <a:gd name="connsiteY28" fmla="*/ -616 h 173620"/>
                <a:gd name="connsiteX29" fmla="*/ 207899 w 207898"/>
                <a:gd name="connsiteY29" fmla="*/ -1377 h 173620"/>
                <a:gd name="connsiteX30" fmla="*/ 207899 w 207898"/>
                <a:gd name="connsiteY30" fmla="*/ 10515 h 173620"/>
                <a:gd name="connsiteX31" fmla="*/ 180555 w 207898"/>
                <a:gd name="connsiteY31" fmla="*/ 10515 h 173620"/>
                <a:gd name="connsiteX32" fmla="*/ 180555 w 207898"/>
                <a:gd name="connsiteY32" fmla="*/ 160349 h 173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07898" h="173620">
                  <a:moveTo>
                    <a:pt x="180555" y="160349"/>
                  </a:moveTo>
                  <a:lnTo>
                    <a:pt x="207899" y="160349"/>
                  </a:lnTo>
                  <a:lnTo>
                    <a:pt x="207899" y="172244"/>
                  </a:lnTo>
                  <a:cubicBezTo>
                    <a:pt x="198278" y="171481"/>
                    <a:pt x="173461" y="171481"/>
                    <a:pt x="162570" y="171481"/>
                  </a:cubicBezTo>
                  <a:cubicBezTo>
                    <a:pt x="151686" y="171481"/>
                    <a:pt x="126868" y="171481"/>
                    <a:pt x="117248" y="172244"/>
                  </a:cubicBezTo>
                  <a:lnTo>
                    <a:pt x="117248" y="160349"/>
                  </a:lnTo>
                  <a:lnTo>
                    <a:pt x="144592" y="160349"/>
                  </a:lnTo>
                  <a:lnTo>
                    <a:pt x="144592" y="94797"/>
                  </a:lnTo>
                  <a:lnTo>
                    <a:pt x="63307" y="94797"/>
                  </a:lnTo>
                  <a:lnTo>
                    <a:pt x="63307" y="160349"/>
                  </a:lnTo>
                  <a:lnTo>
                    <a:pt x="90659" y="160349"/>
                  </a:lnTo>
                  <a:lnTo>
                    <a:pt x="90659" y="172244"/>
                  </a:lnTo>
                  <a:cubicBezTo>
                    <a:pt x="81030" y="171481"/>
                    <a:pt x="56221" y="171481"/>
                    <a:pt x="45330" y="171481"/>
                  </a:cubicBezTo>
                  <a:cubicBezTo>
                    <a:pt x="34438" y="171481"/>
                    <a:pt x="9621" y="171481"/>
                    <a:pt x="0" y="172244"/>
                  </a:cubicBezTo>
                  <a:lnTo>
                    <a:pt x="0" y="160349"/>
                  </a:lnTo>
                  <a:lnTo>
                    <a:pt x="27351" y="160349"/>
                  </a:lnTo>
                  <a:lnTo>
                    <a:pt x="27351" y="10515"/>
                  </a:lnTo>
                  <a:lnTo>
                    <a:pt x="0" y="10515"/>
                  </a:lnTo>
                  <a:lnTo>
                    <a:pt x="0" y="-1377"/>
                  </a:lnTo>
                  <a:cubicBezTo>
                    <a:pt x="9621" y="-616"/>
                    <a:pt x="34438" y="-616"/>
                    <a:pt x="45330" y="-616"/>
                  </a:cubicBezTo>
                  <a:cubicBezTo>
                    <a:pt x="56221" y="-616"/>
                    <a:pt x="81030" y="-616"/>
                    <a:pt x="90659" y="-1377"/>
                  </a:cubicBezTo>
                  <a:lnTo>
                    <a:pt x="90659" y="10515"/>
                  </a:lnTo>
                  <a:lnTo>
                    <a:pt x="63307" y="10515"/>
                  </a:lnTo>
                  <a:lnTo>
                    <a:pt x="63307" y="82903"/>
                  </a:lnTo>
                  <a:lnTo>
                    <a:pt x="144592" y="82903"/>
                  </a:lnTo>
                  <a:lnTo>
                    <a:pt x="144592" y="10515"/>
                  </a:lnTo>
                  <a:lnTo>
                    <a:pt x="117248" y="10515"/>
                  </a:lnTo>
                  <a:lnTo>
                    <a:pt x="117248" y="-1377"/>
                  </a:lnTo>
                  <a:cubicBezTo>
                    <a:pt x="126868" y="-616"/>
                    <a:pt x="151686" y="-616"/>
                    <a:pt x="162570" y="-616"/>
                  </a:cubicBezTo>
                  <a:cubicBezTo>
                    <a:pt x="173461" y="-616"/>
                    <a:pt x="198278" y="-616"/>
                    <a:pt x="207899" y="-1377"/>
                  </a:cubicBezTo>
                  <a:lnTo>
                    <a:pt x="207899" y="10515"/>
                  </a:lnTo>
                  <a:lnTo>
                    <a:pt x="180555" y="10515"/>
                  </a:lnTo>
                  <a:lnTo>
                    <a:pt x="180555" y="160349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688" name="任意多边形: 形状 1687">
              <a:extLst>
                <a:ext uri="{FF2B5EF4-FFF2-40B4-BE49-F238E27FC236}">
                  <a16:creationId xmlns:a16="http://schemas.microsoft.com/office/drawing/2014/main" id="{72C9D789-769A-2207-FD1A-094B9004DB03}"/>
                </a:ext>
              </a:extLst>
            </p:cNvPr>
            <p:cNvSpPr/>
            <p:nvPr>
              <p:custDataLst>
                <p:tags r:id="rId205"/>
              </p:custDataLst>
            </p:nvPr>
          </p:nvSpPr>
          <p:spPr>
            <a:xfrm flipV="1">
              <a:off x="15750220" y="-12404448"/>
              <a:ext cx="179955" cy="124671"/>
            </a:xfrm>
            <a:custGeom>
              <a:avLst/>
              <a:gdLst>
                <a:gd name="connsiteX0" fmla="*/ 87243 w 179955"/>
                <a:gd name="connsiteY0" fmla="*/ 25732 h 124671"/>
                <a:gd name="connsiteX1" fmla="*/ 83517 w 179955"/>
                <a:gd name="connsiteY1" fmla="*/ 28034 h 124671"/>
                <a:gd name="connsiteX2" fmla="*/ 79084 w 179955"/>
                <a:gd name="connsiteY2" fmla="*/ 23247 h 124671"/>
                <a:gd name="connsiteX3" fmla="*/ 67025 w 179955"/>
                <a:gd name="connsiteY3" fmla="*/ 3579 h 124671"/>
                <a:gd name="connsiteX4" fmla="*/ 61353 w 179955"/>
                <a:gd name="connsiteY4" fmla="*/ 11908 h 124671"/>
                <a:gd name="connsiteX5" fmla="*/ 62417 w 179955"/>
                <a:gd name="connsiteY5" fmla="*/ 19173 h 124671"/>
                <a:gd name="connsiteX6" fmla="*/ 87243 w 179955"/>
                <a:gd name="connsiteY6" fmla="*/ 118239 h 124671"/>
                <a:gd name="connsiteX7" fmla="*/ 87775 w 179955"/>
                <a:gd name="connsiteY7" fmla="*/ 120898 h 124671"/>
                <a:gd name="connsiteX8" fmla="*/ 82985 w 179955"/>
                <a:gd name="connsiteY8" fmla="*/ 123201 h 124671"/>
                <a:gd name="connsiteX9" fmla="*/ 63831 w 179955"/>
                <a:gd name="connsiteY9" fmla="*/ 121605 h 124671"/>
                <a:gd name="connsiteX10" fmla="*/ 59224 w 179955"/>
                <a:gd name="connsiteY10" fmla="*/ 117531 h 124671"/>
                <a:gd name="connsiteX11" fmla="*/ 63831 w 179955"/>
                <a:gd name="connsiteY11" fmla="*/ 115047 h 124671"/>
                <a:gd name="connsiteX12" fmla="*/ 72348 w 179955"/>
                <a:gd name="connsiteY12" fmla="*/ 112212 h 124671"/>
                <a:gd name="connsiteX13" fmla="*/ 71640 w 179955"/>
                <a:gd name="connsiteY13" fmla="*/ 108846 h 124671"/>
                <a:gd name="connsiteX14" fmla="*/ 61710 w 179955"/>
                <a:gd name="connsiteY14" fmla="*/ 68614 h 124671"/>
                <a:gd name="connsiteX15" fmla="*/ 44154 w 179955"/>
                <a:gd name="connsiteY15" fmla="*/ 78539 h 124671"/>
                <a:gd name="connsiteX16" fmla="*/ 0 w 179955"/>
                <a:gd name="connsiteY16" fmla="*/ 27676 h 124671"/>
                <a:gd name="connsiteX17" fmla="*/ 25183 w 179955"/>
                <a:gd name="connsiteY17" fmla="*/ -1383 h 124671"/>
                <a:gd name="connsiteX18" fmla="*/ 49476 w 179955"/>
                <a:gd name="connsiteY18" fmla="*/ 10669 h 124671"/>
                <a:gd name="connsiteX19" fmla="*/ 66493 w 179955"/>
                <a:gd name="connsiteY19" fmla="*/ -1383 h 124671"/>
                <a:gd name="connsiteX20" fmla="*/ 80506 w 179955"/>
                <a:gd name="connsiteY20" fmla="*/ 7653 h 124671"/>
                <a:gd name="connsiteX21" fmla="*/ 87243 w 179955"/>
                <a:gd name="connsiteY21" fmla="*/ 25732 h 124671"/>
                <a:gd name="connsiteX22" fmla="*/ 57985 w 179955"/>
                <a:gd name="connsiteY22" fmla="*/ 53910 h 124671"/>
                <a:gd name="connsiteX23" fmla="*/ 50532 w 179955"/>
                <a:gd name="connsiteY23" fmla="*/ 24492 h 124671"/>
                <a:gd name="connsiteX24" fmla="*/ 41143 w 179955"/>
                <a:gd name="connsiteY24" fmla="*/ 10844 h 124671"/>
                <a:gd name="connsiteX25" fmla="*/ 25715 w 179955"/>
                <a:gd name="connsiteY25" fmla="*/ 3579 h 124671"/>
                <a:gd name="connsiteX26" fmla="*/ 13481 w 179955"/>
                <a:gd name="connsiteY26" fmla="*/ 20412 h 124671"/>
                <a:gd name="connsiteX27" fmla="*/ 22879 w 179955"/>
                <a:gd name="connsiteY27" fmla="*/ 56920 h 124671"/>
                <a:gd name="connsiteX28" fmla="*/ 44154 w 179955"/>
                <a:gd name="connsiteY28" fmla="*/ 73577 h 124671"/>
                <a:gd name="connsiteX29" fmla="*/ 58517 w 179955"/>
                <a:gd name="connsiteY29" fmla="*/ 56387 h 124671"/>
                <a:gd name="connsiteX30" fmla="*/ 57985 w 179955"/>
                <a:gd name="connsiteY30" fmla="*/ 53910 h 124671"/>
                <a:gd name="connsiteX31" fmla="*/ 179955 w 179955"/>
                <a:gd name="connsiteY31" fmla="*/ 17578 h 124671"/>
                <a:gd name="connsiteX32" fmla="*/ 175880 w 179955"/>
                <a:gd name="connsiteY32" fmla="*/ 21833 h 124671"/>
                <a:gd name="connsiteX33" fmla="*/ 173218 w 179955"/>
                <a:gd name="connsiteY33" fmla="*/ 19881 h 124671"/>
                <a:gd name="connsiteX34" fmla="*/ 138113 w 179955"/>
                <a:gd name="connsiteY34" fmla="*/ 3579 h 124671"/>
                <a:gd name="connsiteX35" fmla="*/ 121621 w 179955"/>
                <a:gd name="connsiteY35" fmla="*/ 24492 h 124671"/>
                <a:gd name="connsiteX36" fmla="*/ 123925 w 179955"/>
                <a:gd name="connsiteY36" fmla="*/ 40794 h 124671"/>
                <a:gd name="connsiteX37" fmla="*/ 134920 w 179955"/>
                <a:gd name="connsiteY37" fmla="*/ 40794 h 124671"/>
                <a:gd name="connsiteX38" fmla="*/ 177477 w 179955"/>
                <a:gd name="connsiteY38" fmla="*/ 62945 h 124671"/>
                <a:gd name="connsiteX39" fmla="*/ 156020 w 179955"/>
                <a:gd name="connsiteY39" fmla="*/ 78539 h 124671"/>
                <a:gd name="connsiteX40" fmla="*/ 107965 w 179955"/>
                <a:gd name="connsiteY40" fmla="*/ 31401 h 124671"/>
                <a:gd name="connsiteX41" fmla="*/ 138113 w 179955"/>
                <a:gd name="connsiteY41" fmla="*/ -1383 h 124671"/>
                <a:gd name="connsiteX42" fmla="*/ 179955 w 179955"/>
                <a:gd name="connsiteY42" fmla="*/ 17578 h 124671"/>
                <a:gd name="connsiteX43" fmla="*/ 168960 w 179955"/>
                <a:gd name="connsiteY43" fmla="*/ 63120 h 124671"/>
                <a:gd name="connsiteX44" fmla="*/ 133681 w 179955"/>
                <a:gd name="connsiteY44" fmla="*/ 45756 h 124671"/>
                <a:gd name="connsiteX45" fmla="*/ 125347 w 179955"/>
                <a:gd name="connsiteY45" fmla="*/ 45756 h 124671"/>
                <a:gd name="connsiteX46" fmla="*/ 156020 w 179955"/>
                <a:gd name="connsiteY46" fmla="*/ 73577 h 124671"/>
                <a:gd name="connsiteX47" fmla="*/ 168960 w 179955"/>
                <a:gd name="connsiteY47" fmla="*/ 63120 h 124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79955" h="124671">
                  <a:moveTo>
                    <a:pt x="87243" y="25732"/>
                  </a:moveTo>
                  <a:cubicBezTo>
                    <a:pt x="87243" y="28034"/>
                    <a:pt x="84939" y="28034"/>
                    <a:pt x="83517" y="28034"/>
                  </a:cubicBezTo>
                  <a:cubicBezTo>
                    <a:pt x="80324" y="28034"/>
                    <a:pt x="80148" y="27676"/>
                    <a:pt x="79084" y="23247"/>
                  </a:cubicBezTo>
                  <a:cubicBezTo>
                    <a:pt x="76605" y="14036"/>
                    <a:pt x="73587" y="3579"/>
                    <a:pt x="67025" y="3579"/>
                  </a:cubicBezTo>
                  <a:cubicBezTo>
                    <a:pt x="62060" y="3579"/>
                    <a:pt x="61353" y="8892"/>
                    <a:pt x="61353" y="11908"/>
                  </a:cubicBezTo>
                  <a:cubicBezTo>
                    <a:pt x="61353" y="14918"/>
                    <a:pt x="62242" y="18641"/>
                    <a:pt x="62417" y="19173"/>
                  </a:cubicBezTo>
                  <a:lnTo>
                    <a:pt x="87243" y="118239"/>
                  </a:lnTo>
                  <a:cubicBezTo>
                    <a:pt x="87418" y="118946"/>
                    <a:pt x="87775" y="120185"/>
                    <a:pt x="87775" y="120898"/>
                  </a:cubicBezTo>
                  <a:cubicBezTo>
                    <a:pt x="87775" y="123551"/>
                    <a:pt x="84939" y="123376"/>
                    <a:pt x="82985" y="123201"/>
                  </a:cubicBezTo>
                  <a:lnTo>
                    <a:pt x="63831" y="121605"/>
                  </a:lnTo>
                  <a:cubicBezTo>
                    <a:pt x="61528" y="121430"/>
                    <a:pt x="59224" y="121249"/>
                    <a:pt x="59224" y="117531"/>
                  </a:cubicBezTo>
                  <a:cubicBezTo>
                    <a:pt x="59224" y="115047"/>
                    <a:pt x="61528" y="115047"/>
                    <a:pt x="63831" y="115047"/>
                  </a:cubicBezTo>
                  <a:cubicBezTo>
                    <a:pt x="72348" y="115047"/>
                    <a:pt x="72348" y="113808"/>
                    <a:pt x="72348" y="112212"/>
                  </a:cubicBezTo>
                  <a:cubicBezTo>
                    <a:pt x="72348" y="111680"/>
                    <a:pt x="72348" y="111324"/>
                    <a:pt x="71640" y="108846"/>
                  </a:cubicBezTo>
                  <a:lnTo>
                    <a:pt x="61710" y="68614"/>
                  </a:lnTo>
                  <a:cubicBezTo>
                    <a:pt x="57627" y="74816"/>
                    <a:pt x="51597" y="78539"/>
                    <a:pt x="44154" y="78539"/>
                  </a:cubicBezTo>
                  <a:cubicBezTo>
                    <a:pt x="22521" y="78539"/>
                    <a:pt x="0" y="53554"/>
                    <a:pt x="0" y="27676"/>
                  </a:cubicBezTo>
                  <a:cubicBezTo>
                    <a:pt x="0" y="8717"/>
                    <a:pt x="12059" y="-1383"/>
                    <a:pt x="25183" y="-1383"/>
                  </a:cubicBezTo>
                  <a:cubicBezTo>
                    <a:pt x="36528" y="-1383"/>
                    <a:pt x="45925" y="6946"/>
                    <a:pt x="49476" y="10669"/>
                  </a:cubicBezTo>
                  <a:cubicBezTo>
                    <a:pt x="51780" y="2159"/>
                    <a:pt x="60113" y="-1383"/>
                    <a:pt x="66493" y="-1383"/>
                  </a:cubicBezTo>
                  <a:cubicBezTo>
                    <a:pt x="71990" y="-1383"/>
                    <a:pt x="76605" y="1276"/>
                    <a:pt x="80506" y="7653"/>
                  </a:cubicBezTo>
                  <a:cubicBezTo>
                    <a:pt x="84756" y="14568"/>
                    <a:pt x="87243" y="25200"/>
                    <a:pt x="87243" y="25732"/>
                  </a:cubicBezTo>
                  <a:close/>
                  <a:moveTo>
                    <a:pt x="57985" y="53910"/>
                  </a:moveTo>
                  <a:lnTo>
                    <a:pt x="50532" y="24492"/>
                  </a:lnTo>
                  <a:cubicBezTo>
                    <a:pt x="49119" y="18998"/>
                    <a:pt x="45218" y="14743"/>
                    <a:pt x="41143" y="10844"/>
                  </a:cubicBezTo>
                  <a:cubicBezTo>
                    <a:pt x="33866" y="4461"/>
                    <a:pt x="28369" y="3579"/>
                    <a:pt x="25715" y="3579"/>
                  </a:cubicBezTo>
                  <a:cubicBezTo>
                    <a:pt x="17556" y="3579"/>
                    <a:pt x="13481" y="11201"/>
                    <a:pt x="13481" y="20412"/>
                  </a:cubicBezTo>
                  <a:cubicBezTo>
                    <a:pt x="13481" y="27859"/>
                    <a:pt x="17914" y="47352"/>
                    <a:pt x="22879" y="56920"/>
                  </a:cubicBezTo>
                  <a:cubicBezTo>
                    <a:pt x="28552" y="67375"/>
                    <a:pt x="37059" y="73577"/>
                    <a:pt x="44154" y="73577"/>
                  </a:cubicBezTo>
                  <a:cubicBezTo>
                    <a:pt x="56213" y="73577"/>
                    <a:pt x="58517" y="58158"/>
                    <a:pt x="58517" y="56387"/>
                  </a:cubicBezTo>
                  <a:cubicBezTo>
                    <a:pt x="58517" y="55855"/>
                    <a:pt x="58341" y="55149"/>
                    <a:pt x="57985" y="53910"/>
                  </a:cubicBezTo>
                  <a:close/>
                  <a:moveTo>
                    <a:pt x="179955" y="17578"/>
                  </a:moveTo>
                  <a:cubicBezTo>
                    <a:pt x="179955" y="18998"/>
                    <a:pt x="177477" y="21833"/>
                    <a:pt x="175880" y="21833"/>
                  </a:cubicBezTo>
                  <a:cubicBezTo>
                    <a:pt x="174990" y="21833"/>
                    <a:pt x="174458" y="21301"/>
                    <a:pt x="173218" y="19881"/>
                  </a:cubicBezTo>
                  <a:cubicBezTo>
                    <a:pt x="162398" y="6946"/>
                    <a:pt x="146979" y="3579"/>
                    <a:pt x="138113" y="3579"/>
                  </a:cubicBezTo>
                  <a:cubicBezTo>
                    <a:pt x="126586" y="3579"/>
                    <a:pt x="121621" y="13322"/>
                    <a:pt x="121621" y="24492"/>
                  </a:cubicBezTo>
                  <a:cubicBezTo>
                    <a:pt x="121621" y="29979"/>
                    <a:pt x="122686" y="35473"/>
                    <a:pt x="123925" y="40794"/>
                  </a:cubicBezTo>
                  <a:lnTo>
                    <a:pt x="134920" y="40794"/>
                  </a:lnTo>
                  <a:cubicBezTo>
                    <a:pt x="142546" y="40794"/>
                    <a:pt x="177477" y="40794"/>
                    <a:pt x="177477" y="62945"/>
                  </a:cubicBezTo>
                  <a:cubicBezTo>
                    <a:pt x="177477" y="72513"/>
                    <a:pt x="168428" y="78539"/>
                    <a:pt x="156020" y="78539"/>
                  </a:cubicBezTo>
                  <a:cubicBezTo>
                    <a:pt x="136159" y="78539"/>
                    <a:pt x="107965" y="62588"/>
                    <a:pt x="107965" y="31401"/>
                  </a:cubicBezTo>
                  <a:cubicBezTo>
                    <a:pt x="107965" y="12789"/>
                    <a:pt x="118960" y="-1383"/>
                    <a:pt x="138113" y="-1383"/>
                  </a:cubicBezTo>
                  <a:cubicBezTo>
                    <a:pt x="166299" y="-1383"/>
                    <a:pt x="179955" y="15275"/>
                    <a:pt x="179955" y="17578"/>
                  </a:cubicBezTo>
                  <a:close/>
                  <a:moveTo>
                    <a:pt x="168960" y="63120"/>
                  </a:moveTo>
                  <a:cubicBezTo>
                    <a:pt x="168960" y="45756"/>
                    <a:pt x="140591" y="45756"/>
                    <a:pt x="133681" y="45756"/>
                  </a:cubicBezTo>
                  <a:lnTo>
                    <a:pt x="125347" y="45756"/>
                  </a:lnTo>
                  <a:cubicBezTo>
                    <a:pt x="133323" y="73228"/>
                    <a:pt x="153890" y="73577"/>
                    <a:pt x="156020" y="73577"/>
                  </a:cubicBezTo>
                  <a:cubicBezTo>
                    <a:pt x="163463" y="73577"/>
                    <a:pt x="168960" y="69505"/>
                    <a:pt x="168960" y="63120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689" name="任意多边形: 形状 1688">
              <a:extLst>
                <a:ext uri="{FF2B5EF4-FFF2-40B4-BE49-F238E27FC236}">
                  <a16:creationId xmlns:a16="http://schemas.microsoft.com/office/drawing/2014/main" id="{8980C7B4-CAA2-7A76-B852-E0D138DD1466}"/>
                </a:ext>
              </a:extLst>
            </p:cNvPr>
            <p:cNvSpPr/>
            <p:nvPr>
              <p:custDataLst>
                <p:tags r:id="rId206"/>
              </p:custDataLst>
            </p:nvPr>
          </p:nvSpPr>
          <p:spPr>
            <a:xfrm flipV="1">
              <a:off x="15943213" y="-12359699"/>
              <a:ext cx="72870" cy="79922"/>
            </a:xfrm>
            <a:custGeom>
              <a:avLst/>
              <a:gdLst>
                <a:gd name="connsiteX0" fmla="*/ 72871 w 72870"/>
                <a:gd name="connsiteY0" fmla="*/ 17579 h 79922"/>
                <a:gd name="connsiteX1" fmla="*/ 68795 w 72870"/>
                <a:gd name="connsiteY1" fmla="*/ 21835 h 79922"/>
                <a:gd name="connsiteX2" fmla="*/ 66134 w 72870"/>
                <a:gd name="connsiteY2" fmla="*/ 19882 h 79922"/>
                <a:gd name="connsiteX3" fmla="*/ 31030 w 72870"/>
                <a:gd name="connsiteY3" fmla="*/ 3581 h 79922"/>
                <a:gd name="connsiteX4" fmla="*/ 14005 w 72870"/>
                <a:gd name="connsiteY4" fmla="*/ 23074 h 79922"/>
                <a:gd name="connsiteX5" fmla="*/ 26064 w 72870"/>
                <a:gd name="connsiteY5" fmla="*/ 60462 h 79922"/>
                <a:gd name="connsiteX6" fmla="*/ 49293 w 72870"/>
                <a:gd name="connsiteY6" fmla="*/ 73579 h 79922"/>
                <a:gd name="connsiteX7" fmla="*/ 62941 w 72870"/>
                <a:gd name="connsiteY7" fmla="*/ 67204 h 79922"/>
                <a:gd name="connsiteX8" fmla="*/ 56029 w 72870"/>
                <a:gd name="connsiteY8" fmla="*/ 58518 h 79922"/>
                <a:gd name="connsiteX9" fmla="*/ 62410 w 72870"/>
                <a:gd name="connsiteY9" fmla="*/ 52665 h 79922"/>
                <a:gd name="connsiteX10" fmla="*/ 71274 w 72870"/>
                <a:gd name="connsiteY10" fmla="*/ 63122 h 79922"/>
                <a:gd name="connsiteX11" fmla="*/ 49112 w 72870"/>
                <a:gd name="connsiteY11" fmla="*/ 78541 h 79922"/>
                <a:gd name="connsiteX12" fmla="*/ 0 w 72870"/>
                <a:gd name="connsiteY12" fmla="*/ 29100 h 79922"/>
                <a:gd name="connsiteX13" fmla="*/ 30847 w 72870"/>
                <a:gd name="connsiteY13" fmla="*/ -1382 h 79922"/>
                <a:gd name="connsiteX14" fmla="*/ 72871 w 72870"/>
                <a:gd name="connsiteY14" fmla="*/ 17579 h 79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2870" h="79922">
                  <a:moveTo>
                    <a:pt x="72871" y="17579"/>
                  </a:moveTo>
                  <a:cubicBezTo>
                    <a:pt x="72871" y="19000"/>
                    <a:pt x="70392" y="21835"/>
                    <a:pt x="68795" y="21835"/>
                  </a:cubicBezTo>
                  <a:cubicBezTo>
                    <a:pt x="67906" y="21835"/>
                    <a:pt x="67375" y="21303"/>
                    <a:pt x="66134" y="19882"/>
                  </a:cubicBezTo>
                  <a:cubicBezTo>
                    <a:pt x="55315" y="6947"/>
                    <a:pt x="39897" y="3581"/>
                    <a:pt x="31030" y="3581"/>
                  </a:cubicBezTo>
                  <a:cubicBezTo>
                    <a:pt x="22164" y="3581"/>
                    <a:pt x="14005" y="8718"/>
                    <a:pt x="14005" y="23074"/>
                  </a:cubicBezTo>
                  <a:cubicBezTo>
                    <a:pt x="14005" y="31403"/>
                    <a:pt x="17906" y="50189"/>
                    <a:pt x="26064" y="60462"/>
                  </a:cubicBezTo>
                  <a:cubicBezTo>
                    <a:pt x="33151" y="69506"/>
                    <a:pt x="41666" y="73579"/>
                    <a:pt x="49293" y="73579"/>
                  </a:cubicBezTo>
                  <a:cubicBezTo>
                    <a:pt x="52305" y="73579"/>
                    <a:pt x="59931" y="72698"/>
                    <a:pt x="62941" y="67204"/>
                  </a:cubicBezTo>
                  <a:cubicBezTo>
                    <a:pt x="57801" y="65781"/>
                    <a:pt x="56029" y="61526"/>
                    <a:pt x="56029" y="58518"/>
                  </a:cubicBezTo>
                  <a:cubicBezTo>
                    <a:pt x="56029" y="55683"/>
                    <a:pt x="57976" y="52665"/>
                    <a:pt x="62410" y="52665"/>
                  </a:cubicBezTo>
                  <a:cubicBezTo>
                    <a:pt x="65428" y="52665"/>
                    <a:pt x="71274" y="54619"/>
                    <a:pt x="71274" y="63122"/>
                  </a:cubicBezTo>
                  <a:cubicBezTo>
                    <a:pt x="71274" y="74642"/>
                    <a:pt x="58866" y="78541"/>
                    <a:pt x="49112" y="78541"/>
                  </a:cubicBezTo>
                  <a:cubicBezTo>
                    <a:pt x="24286" y="78541"/>
                    <a:pt x="0" y="54261"/>
                    <a:pt x="0" y="29100"/>
                  </a:cubicBezTo>
                  <a:cubicBezTo>
                    <a:pt x="0" y="12442"/>
                    <a:pt x="11169" y="-1382"/>
                    <a:pt x="30847" y="-1382"/>
                  </a:cubicBezTo>
                  <a:cubicBezTo>
                    <a:pt x="59397" y="-1382"/>
                    <a:pt x="72871" y="15277"/>
                    <a:pt x="72871" y="17579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690" name="任意多边形: 形状 1689">
              <a:extLst>
                <a:ext uri="{FF2B5EF4-FFF2-40B4-BE49-F238E27FC236}">
                  <a16:creationId xmlns:a16="http://schemas.microsoft.com/office/drawing/2014/main" id="{6746A55E-9634-61E6-A864-83FF9E02EDFE}"/>
                </a:ext>
              </a:extLst>
            </p:cNvPr>
            <p:cNvSpPr/>
            <p:nvPr>
              <p:custDataLst>
                <p:tags r:id="rId207"/>
              </p:custDataLst>
            </p:nvPr>
          </p:nvSpPr>
          <p:spPr>
            <a:xfrm flipV="1">
              <a:off x="16020745" y="-12264357"/>
              <a:ext cx="73236" cy="12401"/>
            </a:xfrm>
            <a:custGeom>
              <a:avLst/>
              <a:gdLst>
                <a:gd name="connsiteX0" fmla="*/ 73237 w 73236"/>
                <a:gd name="connsiteY0" fmla="*/ 4823 h 12401"/>
                <a:gd name="connsiteX1" fmla="*/ 64896 w 73236"/>
                <a:gd name="connsiteY1" fmla="*/ 11025 h 12401"/>
                <a:gd name="connsiteX2" fmla="*/ 8334 w 73236"/>
                <a:gd name="connsiteY2" fmla="*/ 11025 h 12401"/>
                <a:gd name="connsiteX3" fmla="*/ 0 w 73236"/>
                <a:gd name="connsiteY3" fmla="*/ 4823 h 12401"/>
                <a:gd name="connsiteX4" fmla="*/ 8334 w 73236"/>
                <a:gd name="connsiteY4" fmla="*/ -1377 h 12401"/>
                <a:gd name="connsiteX5" fmla="*/ 64896 w 73236"/>
                <a:gd name="connsiteY5" fmla="*/ -1377 h 12401"/>
                <a:gd name="connsiteX6" fmla="*/ 73237 w 73236"/>
                <a:gd name="connsiteY6" fmla="*/ 4823 h 12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236" h="12401">
                  <a:moveTo>
                    <a:pt x="73237" y="4823"/>
                  </a:moveTo>
                  <a:cubicBezTo>
                    <a:pt x="73237" y="11025"/>
                    <a:pt x="67025" y="11025"/>
                    <a:pt x="64896" y="11025"/>
                  </a:cubicBezTo>
                  <a:lnTo>
                    <a:pt x="8334" y="11025"/>
                  </a:lnTo>
                  <a:cubicBezTo>
                    <a:pt x="6213" y="11025"/>
                    <a:pt x="0" y="11025"/>
                    <a:pt x="0" y="4823"/>
                  </a:cubicBezTo>
                  <a:cubicBezTo>
                    <a:pt x="0" y="-1377"/>
                    <a:pt x="6213" y="-1377"/>
                    <a:pt x="8334" y="-1377"/>
                  </a:cubicBezTo>
                  <a:lnTo>
                    <a:pt x="64896" y="-1377"/>
                  </a:lnTo>
                  <a:cubicBezTo>
                    <a:pt x="67025" y="-1377"/>
                    <a:pt x="73237" y="-1377"/>
                    <a:pt x="73237" y="4823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691" name="任意多边形: 形状 1690">
              <a:extLst>
                <a:ext uri="{FF2B5EF4-FFF2-40B4-BE49-F238E27FC236}">
                  <a16:creationId xmlns:a16="http://schemas.microsoft.com/office/drawing/2014/main" id="{DF2262B7-5BDD-9E2F-6303-1199FFC73792}"/>
                </a:ext>
              </a:extLst>
            </p:cNvPr>
            <p:cNvSpPr/>
            <p:nvPr>
              <p:custDataLst>
                <p:tags r:id="rId208"/>
              </p:custDataLst>
            </p:nvPr>
          </p:nvSpPr>
          <p:spPr>
            <a:xfrm flipV="1">
              <a:off x="16106725" y="-12406307"/>
              <a:ext cx="254244" cy="160909"/>
            </a:xfrm>
            <a:custGeom>
              <a:avLst/>
              <a:gdLst>
                <a:gd name="connsiteX0" fmla="*/ 157453 w 254244"/>
                <a:gd name="connsiteY0" fmla="*/ 147656 h 160909"/>
                <a:gd name="connsiteX1" fmla="*/ 138832 w 254244"/>
                <a:gd name="connsiteY1" fmla="*/ 159527 h 160909"/>
                <a:gd name="connsiteX2" fmla="*/ 113300 w 254244"/>
                <a:gd name="connsiteY2" fmla="*/ 132944 h 160909"/>
                <a:gd name="connsiteX3" fmla="*/ 109041 w 254244"/>
                <a:gd name="connsiteY3" fmla="*/ 111150 h 160909"/>
                <a:gd name="connsiteX4" fmla="*/ 59041 w 254244"/>
                <a:gd name="connsiteY4" fmla="*/ 111150 h 160909"/>
                <a:gd name="connsiteX5" fmla="*/ 61877 w 254244"/>
                <a:gd name="connsiteY5" fmla="*/ 126386 h 160909"/>
                <a:gd name="connsiteX6" fmla="*/ 68614 w 254244"/>
                <a:gd name="connsiteY6" fmla="*/ 148188 h 160909"/>
                <a:gd name="connsiteX7" fmla="*/ 85995 w 254244"/>
                <a:gd name="connsiteY7" fmla="*/ 154565 h 160909"/>
                <a:gd name="connsiteX8" fmla="*/ 99111 w 254244"/>
                <a:gd name="connsiteY8" fmla="*/ 151911 h 160909"/>
                <a:gd name="connsiteX9" fmla="*/ 93971 w 254244"/>
                <a:gd name="connsiteY9" fmla="*/ 143933 h 160909"/>
                <a:gd name="connsiteX10" fmla="*/ 100176 w 254244"/>
                <a:gd name="connsiteY10" fmla="*/ 137907 h 160909"/>
                <a:gd name="connsiteX11" fmla="*/ 109224 w 254244"/>
                <a:gd name="connsiteY11" fmla="*/ 147656 h 160909"/>
                <a:gd name="connsiteX12" fmla="*/ 85812 w 254244"/>
                <a:gd name="connsiteY12" fmla="*/ 159527 h 160909"/>
                <a:gd name="connsiteX13" fmla="*/ 56563 w 254244"/>
                <a:gd name="connsiteY13" fmla="*/ 147831 h 160909"/>
                <a:gd name="connsiteX14" fmla="*/ 46100 w 254244"/>
                <a:gd name="connsiteY14" fmla="*/ 111150 h 160909"/>
                <a:gd name="connsiteX15" fmla="*/ 32444 w 254244"/>
                <a:gd name="connsiteY15" fmla="*/ 111150 h 160909"/>
                <a:gd name="connsiteX16" fmla="*/ 27130 w 254244"/>
                <a:gd name="connsiteY16" fmla="*/ 107251 h 160909"/>
                <a:gd name="connsiteX17" fmla="*/ 32086 w 254244"/>
                <a:gd name="connsiteY17" fmla="*/ 104765 h 160909"/>
                <a:gd name="connsiteX18" fmla="*/ 44860 w 254244"/>
                <a:gd name="connsiteY18" fmla="*/ 104765 h 160909"/>
                <a:gd name="connsiteX19" fmla="*/ 33508 w 254244"/>
                <a:gd name="connsiteY19" fmla="*/ 43097 h 160909"/>
                <a:gd name="connsiteX20" fmla="*/ 28185 w 254244"/>
                <a:gd name="connsiteY20" fmla="*/ 19173 h 160909"/>
                <a:gd name="connsiteX21" fmla="*/ 17199 w 254244"/>
                <a:gd name="connsiteY21" fmla="*/ 3580 h 160909"/>
                <a:gd name="connsiteX22" fmla="*/ 9573 w 254244"/>
                <a:gd name="connsiteY22" fmla="*/ 6232 h 160909"/>
                <a:gd name="connsiteX23" fmla="*/ 15244 w 254244"/>
                <a:gd name="connsiteY23" fmla="*/ 14211 h 160909"/>
                <a:gd name="connsiteX24" fmla="*/ 9040 w 254244"/>
                <a:gd name="connsiteY24" fmla="*/ 20237 h 160909"/>
                <a:gd name="connsiteX25" fmla="*/ 0 w 254244"/>
                <a:gd name="connsiteY25" fmla="*/ 10487 h 160909"/>
                <a:gd name="connsiteX26" fmla="*/ 16842 w 254244"/>
                <a:gd name="connsiteY26" fmla="*/ -1382 h 160909"/>
                <a:gd name="connsiteX27" fmla="*/ 47697 w 254244"/>
                <a:gd name="connsiteY27" fmla="*/ 49123 h 160909"/>
                <a:gd name="connsiteX28" fmla="*/ 57976 w 254244"/>
                <a:gd name="connsiteY28" fmla="*/ 104765 h 160909"/>
                <a:gd name="connsiteX29" fmla="*/ 107977 w 254244"/>
                <a:gd name="connsiteY29" fmla="*/ 104765 h 160909"/>
                <a:gd name="connsiteX30" fmla="*/ 97165 w 254244"/>
                <a:gd name="connsiteY30" fmla="*/ 46105 h 160909"/>
                <a:gd name="connsiteX31" fmla="*/ 92375 w 254244"/>
                <a:gd name="connsiteY31" fmla="*/ 25375 h 160909"/>
                <a:gd name="connsiteX32" fmla="*/ 84573 w 254244"/>
                <a:gd name="connsiteY32" fmla="*/ 10487 h 160909"/>
                <a:gd name="connsiteX33" fmla="*/ 70568 w 254244"/>
                <a:gd name="connsiteY33" fmla="*/ 3580 h 160909"/>
                <a:gd name="connsiteX34" fmla="*/ 59398 w 254244"/>
                <a:gd name="connsiteY34" fmla="*/ 6232 h 160909"/>
                <a:gd name="connsiteX35" fmla="*/ 64539 w 254244"/>
                <a:gd name="connsiteY35" fmla="*/ 14211 h 160909"/>
                <a:gd name="connsiteX36" fmla="*/ 58334 w 254244"/>
                <a:gd name="connsiteY36" fmla="*/ 20237 h 160909"/>
                <a:gd name="connsiteX37" fmla="*/ 49293 w 254244"/>
                <a:gd name="connsiteY37" fmla="*/ 10487 h 160909"/>
                <a:gd name="connsiteX38" fmla="*/ 70210 w 254244"/>
                <a:gd name="connsiteY38" fmla="*/ -1382 h 160909"/>
                <a:gd name="connsiteX39" fmla="*/ 102837 w 254244"/>
                <a:gd name="connsiteY39" fmla="*/ 21119 h 160909"/>
                <a:gd name="connsiteX40" fmla="*/ 110996 w 254244"/>
                <a:gd name="connsiteY40" fmla="*/ 50187 h 160909"/>
                <a:gd name="connsiteX41" fmla="*/ 121101 w 254244"/>
                <a:gd name="connsiteY41" fmla="*/ 104765 h 160909"/>
                <a:gd name="connsiteX42" fmla="*/ 137767 w 254244"/>
                <a:gd name="connsiteY42" fmla="*/ 104765 h 160909"/>
                <a:gd name="connsiteX43" fmla="*/ 143090 w 254244"/>
                <a:gd name="connsiteY43" fmla="*/ 108664 h 160909"/>
                <a:gd name="connsiteX44" fmla="*/ 138125 w 254244"/>
                <a:gd name="connsiteY44" fmla="*/ 111150 h 160909"/>
                <a:gd name="connsiteX45" fmla="*/ 122165 w 254244"/>
                <a:gd name="connsiteY45" fmla="*/ 111150 h 160909"/>
                <a:gd name="connsiteX46" fmla="*/ 126598 w 254244"/>
                <a:gd name="connsiteY46" fmla="*/ 135072 h 160909"/>
                <a:gd name="connsiteX47" fmla="*/ 138832 w 254244"/>
                <a:gd name="connsiteY47" fmla="*/ 154565 h 160909"/>
                <a:gd name="connsiteX48" fmla="*/ 147523 w 254244"/>
                <a:gd name="connsiteY48" fmla="*/ 152087 h 160909"/>
                <a:gd name="connsiteX49" fmla="*/ 142200 w 254244"/>
                <a:gd name="connsiteY49" fmla="*/ 143933 h 160909"/>
                <a:gd name="connsiteX50" fmla="*/ 148404 w 254244"/>
                <a:gd name="connsiteY50" fmla="*/ 137907 h 160909"/>
                <a:gd name="connsiteX51" fmla="*/ 157453 w 254244"/>
                <a:gd name="connsiteY51" fmla="*/ 147656 h 160909"/>
                <a:gd name="connsiteX52" fmla="*/ 254245 w 254244"/>
                <a:gd name="connsiteY52" fmla="*/ 60111 h 160909"/>
                <a:gd name="connsiteX53" fmla="*/ 250519 w 254244"/>
                <a:gd name="connsiteY53" fmla="*/ 62414 h 160909"/>
                <a:gd name="connsiteX54" fmla="*/ 246261 w 254244"/>
                <a:gd name="connsiteY54" fmla="*/ 58691 h 160909"/>
                <a:gd name="connsiteX55" fmla="*/ 229062 w 254244"/>
                <a:gd name="connsiteY55" fmla="*/ 37959 h 160909"/>
                <a:gd name="connsiteX56" fmla="*/ 224629 w 254244"/>
                <a:gd name="connsiteY56" fmla="*/ 43985 h 160909"/>
                <a:gd name="connsiteX57" fmla="*/ 227648 w 254244"/>
                <a:gd name="connsiteY57" fmla="*/ 55856 h 160909"/>
                <a:gd name="connsiteX58" fmla="*/ 238285 w 254244"/>
                <a:gd name="connsiteY58" fmla="*/ 93253 h 160909"/>
                <a:gd name="connsiteX59" fmla="*/ 216471 w 254244"/>
                <a:gd name="connsiteY59" fmla="*/ 112919 h 160909"/>
                <a:gd name="connsiteX60" fmla="*/ 187569 w 254244"/>
                <a:gd name="connsiteY60" fmla="*/ 97858 h 160909"/>
                <a:gd name="connsiteX61" fmla="*/ 170020 w 254244"/>
                <a:gd name="connsiteY61" fmla="*/ 112919 h 160909"/>
                <a:gd name="connsiteX62" fmla="*/ 155833 w 254244"/>
                <a:gd name="connsiteY62" fmla="*/ 103526 h 160909"/>
                <a:gd name="connsiteX63" fmla="*/ 149271 w 254244"/>
                <a:gd name="connsiteY63" fmla="*/ 85804 h 160909"/>
                <a:gd name="connsiteX64" fmla="*/ 152996 w 254244"/>
                <a:gd name="connsiteY64" fmla="*/ 83503 h 160909"/>
                <a:gd name="connsiteX65" fmla="*/ 157604 w 254244"/>
                <a:gd name="connsiteY65" fmla="*/ 88639 h 160909"/>
                <a:gd name="connsiteX66" fmla="*/ 169488 w 254244"/>
                <a:gd name="connsiteY66" fmla="*/ 107957 h 160909"/>
                <a:gd name="connsiteX67" fmla="*/ 174986 w 254244"/>
                <a:gd name="connsiteY67" fmla="*/ 99454 h 160909"/>
                <a:gd name="connsiteX68" fmla="*/ 171260 w 254244"/>
                <a:gd name="connsiteY68" fmla="*/ 80842 h 160909"/>
                <a:gd name="connsiteX69" fmla="*/ 166295 w 254244"/>
                <a:gd name="connsiteY69" fmla="*/ 61707 h 160909"/>
                <a:gd name="connsiteX70" fmla="*/ 163276 w 254244"/>
                <a:gd name="connsiteY70" fmla="*/ 49655 h 160909"/>
                <a:gd name="connsiteX71" fmla="*/ 160798 w 254244"/>
                <a:gd name="connsiteY71" fmla="*/ 38309 h 160909"/>
                <a:gd name="connsiteX72" fmla="*/ 166295 w 254244"/>
                <a:gd name="connsiteY72" fmla="*/ 32997 h 160909"/>
                <a:gd name="connsiteX73" fmla="*/ 174271 w 254244"/>
                <a:gd name="connsiteY73" fmla="*/ 40969 h 160909"/>
                <a:gd name="connsiteX74" fmla="*/ 178354 w 254244"/>
                <a:gd name="connsiteY74" fmla="*/ 56745 h 160909"/>
                <a:gd name="connsiteX75" fmla="*/ 181190 w 254244"/>
                <a:gd name="connsiteY75" fmla="*/ 68789 h 160909"/>
                <a:gd name="connsiteX76" fmla="*/ 184201 w 254244"/>
                <a:gd name="connsiteY76" fmla="*/ 80668 h 160909"/>
                <a:gd name="connsiteX77" fmla="*/ 197150 w 254244"/>
                <a:gd name="connsiteY77" fmla="*/ 100160 h 160909"/>
                <a:gd name="connsiteX78" fmla="*/ 215763 w 254244"/>
                <a:gd name="connsiteY78" fmla="*/ 107957 h 160909"/>
                <a:gd name="connsiteX79" fmla="*/ 225868 w 254244"/>
                <a:gd name="connsiteY79" fmla="*/ 95904 h 160909"/>
                <a:gd name="connsiteX80" fmla="*/ 214524 w 254244"/>
                <a:gd name="connsiteY80" fmla="*/ 55856 h 160909"/>
                <a:gd name="connsiteX81" fmla="*/ 212752 w 254244"/>
                <a:gd name="connsiteY81" fmla="*/ 47884 h 160909"/>
                <a:gd name="connsiteX82" fmla="*/ 228529 w 254244"/>
                <a:gd name="connsiteY82" fmla="*/ 32997 h 160909"/>
                <a:gd name="connsiteX83" fmla="*/ 254245 w 254244"/>
                <a:gd name="connsiteY83" fmla="*/ 60111 h 160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</a:cxnLst>
              <a:rect l="l" t="t" r="r" b="b"/>
              <a:pathLst>
                <a:path w="254244" h="160909">
                  <a:moveTo>
                    <a:pt x="157453" y="147656"/>
                  </a:moveTo>
                  <a:cubicBezTo>
                    <a:pt x="157453" y="155629"/>
                    <a:pt x="148588" y="159527"/>
                    <a:pt x="138832" y="159527"/>
                  </a:cubicBezTo>
                  <a:cubicBezTo>
                    <a:pt x="120219" y="159527"/>
                    <a:pt x="115071" y="141988"/>
                    <a:pt x="113300" y="132944"/>
                  </a:cubicBezTo>
                  <a:lnTo>
                    <a:pt x="109041" y="111150"/>
                  </a:lnTo>
                  <a:lnTo>
                    <a:pt x="59041" y="111150"/>
                  </a:lnTo>
                  <a:lnTo>
                    <a:pt x="61877" y="126386"/>
                  </a:lnTo>
                  <a:cubicBezTo>
                    <a:pt x="62941" y="131530"/>
                    <a:pt x="65428" y="144640"/>
                    <a:pt x="68614" y="148188"/>
                  </a:cubicBezTo>
                  <a:cubicBezTo>
                    <a:pt x="72514" y="152262"/>
                    <a:pt x="77836" y="154565"/>
                    <a:pt x="85995" y="154565"/>
                  </a:cubicBezTo>
                  <a:cubicBezTo>
                    <a:pt x="87060" y="154565"/>
                    <a:pt x="94329" y="154565"/>
                    <a:pt x="99111" y="151911"/>
                  </a:cubicBezTo>
                  <a:cubicBezTo>
                    <a:pt x="98054" y="151379"/>
                    <a:pt x="93971" y="148720"/>
                    <a:pt x="93971" y="143933"/>
                  </a:cubicBezTo>
                  <a:cubicBezTo>
                    <a:pt x="93971" y="138795"/>
                    <a:pt x="98230" y="137907"/>
                    <a:pt x="100176" y="137907"/>
                  </a:cubicBezTo>
                  <a:cubicBezTo>
                    <a:pt x="105324" y="137907"/>
                    <a:pt x="109224" y="142162"/>
                    <a:pt x="109224" y="147656"/>
                  </a:cubicBezTo>
                  <a:cubicBezTo>
                    <a:pt x="109224" y="159527"/>
                    <a:pt x="90603" y="159527"/>
                    <a:pt x="85812" y="159527"/>
                  </a:cubicBezTo>
                  <a:cubicBezTo>
                    <a:pt x="78902" y="159527"/>
                    <a:pt x="64896" y="159177"/>
                    <a:pt x="56563" y="147831"/>
                  </a:cubicBezTo>
                  <a:cubicBezTo>
                    <a:pt x="51414" y="140566"/>
                    <a:pt x="50000" y="132944"/>
                    <a:pt x="46100" y="111150"/>
                  </a:cubicBezTo>
                  <a:lnTo>
                    <a:pt x="32444" y="111150"/>
                  </a:lnTo>
                  <a:cubicBezTo>
                    <a:pt x="29433" y="111150"/>
                    <a:pt x="27130" y="111150"/>
                    <a:pt x="27130" y="107251"/>
                  </a:cubicBezTo>
                  <a:cubicBezTo>
                    <a:pt x="27130" y="104765"/>
                    <a:pt x="29433" y="104765"/>
                    <a:pt x="32086" y="104765"/>
                  </a:cubicBezTo>
                  <a:lnTo>
                    <a:pt x="44860" y="104765"/>
                  </a:lnTo>
                  <a:lnTo>
                    <a:pt x="33508" y="43097"/>
                  </a:lnTo>
                  <a:cubicBezTo>
                    <a:pt x="31379" y="31226"/>
                    <a:pt x="31205" y="30694"/>
                    <a:pt x="28185" y="19173"/>
                  </a:cubicBezTo>
                  <a:cubicBezTo>
                    <a:pt x="27130" y="15093"/>
                    <a:pt x="24110" y="3580"/>
                    <a:pt x="17199" y="3580"/>
                  </a:cubicBezTo>
                  <a:cubicBezTo>
                    <a:pt x="16310" y="3580"/>
                    <a:pt x="12409" y="3580"/>
                    <a:pt x="9573" y="6232"/>
                  </a:cubicBezTo>
                  <a:cubicBezTo>
                    <a:pt x="15244" y="8543"/>
                    <a:pt x="15244" y="13505"/>
                    <a:pt x="15244" y="14211"/>
                  </a:cubicBezTo>
                  <a:cubicBezTo>
                    <a:pt x="15244" y="19348"/>
                    <a:pt x="10987" y="20237"/>
                    <a:pt x="9040" y="20237"/>
                  </a:cubicBezTo>
                  <a:cubicBezTo>
                    <a:pt x="3901" y="20237"/>
                    <a:pt x="0" y="15982"/>
                    <a:pt x="0" y="10487"/>
                  </a:cubicBezTo>
                  <a:cubicBezTo>
                    <a:pt x="0" y="2333"/>
                    <a:pt x="9040" y="-1382"/>
                    <a:pt x="16842" y="-1382"/>
                  </a:cubicBezTo>
                  <a:cubicBezTo>
                    <a:pt x="37583" y="-1382"/>
                    <a:pt x="44503" y="31401"/>
                    <a:pt x="47697" y="49123"/>
                  </a:cubicBezTo>
                  <a:lnTo>
                    <a:pt x="57976" y="104765"/>
                  </a:lnTo>
                  <a:lnTo>
                    <a:pt x="107977" y="104765"/>
                  </a:lnTo>
                  <a:lnTo>
                    <a:pt x="97165" y="46105"/>
                  </a:lnTo>
                  <a:cubicBezTo>
                    <a:pt x="95210" y="35831"/>
                    <a:pt x="95210" y="35475"/>
                    <a:pt x="92375" y="25375"/>
                  </a:cubicBezTo>
                  <a:cubicBezTo>
                    <a:pt x="89713" y="15982"/>
                    <a:pt x="88299" y="14211"/>
                    <a:pt x="84573" y="10487"/>
                  </a:cubicBezTo>
                  <a:cubicBezTo>
                    <a:pt x="80673" y="6589"/>
                    <a:pt x="76240" y="3580"/>
                    <a:pt x="70568" y="3580"/>
                  </a:cubicBezTo>
                  <a:cubicBezTo>
                    <a:pt x="68614" y="3580"/>
                    <a:pt x="63474" y="3754"/>
                    <a:pt x="59398" y="6232"/>
                  </a:cubicBezTo>
                  <a:cubicBezTo>
                    <a:pt x="60462" y="6764"/>
                    <a:pt x="64539" y="9424"/>
                    <a:pt x="64539" y="14211"/>
                  </a:cubicBezTo>
                  <a:cubicBezTo>
                    <a:pt x="64539" y="19348"/>
                    <a:pt x="60280" y="20237"/>
                    <a:pt x="58334" y="20237"/>
                  </a:cubicBezTo>
                  <a:cubicBezTo>
                    <a:pt x="53194" y="20237"/>
                    <a:pt x="49293" y="15982"/>
                    <a:pt x="49293" y="10487"/>
                  </a:cubicBezTo>
                  <a:cubicBezTo>
                    <a:pt x="49293" y="1277"/>
                    <a:pt x="60638" y="-1382"/>
                    <a:pt x="70210" y="-1382"/>
                  </a:cubicBezTo>
                  <a:cubicBezTo>
                    <a:pt x="82802" y="-1382"/>
                    <a:pt x="96808" y="6589"/>
                    <a:pt x="102837" y="21119"/>
                  </a:cubicBezTo>
                  <a:cubicBezTo>
                    <a:pt x="106738" y="30512"/>
                    <a:pt x="109224" y="40262"/>
                    <a:pt x="110996" y="50187"/>
                  </a:cubicBezTo>
                  <a:lnTo>
                    <a:pt x="121101" y="104765"/>
                  </a:lnTo>
                  <a:lnTo>
                    <a:pt x="137767" y="104765"/>
                  </a:lnTo>
                  <a:cubicBezTo>
                    <a:pt x="140786" y="104765"/>
                    <a:pt x="143090" y="104765"/>
                    <a:pt x="143090" y="108664"/>
                  </a:cubicBezTo>
                  <a:cubicBezTo>
                    <a:pt x="143090" y="111150"/>
                    <a:pt x="140786" y="111150"/>
                    <a:pt x="138125" y="111150"/>
                  </a:cubicBezTo>
                  <a:lnTo>
                    <a:pt x="122165" y="111150"/>
                  </a:lnTo>
                  <a:lnTo>
                    <a:pt x="126598" y="135072"/>
                  </a:lnTo>
                  <a:cubicBezTo>
                    <a:pt x="128020" y="142869"/>
                    <a:pt x="130141" y="154565"/>
                    <a:pt x="138832" y="154565"/>
                  </a:cubicBezTo>
                  <a:cubicBezTo>
                    <a:pt x="141493" y="154565"/>
                    <a:pt x="145394" y="153682"/>
                    <a:pt x="147523" y="152087"/>
                  </a:cubicBezTo>
                  <a:cubicBezTo>
                    <a:pt x="144329" y="150491"/>
                    <a:pt x="142200" y="147482"/>
                    <a:pt x="142200" y="143933"/>
                  </a:cubicBezTo>
                  <a:cubicBezTo>
                    <a:pt x="142200" y="138795"/>
                    <a:pt x="146459" y="137907"/>
                    <a:pt x="148404" y="137907"/>
                  </a:cubicBezTo>
                  <a:cubicBezTo>
                    <a:pt x="153553" y="137907"/>
                    <a:pt x="157453" y="142162"/>
                    <a:pt x="157453" y="147656"/>
                  </a:cubicBezTo>
                  <a:close/>
                  <a:moveTo>
                    <a:pt x="254245" y="60111"/>
                  </a:moveTo>
                  <a:cubicBezTo>
                    <a:pt x="254245" y="62414"/>
                    <a:pt x="251933" y="62414"/>
                    <a:pt x="250519" y="62414"/>
                  </a:cubicBezTo>
                  <a:cubicBezTo>
                    <a:pt x="247325" y="62414"/>
                    <a:pt x="247150" y="61882"/>
                    <a:pt x="246261" y="58691"/>
                  </a:cubicBezTo>
                  <a:cubicBezTo>
                    <a:pt x="243250" y="47702"/>
                    <a:pt x="236863" y="37959"/>
                    <a:pt x="229062" y="37959"/>
                  </a:cubicBezTo>
                  <a:cubicBezTo>
                    <a:pt x="226583" y="37959"/>
                    <a:pt x="224629" y="39198"/>
                    <a:pt x="224629" y="43985"/>
                  </a:cubicBezTo>
                  <a:cubicBezTo>
                    <a:pt x="224629" y="47884"/>
                    <a:pt x="226225" y="51782"/>
                    <a:pt x="227648" y="55856"/>
                  </a:cubicBezTo>
                  <a:cubicBezTo>
                    <a:pt x="230834" y="64185"/>
                    <a:pt x="238285" y="83503"/>
                    <a:pt x="238285" y="93253"/>
                  </a:cubicBezTo>
                  <a:cubicBezTo>
                    <a:pt x="238285" y="107076"/>
                    <a:pt x="228713" y="112919"/>
                    <a:pt x="216471" y="112919"/>
                  </a:cubicBezTo>
                  <a:cubicBezTo>
                    <a:pt x="202465" y="112919"/>
                    <a:pt x="192892" y="104590"/>
                    <a:pt x="187569" y="97858"/>
                  </a:cubicBezTo>
                  <a:cubicBezTo>
                    <a:pt x="186330" y="108664"/>
                    <a:pt x="177107" y="112919"/>
                    <a:pt x="170020" y="112919"/>
                  </a:cubicBezTo>
                  <a:cubicBezTo>
                    <a:pt x="162394" y="112919"/>
                    <a:pt x="158494" y="107957"/>
                    <a:pt x="155833" y="103526"/>
                  </a:cubicBezTo>
                  <a:cubicBezTo>
                    <a:pt x="152107" y="97683"/>
                    <a:pt x="149271" y="86868"/>
                    <a:pt x="149271" y="85804"/>
                  </a:cubicBezTo>
                  <a:cubicBezTo>
                    <a:pt x="149271" y="83503"/>
                    <a:pt x="151574" y="83503"/>
                    <a:pt x="152996" y="83503"/>
                  </a:cubicBezTo>
                  <a:cubicBezTo>
                    <a:pt x="156190" y="83503"/>
                    <a:pt x="156365" y="83677"/>
                    <a:pt x="157604" y="88639"/>
                  </a:cubicBezTo>
                  <a:cubicBezTo>
                    <a:pt x="160622" y="100867"/>
                    <a:pt x="163991" y="107957"/>
                    <a:pt x="169488" y="107957"/>
                  </a:cubicBezTo>
                  <a:cubicBezTo>
                    <a:pt x="174986" y="107957"/>
                    <a:pt x="174986" y="101582"/>
                    <a:pt x="174986" y="99454"/>
                  </a:cubicBezTo>
                  <a:cubicBezTo>
                    <a:pt x="174986" y="96087"/>
                    <a:pt x="172674" y="87043"/>
                    <a:pt x="171260" y="80842"/>
                  </a:cubicBezTo>
                  <a:lnTo>
                    <a:pt x="166295" y="61707"/>
                  </a:lnTo>
                  <a:cubicBezTo>
                    <a:pt x="165763" y="59048"/>
                    <a:pt x="163991" y="52314"/>
                    <a:pt x="163276" y="49655"/>
                  </a:cubicBezTo>
                  <a:cubicBezTo>
                    <a:pt x="162394" y="45756"/>
                    <a:pt x="160798" y="39555"/>
                    <a:pt x="160798" y="38309"/>
                  </a:cubicBezTo>
                  <a:cubicBezTo>
                    <a:pt x="160798" y="34411"/>
                    <a:pt x="163633" y="32997"/>
                    <a:pt x="166295" y="32997"/>
                  </a:cubicBezTo>
                  <a:cubicBezTo>
                    <a:pt x="172325" y="32997"/>
                    <a:pt x="173564" y="38309"/>
                    <a:pt x="174271" y="40969"/>
                  </a:cubicBezTo>
                  <a:lnTo>
                    <a:pt x="178354" y="56745"/>
                  </a:lnTo>
                  <a:cubicBezTo>
                    <a:pt x="178886" y="59397"/>
                    <a:pt x="180658" y="66138"/>
                    <a:pt x="181190" y="68789"/>
                  </a:cubicBezTo>
                  <a:cubicBezTo>
                    <a:pt x="181723" y="70568"/>
                    <a:pt x="184027" y="79429"/>
                    <a:pt x="184201" y="80668"/>
                  </a:cubicBezTo>
                  <a:cubicBezTo>
                    <a:pt x="184559" y="81732"/>
                    <a:pt x="189873" y="93428"/>
                    <a:pt x="197150" y="100160"/>
                  </a:cubicBezTo>
                  <a:cubicBezTo>
                    <a:pt x="202465" y="104948"/>
                    <a:pt x="208669" y="107957"/>
                    <a:pt x="215763" y="107957"/>
                  </a:cubicBezTo>
                  <a:cubicBezTo>
                    <a:pt x="223922" y="107957"/>
                    <a:pt x="225868" y="101755"/>
                    <a:pt x="225868" y="95904"/>
                  </a:cubicBezTo>
                  <a:cubicBezTo>
                    <a:pt x="225868" y="85455"/>
                    <a:pt x="217535" y="64010"/>
                    <a:pt x="214524" y="55856"/>
                  </a:cubicBezTo>
                  <a:cubicBezTo>
                    <a:pt x="212752" y="51426"/>
                    <a:pt x="212752" y="50187"/>
                    <a:pt x="212752" y="47884"/>
                  </a:cubicBezTo>
                  <a:cubicBezTo>
                    <a:pt x="212752" y="38309"/>
                    <a:pt x="220371" y="32997"/>
                    <a:pt x="228529" y="32997"/>
                  </a:cubicBezTo>
                  <a:cubicBezTo>
                    <a:pt x="246261" y="32997"/>
                    <a:pt x="254245" y="57277"/>
                    <a:pt x="254245" y="60111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692" name="任意多边形: 形状 1691">
              <a:extLst>
                <a:ext uri="{FF2B5EF4-FFF2-40B4-BE49-F238E27FC236}">
                  <a16:creationId xmlns:a16="http://schemas.microsoft.com/office/drawing/2014/main" id="{27B72DBE-3421-BA10-1AB7-73E429431CBA}"/>
                </a:ext>
              </a:extLst>
            </p:cNvPr>
            <p:cNvSpPr/>
            <p:nvPr>
              <p:custDataLst>
                <p:tags r:id="rId209"/>
              </p:custDataLst>
            </p:nvPr>
          </p:nvSpPr>
          <p:spPr>
            <a:xfrm flipV="1">
              <a:off x="16384866" y="-12366863"/>
              <a:ext cx="58747" cy="253090"/>
            </a:xfrm>
            <a:custGeom>
              <a:avLst/>
              <a:gdLst>
                <a:gd name="connsiteX0" fmla="*/ 58747 w 58747"/>
                <a:gd name="connsiteY0" fmla="*/ 125171 h 253090"/>
                <a:gd name="connsiteX1" fmla="*/ 42033 w 58747"/>
                <a:gd name="connsiteY1" fmla="*/ 204132 h 253090"/>
                <a:gd name="connsiteX2" fmla="*/ 2535 w 58747"/>
                <a:gd name="connsiteY2" fmla="*/ 251715 h 253090"/>
                <a:gd name="connsiteX3" fmla="*/ 0 w 58747"/>
                <a:gd name="connsiteY3" fmla="*/ 249183 h 253090"/>
                <a:gd name="connsiteX4" fmla="*/ 4815 w 58747"/>
                <a:gd name="connsiteY4" fmla="*/ 243363 h 253090"/>
                <a:gd name="connsiteX5" fmla="*/ 44058 w 58747"/>
                <a:gd name="connsiteY5" fmla="*/ 125171 h 253090"/>
                <a:gd name="connsiteX6" fmla="*/ 3289 w 58747"/>
                <a:gd name="connsiteY6" fmla="*/ 5462 h 253090"/>
                <a:gd name="connsiteX7" fmla="*/ 0 w 58747"/>
                <a:gd name="connsiteY7" fmla="*/ 1159 h 253090"/>
                <a:gd name="connsiteX8" fmla="*/ 2535 w 58747"/>
                <a:gd name="connsiteY8" fmla="*/ -1375 h 253090"/>
                <a:gd name="connsiteX9" fmla="*/ 42795 w 58747"/>
                <a:gd name="connsiteY9" fmla="*/ 47979 h 253090"/>
                <a:gd name="connsiteX10" fmla="*/ 58747 w 58747"/>
                <a:gd name="connsiteY10" fmla="*/ 125171 h 253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8747" h="253090">
                  <a:moveTo>
                    <a:pt x="58747" y="125171"/>
                  </a:moveTo>
                  <a:cubicBezTo>
                    <a:pt x="58747" y="144909"/>
                    <a:pt x="55967" y="175533"/>
                    <a:pt x="42033" y="204132"/>
                  </a:cubicBezTo>
                  <a:cubicBezTo>
                    <a:pt x="26843" y="235265"/>
                    <a:pt x="5061" y="251715"/>
                    <a:pt x="2535" y="251715"/>
                  </a:cubicBezTo>
                  <a:cubicBezTo>
                    <a:pt x="1009" y="251715"/>
                    <a:pt x="0" y="250699"/>
                    <a:pt x="0" y="249183"/>
                  </a:cubicBezTo>
                  <a:cubicBezTo>
                    <a:pt x="0" y="248429"/>
                    <a:pt x="0" y="247921"/>
                    <a:pt x="4815" y="243363"/>
                  </a:cubicBezTo>
                  <a:cubicBezTo>
                    <a:pt x="29624" y="218304"/>
                    <a:pt x="44058" y="178065"/>
                    <a:pt x="44058" y="125171"/>
                  </a:cubicBezTo>
                  <a:cubicBezTo>
                    <a:pt x="44058" y="81891"/>
                    <a:pt x="34692" y="37348"/>
                    <a:pt x="3289" y="5462"/>
                  </a:cubicBezTo>
                  <a:cubicBezTo>
                    <a:pt x="0" y="2421"/>
                    <a:pt x="0" y="1912"/>
                    <a:pt x="0" y="1159"/>
                  </a:cubicBezTo>
                  <a:cubicBezTo>
                    <a:pt x="0" y="-358"/>
                    <a:pt x="1009" y="-1375"/>
                    <a:pt x="2535" y="-1375"/>
                  </a:cubicBezTo>
                  <a:cubicBezTo>
                    <a:pt x="5061" y="-1375"/>
                    <a:pt x="27853" y="15838"/>
                    <a:pt x="42795" y="47979"/>
                  </a:cubicBezTo>
                  <a:cubicBezTo>
                    <a:pt x="55712" y="75816"/>
                    <a:pt x="58747" y="103908"/>
                    <a:pt x="58747" y="125171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</p:grpSp>
      <p:grpSp>
        <p:nvGrpSpPr>
          <p:cNvPr id="1356" name="组合 1355" descr="\documentclass{article}&#10;\usepackage{amsmath}&#10;\pagestyle{empty}&#10;\begin{document}&#10;&#10;\begin{gather*}&#10;\mathbf{H}^{dec\texttt{\_}ca\texttt{\_}ln} = \textit{LayerNorm}(\mathbf{H}^{dec\texttt{\_}ca} + \mathbf{H}^{dec\texttt{\_}sa\texttt{\_}ln})&#10;\end{gather*}&#10;&#10;\end{document}" title="IguanaTex Shape Display">
            <a:extLst>
              <a:ext uri="{FF2B5EF4-FFF2-40B4-BE49-F238E27FC236}">
                <a16:creationId xmlns:a16="http://schemas.microsoft.com/office/drawing/2014/main" id="{0039C864-735F-F01E-202B-B58E4092018A}"/>
              </a:ext>
            </a:extLst>
          </p:cNvPr>
          <p:cNvGrpSpPr>
            <a:grpSpLocks noChangeAspect="1"/>
          </p:cNvGrpSpPr>
          <p:nvPr>
            <p:custDataLst>
              <p:tags r:id="rId5"/>
            </p:custDataLst>
          </p:nvPr>
        </p:nvGrpSpPr>
        <p:grpSpPr>
          <a:xfrm>
            <a:off x="6391072" y="4089400"/>
            <a:ext cx="5117728" cy="290763"/>
            <a:chOff x="11605178" y="-13550096"/>
            <a:chExt cx="5117728" cy="290763"/>
          </a:xfrm>
        </p:grpSpPr>
        <p:sp>
          <p:nvSpPr>
            <p:cNvPr id="1332" name="任意多边形: 形状 1331">
              <a:extLst>
                <a:ext uri="{FF2B5EF4-FFF2-40B4-BE49-F238E27FC236}">
                  <a16:creationId xmlns:a16="http://schemas.microsoft.com/office/drawing/2014/main" id="{4725242C-2613-0B90-5A93-AE670F140878}"/>
                </a:ext>
              </a:extLst>
            </p:cNvPr>
            <p:cNvSpPr/>
            <p:nvPr>
              <p:custDataLst>
                <p:tags r:id="rId166"/>
              </p:custDataLst>
            </p:nvPr>
          </p:nvSpPr>
          <p:spPr>
            <a:xfrm flipV="1">
              <a:off x="11605178" y="-13496227"/>
              <a:ext cx="207898" cy="173620"/>
            </a:xfrm>
            <a:custGeom>
              <a:avLst/>
              <a:gdLst>
                <a:gd name="connsiteX0" fmla="*/ 180555 w 207898"/>
                <a:gd name="connsiteY0" fmla="*/ 160349 h 173620"/>
                <a:gd name="connsiteX1" fmla="*/ 207899 w 207898"/>
                <a:gd name="connsiteY1" fmla="*/ 160349 h 173620"/>
                <a:gd name="connsiteX2" fmla="*/ 207899 w 207898"/>
                <a:gd name="connsiteY2" fmla="*/ 172244 h 173620"/>
                <a:gd name="connsiteX3" fmla="*/ 162569 w 207898"/>
                <a:gd name="connsiteY3" fmla="*/ 171481 h 173620"/>
                <a:gd name="connsiteX4" fmla="*/ 117248 w 207898"/>
                <a:gd name="connsiteY4" fmla="*/ 172244 h 173620"/>
                <a:gd name="connsiteX5" fmla="*/ 117248 w 207898"/>
                <a:gd name="connsiteY5" fmla="*/ 160349 h 173620"/>
                <a:gd name="connsiteX6" fmla="*/ 144592 w 207898"/>
                <a:gd name="connsiteY6" fmla="*/ 160349 h 173620"/>
                <a:gd name="connsiteX7" fmla="*/ 144592 w 207898"/>
                <a:gd name="connsiteY7" fmla="*/ 94797 h 173620"/>
                <a:gd name="connsiteX8" fmla="*/ 63307 w 207898"/>
                <a:gd name="connsiteY8" fmla="*/ 94797 h 173620"/>
                <a:gd name="connsiteX9" fmla="*/ 63307 w 207898"/>
                <a:gd name="connsiteY9" fmla="*/ 160349 h 173620"/>
                <a:gd name="connsiteX10" fmla="*/ 90659 w 207898"/>
                <a:gd name="connsiteY10" fmla="*/ 160349 h 173620"/>
                <a:gd name="connsiteX11" fmla="*/ 90659 w 207898"/>
                <a:gd name="connsiteY11" fmla="*/ 172244 h 173620"/>
                <a:gd name="connsiteX12" fmla="*/ 45329 w 207898"/>
                <a:gd name="connsiteY12" fmla="*/ 171481 h 173620"/>
                <a:gd name="connsiteX13" fmla="*/ 0 w 207898"/>
                <a:gd name="connsiteY13" fmla="*/ 172244 h 173620"/>
                <a:gd name="connsiteX14" fmla="*/ 0 w 207898"/>
                <a:gd name="connsiteY14" fmla="*/ 160349 h 173620"/>
                <a:gd name="connsiteX15" fmla="*/ 27352 w 207898"/>
                <a:gd name="connsiteY15" fmla="*/ 160349 h 173620"/>
                <a:gd name="connsiteX16" fmla="*/ 27352 w 207898"/>
                <a:gd name="connsiteY16" fmla="*/ 10515 h 173620"/>
                <a:gd name="connsiteX17" fmla="*/ 0 w 207898"/>
                <a:gd name="connsiteY17" fmla="*/ 10515 h 173620"/>
                <a:gd name="connsiteX18" fmla="*/ 0 w 207898"/>
                <a:gd name="connsiteY18" fmla="*/ -1377 h 173620"/>
                <a:gd name="connsiteX19" fmla="*/ 45329 w 207898"/>
                <a:gd name="connsiteY19" fmla="*/ -616 h 173620"/>
                <a:gd name="connsiteX20" fmla="*/ 90659 w 207898"/>
                <a:gd name="connsiteY20" fmla="*/ -1377 h 173620"/>
                <a:gd name="connsiteX21" fmla="*/ 90659 w 207898"/>
                <a:gd name="connsiteY21" fmla="*/ 10515 h 173620"/>
                <a:gd name="connsiteX22" fmla="*/ 63307 w 207898"/>
                <a:gd name="connsiteY22" fmla="*/ 10515 h 173620"/>
                <a:gd name="connsiteX23" fmla="*/ 63307 w 207898"/>
                <a:gd name="connsiteY23" fmla="*/ 82903 h 173620"/>
                <a:gd name="connsiteX24" fmla="*/ 144592 w 207898"/>
                <a:gd name="connsiteY24" fmla="*/ 82903 h 173620"/>
                <a:gd name="connsiteX25" fmla="*/ 144592 w 207898"/>
                <a:gd name="connsiteY25" fmla="*/ 10515 h 173620"/>
                <a:gd name="connsiteX26" fmla="*/ 117248 w 207898"/>
                <a:gd name="connsiteY26" fmla="*/ 10515 h 173620"/>
                <a:gd name="connsiteX27" fmla="*/ 117248 w 207898"/>
                <a:gd name="connsiteY27" fmla="*/ -1377 h 173620"/>
                <a:gd name="connsiteX28" fmla="*/ 162569 w 207898"/>
                <a:gd name="connsiteY28" fmla="*/ -616 h 173620"/>
                <a:gd name="connsiteX29" fmla="*/ 207899 w 207898"/>
                <a:gd name="connsiteY29" fmla="*/ -1377 h 173620"/>
                <a:gd name="connsiteX30" fmla="*/ 207899 w 207898"/>
                <a:gd name="connsiteY30" fmla="*/ 10515 h 173620"/>
                <a:gd name="connsiteX31" fmla="*/ 180555 w 207898"/>
                <a:gd name="connsiteY31" fmla="*/ 10515 h 173620"/>
                <a:gd name="connsiteX32" fmla="*/ 180555 w 207898"/>
                <a:gd name="connsiteY32" fmla="*/ 160349 h 173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07898" h="173620">
                  <a:moveTo>
                    <a:pt x="180555" y="160349"/>
                  </a:moveTo>
                  <a:lnTo>
                    <a:pt x="207899" y="160349"/>
                  </a:lnTo>
                  <a:lnTo>
                    <a:pt x="207899" y="172244"/>
                  </a:lnTo>
                  <a:cubicBezTo>
                    <a:pt x="198278" y="171481"/>
                    <a:pt x="173460" y="171481"/>
                    <a:pt x="162569" y="171481"/>
                  </a:cubicBezTo>
                  <a:cubicBezTo>
                    <a:pt x="151686" y="171481"/>
                    <a:pt x="126868" y="171481"/>
                    <a:pt x="117248" y="172244"/>
                  </a:cubicBezTo>
                  <a:lnTo>
                    <a:pt x="117248" y="160349"/>
                  </a:lnTo>
                  <a:lnTo>
                    <a:pt x="144592" y="160349"/>
                  </a:lnTo>
                  <a:lnTo>
                    <a:pt x="144592" y="94797"/>
                  </a:lnTo>
                  <a:lnTo>
                    <a:pt x="63307" y="94797"/>
                  </a:lnTo>
                  <a:lnTo>
                    <a:pt x="63307" y="160349"/>
                  </a:lnTo>
                  <a:lnTo>
                    <a:pt x="90659" y="160349"/>
                  </a:lnTo>
                  <a:lnTo>
                    <a:pt x="90659" y="172244"/>
                  </a:lnTo>
                  <a:cubicBezTo>
                    <a:pt x="81030" y="171481"/>
                    <a:pt x="56221" y="171481"/>
                    <a:pt x="45329" y="171481"/>
                  </a:cubicBezTo>
                  <a:cubicBezTo>
                    <a:pt x="34438" y="171481"/>
                    <a:pt x="9620" y="171481"/>
                    <a:pt x="0" y="172244"/>
                  </a:cubicBezTo>
                  <a:lnTo>
                    <a:pt x="0" y="160349"/>
                  </a:lnTo>
                  <a:lnTo>
                    <a:pt x="27352" y="160349"/>
                  </a:lnTo>
                  <a:lnTo>
                    <a:pt x="27352" y="10515"/>
                  </a:lnTo>
                  <a:lnTo>
                    <a:pt x="0" y="10515"/>
                  </a:lnTo>
                  <a:lnTo>
                    <a:pt x="0" y="-1377"/>
                  </a:lnTo>
                  <a:cubicBezTo>
                    <a:pt x="9620" y="-616"/>
                    <a:pt x="34438" y="-616"/>
                    <a:pt x="45329" y="-616"/>
                  </a:cubicBezTo>
                  <a:cubicBezTo>
                    <a:pt x="56221" y="-616"/>
                    <a:pt x="81030" y="-616"/>
                    <a:pt x="90659" y="-1377"/>
                  </a:cubicBezTo>
                  <a:lnTo>
                    <a:pt x="90659" y="10515"/>
                  </a:lnTo>
                  <a:lnTo>
                    <a:pt x="63307" y="10515"/>
                  </a:lnTo>
                  <a:lnTo>
                    <a:pt x="63307" y="82903"/>
                  </a:lnTo>
                  <a:lnTo>
                    <a:pt x="144592" y="82903"/>
                  </a:lnTo>
                  <a:lnTo>
                    <a:pt x="144592" y="10515"/>
                  </a:lnTo>
                  <a:lnTo>
                    <a:pt x="117248" y="10515"/>
                  </a:lnTo>
                  <a:lnTo>
                    <a:pt x="117248" y="-1377"/>
                  </a:lnTo>
                  <a:cubicBezTo>
                    <a:pt x="126868" y="-616"/>
                    <a:pt x="151686" y="-616"/>
                    <a:pt x="162569" y="-616"/>
                  </a:cubicBezTo>
                  <a:cubicBezTo>
                    <a:pt x="173460" y="-616"/>
                    <a:pt x="198278" y="-616"/>
                    <a:pt x="207899" y="-1377"/>
                  </a:cubicBezTo>
                  <a:lnTo>
                    <a:pt x="207899" y="10515"/>
                  </a:lnTo>
                  <a:lnTo>
                    <a:pt x="180555" y="10515"/>
                  </a:lnTo>
                  <a:lnTo>
                    <a:pt x="180555" y="160349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333" name="任意多边形: 形状 1332">
              <a:extLst>
                <a:ext uri="{FF2B5EF4-FFF2-40B4-BE49-F238E27FC236}">
                  <a16:creationId xmlns:a16="http://schemas.microsoft.com/office/drawing/2014/main" id="{0473E67C-5F60-9227-EDB9-D78E5CC4A216}"/>
                </a:ext>
              </a:extLst>
            </p:cNvPr>
            <p:cNvSpPr/>
            <p:nvPr>
              <p:custDataLst>
                <p:tags r:id="rId167"/>
              </p:custDataLst>
            </p:nvPr>
          </p:nvSpPr>
          <p:spPr>
            <a:xfrm flipV="1">
              <a:off x="11834051" y="-13550096"/>
              <a:ext cx="278340" cy="124759"/>
            </a:xfrm>
            <a:custGeom>
              <a:avLst/>
              <a:gdLst>
                <a:gd name="connsiteX0" fmla="*/ 90428 w 278340"/>
                <a:gd name="connsiteY0" fmla="*/ 118057 h 124759"/>
                <a:gd name="connsiteX1" fmla="*/ 91136 w 278340"/>
                <a:gd name="connsiteY1" fmla="*/ 120898 h 124759"/>
                <a:gd name="connsiteX2" fmla="*/ 88299 w 278340"/>
                <a:gd name="connsiteY2" fmla="*/ 123376 h 124759"/>
                <a:gd name="connsiteX3" fmla="*/ 65603 w 278340"/>
                <a:gd name="connsiteY3" fmla="*/ 121605 h 124759"/>
                <a:gd name="connsiteX4" fmla="*/ 61702 w 278340"/>
                <a:gd name="connsiteY4" fmla="*/ 117531 h 124759"/>
                <a:gd name="connsiteX5" fmla="*/ 66310 w 278340"/>
                <a:gd name="connsiteY5" fmla="*/ 115047 h 124759"/>
                <a:gd name="connsiteX6" fmla="*/ 74826 w 278340"/>
                <a:gd name="connsiteY6" fmla="*/ 112388 h 124759"/>
                <a:gd name="connsiteX7" fmla="*/ 74111 w 278340"/>
                <a:gd name="connsiteY7" fmla="*/ 108489 h 124759"/>
                <a:gd name="connsiteX8" fmla="*/ 64006 w 278340"/>
                <a:gd name="connsiteY8" fmla="*/ 68083 h 124759"/>
                <a:gd name="connsiteX9" fmla="*/ 45743 w 278340"/>
                <a:gd name="connsiteY9" fmla="*/ 78539 h 124759"/>
                <a:gd name="connsiteX10" fmla="*/ 0 w 278340"/>
                <a:gd name="connsiteY10" fmla="*/ 28034 h 124759"/>
                <a:gd name="connsiteX11" fmla="*/ 26772 w 278340"/>
                <a:gd name="connsiteY11" fmla="*/ -1383 h 124759"/>
                <a:gd name="connsiteX12" fmla="*/ 51947 w 278340"/>
                <a:gd name="connsiteY12" fmla="*/ 11020 h 124759"/>
                <a:gd name="connsiteX13" fmla="*/ 70211 w 278340"/>
                <a:gd name="connsiteY13" fmla="*/ -1383 h 124759"/>
                <a:gd name="connsiteX14" fmla="*/ 84224 w 278340"/>
                <a:gd name="connsiteY14" fmla="*/ 8010 h 124759"/>
                <a:gd name="connsiteX15" fmla="*/ 90428 w 278340"/>
                <a:gd name="connsiteY15" fmla="*/ 25732 h 124759"/>
                <a:gd name="connsiteX16" fmla="*/ 87593 w 278340"/>
                <a:gd name="connsiteY16" fmla="*/ 28034 h 124759"/>
                <a:gd name="connsiteX17" fmla="*/ 83692 w 278340"/>
                <a:gd name="connsiteY17" fmla="*/ 22540 h 124759"/>
                <a:gd name="connsiteX18" fmla="*/ 70743 w 278340"/>
                <a:gd name="connsiteY18" fmla="*/ 3579 h 124759"/>
                <a:gd name="connsiteX19" fmla="*/ 64896 w 278340"/>
                <a:gd name="connsiteY19" fmla="*/ 12257 h 124759"/>
                <a:gd name="connsiteX20" fmla="*/ 65778 w 278340"/>
                <a:gd name="connsiteY20" fmla="*/ 19530 h 124759"/>
                <a:gd name="connsiteX21" fmla="*/ 90428 w 278340"/>
                <a:gd name="connsiteY21" fmla="*/ 118057 h 124759"/>
                <a:gd name="connsiteX22" fmla="*/ 52662 w 278340"/>
                <a:gd name="connsiteY22" fmla="*/ 22540 h 124759"/>
                <a:gd name="connsiteX23" fmla="*/ 43614 w 278340"/>
                <a:gd name="connsiteY23" fmla="*/ 10669 h 124759"/>
                <a:gd name="connsiteX24" fmla="*/ 27304 w 278340"/>
                <a:gd name="connsiteY24" fmla="*/ 3579 h 124759"/>
                <a:gd name="connsiteX25" fmla="*/ 14355 w 278340"/>
                <a:gd name="connsiteY25" fmla="*/ 20769 h 124759"/>
                <a:gd name="connsiteX26" fmla="*/ 23578 w 278340"/>
                <a:gd name="connsiteY26" fmla="*/ 56745 h 124759"/>
                <a:gd name="connsiteX27" fmla="*/ 45743 w 278340"/>
                <a:gd name="connsiteY27" fmla="*/ 73577 h 124759"/>
                <a:gd name="connsiteX28" fmla="*/ 61528 w 278340"/>
                <a:gd name="connsiteY28" fmla="*/ 58158 h 124759"/>
                <a:gd name="connsiteX29" fmla="*/ 60995 w 278340"/>
                <a:gd name="connsiteY29" fmla="*/ 55681 h 124759"/>
                <a:gd name="connsiteX30" fmla="*/ 52662 w 278340"/>
                <a:gd name="connsiteY30" fmla="*/ 22540 h 124759"/>
                <a:gd name="connsiteX31" fmla="*/ 134207 w 278340"/>
                <a:gd name="connsiteY31" fmla="*/ 40794 h 124759"/>
                <a:gd name="connsiteX32" fmla="*/ 162750 w 278340"/>
                <a:gd name="connsiteY32" fmla="*/ 44517 h 124759"/>
                <a:gd name="connsiteX33" fmla="*/ 178353 w 278340"/>
                <a:gd name="connsiteY33" fmla="*/ 62945 h 124759"/>
                <a:gd name="connsiteX34" fmla="*/ 156371 w 278340"/>
                <a:gd name="connsiteY34" fmla="*/ 78539 h 124759"/>
                <a:gd name="connsiteX35" fmla="*/ 106362 w 278340"/>
                <a:gd name="connsiteY35" fmla="*/ 31933 h 124759"/>
                <a:gd name="connsiteX36" fmla="*/ 138282 w 278340"/>
                <a:gd name="connsiteY36" fmla="*/ -1383 h 124759"/>
                <a:gd name="connsiteX37" fmla="*/ 182253 w 278340"/>
                <a:gd name="connsiteY37" fmla="*/ 18641 h 124759"/>
                <a:gd name="connsiteX38" fmla="*/ 179242 w 278340"/>
                <a:gd name="connsiteY38" fmla="*/ 21650 h 124759"/>
                <a:gd name="connsiteX39" fmla="*/ 176406 w 278340"/>
                <a:gd name="connsiteY39" fmla="*/ 19881 h 124759"/>
                <a:gd name="connsiteX40" fmla="*/ 138640 w 278340"/>
                <a:gd name="connsiteY40" fmla="*/ 3579 h 124759"/>
                <a:gd name="connsiteX41" fmla="*/ 120908 w 278340"/>
                <a:gd name="connsiteY41" fmla="*/ 25017 h 124759"/>
                <a:gd name="connsiteX42" fmla="*/ 123037 w 278340"/>
                <a:gd name="connsiteY42" fmla="*/ 40794 h 124759"/>
                <a:gd name="connsiteX43" fmla="*/ 134207 w 278340"/>
                <a:gd name="connsiteY43" fmla="*/ 40794 h 124759"/>
                <a:gd name="connsiteX44" fmla="*/ 124451 w 278340"/>
                <a:gd name="connsiteY44" fmla="*/ 45756 h 124759"/>
                <a:gd name="connsiteX45" fmla="*/ 156371 w 278340"/>
                <a:gd name="connsiteY45" fmla="*/ 73577 h 124759"/>
                <a:gd name="connsiteX46" fmla="*/ 170734 w 278340"/>
                <a:gd name="connsiteY46" fmla="*/ 62945 h 124759"/>
                <a:gd name="connsiteX47" fmla="*/ 133142 w 278340"/>
                <a:gd name="connsiteY47" fmla="*/ 45756 h 124759"/>
                <a:gd name="connsiteX48" fmla="*/ 124451 w 278340"/>
                <a:gd name="connsiteY48" fmla="*/ 45756 h 124759"/>
                <a:gd name="connsiteX49" fmla="*/ 268236 w 278340"/>
                <a:gd name="connsiteY49" fmla="*/ 68266 h 124759"/>
                <a:gd name="connsiteX50" fmla="*/ 259193 w 278340"/>
                <a:gd name="connsiteY50" fmla="*/ 58341 h 124759"/>
                <a:gd name="connsiteX51" fmla="*/ 266106 w 278340"/>
                <a:gd name="connsiteY51" fmla="*/ 51783 h 124759"/>
                <a:gd name="connsiteX52" fmla="*/ 276218 w 278340"/>
                <a:gd name="connsiteY52" fmla="*/ 63120 h 124759"/>
                <a:gd name="connsiteX53" fmla="*/ 252808 w 278340"/>
                <a:gd name="connsiteY53" fmla="*/ 78539 h 124759"/>
                <a:gd name="connsiteX54" fmla="*/ 201567 w 278340"/>
                <a:gd name="connsiteY54" fmla="*/ 29447 h 124759"/>
                <a:gd name="connsiteX55" fmla="*/ 234369 w 278340"/>
                <a:gd name="connsiteY55" fmla="*/ -1383 h 124759"/>
                <a:gd name="connsiteX56" fmla="*/ 278341 w 278340"/>
                <a:gd name="connsiteY56" fmla="*/ 18641 h 124759"/>
                <a:gd name="connsiteX57" fmla="*/ 275328 w 278340"/>
                <a:gd name="connsiteY57" fmla="*/ 21650 h 124759"/>
                <a:gd name="connsiteX58" fmla="*/ 272494 w 278340"/>
                <a:gd name="connsiteY58" fmla="*/ 19881 h 124759"/>
                <a:gd name="connsiteX59" fmla="*/ 234726 w 278340"/>
                <a:gd name="connsiteY59" fmla="*/ 3579 h 124759"/>
                <a:gd name="connsiteX60" fmla="*/ 216280 w 278340"/>
                <a:gd name="connsiteY60" fmla="*/ 23247 h 124759"/>
                <a:gd name="connsiteX61" fmla="*/ 227990 w 278340"/>
                <a:gd name="connsiteY61" fmla="*/ 59936 h 124759"/>
                <a:gd name="connsiteX62" fmla="*/ 252808 w 278340"/>
                <a:gd name="connsiteY62" fmla="*/ 73577 h 124759"/>
                <a:gd name="connsiteX63" fmla="*/ 268236 w 278340"/>
                <a:gd name="connsiteY63" fmla="*/ 68266 h 124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278340" h="124759">
                  <a:moveTo>
                    <a:pt x="90428" y="118057"/>
                  </a:moveTo>
                  <a:cubicBezTo>
                    <a:pt x="90603" y="118414"/>
                    <a:pt x="91136" y="120717"/>
                    <a:pt x="91136" y="120898"/>
                  </a:cubicBezTo>
                  <a:cubicBezTo>
                    <a:pt x="91136" y="121781"/>
                    <a:pt x="90428" y="123376"/>
                    <a:pt x="88299" y="123376"/>
                  </a:cubicBezTo>
                  <a:cubicBezTo>
                    <a:pt x="84748" y="123376"/>
                    <a:pt x="70036" y="121964"/>
                    <a:pt x="65603" y="121605"/>
                  </a:cubicBezTo>
                  <a:cubicBezTo>
                    <a:pt x="64181" y="121430"/>
                    <a:pt x="61702" y="121249"/>
                    <a:pt x="61702" y="117531"/>
                  </a:cubicBezTo>
                  <a:cubicBezTo>
                    <a:pt x="61702" y="115047"/>
                    <a:pt x="64181" y="115047"/>
                    <a:pt x="66310" y="115047"/>
                  </a:cubicBezTo>
                  <a:cubicBezTo>
                    <a:pt x="74826" y="115047"/>
                    <a:pt x="74826" y="113808"/>
                    <a:pt x="74826" y="112388"/>
                  </a:cubicBezTo>
                  <a:cubicBezTo>
                    <a:pt x="74826" y="111149"/>
                    <a:pt x="74469" y="110085"/>
                    <a:pt x="74111" y="108489"/>
                  </a:cubicBezTo>
                  <a:lnTo>
                    <a:pt x="64006" y="68083"/>
                  </a:lnTo>
                  <a:cubicBezTo>
                    <a:pt x="60280" y="73935"/>
                    <a:pt x="54251" y="78539"/>
                    <a:pt x="45743" y="78539"/>
                  </a:cubicBezTo>
                  <a:cubicBezTo>
                    <a:pt x="23046" y="78539"/>
                    <a:pt x="0" y="53554"/>
                    <a:pt x="0" y="28034"/>
                  </a:cubicBezTo>
                  <a:cubicBezTo>
                    <a:pt x="0" y="10844"/>
                    <a:pt x="11519" y="-1383"/>
                    <a:pt x="26772" y="-1383"/>
                  </a:cubicBezTo>
                  <a:cubicBezTo>
                    <a:pt x="36345" y="-1383"/>
                    <a:pt x="44853" y="4111"/>
                    <a:pt x="51947" y="11020"/>
                  </a:cubicBezTo>
                  <a:cubicBezTo>
                    <a:pt x="55315" y="388"/>
                    <a:pt x="65603" y="-1383"/>
                    <a:pt x="70211" y="-1383"/>
                  </a:cubicBezTo>
                  <a:cubicBezTo>
                    <a:pt x="76598" y="-1383"/>
                    <a:pt x="81030" y="2515"/>
                    <a:pt x="84224" y="8010"/>
                  </a:cubicBezTo>
                  <a:cubicBezTo>
                    <a:pt x="88125" y="14918"/>
                    <a:pt x="90428" y="25017"/>
                    <a:pt x="90428" y="25732"/>
                  </a:cubicBezTo>
                  <a:cubicBezTo>
                    <a:pt x="90428" y="28034"/>
                    <a:pt x="88125" y="28034"/>
                    <a:pt x="87593" y="28034"/>
                  </a:cubicBezTo>
                  <a:cubicBezTo>
                    <a:pt x="85106" y="28034"/>
                    <a:pt x="84931" y="27327"/>
                    <a:pt x="83692" y="22540"/>
                  </a:cubicBezTo>
                  <a:cubicBezTo>
                    <a:pt x="81563" y="14036"/>
                    <a:pt x="78195" y="3579"/>
                    <a:pt x="70743" y="3579"/>
                  </a:cubicBezTo>
                  <a:cubicBezTo>
                    <a:pt x="66135" y="3579"/>
                    <a:pt x="64896" y="7478"/>
                    <a:pt x="64896" y="12257"/>
                  </a:cubicBezTo>
                  <a:cubicBezTo>
                    <a:pt x="64896" y="15631"/>
                    <a:pt x="65245" y="17219"/>
                    <a:pt x="65778" y="19530"/>
                  </a:cubicBezTo>
                  <a:lnTo>
                    <a:pt x="90428" y="118057"/>
                  </a:lnTo>
                  <a:close/>
                  <a:moveTo>
                    <a:pt x="52662" y="22540"/>
                  </a:moveTo>
                  <a:cubicBezTo>
                    <a:pt x="51415" y="17578"/>
                    <a:pt x="47514" y="14036"/>
                    <a:pt x="43614" y="10669"/>
                  </a:cubicBezTo>
                  <a:cubicBezTo>
                    <a:pt x="42017" y="9249"/>
                    <a:pt x="34931" y="3579"/>
                    <a:pt x="27304" y="3579"/>
                  </a:cubicBezTo>
                  <a:cubicBezTo>
                    <a:pt x="20742" y="3579"/>
                    <a:pt x="14355" y="8185"/>
                    <a:pt x="14355" y="20769"/>
                  </a:cubicBezTo>
                  <a:cubicBezTo>
                    <a:pt x="14355" y="30162"/>
                    <a:pt x="19503" y="49655"/>
                    <a:pt x="23578" y="56745"/>
                  </a:cubicBezTo>
                  <a:cubicBezTo>
                    <a:pt x="31737" y="70917"/>
                    <a:pt x="40777" y="73577"/>
                    <a:pt x="45743" y="73577"/>
                  </a:cubicBezTo>
                  <a:cubicBezTo>
                    <a:pt x="58151" y="73577"/>
                    <a:pt x="61528" y="60112"/>
                    <a:pt x="61528" y="58158"/>
                  </a:cubicBezTo>
                  <a:cubicBezTo>
                    <a:pt x="61528" y="57451"/>
                    <a:pt x="61170" y="56213"/>
                    <a:pt x="60995" y="55681"/>
                  </a:cubicBezTo>
                  <a:lnTo>
                    <a:pt x="52662" y="22540"/>
                  </a:lnTo>
                  <a:close/>
                  <a:moveTo>
                    <a:pt x="134207" y="40794"/>
                  </a:moveTo>
                  <a:cubicBezTo>
                    <a:pt x="139172" y="40794"/>
                    <a:pt x="153178" y="41151"/>
                    <a:pt x="162750" y="44517"/>
                  </a:cubicBezTo>
                  <a:cubicBezTo>
                    <a:pt x="175874" y="49123"/>
                    <a:pt x="178353" y="57626"/>
                    <a:pt x="178353" y="62945"/>
                  </a:cubicBezTo>
                  <a:cubicBezTo>
                    <a:pt x="178353" y="72696"/>
                    <a:pt x="168605" y="78539"/>
                    <a:pt x="156371" y="78539"/>
                  </a:cubicBezTo>
                  <a:cubicBezTo>
                    <a:pt x="135088" y="78539"/>
                    <a:pt x="106362" y="62239"/>
                    <a:pt x="106362" y="31933"/>
                  </a:cubicBezTo>
                  <a:cubicBezTo>
                    <a:pt x="106362" y="14036"/>
                    <a:pt x="117540" y="-1383"/>
                    <a:pt x="138282" y="-1383"/>
                  </a:cubicBezTo>
                  <a:cubicBezTo>
                    <a:pt x="168248" y="-1383"/>
                    <a:pt x="182253" y="16156"/>
                    <a:pt x="182253" y="18641"/>
                  </a:cubicBezTo>
                  <a:cubicBezTo>
                    <a:pt x="182253" y="19705"/>
                    <a:pt x="180664" y="21650"/>
                    <a:pt x="179242" y="21650"/>
                  </a:cubicBezTo>
                  <a:cubicBezTo>
                    <a:pt x="178178" y="21650"/>
                    <a:pt x="177820" y="21301"/>
                    <a:pt x="176406" y="19881"/>
                  </a:cubicBezTo>
                  <a:cubicBezTo>
                    <a:pt x="162576" y="3579"/>
                    <a:pt x="141825" y="3579"/>
                    <a:pt x="138640" y="3579"/>
                  </a:cubicBezTo>
                  <a:cubicBezTo>
                    <a:pt x="127995" y="3579"/>
                    <a:pt x="120908" y="10669"/>
                    <a:pt x="120908" y="25017"/>
                  </a:cubicBezTo>
                  <a:cubicBezTo>
                    <a:pt x="120908" y="27502"/>
                    <a:pt x="120908" y="31043"/>
                    <a:pt x="123037" y="40794"/>
                  </a:cubicBezTo>
                  <a:lnTo>
                    <a:pt x="134207" y="40794"/>
                  </a:lnTo>
                  <a:close/>
                  <a:moveTo>
                    <a:pt x="124451" y="45756"/>
                  </a:moveTo>
                  <a:cubicBezTo>
                    <a:pt x="131720" y="71449"/>
                    <a:pt x="151406" y="73577"/>
                    <a:pt x="156371" y="73577"/>
                  </a:cubicBezTo>
                  <a:cubicBezTo>
                    <a:pt x="164172" y="73577"/>
                    <a:pt x="170734" y="69678"/>
                    <a:pt x="170734" y="62945"/>
                  </a:cubicBezTo>
                  <a:cubicBezTo>
                    <a:pt x="170734" y="45756"/>
                    <a:pt x="140768" y="45756"/>
                    <a:pt x="133142" y="45756"/>
                  </a:cubicBezTo>
                  <a:lnTo>
                    <a:pt x="124451" y="45756"/>
                  </a:lnTo>
                  <a:close/>
                  <a:moveTo>
                    <a:pt x="268236" y="68266"/>
                  </a:moveTo>
                  <a:cubicBezTo>
                    <a:pt x="261855" y="67202"/>
                    <a:pt x="259193" y="62239"/>
                    <a:pt x="259193" y="58341"/>
                  </a:cubicBezTo>
                  <a:cubicBezTo>
                    <a:pt x="259193" y="53554"/>
                    <a:pt x="262920" y="51783"/>
                    <a:pt x="266106" y="51783"/>
                  </a:cubicBezTo>
                  <a:cubicBezTo>
                    <a:pt x="270005" y="51783"/>
                    <a:pt x="276218" y="54617"/>
                    <a:pt x="276218" y="63120"/>
                  </a:cubicBezTo>
                  <a:cubicBezTo>
                    <a:pt x="276218" y="75173"/>
                    <a:pt x="262389" y="78539"/>
                    <a:pt x="252808" y="78539"/>
                  </a:cubicBezTo>
                  <a:cubicBezTo>
                    <a:pt x="226210" y="78539"/>
                    <a:pt x="201567" y="54085"/>
                    <a:pt x="201567" y="29447"/>
                  </a:cubicBezTo>
                  <a:cubicBezTo>
                    <a:pt x="201567" y="14211"/>
                    <a:pt x="212205" y="-1383"/>
                    <a:pt x="234369" y="-1383"/>
                  </a:cubicBezTo>
                  <a:cubicBezTo>
                    <a:pt x="264334" y="-1383"/>
                    <a:pt x="278341" y="16156"/>
                    <a:pt x="278341" y="18641"/>
                  </a:cubicBezTo>
                  <a:cubicBezTo>
                    <a:pt x="278341" y="19705"/>
                    <a:pt x="276752" y="21650"/>
                    <a:pt x="275328" y="21650"/>
                  </a:cubicBezTo>
                  <a:cubicBezTo>
                    <a:pt x="274263" y="21650"/>
                    <a:pt x="273908" y="21301"/>
                    <a:pt x="272494" y="19881"/>
                  </a:cubicBezTo>
                  <a:cubicBezTo>
                    <a:pt x="258662" y="3579"/>
                    <a:pt x="237912" y="3579"/>
                    <a:pt x="234726" y="3579"/>
                  </a:cubicBezTo>
                  <a:cubicBezTo>
                    <a:pt x="221960" y="3579"/>
                    <a:pt x="216280" y="12257"/>
                    <a:pt x="216280" y="23247"/>
                  </a:cubicBezTo>
                  <a:cubicBezTo>
                    <a:pt x="216280" y="28391"/>
                    <a:pt x="218767" y="47701"/>
                    <a:pt x="227990" y="59936"/>
                  </a:cubicBezTo>
                  <a:cubicBezTo>
                    <a:pt x="234726" y="68615"/>
                    <a:pt x="243941" y="73577"/>
                    <a:pt x="252808" y="73577"/>
                  </a:cubicBezTo>
                  <a:cubicBezTo>
                    <a:pt x="255294" y="73577"/>
                    <a:pt x="263802" y="73228"/>
                    <a:pt x="268236" y="68266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334" name="任意多边形: 形状 1333">
              <a:extLst>
                <a:ext uri="{FF2B5EF4-FFF2-40B4-BE49-F238E27FC236}">
                  <a16:creationId xmlns:a16="http://schemas.microsoft.com/office/drawing/2014/main" id="{12D4B499-3805-03EB-A20E-0D24797CED04}"/>
                </a:ext>
              </a:extLst>
            </p:cNvPr>
            <p:cNvSpPr/>
            <p:nvPr>
              <p:custDataLst>
                <p:tags r:id="rId168"/>
              </p:custDataLst>
            </p:nvPr>
          </p:nvSpPr>
          <p:spPr>
            <a:xfrm flipV="1">
              <a:off x="12125376" y="-13417182"/>
              <a:ext cx="73761" cy="13648"/>
            </a:xfrm>
            <a:custGeom>
              <a:avLst/>
              <a:gdLst>
                <a:gd name="connsiteX0" fmla="*/ 73761 w 73761"/>
                <a:gd name="connsiteY0" fmla="*/ 5364 h 13648"/>
                <a:gd name="connsiteX1" fmla="*/ 64896 w 73761"/>
                <a:gd name="connsiteY1" fmla="*/ 12271 h 13648"/>
                <a:gd name="connsiteX2" fmla="*/ 8866 w 73761"/>
                <a:gd name="connsiteY2" fmla="*/ 12271 h 13648"/>
                <a:gd name="connsiteX3" fmla="*/ 0 w 73761"/>
                <a:gd name="connsiteY3" fmla="*/ 5537 h 13648"/>
                <a:gd name="connsiteX4" fmla="*/ 8866 w 73761"/>
                <a:gd name="connsiteY4" fmla="*/ -1377 h 13648"/>
                <a:gd name="connsiteX5" fmla="*/ 64896 w 73761"/>
                <a:gd name="connsiteY5" fmla="*/ -1377 h 13648"/>
                <a:gd name="connsiteX6" fmla="*/ 73761 w 73761"/>
                <a:gd name="connsiteY6" fmla="*/ 5364 h 13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761" h="13648">
                  <a:moveTo>
                    <a:pt x="73761" y="5364"/>
                  </a:moveTo>
                  <a:cubicBezTo>
                    <a:pt x="73761" y="12271"/>
                    <a:pt x="67025" y="12271"/>
                    <a:pt x="64896" y="12271"/>
                  </a:cubicBezTo>
                  <a:lnTo>
                    <a:pt x="8866" y="12271"/>
                  </a:lnTo>
                  <a:cubicBezTo>
                    <a:pt x="6919" y="12271"/>
                    <a:pt x="0" y="12271"/>
                    <a:pt x="0" y="5537"/>
                  </a:cubicBezTo>
                  <a:cubicBezTo>
                    <a:pt x="0" y="-1377"/>
                    <a:pt x="6737" y="-1377"/>
                    <a:pt x="8866" y="-1377"/>
                  </a:cubicBezTo>
                  <a:lnTo>
                    <a:pt x="64896" y="-1377"/>
                  </a:lnTo>
                  <a:cubicBezTo>
                    <a:pt x="66850" y="-1377"/>
                    <a:pt x="73761" y="-1377"/>
                    <a:pt x="73761" y="5364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335" name="任意多边形: 形状 1334">
              <a:extLst>
                <a:ext uri="{FF2B5EF4-FFF2-40B4-BE49-F238E27FC236}">
                  <a16:creationId xmlns:a16="http://schemas.microsoft.com/office/drawing/2014/main" id="{938A0165-0B7F-9E3E-A1AB-39FD4FC6BE17}"/>
                </a:ext>
              </a:extLst>
            </p:cNvPr>
            <p:cNvSpPr/>
            <p:nvPr>
              <p:custDataLst>
                <p:tags r:id="rId169"/>
              </p:custDataLst>
            </p:nvPr>
          </p:nvSpPr>
          <p:spPr>
            <a:xfrm flipV="1">
              <a:off x="12220401" y="-13505259"/>
              <a:ext cx="180666" cy="79922"/>
            </a:xfrm>
            <a:custGeom>
              <a:avLst/>
              <a:gdLst>
                <a:gd name="connsiteX0" fmla="*/ 66667 w 180666"/>
                <a:gd name="connsiteY0" fmla="*/ 68267 h 79922"/>
                <a:gd name="connsiteX1" fmla="*/ 57627 w 180666"/>
                <a:gd name="connsiteY1" fmla="*/ 58343 h 79922"/>
                <a:gd name="connsiteX2" fmla="*/ 64538 w 180666"/>
                <a:gd name="connsiteY2" fmla="*/ 51784 h 79922"/>
                <a:gd name="connsiteX3" fmla="*/ 74651 w 180666"/>
                <a:gd name="connsiteY3" fmla="*/ 63122 h 79922"/>
                <a:gd name="connsiteX4" fmla="*/ 51240 w 180666"/>
                <a:gd name="connsiteY4" fmla="*/ 78541 h 79922"/>
                <a:gd name="connsiteX5" fmla="*/ 0 w 180666"/>
                <a:gd name="connsiteY5" fmla="*/ 29449 h 79922"/>
                <a:gd name="connsiteX6" fmla="*/ 32801 w 180666"/>
                <a:gd name="connsiteY6" fmla="*/ -1382 h 79922"/>
                <a:gd name="connsiteX7" fmla="*/ 76772 w 180666"/>
                <a:gd name="connsiteY7" fmla="*/ 18643 h 79922"/>
                <a:gd name="connsiteX8" fmla="*/ 73762 w 180666"/>
                <a:gd name="connsiteY8" fmla="*/ 21652 h 79922"/>
                <a:gd name="connsiteX9" fmla="*/ 70925 w 180666"/>
                <a:gd name="connsiteY9" fmla="*/ 19882 h 79922"/>
                <a:gd name="connsiteX10" fmla="*/ 33159 w 180666"/>
                <a:gd name="connsiteY10" fmla="*/ 3581 h 79922"/>
                <a:gd name="connsiteX11" fmla="*/ 14712 w 180666"/>
                <a:gd name="connsiteY11" fmla="*/ 23249 h 79922"/>
                <a:gd name="connsiteX12" fmla="*/ 26422 w 180666"/>
                <a:gd name="connsiteY12" fmla="*/ 59938 h 79922"/>
                <a:gd name="connsiteX13" fmla="*/ 51240 w 180666"/>
                <a:gd name="connsiteY13" fmla="*/ 73579 h 79922"/>
                <a:gd name="connsiteX14" fmla="*/ 66667 w 180666"/>
                <a:gd name="connsiteY14" fmla="*/ 68267 h 79922"/>
                <a:gd name="connsiteX15" fmla="*/ 154244 w 180666"/>
                <a:gd name="connsiteY15" fmla="*/ 68084 h 79922"/>
                <a:gd name="connsiteX16" fmla="*/ 135980 w 180666"/>
                <a:gd name="connsiteY16" fmla="*/ 78541 h 79922"/>
                <a:gd name="connsiteX17" fmla="*/ 90238 w 180666"/>
                <a:gd name="connsiteY17" fmla="*/ 28036 h 79922"/>
                <a:gd name="connsiteX18" fmla="*/ 117010 w 180666"/>
                <a:gd name="connsiteY18" fmla="*/ -1382 h 79922"/>
                <a:gd name="connsiteX19" fmla="*/ 142185 w 180666"/>
                <a:gd name="connsiteY19" fmla="*/ 11021 h 79922"/>
                <a:gd name="connsiteX20" fmla="*/ 160448 w 180666"/>
                <a:gd name="connsiteY20" fmla="*/ -1382 h 79922"/>
                <a:gd name="connsiteX21" fmla="*/ 174462 w 180666"/>
                <a:gd name="connsiteY21" fmla="*/ 8011 h 79922"/>
                <a:gd name="connsiteX22" fmla="*/ 180666 w 180666"/>
                <a:gd name="connsiteY22" fmla="*/ 25733 h 79922"/>
                <a:gd name="connsiteX23" fmla="*/ 177830 w 180666"/>
                <a:gd name="connsiteY23" fmla="*/ 28036 h 79922"/>
                <a:gd name="connsiteX24" fmla="*/ 173929 w 180666"/>
                <a:gd name="connsiteY24" fmla="*/ 22542 h 79922"/>
                <a:gd name="connsiteX25" fmla="*/ 160980 w 180666"/>
                <a:gd name="connsiteY25" fmla="*/ 3581 h 79922"/>
                <a:gd name="connsiteX26" fmla="*/ 155133 w 180666"/>
                <a:gd name="connsiteY26" fmla="*/ 12259 h 79922"/>
                <a:gd name="connsiteX27" fmla="*/ 157787 w 180666"/>
                <a:gd name="connsiteY27" fmla="*/ 26265 h 79922"/>
                <a:gd name="connsiteX28" fmla="*/ 161687 w 180666"/>
                <a:gd name="connsiteY28" fmla="*/ 42216 h 79922"/>
                <a:gd name="connsiteX29" fmla="*/ 165238 w 180666"/>
                <a:gd name="connsiteY29" fmla="*/ 55683 h 79922"/>
                <a:gd name="connsiteX30" fmla="*/ 168432 w 180666"/>
                <a:gd name="connsiteY30" fmla="*/ 69506 h 79922"/>
                <a:gd name="connsiteX31" fmla="*/ 162402 w 180666"/>
                <a:gd name="connsiteY31" fmla="*/ 75174 h 79922"/>
                <a:gd name="connsiteX32" fmla="*/ 154244 w 180666"/>
                <a:gd name="connsiteY32" fmla="*/ 68084 h 79922"/>
                <a:gd name="connsiteX33" fmla="*/ 142900 w 180666"/>
                <a:gd name="connsiteY33" fmla="*/ 22542 h 79922"/>
                <a:gd name="connsiteX34" fmla="*/ 133851 w 180666"/>
                <a:gd name="connsiteY34" fmla="*/ 10671 h 79922"/>
                <a:gd name="connsiteX35" fmla="*/ 117541 w 180666"/>
                <a:gd name="connsiteY35" fmla="*/ 3581 h 79922"/>
                <a:gd name="connsiteX36" fmla="*/ 104593 w 180666"/>
                <a:gd name="connsiteY36" fmla="*/ 20771 h 79922"/>
                <a:gd name="connsiteX37" fmla="*/ 113816 w 180666"/>
                <a:gd name="connsiteY37" fmla="*/ 56747 h 79922"/>
                <a:gd name="connsiteX38" fmla="*/ 135980 w 180666"/>
                <a:gd name="connsiteY38" fmla="*/ 73579 h 79922"/>
                <a:gd name="connsiteX39" fmla="*/ 151765 w 180666"/>
                <a:gd name="connsiteY39" fmla="*/ 58160 h 79922"/>
                <a:gd name="connsiteX40" fmla="*/ 151233 w 180666"/>
                <a:gd name="connsiteY40" fmla="*/ 55683 h 79922"/>
                <a:gd name="connsiteX41" fmla="*/ 142900 w 180666"/>
                <a:gd name="connsiteY41" fmla="*/ 22542 h 79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80666" h="79922">
                  <a:moveTo>
                    <a:pt x="66667" y="68267"/>
                  </a:moveTo>
                  <a:cubicBezTo>
                    <a:pt x="60288" y="67204"/>
                    <a:pt x="57627" y="62241"/>
                    <a:pt x="57627" y="58343"/>
                  </a:cubicBezTo>
                  <a:cubicBezTo>
                    <a:pt x="57627" y="53555"/>
                    <a:pt x="61353" y="51784"/>
                    <a:pt x="64538" y="51784"/>
                  </a:cubicBezTo>
                  <a:cubicBezTo>
                    <a:pt x="68439" y="51784"/>
                    <a:pt x="74651" y="54619"/>
                    <a:pt x="74651" y="63122"/>
                  </a:cubicBezTo>
                  <a:cubicBezTo>
                    <a:pt x="74651" y="75174"/>
                    <a:pt x="60820" y="78541"/>
                    <a:pt x="51240" y="78541"/>
                  </a:cubicBezTo>
                  <a:cubicBezTo>
                    <a:pt x="24643" y="78541"/>
                    <a:pt x="0" y="54087"/>
                    <a:pt x="0" y="29449"/>
                  </a:cubicBezTo>
                  <a:cubicBezTo>
                    <a:pt x="0" y="14213"/>
                    <a:pt x="10637" y="-1382"/>
                    <a:pt x="32801" y="-1382"/>
                  </a:cubicBezTo>
                  <a:cubicBezTo>
                    <a:pt x="62767" y="-1382"/>
                    <a:pt x="76772" y="16157"/>
                    <a:pt x="76772" y="18643"/>
                  </a:cubicBezTo>
                  <a:cubicBezTo>
                    <a:pt x="76772" y="19707"/>
                    <a:pt x="75183" y="21652"/>
                    <a:pt x="73762" y="21652"/>
                  </a:cubicBezTo>
                  <a:cubicBezTo>
                    <a:pt x="72697" y="21652"/>
                    <a:pt x="72340" y="21303"/>
                    <a:pt x="70925" y="19882"/>
                  </a:cubicBezTo>
                  <a:cubicBezTo>
                    <a:pt x="57094" y="3581"/>
                    <a:pt x="36345" y="3581"/>
                    <a:pt x="33159" y="3581"/>
                  </a:cubicBezTo>
                  <a:cubicBezTo>
                    <a:pt x="20393" y="3581"/>
                    <a:pt x="14712" y="12259"/>
                    <a:pt x="14712" y="23249"/>
                  </a:cubicBezTo>
                  <a:cubicBezTo>
                    <a:pt x="14712" y="28393"/>
                    <a:pt x="17199" y="47703"/>
                    <a:pt x="26422" y="59938"/>
                  </a:cubicBezTo>
                  <a:cubicBezTo>
                    <a:pt x="33159" y="68616"/>
                    <a:pt x="42374" y="73579"/>
                    <a:pt x="51240" y="73579"/>
                  </a:cubicBezTo>
                  <a:cubicBezTo>
                    <a:pt x="53726" y="73579"/>
                    <a:pt x="62234" y="73230"/>
                    <a:pt x="66667" y="68267"/>
                  </a:cubicBezTo>
                  <a:close/>
                  <a:moveTo>
                    <a:pt x="154244" y="68084"/>
                  </a:moveTo>
                  <a:cubicBezTo>
                    <a:pt x="150518" y="73937"/>
                    <a:pt x="144488" y="78541"/>
                    <a:pt x="135980" y="78541"/>
                  </a:cubicBezTo>
                  <a:cubicBezTo>
                    <a:pt x="113283" y="78541"/>
                    <a:pt x="90238" y="53555"/>
                    <a:pt x="90238" y="28036"/>
                  </a:cubicBezTo>
                  <a:cubicBezTo>
                    <a:pt x="90238" y="10846"/>
                    <a:pt x="101757" y="-1382"/>
                    <a:pt x="117010" y="-1382"/>
                  </a:cubicBezTo>
                  <a:cubicBezTo>
                    <a:pt x="126582" y="-1382"/>
                    <a:pt x="135090" y="4113"/>
                    <a:pt x="142185" y="11021"/>
                  </a:cubicBezTo>
                  <a:cubicBezTo>
                    <a:pt x="145553" y="389"/>
                    <a:pt x="155841" y="-1382"/>
                    <a:pt x="160448" y="-1382"/>
                  </a:cubicBezTo>
                  <a:cubicBezTo>
                    <a:pt x="166835" y="-1382"/>
                    <a:pt x="171268" y="2517"/>
                    <a:pt x="174462" y="8011"/>
                  </a:cubicBezTo>
                  <a:cubicBezTo>
                    <a:pt x="178362" y="14920"/>
                    <a:pt x="180666" y="25018"/>
                    <a:pt x="180666" y="25733"/>
                  </a:cubicBezTo>
                  <a:cubicBezTo>
                    <a:pt x="180666" y="28036"/>
                    <a:pt x="178362" y="28036"/>
                    <a:pt x="177830" y="28036"/>
                  </a:cubicBezTo>
                  <a:cubicBezTo>
                    <a:pt x="175343" y="28036"/>
                    <a:pt x="175169" y="27329"/>
                    <a:pt x="173929" y="22542"/>
                  </a:cubicBezTo>
                  <a:cubicBezTo>
                    <a:pt x="171800" y="14037"/>
                    <a:pt x="168432" y="3581"/>
                    <a:pt x="160980" y="3581"/>
                  </a:cubicBezTo>
                  <a:cubicBezTo>
                    <a:pt x="156373" y="3581"/>
                    <a:pt x="155133" y="7479"/>
                    <a:pt x="155133" y="12259"/>
                  </a:cubicBezTo>
                  <a:cubicBezTo>
                    <a:pt x="155133" y="15277"/>
                    <a:pt x="156548" y="21652"/>
                    <a:pt x="157787" y="26265"/>
                  </a:cubicBezTo>
                  <a:cubicBezTo>
                    <a:pt x="159034" y="31045"/>
                    <a:pt x="160806" y="38310"/>
                    <a:pt x="161687" y="42216"/>
                  </a:cubicBezTo>
                  <a:lnTo>
                    <a:pt x="165238" y="55683"/>
                  </a:lnTo>
                  <a:cubicBezTo>
                    <a:pt x="166303" y="60287"/>
                    <a:pt x="168432" y="68616"/>
                    <a:pt x="168432" y="69506"/>
                  </a:cubicBezTo>
                  <a:cubicBezTo>
                    <a:pt x="168432" y="73405"/>
                    <a:pt x="165238" y="75174"/>
                    <a:pt x="162402" y="75174"/>
                  </a:cubicBezTo>
                  <a:cubicBezTo>
                    <a:pt x="159384" y="75174"/>
                    <a:pt x="155308" y="73047"/>
                    <a:pt x="154244" y="68084"/>
                  </a:cubicBezTo>
                  <a:close/>
                  <a:moveTo>
                    <a:pt x="142900" y="22542"/>
                  </a:moveTo>
                  <a:cubicBezTo>
                    <a:pt x="141652" y="17579"/>
                    <a:pt x="137752" y="14037"/>
                    <a:pt x="133851" y="10671"/>
                  </a:cubicBezTo>
                  <a:cubicBezTo>
                    <a:pt x="132254" y="9250"/>
                    <a:pt x="125168" y="3581"/>
                    <a:pt x="117541" y="3581"/>
                  </a:cubicBezTo>
                  <a:cubicBezTo>
                    <a:pt x="110980" y="3581"/>
                    <a:pt x="104593" y="8187"/>
                    <a:pt x="104593" y="20771"/>
                  </a:cubicBezTo>
                  <a:cubicBezTo>
                    <a:pt x="104593" y="30164"/>
                    <a:pt x="109740" y="49657"/>
                    <a:pt x="113816" y="56747"/>
                  </a:cubicBezTo>
                  <a:cubicBezTo>
                    <a:pt x="121975" y="70919"/>
                    <a:pt x="131015" y="73579"/>
                    <a:pt x="135980" y="73579"/>
                  </a:cubicBezTo>
                  <a:cubicBezTo>
                    <a:pt x="148389" y="73579"/>
                    <a:pt x="151765" y="60113"/>
                    <a:pt x="151765" y="58160"/>
                  </a:cubicBezTo>
                  <a:cubicBezTo>
                    <a:pt x="151765" y="57452"/>
                    <a:pt x="151408" y="56215"/>
                    <a:pt x="151233" y="55683"/>
                  </a:cubicBezTo>
                  <a:lnTo>
                    <a:pt x="142900" y="22542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336" name="任意多边形: 形状 1335">
              <a:extLst>
                <a:ext uri="{FF2B5EF4-FFF2-40B4-BE49-F238E27FC236}">
                  <a16:creationId xmlns:a16="http://schemas.microsoft.com/office/drawing/2014/main" id="{C6D3D07B-50A8-4697-B2B2-EF946CF6CCB9}"/>
                </a:ext>
              </a:extLst>
            </p:cNvPr>
            <p:cNvSpPr/>
            <p:nvPr>
              <p:custDataLst>
                <p:tags r:id="rId170"/>
              </p:custDataLst>
            </p:nvPr>
          </p:nvSpPr>
          <p:spPr>
            <a:xfrm flipV="1">
              <a:off x="12419883" y="-13417182"/>
              <a:ext cx="73761" cy="13648"/>
            </a:xfrm>
            <a:custGeom>
              <a:avLst/>
              <a:gdLst>
                <a:gd name="connsiteX0" fmla="*/ 73761 w 73761"/>
                <a:gd name="connsiteY0" fmla="*/ 5364 h 13648"/>
                <a:gd name="connsiteX1" fmla="*/ 64896 w 73761"/>
                <a:gd name="connsiteY1" fmla="*/ 12271 h 13648"/>
                <a:gd name="connsiteX2" fmla="*/ 8865 w 73761"/>
                <a:gd name="connsiteY2" fmla="*/ 12271 h 13648"/>
                <a:gd name="connsiteX3" fmla="*/ 0 w 73761"/>
                <a:gd name="connsiteY3" fmla="*/ 5537 h 13648"/>
                <a:gd name="connsiteX4" fmla="*/ 8865 w 73761"/>
                <a:gd name="connsiteY4" fmla="*/ -1377 h 13648"/>
                <a:gd name="connsiteX5" fmla="*/ 64896 w 73761"/>
                <a:gd name="connsiteY5" fmla="*/ -1377 h 13648"/>
                <a:gd name="connsiteX6" fmla="*/ 73761 w 73761"/>
                <a:gd name="connsiteY6" fmla="*/ 5364 h 13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761" h="13648">
                  <a:moveTo>
                    <a:pt x="73761" y="5364"/>
                  </a:moveTo>
                  <a:cubicBezTo>
                    <a:pt x="73761" y="12271"/>
                    <a:pt x="67025" y="12271"/>
                    <a:pt x="64896" y="12271"/>
                  </a:cubicBezTo>
                  <a:lnTo>
                    <a:pt x="8865" y="12271"/>
                  </a:lnTo>
                  <a:cubicBezTo>
                    <a:pt x="6919" y="12271"/>
                    <a:pt x="0" y="12271"/>
                    <a:pt x="0" y="5537"/>
                  </a:cubicBezTo>
                  <a:cubicBezTo>
                    <a:pt x="0" y="-1377"/>
                    <a:pt x="6737" y="-1377"/>
                    <a:pt x="8865" y="-1377"/>
                  </a:cubicBezTo>
                  <a:lnTo>
                    <a:pt x="64896" y="-1377"/>
                  </a:lnTo>
                  <a:cubicBezTo>
                    <a:pt x="66850" y="-1377"/>
                    <a:pt x="73761" y="-1377"/>
                    <a:pt x="73761" y="5364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337" name="任意多边形: 形状 1336">
              <a:extLst>
                <a:ext uri="{FF2B5EF4-FFF2-40B4-BE49-F238E27FC236}">
                  <a16:creationId xmlns:a16="http://schemas.microsoft.com/office/drawing/2014/main" id="{FD257A11-5C35-F038-3FB7-EC7BB261BF55}"/>
                </a:ext>
              </a:extLst>
            </p:cNvPr>
            <p:cNvSpPr/>
            <p:nvPr>
              <p:custDataLst>
                <p:tags r:id="rId171"/>
              </p:custDataLst>
            </p:nvPr>
          </p:nvSpPr>
          <p:spPr>
            <a:xfrm flipV="1">
              <a:off x="12514907" y="-13550096"/>
              <a:ext cx="39720" cy="124759"/>
            </a:xfrm>
            <a:custGeom>
              <a:avLst/>
              <a:gdLst>
                <a:gd name="connsiteX0" fmla="*/ 39006 w 39720"/>
                <a:gd name="connsiteY0" fmla="*/ 118057 h 124759"/>
                <a:gd name="connsiteX1" fmla="*/ 39721 w 39720"/>
                <a:gd name="connsiteY1" fmla="*/ 120898 h 124759"/>
                <a:gd name="connsiteX2" fmla="*/ 36877 w 39720"/>
                <a:gd name="connsiteY2" fmla="*/ 123376 h 124759"/>
                <a:gd name="connsiteX3" fmla="*/ 14180 w 39720"/>
                <a:gd name="connsiteY3" fmla="*/ 121605 h 124759"/>
                <a:gd name="connsiteX4" fmla="*/ 10463 w 39720"/>
                <a:gd name="connsiteY4" fmla="*/ 117531 h 124759"/>
                <a:gd name="connsiteX5" fmla="*/ 14895 w 39720"/>
                <a:gd name="connsiteY5" fmla="*/ 115047 h 124759"/>
                <a:gd name="connsiteX6" fmla="*/ 23404 w 39720"/>
                <a:gd name="connsiteY6" fmla="*/ 112388 h 124759"/>
                <a:gd name="connsiteX7" fmla="*/ 22696 w 39720"/>
                <a:gd name="connsiteY7" fmla="*/ 108489 h 124759"/>
                <a:gd name="connsiteX8" fmla="*/ 707 w 39720"/>
                <a:gd name="connsiteY8" fmla="*/ 20944 h 124759"/>
                <a:gd name="connsiteX9" fmla="*/ 0 w 39720"/>
                <a:gd name="connsiteY9" fmla="*/ 15450 h 124759"/>
                <a:gd name="connsiteX10" fmla="*/ 18613 w 39720"/>
                <a:gd name="connsiteY10" fmla="*/ -1383 h 124759"/>
                <a:gd name="connsiteX11" fmla="*/ 32801 w 39720"/>
                <a:gd name="connsiteY11" fmla="*/ 8010 h 124759"/>
                <a:gd name="connsiteX12" fmla="*/ 39006 w 39720"/>
                <a:gd name="connsiteY12" fmla="*/ 25732 h 124759"/>
                <a:gd name="connsiteX13" fmla="*/ 36170 w 39720"/>
                <a:gd name="connsiteY13" fmla="*/ 28034 h 124759"/>
                <a:gd name="connsiteX14" fmla="*/ 32627 w 39720"/>
                <a:gd name="connsiteY14" fmla="*/ 23779 h 124759"/>
                <a:gd name="connsiteX15" fmla="*/ 19328 w 39720"/>
                <a:gd name="connsiteY15" fmla="*/ 3579 h 124759"/>
                <a:gd name="connsiteX16" fmla="*/ 13299 w 39720"/>
                <a:gd name="connsiteY16" fmla="*/ 12257 h 124759"/>
                <a:gd name="connsiteX17" fmla="*/ 14363 w 39720"/>
                <a:gd name="connsiteY17" fmla="*/ 19530 h 124759"/>
                <a:gd name="connsiteX18" fmla="*/ 39006 w 39720"/>
                <a:gd name="connsiteY18" fmla="*/ 118057 h 124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9720" h="124759">
                  <a:moveTo>
                    <a:pt x="39006" y="118057"/>
                  </a:moveTo>
                  <a:cubicBezTo>
                    <a:pt x="39189" y="118414"/>
                    <a:pt x="39721" y="120717"/>
                    <a:pt x="39721" y="120898"/>
                  </a:cubicBezTo>
                  <a:cubicBezTo>
                    <a:pt x="39721" y="121781"/>
                    <a:pt x="39006" y="123376"/>
                    <a:pt x="36877" y="123376"/>
                  </a:cubicBezTo>
                  <a:cubicBezTo>
                    <a:pt x="33334" y="123376"/>
                    <a:pt x="18613" y="121964"/>
                    <a:pt x="14180" y="121605"/>
                  </a:cubicBezTo>
                  <a:cubicBezTo>
                    <a:pt x="12941" y="121430"/>
                    <a:pt x="10463" y="121249"/>
                    <a:pt x="10463" y="117531"/>
                  </a:cubicBezTo>
                  <a:cubicBezTo>
                    <a:pt x="10463" y="115047"/>
                    <a:pt x="12941" y="115047"/>
                    <a:pt x="14895" y="115047"/>
                  </a:cubicBezTo>
                  <a:cubicBezTo>
                    <a:pt x="23404" y="115047"/>
                    <a:pt x="23404" y="113808"/>
                    <a:pt x="23404" y="112388"/>
                  </a:cubicBezTo>
                  <a:cubicBezTo>
                    <a:pt x="23404" y="111149"/>
                    <a:pt x="23046" y="110085"/>
                    <a:pt x="22696" y="108489"/>
                  </a:cubicBezTo>
                  <a:lnTo>
                    <a:pt x="707" y="20944"/>
                  </a:lnTo>
                  <a:cubicBezTo>
                    <a:pt x="175" y="19173"/>
                    <a:pt x="0" y="17219"/>
                    <a:pt x="0" y="15450"/>
                  </a:cubicBezTo>
                  <a:cubicBezTo>
                    <a:pt x="0" y="4111"/>
                    <a:pt x="10105" y="-1383"/>
                    <a:pt x="18613" y="-1383"/>
                  </a:cubicBezTo>
                  <a:cubicBezTo>
                    <a:pt x="22871" y="-1383"/>
                    <a:pt x="28194" y="31"/>
                    <a:pt x="32801" y="8010"/>
                  </a:cubicBezTo>
                  <a:cubicBezTo>
                    <a:pt x="36528" y="14568"/>
                    <a:pt x="39006" y="25017"/>
                    <a:pt x="39006" y="25732"/>
                  </a:cubicBezTo>
                  <a:cubicBezTo>
                    <a:pt x="39006" y="28034"/>
                    <a:pt x="36702" y="28034"/>
                    <a:pt x="36170" y="28034"/>
                  </a:cubicBezTo>
                  <a:cubicBezTo>
                    <a:pt x="33691" y="28034"/>
                    <a:pt x="33334" y="26971"/>
                    <a:pt x="32627" y="23779"/>
                  </a:cubicBezTo>
                  <a:cubicBezTo>
                    <a:pt x="30323" y="14918"/>
                    <a:pt x="26947" y="3579"/>
                    <a:pt x="19328" y="3579"/>
                  </a:cubicBezTo>
                  <a:cubicBezTo>
                    <a:pt x="14538" y="3579"/>
                    <a:pt x="13299" y="8010"/>
                    <a:pt x="13299" y="12257"/>
                  </a:cubicBezTo>
                  <a:cubicBezTo>
                    <a:pt x="13299" y="14211"/>
                    <a:pt x="13831" y="17578"/>
                    <a:pt x="14363" y="19530"/>
                  </a:cubicBezTo>
                  <a:lnTo>
                    <a:pt x="39006" y="118057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338" name="任意多边形: 形状 1337">
              <a:extLst>
                <a:ext uri="{FF2B5EF4-FFF2-40B4-BE49-F238E27FC236}">
                  <a16:creationId xmlns:a16="http://schemas.microsoft.com/office/drawing/2014/main" id="{57B2EB24-5DA5-7FEE-2C72-D7B4C2F43B68}"/>
                </a:ext>
              </a:extLst>
            </p:cNvPr>
            <p:cNvSpPr/>
            <p:nvPr>
              <p:custDataLst>
                <p:tags r:id="rId172"/>
              </p:custDataLst>
            </p:nvPr>
          </p:nvSpPr>
          <p:spPr>
            <a:xfrm flipV="1">
              <a:off x="12577082" y="-13505259"/>
              <a:ext cx="108342" cy="79922"/>
            </a:xfrm>
            <a:custGeom>
              <a:avLst/>
              <a:gdLst>
                <a:gd name="connsiteX0" fmla="*/ 13299 w 108342"/>
                <a:gd name="connsiteY0" fmla="*/ 11553 h 79922"/>
                <a:gd name="connsiteX1" fmla="*/ 11527 w 108342"/>
                <a:gd name="connsiteY1" fmla="*/ 4288 h 79922"/>
                <a:gd name="connsiteX2" fmla="*/ 17557 w 108342"/>
                <a:gd name="connsiteY2" fmla="*/ -1382 h 79922"/>
                <a:gd name="connsiteX3" fmla="*/ 24468 w 108342"/>
                <a:gd name="connsiteY3" fmla="*/ 2517 h 79922"/>
                <a:gd name="connsiteX4" fmla="*/ 27662 w 108342"/>
                <a:gd name="connsiteY4" fmla="*/ 13506 h 79922"/>
                <a:gd name="connsiteX5" fmla="*/ 31562 w 108342"/>
                <a:gd name="connsiteY5" fmla="*/ 29449 h 79922"/>
                <a:gd name="connsiteX6" fmla="*/ 34573 w 108342"/>
                <a:gd name="connsiteY6" fmla="*/ 41328 h 79922"/>
                <a:gd name="connsiteX7" fmla="*/ 42025 w 108342"/>
                <a:gd name="connsiteY7" fmla="*/ 57279 h 79922"/>
                <a:gd name="connsiteX8" fmla="*/ 68622 w 108342"/>
                <a:gd name="connsiteY8" fmla="*/ 73579 h 79922"/>
                <a:gd name="connsiteX9" fmla="*/ 79084 w 108342"/>
                <a:gd name="connsiteY9" fmla="*/ 61177 h 79922"/>
                <a:gd name="connsiteX10" fmla="*/ 68622 w 108342"/>
                <a:gd name="connsiteY10" fmla="*/ 23430 h 79922"/>
                <a:gd name="connsiteX11" fmla="*/ 65960 w 108342"/>
                <a:gd name="connsiteY11" fmla="*/ 13856 h 79922"/>
                <a:gd name="connsiteX12" fmla="*/ 82802 w 108342"/>
                <a:gd name="connsiteY12" fmla="*/ -1382 h 79922"/>
                <a:gd name="connsiteX13" fmla="*/ 108342 w 108342"/>
                <a:gd name="connsiteY13" fmla="*/ 25733 h 79922"/>
                <a:gd name="connsiteX14" fmla="*/ 105498 w 108342"/>
                <a:gd name="connsiteY14" fmla="*/ 28036 h 79922"/>
                <a:gd name="connsiteX15" fmla="*/ 102130 w 108342"/>
                <a:gd name="connsiteY15" fmla="*/ 25018 h 79922"/>
                <a:gd name="connsiteX16" fmla="*/ 83334 w 108342"/>
                <a:gd name="connsiteY16" fmla="*/ 3581 h 79922"/>
                <a:gd name="connsiteX17" fmla="*/ 78901 w 108342"/>
                <a:gd name="connsiteY17" fmla="*/ 9782 h 79922"/>
                <a:gd name="connsiteX18" fmla="*/ 82985 w 108342"/>
                <a:gd name="connsiteY18" fmla="*/ 24138 h 79922"/>
                <a:gd name="connsiteX19" fmla="*/ 92383 w 108342"/>
                <a:gd name="connsiteY19" fmla="*/ 58343 h 79922"/>
                <a:gd name="connsiteX20" fmla="*/ 69329 w 108342"/>
                <a:gd name="connsiteY20" fmla="*/ 78541 h 79922"/>
                <a:gd name="connsiteX21" fmla="*/ 39363 w 108342"/>
                <a:gd name="connsiteY21" fmla="*/ 62416 h 79922"/>
                <a:gd name="connsiteX22" fmla="*/ 20393 w 108342"/>
                <a:gd name="connsiteY22" fmla="*/ 78541 h 79922"/>
                <a:gd name="connsiteX23" fmla="*/ 6387 w 108342"/>
                <a:gd name="connsiteY23" fmla="*/ 68974 h 79922"/>
                <a:gd name="connsiteX24" fmla="*/ 0 w 108342"/>
                <a:gd name="connsiteY24" fmla="*/ 51426 h 79922"/>
                <a:gd name="connsiteX25" fmla="*/ 3011 w 108342"/>
                <a:gd name="connsiteY25" fmla="*/ 49125 h 79922"/>
                <a:gd name="connsiteX26" fmla="*/ 6919 w 108342"/>
                <a:gd name="connsiteY26" fmla="*/ 54444 h 79922"/>
                <a:gd name="connsiteX27" fmla="*/ 19860 w 108342"/>
                <a:gd name="connsiteY27" fmla="*/ 73579 h 79922"/>
                <a:gd name="connsiteX28" fmla="*/ 25707 w 108342"/>
                <a:gd name="connsiteY28" fmla="*/ 64893 h 79922"/>
                <a:gd name="connsiteX29" fmla="*/ 22871 w 108342"/>
                <a:gd name="connsiteY29" fmla="*/ 50189 h 79922"/>
                <a:gd name="connsiteX30" fmla="*/ 18971 w 108342"/>
                <a:gd name="connsiteY30" fmla="*/ 34238 h 79922"/>
                <a:gd name="connsiteX31" fmla="*/ 13299 w 108342"/>
                <a:gd name="connsiteY31" fmla="*/ 11553 h 79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08342" h="79922">
                  <a:moveTo>
                    <a:pt x="13299" y="11553"/>
                  </a:moveTo>
                  <a:cubicBezTo>
                    <a:pt x="12592" y="9250"/>
                    <a:pt x="11527" y="4820"/>
                    <a:pt x="11527" y="4288"/>
                  </a:cubicBezTo>
                  <a:cubicBezTo>
                    <a:pt x="11527" y="389"/>
                    <a:pt x="14721" y="-1382"/>
                    <a:pt x="17557" y="-1382"/>
                  </a:cubicBezTo>
                  <a:cubicBezTo>
                    <a:pt x="20742" y="-1382"/>
                    <a:pt x="23586" y="921"/>
                    <a:pt x="24468" y="2517"/>
                  </a:cubicBezTo>
                  <a:cubicBezTo>
                    <a:pt x="25358" y="4113"/>
                    <a:pt x="26772" y="9782"/>
                    <a:pt x="27662" y="13506"/>
                  </a:cubicBezTo>
                  <a:cubicBezTo>
                    <a:pt x="28551" y="16872"/>
                    <a:pt x="30498" y="25018"/>
                    <a:pt x="31562" y="29449"/>
                  </a:cubicBezTo>
                  <a:cubicBezTo>
                    <a:pt x="32627" y="33355"/>
                    <a:pt x="33691" y="37254"/>
                    <a:pt x="34573" y="41328"/>
                  </a:cubicBezTo>
                  <a:cubicBezTo>
                    <a:pt x="36527" y="48591"/>
                    <a:pt x="36885" y="50013"/>
                    <a:pt x="42025" y="57279"/>
                  </a:cubicBezTo>
                  <a:cubicBezTo>
                    <a:pt x="46990" y="64369"/>
                    <a:pt x="55323" y="73579"/>
                    <a:pt x="68622" y="73579"/>
                  </a:cubicBezTo>
                  <a:cubicBezTo>
                    <a:pt x="78901" y="73579"/>
                    <a:pt x="79084" y="64544"/>
                    <a:pt x="79084" y="61177"/>
                  </a:cubicBezTo>
                  <a:cubicBezTo>
                    <a:pt x="79084" y="50545"/>
                    <a:pt x="71458" y="30871"/>
                    <a:pt x="68622" y="23430"/>
                  </a:cubicBezTo>
                  <a:cubicBezTo>
                    <a:pt x="66667" y="18468"/>
                    <a:pt x="65960" y="16872"/>
                    <a:pt x="65960" y="13856"/>
                  </a:cubicBezTo>
                  <a:cubicBezTo>
                    <a:pt x="65960" y="4463"/>
                    <a:pt x="73762" y="-1382"/>
                    <a:pt x="82802" y="-1382"/>
                  </a:cubicBezTo>
                  <a:cubicBezTo>
                    <a:pt x="100533" y="-1382"/>
                    <a:pt x="108342" y="23074"/>
                    <a:pt x="108342" y="25733"/>
                  </a:cubicBezTo>
                  <a:cubicBezTo>
                    <a:pt x="108342" y="28036"/>
                    <a:pt x="106031" y="28036"/>
                    <a:pt x="105498" y="28036"/>
                  </a:cubicBezTo>
                  <a:cubicBezTo>
                    <a:pt x="103020" y="28036"/>
                    <a:pt x="102845" y="26972"/>
                    <a:pt x="102130" y="25018"/>
                  </a:cubicBezTo>
                  <a:cubicBezTo>
                    <a:pt x="98055" y="10846"/>
                    <a:pt x="90428" y="3581"/>
                    <a:pt x="83334" y="3581"/>
                  </a:cubicBezTo>
                  <a:cubicBezTo>
                    <a:pt x="79617" y="3581"/>
                    <a:pt x="78901" y="6059"/>
                    <a:pt x="78901" y="9782"/>
                  </a:cubicBezTo>
                  <a:cubicBezTo>
                    <a:pt x="78901" y="13856"/>
                    <a:pt x="79791" y="16157"/>
                    <a:pt x="82985" y="24138"/>
                  </a:cubicBezTo>
                  <a:cubicBezTo>
                    <a:pt x="85114" y="29632"/>
                    <a:pt x="92383" y="48418"/>
                    <a:pt x="92383" y="58343"/>
                  </a:cubicBezTo>
                  <a:cubicBezTo>
                    <a:pt x="92383" y="75533"/>
                    <a:pt x="78727" y="78541"/>
                    <a:pt x="69329" y="78541"/>
                  </a:cubicBezTo>
                  <a:cubicBezTo>
                    <a:pt x="54616" y="78541"/>
                    <a:pt x="44686" y="69506"/>
                    <a:pt x="39363" y="62416"/>
                  </a:cubicBezTo>
                  <a:cubicBezTo>
                    <a:pt x="38124" y="74643"/>
                    <a:pt x="27662" y="78541"/>
                    <a:pt x="20393" y="78541"/>
                  </a:cubicBezTo>
                  <a:cubicBezTo>
                    <a:pt x="12766" y="78541"/>
                    <a:pt x="8691" y="73047"/>
                    <a:pt x="6387" y="68974"/>
                  </a:cubicBezTo>
                  <a:cubicBezTo>
                    <a:pt x="2487" y="62416"/>
                    <a:pt x="0" y="52316"/>
                    <a:pt x="0" y="51426"/>
                  </a:cubicBezTo>
                  <a:cubicBezTo>
                    <a:pt x="0" y="49125"/>
                    <a:pt x="2487" y="49125"/>
                    <a:pt x="3011" y="49125"/>
                  </a:cubicBezTo>
                  <a:cubicBezTo>
                    <a:pt x="5497" y="49125"/>
                    <a:pt x="5672" y="49657"/>
                    <a:pt x="6919" y="54444"/>
                  </a:cubicBezTo>
                  <a:cubicBezTo>
                    <a:pt x="9573" y="64893"/>
                    <a:pt x="12941" y="73579"/>
                    <a:pt x="19860" y="73579"/>
                  </a:cubicBezTo>
                  <a:cubicBezTo>
                    <a:pt x="24468" y="73579"/>
                    <a:pt x="25707" y="69680"/>
                    <a:pt x="25707" y="64893"/>
                  </a:cubicBezTo>
                  <a:cubicBezTo>
                    <a:pt x="25707" y="61526"/>
                    <a:pt x="24118" y="54976"/>
                    <a:pt x="22871" y="50189"/>
                  </a:cubicBezTo>
                  <a:cubicBezTo>
                    <a:pt x="21632" y="45400"/>
                    <a:pt x="19860" y="38135"/>
                    <a:pt x="18971" y="34238"/>
                  </a:cubicBezTo>
                  <a:lnTo>
                    <a:pt x="13299" y="11553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339" name="任意多边形: 形状 1338">
              <a:extLst>
                <a:ext uri="{FF2B5EF4-FFF2-40B4-BE49-F238E27FC236}">
                  <a16:creationId xmlns:a16="http://schemas.microsoft.com/office/drawing/2014/main" id="{79281D54-89DC-257B-2675-DF88EDE01509}"/>
                </a:ext>
              </a:extLst>
            </p:cNvPr>
            <p:cNvSpPr/>
            <p:nvPr>
              <p:custDataLst>
                <p:tags r:id="rId173"/>
              </p:custDataLst>
            </p:nvPr>
          </p:nvSpPr>
          <p:spPr>
            <a:xfrm flipV="1">
              <a:off x="12791372" y="-13415486"/>
              <a:ext cx="168400" cy="59223"/>
            </a:xfrm>
            <a:custGeom>
              <a:avLst/>
              <a:gdLst>
                <a:gd name="connsiteX0" fmla="*/ 159789 w 168400"/>
                <a:gd name="connsiteY0" fmla="*/ 47725 h 59223"/>
                <a:gd name="connsiteX1" fmla="*/ 168400 w 168400"/>
                <a:gd name="connsiteY1" fmla="*/ 52791 h 59223"/>
                <a:gd name="connsiteX2" fmla="*/ 160043 w 168400"/>
                <a:gd name="connsiteY2" fmla="*/ 57848 h 59223"/>
                <a:gd name="connsiteX3" fmla="*/ 8357 w 168400"/>
                <a:gd name="connsiteY3" fmla="*/ 57848 h 59223"/>
                <a:gd name="connsiteX4" fmla="*/ 0 w 168400"/>
                <a:gd name="connsiteY4" fmla="*/ 52791 h 59223"/>
                <a:gd name="connsiteX5" fmla="*/ 8611 w 168400"/>
                <a:gd name="connsiteY5" fmla="*/ 47725 h 59223"/>
                <a:gd name="connsiteX6" fmla="*/ 159789 w 168400"/>
                <a:gd name="connsiteY6" fmla="*/ 47725 h 59223"/>
                <a:gd name="connsiteX7" fmla="*/ 160043 w 168400"/>
                <a:gd name="connsiteY7" fmla="*/ -1375 h 59223"/>
                <a:gd name="connsiteX8" fmla="*/ 168400 w 168400"/>
                <a:gd name="connsiteY8" fmla="*/ 3691 h 59223"/>
                <a:gd name="connsiteX9" fmla="*/ 159789 w 168400"/>
                <a:gd name="connsiteY9" fmla="*/ 8756 h 59223"/>
                <a:gd name="connsiteX10" fmla="*/ 8611 w 168400"/>
                <a:gd name="connsiteY10" fmla="*/ 8756 h 59223"/>
                <a:gd name="connsiteX11" fmla="*/ 0 w 168400"/>
                <a:gd name="connsiteY11" fmla="*/ 3691 h 59223"/>
                <a:gd name="connsiteX12" fmla="*/ 8357 w 168400"/>
                <a:gd name="connsiteY12" fmla="*/ -1375 h 59223"/>
                <a:gd name="connsiteX13" fmla="*/ 160043 w 168400"/>
                <a:gd name="connsiteY13" fmla="*/ -1375 h 59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8400" h="59223">
                  <a:moveTo>
                    <a:pt x="159789" y="47725"/>
                  </a:moveTo>
                  <a:cubicBezTo>
                    <a:pt x="163586" y="47725"/>
                    <a:pt x="168400" y="47725"/>
                    <a:pt x="168400" y="52791"/>
                  </a:cubicBezTo>
                  <a:cubicBezTo>
                    <a:pt x="168400" y="57848"/>
                    <a:pt x="163586" y="57848"/>
                    <a:pt x="160043" y="57848"/>
                  </a:cubicBezTo>
                  <a:lnTo>
                    <a:pt x="8357" y="57848"/>
                  </a:lnTo>
                  <a:cubicBezTo>
                    <a:pt x="4814" y="57848"/>
                    <a:pt x="0" y="57848"/>
                    <a:pt x="0" y="52791"/>
                  </a:cubicBezTo>
                  <a:cubicBezTo>
                    <a:pt x="0" y="47725"/>
                    <a:pt x="4814" y="47725"/>
                    <a:pt x="8611" y="47725"/>
                  </a:cubicBezTo>
                  <a:lnTo>
                    <a:pt x="159789" y="47725"/>
                  </a:lnTo>
                  <a:close/>
                  <a:moveTo>
                    <a:pt x="160043" y="-1375"/>
                  </a:moveTo>
                  <a:cubicBezTo>
                    <a:pt x="163586" y="-1375"/>
                    <a:pt x="168400" y="-1375"/>
                    <a:pt x="168400" y="3691"/>
                  </a:cubicBezTo>
                  <a:cubicBezTo>
                    <a:pt x="168400" y="8756"/>
                    <a:pt x="163586" y="8756"/>
                    <a:pt x="159789" y="8756"/>
                  </a:cubicBezTo>
                  <a:lnTo>
                    <a:pt x="8611" y="8756"/>
                  </a:lnTo>
                  <a:cubicBezTo>
                    <a:pt x="4814" y="8756"/>
                    <a:pt x="0" y="8756"/>
                    <a:pt x="0" y="3691"/>
                  </a:cubicBezTo>
                  <a:cubicBezTo>
                    <a:pt x="0" y="-1375"/>
                    <a:pt x="4814" y="-1375"/>
                    <a:pt x="8357" y="-1375"/>
                  </a:cubicBezTo>
                  <a:lnTo>
                    <a:pt x="160043" y="-1375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340" name="任意多边形: 形状 1339">
              <a:extLst>
                <a:ext uri="{FF2B5EF4-FFF2-40B4-BE49-F238E27FC236}">
                  <a16:creationId xmlns:a16="http://schemas.microsoft.com/office/drawing/2014/main" id="{3C1C22DF-C0F8-21C2-F79B-FBCCE8AACD74}"/>
                </a:ext>
              </a:extLst>
            </p:cNvPr>
            <p:cNvSpPr/>
            <p:nvPr>
              <p:custDataLst>
                <p:tags r:id="rId174"/>
              </p:custDataLst>
            </p:nvPr>
          </p:nvSpPr>
          <p:spPr>
            <a:xfrm flipV="1">
              <a:off x="13060220" y="-13495464"/>
              <a:ext cx="142319" cy="172857"/>
            </a:xfrm>
            <a:custGeom>
              <a:avLst/>
              <a:gdLst>
                <a:gd name="connsiteX0" fmla="*/ 142320 w 142319"/>
                <a:gd name="connsiteY0" fmla="*/ 60878 h 172857"/>
                <a:gd name="connsiteX1" fmla="*/ 138515 w 142319"/>
                <a:gd name="connsiteY1" fmla="*/ 63919 h 172857"/>
                <a:gd name="connsiteX2" fmla="*/ 133454 w 142319"/>
                <a:gd name="connsiteY2" fmla="*/ 58353 h 172857"/>
                <a:gd name="connsiteX3" fmla="*/ 74961 w 142319"/>
                <a:gd name="connsiteY3" fmla="*/ 6466 h 172857"/>
                <a:gd name="connsiteX4" fmla="*/ 54449 w 142319"/>
                <a:gd name="connsiteY4" fmla="*/ 6466 h 172857"/>
                <a:gd name="connsiteX5" fmla="*/ 46593 w 142319"/>
                <a:gd name="connsiteY5" fmla="*/ 8999 h 172857"/>
                <a:gd name="connsiteX6" fmla="*/ 47610 w 142319"/>
                <a:gd name="connsiteY6" fmla="*/ 14566 h 172857"/>
                <a:gd name="connsiteX7" fmla="*/ 82048 w 142319"/>
                <a:gd name="connsiteY7" fmla="*/ 152250 h 172857"/>
                <a:gd name="connsiteX8" fmla="*/ 106356 w 142319"/>
                <a:gd name="connsiteY8" fmla="*/ 163637 h 172857"/>
                <a:gd name="connsiteX9" fmla="*/ 108891 w 142319"/>
                <a:gd name="connsiteY9" fmla="*/ 163637 h 172857"/>
                <a:gd name="connsiteX10" fmla="*/ 115977 w 142319"/>
                <a:gd name="connsiteY10" fmla="*/ 168447 h 172857"/>
                <a:gd name="connsiteX11" fmla="*/ 112179 w 142319"/>
                <a:gd name="connsiteY11" fmla="*/ 171481 h 172857"/>
                <a:gd name="connsiteX12" fmla="*/ 77234 w 142319"/>
                <a:gd name="connsiteY12" fmla="*/ 170727 h 172857"/>
                <a:gd name="connsiteX13" fmla="*/ 46092 w 142319"/>
                <a:gd name="connsiteY13" fmla="*/ 171481 h 172857"/>
                <a:gd name="connsiteX14" fmla="*/ 41278 w 142319"/>
                <a:gd name="connsiteY14" fmla="*/ 166678 h 172857"/>
                <a:gd name="connsiteX15" fmla="*/ 48118 w 142319"/>
                <a:gd name="connsiteY15" fmla="*/ 163637 h 172857"/>
                <a:gd name="connsiteX16" fmla="*/ 62807 w 142319"/>
                <a:gd name="connsiteY16" fmla="*/ 159332 h 172857"/>
                <a:gd name="connsiteX17" fmla="*/ 61790 w 142319"/>
                <a:gd name="connsiteY17" fmla="*/ 154529 h 172857"/>
                <a:gd name="connsiteX18" fmla="*/ 27606 w 142319"/>
                <a:gd name="connsiteY18" fmla="*/ 17098 h 172857"/>
                <a:gd name="connsiteX19" fmla="*/ 6840 w 142319"/>
                <a:gd name="connsiteY19" fmla="*/ 6466 h 172857"/>
                <a:gd name="connsiteX20" fmla="*/ 0 w 142319"/>
                <a:gd name="connsiteY20" fmla="*/ 1664 h 172857"/>
                <a:gd name="connsiteX21" fmla="*/ 6332 w 142319"/>
                <a:gd name="connsiteY21" fmla="*/ -1377 h 172857"/>
                <a:gd name="connsiteX22" fmla="*/ 114714 w 142319"/>
                <a:gd name="connsiteY22" fmla="*/ -1377 h 172857"/>
                <a:gd name="connsiteX23" fmla="*/ 122055 w 142319"/>
                <a:gd name="connsiteY23" fmla="*/ 3179 h 172857"/>
                <a:gd name="connsiteX24" fmla="*/ 141303 w 142319"/>
                <a:gd name="connsiteY24" fmla="*/ 57592 h 172857"/>
                <a:gd name="connsiteX25" fmla="*/ 142320 w 142319"/>
                <a:gd name="connsiteY25" fmla="*/ 60878 h 172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42319" h="172857">
                  <a:moveTo>
                    <a:pt x="142320" y="60878"/>
                  </a:moveTo>
                  <a:cubicBezTo>
                    <a:pt x="142320" y="63919"/>
                    <a:pt x="139277" y="63919"/>
                    <a:pt x="138515" y="63919"/>
                  </a:cubicBezTo>
                  <a:cubicBezTo>
                    <a:pt x="135480" y="63919"/>
                    <a:pt x="135226" y="63157"/>
                    <a:pt x="133454" y="58353"/>
                  </a:cubicBezTo>
                  <a:cubicBezTo>
                    <a:pt x="125351" y="35828"/>
                    <a:pt x="114460" y="6466"/>
                    <a:pt x="74961" y="6466"/>
                  </a:cubicBezTo>
                  <a:lnTo>
                    <a:pt x="54449" y="6466"/>
                  </a:lnTo>
                  <a:cubicBezTo>
                    <a:pt x="46593" y="6466"/>
                    <a:pt x="46593" y="7229"/>
                    <a:pt x="46593" y="8999"/>
                  </a:cubicBezTo>
                  <a:cubicBezTo>
                    <a:pt x="46593" y="10516"/>
                    <a:pt x="47355" y="13049"/>
                    <a:pt x="47610" y="14566"/>
                  </a:cubicBezTo>
                  <a:lnTo>
                    <a:pt x="82048" y="152250"/>
                  </a:lnTo>
                  <a:cubicBezTo>
                    <a:pt x="84328" y="161103"/>
                    <a:pt x="85845" y="163637"/>
                    <a:pt x="106356" y="163637"/>
                  </a:cubicBezTo>
                  <a:lnTo>
                    <a:pt x="108891" y="163637"/>
                  </a:lnTo>
                  <a:cubicBezTo>
                    <a:pt x="113197" y="163637"/>
                    <a:pt x="115977" y="163637"/>
                    <a:pt x="115977" y="168447"/>
                  </a:cubicBezTo>
                  <a:cubicBezTo>
                    <a:pt x="115977" y="171481"/>
                    <a:pt x="113197" y="171481"/>
                    <a:pt x="112179" y="171481"/>
                  </a:cubicBezTo>
                  <a:cubicBezTo>
                    <a:pt x="100788" y="171481"/>
                    <a:pt x="88888" y="170727"/>
                    <a:pt x="77234" y="170727"/>
                  </a:cubicBezTo>
                  <a:cubicBezTo>
                    <a:pt x="66858" y="170727"/>
                    <a:pt x="56221" y="171481"/>
                    <a:pt x="46092" y="171481"/>
                  </a:cubicBezTo>
                  <a:cubicBezTo>
                    <a:pt x="44567" y="171481"/>
                    <a:pt x="41278" y="171481"/>
                    <a:pt x="41278" y="166678"/>
                  </a:cubicBezTo>
                  <a:cubicBezTo>
                    <a:pt x="41278" y="163637"/>
                    <a:pt x="43303" y="163637"/>
                    <a:pt x="48118" y="163637"/>
                  </a:cubicBezTo>
                  <a:cubicBezTo>
                    <a:pt x="55967" y="163637"/>
                    <a:pt x="62807" y="163637"/>
                    <a:pt x="62807" y="159332"/>
                  </a:cubicBezTo>
                  <a:cubicBezTo>
                    <a:pt x="62807" y="158578"/>
                    <a:pt x="62807" y="158070"/>
                    <a:pt x="61790" y="154529"/>
                  </a:cubicBezTo>
                  <a:lnTo>
                    <a:pt x="27606" y="17098"/>
                  </a:lnTo>
                  <a:cubicBezTo>
                    <a:pt x="25580" y="8492"/>
                    <a:pt x="24063" y="6466"/>
                    <a:pt x="6840" y="6466"/>
                  </a:cubicBezTo>
                  <a:cubicBezTo>
                    <a:pt x="2789" y="6466"/>
                    <a:pt x="0" y="6466"/>
                    <a:pt x="0" y="1664"/>
                  </a:cubicBezTo>
                  <a:cubicBezTo>
                    <a:pt x="0" y="-1377"/>
                    <a:pt x="2280" y="-1377"/>
                    <a:pt x="6332" y="-1377"/>
                  </a:cubicBezTo>
                  <a:lnTo>
                    <a:pt x="114714" y="-1377"/>
                  </a:lnTo>
                  <a:cubicBezTo>
                    <a:pt x="120283" y="-1377"/>
                    <a:pt x="120537" y="-1124"/>
                    <a:pt x="122055" y="3179"/>
                  </a:cubicBezTo>
                  <a:lnTo>
                    <a:pt x="141303" y="57592"/>
                  </a:lnTo>
                  <a:lnTo>
                    <a:pt x="142320" y="60878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341" name="任意多边形: 形状 1340">
              <a:extLst>
                <a:ext uri="{FF2B5EF4-FFF2-40B4-BE49-F238E27FC236}">
                  <a16:creationId xmlns:a16="http://schemas.microsoft.com/office/drawing/2014/main" id="{F77F646C-5267-D3C5-83A3-5D302074E268}"/>
                </a:ext>
              </a:extLst>
            </p:cNvPr>
            <p:cNvSpPr/>
            <p:nvPr>
              <p:custDataLst>
                <p:tags r:id="rId175"/>
              </p:custDataLst>
            </p:nvPr>
          </p:nvSpPr>
          <p:spPr>
            <a:xfrm flipV="1">
              <a:off x="13215208" y="-13495464"/>
              <a:ext cx="1088745" cy="224746"/>
            </a:xfrm>
            <a:custGeom>
              <a:avLst/>
              <a:gdLst>
                <a:gd name="connsiteX0" fmla="*/ 108128 w 1088745"/>
                <a:gd name="connsiteY0" fmla="*/ 86703 h 224746"/>
                <a:gd name="connsiteX1" fmla="*/ 104330 w 1088745"/>
                <a:gd name="connsiteY1" fmla="*/ 89235 h 224746"/>
                <a:gd name="connsiteX2" fmla="*/ 99518 w 1088745"/>
                <a:gd name="connsiteY2" fmla="*/ 83415 h 224746"/>
                <a:gd name="connsiteX3" fmla="*/ 82548 w 1088745"/>
                <a:gd name="connsiteY3" fmla="*/ 53300 h 224746"/>
                <a:gd name="connsiteX4" fmla="*/ 75970 w 1088745"/>
                <a:gd name="connsiteY4" fmla="*/ 63677 h 224746"/>
                <a:gd name="connsiteX5" fmla="*/ 77742 w 1088745"/>
                <a:gd name="connsiteY5" fmla="*/ 76580 h 224746"/>
                <a:gd name="connsiteX6" fmla="*/ 94957 w 1088745"/>
                <a:gd name="connsiteY6" fmla="*/ 145418 h 224746"/>
                <a:gd name="connsiteX7" fmla="*/ 95974 w 1088745"/>
                <a:gd name="connsiteY7" fmla="*/ 150737 h 224746"/>
                <a:gd name="connsiteX8" fmla="*/ 89133 w 1088745"/>
                <a:gd name="connsiteY8" fmla="*/ 157320 h 224746"/>
                <a:gd name="connsiteX9" fmla="*/ 79005 w 1088745"/>
                <a:gd name="connsiteY9" fmla="*/ 147443 h 224746"/>
                <a:gd name="connsiteX10" fmla="*/ 57985 w 1088745"/>
                <a:gd name="connsiteY10" fmla="*/ 162377 h 224746"/>
                <a:gd name="connsiteX11" fmla="*/ 0 w 1088745"/>
                <a:gd name="connsiteY11" fmla="*/ 86956 h 224746"/>
                <a:gd name="connsiteX12" fmla="*/ 30641 w 1088745"/>
                <a:gd name="connsiteY12" fmla="*/ 47725 h 224746"/>
                <a:gd name="connsiteX13" fmla="*/ 61027 w 1088745"/>
                <a:gd name="connsiteY13" fmla="*/ 65447 h 224746"/>
                <a:gd name="connsiteX14" fmla="*/ 82048 w 1088745"/>
                <a:gd name="connsiteY14" fmla="*/ 47725 h 224746"/>
                <a:gd name="connsiteX15" fmla="*/ 100534 w 1088745"/>
                <a:gd name="connsiteY15" fmla="*/ 61899 h 224746"/>
                <a:gd name="connsiteX16" fmla="*/ 108128 w 1088745"/>
                <a:gd name="connsiteY16" fmla="*/ 86703 h 224746"/>
                <a:gd name="connsiteX17" fmla="*/ 62798 w 1088745"/>
                <a:gd name="connsiteY17" fmla="*/ 81899 h 224746"/>
                <a:gd name="connsiteX18" fmla="*/ 31149 w 1088745"/>
                <a:gd name="connsiteY18" fmla="*/ 53300 h 224746"/>
                <a:gd name="connsiteX19" fmla="*/ 17215 w 1088745"/>
                <a:gd name="connsiteY19" fmla="*/ 75824 h 224746"/>
                <a:gd name="connsiteX20" fmla="*/ 29624 w 1088745"/>
                <a:gd name="connsiteY20" fmla="*/ 128721 h 224746"/>
                <a:gd name="connsiteX21" fmla="*/ 57985 w 1088745"/>
                <a:gd name="connsiteY21" fmla="*/ 156811 h 224746"/>
                <a:gd name="connsiteX22" fmla="*/ 75462 w 1088745"/>
                <a:gd name="connsiteY22" fmla="*/ 133024 h 224746"/>
                <a:gd name="connsiteX23" fmla="*/ 74699 w 1088745"/>
                <a:gd name="connsiteY23" fmla="*/ 129729 h 224746"/>
                <a:gd name="connsiteX24" fmla="*/ 62798 w 1088745"/>
                <a:gd name="connsiteY24" fmla="*/ 81899 h 224746"/>
                <a:gd name="connsiteX25" fmla="*/ 209683 w 1088745"/>
                <a:gd name="connsiteY25" fmla="*/ 49750 h 224746"/>
                <a:gd name="connsiteX26" fmla="*/ 234502 w 1088745"/>
                <a:gd name="connsiteY26" fmla="*/ 149467 h 224746"/>
                <a:gd name="connsiteX27" fmla="*/ 235264 w 1088745"/>
                <a:gd name="connsiteY27" fmla="*/ 153016 h 224746"/>
                <a:gd name="connsiteX28" fmla="*/ 228170 w 1088745"/>
                <a:gd name="connsiteY28" fmla="*/ 159598 h 224746"/>
                <a:gd name="connsiteX29" fmla="*/ 218296 w 1088745"/>
                <a:gd name="connsiteY29" fmla="*/ 150230 h 224746"/>
                <a:gd name="connsiteX30" fmla="*/ 199810 w 1088745"/>
                <a:gd name="connsiteY30" fmla="*/ 75824 h 224746"/>
                <a:gd name="connsiteX31" fmla="*/ 172967 w 1088745"/>
                <a:gd name="connsiteY31" fmla="*/ 53300 h 224746"/>
                <a:gd name="connsiteX32" fmla="*/ 159296 w 1088745"/>
                <a:gd name="connsiteY32" fmla="*/ 72783 h 224746"/>
                <a:gd name="connsiteX33" fmla="*/ 173984 w 1088745"/>
                <a:gd name="connsiteY33" fmla="*/ 128212 h 224746"/>
                <a:gd name="connsiteX34" fmla="*/ 177271 w 1088745"/>
                <a:gd name="connsiteY34" fmla="*/ 141876 h 224746"/>
                <a:gd name="connsiteX35" fmla="*/ 158032 w 1088745"/>
                <a:gd name="connsiteY35" fmla="*/ 162377 h 224746"/>
                <a:gd name="connsiteX36" fmla="*/ 125620 w 1088745"/>
                <a:gd name="connsiteY36" fmla="*/ 123400 h 224746"/>
                <a:gd name="connsiteX37" fmla="*/ 129415 w 1088745"/>
                <a:gd name="connsiteY37" fmla="*/ 120875 h 224746"/>
                <a:gd name="connsiteX38" fmla="*/ 133976 w 1088745"/>
                <a:gd name="connsiteY38" fmla="*/ 124924 h 224746"/>
                <a:gd name="connsiteX39" fmla="*/ 157524 w 1088745"/>
                <a:gd name="connsiteY39" fmla="*/ 156811 h 224746"/>
                <a:gd name="connsiteX40" fmla="*/ 163091 w 1088745"/>
                <a:gd name="connsiteY40" fmla="*/ 149467 h 224746"/>
                <a:gd name="connsiteX41" fmla="*/ 157015 w 1088745"/>
                <a:gd name="connsiteY41" fmla="*/ 126695 h 224746"/>
                <a:gd name="connsiteX42" fmla="*/ 143852 w 1088745"/>
                <a:gd name="connsiteY42" fmla="*/ 77087 h 224746"/>
                <a:gd name="connsiteX43" fmla="*/ 172212 w 1088745"/>
                <a:gd name="connsiteY43" fmla="*/ 47725 h 224746"/>
                <a:gd name="connsiteX44" fmla="*/ 195003 w 1088745"/>
                <a:gd name="connsiteY44" fmla="*/ 57094 h 224746"/>
                <a:gd name="connsiteX45" fmla="*/ 153980 w 1088745"/>
                <a:gd name="connsiteY45" fmla="*/ 4200 h 224746"/>
                <a:gd name="connsiteX46" fmla="*/ 138275 w 1088745"/>
                <a:gd name="connsiteY46" fmla="*/ 15077 h 224746"/>
                <a:gd name="connsiteX47" fmla="*/ 140308 w 1088745"/>
                <a:gd name="connsiteY47" fmla="*/ 15838 h 224746"/>
                <a:gd name="connsiteX48" fmla="*/ 151191 w 1088745"/>
                <a:gd name="connsiteY48" fmla="*/ 27987 h 224746"/>
                <a:gd name="connsiteX49" fmla="*/ 142581 w 1088745"/>
                <a:gd name="connsiteY49" fmla="*/ 36086 h 224746"/>
                <a:gd name="connsiteX50" fmla="*/ 129670 w 1088745"/>
                <a:gd name="connsiteY50" fmla="*/ 20396 h 224746"/>
                <a:gd name="connsiteX51" fmla="*/ 153980 w 1088745"/>
                <a:gd name="connsiteY51" fmla="*/ -1375 h 224746"/>
                <a:gd name="connsiteX52" fmla="*/ 209683 w 1088745"/>
                <a:gd name="connsiteY52" fmla="*/ 49750 h 224746"/>
                <a:gd name="connsiteX53" fmla="*/ 346196 w 1088745"/>
                <a:gd name="connsiteY53" fmla="*/ 76832 h 224746"/>
                <a:gd name="connsiteX54" fmla="*/ 342144 w 1088745"/>
                <a:gd name="connsiteY54" fmla="*/ 80883 h 224746"/>
                <a:gd name="connsiteX55" fmla="*/ 338854 w 1088745"/>
                <a:gd name="connsiteY55" fmla="*/ 78096 h 224746"/>
                <a:gd name="connsiteX56" fmla="*/ 293271 w 1088745"/>
                <a:gd name="connsiteY56" fmla="*/ 53300 h 224746"/>
                <a:gd name="connsiteX57" fmla="*/ 274022 w 1088745"/>
                <a:gd name="connsiteY57" fmla="*/ 81136 h 224746"/>
                <a:gd name="connsiteX58" fmla="*/ 278328 w 1088745"/>
                <a:gd name="connsiteY58" fmla="*/ 108973 h 224746"/>
                <a:gd name="connsiteX59" fmla="*/ 288202 w 1088745"/>
                <a:gd name="connsiteY59" fmla="*/ 108973 h 224746"/>
                <a:gd name="connsiteX60" fmla="*/ 324921 w 1088745"/>
                <a:gd name="connsiteY60" fmla="*/ 114547 h 224746"/>
                <a:gd name="connsiteX61" fmla="*/ 344933 w 1088745"/>
                <a:gd name="connsiteY61" fmla="*/ 140868 h 224746"/>
                <a:gd name="connsiteX62" fmla="*/ 319351 w 1088745"/>
                <a:gd name="connsiteY62" fmla="*/ 162377 h 224746"/>
                <a:gd name="connsiteX63" fmla="*/ 256552 w 1088745"/>
                <a:gd name="connsiteY63" fmla="*/ 92022 h 224746"/>
                <a:gd name="connsiteX64" fmla="*/ 292763 w 1088745"/>
                <a:gd name="connsiteY64" fmla="*/ 47725 h 224746"/>
                <a:gd name="connsiteX65" fmla="*/ 346196 w 1088745"/>
                <a:gd name="connsiteY65" fmla="*/ 76832 h 224746"/>
                <a:gd name="connsiteX66" fmla="*/ 335303 w 1088745"/>
                <a:gd name="connsiteY66" fmla="*/ 141369 h 224746"/>
                <a:gd name="connsiteX67" fmla="*/ 285167 w 1088745"/>
                <a:gd name="connsiteY67" fmla="*/ 114547 h 224746"/>
                <a:gd name="connsiteX68" fmla="*/ 279846 w 1088745"/>
                <a:gd name="connsiteY68" fmla="*/ 114547 h 224746"/>
                <a:gd name="connsiteX69" fmla="*/ 319351 w 1088745"/>
                <a:gd name="connsiteY69" fmla="*/ 156811 h 224746"/>
                <a:gd name="connsiteX70" fmla="*/ 335303 w 1088745"/>
                <a:gd name="connsiteY70" fmla="*/ 141369 h 224746"/>
                <a:gd name="connsiteX71" fmla="*/ 468010 w 1088745"/>
                <a:gd name="connsiteY71" fmla="*/ 146433 h 224746"/>
                <a:gd name="connsiteX72" fmla="*/ 443191 w 1088745"/>
                <a:gd name="connsiteY72" fmla="*/ 162377 h 224746"/>
                <a:gd name="connsiteX73" fmla="*/ 412550 w 1088745"/>
                <a:gd name="connsiteY73" fmla="*/ 144155 h 224746"/>
                <a:gd name="connsiteX74" fmla="*/ 391537 w 1088745"/>
                <a:gd name="connsiteY74" fmla="*/ 162377 h 224746"/>
                <a:gd name="connsiteX75" fmla="*/ 373305 w 1088745"/>
                <a:gd name="connsiteY75" fmla="*/ 148967 h 224746"/>
                <a:gd name="connsiteX76" fmla="*/ 365203 w 1088745"/>
                <a:gd name="connsiteY76" fmla="*/ 123400 h 224746"/>
                <a:gd name="connsiteX77" fmla="*/ 369001 w 1088745"/>
                <a:gd name="connsiteY77" fmla="*/ 120875 h 224746"/>
                <a:gd name="connsiteX78" fmla="*/ 373806 w 1088745"/>
                <a:gd name="connsiteY78" fmla="*/ 126695 h 224746"/>
                <a:gd name="connsiteX79" fmla="*/ 391029 w 1088745"/>
                <a:gd name="connsiteY79" fmla="*/ 156811 h 224746"/>
                <a:gd name="connsiteX80" fmla="*/ 397615 w 1088745"/>
                <a:gd name="connsiteY80" fmla="*/ 146688 h 224746"/>
                <a:gd name="connsiteX81" fmla="*/ 395844 w 1088745"/>
                <a:gd name="connsiteY81" fmla="*/ 133778 h 224746"/>
                <a:gd name="connsiteX82" fmla="*/ 376849 w 1088745"/>
                <a:gd name="connsiteY82" fmla="*/ 57848 h 224746"/>
                <a:gd name="connsiteX83" fmla="*/ 376086 w 1088745"/>
                <a:gd name="connsiteY83" fmla="*/ 54308 h 224746"/>
                <a:gd name="connsiteX84" fmla="*/ 383181 w 1088745"/>
                <a:gd name="connsiteY84" fmla="*/ 47725 h 224746"/>
                <a:gd name="connsiteX85" fmla="*/ 393055 w 1088745"/>
                <a:gd name="connsiteY85" fmla="*/ 57094 h 224746"/>
                <a:gd name="connsiteX86" fmla="*/ 409515 w 1088745"/>
                <a:gd name="connsiteY86" fmla="*/ 123400 h 224746"/>
                <a:gd name="connsiteX87" fmla="*/ 442944 w 1088745"/>
                <a:gd name="connsiteY87" fmla="*/ 156811 h 224746"/>
                <a:gd name="connsiteX88" fmla="*/ 456362 w 1088745"/>
                <a:gd name="connsiteY88" fmla="*/ 153271 h 224746"/>
                <a:gd name="connsiteX89" fmla="*/ 446742 w 1088745"/>
                <a:gd name="connsiteY89" fmla="*/ 141122 h 224746"/>
                <a:gd name="connsiteX90" fmla="*/ 455599 w 1088745"/>
                <a:gd name="connsiteY90" fmla="*/ 133024 h 224746"/>
                <a:gd name="connsiteX91" fmla="*/ 468010 w 1088745"/>
                <a:gd name="connsiteY91" fmla="*/ 146433 h 224746"/>
                <a:gd name="connsiteX92" fmla="*/ 666805 w 1088745"/>
                <a:gd name="connsiteY92" fmla="*/ 220083 h 224746"/>
                <a:gd name="connsiteX93" fmla="*/ 663518 w 1088745"/>
                <a:gd name="connsiteY93" fmla="*/ 223371 h 224746"/>
                <a:gd name="connsiteX94" fmla="*/ 639207 w 1088745"/>
                <a:gd name="connsiteY94" fmla="*/ 222617 h 224746"/>
                <a:gd name="connsiteX95" fmla="*/ 614645 w 1088745"/>
                <a:gd name="connsiteY95" fmla="*/ 223371 h 224746"/>
                <a:gd name="connsiteX96" fmla="*/ 610085 w 1088745"/>
                <a:gd name="connsiteY96" fmla="*/ 218568 h 224746"/>
                <a:gd name="connsiteX97" fmla="*/ 614645 w 1088745"/>
                <a:gd name="connsiteY97" fmla="*/ 215527 h 224746"/>
                <a:gd name="connsiteX98" fmla="*/ 629834 w 1088745"/>
                <a:gd name="connsiteY98" fmla="*/ 204641 h 224746"/>
                <a:gd name="connsiteX99" fmla="*/ 628825 w 1088745"/>
                <a:gd name="connsiteY99" fmla="*/ 198567 h 224746"/>
                <a:gd name="connsiteX100" fmla="*/ 600970 w 1088745"/>
                <a:gd name="connsiteY100" fmla="*/ 87464 h 224746"/>
                <a:gd name="connsiteX101" fmla="*/ 553616 w 1088745"/>
                <a:gd name="connsiteY101" fmla="*/ 219068 h 224746"/>
                <a:gd name="connsiteX102" fmla="*/ 546523 w 1088745"/>
                <a:gd name="connsiteY102" fmla="*/ 223371 h 224746"/>
                <a:gd name="connsiteX103" fmla="*/ 514874 w 1088745"/>
                <a:gd name="connsiteY103" fmla="*/ 223371 h 224746"/>
                <a:gd name="connsiteX104" fmla="*/ 508033 w 1088745"/>
                <a:gd name="connsiteY104" fmla="*/ 218568 h 224746"/>
                <a:gd name="connsiteX105" fmla="*/ 514874 w 1088745"/>
                <a:gd name="connsiteY105" fmla="*/ 215527 h 224746"/>
                <a:gd name="connsiteX106" fmla="*/ 530317 w 1088745"/>
                <a:gd name="connsiteY106" fmla="*/ 213502 h 224746"/>
                <a:gd name="connsiteX107" fmla="*/ 529562 w 1088745"/>
                <a:gd name="connsiteY107" fmla="*/ 210214 h 224746"/>
                <a:gd name="connsiteX108" fmla="*/ 496133 w 1088745"/>
                <a:gd name="connsiteY108" fmla="*/ 76071 h 224746"/>
                <a:gd name="connsiteX109" fmla="*/ 471568 w 1088745"/>
                <a:gd name="connsiteY109" fmla="*/ 58357 h 224746"/>
                <a:gd name="connsiteX110" fmla="*/ 466756 w 1088745"/>
                <a:gd name="connsiteY110" fmla="*/ 53554 h 224746"/>
                <a:gd name="connsiteX111" fmla="*/ 470053 w 1088745"/>
                <a:gd name="connsiteY111" fmla="*/ 50513 h 224746"/>
                <a:gd name="connsiteX112" fmla="*/ 494108 w 1088745"/>
                <a:gd name="connsiteY112" fmla="*/ 51274 h 224746"/>
                <a:gd name="connsiteX113" fmla="*/ 518926 w 1088745"/>
                <a:gd name="connsiteY113" fmla="*/ 50513 h 224746"/>
                <a:gd name="connsiteX114" fmla="*/ 523484 w 1088745"/>
                <a:gd name="connsiteY114" fmla="*/ 55069 h 224746"/>
                <a:gd name="connsiteX115" fmla="*/ 518672 w 1088745"/>
                <a:gd name="connsiteY115" fmla="*/ 58357 h 224746"/>
                <a:gd name="connsiteX116" fmla="*/ 503727 w 1088745"/>
                <a:gd name="connsiteY116" fmla="*/ 69243 h 224746"/>
                <a:gd name="connsiteX117" fmla="*/ 504744 w 1088745"/>
                <a:gd name="connsiteY117" fmla="*/ 75570 h 224746"/>
                <a:gd name="connsiteX118" fmla="*/ 537410 w 1088745"/>
                <a:gd name="connsiteY118" fmla="*/ 205911 h 224746"/>
                <a:gd name="connsiteX119" fmla="*/ 591853 w 1088745"/>
                <a:gd name="connsiteY119" fmla="*/ 54816 h 224746"/>
                <a:gd name="connsiteX120" fmla="*/ 596921 w 1088745"/>
                <a:gd name="connsiteY120" fmla="*/ 50513 h 224746"/>
                <a:gd name="connsiteX121" fmla="*/ 601980 w 1088745"/>
                <a:gd name="connsiteY121" fmla="*/ 55578 h 224746"/>
                <a:gd name="connsiteX122" fmla="*/ 637435 w 1088745"/>
                <a:gd name="connsiteY122" fmla="*/ 198320 h 224746"/>
                <a:gd name="connsiteX123" fmla="*/ 663009 w 1088745"/>
                <a:gd name="connsiteY123" fmla="*/ 215527 h 224746"/>
                <a:gd name="connsiteX124" fmla="*/ 666805 w 1088745"/>
                <a:gd name="connsiteY124" fmla="*/ 220083 h 224746"/>
                <a:gd name="connsiteX125" fmla="*/ 768126 w 1088745"/>
                <a:gd name="connsiteY125" fmla="*/ 120875 h 224746"/>
                <a:gd name="connsiteX126" fmla="*/ 731153 w 1088745"/>
                <a:gd name="connsiteY126" fmla="*/ 162377 h 224746"/>
                <a:gd name="connsiteX127" fmla="*/ 667084 w 1088745"/>
                <a:gd name="connsiteY127" fmla="*/ 89490 h 224746"/>
                <a:gd name="connsiteX128" fmla="*/ 704055 w 1088745"/>
                <a:gd name="connsiteY128" fmla="*/ 47725 h 224746"/>
                <a:gd name="connsiteX129" fmla="*/ 768126 w 1088745"/>
                <a:gd name="connsiteY129" fmla="*/ 120875 h 224746"/>
                <a:gd name="connsiteX130" fmla="*/ 750402 w 1088745"/>
                <a:gd name="connsiteY130" fmla="*/ 130744 h 224746"/>
                <a:gd name="connsiteX131" fmla="*/ 736721 w 1088745"/>
                <a:gd name="connsiteY131" fmla="*/ 78603 h 224746"/>
                <a:gd name="connsiteX132" fmla="*/ 704055 w 1088745"/>
                <a:gd name="connsiteY132" fmla="*/ 53300 h 224746"/>
                <a:gd name="connsiteX133" fmla="*/ 684816 w 1088745"/>
                <a:gd name="connsiteY133" fmla="*/ 79366 h 224746"/>
                <a:gd name="connsiteX134" fmla="*/ 699496 w 1088745"/>
                <a:gd name="connsiteY134" fmla="*/ 133778 h 224746"/>
                <a:gd name="connsiteX135" fmla="*/ 730899 w 1088745"/>
                <a:gd name="connsiteY135" fmla="*/ 156811 h 224746"/>
                <a:gd name="connsiteX136" fmla="*/ 750402 w 1088745"/>
                <a:gd name="connsiteY136" fmla="*/ 130744 h 224746"/>
                <a:gd name="connsiteX137" fmla="*/ 892472 w 1088745"/>
                <a:gd name="connsiteY137" fmla="*/ 146433 h 224746"/>
                <a:gd name="connsiteX138" fmla="*/ 867655 w 1088745"/>
                <a:gd name="connsiteY138" fmla="*/ 162377 h 224746"/>
                <a:gd name="connsiteX139" fmla="*/ 837015 w 1088745"/>
                <a:gd name="connsiteY139" fmla="*/ 144155 h 224746"/>
                <a:gd name="connsiteX140" fmla="*/ 816002 w 1088745"/>
                <a:gd name="connsiteY140" fmla="*/ 162377 h 224746"/>
                <a:gd name="connsiteX141" fmla="*/ 797770 w 1088745"/>
                <a:gd name="connsiteY141" fmla="*/ 148967 h 224746"/>
                <a:gd name="connsiteX142" fmla="*/ 789668 w 1088745"/>
                <a:gd name="connsiteY142" fmla="*/ 123400 h 224746"/>
                <a:gd name="connsiteX143" fmla="*/ 793466 w 1088745"/>
                <a:gd name="connsiteY143" fmla="*/ 120875 h 224746"/>
                <a:gd name="connsiteX144" fmla="*/ 798270 w 1088745"/>
                <a:gd name="connsiteY144" fmla="*/ 126695 h 224746"/>
                <a:gd name="connsiteX145" fmla="*/ 815494 w 1088745"/>
                <a:gd name="connsiteY145" fmla="*/ 156811 h 224746"/>
                <a:gd name="connsiteX146" fmla="*/ 822080 w 1088745"/>
                <a:gd name="connsiteY146" fmla="*/ 146688 h 224746"/>
                <a:gd name="connsiteX147" fmla="*/ 820308 w 1088745"/>
                <a:gd name="connsiteY147" fmla="*/ 133778 h 224746"/>
                <a:gd name="connsiteX148" fmla="*/ 801314 w 1088745"/>
                <a:gd name="connsiteY148" fmla="*/ 57848 h 224746"/>
                <a:gd name="connsiteX149" fmla="*/ 800551 w 1088745"/>
                <a:gd name="connsiteY149" fmla="*/ 54308 h 224746"/>
                <a:gd name="connsiteX150" fmla="*/ 807646 w 1088745"/>
                <a:gd name="connsiteY150" fmla="*/ 47725 h 224746"/>
                <a:gd name="connsiteX151" fmla="*/ 817519 w 1088745"/>
                <a:gd name="connsiteY151" fmla="*/ 57094 h 224746"/>
                <a:gd name="connsiteX152" fmla="*/ 833980 w 1088745"/>
                <a:gd name="connsiteY152" fmla="*/ 123400 h 224746"/>
                <a:gd name="connsiteX153" fmla="*/ 867409 w 1088745"/>
                <a:gd name="connsiteY153" fmla="*/ 156811 h 224746"/>
                <a:gd name="connsiteX154" fmla="*/ 880826 w 1088745"/>
                <a:gd name="connsiteY154" fmla="*/ 153271 h 224746"/>
                <a:gd name="connsiteX155" fmla="*/ 871207 w 1088745"/>
                <a:gd name="connsiteY155" fmla="*/ 141122 h 224746"/>
                <a:gd name="connsiteX156" fmla="*/ 880063 w 1088745"/>
                <a:gd name="connsiteY156" fmla="*/ 133024 h 224746"/>
                <a:gd name="connsiteX157" fmla="*/ 892472 w 1088745"/>
                <a:gd name="connsiteY157" fmla="*/ 146433 h 224746"/>
                <a:gd name="connsiteX158" fmla="*/ 1088745 w 1088745"/>
                <a:gd name="connsiteY158" fmla="*/ 86703 h 224746"/>
                <a:gd name="connsiteX159" fmla="*/ 1084939 w 1088745"/>
                <a:gd name="connsiteY159" fmla="*/ 89235 h 224746"/>
                <a:gd name="connsiteX160" fmla="*/ 1080633 w 1088745"/>
                <a:gd name="connsiteY160" fmla="*/ 84932 h 224746"/>
                <a:gd name="connsiteX161" fmla="*/ 1057085 w 1088745"/>
                <a:gd name="connsiteY161" fmla="*/ 53300 h 224746"/>
                <a:gd name="connsiteX162" fmla="*/ 1051518 w 1088745"/>
                <a:gd name="connsiteY162" fmla="*/ 60636 h 224746"/>
                <a:gd name="connsiteX163" fmla="*/ 1056076 w 1088745"/>
                <a:gd name="connsiteY163" fmla="*/ 79621 h 224746"/>
                <a:gd name="connsiteX164" fmla="*/ 1071519 w 1088745"/>
                <a:gd name="connsiteY164" fmla="*/ 136057 h 224746"/>
                <a:gd name="connsiteX165" fmla="*/ 1044931 w 1088745"/>
                <a:gd name="connsiteY165" fmla="*/ 162377 h 224746"/>
                <a:gd name="connsiteX166" fmla="*/ 1006949 w 1088745"/>
                <a:gd name="connsiteY166" fmla="*/ 140106 h 224746"/>
                <a:gd name="connsiteX167" fmla="*/ 980361 w 1088745"/>
                <a:gd name="connsiteY167" fmla="*/ 162377 h 224746"/>
                <a:gd name="connsiteX168" fmla="*/ 944144 w 1088745"/>
                <a:gd name="connsiteY168" fmla="*/ 142384 h 224746"/>
                <a:gd name="connsiteX169" fmla="*/ 922878 w 1088745"/>
                <a:gd name="connsiteY169" fmla="*/ 162377 h 224746"/>
                <a:gd name="connsiteX170" fmla="*/ 904646 w 1088745"/>
                <a:gd name="connsiteY170" fmla="*/ 148967 h 224746"/>
                <a:gd name="connsiteX171" fmla="*/ 896542 w 1088745"/>
                <a:gd name="connsiteY171" fmla="*/ 123400 h 224746"/>
                <a:gd name="connsiteX172" fmla="*/ 900340 w 1088745"/>
                <a:gd name="connsiteY172" fmla="*/ 120875 h 224746"/>
                <a:gd name="connsiteX173" fmla="*/ 905147 w 1088745"/>
                <a:gd name="connsiteY173" fmla="*/ 126695 h 224746"/>
                <a:gd name="connsiteX174" fmla="*/ 922370 w 1088745"/>
                <a:gd name="connsiteY174" fmla="*/ 156811 h 224746"/>
                <a:gd name="connsiteX175" fmla="*/ 928954 w 1088745"/>
                <a:gd name="connsiteY175" fmla="*/ 146688 h 224746"/>
                <a:gd name="connsiteX176" fmla="*/ 927182 w 1088745"/>
                <a:gd name="connsiteY176" fmla="*/ 133778 h 224746"/>
                <a:gd name="connsiteX177" fmla="*/ 908190 w 1088745"/>
                <a:gd name="connsiteY177" fmla="*/ 57848 h 224746"/>
                <a:gd name="connsiteX178" fmla="*/ 907425 w 1088745"/>
                <a:gd name="connsiteY178" fmla="*/ 54308 h 224746"/>
                <a:gd name="connsiteX179" fmla="*/ 914520 w 1088745"/>
                <a:gd name="connsiteY179" fmla="*/ 47725 h 224746"/>
                <a:gd name="connsiteX180" fmla="*/ 923631 w 1088745"/>
                <a:gd name="connsiteY180" fmla="*/ 54308 h 224746"/>
                <a:gd name="connsiteX181" fmla="*/ 933761 w 1088745"/>
                <a:gd name="connsiteY181" fmla="*/ 94801 h 224746"/>
                <a:gd name="connsiteX182" fmla="*/ 937813 w 1088745"/>
                <a:gd name="connsiteY182" fmla="*/ 111253 h 224746"/>
                <a:gd name="connsiteX183" fmla="*/ 944144 w 1088745"/>
                <a:gd name="connsiteY183" fmla="*/ 129474 h 224746"/>
                <a:gd name="connsiteX184" fmla="*/ 979853 w 1088745"/>
                <a:gd name="connsiteY184" fmla="*/ 156811 h 224746"/>
                <a:gd name="connsiteX185" fmla="*/ 991498 w 1088745"/>
                <a:gd name="connsiteY185" fmla="*/ 140106 h 224746"/>
                <a:gd name="connsiteX186" fmla="*/ 989220 w 1088745"/>
                <a:gd name="connsiteY186" fmla="*/ 123654 h 224746"/>
                <a:gd name="connsiteX187" fmla="*/ 972760 w 1088745"/>
                <a:gd name="connsiteY187" fmla="*/ 57848 h 224746"/>
                <a:gd name="connsiteX188" fmla="*/ 972005 w 1088745"/>
                <a:gd name="connsiteY188" fmla="*/ 54308 h 224746"/>
                <a:gd name="connsiteX189" fmla="*/ 979090 w 1088745"/>
                <a:gd name="connsiteY189" fmla="*/ 47725 h 224746"/>
                <a:gd name="connsiteX190" fmla="*/ 988211 w 1088745"/>
                <a:gd name="connsiteY190" fmla="*/ 54308 h 224746"/>
                <a:gd name="connsiteX191" fmla="*/ 998339 w 1088745"/>
                <a:gd name="connsiteY191" fmla="*/ 94801 h 224746"/>
                <a:gd name="connsiteX192" fmla="*/ 1002391 w 1088745"/>
                <a:gd name="connsiteY192" fmla="*/ 111253 h 224746"/>
                <a:gd name="connsiteX193" fmla="*/ 1008721 w 1088745"/>
                <a:gd name="connsiteY193" fmla="*/ 129474 h 224746"/>
                <a:gd name="connsiteX194" fmla="*/ 1044423 w 1088745"/>
                <a:gd name="connsiteY194" fmla="*/ 156811 h 224746"/>
                <a:gd name="connsiteX195" fmla="*/ 1056076 w 1088745"/>
                <a:gd name="connsiteY195" fmla="*/ 140106 h 224746"/>
                <a:gd name="connsiteX196" fmla="*/ 1041387 w 1088745"/>
                <a:gd name="connsiteY196" fmla="*/ 84169 h 224746"/>
                <a:gd name="connsiteX197" fmla="*/ 1037338 w 1088745"/>
                <a:gd name="connsiteY197" fmla="*/ 67971 h 224746"/>
                <a:gd name="connsiteX198" fmla="*/ 1056577 w 1088745"/>
                <a:gd name="connsiteY198" fmla="*/ 47725 h 224746"/>
                <a:gd name="connsiteX199" fmla="*/ 1088745 w 1088745"/>
                <a:gd name="connsiteY199" fmla="*/ 86703 h 224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</a:cxnLst>
              <a:rect l="l" t="t" r="r" b="b"/>
              <a:pathLst>
                <a:path w="1088745" h="224746">
                  <a:moveTo>
                    <a:pt x="108128" y="86703"/>
                  </a:moveTo>
                  <a:cubicBezTo>
                    <a:pt x="108128" y="89235"/>
                    <a:pt x="106102" y="89235"/>
                    <a:pt x="104330" y="89235"/>
                  </a:cubicBezTo>
                  <a:cubicBezTo>
                    <a:pt x="101290" y="89235"/>
                    <a:pt x="101035" y="88981"/>
                    <a:pt x="99518" y="83415"/>
                  </a:cubicBezTo>
                  <a:cubicBezTo>
                    <a:pt x="95974" y="69243"/>
                    <a:pt x="91159" y="53300"/>
                    <a:pt x="82548" y="53300"/>
                  </a:cubicBezTo>
                  <a:cubicBezTo>
                    <a:pt x="75970" y="53300"/>
                    <a:pt x="75970" y="60128"/>
                    <a:pt x="75970" y="63677"/>
                  </a:cubicBezTo>
                  <a:cubicBezTo>
                    <a:pt x="75970" y="65447"/>
                    <a:pt x="75970" y="69496"/>
                    <a:pt x="77742" y="76580"/>
                  </a:cubicBezTo>
                  <a:lnTo>
                    <a:pt x="94957" y="145418"/>
                  </a:lnTo>
                  <a:cubicBezTo>
                    <a:pt x="95974" y="148967"/>
                    <a:pt x="95974" y="149467"/>
                    <a:pt x="95974" y="150737"/>
                  </a:cubicBezTo>
                  <a:cubicBezTo>
                    <a:pt x="95974" y="156050"/>
                    <a:pt x="91667" y="157320"/>
                    <a:pt x="89133" y="157320"/>
                  </a:cubicBezTo>
                  <a:cubicBezTo>
                    <a:pt x="81030" y="157320"/>
                    <a:pt x="79259" y="148713"/>
                    <a:pt x="79005" y="147443"/>
                  </a:cubicBezTo>
                  <a:cubicBezTo>
                    <a:pt x="74191" y="158328"/>
                    <a:pt x="66088" y="162377"/>
                    <a:pt x="57985" y="162377"/>
                  </a:cubicBezTo>
                  <a:cubicBezTo>
                    <a:pt x="29878" y="162377"/>
                    <a:pt x="0" y="123909"/>
                    <a:pt x="0" y="86956"/>
                  </a:cubicBezTo>
                  <a:cubicBezTo>
                    <a:pt x="0" y="65447"/>
                    <a:pt x="11646" y="47725"/>
                    <a:pt x="30641" y="47725"/>
                  </a:cubicBezTo>
                  <a:cubicBezTo>
                    <a:pt x="39753" y="47725"/>
                    <a:pt x="50898" y="53045"/>
                    <a:pt x="61027" y="65447"/>
                  </a:cubicBezTo>
                  <a:cubicBezTo>
                    <a:pt x="63816" y="53045"/>
                    <a:pt x="73182" y="47725"/>
                    <a:pt x="82048" y="47725"/>
                  </a:cubicBezTo>
                  <a:cubicBezTo>
                    <a:pt x="91413" y="47725"/>
                    <a:pt x="96729" y="54053"/>
                    <a:pt x="100534" y="61899"/>
                  </a:cubicBezTo>
                  <a:cubicBezTo>
                    <a:pt x="105085" y="71521"/>
                    <a:pt x="108128" y="86703"/>
                    <a:pt x="108128" y="86703"/>
                  </a:cubicBezTo>
                  <a:close/>
                  <a:moveTo>
                    <a:pt x="62798" y="81899"/>
                  </a:moveTo>
                  <a:cubicBezTo>
                    <a:pt x="60773" y="73801"/>
                    <a:pt x="45075" y="53300"/>
                    <a:pt x="31149" y="53300"/>
                  </a:cubicBezTo>
                  <a:cubicBezTo>
                    <a:pt x="19241" y="53300"/>
                    <a:pt x="17215" y="68226"/>
                    <a:pt x="17215" y="75824"/>
                  </a:cubicBezTo>
                  <a:cubicBezTo>
                    <a:pt x="17215" y="88472"/>
                    <a:pt x="25072" y="118089"/>
                    <a:pt x="29624" y="128721"/>
                  </a:cubicBezTo>
                  <a:cubicBezTo>
                    <a:pt x="35956" y="144155"/>
                    <a:pt x="47609" y="156811"/>
                    <a:pt x="57985" y="156811"/>
                  </a:cubicBezTo>
                  <a:cubicBezTo>
                    <a:pt x="69131" y="156811"/>
                    <a:pt x="75462" y="143647"/>
                    <a:pt x="75462" y="133024"/>
                  </a:cubicBezTo>
                  <a:cubicBezTo>
                    <a:pt x="75462" y="133024"/>
                    <a:pt x="75207" y="131245"/>
                    <a:pt x="74699" y="129729"/>
                  </a:cubicBezTo>
                  <a:lnTo>
                    <a:pt x="62798" y="81899"/>
                  </a:lnTo>
                  <a:close/>
                  <a:moveTo>
                    <a:pt x="209683" y="49750"/>
                  </a:moveTo>
                  <a:lnTo>
                    <a:pt x="234502" y="149467"/>
                  </a:lnTo>
                  <a:cubicBezTo>
                    <a:pt x="234756" y="150991"/>
                    <a:pt x="235264" y="152253"/>
                    <a:pt x="235264" y="153016"/>
                  </a:cubicBezTo>
                  <a:cubicBezTo>
                    <a:pt x="235264" y="155795"/>
                    <a:pt x="233239" y="159598"/>
                    <a:pt x="228170" y="159598"/>
                  </a:cubicBezTo>
                  <a:cubicBezTo>
                    <a:pt x="220576" y="159598"/>
                    <a:pt x="218804" y="152253"/>
                    <a:pt x="218296" y="150230"/>
                  </a:cubicBezTo>
                  <a:lnTo>
                    <a:pt x="199810" y="75824"/>
                  </a:lnTo>
                  <a:cubicBezTo>
                    <a:pt x="198038" y="68480"/>
                    <a:pt x="187910" y="53300"/>
                    <a:pt x="172967" y="53300"/>
                  </a:cubicBezTo>
                  <a:cubicBezTo>
                    <a:pt x="161574" y="53300"/>
                    <a:pt x="159296" y="64431"/>
                    <a:pt x="159296" y="72783"/>
                  </a:cubicBezTo>
                  <a:cubicBezTo>
                    <a:pt x="159296" y="88227"/>
                    <a:pt x="167651" y="110999"/>
                    <a:pt x="173984" y="128212"/>
                  </a:cubicBezTo>
                  <a:cubicBezTo>
                    <a:pt x="176011" y="133523"/>
                    <a:pt x="177271" y="137073"/>
                    <a:pt x="177271" y="141876"/>
                  </a:cubicBezTo>
                  <a:cubicBezTo>
                    <a:pt x="177271" y="154533"/>
                    <a:pt x="168915" y="162377"/>
                    <a:pt x="158032" y="162377"/>
                  </a:cubicBezTo>
                  <a:cubicBezTo>
                    <a:pt x="134477" y="162377"/>
                    <a:pt x="125620" y="124924"/>
                    <a:pt x="125620" y="123400"/>
                  </a:cubicBezTo>
                  <a:cubicBezTo>
                    <a:pt x="125620" y="120875"/>
                    <a:pt x="128145" y="120875"/>
                    <a:pt x="129415" y="120875"/>
                  </a:cubicBezTo>
                  <a:cubicBezTo>
                    <a:pt x="132705" y="120875"/>
                    <a:pt x="132959" y="121376"/>
                    <a:pt x="133976" y="124924"/>
                  </a:cubicBezTo>
                  <a:cubicBezTo>
                    <a:pt x="136002" y="132770"/>
                    <a:pt x="142835" y="156811"/>
                    <a:pt x="157524" y="156811"/>
                  </a:cubicBezTo>
                  <a:cubicBezTo>
                    <a:pt x="160312" y="156811"/>
                    <a:pt x="163091" y="156050"/>
                    <a:pt x="163091" y="149467"/>
                  </a:cubicBezTo>
                  <a:cubicBezTo>
                    <a:pt x="163091" y="143392"/>
                    <a:pt x="160567" y="136564"/>
                    <a:pt x="157015" y="126695"/>
                  </a:cubicBezTo>
                  <a:cubicBezTo>
                    <a:pt x="150436" y="108973"/>
                    <a:pt x="143852" y="90251"/>
                    <a:pt x="143852" y="77087"/>
                  </a:cubicBezTo>
                  <a:cubicBezTo>
                    <a:pt x="143852" y="55069"/>
                    <a:pt x="158540" y="47725"/>
                    <a:pt x="172212" y="47725"/>
                  </a:cubicBezTo>
                  <a:cubicBezTo>
                    <a:pt x="183858" y="47725"/>
                    <a:pt x="191708" y="53799"/>
                    <a:pt x="195003" y="57094"/>
                  </a:cubicBezTo>
                  <a:cubicBezTo>
                    <a:pt x="185375" y="15331"/>
                    <a:pt x="166643" y="4200"/>
                    <a:pt x="153980" y="4200"/>
                  </a:cubicBezTo>
                  <a:cubicBezTo>
                    <a:pt x="141826" y="4200"/>
                    <a:pt x="138275" y="13814"/>
                    <a:pt x="138275" y="15077"/>
                  </a:cubicBezTo>
                  <a:cubicBezTo>
                    <a:pt x="138275" y="15077"/>
                    <a:pt x="138529" y="15585"/>
                    <a:pt x="140308" y="15838"/>
                  </a:cubicBezTo>
                  <a:cubicBezTo>
                    <a:pt x="148156" y="17102"/>
                    <a:pt x="151191" y="23938"/>
                    <a:pt x="151191" y="27987"/>
                  </a:cubicBezTo>
                  <a:cubicBezTo>
                    <a:pt x="151191" y="33298"/>
                    <a:pt x="147139" y="36086"/>
                    <a:pt x="142581" y="36086"/>
                  </a:cubicBezTo>
                  <a:cubicBezTo>
                    <a:pt x="139546" y="36086"/>
                    <a:pt x="129670" y="34570"/>
                    <a:pt x="129670" y="20396"/>
                  </a:cubicBezTo>
                  <a:cubicBezTo>
                    <a:pt x="129670" y="7232"/>
                    <a:pt x="140055" y="-1375"/>
                    <a:pt x="153980" y="-1375"/>
                  </a:cubicBezTo>
                  <a:cubicBezTo>
                    <a:pt x="180314" y="-1375"/>
                    <a:pt x="203361" y="24699"/>
                    <a:pt x="209683" y="49750"/>
                  </a:cubicBezTo>
                  <a:close/>
                  <a:moveTo>
                    <a:pt x="346196" y="76832"/>
                  </a:moveTo>
                  <a:cubicBezTo>
                    <a:pt x="346196" y="78096"/>
                    <a:pt x="344170" y="80883"/>
                    <a:pt x="342144" y="80883"/>
                  </a:cubicBezTo>
                  <a:cubicBezTo>
                    <a:pt x="341127" y="80883"/>
                    <a:pt x="340880" y="80629"/>
                    <a:pt x="338854" y="78096"/>
                  </a:cubicBezTo>
                  <a:cubicBezTo>
                    <a:pt x="320113" y="54308"/>
                    <a:pt x="297577" y="53300"/>
                    <a:pt x="293271" y="53300"/>
                  </a:cubicBezTo>
                  <a:cubicBezTo>
                    <a:pt x="276811" y="53300"/>
                    <a:pt x="274022" y="71267"/>
                    <a:pt x="274022" y="81136"/>
                  </a:cubicBezTo>
                  <a:cubicBezTo>
                    <a:pt x="274022" y="90752"/>
                    <a:pt x="276557" y="102145"/>
                    <a:pt x="278328" y="108973"/>
                  </a:cubicBezTo>
                  <a:lnTo>
                    <a:pt x="288202" y="108973"/>
                  </a:lnTo>
                  <a:cubicBezTo>
                    <a:pt x="295805" y="108973"/>
                    <a:pt x="312766" y="109736"/>
                    <a:pt x="324921" y="114547"/>
                  </a:cubicBezTo>
                  <a:cubicBezTo>
                    <a:pt x="344933" y="122646"/>
                    <a:pt x="344933" y="139097"/>
                    <a:pt x="344933" y="140868"/>
                  </a:cubicBezTo>
                  <a:cubicBezTo>
                    <a:pt x="344933" y="152508"/>
                    <a:pt x="335557" y="162377"/>
                    <a:pt x="319351" y="162377"/>
                  </a:cubicBezTo>
                  <a:cubicBezTo>
                    <a:pt x="292763" y="162377"/>
                    <a:pt x="256552" y="136819"/>
                    <a:pt x="256552" y="92022"/>
                  </a:cubicBezTo>
                  <a:cubicBezTo>
                    <a:pt x="256552" y="69243"/>
                    <a:pt x="268707" y="47725"/>
                    <a:pt x="292763" y="47725"/>
                  </a:cubicBezTo>
                  <a:cubicBezTo>
                    <a:pt x="325175" y="47725"/>
                    <a:pt x="346196" y="73038"/>
                    <a:pt x="346196" y="76832"/>
                  </a:cubicBezTo>
                  <a:close/>
                  <a:moveTo>
                    <a:pt x="335303" y="141369"/>
                  </a:moveTo>
                  <a:cubicBezTo>
                    <a:pt x="335303" y="114547"/>
                    <a:pt x="293525" y="114547"/>
                    <a:pt x="285167" y="114547"/>
                  </a:cubicBezTo>
                  <a:lnTo>
                    <a:pt x="279846" y="114547"/>
                  </a:lnTo>
                  <a:cubicBezTo>
                    <a:pt x="290737" y="156050"/>
                    <a:pt x="316816" y="156811"/>
                    <a:pt x="319351" y="156811"/>
                  </a:cubicBezTo>
                  <a:cubicBezTo>
                    <a:pt x="329481" y="156811"/>
                    <a:pt x="335303" y="149975"/>
                    <a:pt x="335303" y="141369"/>
                  </a:cubicBezTo>
                  <a:close/>
                  <a:moveTo>
                    <a:pt x="468010" y="146433"/>
                  </a:moveTo>
                  <a:cubicBezTo>
                    <a:pt x="468010" y="159598"/>
                    <a:pt x="451550" y="162377"/>
                    <a:pt x="443191" y="162377"/>
                  </a:cubicBezTo>
                  <a:cubicBezTo>
                    <a:pt x="425721" y="162377"/>
                    <a:pt x="416610" y="149721"/>
                    <a:pt x="412550" y="144155"/>
                  </a:cubicBezTo>
                  <a:cubicBezTo>
                    <a:pt x="409769" y="157574"/>
                    <a:pt x="399895" y="162377"/>
                    <a:pt x="391537" y="162377"/>
                  </a:cubicBezTo>
                  <a:cubicBezTo>
                    <a:pt x="382418" y="162377"/>
                    <a:pt x="377357" y="156557"/>
                    <a:pt x="373305" y="148967"/>
                  </a:cubicBezTo>
                  <a:cubicBezTo>
                    <a:pt x="368493" y="138844"/>
                    <a:pt x="365203" y="123400"/>
                    <a:pt x="365203" y="123400"/>
                  </a:cubicBezTo>
                  <a:cubicBezTo>
                    <a:pt x="365203" y="120875"/>
                    <a:pt x="367730" y="120875"/>
                    <a:pt x="369001" y="120875"/>
                  </a:cubicBezTo>
                  <a:cubicBezTo>
                    <a:pt x="372288" y="120875"/>
                    <a:pt x="372542" y="121122"/>
                    <a:pt x="373806" y="126695"/>
                  </a:cubicBezTo>
                  <a:cubicBezTo>
                    <a:pt x="378366" y="144410"/>
                    <a:pt x="383181" y="156811"/>
                    <a:pt x="391029" y="156811"/>
                  </a:cubicBezTo>
                  <a:cubicBezTo>
                    <a:pt x="397615" y="156811"/>
                    <a:pt x="397615" y="149467"/>
                    <a:pt x="397615" y="146688"/>
                  </a:cubicBezTo>
                  <a:cubicBezTo>
                    <a:pt x="397615" y="142639"/>
                    <a:pt x="396853" y="137827"/>
                    <a:pt x="395844" y="133778"/>
                  </a:cubicBezTo>
                  <a:lnTo>
                    <a:pt x="376849" y="57848"/>
                  </a:lnTo>
                  <a:cubicBezTo>
                    <a:pt x="376341" y="56333"/>
                    <a:pt x="376086" y="55069"/>
                    <a:pt x="376086" y="54308"/>
                  </a:cubicBezTo>
                  <a:cubicBezTo>
                    <a:pt x="376086" y="51529"/>
                    <a:pt x="378112" y="47725"/>
                    <a:pt x="383181" y="47725"/>
                  </a:cubicBezTo>
                  <a:cubicBezTo>
                    <a:pt x="390774" y="47725"/>
                    <a:pt x="392546" y="55069"/>
                    <a:pt x="393055" y="57094"/>
                  </a:cubicBezTo>
                  <a:lnTo>
                    <a:pt x="409515" y="123400"/>
                  </a:lnTo>
                  <a:cubicBezTo>
                    <a:pt x="409769" y="124163"/>
                    <a:pt x="421161" y="156811"/>
                    <a:pt x="442944" y="156811"/>
                  </a:cubicBezTo>
                  <a:cubicBezTo>
                    <a:pt x="444207" y="156811"/>
                    <a:pt x="451303" y="156811"/>
                    <a:pt x="456362" y="153271"/>
                  </a:cubicBezTo>
                  <a:cubicBezTo>
                    <a:pt x="447497" y="150484"/>
                    <a:pt x="446742" y="142384"/>
                    <a:pt x="446742" y="141122"/>
                  </a:cubicBezTo>
                  <a:cubicBezTo>
                    <a:pt x="446742" y="137827"/>
                    <a:pt x="449022" y="133024"/>
                    <a:pt x="455599" y="133024"/>
                  </a:cubicBezTo>
                  <a:cubicBezTo>
                    <a:pt x="460159" y="133024"/>
                    <a:pt x="468010" y="136564"/>
                    <a:pt x="468010" y="146433"/>
                  </a:cubicBezTo>
                  <a:close/>
                  <a:moveTo>
                    <a:pt x="666805" y="220083"/>
                  </a:moveTo>
                  <a:cubicBezTo>
                    <a:pt x="666805" y="222109"/>
                    <a:pt x="665798" y="223371"/>
                    <a:pt x="663518" y="223371"/>
                  </a:cubicBezTo>
                  <a:cubicBezTo>
                    <a:pt x="655667" y="223371"/>
                    <a:pt x="647311" y="222617"/>
                    <a:pt x="639207" y="222617"/>
                  </a:cubicBezTo>
                  <a:cubicBezTo>
                    <a:pt x="631106" y="222617"/>
                    <a:pt x="622493" y="223371"/>
                    <a:pt x="614645" y="223371"/>
                  </a:cubicBezTo>
                  <a:cubicBezTo>
                    <a:pt x="613374" y="223371"/>
                    <a:pt x="610085" y="223371"/>
                    <a:pt x="610085" y="218568"/>
                  </a:cubicBezTo>
                  <a:cubicBezTo>
                    <a:pt x="610085" y="215780"/>
                    <a:pt x="612365" y="215527"/>
                    <a:pt x="614645" y="215527"/>
                  </a:cubicBezTo>
                  <a:cubicBezTo>
                    <a:pt x="627808" y="215019"/>
                    <a:pt x="629834" y="209960"/>
                    <a:pt x="629834" y="204641"/>
                  </a:cubicBezTo>
                  <a:cubicBezTo>
                    <a:pt x="629834" y="202371"/>
                    <a:pt x="629334" y="200592"/>
                    <a:pt x="628825" y="198567"/>
                  </a:cubicBezTo>
                  <a:lnTo>
                    <a:pt x="600970" y="87464"/>
                  </a:lnTo>
                  <a:lnTo>
                    <a:pt x="553616" y="219068"/>
                  </a:lnTo>
                  <a:cubicBezTo>
                    <a:pt x="552091" y="223117"/>
                    <a:pt x="551844" y="223371"/>
                    <a:pt x="546523" y="223371"/>
                  </a:cubicBezTo>
                  <a:lnTo>
                    <a:pt x="514874" y="223371"/>
                  </a:lnTo>
                  <a:cubicBezTo>
                    <a:pt x="510822" y="223371"/>
                    <a:pt x="508033" y="223371"/>
                    <a:pt x="508033" y="218568"/>
                  </a:cubicBezTo>
                  <a:cubicBezTo>
                    <a:pt x="508033" y="215527"/>
                    <a:pt x="510059" y="215527"/>
                    <a:pt x="514874" y="215527"/>
                  </a:cubicBezTo>
                  <a:cubicBezTo>
                    <a:pt x="516646" y="215527"/>
                    <a:pt x="530317" y="215527"/>
                    <a:pt x="530317" y="213502"/>
                  </a:cubicBezTo>
                  <a:cubicBezTo>
                    <a:pt x="530317" y="213502"/>
                    <a:pt x="530317" y="212739"/>
                    <a:pt x="529562" y="210214"/>
                  </a:cubicBezTo>
                  <a:lnTo>
                    <a:pt x="496133" y="76071"/>
                  </a:lnTo>
                  <a:cubicBezTo>
                    <a:pt x="492589" y="62151"/>
                    <a:pt x="483217" y="58865"/>
                    <a:pt x="471568" y="58357"/>
                  </a:cubicBezTo>
                  <a:cubicBezTo>
                    <a:pt x="469543" y="58357"/>
                    <a:pt x="466756" y="58102"/>
                    <a:pt x="466756" y="53554"/>
                  </a:cubicBezTo>
                  <a:cubicBezTo>
                    <a:pt x="466756" y="51274"/>
                    <a:pt x="468282" y="50513"/>
                    <a:pt x="470053" y="50513"/>
                  </a:cubicBezTo>
                  <a:cubicBezTo>
                    <a:pt x="477647" y="50513"/>
                    <a:pt x="486257" y="51274"/>
                    <a:pt x="494108" y="51274"/>
                  </a:cubicBezTo>
                  <a:cubicBezTo>
                    <a:pt x="502209" y="51274"/>
                    <a:pt x="511076" y="50513"/>
                    <a:pt x="518926" y="50513"/>
                  </a:cubicBezTo>
                  <a:cubicBezTo>
                    <a:pt x="520441" y="50513"/>
                    <a:pt x="523484" y="50513"/>
                    <a:pt x="523484" y="55069"/>
                  </a:cubicBezTo>
                  <a:cubicBezTo>
                    <a:pt x="523484" y="58102"/>
                    <a:pt x="521704" y="58357"/>
                    <a:pt x="518672" y="58357"/>
                  </a:cubicBezTo>
                  <a:cubicBezTo>
                    <a:pt x="504235" y="58865"/>
                    <a:pt x="503727" y="65447"/>
                    <a:pt x="503727" y="69243"/>
                  </a:cubicBezTo>
                  <a:cubicBezTo>
                    <a:pt x="503727" y="69997"/>
                    <a:pt x="503727" y="71521"/>
                    <a:pt x="504744" y="75570"/>
                  </a:cubicBezTo>
                  <a:lnTo>
                    <a:pt x="537410" y="205911"/>
                  </a:lnTo>
                  <a:lnTo>
                    <a:pt x="591853" y="54816"/>
                  </a:lnTo>
                  <a:cubicBezTo>
                    <a:pt x="593116" y="51020"/>
                    <a:pt x="593370" y="50513"/>
                    <a:pt x="596921" y="50513"/>
                  </a:cubicBezTo>
                  <a:cubicBezTo>
                    <a:pt x="599702" y="50513"/>
                    <a:pt x="600717" y="50766"/>
                    <a:pt x="601980" y="55578"/>
                  </a:cubicBezTo>
                  <a:lnTo>
                    <a:pt x="637435" y="198320"/>
                  </a:lnTo>
                  <a:cubicBezTo>
                    <a:pt x="641487" y="214518"/>
                    <a:pt x="655667" y="215273"/>
                    <a:pt x="663009" y="215527"/>
                  </a:cubicBezTo>
                  <a:cubicBezTo>
                    <a:pt x="663771" y="215527"/>
                    <a:pt x="666805" y="215780"/>
                    <a:pt x="666805" y="220083"/>
                  </a:cubicBezTo>
                  <a:close/>
                  <a:moveTo>
                    <a:pt x="768126" y="120875"/>
                  </a:moveTo>
                  <a:cubicBezTo>
                    <a:pt x="768126" y="144917"/>
                    <a:pt x="753183" y="162377"/>
                    <a:pt x="731153" y="162377"/>
                  </a:cubicBezTo>
                  <a:cubicBezTo>
                    <a:pt x="699750" y="162377"/>
                    <a:pt x="667084" y="126441"/>
                    <a:pt x="667084" y="89490"/>
                  </a:cubicBezTo>
                  <a:cubicBezTo>
                    <a:pt x="667084" y="63423"/>
                    <a:pt x="683044" y="47725"/>
                    <a:pt x="704055" y="47725"/>
                  </a:cubicBezTo>
                  <a:cubicBezTo>
                    <a:pt x="735460" y="47725"/>
                    <a:pt x="768126" y="83670"/>
                    <a:pt x="768126" y="120875"/>
                  </a:cubicBezTo>
                  <a:close/>
                  <a:moveTo>
                    <a:pt x="750402" y="130744"/>
                  </a:moveTo>
                  <a:cubicBezTo>
                    <a:pt x="750402" y="119860"/>
                    <a:pt x="744825" y="93793"/>
                    <a:pt x="736721" y="78603"/>
                  </a:cubicBezTo>
                  <a:cubicBezTo>
                    <a:pt x="729381" y="64685"/>
                    <a:pt x="716465" y="53300"/>
                    <a:pt x="704055" y="53300"/>
                  </a:cubicBezTo>
                  <a:cubicBezTo>
                    <a:pt x="694181" y="53300"/>
                    <a:pt x="684816" y="61143"/>
                    <a:pt x="684816" y="79366"/>
                  </a:cubicBezTo>
                  <a:cubicBezTo>
                    <a:pt x="684816" y="92022"/>
                    <a:pt x="691392" y="120114"/>
                    <a:pt x="699496" y="133778"/>
                  </a:cubicBezTo>
                  <a:cubicBezTo>
                    <a:pt x="708869" y="149220"/>
                    <a:pt x="721026" y="156811"/>
                    <a:pt x="730899" y="156811"/>
                  </a:cubicBezTo>
                  <a:cubicBezTo>
                    <a:pt x="743308" y="156811"/>
                    <a:pt x="750402" y="145672"/>
                    <a:pt x="750402" y="130744"/>
                  </a:cubicBezTo>
                  <a:close/>
                  <a:moveTo>
                    <a:pt x="892472" y="146433"/>
                  </a:moveTo>
                  <a:cubicBezTo>
                    <a:pt x="892472" y="159598"/>
                    <a:pt x="876011" y="162377"/>
                    <a:pt x="867655" y="162377"/>
                  </a:cubicBezTo>
                  <a:cubicBezTo>
                    <a:pt x="850186" y="162377"/>
                    <a:pt x="841075" y="149721"/>
                    <a:pt x="837015" y="144155"/>
                  </a:cubicBezTo>
                  <a:cubicBezTo>
                    <a:pt x="834234" y="157574"/>
                    <a:pt x="824360" y="162377"/>
                    <a:pt x="816002" y="162377"/>
                  </a:cubicBezTo>
                  <a:cubicBezTo>
                    <a:pt x="806883" y="162377"/>
                    <a:pt x="801822" y="156557"/>
                    <a:pt x="797770" y="148967"/>
                  </a:cubicBezTo>
                  <a:cubicBezTo>
                    <a:pt x="792958" y="138844"/>
                    <a:pt x="789668" y="123400"/>
                    <a:pt x="789668" y="123400"/>
                  </a:cubicBezTo>
                  <a:cubicBezTo>
                    <a:pt x="789668" y="120875"/>
                    <a:pt x="792195" y="120875"/>
                    <a:pt x="793466" y="120875"/>
                  </a:cubicBezTo>
                  <a:cubicBezTo>
                    <a:pt x="796753" y="120875"/>
                    <a:pt x="797007" y="121122"/>
                    <a:pt x="798270" y="126695"/>
                  </a:cubicBezTo>
                  <a:cubicBezTo>
                    <a:pt x="802831" y="144410"/>
                    <a:pt x="807646" y="156811"/>
                    <a:pt x="815494" y="156811"/>
                  </a:cubicBezTo>
                  <a:cubicBezTo>
                    <a:pt x="822080" y="156811"/>
                    <a:pt x="822080" y="149467"/>
                    <a:pt x="822080" y="146688"/>
                  </a:cubicBezTo>
                  <a:cubicBezTo>
                    <a:pt x="822080" y="142639"/>
                    <a:pt x="821318" y="137827"/>
                    <a:pt x="820308" y="133778"/>
                  </a:cubicBezTo>
                  <a:lnTo>
                    <a:pt x="801314" y="57848"/>
                  </a:lnTo>
                  <a:cubicBezTo>
                    <a:pt x="800805" y="56333"/>
                    <a:pt x="800551" y="55069"/>
                    <a:pt x="800551" y="54308"/>
                  </a:cubicBezTo>
                  <a:cubicBezTo>
                    <a:pt x="800551" y="51529"/>
                    <a:pt x="802577" y="47725"/>
                    <a:pt x="807646" y="47725"/>
                  </a:cubicBezTo>
                  <a:cubicBezTo>
                    <a:pt x="815239" y="47725"/>
                    <a:pt x="817011" y="55069"/>
                    <a:pt x="817519" y="57094"/>
                  </a:cubicBezTo>
                  <a:lnTo>
                    <a:pt x="833980" y="123400"/>
                  </a:lnTo>
                  <a:cubicBezTo>
                    <a:pt x="834234" y="124163"/>
                    <a:pt x="845626" y="156811"/>
                    <a:pt x="867409" y="156811"/>
                  </a:cubicBezTo>
                  <a:cubicBezTo>
                    <a:pt x="868672" y="156811"/>
                    <a:pt x="875768" y="156811"/>
                    <a:pt x="880826" y="153271"/>
                  </a:cubicBezTo>
                  <a:cubicBezTo>
                    <a:pt x="871962" y="150484"/>
                    <a:pt x="871207" y="142384"/>
                    <a:pt x="871207" y="141122"/>
                  </a:cubicBezTo>
                  <a:cubicBezTo>
                    <a:pt x="871207" y="137827"/>
                    <a:pt x="873487" y="133024"/>
                    <a:pt x="880063" y="133024"/>
                  </a:cubicBezTo>
                  <a:cubicBezTo>
                    <a:pt x="884624" y="133024"/>
                    <a:pt x="892472" y="136564"/>
                    <a:pt x="892472" y="146433"/>
                  </a:cubicBezTo>
                  <a:close/>
                  <a:moveTo>
                    <a:pt x="1088745" y="86703"/>
                  </a:moveTo>
                  <a:cubicBezTo>
                    <a:pt x="1088745" y="89235"/>
                    <a:pt x="1086719" y="89235"/>
                    <a:pt x="1084939" y="89235"/>
                  </a:cubicBezTo>
                  <a:cubicBezTo>
                    <a:pt x="1081650" y="89235"/>
                    <a:pt x="1081650" y="88727"/>
                    <a:pt x="1080633" y="84932"/>
                  </a:cubicBezTo>
                  <a:cubicBezTo>
                    <a:pt x="1078607" y="78096"/>
                    <a:pt x="1071774" y="53300"/>
                    <a:pt x="1057085" y="53300"/>
                  </a:cubicBezTo>
                  <a:cubicBezTo>
                    <a:pt x="1051772" y="53300"/>
                    <a:pt x="1051518" y="57094"/>
                    <a:pt x="1051518" y="60636"/>
                  </a:cubicBezTo>
                  <a:cubicBezTo>
                    <a:pt x="1051518" y="66963"/>
                    <a:pt x="1054052" y="73546"/>
                    <a:pt x="1056076" y="79621"/>
                  </a:cubicBezTo>
                  <a:cubicBezTo>
                    <a:pt x="1061138" y="93030"/>
                    <a:pt x="1071519" y="121376"/>
                    <a:pt x="1071519" y="136057"/>
                  </a:cubicBezTo>
                  <a:cubicBezTo>
                    <a:pt x="1071519" y="157320"/>
                    <a:pt x="1056831" y="162377"/>
                    <a:pt x="1044931" y="162377"/>
                  </a:cubicBezTo>
                  <a:cubicBezTo>
                    <a:pt x="1027207" y="162377"/>
                    <a:pt x="1014545" y="151245"/>
                    <a:pt x="1006949" y="140106"/>
                  </a:cubicBezTo>
                  <a:cubicBezTo>
                    <a:pt x="1004926" y="157574"/>
                    <a:pt x="991753" y="162377"/>
                    <a:pt x="980361" y="162377"/>
                  </a:cubicBezTo>
                  <a:cubicBezTo>
                    <a:pt x="965165" y="162377"/>
                    <a:pt x="952756" y="154024"/>
                    <a:pt x="944144" y="142384"/>
                  </a:cubicBezTo>
                  <a:cubicBezTo>
                    <a:pt x="942372" y="154786"/>
                    <a:pt x="933761" y="162377"/>
                    <a:pt x="922878" y="162377"/>
                  </a:cubicBezTo>
                  <a:cubicBezTo>
                    <a:pt x="913757" y="162377"/>
                    <a:pt x="908698" y="156557"/>
                    <a:pt x="904646" y="148967"/>
                  </a:cubicBezTo>
                  <a:cubicBezTo>
                    <a:pt x="899832" y="138844"/>
                    <a:pt x="896542" y="123400"/>
                    <a:pt x="896542" y="123400"/>
                  </a:cubicBezTo>
                  <a:cubicBezTo>
                    <a:pt x="896542" y="120875"/>
                    <a:pt x="899069" y="120875"/>
                    <a:pt x="900340" y="120875"/>
                  </a:cubicBezTo>
                  <a:cubicBezTo>
                    <a:pt x="903629" y="120875"/>
                    <a:pt x="903884" y="121122"/>
                    <a:pt x="905147" y="126695"/>
                  </a:cubicBezTo>
                  <a:cubicBezTo>
                    <a:pt x="909705" y="144410"/>
                    <a:pt x="914520" y="156811"/>
                    <a:pt x="922370" y="156811"/>
                  </a:cubicBezTo>
                  <a:cubicBezTo>
                    <a:pt x="928954" y="156811"/>
                    <a:pt x="928954" y="149467"/>
                    <a:pt x="928954" y="146688"/>
                  </a:cubicBezTo>
                  <a:cubicBezTo>
                    <a:pt x="928954" y="142639"/>
                    <a:pt x="928192" y="137827"/>
                    <a:pt x="927182" y="133778"/>
                  </a:cubicBezTo>
                  <a:lnTo>
                    <a:pt x="908190" y="57848"/>
                  </a:lnTo>
                  <a:cubicBezTo>
                    <a:pt x="907682" y="56333"/>
                    <a:pt x="907425" y="55069"/>
                    <a:pt x="907425" y="54308"/>
                  </a:cubicBezTo>
                  <a:cubicBezTo>
                    <a:pt x="907425" y="51529"/>
                    <a:pt x="909451" y="47725"/>
                    <a:pt x="914520" y="47725"/>
                  </a:cubicBezTo>
                  <a:cubicBezTo>
                    <a:pt x="917555" y="47725"/>
                    <a:pt x="921862" y="49496"/>
                    <a:pt x="923631" y="54308"/>
                  </a:cubicBezTo>
                  <a:lnTo>
                    <a:pt x="933761" y="94801"/>
                  </a:lnTo>
                  <a:cubicBezTo>
                    <a:pt x="935033" y="100374"/>
                    <a:pt x="936550" y="105686"/>
                    <a:pt x="937813" y="111253"/>
                  </a:cubicBezTo>
                  <a:cubicBezTo>
                    <a:pt x="941108" y="123654"/>
                    <a:pt x="941108" y="124163"/>
                    <a:pt x="944144" y="129474"/>
                  </a:cubicBezTo>
                  <a:cubicBezTo>
                    <a:pt x="951493" y="142130"/>
                    <a:pt x="962376" y="156811"/>
                    <a:pt x="979853" y="156811"/>
                  </a:cubicBezTo>
                  <a:cubicBezTo>
                    <a:pt x="991498" y="156811"/>
                    <a:pt x="991498" y="143901"/>
                    <a:pt x="991498" y="140106"/>
                  </a:cubicBezTo>
                  <a:cubicBezTo>
                    <a:pt x="991498" y="133269"/>
                    <a:pt x="989729" y="125932"/>
                    <a:pt x="989220" y="123654"/>
                  </a:cubicBezTo>
                  <a:lnTo>
                    <a:pt x="972760" y="57848"/>
                  </a:lnTo>
                  <a:cubicBezTo>
                    <a:pt x="972259" y="56333"/>
                    <a:pt x="972005" y="55069"/>
                    <a:pt x="972005" y="54308"/>
                  </a:cubicBezTo>
                  <a:cubicBezTo>
                    <a:pt x="972005" y="51529"/>
                    <a:pt x="974031" y="47725"/>
                    <a:pt x="979090" y="47725"/>
                  </a:cubicBezTo>
                  <a:cubicBezTo>
                    <a:pt x="982133" y="47725"/>
                    <a:pt x="986439" y="49496"/>
                    <a:pt x="988211" y="54308"/>
                  </a:cubicBezTo>
                  <a:lnTo>
                    <a:pt x="998339" y="94801"/>
                  </a:lnTo>
                  <a:cubicBezTo>
                    <a:pt x="999602" y="100374"/>
                    <a:pt x="1001120" y="105686"/>
                    <a:pt x="1002391" y="111253"/>
                  </a:cubicBezTo>
                  <a:cubicBezTo>
                    <a:pt x="1005678" y="123654"/>
                    <a:pt x="1005678" y="124163"/>
                    <a:pt x="1008721" y="129474"/>
                  </a:cubicBezTo>
                  <a:cubicBezTo>
                    <a:pt x="1016063" y="142130"/>
                    <a:pt x="1026953" y="156811"/>
                    <a:pt x="1044423" y="156811"/>
                  </a:cubicBezTo>
                  <a:cubicBezTo>
                    <a:pt x="1056076" y="156811"/>
                    <a:pt x="1056076" y="143901"/>
                    <a:pt x="1056076" y="140106"/>
                  </a:cubicBezTo>
                  <a:cubicBezTo>
                    <a:pt x="1056076" y="124417"/>
                    <a:pt x="1044931" y="94300"/>
                    <a:pt x="1041387" y="84169"/>
                  </a:cubicBezTo>
                  <a:cubicBezTo>
                    <a:pt x="1038093" y="75570"/>
                    <a:pt x="1037338" y="73292"/>
                    <a:pt x="1037338" y="67971"/>
                  </a:cubicBezTo>
                  <a:cubicBezTo>
                    <a:pt x="1037338" y="56840"/>
                    <a:pt x="1044423" y="47725"/>
                    <a:pt x="1056577" y="47725"/>
                  </a:cubicBezTo>
                  <a:cubicBezTo>
                    <a:pt x="1080132" y="47725"/>
                    <a:pt x="1088745" y="85439"/>
                    <a:pt x="1088745" y="86703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342" name="任意多边形: 形状 1341">
              <a:extLst>
                <a:ext uri="{FF2B5EF4-FFF2-40B4-BE49-F238E27FC236}">
                  <a16:creationId xmlns:a16="http://schemas.microsoft.com/office/drawing/2014/main" id="{2723CB3E-2D6A-8026-6098-1937A7DF0B33}"/>
                </a:ext>
              </a:extLst>
            </p:cNvPr>
            <p:cNvSpPr/>
            <p:nvPr>
              <p:custDataLst>
                <p:tags r:id="rId176"/>
              </p:custDataLst>
            </p:nvPr>
          </p:nvSpPr>
          <p:spPr>
            <a:xfrm flipV="1">
              <a:off x="14322992" y="-13512423"/>
              <a:ext cx="58746" cy="253090"/>
            </a:xfrm>
            <a:custGeom>
              <a:avLst/>
              <a:gdLst>
                <a:gd name="connsiteX0" fmla="*/ 58746 w 58746"/>
                <a:gd name="connsiteY0" fmla="*/ 1159 h 253090"/>
                <a:gd name="connsiteX1" fmla="*/ 54441 w 58746"/>
                <a:gd name="connsiteY1" fmla="*/ 6724 h 253090"/>
                <a:gd name="connsiteX2" fmla="*/ 14688 w 58746"/>
                <a:gd name="connsiteY2" fmla="*/ 125171 h 253090"/>
                <a:gd name="connsiteX3" fmla="*/ 55458 w 58746"/>
                <a:gd name="connsiteY3" fmla="*/ 244880 h 253090"/>
                <a:gd name="connsiteX4" fmla="*/ 58746 w 58746"/>
                <a:gd name="connsiteY4" fmla="*/ 249183 h 253090"/>
                <a:gd name="connsiteX5" fmla="*/ 56213 w 58746"/>
                <a:gd name="connsiteY5" fmla="*/ 251715 h 253090"/>
                <a:gd name="connsiteX6" fmla="*/ 15952 w 58746"/>
                <a:gd name="connsiteY6" fmla="*/ 202363 h 253090"/>
                <a:gd name="connsiteX7" fmla="*/ 0 w 58746"/>
                <a:gd name="connsiteY7" fmla="*/ 125171 h 253090"/>
                <a:gd name="connsiteX8" fmla="*/ 16715 w 58746"/>
                <a:gd name="connsiteY8" fmla="*/ 46208 h 253090"/>
                <a:gd name="connsiteX9" fmla="*/ 56213 w 58746"/>
                <a:gd name="connsiteY9" fmla="*/ -1375 h 253090"/>
                <a:gd name="connsiteX10" fmla="*/ 58746 w 58746"/>
                <a:gd name="connsiteY10" fmla="*/ 1159 h 253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8746" h="253090">
                  <a:moveTo>
                    <a:pt x="58746" y="1159"/>
                  </a:moveTo>
                  <a:cubicBezTo>
                    <a:pt x="58746" y="1912"/>
                    <a:pt x="58746" y="2421"/>
                    <a:pt x="54441" y="6724"/>
                  </a:cubicBezTo>
                  <a:cubicBezTo>
                    <a:pt x="22791" y="38611"/>
                    <a:pt x="14688" y="86448"/>
                    <a:pt x="14688" y="125171"/>
                  </a:cubicBezTo>
                  <a:cubicBezTo>
                    <a:pt x="14688" y="169204"/>
                    <a:pt x="24309" y="213247"/>
                    <a:pt x="55458" y="244880"/>
                  </a:cubicBezTo>
                  <a:cubicBezTo>
                    <a:pt x="58746" y="247921"/>
                    <a:pt x="58746" y="248429"/>
                    <a:pt x="58746" y="249183"/>
                  </a:cubicBezTo>
                  <a:cubicBezTo>
                    <a:pt x="58746" y="250954"/>
                    <a:pt x="57730" y="251715"/>
                    <a:pt x="56213" y="251715"/>
                  </a:cubicBezTo>
                  <a:cubicBezTo>
                    <a:pt x="53678" y="251715"/>
                    <a:pt x="30895" y="234502"/>
                    <a:pt x="15952" y="202363"/>
                  </a:cubicBezTo>
                  <a:cubicBezTo>
                    <a:pt x="3034" y="174525"/>
                    <a:pt x="0" y="146433"/>
                    <a:pt x="0" y="125171"/>
                  </a:cubicBezTo>
                  <a:cubicBezTo>
                    <a:pt x="0" y="105433"/>
                    <a:pt x="2780" y="74808"/>
                    <a:pt x="16715" y="46208"/>
                  </a:cubicBezTo>
                  <a:cubicBezTo>
                    <a:pt x="31903" y="15077"/>
                    <a:pt x="53678" y="-1375"/>
                    <a:pt x="56213" y="-1375"/>
                  </a:cubicBezTo>
                  <a:cubicBezTo>
                    <a:pt x="57730" y="-1375"/>
                    <a:pt x="58746" y="-612"/>
                    <a:pt x="58746" y="1159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343" name="任意多边形: 形状 1342">
              <a:extLst>
                <a:ext uri="{FF2B5EF4-FFF2-40B4-BE49-F238E27FC236}">
                  <a16:creationId xmlns:a16="http://schemas.microsoft.com/office/drawing/2014/main" id="{FF652EF0-0E42-2C53-7651-989E22C2EFC5}"/>
                </a:ext>
              </a:extLst>
            </p:cNvPr>
            <p:cNvSpPr/>
            <p:nvPr>
              <p:custDataLst>
                <p:tags r:id="rId177"/>
              </p:custDataLst>
            </p:nvPr>
          </p:nvSpPr>
          <p:spPr>
            <a:xfrm flipV="1">
              <a:off x="14406277" y="-13496227"/>
              <a:ext cx="207898" cy="173620"/>
            </a:xfrm>
            <a:custGeom>
              <a:avLst/>
              <a:gdLst>
                <a:gd name="connsiteX0" fmla="*/ 180555 w 207898"/>
                <a:gd name="connsiteY0" fmla="*/ 160349 h 173620"/>
                <a:gd name="connsiteX1" fmla="*/ 207899 w 207898"/>
                <a:gd name="connsiteY1" fmla="*/ 160349 h 173620"/>
                <a:gd name="connsiteX2" fmla="*/ 207899 w 207898"/>
                <a:gd name="connsiteY2" fmla="*/ 172244 h 173620"/>
                <a:gd name="connsiteX3" fmla="*/ 162570 w 207898"/>
                <a:gd name="connsiteY3" fmla="*/ 171481 h 173620"/>
                <a:gd name="connsiteX4" fmla="*/ 117248 w 207898"/>
                <a:gd name="connsiteY4" fmla="*/ 172244 h 173620"/>
                <a:gd name="connsiteX5" fmla="*/ 117248 w 207898"/>
                <a:gd name="connsiteY5" fmla="*/ 160349 h 173620"/>
                <a:gd name="connsiteX6" fmla="*/ 144592 w 207898"/>
                <a:gd name="connsiteY6" fmla="*/ 160349 h 173620"/>
                <a:gd name="connsiteX7" fmla="*/ 144592 w 207898"/>
                <a:gd name="connsiteY7" fmla="*/ 94797 h 173620"/>
                <a:gd name="connsiteX8" fmla="*/ 63307 w 207898"/>
                <a:gd name="connsiteY8" fmla="*/ 94797 h 173620"/>
                <a:gd name="connsiteX9" fmla="*/ 63307 w 207898"/>
                <a:gd name="connsiteY9" fmla="*/ 160349 h 173620"/>
                <a:gd name="connsiteX10" fmla="*/ 90659 w 207898"/>
                <a:gd name="connsiteY10" fmla="*/ 160349 h 173620"/>
                <a:gd name="connsiteX11" fmla="*/ 90659 w 207898"/>
                <a:gd name="connsiteY11" fmla="*/ 172244 h 173620"/>
                <a:gd name="connsiteX12" fmla="*/ 45330 w 207898"/>
                <a:gd name="connsiteY12" fmla="*/ 171481 h 173620"/>
                <a:gd name="connsiteX13" fmla="*/ 0 w 207898"/>
                <a:gd name="connsiteY13" fmla="*/ 172244 h 173620"/>
                <a:gd name="connsiteX14" fmla="*/ 0 w 207898"/>
                <a:gd name="connsiteY14" fmla="*/ 160349 h 173620"/>
                <a:gd name="connsiteX15" fmla="*/ 27352 w 207898"/>
                <a:gd name="connsiteY15" fmla="*/ 160349 h 173620"/>
                <a:gd name="connsiteX16" fmla="*/ 27352 w 207898"/>
                <a:gd name="connsiteY16" fmla="*/ 10515 h 173620"/>
                <a:gd name="connsiteX17" fmla="*/ 0 w 207898"/>
                <a:gd name="connsiteY17" fmla="*/ 10515 h 173620"/>
                <a:gd name="connsiteX18" fmla="*/ 0 w 207898"/>
                <a:gd name="connsiteY18" fmla="*/ -1377 h 173620"/>
                <a:gd name="connsiteX19" fmla="*/ 45330 w 207898"/>
                <a:gd name="connsiteY19" fmla="*/ -616 h 173620"/>
                <a:gd name="connsiteX20" fmla="*/ 90659 w 207898"/>
                <a:gd name="connsiteY20" fmla="*/ -1377 h 173620"/>
                <a:gd name="connsiteX21" fmla="*/ 90659 w 207898"/>
                <a:gd name="connsiteY21" fmla="*/ 10515 h 173620"/>
                <a:gd name="connsiteX22" fmla="*/ 63307 w 207898"/>
                <a:gd name="connsiteY22" fmla="*/ 10515 h 173620"/>
                <a:gd name="connsiteX23" fmla="*/ 63307 w 207898"/>
                <a:gd name="connsiteY23" fmla="*/ 82903 h 173620"/>
                <a:gd name="connsiteX24" fmla="*/ 144592 w 207898"/>
                <a:gd name="connsiteY24" fmla="*/ 82903 h 173620"/>
                <a:gd name="connsiteX25" fmla="*/ 144592 w 207898"/>
                <a:gd name="connsiteY25" fmla="*/ 10515 h 173620"/>
                <a:gd name="connsiteX26" fmla="*/ 117248 w 207898"/>
                <a:gd name="connsiteY26" fmla="*/ 10515 h 173620"/>
                <a:gd name="connsiteX27" fmla="*/ 117248 w 207898"/>
                <a:gd name="connsiteY27" fmla="*/ -1377 h 173620"/>
                <a:gd name="connsiteX28" fmla="*/ 162570 w 207898"/>
                <a:gd name="connsiteY28" fmla="*/ -616 h 173620"/>
                <a:gd name="connsiteX29" fmla="*/ 207899 w 207898"/>
                <a:gd name="connsiteY29" fmla="*/ -1377 h 173620"/>
                <a:gd name="connsiteX30" fmla="*/ 207899 w 207898"/>
                <a:gd name="connsiteY30" fmla="*/ 10515 h 173620"/>
                <a:gd name="connsiteX31" fmla="*/ 180555 w 207898"/>
                <a:gd name="connsiteY31" fmla="*/ 10515 h 173620"/>
                <a:gd name="connsiteX32" fmla="*/ 180555 w 207898"/>
                <a:gd name="connsiteY32" fmla="*/ 160349 h 173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07898" h="173620">
                  <a:moveTo>
                    <a:pt x="180555" y="160349"/>
                  </a:moveTo>
                  <a:lnTo>
                    <a:pt x="207899" y="160349"/>
                  </a:lnTo>
                  <a:lnTo>
                    <a:pt x="207899" y="172244"/>
                  </a:lnTo>
                  <a:cubicBezTo>
                    <a:pt x="198278" y="171481"/>
                    <a:pt x="173461" y="171481"/>
                    <a:pt x="162570" y="171481"/>
                  </a:cubicBezTo>
                  <a:cubicBezTo>
                    <a:pt x="151686" y="171481"/>
                    <a:pt x="126868" y="171481"/>
                    <a:pt x="117248" y="172244"/>
                  </a:cubicBezTo>
                  <a:lnTo>
                    <a:pt x="117248" y="160349"/>
                  </a:lnTo>
                  <a:lnTo>
                    <a:pt x="144592" y="160349"/>
                  </a:lnTo>
                  <a:lnTo>
                    <a:pt x="144592" y="94797"/>
                  </a:lnTo>
                  <a:lnTo>
                    <a:pt x="63307" y="94797"/>
                  </a:lnTo>
                  <a:lnTo>
                    <a:pt x="63307" y="160349"/>
                  </a:lnTo>
                  <a:lnTo>
                    <a:pt x="90659" y="160349"/>
                  </a:lnTo>
                  <a:lnTo>
                    <a:pt x="90659" y="172244"/>
                  </a:lnTo>
                  <a:cubicBezTo>
                    <a:pt x="81030" y="171481"/>
                    <a:pt x="56221" y="171481"/>
                    <a:pt x="45330" y="171481"/>
                  </a:cubicBezTo>
                  <a:cubicBezTo>
                    <a:pt x="34438" y="171481"/>
                    <a:pt x="9621" y="171481"/>
                    <a:pt x="0" y="172244"/>
                  </a:cubicBezTo>
                  <a:lnTo>
                    <a:pt x="0" y="160349"/>
                  </a:lnTo>
                  <a:lnTo>
                    <a:pt x="27352" y="160349"/>
                  </a:lnTo>
                  <a:lnTo>
                    <a:pt x="27352" y="10515"/>
                  </a:lnTo>
                  <a:lnTo>
                    <a:pt x="0" y="10515"/>
                  </a:lnTo>
                  <a:lnTo>
                    <a:pt x="0" y="-1377"/>
                  </a:lnTo>
                  <a:cubicBezTo>
                    <a:pt x="9621" y="-616"/>
                    <a:pt x="34438" y="-616"/>
                    <a:pt x="45330" y="-616"/>
                  </a:cubicBezTo>
                  <a:cubicBezTo>
                    <a:pt x="56221" y="-616"/>
                    <a:pt x="81030" y="-616"/>
                    <a:pt x="90659" y="-1377"/>
                  </a:cubicBezTo>
                  <a:lnTo>
                    <a:pt x="90659" y="10515"/>
                  </a:lnTo>
                  <a:lnTo>
                    <a:pt x="63307" y="10515"/>
                  </a:lnTo>
                  <a:lnTo>
                    <a:pt x="63307" y="82903"/>
                  </a:lnTo>
                  <a:lnTo>
                    <a:pt x="144592" y="82903"/>
                  </a:lnTo>
                  <a:lnTo>
                    <a:pt x="144592" y="10515"/>
                  </a:lnTo>
                  <a:lnTo>
                    <a:pt x="117248" y="10515"/>
                  </a:lnTo>
                  <a:lnTo>
                    <a:pt x="117248" y="-1377"/>
                  </a:lnTo>
                  <a:cubicBezTo>
                    <a:pt x="126868" y="-616"/>
                    <a:pt x="151686" y="-616"/>
                    <a:pt x="162570" y="-616"/>
                  </a:cubicBezTo>
                  <a:cubicBezTo>
                    <a:pt x="173461" y="-616"/>
                    <a:pt x="198278" y="-616"/>
                    <a:pt x="207899" y="-1377"/>
                  </a:cubicBezTo>
                  <a:lnTo>
                    <a:pt x="207899" y="10515"/>
                  </a:lnTo>
                  <a:lnTo>
                    <a:pt x="180555" y="10515"/>
                  </a:lnTo>
                  <a:lnTo>
                    <a:pt x="180555" y="160349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344" name="任意多边形: 形状 1343">
              <a:extLst>
                <a:ext uri="{FF2B5EF4-FFF2-40B4-BE49-F238E27FC236}">
                  <a16:creationId xmlns:a16="http://schemas.microsoft.com/office/drawing/2014/main" id="{2DBB7222-C017-2FFE-660A-D03948395080}"/>
                </a:ext>
              </a:extLst>
            </p:cNvPr>
            <p:cNvSpPr/>
            <p:nvPr>
              <p:custDataLst>
                <p:tags r:id="rId178"/>
              </p:custDataLst>
            </p:nvPr>
          </p:nvSpPr>
          <p:spPr>
            <a:xfrm flipV="1">
              <a:off x="14635177" y="-13550096"/>
              <a:ext cx="278338" cy="124759"/>
            </a:xfrm>
            <a:custGeom>
              <a:avLst/>
              <a:gdLst>
                <a:gd name="connsiteX0" fmla="*/ 90428 w 278338"/>
                <a:gd name="connsiteY0" fmla="*/ 118057 h 124759"/>
                <a:gd name="connsiteX1" fmla="*/ 91135 w 278338"/>
                <a:gd name="connsiteY1" fmla="*/ 120898 h 124759"/>
                <a:gd name="connsiteX2" fmla="*/ 88299 w 278338"/>
                <a:gd name="connsiteY2" fmla="*/ 123376 h 124759"/>
                <a:gd name="connsiteX3" fmla="*/ 65602 w 278338"/>
                <a:gd name="connsiteY3" fmla="*/ 121605 h 124759"/>
                <a:gd name="connsiteX4" fmla="*/ 61702 w 278338"/>
                <a:gd name="connsiteY4" fmla="*/ 117531 h 124759"/>
                <a:gd name="connsiteX5" fmla="*/ 66310 w 278338"/>
                <a:gd name="connsiteY5" fmla="*/ 115047 h 124759"/>
                <a:gd name="connsiteX6" fmla="*/ 74826 w 278338"/>
                <a:gd name="connsiteY6" fmla="*/ 112388 h 124759"/>
                <a:gd name="connsiteX7" fmla="*/ 74111 w 278338"/>
                <a:gd name="connsiteY7" fmla="*/ 108489 h 124759"/>
                <a:gd name="connsiteX8" fmla="*/ 64006 w 278338"/>
                <a:gd name="connsiteY8" fmla="*/ 68083 h 124759"/>
                <a:gd name="connsiteX9" fmla="*/ 45742 w 278338"/>
                <a:gd name="connsiteY9" fmla="*/ 78539 h 124759"/>
                <a:gd name="connsiteX10" fmla="*/ 0 w 278338"/>
                <a:gd name="connsiteY10" fmla="*/ 28034 h 124759"/>
                <a:gd name="connsiteX11" fmla="*/ 26771 w 278338"/>
                <a:gd name="connsiteY11" fmla="*/ -1383 h 124759"/>
                <a:gd name="connsiteX12" fmla="*/ 51947 w 278338"/>
                <a:gd name="connsiteY12" fmla="*/ 11020 h 124759"/>
                <a:gd name="connsiteX13" fmla="*/ 70210 w 278338"/>
                <a:gd name="connsiteY13" fmla="*/ -1383 h 124759"/>
                <a:gd name="connsiteX14" fmla="*/ 84224 w 278338"/>
                <a:gd name="connsiteY14" fmla="*/ 8010 h 124759"/>
                <a:gd name="connsiteX15" fmla="*/ 90428 w 278338"/>
                <a:gd name="connsiteY15" fmla="*/ 25732 h 124759"/>
                <a:gd name="connsiteX16" fmla="*/ 87592 w 278338"/>
                <a:gd name="connsiteY16" fmla="*/ 28034 h 124759"/>
                <a:gd name="connsiteX17" fmla="*/ 83691 w 278338"/>
                <a:gd name="connsiteY17" fmla="*/ 22540 h 124759"/>
                <a:gd name="connsiteX18" fmla="*/ 70743 w 278338"/>
                <a:gd name="connsiteY18" fmla="*/ 3579 h 124759"/>
                <a:gd name="connsiteX19" fmla="*/ 64895 w 278338"/>
                <a:gd name="connsiteY19" fmla="*/ 12257 h 124759"/>
                <a:gd name="connsiteX20" fmla="*/ 65778 w 278338"/>
                <a:gd name="connsiteY20" fmla="*/ 19530 h 124759"/>
                <a:gd name="connsiteX21" fmla="*/ 90428 w 278338"/>
                <a:gd name="connsiteY21" fmla="*/ 118057 h 124759"/>
                <a:gd name="connsiteX22" fmla="*/ 52662 w 278338"/>
                <a:gd name="connsiteY22" fmla="*/ 22540 h 124759"/>
                <a:gd name="connsiteX23" fmla="*/ 43613 w 278338"/>
                <a:gd name="connsiteY23" fmla="*/ 10669 h 124759"/>
                <a:gd name="connsiteX24" fmla="*/ 27304 w 278338"/>
                <a:gd name="connsiteY24" fmla="*/ 3579 h 124759"/>
                <a:gd name="connsiteX25" fmla="*/ 14355 w 278338"/>
                <a:gd name="connsiteY25" fmla="*/ 20769 h 124759"/>
                <a:gd name="connsiteX26" fmla="*/ 23578 w 278338"/>
                <a:gd name="connsiteY26" fmla="*/ 56745 h 124759"/>
                <a:gd name="connsiteX27" fmla="*/ 45742 w 278338"/>
                <a:gd name="connsiteY27" fmla="*/ 73577 h 124759"/>
                <a:gd name="connsiteX28" fmla="*/ 61527 w 278338"/>
                <a:gd name="connsiteY28" fmla="*/ 58158 h 124759"/>
                <a:gd name="connsiteX29" fmla="*/ 60995 w 278338"/>
                <a:gd name="connsiteY29" fmla="*/ 55681 h 124759"/>
                <a:gd name="connsiteX30" fmla="*/ 52662 w 278338"/>
                <a:gd name="connsiteY30" fmla="*/ 22540 h 124759"/>
                <a:gd name="connsiteX31" fmla="*/ 134207 w 278338"/>
                <a:gd name="connsiteY31" fmla="*/ 40794 h 124759"/>
                <a:gd name="connsiteX32" fmla="*/ 162750 w 278338"/>
                <a:gd name="connsiteY32" fmla="*/ 44517 h 124759"/>
                <a:gd name="connsiteX33" fmla="*/ 178352 w 278338"/>
                <a:gd name="connsiteY33" fmla="*/ 62945 h 124759"/>
                <a:gd name="connsiteX34" fmla="*/ 156370 w 278338"/>
                <a:gd name="connsiteY34" fmla="*/ 78539 h 124759"/>
                <a:gd name="connsiteX35" fmla="*/ 106362 w 278338"/>
                <a:gd name="connsiteY35" fmla="*/ 31933 h 124759"/>
                <a:gd name="connsiteX36" fmla="*/ 138282 w 278338"/>
                <a:gd name="connsiteY36" fmla="*/ -1383 h 124759"/>
                <a:gd name="connsiteX37" fmla="*/ 182253 w 278338"/>
                <a:gd name="connsiteY37" fmla="*/ 18641 h 124759"/>
                <a:gd name="connsiteX38" fmla="*/ 179242 w 278338"/>
                <a:gd name="connsiteY38" fmla="*/ 21650 h 124759"/>
                <a:gd name="connsiteX39" fmla="*/ 176405 w 278338"/>
                <a:gd name="connsiteY39" fmla="*/ 19881 h 124759"/>
                <a:gd name="connsiteX40" fmla="*/ 138640 w 278338"/>
                <a:gd name="connsiteY40" fmla="*/ 3579 h 124759"/>
                <a:gd name="connsiteX41" fmla="*/ 120908 w 278338"/>
                <a:gd name="connsiteY41" fmla="*/ 25017 h 124759"/>
                <a:gd name="connsiteX42" fmla="*/ 123037 w 278338"/>
                <a:gd name="connsiteY42" fmla="*/ 40794 h 124759"/>
                <a:gd name="connsiteX43" fmla="*/ 134207 w 278338"/>
                <a:gd name="connsiteY43" fmla="*/ 40794 h 124759"/>
                <a:gd name="connsiteX44" fmla="*/ 124451 w 278338"/>
                <a:gd name="connsiteY44" fmla="*/ 45756 h 124759"/>
                <a:gd name="connsiteX45" fmla="*/ 156370 w 278338"/>
                <a:gd name="connsiteY45" fmla="*/ 73577 h 124759"/>
                <a:gd name="connsiteX46" fmla="*/ 170734 w 278338"/>
                <a:gd name="connsiteY46" fmla="*/ 62945 h 124759"/>
                <a:gd name="connsiteX47" fmla="*/ 133142 w 278338"/>
                <a:gd name="connsiteY47" fmla="*/ 45756 h 124759"/>
                <a:gd name="connsiteX48" fmla="*/ 124451 w 278338"/>
                <a:gd name="connsiteY48" fmla="*/ 45756 h 124759"/>
                <a:gd name="connsiteX49" fmla="*/ 268234 w 278338"/>
                <a:gd name="connsiteY49" fmla="*/ 68266 h 124759"/>
                <a:gd name="connsiteX50" fmla="*/ 259194 w 278338"/>
                <a:gd name="connsiteY50" fmla="*/ 58341 h 124759"/>
                <a:gd name="connsiteX51" fmla="*/ 266106 w 278338"/>
                <a:gd name="connsiteY51" fmla="*/ 51783 h 124759"/>
                <a:gd name="connsiteX52" fmla="*/ 276219 w 278338"/>
                <a:gd name="connsiteY52" fmla="*/ 63120 h 124759"/>
                <a:gd name="connsiteX53" fmla="*/ 252806 w 278338"/>
                <a:gd name="connsiteY53" fmla="*/ 78539 h 124759"/>
                <a:gd name="connsiteX54" fmla="*/ 201567 w 278338"/>
                <a:gd name="connsiteY54" fmla="*/ 29447 h 124759"/>
                <a:gd name="connsiteX55" fmla="*/ 234368 w 278338"/>
                <a:gd name="connsiteY55" fmla="*/ -1383 h 124759"/>
                <a:gd name="connsiteX56" fmla="*/ 278339 w 278338"/>
                <a:gd name="connsiteY56" fmla="*/ 18641 h 124759"/>
                <a:gd name="connsiteX57" fmla="*/ 275329 w 278338"/>
                <a:gd name="connsiteY57" fmla="*/ 21650 h 124759"/>
                <a:gd name="connsiteX58" fmla="*/ 272492 w 278338"/>
                <a:gd name="connsiteY58" fmla="*/ 19881 h 124759"/>
                <a:gd name="connsiteX59" fmla="*/ 234726 w 278338"/>
                <a:gd name="connsiteY59" fmla="*/ 3579 h 124759"/>
                <a:gd name="connsiteX60" fmla="*/ 216280 w 278338"/>
                <a:gd name="connsiteY60" fmla="*/ 23247 h 124759"/>
                <a:gd name="connsiteX61" fmla="*/ 227990 w 278338"/>
                <a:gd name="connsiteY61" fmla="*/ 59936 h 124759"/>
                <a:gd name="connsiteX62" fmla="*/ 252806 w 278338"/>
                <a:gd name="connsiteY62" fmla="*/ 73577 h 124759"/>
                <a:gd name="connsiteX63" fmla="*/ 268234 w 278338"/>
                <a:gd name="connsiteY63" fmla="*/ 68266 h 124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278338" h="124759">
                  <a:moveTo>
                    <a:pt x="90428" y="118057"/>
                  </a:moveTo>
                  <a:cubicBezTo>
                    <a:pt x="90603" y="118414"/>
                    <a:pt x="91135" y="120717"/>
                    <a:pt x="91135" y="120898"/>
                  </a:cubicBezTo>
                  <a:cubicBezTo>
                    <a:pt x="91135" y="121781"/>
                    <a:pt x="90428" y="123376"/>
                    <a:pt x="88299" y="123376"/>
                  </a:cubicBezTo>
                  <a:cubicBezTo>
                    <a:pt x="84748" y="123376"/>
                    <a:pt x="70036" y="121964"/>
                    <a:pt x="65602" y="121605"/>
                  </a:cubicBezTo>
                  <a:cubicBezTo>
                    <a:pt x="64181" y="121430"/>
                    <a:pt x="61702" y="121249"/>
                    <a:pt x="61702" y="117531"/>
                  </a:cubicBezTo>
                  <a:cubicBezTo>
                    <a:pt x="61702" y="115047"/>
                    <a:pt x="64181" y="115047"/>
                    <a:pt x="66310" y="115047"/>
                  </a:cubicBezTo>
                  <a:cubicBezTo>
                    <a:pt x="74826" y="115047"/>
                    <a:pt x="74826" y="113808"/>
                    <a:pt x="74826" y="112388"/>
                  </a:cubicBezTo>
                  <a:cubicBezTo>
                    <a:pt x="74826" y="111149"/>
                    <a:pt x="74468" y="110085"/>
                    <a:pt x="74111" y="108489"/>
                  </a:cubicBezTo>
                  <a:lnTo>
                    <a:pt x="64006" y="68083"/>
                  </a:lnTo>
                  <a:cubicBezTo>
                    <a:pt x="60280" y="73935"/>
                    <a:pt x="54251" y="78539"/>
                    <a:pt x="45742" y="78539"/>
                  </a:cubicBezTo>
                  <a:cubicBezTo>
                    <a:pt x="23046" y="78539"/>
                    <a:pt x="0" y="53554"/>
                    <a:pt x="0" y="28034"/>
                  </a:cubicBezTo>
                  <a:cubicBezTo>
                    <a:pt x="0" y="10844"/>
                    <a:pt x="11519" y="-1383"/>
                    <a:pt x="26771" y="-1383"/>
                  </a:cubicBezTo>
                  <a:cubicBezTo>
                    <a:pt x="36345" y="-1383"/>
                    <a:pt x="44853" y="4111"/>
                    <a:pt x="51947" y="11020"/>
                  </a:cubicBezTo>
                  <a:cubicBezTo>
                    <a:pt x="55315" y="388"/>
                    <a:pt x="65602" y="-1383"/>
                    <a:pt x="70210" y="-1383"/>
                  </a:cubicBezTo>
                  <a:cubicBezTo>
                    <a:pt x="76598" y="-1383"/>
                    <a:pt x="81030" y="2515"/>
                    <a:pt x="84224" y="8010"/>
                  </a:cubicBezTo>
                  <a:cubicBezTo>
                    <a:pt x="88124" y="14918"/>
                    <a:pt x="90428" y="25017"/>
                    <a:pt x="90428" y="25732"/>
                  </a:cubicBezTo>
                  <a:cubicBezTo>
                    <a:pt x="90428" y="28034"/>
                    <a:pt x="88124" y="28034"/>
                    <a:pt x="87592" y="28034"/>
                  </a:cubicBezTo>
                  <a:cubicBezTo>
                    <a:pt x="85106" y="28034"/>
                    <a:pt x="84931" y="27327"/>
                    <a:pt x="83691" y="22540"/>
                  </a:cubicBezTo>
                  <a:cubicBezTo>
                    <a:pt x="81563" y="14036"/>
                    <a:pt x="78194" y="3579"/>
                    <a:pt x="70743" y="3579"/>
                  </a:cubicBezTo>
                  <a:cubicBezTo>
                    <a:pt x="66135" y="3579"/>
                    <a:pt x="64895" y="7478"/>
                    <a:pt x="64895" y="12257"/>
                  </a:cubicBezTo>
                  <a:cubicBezTo>
                    <a:pt x="64895" y="15631"/>
                    <a:pt x="65245" y="17219"/>
                    <a:pt x="65778" y="19530"/>
                  </a:cubicBezTo>
                  <a:lnTo>
                    <a:pt x="90428" y="118057"/>
                  </a:lnTo>
                  <a:close/>
                  <a:moveTo>
                    <a:pt x="52662" y="22540"/>
                  </a:moveTo>
                  <a:cubicBezTo>
                    <a:pt x="51414" y="17578"/>
                    <a:pt x="47514" y="14036"/>
                    <a:pt x="43613" y="10669"/>
                  </a:cubicBezTo>
                  <a:cubicBezTo>
                    <a:pt x="42016" y="9249"/>
                    <a:pt x="34930" y="3579"/>
                    <a:pt x="27304" y="3579"/>
                  </a:cubicBezTo>
                  <a:cubicBezTo>
                    <a:pt x="20742" y="3579"/>
                    <a:pt x="14355" y="8185"/>
                    <a:pt x="14355" y="20769"/>
                  </a:cubicBezTo>
                  <a:cubicBezTo>
                    <a:pt x="14355" y="30162"/>
                    <a:pt x="19503" y="49655"/>
                    <a:pt x="23578" y="56745"/>
                  </a:cubicBezTo>
                  <a:cubicBezTo>
                    <a:pt x="31737" y="70917"/>
                    <a:pt x="40777" y="73577"/>
                    <a:pt x="45742" y="73577"/>
                  </a:cubicBezTo>
                  <a:cubicBezTo>
                    <a:pt x="58151" y="73577"/>
                    <a:pt x="61527" y="60112"/>
                    <a:pt x="61527" y="58158"/>
                  </a:cubicBezTo>
                  <a:cubicBezTo>
                    <a:pt x="61527" y="57451"/>
                    <a:pt x="61170" y="56213"/>
                    <a:pt x="60995" y="55681"/>
                  </a:cubicBezTo>
                  <a:lnTo>
                    <a:pt x="52662" y="22540"/>
                  </a:lnTo>
                  <a:close/>
                  <a:moveTo>
                    <a:pt x="134207" y="40794"/>
                  </a:moveTo>
                  <a:cubicBezTo>
                    <a:pt x="139172" y="40794"/>
                    <a:pt x="153177" y="41151"/>
                    <a:pt x="162750" y="44517"/>
                  </a:cubicBezTo>
                  <a:cubicBezTo>
                    <a:pt x="175874" y="49123"/>
                    <a:pt x="178352" y="57626"/>
                    <a:pt x="178352" y="62945"/>
                  </a:cubicBezTo>
                  <a:cubicBezTo>
                    <a:pt x="178352" y="72696"/>
                    <a:pt x="168605" y="78539"/>
                    <a:pt x="156370" y="78539"/>
                  </a:cubicBezTo>
                  <a:cubicBezTo>
                    <a:pt x="135088" y="78539"/>
                    <a:pt x="106362" y="62239"/>
                    <a:pt x="106362" y="31933"/>
                  </a:cubicBezTo>
                  <a:cubicBezTo>
                    <a:pt x="106362" y="14036"/>
                    <a:pt x="117539" y="-1383"/>
                    <a:pt x="138282" y="-1383"/>
                  </a:cubicBezTo>
                  <a:cubicBezTo>
                    <a:pt x="168247" y="-1383"/>
                    <a:pt x="182253" y="16156"/>
                    <a:pt x="182253" y="18641"/>
                  </a:cubicBezTo>
                  <a:cubicBezTo>
                    <a:pt x="182253" y="19705"/>
                    <a:pt x="180664" y="21650"/>
                    <a:pt x="179242" y="21650"/>
                  </a:cubicBezTo>
                  <a:cubicBezTo>
                    <a:pt x="178177" y="21650"/>
                    <a:pt x="177820" y="21301"/>
                    <a:pt x="176405" y="19881"/>
                  </a:cubicBezTo>
                  <a:cubicBezTo>
                    <a:pt x="162575" y="3579"/>
                    <a:pt x="141825" y="3579"/>
                    <a:pt x="138640" y="3579"/>
                  </a:cubicBezTo>
                  <a:cubicBezTo>
                    <a:pt x="127994" y="3579"/>
                    <a:pt x="120908" y="10669"/>
                    <a:pt x="120908" y="25017"/>
                  </a:cubicBezTo>
                  <a:cubicBezTo>
                    <a:pt x="120908" y="27502"/>
                    <a:pt x="120908" y="31043"/>
                    <a:pt x="123037" y="40794"/>
                  </a:cubicBezTo>
                  <a:lnTo>
                    <a:pt x="134207" y="40794"/>
                  </a:lnTo>
                  <a:close/>
                  <a:moveTo>
                    <a:pt x="124451" y="45756"/>
                  </a:moveTo>
                  <a:cubicBezTo>
                    <a:pt x="131719" y="71449"/>
                    <a:pt x="151405" y="73577"/>
                    <a:pt x="156370" y="73577"/>
                  </a:cubicBezTo>
                  <a:cubicBezTo>
                    <a:pt x="164172" y="73577"/>
                    <a:pt x="170734" y="69678"/>
                    <a:pt x="170734" y="62945"/>
                  </a:cubicBezTo>
                  <a:cubicBezTo>
                    <a:pt x="170734" y="45756"/>
                    <a:pt x="140768" y="45756"/>
                    <a:pt x="133142" y="45756"/>
                  </a:cubicBezTo>
                  <a:lnTo>
                    <a:pt x="124451" y="45756"/>
                  </a:lnTo>
                  <a:close/>
                  <a:moveTo>
                    <a:pt x="268234" y="68266"/>
                  </a:moveTo>
                  <a:cubicBezTo>
                    <a:pt x="261856" y="67202"/>
                    <a:pt x="259194" y="62239"/>
                    <a:pt x="259194" y="58341"/>
                  </a:cubicBezTo>
                  <a:cubicBezTo>
                    <a:pt x="259194" y="53554"/>
                    <a:pt x="262921" y="51783"/>
                    <a:pt x="266106" y="51783"/>
                  </a:cubicBezTo>
                  <a:cubicBezTo>
                    <a:pt x="270006" y="51783"/>
                    <a:pt x="276219" y="54617"/>
                    <a:pt x="276219" y="63120"/>
                  </a:cubicBezTo>
                  <a:cubicBezTo>
                    <a:pt x="276219" y="75173"/>
                    <a:pt x="262387" y="78539"/>
                    <a:pt x="252806" y="78539"/>
                  </a:cubicBezTo>
                  <a:cubicBezTo>
                    <a:pt x="226210" y="78539"/>
                    <a:pt x="201567" y="54085"/>
                    <a:pt x="201567" y="29447"/>
                  </a:cubicBezTo>
                  <a:cubicBezTo>
                    <a:pt x="201567" y="14211"/>
                    <a:pt x="212205" y="-1383"/>
                    <a:pt x="234368" y="-1383"/>
                  </a:cubicBezTo>
                  <a:cubicBezTo>
                    <a:pt x="264334" y="-1383"/>
                    <a:pt x="278339" y="16156"/>
                    <a:pt x="278339" y="18641"/>
                  </a:cubicBezTo>
                  <a:cubicBezTo>
                    <a:pt x="278339" y="19705"/>
                    <a:pt x="276750" y="21650"/>
                    <a:pt x="275329" y="21650"/>
                  </a:cubicBezTo>
                  <a:cubicBezTo>
                    <a:pt x="274264" y="21650"/>
                    <a:pt x="273905" y="21301"/>
                    <a:pt x="272492" y="19881"/>
                  </a:cubicBezTo>
                  <a:cubicBezTo>
                    <a:pt x="258662" y="3579"/>
                    <a:pt x="237911" y="3579"/>
                    <a:pt x="234726" y="3579"/>
                  </a:cubicBezTo>
                  <a:cubicBezTo>
                    <a:pt x="221959" y="3579"/>
                    <a:pt x="216280" y="12257"/>
                    <a:pt x="216280" y="23247"/>
                  </a:cubicBezTo>
                  <a:cubicBezTo>
                    <a:pt x="216280" y="28391"/>
                    <a:pt x="218766" y="47701"/>
                    <a:pt x="227990" y="59936"/>
                  </a:cubicBezTo>
                  <a:cubicBezTo>
                    <a:pt x="234726" y="68615"/>
                    <a:pt x="243941" y="73577"/>
                    <a:pt x="252806" y="73577"/>
                  </a:cubicBezTo>
                  <a:cubicBezTo>
                    <a:pt x="255295" y="73577"/>
                    <a:pt x="263801" y="73228"/>
                    <a:pt x="268234" y="68266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345" name="任意多边形: 形状 1344">
              <a:extLst>
                <a:ext uri="{FF2B5EF4-FFF2-40B4-BE49-F238E27FC236}">
                  <a16:creationId xmlns:a16="http://schemas.microsoft.com/office/drawing/2014/main" id="{5C0756CE-F30D-4B5A-7E21-A5007A0F96EC}"/>
                </a:ext>
              </a:extLst>
            </p:cNvPr>
            <p:cNvSpPr/>
            <p:nvPr>
              <p:custDataLst>
                <p:tags r:id="rId179"/>
              </p:custDataLst>
            </p:nvPr>
          </p:nvSpPr>
          <p:spPr>
            <a:xfrm flipV="1">
              <a:off x="14926475" y="-13417182"/>
              <a:ext cx="73762" cy="13648"/>
            </a:xfrm>
            <a:custGeom>
              <a:avLst/>
              <a:gdLst>
                <a:gd name="connsiteX0" fmla="*/ 73762 w 73762"/>
                <a:gd name="connsiteY0" fmla="*/ 5364 h 13648"/>
                <a:gd name="connsiteX1" fmla="*/ 64896 w 73762"/>
                <a:gd name="connsiteY1" fmla="*/ 12271 h 13648"/>
                <a:gd name="connsiteX2" fmla="*/ 8866 w 73762"/>
                <a:gd name="connsiteY2" fmla="*/ 12271 h 13648"/>
                <a:gd name="connsiteX3" fmla="*/ 0 w 73762"/>
                <a:gd name="connsiteY3" fmla="*/ 5537 h 13648"/>
                <a:gd name="connsiteX4" fmla="*/ 8866 w 73762"/>
                <a:gd name="connsiteY4" fmla="*/ -1377 h 13648"/>
                <a:gd name="connsiteX5" fmla="*/ 64896 w 73762"/>
                <a:gd name="connsiteY5" fmla="*/ -1377 h 13648"/>
                <a:gd name="connsiteX6" fmla="*/ 73762 w 73762"/>
                <a:gd name="connsiteY6" fmla="*/ 5364 h 13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762" h="13648">
                  <a:moveTo>
                    <a:pt x="73762" y="5364"/>
                  </a:moveTo>
                  <a:cubicBezTo>
                    <a:pt x="73762" y="12271"/>
                    <a:pt x="67025" y="12271"/>
                    <a:pt x="64896" y="12271"/>
                  </a:cubicBezTo>
                  <a:lnTo>
                    <a:pt x="8866" y="12271"/>
                  </a:lnTo>
                  <a:cubicBezTo>
                    <a:pt x="6919" y="12271"/>
                    <a:pt x="0" y="12271"/>
                    <a:pt x="0" y="5537"/>
                  </a:cubicBezTo>
                  <a:cubicBezTo>
                    <a:pt x="0" y="-1377"/>
                    <a:pt x="6737" y="-1377"/>
                    <a:pt x="8866" y="-1377"/>
                  </a:cubicBezTo>
                  <a:lnTo>
                    <a:pt x="64896" y="-1377"/>
                  </a:lnTo>
                  <a:cubicBezTo>
                    <a:pt x="66850" y="-1377"/>
                    <a:pt x="73762" y="-1377"/>
                    <a:pt x="73762" y="5364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346" name="任意多边形: 形状 1345">
              <a:extLst>
                <a:ext uri="{FF2B5EF4-FFF2-40B4-BE49-F238E27FC236}">
                  <a16:creationId xmlns:a16="http://schemas.microsoft.com/office/drawing/2014/main" id="{BABE813E-3093-20D8-C44E-7DAAF7EBD2E7}"/>
                </a:ext>
              </a:extLst>
            </p:cNvPr>
            <p:cNvSpPr/>
            <p:nvPr>
              <p:custDataLst>
                <p:tags r:id="rId180"/>
              </p:custDataLst>
            </p:nvPr>
          </p:nvSpPr>
          <p:spPr>
            <a:xfrm flipV="1">
              <a:off x="15021525" y="-13505259"/>
              <a:ext cx="180666" cy="79922"/>
            </a:xfrm>
            <a:custGeom>
              <a:avLst/>
              <a:gdLst>
                <a:gd name="connsiteX0" fmla="*/ 66667 w 180666"/>
                <a:gd name="connsiteY0" fmla="*/ 68267 h 79922"/>
                <a:gd name="connsiteX1" fmla="*/ 57627 w 180666"/>
                <a:gd name="connsiteY1" fmla="*/ 58343 h 79922"/>
                <a:gd name="connsiteX2" fmla="*/ 64539 w 180666"/>
                <a:gd name="connsiteY2" fmla="*/ 51784 h 79922"/>
                <a:gd name="connsiteX3" fmla="*/ 74652 w 180666"/>
                <a:gd name="connsiteY3" fmla="*/ 63122 h 79922"/>
                <a:gd name="connsiteX4" fmla="*/ 51240 w 180666"/>
                <a:gd name="connsiteY4" fmla="*/ 78541 h 79922"/>
                <a:gd name="connsiteX5" fmla="*/ 0 w 180666"/>
                <a:gd name="connsiteY5" fmla="*/ 29449 h 79922"/>
                <a:gd name="connsiteX6" fmla="*/ 32801 w 180666"/>
                <a:gd name="connsiteY6" fmla="*/ -1382 h 79922"/>
                <a:gd name="connsiteX7" fmla="*/ 76773 w 180666"/>
                <a:gd name="connsiteY7" fmla="*/ 18643 h 79922"/>
                <a:gd name="connsiteX8" fmla="*/ 73762 w 180666"/>
                <a:gd name="connsiteY8" fmla="*/ 21652 h 79922"/>
                <a:gd name="connsiteX9" fmla="*/ 70926 w 180666"/>
                <a:gd name="connsiteY9" fmla="*/ 19882 h 79922"/>
                <a:gd name="connsiteX10" fmla="*/ 33159 w 180666"/>
                <a:gd name="connsiteY10" fmla="*/ 3581 h 79922"/>
                <a:gd name="connsiteX11" fmla="*/ 14713 w 180666"/>
                <a:gd name="connsiteY11" fmla="*/ 23249 h 79922"/>
                <a:gd name="connsiteX12" fmla="*/ 26423 w 180666"/>
                <a:gd name="connsiteY12" fmla="*/ 59938 h 79922"/>
                <a:gd name="connsiteX13" fmla="*/ 51240 w 180666"/>
                <a:gd name="connsiteY13" fmla="*/ 73579 h 79922"/>
                <a:gd name="connsiteX14" fmla="*/ 66667 w 180666"/>
                <a:gd name="connsiteY14" fmla="*/ 68267 h 79922"/>
                <a:gd name="connsiteX15" fmla="*/ 154244 w 180666"/>
                <a:gd name="connsiteY15" fmla="*/ 68084 h 79922"/>
                <a:gd name="connsiteX16" fmla="*/ 135981 w 180666"/>
                <a:gd name="connsiteY16" fmla="*/ 78541 h 79922"/>
                <a:gd name="connsiteX17" fmla="*/ 90238 w 180666"/>
                <a:gd name="connsiteY17" fmla="*/ 28036 h 79922"/>
                <a:gd name="connsiteX18" fmla="*/ 117010 w 180666"/>
                <a:gd name="connsiteY18" fmla="*/ -1382 h 79922"/>
                <a:gd name="connsiteX19" fmla="*/ 142185 w 180666"/>
                <a:gd name="connsiteY19" fmla="*/ 11021 h 79922"/>
                <a:gd name="connsiteX20" fmla="*/ 160449 w 180666"/>
                <a:gd name="connsiteY20" fmla="*/ -1382 h 79922"/>
                <a:gd name="connsiteX21" fmla="*/ 174462 w 180666"/>
                <a:gd name="connsiteY21" fmla="*/ 8011 h 79922"/>
                <a:gd name="connsiteX22" fmla="*/ 180666 w 180666"/>
                <a:gd name="connsiteY22" fmla="*/ 25733 h 79922"/>
                <a:gd name="connsiteX23" fmla="*/ 177831 w 180666"/>
                <a:gd name="connsiteY23" fmla="*/ 28036 h 79922"/>
                <a:gd name="connsiteX24" fmla="*/ 173930 w 180666"/>
                <a:gd name="connsiteY24" fmla="*/ 22542 h 79922"/>
                <a:gd name="connsiteX25" fmla="*/ 160981 w 180666"/>
                <a:gd name="connsiteY25" fmla="*/ 3581 h 79922"/>
                <a:gd name="connsiteX26" fmla="*/ 155134 w 180666"/>
                <a:gd name="connsiteY26" fmla="*/ 12259 h 79922"/>
                <a:gd name="connsiteX27" fmla="*/ 157787 w 180666"/>
                <a:gd name="connsiteY27" fmla="*/ 26265 h 79922"/>
                <a:gd name="connsiteX28" fmla="*/ 161688 w 180666"/>
                <a:gd name="connsiteY28" fmla="*/ 42216 h 79922"/>
                <a:gd name="connsiteX29" fmla="*/ 165239 w 180666"/>
                <a:gd name="connsiteY29" fmla="*/ 55683 h 79922"/>
                <a:gd name="connsiteX30" fmla="*/ 168433 w 180666"/>
                <a:gd name="connsiteY30" fmla="*/ 69506 h 79922"/>
                <a:gd name="connsiteX31" fmla="*/ 162403 w 180666"/>
                <a:gd name="connsiteY31" fmla="*/ 75174 h 79922"/>
                <a:gd name="connsiteX32" fmla="*/ 154244 w 180666"/>
                <a:gd name="connsiteY32" fmla="*/ 68084 h 79922"/>
                <a:gd name="connsiteX33" fmla="*/ 142900 w 180666"/>
                <a:gd name="connsiteY33" fmla="*/ 22542 h 79922"/>
                <a:gd name="connsiteX34" fmla="*/ 133851 w 180666"/>
                <a:gd name="connsiteY34" fmla="*/ 10671 h 79922"/>
                <a:gd name="connsiteX35" fmla="*/ 117542 w 180666"/>
                <a:gd name="connsiteY35" fmla="*/ 3581 h 79922"/>
                <a:gd name="connsiteX36" fmla="*/ 104593 w 180666"/>
                <a:gd name="connsiteY36" fmla="*/ 20771 h 79922"/>
                <a:gd name="connsiteX37" fmla="*/ 113816 w 180666"/>
                <a:gd name="connsiteY37" fmla="*/ 56747 h 79922"/>
                <a:gd name="connsiteX38" fmla="*/ 135981 w 180666"/>
                <a:gd name="connsiteY38" fmla="*/ 73579 h 79922"/>
                <a:gd name="connsiteX39" fmla="*/ 151765 w 180666"/>
                <a:gd name="connsiteY39" fmla="*/ 58160 h 79922"/>
                <a:gd name="connsiteX40" fmla="*/ 151233 w 180666"/>
                <a:gd name="connsiteY40" fmla="*/ 55683 h 79922"/>
                <a:gd name="connsiteX41" fmla="*/ 142900 w 180666"/>
                <a:gd name="connsiteY41" fmla="*/ 22542 h 79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80666" h="79922">
                  <a:moveTo>
                    <a:pt x="66667" y="68267"/>
                  </a:moveTo>
                  <a:cubicBezTo>
                    <a:pt x="60289" y="67204"/>
                    <a:pt x="57627" y="62241"/>
                    <a:pt x="57627" y="58343"/>
                  </a:cubicBezTo>
                  <a:cubicBezTo>
                    <a:pt x="57627" y="53555"/>
                    <a:pt x="61353" y="51784"/>
                    <a:pt x="64539" y="51784"/>
                  </a:cubicBezTo>
                  <a:cubicBezTo>
                    <a:pt x="68439" y="51784"/>
                    <a:pt x="74652" y="54619"/>
                    <a:pt x="74652" y="63122"/>
                  </a:cubicBezTo>
                  <a:cubicBezTo>
                    <a:pt x="74652" y="75174"/>
                    <a:pt x="60821" y="78541"/>
                    <a:pt x="51240" y="78541"/>
                  </a:cubicBezTo>
                  <a:cubicBezTo>
                    <a:pt x="24643" y="78541"/>
                    <a:pt x="0" y="54087"/>
                    <a:pt x="0" y="29449"/>
                  </a:cubicBezTo>
                  <a:cubicBezTo>
                    <a:pt x="0" y="14213"/>
                    <a:pt x="10638" y="-1382"/>
                    <a:pt x="32801" y="-1382"/>
                  </a:cubicBezTo>
                  <a:cubicBezTo>
                    <a:pt x="62767" y="-1382"/>
                    <a:pt x="76773" y="16157"/>
                    <a:pt x="76773" y="18643"/>
                  </a:cubicBezTo>
                  <a:cubicBezTo>
                    <a:pt x="76773" y="19707"/>
                    <a:pt x="75184" y="21652"/>
                    <a:pt x="73762" y="21652"/>
                  </a:cubicBezTo>
                  <a:cubicBezTo>
                    <a:pt x="72698" y="21652"/>
                    <a:pt x="72340" y="21303"/>
                    <a:pt x="70926" y="19882"/>
                  </a:cubicBezTo>
                  <a:cubicBezTo>
                    <a:pt x="57095" y="3581"/>
                    <a:pt x="36345" y="3581"/>
                    <a:pt x="33159" y="3581"/>
                  </a:cubicBezTo>
                  <a:cubicBezTo>
                    <a:pt x="20393" y="3581"/>
                    <a:pt x="14713" y="12259"/>
                    <a:pt x="14713" y="23249"/>
                  </a:cubicBezTo>
                  <a:cubicBezTo>
                    <a:pt x="14713" y="28393"/>
                    <a:pt x="17199" y="47703"/>
                    <a:pt x="26423" y="59938"/>
                  </a:cubicBezTo>
                  <a:cubicBezTo>
                    <a:pt x="33159" y="68616"/>
                    <a:pt x="42375" y="73579"/>
                    <a:pt x="51240" y="73579"/>
                  </a:cubicBezTo>
                  <a:cubicBezTo>
                    <a:pt x="53726" y="73579"/>
                    <a:pt x="62235" y="73230"/>
                    <a:pt x="66667" y="68267"/>
                  </a:cubicBezTo>
                  <a:close/>
                  <a:moveTo>
                    <a:pt x="154244" y="68084"/>
                  </a:moveTo>
                  <a:cubicBezTo>
                    <a:pt x="150519" y="73937"/>
                    <a:pt x="144488" y="78541"/>
                    <a:pt x="135981" y="78541"/>
                  </a:cubicBezTo>
                  <a:cubicBezTo>
                    <a:pt x="113284" y="78541"/>
                    <a:pt x="90238" y="53555"/>
                    <a:pt x="90238" y="28036"/>
                  </a:cubicBezTo>
                  <a:cubicBezTo>
                    <a:pt x="90238" y="10846"/>
                    <a:pt x="101757" y="-1382"/>
                    <a:pt x="117010" y="-1382"/>
                  </a:cubicBezTo>
                  <a:cubicBezTo>
                    <a:pt x="126583" y="-1382"/>
                    <a:pt x="135091" y="4113"/>
                    <a:pt x="142185" y="11021"/>
                  </a:cubicBezTo>
                  <a:cubicBezTo>
                    <a:pt x="145554" y="389"/>
                    <a:pt x="155841" y="-1382"/>
                    <a:pt x="160449" y="-1382"/>
                  </a:cubicBezTo>
                  <a:cubicBezTo>
                    <a:pt x="166836" y="-1382"/>
                    <a:pt x="171268" y="2517"/>
                    <a:pt x="174462" y="8011"/>
                  </a:cubicBezTo>
                  <a:cubicBezTo>
                    <a:pt x="178363" y="14920"/>
                    <a:pt x="180666" y="25018"/>
                    <a:pt x="180666" y="25733"/>
                  </a:cubicBezTo>
                  <a:cubicBezTo>
                    <a:pt x="180666" y="28036"/>
                    <a:pt x="178363" y="28036"/>
                    <a:pt x="177831" y="28036"/>
                  </a:cubicBezTo>
                  <a:cubicBezTo>
                    <a:pt x="175344" y="28036"/>
                    <a:pt x="175169" y="27329"/>
                    <a:pt x="173930" y="22542"/>
                  </a:cubicBezTo>
                  <a:cubicBezTo>
                    <a:pt x="171801" y="14037"/>
                    <a:pt x="168433" y="3581"/>
                    <a:pt x="160981" y="3581"/>
                  </a:cubicBezTo>
                  <a:cubicBezTo>
                    <a:pt x="156373" y="3581"/>
                    <a:pt x="155134" y="7479"/>
                    <a:pt x="155134" y="12259"/>
                  </a:cubicBezTo>
                  <a:cubicBezTo>
                    <a:pt x="155134" y="15277"/>
                    <a:pt x="156548" y="21652"/>
                    <a:pt x="157787" y="26265"/>
                  </a:cubicBezTo>
                  <a:cubicBezTo>
                    <a:pt x="159035" y="31045"/>
                    <a:pt x="160806" y="38310"/>
                    <a:pt x="161688" y="42216"/>
                  </a:cubicBezTo>
                  <a:lnTo>
                    <a:pt x="165239" y="55683"/>
                  </a:lnTo>
                  <a:cubicBezTo>
                    <a:pt x="166304" y="60287"/>
                    <a:pt x="168433" y="68616"/>
                    <a:pt x="168433" y="69506"/>
                  </a:cubicBezTo>
                  <a:cubicBezTo>
                    <a:pt x="168433" y="73405"/>
                    <a:pt x="165239" y="75174"/>
                    <a:pt x="162403" y="75174"/>
                  </a:cubicBezTo>
                  <a:cubicBezTo>
                    <a:pt x="159384" y="75174"/>
                    <a:pt x="155308" y="73047"/>
                    <a:pt x="154244" y="68084"/>
                  </a:cubicBezTo>
                  <a:close/>
                  <a:moveTo>
                    <a:pt x="142900" y="22542"/>
                  </a:moveTo>
                  <a:cubicBezTo>
                    <a:pt x="141653" y="17579"/>
                    <a:pt x="137752" y="14037"/>
                    <a:pt x="133851" y="10671"/>
                  </a:cubicBezTo>
                  <a:cubicBezTo>
                    <a:pt x="132255" y="9250"/>
                    <a:pt x="125169" y="3581"/>
                    <a:pt x="117542" y="3581"/>
                  </a:cubicBezTo>
                  <a:cubicBezTo>
                    <a:pt x="110980" y="3581"/>
                    <a:pt x="104593" y="8187"/>
                    <a:pt x="104593" y="20771"/>
                  </a:cubicBezTo>
                  <a:cubicBezTo>
                    <a:pt x="104593" y="30164"/>
                    <a:pt x="109741" y="49657"/>
                    <a:pt x="113816" y="56747"/>
                  </a:cubicBezTo>
                  <a:cubicBezTo>
                    <a:pt x="121975" y="70919"/>
                    <a:pt x="131015" y="73579"/>
                    <a:pt x="135981" y="73579"/>
                  </a:cubicBezTo>
                  <a:cubicBezTo>
                    <a:pt x="148389" y="73579"/>
                    <a:pt x="151765" y="60113"/>
                    <a:pt x="151765" y="58160"/>
                  </a:cubicBezTo>
                  <a:cubicBezTo>
                    <a:pt x="151765" y="57452"/>
                    <a:pt x="151408" y="56215"/>
                    <a:pt x="151233" y="55683"/>
                  </a:cubicBezTo>
                  <a:lnTo>
                    <a:pt x="142900" y="22542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347" name="任意多边形: 形状 1346">
              <a:extLst>
                <a:ext uri="{FF2B5EF4-FFF2-40B4-BE49-F238E27FC236}">
                  <a16:creationId xmlns:a16="http://schemas.microsoft.com/office/drawing/2014/main" id="{CF5EDB09-FF9C-78E4-4A79-3312C91232B9}"/>
                </a:ext>
              </a:extLst>
            </p:cNvPr>
            <p:cNvSpPr/>
            <p:nvPr>
              <p:custDataLst>
                <p:tags r:id="rId181"/>
              </p:custDataLst>
            </p:nvPr>
          </p:nvSpPr>
          <p:spPr>
            <a:xfrm flipV="1">
              <a:off x="15293999" y="-13470161"/>
              <a:ext cx="168399" cy="168563"/>
            </a:xfrm>
            <a:custGeom>
              <a:avLst/>
              <a:gdLst>
                <a:gd name="connsiteX0" fmla="*/ 89387 w 168399"/>
                <a:gd name="connsiteY0" fmla="*/ 77840 h 168563"/>
                <a:gd name="connsiteX1" fmla="*/ 160043 w 168399"/>
                <a:gd name="connsiteY1" fmla="*/ 77840 h 168563"/>
                <a:gd name="connsiteX2" fmla="*/ 168400 w 168399"/>
                <a:gd name="connsiteY2" fmla="*/ 82907 h 168563"/>
                <a:gd name="connsiteX3" fmla="*/ 160043 w 168399"/>
                <a:gd name="connsiteY3" fmla="*/ 87964 h 168563"/>
                <a:gd name="connsiteX4" fmla="*/ 89387 w 168399"/>
                <a:gd name="connsiteY4" fmla="*/ 87964 h 168563"/>
                <a:gd name="connsiteX5" fmla="*/ 89387 w 168399"/>
                <a:gd name="connsiteY5" fmla="*/ 158835 h 168563"/>
                <a:gd name="connsiteX6" fmla="*/ 84327 w 168399"/>
                <a:gd name="connsiteY6" fmla="*/ 167188 h 168563"/>
                <a:gd name="connsiteX7" fmla="*/ 79259 w 168399"/>
                <a:gd name="connsiteY7" fmla="*/ 158835 h 168563"/>
                <a:gd name="connsiteX8" fmla="*/ 79259 w 168399"/>
                <a:gd name="connsiteY8" fmla="*/ 87964 h 168563"/>
                <a:gd name="connsiteX9" fmla="*/ 8357 w 168399"/>
                <a:gd name="connsiteY9" fmla="*/ 87964 h 168563"/>
                <a:gd name="connsiteX10" fmla="*/ 0 w 168399"/>
                <a:gd name="connsiteY10" fmla="*/ 82907 h 168563"/>
                <a:gd name="connsiteX11" fmla="*/ 8357 w 168399"/>
                <a:gd name="connsiteY11" fmla="*/ 77840 h 168563"/>
                <a:gd name="connsiteX12" fmla="*/ 79259 w 168399"/>
                <a:gd name="connsiteY12" fmla="*/ 77840 h 168563"/>
                <a:gd name="connsiteX13" fmla="*/ 79259 w 168399"/>
                <a:gd name="connsiteY13" fmla="*/ 6977 h 168563"/>
                <a:gd name="connsiteX14" fmla="*/ 84327 w 168399"/>
                <a:gd name="connsiteY14" fmla="*/ -1375 h 168563"/>
                <a:gd name="connsiteX15" fmla="*/ 89387 w 168399"/>
                <a:gd name="connsiteY15" fmla="*/ 6977 h 168563"/>
                <a:gd name="connsiteX16" fmla="*/ 89387 w 168399"/>
                <a:gd name="connsiteY16" fmla="*/ 77840 h 168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68399" h="168563">
                  <a:moveTo>
                    <a:pt x="89387" y="77840"/>
                  </a:moveTo>
                  <a:lnTo>
                    <a:pt x="160043" y="77840"/>
                  </a:lnTo>
                  <a:cubicBezTo>
                    <a:pt x="163586" y="77840"/>
                    <a:pt x="168400" y="77840"/>
                    <a:pt x="168400" y="82907"/>
                  </a:cubicBezTo>
                  <a:cubicBezTo>
                    <a:pt x="168400" y="87964"/>
                    <a:pt x="163586" y="87964"/>
                    <a:pt x="160043" y="87964"/>
                  </a:cubicBezTo>
                  <a:lnTo>
                    <a:pt x="89387" y="87964"/>
                  </a:lnTo>
                  <a:lnTo>
                    <a:pt x="89387" y="158835"/>
                  </a:lnTo>
                  <a:cubicBezTo>
                    <a:pt x="89387" y="162376"/>
                    <a:pt x="89387" y="167188"/>
                    <a:pt x="84327" y="167188"/>
                  </a:cubicBezTo>
                  <a:cubicBezTo>
                    <a:pt x="79259" y="167188"/>
                    <a:pt x="79259" y="162376"/>
                    <a:pt x="79259" y="158835"/>
                  </a:cubicBezTo>
                  <a:lnTo>
                    <a:pt x="79259" y="87964"/>
                  </a:lnTo>
                  <a:lnTo>
                    <a:pt x="8357" y="87964"/>
                  </a:lnTo>
                  <a:cubicBezTo>
                    <a:pt x="4814" y="87964"/>
                    <a:pt x="0" y="87964"/>
                    <a:pt x="0" y="82907"/>
                  </a:cubicBezTo>
                  <a:cubicBezTo>
                    <a:pt x="0" y="77840"/>
                    <a:pt x="4814" y="77840"/>
                    <a:pt x="8357" y="77840"/>
                  </a:cubicBezTo>
                  <a:lnTo>
                    <a:pt x="79259" y="77840"/>
                  </a:lnTo>
                  <a:lnTo>
                    <a:pt x="79259" y="6977"/>
                  </a:lnTo>
                  <a:cubicBezTo>
                    <a:pt x="79259" y="3437"/>
                    <a:pt x="79259" y="-1375"/>
                    <a:pt x="84327" y="-1375"/>
                  </a:cubicBezTo>
                  <a:cubicBezTo>
                    <a:pt x="89387" y="-1375"/>
                    <a:pt x="89387" y="3437"/>
                    <a:pt x="89387" y="6977"/>
                  </a:cubicBezTo>
                  <a:lnTo>
                    <a:pt x="89387" y="77840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348" name="任意多边形: 形状 1347">
              <a:extLst>
                <a:ext uri="{FF2B5EF4-FFF2-40B4-BE49-F238E27FC236}">
                  <a16:creationId xmlns:a16="http://schemas.microsoft.com/office/drawing/2014/main" id="{3FCFBF4C-0CEA-DFED-D3BA-37F209CE2993}"/>
                </a:ext>
              </a:extLst>
            </p:cNvPr>
            <p:cNvSpPr/>
            <p:nvPr>
              <p:custDataLst>
                <p:tags r:id="rId182"/>
              </p:custDataLst>
            </p:nvPr>
          </p:nvSpPr>
          <p:spPr>
            <a:xfrm flipV="1">
              <a:off x="15542967" y="-13496227"/>
              <a:ext cx="207898" cy="173620"/>
            </a:xfrm>
            <a:custGeom>
              <a:avLst/>
              <a:gdLst>
                <a:gd name="connsiteX0" fmla="*/ 180555 w 207898"/>
                <a:gd name="connsiteY0" fmla="*/ 160349 h 173620"/>
                <a:gd name="connsiteX1" fmla="*/ 207899 w 207898"/>
                <a:gd name="connsiteY1" fmla="*/ 160349 h 173620"/>
                <a:gd name="connsiteX2" fmla="*/ 207899 w 207898"/>
                <a:gd name="connsiteY2" fmla="*/ 172244 h 173620"/>
                <a:gd name="connsiteX3" fmla="*/ 162569 w 207898"/>
                <a:gd name="connsiteY3" fmla="*/ 171481 h 173620"/>
                <a:gd name="connsiteX4" fmla="*/ 117248 w 207898"/>
                <a:gd name="connsiteY4" fmla="*/ 172244 h 173620"/>
                <a:gd name="connsiteX5" fmla="*/ 117248 w 207898"/>
                <a:gd name="connsiteY5" fmla="*/ 160349 h 173620"/>
                <a:gd name="connsiteX6" fmla="*/ 144592 w 207898"/>
                <a:gd name="connsiteY6" fmla="*/ 160349 h 173620"/>
                <a:gd name="connsiteX7" fmla="*/ 144592 w 207898"/>
                <a:gd name="connsiteY7" fmla="*/ 94797 h 173620"/>
                <a:gd name="connsiteX8" fmla="*/ 63307 w 207898"/>
                <a:gd name="connsiteY8" fmla="*/ 94797 h 173620"/>
                <a:gd name="connsiteX9" fmla="*/ 63307 w 207898"/>
                <a:gd name="connsiteY9" fmla="*/ 160349 h 173620"/>
                <a:gd name="connsiteX10" fmla="*/ 90659 w 207898"/>
                <a:gd name="connsiteY10" fmla="*/ 160349 h 173620"/>
                <a:gd name="connsiteX11" fmla="*/ 90659 w 207898"/>
                <a:gd name="connsiteY11" fmla="*/ 172244 h 173620"/>
                <a:gd name="connsiteX12" fmla="*/ 45330 w 207898"/>
                <a:gd name="connsiteY12" fmla="*/ 171481 h 173620"/>
                <a:gd name="connsiteX13" fmla="*/ 0 w 207898"/>
                <a:gd name="connsiteY13" fmla="*/ 172244 h 173620"/>
                <a:gd name="connsiteX14" fmla="*/ 0 w 207898"/>
                <a:gd name="connsiteY14" fmla="*/ 160349 h 173620"/>
                <a:gd name="connsiteX15" fmla="*/ 27352 w 207898"/>
                <a:gd name="connsiteY15" fmla="*/ 160349 h 173620"/>
                <a:gd name="connsiteX16" fmla="*/ 27352 w 207898"/>
                <a:gd name="connsiteY16" fmla="*/ 10515 h 173620"/>
                <a:gd name="connsiteX17" fmla="*/ 0 w 207898"/>
                <a:gd name="connsiteY17" fmla="*/ 10515 h 173620"/>
                <a:gd name="connsiteX18" fmla="*/ 0 w 207898"/>
                <a:gd name="connsiteY18" fmla="*/ -1377 h 173620"/>
                <a:gd name="connsiteX19" fmla="*/ 45330 w 207898"/>
                <a:gd name="connsiteY19" fmla="*/ -616 h 173620"/>
                <a:gd name="connsiteX20" fmla="*/ 90659 w 207898"/>
                <a:gd name="connsiteY20" fmla="*/ -1377 h 173620"/>
                <a:gd name="connsiteX21" fmla="*/ 90659 w 207898"/>
                <a:gd name="connsiteY21" fmla="*/ 10515 h 173620"/>
                <a:gd name="connsiteX22" fmla="*/ 63307 w 207898"/>
                <a:gd name="connsiteY22" fmla="*/ 10515 h 173620"/>
                <a:gd name="connsiteX23" fmla="*/ 63307 w 207898"/>
                <a:gd name="connsiteY23" fmla="*/ 82903 h 173620"/>
                <a:gd name="connsiteX24" fmla="*/ 144592 w 207898"/>
                <a:gd name="connsiteY24" fmla="*/ 82903 h 173620"/>
                <a:gd name="connsiteX25" fmla="*/ 144592 w 207898"/>
                <a:gd name="connsiteY25" fmla="*/ 10515 h 173620"/>
                <a:gd name="connsiteX26" fmla="*/ 117248 w 207898"/>
                <a:gd name="connsiteY26" fmla="*/ 10515 h 173620"/>
                <a:gd name="connsiteX27" fmla="*/ 117248 w 207898"/>
                <a:gd name="connsiteY27" fmla="*/ -1377 h 173620"/>
                <a:gd name="connsiteX28" fmla="*/ 162569 w 207898"/>
                <a:gd name="connsiteY28" fmla="*/ -616 h 173620"/>
                <a:gd name="connsiteX29" fmla="*/ 207899 w 207898"/>
                <a:gd name="connsiteY29" fmla="*/ -1377 h 173620"/>
                <a:gd name="connsiteX30" fmla="*/ 207899 w 207898"/>
                <a:gd name="connsiteY30" fmla="*/ 10515 h 173620"/>
                <a:gd name="connsiteX31" fmla="*/ 180555 w 207898"/>
                <a:gd name="connsiteY31" fmla="*/ 10515 h 173620"/>
                <a:gd name="connsiteX32" fmla="*/ 180555 w 207898"/>
                <a:gd name="connsiteY32" fmla="*/ 160349 h 173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07898" h="173620">
                  <a:moveTo>
                    <a:pt x="180555" y="160349"/>
                  </a:moveTo>
                  <a:lnTo>
                    <a:pt x="207899" y="160349"/>
                  </a:lnTo>
                  <a:lnTo>
                    <a:pt x="207899" y="172244"/>
                  </a:lnTo>
                  <a:cubicBezTo>
                    <a:pt x="198278" y="171481"/>
                    <a:pt x="173461" y="171481"/>
                    <a:pt x="162569" y="171481"/>
                  </a:cubicBezTo>
                  <a:cubicBezTo>
                    <a:pt x="151686" y="171481"/>
                    <a:pt x="126868" y="171481"/>
                    <a:pt x="117248" y="172244"/>
                  </a:cubicBezTo>
                  <a:lnTo>
                    <a:pt x="117248" y="160349"/>
                  </a:lnTo>
                  <a:lnTo>
                    <a:pt x="144592" y="160349"/>
                  </a:lnTo>
                  <a:lnTo>
                    <a:pt x="144592" y="94797"/>
                  </a:lnTo>
                  <a:lnTo>
                    <a:pt x="63307" y="94797"/>
                  </a:lnTo>
                  <a:lnTo>
                    <a:pt x="63307" y="160349"/>
                  </a:lnTo>
                  <a:lnTo>
                    <a:pt x="90659" y="160349"/>
                  </a:lnTo>
                  <a:lnTo>
                    <a:pt x="90659" y="172244"/>
                  </a:lnTo>
                  <a:cubicBezTo>
                    <a:pt x="81030" y="171481"/>
                    <a:pt x="56221" y="171481"/>
                    <a:pt x="45330" y="171481"/>
                  </a:cubicBezTo>
                  <a:cubicBezTo>
                    <a:pt x="34438" y="171481"/>
                    <a:pt x="9621" y="171481"/>
                    <a:pt x="0" y="172244"/>
                  </a:cubicBezTo>
                  <a:lnTo>
                    <a:pt x="0" y="160349"/>
                  </a:lnTo>
                  <a:lnTo>
                    <a:pt x="27352" y="160349"/>
                  </a:lnTo>
                  <a:lnTo>
                    <a:pt x="27352" y="10515"/>
                  </a:lnTo>
                  <a:lnTo>
                    <a:pt x="0" y="10515"/>
                  </a:lnTo>
                  <a:lnTo>
                    <a:pt x="0" y="-1377"/>
                  </a:lnTo>
                  <a:cubicBezTo>
                    <a:pt x="9621" y="-616"/>
                    <a:pt x="34438" y="-616"/>
                    <a:pt x="45330" y="-616"/>
                  </a:cubicBezTo>
                  <a:cubicBezTo>
                    <a:pt x="56221" y="-616"/>
                    <a:pt x="81030" y="-616"/>
                    <a:pt x="90659" y="-1377"/>
                  </a:cubicBezTo>
                  <a:lnTo>
                    <a:pt x="90659" y="10515"/>
                  </a:lnTo>
                  <a:lnTo>
                    <a:pt x="63307" y="10515"/>
                  </a:lnTo>
                  <a:lnTo>
                    <a:pt x="63307" y="82903"/>
                  </a:lnTo>
                  <a:lnTo>
                    <a:pt x="144592" y="82903"/>
                  </a:lnTo>
                  <a:lnTo>
                    <a:pt x="144592" y="10515"/>
                  </a:lnTo>
                  <a:lnTo>
                    <a:pt x="117248" y="10515"/>
                  </a:lnTo>
                  <a:lnTo>
                    <a:pt x="117248" y="-1377"/>
                  </a:lnTo>
                  <a:cubicBezTo>
                    <a:pt x="126868" y="-616"/>
                    <a:pt x="151686" y="-616"/>
                    <a:pt x="162569" y="-616"/>
                  </a:cubicBezTo>
                  <a:cubicBezTo>
                    <a:pt x="173461" y="-616"/>
                    <a:pt x="198278" y="-616"/>
                    <a:pt x="207899" y="-1377"/>
                  </a:cubicBezTo>
                  <a:lnTo>
                    <a:pt x="207899" y="10515"/>
                  </a:lnTo>
                  <a:lnTo>
                    <a:pt x="180555" y="10515"/>
                  </a:lnTo>
                  <a:lnTo>
                    <a:pt x="180555" y="160349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349" name="任意多边形: 形状 1348">
              <a:extLst>
                <a:ext uri="{FF2B5EF4-FFF2-40B4-BE49-F238E27FC236}">
                  <a16:creationId xmlns:a16="http://schemas.microsoft.com/office/drawing/2014/main" id="{582BD95F-553B-9E7C-68AF-74DB848DDAF3}"/>
                </a:ext>
              </a:extLst>
            </p:cNvPr>
            <p:cNvSpPr/>
            <p:nvPr>
              <p:custDataLst>
                <p:tags r:id="rId183"/>
              </p:custDataLst>
            </p:nvPr>
          </p:nvSpPr>
          <p:spPr>
            <a:xfrm flipV="1">
              <a:off x="15771839" y="-13550096"/>
              <a:ext cx="278339" cy="124759"/>
            </a:xfrm>
            <a:custGeom>
              <a:avLst/>
              <a:gdLst>
                <a:gd name="connsiteX0" fmla="*/ 90428 w 278339"/>
                <a:gd name="connsiteY0" fmla="*/ 118057 h 124759"/>
                <a:gd name="connsiteX1" fmla="*/ 91135 w 278339"/>
                <a:gd name="connsiteY1" fmla="*/ 120898 h 124759"/>
                <a:gd name="connsiteX2" fmla="*/ 88299 w 278339"/>
                <a:gd name="connsiteY2" fmla="*/ 123376 h 124759"/>
                <a:gd name="connsiteX3" fmla="*/ 65603 w 278339"/>
                <a:gd name="connsiteY3" fmla="*/ 121605 h 124759"/>
                <a:gd name="connsiteX4" fmla="*/ 61702 w 278339"/>
                <a:gd name="connsiteY4" fmla="*/ 117531 h 124759"/>
                <a:gd name="connsiteX5" fmla="*/ 66310 w 278339"/>
                <a:gd name="connsiteY5" fmla="*/ 115047 h 124759"/>
                <a:gd name="connsiteX6" fmla="*/ 74826 w 278339"/>
                <a:gd name="connsiteY6" fmla="*/ 112388 h 124759"/>
                <a:gd name="connsiteX7" fmla="*/ 74111 w 278339"/>
                <a:gd name="connsiteY7" fmla="*/ 108489 h 124759"/>
                <a:gd name="connsiteX8" fmla="*/ 64006 w 278339"/>
                <a:gd name="connsiteY8" fmla="*/ 68083 h 124759"/>
                <a:gd name="connsiteX9" fmla="*/ 45743 w 278339"/>
                <a:gd name="connsiteY9" fmla="*/ 78539 h 124759"/>
                <a:gd name="connsiteX10" fmla="*/ 0 w 278339"/>
                <a:gd name="connsiteY10" fmla="*/ 28034 h 124759"/>
                <a:gd name="connsiteX11" fmla="*/ 26772 w 278339"/>
                <a:gd name="connsiteY11" fmla="*/ -1383 h 124759"/>
                <a:gd name="connsiteX12" fmla="*/ 51947 w 278339"/>
                <a:gd name="connsiteY12" fmla="*/ 11020 h 124759"/>
                <a:gd name="connsiteX13" fmla="*/ 70210 w 278339"/>
                <a:gd name="connsiteY13" fmla="*/ -1383 h 124759"/>
                <a:gd name="connsiteX14" fmla="*/ 84224 w 278339"/>
                <a:gd name="connsiteY14" fmla="*/ 8010 h 124759"/>
                <a:gd name="connsiteX15" fmla="*/ 90428 w 278339"/>
                <a:gd name="connsiteY15" fmla="*/ 25732 h 124759"/>
                <a:gd name="connsiteX16" fmla="*/ 87592 w 278339"/>
                <a:gd name="connsiteY16" fmla="*/ 28034 h 124759"/>
                <a:gd name="connsiteX17" fmla="*/ 83691 w 278339"/>
                <a:gd name="connsiteY17" fmla="*/ 22540 h 124759"/>
                <a:gd name="connsiteX18" fmla="*/ 70743 w 278339"/>
                <a:gd name="connsiteY18" fmla="*/ 3579 h 124759"/>
                <a:gd name="connsiteX19" fmla="*/ 64895 w 278339"/>
                <a:gd name="connsiteY19" fmla="*/ 12257 h 124759"/>
                <a:gd name="connsiteX20" fmla="*/ 65778 w 278339"/>
                <a:gd name="connsiteY20" fmla="*/ 19530 h 124759"/>
                <a:gd name="connsiteX21" fmla="*/ 90428 w 278339"/>
                <a:gd name="connsiteY21" fmla="*/ 118057 h 124759"/>
                <a:gd name="connsiteX22" fmla="*/ 52662 w 278339"/>
                <a:gd name="connsiteY22" fmla="*/ 22540 h 124759"/>
                <a:gd name="connsiteX23" fmla="*/ 43613 w 278339"/>
                <a:gd name="connsiteY23" fmla="*/ 10669 h 124759"/>
                <a:gd name="connsiteX24" fmla="*/ 27304 w 278339"/>
                <a:gd name="connsiteY24" fmla="*/ 3579 h 124759"/>
                <a:gd name="connsiteX25" fmla="*/ 14355 w 278339"/>
                <a:gd name="connsiteY25" fmla="*/ 20769 h 124759"/>
                <a:gd name="connsiteX26" fmla="*/ 23578 w 278339"/>
                <a:gd name="connsiteY26" fmla="*/ 56745 h 124759"/>
                <a:gd name="connsiteX27" fmla="*/ 45743 w 278339"/>
                <a:gd name="connsiteY27" fmla="*/ 73577 h 124759"/>
                <a:gd name="connsiteX28" fmla="*/ 61528 w 278339"/>
                <a:gd name="connsiteY28" fmla="*/ 58158 h 124759"/>
                <a:gd name="connsiteX29" fmla="*/ 60995 w 278339"/>
                <a:gd name="connsiteY29" fmla="*/ 55681 h 124759"/>
                <a:gd name="connsiteX30" fmla="*/ 52662 w 278339"/>
                <a:gd name="connsiteY30" fmla="*/ 22540 h 124759"/>
                <a:gd name="connsiteX31" fmla="*/ 134207 w 278339"/>
                <a:gd name="connsiteY31" fmla="*/ 40794 h 124759"/>
                <a:gd name="connsiteX32" fmla="*/ 162750 w 278339"/>
                <a:gd name="connsiteY32" fmla="*/ 44517 h 124759"/>
                <a:gd name="connsiteX33" fmla="*/ 178353 w 278339"/>
                <a:gd name="connsiteY33" fmla="*/ 62945 h 124759"/>
                <a:gd name="connsiteX34" fmla="*/ 156371 w 278339"/>
                <a:gd name="connsiteY34" fmla="*/ 78539 h 124759"/>
                <a:gd name="connsiteX35" fmla="*/ 106363 w 278339"/>
                <a:gd name="connsiteY35" fmla="*/ 31933 h 124759"/>
                <a:gd name="connsiteX36" fmla="*/ 138282 w 278339"/>
                <a:gd name="connsiteY36" fmla="*/ -1383 h 124759"/>
                <a:gd name="connsiteX37" fmla="*/ 182253 w 278339"/>
                <a:gd name="connsiteY37" fmla="*/ 18641 h 124759"/>
                <a:gd name="connsiteX38" fmla="*/ 179242 w 278339"/>
                <a:gd name="connsiteY38" fmla="*/ 21650 h 124759"/>
                <a:gd name="connsiteX39" fmla="*/ 176406 w 278339"/>
                <a:gd name="connsiteY39" fmla="*/ 19881 h 124759"/>
                <a:gd name="connsiteX40" fmla="*/ 138640 w 278339"/>
                <a:gd name="connsiteY40" fmla="*/ 3579 h 124759"/>
                <a:gd name="connsiteX41" fmla="*/ 120908 w 278339"/>
                <a:gd name="connsiteY41" fmla="*/ 25017 h 124759"/>
                <a:gd name="connsiteX42" fmla="*/ 123038 w 278339"/>
                <a:gd name="connsiteY42" fmla="*/ 40794 h 124759"/>
                <a:gd name="connsiteX43" fmla="*/ 134207 w 278339"/>
                <a:gd name="connsiteY43" fmla="*/ 40794 h 124759"/>
                <a:gd name="connsiteX44" fmla="*/ 124451 w 278339"/>
                <a:gd name="connsiteY44" fmla="*/ 45756 h 124759"/>
                <a:gd name="connsiteX45" fmla="*/ 156371 w 278339"/>
                <a:gd name="connsiteY45" fmla="*/ 73577 h 124759"/>
                <a:gd name="connsiteX46" fmla="*/ 170734 w 278339"/>
                <a:gd name="connsiteY46" fmla="*/ 62945 h 124759"/>
                <a:gd name="connsiteX47" fmla="*/ 133142 w 278339"/>
                <a:gd name="connsiteY47" fmla="*/ 45756 h 124759"/>
                <a:gd name="connsiteX48" fmla="*/ 124451 w 278339"/>
                <a:gd name="connsiteY48" fmla="*/ 45756 h 124759"/>
                <a:gd name="connsiteX49" fmla="*/ 268235 w 278339"/>
                <a:gd name="connsiteY49" fmla="*/ 68266 h 124759"/>
                <a:gd name="connsiteX50" fmla="*/ 259195 w 278339"/>
                <a:gd name="connsiteY50" fmla="*/ 58341 h 124759"/>
                <a:gd name="connsiteX51" fmla="*/ 266105 w 278339"/>
                <a:gd name="connsiteY51" fmla="*/ 51783 h 124759"/>
                <a:gd name="connsiteX52" fmla="*/ 276217 w 278339"/>
                <a:gd name="connsiteY52" fmla="*/ 63120 h 124759"/>
                <a:gd name="connsiteX53" fmla="*/ 252807 w 278339"/>
                <a:gd name="connsiteY53" fmla="*/ 78539 h 124759"/>
                <a:gd name="connsiteX54" fmla="*/ 201567 w 278339"/>
                <a:gd name="connsiteY54" fmla="*/ 29447 h 124759"/>
                <a:gd name="connsiteX55" fmla="*/ 234368 w 278339"/>
                <a:gd name="connsiteY55" fmla="*/ -1383 h 124759"/>
                <a:gd name="connsiteX56" fmla="*/ 278340 w 278339"/>
                <a:gd name="connsiteY56" fmla="*/ 18641 h 124759"/>
                <a:gd name="connsiteX57" fmla="*/ 275327 w 278339"/>
                <a:gd name="connsiteY57" fmla="*/ 21650 h 124759"/>
                <a:gd name="connsiteX58" fmla="*/ 272493 w 278339"/>
                <a:gd name="connsiteY58" fmla="*/ 19881 h 124759"/>
                <a:gd name="connsiteX59" fmla="*/ 234726 w 278339"/>
                <a:gd name="connsiteY59" fmla="*/ 3579 h 124759"/>
                <a:gd name="connsiteX60" fmla="*/ 216280 w 278339"/>
                <a:gd name="connsiteY60" fmla="*/ 23247 h 124759"/>
                <a:gd name="connsiteX61" fmla="*/ 227990 w 278339"/>
                <a:gd name="connsiteY61" fmla="*/ 59936 h 124759"/>
                <a:gd name="connsiteX62" fmla="*/ 252807 w 278339"/>
                <a:gd name="connsiteY62" fmla="*/ 73577 h 124759"/>
                <a:gd name="connsiteX63" fmla="*/ 268235 w 278339"/>
                <a:gd name="connsiteY63" fmla="*/ 68266 h 124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278339" h="124759">
                  <a:moveTo>
                    <a:pt x="90428" y="118057"/>
                  </a:moveTo>
                  <a:cubicBezTo>
                    <a:pt x="90603" y="118414"/>
                    <a:pt x="91135" y="120717"/>
                    <a:pt x="91135" y="120898"/>
                  </a:cubicBezTo>
                  <a:cubicBezTo>
                    <a:pt x="91135" y="121781"/>
                    <a:pt x="90428" y="123376"/>
                    <a:pt x="88299" y="123376"/>
                  </a:cubicBezTo>
                  <a:cubicBezTo>
                    <a:pt x="84748" y="123376"/>
                    <a:pt x="70036" y="121964"/>
                    <a:pt x="65603" y="121605"/>
                  </a:cubicBezTo>
                  <a:cubicBezTo>
                    <a:pt x="64181" y="121430"/>
                    <a:pt x="61702" y="121249"/>
                    <a:pt x="61702" y="117531"/>
                  </a:cubicBezTo>
                  <a:cubicBezTo>
                    <a:pt x="61702" y="115047"/>
                    <a:pt x="64181" y="115047"/>
                    <a:pt x="66310" y="115047"/>
                  </a:cubicBezTo>
                  <a:cubicBezTo>
                    <a:pt x="74826" y="115047"/>
                    <a:pt x="74826" y="113808"/>
                    <a:pt x="74826" y="112388"/>
                  </a:cubicBezTo>
                  <a:cubicBezTo>
                    <a:pt x="74826" y="111149"/>
                    <a:pt x="74469" y="110085"/>
                    <a:pt x="74111" y="108489"/>
                  </a:cubicBezTo>
                  <a:lnTo>
                    <a:pt x="64006" y="68083"/>
                  </a:lnTo>
                  <a:cubicBezTo>
                    <a:pt x="60280" y="73935"/>
                    <a:pt x="54251" y="78539"/>
                    <a:pt x="45743" y="78539"/>
                  </a:cubicBezTo>
                  <a:cubicBezTo>
                    <a:pt x="23046" y="78539"/>
                    <a:pt x="0" y="53554"/>
                    <a:pt x="0" y="28034"/>
                  </a:cubicBezTo>
                  <a:cubicBezTo>
                    <a:pt x="0" y="10844"/>
                    <a:pt x="11519" y="-1383"/>
                    <a:pt x="26772" y="-1383"/>
                  </a:cubicBezTo>
                  <a:cubicBezTo>
                    <a:pt x="36345" y="-1383"/>
                    <a:pt x="44853" y="4111"/>
                    <a:pt x="51947" y="11020"/>
                  </a:cubicBezTo>
                  <a:cubicBezTo>
                    <a:pt x="55315" y="388"/>
                    <a:pt x="65603" y="-1383"/>
                    <a:pt x="70210" y="-1383"/>
                  </a:cubicBezTo>
                  <a:cubicBezTo>
                    <a:pt x="76598" y="-1383"/>
                    <a:pt x="81030" y="2515"/>
                    <a:pt x="84224" y="8010"/>
                  </a:cubicBezTo>
                  <a:cubicBezTo>
                    <a:pt x="88124" y="14918"/>
                    <a:pt x="90428" y="25017"/>
                    <a:pt x="90428" y="25732"/>
                  </a:cubicBezTo>
                  <a:cubicBezTo>
                    <a:pt x="90428" y="28034"/>
                    <a:pt x="88124" y="28034"/>
                    <a:pt x="87592" y="28034"/>
                  </a:cubicBezTo>
                  <a:cubicBezTo>
                    <a:pt x="85106" y="28034"/>
                    <a:pt x="84931" y="27327"/>
                    <a:pt x="83691" y="22540"/>
                  </a:cubicBezTo>
                  <a:cubicBezTo>
                    <a:pt x="81563" y="14036"/>
                    <a:pt x="78194" y="3579"/>
                    <a:pt x="70743" y="3579"/>
                  </a:cubicBezTo>
                  <a:cubicBezTo>
                    <a:pt x="66135" y="3579"/>
                    <a:pt x="64895" y="7478"/>
                    <a:pt x="64895" y="12257"/>
                  </a:cubicBezTo>
                  <a:cubicBezTo>
                    <a:pt x="64895" y="15631"/>
                    <a:pt x="65245" y="17219"/>
                    <a:pt x="65778" y="19530"/>
                  </a:cubicBezTo>
                  <a:lnTo>
                    <a:pt x="90428" y="118057"/>
                  </a:lnTo>
                  <a:close/>
                  <a:moveTo>
                    <a:pt x="52662" y="22540"/>
                  </a:moveTo>
                  <a:cubicBezTo>
                    <a:pt x="51414" y="17578"/>
                    <a:pt x="47514" y="14036"/>
                    <a:pt x="43613" y="10669"/>
                  </a:cubicBezTo>
                  <a:cubicBezTo>
                    <a:pt x="42016" y="9249"/>
                    <a:pt x="34930" y="3579"/>
                    <a:pt x="27304" y="3579"/>
                  </a:cubicBezTo>
                  <a:cubicBezTo>
                    <a:pt x="20742" y="3579"/>
                    <a:pt x="14355" y="8185"/>
                    <a:pt x="14355" y="20769"/>
                  </a:cubicBezTo>
                  <a:cubicBezTo>
                    <a:pt x="14355" y="30162"/>
                    <a:pt x="19503" y="49655"/>
                    <a:pt x="23578" y="56745"/>
                  </a:cubicBezTo>
                  <a:cubicBezTo>
                    <a:pt x="31737" y="70917"/>
                    <a:pt x="40777" y="73577"/>
                    <a:pt x="45743" y="73577"/>
                  </a:cubicBezTo>
                  <a:cubicBezTo>
                    <a:pt x="58151" y="73577"/>
                    <a:pt x="61528" y="60112"/>
                    <a:pt x="61528" y="58158"/>
                  </a:cubicBezTo>
                  <a:cubicBezTo>
                    <a:pt x="61528" y="57451"/>
                    <a:pt x="61170" y="56213"/>
                    <a:pt x="60995" y="55681"/>
                  </a:cubicBezTo>
                  <a:lnTo>
                    <a:pt x="52662" y="22540"/>
                  </a:lnTo>
                  <a:close/>
                  <a:moveTo>
                    <a:pt x="134207" y="40794"/>
                  </a:moveTo>
                  <a:cubicBezTo>
                    <a:pt x="139172" y="40794"/>
                    <a:pt x="153177" y="41151"/>
                    <a:pt x="162750" y="44517"/>
                  </a:cubicBezTo>
                  <a:cubicBezTo>
                    <a:pt x="175874" y="49123"/>
                    <a:pt x="178353" y="57626"/>
                    <a:pt x="178353" y="62945"/>
                  </a:cubicBezTo>
                  <a:cubicBezTo>
                    <a:pt x="178353" y="72696"/>
                    <a:pt x="168605" y="78539"/>
                    <a:pt x="156371" y="78539"/>
                  </a:cubicBezTo>
                  <a:cubicBezTo>
                    <a:pt x="135089" y="78539"/>
                    <a:pt x="106363" y="62239"/>
                    <a:pt x="106363" y="31933"/>
                  </a:cubicBezTo>
                  <a:cubicBezTo>
                    <a:pt x="106363" y="14036"/>
                    <a:pt x="117539" y="-1383"/>
                    <a:pt x="138282" y="-1383"/>
                  </a:cubicBezTo>
                  <a:cubicBezTo>
                    <a:pt x="168247" y="-1383"/>
                    <a:pt x="182253" y="16156"/>
                    <a:pt x="182253" y="18641"/>
                  </a:cubicBezTo>
                  <a:cubicBezTo>
                    <a:pt x="182253" y="19705"/>
                    <a:pt x="180664" y="21650"/>
                    <a:pt x="179242" y="21650"/>
                  </a:cubicBezTo>
                  <a:cubicBezTo>
                    <a:pt x="178177" y="21650"/>
                    <a:pt x="177820" y="21301"/>
                    <a:pt x="176406" y="19881"/>
                  </a:cubicBezTo>
                  <a:cubicBezTo>
                    <a:pt x="162575" y="3579"/>
                    <a:pt x="141825" y="3579"/>
                    <a:pt x="138640" y="3579"/>
                  </a:cubicBezTo>
                  <a:cubicBezTo>
                    <a:pt x="127994" y="3579"/>
                    <a:pt x="120908" y="10669"/>
                    <a:pt x="120908" y="25017"/>
                  </a:cubicBezTo>
                  <a:cubicBezTo>
                    <a:pt x="120908" y="27502"/>
                    <a:pt x="120908" y="31043"/>
                    <a:pt x="123038" y="40794"/>
                  </a:cubicBezTo>
                  <a:lnTo>
                    <a:pt x="134207" y="40794"/>
                  </a:lnTo>
                  <a:close/>
                  <a:moveTo>
                    <a:pt x="124451" y="45756"/>
                  </a:moveTo>
                  <a:cubicBezTo>
                    <a:pt x="131720" y="71449"/>
                    <a:pt x="151406" y="73577"/>
                    <a:pt x="156371" y="73577"/>
                  </a:cubicBezTo>
                  <a:cubicBezTo>
                    <a:pt x="164172" y="73577"/>
                    <a:pt x="170734" y="69678"/>
                    <a:pt x="170734" y="62945"/>
                  </a:cubicBezTo>
                  <a:cubicBezTo>
                    <a:pt x="170734" y="45756"/>
                    <a:pt x="140768" y="45756"/>
                    <a:pt x="133142" y="45756"/>
                  </a:cubicBezTo>
                  <a:lnTo>
                    <a:pt x="124451" y="45756"/>
                  </a:lnTo>
                  <a:close/>
                  <a:moveTo>
                    <a:pt x="268235" y="68266"/>
                  </a:moveTo>
                  <a:cubicBezTo>
                    <a:pt x="261854" y="67202"/>
                    <a:pt x="259195" y="62239"/>
                    <a:pt x="259195" y="58341"/>
                  </a:cubicBezTo>
                  <a:cubicBezTo>
                    <a:pt x="259195" y="53554"/>
                    <a:pt x="262919" y="51783"/>
                    <a:pt x="266105" y="51783"/>
                  </a:cubicBezTo>
                  <a:cubicBezTo>
                    <a:pt x="270007" y="51783"/>
                    <a:pt x="276217" y="54617"/>
                    <a:pt x="276217" y="63120"/>
                  </a:cubicBezTo>
                  <a:cubicBezTo>
                    <a:pt x="276217" y="75173"/>
                    <a:pt x="262389" y="78539"/>
                    <a:pt x="252807" y="78539"/>
                  </a:cubicBezTo>
                  <a:cubicBezTo>
                    <a:pt x="226210" y="78539"/>
                    <a:pt x="201567" y="54085"/>
                    <a:pt x="201567" y="29447"/>
                  </a:cubicBezTo>
                  <a:cubicBezTo>
                    <a:pt x="201567" y="14211"/>
                    <a:pt x="212205" y="-1383"/>
                    <a:pt x="234368" y="-1383"/>
                  </a:cubicBezTo>
                  <a:cubicBezTo>
                    <a:pt x="264333" y="-1383"/>
                    <a:pt x="278340" y="16156"/>
                    <a:pt x="278340" y="18641"/>
                  </a:cubicBezTo>
                  <a:cubicBezTo>
                    <a:pt x="278340" y="19705"/>
                    <a:pt x="276751" y="21650"/>
                    <a:pt x="275327" y="21650"/>
                  </a:cubicBezTo>
                  <a:cubicBezTo>
                    <a:pt x="274265" y="21650"/>
                    <a:pt x="273907" y="21301"/>
                    <a:pt x="272493" y="19881"/>
                  </a:cubicBezTo>
                  <a:cubicBezTo>
                    <a:pt x="258662" y="3579"/>
                    <a:pt x="237912" y="3579"/>
                    <a:pt x="234726" y="3579"/>
                  </a:cubicBezTo>
                  <a:cubicBezTo>
                    <a:pt x="221960" y="3579"/>
                    <a:pt x="216280" y="12257"/>
                    <a:pt x="216280" y="23247"/>
                  </a:cubicBezTo>
                  <a:cubicBezTo>
                    <a:pt x="216280" y="28391"/>
                    <a:pt x="218766" y="47701"/>
                    <a:pt x="227990" y="59936"/>
                  </a:cubicBezTo>
                  <a:cubicBezTo>
                    <a:pt x="234726" y="68615"/>
                    <a:pt x="243942" y="73577"/>
                    <a:pt x="252807" y="73577"/>
                  </a:cubicBezTo>
                  <a:cubicBezTo>
                    <a:pt x="255293" y="73577"/>
                    <a:pt x="263801" y="73228"/>
                    <a:pt x="268235" y="68266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350" name="任意多边形: 形状 1349">
              <a:extLst>
                <a:ext uri="{FF2B5EF4-FFF2-40B4-BE49-F238E27FC236}">
                  <a16:creationId xmlns:a16="http://schemas.microsoft.com/office/drawing/2014/main" id="{9DE10B0C-92F6-300A-89F8-4D758BFA1289}"/>
                </a:ext>
              </a:extLst>
            </p:cNvPr>
            <p:cNvSpPr/>
            <p:nvPr>
              <p:custDataLst>
                <p:tags r:id="rId184"/>
              </p:custDataLst>
            </p:nvPr>
          </p:nvSpPr>
          <p:spPr>
            <a:xfrm flipV="1">
              <a:off x="16063164" y="-13417182"/>
              <a:ext cx="73762" cy="13648"/>
            </a:xfrm>
            <a:custGeom>
              <a:avLst/>
              <a:gdLst>
                <a:gd name="connsiteX0" fmla="*/ 73762 w 73762"/>
                <a:gd name="connsiteY0" fmla="*/ 5364 h 13648"/>
                <a:gd name="connsiteX1" fmla="*/ 64896 w 73762"/>
                <a:gd name="connsiteY1" fmla="*/ 12271 h 13648"/>
                <a:gd name="connsiteX2" fmla="*/ 8866 w 73762"/>
                <a:gd name="connsiteY2" fmla="*/ 12271 h 13648"/>
                <a:gd name="connsiteX3" fmla="*/ 0 w 73762"/>
                <a:gd name="connsiteY3" fmla="*/ 5537 h 13648"/>
                <a:gd name="connsiteX4" fmla="*/ 8866 w 73762"/>
                <a:gd name="connsiteY4" fmla="*/ -1377 h 13648"/>
                <a:gd name="connsiteX5" fmla="*/ 64896 w 73762"/>
                <a:gd name="connsiteY5" fmla="*/ -1377 h 13648"/>
                <a:gd name="connsiteX6" fmla="*/ 73762 w 73762"/>
                <a:gd name="connsiteY6" fmla="*/ 5364 h 13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762" h="13648">
                  <a:moveTo>
                    <a:pt x="73762" y="5364"/>
                  </a:moveTo>
                  <a:cubicBezTo>
                    <a:pt x="73762" y="12271"/>
                    <a:pt x="67025" y="12271"/>
                    <a:pt x="64896" y="12271"/>
                  </a:cubicBezTo>
                  <a:lnTo>
                    <a:pt x="8866" y="12271"/>
                  </a:lnTo>
                  <a:cubicBezTo>
                    <a:pt x="6919" y="12271"/>
                    <a:pt x="0" y="12271"/>
                    <a:pt x="0" y="5537"/>
                  </a:cubicBezTo>
                  <a:cubicBezTo>
                    <a:pt x="0" y="-1377"/>
                    <a:pt x="6737" y="-1377"/>
                    <a:pt x="8866" y="-1377"/>
                  </a:cubicBezTo>
                  <a:lnTo>
                    <a:pt x="64896" y="-1377"/>
                  </a:lnTo>
                  <a:cubicBezTo>
                    <a:pt x="66850" y="-1377"/>
                    <a:pt x="73762" y="-1377"/>
                    <a:pt x="73762" y="5364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351" name="任意多边形: 形状 1350">
              <a:extLst>
                <a:ext uri="{FF2B5EF4-FFF2-40B4-BE49-F238E27FC236}">
                  <a16:creationId xmlns:a16="http://schemas.microsoft.com/office/drawing/2014/main" id="{1244FEC0-680D-71E1-96E7-AD782B36FF8D}"/>
                </a:ext>
              </a:extLst>
            </p:cNvPr>
            <p:cNvSpPr/>
            <p:nvPr>
              <p:custDataLst>
                <p:tags r:id="rId185"/>
              </p:custDataLst>
            </p:nvPr>
          </p:nvSpPr>
          <p:spPr>
            <a:xfrm flipV="1">
              <a:off x="16159786" y="-13505259"/>
              <a:ext cx="184211" cy="79922"/>
            </a:xfrm>
            <a:custGeom>
              <a:avLst/>
              <a:gdLst>
                <a:gd name="connsiteX0" fmla="*/ 63832 w 184211"/>
                <a:gd name="connsiteY0" fmla="*/ 67021 h 79922"/>
                <a:gd name="connsiteX1" fmla="*/ 56380 w 184211"/>
                <a:gd name="connsiteY1" fmla="*/ 58691 h 79922"/>
                <a:gd name="connsiteX2" fmla="*/ 62235 w 184211"/>
                <a:gd name="connsiteY2" fmla="*/ 53023 h 79922"/>
                <a:gd name="connsiteX3" fmla="*/ 70743 w 184211"/>
                <a:gd name="connsiteY3" fmla="*/ 63122 h 79922"/>
                <a:gd name="connsiteX4" fmla="*/ 47165 w 184211"/>
                <a:gd name="connsiteY4" fmla="*/ 78541 h 79922"/>
                <a:gd name="connsiteX5" fmla="*/ 14538 w 184211"/>
                <a:gd name="connsiteY5" fmla="*/ 52665 h 79922"/>
                <a:gd name="connsiteX6" fmla="*/ 20742 w 184211"/>
                <a:gd name="connsiteY6" fmla="*/ 39732 h 79922"/>
                <a:gd name="connsiteX7" fmla="*/ 40777 w 184211"/>
                <a:gd name="connsiteY7" fmla="*/ 33355 h 79922"/>
                <a:gd name="connsiteX8" fmla="*/ 55856 w 184211"/>
                <a:gd name="connsiteY8" fmla="*/ 21652 h 79922"/>
                <a:gd name="connsiteX9" fmla="*/ 46458 w 184211"/>
                <a:gd name="connsiteY9" fmla="*/ 7479 h 79922"/>
                <a:gd name="connsiteX10" fmla="*/ 28726 w 184211"/>
                <a:gd name="connsiteY10" fmla="*/ 3581 h 79922"/>
                <a:gd name="connsiteX11" fmla="*/ 7444 w 184211"/>
                <a:gd name="connsiteY11" fmla="*/ 11021 h 79922"/>
                <a:gd name="connsiteX12" fmla="*/ 17199 w 184211"/>
                <a:gd name="connsiteY12" fmla="*/ 21120 h 79922"/>
                <a:gd name="connsiteX13" fmla="*/ 10280 w 184211"/>
                <a:gd name="connsiteY13" fmla="*/ 27678 h 79922"/>
                <a:gd name="connsiteX14" fmla="*/ 0 w 184211"/>
                <a:gd name="connsiteY14" fmla="*/ 15808 h 79922"/>
                <a:gd name="connsiteX15" fmla="*/ 28544 w 184211"/>
                <a:gd name="connsiteY15" fmla="*/ -1382 h 79922"/>
                <a:gd name="connsiteX16" fmla="*/ 67200 w 184211"/>
                <a:gd name="connsiteY16" fmla="*/ 27861 h 79922"/>
                <a:gd name="connsiteX17" fmla="*/ 42732 w 184211"/>
                <a:gd name="connsiteY17" fmla="*/ 48591 h 79922"/>
                <a:gd name="connsiteX18" fmla="*/ 35638 w 184211"/>
                <a:gd name="connsiteY18" fmla="*/ 50013 h 79922"/>
                <a:gd name="connsiteX19" fmla="*/ 25882 w 184211"/>
                <a:gd name="connsiteY19" fmla="*/ 58874 h 79922"/>
                <a:gd name="connsiteX20" fmla="*/ 32977 w 184211"/>
                <a:gd name="connsiteY20" fmla="*/ 70212 h 79922"/>
                <a:gd name="connsiteX21" fmla="*/ 46990 w 184211"/>
                <a:gd name="connsiteY21" fmla="*/ 73579 h 79922"/>
                <a:gd name="connsiteX22" fmla="*/ 63832 w 184211"/>
                <a:gd name="connsiteY22" fmla="*/ 67021 h 79922"/>
                <a:gd name="connsiteX23" fmla="*/ 157789 w 184211"/>
                <a:gd name="connsiteY23" fmla="*/ 68084 h 79922"/>
                <a:gd name="connsiteX24" fmla="*/ 139526 w 184211"/>
                <a:gd name="connsiteY24" fmla="*/ 78541 h 79922"/>
                <a:gd name="connsiteX25" fmla="*/ 93783 w 184211"/>
                <a:gd name="connsiteY25" fmla="*/ 28036 h 79922"/>
                <a:gd name="connsiteX26" fmla="*/ 120555 w 184211"/>
                <a:gd name="connsiteY26" fmla="*/ -1382 h 79922"/>
                <a:gd name="connsiteX27" fmla="*/ 145730 w 184211"/>
                <a:gd name="connsiteY27" fmla="*/ 11021 h 79922"/>
                <a:gd name="connsiteX28" fmla="*/ 163993 w 184211"/>
                <a:gd name="connsiteY28" fmla="*/ -1382 h 79922"/>
                <a:gd name="connsiteX29" fmla="*/ 178007 w 184211"/>
                <a:gd name="connsiteY29" fmla="*/ 8011 h 79922"/>
                <a:gd name="connsiteX30" fmla="*/ 184211 w 184211"/>
                <a:gd name="connsiteY30" fmla="*/ 25733 h 79922"/>
                <a:gd name="connsiteX31" fmla="*/ 181375 w 184211"/>
                <a:gd name="connsiteY31" fmla="*/ 28036 h 79922"/>
                <a:gd name="connsiteX32" fmla="*/ 177475 w 184211"/>
                <a:gd name="connsiteY32" fmla="*/ 22542 h 79922"/>
                <a:gd name="connsiteX33" fmla="*/ 164526 w 184211"/>
                <a:gd name="connsiteY33" fmla="*/ 3581 h 79922"/>
                <a:gd name="connsiteX34" fmla="*/ 158679 w 184211"/>
                <a:gd name="connsiteY34" fmla="*/ 12259 h 79922"/>
                <a:gd name="connsiteX35" fmla="*/ 161332 w 184211"/>
                <a:gd name="connsiteY35" fmla="*/ 26265 h 79922"/>
                <a:gd name="connsiteX36" fmla="*/ 165233 w 184211"/>
                <a:gd name="connsiteY36" fmla="*/ 42216 h 79922"/>
                <a:gd name="connsiteX37" fmla="*/ 168784 w 184211"/>
                <a:gd name="connsiteY37" fmla="*/ 55683 h 79922"/>
                <a:gd name="connsiteX38" fmla="*/ 171977 w 184211"/>
                <a:gd name="connsiteY38" fmla="*/ 69506 h 79922"/>
                <a:gd name="connsiteX39" fmla="*/ 165948 w 184211"/>
                <a:gd name="connsiteY39" fmla="*/ 75174 h 79922"/>
                <a:gd name="connsiteX40" fmla="*/ 157789 w 184211"/>
                <a:gd name="connsiteY40" fmla="*/ 68084 h 79922"/>
                <a:gd name="connsiteX41" fmla="*/ 146445 w 184211"/>
                <a:gd name="connsiteY41" fmla="*/ 22542 h 79922"/>
                <a:gd name="connsiteX42" fmla="*/ 137397 w 184211"/>
                <a:gd name="connsiteY42" fmla="*/ 10671 h 79922"/>
                <a:gd name="connsiteX43" fmla="*/ 121087 w 184211"/>
                <a:gd name="connsiteY43" fmla="*/ 3581 h 79922"/>
                <a:gd name="connsiteX44" fmla="*/ 108138 w 184211"/>
                <a:gd name="connsiteY44" fmla="*/ 20771 h 79922"/>
                <a:gd name="connsiteX45" fmla="*/ 117361 w 184211"/>
                <a:gd name="connsiteY45" fmla="*/ 56747 h 79922"/>
                <a:gd name="connsiteX46" fmla="*/ 139526 w 184211"/>
                <a:gd name="connsiteY46" fmla="*/ 73579 h 79922"/>
                <a:gd name="connsiteX47" fmla="*/ 155311 w 184211"/>
                <a:gd name="connsiteY47" fmla="*/ 58160 h 79922"/>
                <a:gd name="connsiteX48" fmla="*/ 154779 w 184211"/>
                <a:gd name="connsiteY48" fmla="*/ 55683 h 79922"/>
                <a:gd name="connsiteX49" fmla="*/ 146445 w 184211"/>
                <a:gd name="connsiteY49" fmla="*/ 22542 h 79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84211" h="79922">
                  <a:moveTo>
                    <a:pt x="63832" y="67021"/>
                  </a:moveTo>
                  <a:cubicBezTo>
                    <a:pt x="59224" y="65957"/>
                    <a:pt x="56380" y="62241"/>
                    <a:pt x="56380" y="58691"/>
                  </a:cubicBezTo>
                  <a:cubicBezTo>
                    <a:pt x="56380" y="54619"/>
                    <a:pt x="59931" y="53023"/>
                    <a:pt x="62235" y="53023"/>
                  </a:cubicBezTo>
                  <a:cubicBezTo>
                    <a:pt x="64006" y="53023"/>
                    <a:pt x="70743" y="54087"/>
                    <a:pt x="70743" y="63122"/>
                  </a:cubicBezTo>
                  <a:cubicBezTo>
                    <a:pt x="70743" y="74643"/>
                    <a:pt x="57977" y="78541"/>
                    <a:pt x="47165" y="78541"/>
                  </a:cubicBezTo>
                  <a:cubicBezTo>
                    <a:pt x="19504" y="78541"/>
                    <a:pt x="14538" y="58160"/>
                    <a:pt x="14538" y="52665"/>
                  </a:cubicBezTo>
                  <a:cubicBezTo>
                    <a:pt x="14538" y="46115"/>
                    <a:pt x="18264" y="41860"/>
                    <a:pt x="20742" y="39732"/>
                  </a:cubicBezTo>
                  <a:cubicBezTo>
                    <a:pt x="25350" y="36190"/>
                    <a:pt x="28544" y="35475"/>
                    <a:pt x="40777" y="33355"/>
                  </a:cubicBezTo>
                  <a:cubicBezTo>
                    <a:pt x="44504" y="32640"/>
                    <a:pt x="55856" y="30513"/>
                    <a:pt x="55856" y="21652"/>
                  </a:cubicBezTo>
                  <a:cubicBezTo>
                    <a:pt x="55856" y="18643"/>
                    <a:pt x="53902" y="11910"/>
                    <a:pt x="46458" y="7479"/>
                  </a:cubicBezTo>
                  <a:cubicBezTo>
                    <a:pt x="39539" y="3581"/>
                    <a:pt x="30847" y="3581"/>
                    <a:pt x="28726" y="3581"/>
                  </a:cubicBezTo>
                  <a:cubicBezTo>
                    <a:pt x="21632" y="3581"/>
                    <a:pt x="11528" y="5176"/>
                    <a:pt x="7444" y="11021"/>
                  </a:cubicBezTo>
                  <a:cubicBezTo>
                    <a:pt x="13299" y="11727"/>
                    <a:pt x="17199" y="16157"/>
                    <a:pt x="17199" y="21120"/>
                  </a:cubicBezTo>
                  <a:cubicBezTo>
                    <a:pt x="17199" y="25550"/>
                    <a:pt x="14005" y="27678"/>
                    <a:pt x="10280" y="27678"/>
                  </a:cubicBezTo>
                  <a:cubicBezTo>
                    <a:pt x="5140" y="27678"/>
                    <a:pt x="0" y="23606"/>
                    <a:pt x="0" y="15808"/>
                  </a:cubicBezTo>
                  <a:cubicBezTo>
                    <a:pt x="0" y="5176"/>
                    <a:pt x="11344" y="-1382"/>
                    <a:pt x="28544" y="-1382"/>
                  </a:cubicBezTo>
                  <a:cubicBezTo>
                    <a:pt x="61170" y="-1382"/>
                    <a:pt x="67200" y="20946"/>
                    <a:pt x="67200" y="27861"/>
                  </a:cubicBezTo>
                  <a:cubicBezTo>
                    <a:pt x="67200" y="44162"/>
                    <a:pt x="49293" y="47354"/>
                    <a:pt x="42732" y="48591"/>
                  </a:cubicBezTo>
                  <a:cubicBezTo>
                    <a:pt x="41135" y="48950"/>
                    <a:pt x="36702" y="49657"/>
                    <a:pt x="35638" y="50013"/>
                  </a:cubicBezTo>
                  <a:cubicBezTo>
                    <a:pt x="29076" y="51252"/>
                    <a:pt x="25882" y="54976"/>
                    <a:pt x="25882" y="58874"/>
                  </a:cubicBezTo>
                  <a:cubicBezTo>
                    <a:pt x="25882" y="62947"/>
                    <a:pt x="29076" y="67735"/>
                    <a:pt x="32977" y="70212"/>
                  </a:cubicBezTo>
                  <a:cubicBezTo>
                    <a:pt x="37767" y="73230"/>
                    <a:pt x="43971" y="73579"/>
                    <a:pt x="46990" y="73579"/>
                  </a:cubicBezTo>
                  <a:cubicBezTo>
                    <a:pt x="50708" y="73579"/>
                    <a:pt x="59931" y="73047"/>
                    <a:pt x="63832" y="67021"/>
                  </a:cubicBezTo>
                  <a:close/>
                  <a:moveTo>
                    <a:pt x="157789" y="68084"/>
                  </a:moveTo>
                  <a:cubicBezTo>
                    <a:pt x="154063" y="73937"/>
                    <a:pt x="148034" y="78541"/>
                    <a:pt x="139526" y="78541"/>
                  </a:cubicBezTo>
                  <a:cubicBezTo>
                    <a:pt x="116829" y="78541"/>
                    <a:pt x="93783" y="53555"/>
                    <a:pt x="93783" y="28036"/>
                  </a:cubicBezTo>
                  <a:cubicBezTo>
                    <a:pt x="93783" y="10846"/>
                    <a:pt x="105302" y="-1382"/>
                    <a:pt x="120555" y="-1382"/>
                  </a:cubicBezTo>
                  <a:cubicBezTo>
                    <a:pt x="130128" y="-1382"/>
                    <a:pt x="138636" y="4113"/>
                    <a:pt x="145730" y="11021"/>
                  </a:cubicBezTo>
                  <a:cubicBezTo>
                    <a:pt x="149098" y="389"/>
                    <a:pt x="159386" y="-1382"/>
                    <a:pt x="163993" y="-1382"/>
                  </a:cubicBezTo>
                  <a:cubicBezTo>
                    <a:pt x="170381" y="-1382"/>
                    <a:pt x="174813" y="2517"/>
                    <a:pt x="178007" y="8011"/>
                  </a:cubicBezTo>
                  <a:cubicBezTo>
                    <a:pt x="181907" y="14920"/>
                    <a:pt x="184211" y="25018"/>
                    <a:pt x="184211" y="25733"/>
                  </a:cubicBezTo>
                  <a:cubicBezTo>
                    <a:pt x="184211" y="28036"/>
                    <a:pt x="181907" y="28036"/>
                    <a:pt x="181375" y="28036"/>
                  </a:cubicBezTo>
                  <a:cubicBezTo>
                    <a:pt x="178889" y="28036"/>
                    <a:pt x="178714" y="27329"/>
                    <a:pt x="177475" y="22542"/>
                  </a:cubicBezTo>
                  <a:cubicBezTo>
                    <a:pt x="175346" y="14037"/>
                    <a:pt x="171977" y="3581"/>
                    <a:pt x="164526" y="3581"/>
                  </a:cubicBezTo>
                  <a:cubicBezTo>
                    <a:pt x="159918" y="3581"/>
                    <a:pt x="158679" y="7479"/>
                    <a:pt x="158679" y="12259"/>
                  </a:cubicBezTo>
                  <a:cubicBezTo>
                    <a:pt x="158679" y="15277"/>
                    <a:pt x="160093" y="21652"/>
                    <a:pt x="161332" y="26265"/>
                  </a:cubicBezTo>
                  <a:cubicBezTo>
                    <a:pt x="162579" y="31045"/>
                    <a:pt x="164351" y="38310"/>
                    <a:pt x="165233" y="42216"/>
                  </a:cubicBezTo>
                  <a:lnTo>
                    <a:pt x="168784" y="55683"/>
                  </a:lnTo>
                  <a:cubicBezTo>
                    <a:pt x="169848" y="60287"/>
                    <a:pt x="171977" y="68616"/>
                    <a:pt x="171977" y="69506"/>
                  </a:cubicBezTo>
                  <a:cubicBezTo>
                    <a:pt x="171977" y="73405"/>
                    <a:pt x="168784" y="75174"/>
                    <a:pt x="165948" y="75174"/>
                  </a:cubicBezTo>
                  <a:cubicBezTo>
                    <a:pt x="162929" y="75174"/>
                    <a:pt x="158854" y="73047"/>
                    <a:pt x="157789" y="68084"/>
                  </a:cubicBezTo>
                  <a:close/>
                  <a:moveTo>
                    <a:pt x="146445" y="22542"/>
                  </a:moveTo>
                  <a:cubicBezTo>
                    <a:pt x="145197" y="17579"/>
                    <a:pt x="141297" y="14037"/>
                    <a:pt x="137397" y="10671"/>
                  </a:cubicBezTo>
                  <a:cubicBezTo>
                    <a:pt x="135800" y="9250"/>
                    <a:pt x="128714" y="3581"/>
                    <a:pt x="121087" y="3581"/>
                  </a:cubicBezTo>
                  <a:cubicBezTo>
                    <a:pt x="114525" y="3581"/>
                    <a:pt x="108138" y="8187"/>
                    <a:pt x="108138" y="20771"/>
                  </a:cubicBezTo>
                  <a:cubicBezTo>
                    <a:pt x="108138" y="30164"/>
                    <a:pt x="113286" y="49657"/>
                    <a:pt x="117361" y="56747"/>
                  </a:cubicBezTo>
                  <a:cubicBezTo>
                    <a:pt x="125520" y="70919"/>
                    <a:pt x="134560" y="73579"/>
                    <a:pt x="139526" y="73579"/>
                  </a:cubicBezTo>
                  <a:cubicBezTo>
                    <a:pt x="151934" y="73579"/>
                    <a:pt x="155311" y="60113"/>
                    <a:pt x="155311" y="58160"/>
                  </a:cubicBezTo>
                  <a:cubicBezTo>
                    <a:pt x="155311" y="57452"/>
                    <a:pt x="154953" y="56215"/>
                    <a:pt x="154779" y="55683"/>
                  </a:cubicBezTo>
                  <a:lnTo>
                    <a:pt x="146445" y="22542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352" name="任意多边形: 形状 1351">
              <a:extLst>
                <a:ext uri="{FF2B5EF4-FFF2-40B4-BE49-F238E27FC236}">
                  <a16:creationId xmlns:a16="http://schemas.microsoft.com/office/drawing/2014/main" id="{0E643997-CEB7-F47E-C032-2E0C75A963E2}"/>
                </a:ext>
              </a:extLst>
            </p:cNvPr>
            <p:cNvSpPr/>
            <p:nvPr>
              <p:custDataLst>
                <p:tags r:id="rId186"/>
              </p:custDataLst>
            </p:nvPr>
          </p:nvSpPr>
          <p:spPr>
            <a:xfrm flipV="1">
              <a:off x="16362755" y="-13417182"/>
              <a:ext cx="73762" cy="13648"/>
            </a:xfrm>
            <a:custGeom>
              <a:avLst/>
              <a:gdLst>
                <a:gd name="connsiteX0" fmla="*/ 73762 w 73762"/>
                <a:gd name="connsiteY0" fmla="*/ 5364 h 13648"/>
                <a:gd name="connsiteX1" fmla="*/ 64896 w 73762"/>
                <a:gd name="connsiteY1" fmla="*/ 12271 h 13648"/>
                <a:gd name="connsiteX2" fmla="*/ 8866 w 73762"/>
                <a:gd name="connsiteY2" fmla="*/ 12271 h 13648"/>
                <a:gd name="connsiteX3" fmla="*/ 0 w 73762"/>
                <a:gd name="connsiteY3" fmla="*/ 5537 h 13648"/>
                <a:gd name="connsiteX4" fmla="*/ 8866 w 73762"/>
                <a:gd name="connsiteY4" fmla="*/ -1377 h 13648"/>
                <a:gd name="connsiteX5" fmla="*/ 64896 w 73762"/>
                <a:gd name="connsiteY5" fmla="*/ -1377 h 13648"/>
                <a:gd name="connsiteX6" fmla="*/ 73762 w 73762"/>
                <a:gd name="connsiteY6" fmla="*/ 5364 h 13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762" h="13648">
                  <a:moveTo>
                    <a:pt x="73762" y="5364"/>
                  </a:moveTo>
                  <a:cubicBezTo>
                    <a:pt x="73762" y="12271"/>
                    <a:pt x="67025" y="12271"/>
                    <a:pt x="64896" y="12271"/>
                  </a:cubicBezTo>
                  <a:lnTo>
                    <a:pt x="8866" y="12271"/>
                  </a:lnTo>
                  <a:cubicBezTo>
                    <a:pt x="6919" y="12271"/>
                    <a:pt x="0" y="12271"/>
                    <a:pt x="0" y="5537"/>
                  </a:cubicBezTo>
                  <a:cubicBezTo>
                    <a:pt x="0" y="-1377"/>
                    <a:pt x="6737" y="-1377"/>
                    <a:pt x="8866" y="-1377"/>
                  </a:cubicBezTo>
                  <a:lnTo>
                    <a:pt x="64896" y="-1377"/>
                  </a:lnTo>
                  <a:cubicBezTo>
                    <a:pt x="66850" y="-1377"/>
                    <a:pt x="73762" y="-1377"/>
                    <a:pt x="73762" y="5364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353" name="任意多边形: 形状 1352">
              <a:extLst>
                <a:ext uri="{FF2B5EF4-FFF2-40B4-BE49-F238E27FC236}">
                  <a16:creationId xmlns:a16="http://schemas.microsoft.com/office/drawing/2014/main" id="{867C6A13-492E-4CE7-A8FC-9BF0AB10EC6E}"/>
                </a:ext>
              </a:extLst>
            </p:cNvPr>
            <p:cNvSpPr/>
            <p:nvPr>
              <p:custDataLst>
                <p:tags r:id="rId187"/>
              </p:custDataLst>
            </p:nvPr>
          </p:nvSpPr>
          <p:spPr>
            <a:xfrm flipV="1">
              <a:off x="16457780" y="-13550096"/>
              <a:ext cx="39720" cy="124759"/>
            </a:xfrm>
            <a:custGeom>
              <a:avLst/>
              <a:gdLst>
                <a:gd name="connsiteX0" fmla="*/ 39006 w 39720"/>
                <a:gd name="connsiteY0" fmla="*/ 118057 h 124759"/>
                <a:gd name="connsiteX1" fmla="*/ 39721 w 39720"/>
                <a:gd name="connsiteY1" fmla="*/ 120898 h 124759"/>
                <a:gd name="connsiteX2" fmla="*/ 36877 w 39720"/>
                <a:gd name="connsiteY2" fmla="*/ 123376 h 124759"/>
                <a:gd name="connsiteX3" fmla="*/ 14180 w 39720"/>
                <a:gd name="connsiteY3" fmla="*/ 121605 h 124759"/>
                <a:gd name="connsiteX4" fmla="*/ 10462 w 39720"/>
                <a:gd name="connsiteY4" fmla="*/ 117531 h 124759"/>
                <a:gd name="connsiteX5" fmla="*/ 14895 w 39720"/>
                <a:gd name="connsiteY5" fmla="*/ 115047 h 124759"/>
                <a:gd name="connsiteX6" fmla="*/ 23403 w 39720"/>
                <a:gd name="connsiteY6" fmla="*/ 112388 h 124759"/>
                <a:gd name="connsiteX7" fmla="*/ 22697 w 39720"/>
                <a:gd name="connsiteY7" fmla="*/ 108489 h 124759"/>
                <a:gd name="connsiteX8" fmla="*/ 707 w 39720"/>
                <a:gd name="connsiteY8" fmla="*/ 20944 h 124759"/>
                <a:gd name="connsiteX9" fmla="*/ 0 w 39720"/>
                <a:gd name="connsiteY9" fmla="*/ 15450 h 124759"/>
                <a:gd name="connsiteX10" fmla="*/ 18613 w 39720"/>
                <a:gd name="connsiteY10" fmla="*/ -1383 h 124759"/>
                <a:gd name="connsiteX11" fmla="*/ 32801 w 39720"/>
                <a:gd name="connsiteY11" fmla="*/ 8010 h 124759"/>
                <a:gd name="connsiteX12" fmla="*/ 39006 w 39720"/>
                <a:gd name="connsiteY12" fmla="*/ 25732 h 124759"/>
                <a:gd name="connsiteX13" fmla="*/ 36170 w 39720"/>
                <a:gd name="connsiteY13" fmla="*/ 28034 h 124759"/>
                <a:gd name="connsiteX14" fmla="*/ 32627 w 39720"/>
                <a:gd name="connsiteY14" fmla="*/ 23779 h 124759"/>
                <a:gd name="connsiteX15" fmla="*/ 19328 w 39720"/>
                <a:gd name="connsiteY15" fmla="*/ 3579 h 124759"/>
                <a:gd name="connsiteX16" fmla="*/ 13299 w 39720"/>
                <a:gd name="connsiteY16" fmla="*/ 12257 h 124759"/>
                <a:gd name="connsiteX17" fmla="*/ 14363 w 39720"/>
                <a:gd name="connsiteY17" fmla="*/ 19530 h 124759"/>
                <a:gd name="connsiteX18" fmla="*/ 39006 w 39720"/>
                <a:gd name="connsiteY18" fmla="*/ 118057 h 124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9720" h="124759">
                  <a:moveTo>
                    <a:pt x="39006" y="118057"/>
                  </a:moveTo>
                  <a:cubicBezTo>
                    <a:pt x="39189" y="118414"/>
                    <a:pt x="39721" y="120717"/>
                    <a:pt x="39721" y="120898"/>
                  </a:cubicBezTo>
                  <a:cubicBezTo>
                    <a:pt x="39721" y="121781"/>
                    <a:pt x="39006" y="123376"/>
                    <a:pt x="36877" y="123376"/>
                  </a:cubicBezTo>
                  <a:cubicBezTo>
                    <a:pt x="33334" y="123376"/>
                    <a:pt x="18613" y="121964"/>
                    <a:pt x="14180" y="121605"/>
                  </a:cubicBezTo>
                  <a:cubicBezTo>
                    <a:pt x="12941" y="121430"/>
                    <a:pt x="10462" y="121249"/>
                    <a:pt x="10462" y="117531"/>
                  </a:cubicBezTo>
                  <a:cubicBezTo>
                    <a:pt x="10462" y="115047"/>
                    <a:pt x="12941" y="115047"/>
                    <a:pt x="14895" y="115047"/>
                  </a:cubicBezTo>
                  <a:cubicBezTo>
                    <a:pt x="23403" y="115047"/>
                    <a:pt x="23403" y="113808"/>
                    <a:pt x="23403" y="112388"/>
                  </a:cubicBezTo>
                  <a:cubicBezTo>
                    <a:pt x="23403" y="111149"/>
                    <a:pt x="23046" y="110085"/>
                    <a:pt x="22697" y="108489"/>
                  </a:cubicBezTo>
                  <a:lnTo>
                    <a:pt x="707" y="20944"/>
                  </a:lnTo>
                  <a:cubicBezTo>
                    <a:pt x="175" y="19173"/>
                    <a:pt x="0" y="17219"/>
                    <a:pt x="0" y="15450"/>
                  </a:cubicBezTo>
                  <a:cubicBezTo>
                    <a:pt x="0" y="4111"/>
                    <a:pt x="10105" y="-1383"/>
                    <a:pt x="18613" y="-1383"/>
                  </a:cubicBezTo>
                  <a:cubicBezTo>
                    <a:pt x="22871" y="-1383"/>
                    <a:pt x="28194" y="31"/>
                    <a:pt x="32801" y="8010"/>
                  </a:cubicBezTo>
                  <a:cubicBezTo>
                    <a:pt x="36528" y="14568"/>
                    <a:pt x="39006" y="25017"/>
                    <a:pt x="39006" y="25732"/>
                  </a:cubicBezTo>
                  <a:cubicBezTo>
                    <a:pt x="39006" y="28034"/>
                    <a:pt x="36702" y="28034"/>
                    <a:pt x="36170" y="28034"/>
                  </a:cubicBezTo>
                  <a:cubicBezTo>
                    <a:pt x="33691" y="28034"/>
                    <a:pt x="33334" y="26971"/>
                    <a:pt x="32627" y="23779"/>
                  </a:cubicBezTo>
                  <a:cubicBezTo>
                    <a:pt x="30323" y="14918"/>
                    <a:pt x="26947" y="3579"/>
                    <a:pt x="19328" y="3579"/>
                  </a:cubicBezTo>
                  <a:cubicBezTo>
                    <a:pt x="14538" y="3579"/>
                    <a:pt x="13299" y="8010"/>
                    <a:pt x="13299" y="12257"/>
                  </a:cubicBezTo>
                  <a:cubicBezTo>
                    <a:pt x="13299" y="14211"/>
                    <a:pt x="13831" y="17578"/>
                    <a:pt x="14363" y="19530"/>
                  </a:cubicBezTo>
                  <a:lnTo>
                    <a:pt x="39006" y="118057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354" name="任意多边形: 形状 1353">
              <a:extLst>
                <a:ext uri="{FF2B5EF4-FFF2-40B4-BE49-F238E27FC236}">
                  <a16:creationId xmlns:a16="http://schemas.microsoft.com/office/drawing/2014/main" id="{EF1B6D2E-897D-1F00-5E34-7D7FBE63CE58}"/>
                </a:ext>
              </a:extLst>
            </p:cNvPr>
            <p:cNvSpPr/>
            <p:nvPr>
              <p:custDataLst>
                <p:tags r:id="rId188"/>
              </p:custDataLst>
            </p:nvPr>
          </p:nvSpPr>
          <p:spPr>
            <a:xfrm flipV="1">
              <a:off x="16519954" y="-13505259"/>
              <a:ext cx="108343" cy="79922"/>
            </a:xfrm>
            <a:custGeom>
              <a:avLst/>
              <a:gdLst>
                <a:gd name="connsiteX0" fmla="*/ 13299 w 108343"/>
                <a:gd name="connsiteY0" fmla="*/ 11553 h 79922"/>
                <a:gd name="connsiteX1" fmla="*/ 11528 w 108343"/>
                <a:gd name="connsiteY1" fmla="*/ 4288 h 79922"/>
                <a:gd name="connsiteX2" fmla="*/ 17557 w 108343"/>
                <a:gd name="connsiteY2" fmla="*/ -1382 h 79922"/>
                <a:gd name="connsiteX3" fmla="*/ 24469 w 108343"/>
                <a:gd name="connsiteY3" fmla="*/ 2517 h 79922"/>
                <a:gd name="connsiteX4" fmla="*/ 27662 w 108343"/>
                <a:gd name="connsiteY4" fmla="*/ 13506 h 79922"/>
                <a:gd name="connsiteX5" fmla="*/ 31563 w 108343"/>
                <a:gd name="connsiteY5" fmla="*/ 29449 h 79922"/>
                <a:gd name="connsiteX6" fmla="*/ 34573 w 108343"/>
                <a:gd name="connsiteY6" fmla="*/ 41328 h 79922"/>
                <a:gd name="connsiteX7" fmla="*/ 42025 w 108343"/>
                <a:gd name="connsiteY7" fmla="*/ 57279 h 79922"/>
                <a:gd name="connsiteX8" fmla="*/ 68622 w 108343"/>
                <a:gd name="connsiteY8" fmla="*/ 73579 h 79922"/>
                <a:gd name="connsiteX9" fmla="*/ 79085 w 108343"/>
                <a:gd name="connsiteY9" fmla="*/ 61177 h 79922"/>
                <a:gd name="connsiteX10" fmla="*/ 68622 w 108343"/>
                <a:gd name="connsiteY10" fmla="*/ 23430 h 79922"/>
                <a:gd name="connsiteX11" fmla="*/ 65961 w 108343"/>
                <a:gd name="connsiteY11" fmla="*/ 13856 h 79922"/>
                <a:gd name="connsiteX12" fmla="*/ 82802 w 108343"/>
                <a:gd name="connsiteY12" fmla="*/ -1382 h 79922"/>
                <a:gd name="connsiteX13" fmla="*/ 108343 w 108343"/>
                <a:gd name="connsiteY13" fmla="*/ 25733 h 79922"/>
                <a:gd name="connsiteX14" fmla="*/ 105499 w 108343"/>
                <a:gd name="connsiteY14" fmla="*/ 28036 h 79922"/>
                <a:gd name="connsiteX15" fmla="*/ 102131 w 108343"/>
                <a:gd name="connsiteY15" fmla="*/ 25018 h 79922"/>
                <a:gd name="connsiteX16" fmla="*/ 83335 w 108343"/>
                <a:gd name="connsiteY16" fmla="*/ 3581 h 79922"/>
                <a:gd name="connsiteX17" fmla="*/ 78902 w 108343"/>
                <a:gd name="connsiteY17" fmla="*/ 9782 h 79922"/>
                <a:gd name="connsiteX18" fmla="*/ 82985 w 108343"/>
                <a:gd name="connsiteY18" fmla="*/ 24138 h 79922"/>
                <a:gd name="connsiteX19" fmla="*/ 92383 w 108343"/>
                <a:gd name="connsiteY19" fmla="*/ 58343 h 79922"/>
                <a:gd name="connsiteX20" fmla="*/ 69329 w 108343"/>
                <a:gd name="connsiteY20" fmla="*/ 78541 h 79922"/>
                <a:gd name="connsiteX21" fmla="*/ 39364 w 108343"/>
                <a:gd name="connsiteY21" fmla="*/ 62416 h 79922"/>
                <a:gd name="connsiteX22" fmla="*/ 20393 w 108343"/>
                <a:gd name="connsiteY22" fmla="*/ 78541 h 79922"/>
                <a:gd name="connsiteX23" fmla="*/ 6387 w 108343"/>
                <a:gd name="connsiteY23" fmla="*/ 68974 h 79922"/>
                <a:gd name="connsiteX24" fmla="*/ 0 w 108343"/>
                <a:gd name="connsiteY24" fmla="*/ 51426 h 79922"/>
                <a:gd name="connsiteX25" fmla="*/ 3011 w 108343"/>
                <a:gd name="connsiteY25" fmla="*/ 49125 h 79922"/>
                <a:gd name="connsiteX26" fmla="*/ 6919 w 108343"/>
                <a:gd name="connsiteY26" fmla="*/ 54444 h 79922"/>
                <a:gd name="connsiteX27" fmla="*/ 19860 w 108343"/>
                <a:gd name="connsiteY27" fmla="*/ 73579 h 79922"/>
                <a:gd name="connsiteX28" fmla="*/ 25708 w 108343"/>
                <a:gd name="connsiteY28" fmla="*/ 64893 h 79922"/>
                <a:gd name="connsiteX29" fmla="*/ 22871 w 108343"/>
                <a:gd name="connsiteY29" fmla="*/ 50189 h 79922"/>
                <a:gd name="connsiteX30" fmla="*/ 18971 w 108343"/>
                <a:gd name="connsiteY30" fmla="*/ 34238 h 79922"/>
                <a:gd name="connsiteX31" fmla="*/ 13299 w 108343"/>
                <a:gd name="connsiteY31" fmla="*/ 11553 h 79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08343" h="79922">
                  <a:moveTo>
                    <a:pt x="13299" y="11553"/>
                  </a:moveTo>
                  <a:cubicBezTo>
                    <a:pt x="12592" y="9250"/>
                    <a:pt x="11528" y="4820"/>
                    <a:pt x="11528" y="4288"/>
                  </a:cubicBezTo>
                  <a:cubicBezTo>
                    <a:pt x="11528" y="389"/>
                    <a:pt x="14721" y="-1382"/>
                    <a:pt x="17557" y="-1382"/>
                  </a:cubicBezTo>
                  <a:cubicBezTo>
                    <a:pt x="20742" y="-1382"/>
                    <a:pt x="23587" y="921"/>
                    <a:pt x="24469" y="2517"/>
                  </a:cubicBezTo>
                  <a:cubicBezTo>
                    <a:pt x="25358" y="4113"/>
                    <a:pt x="26772" y="9782"/>
                    <a:pt x="27662" y="13506"/>
                  </a:cubicBezTo>
                  <a:cubicBezTo>
                    <a:pt x="28552" y="16872"/>
                    <a:pt x="30498" y="25018"/>
                    <a:pt x="31563" y="29449"/>
                  </a:cubicBezTo>
                  <a:cubicBezTo>
                    <a:pt x="32627" y="33355"/>
                    <a:pt x="33691" y="37254"/>
                    <a:pt x="34573" y="41328"/>
                  </a:cubicBezTo>
                  <a:cubicBezTo>
                    <a:pt x="36528" y="48591"/>
                    <a:pt x="36885" y="50013"/>
                    <a:pt x="42025" y="57279"/>
                  </a:cubicBezTo>
                  <a:cubicBezTo>
                    <a:pt x="46990" y="64369"/>
                    <a:pt x="55324" y="73579"/>
                    <a:pt x="68622" y="73579"/>
                  </a:cubicBezTo>
                  <a:cubicBezTo>
                    <a:pt x="78902" y="73579"/>
                    <a:pt x="79085" y="64544"/>
                    <a:pt x="79085" y="61177"/>
                  </a:cubicBezTo>
                  <a:cubicBezTo>
                    <a:pt x="79085" y="50545"/>
                    <a:pt x="71458" y="30871"/>
                    <a:pt x="68622" y="23430"/>
                  </a:cubicBezTo>
                  <a:cubicBezTo>
                    <a:pt x="66667" y="18468"/>
                    <a:pt x="65961" y="16872"/>
                    <a:pt x="65961" y="13856"/>
                  </a:cubicBezTo>
                  <a:cubicBezTo>
                    <a:pt x="65961" y="4463"/>
                    <a:pt x="73762" y="-1382"/>
                    <a:pt x="82802" y="-1382"/>
                  </a:cubicBezTo>
                  <a:cubicBezTo>
                    <a:pt x="100534" y="-1382"/>
                    <a:pt x="108343" y="23074"/>
                    <a:pt x="108343" y="25733"/>
                  </a:cubicBezTo>
                  <a:cubicBezTo>
                    <a:pt x="108343" y="28036"/>
                    <a:pt x="106031" y="28036"/>
                    <a:pt x="105499" y="28036"/>
                  </a:cubicBezTo>
                  <a:cubicBezTo>
                    <a:pt x="103020" y="28036"/>
                    <a:pt x="102846" y="26972"/>
                    <a:pt x="102131" y="25018"/>
                  </a:cubicBezTo>
                  <a:cubicBezTo>
                    <a:pt x="98055" y="10846"/>
                    <a:pt x="90428" y="3581"/>
                    <a:pt x="83335" y="3581"/>
                  </a:cubicBezTo>
                  <a:cubicBezTo>
                    <a:pt x="79617" y="3581"/>
                    <a:pt x="78902" y="6059"/>
                    <a:pt x="78902" y="9782"/>
                  </a:cubicBezTo>
                  <a:cubicBezTo>
                    <a:pt x="78902" y="13856"/>
                    <a:pt x="79792" y="16157"/>
                    <a:pt x="82985" y="24138"/>
                  </a:cubicBezTo>
                  <a:cubicBezTo>
                    <a:pt x="85114" y="29632"/>
                    <a:pt x="92383" y="48418"/>
                    <a:pt x="92383" y="58343"/>
                  </a:cubicBezTo>
                  <a:cubicBezTo>
                    <a:pt x="92383" y="75533"/>
                    <a:pt x="78727" y="78541"/>
                    <a:pt x="69329" y="78541"/>
                  </a:cubicBezTo>
                  <a:cubicBezTo>
                    <a:pt x="54616" y="78541"/>
                    <a:pt x="44687" y="69506"/>
                    <a:pt x="39364" y="62416"/>
                  </a:cubicBezTo>
                  <a:cubicBezTo>
                    <a:pt x="38124" y="74643"/>
                    <a:pt x="27662" y="78541"/>
                    <a:pt x="20393" y="78541"/>
                  </a:cubicBezTo>
                  <a:cubicBezTo>
                    <a:pt x="12767" y="78541"/>
                    <a:pt x="8691" y="73047"/>
                    <a:pt x="6387" y="68974"/>
                  </a:cubicBezTo>
                  <a:cubicBezTo>
                    <a:pt x="2487" y="62416"/>
                    <a:pt x="0" y="52316"/>
                    <a:pt x="0" y="51426"/>
                  </a:cubicBezTo>
                  <a:cubicBezTo>
                    <a:pt x="0" y="49125"/>
                    <a:pt x="2487" y="49125"/>
                    <a:pt x="3011" y="49125"/>
                  </a:cubicBezTo>
                  <a:cubicBezTo>
                    <a:pt x="5497" y="49125"/>
                    <a:pt x="5673" y="49657"/>
                    <a:pt x="6919" y="54444"/>
                  </a:cubicBezTo>
                  <a:cubicBezTo>
                    <a:pt x="9573" y="64893"/>
                    <a:pt x="12942" y="73579"/>
                    <a:pt x="19860" y="73579"/>
                  </a:cubicBezTo>
                  <a:cubicBezTo>
                    <a:pt x="24469" y="73579"/>
                    <a:pt x="25708" y="69680"/>
                    <a:pt x="25708" y="64893"/>
                  </a:cubicBezTo>
                  <a:cubicBezTo>
                    <a:pt x="25708" y="61526"/>
                    <a:pt x="24119" y="54976"/>
                    <a:pt x="22871" y="50189"/>
                  </a:cubicBezTo>
                  <a:cubicBezTo>
                    <a:pt x="21632" y="45400"/>
                    <a:pt x="19860" y="38135"/>
                    <a:pt x="18971" y="34238"/>
                  </a:cubicBezTo>
                  <a:lnTo>
                    <a:pt x="13299" y="11553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355" name="任意多边形: 形状 1354">
              <a:extLst>
                <a:ext uri="{FF2B5EF4-FFF2-40B4-BE49-F238E27FC236}">
                  <a16:creationId xmlns:a16="http://schemas.microsoft.com/office/drawing/2014/main" id="{E8F4EB8C-69AC-A495-1861-20F066918C97}"/>
                </a:ext>
              </a:extLst>
            </p:cNvPr>
            <p:cNvSpPr/>
            <p:nvPr>
              <p:custDataLst>
                <p:tags r:id="rId189"/>
              </p:custDataLst>
            </p:nvPr>
          </p:nvSpPr>
          <p:spPr>
            <a:xfrm flipV="1">
              <a:off x="16664159" y="-13512423"/>
              <a:ext cx="58747" cy="253090"/>
            </a:xfrm>
            <a:custGeom>
              <a:avLst/>
              <a:gdLst>
                <a:gd name="connsiteX0" fmla="*/ 58747 w 58747"/>
                <a:gd name="connsiteY0" fmla="*/ 125171 h 253090"/>
                <a:gd name="connsiteX1" fmla="*/ 42033 w 58747"/>
                <a:gd name="connsiteY1" fmla="*/ 204132 h 253090"/>
                <a:gd name="connsiteX2" fmla="*/ 2534 w 58747"/>
                <a:gd name="connsiteY2" fmla="*/ 251715 h 253090"/>
                <a:gd name="connsiteX3" fmla="*/ 0 w 58747"/>
                <a:gd name="connsiteY3" fmla="*/ 249183 h 253090"/>
                <a:gd name="connsiteX4" fmla="*/ 4814 w 58747"/>
                <a:gd name="connsiteY4" fmla="*/ 243363 h 253090"/>
                <a:gd name="connsiteX5" fmla="*/ 44058 w 58747"/>
                <a:gd name="connsiteY5" fmla="*/ 125171 h 253090"/>
                <a:gd name="connsiteX6" fmla="*/ 3289 w 58747"/>
                <a:gd name="connsiteY6" fmla="*/ 5462 h 253090"/>
                <a:gd name="connsiteX7" fmla="*/ 0 w 58747"/>
                <a:gd name="connsiteY7" fmla="*/ 1159 h 253090"/>
                <a:gd name="connsiteX8" fmla="*/ 2534 w 58747"/>
                <a:gd name="connsiteY8" fmla="*/ -1375 h 253090"/>
                <a:gd name="connsiteX9" fmla="*/ 42795 w 58747"/>
                <a:gd name="connsiteY9" fmla="*/ 47979 h 253090"/>
                <a:gd name="connsiteX10" fmla="*/ 58747 w 58747"/>
                <a:gd name="connsiteY10" fmla="*/ 125171 h 253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8747" h="253090">
                  <a:moveTo>
                    <a:pt x="58747" y="125171"/>
                  </a:moveTo>
                  <a:cubicBezTo>
                    <a:pt x="58747" y="144909"/>
                    <a:pt x="55966" y="175533"/>
                    <a:pt x="42033" y="204132"/>
                  </a:cubicBezTo>
                  <a:cubicBezTo>
                    <a:pt x="26843" y="235265"/>
                    <a:pt x="5061" y="251715"/>
                    <a:pt x="2534" y="251715"/>
                  </a:cubicBezTo>
                  <a:cubicBezTo>
                    <a:pt x="1009" y="251715"/>
                    <a:pt x="0" y="250700"/>
                    <a:pt x="0" y="249183"/>
                  </a:cubicBezTo>
                  <a:cubicBezTo>
                    <a:pt x="0" y="248429"/>
                    <a:pt x="0" y="247921"/>
                    <a:pt x="4814" y="243363"/>
                  </a:cubicBezTo>
                  <a:cubicBezTo>
                    <a:pt x="29624" y="218304"/>
                    <a:pt x="44058" y="178065"/>
                    <a:pt x="44058" y="125171"/>
                  </a:cubicBezTo>
                  <a:cubicBezTo>
                    <a:pt x="44058" y="81891"/>
                    <a:pt x="34692" y="37348"/>
                    <a:pt x="3289" y="5462"/>
                  </a:cubicBezTo>
                  <a:cubicBezTo>
                    <a:pt x="0" y="2421"/>
                    <a:pt x="0" y="1912"/>
                    <a:pt x="0" y="1159"/>
                  </a:cubicBezTo>
                  <a:cubicBezTo>
                    <a:pt x="0" y="-358"/>
                    <a:pt x="1009" y="-1375"/>
                    <a:pt x="2534" y="-1375"/>
                  </a:cubicBezTo>
                  <a:cubicBezTo>
                    <a:pt x="5061" y="-1375"/>
                    <a:pt x="27852" y="15838"/>
                    <a:pt x="42795" y="47979"/>
                  </a:cubicBezTo>
                  <a:cubicBezTo>
                    <a:pt x="55712" y="75816"/>
                    <a:pt x="58747" y="103908"/>
                    <a:pt x="58747" y="125171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</p:grpSp>
      <p:grpSp>
        <p:nvGrpSpPr>
          <p:cNvPr id="1651" name="组合 1650" descr="\documentclass{article}&#10;\usepackage{amsmath}&#10;\pagestyle{empty}&#10;\begin{document}&#10;&#10;\begin{gather*}&#10;\mathbf{H}^{\textit{dec\texttt{\_}ffn}} = \textit{FFN}(\mathbf{H}^{dec\texttt{\_}ca\texttt{\_}ln})&#10;\end{gather*}&#10;&#10;\end{document}" title="IguanaTex Shape Display">
            <a:extLst>
              <a:ext uri="{FF2B5EF4-FFF2-40B4-BE49-F238E27FC236}">
                <a16:creationId xmlns:a16="http://schemas.microsoft.com/office/drawing/2014/main" id="{8019F8C3-0BD7-DEB3-BDE2-0BB19F51394B}"/>
              </a:ext>
            </a:extLst>
          </p:cNvPr>
          <p:cNvGrpSpPr>
            <a:grpSpLocks noChangeAspect="1"/>
          </p:cNvGrpSpPr>
          <p:nvPr>
            <p:custDataLst>
              <p:tags r:id="rId6"/>
            </p:custDataLst>
          </p:nvPr>
        </p:nvGrpSpPr>
        <p:grpSpPr>
          <a:xfrm>
            <a:off x="6388100" y="4648200"/>
            <a:ext cx="3000990" cy="292534"/>
            <a:chOff x="12654105" y="-12990507"/>
            <a:chExt cx="3000990" cy="292534"/>
          </a:xfrm>
        </p:grpSpPr>
        <p:sp>
          <p:nvSpPr>
            <p:cNvPr id="1635" name="任意多边形: 形状 1634">
              <a:extLst>
                <a:ext uri="{FF2B5EF4-FFF2-40B4-BE49-F238E27FC236}">
                  <a16:creationId xmlns:a16="http://schemas.microsoft.com/office/drawing/2014/main" id="{89856A3E-3FEA-DB3B-6533-0D2A85DD4C61}"/>
                </a:ext>
              </a:extLst>
            </p:cNvPr>
            <p:cNvSpPr/>
            <p:nvPr>
              <p:custDataLst>
                <p:tags r:id="rId150"/>
              </p:custDataLst>
            </p:nvPr>
          </p:nvSpPr>
          <p:spPr>
            <a:xfrm flipV="1">
              <a:off x="12654105" y="-12934867"/>
              <a:ext cx="207898" cy="173620"/>
            </a:xfrm>
            <a:custGeom>
              <a:avLst/>
              <a:gdLst>
                <a:gd name="connsiteX0" fmla="*/ 180554 w 207898"/>
                <a:gd name="connsiteY0" fmla="*/ 160349 h 173620"/>
                <a:gd name="connsiteX1" fmla="*/ 207898 w 207898"/>
                <a:gd name="connsiteY1" fmla="*/ 160349 h 173620"/>
                <a:gd name="connsiteX2" fmla="*/ 207898 w 207898"/>
                <a:gd name="connsiteY2" fmla="*/ 172244 h 173620"/>
                <a:gd name="connsiteX3" fmla="*/ 162569 w 207898"/>
                <a:gd name="connsiteY3" fmla="*/ 171481 h 173620"/>
                <a:gd name="connsiteX4" fmla="*/ 117248 w 207898"/>
                <a:gd name="connsiteY4" fmla="*/ 172244 h 173620"/>
                <a:gd name="connsiteX5" fmla="*/ 117248 w 207898"/>
                <a:gd name="connsiteY5" fmla="*/ 160349 h 173620"/>
                <a:gd name="connsiteX6" fmla="*/ 144591 w 207898"/>
                <a:gd name="connsiteY6" fmla="*/ 160349 h 173620"/>
                <a:gd name="connsiteX7" fmla="*/ 144591 w 207898"/>
                <a:gd name="connsiteY7" fmla="*/ 94797 h 173620"/>
                <a:gd name="connsiteX8" fmla="*/ 63307 w 207898"/>
                <a:gd name="connsiteY8" fmla="*/ 94797 h 173620"/>
                <a:gd name="connsiteX9" fmla="*/ 63307 w 207898"/>
                <a:gd name="connsiteY9" fmla="*/ 160349 h 173620"/>
                <a:gd name="connsiteX10" fmla="*/ 90658 w 207898"/>
                <a:gd name="connsiteY10" fmla="*/ 160349 h 173620"/>
                <a:gd name="connsiteX11" fmla="*/ 90658 w 207898"/>
                <a:gd name="connsiteY11" fmla="*/ 172244 h 173620"/>
                <a:gd name="connsiteX12" fmla="*/ 45329 w 207898"/>
                <a:gd name="connsiteY12" fmla="*/ 171481 h 173620"/>
                <a:gd name="connsiteX13" fmla="*/ 0 w 207898"/>
                <a:gd name="connsiteY13" fmla="*/ 172244 h 173620"/>
                <a:gd name="connsiteX14" fmla="*/ 0 w 207898"/>
                <a:gd name="connsiteY14" fmla="*/ 160349 h 173620"/>
                <a:gd name="connsiteX15" fmla="*/ 27351 w 207898"/>
                <a:gd name="connsiteY15" fmla="*/ 160349 h 173620"/>
                <a:gd name="connsiteX16" fmla="*/ 27351 w 207898"/>
                <a:gd name="connsiteY16" fmla="*/ 10515 h 173620"/>
                <a:gd name="connsiteX17" fmla="*/ 0 w 207898"/>
                <a:gd name="connsiteY17" fmla="*/ 10515 h 173620"/>
                <a:gd name="connsiteX18" fmla="*/ 0 w 207898"/>
                <a:gd name="connsiteY18" fmla="*/ -1377 h 173620"/>
                <a:gd name="connsiteX19" fmla="*/ 45329 w 207898"/>
                <a:gd name="connsiteY19" fmla="*/ -616 h 173620"/>
                <a:gd name="connsiteX20" fmla="*/ 90658 w 207898"/>
                <a:gd name="connsiteY20" fmla="*/ -1377 h 173620"/>
                <a:gd name="connsiteX21" fmla="*/ 90658 w 207898"/>
                <a:gd name="connsiteY21" fmla="*/ 10515 h 173620"/>
                <a:gd name="connsiteX22" fmla="*/ 63307 w 207898"/>
                <a:gd name="connsiteY22" fmla="*/ 10515 h 173620"/>
                <a:gd name="connsiteX23" fmla="*/ 63307 w 207898"/>
                <a:gd name="connsiteY23" fmla="*/ 82903 h 173620"/>
                <a:gd name="connsiteX24" fmla="*/ 144591 w 207898"/>
                <a:gd name="connsiteY24" fmla="*/ 82903 h 173620"/>
                <a:gd name="connsiteX25" fmla="*/ 144591 w 207898"/>
                <a:gd name="connsiteY25" fmla="*/ 10515 h 173620"/>
                <a:gd name="connsiteX26" fmla="*/ 117248 w 207898"/>
                <a:gd name="connsiteY26" fmla="*/ 10515 h 173620"/>
                <a:gd name="connsiteX27" fmla="*/ 117248 w 207898"/>
                <a:gd name="connsiteY27" fmla="*/ -1377 h 173620"/>
                <a:gd name="connsiteX28" fmla="*/ 162569 w 207898"/>
                <a:gd name="connsiteY28" fmla="*/ -616 h 173620"/>
                <a:gd name="connsiteX29" fmla="*/ 207898 w 207898"/>
                <a:gd name="connsiteY29" fmla="*/ -1377 h 173620"/>
                <a:gd name="connsiteX30" fmla="*/ 207898 w 207898"/>
                <a:gd name="connsiteY30" fmla="*/ 10515 h 173620"/>
                <a:gd name="connsiteX31" fmla="*/ 180554 w 207898"/>
                <a:gd name="connsiteY31" fmla="*/ 10515 h 173620"/>
                <a:gd name="connsiteX32" fmla="*/ 180554 w 207898"/>
                <a:gd name="connsiteY32" fmla="*/ 160349 h 173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07898" h="173620">
                  <a:moveTo>
                    <a:pt x="180554" y="160349"/>
                  </a:moveTo>
                  <a:lnTo>
                    <a:pt x="207898" y="160349"/>
                  </a:lnTo>
                  <a:lnTo>
                    <a:pt x="207898" y="172244"/>
                  </a:lnTo>
                  <a:cubicBezTo>
                    <a:pt x="198278" y="171481"/>
                    <a:pt x="173461" y="171481"/>
                    <a:pt x="162569" y="171481"/>
                  </a:cubicBezTo>
                  <a:cubicBezTo>
                    <a:pt x="151685" y="171481"/>
                    <a:pt x="126868" y="171481"/>
                    <a:pt x="117248" y="172244"/>
                  </a:cubicBezTo>
                  <a:lnTo>
                    <a:pt x="117248" y="160349"/>
                  </a:lnTo>
                  <a:lnTo>
                    <a:pt x="144591" y="160349"/>
                  </a:lnTo>
                  <a:lnTo>
                    <a:pt x="144591" y="94797"/>
                  </a:lnTo>
                  <a:lnTo>
                    <a:pt x="63307" y="94797"/>
                  </a:lnTo>
                  <a:lnTo>
                    <a:pt x="63307" y="160349"/>
                  </a:lnTo>
                  <a:lnTo>
                    <a:pt x="90658" y="160349"/>
                  </a:lnTo>
                  <a:lnTo>
                    <a:pt x="90658" y="172244"/>
                  </a:lnTo>
                  <a:cubicBezTo>
                    <a:pt x="81030" y="171481"/>
                    <a:pt x="56221" y="171481"/>
                    <a:pt x="45329" y="171481"/>
                  </a:cubicBezTo>
                  <a:cubicBezTo>
                    <a:pt x="34438" y="171481"/>
                    <a:pt x="9620" y="171481"/>
                    <a:pt x="0" y="172244"/>
                  </a:cubicBezTo>
                  <a:lnTo>
                    <a:pt x="0" y="160349"/>
                  </a:lnTo>
                  <a:lnTo>
                    <a:pt x="27351" y="160349"/>
                  </a:lnTo>
                  <a:lnTo>
                    <a:pt x="27351" y="10515"/>
                  </a:lnTo>
                  <a:lnTo>
                    <a:pt x="0" y="10515"/>
                  </a:lnTo>
                  <a:lnTo>
                    <a:pt x="0" y="-1377"/>
                  </a:lnTo>
                  <a:cubicBezTo>
                    <a:pt x="9620" y="-616"/>
                    <a:pt x="34438" y="-616"/>
                    <a:pt x="45329" y="-616"/>
                  </a:cubicBezTo>
                  <a:cubicBezTo>
                    <a:pt x="56221" y="-616"/>
                    <a:pt x="81030" y="-616"/>
                    <a:pt x="90658" y="-1377"/>
                  </a:cubicBezTo>
                  <a:lnTo>
                    <a:pt x="90658" y="10515"/>
                  </a:lnTo>
                  <a:lnTo>
                    <a:pt x="63307" y="10515"/>
                  </a:lnTo>
                  <a:lnTo>
                    <a:pt x="63307" y="82903"/>
                  </a:lnTo>
                  <a:lnTo>
                    <a:pt x="144591" y="82903"/>
                  </a:lnTo>
                  <a:lnTo>
                    <a:pt x="144591" y="10515"/>
                  </a:lnTo>
                  <a:lnTo>
                    <a:pt x="117248" y="10515"/>
                  </a:lnTo>
                  <a:lnTo>
                    <a:pt x="117248" y="-1377"/>
                  </a:lnTo>
                  <a:cubicBezTo>
                    <a:pt x="126868" y="-616"/>
                    <a:pt x="151685" y="-616"/>
                    <a:pt x="162569" y="-616"/>
                  </a:cubicBezTo>
                  <a:cubicBezTo>
                    <a:pt x="173461" y="-616"/>
                    <a:pt x="198278" y="-616"/>
                    <a:pt x="207898" y="-1377"/>
                  </a:cubicBezTo>
                  <a:lnTo>
                    <a:pt x="207898" y="10515"/>
                  </a:lnTo>
                  <a:lnTo>
                    <a:pt x="180554" y="10515"/>
                  </a:lnTo>
                  <a:lnTo>
                    <a:pt x="180554" y="160349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636" name="任意多边形: 形状 1635">
              <a:extLst>
                <a:ext uri="{FF2B5EF4-FFF2-40B4-BE49-F238E27FC236}">
                  <a16:creationId xmlns:a16="http://schemas.microsoft.com/office/drawing/2014/main" id="{43933AE5-AD23-F304-4DE8-68F505A53050}"/>
                </a:ext>
              </a:extLst>
            </p:cNvPr>
            <p:cNvSpPr/>
            <p:nvPr>
              <p:custDataLst>
                <p:tags r:id="rId151"/>
              </p:custDataLst>
            </p:nvPr>
          </p:nvSpPr>
          <p:spPr>
            <a:xfrm flipV="1">
              <a:off x="12895028" y="-12988648"/>
              <a:ext cx="179955" cy="124671"/>
            </a:xfrm>
            <a:custGeom>
              <a:avLst/>
              <a:gdLst>
                <a:gd name="connsiteX0" fmla="*/ 87243 w 179955"/>
                <a:gd name="connsiteY0" fmla="*/ 25732 h 124671"/>
                <a:gd name="connsiteX1" fmla="*/ 83517 w 179955"/>
                <a:gd name="connsiteY1" fmla="*/ 28034 h 124671"/>
                <a:gd name="connsiteX2" fmla="*/ 79084 w 179955"/>
                <a:gd name="connsiteY2" fmla="*/ 23247 h 124671"/>
                <a:gd name="connsiteX3" fmla="*/ 67025 w 179955"/>
                <a:gd name="connsiteY3" fmla="*/ 3579 h 124671"/>
                <a:gd name="connsiteX4" fmla="*/ 61353 w 179955"/>
                <a:gd name="connsiteY4" fmla="*/ 11908 h 124671"/>
                <a:gd name="connsiteX5" fmla="*/ 62417 w 179955"/>
                <a:gd name="connsiteY5" fmla="*/ 19173 h 124671"/>
                <a:gd name="connsiteX6" fmla="*/ 87243 w 179955"/>
                <a:gd name="connsiteY6" fmla="*/ 118239 h 124671"/>
                <a:gd name="connsiteX7" fmla="*/ 87775 w 179955"/>
                <a:gd name="connsiteY7" fmla="*/ 120898 h 124671"/>
                <a:gd name="connsiteX8" fmla="*/ 82985 w 179955"/>
                <a:gd name="connsiteY8" fmla="*/ 123201 h 124671"/>
                <a:gd name="connsiteX9" fmla="*/ 63832 w 179955"/>
                <a:gd name="connsiteY9" fmla="*/ 121605 h 124671"/>
                <a:gd name="connsiteX10" fmla="*/ 59223 w 179955"/>
                <a:gd name="connsiteY10" fmla="*/ 117531 h 124671"/>
                <a:gd name="connsiteX11" fmla="*/ 63832 w 179955"/>
                <a:gd name="connsiteY11" fmla="*/ 115047 h 124671"/>
                <a:gd name="connsiteX12" fmla="*/ 72348 w 179955"/>
                <a:gd name="connsiteY12" fmla="*/ 112212 h 124671"/>
                <a:gd name="connsiteX13" fmla="*/ 71640 w 179955"/>
                <a:gd name="connsiteY13" fmla="*/ 108846 h 124671"/>
                <a:gd name="connsiteX14" fmla="*/ 61711 w 179955"/>
                <a:gd name="connsiteY14" fmla="*/ 68614 h 124671"/>
                <a:gd name="connsiteX15" fmla="*/ 44154 w 179955"/>
                <a:gd name="connsiteY15" fmla="*/ 78539 h 124671"/>
                <a:gd name="connsiteX16" fmla="*/ 0 w 179955"/>
                <a:gd name="connsiteY16" fmla="*/ 27676 h 124671"/>
                <a:gd name="connsiteX17" fmla="*/ 25183 w 179955"/>
                <a:gd name="connsiteY17" fmla="*/ -1383 h 124671"/>
                <a:gd name="connsiteX18" fmla="*/ 49476 w 179955"/>
                <a:gd name="connsiteY18" fmla="*/ 10669 h 124671"/>
                <a:gd name="connsiteX19" fmla="*/ 66493 w 179955"/>
                <a:gd name="connsiteY19" fmla="*/ -1383 h 124671"/>
                <a:gd name="connsiteX20" fmla="*/ 80506 w 179955"/>
                <a:gd name="connsiteY20" fmla="*/ 7653 h 124671"/>
                <a:gd name="connsiteX21" fmla="*/ 87243 w 179955"/>
                <a:gd name="connsiteY21" fmla="*/ 25732 h 124671"/>
                <a:gd name="connsiteX22" fmla="*/ 57985 w 179955"/>
                <a:gd name="connsiteY22" fmla="*/ 53910 h 124671"/>
                <a:gd name="connsiteX23" fmla="*/ 50533 w 179955"/>
                <a:gd name="connsiteY23" fmla="*/ 24492 h 124671"/>
                <a:gd name="connsiteX24" fmla="*/ 41143 w 179955"/>
                <a:gd name="connsiteY24" fmla="*/ 10844 h 124671"/>
                <a:gd name="connsiteX25" fmla="*/ 25715 w 179955"/>
                <a:gd name="connsiteY25" fmla="*/ 3579 h 124671"/>
                <a:gd name="connsiteX26" fmla="*/ 13481 w 179955"/>
                <a:gd name="connsiteY26" fmla="*/ 20412 h 124671"/>
                <a:gd name="connsiteX27" fmla="*/ 22879 w 179955"/>
                <a:gd name="connsiteY27" fmla="*/ 56920 h 124671"/>
                <a:gd name="connsiteX28" fmla="*/ 44154 w 179955"/>
                <a:gd name="connsiteY28" fmla="*/ 73577 h 124671"/>
                <a:gd name="connsiteX29" fmla="*/ 58517 w 179955"/>
                <a:gd name="connsiteY29" fmla="*/ 56387 h 124671"/>
                <a:gd name="connsiteX30" fmla="*/ 57985 w 179955"/>
                <a:gd name="connsiteY30" fmla="*/ 53910 h 124671"/>
                <a:gd name="connsiteX31" fmla="*/ 179955 w 179955"/>
                <a:gd name="connsiteY31" fmla="*/ 17578 h 124671"/>
                <a:gd name="connsiteX32" fmla="*/ 175880 w 179955"/>
                <a:gd name="connsiteY32" fmla="*/ 21833 h 124671"/>
                <a:gd name="connsiteX33" fmla="*/ 173218 w 179955"/>
                <a:gd name="connsiteY33" fmla="*/ 19881 h 124671"/>
                <a:gd name="connsiteX34" fmla="*/ 138113 w 179955"/>
                <a:gd name="connsiteY34" fmla="*/ 3579 h 124671"/>
                <a:gd name="connsiteX35" fmla="*/ 121621 w 179955"/>
                <a:gd name="connsiteY35" fmla="*/ 24492 h 124671"/>
                <a:gd name="connsiteX36" fmla="*/ 123925 w 179955"/>
                <a:gd name="connsiteY36" fmla="*/ 40794 h 124671"/>
                <a:gd name="connsiteX37" fmla="*/ 134919 w 179955"/>
                <a:gd name="connsiteY37" fmla="*/ 40794 h 124671"/>
                <a:gd name="connsiteX38" fmla="*/ 177476 w 179955"/>
                <a:gd name="connsiteY38" fmla="*/ 62945 h 124671"/>
                <a:gd name="connsiteX39" fmla="*/ 156019 w 179955"/>
                <a:gd name="connsiteY39" fmla="*/ 78539 h 124671"/>
                <a:gd name="connsiteX40" fmla="*/ 107965 w 179955"/>
                <a:gd name="connsiteY40" fmla="*/ 31401 h 124671"/>
                <a:gd name="connsiteX41" fmla="*/ 138113 w 179955"/>
                <a:gd name="connsiteY41" fmla="*/ -1383 h 124671"/>
                <a:gd name="connsiteX42" fmla="*/ 179955 w 179955"/>
                <a:gd name="connsiteY42" fmla="*/ 17578 h 124671"/>
                <a:gd name="connsiteX43" fmla="*/ 168961 w 179955"/>
                <a:gd name="connsiteY43" fmla="*/ 63120 h 124671"/>
                <a:gd name="connsiteX44" fmla="*/ 133680 w 179955"/>
                <a:gd name="connsiteY44" fmla="*/ 45756 h 124671"/>
                <a:gd name="connsiteX45" fmla="*/ 125347 w 179955"/>
                <a:gd name="connsiteY45" fmla="*/ 45756 h 124671"/>
                <a:gd name="connsiteX46" fmla="*/ 156019 w 179955"/>
                <a:gd name="connsiteY46" fmla="*/ 73577 h 124671"/>
                <a:gd name="connsiteX47" fmla="*/ 168961 w 179955"/>
                <a:gd name="connsiteY47" fmla="*/ 63120 h 124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79955" h="124671">
                  <a:moveTo>
                    <a:pt x="87243" y="25732"/>
                  </a:moveTo>
                  <a:cubicBezTo>
                    <a:pt x="87243" y="28034"/>
                    <a:pt x="84939" y="28034"/>
                    <a:pt x="83517" y="28034"/>
                  </a:cubicBezTo>
                  <a:cubicBezTo>
                    <a:pt x="80324" y="28034"/>
                    <a:pt x="80148" y="27676"/>
                    <a:pt x="79084" y="23247"/>
                  </a:cubicBezTo>
                  <a:cubicBezTo>
                    <a:pt x="76606" y="14036"/>
                    <a:pt x="73587" y="3579"/>
                    <a:pt x="67025" y="3579"/>
                  </a:cubicBezTo>
                  <a:cubicBezTo>
                    <a:pt x="62060" y="3579"/>
                    <a:pt x="61353" y="8892"/>
                    <a:pt x="61353" y="11908"/>
                  </a:cubicBezTo>
                  <a:cubicBezTo>
                    <a:pt x="61353" y="14918"/>
                    <a:pt x="62243" y="18641"/>
                    <a:pt x="62417" y="19173"/>
                  </a:cubicBezTo>
                  <a:lnTo>
                    <a:pt x="87243" y="118239"/>
                  </a:lnTo>
                  <a:cubicBezTo>
                    <a:pt x="87417" y="118946"/>
                    <a:pt x="87775" y="120185"/>
                    <a:pt x="87775" y="120898"/>
                  </a:cubicBezTo>
                  <a:cubicBezTo>
                    <a:pt x="87775" y="123551"/>
                    <a:pt x="84939" y="123376"/>
                    <a:pt x="82985" y="123201"/>
                  </a:cubicBezTo>
                  <a:lnTo>
                    <a:pt x="63832" y="121605"/>
                  </a:lnTo>
                  <a:cubicBezTo>
                    <a:pt x="61528" y="121430"/>
                    <a:pt x="59223" y="121249"/>
                    <a:pt x="59223" y="117531"/>
                  </a:cubicBezTo>
                  <a:cubicBezTo>
                    <a:pt x="59223" y="115047"/>
                    <a:pt x="61528" y="115047"/>
                    <a:pt x="63832" y="115047"/>
                  </a:cubicBezTo>
                  <a:cubicBezTo>
                    <a:pt x="72348" y="115047"/>
                    <a:pt x="72348" y="113808"/>
                    <a:pt x="72348" y="112212"/>
                  </a:cubicBezTo>
                  <a:cubicBezTo>
                    <a:pt x="72348" y="111680"/>
                    <a:pt x="72348" y="111324"/>
                    <a:pt x="71640" y="108846"/>
                  </a:cubicBezTo>
                  <a:lnTo>
                    <a:pt x="61711" y="68614"/>
                  </a:lnTo>
                  <a:cubicBezTo>
                    <a:pt x="57627" y="74816"/>
                    <a:pt x="51597" y="78539"/>
                    <a:pt x="44154" y="78539"/>
                  </a:cubicBezTo>
                  <a:cubicBezTo>
                    <a:pt x="22522" y="78539"/>
                    <a:pt x="0" y="53554"/>
                    <a:pt x="0" y="27676"/>
                  </a:cubicBezTo>
                  <a:cubicBezTo>
                    <a:pt x="0" y="8717"/>
                    <a:pt x="12059" y="-1383"/>
                    <a:pt x="25183" y="-1383"/>
                  </a:cubicBezTo>
                  <a:cubicBezTo>
                    <a:pt x="36528" y="-1383"/>
                    <a:pt x="45926" y="6946"/>
                    <a:pt x="49476" y="10669"/>
                  </a:cubicBezTo>
                  <a:cubicBezTo>
                    <a:pt x="51780" y="2159"/>
                    <a:pt x="60113" y="-1383"/>
                    <a:pt x="66493" y="-1383"/>
                  </a:cubicBezTo>
                  <a:cubicBezTo>
                    <a:pt x="71990" y="-1383"/>
                    <a:pt x="76606" y="1276"/>
                    <a:pt x="80506" y="7653"/>
                  </a:cubicBezTo>
                  <a:cubicBezTo>
                    <a:pt x="84756" y="14568"/>
                    <a:pt x="87243" y="25200"/>
                    <a:pt x="87243" y="25732"/>
                  </a:cubicBezTo>
                  <a:close/>
                  <a:moveTo>
                    <a:pt x="57985" y="53910"/>
                  </a:moveTo>
                  <a:lnTo>
                    <a:pt x="50533" y="24492"/>
                  </a:lnTo>
                  <a:cubicBezTo>
                    <a:pt x="49119" y="18998"/>
                    <a:pt x="45218" y="14743"/>
                    <a:pt x="41143" y="10844"/>
                  </a:cubicBezTo>
                  <a:cubicBezTo>
                    <a:pt x="33866" y="4461"/>
                    <a:pt x="28369" y="3579"/>
                    <a:pt x="25715" y="3579"/>
                  </a:cubicBezTo>
                  <a:cubicBezTo>
                    <a:pt x="17556" y="3579"/>
                    <a:pt x="13481" y="11201"/>
                    <a:pt x="13481" y="20412"/>
                  </a:cubicBezTo>
                  <a:cubicBezTo>
                    <a:pt x="13481" y="27859"/>
                    <a:pt x="17914" y="47352"/>
                    <a:pt x="22879" y="56920"/>
                  </a:cubicBezTo>
                  <a:cubicBezTo>
                    <a:pt x="28552" y="67375"/>
                    <a:pt x="37060" y="73577"/>
                    <a:pt x="44154" y="73577"/>
                  </a:cubicBezTo>
                  <a:cubicBezTo>
                    <a:pt x="56213" y="73577"/>
                    <a:pt x="58517" y="58158"/>
                    <a:pt x="58517" y="56387"/>
                  </a:cubicBezTo>
                  <a:cubicBezTo>
                    <a:pt x="58517" y="55855"/>
                    <a:pt x="58342" y="55149"/>
                    <a:pt x="57985" y="53910"/>
                  </a:cubicBezTo>
                  <a:close/>
                  <a:moveTo>
                    <a:pt x="179955" y="17578"/>
                  </a:moveTo>
                  <a:cubicBezTo>
                    <a:pt x="179955" y="18998"/>
                    <a:pt x="177476" y="21833"/>
                    <a:pt x="175880" y="21833"/>
                  </a:cubicBezTo>
                  <a:cubicBezTo>
                    <a:pt x="174990" y="21833"/>
                    <a:pt x="174458" y="21301"/>
                    <a:pt x="173218" y="19881"/>
                  </a:cubicBezTo>
                  <a:cubicBezTo>
                    <a:pt x="162398" y="6946"/>
                    <a:pt x="146979" y="3579"/>
                    <a:pt x="138113" y="3579"/>
                  </a:cubicBezTo>
                  <a:cubicBezTo>
                    <a:pt x="126586" y="3579"/>
                    <a:pt x="121621" y="13322"/>
                    <a:pt x="121621" y="24492"/>
                  </a:cubicBezTo>
                  <a:cubicBezTo>
                    <a:pt x="121621" y="29979"/>
                    <a:pt x="122686" y="35473"/>
                    <a:pt x="123925" y="40794"/>
                  </a:cubicBezTo>
                  <a:lnTo>
                    <a:pt x="134919" y="40794"/>
                  </a:lnTo>
                  <a:cubicBezTo>
                    <a:pt x="142546" y="40794"/>
                    <a:pt x="177476" y="40794"/>
                    <a:pt x="177476" y="62945"/>
                  </a:cubicBezTo>
                  <a:cubicBezTo>
                    <a:pt x="177476" y="72513"/>
                    <a:pt x="168428" y="78539"/>
                    <a:pt x="156019" y="78539"/>
                  </a:cubicBezTo>
                  <a:cubicBezTo>
                    <a:pt x="136159" y="78539"/>
                    <a:pt x="107965" y="62588"/>
                    <a:pt x="107965" y="31401"/>
                  </a:cubicBezTo>
                  <a:cubicBezTo>
                    <a:pt x="107965" y="12789"/>
                    <a:pt x="118960" y="-1383"/>
                    <a:pt x="138113" y="-1383"/>
                  </a:cubicBezTo>
                  <a:cubicBezTo>
                    <a:pt x="166299" y="-1383"/>
                    <a:pt x="179955" y="15275"/>
                    <a:pt x="179955" y="17578"/>
                  </a:cubicBezTo>
                  <a:close/>
                  <a:moveTo>
                    <a:pt x="168961" y="63120"/>
                  </a:moveTo>
                  <a:cubicBezTo>
                    <a:pt x="168961" y="45756"/>
                    <a:pt x="140592" y="45756"/>
                    <a:pt x="133680" y="45756"/>
                  </a:cubicBezTo>
                  <a:lnTo>
                    <a:pt x="125347" y="45756"/>
                  </a:lnTo>
                  <a:cubicBezTo>
                    <a:pt x="133323" y="73228"/>
                    <a:pt x="153890" y="73577"/>
                    <a:pt x="156019" y="73577"/>
                  </a:cubicBezTo>
                  <a:cubicBezTo>
                    <a:pt x="163463" y="73577"/>
                    <a:pt x="168961" y="69505"/>
                    <a:pt x="168961" y="63120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637" name="任意多边形: 形状 1636">
              <a:extLst>
                <a:ext uri="{FF2B5EF4-FFF2-40B4-BE49-F238E27FC236}">
                  <a16:creationId xmlns:a16="http://schemas.microsoft.com/office/drawing/2014/main" id="{E6966500-C1B8-3B56-9EFB-C216E392066C}"/>
                </a:ext>
              </a:extLst>
            </p:cNvPr>
            <p:cNvSpPr/>
            <p:nvPr>
              <p:custDataLst>
                <p:tags r:id="rId152"/>
              </p:custDataLst>
            </p:nvPr>
          </p:nvSpPr>
          <p:spPr>
            <a:xfrm flipV="1">
              <a:off x="13088201" y="-12943899"/>
              <a:ext cx="72870" cy="79922"/>
            </a:xfrm>
            <a:custGeom>
              <a:avLst/>
              <a:gdLst>
                <a:gd name="connsiteX0" fmla="*/ 72870 w 72870"/>
                <a:gd name="connsiteY0" fmla="*/ 17579 h 79922"/>
                <a:gd name="connsiteX1" fmla="*/ 68795 w 72870"/>
                <a:gd name="connsiteY1" fmla="*/ 21835 h 79922"/>
                <a:gd name="connsiteX2" fmla="*/ 66133 w 72870"/>
                <a:gd name="connsiteY2" fmla="*/ 19882 h 79922"/>
                <a:gd name="connsiteX3" fmla="*/ 31029 w 72870"/>
                <a:gd name="connsiteY3" fmla="*/ 3581 h 79922"/>
                <a:gd name="connsiteX4" fmla="*/ 14005 w 72870"/>
                <a:gd name="connsiteY4" fmla="*/ 23074 h 79922"/>
                <a:gd name="connsiteX5" fmla="*/ 26064 w 72870"/>
                <a:gd name="connsiteY5" fmla="*/ 60462 h 79922"/>
                <a:gd name="connsiteX6" fmla="*/ 49292 w 72870"/>
                <a:gd name="connsiteY6" fmla="*/ 73579 h 79922"/>
                <a:gd name="connsiteX7" fmla="*/ 62941 w 72870"/>
                <a:gd name="connsiteY7" fmla="*/ 67204 h 79922"/>
                <a:gd name="connsiteX8" fmla="*/ 56029 w 72870"/>
                <a:gd name="connsiteY8" fmla="*/ 58518 h 79922"/>
                <a:gd name="connsiteX9" fmla="*/ 62410 w 72870"/>
                <a:gd name="connsiteY9" fmla="*/ 52665 h 79922"/>
                <a:gd name="connsiteX10" fmla="*/ 71274 w 72870"/>
                <a:gd name="connsiteY10" fmla="*/ 63122 h 79922"/>
                <a:gd name="connsiteX11" fmla="*/ 49112 w 72870"/>
                <a:gd name="connsiteY11" fmla="*/ 78541 h 79922"/>
                <a:gd name="connsiteX12" fmla="*/ 0 w 72870"/>
                <a:gd name="connsiteY12" fmla="*/ 29100 h 79922"/>
                <a:gd name="connsiteX13" fmla="*/ 30847 w 72870"/>
                <a:gd name="connsiteY13" fmla="*/ -1382 h 79922"/>
                <a:gd name="connsiteX14" fmla="*/ 72870 w 72870"/>
                <a:gd name="connsiteY14" fmla="*/ 17579 h 79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2870" h="79922">
                  <a:moveTo>
                    <a:pt x="72870" y="17579"/>
                  </a:moveTo>
                  <a:cubicBezTo>
                    <a:pt x="72870" y="19000"/>
                    <a:pt x="70392" y="21835"/>
                    <a:pt x="68795" y="21835"/>
                  </a:cubicBezTo>
                  <a:cubicBezTo>
                    <a:pt x="67905" y="21835"/>
                    <a:pt x="67374" y="21303"/>
                    <a:pt x="66133" y="19882"/>
                  </a:cubicBezTo>
                  <a:cubicBezTo>
                    <a:pt x="55314" y="6947"/>
                    <a:pt x="39896" y="3581"/>
                    <a:pt x="31029" y="3581"/>
                  </a:cubicBezTo>
                  <a:cubicBezTo>
                    <a:pt x="22164" y="3581"/>
                    <a:pt x="14005" y="8718"/>
                    <a:pt x="14005" y="23074"/>
                  </a:cubicBezTo>
                  <a:cubicBezTo>
                    <a:pt x="14005" y="31403"/>
                    <a:pt x="17905" y="50189"/>
                    <a:pt x="26064" y="60462"/>
                  </a:cubicBezTo>
                  <a:cubicBezTo>
                    <a:pt x="33151" y="69506"/>
                    <a:pt x="41666" y="73579"/>
                    <a:pt x="49292" y="73579"/>
                  </a:cubicBezTo>
                  <a:cubicBezTo>
                    <a:pt x="52304" y="73579"/>
                    <a:pt x="59931" y="72698"/>
                    <a:pt x="62941" y="67204"/>
                  </a:cubicBezTo>
                  <a:cubicBezTo>
                    <a:pt x="57801" y="65781"/>
                    <a:pt x="56029" y="61526"/>
                    <a:pt x="56029" y="58518"/>
                  </a:cubicBezTo>
                  <a:cubicBezTo>
                    <a:pt x="56029" y="55683"/>
                    <a:pt x="57976" y="52665"/>
                    <a:pt x="62410" y="52665"/>
                  </a:cubicBezTo>
                  <a:cubicBezTo>
                    <a:pt x="65427" y="52665"/>
                    <a:pt x="71274" y="54619"/>
                    <a:pt x="71274" y="63122"/>
                  </a:cubicBezTo>
                  <a:cubicBezTo>
                    <a:pt x="71274" y="74642"/>
                    <a:pt x="58866" y="78541"/>
                    <a:pt x="49112" y="78541"/>
                  </a:cubicBezTo>
                  <a:cubicBezTo>
                    <a:pt x="24285" y="78541"/>
                    <a:pt x="0" y="54261"/>
                    <a:pt x="0" y="29100"/>
                  </a:cubicBezTo>
                  <a:cubicBezTo>
                    <a:pt x="0" y="12442"/>
                    <a:pt x="11169" y="-1382"/>
                    <a:pt x="30847" y="-1382"/>
                  </a:cubicBezTo>
                  <a:cubicBezTo>
                    <a:pt x="59397" y="-1382"/>
                    <a:pt x="72870" y="15277"/>
                    <a:pt x="72870" y="17579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638" name="任意多边形: 形状 1637">
              <a:extLst>
                <a:ext uri="{FF2B5EF4-FFF2-40B4-BE49-F238E27FC236}">
                  <a16:creationId xmlns:a16="http://schemas.microsoft.com/office/drawing/2014/main" id="{0E9FF32C-E7D1-0557-AFF8-063D9ECA4163}"/>
                </a:ext>
              </a:extLst>
            </p:cNvPr>
            <p:cNvSpPr/>
            <p:nvPr>
              <p:custDataLst>
                <p:tags r:id="rId153"/>
              </p:custDataLst>
            </p:nvPr>
          </p:nvSpPr>
          <p:spPr>
            <a:xfrm flipV="1">
              <a:off x="13165578" y="-12848557"/>
              <a:ext cx="73237" cy="12401"/>
            </a:xfrm>
            <a:custGeom>
              <a:avLst/>
              <a:gdLst>
                <a:gd name="connsiteX0" fmla="*/ 73237 w 73237"/>
                <a:gd name="connsiteY0" fmla="*/ 4823 h 12401"/>
                <a:gd name="connsiteX1" fmla="*/ 64896 w 73237"/>
                <a:gd name="connsiteY1" fmla="*/ 11025 h 12401"/>
                <a:gd name="connsiteX2" fmla="*/ 8334 w 73237"/>
                <a:gd name="connsiteY2" fmla="*/ 11025 h 12401"/>
                <a:gd name="connsiteX3" fmla="*/ 0 w 73237"/>
                <a:gd name="connsiteY3" fmla="*/ 4823 h 12401"/>
                <a:gd name="connsiteX4" fmla="*/ 8334 w 73237"/>
                <a:gd name="connsiteY4" fmla="*/ -1377 h 12401"/>
                <a:gd name="connsiteX5" fmla="*/ 64896 w 73237"/>
                <a:gd name="connsiteY5" fmla="*/ -1377 h 12401"/>
                <a:gd name="connsiteX6" fmla="*/ 73237 w 73237"/>
                <a:gd name="connsiteY6" fmla="*/ 4823 h 12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237" h="12401">
                  <a:moveTo>
                    <a:pt x="73237" y="4823"/>
                  </a:moveTo>
                  <a:cubicBezTo>
                    <a:pt x="73237" y="11025"/>
                    <a:pt x="67025" y="11025"/>
                    <a:pt x="64896" y="11025"/>
                  </a:cubicBezTo>
                  <a:lnTo>
                    <a:pt x="8334" y="11025"/>
                  </a:lnTo>
                  <a:cubicBezTo>
                    <a:pt x="6213" y="11025"/>
                    <a:pt x="0" y="11025"/>
                    <a:pt x="0" y="4823"/>
                  </a:cubicBezTo>
                  <a:cubicBezTo>
                    <a:pt x="0" y="-1377"/>
                    <a:pt x="6213" y="-1377"/>
                    <a:pt x="8334" y="-1377"/>
                  </a:cubicBezTo>
                  <a:lnTo>
                    <a:pt x="64896" y="-1377"/>
                  </a:lnTo>
                  <a:cubicBezTo>
                    <a:pt x="67025" y="-1377"/>
                    <a:pt x="73237" y="-1377"/>
                    <a:pt x="73237" y="4823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639" name="任意多边形: 形状 1638">
              <a:extLst>
                <a:ext uri="{FF2B5EF4-FFF2-40B4-BE49-F238E27FC236}">
                  <a16:creationId xmlns:a16="http://schemas.microsoft.com/office/drawing/2014/main" id="{E0B781F8-CDF5-04A2-35B0-6F1EFBE2F652}"/>
                </a:ext>
              </a:extLst>
            </p:cNvPr>
            <p:cNvSpPr/>
            <p:nvPr>
              <p:custDataLst>
                <p:tags r:id="rId154"/>
              </p:custDataLst>
            </p:nvPr>
          </p:nvSpPr>
          <p:spPr>
            <a:xfrm flipV="1">
              <a:off x="13251561" y="-12990507"/>
              <a:ext cx="254244" cy="160909"/>
            </a:xfrm>
            <a:custGeom>
              <a:avLst/>
              <a:gdLst>
                <a:gd name="connsiteX0" fmla="*/ 157453 w 254244"/>
                <a:gd name="connsiteY0" fmla="*/ 147656 h 160909"/>
                <a:gd name="connsiteX1" fmla="*/ 138832 w 254244"/>
                <a:gd name="connsiteY1" fmla="*/ 159527 h 160909"/>
                <a:gd name="connsiteX2" fmla="*/ 113300 w 254244"/>
                <a:gd name="connsiteY2" fmla="*/ 132944 h 160909"/>
                <a:gd name="connsiteX3" fmla="*/ 109041 w 254244"/>
                <a:gd name="connsiteY3" fmla="*/ 111150 h 160909"/>
                <a:gd name="connsiteX4" fmla="*/ 59040 w 254244"/>
                <a:gd name="connsiteY4" fmla="*/ 111150 h 160909"/>
                <a:gd name="connsiteX5" fmla="*/ 61877 w 254244"/>
                <a:gd name="connsiteY5" fmla="*/ 126386 h 160909"/>
                <a:gd name="connsiteX6" fmla="*/ 68614 w 254244"/>
                <a:gd name="connsiteY6" fmla="*/ 148188 h 160909"/>
                <a:gd name="connsiteX7" fmla="*/ 85995 w 254244"/>
                <a:gd name="connsiteY7" fmla="*/ 154565 h 160909"/>
                <a:gd name="connsiteX8" fmla="*/ 99111 w 254244"/>
                <a:gd name="connsiteY8" fmla="*/ 151911 h 160909"/>
                <a:gd name="connsiteX9" fmla="*/ 93971 w 254244"/>
                <a:gd name="connsiteY9" fmla="*/ 143933 h 160909"/>
                <a:gd name="connsiteX10" fmla="*/ 100175 w 254244"/>
                <a:gd name="connsiteY10" fmla="*/ 137907 h 160909"/>
                <a:gd name="connsiteX11" fmla="*/ 109223 w 254244"/>
                <a:gd name="connsiteY11" fmla="*/ 147656 h 160909"/>
                <a:gd name="connsiteX12" fmla="*/ 85812 w 254244"/>
                <a:gd name="connsiteY12" fmla="*/ 159527 h 160909"/>
                <a:gd name="connsiteX13" fmla="*/ 56562 w 254244"/>
                <a:gd name="connsiteY13" fmla="*/ 147831 h 160909"/>
                <a:gd name="connsiteX14" fmla="*/ 46100 w 254244"/>
                <a:gd name="connsiteY14" fmla="*/ 111150 h 160909"/>
                <a:gd name="connsiteX15" fmla="*/ 32444 w 254244"/>
                <a:gd name="connsiteY15" fmla="*/ 111150 h 160909"/>
                <a:gd name="connsiteX16" fmla="*/ 27129 w 254244"/>
                <a:gd name="connsiteY16" fmla="*/ 107251 h 160909"/>
                <a:gd name="connsiteX17" fmla="*/ 32086 w 254244"/>
                <a:gd name="connsiteY17" fmla="*/ 104765 h 160909"/>
                <a:gd name="connsiteX18" fmla="*/ 44860 w 254244"/>
                <a:gd name="connsiteY18" fmla="*/ 104765 h 160909"/>
                <a:gd name="connsiteX19" fmla="*/ 33508 w 254244"/>
                <a:gd name="connsiteY19" fmla="*/ 43097 h 160909"/>
                <a:gd name="connsiteX20" fmla="*/ 28185 w 254244"/>
                <a:gd name="connsiteY20" fmla="*/ 19173 h 160909"/>
                <a:gd name="connsiteX21" fmla="*/ 17199 w 254244"/>
                <a:gd name="connsiteY21" fmla="*/ 3580 h 160909"/>
                <a:gd name="connsiteX22" fmla="*/ 9573 w 254244"/>
                <a:gd name="connsiteY22" fmla="*/ 6232 h 160909"/>
                <a:gd name="connsiteX23" fmla="*/ 15244 w 254244"/>
                <a:gd name="connsiteY23" fmla="*/ 14211 h 160909"/>
                <a:gd name="connsiteX24" fmla="*/ 9040 w 254244"/>
                <a:gd name="connsiteY24" fmla="*/ 20237 h 160909"/>
                <a:gd name="connsiteX25" fmla="*/ 0 w 254244"/>
                <a:gd name="connsiteY25" fmla="*/ 10487 h 160909"/>
                <a:gd name="connsiteX26" fmla="*/ 16842 w 254244"/>
                <a:gd name="connsiteY26" fmla="*/ -1382 h 160909"/>
                <a:gd name="connsiteX27" fmla="*/ 47697 w 254244"/>
                <a:gd name="connsiteY27" fmla="*/ 49123 h 160909"/>
                <a:gd name="connsiteX28" fmla="*/ 57976 w 254244"/>
                <a:gd name="connsiteY28" fmla="*/ 104765 h 160909"/>
                <a:gd name="connsiteX29" fmla="*/ 107977 w 254244"/>
                <a:gd name="connsiteY29" fmla="*/ 104765 h 160909"/>
                <a:gd name="connsiteX30" fmla="*/ 97165 w 254244"/>
                <a:gd name="connsiteY30" fmla="*/ 46105 h 160909"/>
                <a:gd name="connsiteX31" fmla="*/ 92374 w 254244"/>
                <a:gd name="connsiteY31" fmla="*/ 25375 h 160909"/>
                <a:gd name="connsiteX32" fmla="*/ 84573 w 254244"/>
                <a:gd name="connsiteY32" fmla="*/ 10487 h 160909"/>
                <a:gd name="connsiteX33" fmla="*/ 70568 w 254244"/>
                <a:gd name="connsiteY33" fmla="*/ 3580 h 160909"/>
                <a:gd name="connsiteX34" fmla="*/ 59398 w 254244"/>
                <a:gd name="connsiteY34" fmla="*/ 6232 h 160909"/>
                <a:gd name="connsiteX35" fmla="*/ 64538 w 254244"/>
                <a:gd name="connsiteY35" fmla="*/ 14211 h 160909"/>
                <a:gd name="connsiteX36" fmla="*/ 58334 w 254244"/>
                <a:gd name="connsiteY36" fmla="*/ 20237 h 160909"/>
                <a:gd name="connsiteX37" fmla="*/ 49293 w 254244"/>
                <a:gd name="connsiteY37" fmla="*/ 10487 h 160909"/>
                <a:gd name="connsiteX38" fmla="*/ 70210 w 254244"/>
                <a:gd name="connsiteY38" fmla="*/ -1382 h 160909"/>
                <a:gd name="connsiteX39" fmla="*/ 102836 w 254244"/>
                <a:gd name="connsiteY39" fmla="*/ 21119 h 160909"/>
                <a:gd name="connsiteX40" fmla="*/ 110995 w 254244"/>
                <a:gd name="connsiteY40" fmla="*/ 50187 h 160909"/>
                <a:gd name="connsiteX41" fmla="*/ 121100 w 254244"/>
                <a:gd name="connsiteY41" fmla="*/ 104765 h 160909"/>
                <a:gd name="connsiteX42" fmla="*/ 137767 w 254244"/>
                <a:gd name="connsiteY42" fmla="*/ 104765 h 160909"/>
                <a:gd name="connsiteX43" fmla="*/ 143090 w 254244"/>
                <a:gd name="connsiteY43" fmla="*/ 108664 h 160909"/>
                <a:gd name="connsiteX44" fmla="*/ 138125 w 254244"/>
                <a:gd name="connsiteY44" fmla="*/ 111150 h 160909"/>
                <a:gd name="connsiteX45" fmla="*/ 122165 w 254244"/>
                <a:gd name="connsiteY45" fmla="*/ 111150 h 160909"/>
                <a:gd name="connsiteX46" fmla="*/ 126597 w 254244"/>
                <a:gd name="connsiteY46" fmla="*/ 135072 h 160909"/>
                <a:gd name="connsiteX47" fmla="*/ 138832 w 254244"/>
                <a:gd name="connsiteY47" fmla="*/ 154565 h 160909"/>
                <a:gd name="connsiteX48" fmla="*/ 147523 w 254244"/>
                <a:gd name="connsiteY48" fmla="*/ 152087 h 160909"/>
                <a:gd name="connsiteX49" fmla="*/ 142200 w 254244"/>
                <a:gd name="connsiteY49" fmla="*/ 143933 h 160909"/>
                <a:gd name="connsiteX50" fmla="*/ 148404 w 254244"/>
                <a:gd name="connsiteY50" fmla="*/ 137907 h 160909"/>
                <a:gd name="connsiteX51" fmla="*/ 157453 w 254244"/>
                <a:gd name="connsiteY51" fmla="*/ 147656 h 160909"/>
                <a:gd name="connsiteX52" fmla="*/ 254244 w 254244"/>
                <a:gd name="connsiteY52" fmla="*/ 60111 h 160909"/>
                <a:gd name="connsiteX53" fmla="*/ 250518 w 254244"/>
                <a:gd name="connsiteY53" fmla="*/ 62414 h 160909"/>
                <a:gd name="connsiteX54" fmla="*/ 246261 w 254244"/>
                <a:gd name="connsiteY54" fmla="*/ 58691 h 160909"/>
                <a:gd name="connsiteX55" fmla="*/ 229061 w 254244"/>
                <a:gd name="connsiteY55" fmla="*/ 37959 h 160909"/>
                <a:gd name="connsiteX56" fmla="*/ 224628 w 254244"/>
                <a:gd name="connsiteY56" fmla="*/ 43985 h 160909"/>
                <a:gd name="connsiteX57" fmla="*/ 227647 w 254244"/>
                <a:gd name="connsiteY57" fmla="*/ 55856 h 160909"/>
                <a:gd name="connsiteX58" fmla="*/ 238285 w 254244"/>
                <a:gd name="connsiteY58" fmla="*/ 93253 h 160909"/>
                <a:gd name="connsiteX59" fmla="*/ 216469 w 254244"/>
                <a:gd name="connsiteY59" fmla="*/ 112919 h 160909"/>
                <a:gd name="connsiteX60" fmla="*/ 187569 w 254244"/>
                <a:gd name="connsiteY60" fmla="*/ 97858 h 160909"/>
                <a:gd name="connsiteX61" fmla="*/ 170020 w 254244"/>
                <a:gd name="connsiteY61" fmla="*/ 112919 h 160909"/>
                <a:gd name="connsiteX62" fmla="*/ 155833 w 254244"/>
                <a:gd name="connsiteY62" fmla="*/ 103526 h 160909"/>
                <a:gd name="connsiteX63" fmla="*/ 149271 w 254244"/>
                <a:gd name="connsiteY63" fmla="*/ 85804 h 160909"/>
                <a:gd name="connsiteX64" fmla="*/ 152996 w 254244"/>
                <a:gd name="connsiteY64" fmla="*/ 83503 h 160909"/>
                <a:gd name="connsiteX65" fmla="*/ 157604 w 254244"/>
                <a:gd name="connsiteY65" fmla="*/ 88639 h 160909"/>
                <a:gd name="connsiteX66" fmla="*/ 169488 w 254244"/>
                <a:gd name="connsiteY66" fmla="*/ 107957 h 160909"/>
                <a:gd name="connsiteX67" fmla="*/ 174985 w 254244"/>
                <a:gd name="connsiteY67" fmla="*/ 99454 h 160909"/>
                <a:gd name="connsiteX68" fmla="*/ 171260 w 254244"/>
                <a:gd name="connsiteY68" fmla="*/ 80842 h 160909"/>
                <a:gd name="connsiteX69" fmla="*/ 166295 w 254244"/>
                <a:gd name="connsiteY69" fmla="*/ 61707 h 160909"/>
                <a:gd name="connsiteX70" fmla="*/ 163275 w 254244"/>
                <a:gd name="connsiteY70" fmla="*/ 49655 h 160909"/>
                <a:gd name="connsiteX71" fmla="*/ 160798 w 254244"/>
                <a:gd name="connsiteY71" fmla="*/ 38309 h 160909"/>
                <a:gd name="connsiteX72" fmla="*/ 166295 w 254244"/>
                <a:gd name="connsiteY72" fmla="*/ 32997 h 160909"/>
                <a:gd name="connsiteX73" fmla="*/ 174271 w 254244"/>
                <a:gd name="connsiteY73" fmla="*/ 40969 h 160909"/>
                <a:gd name="connsiteX74" fmla="*/ 178354 w 254244"/>
                <a:gd name="connsiteY74" fmla="*/ 56745 h 160909"/>
                <a:gd name="connsiteX75" fmla="*/ 181190 w 254244"/>
                <a:gd name="connsiteY75" fmla="*/ 68789 h 160909"/>
                <a:gd name="connsiteX76" fmla="*/ 184201 w 254244"/>
                <a:gd name="connsiteY76" fmla="*/ 80668 h 160909"/>
                <a:gd name="connsiteX77" fmla="*/ 197150 w 254244"/>
                <a:gd name="connsiteY77" fmla="*/ 100160 h 160909"/>
                <a:gd name="connsiteX78" fmla="*/ 215763 w 254244"/>
                <a:gd name="connsiteY78" fmla="*/ 107957 h 160909"/>
                <a:gd name="connsiteX79" fmla="*/ 225867 w 254244"/>
                <a:gd name="connsiteY79" fmla="*/ 95904 h 160909"/>
                <a:gd name="connsiteX80" fmla="*/ 214524 w 254244"/>
                <a:gd name="connsiteY80" fmla="*/ 55856 h 160909"/>
                <a:gd name="connsiteX81" fmla="*/ 212752 w 254244"/>
                <a:gd name="connsiteY81" fmla="*/ 47884 h 160909"/>
                <a:gd name="connsiteX82" fmla="*/ 228529 w 254244"/>
                <a:gd name="connsiteY82" fmla="*/ 32997 h 160909"/>
                <a:gd name="connsiteX83" fmla="*/ 254244 w 254244"/>
                <a:gd name="connsiteY83" fmla="*/ 60111 h 160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</a:cxnLst>
              <a:rect l="l" t="t" r="r" b="b"/>
              <a:pathLst>
                <a:path w="254244" h="160909">
                  <a:moveTo>
                    <a:pt x="157453" y="147656"/>
                  </a:moveTo>
                  <a:cubicBezTo>
                    <a:pt x="157453" y="155629"/>
                    <a:pt x="148587" y="159527"/>
                    <a:pt x="138832" y="159527"/>
                  </a:cubicBezTo>
                  <a:cubicBezTo>
                    <a:pt x="120219" y="159527"/>
                    <a:pt x="115071" y="141988"/>
                    <a:pt x="113300" y="132944"/>
                  </a:cubicBezTo>
                  <a:lnTo>
                    <a:pt x="109041" y="111150"/>
                  </a:lnTo>
                  <a:lnTo>
                    <a:pt x="59040" y="111150"/>
                  </a:lnTo>
                  <a:lnTo>
                    <a:pt x="61877" y="126386"/>
                  </a:lnTo>
                  <a:cubicBezTo>
                    <a:pt x="62941" y="131530"/>
                    <a:pt x="65427" y="144640"/>
                    <a:pt x="68614" y="148188"/>
                  </a:cubicBezTo>
                  <a:cubicBezTo>
                    <a:pt x="72514" y="152262"/>
                    <a:pt x="77836" y="154565"/>
                    <a:pt x="85995" y="154565"/>
                  </a:cubicBezTo>
                  <a:cubicBezTo>
                    <a:pt x="87060" y="154565"/>
                    <a:pt x="94329" y="154565"/>
                    <a:pt x="99111" y="151911"/>
                  </a:cubicBezTo>
                  <a:cubicBezTo>
                    <a:pt x="98054" y="151379"/>
                    <a:pt x="93971" y="148720"/>
                    <a:pt x="93971" y="143933"/>
                  </a:cubicBezTo>
                  <a:cubicBezTo>
                    <a:pt x="93971" y="138795"/>
                    <a:pt x="98229" y="137907"/>
                    <a:pt x="100175" y="137907"/>
                  </a:cubicBezTo>
                  <a:cubicBezTo>
                    <a:pt x="105324" y="137907"/>
                    <a:pt x="109223" y="142162"/>
                    <a:pt x="109223" y="147656"/>
                  </a:cubicBezTo>
                  <a:cubicBezTo>
                    <a:pt x="109223" y="159527"/>
                    <a:pt x="90603" y="159527"/>
                    <a:pt x="85812" y="159527"/>
                  </a:cubicBezTo>
                  <a:cubicBezTo>
                    <a:pt x="78901" y="159527"/>
                    <a:pt x="64895" y="159177"/>
                    <a:pt x="56562" y="147831"/>
                  </a:cubicBezTo>
                  <a:cubicBezTo>
                    <a:pt x="51414" y="140566"/>
                    <a:pt x="50000" y="132944"/>
                    <a:pt x="46100" y="111150"/>
                  </a:cubicBezTo>
                  <a:lnTo>
                    <a:pt x="32444" y="111150"/>
                  </a:lnTo>
                  <a:cubicBezTo>
                    <a:pt x="29433" y="111150"/>
                    <a:pt x="27129" y="111150"/>
                    <a:pt x="27129" y="107251"/>
                  </a:cubicBezTo>
                  <a:cubicBezTo>
                    <a:pt x="27129" y="104765"/>
                    <a:pt x="29433" y="104765"/>
                    <a:pt x="32086" y="104765"/>
                  </a:cubicBezTo>
                  <a:lnTo>
                    <a:pt x="44860" y="104765"/>
                  </a:lnTo>
                  <a:lnTo>
                    <a:pt x="33508" y="43097"/>
                  </a:lnTo>
                  <a:cubicBezTo>
                    <a:pt x="31379" y="31226"/>
                    <a:pt x="31204" y="30694"/>
                    <a:pt x="28185" y="19173"/>
                  </a:cubicBezTo>
                  <a:cubicBezTo>
                    <a:pt x="27129" y="15093"/>
                    <a:pt x="24110" y="3580"/>
                    <a:pt x="17199" y="3580"/>
                  </a:cubicBezTo>
                  <a:cubicBezTo>
                    <a:pt x="16310" y="3580"/>
                    <a:pt x="12409" y="3580"/>
                    <a:pt x="9573" y="6232"/>
                  </a:cubicBezTo>
                  <a:cubicBezTo>
                    <a:pt x="15244" y="8543"/>
                    <a:pt x="15244" y="13505"/>
                    <a:pt x="15244" y="14211"/>
                  </a:cubicBezTo>
                  <a:cubicBezTo>
                    <a:pt x="15244" y="19348"/>
                    <a:pt x="10987" y="20237"/>
                    <a:pt x="9040" y="20237"/>
                  </a:cubicBezTo>
                  <a:cubicBezTo>
                    <a:pt x="3901" y="20237"/>
                    <a:pt x="0" y="15982"/>
                    <a:pt x="0" y="10487"/>
                  </a:cubicBezTo>
                  <a:cubicBezTo>
                    <a:pt x="0" y="2333"/>
                    <a:pt x="9040" y="-1382"/>
                    <a:pt x="16842" y="-1382"/>
                  </a:cubicBezTo>
                  <a:cubicBezTo>
                    <a:pt x="37583" y="-1382"/>
                    <a:pt x="44503" y="31401"/>
                    <a:pt x="47697" y="49123"/>
                  </a:cubicBezTo>
                  <a:lnTo>
                    <a:pt x="57976" y="104765"/>
                  </a:lnTo>
                  <a:lnTo>
                    <a:pt x="107977" y="104765"/>
                  </a:lnTo>
                  <a:lnTo>
                    <a:pt x="97165" y="46105"/>
                  </a:lnTo>
                  <a:cubicBezTo>
                    <a:pt x="95210" y="35831"/>
                    <a:pt x="95210" y="35475"/>
                    <a:pt x="92374" y="25375"/>
                  </a:cubicBezTo>
                  <a:cubicBezTo>
                    <a:pt x="89713" y="15982"/>
                    <a:pt x="88299" y="14211"/>
                    <a:pt x="84573" y="10487"/>
                  </a:cubicBezTo>
                  <a:cubicBezTo>
                    <a:pt x="80673" y="6589"/>
                    <a:pt x="76240" y="3580"/>
                    <a:pt x="70568" y="3580"/>
                  </a:cubicBezTo>
                  <a:cubicBezTo>
                    <a:pt x="68614" y="3580"/>
                    <a:pt x="63474" y="3754"/>
                    <a:pt x="59398" y="6232"/>
                  </a:cubicBezTo>
                  <a:cubicBezTo>
                    <a:pt x="60462" y="6764"/>
                    <a:pt x="64538" y="9424"/>
                    <a:pt x="64538" y="14211"/>
                  </a:cubicBezTo>
                  <a:cubicBezTo>
                    <a:pt x="64538" y="19348"/>
                    <a:pt x="60280" y="20237"/>
                    <a:pt x="58334" y="20237"/>
                  </a:cubicBezTo>
                  <a:cubicBezTo>
                    <a:pt x="53194" y="20237"/>
                    <a:pt x="49293" y="15982"/>
                    <a:pt x="49293" y="10487"/>
                  </a:cubicBezTo>
                  <a:cubicBezTo>
                    <a:pt x="49293" y="1277"/>
                    <a:pt x="60638" y="-1382"/>
                    <a:pt x="70210" y="-1382"/>
                  </a:cubicBezTo>
                  <a:cubicBezTo>
                    <a:pt x="82801" y="-1382"/>
                    <a:pt x="96808" y="6589"/>
                    <a:pt x="102836" y="21119"/>
                  </a:cubicBezTo>
                  <a:cubicBezTo>
                    <a:pt x="106737" y="30512"/>
                    <a:pt x="109223" y="40262"/>
                    <a:pt x="110995" y="50187"/>
                  </a:cubicBezTo>
                  <a:lnTo>
                    <a:pt x="121100" y="104765"/>
                  </a:lnTo>
                  <a:lnTo>
                    <a:pt x="137767" y="104765"/>
                  </a:lnTo>
                  <a:cubicBezTo>
                    <a:pt x="140786" y="104765"/>
                    <a:pt x="143090" y="104765"/>
                    <a:pt x="143090" y="108664"/>
                  </a:cubicBezTo>
                  <a:cubicBezTo>
                    <a:pt x="143090" y="111150"/>
                    <a:pt x="140786" y="111150"/>
                    <a:pt x="138125" y="111150"/>
                  </a:cubicBezTo>
                  <a:lnTo>
                    <a:pt x="122165" y="111150"/>
                  </a:lnTo>
                  <a:lnTo>
                    <a:pt x="126597" y="135072"/>
                  </a:lnTo>
                  <a:cubicBezTo>
                    <a:pt x="128019" y="142869"/>
                    <a:pt x="130141" y="154565"/>
                    <a:pt x="138832" y="154565"/>
                  </a:cubicBezTo>
                  <a:cubicBezTo>
                    <a:pt x="141493" y="154565"/>
                    <a:pt x="145393" y="153682"/>
                    <a:pt x="147523" y="152087"/>
                  </a:cubicBezTo>
                  <a:cubicBezTo>
                    <a:pt x="144329" y="150491"/>
                    <a:pt x="142200" y="147482"/>
                    <a:pt x="142200" y="143933"/>
                  </a:cubicBezTo>
                  <a:cubicBezTo>
                    <a:pt x="142200" y="138795"/>
                    <a:pt x="146458" y="137907"/>
                    <a:pt x="148404" y="137907"/>
                  </a:cubicBezTo>
                  <a:cubicBezTo>
                    <a:pt x="153552" y="137907"/>
                    <a:pt x="157453" y="142162"/>
                    <a:pt x="157453" y="147656"/>
                  </a:cubicBezTo>
                  <a:close/>
                  <a:moveTo>
                    <a:pt x="254244" y="60111"/>
                  </a:moveTo>
                  <a:cubicBezTo>
                    <a:pt x="254244" y="62414"/>
                    <a:pt x="251933" y="62414"/>
                    <a:pt x="250518" y="62414"/>
                  </a:cubicBezTo>
                  <a:cubicBezTo>
                    <a:pt x="247325" y="62414"/>
                    <a:pt x="247150" y="61882"/>
                    <a:pt x="246261" y="58691"/>
                  </a:cubicBezTo>
                  <a:cubicBezTo>
                    <a:pt x="243250" y="47702"/>
                    <a:pt x="236863" y="37959"/>
                    <a:pt x="229061" y="37959"/>
                  </a:cubicBezTo>
                  <a:cubicBezTo>
                    <a:pt x="226583" y="37959"/>
                    <a:pt x="224628" y="39198"/>
                    <a:pt x="224628" y="43985"/>
                  </a:cubicBezTo>
                  <a:cubicBezTo>
                    <a:pt x="224628" y="47884"/>
                    <a:pt x="226225" y="51782"/>
                    <a:pt x="227647" y="55856"/>
                  </a:cubicBezTo>
                  <a:cubicBezTo>
                    <a:pt x="230833" y="64185"/>
                    <a:pt x="238285" y="83503"/>
                    <a:pt x="238285" y="93253"/>
                  </a:cubicBezTo>
                  <a:cubicBezTo>
                    <a:pt x="238285" y="107076"/>
                    <a:pt x="228712" y="112919"/>
                    <a:pt x="216469" y="112919"/>
                  </a:cubicBezTo>
                  <a:cubicBezTo>
                    <a:pt x="202465" y="112919"/>
                    <a:pt x="192891" y="104590"/>
                    <a:pt x="187569" y="97858"/>
                  </a:cubicBezTo>
                  <a:cubicBezTo>
                    <a:pt x="186330" y="108664"/>
                    <a:pt x="177106" y="112919"/>
                    <a:pt x="170020" y="112919"/>
                  </a:cubicBezTo>
                  <a:cubicBezTo>
                    <a:pt x="162394" y="112919"/>
                    <a:pt x="158493" y="107957"/>
                    <a:pt x="155833" y="103526"/>
                  </a:cubicBezTo>
                  <a:cubicBezTo>
                    <a:pt x="152106" y="97683"/>
                    <a:pt x="149271" y="86868"/>
                    <a:pt x="149271" y="85804"/>
                  </a:cubicBezTo>
                  <a:cubicBezTo>
                    <a:pt x="149271" y="83503"/>
                    <a:pt x="151574" y="83503"/>
                    <a:pt x="152996" y="83503"/>
                  </a:cubicBezTo>
                  <a:cubicBezTo>
                    <a:pt x="156189" y="83503"/>
                    <a:pt x="156365" y="83677"/>
                    <a:pt x="157604" y="88639"/>
                  </a:cubicBezTo>
                  <a:cubicBezTo>
                    <a:pt x="160622" y="100867"/>
                    <a:pt x="163991" y="107957"/>
                    <a:pt x="169488" y="107957"/>
                  </a:cubicBezTo>
                  <a:cubicBezTo>
                    <a:pt x="174985" y="107957"/>
                    <a:pt x="174985" y="101582"/>
                    <a:pt x="174985" y="99454"/>
                  </a:cubicBezTo>
                  <a:cubicBezTo>
                    <a:pt x="174985" y="96087"/>
                    <a:pt x="172673" y="87043"/>
                    <a:pt x="171260" y="80842"/>
                  </a:cubicBezTo>
                  <a:lnTo>
                    <a:pt x="166295" y="61707"/>
                  </a:lnTo>
                  <a:cubicBezTo>
                    <a:pt x="165763" y="59048"/>
                    <a:pt x="163991" y="52314"/>
                    <a:pt x="163275" y="49655"/>
                  </a:cubicBezTo>
                  <a:cubicBezTo>
                    <a:pt x="162394" y="45756"/>
                    <a:pt x="160798" y="39555"/>
                    <a:pt x="160798" y="38309"/>
                  </a:cubicBezTo>
                  <a:cubicBezTo>
                    <a:pt x="160798" y="34411"/>
                    <a:pt x="163633" y="32997"/>
                    <a:pt x="166295" y="32997"/>
                  </a:cubicBezTo>
                  <a:cubicBezTo>
                    <a:pt x="172324" y="32997"/>
                    <a:pt x="173563" y="38309"/>
                    <a:pt x="174271" y="40969"/>
                  </a:cubicBezTo>
                  <a:lnTo>
                    <a:pt x="178354" y="56745"/>
                  </a:lnTo>
                  <a:cubicBezTo>
                    <a:pt x="178886" y="59397"/>
                    <a:pt x="180658" y="66138"/>
                    <a:pt x="181190" y="68789"/>
                  </a:cubicBezTo>
                  <a:cubicBezTo>
                    <a:pt x="181722" y="70568"/>
                    <a:pt x="184026" y="79429"/>
                    <a:pt x="184201" y="80668"/>
                  </a:cubicBezTo>
                  <a:cubicBezTo>
                    <a:pt x="184558" y="81732"/>
                    <a:pt x="189873" y="93428"/>
                    <a:pt x="197150" y="100160"/>
                  </a:cubicBezTo>
                  <a:cubicBezTo>
                    <a:pt x="202465" y="104948"/>
                    <a:pt x="208669" y="107957"/>
                    <a:pt x="215763" y="107957"/>
                  </a:cubicBezTo>
                  <a:cubicBezTo>
                    <a:pt x="223922" y="107957"/>
                    <a:pt x="225867" y="101755"/>
                    <a:pt x="225867" y="95904"/>
                  </a:cubicBezTo>
                  <a:cubicBezTo>
                    <a:pt x="225867" y="85455"/>
                    <a:pt x="217535" y="64010"/>
                    <a:pt x="214524" y="55856"/>
                  </a:cubicBezTo>
                  <a:cubicBezTo>
                    <a:pt x="212752" y="51426"/>
                    <a:pt x="212752" y="50187"/>
                    <a:pt x="212752" y="47884"/>
                  </a:cubicBezTo>
                  <a:cubicBezTo>
                    <a:pt x="212752" y="38309"/>
                    <a:pt x="220370" y="32997"/>
                    <a:pt x="228529" y="32997"/>
                  </a:cubicBezTo>
                  <a:cubicBezTo>
                    <a:pt x="246261" y="32997"/>
                    <a:pt x="254244" y="57277"/>
                    <a:pt x="254244" y="60111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640" name="任意多边形: 形状 1639">
              <a:extLst>
                <a:ext uri="{FF2B5EF4-FFF2-40B4-BE49-F238E27FC236}">
                  <a16:creationId xmlns:a16="http://schemas.microsoft.com/office/drawing/2014/main" id="{3F14AA64-896E-A177-B841-25CB70E29E61}"/>
                </a:ext>
              </a:extLst>
            </p:cNvPr>
            <p:cNvSpPr/>
            <p:nvPr>
              <p:custDataLst>
                <p:tags r:id="rId155"/>
              </p:custDataLst>
            </p:nvPr>
          </p:nvSpPr>
          <p:spPr>
            <a:xfrm flipV="1">
              <a:off x="13599786" y="-12854126"/>
              <a:ext cx="168400" cy="59223"/>
            </a:xfrm>
            <a:custGeom>
              <a:avLst/>
              <a:gdLst>
                <a:gd name="connsiteX0" fmla="*/ 159789 w 168400"/>
                <a:gd name="connsiteY0" fmla="*/ 47725 h 59223"/>
                <a:gd name="connsiteX1" fmla="*/ 168400 w 168400"/>
                <a:gd name="connsiteY1" fmla="*/ 52791 h 59223"/>
                <a:gd name="connsiteX2" fmla="*/ 160044 w 168400"/>
                <a:gd name="connsiteY2" fmla="*/ 57848 h 59223"/>
                <a:gd name="connsiteX3" fmla="*/ 8358 w 168400"/>
                <a:gd name="connsiteY3" fmla="*/ 57848 h 59223"/>
                <a:gd name="connsiteX4" fmla="*/ 0 w 168400"/>
                <a:gd name="connsiteY4" fmla="*/ 52791 h 59223"/>
                <a:gd name="connsiteX5" fmla="*/ 8612 w 168400"/>
                <a:gd name="connsiteY5" fmla="*/ 47725 h 59223"/>
                <a:gd name="connsiteX6" fmla="*/ 159789 w 168400"/>
                <a:gd name="connsiteY6" fmla="*/ 47725 h 59223"/>
                <a:gd name="connsiteX7" fmla="*/ 160044 w 168400"/>
                <a:gd name="connsiteY7" fmla="*/ -1375 h 59223"/>
                <a:gd name="connsiteX8" fmla="*/ 168400 w 168400"/>
                <a:gd name="connsiteY8" fmla="*/ 3691 h 59223"/>
                <a:gd name="connsiteX9" fmla="*/ 159789 w 168400"/>
                <a:gd name="connsiteY9" fmla="*/ 8756 h 59223"/>
                <a:gd name="connsiteX10" fmla="*/ 8612 w 168400"/>
                <a:gd name="connsiteY10" fmla="*/ 8756 h 59223"/>
                <a:gd name="connsiteX11" fmla="*/ 0 w 168400"/>
                <a:gd name="connsiteY11" fmla="*/ 3691 h 59223"/>
                <a:gd name="connsiteX12" fmla="*/ 8358 w 168400"/>
                <a:gd name="connsiteY12" fmla="*/ -1375 h 59223"/>
                <a:gd name="connsiteX13" fmla="*/ 160044 w 168400"/>
                <a:gd name="connsiteY13" fmla="*/ -1375 h 59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8400" h="59223">
                  <a:moveTo>
                    <a:pt x="159789" y="47725"/>
                  </a:moveTo>
                  <a:cubicBezTo>
                    <a:pt x="163586" y="47725"/>
                    <a:pt x="168400" y="47725"/>
                    <a:pt x="168400" y="52791"/>
                  </a:cubicBezTo>
                  <a:cubicBezTo>
                    <a:pt x="168400" y="57848"/>
                    <a:pt x="163586" y="57848"/>
                    <a:pt x="160044" y="57848"/>
                  </a:cubicBezTo>
                  <a:lnTo>
                    <a:pt x="8358" y="57848"/>
                  </a:lnTo>
                  <a:cubicBezTo>
                    <a:pt x="4815" y="57848"/>
                    <a:pt x="0" y="57848"/>
                    <a:pt x="0" y="52791"/>
                  </a:cubicBezTo>
                  <a:cubicBezTo>
                    <a:pt x="0" y="47725"/>
                    <a:pt x="4815" y="47725"/>
                    <a:pt x="8612" y="47725"/>
                  </a:cubicBezTo>
                  <a:lnTo>
                    <a:pt x="159789" y="47725"/>
                  </a:lnTo>
                  <a:close/>
                  <a:moveTo>
                    <a:pt x="160044" y="-1375"/>
                  </a:moveTo>
                  <a:cubicBezTo>
                    <a:pt x="163586" y="-1375"/>
                    <a:pt x="168400" y="-1375"/>
                    <a:pt x="168400" y="3691"/>
                  </a:cubicBezTo>
                  <a:cubicBezTo>
                    <a:pt x="168400" y="8756"/>
                    <a:pt x="163586" y="8756"/>
                    <a:pt x="159789" y="8756"/>
                  </a:cubicBezTo>
                  <a:lnTo>
                    <a:pt x="8612" y="8756"/>
                  </a:lnTo>
                  <a:cubicBezTo>
                    <a:pt x="4815" y="8756"/>
                    <a:pt x="0" y="8756"/>
                    <a:pt x="0" y="3691"/>
                  </a:cubicBezTo>
                  <a:cubicBezTo>
                    <a:pt x="0" y="-1375"/>
                    <a:pt x="4815" y="-1375"/>
                    <a:pt x="8358" y="-1375"/>
                  </a:cubicBezTo>
                  <a:lnTo>
                    <a:pt x="160044" y="-1375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641" name="任意多边形: 形状 1640">
              <a:extLst>
                <a:ext uri="{FF2B5EF4-FFF2-40B4-BE49-F238E27FC236}">
                  <a16:creationId xmlns:a16="http://schemas.microsoft.com/office/drawing/2014/main" id="{90B7C174-57AF-E900-8F8A-FD7D148E7803}"/>
                </a:ext>
              </a:extLst>
            </p:cNvPr>
            <p:cNvSpPr/>
            <p:nvPr>
              <p:custDataLst>
                <p:tags r:id="rId156"/>
              </p:custDataLst>
            </p:nvPr>
          </p:nvSpPr>
          <p:spPr>
            <a:xfrm flipV="1">
              <a:off x="13868633" y="-12934104"/>
              <a:ext cx="530809" cy="172857"/>
            </a:xfrm>
            <a:custGeom>
              <a:avLst/>
              <a:gdLst>
                <a:gd name="connsiteX0" fmla="*/ 163332 w 530809"/>
                <a:gd name="connsiteY0" fmla="*/ 119347 h 172857"/>
                <a:gd name="connsiteX1" fmla="*/ 169154 w 530809"/>
                <a:gd name="connsiteY1" fmla="*/ 164144 h 172857"/>
                <a:gd name="connsiteX2" fmla="*/ 163078 w 530809"/>
                <a:gd name="connsiteY2" fmla="*/ 170727 h 172857"/>
                <a:gd name="connsiteX3" fmla="*/ 47863 w 530809"/>
                <a:gd name="connsiteY3" fmla="*/ 170727 h 172857"/>
                <a:gd name="connsiteX4" fmla="*/ 41024 w 530809"/>
                <a:gd name="connsiteY4" fmla="*/ 166169 h 172857"/>
                <a:gd name="connsiteX5" fmla="*/ 47863 w 530809"/>
                <a:gd name="connsiteY5" fmla="*/ 162874 h 172857"/>
                <a:gd name="connsiteX6" fmla="*/ 62552 w 530809"/>
                <a:gd name="connsiteY6" fmla="*/ 158578 h 172857"/>
                <a:gd name="connsiteX7" fmla="*/ 61535 w 530809"/>
                <a:gd name="connsiteY7" fmla="*/ 152751 h 172857"/>
                <a:gd name="connsiteX8" fmla="*/ 27606 w 530809"/>
                <a:gd name="connsiteY8" fmla="*/ 17098 h 172857"/>
                <a:gd name="connsiteX9" fmla="*/ 6840 w 530809"/>
                <a:gd name="connsiteY9" fmla="*/ 6466 h 172857"/>
                <a:gd name="connsiteX10" fmla="*/ 0 w 530809"/>
                <a:gd name="connsiteY10" fmla="*/ 1664 h 172857"/>
                <a:gd name="connsiteX11" fmla="*/ 3552 w 530809"/>
                <a:gd name="connsiteY11" fmla="*/ -1377 h 172857"/>
                <a:gd name="connsiteX12" fmla="*/ 34438 w 530809"/>
                <a:gd name="connsiteY12" fmla="*/ -616 h 172857"/>
                <a:gd name="connsiteX13" fmla="*/ 69385 w 530809"/>
                <a:gd name="connsiteY13" fmla="*/ -1377 h 172857"/>
                <a:gd name="connsiteX14" fmla="*/ 74707 w 530809"/>
                <a:gd name="connsiteY14" fmla="*/ 3433 h 172857"/>
                <a:gd name="connsiteX15" fmla="*/ 68376 w 530809"/>
                <a:gd name="connsiteY15" fmla="*/ 6466 h 172857"/>
                <a:gd name="connsiteX16" fmla="*/ 65841 w 530809"/>
                <a:gd name="connsiteY16" fmla="*/ 6466 h 172857"/>
                <a:gd name="connsiteX17" fmla="*/ 47355 w 530809"/>
                <a:gd name="connsiteY17" fmla="*/ 11787 h 172857"/>
                <a:gd name="connsiteX18" fmla="*/ 48372 w 530809"/>
                <a:gd name="connsiteY18" fmla="*/ 17098 h 172857"/>
                <a:gd name="connsiteX19" fmla="*/ 64324 w 530809"/>
                <a:gd name="connsiteY19" fmla="*/ 80879 h 172857"/>
                <a:gd name="connsiteX20" fmla="*/ 85337 w 530809"/>
                <a:gd name="connsiteY20" fmla="*/ 80879 h 172857"/>
                <a:gd name="connsiteX21" fmla="*/ 104076 w 530809"/>
                <a:gd name="connsiteY21" fmla="*/ 70247 h 172857"/>
                <a:gd name="connsiteX22" fmla="*/ 102050 w 530809"/>
                <a:gd name="connsiteY22" fmla="*/ 57846 h 172857"/>
                <a:gd name="connsiteX23" fmla="*/ 101296 w 530809"/>
                <a:gd name="connsiteY23" fmla="*/ 54304 h 172857"/>
                <a:gd name="connsiteX24" fmla="*/ 105093 w 530809"/>
                <a:gd name="connsiteY24" fmla="*/ 51263 h 172857"/>
                <a:gd name="connsiteX25" fmla="*/ 109900 w 530809"/>
                <a:gd name="connsiteY25" fmla="*/ 56329 h 172857"/>
                <a:gd name="connsiteX26" fmla="*/ 123833 w 530809"/>
                <a:gd name="connsiteY26" fmla="*/ 112003 h 172857"/>
                <a:gd name="connsiteX27" fmla="*/ 124334 w 530809"/>
                <a:gd name="connsiteY27" fmla="*/ 115553 h 172857"/>
                <a:gd name="connsiteX28" fmla="*/ 120537 w 530809"/>
                <a:gd name="connsiteY28" fmla="*/ 118332 h 172857"/>
                <a:gd name="connsiteX29" fmla="*/ 115731 w 530809"/>
                <a:gd name="connsiteY29" fmla="*/ 113020 h 172857"/>
                <a:gd name="connsiteX30" fmla="*/ 86099 w 530809"/>
                <a:gd name="connsiteY30" fmla="*/ 88723 h 172857"/>
                <a:gd name="connsiteX31" fmla="*/ 66350 w 530809"/>
                <a:gd name="connsiteY31" fmla="*/ 88723 h 172857"/>
                <a:gd name="connsiteX32" fmla="*/ 82556 w 530809"/>
                <a:gd name="connsiteY32" fmla="*/ 154275 h 172857"/>
                <a:gd name="connsiteX33" fmla="*/ 94711 w 530809"/>
                <a:gd name="connsiteY33" fmla="*/ 162874 h 172857"/>
                <a:gd name="connsiteX34" fmla="*/ 124334 w 530809"/>
                <a:gd name="connsiteY34" fmla="*/ 162874 h 172857"/>
                <a:gd name="connsiteX35" fmla="*/ 157000 w 530809"/>
                <a:gd name="connsiteY35" fmla="*/ 137570 h 172857"/>
                <a:gd name="connsiteX36" fmla="*/ 155483 w 530809"/>
                <a:gd name="connsiteY36" fmla="*/ 120864 h 172857"/>
                <a:gd name="connsiteX37" fmla="*/ 155229 w 530809"/>
                <a:gd name="connsiteY37" fmla="*/ 116815 h 172857"/>
                <a:gd name="connsiteX38" fmla="*/ 159026 w 530809"/>
                <a:gd name="connsiteY38" fmla="*/ 113782 h 172857"/>
                <a:gd name="connsiteX39" fmla="*/ 163332 w 530809"/>
                <a:gd name="connsiteY39" fmla="*/ 119347 h 172857"/>
                <a:gd name="connsiteX40" fmla="*/ 328711 w 530809"/>
                <a:gd name="connsiteY40" fmla="*/ 119347 h 172857"/>
                <a:gd name="connsiteX41" fmla="*/ 334535 w 530809"/>
                <a:gd name="connsiteY41" fmla="*/ 164144 h 172857"/>
                <a:gd name="connsiteX42" fmla="*/ 328456 w 530809"/>
                <a:gd name="connsiteY42" fmla="*/ 170727 h 172857"/>
                <a:gd name="connsiteX43" fmla="*/ 213243 w 530809"/>
                <a:gd name="connsiteY43" fmla="*/ 170727 h 172857"/>
                <a:gd name="connsiteX44" fmla="*/ 206403 w 530809"/>
                <a:gd name="connsiteY44" fmla="*/ 166169 h 172857"/>
                <a:gd name="connsiteX45" fmla="*/ 213243 w 530809"/>
                <a:gd name="connsiteY45" fmla="*/ 162874 h 172857"/>
                <a:gd name="connsiteX46" fmla="*/ 227932 w 530809"/>
                <a:gd name="connsiteY46" fmla="*/ 158578 h 172857"/>
                <a:gd name="connsiteX47" fmla="*/ 226915 w 530809"/>
                <a:gd name="connsiteY47" fmla="*/ 152751 h 172857"/>
                <a:gd name="connsiteX48" fmla="*/ 192985 w 530809"/>
                <a:gd name="connsiteY48" fmla="*/ 17098 h 172857"/>
                <a:gd name="connsiteX49" fmla="*/ 172220 w 530809"/>
                <a:gd name="connsiteY49" fmla="*/ 6466 h 172857"/>
                <a:gd name="connsiteX50" fmla="*/ 165379 w 530809"/>
                <a:gd name="connsiteY50" fmla="*/ 1664 h 172857"/>
                <a:gd name="connsiteX51" fmla="*/ 168930 w 530809"/>
                <a:gd name="connsiteY51" fmla="*/ -1377 h 172857"/>
                <a:gd name="connsiteX52" fmla="*/ 199818 w 530809"/>
                <a:gd name="connsiteY52" fmla="*/ -616 h 172857"/>
                <a:gd name="connsiteX53" fmla="*/ 234763 w 530809"/>
                <a:gd name="connsiteY53" fmla="*/ -1377 h 172857"/>
                <a:gd name="connsiteX54" fmla="*/ 240087 w 530809"/>
                <a:gd name="connsiteY54" fmla="*/ 3433 h 172857"/>
                <a:gd name="connsiteX55" fmla="*/ 233755 w 530809"/>
                <a:gd name="connsiteY55" fmla="*/ 6466 h 172857"/>
                <a:gd name="connsiteX56" fmla="*/ 231220 w 530809"/>
                <a:gd name="connsiteY56" fmla="*/ 6466 h 172857"/>
                <a:gd name="connsiteX57" fmla="*/ 212735 w 530809"/>
                <a:gd name="connsiteY57" fmla="*/ 11787 h 172857"/>
                <a:gd name="connsiteX58" fmla="*/ 213751 w 530809"/>
                <a:gd name="connsiteY58" fmla="*/ 17098 h 172857"/>
                <a:gd name="connsiteX59" fmla="*/ 229703 w 530809"/>
                <a:gd name="connsiteY59" fmla="*/ 80879 h 172857"/>
                <a:gd name="connsiteX60" fmla="*/ 250715 w 530809"/>
                <a:gd name="connsiteY60" fmla="*/ 80879 h 172857"/>
                <a:gd name="connsiteX61" fmla="*/ 269456 w 530809"/>
                <a:gd name="connsiteY61" fmla="*/ 70247 h 172857"/>
                <a:gd name="connsiteX62" fmla="*/ 267430 w 530809"/>
                <a:gd name="connsiteY62" fmla="*/ 57846 h 172857"/>
                <a:gd name="connsiteX63" fmla="*/ 266675 w 530809"/>
                <a:gd name="connsiteY63" fmla="*/ 54304 h 172857"/>
                <a:gd name="connsiteX64" fmla="*/ 270473 w 530809"/>
                <a:gd name="connsiteY64" fmla="*/ 51263 h 172857"/>
                <a:gd name="connsiteX65" fmla="*/ 275280 w 530809"/>
                <a:gd name="connsiteY65" fmla="*/ 56329 h 172857"/>
                <a:gd name="connsiteX66" fmla="*/ 289213 w 530809"/>
                <a:gd name="connsiteY66" fmla="*/ 112003 h 172857"/>
                <a:gd name="connsiteX67" fmla="*/ 289714 w 530809"/>
                <a:gd name="connsiteY67" fmla="*/ 115553 h 172857"/>
                <a:gd name="connsiteX68" fmla="*/ 285916 w 530809"/>
                <a:gd name="connsiteY68" fmla="*/ 118332 h 172857"/>
                <a:gd name="connsiteX69" fmla="*/ 281109 w 530809"/>
                <a:gd name="connsiteY69" fmla="*/ 113020 h 172857"/>
                <a:gd name="connsiteX70" fmla="*/ 251478 w 530809"/>
                <a:gd name="connsiteY70" fmla="*/ 88723 h 172857"/>
                <a:gd name="connsiteX71" fmla="*/ 231729 w 530809"/>
                <a:gd name="connsiteY71" fmla="*/ 88723 h 172857"/>
                <a:gd name="connsiteX72" fmla="*/ 247934 w 530809"/>
                <a:gd name="connsiteY72" fmla="*/ 154275 h 172857"/>
                <a:gd name="connsiteX73" fmla="*/ 260091 w 530809"/>
                <a:gd name="connsiteY73" fmla="*/ 162874 h 172857"/>
                <a:gd name="connsiteX74" fmla="*/ 289714 w 530809"/>
                <a:gd name="connsiteY74" fmla="*/ 162874 h 172857"/>
                <a:gd name="connsiteX75" fmla="*/ 322380 w 530809"/>
                <a:gd name="connsiteY75" fmla="*/ 137570 h 172857"/>
                <a:gd name="connsiteX76" fmla="*/ 320863 w 530809"/>
                <a:gd name="connsiteY76" fmla="*/ 120864 h 172857"/>
                <a:gd name="connsiteX77" fmla="*/ 320608 w 530809"/>
                <a:gd name="connsiteY77" fmla="*/ 116815 h 172857"/>
                <a:gd name="connsiteX78" fmla="*/ 324407 w 530809"/>
                <a:gd name="connsiteY78" fmla="*/ 113782 h 172857"/>
                <a:gd name="connsiteX79" fmla="*/ 328711 w 530809"/>
                <a:gd name="connsiteY79" fmla="*/ 119347 h 172857"/>
                <a:gd name="connsiteX80" fmla="*/ 530809 w 530809"/>
                <a:gd name="connsiteY80" fmla="*/ 168193 h 172857"/>
                <a:gd name="connsiteX81" fmla="*/ 527520 w 530809"/>
                <a:gd name="connsiteY81" fmla="*/ 171481 h 172857"/>
                <a:gd name="connsiteX82" fmla="*/ 503210 w 530809"/>
                <a:gd name="connsiteY82" fmla="*/ 170727 h 172857"/>
                <a:gd name="connsiteX83" fmla="*/ 478647 w 530809"/>
                <a:gd name="connsiteY83" fmla="*/ 171481 h 172857"/>
                <a:gd name="connsiteX84" fmla="*/ 474087 w 530809"/>
                <a:gd name="connsiteY84" fmla="*/ 166678 h 172857"/>
                <a:gd name="connsiteX85" fmla="*/ 478647 w 530809"/>
                <a:gd name="connsiteY85" fmla="*/ 163637 h 172857"/>
                <a:gd name="connsiteX86" fmla="*/ 493837 w 530809"/>
                <a:gd name="connsiteY86" fmla="*/ 152751 h 172857"/>
                <a:gd name="connsiteX87" fmla="*/ 492827 w 530809"/>
                <a:gd name="connsiteY87" fmla="*/ 146676 h 172857"/>
                <a:gd name="connsiteX88" fmla="*/ 464976 w 530809"/>
                <a:gd name="connsiteY88" fmla="*/ 35574 h 172857"/>
                <a:gd name="connsiteX89" fmla="*/ 417622 w 530809"/>
                <a:gd name="connsiteY89" fmla="*/ 167177 h 172857"/>
                <a:gd name="connsiteX90" fmla="*/ 410526 w 530809"/>
                <a:gd name="connsiteY90" fmla="*/ 171481 h 172857"/>
                <a:gd name="connsiteX91" fmla="*/ 378877 w 530809"/>
                <a:gd name="connsiteY91" fmla="*/ 171481 h 172857"/>
                <a:gd name="connsiteX92" fmla="*/ 372036 w 530809"/>
                <a:gd name="connsiteY92" fmla="*/ 166678 h 172857"/>
                <a:gd name="connsiteX93" fmla="*/ 378877 w 530809"/>
                <a:gd name="connsiteY93" fmla="*/ 163637 h 172857"/>
                <a:gd name="connsiteX94" fmla="*/ 394320 w 530809"/>
                <a:gd name="connsiteY94" fmla="*/ 161612 h 172857"/>
                <a:gd name="connsiteX95" fmla="*/ 393565 w 530809"/>
                <a:gd name="connsiteY95" fmla="*/ 158324 h 172857"/>
                <a:gd name="connsiteX96" fmla="*/ 360136 w 530809"/>
                <a:gd name="connsiteY96" fmla="*/ 24181 h 172857"/>
                <a:gd name="connsiteX97" fmla="*/ 335574 w 530809"/>
                <a:gd name="connsiteY97" fmla="*/ 6466 h 172857"/>
                <a:gd name="connsiteX98" fmla="*/ 330760 w 530809"/>
                <a:gd name="connsiteY98" fmla="*/ 1664 h 172857"/>
                <a:gd name="connsiteX99" fmla="*/ 334057 w 530809"/>
                <a:gd name="connsiteY99" fmla="*/ -1377 h 172857"/>
                <a:gd name="connsiteX100" fmla="*/ 358110 w 530809"/>
                <a:gd name="connsiteY100" fmla="*/ -616 h 172857"/>
                <a:gd name="connsiteX101" fmla="*/ 382929 w 530809"/>
                <a:gd name="connsiteY101" fmla="*/ -1377 h 172857"/>
                <a:gd name="connsiteX102" fmla="*/ 387487 w 530809"/>
                <a:gd name="connsiteY102" fmla="*/ 3179 h 172857"/>
                <a:gd name="connsiteX103" fmla="*/ 382674 w 530809"/>
                <a:gd name="connsiteY103" fmla="*/ 6466 h 172857"/>
                <a:gd name="connsiteX104" fmla="*/ 367732 w 530809"/>
                <a:gd name="connsiteY104" fmla="*/ 17353 h 172857"/>
                <a:gd name="connsiteX105" fmla="*/ 368749 w 530809"/>
                <a:gd name="connsiteY105" fmla="*/ 23680 h 172857"/>
                <a:gd name="connsiteX106" fmla="*/ 401415 w 530809"/>
                <a:gd name="connsiteY106" fmla="*/ 154021 h 172857"/>
                <a:gd name="connsiteX107" fmla="*/ 455855 w 530809"/>
                <a:gd name="connsiteY107" fmla="*/ 2926 h 172857"/>
                <a:gd name="connsiteX108" fmla="*/ 460924 w 530809"/>
                <a:gd name="connsiteY108" fmla="*/ -1377 h 172857"/>
                <a:gd name="connsiteX109" fmla="*/ 465985 w 530809"/>
                <a:gd name="connsiteY109" fmla="*/ 3688 h 172857"/>
                <a:gd name="connsiteX110" fmla="*/ 501438 w 530809"/>
                <a:gd name="connsiteY110" fmla="*/ 146430 h 172857"/>
                <a:gd name="connsiteX111" fmla="*/ 527012 w 530809"/>
                <a:gd name="connsiteY111" fmla="*/ 163637 h 172857"/>
                <a:gd name="connsiteX112" fmla="*/ 530809 w 530809"/>
                <a:gd name="connsiteY112" fmla="*/ 168193 h 172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</a:cxnLst>
              <a:rect l="l" t="t" r="r" b="b"/>
              <a:pathLst>
                <a:path w="530809" h="172857">
                  <a:moveTo>
                    <a:pt x="163332" y="119347"/>
                  </a:moveTo>
                  <a:lnTo>
                    <a:pt x="169154" y="164144"/>
                  </a:lnTo>
                  <a:cubicBezTo>
                    <a:pt x="169918" y="170727"/>
                    <a:pt x="168400" y="170727"/>
                    <a:pt x="163078" y="170727"/>
                  </a:cubicBezTo>
                  <a:lnTo>
                    <a:pt x="47863" y="170727"/>
                  </a:lnTo>
                  <a:cubicBezTo>
                    <a:pt x="43558" y="170727"/>
                    <a:pt x="41024" y="170727"/>
                    <a:pt x="41024" y="166169"/>
                  </a:cubicBezTo>
                  <a:cubicBezTo>
                    <a:pt x="41024" y="162874"/>
                    <a:pt x="42795" y="162874"/>
                    <a:pt x="47863" y="162874"/>
                  </a:cubicBezTo>
                  <a:cubicBezTo>
                    <a:pt x="62552" y="162874"/>
                    <a:pt x="62552" y="160849"/>
                    <a:pt x="62552" y="158578"/>
                  </a:cubicBezTo>
                  <a:cubicBezTo>
                    <a:pt x="62552" y="158578"/>
                    <a:pt x="62552" y="156555"/>
                    <a:pt x="61535" y="152751"/>
                  </a:cubicBezTo>
                  <a:lnTo>
                    <a:pt x="27606" y="17098"/>
                  </a:lnTo>
                  <a:cubicBezTo>
                    <a:pt x="25580" y="8492"/>
                    <a:pt x="24063" y="6466"/>
                    <a:pt x="6840" y="6466"/>
                  </a:cubicBezTo>
                  <a:cubicBezTo>
                    <a:pt x="2789" y="6466"/>
                    <a:pt x="0" y="6466"/>
                    <a:pt x="0" y="1664"/>
                  </a:cubicBezTo>
                  <a:cubicBezTo>
                    <a:pt x="0" y="-1377"/>
                    <a:pt x="2789" y="-1377"/>
                    <a:pt x="3552" y="-1377"/>
                  </a:cubicBezTo>
                  <a:cubicBezTo>
                    <a:pt x="13680" y="-1377"/>
                    <a:pt x="24310" y="-616"/>
                    <a:pt x="34438" y="-616"/>
                  </a:cubicBezTo>
                  <a:cubicBezTo>
                    <a:pt x="46092" y="-616"/>
                    <a:pt x="57992" y="-1377"/>
                    <a:pt x="69385" y="-1377"/>
                  </a:cubicBezTo>
                  <a:cubicBezTo>
                    <a:pt x="71664" y="-1377"/>
                    <a:pt x="74707" y="-1377"/>
                    <a:pt x="74707" y="3433"/>
                  </a:cubicBezTo>
                  <a:cubicBezTo>
                    <a:pt x="74707" y="6466"/>
                    <a:pt x="72427" y="6466"/>
                    <a:pt x="68376" y="6466"/>
                  </a:cubicBezTo>
                  <a:lnTo>
                    <a:pt x="65841" y="6466"/>
                  </a:lnTo>
                  <a:cubicBezTo>
                    <a:pt x="47355" y="6466"/>
                    <a:pt x="47355" y="8492"/>
                    <a:pt x="47355" y="11787"/>
                  </a:cubicBezTo>
                  <a:cubicBezTo>
                    <a:pt x="47355" y="12795"/>
                    <a:pt x="47355" y="13302"/>
                    <a:pt x="48372" y="17098"/>
                  </a:cubicBezTo>
                  <a:lnTo>
                    <a:pt x="64324" y="80879"/>
                  </a:lnTo>
                  <a:lnTo>
                    <a:pt x="85337" y="80879"/>
                  </a:lnTo>
                  <a:cubicBezTo>
                    <a:pt x="101797" y="80879"/>
                    <a:pt x="104076" y="77083"/>
                    <a:pt x="104076" y="70247"/>
                  </a:cubicBezTo>
                  <a:cubicBezTo>
                    <a:pt x="104076" y="65944"/>
                    <a:pt x="103068" y="61895"/>
                    <a:pt x="102050" y="57846"/>
                  </a:cubicBezTo>
                  <a:cubicBezTo>
                    <a:pt x="101550" y="56075"/>
                    <a:pt x="101296" y="55059"/>
                    <a:pt x="101296" y="54304"/>
                  </a:cubicBezTo>
                  <a:cubicBezTo>
                    <a:pt x="101296" y="51263"/>
                    <a:pt x="104076" y="51263"/>
                    <a:pt x="105093" y="51263"/>
                  </a:cubicBezTo>
                  <a:cubicBezTo>
                    <a:pt x="107874" y="51263"/>
                    <a:pt x="108636" y="51517"/>
                    <a:pt x="109900" y="56329"/>
                  </a:cubicBezTo>
                  <a:lnTo>
                    <a:pt x="123833" y="112003"/>
                  </a:lnTo>
                  <a:cubicBezTo>
                    <a:pt x="124080" y="113020"/>
                    <a:pt x="124334" y="114283"/>
                    <a:pt x="124334" y="115553"/>
                  </a:cubicBezTo>
                  <a:cubicBezTo>
                    <a:pt x="124334" y="118332"/>
                    <a:pt x="121300" y="118332"/>
                    <a:pt x="120537" y="118332"/>
                  </a:cubicBezTo>
                  <a:cubicBezTo>
                    <a:pt x="117248" y="118332"/>
                    <a:pt x="116994" y="117576"/>
                    <a:pt x="115731" y="113020"/>
                  </a:cubicBezTo>
                  <a:cubicBezTo>
                    <a:pt x="111171" y="95052"/>
                    <a:pt x="107119" y="88723"/>
                    <a:pt x="86099" y="88723"/>
                  </a:cubicBezTo>
                  <a:lnTo>
                    <a:pt x="66350" y="88723"/>
                  </a:lnTo>
                  <a:lnTo>
                    <a:pt x="82556" y="154275"/>
                  </a:lnTo>
                  <a:cubicBezTo>
                    <a:pt x="84582" y="162627"/>
                    <a:pt x="86353" y="162874"/>
                    <a:pt x="94711" y="162874"/>
                  </a:cubicBezTo>
                  <a:lnTo>
                    <a:pt x="124334" y="162874"/>
                  </a:lnTo>
                  <a:cubicBezTo>
                    <a:pt x="151431" y="162874"/>
                    <a:pt x="157000" y="155029"/>
                    <a:pt x="157000" y="137570"/>
                  </a:cubicBezTo>
                  <a:cubicBezTo>
                    <a:pt x="157000" y="131496"/>
                    <a:pt x="156246" y="126684"/>
                    <a:pt x="155483" y="120864"/>
                  </a:cubicBezTo>
                  <a:lnTo>
                    <a:pt x="155229" y="116815"/>
                  </a:lnTo>
                  <a:cubicBezTo>
                    <a:pt x="155229" y="113782"/>
                    <a:pt x="158017" y="113782"/>
                    <a:pt x="159026" y="113782"/>
                  </a:cubicBezTo>
                  <a:cubicBezTo>
                    <a:pt x="162577" y="113782"/>
                    <a:pt x="162831" y="114790"/>
                    <a:pt x="163332" y="119347"/>
                  </a:cubicBezTo>
                  <a:close/>
                  <a:moveTo>
                    <a:pt x="328711" y="119347"/>
                  </a:moveTo>
                  <a:lnTo>
                    <a:pt x="334535" y="164144"/>
                  </a:lnTo>
                  <a:cubicBezTo>
                    <a:pt x="335297" y="170727"/>
                    <a:pt x="333779" y="170727"/>
                    <a:pt x="328456" y="170727"/>
                  </a:cubicBezTo>
                  <a:lnTo>
                    <a:pt x="213243" y="170727"/>
                  </a:lnTo>
                  <a:cubicBezTo>
                    <a:pt x="208937" y="170727"/>
                    <a:pt x="206403" y="170727"/>
                    <a:pt x="206403" y="166169"/>
                  </a:cubicBezTo>
                  <a:cubicBezTo>
                    <a:pt x="206403" y="162874"/>
                    <a:pt x="208175" y="162874"/>
                    <a:pt x="213243" y="162874"/>
                  </a:cubicBezTo>
                  <a:cubicBezTo>
                    <a:pt x="227932" y="162874"/>
                    <a:pt x="227932" y="160849"/>
                    <a:pt x="227932" y="158578"/>
                  </a:cubicBezTo>
                  <a:cubicBezTo>
                    <a:pt x="227932" y="158578"/>
                    <a:pt x="227932" y="156555"/>
                    <a:pt x="226915" y="152751"/>
                  </a:cubicBezTo>
                  <a:lnTo>
                    <a:pt x="192985" y="17098"/>
                  </a:lnTo>
                  <a:cubicBezTo>
                    <a:pt x="190960" y="8492"/>
                    <a:pt x="189442" y="6466"/>
                    <a:pt x="172220" y="6466"/>
                  </a:cubicBezTo>
                  <a:cubicBezTo>
                    <a:pt x="168168" y="6466"/>
                    <a:pt x="165379" y="6466"/>
                    <a:pt x="165379" y="1664"/>
                  </a:cubicBezTo>
                  <a:cubicBezTo>
                    <a:pt x="165379" y="-1377"/>
                    <a:pt x="168168" y="-1377"/>
                    <a:pt x="168930" y="-1377"/>
                  </a:cubicBezTo>
                  <a:cubicBezTo>
                    <a:pt x="179059" y="-1377"/>
                    <a:pt x="189689" y="-616"/>
                    <a:pt x="199818" y="-616"/>
                  </a:cubicBezTo>
                  <a:cubicBezTo>
                    <a:pt x="211471" y="-616"/>
                    <a:pt x="223372" y="-1377"/>
                    <a:pt x="234763" y="-1377"/>
                  </a:cubicBezTo>
                  <a:cubicBezTo>
                    <a:pt x="237044" y="-1377"/>
                    <a:pt x="240087" y="-1377"/>
                    <a:pt x="240087" y="3433"/>
                  </a:cubicBezTo>
                  <a:cubicBezTo>
                    <a:pt x="240087" y="6466"/>
                    <a:pt x="237806" y="6466"/>
                    <a:pt x="233755" y="6466"/>
                  </a:cubicBezTo>
                  <a:lnTo>
                    <a:pt x="231220" y="6466"/>
                  </a:lnTo>
                  <a:cubicBezTo>
                    <a:pt x="212735" y="6466"/>
                    <a:pt x="212735" y="8492"/>
                    <a:pt x="212735" y="11787"/>
                  </a:cubicBezTo>
                  <a:cubicBezTo>
                    <a:pt x="212735" y="12795"/>
                    <a:pt x="212735" y="13302"/>
                    <a:pt x="213751" y="17098"/>
                  </a:cubicBezTo>
                  <a:lnTo>
                    <a:pt x="229703" y="80879"/>
                  </a:lnTo>
                  <a:lnTo>
                    <a:pt x="250715" y="80879"/>
                  </a:lnTo>
                  <a:cubicBezTo>
                    <a:pt x="267175" y="80879"/>
                    <a:pt x="269456" y="77083"/>
                    <a:pt x="269456" y="70247"/>
                  </a:cubicBezTo>
                  <a:cubicBezTo>
                    <a:pt x="269456" y="65944"/>
                    <a:pt x="268447" y="61895"/>
                    <a:pt x="267430" y="57846"/>
                  </a:cubicBezTo>
                  <a:cubicBezTo>
                    <a:pt x="266929" y="56075"/>
                    <a:pt x="266675" y="55059"/>
                    <a:pt x="266675" y="54304"/>
                  </a:cubicBezTo>
                  <a:cubicBezTo>
                    <a:pt x="266675" y="51263"/>
                    <a:pt x="269456" y="51263"/>
                    <a:pt x="270473" y="51263"/>
                  </a:cubicBezTo>
                  <a:cubicBezTo>
                    <a:pt x="273254" y="51263"/>
                    <a:pt x="274016" y="51517"/>
                    <a:pt x="275280" y="56329"/>
                  </a:cubicBezTo>
                  <a:lnTo>
                    <a:pt x="289213" y="112003"/>
                  </a:lnTo>
                  <a:cubicBezTo>
                    <a:pt x="289460" y="113020"/>
                    <a:pt x="289714" y="114283"/>
                    <a:pt x="289714" y="115553"/>
                  </a:cubicBezTo>
                  <a:cubicBezTo>
                    <a:pt x="289714" y="118332"/>
                    <a:pt x="286679" y="118332"/>
                    <a:pt x="285916" y="118332"/>
                  </a:cubicBezTo>
                  <a:cubicBezTo>
                    <a:pt x="282627" y="118332"/>
                    <a:pt x="282373" y="117576"/>
                    <a:pt x="281109" y="113020"/>
                  </a:cubicBezTo>
                  <a:cubicBezTo>
                    <a:pt x="276551" y="95052"/>
                    <a:pt x="272499" y="88723"/>
                    <a:pt x="251478" y="88723"/>
                  </a:cubicBezTo>
                  <a:lnTo>
                    <a:pt x="231729" y="88723"/>
                  </a:lnTo>
                  <a:lnTo>
                    <a:pt x="247934" y="154275"/>
                  </a:lnTo>
                  <a:cubicBezTo>
                    <a:pt x="249961" y="162627"/>
                    <a:pt x="251732" y="162874"/>
                    <a:pt x="260091" y="162874"/>
                  </a:cubicBezTo>
                  <a:lnTo>
                    <a:pt x="289714" y="162874"/>
                  </a:lnTo>
                  <a:cubicBezTo>
                    <a:pt x="316811" y="162874"/>
                    <a:pt x="322380" y="155029"/>
                    <a:pt x="322380" y="137570"/>
                  </a:cubicBezTo>
                  <a:cubicBezTo>
                    <a:pt x="322380" y="131496"/>
                    <a:pt x="321625" y="126684"/>
                    <a:pt x="320863" y="120864"/>
                  </a:cubicBezTo>
                  <a:lnTo>
                    <a:pt x="320608" y="116815"/>
                  </a:lnTo>
                  <a:cubicBezTo>
                    <a:pt x="320608" y="113782"/>
                    <a:pt x="323397" y="113782"/>
                    <a:pt x="324407" y="113782"/>
                  </a:cubicBezTo>
                  <a:cubicBezTo>
                    <a:pt x="327955" y="113782"/>
                    <a:pt x="328210" y="114790"/>
                    <a:pt x="328711" y="119347"/>
                  </a:cubicBezTo>
                  <a:close/>
                  <a:moveTo>
                    <a:pt x="530809" y="168193"/>
                  </a:moveTo>
                  <a:cubicBezTo>
                    <a:pt x="530809" y="170218"/>
                    <a:pt x="529800" y="171481"/>
                    <a:pt x="527520" y="171481"/>
                  </a:cubicBezTo>
                  <a:cubicBezTo>
                    <a:pt x="519670" y="171481"/>
                    <a:pt x="511314" y="170727"/>
                    <a:pt x="503210" y="170727"/>
                  </a:cubicBezTo>
                  <a:cubicBezTo>
                    <a:pt x="495108" y="170727"/>
                    <a:pt x="486495" y="171481"/>
                    <a:pt x="478647" y="171481"/>
                  </a:cubicBezTo>
                  <a:cubicBezTo>
                    <a:pt x="477376" y="171481"/>
                    <a:pt x="474087" y="171481"/>
                    <a:pt x="474087" y="166678"/>
                  </a:cubicBezTo>
                  <a:cubicBezTo>
                    <a:pt x="474087" y="163890"/>
                    <a:pt x="476367" y="163637"/>
                    <a:pt x="478647" y="163637"/>
                  </a:cubicBezTo>
                  <a:cubicBezTo>
                    <a:pt x="491811" y="163128"/>
                    <a:pt x="493837" y="158070"/>
                    <a:pt x="493837" y="152751"/>
                  </a:cubicBezTo>
                  <a:cubicBezTo>
                    <a:pt x="493837" y="150480"/>
                    <a:pt x="493336" y="148702"/>
                    <a:pt x="492827" y="146676"/>
                  </a:cubicBezTo>
                  <a:lnTo>
                    <a:pt x="464976" y="35574"/>
                  </a:lnTo>
                  <a:lnTo>
                    <a:pt x="417622" y="167177"/>
                  </a:lnTo>
                  <a:cubicBezTo>
                    <a:pt x="416096" y="171226"/>
                    <a:pt x="415850" y="171481"/>
                    <a:pt x="410526" y="171481"/>
                  </a:cubicBezTo>
                  <a:lnTo>
                    <a:pt x="378877" y="171481"/>
                  </a:lnTo>
                  <a:cubicBezTo>
                    <a:pt x="374825" y="171481"/>
                    <a:pt x="372036" y="171481"/>
                    <a:pt x="372036" y="166678"/>
                  </a:cubicBezTo>
                  <a:cubicBezTo>
                    <a:pt x="372036" y="163637"/>
                    <a:pt x="374062" y="163637"/>
                    <a:pt x="378877" y="163637"/>
                  </a:cubicBezTo>
                  <a:cubicBezTo>
                    <a:pt x="380649" y="163637"/>
                    <a:pt x="394320" y="163637"/>
                    <a:pt x="394320" y="161612"/>
                  </a:cubicBezTo>
                  <a:cubicBezTo>
                    <a:pt x="394320" y="161612"/>
                    <a:pt x="394320" y="160849"/>
                    <a:pt x="393565" y="158324"/>
                  </a:cubicBezTo>
                  <a:lnTo>
                    <a:pt x="360136" y="24181"/>
                  </a:lnTo>
                  <a:cubicBezTo>
                    <a:pt x="356592" y="10261"/>
                    <a:pt x="347220" y="6975"/>
                    <a:pt x="335574" y="6466"/>
                  </a:cubicBezTo>
                  <a:cubicBezTo>
                    <a:pt x="333548" y="6466"/>
                    <a:pt x="330760" y="6212"/>
                    <a:pt x="330760" y="1664"/>
                  </a:cubicBezTo>
                  <a:cubicBezTo>
                    <a:pt x="330760" y="-616"/>
                    <a:pt x="332285" y="-1377"/>
                    <a:pt x="334057" y="-1377"/>
                  </a:cubicBezTo>
                  <a:cubicBezTo>
                    <a:pt x="341649" y="-1377"/>
                    <a:pt x="350262" y="-616"/>
                    <a:pt x="358110" y="-616"/>
                  </a:cubicBezTo>
                  <a:cubicBezTo>
                    <a:pt x="366214" y="-616"/>
                    <a:pt x="375079" y="-1377"/>
                    <a:pt x="382929" y="-1377"/>
                  </a:cubicBezTo>
                  <a:cubicBezTo>
                    <a:pt x="384446" y="-1377"/>
                    <a:pt x="387487" y="-1377"/>
                    <a:pt x="387487" y="3179"/>
                  </a:cubicBezTo>
                  <a:cubicBezTo>
                    <a:pt x="387487" y="6212"/>
                    <a:pt x="385708" y="6466"/>
                    <a:pt x="382674" y="6466"/>
                  </a:cubicBezTo>
                  <a:cubicBezTo>
                    <a:pt x="368241" y="6975"/>
                    <a:pt x="367732" y="13557"/>
                    <a:pt x="367732" y="17353"/>
                  </a:cubicBezTo>
                  <a:cubicBezTo>
                    <a:pt x="367732" y="18106"/>
                    <a:pt x="367732" y="19631"/>
                    <a:pt x="368749" y="23680"/>
                  </a:cubicBezTo>
                  <a:lnTo>
                    <a:pt x="401415" y="154021"/>
                  </a:lnTo>
                  <a:lnTo>
                    <a:pt x="455855" y="2926"/>
                  </a:lnTo>
                  <a:cubicBezTo>
                    <a:pt x="457118" y="-870"/>
                    <a:pt x="457373" y="-1377"/>
                    <a:pt x="460924" y="-1377"/>
                  </a:cubicBezTo>
                  <a:cubicBezTo>
                    <a:pt x="463705" y="-1377"/>
                    <a:pt x="464722" y="-1124"/>
                    <a:pt x="465985" y="3688"/>
                  </a:cubicBezTo>
                  <a:lnTo>
                    <a:pt x="501438" y="146430"/>
                  </a:lnTo>
                  <a:cubicBezTo>
                    <a:pt x="505490" y="162627"/>
                    <a:pt x="519670" y="163383"/>
                    <a:pt x="527012" y="163637"/>
                  </a:cubicBezTo>
                  <a:cubicBezTo>
                    <a:pt x="527774" y="163637"/>
                    <a:pt x="530809" y="163890"/>
                    <a:pt x="530809" y="168193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642" name="任意多边形: 形状 1641">
              <a:extLst>
                <a:ext uri="{FF2B5EF4-FFF2-40B4-BE49-F238E27FC236}">
                  <a16:creationId xmlns:a16="http://schemas.microsoft.com/office/drawing/2014/main" id="{242AB3C1-CECE-8FD2-7988-E3AD77DBE1B0}"/>
                </a:ext>
              </a:extLst>
            </p:cNvPr>
            <p:cNvSpPr/>
            <p:nvPr>
              <p:custDataLst>
                <p:tags r:id="rId157"/>
              </p:custDataLst>
            </p:nvPr>
          </p:nvSpPr>
          <p:spPr>
            <a:xfrm flipV="1">
              <a:off x="14396932" y="-12951063"/>
              <a:ext cx="58747" cy="253090"/>
            </a:xfrm>
            <a:custGeom>
              <a:avLst/>
              <a:gdLst>
                <a:gd name="connsiteX0" fmla="*/ 58747 w 58747"/>
                <a:gd name="connsiteY0" fmla="*/ 1159 h 253090"/>
                <a:gd name="connsiteX1" fmla="*/ 54441 w 58747"/>
                <a:gd name="connsiteY1" fmla="*/ 6724 h 253090"/>
                <a:gd name="connsiteX2" fmla="*/ 14689 w 58747"/>
                <a:gd name="connsiteY2" fmla="*/ 125171 h 253090"/>
                <a:gd name="connsiteX3" fmla="*/ 55459 w 58747"/>
                <a:gd name="connsiteY3" fmla="*/ 244880 h 253090"/>
                <a:gd name="connsiteX4" fmla="*/ 58747 w 58747"/>
                <a:gd name="connsiteY4" fmla="*/ 249183 h 253090"/>
                <a:gd name="connsiteX5" fmla="*/ 56213 w 58747"/>
                <a:gd name="connsiteY5" fmla="*/ 251715 h 253090"/>
                <a:gd name="connsiteX6" fmla="*/ 15952 w 58747"/>
                <a:gd name="connsiteY6" fmla="*/ 202363 h 253090"/>
                <a:gd name="connsiteX7" fmla="*/ 0 w 58747"/>
                <a:gd name="connsiteY7" fmla="*/ 125171 h 253090"/>
                <a:gd name="connsiteX8" fmla="*/ 16715 w 58747"/>
                <a:gd name="connsiteY8" fmla="*/ 46208 h 253090"/>
                <a:gd name="connsiteX9" fmla="*/ 56213 w 58747"/>
                <a:gd name="connsiteY9" fmla="*/ -1375 h 253090"/>
                <a:gd name="connsiteX10" fmla="*/ 58747 w 58747"/>
                <a:gd name="connsiteY10" fmla="*/ 1159 h 253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8747" h="253090">
                  <a:moveTo>
                    <a:pt x="58747" y="1159"/>
                  </a:moveTo>
                  <a:cubicBezTo>
                    <a:pt x="58747" y="1912"/>
                    <a:pt x="58747" y="2421"/>
                    <a:pt x="54441" y="6724"/>
                  </a:cubicBezTo>
                  <a:cubicBezTo>
                    <a:pt x="22792" y="38611"/>
                    <a:pt x="14689" y="86448"/>
                    <a:pt x="14689" y="125171"/>
                  </a:cubicBezTo>
                  <a:cubicBezTo>
                    <a:pt x="14689" y="169204"/>
                    <a:pt x="24310" y="213247"/>
                    <a:pt x="55459" y="244880"/>
                  </a:cubicBezTo>
                  <a:cubicBezTo>
                    <a:pt x="58747" y="247921"/>
                    <a:pt x="58747" y="248429"/>
                    <a:pt x="58747" y="249183"/>
                  </a:cubicBezTo>
                  <a:cubicBezTo>
                    <a:pt x="58747" y="250954"/>
                    <a:pt x="57730" y="251715"/>
                    <a:pt x="56213" y="251715"/>
                  </a:cubicBezTo>
                  <a:cubicBezTo>
                    <a:pt x="53679" y="251715"/>
                    <a:pt x="30895" y="234502"/>
                    <a:pt x="15952" y="202363"/>
                  </a:cubicBezTo>
                  <a:cubicBezTo>
                    <a:pt x="3035" y="174525"/>
                    <a:pt x="0" y="146433"/>
                    <a:pt x="0" y="125171"/>
                  </a:cubicBezTo>
                  <a:cubicBezTo>
                    <a:pt x="0" y="105433"/>
                    <a:pt x="2780" y="74808"/>
                    <a:pt x="16715" y="46208"/>
                  </a:cubicBezTo>
                  <a:cubicBezTo>
                    <a:pt x="31904" y="15077"/>
                    <a:pt x="53679" y="-1375"/>
                    <a:pt x="56213" y="-1375"/>
                  </a:cubicBezTo>
                  <a:cubicBezTo>
                    <a:pt x="57730" y="-1375"/>
                    <a:pt x="58747" y="-612"/>
                    <a:pt x="58747" y="1159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643" name="任意多边形: 形状 1642">
              <a:extLst>
                <a:ext uri="{FF2B5EF4-FFF2-40B4-BE49-F238E27FC236}">
                  <a16:creationId xmlns:a16="http://schemas.microsoft.com/office/drawing/2014/main" id="{3BB50A45-8B1D-61BA-4482-8AA6963CF8C0}"/>
                </a:ext>
              </a:extLst>
            </p:cNvPr>
            <p:cNvSpPr/>
            <p:nvPr>
              <p:custDataLst>
                <p:tags r:id="rId158"/>
              </p:custDataLst>
            </p:nvPr>
          </p:nvSpPr>
          <p:spPr>
            <a:xfrm flipV="1">
              <a:off x="14480242" y="-12934867"/>
              <a:ext cx="207898" cy="173620"/>
            </a:xfrm>
            <a:custGeom>
              <a:avLst/>
              <a:gdLst>
                <a:gd name="connsiteX0" fmla="*/ 180555 w 207898"/>
                <a:gd name="connsiteY0" fmla="*/ 160349 h 173620"/>
                <a:gd name="connsiteX1" fmla="*/ 207898 w 207898"/>
                <a:gd name="connsiteY1" fmla="*/ 160349 h 173620"/>
                <a:gd name="connsiteX2" fmla="*/ 207898 w 207898"/>
                <a:gd name="connsiteY2" fmla="*/ 172244 h 173620"/>
                <a:gd name="connsiteX3" fmla="*/ 162570 w 207898"/>
                <a:gd name="connsiteY3" fmla="*/ 171481 h 173620"/>
                <a:gd name="connsiteX4" fmla="*/ 117248 w 207898"/>
                <a:gd name="connsiteY4" fmla="*/ 172244 h 173620"/>
                <a:gd name="connsiteX5" fmla="*/ 117248 w 207898"/>
                <a:gd name="connsiteY5" fmla="*/ 160349 h 173620"/>
                <a:gd name="connsiteX6" fmla="*/ 144591 w 207898"/>
                <a:gd name="connsiteY6" fmla="*/ 160349 h 173620"/>
                <a:gd name="connsiteX7" fmla="*/ 144591 w 207898"/>
                <a:gd name="connsiteY7" fmla="*/ 94797 h 173620"/>
                <a:gd name="connsiteX8" fmla="*/ 63307 w 207898"/>
                <a:gd name="connsiteY8" fmla="*/ 94797 h 173620"/>
                <a:gd name="connsiteX9" fmla="*/ 63307 w 207898"/>
                <a:gd name="connsiteY9" fmla="*/ 160349 h 173620"/>
                <a:gd name="connsiteX10" fmla="*/ 90659 w 207898"/>
                <a:gd name="connsiteY10" fmla="*/ 160349 h 173620"/>
                <a:gd name="connsiteX11" fmla="*/ 90659 w 207898"/>
                <a:gd name="connsiteY11" fmla="*/ 172244 h 173620"/>
                <a:gd name="connsiteX12" fmla="*/ 45330 w 207898"/>
                <a:gd name="connsiteY12" fmla="*/ 171481 h 173620"/>
                <a:gd name="connsiteX13" fmla="*/ 0 w 207898"/>
                <a:gd name="connsiteY13" fmla="*/ 172244 h 173620"/>
                <a:gd name="connsiteX14" fmla="*/ 0 w 207898"/>
                <a:gd name="connsiteY14" fmla="*/ 160349 h 173620"/>
                <a:gd name="connsiteX15" fmla="*/ 27352 w 207898"/>
                <a:gd name="connsiteY15" fmla="*/ 160349 h 173620"/>
                <a:gd name="connsiteX16" fmla="*/ 27352 w 207898"/>
                <a:gd name="connsiteY16" fmla="*/ 10515 h 173620"/>
                <a:gd name="connsiteX17" fmla="*/ 0 w 207898"/>
                <a:gd name="connsiteY17" fmla="*/ 10515 h 173620"/>
                <a:gd name="connsiteX18" fmla="*/ 0 w 207898"/>
                <a:gd name="connsiteY18" fmla="*/ -1377 h 173620"/>
                <a:gd name="connsiteX19" fmla="*/ 45330 w 207898"/>
                <a:gd name="connsiteY19" fmla="*/ -616 h 173620"/>
                <a:gd name="connsiteX20" fmla="*/ 90659 w 207898"/>
                <a:gd name="connsiteY20" fmla="*/ -1377 h 173620"/>
                <a:gd name="connsiteX21" fmla="*/ 90659 w 207898"/>
                <a:gd name="connsiteY21" fmla="*/ 10515 h 173620"/>
                <a:gd name="connsiteX22" fmla="*/ 63307 w 207898"/>
                <a:gd name="connsiteY22" fmla="*/ 10515 h 173620"/>
                <a:gd name="connsiteX23" fmla="*/ 63307 w 207898"/>
                <a:gd name="connsiteY23" fmla="*/ 82903 h 173620"/>
                <a:gd name="connsiteX24" fmla="*/ 144591 w 207898"/>
                <a:gd name="connsiteY24" fmla="*/ 82903 h 173620"/>
                <a:gd name="connsiteX25" fmla="*/ 144591 w 207898"/>
                <a:gd name="connsiteY25" fmla="*/ 10515 h 173620"/>
                <a:gd name="connsiteX26" fmla="*/ 117248 w 207898"/>
                <a:gd name="connsiteY26" fmla="*/ 10515 h 173620"/>
                <a:gd name="connsiteX27" fmla="*/ 117248 w 207898"/>
                <a:gd name="connsiteY27" fmla="*/ -1377 h 173620"/>
                <a:gd name="connsiteX28" fmla="*/ 162570 w 207898"/>
                <a:gd name="connsiteY28" fmla="*/ -616 h 173620"/>
                <a:gd name="connsiteX29" fmla="*/ 207898 w 207898"/>
                <a:gd name="connsiteY29" fmla="*/ -1377 h 173620"/>
                <a:gd name="connsiteX30" fmla="*/ 207898 w 207898"/>
                <a:gd name="connsiteY30" fmla="*/ 10515 h 173620"/>
                <a:gd name="connsiteX31" fmla="*/ 180555 w 207898"/>
                <a:gd name="connsiteY31" fmla="*/ 10515 h 173620"/>
                <a:gd name="connsiteX32" fmla="*/ 180555 w 207898"/>
                <a:gd name="connsiteY32" fmla="*/ 160349 h 173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07898" h="173620">
                  <a:moveTo>
                    <a:pt x="180555" y="160349"/>
                  </a:moveTo>
                  <a:lnTo>
                    <a:pt x="207898" y="160349"/>
                  </a:lnTo>
                  <a:lnTo>
                    <a:pt x="207898" y="172244"/>
                  </a:lnTo>
                  <a:cubicBezTo>
                    <a:pt x="198278" y="171481"/>
                    <a:pt x="173461" y="171481"/>
                    <a:pt x="162570" y="171481"/>
                  </a:cubicBezTo>
                  <a:cubicBezTo>
                    <a:pt x="151686" y="171481"/>
                    <a:pt x="126868" y="171481"/>
                    <a:pt x="117248" y="172244"/>
                  </a:cubicBezTo>
                  <a:lnTo>
                    <a:pt x="117248" y="160349"/>
                  </a:lnTo>
                  <a:lnTo>
                    <a:pt x="144591" y="160349"/>
                  </a:lnTo>
                  <a:lnTo>
                    <a:pt x="144591" y="94797"/>
                  </a:lnTo>
                  <a:lnTo>
                    <a:pt x="63307" y="94797"/>
                  </a:lnTo>
                  <a:lnTo>
                    <a:pt x="63307" y="160349"/>
                  </a:lnTo>
                  <a:lnTo>
                    <a:pt x="90659" y="160349"/>
                  </a:lnTo>
                  <a:lnTo>
                    <a:pt x="90659" y="172244"/>
                  </a:lnTo>
                  <a:cubicBezTo>
                    <a:pt x="81030" y="171481"/>
                    <a:pt x="56221" y="171481"/>
                    <a:pt x="45330" y="171481"/>
                  </a:cubicBezTo>
                  <a:cubicBezTo>
                    <a:pt x="34438" y="171481"/>
                    <a:pt x="9621" y="171481"/>
                    <a:pt x="0" y="172244"/>
                  </a:cubicBezTo>
                  <a:lnTo>
                    <a:pt x="0" y="160349"/>
                  </a:lnTo>
                  <a:lnTo>
                    <a:pt x="27352" y="160349"/>
                  </a:lnTo>
                  <a:lnTo>
                    <a:pt x="27352" y="10515"/>
                  </a:lnTo>
                  <a:lnTo>
                    <a:pt x="0" y="10515"/>
                  </a:lnTo>
                  <a:lnTo>
                    <a:pt x="0" y="-1377"/>
                  </a:lnTo>
                  <a:cubicBezTo>
                    <a:pt x="9621" y="-616"/>
                    <a:pt x="34438" y="-616"/>
                    <a:pt x="45330" y="-616"/>
                  </a:cubicBezTo>
                  <a:cubicBezTo>
                    <a:pt x="56221" y="-616"/>
                    <a:pt x="81030" y="-616"/>
                    <a:pt x="90659" y="-1377"/>
                  </a:cubicBezTo>
                  <a:lnTo>
                    <a:pt x="90659" y="10515"/>
                  </a:lnTo>
                  <a:lnTo>
                    <a:pt x="63307" y="10515"/>
                  </a:lnTo>
                  <a:lnTo>
                    <a:pt x="63307" y="82903"/>
                  </a:lnTo>
                  <a:lnTo>
                    <a:pt x="144591" y="82903"/>
                  </a:lnTo>
                  <a:lnTo>
                    <a:pt x="144591" y="10515"/>
                  </a:lnTo>
                  <a:lnTo>
                    <a:pt x="117248" y="10515"/>
                  </a:lnTo>
                  <a:lnTo>
                    <a:pt x="117248" y="-1377"/>
                  </a:lnTo>
                  <a:cubicBezTo>
                    <a:pt x="126868" y="-616"/>
                    <a:pt x="151686" y="-616"/>
                    <a:pt x="162570" y="-616"/>
                  </a:cubicBezTo>
                  <a:cubicBezTo>
                    <a:pt x="173461" y="-616"/>
                    <a:pt x="198278" y="-616"/>
                    <a:pt x="207898" y="-1377"/>
                  </a:cubicBezTo>
                  <a:lnTo>
                    <a:pt x="207898" y="10515"/>
                  </a:lnTo>
                  <a:lnTo>
                    <a:pt x="180555" y="10515"/>
                  </a:lnTo>
                  <a:lnTo>
                    <a:pt x="180555" y="160349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644" name="任意多边形: 形状 1643">
              <a:extLst>
                <a:ext uri="{FF2B5EF4-FFF2-40B4-BE49-F238E27FC236}">
                  <a16:creationId xmlns:a16="http://schemas.microsoft.com/office/drawing/2014/main" id="{E915425F-C015-40A4-4F76-D676915AF01F}"/>
                </a:ext>
              </a:extLst>
            </p:cNvPr>
            <p:cNvSpPr/>
            <p:nvPr>
              <p:custDataLst>
                <p:tags r:id="rId159"/>
              </p:custDataLst>
            </p:nvPr>
          </p:nvSpPr>
          <p:spPr>
            <a:xfrm flipV="1">
              <a:off x="14709114" y="-12988736"/>
              <a:ext cx="278339" cy="124759"/>
            </a:xfrm>
            <a:custGeom>
              <a:avLst/>
              <a:gdLst>
                <a:gd name="connsiteX0" fmla="*/ 90428 w 278339"/>
                <a:gd name="connsiteY0" fmla="*/ 118057 h 124759"/>
                <a:gd name="connsiteX1" fmla="*/ 91135 w 278339"/>
                <a:gd name="connsiteY1" fmla="*/ 120898 h 124759"/>
                <a:gd name="connsiteX2" fmla="*/ 88299 w 278339"/>
                <a:gd name="connsiteY2" fmla="*/ 123376 h 124759"/>
                <a:gd name="connsiteX3" fmla="*/ 65603 w 278339"/>
                <a:gd name="connsiteY3" fmla="*/ 121605 h 124759"/>
                <a:gd name="connsiteX4" fmla="*/ 61702 w 278339"/>
                <a:gd name="connsiteY4" fmla="*/ 117531 h 124759"/>
                <a:gd name="connsiteX5" fmla="*/ 66310 w 278339"/>
                <a:gd name="connsiteY5" fmla="*/ 115047 h 124759"/>
                <a:gd name="connsiteX6" fmla="*/ 74825 w 278339"/>
                <a:gd name="connsiteY6" fmla="*/ 112388 h 124759"/>
                <a:gd name="connsiteX7" fmla="*/ 74111 w 278339"/>
                <a:gd name="connsiteY7" fmla="*/ 108489 h 124759"/>
                <a:gd name="connsiteX8" fmla="*/ 64006 w 278339"/>
                <a:gd name="connsiteY8" fmla="*/ 68083 h 124759"/>
                <a:gd name="connsiteX9" fmla="*/ 45742 w 278339"/>
                <a:gd name="connsiteY9" fmla="*/ 78539 h 124759"/>
                <a:gd name="connsiteX10" fmla="*/ 0 w 278339"/>
                <a:gd name="connsiteY10" fmla="*/ 28034 h 124759"/>
                <a:gd name="connsiteX11" fmla="*/ 26772 w 278339"/>
                <a:gd name="connsiteY11" fmla="*/ -1383 h 124759"/>
                <a:gd name="connsiteX12" fmla="*/ 51946 w 278339"/>
                <a:gd name="connsiteY12" fmla="*/ 11020 h 124759"/>
                <a:gd name="connsiteX13" fmla="*/ 70210 w 278339"/>
                <a:gd name="connsiteY13" fmla="*/ -1383 h 124759"/>
                <a:gd name="connsiteX14" fmla="*/ 84223 w 278339"/>
                <a:gd name="connsiteY14" fmla="*/ 8009 h 124759"/>
                <a:gd name="connsiteX15" fmla="*/ 90428 w 278339"/>
                <a:gd name="connsiteY15" fmla="*/ 25732 h 124759"/>
                <a:gd name="connsiteX16" fmla="*/ 87592 w 278339"/>
                <a:gd name="connsiteY16" fmla="*/ 28034 h 124759"/>
                <a:gd name="connsiteX17" fmla="*/ 83691 w 278339"/>
                <a:gd name="connsiteY17" fmla="*/ 22540 h 124759"/>
                <a:gd name="connsiteX18" fmla="*/ 70742 w 278339"/>
                <a:gd name="connsiteY18" fmla="*/ 3579 h 124759"/>
                <a:gd name="connsiteX19" fmla="*/ 64896 w 278339"/>
                <a:gd name="connsiteY19" fmla="*/ 12257 h 124759"/>
                <a:gd name="connsiteX20" fmla="*/ 65777 w 278339"/>
                <a:gd name="connsiteY20" fmla="*/ 19530 h 124759"/>
                <a:gd name="connsiteX21" fmla="*/ 90428 w 278339"/>
                <a:gd name="connsiteY21" fmla="*/ 118057 h 124759"/>
                <a:gd name="connsiteX22" fmla="*/ 52662 w 278339"/>
                <a:gd name="connsiteY22" fmla="*/ 22540 h 124759"/>
                <a:gd name="connsiteX23" fmla="*/ 43614 w 278339"/>
                <a:gd name="connsiteY23" fmla="*/ 10669 h 124759"/>
                <a:gd name="connsiteX24" fmla="*/ 27304 w 278339"/>
                <a:gd name="connsiteY24" fmla="*/ 3579 h 124759"/>
                <a:gd name="connsiteX25" fmla="*/ 14355 w 278339"/>
                <a:gd name="connsiteY25" fmla="*/ 20769 h 124759"/>
                <a:gd name="connsiteX26" fmla="*/ 23578 w 278339"/>
                <a:gd name="connsiteY26" fmla="*/ 56745 h 124759"/>
                <a:gd name="connsiteX27" fmla="*/ 45742 w 278339"/>
                <a:gd name="connsiteY27" fmla="*/ 73577 h 124759"/>
                <a:gd name="connsiteX28" fmla="*/ 61528 w 278339"/>
                <a:gd name="connsiteY28" fmla="*/ 58158 h 124759"/>
                <a:gd name="connsiteX29" fmla="*/ 60995 w 278339"/>
                <a:gd name="connsiteY29" fmla="*/ 55681 h 124759"/>
                <a:gd name="connsiteX30" fmla="*/ 52662 w 278339"/>
                <a:gd name="connsiteY30" fmla="*/ 22540 h 124759"/>
                <a:gd name="connsiteX31" fmla="*/ 134206 w 278339"/>
                <a:gd name="connsiteY31" fmla="*/ 40794 h 124759"/>
                <a:gd name="connsiteX32" fmla="*/ 162749 w 278339"/>
                <a:gd name="connsiteY32" fmla="*/ 44517 h 124759"/>
                <a:gd name="connsiteX33" fmla="*/ 178352 w 278339"/>
                <a:gd name="connsiteY33" fmla="*/ 62945 h 124759"/>
                <a:gd name="connsiteX34" fmla="*/ 156371 w 278339"/>
                <a:gd name="connsiteY34" fmla="*/ 78539 h 124759"/>
                <a:gd name="connsiteX35" fmla="*/ 106362 w 278339"/>
                <a:gd name="connsiteY35" fmla="*/ 31933 h 124759"/>
                <a:gd name="connsiteX36" fmla="*/ 138282 w 278339"/>
                <a:gd name="connsiteY36" fmla="*/ -1383 h 124759"/>
                <a:gd name="connsiteX37" fmla="*/ 182252 w 278339"/>
                <a:gd name="connsiteY37" fmla="*/ 18641 h 124759"/>
                <a:gd name="connsiteX38" fmla="*/ 179241 w 278339"/>
                <a:gd name="connsiteY38" fmla="*/ 21650 h 124759"/>
                <a:gd name="connsiteX39" fmla="*/ 176406 w 278339"/>
                <a:gd name="connsiteY39" fmla="*/ 19881 h 124759"/>
                <a:gd name="connsiteX40" fmla="*/ 138639 w 278339"/>
                <a:gd name="connsiteY40" fmla="*/ 3579 h 124759"/>
                <a:gd name="connsiteX41" fmla="*/ 120908 w 278339"/>
                <a:gd name="connsiteY41" fmla="*/ 25017 h 124759"/>
                <a:gd name="connsiteX42" fmla="*/ 123037 w 278339"/>
                <a:gd name="connsiteY42" fmla="*/ 40794 h 124759"/>
                <a:gd name="connsiteX43" fmla="*/ 134206 w 278339"/>
                <a:gd name="connsiteY43" fmla="*/ 40794 h 124759"/>
                <a:gd name="connsiteX44" fmla="*/ 124451 w 278339"/>
                <a:gd name="connsiteY44" fmla="*/ 45756 h 124759"/>
                <a:gd name="connsiteX45" fmla="*/ 156371 w 278339"/>
                <a:gd name="connsiteY45" fmla="*/ 73577 h 124759"/>
                <a:gd name="connsiteX46" fmla="*/ 170734 w 278339"/>
                <a:gd name="connsiteY46" fmla="*/ 62945 h 124759"/>
                <a:gd name="connsiteX47" fmla="*/ 133142 w 278339"/>
                <a:gd name="connsiteY47" fmla="*/ 45756 h 124759"/>
                <a:gd name="connsiteX48" fmla="*/ 124451 w 278339"/>
                <a:gd name="connsiteY48" fmla="*/ 45756 h 124759"/>
                <a:gd name="connsiteX49" fmla="*/ 268235 w 278339"/>
                <a:gd name="connsiteY49" fmla="*/ 68266 h 124759"/>
                <a:gd name="connsiteX50" fmla="*/ 259193 w 278339"/>
                <a:gd name="connsiteY50" fmla="*/ 58341 h 124759"/>
                <a:gd name="connsiteX51" fmla="*/ 266105 w 278339"/>
                <a:gd name="connsiteY51" fmla="*/ 51783 h 124759"/>
                <a:gd name="connsiteX52" fmla="*/ 276217 w 278339"/>
                <a:gd name="connsiteY52" fmla="*/ 63120 h 124759"/>
                <a:gd name="connsiteX53" fmla="*/ 252807 w 278339"/>
                <a:gd name="connsiteY53" fmla="*/ 78539 h 124759"/>
                <a:gd name="connsiteX54" fmla="*/ 201567 w 278339"/>
                <a:gd name="connsiteY54" fmla="*/ 29447 h 124759"/>
                <a:gd name="connsiteX55" fmla="*/ 234368 w 278339"/>
                <a:gd name="connsiteY55" fmla="*/ -1383 h 124759"/>
                <a:gd name="connsiteX56" fmla="*/ 278340 w 278339"/>
                <a:gd name="connsiteY56" fmla="*/ 18641 h 124759"/>
                <a:gd name="connsiteX57" fmla="*/ 275328 w 278339"/>
                <a:gd name="connsiteY57" fmla="*/ 21650 h 124759"/>
                <a:gd name="connsiteX58" fmla="*/ 272493 w 278339"/>
                <a:gd name="connsiteY58" fmla="*/ 19881 h 124759"/>
                <a:gd name="connsiteX59" fmla="*/ 234725 w 278339"/>
                <a:gd name="connsiteY59" fmla="*/ 3579 h 124759"/>
                <a:gd name="connsiteX60" fmla="*/ 216279 w 278339"/>
                <a:gd name="connsiteY60" fmla="*/ 23247 h 124759"/>
                <a:gd name="connsiteX61" fmla="*/ 227989 w 278339"/>
                <a:gd name="connsiteY61" fmla="*/ 59936 h 124759"/>
                <a:gd name="connsiteX62" fmla="*/ 252807 w 278339"/>
                <a:gd name="connsiteY62" fmla="*/ 73577 h 124759"/>
                <a:gd name="connsiteX63" fmla="*/ 268235 w 278339"/>
                <a:gd name="connsiteY63" fmla="*/ 68266 h 124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278339" h="124759">
                  <a:moveTo>
                    <a:pt x="90428" y="118057"/>
                  </a:moveTo>
                  <a:cubicBezTo>
                    <a:pt x="90603" y="118414"/>
                    <a:pt x="91135" y="120717"/>
                    <a:pt x="91135" y="120898"/>
                  </a:cubicBezTo>
                  <a:cubicBezTo>
                    <a:pt x="91135" y="121780"/>
                    <a:pt x="90428" y="123376"/>
                    <a:pt x="88299" y="123376"/>
                  </a:cubicBezTo>
                  <a:cubicBezTo>
                    <a:pt x="84748" y="123376"/>
                    <a:pt x="70036" y="121963"/>
                    <a:pt x="65603" y="121605"/>
                  </a:cubicBezTo>
                  <a:cubicBezTo>
                    <a:pt x="64181" y="121430"/>
                    <a:pt x="61702" y="121249"/>
                    <a:pt x="61702" y="117531"/>
                  </a:cubicBezTo>
                  <a:cubicBezTo>
                    <a:pt x="61702" y="115047"/>
                    <a:pt x="64181" y="115047"/>
                    <a:pt x="66310" y="115047"/>
                  </a:cubicBezTo>
                  <a:cubicBezTo>
                    <a:pt x="74825" y="115047"/>
                    <a:pt x="74825" y="113808"/>
                    <a:pt x="74825" y="112388"/>
                  </a:cubicBezTo>
                  <a:cubicBezTo>
                    <a:pt x="74825" y="111149"/>
                    <a:pt x="74469" y="110085"/>
                    <a:pt x="74111" y="108489"/>
                  </a:cubicBezTo>
                  <a:lnTo>
                    <a:pt x="64006" y="68083"/>
                  </a:lnTo>
                  <a:cubicBezTo>
                    <a:pt x="60280" y="73935"/>
                    <a:pt x="54251" y="78539"/>
                    <a:pt x="45742" y="78539"/>
                  </a:cubicBezTo>
                  <a:cubicBezTo>
                    <a:pt x="23046" y="78539"/>
                    <a:pt x="0" y="53554"/>
                    <a:pt x="0" y="28034"/>
                  </a:cubicBezTo>
                  <a:cubicBezTo>
                    <a:pt x="0" y="10844"/>
                    <a:pt x="11519" y="-1383"/>
                    <a:pt x="26772" y="-1383"/>
                  </a:cubicBezTo>
                  <a:cubicBezTo>
                    <a:pt x="36344" y="-1383"/>
                    <a:pt x="44853" y="4111"/>
                    <a:pt x="51946" y="11020"/>
                  </a:cubicBezTo>
                  <a:cubicBezTo>
                    <a:pt x="55315" y="388"/>
                    <a:pt x="65603" y="-1383"/>
                    <a:pt x="70210" y="-1383"/>
                  </a:cubicBezTo>
                  <a:cubicBezTo>
                    <a:pt x="76597" y="-1383"/>
                    <a:pt x="81030" y="2515"/>
                    <a:pt x="84223" y="8009"/>
                  </a:cubicBezTo>
                  <a:cubicBezTo>
                    <a:pt x="88124" y="14918"/>
                    <a:pt x="90428" y="25017"/>
                    <a:pt x="90428" y="25732"/>
                  </a:cubicBezTo>
                  <a:cubicBezTo>
                    <a:pt x="90428" y="28034"/>
                    <a:pt x="88124" y="28034"/>
                    <a:pt x="87592" y="28034"/>
                  </a:cubicBezTo>
                  <a:cubicBezTo>
                    <a:pt x="85106" y="28034"/>
                    <a:pt x="84931" y="27327"/>
                    <a:pt x="83691" y="22540"/>
                  </a:cubicBezTo>
                  <a:cubicBezTo>
                    <a:pt x="81562" y="14036"/>
                    <a:pt x="78194" y="3579"/>
                    <a:pt x="70742" y="3579"/>
                  </a:cubicBezTo>
                  <a:cubicBezTo>
                    <a:pt x="66135" y="3579"/>
                    <a:pt x="64896" y="7478"/>
                    <a:pt x="64896" y="12257"/>
                  </a:cubicBezTo>
                  <a:cubicBezTo>
                    <a:pt x="64896" y="15631"/>
                    <a:pt x="65245" y="17219"/>
                    <a:pt x="65777" y="19530"/>
                  </a:cubicBezTo>
                  <a:lnTo>
                    <a:pt x="90428" y="118057"/>
                  </a:lnTo>
                  <a:close/>
                  <a:moveTo>
                    <a:pt x="52662" y="22540"/>
                  </a:moveTo>
                  <a:cubicBezTo>
                    <a:pt x="51414" y="17578"/>
                    <a:pt x="47514" y="14036"/>
                    <a:pt x="43614" y="10669"/>
                  </a:cubicBezTo>
                  <a:cubicBezTo>
                    <a:pt x="42016" y="9249"/>
                    <a:pt x="34930" y="3579"/>
                    <a:pt x="27304" y="3579"/>
                  </a:cubicBezTo>
                  <a:cubicBezTo>
                    <a:pt x="20742" y="3579"/>
                    <a:pt x="14355" y="8185"/>
                    <a:pt x="14355" y="20769"/>
                  </a:cubicBezTo>
                  <a:cubicBezTo>
                    <a:pt x="14355" y="30162"/>
                    <a:pt x="19503" y="49655"/>
                    <a:pt x="23578" y="56745"/>
                  </a:cubicBezTo>
                  <a:cubicBezTo>
                    <a:pt x="31737" y="70917"/>
                    <a:pt x="40777" y="73577"/>
                    <a:pt x="45742" y="73577"/>
                  </a:cubicBezTo>
                  <a:cubicBezTo>
                    <a:pt x="58151" y="73577"/>
                    <a:pt x="61528" y="60112"/>
                    <a:pt x="61528" y="58158"/>
                  </a:cubicBezTo>
                  <a:cubicBezTo>
                    <a:pt x="61528" y="57451"/>
                    <a:pt x="61170" y="56213"/>
                    <a:pt x="60995" y="55681"/>
                  </a:cubicBezTo>
                  <a:lnTo>
                    <a:pt x="52662" y="22540"/>
                  </a:lnTo>
                  <a:close/>
                  <a:moveTo>
                    <a:pt x="134206" y="40794"/>
                  </a:moveTo>
                  <a:cubicBezTo>
                    <a:pt x="139172" y="40794"/>
                    <a:pt x="153177" y="41151"/>
                    <a:pt x="162749" y="44517"/>
                  </a:cubicBezTo>
                  <a:cubicBezTo>
                    <a:pt x="175874" y="49123"/>
                    <a:pt x="178352" y="57626"/>
                    <a:pt x="178352" y="62945"/>
                  </a:cubicBezTo>
                  <a:cubicBezTo>
                    <a:pt x="178352" y="72696"/>
                    <a:pt x="168604" y="78539"/>
                    <a:pt x="156371" y="78539"/>
                  </a:cubicBezTo>
                  <a:cubicBezTo>
                    <a:pt x="135089" y="78539"/>
                    <a:pt x="106362" y="62239"/>
                    <a:pt x="106362" y="31933"/>
                  </a:cubicBezTo>
                  <a:cubicBezTo>
                    <a:pt x="106362" y="14036"/>
                    <a:pt x="117540" y="-1383"/>
                    <a:pt x="138282" y="-1383"/>
                  </a:cubicBezTo>
                  <a:cubicBezTo>
                    <a:pt x="168247" y="-1383"/>
                    <a:pt x="182252" y="16156"/>
                    <a:pt x="182252" y="18641"/>
                  </a:cubicBezTo>
                  <a:cubicBezTo>
                    <a:pt x="182252" y="19705"/>
                    <a:pt x="180663" y="21650"/>
                    <a:pt x="179241" y="21650"/>
                  </a:cubicBezTo>
                  <a:cubicBezTo>
                    <a:pt x="178177" y="21650"/>
                    <a:pt x="177820" y="21301"/>
                    <a:pt x="176406" y="19881"/>
                  </a:cubicBezTo>
                  <a:cubicBezTo>
                    <a:pt x="162575" y="3579"/>
                    <a:pt x="141825" y="3579"/>
                    <a:pt x="138639" y="3579"/>
                  </a:cubicBezTo>
                  <a:cubicBezTo>
                    <a:pt x="127994" y="3579"/>
                    <a:pt x="120908" y="10669"/>
                    <a:pt x="120908" y="25017"/>
                  </a:cubicBezTo>
                  <a:cubicBezTo>
                    <a:pt x="120908" y="27502"/>
                    <a:pt x="120908" y="31043"/>
                    <a:pt x="123037" y="40794"/>
                  </a:cubicBezTo>
                  <a:lnTo>
                    <a:pt x="134206" y="40794"/>
                  </a:lnTo>
                  <a:close/>
                  <a:moveTo>
                    <a:pt x="124451" y="45756"/>
                  </a:moveTo>
                  <a:cubicBezTo>
                    <a:pt x="131720" y="71449"/>
                    <a:pt x="151405" y="73577"/>
                    <a:pt x="156371" y="73577"/>
                  </a:cubicBezTo>
                  <a:cubicBezTo>
                    <a:pt x="164172" y="73577"/>
                    <a:pt x="170734" y="69678"/>
                    <a:pt x="170734" y="62945"/>
                  </a:cubicBezTo>
                  <a:cubicBezTo>
                    <a:pt x="170734" y="45756"/>
                    <a:pt x="140768" y="45756"/>
                    <a:pt x="133142" y="45756"/>
                  </a:cubicBezTo>
                  <a:lnTo>
                    <a:pt x="124451" y="45756"/>
                  </a:lnTo>
                  <a:close/>
                  <a:moveTo>
                    <a:pt x="268235" y="68266"/>
                  </a:moveTo>
                  <a:cubicBezTo>
                    <a:pt x="261854" y="67202"/>
                    <a:pt x="259193" y="62239"/>
                    <a:pt x="259193" y="58341"/>
                  </a:cubicBezTo>
                  <a:cubicBezTo>
                    <a:pt x="259193" y="53554"/>
                    <a:pt x="262919" y="51783"/>
                    <a:pt x="266105" y="51783"/>
                  </a:cubicBezTo>
                  <a:cubicBezTo>
                    <a:pt x="270007" y="51783"/>
                    <a:pt x="276217" y="54617"/>
                    <a:pt x="276217" y="63120"/>
                  </a:cubicBezTo>
                  <a:cubicBezTo>
                    <a:pt x="276217" y="75173"/>
                    <a:pt x="262388" y="78539"/>
                    <a:pt x="252807" y="78539"/>
                  </a:cubicBezTo>
                  <a:cubicBezTo>
                    <a:pt x="226210" y="78539"/>
                    <a:pt x="201567" y="54085"/>
                    <a:pt x="201567" y="29447"/>
                  </a:cubicBezTo>
                  <a:cubicBezTo>
                    <a:pt x="201567" y="14211"/>
                    <a:pt x="212204" y="-1383"/>
                    <a:pt x="234368" y="-1383"/>
                  </a:cubicBezTo>
                  <a:cubicBezTo>
                    <a:pt x="264333" y="-1383"/>
                    <a:pt x="278340" y="16156"/>
                    <a:pt x="278340" y="18641"/>
                  </a:cubicBezTo>
                  <a:cubicBezTo>
                    <a:pt x="278340" y="19705"/>
                    <a:pt x="276751" y="21650"/>
                    <a:pt x="275328" y="21650"/>
                  </a:cubicBezTo>
                  <a:cubicBezTo>
                    <a:pt x="274265" y="21650"/>
                    <a:pt x="273906" y="21301"/>
                    <a:pt x="272493" y="19881"/>
                  </a:cubicBezTo>
                  <a:cubicBezTo>
                    <a:pt x="258661" y="3579"/>
                    <a:pt x="237912" y="3579"/>
                    <a:pt x="234725" y="3579"/>
                  </a:cubicBezTo>
                  <a:cubicBezTo>
                    <a:pt x="221960" y="3579"/>
                    <a:pt x="216279" y="12257"/>
                    <a:pt x="216279" y="23247"/>
                  </a:cubicBezTo>
                  <a:cubicBezTo>
                    <a:pt x="216279" y="28391"/>
                    <a:pt x="218766" y="47701"/>
                    <a:pt x="227989" y="59936"/>
                  </a:cubicBezTo>
                  <a:cubicBezTo>
                    <a:pt x="234725" y="68614"/>
                    <a:pt x="243940" y="73577"/>
                    <a:pt x="252807" y="73577"/>
                  </a:cubicBezTo>
                  <a:cubicBezTo>
                    <a:pt x="255293" y="73577"/>
                    <a:pt x="263802" y="73228"/>
                    <a:pt x="268235" y="68266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645" name="任意多边形: 形状 1644">
              <a:extLst>
                <a:ext uri="{FF2B5EF4-FFF2-40B4-BE49-F238E27FC236}">
                  <a16:creationId xmlns:a16="http://schemas.microsoft.com/office/drawing/2014/main" id="{67EF6476-076F-AB65-419C-3D71F6882DD5}"/>
                </a:ext>
              </a:extLst>
            </p:cNvPr>
            <p:cNvSpPr/>
            <p:nvPr>
              <p:custDataLst>
                <p:tags r:id="rId160"/>
              </p:custDataLst>
            </p:nvPr>
          </p:nvSpPr>
          <p:spPr>
            <a:xfrm flipV="1">
              <a:off x="15000439" y="-12855822"/>
              <a:ext cx="73761" cy="13648"/>
            </a:xfrm>
            <a:custGeom>
              <a:avLst/>
              <a:gdLst>
                <a:gd name="connsiteX0" fmla="*/ 73762 w 73761"/>
                <a:gd name="connsiteY0" fmla="*/ 5364 h 13648"/>
                <a:gd name="connsiteX1" fmla="*/ 64896 w 73761"/>
                <a:gd name="connsiteY1" fmla="*/ 12271 h 13648"/>
                <a:gd name="connsiteX2" fmla="*/ 8866 w 73761"/>
                <a:gd name="connsiteY2" fmla="*/ 12271 h 13648"/>
                <a:gd name="connsiteX3" fmla="*/ 0 w 73761"/>
                <a:gd name="connsiteY3" fmla="*/ 5537 h 13648"/>
                <a:gd name="connsiteX4" fmla="*/ 8866 w 73761"/>
                <a:gd name="connsiteY4" fmla="*/ -1377 h 13648"/>
                <a:gd name="connsiteX5" fmla="*/ 64896 w 73761"/>
                <a:gd name="connsiteY5" fmla="*/ -1377 h 13648"/>
                <a:gd name="connsiteX6" fmla="*/ 73762 w 73761"/>
                <a:gd name="connsiteY6" fmla="*/ 5364 h 13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761" h="13648">
                  <a:moveTo>
                    <a:pt x="73762" y="5364"/>
                  </a:moveTo>
                  <a:cubicBezTo>
                    <a:pt x="73762" y="12271"/>
                    <a:pt x="67025" y="12271"/>
                    <a:pt x="64896" y="12271"/>
                  </a:cubicBezTo>
                  <a:lnTo>
                    <a:pt x="8866" y="12271"/>
                  </a:lnTo>
                  <a:cubicBezTo>
                    <a:pt x="6919" y="12271"/>
                    <a:pt x="0" y="12271"/>
                    <a:pt x="0" y="5537"/>
                  </a:cubicBezTo>
                  <a:cubicBezTo>
                    <a:pt x="0" y="-1377"/>
                    <a:pt x="6737" y="-1377"/>
                    <a:pt x="8866" y="-1377"/>
                  </a:cubicBezTo>
                  <a:lnTo>
                    <a:pt x="64896" y="-1377"/>
                  </a:lnTo>
                  <a:cubicBezTo>
                    <a:pt x="66850" y="-1377"/>
                    <a:pt x="73762" y="-1377"/>
                    <a:pt x="73762" y="5364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646" name="任意多边形: 形状 1645">
              <a:extLst>
                <a:ext uri="{FF2B5EF4-FFF2-40B4-BE49-F238E27FC236}">
                  <a16:creationId xmlns:a16="http://schemas.microsoft.com/office/drawing/2014/main" id="{40196192-C550-E575-7322-15274D6AF6F8}"/>
                </a:ext>
              </a:extLst>
            </p:cNvPr>
            <p:cNvSpPr/>
            <p:nvPr>
              <p:custDataLst>
                <p:tags r:id="rId161"/>
              </p:custDataLst>
            </p:nvPr>
          </p:nvSpPr>
          <p:spPr>
            <a:xfrm flipV="1">
              <a:off x="15095464" y="-12943899"/>
              <a:ext cx="180665" cy="79922"/>
            </a:xfrm>
            <a:custGeom>
              <a:avLst/>
              <a:gdLst>
                <a:gd name="connsiteX0" fmla="*/ 66667 w 180665"/>
                <a:gd name="connsiteY0" fmla="*/ 68267 h 79922"/>
                <a:gd name="connsiteX1" fmla="*/ 57627 w 180665"/>
                <a:gd name="connsiteY1" fmla="*/ 58343 h 79922"/>
                <a:gd name="connsiteX2" fmla="*/ 64538 w 180665"/>
                <a:gd name="connsiteY2" fmla="*/ 51784 h 79922"/>
                <a:gd name="connsiteX3" fmla="*/ 74651 w 180665"/>
                <a:gd name="connsiteY3" fmla="*/ 63122 h 79922"/>
                <a:gd name="connsiteX4" fmla="*/ 51240 w 180665"/>
                <a:gd name="connsiteY4" fmla="*/ 78541 h 79922"/>
                <a:gd name="connsiteX5" fmla="*/ 0 w 180665"/>
                <a:gd name="connsiteY5" fmla="*/ 29449 h 79922"/>
                <a:gd name="connsiteX6" fmla="*/ 32801 w 180665"/>
                <a:gd name="connsiteY6" fmla="*/ -1382 h 79922"/>
                <a:gd name="connsiteX7" fmla="*/ 76773 w 180665"/>
                <a:gd name="connsiteY7" fmla="*/ 18643 h 79922"/>
                <a:gd name="connsiteX8" fmla="*/ 73762 w 180665"/>
                <a:gd name="connsiteY8" fmla="*/ 21652 h 79922"/>
                <a:gd name="connsiteX9" fmla="*/ 70926 w 180665"/>
                <a:gd name="connsiteY9" fmla="*/ 19882 h 79922"/>
                <a:gd name="connsiteX10" fmla="*/ 33159 w 180665"/>
                <a:gd name="connsiteY10" fmla="*/ 3581 h 79922"/>
                <a:gd name="connsiteX11" fmla="*/ 14713 w 180665"/>
                <a:gd name="connsiteY11" fmla="*/ 23249 h 79922"/>
                <a:gd name="connsiteX12" fmla="*/ 26422 w 180665"/>
                <a:gd name="connsiteY12" fmla="*/ 59938 h 79922"/>
                <a:gd name="connsiteX13" fmla="*/ 51240 w 180665"/>
                <a:gd name="connsiteY13" fmla="*/ 73579 h 79922"/>
                <a:gd name="connsiteX14" fmla="*/ 66667 w 180665"/>
                <a:gd name="connsiteY14" fmla="*/ 68267 h 79922"/>
                <a:gd name="connsiteX15" fmla="*/ 154244 w 180665"/>
                <a:gd name="connsiteY15" fmla="*/ 68084 h 79922"/>
                <a:gd name="connsiteX16" fmla="*/ 135980 w 180665"/>
                <a:gd name="connsiteY16" fmla="*/ 78541 h 79922"/>
                <a:gd name="connsiteX17" fmla="*/ 90238 w 180665"/>
                <a:gd name="connsiteY17" fmla="*/ 28036 h 79922"/>
                <a:gd name="connsiteX18" fmla="*/ 117009 w 180665"/>
                <a:gd name="connsiteY18" fmla="*/ -1382 h 79922"/>
                <a:gd name="connsiteX19" fmla="*/ 142185 w 180665"/>
                <a:gd name="connsiteY19" fmla="*/ 11021 h 79922"/>
                <a:gd name="connsiteX20" fmla="*/ 160448 w 180665"/>
                <a:gd name="connsiteY20" fmla="*/ -1382 h 79922"/>
                <a:gd name="connsiteX21" fmla="*/ 174462 w 180665"/>
                <a:gd name="connsiteY21" fmla="*/ 8011 h 79922"/>
                <a:gd name="connsiteX22" fmla="*/ 180666 w 180665"/>
                <a:gd name="connsiteY22" fmla="*/ 25733 h 79922"/>
                <a:gd name="connsiteX23" fmla="*/ 177830 w 180665"/>
                <a:gd name="connsiteY23" fmla="*/ 28036 h 79922"/>
                <a:gd name="connsiteX24" fmla="*/ 173929 w 180665"/>
                <a:gd name="connsiteY24" fmla="*/ 22542 h 79922"/>
                <a:gd name="connsiteX25" fmla="*/ 160981 w 180665"/>
                <a:gd name="connsiteY25" fmla="*/ 3581 h 79922"/>
                <a:gd name="connsiteX26" fmla="*/ 155134 w 180665"/>
                <a:gd name="connsiteY26" fmla="*/ 12259 h 79922"/>
                <a:gd name="connsiteX27" fmla="*/ 157787 w 180665"/>
                <a:gd name="connsiteY27" fmla="*/ 26265 h 79922"/>
                <a:gd name="connsiteX28" fmla="*/ 161687 w 180665"/>
                <a:gd name="connsiteY28" fmla="*/ 42216 h 79922"/>
                <a:gd name="connsiteX29" fmla="*/ 165238 w 180665"/>
                <a:gd name="connsiteY29" fmla="*/ 55683 h 79922"/>
                <a:gd name="connsiteX30" fmla="*/ 168432 w 180665"/>
                <a:gd name="connsiteY30" fmla="*/ 69506 h 79922"/>
                <a:gd name="connsiteX31" fmla="*/ 162403 w 180665"/>
                <a:gd name="connsiteY31" fmla="*/ 75174 h 79922"/>
                <a:gd name="connsiteX32" fmla="*/ 154244 w 180665"/>
                <a:gd name="connsiteY32" fmla="*/ 68084 h 79922"/>
                <a:gd name="connsiteX33" fmla="*/ 142899 w 180665"/>
                <a:gd name="connsiteY33" fmla="*/ 22542 h 79922"/>
                <a:gd name="connsiteX34" fmla="*/ 133851 w 180665"/>
                <a:gd name="connsiteY34" fmla="*/ 10671 h 79922"/>
                <a:gd name="connsiteX35" fmla="*/ 117542 w 180665"/>
                <a:gd name="connsiteY35" fmla="*/ 3581 h 79922"/>
                <a:gd name="connsiteX36" fmla="*/ 104593 w 180665"/>
                <a:gd name="connsiteY36" fmla="*/ 20771 h 79922"/>
                <a:gd name="connsiteX37" fmla="*/ 113816 w 180665"/>
                <a:gd name="connsiteY37" fmla="*/ 56747 h 79922"/>
                <a:gd name="connsiteX38" fmla="*/ 135980 w 180665"/>
                <a:gd name="connsiteY38" fmla="*/ 73579 h 79922"/>
                <a:gd name="connsiteX39" fmla="*/ 151765 w 180665"/>
                <a:gd name="connsiteY39" fmla="*/ 58160 h 79922"/>
                <a:gd name="connsiteX40" fmla="*/ 151233 w 180665"/>
                <a:gd name="connsiteY40" fmla="*/ 55683 h 79922"/>
                <a:gd name="connsiteX41" fmla="*/ 142899 w 180665"/>
                <a:gd name="connsiteY41" fmla="*/ 22542 h 79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80665" h="79922">
                  <a:moveTo>
                    <a:pt x="66667" y="68267"/>
                  </a:moveTo>
                  <a:cubicBezTo>
                    <a:pt x="60289" y="67204"/>
                    <a:pt x="57627" y="62241"/>
                    <a:pt x="57627" y="58343"/>
                  </a:cubicBezTo>
                  <a:cubicBezTo>
                    <a:pt x="57627" y="53555"/>
                    <a:pt x="61353" y="51784"/>
                    <a:pt x="64538" y="51784"/>
                  </a:cubicBezTo>
                  <a:cubicBezTo>
                    <a:pt x="68439" y="51784"/>
                    <a:pt x="74651" y="54619"/>
                    <a:pt x="74651" y="63122"/>
                  </a:cubicBezTo>
                  <a:cubicBezTo>
                    <a:pt x="74651" y="75174"/>
                    <a:pt x="60821" y="78541"/>
                    <a:pt x="51240" y="78541"/>
                  </a:cubicBezTo>
                  <a:cubicBezTo>
                    <a:pt x="24643" y="78541"/>
                    <a:pt x="0" y="54087"/>
                    <a:pt x="0" y="29449"/>
                  </a:cubicBezTo>
                  <a:cubicBezTo>
                    <a:pt x="0" y="14213"/>
                    <a:pt x="10638" y="-1382"/>
                    <a:pt x="32801" y="-1382"/>
                  </a:cubicBezTo>
                  <a:cubicBezTo>
                    <a:pt x="62767" y="-1382"/>
                    <a:pt x="76773" y="16157"/>
                    <a:pt x="76773" y="18643"/>
                  </a:cubicBezTo>
                  <a:cubicBezTo>
                    <a:pt x="76773" y="19707"/>
                    <a:pt x="75184" y="21652"/>
                    <a:pt x="73762" y="21652"/>
                  </a:cubicBezTo>
                  <a:cubicBezTo>
                    <a:pt x="72697" y="21652"/>
                    <a:pt x="72340" y="21303"/>
                    <a:pt x="70926" y="19882"/>
                  </a:cubicBezTo>
                  <a:cubicBezTo>
                    <a:pt x="57095" y="3581"/>
                    <a:pt x="36344" y="3581"/>
                    <a:pt x="33159" y="3581"/>
                  </a:cubicBezTo>
                  <a:cubicBezTo>
                    <a:pt x="20393" y="3581"/>
                    <a:pt x="14713" y="12259"/>
                    <a:pt x="14713" y="23249"/>
                  </a:cubicBezTo>
                  <a:cubicBezTo>
                    <a:pt x="14713" y="28393"/>
                    <a:pt x="17199" y="47703"/>
                    <a:pt x="26422" y="59938"/>
                  </a:cubicBezTo>
                  <a:cubicBezTo>
                    <a:pt x="33159" y="68616"/>
                    <a:pt x="42374" y="73579"/>
                    <a:pt x="51240" y="73579"/>
                  </a:cubicBezTo>
                  <a:cubicBezTo>
                    <a:pt x="53726" y="73579"/>
                    <a:pt x="62234" y="73230"/>
                    <a:pt x="66667" y="68267"/>
                  </a:cubicBezTo>
                  <a:close/>
                  <a:moveTo>
                    <a:pt x="154244" y="68084"/>
                  </a:moveTo>
                  <a:cubicBezTo>
                    <a:pt x="150518" y="73937"/>
                    <a:pt x="144488" y="78541"/>
                    <a:pt x="135980" y="78541"/>
                  </a:cubicBezTo>
                  <a:cubicBezTo>
                    <a:pt x="113284" y="78541"/>
                    <a:pt x="90238" y="53555"/>
                    <a:pt x="90238" y="28036"/>
                  </a:cubicBezTo>
                  <a:cubicBezTo>
                    <a:pt x="90238" y="10846"/>
                    <a:pt x="101756" y="-1382"/>
                    <a:pt x="117009" y="-1382"/>
                  </a:cubicBezTo>
                  <a:cubicBezTo>
                    <a:pt x="126582" y="-1382"/>
                    <a:pt x="135090" y="4113"/>
                    <a:pt x="142185" y="11021"/>
                  </a:cubicBezTo>
                  <a:cubicBezTo>
                    <a:pt x="145552" y="389"/>
                    <a:pt x="155840" y="-1382"/>
                    <a:pt x="160448" y="-1382"/>
                  </a:cubicBezTo>
                  <a:cubicBezTo>
                    <a:pt x="166835" y="-1382"/>
                    <a:pt x="171269" y="2517"/>
                    <a:pt x="174462" y="8011"/>
                  </a:cubicBezTo>
                  <a:cubicBezTo>
                    <a:pt x="178362" y="14920"/>
                    <a:pt x="180666" y="25018"/>
                    <a:pt x="180666" y="25733"/>
                  </a:cubicBezTo>
                  <a:cubicBezTo>
                    <a:pt x="180666" y="28036"/>
                    <a:pt x="178362" y="28036"/>
                    <a:pt x="177830" y="28036"/>
                  </a:cubicBezTo>
                  <a:cubicBezTo>
                    <a:pt x="175344" y="28036"/>
                    <a:pt x="175168" y="27329"/>
                    <a:pt x="173929" y="22542"/>
                  </a:cubicBezTo>
                  <a:cubicBezTo>
                    <a:pt x="171800" y="14037"/>
                    <a:pt x="168432" y="3581"/>
                    <a:pt x="160981" y="3581"/>
                  </a:cubicBezTo>
                  <a:cubicBezTo>
                    <a:pt x="156372" y="3581"/>
                    <a:pt x="155134" y="7479"/>
                    <a:pt x="155134" y="12259"/>
                  </a:cubicBezTo>
                  <a:cubicBezTo>
                    <a:pt x="155134" y="15277"/>
                    <a:pt x="156548" y="21652"/>
                    <a:pt x="157787" y="26265"/>
                  </a:cubicBezTo>
                  <a:cubicBezTo>
                    <a:pt x="159034" y="31045"/>
                    <a:pt x="160805" y="38310"/>
                    <a:pt x="161687" y="42216"/>
                  </a:cubicBezTo>
                  <a:lnTo>
                    <a:pt x="165238" y="55683"/>
                  </a:lnTo>
                  <a:cubicBezTo>
                    <a:pt x="166303" y="60287"/>
                    <a:pt x="168432" y="68616"/>
                    <a:pt x="168432" y="69506"/>
                  </a:cubicBezTo>
                  <a:cubicBezTo>
                    <a:pt x="168432" y="73405"/>
                    <a:pt x="165238" y="75174"/>
                    <a:pt x="162403" y="75174"/>
                  </a:cubicBezTo>
                  <a:cubicBezTo>
                    <a:pt x="159383" y="75174"/>
                    <a:pt x="155308" y="73047"/>
                    <a:pt x="154244" y="68084"/>
                  </a:cubicBezTo>
                  <a:close/>
                  <a:moveTo>
                    <a:pt x="142899" y="22542"/>
                  </a:moveTo>
                  <a:cubicBezTo>
                    <a:pt x="141653" y="17579"/>
                    <a:pt x="137752" y="14037"/>
                    <a:pt x="133851" y="10671"/>
                  </a:cubicBezTo>
                  <a:cubicBezTo>
                    <a:pt x="132255" y="9250"/>
                    <a:pt x="125168" y="3581"/>
                    <a:pt x="117542" y="3581"/>
                  </a:cubicBezTo>
                  <a:cubicBezTo>
                    <a:pt x="110980" y="3581"/>
                    <a:pt x="104593" y="8186"/>
                    <a:pt x="104593" y="20771"/>
                  </a:cubicBezTo>
                  <a:cubicBezTo>
                    <a:pt x="104593" y="30164"/>
                    <a:pt x="109740" y="49657"/>
                    <a:pt x="113816" y="56747"/>
                  </a:cubicBezTo>
                  <a:cubicBezTo>
                    <a:pt x="121974" y="70919"/>
                    <a:pt x="131015" y="73579"/>
                    <a:pt x="135980" y="73579"/>
                  </a:cubicBezTo>
                  <a:cubicBezTo>
                    <a:pt x="148389" y="73579"/>
                    <a:pt x="151765" y="60113"/>
                    <a:pt x="151765" y="58160"/>
                  </a:cubicBezTo>
                  <a:cubicBezTo>
                    <a:pt x="151765" y="57452"/>
                    <a:pt x="151408" y="56215"/>
                    <a:pt x="151233" y="55683"/>
                  </a:cubicBezTo>
                  <a:lnTo>
                    <a:pt x="142899" y="22542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647" name="任意多边形: 形状 1646">
              <a:extLst>
                <a:ext uri="{FF2B5EF4-FFF2-40B4-BE49-F238E27FC236}">
                  <a16:creationId xmlns:a16="http://schemas.microsoft.com/office/drawing/2014/main" id="{A2F1E23E-6955-1A46-D499-71EC13343616}"/>
                </a:ext>
              </a:extLst>
            </p:cNvPr>
            <p:cNvSpPr/>
            <p:nvPr>
              <p:custDataLst>
                <p:tags r:id="rId162"/>
              </p:custDataLst>
            </p:nvPr>
          </p:nvSpPr>
          <p:spPr>
            <a:xfrm flipV="1">
              <a:off x="15294945" y="-12855822"/>
              <a:ext cx="73761" cy="13648"/>
            </a:xfrm>
            <a:custGeom>
              <a:avLst/>
              <a:gdLst>
                <a:gd name="connsiteX0" fmla="*/ 73762 w 73761"/>
                <a:gd name="connsiteY0" fmla="*/ 5364 h 13648"/>
                <a:gd name="connsiteX1" fmla="*/ 64896 w 73761"/>
                <a:gd name="connsiteY1" fmla="*/ 12271 h 13648"/>
                <a:gd name="connsiteX2" fmla="*/ 8866 w 73761"/>
                <a:gd name="connsiteY2" fmla="*/ 12271 h 13648"/>
                <a:gd name="connsiteX3" fmla="*/ 0 w 73761"/>
                <a:gd name="connsiteY3" fmla="*/ 5537 h 13648"/>
                <a:gd name="connsiteX4" fmla="*/ 8866 w 73761"/>
                <a:gd name="connsiteY4" fmla="*/ -1377 h 13648"/>
                <a:gd name="connsiteX5" fmla="*/ 64896 w 73761"/>
                <a:gd name="connsiteY5" fmla="*/ -1377 h 13648"/>
                <a:gd name="connsiteX6" fmla="*/ 73762 w 73761"/>
                <a:gd name="connsiteY6" fmla="*/ 5364 h 13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761" h="13648">
                  <a:moveTo>
                    <a:pt x="73762" y="5364"/>
                  </a:moveTo>
                  <a:cubicBezTo>
                    <a:pt x="73762" y="12271"/>
                    <a:pt x="67025" y="12271"/>
                    <a:pt x="64896" y="12271"/>
                  </a:cubicBezTo>
                  <a:lnTo>
                    <a:pt x="8866" y="12271"/>
                  </a:lnTo>
                  <a:cubicBezTo>
                    <a:pt x="6919" y="12271"/>
                    <a:pt x="0" y="12271"/>
                    <a:pt x="0" y="5537"/>
                  </a:cubicBezTo>
                  <a:cubicBezTo>
                    <a:pt x="0" y="-1377"/>
                    <a:pt x="6737" y="-1377"/>
                    <a:pt x="8866" y="-1377"/>
                  </a:cubicBezTo>
                  <a:lnTo>
                    <a:pt x="64896" y="-1377"/>
                  </a:lnTo>
                  <a:cubicBezTo>
                    <a:pt x="66850" y="-1377"/>
                    <a:pt x="73762" y="-1377"/>
                    <a:pt x="73762" y="5364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648" name="任意多边形: 形状 1647">
              <a:extLst>
                <a:ext uri="{FF2B5EF4-FFF2-40B4-BE49-F238E27FC236}">
                  <a16:creationId xmlns:a16="http://schemas.microsoft.com/office/drawing/2014/main" id="{2744AA0F-B815-DF88-D80C-63A8022136EF}"/>
                </a:ext>
              </a:extLst>
            </p:cNvPr>
            <p:cNvSpPr/>
            <p:nvPr>
              <p:custDataLst>
                <p:tags r:id="rId163"/>
              </p:custDataLst>
            </p:nvPr>
          </p:nvSpPr>
          <p:spPr>
            <a:xfrm flipV="1">
              <a:off x="15389970" y="-12988736"/>
              <a:ext cx="39720" cy="124759"/>
            </a:xfrm>
            <a:custGeom>
              <a:avLst/>
              <a:gdLst>
                <a:gd name="connsiteX0" fmla="*/ 39005 w 39720"/>
                <a:gd name="connsiteY0" fmla="*/ 118057 h 124759"/>
                <a:gd name="connsiteX1" fmla="*/ 39721 w 39720"/>
                <a:gd name="connsiteY1" fmla="*/ 120898 h 124759"/>
                <a:gd name="connsiteX2" fmla="*/ 36877 w 39720"/>
                <a:gd name="connsiteY2" fmla="*/ 123376 h 124759"/>
                <a:gd name="connsiteX3" fmla="*/ 14181 w 39720"/>
                <a:gd name="connsiteY3" fmla="*/ 121605 h 124759"/>
                <a:gd name="connsiteX4" fmla="*/ 10462 w 39720"/>
                <a:gd name="connsiteY4" fmla="*/ 117531 h 124759"/>
                <a:gd name="connsiteX5" fmla="*/ 14895 w 39720"/>
                <a:gd name="connsiteY5" fmla="*/ 115047 h 124759"/>
                <a:gd name="connsiteX6" fmla="*/ 23403 w 39720"/>
                <a:gd name="connsiteY6" fmla="*/ 112388 h 124759"/>
                <a:gd name="connsiteX7" fmla="*/ 22697 w 39720"/>
                <a:gd name="connsiteY7" fmla="*/ 108489 h 124759"/>
                <a:gd name="connsiteX8" fmla="*/ 707 w 39720"/>
                <a:gd name="connsiteY8" fmla="*/ 20944 h 124759"/>
                <a:gd name="connsiteX9" fmla="*/ 0 w 39720"/>
                <a:gd name="connsiteY9" fmla="*/ 15450 h 124759"/>
                <a:gd name="connsiteX10" fmla="*/ 18613 w 39720"/>
                <a:gd name="connsiteY10" fmla="*/ -1383 h 124759"/>
                <a:gd name="connsiteX11" fmla="*/ 32801 w 39720"/>
                <a:gd name="connsiteY11" fmla="*/ 8009 h 124759"/>
                <a:gd name="connsiteX12" fmla="*/ 39005 w 39720"/>
                <a:gd name="connsiteY12" fmla="*/ 25732 h 124759"/>
                <a:gd name="connsiteX13" fmla="*/ 36170 w 39720"/>
                <a:gd name="connsiteY13" fmla="*/ 28034 h 124759"/>
                <a:gd name="connsiteX14" fmla="*/ 32627 w 39720"/>
                <a:gd name="connsiteY14" fmla="*/ 23779 h 124759"/>
                <a:gd name="connsiteX15" fmla="*/ 19328 w 39720"/>
                <a:gd name="connsiteY15" fmla="*/ 3579 h 124759"/>
                <a:gd name="connsiteX16" fmla="*/ 13299 w 39720"/>
                <a:gd name="connsiteY16" fmla="*/ 12257 h 124759"/>
                <a:gd name="connsiteX17" fmla="*/ 14363 w 39720"/>
                <a:gd name="connsiteY17" fmla="*/ 19530 h 124759"/>
                <a:gd name="connsiteX18" fmla="*/ 39005 w 39720"/>
                <a:gd name="connsiteY18" fmla="*/ 118057 h 124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9720" h="124759">
                  <a:moveTo>
                    <a:pt x="39005" y="118057"/>
                  </a:moveTo>
                  <a:cubicBezTo>
                    <a:pt x="39189" y="118414"/>
                    <a:pt x="39721" y="120717"/>
                    <a:pt x="39721" y="120898"/>
                  </a:cubicBezTo>
                  <a:cubicBezTo>
                    <a:pt x="39721" y="121780"/>
                    <a:pt x="39005" y="123376"/>
                    <a:pt x="36877" y="123376"/>
                  </a:cubicBezTo>
                  <a:cubicBezTo>
                    <a:pt x="33334" y="123376"/>
                    <a:pt x="18613" y="121963"/>
                    <a:pt x="14181" y="121605"/>
                  </a:cubicBezTo>
                  <a:cubicBezTo>
                    <a:pt x="12941" y="121430"/>
                    <a:pt x="10462" y="121249"/>
                    <a:pt x="10462" y="117531"/>
                  </a:cubicBezTo>
                  <a:cubicBezTo>
                    <a:pt x="10462" y="115047"/>
                    <a:pt x="12941" y="115047"/>
                    <a:pt x="14895" y="115047"/>
                  </a:cubicBezTo>
                  <a:cubicBezTo>
                    <a:pt x="23403" y="115047"/>
                    <a:pt x="23403" y="113808"/>
                    <a:pt x="23403" y="112388"/>
                  </a:cubicBezTo>
                  <a:cubicBezTo>
                    <a:pt x="23403" y="111149"/>
                    <a:pt x="23046" y="110085"/>
                    <a:pt x="22697" y="108489"/>
                  </a:cubicBezTo>
                  <a:lnTo>
                    <a:pt x="707" y="20944"/>
                  </a:lnTo>
                  <a:cubicBezTo>
                    <a:pt x="175" y="19173"/>
                    <a:pt x="0" y="17219"/>
                    <a:pt x="0" y="15450"/>
                  </a:cubicBezTo>
                  <a:cubicBezTo>
                    <a:pt x="0" y="4111"/>
                    <a:pt x="10105" y="-1383"/>
                    <a:pt x="18613" y="-1383"/>
                  </a:cubicBezTo>
                  <a:cubicBezTo>
                    <a:pt x="22871" y="-1383"/>
                    <a:pt x="28194" y="31"/>
                    <a:pt x="32801" y="8009"/>
                  </a:cubicBezTo>
                  <a:cubicBezTo>
                    <a:pt x="36528" y="14568"/>
                    <a:pt x="39005" y="25017"/>
                    <a:pt x="39005" y="25732"/>
                  </a:cubicBezTo>
                  <a:cubicBezTo>
                    <a:pt x="39005" y="28034"/>
                    <a:pt x="36702" y="28034"/>
                    <a:pt x="36170" y="28034"/>
                  </a:cubicBezTo>
                  <a:cubicBezTo>
                    <a:pt x="33691" y="28034"/>
                    <a:pt x="33334" y="26971"/>
                    <a:pt x="32627" y="23779"/>
                  </a:cubicBezTo>
                  <a:cubicBezTo>
                    <a:pt x="30323" y="14918"/>
                    <a:pt x="26946" y="3579"/>
                    <a:pt x="19328" y="3579"/>
                  </a:cubicBezTo>
                  <a:cubicBezTo>
                    <a:pt x="14538" y="3579"/>
                    <a:pt x="13299" y="8009"/>
                    <a:pt x="13299" y="12257"/>
                  </a:cubicBezTo>
                  <a:cubicBezTo>
                    <a:pt x="13299" y="14211"/>
                    <a:pt x="13831" y="17578"/>
                    <a:pt x="14363" y="19530"/>
                  </a:cubicBezTo>
                  <a:lnTo>
                    <a:pt x="39005" y="118057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649" name="任意多边形: 形状 1648">
              <a:extLst>
                <a:ext uri="{FF2B5EF4-FFF2-40B4-BE49-F238E27FC236}">
                  <a16:creationId xmlns:a16="http://schemas.microsoft.com/office/drawing/2014/main" id="{2874B75E-D892-9A39-2562-5F6BF488D32B}"/>
                </a:ext>
              </a:extLst>
            </p:cNvPr>
            <p:cNvSpPr/>
            <p:nvPr>
              <p:custDataLst>
                <p:tags r:id="rId164"/>
              </p:custDataLst>
            </p:nvPr>
          </p:nvSpPr>
          <p:spPr>
            <a:xfrm flipV="1">
              <a:off x="15452145" y="-12943899"/>
              <a:ext cx="108341" cy="79922"/>
            </a:xfrm>
            <a:custGeom>
              <a:avLst/>
              <a:gdLst>
                <a:gd name="connsiteX0" fmla="*/ 13298 w 108341"/>
                <a:gd name="connsiteY0" fmla="*/ 11553 h 79922"/>
                <a:gd name="connsiteX1" fmla="*/ 11527 w 108341"/>
                <a:gd name="connsiteY1" fmla="*/ 4288 h 79922"/>
                <a:gd name="connsiteX2" fmla="*/ 17556 w 108341"/>
                <a:gd name="connsiteY2" fmla="*/ -1382 h 79922"/>
                <a:gd name="connsiteX3" fmla="*/ 24468 w 108341"/>
                <a:gd name="connsiteY3" fmla="*/ 2517 h 79922"/>
                <a:gd name="connsiteX4" fmla="*/ 27661 w 108341"/>
                <a:gd name="connsiteY4" fmla="*/ 13506 h 79922"/>
                <a:gd name="connsiteX5" fmla="*/ 31562 w 108341"/>
                <a:gd name="connsiteY5" fmla="*/ 29449 h 79922"/>
                <a:gd name="connsiteX6" fmla="*/ 34573 w 108341"/>
                <a:gd name="connsiteY6" fmla="*/ 41328 h 79922"/>
                <a:gd name="connsiteX7" fmla="*/ 42024 w 108341"/>
                <a:gd name="connsiteY7" fmla="*/ 57279 h 79922"/>
                <a:gd name="connsiteX8" fmla="*/ 68621 w 108341"/>
                <a:gd name="connsiteY8" fmla="*/ 73579 h 79922"/>
                <a:gd name="connsiteX9" fmla="*/ 79084 w 108341"/>
                <a:gd name="connsiteY9" fmla="*/ 61177 h 79922"/>
                <a:gd name="connsiteX10" fmla="*/ 68621 w 108341"/>
                <a:gd name="connsiteY10" fmla="*/ 23430 h 79922"/>
                <a:gd name="connsiteX11" fmla="*/ 65960 w 108341"/>
                <a:gd name="connsiteY11" fmla="*/ 13856 h 79922"/>
                <a:gd name="connsiteX12" fmla="*/ 82801 w 108341"/>
                <a:gd name="connsiteY12" fmla="*/ -1382 h 79922"/>
                <a:gd name="connsiteX13" fmla="*/ 108341 w 108341"/>
                <a:gd name="connsiteY13" fmla="*/ 25733 h 79922"/>
                <a:gd name="connsiteX14" fmla="*/ 105498 w 108341"/>
                <a:gd name="connsiteY14" fmla="*/ 28036 h 79922"/>
                <a:gd name="connsiteX15" fmla="*/ 102130 w 108341"/>
                <a:gd name="connsiteY15" fmla="*/ 25018 h 79922"/>
                <a:gd name="connsiteX16" fmla="*/ 83334 w 108341"/>
                <a:gd name="connsiteY16" fmla="*/ 3581 h 79922"/>
                <a:gd name="connsiteX17" fmla="*/ 78901 w 108341"/>
                <a:gd name="connsiteY17" fmla="*/ 9782 h 79922"/>
                <a:gd name="connsiteX18" fmla="*/ 82984 w 108341"/>
                <a:gd name="connsiteY18" fmla="*/ 24138 h 79922"/>
                <a:gd name="connsiteX19" fmla="*/ 92382 w 108341"/>
                <a:gd name="connsiteY19" fmla="*/ 58343 h 79922"/>
                <a:gd name="connsiteX20" fmla="*/ 69328 w 108341"/>
                <a:gd name="connsiteY20" fmla="*/ 78541 h 79922"/>
                <a:gd name="connsiteX21" fmla="*/ 39363 w 108341"/>
                <a:gd name="connsiteY21" fmla="*/ 62416 h 79922"/>
                <a:gd name="connsiteX22" fmla="*/ 20393 w 108341"/>
                <a:gd name="connsiteY22" fmla="*/ 78541 h 79922"/>
                <a:gd name="connsiteX23" fmla="*/ 6386 w 108341"/>
                <a:gd name="connsiteY23" fmla="*/ 68974 h 79922"/>
                <a:gd name="connsiteX24" fmla="*/ 0 w 108341"/>
                <a:gd name="connsiteY24" fmla="*/ 51426 h 79922"/>
                <a:gd name="connsiteX25" fmla="*/ 3011 w 108341"/>
                <a:gd name="connsiteY25" fmla="*/ 49125 h 79922"/>
                <a:gd name="connsiteX26" fmla="*/ 6919 w 108341"/>
                <a:gd name="connsiteY26" fmla="*/ 54444 h 79922"/>
                <a:gd name="connsiteX27" fmla="*/ 19860 w 108341"/>
                <a:gd name="connsiteY27" fmla="*/ 73579 h 79922"/>
                <a:gd name="connsiteX28" fmla="*/ 25707 w 108341"/>
                <a:gd name="connsiteY28" fmla="*/ 64893 h 79922"/>
                <a:gd name="connsiteX29" fmla="*/ 22871 w 108341"/>
                <a:gd name="connsiteY29" fmla="*/ 50189 h 79922"/>
                <a:gd name="connsiteX30" fmla="*/ 18971 w 108341"/>
                <a:gd name="connsiteY30" fmla="*/ 34238 h 79922"/>
                <a:gd name="connsiteX31" fmla="*/ 13298 w 108341"/>
                <a:gd name="connsiteY31" fmla="*/ 11553 h 79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08341" h="79922">
                  <a:moveTo>
                    <a:pt x="13298" y="11553"/>
                  </a:moveTo>
                  <a:cubicBezTo>
                    <a:pt x="12591" y="9250"/>
                    <a:pt x="11527" y="4820"/>
                    <a:pt x="11527" y="4288"/>
                  </a:cubicBezTo>
                  <a:cubicBezTo>
                    <a:pt x="11527" y="389"/>
                    <a:pt x="14720" y="-1382"/>
                    <a:pt x="17556" y="-1382"/>
                  </a:cubicBezTo>
                  <a:cubicBezTo>
                    <a:pt x="20742" y="-1382"/>
                    <a:pt x="23586" y="921"/>
                    <a:pt x="24468" y="2517"/>
                  </a:cubicBezTo>
                  <a:cubicBezTo>
                    <a:pt x="25358" y="4113"/>
                    <a:pt x="26771" y="9782"/>
                    <a:pt x="27661" y="13506"/>
                  </a:cubicBezTo>
                  <a:cubicBezTo>
                    <a:pt x="28551" y="16872"/>
                    <a:pt x="30497" y="25018"/>
                    <a:pt x="31562" y="29449"/>
                  </a:cubicBezTo>
                  <a:cubicBezTo>
                    <a:pt x="32626" y="33355"/>
                    <a:pt x="33690" y="37254"/>
                    <a:pt x="34573" y="41328"/>
                  </a:cubicBezTo>
                  <a:cubicBezTo>
                    <a:pt x="36527" y="48591"/>
                    <a:pt x="36884" y="50013"/>
                    <a:pt x="42024" y="57279"/>
                  </a:cubicBezTo>
                  <a:cubicBezTo>
                    <a:pt x="46989" y="64369"/>
                    <a:pt x="55323" y="73579"/>
                    <a:pt x="68621" y="73579"/>
                  </a:cubicBezTo>
                  <a:cubicBezTo>
                    <a:pt x="78901" y="73579"/>
                    <a:pt x="79084" y="64544"/>
                    <a:pt x="79084" y="61177"/>
                  </a:cubicBezTo>
                  <a:cubicBezTo>
                    <a:pt x="79084" y="50545"/>
                    <a:pt x="71457" y="30871"/>
                    <a:pt x="68621" y="23430"/>
                  </a:cubicBezTo>
                  <a:cubicBezTo>
                    <a:pt x="66667" y="18468"/>
                    <a:pt x="65960" y="16872"/>
                    <a:pt x="65960" y="13856"/>
                  </a:cubicBezTo>
                  <a:cubicBezTo>
                    <a:pt x="65960" y="4463"/>
                    <a:pt x="73761" y="-1382"/>
                    <a:pt x="82801" y="-1382"/>
                  </a:cubicBezTo>
                  <a:cubicBezTo>
                    <a:pt x="100533" y="-1382"/>
                    <a:pt x="108341" y="23074"/>
                    <a:pt x="108341" y="25733"/>
                  </a:cubicBezTo>
                  <a:cubicBezTo>
                    <a:pt x="108341" y="28036"/>
                    <a:pt x="106030" y="28036"/>
                    <a:pt x="105498" y="28036"/>
                  </a:cubicBezTo>
                  <a:cubicBezTo>
                    <a:pt x="103019" y="28036"/>
                    <a:pt x="102844" y="26972"/>
                    <a:pt x="102130" y="25018"/>
                  </a:cubicBezTo>
                  <a:cubicBezTo>
                    <a:pt x="98054" y="10846"/>
                    <a:pt x="90428" y="3581"/>
                    <a:pt x="83334" y="3581"/>
                  </a:cubicBezTo>
                  <a:cubicBezTo>
                    <a:pt x="79616" y="3581"/>
                    <a:pt x="78901" y="6059"/>
                    <a:pt x="78901" y="9782"/>
                  </a:cubicBezTo>
                  <a:cubicBezTo>
                    <a:pt x="78901" y="13856"/>
                    <a:pt x="79791" y="16157"/>
                    <a:pt x="82984" y="24138"/>
                  </a:cubicBezTo>
                  <a:cubicBezTo>
                    <a:pt x="85113" y="29632"/>
                    <a:pt x="92382" y="48418"/>
                    <a:pt x="92382" y="58343"/>
                  </a:cubicBezTo>
                  <a:cubicBezTo>
                    <a:pt x="92382" y="75533"/>
                    <a:pt x="78726" y="78541"/>
                    <a:pt x="69328" y="78541"/>
                  </a:cubicBezTo>
                  <a:cubicBezTo>
                    <a:pt x="54616" y="78541"/>
                    <a:pt x="44685" y="69506"/>
                    <a:pt x="39363" y="62416"/>
                  </a:cubicBezTo>
                  <a:cubicBezTo>
                    <a:pt x="38123" y="74642"/>
                    <a:pt x="27661" y="78541"/>
                    <a:pt x="20393" y="78541"/>
                  </a:cubicBezTo>
                  <a:cubicBezTo>
                    <a:pt x="12766" y="78541"/>
                    <a:pt x="8690" y="73047"/>
                    <a:pt x="6386" y="68974"/>
                  </a:cubicBezTo>
                  <a:cubicBezTo>
                    <a:pt x="2486" y="62416"/>
                    <a:pt x="0" y="52316"/>
                    <a:pt x="0" y="51426"/>
                  </a:cubicBezTo>
                  <a:cubicBezTo>
                    <a:pt x="0" y="49125"/>
                    <a:pt x="2486" y="49125"/>
                    <a:pt x="3011" y="49125"/>
                  </a:cubicBezTo>
                  <a:cubicBezTo>
                    <a:pt x="5497" y="49125"/>
                    <a:pt x="5672" y="49657"/>
                    <a:pt x="6919" y="54444"/>
                  </a:cubicBezTo>
                  <a:cubicBezTo>
                    <a:pt x="9573" y="64893"/>
                    <a:pt x="12940" y="73579"/>
                    <a:pt x="19860" y="73579"/>
                  </a:cubicBezTo>
                  <a:cubicBezTo>
                    <a:pt x="24468" y="73579"/>
                    <a:pt x="25707" y="69680"/>
                    <a:pt x="25707" y="64893"/>
                  </a:cubicBezTo>
                  <a:cubicBezTo>
                    <a:pt x="25707" y="61526"/>
                    <a:pt x="24118" y="54976"/>
                    <a:pt x="22871" y="50189"/>
                  </a:cubicBezTo>
                  <a:cubicBezTo>
                    <a:pt x="21632" y="45400"/>
                    <a:pt x="19860" y="38135"/>
                    <a:pt x="18971" y="34238"/>
                  </a:cubicBezTo>
                  <a:lnTo>
                    <a:pt x="13298" y="11553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650" name="任意多边形: 形状 1649">
              <a:extLst>
                <a:ext uri="{FF2B5EF4-FFF2-40B4-BE49-F238E27FC236}">
                  <a16:creationId xmlns:a16="http://schemas.microsoft.com/office/drawing/2014/main" id="{12573BB4-E42B-399A-C47C-EBC5F12F3A6F}"/>
                </a:ext>
              </a:extLst>
            </p:cNvPr>
            <p:cNvSpPr/>
            <p:nvPr>
              <p:custDataLst>
                <p:tags r:id="rId165"/>
              </p:custDataLst>
            </p:nvPr>
          </p:nvSpPr>
          <p:spPr>
            <a:xfrm flipV="1">
              <a:off x="15596348" y="-12951063"/>
              <a:ext cx="58747" cy="253090"/>
            </a:xfrm>
            <a:custGeom>
              <a:avLst/>
              <a:gdLst>
                <a:gd name="connsiteX0" fmla="*/ 58747 w 58747"/>
                <a:gd name="connsiteY0" fmla="*/ 125171 h 253090"/>
                <a:gd name="connsiteX1" fmla="*/ 42033 w 58747"/>
                <a:gd name="connsiteY1" fmla="*/ 204132 h 253090"/>
                <a:gd name="connsiteX2" fmla="*/ 2534 w 58747"/>
                <a:gd name="connsiteY2" fmla="*/ 251715 h 253090"/>
                <a:gd name="connsiteX3" fmla="*/ 0 w 58747"/>
                <a:gd name="connsiteY3" fmla="*/ 249183 h 253090"/>
                <a:gd name="connsiteX4" fmla="*/ 4814 w 58747"/>
                <a:gd name="connsiteY4" fmla="*/ 243363 h 253090"/>
                <a:gd name="connsiteX5" fmla="*/ 44058 w 58747"/>
                <a:gd name="connsiteY5" fmla="*/ 125171 h 253090"/>
                <a:gd name="connsiteX6" fmla="*/ 3289 w 58747"/>
                <a:gd name="connsiteY6" fmla="*/ 5462 h 253090"/>
                <a:gd name="connsiteX7" fmla="*/ 0 w 58747"/>
                <a:gd name="connsiteY7" fmla="*/ 1159 h 253090"/>
                <a:gd name="connsiteX8" fmla="*/ 2534 w 58747"/>
                <a:gd name="connsiteY8" fmla="*/ -1375 h 253090"/>
                <a:gd name="connsiteX9" fmla="*/ 42795 w 58747"/>
                <a:gd name="connsiteY9" fmla="*/ 47979 h 253090"/>
                <a:gd name="connsiteX10" fmla="*/ 58747 w 58747"/>
                <a:gd name="connsiteY10" fmla="*/ 125171 h 253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8747" h="253090">
                  <a:moveTo>
                    <a:pt x="58747" y="125171"/>
                  </a:moveTo>
                  <a:cubicBezTo>
                    <a:pt x="58747" y="144909"/>
                    <a:pt x="55967" y="175533"/>
                    <a:pt x="42033" y="204132"/>
                  </a:cubicBezTo>
                  <a:cubicBezTo>
                    <a:pt x="26843" y="235265"/>
                    <a:pt x="5061" y="251715"/>
                    <a:pt x="2534" y="251715"/>
                  </a:cubicBezTo>
                  <a:cubicBezTo>
                    <a:pt x="1009" y="251715"/>
                    <a:pt x="0" y="250699"/>
                    <a:pt x="0" y="249183"/>
                  </a:cubicBezTo>
                  <a:cubicBezTo>
                    <a:pt x="0" y="248429"/>
                    <a:pt x="0" y="247921"/>
                    <a:pt x="4814" y="243363"/>
                  </a:cubicBezTo>
                  <a:cubicBezTo>
                    <a:pt x="29624" y="218304"/>
                    <a:pt x="44058" y="178065"/>
                    <a:pt x="44058" y="125171"/>
                  </a:cubicBezTo>
                  <a:cubicBezTo>
                    <a:pt x="44058" y="81891"/>
                    <a:pt x="34692" y="37348"/>
                    <a:pt x="3289" y="5462"/>
                  </a:cubicBezTo>
                  <a:cubicBezTo>
                    <a:pt x="0" y="2421"/>
                    <a:pt x="0" y="1912"/>
                    <a:pt x="0" y="1159"/>
                  </a:cubicBezTo>
                  <a:cubicBezTo>
                    <a:pt x="0" y="-358"/>
                    <a:pt x="1009" y="-1375"/>
                    <a:pt x="2534" y="-1375"/>
                  </a:cubicBezTo>
                  <a:cubicBezTo>
                    <a:pt x="5061" y="-1375"/>
                    <a:pt x="27852" y="15838"/>
                    <a:pt x="42795" y="47979"/>
                  </a:cubicBezTo>
                  <a:cubicBezTo>
                    <a:pt x="55712" y="75816"/>
                    <a:pt x="58747" y="103908"/>
                    <a:pt x="58747" y="125171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</p:grpSp>
      <p:grpSp>
        <p:nvGrpSpPr>
          <p:cNvPr id="32" name="组合 31" descr="\documentclass{article}&#10;\usepackage{amsmath}&#10;\pagestyle{empty}&#10;\begin{document}&#10;&#10;\begin{align*}&#10;\mathbf{h}^{dec\texttt{\_}sa}_{i} = \textit{MHA\texttt{\_}QKV}(\mathbf{h}^{in}_{i}, \mathbf{H}^{in}_{1:i}, \mathbf{H}^{in}_{1:i})&#10;\end{align*}&#10;\end{document}" title="IguanaTex Shape Display">
            <a:extLst>
              <a:ext uri="{FF2B5EF4-FFF2-40B4-BE49-F238E27FC236}">
                <a16:creationId xmlns:a16="http://schemas.microsoft.com/office/drawing/2014/main" id="{2BCD9980-EBF1-BC3C-084C-FEBDDFCA2D54}"/>
              </a:ext>
            </a:extLst>
          </p:cNvPr>
          <p:cNvGrpSpPr>
            <a:grpSpLocks noChangeAspect="1"/>
          </p:cNvGrpSpPr>
          <p:nvPr>
            <p:custDataLst>
              <p:tags r:id="rId7"/>
            </p:custDataLst>
          </p:nvPr>
        </p:nvGrpSpPr>
        <p:grpSpPr>
          <a:xfrm>
            <a:off x="762000" y="2311400"/>
            <a:ext cx="4115244" cy="306067"/>
            <a:chOff x="6469952" y="-15327029"/>
            <a:chExt cx="4115244" cy="306067"/>
          </a:xfrm>
        </p:grpSpPr>
        <p:sp>
          <p:nvSpPr>
            <p:cNvPr id="7" name="任意多边形: 形状 6">
              <a:extLst>
                <a:ext uri="{FF2B5EF4-FFF2-40B4-BE49-F238E27FC236}">
                  <a16:creationId xmlns:a16="http://schemas.microsoft.com/office/drawing/2014/main" id="{0304BC20-BC78-827C-30A6-37492BA28ED9}"/>
                </a:ext>
              </a:extLst>
            </p:cNvPr>
            <p:cNvSpPr/>
            <p:nvPr>
              <p:custDataLst>
                <p:tags r:id="rId126"/>
              </p:custDataLst>
            </p:nvPr>
          </p:nvSpPr>
          <p:spPr>
            <a:xfrm flipV="1">
              <a:off x="6469952" y="-15268934"/>
              <a:ext cx="144345" cy="175644"/>
            </a:xfrm>
            <a:custGeom>
              <a:avLst/>
              <a:gdLst>
                <a:gd name="connsiteX0" fmla="*/ 17477 w 144345"/>
                <a:gd name="connsiteY0" fmla="*/ 10515 h 175644"/>
                <a:gd name="connsiteX1" fmla="*/ 0 w 144345"/>
                <a:gd name="connsiteY1" fmla="*/ 10515 h 175644"/>
                <a:gd name="connsiteX2" fmla="*/ 0 w 144345"/>
                <a:gd name="connsiteY2" fmla="*/ -1377 h 175644"/>
                <a:gd name="connsiteX3" fmla="*/ 31912 w 144345"/>
                <a:gd name="connsiteY3" fmla="*/ -616 h 175644"/>
                <a:gd name="connsiteX4" fmla="*/ 63816 w 144345"/>
                <a:gd name="connsiteY4" fmla="*/ -1377 h 175644"/>
                <a:gd name="connsiteX5" fmla="*/ 63816 w 144345"/>
                <a:gd name="connsiteY5" fmla="*/ 10515 h 175644"/>
                <a:gd name="connsiteX6" fmla="*/ 46347 w 144345"/>
                <a:gd name="connsiteY6" fmla="*/ 10515 h 175644"/>
                <a:gd name="connsiteX7" fmla="*/ 46347 w 144345"/>
                <a:gd name="connsiteY7" fmla="*/ 63412 h 175644"/>
                <a:gd name="connsiteX8" fmla="*/ 84073 w 144345"/>
                <a:gd name="connsiteY8" fmla="*/ 103404 h 175644"/>
                <a:gd name="connsiteX9" fmla="*/ 97999 w 144345"/>
                <a:gd name="connsiteY9" fmla="*/ 78854 h 175644"/>
                <a:gd name="connsiteX10" fmla="*/ 97999 w 144345"/>
                <a:gd name="connsiteY10" fmla="*/ 10515 h 175644"/>
                <a:gd name="connsiteX11" fmla="*/ 80530 w 144345"/>
                <a:gd name="connsiteY11" fmla="*/ 10515 h 175644"/>
                <a:gd name="connsiteX12" fmla="*/ 80530 w 144345"/>
                <a:gd name="connsiteY12" fmla="*/ -1377 h 175644"/>
                <a:gd name="connsiteX13" fmla="*/ 112434 w 144345"/>
                <a:gd name="connsiteY13" fmla="*/ -616 h 175644"/>
                <a:gd name="connsiteX14" fmla="*/ 144346 w 144345"/>
                <a:gd name="connsiteY14" fmla="*/ -1377 h 175644"/>
                <a:gd name="connsiteX15" fmla="*/ 144346 w 144345"/>
                <a:gd name="connsiteY15" fmla="*/ 10515 h 175644"/>
                <a:gd name="connsiteX16" fmla="*/ 126868 w 144345"/>
                <a:gd name="connsiteY16" fmla="*/ 10515 h 175644"/>
                <a:gd name="connsiteX17" fmla="*/ 126868 w 144345"/>
                <a:gd name="connsiteY17" fmla="*/ 76067 h 175644"/>
                <a:gd name="connsiteX18" fmla="*/ 87871 w 144345"/>
                <a:gd name="connsiteY18" fmla="*/ 112512 h 175644"/>
                <a:gd name="connsiteX19" fmla="*/ 44821 w 144345"/>
                <a:gd name="connsiteY19" fmla="*/ 87707 h 175644"/>
                <a:gd name="connsiteX20" fmla="*/ 44821 w 144345"/>
                <a:gd name="connsiteY20" fmla="*/ 174267 h 175644"/>
                <a:gd name="connsiteX21" fmla="*/ 0 w 144345"/>
                <a:gd name="connsiteY21" fmla="*/ 172243 h 175644"/>
                <a:gd name="connsiteX22" fmla="*/ 0 w 144345"/>
                <a:gd name="connsiteY22" fmla="*/ 160349 h 175644"/>
                <a:gd name="connsiteX23" fmla="*/ 17477 w 144345"/>
                <a:gd name="connsiteY23" fmla="*/ 150480 h 175644"/>
                <a:gd name="connsiteX24" fmla="*/ 17477 w 144345"/>
                <a:gd name="connsiteY24" fmla="*/ 10515 h 175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44345" h="175644">
                  <a:moveTo>
                    <a:pt x="17477" y="10515"/>
                  </a:moveTo>
                  <a:lnTo>
                    <a:pt x="0" y="10515"/>
                  </a:lnTo>
                  <a:lnTo>
                    <a:pt x="0" y="-1377"/>
                  </a:lnTo>
                  <a:cubicBezTo>
                    <a:pt x="7094" y="-1125"/>
                    <a:pt x="22284" y="-616"/>
                    <a:pt x="31912" y="-616"/>
                  </a:cubicBezTo>
                  <a:cubicBezTo>
                    <a:pt x="41786" y="-616"/>
                    <a:pt x="56729" y="-1125"/>
                    <a:pt x="63816" y="-1377"/>
                  </a:cubicBezTo>
                  <a:lnTo>
                    <a:pt x="63816" y="10515"/>
                  </a:lnTo>
                  <a:lnTo>
                    <a:pt x="46347" y="10515"/>
                  </a:lnTo>
                  <a:lnTo>
                    <a:pt x="46347" y="63412"/>
                  </a:lnTo>
                  <a:cubicBezTo>
                    <a:pt x="46347" y="91003"/>
                    <a:pt x="68121" y="103404"/>
                    <a:pt x="84073" y="103404"/>
                  </a:cubicBezTo>
                  <a:cubicBezTo>
                    <a:pt x="92685" y="103404"/>
                    <a:pt x="97999" y="98085"/>
                    <a:pt x="97999" y="78854"/>
                  </a:cubicBezTo>
                  <a:lnTo>
                    <a:pt x="97999" y="10515"/>
                  </a:lnTo>
                  <a:lnTo>
                    <a:pt x="80530" y="10515"/>
                  </a:lnTo>
                  <a:lnTo>
                    <a:pt x="80530" y="-1377"/>
                  </a:lnTo>
                  <a:cubicBezTo>
                    <a:pt x="87616" y="-1125"/>
                    <a:pt x="102814" y="-616"/>
                    <a:pt x="112434" y="-616"/>
                  </a:cubicBezTo>
                  <a:cubicBezTo>
                    <a:pt x="122308" y="-616"/>
                    <a:pt x="137252" y="-1125"/>
                    <a:pt x="144346" y="-1377"/>
                  </a:cubicBezTo>
                  <a:lnTo>
                    <a:pt x="144346" y="10515"/>
                  </a:lnTo>
                  <a:lnTo>
                    <a:pt x="126868" y="10515"/>
                  </a:lnTo>
                  <a:lnTo>
                    <a:pt x="126868" y="76067"/>
                  </a:lnTo>
                  <a:cubicBezTo>
                    <a:pt x="126868" y="102643"/>
                    <a:pt x="113197" y="112512"/>
                    <a:pt x="87871" y="112512"/>
                  </a:cubicBezTo>
                  <a:cubicBezTo>
                    <a:pt x="63561" y="112512"/>
                    <a:pt x="50652" y="97831"/>
                    <a:pt x="44821" y="87707"/>
                  </a:cubicBezTo>
                  <a:lnTo>
                    <a:pt x="44821" y="174267"/>
                  </a:lnTo>
                  <a:lnTo>
                    <a:pt x="0" y="172243"/>
                  </a:lnTo>
                  <a:lnTo>
                    <a:pt x="0" y="160349"/>
                  </a:lnTo>
                  <a:cubicBezTo>
                    <a:pt x="15706" y="160349"/>
                    <a:pt x="17477" y="160349"/>
                    <a:pt x="17477" y="150480"/>
                  </a:cubicBezTo>
                  <a:lnTo>
                    <a:pt x="17477" y="10515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8" name="任意多边形: 形状 7">
              <a:extLst>
                <a:ext uri="{FF2B5EF4-FFF2-40B4-BE49-F238E27FC236}">
                  <a16:creationId xmlns:a16="http://schemas.microsoft.com/office/drawing/2014/main" id="{A97A9DEC-7BEA-E68B-22B1-191CDFBAA115}"/>
                </a:ext>
              </a:extLst>
            </p:cNvPr>
            <p:cNvSpPr/>
            <p:nvPr>
              <p:custDataLst>
                <p:tags r:id="rId127"/>
              </p:custDataLst>
            </p:nvPr>
          </p:nvSpPr>
          <p:spPr>
            <a:xfrm flipV="1">
              <a:off x="6631186" y="-15327029"/>
              <a:ext cx="278340" cy="124758"/>
            </a:xfrm>
            <a:custGeom>
              <a:avLst/>
              <a:gdLst>
                <a:gd name="connsiteX0" fmla="*/ 90428 w 278340"/>
                <a:gd name="connsiteY0" fmla="*/ 118055 h 124758"/>
                <a:gd name="connsiteX1" fmla="*/ 91136 w 278340"/>
                <a:gd name="connsiteY1" fmla="*/ 120898 h 124758"/>
                <a:gd name="connsiteX2" fmla="*/ 88300 w 278340"/>
                <a:gd name="connsiteY2" fmla="*/ 123374 h 124758"/>
                <a:gd name="connsiteX3" fmla="*/ 65603 w 278340"/>
                <a:gd name="connsiteY3" fmla="*/ 121605 h 124758"/>
                <a:gd name="connsiteX4" fmla="*/ 61703 w 278340"/>
                <a:gd name="connsiteY4" fmla="*/ 117531 h 124758"/>
                <a:gd name="connsiteX5" fmla="*/ 66310 w 278340"/>
                <a:gd name="connsiteY5" fmla="*/ 115045 h 124758"/>
                <a:gd name="connsiteX6" fmla="*/ 74826 w 278340"/>
                <a:gd name="connsiteY6" fmla="*/ 112386 h 124758"/>
                <a:gd name="connsiteX7" fmla="*/ 74111 w 278340"/>
                <a:gd name="connsiteY7" fmla="*/ 108487 h 124758"/>
                <a:gd name="connsiteX8" fmla="*/ 64006 w 278340"/>
                <a:gd name="connsiteY8" fmla="*/ 68082 h 124758"/>
                <a:gd name="connsiteX9" fmla="*/ 45743 w 278340"/>
                <a:gd name="connsiteY9" fmla="*/ 78539 h 124758"/>
                <a:gd name="connsiteX10" fmla="*/ 0 w 278340"/>
                <a:gd name="connsiteY10" fmla="*/ 28032 h 124758"/>
                <a:gd name="connsiteX11" fmla="*/ 26772 w 278340"/>
                <a:gd name="connsiteY11" fmla="*/ -1384 h 124758"/>
                <a:gd name="connsiteX12" fmla="*/ 51947 w 278340"/>
                <a:gd name="connsiteY12" fmla="*/ 11017 h 124758"/>
                <a:gd name="connsiteX13" fmla="*/ 70210 w 278340"/>
                <a:gd name="connsiteY13" fmla="*/ -1384 h 124758"/>
                <a:gd name="connsiteX14" fmla="*/ 84224 w 278340"/>
                <a:gd name="connsiteY14" fmla="*/ 8009 h 124758"/>
                <a:gd name="connsiteX15" fmla="*/ 90428 w 278340"/>
                <a:gd name="connsiteY15" fmla="*/ 25731 h 124758"/>
                <a:gd name="connsiteX16" fmla="*/ 87592 w 278340"/>
                <a:gd name="connsiteY16" fmla="*/ 28032 h 124758"/>
                <a:gd name="connsiteX17" fmla="*/ 83692 w 278340"/>
                <a:gd name="connsiteY17" fmla="*/ 22538 h 124758"/>
                <a:gd name="connsiteX18" fmla="*/ 70743 w 278340"/>
                <a:gd name="connsiteY18" fmla="*/ 3579 h 124758"/>
                <a:gd name="connsiteX19" fmla="*/ 64896 w 278340"/>
                <a:gd name="connsiteY19" fmla="*/ 12257 h 124758"/>
                <a:gd name="connsiteX20" fmla="*/ 65778 w 278340"/>
                <a:gd name="connsiteY20" fmla="*/ 19530 h 124758"/>
                <a:gd name="connsiteX21" fmla="*/ 90428 w 278340"/>
                <a:gd name="connsiteY21" fmla="*/ 118055 h 124758"/>
                <a:gd name="connsiteX22" fmla="*/ 52662 w 278340"/>
                <a:gd name="connsiteY22" fmla="*/ 22538 h 124758"/>
                <a:gd name="connsiteX23" fmla="*/ 43613 w 278340"/>
                <a:gd name="connsiteY23" fmla="*/ 10669 h 124758"/>
                <a:gd name="connsiteX24" fmla="*/ 27304 w 278340"/>
                <a:gd name="connsiteY24" fmla="*/ 3579 h 124758"/>
                <a:gd name="connsiteX25" fmla="*/ 14355 w 278340"/>
                <a:gd name="connsiteY25" fmla="*/ 20769 h 124758"/>
                <a:gd name="connsiteX26" fmla="*/ 23578 w 278340"/>
                <a:gd name="connsiteY26" fmla="*/ 56743 h 124758"/>
                <a:gd name="connsiteX27" fmla="*/ 45743 w 278340"/>
                <a:gd name="connsiteY27" fmla="*/ 73576 h 124758"/>
                <a:gd name="connsiteX28" fmla="*/ 61528 w 278340"/>
                <a:gd name="connsiteY28" fmla="*/ 58157 h 124758"/>
                <a:gd name="connsiteX29" fmla="*/ 60995 w 278340"/>
                <a:gd name="connsiteY29" fmla="*/ 55679 h 124758"/>
                <a:gd name="connsiteX30" fmla="*/ 52662 w 278340"/>
                <a:gd name="connsiteY30" fmla="*/ 22538 h 124758"/>
                <a:gd name="connsiteX31" fmla="*/ 134207 w 278340"/>
                <a:gd name="connsiteY31" fmla="*/ 40792 h 124758"/>
                <a:gd name="connsiteX32" fmla="*/ 162750 w 278340"/>
                <a:gd name="connsiteY32" fmla="*/ 44515 h 124758"/>
                <a:gd name="connsiteX33" fmla="*/ 178353 w 278340"/>
                <a:gd name="connsiteY33" fmla="*/ 62944 h 124758"/>
                <a:gd name="connsiteX34" fmla="*/ 156371 w 278340"/>
                <a:gd name="connsiteY34" fmla="*/ 78539 h 124758"/>
                <a:gd name="connsiteX35" fmla="*/ 106363 w 278340"/>
                <a:gd name="connsiteY35" fmla="*/ 31931 h 124758"/>
                <a:gd name="connsiteX36" fmla="*/ 138282 w 278340"/>
                <a:gd name="connsiteY36" fmla="*/ -1384 h 124758"/>
                <a:gd name="connsiteX37" fmla="*/ 182253 w 278340"/>
                <a:gd name="connsiteY37" fmla="*/ 18639 h 124758"/>
                <a:gd name="connsiteX38" fmla="*/ 179242 w 278340"/>
                <a:gd name="connsiteY38" fmla="*/ 21649 h 124758"/>
                <a:gd name="connsiteX39" fmla="*/ 176406 w 278340"/>
                <a:gd name="connsiteY39" fmla="*/ 19878 h 124758"/>
                <a:gd name="connsiteX40" fmla="*/ 138640 w 278340"/>
                <a:gd name="connsiteY40" fmla="*/ 3579 h 124758"/>
                <a:gd name="connsiteX41" fmla="*/ 120908 w 278340"/>
                <a:gd name="connsiteY41" fmla="*/ 25016 h 124758"/>
                <a:gd name="connsiteX42" fmla="*/ 123037 w 278340"/>
                <a:gd name="connsiteY42" fmla="*/ 40792 h 124758"/>
                <a:gd name="connsiteX43" fmla="*/ 134207 w 278340"/>
                <a:gd name="connsiteY43" fmla="*/ 40792 h 124758"/>
                <a:gd name="connsiteX44" fmla="*/ 124451 w 278340"/>
                <a:gd name="connsiteY44" fmla="*/ 45754 h 124758"/>
                <a:gd name="connsiteX45" fmla="*/ 156371 w 278340"/>
                <a:gd name="connsiteY45" fmla="*/ 73576 h 124758"/>
                <a:gd name="connsiteX46" fmla="*/ 170734 w 278340"/>
                <a:gd name="connsiteY46" fmla="*/ 62944 h 124758"/>
                <a:gd name="connsiteX47" fmla="*/ 133142 w 278340"/>
                <a:gd name="connsiteY47" fmla="*/ 45754 h 124758"/>
                <a:gd name="connsiteX48" fmla="*/ 124451 w 278340"/>
                <a:gd name="connsiteY48" fmla="*/ 45754 h 124758"/>
                <a:gd name="connsiteX49" fmla="*/ 268236 w 278340"/>
                <a:gd name="connsiteY49" fmla="*/ 68264 h 124758"/>
                <a:gd name="connsiteX50" fmla="*/ 259193 w 278340"/>
                <a:gd name="connsiteY50" fmla="*/ 58339 h 124758"/>
                <a:gd name="connsiteX51" fmla="*/ 266106 w 278340"/>
                <a:gd name="connsiteY51" fmla="*/ 51781 h 124758"/>
                <a:gd name="connsiteX52" fmla="*/ 276218 w 278340"/>
                <a:gd name="connsiteY52" fmla="*/ 63120 h 124758"/>
                <a:gd name="connsiteX53" fmla="*/ 252808 w 278340"/>
                <a:gd name="connsiteY53" fmla="*/ 78539 h 124758"/>
                <a:gd name="connsiteX54" fmla="*/ 201567 w 278340"/>
                <a:gd name="connsiteY54" fmla="*/ 29447 h 124758"/>
                <a:gd name="connsiteX55" fmla="*/ 234369 w 278340"/>
                <a:gd name="connsiteY55" fmla="*/ -1384 h 124758"/>
                <a:gd name="connsiteX56" fmla="*/ 278341 w 278340"/>
                <a:gd name="connsiteY56" fmla="*/ 18639 h 124758"/>
                <a:gd name="connsiteX57" fmla="*/ 275329 w 278340"/>
                <a:gd name="connsiteY57" fmla="*/ 21649 h 124758"/>
                <a:gd name="connsiteX58" fmla="*/ 272494 w 278340"/>
                <a:gd name="connsiteY58" fmla="*/ 19878 h 124758"/>
                <a:gd name="connsiteX59" fmla="*/ 234726 w 278340"/>
                <a:gd name="connsiteY59" fmla="*/ 3579 h 124758"/>
                <a:gd name="connsiteX60" fmla="*/ 216280 w 278340"/>
                <a:gd name="connsiteY60" fmla="*/ 23245 h 124758"/>
                <a:gd name="connsiteX61" fmla="*/ 227990 w 278340"/>
                <a:gd name="connsiteY61" fmla="*/ 59936 h 124758"/>
                <a:gd name="connsiteX62" fmla="*/ 252808 w 278340"/>
                <a:gd name="connsiteY62" fmla="*/ 73576 h 124758"/>
                <a:gd name="connsiteX63" fmla="*/ 268236 w 278340"/>
                <a:gd name="connsiteY63" fmla="*/ 68264 h 124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278340" h="124758">
                  <a:moveTo>
                    <a:pt x="90428" y="118055"/>
                  </a:moveTo>
                  <a:cubicBezTo>
                    <a:pt x="90603" y="118412"/>
                    <a:pt x="91136" y="120715"/>
                    <a:pt x="91136" y="120898"/>
                  </a:cubicBezTo>
                  <a:cubicBezTo>
                    <a:pt x="91136" y="121778"/>
                    <a:pt x="90428" y="123374"/>
                    <a:pt x="88300" y="123374"/>
                  </a:cubicBezTo>
                  <a:cubicBezTo>
                    <a:pt x="84748" y="123374"/>
                    <a:pt x="70036" y="121961"/>
                    <a:pt x="65603" y="121605"/>
                  </a:cubicBezTo>
                  <a:cubicBezTo>
                    <a:pt x="64181" y="121430"/>
                    <a:pt x="61703" y="121247"/>
                    <a:pt x="61703" y="117531"/>
                  </a:cubicBezTo>
                  <a:cubicBezTo>
                    <a:pt x="61703" y="115045"/>
                    <a:pt x="64181" y="115045"/>
                    <a:pt x="66310" y="115045"/>
                  </a:cubicBezTo>
                  <a:cubicBezTo>
                    <a:pt x="74826" y="115045"/>
                    <a:pt x="74826" y="113808"/>
                    <a:pt x="74826" y="112386"/>
                  </a:cubicBezTo>
                  <a:cubicBezTo>
                    <a:pt x="74826" y="111147"/>
                    <a:pt x="74468" y="110083"/>
                    <a:pt x="74111" y="108487"/>
                  </a:cubicBezTo>
                  <a:lnTo>
                    <a:pt x="64006" y="68082"/>
                  </a:lnTo>
                  <a:cubicBezTo>
                    <a:pt x="60280" y="73933"/>
                    <a:pt x="54251" y="78539"/>
                    <a:pt x="45743" y="78539"/>
                  </a:cubicBezTo>
                  <a:cubicBezTo>
                    <a:pt x="23046" y="78539"/>
                    <a:pt x="0" y="53552"/>
                    <a:pt x="0" y="28032"/>
                  </a:cubicBezTo>
                  <a:cubicBezTo>
                    <a:pt x="0" y="10844"/>
                    <a:pt x="11519" y="-1384"/>
                    <a:pt x="26772" y="-1384"/>
                  </a:cubicBezTo>
                  <a:cubicBezTo>
                    <a:pt x="36345" y="-1384"/>
                    <a:pt x="44853" y="4110"/>
                    <a:pt x="51947" y="11017"/>
                  </a:cubicBezTo>
                  <a:cubicBezTo>
                    <a:pt x="55316" y="387"/>
                    <a:pt x="65603" y="-1384"/>
                    <a:pt x="70210" y="-1384"/>
                  </a:cubicBezTo>
                  <a:cubicBezTo>
                    <a:pt x="76598" y="-1384"/>
                    <a:pt x="81030" y="2515"/>
                    <a:pt x="84224" y="8009"/>
                  </a:cubicBezTo>
                  <a:cubicBezTo>
                    <a:pt x="88125" y="14916"/>
                    <a:pt x="90428" y="25016"/>
                    <a:pt x="90428" y="25731"/>
                  </a:cubicBezTo>
                  <a:cubicBezTo>
                    <a:pt x="90428" y="28032"/>
                    <a:pt x="88125" y="28032"/>
                    <a:pt x="87592" y="28032"/>
                  </a:cubicBezTo>
                  <a:cubicBezTo>
                    <a:pt x="85106" y="28032"/>
                    <a:pt x="84931" y="27327"/>
                    <a:pt x="83692" y="22538"/>
                  </a:cubicBezTo>
                  <a:cubicBezTo>
                    <a:pt x="81563" y="14035"/>
                    <a:pt x="78195" y="3579"/>
                    <a:pt x="70743" y="3579"/>
                  </a:cubicBezTo>
                  <a:cubicBezTo>
                    <a:pt x="66135" y="3579"/>
                    <a:pt x="64896" y="7477"/>
                    <a:pt x="64896" y="12257"/>
                  </a:cubicBezTo>
                  <a:cubicBezTo>
                    <a:pt x="64896" y="15631"/>
                    <a:pt x="65245" y="17219"/>
                    <a:pt x="65778" y="19530"/>
                  </a:cubicBezTo>
                  <a:lnTo>
                    <a:pt x="90428" y="118055"/>
                  </a:lnTo>
                  <a:close/>
                  <a:moveTo>
                    <a:pt x="52662" y="22538"/>
                  </a:moveTo>
                  <a:cubicBezTo>
                    <a:pt x="51415" y="17576"/>
                    <a:pt x="47514" y="14035"/>
                    <a:pt x="43613" y="10669"/>
                  </a:cubicBezTo>
                  <a:cubicBezTo>
                    <a:pt x="42017" y="9247"/>
                    <a:pt x="34931" y="3579"/>
                    <a:pt x="27304" y="3579"/>
                  </a:cubicBezTo>
                  <a:cubicBezTo>
                    <a:pt x="20742" y="3579"/>
                    <a:pt x="14355" y="8183"/>
                    <a:pt x="14355" y="20769"/>
                  </a:cubicBezTo>
                  <a:cubicBezTo>
                    <a:pt x="14355" y="30160"/>
                    <a:pt x="19503" y="49653"/>
                    <a:pt x="23578" y="56743"/>
                  </a:cubicBezTo>
                  <a:cubicBezTo>
                    <a:pt x="31737" y="70917"/>
                    <a:pt x="40777" y="73576"/>
                    <a:pt x="45743" y="73576"/>
                  </a:cubicBezTo>
                  <a:cubicBezTo>
                    <a:pt x="58151" y="73576"/>
                    <a:pt x="61528" y="60110"/>
                    <a:pt x="61528" y="58157"/>
                  </a:cubicBezTo>
                  <a:cubicBezTo>
                    <a:pt x="61528" y="57450"/>
                    <a:pt x="61170" y="56211"/>
                    <a:pt x="60995" y="55679"/>
                  </a:cubicBezTo>
                  <a:lnTo>
                    <a:pt x="52662" y="22538"/>
                  </a:lnTo>
                  <a:close/>
                  <a:moveTo>
                    <a:pt x="134207" y="40792"/>
                  </a:moveTo>
                  <a:cubicBezTo>
                    <a:pt x="139172" y="40792"/>
                    <a:pt x="153178" y="41150"/>
                    <a:pt x="162750" y="44515"/>
                  </a:cubicBezTo>
                  <a:cubicBezTo>
                    <a:pt x="175874" y="49121"/>
                    <a:pt x="178353" y="57625"/>
                    <a:pt x="178353" y="62944"/>
                  </a:cubicBezTo>
                  <a:cubicBezTo>
                    <a:pt x="178353" y="72694"/>
                    <a:pt x="168605" y="78539"/>
                    <a:pt x="156371" y="78539"/>
                  </a:cubicBezTo>
                  <a:cubicBezTo>
                    <a:pt x="135088" y="78539"/>
                    <a:pt x="106363" y="62237"/>
                    <a:pt x="106363" y="31931"/>
                  </a:cubicBezTo>
                  <a:cubicBezTo>
                    <a:pt x="106363" y="14035"/>
                    <a:pt x="117540" y="-1384"/>
                    <a:pt x="138282" y="-1384"/>
                  </a:cubicBezTo>
                  <a:cubicBezTo>
                    <a:pt x="168248" y="-1384"/>
                    <a:pt x="182253" y="16155"/>
                    <a:pt x="182253" y="18639"/>
                  </a:cubicBezTo>
                  <a:cubicBezTo>
                    <a:pt x="182253" y="19703"/>
                    <a:pt x="180664" y="21649"/>
                    <a:pt x="179242" y="21649"/>
                  </a:cubicBezTo>
                  <a:cubicBezTo>
                    <a:pt x="178178" y="21649"/>
                    <a:pt x="177820" y="21301"/>
                    <a:pt x="176406" y="19878"/>
                  </a:cubicBezTo>
                  <a:cubicBezTo>
                    <a:pt x="162575" y="3579"/>
                    <a:pt x="141825" y="3579"/>
                    <a:pt x="138640" y="3579"/>
                  </a:cubicBezTo>
                  <a:cubicBezTo>
                    <a:pt x="127995" y="3579"/>
                    <a:pt x="120908" y="10669"/>
                    <a:pt x="120908" y="25016"/>
                  </a:cubicBezTo>
                  <a:cubicBezTo>
                    <a:pt x="120908" y="27500"/>
                    <a:pt x="120908" y="31042"/>
                    <a:pt x="123037" y="40792"/>
                  </a:cubicBezTo>
                  <a:lnTo>
                    <a:pt x="134207" y="40792"/>
                  </a:lnTo>
                  <a:close/>
                  <a:moveTo>
                    <a:pt x="124451" y="45754"/>
                  </a:moveTo>
                  <a:cubicBezTo>
                    <a:pt x="131720" y="71447"/>
                    <a:pt x="151406" y="73576"/>
                    <a:pt x="156371" y="73576"/>
                  </a:cubicBezTo>
                  <a:cubicBezTo>
                    <a:pt x="164172" y="73576"/>
                    <a:pt x="170734" y="69678"/>
                    <a:pt x="170734" y="62944"/>
                  </a:cubicBezTo>
                  <a:cubicBezTo>
                    <a:pt x="170734" y="45754"/>
                    <a:pt x="140769" y="45754"/>
                    <a:pt x="133142" y="45754"/>
                  </a:cubicBezTo>
                  <a:lnTo>
                    <a:pt x="124451" y="45754"/>
                  </a:lnTo>
                  <a:close/>
                  <a:moveTo>
                    <a:pt x="268236" y="68264"/>
                  </a:moveTo>
                  <a:cubicBezTo>
                    <a:pt x="261855" y="67200"/>
                    <a:pt x="259193" y="62237"/>
                    <a:pt x="259193" y="58339"/>
                  </a:cubicBezTo>
                  <a:cubicBezTo>
                    <a:pt x="259193" y="53552"/>
                    <a:pt x="262920" y="51781"/>
                    <a:pt x="266106" y="51781"/>
                  </a:cubicBezTo>
                  <a:cubicBezTo>
                    <a:pt x="270005" y="51781"/>
                    <a:pt x="276218" y="54615"/>
                    <a:pt x="276218" y="63120"/>
                  </a:cubicBezTo>
                  <a:cubicBezTo>
                    <a:pt x="276218" y="75172"/>
                    <a:pt x="262389" y="78539"/>
                    <a:pt x="252808" y="78539"/>
                  </a:cubicBezTo>
                  <a:cubicBezTo>
                    <a:pt x="226210" y="78539"/>
                    <a:pt x="201567" y="54083"/>
                    <a:pt x="201567" y="29447"/>
                  </a:cubicBezTo>
                  <a:cubicBezTo>
                    <a:pt x="201567" y="14209"/>
                    <a:pt x="212205" y="-1384"/>
                    <a:pt x="234369" y="-1384"/>
                  </a:cubicBezTo>
                  <a:cubicBezTo>
                    <a:pt x="264334" y="-1384"/>
                    <a:pt x="278341" y="16155"/>
                    <a:pt x="278341" y="18639"/>
                  </a:cubicBezTo>
                  <a:cubicBezTo>
                    <a:pt x="278341" y="19703"/>
                    <a:pt x="276752" y="21649"/>
                    <a:pt x="275329" y="21649"/>
                  </a:cubicBezTo>
                  <a:cubicBezTo>
                    <a:pt x="274263" y="21649"/>
                    <a:pt x="273908" y="21301"/>
                    <a:pt x="272494" y="19878"/>
                  </a:cubicBezTo>
                  <a:cubicBezTo>
                    <a:pt x="258662" y="3579"/>
                    <a:pt x="237912" y="3579"/>
                    <a:pt x="234726" y="3579"/>
                  </a:cubicBezTo>
                  <a:cubicBezTo>
                    <a:pt x="221960" y="3579"/>
                    <a:pt x="216280" y="12257"/>
                    <a:pt x="216280" y="23245"/>
                  </a:cubicBezTo>
                  <a:cubicBezTo>
                    <a:pt x="216280" y="28391"/>
                    <a:pt x="218766" y="47701"/>
                    <a:pt x="227990" y="59936"/>
                  </a:cubicBezTo>
                  <a:cubicBezTo>
                    <a:pt x="234726" y="68614"/>
                    <a:pt x="243941" y="73576"/>
                    <a:pt x="252808" y="73576"/>
                  </a:cubicBezTo>
                  <a:cubicBezTo>
                    <a:pt x="255294" y="73576"/>
                    <a:pt x="263803" y="73226"/>
                    <a:pt x="268236" y="68264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9" name="任意多边形: 形状 8">
              <a:extLst>
                <a:ext uri="{FF2B5EF4-FFF2-40B4-BE49-F238E27FC236}">
                  <a16:creationId xmlns:a16="http://schemas.microsoft.com/office/drawing/2014/main" id="{3A4372B6-9B50-CCA9-2BAA-D002D1475A10}"/>
                </a:ext>
              </a:extLst>
            </p:cNvPr>
            <p:cNvSpPr/>
            <p:nvPr>
              <p:custDataLst>
                <p:tags r:id="rId128"/>
              </p:custDataLst>
            </p:nvPr>
          </p:nvSpPr>
          <p:spPr>
            <a:xfrm flipV="1">
              <a:off x="6922511" y="-15194117"/>
              <a:ext cx="73761" cy="13649"/>
            </a:xfrm>
            <a:custGeom>
              <a:avLst/>
              <a:gdLst>
                <a:gd name="connsiteX0" fmla="*/ 73762 w 73761"/>
                <a:gd name="connsiteY0" fmla="*/ 5363 h 13649"/>
                <a:gd name="connsiteX1" fmla="*/ 64896 w 73761"/>
                <a:gd name="connsiteY1" fmla="*/ 12272 h 13649"/>
                <a:gd name="connsiteX2" fmla="*/ 8866 w 73761"/>
                <a:gd name="connsiteY2" fmla="*/ 12272 h 13649"/>
                <a:gd name="connsiteX3" fmla="*/ 0 w 73761"/>
                <a:gd name="connsiteY3" fmla="*/ 5539 h 13649"/>
                <a:gd name="connsiteX4" fmla="*/ 8866 w 73761"/>
                <a:gd name="connsiteY4" fmla="*/ -1378 h 13649"/>
                <a:gd name="connsiteX5" fmla="*/ 64896 w 73761"/>
                <a:gd name="connsiteY5" fmla="*/ -1378 h 13649"/>
                <a:gd name="connsiteX6" fmla="*/ 73762 w 73761"/>
                <a:gd name="connsiteY6" fmla="*/ 5363 h 13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761" h="13649">
                  <a:moveTo>
                    <a:pt x="73762" y="5363"/>
                  </a:moveTo>
                  <a:cubicBezTo>
                    <a:pt x="73762" y="12272"/>
                    <a:pt x="67025" y="12272"/>
                    <a:pt x="64896" y="12272"/>
                  </a:cubicBezTo>
                  <a:lnTo>
                    <a:pt x="8866" y="12272"/>
                  </a:lnTo>
                  <a:cubicBezTo>
                    <a:pt x="6919" y="12272"/>
                    <a:pt x="0" y="12272"/>
                    <a:pt x="0" y="5539"/>
                  </a:cubicBezTo>
                  <a:cubicBezTo>
                    <a:pt x="0" y="-1378"/>
                    <a:pt x="6737" y="-1378"/>
                    <a:pt x="8866" y="-1378"/>
                  </a:cubicBezTo>
                  <a:lnTo>
                    <a:pt x="64896" y="-1378"/>
                  </a:lnTo>
                  <a:cubicBezTo>
                    <a:pt x="66850" y="-1378"/>
                    <a:pt x="73762" y="-1378"/>
                    <a:pt x="73762" y="5363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0" name="任意多边形: 形状 9">
              <a:extLst>
                <a:ext uri="{FF2B5EF4-FFF2-40B4-BE49-F238E27FC236}">
                  <a16:creationId xmlns:a16="http://schemas.microsoft.com/office/drawing/2014/main" id="{1321966F-D891-EAA9-542E-095F56E03CB3}"/>
                </a:ext>
              </a:extLst>
            </p:cNvPr>
            <p:cNvSpPr/>
            <p:nvPr>
              <p:custDataLst>
                <p:tags r:id="rId129"/>
              </p:custDataLst>
            </p:nvPr>
          </p:nvSpPr>
          <p:spPr>
            <a:xfrm flipV="1">
              <a:off x="7019133" y="-15282193"/>
              <a:ext cx="184211" cy="79922"/>
            </a:xfrm>
            <a:custGeom>
              <a:avLst/>
              <a:gdLst>
                <a:gd name="connsiteX0" fmla="*/ 63831 w 184211"/>
                <a:gd name="connsiteY0" fmla="*/ 67020 h 79922"/>
                <a:gd name="connsiteX1" fmla="*/ 56380 w 184211"/>
                <a:gd name="connsiteY1" fmla="*/ 58691 h 79922"/>
                <a:gd name="connsiteX2" fmla="*/ 62234 w 184211"/>
                <a:gd name="connsiteY2" fmla="*/ 53021 h 79922"/>
                <a:gd name="connsiteX3" fmla="*/ 70743 w 184211"/>
                <a:gd name="connsiteY3" fmla="*/ 63121 h 79922"/>
                <a:gd name="connsiteX4" fmla="*/ 47165 w 184211"/>
                <a:gd name="connsiteY4" fmla="*/ 78541 h 79922"/>
                <a:gd name="connsiteX5" fmla="*/ 14538 w 184211"/>
                <a:gd name="connsiteY5" fmla="*/ 52665 h 79922"/>
                <a:gd name="connsiteX6" fmla="*/ 20742 w 184211"/>
                <a:gd name="connsiteY6" fmla="*/ 39730 h 79922"/>
                <a:gd name="connsiteX7" fmla="*/ 40777 w 184211"/>
                <a:gd name="connsiteY7" fmla="*/ 33355 h 79922"/>
                <a:gd name="connsiteX8" fmla="*/ 55855 w 184211"/>
                <a:gd name="connsiteY8" fmla="*/ 21651 h 79922"/>
                <a:gd name="connsiteX9" fmla="*/ 46457 w 184211"/>
                <a:gd name="connsiteY9" fmla="*/ 7479 h 79922"/>
                <a:gd name="connsiteX10" fmla="*/ 28726 w 184211"/>
                <a:gd name="connsiteY10" fmla="*/ 3580 h 79922"/>
                <a:gd name="connsiteX11" fmla="*/ 7444 w 184211"/>
                <a:gd name="connsiteY11" fmla="*/ 11019 h 79922"/>
                <a:gd name="connsiteX12" fmla="*/ 17199 w 184211"/>
                <a:gd name="connsiteY12" fmla="*/ 21119 h 79922"/>
                <a:gd name="connsiteX13" fmla="*/ 10280 w 184211"/>
                <a:gd name="connsiteY13" fmla="*/ 27677 h 79922"/>
                <a:gd name="connsiteX14" fmla="*/ 0 w 184211"/>
                <a:gd name="connsiteY14" fmla="*/ 15808 h 79922"/>
                <a:gd name="connsiteX15" fmla="*/ 28544 w 184211"/>
                <a:gd name="connsiteY15" fmla="*/ -1382 h 79922"/>
                <a:gd name="connsiteX16" fmla="*/ 67200 w 184211"/>
                <a:gd name="connsiteY16" fmla="*/ 27860 h 79922"/>
                <a:gd name="connsiteX17" fmla="*/ 42732 w 184211"/>
                <a:gd name="connsiteY17" fmla="*/ 48591 h 79922"/>
                <a:gd name="connsiteX18" fmla="*/ 35637 w 184211"/>
                <a:gd name="connsiteY18" fmla="*/ 50011 h 79922"/>
                <a:gd name="connsiteX19" fmla="*/ 25882 w 184211"/>
                <a:gd name="connsiteY19" fmla="*/ 58872 h 79922"/>
                <a:gd name="connsiteX20" fmla="*/ 32976 w 184211"/>
                <a:gd name="connsiteY20" fmla="*/ 70211 h 79922"/>
                <a:gd name="connsiteX21" fmla="*/ 46990 w 184211"/>
                <a:gd name="connsiteY21" fmla="*/ 73578 h 79922"/>
                <a:gd name="connsiteX22" fmla="*/ 63831 w 184211"/>
                <a:gd name="connsiteY22" fmla="*/ 67020 h 79922"/>
                <a:gd name="connsiteX23" fmla="*/ 157789 w 184211"/>
                <a:gd name="connsiteY23" fmla="*/ 68084 h 79922"/>
                <a:gd name="connsiteX24" fmla="*/ 139525 w 184211"/>
                <a:gd name="connsiteY24" fmla="*/ 78541 h 79922"/>
                <a:gd name="connsiteX25" fmla="*/ 93783 w 184211"/>
                <a:gd name="connsiteY25" fmla="*/ 28034 h 79922"/>
                <a:gd name="connsiteX26" fmla="*/ 120555 w 184211"/>
                <a:gd name="connsiteY26" fmla="*/ -1382 h 79922"/>
                <a:gd name="connsiteX27" fmla="*/ 145730 w 184211"/>
                <a:gd name="connsiteY27" fmla="*/ 11019 h 79922"/>
                <a:gd name="connsiteX28" fmla="*/ 163993 w 184211"/>
                <a:gd name="connsiteY28" fmla="*/ -1382 h 79922"/>
                <a:gd name="connsiteX29" fmla="*/ 178007 w 184211"/>
                <a:gd name="connsiteY29" fmla="*/ 8011 h 79922"/>
                <a:gd name="connsiteX30" fmla="*/ 184211 w 184211"/>
                <a:gd name="connsiteY30" fmla="*/ 25733 h 79922"/>
                <a:gd name="connsiteX31" fmla="*/ 181375 w 184211"/>
                <a:gd name="connsiteY31" fmla="*/ 28034 h 79922"/>
                <a:gd name="connsiteX32" fmla="*/ 177475 w 184211"/>
                <a:gd name="connsiteY32" fmla="*/ 22540 h 79922"/>
                <a:gd name="connsiteX33" fmla="*/ 164526 w 184211"/>
                <a:gd name="connsiteY33" fmla="*/ 3580 h 79922"/>
                <a:gd name="connsiteX34" fmla="*/ 158679 w 184211"/>
                <a:gd name="connsiteY34" fmla="*/ 12258 h 79922"/>
                <a:gd name="connsiteX35" fmla="*/ 161332 w 184211"/>
                <a:gd name="connsiteY35" fmla="*/ 26265 h 79922"/>
                <a:gd name="connsiteX36" fmla="*/ 165233 w 184211"/>
                <a:gd name="connsiteY36" fmla="*/ 42216 h 79922"/>
                <a:gd name="connsiteX37" fmla="*/ 168784 w 184211"/>
                <a:gd name="connsiteY37" fmla="*/ 55681 h 79922"/>
                <a:gd name="connsiteX38" fmla="*/ 171977 w 184211"/>
                <a:gd name="connsiteY38" fmla="*/ 69504 h 79922"/>
                <a:gd name="connsiteX39" fmla="*/ 165948 w 184211"/>
                <a:gd name="connsiteY39" fmla="*/ 75174 h 79922"/>
                <a:gd name="connsiteX40" fmla="*/ 157789 w 184211"/>
                <a:gd name="connsiteY40" fmla="*/ 68084 h 79922"/>
                <a:gd name="connsiteX41" fmla="*/ 146445 w 184211"/>
                <a:gd name="connsiteY41" fmla="*/ 22540 h 79922"/>
                <a:gd name="connsiteX42" fmla="*/ 137396 w 184211"/>
                <a:gd name="connsiteY42" fmla="*/ 10670 h 79922"/>
                <a:gd name="connsiteX43" fmla="*/ 121087 w 184211"/>
                <a:gd name="connsiteY43" fmla="*/ 3580 h 79922"/>
                <a:gd name="connsiteX44" fmla="*/ 108138 w 184211"/>
                <a:gd name="connsiteY44" fmla="*/ 20770 h 79922"/>
                <a:gd name="connsiteX45" fmla="*/ 117361 w 184211"/>
                <a:gd name="connsiteY45" fmla="*/ 56745 h 79922"/>
                <a:gd name="connsiteX46" fmla="*/ 139525 w 184211"/>
                <a:gd name="connsiteY46" fmla="*/ 73578 h 79922"/>
                <a:gd name="connsiteX47" fmla="*/ 155310 w 184211"/>
                <a:gd name="connsiteY47" fmla="*/ 58159 h 79922"/>
                <a:gd name="connsiteX48" fmla="*/ 154778 w 184211"/>
                <a:gd name="connsiteY48" fmla="*/ 55681 h 79922"/>
                <a:gd name="connsiteX49" fmla="*/ 146445 w 184211"/>
                <a:gd name="connsiteY49" fmla="*/ 22540 h 79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84211" h="79922">
                  <a:moveTo>
                    <a:pt x="63831" y="67020"/>
                  </a:moveTo>
                  <a:cubicBezTo>
                    <a:pt x="59224" y="65955"/>
                    <a:pt x="56380" y="62239"/>
                    <a:pt x="56380" y="58691"/>
                  </a:cubicBezTo>
                  <a:cubicBezTo>
                    <a:pt x="56380" y="54617"/>
                    <a:pt x="59931" y="53021"/>
                    <a:pt x="62234" y="53021"/>
                  </a:cubicBezTo>
                  <a:cubicBezTo>
                    <a:pt x="64006" y="53021"/>
                    <a:pt x="70743" y="54085"/>
                    <a:pt x="70743" y="63121"/>
                  </a:cubicBezTo>
                  <a:cubicBezTo>
                    <a:pt x="70743" y="74642"/>
                    <a:pt x="57976" y="78541"/>
                    <a:pt x="47165" y="78541"/>
                  </a:cubicBezTo>
                  <a:cubicBezTo>
                    <a:pt x="19503" y="78541"/>
                    <a:pt x="14538" y="58159"/>
                    <a:pt x="14538" y="52665"/>
                  </a:cubicBezTo>
                  <a:cubicBezTo>
                    <a:pt x="14538" y="46114"/>
                    <a:pt x="18263" y="41858"/>
                    <a:pt x="20742" y="39730"/>
                  </a:cubicBezTo>
                  <a:cubicBezTo>
                    <a:pt x="25350" y="36190"/>
                    <a:pt x="28544" y="35475"/>
                    <a:pt x="40777" y="33355"/>
                  </a:cubicBezTo>
                  <a:cubicBezTo>
                    <a:pt x="44503" y="32640"/>
                    <a:pt x="55855" y="30512"/>
                    <a:pt x="55855" y="21651"/>
                  </a:cubicBezTo>
                  <a:cubicBezTo>
                    <a:pt x="55855" y="18641"/>
                    <a:pt x="53901" y="11909"/>
                    <a:pt x="46457" y="7479"/>
                  </a:cubicBezTo>
                  <a:cubicBezTo>
                    <a:pt x="39538" y="3580"/>
                    <a:pt x="30847" y="3580"/>
                    <a:pt x="28726" y="3580"/>
                  </a:cubicBezTo>
                  <a:cubicBezTo>
                    <a:pt x="21632" y="3580"/>
                    <a:pt x="11527" y="5176"/>
                    <a:pt x="7444" y="11019"/>
                  </a:cubicBezTo>
                  <a:cubicBezTo>
                    <a:pt x="13299" y="11726"/>
                    <a:pt x="17199" y="16157"/>
                    <a:pt x="17199" y="21119"/>
                  </a:cubicBezTo>
                  <a:cubicBezTo>
                    <a:pt x="17199" y="25550"/>
                    <a:pt x="14005" y="27677"/>
                    <a:pt x="10280" y="27677"/>
                  </a:cubicBezTo>
                  <a:cubicBezTo>
                    <a:pt x="5140" y="27677"/>
                    <a:pt x="0" y="23604"/>
                    <a:pt x="0" y="15808"/>
                  </a:cubicBezTo>
                  <a:cubicBezTo>
                    <a:pt x="0" y="5176"/>
                    <a:pt x="11344" y="-1382"/>
                    <a:pt x="28544" y="-1382"/>
                  </a:cubicBezTo>
                  <a:cubicBezTo>
                    <a:pt x="61170" y="-1382"/>
                    <a:pt x="67200" y="20944"/>
                    <a:pt x="67200" y="27860"/>
                  </a:cubicBezTo>
                  <a:cubicBezTo>
                    <a:pt x="67200" y="44160"/>
                    <a:pt x="49294" y="47352"/>
                    <a:pt x="42732" y="48591"/>
                  </a:cubicBezTo>
                  <a:cubicBezTo>
                    <a:pt x="41135" y="48948"/>
                    <a:pt x="36702" y="49655"/>
                    <a:pt x="35637" y="50011"/>
                  </a:cubicBezTo>
                  <a:cubicBezTo>
                    <a:pt x="29076" y="51250"/>
                    <a:pt x="25882" y="54975"/>
                    <a:pt x="25882" y="58872"/>
                  </a:cubicBezTo>
                  <a:cubicBezTo>
                    <a:pt x="25882" y="62946"/>
                    <a:pt x="29076" y="67733"/>
                    <a:pt x="32976" y="70211"/>
                  </a:cubicBezTo>
                  <a:cubicBezTo>
                    <a:pt x="37767" y="73228"/>
                    <a:pt x="43971" y="73578"/>
                    <a:pt x="46990" y="73578"/>
                  </a:cubicBezTo>
                  <a:cubicBezTo>
                    <a:pt x="50708" y="73578"/>
                    <a:pt x="59931" y="73046"/>
                    <a:pt x="63831" y="67020"/>
                  </a:cubicBezTo>
                  <a:close/>
                  <a:moveTo>
                    <a:pt x="157789" y="68084"/>
                  </a:moveTo>
                  <a:cubicBezTo>
                    <a:pt x="154063" y="73935"/>
                    <a:pt x="148034" y="78541"/>
                    <a:pt x="139525" y="78541"/>
                  </a:cubicBezTo>
                  <a:cubicBezTo>
                    <a:pt x="116829" y="78541"/>
                    <a:pt x="93783" y="53553"/>
                    <a:pt x="93783" y="28034"/>
                  </a:cubicBezTo>
                  <a:cubicBezTo>
                    <a:pt x="93783" y="10846"/>
                    <a:pt x="105302" y="-1382"/>
                    <a:pt x="120555" y="-1382"/>
                  </a:cubicBezTo>
                  <a:cubicBezTo>
                    <a:pt x="130127" y="-1382"/>
                    <a:pt x="138636" y="4112"/>
                    <a:pt x="145730" y="11019"/>
                  </a:cubicBezTo>
                  <a:cubicBezTo>
                    <a:pt x="149098" y="389"/>
                    <a:pt x="159386" y="-1382"/>
                    <a:pt x="163993" y="-1382"/>
                  </a:cubicBezTo>
                  <a:cubicBezTo>
                    <a:pt x="170381" y="-1382"/>
                    <a:pt x="174814" y="2516"/>
                    <a:pt x="178007" y="8011"/>
                  </a:cubicBezTo>
                  <a:cubicBezTo>
                    <a:pt x="181907" y="14918"/>
                    <a:pt x="184211" y="25018"/>
                    <a:pt x="184211" y="25733"/>
                  </a:cubicBezTo>
                  <a:cubicBezTo>
                    <a:pt x="184211" y="28034"/>
                    <a:pt x="181907" y="28034"/>
                    <a:pt x="181375" y="28034"/>
                  </a:cubicBezTo>
                  <a:cubicBezTo>
                    <a:pt x="178889" y="28034"/>
                    <a:pt x="178714" y="27329"/>
                    <a:pt x="177475" y="22540"/>
                  </a:cubicBezTo>
                  <a:cubicBezTo>
                    <a:pt x="175346" y="14037"/>
                    <a:pt x="171977" y="3580"/>
                    <a:pt x="164526" y="3580"/>
                  </a:cubicBezTo>
                  <a:cubicBezTo>
                    <a:pt x="159918" y="3580"/>
                    <a:pt x="158679" y="7479"/>
                    <a:pt x="158679" y="12258"/>
                  </a:cubicBezTo>
                  <a:cubicBezTo>
                    <a:pt x="158679" y="15276"/>
                    <a:pt x="160093" y="21651"/>
                    <a:pt x="161332" y="26265"/>
                  </a:cubicBezTo>
                  <a:cubicBezTo>
                    <a:pt x="162580" y="31044"/>
                    <a:pt x="164351" y="38309"/>
                    <a:pt x="165233" y="42216"/>
                  </a:cubicBezTo>
                  <a:lnTo>
                    <a:pt x="168784" y="55681"/>
                  </a:lnTo>
                  <a:cubicBezTo>
                    <a:pt x="169848" y="60287"/>
                    <a:pt x="171977" y="68616"/>
                    <a:pt x="171977" y="69504"/>
                  </a:cubicBezTo>
                  <a:cubicBezTo>
                    <a:pt x="171977" y="73403"/>
                    <a:pt x="168784" y="75174"/>
                    <a:pt x="165948" y="75174"/>
                  </a:cubicBezTo>
                  <a:cubicBezTo>
                    <a:pt x="162929" y="75174"/>
                    <a:pt x="158853" y="73046"/>
                    <a:pt x="157789" y="68084"/>
                  </a:cubicBezTo>
                  <a:close/>
                  <a:moveTo>
                    <a:pt x="146445" y="22540"/>
                  </a:moveTo>
                  <a:cubicBezTo>
                    <a:pt x="145197" y="17577"/>
                    <a:pt x="141297" y="14037"/>
                    <a:pt x="137396" y="10670"/>
                  </a:cubicBezTo>
                  <a:cubicBezTo>
                    <a:pt x="135799" y="9248"/>
                    <a:pt x="128713" y="3580"/>
                    <a:pt x="121087" y="3580"/>
                  </a:cubicBezTo>
                  <a:cubicBezTo>
                    <a:pt x="114525" y="3580"/>
                    <a:pt x="108138" y="8184"/>
                    <a:pt x="108138" y="20770"/>
                  </a:cubicBezTo>
                  <a:cubicBezTo>
                    <a:pt x="108138" y="30162"/>
                    <a:pt x="113286" y="49655"/>
                    <a:pt x="117361" y="56745"/>
                  </a:cubicBezTo>
                  <a:cubicBezTo>
                    <a:pt x="125520" y="70919"/>
                    <a:pt x="134560" y="73578"/>
                    <a:pt x="139525" y="73578"/>
                  </a:cubicBezTo>
                  <a:cubicBezTo>
                    <a:pt x="151934" y="73578"/>
                    <a:pt x="155310" y="60111"/>
                    <a:pt x="155310" y="58159"/>
                  </a:cubicBezTo>
                  <a:cubicBezTo>
                    <a:pt x="155310" y="57452"/>
                    <a:pt x="154953" y="56213"/>
                    <a:pt x="154778" y="55681"/>
                  </a:cubicBezTo>
                  <a:lnTo>
                    <a:pt x="146445" y="22540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1" name="任意多边形: 形状 10">
              <a:extLst>
                <a:ext uri="{FF2B5EF4-FFF2-40B4-BE49-F238E27FC236}">
                  <a16:creationId xmlns:a16="http://schemas.microsoft.com/office/drawing/2014/main" id="{FADE14EC-AD97-C337-1F92-F0F94F0B243D}"/>
                </a:ext>
              </a:extLst>
            </p:cNvPr>
            <p:cNvSpPr/>
            <p:nvPr>
              <p:custDataLst>
                <p:tags r:id="rId130"/>
              </p:custDataLst>
            </p:nvPr>
          </p:nvSpPr>
          <p:spPr>
            <a:xfrm flipV="1">
              <a:off x="6628699" y="-15140227"/>
              <a:ext cx="53726" cy="119265"/>
            </a:xfrm>
            <a:custGeom>
              <a:avLst/>
              <a:gdLst>
                <a:gd name="connsiteX0" fmla="*/ 49118 w 53726"/>
                <a:gd name="connsiteY0" fmla="*/ 111163 h 119265"/>
                <a:gd name="connsiteX1" fmla="*/ 42025 w 53726"/>
                <a:gd name="connsiteY1" fmla="*/ 117896 h 119265"/>
                <a:gd name="connsiteX2" fmla="*/ 32094 w 53726"/>
                <a:gd name="connsiteY2" fmla="*/ 108154 h 119265"/>
                <a:gd name="connsiteX3" fmla="*/ 39189 w 53726"/>
                <a:gd name="connsiteY3" fmla="*/ 101413 h 119265"/>
                <a:gd name="connsiteX4" fmla="*/ 49118 w 53726"/>
                <a:gd name="connsiteY4" fmla="*/ 111163 h 119265"/>
                <a:gd name="connsiteX5" fmla="*/ 12941 w 53726"/>
                <a:gd name="connsiteY5" fmla="*/ 21132 h 119265"/>
                <a:gd name="connsiteX6" fmla="*/ 11352 w 53726"/>
                <a:gd name="connsiteY6" fmla="*/ 13693 h 119265"/>
                <a:gd name="connsiteX7" fmla="*/ 28194 w 53726"/>
                <a:gd name="connsiteY7" fmla="*/ -1369 h 119265"/>
                <a:gd name="connsiteX8" fmla="*/ 53726 w 53726"/>
                <a:gd name="connsiteY8" fmla="*/ 25746 h 119265"/>
                <a:gd name="connsiteX9" fmla="*/ 50890 w 53726"/>
                <a:gd name="connsiteY9" fmla="*/ 28048 h 119265"/>
                <a:gd name="connsiteX10" fmla="*/ 47522 w 53726"/>
                <a:gd name="connsiteY10" fmla="*/ 25031 h 119265"/>
                <a:gd name="connsiteX11" fmla="*/ 28726 w 53726"/>
                <a:gd name="connsiteY11" fmla="*/ 3593 h 119265"/>
                <a:gd name="connsiteX12" fmla="*/ 24293 w 53726"/>
                <a:gd name="connsiteY12" fmla="*/ 9794 h 119265"/>
                <a:gd name="connsiteX13" fmla="*/ 27129 w 53726"/>
                <a:gd name="connsiteY13" fmla="*/ 21132 h 119265"/>
                <a:gd name="connsiteX14" fmla="*/ 32801 w 53726"/>
                <a:gd name="connsiteY14" fmla="*/ 35314 h 119265"/>
                <a:gd name="connsiteX15" fmla="*/ 41492 w 53726"/>
                <a:gd name="connsiteY15" fmla="*/ 57823 h 119265"/>
                <a:gd name="connsiteX16" fmla="*/ 42557 w 53726"/>
                <a:gd name="connsiteY16" fmla="*/ 63492 h 119265"/>
                <a:gd name="connsiteX17" fmla="*/ 25707 w 53726"/>
                <a:gd name="connsiteY17" fmla="*/ 78553 h 119265"/>
                <a:gd name="connsiteX18" fmla="*/ 0 w 53726"/>
                <a:gd name="connsiteY18" fmla="*/ 51438 h 119265"/>
                <a:gd name="connsiteX19" fmla="*/ 3011 w 53726"/>
                <a:gd name="connsiteY19" fmla="*/ 49137 h 119265"/>
                <a:gd name="connsiteX20" fmla="*/ 6204 w 53726"/>
                <a:gd name="connsiteY20" fmla="*/ 51970 h 119265"/>
                <a:gd name="connsiteX21" fmla="*/ 25175 w 53726"/>
                <a:gd name="connsiteY21" fmla="*/ 73591 h 119265"/>
                <a:gd name="connsiteX22" fmla="*/ 29608 w 53726"/>
                <a:gd name="connsiteY22" fmla="*/ 67391 h 119265"/>
                <a:gd name="connsiteX23" fmla="*/ 24118 w 53726"/>
                <a:gd name="connsiteY23" fmla="*/ 49669 h 119265"/>
                <a:gd name="connsiteX24" fmla="*/ 12941 w 53726"/>
                <a:gd name="connsiteY24" fmla="*/ 21132 h 119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3726" h="119265">
                  <a:moveTo>
                    <a:pt x="49118" y="111163"/>
                  </a:moveTo>
                  <a:cubicBezTo>
                    <a:pt x="49118" y="113997"/>
                    <a:pt x="46990" y="117896"/>
                    <a:pt x="42025" y="117896"/>
                  </a:cubicBezTo>
                  <a:cubicBezTo>
                    <a:pt x="37234" y="117896"/>
                    <a:pt x="32094" y="113290"/>
                    <a:pt x="32094" y="108154"/>
                  </a:cubicBezTo>
                  <a:cubicBezTo>
                    <a:pt x="32094" y="105136"/>
                    <a:pt x="34398" y="101413"/>
                    <a:pt x="39189" y="101413"/>
                  </a:cubicBezTo>
                  <a:cubicBezTo>
                    <a:pt x="44329" y="101413"/>
                    <a:pt x="49118" y="106375"/>
                    <a:pt x="49118" y="111163"/>
                  </a:cubicBezTo>
                  <a:close/>
                  <a:moveTo>
                    <a:pt x="12941" y="21132"/>
                  </a:moveTo>
                  <a:cubicBezTo>
                    <a:pt x="12234" y="18831"/>
                    <a:pt x="11352" y="16702"/>
                    <a:pt x="11352" y="13693"/>
                  </a:cubicBezTo>
                  <a:cubicBezTo>
                    <a:pt x="11352" y="5364"/>
                    <a:pt x="18438" y="-1369"/>
                    <a:pt x="28194" y="-1369"/>
                  </a:cubicBezTo>
                  <a:cubicBezTo>
                    <a:pt x="45925" y="-1369"/>
                    <a:pt x="53726" y="23086"/>
                    <a:pt x="53726" y="25746"/>
                  </a:cubicBezTo>
                  <a:cubicBezTo>
                    <a:pt x="53726" y="28048"/>
                    <a:pt x="51423" y="28048"/>
                    <a:pt x="50890" y="28048"/>
                  </a:cubicBezTo>
                  <a:cubicBezTo>
                    <a:pt x="48404" y="28048"/>
                    <a:pt x="48229" y="26985"/>
                    <a:pt x="47522" y="25031"/>
                  </a:cubicBezTo>
                  <a:cubicBezTo>
                    <a:pt x="43439" y="10858"/>
                    <a:pt x="35637" y="3593"/>
                    <a:pt x="28726" y="3593"/>
                  </a:cubicBezTo>
                  <a:cubicBezTo>
                    <a:pt x="25175" y="3593"/>
                    <a:pt x="24293" y="5896"/>
                    <a:pt x="24293" y="9794"/>
                  </a:cubicBezTo>
                  <a:cubicBezTo>
                    <a:pt x="24293" y="13868"/>
                    <a:pt x="25533" y="17233"/>
                    <a:pt x="27129" y="21132"/>
                  </a:cubicBezTo>
                  <a:cubicBezTo>
                    <a:pt x="28901" y="25921"/>
                    <a:pt x="30855" y="30708"/>
                    <a:pt x="32801" y="35314"/>
                  </a:cubicBezTo>
                  <a:cubicBezTo>
                    <a:pt x="34398" y="39569"/>
                    <a:pt x="40785" y="55695"/>
                    <a:pt x="41492" y="57823"/>
                  </a:cubicBezTo>
                  <a:cubicBezTo>
                    <a:pt x="42025" y="59594"/>
                    <a:pt x="42557" y="61721"/>
                    <a:pt x="42557" y="63492"/>
                  </a:cubicBezTo>
                  <a:cubicBezTo>
                    <a:pt x="42557" y="71820"/>
                    <a:pt x="35463" y="78553"/>
                    <a:pt x="25707" y="78553"/>
                  </a:cubicBezTo>
                  <a:cubicBezTo>
                    <a:pt x="8159" y="78553"/>
                    <a:pt x="0" y="54456"/>
                    <a:pt x="0" y="51438"/>
                  </a:cubicBezTo>
                  <a:cubicBezTo>
                    <a:pt x="0" y="49137"/>
                    <a:pt x="2486" y="49137"/>
                    <a:pt x="3011" y="49137"/>
                  </a:cubicBezTo>
                  <a:cubicBezTo>
                    <a:pt x="5497" y="49137"/>
                    <a:pt x="5672" y="50026"/>
                    <a:pt x="6204" y="51970"/>
                  </a:cubicBezTo>
                  <a:cubicBezTo>
                    <a:pt x="10820" y="67216"/>
                    <a:pt x="18621" y="73591"/>
                    <a:pt x="25175" y="73591"/>
                  </a:cubicBezTo>
                  <a:cubicBezTo>
                    <a:pt x="28019" y="73591"/>
                    <a:pt x="29608" y="72178"/>
                    <a:pt x="29608" y="67391"/>
                  </a:cubicBezTo>
                  <a:cubicBezTo>
                    <a:pt x="29608" y="63317"/>
                    <a:pt x="28551" y="60658"/>
                    <a:pt x="24118" y="49669"/>
                  </a:cubicBezTo>
                  <a:lnTo>
                    <a:pt x="12941" y="21132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2" name="任意多边形: 形状 11">
              <a:extLst>
                <a:ext uri="{FF2B5EF4-FFF2-40B4-BE49-F238E27FC236}">
                  <a16:creationId xmlns:a16="http://schemas.microsoft.com/office/drawing/2014/main" id="{64788734-26E8-0505-825B-08330BE6B189}"/>
                </a:ext>
              </a:extLst>
            </p:cNvPr>
            <p:cNvSpPr/>
            <p:nvPr>
              <p:custDataLst>
                <p:tags r:id="rId131"/>
              </p:custDataLst>
            </p:nvPr>
          </p:nvSpPr>
          <p:spPr>
            <a:xfrm flipV="1">
              <a:off x="7309178" y="-15186169"/>
              <a:ext cx="168400" cy="59223"/>
            </a:xfrm>
            <a:custGeom>
              <a:avLst/>
              <a:gdLst>
                <a:gd name="connsiteX0" fmla="*/ 159789 w 168400"/>
                <a:gd name="connsiteY0" fmla="*/ 47725 h 59223"/>
                <a:gd name="connsiteX1" fmla="*/ 168401 w 168400"/>
                <a:gd name="connsiteY1" fmla="*/ 52791 h 59223"/>
                <a:gd name="connsiteX2" fmla="*/ 160043 w 168400"/>
                <a:gd name="connsiteY2" fmla="*/ 57848 h 59223"/>
                <a:gd name="connsiteX3" fmla="*/ 8358 w 168400"/>
                <a:gd name="connsiteY3" fmla="*/ 57848 h 59223"/>
                <a:gd name="connsiteX4" fmla="*/ 0 w 168400"/>
                <a:gd name="connsiteY4" fmla="*/ 52791 h 59223"/>
                <a:gd name="connsiteX5" fmla="*/ 8612 w 168400"/>
                <a:gd name="connsiteY5" fmla="*/ 47725 h 59223"/>
                <a:gd name="connsiteX6" fmla="*/ 159789 w 168400"/>
                <a:gd name="connsiteY6" fmla="*/ 47725 h 59223"/>
                <a:gd name="connsiteX7" fmla="*/ 160043 w 168400"/>
                <a:gd name="connsiteY7" fmla="*/ -1375 h 59223"/>
                <a:gd name="connsiteX8" fmla="*/ 168401 w 168400"/>
                <a:gd name="connsiteY8" fmla="*/ 3691 h 59223"/>
                <a:gd name="connsiteX9" fmla="*/ 159789 w 168400"/>
                <a:gd name="connsiteY9" fmla="*/ 8756 h 59223"/>
                <a:gd name="connsiteX10" fmla="*/ 8612 w 168400"/>
                <a:gd name="connsiteY10" fmla="*/ 8756 h 59223"/>
                <a:gd name="connsiteX11" fmla="*/ 0 w 168400"/>
                <a:gd name="connsiteY11" fmla="*/ 3691 h 59223"/>
                <a:gd name="connsiteX12" fmla="*/ 8358 w 168400"/>
                <a:gd name="connsiteY12" fmla="*/ -1375 h 59223"/>
                <a:gd name="connsiteX13" fmla="*/ 160043 w 168400"/>
                <a:gd name="connsiteY13" fmla="*/ -1375 h 59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8400" h="59223">
                  <a:moveTo>
                    <a:pt x="159789" y="47725"/>
                  </a:moveTo>
                  <a:cubicBezTo>
                    <a:pt x="163587" y="47725"/>
                    <a:pt x="168401" y="47725"/>
                    <a:pt x="168401" y="52791"/>
                  </a:cubicBezTo>
                  <a:cubicBezTo>
                    <a:pt x="168401" y="57848"/>
                    <a:pt x="163587" y="57848"/>
                    <a:pt x="160043" y="57848"/>
                  </a:cubicBezTo>
                  <a:lnTo>
                    <a:pt x="8358" y="57848"/>
                  </a:lnTo>
                  <a:cubicBezTo>
                    <a:pt x="4815" y="57848"/>
                    <a:pt x="0" y="57848"/>
                    <a:pt x="0" y="52791"/>
                  </a:cubicBezTo>
                  <a:cubicBezTo>
                    <a:pt x="0" y="47725"/>
                    <a:pt x="4815" y="47725"/>
                    <a:pt x="8612" y="47725"/>
                  </a:cubicBezTo>
                  <a:lnTo>
                    <a:pt x="159789" y="47725"/>
                  </a:lnTo>
                  <a:close/>
                  <a:moveTo>
                    <a:pt x="160043" y="-1375"/>
                  </a:moveTo>
                  <a:cubicBezTo>
                    <a:pt x="163587" y="-1375"/>
                    <a:pt x="168401" y="-1375"/>
                    <a:pt x="168401" y="3691"/>
                  </a:cubicBezTo>
                  <a:cubicBezTo>
                    <a:pt x="168401" y="8756"/>
                    <a:pt x="163587" y="8756"/>
                    <a:pt x="159789" y="8756"/>
                  </a:cubicBezTo>
                  <a:lnTo>
                    <a:pt x="8612" y="8756"/>
                  </a:lnTo>
                  <a:cubicBezTo>
                    <a:pt x="4815" y="8756"/>
                    <a:pt x="0" y="8756"/>
                    <a:pt x="0" y="3691"/>
                  </a:cubicBezTo>
                  <a:cubicBezTo>
                    <a:pt x="0" y="-1375"/>
                    <a:pt x="4815" y="-1375"/>
                    <a:pt x="8358" y="-1375"/>
                  </a:cubicBezTo>
                  <a:lnTo>
                    <a:pt x="160043" y="-1375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3" name="任意多边形: 形状 12">
              <a:extLst>
                <a:ext uri="{FF2B5EF4-FFF2-40B4-BE49-F238E27FC236}">
                  <a16:creationId xmlns:a16="http://schemas.microsoft.com/office/drawing/2014/main" id="{E1998867-F54A-EC4E-100A-0E42655C0128}"/>
                </a:ext>
              </a:extLst>
            </p:cNvPr>
            <p:cNvSpPr/>
            <p:nvPr>
              <p:custDataLst>
                <p:tags r:id="rId132"/>
              </p:custDataLst>
            </p:nvPr>
          </p:nvSpPr>
          <p:spPr>
            <a:xfrm flipV="1">
              <a:off x="7579043" y="-15274500"/>
              <a:ext cx="573866" cy="181210"/>
            </a:xfrm>
            <a:custGeom>
              <a:avLst/>
              <a:gdLst>
                <a:gd name="connsiteX0" fmla="*/ 195745 w 573866"/>
                <a:gd name="connsiteY0" fmla="*/ 3179 h 181210"/>
                <a:gd name="connsiteX1" fmla="*/ 188904 w 573866"/>
                <a:gd name="connsiteY1" fmla="*/ 6466 h 181210"/>
                <a:gd name="connsiteX2" fmla="*/ 174215 w 573866"/>
                <a:gd name="connsiteY2" fmla="*/ 10770 h 181210"/>
                <a:gd name="connsiteX3" fmla="*/ 175232 w 573866"/>
                <a:gd name="connsiteY3" fmla="*/ 16589 h 181210"/>
                <a:gd name="connsiteX4" fmla="*/ 209416 w 573866"/>
                <a:gd name="connsiteY4" fmla="*/ 153513 h 181210"/>
                <a:gd name="connsiteX5" fmla="*/ 229420 w 573866"/>
                <a:gd name="connsiteY5" fmla="*/ 163637 h 181210"/>
                <a:gd name="connsiteX6" fmla="*/ 237022 w 573866"/>
                <a:gd name="connsiteY6" fmla="*/ 168193 h 181210"/>
                <a:gd name="connsiteX7" fmla="*/ 230691 w 573866"/>
                <a:gd name="connsiteY7" fmla="*/ 171480 h 181210"/>
                <a:gd name="connsiteX8" fmla="*/ 198278 w 573866"/>
                <a:gd name="connsiteY8" fmla="*/ 171480 h 181210"/>
                <a:gd name="connsiteX9" fmla="*/ 189159 w 573866"/>
                <a:gd name="connsiteY9" fmla="*/ 166923 h 181210"/>
                <a:gd name="connsiteX10" fmla="*/ 103060 w 573866"/>
                <a:gd name="connsiteY10" fmla="*/ 23934 h 181210"/>
                <a:gd name="connsiteX11" fmla="*/ 88879 w 573866"/>
                <a:gd name="connsiteY11" fmla="*/ 165915 h 181210"/>
                <a:gd name="connsiteX12" fmla="*/ 81793 w 573866"/>
                <a:gd name="connsiteY12" fmla="*/ 171480 h 181210"/>
                <a:gd name="connsiteX13" fmla="*/ 48110 w 573866"/>
                <a:gd name="connsiteY13" fmla="*/ 171480 h 181210"/>
                <a:gd name="connsiteX14" fmla="*/ 41278 w 573866"/>
                <a:gd name="connsiteY14" fmla="*/ 166678 h 181210"/>
                <a:gd name="connsiteX15" fmla="*/ 48110 w 573866"/>
                <a:gd name="connsiteY15" fmla="*/ 163637 h 181210"/>
                <a:gd name="connsiteX16" fmla="*/ 62798 w 573866"/>
                <a:gd name="connsiteY16" fmla="*/ 159332 h 181210"/>
                <a:gd name="connsiteX17" fmla="*/ 61790 w 573866"/>
                <a:gd name="connsiteY17" fmla="*/ 154529 h 181210"/>
                <a:gd name="connsiteX18" fmla="*/ 29369 w 573866"/>
                <a:gd name="connsiteY18" fmla="*/ 24180 h 181210"/>
                <a:gd name="connsiteX19" fmla="*/ 4806 w 573866"/>
                <a:gd name="connsiteY19" fmla="*/ 6466 h 181210"/>
                <a:gd name="connsiteX20" fmla="*/ 0 w 573866"/>
                <a:gd name="connsiteY20" fmla="*/ 1663 h 181210"/>
                <a:gd name="connsiteX21" fmla="*/ 3289 w 573866"/>
                <a:gd name="connsiteY21" fmla="*/ -1378 h 181210"/>
                <a:gd name="connsiteX22" fmla="*/ 27344 w 573866"/>
                <a:gd name="connsiteY22" fmla="*/ -616 h 181210"/>
                <a:gd name="connsiteX23" fmla="*/ 52162 w 573866"/>
                <a:gd name="connsiteY23" fmla="*/ -1378 h 181210"/>
                <a:gd name="connsiteX24" fmla="*/ 56722 w 573866"/>
                <a:gd name="connsiteY24" fmla="*/ 3179 h 181210"/>
                <a:gd name="connsiteX25" fmla="*/ 51907 w 573866"/>
                <a:gd name="connsiteY25" fmla="*/ 6466 h 181210"/>
                <a:gd name="connsiteX26" fmla="*/ 36972 w 573866"/>
                <a:gd name="connsiteY26" fmla="*/ 17352 h 181210"/>
                <a:gd name="connsiteX27" fmla="*/ 37981 w 573866"/>
                <a:gd name="connsiteY27" fmla="*/ 23680 h 181210"/>
                <a:gd name="connsiteX28" fmla="*/ 71664 w 573866"/>
                <a:gd name="connsiteY28" fmla="*/ 158069 h 181210"/>
                <a:gd name="connsiteX29" fmla="*/ 71919 w 573866"/>
                <a:gd name="connsiteY29" fmla="*/ 158069 h 181210"/>
                <a:gd name="connsiteX30" fmla="*/ 87362 w 573866"/>
                <a:gd name="connsiteY30" fmla="*/ 4695 h 181210"/>
                <a:gd name="connsiteX31" fmla="*/ 91668 w 573866"/>
                <a:gd name="connsiteY31" fmla="*/ -1378 h 181210"/>
                <a:gd name="connsiteX32" fmla="*/ 97745 w 573866"/>
                <a:gd name="connsiteY32" fmla="*/ 3179 h 181210"/>
                <a:gd name="connsiteX33" fmla="*/ 192201 w 573866"/>
                <a:gd name="connsiteY33" fmla="*/ 160349 h 181210"/>
                <a:gd name="connsiteX34" fmla="*/ 192447 w 573866"/>
                <a:gd name="connsiteY34" fmla="*/ 160349 h 181210"/>
                <a:gd name="connsiteX35" fmla="*/ 156747 w 573866"/>
                <a:gd name="connsiteY35" fmla="*/ 17098 h 181210"/>
                <a:gd name="connsiteX36" fmla="*/ 135980 w 573866"/>
                <a:gd name="connsiteY36" fmla="*/ 6466 h 181210"/>
                <a:gd name="connsiteX37" fmla="*/ 129149 w 573866"/>
                <a:gd name="connsiteY37" fmla="*/ 1663 h 181210"/>
                <a:gd name="connsiteX38" fmla="*/ 132692 w 573866"/>
                <a:gd name="connsiteY38" fmla="*/ -1378 h 181210"/>
                <a:gd name="connsiteX39" fmla="*/ 161561 w 573866"/>
                <a:gd name="connsiteY39" fmla="*/ -616 h 181210"/>
                <a:gd name="connsiteX40" fmla="*/ 190930 w 573866"/>
                <a:gd name="connsiteY40" fmla="*/ -1378 h 181210"/>
                <a:gd name="connsiteX41" fmla="*/ 195745 w 573866"/>
                <a:gd name="connsiteY41" fmla="*/ 3179 h 181210"/>
                <a:gd name="connsiteX42" fmla="*/ 384930 w 573866"/>
                <a:gd name="connsiteY42" fmla="*/ 3179 h 181210"/>
                <a:gd name="connsiteX43" fmla="*/ 378100 w 573866"/>
                <a:gd name="connsiteY43" fmla="*/ 6466 h 181210"/>
                <a:gd name="connsiteX44" fmla="*/ 363408 w 573866"/>
                <a:gd name="connsiteY44" fmla="*/ 10770 h 181210"/>
                <a:gd name="connsiteX45" fmla="*/ 364425 w 573866"/>
                <a:gd name="connsiteY45" fmla="*/ 16589 h 181210"/>
                <a:gd name="connsiteX46" fmla="*/ 398609 w 573866"/>
                <a:gd name="connsiteY46" fmla="*/ 153513 h 181210"/>
                <a:gd name="connsiteX47" fmla="*/ 418613 w 573866"/>
                <a:gd name="connsiteY47" fmla="*/ 163637 h 181210"/>
                <a:gd name="connsiteX48" fmla="*/ 426210 w 573866"/>
                <a:gd name="connsiteY48" fmla="*/ 168193 h 181210"/>
                <a:gd name="connsiteX49" fmla="*/ 422666 w 573866"/>
                <a:gd name="connsiteY49" fmla="*/ 171480 h 181210"/>
                <a:gd name="connsiteX50" fmla="*/ 392788 w 573866"/>
                <a:gd name="connsiteY50" fmla="*/ 170727 h 181210"/>
                <a:gd name="connsiteX51" fmla="*/ 362402 w 573866"/>
                <a:gd name="connsiteY51" fmla="*/ 171480 h 181210"/>
                <a:gd name="connsiteX52" fmla="*/ 357587 w 573866"/>
                <a:gd name="connsiteY52" fmla="*/ 166678 h 181210"/>
                <a:gd name="connsiteX53" fmla="*/ 364425 w 573866"/>
                <a:gd name="connsiteY53" fmla="*/ 163637 h 181210"/>
                <a:gd name="connsiteX54" fmla="*/ 379107 w 573866"/>
                <a:gd name="connsiteY54" fmla="*/ 159332 h 181210"/>
                <a:gd name="connsiteX55" fmla="*/ 378100 w 573866"/>
                <a:gd name="connsiteY55" fmla="*/ 154529 h 181210"/>
                <a:gd name="connsiteX56" fmla="*/ 362646 w 573866"/>
                <a:gd name="connsiteY56" fmla="*/ 92519 h 181210"/>
                <a:gd name="connsiteX57" fmla="*/ 293264 w 573866"/>
                <a:gd name="connsiteY57" fmla="*/ 92519 h 181210"/>
                <a:gd name="connsiteX58" fmla="*/ 308460 w 573866"/>
                <a:gd name="connsiteY58" fmla="*/ 153513 h 181210"/>
                <a:gd name="connsiteX59" fmla="*/ 328465 w 573866"/>
                <a:gd name="connsiteY59" fmla="*/ 163637 h 181210"/>
                <a:gd name="connsiteX60" fmla="*/ 336058 w 573866"/>
                <a:gd name="connsiteY60" fmla="*/ 168193 h 181210"/>
                <a:gd name="connsiteX61" fmla="*/ 332514 w 573866"/>
                <a:gd name="connsiteY61" fmla="*/ 171480 h 181210"/>
                <a:gd name="connsiteX62" fmla="*/ 302636 w 573866"/>
                <a:gd name="connsiteY62" fmla="*/ 170727 h 181210"/>
                <a:gd name="connsiteX63" fmla="*/ 272251 w 573866"/>
                <a:gd name="connsiteY63" fmla="*/ 171480 h 181210"/>
                <a:gd name="connsiteX64" fmla="*/ 267435 w 573866"/>
                <a:gd name="connsiteY64" fmla="*/ 166678 h 181210"/>
                <a:gd name="connsiteX65" fmla="*/ 274276 w 573866"/>
                <a:gd name="connsiteY65" fmla="*/ 163637 h 181210"/>
                <a:gd name="connsiteX66" fmla="*/ 288965 w 573866"/>
                <a:gd name="connsiteY66" fmla="*/ 159332 h 181210"/>
                <a:gd name="connsiteX67" fmla="*/ 287948 w 573866"/>
                <a:gd name="connsiteY67" fmla="*/ 154529 h 181210"/>
                <a:gd name="connsiteX68" fmla="*/ 253764 w 573866"/>
                <a:gd name="connsiteY68" fmla="*/ 17098 h 181210"/>
                <a:gd name="connsiteX69" fmla="*/ 232998 w 573866"/>
                <a:gd name="connsiteY69" fmla="*/ 6466 h 181210"/>
                <a:gd name="connsiteX70" fmla="*/ 226158 w 573866"/>
                <a:gd name="connsiteY70" fmla="*/ 1663 h 181210"/>
                <a:gd name="connsiteX71" fmla="*/ 229710 w 573866"/>
                <a:gd name="connsiteY71" fmla="*/ -1378 h 181210"/>
                <a:gd name="connsiteX72" fmla="*/ 259588 w 573866"/>
                <a:gd name="connsiteY72" fmla="*/ -616 h 181210"/>
                <a:gd name="connsiteX73" fmla="*/ 289974 w 573866"/>
                <a:gd name="connsiteY73" fmla="*/ -1378 h 181210"/>
                <a:gd name="connsiteX74" fmla="*/ 294789 w 573866"/>
                <a:gd name="connsiteY74" fmla="*/ 3179 h 181210"/>
                <a:gd name="connsiteX75" fmla="*/ 287948 w 573866"/>
                <a:gd name="connsiteY75" fmla="*/ 6466 h 181210"/>
                <a:gd name="connsiteX76" fmla="*/ 273260 w 573866"/>
                <a:gd name="connsiteY76" fmla="*/ 10770 h 181210"/>
                <a:gd name="connsiteX77" fmla="*/ 274276 w 573866"/>
                <a:gd name="connsiteY77" fmla="*/ 15836 h 181210"/>
                <a:gd name="connsiteX78" fmla="*/ 291237 w 573866"/>
                <a:gd name="connsiteY78" fmla="*/ 84674 h 181210"/>
                <a:gd name="connsiteX79" fmla="*/ 360622 w 573866"/>
                <a:gd name="connsiteY79" fmla="*/ 84674 h 181210"/>
                <a:gd name="connsiteX80" fmla="*/ 343916 w 573866"/>
                <a:gd name="connsiteY80" fmla="*/ 17098 h 181210"/>
                <a:gd name="connsiteX81" fmla="*/ 323149 w 573866"/>
                <a:gd name="connsiteY81" fmla="*/ 6466 h 181210"/>
                <a:gd name="connsiteX82" fmla="*/ 316308 w 573866"/>
                <a:gd name="connsiteY82" fmla="*/ 1663 h 181210"/>
                <a:gd name="connsiteX83" fmla="*/ 319852 w 573866"/>
                <a:gd name="connsiteY83" fmla="*/ -1378 h 181210"/>
                <a:gd name="connsiteX84" fmla="*/ 349737 w 573866"/>
                <a:gd name="connsiteY84" fmla="*/ -616 h 181210"/>
                <a:gd name="connsiteX85" fmla="*/ 380123 w 573866"/>
                <a:gd name="connsiteY85" fmla="*/ -1378 h 181210"/>
                <a:gd name="connsiteX86" fmla="*/ 384930 w 573866"/>
                <a:gd name="connsiteY86" fmla="*/ 3179 h 181210"/>
                <a:gd name="connsiteX87" fmla="*/ 573867 w 573866"/>
                <a:gd name="connsiteY87" fmla="*/ 3179 h 181210"/>
                <a:gd name="connsiteX88" fmla="*/ 567788 w 573866"/>
                <a:gd name="connsiteY88" fmla="*/ 6466 h 181210"/>
                <a:gd name="connsiteX89" fmla="*/ 553355 w 573866"/>
                <a:gd name="connsiteY89" fmla="*/ 15073 h 181210"/>
                <a:gd name="connsiteX90" fmla="*/ 542472 w 573866"/>
                <a:gd name="connsiteY90" fmla="*/ 173506 h 181210"/>
                <a:gd name="connsiteX91" fmla="*/ 537911 w 573866"/>
                <a:gd name="connsiteY91" fmla="*/ 179833 h 181210"/>
                <a:gd name="connsiteX92" fmla="*/ 531327 w 573866"/>
                <a:gd name="connsiteY92" fmla="*/ 175275 h 181210"/>
                <a:gd name="connsiteX93" fmla="*/ 447253 w 573866"/>
                <a:gd name="connsiteY93" fmla="*/ 27221 h 181210"/>
                <a:gd name="connsiteX94" fmla="*/ 416613 w 573866"/>
                <a:gd name="connsiteY94" fmla="*/ 6466 h 181210"/>
                <a:gd name="connsiteX95" fmla="*/ 413578 w 573866"/>
                <a:gd name="connsiteY95" fmla="*/ 1663 h 181210"/>
                <a:gd name="connsiteX96" fmla="*/ 416613 w 573866"/>
                <a:gd name="connsiteY96" fmla="*/ -1378 h 181210"/>
                <a:gd name="connsiteX97" fmla="*/ 436869 w 573866"/>
                <a:gd name="connsiteY97" fmla="*/ -616 h 181210"/>
                <a:gd name="connsiteX98" fmla="*/ 460424 w 573866"/>
                <a:gd name="connsiteY98" fmla="*/ -1378 h 181210"/>
                <a:gd name="connsiteX99" fmla="*/ 464977 w 573866"/>
                <a:gd name="connsiteY99" fmla="*/ 3433 h 181210"/>
                <a:gd name="connsiteX100" fmla="*/ 460925 w 573866"/>
                <a:gd name="connsiteY100" fmla="*/ 6466 h 181210"/>
                <a:gd name="connsiteX101" fmla="*/ 450296 w 573866"/>
                <a:gd name="connsiteY101" fmla="*/ 15073 h 181210"/>
                <a:gd name="connsiteX102" fmla="*/ 453838 w 573866"/>
                <a:gd name="connsiteY102" fmla="*/ 24689 h 181210"/>
                <a:gd name="connsiteX103" fmla="*/ 472070 w 573866"/>
                <a:gd name="connsiteY103" fmla="*/ 56583 h 181210"/>
                <a:gd name="connsiteX104" fmla="*/ 529809 w 573866"/>
                <a:gd name="connsiteY104" fmla="*/ 56583 h 181210"/>
                <a:gd name="connsiteX105" fmla="*/ 532588 w 573866"/>
                <a:gd name="connsiteY105" fmla="*/ 14566 h 181210"/>
                <a:gd name="connsiteX106" fmla="*/ 515629 w 573866"/>
                <a:gd name="connsiteY106" fmla="*/ 6466 h 181210"/>
                <a:gd name="connsiteX107" fmla="*/ 509805 w 573866"/>
                <a:gd name="connsiteY107" fmla="*/ 1663 h 181210"/>
                <a:gd name="connsiteX108" fmla="*/ 513603 w 573866"/>
                <a:gd name="connsiteY108" fmla="*/ -1378 h 181210"/>
                <a:gd name="connsiteX109" fmla="*/ 542718 w 573866"/>
                <a:gd name="connsiteY109" fmla="*/ -616 h 181210"/>
                <a:gd name="connsiteX110" fmla="*/ 569306 w 573866"/>
                <a:gd name="connsiteY110" fmla="*/ -1378 h 181210"/>
                <a:gd name="connsiteX111" fmla="*/ 573867 w 573866"/>
                <a:gd name="connsiteY111" fmla="*/ 3179 h 181210"/>
                <a:gd name="connsiteX112" fmla="*/ 529301 w 573866"/>
                <a:gd name="connsiteY112" fmla="*/ 64427 h 181210"/>
                <a:gd name="connsiteX113" fmla="*/ 476376 w 573866"/>
                <a:gd name="connsiteY113" fmla="*/ 64427 h 181210"/>
                <a:gd name="connsiteX114" fmla="*/ 523476 w 573866"/>
                <a:gd name="connsiteY114" fmla="*/ 147185 h 181210"/>
                <a:gd name="connsiteX115" fmla="*/ 529301 w 573866"/>
                <a:gd name="connsiteY115" fmla="*/ 64427 h 1812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</a:cxnLst>
              <a:rect l="l" t="t" r="r" b="b"/>
              <a:pathLst>
                <a:path w="573866" h="181210">
                  <a:moveTo>
                    <a:pt x="195745" y="3179"/>
                  </a:moveTo>
                  <a:cubicBezTo>
                    <a:pt x="195745" y="6466"/>
                    <a:pt x="193973" y="6466"/>
                    <a:pt x="188904" y="6466"/>
                  </a:cubicBezTo>
                  <a:cubicBezTo>
                    <a:pt x="174215" y="6466"/>
                    <a:pt x="174215" y="8491"/>
                    <a:pt x="174215" y="10770"/>
                  </a:cubicBezTo>
                  <a:cubicBezTo>
                    <a:pt x="174215" y="10770"/>
                    <a:pt x="174215" y="12795"/>
                    <a:pt x="175232" y="16589"/>
                  </a:cubicBezTo>
                  <a:lnTo>
                    <a:pt x="209416" y="153513"/>
                  </a:lnTo>
                  <a:cubicBezTo>
                    <a:pt x="211442" y="161611"/>
                    <a:pt x="213468" y="163637"/>
                    <a:pt x="229420" y="163637"/>
                  </a:cubicBezTo>
                  <a:cubicBezTo>
                    <a:pt x="234742" y="163637"/>
                    <a:pt x="237022" y="163637"/>
                    <a:pt x="237022" y="168193"/>
                  </a:cubicBezTo>
                  <a:cubicBezTo>
                    <a:pt x="237022" y="171480"/>
                    <a:pt x="234997" y="171480"/>
                    <a:pt x="230691" y="171480"/>
                  </a:cubicBezTo>
                  <a:lnTo>
                    <a:pt x="198278" y="171480"/>
                  </a:lnTo>
                  <a:cubicBezTo>
                    <a:pt x="192702" y="171480"/>
                    <a:pt x="191947" y="171480"/>
                    <a:pt x="189159" y="166923"/>
                  </a:cubicBezTo>
                  <a:lnTo>
                    <a:pt x="103060" y="23934"/>
                  </a:lnTo>
                  <a:lnTo>
                    <a:pt x="88879" y="165915"/>
                  </a:lnTo>
                  <a:cubicBezTo>
                    <a:pt x="88371" y="171480"/>
                    <a:pt x="87871" y="171480"/>
                    <a:pt x="81793" y="171480"/>
                  </a:cubicBezTo>
                  <a:lnTo>
                    <a:pt x="48110" y="171480"/>
                  </a:lnTo>
                  <a:cubicBezTo>
                    <a:pt x="44058" y="171480"/>
                    <a:pt x="41278" y="171480"/>
                    <a:pt x="41278" y="166678"/>
                  </a:cubicBezTo>
                  <a:cubicBezTo>
                    <a:pt x="41278" y="163637"/>
                    <a:pt x="43303" y="163637"/>
                    <a:pt x="48110" y="163637"/>
                  </a:cubicBezTo>
                  <a:cubicBezTo>
                    <a:pt x="55959" y="163637"/>
                    <a:pt x="62798" y="163637"/>
                    <a:pt x="62798" y="159332"/>
                  </a:cubicBezTo>
                  <a:cubicBezTo>
                    <a:pt x="62798" y="158578"/>
                    <a:pt x="62798" y="158069"/>
                    <a:pt x="61790" y="154529"/>
                  </a:cubicBezTo>
                  <a:lnTo>
                    <a:pt x="29369" y="24180"/>
                  </a:lnTo>
                  <a:cubicBezTo>
                    <a:pt x="25826" y="10008"/>
                    <a:pt x="16206" y="6975"/>
                    <a:pt x="4806" y="6466"/>
                  </a:cubicBezTo>
                  <a:cubicBezTo>
                    <a:pt x="2780" y="6466"/>
                    <a:pt x="0" y="6212"/>
                    <a:pt x="0" y="1663"/>
                  </a:cubicBezTo>
                  <a:cubicBezTo>
                    <a:pt x="0" y="-616"/>
                    <a:pt x="1517" y="-1378"/>
                    <a:pt x="3289" y="-1378"/>
                  </a:cubicBezTo>
                  <a:cubicBezTo>
                    <a:pt x="10884" y="-1378"/>
                    <a:pt x="19495" y="-616"/>
                    <a:pt x="27344" y="-616"/>
                  </a:cubicBezTo>
                  <a:cubicBezTo>
                    <a:pt x="35447" y="-616"/>
                    <a:pt x="44313" y="-1378"/>
                    <a:pt x="52162" y="-1378"/>
                  </a:cubicBezTo>
                  <a:cubicBezTo>
                    <a:pt x="53687" y="-1378"/>
                    <a:pt x="56722" y="-1378"/>
                    <a:pt x="56722" y="3179"/>
                  </a:cubicBezTo>
                  <a:cubicBezTo>
                    <a:pt x="56722" y="6212"/>
                    <a:pt x="54950" y="6466"/>
                    <a:pt x="51907" y="6466"/>
                  </a:cubicBezTo>
                  <a:cubicBezTo>
                    <a:pt x="37473" y="6975"/>
                    <a:pt x="36972" y="13556"/>
                    <a:pt x="36972" y="17352"/>
                  </a:cubicBezTo>
                  <a:cubicBezTo>
                    <a:pt x="36972" y="18106"/>
                    <a:pt x="36972" y="19631"/>
                    <a:pt x="37981" y="23680"/>
                  </a:cubicBezTo>
                  <a:lnTo>
                    <a:pt x="71664" y="158069"/>
                  </a:lnTo>
                  <a:lnTo>
                    <a:pt x="71919" y="158069"/>
                  </a:lnTo>
                  <a:lnTo>
                    <a:pt x="87362" y="4695"/>
                  </a:lnTo>
                  <a:cubicBezTo>
                    <a:pt x="87871" y="392"/>
                    <a:pt x="87871" y="-1378"/>
                    <a:pt x="91668" y="-1378"/>
                  </a:cubicBezTo>
                  <a:cubicBezTo>
                    <a:pt x="94957" y="-1378"/>
                    <a:pt x="96228" y="392"/>
                    <a:pt x="97745" y="3179"/>
                  </a:cubicBezTo>
                  <a:lnTo>
                    <a:pt x="192201" y="160349"/>
                  </a:lnTo>
                  <a:lnTo>
                    <a:pt x="192447" y="160349"/>
                  </a:lnTo>
                  <a:lnTo>
                    <a:pt x="156747" y="17098"/>
                  </a:lnTo>
                  <a:cubicBezTo>
                    <a:pt x="154720" y="8491"/>
                    <a:pt x="153203" y="6466"/>
                    <a:pt x="135980" y="6466"/>
                  </a:cubicBezTo>
                  <a:cubicBezTo>
                    <a:pt x="131929" y="6466"/>
                    <a:pt x="129149" y="6466"/>
                    <a:pt x="129149" y="1663"/>
                  </a:cubicBezTo>
                  <a:cubicBezTo>
                    <a:pt x="129149" y="-1378"/>
                    <a:pt x="131929" y="-1378"/>
                    <a:pt x="132692" y="-1378"/>
                  </a:cubicBezTo>
                  <a:cubicBezTo>
                    <a:pt x="142058" y="-1378"/>
                    <a:pt x="151932" y="-616"/>
                    <a:pt x="161561" y="-616"/>
                  </a:cubicBezTo>
                  <a:cubicBezTo>
                    <a:pt x="171181" y="-616"/>
                    <a:pt x="181564" y="-1378"/>
                    <a:pt x="190930" y="-1378"/>
                  </a:cubicBezTo>
                  <a:cubicBezTo>
                    <a:pt x="192702" y="-1378"/>
                    <a:pt x="195745" y="-1378"/>
                    <a:pt x="195745" y="3179"/>
                  </a:cubicBezTo>
                  <a:close/>
                  <a:moveTo>
                    <a:pt x="384930" y="3179"/>
                  </a:moveTo>
                  <a:cubicBezTo>
                    <a:pt x="384930" y="6466"/>
                    <a:pt x="383159" y="6466"/>
                    <a:pt x="378100" y="6466"/>
                  </a:cubicBezTo>
                  <a:cubicBezTo>
                    <a:pt x="363408" y="6466"/>
                    <a:pt x="363408" y="8491"/>
                    <a:pt x="363408" y="10770"/>
                  </a:cubicBezTo>
                  <a:cubicBezTo>
                    <a:pt x="363408" y="10770"/>
                    <a:pt x="363408" y="12795"/>
                    <a:pt x="364425" y="16589"/>
                  </a:cubicBezTo>
                  <a:lnTo>
                    <a:pt x="398609" y="153513"/>
                  </a:lnTo>
                  <a:cubicBezTo>
                    <a:pt x="400636" y="161611"/>
                    <a:pt x="402662" y="163637"/>
                    <a:pt x="418613" y="163637"/>
                  </a:cubicBezTo>
                  <a:cubicBezTo>
                    <a:pt x="423929" y="163637"/>
                    <a:pt x="426210" y="163637"/>
                    <a:pt x="426210" y="168193"/>
                  </a:cubicBezTo>
                  <a:cubicBezTo>
                    <a:pt x="426210" y="170972"/>
                    <a:pt x="424438" y="171480"/>
                    <a:pt x="422666" y="171480"/>
                  </a:cubicBezTo>
                  <a:cubicBezTo>
                    <a:pt x="413044" y="171480"/>
                    <a:pt x="402662" y="170727"/>
                    <a:pt x="392788" y="170727"/>
                  </a:cubicBezTo>
                  <a:cubicBezTo>
                    <a:pt x="382657" y="170727"/>
                    <a:pt x="372276" y="171480"/>
                    <a:pt x="362402" y="171480"/>
                  </a:cubicBezTo>
                  <a:cubicBezTo>
                    <a:pt x="360877" y="171480"/>
                    <a:pt x="357587" y="171480"/>
                    <a:pt x="357587" y="166678"/>
                  </a:cubicBezTo>
                  <a:cubicBezTo>
                    <a:pt x="357587" y="163637"/>
                    <a:pt x="359613" y="163637"/>
                    <a:pt x="364425" y="163637"/>
                  </a:cubicBezTo>
                  <a:cubicBezTo>
                    <a:pt x="372276" y="163637"/>
                    <a:pt x="379107" y="163637"/>
                    <a:pt x="379107" y="159332"/>
                  </a:cubicBezTo>
                  <a:cubicBezTo>
                    <a:pt x="379107" y="158578"/>
                    <a:pt x="379107" y="158069"/>
                    <a:pt x="378100" y="154529"/>
                  </a:cubicBezTo>
                  <a:lnTo>
                    <a:pt x="362646" y="92519"/>
                  </a:lnTo>
                  <a:lnTo>
                    <a:pt x="293264" y="92519"/>
                  </a:lnTo>
                  <a:lnTo>
                    <a:pt x="308460" y="153513"/>
                  </a:lnTo>
                  <a:cubicBezTo>
                    <a:pt x="310487" y="161611"/>
                    <a:pt x="312513" y="163637"/>
                    <a:pt x="328465" y="163637"/>
                  </a:cubicBezTo>
                  <a:cubicBezTo>
                    <a:pt x="333785" y="163637"/>
                    <a:pt x="336058" y="163637"/>
                    <a:pt x="336058" y="168193"/>
                  </a:cubicBezTo>
                  <a:cubicBezTo>
                    <a:pt x="336058" y="170972"/>
                    <a:pt x="334286" y="171480"/>
                    <a:pt x="332514" y="171480"/>
                  </a:cubicBezTo>
                  <a:cubicBezTo>
                    <a:pt x="322895" y="171480"/>
                    <a:pt x="312513" y="170727"/>
                    <a:pt x="302636" y="170727"/>
                  </a:cubicBezTo>
                  <a:cubicBezTo>
                    <a:pt x="292509" y="170727"/>
                    <a:pt x="282124" y="171480"/>
                    <a:pt x="272251" y="171480"/>
                  </a:cubicBezTo>
                  <a:cubicBezTo>
                    <a:pt x="270725" y="171480"/>
                    <a:pt x="267435" y="171480"/>
                    <a:pt x="267435" y="166678"/>
                  </a:cubicBezTo>
                  <a:cubicBezTo>
                    <a:pt x="267435" y="163637"/>
                    <a:pt x="269462" y="163637"/>
                    <a:pt x="274276" y="163637"/>
                  </a:cubicBezTo>
                  <a:cubicBezTo>
                    <a:pt x="282124" y="163637"/>
                    <a:pt x="288965" y="163637"/>
                    <a:pt x="288965" y="159332"/>
                  </a:cubicBezTo>
                  <a:cubicBezTo>
                    <a:pt x="288965" y="158578"/>
                    <a:pt x="288965" y="158069"/>
                    <a:pt x="287948" y="154529"/>
                  </a:cubicBezTo>
                  <a:lnTo>
                    <a:pt x="253764" y="17098"/>
                  </a:lnTo>
                  <a:cubicBezTo>
                    <a:pt x="251738" y="8491"/>
                    <a:pt x="250220" y="6466"/>
                    <a:pt x="232998" y="6466"/>
                  </a:cubicBezTo>
                  <a:cubicBezTo>
                    <a:pt x="228947" y="6466"/>
                    <a:pt x="226158" y="6466"/>
                    <a:pt x="226158" y="1663"/>
                  </a:cubicBezTo>
                  <a:cubicBezTo>
                    <a:pt x="226158" y="-1378"/>
                    <a:pt x="228947" y="-1378"/>
                    <a:pt x="229710" y="-1378"/>
                  </a:cubicBezTo>
                  <a:cubicBezTo>
                    <a:pt x="239330" y="-1378"/>
                    <a:pt x="249712" y="-616"/>
                    <a:pt x="259588" y="-616"/>
                  </a:cubicBezTo>
                  <a:cubicBezTo>
                    <a:pt x="269716" y="-616"/>
                    <a:pt x="280100" y="-1378"/>
                    <a:pt x="289974" y="-1378"/>
                  </a:cubicBezTo>
                  <a:cubicBezTo>
                    <a:pt x="291746" y="-1378"/>
                    <a:pt x="294789" y="-1378"/>
                    <a:pt x="294789" y="3179"/>
                  </a:cubicBezTo>
                  <a:cubicBezTo>
                    <a:pt x="294789" y="6466"/>
                    <a:pt x="293017" y="6466"/>
                    <a:pt x="287948" y="6466"/>
                  </a:cubicBezTo>
                  <a:cubicBezTo>
                    <a:pt x="273260" y="6466"/>
                    <a:pt x="273260" y="8491"/>
                    <a:pt x="273260" y="10770"/>
                  </a:cubicBezTo>
                  <a:cubicBezTo>
                    <a:pt x="273260" y="11787"/>
                    <a:pt x="273260" y="12286"/>
                    <a:pt x="274276" y="15836"/>
                  </a:cubicBezTo>
                  <a:lnTo>
                    <a:pt x="291237" y="84674"/>
                  </a:lnTo>
                  <a:lnTo>
                    <a:pt x="360622" y="84674"/>
                  </a:lnTo>
                  <a:lnTo>
                    <a:pt x="343916" y="17098"/>
                  </a:lnTo>
                  <a:cubicBezTo>
                    <a:pt x="341889" y="8491"/>
                    <a:pt x="340364" y="6466"/>
                    <a:pt x="323149" y="6466"/>
                  </a:cubicBezTo>
                  <a:cubicBezTo>
                    <a:pt x="319097" y="6466"/>
                    <a:pt x="316308" y="6466"/>
                    <a:pt x="316308" y="1663"/>
                  </a:cubicBezTo>
                  <a:cubicBezTo>
                    <a:pt x="316308" y="-1378"/>
                    <a:pt x="319097" y="-1378"/>
                    <a:pt x="319852" y="-1378"/>
                  </a:cubicBezTo>
                  <a:cubicBezTo>
                    <a:pt x="329481" y="-1378"/>
                    <a:pt x="339864" y="-616"/>
                    <a:pt x="349737" y="-616"/>
                  </a:cubicBezTo>
                  <a:cubicBezTo>
                    <a:pt x="359868" y="-616"/>
                    <a:pt x="370249" y="-1378"/>
                    <a:pt x="380123" y="-1378"/>
                  </a:cubicBezTo>
                  <a:cubicBezTo>
                    <a:pt x="381895" y="-1378"/>
                    <a:pt x="384930" y="-1378"/>
                    <a:pt x="384930" y="3179"/>
                  </a:cubicBezTo>
                  <a:close/>
                  <a:moveTo>
                    <a:pt x="573867" y="3179"/>
                  </a:moveTo>
                  <a:cubicBezTo>
                    <a:pt x="573867" y="6466"/>
                    <a:pt x="571841" y="6466"/>
                    <a:pt x="567788" y="6466"/>
                  </a:cubicBezTo>
                  <a:cubicBezTo>
                    <a:pt x="554625" y="6466"/>
                    <a:pt x="553863" y="8491"/>
                    <a:pt x="553355" y="15073"/>
                  </a:cubicBezTo>
                  <a:lnTo>
                    <a:pt x="542472" y="173506"/>
                  </a:lnTo>
                  <a:cubicBezTo>
                    <a:pt x="542217" y="179079"/>
                    <a:pt x="541963" y="179833"/>
                    <a:pt x="537911" y="179833"/>
                  </a:cubicBezTo>
                  <a:cubicBezTo>
                    <a:pt x="533859" y="179833"/>
                    <a:pt x="532842" y="178063"/>
                    <a:pt x="531327" y="175275"/>
                  </a:cubicBezTo>
                  <a:lnTo>
                    <a:pt x="447253" y="27221"/>
                  </a:lnTo>
                  <a:cubicBezTo>
                    <a:pt x="436368" y="7983"/>
                    <a:pt x="425478" y="6975"/>
                    <a:pt x="416613" y="6466"/>
                  </a:cubicBezTo>
                  <a:cubicBezTo>
                    <a:pt x="413832" y="6212"/>
                    <a:pt x="413578" y="1663"/>
                    <a:pt x="413578" y="1663"/>
                  </a:cubicBezTo>
                  <a:cubicBezTo>
                    <a:pt x="413578" y="901"/>
                    <a:pt x="413832" y="-1378"/>
                    <a:pt x="416613" y="-1378"/>
                  </a:cubicBezTo>
                  <a:cubicBezTo>
                    <a:pt x="422943" y="-1378"/>
                    <a:pt x="430284" y="-616"/>
                    <a:pt x="436869" y="-616"/>
                  </a:cubicBezTo>
                  <a:cubicBezTo>
                    <a:pt x="444719" y="-616"/>
                    <a:pt x="452820" y="-1378"/>
                    <a:pt x="460424" y="-1378"/>
                  </a:cubicBezTo>
                  <a:cubicBezTo>
                    <a:pt x="461688" y="-1378"/>
                    <a:pt x="464977" y="-1378"/>
                    <a:pt x="464977" y="3433"/>
                  </a:cubicBezTo>
                  <a:cubicBezTo>
                    <a:pt x="464977" y="6212"/>
                    <a:pt x="462951" y="6212"/>
                    <a:pt x="460925" y="6466"/>
                  </a:cubicBezTo>
                  <a:cubicBezTo>
                    <a:pt x="459407" y="6720"/>
                    <a:pt x="450296" y="7229"/>
                    <a:pt x="450296" y="15073"/>
                  </a:cubicBezTo>
                  <a:cubicBezTo>
                    <a:pt x="450296" y="17352"/>
                    <a:pt x="451557" y="20384"/>
                    <a:pt x="453838" y="24689"/>
                  </a:cubicBezTo>
                  <a:lnTo>
                    <a:pt x="472070" y="56583"/>
                  </a:lnTo>
                  <a:lnTo>
                    <a:pt x="529809" y="56583"/>
                  </a:lnTo>
                  <a:lnTo>
                    <a:pt x="532588" y="14566"/>
                  </a:lnTo>
                  <a:cubicBezTo>
                    <a:pt x="532588" y="9507"/>
                    <a:pt x="526512" y="6466"/>
                    <a:pt x="515629" y="6466"/>
                  </a:cubicBezTo>
                  <a:cubicBezTo>
                    <a:pt x="512840" y="6466"/>
                    <a:pt x="509805" y="6466"/>
                    <a:pt x="509805" y="1663"/>
                  </a:cubicBezTo>
                  <a:cubicBezTo>
                    <a:pt x="509805" y="-1378"/>
                    <a:pt x="512840" y="-1378"/>
                    <a:pt x="513603" y="-1378"/>
                  </a:cubicBezTo>
                  <a:cubicBezTo>
                    <a:pt x="522968" y="-1378"/>
                    <a:pt x="533096" y="-616"/>
                    <a:pt x="542718" y="-616"/>
                  </a:cubicBezTo>
                  <a:cubicBezTo>
                    <a:pt x="551583" y="-616"/>
                    <a:pt x="560704" y="-1378"/>
                    <a:pt x="569306" y="-1378"/>
                  </a:cubicBezTo>
                  <a:cubicBezTo>
                    <a:pt x="570832" y="-1378"/>
                    <a:pt x="573867" y="-1378"/>
                    <a:pt x="573867" y="3179"/>
                  </a:cubicBezTo>
                  <a:close/>
                  <a:moveTo>
                    <a:pt x="529301" y="64427"/>
                  </a:moveTo>
                  <a:lnTo>
                    <a:pt x="476376" y="64427"/>
                  </a:lnTo>
                  <a:lnTo>
                    <a:pt x="523476" y="147185"/>
                  </a:lnTo>
                  <a:lnTo>
                    <a:pt x="529301" y="64427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5" name="任意多边形: 形状 14">
              <a:extLst>
                <a:ext uri="{FF2B5EF4-FFF2-40B4-BE49-F238E27FC236}">
                  <a16:creationId xmlns:a16="http://schemas.microsoft.com/office/drawing/2014/main" id="{4C739023-4799-B055-1A16-0CF22F0100F4}"/>
                </a:ext>
              </a:extLst>
            </p:cNvPr>
            <p:cNvSpPr/>
            <p:nvPr>
              <p:custDataLst>
                <p:tags r:id="rId133"/>
              </p:custDataLst>
            </p:nvPr>
          </p:nvSpPr>
          <p:spPr>
            <a:xfrm flipV="1">
              <a:off x="8171680" y="-15068740"/>
              <a:ext cx="104585" cy="17714"/>
            </a:xfrm>
            <a:custGeom>
              <a:avLst/>
              <a:gdLst>
                <a:gd name="connsiteX0" fmla="*/ 104585 w 104585"/>
                <a:gd name="connsiteY0" fmla="*/ 7485 h 17714"/>
                <a:gd name="connsiteX1" fmla="*/ 92685 w 104585"/>
                <a:gd name="connsiteY1" fmla="*/ 16346 h 17714"/>
                <a:gd name="connsiteX2" fmla="*/ 11900 w 104585"/>
                <a:gd name="connsiteY2" fmla="*/ 16346 h 17714"/>
                <a:gd name="connsiteX3" fmla="*/ 0 w 104585"/>
                <a:gd name="connsiteY3" fmla="*/ 7485 h 17714"/>
                <a:gd name="connsiteX4" fmla="*/ 11900 w 104585"/>
                <a:gd name="connsiteY4" fmla="*/ -1368 h 17714"/>
                <a:gd name="connsiteX5" fmla="*/ 92685 w 104585"/>
                <a:gd name="connsiteY5" fmla="*/ -1368 h 17714"/>
                <a:gd name="connsiteX6" fmla="*/ 104585 w 104585"/>
                <a:gd name="connsiteY6" fmla="*/ 7485 h 17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4585" h="17714">
                  <a:moveTo>
                    <a:pt x="104585" y="7485"/>
                  </a:moveTo>
                  <a:cubicBezTo>
                    <a:pt x="104585" y="16346"/>
                    <a:pt x="95719" y="16346"/>
                    <a:pt x="92685" y="16346"/>
                  </a:cubicBezTo>
                  <a:lnTo>
                    <a:pt x="11900" y="16346"/>
                  </a:lnTo>
                  <a:cubicBezTo>
                    <a:pt x="8866" y="16346"/>
                    <a:pt x="0" y="16346"/>
                    <a:pt x="0" y="7485"/>
                  </a:cubicBezTo>
                  <a:cubicBezTo>
                    <a:pt x="0" y="-1368"/>
                    <a:pt x="8866" y="-1368"/>
                    <a:pt x="11900" y="-1368"/>
                  </a:cubicBezTo>
                  <a:lnTo>
                    <a:pt x="92685" y="-1368"/>
                  </a:lnTo>
                  <a:cubicBezTo>
                    <a:pt x="95719" y="-1368"/>
                    <a:pt x="104585" y="-1368"/>
                    <a:pt x="104585" y="7485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6" name="任意多边形: 形状 15">
              <a:extLst>
                <a:ext uri="{FF2B5EF4-FFF2-40B4-BE49-F238E27FC236}">
                  <a16:creationId xmlns:a16="http://schemas.microsoft.com/office/drawing/2014/main" id="{AF30E6D3-94DD-C286-6D2C-84E81C02BAF5}"/>
                </a:ext>
              </a:extLst>
            </p:cNvPr>
            <p:cNvSpPr/>
            <p:nvPr>
              <p:custDataLst>
                <p:tags r:id="rId134"/>
              </p:custDataLst>
            </p:nvPr>
          </p:nvSpPr>
          <p:spPr>
            <a:xfrm flipV="1">
              <a:off x="8336291" y="-15271721"/>
              <a:ext cx="571327" cy="227532"/>
            </a:xfrm>
            <a:custGeom>
              <a:avLst/>
              <a:gdLst>
                <a:gd name="connsiteX0" fmla="*/ 138515 w 571327"/>
                <a:gd name="connsiteY0" fmla="*/ 47472 h 227532"/>
                <a:gd name="connsiteX1" fmla="*/ 135727 w 571327"/>
                <a:gd name="connsiteY1" fmla="*/ 50513 h 227532"/>
                <a:gd name="connsiteX2" fmla="*/ 132692 w 571327"/>
                <a:gd name="connsiteY2" fmla="*/ 47217 h 227532"/>
                <a:gd name="connsiteX3" fmla="*/ 104831 w 571327"/>
                <a:gd name="connsiteY3" fmla="*/ 22413 h 227532"/>
                <a:gd name="connsiteX4" fmla="*/ 89643 w 571327"/>
                <a:gd name="connsiteY4" fmla="*/ 49241 h 227532"/>
                <a:gd name="connsiteX5" fmla="*/ 162061 w 571327"/>
                <a:gd name="connsiteY5" fmla="*/ 160098 h 227532"/>
                <a:gd name="connsiteX6" fmla="*/ 104331 w 571327"/>
                <a:gd name="connsiteY6" fmla="*/ 226157 h 227532"/>
                <a:gd name="connsiteX7" fmla="*/ 0 w 571327"/>
                <a:gd name="connsiteY7" fmla="*/ 107456 h 227532"/>
                <a:gd name="connsiteX8" fmla="*/ 58239 w 571327"/>
                <a:gd name="connsiteY8" fmla="*/ 42159 h 227532"/>
                <a:gd name="connsiteX9" fmla="*/ 81285 w 571327"/>
                <a:gd name="connsiteY9" fmla="*/ 45955 h 227532"/>
                <a:gd name="connsiteX10" fmla="*/ 78750 w 571327"/>
                <a:gd name="connsiteY10" fmla="*/ 21912 h 227532"/>
                <a:gd name="connsiteX11" fmla="*/ 98754 w 571327"/>
                <a:gd name="connsiteY11" fmla="*/ -1376 h 227532"/>
                <a:gd name="connsiteX12" fmla="*/ 138515 w 571327"/>
                <a:gd name="connsiteY12" fmla="*/ 47472 h 227532"/>
                <a:gd name="connsiteX13" fmla="*/ 140795 w 571327"/>
                <a:gd name="connsiteY13" fmla="*/ 169206 h 227532"/>
                <a:gd name="connsiteX14" fmla="*/ 88879 w 571327"/>
                <a:gd name="connsiteY14" fmla="*/ 58356 h 227532"/>
                <a:gd name="connsiteX15" fmla="*/ 68622 w 571327"/>
                <a:gd name="connsiteY15" fmla="*/ 85186 h 227532"/>
                <a:gd name="connsiteX16" fmla="*/ 44058 w 571327"/>
                <a:gd name="connsiteY16" fmla="*/ 58611 h 227532"/>
                <a:gd name="connsiteX17" fmla="*/ 45321 w 571327"/>
                <a:gd name="connsiteY17" fmla="*/ 51521 h 227532"/>
                <a:gd name="connsiteX18" fmla="*/ 21521 w 571327"/>
                <a:gd name="connsiteY18" fmla="*/ 98850 h 227532"/>
                <a:gd name="connsiteX19" fmla="*/ 46847 w 571327"/>
                <a:gd name="connsiteY19" fmla="*/ 182370 h 227532"/>
                <a:gd name="connsiteX20" fmla="*/ 102551 w 571327"/>
                <a:gd name="connsiteY20" fmla="*/ 219830 h 227532"/>
                <a:gd name="connsiteX21" fmla="*/ 140795 w 571327"/>
                <a:gd name="connsiteY21" fmla="*/ 169206 h 227532"/>
                <a:gd name="connsiteX22" fmla="*/ 82293 w 571327"/>
                <a:gd name="connsiteY22" fmla="*/ 54307 h 227532"/>
                <a:gd name="connsiteX23" fmla="*/ 60010 w 571327"/>
                <a:gd name="connsiteY23" fmla="*/ 48487 h 227532"/>
                <a:gd name="connsiteX24" fmla="*/ 49627 w 571327"/>
                <a:gd name="connsiteY24" fmla="*/ 58611 h 227532"/>
                <a:gd name="connsiteX25" fmla="*/ 68876 w 571327"/>
                <a:gd name="connsiteY25" fmla="*/ 79611 h 227532"/>
                <a:gd name="connsiteX26" fmla="*/ 82548 w 571327"/>
                <a:gd name="connsiteY26" fmla="*/ 61390 h 227532"/>
                <a:gd name="connsiteX27" fmla="*/ 82293 w 571327"/>
                <a:gd name="connsiteY27" fmla="*/ 54307 h 227532"/>
                <a:gd name="connsiteX28" fmla="*/ 336310 w 571327"/>
                <a:gd name="connsiteY28" fmla="*/ 52536 h 227532"/>
                <a:gd name="connsiteX29" fmla="*/ 331749 w 571327"/>
                <a:gd name="connsiteY29" fmla="*/ 55570 h 227532"/>
                <a:gd name="connsiteX30" fmla="*/ 316559 w 571327"/>
                <a:gd name="connsiteY30" fmla="*/ 65439 h 227532"/>
                <a:gd name="connsiteX31" fmla="*/ 283385 w 571327"/>
                <a:gd name="connsiteY31" fmla="*/ 153263 h 227532"/>
                <a:gd name="connsiteX32" fmla="*/ 329977 w 571327"/>
                <a:gd name="connsiteY32" fmla="*/ 191985 h 227532"/>
                <a:gd name="connsiteX33" fmla="*/ 369739 w 571327"/>
                <a:gd name="connsiteY33" fmla="*/ 212740 h 227532"/>
                <a:gd name="connsiteX34" fmla="*/ 374289 w 571327"/>
                <a:gd name="connsiteY34" fmla="*/ 217551 h 227532"/>
                <a:gd name="connsiteX35" fmla="*/ 371508 w 571327"/>
                <a:gd name="connsiteY35" fmla="*/ 220584 h 227532"/>
                <a:gd name="connsiteX36" fmla="*/ 354030 w 571327"/>
                <a:gd name="connsiteY36" fmla="*/ 219830 h 227532"/>
                <a:gd name="connsiteX37" fmla="*/ 326942 w 571327"/>
                <a:gd name="connsiteY37" fmla="*/ 220584 h 227532"/>
                <a:gd name="connsiteX38" fmla="*/ 322127 w 571327"/>
                <a:gd name="connsiteY38" fmla="*/ 215781 h 227532"/>
                <a:gd name="connsiteX39" fmla="*/ 325670 w 571327"/>
                <a:gd name="connsiteY39" fmla="*/ 212740 h 227532"/>
                <a:gd name="connsiteX40" fmla="*/ 332257 w 571327"/>
                <a:gd name="connsiteY40" fmla="*/ 207682 h 227532"/>
                <a:gd name="connsiteX41" fmla="*/ 323898 w 571327"/>
                <a:gd name="connsiteY41" fmla="*/ 196034 h 227532"/>
                <a:gd name="connsiteX42" fmla="*/ 234766 w 571327"/>
                <a:gd name="connsiteY42" fmla="*/ 121883 h 227532"/>
                <a:gd name="connsiteX43" fmla="*/ 254770 w 571327"/>
                <a:gd name="connsiteY43" fmla="*/ 202617 h 227532"/>
                <a:gd name="connsiteX44" fmla="*/ 274772 w 571327"/>
                <a:gd name="connsiteY44" fmla="*/ 212740 h 227532"/>
                <a:gd name="connsiteX45" fmla="*/ 282368 w 571327"/>
                <a:gd name="connsiteY45" fmla="*/ 217296 h 227532"/>
                <a:gd name="connsiteX46" fmla="*/ 278824 w 571327"/>
                <a:gd name="connsiteY46" fmla="*/ 220584 h 227532"/>
                <a:gd name="connsiteX47" fmla="*/ 248946 w 571327"/>
                <a:gd name="connsiteY47" fmla="*/ 219830 h 227532"/>
                <a:gd name="connsiteX48" fmla="*/ 218561 w 571327"/>
                <a:gd name="connsiteY48" fmla="*/ 220584 h 227532"/>
                <a:gd name="connsiteX49" fmla="*/ 213746 w 571327"/>
                <a:gd name="connsiteY49" fmla="*/ 215781 h 227532"/>
                <a:gd name="connsiteX50" fmla="*/ 220586 w 571327"/>
                <a:gd name="connsiteY50" fmla="*/ 212740 h 227532"/>
                <a:gd name="connsiteX51" fmla="*/ 235275 w 571327"/>
                <a:gd name="connsiteY51" fmla="*/ 208435 h 227532"/>
                <a:gd name="connsiteX52" fmla="*/ 234258 w 571327"/>
                <a:gd name="connsiteY52" fmla="*/ 203633 h 227532"/>
                <a:gd name="connsiteX53" fmla="*/ 200074 w 571327"/>
                <a:gd name="connsiteY53" fmla="*/ 66202 h 227532"/>
                <a:gd name="connsiteX54" fmla="*/ 179308 w 571327"/>
                <a:gd name="connsiteY54" fmla="*/ 55570 h 227532"/>
                <a:gd name="connsiteX55" fmla="*/ 172468 w 571327"/>
                <a:gd name="connsiteY55" fmla="*/ 50767 h 227532"/>
                <a:gd name="connsiteX56" fmla="*/ 176019 w 571327"/>
                <a:gd name="connsiteY56" fmla="*/ 47726 h 227532"/>
                <a:gd name="connsiteX57" fmla="*/ 205897 w 571327"/>
                <a:gd name="connsiteY57" fmla="*/ 48487 h 227532"/>
                <a:gd name="connsiteX58" fmla="*/ 236284 w 571327"/>
                <a:gd name="connsiteY58" fmla="*/ 47726 h 227532"/>
                <a:gd name="connsiteX59" fmla="*/ 241096 w 571327"/>
                <a:gd name="connsiteY59" fmla="*/ 52282 h 227532"/>
                <a:gd name="connsiteX60" fmla="*/ 234258 w 571327"/>
                <a:gd name="connsiteY60" fmla="*/ 55570 h 227532"/>
                <a:gd name="connsiteX61" fmla="*/ 219569 w 571327"/>
                <a:gd name="connsiteY61" fmla="*/ 59873 h 227532"/>
                <a:gd name="connsiteX62" fmla="*/ 222866 w 571327"/>
                <a:gd name="connsiteY62" fmla="*/ 74045 h 227532"/>
                <a:gd name="connsiteX63" fmla="*/ 231724 w 571327"/>
                <a:gd name="connsiteY63" fmla="*/ 110490 h 227532"/>
                <a:gd name="connsiteX64" fmla="*/ 266925 w 571327"/>
                <a:gd name="connsiteY64" fmla="*/ 139597 h 227532"/>
                <a:gd name="connsiteX65" fmla="*/ 293258 w 571327"/>
                <a:gd name="connsiteY65" fmla="*/ 68988 h 227532"/>
                <a:gd name="connsiteX66" fmla="*/ 294776 w 571327"/>
                <a:gd name="connsiteY66" fmla="*/ 63922 h 227532"/>
                <a:gd name="connsiteX67" fmla="*/ 281867 w 571327"/>
                <a:gd name="connsiteY67" fmla="*/ 55570 h 227532"/>
                <a:gd name="connsiteX68" fmla="*/ 277052 w 571327"/>
                <a:gd name="connsiteY68" fmla="*/ 51012 h 227532"/>
                <a:gd name="connsiteX69" fmla="*/ 280596 w 571327"/>
                <a:gd name="connsiteY69" fmla="*/ 47726 h 227532"/>
                <a:gd name="connsiteX70" fmla="*/ 308956 w 571327"/>
                <a:gd name="connsiteY70" fmla="*/ 48487 h 227532"/>
                <a:gd name="connsiteX71" fmla="*/ 332003 w 571327"/>
                <a:gd name="connsiteY71" fmla="*/ 47726 h 227532"/>
                <a:gd name="connsiteX72" fmla="*/ 336310 w 571327"/>
                <a:gd name="connsiteY72" fmla="*/ 52536 h 227532"/>
                <a:gd name="connsiteX73" fmla="*/ 571327 w 571327"/>
                <a:gd name="connsiteY73" fmla="*/ 217805 h 227532"/>
                <a:gd name="connsiteX74" fmla="*/ 568037 w 571327"/>
                <a:gd name="connsiteY74" fmla="*/ 220584 h 227532"/>
                <a:gd name="connsiteX75" fmla="*/ 548788 w 571327"/>
                <a:gd name="connsiteY75" fmla="*/ 219830 h 227532"/>
                <a:gd name="connsiteX76" fmla="*/ 525497 w 571327"/>
                <a:gd name="connsiteY76" fmla="*/ 220584 h 227532"/>
                <a:gd name="connsiteX77" fmla="*/ 520937 w 571327"/>
                <a:gd name="connsiteY77" fmla="*/ 215781 h 227532"/>
                <a:gd name="connsiteX78" fmla="*/ 524989 w 571327"/>
                <a:gd name="connsiteY78" fmla="*/ 212740 h 227532"/>
                <a:gd name="connsiteX79" fmla="*/ 535117 w 571327"/>
                <a:gd name="connsiteY79" fmla="*/ 204641 h 227532"/>
                <a:gd name="connsiteX80" fmla="*/ 531319 w 571327"/>
                <a:gd name="connsiteY80" fmla="*/ 194517 h 227532"/>
                <a:gd name="connsiteX81" fmla="*/ 458139 w 571327"/>
                <a:gd name="connsiteY81" fmla="*/ 72276 h 227532"/>
                <a:gd name="connsiteX82" fmla="*/ 445222 w 571327"/>
                <a:gd name="connsiteY82" fmla="*/ 204895 h 227532"/>
                <a:gd name="connsiteX83" fmla="*/ 461174 w 571327"/>
                <a:gd name="connsiteY83" fmla="*/ 212740 h 227532"/>
                <a:gd name="connsiteX84" fmla="*/ 467504 w 571327"/>
                <a:gd name="connsiteY84" fmla="*/ 217551 h 227532"/>
                <a:gd name="connsiteX85" fmla="*/ 463960 w 571327"/>
                <a:gd name="connsiteY85" fmla="*/ 220584 h 227532"/>
                <a:gd name="connsiteX86" fmla="*/ 434838 w 571327"/>
                <a:gd name="connsiteY86" fmla="*/ 219830 h 227532"/>
                <a:gd name="connsiteX87" fmla="*/ 409012 w 571327"/>
                <a:gd name="connsiteY87" fmla="*/ 220584 h 227532"/>
                <a:gd name="connsiteX88" fmla="*/ 404451 w 571327"/>
                <a:gd name="connsiteY88" fmla="*/ 215781 h 227532"/>
                <a:gd name="connsiteX89" fmla="*/ 410529 w 571327"/>
                <a:gd name="connsiteY89" fmla="*/ 212740 h 227532"/>
                <a:gd name="connsiteX90" fmla="*/ 424201 w 571327"/>
                <a:gd name="connsiteY90" fmla="*/ 204132 h 227532"/>
                <a:gd name="connsiteX91" fmla="*/ 439398 w 571327"/>
                <a:gd name="connsiteY91" fmla="*/ 48233 h 227532"/>
                <a:gd name="connsiteX92" fmla="*/ 444213 w 571327"/>
                <a:gd name="connsiteY92" fmla="*/ 42159 h 227532"/>
                <a:gd name="connsiteX93" fmla="*/ 451298 w 571327"/>
                <a:gd name="connsiteY93" fmla="*/ 46963 h 227532"/>
                <a:gd name="connsiteX94" fmla="*/ 538160 w 571327"/>
                <a:gd name="connsiteY94" fmla="*/ 192239 h 227532"/>
                <a:gd name="connsiteX95" fmla="*/ 566520 w 571327"/>
                <a:gd name="connsiteY95" fmla="*/ 212740 h 227532"/>
                <a:gd name="connsiteX96" fmla="*/ 571327 w 571327"/>
                <a:gd name="connsiteY96" fmla="*/ 217805 h 2275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</a:cxnLst>
              <a:rect l="l" t="t" r="r" b="b"/>
              <a:pathLst>
                <a:path w="571327" h="227532">
                  <a:moveTo>
                    <a:pt x="138515" y="47472"/>
                  </a:moveTo>
                  <a:cubicBezTo>
                    <a:pt x="138515" y="49241"/>
                    <a:pt x="137244" y="50513"/>
                    <a:pt x="135727" y="50513"/>
                  </a:cubicBezTo>
                  <a:cubicBezTo>
                    <a:pt x="133700" y="50513"/>
                    <a:pt x="133192" y="48988"/>
                    <a:pt x="132692" y="47217"/>
                  </a:cubicBezTo>
                  <a:cubicBezTo>
                    <a:pt x="126861" y="29503"/>
                    <a:pt x="114206" y="22413"/>
                    <a:pt x="104831" y="22413"/>
                  </a:cubicBezTo>
                  <a:cubicBezTo>
                    <a:pt x="96220" y="22413"/>
                    <a:pt x="90142" y="26216"/>
                    <a:pt x="89643" y="49241"/>
                  </a:cubicBezTo>
                  <a:cubicBezTo>
                    <a:pt x="131420" y="67464"/>
                    <a:pt x="162061" y="114793"/>
                    <a:pt x="162061" y="160098"/>
                  </a:cubicBezTo>
                  <a:cubicBezTo>
                    <a:pt x="162061" y="201607"/>
                    <a:pt x="136235" y="226157"/>
                    <a:pt x="104331" y="226157"/>
                  </a:cubicBezTo>
                  <a:cubicBezTo>
                    <a:pt x="52416" y="226157"/>
                    <a:pt x="0" y="166173"/>
                    <a:pt x="0" y="107456"/>
                  </a:cubicBezTo>
                  <a:cubicBezTo>
                    <a:pt x="0" y="69235"/>
                    <a:pt x="23801" y="42159"/>
                    <a:pt x="58239" y="42159"/>
                  </a:cubicBezTo>
                  <a:cubicBezTo>
                    <a:pt x="67104" y="42159"/>
                    <a:pt x="75962" y="44184"/>
                    <a:pt x="81285" y="45955"/>
                  </a:cubicBezTo>
                  <a:cubicBezTo>
                    <a:pt x="79259" y="32791"/>
                    <a:pt x="78750" y="25454"/>
                    <a:pt x="78750" y="21912"/>
                  </a:cubicBezTo>
                  <a:cubicBezTo>
                    <a:pt x="78750" y="7986"/>
                    <a:pt x="84065" y="-1376"/>
                    <a:pt x="98754" y="-1376"/>
                  </a:cubicBezTo>
                  <a:cubicBezTo>
                    <a:pt x="128131" y="-1376"/>
                    <a:pt x="138515" y="47472"/>
                    <a:pt x="138515" y="47472"/>
                  </a:cubicBezTo>
                  <a:close/>
                  <a:moveTo>
                    <a:pt x="140795" y="169206"/>
                  </a:moveTo>
                  <a:cubicBezTo>
                    <a:pt x="140795" y="146934"/>
                    <a:pt x="129649" y="84169"/>
                    <a:pt x="88879" y="58356"/>
                  </a:cubicBezTo>
                  <a:cubicBezTo>
                    <a:pt x="88371" y="66456"/>
                    <a:pt x="86854" y="85186"/>
                    <a:pt x="68622" y="85186"/>
                  </a:cubicBezTo>
                  <a:cubicBezTo>
                    <a:pt x="54696" y="85186"/>
                    <a:pt x="44058" y="70759"/>
                    <a:pt x="44058" y="58611"/>
                  </a:cubicBezTo>
                  <a:cubicBezTo>
                    <a:pt x="44058" y="54562"/>
                    <a:pt x="44821" y="52791"/>
                    <a:pt x="45321" y="51521"/>
                  </a:cubicBezTo>
                  <a:cubicBezTo>
                    <a:pt x="27344" y="59873"/>
                    <a:pt x="21521" y="80628"/>
                    <a:pt x="21521" y="98850"/>
                  </a:cubicBezTo>
                  <a:cubicBezTo>
                    <a:pt x="21521" y="115047"/>
                    <a:pt x="27853" y="153263"/>
                    <a:pt x="46847" y="182370"/>
                  </a:cubicBezTo>
                  <a:cubicBezTo>
                    <a:pt x="62290" y="205903"/>
                    <a:pt x="83819" y="219830"/>
                    <a:pt x="102551" y="219830"/>
                  </a:cubicBezTo>
                  <a:cubicBezTo>
                    <a:pt x="125851" y="219830"/>
                    <a:pt x="140795" y="199329"/>
                    <a:pt x="140795" y="169206"/>
                  </a:cubicBezTo>
                  <a:close/>
                  <a:moveTo>
                    <a:pt x="82293" y="54307"/>
                  </a:moveTo>
                  <a:cubicBezTo>
                    <a:pt x="76217" y="51266"/>
                    <a:pt x="68113" y="48487"/>
                    <a:pt x="60010" y="48487"/>
                  </a:cubicBezTo>
                  <a:cubicBezTo>
                    <a:pt x="57230" y="48487"/>
                    <a:pt x="49627" y="48487"/>
                    <a:pt x="49627" y="58611"/>
                  </a:cubicBezTo>
                  <a:cubicBezTo>
                    <a:pt x="49627" y="67718"/>
                    <a:pt x="57730" y="79611"/>
                    <a:pt x="68876" y="79611"/>
                  </a:cubicBezTo>
                  <a:cubicBezTo>
                    <a:pt x="82548" y="79611"/>
                    <a:pt x="82548" y="67973"/>
                    <a:pt x="82548" y="61390"/>
                  </a:cubicBezTo>
                  <a:cubicBezTo>
                    <a:pt x="82548" y="59364"/>
                    <a:pt x="82548" y="56333"/>
                    <a:pt x="82293" y="54307"/>
                  </a:cubicBezTo>
                  <a:close/>
                  <a:moveTo>
                    <a:pt x="336310" y="52536"/>
                  </a:moveTo>
                  <a:cubicBezTo>
                    <a:pt x="336310" y="55570"/>
                    <a:pt x="334029" y="55570"/>
                    <a:pt x="331749" y="55570"/>
                  </a:cubicBezTo>
                  <a:cubicBezTo>
                    <a:pt x="322635" y="55824"/>
                    <a:pt x="319595" y="57595"/>
                    <a:pt x="316559" y="65439"/>
                  </a:cubicBezTo>
                  <a:lnTo>
                    <a:pt x="283385" y="153263"/>
                  </a:lnTo>
                  <a:lnTo>
                    <a:pt x="329977" y="191985"/>
                  </a:lnTo>
                  <a:cubicBezTo>
                    <a:pt x="335801" y="196797"/>
                    <a:pt x="353024" y="211224"/>
                    <a:pt x="369739" y="212740"/>
                  </a:cubicBezTo>
                  <a:cubicBezTo>
                    <a:pt x="371762" y="212993"/>
                    <a:pt x="374289" y="213247"/>
                    <a:pt x="374289" y="217551"/>
                  </a:cubicBezTo>
                  <a:cubicBezTo>
                    <a:pt x="374289" y="219322"/>
                    <a:pt x="373280" y="220584"/>
                    <a:pt x="371508" y="220584"/>
                  </a:cubicBezTo>
                  <a:cubicBezTo>
                    <a:pt x="366187" y="220584"/>
                    <a:pt x="359854" y="219830"/>
                    <a:pt x="354030" y="219830"/>
                  </a:cubicBezTo>
                  <a:cubicBezTo>
                    <a:pt x="345174" y="219830"/>
                    <a:pt x="335547" y="220584"/>
                    <a:pt x="326942" y="220584"/>
                  </a:cubicBezTo>
                  <a:cubicBezTo>
                    <a:pt x="325417" y="220584"/>
                    <a:pt x="322127" y="220584"/>
                    <a:pt x="322127" y="215781"/>
                  </a:cubicBezTo>
                  <a:cubicBezTo>
                    <a:pt x="322127" y="212993"/>
                    <a:pt x="324407" y="212740"/>
                    <a:pt x="325670" y="212740"/>
                  </a:cubicBezTo>
                  <a:cubicBezTo>
                    <a:pt x="329214" y="212486"/>
                    <a:pt x="332257" y="211224"/>
                    <a:pt x="332257" y="207682"/>
                  </a:cubicBezTo>
                  <a:cubicBezTo>
                    <a:pt x="332257" y="203124"/>
                    <a:pt x="327951" y="199329"/>
                    <a:pt x="323898" y="196034"/>
                  </a:cubicBezTo>
                  <a:lnTo>
                    <a:pt x="234766" y="121883"/>
                  </a:lnTo>
                  <a:lnTo>
                    <a:pt x="254770" y="202617"/>
                  </a:lnTo>
                  <a:cubicBezTo>
                    <a:pt x="256794" y="210715"/>
                    <a:pt x="258820" y="212740"/>
                    <a:pt x="274772" y="212740"/>
                  </a:cubicBezTo>
                  <a:cubicBezTo>
                    <a:pt x="280095" y="212740"/>
                    <a:pt x="282368" y="212740"/>
                    <a:pt x="282368" y="217296"/>
                  </a:cubicBezTo>
                  <a:cubicBezTo>
                    <a:pt x="282368" y="220075"/>
                    <a:pt x="280596" y="220584"/>
                    <a:pt x="278824" y="220584"/>
                  </a:cubicBezTo>
                  <a:cubicBezTo>
                    <a:pt x="269205" y="220584"/>
                    <a:pt x="258820" y="219830"/>
                    <a:pt x="248946" y="219830"/>
                  </a:cubicBezTo>
                  <a:cubicBezTo>
                    <a:pt x="238818" y="219830"/>
                    <a:pt x="228434" y="220584"/>
                    <a:pt x="218561" y="220584"/>
                  </a:cubicBezTo>
                  <a:cubicBezTo>
                    <a:pt x="217036" y="220584"/>
                    <a:pt x="213746" y="220584"/>
                    <a:pt x="213746" y="215781"/>
                  </a:cubicBezTo>
                  <a:cubicBezTo>
                    <a:pt x="213746" y="212740"/>
                    <a:pt x="215772" y="212740"/>
                    <a:pt x="220586" y="212740"/>
                  </a:cubicBezTo>
                  <a:cubicBezTo>
                    <a:pt x="228434" y="212740"/>
                    <a:pt x="235275" y="212740"/>
                    <a:pt x="235275" y="208435"/>
                  </a:cubicBezTo>
                  <a:cubicBezTo>
                    <a:pt x="235275" y="207682"/>
                    <a:pt x="235275" y="207173"/>
                    <a:pt x="234258" y="203633"/>
                  </a:cubicBezTo>
                  <a:lnTo>
                    <a:pt x="200074" y="66202"/>
                  </a:lnTo>
                  <a:cubicBezTo>
                    <a:pt x="198048" y="57595"/>
                    <a:pt x="196530" y="55570"/>
                    <a:pt x="179308" y="55570"/>
                  </a:cubicBezTo>
                  <a:cubicBezTo>
                    <a:pt x="175256" y="55570"/>
                    <a:pt x="172468" y="55570"/>
                    <a:pt x="172468" y="50767"/>
                  </a:cubicBezTo>
                  <a:cubicBezTo>
                    <a:pt x="172468" y="47726"/>
                    <a:pt x="175256" y="47726"/>
                    <a:pt x="176019" y="47726"/>
                  </a:cubicBezTo>
                  <a:cubicBezTo>
                    <a:pt x="185640" y="47726"/>
                    <a:pt x="196022" y="48487"/>
                    <a:pt x="205897" y="48487"/>
                  </a:cubicBezTo>
                  <a:cubicBezTo>
                    <a:pt x="216026" y="48487"/>
                    <a:pt x="226408" y="47726"/>
                    <a:pt x="236284" y="47726"/>
                  </a:cubicBezTo>
                  <a:cubicBezTo>
                    <a:pt x="238056" y="47726"/>
                    <a:pt x="241096" y="47726"/>
                    <a:pt x="241096" y="52282"/>
                  </a:cubicBezTo>
                  <a:cubicBezTo>
                    <a:pt x="241096" y="55570"/>
                    <a:pt x="239327" y="55570"/>
                    <a:pt x="234258" y="55570"/>
                  </a:cubicBezTo>
                  <a:cubicBezTo>
                    <a:pt x="219569" y="55570"/>
                    <a:pt x="219569" y="57595"/>
                    <a:pt x="219569" y="59873"/>
                  </a:cubicBezTo>
                  <a:cubicBezTo>
                    <a:pt x="219569" y="61390"/>
                    <a:pt x="221596" y="69488"/>
                    <a:pt x="222866" y="74045"/>
                  </a:cubicBezTo>
                  <a:lnTo>
                    <a:pt x="231724" y="110490"/>
                  </a:lnTo>
                  <a:lnTo>
                    <a:pt x="266925" y="139597"/>
                  </a:lnTo>
                  <a:lnTo>
                    <a:pt x="293258" y="68988"/>
                  </a:lnTo>
                  <a:cubicBezTo>
                    <a:pt x="294776" y="65184"/>
                    <a:pt x="294776" y="64685"/>
                    <a:pt x="294776" y="63922"/>
                  </a:cubicBezTo>
                  <a:cubicBezTo>
                    <a:pt x="294776" y="55824"/>
                    <a:pt x="285157" y="55570"/>
                    <a:pt x="281867" y="55570"/>
                  </a:cubicBezTo>
                  <a:cubicBezTo>
                    <a:pt x="280095" y="55570"/>
                    <a:pt x="277052" y="55570"/>
                    <a:pt x="277052" y="51012"/>
                  </a:cubicBezTo>
                  <a:cubicBezTo>
                    <a:pt x="277052" y="48233"/>
                    <a:pt x="278824" y="47726"/>
                    <a:pt x="280596" y="47726"/>
                  </a:cubicBezTo>
                  <a:cubicBezTo>
                    <a:pt x="289715" y="47726"/>
                    <a:pt x="299591" y="48487"/>
                    <a:pt x="308956" y="48487"/>
                  </a:cubicBezTo>
                  <a:cubicBezTo>
                    <a:pt x="316559" y="48487"/>
                    <a:pt x="324661" y="47726"/>
                    <a:pt x="332003" y="47726"/>
                  </a:cubicBezTo>
                  <a:cubicBezTo>
                    <a:pt x="334283" y="47726"/>
                    <a:pt x="336310" y="48742"/>
                    <a:pt x="336310" y="52536"/>
                  </a:cubicBezTo>
                  <a:close/>
                  <a:moveTo>
                    <a:pt x="571327" y="217805"/>
                  </a:moveTo>
                  <a:cubicBezTo>
                    <a:pt x="571327" y="217805"/>
                    <a:pt x="570826" y="220584"/>
                    <a:pt x="568037" y="220584"/>
                  </a:cubicBezTo>
                  <a:cubicBezTo>
                    <a:pt x="561960" y="220584"/>
                    <a:pt x="555121" y="219830"/>
                    <a:pt x="548788" y="219830"/>
                  </a:cubicBezTo>
                  <a:cubicBezTo>
                    <a:pt x="541195" y="219830"/>
                    <a:pt x="532837" y="220584"/>
                    <a:pt x="525497" y="220584"/>
                  </a:cubicBezTo>
                  <a:cubicBezTo>
                    <a:pt x="523972" y="220584"/>
                    <a:pt x="520937" y="220584"/>
                    <a:pt x="520937" y="215781"/>
                  </a:cubicBezTo>
                  <a:cubicBezTo>
                    <a:pt x="520937" y="212993"/>
                    <a:pt x="522963" y="212993"/>
                    <a:pt x="524989" y="212740"/>
                  </a:cubicBezTo>
                  <a:cubicBezTo>
                    <a:pt x="529039" y="212486"/>
                    <a:pt x="535117" y="210715"/>
                    <a:pt x="535117" y="204641"/>
                  </a:cubicBezTo>
                  <a:cubicBezTo>
                    <a:pt x="535117" y="201353"/>
                    <a:pt x="532328" y="196288"/>
                    <a:pt x="531319" y="194517"/>
                  </a:cubicBezTo>
                  <a:lnTo>
                    <a:pt x="458139" y="72276"/>
                  </a:lnTo>
                  <a:lnTo>
                    <a:pt x="445222" y="204895"/>
                  </a:lnTo>
                  <a:cubicBezTo>
                    <a:pt x="445222" y="212486"/>
                    <a:pt x="458647" y="212740"/>
                    <a:pt x="461174" y="212740"/>
                  </a:cubicBezTo>
                  <a:cubicBezTo>
                    <a:pt x="464723" y="212740"/>
                    <a:pt x="467504" y="212740"/>
                    <a:pt x="467504" y="217551"/>
                  </a:cubicBezTo>
                  <a:cubicBezTo>
                    <a:pt x="467504" y="220584"/>
                    <a:pt x="464723" y="220584"/>
                    <a:pt x="463960" y="220584"/>
                  </a:cubicBezTo>
                  <a:cubicBezTo>
                    <a:pt x="454587" y="220584"/>
                    <a:pt x="444460" y="219830"/>
                    <a:pt x="434838" y="219830"/>
                  </a:cubicBezTo>
                  <a:cubicBezTo>
                    <a:pt x="426227" y="219830"/>
                    <a:pt x="417368" y="220584"/>
                    <a:pt x="409012" y="220584"/>
                  </a:cubicBezTo>
                  <a:cubicBezTo>
                    <a:pt x="407740" y="220584"/>
                    <a:pt x="404451" y="220584"/>
                    <a:pt x="404451" y="215781"/>
                  </a:cubicBezTo>
                  <a:cubicBezTo>
                    <a:pt x="404451" y="212740"/>
                    <a:pt x="406986" y="212740"/>
                    <a:pt x="410529" y="212740"/>
                  </a:cubicBezTo>
                  <a:cubicBezTo>
                    <a:pt x="423192" y="212740"/>
                    <a:pt x="423700" y="210461"/>
                    <a:pt x="424201" y="204132"/>
                  </a:cubicBezTo>
                  <a:lnTo>
                    <a:pt x="439398" y="48233"/>
                  </a:lnTo>
                  <a:cubicBezTo>
                    <a:pt x="439907" y="43423"/>
                    <a:pt x="440161" y="42159"/>
                    <a:pt x="444213" y="42159"/>
                  </a:cubicBezTo>
                  <a:cubicBezTo>
                    <a:pt x="447246" y="42159"/>
                    <a:pt x="448509" y="42413"/>
                    <a:pt x="451298" y="46963"/>
                  </a:cubicBezTo>
                  <a:lnTo>
                    <a:pt x="538160" y="192239"/>
                  </a:lnTo>
                  <a:cubicBezTo>
                    <a:pt x="548288" y="209198"/>
                    <a:pt x="557147" y="211977"/>
                    <a:pt x="566520" y="212740"/>
                  </a:cubicBezTo>
                  <a:cubicBezTo>
                    <a:pt x="568546" y="212993"/>
                    <a:pt x="571327" y="212993"/>
                    <a:pt x="571327" y="217805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7" name="任意多边形: 形状 16">
              <a:extLst>
                <a:ext uri="{FF2B5EF4-FFF2-40B4-BE49-F238E27FC236}">
                  <a16:creationId xmlns:a16="http://schemas.microsoft.com/office/drawing/2014/main" id="{267870D4-C376-1CF1-CD65-33171F6050A6}"/>
                </a:ext>
              </a:extLst>
            </p:cNvPr>
            <p:cNvSpPr/>
            <p:nvPr>
              <p:custDataLst>
                <p:tags r:id="rId135"/>
              </p:custDataLst>
            </p:nvPr>
          </p:nvSpPr>
          <p:spPr>
            <a:xfrm flipV="1">
              <a:off x="8901073" y="-15283107"/>
              <a:ext cx="58746" cy="253090"/>
            </a:xfrm>
            <a:custGeom>
              <a:avLst/>
              <a:gdLst>
                <a:gd name="connsiteX0" fmla="*/ 58746 w 58746"/>
                <a:gd name="connsiteY0" fmla="*/ 1159 h 253090"/>
                <a:gd name="connsiteX1" fmla="*/ 54441 w 58746"/>
                <a:gd name="connsiteY1" fmla="*/ 6724 h 253090"/>
                <a:gd name="connsiteX2" fmla="*/ 14688 w 58746"/>
                <a:gd name="connsiteY2" fmla="*/ 125171 h 253090"/>
                <a:gd name="connsiteX3" fmla="*/ 55458 w 58746"/>
                <a:gd name="connsiteY3" fmla="*/ 244880 h 253090"/>
                <a:gd name="connsiteX4" fmla="*/ 58746 w 58746"/>
                <a:gd name="connsiteY4" fmla="*/ 249183 h 253090"/>
                <a:gd name="connsiteX5" fmla="*/ 56213 w 58746"/>
                <a:gd name="connsiteY5" fmla="*/ 251715 h 253090"/>
                <a:gd name="connsiteX6" fmla="*/ 15951 w 58746"/>
                <a:gd name="connsiteY6" fmla="*/ 202363 h 253090"/>
                <a:gd name="connsiteX7" fmla="*/ 0 w 58746"/>
                <a:gd name="connsiteY7" fmla="*/ 125171 h 253090"/>
                <a:gd name="connsiteX8" fmla="*/ 16714 w 58746"/>
                <a:gd name="connsiteY8" fmla="*/ 46208 h 253090"/>
                <a:gd name="connsiteX9" fmla="*/ 56213 w 58746"/>
                <a:gd name="connsiteY9" fmla="*/ -1375 h 253090"/>
                <a:gd name="connsiteX10" fmla="*/ 58746 w 58746"/>
                <a:gd name="connsiteY10" fmla="*/ 1159 h 253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8746" h="253090">
                  <a:moveTo>
                    <a:pt x="58746" y="1159"/>
                  </a:moveTo>
                  <a:cubicBezTo>
                    <a:pt x="58746" y="1912"/>
                    <a:pt x="58746" y="2421"/>
                    <a:pt x="54441" y="6724"/>
                  </a:cubicBezTo>
                  <a:cubicBezTo>
                    <a:pt x="22791" y="38611"/>
                    <a:pt x="14688" y="86448"/>
                    <a:pt x="14688" y="125171"/>
                  </a:cubicBezTo>
                  <a:cubicBezTo>
                    <a:pt x="14688" y="169204"/>
                    <a:pt x="24309" y="213247"/>
                    <a:pt x="55458" y="244880"/>
                  </a:cubicBezTo>
                  <a:cubicBezTo>
                    <a:pt x="58746" y="247921"/>
                    <a:pt x="58746" y="248429"/>
                    <a:pt x="58746" y="249183"/>
                  </a:cubicBezTo>
                  <a:cubicBezTo>
                    <a:pt x="58746" y="250954"/>
                    <a:pt x="57730" y="251715"/>
                    <a:pt x="56213" y="251715"/>
                  </a:cubicBezTo>
                  <a:cubicBezTo>
                    <a:pt x="53678" y="251715"/>
                    <a:pt x="30895" y="234502"/>
                    <a:pt x="15951" y="202363"/>
                  </a:cubicBezTo>
                  <a:cubicBezTo>
                    <a:pt x="3034" y="174525"/>
                    <a:pt x="0" y="146433"/>
                    <a:pt x="0" y="125171"/>
                  </a:cubicBezTo>
                  <a:cubicBezTo>
                    <a:pt x="0" y="105433"/>
                    <a:pt x="2780" y="74808"/>
                    <a:pt x="16714" y="46208"/>
                  </a:cubicBezTo>
                  <a:cubicBezTo>
                    <a:pt x="31903" y="15077"/>
                    <a:pt x="53678" y="-1375"/>
                    <a:pt x="56213" y="-1375"/>
                  </a:cubicBezTo>
                  <a:cubicBezTo>
                    <a:pt x="57730" y="-1375"/>
                    <a:pt x="58746" y="-612"/>
                    <a:pt x="58746" y="1159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8" name="任意多边形: 形状 17">
              <a:extLst>
                <a:ext uri="{FF2B5EF4-FFF2-40B4-BE49-F238E27FC236}">
                  <a16:creationId xmlns:a16="http://schemas.microsoft.com/office/drawing/2014/main" id="{0AC59311-D605-B222-914C-CBCE2AF520DD}"/>
                </a:ext>
              </a:extLst>
            </p:cNvPr>
            <p:cNvSpPr/>
            <p:nvPr>
              <p:custDataLst>
                <p:tags r:id="rId136"/>
              </p:custDataLst>
            </p:nvPr>
          </p:nvSpPr>
          <p:spPr>
            <a:xfrm flipV="1">
              <a:off x="8985875" y="-15268934"/>
              <a:ext cx="144345" cy="175644"/>
            </a:xfrm>
            <a:custGeom>
              <a:avLst/>
              <a:gdLst>
                <a:gd name="connsiteX0" fmla="*/ 17477 w 144345"/>
                <a:gd name="connsiteY0" fmla="*/ 10515 h 175644"/>
                <a:gd name="connsiteX1" fmla="*/ 0 w 144345"/>
                <a:gd name="connsiteY1" fmla="*/ 10515 h 175644"/>
                <a:gd name="connsiteX2" fmla="*/ 0 w 144345"/>
                <a:gd name="connsiteY2" fmla="*/ -1377 h 175644"/>
                <a:gd name="connsiteX3" fmla="*/ 31912 w 144345"/>
                <a:gd name="connsiteY3" fmla="*/ -616 h 175644"/>
                <a:gd name="connsiteX4" fmla="*/ 63816 w 144345"/>
                <a:gd name="connsiteY4" fmla="*/ -1377 h 175644"/>
                <a:gd name="connsiteX5" fmla="*/ 63816 w 144345"/>
                <a:gd name="connsiteY5" fmla="*/ 10515 h 175644"/>
                <a:gd name="connsiteX6" fmla="*/ 46346 w 144345"/>
                <a:gd name="connsiteY6" fmla="*/ 10515 h 175644"/>
                <a:gd name="connsiteX7" fmla="*/ 46346 w 144345"/>
                <a:gd name="connsiteY7" fmla="*/ 63412 h 175644"/>
                <a:gd name="connsiteX8" fmla="*/ 84073 w 144345"/>
                <a:gd name="connsiteY8" fmla="*/ 103404 h 175644"/>
                <a:gd name="connsiteX9" fmla="*/ 97999 w 144345"/>
                <a:gd name="connsiteY9" fmla="*/ 78854 h 175644"/>
                <a:gd name="connsiteX10" fmla="*/ 97999 w 144345"/>
                <a:gd name="connsiteY10" fmla="*/ 10515 h 175644"/>
                <a:gd name="connsiteX11" fmla="*/ 80530 w 144345"/>
                <a:gd name="connsiteY11" fmla="*/ 10515 h 175644"/>
                <a:gd name="connsiteX12" fmla="*/ 80530 w 144345"/>
                <a:gd name="connsiteY12" fmla="*/ -1377 h 175644"/>
                <a:gd name="connsiteX13" fmla="*/ 112434 w 144345"/>
                <a:gd name="connsiteY13" fmla="*/ -616 h 175644"/>
                <a:gd name="connsiteX14" fmla="*/ 144346 w 144345"/>
                <a:gd name="connsiteY14" fmla="*/ -1377 h 175644"/>
                <a:gd name="connsiteX15" fmla="*/ 144346 w 144345"/>
                <a:gd name="connsiteY15" fmla="*/ 10515 h 175644"/>
                <a:gd name="connsiteX16" fmla="*/ 126868 w 144345"/>
                <a:gd name="connsiteY16" fmla="*/ 10515 h 175644"/>
                <a:gd name="connsiteX17" fmla="*/ 126868 w 144345"/>
                <a:gd name="connsiteY17" fmla="*/ 76067 h 175644"/>
                <a:gd name="connsiteX18" fmla="*/ 87871 w 144345"/>
                <a:gd name="connsiteY18" fmla="*/ 112512 h 175644"/>
                <a:gd name="connsiteX19" fmla="*/ 44821 w 144345"/>
                <a:gd name="connsiteY19" fmla="*/ 87707 h 175644"/>
                <a:gd name="connsiteX20" fmla="*/ 44821 w 144345"/>
                <a:gd name="connsiteY20" fmla="*/ 174267 h 175644"/>
                <a:gd name="connsiteX21" fmla="*/ 0 w 144345"/>
                <a:gd name="connsiteY21" fmla="*/ 172243 h 175644"/>
                <a:gd name="connsiteX22" fmla="*/ 0 w 144345"/>
                <a:gd name="connsiteY22" fmla="*/ 160349 h 175644"/>
                <a:gd name="connsiteX23" fmla="*/ 17477 w 144345"/>
                <a:gd name="connsiteY23" fmla="*/ 150480 h 175644"/>
                <a:gd name="connsiteX24" fmla="*/ 17477 w 144345"/>
                <a:gd name="connsiteY24" fmla="*/ 10515 h 175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44345" h="175644">
                  <a:moveTo>
                    <a:pt x="17477" y="10515"/>
                  </a:moveTo>
                  <a:lnTo>
                    <a:pt x="0" y="10515"/>
                  </a:lnTo>
                  <a:lnTo>
                    <a:pt x="0" y="-1377"/>
                  </a:lnTo>
                  <a:cubicBezTo>
                    <a:pt x="7095" y="-1125"/>
                    <a:pt x="22283" y="-616"/>
                    <a:pt x="31912" y="-616"/>
                  </a:cubicBezTo>
                  <a:cubicBezTo>
                    <a:pt x="41787" y="-616"/>
                    <a:pt x="56729" y="-1125"/>
                    <a:pt x="63816" y="-1377"/>
                  </a:cubicBezTo>
                  <a:lnTo>
                    <a:pt x="63816" y="10515"/>
                  </a:lnTo>
                  <a:lnTo>
                    <a:pt x="46346" y="10515"/>
                  </a:lnTo>
                  <a:lnTo>
                    <a:pt x="46346" y="63412"/>
                  </a:lnTo>
                  <a:cubicBezTo>
                    <a:pt x="46346" y="91003"/>
                    <a:pt x="68121" y="103404"/>
                    <a:pt x="84073" y="103404"/>
                  </a:cubicBezTo>
                  <a:cubicBezTo>
                    <a:pt x="92685" y="103404"/>
                    <a:pt x="97999" y="98085"/>
                    <a:pt x="97999" y="78854"/>
                  </a:cubicBezTo>
                  <a:lnTo>
                    <a:pt x="97999" y="10515"/>
                  </a:lnTo>
                  <a:lnTo>
                    <a:pt x="80530" y="10515"/>
                  </a:lnTo>
                  <a:lnTo>
                    <a:pt x="80530" y="-1377"/>
                  </a:lnTo>
                  <a:cubicBezTo>
                    <a:pt x="87616" y="-1125"/>
                    <a:pt x="102813" y="-616"/>
                    <a:pt x="112434" y="-616"/>
                  </a:cubicBezTo>
                  <a:cubicBezTo>
                    <a:pt x="122308" y="-616"/>
                    <a:pt x="137252" y="-1125"/>
                    <a:pt x="144346" y="-1377"/>
                  </a:cubicBezTo>
                  <a:lnTo>
                    <a:pt x="144346" y="10515"/>
                  </a:lnTo>
                  <a:lnTo>
                    <a:pt x="126868" y="10515"/>
                  </a:lnTo>
                  <a:lnTo>
                    <a:pt x="126868" y="76067"/>
                  </a:lnTo>
                  <a:cubicBezTo>
                    <a:pt x="126868" y="102643"/>
                    <a:pt x="113197" y="112512"/>
                    <a:pt x="87871" y="112512"/>
                  </a:cubicBezTo>
                  <a:cubicBezTo>
                    <a:pt x="63561" y="112512"/>
                    <a:pt x="50652" y="97831"/>
                    <a:pt x="44821" y="87707"/>
                  </a:cubicBezTo>
                  <a:lnTo>
                    <a:pt x="44821" y="174267"/>
                  </a:lnTo>
                  <a:lnTo>
                    <a:pt x="0" y="172243"/>
                  </a:lnTo>
                  <a:lnTo>
                    <a:pt x="0" y="160349"/>
                  </a:lnTo>
                  <a:cubicBezTo>
                    <a:pt x="15706" y="160349"/>
                    <a:pt x="17477" y="160349"/>
                    <a:pt x="17477" y="150480"/>
                  </a:cubicBezTo>
                  <a:lnTo>
                    <a:pt x="17477" y="10515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9" name="任意多边形: 形状 18">
              <a:extLst>
                <a:ext uri="{FF2B5EF4-FFF2-40B4-BE49-F238E27FC236}">
                  <a16:creationId xmlns:a16="http://schemas.microsoft.com/office/drawing/2014/main" id="{D6D6CF72-93B4-047D-A19B-FD22FC56B71D}"/>
                </a:ext>
              </a:extLst>
            </p:cNvPr>
            <p:cNvSpPr/>
            <p:nvPr>
              <p:custDataLst>
                <p:tags r:id="rId137"/>
              </p:custDataLst>
            </p:nvPr>
          </p:nvSpPr>
          <p:spPr>
            <a:xfrm flipV="1">
              <a:off x="9144625" y="-15315285"/>
              <a:ext cx="179962" cy="119265"/>
            </a:xfrm>
            <a:custGeom>
              <a:avLst/>
              <a:gdLst>
                <a:gd name="connsiteX0" fmla="*/ 49119 w 179962"/>
                <a:gd name="connsiteY0" fmla="*/ 111149 h 119265"/>
                <a:gd name="connsiteX1" fmla="*/ 42024 w 179962"/>
                <a:gd name="connsiteY1" fmla="*/ 117882 h 119265"/>
                <a:gd name="connsiteX2" fmla="*/ 32094 w 179962"/>
                <a:gd name="connsiteY2" fmla="*/ 108139 h 119265"/>
                <a:gd name="connsiteX3" fmla="*/ 39188 w 179962"/>
                <a:gd name="connsiteY3" fmla="*/ 101399 h 119265"/>
                <a:gd name="connsiteX4" fmla="*/ 49119 w 179962"/>
                <a:gd name="connsiteY4" fmla="*/ 111149 h 119265"/>
                <a:gd name="connsiteX5" fmla="*/ 12940 w 179962"/>
                <a:gd name="connsiteY5" fmla="*/ 21118 h 119265"/>
                <a:gd name="connsiteX6" fmla="*/ 11351 w 179962"/>
                <a:gd name="connsiteY6" fmla="*/ 13679 h 119265"/>
                <a:gd name="connsiteX7" fmla="*/ 28193 w 179962"/>
                <a:gd name="connsiteY7" fmla="*/ -1383 h 119265"/>
                <a:gd name="connsiteX8" fmla="*/ 53726 w 179962"/>
                <a:gd name="connsiteY8" fmla="*/ 25732 h 119265"/>
                <a:gd name="connsiteX9" fmla="*/ 50890 w 179962"/>
                <a:gd name="connsiteY9" fmla="*/ 28035 h 119265"/>
                <a:gd name="connsiteX10" fmla="*/ 47521 w 179962"/>
                <a:gd name="connsiteY10" fmla="*/ 25017 h 119265"/>
                <a:gd name="connsiteX11" fmla="*/ 28725 w 179962"/>
                <a:gd name="connsiteY11" fmla="*/ 3579 h 119265"/>
                <a:gd name="connsiteX12" fmla="*/ 24293 w 179962"/>
                <a:gd name="connsiteY12" fmla="*/ 9781 h 119265"/>
                <a:gd name="connsiteX13" fmla="*/ 27129 w 179962"/>
                <a:gd name="connsiteY13" fmla="*/ 21118 h 119265"/>
                <a:gd name="connsiteX14" fmla="*/ 32801 w 179962"/>
                <a:gd name="connsiteY14" fmla="*/ 35300 h 119265"/>
                <a:gd name="connsiteX15" fmla="*/ 41492 w 179962"/>
                <a:gd name="connsiteY15" fmla="*/ 57809 h 119265"/>
                <a:gd name="connsiteX16" fmla="*/ 42556 w 179962"/>
                <a:gd name="connsiteY16" fmla="*/ 63479 h 119265"/>
                <a:gd name="connsiteX17" fmla="*/ 25707 w 179962"/>
                <a:gd name="connsiteY17" fmla="*/ 78540 h 119265"/>
                <a:gd name="connsiteX18" fmla="*/ 0 w 179962"/>
                <a:gd name="connsiteY18" fmla="*/ 51425 h 119265"/>
                <a:gd name="connsiteX19" fmla="*/ 3010 w 179962"/>
                <a:gd name="connsiteY19" fmla="*/ 49123 h 119265"/>
                <a:gd name="connsiteX20" fmla="*/ 6204 w 179962"/>
                <a:gd name="connsiteY20" fmla="*/ 51957 h 119265"/>
                <a:gd name="connsiteX21" fmla="*/ 25175 w 179962"/>
                <a:gd name="connsiteY21" fmla="*/ 73577 h 119265"/>
                <a:gd name="connsiteX22" fmla="*/ 29608 w 179962"/>
                <a:gd name="connsiteY22" fmla="*/ 67376 h 119265"/>
                <a:gd name="connsiteX23" fmla="*/ 24118 w 179962"/>
                <a:gd name="connsiteY23" fmla="*/ 49655 h 119265"/>
                <a:gd name="connsiteX24" fmla="*/ 12940 w 179962"/>
                <a:gd name="connsiteY24" fmla="*/ 21118 h 119265"/>
                <a:gd name="connsiteX25" fmla="*/ 84919 w 179962"/>
                <a:gd name="connsiteY25" fmla="*/ 11552 h 119265"/>
                <a:gd name="connsiteX26" fmla="*/ 83147 w 179962"/>
                <a:gd name="connsiteY26" fmla="*/ 4286 h 119265"/>
                <a:gd name="connsiteX27" fmla="*/ 89177 w 179962"/>
                <a:gd name="connsiteY27" fmla="*/ -1383 h 119265"/>
                <a:gd name="connsiteX28" fmla="*/ 96088 w 179962"/>
                <a:gd name="connsiteY28" fmla="*/ 2515 h 119265"/>
                <a:gd name="connsiteX29" fmla="*/ 99282 w 179962"/>
                <a:gd name="connsiteY29" fmla="*/ 13504 h 119265"/>
                <a:gd name="connsiteX30" fmla="*/ 103183 w 179962"/>
                <a:gd name="connsiteY30" fmla="*/ 29447 h 119265"/>
                <a:gd name="connsiteX31" fmla="*/ 106193 w 179962"/>
                <a:gd name="connsiteY31" fmla="*/ 41326 h 119265"/>
                <a:gd name="connsiteX32" fmla="*/ 113645 w 179962"/>
                <a:gd name="connsiteY32" fmla="*/ 57277 h 119265"/>
                <a:gd name="connsiteX33" fmla="*/ 140242 w 179962"/>
                <a:gd name="connsiteY33" fmla="*/ 73577 h 119265"/>
                <a:gd name="connsiteX34" fmla="*/ 150704 w 179962"/>
                <a:gd name="connsiteY34" fmla="*/ 61176 h 119265"/>
                <a:gd name="connsiteX35" fmla="*/ 140242 w 179962"/>
                <a:gd name="connsiteY35" fmla="*/ 23429 h 119265"/>
                <a:gd name="connsiteX36" fmla="*/ 137581 w 179962"/>
                <a:gd name="connsiteY36" fmla="*/ 13855 h 119265"/>
                <a:gd name="connsiteX37" fmla="*/ 154422 w 179962"/>
                <a:gd name="connsiteY37" fmla="*/ -1383 h 119265"/>
                <a:gd name="connsiteX38" fmla="*/ 179962 w 179962"/>
                <a:gd name="connsiteY38" fmla="*/ 25732 h 119265"/>
                <a:gd name="connsiteX39" fmla="*/ 177118 w 179962"/>
                <a:gd name="connsiteY39" fmla="*/ 28035 h 119265"/>
                <a:gd name="connsiteX40" fmla="*/ 173751 w 179962"/>
                <a:gd name="connsiteY40" fmla="*/ 25017 h 119265"/>
                <a:gd name="connsiteX41" fmla="*/ 154955 w 179962"/>
                <a:gd name="connsiteY41" fmla="*/ 3579 h 119265"/>
                <a:gd name="connsiteX42" fmla="*/ 150522 w 179962"/>
                <a:gd name="connsiteY42" fmla="*/ 9781 h 119265"/>
                <a:gd name="connsiteX43" fmla="*/ 154605 w 179962"/>
                <a:gd name="connsiteY43" fmla="*/ 24136 h 119265"/>
                <a:gd name="connsiteX44" fmla="*/ 164003 w 179962"/>
                <a:gd name="connsiteY44" fmla="*/ 58341 h 119265"/>
                <a:gd name="connsiteX45" fmla="*/ 140949 w 179962"/>
                <a:gd name="connsiteY45" fmla="*/ 78540 h 119265"/>
                <a:gd name="connsiteX46" fmla="*/ 110983 w 179962"/>
                <a:gd name="connsiteY46" fmla="*/ 62415 h 119265"/>
                <a:gd name="connsiteX47" fmla="*/ 92013 w 179962"/>
                <a:gd name="connsiteY47" fmla="*/ 78540 h 119265"/>
                <a:gd name="connsiteX48" fmla="*/ 78007 w 179962"/>
                <a:gd name="connsiteY48" fmla="*/ 68973 h 119265"/>
                <a:gd name="connsiteX49" fmla="*/ 71620 w 179962"/>
                <a:gd name="connsiteY49" fmla="*/ 51425 h 119265"/>
                <a:gd name="connsiteX50" fmla="*/ 74631 w 179962"/>
                <a:gd name="connsiteY50" fmla="*/ 49123 h 119265"/>
                <a:gd name="connsiteX51" fmla="*/ 78539 w 179962"/>
                <a:gd name="connsiteY51" fmla="*/ 54442 h 119265"/>
                <a:gd name="connsiteX52" fmla="*/ 91480 w 179962"/>
                <a:gd name="connsiteY52" fmla="*/ 73577 h 119265"/>
                <a:gd name="connsiteX53" fmla="*/ 97328 w 179962"/>
                <a:gd name="connsiteY53" fmla="*/ 64891 h 119265"/>
                <a:gd name="connsiteX54" fmla="*/ 94491 w 179962"/>
                <a:gd name="connsiteY54" fmla="*/ 50187 h 119265"/>
                <a:gd name="connsiteX55" fmla="*/ 90591 w 179962"/>
                <a:gd name="connsiteY55" fmla="*/ 34236 h 119265"/>
                <a:gd name="connsiteX56" fmla="*/ 84919 w 179962"/>
                <a:gd name="connsiteY56" fmla="*/ 11552 h 119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79962" h="119265">
                  <a:moveTo>
                    <a:pt x="49119" y="111149"/>
                  </a:moveTo>
                  <a:cubicBezTo>
                    <a:pt x="49119" y="113984"/>
                    <a:pt x="46989" y="117882"/>
                    <a:pt x="42024" y="117882"/>
                  </a:cubicBezTo>
                  <a:cubicBezTo>
                    <a:pt x="37234" y="117882"/>
                    <a:pt x="32094" y="113276"/>
                    <a:pt x="32094" y="108139"/>
                  </a:cubicBezTo>
                  <a:cubicBezTo>
                    <a:pt x="32094" y="105123"/>
                    <a:pt x="34398" y="101399"/>
                    <a:pt x="39188" y="101399"/>
                  </a:cubicBezTo>
                  <a:cubicBezTo>
                    <a:pt x="44328" y="101399"/>
                    <a:pt x="49119" y="106362"/>
                    <a:pt x="49119" y="111149"/>
                  </a:cubicBezTo>
                  <a:close/>
                  <a:moveTo>
                    <a:pt x="12940" y="21118"/>
                  </a:moveTo>
                  <a:cubicBezTo>
                    <a:pt x="12234" y="18817"/>
                    <a:pt x="11351" y="16688"/>
                    <a:pt x="11351" y="13679"/>
                  </a:cubicBezTo>
                  <a:cubicBezTo>
                    <a:pt x="11351" y="5350"/>
                    <a:pt x="18438" y="-1383"/>
                    <a:pt x="28193" y="-1383"/>
                  </a:cubicBezTo>
                  <a:cubicBezTo>
                    <a:pt x="45925" y="-1383"/>
                    <a:pt x="53726" y="23072"/>
                    <a:pt x="53726" y="25732"/>
                  </a:cubicBezTo>
                  <a:cubicBezTo>
                    <a:pt x="53726" y="28035"/>
                    <a:pt x="51422" y="28035"/>
                    <a:pt x="50890" y="28035"/>
                  </a:cubicBezTo>
                  <a:cubicBezTo>
                    <a:pt x="48404" y="28035"/>
                    <a:pt x="48229" y="26971"/>
                    <a:pt x="47521" y="25017"/>
                  </a:cubicBezTo>
                  <a:cubicBezTo>
                    <a:pt x="43438" y="10844"/>
                    <a:pt x="35637" y="3579"/>
                    <a:pt x="28725" y="3579"/>
                  </a:cubicBezTo>
                  <a:cubicBezTo>
                    <a:pt x="25175" y="3579"/>
                    <a:pt x="24293" y="5882"/>
                    <a:pt x="24293" y="9781"/>
                  </a:cubicBezTo>
                  <a:cubicBezTo>
                    <a:pt x="24293" y="13855"/>
                    <a:pt x="25532" y="17220"/>
                    <a:pt x="27129" y="21118"/>
                  </a:cubicBezTo>
                  <a:cubicBezTo>
                    <a:pt x="28901" y="25907"/>
                    <a:pt x="30855" y="30694"/>
                    <a:pt x="32801" y="35300"/>
                  </a:cubicBezTo>
                  <a:cubicBezTo>
                    <a:pt x="34398" y="39555"/>
                    <a:pt x="40785" y="55681"/>
                    <a:pt x="41492" y="57809"/>
                  </a:cubicBezTo>
                  <a:cubicBezTo>
                    <a:pt x="42024" y="59580"/>
                    <a:pt x="42556" y="61708"/>
                    <a:pt x="42556" y="63479"/>
                  </a:cubicBezTo>
                  <a:cubicBezTo>
                    <a:pt x="42556" y="71806"/>
                    <a:pt x="35462" y="78540"/>
                    <a:pt x="25707" y="78540"/>
                  </a:cubicBezTo>
                  <a:cubicBezTo>
                    <a:pt x="8158" y="78540"/>
                    <a:pt x="0" y="54442"/>
                    <a:pt x="0" y="51425"/>
                  </a:cubicBezTo>
                  <a:cubicBezTo>
                    <a:pt x="0" y="49123"/>
                    <a:pt x="2486" y="49123"/>
                    <a:pt x="3010" y="49123"/>
                  </a:cubicBezTo>
                  <a:cubicBezTo>
                    <a:pt x="5497" y="49123"/>
                    <a:pt x="5672" y="50012"/>
                    <a:pt x="6204" y="51957"/>
                  </a:cubicBezTo>
                  <a:cubicBezTo>
                    <a:pt x="10819" y="67202"/>
                    <a:pt x="18621" y="73577"/>
                    <a:pt x="25175" y="73577"/>
                  </a:cubicBezTo>
                  <a:cubicBezTo>
                    <a:pt x="28019" y="73577"/>
                    <a:pt x="29608" y="72164"/>
                    <a:pt x="29608" y="67376"/>
                  </a:cubicBezTo>
                  <a:cubicBezTo>
                    <a:pt x="29608" y="63303"/>
                    <a:pt x="28551" y="60644"/>
                    <a:pt x="24118" y="49655"/>
                  </a:cubicBezTo>
                  <a:lnTo>
                    <a:pt x="12940" y="21118"/>
                  </a:lnTo>
                  <a:close/>
                  <a:moveTo>
                    <a:pt x="84919" y="11552"/>
                  </a:moveTo>
                  <a:cubicBezTo>
                    <a:pt x="84212" y="9249"/>
                    <a:pt x="83147" y="4818"/>
                    <a:pt x="83147" y="4286"/>
                  </a:cubicBezTo>
                  <a:cubicBezTo>
                    <a:pt x="83147" y="388"/>
                    <a:pt x="86341" y="-1383"/>
                    <a:pt x="89177" y="-1383"/>
                  </a:cubicBezTo>
                  <a:cubicBezTo>
                    <a:pt x="92363" y="-1383"/>
                    <a:pt x="95207" y="920"/>
                    <a:pt x="96088" y="2515"/>
                  </a:cubicBezTo>
                  <a:cubicBezTo>
                    <a:pt x="96978" y="4111"/>
                    <a:pt x="98392" y="9781"/>
                    <a:pt x="99282" y="13504"/>
                  </a:cubicBezTo>
                  <a:cubicBezTo>
                    <a:pt x="100172" y="16871"/>
                    <a:pt x="102118" y="25017"/>
                    <a:pt x="103183" y="29447"/>
                  </a:cubicBezTo>
                  <a:cubicBezTo>
                    <a:pt x="104247" y="33354"/>
                    <a:pt x="105311" y="37252"/>
                    <a:pt x="106193" y="41326"/>
                  </a:cubicBezTo>
                  <a:cubicBezTo>
                    <a:pt x="108148" y="48590"/>
                    <a:pt x="108505" y="50012"/>
                    <a:pt x="113645" y="57277"/>
                  </a:cubicBezTo>
                  <a:cubicBezTo>
                    <a:pt x="118610" y="64367"/>
                    <a:pt x="126944" y="73577"/>
                    <a:pt x="140242" y="73577"/>
                  </a:cubicBezTo>
                  <a:cubicBezTo>
                    <a:pt x="150522" y="73577"/>
                    <a:pt x="150704" y="64542"/>
                    <a:pt x="150704" y="61176"/>
                  </a:cubicBezTo>
                  <a:cubicBezTo>
                    <a:pt x="150704" y="50544"/>
                    <a:pt x="143078" y="30869"/>
                    <a:pt x="140242" y="23429"/>
                  </a:cubicBezTo>
                  <a:cubicBezTo>
                    <a:pt x="138287" y="18466"/>
                    <a:pt x="137581" y="16871"/>
                    <a:pt x="137581" y="13855"/>
                  </a:cubicBezTo>
                  <a:cubicBezTo>
                    <a:pt x="137581" y="4462"/>
                    <a:pt x="145382" y="-1383"/>
                    <a:pt x="154422" y="-1383"/>
                  </a:cubicBezTo>
                  <a:cubicBezTo>
                    <a:pt x="172153" y="-1383"/>
                    <a:pt x="179962" y="23072"/>
                    <a:pt x="179962" y="25732"/>
                  </a:cubicBezTo>
                  <a:cubicBezTo>
                    <a:pt x="179962" y="28035"/>
                    <a:pt x="177651" y="28035"/>
                    <a:pt x="177118" y="28035"/>
                  </a:cubicBezTo>
                  <a:cubicBezTo>
                    <a:pt x="174640" y="28035"/>
                    <a:pt x="174465" y="26971"/>
                    <a:pt x="173751" y="25017"/>
                  </a:cubicBezTo>
                  <a:cubicBezTo>
                    <a:pt x="169675" y="10844"/>
                    <a:pt x="162049" y="3579"/>
                    <a:pt x="154955" y="3579"/>
                  </a:cubicBezTo>
                  <a:cubicBezTo>
                    <a:pt x="151237" y="3579"/>
                    <a:pt x="150522" y="6057"/>
                    <a:pt x="150522" y="9781"/>
                  </a:cubicBezTo>
                  <a:cubicBezTo>
                    <a:pt x="150522" y="13855"/>
                    <a:pt x="151412" y="16156"/>
                    <a:pt x="154605" y="24136"/>
                  </a:cubicBezTo>
                  <a:cubicBezTo>
                    <a:pt x="156734" y="29630"/>
                    <a:pt x="164003" y="48416"/>
                    <a:pt x="164003" y="58341"/>
                  </a:cubicBezTo>
                  <a:cubicBezTo>
                    <a:pt x="164003" y="75531"/>
                    <a:pt x="150347" y="78540"/>
                    <a:pt x="140949" y="78540"/>
                  </a:cubicBezTo>
                  <a:cubicBezTo>
                    <a:pt x="126236" y="78540"/>
                    <a:pt x="116306" y="69505"/>
                    <a:pt x="110983" y="62415"/>
                  </a:cubicBezTo>
                  <a:cubicBezTo>
                    <a:pt x="109744" y="74641"/>
                    <a:pt x="99282" y="78540"/>
                    <a:pt x="92013" y="78540"/>
                  </a:cubicBezTo>
                  <a:cubicBezTo>
                    <a:pt x="84387" y="78540"/>
                    <a:pt x="80311" y="73045"/>
                    <a:pt x="78007" y="68973"/>
                  </a:cubicBezTo>
                  <a:cubicBezTo>
                    <a:pt x="74107" y="62415"/>
                    <a:pt x="71620" y="52315"/>
                    <a:pt x="71620" y="51425"/>
                  </a:cubicBezTo>
                  <a:cubicBezTo>
                    <a:pt x="71620" y="49123"/>
                    <a:pt x="74107" y="49123"/>
                    <a:pt x="74631" y="49123"/>
                  </a:cubicBezTo>
                  <a:cubicBezTo>
                    <a:pt x="77117" y="49123"/>
                    <a:pt x="77293" y="49655"/>
                    <a:pt x="78539" y="54442"/>
                  </a:cubicBezTo>
                  <a:cubicBezTo>
                    <a:pt x="81193" y="64891"/>
                    <a:pt x="84561" y="73577"/>
                    <a:pt x="91480" y="73577"/>
                  </a:cubicBezTo>
                  <a:cubicBezTo>
                    <a:pt x="96088" y="73577"/>
                    <a:pt x="97328" y="69679"/>
                    <a:pt x="97328" y="64891"/>
                  </a:cubicBezTo>
                  <a:cubicBezTo>
                    <a:pt x="97328" y="61525"/>
                    <a:pt x="95739" y="54974"/>
                    <a:pt x="94491" y="50187"/>
                  </a:cubicBezTo>
                  <a:cubicBezTo>
                    <a:pt x="93252" y="45398"/>
                    <a:pt x="91480" y="38133"/>
                    <a:pt x="90591" y="34236"/>
                  </a:cubicBezTo>
                  <a:lnTo>
                    <a:pt x="84919" y="11552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20" name="任意多边形: 形状 19">
              <a:extLst>
                <a:ext uri="{FF2B5EF4-FFF2-40B4-BE49-F238E27FC236}">
                  <a16:creationId xmlns:a16="http://schemas.microsoft.com/office/drawing/2014/main" id="{FE97AD3B-BF77-91A6-A7EE-3E2847F8A89A}"/>
                </a:ext>
              </a:extLst>
            </p:cNvPr>
            <p:cNvSpPr/>
            <p:nvPr>
              <p:custDataLst>
                <p:tags r:id="rId138"/>
              </p:custDataLst>
            </p:nvPr>
          </p:nvSpPr>
          <p:spPr>
            <a:xfrm flipV="1">
              <a:off x="9144625" y="-15148205"/>
              <a:ext cx="53726" cy="119263"/>
            </a:xfrm>
            <a:custGeom>
              <a:avLst/>
              <a:gdLst>
                <a:gd name="connsiteX0" fmla="*/ 49119 w 53726"/>
                <a:gd name="connsiteY0" fmla="*/ 111160 h 119263"/>
                <a:gd name="connsiteX1" fmla="*/ 42024 w 53726"/>
                <a:gd name="connsiteY1" fmla="*/ 117894 h 119263"/>
                <a:gd name="connsiteX2" fmla="*/ 32094 w 53726"/>
                <a:gd name="connsiteY2" fmla="*/ 108152 h 119263"/>
                <a:gd name="connsiteX3" fmla="*/ 39188 w 53726"/>
                <a:gd name="connsiteY3" fmla="*/ 101411 h 119263"/>
                <a:gd name="connsiteX4" fmla="*/ 49119 w 53726"/>
                <a:gd name="connsiteY4" fmla="*/ 111160 h 119263"/>
                <a:gd name="connsiteX5" fmla="*/ 12940 w 53726"/>
                <a:gd name="connsiteY5" fmla="*/ 21131 h 119263"/>
                <a:gd name="connsiteX6" fmla="*/ 11351 w 53726"/>
                <a:gd name="connsiteY6" fmla="*/ 13691 h 119263"/>
                <a:gd name="connsiteX7" fmla="*/ 28193 w 53726"/>
                <a:gd name="connsiteY7" fmla="*/ -1370 h 119263"/>
                <a:gd name="connsiteX8" fmla="*/ 53726 w 53726"/>
                <a:gd name="connsiteY8" fmla="*/ 25743 h 119263"/>
                <a:gd name="connsiteX9" fmla="*/ 50890 w 53726"/>
                <a:gd name="connsiteY9" fmla="*/ 28046 h 119263"/>
                <a:gd name="connsiteX10" fmla="*/ 47521 w 53726"/>
                <a:gd name="connsiteY10" fmla="*/ 25030 h 119263"/>
                <a:gd name="connsiteX11" fmla="*/ 28725 w 53726"/>
                <a:gd name="connsiteY11" fmla="*/ 3592 h 119263"/>
                <a:gd name="connsiteX12" fmla="*/ 24293 w 53726"/>
                <a:gd name="connsiteY12" fmla="*/ 9792 h 119263"/>
                <a:gd name="connsiteX13" fmla="*/ 27129 w 53726"/>
                <a:gd name="connsiteY13" fmla="*/ 21131 h 119263"/>
                <a:gd name="connsiteX14" fmla="*/ 32801 w 53726"/>
                <a:gd name="connsiteY14" fmla="*/ 35311 h 119263"/>
                <a:gd name="connsiteX15" fmla="*/ 41492 w 53726"/>
                <a:gd name="connsiteY15" fmla="*/ 57821 h 119263"/>
                <a:gd name="connsiteX16" fmla="*/ 42556 w 53726"/>
                <a:gd name="connsiteY16" fmla="*/ 63490 h 119263"/>
                <a:gd name="connsiteX17" fmla="*/ 25707 w 53726"/>
                <a:gd name="connsiteY17" fmla="*/ 78553 h 119263"/>
                <a:gd name="connsiteX18" fmla="*/ 0 w 53726"/>
                <a:gd name="connsiteY18" fmla="*/ 51438 h 119263"/>
                <a:gd name="connsiteX19" fmla="*/ 3010 w 53726"/>
                <a:gd name="connsiteY19" fmla="*/ 49135 h 119263"/>
                <a:gd name="connsiteX20" fmla="*/ 6204 w 53726"/>
                <a:gd name="connsiteY20" fmla="*/ 51970 h 119263"/>
                <a:gd name="connsiteX21" fmla="*/ 25175 w 53726"/>
                <a:gd name="connsiteY21" fmla="*/ 73590 h 119263"/>
                <a:gd name="connsiteX22" fmla="*/ 29608 w 53726"/>
                <a:gd name="connsiteY22" fmla="*/ 67389 h 119263"/>
                <a:gd name="connsiteX23" fmla="*/ 24118 w 53726"/>
                <a:gd name="connsiteY23" fmla="*/ 49667 h 119263"/>
                <a:gd name="connsiteX24" fmla="*/ 12940 w 53726"/>
                <a:gd name="connsiteY24" fmla="*/ 21131 h 119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3726" h="119263">
                  <a:moveTo>
                    <a:pt x="49119" y="111160"/>
                  </a:moveTo>
                  <a:cubicBezTo>
                    <a:pt x="49119" y="113995"/>
                    <a:pt x="46989" y="117894"/>
                    <a:pt x="42024" y="117894"/>
                  </a:cubicBezTo>
                  <a:cubicBezTo>
                    <a:pt x="37234" y="117894"/>
                    <a:pt x="32094" y="113290"/>
                    <a:pt x="32094" y="108152"/>
                  </a:cubicBezTo>
                  <a:cubicBezTo>
                    <a:pt x="32094" y="105134"/>
                    <a:pt x="34398" y="101411"/>
                    <a:pt x="39188" y="101411"/>
                  </a:cubicBezTo>
                  <a:cubicBezTo>
                    <a:pt x="44328" y="101411"/>
                    <a:pt x="49119" y="106373"/>
                    <a:pt x="49119" y="111160"/>
                  </a:cubicBezTo>
                  <a:close/>
                  <a:moveTo>
                    <a:pt x="12940" y="21131"/>
                  </a:moveTo>
                  <a:cubicBezTo>
                    <a:pt x="12234" y="18829"/>
                    <a:pt x="11351" y="16701"/>
                    <a:pt x="11351" y="13691"/>
                  </a:cubicBezTo>
                  <a:cubicBezTo>
                    <a:pt x="11351" y="5362"/>
                    <a:pt x="18438" y="-1370"/>
                    <a:pt x="28193" y="-1370"/>
                  </a:cubicBezTo>
                  <a:cubicBezTo>
                    <a:pt x="45925" y="-1370"/>
                    <a:pt x="53726" y="23084"/>
                    <a:pt x="53726" y="25743"/>
                  </a:cubicBezTo>
                  <a:cubicBezTo>
                    <a:pt x="53726" y="28046"/>
                    <a:pt x="51422" y="28046"/>
                    <a:pt x="50890" y="28046"/>
                  </a:cubicBezTo>
                  <a:cubicBezTo>
                    <a:pt x="48404" y="28046"/>
                    <a:pt x="48229" y="26982"/>
                    <a:pt x="47521" y="25030"/>
                  </a:cubicBezTo>
                  <a:cubicBezTo>
                    <a:pt x="43438" y="10856"/>
                    <a:pt x="35637" y="3592"/>
                    <a:pt x="28725" y="3592"/>
                  </a:cubicBezTo>
                  <a:cubicBezTo>
                    <a:pt x="25175" y="3592"/>
                    <a:pt x="24293" y="5894"/>
                    <a:pt x="24293" y="9792"/>
                  </a:cubicBezTo>
                  <a:cubicBezTo>
                    <a:pt x="24293" y="13866"/>
                    <a:pt x="25532" y="17233"/>
                    <a:pt x="27129" y="21131"/>
                  </a:cubicBezTo>
                  <a:cubicBezTo>
                    <a:pt x="28901" y="25919"/>
                    <a:pt x="30855" y="30706"/>
                    <a:pt x="32801" y="35311"/>
                  </a:cubicBezTo>
                  <a:cubicBezTo>
                    <a:pt x="34398" y="39567"/>
                    <a:pt x="40785" y="55693"/>
                    <a:pt x="41492" y="57821"/>
                  </a:cubicBezTo>
                  <a:cubicBezTo>
                    <a:pt x="42024" y="59592"/>
                    <a:pt x="42556" y="61719"/>
                    <a:pt x="42556" y="63490"/>
                  </a:cubicBezTo>
                  <a:cubicBezTo>
                    <a:pt x="42556" y="71819"/>
                    <a:pt x="35462" y="78553"/>
                    <a:pt x="25707" y="78553"/>
                  </a:cubicBezTo>
                  <a:cubicBezTo>
                    <a:pt x="8158" y="78553"/>
                    <a:pt x="0" y="54454"/>
                    <a:pt x="0" y="51438"/>
                  </a:cubicBezTo>
                  <a:cubicBezTo>
                    <a:pt x="0" y="49135"/>
                    <a:pt x="2486" y="49135"/>
                    <a:pt x="3010" y="49135"/>
                  </a:cubicBezTo>
                  <a:cubicBezTo>
                    <a:pt x="5497" y="49135"/>
                    <a:pt x="5672" y="50023"/>
                    <a:pt x="6204" y="51970"/>
                  </a:cubicBezTo>
                  <a:cubicBezTo>
                    <a:pt x="10819" y="67214"/>
                    <a:pt x="18621" y="73590"/>
                    <a:pt x="25175" y="73590"/>
                  </a:cubicBezTo>
                  <a:cubicBezTo>
                    <a:pt x="28019" y="73590"/>
                    <a:pt x="29608" y="72176"/>
                    <a:pt x="29608" y="67389"/>
                  </a:cubicBezTo>
                  <a:cubicBezTo>
                    <a:pt x="29608" y="63315"/>
                    <a:pt x="28551" y="60655"/>
                    <a:pt x="24118" y="49667"/>
                  </a:cubicBezTo>
                  <a:lnTo>
                    <a:pt x="12940" y="21131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21" name="任意多边形: 形状 20">
              <a:extLst>
                <a:ext uri="{FF2B5EF4-FFF2-40B4-BE49-F238E27FC236}">
                  <a16:creationId xmlns:a16="http://schemas.microsoft.com/office/drawing/2014/main" id="{593E4E75-555A-76ED-1F9B-3D661C30DB65}"/>
                </a:ext>
              </a:extLst>
            </p:cNvPr>
            <p:cNvSpPr/>
            <p:nvPr>
              <p:custDataLst>
                <p:tags r:id="rId139"/>
              </p:custDataLst>
            </p:nvPr>
          </p:nvSpPr>
          <p:spPr>
            <a:xfrm flipV="1">
              <a:off x="9367587" y="-15120118"/>
              <a:ext cx="29631" cy="75675"/>
            </a:xfrm>
            <a:custGeom>
              <a:avLst/>
              <a:gdLst>
                <a:gd name="connsiteX0" fmla="*/ 29632 w 29631"/>
                <a:gd name="connsiteY0" fmla="*/ 47730 h 75675"/>
                <a:gd name="connsiteX1" fmla="*/ 13426 w 29631"/>
                <a:gd name="connsiteY1" fmla="*/ 74306 h 75675"/>
                <a:gd name="connsiteX2" fmla="*/ 0 w 29631"/>
                <a:gd name="connsiteY2" fmla="*/ 60887 h 75675"/>
                <a:gd name="connsiteX3" fmla="*/ 13426 w 29631"/>
                <a:gd name="connsiteY3" fmla="*/ 47478 h 75675"/>
                <a:gd name="connsiteX4" fmla="*/ 22283 w 29631"/>
                <a:gd name="connsiteY4" fmla="*/ 50764 h 75675"/>
                <a:gd name="connsiteX5" fmla="*/ 23555 w 29631"/>
                <a:gd name="connsiteY5" fmla="*/ 51527 h 75675"/>
                <a:gd name="connsiteX6" fmla="*/ 24063 w 29631"/>
                <a:gd name="connsiteY6" fmla="*/ 47730 h 75675"/>
                <a:gd name="connsiteX7" fmla="*/ 6840 w 29631"/>
                <a:gd name="connsiteY7" fmla="*/ 5468 h 75675"/>
                <a:gd name="connsiteX8" fmla="*/ 4051 w 29631"/>
                <a:gd name="connsiteY8" fmla="*/ 1417 h 75675"/>
                <a:gd name="connsiteX9" fmla="*/ 6586 w 29631"/>
                <a:gd name="connsiteY9" fmla="*/ -1370 h 75675"/>
                <a:gd name="connsiteX10" fmla="*/ 29632 w 29631"/>
                <a:gd name="connsiteY10" fmla="*/ 47730 h 75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9631" h="75675">
                  <a:moveTo>
                    <a:pt x="29632" y="47730"/>
                  </a:moveTo>
                  <a:cubicBezTo>
                    <a:pt x="29632" y="64437"/>
                    <a:pt x="23300" y="74306"/>
                    <a:pt x="13426" y="74306"/>
                  </a:cubicBezTo>
                  <a:cubicBezTo>
                    <a:pt x="5068" y="74306"/>
                    <a:pt x="0" y="67977"/>
                    <a:pt x="0" y="60887"/>
                  </a:cubicBezTo>
                  <a:cubicBezTo>
                    <a:pt x="0" y="54059"/>
                    <a:pt x="5068" y="47478"/>
                    <a:pt x="13426" y="47478"/>
                  </a:cubicBezTo>
                  <a:cubicBezTo>
                    <a:pt x="16460" y="47478"/>
                    <a:pt x="19757" y="48493"/>
                    <a:pt x="22283" y="50764"/>
                  </a:cubicBezTo>
                  <a:cubicBezTo>
                    <a:pt x="23046" y="51272"/>
                    <a:pt x="23300" y="51527"/>
                    <a:pt x="23555" y="51527"/>
                  </a:cubicBezTo>
                  <a:cubicBezTo>
                    <a:pt x="23808" y="51527"/>
                    <a:pt x="24063" y="51272"/>
                    <a:pt x="24063" y="47730"/>
                  </a:cubicBezTo>
                  <a:cubicBezTo>
                    <a:pt x="24063" y="29000"/>
                    <a:pt x="15197" y="13820"/>
                    <a:pt x="6840" y="5468"/>
                  </a:cubicBezTo>
                  <a:cubicBezTo>
                    <a:pt x="4051" y="2681"/>
                    <a:pt x="4051" y="2172"/>
                    <a:pt x="4051" y="1417"/>
                  </a:cubicBezTo>
                  <a:cubicBezTo>
                    <a:pt x="4051" y="-360"/>
                    <a:pt x="5323" y="-1370"/>
                    <a:pt x="6586" y="-1370"/>
                  </a:cubicBezTo>
                  <a:cubicBezTo>
                    <a:pt x="9374" y="-1370"/>
                    <a:pt x="29632" y="18116"/>
                    <a:pt x="29632" y="47730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22" name="任意多边形: 形状 21">
              <a:extLst>
                <a:ext uri="{FF2B5EF4-FFF2-40B4-BE49-F238E27FC236}">
                  <a16:creationId xmlns:a16="http://schemas.microsoft.com/office/drawing/2014/main" id="{F4AAB0A8-6ED2-CD98-D5A0-6A2E2CE04F76}"/>
                </a:ext>
              </a:extLst>
            </p:cNvPr>
            <p:cNvSpPr/>
            <p:nvPr>
              <p:custDataLst>
                <p:tags r:id="rId140"/>
              </p:custDataLst>
            </p:nvPr>
          </p:nvSpPr>
          <p:spPr>
            <a:xfrm flipV="1">
              <a:off x="9468253" y="-15266911"/>
              <a:ext cx="207898" cy="173620"/>
            </a:xfrm>
            <a:custGeom>
              <a:avLst/>
              <a:gdLst>
                <a:gd name="connsiteX0" fmla="*/ 180555 w 207898"/>
                <a:gd name="connsiteY0" fmla="*/ 160349 h 173620"/>
                <a:gd name="connsiteX1" fmla="*/ 207899 w 207898"/>
                <a:gd name="connsiteY1" fmla="*/ 160349 h 173620"/>
                <a:gd name="connsiteX2" fmla="*/ 207899 w 207898"/>
                <a:gd name="connsiteY2" fmla="*/ 172244 h 173620"/>
                <a:gd name="connsiteX3" fmla="*/ 162570 w 207898"/>
                <a:gd name="connsiteY3" fmla="*/ 171481 h 173620"/>
                <a:gd name="connsiteX4" fmla="*/ 117248 w 207898"/>
                <a:gd name="connsiteY4" fmla="*/ 172244 h 173620"/>
                <a:gd name="connsiteX5" fmla="*/ 117248 w 207898"/>
                <a:gd name="connsiteY5" fmla="*/ 160349 h 173620"/>
                <a:gd name="connsiteX6" fmla="*/ 144592 w 207898"/>
                <a:gd name="connsiteY6" fmla="*/ 160349 h 173620"/>
                <a:gd name="connsiteX7" fmla="*/ 144592 w 207898"/>
                <a:gd name="connsiteY7" fmla="*/ 94797 h 173620"/>
                <a:gd name="connsiteX8" fmla="*/ 63307 w 207898"/>
                <a:gd name="connsiteY8" fmla="*/ 94797 h 173620"/>
                <a:gd name="connsiteX9" fmla="*/ 63307 w 207898"/>
                <a:gd name="connsiteY9" fmla="*/ 160349 h 173620"/>
                <a:gd name="connsiteX10" fmla="*/ 90659 w 207898"/>
                <a:gd name="connsiteY10" fmla="*/ 160349 h 173620"/>
                <a:gd name="connsiteX11" fmla="*/ 90659 w 207898"/>
                <a:gd name="connsiteY11" fmla="*/ 172244 h 173620"/>
                <a:gd name="connsiteX12" fmla="*/ 45330 w 207898"/>
                <a:gd name="connsiteY12" fmla="*/ 171481 h 173620"/>
                <a:gd name="connsiteX13" fmla="*/ 0 w 207898"/>
                <a:gd name="connsiteY13" fmla="*/ 172244 h 173620"/>
                <a:gd name="connsiteX14" fmla="*/ 0 w 207898"/>
                <a:gd name="connsiteY14" fmla="*/ 160349 h 173620"/>
                <a:gd name="connsiteX15" fmla="*/ 27352 w 207898"/>
                <a:gd name="connsiteY15" fmla="*/ 160349 h 173620"/>
                <a:gd name="connsiteX16" fmla="*/ 27352 w 207898"/>
                <a:gd name="connsiteY16" fmla="*/ 10515 h 173620"/>
                <a:gd name="connsiteX17" fmla="*/ 0 w 207898"/>
                <a:gd name="connsiteY17" fmla="*/ 10515 h 173620"/>
                <a:gd name="connsiteX18" fmla="*/ 0 w 207898"/>
                <a:gd name="connsiteY18" fmla="*/ -1377 h 173620"/>
                <a:gd name="connsiteX19" fmla="*/ 45330 w 207898"/>
                <a:gd name="connsiteY19" fmla="*/ -616 h 173620"/>
                <a:gd name="connsiteX20" fmla="*/ 90659 w 207898"/>
                <a:gd name="connsiteY20" fmla="*/ -1377 h 173620"/>
                <a:gd name="connsiteX21" fmla="*/ 90659 w 207898"/>
                <a:gd name="connsiteY21" fmla="*/ 10515 h 173620"/>
                <a:gd name="connsiteX22" fmla="*/ 63307 w 207898"/>
                <a:gd name="connsiteY22" fmla="*/ 10515 h 173620"/>
                <a:gd name="connsiteX23" fmla="*/ 63307 w 207898"/>
                <a:gd name="connsiteY23" fmla="*/ 82903 h 173620"/>
                <a:gd name="connsiteX24" fmla="*/ 144592 w 207898"/>
                <a:gd name="connsiteY24" fmla="*/ 82903 h 173620"/>
                <a:gd name="connsiteX25" fmla="*/ 144592 w 207898"/>
                <a:gd name="connsiteY25" fmla="*/ 10515 h 173620"/>
                <a:gd name="connsiteX26" fmla="*/ 117248 w 207898"/>
                <a:gd name="connsiteY26" fmla="*/ 10515 h 173620"/>
                <a:gd name="connsiteX27" fmla="*/ 117248 w 207898"/>
                <a:gd name="connsiteY27" fmla="*/ -1377 h 173620"/>
                <a:gd name="connsiteX28" fmla="*/ 162570 w 207898"/>
                <a:gd name="connsiteY28" fmla="*/ -616 h 173620"/>
                <a:gd name="connsiteX29" fmla="*/ 207899 w 207898"/>
                <a:gd name="connsiteY29" fmla="*/ -1377 h 173620"/>
                <a:gd name="connsiteX30" fmla="*/ 207899 w 207898"/>
                <a:gd name="connsiteY30" fmla="*/ 10515 h 173620"/>
                <a:gd name="connsiteX31" fmla="*/ 180555 w 207898"/>
                <a:gd name="connsiteY31" fmla="*/ 10515 h 173620"/>
                <a:gd name="connsiteX32" fmla="*/ 180555 w 207898"/>
                <a:gd name="connsiteY32" fmla="*/ 160349 h 173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07898" h="173620">
                  <a:moveTo>
                    <a:pt x="180555" y="160349"/>
                  </a:moveTo>
                  <a:lnTo>
                    <a:pt x="207899" y="160349"/>
                  </a:lnTo>
                  <a:lnTo>
                    <a:pt x="207899" y="172244"/>
                  </a:lnTo>
                  <a:cubicBezTo>
                    <a:pt x="198278" y="171481"/>
                    <a:pt x="173461" y="171481"/>
                    <a:pt x="162570" y="171481"/>
                  </a:cubicBezTo>
                  <a:cubicBezTo>
                    <a:pt x="151686" y="171481"/>
                    <a:pt x="126868" y="171481"/>
                    <a:pt x="117248" y="172244"/>
                  </a:cubicBezTo>
                  <a:lnTo>
                    <a:pt x="117248" y="160349"/>
                  </a:lnTo>
                  <a:lnTo>
                    <a:pt x="144592" y="160349"/>
                  </a:lnTo>
                  <a:lnTo>
                    <a:pt x="144592" y="94797"/>
                  </a:lnTo>
                  <a:lnTo>
                    <a:pt x="63307" y="94797"/>
                  </a:lnTo>
                  <a:lnTo>
                    <a:pt x="63307" y="160349"/>
                  </a:lnTo>
                  <a:lnTo>
                    <a:pt x="90659" y="160349"/>
                  </a:lnTo>
                  <a:lnTo>
                    <a:pt x="90659" y="172244"/>
                  </a:lnTo>
                  <a:cubicBezTo>
                    <a:pt x="81030" y="171481"/>
                    <a:pt x="56221" y="171481"/>
                    <a:pt x="45330" y="171481"/>
                  </a:cubicBezTo>
                  <a:cubicBezTo>
                    <a:pt x="34438" y="171481"/>
                    <a:pt x="9621" y="171481"/>
                    <a:pt x="0" y="172244"/>
                  </a:cubicBezTo>
                  <a:lnTo>
                    <a:pt x="0" y="160349"/>
                  </a:lnTo>
                  <a:lnTo>
                    <a:pt x="27352" y="160349"/>
                  </a:lnTo>
                  <a:lnTo>
                    <a:pt x="27352" y="10515"/>
                  </a:lnTo>
                  <a:lnTo>
                    <a:pt x="0" y="10515"/>
                  </a:lnTo>
                  <a:lnTo>
                    <a:pt x="0" y="-1377"/>
                  </a:lnTo>
                  <a:cubicBezTo>
                    <a:pt x="9621" y="-616"/>
                    <a:pt x="34438" y="-616"/>
                    <a:pt x="45330" y="-616"/>
                  </a:cubicBezTo>
                  <a:cubicBezTo>
                    <a:pt x="56221" y="-616"/>
                    <a:pt x="81030" y="-616"/>
                    <a:pt x="90659" y="-1377"/>
                  </a:cubicBezTo>
                  <a:lnTo>
                    <a:pt x="90659" y="10515"/>
                  </a:lnTo>
                  <a:lnTo>
                    <a:pt x="63307" y="10515"/>
                  </a:lnTo>
                  <a:lnTo>
                    <a:pt x="63307" y="82903"/>
                  </a:lnTo>
                  <a:lnTo>
                    <a:pt x="144592" y="82903"/>
                  </a:lnTo>
                  <a:lnTo>
                    <a:pt x="144592" y="10515"/>
                  </a:lnTo>
                  <a:lnTo>
                    <a:pt x="117248" y="10515"/>
                  </a:lnTo>
                  <a:lnTo>
                    <a:pt x="117248" y="-1377"/>
                  </a:lnTo>
                  <a:cubicBezTo>
                    <a:pt x="126868" y="-616"/>
                    <a:pt x="151686" y="-616"/>
                    <a:pt x="162570" y="-616"/>
                  </a:cubicBezTo>
                  <a:cubicBezTo>
                    <a:pt x="173461" y="-616"/>
                    <a:pt x="198278" y="-616"/>
                    <a:pt x="207899" y="-1377"/>
                  </a:cubicBezTo>
                  <a:lnTo>
                    <a:pt x="207899" y="10515"/>
                  </a:lnTo>
                  <a:lnTo>
                    <a:pt x="180555" y="10515"/>
                  </a:lnTo>
                  <a:lnTo>
                    <a:pt x="180555" y="160349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23" name="任意多边形: 形状 22">
              <a:extLst>
                <a:ext uri="{FF2B5EF4-FFF2-40B4-BE49-F238E27FC236}">
                  <a16:creationId xmlns:a16="http://schemas.microsoft.com/office/drawing/2014/main" id="{BC68F89A-6D7B-553E-D63D-D9E70D8D2C10}"/>
                </a:ext>
              </a:extLst>
            </p:cNvPr>
            <p:cNvSpPr/>
            <p:nvPr>
              <p:custDataLst>
                <p:tags r:id="rId141"/>
              </p:custDataLst>
            </p:nvPr>
          </p:nvSpPr>
          <p:spPr>
            <a:xfrm flipV="1">
              <a:off x="9694639" y="-15315285"/>
              <a:ext cx="179963" cy="119265"/>
            </a:xfrm>
            <a:custGeom>
              <a:avLst/>
              <a:gdLst>
                <a:gd name="connsiteX0" fmla="*/ 49119 w 179963"/>
                <a:gd name="connsiteY0" fmla="*/ 111149 h 119265"/>
                <a:gd name="connsiteX1" fmla="*/ 42024 w 179963"/>
                <a:gd name="connsiteY1" fmla="*/ 117882 h 119265"/>
                <a:gd name="connsiteX2" fmla="*/ 32095 w 179963"/>
                <a:gd name="connsiteY2" fmla="*/ 108139 h 119265"/>
                <a:gd name="connsiteX3" fmla="*/ 39189 w 179963"/>
                <a:gd name="connsiteY3" fmla="*/ 101399 h 119265"/>
                <a:gd name="connsiteX4" fmla="*/ 49119 w 179963"/>
                <a:gd name="connsiteY4" fmla="*/ 111149 h 119265"/>
                <a:gd name="connsiteX5" fmla="*/ 12941 w 179963"/>
                <a:gd name="connsiteY5" fmla="*/ 21118 h 119265"/>
                <a:gd name="connsiteX6" fmla="*/ 11352 w 179963"/>
                <a:gd name="connsiteY6" fmla="*/ 13679 h 119265"/>
                <a:gd name="connsiteX7" fmla="*/ 28194 w 179963"/>
                <a:gd name="connsiteY7" fmla="*/ -1383 h 119265"/>
                <a:gd name="connsiteX8" fmla="*/ 53726 w 179963"/>
                <a:gd name="connsiteY8" fmla="*/ 25732 h 119265"/>
                <a:gd name="connsiteX9" fmla="*/ 50890 w 179963"/>
                <a:gd name="connsiteY9" fmla="*/ 28035 h 119265"/>
                <a:gd name="connsiteX10" fmla="*/ 47522 w 179963"/>
                <a:gd name="connsiteY10" fmla="*/ 25017 h 119265"/>
                <a:gd name="connsiteX11" fmla="*/ 28726 w 179963"/>
                <a:gd name="connsiteY11" fmla="*/ 3579 h 119265"/>
                <a:gd name="connsiteX12" fmla="*/ 24293 w 179963"/>
                <a:gd name="connsiteY12" fmla="*/ 9781 h 119265"/>
                <a:gd name="connsiteX13" fmla="*/ 27129 w 179963"/>
                <a:gd name="connsiteY13" fmla="*/ 21118 h 119265"/>
                <a:gd name="connsiteX14" fmla="*/ 32801 w 179963"/>
                <a:gd name="connsiteY14" fmla="*/ 35300 h 119265"/>
                <a:gd name="connsiteX15" fmla="*/ 41492 w 179963"/>
                <a:gd name="connsiteY15" fmla="*/ 57809 h 119265"/>
                <a:gd name="connsiteX16" fmla="*/ 42557 w 179963"/>
                <a:gd name="connsiteY16" fmla="*/ 63479 h 119265"/>
                <a:gd name="connsiteX17" fmla="*/ 25708 w 179963"/>
                <a:gd name="connsiteY17" fmla="*/ 78540 h 119265"/>
                <a:gd name="connsiteX18" fmla="*/ 0 w 179963"/>
                <a:gd name="connsiteY18" fmla="*/ 51425 h 119265"/>
                <a:gd name="connsiteX19" fmla="*/ 3011 w 179963"/>
                <a:gd name="connsiteY19" fmla="*/ 49123 h 119265"/>
                <a:gd name="connsiteX20" fmla="*/ 6204 w 179963"/>
                <a:gd name="connsiteY20" fmla="*/ 51957 h 119265"/>
                <a:gd name="connsiteX21" fmla="*/ 25175 w 179963"/>
                <a:gd name="connsiteY21" fmla="*/ 73577 h 119265"/>
                <a:gd name="connsiteX22" fmla="*/ 29608 w 179963"/>
                <a:gd name="connsiteY22" fmla="*/ 67376 h 119265"/>
                <a:gd name="connsiteX23" fmla="*/ 24119 w 179963"/>
                <a:gd name="connsiteY23" fmla="*/ 49655 h 119265"/>
                <a:gd name="connsiteX24" fmla="*/ 12941 w 179963"/>
                <a:gd name="connsiteY24" fmla="*/ 21118 h 119265"/>
                <a:gd name="connsiteX25" fmla="*/ 84919 w 179963"/>
                <a:gd name="connsiteY25" fmla="*/ 11552 h 119265"/>
                <a:gd name="connsiteX26" fmla="*/ 83148 w 179963"/>
                <a:gd name="connsiteY26" fmla="*/ 4286 h 119265"/>
                <a:gd name="connsiteX27" fmla="*/ 89177 w 179963"/>
                <a:gd name="connsiteY27" fmla="*/ -1383 h 119265"/>
                <a:gd name="connsiteX28" fmla="*/ 96089 w 179963"/>
                <a:gd name="connsiteY28" fmla="*/ 2515 h 119265"/>
                <a:gd name="connsiteX29" fmla="*/ 99282 w 179963"/>
                <a:gd name="connsiteY29" fmla="*/ 13504 h 119265"/>
                <a:gd name="connsiteX30" fmla="*/ 103183 w 179963"/>
                <a:gd name="connsiteY30" fmla="*/ 29447 h 119265"/>
                <a:gd name="connsiteX31" fmla="*/ 106193 w 179963"/>
                <a:gd name="connsiteY31" fmla="*/ 41326 h 119265"/>
                <a:gd name="connsiteX32" fmla="*/ 113645 w 179963"/>
                <a:gd name="connsiteY32" fmla="*/ 57277 h 119265"/>
                <a:gd name="connsiteX33" fmla="*/ 140242 w 179963"/>
                <a:gd name="connsiteY33" fmla="*/ 73577 h 119265"/>
                <a:gd name="connsiteX34" fmla="*/ 150705 w 179963"/>
                <a:gd name="connsiteY34" fmla="*/ 61176 h 119265"/>
                <a:gd name="connsiteX35" fmla="*/ 140242 w 179963"/>
                <a:gd name="connsiteY35" fmla="*/ 23429 h 119265"/>
                <a:gd name="connsiteX36" fmla="*/ 137581 w 179963"/>
                <a:gd name="connsiteY36" fmla="*/ 13855 h 119265"/>
                <a:gd name="connsiteX37" fmla="*/ 154422 w 179963"/>
                <a:gd name="connsiteY37" fmla="*/ -1383 h 119265"/>
                <a:gd name="connsiteX38" fmla="*/ 179963 w 179963"/>
                <a:gd name="connsiteY38" fmla="*/ 25732 h 119265"/>
                <a:gd name="connsiteX39" fmla="*/ 177119 w 179963"/>
                <a:gd name="connsiteY39" fmla="*/ 28035 h 119265"/>
                <a:gd name="connsiteX40" fmla="*/ 173751 w 179963"/>
                <a:gd name="connsiteY40" fmla="*/ 25017 h 119265"/>
                <a:gd name="connsiteX41" fmla="*/ 154955 w 179963"/>
                <a:gd name="connsiteY41" fmla="*/ 3579 h 119265"/>
                <a:gd name="connsiteX42" fmla="*/ 150522 w 179963"/>
                <a:gd name="connsiteY42" fmla="*/ 9781 h 119265"/>
                <a:gd name="connsiteX43" fmla="*/ 154606 w 179963"/>
                <a:gd name="connsiteY43" fmla="*/ 24136 h 119265"/>
                <a:gd name="connsiteX44" fmla="*/ 164004 w 179963"/>
                <a:gd name="connsiteY44" fmla="*/ 58341 h 119265"/>
                <a:gd name="connsiteX45" fmla="*/ 140949 w 179963"/>
                <a:gd name="connsiteY45" fmla="*/ 78540 h 119265"/>
                <a:gd name="connsiteX46" fmla="*/ 110984 w 179963"/>
                <a:gd name="connsiteY46" fmla="*/ 62415 h 119265"/>
                <a:gd name="connsiteX47" fmla="*/ 92013 w 179963"/>
                <a:gd name="connsiteY47" fmla="*/ 78540 h 119265"/>
                <a:gd name="connsiteX48" fmla="*/ 78008 w 179963"/>
                <a:gd name="connsiteY48" fmla="*/ 68973 h 119265"/>
                <a:gd name="connsiteX49" fmla="*/ 71621 w 179963"/>
                <a:gd name="connsiteY49" fmla="*/ 51425 h 119265"/>
                <a:gd name="connsiteX50" fmla="*/ 74632 w 179963"/>
                <a:gd name="connsiteY50" fmla="*/ 49123 h 119265"/>
                <a:gd name="connsiteX51" fmla="*/ 78540 w 179963"/>
                <a:gd name="connsiteY51" fmla="*/ 54442 h 119265"/>
                <a:gd name="connsiteX52" fmla="*/ 91481 w 179963"/>
                <a:gd name="connsiteY52" fmla="*/ 73577 h 119265"/>
                <a:gd name="connsiteX53" fmla="*/ 97328 w 179963"/>
                <a:gd name="connsiteY53" fmla="*/ 64891 h 119265"/>
                <a:gd name="connsiteX54" fmla="*/ 94492 w 179963"/>
                <a:gd name="connsiteY54" fmla="*/ 50187 h 119265"/>
                <a:gd name="connsiteX55" fmla="*/ 90591 w 179963"/>
                <a:gd name="connsiteY55" fmla="*/ 34236 h 119265"/>
                <a:gd name="connsiteX56" fmla="*/ 84919 w 179963"/>
                <a:gd name="connsiteY56" fmla="*/ 11552 h 119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79963" h="119265">
                  <a:moveTo>
                    <a:pt x="49119" y="111149"/>
                  </a:moveTo>
                  <a:cubicBezTo>
                    <a:pt x="49119" y="113984"/>
                    <a:pt x="46989" y="117882"/>
                    <a:pt x="42024" y="117882"/>
                  </a:cubicBezTo>
                  <a:cubicBezTo>
                    <a:pt x="37234" y="117882"/>
                    <a:pt x="32095" y="113276"/>
                    <a:pt x="32095" y="108139"/>
                  </a:cubicBezTo>
                  <a:cubicBezTo>
                    <a:pt x="32095" y="105123"/>
                    <a:pt x="34398" y="101399"/>
                    <a:pt x="39189" y="101399"/>
                  </a:cubicBezTo>
                  <a:cubicBezTo>
                    <a:pt x="44328" y="101399"/>
                    <a:pt x="49119" y="106362"/>
                    <a:pt x="49119" y="111149"/>
                  </a:cubicBezTo>
                  <a:close/>
                  <a:moveTo>
                    <a:pt x="12941" y="21118"/>
                  </a:moveTo>
                  <a:cubicBezTo>
                    <a:pt x="12234" y="18817"/>
                    <a:pt x="11352" y="16688"/>
                    <a:pt x="11352" y="13679"/>
                  </a:cubicBezTo>
                  <a:cubicBezTo>
                    <a:pt x="11352" y="5350"/>
                    <a:pt x="18438" y="-1383"/>
                    <a:pt x="28194" y="-1383"/>
                  </a:cubicBezTo>
                  <a:cubicBezTo>
                    <a:pt x="45925" y="-1383"/>
                    <a:pt x="53726" y="23072"/>
                    <a:pt x="53726" y="25732"/>
                  </a:cubicBezTo>
                  <a:cubicBezTo>
                    <a:pt x="53726" y="28035"/>
                    <a:pt x="51422" y="28035"/>
                    <a:pt x="50890" y="28035"/>
                  </a:cubicBezTo>
                  <a:cubicBezTo>
                    <a:pt x="48404" y="28035"/>
                    <a:pt x="48229" y="26971"/>
                    <a:pt x="47522" y="25017"/>
                  </a:cubicBezTo>
                  <a:cubicBezTo>
                    <a:pt x="43438" y="10844"/>
                    <a:pt x="35638" y="3579"/>
                    <a:pt x="28726" y="3579"/>
                  </a:cubicBezTo>
                  <a:cubicBezTo>
                    <a:pt x="25175" y="3579"/>
                    <a:pt x="24293" y="5882"/>
                    <a:pt x="24293" y="9781"/>
                  </a:cubicBezTo>
                  <a:cubicBezTo>
                    <a:pt x="24293" y="13855"/>
                    <a:pt x="25532" y="17220"/>
                    <a:pt x="27129" y="21118"/>
                  </a:cubicBezTo>
                  <a:cubicBezTo>
                    <a:pt x="28901" y="25907"/>
                    <a:pt x="30855" y="30694"/>
                    <a:pt x="32801" y="35300"/>
                  </a:cubicBezTo>
                  <a:cubicBezTo>
                    <a:pt x="34398" y="39555"/>
                    <a:pt x="40785" y="55681"/>
                    <a:pt x="41492" y="57809"/>
                  </a:cubicBezTo>
                  <a:cubicBezTo>
                    <a:pt x="42024" y="59580"/>
                    <a:pt x="42557" y="61708"/>
                    <a:pt x="42557" y="63479"/>
                  </a:cubicBezTo>
                  <a:cubicBezTo>
                    <a:pt x="42557" y="71806"/>
                    <a:pt x="35462" y="78540"/>
                    <a:pt x="25708" y="78540"/>
                  </a:cubicBezTo>
                  <a:cubicBezTo>
                    <a:pt x="8158" y="78540"/>
                    <a:pt x="0" y="54442"/>
                    <a:pt x="0" y="51425"/>
                  </a:cubicBezTo>
                  <a:cubicBezTo>
                    <a:pt x="0" y="49123"/>
                    <a:pt x="2486" y="49123"/>
                    <a:pt x="3011" y="49123"/>
                  </a:cubicBezTo>
                  <a:cubicBezTo>
                    <a:pt x="5497" y="49123"/>
                    <a:pt x="5672" y="50012"/>
                    <a:pt x="6204" y="51957"/>
                  </a:cubicBezTo>
                  <a:cubicBezTo>
                    <a:pt x="10820" y="67202"/>
                    <a:pt x="18621" y="73577"/>
                    <a:pt x="25175" y="73577"/>
                  </a:cubicBezTo>
                  <a:cubicBezTo>
                    <a:pt x="28019" y="73577"/>
                    <a:pt x="29608" y="72164"/>
                    <a:pt x="29608" y="67376"/>
                  </a:cubicBezTo>
                  <a:cubicBezTo>
                    <a:pt x="29608" y="63303"/>
                    <a:pt x="28551" y="60644"/>
                    <a:pt x="24119" y="49655"/>
                  </a:cubicBezTo>
                  <a:lnTo>
                    <a:pt x="12941" y="21118"/>
                  </a:lnTo>
                  <a:close/>
                  <a:moveTo>
                    <a:pt x="84919" y="11552"/>
                  </a:moveTo>
                  <a:cubicBezTo>
                    <a:pt x="84212" y="9249"/>
                    <a:pt x="83148" y="4818"/>
                    <a:pt x="83148" y="4286"/>
                  </a:cubicBezTo>
                  <a:cubicBezTo>
                    <a:pt x="83148" y="388"/>
                    <a:pt x="86341" y="-1383"/>
                    <a:pt x="89177" y="-1383"/>
                  </a:cubicBezTo>
                  <a:cubicBezTo>
                    <a:pt x="92363" y="-1383"/>
                    <a:pt x="95207" y="920"/>
                    <a:pt x="96089" y="2515"/>
                  </a:cubicBezTo>
                  <a:cubicBezTo>
                    <a:pt x="96979" y="4111"/>
                    <a:pt x="98392" y="9781"/>
                    <a:pt x="99282" y="13504"/>
                  </a:cubicBezTo>
                  <a:cubicBezTo>
                    <a:pt x="100172" y="16871"/>
                    <a:pt x="102118" y="25017"/>
                    <a:pt x="103183" y="29447"/>
                  </a:cubicBezTo>
                  <a:cubicBezTo>
                    <a:pt x="104247" y="33354"/>
                    <a:pt x="105311" y="37252"/>
                    <a:pt x="106193" y="41326"/>
                  </a:cubicBezTo>
                  <a:cubicBezTo>
                    <a:pt x="108148" y="48590"/>
                    <a:pt x="108505" y="50012"/>
                    <a:pt x="113645" y="57277"/>
                  </a:cubicBezTo>
                  <a:cubicBezTo>
                    <a:pt x="118610" y="64367"/>
                    <a:pt x="126944" y="73577"/>
                    <a:pt x="140242" y="73577"/>
                  </a:cubicBezTo>
                  <a:cubicBezTo>
                    <a:pt x="150522" y="73577"/>
                    <a:pt x="150705" y="64542"/>
                    <a:pt x="150705" y="61176"/>
                  </a:cubicBezTo>
                  <a:cubicBezTo>
                    <a:pt x="150705" y="50544"/>
                    <a:pt x="143079" y="30869"/>
                    <a:pt x="140242" y="23429"/>
                  </a:cubicBezTo>
                  <a:cubicBezTo>
                    <a:pt x="138288" y="18466"/>
                    <a:pt x="137581" y="16871"/>
                    <a:pt x="137581" y="13855"/>
                  </a:cubicBezTo>
                  <a:cubicBezTo>
                    <a:pt x="137581" y="4462"/>
                    <a:pt x="145382" y="-1383"/>
                    <a:pt x="154422" y="-1383"/>
                  </a:cubicBezTo>
                  <a:cubicBezTo>
                    <a:pt x="172154" y="-1383"/>
                    <a:pt x="179963" y="23072"/>
                    <a:pt x="179963" y="25732"/>
                  </a:cubicBezTo>
                  <a:cubicBezTo>
                    <a:pt x="179963" y="28035"/>
                    <a:pt x="177651" y="28035"/>
                    <a:pt x="177119" y="28035"/>
                  </a:cubicBezTo>
                  <a:cubicBezTo>
                    <a:pt x="174641" y="28035"/>
                    <a:pt x="174466" y="26971"/>
                    <a:pt x="173751" y="25017"/>
                  </a:cubicBezTo>
                  <a:cubicBezTo>
                    <a:pt x="169675" y="10844"/>
                    <a:pt x="162049" y="3579"/>
                    <a:pt x="154955" y="3579"/>
                  </a:cubicBezTo>
                  <a:cubicBezTo>
                    <a:pt x="151237" y="3579"/>
                    <a:pt x="150522" y="6057"/>
                    <a:pt x="150522" y="9781"/>
                  </a:cubicBezTo>
                  <a:cubicBezTo>
                    <a:pt x="150522" y="13855"/>
                    <a:pt x="151412" y="16156"/>
                    <a:pt x="154606" y="24136"/>
                  </a:cubicBezTo>
                  <a:cubicBezTo>
                    <a:pt x="156734" y="29630"/>
                    <a:pt x="164004" y="48416"/>
                    <a:pt x="164004" y="58341"/>
                  </a:cubicBezTo>
                  <a:cubicBezTo>
                    <a:pt x="164004" y="75531"/>
                    <a:pt x="150347" y="78540"/>
                    <a:pt x="140949" y="78540"/>
                  </a:cubicBezTo>
                  <a:cubicBezTo>
                    <a:pt x="126237" y="78540"/>
                    <a:pt x="116307" y="69505"/>
                    <a:pt x="110984" y="62415"/>
                  </a:cubicBezTo>
                  <a:cubicBezTo>
                    <a:pt x="109744" y="74641"/>
                    <a:pt x="99282" y="78540"/>
                    <a:pt x="92013" y="78540"/>
                  </a:cubicBezTo>
                  <a:cubicBezTo>
                    <a:pt x="84387" y="78540"/>
                    <a:pt x="80311" y="73045"/>
                    <a:pt x="78008" y="68973"/>
                  </a:cubicBezTo>
                  <a:cubicBezTo>
                    <a:pt x="74107" y="62415"/>
                    <a:pt x="71621" y="52315"/>
                    <a:pt x="71621" y="51425"/>
                  </a:cubicBezTo>
                  <a:cubicBezTo>
                    <a:pt x="71621" y="49123"/>
                    <a:pt x="74107" y="49123"/>
                    <a:pt x="74632" y="49123"/>
                  </a:cubicBezTo>
                  <a:cubicBezTo>
                    <a:pt x="77118" y="49123"/>
                    <a:pt x="77293" y="49655"/>
                    <a:pt x="78540" y="54442"/>
                  </a:cubicBezTo>
                  <a:cubicBezTo>
                    <a:pt x="81193" y="64891"/>
                    <a:pt x="84562" y="73577"/>
                    <a:pt x="91481" y="73577"/>
                  </a:cubicBezTo>
                  <a:cubicBezTo>
                    <a:pt x="96089" y="73577"/>
                    <a:pt x="97328" y="69679"/>
                    <a:pt x="97328" y="64891"/>
                  </a:cubicBezTo>
                  <a:cubicBezTo>
                    <a:pt x="97328" y="61525"/>
                    <a:pt x="95739" y="54974"/>
                    <a:pt x="94492" y="50187"/>
                  </a:cubicBezTo>
                  <a:cubicBezTo>
                    <a:pt x="93252" y="45398"/>
                    <a:pt x="91481" y="38133"/>
                    <a:pt x="90591" y="34236"/>
                  </a:cubicBezTo>
                  <a:lnTo>
                    <a:pt x="84919" y="11552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24" name="任意多边形: 形状 23">
              <a:extLst>
                <a:ext uri="{FF2B5EF4-FFF2-40B4-BE49-F238E27FC236}">
                  <a16:creationId xmlns:a16="http://schemas.microsoft.com/office/drawing/2014/main" id="{FC6128F9-C3DF-75A3-8790-C9D9B27ED4A7}"/>
                </a:ext>
              </a:extLst>
            </p:cNvPr>
            <p:cNvSpPr/>
            <p:nvPr>
              <p:custDataLst>
                <p:tags r:id="rId142"/>
              </p:custDataLst>
            </p:nvPr>
          </p:nvSpPr>
          <p:spPr>
            <a:xfrm flipV="1">
              <a:off x="9705633" y="-15148380"/>
              <a:ext cx="120375" cy="117669"/>
            </a:xfrm>
            <a:custGeom>
              <a:avLst/>
              <a:gdLst>
                <a:gd name="connsiteX0" fmla="*/ 40071 w 120375"/>
                <a:gd name="connsiteY0" fmla="*/ 111345 h 117669"/>
                <a:gd name="connsiteX1" fmla="*/ 34756 w 120375"/>
                <a:gd name="connsiteY1" fmla="*/ 116300 h 117669"/>
                <a:gd name="connsiteX2" fmla="*/ 0 w 120375"/>
                <a:gd name="connsiteY2" fmla="*/ 104960 h 117669"/>
                <a:gd name="connsiteX3" fmla="*/ 0 w 120375"/>
                <a:gd name="connsiteY3" fmla="*/ 98577 h 117669"/>
                <a:gd name="connsiteX4" fmla="*/ 25708 w 120375"/>
                <a:gd name="connsiteY4" fmla="*/ 103540 h 117669"/>
                <a:gd name="connsiteX5" fmla="*/ 25708 w 120375"/>
                <a:gd name="connsiteY5" fmla="*/ 13160 h 117669"/>
                <a:gd name="connsiteX6" fmla="*/ 7976 w 120375"/>
                <a:gd name="connsiteY6" fmla="*/ 5014 h 117669"/>
                <a:gd name="connsiteX7" fmla="*/ 1239 w 120375"/>
                <a:gd name="connsiteY7" fmla="*/ 5014 h 117669"/>
                <a:gd name="connsiteX8" fmla="*/ 1239 w 120375"/>
                <a:gd name="connsiteY8" fmla="*/ -1370 h 117669"/>
                <a:gd name="connsiteX9" fmla="*/ 32801 w 120375"/>
                <a:gd name="connsiteY9" fmla="*/ -663 h 117669"/>
                <a:gd name="connsiteX10" fmla="*/ 64539 w 120375"/>
                <a:gd name="connsiteY10" fmla="*/ -1370 h 117669"/>
                <a:gd name="connsiteX11" fmla="*/ 64539 w 120375"/>
                <a:gd name="connsiteY11" fmla="*/ 5014 h 117669"/>
                <a:gd name="connsiteX12" fmla="*/ 57802 w 120375"/>
                <a:gd name="connsiteY12" fmla="*/ 5014 h 117669"/>
                <a:gd name="connsiteX13" fmla="*/ 40071 w 120375"/>
                <a:gd name="connsiteY13" fmla="*/ 13160 h 117669"/>
                <a:gd name="connsiteX14" fmla="*/ 40071 w 120375"/>
                <a:gd name="connsiteY14" fmla="*/ 111345 h 117669"/>
                <a:gd name="connsiteX15" fmla="*/ 120376 w 120375"/>
                <a:gd name="connsiteY15" fmla="*/ 64729 h 117669"/>
                <a:gd name="connsiteX16" fmla="*/ 110271 w 120375"/>
                <a:gd name="connsiteY16" fmla="*/ 75012 h 117669"/>
                <a:gd name="connsiteX17" fmla="*/ 99983 w 120375"/>
                <a:gd name="connsiteY17" fmla="*/ 64912 h 117669"/>
                <a:gd name="connsiteX18" fmla="*/ 110097 w 120375"/>
                <a:gd name="connsiteY18" fmla="*/ 54631 h 117669"/>
                <a:gd name="connsiteX19" fmla="*/ 120376 w 120375"/>
                <a:gd name="connsiteY19" fmla="*/ 64729 h 117669"/>
                <a:gd name="connsiteX20" fmla="*/ 120376 w 120375"/>
                <a:gd name="connsiteY20" fmla="*/ 8730 h 117669"/>
                <a:gd name="connsiteX21" fmla="*/ 110271 w 120375"/>
                <a:gd name="connsiteY21" fmla="*/ 19011 h 117669"/>
                <a:gd name="connsiteX22" fmla="*/ 99983 w 120375"/>
                <a:gd name="connsiteY22" fmla="*/ 8913 h 117669"/>
                <a:gd name="connsiteX23" fmla="*/ 110097 w 120375"/>
                <a:gd name="connsiteY23" fmla="*/ -1370 h 117669"/>
                <a:gd name="connsiteX24" fmla="*/ 120376 w 120375"/>
                <a:gd name="connsiteY24" fmla="*/ 8730 h 117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20375" h="117669">
                  <a:moveTo>
                    <a:pt x="40071" y="111345"/>
                  </a:moveTo>
                  <a:cubicBezTo>
                    <a:pt x="40071" y="116124"/>
                    <a:pt x="39721" y="116300"/>
                    <a:pt x="34756" y="116300"/>
                  </a:cubicBezTo>
                  <a:cubicBezTo>
                    <a:pt x="23403" y="105136"/>
                    <a:pt x="7269" y="104960"/>
                    <a:pt x="0" y="104960"/>
                  </a:cubicBezTo>
                  <a:lnTo>
                    <a:pt x="0" y="98577"/>
                  </a:lnTo>
                  <a:cubicBezTo>
                    <a:pt x="4258" y="98577"/>
                    <a:pt x="15960" y="98577"/>
                    <a:pt x="25708" y="103540"/>
                  </a:cubicBezTo>
                  <a:lnTo>
                    <a:pt x="25708" y="13160"/>
                  </a:lnTo>
                  <a:cubicBezTo>
                    <a:pt x="25708" y="7317"/>
                    <a:pt x="25708" y="5014"/>
                    <a:pt x="7976" y="5014"/>
                  </a:cubicBezTo>
                  <a:lnTo>
                    <a:pt x="1239" y="5014"/>
                  </a:lnTo>
                  <a:lnTo>
                    <a:pt x="1239" y="-1370"/>
                  </a:lnTo>
                  <a:cubicBezTo>
                    <a:pt x="4433" y="-1195"/>
                    <a:pt x="26240" y="-663"/>
                    <a:pt x="32801" y="-663"/>
                  </a:cubicBezTo>
                  <a:cubicBezTo>
                    <a:pt x="38299" y="-663"/>
                    <a:pt x="60638" y="-1195"/>
                    <a:pt x="64539" y="-1370"/>
                  </a:cubicBezTo>
                  <a:lnTo>
                    <a:pt x="64539" y="5014"/>
                  </a:lnTo>
                  <a:lnTo>
                    <a:pt x="57802" y="5014"/>
                  </a:lnTo>
                  <a:cubicBezTo>
                    <a:pt x="40071" y="5014"/>
                    <a:pt x="40071" y="7317"/>
                    <a:pt x="40071" y="13160"/>
                  </a:cubicBezTo>
                  <a:lnTo>
                    <a:pt x="40071" y="111345"/>
                  </a:lnTo>
                  <a:close/>
                  <a:moveTo>
                    <a:pt x="120376" y="64729"/>
                  </a:moveTo>
                  <a:cubicBezTo>
                    <a:pt x="120376" y="70938"/>
                    <a:pt x="115411" y="75012"/>
                    <a:pt x="110271" y="75012"/>
                  </a:cubicBezTo>
                  <a:cubicBezTo>
                    <a:pt x="104067" y="75012"/>
                    <a:pt x="99983" y="70050"/>
                    <a:pt x="99983" y="64912"/>
                  </a:cubicBezTo>
                  <a:cubicBezTo>
                    <a:pt x="99983" y="58703"/>
                    <a:pt x="104948" y="54631"/>
                    <a:pt x="110097" y="54631"/>
                  </a:cubicBezTo>
                  <a:cubicBezTo>
                    <a:pt x="116301" y="54631"/>
                    <a:pt x="120376" y="59593"/>
                    <a:pt x="120376" y="64729"/>
                  </a:cubicBezTo>
                  <a:close/>
                  <a:moveTo>
                    <a:pt x="120376" y="8730"/>
                  </a:moveTo>
                  <a:cubicBezTo>
                    <a:pt x="120376" y="14931"/>
                    <a:pt x="115411" y="19011"/>
                    <a:pt x="110271" y="19011"/>
                  </a:cubicBezTo>
                  <a:cubicBezTo>
                    <a:pt x="104067" y="19011"/>
                    <a:pt x="99983" y="14049"/>
                    <a:pt x="99983" y="8913"/>
                  </a:cubicBezTo>
                  <a:cubicBezTo>
                    <a:pt x="99983" y="2704"/>
                    <a:pt x="104948" y="-1370"/>
                    <a:pt x="110097" y="-1370"/>
                  </a:cubicBezTo>
                  <a:cubicBezTo>
                    <a:pt x="116301" y="-1370"/>
                    <a:pt x="120376" y="3592"/>
                    <a:pt x="120376" y="8730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25" name="任意多边形: 形状 24">
              <a:extLst>
                <a:ext uri="{FF2B5EF4-FFF2-40B4-BE49-F238E27FC236}">
                  <a16:creationId xmlns:a16="http://schemas.microsoft.com/office/drawing/2014/main" id="{0147A4E2-3113-9EB8-2EF3-24FA1E58F2DF}"/>
                </a:ext>
              </a:extLst>
            </p:cNvPr>
            <p:cNvSpPr/>
            <p:nvPr>
              <p:custDataLst>
                <p:tags r:id="rId143"/>
              </p:custDataLst>
            </p:nvPr>
          </p:nvSpPr>
          <p:spPr>
            <a:xfrm flipV="1">
              <a:off x="9852937" y="-15148205"/>
              <a:ext cx="53726" cy="119263"/>
            </a:xfrm>
            <a:custGeom>
              <a:avLst/>
              <a:gdLst>
                <a:gd name="connsiteX0" fmla="*/ 49119 w 53726"/>
                <a:gd name="connsiteY0" fmla="*/ 111160 h 119263"/>
                <a:gd name="connsiteX1" fmla="*/ 42024 w 53726"/>
                <a:gd name="connsiteY1" fmla="*/ 117894 h 119263"/>
                <a:gd name="connsiteX2" fmla="*/ 32095 w 53726"/>
                <a:gd name="connsiteY2" fmla="*/ 108152 h 119263"/>
                <a:gd name="connsiteX3" fmla="*/ 39189 w 53726"/>
                <a:gd name="connsiteY3" fmla="*/ 101411 h 119263"/>
                <a:gd name="connsiteX4" fmla="*/ 49119 w 53726"/>
                <a:gd name="connsiteY4" fmla="*/ 111160 h 119263"/>
                <a:gd name="connsiteX5" fmla="*/ 12941 w 53726"/>
                <a:gd name="connsiteY5" fmla="*/ 21131 h 119263"/>
                <a:gd name="connsiteX6" fmla="*/ 11352 w 53726"/>
                <a:gd name="connsiteY6" fmla="*/ 13691 h 119263"/>
                <a:gd name="connsiteX7" fmla="*/ 28194 w 53726"/>
                <a:gd name="connsiteY7" fmla="*/ -1370 h 119263"/>
                <a:gd name="connsiteX8" fmla="*/ 53726 w 53726"/>
                <a:gd name="connsiteY8" fmla="*/ 25743 h 119263"/>
                <a:gd name="connsiteX9" fmla="*/ 50890 w 53726"/>
                <a:gd name="connsiteY9" fmla="*/ 28046 h 119263"/>
                <a:gd name="connsiteX10" fmla="*/ 47522 w 53726"/>
                <a:gd name="connsiteY10" fmla="*/ 25030 h 119263"/>
                <a:gd name="connsiteX11" fmla="*/ 28726 w 53726"/>
                <a:gd name="connsiteY11" fmla="*/ 3592 h 119263"/>
                <a:gd name="connsiteX12" fmla="*/ 24293 w 53726"/>
                <a:gd name="connsiteY12" fmla="*/ 9792 h 119263"/>
                <a:gd name="connsiteX13" fmla="*/ 27129 w 53726"/>
                <a:gd name="connsiteY13" fmla="*/ 21131 h 119263"/>
                <a:gd name="connsiteX14" fmla="*/ 32801 w 53726"/>
                <a:gd name="connsiteY14" fmla="*/ 35311 h 119263"/>
                <a:gd name="connsiteX15" fmla="*/ 41492 w 53726"/>
                <a:gd name="connsiteY15" fmla="*/ 57821 h 119263"/>
                <a:gd name="connsiteX16" fmla="*/ 42557 w 53726"/>
                <a:gd name="connsiteY16" fmla="*/ 63490 h 119263"/>
                <a:gd name="connsiteX17" fmla="*/ 25708 w 53726"/>
                <a:gd name="connsiteY17" fmla="*/ 78553 h 119263"/>
                <a:gd name="connsiteX18" fmla="*/ 0 w 53726"/>
                <a:gd name="connsiteY18" fmla="*/ 51438 h 119263"/>
                <a:gd name="connsiteX19" fmla="*/ 3011 w 53726"/>
                <a:gd name="connsiteY19" fmla="*/ 49135 h 119263"/>
                <a:gd name="connsiteX20" fmla="*/ 6204 w 53726"/>
                <a:gd name="connsiteY20" fmla="*/ 51970 h 119263"/>
                <a:gd name="connsiteX21" fmla="*/ 25175 w 53726"/>
                <a:gd name="connsiteY21" fmla="*/ 73590 h 119263"/>
                <a:gd name="connsiteX22" fmla="*/ 29608 w 53726"/>
                <a:gd name="connsiteY22" fmla="*/ 67389 h 119263"/>
                <a:gd name="connsiteX23" fmla="*/ 24119 w 53726"/>
                <a:gd name="connsiteY23" fmla="*/ 49667 h 119263"/>
                <a:gd name="connsiteX24" fmla="*/ 12941 w 53726"/>
                <a:gd name="connsiteY24" fmla="*/ 21131 h 119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3726" h="119263">
                  <a:moveTo>
                    <a:pt x="49119" y="111160"/>
                  </a:moveTo>
                  <a:cubicBezTo>
                    <a:pt x="49119" y="113995"/>
                    <a:pt x="46989" y="117894"/>
                    <a:pt x="42024" y="117894"/>
                  </a:cubicBezTo>
                  <a:cubicBezTo>
                    <a:pt x="37234" y="117894"/>
                    <a:pt x="32095" y="113290"/>
                    <a:pt x="32095" y="108152"/>
                  </a:cubicBezTo>
                  <a:cubicBezTo>
                    <a:pt x="32095" y="105134"/>
                    <a:pt x="34398" y="101411"/>
                    <a:pt x="39189" y="101411"/>
                  </a:cubicBezTo>
                  <a:cubicBezTo>
                    <a:pt x="44328" y="101411"/>
                    <a:pt x="49119" y="106373"/>
                    <a:pt x="49119" y="111160"/>
                  </a:cubicBezTo>
                  <a:close/>
                  <a:moveTo>
                    <a:pt x="12941" y="21131"/>
                  </a:moveTo>
                  <a:cubicBezTo>
                    <a:pt x="12234" y="18829"/>
                    <a:pt x="11352" y="16701"/>
                    <a:pt x="11352" y="13691"/>
                  </a:cubicBezTo>
                  <a:cubicBezTo>
                    <a:pt x="11352" y="5362"/>
                    <a:pt x="18438" y="-1370"/>
                    <a:pt x="28194" y="-1370"/>
                  </a:cubicBezTo>
                  <a:cubicBezTo>
                    <a:pt x="45925" y="-1370"/>
                    <a:pt x="53726" y="23084"/>
                    <a:pt x="53726" y="25743"/>
                  </a:cubicBezTo>
                  <a:cubicBezTo>
                    <a:pt x="53726" y="28046"/>
                    <a:pt x="51422" y="28046"/>
                    <a:pt x="50890" y="28046"/>
                  </a:cubicBezTo>
                  <a:cubicBezTo>
                    <a:pt x="48404" y="28046"/>
                    <a:pt x="48229" y="26982"/>
                    <a:pt x="47522" y="25030"/>
                  </a:cubicBezTo>
                  <a:cubicBezTo>
                    <a:pt x="43438" y="10856"/>
                    <a:pt x="35638" y="3592"/>
                    <a:pt x="28726" y="3592"/>
                  </a:cubicBezTo>
                  <a:cubicBezTo>
                    <a:pt x="25175" y="3592"/>
                    <a:pt x="24293" y="5894"/>
                    <a:pt x="24293" y="9792"/>
                  </a:cubicBezTo>
                  <a:cubicBezTo>
                    <a:pt x="24293" y="13866"/>
                    <a:pt x="25532" y="17233"/>
                    <a:pt x="27129" y="21131"/>
                  </a:cubicBezTo>
                  <a:cubicBezTo>
                    <a:pt x="28901" y="25919"/>
                    <a:pt x="30855" y="30706"/>
                    <a:pt x="32801" y="35311"/>
                  </a:cubicBezTo>
                  <a:cubicBezTo>
                    <a:pt x="34398" y="39567"/>
                    <a:pt x="40785" y="55693"/>
                    <a:pt x="41492" y="57821"/>
                  </a:cubicBezTo>
                  <a:cubicBezTo>
                    <a:pt x="42024" y="59592"/>
                    <a:pt x="42557" y="61719"/>
                    <a:pt x="42557" y="63490"/>
                  </a:cubicBezTo>
                  <a:cubicBezTo>
                    <a:pt x="42557" y="71819"/>
                    <a:pt x="35462" y="78553"/>
                    <a:pt x="25708" y="78553"/>
                  </a:cubicBezTo>
                  <a:cubicBezTo>
                    <a:pt x="8158" y="78553"/>
                    <a:pt x="0" y="54454"/>
                    <a:pt x="0" y="51438"/>
                  </a:cubicBezTo>
                  <a:cubicBezTo>
                    <a:pt x="0" y="49135"/>
                    <a:pt x="2486" y="49135"/>
                    <a:pt x="3011" y="49135"/>
                  </a:cubicBezTo>
                  <a:cubicBezTo>
                    <a:pt x="5497" y="49135"/>
                    <a:pt x="5672" y="50023"/>
                    <a:pt x="6204" y="51970"/>
                  </a:cubicBezTo>
                  <a:cubicBezTo>
                    <a:pt x="10820" y="67214"/>
                    <a:pt x="18621" y="73590"/>
                    <a:pt x="25175" y="73590"/>
                  </a:cubicBezTo>
                  <a:cubicBezTo>
                    <a:pt x="28019" y="73590"/>
                    <a:pt x="29608" y="72176"/>
                    <a:pt x="29608" y="67389"/>
                  </a:cubicBezTo>
                  <a:cubicBezTo>
                    <a:pt x="29608" y="63315"/>
                    <a:pt x="28551" y="60655"/>
                    <a:pt x="24119" y="49667"/>
                  </a:cubicBezTo>
                  <a:lnTo>
                    <a:pt x="12941" y="21131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26" name="任意多边形: 形状 25">
              <a:extLst>
                <a:ext uri="{FF2B5EF4-FFF2-40B4-BE49-F238E27FC236}">
                  <a16:creationId xmlns:a16="http://schemas.microsoft.com/office/drawing/2014/main" id="{BC57F7E8-564A-36FD-93F5-CFDA7ED0F8AC}"/>
                </a:ext>
              </a:extLst>
            </p:cNvPr>
            <p:cNvSpPr/>
            <p:nvPr>
              <p:custDataLst>
                <p:tags r:id="rId144"/>
              </p:custDataLst>
            </p:nvPr>
          </p:nvSpPr>
          <p:spPr>
            <a:xfrm flipV="1">
              <a:off x="9950703" y="-15120118"/>
              <a:ext cx="29631" cy="75675"/>
            </a:xfrm>
            <a:custGeom>
              <a:avLst/>
              <a:gdLst>
                <a:gd name="connsiteX0" fmla="*/ 29632 w 29631"/>
                <a:gd name="connsiteY0" fmla="*/ 47730 h 75675"/>
                <a:gd name="connsiteX1" fmla="*/ 13425 w 29631"/>
                <a:gd name="connsiteY1" fmla="*/ 74306 h 75675"/>
                <a:gd name="connsiteX2" fmla="*/ 0 w 29631"/>
                <a:gd name="connsiteY2" fmla="*/ 60887 h 75675"/>
                <a:gd name="connsiteX3" fmla="*/ 13425 w 29631"/>
                <a:gd name="connsiteY3" fmla="*/ 47478 h 75675"/>
                <a:gd name="connsiteX4" fmla="*/ 22283 w 29631"/>
                <a:gd name="connsiteY4" fmla="*/ 50764 h 75675"/>
                <a:gd name="connsiteX5" fmla="*/ 23554 w 29631"/>
                <a:gd name="connsiteY5" fmla="*/ 51527 h 75675"/>
                <a:gd name="connsiteX6" fmla="*/ 24063 w 29631"/>
                <a:gd name="connsiteY6" fmla="*/ 47730 h 75675"/>
                <a:gd name="connsiteX7" fmla="*/ 6839 w 29631"/>
                <a:gd name="connsiteY7" fmla="*/ 5468 h 75675"/>
                <a:gd name="connsiteX8" fmla="*/ 4051 w 29631"/>
                <a:gd name="connsiteY8" fmla="*/ 1417 h 75675"/>
                <a:gd name="connsiteX9" fmla="*/ 6586 w 29631"/>
                <a:gd name="connsiteY9" fmla="*/ -1370 h 75675"/>
                <a:gd name="connsiteX10" fmla="*/ 29632 w 29631"/>
                <a:gd name="connsiteY10" fmla="*/ 47730 h 75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9631" h="75675">
                  <a:moveTo>
                    <a:pt x="29632" y="47730"/>
                  </a:moveTo>
                  <a:cubicBezTo>
                    <a:pt x="29632" y="64437"/>
                    <a:pt x="23300" y="74306"/>
                    <a:pt x="13425" y="74306"/>
                  </a:cubicBezTo>
                  <a:cubicBezTo>
                    <a:pt x="5068" y="74306"/>
                    <a:pt x="0" y="67977"/>
                    <a:pt x="0" y="60887"/>
                  </a:cubicBezTo>
                  <a:cubicBezTo>
                    <a:pt x="0" y="54059"/>
                    <a:pt x="5068" y="47478"/>
                    <a:pt x="13425" y="47478"/>
                  </a:cubicBezTo>
                  <a:cubicBezTo>
                    <a:pt x="16460" y="47478"/>
                    <a:pt x="19757" y="48493"/>
                    <a:pt x="22283" y="50764"/>
                  </a:cubicBezTo>
                  <a:cubicBezTo>
                    <a:pt x="23046" y="51272"/>
                    <a:pt x="23300" y="51527"/>
                    <a:pt x="23554" y="51527"/>
                  </a:cubicBezTo>
                  <a:cubicBezTo>
                    <a:pt x="23808" y="51527"/>
                    <a:pt x="24063" y="51272"/>
                    <a:pt x="24063" y="47730"/>
                  </a:cubicBezTo>
                  <a:cubicBezTo>
                    <a:pt x="24063" y="29000"/>
                    <a:pt x="15197" y="13820"/>
                    <a:pt x="6839" y="5468"/>
                  </a:cubicBezTo>
                  <a:cubicBezTo>
                    <a:pt x="4051" y="2681"/>
                    <a:pt x="4051" y="2172"/>
                    <a:pt x="4051" y="1417"/>
                  </a:cubicBezTo>
                  <a:cubicBezTo>
                    <a:pt x="4051" y="-360"/>
                    <a:pt x="5323" y="-1370"/>
                    <a:pt x="6586" y="-1370"/>
                  </a:cubicBezTo>
                  <a:cubicBezTo>
                    <a:pt x="9374" y="-1370"/>
                    <a:pt x="29632" y="18116"/>
                    <a:pt x="29632" y="47730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27" name="任意多边形: 形状 26">
              <a:extLst>
                <a:ext uri="{FF2B5EF4-FFF2-40B4-BE49-F238E27FC236}">
                  <a16:creationId xmlns:a16="http://schemas.microsoft.com/office/drawing/2014/main" id="{8AC9B207-6565-E3EC-798B-2049AF357EBF}"/>
                </a:ext>
              </a:extLst>
            </p:cNvPr>
            <p:cNvSpPr/>
            <p:nvPr>
              <p:custDataLst>
                <p:tags r:id="rId145"/>
              </p:custDataLst>
            </p:nvPr>
          </p:nvSpPr>
          <p:spPr>
            <a:xfrm flipV="1">
              <a:off x="10051367" y="-15266911"/>
              <a:ext cx="207898" cy="173620"/>
            </a:xfrm>
            <a:custGeom>
              <a:avLst/>
              <a:gdLst>
                <a:gd name="connsiteX0" fmla="*/ 180555 w 207898"/>
                <a:gd name="connsiteY0" fmla="*/ 160349 h 173620"/>
                <a:gd name="connsiteX1" fmla="*/ 207899 w 207898"/>
                <a:gd name="connsiteY1" fmla="*/ 160349 h 173620"/>
                <a:gd name="connsiteX2" fmla="*/ 207899 w 207898"/>
                <a:gd name="connsiteY2" fmla="*/ 172244 h 173620"/>
                <a:gd name="connsiteX3" fmla="*/ 162570 w 207898"/>
                <a:gd name="connsiteY3" fmla="*/ 171481 h 173620"/>
                <a:gd name="connsiteX4" fmla="*/ 117248 w 207898"/>
                <a:gd name="connsiteY4" fmla="*/ 172244 h 173620"/>
                <a:gd name="connsiteX5" fmla="*/ 117248 w 207898"/>
                <a:gd name="connsiteY5" fmla="*/ 160349 h 173620"/>
                <a:gd name="connsiteX6" fmla="*/ 144592 w 207898"/>
                <a:gd name="connsiteY6" fmla="*/ 160349 h 173620"/>
                <a:gd name="connsiteX7" fmla="*/ 144592 w 207898"/>
                <a:gd name="connsiteY7" fmla="*/ 94797 h 173620"/>
                <a:gd name="connsiteX8" fmla="*/ 63307 w 207898"/>
                <a:gd name="connsiteY8" fmla="*/ 94797 h 173620"/>
                <a:gd name="connsiteX9" fmla="*/ 63307 w 207898"/>
                <a:gd name="connsiteY9" fmla="*/ 160349 h 173620"/>
                <a:gd name="connsiteX10" fmla="*/ 90659 w 207898"/>
                <a:gd name="connsiteY10" fmla="*/ 160349 h 173620"/>
                <a:gd name="connsiteX11" fmla="*/ 90659 w 207898"/>
                <a:gd name="connsiteY11" fmla="*/ 172244 h 173620"/>
                <a:gd name="connsiteX12" fmla="*/ 45330 w 207898"/>
                <a:gd name="connsiteY12" fmla="*/ 171481 h 173620"/>
                <a:gd name="connsiteX13" fmla="*/ 0 w 207898"/>
                <a:gd name="connsiteY13" fmla="*/ 172244 h 173620"/>
                <a:gd name="connsiteX14" fmla="*/ 0 w 207898"/>
                <a:gd name="connsiteY14" fmla="*/ 160349 h 173620"/>
                <a:gd name="connsiteX15" fmla="*/ 27352 w 207898"/>
                <a:gd name="connsiteY15" fmla="*/ 160349 h 173620"/>
                <a:gd name="connsiteX16" fmla="*/ 27352 w 207898"/>
                <a:gd name="connsiteY16" fmla="*/ 10515 h 173620"/>
                <a:gd name="connsiteX17" fmla="*/ 0 w 207898"/>
                <a:gd name="connsiteY17" fmla="*/ 10515 h 173620"/>
                <a:gd name="connsiteX18" fmla="*/ 0 w 207898"/>
                <a:gd name="connsiteY18" fmla="*/ -1377 h 173620"/>
                <a:gd name="connsiteX19" fmla="*/ 45330 w 207898"/>
                <a:gd name="connsiteY19" fmla="*/ -616 h 173620"/>
                <a:gd name="connsiteX20" fmla="*/ 90659 w 207898"/>
                <a:gd name="connsiteY20" fmla="*/ -1377 h 173620"/>
                <a:gd name="connsiteX21" fmla="*/ 90659 w 207898"/>
                <a:gd name="connsiteY21" fmla="*/ 10515 h 173620"/>
                <a:gd name="connsiteX22" fmla="*/ 63307 w 207898"/>
                <a:gd name="connsiteY22" fmla="*/ 10515 h 173620"/>
                <a:gd name="connsiteX23" fmla="*/ 63307 w 207898"/>
                <a:gd name="connsiteY23" fmla="*/ 82903 h 173620"/>
                <a:gd name="connsiteX24" fmla="*/ 144592 w 207898"/>
                <a:gd name="connsiteY24" fmla="*/ 82903 h 173620"/>
                <a:gd name="connsiteX25" fmla="*/ 144592 w 207898"/>
                <a:gd name="connsiteY25" fmla="*/ 10515 h 173620"/>
                <a:gd name="connsiteX26" fmla="*/ 117248 w 207898"/>
                <a:gd name="connsiteY26" fmla="*/ 10515 h 173620"/>
                <a:gd name="connsiteX27" fmla="*/ 117248 w 207898"/>
                <a:gd name="connsiteY27" fmla="*/ -1377 h 173620"/>
                <a:gd name="connsiteX28" fmla="*/ 162570 w 207898"/>
                <a:gd name="connsiteY28" fmla="*/ -616 h 173620"/>
                <a:gd name="connsiteX29" fmla="*/ 207899 w 207898"/>
                <a:gd name="connsiteY29" fmla="*/ -1377 h 173620"/>
                <a:gd name="connsiteX30" fmla="*/ 207899 w 207898"/>
                <a:gd name="connsiteY30" fmla="*/ 10515 h 173620"/>
                <a:gd name="connsiteX31" fmla="*/ 180555 w 207898"/>
                <a:gd name="connsiteY31" fmla="*/ 10515 h 173620"/>
                <a:gd name="connsiteX32" fmla="*/ 180555 w 207898"/>
                <a:gd name="connsiteY32" fmla="*/ 160349 h 173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07898" h="173620">
                  <a:moveTo>
                    <a:pt x="180555" y="160349"/>
                  </a:moveTo>
                  <a:lnTo>
                    <a:pt x="207899" y="160349"/>
                  </a:lnTo>
                  <a:lnTo>
                    <a:pt x="207899" y="172244"/>
                  </a:lnTo>
                  <a:cubicBezTo>
                    <a:pt x="198278" y="171481"/>
                    <a:pt x="173461" y="171481"/>
                    <a:pt x="162570" y="171481"/>
                  </a:cubicBezTo>
                  <a:cubicBezTo>
                    <a:pt x="151686" y="171481"/>
                    <a:pt x="126868" y="171481"/>
                    <a:pt x="117248" y="172244"/>
                  </a:cubicBezTo>
                  <a:lnTo>
                    <a:pt x="117248" y="160349"/>
                  </a:lnTo>
                  <a:lnTo>
                    <a:pt x="144592" y="160349"/>
                  </a:lnTo>
                  <a:lnTo>
                    <a:pt x="144592" y="94797"/>
                  </a:lnTo>
                  <a:lnTo>
                    <a:pt x="63307" y="94797"/>
                  </a:lnTo>
                  <a:lnTo>
                    <a:pt x="63307" y="160349"/>
                  </a:lnTo>
                  <a:lnTo>
                    <a:pt x="90659" y="160349"/>
                  </a:lnTo>
                  <a:lnTo>
                    <a:pt x="90659" y="172244"/>
                  </a:lnTo>
                  <a:cubicBezTo>
                    <a:pt x="81030" y="171481"/>
                    <a:pt x="56221" y="171481"/>
                    <a:pt x="45330" y="171481"/>
                  </a:cubicBezTo>
                  <a:cubicBezTo>
                    <a:pt x="34438" y="171481"/>
                    <a:pt x="9621" y="171481"/>
                    <a:pt x="0" y="172244"/>
                  </a:cubicBezTo>
                  <a:lnTo>
                    <a:pt x="0" y="160349"/>
                  </a:lnTo>
                  <a:lnTo>
                    <a:pt x="27352" y="160349"/>
                  </a:lnTo>
                  <a:lnTo>
                    <a:pt x="27352" y="10515"/>
                  </a:lnTo>
                  <a:lnTo>
                    <a:pt x="0" y="10515"/>
                  </a:lnTo>
                  <a:lnTo>
                    <a:pt x="0" y="-1377"/>
                  </a:lnTo>
                  <a:cubicBezTo>
                    <a:pt x="9621" y="-616"/>
                    <a:pt x="34438" y="-616"/>
                    <a:pt x="45330" y="-616"/>
                  </a:cubicBezTo>
                  <a:cubicBezTo>
                    <a:pt x="56221" y="-616"/>
                    <a:pt x="81030" y="-616"/>
                    <a:pt x="90659" y="-1377"/>
                  </a:cubicBezTo>
                  <a:lnTo>
                    <a:pt x="90659" y="10515"/>
                  </a:lnTo>
                  <a:lnTo>
                    <a:pt x="63307" y="10515"/>
                  </a:lnTo>
                  <a:lnTo>
                    <a:pt x="63307" y="82903"/>
                  </a:lnTo>
                  <a:lnTo>
                    <a:pt x="144592" y="82903"/>
                  </a:lnTo>
                  <a:lnTo>
                    <a:pt x="144592" y="10515"/>
                  </a:lnTo>
                  <a:lnTo>
                    <a:pt x="117248" y="10515"/>
                  </a:lnTo>
                  <a:lnTo>
                    <a:pt x="117248" y="-1377"/>
                  </a:lnTo>
                  <a:cubicBezTo>
                    <a:pt x="126868" y="-616"/>
                    <a:pt x="151686" y="-616"/>
                    <a:pt x="162570" y="-616"/>
                  </a:cubicBezTo>
                  <a:cubicBezTo>
                    <a:pt x="173461" y="-616"/>
                    <a:pt x="198278" y="-616"/>
                    <a:pt x="207899" y="-1377"/>
                  </a:cubicBezTo>
                  <a:lnTo>
                    <a:pt x="207899" y="10515"/>
                  </a:lnTo>
                  <a:lnTo>
                    <a:pt x="180555" y="10515"/>
                  </a:lnTo>
                  <a:lnTo>
                    <a:pt x="180555" y="160349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28" name="任意多边形: 形状 27">
              <a:extLst>
                <a:ext uri="{FF2B5EF4-FFF2-40B4-BE49-F238E27FC236}">
                  <a16:creationId xmlns:a16="http://schemas.microsoft.com/office/drawing/2014/main" id="{A0F91895-F2C8-A75C-0EE7-A1008DDF8A78}"/>
                </a:ext>
              </a:extLst>
            </p:cNvPr>
            <p:cNvSpPr/>
            <p:nvPr>
              <p:custDataLst>
                <p:tags r:id="rId146"/>
              </p:custDataLst>
            </p:nvPr>
          </p:nvSpPr>
          <p:spPr>
            <a:xfrm flipV="1">
              <a:off x="10277753" y="-15315285"/>
              <a:ext cx="179963" cy="119265"/>
            </a:xfrm>
            <a:custGeom>
              <a:avLst/>
              <a:gdLst>
                <a:gd name="connsiteX0" fmla="*/ 49119 w 179963"/>
                <a:gd name="connsiteY0" fmla="*/ 111149 h 119265"/>
                <a:gd name="connsiteX1" fmla="*/ 42025 w 179963"/>
                <a:gd name="connsiteY1" fmla="*/ 117882 h 119265"/>
                <a:gd name="connsiteX2" fmla="*/ 32095 w 179963"/>
                <a:gd name="connsiteY2" fmla="*/ 108139 h 119265"/>
                <a:gd name="connsiteX3" fmla="*/ 39189 w 179963"/>
                <a:gd name="connsiteY3" fmla="*/ 101399 h 119265"/>
                <a:gd name="connsiteX4" fmla="*/ 49119 w 179963"/>
                <a:gd name="connsiteY4" fmla="*/ 111149 h 119265"/>
                <a:gd name="connsiteX5" fmla="*/ 12941 w 179963"/>
                <a:gd name="connsiteY5" fmla="*/ 21118 h 119265"/>
                <a:gd name="connsiteX6" fmla="*/ 11352 w 179963"/>
                <a:gd name="connsiteY6" fmla="*/ 13679 h 119265"/>
                <a:gd name="connsiteX7" fmla="*/ 28194 w 179963"/>
                <a:gd name="connsiteY7" fmla="*/ -1383 h 119265"/>
                <a:gd name="connsiteX8" fmla="*/ 53726 w 179963"/>
                <a:gd name="connsiteY8" fmla="*/ 25732 h 119265"/>
                <a:gd name="connsiteX9" fmla="*/ 50890 w 179963"/>
                <a:gd name="connsiteY9" fmla="*/ 28035 h 119265"/>
                <a:gd name="connsiteX10" fmla="*/ 47522 w 179963"/>
                <a:gd name="connsiteY10" fmla="*/ 25017 h 119265"/>
                <a:gd name="connsiteX11" fmla="*/ 28726 w 179963"/>
                <a:gd name="connsiteY11" fmla="*/ 3579 h 119265"/>
                <a:gd name="connsiteX12" fmla="*/ 24293 w 179963"/>
                <a:gd name="connsiteY12" fmla="*/ 9781 h 119265"/>
                <a:gd name="connsiteX13" fmla="*/ 27129 w 179963"/>
                <a:gd name="connsiteY13" fmla="*/ 21118 h 119265"/>
                <a:gd name="connsiteX14" fmla="*/ 32801 w 179963"/>
                <a:gd name="connsiteY14" fmla="*/ 35300 h 119265"/>
                <a:gd name="connsiteX15" fmla="*/ 41492 w 179963"/>
                <a:gd name="connsiteY15" fmla="*/ 57809 h 119265"/>
                <a:gd name="connsiteX16" fmla="*/ 42557 w 179963"/>
                <a:gd name="connsiteY16" fmla="*/ 63479 h 119265"/>
                <a:gd name="connsiteX17" fmla="*/ 25708 w 179963"/>
                <a:gd name="connsiteY17" fmla="*/ 78540 h 119265"/>
                <a:gd name="connsiteX18" fmla="*/ 0 w 179963"/>
                <a:gd name="connsiteY18" fmla="*/ 51425 h 119265"/>
                <a:gd name="connsiteX19" fmla="*/ 3011 w 179963"/>
                <a:gd name="connsiteY19" fmla="*/ 49123 h 119265"/>
                <a:gd name="connsiteX20" fmla="*/ 6204 w 179963"/>
                <a:gd name="connsiteY20" fmla="*/ 51957 h 119265"/>
                <a:gd name="connsiteX21" fmla="*/ 25175 w 179963"/>
                <a:gd name="connsiteY21" fmla="*/ 73577 h 119265"/>
                <a:gd name="connsiteX22" fmla="*/ 29608 w 179963"/>
                <a:gd name="connsiteY22" fmla="*/ 67376 h 119265"/>
                <a:gd name="connsiteX23" fmla="*/ 24119 w 179963"/>
                <a:gd name="connsiteY23" fmla="*/ 49655 h 119265"/>
                <a:gd name="connsiteX24" fmla="*/ 12941 w 179963"/>
                <a:gd name="connsiteY24" fmla="*/ 21118 h 119265"/>
                <a:gd name="connsiteX25" fmla="*/ 84919 w 179963"/>
                <a:gd name="connsiteY25" fmla="*/ 11552 h 119265"/>
                <a:gd name="connsiteX26" fmla="*/ 83148 w 179963"/>
                <a:gd name="connsiteY26" fmla="*/ 4286 h 119265"/>
                <a:gd name="connsiteX27" fmla="*/ 89177 w 179963"/>
                <a:gd name="connsiteY27" fmla="*/ -1383 h 119265"/>
                <a:gd name="connsiteX28" fmla="*/ 96089 w 179963"/>
                <a:gd name="connsiteY28" fmla="*/ 2515 h 119265"/>
                <a:gd name="connsiteX29" fmla="*/ 99282 w 179963"/>
                <a:gd name="connsiteY29" fmla="*/ 13504 h 119265"/>
                <a:gd name="connsiteX30" fmla="*/ 103183 w 179963"/>
                <a:gd name="connsiteY30" fmla="*/ 29447 h 119265"/>
                <a:gd name="connsiteX31" fmla="*/ 106193 w 179963"/>
                <a:gd name="connsiteY31" fmla="*/ 41326 h 119265"/>
                <a:gd name="connsiteX32" fmla="*/ 113645 w 179963"/>
                <a:gd name="connsiteY32" fmla="*/ 57277 h 119265"/>
                <a:gd name="connsiteX33" fmla="*/ 140242 w 179963"/>
                <a:gd name="connsiteY33" fmla="*/ 73577 h 119265"/>
                <a:gd name="connsiteX34" fmla="*/ 150705 w 179963"/>
                <a:gd name="connsiteY34" fmla="*/ 61176 h 119265"/>
                <a:gd name="connsiteX35" fmla="*/ 140242 w 179963"/>
                <a:gd name="connsiteY35" fmla="*/ 23429 h 119265"/>
                <a:gd name="connsiteX36" fmla="*/ 137581 w 179963"/>
                <a:gd name="connsiteY36" fmla="*/ 13855 h 119265"/>
                <a:gd name="connsiteX37" fmla="*/ 154422 w 179963"/>
                <a:gd name="connsiteY37" fmla="*/ -1383 h 119265"/>
                <a:gd name="connsiteX38" fmla="*/ 179963 w 179963"/>
                <a:gd name="connsiteY38" fmla="*/ 25732 h 119265"/>
                <a:gd name="connsiteX39" fmla="*/ 177119 w 179963"/>
                <a:gd name="connsiteY39" fmla="*/ 28035 h 119265"/>
                <a:gd name="connsiteX40" fmla="*/ 173751 w 179963"/>
                <a:gd name="connsiteY40" fmla="*/ 25017 h 119265"/>
                <a:gd name="connsiteX41" fmla="*/ 154955 w 179963"/>
                <a:gd name="connsiteY41" fmla="*/ 3579 h 119265"/>
                <a:gd name="connsiteX42" fmla="*/ 150522 w 179963"/>
                <a:gd name="connsiteY42" fmla="*/ 9781 h 119265"/>
                <a:gd name="connsiteX43" fmla="*/ 154606 w 179963"/>
                <a:gd name="connsiteY43" fmla="*/ 24136 h 119265"/>
                <a:gd name="connsiteX44" fmla="*/ 164004 w 179963"/>
                <a:gd name="connsiteY44" fmla="*/ 58341 h 119265"/>
                <a:gd name="connsiteX45" fmla="*/ 140949 w 179963"/>
                <a:gd name="connsiteY45" fmla="*/ 78540 h 119265"/>
                <a:gd name="connsiteX46" fmla="*/ 110984 w 179963"/>
                <a:gd name="connsiteY46" fmla="*/ 62415 h 119265"/>
                <a:gd name="connsiteX47" fmla="*/ 92013 w 179963"/>
                <a:gd name="connsiteY47" fmla="*/ 78540 h 119265"/>
                <a:gd name="connsiteX48" fmla="*/ 78008 w 179963"/>
                <a:gd name="connsiteY48" fmla="*/ 68973 h 119265"/>
                <a:gd name="connsiteX49" fmla="*/ 71621 w 179963"/>
                <a:gd name="connsiteY49" fmla="*/ 51425 h 119265"/>
                <a:gd name="connsiteX50" fmla="*/ 74632 w 179963"/>
                <a:gd name="connsiteY50" fmla="*/ 49123 h 119265"/>
                <a:gd name="connsiteX51" fmla="*/ 78540 w 179963"/>
                <a:gd name="connsiteY51" fmla="*/ 54442 h 119265"/>
                <a:gd name="connsiteX52" fmla="*/ 91481 w 179963"/>
                <a:gd name="connsiteY52" fmla="*/ 73577 h 119265"/>
                <a:gd name="connsiteX53" fmla="*/ 97328 w 179963"/>
                <a:gd name="connsiteY53" fmla="*/ 64891 h 119265"/>
                <a:gd name="connsiteX54" fmla="*/ 94492 w 179963"/>
                <a:gd name="connsiteY54" fmla="*/ 50187 h 119265"/>
                <a:gd name="connsiteX55" fmla="*/ 90591 w 179963"/>
                <a:gd name="connsiteY55" fmla="*/ 34236 h 119265"/>
                <a:gd name="connsiteX56" fmla="*/ 84919 w 179963"/>
                <a:gd name="connsiteY56" fmla="*/ 11552 h 119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79963" h="119265">
                  <a:moveTo>
                    <a:pt x="49119" y="111149"/>
                  </a:moveTo>
                  <a:cubicBezTo>
                    <a:pt x="49119" y="113984"/>
                    <a:pt x="46989" y="117882"/>
                    <a:pt x="42025" y="117882"/>
                  </a:cubicBezTo>
                  <a:cubicBezTo>
                    <a:pt x="37234" y="117882"/>
                    <a:pt x="32095" y="113276"/>
                    <a:pt x="32095" y="108139"/>
                  </a:cubicBezTo>
                  <a:cubicBezTo>
                    <a:pt x="32095" y="105123"/>
                    <a:pt x="34398" y="101399"/>
                    <a:pt x="39189" y="101399"/>
                  </a:cubicBezTo>
                  <a:cubicBezTo>
                    <a:pt x="44328" y="101399"/>
                    <a:pt x="49119" y="106362"/>
                    <a:pt x="49119" y="111149"/>
                  </a:cubicBezTo>
                  <a:close/>
                  <a:moveTo>
                    <a:pt x="12941" y="21118"/>
                  </a:moveTo>
                  <a:cubicBezTo>
                    <a:pt x="12234" y="18817"/>
                    <a:pt x="11352" y="16688"/>
                    <a:pt x="11352" y="13679"/>
                  </a:cubicBezTo>
                  <a:cubicBezTo>
                    <a:pt x="11352" y="5350"/>
                    <a:pt x="18438" y="-1383"/>
                    <a:pt x="28194" y="-1383"/>
                  </a:cubicBezTo>
                  <a:cubicBezTo>
                    <a:pt x="45925" y="-1383"/>
                    <a:pt x="53726" y="23072"/>
                    <a:pt x="53726" y="25732"/>
                  </a:cubicBezTo>
                  <a:cubicBezTo>
                    <a:pt x="53726" y="28035"/>
                    <a:pt x="51423" y="28035"/>
                    <a:pt x="50890" y="28035"/>
                  </a:cubicBezTo>
                  <a:cubicBezTo>
                    <a:pt x="48404" y="28035"/>
                    <a:pt x="48229" y="26971"/>
                    <a:pt x="47522" y="25017"/>
                  </a:cubicBezTo>
                  <a:cubicBezTo>
                    <a:pt x="43438" y="10844"/>
                    <a:pt x="35638" y="3579"/>
                    <a:pt x="28726" y="3579"/>
                  </a:cubicBezTo>
                  <a:cubicBezTo>
                    <a:pt x="25175" y="3579"/>
                    <a:pt x="24293" y="5882"/>
                    <a:pt x="24293" y="9781"/>
                  </a:cubicBezTo>
                  <a:cubicBezTo>
                    <a:pt x="24293" y="13855"/>
                    <a:pt x="25532" y="17220"/>
                    <a:pt x="27129" y="21118"/>
                  </a:cubicBezTo>
                  <a:cubicBezTo>
                    <a:pt x="28901" y="25907"/>
                    <a:pt x="30855" y="30694"/>
                    <a:pt x="32801" y="35300"/>
                  </a:cubicBezTo>
                  <a:cubicBezTo>
                    <a:pt x="34398" y="39555"/>
                    <a:pt x="40785" y="55681"/>
                    <a:pt x="41492" y="57809"/>
                  </a:cubicBezTo>
                  <a:cubicBezTo>
                    <a:pt x="42025" y="59580"/>
                    <a:pt x="42557" y="61708"/>
                    <a:pt x="42557" y="63479"/>
                  </a:cubicBezTo>
                  <a:cubicBezTo>
                    <a:pt x="42557" y="71806"/>
                    <a:pt x="35462" y="78540"/>
                    <a:pt x="25708" y="78540"/>
                  </a:cubicBezTo>
                  <a:cubicBezTo>
                    <a:pt x="8158" y="78540"/>
                    <a:pt x="0" y="54442"/>
                    <a:pt x="0" y="51425"/>
                  </a:cubicBezTo>
                  <a:cubicBezTo>
                    <a:pt x="0" y="49123"/>
                    <a:pt x="2486" y="49123"/>
                    <a:pt x="3011" y="49123"/>
                  </a:cubicBezTo>
                  <a:cubicBezTo>
                    <a:pt x="5497" y="49123"/>
                    <a:pt x="5672" y="50012"/>
                    <a:pt x="6204" y="51957"/>
                  </a:cubicBezTo>
                  <a:cubicBezTo>
                    <a:pt x="10820" y="67202"/>
                    <a:pt x="18621" y="73577"/>
                    <a:pt x="25175" y="73577"/>
                  </a:cubicBezTo>
                  <a:cubicBezTo>
                    <a:pt x="28019" y="73577"/>
                    <a:pt x="29608" y="72164"/>
                    <a:pt x="29608" y="67376"/>
                  </a:cubicBezTo>
                  <a:cubicBezTo>
                    <a:pt x="29608" y="63303"/>
                    <a:pt x="28551" y="60644"/>
                    <a:pt x="24119" y="49655"/>
                  </a:cubicBezTo>
                  <a:lnTo>
                    <a:pt x="12941" y="21118"/>
                  </a:lnTo>
                  <a:close/>
                  <a:moveTo>
                    <a:pt x="84919" y="11552"/>
                  </a:moveTo>
                  <a:cubicBezTo>
                    <a:pt x="84212" y="9249"/>
                    <a:pt x="83148" y="4818"/>
                    <a:pt x="83148" y="4286"/>
                  </a:cubicBezTo>
                  <a:cubicBezTo>
                    <a:pt x="83148" y="388"/>
                    <a:pt x="86341" y="-1383"/>
                    <a:pt x="89177" y="-1383"/>
                  </a:cubicBezTo>
                  <a:cubicBezTo>
                    <a:pt x="92363" y="-1383"/>
                    <a:pt x="95207" y="920"/>
                    <a:pt x="96089" y="2515"/>
                  </a:cubicBezTo>
                  <a:cubicBezTo>
                    <a:pt x="96979" y="4111"/>
                    <a:pt x="98392" y="9781"/>
                    <a:pt x="99282" y="13504"/>
                  </a:cubicBezTo>
                  <a:cubicBezTo>
                    <a:pt x="100172" y="16871"/>
                    <a:pt x="102118" y="25017"/>
                    <a:pt x="103183" y="29447"/>
                  </a:cubicBezTo>
                  <a:cubicBezTo>
                    <a:pt x="104247" y="33354"/>
                    <a:pt x="105311" y="37252"/>
                    <a:pt x="106193" y="41326"/>
                  </a:cubicBezTo>
                  <a:cubicBezTo>
                    <a:pt x="108148" y="48590"/>
                    <a:pt x="108505" y="50012"/>
                    <a:pt x="113645" y="57277"/>
                  </a:cubicBezTo>
                  <a:cubicBezTo>
                    <a:pt x="118610" y="64367"/>
                    <a:pt x="126944" y="73577"/>
                    <a:pt x="140242" y="73577"/>
                  </a:cubicBezTo>
                  <a:cubicBezTo>
                    <a:pt x="150522" y="73577"/>
                    <a:pt x="150705" y="64542"/>
                    <a:pt x="150705" y="61176"/>
                  </a:cubicBezTo>
                  <a:cubicBezTo>
                    <a:pt x="150705" y="50544"/>
                    <a:pt x="143079" y="30869"/>
                    <a:pt x="140242" y="23429"/>
                  </a:cubicBezTo>
                  <a:cubicBezTo>
                    <a:pt x="138288" y="18466"/>
                    <a:pt x="137581" y="16871"/>
                    <a:pt x="137581" y="13855"/>
                  </a:cubicBezTo>
                  <a:cubicBezTo>
                    <a:pt x="137581" y="4462"/>
                    <a:pt x="145382" y="-1383"/>
                    <a:pt x="154422" y="-1383"/>
                  </a:cubicBezTo>
                  <a:cubicBezTo>
                    <a:pt x="172154" y="-1383"/>
                    <a:pt x="179963" y="23072"/>
                    <a:pt x="179963" y="25732"/>
                  </a:cubicBezTo>
                  <a:cubicBezTo>
                    <a:pt x="179963" y="28035"/>
                    <a:pt x="177651" y="28035"/>
                    <a:pt x="177119" y="28035"/>
                  </a:cubicBezTo>
                  <a:cubicBezTo>
                    <a:pt x="174641" y="28035"/>
                    <a:pt x="174466" y="26971"/>
                    <a:pt x="173751" y="25017"/>
                  </a:cubicBezTo>
                  <a:cubicBezTo>
                    <a:pt x="169675" y="10844"/>
                    <a:pt x="162049" y="3579"/>
                    <a:pt x="154955" y="3579"/>
                  </a:cubicBezTo>
                  <a:cubicBezTo>
                    <a:pt x="151237" y="3579"/>
                    <a:pt x="150522" y="6057"/>
                    <a:pt x="150522" y="9781"/>
                  </a:cubicBezTo>
                  <a:cubicBezTo>
                    <a:pt x="150522" y="13855"/>
                    <a:pt x="151412" y="16156"/>
                    <a:pt x="154606" y="24136"/>
                  </a:cubicBezTo>
                  <a:cubicBezTo>
                    <a:pt x="156734" y="29630"/>
                    <a:pt x="164004" y="48416"/>
                    <a:pt x="164004" y="58341"/>
                  </a:cubicBezTo>
                  <a:cubicBezTo>
                    <a:pt x="164004" y="75531"/>
                    <a:pt x="150347" y="78540"/>
                    <a:pt x="140949" y="78540"/>
                  </a:cubicBezTo>
                  <a:cubicBezTo>
                    <a:pt x="126237" y="78540"/>
                    <a:pt x="116307" y="69505"/>
                    <a:pt x="110984" y="62415"/>
                  </a:cubicBezTo>
                  <a:cubicBezTo>
                    <a:pt x="109745" y="74641"/>
                    <a:pt x="99282" y="78540"/>
                    <a:pt x="92013" y="78540"/>
                  </a:cubicBezTo>
                  <a:cubicBezTo>
                    <a:pt x="84387" y="78540"/>
                    <a:pt x="80311" y="73045"/>
                    <a:pt x="78008" y="68973"/>
                  </a:cubicBezTo>
                  <a:cubicBezTo>
                    <a:pt x="74107" y="62415"/>
                    <a:pt x="71621" y="52315"/>
                    <a:pt x="71621" y="51425"/>
                  </a:cubicBezTo>
                  <a:cubicBezTo>
                    <a:pt x="71621" y="49123"/>
                    <a:pt x="74107" y="49123"/>
                    <a:pt x="74632" y="49123"/>
                  </a:cubicBezTo>
                  <a:cubicBezTo>
                    <a:pt x="77118" y="49123"/>
                    <a:pt x="77293" y="49655"/>
                    <a:pt x="78540" y="54442"/>
                  </a:cubicBezTo>
                  <a:cubicBezTo>
                    <a:pt x="81193" y="64891"/>
                    <a:pt x="84562" y="73577"/>
                    <a:pt x="91481" y="73577"/>
                  </a:cubicBezTo>
                  <a:cubicBezTo>
                    <a:pt x="96089" y="73577"/>
                    <a:pt x="97328" y="69679"/>
                    <a:pt x="97328" y="64891"/>
                  </a:cubicBezTo>
                  <a:cubicBezTo>
                    <a:pt x="97328" y="61525"/>
                    <a:pt x="95739" y="54974"/>
                    <a:pt x="94492" y="50187"/>
                  </a:cubicBezTo>
                  <a:cubicBezTo>
                    <a:pt x="93252" y="45398"/>
                    <a:pt x="91481" y="38133"/>
                    <a:pt x="90591" y="34236"/>
                  </a:cubicBezTo>
                  <a:lnTo>
                    <a:pt x="84919" y="11552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29" name="任意多边形: 形状 28">
              <a:extLst>
                <a:ext uri="{FF2B5EF4-FFF2-40B4-BE49-F238E27FC236}">
                  <a16:creationId xmlns:a16="http://schemas.microsoft.com/office/drawing/2014/main" id="{76273972-A334-9759-BCA3-CB01E47F4043}"/>
                </a:ext>
              </a:extLst>
            </p:cNvPr>
            <p:cNvSpPr/>
            <p:nvPr>
              <p:custDataLst>
                <p:tags r:id="rId147"/>
              </p:custDataLst>
            </p:nvPr>
          </p:nvSpPr>
          <p:spPr>
            <a:xfrm flipV="1">
              <a:off x="10288747" y="-15148380"/>
              <a:ext cx="120375" cy="117669"/>
            </a:xfrm>
            <a:custGeom>
              <a:avLst/>
              <a:gdLst>
                <a:gd name="connsiteX0" fmla="*/ 40071 w 120375"/>
                <a:gd name="connsiteY0" fmla="*/ 111345 h 117669"/>
                <a:gd name="connsiteX1" fmla="*/ 34756 w 120375"/>
                <a:gd name="connsiteY1" fmla="*/ 116300 h 117669"/>
                <a:gd name="connsiteX2" fmla="*/ 0 w 120375"/>
                <a:gd name="connsiteY2" fmla="*/ 104960 h 117669"/>
                <a:gd name="connsiteX3" fmla="*/ 0 w 120375"/>
                <a:gd name="connsiteY3" fmla="*/ 98577 h 117669"/>
                <a:gd name="connsiteX4" fmla="*/ 25708 w 120375"/>
                <a:gd name="connsiteY4" fmla="*/ 103540 h 117669"/>
                <a:gd name="connsiteX5" fmla="*/ 25708 w 120375"/>
                <a:gd name="connsiteY5" fmla="*/ 13160 h 117669"/>
                <a:gd name="connsiteX6" fmla="*/ 7976 w 120375"/>
                <a:gd name="connsiteY6" fmla="*/ 5014 h 117669"/>
                <a:gd name="connsiteX7" fmla="*/ 1240 w 120375"/>
                <a:gd name="connsiteY7" fmla="*/ 5014 h 117669"/>
                <a:gd name="connsiteX8" fmla="*/ 1240 w 120375"/>
                <a:gd name="connsiteY8" fmla="*/ -1370 h 117669"/>
                <a:gd name="connsiteX9" fmla="*/ 32801 w 120375"/>
                <a:gd name="connsiteY9" fmla="*/ -663 h 117669"/>
                <a:gd name="connsiteX10" fmla="*/ 64539 w 120375"/>
                <a:gd name="connsiteY10" fmla="*/ -1370 h 117669"/>
                <a:gd name="connsiteX11" fmla="*/ 64539 w 120375"/>
                <a:gd name="connsiteY11" fmla="*/ 5014 h 117669"/>
                <a:gd name="connsiteX12" fmla="*/ 57802 w 120375"/>
                <a:gd name="connsiteY12" fmla="*/ 5014 h 117669"/>
                <a:gd name="connsiteX13" fmla="*/ 40071 w 120375"/>
                <a:gd name="connsiteY13" fmla="*/ 13160 h 117669"/>
                <a:gd name="connsiteX14" fmla="*/ 40071 w 120375"/>
                <a:gd name="connsiteY14" fmla="*/ 111345 h 117669"/>
                <a:gd name="connsiteX15" fmla="*/ 120376 w 120375"/>
                <a:gd name="connsiteY15" fmla="*/ 64729 h 117669"/>
                <a:gd name="connsiteX16" fmla="*/ 110271 w 120375"/>
                <a:gd name="connsiteY16" fmla="*/ 75012 h 117669"/>
                <a:gd name="connsiteX17" fmla="*/ 99983 w 120375"/>
                <a:gd name="connsiteY17" fmla="*/ 64912 h 117669"/>
                <a:gd name="connsiteX18" fmla="*/ 110097 w 120375"/>
                <a:gd name="connsiteY18" fmla="*/ 54631 h 117669"/>
                <a:gd name="connsiteX19" fmla="*/ 120376 w 120375"/>
                <a:gd name="connsiteY19" fmla="*/ 64729 h 117669"/>
                <a:gd name="connsiteX20" fmla="*/ 120376 w 120375"/>
                <a:gd name="connsiteY20" fmla="*/ 8730 h 117669"/>
                <a:gd name="connsiteX21" fmla="*/ 110271 w 120375"/>
                <a:gd name="connsiteY21" fmla="*/ 19011 h 117669"/>
                <a:gd name="connsiteX22" fmla="*/ 99983 w 120375"/>
                <a:gd name="connsiteY22" fmla="*/ 8913 h 117669"/>
                <a:gd name="connsiteX23" fmla="*/ 110097 w 120375"/>
                <a:gd name="connsiteY23" fmla="*/ -1370 h 117669"/>
                <a:gd name="connsiteX24" fmla="*/ 120376 w 120375"/>
                <a:gd name="connsiteY24" fmla="*/ 8730 h 117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20375" h="117669">
                  <a:moveTo>
                    <a:pt x="40071" y="111345"/>
                  </a:moveTo>
                  <a:cubicBezTo>
                    <a:pt x="40071" y="116124"/>
                    <a:pt x="39721" y="116300"/>
                    <a:pt x="34756" y="116300"/>
                  </a:cubicBezTo>
                  <a:cubicBezTo>
                    <a:pt x="23403" y="105136"/>
                    <a:pt x="7269" y="104960"/>
                    <a:pt x="0" y="104960"/>
                  </a:cubicBezTo>
                  <a:lnTo>
                    <a:pt x="0" y="98577"/>
                  </a:lnTo>
                  <a:cubicBezTo>
                    <a:pt x="4258" y="98577"/>
                    <a:pt x="15960" y="98577"/>
                    <a:pt x="25708" y="103540"/>
                  </a:cubicBezTo>
                  <a:lnTo>
                    <a:pt x="25708" y="13160"/>
                  </a:lnTo>
                  <a:cubicBezTo>
                    <a:pt x="25708" y="7317"/>
                    <a:pt x="25708" y="5014"/>
                    <a:pt x="7976" y="5014"/>
                  </a:cubicBezTo>
                  <a:lnTo>
                    <a:pt x="1240" y="5014"/>
                  </a:lnTo>
                  <a:lnTo>
                    <a:pt x="1240" y="-1370"/>
                  </a:lnTo>
                  <a:cubicBezTo>
                    <a:pt x="4433" y="-1195"/>
                    <a:pt x="26240" y="-663"/>
                    <a:pt x="32801" y="-663"/>
                  </a:cubicBezTo>
                  <a:cubicBezTo>
                    <a:pt x="38299" y="-663"/>
                    <a:pt x="60638" y="-1195"/>
                    <a:pt x="64539" y="-1370"/>
                  </a:cubicBezTo>
                  <a:lnTo>
                    <a:pt x="64539" y="5014"/>
                  </a:lnTo>
                  <a:lnTo>
                    <a:pt x="57802" y="5014"/>
                  </a:lnTo>
                  <a:cubicBezTo>
                    <a:pt x="40071" y="5014"/>
                    <a:pt x="40071" y="7317"/>
                    <a:pt x="40071" y="13160"/>
                  </a:cubicBezTo>
                  <a:lnTo>
                    <a:pt x="40071" y="111345"/>
                  </a:lnTo>
                  <a:close/>
                  <a:moveTo>
                    <a:pt x="120376" y="64729"/>
                  </a:moveTo>
                  <a:cubicBezTo>
                    <a:pt x="120376" y="70938"/>
                    <a:pt x="115411" y="75012"/>
                    <a:pt x="110271" y="75012"/>
                  </a:cubicBezTo>
                  <a:cubicBezTo>
                    <a:pt x="104067" y="75012"/>
                    <a:pt x="99983" y="70050"/>
                    <a:pt x="99983" y="64912"/>
                  </a:cubicBezTo>
                  <a:cubicBezTo>
                    <a:pt x="99983" y="58703"/>
                    <a:pt x="104948" y="54631"/>
                    <a:pt x="110097" y="54631"/>
                  </a:cubicBezTo>
                  <a:cubicBezTo>
                    <a:pt x="116301" y="54631"/>
                    <a:pt x="120376" y="59593"/>
                    <a:pt x="120376" y="64729"/>
                  </a:cubicBezTo>
                  <a:close/>
                  <a:moveTo>
                    <a:pt x="120376" y="8730"/>
                  </a:moveTo>
                  <a:cubicBezTo>
                    <a:pt x="120376" y="14931"/>
                    <a:pt x="115411" y="19011"/>
                    <a:pt x="110271" y="19011"/>
                  </a:cubicBezTo>
                  <a:cubicBezTo>
                    <a:pt x="104067" y="19011"/>
                    <a:pt x="99983" y="14049"/>
                    <a:pt x="99983" y="8913"/>
                  </a:cubicBezTo>
                  <a:cubicBezTo>
                    <a:pt x="99983" y="2704"/>
                    <a:pt x="104948" y="-1370"/>
                    <a:pt x="110097" y="-1370"/>
                  </a:cubicBezTo>
                  <a:cubicBezTo>
                    <a:pt x="116301" y="-1370"/>
                    <a:pt x="120376" y="3592"/>
                    <a:pt x="120376" y="8730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30" name="任意多边形: 形状 29">
              <a:extLst>
                <a:ext uri="{FF2B5EF4-FFF2-40B4-BE49-F238E27FC236}">
                  <a16:creationId xmlns:a16="http://schemas.microsoft.com/office/drawing/2014/main" id="{B0AB65EB-F7FF-55EC-9688-1E19D5E9E346}"/>
                </a:ext>
              </a:extLst>
            </p:cNvPr>
            <p:cNvSpPr/>
            <p:nvPr>
              <p:custDataLst>
                <p:tags r:id="rId148"/>
              </p:custDataLst>
            </p:nvPr>
          </p:nvSpPr>
          <p:spPr>
            <a:xfrm flipV="1">
              <a:off x="10436053" y="-15148205"/>
              <a:ext cx="53726" cy="119263"/>
            </a:xfrm>
            <a:custGeom>
              <a:avLst/>
              <a:gdLst>
                <a:gd name="connsiteX0" fmla="*/ 49118 w 53726"/>
                <a:gd name="connsiteY0" fmla="*/ 111160 h 119263"/>
                <a:gd name="connsiteX1" fmla="*/ 42024 w 53726"/>
                <a:gd name="connsiteY1" fmla="*/ 117894 h 119263"/>
                <a:gd name="connsiteX2" fmla="*/ 32094 w 53726"/>
                <a:gd name="connsiteY2" fmla="*/ 108152 h 119263"/>
                <a:gd name="connsiteX3" fmla="*/ 39189 w 53726"/>
                <a:gd name="connsiteY3" fmla="*/ 101411 h 119263"/>
                <a:gd name="connsiteX4" fmla="*/ 49118 w 53726"/>
                <a:gd name="connsiteY4" fmla="*/ 111160 h 119263"/>
                <a:gd name="connsiteX5" fmla="*/ 12941 w 53726"/>
                <a:gd name="connsiteY5" fmla="*/ 21131 h 119263"/>
                <a:gd name="connsiteX6" fmla="*/ 11352 w 53726"/>
                <a:gd name="connsiteY6" fmla="*/ 13691 h 119263"/>
                <a:gd name="connsiteX7" fmla="*/ 28193 w 53726"/>
                <a:gd name="connsiteY7" fmla="*/ -1370 h 119263"/>
                <a:gd name="connsiteX8" fmla="*/ 53726 w 53726"/>
                <a:gd name="connsiteY8" fmla="*/ 25743 h 119263"/>
                <a:gd name="connsiteX9" fmla="*/ 50890 w 53726"/>
                <a:gd name="connsiteY9" fmla="*/ 28046 h 119263"/>
                <a:gd name="connsiteX10" fmla="*/ 47521 w 53726"/>
                <a:gd name="connsiteY10" fmla="*/ 25030 h 119263"/>
                <a:gd name="connsiteX11" fmla="*/ 28726 w 53726"/>
                <a:gd name="connsiteY11" fmla="*/ 3592 h 119263"/>
                <a:gd name="connsiteX12" fmla="*/ 24293 w 53726"/>
                <a:gd name="connsiteY12" fmla="*/ 9792 h 119263"/>
                <a:gd name="connsiteX13" fmla="*/ 27129 w 53726"/>
                <a:gd name="connsiteY13" fmla="*/ 21131 h 119263"/>
                <a:gd name="connsiteX14" fmla="*/ 32801 w 53726"/>
                <a:gd name="connsiteY14" fmla="*/ 35311 h 119263"/>
                <a:gd name="connsiteX15" fmla="*/ 41492 w 53726"/>
                <a:gd name="connsiteY15" fmla="*/ 57821 h 119263"/>
                <a:gd name="connsiteX16" fmla="*/ 42556 w 53726"/>
                <a:gd name="connsiteY16" fmla="*/ 63490 h 119263"/>
                <a:gd name="connsiteX17" fmla="*/ 25707 w 53726"/>
                <a:gd name="connsiteY17" fmla="*/ 78553 h 119263"/>
                <a:gd name="connsiteX18" fmla="*/ 0 w 53726"/>
                <a:gd name="connsiteY18" fmla="*/ 51438 h 119263"/>
                <a:gd name="connsiteX19" fmla="*/ 3011 w 53726"/>
                <a:gd name="connsiteY19" fmla="*/ 49135 h 119263"/>
                <a:gd name="connsiteX20" fmla="*/ 6204 w 53726"/>
                <a:gd name="connsiteY20" fmla="*/ 51970 h 119263"/>
                <a:gd name="connsiteX21" fmla="*/ 25175 w 53726"/>
                <a:gd name="connsiteY21" fmla="*/ 73590 h 119263"/>
                <a:gd name="connsiteX22" fmla="*/ 29608 w 53726"/>
                <a:gd name="connsiteY22" fmla="*/ 67389 h 119263"/>
                <a:gd name="connsiteX23" fmla="*/ 24118 w 53726"/>
                <a:gd name="connsiteY23" fmla="*/ 49667 h 119263"/>
                <a:gd name="connsiteX24" fmla="*/ 12941 w 53726"/>
                <a:gd name="connsiteY24" fmla="*/ 21131 h 119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3726" h="119263">
                  <a:moveTo>
                    <a:pt x="49118" y="111160"/>
                  </a:moveTo>
                  <a:cubicBezTo>
                    <a:pt x="49118" y="113995"/>
                    <a:pt x="46989" y="117894"/>
                    <a:pt x="42024" y="117894"/>
                  </a:cubicBezTo>
                  <a:cubicBezTo>
                    <a:pt x="37234" y="117894"/>
                    <a:pt x="32094" y="113290"/>
                    <a:pt x="32094" y="108152"/>
                  </a:cubicBezTo>
                  <a:cubicBezTo>
                    <a:pt x="32094" y="105134"/>
                    <a:pt x="34398" y="101411"/>
                    <a:pt x="39189" y="101411"/>
                  </a:cubicBezTo>
                  <a:cubicBezTo>
                    <a:pt x="44328" y="101411"/>
                    <a:pt x="49118" y="106373"/>
                    <a:pt x="49118" y="111160"/>
                  </a:cubicBezTo>
                  <a:close/>
                  <a:moveTo>
                    <a:pt x="12941" y="21131"/>
                  </a:moveTo>
                  <a:cubicBezTo>
                    <a:pt x="12234" y="18829"/>
                    <a:pt x="11352" y="16701"/>
                    <a:pt x="11352" y="13691"/>
                  </a:cubicBezTo>
                  <a:cubicBezTo>
                    <a:pt x="11352" y="5362"/>
                    <a:pt x="18438" y="-1370"/>
                    <a:pt x="28193" y="-1370"/>
                  </a:cubicBezTo>
                  <a:cubicBezTo>
                    <a:pt x="45925" y="-1370"/>
                    <a:pt x="53726" y="23084"/>
                    <a:pt x="53726" y="25743"/>
                  </a:cubicBezTo>
                  <a:cubicBezTo>
                    <a:pt x="53726" y="28046"/>
                    <a:pt x="51422" y="28046"/>
                    <a:pt x="50890" y="28046"/>
                  </a:cubicBezTo>
                  <a:cubicBezTo>
                    <a:pt x="48404" y="28046"/>
                    <a:pt x="48229" y="26982"/>
                    <a:pt x="47521" y="25030"/>
                  </a:cubicBezTo>
                  <a:cubicBezTo>
                    <a:pt x="43438" y="10856"/>
                    <a:pt x="35637" y="3592"/>
                    <a:pt x="28726" y="3592"/>
                  </a:cubicBezTo>
                  <a:cubicBezTo>
                    <a:pt x="25175" y="3592"/>
                    <a:pt x="24293" y="5894"/>
                    <a:pt x="24293" y="9792"/>
                  </a:cubicBezTo>
                  <a:cubicBezTo>
                    <a:pt x="24293" y="13866"/>
                    <a:pt x="25532" y="17233"/>
                    <a:pt x="27129" y="21131"/>
                  </a:cubicBezTo>
                  <a:cubicBezTo>
                    <a:pt x="28901" y="25919"/>
                    <a:pt x="30855" y="30706"/>
                    <a:pt x="32801" y="35311"/>
                  </a:cubicBezTo>
                  <a:cubicBezTo>
                    <a:pt x="34398" y="39567"/>
                    <a:pt x="40785" y="55693"/>
                    <a:pt x="41492" y="57821"/>
                  </a:cubicBezTo>
                  <a:cubicBezTo>
                    <a:pt x="42024" y="59592"/>
                    <a:pt x="42556" y="61719"/>
                    <a:pt x="42556" y="63490"/>
                  </a:cubicBezTo>
                  <a:cubicBezTo>
                    <a:pt x="42556" y="71819"/>
                    <a:pt x="35462" y="78553"/>
                    <a:pt x="25707" y="78553"/>
                  </a:cubicBezTo>
                  <a:cubicBezTo>
                    <a:pt x="8158" y="78553"/>
                    <a:pt x="0" y="54454"/>
                    <a:pt x="0" y="51438"/>
                  </a:cubicBezTo>
                  <a:cubicBezTo>
                    <a:pt x="0" y="49135"/>
                    <a:pt x="2486" y="49135"/>
                    <a:pt x="3011" y="49135"/>
                  </a:cubicBezTo>
                  <a:cubicBezTo>
                    <a:pt x="5497" y="49135"/>
                    <a:pt x="5672" y="50023"/>
                    <a:pt x="6204" y="51970"/>
                  </a:cubicBezTo>
                  <a:cubicBezTo>
                    <a:pt x="10819" y="67214"/>
                    <a:pt x="18621" y="73590"/>
                    <a:pt x="25175" y="73590"/>
                  </a:cubicBezTo>
                  <a:cubicBezTo>
                    <a:pt x="28019" y="73590"/>
                    <a:pt x="29608" y="72176"/>
                    <a:pt x="29608" y="67389"/>
                  </a:cubicBezTo>
                  <a:cubicBezTo>
                    <a:pt x="29608" y="63315"/>
                    <a:pt x="28551" y="60655"/>
                    <a:pt x="24118" y="49667"/>
                  </a:cubicBezTo>
                  <a:lnTo>
                    <a:pt x="12941" y="21131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31" name="任意多边形: 形状 30">
              <a:extLst>
                <a:ext uri="{FF2B5EF4-FFF2-40B4-BE49-F238E27FC236}">
                  <a16:creationId xmlns:a16="http://schemas.microsoft.com/office/drawing/2014/main" id="{6ABC2712-DE18-EE93-533A-AB597A4DEDD5}"/>
                </a:ext>
              </a:extLst>
            </p:cNvPr>
            <p:cNvSpPr/>
            <p:nvPr>
              <p:custDataLst>
                <p:tags r:id="rId149"/>
              </p:custDataLst>
            </p:nvPr>
          </p:nvSpPr>
          <p:spPr>
            <a:xfrm flipV="1">
              <a:off x="10526449" y="-15283107"/>
              <a:ext cx="58747" cy="253090"/>
            </a:xfrm>
            <a:custGeom>
              <a:avLst/>
              <a:gdLst>
                <a:gd name="connsiteX0" fmla="*/ 58747 w 58747"/>
                <a:gd name="connsiteY0" fmla="*/ 125171 h 253090"/>
                <a:gd name="connsiteX1" fmla="*/ 42033 w 58747"/>
                <a:gd name="connsiteY1" fmla="*/ 204132 h 253090"/>
                <a:gd name="connsiteX2" fmla="*/ 2535 w 58747"/>
                <a:gd name="connsiteY2" fmla="*/ 251715 h 253090"/>
                <a:gd name="connsiteX3" fmla="*/ 0 w 58747"/>
                <a:gd name="connsiteY3" fmla="*/ 249183 h 253090"/>
                <a:gd name="connsiteX4" fmla="*/ 4815 w 58747"/>
                <a:gd name="connsiteY4" fmla="*/ 243363 h 253090"/>
                <a:gd name="connsiteX5" fmla="*/ 44058 w 58747"/>
                <a:gd name="connsiteY5" fmla="*/ 125171 h 253090"/>
                <a:gd name="connsiteX6" fmla="*/ 3289 w 58747"/>
                <a:gd name="connsiteY6" fmla="*/ 5462 h 253090"/>
                <a:gd name="connsiteX7" fmla="*/ 0 w 58747"/>
                <a:gd name="connsiteY7" fmla="*/ 1159 h 253090"/>
                <a:gd name="connsiteX8" fmla="*/ 2535 w 58747"/>
                <a:gd name="connsiteY8" fmla="*/ -1375 h 253090"/>
                <a:gd name="connsiteX9" fmla="*/ 42795 w 58747"/>
                <a:gd name="connsiteY9" fmla="*/ 47979 h 253090"/>
                <a:gd name="connsiteX10" fmla="*/ 58747 w 58747"/>
                <a:gd name="connsiteY10" fmla="*/ 125171 h 253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8747" h="253090">
                  <a:moveTo>
                    <a:pt x="58747" y="125171"/>
                  </a:moveTo>
                  <a:cubicBezTo>
                    <a:pt x="58747" y="144909"/>
                    <a:pt x="55967" y="175533"/>
                    <a:pt x="42033" y="204132"/>
                  </a:cubicBezTo>
                  <a:cubicBezTo>
                    <a:pt x="26843" y="235265"/>
                    <a:pt x="5061" y="251715"/>
                    <a:pt x="2535" y="251715"/>
                  </a:cubicBezTo>
                  <a:cubicBezTo>
                    <a:pt x="1009" y="251715"/>
                    <a:pt x="0" y="250700"/>
                    <a:pt x="0" y="249183"/>
                  </a:cubicBezTo>
                  <a:cubicBezTo>
                    <a:pt x="0" y="248429"/>
                    <a:pt x="0" y="247921"/>
                    <a:pt x="4815" y="243363"/>
                  </a:cubicBezTo>
                  <a:cubicBezTo>
                    <a:pt x="29624" y="218304"/>
                    <a:pt x="44058" y="178065"/>
                    <a:pt x="44058" y="125171"/>
                  </a:cubicBezTo>
                  <a:cubicBezTo>
                    <a:pt x="44058" y="81891"/>
                    <a:pt x="34692" y="37348"/>
                    <a:pt x="3289" y="5462"/>
                  </a:cubicBezTo>
                  <a:cubicBezTo>
                    <a:pt x="0" y="2421"/>
                    <a:pt x="0" y="1912"/>
                    <a:pt x="0" y="1159"/>
                  </a:cubicBezTo>
                  <a:cubicBezTo>
                    <a:pt x="0" y="-358"/>
                    <a:pt x="1009" y="-1375"/>
                    <a:pt x="2535" y="-1375"/>
                  </a:cubicBezTo>
                  <a:cubicBezTo>
                    <a:pt x="5061" y="-1375"/>
                    <a:pt x="27853" y="15838"/>
                    <a:pt x="42795" y="47979"/>
                  </a:cubicBezTo>
                  <a:cubicBezTo>
                    <a:pt x="55712" y="75816"/>
                    <a:pt x="58747" y="103908"/>
                    <a:pt x="58747" y="125171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</p:grpSp>
      <p:grpSp>
        <p:nvGrpSpPr>
          <p:cNvPr id="1410" name="组合 1409" descr="\documentclass{article}&#10;\usepackage{amsmath}&#10;\pagestyle{empty}&#10;\begin{document}&#10;&#10;\begin{gather*}&#10;\mathbf{h}^{dec\texttt{\_}sa\texttt{\_}ln}_{i} = \mathit{LayerNorm}(\mathbf{h}^{in}_{i}+\mathbf{h}^{dec\texttt{\_}sa}_{i})&#10;\end{gather*}&#10;&#10;\end{document}" title="IguanaTex Shape Display">
            <a:extLst>
              <a:ext uri="{FF2B5EF4-FFF2-40B4-BE49-F238E27FC236}">
                <a16:creationId xmlns:a16="http://schemas.microsoft.com/office/drawing/2014/main" id="{5B70C078-C41F-24F0-696A-A8DC9BD9F883}"/>
              </a:ext>
            </a:extLst>
          </p:cNvPr>
          <p:cNvGrpSpPr>
            <a:grpSpLocks noChangeAspect="1"/>
          </p:cNvGrpSpPr>
          <p:nvPr>
            <p:custDataLst>
              <p:tags r:id="rId8"/>
            </p:custDataLst>
          </p:nvPr>
        </p:nvGrpSpPr>
        <p:grpSpPr>
          <a:xfrm>
            <a:off x="774700" y="2895600"/>
            <a:ext cx="4268055" cy="306067"/>
            <a:chOff x="6403091" y="-14744404"/>
            <a:chExt cx="4268055" cy="306067"/>
          </a:xfrm>
        </p:grpSpPr>
        <p:sp>
          <p:nvSpPr>
            <p:cNvPr id="1364" name="任意多边形: 形状 1363">
              <a:extLst>
                <a:ext uri="{FF2B5EF4-FFF2-40B4-BE49-F238E27FC236}">
                  <a16:creationId xmlns:a16="http://schemas.microsoft.com/office/drawing/2014/main" id="{08BBB2C2-B7D5-D332-5227-7D342062840B}"/>
                </a:ext>
              </a:extLst>
            </p:cNvPr>
            <p:cNvSpPr/>
            <p:nvPr>
              <p:custDataLst>
                <p:tags r:id="rId104"/>
              </p:custDataLst>
            </p:nvPr>
          </p:nvSpPr>
          <p:spPr>
            <a:xfrm flipV="1">
              <a:off x="6403091" y="-14686309"/>
              <a:ext cx="144345" cy="175644"/>
            </a:xfrm>
            <a:custGeom>
              <a:avLst/>
              <a:gdLst>
                <a:gd name="connsiteX0" fmla="*/ 17477 w 144345"/>
                <a:gd name="connsiteY0" fmla="*/ 10515 h 175644"/>
                <a:gd name="connsiteX1" fmla="*/ 0 w 144345"/>
                <a:gd name="connsiteY1" fmla="*/ 10515 h 175644"/>
                <a:gd name="connsiteX2" fmla="*/ 0 w 144345"/>
                <a:gd name="connsiteY2" fmla="*/ -1377 h 175644"/>
                <a:gd name="connsiteX3" fmla="*/ 31912 w 144345"/>
                <a:gd name="connsiteY3" fmla="*/ -616 h 175644"/>
                <a:gd name="connsiteX4" fmla="*/ 63816 w 144345"/>
                <a:gd name="connsiteY4" fmla="*/ -1377 h 175644"/>
                <a:gd name="connsiteX5" fmla="*/ 63816 w 144345"/>
                <a:gd name="connsiteY5" fmla="*/ 10515 h 175644"/>
                <a:gd name="connsiteX6" fmla="*/ 46346 w 144345"/>
                <a:gd name="connsiteY6" fmla="*/ 10515 h 175644"/>
                <a:gd name="connsiteX7" fmla="*/ 46346 w 144345"/>
                <a:gd name="connsiteY7" fmla="*/ 63412 h 175644"/>
                <a:gd name="connsiteX8" fmla="*/ 84073 w 144345"/>
                <a:gd name="connsiteY8" fmla="*/ 103404 h 175644"/>
                <a:gd name="connsiteX9" fmla="*/ 98000 w 144345"/>
                <a:gd name="connsiteY9" fmla="*/ 78854 h 175644"/>
                <a:gd name="connsiteX10" fmla="*/ 98000 w 144345"/>
                <a:gd name="connsiteY10" fmla="*/ 10515 h 175644"/>
                <a:gd name="connsiteX11" fmla="*/ 80530 w 144345"/>
                <a:gd name="connsiteY11" fmla="*/ 10515 h 175644"/>
                <a:gd name="connsiteX12" fmla="*/ 80530 w 144345"/>
                <a:gd name="connsiteY12" fmla="*/ -1377 h 175644"/>
                <a:gd name="connsiteX13" fmla="*/ 112434 w 144345"/>
                <a:gd name="connsiteY13" fmla="*/ -616 h 175644"/>
                <a:gd name="connsiteX14" fmla="*/ 144346 w 144345"/>
                <a:gd name="connsiteY14" fmla="*/ -1377 h 175644"/>
                <a:gd name="connsiteX15" fmla="*/ 144346 w 144345"/>
                <a:gd name="connsiteY15" fmla="*/ 10515 h 175644"/>
                <a:gd name="connsiteX16" fmla="*/ 126869 w 144345"/>
                <a:gd name="connsiteY16" fmla="*/ 10515 h 175644"/>
                <a:gd name="connsiteX17" fmla="*/ 126869 w 144345"/>
                <a:gd name="connsiteY17" fmla="*/ 76067 h 175644"/>
                <a:gd name="connsiteX18" fmla="*/ 87870 w 144345"/>
                <a:gd name="connsiteY18" fmla="*/ 112511 h 175644"/>
                <a:gd name="connsiteX19" fmla="*/ 44821 w 144345"/>
                <a:gd name="connsiteY19" fmla="*/ 87707 h 175644"/>
                <a:gd name="connsiteX20" fmla="*/ 44821 w 144345"/>
                <a:gd name="connsiteY20" fmla="*/ 174267 h 175644"/>
                <a:gd name="connsiteX21" fmla="*/ 0 w 144345"/>
                <a:gd name="connsiteY21" fmla="*/ 172243 h 175644"/>
                <a:gd name="connsiteX22" fmla="*/ 0 w 144345"/>
                <a:gd name="connsiteY22" fmla="*/ 160349 h 175644"/>
                <a:gd name="connsiteX23" fmla="*/ 17477 w 144345"/>
                <a:gd name="connsiteY23" fmla="*/ 150480 h 175644"/>
                <a:gd name="connsiteX24" fmla="*/ 17477 w 144345"/>
                <a:gd name="connsiteY24" fmla="*/ 10515 h 175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44345" h="175644">
                  <a:moveTo>
                    <a:pt x="17477" y="10515"/>
                  </a:moveTo>
                  <a:lnTo>
                    <a:pt x="0" y="10515"/>
                  </a:lnTo>
                  <a:lnTo>
                    <a:pt x="0" y="-1377"/>
                  </a:lnTo>
                  <a:cubicBezTo>
                    <a:pt x="7094" y="-1125"/>
                    <a:pt x="22284" y="-616"/>
                    <a:pt x="31912" y="-616"/>
                  </a:cubicBezTo>
                  <a:cubicBezTo>
                    <a:pt x="41786" y="-616"/>
                    <a:pt x="56729" y="-1125"/>
                    <a:pt x="63816" y="-1377"/>
                  </a:cubicBezTo>
                  <a:lnTo>
                    <a:pt x="63816" y="10515"/>
                  </a:lnTo>
                  <a:lnTo>
                    <a:pt x="46346" y="10515"/>
                  </a:lnTo>
                  <a:lnTo>
                    <a:pt x="46346" y="63412"/>
                  </a:lnTo>
                  <a:cubicBezTo>
                    <a:pt x="46346" y="91003"/>
                    <a:pt x="68121" y="103404"/>
                    <a:pt x="84073" y="103404"/>
                  </a:cubicBezTo>
                  <a:cubicBezTo>
                    <a:pt x="92685" y="103404"/>
                    <a:pt x="98000" y="98085"/>
                    <a:pt x="98000" y="78854"/>
                  </a:cubicBezTo>
                  <a:lnTo>
                    <a:pt x="98000" y="10515"/>
                  </a:lnTo>
                  <a:lnTo>
                    <a:pt x="80530" y="10515"/>
                  </a:lnTo>
                  <a:lnTo>
                    <a:pt x="80530" y="-1377"/>
                  </a:lnTo>
                  <a:cubicBezTo>
                    <a:pt x="87616" y="-1125"/>
                    <a:pt x="102813" y="-616"/>
                    <a:pt x="112434" y="-616"/>
                  </a:cubicBezTo>
                  <a:cubicBezTo>
                    <a:pt x="122308" y="-616"/>
                    <a:pt x="137251" y="-1125"/>
                    <a:pt x="144346" y="-1377"/>
                  </a:cubicBezTo>
                  <a:lnTo>
                    <a:pt x="144346" y="10515"/>
                  </a:lnTo>
                  <a:lnTo>
                    <a:pt x="126869" y="10515"/>
                  </a:lnTo>
                  <a:lnTo>
                    <a:pt x="126869" y="76067"/>
                  </a:lnTo>
                  <a:cubicBezTo>
                    <a:pt x="126869" y="102642"/>
                    <a:pt x="113197" y="112511"/>
                    <a:pt x="87870" y="112511"/>
                  </a:cubicBezTo>
                  <a:cubicBezTo>
                    <a:pt x="63562" y="112511"/>
                    <a:pt x="50652" y="97830"/>
                    <a:pt x="44821" y="87707"/>
                  </a:cubicBezTo>
                  <a:lnTo>
                    <a:pt x="44821" y="174267"/>
                  </a:lnTo>
                  <a:lnTo>
                    <a:pt x="0" y="172243"/>
                  </a:lnTo>
                  <a:lnTo>
                    <a:pt x="0" y="160349"/>
                  </a:lnTo>
                  <a:cubicBezTo>
                    <a:pt x="15706" y="160349"/>
                    <a:pt x="17477" y="160349"/>
                    <a:pt x="17477" y="150480"/>
                  </a:cubicBezTo>
                  <a:lnTo>
                    <a:pt x="17477" y="10515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365" name="任意多边形: 形状 1364">
              <a:extLst>
                <a:ext uri="{FF2B5EF4-FFF2-40B4-BE49-F238E27FC236}">
                  <a16:creationId xmlns:a16="http://schemas.microsoft.com/office/drawing/2014/main" id="{3EB9CE87-2E0B-41C3-A5D1-7F8C3249B91F}"/>
                </a:ext>
              </a:extLst>
            </p:cNvPr>
            <p:cNvSpPr/>
            <p:nvPr>
              <p:custDataLst>
                <p:tags r:id="rId105"/>
              </p:custDataLst>
            </p:nvPr>
          </p:nvSpPr>
          <p:spPr>
            <a:xfrm flipV="1">
              <a:off x="6564325" y="-14744404"/>
              <a:ext cx="278340" cy="124758"/>
            </a:xfrm>
            <a:custGeom>
              <a:avLst/>
              <a:gdLst>
                <a:gd name="connsiteX0" fmla="*/ 90429 w 278340"/>
                <a:gd name="connsiteY0" fmla="*/ 118055 h 124758"/>
                <a:gd name="connsiteX1" fmla="*/ 91135 w 278340"/>
                <a:gd name="connsiteY1" fmla="*/ 120898 h 124758"/>
                <a:gd name="connsiteX2" fmla="*/ 88299 w 278340"/>
                <a:gd name="connsiteY2" fmla="*/ 123374 h 124758"/>
                <a:gd name="connsiteX3" fmla="*/ 65603 w 278340"/>
                <a:gd name="connsiteY3" fmla="*/ 121605 h 124758"/>
                <a:gd name="connsiteX4" fmla="*/ 61702 w 278340"/>
                <a:gd name="connsiteY4" fmla="*/ 117531 h 124758"/>
                <a:gd name="connsiteX5" fmla="*/ 66310 w 278340"/>
                <a:gd name="connsiteY5" fmla="*/ 115045 h 124758"/>
                <a:gd name="connsiteX6" fmla="*/ 74826 w 278340"/>
                <a:gd name="connsiteY6" fmla="*/ 112385 h 124758"/>
                <a:gd name="connsiteX7" fmla="*/ 74111 w 278340"/>
                <a:gd name="connsiteY7" fmla="*/ 108487 h 124758"/>
                <a:gd name="connsiteX8" fmla="*/ 64006 w 278340"/>
                <a:gd name="connsiteY8" fmla="*/ 68082 h 124758"/>
                <a:gd name="connsiteX9" fmla="*/ 45743 w 278340"/>
                <a:gd name="connsiteY9" fmla="*/ 78539 h 124758"/>
                <a:gd name="connsiteX10" fmla="*/ 0 w 278340"/>
                <a:gd name="connsiteY10" fmla="*/ 28032 h 124758"/>
                <a:gd name="connsiteX11" fmla="*/ 26772 w 278340"/>
                <a:gd name="connsiteY11" fmla="*/ -1384 h 124758"/>
                <a:gd name="connsiteX12" fmla="*/ 51947 w 278340"/>
                <a:gd name="connsiteY12" fmla="*/ 11017 h 124758"/>
                <a:gd name="connsiteX13" fmla="*/ 70210 w 278340"/>
                <a:gd name="connsiteY13" fmla="*/ -1384 h 124758"/>
                <a:gd name="connsiteX14" fmla="*/ 84224 w 278340"/>
                <a:gd name="connsiteY14" fmla="*/ 8009 h 124758"/>
                <a:gd name="connsiteX15" fmla="*/ 90429 w 278340"/>
                <a:gd name="connsiteY15" fmla="*/ 25731 h 124758"/>
                <a:gd name="connsiteX16" fmla="*/ 87593 w 278340"/>
                <a:gd name="connsiteY16" fmla="*/ 28032 h 124758"/>
                <a:gd name="connsiteX17" fmla="*/ 83692 w 278340"/>
                <a:gd name="connsiteY17" fmla="*/ 22538 h 124758"/>
                <a:gd name="connsiteX18" fmla="*/ 70743 w 278340"/>
                <a:gd name="connsiteY18" fmla="*/ 3579 h 124758"/>
                <a:gd name="connsiteX19" fmla="*/ 64896 w 278340"/>
                <a:gd name="connsiteY19" fmla="*/ 12257 h 124758"/>
                <a:gd name="connsiteX20" fmla="*/ 65778 w 278340"/>
                <a:gd name="connsiteY20" fmla="*/ 19530 h 124758"/>
                <a:gd name="connsiteX21" fmla="*/ 90429 w 278340"/>
                <a:gd name="connsiteY21" fmla="*/ 118055 h 124758"/>
                <a:gd name="connsiteX22" fmla="*/ 52662 w 278340"/>
                <a:gd name="connsiteY22" fmla="*/ 22538 h 124758"/>
                <a:gd name="connsiteX23" fmla="*/ 43613 w 278340"/>
                <a:gd name="connsiteY23" fmla="*/ 10669 h 124758"/>
                <a:gd name="connsiteX24" fmla="*/ 27304 w 278340"/>
                <a:gd name="connsiteY24" fmla="*/ 3579 h 124758"/>
                <a:gd name="connsiteX25" fmla="*/ 14355 w 278340"/>
                <a:gd name="connsiteY25" fmla="*/ 20769 h 124758"/>
                <a:gd name="connsiteX26" fmla="*/ 23578 w 278340"/>
                <a:gd name="connsiteY26" fmla="*/ 56743 h 124758"/>
                <a:gd name="connsiteX27" fmla="*/ 45743 w 278340"/>
                <a:gd name="connsiteY27" fmla="*/ 73576 h 124758"/>
                <a:gd name="connsiteX28" fmla="*/ 61527 w 278340"/>
                <a:gd name="connsiteY28" fmla="*/ 58157 h 124758"/>
                <a:gd name="connsiteX29" fmla="*/ 60996 w 278340"/>
                <a:gd name="connsiteY29" fmla="*/ 55679 h 124758"/>
                <a:gd name="connsiteX30" fmla="*/ 52662 w 278340"/>
                <a:gd name="connsiteY30" fmla="*/ 22538 h 124758"/>
                <a:gd name="connsiteX31" fmla="*/ 134207 w 278340"/>
                <a:gd name="connsiteY31" fmla="*/ 40792 h 124758"/>
                <a:gd name="connsiteX32" fmla="*/ 162750 w 278340"/>
                <a:gd name="connsiteY32" fmla="*/ 44515 h 124758"/>
                <a:gd name="connsiteX33" fmla="*/ 178352 w 278340"/>
                <a:gd name="connsiteY33" fmla="*/ 62944 h 124758"/>
                <a:gd name="connsiteX34" fmla="*/ 156371 w 278340"/>
                <a:gd name="connsiteY34" fmla="*/ 78539 h 124758"/>
                <a:gd name="connsiteX35" fmla="*/ 106363 w 278340"/>
                <a:gd name="connsiteY35" fmla="*/ 31931 h 124758"/>
                <a:gd name="connsiteX36" fmla="*/ 138282 w 278340"/>
                <a:gd name="connsiteY36" fmla="*/ -1384 h 124758"/>
                <a:gd name="connsiteX37" fmla="*/ 182253 w 278340"/>
                <a:gd name="connsiteY37" fmla="*/ 18639 h 124758"/>
                <a:gd name="connsiteX38" fmla="*/ 179242 w 278340"/>
                <a:gd name="connsiteY38" fmla="*/ 21649 h 124758"/>
                <a:gd name="connsiteX39" fmla="*/ 176406 w 278340"/>
                <a:gd name="connsiteY39" fmla="*/ 19878 h 124758"/>
                <a:gd name="connsiteX40" fmla="*/ 138640 w 278340"/>
                <a:gd name="connsiteY40" fmla="*/ 3579 h 124758"/>
                <a:gd name="connsiteX41" fmla="*/ 120908 w 278340"/>
                <a:gd name="connsiteY41" fmla="*/ 25016 h 124758"/>
                <a:gd name="connsiteX42" fmla="*/ 123037 w 278340"/>
                <a:gd name="connsiteY42" fmla="*/ 40792 h 124758"/>
                <a:gd name="connsiteX43" fmla="*/ 134207 w 278340"/>
                <a:gd name="connsiteY43" fmla="*/ 40792 h 124758"/>
                <a:gd name="connsiteX44" fmla="*/ 124452 w 278340"/>
                <a:gd name="connsiteY44" fmla="*/ 45754 h 124758"/>
                <a:gd name="connsiteX45" fmla="*/ 156371 w 278340"/>
                <a:gd name="connsiteY45" fmla="*/ 73576 h 124758"/>
                <a:gd name="connsiteX46" fmla="*/ 170734 w 278340"/>
                <a:gd name="connsiteY46" fmla="*/ 62944 h 124758"/>
                <a:gd name="connsiteX47" fmla="*/ 133142 w 278340"/>
                <a:gd name="connsiteY47" fmla="*/ 45754 h 124758"/>
                <a:gd name="connsiteX48" fmla="*/ 124452 w 278340"/>
                <a:gd name="connsiteY48" fmla="*/ 45754 h 124758"/>
                <a:gd name="connsiteX49" fmla="*/ 268236 w 278340"/>
                <a:gd name="connsiteY49" fmla="*/ 68263 h 124758"/>
                <a:gd name="connsiteX50" fmla="*/ 259193 w 278340"/>
                <a:gd name="connsiteY50" fmla="*/ 58339 h 124758"/>
                <a:gd name="connsiteX51" fmla="*/ 266105 w 278340"/>
                <a:gd name="connsiteY51" fmla="*/ 51781 h 124758"/>
                <a:gd name="connsiteX52" fmla="*/ 276218 w 278340"/>
                <a:gd name="connsiteY52" fmla="*/ 63120 h 124758"/>
                <a:gd name="connsiteX53" fmla="*/ 252807 w 278340"/>
                <a:gd name="connsiteY53" fmla="*/ 78539 h 124758"/>
                <a:gd name="connsiteX54" fmla="*/ 201567 w 278340"/>
                <a:gd name="connsiteY54" fmla="*/ 29447 h 124758"/>
                <a:gd name="connsiteX55" fmla="*/ 234369 w 278340"/>
                <a:gd name="connsiteY55" fmla="*/ -1384 h 124758"/>
                <a:gd name="connsiteX56" fmla="*/ 278340 w 278340"/>
                <a:gd name="connsiteY56" fmla="*/ 18639 h 124758"/>
                <a:gd name="connsiteX57" fmla="*/ 275328 w 278340"/>
                <a:gd name="connsiteY57" fmla="*/ 21649 h 124758"/>
                <a:gd name="connsiteX58" fmla="*/ 272494 w 278340"/>
                <a:gd name="connsiteY58" fmla="*/ 19878 h 124758"/>
                <a:gd name="connsiteX59" fmla="*/ 234727 w 278340"/>
                <a:gd name="connsiteY59" fmla="*/ 3579 h 124758"/>
                <a:gd name="connsiteX60" fmla="*/ 216280 w 278340"/>
                <a:gd name="connsiteY60" fmla="*/ 23245 h 124758"/>
                <a:gd name="connsiteX61" fmla="*/ 227990 w 278340"/>
                <a:gd name="connsiteY61" fmla="*/ 59936 h 124758"/>
                <a:gd name="connsiteX62" fmla="*/ 252807 w 278340"/>
                <a:gd name="connsiteY62" fmla="*/ 73576 h 124758"/>
                <a:gd name="connsiteX63" fmla="*/ 268236 w 278340"/>
                <a:gd name="connsiteY63" fmla="*/ 68263 h 124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278340" h="124758">
                  <a:moveTo>
                    <a:pt x="90429" y="118055"/>
                  </a:moveTo>
                  <a:cubicBezTo>
                    <a:pt x="90603" y="118412"/>
                    <a:pt x="91135" y="120715"/>
                    <a:pt x="91135" y="120898"/>
                  </a:cubicBezTo>
                  <a:cubicBezTo>
                    <a:pt x="91135" y="121778"/>
                    <a:pt x="90429" y="123374"/>
                    <a:pt x="88299" y="123374"/>
                  </a:cubicBezTo>
                  <a:cubicBezTo>
                    <a:pt x="84748" y="123374"/>
                    <a:pt x="70036" y="121961"/>
                    <a:pt x="65603" y="121605"/>
                  </a:cubicBezTo>
                  <a:cubicBezTo>
                    <a:pt x="64181" y="121429"/>
                    <a:pt x="61702" y="121246"/>
                    <a:pt x="61702" y="117531"/>
                  </a:cubicBezTo>
                  <a:cubicBezTo>
                    <a:pt x="61702" y="115045"/>
                    <a:pt x="64181" y="115045"/>
                    <a:pt x="66310" y="115045"/>
                  </a:cubicBezTo>
                  <a:cubicBezTo>
                    <a:pt x="74826" y="115045"/>
                    <a:pt x="74826" y="113808"/>
                    <a:pt x="74826" y="112385"/>
                  </a:cubicBezTo>
                  <a:cubicBezTo>
                    <a:pt x="74826" y="111146"/>
                    <a:pt x="74469" y="110083"/>
                    <a:pt x="74111" y="108487"/>
                  </a:cubicBezTo>
                  <a:lnTo>
                    <a:pt x="64006" y="68082"/>
                  </a:lnTo>
                  <a:cubicBezTo>
                    <a:pt x="60280" y="73933"/>
                    <a:pt x="54251" y="78539"/>
                    <a:pt x="45743" y="78539"/>
                  </a:cubicBezTo>
                  <a:cubicBezTo>
                    <a:pt x="23046" y="78539"/>
                    <a:pt x="0" y="53551"/>
                    <a:pt x="0" y="28032"/>
                  </a:cubicBezTo>
                  <a:cubicBezTo>
                    <a:pt x="0" y="10844"/>
                    <a:pt x="11519" y="-1384"/>
                    <a:pt x="26772" y="-1384"/>
                  </a:cubicBezTo>
                  <a:cubicBezTo>
                    <a:pt x="36345" y="-1384"/>
                    <a:pt x="44853" y="4110"/>
                    <a:pt x="51947" y="11017"/>
                  </a:cubicBezTo>
                  <a:cubicBezTo>
                    <a:pt x="55315" y="387"/>
                    <a:pt x="65603" y="-1384"/>
                    <a:pt x="70210" y="-1384"/>
                  </a:cubicBezTo>
                  <a:cubicBezTo>
                    <a:pt x="76598" y="-1384"/>
                    <a:pt x="81031" y="2515"/>
                    <a:pt x="84224" y="8009"/>
                  </a:cubicBezTo>
                  <a:cubicBezTo>
                    <a:pt x="88124" y="14916"/>
                    <a:pt x="90429" y="25016"/>
                    <a:pt x="90429" y="25731"/>
                  </a:cubicBezTo>
                  <a:cubicBezTo>
                    <a:pt x="90429" y="28032"/>
                    <a:pt x="88124" y="28032"/>
                    <a:pt x="87593" y="28032"/>
                  </a:cubicBezTo>
                  <a:cubicBezTo>
                    <a:pt x="85106" y="28032"/>
                    <a:pt x="84931" y="27327"/>
                    <a:pt x="83692" y="22538"/>
                  </a:cubicBezTo>
                  <a:cubicBezTo>
                    <a:pt x="81563" y="14035"/>
                    <a:pt x="78195" y="3579"/>
                    <a:pt x="70743" y="3579"/>
                  </a:cubicBezTo>
                  <a:cubicBezTo>
                    <a:pt x="66135" y="3579"/>
                    <a:pt x="64896" y="7477"/>
                    <a:pt x="64896" y="12257"/>
                  </a:cubicBezTo>
                  <a:cubicBezTo>
                    <a:pt x="64896" y="15631"/>
                    <a:pt x="65245" y="17219"/>
                    <a:pt x="65778" y="19530"/>
                  </a:cubicBezTo>
                  <a:lnTo>
                    <a:pt x="90429" y="118055"/>
                  </a:lnTo>
                  <a:close/>
                  <a:moveTo>
                    <a:pt x="52662" y="22538"/>
                  </a:moveTo>
                  <a:cubicBezTo>
                    <a:pt x="51414" y="17576"/>
                    <a:pt x="47514" y="14035"/>
                    <a:pt x="43613" y="10669"/>
                  </a:cubicBezTo>
                  <a:cubicBezTo>
                    <a:pt x="42016" y="9247"/>
                    <a:pt x="34930" y="3579"/>
                    <a:pt x="27304" y="3579"/>
                  </a:cubicBezTo>
                  <a:cubicBezTo>
                    <a:pt x="20742" y="3579"/>
                    <a:pt x="14355" y="8183"/>
                    <a:pt x="14355" y="20769"/>
                  </a:cubicBezTo>
                  <a:cubicBezTo>
                    <a:pt x="14355" y="30160"/>
                    <a:pt x="19503" y="49653"/>
                    <a:pt x="23578" y="56743"/>
                  </a:cubicBezTo>
                  <a:cubicBezTo>
                    <a:pt x="31737" y="70917"/>
                    <a:pt x="40777" y="73576"/>
                    <a:pt x="45743" y="73576"/>
                  </a:cubicBezTo>
                  <a:cubicBezTo>
                    <a:pt x="58151" y="73576"/>
                    <a:pt x="61527" y="60110"/>
                    <a:pt x="61527" y="58157"/>
                  </a:cubicBezTo>
                  <a:cubicBezTo>
                    <a:pt x="61527" y="57450"/>
                    <a:pt x="61170" y="56211"/>
                    <a:pt x="60996" y="55679"/>
                  </a:cubicBezTo>
                  <a:lnTo>
                    <a:pt x="52662" y="22538"/>
                  </a:lnTo>
                  <a:close/>
                  <a:moveTo>
                    <a:pt x="134207" y="40792"/>
                  </a:moveTo>
                  <a:cubicBezTo>
                    <a:pt x="139172" y="40792"/>
                    <a:pt x="153177" y="41150"/>
                    <a:pt x="162750" y="44515"/>
                  </a:cubicBezTo>
                  <a:cubicBezTo>
                    <a:pt x="175874" y="49121"/>
                    <a:pt x="178352" y="57625"/>
                    <a:pt x="178352" y="62944"/>
                  </a:cubicBezTo>
                  <a:cubicBezTo>
                    <a:pt x="178352" y="72694"/>
                    <a:pt x="168605" y="78539"/>
                    <a:pt x="156371" y="78539"/>
                  </a:cubicBezTo>
                  <a:cubicBezTo>
                    <a:pt x="135089" y="78539"/>
                    <a:pt x="106363" y="62237"/>
                    <a:pt x="106363" y="31931"/>
                  </a:cubicBezTo>
                  <a:cubicBezTo>
                    <a:pt x="106363" y="14035"/>
                    <a:pt x="117540" y="-1384"/>
                    <a:pt x="138282" y="-1384"/>
                  </a:cubicBezTo>
                  <a:cubicBezTo>
                    <a:pt x="168248" y="-1384"/>
                    <a:pt x="182253" y="16155"/>
                    <a:pt x="182253" y="18639"/>
                  </a:cubicBezTo>
                  <a:cubicBezTo>
                    <a:pt x="182253" y="19703"/>
                    <a:pt x="180664" y="21649"/>
                    <a:pt x="179242" y="21649"/>
                  </a:cubicBezTo>
                  <a:cubicBezTo>
                    <a:pt x="178178" y="21649"/>
                    <a:pt x="177820" y="21301"/>
                    <a:pt x="176406" y="19878"/>
                  </a:cubicBezTo>
                  <a:cubicBezTo>
                    <a:pt x="162575" y="3579"/>
                    <a:pt x="141826" y="3579"/>
                    <a:pt x="138640" y="3579"/>
                  </a:cubicBezTo>
                  <a:cubicBezTo>
                    <a:pt x="127994" y="3579"/>
                    <a:pt x="120908" y="10669"/>
                    <a:pt x="120908" y="25016"/>
                  </a:cubicBezTo>
                  <a:cubicBezTo>
                    <a:pt x="120908" y="27500"/>
                    <a:pt x="120908" y="31042"/>
                    <a:pt x="123037" y="40792"/>
                  </a:cubicBezTo>
                  <a:lnTo>
                    <a:pt x="134207" y="40792"/>
                  </a:lnTo>
                  <a:close/>
                  <a:moveTo>
                    <a:pt x="124452" y="45754"/>
                  </a:moveTo>
                  <a:cubicBezTo>
                    <a:pt x="131720" y="71447"/>
                    <a:pt x="151406" y="73576"/>
                    <a:pt x="156371" y="73576"/>
                  </a:cubicBezTo>
                  <a:cubicBezTo>
                    <a:pt x="164172" y="73576"/>
                    <a:pt x="170734" y="69678"/>
                    <a:pt x="170734" y="62944"/>
                  </a:cubicBezTo>
                  <a:cubicBezTo>
                    <a:pt x="170734" y="45754"/>
                    <a:pt x="140769" y="45754"/>
                    <a:pt x="133142" y="45754"/>
                  </a:cubicBezTo>
                  <a:lnTo>
                    <a:pt x="124452" y="45754"/>
                  </a:lnTo>
                  <a:close/>
                  <a:moveTo>
                    <a:pt x="268236" y="68263"/>
                  </a:moveTo>
                  <a:cubicBezTo>
                    <a:pt x="261855" y="67200"/>
                    <a:pt x="259193" y="62237"/>
                    <a:pt x="259193" y="58339"/>
                  </a:cubicBezTo>
                  <a:cubicBezTo>
                    <a:pt x="259193" y="53551"/>
                    <a:pt x="262920" y="51781"/>
                    <a:pt x="266105" y="51781"/>
                  </a:cubicBezTo>
                  <a:cubicBezTo>
                    <a:pt x="270008" y="51781"/>
                    <a:pt x="276218" y="54615"/>
                    <a:pt x="276218" y="63120"/>
                  </a:cubicBezTo>
                  <a:cubicBezTo>
                    <a:pt x="276218" y="75172"/>
                    <a:pt x="262389" y="78539"/>
                    <a:pt x="252807" y="78539"/>
                  </a:cubicBezTo>
                  <a:cubicBezTo>
                    <a:pt x="226210" y="78539"/>
                    <a:pt x="201567" y="54083"/>
                    <a:pt x="201567" y="29447"/>
                  </a:cubicBezTo>
                  <a:cubicBezTo>
                    <a:pt x="201567" y="14209"/>
                    <a:pt x="212205" y="-1384"/>
                    <a:pt x="234369" y="-1384"/>
                  </a:cubicBezTo>
                  <a:cubicBezTo>
                    <a:pt x="264333" y="-1384"/>
                    <a:pt x="278340" y="16155"/>
                    <a:pt x="278340" y="18639"/>
                  </a:cubicBezTo>
                  <a:cubicBezTo>
                    <a:pt x="278340" y="19703"/>
                    <a:pt x="276752" y="21649"/>
                    <a:pt x="275328" y="21649"/>
                  </a:cubicBezTo>
                  <a:cubicBezTo>
                    <a:pt x="274266" y="21649"/>
                    <a:pt x="273907" y="21301"/>
                    <a:pt x="272494" y="19878"/>
                  </a:cubicBezTo>
                  <a:cubicBezTo>
                    <a:pt x="258662" y="3579"/>
                    <a:pt x="237912" y="3579"/>
                    <a:pt x="234727" y="3579"/>
                  </a:cubicBezTo>
                  <a:cubicBezTo>
                    <a:pt x="221960" y="3579"/>
                    <a:pt x="216280" y="12257"/>
                    <a:pt x="216280" y="23245"/>
                  </a:cubicBezTo>
                  <a:cubicBezTo>
                    <a:pt x="216280" y="28391"/>
                    <a:pt x="218766" y="47701"/>
                    <a:pt x="227990" y="59936"/>
                  </a:cubicBezTo>
                  <a:cubicBezTo>
                    <a:pt x="234727" y="68614"/>
                    <a:pt x="243940" y="73576"/>
                    <a:pt x="252807" y="73576"/>
                  </a:cubicBezTo>
                  <a:cubicBezTo>
                    <a:pt x="255293" y="73576"/>
                    <a:pt x="263802" y="73226"/>
                    <a:pt x="268236" y="68263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366" name="任意多边形: 形状 1365">
              <a:extLst>
                <a:ext uri="{FF2B5EF4-FFF2-40B4-BE49-F238E27FC236}">
                  <a16:creationId xmlns:a16="http://schemas.microsoft.com/office/drawing/2014/main" id="{E7AC4B91-EB60-B632-A8F5-2BC62B1CE3A3}"/>
                </a:ext>
              </a:extLst>
            </p:cNvPr>
            <p:cNvSpPr/>
            <p:nvPr>
              <p:custDataLst>
                <p:tags r:id="rId106"/>
              </p:custDataLst>
            </p:nvPr>
          </p:nvSpPr>
          <p:spPr>
            <a:xfrm flipV="1">
              <a:off x="6855625" y="-14611492"/>
              <a:ext cx="73761" cy="13649"/>
            </a:xfrm>
            <a:custGeom>
              <a:avLst/>
              <a:gdLst>
                <a:gd name="connsiteX0" fmla="*/ 73762 w 73761"/>
                <a:gd name="connsiteY0" fmla="*/ 5363 h 13649"/>
                <a:gd name="connsiteX1" fmla="*/ 64896 w 73761"/>
                <a:gd name="connsiteY1" fmla="*/ 12272 h 13649"/>
                <a:gd name="connsiteX2" fmla="*/ 8866 w 73761"/>
                <a:gd name="connsiteY2" fmla="*/ 12272 h 13649"/>
                <a:gd name="connsiteX3" fmla="*/ 0 w 73761"/>
                <a:gd name="connsiteY3" fmla="*/ 5539 h 13649"/>
                <a:gd name="connsiteX4" fmla="*/ 8866 w 73761"/>
                <a:gd name="connsiteY4" fmla="*/ -1378 h 13649"/>
                <a:gd name="connsiteX5" fmla="*/ 64896 w 73761"/>
                <a:gd name="connsiteY5" fmla="*/ -1378 h 13649"/>
                <a:gd name="connsiteX6" fmla="*/ 73762 w 73761"/>
                <a:gd name="connsiteY6" fmla="*/ 5363 h 13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761" h="13649">
                  <a:moveTo>
                    <a:pt x="73762" y="5363"/>
                  </a:moveTo>
                  <a:cubicBezTo>
                    <a:pt x="73762" y="12272"/>
                    <a:pt x="67025" y="12272"/>
                    <a:pt x="64896" y="12272"/>
                  </a:cubicBezTo>
                  <a:lnTo>
                    <a:pt x="8866" y="12272"/>
                  </a:lnTo>
                  <a:cubicBezTo>
                    <a:pt x="6919" y="12272"/>
                    <a:pt x="0" y="12272"/>
                    <a:pt x="0" y="5539"/>
                  </a:cubicBezTo>
                  <a:cubicBezTo>
                    <a:pt x="0" y="-1378"/>
                    <a:pt x="6737" y="-1378"/>
                    <a:pt x="8866" y="-1378"/>
                  </a:cubicBezTo>
                  <a:lnTo>
                    <a:pt x="64896" y="-1378"/>
                  </a:lnTo>
                  <a:cubicBezTo>
                    <a:pt x="66851" y="-1378"/>
                    <a:pt x="73762" y="-1378"/>
                    <a:pt x="73762" y="5363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367" name="任意多边形: 形状 1366">
              <a:extLst>
                <a:ext uri="{FF2B5EF4-FFF2-40B4-BE49-F238E27FC236}">
                  <a16:creationId xmlns:a16="http://schemas.microsoft.com/office/drawing/2014/main" id="{37917227-1E9B-7D85-A76C-F4571D751971}"/>
                </a:ext>
              </a:extLst>
            </p:cNvPr>
            <p:cNvSpPr/>
            <p:nvPr>
              <p:custDataLst>
                <p:tags r:id="rId107"/>
              </p:custDataLst>
            </p:nvPr>
          </p:nvSpPr>
          <p:spPr>
            <a:xfrm flipV="1">
              <a:off x="6952247" y="-14699568"/>
              <a:ext cx="184211" cy="79922"/>
            </a:xfrm>
            <a:custGeom>
              <a:avLst/>
              <a:gdLst>
                <a:gd name="connsiteX0" fmla="*/ 63831 w 184211"/>
                <a:gd name="connsiteY0" fmla="*/ 67020 h 79922"/>
                <a:gd name="connsiteX1" fmla="*/ 56380 w 184211"/>
                <a:gd name="connsiteY1" fmla="*/ 58691 h 79922"/>
                <a:gd name="connsiteX2" fmla="*/ 62235 w 184211"/>
                <a:gd name="connsiteY2" fmla="*/ 53021 h 79922"/>
                <a:gd name="connsiteX3" fmla="*/ 70743 w 184211"/>
                <a:gd name="connsiteY3" fmla="*/ 63121 h 79922"/>
                <a:gd name="connsiteX4" fmla="*/ 47164 w 184211"/>
                <a:gd name="connsiteY4" fmla="*/ 78541 h 79922"/>
                <a:gd name="connsiteX5" fmla="*/ 14538 w 184211"/>
                <a:gd name="connsiteY5" fmla="*/ 52665 h 79922"/>
                <a:gd name="connsiteX6" fmla="*/ 20742 w 184211"/>
                <a:gd name="connsiteY6" fmla="*/ 39730 h 79922"/>
                <a:gd name="connsiteX7" fmla="*/ 40777 w 184211"/>
                <a:gd name="connsiteY7" fmla="*/ 33355 h 79922"/>
                <a:gd name="connsiteX8" fmla="*/ 55855 w 184211"/>
                <a:gd name="connsiteY8" fmla="*/ 21651 h 79922"/>
                <a:gd name="connsiteX9" fmla="*/ 46457 w 184211"/>
                <a:gd name="connsiteY9" fmla="*/ 7479 h 79922"/>
                <a:gd name="connsiteX10" fmla="*/ 28726 w 184211"/>
                <a:gd name="connsiteY10" fmla="*/ 3580 h 79922"/>
                <a:gd name="connsiteX11" fmla="*/ 7443 w 184211"/>
                <a:gd name="connsiteY11" fmla="*/ 11019 h 79922"/>
                <a:gd name="connsiteX12" fmla="*/ 17199 w 184211"/>
                <a:gd name="connsiteY12" fmla="*/ 21119 h 79922"/>
                <a:gd name="connsiteX13" fmla="*/ 10280 w 184211"/>
                <a:gd name="connsiteY13" fmla="*/ 27677 h 79922"/>
                <a:gd name="connsiteX14" fmla="*/ 0 w 184211"/>
                <a:gd name="connsiteY14" fmla="*/ 15808 h 79922"/>
                <a:gd name="connsiteX15" fmla="*/ 28543 w 184211"/>
                <a:gd name="connsiteY15" fmla="*/ -1382 h 79922"/>
                <a:gd name="connsiteX16" fmla="*/ 67200 w 184211"/>
                <a:gd name="connsiteY16" fmla="*/ 27860 h 79922"/>
                <a:gd name="connsiteX17" fmla="*/ 42731 w 184211"/>
                <a:gd name="connsiteY17" fmla="*/ 48591 h 79922"/>
                <a:gd name="connsiteX18" fmla="*/ 35637 w 184211"/>
                <a:gd name="connsiteY18" fmla="*/ 50011 h 79922"/>
                <a:gd name="connsiteX19" fmla="*/ 25882 w 184211"/>
                <a:gd name="connsiteY19" fmla="*/ 58872 h 79922"/>
                <a:gd name="connsiteX20" fmla="*/ 32976 w 184211"/>
                <a:gd name="connsiteY20" fmla="*/ 70211 h 79922"/>
                <a:gd name="connsiteX21" fmla="*/ 46990 w 184211"/>
                <a:gd name="connsiteY21" fmla="*/ 73578 h 79922"/>
                <a:gd name="connsiteX22" fmla="*/ 63831 w 184211"/>
                <a:gd name="connsiteY22" fmla="*/ 67020 h 79922"/>
                <a:gd name="connsiteX23" fmla="*/ 157789 w 184211"/>
                <a:gd name="connsiteY23" fmla="*/ 68084 h 79922"/>
                <a:gd name="connsiteX24" fmla="*/ 139525 w 184211"/>
                <a:gd name="connsiteY24" fmla="*/ 78541 h 79922"/>
                <a:gd name="connsiteX25" fmla="*/ 93783 w 184211"/>
                <a:gd name="connsiteY25" fmla="*/ 28034 h 79922"/>
                <a:gd name="connsiteX26" fmla="*/ 120555 w 184211"/>
                <a:gd name="connsiteY26" fmla="*/ -1382 h 79922"/>
                <a:gd name="connsiteX27" fmla="*/ 145730 w 184211"/>
                <a:gd name="connsiteY27" fmla="*/ 11019 h 79922"/>
                <a:gd name="connsiteX28" fmla="*/ 163993 w 184211"/>
                <a:gd name="connsiteY28" fmla="*/ -1382 h 79922"/>
                <a:gd name="connsiteX29" fmla="*/ 178007 w 184211"/>
                <a:gd name="connsiteY29" fmla="*/ 8011 h 79922"/>
                <a:gd name="connsiteX30" fmla="*/ 184211 w 184211"/>
                <a:gd name="connsiteY30" fmla="*/ 25733 h 79922"/>
                <a:gd name="connsiteX31" fmla="*/ 181375 w 184211"/>
                <a:gd name="connsiteY31" fmla="*/ 28034 h 79922"/>
                <a:gd name="connsiteX32" fmla="*/ 177475 w 184211"/>
                <a:gd name="connsiteY32" fmla="*/ 22540 h 79922"/>
                <a:gd name="connsiteX33" fmla="*/ 164526 w 184211"/>
                <a:gd name="connsiteY33" fmla="*/ 3580 h 79922"/>
                <a:gd name="connsiteX34" fmla="*/ 158679 w 184211"/>
                <a:gd name="connsiteY34" fmla="*/ 12258 h 79922"/>
                <a:gd name="connsiteX35" fmla="*/ 161332 w 184211"/>
                <a:gd name="connsiteY35" fmla="*/ 26265 h 79922"/>
                <a:gd name="connsiteX36" fmla="*/ 165233 w 184211"/>
                <a:gd name="connsiteY36" fmla="*/ 42216 h 79922"/>
                <a:gd name="connsiteX37" fmla="*/ 168784 w 184211"/>
                <a:gd name="connsiteY37" fmla="*/ 55681 h 79922"/>
                <a:gd name="connsiteX38" fmla="*/ 171977 w 184211"/>
                <a:gd name="connsiteY38" fmla="*/ 69504 h 79922"/>
                <a:gd name="connsiteX39" fmla="*/ 165948 w 184211"/>
                <a:gd name="connsiteY39" fmla="*/ 75174 h 79922"/>
                <a:gd name="connsiteX40" fmla="*/ 157789 w 184211"/>
                <a:gd name="connsiteY40" fmla="*/ 68084 h 79922"/>
                <a:gd name="connsiteX41" fmla="*/ 146445 w 184211"/>
                <a:gd name="connsiteY41" fmla="*/ 22540 h 79922"/>
                <a:gd name="connsiteX42" fmla="*/ 137396 w 184211"/>
                <a:gd name="connsiteY42" fmla="*/ 10670 h 79922"/>
                <a:gd name="connsiteX43" fmla="*/ 121087 w 184211"/>
                <a:gd name="connsiteY43" fmla="*/ 3580 h 79922"/>
                <a:gd name="connsiteX44" fmla="*/ 108138 w 184211"/>
                <a:gd name="connsiteY44" fmla="*/ 20770 h 79922"/>
                <a:gd name="connsiteX45" fmla="*/ 117361 w 184211"/>
                <a:gd name="connsiteY45" fmla="*/ 56745 h 79922"/>
                <a:gd name="connsiteX46" fmla="*/ 139525 w 184211"/>
                <a:gd name="connsiteY46" fmla="*/ 73578 h 79922"/>
                <a:gd name="connsiteX47" fmla="*/ 155310 w 184211"/>
                <a:gd name="connsiteY47" fmla="*/ 58159 h 79922"/>
                <a:gd name="connsiteX48" fmla="*/ 154778 w 184211"/>
                <a:gd name="connsiteY48" fmla="*/ 55681 h 79922"/>
                <a:gd name="connsiteX49" fmla="*/ 146445 w 184211"/>
                <a:gd name="connsiteY49" fmla="*/ 22540 h 79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84211" h="79922">
                  <a:moveTo>
                    <a:pt x="63831" y="67020"/>
                  </a:moveTo>
                  <a:cubicBezTo>
                    <a:pt x="59224" y="65955"/>
                    <a:pt x="56380" y="62239"/>
                    <a:pt x="56380" y="58691"/>
                  </a:cubicBezTo>
                  <a:cubicBezTo>
                    <a:pt x="56380" y="54617"/>
                    <a:pt x="59931" y="53021"/>
                    <a:pt x="62235" y="53021"/>
                  </a:cubicBezTo>
                  <a:cubicBezTo>
                    <a:pt x="64006" y="53021"/>
                    <a:pt x="70743" y="54085"/>
                    <a:pt x="70743" y="63121"/>
                  </a:cubicBezTo>
                  <a:cubicBezTo>
                    <a:pt x="70743" y="74642"/>
                    <a:pt x="57977" y="78541"/>
                    <a:pt x="47164" y="78541"/>
                  </a:cubicBezTo>
                  <a:cubicBezTo>
                    <a:pt x="19503" y="78541"/>
                    <a:pt x="14538" y="58159"/>
                    <a:pt x="14538" y="52665"/>
                  </a:cubicBezTo>
                  <a:cubicBezTo>
                    <a:pt x="14538" y="46114"/>
                    <a:pt x="18263" y="41857"/>
                    <a:pt x="20742" y="39730"/>
                  </a:cubicBezTo>
                  <a:cubicBezTo>
                    <a:pt x="25350" y="36189"/>
                    <a:pt x="28543" y="35475"/>
                    <a:pt x="40777" y="33355"/>
                  </a:cubicBezTo>
                  <a:cubicBezTo>
                    <a:pt x="44503" y="32640"/>
                    <a:pt x="55855" y="30512"/>
                    <a:pt x="55855" y="21651"/>
                  </a:cubicBezTo>
                  <a:cubicBezTo>
                    <a:pt x="55855" y="18641"/>
                    <a:pt x="53901" y="11909"/>
                    <a:pt x="46457" y="7479"/>
                  </a:cubicBezTo>
                  <a:cubicBezTo>
                    <a:pt x="39538" y="3580"/>
                    <a:pt x="30847" y="3580"/>
                    <a:pt x="28726" y="3580"/>
                  </a:cubicBezTo>
                  <a:cubicBezTo>
                    <a:pt x="21632" y="3580"/>
                    <a:pt x="11527" y="5176"/>
                    <a:pt x="7443" y="11019"/>
                  </a:cubicBezTo>
                  <a:cubicBezTo>
                    <a:pt x="13298" y="11726"/>
                    <a:pt x="17199" y="16157"/>
                    <a:pt x="17199" y="21119"/>
                  </a:cubicBezTo>
                  <a:cubicBezTo>
                    <a:pt x="17199" y="25550"/>
                    <a:pt x="14005" y="27677"/>
                    <a:pt x="10280" y="27677"/>
                  </a:cubicBezTo>
                  <a:cubicBezTo>
                    <a:pt x="5140" y="27677"/>
                    <a:pt x="0" y="23604"/>
                    <a:pt x="0" y="15808"/>
                  </a:cubicBezTo>
                  <a:cubicBezTo>
                    <a:pt x="0" y="5176"/>
                    <a:pt x="11344" y="-1382"/>
                    <a:pt x="28543" y="-1382"/>
                  </a:cubicBezTo>
                  <a:cubicBezTo>
                    <a:pt x="61170" y="-1382"/>
                    <a:pt x="67200" y="20944"/>
                    <a:pt x="67200" y="27860"/>
                  </a:cubicBezTo>
                  <a:cubicBezTo>
                    <a:pt x="67200" y="44160"/>
                    <a:pt x="49293" y="47352"/>
                    <a:pt x="42731" y="48591"/>
                  </a:cubicBezTo>
                  <a:cubicBezTo>
                    <a:pt x="41135" y="48948"/>
                    <a:pt x="36702" y="49655"/>
                    <a:pt x="35637" y="50011"/>
                  </a:cubicBezTo>
                  <a:cubicBezTo>
                    <a:pt x="29076" y="51250"/>
                    <a:pt x="25882" y="54975"/>
                    <a:pt x="25882" y="58872"/>
                  </a:cubicBezTo>
                  <a:cubicBezTo>
                    <a:pt x="25882" y="62946"/>
                    <a:pt x="29076" y="67733"/>
                    <a:pt x="32976" y="70211"/>
                  </a:cubicBezTo>
                  <a:cubicBezTo>
                    <a:pt x="37766" y="73228"/>
                    <a:pt x="43971" y="73578"/>
                    <a:pt x="46990" y="73578"/>
                  </a:cubicBezTo>
                  <a:cubicBezTo>
                    <a:pt x="50707" y="73578"/>
                    <a:pt x="59931" y="73046"/>
                    <a:pt x="63831" y="67020"/>
                  </a:cubicBezTo>
                  <a:close/>
                  <a:moveTo>
                    <a:pt x="157789" y="68084"/>
                  </a:moveTo>
                  <a:cubicBezTo>
                    <a:pt x="154063" y="73935"/>
                    <a:pt x="148033" y="78541"/>
                    <a:pt x="139525" y="78541"/>
                  </a:cubicBezTo>
                  <a:cubicBezTo>
                    <a:pt x="116829" y="78541"/>
                    <a:pt x="93783" y="53553"/>
                    <a:pt x="93783" y="28034"/>
                  </a:cubicBezTo>
                  <a:cubicBezTo>
                    <a:pt x="93783" y="10846"/>
                    <a:pt x="105302" y="-1382"/>
                    <a:pt x="120555" y="-1382"/>
                  </a:cubicBezTo>
                  <a:cubicBezTo>
                    <a:pt x="130127" y="-1382"/>
                    <a:pt x="138635" y="4112"/>
                    <a:pt x="145730" y="11019"/>
                  </a:cubicBezTo>
                  <a:cubicBezTo>
                    <a:pt x="149098" y="389"/>
                    <a:pt x="159386" y="-1382"/>
                    <a:pt x="163993" y="-1382"/>
                  </a:cubicBezTo>
                  <a:cubicBezTo>
                    <a:pt x="170380" y="-1382"/>
                    <a:pt x="174813" y="2516"/>
                    <a:pt x="178007" y="8011"/>
                  </a:cubicBezTo>
                  <a:cubicBezTo>
                    <a:pt x="181908" y="14918"/>
                    <a:pt x="184211" y="25018"/>
                    <a:pt x="184211" y="25733"/>
                  </a:cubicBezTo>
                  <a:cubicBezTo>
                    <a:pt x="184211" y="28034"/>
                    <a:pt x="181908" y="28034"/>
                    <a:pt x="181375" y="28034"/>
                  </a:cubicBezTo>
                  <a:cubicBezTo>
                    <a:pt x="178889" y="28034"/>
                    <a:pt x="178714" y="27328"/>
                    <a:pt x="177475" y="22540"/>
                  </a:cubicBezTo>
                  <a:cubicBezTo>
                    <a:pt x="175345" y="14037"/>
                    <a:pt x="171977" y="3580"/>
                    <a:pt x="164526" y="3580"/>
                  </a:cubicBezTo>
                  <a:cubicBezTo>
                    <a:pt x="159918" y="3580"/>
                    <a:pt x="158679" y="7479"/>
                    <a:pt x="158679" y="12258"/>
                  </a:cubicBezTo>
                  <a:cubicBezTo>
                    <a:pt x="158679" y="15276"/>
                    <a:pt x="160092" y="21651"/>
                    <a:pt x="161332" y="26265"/>
                  </a:cubicBezTo>
                  <a:cubicBezTo>
                    <a:pt x="162579" y="31044"/>
                    <a:pt x="164351" y="38309"/>
                    <a:pt x="165233" y="42216"/>
                  </a:cubicBezTo>
                  <a:lnTo>
                    <a:pt x="168784" y="55681"/>
                  </a:lnTo>
                  <a:cubicBezTo>
                    <a:pt x="169848" y="60287"/>
                    <a:pt x="171977" y="68616"/>
                    <a:pt x="171977" y="69504"/>
                  </a:cubicBezTo>
                  <a:cubicBezTo>
                    <a:pt x="171977" y="73403"/>
                    <a:pt x="168784" y="75174"/>
                    <a:pt x="165948" y="75174"/>
                  </a:cubicBezTo>
                  <a:cubicBezTo>
                    <a:pt x="162929" y="75174"/>
                    <a:pt x="158854" y="73046"/>
                    <a:pt x="157789" y="68084"/>
                  </a:cubicBezTo>
                  <a:close/>
                  <a:moveTo>
                    <a:pt x="146445" y="22540"/>
                  </a:moveTo>
                  <a:cubicBezTo>
                    <a:pt x="145198" y="17577"/>
                    <a:pt x="141297" y="14037"/>
                    <a:pt x="137396" y="10670"/>
                  </a:cubicBezTo>
                  <a:cubicBezTo>
                    <a:pt x="135800" y="9248"/>
                    <a:pt x="128713" y="3580"/>
                    <a:pt x="121087" y="3580"/>
                  </a:cubicBezTo>
                  <a:cubicBezTo>
                    <a:pt x="114525" y="3580"/>
                    <a:pt x="108138" y="8184"/>
                    <a:pt x="108138" y="20770"/>
                  </a:cubicBezTo>
                  <a:cubicBezTo>
                    <a:pt x="108138" y="30162"/>
                    <a:pt x="113285" y="49655"/>
                    <a:pt x="117361" y="56745"/>
                  </a:cubicBezTo>
                  <a:cubicBezTo>
                    <a:pt x="125520" y="70919"/>
                    <a:pt x="134560" y="73578"/>
                    <a:pt x="139525" y="73578"/>
                  </a:cubicBezTo>
                  <a:cubicBezTo>
                    <a:pt x="151934" y="73578"/>
                    <a:pt x="155310" y="60111"/>
                    <a:pt x="155310" y="58159"/>
                  </a:cubicBezTo>
                  <a:cubicBezTo>
                    <a:pt x="155310" y="57452"/>
                    <a:pt x="154953" y="56213"/>
                    <a:pt x="154778" y="55681"/>
                  </a:cubicBezTo>
                  <a:lnTo>
                    <a:pt x="146445" y="22540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368" name="任意多边形: 形状 1367">
              <a:extLst>
                <a:ext uri="{FF2B5EF4-FFF2-40B4-BE49-F238E27FC236}">
                  <a16:creationId xmlns:a16="http://schemas.microsoft.com/office/drawing/2014/main" id="{972D1F21-5ACA-241D-88C9-BA05B1BAF010}"/>
                </a:ext>
              </a:extLst>
            </p:cNvPr>
            <p:cNvSpPr/>
            <p:nvPr>
              <p:custDataLst>
                <p:tags r:id="rId108"/>
              </p:custDataLst>
            </p:nvPr>
          </p:nvSpPr>
          <p:spPr>
            <a:xfrm flipV="1">
              <a:off x="7155216" y="-14611492"/>
              <a:ext cx="73761" cy="13649"/>
            </a:xfrm>
            <a:custGeom>
              <a:avLst/>
              <a:gdLst>
                <a:gd name="connsiteX0" fmla="*/ 73762 w 73761"/>
                <a:gd name="connsiteY0" fmla="*/ 5363 h 13649"/>
                <a:gd name="connsiteX1" fmla="*/ 64896 w 73761"/>
                <a:gd name="connsiteY1" fmla="*/ 12272 h 13649"/>
                <a:gd name="connsiteX2" fmla="*/ 8866 w 73761"/>
                <a:gd name="connsiteY2" fmla="*/ 12272 h 13649"/>
                <a:gd name="connsiteX3" fmla="*/ 0 w 73761"/>
                <a:gd name="connsiteY3" fmla="*/ 5539 h 13649"/>
                <a:gd name="connsiteX4" fmla="*/ 8866 w 73761"/>
                <a:gd name="connsiteY4" fmla="*/ -1378 h 13649"/>
                <a:gd name="connsiteX5" fmla="*/ 64896 w 73761"/>
                <a:gd name="connsiteY5" fmla="*/ -1378 h 13649"/>
                <a:gd name="connsiteX6" fmla="*/ 73762 w 73761"/>
                <a:gd name="connsiteY6" fmla="*/ 5363 h 13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761" h="13649">
                  <a:moveTo>
                    <a:pt x="73762" y="5363"/>
                  </a:moveTo>
                  <a:cubicBezTo>
                    <a:pt x="73762" y="12272"/>
                    <a:pt x="67025" y="12272"/>
                    <a:pt x="64896" y="12272"/>
                  </a:cubicBezTo>
                  <a:lnTo>
                    <a:pt x="8866" y="12272"/>
                  </a:lnTo>
                  <a:cubicBezTo>
                    <a:pt x="6919" y="12272"/>
                    <a:pt x="0" y="12272"/>
                    <a:pt x="0" y="5539"/>
                  </a:cubicBezTo>
                  <a:cubicBezTo>
                    <a:pt x="0" y="-1378"/>
                    <a:pt x="6737" y="-1378"/>
                    <a:pt x="8866" y="-1378"/>
                  </a:cubicBezTo>
                  <a:lnTo>
                    <a:pt x="64896" y="-1378"/>
                  </a:lnTo>
                  <a:cubicBezTo>
                    <a:pt x="66850" y="-1378"/>
                    <a:pt x="73762" y="-1378"/>
                    <a:pt x="73762" y="5363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369" name="任意多边形: 形状 1368">
              <a:extLst>
                <a:ext uri="{FF2B5EF4-FFF2-40B4-BE49-F238E27FC236}">
                  <a16:creationId xmlns:a16="http://schemas.microsoft.com/office/drawing/2014/main" id="{45A8955E-2277-2AF4-69D6-35652794416B}"/>
                </a:ext>
              </a:extLst>
            </p:cNvPr>
            <p:cNvSpPr/>
            <p:nvPr>
              <p:custDataLst>
                <p:tags r:id="rId109"/>
              </p:custDataLst>
            </p:nvPr>
          </p:nvSpPr>
          <p:spPr>
            <a:xfrm flipV="1">
              <a:off x="7250241" y="-14744404"/>
              <a:ext cx="39720" cy="124758"/>
            </a:xfrm>
            <a:custGeom>
              <a:avLst/>
              <a:gdLst>
                <a:gd name="connsiteX0" fmla="*/ 39006 w 39720"/>
                <a:gd name="connsiteY0" fmla="*/ 118055 h 124758"/>
                <a:gd name="connsiteX1" fmla="*/ 39721 w 39720"/>
                <a:gd name="connsiteY1" fmla="*/ 120898 h 124758"/>
                <a:gd name="connsiteX2" fmla="*/ 36877 w 39720"/>
                <a:gd name="connsiteY2" fmla="*/ 123374 h 124758"/>
                <a:gd name="connsiteX3" fmla="*/ 14180 w 39720"/>
                <a:gd name="connsiteY3" fmla="*/ 121605 h 124758"/>
                <a:gd name="connsiteX4" fmla="*/ 10462 w 39720"/>
                <a:gd name="connsiteY4" fmla="*/ 117531 h 124758"/>
                <a:gd name="connsiteX5" fmla="*/ 14895 w 39720"/>
                <a:gd name="connsiteY5" fmla="*/ 115045 h 124758"/>
                <a:gd name="connsiteX6" fmla="*/ 23403 w 39720"/>
                <a:gd name="connsiteY6" fmla="*/ 112385 h 124758"/>
                <a:gd name="connsiteX7" fmla="*/ 22696 w 39720"/>
                <a:gd name="connsiteY7" fmla="*/ 108487 h 124758"/>
                <a:gd name="connsiteX8" fmla="*/ 707 w 39720"/>
                <a:gd name="connsiteY8" fmla="*/ 20942 h 124758"/>
                <a:gd name="connsiteX9" fmla="*/ 0 w 39720"/>
                <a:gd name="connsiteY9" fmla="*/ 15448 h 124758"/>
                <a:gd name="connsiteX10" fmla="*/ 18613 w 39720"/>
                <a:gd name="connsiteY10" fmla="*/ -1384 h 124758"/>
                <a:gd name="connsiteX11" fmla="*/ 32802 w 39720"/>
                <a:gd name="connsiteY11" fmla="*/ 8009 h 124758"/>
                <a:gd name="connsiteX12" fmla="*/ 39006 w 39720"/>
                <a:gd name="connsiteY12" fmla="*/ 25731 h 124758"/>
                <a:gd name="connsiteX13" fmla="*/ 36170 w 39720"/>
                <a:gd name="connsiteY13" fmla="*/ 28032 h 124758"/>
                <a:gd name="connsiteX14" fmla="*/ 32627 w 39720"/>
                <a:gd name="connsiteY14" fmla="*/ 23777 h 124758"/>
                <a:gd name="connsiteX15" fmla="*/ 19328 w 39720"/>
                <a:gd name="connsiteY15" fmla="*/ 3579 h 124758"/>
                <a:gd name="connsiteX16" fmla="*/ 13299 w 39720"/>
                <a:gd name="connsiteY16" fmla="*/ 12257 h 124758"/>
                <a:gd name="connsiteX17" fmla="*/ 14363 w 39720"/>
                <a:gd name="connsiteY17" fmla="*/ 19530 h 124758"/>
                <a:gd name="connsiteX18" fmla="*/ 39006 w 39720"/>
                <a:gd name="connsiteY18" fmla="*/ 118055 h 124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9720" h="124758">
                  <a:moveTo>
                    <a:pt x="39006" y="118055"/>
                  </a:moveTo>
                  <a:cubicBezTo>
                    <a:pt x="39189" y="118412"/>
                    <a:pt x="39721" y="120715"/>
                    <a:pt x="39721" y="120898"/>
                  </a:cubicBezTo>
                  <a:cubicBezTo>
                    <a:pt x="39721" y="121778"/>
                    <a:pt x="39006" y="123374"/>
                    <a:pt x="36877" y="123374"/>
                  </a:cubicBezTo>
                  <a:cubicBezTo>
                    <a:pt x="33334" y="123374"/>
                    <a:pt x="18613" y="121961"/>
                    <a:pt x="14180" y="121605"/>
                  </a:cubicBezTo>
                  <a:cubicBezTo>
                    <a:pt x="12941" y="121429"/>
                    <a:pt x="10462" y="121246"/>
                    <a:pt x="10462" y="117531"/>
                  </a:cubicBezTo>
                  <a:cubicBezTo>
                    <a:pt x="10462" y="115045"/>
                    <a:pt x="12941" y="115045"/>
                    <a:pt x="14895" y="115045"/>
                  </a:cubicBezTo>
                  <a:cubicBezTo>
                    <a:pt x="23403" y="115045"/>
                    <a:pt x="23403" y="113808"/>
                    <a:pt x="23403" y="112385"/>
                  </a:cubicBezTo>
                  <a:cubicBezTo>
                    <a:pt x="23403" y="111146"/>
                    <a:pt x="23046" y="110083"/>
                    <a:pt x="22696" y="108487"/>
                  </a:cubicBezTo>
                  <a:lnTo>
                    <a:pt x="707" y="20942"/>
                  </a:lnTo>
                  <a:cubicBezTo>
                    <a:pt x="175" y="19171"/>
                    <a:pt x="0" y="17219"/>
                    <a:pt x="0" y="15448"/>
                  </a:cubicBezTo>
                  <a:cubicBezTo>
                    <a:pt x="0" y="4110"/>
                    <a:pt x="10105" y="-1384"/>
                    <a:pt x="18613" y="-1384"/>
                  </a:cubicBezTo>
                  <a:cubicBezTo>
                    <a:pt x="22871" y="-1384"/>
                    <a:pt x="28194" y="29"/>
                    <a:pt x="32802" y="8009"/>
                  </a:cubicBezTo>
                  <a:cubicBezTo>
                    <a:pt x="36527" y="14567"/>
                    <a:pt x="39006" y="25016"/>
                    <a:pt x="39006" y="25731"/>
                  </a:cubicBezTo>
                  <a:cubicBezTo>
                    <a:pt x="39006" y="28032"/>
                    <a:pt x="36702" y="28032"/>
                    <a:pt x="36170" y="28032"/>
                  </a:cubicBezTo>
                  <a:cubicBezTo>
                    <a:pt x="33691" y="28032"/>
                    <a:pt x="33334" y="26968"/>
                    <a:pt x="32627" y="23777"/>
                  </a:cubicBezTo>
                  <a:cubicBezTo>
                    <a:pt x="30323" y="14916"/>
                    <a:pt x="26947" y="3579"/>
                    <a:pt x="19328" y="3579"/>
                  </a:cubicBezTo>
                  <a:cubicBezTo>
                    <a:pt x="14538" y="3579"/>
                    <a:pt x="13299" y="8009"/>
                    <a:pt x="13299" y="12257"/>
                  </a:cubicBezTo>
                  <a:cubicBezTo>
                    <a:pt x="13299" y="14209"/>
                    <a:pt x="13831" y="17576"/>
                    <a:pt x="14363" y="19530"/>
                  </a:cubicBezTo>
                  <a:lnTo>
                    <a:pt x="39006" y="118055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370" name="任意多边形: 形状 1369">
              <a:extLst>
                <a:ext uri="{FF2B5EF4-FFF2-40B4-BE49-F238E27FC236}">
                  <a16:creationId xmlns:a16="http://schemas.microsoft.com/office/drawing/2014/main" id="{9F65C02D-7F0B-5694-E277-530A58AA609D}"/>
                </a:ext>
              </a:extLst>
            </p:cNvPr>
            <p:cNvSpPr/>
            <p:nvPr>
              <p:custDataLst>
                <p:tags r:id="rId110"/>
              </p:custDataLst>
            </p:nvPr>
          </p:nvSpPr>
          <p:spPr>
            <a:xfrm flipV="1">
              <a:off x="7312416" y="-14699568"/>
              <a:ext cx="108342" cy="79922"/>
            </a:xfrm>
            <a:custGeom>
              <a:avLst/>
              <a:gdLst>
                <a:gd name="connsiteX0" fmla="*/ 13299 w 108342"/>
                <a:gd name="connsiteY0" fmla="*/ 11551 h 79922"/>
                <a:gd name="connsiteX1" fmla="*/ 11528 w 108342"/>
                <a:gd name="connsiteY1" fmla="*/ 4286 h 79922"/>
                <a:gd name="connsiteX2" fmla="*/ 17557 w 108342"/>
                <a:gd name="connsiteY2" fmla="*/ -1382 h 79922"/>
                <a:gd name="connsiteX3" fmla="*/ 24469 w 108342"/>
                <a:gd name="connsiteY3" fmla="*/ 2516 h 79922"/>
                <a:gd name="connsiteX4" fmla="*/ 27662 w 108342"/>
                <a:gd name="connsiteY4" fmla="*/ 13505 h 79922"/>
                <a:gd name="connsiteX5" fmla="*/ 31563 w 108342"/>
                <a:gd name="connsiteY5" fmla="*/ 29448 h 79922"/>
                <a:gd name="connsiteX6" fmla="*/ 34573 w 108342"/>
                <a:gd name="connsiteY6" fmla="*/ 41326 h 79922"/>
                <a:gd name="connsiteX7" fmla="*/ 42025 w 108342"/>
                <a:gd name="connsiteY7" fmla="*/ 57277 h 79922"/>
                <a:gd name="connsiteX8" fmla="*/ 68622 w 108342"/>
                <a:gd name="connsiteY8" fmla="*/ 73578 h 79922"/>
                <a:gd name="connsiteX9" fmla="*/ 79085 w 108342"/>
                <a:gd name="connsiteY9" fmla="*/ 61175 h 79922"/>
                <a:gd name="connsiteX10" fmla="*/ 68622 w 108342"/>
                <a:gd name="connsiteY10" fmla="*/ 23430 h 79922"/>
                <a:gd name="connsiteX11" fmla="*/ 65961 w 108342"/>
                <a:gd name="connsiteY11" fmla="*/ 13854 h 79922"/>
                <a:gd name="connsiteX12" fmla="*/ 82802 w 108342"/>
                <a:gd name="connsiteY12" fmla="*/ -1382 h 79922"/>
                <a:gd name="connsiteX13" fmla="*/ 108343 w 108342"/>
                <a:gd name="connsiteY13" fmla="*/ 25733 h 79922"/>
                <a:gd name="connsiteX14" fmla="*/ 105499 w 108342"/>
                <a:gd name="connsiteY14" fmla="*/ 28034 h 79922"/>
                <a:gd name="connsiteX15" fmla="*/ 102131 w 108342"/>
                <a:gd name="connsiteY15" fmla="*/ 25018 h 79922"/>
                <a:gd name="connsiteX16" fmla="*/ 83335 w 108342"/>
                <a:gd name="connsiteY16" fmla="*/ 3580 h 79922"/>
                <a:gd name="connsiteX17" fmla="*/ 78902 w 108342"/>
                <a:gd name="connsiteY17" fmla="*/ 9780 h 79922"/>
                <a:gd name="connsiteX18" fmla="*/ 82985 w 108342"/>
                <a:gd name="connsiteY18" fmla="*/ 24135 h 79922"/>
                <a:gd name="connsiteX19" fmla="*/ 92383 w 108342"/>
                <a:gd name="connsiteY19" fmla="*/ 58340 h 79922"/>
                <a:gd name="connsiteX20" fmla="*/ 69329 w 108342"/>
                <a:gd name="connsiteY20" fmla="*/ 78541 h 79922"/>
                <a:gd name="connsiteX21" fmla="*/ 39364 w 108342"/>
                <a:gd name="connsiteY21" fmla="*/ 62414 h 79922"/>
                <a:gd name="connsiteX22" fmla="*/ 20393 w 108342"/>
                <a:gd name="connsiteY22" fmla="*/ 78541 h 79922"/>
                <a:gd name="connsiteX23" fmla="*/ 6387 w 108342"/>
                <a:gd name="connsiteY23" fmla="*/ 68972 h 79922"/>
                <a:gd name="connsiteX24" fmla="*/ 0 w 108342"/>
                <a:gd name="connsiteY24" fmla="*/ 51426 h 79922"/>
                <a:gd name="connsiteX25" fmla="*/ 3012 w 108342"/>
                <a:gd name="connsiteY25" fmla="*/ 49123 h 79922"/>
                <a:gd name="connsiteX26" fmla="*/ 6920 w 108342"/>
                <a:gd name="connsiteY26" fmla="*/ 54443 h 79922"/>
                <a:gd name="connsiteX27" fmla="*/ 19860 w 108342"/>
                <a:gd name="connsiteY27" fmla="*/ 73578 h 79922"/>
                <a:gd name="connsiteX28" fmla="*/ 25708 w 108342"/>
                <a:gd name="connsiteY28" fmla="*/ 64891 h 79922"/>
                <a:gd name="connsiteX29" fmla="*/ 22872 w 108342"/>
                <a:gd name="connsiteY29" fmla="*/ 50187 h 79922"/>
                <a:gd name="connsiteX30" fmla="*/ 18971 w 108342"/>
                <a:gd name="connsiteY30" fmla="*/ 34236 h 79922"/>
                <a:gd name="connsiteX31" fmla="*/ 13299 w 108342"/>
                <a:gd name="connsiteY31" fmla="*/ 11551 h 79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08342" h="79922">
                  <a:moveTo>
                    <a:pt x="13299" y="11551"/>
                  </a:moveTo>
                  <a:cubicBezTo>
                    <a:pt x="12592" y="9248"/>
                    <a:pt x="11528" y="4818"/>
                    <a:pt x="11528" y="4286"/>
                  </a:cubicBezTo>
                  <a:cubicBezTo>
                    <a:pt x="11528" y="389"/>
                    <a:pt x="14721" y="-1382"/>
                    <a:pt x="17557" y="-1382"/>
                  </a:cubicBezTo>
                  <a:cubicBezTo>
                    <a:pt x="20743" y="-1382"/>
                    <a:pt x="23587" y="921"/>
                    <a:pt x="24469" y="2516"/>
                  </a:cubicBezTo>
                  <a:cubicBezTo>
                    <a:pt x="25359" y="4112"/>
                    <a:pt x="26772" y="9780"/>
                    <a:pt x="27662" y="13505"/>
                  </a:cubicBezTo>
                  <a:cubicBezTo>
                    <a:pt x="28552" y="16872"/>
                    <a:pt x="30498" y="25018"/>
                    <a:pt x="31563" y="29448"/>
                  </a:cubicBezTo>
                  <a:cubicBezTo>
                    <a:pt x="32627" y="33355"/>
                    <a:pt x="33691" y="37253"/>
                    <a:pt x="34573" y="41326"/>
                  </a:cubicBezTo>
                  <a:cubicBezTo>
                    <a:pt x="36528" y="48591"/>
                    <a:pt x="36885" y="50011"/>
                    <a:pt x="42025" y="57277"/>
                  </a:cubicBezTo>
                  <a:cubicBezTo>
                    <a:pt x="46990" y="64367"/>
                    <a:pt x="55324" y="73578"/>
                    <a:pt x="68622" y="73578"/>
                  </a:cubicBezTo>
                  <a:cubicBezTo>
                    <a:pt x="78902" y="73578"/>
                    <a:pt x="79085" y="64542"/>
                    <a:pt x="79085" y="61175"/>
                  </a:cubicBezTo>
                  <a:cubicBezTo>
                    <a:pt x="79085" y="50545"/>
                    <a:pt x="71458" y="30869"/>
                    <a:pt x="68622" y="23430"/>
                  </a:cubicBezTo>
                  <a:cubicBezTo>
                    <a:pt x="66668" y="18467"/>
                    <a:pt x="65961" y="16872"/>
                    <a:pt x="65961" y="13854"/>
                  </a:cubicBezTo>
                  <a:cubicBezTo>
                    <a:pt x="65961" y="4461"/>
                    <a:pt x="73762" y="-1382"/>
                    <a:pt x="82802" y="-1382"/>
                  </a:cubicBezTo>
                  <a:cubicBezTo>
                    <a:pt x="100534" y="-1382"/>
                    <a:pt x="108343" y="23072"/>
                    <a:pt x="108343" y="25733"/>
                  </a:cubicBezTo>
                  <a:cubicBezTo>
                    <a:pt x="108343" y="28034"/>
                    <a:pt x="106031" y="28034"/>
                    <a:pt x="105499" y="28034"/>
                  </a:cubicBezTo>
                  <a:cubicBezTo>
                    <a:pt x="103021" y="28034"/>
                    <a:pt x="102845" y="26970"/>
                    <a:pt x="102131" y="25018"/>
                  </a:cubicBezTo>
                  <a:cubicBezTo>
                    <a:pt x="98055" y="10846"/>
                    <a:pt x="90429" y="3580"/>
                    <a:pt x="83335" y="3580"/>
                  </a:cubicBezTo>
                  <a:cubicBezTo>
                    <a:pt x="79617" y="3580"/>
                    <a:pt x="78902" y="6057"/>
                    <a:pt x="78902" y="9780"/>
                  </a:cubicBezTo>
                  <a:cubicBezTo>
                    <a:pt x="78902" y="13854"/>
                    <a:pt x="79792" y="16157"/>
                    <a:pt x="82985" y="24135"/>
                  </a:cubicBezTo>
                  <a:cubicBezTo>
                    <a:pt x="85114" y="29631"/>
                    <a:pt x="92383" y="48416"/>
                    <a:pt x="92383" y="58340"/>
                  </a:cubicBezTo>
                  <a:cubicBezTo>
                    <a:pt x="92383" y="75531"/>
                    <a:pt x="78727" y="78541"/>
                    <a:pt x="69329" y="78541"/>
                  </a:cubicBezTo>
                  <a:cubicBezTo>
                    <a:pt x="54617" y="78541"/>
                    <a:pt x="44686" y="69504"/>
                    <a:pt x="39364" y="62414"/>
                  </a:cubicBezTo>
                  <a:cubicBezTo>
                    <a:pt x="38124" y="74642"/>
                    <a:pt x="27662" y="78541"/>
                    <a:pt x="20393" y="78541"/>
                  </a:cubicBezTo>
                  <a:cubicBezTo>
                    <a:pt x="12767" y="78541"/>
                    <a:pt x="8691" y="73046"/>
                    <a:pt x="6387" y="68972"/>
                  </a:cubicBezTo>
                  <a:cubicBezTo>
                    <a:pt x="2487" y="62414"/>
                    <a:pt x="0" y="52314"/>
                    <a:pt x="0" y="51426"/>
                  </a:cubicBezTo>
                  <a:cubicBezTo>
                    <a:pt x="0" y="49123"/>
                    <a:pt x="2487" y="49123"/>
                    <a:pt x="3012" y="49123"/>
                  </a:cubicBezTo>
                  <a:cubicBezTo>
                    <a:pt x="5498" y="49123"/>
                    <a:pt x="5673" y="49655"/>
                    <a:pt x="6920" y="54443"/>
                  </a:cubicBezTo>
                  <a:cubicBezTo>
                    <a:pt x="9573" y="64891"/>
                    <a:pt x="12941" y="73578"/>
                    <a:pt x="19860" y="73578"/>
                  </a:cubicBezTo>
                  <a:cubicBezTo>
                    <a:pt x="24469" y="73578"/>
                    <a:pt x="25708" y="69680"/>
                    <a:pt x="25708" y="64891"/>
                  </a:cubicBezTo>
                  <a:cubicBezTo>
                    <a:pt x="25708" y="61526"/>
                    <a:pt x="24119" y="54975"/>
                    <a:pt x="22872" y="50187"/>
                  </a:cubicBezTo>
                  <a:cubicBezTo>
                    <a:pt x="21632" y="45399"/>
                    <a:pt x="19860" y="38134"/>
                    <a:pt x="18971" y="34236"/>
                  </a:cubicBezTo>
                  <a:lnTo>
                    <a:pt x="13299" y="11551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371" name="任意多边形: 形状 1370">
              <a:extLst>
                <a:ext uri="{FF2B5EF4-FFF2-40B4-BE49-F238E27FC236}">
                  <a16:creationId xmlns:a16="http://schemas.microsoft.com/office/drawing/2014/main" id="{21377E8F-C9A5-90CC-28C6-8B5706DDF40E}"/>
                </a:ext>
              </a:extLst>
            </p:cNvPr>
            <p:cNvSpPr/>
            <p:nvPr>
              <p:custDataLst>
                <p:tags r:id="rId111"/>
              </p:custDataLst>
            </p:nvPr>
          </p:nvSpPr>
          <p:spPr>
            <a:xfrm flipV="1">
              <a:off x="6561838" y="-14557602"/>
              <a:ext cx="53726" cy="119265"/>
            </a:xfrm>
            <a:custGeom>
              <a:avLst/>
              <a:gdLst>
                <a:gd name="connsiteX0" fmla="*/ 49119 w 53726"/>
                <a:gd name="connsiteY0" fmla="*/ 111162 h 119265"/>
                <a:gd name="connsiteX1" fmla="*/ 42025 w 53726"/>
                <a:gd name="connsiteY1" fmla="*/ 117896 h 119265"/>
                <a:gd name="connsiteX2" fmla="*/ 32094 w 53726"/>
                <a:gd name="connsiteY2" fmla="*/ 108154 h 119265"/>
                <a:gd name="connsiteX3" fmla="*/ 39188 w 53726"/>
                <a:gd name="connsiteY3" fmla="*/ 101413 h 119265"/>
                <a:gd name="connsiteX4" fmla="*/ 49119 w 53726"/>
                <a:gd name="connsiteY4" fmla="*/ 111162 h 119265"/>
                <a:gd name="connsiteX5" fmla="*/ 12941 w 53726"/>
                <a:gd name="connsiteY5" fmla="*/ 21132 h 119265"/>
                <a:gd name="connsiteX6" fmla="*/ 11352 w 53726"/>
                <a:gd name="connsiteY6" fmla="*/ 13693 h 119265"/>
                <a:gd name="connsiteX7" fmla="*/ 28194 w 53726"/>
                <a:gd name="connsiteY7" fmla="*/ -1369 h 119265"/>
                <a:gd name="connsiteX8" fmla="*/ 53726 w 53726"/>
                <a:gd name="connsiteY8" fmla="*/ 25745 h 119265"/>
                <a:gd name="connsiteX9" fmla="*/ 50890 w 53726"/>
                <a:gd name="connsiteY9" fmla="*/ 28048 h 119265"/>
                <a:gd name="connsiteX10" fmla="*/ 47522 w 53726"/>
                <a:gd name="connsiteY10" fmla="*/ 25031 h 119265"/>
                <a:gd name="connsiteX11" fmla="*/ 28726 w 53726"/>
                <a:gd name="connsiteY11" fmla="*/ 3593 h 119265"/>
                <a:gd name="connsiteX12" fmla="*/ 24293 w 53726"/>
                <a:gd name="connsiteY12" fmla="*/ 9794 h 119265"/>
                <a:gd name="connsiteX13" fmla="*/ 27129 w 53726"/>
                <a:gd name="connsiteY13" fmla="*/ 21132 h 119265"/>
                <a:gd name="connsiteX14" fmla="*/ 32802 w 53726"/>
                <a:gd name="connsiteY14" fmla="*/ 35314 h 119265"/>
                <a:gd name="connsiteX15" fmla="*/ 41492 w 53726"/>
                <a:gd name="connsiteY15" fmla="*/ 57823 h 119265"/>
                <a:gd name="connsiteX16" fmla="*/ 42557 w 53726"/>
                <a:gd name="connsiteY16" fmla="*/ 63492 h 119265"/>
                <a:gd name="connsiteX17" fmla="*/ 25707 w 53726"/>
                <a:gd name="connsiteY17" fmla="*/ 78553 h 119265"/>
                <a:gd name="connsiteX18" fmla="*/ 0 w 53726"/>
                <a:gd name="connsiteY18" fmla="*/ 51438 h 119265"/>
                <a:gd name="connsiteX19" fmla="*/ 3011 w 53726"/>
                <a:gd name="connsiteY19" fmla="*/ 49137 h 119265"/>
                <a:gd name="connsiteX20" fmla="*/ 6204 w 53726"/>
                <a:gd name="connsiteY20" fmla="*/ 51970 h 119265"/>
                <a:gd name="connsiteX21" fmla="*/ 25175 w 53726"/>
                <a:gd name="connsiteY21" fmla="*/ 73591 h 119265"/>
                <a:gd name="connsiteX22" fmla="*/ 29608 w 53726"/>
                <a:gd name="connsiteY22" fmla="*/ 67391 h 119265"/>
                <a:gd name="connsiteX23" fmla="*/ 24118 w 53726"/>
                <a:gd name="connsiteY23" fmla="*/ 49669 h 119265"/>
                <a:gd name="connsiteX24" fmla="*/ 12941 w 53726"/>
                <a:gd name="connsiteY24" fmla="*/ 21132 h 119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3726" h="119265">
                  <a:moveTo>
                    <a:pt x="49119" y="111162"/>
                  </a:moveTo>
                  <a:cubicBezTo>
                    <a:pt x="49119" y="113997"/>
                    <a:pt x="46990" y="117896"/>
                    <a:pt x="42025" y="117896"/>
                  </a:cubicBezTo>
                  <a:cubicBezTo>
                    <a:pt x="37234" y="117896"/>
                    <a:pt x="32094" y="113290"/>
                    <a:pt x="32094" y="108154"/>
                  </a:cubicBezTo>
                  <a:cubicBezTo>
                    <a:pt x="32094" y="105136"/>
                    <a:pt x="34398" y="101413"/>
                    <a:pt x="39188" y="101413"/>
                  </a:cubicBezTo>
                  <a:cubicBezTo>
                    <a:pt x="44328" y="101413"/>
                    <a:pt x="49119" y="106375"/>
                    <a:pt x="49119" y="111162"/>
                  </a:cubicBezTo>
                  <a:close/>
                  <a:moveTo>
                    <a:pt x="12941" y="21132"/>
                  </a:moveTo>
                  <a:cubicBezTo>
                    <a:pt x="12234" y="18831"/>
                    <a:pt x="11352" y="16702"/>
                    <a:pt x="11352" y="13693"/>
                  </a:cubicBezTo>
                  <a:cubicBezTo>
                    <a:pt x="11352" y="5364"/>
                    <a:pt x="18438" y="-1369"/>
                    <a:pt x="28194" y="-1369"/>
                  </a:cubicBezTo>
                  <a:cubicBezTo>
                    <a:pt x="45925" y="-1369"/>
                    <a:pt x="53726" y="23086"/>
                    <a:pt x="53726" y="25745"/>
                  </a:cubicBezTo>
                  <a:cubicBezTo>
                    <a:pt x="53726" y="28048"/>
                    <a:pt x="51423" y="28048"/>
                    <a:pt x="50890" y="28048"/>
                  </a:cubicBezTo>
                  <a:cubicBezTo>
                    <a:pt x="48404" y="28048"/>
                    <a:pt x="48229" y="26985"/>
                    <a:pt x="47522" y="25031"/>
                  </a:cubicBezTo>
                  <a:cubicBezTo>
                    <a:pt x="43438" y="10858"/>
                    <a:pt x="35637" y="3593"/>
                    <a:pt x="28726" y="3593"/>
                  </a:cubicBezTo>
                  <a:cubicBezTo>
                    <a:pt x="25175" y="3593"/>
                    <a:pt x="24293" y="5896"/>
                    <a:pt x="24293" y="9794"/>
                  </a:cubicBezTo>
                  <a:cubicBezTo>
                    <a:pt x="24293" y="13868"/>
                    <a:pt x="25532" y="17233"/>
                    <a:pt x="27129" y="21132"/>
                  </a:cubicBezTo>
                  <a:cubicBezTo>
                    <a:pt x="28901" y="25921"/>
                    <a:pt x="30855" y="30708"/>
                    <a:pt x="32802" y="35314"/>
                  </a:cubicBezTo>
                  <a:cubicBezTo>
                    <a:pt x="34398" y="39569"/>
                    <a:pt x="40785" y="55695"/>
                    <a:pt x="41492" y="57823"/>
                  </a:cubicBezTo>
                  <a:cubicBezTo>
                    <a:pt x="42025" y="59594"/>
                    <a:pt x="42557" y="61721"/>
                    <a:pt x="42557" y="63492"/>
                  </a:cubicBezTo>
                  <a:cubicBezTo>
                    <a:pt x="42557" y="71820"/>
                    <a:pt x="35462" y="78553"/>
                    <a:pt x="25707" y="78553"/>
                  </a:cubicBezTo>
                  <a:cubicBezTo>
                    <a:pt x="8159" y="78553"/>
                    <a:pt x="0" y="54456"/>
                    <a:pt x="0" y="51438"/>
                  </a:cubicBezTo>
                  <a:cubicBezTo>
                    <a:pt x="0" y="49137"/>
                    <a:pt x="2486" y="49137"/>
                    <a:pt x="3011" y="49137"/>
                  </a:cubicBezTo>
                  <a:cubicBezTo>
                    <a:pt x="5497" y="49137"/>
                    <a:pt x="5672" y="50026"/>
                    <a:pt x="6204" y="51970"/>
                  </a:cubicBezTo>
                  <a:cubicBezTo>
                    <a:pt x="10820" y="67216"/>
                    <a:pt x="18621" y="73591"/>
                    <a:pt x="25175" y="73591"/>
                  </a:cubicBezTo>
                  <a:cubicBezTo>
                    <a:pt x="28019" y="73591"/>
                    <a:pt x="29608" y="72178"/>
                    <a:pt x="29608" y="67391"/>
                  </a:cubicBezTo>
                  <a:cubicBezTo>
                    <a:pt x="29608" y="63317"/>
                    <a:pt x="28551" y="60658"/>
                    <a:pt x="24118" y="49669"/>
                  </a:cubicBezTo>
                  <a:lnTo>
                    <a:pt x="12941" y="21132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372" name="任意多边形: 形状 1371">
              <a:extLst>
                <a:ext uri="{FF2B5EF4-FFF2-40B4-BE49-F238E27FC236}">
                  <a16:creationId xmlns:a16="http://schemas.microsoft.com/office/drawing/2014/main" id="{940E8DC3-7015-AFC5-1DA5-6CC922F21261}"/>
                </a:ext>
              </a:extLst>
            </p:cNvPr>
            <p:cNvSpPr/>
            <p:nvPr>
              <p:custDataLst>
                <p:tags r:id="rId112"/>
              </p:custDataLst>
            </p:nvPr>
          </p:nvSpPr>
          <p:spPr>
            <a:xfrm flipV="1">
              <a:off x="7526706" y="-14603544"/>
              <a:ext cx="168400" cy="59223"/>
            </a:xfrm>
            <a:custGeom>
              <a:avLst/>
              <a:gdLst>
                <a:gd name="connsiteX0" fmla="*/ 159790 w 168400"/>
                <a:gd name="connsiteY0" fmla="*/ 47725 h 59223"/>
                <a:gd name="connsiteX1" fmla="*/ 168401 w 168400"/>
                <a:gd name="connsiteY1" fmla="*/ 52791 h 59223"/>
                <a:gd name="connsiteX2" fmla="*/ 160044 w 168400"/>
                <a:gd name="connsiteY2" fmla="*/ 57848 h 59223"/>
                <a:gd name="connsiteX3" fmla="*/ 8358 w 168400"/>
                <a:gd name="connsiteY3" fmla="*/ 57848 h 59223"/>
                <a:gd name="connsiteX4" fmla="*/ 0 w 168400"/>
                <a:gd name="connsiteY4" fmla="*/ 52791 h 59223"/>
                <a:gd name="connsiteX5" fmla="*/ 8611 w 168400"/>
                <a:gd name="connsiteY5" fmla="*/ 47725 h 59223"/>
                <a:gd name="connsiteX6" fmla="*/ 159790 w 168400"/>
                <a:gd name="connsiteY6" fmla="*/ 47725 h 59223"/>
                <a:gd name="connsiteX7" fmla="*/ 160044 w 168400"/>
                <a:gd name="connsiteY7" fmla="*/ -1375 h 59223"/>
                <a:gd name="connsiteX8" fmla="*/ 168401 w 168400"/>
                <a:gd name="connsiteY8" fmla="*/ 3691 h 59223"/>
                <a:gd name="connsiteX9" fmla="*/ 159790 w 168400"/>
                <a:gd name="connsiteY9" fmla="*/ 8756 h 59223"/>
                <a:gd name="connsiteX10" fmla="*/ 8611 w 168400"/>
                <a:gd name="connsiteY10" fmla="*/ 8756 h 59223"/>
                <a:gd name="connsiteX11" fmla="*/ 0 w 168400"/>
                <a:gd name="connsiteY11" fmla="*/ 3691 h 59223"/>
                <a:gd name="connsiteX12" fmla="*/ 8358 w 168400"/>
                <a:gd name="connsiteY12" fmla="*/ -1375 h 59223"/>
                <a:gd name="connsiteX13" fmla="*/ 160044 w 168400"/>
                <a:gd name="connsiteY13" fmla="*/ -1375 h 59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8400" h="59223">
                  <a:moveTo>
                    <a:pt x="159790" y="47725"/>
                  </a:moveTo>
                  <a:cubicBezTo>
                    <a:pt x="163586" y="47725"/>
                    <a:pt x="168401" y="47725"/>
                    <a:pt x="168401" y="52791"/>
                  </a:cubicBezTo>
                  <a:cubicBezTo>
                    <a:pt x="168401" y="57848"/>
                    <a:pt x="163586" y="57848"/>
                    <a:pt x="160044" y="57848"/>
                  </a:cubicBezTo>
                  <a:lnTo>
                    <a:pt x="8358" y="57848"/>
                  </a:lnTo>
                  <a:cubicBezTo>
                    <a:pt x="4815" y="57848"/>
                    <a:pt x="0" y="57848"/>
                    <a:pt x="0" y="52791"/>
                  </a:cubicBezTo>
                  <a:cubicBezTo>
                    <a:pt x="0" y="47725"/>
                    <a:pt x="4815" y="47725"/>
                    <a:pt x="8611" y="47725"/>
                  </a:cubicBezTo>
                  <a:lnTo>
                    <a:pt x="159790" y="47725"/>
                  </a:lnTo>
                  <a:close/>
                  <a:moveTo>
                    <a:pt x="160044" y="-1375"/>
                  </a:moveTo>
                  <a:cubicBezTo>
                    <a:pt x="163586" y="-1375"/>
                    <a:pt x="168401" y="-1375"/>
                    <a:pt x="168401" y="3691"/>
                  </a:cubicBezTo>
                  <a:cubicBezTo>
                    <a:pt x="168401" y="8756"/>
                    <a:pt x="163586" y="8756"/>
                    <a:pt x="159790" y="8756"/>
                  </a:cubicBezTo>
                  <a:lnTo>
                    <a:pt x="8611" y="8756"/>
                  </a:lnTo>
                  <a:cubicBezTo>
                    <a:pt x="4815" y="8756"/>
                    <a:pt x="0" y="8756"/>
                    <a:pt x="0" y="3691"/>
                  </a:cubicBezTo>
                  <a:cubicBezTo>
                    <a:pt x="0" y="-1375"/>
                    <a:pt x="4815" y="-1375"/>
                    <a:pt x="8358" y="-1375"/>
                  </a:cubicBezTo>
                  <a:lnTo>
                    <a:pt x="160044" y="-1375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373" name="任意多边形: 形状 1372">
              <a:extLst>
                <a:ext uri="{FF2B5EF4-FFF2-40B4-BE49-F238E27FC236}">
                  <a16:creationId xmlns:a16="http://schemas.microsoft.com/office/drawing/2014/main" id="{64C831CD-A549-E3D7-1E19-75A2AB0DAB41}"/>
                </a:ext>
              </a:extLst>
            </p:cNvPr>
            <p:cNvSpPr/>
            <p:nvPr>
              <p:custDataLst>
                <p:tags r:id="rId113"/>
              </p:custDataLst>
            </p:nvPr>
          </p:nvSpPr>
          <p:spPr>
            <a:xfrm flipV="1">
              <a:off x="7795554" y="-14683523"/>
              <a:ext cx="142320" cy="172857"/>
            </a:xfrm>
            <a:custGeom>
              <a:avLst/>
              <a:gdLst>
                <a:gd name="connsiteX0" fmla="*/ 82048 w 142320"/>
                <a:gd name="connsiteY0" fmla="*/ 152250 h 172857"/>
                <a:gd name="connsiteX1" fmla="*/ 106356 w 142320"/>
                <a:gd name="connsiteY1" fmla="*/ 163637 h 172857"/>
                <a:gd name="connsiteX2" fmla="*/ 108891 w 142320"/>
                <a:gd name="connsiteY2" fmla="*/ 163637 h 172857"/>
                <a:gd name="connsiteX3" fmla="*/ 115977 w 142320"/>
                <a:gd name="connsiteY3" fmla="*/ 168447 h 172857"/>
                <a:gd name="connsiteX4" fmla="*/ 112180 w 142320"/>
                <a:gd name="connsiteY4" fmla="*/ 171480 h 172857"/>
                <a:gd name="connsiteX5" fmla="*/ 77233 w 142320"/>
                <a:gd name="connsiteY5" fmla="*/ 170727 h 172857"/>
                <a:gd name="connsiteX6" fmla="*/ 46092 w 142320"/>
                <a:gd name="connsiteY6" fmla="*/ 171480 h 172857"/>
                <a:gd name="connsiteX7" fmla="*/ 41278 w 142320"/>
                <a:gd name="connsiteY7" fmla="*/ 166678 h 172857"/>
                <a:gd name="connsiteX8" fmla="*/ 48118 w 142320"/>
                <a:gd name="connsiteY8" fmla="*/ 163637 h 172857"/>
                <a:gd name="connsiteX9" fmla="*/ 62806 w 142320"/>
                <a:gd name="connsiteY9" fmla="*/ 159332 h 172857"/>
                <a:gd name="connsiteX10" fmla="*/ 61790 w 142320"/>
                <a:gd name="connsiteY10" fmla="*/ 154529 h 172857"/>
                <a:gd name="connsiteX11" fmla="*/ 27606 w 142320"/>
                <a:gd name="connsiteY11" fmla="*/ 17098 h 172857"/>
                <a:gd name="connsiteX12" fmla="*/ 6840 w 142320"/>
                <a:gd name="connsiteY12" fmla="*/ 6466 h 172857"/>
                <a:gd name="connsiteX13" fmla="*/ 0 w 142320"/>
                <a:gd name="connsiteY13" fmla="*/ 1664 h 172857"/>
                <a:gd name="connsiteX14" fmla="*/ 6331 w 142320"/>
                <a:gd name="connsiteY14" fmla="*/ -1377 h 172857"/>
                <a:gd name="connsiteX15" fmla="*/ 114714 w 142320"/>
                <a:gd name="connsiteY15" fmla="*/ -1377 h 172857"/>
                <a:gd name="connsiteX16" fmla="*/ 122055 w 142320"/>
                <a:gd name="connsiteY16" fmla="*/ 3179 h 172857"/>
                <a:gd name="connsiteX17" fmla="*/ 141303 w 142320"/>
                <a:gd name="connsiteY17" fmla="*/ 57592 h 172857"/>
                <a:gd name="connsiteX18" fmla="*/ 142320 w 142320"/>
                <a:gd name="connsiteY18" fmla="*/ 60878 h 172857"/>
                <a:gd name="connsiteX19" fmla="*/ 138515 w 142320"/>
                <a:gd name="connsiteY19" fmla="*/ 63919 h 172857"/>
                <a:gd name="connsiteX20" fmla="*/ 133454 w 142320"/>
                <a:gd name="connsiteY20" fmla="*/ 58353 h 172857"/>
                <a:gd name="connsiteX21" fmla="*/ 74961 w 142320"/>
                <a:gd name="connsiteY21" fmla="*/ 6466 h 172857"/>
                <a:gd name="connsiteX22" fmla="*/ 54449 w 142320"/>
                <a:gd name="connsiteY22" fmla="*/ 6466 h 172857"/>
                <a:gd name="connsiteX23" fmla="*/ 46593 w 142320"/>
                <a:gd name="connsiteY23" fmla="*/ 8999 h 172857"/>
                <a:gd name="connsiteX24" fmla="*/ 47609 w 142320"/>
                <a:gd name="connsiteY24" fmla="*/ 14566 h 172857"/>
                <a:gd name="connsiteX25" fmla="*/ 82048 w 142320"/>
                <a:gd name="connsiteY25" fmla="*/ 152250 h 172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42320" h="172857">
                  <a:moveTo>
                    <a:pt x="82048" y="152250"/>
                  </a:moveTo>
                  <a:cubicBezTo>
                    <a:pt x="84328" y="161103"/>
                    <a:pt x="85844" y="163637"/>
                    <a:pt x="106356" y="163637"/>
                  </a:cubicBezTo>
                  <a:lnTo>
                    <a:pt x="108891" y="163637"/>
                  </a:lnTo>
                  <a:cubicBezTo>
                    <a:pt x="113197" y="163637"/>
                    <a:pt x="115977" y="163637"/>
                    <a:pt x="115977" y="168447"/>
                  </a:cubicBezTo>
                  <a:cubicBezTo>
                    <a:pt x="115977" y="171480"/>
                    <a:pt x="113197" y="171480"/>
                    <a:pt x="112180" y="171480"/>
                  </a:cubicBezTo>
                  <a:cubicBezTo>
                    <a:pt x="100788" y="171480"/>
                    <a:pt x="88887" y="170727"/>
                    <a:pt x="77233" y="170727"/>
                  </a:cubicBezTo>
                  <a:cubicBezTo>
                    <a:pt x="66858" y="170727"/>
                    <a:pt x="56221" y="171480"/>
                    <a:pt x="46092" y="171480"/>
                  </a:cubicBezTo>
                  <a:cubicBezTo>
                    <a:pt x="44566" y="171480"/>
                    <a:pt x="41278" y="171480"/>
                    <a:pt x="41278" y="166678"/>
                  </a:cubicBezTo>
                  <a:cubicBezTo>
                    <a:pt x="41278" y="163637"/>
                    <a:pt x="43304" y="163637"/>
                    <a:pt x="48118" y="163637"/>
                  </a:cubicBezTo>
                  <a:cubicBezTo>
                    <a:pt x="55967" y="163637"/>
                    <a:pt x="62806" y="163637"/>
                    <a:pt x="62806" y="159332"/>
                  </a:cubicBezTo>
                  <a:cubicBezTo>
                    <a:pt x="62806" y="158578"/>
                    <a:pt x="62806" y="158070"/>
                    <a:pt x="61790" y="154529"/>
                  </a:cubicBezTo>
                  <a:lnTo>
                    <a:pt x="27606" y="17098"/>
                  </a:lnTo>
                  <a:cubicBezTo>
                    <a:pt x="25580" y="8492"/>
                    <a:pt x="24063" y="6466"/>
                    <a:pt x="6840" y="6466"/>
                  </a:cubicBezTo>
                  <a:cubicBezTo>
                    <a:pt x="2788" y="6466"/>
                    <a:pt x="0" y="6466"/>
                    <a:pt x="0" y="1664"/>
                  </a:cubicBezTo>
                  <a:cubicBezTo>
                    <a:pt x="0" y="-1377"/>
                    <a:pt x="2280" y="-1377"/>
                    <a:pt x="6331" y="-1377"/>
                  </a:cubicBezTo>
                  <a:lnTo>
                    <a:pt x="114714" y="-1377"/>
                  </a:lnTo>
                  <a:cubicBezTo>
                    <a:pt x="120283" y="-1377"/>
                    <a:pt x="120537" y="-1124"/>
                    <a:pt x="122055" y="3179"/>
                  </a:cubicBezTo>
                  <a:lnTo>
                    <a:pt x="141303" y="57592"/>
                  </a:lnTo>
                  <a:cubicBezTo>
                    <a:pt x="141303" y="57846"/>
                    <a:pt x="142320" y="60633"/>
                    <a:pt x="142320" y="60878"/>
                  </a:cubicBezTo>
                  <a:cubicBezTo>
                    <a:pt x="142320" y="63919"/>
                    <a:pt x="139277" y="63919"/>
                    <a:pt x="138515" y="63919"/>
                  </a:cubicBezTo>
                  <a:cubicBezTo>
                    <a:pt x="135480" y="63919"/>
                    <a:pt x="135225" y="63157"/>
                    <a:pt x="133454" y="58353"/>
                  </a:cubicBezTo>
                  <a:cubicBezTo>
                    <a:pt x="125351" y="35828"/>
                    <a:pt x="114460" y="6466"/>
                    <a:pt x="74961" y="6466"/>
                  </a:cubicBezTo>
                  <a:lnTo>
                    <a:pt x="54449" y="6466"/>
                  </a:lnTo>
                  <a:cubicBezTo>
                    <a:pt x="46593" y="6466"/>
                    <a:pt x="46593" y="7229"/>
                    <a:pt x="46593" y="8999"/>
                  </a:cubicBezTo>
                  <a:cubicBezTo>
                    <a:pt x="46593" y="10516"/>
                    <a:pt x="47355" y="13049"/>
                    <a:pt x="47609" y="14566"/>
                  </a:cubicBezTo>
                  <a:lnTo>
                    <a:pt x="82048" y="152250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374" name="任意多边形: 形状 1373">
              <a:extLst>
                <a:ext uri="{FF2B5EF4-FFF2-40B4-BE49-F238E27FC236}">
                  <a16:creationId xmlns:a16="http://schemas.microsoft.com/office/drawing/2014/main" id="{F97698F6-72D1-3110-ED0B-416E0D7F0DB1}"/>
                </a:ext>
              </a:extLst>
            </p:cNvPr>
            <p:cNvSpPr/>
            <p:nvPr>
              <p:custDataLst>
                <p:tags r:id="rId114"/>
              </p:custDataLst>
            </p:nvPr>
          </p:nvSpPr>
          <p:spPr>
            <a:xfrm flipV="1">
              <a:off x="7953075" y="-14683523"/>
              <a:ext cx="1085452" cy="224745"/>
            </a:xfrm>
            <a:custGeom>
              <a:avLst/>
              <a:gdLst>
                <a:gd name="connsiteX0" fmla="*/ 61027 w 1085452"/>
                <a:gd name="connsiteY0" fmla="*/ 65447 h 224745"/>
                <a:gd name="connsiteX1" fmla="*/ 82039 w 1085452"/>
                <a:gd name="connsiteY1" fmla="*/ 47725 h 224745"/>
                <a:gd name="connsiteX2" fmla="*/ 100526 w 1085452"/>
                <a:gd name="connsiteY2" fmla="*/ 61899 h 224745"/>
                <a:gd name="connsiteX3" fmla="*/ 108129 w 1085452"/>
                <a:gd name="connsiteY3" fmla="*/ 86703 h 224745"/>
                <a:gd name="connsiteX4" fmla="*/ 104324 w 1085452"/>
                <a:gd name="connsiteY4" fmla="*/ 89235 h 224745"/>
                <a:gd name="connsiteX5" fmla="*/ 99516 w 1085452"/>
                <a:gd name="connsiteY5" fmla="*/ 83415 h 224745"/>
                <a:gd name="connsiteX6" fmla="*/ 82548 w 1085452"/>
                <a:gd name="connsiteY6" fmla="*/ 53300 h 224745"/>
                <a:gd name="connsiteX7" fmla="*/ 75962 w 1085452"/>
                <a:gd name="connsiteY7" fmla="*/ 63677 h 224745"/>
                <a:gd name="connsiteX8" fmla="*/ 77733 w 1085452"/>
                <a:gd name="connsiteY8" fmla="*/ 76580 h 224745"/>
                <a:gd name="connsiteX9" fmla="*/ 94956 w 1085452"/>
                <a:gd name="connsiteY9" fmla="*/ 145417 h 224745"/>
                <a:gd name="connsiteX10" fmla="*/ 95973 w 1085452"/>
                <a:gd name="connsiteY10" fmla="*/ 150737 h 224745"/>
                <a:gd name="connsiteX11" fmla="*/ 89135 w 1085452"/>
                <a:gd name="connsiteY11" fmla="*/ 157320 h 224745"/>
                <a:gd name="connsiteX12" fmla="*/ 79005 w 1085452"/>
                <a:gd name="connsiteY12" fmla="*/ 147443 h 224745"/>
                <a:gd name="connsiteX13" fmla="*/ 57985 w 1085452"/>
                <a:gd name="connsiteY13" fmla="*/ 162377 h 224745"/>
                <a:gd name="connsiteX14" fmla="*/ 0 w 1085452"/>
                <a:gd name="connsiteY14" fmla="*/ 86956 h 224745"/>
                <a:gd name="connsiteX15" fmla="*/ 30641 w 1085452"/>
                <a:gd name="connsiteY15" fmla="*/ 47725 h 224745"/>
                <a:gd name="connsiteX16" fmla="*/ 61027 w 1085452"/>
                <a:gd name="connsiteY16" fmla="*/ 65447 h 224745"/>
                <a:gd name="connsiteX17" fmla="*/ 74699 w 1085452"/>
                <a:gd name="connsiteY17" fmla="*/ 129729 h 224745"/>
                <a:gd name="connsiteX18" fmla="*/ 62799 w 1085452"/>
                <a:gd name="connsiteY18" fmla="*/ 81899 h 224745"/>
                <a:gd name="connsiteX19" fmla="*/ 31141 w 1085452"/>
                <a:gd name="connsiteY19" fmla="*/ 53300 h 224745"/>
                <a:gd name="connsiteX20" fmla="*/ 17215 w 1085452"/>
                <a:gd name="connsiteY20" fmla="*/ 75824 h 224745"/>
                <a:gd name="connsiteX21" fmla="*/ 29624 w 1085452"/>
                <a:gd name="connsiteY21" fmla="*/ 128721 h 224745"/>
                <a:gd name="connsiteX22" fmla="*/ 57985 w 1085452"/>
                <a:gd name="connsiteY22" fmla="*/ 156811 h 224745"/>
                <a:gd name="connsiteX23" fmla="*/ 75462 w 1085452"/>
                <a:gd name="connsiteY23" fmla="*/ 133024 h 224745"/>
                <a:gd name="connsiteX24" fmla="*/ 74699 w 1085452"/>
                <a:gd name="connsiteY24" fmla="*/ 129729 h 224745"/>
                <a:gd name="connsiteX25" fmla="*/ 192470 w 1085452"/>
                <a:gd name="connsiteY25" fmla="*/ 57094 h 224745"/>
                <a:gd name="connsiteX26" fmla="*/ 151445 w 1085452"/>
                <a:gd name="connsiteY26" fmla="*/ 4200 h 224745"/>
                <a:gd name="connsiteX27" fmla="*/ 135740 w 1085452"/>
                <a:gd name="connsiteY27" fmla="*/ 15077 h 224745"/>
                <a:gd name="connsiteX28" fmla="*/ 137773 w 1085452"/>
                <a:gd name="connsiteY28" fmla="*/ 15838 h 224745"/>
                <a:gd name="connsiteX29" fmla="*/ 148658 w 1085452"/>
                <a:gd name="connsiteY29" fmla="*/ 27987 h 224745"/>
                <a:gd name="connsiteX30" fmla="*/ 140045 w 1085452"/>
                <a:gd name="connsiteY30" fmla="*/ 36086 h 224745"/>
                <a:gd name="connsiteX31" fmla="*/ 127137 w 1085452"/>
                <a:gd name="connsiteY31" fmla="*/ 20396 h 224745"/>
                <a:gd name="connsiteX32" fmla="*/ 151445 w 1085452"/>
                <a:gd name="connsiteY32" fmla="*/ -1375 h 224745"/>
                <a:gd name="connsiteX33" fmla="*/ 207150 w 1085452"/>
                <a:gd name="connsiteY33" fmla="*/ 49750 h 224745"/>
                <a:gd name="connsiteX34" fmla="*/ 231967 w 1085452"/>
                <a:gd name="connsiteY34" fmla="*/ 149467 h 224745"/>
                <a:gd name="connsiteX35" fmla="*/ 232729 w 1085452"/>
                <a:gd name="connsiteY35" fmla="*/ 153016 h 224745"/>
                <a:gd name="connsiteX36" fmla="*/ 225637 w 1085452"/>
                <a:gd name="connsiteY36" fmla="*/ 159598 h 224745"/>
                <a:gd name="connsiteX37" fmla="*/ 215761 w 1085452"/>
                <a:gd name="connsiteY37" fmla="*/ 150229 h 224745"/>
                <a:gd name="connsiteX38" fmla="*/ 197277 w 1085452"/>
                <a:gd name="connsiteY38" fmla="*/ 75824 h 224745"/>
                <a:gd name="connsiteX39" fmla="*/ 170432 w 1085452"/>
                <a:gd name="connsiteY39" fmla="*/ 53300 h 224745"/>
                <a:gd name="connsiteX40" fmla="*/ 156760 w 1085452"/>
                <a:gd name="connsiteY40" fmla="*/ 72783 h 224745"/>
                <a:gd name="connsiteX41" fmla="*/ 171449 w 1085452"/>
                <a:gd name="connsiteY41" fmla="*/ 128212 h 224745"/>
                <a:gd name="connsiteX42" fmla="*/ 174738 w 1085452"/>
                <a:gd name="connsiteY42" fmla="*/ 141876 h 224745"/>
                <a:gd name="connsiteX43" fmla="*/ 155497 w 1085452"/>
                <a:gd name="connsiteY43" fmla="*/ 162377 h 224745"/>
                <a:gd name="connsiteX44" fmla="*/ 123085 w 1085452"/>
                <a:gd name="connsiteY44" fmla="*/ 123400 h 224745"/>
                <a:gd name="connsiteX45" fmla="*/ 126883 w 1085452"/>
                <a:gd name="connsiteY45" fmla="*/ 120875 h 224745"/>
                <a:gd name="connsiteX46" fmla="*/ 131443 w 1085452"/>
                <a:gd name="connsiteY46" fmla="*/ 124924 h 224745"/>
                <a:gd name="connsiteX47" fmla="*/ 154988 w 1085452"/>
                <a:gd name="connsiteY47" fmla="*/ 156811 h 224745"/>
                <a:gd name="connsiteX48" fmla="*/ 160558 w 1085452"/>
                <a:gd name="connsiteY48" fmla="*/ 149467 h 224745"/>
                <a:gd name="connsiteX49" fmla="*/ 154480 w 1085452"/>
                <a:gd name="connsiteY49" fmla="*/ 126695 h 224745"/>
                <a:gd name="connsiteX50" fmla="*/ 141317 w 1085452"/>
                <a:gd name="connsiteY50" fmla="*/ 77087 h 224745"/>
                <a:gd name="connsiteX51" fmla="*/ 169677 w 1085452"/>
                <a:gd name="connsiteY51" fmla="*/ 47725 h 224745"/>
                <a:gd name="connsiteX52" fmla="*/ 192470 w 1085452"/>
                <a:gd name="connsiteY52" fmla="*/ 57094 h 224745"/>
                <a:gd name="connsiteX53" fmla="*/ 285415 w 1085452"/>
                <a:gd name="connsiteY53" fmla="*/ 108973 h 224745"/>
                <a:gd name="connsiteX54" fmla="*/ 322131 w 1085452"/>
                <a:gd name="connsiteY54" fmla="*/ 114547 h 224745"/>
                <a:gd name="connsiteX55" fmla="*/ 342143 w 1085452"/>
                <a:gd name="connsiteY55" fmla="*/ 140868 h 224745"/>
                <a:gd name="connsiteX56" fmla="*/ 316564 w 1085452"/>
                <a:gd name="connsiteY56" fmla="*/ 162377 h 224745"/>
                <a:gd name="connsiteX57" fmla="*/ 253766 w 1085452"/>
                <a:gd name="connsiteY57" fmla="*/ 92022 h 224745"/>
                <a:gd name="connsiteX58" fmla="*/ 289973 w 1085452"/>
                <a:gd name="connsiteY58" fmla="*/ 47725 h 224745"/>
                <a:gd name="connsiteX59" fmla="*/ 343406 w 1085452"/>
                <a:gd name="connsiteY59" fmla="*/ 76832 h 224745"/>
                <a:gd name="connsiteX60" fmla="*/ 339354 w 1085452"/>
                <a:gd name="connsiteY60" fmla="*/ 80883 h 224745"/>
                <a:gd name="connsiteX61" fmla="*/ 336067 w 1085452"/>
                <a:gd name="connsiteY61" fmla="*/ 78096 h 224745"/>
                <a:gd name="connsiteX62" fmla="*/ 290482 w 1085452"/>
                <a:gd name="connsiteY62" fmla="*/ 53300 h 224745"/>
                <a:gd name="connsiteX63" fmla="*/ 271233 w 1085452"/>
                <a:gd name="connsiteY63" fmla="*/ 81136 h 224745"/>
                <a:gd name="connsiteX64" fmla="*/ 275539 w 1085452"/>
                <a:gd name="connsiteY64" fmla="*/ 108973 h 224745"/>
                <a:gd name="connsiteX65" fmla="*/ 285415 w 1085452"/>
                <a:gd name="connsiteY65" fmla="*/ 108973 h 224745"/>
                <a:gd name="connsiteX66" fmla="*/ 277057 w 1085452"/>
                <a:gd name="connsiteY66" fmla="*/ 114547 h 224745"/>
                <a:gd name="connsiteX67" fmla="*/ 316564 w 1085452"/>
                <a:gd name="connsiteY67" fmla="*/ 156811 h 224745"/>
                <a:gd name="connsiteX68" fmla="*/ 332516 w 1085452"/>
                <a:gd name="connsiteY68" fmla="*/ 141368 h 224745"/>
                <a:gd name="connsiteX69" fmla="*/ 282380 w 1085452"/>
                <a:gd name="connsiteY69" fmla="*/ 114547 h 224745"/>
                <a:gd name="connsiteX70" fmla="*/ 277057 w 1085452"/>
                <a:gd name="connsiteY70" fmla="*/ 114547 h 224745"/>
                <a:gd name="connsiteX71" fmla="*/ 406728 w 1085452"/>
                <a:gd name="connsiteY71" fmla="*/ 123400 h 224745"/>
                <a:gd name="connsiteX72" fmla="*/ 440157 w 1085452"/>
                <a:gd name="connsiteY72" fmla="*/ 156811 h 224745"/>
                <a:gd name="connsiteX73" fmla="*/ 453575 w 1085452"/>
                <a:gd name="connsiteY73" fmla="*/ 153270 h 224745"/>
                <a:gd name="connsiteX74" fmla="*/ 443953 w 1085452"/>
                <a:gd name="connsiteY74" fmla="*/ 141122 h 224745"/>
                <a:gd name="connsiteX75" fmla="*/ 452812 w 1085452"/>
                <a:gd name="connsiteY75" fmla="*/ 133024 h 224745"/>
                <a:gd name="connsiteX76" fmla="*/ 465220 w 1085452"/>
                <a:gd name="connsiteY76" fmla="*/ 146433 h 224745"/>
                <a:gd name="connsiteX77" fmla="*/ 440404 w 1085452"/>
                <a:gd name="connsiteY77" fmla="*/ 162377 h 224745"/>
                <a:gd name="connsiteX78" fmla="*/ 409761 w 1085452"/>
                <a:gd name="connsiteY78" fmla="*/ 144155 h 224745"/>
                <a:gd name="connsiteX79" fmla="*/ 388751 w 1085452"/>
                <a:gd name="connsiteY79" fmla="*/ 162377 h 224745"/>
                <a:gd name="connsiteX80" fmla="*/ 370518 w 1085452"/>
                <a:gd name="connsiteY80" fmla="*/ 148967 h 224745"/>
                <a:gd name="connsiteX81" fmla="*/ 362414 w 1085452"/>
                <a:gd name="connsiteY81" fmla="*/ 123400 h 224745"/>
                <a:gd name="connsiteX82" fmla="*/ 366212 w 1085452"/>
                <a:gd name="connsiteY82" fmla="*/ 120875 h 224745"/>
                <a:gd name="connsiteX83" fmla="*/ 371019 w 1085452"/>
                <a:gd name="connsiteY83" fmla="*/ 126695 h 224745"/>
                <a:gd name="connsiteX84" fmla="*/ 388242 w 1085452"/>
                <a:gd name="connsiteY84" fmla="*/ 156811 h 224745"/>
                <a:gd name="connsiteX85" fmla="*/ 394826 w 1085452"/>
                <a:gd name="connsiteY85" fmla="*/ 146688 h 224745"/>
                <a:gd name="connsiteX86" fmla="*/ 393056 w 1085452"/>
                <a:gd name="connsiteY86" fmla="*/ 133778 h 224745"/>
                <a:gd name="connsiteX87" fmla="*/ 374062 w 1085452"/>
                <a:gd name="connsiteY87" fmla="*/ 57848 h 224745"/>
                <a:gd name="connsiteX88" fmla="*/ 373299 w 1085452"/>
                <a:gd name="connsiteY88" fmla="*/ 54308 h 224745"/>
                <a:gd name="connsiteX89" fmla="*/ 380392 w 1085452"/>
                <a:gd name="connsiteY89" fmla="*/ 47725 h 224745"/>
                <a:gd name="connsiteX90" fmla="*/ 390268 w 1085452"/>
                <a:gd name="connsiteY90" fmla="*/ 57094 h 224745"/>
                <a:gd name="connsiteX91" fmla="*/ 406728 w 1085452"/>
                <a:gd name="connsiteY91" fmla="*/ 123400 h 224745"/>
                <a:gd name="connsiteX92" fmla="*/ 634394 w 1085452"/>
                <a:gd name="connsiteY92" fmla="*/ 198320 h 224745"/>
                <a:gd name="connsiteX93" fmla="*/ 659968 w 1085452"/>
                <a:gd name="connsiteY93" fmla="*/ 215527 h 224745"/>
                <a:gd name="connsiteX94" fmla="*/ 663766 w 1085452"/>
                <a:gd name="connsiteY94" fmla="*/ 220083 h 224745"/>
                <a:gd name="connsiteX95" fmla="*/ 660476 w 1085452"/>
                <a:gd name="connsiteY95" fmla="*/ 223371 h 224745"/>
                <a:gd name="connsiteX96" fmla="*/ 636166 w 1085452"/>
                <a:gd name="connsiteY96" fmla="*/ 222617 h 224745"/>
                <a:gd name="connsiteX97" fmla="*/ 611604 w 1085452"/>
                <a:gd name="connsiteY97" fmla="*/ 223371 h 224745"/>
                <a:gd name="connsiteX98" fmla="*/ 607043 w 1085452"/>
                <a:gd name="connsiteY98" fmla="*/ 218568 h 224745"/>
                <a:gd name="connsiteX99" fmla="*/ 611604 w 1085452"/>
                <a:gd name="connsiteY99" fmla="*/ 215527 h 224745"/>
                <a:gd name="connsiteX100" fmla="*/ 626794 w 1085452"/>
                <a:gd name="connsiteY100" fmla="*/ 204641 h 224745"/>
                <a:gd name="connsiteX101" fmla="*/ 625784 w 1085452"/>
                <a:gd name="connsiteY101" fmla="*/ 198566 h 224745"/>
                <a:gd name="connsiteX102" fmla="*/ 597932 w 1085452"/>
                <a:gd name="connsiteY102" fmla="*/ 87464 h 224745"/>
                <a:gd name="connsiteX103" fmla="*/ 550578 w 1085452"/>
                <a:gd name="connsiteY103" fmla="*/ 219067 h 224745"/>
                <a:gd name="connsiteX104" fmla="*/ 543483 w 1085452"/>
                <a:gd name="connsiteY104" fmla="*/ 223371 h 224745"/>
                <a:gd name="connsiteX105" fmla="*/ 511833 w 1085452"/>
                <a:gd name="connsiteY105" fmla="*/ 223371 h 224745"/>
                <a:gd name="connsiteX106" fmla="*/ 504992 w 1085452"/>
                <a:gd name="connsiteY106" fmla="*/ 218568 h 224745"/>
                <a:gd name="connsiteX107" fmla="*/ 511833 w 1085452"/>
                <a:gd name="connsiteY107" fmla="*/ 215527 h 224745"/>
                <a:gd name="connsiteX108" fmla="*/ 527276 w 1085452"/>
                <a:gd name="connsiteY108" fmla="*/ 213502 h 224745"/>
                <a:gd name="connsiteX109" fmla="*/ 526522 w 1085452"/>
                <a:gd name="connsiteY109" fmla="*/ 210214 h 224745"/>
                <a:gd name="connsiteX110" fmla="*/ 493092 w 1085452"/>
                <a:gd name="connsiteY110" fmla="*/ 76071 h 224745"/>
                <a:gd name="connsiteX111" fmla="*/ 468530 w 1085452"/>
                <a:gd name="connsiteY111" fmla="*/ 58357 h 224745"/>
                <a:gd name="connsiteX112" fmla="*/ 463715 w 1085452"/>
                <a:gd name="connsiteY112" fmla="*/ 53554 h 224745"/>
                <a:gd name="connsiteX113" fmla="*/ 467012 w 1085452"/>
                <a:gd name="connsiteY113" fmla="*/ 50513 h 224745"/>
                <a:gd name="connsiteX114" fmla="*/ 491066 w 1085452"/>
                <a:gd name="connsiteY114" fmla="*/ 51274 h 224745"/>
                <a:gd name="connsiteX115" fmla="*/ 515885 w 1085452"/>
                <a:gd name="connsiteY115" fmla="*/ 50513 h 224745"/>
                <a:gd name="connsiteX116" fmla="*/ 520443 w 1085452"/>
                <a:gd name="connsiteY116" fmla="*/ 55069 h 224745"/>
                <a:gd name="connsiteX117" fmla="*/ 515631 w 1085452"/>
                <a:gd name="connsiteY117" fmla="*/ 58357 h 224745"/>
                <a:gd name="connsiteX118" fmla="*/ 500688 w 1085452"/>
                <a:gd name="connsiteY118" fmla="*/ 69243 h 224745"/>
                <a:gd name="connsiteX119" fmla="*/ 501705 w 1085452"/>
                <a:gd name="connsiteY119" fmla="*/ 75570 h 224745"/>
                <a:gd name="connsiteX120" fmla="*/ 534372 w 1085452"/>
                <a:gd name="connsiteY120" fmla="*/ 205911 h 224745"/>
                <a:gd name="connsiteX121" fmla="*/ 588811 w 1085452"/>
                <a:gd name="connsiteY121" fmla="*/ 54816 h 224745"/>
                <a:gd name="connsiteX122" fmla="*/ 593880 w 1085452"/>
                <a:gd name="connsiteY122" fmla="*/ 50513 h 224745"/>
                <a:gd name="connsiteX123" fmla="*/ 598942 w 1085452"/>
                <a:gd name="connsiteY123" fmla="*/ 55578 h 224745"/>
                <a:gd name="connsiteX124" fmla="*/ 634394 w 1085452"/>
                <a:gd name="connsiteY124" fmla="*/ 198320 h 224745"/>
                <a:gd name="connsiteX125" fmla="*/ 765086 w 1085452"/>
                <a:gd name="connsiteY125" fmla="*/ 120875 h 224745"/>
                <a:gd name="connsiteX126" fmla="*/ 728113 w 1085452"/>
                <a:gd name="connsiteY126" fmla="*/ 162377 h 224745"/>
                <a:gd name="connsiteX127" fmla="*/ 664043 w 1085452"/>
                <a:gd name="connsiteY127" fmla="*/ 89490 h 224745"/>
                <a:gd name="connsiteX128" fmla="*/ 701016 w 1085452"/>
                <a:gd name="connsiteY128" fmla="*/ 47725 h 224745"/>
                <a:gd name="connsiteX129" fmla="*/ 765086 w 1085452"/>
                <a:gd name="connsiteY129" fmla="*/ 120875 h 224745"/>
                <a:gd name="connsiteX130" fmla="*/ 701016 w 1085452"/>
                <a:gd name="connsiteY130" fmla="*/ 53300 h 224745"/>
                <a:gd name="connsiteX131" fmla="*/ 681774 w 1085452"/>
                <a:gd name="connsiteY131" fmla="*/ 79366 h 224745"/>
                <a:gd name="connsiteX132" fmla="*/ 696455 w 1085452"/>
                <a:gd name="connsiteY132" fmla="*/ 133778 h 224745"/>
                <a:gd name="connsiteX133" fmla="*/ 727858 w 1085452"/>
                <a:gd name="connsiteY133" fmla="*/ 156811 h 224745"/>
                <a:gd name="connsiteX134" fmla="*/ 747362 w 1085452"/>
                <a:gd name="connsiteY134" fmla="*/ 130744 h 224745"/>
                <a:gd name="connsiteX135" fmla="*/ 733682 w 1085452"/>
                <a:gd name="connsiteY135" fmla="*/ 78603 h 224745"/>
                <a:gd name="connsiteX136" fmla="*/ 701016 w 1085452"/>
                <a:gd name="connsiteY136" fmla="*/ 53300 h 224745"/>
                <a:gd name="connsiteX137" fmla="*/ 830939 w 1085452"/>
                <a:gd name="connsiteY137" fmla="*/ 123400 h 224745"/>
                <a:gd name="connsiteX138" fmla="*/ 864368 w 1085452"/>
                <a:gd name="connsiteY138" fmla="*/ 156811 h 224745"/>
                <a:gd name="connsiteX139" fmla="*/ 877786 w 1085452"/>
                <a:gd name="connsiteY139" fmla="*/ 153270 h 224745"/>
                <a:gd name="connsiteX140" fmla="*/ 868167 w 1085452"/>
                <a:gd name="connsiteY140" fmla="*/ 141122 h 224745"/>
                <a:gd name="connsiteX141" fmla="*/ 877023 w 1085452"/>
                <a:gd name="connsiteY141" fmla="*/ 133024 h 224745"/>
                <a:gd name="connsiteX142" fmla="*/ 889434 w 1085452"/>
                <a:gd name="connsiteY142" fmla="*/ 146433 h 224745"/>
                <a:gd name="connsiteX143" fmla="*/ 864615 w 1085452"/>
                <a:gd name="connsiteY143" fmla="*/ 162377 h 224745"/>
                <a:gd name="connsiteX144" fmla="*/ 833975 w 1085452"/>
                <a:gd name="connsiteY144" fmla="*/ 144155 h 224745"/>
                <a:gd name="connsiteX145" fmla="*/ 812962 w 1085452"/>
                <a:gd name="connsiteY145" fmla="*/ 162377 h 224745"/>
                <a:gd name="connsiteX146" fmla="*/ 794732 w 1085452"/>
                <a:gd name="connsiteY146" fmla="*/ 148967 h 224745"/>
                <a:gd name="connsiteX147" fmla="*/ 786627 w 1085452"/>
                <a:gd name="connsiteY147" fmla="*/ 123400 h 224745"/>
                <a:gd name="connsiteX148" fmla="*/ 790426 w 1085452"/>
                <a:gd name="connsiteY148" fmla="*/ 120875 h 224745"/>
                <a:gd name="connsiteX149" fmla="*/ 795230 w 1085452"/>
                <a:gd name="connsiteY149" fmla="*/ 126695 h 224745"/>
                <a:gd name="connsiteX150" fmla="*/ 812453 w 1085452"/>
                <a:gd name="connsiteY150" fmla="*/ 156811 h 224745"/>
                <a:gd name="connsiteX151" fmla="*/ 819040 w 1085452"/>
                <a:gd name="connsiteY151" fmla="*/ 146688 h 224745"/>
                <a:gd name="connsiteX152" fmla="*/ 817268 w 1085452"/>
                <a:gd name="connsiteY152" fmla="*/ 133778 h 224745"/>
                <a:gd name="connsiteX153" fmla="*/ 798273 w 1085452"/>
                <a:gd name="connsiteY153" fmla="*/ 57848 h 224745"/>
                <a:gd name="connsiteX154" fmla="*/ 797510 w 1085452"/>
                <a:gd name="connsiteY154" fmla="*/ 54308 h 224745"/>
                <a:gd name="connsiteX155" fmla="*/ 804606 w 1085452"/>
                <a:gd name="connsiteY155" fmla="*/ 47725 h 224745"/>
                <a:gd name="connsiteX156" fmla="*/ 814479 w 1085452"/>
                <a:gd name="connsiteY156" fmla="*/ 57094 h 224745"/>
                <a:gd name="connsiteX157" fmla="*/ 830939 w 1085452"/>
                <a:gd name="connsiteY157" fmla="*/ 123400 h 224745"/>
                <a:gd name="connsiteX158" fmla="*/ 930469 w 1085452"/>
                <a:gd name="connsiteY158" fmla="*/ 94801 h 224745"/>
                <a:gd name="connsiteX159" fmla="*/ 934521 w 1085452"/>
                <a:gd name="connsiteY159" fmla="*/ 111253 h 224745"/>
                <a:gd name="connsiteX160" fmla="*/ 940851 w 1085452"/>
                <a:gd name="connsiteY160" fmla="*/ 129474 h 224745"/>
                <a:gd name="connsiteX161" fmla="*/ 976560 w 1085452"/>
                <a:gd name="connsiteY161" fmla="*/ 156811 h 224745"/>
                <a:gd name="connsiteX162" fmla="*/ 988206 w 1085452"/>
                <a:gd name="connsiteY162" fmla="*/ 140106 h 224745"/>
                <a:gd name="connsiteX163" fmla="*/ 985928 w 1085452"/>
                <a:gd name="connsiteY163" fmla="*/ 123654 h 224745"/>
                <a:gd name="connsiteX164" fmla="*/ 969468 w 1085452"/>
                <a:gd name="connsiteY164" fmla="*/ 57848 h 224745"/>
                <a:gd name="connsiteX165" fmla="*/ 968713 w 1085452"/>
                <a:gd name="connsiteY165" fmla="*/ 54308 h 224745"/>
                <a:gd name="connsiteX166" fmla="*/ 975798 w 1085452"/>
                <a:gd name="connsiteY166" fmla="*/ 47725 h 224745"/>
                <a:gd name="connsiteX167" fmla="*/ 984919 w 1085452"/>
                <a:gd name="connsiteY167" fmla="*/ 54308 h 224745"/>
                <a:gd name="connsiteX168" fmla="*/ 995047 w 1085452"/>
                <a:gd name="connsiteY168" fmla="*/ 94801 h 224745"/>
                <a:gd name="connsiteX169" fmla="*/ 999099 w 1085452"/>
                <a:gd name="connsiteY169" fmla="*/ 111253 h 224745"/>
                <a:gd name="connsiteX170" fmla="*/ 1005429 w 1085452"/>
                <a:gd name="connsiteY170" fmla="*/ 129474 h 224745"/>
                <a:gd name="connsiteX171" fmla="*/ 1041131 w 1085452"/>
                <a:gd name="connsiteY171" fmla="*/ 156811 h 224745"/>
                <a:gd name="connsiteX172" fmla="*/ 1052786 w 1085452"/>
                <a:gd name="connsiteY172" fmla="*/ 140106 h 224745"/>
                <a:gd name="connsiteX173" fmla="*/ 1038095 w 1085452"/>
                <a:gd name="connsiteY173" fmla="*/ 84169 h 224745"/>
                <a:gd name="connsiteX174" fmla="*/ 1034045 w 1085452"/>
                <a:gd name="connsiteY174" fmla="*/ 67971 h 224745"/>
                <a:gd name="connsiteX175" fmla="*/ 1053285 w 1085452"/>
                <a:gd name="connsiteY175" fmla="*/ 47725 h 224745"/>
                <a:gd name="connsiteX176" fmla="*/ 1085453 w 1085452"/>
                <a:gd name="connsiteY176" fmla="*/ 86703 h 224745"/>
                <a:gd name="connsiteX177" fmla="*/ 1081648 w 1085452"/>
                <a:gd name="connsiteY177" fmla="*/ 89235 h 224745"/>
                <a:gd name="connsiteX178" fmla="*/ 1077341 w 1085452"/>
                <a:gd name="connsiteY178" fmla="*/ 84932 h 224745"/>
                <a:gd name="connsiteX179" fmla="*/ 1053793 w 1085452"/>
                <a:gd name="connsiteY179" fmla="*/ 53300 h 224745"/>
                <a:gd name="connsiteX180" fmla="*/ 1048226 w 1085452"/>
                <a:gd name="connsiteY180" fmla="*/ 60636 h 224745"/>
                <a:gd name="connsiteX181" fmla="*/ 1052786 w 1085452"/>
                <a:gd name="connsiteY181" fmla="*/ 79621 h 224745"/>
                <a:gd name="connsiteX182" fmla="*/ 1068230 w 1085452"/>
                <a:gd name="connsiteY182" fmla="*/ 136057 h 224745"/>
                <a:gd name="connsiteX183" fmla="*/ 1041639 w 1085452"/>
                <a:gd name="connsiteY183" fmla="*/ 162377 h 224745"/>
                <a:gd name="connsiteX184" fmla="*/ 1003660 w 1085452"/>
                <a:gd name="connsiteY184" fmla="*/ 140106 h 224745"/>
                <a:gd name="connsiteX185" fmla="*/ 977069 w 1085452"/>
                <a:gd name="connsiteY185" fmla="*/ 162377 h 224745"/>
                <a:gd name="connsiteX186" fmla="*/ 940851 w 1085452"/>
                <a:gd name="connsiteY186" fmla="*/ 142384 h 224745"/>
                <a:gd name="connsiteX187" fmla="*/ 919587 w 1085452"/>
                <a:gd name="connsiteY187" fmla="*/ 162377 h 224745"/>
                <a:gd name="connsiteX188" fmla="*/ 901354 w 1085452"/>
                <a:gd name="connsiteY188" fmla="*/ 148967 h 224745"/>
                <a:gd name="connsiteX189" fmla="*/ 893250 w 1085452"/>
                <a:gd name="connsiteY189" fmla="*/ 123400 h 224745"/>
                <a:gd name="connsiteX190" fmla="*/ 897047 w 1085452"/>
                <a:gd name="connsiteY190" fmla="*/ 120875 h 224745"/>
                <a:gd name="connsiteX191" fmla="*/ 901855 w 1085452"/>
                <a:gd name="connsiteY191" fmla="*/ 126695 h 224745"/>
                <a:gd name="connsiteX192" fmla="*/ 919078 w 1085452"/>
                <a:gd name="connsiteY192" fmla="*/ 156811 h 224745"/>
                <a:gd name="connsiteX193" fmla="*/ 925662 w 1085452"/>
                <a:gd name="connsiteY193" fmla="*/ 146688 h 224745"/>
                <a:gd name="connsiteX194" fmla="*/ 923890 w 1085452"/>
                <a:gd name="connsiteY194" fmla="*/ 133778 h 224745"/>
                <a:gd name="connsiteX195" fmla="*/ 904898 w 1085452"/>
                <a:gd name="connsiteY195" fmla="*/ 57848 h 224745"/>
                <a:gd name="connsiteX196" fmla="*/ 904135 w 1085452"/>
                <a:gd name="connsiteY196" fmla="*/ 54308 h 224745"/>
                <a:gd name="connsiteX197" fmla="*/ 911227 w 1085452"/>
                <a:gd name="connsiteY197" fmla="*/ 47725 h 224745"/>
                <a:gd name="connsiteX198" fmla="*/ 920341 w 1085452"/>
                <a:gd name="connsiteY198" fmla="*/ 54308 h 224745"/>
                <a:gd name="connsiteX199" fmla="*/ 930469 w 1085452"/>
                <a:gd name="connsiteY199" fmla="*/ 94801 h 224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</a:cxnLst>
              <a:rect l="l" t="t" r="r" b="b"/>
              <a:pathLst>
                <a:path w="1085452" h="224745">
                  <a:moveTo>
                    <a:pt x="61027" y="65447"/>
                  </a:moveTo>
                  <a:cubicBezTo>
                    <a:pt x="63808" y="53045"/>
                    <a:pt x="73182" y="47725"/>
                    <a:pt x="82039" y="47725"/>
                  </a:cubicBezTo>
                  <a:cubicBezTo>
                    <a:pt x="91415" y="47725"/>
                    <a:pt x="96728" y="54053"/>
                    <a:pt x="100526" y="61899"/>
                  </a:cubicBezTo>
                  <a:cubicBezTo>
                    <a:pt x="105086" y="71521"/>
                    <a:pt x="108129" y="86202"/>
                    <a:pt x="108129" y="86703"/>
                  </a:cubicBezTo>
                  <a:cubicBezTo>
                    <a:pt x="108129" y="89235"/>
                    <a:pt x="106104" y="89235"/>
                    <a:pt x="104324" y="89235"/>
                  </a:cubicBezTo>
                  <a:cubicBezTo>
                    <a:pt x="101288" y="89235"/>
                    <a:pt x="101034" y="88981"/>
                    <a:pt x="99516" y="83415"/>
                  </a:cubicBezTo>
                  <a:cubicBezTo>
                    <a:pt x="95973" y="69243"/>
                    <a:pt x="91161" y="53300"/>
                    <a:pt x="82548" y="53300"/>
                  </a:cubicBezTo>
                  <a:cubicBezTo>
                    <a:pt x="75962" y="53300"/>
                    <a:pt x="75962" y="60128"/>
                    <a:pt x="75962" y="63677"/>
                  </a:cubicBezTo>
                  <a:cubicBezTo>
                    <a:pt x="75962" y="65447"/>
                    <a:pt x="75962" y="69496"/>
                    <a:pt x="77733" y="76580"/>
                  </a:cubicBezTo>
                  <a:lnTo>
                    <a:pt x="94956" y="145417"/>
                  </a:lnTo>
                  <a:cubicBezTo>
                    <a:pt x="95973" y="148967"/>
                    <a:pt x="95973" y="149467"/>
                    <a:pt x="95973" y="150737"/>
                  </a:cubicBezTo>
                  <a:cubicBezTo>
                    <a:pt x="95973" y="156049"/>
                    <a:pt x="91669" y="157320"/>
                    <a:pt x="89135" y="157320"/>
                  </a:cubicBezTo>
                  <a:cubicBezTo>
                    <a:pt x="81030" y="157320"/>
                    <a:pt x="79259" y="148713"/>
                    <a:pt x="79005" y="147443"/>
                  </a:cubicBezTo>
                  <a:cubicBezTo>
                    <a:pt x="74190" y="158328"/>
                    <a:pt x="66087" y="162377"/>
                    <a:pt x="57985" y="162377"/>
                  </a:cubicBezTo>
                  <a:cubicBezTo>
                    <a:pt x="29878" y="162377"/>
                    <a:pt x="0" y="123909"/>
                    <a:pt x="0" y="86956"/>
                  </a:cubicBezTo>
                  <a:cubicBezTo>
                    <a:pt x="0" y="65447"/>
                    <a:pt x="11646" y="47725"/>
                    <a:pt x="30641" y="47725"/>
                  </a:cubicBezTo>
                  <a:cubicBezTo>
                    <a:pt x="39753" y="47725"/>
                    <a:pt x="50899" y="53045"/>
                    <a:pt x="61027" y="65447"/>
                  </a:cubicBezTo>
                  <a:close/>
                  <a:moveTo>
                    <a:pt x="74699" y="129729"/>
                  </a:moveTo>
                  <a:lnTo>
                    <a:pt x="62799" y="81899"/>
                  </a:lnTo>
                  <a:cubicBezTo>
                    <a:pt x="60773" y="73801"/>
                    <a:pt x="45075" y="53300"/>
                    <a:pt x="31141" y="53300"/>
                  </a:cubicBezTo>
                  <a:cubicBezTo>
                    <a:pt x="19241" y="53300"/>
                    <a:pt x="17215" y="68226"/>
                    <a:pt x="17215" y="75824"/>
                  </a:cubicBezTo>
                  <a:cubicBezTo>
                    <a:pt x="17215" y="88472"/>
                    <a:pt x="25064" y="118089"/>
                    <a:pt x="29624" y="128721"/>
                  </a:cubicBezTo>
                  <a:cubicBezTo>
                    <a:pt x="35955" y="144155"/>
                    <a:pt x="47601" y="156811"/>
                    <a:pt x="57985" y="156811"/>
                  </a:cubicBezTo>
                  <a:cubicBezTo>
                    <a:pt x="69130" y="156811"/>
                    <a:pt x="75462" y="143647"/>
                    <a:pt x="75462" y="133024"/>
                  </a:cubicBezTo>
                  <a:cubicBezTo>
                    <a:pt x="75462" y="132515"/>
                    <a:pt x="75207" y="131245"/>
                    <a:pt x="74699" y="129729"/>
                  </a:cubicBezTo>
                  <a:close/>
                  <a:moveTo>
                    <a:pt x="192470" y="57094"/>
                  </a:moveTo>
                  <a:cubicBezTo>
                    <a:pt x="182840" y="15331"/>
                    <a:pt x="164110" y="4200"/>
                    <a:pt x="151445" y="4200"/>
                  </a:cubicBezTo>
                  <a:cubicBezTo>
                    <a:pt x="139291" y="4200"/>
                    <a:pt x="135740" y="13814"/>
                    <a:pt x="135740" y="15077"/>
                  </a:cubicBezTo>
                  <a:cubicBezTo>
                    <a:pt x="135740" y="15331"/>
                    <a:pt x="135993" y="15585"/>
                    <a:pt x="137773" y="15838"/>
                  </a:cubicBezTo>
                  <a:cubicBezTo>
                    <a:pt x="145623" y="17102"/>
                    <a:pt x="148658" y="23938"/>
                    <a:pt x="148658" y="27987"/>
                  </a:cubicBezTo>
                  <a:cubicBezTo>
                    <a:pt x="148658" y="33298"/>
                    <a:pt x="144606" y="36086"/>
                    <a:pt x="140045" y="36086"/>
                  </a:cubicBezTo>
                  <a:cubicBezTo>
                    <a:pt x="137011" y="36086"/>
                    <a:pt x="127137" y="34570"/>
                    <a:pt x="127137" y="20396"/>
                  </a:cubicBezTo>
                  <a:cubicBezTo>
                    <a:pt x="127137" y="7231"/>
                    <a:pt x="137519" y="-1375"/>
                    <a:pt x="151445" y="-1375"/>
                  </a:cubicBezTo>
                  <a:cubicBezTo>
                    <a:pt x="177781" y="-1375"/>
                    <a:pt x="200825" y="24699"/>
                    <a:pt x="207150" y="49750"/>
                  </a:cubicBezTo>
                  <a:lnTo>
                    <a:pt x="231967" y="149467"/>
                  </a:lnTo>
                  <a:cubicBezTo>
                    <a:pt x="232221" y="150991"/>
                    <a:pt x="232729" y="152253"/>
                    <a:pt x="232729" y="153016"/>
                  </a:cubicBezTo>
                  <a:cubicBezTo>
                    <a:pt x="232729" y="155795"/>
                    <a:pt x="230706" y="159598"/>
                    <a:pt x="225637" y="159598"/>
                  </a:cubicBezTo>
                  <a:cubicBezTo>
                    <a:pt x="218041" y="159598"/>
                    <a:pt x="216269" y="152253"/>
                    <a:pt x="215761" y="150229"/>
                  </a:cubicBezTo>
                  <a:lnTo>
                    <a:pt x="197277" y="75824"/>
                  </a:lnTo>
                  <a:cubicBezTo>
                    <a:pt x="195505" y="68480"/>
                    <a:pt x="185375" y="53300"/>
                    <a:pt x="170432" y="53300"/>
                  </a:cubicBezTo>
                  <a:cubicBezTo>
                    <a:pt x="159041" y="53300"/>
                    <a:pt x="156760" y="64431"/>
                    <a:pt x="156760" y="72783"/>
                  </a:cubicBezTo>
                  <a:cubicBezTo>
                    <a:pt x="156760" y="88227"/>
                    <a:pt x="165118" y="110999"/>
                    <a:pt x="171449" y="128212"/>
                  </a:cubicBezTo>
                  <a:cubicBezTo>
                    <a:pt x="173475" y="133523"/>
                    <a:pt x="174738" y="137073"/>
                    <a:pt x="174738" y="141876"/>
                  </a:cubicBezTo>
                  <a:cubicBezTo>
                    <a:pt x="174738" y="154533"/>
                    <a:pt x="166380" y="162377"/>
                    <a:pt x="155497" y="162377"/>
                  </a:cubicBezTo>
                  <a:cubicBezTo>
                    <a:pt x="131944" y="162377"/>
                    <a:pt x="123085" y="124924"/>
                    <a:pt x="123085" y="123400"/>
                  </a:cubicBezTo>
                  <a:cubicBezTo>
                    <a:pt x="123085" y="120875"/>
                    <a:pt x="125612" y="120875"/>
                    <a:pt x="126883" y="120875"/>
                  </a:cubicBezTo>
                  <a:cubicBezTo>
                    <a:pt x="130172" y="120875"/>
                    <a:pt x="130426" y="121376"/>
                    <a:pt x="131443" y="124924"/>
                  </a:cubicBezTo>
                  <a:cubicBezTo>
                    <a:pt x="133469" y="132770"/>
                    <a:pt x="140300" y="156811"/>
                    <a:pt x="154988" y="156811"/>
                  </a:cubicBezTo>
                  <a:cubicBezTo>
                    <a:pt x="157777" y="156811"/>
                    <a:pt x="160558" y="156049"/>
                    <a:pt x="160558" y="149467"/>
                  </a:cubicBezTo>
                  <a:cubicBezTo>
                    <a:pt x="160558" y="143392"/>
                    <a:pt x="158032" y="136564"/>
                    <a:pt x="154480" y="126695"/>
                  </a:cubicBezTo>
                  <a:cubicBezTo>
                    <a:pt x="147904" y="108973"/>
                    <a:pt x="141317" y="90251"/>
                    <a:pt x="141317" y="77087"/>
                  </a:cubicBezTo>
                  <a:cubicBezTo>
                    <a:pt x="141317" y="55069"/>
                    <a:pt x="156005" y="47725"/>
                    <a:pt x="169677" y="47725"/>
                  </a:cubicBezTo>
                  <a:cubicBezTo>
                    <a:pt x="181325" y="47725"/>
                    <a:pt x="189173" y="53799"/>
                    <a:pt x="192470" y="57094"/>
                  </a:cubicBezTo>
                  <a:close/>
                  <a:moveTo>
                    <a:pt x="285415" y="108973"/>
                  </a:moveTo>
                  <a:cubicBezTo>
                    <a:pt x="293017" y="108973"/>
                    <a:pt x="309977" y="109736"/>
                    <a:pt x="322131" y="114547"/>
                  </a:cubicBezTo>
                  <a:cubicBezTo>
                    <a:pt x="342143" y="122646"/>
                    <a:pt x="342143" y="139097"/>
                    <a:pt x="342143" y="140868"/>
                  </a:cubicBezTo>
                  <a:cubicBezTo>
                    <a:pt x="342143" y="152508"/>
                    <a:pt x="332770" y="162377"/>
                    <a:pt x="316564" y="162377"/>
                  </a:cubicBezTo>
                  <a:cubicBezTo>
                    <a:pt x="289973" y="162377"/>
                    <a:pt x="253766" y="136819"/>
                    <a:pt x="253766" y="92022"/>
                  </a:cubicBezTo>
                  <a:cubicBezTo>
                    <a:pt x="253766" y="69243"/>
                    <a:pt x="265919" y="47725"/>
                    <a:pt x="289973" y="47725"/>
                  </a:cubicBezTo>
                  <a:cubicBezTo>
                    <a:pt x="322385" y="47725"/>
                    <a:pt x="343406" y="73038"/>
                    <a:pt x="343406" y="76832"/>
                  </a:cubicBezTo>
                  <a:cubicBezTo>
                    <a:pt x="343406" y="78096"/>
                    <a:pt x="341381" y="80883"/>
                    <a:pt x="339354" y="80883"/>
                  </a:cubicBezTo>
                  <a:cubicBezTo>
                    <a:pt x="338337" y="80883"/>
                    <a:pt x="338091" y="80629"/>
                    <a:pt x="336067" y="78096"/>
                  </a:cubicBezTo>
                  <a:cubicBezTo>
                    <a:pt x="317327" y="54308"/>
                    <a:pt x="294788" y="53300"/>
                    <a:pt x="290482" y="53300"/>
                  </a:cubicBezTo>
                  <a:cubicBezTo>
                    <a:pt x="274021" y="53300"/>
                    <a:pt x="271233" y="71267"/>
                    <a:pt x="271233" y="81136"/>
                  </a:cubicBezTo>
                  <a:cubicBezTo>
                    <a:pt x="271233" y="90752"/>
                    <a:pt x="273767" y="102145"/>
                    <a:pt x="275539" y="108973"/>
                  </a:cubicBezTo>
                  <a:lnTo>
                    <a:pt x="285415" y="108973"/>
                  </a:lnTo>
                  <a:close/>
                  <a:moveTo>
                    <a:pt x="277057" y="114547"/>
                  </a:moveTo>
                  <a:cubicBezTo>
                    <a:pt x="287947" y="156049"/>
                    <a:pt x="314030" y="156811"/>
                    <a:pt x="316564" y="156811"/>
                  </a:cubicBezTo>
                  <a:cubicBezTo>
                    <a:pt x="326692" y="156811"/>
                    <a:pt x="332516" y="149975"/>
                    <a:pt x="332516" y="141368"/>
                  </a:cubicBezTo>
                  <a:cubicBezTo>
                    <a:pt x="332516" y="114547"/>
                    <a:pt x="290736" y="114547"/>
                    <a:pt x="282380" y="114547"/>
                  </a:cubicBezTo>
                  <a:lnTo>
                    <a:pt x="277057" y="114547"/>
                  </a:lnTo>
                  <a:close/>
                  <a:moveTo>
                    <a:pt x="406728" y="123400"/>
                  </a:moveTo>
                  <a:cubicBezTo>
                    <a:pt x="406983" y="124163"/>
                    <a:pt x="418374" y="156811"/>
                    <a:pt x="440157" y="156811"/>
                  </a:cubicBezTo>
                  <a:cubicBezTo>
                    <a:pt x="441421" y="156811"/>
                    <a:pt x="448514" y="156811"/>
                    <a:pt x="453575" y="153270"/>
                  </a:cubicBezTo>
                  <a:cubicBezTo>
                    <a:pt x="444708" y="150484"/>
                    <a:pt x="443953" y="142384"/>
                    <a:pt x="443953" y="141122"/>
                  </a:cubicBezTo>
                  <a:cubicBezTo>
                    <a:pt x="443953" y="137827"/>
                    <a:pt x="446234" y="133024"/>
                    <a:pt x="452812" y="133024"/>
                  </a:cubicBezTo>
                  <a:cubicBezTo>
                    <a:pt x="457373" y="133024"/>
                    <a:pt x="465220" y="136564"/>
                    <a:pt x="465220" y="146433"/>
                  </a:cubicBezTo>
                  <a:cubicBezTo>
                    <a:pt x="465220" y="159598"/>
                    <a:pt x="448760" y="162377"/>
                    <a:pt x="440404" y="162377"/>
                  </a:cubicBezTo>
                  <a:cubicBezTo>
                    <a:pt x="422935" y="162377"/>
                    <a:pt x="413821" y="149721"/>
                    <a:pt x="409761" y="144155"/>
                  </a:cubicBezTo>
                  <a:cubicBezTo>
                    <a:pt x="406983" y="157574"/>
                    <a:pt x="397106" y="162377"/>
                    <a:pt x="388751" y="162377"/>
                  </a:cubicBezTo>
                  <a:cubicBezTo>
                    <a:pt x="379629" y="162377"/>
                    <a:pt x="374571" y="156557"/>
                    <a:pt x="370518" y="148967"/>
                  </a:cubicBezTo>
                  <a:cubicBezTo>
                    <a:pt x="365703" y="138844"/>
                    <a:pt x="362414" y="123909"/>
                    <a:pt x="362414" y="123400"/>
                  </a:cubicBezTo>
                  <a:cubicBezTo>
                    <a:pt x="362414" y="120875"/>
                    <a:pt x="364941" y="120875"/>
                    <a:pt x="366212" y="120875"/>
                  </a:cubicBezTo>
                  <a:cubicBezTo>
                    <a:pt x="369502" y="120875"/>
                    <a:pt x="369755" y="121122"/>
                    <a:pt x="371019" y="126695"/>
                  </a:cubicBezTo>
                  <a:cubicBezTo>
                    <a:pt x="375579" y="144409"/>
                    <a:pt x="380392" y="156811"/>
                    <a:pt x="388242" y="156811"/>
                  </a:cubicBezTo>
                  <a:cubicBezTo>
                    <a:pt x="394826" y="156811"/>
                    <a:pt x="394826" y="149467"/>
                    <a:pt x="394826" y="146688"/>
                  </a:cubicBezTo>
                  <a:cubicBezTo>
                    <a:pt x="394826" y="142639"/>
                    <a:pt x="394063" y="137827"/>
                    <a:pt x="393056" y="133778"/>
                  </a:cubicBezTo>
                  <a:lnTo>
                    <a:pt x="374062" y="57848"/>
                  </a:lnTo>
                  <a:cubicBezTo>
                    <a:pt x="373554" y="56333"/>
                    <a:pt x="373299" y="55069"/>
                    <a:pt x="373299" y="54308"/>
                  </a:cubicBezTo>
                  <a:cubicBezTo>
                    <a:pt x="373299" y="51529"/>
                    <a:pt x="375326" y="47725"/>
                    <a:pt x="380392" y="47725"/>
                  </a:cubicBezTo>
                  <a:cubicBezTo>
                    <a:pt x="387988" y="47725"/>
                    <a:pt x="389759" y="55069"/>
                    <a:pt x="390268" y="57094"/>
                  </a:cubicBezTo>
                  <a:lnTo>
                    <a:pt x="406728" y="123400"/>
                  </a:lnTo>
                  <a:close/>
                  <a:moveTo>
                    <a:pt x="634394" y="198320"/>
                  </a:moveTo>
                  <a:cubicBezTo>
                    <a:pt x="638447" y="214517"/>
                    <a:pt x="652627" y="215273"/>
                    <a:pt x="659968" y="215527"/>
                  </a:cubicBezTo>
                  <a:cubicBezTo>
                    <a:pt x="660731" y="215527"/>
                    <a:pt x="663766" y="215780"/>
                    <a:pt x="663766" y="220083"/>
                  </a:cubicBezTo>
                  <a:cubicBezTo>
                    <a:pt x="663766" y="222108"/>
                    <a:pt x="662757" y="223371"/>
                    <a:pt x="660476" y="223371"/>
                  </a:cubicBezTo>
                  <a:cubicBezTo>
                    <a:pt x="652627" y="223371"/>
                    <a:pt x="644271" y="222617"/>
                    <a:pt x="636166" y="222617"/>
                  </a:cubicBezTo>
                  <a:cubicBezTo>
                    <a:pt x="628064" y="222617"/>
                    <a:pt x="619451" y="223371"/>
                    <a:pt x="611604" y="223371"/>
                  </a:cubicBezTo>
                  <a:cubicBezTo>
                    <a:pt x="610333" y="223371"/>
                    <a:pt x="607043" y="223371"/>
                    <a:pt x="607043" y="218568"/>
                  </a:cubicBezTo>
                  <a:cubicBezTo>
                    <a:pt x="607043" y="215780"/>
                    <a:pt x="609324" y="215527"/>
                    <a:pt x="611604" y="215527"/>
                  </a:cubicBezTo>
                  <a:cubicBezTo>
                    <a:pt x="624767" y="215018"/>
                    <a:pt x="626794" y="209960"/>
                    <a:pt x="626794" y="204641"/>
                  </a:cubicBezTo>
                  <a:cubicBezTo>
                    <a:pt x="626794" y="202370"/>
                    <a:pt x="626292" y="200592"/>
                    <a:pt x="625784" y="198566"/>
                  </a:cubicBezTo>
                  <a:lnTo>
                    <a:pt x="597932" y="87464"/>
                  </a:lnTo>
                  <a:lnTo>
                    <a:pt x="550578" y="219067"/>
                  </a:lnTo>
                  <a:cubicBezTo>
                    <a:pt x="549052" y="223116"/>
                    <a:pt x="548806" y="223371"/>
                    <a:pt x="543483" y="223371"/>
                  </a:cubicBezTo>
                  <a:lnTo>
                    <a:pt x="511833" y="223371"/>
                  </a:lnTo>
                  <a:cubicBezTo>
                    <a:pt x="507781" y="223371"/>
                    <a:pt x="504992" y="223371"/>
                    <a:pt x="504992" y="218568"/>
                  </a:cubicBezTo>
                  <a:cubicBezTo>
                    <a:pt x="504992" y="215527"/>
                    <a:pt x="507018" y="215527"/>
                    <a:pt x="511833" y="215527"/>
                  </a:cubicBezTo>
                  <a:cubicBezTo>
                    <a:pt x="513605" y="215527"/>
                    <a:pt x="527276" y="215527"/>
                    <a:pt x="527276" y="213502"/>
                  </a:cubicBezTo>
                  <a:cubicBezTo>
                    <a:pt x="527276" y="213247"/>
                    <a:pt x="527276" y="212739"/>
                    <a:pt x="526522" y="210214"/>
                  </a:cubicBezTo>
                  <a:lnTo>
                    <a:pt x="493092" y="76071"/>
                  </a:lnTo>
                  <a:cubicBezTo>
                    <a:pt x="489549" y="62151"/>
                    <a:pt x="480175" y="58865"/>
                    <a:pt x="468530" y="58357"/>
                  </a:cubicBezTo>
                  <a:cubicBezTo>
                    <a:pt x="466504" y="58357"/>
                    <a:pt x="463715" y="58102"/>
                    <a:pt x="463715" y="53554"/>
                  </a:cubicBezTo>
                  <a:cubicBezTo>
                    <a:pt x="463715" y="51274"/>
                    <a:pt x="465241" y="50513"/>
                    <a:pt x="467012" y="50513"/>
                  </a:cubicBezTo>
                  <a:cubicBezTo>
                    <a:pt x="474606" y="50513"/>
                    <a:pt x="483219" y="51274"/>
                    <a:pt x="491066" y="51274"/>
                  </a:cubicBezTo>
                  <a:cubicBezTo>
                    <a:pt x="499171" y="51274"/>
                    <a:pt x="508035" y="50513"/>
                    <a:pt x="515885" y="50513"/>
                  </a:cubicBezTo>
                  <a:cubicBezTo>
                    <a:pt x="517403" y="50513"/>
                    <a:pt x="520443" y="50513"/>
                    <a:pt x="520443" y="55069"/>
                  </a:cubicBezTo>
                  <a:cubicBezTo>
                    <a:pt x="520443" y="58102"/>
                    <a:pt x="518666" y="58357"/>
                    <a:pt x="515631" y="58357"/>
                  </a:cubicBezTo>
                  <a:cubicBezTo>
                    <a:pt x="501196" y="58865"/>
                    <a:pt x="500688" y="65447"/>
                    <a:pt x="500688" y="69243"/>
                  </a:cubicBezTo>
                  <a:cubicBezTo>
                    <a:pt x="500688" y="69997"/>
                    <a:pt x="500688" y="71521"/>
                    <a:pt x="501705" y="75570"/>
                  </a:cubicBezTo>
                  <a:lnTo>
                    <a:pt x="534372" y="205911"/>
                  </a:lnTo>
                  <a:lnTo>
                    <a:pt x="588811" y="54816"/>
                  </a:lnTo>
                  <a:cubicBezTo>
                    <a:pt x="590075" y="51020"/>
                    <a:pt x="590329" y="50513"/>
                    <a:pt x="593880" y="50513"/>
                  </a:cubicBezTo>
                  <a:cubicBezTo>
                    <a:pt x="596662" y="50513"/>
                    <a:pt x="597679" y="50766"/>
                    <a:pt x="598942" y="55578"/>
                  </a:cubicBezTo>
                  <a:lnTo>
                    <a:pt x="634394" y="198320"/>
                  </a:lnTo>
                  <a:close/>
                  <a:moveTo>
                    <a:pt x="765086" y="120875"/>
                  </a:moveTo>
                  <a:cubicBezTo>
                    <a:pt x="765086" y="144917"/>
                    <a:pt x="750143" y="162377"/>
                    <a:pt x="728113" y="162377"/>
                  </a:cubicBezTo>
                  <a:cubicBezTo>
                    <a:pt x="696710" y="162377"/>
                    <a:pt x="664043" y="126441"/>
                    <a:pt x="664043" y="89490"/>
                  </a:cubicBezTo>
                  <a:cubicBezTo>
                    <a:pt x="664043" y="63423"/>
                    <a:pt x="680003" y="47725"/>
                    <a:pt x="701016" y="47725"/>
                  </a:cubicBezTo>
                  <a:cubicBezTo>
                    <a:pt x="732419" y="47725"/>
                    <a:pt x="765086" y="83670"/>
                    <a:pt x="765086" y="120875"/>
                  </a:cubicBezTo>
                  <a:close/>
                  <a:moveTo>
                    <a:pt x="701016" y="53300"/>
                  </a:moveTo>
                  <a:cubicBezTo>
                    <a:pt x="691140" y="53300"/>
                    <a:pt x="681774" y="61143"/>
                    <a:pt x="681774" y="79366"/>
                  </a:cubicBezTo>
                  <a:cubicBezTo>
                    <a:pt x="681774" y="92022"/>
                    <a:pt x="688354" y="120114"/>
                    <a:pt x="696455" y="133778"/>
                  </a:cubicBezTo>
                  <a:cubicBezTo>
                    <a:pt x="705831" y="149220"/>
                    <a:pt x="717985" y="156811"/>
                    <a:pt x="727858" y="156811"/>
                  </a:cubicBezTo>
                  <a:cubicBezTo>
                    <a:pt x="740266" y="156811"/>
                    <a:pt x="747362" y="145672"/>
                    <a:pt x="747362" y="130744"/>
                  </a:cubicBezTo>
                  <a:cubicBezTo>
                    <a:pt x="747362" y="119860"/>
                    <a:pt x="741785" y="93793"/>
                    <a:pt x="733682" y="78603"/>
                  </a:cubicBezTo>
                  <a:cubicBezTo>
                    <a:pt x="726341" y="64685"/>
                    <a:pt x="713425" y="53300"/>
                    <a:pt x="701016" y="53300"/>
                  </a:cubicBezTo>
                  <a:close/>
                  <a:moveTo>
                    <a:pt x="830939" y="123400"/>
                  </a:moveTo>
                  <a:cubicBezTo>
                    <a:pt x="831194" y="124163"/>
                    <a:pt x="842588" y="156811"/>
                    <a:pt x="864368" y="156811"/>
                  </a:cubicBezTo>
                  <a:cubicBezTo>
                    <a:pt x="865632" y="156811"/>
                    <a:pt x="872727" y="156811"/>
                    <a:pt x="877786" y="153270"/>
                  </a:cubicBezTo>
                  <a:cubicBezTo>
                    <a:pt x="868922" y="150484"/>
                    <a:pt x="868167" y="142384"/>
                    <a:pt x="868167" y="141122"/>
                  </a:cubicBezTo>
                  <a:cubicBezTo>
                    <a:pt x="868167" y="137827"/>
                    <a:pt x="870447" y="133024"/>
                    <a:pt x="877023" y="133024"/>
                  </a:cubicBezTo>
                  <a:cubicBezTo>
                    <a:pt x="881584" y="133024"/>
                    <a:pt x="889434" y="136564"/>
                    <a:pt x="889434" y="146433"/>
                  </a:cubicBezTo>
                  <a:cubicBezTo>
                    <a:pt x="889434" y="159598"/>
                    <a:pt x="872974" y="162377"/>
                    <a:pt x="864615" y="162377"/>
                  </a:cubicBezTo>
                  <a:cubicBezTo>
                    <a:pt x="847146" y="162377"/>
                    <a:pt x="838035" y="149721"/>
                    <a:pt x="833975" y="144155"/>
                  </a:cubicBezTo>
                  <a:cubicBezTo>
                    <a:pt x="831194" y="157574"/>
                    <a:pt x="821320" y="162377"/>
                    <a:pt x="812962" y="162377"/>
                  </a:cubicBezTo>
                  <a:cubicBezTo>
                    <a:pt x="803843" y="162377"/>
                    <a:pt x="798782" y="156557"/>
                    <a:pt x="794732" y="148967"/>
                  </a:cubicBezTo>
                  <a:cubicBezTo>
                    <a:pt x="789917" y="138844"/>
                    <a:pt x="786627" y="123909"/>
                    <a:pt x="786627" y="123400"/>
                  </a:cubicBezTo>
                  <a:cubicBezTo>
                    <a:pt x="786627" y="120875"/>
                    <a:pt x="789155" y="120875"/>
                    <a:pt x="790426" y="120875"/>
                  </a:cubicBezTo>
                  <a:cubicBezTo>
                    <a:pt x="793715" y="120875"/>
                    <a:pt x="793969" y="121122"/>
                    <a:pt x="795230" y="126695"/>
                  </a:cubicBezTo>
                  <a:cubicBezTo>
                    <a:pt x="799791" y="144409"/>
                    <a:pt x="804606" y="156811"/>
                    <a:pt x="812453" y="156811"/>
                  </a:cubicBezTo>
                  <a:cubicBezTo>
                    <a:pt x="819040" y="156811"/>
                    <a:pt x="819040" y="149467"/>
                    <a:pt x="819040" y="146688"/>
                  </a:cubicBezTo>
                  <a:cubicBezTo>
                    <a:pt x="819040" y="142639"/>
                    <a:pt x="818277" y="137827"/>
                    <a:pt x="817268" y="133778"/>
                  </a:cubicBezTo>
                  <a:lnTo>
                    <a:pt x="798273" y="57848"/>
                  </a:lnTo>
                  <a:cubicBezTo>
                    <a:pt x="797765" y="56333"/>
                    <a:pt x="797510" y="55069"/>
                    <a:pt x="797510" y="54308"/>
                  </a:cubicBezTo>
                  <a:cubicBezTo>
                    <a:pt x="797510" y="51529"/>
                    <a:pt x="799537" y="47725"/>
                    <a:pt x="804606" y="47725"/>
                  </a:cubicBezTo>
                  <a:cubicBezTo>
                    <a:pt x="812199" y="47725"/>
                    <a:pt x="813971" y="55069"/>
                    <a:pt x="814479" y="57094"/>
                  </a:cubicBezTo>
                  <a:lnTo>
                    <a:pt x="830939" y="123400"/>
                  </a:lnTo>
                  <a:close/>
                  <a:moveTo>
                    <a:pt x="930469" y="94801"/>
                  </a:moveTo>
                  <a:cubicBezTo>
                    <a:pt x="931740" y="100374"/>
                    <a:pt x="933258" y="105686"/>
                    <a:pt x="934521" y="111253"/>
                  </a:cubicBezTo>
                  <a:cubicBezTo>
                    <a:pt x="937819" y="123654"/>
                    <a:pt x="937819" y="124163"/>
                    <a:pt x="940851" y="129474"/>
                  </a:cubicBezTo>
                  <a:cubicBezTo>
                    <a:pt x="948200" y="142130"/>
                    <a:pt x="959083" y="156811"/>
                    <a:pt x="976560" y="156811"/>
                  </a:cubicBezTo>
                  <a:cubicBezTo>
                    <a:pt x="988206" y="156811"/>
                    <a:pt x="988206" y="143901"/>
                    <a:pt x="988206" y="140106"/>
                  </a:cubicBezTo>
                  <a:cubicBezTo>
                    <a:pt x="988206" y="133269"/>
                    <a:pt x="986437" y="125932"/>
                    <a:pt x="985928" y="123654"/>
                  </a:cubicBezTo>
                  <a:lnTo>
                    <a:pt x="969468" y="57848"/>
                  </a:lnTo>
                  <a:cubicBezTo>
                    <a:pt x="968967" y="56333"/>
                    <a:pt x="968713" y="55069"/>
                    <a:pt x="968713" y="54308"/>
                  </a:cubicBezTo>
                  <a:cubicBezTo>
                    <a:pt x="968713" y="51529"/>
                    <a:pt x="970739" y="47725"/>
                    <a:pt x="975798" y="47725"/>
                  </a:cubicBezTo>
                  <a:cubicBezTo>
                    <a:pt x="978841" y="47725"/>
                    <a:pt x="983147" y="49496"/>
                    <a:pt x="984919" y="54308"/>
                  </a:cubicBezTo>
                  <a:lnTo>
                    <a:pt x="995047" y="94801"/>
                  </a:lnTo>
                  <a:cubicBezTo>
                    <a:pt x="996311" y="100374"/>
                    <a:pt x="997828" y="105686"/>
                    <a:pt x="999099" y="111253"/>
                  </a:cubicBezTo>
                  <a:cubicBezTo>
                    <a:pt x="1002388" y="123654"/>
                    <a:pt x="1002388" y="124163"/>
                    <a:pt x="1005429" y="129474"/>
                  </a:cubicBezTo>
                  <a:cubicBezTo>
                    <a:pt x="1012771" y="142130"/>
                    <a:pt x="1023661" y="156811"/>
                    <a:pt x="1041131" y="156811"/>
                  </a:cubicBezTo>
                  <a:cubicBezTo>
                    <a:pt x="1052786" y="156811"/>
                    <a:pt x="1052786" y="143901"/>
                    <a:pt x="1052786" y="140106"/>
                  </a:cubicBezTo>
                  <a:cubicBezTo>
                    <a:pt x="1052786" y="124417"/>
                    <a:pt x="1041639" y="94300"/>
                    <a:pt x="1038095" y="84169"/>
                  </a:cubicBezTo>
                  <a:cubicBezTo>
                    <a:pt x="1034801" y="75570"/>
                    <a:pt x="1034045" y="73292"/>
                    <a:pt x="1034045" y="67971"/>
                  </a:cubicBezTo>
                  <a:cubicBezTo>
                    <a:pt x="1034045" y="56840"/>
                    <a:pt x="1041131" y="47725"/>
                    <a:pt x="1053285" y="47725"/>
                  </a:cubicBezTo>
                  <a:cubicBezTo>
                    <a:pt x="1076840" y="47725"/>
                    <a:pt x="1085453" y="85439"/>
                    <a:pt x="1085453" y="86703"/>
                  </a:cubicBezTo>
                  <a:cubicBezTo>
                    <a:pt x="1085453" y="89235"/>
                    <a:pt x="1083427" y="89235"/>
                    <a:pt x="1081648" y="89235"/>
                  </a:cubicBezTo>
                  <a:cubicBezTo>
                    <a:pt x="1078358" y="89235"/>
                    <a:pt x="1078358" y="88727"/>
                    <a:pt x="1077341" y="84932"/>
                  </a:cubicBezTo>
                  <a:cubicBezTo>
                    <a:pt x="1075315" y="78096"/>
                    <a:pt x="1068484" y="53300"/>
                    <a:pt x="1053793" y="53300"/>
                  </a:cubicBezTo>
                  <a:cubicBezTo>
                    <a:pt x="1048480" y="53300"/>
                    <a:pt x="1048226" y="57094"/>
                    <a:pt x="1048226" y="60636"/>
                  </a:cubicBezTo>
                  <a:cubicBezTo>
                    <a:pt x="1048226" y="66963"/>
                    <a:pt x="1050760" y="73546"/>
                    <a:pt x="1052786" y="79621"/>
                  </a:cubicBezTo>
                  <a:cubicBezTo>
                    <a:pt x="1057845" y="93030"/>
                    <a:pt x="1068230" y="121376"/>
                    <a:pt x="1068230" y="136057"/>
                  </a:cubicBezTo>
                  <a:cubicBezTo>
                    <a:pt x="1068230" y="157320"/>
                    <a:pt x="1053539" y="162377"/>
                    <a:pt x="1041639" y="162377"/>
                  </a:cubicBezTo>
                  <a:cubicBezTo>
                    <a:pt x="1023915" y="162377"/>
                    <a:pt x="1011253" y="151245"/>
                    <a:pt x="1003660" y="140106"/>
                  </a:cubicBezTo>
                  <a:cubicBezTo>
                    <a:pt x="1001633" y="157574"/>
                    <a:pt x="988460" y="162377"/>
                    <a:pt x="977069" y="162377"/>
                  </a:cubicBezTo>
                  <a:cubicBezTo>
                    <a:pt x="961872" y="162377"/>
                    <a:pt x="949464" y="154024"/>
                    <a:pt x="940851" y="142384"/>
                  </a:cubicBezTo>
                  <a:cubicBezTo>
                    <a:pt x="939079" y="154786"/>
                    <a:pt x="930469" y="162377"/>
                    <a:pt x="919587" y="162377"/>
                  </a:cubicBezTo>
                  <a:cubicBezTo>
                    <a:pt x="910465" y="162377"/>
                    <a:pt x="905407" y="156557"/>
                    <a:pt x="901354" y="148967"/>
                  </a:cubicBezTo>
                  <a:cubicBezTo>
                    <a:pt x="896539" y="138844"/>
                    <a:pt x="893250" y="123909"/>
                    <a:pt x="893250" y="123400"/>
                  </a:cubicBezTo>
                  <a:cubicBezTo>
                    <a:pt x="893250" y="120875"/>
                    <a:pt x="895777" y="120875"/>
                    <a:pt x="897047" y="120875"/>
                  </a:cubicBezTo>
                  <a:cubicBezTo>
                    <a:pt x="900338" y="120875"/>
                    <a:pt x="900591" y="121122"/>
                    <a:pt x="901855" y="126695"/>
                  </a:cubicBezTo>
                  <a:cubicBezTo>
                    <a:pt x="906413" y="144409"/>
                    <a:pt x="911227" y="156811"/>
                    <a:pt x="919078" y="156811"/>
                  </a:cubicBezTo>
                  <a:cubicBezTo>
                    <a:pt x="925662" y="156811"/>
                    <a:pt x="925662" y="149467"/>
                    <a:pt x="925662" y="146688"/>
                  </a:cubicBezTo>
                  <a:cubicBezTo>
                    <a:pt x="925662" y="142639"/>
                    <a:pt x="924899" y="137827"/>
                    <a:pt x="923890" y="133778"/>
                  </a:cubicBezTo>
                  <a:lnTo>
                    <a:pt x="904898" y="57848"/>
                  </a:lnTo>
                  <a:cubicBezTo>
                    <a:pt x="904389" y="56333"/>
                    <a:pt x="904135" y="55069"/>
                    <a:pt x="904135" y="54308"/>
                  </a:cubicBezTo>
                  <a:cubicBezTo>
                    <a:pt x="904135" y="51529"/>
                    <a:pt x="906159" y="47725"/>
                    <a:pt x="911227" y="47725"/>
                  </a:cubicBezTo>
                  <a:cubicBezTo>
                    <a:pt x="914263" y="47725"/>
                    <a:pt x="918570" y="49496"/>
                    <a:pt x="920341" y="54308"/>
                  </a:cubicBezTo>
                  <a:lnTo>
                    <a:pt x="930469" y="94801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375" name="任意多边形: 形状 1374">
              <a:extLst>
                <a:ext uri="{FF2B5EF4-FFF2-40B4-BE49-F238E27FC236}">
                  <a16:creationId xmlns:a16="http://schemas.microsoft.com/office/drawing/2014/main" id="{0E48E85A-0B34-B30B-A32F-47AFBBD5C452}"/>
                </a:ext>
              </a:extLst>
            </p:cNvPr>
            <p:cNvSpPr/>
            <p:nvPr>
              <p:custDataLst>
                <p:tags r:id="rId115"/>
              </p:custDataLst>
            </p:nvPr>
          </p:nvSpPr>
          <p:spPr>
            <a:xfrm flipV="1">
              <a:off x="9077596" y="-14700482"/>
              <a:ext cx="58747" cy="253090"/>
            </a:xfrm>
            <a:custGeom>
              <a:avLst/>
              <a:gdLst>
                <a:gd name="connsiteX0" fmla="*/ 58747 w 58747"/>
                <a:gd name="connsiteY0" fmla="*/ 1159 h 253090"/>
                <a:gd name="connsiteX1" fmla="*/ 54442 w 58747"/>
                <a:gd name="connsiteY1" fmla="*/ 6724 h 253090"/>
                <a:gd name="connsiteX2" fmla="*/ 14689 w 58747"/>
                <a:gd name="connsiteY2" fmla="*/ 125171 h 253090"/>
                <a:gd name="connsiteX3" fmla="*/ 55459 w 58747"/>
                <a:gd name="connsiteY3" fmla="*/ 244879 h 253090"/>
                <a:gd name="connsiteX4" fmla="*/ 58747 w 58747"/>
                <a:gd name="connsiteY4" fmla="*/ 249183 h 253090"/>
                <a:gd name="connsiteX5" fmla="*/ 56214 w 58747"/>
                <a:gd name="connsiteY5" fmla="*/ 251715 h 253090"/>
                <a:gd name="connsiteX6" fmla="*/ 15952 w 58747"/>
                <a:gd name="connsiteY6" fmla="*/ 202362 h 253090"/>
                <a:gd name="connsiteX7" fmla="*/ 0 w 58747"/>
                <a:gd name="connsiteY7" fmla="*/ 125171 h 253090"/>
                <a:gd name="connsiteX8" fmla="*/ 16715 w 58747"/>
                <a:gd name="connsiteY8" fmla="*/ 46208 h 253090"/>
                <a:gd name="connsiteX9" fmla="*/ 56214 w 58747"/>
                <a:gd name="connsiteY9" fmla="*/ -1375 h 253090"/>
                <a:gd name="connsiteX10" fmla="*/ 58747 w 58747"/>
                <a:gd name="connsiteY10" fmla="*/ 1159 h 253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8747" h="253090">
                  <a:moveTo>
                    <a:pt x="58747" y="1159"/>
                  </a:moveTo>
                  <a:cubicBezTo>
                    <a:pt x="58747" y="1912"/>
                    <a:pt x="58747" y="2421"/>
                    <a:pt x="54442" y="6724"/>
                  </a:cubicBezTo>
                  <a:cubicBezTo>
                    <a:pt x="22792" y="38611"/>
                    <a:pt x="14689" y="86448"/>
                    <a:pt x="14689" y="125171"/>
                  </a:cubicBezTo>
                  <a:cubicBezTo>
                    <a:pt x="14689" y="169204"/>
                    <a:pt x="24310" y="213247"/>
                    <a:pt x="55459" y="244879"/>
                  </a:cubicBezTo>
                  <a:cubicBezTo>
                    <a:pt x="58747" y="247920"/>
                    <a:pt x="58747" y="248429"/>
                    <a:pt x="58747" y="249183"/>
                  </a:cubicBezTo>
                  <a:cubicBezTo>
                    <a:pt x="58747" y="250954"/>
                    <a:pt x="57731" y="251715"/>
                    <a:pt x="56214" y="251715"/>
                  </a:cubicBezTo>
                  <a:cubicBezTo>
                    <a:pt x="53679" y="251715"/>
                    <a:pt x="30895" y="234502"/>
                    <a:pt x="15952" y="202362"/>
                  </a:cubicBezTo>
                  <a:cubicBezTo>
                    <a:pt x="3035" y="174525"/>
                    <a:pt x="0" y="146433"/>
                    <a:pt x="0" y="125171"/>
                  </a:cubicBezTo>
                  <a:cubicBezTo>
                    <a:pt x="0" y="105433"/>
                    <a:pt x="2781" y="74808"/>
                    <a:pt x="16715" y="46208"/>
                  </a:cubicBezTo>
                  <a:cubicBezTo>
                    <a:pt x="31904" y="15077"/>
                    <a:pt x="53679" y="-1375"/>
                    <a:pt x="56214" y="-1375"/>
                  </a:cubicBezTo>
                  <a:cubicBezTo>
                    <a:pt x="57731" y="-1375"/>
                    <a:pt x="58747" y="-612"/>
                    <a:pt x="58747" y="1159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376" name="任意多边形: 形状 1375">
              <a:extLst>
                <a:ext uri="{FF2B5EF4-FFF2-40B4-BE49-F238E27FC236}">
                  <a16:creationId xmlns:a16="http://schemas.microsoft.com/office/drawing/2014/main" id="{A4ED1C45-FDB4-2D00-8C24-F1FEBAC86814}"/>
                </a:ext>
              </a:extLst>
            </p:cNvPr>
            <p:cNvSpPr/>
            <p:nvPr>
              <p:custDataLst>
                <p:tags r:id="rId116"/>
              </p:custDataLst>
            </p:nvPr>
          </p:nvSpPr>
          <p:spPr>
            <a:xfrm flipV="1">
              <a:off x="9162400" y="-14686309"/>
              <a:ext cx="144345" cy="175644"/>
            </a:xfrm>
            <a:custGeom>
              <a:avLst/>
              <a:gdLst>
                <a:gd name="connsiteX0" fmla="*/ 17477 w 144345"/>
                <a:gd name="connsiteY0" fmla="*/ 10515 h 175644"/>
                <a:gd name="connsiteX1" fmla="*/ 0 w 144345"/>
                <a:gd name="connsiteY1" fmla="*/ 10515 h 175644"/>
                <a:gd name="connsiteX2" fmla="*/ 0 w 144345"/>
                <a:gd name="connsiteY2" fmla="*/ -1377 h 175644"/>
                <a:gd name="connsiteX3" fmla="*/ 31912 w 144345"/>
                <a:gd name="connsiteY3" fmla="*/ -616 h 175644"/>
                <a:gd name="connsiteX4" fmla="*/ 63816 w 144345"/>
                <a:gd name="connsiteY4" fmla="*/ -1377 h 175644"/>
                <a:gd name="connsiteX5" fmla="*/ 63816 w 144345"/>
                <a:gd name="connsiteY5" fmla="*/ 10515 h 175644"/>
                <a:gd name="connsiteX6" fmla="*/ 46346 w 144345"/>
                <a:gd name="connsiteY6" fmla="*/ 10515 h 175644"/>
                <a:gd name="connsiteX7" fmla="*/ 46346 w 144345"/>
                <a:gd name="connsiteY7" fmla="*/ 63412 h 175644"/>
                <a:gd name="connsiteX8" fmla="*/ 84073 w 144345"/>
                <a:gd name="connsiteY8" fmla="*/ 103404 h 175644"/>
                <a:gd name="connsiteX9" fmla="*/ 98000 w 144345"/>
                <a:gd name="connsiteY9" fmla="*/ 78854 h 175644"/>
                <a:gd name="connsiteX10" fmla="*/ 98000 w 144345"/>
                <a:gd name="connsiteY10" fmla="*/ 10515 h 175644"/>
                <a:gd name="connsiteX11" fmla="*/ 80530 w 144345"/>
                <a:gd name="connsiteY11" fmla="*/ 10515 h 175644"/>
                <a:gd name="connsiteX12" fmla="*/ 80530 w 144345"/>
                <a:gd name="connsiteY12" fmla="*/ -1377 h 175644"/>
                <a:gd name="connsiteX13" fmla="*/ 112434 w 144345"/>
                <a:gd name="connsiteY13" fmla="*/ -616 h 175644"/>
                <a:gd name="connsiteX14" fmla="*/ 144346 w 144345"/>
                <a:gd name="connsiteY14" fmla="*/ -1377 h 175644"/>
                <a:gd name="connsiteX15" fmla="*/ 144346 w 144345"/>
                <a:gd name="connsiteY15" fmla="*/ 10515 h 175644"/>
                <a:gd name="connsiteX16" fmla="*/ 126869 w 144345"/>
                <a:gd name="connsiteY16" fmla="*/ 10515 h 175644"/>
                <a:gd name="connsiteX17" fmla="*/ 126869 w 144345"/>
                <a:gd name="connsiteY17" fmla="*/ 76067 h 175644"/>
                <a:gd name="connsiteX18" fmla="*/ 87871 w 144345"/>
                <a:gd name="connsiteY18" fmla="*/ 112511 h 175644"/>
                <a:gd name="connsiteX19" fmla="*/ 44821 w 144345"/>
                <a:gd name="connsiteY19" fmla="*/ 87707 h 175644"/>
                <a:gd name="connsiteX20" fmla="*/ 44821 w 144345"/>
                <a:gd name="connsiteY20" fmla="*/ 174267 h 175644"/>
                <a:gd name="connsiteX21" fmla="*/ 0 w 144345"/>
                <a:gd name="connsiteY21" fmla="*/ 172243 h 175644"/>
                <a:gd name="connsiteX22" fmla="*/ 0 w 144345"/>
                <a:gd name="connsiteY22" fmla="*/ 160349 h 175644"/>
                <a:gd name="connsiteX23" fmla="*/ 17477 w 144345"/>
                <a:gd name="connsiteY23" fmla="*/ 150480 h 175644"/>
                <a:gd name="connsiteX24" fmla="*/ 17477 w 144345"/>
                <a:gd name="connsiteY24" fmla="*/ 10515 h 175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44345" h="175644">
                  <a:moveTo>
                    <a:pt x="17477" y="10515"/>
                  </a:moveTo>
                  <a:lnTo>
                    <a:pt x="0" y="10515"/>
                  </a:lnTo>
                  <a:lnTo>
                    <a:pt x="0" y="-1377"/>
                  </a:lnTo>
                  <a:cubicBezTo>
                    <a:pt x="7094" y="-1125"/>
                    <a:pt x="22283" y="-616"/>
                    <a:pt x="31912" y="-616"/>
                  </a:cubicBezTo>
                  <a:cubicBezTo>
                    <a:pt x="41787" y="-616"/>
                    <a:pt x="56729" y="-1125"/>
                    <a:pt x="63816" y="-1377"/>
                  </a:cubicBezTo>
                  <a:lnTo>
                    <a:pt x="63816" y="10515"/>
                  </a:lnTo>
                  <a:lnTo>
                    <a:pt x="46346" y="10515"/>
                  </a:lnTo>
                  <a:lnTo>
                    <a:pt x="46346" y="63412"/>
                  </a:lnTo>
                  <a:cubicBezTo>
                    <a:pt x="46346" y="91003"/>
                    <a:pt x="68121" y="103404"/>
                    <a:pt x="84073" y="103404"/>
                  </a:cubicBezTo>
                  <a:cubicBezTo>
                    <a:pt x="92685" y="103404"/>
                    <a:pt x="98000" y="98085"/>
                    <a:pt x="98000" y="78854"/>
                  </a:cubicBezTo>
                  <a:lnTo>
                    <a:pt x="98000" y="10515"/>
                  </a:lnTo>
                  <a:lnTo>
                    <a:pt x="80530" y="10515"/>
                  </a:lnTo>
                  <a:lnTo>
                    <a:pt x="80530" y="-1377"/>
                  </a:lnTo>
                  <a:cubicBezTo>
                    <a:pt x="87616" y="-1125"/>
                    <a:pt x="102813" y="-616"/>
                    <a:pt x="112434" y="-616"/>
                  </a:cubicBezTo>
                  <a:cubicBezTo>
                    <a:pt x="122308" y="-616"/>
                    <a:pt x="137252" y="-1125"/>
                    <a:pt x="144346" y="-1377"/>
                  </a:cubicBezTo>
                  <a:lnTo>
                    <a:pt x="144346" y="10515"/>
                  </a:lnTo>
                  <a:lnTo>
                    <a:pt x="126869" y="10515"/>
                  </a:lnTo>
                  <a:lnTo>
                    <a:pt x="126869" y="76067"/>
                  </a:lnTo>
                  <a:cubicBezTo>
                    <a:pt x="126869" y="102642"/>
                    <a:pt x="113197" y="112511"/>
                    <a:pt x="87871" y="112511"/>
                  </a:cubicBezTo>
                  <a:cubicBezTo>
                    <a:pt x="63561" y="112511"/>
                    <a:pt x="50652" y="97830"/>
                    <a:pt x="44821" y="87707"/>
                  </a:cubicBezTo>
                  <a:lnTo>
                    <a:pt x="44821" y="174267"/>
                  </a:lnTo>
                  <a:lnTo>
                    <a:pt x="0" y="172243"/>
                  </a:lnTo>
                  <a:lnTo>
                    <a:pt x="0" y="160349"/>
                  </a:lnTo>
                  <a:cubicBezTo>
                    <a:pt x="15706" y="160349"/>
                    <a:pt x="17477" y="160349"/>
                    <a:pt x="17477" y="150480"/>
                  </a:cubicBezTo>
                  <a:lnTo>
                    <a:pt x="17477" y="10515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377" name="任意多边形: 形状 1376">
              <a:extLst>
                <a:ext uri="{FF2B5EF4-FFF2-40B4-BE49-F238E27FC236}">
                  <a16:creationId xmlns:a16="http://schemas.microsoft.com/office/drawing/2014/main" id="{9FD7B971-1E9E-DE1D-81C0-BF7431D49A2F}"/>
                </a:ext>
              </a:extLst>
            </p:cNvPr>
            <p:cNvSpPr/>
            <p:nvPr>
              <p:custDataLst>
                <p:tags r:id="rId117"/>
              </p:custDataLst>
            </p:nvPr>
          </p:nvSpPr>
          <p:spPr>
            <a:xfrm flipV="1">
              <a:off x="9321147" y="-14732660"/>
              <a:ext cx="179963" cy="119265"/>
            </a:xfrm>
            <a:custGeom>
              <a:avLst/>
              <a:gdLst>
                <a:gd name="connsiteX0" fmla="*/ 49119 w 179963"/>
                <a:gd name="connsiteY0" fmla="*/ 111149 h 119265"/>
                <a:gd name="connsiteX1" fmla="*/ 42024 w 179963"/>
                <a:gd name="connsiteY1" fmla="*/ 117882 h 119265"/>
                <a:gd name="connsiteX2" fmla="*/ 32095 w 179963"/>
                <a:gd name="connsiteY2" fmla="*/ 108139 h 119265"/>
                <a:gd name="connsiteX3" fmla="*/ 39189 w 179963"/>
                <a:gd name="connsiteY3" fmla="*/ 101399 h 119265"/>
                <a:gd name="connsiteX4" fmla="*/ 49119 w 179963"/>
                <a:gd name="connsiteY4" fmla="*/ 111149 h 119265"/>
                <a:gd name="connsiteX5" fmla="*/ 12941 w 179963"/>
                <a:gd name="connsiteY5" fmla="*/ 21118 h 119265"/>
                <a:gd name="connsiteX6" fmla="*/ 11352 w 179963"/>
                <a:gd name="connsiteY6" fmla="*/ 13679 h 119265"/>
                <a:gd name="connsiteX7" fmla="*/ 28194 w 179963"/>
                <a:gd name="connsiteY7" fmla="*/ -1383 h 119265"/>
                <a:gd name="connsiteX8" fmla="*/ 53726 w 179963"/>
                <a:gd name="connsiteY8" fmla="*/ 25732 h 119265"/>
                <a:gd name="connsiteX9" fmla="*/ 50890 w 179963"/>
                <a:gd name="connsiteY9" fmla="*/ 28035 h 119265"/>
                <a:gd name="connsiteX10" fmla="*/ 47522 w 179963"/>
                <a:gd name="connsiteY10" fmla="*/ 25017 h 119265"/>
                <a:gd name="connsiteX11" fmla="*/ 28726 w 179963"/>
                <a:gd name="connsiteY11" fmla="*/ 3579 h 119265"/>
                <a:gd name="connsiteX12" fmla="*/ 24293 w 179963"/>
                <a:gd name="connsiteY12" fmla="*/ 9781 h 119265"/>
                <a:gd name="connsiteX13" fmla="*/ 27130 w 179963"/>
                <a:gd name="connsiteY13" fmla="*/ 21118 h 119265"/>
                <a:gd name="connsiteX14" fmla="*/ 32802 w 179963"/>
                <a:gd name="connsiteY14" fmla="*/ 35300 h 119265"/>
                <a:gd name="connsiteX15" fmla="*/ 41493 w 179963"/>
                <a:gd name="connsiteY15" fmla="*/ 57809 h 119265"/>
                <a:gd name="connsiteX16" fmla="*/ 42557 w 179963"/>
                <a:gd name="connsiteY16" fmla="*/ 63479 h 119265"/>
                <a:gd name="connsiteX17" fmla="*/ 25708 w 179963"/>
                <a:gd name="connsiteY17" fmla="*/ 78539 h 119265"/>
                <a:gd name="connsiteX18" fmla="*/ 0 w 179963"/>
                <a:gd name="connsiteY18" fmla="*/ 51425 h 119265"/>
                <a:gd name="connsiteX19" fmla="*/ 3011 w 179963"/>
                <a:gd name="connsiteY19" fmla="*/ 49123 h 119265"/>
                <a:gd name="connsiteX20" fmla="*/ 6204 w 179963"/>
                <a:gd name="connsiteY20" fmla="*/ 51956 h 119265"/>
                <a:gd name="connsiteX21" fmla="*/ 25175 w 179963"/>
                <a:gd name="connsiteY21" fmla="*/ 73577 h 119265"/>
                <a:gd name="connsiteX22" fmla="*/ 29608 w 179963"/>
                <a:gd name="connsiteY22" fmla="*/ 67376 h 119265"/>
                <a:gd name="connsiteX23" fmla="*/ 24119 w 179963"/>
                <a:gd name="connsiteY23" fmla="*/ 49655 h 119265"/>
                <a:gd name="connsiteX24" fmla="*/ 12941 w 179963"/>
                <a:gd name="connsiteY24" fmla="*/ 21118 h 119265"/>
                <a:gd name="connsiteX25" fmla="*/ 84919 w 179963"/>
                <a:gd name="connsiteY25" fmla="*/ 11552 h 119265"/>
                <a:gd name="connsiteX26" fmla="*/ 83148 w 179963"/>
                <a:gd name="connsiteY26" fmla="*/ 4286 h 119265"/>
                <a:gd name="connsiteX27" fmla="*/ 89177 w 179963"/>
                <a:gd name="connsiteY27" fmla="*/ -1383 h 119265"/>
                <a:gd name="connsiteX28" fmla="*/ 96089 w 179963"/>
                <a:gd name="connsiteY28" fmla="*/ 2515 h 119265"/>
                <a:gd name="connsiteX29" fmla="*/ 99282 w 179963"/>
                <a:gd name="connsiteY29" fmla="*/ 13504 h 119265"/>
                <a:gd name="connsiteX30" fmla="*/ 103183 w 179963"/>
                <a:gd name="connsiteY30" fmla="*/ 29447 h 119265"/>
                <a:gd name="connsiteX31" fmla="*/ 106194 w 179963"/>
                <a:gd name="connsiteY31" fmla="*/ 41326 h 119265"/>
                <a:gd name="connsiteX32" fmla="*/ 113645 w 179963"/>
                <a:gd name="connsiteY32" fmla="*/ 57277 h 119265"/>
                <a:gd name="connsiteX33" fmla="*/ 140243 w 179963"/>
                <a:gd name="connsiteY33" fmla="*/ 73577 h 119265"/>
                <a:gd name="connsiteX34" fmla="*/ 150705 w 179963"/>
                <a:gd name="connsiteY34" fmla="*/ 61176 h 119265"/>
                <a:gd name="connsiteX35" fmla="*/ 140243 w 179963"/>
                <a:gd name="connsiteY35" fmla="*/ 23429 h 119265"/>
                <a:gd name="connsiteX36" fmla="*/ 137581 w 179963"/>
                <a:gd name="connsiteY36" fmla="*/ 13854 h 119265"/>
                <a:gd name="connsiteX37" fmla="*/ 154423 w 179963"/>
                <a:gd name="connsiteY37" fmla="*/ -1383 h 119265"/>
                <a:gd name="connsiteX38" fmla="*/ 179963 w 179963"/>
                <a:gd name="connsiteY38" fmla="*/ 25732 h 119265"/>
                <a:gd name="connsiteX39" fmla="*/ 177119 w 179963"/>
                <a:gd name="connsiteY39" fmla="*/ 28035 h 119265"/>
                <a:gd name="connsiteX40" fmla="*/ 173751 w 179963"/>
                <a:gd name="connsiteY40" fmla="*/ 25017 h 119265"/>
                <a:gd name="connsiteX41" fmla="*/ 154955 w 179963"/>
                <a:gd name="connsiteY41" fmla="*/ 3579 h 119265"/>
                <a:gd name="connsiteX42" fmla="*/ 150522 w 179963"/>
                <a:gd name="connsiteY42" fmla="*/ 9781 h 119265"/>
                <a:gd name="connsiteX43" fmla="*/ 154606 w 179963"/>
                <a:gd name="connsiteY43" fmla="*/ 24136 h 119265"/>
                <a:gd name="connsiteX44" fmla="*/ 164003 w 179963"/>
                <a:gd name="connsiteY44" fmla="*/ 58341 h 119265"/>
                <a:gd name="connsiteX45" fmla="*/ 140949 w 179963"/>
                <a:gd name="connsiteY45" fmla="*/ 78539 h 119265"/>
                <a:gd name="connsiteX46" fmla="*/ 110984 w 179963"/>
                <a:gd name="connsiteY46" fmla="*/ 62415 h 119265"/>
                <a:gd name="connsiteX47" fmla="*/ 92014 w 179963"/>
                <a:gd name="connsiteY47" fmla="*/ 78539 h 119265"/>
                <a:gd name="connsiteX48" fmla="*/ 78007 w 179963"/>
                <a:gd name="connsiteY48" fmla="*/ 68973 h 119265"/>
                <a:gd name="connsiteX49" fmla="*/ 71620 w 179963"/>
                <a:gd name="connsiteY49" fmla="*/ 51425 h 119265"/>
                <a:gd name="connsiteX50" fmla="*/ 74632 w 179963"/>
                <a:gd name="connsiteY50" fmla="*/ 49123 h 119265"/>
                <a:gd name="connsiteX51" fmla="*/ 78540 w 179963"/>
                <a:gd name="connsiteY51" fmla="*/ 54442 h 119265"/>
                <a:gd name="connsiteX52" fmla="*/ 91481 w 179963"/>
                <a:gd name="connsiteY52" fmla="*/ 73577 h 119265"/>
                <a:gd name="connsiteX53" fmla="*/ 97328 w 179963"/>
                <a:gd name="connsiteY53" fmla="*/ 64891 h 119265"/>
                <a:gd name="connsiteX54" fmla="*/ 94492 w 179963"/>
                <a:gd name="connsiteY54" fmla="*/ 50187 h 119265"/>
                <a:gd name="connsiteX55" fmla="*/ 90591 w 179963"/>
                <a:gd name="connsiteY55" fmla="*/ 34236 h 119265"/>
                <a:gd name="connsiteX56" fmla="*/ 84919 w 179963"/>
                <a:gd name="connsiteY56" fmla="*/ 11552 h 119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79963" h="119265">
                  <a:moveTo>
                    <a:pt x="49119" y="111149"/>
                  </a:moveTo>
                  <a:cubicBezTo>
                    <a:pt x="49119" y="113983"/>
                    <a:pt x="46990" y="117882"/>
                    <a:pt x="42024" y="117882"/>
                  </a:cubicBezTo>
                  <a:cubicBezTo>
                    <a:pt x="37234" y="117882"/>
                    <a:pt x="32095" y="113276"/>
                    <a:pt x="32095" y="108139"/>
                  </a:cubicBezTo>
                  <a:cubicBezTo>
                    <a:pt x="32095" y="105122"/>
                    <a:pt x="34398" y="101399"/>
                    <a:pt x="39189" y="101399"/>
                  </a:cubicBezTo>
                  <a:cubicBezTo>
                    <a:pt x="44328" y="101399"/>
                    <a:pt x="49119" y="106362"/>
                    <a:pt x="49119" y="111149"/>
                  </a:cubicBezTo>
                  <a:close/>
                  <a:moveTo>
                    <a:pt x="12941" y="21118"/>
                  </a:moveTo>
                  <a:cubicBezTo>
                    <a:pt x="12234" y="18817"/>
                    <a:pt x="11352" y="16688"/>
                    <a:pt x="11352" y="13679"/>
                  </a:cubicBezTo>
                  <a:cubicBezTo>
                    <a:pt x="11352" y="5350"/>
                    <a:pt x="18438" y="-1383"/>
                    <a:pt x="28194" y="-1383"/>
                  </a:cubicBezTo>
                  <a:cubicBezTo>
                    <a:pt x="45925" y="-1383"/>
                    <a:pt x="53726" y="23072"/>
                    <a:pt x="53726" y="25732"/>
                  </a:cubicBezTo>
                  <a:cubicBezTo>
                    <a:pt x="53726" y="28035"/>
                    <a:pt x="51422" y="28035"/>
                    <a:pt x="50890" y="28035"/>
                  </a:cubicBezTo>
                  <a:cubicBezTo>
                    <a:pt x="48404" y="28035"/>
                    <a:pt x="48229" y="26971"/>
                    <a:pt x="47522" y="25017"/>
                  </a:cubicBezTo>
                  <a:cubicBezTo>
                    <a:pt x="43438" y="10844"/>
                    <a:pt x="35637" y="3579"/>
                    <a:pt x="28726" y="3579"/>
                  </a:cubicBezTo>
                  <a:cubicBezTo>
                    <a:pt x="25175" y="3579"/>
                    <a:pt x="24293" y="5882"/>
                    <a:pt x="24293" y="9781"/>
                  </a:cubicBezTo>
                  <a:cubicBezTo>
                    <a:pt x="24293" y="13854"/>
                    <a:pt x="25532" y="17220"/>
                    <a:pt x="27130" y="21118"/>
                  </a:cubicBezTo>
                  <a:cubicBezTo>
                    <a:pt x="28901" y="25907"/>
                    <a:pt x="30855" y="30694"/>
                    <a:pt x="32802" y="35300"/>
                  </a:cubicBezTo>
                  <a:cubicBezTo>
                    <a:pt x="34398" y="39555"/>
                    <a:pt x="40785" y="55681"/>
                    <a:pt x="41493" y="57809"/>
                  </a:cubicBezTo>
                  <a:cubicBezTo>
                    <a:pt x="42024" y="59580"/>
                    <a:pt x="42557" y="61708"/>
                    <a:pt x="42557" y="63479"/>
                  </a:cubicBezTo>
                  <a:cubicBezTo>
                    <a:pt x="42557" y="71806"/>
                    <a:pt x="35462" y="78539"/>
                    <a:pt x="25708" y="78539"/>
                  </a:cubicBezTo>
                  <a:cubicBezTo>
                    <a:pt x="8158" y="78539"/>
                    <a:pt x="0" y="54442"/>
                    <a:pt x="0" y="51425"/>
                  </a:cubicBezTo>
                  <a:cubicBezTo>
                    <a:pt x="0" y="49123"/>
                    <a:pt x="2486" y="49123"/>
                    <a:pt x="3011" y="49123"/>
                  </a:cubicBezTo>
                  <a:cubicBezTo>
                    <a:pt x="5497" y="49123"/>
                    <a:pt x="5672" y="50012"/>
                    <a:pt x="6204" y="51956"/>
                  </a:cubicBezTo>
                  <a:cubicBezTo>
                    <a:pt x="10820" y="67202"/>
                    <a:pt x="18621" y="73577"/>
                    <a:pt x="25175" y="73577"/>
                  </a:cubicBezTo>
                  <a:cubicBezTo>
                    <a:pt x="28019" y="73577"/>
                    <a:pt x="29608" y="72164"/>
                    <a:pt x="29608" y="67376"/>
                  </a:cubicBezTo>
                  <a:cubicBezTo>
                    <a:pt x="29608" y="63303"/>
                    <a:pt x="28551" y="60644"/>
                    <a:pt x="24119" y="49655"/>
                  </a:cubicBezTo>
                  <a:lnTo>
                    <a:pt x="12941" y="21118"/>
                  </a:lnTo>
                  <a:close/>
                  <a:moveTo>
                    <a:pt x="84919" y="11552"/>
                  </a:moveTo>
                  <a:cubicBezTo>
                    <a:pt x="84212" y="9249"/>
                    <a:pt x="83148" y="4818"/>
                    <a:pt x="83148" y="4286"/>
                  </a:cubicBezTo>
                  <a:cubicBezTo>
                    <a:pt x="83148" y="388"/>
                    <a:pt x="86341" y="-1383"/>
                    <a:pt x="89177" y="-1383"/>
                  </a:cubicBezTo>
                  <a:cubicBezTo>
                    <a:pt x="92363" y="-1383"/>
                    <a:pt x="95207" y="920"/>
                    <a:pt x="96089" y="2515"/>
                  </a:cubicBezTo>
                  <a:cubicBezTo>
                    <a:pt x="96979" y="4111"/>
                    <a:pt x="98392" y="9781"/>
                    <a:pt x="99282" y="13504"/>
                  </a:cubicBezTo>
                  <a:cubicBezTo>
                    <a:pt x="100172" y="16871"/>
                    <a:pt x="102118" y="25017"/>
                    <a:pt x="103183" y="29447"/>
                  </a:cubicBezTo>
                  <a:cubicBezTo>
                    <a:pt x="104247" y="33354"/>
                    <a:pt x="105311" y="37252"/>
                    <a:pt x="106194" y="41326"/>
                  </a:cubicBezTo>
                  <a:cubicBezTo>
                    <a:pt x="108148" y="48590"/>
                    <a:pt x="108505" y="50012"/>
                    <a:pt x="113645" y="57277"/>
                  </a:cubicBezTo>
                  <a:cubicBezTo>
                    <a:pt x="118610" y="64367"/>
                    <a:pt x="126944" y="73577"/>
                    <a:pt x="140243" y="73577"/>
                  </a:cubicBezTo>
                  <a:cubicBezTo>
                    <a:pt x="150522" y="73577"/>
                    <a:pt x="150705" y="64542"/>
                    <a:pt x="150705" y="61176"/>
                  </a:cubicBezTo>
                  <a:cubicBezTo>
                    <a:pt x="150705" y="50544"/>
                    <a:pt x="143078" y="30869"/>
                    <a:pt x="140243" y="23429"/>
                  </a:cubicBezTo>
                  <a:cubicBezTo>
                    <a:pt x="138288" y="18466"/>
                    <a:pt x="137581" y="16871"/>
                    <a:pt x="137581" y="13854"/>
                  </a:cubicBezTo>
                  <a:cubicBezTo>
                    <a:pt x="137581" y="4462"/>
                    <a:pt x="145382" y="-1383"/>
                    <a:pt x="154423" y="-1383"/>
                  </a:cubicBezTo>
                  <a:cubicBezTo>
                    <a:pt x="172154" y="-1383"/>
                    <a:pt x="179963" y="23072"/>
                    <a:pt x="179963" y="25732"/>
                  </a:cubicBezTo>
                  <a:cubicBezTo>
                    <a:pt x="179963" y="28035"/>
                    <a:pt x="177652" y="28035"/>
                    <a:pt x="177119" y="28035"/>
                  </a:cubicBezTo>
                  <a:cubicBezTo>
                    <a:pt x="174641" y="28035"/>
                    <a:pt x="174466" y="26971"/>
                    <a:pt x="173751" y="25017"/>
                  </a:cubicBezTo>
                  <a:cubicBezTo>
                    <a:pt x="169676" y="10844"/>
                    <a:pt x="162049" y="3579"/>
                    <a:pt x="154955" y="3579"/>
                  </a:cubicBezTo>
                  <a:cubicBezTo>
                    <a:pt x="151237" y="3579"/>
                    <a:pt x="150522" y="6057"/>
                    <a:pt x="150522" y="9781"/>
                  </a:cubicBezTo>
                  <a:cubicBezTo>
                    <a:pt x="150522" y="13854"/>
                    <a:pt x="151412" y="16156"/>
                    <a:pt x="154606" y="24136"/>
                  </a:cubicBezTo>
                  <a:cubicBezTo>
                    <a:pt x="156734" y="29630"/>
                    <a:pt x="164003" y="48416"/>
                    <a:pt x="164003" y="58341"/>
                  </a:cubicBezTo>
                  <a:cubicBezTo>
                    <a:pt x="164003" y="75531"/>
                    <a:pt x="150347" y="78539"/>
                    <a:pt x="140949" y="78539"/>
                  </a:cubicBezTo>
                  <a:cubicBezTo>
                    <a:pt x="126237" y="78539"/>
                    <a:pt x="116306" y="69505"/>
                    <a:pt x="110984" y="62415"/>
                  </a:cubicBezTo>
                  <a:cubicBezTo>
                    <a:pt x="109744" y="74641"/>
                    <a:pt x="99282" y="78539"/>
                    <a:pt x="92014" y="78539"/>
                  </a:cubicBezTo>
                  <a:cubicBezTo>
                    <a:pt x="84387" y="78539"/>
                    <a:pt x="80311" y="73045"/>
                    <a:pt x="78007" y="68973"/>
                  </a:cubicBezTo>
                  <a:cubicBezTo>
                    <a:pt x="74107" y="62415"/>
                    <a:pt x="71620" y="52315"/>
                    <a:pt x="71620" y="51425"/>
                  </a:cubicBezTo>
                  <a:cubicBezTo>
                    <a:pt x="71620" y="49123"/>
                    <a:pt x="74107" y="49123"/>
                    <a:pt x="74632" y="49123"/>
                  </a:cubicBezTo>
                  <a:cubicBezTo>
                    <a:pt x="77118" y="49123"/>
                    <a:pt x="77293" y="49655"/>
                    <a:pt x="78540" y="54442"/>
                  </a:cubicBezTo>
                  <a:cubicBezTo>
                    <a:pt x="81193" y="64891"/>
                    <a:pt x="84561" y="73577"/>
                    <a:pt x="91481" y="73577"/>
                  </a:cubicBezTo>
                  <a:cubicBezTo>
                    <a:pt x="96089" y="73577"/>
                    <a:pt x="97328" y="69678"/>
                    <a:pt x="97328" y="64891"/>
                  </a:cubicBezTo>
                  <a:cubicBezTo>
                    <a:pt x="97328" y="61525"/>
                    <a:pt x="95739" y="54974"/>
                    <a:pt x="94492" y="50187"/>
                  </a:cubicBezTo>
                  <a:cubicBezTo>
                    <a:pt x="93252" y="45398"/>
                    <a:pt x="91481" y="38133"/>
                    <a:pt x="90591" y="34236"/>
                  </a:cubicBezTo>
                  <a:lnTo>
                    <a:pt x="84919" y="11552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378" name="任意多边形: 形状 1377">
              <a:extLst>
                <a:ext uri="{FF2B5EF4-FFF2-40B4-BE49-F238E27FC236}">
                  <a16:creationId xmlns:a16="http://schemas.microsoft.com/office/drawing/2014/main" id="{43DC17BC-36DA-3874-B963-03A9A935CAC2}"/>
                </a:ext>
              </a:extLst>
            </p:cNvPr>
            <p:cNvSpPr/>
            <p:nvPr>
              <p:custDataLst>
                <p:tags r:id="rId118"/>
              </p:custDataLst>
            </p:nvPr>
          </p:nvSpPr>
          <p:spPr>
            <a:xfrm flipV="1">
              <a:off x="9321147" y="-14565580"/>
              <a:ext cx="53726" cy="119263"/>
            </a:xfrm>
            <a:custGeom>
              <a:avLst/>
              <a:gdLst>
                <a:gd name="connsiteX0" fmla="*/ 49119 w 53726"/>
                <a:gd name="connsiteY0" fmla="*/ 111160 h 119263"/>
                <a:gd name="connsiteX1" fmla="*/ 42024 w 53726"/>
                <a:gd name="connsiteY1" fmla="*/ 117894 h 119263"/>
                <a:gd name="connsiteX2" fmla="*/ 32095 w 53726"/>
                <a:gd name="connsiteY2" fmla="*/ 108152 h 119263"/>
                <a:gd name="connsiteX3" fmla="*/ 39189 w 53726"/>
                <a:gd name="connsiteY3" fmla="*/ 101411 h 119263"/>
                <a:gd name="connsiteX4" fmla="*/ 49119 w 53726"/>
                <a:gd name="connsiteY4" fmla="*/ 111160 h 119263"/>
                <a:gd name="connsiteX5" fmla="*/ 12941 w 53726"/>
                <a:gd name="connsiteY5" fmla="*/ 21131 h 119263"/>
                <a:gd name="connsiteX6" fmla="*/ 11352 w 53726"/>
                <a:gd name="connsiteY6" fmla="*/ 13691 h 119263"/>
                <a:gd name="connsiteX7" fmla="*/ 28194 w 53726"/>
                <a:gd name="connsiteY7" fmla="*/ -1370 h 119263"/>
                <a:gd name="connsiteX8" fmla="*/ 53726 w 53726"/>
                <a:gd name="connsiteY8" fmla="*/ 25743 h 119263"/>
                <a:gd name="connsiteX9" fmla="*/ 50890 w 53726"/>
                <a:gd name="connsiteY9" fmla="*/ 28046 h 119263"/>
                <a:gd name="connsiteX10" fmla="*/ 47522 w 53726"/>
                <a:gd name="connsiteY10" fmla="*/ 25030 h 119263"/>
                <a:gd name="connsiteX11" fmla="*/ 28726 w 53726"/>
                <a:gd name="connsiteY11" fmla="*/ 3592 h 119263"/>
                <a:gd name="connsiteX12" fmla="*/ 24293 w 53726"/>
                <a:gd name="connsiteY12" fmla="*/ 9792 h 119263"/>
                <a:gd name="connsiteX13" fmla="*/ 27130 w 53726"/>
                <a:gd name="connsiteY13" fmla="*/ 21131 h 119263"/>
                <a:gd name="connsiteX14" fmla="*/ 32802 w 53726"/>
                <a:gd name="connsiteY14" fmla="*/ 35311 h 119263"/>
                <a:gd name="connsiteX15" fmla="*/ 41493 w 53726"/>
                <a:gd name="connsiteY15" fmla="*/ 57821 h 119263"/>
                <a:gd name="connsiteX16" fmla="*/ 42557 w 53726"/>
                <a:gd name="connsiteY16" fmla="*/ 63490 h 119263"/>
                <a:gd name="connsiteX17" fmla="*/ 25708 w 53726"/>
                <a:gd name="connsiteY17" fmla="*/ 78553 h 119263"/>
                <a:gd name="connsiteX18" fmla="*/ 0 w 53726"/>
                <a:gd name="connsiteY18" fmla="*/ 51438 h 119263"/>
                <a:gd name="connsiteX19" fmla="*/ 3011 w 53726"/>
                <a:gd name="connsiteY19" fmla="*/ 49135 h 119263"/>
                <a:gd name="connsiteX20" fmla="*/ 6204 w 53726"/>
                <a:gd name="connsiteY20" fmla="*/ 51970 h 119263"/>
                <a:gd name="connsiteX21" fmla="*/ 25175 w 53726"/>
                <a:gd name="connsiteY21" fmla="*/ 73590 h 119263"/>
                <a:gd name="connsiteX22" fmla="*/ 29608 w 53726"/>
                <a:gd name="connsiteY22" fmla="*/ 67389 h 119263"/>
                <a:gd name="connsiteX23" fmla="*/ 24119 w 53726"/>
                <a:gd name="connsiteY23" fmla="*/ 49667 h 119263"/>
                <a:gd name="connsiteX24" fmla="*/ 12941 w 53726"/>
                <a:gd name="connsiteY24" fmla="*/ 21131 h 119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3726" h="119263">
                  <a:moveTo>
                    <a:pt x="49119" y="111160"/>
                  </a:moveTo>
                  <a:cubicBezTo>
                    <a:pt x="49119" y="113995"/>
                    <a:pt x="46990" y="117894"/>
                    <a:pt x="42024" y="117894"/>
                  </a:cubicBezTo>
                  <a:cubicBezTo>
                    <a:pt x="37234" y="117894"/>
                    <a:pt x="32095" y="113289"/>
                    <a:pt x="32095" y="108152"/>
                  </a:cubicBezTo>
                  <a:cubicBezTo>
                    <a:pt x="32095" y="105134"/>
                    <a:pt x="34398" y="101411"/>
                    <a:pt x="39189" y="101411"/>
                  </a:cubicBezTo>
                  <a:cubicBezTo>
                    <a:pt x="44328" y="101411"/>
                    <a:pt x="49119" y="106373"/>
                    <a:pt x="49119" y="111160"/>
                  </a:cubicBezTo>
                  <a:close/>
                  <a:moveTo>
                    <a:pt x="12941" y="21131"/>
                  </a:moveTo>
                  <a:cubicBezTo>
                    <a:pt x="12234" y="18829"/>
                    <a:pt x="11352" y="16701"/>
                    <a:pt x="11352" y="13691"/>
                  </a:cubicBezTo>
                  <a:cubicBezTo>
                    <a:pt x="11352" y="5362"/>
                    <a:pt x="18438" y="-1370"/>
                    <a:pt x="28194" y="-1370"/>
                  </a:cubicBezTo>
                  <a:cubicBezTo>
                    <a:pt x="45925" y="-1370"/>
                    <a:pt x="53726" y="23084"/>
                    <a:pt x="53726" y="25743"/>
                  </a:cubicBezTo>
                  <a:cubicBezTo>
                    <a:pt x="53726" y="28046"/>
                    <a:pt x="51422" y="28046"/>
                    <a:pt x="50890" y="28046"/>
                  </a:cubicBezTo>
                  <a:cubicBezTo>
                    <a:pt x="48404" y="28046"/>
                    <a:pt x="48229" y="26982"/>
                    <a:pt x="47522" y="25030"/>
                  </a:cubicBezTo>
                  <a:cubicBezTo>
                    <a:pt x="43438" y="10856"/>
                    <a:pt x="35637" y="3592"/>
                    <a:pt x="28726" y="3592"/>
                  </a:cubicBezTo>
                  <a:cubicBezTo>
                    <a:pt x="25175" y="3592"/>
                    <a:pt x="24293" y="5894"/>
                    <a:pt x="24293" y="9792"/>
                  </a:cubicBezTo>
                  <a:cubicBezTo>
                    <a:pt x="24293" y="13866"/>
                    <a:pt x="25532" y="17233"/>
                    <a:pt x="27130" y="21131"/>
                  </a:cubicBezTo>
                  <a:cubicBezTo>
                    <a:pt x="28901" y="25919"/>
                    <a:pt x="30855" y="30706"/>
                    <a:pt x="32802" y="35311"/>
                  </a:cubicBezTo>
                  <a:cubicBezTo>
                    <a:pt x="34398" y="39567"/>
                    <a:pt x="40785" y="55693"/>
                    <a:pt x="41493" y="57821"/>
                  </a:cubicBezTo>
                  <a:cubicBezTo>
                    <a:pt x="42024" y="59592"/>
                    <a:pt x="42557" y="61719"/>
                    <a:pt x="42557" y="63490"/>
                  </a:cubicBezTo>
                  <a:cubicBezTo>
                    <a:pt x="42557" y="71819"/>
                    <a:pt x="35462" y="78553"/>
                    <a:pt x="25708" y="78553"/>
                  </a:cubicBezTo>
                  <a:cubicBezTo>
                    <a:pt x="8158" y="78553"/>
                    <a:pt x="0" y="54454"/>
                    <a:pt x="0" y="51438"/>
                  </a:cubicBezTo>
                  <a:cubicBezTo>
                    <a:pt x="0" y="49135"/>
                    <a:pt x="2486" y="49135"/>
                    <a:pt x="3011" y="49135"/>
                  </a:cubicBezTo>
                  <a:cubicBezTo>
                    <a:pt x="5497" y="49135"/>
                    <a:pt x="5672" y="50023"/>
                    <a:pt x="6204" y="51970"/>
                  </a:cubicBezTo>
                  <a:cubicBezTo>
                    <a:pt x="10820" y="67214"/>
                    <a:pt x="18621" y="73590"/>
                    <a:pt x="25175" y="73590"/>
                  </a:cubicBezTo>
                  <a:cubicBezTo>
                    <a:pt x="28019" y="73590"/>
                    <a:pt x="29608" y="72176"/>
                    <a:pt x="29608" y="67389"/>
                  </a:cubicBezTo>
                  <a:cubicBezTo>
                    <a:pt x="29608" y="63315"/>
                    <a:pt x="28551" y="60655"/>
                    <a:pt x="24119" y="49667"/>
                  </a:cubicBezTo>
                  <a:lnTo>
                    <a:pt x="12941" y="21131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379" name="任意多边形: 形状 1378">
              <a:extLst>
                <a:ext uri="{FF2B5EF4-FFF2-40B4-BE49-F238E27FC236}">
                  <a16:creationId xmlns:a16="http://schemas.microsoft.com/office/drawing/2014/main" id="{776F22B6-613C-93A2-A9A9-D88615B1C713}"/>
                </a:ext>
              </a:extLst>
            </p:cNvPr>
            <p:cNvSpPr/>
            <p:nvPr>
              <p:custDataLst>
                <p:tags r:id="rId119"/>
              </p:custDataLst>
            </p:nvPr>
          </p:nvSpPr>
          <p:spPr>
            <a:xfrm flipV="1">
              <a:off x="9592800" y="-14658219"/>
              <a:ext cx="168400" cy="168563"/>
            </a:xfrm>
            <a:custGeom>
              <a:avLst/>
              <a:gdLst>
                <a:gd name="connsiteX0" fmla="*/ 89388 w 168400"/>
                <a:gd name="connsiteY0" fmla="*/ 77840 h 168563"/>
                <a:gd name="connsiteX1" fmla="*/ 160043 w 168400"/>
                <a:gd name="connsiteY1" fmla="*/ 77840 h 168563"/>
                <a:gd name="connsiteX2" fmla="*/ 168401 w 168400"/>
                <a:gd name="connsiteY2" fmla="*/ 82906 h 168563"/>
                <a:gd name="connsiteX3" fmla="*/ 160043 w 168400"/>
                <a:gd name="connsiteY3" fmla="*/ 87963 h 168563"/>
                <a:gd name="connsiteX4" fmla="*/ 89388 w 168400"/>
                <a:gd name="connsiteY4" fmla="*/ 87963 h 168563"/>
                <a:gd name="connsiteX5" fmla="*/ 89388 w 168400"/>
                <a:gd name="connsiteY5" fmla="*/ 158834 h 168563"/>
                <a:gd name="connsiteX6" fmla="*/ 84328 w 168400"/>
                <a:gd name="connsiteY6" fmla="*/ 167188 h 168563"/>
                <a:gd name="connsiteX7" fmla="*/ 79259 w 168400"/>
                <a:gd name="connsiteY7" fmla="*/ 158834 h 168563"/>
                <a:gd name="connsiteX8" fmla="*/ 79259 w 168400"/>
                <a:gd name="connsiteY8" fmla="*/ 87963 h 168563"/>
                <a:gd name="connsiteX9" fmla="*/ 8358 w 168400"/>
                <a:gd name="connsiteY9" fmla="*/ 87963 h 168563"/>
                <a:gd name="connsiteX10" fmla="*/ 0 w 168400"/>
                <a:gd name="connsiteY10" fmla="*/ 82906 h 168563"/>
                <a:gd name="connsiteX11" fmla="*/ 8358 w 168400"/>
                <a:gd name="connsiteY11" fmla="*/ 77840 h 168563"/>
                <a:gd name="connsiteX12" fmla="*/ 79259 w 168400"/>
                <a:gd name="connsiteY12" fmla="*/ 77840 h 168563"/>
                <a:gd name="connsiteX13" fmla="*/ 79259 w 168400"/>
                <a:gd name="connsiteY13" fmla="*/ 6977 h 168563"/>
                <a:gd name="connsiteX14" fmla="*/ 84328 w 168400"/>
                <a:gd name="connsiteY14" fmla="*/ -1375 h 168563"/>
                <a:gd name="connsiteX15" fmla="*/ 89388 w 168400"/>
                <a:gd name="connsiteY15" fmla="*/ 6977 h 168563"/>
                <a:gd name="connsiteX16" fmla="*/ 89388 w 168400"/>
                <a:gd name="connsiteY16" fmla="*/ 77840 h 168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68400" h="168563">
                  <a:moveTo>
                    <a:pt x="89388" y="77840"/>
                  </a:moveTo>
                  <a:lnTo>
                    <a:pt x="160043" y="77840"/>
                  </a:lnTo>
                  <a:cubicBezTo>
                    <a:pt x="163586" y="77840"/>
                    <a:pt x="168401" y="77840"/>
                    <a:pt x="168401" y="82906"/>
                  </a:cubicBezTo>
                  <a:cubicBezTo>
                    <a:pt x="168401" y="87963"/>
                    <a:pt x="163586" y="87963"/>
                    <a:pt x="160043" y="87963"/>
                  </a:cubicBezTo>
                  <a:lnTo>
                    <a:pt x="89388" y="87963"/>
                  </a:lnTo>
                  <a:lnTo>
                    <a:pt x="89388" y="158834"/>
                  </a:lnTo>
                  <a:cubicBezTo>
                    <a:pt x="89388" y="162376"/>
                    <a:pt x="89388" y="167188"/>
                    <a:pt x="84328" y="167188"/>
                  </a:cubicBezTo>
                  <a:cubicBezTo>
                    <a:pt x="79259" y="167188"/>
                    <a:pt x="79259" y="162376"/>
                    <a:pt x="79259" y="158834"/>
                  </a:cubicBezTo>
                  <a:lnTo>
                    <a:pt x="79259" y="87963"/>
                  </a:lnTo>
                  <a:lnTo>
                    <a:pt x="8358" y="87963"/>
                  </a:lnTo>
                  <a:cubicBezTo>
                    <a:pt x="4815" y="87963"/>
                    <a:pt x="0" y="87963"/>
                    <a:pt x="0" y="82906"/>
                  </a:cubicBezTo>
                  <a:cubicBezTo>
                    <a:pt x="0" y="77840"/>
                    <a:pt x="4815" y="77840"/>
                    <a:pt x="8358" y="77840"/>
                  </a:cubicBezTo>
                  <a:lnTo>
                    <a:pt x="79259" y="77840"/>
                  </a:lnTo>
                  <a:lnTo>
                    <a:pt x="79259" y="6977"/>
                  </a:lnTo>
                  <a:cubicBezTo>
                    <a:pt x="79259" y="3437"/>
                    <a:pt x="79259" y="-1375"/>
                    <a:pt x="84328" y="-1375"/>
                  </a:cubicBezTo>
                  <a:cubicBezTo>
                    <a:pt x="89388" y="-1375"/>
                    <a:pt x="89388" y="3437"/>
                    <a:pt x="89388" y="6977"/>
                  </a:cubicBezTo>
                  <a:lnTo>
                    <a:pt x="89388" y="77840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380" name="任意多边形: 形状 1379">
              <a:extLst>
                <a:ext uri="{FF2B5EF4-FFF2-40B4-BE49-F238E27FC236}">
                  <a16:creationId xmlns:a16="http://schemas.microsoft.com/office/drawing/2014/main" id="{54F03B75-AB0B-96D6-60E5-9EC01B2CC3BD}"/>
                </a:ext>
              </a:extLst>
            </p:cNvPr>
            <p:cNvSpPr/>
            <p:nvPr>
              <p:custDataLst>
                <p:tags r:id="rId120"/>
              </p:custDataLst>
            </p:nvPr>
          </p:nvSpPr>
          <p:spPr>
            <a:xfrm flipV="1">
              <a:off x="9843258" y="-14686309"/>
              <a:ext cx="144345" cy="175644"/>
            </a:xfrm>
            <a:custGeom>
              <a:avLst/>
              <a:gdLst>
                <a:gd name="connsiteX0" fmla="*/ 17477 w 144345"/>
                <a:gd name="connsiteY0" fmla="*/ 10515 h 175644"/>
                <a:gd name="connsiteX1" fmla="*/ 0 w 144345"/>
                <a:gd name="connsiteY1" fmla="*/ 10515 h 175644"/>
                <a:gd name="connsiteX2" fmla="*/ 0 w 144345"/>
                <a:gd name="connsiteY2" fmla="*/ -1377 h 175644"/>
                <a:gd name="connsiteX3" fmla="*/ 31912 w 144345"/>
                <a:gd name="connsiteY3" fmla="*/ -616 h 175644"/>
                <a:gd name="connsiteX4" fmla="*/ 63816 w 144345"/>
                <a:gd name="connsiteY4" fmla="*/ -1377 h 175644"/>
                <a:gd name="connsiteX5" fmla="*/ 63816 w 144345"/>
                <a:gd name="connsiteY5" fmla="*/ 10515 h 175644"/>
                <a:gd name="connsiteX6" fmla="*/ 46347 w 144345"/>
                <a:gd name="connsiteY6" fmla="*/ 10515 h 175644"/>
                <a:gd name="connsiteX7" fmla="*/ 46347 w 144345"/>
                <a:gd name="connsiteY7" fmla="*/ 63412 h 175644"/>
                <a:gd name="connsiteX8" fmla="*/ 84073 w 144345"/>
                <a:gd name="connsiteY8" fmla="*/ 103404 h 175644"/>
                <a:gd name="connsiteX9" fmla="*/ 98000 w 144345"/>
                <a:gd name="connsiteY9" fmla="*/ 78854 h 175644"/>
                <a:gd name="connsiteX10" fmla="*/ 98000 w 144345"/>
                <a:gd name="connsiteY10" fmla="*/ 10515 h 175644"/>
                <a:gd name="connsiteX11" fmla="*/ 80530 w 144345"/>
                <a:gd name="connsiteY11" fmla="*/ 10515 h 175644"/>
                <a:gd name="connsiteX12" fmla="*/ 80530 w 144345"/>
                <a:gd name="connsiteY12" fmla="*/ -1377 h 175644"/>
                <a:gd name="connsiteX13" fmla="*/ 112434 w 144345"/>
                <a:gd name="connsiteY13" fmla="*/ -616 h 175644"/>
                <a:gd name="connsiteX14" fmla="*/ 144346 w 144345"/>
                <a:gd name="connsiteY14" fmla="*/ -1377 h 175644"/>
                <a:gd name="connsiteX15" fmla="*/ 144346 w 144345"/>
                <a:gd name="connsiteY15" fmla="*/ 10515 h 175644"/>
                <a:gd name="connsiteX16" fmla="*/ 126869 w 144345"/>
                <a:gd name="connsiteY16" fmla="*/ 10515 h 175644"/>
                <a:gd name="connsiteX17" fmla="*/ 126869 w 144345"/>
                <a:gd name="connsiteY17" fmla="*/ 76067 h 175644"/>
                <a:gd name="connsiteX18" fmla="*/ 87871 w 144345"/>
                <a:gd name="connsiteY18" fmla="*/ 112511 h 175644"/>
                <a:gd name="connsiteX19" fmla="*/ 44821 w 144345"/>
                <a:gd name="connsiteY19" fmla="*/ 87707 h 175644"/>
                <a:gd name="connsiteX20" fmla="*/ 44821 w 144345"/>
                <a:gd name="connsiteY20" fmla="*/ 174267 h 175644"/>
                <a:gd name="connsiteX21" fmla="*/ 0 w 144345"/>
                <a:gd name="connsiteY21" fmla="*/ 172243 h 175644"/>
                <a:gd name="connsiteX22" fmla="*/ 0 w 144345"/>
                <a:gd name="connsiteY22" fmla="*/ 160349 h 175644"/>
                <a:gd name="connsiteX23" fmla="*/ 17477 w 144345"/>
                <a:gd name="connsiteY23" fmla="*/ 150480 h 175644"/>
                <a:gd name="connsiteX24" fmla="*/ 17477 w 144345"/>
                <a:gd name="connsiteY24" fmla="*/ 10515 h 175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44345" h="175644">
                  <a:moveTo>
                    <a:pt x="17477" y="10515"/>
                  </a:moveTo>
                  <a:lnTo>
                    <a:pt x="0" y="10515"/>
                  </a:lnTo>
                  <a:lnTo>
                    <a:pt x="0" y="-1377"/>
                  </a:lnTo>
                  <a:cubicBezTo>
                    <a:pt x="7095" y="-1125"/>
                    <a:pt x="22283" y="-616"/>
                    <a:pt x="31912" y="-616"/>
                  </a:cubicBezTo>
                  <a:cubicBezTo>
                    <a:pt x="41787" y="-616"/>
                    <a:pt x="56729" y="-1125"/>
                    <a:pt x="63816" y="-1377"/>
                  </a:cubicBezTo>
                  <a:lnTo>
                    <a:pt x="63816" y="10515"/>
                  </a:lnTo>
                  <a:lnTo>
                    <a:pt x="46347" y="10515"/>
                  </a:lnTo>
                  <a:lnTo>
                    <a:pt x="46347" y="63412"/>
                  </a:lnTo>
                  <a:cubicBezTo>
                    <a:pt x="46347" y="91003"/>
                    <a:pt x="68121" y="103404"/>
                    <a:pt x="84073" y="103404"/>
                  </a:cubicBezTo>
                  <a:cubicBezTo>
                    <a:pt x="92685" y="103404"/>
                    <a:pt x="98000" y="98085"/>
                    <a:pt x="98000" y="78854"/>
                  </a:cubicBezTo>
                  <a:lnTo>
                    <a:pt x="98000" y="10515"/>
                  </a:lnTo>
                  <a:lnTo>
                    <a:pt x="80530" y="10515"/>
                  </a:lnTo>
                  <a:lnTo>
                    <a:pt x="80530" y="-1377"/>
                  </a:lnTo>
                  <a:cubicBezTo>
                    <a:pt x="87616" y="-1125"/>
                    <a:pt x="102813" y="-616"/>
                    <a:pt x="112434" y="-616"/>
                  </a:cubicBezTo>
                  <a:cubicBezTo>
                    <a:pt x="122308" y="-616"/>
                    <a:pt x="137252" y="-1125"/>
                    <a:pt x="144346" y="-1377"/>
                  </a:cubicBezTo>
                  <a:lnTo>
                    <a:pt x="144346" y="10515"/>
                  </a:lnTo>
                  <a:lnTo>
                    <a:pt x="126869" y="10515"/>
                  </a:lnTo>
                  <a:lnTo>
                    <a:pt x="126869" y="76067"/>
                  </a:lnTo>
                  <a:cubicBezTo>
                    <a:pt x="126869" y="102642"/>
                    <a:pt x="113197" y="112511"/>
                    <a:pt x="87871" y="112511"/>
                  </a:cubicBezTo>
                  <a:cubicBezTo>
                    <a:pt x="63561" y="112511"/>
                    <a:pt x="50652" y="97830"/>
                    <a:pt x="44821" y="87707"/>
                  </a:cubicBezTo>
                  <a:lnTo>
                    <a:pt x="44821" y="174267"/>
                  </a:lnTo>
                  <a:lnTo>
                    <a:pt x="0" y="172243"/>
                  </a:lnTo>
                  <a:lnTo>
                    <a:pt x="0" y="160349"/>
                  </a:lnTo>
                  <a:cubicBezTo>
                    <a:pt x="15706" y="160349"/>
                    <a:pt x="17477" y="160349"/>
                    <a:pt x="17477" y="150480"/>
                  </a:cubicBezTo>
                  <a:lnTo>
                    <a:pt x="17477" y="10515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381" name="任意多边形: 形状 1380">
              <a:extLst>
                <a:ext uri="{FF2B5EF4-FFF2-40B4-BE49-F238E27FC236}">
                  <a16:creationId xmlns:a16="http://schemas.microsoft.com/office/drawing/2014/main" id="{47A39B03-12BB-B693-A254-215EAF57BA16}"/>
                </a:ext>
              </a:extLst>
            </p:cNvPr>
            <p:cNvSpPr/>
            <p:nvPr>
              <p:custDataLst>
                <p:tags r:id="rId121"/>
              </p:custDataLst>
            </p:nvPr>
          </p:nvSpPr>
          <p:spPr>
            <a:xfrm flipV="1">
              <a:off x="10004495" y="-14744404"/>
              <a:ext cx="278339" cy="124758"/>
            </a:xfrm>
            <a:custGeom>
              <a:avLst/>
              <a:gdLst>
                <a:gd name="connsiteX0" fmla="*/ 90429 w 278339"/>
                <a:gd name="connsiteY0" fmla="*/ 118055 h 124758"/>
                <a:gd name="connsiteX1" fmla="*/ 91135 w 278339"/>
                <a:gd name="connsiteY1" fmla="*/ 120898 h 124758"/>
                <a:gd name="connsiteX2" fmla="*/ 88299 w 278339"/>
                <a:gd name="connsiteY2" fmla="*/ 123374 h 124758"/>
                <a:gd name="connsiteX3" fmla="*/ 65603 w 278339"/>
                <a:gd name="connsiteY3" fmla="*/ 121605 h 124758"/>
                <a:gd name="connsiteX4" fmla="*/ 61702 w 278339"/>
                <a:gd name="connsiteY4" fmla="*/ 117531 h 124758"/>
                <a:gd name="connsiteX5" fmla="*/ 66310 w 278339"/>
                <a:gd name="connsiteY5" fmla="*/ 115045 h 124758"/>
                <a:gd name="connsiteX6" fmla="*/ 74826 w 278339"/>
                <a:gd name="connsiteY6" fmla="*/ 112385 h 124758"/>
                <a:gd name="connsiteX7" fmla="*/ 74111 w 278339"/>
                <a:gd name="connsiteY7" fmla="*/ 108487 h 124758"/>
                <a:gd name="connsiteX8" fmla="*/ 64006 w 278339"/>
                <a:gd name="connsiteY8" fmla="*/ 68082 h 124758"/>
                <a:gd name="connsiteX9" fmla="*/ 45743 w 278339"/>
                <a:gd name="connsiteY9" fmla="*/ 78539 h 124758"/>
                <a:gd name="connsiteX10" fmla="*/ 0 w 278339"/>
                <a:gd name="connsiteY10" fmla="*/ 28032 h 124758"/>
                <a:gd name="connsiteX11" fmla="*/ 26772 w 278339"/>
                <a:gd name="connsiteY11" fmla="*/ -1384 h 124758"/>
                <a:gd name="connsiteX12" fmla="*/ 51947 w 278339"/>
                <a:gd name="connsiteY12" fmla="*/ 11017 h 124758"/>
                <a:gd name="connsiteX13" fmla="*/ 70210 w 278339"/>
                <a:gd name="connsiteY13" fmla="*/ -1384 h 124758"/>
                <a:gd name="connsiteX14" fmla="*/ 84224 w 278339"/>
                <a:gd name="connsiteY14" fmla="*/ 8009 h 124758"/>
                <a:gd name="connsiteX15" fmla="*/ 90429 w 278339"/>
                <a:gd name="connsiteY15" fmla="*/ 25731 h 124758"/>
                <a:gd name="connsiteX16" fmla="*/ 87592 w 278339"/>
                <a:gd name="connsiteY16" fmla="*/ 28032 h 124758"/>
                <a:gd name="connsiteX17" fmla="*/ 83692 w 278339"/>
                <a:gd name="connsiteY17" fmla="*/ 22538 h 124758"/>
                <a:gd name="connsiteX18" fmla="*/ 70743 w 278339"/>
                <a:gd name="connsiteY18" fmla="*/ 3579 h 124758"/>
                <a:gd name="connsiteX19" fmla="*/ 64895 w 278339"/>
                <a:gd name="connsiteY19" fmla="*/ 12257 h 124758"/>
                <a:gd name="connsiteX20" fmla="*/ 65778 w 278339"/>
                <a:gd name="connsiteY20" fmla="*/ 19530 h 124758"/>
                <a:gd name="connsiteX21" fmla="*/ 90429 w 278339"/>
                <a:gd name="connsiteY21" fmla="*/ 118055 h 124758"/>
                <a:gd name="connsiteX22" fmla="*/ 52662 w 278339"/>
                <a:gd name="connsiteY22" fmla="*/ 22538 h 124758"/>
                <a:gd name="connsiteX23" fmla="*/ 43613 w 278339"/>
                <a:gd name="connsiteY23" fmla="*/ 10669 h 124758"/>
                <a:gd name="connsiteX24" fmla="*/ 27304 w 278339"/>
                <a:gd name="connsiteY24" fmla="*/ 3579 h 124758"/>
                <a:gd name="connsiteX25" fmla="*/ 14355 w 278339"/>
                <a:gd name="connsiteY25" fmla="*/ 20769 h 124758"/>
                <a:gd name="connsiteX26" fmla="*/ 23578 w 278339"/>
                <a:gd name="connsiteY26" fmla="*/ 56743 h 124758"/>
                <a:gd name="connsiteX27" fmla="*/ 45743 w 278339"/>
                <a:gd name="connsiteY27" fmla="*/ 73576 h 124758"/>
                <a:gd name="connsiteX28" fmla="*/ 61528 w 278339"/>
                <a:gd name="connsiteY28" fmla="*/ 58157 h 124758"/>
                <a:gd name="connsiteX29" fmla="*/ 60995 w 278339"/>
                <a:gd name="connsiteY29" fmla="*/ 55679 h 124758"/>
                <a:gd name="connsiteX30" fmla="*/ 52662 w 278339"/>
                <a:gd name="connsiteY30" fmla="*/ 22538 h 124758"/>
                <a:gd name="connsiteX31" fmla="*/ 134207 w 278339"/>
                <a:gd name="connsiteY31" fmla="*/ 40792 h 124758"/>
                <a:gd name="connsiteX32" fmla="*/ 162750 w 278339"/>
                <a:gd name="connsiteY32" fmla="*/ 44515 h 124758"/>
                <a:gd name="connsiteX33" fmla="*/ 178352 w 278339"/>
                <a:gd name="connsiteY33" fmla="*/ 62944 h 124758"/>
                <a:gd name="connsiteX34" fmla="*/ 156371 w 278339"/>
                <a:gd name="connsiteY34" fmla="*/ 78539 h 124758"/>
                <a:gd name="connsiteX35" fmla="*/ 106363 w 278339"/>
                <a:gd name="connsiteY35" fmla="*/ 31931 h 124758"/>
                <a:gd name="connsiteX36" fmla="*/ 138282 w 278339"/>
                <a:gd name="connsiteY36" fmla="*/ -1384 h 124758"/>
                <a:gd name="connsiteX37" fmla="*/ 182253 w 278339"/>
                <a:gd name="connsiteY37" fmla="*/ 18639 h 124758"/>
                <a:gd name="connsiteX38" fmla="*/ 179242 w 278339"/>
                <a:gd name="connsiteY38" fmla="*/ 21649 h 124758"/>
                <a:gd name="connsiteX39" fmla="*/ 176406 w 278339"/>
                <a:gd name="connsiteY39" fmla="*/ 19878 h 124758"/>
                <a:gd name="connsiteX40" fmla="*/ 138640 w 278339"/>
                <a:gd name="connsiteY40" fmla="*/ 3579 h 124758"/>
                <a:gd name="connsiteX41" fmla="*/ 120908 w 278339"/>
                <a:gd name="connsiteY41" fmla="*/ 25016 h 124758"/>
                <a:gd name="connsiteX42" fmla="*/ 123037 w 278339"/>
                <a:gd name="connsiteY42" fmla="*/ 40792 h 124758"/>
                <a:gd name="connsiteX43" fmla="*/ 134207 w 278339"/>
                <a:gd name="connsiteY43" fmla="*/ 40792 h 124758"/>
                <a:gd name="connsiteX44" fmla="*/ 124451 w 278339"/>
                <a:gd name="connsiteY44" fmla="*/ 45754 h 124758"/>
                <a:gd name="connsiteX45" fmla="*/ 156371 w 278339"/>
                <a:gd name="connsiteY45" fmla="*/ 73576 h 124758"/>
                <a:gd name="connsiteX46" fmla="*/ 170734 w 278339"/>
                <a:gd name="connsiteY46" fmla="*/ 62944 h 124758"/>
                <a:gd name="connsiteX47" fmla="*/ 133142 w 278339"/>
                <a:gd name="connsiteY47" fmla="*/ 45754 h 124758"/>
                <a:gd name="connsiteX48" fmla="*/ 124451 w 278339"/>
                <a:gd name="connsiteY48" fmla="*/ 45754 h 124758"/>
                <a:gd name="connsiteX49" fmla="*/ 268234 w 278339"/>
                <a:gd name="connsiteY49" fmla="*/ 68263 h 124758"/>
                <a:gd name="connsiteX50" fmla="*/ 259194 w 278339"/>
                <a:gd name="connsiteY50" fmla="*/ 58339 h 124758"/>
                <a:gd name="connsiteX51" fmla="*/ 266106 w 278339"/>
                <a:gd name="connsiteY51" fmla="*/ 51781 h 124758"/>
                <a:gd name="connsiteX52" fmla="*/ 276219 w 278339"/>
                <a:gd name="connsiteY52" fmla="*/ 63120 h 124758"/>
                <a:gd name="connsiteX53" fmla="*/ 252806 w 278339"/>
                <a:gd name="connsiteY53" fmla="*/ 78539 h 124758"/>
                <a:gd name="connsiteX54" fmla="*/ 201567 w 278339"/>
                <a:gd name="connsiteY54" fmla="*/ 29447 h 124758"/>
                <a:gd name="connsiteX55" fmla="*/ 234369 w 278339"/>
                <a:gd name="connsiteY55" fmla="*/ -1384 h 124758"/>
                <a:gd name="connsiteX56" fmla="*/ 278339 w 278339"/>
                <a:gd name="connsiteY56" fmla="*/ 18639 h 124758"/>
                <a:gd name="connsiteX57" fmla="*/ 275329 w 278339"/>
                <a:gd name="connsiteY57" fmla="*/ 21649 h 124758"/>
                <a:gd name="connsiteX58" fmla="*/ 272492 w 278339"/>
                <a:gd name="connsiteY58" fmla="*/ 19878 h 124758"/>
                <a:gd name="connsiteX59" fmla="*/ 234726 w 278339"/>
                <a:gd name="connsiteY59" fmla="*/ 3579 h 124758"/>
                <a:gd name="connsiteX60" fmla="*/ 216280 w 278339"/>
                <a:gd name="connsiteY60" fmla="*/ 23245 h 124758"/>
                <a:gd name="connsiteX61" fmla="*/ 227989 w 278339"/>
                <a:gd name="connsiteY61" fmla="*/ 59936 h 124758"/>
                <a:gd name="connsiteX62" fmla="*/ 252806 w 278339"/>
                <a:gd name="connsiteY62" fmla="*/ 73576 h 124758"/>
                <a:gd name="connsiteX63" fmla="*/ 268234 w 278339"/>
                <a:gd name="connsiteY63" fmla="*/ 68263 h 124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278339" h="124758">
                  <a:moveTo>
                    <a:pt x="90429" y="118055"/>
                  </a:moveTo>
                  <a:cubicBezTo>
                    <a:pt x="90603" y="118412"/>
                    <a:pt x="91135" y="120715"/>
                    <a:pt x="91135" y="120898"/>
                  </a:cubicBezTo>
                  <a:cubicBezTo>
                    <a:pt x="91135" y="121778"/>
                    <a:pt x="90429" y="123374"/>
                    <a:pt x="88299" y="123374"/>
                  </a:cubicBezTo>
                  <a:cubicBezTo>
                    <a:pt x="84748" y="123374"/>
                    <a:pt x="70035" y="121961"/>
                    <a:pt x="65603" y="121605"/>
                  </a:cubicBezTo>
                  <a:cubicBezTo>
                    <a:pt x="64181" y="121429"/>
                    <a:pt x="61702" y="121246"/>
                    <a:pt x="61702" y="117531"/>
                  </a:cubicBezTo>
                  <a:cubicBezTo>
                    <a:pt x="61702" y="115045"/>
                    <a:pt x="64181" y="115045"/>
                    <a:pt x="66310" y="115045"/>
                  </a:cubicBezTo>
                  <a:cubicBezTo>
                    <a:pt x="74826" y="115045"/>
                    <a:pt x="74826" y="113808"/>
                    <a:pt x="74826" y="112385"/>
                  </a:cubicBezTo>
                  <a:cubicBezTo>
                    <a:pt x="74826" y="111146"/>
                    <a:pt x="74469" y="110083"/>
                    <a:pt x="74111" y="108487"/>
                  </a:cubicBezTo>
                  <a:lnTo>
                    <a:pt x="64006" y="68082"/>
                  </a:lnTo>
                  <a:cubicBezTo>
                    <a:pt x="60280" y="73933"/>
                    <a:pt x="54251" y="78539"/>
                    <a:pt x="45743" y="78539"/>
                  </a:cubicBezTo>
                  <a:cubicBezTo>
                    <a:pt x="23046" y="78539"/>
                    <a:pt x="0" y="53551"/>
                    <a:pt x="0" y="28032"/>
                  </a:cubicBezTo>
                  <a:cubicBezTo>
                    <a:pt x="0" y="10844"/>
                    <a:pt x="11519" y="-1384"/>
                    <a:pt x="26772" y="-1384"/>
                  </a:cubicBezTo>
                  <a:cubicBezTo>
                    <a:pt x="36345" y="-1384"/>
                    <a:pt x="44853" y="4110"/>
                    <a:pt x="51947" y="11017"/>
                  </a:cubicBezTo>
                  <a:cubicBezTo>
                    <a:pt x="55315" y="387"/>
                    <a:pt x="65603" y="-1384"/>
                    <a:pt x="70210" y="-1384"/>
                  </a:cubicBezTo>
                  <a:cubicBezTo>
                    <a:pt x="76598" y="-1384"/>
                    <a:pt x="81031" y="2515"/>
                    <a:pt x="84224" y="8009"/>
                  </a:cubicBezTo>
                  <a:cubicBezTo>
                    <a:pt x="88124" y="14916"/>
                    <a:pt x="90429" y="25016"/>
                    <a:pt x="90429" y="25731"/>
                  </a:cubicBezTo>
                  <a:cubicBezTo>
                    <a:pt x="90429" y="28032"/>
                    <a:pt x="88124" y="28032"/>
                    <a:pt x="87592" y="28032"/>
                  </a:cubicBezTo>
                  <a:cubicBezTo>
                    <a:pt x="85106" y="28032"/>
                    <a:pt x="84931" y="27327"/>
                    <a:pt x="83692" y="22538"/>
                  </a:cubicBezTo>
                  <a:cubicBezTo>
                    <a:pt x="81563" y="14035"/>
                    <a:pt x="78194" y="3579"/>
                    <a:pt x="70743" y="3579"/>
                  </a:cubicBezTo>
                  <a:cubicBezTo>
                    <a:pt x="66135" y="3579"/>
                    <a:pt x="64895" y="7477"/>
                    <a:pt x="64895" y="12257"/>
                  </a:cubicBezTo>
                  <a:cubicBezTo>
                    <a:pt x="64895" y="15631"/>
                    <a:pt x="65245" y="17219"/>
                    <a:pt x="65778" y="19530"/>
                  </a:cubicBezTo>
                  <a:lnTo>
                    <a:pt x="90429" y="118055"/>
                  </a:lnTo>
                  <a:close/>
                  <a:moveTo>
                    <a:pt x="52662" y="22538"/>
                  </a:moveTo>
                  <a:cubicBezTo>
                    <a:pt x="51414" y="17576"/>
                    <a:pt x="47514" y="14035"/>
                    <a:pt x="43613" y="10669"/>
                  </a:cubicBezTo>
                  <a:cubicBezTo>
                    <a:pt x="42016" y="9247"/>
                    <a:pt x="34930" y="3579"/>
                    <a:pt x="27304" y="3579"/>
                  </a:cubicBezTo>
                  <a:cubicBezTo>
                    <a:pt x="20742" y="3579"/>
                    <a:pt x="14355" y="8183"/>
                    <a:pt x="14355" y="20769"/>
                  </a:cubicBezTo>
                  <a:cubicBezTo>
                    <a:pt x="14355" y="30160"/>
                    <a:pt x="19503" y="49653"/>
                    <a:pt x="23578" y="56743"/>
                  </a:cubicBezTo>
                  <a:cubicBezTo>
                    <a:pt x="31736" y="70917"/>
                    <a:pt x="40777" y="73576"/>
                    <a:pt x="45743" y="73576"/>
                  </a:cubicBezTo>
                  <a:cubicBezTo>
                    <a:pt x="58151" y="73576"/>
                    <a:pt x="61528" y="60110"/>
                    <a:pt x="61528" y="58157"/>
                  </a:cubicBezTo>
                  <a:cubicBezTo>
                    <a:pt x="61528" y="57450"/>
                    <a:pt x="61170" y="56211"/>
                    <a:pt x="60995" y="55679"/>
                  </a:cubicBezTo>
                  <a:lnTo>
                    <a:pt x="52662" y="22538"/>
                  </a:lnTo>
                  <a:close/>
                  <a:moveTo>
                    <a:pt x="134207" y="40792"/>
                  </a:moveTo>
                  <a:cubicBezTo>
                    <a:pt x="139172" y="40792"/>
                    <a:pt x="153177" y="41150"/>
                    <a:pt x="162750" y="44515"/>
                  </a:cubicBezTo>
                  <a:cubicBezTo>
                    <a:pt x="175873" y="49121"/>
                    <a:pt x="178352" y="57625"/>
                    <a:pt x="178352" y="62944"/>
                  </a:cubicBezTo>
                  <a:cubicBezTo>
                    <a:pt x="178352" y="72694"/>
                    <a:pt x="168605" y="78539"/>
                    <a:pt x="156371" y="78539"/>
                  </a:cubicBezTo>
                  <a:cubicBezTo>
                    <a:pt x="135088" y="78539"/>
                    <a:pt x="106363" y="62237"/>
                    <a:pt x="106363" y="31931"/>
                  </a:cubicBezTo>
                  <a:cubicBezTo>
                    <a:pt x="106363" y="14035"/>
                    <a:pt x="117540" y="-1384"/>
                    <a:pt x="138282" y="-1384"/>
                  </a:cubicBezTo>
                  <a:cubicBezTo>
                    <a:pt x="168247" y="-1384"/>
                    <a:pt x="182253" y="16155"/>
                    <a:pt x="182253" y="18639"/>
                  </a:cubicBezTo>
                  <a:cubicBezTo>
                    <a:pt x="182253" y="19703"/>
                    <a:pt x="180664" y="21649"/>
                    <a:pt x="179242" y="21649"/>
                  </a:cubicBezTo>
                  <a:cubicBezTo>
                    <a:pt x="178178" y="21649"/>
                    <a:pt x="177820" y="21301"/>
                    <a:pt x="176406" y="19878"/>
                  </a:cubicBezTo>
                  <a:cubicBezTo>
                    <a:pt x="162575" y="3579"/>
                    <a:pt x="141825" y="3579"/>
                    <a:pt x="138640" y="3579"/>
                  </a:cubicBezTo>
                  <a:cubicBezTo>
                    <a:pt x="127994" y="3579"/>
                    <a:pt x="120908" y="10669"/>
                    <a:pt x="120908" y="25016"/>
                  </a:cubicBezTo>
                  <a:cubicBezTo>
                    <a:pt x="120908" y="27500"/>
                    <a:pt x="120908" y="31042"/>
                    <a:pt x="123037" y="40792"/>
                  </a:cubicBezTo>
                  <a:lnTo>
                    <a:pt x="134207" y="40792"/>
                  </a:lnTo>
                  <a:close/>
                  <a:moveTo>
                    <a:pt x="124451" y="45754"/>
                  </a:moveTo>
                  <a:cubicBezTo>
                    <a:pt x="131720" y="71447"/>
                    <a:pt x="151405" y="73576"/>
                    <a:pt x="156371" y="73576"/>
                  </a:cubicBezTo>
                  <a:cubicBezTo>
                    <a:pt x="164172" y="73576"/>
                    <a:pt x="170734" y="69678"/>
                    <a:pt x="170734" y="62944"/>
                  </a:cubicBezTo>
                  <a:cubicBezTo>
                    <a:pt x="170734" y="45754"/>
                    <a:pt x="140769" y="45754"/>
                    <a:pt x="133142" y="45754"/>
                  </a:cubicBezTo>
                  <a:lnTo>
                    <a:pt x="124451" y="45754"/>
                  </a:lnTo>
                  <a:close/>
                  <a:moveTo>
                    <a:pt x="268234" y="68263"/>
                  </a:moveTo>
                  <a:cubicBezTo>
                    <a:pt x="261856" y="67200"/>
                    <a:pt x="259194" y="62237"/>
                    <a:pt x="259194" y="58339"/>
                  </a:cubicBezTo>
                  <a:cubicBezTo>
                    <a:pt x="259194" y="53551"/>
                    <a:pt x="262921" y="51781"/>
                    <a:pt x="266106" y="51781"/>
                  </a:cubicBezTo>
                  <a:cubicBezTo>
                    <a:pt x="270006" y="51781"/>
                    <a:pt x="276219" y="54615"/>
                    <a:pt x="276219" y="63120"/>
                  </a:cubicBezTo>
                  <a:cubicBezTo>
                    <a:pt x="276219" y="75172"/>
                    <a:pt x="262387" y="78539"/>
                    <a:pt x="252806" y="78539"/>
                  </a:cubicBezTo>
                  <a:cubicBezTo>
                    <a:pt x="226210" y="78539"/>
                    <a:pt x="201567" y="54083"/>
                    <a:pt x="201567" y="29447"/>
                  </a:cubicBezTo>
                  <a:cubicBezTo>
                    <a:pt x="201567" y="14209"/>
                    <a:pt x="212204" y="-1384"/>
                    <a:pt x="234369" y="-1384"/>
                  </a:cubicBezTo>
                  <a:cubicBezTo>
                    <a:pt x="264335" y="-1384"/>
                    <a:pt x="278339" y="16155"/>
                    <a:pt x="278339" y="18639"/>
                  </a:cubicBezTo>
                  <a:cubicBezTo>
                    <a:pt x="278339" y="19703"/>
                    <a:pt x="276750" y="21649"/>
                    <a:pt x="275329" y="21649"/>
                  </a:cubicBezTo>
                  <a:cubicBezTo>
                    <a:pt x="274264" y="21649"/>
                    <a:pt x="273906" y="21301"/>
                    <a:pt x="272492" y="19878"/>
                  </a:cubicBezTo>
                  <a:cubicBezTo>
                    <a:pt x="258663" y="3579"/>
                    <a:pt x="237912" y="3579"/>
                    <a:pt x="234726" y="3579"/>
                  </a:cubicBezTo>
                  <a:cubicBezTo>
                    <a:pt x="221960" y="3579"/>
                    <a:pt x="216280" y="12257"/>
                    <a:pt x="216280" y="23245"/>
                  </a:cubicBezTo>
                  <a:cubicBezTo>
                    <a:pt x="216280" y="28391"/>
                    <a:pt x="218766" y="47701"/>
                    <a:pt x="227989" y="59936"/>
                  </a:cubicBezTo>
                  <a:cubicBezTo>
                    <a:pt x="234726" y="68614"/>
                    <a:pt x="243942" y="73576"/>
                    <a:pt x="252806" y="73576"/>
                  </a:cubicBezTo>
                  <a:cubicBezTo>
                    <a:pt x="255295" y="73576"/>
                    <a:pt x="263801" y="73226"/>
                    <a:pt x="268234" y="68263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382" name="任意多边形: 形状 1381">
              <a:extLst>
                <a:ext uri="{FF2B5EF4-FFF2-40B4-BE49-F238E27FC236}">
                  <a16:creationId xmlns:a16="http://schemas.microsoft.com/office/drawing/2014/main" id="{50B34AB7-52B3-63CE-58FE-1D3ABCD7FB80}"/>
                </a:ext>
              </a:extLst>
            </p:cNvPr>
            <p:cNvSpPr/>
            <p:nvPr>
              <p:custDataLst>
                <p:tags r:id="rId122"/>
              </p:custDataLst>
            </p:nvPr>
          </p:nvSpPr>
          <p:spPr>
            <a:xfrm flipV="1">
              <a:off x="10295820" y="-14611492"/>
              <a:ext cx="73762" cy="13649"/>
            </a:xfrm>
            <a:custGeom>
              <a:avLst/>
              <a:gdLst>
                <a:gd name="connsiteX0" fmla="*/ 73762 w 73762"/>
                <a:gd name="connsiteY0" fmla="*/ 5363 h 13649"/>
                <a:gd name="connsiteX1" fmla="*/ 64896 w 73762"/>
                <a:gd name="connsiteY1" fmla="*/ 12272 h 13649"/>
                <a:gd name="connsiteX2" fmla="*/ 8866 w 73762"/>
                <a:gd name="connsiteY2" fmla="*/ 12272 h 13649"/>
                <a:gd name="connsiteX3" fmla="*/ 0 w 73762"/>
                <a:gd name="connsiteY3" fmla="*/ 5539 h 13649"/>
                <a:gd name="connsiteX4" fmla="*/ 8866 w 73762"/>
                <a:gd name="connsiteY4" fmla="*/ -1378 h 13649"/>
                <a:gd name="connsiteX5" fmla="*/ 64896 w 73762"/>
                <a:gd name="connsiteY5" fmla="*/ -1378 h 13649"/>
                <a:gd name="connsiteX6" fmla="*/ 73762 w 73762"/>
                <a:gd name="connsiteY6" fmla="*/ 5363 h 13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762" h="13649">
                  <a:moveTo>
                    <a:pt x="73762" y="5363"/>
                  </a:moveTo>
                  <a:cubicBezTo>
                    <a:pt x="73762" y="12272"/>
                    <a:pt x="67025" y="12272"/>
                    <a:pt x="64896" y="12272"/>
                  </a:cubicBezTo>
                  <a:lnTo>
                    <a:pt x="8866" y="12272"/>
                  </a:lnTo>
                  <a:cubicBezTo>
                    <a:pt x="6919" y="12272"/>
                    <a:pt x="0" y="12272"/>
                    <a:pt x="0" y="5539"/>
                  </a:cubicBezTo>
                  <a:cubicBezTo>
                    <a:pt x="0" y="-1378"/>
                    <a:pt x="6737" y="-1378"/>
                    <a:pt x="8866" y="-1378"/>
                  </a:cubicBezTo>
                  <a:lnTo>
                    <a:pt x="64896" y="-1378"/>
                  </a:lnTo>
                  <a:cubicBezTo>
                    <a:pt x="66851" y="-1378"/>
                    <a:pt x="73762" y="-1378"/>
                    <a:pt x="73762" y="5363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383" name="任意多边形: 形状 1382">
              <a:extLst>
                <a:ext uri="{FF2B5EF4-FFF2-40B4-BE49-F238E27FC236}">
                  <a16:creationId xmlns:a16="http://schemas.microsoft.com/office/drawing/2014/main" id="{40633E25-7F21-7C3A-4C80-6DE316B22BA8}"/>
                </a:ext>
              </a:extLst>
            </p:cNvPr>
            <p:cNvSpPr/>
            <p:nvPr>
              <p:custDataLst>
                <p:tags r:id="rId123"/>
              </p:custDataLst>
            </p:nvPr>
          </p:nvSpPr>
          <p:spPr>
            <a:xfrm flipV="1">
              <a:off x="10392442" y="-14699568"/>
              <a:ext cx="184211" cy="79922"/>
            </a:xfrm>
            <a:custGeom>
              <a:avLst/>
              <a:gdLst>
                <a:gd name="connsiteX0" fmla="*/ 63832 w 184211"/>
                <a:gd name="connsiteY0" fmla="*/ 67020 h 79922"/>
                <a:gd name="connsiteX1" fmla="*/ 56380 w 184211"/>
                <a:gd name="connsiteY1" fmla="*/ 58691 h 79922"/>
                <a:gd name="connsiteX2" fmla="*/ 62235 w 184211"/>
                <a:gd name="connsiteY2" fmla="*/ 53021 h 79922"/>
                <a:gd name="connsiteX3" fmla="*/ 70743 w 184211"/>
                <a:gd name="connsiteY3" fmla="*/ 63121 h 79922"/>
                <a:gd name="connsiteX4" fmla="*/ 47165 w 184211"/>
                <a:gd name="connsiteY4" fmla="*/ 78541 h 79922"/>
                <a:gd name="connsiteX5" fmla="*/ 14538 w 184211"/>
                <a:gd name="connsiteY5" fmla="*/ 52665 h 79922"/>
                <a:gd name="connsiteX6" fmla="*/ 20743 w 184211"/>
                <a:gd name="connsiteY6" fmla="*/ 39730 h 79922"/>
                <a:gd name="connsiteX7" fmla="*/ 40777 w 184211"/>
                <a:gd name="connsiteY7" fmla="*/ 33355 h 79922"/>
                <a:gd name="connsiteX8" fmla="*/ 55856 w 184211"/>
                <a:gd name="connsiteY8" fmla="*/ 21651 h 79922"/>
                <a:gd name="connsiteX9" fmla="*/ 46458 w 184211"/>
                <a:gd name="connsiteY9" fmla="*/ 7479 h 79922"/>
                <a:gd name="connsiteX10" fmla="*/ 28726 w 184211"/>
                <a:gd name="connsiteY10" fmla="*/ 3580 h 79922"/>
                <a:gd name="connsiteX11" fmla="*/ 7444 w 184211"/>
                <a:gd name="connsiteY11" fmla="*/ 11019 h 79922"/>
                <a:gd name="connsiteX12" fmla="*/ 17199 w 184211"/>
                <a:gd name="connsiteY12" fmla="*/ 21119 h 79922"/>
                <a:gd name="connsiteX13" fmla="*/ 10280 w 184211"/>
                <a:gd name="connsiteY13" fmla="*/ 27677 h 79922"/>
                <a:gd name="connsiteX14" fmla="*/ 0 w 184211"/>
                <a:gd name="connsiteY14" fmla="*/ 15808 h 79922"/>
                <a:gd name="connsiteX15" fmla="*/ 28543 w 184211"/>
                <a:gd name="connsiteY15" fmla="*/ -1382 h 79922"/>
                <a:gd name="connsiteX16" fmla="*/ 67200 w 184211"/>
                <a:gd name="connsiteY16" fmla="*/ 27860 h 79922"/>
                <a:gd name="connsiteX17" fmla="*/ 42732 w 184211"/>
                <a:gd name="connsiteY17" fmla="*/ 48591 h 79922"/>
                <a:gd name="connsiteX18" fmla="*/ 35638 w 184211"/>
                <a:gd name="connsiteY18" fmla="*/ 50011 h 79922"/>
                <a:gd name="connsiteX19" fmla="*/ 25882 w 184211"/>
                <a:gd name="connsiteY19" fmla="*/ 58872 h 79922"/>
                <a:gd name="connsiteX20" fmla="*/ 32977 w 184211"/>
                <a:gd name="connsiteY20" fmla="*/ 70211 h 79922"/>
                <a:gd name="connsiteX21" fmla="*/ 46990 w 184211"/>
                <a:gd name="connsiteY21" fmla="*/ 73578 h 79922"/>
                <a:gd name="connsiteX22" fmla="*/ 63832 w 184211"/>
                <a:gd name="connsiteY22" fmla="*/ 67020 h 79922"/>
                <a:gd name="connsiteX23" fmla="*/ 157790 w 184211"/>
                <a:gd name="connsiteY23" fmla="*/ 68084 h 79922"/>
                <a:gd name="connsiteX24" fmla="*/ 139526 w 184211"/>
                <a:gd name="connsiteY24" fmla="*/ 78541 h 79922"/>
                <a:gd name="connsiteX25" fmla="*/ 93783 w 184211"/>
                <a:gd name="connsiteY25" fmla="*/ 28034 h 79922"/>
                <a:gd name="connsiteX26" fmla="*/ 120555 w 184211"/>
                <a:gd name="connsiteY26" fmla="*/ -1382 h 79922"/>
                <a:gd name="connsiteX27" fmla="*/ 145730 w 184211"/>
                <a:gd name="connsiteY27" fmla="*/ 11019 h 79922"/>
                <a:gd name="connsiteX28" fmla="*/ 163994 w 184211"/>
                <a:gd name="connsiteY28" fmla="*/ -1382 h 79922"/>
                <a:gd name="connsiteX29" fmla="*/ 178008 w 184211"/>
                <a:gd name="connsiteY29" fmla="*/ 8011 h 79922"/>
                <a:gd name="connsiteX30" fmla="*/ 184212 w 184211"/>
                <a:gd name="connsiteY30" fmla="*/ 25733 h 79922"/>
                <a:gd name="connsiteX31" fmla="*/ 181375 w 184211"/>
                <a:gd name="connsiteY31" fmla="*/ 28034 h 79922"/>
                <a:gd name="connsiteX32" fmla="*/ 177475 w 184211"/>
                <a:gd name="connsiteY32" fmla="*/ 22540 h 79922"/>
                <a:gd name="connsiteX33" fmla="*/ 164526 w 184211"/>
                <a:gd name="connsiteY33" fmla="*/ 3580 h 79922"/>
                <a:gd name="connsiteX34" fmla="*/ 158679 w 184211"/>
                <a:gd name="connsiteY34" fmla="*/ 12258 h 79922"/>
                <a:gd name="connsiteX35" fmla="*/ 161333 w 184211"/>
                <a:gd name="connsiteY35" fmla="*/ 26265 h 79922"/>
                <a:gd name="connsiteX36" fmla="*/ 165233 w 184211"/>
                <a:gd name="connsiteY36" fmla="*/ 42216 h 79922"/>
                <a:gd name="connsiteX37" fmla="*/ 168784 w 184211"/>
                <a:gd name="connsiteY37" fmla="*/ 55681 h 79922"/>
                <a:gd name="connsiteX38" fmla="*/ 171977 w 184211"/>
                <a:gd name="connsiteY38" fmla="*/ 69504 h 79922"/>
                <a:gd name="connsiteX39" fmla="*/ 165948 w 184211"/>
                <a:gd name="connsiteY39" fmla="*/ 75174 h 79922"/>
                <a:gd name="connsiteX40" fmla="*/ 157790 w 184211"/>
                <a:gd name="connsiteY40" fmla="*/ 68084 h 79922"/>
                <a:gd name="connsiteX41" fmla="*/ 146445 w 184211"/>
                <a:gd name="connsiteY41" fmla="*/ 22540 h 79922"/>
                <a:gd name="connsiteX42" fmla="*/ 137397 w 184211"/>
                <a:gd name="connsiteY42" fmla="*/ 10670 h 79922"/>
                <a:gd name="connsiteX43" fmla="*/ 121087 w 184211"/>
                <a:gd name="connsiteY43" fmla="*/ 3580 h 79922"/>
                <a:gd name="connsiteX44" fmla="*/ 108138 w 184211"/>
                <a:gd name="connsiteY44" fmla="*/ 20770 h 79922"/>
                <a:gd name="connsiteX45" fmla="*/ 117361 w 184211"/>
                <a:gd name="connsiteY45" fmla="*/ 56745 h 79922"/>
                <a:gd name="connsiteX46" fmla="*/ 139526 w 184211"/>
                <a:gd name="connsiteY46" fmla="*/ 73578 h 79922"/>
                <a:gd name="connsiteX47" fmla="*/ 155311 w 184211"/>
                <a:gd name="connsiteY47" fmla="*/ 58159 h 79922"/>
                <a:gd name="connsiteX48" fmla="*/ 154779 w 184211"/>
                <a:gd name="connsiteY48" fmla="*/ 55681 h 79922"/>
                <a:gd name="connsiteX49" fmla="*/ 146445 w 184211"/>
                <a:gd name="connsiteY49" fmla="*/ 22540 h 79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84211" h="79922">
                  <a:moveTo>
                    <a:pt x="63832" y="67020"/>
                  </a:moveTo>
                  <a:cubicBezTo>
                    <a:pt x="59224" y="65955"/>
                    <a:pt x="56380" y="62239"/>
                    <a:pt x="56380" y="58691"/>
                  </a:cubicBezTo>
                  <a:cubicBezTo>
                    <a:pt x="56380" y="54617"/>
                    <a:pt x="59931" y="53021"/>
                    <a:pt x="62235" y="53021"/>
                  </a:cubicBezTo>
                  <a:cubicBezTo>
                    <a:pt x="64006" y="53021"/>
                    <a:pt x="70743" y="54085"/>
                    <a:pt x="70743" y="63121"/>
                  </a:cubicBezTo>
                  <a:cubicBezTo>
                    <a:pt x="70743" y="74642"/>
                    <a:pt x="57977" y="78541"/>
                    <a:pt x="47165" y="78541"/>
                  </a:cubicBezTo>
                  <a:cubicBezTo>
                    <a:pt x="19503" y="78541"/>
                    <a:pt x="14538" y="58159"/>
                    <a:pt x="14538" y="52665"/>
                  </a:cubicBezTo>
                  <a:cubicBezTo>
                    <a:pt x="14538" y="46114"/>
                    <a:pt x="18264" y="41857"/>
                    <a:pt x="20743" y="39730"/>
                  </a:cubicBezTo>
                  <a:cubicBezTo>
                    <a:pt x="25350" y="36189"/>
                    <a:pt x="28543" y="35475"/>
                    <a:pt x="40777" y="33355"/>
                  </a:cubicBezTo>
                  <a:cubicBezTo>
                    <a:pt x="44504" y="32640"/>
                    <a:pt x="55856" y="30512"/>
                    <a:pt x="55856" y="21651"/>
                  </a:cubicBezTo>
                  <a:cubicBezTo>
                    <a:pt x="55856" y="18641"/>
                    <a:pt x="53902" y="11909"/>
                    <a:pt x="46458" y="7479"/>
                  </a:cubicBezTo>
                  <a:cubicBezTo>
                    <a:pt x="39539" y="3580"/>
                    <a:pt x="30847" y="3580"/>
                    <a:pt x="28726" y="3580"/>
                  </a:cubicBezTo>
                  <a:cubicBezTo>
                    <a:pt x="21632" y="3580"/>
                    <a:pt x="11527" y="5176"/>
                    <a:pt x="7444" y="11019"/>
                  </a:cubicBezTo>
                  <a:cubicBezTo>
                    <a:pt x="13299" y="11726"/>
                    <a:pt x="17199" y="16157"/>
                    <a:pt x="17199" y="21119"/>
                  </a:cubicBezTo>
                  <a:cubicBezTo>
                    <a:pt x="17199" y="25550"/>
                    <a:pt x="14005" y="27677"/>
                    <a:pt x="10280" y="27677"/>
                  </a:cubicBezTo>
                  <a:cubicBezTo>
                    <a:pt x="5140" y="27677"/>
                    <a:pt x="0" y="23604"/>
                    <a:pt x="0" y="15808"/>
                  </a:cubicBezTo>
                  <a:cubicBezTo>
                    <a:pt x="0" y="5176"/>
                    <a:pt x="11344" y="-1382"/>
                    <a:pt x="28543" y="-1382"/>
                  </a:cubicBezTo>
                  <a:cubicBezTo>
                    <a:pt x="61170" y="-1382"/>
                    <a:pt x="67200" y="20944"/>
                    <a:pt x="67200" y="27860"/>
                  </a:cubicBezTo>
                  <a:cubicBezTo>
                    <a:pt x="67200" y="44160"/>
                    <a:pt x="49293" y="47352"/>
                    <a:pt x="42732" y="48591"/>
                  </a:cubicBezTo>
                  <a:cubicBezTo>
                    <a:pt x="41135" y="48948"/>
                    <a:pt x="36702" y="49655"/>
                    <a:pt x="35638" y="50011"/>
                  </a:cubicBezTo>
                  <a:cubicBezTo>
                    <a:pt x="29076" y="51250"/>
                    <a:pt x="25882" y="54975"/>
                    <a:pt x="25882" y="58872"/>
                  </a:cubicBezTo>
                  <a:cubicBezTo>
                    <a:pt x="25882" y="62946"/>
                    <a:pt x="29076" y="67733"/>
                    <a:pt x="32977" y="70211"/>
                  </a:cubicBezTo>
                  <a:cubicBezTo>
                    <a:pt x="37767" y="73228"/>
                    <a:pt x="43971" y="73578"/>
                    <a:pt x="46990" y="73578"/>
                  </a:cubicBezTo>
                  <a:cubicBezTo>
                    <a:pt x="50708" y="73578"/>
                    <a:pt x="59931" y="73046"/>
                    <a:pt x="63832" y="67020"/>
                  </a:cubicBezTo>
                  <a:close/>
                  <a:moveTo>
                    <a:pt x="157790" y="68084"/>
                  </a:moveTo>
                  <a:cubicBezTo>
                    <a:pt x="154063" y="73935"/>
                    <a:pt x="148034" y="78541"/>
                    <a:pt x="139526" y="78541"/>
                  </a:cubicBezTo>
                  <a:cubicBezTo>
                    <a:pt x="116829" y="78541"/>
                    <a:pt x="93783" y="53553"/>
                    <a:pt x="93783" y="28034"/>
                  </a:cubicBezTo>
                  <a:cubicBezTo>
                    <a:pt x="93783" y="10846"/>
                    <a:pt x="105302" y="-1382"/>
                    <a:pt x="120555" y="-1382"/>
                  </a:cubicBezTo>
                  <a:cubicBezTo>
                    <a:pt x="130128" y="-1382"/>
                    <a:pt x="138636" y="4112"/>
                    <a:pt x="145730" y="11019"/>
                  </a:cubicBezTo>
                  <a:cubicBezTo>
                    <a:pt x="149098" y="389"/>
                    <a:pt x="159386" y="-1382"/>
                    <a:pt x="163994" y="-1382"/>
                  </a:cubicBezTo>
                  <a:cubicBezTo>
                    <a:pt x="170381" y="-1382"/>
                    <a:pt x="174814" y="2516"/>
                    <a:pt x="178008" y="8011"/>
                  </a:cubicBezTo>
                  <a:cubicBezTo>
                    <a:pt x="181908" y="14918"/>
                    <a:pt x="184212" y="25018"/>
                    <a:pt x="184212" y="25733"/>
                  </a:cubicBezTo>
                  <a:cubicBezTo>
                    <a:pt x="184212" y="28034"/>
                    <a:pt x="181908" y="28034"/>
                    <a:pt x="181375" y="28034"/>
                  </a:cubicBezTo>
                  <a:cubicBezTo>
                    <a:pt x="178889" y="28034"/>
                    <a:pt x="178714" y="27328"/>
                    <a:pt x="177475" y="22540"/>
                  </a:cubicBezTo>
                  <a:cubicBezTo>
                    <a:pt x="175346" y="14037"/>
                    <a:pt x="171977" y="3580"/>
                    <a:pt x="164526" y="3580"/>
                  </a:cubicBezTo>
                  <a:cubicBezTo>
                    <a:pt x="159918" y="3580"/>
                    <a:pt x="158679" y="7479"/>
                    <a:pt x="158679" y="12258"/>
                  </a:cubicBezTo>
                  <a:cubicBezTo>
                    <a:pt x="158679" y="15276"/>
                    <a:pt x="160093" y="21651"/>
                    <a:pt x="161333" y="26265"/>
                  </a:cubicBezTo>
                  <a:cubicBezTo>
                    <a:pt x="162579" y="31044"/>
                    <a:pt x="164351" y="38309"/>
                    <a:pt x="165233" y="42216"/>
                  </a:cubicBezTo>
                  <a:lnTo>
                    <a:pt x="168784" y="55681"/>
                  </a:lnTo>
                  <a:cubicBezTo>
                    <a:pt x="169849" y="60287"/>
                    <a:pt x="171977" y="68616"/>
                    <a:pt x="171977" y="69504"/>
                  </a:cubicBezTo>
                  <a:cubicBezTo>
                    <a:pt x="171977" y="73403"/>
                    <a:pt x="168784" y="75174"/>
                    <a:pt x="165948" y="75174"/>
                  </a:cubicBezTo>
                  <a:cubicBezTo>
                    <a:pt x="162929" y="75174"/>
                    <a:pt x="158854" y="73046"/>
                    <a:pt x="157790" y="68084"/>
                  </a:cubicBezTo>
                  <a:close/>
                  <a:moveTo>
                    <a:pt x="146445" y="22540"/>
                  </a:moveTo>
                  <a:cubicBezTo>
                    <a:pt x="145198" y="17577"/>
                    <a:pt x="141297" y="14037"/>
                    <a:pt x="137397" y="10670"/>
                  </a:cubicBezTo>
                  <a:cubicBezTo>
                    <a:pt x="135800" y="9248"/>
                    <a:pt x="128713" y="3580"/>
                    <a:pt x="121087" y="3580"/>
                  </a:cubicBezTo>
                  <a:cubicBezTo>
                    <a:pt x="114526" y="3580"/>
                    <a:pt x="108138" y="8184"/>
                    <a:pt x="108138" y="20770"/>
                  </a:cubicBezTo>
                  <a:cubicBezTo>
                    <a:pt x="108138" y="30162"/>
                    <a:pt x="113286" y="49655"/>
                    <a:pt x="117361" y="56745"/>
                  </a:cubicBezTo>
                  <a:cubicBezTo>
                    <a:pt x="125520" y="70919"/>
                    <a:pt x="134561" y="73578"/>
                    <a:pt x="139526" y="73578"/>
                  </a:cubicBezTo>
                  <a:cubicBezTo>
                    <a:pt x="151935" y="73578"/>
                    <a:pt x="155311" y="60111"/>
                    <a:pt x="155311" y="58159"/>
                  </a:cubicBezTo>
                  <a:cubicBezTo>
                    <a:pt x="155311" y="57452"/>
                    <a:pt x="154953" y="56213"/>
                    <a:pt x="154779" y="55681"/>
                  </a:cubicBezTo>
                  <a:lnTo>
                    <a:pt x="146445" y="22540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384" name="任意多边形: 形状 1383">
              <a:extLst>
                <a:ext uri="{FF2B5EF4-FFF2-40B4-BE49-F238E27FC236}">
                  <a16:creationId xmlns:a16="http://schemas.microsoft.com/office/drawing/2014/main" id="{E1581099-7007-745C-C15D-581633ED83B2}"/>
                </a:ext>
              </a:extLst>
            </p:cNvPr>
            <p:cNvSpPr/>
            <p:nvPr>
              <p:custDataLst>
                <p:tags r:id="rId124"/>
              </p:custDataLst>
            </p:nvPr>
          </p:nvSpPr>
          <p:spPr>
            <a:xfrm flipV="1">
              <a:off x="10002008" y="-14557602"/>
              <a:ext cx="53726" cy="119265"/>
            </a:xfrm>
            <a:custGeom>
              <a:avLst/>
              <a:gdLst>
                <a:gd name="connsiteX0" fmla="*/ 49119 w 53726"/>
                <a:gd name="connsiteY0" fmla="*/ 111162 h 119265"/>
                <a:gd name="connsiteX1" fmla="*/ 42024 w 53726"/>
                <a:gd name="connsiteY1" fmla="*/ 117896 h 119265"/>
                <a:gd name="connsiteX2" fmla="*/ 32094 w 53726"/>
                <a:gd name="connsiteY2" fmla="*/ 108154 h 119265"/>
                <a:gd name="connsiteX3" fmla="*/ 39188 w 53726"/>
                <a:gd name="connsiteY3" fmla="*/ 101413 h 119265"/>
                <a:gd name="connsiteX4" fmla="*/ 49119 w 53726"/>
                <a:gd name="connsiteY4" fmla="*/ 111162 h 119265"/>
                <a:gd name="connsiteX5" fmla="*/ 12941 w 53726"/>
                <a:gd name="connsiteY5" fmla="*/ 21132 h 119265"/>
                <a:gd name="connsiteX6" fmla="*/ 11352 w 53726"/>
                <a:gd name="connsiteY6" fmla="*/ 13693 h 119265"/>
                <a:gd name="connsiteX7" fmla="*/ 28193 w 53726"/>
                <a:gd name="connsiteY7" fmla="*/ -1369 h 119265"/>
                <a:gd name="connsiteX8" fmla="*/ 53726 w 53726"/>
                <a:gd name="connsiteY8" fmla="*/ 25745 h 119265"/>
                <a:gd name="connsiteX9" fmla="*/ 50890 w 53726"/>
                <a:gd name="connsiteY9" fmla="*/ 28048 h 119265"/>
                <a:gd name="connsiteX10" fmla="*/ 47522 w 53726"/>
                <a:gd name="connsiteY10" fmla="*/ 25031 h 119265"/>
                <a:gd name="connsiteX11" fmla="*/ 28725 w 53726"/>
                <a:gd name="connsiteY11" fmla="*/ 3593 h 119265"/>
                <a:gd name="connsiteX12" fmla="*/ 24293 w 53726"/>
                <a:gd name="connsiteY12" fmla="*/ 9794 h 119265"/>
                <a:gd name="connsiteX13" fmla="*/ 27129 w 53726"/>
                <a:gd name="connsiteY13" fmla="*/ 21132 h 119265"/>
                <a:gd name="connsiteX14" fmla="*/ 32801 w 53726"/>
                <a:gd name="connsiteY14" fmla="*/ 35314 h 119265"/>
                <a:gd name="connsiteX15" fmla="*/ 41492 w 53726"/>
                <a:gd name="connsiteY15" fmla="*/ 57823 h 119265"/>
                <a:gd name="connsiteX16" fmla="*/ 42556 w 53726"/>
                <a:gd name="connsiteY16" fmla="*/ 63492 h 119265"/>
                <a:gd name="connsiteX17" fmla="*/ 25707 w 53726"/>
                <a:gd name="connsiteY17" fmla="*/ 78553 h 119265"/>
                <a:gd name="connsiteX18" fmla="*/ 0 w 53726"/>
                <a:gd name="connsiteY18" fmla="*/ 51438 h 119265"/>
                <a:gd name="connsiteX19" fmla="*/ 3011 w 53726"/>
                <a:gd name="connsiteY19" fmla="*/ 49137 h 119265"/>
                <a:gd name="connsiteX20" fmla="*/ 6204 w 53726"/>
                <a:gd name="connsiteY20" fmla="*/ 51970 h 119265"/>
                <a:gd name="connsiteX21" fmla="*/ 25175 w 53726"/>
                <a:gd name="connsiteY21" fmla="*/ 73591 h 119265"/>
                <a:gd name="connsiteX22" fmla="*/ 29608 w 53726"/>
                <a:gd name="connsiteY22" fmla="*/ 67391 h 119265"/>
                <a:gd name="connsiteX23" fmla="*/ 24118 w 53726"/>
                <a:gd name="connsiteY23" fmla="*/ 49669 h 119265"/>
                <a:gd name="connsiteX24" fmla="*/ 12941 w 53726"/>
                <a:gd name="connsiteY24" fmla="*/ 21132 h 119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3726" h="119265">
                  <a:moveTo>
                    <a:pt x="49119" y="111162"/>
                  </a:moveTo>
                  <a:cubicBezTo>
                    <a:pt x="49119" y="113997"/>
                    <a:pt x="46989" y="117896"/>
                    <a:pt x="42024" y="117896"/>
                  </a:cubicBezTo>
                  <a:cubicBezTo>
                    <a:pt x="37234" y="117896"/>
                    <a:pt x="32094" y="113290"/>
                    <a:pt x="32094" y="108154"/>
                  </a:cubicBezTo>
                  <a:cubicBezTo>
                    <a:pt x="32094" y="105136"/>
                    <a:pt x="34398" y="101413"/>
                    <a:pt x="39188" y="101413"/>
                  </a:cubicBezTo>
                  <a:cubicBezTo>
                    <a:pt x="44328" y="101413"/>
                    <a:pt x="49119" y="106375"/>
                    <a:pt x="49119" y="111162"/>
                  </a:cubicBezTo>
                  <a:close/>
                  <a:moveTo>
                    <a:pt x="12941" y="21132"/>
                  </a:moveTo>
                  <a:cubicBezTo>
                    <a:pt x="12234" y="18831"/>
                    <a:pt x="11352" y="16702"/>
                    <a:pt x="11352" y="13693"/>
                  </a:cubicBezTo>
                  <a:cubicBezTo>
                    <a:pt x="11352" y="5364"/>
                    <a:pt x="18438" y="-1369"/>
                    <a:pt x="28193" y="-1369"/>
                  </a:cubicBezTo>
                  <a:cubicBezTo>
                    <a:pt x="45925" y="-1369"/>
                    <a:pt x="53726" y="23086"/>
                    <a:pt x="53726" y="25745"/>
                  </a:cubicBezTo>
                  <a:cubicBezTo>
                    <a:pt x="53726" y="28048"/>
                    <a:pt x="51422" y="28048"/>
                    <a:pt x="50890" y="28048"/>
                  </a:cubicBezTo>
                  <a:cubicBezTo>
                    <a:pt x="48404" y="28048"/>
                    <a:pt x="48229" y="26985"/>
                    <a:pt x="47522" y="25031"/>
                  </a:cubicBezTo>
                  <a:cubicBezTo>
                    <a:pt x="43438" y="10858"/>
                    <a:pt x="35637" y="3593"/>
                    <a:pt x="28725" y="3593"/>
                  </a:cubicBezTo>
                  <a:cubicBezTo>
                    <a:pt x="25175" y="3593"/>
                    <a:pt x="24293" y="5896"/>
                    <a:pt x="24293" y="9794"/>
                  </a:cubicBezTo>
                  <a:cubicBezTo>
                    <a:pt x="24293" y="13868"/>
                    <a:pt x="25532" y="17233"/>
                    <a:pt x="27129" y="21132"/>
                  </a:cubicBezTo>
                  <a:cubicBezTo>
                    <a:pt x="28901" y="25921"/>
                    <a:pt x="30855" y="30708"/>
                    <a:pt x="32801" y="35314"/>
                  </a:cubicBezTo>
                  <a:cubicBezTo>
                    <a:pt x="34398" y="39569"/>
                    <a:pt x="40785" y="55695"/>
                    <a:pt x="41492" y="57823"/>
                  </a:cubicBezTo>
                  <a:cubicBezTo>
                    <a:pt x="42024" y="59594"/>
                    <a:pt x="42556" y="61721"/>
                    <a:pt x="42556" y="63492"/>
                  </a:cubicBezTo>
                  <a:cubicBezTo>
                    <a:pt x="42556" y="71820"/>
                    <a:pt x="35462" y="78553"/>
                    <a:pt x="25707" y="78553"/>
                  </a:cubicBezTo>
                  <a:cubicBezTo>
                    <a:pt x="8158" y="78553"/>
                    <a:pt x="0" y="54456"/>
                    <a:pt x="0" y="51438"/>
                  </a:cubicBezTo>
                  <a:cubicBezTo>
                    <a:pt x="0" y="49137"/>
                    <a:pt x="2486" y="49137"/>
                    <a:pt x="3011" y="49137"/>
                  </a:cubicBezTo>
                  <a:cubicBezTo>
                    <a:pt x="5497" y="49137"/>
                    <a:pt x="5672" y="50026"/>
                    <a:pt x="6204" y="51970"/>
                  </a:cubicBezTo>
                  <a:cubicBezTo>
                    <a:pt x="10820" y="67216"/>
                    <a:pt x="18621" y="73591"/>
                    <a:pt x="25175" y="73591"/>
                  </a:cubicBezTo>
                  <a:cubicBezTo>
                    <a:pt x="28019" y="73591"/>
                    <a:pt x="29608" y="72178"/>
                    <a:pt x="29608" y="67391"/>
                  </a:cubicBezTo>
                  <a:cubicBezTo>
                    <a:pt x="29608" y="63317"/>
                    <a:pt x="28551" y="60658"/>
                    <a:pt x="24118" y="49669"/>
                  </a:cubicBezTo>
                  <a:lnTo>
                    <a:pt x="12941" y="21132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409" name="任意多边形: 形状 1408">
              <a:extLst>
                <a:ext uri="{FF2B5EF4-FFF2-40B4-BE49-F238E27FC236}">
                  <a16:creationId xmlns:a16="http://schemas.microsoft.com/office/drawing/2014/main" id="{A38300E2-E180-A976-16A3-F9F590E80B3B}"/>
                </a:ext>
              </a:extLst>
            </p:cNvPr>
            <p:cNvSpPr/>
            <p:nvPr>
              <p:custDataLst>
                <p:tags r:id="rId125"/>
              </p:custDataLst>
            </p:nvPr>
          </p:nvSpPr>
          <p:spPr>
            <a:xfrm flipV="1">
              <a:off x="10612399" y="-14700482"/>
              <a:ext cx="58747" cy="253090"/>
            </a:xfrm>
            <a:custGeom>
              <a:avLst/>
              <a:gdLst>
                <a:gd name="connsiteX0" fmla="*/ 58747 w 58747"/>
                <a:gd name="connsiteY0" fmla="*/ 125171 h 253090"/>
                <a:gd name="connsiteX1" fmla="*/ 42033 w 58747"/>
                <a:gd name="connsiteY1" fmla="*/ 204132 h 253090"/>
                <a:gd name="connsiteX2" fmla="*/ 2535 w 58747"/>
                <a:gd name="connsiteY2" fmla="*/ 251715 h 253090"/>
                <a:gd name="connsiteX3" fmla="*/ 0 w 58747"/>
                <a:gd name="connsiteY3" fmla="*/ 249183 h 253090"/>
                <a:gd name="connsiteX4" fmla="*/ 4815 w 58747"/>
                <a:gd name="connsiteY4" fmla="*/ 243363 h 253090"/>
                <a:gd name="connsiteX5" fmla="*/ 44058 w 58747"/>
                <a:gd name="connsiteY5" fmla="*/ 125171 h 253090"/>
                <a:gd name="connsiteX6" fmla="*/ 3289 w 58747"/>
                <a:gd name="connsiteY6" fmla="*/ 5462 h 253090"/>
                <a:gd name="connsiteX7" fmla="*/ 0 w 58747"/>
                <a:gd name="connsiteY7" fmla="*/ 1159 h 253090"/>
                <a:gd name="connsiteX8" fmla="*/ 2535 w 58747"/>
                <a:gd name="connsiteY8" fmla="*/ -1375 h 253090"/>
                <a:gd name="connsiteX9" fmla="*/ 42795 w 58747"/>
                <a:gd name="connsiteY9" fmla="*/ 47979 h 253090"/>
                <a:gd name="connsiteX10" fmla="*/ 58747 w 58747"/>
                <a:gd name="connsiteY10" fmla="*/ 125171 h 253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8747" h="253090">
                  <a:moveTo>
                    <a:pt x="58747" y="125171"/>
                  </a:moveTo>
                  <a:cubicBezTo>
                    <a:pt x="58747" y="144909"/>
                    <a:pt x="55967" y="175533"/>
                    <a:pt x="42033" y="204132"/>
                  </a:cubicBezTo>
                  <a:cubicBezTo>
                    <a:pt x="26843" y="235265"/>
                    <a:pt x="5061" y="251715"/>
                    <a:pt x="2535" y="251715"/>
                  </a:cubicBezTo>
                  <a:cubicBezTo>
                    <a:pt x="1009" y="251715"/>
                    <a:pt x="0" y="250699"/>
                    <a:pt x="0" y="249183"/>
                  </a:cubicBezTo>
                  <a:cubicBezTo>
                    <a:pt x="0" y="248429"/>
                    <a:pt x="0" y="247920"/>
                    <a:pt x="4815" y="243363"/>
                  </a:cubicBezTo>
                  <a:cubicBezTo>
                    <a:pt x="29624" y="218304"/>
                    <a:pt x="44058" y="178065"/>
                    <a:pt x="44058" y="125171"/>
                  </a:cubicBezTo>
                  <a:cubicBezTo>
                    <a:pt x="44058" y="81891"/>
                    <a:pt x="34692" y="37348"/>
                    <a:pt x="3289" y="5462"/>
                  </a:cubicBezTo>
                  <a:cubicBezTo>
                    <a:pt x="0" y="2421"/>
                    <a:pt x="0" y="1912"/>
                    <a:pt x="0" y="1159"/>
                  </a:cubicBezTo>
                  <a:cubicBezTo>
                    <a:pt x="0" y="-358"/>
                    <a:pt x="1009" y="-1375"/>
                    <a:pt x="2535" y="-1375"/>
                  </a:cubicBezTo>
                  <a:cubicBezTo>
                    <a:pt x="5061" y="-1375"/>
                    <a:pt x="27853" y="15838"/>
                    <a:pt x="42795" y="47979"/>
                  </a:cubicBezTo>
                  <a:cubicBezTo>
                    <a:pt x="55712" y="75816"/>
                    <a:pt x="58747" y="103908"/>
                    <a:pt x="58747" y="125171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</p:grpSp>
      <p:grpSp>
        <p:nvGrpSpPr>
          <p:cNvPr id="1006" name="组合 1005" descr="\documentclass{article}&#10;\usepackage{amsmath}&#10;\pagestyle{empty}&#10;\begin{document}&#10;&#10;\begin{gather*}&#10;\mathbf{h}^{dec\texttt{\_}ca}_{i}=\textit{MHA\texttt{\_}QKV}(\textbf{h}^{dec\texttt{\_}sa\texttt{\_}ln},\textbf{H}^{enc} , \textbf{H}^{enc})&#10;\end{gather*}&#10;&#10;\end{document}" title="IguanaTex Shape Display">
            <a:extLst>
              <a:ext uri="{FF2B5EF4-FFF2-40B4-BE49-F238E27FC236}">
                <a16:creationId xmlns:a16="http://schemas.microsoft.com/office/drawing/2014/main" id="{BC2D6873-2EB1-17DD-F5D5-E1ECC666D326}"/>
              </a:ext>
            </a:extLst>
          </p:cNvPr>
          <p:cNvGrpSpPr>
            <a:grpSpLocks noChangeAspect="1"/>
          </p:cNvGrpSpPr>
          <p:nvPr>
            <p:custDataLst>
              <p:tags r:id="rId9"/>
            </p:custDataLst>
          </p:nvPr>
        </p:nvGrpSpPr>
        <p:grpSpPr>
          <a:xfrm>
            <a:off x="787400" y="3467100"/>
            <a:ext cx="4953080" cy="308406"/>
            <a:chOff x="6071670" y="-14173678"/>
            <a:chExt cx="4953080" cy="308406"/>
          </a:xfrm>
        </p:grpSpPr>
        <p:sp>
          <p:nvSpPr>
            <p:cNvPr id="1463" name="任意多边形: 形状 1462">
              <a:extLst>
                <a:ext uri="{FF2B5EF4-FFF2-40B4-BE49-F238E27FC236}">
                  <a16:creationId xmlns:a16="http://schemas.microsoft.com/office/drawing/2014/main" id="{6E00CFED-65BB-F2AC-A163-D1A54ABA68AA}"/>
                </a:ext>
              </a:extLst>
            </p:cNvPr>
            <p:cNvSpPr/>
            <p:nvPr>
              <p:custDataLst>
                <p:tags r:id="rId80"/>
              </p:custDataLst>
            </p:nvPr>
          </p:nvSpPr>
          <p:spPr>
            <a:xfrm flipV="1">
              <a:off x="6071670" y="-14113245"/>
              <a:ext cx="144345" cy="175644"/>
            </a:xfrm>
            <a:custGeom>
              <a:avLst/>
              <a:gdLst>
                <a:gd name="connsiteX0" fmla="*/ 17477 w 144345"/>
                <a:gd name="connsiteY0" fmla="*/ 10515 h 175644"/>
                <a:gd name="connsiteX1" fmla="*/ 0 w 144345"/>
                <a:gd name="connsiteY1" fmla="*/ 10515 h 175644"/>
                <a:gd name="connsiteX2" fmla="*/ 0 w 144345"/>
                <a:gd name="connsiteY2" fmla="*/ -1377 h 175644"/>
                <a:gd name="connsiteX3" fmla="*/ 31912 w 144345"/>
                <a:gd name="connsiteY3" fmla="*/ -616 h 175644"/>
                <a:gd name="connsiteX4" fmla="*/ 63816 w 144345"/>
                <a:gd name="connsiteY4" fmla="*/ -1377 h 175644"/>
                <a:gd name="connsiteX5" fmla="*/ 63816 w 144345"/>
                <a:gd name="connsiteY5" fmla="*/ 10515 h 175644"/>
                <a:gd name="connsiteX6" fmla="*/ 46346 w 144345"/>
                <a:gd name="connsiteY6" fmla="*/ 10515 h 175644"/>
                <a:gd name="connsiteX7" fmla="*/ 46346 w 144345"/>
                <a:gd name="connsiteY7" fmla="*/ 63412 h 175644"/>
                <a:gd name="connsiteX8" fmla="*/ 84073 w 144345"/>
                <a:gd name="connsiteY8" fmla="*/ 103404 h 175644"/>
                <a:gd name="connsiteX9" fmla="*/ 97999 w 144345"/>
                <a:gd name="connsiteY9" fmla="*/ 78854 h 175644"/>
                <a:gd name="connsiteX10" fmla="*/ 97999 w 144345"/>
                <a:gd name="connsiteY10" fmla="*/ 10515 h 175644"/>
                <a:gd name="connsiteX11" fmla="*/ 80530 w 144345"/>
                <a:gd name="connsiteY11" fmla="*/ 10515 h 175644"/>
                <a:gd name="connsiteX12" fmla="*/ 80530 w 144345"/>
                <a:gd name="connsiteY12" fmla="*/ -1377 h 175644"/>
                <a:gd name="connsiteX13" fmla="*/ 112434 w 144345"/>
                <a:gd name="connsiteY13" fmla="*/ -616 h 175644"/>
                <a:gd name="connsiteX14" fmla="*/ 144345 w 144345"/>
                <a:gd name="connsiteY14" fmla="*/ -1377 h 175644"/>
                <a:gd name="connsiteX15" fmla="*/ 144345 w 144345"/>
                <a:gd name="connsiteY15" fmla="*/ 10515 h 175644"/>
                <a:gd name="connsiteX16" fmla="*/ 126868 w 144345"/>
                <a:gd name="connsiteY16" fmla="*/ 10515 h 175644"/>
                <a:gd name="connsiteX17" fmla="*/ 126868 w 144345"/>
                <a:gd name="connsiteY17" fmla="*/ 76067 h 175644"/>
                <a:gd name="connsiteX18" fmla="*/ 87870 w 144345"/>
                <a:gd name="connsiteY18" fmla="*/ 112512 h 175644"/>
                <a:gd name="connsiteX19" fmla="*/ 44821 w 144345"/>
                <a:gd name="connsiteY19" fmla="*/ 87707 h 175644"/>
                <a:gd name="connsiteX20" fmla="*/ 44821 w 144345"/>
                <a:gd name="connsiteY20" fmla="*/ 174267 h 175644"/>
                <a:gd name="connsiteX21" fmla="*/ 0 w 144345"/>
                <a:gd name="connsiteY21" fmla="*/ 172244 h 175644"/>
                <a:gd name="connsiteX22" fmla="*/ 0 w 144345"/>
                <a:gd name="connsiteY22" fmla="*/ 160349 h 175644"/>
                <a:gd name="connsiteX23" fmla="*/ 17477 w 144345"/>
                <a:gd name="connsiteY23" fmla="*/ 150480 h 175644"/>
                <a:gd name="connsiteX24" fmla="*/ 17477 w 144345"/>
                <a:gd name="connsiteY24" fmla="*/ 10515 h 175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44345" h="175644">
                  <a:moveTo>
                    <a:pt x="17477" y="10515"/>
                  </a:moveTo>
                  <a:lnTo>
                    <a:pt x="0" y="10515"/>
                  </a:lnTo>
                  <a:lnTo>
                    <a:pt x="0" y="-1377"/>
                  </a:lnTo>
                  <a:cubicBezTo>
                    <a:pt x="7094" y="-1125"/>
                    <a:pt x="22283" y="-616"/>
                    <a:pt x="31912" y="-616"/>
                  </a:cubicBezTo>
                  <a:cubicBezTo>
                    <a:pt x="41786" y="-616"/>
                    <a:pt x="56729" y="-1125"/>
                    <a:pt x="63816" y="-1377"/>
                  </a:cubicBezTo>
                  <a:lnTo>
                    <a:pt x="63816" y="10515"/>
                  </a:lnTo>
                  <a:lnTo>
                    <a:pt x="46346" y="10515"/>
                  </a:lnTo>
                  <a:lnTo>
                    <a:pt x="46346" y="63412"/>
                  </a:lnTo>
                  <a:cubicBezTo>
                    <a:pt x="46346" y="91003"/>
                    <a:pt x="68121" y="103404"/>
                    <a:pt x="84073" y="103404"/>
                  </a:cubicBezTo>
                  <a:cubicBezTo>
                    <a:pt x="92684" y="103404"/>
                    <a:pt x="97999" y="98085"/>
                    <a:pt x="97999" y="78854"/>
                  </a:cubicBezTo>
                  <a:lnTo>
                    <a:pt x="97999" y="10515"/>
                  </a:lnTo>
                  <a:lnTo>
                    <a:pt x="80530" y="10515"/>
                  </a:lnTo>
                  <a:lnTo>
                    <a:pt x="80530" y="-1377"/>
                  </a:lnTo>
                  <a:cubicBezTo>
                    <a:pt x="87616" y="-1125"/>
                    <a:pt x="102813" y="-616"/>
                    <a:pt x="112434" y="-616"/>
                  </a:cubicBezTo>
                  <a:cubicBezTo>
                    <a:pt x="122308" y="-616"/>
                    <a:pt x="137251" y="-1125"/>
                    <a:pt x="144345" y="-1377"/>
                  </a:cubicBezTo>
                  <a:lnTo>
                    <a:pt x="144345" y="10515"/>
                  </a:lnTo>
                  <a:lnTo>
                    <a:pt x="126868" y="10515"/>
                  </a:lnTo>
                  <a:lnTo>
                    <a:pt x="126868" y="76067"/>
                  </a:lnTo>
                  <a:cubicBezTo>
                    <a:pt x="126868" y="102643"/>
                    <a:pt x="113196" y="112512"/>
                    <a:pt x="87870" y="112512"/>
                  </a:cubicBezTo>
                  <a:cubicBezTo>
                    <a:pt x="63561" y="112512"/>
                    <a:pt x="50652" y="97831"/>
                    <a:pt x="44821" y="87707"/>
                  </a:cubicBezTo>
                  <a:lnTo>
                    <a:pt x="44821" y="174267"/>
                  </a:lnTo>
                  <a:lnTo>
                    <a:pt x="0" y="172244"/>
                  </a:lnTo>
                  <a:lnTo>
                    <a:pt x="0" y="160349"/>
                  </a:lnTo>
                  <a:cubicBezTo>
                    <a:pt x="15706" y="160349"/>
                    <a:pt x="17477" y="160349"/>
                    <a:pt x="17477" y="150480"/>
                  </a:cubicBezTo>
                  <a:lnTo>
                    <a:pt x="17477" y="10515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464" name="任意多边形: 形状 1463">
              <a:extLst>
                <a:ext uri="{FF2B5EF4-FFF2-40B4-BE49-F238E27FC236}">
                  <a16:creationId xmlns:a16="http://schemas.microsoft.com/office/drawing/2014/main" id="{E83074FA-8D77-A2F2-3AF2-2CEBFEFD977B}"/>
                </a:ext>
              </a:extLst>
            </p:cNvPr>
            <p:cNvSpPr/>
            <p:nvPr>
              <p:custDataLst>
                <p:tags r:id="rId81"/>
              </p:custDataLst>
            </p:nvPr>
          </p:nvSpPr>
          <p:spPr>
            <a:xfrm flipV="1">
              <a:off x="6232905" y="-14171340"/>
              <a:ext cx="278339" cy="124758"/>
            </a:xfrm>
            <a:custGeom>
              <a:avLst/>
              <a:gdLst>
                <a:gd name="connsiteX0" fmla="*/ 90428 w 278339"/>
                <a:gd name="connsiteY0" fmla="*/ 118055 h 124758"/>
                <a:gd name="connsiteX1" fmla="*/ 91135 w 278339"/>
                <a:gd name="connsiteY1" fmla="*/ 120898 h 124758"/>
                <a:gd name="connsiteX2" fmla="*/ 88299 w 278339"/>
                <a:gd name="connsiteY2" fmla="*/ 123374 h 124758"/>
                <a:gd name="connsiteX3" fmla="*/ 65603 w 278339"/>
                <a:gd name="connsiteY3" fmla="*/ 121605 h 124758"/>
                <a:gd name="connsiteX4" fmla="*/ 61702 w 278339"/>
                <a:gd name="connsiteY4" fmla="*/ 117531 h 124758"/>
                <a:gd name="connsiteX5" fmla="*/ 66310 w 278339"/>
                <a:gd name="connsiteY5" fmla="*/ 115045 h 124758"/>
                <a:gd name="connsiteX6" fmla="*/ 74826 w 278339"/>
                <a:gd name="connsiteY6" fmla="*/ 112386 h 124758"/>
                <a:gd name="connsiteX7" fmla="*/ 74111 w 278339"/>
                <a:gd name="connsiteY7" fmla="*/ 108487 h 124758"/>
                <a:gd name="connsiteX8" fmla="*/ 64006 w 278339"/>
                <a:gd name="connsiteY8" fmla="*/ 68082 h 124758"/>
                <a:gd name="connsiteX9" fmla="*/ 45742 w 278339"/>
                <a:gd name="connsiteY9" fmla="*/ 78539 h 124758"/>
                <a:gd name="connsiteX10" fmla="*/ 0 w 278339"/>
                <a:gd name="connsiteY10" fmla="*/ 28032 h 124758"/>
                <a:gd name="connsiteX11" fmla="*/ 26772 w 278339"/>
                <a:gd name="connsiteY11" fmla="*/ -1384 h 124758"/>
                <a:gd name="connsiteX12" fmla="*/ 51947 w 278339"/>
                <a:gd name="connsiteY12" fmla="*/ 11017 h 124758"/>
                <a:gd name="connsiteX13" fmla="*/ 70210 w 278339"/>
                <a:gd name="connsiteY13" fmla="*/ -1384 h 124758"/>
                <a:gd name="connsiteX14" fmla="*/ 84224 w 278339"/>
                <a:gd name="connsiteY14" fmla="*/ 8009 h 124758"/>
                <a:gd name="connsiteX15" fmla="*/ 90428 w 278339"/>
                <a:gd name="connsiteY15" fmla="*/ 25731 h 124758"/>
                <a:gd name="connsiteX16" fmla="*/ 87592 w 278339"/>
                <a:gd name="connsiteY16" fmla="*/ 28032 h 124758"/>
                <a:gd name="connsiteX17" fmla="*/ 83692 w 278339"/>
                <a:gd name="connsiteY17" fmla="*/ 22538 h 124758"/>
                <a:gd name="connsiteX18" fmla="*/ 70743 w 278339"/>
                <a:gd name="connsiteY18" fmla="*/ 3579 h 124758"/>
                <a:gd name="connsiteX19" fmla="*/ 64896 w 278339"/>
                <a:gd name="connsiteY19" fmla="*/ 12257 h 124758"/>
                <a:gd name="connsiteX20" fmla="*/ 65778 w 278339"/>
                <a:gd name="connsiteY20" fmla="*/ 19530 h 124758"/>
                <a:gd name="connsiteX21" fmla="*/ 90428 w 278339"/>
                <a:gd name="connsiteY21" fmla="*/ 118055 h 124758"/>
                <a:gd name="connsiteX22" fmla="*/ 52661 w 278339"/>
                <a:gd name="connsiteY22" fmla="*/ 22538 h 124758"/>
                <a:gd name="connsiteX23" fmla="*/ 43613 w 278339"/>
                <a:gd name="connsiteY23" fmla="*/ 10669 h 124758"/>
                <a:gd name="connsiteX24" fmla="*/ 27304 w 278339"/>
                <a:gd name="connsiteY24" fmla="*/ 3579 h 124758"/>
                <a:gd name="connsiteX25" fmla="*/ 14355 w 278339"/>
                <a:gd name="connsiteY25" fmla="*/ 20769 h 124758"/>
                <a:gd name="connsiteX26" fmla="*/ 23578 w 278339"/>
                <a:gd name="connsiteY26" fmla="*/ 56743 h 124758"/>
                <a:gd name="connsiteX27" fmla="*/ 45742 w 278339"/>
                <a:gd name="connsiteY27" fmla="*/ 73576 h 124758"/>
                <a:gd name="connsiteX28" fmla="*/ 61527 w 278339"/>
                <a:gd name="connsiteY28" fmla="*/ 58157 h 124758"/>
                <a:gd name="connsiteX29" fmla="*/ 60995 w 278339"/>
                <a:gd name="connsiteY29" fmla="*/ 55679 h 124758"/>
                <a:gd name="connsiteX30" fmla="*/ 52661 w 278339"/>
                <a:gd name="connsiteY30" fmla="*/ 22538 h 124758"/>
                <a:gd name="connsiteX31" fmla="*/ 134207 w 278339"/>
                <a:gd name="connsiteY31" fmla="*/ 40792 h 124758"/>
                <a:gd name="connsiteX32" fmla="*/ 162750 w 278339"/>
                <a:gd name="connsiteY32" fmla="*/ 44515 h 124758"/>
                <a:gd name="connsiteX33" fmla="*/ 178352 w 278339"/>
                <a:gd name="connsiteY33" fmla="*/ 62944 h 124758"/>
                <a:gd name="connsiteX34" fmla="*/ 156371 w 278339"/>
                <a:gd name="connsiteY34" fmla="*/ 78539 h 124758"/>
                <a:gd name="connsiteX35" fmla="*/ 106362 w 278339"/>
                <a:gd name="connsiteY35" fmla="*/ 31931 h 124758"/>
                <a:gd name="connsiteX36" fmla="*/ 138282 w 278339"/>
                <a:gd name="connsiteY36" fmla="*/ -1384 h 124758"/>
                <a:gd name="connsiteX37" fmla="*/ 182253 w 278339"/>
                <a:gd name="connsiteY37" fmla="*/ 18639 h 124758"/>
                <a:gd name="connsiteX38" fmla="*/ 179242 w 278339"/>
                <a:gd name="connsiteY38" fmla="*/ 21649 h 124758"/>
                <a:gd name="connsiteX39" fmla="*/ 176406 w 278339"/>
                <a:gd name="connsiteY39" fmla="*/ 19878 h 124758"/>
                <a:gd name="connsiteX40" fmla="*/ 138639 w 278339"/>
                <a:gd name="connsiteY40" fmla="*/ 3579 h 124758"/>
                <a:gd name="connsiteX41" fmla="*/ 120908 w 278339"/>
                <a:gd name="connsiteY41" fmla="*/ 25016 h 124758"/>
                <a:gd name="connsiteX42" fmla="*/ 123037 w 278339"/>
                <a:gd name="connsiteY42" fmla="*/ 40792 h 124758"/>
                <a:gd name="connsiteX43" fmla="*/ 134207 w 278339"/>
                <a:gd name="connsiteY43" fmla="*/ 40792 h 124758"/>
                <a:gd name="connsiteX44" fmla="*/ 124451 w 278339"/>
                <a:gd name="connsiteY44" fmla="*/ 45754 h 124758"/>
                <a:gd name="connsiteX45" fmla="*/ 156371 w 278339"/>
                <a:gd name="connsiteY45" fmla="*/ 73576 h 124758"/>
                <a:gd name="connsiteX46" fmla="*/ 170734 w 278339"/>
                <a:gd name="connsiteY46" fmla="*/ 62944 h 124758"/>
                <a:gd name="connsiteX47" fmla="*/ 133142 w 278339"/>
                <a:gd name="connsiteY47" fmla="*/ 45754 h 124758"/>
                <a:gd name="connsiteX48" fmla="*/ 124451 w 278339"/>
                <a:gd name="connsiteY48" fmla="*/ 45754 h 124758"/>
                <a:gd name="connsiteX49" fmla="*/ 268235 w 278339"/>
                <a:gd name="connsiteY49" fmla="*/ 68264 h 124758"/>
                <a:gd name="connsiteX50" fmla="*/ 259195 w 278339"/>
                <a:gd name="connsiteY50" fmla="*/ 58339 h 124758"/>
                <a:gd name="connsiteX51" fmla="*/ 266107 w 278339"/>
                <a:gd name="connsiteY51" fmla="*/ 51781 h 124758"/>
                <a:gd name="connsiteX52" fmla="*/ 276219 w 278339"/>
                <a:gd name="connsiteY52" fmla="*/ 63120 h 124758"/>
                <a:gd name="connsiteX53" fmla="*/ 252806 w 278339"/>
                <a:gd name="connsiteY53" fmla="*/ 78539 h 124758"/>
                <a:gd name="connsiteX54" fmla="*/ 201567 w 278339"/>
                <a:gd name="connsiteY54" fmla="*/ 29447 h 124758"/>
                <a:gd name="connsiteX55" fmla="*/ 234368 w 278339"/>
                <a:gd name="connsiteY55" fmla="*/ -1384 h 124758"/>
                <a:gd name="connsiteX56" fmla="*/ 278339 w 278339"/>
                <a:gd name="connsiteY56" fmla="*/ 18639 h 124758"/>
                <a:gd name="connsiteX57" fmla="*/ 275330 w 278339"/>
                <a:gd name="connsiteY57" fmla="*/ 21649 h 124758"/>
                <a:gd name="connsiteX58" fmla="*/ 272493 w 278339"/>
                <a:gd name="connsiteY58" fmla="*/ 19878 h 124758"/>
                <a:gd name="connsiteX59" fmla="*/ 234726 w 278339"/>
                <a:gd name="connsiteY59" fmla="*/ 3579 h 124758"/>
                <a:gd name="connsiteX60" fmla="*/ 216280 w 278339"/>
                <a:gd name="connsiteY60" fmla="*/ 23245 h 124758"/>
                <a:gd name="connsiteX61" fmla="*/ 227989 w 278339"/>
                <a:gd name="connsiteY61" fmla="*/ 59936 h 124758"/>
                <a:gd name="connsiteX62" fmla="*/ 252806 w 278339"/>
                <a:gd name="connsiteY62" fmla="*/ 73576 h 124758"/>
                <a:gd name="connsiteX63" fmla="*/ 268235 w 278339"/>
                <a:gd name="connsiteY63" fmla="*/ 68264 h 124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278339" h="124758">
                  <a:moveTo>
                    <a:pt x="90428" y="118055"/>
                  </a:moveTo>
                  <a:cubicBezTo>
                    <a:pt x="90603" y="118412"/>
                    <a:pt x="91135" y="120715"/>
                    <a:pt x="91135" y="120898"/>
                  </a:cubicBezTo>
                  <a:cubicBezTo>
                    <a:pt x="91135" y="121779"/>
                    <a:pt x="90428" y="123374"/>
                    <a:pt x="88299" y="123374"/>
                  </a:cubicBezTo>
                  <a:cubicBezTo>
                    <a:pt x="84748" y="123374"/>
                    <a:pt x="70035" y="121962"/>
                    <a:pt x="65603" y="121605"/>
                  </a:cubicBezTo>
                  <a:cubicBezTo>
                    <a:pt x="64181" y="121430"/>
                    <a:pt x="61702" y="121247"/>
                    <a:pt x="61702" y="117531"/>
                  </a:cubicBezTo>
                  <a:cubicBezTo>
                    <a:pt x="61702" y="115045"/>
                    <a:pt x="64181" y="115045"/>
                    <a:pt x="66310" y="115045"/>
                  </a:cubicBezTo>
                  <a:cubicBezTo>
                    <a:pt x="74826" y="115045"/>
                    <a:pt x="74826" y="113808"/>
                    <a:pt x="74826" y="112386"/>
                  </a:cubicBezTo>
                  <a:cubicBezTo>
                    <a:pt x="74826" y="111147"/>
                    <a:pt x="74468" y="110083"/>
                    <a:pt x="74111" y="108487"/>
                  </a:cubicBezTo>
                  <a:lnTo>
                    <a:pt x="64006" y="68082"/>
                  </a:lnTo>
                  <a:cubicBezTo>
                    <a:pt x="60280" y="73933"/>
                    <a:pt x="54250" y="78539"/>
                    <a:pt x="45742" y="78539"/>
                  </a:cubicBezTo>
                  <a:cubicBezTo>
                    <a:pt x="23046" y="78539"/>
                    <a:pt x="0" y="53552"/>
                    <a:pt x="0" y="28032"/>
                  </a:cubicBezTo>
                  <a:cubicBezTo>
                    <a:pt x="0" y="10844"/>
                    <a:pt x="11519" y="-1384"/>
                    <a:pt x="26772" y="-1384"/>
                  </a:cubicBezTo>
                  <a:cubicBezTo>
                    <a:pt x="36345" y="-1384"/>
                    <a:pt x="44852" y="4110"/>
                    <a:pt x="51947" y="11017"/>
                  </a:cubicBezTo>
                  <a:cubicBezTo>
                    <a:pt x="55315" y="387"/>
                    <a:pt x="65603" y="-1384"/>
                    <a:pt x="70210" y="-1384"/>
                  </a:cubicBezTo>
                  <a:cubicBezTo>
                    <a:pt x="76598" y="-1384"/>
                    <a:pt x="81030" y="2515"/>
                    <a:pt x="84224" y="8009"/>
                  </a:cubicBezTo>
                  <a:cubicBezTo>
                    <a:pt x="88124" y="14916"/>
                    <a:pt x="90428" y="25016"/>
                    <a:pt x="90428" y="25731"/>
                  </a:cubicBezTo>
                  <a:cubicBezTo>
                    <a:pt x="90428" y="28032"/>
                    <a:pt x="88124" y="28032"/>
                    <a:pt x="87592" y="28032"/>
                  </a:cubicBezTo>
                  <a:cubicBezTo>
                    <a:pt x="85106" y="28032"/>
                    <a:pt x="84931" y="27327"/>
                    <a:pt x="83692" y="22538"/>
                  </a:cubicBezTo>
                  <a:cubicBezTo>
                    <a:pt x="81563" y="14035"/>
                    <a:pt x="78195" y="3579"/>
                    <a:pt x="70743" y="3579"/>
                  </a:cubicBezTo>
                  <a:cubicBezTo>
                    <a:pt x="66135" y="3579"/>
                    <a:pt x="64896" y="7477"/>
                    <a:pt x="64896" y="12257"/>
                  </a:cubicBezTo>
                  <a:cubicBezTo>
                    <a:pt x="64896" y="15631"/>
                    <a:pt x="65245" y="17219"/>
                    <a:pt x="65778" y="19530"/>
                  </a:cubicBezTo>
                  <a:lnTo>
                    <a:pt x="90428" y="118055"/>
                  </a:lnTo>
                  <a:close/>
                  <a:moveTo>
                    <a:pt x="52661" y="22538"/>
                  </a:moveTo>
                  <a:cubicBezTo>
                    <a:pt x="51414" y="17576"/>
                    <a:pt x="47514" y="14035"/>
                    <a:pt x="43613" y="10669"/>
                  </a:cubicBezTo>
                  <a:cubicBezTo>
                    <a:pt x="42016" y="9247"/>
                    <a:pt x="34930" y="3579"/>
                    <a:pt x="27304" y="3579"/>
                  </a:cubicBezTo>
                  <a:cubicBezTo>
                    <a:pt x="20742" y="3579"/>
                    <a:pt x="14355" y="8183"/>
                    <a:pt x="14355" y="20769"/>
                  </a:cubicBezTo>
                  <a:cubicBezTo>
                    <a:pt x="14355" y="30160"/>
                    <a:pt x="19503" y="49653"/>
                    <a:pt x="23578" y="56743"/>
                  </a:cubicBezTo>
                  <a:cubicBezTo>
                    <a:pt x="31737" y="70917"/>
                    <a:pt x="40777" y="73576"/>
                    <a:pt x="45742" y="73576"/>
                  </a:cubicBezTo>
                  <a:cubicBezTo>
                    <a:pt x="58151" y="73576"/>
                    <a:pt x="61527" y="60110"/>
                    <a:pt x="61527" y="58157"/>
                  </a:cubicBezTo>
                  <a:cubicBezTo>
                    <a:pt x="61527" y="57450"/>
                    <a:pt x="61170" y="56211"/>
                    <a:pt x="60995" y="55679"/>
                  </a:cubicBezTo>
                  <a:lnTo>
                    <a:pt x="52661" y="22538"/>
                  </a:lnTo>
                  <a:close/>
                  <a:moveTo>
                    <a:pt x="134207" y="40792"/>
                  </a:moveTo>
                  <a:cubicBezTo>
                    <a:pt x="139172" y="40792"/>
                    <a:pt x="153177" y="41150"/>
                    <a:pt x="162750" y="44515"/>
                  </a:cubicBezTo>
                  <a:cubicBezTo>
                    <a:pt x="175874" y="49121"/>
                    <a:pt x="178352" y="57625"/>
                    <a:pt x="178352" y="62944"/>
                  </a:cubicBezTo>
                  <a:cubicBezTo>
                    <a:pt x="178352" y="72694"/>
                    <a:pt x="168605" y="78539"/>
                    <a:pt x="156371" y="78539"/>
                  </a:cubicBezTo>
                  <a:cubicBezTo>
                    <a:pt x="135088" y="78539"/>
                    <a:pt x="106362" y="62237"/>
                    <a:pt x="106362" y="31931"/>
                  </a:cubicBezTo>
                  <a:cubicBezTo>
                    <a:pt x="106362" y="14035"/>
                    <a:pt x="117540" y="-1384"/>
                    <a:pt x="138282" y="-1384"/>
                  </a:cubicBezTo>
                  <a:cubicBezTo>
                    <a:pt x="168248" y="-1384"/>
                    <a:pt x="182253" y="16155"/>
                    <a:pt x="182253" y="18639"/>
                  </a:cubicBezTo>
                  <a:cubicBezTo>
                    <a:pt x="182253" y="19703"/>
                    <a:pt x="180664" y="21649"/>
                    <a:pt x="179242" y="21649"/>
                  </a:cubicBezTo>
                  <a:cubicBezTo>
                    <a:pt x="178177" y="21649"/>
                    <a:pt x="177820" y="21301"/>
                    <a:pt x="176406" y="19878"/>
                  </a:cubicBezTo>
                  <a:cubicBezTo>
                    <a:pt x="162575" y="3579"/>
                    <a:pt x="141825" y="3579"/>
                    <a:pt x="138639" y="3579"/>
                  </a:cubicBezTo>
                  <a:cubicBezTo>
                    <a:pt x="127994" y="3579"/>
                    <a:pt x="120908" y="10669"/>
                    <a:pt x="120908" y="25016"/>
                  </a:cubicBezTo>
                  <a:cubicBezTo>
                    <a:pt x="120908" y="27500"/>
                    <a:pt x="120908" y="31042"/>
                    <a:pt x="123037" y="40792"/>
                  </a:cubicBezTo>
                  <a:lnTo>
                    <a:pt x="134207" y="40792"/>
                  </a:lnTo>
                  <a:close/>
                  <a:moveTo>
                    <a:pt x="124451" y="45754"/>
                  </a:moveTo>
                  <a:cubicBezTo>
                    <a:pt x="131720" y="71447"/>
                    <a:pt x="151406" y="73576"/>
                    <a:pt x="156371" y="73576"/>
                  </a:cubicBezTo>
                  <a:cubicBezTo>
                    <a:pt x="164172" y="73576"/>
                    <a:pt x="170734" y="69678"/>
                    <a:pt x="170734" y="62944"/>
                  </a:cubicBezTo>
                  <a:cubicBezTo>
                    <a:pt x="170734" y="45754"/>
                    <a:pt x="140768" y="45754"/>
                    <a:pt x="133142" y="45754"/>
                  </a:cubicBezTo>
                  <a:lnTo>
                    <a:pt x="124451" y="45754"/>
                  </a:lnTo>
                  <a:close/>
                  <a:moveTo>
                    <a:pt x="268235" y="68264"/>
                  </a:moveTo>
                  <a:cubicBezTo>
                    <a:pt x="261856" y="67200"/>
                    <a:pt x="259195" y="62237"/>
                    <a:pt x="259195" y="58339"/>
                  </a:cubicBezTo>
                  <a:cubicBezTo>
                    <a:pt x="259195" y="53552"/>
                    <a:pt x="262919" y="51781"/>
                    <a:pt x="266107" y="51781"/>
                  </a:cubicBezTo>
                  <a:cubicBezTo>
                    <a:pt x="270006" y="51781"/>
                    <a:pt x="276219" y="54615"/>
                    <a:pt x="276219" y="63120"/>
                  </a:cubicBezTo>
                  <a:cubicBezTo>
                    <a:pt x="276219" y="75172"/>
                    <a:pt x="262387" y="78539"/>
                    <a:pt x="252806" y="78539"/>
                  </a:cubicBezTo>
                  <a:cubicBezTo>
                    <a:pt x="226210" y="78539"/>
                    <a:pt x="201567" y="54083"/>
                    <a:pt x="201567" y="29447"/>
                  </a:cubicBezTo>
                  <a:cubicBezTo>
                    <a:pt x="201567" y="14209"/>
                    <a:pt x="212204" y="-1384"/>
                    <a:pt x="234368" y="-1384"/>
                  </a:cubicBezTo>
                  <a:cubicBezTo>
                    <a:pt x="264335" y="-1384"/>
                    <a:pt x="278339" y="16155"/>
                    <a:pt x="278339" y="18639"/>
                  </a:cubicBezTo>
                  <a:cubicBezTo>
                    <a:pt x="278339" y="19703"/>
                    <a:pt x="276750" y="21649"/>
                    <a:pt x="275330" y="21649"/>
                  </a:cubicBezTo>
                  <a:cubicBezTo>
                    <a:pt x="274264" y="21649"/>
                    <a:pt x="273906" y="21301"/>
                    <a:pt x="272493" y="19878"/>
                  </a:cubicBezTo>
                  <a:cubicBezTo>
                    <a:pt x="258661" y="3579"/>
                    <a:pt x="237912" y="3579"/>
                    <a:pt x="234726" y="3579"/>
                  </a:cubicBezTo>
                  <a:cubicBezTo>
                    <a:pt x="221960" y="3579"/>
                    <a:pt x="216280" y="12257"/>
                    <a:pt x="216280" y="23245"/>
                  </a:cubicBezTo>
                  <a:cubicBezTo>
                    <a:pt x="216280" y="28391"/>
                    <a:pt x="218766" y="47701"/>
                    <a:pt x="227989" y="59936"/>
                  </a:cubicBezTo>
                  <a:cubicBezTo>
                    <a:pt x="234726" y="68614"/>
                    <a:pt x="243942" y="73576"/>
                    <a:pt x="252806" y="73576"/>
                  </a:cubicBezTo>
                  <a:cubicBezTo>
                    <a:pt x="255292" y="73576"/>
                    <a:pt x="263801" y="73226"/>
                    <a:pt x="268235" y="68264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465" name="任意多边形: 形状 1464">
              <a:extLst>
                <a:ext uri="{FF2B5EF4-FFF2-40B4-BE49-F238E27FC236}">
                  <a16:creationId xmlns:a16="http://schemas.microsoft.com/office/drawing/2014/main" id="{4CA47B6A-1BDC-0800-B9EE-79555BA37CA7}"/>
                </a:ext>
              </a:extLst>
            </p:cNvPr>
            <p:cNvSpPr/>
            <p:nvPr>
              <p:custDataLst>
                <p:tags r:id="rId82"/>
              </p:custDataLst>
            </p:nvPr>
          </p:nvSpPr>
          <p:spPr>
            <a:xfrm flipV="1">
              <a:off x="6524230" y="-14038428"/>
              <a:ext cx="73761" cy="13649"/>
            </a:xfrm>
            <a:custGeom>
              <a:avLst/>
              <a:gdLst>
                <a:gd name="connsiteX0" fmla="*/ 73762 w 73761"/>
                <a:gd name="connsiteY0" fmla="*/ 5363 h 13649"/>
                <a:gd name="connsiteX1" fmla="*/ 64896 w 73761"/>
                <a:gd name="connsiteY1" fmla="*/ 12272 h 13649"/>
                <a:gd name="connsiteX2" fmla="*/ 8866 w 73761"/>
                <a:gd name="connsiteY2" fmla="*/ 12272 h 13649"/>
                <a:gd name="connsiteX3" fmla="*/ 0 w 73761"/>
                <a:gd name="connsiteY3" fmla="*/ 5539 h 13649"/>
                <a:gd name="connsiteX4" fmla="*/ 8866 w 73761"/>
                <a:gd name="connsiteY4" fmla="*/ -1378 h 13649"/>
                <a:gd name="connsiteX5" fmla="*/ 64896 w 73761"/>
                <a:gd name="connsiteY5" fmla="*/ -1378 h 13649"/>
                <a:gd name="connsiteX6" fmla="*/ 73762 w 73761"/>
                <a:gd name="connsiteY6" fmla="*/ 5363 h 13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761" h="13649">
                  <a:moveTo>
                    <a:pt x="73762" y="5363"/>
                  </a:moveTo>
                  <a:cubicBezTo>
                    <a:pt x="73762" y="12272"/>
                    <a:pt x="67025" y="12272"/>
                    <a:pt x="64896" y="12272"/>
                  </a:cubicBezTo>
                  <a:lnTo>
                    <a:pt x="8866" y="12272"/>
                  </a:lnTo>
                  <a:cubicBezTo>
                    <a:pt x="6919" y="12272"/>
                    <a:pt x="0" y="12272"/>
                    <a:pt x="0" y="5539"/>
                  </a:cubicBezTo>
                  <a:cubicBezTo>
                    <a:pt x="0" y="-1378"/>
                    <a:pt x="6737" y="-1378"/>
                    <a:pt x="8866" y="-1378"/>
                  </a:cubicBezTo>
                  <a:lnTo>
                    <a:pt x="64896" y="-1378"/>
                  </a:lnTo>
                  <a:cubicBezTo>
                    <a:pt x="66850" y="-1378"/>
                    <a:pt x="73762" y="-1378"/>
                    <a:pt x="73762" y="5363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466" name="任意多边形: 形状 1465">
              <a:extLst>
                <a:ext uri="{FF2B5EF4-FFF2-40B4-BE49-F238E27FC236}">
                  <a16:creationId xmlns:a16="http://schemas.microsoft.com/office/drawing/2014/main" id="{02DA45FE-1414-6004-FD91-CB82B03E81C2}"/>
                </a:ext>
              </a:extLst>
            </p:cNvPr>
            <p:cNvSpPr/>
            <p:nvPr>
              <p:custDataLst>
                <p:tags r:id="rId83"/>
              </p:custDataLst>
            </p:nvPr>
          </p:nvSpPr>
          <p:spPr>
            <a:xfrm flipV="1">
              <a:off x="6619255" y="-14126504"/>
              <a:ext cx="180666" cy="79922"/>
            </a:xfrm>
            <a:custGeom>
              <a:avLst/>
              <a:gdLst>
                <a:gd name="connsiteX0" fmla="*/ 66667 w 180666"/>
                <a:gd name="connsiteY0" fmla="*/ 68265 h 79922"/>
                <a:gd name="connsiteX1" fmla="*/ 57627 w 180666"/>
                <a:gd name="connsiteY1" fmla="*/ 58341 h 79922"/>
                <a:gd name="connsiteX2" fmla="*/ 64539 w 180666"/>
                <a:gd name="connsiteY2" fmla="*/ 51782 h 79922"/>
                <a:gd name="connsiteX3" fmla="*/ 74651 w 180666"/>
                <a:gd name="connsiteY3" fmla="*/ 63121 h 79922"/>
                <a:gd name="connsiteX4" fmla="*/ 51240 w 180666"/>
                <a:gd name="connsiteY4" fmla="*/ 78541 h 79922"/>
                <a:gd name="connsiteX5" fmla="*/ 0 w 180666"/>
                <a:gd name="connsiteY5" fmla="*/ 29448 h 79922"/>
                <a:gd name="connsiteX6" fmla="*/ 32801 w 180666"/>
                <a:gd name="connsiteY6" fmla="*/ -1382 h 79922"/>
                <a:gd name="connsiteX7" fmla="*/ 76772 w 180666"/>
                <a:gd name="connsiteY7" fmla="*/ 18641 h 79922"/>
                <a:gd name="connsiteX8" fmla="*/ 73762 w 180666"/>
                <a:gd name="connsiteY8" fmla="*/ 21651 h 79922"/>
                <a:gd name="connsiteX9" fmla="*/ 70925 w 180666"/>
                <a:gd name="connsiteY9" fmla="*/ 19880 h 79922"/>
                <a:gd name="connsiteX10" fmla="*/ 33159 w 180666"/>
                <a:gd name="connsiteY10" fmla="*/ 3580 h 79922"/>
                <a:gd name="connsiteX11" fmla="*/ 14713 w 180666"/>
                <a:gd name="connsiteY11" fmla="*/ 23247 h 79922"/>
                <a:gd name="connsiteX12" fmla="*/ 26422 w 180666"/>
                <a:gd name="connsiteY12" fmla="*/ 59938 h 79922"/>
                <a:gd name="connsiteX13" fmla="*/ 51240 w 180666"/>
                <a:gd name="connsiteY13" fmla="*/ 73578 h 79922"/>
                <a:gd name="connsiteX14" fmla="*/ 66667 w 180666"/>
                <a:gd name="connsiteY14" fmla="*/ 68265 h 79922"/>
                <a:gd name="connsiteX15" fmla="*/ 154244 w 180666"/>
                <a:gd name="connsiteY15" fmla="*/ 68084 h 79922"/>
                <a:gd name="connsiteX16" fmla="*/ 135980 w 180666"/>
                <a:gd name="connsiteY16" fmla="*/ 78541 h 79922"/>
                <a:gd name="connsiteX17" fmla="*/ 90238 w 180666"/>
                <a:gd name="connsiteY17" fmla="*/ 28034 h 79922"/>
                <a:gd name="connsiteX18" fmla="*/ 117010 w 180666"/>
                <a:gd name="connsiteY18" fmla="*/ -1382 h 79922"/>
                <a:gd name="connsiteX19" fmla="*/ 142185 w 180666"/>
                <a:gd name="connsiteY19" fmla="*/ 11019 h 79922"/>
                <a:gd name="connsiteX20" fmla="*/ 160448 w 180666"/>
                <a:gd name="connsiteY20" fmla="*/ -1382 h 79922"/>
                <a:gd name="connsiteX21" fmla="*/ 174462 w 180666"/>
                <a:gd name="connsiteY21" fmla="*/ 8011 h 79922"/>
                <a:gd name="connsiteX22" fmla="*/ 180666 w 180666"/>
                <a:gd name="connsiteY22" fmla="*/ 25733 h 79922"/>
                <a:gd name="connsiteX23" fmla="*/ 177830 w 180666"/>
                <a:gd name="connsiteY23" fmla="*/ 28034 h 79922"/>
                <a:gd name="connsiteX24" fmla="*/ 173929 w 180666"/>
                <a:gd name="connsiteY24" fmla="*/ 22540 h 79922"/>
                <a:gd name="connsiteX25" fmla="*/ 160981 w 180666"/>
                <a:gd name="connsiteY25" fmla="*/ 3580 h 79922"/>
                <a:gd name="connsiteX26" fmla="*/ 155133 w 180666"/>
                <a:gd name="connsiteY26" fmla="*/ 12258 h 79922"/>
                <a:gd name="connsiteX27" fmla="*/ 157787 w 180666"/>
                <a:gd name="connsiteY27" fmla="*/ 26265 h 79922"/>
                <a:gd name="connsiteX28" fmla="*/ 161687 w 180666"/>
                <a:gd name="connsiteY28" fmla="*/ 42216 h 79922"/>
                <a:gd name="connsiteX29" fmla="*/ 165239 w 180666"/>
                <a:gd name="connsiteY29" fmla="*/ 55681 h 79922"/>
                <a:gd name="connsiteX30" fmla="*/ 168432 w 180666"/>
                <a:gd name="connsiteY30" fmla="*/ 69504 h 79922"/>
                <a:gd name="connsiteX31" fmla="*/ 162403 w 180666"/>
                <a:gd name="connsiteY31" fmla="*/ 75174 h 79922"/>
                <a:gd name="connsiteX32" fmla="*/ 154244 w 180666"/>
                <a:gd name="connsiteY32" fmla="*/ 68084 h 79922"/>
                <a:gd name="connsiteX33" fmla="*/ 142899 w 180666"/>
                <a:gd name="connsiteY33" fmla="*/ 22540 h 79922"/>
                <a:gd name="connsiteX34" fmla="*/ 133851 w 180666"/>
                <a:gd name="connsiteY34" fmla="*/ 10670 h 79922"/>
                <a:gd name="connsiteX35" fmla="*/ 117542 w 180666"/>
                <a:gd name="connsiteY35" fmla="*/ 3580 h 79922"/>
                <a:gd name="connsiteX36" fmla="*/ 104593 w 180666"/>
                <a:gd name="connsiteY36" fmla="*/ 20770 h 79922"/>
                <a:gd name="connsiteX37" fmla="*/ 113816 w 180666"/>
                <a:gd name="connsiteY37" fmla="*/ 56745 h 79922"/>
                <a:gd name="connsiteX38" fmla="*/ 135980 w 180666"/>
                <a:gd name="connsiteY38" fmla="*/ 73578 h 79922"/>
                <a:gd name="connsiteX39" fmla="*/ 151765 w 180666"/>
                <a:gd name="connsiteY39" fmla="*/ 58159 h 79922"/>
                <a:gd name="connsiteX40" fmla="*/ 151233 w 180666"/>
                <a:gd name="connsiteY40" fmla="*/ 55681 h 79922"/>
                <a:gd name="connsiteX41" fmla="*/ 142899 w 180666"/>
                <a:gd name="connsiteY41" fmla="*/ 22540 h 79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80666" h="79922">
                  <a:moveTo>
                    <a:pt x="66667" y="68265"/>
                  </a:moveTo>
                  <a:cubicBezTo>
                    <a:pt x="60288" y="67202"/>
                    <a:pt x="57627" y="62239"/>
                    <a:pt x="57627" y="58341"/>
                  </a:cubicBezTo>
                  <a:cubicBezTo>
                    <a:pt x="57627" y="53553"/>
                    <a:pt x="61353" y="51782"/>
                    <a:pt x="64539" y="51782"/>
                  </a:cubicBezTo>
                  <a:cubicBezTo>
                    <a:pt x="68439" y="51782"/>
                    <a:pt x="74651" y="54617"/>
                    <a:pt x="74651" y="63121"/>
                  </a:cubicBezTo>
                  <a:cubicBezTo>
                    <a:pt x="74651" y="75174"/>
                    <a:pt x="60821" y="78541"/>
                    <a:pt x="51240" y="78541"/>
                  </a:cubicBezTo>
                  <a:cubicBezTo>
                    <a:pt x="24643" y="78541"/>
                    <a:pt x="0" y="54085"/>
                    <a:pt x="0" y="29448"/>
                  </a:cubicBezTo>
                  <a:cubicBezTo>
                    <a:pt x="0" y="14211"/>
                    <a:pt x="10637" y="-1382"/>
                    <a:pt x="32801" y="-1382"/>
                  </a:cubicBezTo>
                  <a:cubicBezTo>
                    <a:pt x="62767" y="-1382"/>
                    <a:pt x="76772" y="16157"/>
                    <a:pt x="76772" y="18641"/>
                  </a:cubicBezTo>
                  <a:cubicBezTo>
                    <a:pt x="76772" y="19705"/>
                    <a:pt x="75184" y="21651"/>
                    <a:pt x="73762" y="21651"/>
                  </a:cubicBezTo>
                  <a:cubicBezTo>
                    <a:pt x="72697" y="21651"/>
                    <a:pt x="72340" y="21302"/>
                    <a:pt x="70925" y="19880"/>
                  </a:cubicBezTo>
                  <a:cubicBezTo>
                    <a:pt x="57095" y="3580"/>
                    <a:pt x="36345" y="3580"/>
                    <a:pt x="33159" y="3580"/>
                  </a:cubicBezTo>
                  <a:cubicBezTo>
                    <a:pt x="20393" y="3580"/>
                    <a:pt x="14713" y="12258"/>
                    <a:pt x="14713" y="23247"/>
                  </a:cubicBezTo>
                  <a:cubicBezTo>
                    <a:pt x="14713" y="28392"/>
                    <a:pt x="17199" y="47702"/>
                    <a:pt x="26422" y="59938"/>
                  </a:cubicBezTo>
                  <a:cubicBezTo>
                    <a:pt x="33159" y="68616"/>
                    <a:pt x="42374" y="73578"/>
                    <a:pt x="51240" y="73578"/>
                  </a:cubicBezTo>
                  <a:cubicBezTo>
                    <a:pt x="53726" y="73578"/>
                    <a:pt x="62235" y="73228"/>
                    <a:pt x="66667" y="68265"/>
                  </a:cubicBezTo>
                  <a:close/>
                  <a:moveTo>
                    <a:pt x="154244" y="68084"/>
                  </a:moveTo>
                  <a:cubicBezTo>
                    <a:pt x="150518" y="73935"/>
                    <a:pt x="144488" y="78541"/>
                    <a:pt x="135980" y="78541"/>
                  </a:cubicBezTo>
                  <a:cubicBezTo>
                    <a:pt x="113284" y="78541"/>
                    <a:pt x="90238" y="53553"/>
                    <a:pt x="90238" y="28034"/>
                  </a:cubicBezTo>
                  <a:cubicBezTo>
                    <a:pt x="90238" y="10846"/>
                    <a:pt x="101757" y="-1382"/>
                    <a:pt x="117010" y="-1382"/>
                  </a:cubicBezTo>
                  <a:cubicBezTo>
                    <a:pt x="126583" y="-1382"/>
                    <a:pt x="135090" y="4112"/>
                    <a:pt x="142185" y="11019"/>
                  </a:cubicBezTo>
                  <a:cubicBezTo>
                    <a:pt x="145553" y="389"/>
                    <a:pt x="155841" y="-1382"/>
                    <a:pt x="160448" y="-1382"/>
                  </a:cubicBezTo>
                  <a:cubicBezTo>
                    <a:pt x="166835" y="-1382"/>
                    <a:pt x="171268" y="2516"/>
                    <a:pt x="174462" y="8011"/>
                  </a:cubicBezTo>
                  <a:cubicBezTo>
                    <a:pt x="178362" y="14918"/>
                    <a:pt x="180666" y="25018"/>
                    <a:pt x="180666" y="25733"/>
                  </a:cubicBezTo>
                  <a:cubicBezTo>
                    <a:pt x="180666" y="28034"/>
                    <a:pt x="178362" y="28034"/>
                    <a:pt x="177830" y="28034"/>
                  </a:cubicBezTo>
                  <a:cubicBezTo>
                    <a:pt x="175344" y="28034"/>
                    <a:pt x="175169" y="27329"/>
                    <a:pt x="173929" y="22540"/>
                  </a:cubicBezTo>
                  <a:cubicBezTo>
                    <a:pt x="171801" y="14037"/>
                    <a:pt x="168432" y="3580"/>
                    <a:pt x="160981" y="3580"/>
                  </a:cubicBezTo>
                  <a:cubicBezTo>
                    <a:pt x="156373" y="3580"/>
                    <a:pt x="155133" y="7479"/>
                    <a:pt x="155133" y="12258"/>
                  </a:cubicBezTo>
                  <a:cubicBezTo>
                    <a:pt x="155133" y="15276"/>
                    <a:pt x="156548" y="21651"/>
                    <a:pt x="157787" y="26265"/>
                  </a:cubicBezTo>
                  <a:cubicBezTo>
                    <a:pt x="159034" y="31044"/>
                    <a:pt x="160806" y="38309"/>
                    <a:pt x="161687" y="42216"/>
                  </a:cubicBezTo>
                  <a:lnTo>
                    <a:pt x="165239" y="55681"/>
                  </a:lnTo>
                  <a:cubicBezTo>
                    <a:pt x="166303" y="60287"/>
                    <a:pt x="168432" y="68616"/>
                    <a:pt x="168432" y="69504"/>
                  </a:cubicBezTo>
                  <a:cubicBezTo>
                    <a:pt x="168432" y="73403"/>
                    <a:pt x="165239" y="75174"/>
                    <a:pt x="162403" y="75174"/>
                  </a:cubicBezTo>
                  <a:cubicBezTo>
                    <a:pt x="159384" y="75174"/>
                    <a:pt x="155308" y="73046"/>
                    <a:pt x="154244" y="68084"/>
                  </a:cubicBezTo>
                  <a:close/>
                  <a:moveTo>
                    <a:pt x="142899" y="22540"/>
                  </a:moveTo>
                  <a:cubicBezTo>
                    <a:pt x="141652" y="17577"/>
                    <a:pt x="137752" y="14037"/>
                    <a:pt x="133851" y="10670"/>
                  </a:cubicBezTo>
                  <a:cubicBezTo>
                    <a:pt x="132254" y="9248"/>
                    <a:pt x="125168" y="3580"/>
                    <a:pt x="117542" y="3580"/>
                  </a:cubicBezTo>
                  <a:cubicBezTo>
                    <a:pt x="110980" y="3580"/>
                    <a:pt x="104593" y="8184"/>
                    <a:pt x="104593" y="20770"/>
                  </a:cubicBezTo>
                  <a:cubicBezTo>
                    <a:pt x="104593" y="30162"/>
                    <a:pt x="109741" y="49655"/>
                    <a:pt x="113816" y="56745"/>
                  </a:cubicBezTo>
                  <a:cubicBezTo>
                    <a:pt x="121975" y="70919"/>
                    <a:pt x="131015" y="73578"/>
                    <a:pt x="135980" y="73578"/>
                  </a:cubicBezTo>
                  <a:cubicBezTo>
                    <a:pt x="148389" y="73578"/>
                    <a:pt x="151765" y="60111"/>
                    <a:pt x="151765" y="58159"/>
                  </a:cubicBezTo>
                  <a:cubicBezTo>
                    <a:pt x="151765" y="57452"/>
                    <a:pt x="151408" y="56213"/>
                    <a:pt x="151233" y="55681"/>
                  </a:cubicBezTo>
                  <a:lnTo>
                    <a:pt x="142899" y="22540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467" name="任意多边形: 形状 1466">
              <a:extLst>
                <a:ext uri="{FF2B5EF4-FFF2-40B4-BE49-F238E27FC236}">
                  <a16:creationId xmlns:a16="http://schemas.microsoft.com/office/drawing/2014/main" id="{DBE0F08F-D568-25CD-6B10-A843066FFACF}"/>
                </a:ext>
              </a:extLst>
            </p:cNvPr>
            <p:cNvSpPr/>
            <p:nvPr>
              <p:custDataLst>
                <p:tags r:id="rId84"/>
              </p:custDataLst>
            </p:nvPr>
          </p:nvSpPr>
          <p:spPr>
            <a:xfrm flipV="1">
              <a:off x="6230419" y="-13984537"/>
              <a:ext cx="53726" cy="119265"/>
            </a:xfrm>
            <a:custGeom>
              <a:avLst/>
              <a:gdLst>
                <a:gd name="connsiteX0" fmla="*/ 49119 w 53726"/>
                <a:gd name="connsiteY0" fmla="*/ 111163 h 119265"/>
                <a:gd name="connsiteX1" fmla="*/ 42025 w 53726"/>
                <a:gd name="connsiteY1" fmla="*/ 117896 h 119265"/>
                <a:gd name="connsiteX2" fmla="*/ 32095 w 53726"/>
                <a:gd name="connsiteY2" fmla="*/ 108154 h 119265"/>
                <a:gd name="connsiteX3" fmla="*/ 39189 w 53726"/>
                <a:gd name="connsiteY3" fmla="*/ 101413 h 119265"/>
                <a:gd name="connsiteX4" fmla="*/ 49119 w 53726"/>
                <a:gd name="connsiteY4" fmla="*/ 111163 h 119265"/>
                <a:gd name="connsiteX5" fmla="*/ 12941 w 53726"/>
                <a:gd name="connsiteY5" fmla="*/ 21132 h 119265"/>
                <a:gd name="connsiteX6" fmla="*/ 11352 w 53726"/>
                <a:gd name="connsiteY6" fmla="*/ 13693 h 119265"/>
                <a:gd name="connsiteX7" fmla="*/ 28194 w 53726"/>
                <a:gd name="connsiteY7" fmla="*/ -1369 h 119265"/>
                <a:gd name="connsiteX8" fmla="*/ 53726 w 53726"/>
                <a:gd name="connsiteY8" fmla="*/ 25746 h 119265"/>
                <a:gd name="connsiteX9" fmla="*/ 50890 w 53726"/>
                <a:gd name="connsiteY9" fmla="*/ 28048 h 119265"/>
                <a:gd name="connsiteX10" fmla="*/ 47522 w 53726"/>
                <a:gd name="connsiteY10" fmla="*/ 25031 h 119265"/>
                <a:gd name="connsiteX11" fmla="*/ 28726 w 53726"/>
                <a:gd name="connsiteY11" fmla="*/ 3593 h 119265"/>
                <a:gd name="connsiteX12" fmla="*/ 24293 w 53726"/>
                <a:gd name="connsiteY12" fmla="*/ 9794 h 119265"/>
                <a:gd name="connsiteX13" fmla="*/ 27129 w 53726"/>
                <a:gd name="connsiteY13" fmla="*/ 21132 h 119265"/>
                <a:gd name="connsiteX14" fmla="*/ 32801 w 53726"/>
                <a:gd name="connsiteY14" fmla="*/ 35314 h 119265"/>
                <a:gd name="connsiteX15" fmla="*/ 41492 w 53726"/>
                <a:gd name="connsiteY15" fmla="*/ 57823 h 119265"/>
                <a:gd name="connsiteX16" fmla="*/ 42557 w 53726"/>
                <a:gd name="connsiteY16" fmla="*/ 63492 h 119265"/>
                <a:gd name="connsiteX17" fmla="*/ 25708 w 53726"/>
                <a:gd name="connsiteY17" fmla="*/ 78553 h 119265"/>
                <a:gd name="connsiteX18" fmla="*/ 0 w 53726"/>
                <a:gd name="connsiteY18" fmla="*/ 51438 h 119265"/>
                <a:gd name="connsiteX19" fmla="*/ 3011 w 53726"/>
                <a:gd name="connsiteY19" fmla="*/ 49137 h 119265"/>
                <a:gd name="connsiteX20" fmla="*/ 6204 w 53726"/>
                <a:gd name="connsiteY20" fmla="*/ 51970 h 119265"/>
                <a:gd name="connsiteX21" fmla="*/ 25175 w 53726"/>
                <a:gd name="connsiteY21" fmla="*/ 73591 h 119265"/>
                <a:gd name="connsiteX22" fmla="*/ 29608 w 53726"/>
                <a:gd name="connsiteY22" fmla="*/ 67391 h 119265"/>
                <a:gd name="connsiteX23" fmla="*/ 24119 w 53726"/>
                <a:gd name="connsiteY23" fmla="*/ 49669 h 119265"/>
                <a:gd name="connsiteX24" fmla="*/ 12941 w 53726"/>
                <a:gd name="connsiteY24" fmla="*/ 21132 h 119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3726" h="119265">
                  <a:moveTo>
                    <a:pt x="49119" y="111163"/>
                  </a:moveTo>
                  <a:cubicBezTo>
                    <a:pt x="49119" y="113997"/>
                    <a:pt x="46990" y="117896"/>
                    <a:pt x="42025" y="117896"/>
                  </a:cubicBezTo>
                  <a:cubicBezTo>
                    <a:pt x="37234" y="117896"/>
                    <a:pt x="32095" y="113290"/>
                    <a:pt x="32095" y="108154"/>
                  </a:cubicBezTo>
                  <a:cubicBezTo>
                    <a:pt x="32095" y="105136"/>
                    <a:pt x="34398" y="101413"/>
                    <a:pt x="39189" y="101413"/>
                  </a:cubicBezTo>
                  <a:cubicBezTo>
                    <a:pt x="44329" y="101413"/>
                    <a:pt x="49119" y="106375"/>
                    <a:pt x="49119" y="111163"/>
                  </a:cubicBezTo>
                  <a:close/>
                  <a:moveTo>
                    <a:pt x="12941" y="21132"/>
                  </a:moveTo>
                  <a:cubicBezTo>
                    <a:pt x="12234" y="18831"/>
                    <a:pt x="11352" y="16702"/>
                    <a:pt x="11352" y="13693"/>
                  </a:cubicBezTo>
                  <a:cubicBezTo>
                    <a:pt x="11352" y="5364"/>
                    <a:pt x="18439" y="-1369"/>
                    <a:pt x="28194" y="-1369"/>
                  </a:cubicBezTo>
                  <a:cubicBezTo>
                    <a:pt x="45925" y="-1369"/>
                    <a:pt x="53726" y="23086"/>
                    <a:pt x="53726" y="25746"/>
                  </a:cubicBezTo>
                  <a:cubicBezTo>
                    <a:pt x="53726" y="28048"/>
                    <a:pt x="51423" y="28048"/>
                    <a:pt x="50890" y="28048"/>
                  </a:cubicBezTo>
                  <a:cubicBezTo>
                    <a:pt x="48404" y="28048"/>
                    <a:pt x="48229" y="26985"/>
                    <a:pt x="47522" y="25031"/>
                  </a:cubicBezTo>
                  <a:cubicBezTo>
                    <a:pt x="43439" y="10858"/>
                    <a:pt x="35638" y="3593"/>
                    <a:pt x="28726" y="3593"/>
                  </a:cubicBezTo>
                  <a:cubicBezTo>
                    <a:pt x="25175" y="3593"/>
                    <a:pt x="24293" y="5896"/>
                    <a:pt x="24293" y="9794"/>
                  </a:cubicBezTo>
                  <a:cubicBezTo>
                    <a:pt x="24293" y="13868"/>
                    <a:pt x="25533" y="17233"/>
                    <a:pt x="27129" y="21132"/>
                  </a:cubicBezTo>
                  <a:cubicBezTo>
                    <a:pt x="28901" y="25921"/>
                    <a:pt x="30855" y="30708"/>
                    <a:pt x="32801" y="35314"/>
                  </a:cubicBezTo>
                  <a:cubicBezTo>
                    <a:pt x="34398" y="39569"/>
                    <a:pt x="40786" y="55695"/>
                    <a:pt x="41492" y="57823"/>
                  </a:cubicBezTo>
                  <a:cubicBezTo>
                    <a:pt x="42025" y="59594"/>
                    <a:pt x="42557" y="61721"/>
                    <a:pt x="42557" y="63492"/>
                  </a:cubicBezTo>
                  <a:cubicBezTo>
                    <a:pt x="42557" y="71820"/>
                    <a:pt x="35463" y="78553"/>
                    <a:pt x="25708" y="78553"/>
                  </a:cubicBezTo>
                  <a:cubicBezTo>
                    <a:pt x="8159" y="78553"/>
                    <a:pt x="0" y="54456"/>
                    <a:pt x="0" y="51438"/>
                  </a:cubicBezTo>
                  <a:cubicBezTo>
                    <a:pt x="0" y="49137"/>
                    <a:pt x="2487" y="49137"/>
                    <a:pt x="3011" y="49137"/>
                  </a:cubicBezTo>
                  <a:cubicBezTo>
                    <a:pt x="5497" y="49137"/>
                    <a:pt x="5672" y="50026"/>
                    <a:pt x="6204" y="51970"/>
                  </a:cubicBezTo>
                  <a:cubicBezTo>
                    <a:pt x="10820" y="67216"/>
                    <a:pt x="18621" y="73591"/>
                    <a:pt x="25175" y="73591"/>
                  </a:cubicBezTo>
                  <a:cubicBezTo>
                    <a:pt x="28019" y="73591"/>
                    <a:pt x="29608" y="72178"/>
                    <a:pt x="29608" y="67391"/>
                  </a:cubicBezTo>
                  <a:cubicBezTo>
                    <a:pt x="29608" y="63317"/>
                    <a:pt x="28551" y="60658"/>
                    <a:pt x="24119" y="49669"/>
                  </a:cubicBezTo>
                  <a:lnTo>
                    <a:pt x="12941" y="21132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468" name="任意多边形: 形状 1467">
              <a:extLst>
                <a:ext uri="{FF2B5EF4-FFF2-40B4-BE49-F238E27FC236}">
                  <a16:creationId xmlns:a16="http://schemas.microsoft.com/office/drawing/2014/main" id="{FB113337-D7E5-FF7B-AB61-D36967334228}"/>
                </a:ext>
              </a:extLst>
            </p:cNvPr>
            <p:cNvSpPr/>
            <p:nvPr>
              <p:custDataLst>
                <p:tags r:id="rId85"/>
              </p:custDataLst>
            </p:nvPr>
          </p:nvSpPr>
          <p:spPr>
            <a:xfrm flipV="1">
              <a:off x="6905811" y="-14030480"/>
              <a:ext cx="168400" cy="59223"/>
            </a:xfrm>
            <a:custGeom>
              <a:avLst/>
              <a:gdLst>
                <a:gd name="connsiteX0" fmla="*/ 159789 w 168400"/>
                <a:gd name="connsiteY0" fmla="*/ 47725 h 59223"/>
                <a:gd name="connsiteX1" fmla="*/ 168400 w 168400"/>
                <a:gd name="connsiteY1" fmla="*/ 52791 h 59223"/>
                <a:gd name="connsiteX2" fmla="*/ 160043 w 168400"/>
                <a:gd name="connsiteY2" fmla="*/ 57848 h 59223"/>
                <a:gd name="connsiteX3" fmla="*/ 8357 w 168400"/>
                <a:gd name="connsiteY3" fmla="*/ 57848 h 59223"/>
                <a:gd name="connsiteX4" fmla="*/ 0 w 168400"/>
                <a:gd name="connsiteY4" fmla="*/ 52791 h 59223"/>
                <a:gd name="connsiteX5" fmla="*/ 8611 w 168400"/>
                <a:gd name="connsiteY5" fmla="*/ 47725 h 59223"/>
                <a:gd name="connsiteX6" fmla="*/ 159789 w 168400"/>
                <a:gd name="connsiteY6" fmla="*/ 47725 h 59223"/>
                <a:gd name="connsiteX7" fmla="*/ 160043 w 168400"/>
                <a:gd name="connsiteY7" fmla="*/ -1375 h 59223"/>
                <a:gd name="connsiteX8" fmla="*/ 168400 w 168400"/>
                <a:gd name="connsiteY8" fmla="*/ 3691 h 59223"/>
                <a:gd name="connsiteX9" fmla="*/ 159789 w 168400"/>
                <a:gd name="connsiteY9" fmla="*/ 8756 h 59223"/>
                <a:gd name="connsiteX10" fmla="*/ 8611 w 168400"/>
                <a:gd name="connsiteY10" fmla="*/ 8756 h 59223"/>
                <a:gd name="connsiteX11" fmla="*/ 0 w 168400"/>
                <a:gd name="connsiteY11" fmla="*/ 3691 h 59223"/>
                <a:gd name="connsiteX12" fmla="*/ 8357 w 168400"/>
                <a:gd name="connsiteY12" fmla="*/ -1375 h 59223"/>
                <a:gd name="connsiteX13" fmla="*/ 160043 w 168400"/>
                <a:gd name="connsiteY13" fmla="*/ -1375 h 59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8400" h="59223">
                  <a:moveTo>
                    <a:pt x="159789" y="47725"/>
                  </a:moveTo>
                  <a:cubicBezTo>
                    <a:pt x="163586" y="47725"/>
                    <a:pt x="168400" y="47725"/>
                    <a:pt x="168400" y="52791"/>
                  </a:cubicBezTo>
                  <a:cubicBezTo>
                    <a:pt x="168400" y="57848"/>
                    <a:pt x="163586" y="57848"/>
                    <a:pt x="160043" y="57848"/>
                  </a:cubicBezTo>
                  <a:lnTo>
                    <a:pt x="8357" y="57848"/>
                  </a:lnTo>
                  <a:cubicBezTo>
                    <a:pt x="4814" y="57848"/>
                    <a:pt x="0" y="57848"/>
                    <a:pt x="0" y="52791"/>
                  </a:cubicBezTo>
                  <a:cubicBezTo>
                    <a:pt x="0" y="47725"/>
                    <a:pt x="4814" y="47725"/>
                    <a:pt x="8611" y="47725"/>
                  </a:cubicBezTo>
                  <a:lnTo>
                    <a:pt x="159789" y="47725"/>
                  </a:lnTo>
                  <a:close/>
                  <a:moveTo>
                    <a:pt x="160043" y="-1375"/>
                  </a:moveTo>
                  <a:cubicBezTo>
                    <a:pt x="163586" y="-1375"/>
                    <a:pt x="168400" y="-1375"/>
                    <a:pt x="168400" y="3691"/>
                  </a:cubicBezTo>
                  <a:cubicBezTo>
                    <a:pt x="168400" y="8756"/>
                    <a:pt x="163586" y="8756"/>
                    <a:pt x="159789" y="8756"/>
                  </a:cubicBezTo>
                  <a:lnTo>
                    <a:pt x="8611" y="8756"/>
                  </a:lnTo>
                  <a:cubicBezTo>
                    <a:pt x="4814" y="8756"/>
                    <a:pt x="0" y="8756"/>
                    <a:pt x="0" y="3691"/>
                  </a:cubicBezTo>
                  <a:cubicBezTo>
                    <a:pt x="0" y="-1375"/>
                    <a:pt x="4814" y="-1375"/>
                    <a:pt x="8357" y="-1375"/>
                  </a:cubicBezTo>
                  <a:lnTo>
                    <a:pt x="160043" y="-1375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469" name="任意多边形: 形状 1468">
              <a:extLst>
                <a:ext uri="{FF2B5EF4-FFF2-40B4-BE49-F238E27FC236}">
                  <a16:creationId xmlns:a16="http://schemas.microsoft.com/office/drawing/2014/main" id="{145F8994-2284-E089-30FF-97156E279418}"/>
                </a:ext>
              </a:extLst>
            </p:cNvPr>
            <p:cNvSpPr/>
            <p:nvPr>
              <p:custDataLst>
                <p:tags r:id="rId86"/>
              </p:custDataLst>
            </p:nvPr>
          </p:nvSpPr>
          <p:spPr>
            <a:xfrm flipV="1">
              <a:off x="7175676" y="-14118811"/>
              <a:ext cx="573867" cy="181210"/>
            </a:xfrm>
            <a:custGeom>
              <a:avLst/>
              <a:gdLst>
                <a:gd name="connsiteX0" fmla="*/ 195744 w 573867"/>
                <a:gd name="connsiteY0" fmla="*/ 3179 h 181210"/>
                <a:gd name="connsiteX1" fmla="*/ 188904 w 573867"/>
                <a:gd name="connsiteY1" fmla="*/ 6466 h 181210"/>
                <a:gd name="connsiteX2" fmla="*/ 174215 w 573867"/>
                <a:gd name="connsiteY2" fmla="*/ 10770 h 181210"/>
                <a:gd name="connsiteX3" fmla="*/ 175232 w 573867"/>
                <a:gd name="connsiteY3" fmla="*/ 16589 h 181210"/>
                <a:gd name="connsiteX4" fmla="*/ 209416 w 573867"/>
                <a:gd name="connsiteY4" fmla="*/ 153513 h 181210"/>
                <a:gd name="connsiteX5" fmla="*/ 229419 w 573867"/>
                <a:gd name="connsiteY5" fmla="*/ 163637 h 181210"/>
                <a:gd name="connsiteX6" fmla="*/ 237022 w 573867"/>
                <a:gd name="connsiteY6" fmla="*/ 168193 h 181210"/>
                <a:gd name="connsiteX7" fmla="*/ 230690 w 573867"/>
                <a:gd name="connsiteY7" fmla="*/ 171480 h 181210"/>
                <a:gd name="connsiteX8" fmla="*/ 198278 w 573867"/>
                <a:gd name="connsiteY8" fmla="*/ 171480 h 181210"/>
                <a:gd name="connsiteX9" fmla="*/ 189159 w 573867"/>
                <a:gd name="connsiteY9" fmla="*/ 166923 h 181210"/>
                <a:gd name="connsiteX10" fmla="*/ 103060 w 573867"/>
                <a:gd name="connsiteY10" fmla="*/ 23934 h 181210"/>
                <a:gd name="connsiteX11" fmla="*/ 88879 w 573867"/>
                <a:gd name="connsiteY11" fmla="*/ 165915 h 181210"/>
                <a:gd name="connsiteX12" fmla="*/ 81793 w 573867"/>
                <a:gd name="connsiteY12" fmla="*/ 171480 h 181210"/>
                <a:gd name="connsiteX13" fmla="*/ 48110 w 573867"/>
                <a:gd name="connsiteY13" fmla="*/ 171480 h 181210"/>
                <a:gd name="connsiteX14" fmla="*/ 41278 w 573867"/>
                <a:gd name="connsiteY14" fmla="*/ 166678 h 181210"/>
                <a:gd name="connsiteX15" fmla="*/ 48110 w 573867"/>
                <a:gd name="connsiteY15" fmla="*/ 163637 h 181210"/>
                <a:gd name="connsiteX16" fmla="*/ 62799 w 573867"/>
                <a:gd name="connsiteY16" fmla="*/ 159332 h 181210"/>
                <a:gd name="connsiteX17" fmla="*/ 61790 w 573867"/>
                <a:gd name="connsiteY17" fmla="*/ 154529 h 181210"/>
                <a:gd name="connsiteX18" fmla="*/ 29370 w 573867"/>
                <a:gd name="connsiteY18" fmla="*/ 24180 h 181210"/>
                <a:gd name="connsiteX19" fmla="*/ 4806 w 573867"/>
                <a:gd name="connsiteY19" fmla="*/ 6466 h 181210"/>
                <a:gd name="connsiteX20" fmla="*/ 0 w 573867"/>
                <a:gd name="connsiteY20" fmla="*/ 1663 h 181210"/>
                <a:gd name="connsiteX21" fmla="*/ 3289 w 573867"/>
                <a:gd name="connsiteY21" fmla="*/ -1378 h 181210"/>
                <a:gd name="connsiteX22" fmla="*/ 27344 w 573867"/>
                <a:gd name="connsiteY22" fmla="*/ -616 h 181210"/>
                <a:gd name="connsiteX23" fmla="*/ 52161 w 573867"/>
                <a:gd name="connsiteY23" fmla="*/ -1378 h 181210"/>
                <a:gd name="connsiteX24" fmla="*/ 56721 w 573867"/>
                <a:gd name="connsiteY24" fmla="*/ 3179 h 181210"/>
                <a:gd name="connsiteX25" fmla="*/ 51907 w 573867"/>
                <a:gd name="connsiteY25" fmla="*/ 6466 h 181210"/>
                <a:gd name="connsiteX26" fmla="*/ 36972 w 573867"/>
                <a:gd name="connsiteY26" fmla="*/ 17352 h 181210"/>
                <a:gd name="connsiteX27" fmla="*/ 37981 w 573867"/>
                <a:gd name="connsiteY27" fmla="*/ 23680 h 181210"/>
                <a:gd name="connsiteX28" fmla="*/ 71665 w 573867"/>
                <a:gd name="connsiteY28" fmla="*/ 158069 h 181210"/>
                <a:gd name="connsiteX29" fmla="*/ 71919 w 573867"/>
                <a:gd name="connsiteY29" fmla="*/ 158069 h 181210"/>
                <a:gd name="connsiteX30" fmla="*/ 87362 w 573867"/>
                <a:gd name="connsiteY30" fmla="*/ 4695 h 181210"/>
                <a:gd name="connsiteX31" fmla="*/ 91668 w 573867"/>
                <a:gd name="connsiteY31" fmla="*/ -1378 h 181210"/>
                <a:gd name="connsiteX32" fmla="*/ 97745 w 573867"/>
                <a:gd name="connsiteY32" fmla="*/ 3179 h 181210"/>
                <a:gd name="connsiteX33" fmla="*/ 192201 w 573867"/>
                <a:gd name="connsiteY33" fmla="*/ 160349 h 181210"/>
                <a:gd name="connsiteX34" fmla="*/ 192447 w 573867"/>
                <a:gd name="connsiteY34" fmla="*/ 160349 h 181210"/>
                <a:gd name="connsiteX35" fmla="*/ 156747 w 573867"/>
                <a:gd name="connsiteY35" fmla="*/ 17098 h 181210"/>
                <a:gd name="connsiteX36" fmla="*/ 135980 w 573867"/>
                <a:gd name="connsiteY36" fmla="*/ 6466 h 181210"/>
                <a:gd name="connsiteX37" fmla="*/ 129148 w 573867"/>
                <a:gd name="connsiteY37" fmla="*/ 1663 h 181210"/>
                <a:gd name="connsiteX38" fmla="*/ 132692 w 573867"/>
                <a:gd name="connsiteY38" fmla="*/ -1378 h 181210"/>
                <a:gd name="connsiteX39" fmla="*/ 161561 w 573867"/>
                <a:gd name="connsiteY39" fmla="*/ -616 h 181210"/>
                <a:gd name="connsiteX40" fmla="*/ 190930 w 573867"/>
                <a:gd name="connsiteY40" fmla="*/ -1378 h 181210"/>
                <a:gd name="connsiteX41" fmla="*/ 195744 w 573867"/>
                <a:gd name="connsiteY41" fmla="*/ 3179 h 181210"/>
                <a:gd name="connsiteX42" fmla="*/ 384930 w 573867"/>
                <a:gd name="connsiteY42" fmla="*/ 3179 h 181210"/>
                <a:gd name="connsiteX43" fmla="*/ 378097 w 573867"/>
                <a:gd name="connsiteY43" fmla="*/ 6466 h 181210"/>
                <a:gd name="connsiteX44" fmla="*/ 363409 w 573867"/>
                <a:gd name="connsiteY44" fmla="*/ 10770 h 181210"/>
                <a:gd name="connsiteX45" fmla="*/ 364426 w 573867"/>
                <a:gd name="connsiteY45" fmla="*/ 16589 h 181210"/>
                <a:gd name="connsiteX46" fmla="*/ 398610 w 573867"/>
                <a:gd name="connsiteY46" fmla="*/ 153513 h 181210"/>
                <a:gd name="connsiteX47" fmla="*/ 418614 w 573867"/>
                <a:gd name="connsiteY47" fmla="*/ 163637 h 181210"/>
                <a:gd name="connsiteX48" fmla="*/ 426207 w 573867"/>
                <a:gd name="connsiteY48" fmla="*/ 168193 h 181210"/>
                <a:gd name="connsiteX49" fmla="*/ 422666 w 573867"/>
                <a:gd name="connsiteY49" fmla="*/ 171480 h 181210"/>
                <a:gd name="connsiteX50" fmla="*/ 392788 w 573867"/>
                <a:gd name="connsiteY50" fmla="*/ 170727 h 181210"/>
                <a:gd name="connsiteX51" fmla="*/ 362400 w 573867"/>
                <a:gd name="connsiteY51" fmla="*/ 171480 h 181210"/>
                <a:gd name="connsiteX52" fmla="*/ 357587 w 573867"/>
                <a:gd name="connsiteY52" fmla="*/ 166678 h 181210"/>
                <a:gd name="connsiteX53" fmla="*/ 364426 w 573867"/>
                <a:gd name="connsiteY53" fmla="*/ 163637 h 181210"/>
                <a:gd name="connsiteX54" fmla="*/ 379106 w 573867"/>
                <a:gd name="connsiteY54" fmla="*/ 159332 h 181210"/>
                <a:gd name="connsiteX55" fmla="*/ 378097 w 573867"/>
                <a:gd name="connsiteY55" fmla="*/ 154529 h 181210"/>
                <a:gd name="connsiteX56" fmla="*/ 362646 w 573867"/>
                <a:gd name="connsiteY56" fmla="*/ 92519 h 181210"/>
                <a:gd name="connsiteX57" fmla="*/ 293264 w 573867"/>
                <a:gd name="connsiteY57" fmla="*/ 92519 h 181210"/>
                <a:gd name="connsiteX58" fmla="*/ 308461 w 573867"/>
                <a:gd name="connsiteY58" fmla="*/ 153513 h 181210"/>
                <a:gd name="connsiteX59" fmla="*/ 328462 w 573867"/>
                <a:gd name="connsiteY59" fmla="*/ 163637 h 181210"/>
                <a:gd name="connsiteX60" fmla="*/ 336058 w 573867"/>
                <a:gd name="connsiteY60" fmla="*/ 168193 h 181210"/>
                <a:gd name="connsiteX61" fmla="*/ 332514 w 573867"/>
                <a:gd name="connsiteY61" fmla="*/ 171480 h 181210"/>
                <a:gd name="connsiteX62" fmla="*/ 302637 w 573867"/>
                <a:gd name="connsiteY62" fmla="*/ 170727 h 181210"/>
                <a:gd name="connsiteX63" fmla="*/ 272250 w 573867"/>
                <a:gd name="connsiteY63" fmla="*/ 171480 h 181210"/>
                <a:gd name="connsiteX64" fmla="*/ 267436 w 573867"/>
                <a:gd name="connsiteY64" fmla="*/ 166678 h 181210"/>
                <a:gd name="connsiteX65" fmla="*/ 274277 w 573867"/>
                <a:gd name="connsiteY65" fmla="*/ 163637 h 181210"/>
                <a:gd name="connsiteX66" fmla="*/ 288965 w 573867"/>
                <a:gd name="connsiteY66" fmla="*/ 159332 h 181210"/>
                <a:gd name="connsiteX67" fmla="*/ 287948 w 573867"/>
                <a:gd name="connsiteY67" fmla="*/ 154529 h 181210"/>
                <a:gd name="connsiteX68" fmla="*/ 253764 w 573867"/>
                <a:gd name="connsiteY68" fmla="*/ 17098 h 181210"/>
                <a:gd name="connsiteX69" fmla="*/ 232998 w 573867"/>
                <a:gd name="connsiteY69" fmla="*/ 6466 h 181210"/>
                <a:gd name="connsiteX70" fmla="*/ 226159 w 573867"/>
                <a:gd name="connsiteY70" fmla="*/ 1663 h 181210"/>
                <a:gd name="connsiteX71" fmla="*/ 229710 w 573867"/>
                <a:gd name="connsiteY71" fmla="*/ -1378 h 181210"/>
                <a:gd name="connsiteX72" fmla="*/ 259588 w 573867"/>
                <a:gd name="connsiteY72" fmla="*/ -616 h 181210"/>
                <a:gd name="connsiteX73" fmla="*/ 289974 w 573867"/>
                <a:gd name="connsiteY73" fmla="*/ -1378 h 181210"/>
                <a:gd name="connsiteX74" fmla="*/ 294789 w 573867"/>
                <a:gd name="connsiteY74" fmla="*/ 3179 h 181210"/>
                <a:gd name="connsiteX75" fmla="*/ 287948 w 573867"/>
                <a:gd name="connsiteY75" fmla="*/ 6466 h 181210"/>
                <a:gd name="connsiteX76" fmla="*/ 273260 w 573867"/>
                <a:gd name="connsiteY76" fmla="*/ 10770 h 181210"/>
                <a:gd name="connsiteX77" fmla="*/ 274277 w 573867"/>
                <a:gd name="connsiteY77" fmla="*/ 15836 h 181210"/>
                <a:gd name="connsiteX78" fmla="*/ 291238 w 573867"/>
                <a:gd name="connsiteY78" fmla="*/ 84674 h 181210"/>
                <a:gd name="connsiteX79" fmla="*/ 360620 w 573867"/>
                <a:gd name="connsiteY79" fmla="*/ 84674 h 181210"/>
                <a:gd name="connsiteX80" fmla="*/ 343916 w 573867"/>
                <a:gd name="connsiteY80" fmla="*/ 17098 h 181210"/>
                <a:gd name="connsiteX81" fmla="*/ 323149 w 573867"/>
                <a:gd name="connsiteY81" fmla="*/ 6466 h 181210"/>
                <a:gd name="connsiteX82" fmla="*/ 316308 w 573867"/>
                <a:gd name="connsiteY82" fmla="*/ 1663 h 181210"/>
                <a:gd name="connsiteX83" fmla="*/ 319852 w 573867"/>
                <a:gd name="connsiteY83" fmla="*/ -1378 h 181210"/>
                <a:gd name="connsiteX84" fmla="*/ 349737 w 573867"/>
                <a:gd name="connsiteY84" fmla="*/ -616 h 181210"/>
                <a:gd name="connsiteX85" fmla="*/ 380124 w 573867"/>
                <a:gd name="connsiteY85" fmla="*/ -1378 h 181210"/>
                <a:gd name="connsiteX86" fmla="*/ 384930 w 573867"/>
                <a:gd name="connsiteY86" fmla="*/ 3179 h 181210"/>
                <a:gd name="connsiteX87" fmla="*/ 573867 w 573867"/>
                <a:gd name="connsiteY87" fmla="*/ 3179 h 181210"/>
                <a:gd name="connsiteX88" fmla="*/ 567789 w 573867"/>
                <a:gd name="connsiteY88" fmla="*/ 6466 h 181210"/>
                <a:gd name="connsiteX89" fmla="*/ 553354 w 573867"/>
                <a:gd name="connsiteY89" fmla="*/ 15073 h 181210"/>
                <a:gd name="connsiteX90" fmla="*/ 542471 w 573867"/>
                <a:gd name="connsiteY90" fmla="*/ 173506 h 181210"/>
                <a:gd name="connsiteX91" fmla="*/ 537911 w 573867"/>
                <a:gd name="connsiteY91" fmla="*/ 179833 h 181210"/>
                <a:gd name="connsiteX92" fmla="*/ 531324 w 573867"/>
                <a:gd name="connsiteY92" fmla="*/ 175275 h 181210"/>
                <a:gd name="connsiteX93" fmla="*/ 447253 w 573867"/>
                <a:gd name="connsiteY93" fmla="*/ 27221 h 181210"/>
                <a:gd name="connsiteX94" fmla="*/ 416611 w 573867"/>
                <a:gd name="connsiteY94" fmla="*/ 6466 h 181210"/>
                <a:gd name="connsiteX95" fmla="*/ 413578 w 573867"/>
                <a:gd name="connsiteY95" fmla="*/ 1663 h 181210"/>
                <a:gd name="connsiteX96" fmla="*/ 416611 w 573867"/>
                <a:gd name="connsiteY96" fmla="*/ -1378 h 181210"/>
                <a:gd name="connsiteX97" fmla="*/ 436869 w 573867"/>
                <a:gd name="connsiteY97" fmla="*/ -616 h 181210"/>
                <a:gd name="connsiteX98" fmla="*/ 460425 w 573867"/>
                <a:gd name="connsiteY98" fmla="*/ -1378 h 181210"/>
                <a:gd name="connsiteX99" fmla="*/ 464975 w 573867"/>
                <a:gd name="connsiteY99" fmla="*/ 3433 h 181210"/>
                <a:gd name="connsiteX100" fmla="*/ 460925 w 573867"/>
                <a:gd name="connsiteY100" fmla="*/ 6466 h 181210"/>
                <a:gd name="connsiteX101" fmla="*/ 450294 w 573867"/>
                <a:gd name="connsiteY101" fmla="*/ 15073 h 181210"/>
                <a:gd name="connsiteX102" fmla="*/ 453837 w 573867"/>
                <a:gd name="connsiteY102" fmla="*/ 24689 h 181210"/>
                <a:gd name="connsiteX103" fmla="*/ 472070 w 573867"/>
                <a:gd name="connsiteY103" fmla="*/ 56583 h 181210"/>
                <a:gd name="connsiteX104" fmla="*/ 529809 w 573867"/>
                <a:gd name="connsiteY104" fmla="*/ 56583 h 181210"/>
                <a:gd name="connsiteX105" fmla="*/ 532588 w 573867"/>
                <a:gd name="connsiteY105" fmla="*/ 14566 h 181210"/>
                <a:gd name="connsiteX106" fmla="*/ 515627 w 573867"/>
                <a:gd name="connsiteY106" fmla="*/ 6466 h 181210"/>
                <a:gd name="connsiteX107" fmla="*/ 509805 w 573867"/>
                <a:gd name="connsiteY107" fmla="*/ 1663 h 181210"/>
                <a:gd name="connsiteX108" fmla="*/ 513603 w 573867"/>
                <a:gd name="connsiteY108" fmla="*/ -1378 h 181210"/>
                <a:gd name="connsiteX109" fmla="*/ 542718 w 573867"/>
                <a:gd name="connsiteY109" fmla="*/ -616 h 181210"/>
                <a:gd name="connsiteX110" fmla="*/ 569306 w 573867"/>
                <a:gd name="connsiteY110" fmla="*/ -1378 h 181210"/>
                <a:gd name="connsiteX111" fmla="*/ 573867 w 573867"/>
                <a:gd name="connsiteY111" fmla="*/ 3179 h 181210"/>
                <a:gd name="connsiteX112" fmla="*/ 529301 w 573867"/>
                <a:gd name="connsiteY112" fmla="*/ 64427 h 181210"/>
                <a:gd name="connsiteX113" fmla="*/ 476376 w 573867"/>
                <a:gd name="connsiteY113" fmla="*/ 64427 h 181210"/>
                <a:gd name="connsiteX114" fmla="*/ 523477 w 573867"/>
                <a:gd name="connsiteY114" fmla="*/ 147185 h 181210"/>
                <a:gd name="connsiteX115" fmla="*/ 529301 w 573867"/>
                <a:gd name="connsiteY115" fmla="*/ 64427 h 1812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</a:cxnLst>
              <a:rect l="l" t="t" r="r" b="b"/>
              <a:pathLst>
                <a:path w="573867" h="181210">
                  <a:moveTo>
                    <a:pt x="195744" y="3179"/>
                  </a:moveTo>
                  <a:cubicBezTo>
                    <a:pt x="195744" y="6466"/>
                    <a:pt x="193973" y="6466"/>
                    <a:pt x="188904" y="6466"/>
                  </a:cubicBezTo>
                  <a:cubicBezTo>
                    <a:pt x="174215" y="6466"/>
                    <a:pt x="174215" y="8491"/>
                    <a:pt x="174215" y="10770"/>
                  </a:cubicBezTo>
                  <a:cubicBezTo>
                    <a:pt x="174215" y="10770"/>
                    <a:pt x="174215" y="12795"/>
                    <a:pt x="175232" y="16589"/>
                  </a:cubicBezTo>
                  <a:lnTo>
                    <a:pt x="209416" y="153513"/>
                  </a:lnTo>
                  <a:cubicBezTo>
                    <a:pt x="211442" y="161611"/>
                    <a:pt x="213468" y="163637"/>
                    <a:pt x="229419" y="163637"/>
                  </a:cubicBezTo>
                  <a:cubicBezTo>
                    <a:pt x="234742" y="163637"/>
                    <a:pt x="237022" y="163637"/>
                    <a:pt x="237022" y="168193"/>
                  </a:cubicBezTo>
                  <a:cubicBezTo>
                    <a:pt x="237022" y="171480"/>
                    <a:pt x="234997" y="171480"/>
                    <a:pt x="230690" y="171480"/>
                  </a:cubicBezTo>
                  <a:lnTo>
                    <a:pt x="198278" y="171480"/>
                  </a:lnTo>
                  <a:cubicBezTo>
                    <a:pt x="192702" y="171480"/>
                    <a:pt x="191947" y="171480"/>
                    <a:pt x="189159" y="166923"/>
                  </a:cubicBezTo>
                  <a:lnTo>
                    <a:pt x="103060" y="23934"/>
                  </a:lnTo>
                  <a:lnTo>
                    <a:pt x="88879" y="165915"/>
                  </a:lnTo>
                  <a:cubicBezTo>
                    <a:pt x="88371" y="171480"/>
                    <a:pt x="87871" y="171480"/>
                    <a:pt x="81793" y="171480"/>
                  </a:cubicBezTo>
                  <a:lnTo>
                    <a:pt x="48110" y="171480"/>
                  </a:lnTo>
                  <a:cubicBezTo>
                    <a:pt x="44058" y="171480"/>
                    <a:pt x="41278" y="171480"/>
                    <a:pt x="41278" y="166678"/>
                  </a:cubicBezTo>
                  <a:cubicBezTo>
                    <a:pt x="41278" y="163637"/>
                    <a:pt x="43304" y="163637"/>
                    <a:pt x="48110" y="163637"/>
                  </a:cubicBezTo>
                  <a:cubicBezTo>
                    <a:pt x="55959" y="163637"/>
                    <a:pt x="62799" y="163637"/>
                    <a:pt x="62799" y="159332"/>
                  </a:cubicBezTo>
                  <a:cubicBezTo>
                    <a:pt x="62799" y="158578"/>
                    <a:pt x="62799" y="158069"/>
                    <a:pt x="61790" y="154529"/>
                  </a:cubicBezTo>
                  <a:lnTo>
                    <a:pt x="29370" y="24180"/>
                  </a:lnTo>
                  <a:cubicBezTo>
                    <a:pt x="25827" y="10008"/>
                    <a:pt x="16206" y="6975"/>
                    <a:pt x="4806" y="6466"/>
                  </a:cubicBezTo>
                  <a:cubicBezTo>
                    <a:pt x="2780" y="6466"/>
                    <a:pt x="0" y="6212"/>
                    <a:pt x="0" y="1663"/>
                  </a:cubicBezTo>
                  <a:cubicBezTo>
                    <a:pt x="0" y="-616"/>
                    <a:pt x="1517" y="-1378"/>
                    <a:pt x="3289" y="-1378"/>
                  </a:cubicBezTo>
                  <a:cubicBezTo>
                    <a:pt x="10884" y="-1378"/>
                    <a:pt x="19495" y="-616"/>
                    <a:pt x="27344" y="-616"/>
                  </a:cubicBezTo>
                  <a:cubicBezTo>
                    <a:pt x="35447" y="-616"/>
                    <a:pt x="44313" y="-1378"/>
                    <a:pt x="52161" y="-1378"/>
                  </a:cubicBezTo>
                  <a:cubicBezTo>
                    <a:pt x="53687" y="-1378"/>
                    <a:pt x="56721" y="-1378"/>
                    <a:pt x="56721" y="3179"/>
                  </a:cubicBezTo>
                  <a:cubicBezTo>
                    <a:pt x="56721" y="6212"/>
                    <a:pt x="54950" y="6466"/>
                    <a:pt x="51907" y="6466"/>
                  </a:cubicBezTo>
                  <a:cubicBezTo>
                    <a:pt x="37473" y="6975"/>
                    <a:pt x="36972" y="13556"/>
                    <a:pt x="36972" y="17352"/>
                  </a:cubicBezTo>
                  <a:cubicBezTo>
                    <a:pt x="36972" y="18106"/>
                    <a:pt x="36972" y="19631"/>
                    <a:pt x="37981" y="23680"/>
                  </a:cubicBezTo>
                  <a:lnTo>
                    <a:pt x="71665" y="158069"/>
                  </a:lnTo>
                  <a:lnTo>
                    <a:pt x="71919" y="158069"/>
                  </a:lnTo>
                  <a:lnTo>
                    <a:pt x="87362" y="4695"/>
                  </a:lnTo>
                  <a:cubicBezTo>
                    <a:pt x="87871" y="392"/>
                    <a:pt x="87871" y="-1378"/>
                    <a:pt x="91668" y="-1378"/>
                  </a:cubicBezTo>
                  <a:cubicBezTo>
                    <a:pt x="94957" y="-1378"/>
                    <a:pt x="96228" y="392"/>
                    <a:pt x="97745" y="3179"/>
                  </a:cubicBezTo>
                  <a:lnTo>
                    <a:pt x="192201" y="160349"/>
                  </a:lnTo>
                  <a:lnTo>
                    <a:pt x="192447" y="160349"/>
                  </a:lnTo>
                  <a:lnTo>
                    <a:pt x="156747" y="17098"/>
                  </a:lnTo>
                  <a:cubicBezTo>
                    <a:pt x="154720" y="8491"/>
                    <a:pt x="153204" y="6466"/>
                    <a:pt x="135980" y="6466"/>
                  </a:cubicBezTo>
                  <a:cubicBezTo>
                    <a:pt x="131929" y="6466"/>
                    <a:pt x="129148" y="6466"/>
                    <a:pt x="129148" y="1663"/>
                  </a:cubicBezTo>
                  <a:cubicBezTo>
                    <a:pt x="129148" y="-1378"/>
                    <a:pt x="131929" y="-1378"/>
                    <a:pt x="132692" y="-1378"/>
                  </a:cubicBezTo>
                  <a:cubicBezTo>
                    <a:pt x="142058" y="-1378"/>
                    <a:pt x="151932" y="-616"/>
                    <a:pt x="161561" y="-616"/>
                  </a:cubicBezTo>
                  <a:cubicBezTo>
                    <a:pt x="171181" y="-616"/>
                    <a:pt x="181564" y="-1378"/>
                    <a:pt x="190930" y="-1378"/>
                  </a:cubicBezTo>
                  <a:cubicBezTo>
                    <a:pt x="192702" y="-1378"/>
                    <a:pt x="195744" y="-1378"/>
                    <a:pt x="195744" y="3179"/>
                  </a:cubicBezTo>
                  <a:close/>
                  <a:moveTo>
                    <a:pt x="384930" y="3179"/>
                  </a:moveTo>
                  <a:cubicBezTo>
                    <a:pt x="384930" y="6466"/>
                    <a:pt x="383158" y="6466"/>
                    <a:pt x="378097" y="6466"/>
                  </a:cubicBezTo>
                  <a:cubicBezTo>
                    <a:pt x="363409" y="6466"/>
                    <a:pt x="363409" y="8491"/>
                    <a:pt x="363409" y="10770"/>
                  </a:cubicBezTo>
                  <a:cubicBezTo>
                    <a:pt x="363409" y="10770"/>
                    <a:pt x="363409" y="12795"/>
                    <a:pt x="364426" y="16589"/>
                  </a:cubicBezTo>
                  <a:lnTo>
                    <a:pt x="398610" y="153513"/>
                  </a:lnTo>
                  <a:cubicBezTo>
                    <a:pt x="400636" y="161611"/>
                    <a:pt x="402662" y="163637"/>
                    <a:pt x="418614" y="163637"/>
                  </a:cubicBezTo>
                  <a:cubicBezTo>
                    <a:pt x="423930" y="163637"/>
                    <a:pt x="426207" y="163637"/>
                    <a:pt x="426207" y="168193"/>
                  </a:cubicBezTo>
                  <a:cubicBezTo>
                    <a:pt x="426207" y="170972"/>
                    <a:pt x="424438" y="171480"/>
                    <a:pt x="422666" y="171480"/>
                  </a:cubicBezTo>
                  <a:cubicBezTo>
                    <a:pt x="413044" y="171480"/>
                    <a:pt x="402662" y="170727"/>
                    <a:pt x="392788" y="170727"/>
                  </a:cubicBezTo>
                  <a:cubicBezTo>
                    <a:pt x="382658" y="170727"/>
                    <a:pt x="372276" y="171480"/>
                    <a:pt x="362400" y="171480"/>
                  </a:cubicBezTo>
                  <a:cubicBezTo>
                    <a:pt x="360874" y="171480"/>
                    <a:pt x="357587" y="171480"/>
                    <a:pt x="357587" y="166678"/>
                  </a:cubicBezTo>
                  <a:cubicBezTo>
                    <a:pt x="357587" y="163637"/>
                    <a:pt x="359614" y="163637"/>
                    <a:pt x="364426" y="163637"/>
                  </a:cubicBezTo>
                  <a:cubicBezTo>
                    <a:pt x="372276" y="163637"/>
                    <a:pt x="379106" y="163637"/>
                    <a:pt x="379106" y="159332"/>
                  </a:cubicBezTo>
                  <a:cubicBezTo>
                    <a:pt x="379106" y="158578"/>
                    <a:pt x="379106" y="158069"/>
                    <a:pt x="378097" y="154529"/>
                  </a:cubicBezTo>
                  <a:lnTo>
                    <a:pt x="362646" y="92519"/>
                  </a:lnTo>
                  <a:lnTo>
                    <a:pt x="293264" y="92519"/>
                  </a:lnTo>
                  <a:lnTo>
                    <a:pt x="308461" y="153513"/>
                  </a:lnTo>
                  <a:cubicBezTo>
                    <a:pt x="310487" y="161611"/>
                    <a:pt x="312510" y="163637"/>
                    <a:pt x="328462" y="163637"/>
                  </a:cubicBezTo>
                  <a:cubicBezTo>
                    <a:pt x="333785" y="163637"/>
                    <a:pt x="336058" y="163637"/>
                    <a:pt x="336058" y="168193"/>
                  </a:cubicBezTo>
                  <a:cubicBezTo>
                    <a:pt x="336058" y="170972"/>
                    <a:pt x="334286" y="171480"/>
                    <a:pt x="332514" y="171480"/>
                  </a:cubicBezTo>
                  <a:cubicBezTo>
                    <a:pt x="322895" y="171480"/>
                    <a:pt x="312510" y="170727"/>
                    <a:pt x="302637" y="170727"/>
                  </a:cubicBezTo>
                  <a:cubicBezTo>
                    <a:pt x="292509" y="170727"/>
                    <a:pt x="282124" y="171480"/>
                    <a:pt x="272250" y="171480"/>
                  </a:cubicBezTo>
                  <a:cubicBezTo>
                    <a:pt x="270725" y="171480"/>
                    <a:pt x="267436" y="171480"/>
                    <a:pt x="267436" y="166678"/>
                  </a:cubicBezTo>
                  <a:cubicBezTo>
                    <a:pt x="267436" y="163637"/>
                    <a:pt x="269462" y="163637"/>
                    <a:pt x="274277" y="163637"/>
                  </a:cubicBezTo>
                  <a:cubicBezTo>
                    <a:pt x="282124" y="163637"/>
                    <a:pt x="288965" y="163637"/>
                    <a:pt x="288965" y="159332"/>
                  </a:cubicBezTo>
                  <a:cubicBezTo>
                    <a:pt x="288965" y="158578"/>
                    <a:pt x="288965" y="158069"/>
                    <a:pt x="287948" y="154529"/>
                  </a:cubicBezTo>
                  <a:lnTo>
                    <a:pt x="253764" y="17098"/>
                  </a:lnTo>
                  <a:cubicBezTo>
                    <a:pt x="251738" y="8491"/>
                    <a:pt x="250220" y="6466"/>
                    <a:pt x="232998" y="6466"/>
                  </a:cubicBezTo>
                  <a:cubicBezTo>
                    <a:pt x="228947" y="6466"/>
                    <a:pt x="226159" y="6466"/>
                    <a:pt x="226159" y="1663"/>
                  </a:cubicBezTo>
                  <a:cubicBezTo>
                    <a:pt x="226159" y="-1378"/>
                    <a:pt x="228947" y="-1378"/>
                    <a:pt x="229710" y="-1378"/>
                  </a:cubicBezTo>
                  <a:cubicBezTo>
                    <a:pt x="239330" y="-1378"/>
                    <a:pt x="249712" y="-616"/>
                    <a:pt x="259588" y="-616"/>
                  </a:cubicBezTo>
                  <a:cubicBezTo>
                    <a:pt x="269716" y="-616"/>
                    <a:pt x="280098" y="-1378"/>
                    <a:pt x="289974" y="-1378"/>
                  </a:cubicBezTo>
                  <a:cubicBezTo>
                    <a:pt x="291746" y="-1378"/>
                    <a:pt x="294789" y="-1378"/>
                    <a:pt x="294789" y="3179"/>
                  </a:cubicBezTo>
                  <a:cubicBezTo>
                    <a:pt x="294789" y="6466"/>
                    <a:pt x="293017" y="6466"/>
                    <a:pt x="287948" y="6466"/>
                  </a:cubicBezTo>
                  <a:cubicBezTo>
                    <a:pt x="273260" y="6466"/>
                    <a:pt x="273260" y="8491"/>
                    <a:pt x="273260" y="10770"/>
                  </a:cubicBezTo>
                  <a:cubicBezTo>
                    <a:pt x="273260" y="11787"/>
                    <a:pt x="273260" y="12286"/>
                    <a:pt x="274277" y="15836"/>
                  </a:cubicBezTo>
                  <a:lnTo>
                    <a:pt x="291238" y="84674"/>
                  </a:lnTo>
                  <a:lnTo>
                    <a:pt x="360620" y="84674"/>
                  </a:lnTo>
                  <a:lnTo>
                    <a:pt x="343916" y="17098"/>
                  </a:lnTo>
                  <a:cubicBezTo>
                    <a:pt x="341890" y="8491"/>
                    <a:pt x="340365" y="6466"/>
                    <a:pt x="323149" y="6466"/>
                  </a:cubicBezTo>
                  <a:cubicBezTo>
                    <a:pt x="319097" y="6466"/>
                    <a:pt x="316308" y="6466"/>
                    <a:pt x="316308" y="1663"/>
                  </a:cubicBezTo>
                  <a:cubicBezTo>
                    <a:pt x="316308" y="-1378"/>
                    <a:pt x="319097" y="-1378"/>
                    <a:pt x="319852" y="-1378"/>
                  </a:cubicBezTo>
                  <a:cubicBezTo>
                    <a:pt x="329479" y="-1378"/>
                    <a:pt x="339864" y="-616"/>
                    <a:pt x="349737" y="-616"/>
                  </a:cubicBezTo>
                  <a:cubicBezTo>
                    <a:pt x="359867" y="-616"/>
                    <a:pt x="370250" y="-1378"/>
                    <a:pt x="380124" y="-1378"/>
                  </a:cubicBezTo>
                  <a:cubicBezTo>
                    <a:pt x="381895" y="-1378"/>
                    <a:pt x="384930" y="-1378"/>
                    <a:pt x="384930" y="3179"/>
                  </a:cubicBezTo>
                  <a:close/>
                  <a:moveTo>
                    <a:pt x="573867" y="3179"/>
                  </a:moveTo>
                  <a:cubicBezTo>
                    <a:pt x="573867" y="6466"/>
                    <a:pt x="571841" y="6466"/>
                    <a:pt x="567789" y="6466"/>
                  </a:cubicBezTo>
                  <a:cubicBezTo>
                    <a:pt x="554626" y="6466"/>
                    <a:pt x="553863" y="8491"/>
                    <a:pt x="553354" y="15073"/>
                  </a:cubicBezTo>
                  <a:lnTo>
                    <a:pt x="542471" y="173506"/>
                  </a:lnTo>
                  <a:cubicBezTo>
                    <a:pt x="542218" y="179079"/>
                    <a:pt x="541963" y="179833"/>
                    <a:pt x="537911" y="179833"/>
                  </a:cubicBezTo>
                  <a:cubicBezTo>
                    <a:pt x="533859" y="179833"/>
                    <a:pt x="532842" y="178063"/>
                    <a:pt x="531324" y="175275"/>
                  </a:cubicBezTo>
                  <a:lnTo>
                    <a:pt x="447253" y="27221"/>
                  </a:lnTo>
                  <a:cubicBezTo>
                    <a:pt x="436368" y="7983"/>
                    <a:pt x="425477" y="6975"/>
                    <a:pt x="416611" y="6466"/>
                  </a:cubicBezTo>
                  <a:cubicBezTo>
                    <a:pt x="413832" y="6212"/>
                    <a:pt x="413578" y="1663"/>
                    <a:pt x="413578" y="1663"/>
                  </a:cubicBezTo>
                  <a:cubicBezTo>
                    <a:pt x="413578" y="901"/>
                    <a:pt x="413832" y="-1378"/>
                    <a:pt x="416611" y="-1378"/>
                  </a:cubicBezTo>
                  <a:cubicBezTo>
                    <a:pt x="422943" y="-1378"/>
                    <a:pt x="430285" y="-616"/>
                    <a:pt x="436869" y="-616"/>
                  </a:cubicBezTo>
                  <a:cubicBezTo>
                    <a:pt x="444719" y="-616"/>
                    <a:pt x="452821" y="-1378"/>
                    <a:pt x="460425" y="-1378"/>
                  </a:cubicBezTo>
                  <a:cubicBezTo>
                    <a:pt x="461688" y="-1378"/>
                    <a:pt x="464975" y="-1378"/>
                    <a:pt x="464975" y="3433"/>
                  </a:cubicBezTo>
                  <a:cubicBezTo>
                    <a:pt x="464975" y="6212"/>
                    <a:pt x="462951" y="6212"/>
                    <a:pt x="460925" y="6466"/>
                  </a:cubicBezTo>
                  <a:cubicBezTo>
                    <a:pt x="459408" y="6720"/>
                    <a:pt x="450294" y="7229"/>
                    <a:pt x="450294" y="15073"/>
                  </a:cubicBezTo>
                  <a:cubicBezTo>
                    <a:pt x="450294" y="17352"/>
                    <a:pt x="451557" y="20384"/>
                    <a:pt x="453837" y="24689"/>
                  </a:cubicBezTo>
                  <a:lnTo>
                    <a:pt x="472070" y="56583"/>
                  </a:lnTo>
                  <a:lnTo>
                    <a:pt x="529809" y="56583"/>
                  </a:lnTo>
                  <a:lnTo>
                    <a:pt x="532588" y="14566"/>
                  </a:lnTo>
                  <a:cubicBezTo>
                    <a:pt x="532588" y="9507"/>
                    <a:pt x="526512" y="6466"/>
                    <a:pt x="515627" y="6466"/>
                  </a:cubicBezTo>
                  <a:cubicBezTo>
                    <a:pt x="512841" y="6466"/>
                    <a:pt x="509805" y="6466"/>
                    <a:pt x="509805" y="1663"/>
                  </a:cubicBezTo>
                  <a:cubicBezTo>
                    <a:pt x="509805" y="-1378"/>
                    <a:pt x="512841" y="-1378"/>
                    <a:pt x="513603" y="-1378"/>
                  </a:cubicBezTo>
                  <a:cubicBezTo>
                    <a:pt x="522969" y="-1378"/>
                    <a:pt x="533096" y="-616"/>
                    <a:pt x="542718" y="-616"/>
                  </a:cubicBezTo>
                  <a:cubicBezTo>
                    <a:pt x="551582" y="-616"/>
                    <a:pt x="560703" y="-1378"/>
                    <a:pt x="569306" y="-1378"/>
                  </a:cubicBezTo>
                  <a:cubicBezTo>
                    <a:pt x="570831" y="-1378"/>
                    <a:pt x="573867" y="-1378"/>
                    <a:pt x="573867" y="3179"/>
                  </a:cubicBezTo>
                  <a:close/>
                  <a:moveTo>
                    <a:pt x="529301" y="64427"/>
                  </a:moveTo>
                  <a:lnTo>
                    <a:pt x="476376" y="64427"/>
                  </a:lnTo>
                  <a:lnTo>
                    <a:pt x="523477" y="147185"/>
                  </a:lnTo>
                  <a:lnTo>
                    <a:pt x="529301" y="64427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470" name="任意多边形: 形状 1469">
              <a:extLst>
                <a:ext uri="{FF2B5EF4-FFF2-40B4-BE49-F238E27FC236}">
                  <a16:creationId xmlns:a16="http://schemas.microsoft.com/office/drawing/2014/main" id="{D43D6267-F931-6F72-37A7-2752B0E41860}"/>
                </a:ext>
              </a:extLst>
            </p:cNvPr>
            <p:cNvSpPr/>
            <p:nvPr>
              <p:custDataLst>
                <p:tags r:id="rId87"/>
              </p:custDataLst>
            </p:nvPr>
          </p:nvSpPr>
          <p:spPr>
            <a:xfrm flipV="1">
              <a:off x="7768313" y="-13913051"/>
              <a:ext cx="104584" cy="17714"/>
            </a:xfrm>
            <a:custGeom>
              <a:avLst/>
              <a:gdLst>
                <a:gd name="connsiteX0" fmla="*/ 104584 w 104584"/>
                <a:gd name="connsiteY0" fmla="*/ 7485 h 17714"/>
                <a:gd name="connsiteX1" fmla="*/ 92684 w 104584"/>
                <a:gd name="connsiteY1" fmla="*/ 16346 h 17714"/>
                <a:gd name="connsiteX2" fmla="*/ 11900 w 104584"/>
                <a:gd name="connsiteY2" fmla="*/ 16346 h 17714"/>
                <a:gd name="connsiteX3" fmla="*/ 0 w 104584"/>
                <a:gd name="connsiteY3" fmla="*/ 7485 h 17714"/>
                <a:gd name="connsiteX4" fmla="*/ 11900 w 104584"/>
                <a:gd name="connsiteY4" fmla="*/ -1368 h 17714"/>
                <a:gd name="connsiteX5" fmla="*/ 92684 w 104584"/>
                <a:gd name="connsiteY5" fmla="*/ -1368 h 17714"/>
                <a:gd name="connsiteX6" fmla="*/ 104584 w 104584"/>
                <a:gd name="connsiteY6" fmla="*/ 7485 h 17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4584" h="17714">
                  <a:moveTo>
                    <a:pt x="104584" y="7485"/>
                  </a:moveTo>
                  <a:cubicBezTo>
                    <a:pt x="104584" y="16346"/>
                    <a:pt x="95719" y="16346"/>
                    <a:pt x="92684" y="16346"/>
                  </a:cubicBezTo>
                  <a:lnTo>
                    <a:pt x="11900" y="16346"/>
                  </a:lnTo>
                  <a:cubicBezTo>
                    <a:pt x="8866" y="16346"/>
                    <a:pt x="0" y="16346"/>
                    <a:pt x="0" y="7485"/>
                  </a:cubicBezTo>
                  <a:cubicBezTo>
                    <a:pt x="0" y="-1368"/>
                    <a:pt x="8866" y="-1368"/>
                    <a:pt x="11900" y="-1368"/>
                  </a:cubicBezTo>
                  <a:lnTo>
                    <a:pt x="92684" y="-1368"/>
                  </a:lnTo>
                  <a:cubicBezTo>
                    <a:pt x="95719" y="-1368"/>
                    <a:pt x="104584" y="-1368"/>
                    <a:pt x="104584" y="7485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471" name="任意多边形: 形状 1470">
              <a:extLst>
                <a:ext uri="{FF2B5EF4-FFF2-40B4-BE49-F238E27FC236}">
                  <a16:creationId xmlns:a16="http://schemas.microsoft.com/office/drawing/2014/main" id="{51D11319-CE72-6619-D284-396122A1F0A3}"/>
                </a:ext>
              </a:extLst>
            </p:cNvPr>
            <p:cNvSpPr/>
            <p:nvPr>
              <p:custDataLst>
                <p:tags r:id="rId88"/>
              </p:custDataLst>
            </p:nvPr>
          </p:nvSpPr>
          <p:spPr>
            <a:xfrm flipV="1">
              <a:off x="7932948" y="-14116032"/>
              <a:ext cx="571325" cy="227532"/>
            </a:xfrm>
            <a:custGeom>
              <a:avLst/>
              <a:gdLst>
                <a:gd name="connsiteX0" fmla="*/ 138515 w 571325"/>
                <a:gd name="connsiteY0" fmla="*/ 47472 h 227532"/>
                <a:gd name="connsiteX1" fmla="*/ 135726 w 571325"/>
                <a:gd name="connsiteY1" fmla="*/ 50513 h 227532"/>
                <a:gd name="connsiteX2" fmla="*/ 132692 w 571325"/>
                <a:gd name="connsiteY2" fmla="*/ 47217 h 227532"/>
                <a:gd name="connsiteX3" fmla="*/ 104831 w 571325"/>
                <a:gd name="connsiteY3" fmla="*/ 22413 h 227532"/>
                <a:gd name="connsiteX4" fmla="*/ 89643 w 571325"/>
                <a:gd name="connsiteY4" fmla="*/ 49241 h 227532"/>
                <a:gd name="connsiteX5" fmla="*/ 162061 w 571325"/>
                <a:gd name="connsiteY5" fmla="*/ 160098 h 227532"/>
                <a:gd name="connsiteX6" fmla="*/ 104331 w 571325"/>
                <a:gd name="connsiteY6" fmla="*/ 226157 h 227532"/>
                <a:gd name="connsiteX7" fmla="*/ 0 w 571325"/>
                <a:gd name="connsiteY7" fmla="*/ 107456 h 227532"/>
                <a:gd name="connsiteX8" fmla="*/ 58239 w 571325"/>
                <a:gd name="connsiteY8" fmla="*/ 42159 h 227532"/>
                <a:gd name="connsiteX9" fmla="*/ 81285 w 571325"/>
                <a:gd name="connsiteY9" fmla="*/ 45955 h 227532"/>
                <a:gd name="connsiteX10" fmla="*/ 78750 w 571325"/>
                <a:gd name="connsiteY10" fmla="*/ 21912 h 227532"/>
                <a:gd name="connsiteX11" fmla="*/ 98754 w 571325"/>
                <a:gd name="connsiteY11" fmla="*/ -1376 h 227532"/>
                <a:gd name="connsiteX12" fmla="*/ 138515 w 571325"/>
                <a:gd name="connsiteY12" fmla="*/ 47472 h 227532"/>
                <a:gd name="connsiteX13" fmla="*/ 140795 w 571325"/>
                <a:gd name="connsiteY13" fmla="*/ 169206 h 227532"/>
                <a:gd name="connsiteX14" fmla="*/ 88879 w 571325"/>
                <a:gd name="connsiteY14" fmla="*/ 58356 h 227532"/>
                <a:gd name="connsiteX15" fmla="*/ 68622 w 571325"/>
                <a:gd name="connsiteY15" fmla="*/ 85186 h 227532"/>
                <a:gd name="connsiteX16" fmla="*/ 44059 w 571325"/>
                <a:gd name="connsiteY16" fmla="*/ 58611 h 227532"/>
                <a:gd name="connsiteX17" fmla="*/ 45321 w 571325"/>
                <a:gd name="connsiteY17" fmla="*/ 51521 h 227532"/>
                <a:gd name="connsiteX18" fmla="*/ 21521 w 571325"/>
                <a:gd name="connsiteY18" fmla="*/ 98850 h 227532"/>
                <a:gd name="connsiteX19" fmla="*/ 46847 w 571325"/>
                <a:gd name="connsiteY19" fmla="*/ 182370 h 227532"/>
                <a:gd name="connsiteX20" fmla="*/ 102551 w 571325"/>
                <a:gd name="connsiteY20" fmla="*/ 219830 h 227532"/>
                <a:gd name="connsiteX21" fmla="*/ 140795 w 571325"/>
                <a:gd name="connsiteY21" fmla="*/ 169206 h 227532"/>
                <a:gd name="connsiteX22" fmla="*/ 82294 w 571325"/>
                <a:gd name="connsiteY22" fmla="*/ 54307 h 227532"/>
                <a:gd name="connsiteX23" fmla="*/ 60010 w 571325"/>
                <a:gd name="connsiteY23" fmla="*/ 48487 h 227532"/>
                <a:gd name="connsiteX24" fmla="*/ 49628 w 571325"/>
                <a:gd name="connsiteY24" fmla="*/ 58611 h 227532"/>
                <a:gd name="connsiteX25" fmla="*/ 68876 w 571325"/>
                <a:gd name="connsiteY25" fmla="*/ 79611 h 227532"/>
                <a:gd name="connsiteX26" fmla="*/ 82548 w 571325"/>
                <a:gd name="connsiteY26" fmla="*/ 61390 h 227532"/>
                <a:gd name="connsiteX27" fmla="*/ 82294 w 571325"/>
                <a:gd name="connsiteY27" fmla="*/ 54307 h 227532"/>
                <a:gd name="connsiteX28" fmla="*/ 336308 w 571325"/>
                <a:gd name="connsiteY28" fmla="*/ 52536 h 227532"/>
                <a:gd name="connsiteX29" fmla="*/ 331749 w 571325"/>
                <a:gd name="connsiteY29" fmla="*/ 55570 h 227532"/>
                <a:gd name="connsiteX30" fmla="*/ 316561 w 571325"/>
                <a:gd name="connsiteY30" fmla="*/ 65439 h 227532"/>
                <a:gd name="connsiteX31" fmla="*/ 283385 w 571325"/>
                <a:gd name="connsiteY31" fmla="*/ 153263 h 227532"/>
                <a:gd name="connsiteX32" fmla="*/ 329978 w 571325"/>
                <a:gd name="connsiteY32" fmla="*/ 191985 h 227532"/>
                <a:gd name="connsiteX33" fmla="*/ 369737 w 571325"/>
                <a:gd name="connsiteY33" fmla="*/ 212740 h 227532"/>
                <a:gd name="connsiteX34" fmla="*/ 374290 w 571325"/>
                <a:gd name="connsiteY34" fmla="*/ 217551 h 227532"/>
                <a:gd name="connsiteX35" fmla="*/ 371509 w 571325"/>
                <a:gd name="connsiteY35" fmla="*/ 220584 h 227532"/>
                <a:gd name="connsiteX36" fmla="*/ 354032 w 571325"/>
                <a:gd name="connsiteY36" fmla="*/ 219830 h 227532"/>
                <a:gd name="connsiteX37" fmla="*/ 326943 w 571325"/>
                <a:gd name="connsiteY37" fmla="*/ 220584 h 227532"/>
                <a:gd name="connsiteX38" fmla="*/ 322128 w 571325"/>
                <a:gd name="connsiteY38" fmla="*/ 215781 h 227532"/>
                <a:gd name="connsiteX39" fmla="*/ 325672 w 571325"/>
                <a:gd name="connsiteY39" fmla="*/ 212740 h 227532"/>
                <a:gd name="connsiteX40" fmla="*/ 332258 w 571325"/>
                <a:gd name="connsiteY40" fmla="*/ 207682 h 227532"/>
                <a:gd name="connsiteX41" fmla="*/ 323900 w 571325"/>
                <a:gd name="connsiteY41" fmla="*/ 196034 h 227532"/>
                <a:gd name="connsiteX42" fmla="*/ 234767 w 571325"/>
                <a:gd name="connsiteY42" fmla="*/ 121883 h 227532"/>
                <a:gd name="connsiteX43" fmla="*/ 254769 w 571325"/>
                <a:gd name="connsiteY43" fmla="*/ 202617 h 227532"/>
                <a:gd name="connsiteX44" fmla="*/ 274773 w 571325"/>
                <a:gd name="connsiteY44" fmla="*/ 212740 h 227532"/>
                <a:gd name="connsiteX45" fmla="*/ 282369 w 571325"/>
                <a:gd name="connsiteY45" fmla="*/ 217296 h 227532"/>
                <a:gd name="connsiteX46" fmla="*/ 278825 w 571325"/>
                <a:gd name="connsiteY46" fmla="*/ 220584 h 227532"/>
                <a:gd name="connsiteX47" fmla="*/ 248947 w 571325"/>
                <a:gd name="connsiteY47" fmla="*/ 219830 h 227532"/>
                <a:gd name="connsiteX48" fmla="*/ 218561 w 571325"/>
                <a:gd name="connsiteY48" fmla="*/ 220584 h 227532"/>
                <a:gd name="connsiteX49" fmla="*/ 213746 w 571325"/>
                <a:gd name="connsiteY49" fmla="*/ 215781 h 227532"/>
                <a:gd name="connsiteX50" fmla="*/ 220585 w 571325"/>
                <a:gd name="connsiteY50" fmla="*/ 212740 h 227532"/>
                <a:gd name="connsiteX51" fmla="*/ 235276 w 571325"/>
                <a:gd name="connsiteY51" fmla="*/ 208435 h 227532"/>
                <a:gd name="connsiteX52" fmla="*/ 234259 w 571325"/>
                <a:gd name="connsiteY52" fmla="*/ 203633 h 227532"/>
                <a:gd name="connsiteX53" fmla="*/ 200074 w 571325"/>
                <a:gd name="connsiteY53" fmla="*/ 66202 h 227532"/>
                <a:gd name="connsiteX54" fmla="*/ 179308 w 571325"/>
                <a:gd name="connsiteY54" fmla="*/ 55570 h 227532"/>
                <a:gd name="connsiteX55" fmla="*/ 172468 w 571325"/>
                <a:gd name="connsiteY55" fmla="*/ 50767 h 227532"/>
                <a:gd name="connsiteX56" fmla="*/ 176019 w 571325"/>
                <a:gd name="connsiteY56" fmla="*/ 47726 h 227532"/>
                <a:gd name="connsiteX57" fmla="*/ 205897 w 571325"/>
                <a:gd name="connsiteY57" fmla="*/ 48487 h 227532"/>
                <a:gd name="connsiteX58" fmla="*/ 236282 w 571325"/>
                <a:gd name="connsiteY58" fmla="*/ 47726 h 227532"/>
                <a:gd name="connsiteX59" fmla="*/ 241098 w 571325"/>
                <a:gd name="connsiteY59" fmla="*/ 52282 h 227532"/>
                <a:gd name="connsiteX60" fmla="*/ 234259 w 571325"/>
                <a:gd name="connsiteY60" fmla="*/ 55570 h 227532"/>
                <a:gd name="connsiteX61" fmla="*/ 219568 w 571325"/>
                <a:gd name="connsiteY61" fmla="*/ 59873 h 227532"/>
                <a:gd name="connsiteX62" fmla="*/ 222866 w 571325"/>
                <a:gd name="connsiteY62" fmla="*/ 74045 h 227532"/>
                <a:gd name="connsiteX63" fmla="*/ 231724 w 571325"/>
                <a:gd name="connsiteY63" fmla="*/ 110490 h 227532"/>
                <a:gd name="connsiteX64" fmla="*/ 266925 w 571325"/>
                <a:gd name="connsiteY64" fmla="*/ 139597 h 227532"/>
                <a:gd name="connsiteX65" fmla="*/ 293259 w 571325"/>
                <a:gd name="connsiteY65" fmla="*/ 68988 h 227532"/>
                <a:gd name="connsiteX66" fmla="*/ 294777 w 571325"/>
                <a:gd name="connsiteY66" fmla="*/ 63922 h 227532"/>
                <a:gd name="connsiteX67" fmla="*/ 281868 w 571325"/>
                <a:gd name="connsiteY67" fmla="*/ 55570 h 227532"/>
                <a:gd name="connsiteX68" fmla="*/ 277053 w 571325"/>
                <a:gd name="connsiteY68" fmla="*/ 51012 h 227532"/>
                <a:gd name="connsiteX69" fmla="*/ 280597 w 571325"/>
                <a:gd name="connsiteY69" fmla="*/ 47726 h 227532"/>
                <a:gd name="connsiteX70" fmla="*/ 308957 w 571325"/>
                <a:gd name="connsiteY70" fmla="*/ 48487 h 227532"/>
                <a:gd name="connsiteX71" fmla="*/ 332004 w 571325"/>
                <a:gd name="connsiteY71" fmla="*/ 47726 h 227532"/>
                <a:gd name="connsiteX72" fmla="*/ 336308 w 571325"/>
                <a:gd name="connsiteY72" fmla="*/ 52536 h 227532"/>
                <a:gd name="connsiteX73" fmla="*/ 571326 w 571325"/>
                <a:gd name="connsiteY73" fmla="*/ 217805 h 227532"/>
                <a:gd name="connsiteX74" fmla="*/ 568039 w 571325"/>
                <a:gd name="connsiteY74" fmla="*/ 220584 h 227532"/>
                <a:gd name="connsiteX75" fmla="*/ 548790 w 571325"/>
                <a:gd name="connsiteY75" fmla="*/ 219830 h 227532"/>
                <a:gd name="connsiteX76" fmla="*/ 525495 w 571325"/>
                <a:gd name="connsiteY76" fmla="*/ 220584 h 227532"/>
                <a:gd name="connsiteX77" fmla="*/ 520938 w 571325"/>
                <a:gd name="connsiteY77" fmla="*/ 215781 h 227532"/>
                <a:gd name="connsiteX78" fmla="*/ 524987 w 571325"/>
                <a:gd name="connsiteY78" fmla="*/ 212740 h 227532"/>
                <a:gd name="connsiteX79" fmla="*/ 535118 w 571325"/>
                <a:gd name="connsiteY79" fmla="*/ 204641 h 227532"/>
                <a:gd name="connsiteX80" fmla="*/ 531320 w 571325"/>
                <a:gd name="connsiteY80" fmla="*/ 194517 h 227532"/>
                <a:gd name="connsiteX81" fmla="*/ 458137 w 571325"/>
                <a:gd name="connsiteY81" fmla="*/ 72276 h 227532"/>
                <a:gd name="connsiteX82" fmla="*/ 445221 w 571325"/>
                <a:gd name="connsiteY82" fmla="*/ 204895 h 227532"/>
                <a:gd name="connsiteX83" fmla="*/ 461173 w 571325"/>
                <a:gd name="connsiteY83" fmla="*/ 212740 h 227532"/>
                <a:gd name="connsiteX84" fmla="*/ 467505 w 571325"/>
                <a:gd name="connsiteY84" fmla="*/ 217551 h 227532"/>
                <a:gd name="connsiteX85" fmla="*/ 463961 w 571325"/>
                <a:gd name="connsiteY85" fmla="*/ 220584 h 227532"/>
                <a:gd name="connsiteX86" fmla="*/ 434838 w 571325"/>
                <a:gd name="connsiteY86" fmla="*/ 219830 h 227532"/>
                <a:gd name="connsiteX87" fmla="*/ 409010 w 571325"/>
                <a:gd name="connsiteY87" fmla="*/ 220584 h 227532"/>
                <a:gd name="connsiteX88" fmla="*/ 404452 w 571325"/>
                <a:gd name="connsiteY88" fmla="*/ 215781 h 227532"/>
                <a:gd name="connsiteX89" fmla="*/ 410528 w 571325"/>
                <a:gd name="connsiteY89" fmla="*/ 212740 h 227532"/>
                <a:gd name="connsiteX90" fmla="*/ 424200 w 571325"/>
                <a:gd name="connsiteY90" fmla="*/ 204132 h 227532"/>
                <a:gd name="connsiteX91" fmla="*/ 439399 w 571325"/>
                <a:gd name="connsiteY91" fmla="*/ 48233 h 227532"/>
                <a:gd name="connsiteX92" fmla="*/ 444211 w 571325"/>
                <a:gd name="connsiteY92" fmla="*/ 42159 h 227532"/>
                <a:gd name="connsiteX93" fmla="*/ 451298 w 571325"/>
                <a:gd name="connsiteY93" fmla="*/ 46963 h 227532"/>
                <a:gd name="connsiteX94" fmla="*/ 538160 w 571325"/>
                <a:gd name="connsiteY94" fmla="*/ 192239 h 227532"/>
                <a:gd name="connsiteX95" fmla="*/ 566520 w 571325"/>
                <a:gd name="connsiteY95" fmla="*/ 212740 h 227532"/>
                <a:gd name="connsiteX96" fmla="*/ 571326 w 571325"/>
                <a:gd name="connsiteY96" fmla="*/ 217805 h 2275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</a:cxnLst>
              <a:rect l="l" t="t" r="r" b="b"/>
              <a:pathLst>
                <a:path w="571325" h="227532">
                  <a:moveTo>
                    <a:pt x="138515" y="47472"/>
                  </a:moveTo>
                  <a:cubicBezTo>
                    <a:pt x="138515" y="49241"/>
                    <a:pt x="137244" y="50513"/>
                    <a:pt x="135726" y="50513"/>
                  </a:cubicBezTo>
                  <a:cubicBezTo>
                    <a:pt x="133701" y="50513"/>
                    <a:pt x="133192" y="48988"/>
                    <a:pt x="132692" y="47217"/>
                  </a:cubicBezTo>
                  <a:cubicBezTo>
                    <a:pt x="126861" y="29503"/>
                    <a:pt x="114206" y="22413"/>
                    <a:pt x="104831" y="22413"/>
                  </a:cubicBezTo>
                  <a:cubicBezTo>
                    <a:pt x="96220" y="22413"/>
                    <a:pt x="90143" y="26216"/>
                    <a:pt x="89643" y="49241"/>
                  </a:cubicBezTo>
                  <a:cubicBezTo>
                    <a:pt x="131421" y="67464"/>
                    <a:pt x="162061" y="114793"/>
                    <a:pt x="162061" y="160098"/>
                  </a:cubicBezTo>
                  <a:cubicBezTo>
                    <a:pt x="162061" y="201607"/>
                    <a:pt x="136235" y="226157"/>
                    <a:pt x="104331" y="226157"/>
                  </a:cubicBezTo>
                  <a:cubicBezTo>
                    <a:pt x="52416" y="226157"/>
                    <a:pt x="0" y="166173"/>
                    <a:pt x="0" y="107456"/>
                  </a:cubicBezTo>
                  <a:cubicBezTo>
                    <a:pt x="0" y="69235"/>
                    <a:pt x="23801" y="42159"/>
                    <a:pt x="58239" y="42159"/>
                  </a:cubicBezTo>
                  <a:cubicBezTo>
                    <a:pt x="67105" y="42159"/>
                    <a:pt x="75962" y="44184"/>
                    <a:pt x="81285" y="45955"/>
                  </a:cubicBezTo>
                  <a:cubicBezTo>
                    <a:pt x="79259" y="32791"/>
                    <a:pt x="78750" y="25454"/>
                    <a:pt x="78750" y="21912"/>
                  </a:cubicBezTo>
                  <a:cubicBezTo>
                    <a:pt x="78750" y="7986"/>
                    <a:pt x="84065" y="-1376"/>
                    <a:pt x="98754" y="-1376"/>
                  </a:cubicBezTo>
                  <a:cubicBezTo>
                    <a:pt x="128131" y="-1376"/>
                    <a:pt x="138515" y="47472"/>
                    <a:pt x="138515" y="47472"/>
                  </a:cubicBezTo>
                  <a:close/>
                  <a:moveTo>
                    <a:pt x="140795" y="169206"/>
                  </a:moveTo>
                  <a:cubicBezTo>
                    <a:pt x="140795" y="146934"/>
                    <a:pt x="129649" y="84169"/>
                    <a:pt x="88879" y="58356"/>
                  </a:cubicBezTo>
                  <a:cubicBezTo>
                    <a:pt x="88371" y="66456"/>
                    <a:pt x="86854" y="85186"/>
                    <a:pt x="68622" y="85186"/>
                  </a:cubicBezTo>
                  <a:cubicBezTo>
                    <a:pt x="54696" y="85186"/>
                    <a:pt x="44059" y="70759"/>
                    <a:pt x="44059" y="58611"/>
                  </a:cubicBezTo>
                  <a:cubicBezTo>
                    <a:pt x="44059" y="54562"/>
                    <a:pt x="44822" y="52791"/>
                    <a:pt x="45321" y="51521"/>
                  </a:cubicBezTo>
                  <a:cubicBezTo>
                    <a:pt x="27345" y="59873"/>
                    <a:pt x="21521" y="80628"/>
                    <a:pt x="21521" y="98850"/>
                  </a:cubicBezTo>
                  <a:cubicBezTo>
                    <a:pt x="21521" y="115047"/>
                    <a:pt x="27853" y="153263"/>
                    <a:pt x="46847" y="182370"/>
                  </a:cubicBezTo>
                  <a:cubicBezTo>
                    <a:pt x="62290" y="205903"/>
                    <a:pt x="83819" y="219830"/>
                    <a:pt x="102551" y="219830"/>
                  </a:cubicBezTo>
                  <a:cubicBezTo>
                    <a:pt x="125852" y="219830"/>
                    <a:pt x="140795" y="199329"/>
                    <a:pt x="140795" y="169206"/>
                  </a:cubicBezTo>
                  <a:close/>
                  <a:moveTo>
                    <a:pt x="82294" y="54307"/>
                  </a:moveTo>
                  <a:cubicBezTo>
                    <a:pt x="76217" y="51266"/>
                    <a:pt x="68113" y="48487"/>
                    <a:pt x="60010" y="48487"/>
                  </a:cubicBezTo>
                  <a:cubicBezTo>
                    <a:pt x="57230" y="48487"/>
                    <a:pt x="49628" y="48487"/>
                    <a:pt x="49628" y="58611"/>
                  </a:cubicBezTo>
                  <a:cubicBezTo>
                    <a:pt x="49628" y="67718"/>
                    <a:pt x="57731" y="79611"/>
                    <a:pt x="68876" y="79611"/>
                  </a:cubicBezTo>
                  <a:cubicBezTo>
                    <a:pt x="82548" y="79611"/>
                    <a:pt x="82548" y="67973"/>
                    <a:pt x="82548" y="61390"/>
                  </a:cubicBezTo>
                  <a:cubicBezTo>
                    <a:pt x="82548" y="59364"/>
                    <a:pt x="82548" y="56333"/>
                    <a:pt x="82294" y="54307"/>
                  </a:cubicBezTo>
                  <a:close/>
                  <a:moveTo>
                    <a:pt x="336308" y="52536"/>
                  </a:moveTo>
                  <a:cubicBezTo>
                    <a:pt x="336308" y="55570"/>
                    <a:pt x="334027" y="55570"/>
                    <a:pt x="331749" y="55570"/>
                  </a:cubicBezTo>
                  <a:cubicBezTo>
                    <a:pt x="322636" y="55824"/>
                    <a:pt x="319593" y="57595"/>
                    <a:pt x="316561" y="65439"/>
                  </a:cubicBezTo>
                  <a:lnTo>
                    <a:pt x="283385" y="153263"/>
                  </a:lnTo>
                  <a:lnTo>
                    <a:pt x="329978" y="191985"/>
                  </a:lnTo>
                  <a:cubicBezTo>
                    <a:pt x="335799" y="196797"/>
                    <a:pt x="353023" y="211224"/>
                    <a:pt x="369737" y="212740"/>
                  </a:cubicBezTo>
                  <a:cubicBezTo>
                    <a:pt x="371763" y="212993"/>
                    <a:pt x="374290" y="213247"/>
                    <a:pt x="374290" y="217551"/>
                  </a:cubicBezTo>
                  <a:cubicBezTo>
                    <a:pt x="374290" y="219322"/>
                    <a:pt x="373280" y="220584"/>
                    <a:pt x="371509" y="220584"/>
                  </a:cubicBezTo>
                  <a:cubicBezTo>
                    <a:pt x="366186" y="220584"/>
                    <a:pt x="359856" y="219830"/>
                    <a:pt x="354032" y="219830"/>
                  </a:cubicBezTo>
                  <a:cubicBezTo>
                    <a:pt x="345175" y="219830"/>
                    <a:pt x="335545" y="220584"/>
                    <a:pt x="326943" y="220584"/>
                  </a:cubicBezTo>
                  <a:cubicBezTo>
                    <a:pt x="325417" y="220584"/>
                    <a:pt x="322128" y="220584"/>
                    <a:pt x="322128" y="215781"/>
                  </a:cubicBezTo>
                  <a:cubicBezTo>
                    <a:pt x="322128" y="212993"/>
                    <a:pt x="324408" y="212740"/>
                    <a:pt x="325672" y="212740"/>
                  </a:cubicBezTo>
                  <a:cubicBezTo>
                    <a:pt x="329215" y="212486"/>
                    <a:pt x="332258" y="211224"/>
                    <a:pt x="332258" y="207682"/>
                  </a:cubicBezTo>
                  <a:cubicBezTo>
                    <a:pt x="332258" y="203124"/>
                    <a:pt x="327952" y="199329"/>
                    <a:pt x="323900" y="196034"/>
                  </a:cubicBezTo>
                  <a:lnTo>
                    <a:pt x="234767" y="121883"/>
                  </a:lnTo>
                  <a:lnTo>
                    <a:pt x="254769" y="202617"/>
                  </a:lnTo>
                  <a:cubicBezTo>
                    <a:pt x="256795" y="210715"/>
                    <a:pt x="258821" y="212740"/>
                    <a:pt x="274773" y="212740"/>
                  </a:cubicBezTo>
                  <a:cubicBezTo>
                    <a:pt x="280096" y="212740"/>
                    <a:pt x="282369" y="212740"/>
                    <a:pt x="282369" y="217296"/>
                  </a:cubicBezTo>
                  <a:cubicBezTo>
                    <a:pt x="282369" y="220075"/>
                    <a:pt x="280597" y="220584"/>
                    <a:pt x="278825" y="220584"/>
                  </a:cubicBezTo>
                  <a:cubicBezTo>
                    <a:pt x="269203" y="220584"/>
                    <a:pt x="258821" y="219830"/>
                    <a:pt x="248947" y="219830"/>
                  </a:cubicBezTo>
                  <a:cubicBezTo>
                    <a:pt x="238817" y="219830"/>
                    <a:pt x="228435" y="220584"/>
                    <a:pt x="218561" y="220584"/>
                  </a:cubicBezTo>
                  <a:cubicBezTo>
                    <a:pt x="217036" y="220584"/>
                    <a:pt x="213746" y="220584"/>
                    <a:pt x="213746" y="215781"/>
                  </a:cubicBezTo>
                  <a:cubicBezTo>
                    <a:pt x="213746" y="212740"/>
                    <a:pt x="215772" y="212740"/>
                    <a:pt x="220585" y="212740"/>
                  </a:cubicBezTo>
                  <a:cubicBezTo>
                    <a:pt x="228435" y="212740"/>
                    <a:pt x="235276" y="212740"/>
                    <a:pt x="235276" y="208435"/>
                  </a:cubicBezTo>
                  <a:cubicBezTo>
                    <a:pt x="235276" y="207682"/>
                    <a:pt x="235276" y="207173"/>
                    <a:pt x="234259" y="203633"/>
                  </a:cubicBezTo>
                  <a:lnTo>
                    <a:pt x="200074" y="66202"/>
                  </a:lnTo>
                  <a:cubicBezTo>
                    <a:pt x="198049" y="57595"/>
                    <a:pt x="196531" y="55570"/>
                    <a:pt x="179308" y="55570"/>
                  </a:cubicBezTo>
                  <a:cubicBezTo>
                    <a:pt x="175256" y="55570"/>
                    <a:pt x="172468" y="55570"/>
                    <a:pt x="172468" y="50767"/>
                  </a:cubicBezTo>
                  <a:cubicBezTo>
                    <a:pt x="172468" y="47726"/>
                    <a:pt x="175256" y="47726"/>
                    <a:pt x="176019" y="47726"/>
                  </a:cubicBezTo>
                  <a:cubicBezTo>
                    <a:pt x="185640" y="47726"/>
                    <a:pt x="196022" y="48487"/>
                    <a:pt x="205897" y="48487"/>
                  </a:cubicBezTo>
                  <a:cubicBezTo>
                    <a:pt x="216026" y="48487"/>
                    <a:pt x="226409" y="47726"/>
                    <a:pt x="236282" y="47726"/>
                  </a:cubicBezTo>
                  <a:cubicBezTo>
                    <a:pt x="238054" y="47726"/>
                    <a:pt x="241098" y="47726"/>
                    <a:pt x="241098" y="52282"/>
                  </a:cubicBezTo>
                  <a:cubicBezTo>
                    <a:pt x="241098" y="55570"/>
                    <a:pt x="239326" y="55570"/>
                    <a:pt x="234259" y="55570"/>
                  </a:cubicBezTo>
                  <a:cubicBezTo>
                    <a:pt x="219568" y="55570"/>
                    <a:pt x="219568" y="57595"/>
                    <a:pt x="219568" y="59873"/>
                  </a:cubicBezTo>
                  <a:cubicBezTo>
                    <a:pt x="219568" y="61390"/>
                    <a:pt x="221594" y="69488"/>
                    <a:pt x="222866" y="74045"/>
                  </a:cubicBezTo>
                  <a:lnTo>
                    <a:pt x="231724" y="110490"/>
                  </a:lnTo>
                  <a:lnTo>
                    <a:pt x="266925" y="139597"/>
                  </a:lnTo>
                  <a:lnTo>
                    <a:pt x="293259" y="68988"/>
                  </a:lnTo>
                  <a:cubicBezTo>
                    <a:pt x="294777" y="65184"/>
                    <a:pt x="294777" y="64685"/>
                    <a:pt x="294777" y="63922"/>
                  </a:cubicBezTo>
                  <a:cubicBezTo>
                    <a:pt x="294777" y="55824"/>
                    <a:pt x="285155" y="55570"/>
                    <a:pt x="281868" y="55570"/>
                  </a:cubicBezTo>
                  <a:cubicBezTo>
                    <a:pt x="280096" y="55570"/>
                    <a:pt x="277053" y="55570"/>
                    <a:pt x="277053" y="51012"/>
                  </a:cubicBezTo>
                  <a:cubicBezTo>
                    <a:pt x="277053" y="48233"/>
                    <a:pt x="278825" y="47726"/>
                    <a:pt x="280597" y="47726"/>
                  </a:cubicBezTo>
                  <a:cubicBezTo>
                    <a:pt x="289716" y="47726"/>
                    <a:pt x="299592" y="48487"/>
                    <a:pt x="308957" y="48487"/>
                  </a:cubicBezTo>
                  <a:cubicBezTo>
                    <a:pt x="316561" y="48487"/>
                    <a:pt x="324663" y="47726"/>
                    <a:pt x="332004" y="47726"/>
                  </a:cubicBezTo>
                  <a:cubicBezTo>
                    <a:pt x="334282" y="47726"/>
                    <a:pt x="336308" y="48742"/>
                    <a:pt x="336308" y="52536"/>
                  </a:cubicBezTo>
                  <a:close/>
                  <a:moveTo>
                    <a:pt x="571326" y="217805"/>
                  </a:moveTo>
                  <a:cubicBezTo>
                    <a:pt x="571326" y="217805"/>
                    <a:pt x="570827" y="220584"/>
                    <a:pt x="568039" y="220584"/>
                  </a:cubicBezTo>
                  <a:cubicBezTo>
                    <a:pt x="561960" y="220584"/>
                    <a:pt x="555119" y="219830"/>
                    <a:pt x="548790" y="219830"/>
                  </a:cubicBezTo>
                  <a:cubicBezTo>
                    <a:pt x="541194" y="219830"/>
                    <a:pt x="532838" y="220584"/>
                    <a:pt x="525495" y="220584"/>
                  </a:cubicBezTo>
                  <a:cubicBezTo>
                    <a:pt x="523970" y="220584"/>
                    <a:pt x="520938" y="220584"/>
                    <a:pt x="520938" y="215781"/>
                  </a:cubicBezTo>
                  <a:cubicBezTo>
                    <a:pt x="520938" y="212993"/>
                    <a:pt x="522961" y="212993"/>
                    <a:pt x="524987" y="212740"/>
                  </a:cubicBezTo>
                  <a:cubicBezTo>
                    <a:pt x="529039" y="212486"/>
                    <a:pt x="535118" y="210715"/>
                    <a:pt x="535118" y="204641"/>
                  </a:cubicBezTo>
                  <a:cubicBezTo>
                    <a:pt x="535118" y="201353"/>
                    <a:pt x="532329" y="196288"/>
                    <a:pt x="531320" y="194517"/>
                  </a:cubicBezTo>
                  <a:lnTo>
                    <a:pt x="458137" y="72276"/>
                  </a:lnTo>
                  <a:lnTo>
                    <a:pt x="445221" y="204895"/>
                  </a:lnTo>
                  <a:cubicBezTo>
                    <a:pt x="445221" y="212486"/>
                    <a:pt x="458645" y="212740"/>
                    <a:pt x="461173" y="212740"/>
                  </a:cubicBezTo>
                  <a:cubicBezTo>
                    <a:pt x="464723" y="212740"/>
                    <a:pt x="467505" y="212740"/>
                    <a:pt x="467505" y="217551"/>
                  </a:cubicBezTo>
                  <a:cubicBezTo>
                    <a:pt x="467505" y="220584"/>
                    <a:pt x="464723" y="220584"/>
                    <a:pt x="463961" y="220584"/>
                  </a:cubicBezTo>
                  <a:cubicBezTo>
                    <a:pt x="454588" y="220584"/>
                    <a:pt x="444458" y="219830"/>
                    <a:pt x="434838" y="219830"/>
                  </a:cubicBezTo>
                  <a:cubicBezTo>
                    <a:pt x="426225" y="219830"/>
                    <a:pt x="417369" y="220584"/>
                    <a:pt x="409010" y="220584"/>
                  </a:cubicBezTo>
                  <a:cubicBezTo>
                    <a:pt x="407740" y="220584"/>
                    <a:pt x="404452" y="220584"/>
                    <a:pt x="404452" y="215781"/>
                  </a:cubicBezTo>
                  <a:cubicBezTo>
                    <a:pt x="404452" y="212740"/>
                    <a:pt x="406987" y="212740"/>
                    <a:pt x="410528" y="212740"/>
                  </a:cubicBezTo>
                  <a:cubicBezTo>
                    <a:pt x="423193" y="212740"/>
                    <a:pt x="423702" y="210461"/>
                    <a:pt x="424200" y="204132"/>
                  </a:cubicBezTo>
                  <a:lnTo>
                    <a:pt x="439399" y="48233"/>
                  </a:lnTo>
                  <a:cubicBezTo>
                    <a:pt x="439907" y="43423"/>
                    <a:pt x="440162" y="42159"/>
                    <a:pt x="444211" y="42159"/>
                  </a:cubicBezTo>
                  <a:cubicBezTo>
                    <a:pt x="447246" y="42159"/>
                    <a:pt x="448510" y="42413"/>
                    <a:pt x="451298" y="46963"/>
                  </a:cubicBezTo>
                  <a:lnTo>
                    <a:pt x="538160" y="192239"/>
                  </a:lnTo>
                  <a:cubicBezTo>
                    <a:pt x="548288" y="209198"/>
                    <a:pt x="557146" y="211977"/>
                    <a:pt x="566520" y="212740"/>
                  </a:cubicBezTo>
                  <a:cubicBezTo>
                    <a:pt x="568547" y="212993"/>
                    <a:pt x="571326" y="212993"/>
                    <a:pt x="571326" y="217805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991" name="任意多边形: 形状 990">
              <a:extLst>
                <a:ext uri="{FF2B5EF4-FFF2-40B4-BE49-F238E27FC236}">
                  <a16:creationId xmlns:a16="http://schemas.microsoft.com/office/drawing/2014/main" id="{2477E21C-5EDC-C45E-BE32-4D37B570AAED}"/>
                </a:ext>
              </a:extLst>
            </p:cNvPr>
            <p:cNvSpPr/>
            <p:nvPr>
              <p:custDataLst>
                <p:tags r:id="rId89"/>
              </p:custDataLst>
            </p:nvPr>
          </p:nvSpPr>
          <p:spPr>
            <a:xfrm flipV="1">
              <a:off x="8497707" y="-14127418"/>
              <a:ext cx="58747" cy="253090"/>
            </a:xfrm>
            <a:custGeom>
              <a:avLst/>
              <a:gdLst>
                <a:gd name="connsiteX0" fmla="*/ 58747 w 58747"/>
                <a:gd name="connsiteY0" fmla="*/ 1159 h 253090"/>
                <a:gd name="connsiteX1" fmla="*/ 54442 w 58747"/>
                <a:gd name="connsiteY1" fmla="*/ 6724 h 253090"/>
                <a:gd name="connsiteX2" fmla="*/ 14689 w 58747"/>
                <a:gd name="connsiteY2" fmla="*/ 125171 h 253090"/>
                <a:gd name="connsiteX3" fmla="*/ 55459 w 58747"/>
                <a:gd name="connsiteY3" fmla="*/ 244880 h 253090"/>
                <a:gd name="connsiteX4" fmla="*/ 58747 w 58747"/>
                <a:gd name="connsiteY4" fmla="*/ 249183 h 253090"/>
                <a:gd name="connsiteX5" fmla="*/ 56213 w 58747"/>
                <a:gd name="connsiteY5" fmla="*/ 251715 h 253090"/>
                <a:gd name="connsiteX6" fmla="*/ 15952 w 58747"/>
                <a:gd name="connsiteY6" fmla="*/ 202363 h 253090"/>
                <a:gd name="connsiteX7" fmla="*/ 0 w 58747"/>
                <a:gd name="connsiteY7" fmla="*/ 125171 h 253090"/>
                <a:gd name="connsiteX8" fmla="*/ 16715 w 58747"/>
                <a:gd name="connsiteY8" fmla="*/ 46208 h 253090"/>
                <a:gd name="connsiteX9" fmla="*/ 56213 w 58747"/>
                <a:gd name="connsiteY9" fmla="*/ -1375 h 253090"/>
                <a:gd name="connsiteX10" fmla="*/ 58747 w 58747"/>
                <a:gd name="connsiteY10" fmla="*/ 1159 h 253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8747" h="253090">
                  <a:moveTo>
                    <a:pt x="58747" y="1159"/>
                  </a:moveTo>
                  <a:cubicBezTo>
                    <a:pt x="58747" y="1912"/>
                    <a:pt x="58747" y="2421"/>
                    <a:pt x="54442" y="6724"/>
                  </a:cubicBezTo>
                  <a:cubicBezTo>
                    <a:pt x="22792" y="38611"/>
                    <a:pt x="14689" y="86448"/>
                    <a:pt x="14689" y="125171"/>
                  </a:cubicBezTo>
                  <a:cubicBezTo>
                    <a:pt x="14689" y="169204"/>
                    <a:pt x="24310" y="213247"/>
                    <a:pt x="55459" y="244880"/>
                  </a:cubicBezTo>
                  <a:cubicBezTo>
                    <a:pt x="58747" y="247921"/>
                    <a:pt x="58747" y="248429"/>
                    <a:pt x="58747" y="249183"/>
                  </a:cubicBezTo>
                  <a:cubicBezTo>
                    <a:pt x="58747" y="250954"/>
                    <a:pt x="57730" y="251715"/>
                    <a:pt x="56213" y="251715"/>
                  </a:cubicBezTo>
                  <a:cubicBezTo>
                    <a:pt x="53679" y="251715"/>
                    <a:pt x="30895" y="234502"/>
                    <a:pt x="15952" y="202363"/>
                  </a:cubicBezTo>
                  <a:cubicBezTo>
                    <a:pt x="3035" y="174525"/>
                    <a:pt x="0" y="146433"/>
                    <a:pt x="0" y="125171"/>
                  </a:cubicBezTo>
                  <a:cubicBezTo>
                    <a:pt x="0" y="105433"/>
                    <a:pt x="2780" y="74809"/>
                    <a:pt x="16715" y="46208"/>
                  </a:cubicBezTo>
                  <a:cubicBezTo>
                    <a:pt x="31904" y="15077"/>
                    <a:pt x="53679" y="-1375"/>
                    <a:pt x="56213" y="-1375"/>
                  </a:cubicBezTo>
                  <a:cubicBezTo>
                    <a:pt x="57730" y="-1375"/>
                    <a:pt x="58747" y="-612"/>
                    <a:pt x="58747" y="1159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992" name="任意多边形: 形状 991">
              <a:extLst>
                <a:ext uri="{FF2B5EF4-FFF2-40B4-BE49-F238E27FC236}">
                  <a16:creationId xmlns:a16="http://schemas.microsoft.com/office/drawing/2014/main" id="{570A4C37-1AD7-CDB8-B138-B9B3712CD129}"/>
                </a:ext>
              </a:extLst>
            </p:cNvPr>
            <p:cNvSpPr/>
            <p:nvPr>
              <p:custDataLst>
                <p:tags r:id="rId90"/>
              </p:custDataLst>
            </p:nvPr>
          </p:nvSpPr>
          <p:spPr>
            <a:xfrm flipV="1">
              <a:off x="8582535" y="-14113245"/>
              <a:ext cx="144345" cy="175644"/>
            </a:xfrm>
            <a:custGeom>
              <a:avLst/>
              <a:gdLst>
                <a:gd name="connsiteX0" fmla="*/ 144346 w 144345"/>
                <a:gd name="connsiteY0" fmla="*/ -1377 h 175644"/>
                <a:gd name="connsiteX1" fmla="*/ 144346 w 144345"/>
                <a:gd name="connsiteY1" fmla="*/ 10515 h 175644"/>
                <a:gd name="connsiteX2" fmla="*/ 126868 w 144345"/>
                <a:gd name="connsiteY2" fmla="*/ 10515 h 175644"/>
                <a:gd name="connsiteX3" fmla="*/ 126868 w 144345"/>
                <a:gd name="connsiteY3" fmla="*/ 76067 h 175644"/>
                <a:gd name="connsiteX4" fmla="*/ 87871 w 144345"/>
                <a:gd name="connsiteY4" fmla="*/ 112512 h 175644"/>
                <a:gd name="connsiteX5" fmla="*/ 45075 w 144345"/>
                <a:gd name="connsiteY5" fmla="*/ 88216 h 175644"/>
                <a:gd name="connsiteX6" fmla="*/ 44821 w 144345"/>
                <a:gd name="connsiteY6" fmla="*/ 88216 h 175644"/>
                <a:gd name="connsiteX7" fmla="*/ 44821 w 144345"/>
                <a:gd name="connsiteY7" fmla="*/ 174267 h 175644"/>
                <a:gd name="connsiteX8" fmla="*/ 0 w 144345"/>
                <a:gd name="connsiteY8" fmla="*/ 172244 h 175644"/>
                <a:gd name="connsiteX9" fmla="*/ 0 w 144345"/>
                <a:gd name="connsiteY9" fmla="*/ 160349 h 175644"/>
                <a:gd name="connsiteX10" fmla="*/ 17477 w 144345"/>
                <a:gd name="connsiteY10" fmla="*/ 150480 h 175644"/>
                <a:gd name="connsiteX11" fmla="*/ 17477 w 144345"/>
                <a:gd name="connsiteY11" fmla="*/ 10515 h 175644"/>
                <a:gd name="connsiteX12" fmla="*/ 0 w 144345"/>
                <a:gd name="connsiteY12" fmla="*/ 10515 h 175644"/>
                <a:gd name="connsiteX13" fmla="*/ 0 w 144345"/>
                <a:gd name="connsiteY13" fmla="*/ -1377 h 175644"/>
                <a:gd name="connsiteX14" fmla="*/ 31912 w 144345"/>
                <a:gd name="connsiteY14" fmla="*/ -616 h 175644"/>
                <a:gd name="connsiteX15" fmla="*/ 63816 w 144345"/>
                <a:gd name="connsiteY15" fmla="*/ -1377 h 175644"/>
                <a:gd name="connsiteX16" fmla="*/ 63816 w 144345"/>
                <a:gd name="connsiteY16" fmla="*/ 10515 h 175644"/>
                <a:gd name="connsiteX17" fmla="*/ 46346 w 144345"/>
                <a:gd name="connsiteY17" fmla="*/ 10515 h 175644"/>
                <a:gd name="connsiteX18" fmla="*/ 46346 w 144345"/>
                <a:gd name="connsiteY18" fmla="*/ 63412 h 175644"/>
                <a:gd name="connsiteX19" fmla="*/ 84073 w 144345"/>
                <a:gd name="connsiteY19" fmla="*/ 103404 h 175644"/>
                <a:gd name="connsiteX20" fmla="*/ 97999 w 144345"/>
                <a:gd name="connsiteY20" fmla="*/ 78854 h 175644"/>
                <a:gd name="connsiteX21" fmla="*/ 97999 w 144345"/>
                <a:gd name="connsiteY21" fmla="*/ 10515 h 175644"/>
                <a:gd name="connsiteX22" fmla="*/ 80530 w 144345"/>
                <a:gd name="connsiteY22" fmla="*/ 10515 h 175644"/>
                <a:gd name="connsiteX23" fmla="*/ 80530 w 144345"/>
                <a:gd name="connsiteY23" fmla="*/ -1377 h 175644"/>
                <a:gd name="connsiteX24" fmla="*/ 112434 w 144345"/>
                <a:gd name="connsiteY24" fmla="*/ -616 h 175644"/>
                <a:gd name="connsiteX25" fmla="*/ 144346 w 144345"/>
                <a:gd name="connsiteY25" fmla="*/ -1377 h 175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44345" h="175644">
                  <a:moveTo>
                    <a:pt x="144346" y="-1377"/>
                  </a:moveTo>
                  <a:lnTo>
                    <a:pt x="144346" y="10515"/>
                  </a:lnTo>
                  <a:lnTo>
                    <a:pt x="126868" y="10515"/>
                  </a:lnTo>
                  <a:lnTo>
                    <a:pt x="126868" y="76067"/>
                  </a:lnTo>
                  <a:cubicBezTo>
                    <a:pt x="126868" y="102643"/>
                    <a:pt x="113197" y="112512"/>
                    <a:pt x="87871" y="112512"/>
                  </a:cubicBezTo>
                  <a:cubicBezTo>
                    <a:pt x="63561" y="112512"/>
                    <a:pt x="50652" y="97831"/>
                    <a:pt x="45075" y="88216"/>
                  </a:cubicBezTo>
                  <a:lnTo>
                    <a:pt x="44821" y="88216"/>
                  </a:lnTo>
                  <a:lnTo>
                    <a:pt x="44821" y="174267"/>
                  </a:lnTo>
                  <a:lnTo>
                    <a:pt x="0" y="172244"/>
                  </a:lnTo>
                  <a:lnTo>
                    <a:pt x="0" y="160349"/>
                  </a:lnTo>
                  <a:cubicBezTo>
                    <a:pt x="15706" y="160349"/>
                    <a:pt x="17477" y="160349"/>
                    <a:pt x="17477" y="150480"/>
                  </a:cubicBezTo>
                  <a:lnTo>
                    <a:pt x="17477" y="10515"/>
                  </a:lnTo>
                  <a:lnTo>
                    <a:pt x="0" y="10515"/>
                  </a:lnTo>
                  <a:lnTo>
                    <a:pt x="0" y="-1377"/>
                  </a:lnTo>
                  <a:lnTo>
                    <a:pt x="31912" y="-616"/>
                  </a:lnTo>
                  <a:lnTo>
                    <a:pt x="63816" y="-1377"/>
                  </a:lnTo>
                  <a:lnTo>
                    <a:pt x="63816" y="10515"/>
                  </a:lnTo>
                  <a:lnTo>
                    <a:pt x="46346" y="10515"/>
                  </a:lnTo>
                  <a:lnTo>
                    <a:pt x="46346" y="63412"/>
                  </a:lnTo>
                  <a:cubicBezTo>
                    <a:pt x="46346" y="91003"/>
                    <a:pt x="68121" y="103404"/>
                    <a:pt x="84073" y="103404"/>
                  </a:cubicBezTo>
                  <a:cubicBezTo>
                    <a:pt x="92684" y="103404"/>
                    <a:pt x="97999" y="98085"/>
                    <a:pt x="97999" y="78854"/>
                  </a:cubicBezTo>
                  <a:lnTo>
                    <a:pt x="97999" y="10515"/>
                  </a:lnTo>
                  <a:lnTo>
                    <a:pt x="80530" y="10515"/>
                  </a:lnTo>
                  <a:lnTo>
                    <a:pt x="80530" y="-1377"/>
                  </a:lnTo>
                  <a:lnTo>
                    <a:pt x="112434" y="-616"/>
                  </a:lnTo>
                  <a:lnTo>
                    <a:pt x="144346" y="-1377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993" name="任意多边形: 形状 992">
              <a:extLst>
                <a:ext uri="{FF2B5EF4-FFF2-40B4-BE49-F238E27FC236}">
                  <a16:creationId xmlns:a16="http://schemas.microsoft.com/office/drawing/2014/main" id="{D776B4B1-93CB-7D99-0E82-811C3273C7F6}"/>
                </a:ext>
              </a:extLst>
            </p:cNvPr>
            <p:cNvSpPr/>
            <p:nvPr>
              <p:custDataLst>
                <p:tags r:id="rId91"/>
              </p:custDataLst>
            </p:nvPr>
          </p:nvSpPr>
          <p:spPr>
            <a:xfrm flipV="1">
              <a:off x="8743794" y="-14173678"/>
              <a:ext cx="278340" cy="124758"/>
            </a:xfrm>
            <a:custGeom>
              <a:avLst/>
              <a:gdLst>
                <a:gd name="connsiteX0" fmla="*/ 90428 w 278340"/>
                <a:gd name="connsiteY0" fmla="*/ 118055 h 124758"/>
                <a:gd name="connsiteX1" fmla="*/ 91135 w 278340"/>
                <a:gd name="connsiteY1" fmla="*/ 120898 h 124758"/>
                <a:gd name="connsiteX2" fmla="*/ 88300 w 278340"/>
                <a:gd name="connsiteY2" fmla="*/ 123374 h 124758"/>
                <a:gd name="connsiteX3" fmla="*/ 65603 w 278340"/>
                <a:gd name="connsiteY3" fmla="*/ 121603 h 124758"/>
                <a:gd name="connsiteX4" fmla="*/ 61702 w 278340"/>
                <a:gd name="connsiteY4" fmla="*/ 117531 h 124758"/>
                <a:gd name="connsiteX5" fmla="*/ 66310 w 278340"/>
                <a:gd name="connsiteY5" fmla="*/ 115045 h 124758"/>
                <a:gd name="connsiteX6" fmla="*/ 74826 w 278340"/>
                <a:gd name="connsiteY6" fmla="*/ 112385 h 124758"/>
                <a:gd name="connsiteX7" fmla="*/ 74111 w 278340"/>
                <a:gd name="connsiteY7" fmla="*/ 108487 h 124758"/>
                <a:gd name="connsiteX8" fmla="*/ 64006 w 278340"/>
                <a:gd name="connsiteY8" fmla="*/ 68082 h 124758"/>
                <a:gd name="connsiteX9" fmla="*/ 45743 w 278340"/>
                <a:gd name="connsiteY9" fmla="*/ 78539 h 124758"/>
                <a:gd name="connsiteX10" fmla="*/ 0 w 278340"/>
                <a:gd name="connsiteY10" fmla="*/ 28032 h 124758"/>
                <a:gd name="connsiteX11" fmla="*/ 26772 w 278340"/>
                <a:gd name="connsiteY11" fmla="*/ -1384 h 124758"/>
                <a:gd name="connsiteX12" fmla="*/ 51947 w 278340"/>
                <a:gd name="connsiteY12" fmla="*/ 11017 h 124758"/>
                <a:gd name="connsiteX13" fmla="*/ 70210 w 278340"/>
                <a:gd name="connsiteY13" fmla="*/ -1384 h 124758"/>
                <a:gd name="connsiteX14" fmla="*/ 84224 w 278340"/>
                <a:gd name="connsiteY14" fmla="*/ 8009 h 124758"/>
                <a:gd name="connsiteX15" fmla="*/ 90428 w 278340"/>
                <a:gd name="connsiteY15" fmla="*/ 25729 h 124758"/>
                <a:gd name="connsiteX16" fmla="*/ 87592 w 278340"/>
                <a:gd name="connsiteY16" fmla="*/ 28032 h 124758"/>
                <a:gd name="connsiteX17" fmla="*/ 83691 w 278340"/>
                <a:gd name="connsiteY17" fmla="*/ 22538 h 124758"/>
                <a:gd name="connsiteX18" fmla="*/ 70743 w 278340"/>
                <a:gd name="connsiteY18" fmla="*/ 3578 h 124758"/>
                <a:gd name="connsiteX19" fmla="*/ 64895 w 278340"/>
                <a:gd name="connsiteY19" fmla="*/ 12256 h 124758"/>
                <a:gd name="connsiteX20" fmla="*/ 65778 w 278340"/>
                <a:gd name="connsiteY20" fmla="*/ 19529 h 124758"/>
                <a:gd name="connsiteX21" fmla="*/ 90428 w 278340"/>
                <a:gd name="connsiteY21" fmla="*/ 118055 h 124758"/>
                <a:gd name="connsiteX22" fmla="*/ 52662 w 278340"/>
                <a:gd name="connsiteY22" fmla="*/ 22538 h 124758"/>
                <a:gd name="connsiteX23" fmla="*/ 43613 w 278340"/>
                <a:gd name="connsiteY23" fmla="*/ 10668 h 124758"/>
                <a:gd name="connsiteX24" fmla="*/ 27304 w 278340"/>
                <a:gd name="connsiteY24" fmla="*/ 3578 h 124758"/>
                <a:gd name="connsiteX25" fmla="*/ 14355 w 278340"/>
                <a:gd name="connsiteY25" fmla="*/ 20767 h 124758"/>
                <a:gd name="connsiteX26" fmla="*/ 23578 w 278340"/>
                <a:gd name="connsiteY26" fmla="*/ 56743 h 124758"/>
                <a:gd name="connsiteX27" fmla="*/ 45743 w 278340"/>
                <a:gd name="connsiteY27" fmla="*/ 73576 h 124758"/>
                <a:gd name="connsiteX28" fmla="*/ 61528 w 278340"/>
                <a:gd name="connsiteY28" fmla="*/ 58157 h 124758"/>
                <a:gd name="connsiteX29" fmla="*/ 60995 w 278340"/>
                <a:gd name="connsiteY29" fmla="*/ 55679 h 124758"/>
                <a:gd name="connsiteX30" fmla="*/ 52662 w 278340"/>
                <a:gd name="connsiteY30" fmla="*/ 22538 h 124758"/>
                <a:gd name="connsiteX31" fmla="*/ 134207 w 278340"/>
                <a:gd name="connsiteY31" fmla="*/ 40792 h 124758"/>
                <a:gd name="connsiteX32" fmla="*/ 162750 w 278340"/>
                <a:gd name="connsiteY32" fmla="*/ 44515 h 124758"/>
                <a:gd name="connsiteX33" fmla="*/ 178353 w 278340"/>
                <a:gd name="connsiteY33" fmla="*/ 62944 h 124758"/>
                <a:gd name="connsiteX34" fmla="*/ 156371 w 278340"/>
                <a:gd name="connsiteY34" fmla="*/ 78539 h 124758"/>
                <a:gd name="connsiteX35" fmla="*/ 106363 w 278340"/>
                <a:gd name="connsiteY35" fmla="*/ 31931 h 124758"/>
                <a:gd name="connsiteX36" fmla="*/ 138282 w 278340"/>
                <a:gd name="connsiteY36" fmla="*/ -1384 h 124758"/>
                <a:gd name="connsiteX37" fmla="*/ 182253 w 278340"/>
                <a:gd name="connsiteY37" fmla="*/ 18639 h 124758"/>
                <a:gd name="connsiteX38" fmla="*/ 179242 w 278340"/>
                <a:gd name="connsiteY38" fmla="*/ 21649 h 124758"/>
                <a:gd name="connsiteX39" fmla="*/ 176406 w 278340"/>
                <a:gd name="connsiteY39" fmla="*/ 19878 h 124758"/>
                <a:gd name="connsiteX40" fmla="*/ 138640 w 278340"/>
                <a:gd name="connsiteY40" fmla="*/ 3578 h 124758"/>
                <a:gd name="connsiteX41" fmla="*/ 120908 w 278340"/>
                <a:gd name="connsiteY41" fmla="*/ 25016 h 124758"/>
                <a:gd name="connsiteX42" fmla="*/ 123038 w 278340"/>
                <a:gd name="connsiteY42" fmla="*/ 40792 h 124758"/>
                <a:gd name="connsiteX43" fmla="*/ 134207 w 278340"/>
                <a:gd name="connsiteY43" fmla="*/ 40792 h 124758"/>
                <a:gd name="connsiteX44" fmla="*/ 124451 w 278340"/>
                <a:gd name="connsiteY44" fmla="*/ 45754 h 124758"/>
                <a:gd name="connsiteX45" fmla="*/ 156371 w 278340"/>
                <a:gd name="connsiteY45" fmla="*/ 73576 h 124758"/>
                <a:gd name="connsiteX46" fmla="*/ 170734 w 278340"/>
                <a:gd name="connsiteY46" fmla="*/ 62944 h 124758"/>
                <a:gd name="connsiteX47" fmla="*/ 133142 w 278340"/>
                <a:gd name="connsiteY47" fmla="*/ 45754 h 124758"/>
                <a:gd name="connsiteX48" fmla="*/ 124451 w 278340"/>
                <a:gd name="connsiteY48" fmla="*/ 45754 h 124758"/>
                <a:gd name="connsiteX49" fmla="*/ 268236 w 278340"/>
                <a:gd name="connsiteY49" fmla="*/ 68263 h 124758"/>
                <a:gd name="connsiteX50" fmla="*/ 259193 w 278340"/>
                <a:gd name="connsiteY50" fmla="*/ 58339 h 124758"/>
                <a:gd name="connsiteX51" fmla="*/ 266105 w 278340"/>
                <a:gd name="connsiteY51" fmla="*/ 51780 h 124758"/>
                <a:gd name="connsiteX52" fmla="*/ 276218 w 278340"/>
                <a:gd name="connsiteY52" fmla="*/ 63120 h 124758"/>
                <a:gd name="connsiteX53" fmla="*/ 252807 w 278340"/>
                <a:gd name="connsiteY53" fmla="*/ 78539 h 124758"/>
                <a:gd name="connsiteX54" fmla="*/ 201567 w 278340"/>
                <a:gd name="connsiteY54" fmla="*/ 29446 h 124758"/>
                <a:gd name="connsiteX55" fmla="*/ 234368 w 278340"/>
                <a:gd name="connsiteY55" fmla="*/ -1384 h 124758"/>
                <a:gd name="connsiteX56" fmla="*/ 278340 w 278340"/>
                <a:gd name="connsiteY56" fmla="*/ 18639 h 124758"/>
                <a:gd name="connsiteX57" fmla="*/ 275328 w 278340"/>
                <a:gd name="connsiteY57" fmla="*/ 21649 h 124758"/>
                <a:gd name="connsiteX58" fmla="*/ 272493 w 278340"/>
                <a:gd name="connsiteY58" fmla="*/ 19878 h 124758"/>
                <a:gd name="connsiteX59" fmla="*/ 234726 w 278340"/>
                <a:gd name="connsiteY59" fmla="*/ 3578 h 124758"/>
                <a:gd name="connsiteX60" fmla="*/ 216280 w 278340"/>
                <a:gd name="connsiteY60" fmla="*/ 23245 h 124758"/>
                <a:gd name="connsiteX61" fmla="*/ 227990 w 278340"/>
                <a:gd name="connsiteY61" fmla="*/ 59934 h 124758"/>
                <a:gd name="connsiteX62" fmla="*/ 252807 w 278340"/>
                <a:gd name="connsiteY62" fmla="*/ 73576 h 124758"/>
                <a:gd name="connsiteX63" fmla="*/ 268236 w 278340"/>
                <a:gd name="connsiteY63" fmla="*/ 68263 h 124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278340" h="124758">
                  <a:moveTo>
                    <a:pt x="90428" y="118055"/>
                  </a:moveTo>
                  <a:cubicBezTo>
                    <a:pt x="90603" y="118412"/>
                    <a:pt x="91135" y="120715"/>
                    <a:pt x="91135" y="120898"/>
                  </a:cubicBezTo>
                  <a:cubicBezTo>
                    <a:pt x="91135" y="121778"/>
                    <a:pt x="90428" y="123374"/>
                    <a:pt x="88300" y="123374"/>
                  </a:cubicBezTo>
                  <a:cubicBezTo>
                    <a:pt x="84748" y="123374"/>
                    <a:pt x="70036" y="121961"/>
                    <a:pt x="65603" y="121603"/>
                  </a:cubicBezTo>
                  <a:cubicBezTo>
                    <a:pt x="64181" y="121429"/>
                    <a:pt x="61702" y="121246"/>
                    <a:pt x="61702" y="117531"/>
                  </a:cubicBezTo>
                  <a:cubicBezTo>
                    <a:pt x="61702" y="115045"/>
                    <a:pt x="64181" y="115045"/>
                    <a:pt x="66310" y="115045"/>
                  </a:cubicBezTo>
                  <a:cubicBezTo>
                    <a:pt x="74826" y="115045"/>
                    <a:pt x="74826" y="113807"/>
                    <a:pt x="74826" y="112385"/>
                  </a:cubicBezTo>
                  <a:cubicBezTo>
                    <a:pt x="74826" y="111146"/>
                    <a:pt x="74469" y="110083"/>
                    <a:pt x="74111" y="108487"/>
                  </a:cubicBezTo>
                  <a:lnTo>
                    <a:pt x="64006" y="68082"/>
                  </a:lnTo>
                  <a:cubicBezTo>
                    <a:pt x="60280" y="73933"/>
                    <a:pt x="54251" y="78539"/>
                    <a:pt x="45743" y="78539"/>
                  </a:cubicBezTo>
                  <a:cubicBezTo>
                    <a:pt x="23046" y="78539"/>
                    <a:pt x="0" y="53551"/>
                    <a:pt x="0" y="28032"/>
                  </a:cubicBezTo>
                  <a:cubicBezTo>
                    <a:pt x="0" y="10842"/>
                    <a:pt x="11519" y="-1384"/>
                    <a:pt x="26772" y="-1384"/>
                  </a:cubicBezTo>
                  <a:cubicBezTo>
                    <a:pt x="36345" y="-1384"/>
                    <a:pt x="44853" y="4110"/>
                    <a:pt x="51947" y="11017"/>
                  </a:cubicBezTo>
                  <a:cubicBezTo>
                    <a:pt x="55315" y="385"/>
                    <a:pt x="65603" y="-1384"/>
                    <a:pt x="70210" y="-1384"/>
                  </a:cubicBezTo>
                  <a:cubicBezTo>
                    <a:pt x="76598" y="-1384"/>
                    <a:pt x="81030" y="2515"/>
                    <a:pt x="84224" y="8009"/>
                  </a:cubicBezTo>
                  <a:cubicBezTo>
                    <a:pt x="88124" y="14916"/>
                    <a:pt x="90428" y="25016"/>
                    <a:pt x="90428" y="25729"/>
                  </a:cubicBezTo>
                  <a:cubicBezTo>
                    <a:pt x="90428" y="28032"/>
                    <a:pt x="88124" y="28032"/>
                    <a:pt x="87592" y="28032"/>
                  </a:cubicBezTo>
                  <a:cubicBezTo>
                    <a:pt x="85106" y="28032"/>
                    <a:pt x="84931" y="27327"/>
                    <a:pt x="83691" y="22538"/>
                  </a:cubicBezTo>
                  <a:cubicBezTo>
                    <a:pt x="81563" y="14035"/>
                    <a:pt x="78194" y="3578"/>
                    <a:pt x="70743" y="3578"/>
                  </a:cubicBezTo>
                  <a:cubicBezTo>
                    <a:pt x="66135" y="3578"/>
                    <a:pt x="64895" y="7477"/>
                    <a:pt x="64895" y="12256"/>
                  </a:cubicBezTo>
                  <a:cubicBezTo>
                    <a:pt x="64895" y="15631"/>
                    <a:pt x="65245" y="17219"/>
                    <a:pt x="65778" y="19529"/>
                  </a:cubicBezTo>
                  <a:lnTo>
                    <a:pt x="90428" y="118055"/>
                  </a:lnTo>
                  <a:close/>
                  <a:moveTo>
                    <a:pt x="52662" y="22538"/>
                  </a:moveTo>
                  <a:cubicBezTo>
                    <a:pt x="51414" y="17575"/>
                    <a:pt x="47514" y="14035"/>
                    <a:pt x="43613" y="10668"/>
                  </a:cubicBezTo>
                  <a:cubicBezTo>
                    <a:pt x="42016" y="9246"/>
                    <a:pt x="34930" y="3578"/>
                    <a:pt x="27304" y="3578"/>
                  </a:cubicBezTo>
                  <a:cubicBezTo>
                    <a:pt x="20742" y="3578"/>
                    <a:pt x="14355" y="8183"/>
                    <a:pt x="14355" y="20767"/>
                  </a:cubicBezTo>
                  <a:cubicBezTo>
                    <a:pt x="14355" y="30160"/>
                    <a:pt x="19503" y="49653"/>
                    <a:pt x="23578" y="56743"/>
                  </a:cubicBezTo>
                  <a:cubicBezTo>
                    <a:pt x="31737" y="70915"/>
                    <a:pt x="40777" y="73576"/>
                    <a:pt x="45743" y="73576"/>
                  </a:cubicBezTo>
                  <a:cubicBezTo>
                    <a:pt x="58151" y="73576"/>
                    <a:pt x="61528" y="60110"/>
                    <a:pt x="61528" y="58157"/>
                  </a:cubicBezTo>
                  <a:cubicBezTo>
                    <a:pt x="61528" y="57450"/>
                    <a:pt x="61170" y="56211"/>
                    <a:pt x="60995" y="55679"/>
                  </a:cubicBezTo>
                  <a:lnTo>
                    <a:pt x="52662" y="22538"/>
                  </a:lnTo>
                  <a:close/>
                  <a:moveTo>
                    <a:pt x="134207" y="40792"/>
                  </a:moveTo>
                  <a:cubicBezTo>
                    <a:pt x="139172" y="40792"/>
                    <a:pt x="153177" y="41150"/>
                    <a:pt x="162750" y="44515"/>
                  </a:cubicBezTo>
                  <a:cubicBezTo>
                    <a:pt x="175874" y="49121"/>
                    <a:pt x="178353" y="57625"/>
                    <a:pt x="178353" y="62944"/>
                  </a:cubicBezTo>
                  <a:cubicBezTo>
                    <a:pt x="178353" y="72694"/>
                    <a:pt x="168605" y="78539"/>
                    <a:pt x="156371" y="78539"/>
                  </a:cubicBezTo>
                  <a:cubicBezTo>
                    <a:pt x="135089" y="78539"/>
                    <a:pt x="106363" y="62237"/>
                    <a:pt x="106363" y="31931"/>
                  </a:cubicBezTo>
                  <a:cubicBezTo>
                    <a:pt x="106363" y="14035"/>
                    <a:pt x="117539" y="-1384"/>
                    <a:pt x="138282" y="-1384"/>
                  </a:cubicBezTo>
                  <a:cubicBezTo>
                    <a:pt x="168247" y="-1384"/>
                    <a:pt x="182253" y="16155"/>
                    <a:pt x="182253" y="18639"/>
                  </a:cubicBezTo>
                  <a:cubicBezTo>
                    <a:pt x="182253" y="19703"/>
                    <a:pt x="180665" y="21649"/>
                    <a:pt x="179242" y="21649"/>
                  </a:cubicBezTo>
                  <a:cubicBezTo>
                    <a:pt x="178177" y="21649"/>
                    <a:pt x="177820" y="21300"/>
                    <a:pt x="176406" y="19878"/>
                  </a:cubicBezTo>
                  <a:cubicBezTo>
                    <a:pt x="162575" y="3578"/>
                    <a:pt x="141825" y="3578"/>
                    <a:pt x="138640" y="3578"/>
                  </a:cubicBezTo>
                  <a:cubicBezTo>
                    <a:pt x="127994" y="3578"/>
                    <a:pt x="120908" y="10668"/>
                    <a:pt x="120908" y="25016"/>
                  </a:cubicBezTo>
                  <a:cubicBezTo>
                    <a:pt x="120908" y="27500"/>
                    <a:pt x="120908" y="31042"/>
                    <a:pt x="123038" y="40792"/>
                  </a:cubicBezTo>
                  <a:lnTo>
                    <a:pt x="134207" y="40792"/>
                  </a:lnTo>
                  <a:close/>
                  <a:moveTo>
                    <a:pt x="124451" y="45754"/>
                  </a:moveTo>
                  <a:cubicBezTo>
                    <a:pt x="131720" y="71447"/>
                    <a:pt x="151406" y="73576"/>
                    <a:pt x="156371" y="73576"/>
                  </a:cubicBezTo>
                  <a:cubicBezTo>
                    <a:pt x="164172" y="73576"/>
                    <a:pt x="170734" y="69678"/>
                    <a:pt x="170734" y="62944"/>
                  </a:cubicBezTo>
                  <a:cubicBezTo>
                    <a:pt x="170734" y="45754"/>
                    <a:pt x="140768" y="45754"/>
                    <a:pt x="133142" y="45754"/>
                  </a:cubicBezTo>
                  <a:lnTo>
                    <a:pt x="124451" y="45754"/>
                  </a:lnTo>
                  <a:close/>
                  <a:moveTo>
                    <a:pt x="268236" y="68263"/>
                  </a:moveTo>
                  <a:cubicBezTo>
                    <a:pt x="261855" y="67200"/>
                    <a:pt x="259193" y="62237"/>
                    <a:pt x="259193" y="58339"/>
                  </a:cubicBezTo>
                  <a:cubicBezTo>
                    <a:pt x="259193" y="53551"/>
                    <a:pt x="262920" y="51780"/>
                    <a:pt x="266105" y="51780"/>
                  </a:cubicBezTo>
                  <a:cubicBezTo>
                    <a:pt x="270007" y="51780"/>
                    <a:pt x="276218" y="54615"/>
                    <a:pt x="276218" y="63120"/>
                  </a:cubicBezTo>
                  <a:cubicBezTo>
                    <a:pt x="276218" y="75172"/>
                    <a:pt x="262389" y="78539"/>
                    <a:pt x="252807" y="78539"/>
                  </a:cubicBezTo>
                  <a:cubicBezTo>
                    <a:pt x="226210" y="78539"/>
                    <a:pt x="201567" y="54083"/>
                    <a:pt x="201567" y="29446"/>
                  </a:cubicBezTo>
                  <a:cubicBezTo>
                    <a:pt x="201567" y="14209"/>
                    <a:pt x="212205" y="-1384"/>
                    <a:pt x="234368" y="-1384"/>
                  </a:cubicBezTo>
                  <a:cubicBezTo>
                    <a:pt x="264333" y="-1384"/>
                    <a:pt x="278340" y="16155"/>
                    <a:pt x="278340" y="18639"/>
                  </a:cubicBezTo>
                  <a:cubicBezTo>
                    <a:pt x="278340" y="19703"/>
                    <a:pt x="276752" y="21649"/>
                    <a:pt x="275328" y="21649"/>
                  </a:cubicBezTo>
                  <a:cubicBezTo>
                    <a:pt x="274265" y="21649"/>
                    <a:pt x="273907" y="21300"/>
                    <a:pt x="272493" y="19878"/>
                  </a:cubicBezTo>
                  <a:cubicBezTo>
                    <a:pt x="258662" y="3578"/>
                    <a:pt x="237912" y="3578"/>
                    <a:pt x="234726" y="3578"/>
                  </a:cubicBezTo>
                  <a:cubicBezTo>
                    <a:pt x="221960" y="3578"/>
                    <a:pt x="216280" y="12256"/>
                    <a:pt x="216280" y="23245"/>
                  </a:cubicBezTo>
                  <a:cubicBezTo>
                    <a:pt x="216280" y="28390"/>
                    <a:pt x="218766" y="47700"/>
                    <a:pt x="227990" y="59934"/>
                  </a:cubicBezTo>
                  <a:cubicBezTo>
                    <a:pt x="234726" y="68614"/>
                    <a:pt x="243940" y="73576"/>
                    <a:pt x="252807" y="73576"/>
                  </a:cubicBezTo>
                  <a:cubicBezTo>
                    <a:pt x="255293" y="73576"/>
                    <a:pt x="263802" y="73226"/>
                    <a:pt x="268236" y="68263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994" name="任意多边形: 形状 993">
              <a:extLst>
                <a:ext uri="{FF2B5EF4-FFF2-40B4-BE49-F238E27FC236}">
                  <a16:creationId xmlns:a16="http://schemas.microsoft.com/office/drawing/2014/main" id="{DDD3752A-F2B6-AC86-BD66-C0EA2284E748}"/>
                </a:ext>
              </a:extLst>
            </p:cNvPr>
            <p:cNvSpPr/>
            <p:nvPr>
              <p:custDataLst>
                <p:tags r:id="rId92"/>
              </p:custDataLst>
            </p:nvPr>
          </p:nvSpPr>
          <p:spPr>
            <a:xfrm flipV="1">
              <a:off x="9035119" y="-14040765"/>
              <a:ext cx="73762" cy="13648"/>
            </a:xfrm>
            <a:custGeom>
              <a:avLst/>
              <a:gdLst>
                <a:gd name="connsiteX0" fmla="*/ 73762 w 73762"/>
                <a:gd name="connsiteY0" fmla="*/ 5363 h 13648"/>
                <a:gd name="connsiteX1" fmla="*/ 64896 w 73762"/>
                <a:gd name="connsiteY1" fmla="*/ 12270 h 13648"/>
                <a:gd name="connsiteX2" fmla="*/ 8866 w 73762"/>
                <a:gd name="connsiteY2" fmla="*/ 12270 h 13648"/>
                <a:gd name="connsiteX3" fmla="*/ 0 w 73762"/>
                <a:gd name="connsiteY3" fmla="*/ 5538 h 13648"/>
                <a:gd name="connsiteX4" fmla="*/ 8866 w 73762"/>
                <a:gd name="connsiteY4" fmla="*/ -1378 h 13648"/>
                <a:gd name="connsiteX5" fmla="*/ 64896 w 73762"/>
                <a:gd name="connsiteY5" fmla="*/ -1378 h 13648"/>
                <a:gd name="connsiteX6" fmla="*/ 73762 w 73762"/>
                <a:gd name="connsiteY6" fmla="*/ 5363 h 13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762" h="13648">
                  <a:moveTo>
                    <a:pt x="73762" y="5363"/>
                  </a:moveTo>
                  <a:cubicBezTo>
                    <a:pt x="73762" y="12270"/>
                    <a:pt x="67025" y="12270"/>
                    <a:pt x="64896" y="12270"/>
                  </a:cubicBezTo>
                  <a:lnTo>
                    <a:pt x="8866" y="12270"/>
                  </a:lnTo>
                  <a:cubicBezTo>
                    <a:pt x="6919" y="12270"/>
                    <a:pt x="0" y="12270"/>
                    <a:pt x="0" y="5538"/>
                  </a:cubicBezTo>
                  <a:cubicBezTo>
                    <a:pt x="0" y="-1378"/>
                    <a:pt x="6737" y="-1378"/>
                    <a:pt x="8866" y="-1378"/>
                  </a:cubicBezTo>
                  <a:lnTo>
                    <a:pt x="64896" y="-1378"/>
                  </a:lnTo>
                  <a:cubicBezTo>
                    <a:pt x="66850" y="-1378"/>
                    <a:pt x="73762" y="-1378"/>
                    <a:pt x="73762" y="5363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995" name="任意多边形: 形状 994">
              <a:extLst>
                <a:ext uri="{FF2B5EF4-FFF2-40B4-BE49-F238E27FC236}">
                  <a16:creationId xmlns:a16="http://schemas.microsoft.com/office/drawing/2014/main" id="{E9520E44-B038-0B56-116D-B6B7B044F1DB}"/>
                </a:ext>
              </a:extLst>
            </p:cNvPr>
            <p:cNvSpPr/>
            <p:nvPr>
              <p:custDataLst>
                <p:tags r:id="rId93"/>
              </p:custDataLst>
            </p:nvPr>
          </p:nvSpPr>
          <p:spPr>
            <a:xfrm flipV="1">
              <a:off x="9131740" y="-14128843"/>
              <a:ext cx="184211" cy="79922"/>
            </a:xfrm>
            <a:custGeom>
              <a:avLst/>
              <a:gdLst>
                <a:gd name="connsiteX0" fmla="*/ 63832 w 184211"/>
                <a:gd name="connsiteY0" fmla="*/ 67018 h 79922"/>
                <a:gd name="connsiteX1" fmla="*/ 56380 w 184211"/>
                <a:gd name="connsiteY1" fmla="*/ 58691 h 79922"/>
                <a:gd name="connsiteX2" fmla="*/ 62235 w 184211"/>
                <a:gd name="connsiteY2" fmla="*/ 53021 h 79922"/>
                <a:gd name="connsiteX3" fmla="*/ 70743 w 184211"/>
                <a:gd name="connsiteY3" fmla="*/ 63121 h 79922"/>
                <a:gd name="connsiteX4" fmla="*/ 47165 w 184211"/>
                <a:gd name="connsiteY4" fmla="*/ 78540 h 79922"/>
                <a:gd name="connsiteX5" fmla="*/ 14538 w 184211"/>
                <a:gd name="connsiteY5" fmla="*/ 52663 h 79922"/>
                <a:gd name="connsiteX6" fmla="*/ 20742 w 184211"/>
                <a:gd name="connsiteY6" fmla="*/ 39730 h 79922"/>
                <a:gd name="connsiteX7" fmla="*/ 40777 w 184211"/>
                <a:gd name="connsiteY7" fmla="*/ 33355 h 79922"/>
                <a:gd name="connsiteX8" fmla="*/ 55856 w 184211"/>
                <a:gd name="connsiteY8" fmla="*/ 21651 h 79922"/>
                <a:gd name="connsiteX9" fmla="*/ 46458 w 184211"/>
                <a:gd name="connsiteY9" fmla="*/ 7479 h 79922"/>
                <a:gd name="connsiteX10" fmla="*/ 28726 w 184211"/>
                <a:gd name="connsiteY10" fmla="*/ 3580 h 79922"/>
                <a:gd name="connsiteX11" fmla="*/ 7444 w 184211"/>
                <a:gd name="connsiteY11" fmla="*/ 11019 h 79922"/>
                <a:gd name="connsiteX12" fmla="*/ 17199 w 184211"/>
                <a:gd name="connsiteY12" fmla="*/ 21119 h 79922"/>
                <a:gd name="connsiteX13" fmla="*/ 10280 w 184211"/>
                <a:gd name="connsiteY13" fmla="*/ 27677 h 79922"/>
                <a:gd name="connsiteX14" fmla="*/ 0 w 184211"/>
                <a:gd name="connsiteY14" fmla="*/ 15806 h 79922"/>
                <a:gd name="connsiteX15" fmla="*/ 28544 w 184211"/>
                <a:gd name="connsiteY15" fmla="*/ -1382 h 79922"/>
                <a:gd name="connsiteX16" fmla="*/ 67200 w 184211"/>
                <a:gd name="connsiteY16" fmla="*/ 27860 h 79922"/>
                <a:gd name="connsiteX17" fmla="*/ 42732 w 184211"/>
                <a:gd name="connsiteY17" fmla="*/ 48591 h 79922"/>
                <a:gd name="connsiteX18" fmla="*/ 35638 w 184211"/>
                <a:gd name="connsiteY18" fmla="*/ 50011 h 79922"/>
                <a:gd name="connsiteX19" fmla="*/ 25882 w 184211"/>
                <a:gd name="connsiteY19" fmla="*/ 58872 h 79922"/>
                <a:gd name="connsiteX20" fmla="*/ 32977 w 184211"/>
                <a:gd name="connsiteY20" fmla="*/ 70211 h 79922"/>
                <a:gd name="connsiteX21" fmla="*/ 46990 w 184211"/>
                <a:gd name="connsiteY21" fmla="*/ 73578 h 79922"/>
                <a:gd name="connsiteX22" fmla="*/ 63832 w 184211"/>
                <a:gd name="connsiteY22" fmla="*/ 67018 h 79922"/>
                <a:gd name="connsiteX23" fmla="*/ 157789 w 184211"/>
                <a:gd name="connsiteY23" fmla="*/ 68084 h 79922"/>
                <a:gd name="connsiteX24" fmla="*/ 139526 w 184211"/>
                <a:gd name="connsiteY24" fmla="*/ 78540 h 79922"/>
                <a:gd name="connsiteX25" fmla="*/ 93783 w 184211"/>
                <a:gd name="connsiteY25" fmla="*/ 28034 h 79922"/>
                <a:gd name="connsiteX26" fmla="*/ 120555 w 184211"/>
                <a:gd name="connsiteY26" fmla="*/ -1382 h 79922"/>
                <a:gd name="connsiteX27" fmla="*/ 145730 w 184211"/>
                <a:gd name="connsiteY27" fmla="*/ 11019 h 79922"/>
                <a:gd name="connsiteX28" fmla="*/ 163993 w 184211"/>
                <a:gd name="connsiteY28" fmla="*/ -1382 h 79922"/>
                <a:gd name="connsiteX29" fmla="*/ 178007 w 184211"/>
                <a:gd name="connsiteY29" fmla="*/ 8011 h 79922"/>
                <a:gd name="connsiteX30" fmla="*/ 184211 w 184211"/>
                <a:gd name="connsiteY30" fmla="*/ 25731 h 79922"/>
                <a:gd name="connsiteX31" fmla="*/ 181375 w 184211"/>
                <a:gd name="connsiteY31" fmla="*/ 28034 h 79922"/>
                <a:gd name="connsiteX32" fmla="*/ 177475 w 184211"/>
                <a:gd name="connsiteY32" fmla="*/ 22540 h 79922"/>
                <a:gd name="connsiteX33" fmla="*/ 164526 w 184211"/>
                <a:gd name="connsiteY33" fmla="*/ 3580 h 79922"/>
                <a:gd name="connsiteX34" fmla="*/ 158679 w 184211"/>
                <a:gd name="connsiteY34" fmla="*/ 12258 h 79922"/>
                <a:gd name="connsiteX35" fmla="*/ 161332 w 184211"/>
                <a:gd name="connsiteY35" fmla="*/ 26265 h 79922"/>
                <a:gd name="connsiteX36" fmla="*/ 165233 w 184211"/>
                <a:gd name="connsiteY36" fmla="*/ 42216 h 79922"/>
                <a:gd name="connsiteX37" fmla="*/ 168784 w 184211"/>
                <a:gd name="connsiteY37" fmla="*/ 55681 h 79922"/>
                <a:gd name="connsiteX38" fmla="*/ 171977 w 184211"/>
                <a:gd name="connsiteY38" fmla="*/ 69504 h 79922"/>
                <a:gd name="connsiteX39" fmla="*/ 165948 w 184211"/>
                <a:gd name="connsiteY39" fmla="*/ 75174 h 79922"/>
                <a:gd name="connsiteX40" fmla="*/ 157789 w 184211"/>
                <a:gd name="connsiteY40" fmla="*/ 68084 h 79922"/>
                <a:gd name="connsiteX41" fmla="*/ 146445 w 184211"/>
                <a:gd name="connsiteY41" fmla="*/ 22540 h 79922"/>
                <a:gd name="connsiteX42" fmla="*/ 137397 w 184211"/>
                <a:gd name="connsiteY42" fmla="*/ 10670 h 79922"/>
                <a:gd name="connsiteX43" fmla="*/ 121087 w 184211"/>
                <a:gd name="connsiteY43" fmla="*/ 3580 h 79922"/>
                <a:gd name="connsiteX44" fmla="*/ 108138 w 184211"/>
                <a:gd name="connsiteY44" fmla="*/ 20769 h 79922"/>
                <a:gd name="connsiteX45" fmla="*/ 117361 w 184211"/>
                <a:gd name="connsiteY45" fmla="*/ 56745 h 79922"/>
                <a:gd name="connsiteX46" fmla="*/ 139526 w 184211"/>
                <a:gd name="connsiteY46" fmla="*/ 73578 h 79922"/>
                <a:gd name="connsiteX47" fmla="*/ 155311 w 184211"/>
                <a:gd name="connsiteY47" fmla="*/ 58159 h 79922"/>
                <a:gd name="connsiteX48" fmla="*/ 154779 w 184211"/>
                <a:gd name="connsiteY48" fmla="*/ 55681 h 79922"/>
                <a:gd name="connsiteX49" fmla="*/ 146445 w 184211"/>
                <a:gd name="connsiteY49" fmla="*/ 22540 h 79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84211" h="79922">
                  <a:moveTo>
                    <a:pt x="63832" y="67018"/>
                  </a:moveTo>
                  <a:cubicBezTo>
                    <a:pt x="59224" y="65955"/>
                    <a:pt x="56380" y="62239"/>
                    <a:pt x="56380" y="58691"/>
                  </a:cubicBezTo>
                  <a:cubicBezTo>
                    <a:pt x="56380" y="54617"/>
                    <a:pt x="59931" y="53021"/>
                    <a:pt x="62235" y="53021"/>
                  </a:cubicBezTo>
                  <a:cubicBezTo>
                    <a:pt x="64006" y="53021"/>
                    <a:pt x="70743" y="54085"/>
                    <a:pt x="70743" y="63121"/>
                  </a:cubicBezTo>
                  <a:cubicBezTo>
                    <a:pt x="70743" y="74642"/>
                    <a:pt x="57977" y="78540"/>
                    <a:pt x="47165" y="78540"/>
                  </a:cubicBezTo>
                  <a:cubicBezTo>
                    <a:pt x="19504" y="78540"/>
                    <a:pt x="14538" y="58159"/>
                    <a:pt x="14538" y="52663"/>
                  </a:cubicBezTo>
                  <a:cubicBezTo>
                    <a:pt x="14538" y="46114"/>
                    <a:pt x="18264" y="41857"/>
                    <a:pt x="20742" y="39730"/>
                  </a:cubicBezTo>
                  <a:cubicBezTo>
                    <a:pt x="25350" y="36189"/>
                    <a:pt x="28544" y="35474"/>
                    <a:pt x="40777" y="33355"/>
                  </a:cubicBezTo>
                  <a:cubicBezTo>
                    <a:pt x="44504" y="32640"/>
                    <a:pt x="55856" y="30512"/>
                    <a:pt x="55856" y="21651"/>
                  </a:cubicBezTo>
                  <a:cubicBezTo>
                    <a:pt x="55856" y="18641"/>
                    <a:pt x="53902" y="11909"/>
                    <a:pt x="46458" y="7479"/>
                  </a:cubicBezTo>
                  <a:cubicBezTo>
                    <a:pt x="39538" y="3580"/>
                    <a:pt x="30847" y="3580"/>
                    <a:pt x="28726" y="3580"/>
                  </a:cubicBezTo>
                  <a:cubicBezTo>
                    <a:pt x="21632" y="3580"/>
                    <a:pt x="11528" y="5176"/>
                    <a:pt x="7444" y="11019"/>
                  </a:cubicBezTo>
                  <a:cubicBezTo>
                    <a:pt x="13299" y="11726"/>
                    <a:pt x="17199" y="16157"/>
                    <a:pt x="17199" y="21119"/>
                  </a:cubicBezTo>
                  <a:cubicBezTo>
                    <a:pt x="17199" y="25550"/>
                    <a:pt x="14006" y="27677"/>
                    <a:pt x="10280" y="27677"/>
                  </a:cubicBezTo>
                  <a:cubicBezTo>
                    <a:pt x="5140" y="27677"/>
                    <a:pt x="0" y="23603"/>
                    <a:pt x="0" y="15806"/>
                  </a:cubicBezTo>
                  <a:cubicBezTo>
                    <a:pt x="0" y="5176"/>
                    <a:pt x="11344" y="-1382"/>
                    <a:pt x="28544" y="-1382"/>
                  </a:cubicBezTo>
                  <a:cubicBezTo>
                    <a:pt x="61170" y="-1382"/>
                    <a:pt x="67200" y="20944"/>
                    <a:pt x="67200" y="27860"/>
                  </a:cubicBezTo>
                  <a:cubicBezTo>
                    <a:pt x="67200" y="44160"/>
                    <a:pt x="49294" y="47352"/>
                    <a:pt x="42732" y="48591"/>
                  </a:cubicBezTo>
                  <a:cubicBezTo>
                    <a:pt x="41135" y="48947"/>
                    <a:pt x="36702" y="49655"/>
                    <a:pt x="35638" y="50011"/>
                  </a:cubicBezTo>
                  <a:cubicBezTo>
                    <a:pt x="29076" y="51250"/>
                    <a:pt x="25882" y="54974"/>
                    <a:pt x="25882" y="58872"/>
                  </a:cubicBezTo>
                  <a:cubicBezTo>
                    <a:pt x="25882" y="62946"/>
                    <a:pt x="29076" y="67733"/>
                    <a:pt x="32977" y="70211"/>
                  </a:cubicBezTo>
                  <a:cubicBezTo>
                    <a:pt x="37767" y="73228"/>
                    <a:pt x="43971" y="73578"/>
                    <a:pt x="46990" y="73578"/>
                  </a:cubicBezTo>
                  <a:cubicBezTo>
                    <a:pt x="50708" y="73578"/>
                    <a:pt x="59931" y="73046"/>
                    <a:pt x="63832" y="67018"/>
                  </a:cubicBezTo>
                  <a:close/>
                  <a:moveTo>
                    <a:pt x="157789" y="68084"/>
                  </a:moveTo>
                  <a:cubicBezTo>
                    <a:pt x="154063" y="73935"/>
                    <a:pt x="148034" y="78540"/>
                    <a:pt x="139526" y="78540"/>
                  </a:cubicBezTo>
                  <a:cubicBezTo>
                    <a:pt x="116830" y="78540"/>
                    <a:pt x="93783" y="53553"/>
                    <a:pt x="93783" y="28034"/>
                  </a:cubicBezTo>
                  <a:cubicBezTo>
                    <a:pt x="93783" y="10844"/>
                    <a:pt x="105302" y="-1382"/>
                    <a:pt x="120555" y="-1382"/>
                  </a:cubicBezTo>
                  <a:cubicBezTo>
                    <a:pt x="130128" y="-1382"/>
                    <a:pt x="138636" y="4112"/>
                    <a:pt x="145730" y="11019"/>
                  </a:cubicBezTo>
                  <a:cubicBezTo>
                    <a:pt x="149098" y="387"/>
                    <a:pt x="159386" y="-1382"/>
                    <a:pt x="163993" y="-1382"/>
                  </a:cubicBezTo>
                  <a:cubicBezTo>
                    <a:pt x="170381" y="-1382"/>
                    <a:pt x="174813" y="2516"/>
                    <a:pt x="178007" y="8011"/>
                  </a:cubicBezTo>
                  <a:cubicBezTo>
                    <a:pt x="181908" y="14918"/>
                    <a:pt x="184211" y="25018"/>
                    <a:pt x="184211" y="25731"/>
                  </a:cubicBezTo>
                  <a:cubicBezTo>
                    <a:pt x="184211" y="28034"/>
                    <a:pt x="181908" y="28034"/>
                    <a:pt x="181375" y="28034"/>
                  </a:cubicBezTo>
                  <a:cubicBezTo>
                    <a:pt x="178889" y="28034"/>
                    <a:pt x="178714" y="27328"/>
                    <a:pt x="177475" y="22540"/>
                  </a:cubicBezTo>
                  <a:cubicBezTo>
                    <a:pt x="175346" y="14037"/>
                    <a:pt x="171977" y="3580"/>
                    <a:pt x="164526" y="3580"/>
                  </a:cubicBezTo>
                  <a:cubicBezTo>
                    <a:pt x="159918" y="3580"/>
                    <a:pt x="158679" y="7479"/>
                    <a:pt x="158679" y="12258"/>
                  </a:cubicBezTo>
                  <a:cubicBezTo>
                    <a:pt x="158679" y="15274"/>
                    <a:pt x="160093" y="21651"/>
                    <a:pt x="161332" y="26265"/>
                  </a:cubicBezTo>
                  <a:cubicBezTo>
                    <a:pt x="162579" y="31044"/>
                    <a:pt x="164351" y="38309"/>
                    <a:pt x="165233" y="42216"/>
                  </a:cubicBezTo>
                  <a:lnTo>
                    <a:pt x="168784" y="55681"/>
                  </a:lnTo>
                  <a:cubicBezTo>
                    <a:pt x="169848" y="60287"/>
                    <a:pt x="171977" y="68616"/>
                    <a:pt x="171977" y="69504"/>
                  </a:cubicBezTo>
                  <a:cubicBezTo>
                    <a:pt x="171977" y="73403"/>
                    <a:pt x="168784" y="75174"/>
                    <a:pt x="165948" y="75174"/>
                  </a:cubicBezTo>
                  <a:cubicBezTo>
                    <a:pt x="162929" y="75174"/>
                    <a:pt x="158854" y="73046"/>
                    <a:pt x="157789" y="68084"/>
                  </a:cubicBezTo>
                  <a:close/>
                  <a:moveTo>
                    <a:pt x="146445" y="22540"/>
                  </a:moveTo>
                  <a:cubicBezTo>
                    <a:pt x="145197" y="17577"/>
                    <a:pt x="141297" y="14037"/>
                    <a:pt x="137397" y="10670"/>
                  </a:cubicBezTo>
                  <a:cubicBezTo>
                    <a:pt x="135800" y="9248"/>
                    <a:pt x="128714" y="3580"/>
                    <a:pt x="121087" y="3580"/>
                  </a:cubicBezTo>
                  <a:cubicBezTo>
                    <a:pt x="114525" y="3580"/>
                    <a:pt x="108138" y="8184"/>
                    <a:pt x="108138" y="20769"/>
                  </a:cubicBezTo>
                  <a:cubicBezTo>
                    <a:pt x="108138" y="30162"/>
                    <a:pt x="113286" y="49655"/>
                    <a:pt x="117361" y="56745"/>
                  </a:cubicBezTo>
                  <a:cubicBezTo>
                    <a:pt x="125520" y="70917"/>
                    <a:pt x="134560" y="73578"/>
                    <a:pt x="139526" y="73578"/>
                  </a:cubicBezTo>
                  <a:cubicBezTo>
                    <a:pt x="151934" y="73578"/>
                    <a:pt x="155311" y="60111"/>
                    <a:pt x="155311" y="58159"/>
                  </a:cubicBezTo>
                  <a:cubicBezTo>
                    <a:pt x="155311" y="57452"/>
                    <a:pt x="154953" y="56213"/>
                    <a:pt x="154779" y="55681"/>
                  </a:cubicBezTo>
                  <a:lnTo>
                    <a:pt x="146445" y="22540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996" name="任意多边形: 形状 995">
              <a:extLst>
                <a:ext uri="{FF2B5EF4-FFF2-40B4-BE49-F238E27FC236}">
                  <a16:creationId xmlns:a16="http://schemas.microsoft.com/office/drawing/2014/main" id="{A5F15053-54D2-C1ED-6389-3F3CF7A078F4}"/>
                </a:ext>
              </a:extLst>
            </p:cNvPr>
            <p:cNvSpPr/>
            <p:nvPr>
              <p:custDataLst>
                <p:tags r:id="rId94"/>
              </p:custDataLst>
            </p:nvPr>
          </p:nvSpPr>
          <p:spPr>
            <a:xfrm flipV="1">
              <a:off x="9334684" y="-14040765"/>
              <a:ext cx="73761" cy="13648"/>
            </a:xfrm>
            <a:custGeom>
              <a:avLst/>
              <a:gdLst>
                <a:gd name="connsiteX0" fmla="*/ 73761 w 73761"/>
                <a:gd name="connsiteY0" fmla="*/ 5363 h 13648"/>
                <a:gd name="connsiteX1" fmla="*/ 64896 w 73761"/>
                <a:gd name="connsiteY1" fmla="*/ 12270 h 13648"/>
                <a:gd name="connsiteX2" fmla="*/ 8866 w 73761"/>
                <a:gd name="connsiteY2" fmla="*/ 12270 h 13648"/>
                <a:gd name="connsiteX3" fmla="*/ 0 w 73761"/>
                <a:gd name="connsiteY3" fmla="*/ 5538 h 13648"/>
                <a:gd name="connsiteX4" fmla="*/ 8866 w 73761"/>
                <a:gd name="connsiteY4" fmla="*/ -1378 h 13648"/>
                <a:gd name="connsiteX5" fmla="*/ 64896 w 73761"/>
                <a:gd name="connsiteY5" fmla="*/ -1378 h 13648"/>
                <a:gd name="connsiteX6" fmla="*/ 73761 w 73761"/>
                <a:gd name="connsiteY6" fmla="*/ 5363 h 13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761" h="13648">
                  <a:moveTo>
                    <a:pt x="73761" y="5363"/>
                  </a:moveTo>
                  <a:cubicBezTo>
                    <a:pt x="73761" y="12270"/>
                    <a:pt x="67025" y="12270"/>
                    <a:pt x="64896" y="12270"/>
                  </a:cubicBezTo>
                  <a:lnTo>
                    <a:pt x="8866" y="12270"/>
                  </a:lnTo>
                  <a:cubicBezTo>
                    <a:pt x="6919" y="12270"/>
                    <a:pt x="0" y="12270"/>
                    <a:pt x="0" y="5538"/>
                  </a:cubicBezTo>
                  <a:cubicBezTo>
                    <a:pt x="0" y="-1378"/>
                    <a:pt x="6737" y="-1378"/>
                    <a:pt x="8866" y="-1378"/>
                  </a:cubicBezTo>
                  <a:lnTo>
                    <a:pt x="64896" y="-1378"/>
                  </a:lnTo>
                  <a:cubicBezTo>
                    <a:pt x="66850" y="-1378"/>
                    <a:pt x="73761" y="-1378"/>
                    <a:pt x="73761" y="5363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997" name="任意多边形: 形状 996">
              <a:extLst>
                <a:ext uri="{FF2B5EF4-FFF2-40B4-BE49-F238E27FC236}">
                  <a16:creationId xmlns:a16="http://schemas.microsoft.com/office/drawing/2014/main" id="{8AA27B3A-C3F4-2E4B-3FE4-FA9F81D90813}"/>
                </a:ext>
              </a:extLst>
            </p:cNvPr>
            <p:cNvSpPr/>
            <p:nvPr>
              <p:custDataLst>
                <p:tags r:id="rId95"/>
              </p:custDataLst>
            </p:nvPr>
          </p:nvSpPr>
          <p:spPr>
            <a:xfrm flipV="1">
              <a:off x="9429734" y="-14173678"/>
              <a:ext cx="39720" cy="124758"/>
            </a:xfrm>
            <a:custGeom>
              <a:avLst/>
              <a:gdLst>
                <a:gd name="connsiteX0" fmla="*/ 39006 w 39720"/>
                <a:gd name="connsiteY0" fmla="*/ 118055 h 124758"/>
                <a:gd name="connsiteX1" fmla="*/ 39721 w 39720"/>
                <a:gd name="connsiteY1" fmla="*/ 120898 h 124758"/>
                <a:gd name="connsiteX2" fmla="*/ 36877 w 39720"/>
                <a:gd name="connsiteY2" fmla="*/ 123374 h 124758"/>
                <a:gd name="connsiteX3" fmla="*/ 14181 w 39720"/>
                <a:gd name="connsiteY3" fmla="*/ 121603 h 124758"/>
                <a:gd name="connsiteX4" fmla="*/ 10462 w 39720"/>
                <a:gd name="connsiteY4" fmla="*/ 117531 h 124758"/>
                <a:gd name="connsiteX5" fmla="*/ 14895 w 39720"/>
                <a:gd name="connsiteY5" fmla="*/ 115045 h 124758"/>
                <a:gd name="connsiteX6" fmla="*/ 23403 w 39720"/>
                <a:gd name="connsiteY6" fmla="*/ 112385 h 124758"/>
                <a:gd name="connsiteX7" fmla="*/ 22697 w 39720"/>
                <a:gd name="connsiteY7" fmla="*/ 108487 h 124758"/>
                <a:gd name="connsiteX8" fmla="*/ 708 w 39720"/>
                <a:gd name="connsiteY8" fmla="*/ 20942 h 124758"/>
                <a:gd name="connsiteX9" fmla="*/ 0 w 39720"/>
                <a:gd name="connsiteY9" fmla="*/ 15448 h 124758"/>
                <a:gd name="connsiteX10" fmla="*/ 18613 w 39720"/>
                <a:gd name="connsiteY10" fmla="*/ -1384 h 124758"/>
                <a:gd name="connsiteX11" fmla="*/ 32801 w 39720"/>
                <a:gd name="connsiteY11" fmla="*/ 8009 h 124758"/>
                <a:gd name="connsiteX12" fmla="*/ 39006 w 39720"/>
                <a:gd name="connsiteY12" fmla="*/ 25729 h 124758"/>
                <a:gd name="connsiteX13" fmla="*/ 36170 w 39720"/>
                <a:gd name="connsiteY13" fmla="*/ 28032 h 124758"/>
                <a:gd name="connsiteX14" fmla="*/ 32627 w 39720"/>
                <a:gd name="connsiteY14" fmla="*/ 23777 h 124758"/>
                <a:gd name="connsiteX15" fmla="*/ 19328 w 39720"/>
                <a:gd name="connsiteY15" fmla="*/ 3578 h 124758"/>
                <a:gd name="connsiteX16" fmla="*/ 13299 w 39720"/>
                <a:gd name="connsiteY16" fmla="*/ 12256 h 124758"/>
                <a:gd name="connsiteX17" fmla="*/ 14363 w 39720"/>
                <a:gd name="connsiteY17" fmla="*/ 19529 h 124758"/>
                <a:gd name="connsiteX18" fmla="*/ 39006 w 39720"/>
                <a:gd name="connsiteY18" fmla="*/ 118055 h 124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9720" h="124758">
                  <a:moveTo>
                    <a:pt x="39006" y="118055"/>
                  </a:moveTo>
                  <a:cubicBezTo>
                    <a:pt x="39189" y="118412"/>
                    <a:pt x="39721" y="120715"/>
                    <a:pt x="39721" y="120898"/>
                  </a:cubicBezTo>
                  <a:cubicBezTo>
                    <a:pt x="39721" y="121778"/>
                    <a:pt x="39006" y="123374"/>
                    <a:pt x="36877" y="123374"/>
                  </a:cubicBezTo>
                  <a:cubicBezTo>
                    <a:pt x="33334" y="123374"/>
                    <a:pt x="18613" y="121961"/>
                    <a:pt x="14181" y="121603"/>
                  </a:cubicBezTo>
                  <a:cubicBezTo>
                    <a:pt x="12941" y="121429"/>
                    <a:pt x="10462" y="121246"/>
                    <a:pt x="10462" y="117531"/>
                  </a:cubicBezTo>
                  <a:cubicBezTo>
                    <a:pt x="10462" y="115045"/>
                    <a:pt x="12941" y="115045"/>
                    <a:pt x="14895" y="115045"/>
                  </a:cubicBezTo>
                  <a:cubicBezTo>
                    <a:pt x="23403" y="115045"/>
                    <a:pt x="23403" y="113807"/>
                    <a:pt x="23403" y="112385"/>
                  </a:cubicBezTo>
                  <a:cubicBezTo>
                    <a:pt x="23403" y="111146"/>
                    <a:pt x="23047" y="110083"/>
                    <a:pt x="22697" y="108487"/>
                  </a:cubicBezTo>
                  <a:lnTo>
                    <a:pt x="708" y="20942"/>
                  </a:lnTo>
                  <a:cubicBezTo>
                    <a:pt x="175" y="19171"/>
                    <a:pt x="0" y="17219"/>
                    <a:pt x="0" y="15448"/>
                  </a:cubicBezTo>
                  <a:cubicBezTo>
                    <a:pt x="0" y="4110"/>
                    <a:pt x="10105" y="-1384"/>
                    <a:pt x="18613" y="-1384"/>
                  </a:cubicBezTo>
                  <a:cubicBezTo>
                    <a:pt x="22871" y="-1384"/>
                    <a:pt x="28194" y="29"/>
                    <a:pt x="32801" y="8009"/>
                  </a:cubicBezTo>
                  <a:cubicBezTo>
                    <a:pt x="36528" y="14567"/>
                    <a:pt x="39006" y="25016"/>
                    <a:pt x="39006" y="25729"/>
                  </a:cubicBezTo>
                  <a:cubicBezTo>
                    <a:pt x="39006" y="28032"/>
                    <a:pt x="36702" y="28032"/>
                    <a:pt x="36170" y="28032"/>
                  </a:cubicBezTo>
                  <a:cubicBezTo>
                    <a:pt x="33691" y="28032"/>
                    <a:pt x="33334" y="26968"/>
                    <a:pt x="32627" y="23777"/>
                  </a:cubicBezTo>
                  <a:cubicBezTo>
                    <a:pt x="30323" y="14916"/>
                    <a:pt x="26947" y="3578"/>
                    <a:pt x="19328" y="3578"/>
                  </a:cubicBezTo>
                  <a:cubicBezTo>
                    <a:pt x="14538" y="3578"/>
                    <a:pt x="13299" y="8009"/>
                    <a:pt x="13299" y="12256"/>
                  </a:cubicBezTo>
                  <a:cubicBezTo>
                    <a:pt x="13299" y="14209"/>
                    <a:pt x="13831" y="17575"/>
                    <a:pt x="14363" y="19529"/>
                  </a:cubicBezTo>
                  <a:lnTo>
                    <a:pt x="39006" y="118055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998" name="任意多边形: 形状 997">
              <a:extLst>
                <a:ext uri="{FF2B5EF4-FFF2-40B4-BE49-F238E27FC236}">
                  <a16:creationId xmlns:a16="http://schemas.microsoft.com/office/drawing/2014/main" id="{303EE730-7ED0-3A57-D32C-3157DA3B3A1D}"/>
                </a:ext>
              </a:extLst>
            </p:cNvPr>
            <p:cNvSpPr/>
            <p:nvPr>
              <p:custDataLst>
                <p:tags r:id="rId96"/>
              </p:custDataLst>
            </p:nvPr>
          </p:nvSpPr>
          <p:spPr>
            <a:xfrm flipV="1">
              <a:off x="9491909" y="-14128843"/>
              <a:ext cx="108342" cy="79922"/>
            </a:xfrm>
            <a:custGeom>
              <a:avLst/>
              <a:gdLst>
                <a:gd name="connsiteX0" fmla="*/ 13298 w 108342"/>
                <a:gd name="connsiteY0" fmla="*/ 11551 h 79922"/>
                <a:gd name="connsiteX1" fmla="*/ 11527 w 108342"/>
                <a:gd name="connsiteY1" fmla="*/ 4286 h 79922"/>
                <a:gd name="connsiteX2" fmla="*/ 17556 w 108342"/>
                <a:gd name="connsiteY2" fmla="*/ -1382 h 79922"/>
                <a:gd name="connsiteX3" fmla="*/ 24468 w 108342"/>
                <a:gd name="connsiteY3" fmla="*/ 2516 h 79922"/>
                <a:gd name="connsiteX4" fmla="*/ 27661 w 108342"/>
                <a:gd name="connsiteY4" fmla="*/ 13505 h 79922"/>
                <a:gd name="connsiteX5" fmla="*/ 31562 w 108342"/>
                <a:gd name="connsiteY5" fmla="*/ 29448 h 79922"/>
                <a:gd name="connsiteX6" fmla="*/ 34573 w 108342"/>
                <a:gd name="connsiteY6" fmla="*/ 41325 h 79922"/>
                <a:gd name="connsiteX7" fmla="*/ 42024 w 108342"/>
                <a:gd name="connsiteY7" fmla="*/ 57277 h 79922"/>
                <a:gd name="connsiteX8" fmla="*/ 68622 w 108342"/>
                <a:gd name="connsiteY8" fmla="*/ 73578 h 79922"/>
                <a:gd name="connsiteX9" fmla="*/ 79084 w 108342"/>
                <a:gd name="connsiteY9" fmla="*/ 61175 h 79922"/>
                <a:gd name="connsiteX10" fmla="*/ 68622 w 108342"/>
                <a:gd name="connsiteY10" fmla="*/ 23430 h 79922"/>
                <a:gd name="connsiteX11" fmla="*/ 65960 w 108342"/>
                <a:gd name="connsiteY11" fmla="*/ 13854 h 79922"/>
                <a:gd name="connsiteX12" fmla="*/ 82802 w 108342"/>
                <a:gd name="connsiteY12" fmla="*/ -1382 h 79922"/>
                <a:gd name="connsiteX13" fmla="*/ 108342 w 108342"/>
                <a:gd name="connsiteY13" fmla="*/ 25731 h 79922"/>
                <a:gd name="connsiteX14" fmla="*/ 105498 w 108342"/>
                <a:gd name="connsiteY14" fmla="*/ 28034 h 79922"/>
                <a:gd name="connsiteX15" fmla="*/ 102130 w 108342"/>
                <a:gd name="connsiteY15" fmla="*/ 25018 h 79922"/>
                <a:gd name="connsiteX16" fmla="*/ 83334 w 108342"/>
                <a:gd name="connsiteY16" fmla="*/ 3580 h 79922"/>
                <a:gd name="connsiteX17" fmla="*/ 78901 w 108342"/>
                <a:gd name="connsiteY17" fmla="*/ 9780 h 79922"/>
                <a:gd name="connsiteX18" fmla="*/ 82985 w 108342"/>
                <a:gd name="connsiteY18" fmla="*/ 24135 h 79922"/>
                <a:gd name="connsiteX19" fmla="*/ 92383 w 108342"/>
                <a:gd name="connsiteY19" fmla="*/ 58340 h 79922"/>
                <a:gd name="connsiteX20" fmla="*/ 69328 w 108342"/>
                <a:gd name="connsiteY20" fmla="*/ 78540 h 79922"/>
                <a:gd name="connsiteX21" fmla="*/ 39363 w 108342"/>
                <a:gd name="connsiteY21" fmla="*/ 62414 h 79922"/>
                <a:gd name="connsiteX22" fmla="*/ 20393 w 108342"/>
                <a:gd name="connsiteY22" fmla="*/ 78540 h 79922"/>
                <a:gd name="connsiteX23" fmla="*/ 6387 w 108342"/>
                <a:gd name="connsiteY23" fmla="*/ 68972 h 79922"/>
                <a:gd name="connsiteX24" fmla="*/ 0 w 108342"/>
                <a:gd name="connsiteY24" fmla="*/ 51426 h 79922"/>
                <a:gd name="connsiteX25" fmla="*/ 3010 w 108342"/>
                <a:gd name="connsiteY25" fmla="*/ 49123 h 79922"/>
                <a:gd name="connsiteX26" fmla="*/ 6919 w 108342"/>
                <a:gd name="connsiteY26" fmla="*/ 54442 h 79922"/>
                <a:gd name="connsiteX27" fmla="*/ 19860 w 108342"/>
                <a:gd name="connsiteY27" fmla="*/ 73578 h 79922"/>
                <a:gd name="connsiteX28" fmla="*/ 25707 w 108342"/>
                <a:gd name="connsiteY28" fmla="*/ 64891 h 79922"/>
                <a:gd name="connsiteX29" fmla="*/ 22870 w 108342"/>
                <a:gd name="connsiteY29" fmla="*/ 50186 h 79922"/>
                <a:gd name="connsiteX30" fmla="*/ 18971 w 108342"/>
                <a:gd name="connsiteY30" fmla="*/ 34235 h 79922"/>
                <a:gd name="connsiteX31" fmla="*/ 13298 w 108342"/>
                <a:gd name="connsiteY31" fmla="*/ 11551 h 79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08342" h="79922">
                  <a:moveTo>
                    <a:pt x="13298" y="11551"/>
                  </a:moveTo>
                  <a:cubicBezTo>
                    <a:pt x="12591" y="9248"/>
                    <a:pt x="11527" y="4818"/>
                    <a:pt x="11527" y="4286"/>
                  </a:cubicBezTo>
                  <a:cubicBezTo>
                    <a:pt x="11527" y="387"/>
                    <a:pt x="14720" y="-1382"/>
                    <a:pt x="17556" y="-1382"/>
                  </a:cubicBezTo>
                  <a:cubicBezTo>
                    <a:pt x="20742" y="-1382"/>
                    <a:pt x="23586" y="919"/>
                    <a:pt x="24468" y="2516"/>
                  </a:cubicBezTo>
                  <a:cubicBezTo>
                    <a:pt x="25358" y="4112"/>
                    <a:pt x="26771" y="9780"/>
                    <a:pt x="27661" y="13505"/>
                  </a:cubicBezTo>
                  <a:cubicBezTo>
                    <a:pt x="28551" y="16872"/>
                    <a:pt x="30497" y="25018"/>
                    <a:pt x="31562" y="29448"/>
                  </a:cubicBezTo>
                  <a:cubicBezTo>
                    <a:pt x="32626" y="33355"/>
                    <a:pt x="33691" y="37253"/>
                    <a:pt x="34573" y="41325"/>
                  </a:cubicBezTo>
                  <a:cubicBezTo>
                    <a:pt x="36527" y="48591"/>
                    <a:pt x="36884" y="50011"/>
                    <a:pt x="42024" y="57277"/>
                  </a:cubicBezTo>
                  <a:cubicBezTo>
                    <a:pt x="46989" y="64367"/>
                    <a:pt x="55323" y="73578"/>
                    <a:pt x="68622" y="73578"/>
                  </a:cubicBezTo>
                  <a:cubicBezTo>
                    <a:pt x="78901" y="73578"/>
                    <a:pt x="79084" y="64542"/>
                    <a:pt x="79084" y="61175"/>
                  </a:cubicBezTo>
                  <a:cubicBezTo>
                    <a:pt x="79084" y="50545"/>
                    <a:pt x="71457" y="30869"/>
                    <a:pt x="68622" y="23430"/>
                  </a:cubicBezTo>
                  <a:cubicBezTo>
                    <a:pt x="66667" y="18467"/>
                    <a:pt x="65960" y="16872"/>
                    <a:pt x="65960" y="13854"/>
                  </a:cubicBezTo>
                  <a:cubicBezTo>
                    <a:pt x="65960" y="4461"/>
                    <a:pt x="73761" y="-1382"/>
                    <a:pt x="82802" y="-1382"/>
                  </a:cubicBezTo>
                  <a:cubicBezTo>
                    <a:pt x="100533" y="-1382"/>
                    <a:pt x="108342" y="23072"/>
                    <a:pt x="108342" y="25731"/>
                  </a:cubicBezTo>
                  <a:cubicBezTo>
                    <a:pt x="108342" y="28034"/>
                    <a:pt x="106031" y="28034"/>
                    <a:pt x="105498" y="28034"/>
                  </a:cubicBezTo>
                  <a:cubicBezTo>
                    <a:pt x="103020" y="28034"/>
                    <a:pt x="102845" y="26970"/>
                    <a:pt x="102130" y="25018"/>
                  </a:cubicBezTo>
                  <a:cubicBezTo>
                    <a:pt x="98055" y="10844"/>
                    <a:pt x="90428" y="3580"/>
                    <a:pt x="83334" y="3580"/>
                  </a:cubicBezTo>
                  <a:cubicBezTo>
                    <a:pt x="79616" y="3580"/>
                    <a:pt x="78901" y="6057"/>
                    <a:pt x="78901" y="9780"/>
                  </a:cubicBezTo>
                  <a:cubicBezTo>
                    <a:pt x="78901" y="13854"/>
                    <a:pt x="79791" y="16157"/>
                    <a:pt x="82985" y="24135"/>
                  </a:cubicBezTo>
                  <a:cubicBezTo>
                    <a:pt x="85113" y="29630"/>
                    <a:pt x="92383" y="48416"/>
                    <a:pt x="92383" y="58340"/>
                  </a:cubicBezTo>
                  <a:cubicBezTo>
                    <a:pt x="92383" y="75530"/>
                    <a:pt x="78726" y="78540"/>
                    <a:pt x="69328" y="78540"/>
                  </a:cubicBezTo>
                  <a:cubicBezTo>
                    <a:pt x="54615" y="78540"/>
                    <a:pt x="44686" y="69504"/>
                    <a:pt x="39363" y="62414"/>
                  </a:cubicBezTo>
                  <a:cubicBezTo>
                    <a:pt x="38123" y="74642"/>
                    <a:pt x="27661" y="78540"/>
                    <a:pt x="20393" y="78540"/>
                  </a:cubicBezTo>
                  <a:cubicBezTo>
                    <a:pt x="12766" y="78540"/>
                    <a:pt x="8690" y="73046"/>
                    <a:pt x="6387" y="68972"/>
                  </a:cubicBezTo>
                  <a:cubicBezTo>
                    <a:pt x="2486" y="62414"/>
                    <a:pt x="0" y="52314"/>
                    <a:pt x="0" y="51426"/>
                  </a:cubicBezTo>
                  <a:cubicBezTo>
                    <a:pt x="0" y="49123"/>
                    <a:pt x="2486" y="49123"/>
                    <a:pt x="3010" y="49123"/>
                  </a:cubicBezTo>
                  <a:cubicBezTo>
                    <a:pt x="5497" y="49123"/>
                    <a:pt x="5672" y="49655"/>
                    <a:pt x="6919" y="54442"/>
                  </a:cubicBezTo>
                  <a:cubicBezTo>
                    <a:pt x="9573" y="64891"/>
                    <a:pt x="12941" y="73578"/>
                    <a:pt x="19860" y="73578"/>
                  </a:cubicBezTo>
                  <a:cubicBezTo>
                    <a:pt x="24468" y="73578"/>
                    <a:pt x="25707" y="69679"/>
                    <a:pt x="25707" y="64891"/>
                  </a:cubicBezTo>
                  <a:cubicBezTo>
                    <a:pt x="25707" y="61524"/>
                    <a:pt x="24118" y="54974"/>
                    <a:pt x="22870" y="50186"/>
                  </a:cubicBezTo>
                  <a:cubicBezTo>
                    <a:pt x="21632" y="45399"/>
                    <a:pt x="19860" y="38134"/>
                    <a:pt x="18971" y="34235"/>
                  </a:cubicBezTo>
                  <a:lnTo>
                    <a:pt x="13298" y="11551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999" name="任意多边形: 形状 998">
              <a:extLst>
                <a:ext uri="{FF2B5EF4-FFF2-40B4-BE49-F238E27FC236}">
                  <a16:creationId xmlns:a16="http://schemas.microsoft.com/office/drawing/2014/main" id="{33382D25-46A7-2D00-3AC0-70F291F7E453}"/>
                </a:ext>
              </a:extLst>
            </p:cNvPr>
            <p:cNvSpPr/>
            <p:nvPr>
              <p:custDataLst>
                <p:tags r:id="rId97"/>
              </p:custDataLst>
            </p:nvPr>
          </p:nvSpPr>
          <p:spPr>
            <a:xfrm flipV="1">
              <a:off x="9643426" y="-13964429"/>
              <a:ext cx="29631" cy="75675"/>
            </a:xfrm>
            <a:custGeom>
              <a:avLst/>
              <a:gdLst>
                <a:gd name="connsiteX0" fmla="*/ 29632 w 29631"/>
                <a:gd name="connsiteY0" fmla="*/ 47730 h 75675"/>
                <a:gd name="connsiteX1" fmla="*/ 13426 w 29631"/>
                <a:gd name="connsiteY1" fmla="*/ 74306 h 75675"/>
                <a:gd name="connsiteX2" fmla="*/ 0 w 29631"/>
                <a:gd name="connsiteY2" fmla="*/ 60887 h 75675"/>
                <a:gd name="connsiteX3" fmla="*/ 13426 w 29631"/>
                <a:gd name="connsiteY3" fmla="*/ 47478 h 75675"/>
                <a:gd name="connsiteX4" fmla="*/ 22283 w 29631"/>
                <a:gd name="connsiteY4" fmla="*/ 50764 h 75675"/>
                <a:gd name="connsiteX5" fmla="*/ 23555 w 29631"/>
                <a:gd name="connsiteY5" fmla="*/ 51527 h 75675"/>
                <a:gd name="connsiteX6" fmla="*/ 24063 w 29631"/>
                <a:gd name="connsiteY6" fmla="*/ 47730 h 75675"/>
                <a:gd name="connsiteX7" fmla="*/ 6840 w 29631"/>
                <a:gd name="connsiteY7" fmla="*/ 5468 h 75675"/>
                <a:gd name="connsiteX8" fmla="*/ 4051 w 29631"/>
                <a:gd name="connsiteY8" fmla="*/ 1417 h 75675"/>
                <a:gd name="connsiteX9" fmla="*/ 6586 w 29631"/>
                <a:gd name="connsiteY9" fmla="*/ -1370 h 75675"/>
                <a:gd name="connsiteX10" fmla="*/ 29632 w 29631"/>
                <a:gd name="connsiteY10" fmla="*/ 47730 h 75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9631" h="75675">
                  <a:moveTo>
                    <a:pt x="29632" y="47730"/>
                  </a:moveTo>
                  <a:cubicBezTo>
                    <a:pt x="29632" y="64437"/>
                    <a:pt x="23300" y="74306"/>
                    <a:pt x="13426" y="74306"/>
                  </a:cubicBezTo>
                  <a:cubicBezTo>
                    <a:pt x="5068" y="74306"/>
                    <a:pt x="0" y="67977"/>
                    <a:pt x="0" y="60887"/>
                  </a:cubicBezTo>
                  <a:cubicBezTo>
                    <a:pt x="0" y="54059"/>
                    <a:pt x="5068" y="47478"/>
                    <a:pt x="13426" y="47478"/>
                  </a:cubicBezTo>
                  <a:cubicBezTo>
                    <a:pt x="16460" y="47478"/>
                    <a:pt x="19757" y="48493"/>
                    <a:pt x="22283" y="50764"/>
                  </a:cubicBezTo>
                  <a:cubicBezTo>
                    <a:pt x="23046" y="51272"/>
                    <a:pt x="23300" y="51527"/>
                    <a:pt x="23555" y="51527"/>
                  </a:cubicBezTo>
                  <a:cubicBezTo>
                    <a:pt x="23808" y="51527"/>
                    <a:pt x="24063" y="51272"/>
                    <a:pt x="24063" y="47730"/>
                  </a:cubicBezTo>
                  <a:cubicBezTo>
                    <a:pt x="24063" y="29000"/>
                    <a:pt x="15197" y="13820"/>
                    <a:pt x="6840" y="5468"/>
                  </a:cubicBezTo>
                  <a:cubicBezTo>
                    <a:pt x="4051" y="2681"/>
                    <a:pt x="4051" y="2172"/>
                    <a:pt x="4051" y="1417"/>
                  </a:cubicBezTo>
                  <a:cubicBezTo>
                    <a:pt x="4051" y="-360"/>
                    <a:pt x="5323" y="-1370"/>
                    <a:pt x="6586" y="-1370"/>
                  </a:cubicBezTo>
                  <a:cubicBezTo>
                    <a:pt x="9374" y="-1370"/>
                    <a:pt x="29632" y="18116"/>
                    <a:pt x="29632" y="47730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000" name="任意多边形: 形状 999">
              <a:extLst>
                <a:ext uri="{FF2B5EF4-FFF2-40B4-BE49-F238E27FC236}">
                  <a16:creationId xmlns:a16="http://schemas.microsoft.com/office/drawing/2014/main" id="{EF21437A-5A2A-6FC7-C6E2-808A48A3EA9C}"/>
                </a:ext>
              </a:extLst>
            </p:cNvPr>
            <p:cNvSpPr/>
            <p:nvPr>
              <p:custDataLst>
                <p:tags r:id="rId98"/>
              </p:custDataLst>
            </p:nvPr>
          </p:nvSpPr>
          <p:spPr>
            <a:xfrm flipV="1">
              <a:off x="9744092" y="-14111222"/>
              <a:ext cx="207898" cy="173620"/>
            </a:xfrm>
            <a:custGeom>
              <a:avLst/>
              <a:gdLst>
                <a:gd name="connsiteX0" fmla="*/ 207899 w 207898"/>
                <a:gd name="connsiteY0" fmla="*/ -1377 h 173620"/>
                <a:gd name="connsiteX1" fmla="*/ 207899 w 207898"/>
                <a:gd name="connsiteY1" fmla="*/ 10515 h 173620"/>
                <a:gd name="connsiteX2" fmla="*/ 180555 w 207898"/>
                <a:gd name="connsiteY2" fmla="*/ 10515 h 173620"/>
                <a:gd name="connsiteX3" fmla="*/ 180555 w 207898"/>
                <a:gd name="connsiteY3" fmla="*/ 160349 h 173620"/>
                <a:gd name="connsiteX4" fmla="*/ 207899 w 207898"/>
                <a:gd name="connsiteY4" fmla="*/ 160349 h 173620"/>
                <a:gd name="connsiteX5" fmla="*/ 207899 w 207898"/>
                <a:gd name="connsiteY5" fmla="*/ 172244 h 173620"/>
                <a:gd name="connsiteX6" fmla="*/ 162570 w 207898"/>
                <a:gd name="connsiteY6" fmla="*/ 171481 h 173620"/>
                <a:gd name="connsiteX7" fmla="*/ 117248 w 207898"/>
                <a:gd name="connsiteY7" fmla="*/ 172244 h 173620"/>
                <a:gd name="connsiteX8" fmla="*/ 117248 w 207898"/>
                <a:gd name="connsiteY8" fmla="*/ 160349 h 173620"/>
                <a:gd name="connsiteX9" fmla="*/ 144592 w 207898"/>
                <a:gd name="connsiteY9" fmla="*/ 160349 h 173620"/>
                <a:gd name="connsiteX10" fmla="*/ 144592 w 207898"/>
                <a:gd name="connsiteY10" fmla="*/ 94797 h 173620"/>
                <a:gd name="connsiteX11" fmla="*/ 63307 w 207898"/>
                <a:gd name="connsiteY11" fmla="*/ 94797 h 173620"/>
                <a:gd name="connsiteX12" fmla="*/ 63307 w 207898"/>
                <a:gd name="connsiteY12" fmla="*/ 160349 h 173620"/>
                <a:gd name="connsiteX13" fmla="*/ 90659 w 207898"/>
                <a:gd name="connsiteY13" fmla="*/ 160349 h 173620"/>
                <a:gd name="connsiteX14" fmla="*/ 90659 w 207898"/>
                <a:gd name="connsiteY14" fmla="*/ 172244 h 173620"/>
                <a:gd name="connsiteX15" fmla="*/ 45330 w 207898"/>
                <a:gd name="connsiteY15" fmla="*/ 171481 h 173620"/>
                <a:gd name="connsiteX16" fmla="*/ 0 w 207898"/>
                <a:gd name="connsiteY16" fmla="*/ 172244 h 173620"/>
                <a:gd name="connsiteX17" fmla="*/ 0 w 207898"/>
                <a:gd name="connsiteY17" fmla="*/ 160349 h 173620"/>
                <a:gd name="connsiteX18" fmla="*/ 27352 w 207898"/>
                <a:gd name="connsiteY18" fmla="*/ 160349 h 173620"/>
                <a:gd name="connsiteX19" fmla="*/ 27352 w 207898"/>
                <a:gd name="connsiteY19" fmla="*/ 10515 h 173620"/>
                <a:gd name="connsiteX20" fmla="*/ 0 w 207898"/>
                <a:gd name="connsiteY20" fmla="*/ 10515 h 173620"/>
                <a:gd name="connsiteX21" fmla="*/ 0 w 207898"/>
                <a:gd name="connsiteY21" fmla="*/ -1377 h 173620"/>
                <a:gd name="connsiteX22" fmla="*/ 45330 w 207898"/>
                <a:gd name="connsiteY22" fmla="*/ -616 h 173620"/>
                <a:gd name="connsiteX23" fmla="*/ 90659 w 207898"/>
                <a:gd name="connsiteY23" fmla="*/ -1377 h 173620"/>
                <a:gd name="connsiteX24" fmla="*/ 90659 w 207898"/>
                <a:gd name="connsiteY24" fmla="*/ 10515 h 173620"/>
                <a:gd name="connsiteX25" fmla="*/ 63307 w 207898"/>
                <a:gd name="connsiteY25" fmla="*/ 10515 h 173620"/>
                <a:gd name="connsiteX26" fmla="*/ 63307 w 207898"/>
                <a:gd name="connsiteY26" fmla="*/ 82903 h 173620"/>
                <a:gd name="connsiteX27" fmla="*/ 144592 w 207898"/>
                <a:gd name="connsiteY27" fmla="*/ 82903 h 173620"/>
                <a:gd name="connsiteX28" fmla="*/ 144592 w 207898"/>
                <a:gd name="connsiteY28" fmla="*/ 10515 h 173620"/>
                <a:gd name="connsiteX29" fmla="*/ 117248 w 207898"/>
                <a:gd name="connsiteY29" fmla="*/ 10515 h 173620"/>
                <a:gd name="connsiteX30" fmla="*/ 117248 w 207898"/>
                <a:gd name="connsiteY30" fmla="*/ -1377 h 173620"/>
                <a:gd name="connsiteX31" fmla="*/ 162570 w 207898"/>
                <a:gd name="connsiteY31" fmla="*/ -616 h 173620"/>
                <a:gd name="connsiteX32" fmla="*/ 207899 w 207898"/>
                <a:gd name="connsiteY32" fmla="*/ -1377 h 173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07898" h="173620">
                  <a:moveTo>
                    <a:pt x="207899" y="-1377"/>
                  </a:moveTo>
                  <a:lnTo>
                    <a:pt x="207899" y="10515"/>
                  </a:lnTo>
                  <a:lnTo>
                    <a:pt x="180555" y="10515"/>
                  </a:lnTo>
                  <a:lnTo>
                    <a:pt x="180555" y="160349"/>
                  </a:lnTo>
                  <a:lnTo>
                    <a:pt x="207899" y="160349"/>
                  </a:lnTo>
                  <a:lnTo>
                    <a:pt x="207899" y="172244"/>
                  </a:lnTo>
                  <a:cubicBezTo>
                    <a:pt x="198278" y="171481"/>
                    <a:pt x="173461" y="171481"/>
                    <a:pt x="162570" y="171481"/>
                  </a:cubicBezTo>
                  <a:cubicBezTo>
                    <a:pt x="151686" y="171481"/>
                    <a:pt x="126868" y="171481"/>
                    <a:pt x="117248" y="172244"/>
                  </a:cubicBezTo>
                  <a:lnTo>
                    <a:pt x="117248" y="160349"/>
                  </a:lnTo>
                  <a:lnTo>
                    <a:pt x="144592" y="160349"/>
                  </a:lnTo>
                  <a:lnTo>
                    <a:pt x="144592" y="94797"/>
                  </a:lnTo>
                  <a:lnTo>
                    <a:pt x="63307" y="94797"/>
                  </a:lnTo>
                  <a:lnTo>
                    <a:pt x="63307" y="160349"/>
                  </a:lnTo>
                  <a:lnTo>
                    <a:pt x="90659" y="160349"/>
                  </a:lnTo>
                  <a:lnTo>
                    <a:pt x="90659" y="172244"/>
                  </a:lnTo>
                  <a:cubicBezTo>
                    <a:pt x="81030" y="171481"/>
                    <a:pt x="56221" y="171481"/>
                    <a:pt x="45330" y="171481"/>
                  </a:cubicBezTo>
                  <a:cubicBezTo>
                    <a:pt x="34438" y="171481"/>
                    <a:pt x="9621" y="171481"/>
                    <a:pt x="0" y="172244"/>
                  </a:cubicBezTo>
                  <a:lnTo>
                    <a:pt x="0" y="160349"/>
                  </a:lnTo>
                  <a:lnTo>
                    <a:pt x="27352" y="160349"/>
                  </a:lnTo>
                  <a:lnTo>
                    <a:pt x="27352" y="10515"/>
                  </a:lnTo>
                  <a:lnTo>
                    <a:pt x="0" y="10515"/>
                  </a:lnTo>
                  <a:lnTo>
                    <a:pt x="0" y="-1377"/>
                  </a:lnTo>
                  <a:cubicBezTo>
                    <a:pt x="9621" y="-616"/>
                    <a:pt x="34438" y="-616"/>
                    <a:pt x="45330" y="-616"/>
                  </a:cubicBezTo>
                  <a:cubicBezTo>
                    <a:pt x="56221" y="-616"/>
                    <a:pt x="81030" y="-616"/>
                    <a:pt x="90659" y="-1377"/>
                  </a:cubicBezTo>
                  <a:lnTo>
                    <a:pt x="90659" y="10515"/>
                  </a:lnTo>
                  <a:lnTo>
                    <a:pt x="63307" y="10515"/>
                  </a:lnTo>
                  <a:lnTo>
                    <a:pt x="63307" y="82903"/>
                  </a:lnTo>
                  <a:lnTo>
                    <a:pt x="144592" y="82903"/>
                  </a:lnTo>
                  <a:lnTo>
                    <a:pt x="144592" y="10515"/>
                  </a:lnTo>
                  <a:lnTo>
                    <a:pt x="117248" y="10515"/>
                  </a:lnTo>
                  <a:lnTo>
                    <a:pt x="117248" y="-1377"/>
                  </a:lnTo>
                  <a:cubicBezTo>
                    <a:pt x="126868" y="-616"/>
                    <a:pt x="151686" y="-616"/>
                    <a:pt x="162570" y="-616"/>
                  </a:cubicBezTo>
                  <a:cubicBezTo>
                    <a:pt x="173461" y="-616"/>
                    <a:pt x="198278" y="-616"/>
                    <a:pt x="207899" y="-1377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001" name="任意多边形: 形状 1000">
              <a:extLst>
                <a:ext uri="{FF2B5EF4-FFF2-40B4-BE49-F238E27FC236}">
                  <a16:creationId xmlns:a16="http://schemas.microsoft.com/office/drawing/2014/main" id="{9E4A3EC6-D263-AE71-7750-8D20F2772DDD}"/>
                </a:ext>
              </a:extLst>
            </p:cNvPr>
            <p:cNvSpPr/>
            <p:nvPr>
              <p:custDataLst>
                <p:tags r:id="rId99"/>
              </p:custDataLst>
            </p:nvPr>
          </p:nvSpPr>
          <p:spPr>
            <a:xfrm flipV="1">
              <a:off x="9974049" y="-14126808"/>
              <a:ext cx="297136" cy="79922"/>
            </a:xfrm>
            <a:custGeom>
              <a:avLst/>
              <a:gdLst>
                <a:gd name="connsiteX0" fmla="*/ 27844 w 297136"/>
                <a:gd name="connsiteY0" fmla="*/ 40795 h 79922"/>
                <a:gd name="connsiteX1" fmla="*/ 56387 w 297136"/>
                <a:gd name="connsiteY1" fmla="*/ 44519 h 79922"/>
                <a:gd name="connsiteX2" fmla="*/ 71989 w 297136"/>
                <a:gd name="connsiteY2" fmla="*/ 62948 h 79922"/>
                <a:gd name="connsiteX3" fmla="*/ 50008 w 297136"/>
                <a:gd name="connsiteY3" fmla="*/ 78541 h 79922"/>
                <a:gd name="connsiteX4" fmla="*/ 0 w 297136"/>
                <a:gd name="connsiteY4" fmla="*/ 31934 h 79922"/>
                <a:gd name="connsiteX5" fmla="*/ 31919 w 297136"/>
                <a:gd name="connsiteY5" fmla="*/ -1382 h 79922"/>
                <a:gd name="connsiteX6" fmla="*/ 75890 w 297136"/>
                <a:gd name="connsiteY6" fmla="*/ 18643 h 79922"/>
                <a:gd name="connsiteX7" fmla="*/ 72879 w 297136"/>
                <a:gd name="connsiteY7" fmla="*/ 21651 h 79922"/>
                <a:gd name="connsiteX8" fmla="*/ 70044 w 297136"/>
                <a:gd name="connsiteY8" fmla="*/ 19882 h 79922"/>
                <a:gd name="connsiteX9" fmla="*/ 32277 w 297136"/>
                <a:gd name="connsiteY9" fmla="*/ 3580 h 79922"/>
                <a:gd name="connsiteX10" fmla="*/ 14545 w 297136"/>
                <a:gd name="connsiteY10" fmla="*/ 25018 h 79922"/>
                <a:gd name="connsiteX11" fmla="*/ 16674 w 297136"/>
                <a:gd name="connsiteY11" fmla="*/ 40795 h 79922"/>
                <a:gd name="connsiteX12" fmla="*/ 27844 w 297136"/>
                <a:gd name="connsiteY12" fmla="*/ 40795 h 79922"/>
                <a:gd name="connsiteX13" fmla="*/ 18088 w 297136"/>
                <a:gd name="connsiteY13" fmla="*/ 45758 h 79922"/>
                <a:gd name="connsiteX14" fmla="*/ 50008 w 297136"/>
                <a:gd name="connsiteY14" fmla="*/ 73578 h 79922"/>
                <a:gd name="connsiteX15" fmla="*/ 64371 w 297136"/>
                <a:gd name="connsiteY15" fmla="*/ 62948 h 79922"/>
                <a:gd name="connsiteX16" fmla="*/ 26780 w 297136"/>
                <a:gd name="connsiteY16" fmla="*/ 45758 h 79922"/>
                <a:gd name="connsiteX17" fmla="*/ 18088 w 297136"/>
                <a:gd name="connsiteY17" fmla="*/ 45758 h 79922"/>
                <a:gd name="connsiteX18" fmla="*/ 105842 w 297136"/>
                <a:gd name="connsiteY18" fmla="*/ 11553 h 79922"/>
                <a:gd name="connsiteX19" fmla="*/ 104070 w 297136"/>
                <a:gd name="connsiteY19" fmla="*/ 4287 h 79922"/>
                <a:gd name="connsiteX20" fmla="*/ 110100 w 297136"/>
                <a:gd name="connsiteY20" fmla="*/ -1382 h 79922"/>
                <a:gd name="connsiteX21" fmla="*/ 117011 w 297136"/>
                <a:gd name="connsiteY21" fmla="*/ 2516 h 79922"/>
                <a:gd name="connsiteX22" fmla="*/ 120205 w 297136"/>
                <a:gd name="connsiteY22" fmla="*/ 13505 h 79922"/>
                <a:gd name="connsiteX23" fmla="*/ 124105 w 297136"/>
                <a:gd name="connsiteY23" fmla="*/ 29448 h 79922"/>
                <a:gd name="connsiteX24" fmla="*/ 127116 w 297136"/>
                <a:gd name="connsiteY24" fmla="*/ 41327 h 79922"/>
                <a:gd name="connsiteX25" fmla="*/ 134568 w 297136"/>
                <a:gd name="connsiteY25" fmla="*/ 57278 h 79922"/>
                <a:gd name="connsiteX26" fmla="*/ 161165 w 297136"/>
                <a:gd name="connsiteY26" fmla="*/ 73578 h 79922"/>
                <a:gd name="connsiteX27" fmla="*/ 171627 w 297136"/>
                <a:gd name="connsiteY27" fmla="*/ 61177 h 79922"/>
                <a:gd name="connsiteX28" fmla="*/ 161165 w 297136"/>
                <a:gd name="connsiteY28" fmla="*/ 23430 h 79922"/>
                <a:gd name="connsiteX29" fmla="*/ 158504 w 297136"/>
                <a:gd name="connsiteY29" fmla="*/ 13856 h 79922"/>
                <a:gd name="connsiteX30" fmla="*/ 175345 w 297136"/>
                <a:gd name="connsiteY30" fmla="*/ -1382 h 79922"/>
                <a:gd name="connsiteX31" fmla="*/ 200886 w 297136"/>
                <a:gd name="connsiteY31" fmla="*/ 25733 h 79922"/>
                <a:gd name="connsiteX32" fmla="*/ 198042 w 297136"/>
                <a:gd name="connsiteY32" fmla="*/ 28036 h 79922"/>
                <a:gd name="connsiteX33" fmla="*/ 194673 w 297136"/>
                <a:gd name="connsiteY33" fmla="*/ 25018 h 79922"/>
                <a:gd name="connsiteX34" fmla="*/ 175878 w 297136"/>
                <a:gd name="connsiteY34" fmla="*/ 3580 h 79922"/>
                <a:gd name="connsiteX35" fmla="*/ 171445 w 297136"/>
                <a:gd name="connsiteY35" fmla="*/ 9782 h 79922"/>
                <a:gd name="connsiteX36" fmla="*/ 175528 w 297136"/>
                <a:gd name="connsiteY36" fmla="*/ 24137 h 79922"/>
                <a:gd name="connsiteX37" fmla="*/ 184926 w 297136"/>
                <a:gd name="connsiteY37" fmla="*/ 58342 h 79922"/>
                <a:gd name="connsiteX38" fmla="*/ 161872 w 297136"/>
                <a:gd name="connsiteY38" fmla="*/ 78541 h 79922"/>
                <a:gd name="connsiteX39" fmla="*/ 131906 w 297136"/>
                <a:gd name="connsiteY39" fmla="*/ 62414 h 79922"/>
                <a:gd name="connsiteX40" fmla="*/ 112936 w 297136"/>
                <a:gd name="connsiteY40" fmla="*/ 78541 h 79922"/>
                <a:gd name="connsiteX41" fmla="*/ 98930 w 297136"/>
                <a:gd name="connsiteY41" fmla="*/ 68974 h 79922"/>
                <a:gd name="connsiteX42" fmla="*/ 92543 w 297136"/>
                <a:gd name="connsiteY42" fmla="*/ 51426 h 79922"/>
                <a:gd name="connsiteX43" fmla="*/ 95554 w 297136"/>
                <a:gd name="connsiteY43" fmla="*/ 49124 h 79922"/>
                <a:gd name="connsiteX44" fmla="*/ 99463 w 297136"/>
                <a:gd name="connsiteY44" fmla="*/ 54443 h 79922"/>
                <a:gd name="connsiteX45" fmla="*/ 112404 w 297136"/>
                <a:gd name="connsiteY45" fmla="*/ 73578 h 79922"/>
                <a:gd name="connsiteX46" fmla="*/ 118251 w 297136"/>
                <a:gd name="connsiteY46" fmla="*/ 64892 h 79922"/>
                <a:gd name="connsiteX47" fmla="*/ 115415 w 297136"/>
                <a:gd name="connsiteY47" fmla="*/ 50188 h 79922"/>
                <a:gd name="connsiteX48" fmla="*/ 111514 w 297136"/>
                <a:gd name="connsiteY48" fmla="*/ 34237 h 79922"/>
                <a:gd name="connsiteX49" fmla="*/ 105842 w 297136"/>
                <a:gd name="connsiteY49" fmla="*/ 11553 h 79922"/>
                <a:gd name="connsiteX50" fmla="*/ 287031 w 297136"/>
                <a:gd name="connsiteY50" fmla="*/ 68267 h 79922"/>
                <a:gd name="connsiteX51" fmla="*/ 277991 w 297136"/>
                <a:gd name="connsiteY51" fmla="*/ 58342 h 79922"/>
                <a:gd name="connsiteX52" fmla="*/ 284904 w 297136"/>
                <a:gd name="connsiteY52" fmla="*/ 51784 h 79922"/>
                <a:gd name="connsiteX53" fmla="*/ 295016 w 297136"/>
                <a:gd name="connsiteY53" fmla="*/ 63121 h 79922"/>
                <a:gd name="connsiteX54" fmla="*/ 271606 w 297136"/>
                <a:gd name="connsiteY54" fmla="*/ 78541 h 79922"/>
                <a:gd name="connsiteX55" fmla="*/ 220365 w 297136"/>
                <a:gd name="connsiteY55" fmla="*/ 29448 h 79922"/>
                <a:gd name="connsiteX56" fmla="*/ 253165 w 297136"/>
                <a:gd name="connsiteY56" fmla="*/ -1382 h 79922"/>
                <a:gd name="connsiteX57" fmla="*/ 297136 w 297136"/>
                <a:gd name="connsiteY57" fmla="*/ 18643 h 79922"/>
                <a:gd name="connsiteX58" fmla="*/ 294126 w 297136"/>
                <a:gd name="connsiteY58" fmla="*/ 21651 h 79922"/>
                <a:gd name="connsiteX59" fmla="*/ 291289 w 297136"/>
                <a:gd name="connsiteY59" fmla="*/ 19882 h 79922"/>
                <a:gd name="connsiteX60" fmla="*/ 253524 w 297136"/>
                <a:gd name="connsiteY60" fmla="*/ 3580 h 79922"/>
                <a:gd name="connsiteX61" fmla="*/ 235077 w 297136"/>
                <a:gd name="connsiteY61" fmla="*/ 23248 h 79922"/>
                <a:gd name="connsiteX62" fmla="*/ 246786 w 297136"/>
                <a:gd name="connsiteY62" fmla="*/ 59938 h 79922"/>
                <a:gd name="connsiteX63" fmla="*/ 271606 w 297136"/>
                <a:gd name="connsiteY63" fmla="*/ 73578 h 79922"/>
                <a:gd name="connsiteX64" fmla="*/ 287031 w 297136"/>
                <a:gd name="connsiteY64" fmla="*/ 68267 h 79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297136" h="79922">
                  <a:moveTo>
                    <a:pt x="27844" y="40795"/>
                  </a:moveTo>
                  <a:cubicBezTo>
                    <a:pt x="32809" y="40795"/>
                    <a:pt x="46815" y="41152"/>
                    <a:pt x="56387" y="44519"/>
                  </a:cubicBezTo>
                  <a:cubicBezTo>
                    <a:pt x="69511" y="49124"/>
                    <a:pt x="71989" y="57627"/>
                    <a:pt x="71989" y="62948"/>
                  </a:cubicBezTo>
                  <a:cubicBezTo>
                    <a:pt x="71989" y="72697"/>
                    <a:pt x="62242" y="78541"/>
                    <a:pt x="50008" y="78541"/>
                  </a:cubicBezTo>
                  <a:cubicBezTo>
                    <a:pt x="28725" y="78541"/>
                    <a:pt x="0" y="62241"/>
                    <a:pt x="0" y="31934"/>
                  </a:cubicBezTo>
                  <a:cubicBezTo>
                    <a:pt x="0" y="14037"/>
                    <a:pt x="11177" y="-1382"/>
                    <a:pt x="31919" y="-1382"/>
                  </a:cubicBezTo>
                  <a:cubicBezTo>
                    <a:pt x="61885" y="-1382"/>
                    <a:pt x="75890" y="16157"/>
                    <a:pt x="75890" y="18643"/>
                  </a:cubicBezTo>
                  <a:cubicBezTo>
                    <a:pt x="75890" y="19707"/>
                    <a:pt x="74301" y="21651"/>
                    <a:pt x="72879" y="21651"/>
                  </a:cubicBezTo>
                  <a:cubicBezTo>
                    <a:pt x="71815" y="21651"/>
                    <a:pt x="71457" y="21302"/>
                    <a:pt x="70044" y="19882"/>
                  </a:cubicBezTo>
                  <a:cubicBezTo>
                    <a:pt x="56213" y="3580"/>
                    <a:pt x="35462" y="3580"/>
                    <a:pt x="32277" y="3580"/>
                  </a:cubicBezTo>
                  <a:cubicBezTo>
                    <a:pt x="21632" y="3580"/>
                    <a:pt x="14545" y="10670"/>
                    <a:pt x="14545" y="25018"/>
                  </a:cubicBezTo>
                  <a:cubicBezTo>
                    <a:pt x="14545" y="27504"/>
                    <a:pt x="14545" y="31044"/>
                    <a:pt x="16674" y="40795"/>
                  </a:cubicBezTo>
                  <a:lnTo>
                    <a:pt x="27844" y="40795"/>
                  </a:lnTo>
                  <a:close/>
                  <a:moveTo>
                    <a:pt x="18088" y="45758"/>
                  </a:moveTo>
                  <a:cubicBezTo>
                    <a:pt x="25358" y="71451"/>
                    <a:pt x="45043" y="73578"/>
                    <a:pt x="50008" y="73578"/>
                  </a:cubicBezTo>
                  <a:cubicBezTo>
                    <a:pt x="57809" y="73578"/>
                    <a:pt x="64371" y="69680"/>
                    <a:pt x="64371" y="62948"/>
                  </a:cubicBezTo>
                  <a:cubicBezTo>
                    <a:pt x="64371" y="45758"/>
                    <a:pt x="34406" y="45758"/>
                    <a:pt x="26780" y="45758"/>
                  </a:cubicBezTo>
                  <a:lnTo>
                    <a:pt x="18088" y="45758"/>
                  </a:lnTo>
                  <a:close/>
                  <a:moveTo>
                    <a:pt x="105842" y="11553"/>
                  </a:moveTo>
                  <a:cubicBezTo>
                    <a:pt x="105134" y="9250"/>
                    <a:pt x="104070" y="4819"/>
                    <a:pt x="104070" y="4287"/>
                  </a:cubicBezTo>
                  <a:cubicBezTo>
                    <a:pt x="104070" y="389"/>
                    <a:pt x="107264" y="-1382"/>
                    <a:pt x="110100" y="-1382"/>
                  </a:cubicBezTo>
                  <a:cubicBezTo>
                    <a:pt x="113286" y="-1382"/>
                    <a:pt x="116129" y="921"/>
                    <a:pt x="117011" y="2516"/>
                  </a:cubicBezTo>
                  <a:cubicBezTo>
                    <a:pt x="117901" y="4112"/>
                    <a:pt x="119315" y="9782"/>
                    <a:pt x="120205" y="13505"/>
                  </a:cubicBezTo>
                  <a:cubicBezTo>
                    <a:pt x="121095" y="16872"/>
                    <a:pt x="123041" y="25018"/>
                    <a:pt x="124105" y="29448"/>
                  </a:cubicBezTo>
                  <a:cubicBezTo>
                    <a:pt x="125170" y="33355"/>
                    <a:pt x="126235" y="37253"/>
                    <a:pt x="127116" y="41327"/>
                  </a:cubicBezTo>
                  <a:cubicBezTo>
                    <a:pt x="129071" y="48592"/>
                    <a:pt x="129428" y="50013"/>
                    <a:pt x="134568" y="57278"/>
                  </a:cubicBezTo>
                  <a:cubicBezTo>
                    <a:pt x="139533" y="64368"/>
                    <a:pt x="147866" y="73578"/>
                    <a:pt x="161165" y="73578"/>
                  </a:cubicBezTo>
                  <a:cubicBezTo>
                    <a:pt x="171445" y="73578"/>
                    <a:pt x="171627" y="64544"/>
                    <a:pt x="171627" y="61177"/>
                  </a:cubicBezTo>
                  <a:cubicBezTo>
                    <a:pt x="171627" y="50545"/>
                    <a:pt x="164001" y="30870"/>
                    <a:pt x="161165" y="23430"/>
                  </a:cubicBezTo>
                  <a:cubicBezTo>
                    <a:pt x="159211" y="18467"/>
                    <a:pt x="158504" y="16872"/>
                    <a:pt x="158504" y="13856"/>
                  </a:cubicBezTo>
                  <a:cubicBezTo>
                    <a:pt x="158504" y="4463"/>
                    <a:pt x="166305" y="-1382"/>
                    <a:pt x="175345" y="-1382"/>
                  </a:cubicBezTo>
                  <a:cubicBezTo>
                    <a:pt x="193076" y="-1382"/>
                    <a:pt x="200886" y="23073"/>
                    <a:pt x="200886" y="25733"/>
                  </a:cubicBezTo>
                  <a:cubicBezTo>
                    <a:pt x="200886" y="28036"/>
                    <a:pt x="198574" y="28036"/>
                    <a:pt x="198042" y="28036"/>
                  </a:cubicBezTo>
                  <a:cubicBezTo>
                    <a:pt x="195563" y="28036"/>
                    <a:pt x="195388" y="26972"/>
                    <a:pt x="194673" y="25018"/>
                  </a:cubicBezTo>
                  <a:cubicBezTo>
                    <a:pt x="190598" y="10846"/>
                    <a:pt x="182972" y="3580"/>
                    <a:pt x="175878" y="3580"/>
                  </a:cubicBezTo>
                  <a:cubicBezTo>
                    <a:pt x="172159" y="3580"/>
                    <a:pt x="171445" y="6058"/>
                    <a:pt x="171445" y="9782"/>
                  </a:cubicBezTo>
                  <a:cubicBezTo>
                    <a:pt x="171445" y="13856"/>
                    <a:pt x="172334" y="16157"/>
                    <a:pt x="175528" y="24137"/>
                  </a:cubicBezTo>
                  <a:cubicBezTo>
                    <a:pt x="177657" y="29631"/>
                    <a:pt x="184926" y="48417"/>
                    <a:pt x="184926" y="58342"/>
                  </a:cubicBezTo>
                  <a:cubicBezTo>
                    <a:pt x="184926" y="75532"/>
                    <a:pt x="171270" y="78541"/>
                    <a:pt x="161872" y="78541"/>
                  </a:cubicBezTo>
                  <a:cubicBezTo>
                    <a:pt x="147159" y="78541"/>
                    <a:pt x="137229" y="69506"/>
                    <a:pt x="131906" y="62414"/>
                  </a:cubicBezTo>
                  <a:cubicBezTo>
                    <a:pt x="130668" y="74642"/>
                    <a:pt x="120205" y="78541"/>
                    <a:pt x="112936" y="78541"/>
                  </a:cubicBezTo>
                  <a:cubicBezTo>
                    <a:pt x="105310" y="78541"/>
                    <a:pt x="101235" y="73046"/>
                    <a:pt x="98930" y="68974"/>
                  </a:cubicBezTo>
                  <a:cubicBezTo>
                    <a:pt x="95030" y="62414"/>
                    <a:pt x="92543" y="52316"/>
                    <a:pt x="92543" y="51426"/>
                  </a:cubicBezTo>
                  <a:cubicBezTo>
                    <a:pt x="92543" y="49124"/>
                    <a:pt x="95030" y="49124"/>
                    <a:pt x="95554" y="49124"/>
                  </a:cubicBezTo>
                  <a:cubicBezTo>
                    <a:pt x="98041" y="49124"/>
                    <a:pt x="98215" y="49656"/>
                    <a:pt x="99463" y="54443"/>
                  </a:cubicBezTo>
                  <a:cubicBezTo>
                    <a:pt x="102116" y="64892"/>
                    <a:pt x="105484" y="73578"/>
                    <a:pt x="112404" y="73578"/>
                  </a:cubicBezTo>
                  <a:cubicBezTo>
                    <a:pt x="117011" y="73578"/>
                    <a:pt x="118251" y="69680"/>
                    <a:pt x="118251" y="64892"/>
                  </a:cubicBezTo>
                  <a:cubicBezTo>
                    <a:pt x="118251" y="61526"/>
                    <a:pt x="116662" y="54975"/>
                    <a:pt x="115415" y="50188"/>
                  </a:cubicBezTo>
                  <a:cubicBezTo>
                    <a:pt x="114175" y="45399"/>
                    <a:pt x="112404" y="38136"/>
                    <a:pt x="111514" y="34237"/>
                  </a:cubicBezTo>
                  <a:lnTo>
                    <a:pt x="105842" y="11553"/>
                  </a:lnTo>
                  <a:close/>
                  <a:moveTo>
                    <a:pt x="287031" y="68267"/>
                  </a:moveTo>
                  <a:cubicBezTo>
                    <a:pt x="280653" y="67203"/>
                    <a:pt x="277991" y="62241"/>
                    <a:pt x="277991" y="58342"/>
                  </a:cubicBezTo>
                  <a:cubicBezTo>
                    <a:pt x="277991" y="53555"/>
                    <a:pt x="281718" y="51784"/>
                    <a:pt x="284904" y="51784"/>
                  </a:cubicBezTo>
                  <a:cubicBezTo>
                    <a:pt x="288803" y="51784"/>
                    <a:pt x="295016" y="54619"/>
                    <a:pt x="295016" y="63121"/>
                  </a:cubicBezTo>
                  <a:cubicBezTo>
                    <a:pt x="295016" y="75174"/>
                    <a:pt x="281185" y="78541"/>
                    <a:pt x="271606" y="78541"/>
                  </a:cubicBezTo>
                  <a:cubicBezTo>
                    <a:pt x="245008" y="78541"/>
                    <a:pt x="220365" y="54087"/>
                    <a:pt x="220365" y="29448"/>
                  </a:cubicBezTo>
                  <a:cubicBezTo>
                    <a:pt x="220365" y="14212"/>
                    <a:pt x="231002" y="-1382"/>
                    <a:pt x="253165" y="-1382"/>
                  </a:cubicBezTo>
                  <a:cubicBezTo>
                    <a:pt x="283132" y="-1382"/>
                    <a:pt x="297136" y="16157"/>
                    <a:pt x="297136" y="18643"/>
                  </a:cubicBezTo>
                  <a:cubicBezTo>
                    <a:pt x="297136" y="19707"/>
                    <a:pt x="295548" y="21651"/>
                    <a:pt x="294126" y="21651"/>
                  </a:cubicBezTo>
                  <a:cubicBezTo>
                    <a:pt x="293061" y="21651"/>
                    <a:pt x="292705" y="21302"/>
                    <a:pt x="291289" y="19882"/>
                  </a:cubicBezTo>
                  <a:cubicBezTo>
                    <a:pt x="277460" y="3580"/>
                    <a:pt x="256709" y="3580"/>
                    <a:pt x="253524" y="3580"/>
                  </a:cubicBezTo>
                  <a:cubicBezTo>
                    <a:pt x="240757" y="3580"/>
                    <a:pt x="235077" y="12258"/>
                    <a:pt x="235077" y="23248"/>
                  </a:cubicBezTo>
                  <a:cubicBezTo>
                    <a:pt x="235077" y="28392"/>
                    <a:pt x="237564" y="47702"/>
                    <a:pt x="246786" y="59938"/>
                  </a:cubicBezTo>
                  <a:cubicBezTo>
                    <a:pt x="253524" y="68616"/>
                    <a:pt x="262738" y="73578"/>
                    <a:pt x="271606" y="73578"/>
                  </a:cubicBezTo>
                  <a:cubicBezTo>
                    <a:pt x="274092" y="73578"/>
                    <a:pt x="282600" y="73229"/>
                    <a:pt x="287031" y="68267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002" name="任意多边形: 形状 1001">
              <a:extLst>
                <a:ext uri="{FF2B5EF4-FFF2-40B4-BE49-F238E27FC236}">
                  <a16:creationId xmlns:a16="http://schemas.microsoft.com/office/drawing/2014/main" id="{BDA00887-4D2A-7055-36BB-97D0728ED082}"/>
                </a:ext>
              </a:extLst>
            </p:cNvPr>
            <p:cNvSpPr/>
            <p:nvPr>
              <p:custDataLst>
                <p:tags r:id="rId100"/>
              </p:custDataLst>
            </p:nvPr>
          </p:nvSpPr>
          <p:spPr>
            <a:xfrm flipV="1">
              <a:off x="10308399" y="-13964429"/>
              <a:ext cx="29631" cy="75675"/>
            </a:xfrm>
            <a:custGeom>
              <a:avLst/>
              <a:gdLst>
                <a:gd name="connsiteX0" fmla="*/ 29632 w 29631"/>
                <a:gd name="connsiteY0" fmla="*/ 47730 h 75675"/>
                <a:gd name="connsiteX1" fmla="*/ 13425 w 29631"/>
                <a:gd name="connsiteY1" fmla="*/ 74306 h 75675"/>
                <a:gd name="connsiteX2" fmla="*/ 0 w 29631"/>
                <a:gd name="connsiteY2" fmla="*/ 60887 h 75675"/>
                <a:gd name="connsiteX3" fmla="*/ 13425 w 29631"/>
                <a:gd name="connsiteY3" fmla="*/ 47478 h 75675"/>
                <a:gd name="connsiteX4" fmla="*/ 22283 w 29631"/>
                <a:gd name="connsiteY4" fmla="*/ 50764 h 75675"/>
                <a:gd name="connsiteX5" fmla="*/ 23554 w 29631"/>
                <a:gd name="connsiteY5" fmla="*/ 51527 h 75675"/>
                <a:gd name="connsiteX6" fmla="*/ 24063 w 29631"/>
                <a:gd name="connsiteY6" fmla="*/ 47730 h 75675"/>
                <a:gd name="connsiteX7" fmla="*/ 6839 w 29631"/>
                <a:gd name="connsiteY7" fmla="*/ 5468 h 75675"/>
                <a:gd name="connsiteX8" fmla="*/ 4051 w 29631"/>
                <a:gd name="connsiteY8" fmla="*/ 1417 h 75675"/>
                <a:gd name="connsiteX9" fmla="*/ 6586 w 29631"/>
                <a:gd name="connsiteY9" fmla="*/ -1370 h 75675"/>
                <a:gd name="connsiteX10" fmla="*/ 29632 w 29631"/>
                <a:gd name="connsiteY10" fmla="*/ 47730 h 75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9631" h="75675">
                  <a:moveTo>
                    <a:pt x="29632" y="47730"/>
                  </a:moveTo>
                  <a:cubicBezTo>
                    <a:pt x="29632" y="64437"/>
                    <a:pt x="23300" y="74306"/>
                    <a:pt x="13425" y="74306"/>
                  </a:cubicBezTo>
                  <a:cubicBezTo>
                    <a:pt x="5068" y="74306"/>
                    <a:pt x="0" y="67977"/>
                    <a:pt x="0" y="60887"/>
                  </a:cubicBezTo>
                  <a:cubicBezTo>
                    <a:pt x="0" y="54059"/>
                    <a:pt x="5068" y="47478"/>
                    <a:pt x="13425" y="47478"/>
                  </a:cubicBezTo>
                  <a:cubicBezTo>
                    <a:pt x="16460" y="47478"/>
                    <a:pt x="19757" y="48493"/>
                    <a:pt x="22283" y="50764"/>
                  </a:cubicBezTo>
                  <a:cubicBezTo>
                    <a:pt x="23046" y="51272"/>
                    <a:pt x="23300" y="51527"/>
                    <a:pt x="23554" y="51527"/>
                  </a:cubicBezTo>
                  <a:cubicBezTo>
                    <a:pt x="23808" y="51527"/>
                    <a:pt x="24063" y="51272"/>
                    <a:pt x="24063" y="47730"/>
                  </a:cubicBezTo>
                  <a:cubicBezTo>
                    <a:pt x="24063" y="29000"/>
                    <a:pt x="15197" y="13820"/>
                    <a:pt x="6839" y="5468"/>
                  </a:cubicBezTo>
                  <a:cubicBezTo>
                    <a:pt x="4051" y="2681"/>
                    <a:pt x="4051" y="2172"/>
                    <a:pt x="4051" y="1417"/>
                  </a:cubicBezTo>
                  <a:cubicBezTo>
                    <a:pt x="4051" y="-360"/>
                    <a:pt x="5322" y="-1370"/>
                    <a:pt x="6586" y="-1370"/>
                  </a:cubicBezTo>
                  <a:cubicBezTo>
                    <a:pt x="9374" y="-1370"/>
                    <a:pt x="29632" y="18116"/>
                    <a:pt x="29632" y="47730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003" name="任意多边形: 形状 1002">
              <a:extLst>
                <a:ext uri="{FF2B5EF4-FFF2-40B4-BE49-F238E27FC236}">
                  <a16:creationId xmlns:a16="http://schemas.microsoft.com/office/drawing/2014/main" id="{D9B7F128-9F45-CB34-2DCF-20CCEF20A923}"/>
                </a:ext>
              </a:extLst>
            </p:cNvPr>
            <p:cNvSpPr/>
            <p:nvPr>
              <p:custDataLst>
                <p:tags r:id="rId101"/>
              </p:custDataLst>
            </p:nvPr>
          </p:nvSpPr>
          <p:spPr>
            <a:xfrm flipV="1">
              <a:off x="10409063" y="-14111222"/>
              <a:ext cx="207898" cy="173620"/>
            </a:xfrm>
            <a:custGeom>
              <a:avLst/>
              <a:gdLst>
                <a:gd name="connsiteX0" fmla="*/ 207898 w 207898"/>
                <a:gd name="connsiteY0" fmla="*/ -1377 h 173620"/>
                <a:gd name="connsiteX1" fmla="*/ 207898 w 207898"/>
                <a:gd name="connsiteY1" fmla="*/ 10515 h 173620"/>
                <a:gd name="connsiteX2" fmla="*/ 180554 w 207898"/>
                <a:gd name="connsiteY2" fmla="*/ 10515 h 173620"/>
                <a:gd name="connsiteX3" fmla="*/ 180554 w 207898"/>
                <a:gd name="connsiteY3" fmla="*/ 160349 h 173620"/>
                <a:gd name="connsiteX4" fmla="*/ 207898 w 207898"/>
                <a:gd name="connsiteY4" fmla="*/ 160349 h 173620"/>
                <a:gd name="connsiteX5" fmla="*/ 207898 w 207898"/>
                <a:gd name="connsiteY5" fmla="*/ 172244 h 173620"/>
                <a:gd name="connsiteX6" fmla="*/ 162569 w 207898"/>
                <a:gd name="connsiteY6" fmla="*/ 171481 h 173620"/>
                <a:gd name="connsiteX7" fmla="*/ 117248 w 207898"/>
                <a:gd name="connsiteY7" fmla="*/ 172244 h 173620"/>
                <a:gd name="connsiteX8" fmla="*/ 117248 w 207898"/>
                <a:gd name="connsiteY8" fmla="*/ 160349 h 173620"/>
                <a:gd name="connsiteX9" fmla="*/ 144592 w 207898"/>
                <a:gd name="connsiteY9" fmla="*/ 160349 h 173620"/>
                <a:gd name="connsiteX10" fmla="*/ 144592 w 207898"/>
                <a:gd name="connsiteY10" fmla="*/ 94797 h 173620"/>
                <a:gd name="connsiteX11" fmla="*/ 63307 w 207898"/>
                <a:gd name="connsiteY11" fmla="*/ 94797 h 173620"/>
                <a:gd name="connsiteX12" fmla="*/ 63307 w 207898"/>
                <a:gd name="connsiteY12" fmla="*/ 160349 h 173620"/>
                <a:gd name="connsiteX13" fmla="*/ 90658 w 207898"/>
                <a:gd name="connsiteY13" fmla="*/ 160349 h 173620"/>
                <a:gd name="connsiteX14" fmla="*/ 90658 w 207898"/>
                <a:gd name="connsiteY14" fmla="*/ 172244 h 173620"/>
                <a:gd name="connsiteX15" fmla="*/ 45329 w 207898"/>
                <a:gd name="connsiteY15" fmla="*/ 171481 h 173620"/>
                <a:gd name="connsiteX16" fmla="*/ 0 w 207898"/>
                <a:gd name="connsiteY16" fmla="*/ 172244 h 173620"/>
                <a:gd name="connsiteX17" fmla="*/ 0 w 207898"/>
                <a:gd name="connsiteY17" fmla="*/ 160349 h 173620"/>
                <a:gd name="connsiteX18" fmla="*/ 27352 w 207898"/>
                <a:gd name="connsiteY18" fmla="*/ 160349 h 173620"/>
                <a:gd name="connsiteX19" fmla="*/ 27352 w 207898"/>
                <a:gd name="connsiteY19" fmla="*/ 10515 h 173620"/>
                <a:gd name="connsiteX20" fmla="*/ 0 w 207898"/>
                <a:gd name="connsiteY20" fmla="*/ 10515 h 173620"/>
                <a:gd name="connsiteX21" fmla="*/ 0 w 207898"/>
                <a:gd name="connsiteY21" fmla="*/ -1377 h 173620"/>
                <a:gd name="connsiteX22" fmla="*/ 45329 w 207898"/>
                <a:gd name="connsiteY22" fmla="*/ -616 h 173620"/>
                <a:gd name="connsiteX23" fmla="*/ 90658 w 207898"/>
                <a:gd name="connsiteY23" fmla="*/ -1377 h 173620"/>
                <a:gd name="connsiteX24" fmla="*/ 90658 w 207898"/>
                <a:gd name="connsiteY24" fmla="*/ 10515 h 173620"/>
                <a:gd name="connsiteX25" fmla="*/ 63307 w 207898"/>
                <a:gd name="connsiteY25" fmla="*/ 10515 h 173620"/>
                <a:gd name="connsiteX26" fmla="*/ 63307 w 207898"/>
                <a:gd name="connsiteY26" fmla="*/ 82903 h 173620"/>
                <a:gd name="connsiteX27" fmla="*/ 144592 w 207898"/>
                <a:gd name="connsiteY27" fmla="*/ 82903 h 173620"/>
                <a:gd name="connsiteX28" fmla="*/ 144592 w 207898"/>
                <a:gd name="connsiteY28" fmla="*/ 10515 h 173620"/>
                <a:gd name="connsiteX29" fmla="*/ 117248 w 207898"/>
                <a:gd name="connsiteY29" fmla="*/ 10515 h 173620"/>
                <a:gd name="connsiteX30" fmla="*/ 117248 w 207898"/>
                <a:gd name="connsiteY30" fmla="*/ -1377 h 173620"/>
                <a:gd name="connsiteX31" fmla="*/ 162569 w 207898"/>
                <a:gd name="connsiteY31" fmla="*/ -616 h 173620"/>
                <a:gd name="connsiteX32" fmla="*/ 207898 w 207898"/>
                <a:gd name="connsiteY32" fmla="*/ -1377 h 173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07898" h="173620">
                  <a:moveTo>
                    <a:pt x="207898" y="-1377"/>
                  </a:moveTo>
                  <a:lnTo>
                    <a:pt x="207898" y="10515"/>
                  </a:lnTo>
                  <a:lnTo>
                    <a:pt x="180554" y="10515"/>
                  </a:lnTo>
                  <a:lnTo>
                    <a:pt x="180554" y="160349"/>
                  </a:lnTo>
                  <a:lnTo>
                    <a:pt x="207898" y="160349"/>
                  </a:lnTo>
                  <a:lnTo>
                    <a:pt x="207898" y="172244"/>
                  </a:lnTo>
                  <a:cubicBezTo>
                    <a:pt x="198278" y="171481"/>
                    <a:pt x="173460" y="171481"/>
                    <a:pt x="162569" y="171481"/>
                  </a:cubicBezTo>
                  <a:cubicBezTo>
                    <a:pt x="151685" y="171481"/>
                    <a:pt x="126868" y="171481"/>
                    <a:pt x="117248" y="172244"/>
                  </a:cubicBezTo>
                  <a:lnTo>
                    <a:pt x="117248" y="160349"/>
                  </a:lnTo>
                  <a:lnTo>
                    <a:pt x="144592" y="160349"/>
                  </a:lnTo>
                  <a:lnTo>
                    <a:pt x="144592" y="94797"/>
                  </a:lnTo>
                  <a:lnTo>
                    <a:pt x="63307" y="94797"/>
                  </a:lnTo>
                  <a:lnTo>
                    <a:pt x="63307" y="160349"/>
                  </a:lnTo>
                  <a:lnTo>
                    <a:pt x="90658" y="160349"/>
                  </a:lnTo>
                  <a:lnTo>
                    <a:pt x="90658" y="172244"/>
                  </a:lnTo>
                  <a:cubicBezTo>
                    <a:pt x="81030" y="171481"/>
                    <a:pt x="56220" y="171481"/>
                    <a:pt x="45329" y="171481"/>
                  </a:cubicBezTo>
                  <a:cubicBezTo>
                    <a:pt x="34438" y="171481"/>
                    <a:pt x="9620" y="171481"/>
                    <a:pt x="0" y="172244"/>
                  </a:cubicBezTo>
                  <a:lnTo>
                    <a:pt x="0" y="160349"/>
                  </a:lnTo>
                  <a:lnTo>
                    <a:pt x="27352" y="160349"/>
                  </a:lnTo>
                  <a:lnTo>
                    <a:pt x="27352" y="10515"/>
                  </a:lnTo>
                  <a:lnTo>
                    <a:pt x="0" y="10515"/>
                  </a:lnTo>
                  <a:lnTo>
                    <a:pt x="0" y="-1377"/>
                  </a:lnTo>
                  <a:cubicBezTo>
                    <a:pt x="9620" y="-616"/>
                    <a:pt x="34438" y="-616"/>
                    <a:pt x="45329" y="-616"/>
                  </a:cubicBezTo>
                  <a:cubicBezTo>
                    <a:pt x="56220" y="-616"/>
                    <a:pt x="81030" y="-616"/>
                    <a:pt x="90658" y="-1377"/>
                  </a:cubicBezTo>
                  <a:lnTo>
                    <a:pt x="90658" y="10515"/>
                  </a:lnTo>
                  <a:lnTo>
                    <a:pt x="63307" y="10515"/>
                  </a:lnTo>
                  <a:lnTo>
                    <a:pt x="63307" y="82903"/>
                  </a:lnTo>
                  <a:lnTo>
                    <a:pt x="144592" y="82903"/>
                  </a:lnTo>
                  <a:lnTo>
                    <a:pt x="144592" y="10515"/>
                  </a:lnTo>
                  <a:lnTo>
                    <a:pt x="117248" y="10515"/>
                  </a:lnTo>
                  <a:lnTo>
                    <a:pt x="117248" y="-1377"/>
                  </a:lnTo>
                  <a:cubicBezTo>
                    <a:pt x="126868" y="-616"/>
                    <a:pt x="151685" y="-616"/>
                    <a:pt x="162569" y="-616"/>
                  </a:cubicBezTo>
                  <a:cubicBezTo>
                    <a:pt x="173460" y="-616"/>
                    <a:pt x="198278" y="-616"/>
                    <a:pt x="207898" y="-1377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004" name="任意多边形: 形状 1003">
              <a:extLst>
                <a:ext uri="{FF2B5EF4-FFF2-40B4-BE49-F238E27FC236}">
                  <a16:creationId xmlns:a16="http://schemas.microsoft.com/office/drawing/2014/main" id="{2D57B1A0-6554-DECC-D14C-C5C0800D5DEF}"/>
                </a:ext>
              </a:extLst>
            </p:cNvPr>
            <p:cNvSpPr/>
            <p:nvPr>
              <p:custDataLst>
                <p:tags r:id="rId102"/>
              </p:custDataLst>
            </p:nvPr>
          </p:nvSpPr>
          <p:spPr>
            <a:xfrm flipV="1">
              <a:off x="10638994" y="-14126808"/>
              <a:ext cx="297136" cy="79922"/>
            </a:xfrm>
            <a:custGeom>
              <a:avLst/>
              <a:gdLst>
                <a:gd name="connsiteX0" fmla="*/ 27844 w 297136"/>
                <a:gd name="connsiteY0" fmla="*/ 40795 h 79922"/>
                <a:gd name="connsiteX1" fmla="*/ 56387 w 297136"/>
                <a:gd name="connsiteY1" fmla="*/ 44519 h 79922"/>
                <a:gd name="connsiteX2" fmla="*/ 71990 w 297136"/>
                <a:gd name="connsiteY2" fmla="*/ 62948 h 79922"/>
                <a:gd name="connsiteX3" fmla="*/ 50008 w 297136"/>
                <a:gd name="connsiteY3" fmla="*/ 78541 h 79922"/>
                <a:gd name="connsiteX4" fmla="*/ 0 w 297136"/>
                <a:gd name="connsiteY4" fmla="*/ 31934 h 79922"/>
                <a:gd name="connsiteX5" fmla="*/ 31919 w 297136"/>
                <a:gd name="connsiteY5" fmla="*/ -1382 h 79922"/>
                <a:gd name="connsiteX6" fmla="*/ 75890 w 297136"/>
                <a:gd name="connsiteY6" fmla="*/ 18643 h 79922"/>
                <a:gd name="connsiteX7" fmla="*/ 72879 w 297136"/>
                <a:gd name="connsiteY7" fmla="*/ 21651 h 79922"/>
                <a:gd name="connsiteX8" fmla="*/ 70044 w 297136"/>
                <a:gd name="connsiteY8" fmla="*/ 19882 h 79922"/>
                <a:gd name="connsiteX9" fmla="*/ 32277 w 297136"/>
                <a:gd name="connsiteY9" fmla="*/ 3580 h 79922"/>
                <a:gd name="connsiteX10" fmla="*/ 14545 w 297136"/>
                <a:gd name="connsiteY10" fmla="*/ 25018 h 79922"/>
                <a:gd name="connsiteX11" fmla="*/ 16674 w 297136"/>
                <a:gd name="connsiteY11" fmla="*/ 40795 h 79922"/>
                <a:gd name="connsiteX12" fmla="*/ 27844 w 297136"/>
                <a:gd name="connsiteY12" fmla="*/ 40795 h 79922"/>
                <a:gd name="connsiteX13" fmla="*/ 18088 w 297136"/>
                <a:gd name="connsiteY13" fmla="*/ 45758 h 79922"/>
                <a:gd name="connsiteX14" fmla="*/ 50008 w 297136"/>
                <a:gd name="connsiteY14" fmla="*/ 73578 h 79922"/>
                <a:gd name="connsiteX15" fmla="*/ 64371 w 297136"/>
                <a:gd name="connsiteY15" fmla="*/ 62948 h 79922"/>
                <a:gd name="connsiteX16" fmla="*/ 26780 w 297136"/>
                <a:gd name="connsiteY16" fmla="*/ 45758 h 79922"/>
                <a:gd name="connsiteX17" fmla="*/ 18088 w 297136"/>
                <a:gd name="connsiteY17" fmla="*/ 45758 h 79922"/>
                <a:gd name="connsiteX18" fmla="*/ 105842 w 297136"/>
                <a:gd name="connsiteY18" fmla="*/ 11553 h 79922"/>
                <a:gd name="connsiteX19" fmla="*/ 104070 w 297136"/>
                <a:gd name="connsiteY19" fmla="*/ 4287 h 79922"/>
                <a:gd name="connsiteX20" fmla="*/ 110100 w 297136"/>
                <a:gd name="connsiteY20" fmla="*/ -1382 h 79922"/>
                <a:gd name="connsiteX21" fmla="*/ 117011 w 297136"/>
                <a:gd name="connsiteY21" fmla="*/ 2516 h 79922"/>
                <a:gd name="connsiteX22" fmla="*/ 120205 w 297136"/>
                <a:gd name="connsiteY22" fmla="*/ 13505 h 79922"/>
                <a:gd name="connsiteX23" fmla="*/ 124106 w 297136"/>
                <a:gd name="connsiteY23" fmla="*/ 29448 h 79922"/>
                <a:gd name="connsiteX24" fmla="*/ 127117 w 297136"/>
                <a:gd name="connsiteY24" fmla="*/ 41327 h 79922"/>
                <a:gd name="connsiteX25" fmla="*/ 134568 w 297136"/>
                <a:gd name="connsiteY25" fmla="*/ 57278 h 79922"/>
                <a:gd name="connsiteX26" fmla="*/ 161165 w 297136"/>
                <a:gd name="connsiteY26" fmla="*/ 73578 h 79922"/>
                <a:gd name="connsiteX27" fmla="*/ 171627 w 297136"/>
                <a:gd name="connsiteY27" fmla="*/ 61177 h 79922"/>
                <a:gd name="connsiteX28" fmla="*/ 161165 w 297136"/>
                <a:gd name="connsiteY28" fmla="*/ 23430 h 79922"/>
                <a:gd name="connsiteX29" fmla="*/ 158504 w 297136"/>
                <a:gd name="connsiteY29" fmla="*/ 13856 h 79922"/>
                <a:gd name="connsiteX30" fmla="*/ 175345 w 297136"/>
                <a:gd name="connsiteY30" fmla="*/ -1382 h 79922"/>
                <a:gd name="connsiteX31" fmla="*/ 200886 w 297136"/>
                <a:gd name="connsiteY31" fmla="*/ 25733 h 79922"/>
                <a:gd name="connsiteX32" fmla="*/ 198042 w 297136"/>
                <a:gd name="connsiteY32" fmla="*/ 28036 h 79922"/>
                <a:gd name="connsiteX33" fmla="*/ 194674 w 297136"/>
                <a:gd name="connsiteY33" fmla="*/ 25018 h 79922"/>
                <a:gd name="connsiteX34" fmla="*/ 175878 w 297136"/>
                <a:gd name="connsiteY34" fmla="*/ 3580 h 79922"/>
                <a:gd name="connsiteX35" fmla="*/ 171445 w 297136"/>
                <a:gd name="connsiteY35" fmla="*/ 9782 h 79922"/>
                <a:gd name="connsiteX36" fmla="*/ 175528 w 297136"/>
                <a:gd name="connsiteY36" fmla="*/ 24137 h 79922"/>
                <a:gd name="connsiteX37" fmla="*/ 184926 w 297136"/>
                <a:gd name="connsiteY37" fmla="*/ 58342 h 79922"/>
                <a:gd name="connsiteX38" fmla="*/ 161872 w 297136"/>
                <a:gd name="connsiteY38" fmla="*/ 78541 h 79922"/>
                <a:gd name="connsiteX39" fmla="*/ 131906 w 297136"/>
                <a:gd name="connsiteY39" fmla="*/ 62414 h 79922"/>
                <a:gd name="connsiteX40" fmla="*/ 112936 w 297136"/>
                <a:gd name="connsiteY40" fmla="*/ 78541 h 79922"/>
                <a:gd name="connsiteX41" fmla="*/ 98930 w 297136"/>
                <a:gd name="connsiteY41" fmla="*/ 68974 h 79922"/>
                <a:gd name="connsiteX42" fmla="*/ 92543 w 297136"/>
                <a:gd name="connsiteY42" fmla="*/ 51426 h 79922"/>
                <a:gd name="connsiteX43" fmla="*/ 95554 w 297136"/>
                <a:gd name="connsiteY43" fmla="*/ 49124 h 79922"/>
                <a:gd name="connsiteX44" fmla="*/ 99463 w 297136"/>
                <a:gd name="connsiteY44" fmla="*/ 54443 h 79922"/>
                <a:gd name="connsiteX45" fmla="*/ 112404 w 297136"/>
                <a:gd name="connsiteY45" fmla="*/ 73578 h 79922"/>
                <a:gd name="connsiteX46" fmla="*/ 118250 w 297136"/>
                <a:gd name="connsiteY46" fmla="*/ 64892 h 79922"/>
                <a:gd name="connsiteX47" fmla="*/ 115415 w 297136"/>
                <a:gd name="connsiteY47" fmla="*/ 50188 h 79922"/>
                <a:gd name="connsiteX48" fmla="*/ 111514 w 297136"/>
                <a:gd name="connsiteY48" fmla="*/ 34237 h 79922"/>
                <a:gd name="connsiteX49" fmla="*/ 105842 w 297136"/>
                <a:gd name="connsiteY49" fmla="*/ 11553 h 79922"/>
                <a:gd name="connsiteX50" fmla="*/ 287032 w 297136"/>
                <a:gd name="connsiteY50" fmla="*/ 68267 h 79922"/>
                <a:gd name="connsiteX51" fmla="*/ 277992 w 297136"/>
                <a:gd name="connsiteY51" fmla="*/ 58342 h 79922"/>
                <a:gd name="connsiteX52" fmla="*/ 284904 w 297136"/>
                <a:gd name="connsiteY52" fmla="*/ 51784 h 79922"/>
                <a:gd name="connsiteX53" fmla="*/ 295016 w 297136"/>
                <a:gd name="connsiteY53" fmla="*/ 63121 h 79922"/>
                <a:gd name="connsiteX54" fmla="*/ 271603 w 297136"/>
                <a:gd name="connsiteY54" fmla="*/ 78541 h 79922"/>
                <a:gd name="connsiteX55" fmla="*/ 220365 w 297136"/>
                <a:gd name="connsiteY55" fmla="*/ 29448 h 79922"/>
                <a:gd name="connsiteX56" fmla="*/ 253165 w 297136"/>
                <a:gd name="connsiteY56" fmla="*/ -1382 h 79922"/>
                <a:gd name="connsiteX57" fmla="*/ 297136 w 297136"/>
                <a:gd name="connsiteY57" fmla="*/ 18643 h 79922"/>
                <a:gd name="connsiteX58" fmla="*/ 294127 w 297136"/>
                <a:gd name="connsiteY58" fmla="*/ 21651 h 79922"/>
                <a:gd name="connsiteX59" fmla="*/ 291290 w 297136"/>
                <a:gd name="connsiteY59" fmla="*/ 19882 h 79922"/>
                <a:gd name="connsiteX60" fmla="*/ 253524 w 297136"/>
                <a:gd name="connsiteY60" fmla="*/ 3580 h 79922"/>
                <a:gd name="connsiteX61" fmla="*/ 235077 w 297136"/>
                <a:gd name="connsiteY61" fmla="*/ 23248 h 79922"/>
                <a:gd name="connsiteX62" fmla="*/ 246787 w 297136"/>
                <a:gd name="connsiteY62" fmla="*/ 59938 h 79922"/>
                <a:gd name="connsiteX63" fmla="*/ 271603 w 297136"/>
                <a:gd name="connsiteY63" fmla="*/ 73578 h 79922"/>
                <a:gd name="connsiteX64" fmla="*/ 287032 w 297136"/>
                <a:gd name="connsiteY64" fmla="*/ 68267 h 79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297136" h="79922">
                  <a:moveTo>
                    <a:pt x="27844" y="40795"/>
                  </a:moveTo>
                  <a:cubicBezTo>
                    <a:pt x="32809" y="40795"/>
                    <a:pt x="46815" y="41152"/>
                    <a:pt x="56387" y="44519"/>
                  </a:cubicBezTo>
                  <a:cubicBezTo>
                    <a:pt x="69511" y="49124"/>
                    <a:pt x="71990" y="57627"/>
                    <a:pt x="71990" y="62948"/>
                  </a:cubicBezTo>
                  <a:cubicBezTo>
                    <a:pt x="71990" y="72697"/>
                    <a:pt x="62242" y="78541"/>
                    <a:pt x="50008" y="78541"/>
                  </a:cubicBezTo>
                  <a:cubicBezTo>
                    <a:pt x="28725" y="78541"/>
                    <a:pt x="0" y="62241"/>
                    <a:pt x="0" y="31934"/>
                  </a:cubicBezTo>
                  <a:cubicBezTo>
                    <a:pt x="0" y="14037"/>
                    <a:pt x="11177" y="-1382"/>
                    <a:pt x="31919" y="-1382"/>
                  </a:cubicBezTo>
                  <a:cubicBezTo>
                    <a:pt x="61885" y="-1382"/>
                    <a:pt x="75890" y="16157"/>
                    <a:pt x="75890" y="18643"/>
                  </a:cubicBezTo>
                  <a:cubicBezTo>
                    <a:pt x="75890" y="19707"/>
                    <a:pt x="74301" y="21651"/>
                    <a:pt x="72879" y="21651"/>
                  </a:cubicBezTo>
                  <a:cubicBezTo>
                    <a:pt x="71815" y="21651"/>
                    <a:pt x="71457" y="21302"/>
                    <a:pt x="70044" y="19882"/>
                  </a:cubicBezTo>
                  <a:cubicBezTo>
                    <a:pt x="56213" y="3580"/>
                    <a:pt x="35462" y="3580"/>
                    <a:pt x="32277" y="3580"/>
                  </a:cubicBezTo>
                  <a:cubicBezTo>
                    <a:pt x="21632" y="3580"/>
                    <a:pt x="14545" y="10670"/>
                    <a:pt x="14545" y="25018"/>
                  </a:cubicBezTo>
                  <a:cubicBezTo>
                    <a:pt x="14545" y="27504"/>
                    <a:pt x="14545" y="31044"/>
                    <a:pt x="16674" y="40795"/>
                  </a:cubicBezTo>
                  <a:lnTo>
                    <a:pt x="27844" y="40795"/>
                  </a:lnTo>
                  <a:close/>
                  <a:moveTo>
                    <a:pt x="18088" y="45758"/>
                  </a:moveTo>
                  <a:cubicBezTo>
                    <a:pt x="25358" y="71451"/>
                    <a:pt x="45043" y="73578"/>
                    <a:pt x="50008" y="73578"/>
                  </a:cubicBezTo>
                  <a:cubicBezTo>
                    <a:pt x="57809" y="73578"/>
                    <a:pt x="64371" y="69680"/>
                    <a:pt x="64371" y="62948"/>
                  </a:cubicBezTo>
                  <a:cubicBezTo>
                    <a:pt x="64371" y="45758"/>
                    <a:pt x="34406" y="45758"/>
                    <a:pt x="26780" y="45758"/>
                  </a:cubicBezTo>
                  <a:lnTo>
                    <a:pt x="18088" y="45758"/>
                  </a:lnTo>
                  <a:close/>
                  <a:moveTo>
                    <a:pt x="105842" y="11553"/>
                  </a:moveTo>
                  <a:cubicBezTo>
                    <a:pt x="105134" y="9250"/>
                    <a:pt x="104070" y="4819"/>
                    <a:pt x="104070" y="4287"/>
                  </a:cubicBezTo>
                  <a:cubicBezTo>
                    <a:pt x="104070" y="389"/>
                    <a:pt x="107264" y="-1382"/>
                    <a:pt x="110100" y="-1382"/>
                  </a:cubicBezTo>
                  <a:cubicBezTo>
                    <a:pt x="113286" y="-1382"/>
                    <a:pt x="116130" y="921"/>
                    <a:pt x="117011" y="2516"/>
                  </a:cubicBezTo>
                  <a:cubicBezTo>
                    <a:pt x="117901" y="4112"/>
                    <a:pt x="119315" y="9782"/>
                    <a:pt x="120205" y="13505"/>
                  </a:cubicBezTo>
                  <a:cubicBezTo>
                    <a:pt x="121095" y="16872"/>
                    <a:pt x="123041" y="25018"/>
                    <a:pt x="124106" y="29448"/>
                  </a:cubicBezTo>
                  <a:cubicBezTo>
                    <a:pt x="125170" y="33355"/>
                    <a:pt x="126235" y="37253"/>
                    <a:pt x="127117" y="41327"/>
                  </a:cubicBezTo>
                  <a:cubicBezTo>
                    <a:pt x="129070" y="48592"/>
                    <a:pt x="129428" y="50013"/>
                    <a:pt x="134568" y="57278"/>
                  </a:cubicBezTo>
                  <a:cubicBezTo>
                    <a:pt x="139533" y="64368"/>
                    <a:pt x="147867" y="73578"/>
                    <a:pt x="161165" y="73578"/>
                  </a:cubicBezTo>
                  <a:cubicBezTo>
                    <a:pt x="171445" y="73578"/>
                    <a:pt x="171627" y="64544"/>
                    <a:pt x="171627" y="61177"/>
                  </a:cubicBezTo>
                  <a:cubicBezTo>
                    <a:pt x="171627" y="50545"/>
                    <a:pt x="164001" y="30870"/>
                    <a:pt x="161165" y="23430"/>
                  </a:cubicBezTo>
                  <a:cubicBezTo>
                    <a:pt x="159211" y="18467"/>
                    <a:pt x="158504" y="16872"/>
                    <a:pt x="158504" y="13856"/>
                  </a:cubicBezTo>
                  <a:cubicBezTo>
                    <a:pt x="158504" y="4463"/>
                    <a:pt x="166305" y="-1382"/>
                    <a:pt x="175345" y="-1382"/>
                  </a:cubicBezTo>
                  <a:cubicBezTo>
                    <a:pt x="193076" y="-1382"/>
                    <a:pt x="200886" y="23073"/>
                    <a:pt x="200886" y="25733"/>
                  </a:cubicBezTo>
                  <a:cubicBezTo>
                    <a:pt x="200886" y="28036"/>
                    <a:pt x="198574" y="28036"/>
                    <a:pt x="198042" y="28036"/>
                  </a:cubicBezTo>
                  <a:cubicBezTo>
                    <a:pt x="195563" y="28036"/>
                    <a:pt x="195388" y="26972"/>
                    <a:pt x="194674" y="25018"/>
                  </a:cubicBezTo>
                  <a:cubicBezTo>
                    <a:pt x="190598" y="10846"/>
                    <a:pt x="182972" y="3580"/>
                    <a:pt x="175878" y="3580"/>
                  </a:cubicBezTo>
                  <a:cubicBezTo>
                    <a:pt x="172159" y="3580"/>
                    <a:pt x="171445" y="6058"/>
                    <a:pt x="171445" y="9782"/>
                  </a:cubicBezTo>
                  <a:cubicBezTo>
                    <a:pt x="171445" y="13856"/>
                    <a:pt x="172335" y="16157"/>
                    <a:pt x="175528" y="24137"/>
                  </a:cubicBezTo>
                  <a:cubicBezTo>
                    <a:pt x="177657" y="29631"/>
                    <a:pt x="184926" y="48417"/>
                    <a:pt x="184926" y="58342"/>
                  </a:cubicBezTo>
                  <a:cubicBezTo>
                    <a:pt x="184926" y="75532"/>
                    <a:pt x="171270" y="78541"/>
                    <a:pt x="161872" y="78541"/>
                  </a:cubicBezTo>
                  <a:cubicBezTo>
                    <a:pt x="147159" y="78541"/>
                    <a:pt x="137229" y="69506"/>
                    <a:pt x="131906" y="62414"/>
                  </a:cubicBezTo>
                  <a:cubicBezTo>
                    <a:pt x="130668" y="74642"/>
                    <a:pt x="120205" y="78541"/>
                    <a:pt x="112936" y="78541"/>
                  </a:cubicBezTo>
                  <a:cubicBezTo>
                    <a:pt x="105310" y="78541"/>
                    <a:pt x="101235" y="73046"/>
                    <a:pt x="98930" y="68974"/>
                  </a:cubicBezTo>
                  <a:cubicBezTo>
                    <a:pt x="95030" y="62414"/>
                    <a:pt x="92543" y="52316"/>
                    <a:pt x="92543" y="51426"/>
                  </a:cubicBezTo>
                  <a:cubicBezTo>
                    <a:pt x="92543" y="49124"/>
                    <a:pt x="95030" y="49124"/>
                    <a:pt x="95554" y="49124"/>
                  </a:cubicBezTo>
                  <a:cubicBezTo>
                    <a:pt x="98041" y="49124"/>
                    <a:pt x="98215" y="49656"/>
                    <a:pt x="99463" y="54443"/>
                  </a:cubicBezTo>
                  <a:cubicBezTo>
                    <a:pt x="102116" y="64892"/>
                    <a:pt x="105484" y="73578"/>
                    <a:pt x="112404" y="73578"/>
                  </a:cubicBezTo>
                  <a:cubicBezTo>
                    <a:pt x="117011" y="73578"/>
                    <a:pt x="118250" y="69680"/>
                    <a:pt x="118250" y="64892"/>
                  </a:cubicBezTo>
                  <a:cubicBezTo>
                    <a:pt x="118250" y="61526"/>
                    <a:pt x="116661" y="54975"/>
                    <a:pt x="115415" y="50188"/>
                  </a:cubicBezTo>
                  <a:cubicBezTo>
                    <a:pt x="114175" y="45399"/>
                    <a:pt x="112404" y="38136"/>
                    <a:pt x="111514" y="34237"/>
                  </a:cubicBezTo>
                  <a:lnTo>
                    <a:pt x="105842" y="11553"/>
                  </a:lnTo>
                  <a:close/>
                  <a:moveTo>
                    <a:pt x="287032" y="68267"/>
                  </a:moveTo>
                  <a:cubicBezTo>
                    <a:pt x="280654" y="67203"/>
                    <a:pt x="277992" y="62241"/>
                    <a:pt x="277992" y="58342"/>
                  </a:cubicBezTo>
                  <a:cubicBezTo>
                    <a:pt x="277992" y="53555"/>
                    <a:pt x="281718" y="51784"/>
                    <a:pt x="284904" y="51784"/>
                  </a:cubicBezTo>
                  <a:cubicBezTo>
                    <a:pt x="288804" y="51784"/>
                    <a:pt x="295016" y="54619"/>
                    <a:pt x="295016" y="63121"/>
                  </a:cubicBezTo>
                  <a:cubicBezTo>
                    <a:pt x="295016" y="75174"/>
                    <a:pt x="281185" y="78541"/>
                    <a:pt x="271603" y="78541"/>
                  </a:cubicBezTo>
                  <a:cubicBezTo>
                    <a:pt x="245008" y="78541"/>
                    <a:pt x="220365" y="54087"/>
                    <a:pt x="220365" y="29448"/>
                  </a:cubicBezTo>
                  <a:cubicBezTo>
                    <a:pt x="220365" y="14212"/>
                    <a:pt x="231002" y="-1382"/>
                    <a:pt x="253165" y="-1382"/>
                  </a:cubicBezTo>
                  <a:cubicBezTo>
                    <a:pt x="283132" y="-1382"/>
                    <a:pt x="297136" y="16157"/>
                    <a:pt x="297136" y="18643"/>
                  </a:cubicBezTo>
                  <a:cubicBezTo>
                    <a:pt x="297136" y="19707"/>
                    <a:pt x="295548" y="21651"/>
                    <a:pt x="294127" y="21651"/>
                  </a:cubicBezTo>
                  <a:cubicBezTo>
                    <a:pt x="293062" y="21651"/>
                    <a:pt x="292704" y="21302"/>
                    <a:pt x="291290" y="19882"/>
                  </a:cubicBezTo>
                  <a:cubicBezTo>
                    <a:pt x="277461" y="3580"/>
                    <a:pt x="256709" y="3580"/>
                    <a:pt x="253524" y="3580"/>
                  </a:cubicBezTo>
                  <a:cubicBezTo>
                    <a:pt x="240758" y="3580"/>
                    <a:pt x="235077" y="12258"/>
                    <a:pt x="235077" y="23248"/>
                  </a:cubicBezTo>
                  <a:cubicBezTo>
                    <a:pt x="235077" y="28392"/>
                    <a:pt x="237564" y="47702"/>
                    <a:pt x="246787" y="59938"/>
                  </a:cubicBezTo>
                  <a:cubicBezTo>
                    <a:pt x="253524" y="68616"/>
                    <a:pt x="262739" y="73578"/>
                    <a:pt x="271603" y="73578"/>
                  </a:cubicBezTo>
                  <a:cubicBezTo>
                    <a:pt x="274092" y="73578"/>
                    <a:pt x="282598" y="73229"/>
                    <a:pt x="287032" y="68267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005" name="任意多边形: 形状 1004">
              <a:extLst>
                <a:ext uri="{FF2B5EF4-FFF2-40B4-BE49-F238E27FC236}">
                  <a16:creationId xmlns:a16="http://schemas.microsoft.com/office/drawing/2014/main" id="{C1C5A346-7DD7-8186-2DA4-245791675E41}"/>
                </a:ext>
              </a:extLst>
            </p:cNvPr>
            <p:cNvSpPr/>
            <p:nvPr>
              <p:custDataLst>
                <p:tags r:id="rId103"/>
              </p:custDataLst>
            </p:nvPr>
          </p:nvSpPr>
          <p:spPr>
            <a:xfrm flipV="1">
              <a:off x="10966003" y="-14127418"/>
              <a:ext cx="58747" cy="253090"/>
            </a:xfrm>
            <a:custGeom>
              <a:avLst/>
              <a:gdLst>
                <a:gd name="connsiteX0" fmla="*/ 58747 w 58747"/>
                <a:gd name="connsiteY0" fmla="*/ 125171 h 253090"/>
                <a:gd name="connsiteX1" fmla="*/ 42033 w 58747"/>
                <a:gd name="connsiteY1" fmla="*/ 204132 h 253090"/>
                <a:gd name="connsiteX2" fmla="*/ 2535 w 58747"/>
                <a:gd name="connsiteY2" fmla="*/ 251715 h 253090"/>
                <a:gd name="connsiteX3" fmla="*/ 0 w 58747"/>
                <a:gd name="connsiteY3" fmla="*/ 249183 h 253090"/>
                <a:gd name="connsiteX4" fmla="*/ 4815 w 58747"/>
                <a:gd name="connsiteY4" fmla="*/ 243363 h 253090"/>
                <a:gd name="connsiteX5" fmla="*/ 44058 w 58747"/>
                <a:gd name="connsiteY5" fmla="*/ 125171 h 253090"/>
                <a:gd name="connsiteX6" fmla="*/ 3289 w 58747"/>
                <a:gd name="connsiteY6" fmla="*/ 5462 h 253090"/>
                <a:gd name="connsiteX7" fmla="*/ 0 w 58747"/>
                <a:gd name="connsiteY7" fmla="*/ 1159 h 253090"/>
                <a:gd name="connsiteX8" fmla="*/ 2535 w 58747"/>
                <a:gd name="connsiteY8" fmla="*/ -1375 h 253090"/>
                <a:gd name="connsiteX9" fmla="*/ 42795 w 58747"/>
                <a:gd name="connsiteY9" fmla="*/ 47979 h 253090"/>
                <a:gd name="connsiteX10" fmla="*/ 58747 w 58747"/>
                <a:gd name="connsiteY10" fmla="*/ 125171 h 253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8747" h="253090">
                  <a:moveTo>
                    <a:pt x="58747" y="125171"/>
                  </a:moveTo>
                  <a:cubicBezTo>
                    <a:pt x="58747" y="144909"/>
                    <a:pt x="55967" y="175533"/>
                    <a:pt x="42033" y="204132"/>
                  </a:cubicBezTo>
                  <a:cubicBezTo>
                    <a:pt x="26843" y="235265"/>
                    <a:pt x="5061" y="251715"/>
                    <a:pt x="2535" y="251715"/>
                  </a:cubicBezTo>
                  <a:cubicBezTo>
                    <a:pt x="1009" y="251715"/>
                    <a:pt x="0" y="250700"/>
                    <a:pt x="0" y="249183"/>
                  </a:cubicBezTo>
                  <a:cubicBezTo>
                    <a:pt x="0" y="248429"/>
                    <a:pt x="0" y="247921"/>
                    <a:pt x="4815" y="243363"/>
                  </a:cubicBezTo>
                  <a:cubicBezTo>
                    <a:pt x="29624" y="218304"/>
                    <a:pt x="44058" y="178065"/>
                    <a:pt x="44058" y="125171"/>
                  </a:cubicBezTo>
                  <a:cubicBezTo>
                    <a:pt x="44058" y="81891"/>
                    <a:pt x="34692" y="37348"/>
                    <a:pt x="3289" y="5462"/>
                  </a:cubicBezTo>
                  <a:cubicBezTo>
                    <a:pt x="0" y="2421"/>
                    <a:pt x="0" y="1912"/>
                    <a:pt x="0" y="1159"/>
                  </a:cubicBezTo>
                  <a:cubicBezTo>
                    <a:pt x="0" y="-358"/>
                    <a:pt x="1009" y="-1375"/>
                    <a:pt x="2535" y="-1375"/>
                  </a:cubicBezTo>
                  <a:cubicBezTo>
                    <a:pt x="5061" y="-1375"/>
                    <a:pt x="27853" y="15838"/>
                    <a:pt x="42795" y="47979"/>
                  </a:cubicBezTo>
                  <a:cubicBezTo>
                    <a:pt x="55712" y="75817"/>
                    <a:pt x="58747" y="103908"/>
                    <a:pt x="58747" y="125171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</p:grpSp>
      <p:grpSp>
        <p:nvGrpSpPr>
          <p:cNvPr id="1527" name="组合 1526" descr="\documentclass{article}&#10;\usepackage{amsmath}&#10;\pagestyle{empty}&#10;\begin{document}&#10;&#10;\begin{gather*}&#10;\mathbf{h}^{dec\texttt{\_}ca\texttt{\_}ln}_{i} = \textit{LayerNorm}(\mathbf{h}^{dec\texttt{\_}ca}_{i} + \mathbf{h}^{dec\texttt{\_}sa\texttt{\_}ln}_{i})&#10;\end{gather*}&#10;&#10;\end{document}" title="IguanaTex Shape Display">
            <a:extLst>
              <a:ext uri="{FF2B5EF4-FFF2-40B4-BE49-F238E27FC236}">
                <a16:creationId xmlns:a16="http://schemas.microsoft.com/office/drawing/2014/main" id="{D173FB58-EDF5-B984-6595-FDAD024A44AE}"/>
              </a:ext>
            </a:extLst>
          </p:cNvPr>
          <p:cNvGrpSpPr>
            <a:grpSpLocks noChangeAspect="1"/>
          </p:cNvGrpSpPr>
          <p:nvPr>
            <p:custDataLst>
              <p:tags r:id="rId10"/>
            </p:custDataLst>
          </p:nvPr>
        </p:nvGrpSpPr>
        <p:grpSpPr>
          <a:xfrm>
            <a:off x="800100" y="4064000"/>
            <a:ext cx="4917822" cy="306067"/>
            <a:chOff x="6098837" y="-13582367"/>
            <a:chExt cx="4917822" cy="306067"/>
          </a:xfrm>
        </p:grpSpPr>
        <p:sp>
          <p:nvSpPr>
            <p:cNvPr id="1500" name="任意多边形: 形状 1499">
              <a:extLst>
                <a:ext uri="{FF2B5EF4-FFF2-40B4-BE49-F238E27FC236}">
                  <a16:creationId xmlns:a16="http://schemas.microsoft.com/office/drawing/2014/main" id="{1433E27F-9F34-C995-FE44-1385FC5B898D}"/>
                </a:ext>
              </a:extLst>
            </p:cNvPr>
            <p:cNvSpPr/>
            <p:nvPr>
              <p:custDataLst>
                <p:tags r:id="rId53"/>
              </p:custDataLst>
            </p:nvPr>
          </p:nvSpPr>
          <p:spPr>
            <a:xfrm flipV="1">
              <a:off x="6098837" y="-13524272"/>
              <a:ext cx="144345" cy="175644"/>
            </a:xfrm>
            <a:custGeom>
              <a:avLst/>
              <a:gdLst>
                <a:gd name="connsiteX0" fmla="*/ 17477 w 144345"/>
                <a:gd name="connsiteY0" fmla="*/ 10515 h 175644"/>
                <a:gd name="connsiteX1" fmla="*/ 0 w 144345"/>
                <a:gd name="connsiteY1" fmla="*/ 10515 h 175644"/>
                <a:gd name="connsiteX2" fmla="*/ 0 w 144345"/>
                <a:gd name="connsiteY2" fmla="*/ -1377 h 175644"/>
                <a:gd name="connsiteX3" fmla="*/ 31912 w 144345"/>
                <a:gd name="connsiteY3" fmla="*/ -616 h 175644"/>
                <a:gd name="connsiteX4" fmla="*/ 63816 w 144345"/>
                <a:gd name="connsiteY4" fmla="*/ -1377 h 175644"/>
                <a:gd name="connsiteX5" fmla="*/ 63816 w 144345"/>
                <a:gd name="connsiteY5" fmla="*/ 10515 h 175644"/>
                <a:gd name="connsiteX6" fmla="*/ 46347 w 144345"/>
                <a:gd name="connsiteY6" fmla="*/ 10515 h 175644"/>
                <a:gd name="connsiteX7" fmla="*/ 46347 w 144345"/>
                <a:gd name="connsiteY7" fmla="*/ 63412 h 175644"/>
                <a:gd name="connsiteX8" fmla="*/ 84073 w 144345"/>
                <a:gd name="connsiteY8" fmla="*/ 103404 h 175644"/>
                <a:gd name="connsiteX9" fmla="*/ 97999 w 144345"/>
                <a:gd name="connsiteY9" fmla="*/ 78854 h 175644"/>
                <a:gd name="connsiteX10" fmla="*/ 97999 w 144345"/>
                <a:gd name="connsiteY10" fmla="*/ 10515 h 175644"/>
                <a:gd name="connsiteX11" fmla="*/ 80530 w 144345"/>
                <a:gd name="connsiteY11" fmla="*/ 10515 h 175644"/>
                <a:gd name="connsiteX12" fmla="*/ 80530 w 144345"/>
                <a:gd name="connsiteY12" fmla="*/ -1377 h 175644"/>
                <a:gd name="connsiteX13" fmla="*/ 112434 w 144345"/>
                <a:gd name="connsiteY13" fmla="*/ -616 h 175644"/>
                <a:gd name="connsiteX14" fmla="*/ 144346 w 144345"/>
                <a:gd name="connsiteY14" fmla="*/ -1377 h 175644"/>
                <a:gd name="connsiteX15" fmla="*/ 144346 w 144345"/>
                <a:gd name="connsiteY15" fmla="*/ 10515 h 175644"/>
                <a:gd name="connsiteX16" fmla="*/ 126868 w 144345"/>
                <a:gd name="connsiteY16" fmla="*/ 10515 h 175644"/>
                <a:gd name="connsiteX17" fmla="*/ 126868 w 144345"/>
                <a:gd name="connsiteY17" fmla="*/ 76067 h 175644"/>
                <a:gd name="connsiteX18" fmla="*/ 87870 w 144345"/>
                <a:gd name="connsiteY18" fmla="*/ 112512 h 175644"/>
                <a:gd name="connsiteX19" fmla="*/ 44821 w 144345"/>
                <a:gd name="connsiteY19" fmla="*/ 87707 h 175644"/>
                <a:gd name="connsiteX20" fmla="*/ 44821 w 144345"/>
                <a:gd name="connsiteY20" fmla="*/ 174267 h 175644"/>
                <a:gd name="connsiteX21" fmla="*/ 0 w 144345"/>
                <a:gd name="connsiteY21" fmla="*/ 172243 h 175644"/>
                <a:gd name="connsiteX22" fmla="*/ 0 w 144345"/>
                <a:gd name="connsiteY22" fmla="*/ 160349 h 175644"/>
                <a:gd name="connsiteX23" fmla="*/ 17477 w 144345"/>
                <a:gd name="connsiteY23" fmla="*/ 150480 h 175644"/>
                <a:gd name="connsiteX24" fmla="*/ 17477 w 144345"/>
                <a:gd name="connsiteY24" fmla="*/ 10515 h 175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44345" h="175644">
                  <a:moveTo>
                    <a:pt x="17477" y="10515"/>
                  </a:moveTo>
                  <a:lnTo>
                    <a:pt x="0" y="10515"/>
                  </a:lnTo>
                  <a:lnTo>
                    <a:pt x="0" y="-1377"/>
                  </a:lnTo>
                  <a:cubicBezTo>
                    <a:pt x="7094" y="-1125"/>
                    <a:pt x="22284" y="-616"/>
                    <a:pt x="31912" y="-616"/>
                  </a:cubicBezTo>
                  <a:cubicBezTo>
                    <a:pt x="41786" y="-616"/>
                    <a:pt x="56729" y="-1125"/>
                    <a:pt x="63816" y="-1377"/>
                  </a:cubicBezTo>
                  <a:lnTo>
                    <a:pt x="63816" y="10515"/>
                  </a:lnTo>
                  <a:lnTo>
                    <a:pt x="46347" y="10515"/>
                  </a:lnTo>
                  <a:lnTo>
                    <a:pt x="46347" y="63412"/>
                  </a:lnTo>
                  <a:cubicBezTo>
                    <a:pt x="46347" y="91003"/>
                    <a:pt x="68121" y="103404"/>
                    <a:pt x="84073" y="103404"/>
                  </a:cubicBezTo>
                  <a:cubicBezTo>
                    <a:pt x="92685" y="103404"/>
                    <a:pt x="97999" y="98085"/>
                    <a:pt x="97999" y="78854"/>
                  </a:cubicBezTo>
                  <a:lnTo>
                    <a:pt x="97999" y="10515"/>
                  </a:lnTo>
                  <a:lnTo>
                    <a:pt x="80530" y="10515"/>
                  </a:lnTo>
                  <a:lnTo>
                    <a:pt x="80530" y="-1377"/>
                  </a:lnTo>
                  <a:cubicBezTo>
                    <a:pt x="87616" y="-1125"/>
                    <a:pt x="102814" y="-616"/>
                    <a:pt x="112434" y="-616"/>
                  </a:cubicBezTo>
                  <a:cubicBezTo>
                    <a:pt x="122308" y="-616"/>
                    <a:pt x="137251" y="-1125"/>
                    <a:pt x="144346" y="-1377"/>
                  </a:cubicBezTo>
                  <a:lnTo>
                    <a:pt x="144346" y="10515"/>
                  </a:lnTo>
                  <a:lnTo>
                    <a:pt x="126868" y="10515"/>
                  </a:lnTo>
                  <a:lnTo>
                    <a:pt x="126868" y="76067"/>
                  </a:lnTo>
                  <a:cubicBezTo>
                    <a:pt x="126868" y="102643"/>
                    <a:pt x="113197" y="112512"/>
                    <a:pt x="87870" y="112512"/>
                  </a:cubicBezTo>
                  <a:cubicBezTo>
                    <a:pt x="63561" y="112512"/>
                    <a:pt x="50652" y="97831"/>
                    <a:pt x="44821" y="87707"/>
                  </a:cubicBezTo>
                  <a:lnTo>
                    <a:pt x="44821" y="174267"/>
                  </a:lnTo>
                  <a:lnTo>
                    <a:pt x="0" y="172243"/>
                  </a:lnTo>
                  <a:lnTo>
                    <a:pt x="0" y="160349"/>
                  </a:lnTo>
                  <a:cubicBezTo>
                    <a:pt x="15706" y="160349"/>
                    <a:pt x="17477" y="160349"/>
                    <a:pt x="17477" y="150480"/>
                  </a:cubicBezTo>
                  <a:lnTo>
                    <a:pt x="17477" y="10515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501" name="任意多边形: 形状 1500">
              <a:extLst>
                <a:ext uri="{FF2B5EF4-FFF2-40B4-BE49-F238E27FC236}">
                  <a16:creationId xmlns:a16="http://schemas.microsoft.com/office/drawing/2014/main" id="{4A3C616C-9E27-DFD0-BDAB-D0576DFD055F}"/>
                </a:ext>
              </a:extLst>
            </p:cNvPr>
            <p:cNvSpPr/>
            <p:nvPr>
              <p:custDataLst>
                <p:tags r:id="rId54"/>
              </p:custDataLst>
            </p:nvPr>
          </p:nvSpPr>
          <p:spPr>
            <a:xfrm flipV="1">
              <a:off x="6260071" y="-13582367"/>
              <a:ext cx="278338" cy="124758"/>
            </a:xfrm>
            <a:custGeom>
              <a:avLst/>
              <a:gdLst>
                <a:gd name="connsiteX0" fmla="*/ 90428 w 278338"/>
                <a:gd name="connsiteY0" fmla="*/ 118055 h 124758"/>
                <a:gd name="connsiteX1" fmla="*/ 91136 w 278338"/>
                <a:gd name="connsiteY1" fmla="*/ 120898 h 124758"/>
                <a:gd name="connsiteX2" fmla="*/ 88299 w 278338"/>
                <a:gd name="connsiteY2" fmla="*/ 123374 h 124758"/>
                <a:gd name="connsiteX3" fmla="*/ 65603 w 278338"/>
                <a:gd name="connsiteY3" fmla="*/ 121605 h 124758"/>
                <a:gd name="connsiteX4" fmla="*/ 61702 w 278338"/>
                <a:gd name="connsiteY4" fmla="*/ 117531 h 124758"/>
                <a:gd name="connsiteX5" fmla="*/ 66310 w 278338"/>
                <a:gd name="connsiteY5" fmla="*/ 115045 h 124758"/>
                <a:gd name="connsiteX6" fmla="*/ 74826 w 278338"/>
                <a:gd name="connsiteY6" fmla="*/ 112386 h 124758"/>
                <a:gd name="connsiteX7" fmla="*/ 74111 w 278338"/>
                <a:gd name="connsiteY7" fmla="*/ 108487 h 124758"/>
                <a:gd name="connsiteX8" fmla="*/ 64006 w 278338"/>
                <a:gd name="connsiteY8" fmla="*/ 68082 h 124758"/>
                <a:gd name="connsiteX9" fmla="*/ 45743 w 278338"/>
                <a:gd name="connsiteY9" fmla="*/ 78539 h 124758"/>
                <a:gd name="connsiteX10" fmla="*/ 0 w 278338"/>
                <a:gd name="connsiteY10" fmla="*/ 28032 h 124758"/>
                <a:gd name="connsiteX11" fmla="*/ 26772 w 278338"/>
                <a:gd name="connsiteY11" fmla="*/ -1384 h 124758"/>
                <a:gd name="connsiteX12" fmla="*/ 51947 w 278338"/>
                <a:gd name="connsiteY12" fmla="*/ 11017 h 124758"/>
                <a:gd name="connsiteX13" fmla="*/ 70210 w 278338"/>
                <a:gd name="connsiteY13" fmla="*/ -1384 h 124758"/>
                <a:gd name="connsiteX14" fmla="*/ 84224 w 278338"/>
                <a:gd name="connsiteY14" fmla="*/ 8009 h 124758"/>
                <a:gd name="connsiteX15" fmla="*/ 90428 w 278338"/>
                <a:gd name="connsiteY15" fmla="*/ 25731 h 124758"/>
                <a:gd name="connsiteX16" fmla="*/ 87593 w 278338"/>
                <a:gd name="connsiteY16" fmla="*/ 28032 h 124758"/>
                <a:gd name="connsiteX17" fmla="*/ 83692 w 278338"/>
                <a:gd name="connsiteY17" fmla="*/ 22538 h 124758"/>
                <a:gd name="connsiteX18" fmla="*/ 70743 w 278338"/>
                <a:gd name="connsiteY18" fmla="*/ 3579 h 124758"/>
                <a:gd name="connsiteX19" fmla="*/ 64896 w 278338"/>
                <a:gd name="connsiteY19" fmla="*/ 12257 h 124758"/>
                <a:gd name="connsiteX20" fmla="*/ 65778 w 278338"/>
                <a:gd name="connsiteY20" fmla="*/ 19530 h 124758"/>
                <a:gd name="connsiteX21" fmla="*/ 90428 w 278338"/>
                <a:gd name="connsiteY21" fmla="*/ 118055 h 124758"/>
                <a:gd name="connsiteX22" fmla="*/ 52662 w 278338"/>
                <a:gd name="connsiteY22" fmla="*/ 22538 h 124758"/>
                <a:gd name="connsiteX23" fmla="*/ 43613 w 278338"/>
                <a:gd name="connsiteY23" fmla="*/ 10669 h 124758"/>
                <a:gd name="connsiteX24" fmla="*/ 27304 w 278338"/>
                <a:gd name="connsiteY24" fmla="*/ 3579 h 124758"/>
                <a:gd name="connsiteX25" fmla="*/ 14355 w 278338"/>
                <a:gd name="connsiteY25" fmla="*/ 20769 h 124758"/>
                <a:gd name="connsiteX26" fmla="*/ 23578 w 278338"/>
                <a:gd name="connsiteY26" fmla="*/ 56743 h 124758"/>
                <a:gd name="connsiteX27" fmla="*/ 45743 w 278338"/>
                <a:gd name="connsiteY27" fmla="*/ 73576 h 124758"/>
                <a:gd name="connsiteX28" fmla="*/ 61528 w 278338"/>
                <a:gd name="connsiteY28" fmla="*/ 58157 h 124758"/>
                <a:gd name="connsiteX29" fmla="*/ 60995 w 278338"/>
                <a:gd name="connsiteY29" fmla="*/ 55679 h 124758"/>
                <a:gd name="connsiteX30" fmla="*/ 52662 w 278338"/>
                <a:gd name="connsiteY30" fmla="*/ 22538 h 124758"/>
                <a:gd name="connsiteX31" fmla="*/ 134207 w 278338"/>
                <a:gd name="connsiteY31" fmla="*/ 40792 h 124758"/>
                <a:gd name="connsiteX32" fmla="*/ 162750 w 278338"/>
                <a:gd name="connsiteY32" fmla="*/ 44515 h 124758"/>
                <a:gd name="connsiteX33" fmla="*/ 178353 w 278338"/>
                <a:gd name="connsiteY33" fmla="*/ 62944 h 124758"/>
                <a:gd name="connsiteX34" fmla="*/ 156371 w 278338"/>
                <a:gd name="connsiteY34" fmla="*/ 78539 h 124758"/>
                <a:gd name="connsiteX35" fmla="*/ 106363 w 278338"/>
                <a:gd name="connsiteY35" fmla="*/ 31931 h 124758"/>
                <a:gd name="connsiteX36" fmla="*/ 138282 w 278338"/>
                <a:gd name="connsiteY36" fmla="*/ -1384 h 124758"/>
                <a:gd name="connsiteX37" fmla="*/ 182253 w 278338"/>
                <a:gd name="connsiteY37" fmla="*/ 18639 h 124758"/>
                <a:gd name="connsiteX38" fmla="*/ 179242 w 278338"/>
                <a:gd name="connsiteY38" fmla="*/ 21649 h 124758"/>
                <a:gd name="connsiteX39" fmla="*/ 176406 w 278338"/>
                <a:gd name="connsiteY39" fmla="*/ 19878 h 124758"/>
                <a:gd name="connsiteX40" fmla="*/ 138640 w 278338"/>
                <a:gd name="connsiteY40" fmla="*/ 3579 h 124758"/>
                <a:gd name="connsiteX41" fmla="*/ 120908 w 278338"/>
                <a:gd name="connsiteY41" fmla="*/ 25016 h 124758"/>
                <a:gd name="connsiteX42" fmla="*/ 123037 w 278338"/>
                <a:gd name="connsiteY42" fmla="*/ 40792 h 124758"/>
                <a:gd name="connsiteX43" fmla="*/ 134207 w 278338"/>
                <a:gd name="connsiteY43" fmla="*/ 40792 h 124758"/>
                <a:gd name="connsiteX44" fmla="*/ 124451 w 278338"/>
                <a:gd name="connsiteY44" fmla="*/ 45754 h 124758"/>
                <a:gd name="connsiteX45" fmla="*/ 156371 w 278338"/>
                <a:gd name="connsiteY45" fmla="*/ 73576 h 124758"/>
                <a:gd name="connsiteX46" fmla="*/ 170734 w 278338"/>
                <a:gd name="connsiteY46" fmla="*/ 62944 h 124758"/>
                <a:gd name="connsiteX47" fmla="*/ 133142 w 278338"/>
                <a:gd name="connsiteY47" fmla="*/ 45754 h 124758"/>
                <a:gd name="connsiteX48" fmla="*/ 124451 w 278338"/>
                <a:gd name="connsiteY48" fmla="*/ 45754 h 124758"/>
                <a:gd name="connsiteX49" fmla="*/ 268233 w 278338"/>
                <a:gd name="connsiteY49" fmla="*/ 68264 h 124758"/>
                <a:gd name="connsiteX50" fmla="*/ 259194 w 278338"/>
                <a:gd name="connsiteY50" fmla="*/ 58339 h 124758"/>
                <a:gd name="connsiteX51" fmla="*/ 266106 w 278338"/>
                <a:gd name="connsiteY51" fmla="*/ 51781 h 124758"/>
                <a:gd name="connsiteX52" fmla="*/ 276218 w 278338"/>
                <a:gd name="connsiteY52" fmla="*/ 63120 h 124758"/>
                <a:gd name="connsiteX53" fmla="*/ 252808 w 278338"/>
                <a:gd name="connsiteY53" fmla="*/ 78539 h 124758"/>
                <a:gd name="connsiteX54" fmla="*/ 201567 w 278338"/>
                <a:gd name="connsiteY54" fmla="*/ 29447 h 124758"/>
                <a:gd name="connsiteX55" fmla="*/ 234369 w 278338"/>
                <a:gd name="connsiteY55" fmla="*/ -1384 h 124758"/>
                <a:gd name="connsiteX56" fmla="*/ 278339 w 278338"/>
                <a:gd name="connsiteY56" fmla="*/ 18639 h 124758"/>
                <a:gd name="connsiteX57" fmla="*/ 275328 w 278338"/>
                <a:gd name="connsiteY57" fmla="*/ 21649 h 124758"/>
                <a:gd name="connsiteX58" fmla="*/ 272491 w 278338"/>
                <a:gd name="connsiteY58" fmla="*/ 19878 h 124758"/>
                <a:gd name="connsiteX59" fmla="*/ 234726 w 278338"/>
                <a:gd name="connsiteY59" fmla="*/ 3579 h 124758"/>
                <a:gd name="connsiteX60" fmla="*/ 216280 w 278338"/>
                <a:gd name="connsiteY60" fmla="*/ 23245 h 124758"/>
                <a:gd name="connsiteX61" fmla="*/ 227989 w 278338"/>
                <a:gd name="connsiteY61" fmla="*/ 59936 h 124758"/>
                <a:gd name="connsiteX62" fmla="*/ 252808 w 278338"/>
                <a:gd name="connsiteY62" fmla="*/ 73576 h 124758"/>
                <a:gd name="connsiteX63" fmla="*/ 268233 w 278338"/>
                <a:gd name="connsiteY63" fmla="*/ 68264 h 124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278338" h="124758">
                  <a:moveTo>
                    <a:pt x="90428" y="118055"/>
                  </a:moveTo>
                  <a:cubicBezTo>
                    <a:pt x="90603" y="118412"/>
                    <a:pt x="91136" y="120715"/>
                    <a:pt x="91136" y="120898"/>
                  </a:cubicBezTo>
                  <a:cubicBezTo>
                    <a:pt x="91136" y="121778"/>
                    <a:pt x="90428" y="123374"/>
                    <a:pt x="88299" y="123374"/>
                  </a:cubicBezTo>
                  <a:cubicBezTo>
                    <a:pt x="84748" y="123374"/>
                    <a:pt x="70036" y="121961"/>
                    <a:pt x="65603" y="121605"/>
                  </a:cubicBezTo>
                  <a:cubicBezTo>
                    <a:pt x="64181" y="121430"/>
                    <a:pt x="61702" y="121247"/>
                    <a:pt x="61702" y="117531"/>
                  </a:cubicBezTo>
                  <a:cubicBezTo>
                    <a:pt x="61702" y="115045"/>
                    <a:pt x="64181" y="115045"/>
                    <a:pt x="66310" y="115045"/>
                  </a:cubicBezTo>
                  <a:cubicBezTo>
                    <a:pt x="74826" y="115045"/>
                    <a:pt x="74826" y="113808"/>
                    <a:pt x="74826" y="112386"/>
                  </a:cubicBezTo>
                  <a:cubicBezTo>
                    <a:pt x="74826" y="111147"/>
                    <a:pt x="74469" y="110083"/>
                    <a:pt x="74111" y="108487"/>
                  </a:cubicBezTo>
                  <a:lnTo>
                    <a:pt x="64006" y="68082"/>
                  </a:lnTo>
                  <a:cubicBezTo>
                    <a:pt x="60281" y="73933"/>
                    <a:pt x="54251" y="78539"/>
                    <a:pt x="45743" y="78539"/>
                  </a:cubicBezTo>
                  <a:cubicBezTo>
                    <a:pt x="23046" y="78539"/>
                    <a:pt x="0" y="53552"/>
                    <a:pt x="0" y="28032"/>
                  </a:cubicBezTo>
                  <a:cubicBezTo>
                    <a:pt x="0" y="10844"/>
                    <a:pt x="11519" y="-1384"/>
                    <a:pt x="26772" y="-1384"/>
                  </a:cubicBezTo>
                  <a:cubicBezTo>
                    <a:pt x="36345" y="-1384"/>
                    <a:pt x="44853" y="4110"/>
                    <a:pt x="51947" y="11017"/>
                  </a:cubicBezTo>
                  <a:cubicBezTo>
                    <a:pt x="55315" y="387"/>
                    <a:pt x="65603" y="-1384"/>
                    <a:pt x="70210" y="-1384"/>
                  </a:cubicBezTo>
                  <a:cubicBezTo>
                    <a:pt x="76598" y="-1384"/>
                    <a:pt x="81030" y="2515"/>
                    <a:pt x="84224" y="8009"/>
                  </a:cubicBezTo>
                  <a:cubicBezTo>
                    <a:pt x="88125" y="14916"/>
                    <a:pt x="90428" y="25016"/>
                    <a:pt x="90428" y="25731"/>
                  </a:cubicBezTo>
                  <a:cubicBezTo>
                    <a:pt x="90428" y="28032"/>
                    <a:pt x="88125" y="28032"/>
                    <a:pt x="87593" y="28032"/>
                  </a:cubicBezTo>
                  <a:cubicBezTo>
                    <a:pt x="85106" y="28032"/>
                    <a:pt x="84931" y="27327"/>
                    <a:pt x="83692" y="22538"/>
                  </a:cubicBezTo>
                  <a:cubicBezTo>
                    <a:pt x="81563" y="14035"/>
                    <a:pt x="78195" y="3579"/>
                    <a:pt x="70743" y="3579"/>
                  </a:cubicBezTo>
                  <a:cubicBezTo>
                    <a:pt x="66135" y="3579"/>
                    <a:pt x="64896" y="7477"/>
                    <a:pt x="64896" y="12257"/>
                  </a:cubicBezTo>
                  <a:cubicBezTo>
                    <a:pt x="64896" y="15631"/>
                    <a:pt x="65246" y="17219"/>
                    <a:pt x="65778" y="19530"/>
                  </a:cubicBezTo>
                  <a:lnTo>
                    <a:pt x="90428" y="118055"/>
                  </a:lnTo>
                  <a:close/>
                  <a:moveTo>
                    <a:pt x="52662" y="22538"/>
                  </a:moveTo>
                  <a:cubicBezTo>
                    <a:pt x="51415" y="17576"/>
                    <a:pt x="47514" y="14035"/>
                    <a:pt x="43613" y="10669"/>
                  </a:cubicBezTo>
                  <a:cubicBezTo>
                    <a:pt x="42017" y="9247"/>
                    <a:pt x="34931" y="3579"/>
                    <a:pt x="27304" y="3579"/>
                  </a:cubicBezTo>
                  <a:cubicBezTo>
                    <a:pt x="20742" y="3579"/>
                    <a:pt x="14355" y="8183"/>
                    <a:pt x="14355" y="20769"/>
                  </a:cubicBezTo>
                  <a:cubicBezTo>
                    <a:pt x="14355" y="30160"/>
                    <a:pt x="19503" y="49653"/>
                    <a:pt x="23578" y="56743"/>
                  </a:cubicBezTo>
                  <a:cubicBezTo>
                    <a:pt x="31737" y="70917"/>
                    <a:pt x="40777" y="73576"/>
                    <a:pt x="45743" y="73576"/>
                  </a:cubicBezTo>
                  <a:cubicBezTo>
                    <a:pt x="58151" y="73576"/>
                    <a:pt x="61528" y="60110"/>
                    <a:pt x="61528" y="58157"/>
                  </a:cubicBezTo>
                  <a:cubicBezTo>
                    <a:pt x="61528" y="57450"/>
                    <a:pt x="61170" y="56211"/>
                    <a:pt x="60995" y="55679"/>
                  </a:cubicBezTo>
                  <a:lnTo>
                    <a:pt x="52662" y="22538"/>
                  </a:lnTo>
                  <a:close/>
                  <a:moveTo>
                    <a:pt x="134207" y="40792"/>
                  </a:moveTo>
                  <a:cubicBezTo>
                    <a:pt x="139172" y="40792"/>
                    <a:pt x="153177" y="41150"/>
                    <a:pt x="162750" y="44515"/>
                  </a:cubicBezTo>
                  <a:cubicBezTo>
                    <a:pt x="175874" y="49121"/>
                    <a:pt x="178353" y="57625"/>
                    <a:pt x="178353" y="62944"/>
                  </a:cubicBezTo>
                  <a:cubicBezTo>
                    <a:pt x="178353" y="72694"/>
                    <a:pt x="168605" y="78539"/>
                    <a:pt x="156371" y="78539"/>
                  </a:cubicBezTo>
                  <a:cubicBezTo>
                    <a:pt x="135088" y="78539"/>
                    <a:pt x="106363" y="62237"/>
                    <a:pt x="106363" y="31931"/>
                  </a:cubicBezTo>
                  <a:cubicBezTo>
                    <a:pt x="106363" y="14035"/>
                    <a:pt x="117540" y="-1384"/>
                    <a:pt x="138282" y="-1384"/>
                  </a:cubicBezTo>
                  <a:cubicBezTo>
                    <a:pt x="168248" y="-1384"/>
                    <a:pt x="182253" y="16155"/>
                    <a:pt x="182253" y="18639"/>
                  </a:cubicBezTo>
                  <a:cubicBezTo>
                    <a:pt x="182253" y="19703"/>
                    <a:pt x="180664" y="21649"/>
                    <a:pt x="179242" y="21649"/>
                  </a:cubicBezTo>
                  <a:cubicBezTo>
                    <a:pt x="178178" y="21649"/>
                    <a:pt x="177820" y="21301"/>
                    <a:pt x="176406" y="19878"/>
                  </a:cubicBezTo>
                  <a:cubicBezTo>
                    <a:pt x="162575" y="3579"/>
                    <a:pt x="141825" y="3579"/>
                    <a:pt x="138640" y="3579"/>
                  </a:cubicBezTo>
                  <a:cubicBezTo>
                    <a:pt x="127995" y="3579"/>
                    <a:pt x="120908" y="10669"/>
                    <a:pt x="120908" y="25016"/>
                  </a:cubicBezTo>
                  <a:cubicBezTo>
                    <a:pt x="120908" y="27500"/>
                    <a:pt x="120908" y="31042"/>
                    <a:pt x="123037" y="40792"/>
                  </a:cubicBezTo>
                  <a:lnTo>
                    <a:pt x="134207" y="40792"/>
                  </a:lnTo>
                  <a:close/>
                  <a:moveTo>
                    <a:pt x="124451" y="45754"/>
                  </a:moveTo>
                  <a:cubicBezTo>
                    <a:pt x="131720" y="71447"/>
                    <a:pt x="151406" y="73576"/>
                    <a:pt x="156371" y="73576"/>
                  </a:cubicBezTo>
                  <a:cubicBezTo>
                    <a:pt x="164172" y="73576"/>
                    <a:pt x="170734" y="69678"/>
                    <a:pt x="170734" y="62944"/>
                  </a:cubicBezTo>
                  <a:cubicBezTo>
                    <a:pt x="170734" y="45754"/>
                    <a:pt x="140769" y="45754"/>
                    <a:pt x="133142" y="45754"/>
                  </a:cubicBezTo>
                  <a:lnTo>
                    <a:pt x="124451" y="45754"/>
                  </a:lnTo>
                  <a:close/>
                  <a:moveTo>
                    <a:pt x="268233" y="68264"/>
                  </a:moveTo>
                  <a:cubicBezTo>
                    <a:pt x="261855" y="67200"/>
                    <a:pt x="259194" y="62237"/>
                    <a:pt x="259194" y="58339"/>
                  </a:cubicBezTo>
                  <a:cubicBezTo>
                    <a:pt x="259194" y="53552"/>
                    <a:pt x="262920" y="51781"/>
                    <a:pt x="266106" y="51781"/>
                  </a:cubicBezTo>
                  <a:cubicBezTo>
                    <a:pt x="270005" y="51781"/>
                    <a:pt x="276218" y="54615"/>
                    <a:pt x="276218" y="63120"/>
                  </a:cubicBezTo>
                  <a:cubicBezTo>
                    <a:pt x="276218" y="75172"/>
                    <a:pt x="262387" y="78539"/>
                    <a:pt x="252808" y="78539"/>
                  </a:cubicBezTo>
                  <a:cubicBezTo>
                    <a:pt x="226210" y="78539"/>
                    <a:pt x="201567" y="54083"/>
                    <a:pt x="201567" y="29447"/>
                  </a:cubicBezTo>
                  <a:cubicBezTo>
                    <a:pt x="201567" y="14209"/>
                    <a:pt x="212205" y="-1384"/>
                    <a:pt x="234369" y="-1384"/>
                  </a:cubicBezTo>
                  <a:cubicBezTo>
                    <a:pt x="264334" y="-1384"/>
                    <a:pt x="278339" y="16155"/>
                    <a:pt x="278339" y="18639"/>
                  </a:cubicBezTo>
                  <a:cubicBezTo>
                    <a:pt x="278339" y="19703"/>
                    <a:pt x="276750" y="21649"/>
                    <a:pt x="275328" y="21649"/>
                  </a:cubicBezTo>
                  <a:cubicBezTo>
                    <a:pt x="274263" y="21649"/>
                    <a:pt x="273908" y="21301"/>
                    <a:pt x="272491" y="19878"/>
                  </a:cubicBezTo>
                  <a:cubicBezTo>
                    <a:pt x="258662" y="3579"/>
                    <a:pt x="237912" y="3579"/>
                    <a:pt x="234726" y="3579"/>
                  </a:cubicBezTo>
                  <a:cubicBezTo>
                    <a:pt x="221960" y="3579"/>
                    <a:pt x="216280" y="12257"/>
                    <a:pt x="216280" y="23245"/>
                  </a:cubicBezTo>
                  <a:cubicBezTo>
                    <a:pt x="216280" y="28391"/>
                    <a:pt x="218766" y="47701"/>
                    <a:pt x="227989" y="59936"/>
                  </a:cubicBezTo>
                  <a:cubicBezTo>
                    <a:pt x="234726" y="68614"/>
                    <a:pt x="243941" y="73576"/>
                    <a:pt x="252808" y="73576"/>
                  </a:cubicBezTo>
                  <a:cubicBezTo>
                    <a:pt x="255294" y="73576"/>
                    <a:pt x="263802" y="73226"/>
                    <a:pt x="268233" y="68264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502" name="任意多边形: 形状 1501">
              <a:extLst>
                <a:ext uri="{FF2B5EF4-FFF2-40B4-BE49-F238E27FC236}">
                  <a16:creationId xmlns:a16="http://schemas.microsoft.com/office/drawing/2014/main" id="{45EFDDF0-67D4-2D27-1120-EA2BDA7DF4C9}"/>
                </a:ext>
              </a:extLst>
            </p:cNvPr>
            <p:cNvSpPr/>
            <p:nvPr>
              <p:custDataLst>
                <p:tags r:id="rId55"/>
              </p:custDataLst>
            </p:nvPr>
          </p:nvSpPr>
          <p:spPr>
            <a:xfrm flipV="1">
              <a:off x="6551371" y="-13449455"/>
              <a:ext cx="73761" cy="13649"/>
            </a:xfrm>
            <a:custGeom>
              <a:avLst/>
              <a:gdLst>
                <a:gd name="connsiteX0" fmla="*/ 73762 w 73761"/>
                <a:gd name="connsiteY0" fmla="*/ 5363 h 13649"/>
                <a:gd name="connsiteX1" fmla="*/ 64896 w 73761"/>
                <a:gd name="connsiteY1" fmla="*/ 12272 h 13649"/>
                <a:gd name="connsiteX2" fmla="*/ 8865 w 73761"/>
                <a:gd name="connsiteY2" fmla="*/ 12272 h 13649"/>
                <a:gd name="connsiteX3" fmla="*/ 0 w 73761"/>
                <a:gd name="connsiteY3" fmla="*/ 5539 h 13649"/>
                <a:gd name="connsiteX4" fmla="*/ 8865 w 73761"/>
                <a:gd name="connsiteY4" fmla="*/ -1378 h 13649"/>
                <a:gd name="connsiteX5" fmla="*/ 64896 w 73761"/>
                <a:gd name="connsiteY5" fmla="*/ -1378 h 13649"/>
                <a:gd name="connsiteX6" fmla="*/ 73762 w 73761"/>
                <a:gd name="connsiteY6" fmla="*/ 5363 h 13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761" h="13649">
                  <a:moveTo>
                    <a:pt x="73762" y="5363"/>
                  </a:moveTo>
                  <a:cubicBezTo>
                    <a:pt x="73762" y="12272"/>
                    <a:pt x="67025" y="12272"/>
                    <a:pt x="64896" y="12272"/>
                  </a:cubicBezTo>
                  <a:lnTo>
                    <a:pt x="8865" y="12272"/>
                  </a:lnTo>
                  <a:cubicBezTo>
                    <a:pt x="6919" y="12272"/>
                    <a:pt x="0" y="12272"/>
                    <a:pt x="0" y="5539"/>
                  </a:cubicBezTo>
                  <a:cubicBezTo>
                    <a:pt x="0" y="-1378"/>
                    <a:pt x="6737" y="-1378"/>
                    <a:pt x="8865" y="-1378"/>
                  </a:cubicBezTo>
                  <a:lnTo>
                    <a:pt x="64896" y="-1378"/>
                  </a:lnTo>
                  <a:cubicBezTo>
                    <a:pt x="66850" y="-1378"/>
                    <a:pt x="73762" y="-1378"/>
                    <a:pt x="73762" y="5363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503" name="任意多边形: 形状 1502">
              <a:extLst>
                <a:ext uri="{FF2B5EF4-FFF2-40B4-BE49-F238E27FC236}">
                  <a16:creationId xmlns:a16="http://schemas.microsoft.com/office/drawing/2014/main" id="{FC791FA7-6A76-67FE-DDA4-BEC8A60C40FC}"/>
                </a:ext>
              </a:extLst>
            </p:cNvPr>
            <p:cNvSpPr/>
            <p:nvPr>
              <p:custDataLst>
                <p:tags r:id="rId56"/>
              </p:custDataLst>
            </p:nvPr>
          </p:nvSpPr>
          <p:spPr>
            <a:xfrm flipV="1">
              <a:off x="6646396" y="-13537531"/>
              <a:ext cx="180666" cy="79922"/>
            </a:xfrm>
            <a:custGeom>
              <a:avLst/>
              <a:gdLst>
                <a:gd name="connsiteX0" fmla="*/ 66668 w 180666"/>
                <a:gd name="connsiteY0" fmla="*/ 68265 h 79922"/>
                <a:gd name="connsiteX1" fmla="*/ 57627 w 180666"/>
                <a:gd name="connsiteY1" fmla="*/ 58340 h 79922"/>
                <a:gd name="connsiteX2" fmla="*/ 64539 w 180666"/>
                <a:gd name="connsiteY2" fmla="*/ 51782 h 79922"/>
                <a:gd name="connsiteX3" fmla="*/ 74651 w 180666"/>
                <a:gd name="connsiteY3" fmla="*/ 63121 h 79922"/>
                <a:gd name="connsiteX4" fmla="*/ 51240 w 180666"/>
                <a:gd name="connsiteY4" fmla="*/ 78541 h 79922"/>
                <a:gd name="connsiteX5" fmla="*/ 0 w 180666"/>
                <a:gd name="connsiteY5" fmla="*/ 29448 h 79922"/>
                <a:gd name="connsiteX6" fmla="*/ 32801 w 180666"/>
                <a:gd name="connsiteY6" fmla="*/ -1382 h 79922"/>
                <a:gd name="connsiteX7" fmla="*/ 76772 w 180666"/>
                <a:gd name="connsiteY7" fmla="*/ 18641 h 79922"/>
                <a:gd name="connsiteX8" fmla="*/ 73762 w 180666"/>
                <a:gd name="connsiteY8" fmla="*/ 21651 h 79922"/>
                <a:gd name="connsiteX9" fmla="*/ 70926 w 180666"/>
                <a:gd name="connsiteY9" fmla="*/ 19880 h 79922"/>
                <a:gd name="connsiteX10" fmla="*/ 33159 w 180666"/>
                <a:gd name="connsiteY10" fmla="*/ 3580 h 79922"/>
                <a:gd name="connsiteX11" fmla="*/ 14713 w 180666"/>
                <a:gd name="connsiteY11" fmla="*/ 23247 h 79922"/>
                <a:gd name="connsiteX12" fmla="*/ 26422 w 180666"/>
                <a:gd name="connsiteY12" fmla="*/ 59938 h 79922"/>
                <a:gd name="connsiteX13" fmla="*/ 51240 w 180666"/>
                <a:gd name="connsiteY13" fmla="*/ 73578 h 79922"/>
                <a:gd name="connsiteX14" fmla="*/ 66668 w 180666"/>
                <a:gd name="connsiteY14" fmla="*/ 68265 h 79922"/>
                <a:gd name="connsiteX15" fmla="*/ 154244 w 180666"/>
                <a:gd name="connsiteY15" fmla="*/ 68084 h 79922"/>
                <a:gd name="connsiteX16" fmla="*/ 135980 w 180666"/>
                <a:gd name="connsiteY16" fmla="*/ 78541 h 79922"/>
                <a:gd name="connsiteX17" fmla="*/ 90238 w 180666"/>
                <a:gd name="connsiteY17" fmla="*/ 28034 h 79922"/>
                <a:gd name="connsiteX18" fmla="*/ 117010 w 180666"/>
                <a:gd name="connsiteY18" fmla="*/ -1382 h 79922"/>
                <a:gd name="connsiteX19" fmla="*/ 142185 w 180666"/>
                <a:gd name="connsiteY19" fmla="*/ 11019 h 79922"/>
                <a:gd name="connsiteX20" fmla="*/ 160448 w 180666"/>
                <a:gd name="connsiteY20" fmla="*/ -1382 h 79922"/>
                <a:gd name="connsiteX21" fmla="*/ 174462 w 180666"/>
                <a:gd name="connsiteY21" fmla="*/ 8011 h 79922"/>
                <a:gd name="connsiteX22" fmla="*/ 180666 w 180666"/>
                <a:gd name="connsiteY22" fmla="*/ 25733 h 79922"/>
                <a:gd name="connsiteX23" fmla="*/ 177830 w 180666"/>
                <a:gd name="connsiteY23" fmla="*/ 28034 h 79922"/>
                <a:gd name="connsiteX24" fmla="*/ 173929 w 180666"/>
                <a:gd name="connsiteY24" fmla="*/ 22540 h 79922"/>
                <a:gd name="connsiteX25" fmla="*/ 160981 w 180666"/>
                <a:gd name="connsiteY25" fmla="*/ 3580 h 79922"/>
                <a:gd name="connsiteX26" fmla="*/ 155134 w 180666"/>
                <a:gd name="connsiteY26" fmla="*/ 12258 h 79922"/>
                <a:gd name="connsiteX27" fmla="*/ 157787 w 180666"/>
                <a:gd name="connsiteY27" fmla="*/ 26265 h 79922"/>
                <a:gd name="connsiteX28" fmla="*/ 161688 w 180666"/>
                <a:gd name="connsiteY28" fmla="*/ 42216 h 79922"/>
                <a:gd name="connsiteX29" fmla="*/ 165239 w 180666"/>
                <a:gd name="connsiteY29" fmla="*/ 55681 h 79922"/>
                <a:gd name="connsiteX30" fmla="*/ 168432 w 180666"/>
                <a:gd name="connsiteY30" fmla="*/ 69504 h 79922"/>
                <a:gd name="connsiteX31" fmla="*/ 162403 w 180666"/>
                <a:gd name="connsiteY31" fmla="*/ 75174 h 79922"/>
                <a:gd name="connsiteX32" fmla="*/ 154244 w 180666"/>
                <a:gd name="connsiteY32" fmla="*/ 68084 h 79922"/>
                <a:gd name="connsiteX33" fmla="*/ 142900 w 180666"/>
                <a:gd name="connsiteY33" fmla="*/ 22540 h 79922"/>
                <a:gd name="connsiteX34" fmla="*/ 133851 w 180666"/>
                <a:gd name="connsiteY34" fmla="*/ 10670 h 79922"/>
                <a:gd name="connsiteX35" fmla="*/ 117542 w 180666"/>
                <a:gd name="connsiteY35" fmla="*/ 3580 h 79922"/>
                <a:gd name="connsiteX36" fmla="*/ 104593 w 180666"/>
                <a:gd name="connsiteY36" fmla="*/ 20770 h 79922"/>
                <a:gd name="connsiteX37" fmla="*/ 113816 w 180666"/>
                <a:gd name="connsiteY37" fmla="*/ 56745 h 79922"/>
                <a:gd name="connsiteX38" fmla="*/ 135980 w 180666"/>
                <a:gd name="connsiteY38" fmla="*/ 73578 h 79922"/>
                <a:gd name="connsiteX39" fmla="*/ 151765 w 180666"/>
                <a:gd name="connsiteY39" fmla="*/ 58159 h 79922"/>
                <a:gd name="connsiteX40" fmla="*/ 151233 w 180666"/>
                <a:gd name="connsiteY40" fmla="*/ 55681 h 79922"/>
                <a:gd name="connsiteX41" fmla="*/ 142900 w 180666"/>
                <a:gd name="connsiteY41" fmla="*/ 22540 h 79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80666" h="79922">
                  <a:moveTo>
                    <a:pt x="66668" y="68265"/>
                  </a:moveTo>
                  <a:cubicBezTo>
                    <a:pt x="60288" y="67201"/>
                    <a:pt x="57627" y="62239"/>
                    <a:pt x="57627" y="58340"/>
                  </a:cubicBezTo>
                  <a:cubicBezTo>
                    <a:pt x="57627" y="53553"/>
                    <a:pt x="61353" y="51782"/>
                    <a:pt x="64539" y="51782"/>
                  </a:cubicBezTo>
                  <a:cubicBezTo>
                    <a:pt x="68439" y="51782"/>
                    <a:pt x="74651" y="54617"/>
                    <a:pt x="74651" y="63121"/>
                  </a:cubicBezTo>
                  <a:cubicBezTo>
                    <a:pt x="74651" y="75174"/>
                    <a:pt x="60821" y="78541"/>
                    <a:pt x="51240" y="78541"/>
                  </a:cubicBezTo>
                  <a:cubicBezTo>
                    <a:pt x="24643" y="78541"/>
                    <a:pt x="0" y="54085"/>
                    <a:pt x="0" y="29448"/>
                  </a:cubicBezTo>
                  <a:cubicBezTo>
                    <a:pt x="0" y="14211"/>
                    <a:pt x="10637" y="-1382"/>
                    <a:pt x="32801" y="-1382"/>
                  </a:cubicBezTo>
                  <a:cubicBezTo>
                    <a:pt x="62767" y="-1382"/>
                    <a:pt x="76772" y="16157"/>
                    <a:pt x="76772" y="18641"/>
                  </a:cubicBezTo>
                  <a:cubicBezTo>
                    <a:pt x="76772" y="19705"/>
                    <a:pt x="75184" y="21651"/>
                    <a:pt x="73762" y="21651"/>
                  </a:cubicBezTo>
                  <a:cubicBezTo>
                    <a:pt x="72697" y="21651"/>
                    <a:pt x="72340" y="21302"/>
                    <a:pt x="70926" y="19880"/>
                  </a:cubicBezTo>
                  <a:cubicBezTo>
                    <a:pt x="57095" y="3580"/>
                    <a:pt x="36345" y="3580"/>
                    <a:pt x="33159" y="3580"/>
                  </a:cubicBezTo>
                  <a:cubicBezTo>
                    <a:pt x="20393" y="3580"/>
                    <a:pt x="14713" y="12258"/>
                    <a:pt x="14713" y="23247"/>
                  </a:cubicBezTo>
                  <a:cubicBezTo>
                    <a:pt x="14713" y="28392"/>
                    <a:pt x="17199" y="47702"/>
                    <a:pt x="26422" y="59938"/>
                  </a:cubicBezTo>
                  <a:cubicBezTo>
                    <a:pt x="33159" y="68616"/>
                    <a:pt x="42374" y="73578"/>
                    <a:pt x="51240" y="73578"/>
                  </a:cubicBezTo>
                  <a:cubicBezTo>
                    <a:pt x="53727" y="73578"/>
                    <a:pt x="62234" y="73228"/>
                    <a:pt x="66668" y="68265"/>
                  </a:cubicBezTo>
                  <a:close/>
                  <a:moveTo>
                    <a:pt x="154244" y="68084"/>
                  </a:moveTo>
                  <a:cubicBezTo>
                    <a:pt x="150518" y="73935"/>
                    <a:pt x="144489" y="78541"/>
                    <a:pt x="135980" y="78541"/>
                  </a:cubicBezTo>
                  <a:cubicBezTo>
                    <a:pt x="113284" y="78541"/>
                    <a:pt x="90238" y="53553"/>
                    <a:pt x="90238" y="28034"/>
                  </a:cubicBezTo>
                  <a:cubicBezTo>
                    <a:pt x="90238" y="10846"/>
                    <a:pt x="101757" y="-1382"/>
                    <a:pt x="117010" y="-1382"/>
                  </a:cubicBezTo>
                  <a:cubicBezTo>
                    <a:pt x="126582" y="-1382"/>
                    <a:pt x="135091" y="4112"/>
                    <a:pt x="142185" y="11019"/>
                  </a:cubicBezTo>
                  <a:cubicBezTo>
                    <a:pt x="145553" y="389"/>
                    <a:pt x="155841" y="-1382"/>
                    <a:pt x="160448" y="-1382"/>
                  </a:cubicBezTo>
                  <a:cubicBezTo>
                    <a:pt x="166836" y="-1382"/>
                    <a:pt x="171268" y="2516"/>
                    <a:pt x="174462" y="8011"/>
                  </a:cubicBezTo>
                  <a:cubicBezTo>
                    <a:pt x="178362" y="14918"/>
                    <a:pt x="180666" y="25018"/>
                    <a:pt x="180666" y="25733"/>
                  </a:cubicBezTo>
                  <a:cubicBezTo>
                    <a:pt x="180666" y="28034"/>
                    <a:pt x="178362" y="28034"/>
                    <a:pt x="177830" y="28034"/>
                  </a:cubicBezTo>
                  <a:cubicBezTo>
                    <a:pt x="175344" y="28034"/>
                    <a:pt x="175169" y="27329"/>
                    <a:pt x="173929" y="22540"/>
                  </a:cubicBezTo>
                  <a:cubicBezTo>
                    <a:pt x="171801" y="14037"/>
                    <a:pt x="168432" y="3580"/>
                    <a:pt x="160981" y="3580"/>
                  </a:cubicBezTo>
                  <a:cubicBezTo>
                    <a:pt x="156373" y="3580"/>
                    <a:pt x="155134" y="7479"/>
                    <a:pt x="155134" y="12258"/>
                  </a:cubicBezTo>
                  <a:cubicBezTo>
                    <a:pt x="155134" y="15276"/>
                    <a:pt x="156548" y="21651"/>
                    <a:pt x="157787" y="26265"/>
                  </a:cubicBezTo>
                  <a:cubicBezTo>
                    <a:pt x="159035" y="31044"/>
                    <a:pt x="160806" y="38309"/>
                    <a:pt x="161688" y="42216"/>
                  </a:cubicBezTo>
                  <a:lnTo>
                    <a:pt x="165239" y="55681"/>
                  </a:lnTo>
                  <a:cubicBezTo>
                    <a:pt x="166303" y="60287"/>
                    <a:pt x="168432" y="68616"/>
                    <a:pt x="168432" y="69504"/>
                  </a:cubicBezTo>
                  <a:cubicBezTo>
                    <a:pt x="168432" y="73403"/>
                    <a:pt x="165239" y="75174"/>
                    <a:pt x="162403" y="75174"/>
                  </a:cubicBezTo>
                  <a:cubicBezTo>
                    <a:pt x="159384" y="75174"/>
                    <a:pt x="155308" y="73046"/>
                    <a:pt x="154244" y="68084"/>
                  </a:cubicBezTo>
                  <a:close/>
                  <a:moveTo>
                    <a:pt x="142900" y="22540"/>
                  </a:moveTo>
                  <a:cubicBezTo>
                    <a:pt x="141653" y="17577"/>
                    <a:pt x="137752" y="14037"/>
                    <a:pt x="133851" y="10670"/>
                  </a:cubicBezTo>
                  <a:cubicBezTo>
                    <a:pt x="132255" y="9248"/>
                    <a:pt x="125168" y="3580"/>
                    <a:pt x="117542" y="3580"/>
                  </a:cubicBezTo>
                  <a:cubicBezTo>
                    <a:pt x="110980" y="3580"/>
                    <a:pt x="104593" y="8184"/>
                    <a:pt x="104593" y="20770"/>
                  </a:cubicBezTo>
                  <a:cubicBezTo>
                    <a:pt x="104593" y="30162"/>
                    <a:pt x="109741" y="49655"/>
                    <a:pt x="113816" y="56745"/>
                  </a:cubicBezTo>
                  <a:cubicBezTo>
                    <a:pt x="121975" y="70919"/>
                    <a:pt x="131015" y="73578"/>
                    <a:pt x="135980" y="73578"/>
                  </a:cubicBezTo>
                  <a:cubicBezTo>
                    <a:pt x="148389" y="73578"/>
                    <a:pt x="151765" y="60111"/>
                    <a:pt x="151765" y="58159"/>
                  </a:cubicBezTo>
                  <a:cubicBezTo>
                    <a:pt x="151765" y="57452"/>
                    <a:pt x="151408" y="56213"/>
                    <a:pt x="151233" y="55681"/>
                  </a:cubicBezTo>
                  <a:lnTo>
                    <a:pt x="142900" y="22540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504" name="任意多边形: 形状 1503">
              <a:extLst>
                <a:ext uri="{FF2B5EF4-FFF2-40B4-BE49-F238E27FC236}">
                  <a16:creationId xmlns:a16="http://schemas.microsoft.com/office/drawing/2014/main" id="{15F4C42D-9EF4-1AFA-F84C-81F0580F9AF0}"/>
                </a:ext>
              </a:extLst>
            </p:cNvPr>
            <p:cNvSpPr/>
            <p:nvPr>
              <p:custDataLst>
                <p:tags r:id="rId57"/>
              </p:custDataLst>
            </p:nvPr>
          </p:nvSpPr>
          <p:spPr>
            <a:xfrm flipV="1">
              <a:off x="6845877" y="-13449455"/>
              <a:ext cx="73761" cy="13649"/>
            </a:xfrm>
            <a:custGeom>
              <a:avLst/>
              <a:gdLst>
                <a:gd name="connsiteX0" fmla="*/ 73762 w 73761"/>
                <a:gd name="connsiteY0" fmla="*/ 5363 h 13649"/>
                <a:gd name="connsiteX1" fmla="*/ 64896 w 73761"/>
                <a:gd name="connsiteY1" fmla="*/ 12272 h 13649"/>
                <a:gd name="connsiteX2" fmla="*/ 8866 w 73761"/>
                <a:gd name="connsiteY2" fmla="*/ 12272 h 13649"/>
                <a:gd name="connsiteX3" fmla="*/ 0 w 73761"/>
                <a:gd name="connsiteY3" fmla="*/ 5539 h 13649"/>
                <a:gd name="connsiteX4" fmla="*/ 8866 w 73761"/>
                <a:gd name="connsiteY4" fmla="*/ -1378 h 13649"/>
                <a:gd name="connsiteX5" fmla="*/ 64896 w 73761"/>
                <a:gd name="connsiteY5" fmla="*/ -1378 h 13649"/>
                <a:gd name="connsiteX6" fmla="*/ 73762 w 73761"/>
                <a:gd name="connsiteY6" fmla="*/ 5363 h 13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761" h="13649">
                  <a:moveTo>
                    <a:pt x="73762" y="5363"/>
                  </a:moveTo>
                  <a:cubicBezTo>
                    <a:pt x="73762" y="12272"/>
                    <a:pt x="67025" y="12272"/>
                    <a:pt x="64896" y="12272"/>
                  </a:cubicBezTo>
                  <a:lnTo>
                    <a:pt x="8866" y="12272"/>
                  </a:lnTo>
                  <a:cubicBezTo>
                    <a:pt x="6920" y="12272"/>
                    <a:pt x="0" y="12272"/>
                    <a:pt x="0" y="5539"/>
                  </a:cubicBezTo>
                  <a:cubicBezTo>
                    <a:pt x="0" y="-1378"/>
                    <a:pt x="6737" y="-1378"/>
                    <a:pt x="8866" y="-1378"/>
                  </a:cubicBezTo>
                  <a:lnTo>
                    <a:pt x="64896" y="-1378"/>
                  </a:lnTo>
                  <a:cubicBezTo>
                    <a:pt x="66850" y="-1378"/>
                    <a:pt x="73762" y="-1378"/>
                    <a:pt x="73762" y="5363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505" name="任意多边形: 形状 1504">
              <a:extLst>
                <a:ext uri="{FF2B5EF4-FFF2-40B4-BE49-F238E27FC236}">
                  <a16:creationId xmlns:a16="http://schemas.microsoft.com/office/drawing/2014/main" id="{3A4C776E-BFCA-BFED-84D3-F573635B2A41}"/>
                </a:ext>
              </a:extLst>
            </p:cNvPr>
            <p:cNvSpPr/>
            <p:nvPr>
              <p:custDataLst>
                <p:tags r:id="rId58"/>
              </p:custDataLst>
            </p:nvPr>
          </p:nvSpPr>
          <p:spPr>
            <a:xfrm flipV="1">
              <a:off x="6940902" y="-13582367"/>
              <a:ext cx="39720" cy="124758"/>
            </a:xfrm>
            <a:custGeom>
              <a:avLst/>
              <a:gdLst>
                <a:gd name="connsiteX0" fmla="*/ 39006 w 39720"/>
                <a:gd name="connsiteY0" fmla="*/ 118055 h 124758"/>
                <a:gd name="connsiteX1" fmla="*/ 39721 w 39720"/>
                <a:gd name="connsiteY1" fmla="*/ 120898 h 124758"/>
                <a:gd name="connsiteX2" fmla="*/ 36877 w 39720"/>
                <a:gd name="connsiteY2" fmla="*/ 123374 h 124758"/>
                <a:gd name="connsiteX3" fmla="*/ 14180 w 39720"/>
                <a:gd name="connsiteY3" fmla="*/ 121605 h 124758"/>
                <a:gd name="connsiteX4" fmla="*/ 10462 w 39720"/>
                <a:gd name="connsiteY4" fmla="*/ 117531 h 124758"/>
                <a:gd name="connsiteX5" fmla="*/ 14896 w 39720"/>
                <a:gd name="connsiteY5" fmla="*/ 115045 h 124758"/>
                <a:gd name="connsiteX6" fmla="*/ 23403 w 39720"/>
                <a:gd name="connsiteY6" fmla="*/ 112386 h 124758"/>
                <a:gd name="connsiteX7" fmla="*/ 22697 w 39720"/>
                <a:gd name="connsiteY7" fmla="*/ 108487 h 124758"/>
                <a:gd name="connsiteX8" fmla="*/ 707 w 39720"/>
                <a:gd name="connsiteY8" fmla="*/ 20942 h 124758"/>
                <a:gd name="connsiteX9" fmla="*/ 0 w 39720"/>
                <a:gd name="connsiteY9" fmla="*/ 15448 h 124758"/>
                <a:gd name="connsiteX10" fmla="*/ 18613 w 39720"/>
                <a:gd name="connsiteY10" fmla="*/ -1384 h 124758"/>
                <a:gd name="connsiteX11" fmla="*/ 32801 w 39720"/>
                <a:gd name="connsiteY11" fmla="*/ 8009 h 124758"/>
                <a:gd name="connsiteX12" fmla="*/ 39006 w 39720"/>
                <a:gd name="connsiteY12" fmla="*/ 25731 h 124758"/>
                <a:gd name="connsiteX13" fmla="*/ 36170 w 39720"/>
                <a:gd name="connsiteY13" fmla="*/ 28032 h 124758"/>
                <a:gd name="connsiteX14" fmla="*/ 32627 w 39720"/>
                <a:gd name="connsiteY14" fmla="*/ 23777 h 124758"/>
                <a:gd name="connsiteX15" fmla="*/ 19328 w 39720"/>
                <a:gd name="connsiteY15" fmla="*/ 3579 h 124758"/>
                <a:gd name="connsiteX16" fmla="*/ 13299 w 39720"/>
                <a:gd name="connsiteY16" fmla="*/ 12257 h 124758"/>
                <a:gd name="connsiteX17" fmla="*/ 14363 w 39720"/>
                <a:gd name="connsiteY17" fmla="*/ 19530 h 124758"/>
                <a:gd name="connsiteX18" fmla="*/ 39006 w 39720"/>
                <a:gd name="connsiteY18" fmla="*/ 118055 h 124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9720" h="124758">
                  <a:moveTo>
                    <a:pt x="39006" y="118055"/>
                  </a:moveTo>
                  <a:cubicBezTo>
                    <a:pt x="39189" y="118412"/>
                    <a:pt x="39721" y="120715"/>
                    <a:pt x="39721" y="120898"/>
                  </a:cubicBezTo>
                  <a:cubicBezTo>
                    <a:pt x="39721" y="121778"/>
                    <a:pt x="39006" y="123374"/>
                    <a:pt x="36877" y="123374"/>
                  </a:cubicBezTo>
                  <a:cubicBezTo>
                    <a:pt x="33334" y="123374"/>
                    <a:pt x="18613" y="121961"/>
                    <a:pt x="14180" y="121605"/>
                  </a:cubicBezTo>
                  <a:cubicBezTo>
                    <a:pt x="12941" y="121430"/>
                    <a:pt x="10462" y="121247"/>
                    <a:pt x="10462" y="117531"/>
                  </a:cubicBezTo>
                  <a:cubicBezTo>
                    <a:pt x="10462" y="115045"/>
                    <a:pt x="12941" y="115045"/>
                    <a:pt x="14896" y="115045"/>
                  </a:cubicBezTo>
                  <a:cubicBezTo>
                    <a:pt x="23403" y="115045"/>
                    <a:pt x="23403" y="113808"/>
                    <a:pt x="23403" y="112386"/>
                  </a:cubicBezTo>
                  <a:cubicBezTo>
                    <a:pt x="23403" y="111147"/>
                    <a:pt x="23046" y="110083"/>
                    <a:pt x="22697" y="108487"/>
                  </a:cubicBezTo>
                  <a:lnTo>
                    <a:pt x="707" y="20942"/>
                  </a:lnTo>
                  <a:cubicBezTo>
                    <a:pt x="175" y="19171"/>
                    <a:pt x="0" y="17219"/>
                    <a:pt x="0" y="15448"/>
                  </a:cubicBezTo>
                  <a:cubicBezTo>
                    <a:pt x="0" y="4110"/>
                    <a:pt x="10105" y="-1384"/>
                    <a:pt x="18613" y="-1384"/>
                  </a:cubicBezTo>
                  <a:cubicBezTo>
                    <a:pt x="22871" y="-1384"/>
                    <a:pt x="28194" y="29"/>
                    <a:pt x="32801" y="8009"/>
                  </a:cubicBezTo>
                  <a:cubicBezTo>
                    <a:pt x="36527" y="14567"/>
                    <a:pt x="39006" y="25016"/>
                    <a:pt x="39006" y="25731"/>
                  </a:cubicBezTo>
                  <a:cubicBezTo>
                    <a:pt x="39006" y="28032"/>
                    <a:pt x="36702" y="28032"/>
                    <a:pt x="36170" y="28032"/>
                  </a:cubicBezTo>
                  <a:cubicBezTo>
                    <a:pt x="33691" y="28032"/>
                    <a:pt x="33334" y="26969"/>
                    <a:pt x="32627" y="23777"/>
                  </a:cubicBezTo>
                  <a:cubicBezTo>
                    <a:pt x="30323" y="14916"/>
                    <a:pt x="26947" y="3579"/>
                    <a:pt x="19328" y="3579"/>
                  </a:cubicBezTo>
                  <a:cubicBezTo>
                    <a:pt x="14538" y="3579"/>
                    <a:pt x="13299" y="8009"/>
                    <a:pt x="13299" y="12257"/>
                  </a:cubicBezTo>
                  <a:cubicBezTo>
                    <a:pt x="13299" y="14209"/>
                    <a:pt x="13831" y="17576"/>
                    <a:pt x="14363" y="19530"/>
                  </a:cubicBezTo>
                  <a:lnTo>
                    <a:pt x="39006" y="118055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506" name="任意多边形: 形状 1505">
              <a:extLst>
                <a:ext uri="{FF2B5EF4-FFF2-40B4-BE49-F238E27FC236}">
                  <a16:creationId xmlns:a16="http://schemas.microsoft.com/office/drawing/2014/main" id="{F78E0FF2-1180-403B-26A3-DFF42FCE4700}"/>
                </a:ext>
              </a:extLst>
            </p:cNvPr>
            <p:cNvSpPr/>
            <p:nvPr>
              <p:custDataLst>
                <p:tags r:id="rId59"/>
              </p:custDataLst>
            </p:nvPr>
          </p:nvSpPr>
          <p:spPr>
            <a:xfrm flipV="1">
              <a:off x="7003078" y="-13537531"/>
              <a:ext cx="108342" cy="79922"/>
            </a:xfrm>
            <a:custGeom>
              <a:avLst/>
              <a:gdLst>
                <a:gd name="connsiteX0" fmla="*/ 13298 w 108342"/>
                <a:gd name="connsiteY0" fmla="*/ 11551 h 79922"/>
                <a:gd name="connsiteX1" fmla="*/ 11527 w 108342"/>
                <a:gd name="connsiteY1" fmla="*/ 4286 h 79922"/>
                <a:gd name="connsiteX2" fmla="*/ 17556 w 108342"/>
                <a:gd name="connsiteY2" fmla="*/ -1382 h 79922"/>
                <a:gd name="connsiteX3" fmla="*/ 24468 w 108342"/>
                <a:gd name="connsiteY3" fmla="*/ 2516 h 79922"/>
                <a:gd name="connsiteX4" fmla="*/ 27661 w 108342"/>
                <a:gd name="connsiteY4" fmla="*/ 13505 h 79922"/>
                <a:gd name="connsiteX5" fmla="*/ 31562 w 108342"/>
                <a:gd name="connsiteY5" fmla="*/ 29448 h 79922"/>
                <a:gd name="connsiteX6" fmla="*/ 34573 w 108342"/>
                <a:gd name="connsiteY6" fmla="*/ 41326 h 79922"/>
                <a:gd name="connsiteX7" fmla="*/ 42025 w 108342"/>
                <a:gd name="connsiteY7" fmla="*/ 57277 h 79922"/>
                <a:gd name="connsiteX8" fmla="*/ 68622 w 108342"/>
                <a:gd name="connsiteY8" fmla="*/ 73578 h 79922"/>
                <a:gd name="connsiteX9" fmla="*/ 79084 w 108342"/>
                <a:gd name="connsiteY9" fmla="*/ 61175 h 79922"/>
                <a:gd name="connsiteX10" fmla="*/ 68622 w 108342"/>
                <a:gd name="connsiteY10" fmla="*/ 23430 h 79922"/>
                <a:gd name="connsiteX11" fmla="*/ 65961 w 108342"/>
                <a:gd name="connsiteY11" fmla="*/ 13854 h 79922"/>
                <a:gd name="connsiteX12" fmla="*/ 82802 w 108342"/>
                <a:gd name="connsiteY12" fmla="*/ -1382 h 79922"/>
                <a:gd name="connsiteX13" fmla="*/ 108342 w 108342"/>
                <a:gd name="connsiteY13" fmla="*/ 25733 h 79922"/>
                <a:gd name="connsiteX14" fmla="*/ 105498 w 108342"/>
                <a:gd name="connsiteY14" fmla="*/ 28034 h 79922"/>
                <a:gd name="connsiteX15" fmla="*/ 102130 w 108342"/>
                <a:gd name="connsiteY15" fmla="*/ 25018 h 79922"/>
                <a:gd name="connsiteX16" fmla="*/ 83334 w 108342"/>
                <a:gd name="connsiteY16" fmla="*/ 3580 h 79922"/>
                <a:gd name="connsiteX17" fmla="*/ 78901 w 108342"/>
                <a:gd name="connsiteY17" fmla="*/ 9780 h 79922"/>
                <a:gd name="connsiteX18" fmla="*/ 82985 w 108342"/>
                <a:gd name="connsiteY18" fmla="*/ 24136 h 79922"/>
                <a:gd name="connsiteX19" fmla="*/ 92383 w 108342"/>
                <a:gd name="connsiteY19" fmla="*/ 58340 h 79922"/>
                <a:gd name="connsiteX20" fmla="*/ 69329 w 108342"/>
                <a:gd name="connsiteY20" fmla="*/ 78541 h 79922"/>
                <a:gd name="connsiteX21" fmla="*/ 39364 w 108342"/>
                <a:gd name="connsiteY21" fmla="*/ 62414 h 79922"/>
                <a:gd name="connsiteX22" fmla="*/ 20393 w 108342"/>
                <a:gd name="connsiteY22" fmla="*/ 78541 h 79922"/>
                <a:gd name="connsiteX23" fmla="*/ 6387 w 108342"/>
                <a:gd name="connsiteY23" fmla="*/ 68972 h 79922"/>
                <a:gd name="connsiteX24" fmla="*/ 0 w 108342"/>
                <a:gd name="connsiteY24" fmla="*/ 51426 h 79922"/>
                <a:gd name="connsiteX25" fmla="*/ 3011 w 108342"/>
                <a:gd name="connsiteY25" fmla="*/ 49123 h 79922"/>
                <a:gd name="connsiteX26" fmla="*/ 6919 w 108342"/>
                <a:gd name="connsiteY26" fmla="*/ 54443 h 79922"/>
                <a:gd name="connsiteX27" fmla="*/ 19860 w 108342"/>
                <a:gd name="connsiteY27" fmla="*/ 73578 h 79922"/>
                <a:gd name="connsiteX28" fmla="*/ 25707 w 108342"/>
                <a:gd name="connsiteY28" fmla="*/ 64891 h 79922"/>
                <a:gd name="connsiteX29" fmla="*/ 22871 w 108342"/>
                <a:gd name="connsiteY29" fmla="*/ 50187 h 79922"/>
                <a:gd name="connsiteX30" fmla="*/ 18971 w 108342"/>
                <a:gd name="connsiteY30" fmla="*/ 34236 h 79922"/>
                <a:gd name="connsiteX31" fmla="*/ 13298 w 108342"/>
                <a:gd name="connsiteY31" fmla="*/ 11551 h 79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08342" h="79922">
                  <a:moveTo>
                    <a:pt x="13298" y="11551"/>
                  </a:moveTo>
                  <a:cubicBezTo>
                    <a:pt x="12592" y="9248"/>
                    <a:pt x="11527" y="4818"/>
                    <a:pt x="11527" y="4286"/>
                  </a:cubicBezTo>
                  <a:cubicBezTo>
                    <a:pt x="11527" y="389"/>
                    <a:pt x="14720" y="-1382"/>
                    <a:pt x="17556" y="-1382"/>
                  </a:cubicBezTo>
                  <a:cubicBezTo>
                    <a:pt x="20742" y="-1382"/>
                    <a:pt x="23586" y="921"/>
                    <a:pt x="24468" y="2516"/>
                  </a:cubicBezTo>
                  <a:cubicBezTo>
                    <a:pt x="25358" y="4112"/>
                    <a:pt x="26772" y="9780"/>
                    <a:pt x="27661" y="13505"/>
                  </a:cubicBezTo>
                  <a:cubicBezTo>
                    <a:pt x="28551" y="16872"/>
                    <a:pt x="30498" y="25018"/>
                    <a:pt x="31562" y="29448"/>
                  </a:cubicBezTo>
                  <a:cubicBezTo>
                    <a:pt x="32627" y="33355"/>
                    <a:pt x="33691" y="37253"/>
                    <a:pt x="34573" y="41326"/>
                  </a:cubicBezTo>
                  <a:cubicBezTo>
                    <a:pt x="36527" y="48591"/>
                    <a:pt x="36885" y="50011"/>
                    <a:pt x="42025" y="57277"/>
                  </a:cubicBezTo>
                  <a:cubicBezTo>
                    <a:pt x="46990" y="64367"/>
                    <a:pt x="55323" y="73578"/>
                    <a:pt x="68622" y="73578"/>
                  </a:cubicBezTo>
                  <a:cubicBezTo>
                    <a:pt x="78901" y="73578"/>
                    <a:pt x="79084" y="64542"/>
                    <a:pt x="79084" y="61175"/>
                  </a:cubicBezTo>
                  <a:cubicBezTo>
                    <a:pt x="79084" y="50545"/>
                    <a:pt x="71458" y="30869"/>
                    <a:pt x="68622" y="23430"/>
                  </a:cubicBezTo>
                  <a:cubicBezTo>
                    <a:pt x="66667" y="18468"/>
                    <a:pt x="65961" y="16872"/>
                    <a:pt x="65961" y="13854"/>
                  </a:cubicBezTo>
                  <a:cubicBezTo>
                    <a:pt x="65961" y="4461"/>
                    <a:pt x="73762" y="-1382"/>
                    <a:pt x="82802" y="-1382"/>
                  </a:cubicBezTo>
                  <a:cubicBezTo>
                    <a:pt x="100534" y="-1382"/>
                    <a:pt x="108342" y="23072"/>
                    <a:pt x="108342" y="25733"/>
                  </a:cubicBezTo>
                  <a:cubicBezTo>
                    <a:pt x="108342" y="28034"/>
                    <a:pt x="106031" y="28034"/>
                    <a:pt x="105498" y="28034"/>
                  </a:cubicBezTo>
                  <a:cubicBezTo>
                    <a:pt x="103020" y="28034"/>
                    <a:pt x="102845" y="26970"/>
                    <a:pt x="102130" y="25018"/>
                  </a:cubicBezTo>
                  <a:cubicBezTo>
                    <a:pt x="98055" y="10846"/>
                    <a:pt x="90428" y="3580"/>
                    <a:pt x="83334" y="3580"/>
                  </a:cubicBezTo>
                  <a:cubicBezTo>
                    <a:pt x="79616" y="3580"/>
                    <a:pt x="78901" y="6057"/>
                    <a:pt x="78901" y="9780"/>
                  </a:cubicBezTo>
                  <a:cubicBezTo>
                    <a:pt x="78901" y="13854"/>
                    <a:pt x="79791" y="16157"/>
                    <a:pt x="82985" y="24136"/>
                  </a:cubicBezTo>
                  <a:cubicBezTo>
                    <a:pt x="85113" y="29631"/>
                    <a:pt x="92383" y="48416"/>
                    <a:pt x="92383" y="58340"/>
                  </a:cubicBezTo>
                  <a:cubicBezTo>
                    <a:pt x="92383" y="75531"/>
                    <a:pt x="78726" y="78541"/>
                    <a:pt x="69329" y="78541"/>
                  </a:cubicBezTo>
                  <a:cubicBezTo>
                    <a:pt x="54616" y="78541"/>
                    <a:pt x="44686" y="69504"/>
                    <a:pt x="39364" y="62414"/>
                  </a:cubicBezTo>
                  <a:cubicBezTo>
                    <a:pt x="38124" y="74642"/>
                    <a:pt x="27661" y="78541"/>
                    <a:pt x="20393" y="78541"/>
                  </a:cubicBezTo>
                  <a:cubicBezTo>
                    <a:pt x="12767" y="78541"/>
                    <a:pt x="8691" y="73046"/>
                    <a:pt x="6387" y="68972"/>
                  </a:cubicBezTo>
                  <a:cubicBezTo>
                    <a:pt x="2486" y="62414"/>
                    <a:pt x="0" y="52314"/>
                    <a:pt x="0" y="51426"/>
                  </a:cubicBezTo>
                  <a:cubicBezTo>
                    <a:pt x="0" y="49123"/>
                    <a:pt x="2486" y="49123"/>
                    <a:pt x="3011" y="49123"/>
                  </a:cubicBezTo>
                  <a:cubicBezTo>
                    <a:pt x="5497" y="49123"/>
                    <a:pt x="5672" y="49655"/>
                    <a:pt x="6919" y="54443"/>
                  </a:cubicBezTo>
                  <a:cubicBezTo>
                    <a:pt x="9573" y="64891"/>
                    <a:pt x="12941" y="73578"/>
                    <a:pt x="19860" y="73578"/>
                  </a:cubicBezTo>
                  <a:cubicBezTo>
                    <a:pt x="24468" y="73578"/>
                    <a:pt x="25707" y="69680"/>
                    <a:pt x="25707" y="64891"/>
                  </a:cubicBezTo>
                  <a:cubicBezTo>
                    <a:pt x="25707" y="61526"/>
                    <a:pt x="24118" y="54975"/>
                    <a:pt x="22871" y="50187"/>
                  </a:cubicBezTo>
                  <a:cubicBezTo>
                    <a:pt x="21632" y="45399"/>
                    <a:pt x="19860" y="38134"/>
                    <a:pt x="18971" y="34236"/>
                  </a:cubicBezTo>
                  <a:lnTo>
                    <a:pt x="13298" y="11551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507" name="任意多边形: 形状 1506">
              <a:extLst>
                <a:ext uri="{FF2B5EF4-FFF2-40B4-BE49-F238E27FC236}">
                  <a16:creationId xmlns:a16="http://schemas.microsoft.com/office/drawing/2014/main" id="{943AC96A-C44E-D7D3-8EAF-F541F28FAC1E}"/>
                </a:ext>
              </a:extLst>
            </p:cNvPr>
            <p:cNvSpPr/>
            <p:nvPr>
              <p:custDataLst>
                <p:tags r:id="rId60"/>
              </p:custDataLst>
            </p:nvPr>
          </p:nvSpPr>
          <p:spPr>
            <a:xfrm flipV="1">
              <a:off x="6257586" y="-13395565"/>
              <a:ext cx="53726" cy="119265"/>
            </a:xfrm>
            <a:custGeom>
              <a:avLst/>
              <a:gdLst>
                <a:gd name="connsiteX0" fmla="*/ 49119 w 53726"/>
                <a:gd name="connsiteY0" fmla="*/ 111163 h 119265"/>
                <a:gd name="connsiteX1" fmla="*/ 42025 w 53726"/>
                <a:gd name="connsiteY1" fmla="*/ 117896 h 119265"/>
                <a:gd name="connsiteX2" fmla="*/ 32094 w 53726"/>
                <a:gd name="connsiteY2" fmla="*/ 108154 h 119265"/>
                <a:gd name="connsiteX3" fmla="*/ 39189 w 53726"/>
                <a:gd name="connsiteY3" fmla="*/ 101413 h 119265"/>
                <a:gd name="connsiteX4" fmla="*/ 49119 w 53726"/>
                <a:gd name="connsiteY4" fmla="*/ 111163 h 119265"/>
                <a:gd name="connsiteX5" fmla="*/ 12941 w 53726"/>
                <a:gd name="connsiteY5" fmla="*/ 21132 h 119265"/>
                <a:gd name="connsiteX6" fmla="*/ 11352 w 53726"/>
                <a:gd name="connsiteY6" fmla="*/ 13693 h 119265"/>
                <a:gd name="connsiteX7" fmla="*/ 28194 w 53726"/>
                <a:gd name="connsiteY7" fmla="*/ -1369 h 119265"/>
                <a:gd name="connsiteX8" fmla="*/ 53726 w 53726"/>
                <a:gd name="connsiteY8" fmla="*/ 25746 h 119265"/>
                <a:gd name="connsiteX9" fmla="*/ 50890 w 53726"/>
                <a:gd name="connsiteY9" fmla="*/ 28048 h 119265"/>
                <a:gd name="connsiteX10" fmla="*/ 47522 w 53726"/>
                <a:gd name="connsiteY10" fmla="*/ 25031 h 119265"/>
                <a:gd name="connsiteX11" fmla="*/ 28726 w 53726"/>
                <a:gd name="connsiteY11" fmla="*/ 3593 h 119265"/>
                <a:gd name="connsiteX12" fmla="*/ 24293 w 53726"/>
                <a:gd name="connsiteY12" fmla="*/ 9794 h 119265"/>
                <a:gd name="connsiteX13" fmla="*/ 27129 w 53726"/>
                <a:gd name="connsiteY13" fmla="*/ 21132 h 119265"/>
                <a:gd name="connsiteX14" fmla="*/ 32801 w 53726"/>
                <a:gd name="connsiteY14" fmla="*/ 35314 h 119265"/>
                <a:gd name="connsiteX15" fmla="*/ 41492 w 53726"/>
                <a:gd name="connsiteY15" fmla="*/ 57823 h 119265"/>
                <a:gd name="connsiteX16" fmla="*/ 42557 w 53726"/>
                <a:gd name="connsiteY16" fmla="*/ 63492 h 119265"/>
                <a:gd name="connsiteX17" fmla="*/ 25707 w 53726"/>
                <a:gd name="connsiteY17" fmla="*/ 78553 h 119265"/>
                <a:gd name="connsiteX18" fmla="*/ 0 w 53726"/>
                <a:gd name="connsiteY18" fmla="*/ 51438 h 119265"/>
                <a:gd name="connsiteX19" fmla="*/ 3011 w 53726"/>
                <a:gd name="connsiteY19" fmla="*/ 49137 h 119265"/>
                <a:gd name="connsiteX20" fmla="*/ 6204 w 53726"/>
                <a:gd name="connsiteY20" fmla="*/ 51970 h 119265"/>
                <a:gd name="connsiteX21" fmla="*/ 25175 w 53726"/>
                <a:gd name="connsiteY21" fmla="*/ 73591 h 119265"/>
                <a:gd name="connsiteX22" fmla="*/ 29608 w 53726"/>
                <a:gd name="connsiteY22" fmla="*/ 67391 h 119265"/>
                <a:gd name="connsiteX23" fmla="*/ 24118 w 53726"/>
                <a:gd name="connsiteY23" fmla="*/ 49669 h 119265"/>
                <a:gd name="connsiteX24" fmla="*/ 12941 w 53726"/>
                <a:gd name="connsiteY24" fmla="*/ 21132 h 119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3726" h="119265">
                  <a:moveTo>
                    <a:pt x="49119" y="111163"/>
                  </a:moveTo>
                  <a:cubicBezTo>
                    <a:pt x="49119" y="113997"/>
                    <a:pt x="46990" y="117896"/>
                    <a:pt x="42025" y="117896"/>
                  </a:cubicBezTo>
                  <a:cubicBezTo>
                    <a:pt x="37234" y="117896"/>
                    <a:pt x="32094" y="113290"/>
                    <a:pt x="32094" y="108154"/>
                  </a:cubicBezTo>
                  <a:cubicBezTo>
                    <a:pt x="32094" y="105136"/>
                    <a:pt x="34398" y="101413"/>
                    <a:pt x="39189" y="101413"/>
                  </a:cubicBezTo>
                  <a:cubicBezTo>
                    <a:pt x="44328" y="101413"/>
                    <a:pt x="49119" y="106375"/>
                    <a:pt x="49119" y="111163"/>
                  </a:cubicBezTo>
                  <a:close/>
                  <a:moveTo>
                    <a:pt x="12941" y="21132"/>
                  </a:moveTo>
                  <a:cubicBezTo>
                    <a:pt x="12234" y="18831"/>
                    <a:pt x="11352" y="16702"/>
                    <a:pt x="11352" y="13693"/>
                  </a:cubicBezTo>
                  <a:cubicBezTo>
                    <a:pt x="11352" y="5364"/>
                    <a:pt x="18438" y="-1369"/>
                    <a:pt x="28194" y="-1369"/>
                  </a:cubicBezTo>
                  <a:cubicBezTo>
                    <a:pt x="45925" y="-1369"/>
                    <a:pt x="53726" y="23086"/>
                    <a:pt x="53726" y="25746"/>
                  </a:cubicBezTo>
                  <a:cubicBezTo>
                    <a:pt x="53726" y="28048"/>
                    <a:pt x="51423" y="28048"/>
                    <a:pt x="50890" y="28048"/>
                  </a:cubicBezTo>
                  <a:cubicBezTo>
                    <a:pt x="48404" y="28048"/>
                    <a:pt x="48229" y="26985"/>
                    <a:pt x="47522" y="25031"/>
                  </a:cubicBezTo>
                  <a:cubicBezTo>
                    <a:pt x="43439" y="10858"/>
                    <a:pt x="35638" y="3593"/>
                    <a:pt x="28726" y="3593"/>
                  </a:cubicBezTo>
                  <a:cubicBezTo>
                    <a:pt x="25175" y="3593"/>
                    <a:pt x="24293" y="5896"/>
                    <a:pt x="24293" y="9794"/>
                  </a:cubicBezTo>
                  <a:cubicBezTo>
                    <a:pt x="24293" y="13868"/>
                    <a:pt x="25533" y="17233"/>
                    <a:pt x="27129" y="21132"/>
                  </a:cubicBezTo>
                  <a:cubicBezTo>
                    <a:pt x="28901" y="25921"/>
                    <a:pt x="30855" y="30708"/>
                    <a:pt x="32801" y="35314"/>
                  </a:cubicBezTo>
                  <a:cubicBezTo>
                    <a:pt x="34398" y="39569"/>
                    <a:pt x="40786" y="55695"/>
                    <a:pt x="41492" y="57823"/>
                  </a:cubicBezTo>
                  <a:cubicBezTo>
                    <a:pt x="42025" y="59594"/>
                    <a:pt x="42557" y="61721"/>
                    <a:pt x="42557" y="63492"/>
                  </a:cubicBezTo>
                  <a:cubicBezTo>
                    <a:pt x="42557" y="71820"/>
                    <a:pt x="35463" y="78553"/>
                    <a:pt x="25707" y="78553"/>
                  </a:cubicBezTo>
                  <a:cubicBezTo>
                    <a:pt x="8159" y="78553"/>
                    <a:pt x="0" y="54456"/>
                    <a:pt x="0" y="51438"/>
                  </a:cubicBezTo>
                  <a:cubicBezTo>
                    <a:pt x="0" y="49137"/>
                    <a:pt x="2486" y="49137"/>
                    <a:pt x="3011" y="49137"/>
                  </a:cubicBezTo>
                  <a:cubicBezTo>
                    <a:pt x="5497" y="49137"/>
                    <a:pt x="5672" y="50026"/>
                    <a:pt x="6204" y="51970"/>
                  </a:cubicBezTo>
                  <a:cubicBezTo>
                    <a:pt x="10820" y="67216"/>
                    <a:pt x="18621" y="73591"/>
                    <a:pt x="25175" y="73591"/>
                  </a:cubicBezTo>
                  <a:cubicBezTo>
                    <a:pt x="28019" y="73591"/>
                    <a:pt x="29608" y="72178"/>
                    <a:pt x="29608" y="67391"/>
                  </a:cubicBezTo>
                  <a:cubicBezTo>
                    <a:pt x="29608" y="63317"/>
                    <a:pt x="28551" y="60658"/>
                    <a:pt x="24118" y="49669"/>
                  </a:cubicBezTo>
                  <a:lnTo>
                    <a:pt x="12941" y="21132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508" name="任意多边形: 形状 1507">
              <a:extLst>
                <a:ext uri="{FF2B5EF4-FFF2-40B4-BE49-F238E27FC236}">
                  <a16:creationId xmlns:a16="http://schemas.microsoft.com/office/drawing/2014/main" id="{293DFDB6-7397-D6CB-7B70-721F57A69B59}"/>
                </a:ext>
              </a:extLst>
            </p:cNvPr>
            <p:cNvSpPr/>
            <p:nvPr>
              <p:custDataLst>
                <p:tags r:id="rId61"/>
              </p:custDataLst>
            </p:nvPr>
          </p:nvSpPr>
          <p:spPr>
            <a:xfrm flipV="1">
              <a:off x="7217392" y="-13441507"/>
              <a:ext cx="168400" cy="59223"/>
            </a:xfrm>
            <a:custGeom>
              <a:avLst/>
              <a:gdLst>
                <a:gd name="connsiteX0" fmla="*/ 159789 w 168400"/>
                <a:gd name="connsiteY0" fmla="*/ 47725 h 59223"/>
                <a:gd name="connsiteX1" fmla="*/ 168400 w 168400"/>
                <a:gd name="connsiteY1" fmla="*/ 52791 h 59223"/>
                <a:gd name="connsiteX2" fmla="*/ 160043 w 168400"/>
                <a:gd name="connsiteY2" fmla="*/ 57848 h 59223"/>
                <a:gd name="connsiteX3" fmla="*/ 8357 w 168400"/>
                <a:gd name="connsiteY3" fmla="*/ 57848 h 59223"/>
                <a:gd name="connsiteX4" fmla="*/ 0 w 168400"/>
                <a:gd name="connsiteY4" fmla="*/ 52791 h 59223"/>
                <a:gd name="connsiteX5" fmla="*/ 8611 w 168400"/>
                <a:gd name="connsiteY5" fmla="*/ 47725 h 59223"/>
                <a:gd name="connsiteX6" fmla="*/ 159789 w 168400"/>
                <a:gd name="connsiteY6" fmla="*/ 47725 h 59223"/>
                <a:gd name="connsiteX7" fmla="*/ 160043 w 168400"/>
                <a:gd name="connsiteY7" fmla="*/ -1375 h 59223"/>
                <a:gd name="connsiteX8" fmla="*/ 168400 w 168400"/>
                <a:gd name="connsiteY8" fmla="*/ 3691 h 59223"/>
                <a:gd name="connsiteX9" fmla="*/ 159789 w 168400"/>
                <a:gd name="connsiteY9" fmla="*/ 8756 h 59223"/>
                <a:gd name="connsiteX10" fmla="*/ 8611 w 168400"/>
                <a:gd name="connsiteY10" fmla="*/ 8756 h 59223"/>
                <a:gd name="connsiteX11" fmla="*/ 0 w 168400"/>
                <a:gd name="connsiteY11" fmla="*/ 3691 h 59223"/>
                <a:gd name="connsiteX12" fmla="*/ 8357 w 168400"/>
                <a:gd name="connsiteY12" fmla="*/ -1375 h 59223"/>
                <a:gd name="connsiteX13" fmla="*/ 160043 w 168400"/>
                <a:gd name="connsiteY13" fmla="*/ -1375 h 59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8400" h="59223">
                  <a:moveTo>
                    <a:pt x="159789" y="47725"/>
                  </a:moveTo>
                  <a:cubicBezTo>
                    <a:pt x="163587" y="47725"/>
                    <a:pt x="168400" y="47725"/>
                    <a:pt x="168400" y="52791"/>
                  </a:cubicBezTo>
                  <a:cubicBezTo>
                    <a:pt x="168400" y="57848"/>
                    <a:pt x="163587" y="57848"/>
                    <a:pt x="160043" y="57848"/>
                  </a:cubicBezTo>
                  <a:lnTo>
                    <a:pt x="8357" y="57848"/>
                  </a:lnTo>
                  <a:cubicBezTo>
                    <a:pt x="4814" y="57848"/>
                    <a:pt x="0" y="57848"/>
                    <a:pt x="0" y="52791"/>
                  </a:cubicBezTo>
                  <a:cubicBezTo>
                    <a:pt x="0" y="47725"/>
                    <a:pt x="4814" y="47725"/>
                    <a:pt x="8611" y="47725"/>
                  </a:cubicBezTo>
                  <a:lnTo>
                    <a:pt x="159789" y="47725"/>
                  </a:lnTo>
                  <a:close/>
                  <a:moveTo>
                    <a:pt x="160043" y="-1375"/>
                  </a:moveTo>
                  <a:cubicBezTo>
                    <a:pt x="163587" y="-1375"/>
                    <a:pt x="168400" y="-1375"/>
                    <a:pt x="168400" y="3691"/>
                  </a:cubicBezTo>
                  <a:cubicBezTo>
                    <a:pt x="168400" y="8756"/>
                    <a:pt x="163587" y="8756"/>
                    <a:pt x="159789" y="8756"/>
                  </a:cubicBezTo>
                  <a:lnTo>
                    <a:pt x="8611" y="8756"/>
                  </a:lnTo>
                  <a:cubicBezTo>
                    <a:pt x="4814" y="8756"/>
                    <a:pt x="0" y="8756"/>
                    <a:pt x="0" y="3691"/>
                  </a:cubicBezTo>
                  <a:cubicBezTo>
                    <a:pt x="0" y="-1375"/>
                    <a:pt x="4814" y="-1375"/>
                    <a:pt x="8357" y="-1375"/>
                  </a:cubicBezTo>
                  <a:lnTo>
                    <a:pt x="160043" y="-1375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509" name="任意多边形: 形状 1508">
              <a:extLst>
                <a:ext uri="{FF2B5EF4-FFF2-40B4-BE49-F238E27FC236}">
                  <a16:creationId xmlns:a16="http://schemas.microsoft.com/office/drawing/2014/main" id="{85C5F975-1434-236E-4151-F876D374BC08}"/>
                </a:ext>
              </a:extLst>
            </p:cNvPr>
            <p:cNvSpPr/>
            <p:nvPr>
              <p:custDataLst>
                <p:tags r:id="rId62"/>
              </p:custDataLst>
            </p:nvPr>
          </p:nvSpPr>
          <p:spPr>
            <a:xfrm flipV="1">
              <a:off x="7486240" y="-13521486"/>
              <a:ext cx="142319" cy="172857"/>
            </a:xfrm>
            <a:custGeom>
              <a:avLst/>
              <a:gdLst>
                <a:gd name="connsiteX0" fmla="*/ 142320 w 142319"/>
                <a:gd name="connsiteY0" fmla="*/ 60878 h 172857"/>
                <a:gd name="connsiteX1" fmla="*/ 138515 w 142319"/>
                <a:gd name="connsiteY1" fmla="*/ 63919 h 172857"/>
                <a:gd name="connsiteX2" fmla="*/ 133454 w 142319"/>
                <a:gd name="connsiteY2" fmla="*/ 58353 h 172857"/>
                <a:gd name="connsiteX3" fmla="*/ 74961 w 142319"/>
                <a:gd name="connsiteY3" fmla="*/ 6466 h 172857"/>
                <a:gd name="connsiteX4" fmla="*/ 54449 w 142319"/>
                <a:gd name="connsiteY4" fmla="*/ 6466 h 172857"/>
                <a:gd name="connsiteX5" fmla="*/ 46593 w 142319"/>
                <a:gd name="connsiteY5" fmla="*/ 8999 h 172857"/>
                <a:gd name="connsiteX6" fmla="*/ 47610 w 142319"/>
                <a:gd name="connsiteY6" fmla="*/ 14566 h 172857"/>
                <a:gd name="connsiteX7" fmla="*/ 82048 w 142319"/>
                <a:gd name="connsiteY7" fmla="*/ 152250 h 172857"/>
                <a:gd name="connsiteX8" fmla="*/ 106356 w 142319"/>
                <a:gd name="connsiteY8" fmla="*/ 163637 h 172857"/>
                <a:gd name="connsiteX9" fmla="*/ 108891 w 142319"/>
                <a:gd name="connsiteY9" fmla="*/ 163637 h 172857"/>
                <a:gd name="connsiteX10" fmla="*/ 115977 w 142319"/>
                <a:gd name="connsiteY10" fmla="*/ 168447 h 172857"/>
                <a:gd name="connsiteX11" fmla="*/ 112179 w 142319"/>
                <a:gd name="connsiteY11" fmla="*/ 171481 h 172857"/>
                <a:gd name="connsiteX12" fmla="*/ 77234 w 142319"/>
                <a:gd name="connsiteY12" fmla="*/ 170727 h 172857"/>
                <a:gd name="connsiteX13" fmla="*/ 46092 w 142319"/>
                <a:gd name="connsiteY13" fmla="*/ 171481 h 172857"/>
                <a:gd name="connsiteX14" fmla="*/ 41278 w 142319"/>
                <a:gd name="connsiteY14" fmla="*/ 166678 h 172857"/>
                <a:gd name="connsiteX15" fmla="*/ 48118 w 142319"/>
                <a:gd name="connsiteY15" fmla="*/ 163637 h 172857"/>
                <a:gd name="connsiteX16" fmla="*/ 62807 w 142319"/>
                <a:gd name="connsiteY16" fmla="*/ 159332 h 172857"/>
                <a:gd name="connsiteX17" fmla="*/ 61790 w 142319"/>
                <a:gd name="connsiteY17" fmla="*/ 154529 h 172857"/>
                <a:gd name="connsiteX18" fmla="*/ 27606 w 142319"/>
                <a:gd name="connsiteY18" fmla="*/ 17098 h 172857"/>
                <a:gd name="connsiteX19" fmla="*/ 6840 w 142319"/>
                <a:gd name="connsiteY19" fmla="*/ 6466 h 172857"/>
                <a:gd name="connsiteX20" fmla="*/ 0 w 142319"/>
                <a:gd name="connsiteY20" fmla="*/ 1664 h 172857"/>
                <a:gd name="connsiteX21" fmla="*/ 6332 w 142319"/>
                <a:gd name="connsiteY21" fmla="*/ -1377 h 172857"/>
                <a:gd name="connsiteX22" fmla="*/ 114714 w 142319"/>
                <a:gd name="connsiteY22" fmla="*/ -1377 h 172857"/>
                <a:gd name="connsiteX23" fmla="*/ 122055 w 142319"/>
                <a:gd name="connsiteY23" fmla="*/ 3179 h 172857"/>
                <a:gd name="connsiteX24" fmla="*/ 141303 w 142319"/>
                <a:gd name="connsiteY24" fmla="*/ 57592 h 172857"/>
                <a:gd name="connsiteX25" fmla="*/ 142320 w 142319"/>
                <a:gd name="connsiteY25" fmla="*/ 60878 h 172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42319" h="172857">
                  <a:moveTo>
                    <a:pt x="142320" y="60878"/>
                  </a:moveTo>
                  <a:cubicBezTo>
                    <a:pt x="142320" y="63919"/>
                    <a:pt x="139277" y="63919"/>
                    <a:pt x="138515" y="63919"/>
                  </a:cubicBezTo>
                  <a:cubicBezTo>
                    <a:pt x="135480" y="63919"/>
                    <a:pt x="135226" y="63157"/>
                    <a:pt x="133454" y="58353"/>
                  </a:cubicBezTo>
                  <a:cubicBezTo>
                    <a:pt x="125351" y="35828"/>
                    <a:pt x="114460" y="6466"/>
                    <a:pt x="74961" y="6466"/>
                  </a:cubicBezTo>
                  <a:lnTo>
                    <a:pt x="54449" y="6466"/>
                  </a:lnTo>
                  <a:cubicBezTo>
                    <a:pt x="46593" y="6466"/>
                    <a:pt x="46593" y="7229"/>
                    <a:pt x="46593" y="8999"/>
                  </a:cubicBezTo>
                  <a:cubicBezTo>
                    <a:pt x="46593" y="10516"/>
                    <a:pt x="47355" y="13049"/>
                    <a:pt x="47610" y="14566"/>
                  </a:cubicBezTo>
                  <a:lnTo>
                    <a:pt x="82048" y="152250"/>
                  </a:lnTo>
                  <a:cubicBezTo>
                    <a:pt x="84328" y="161103"/>
                    <a:pt x="85845" y="163637"/>
                    <a:pt x="106356" y="163637"/>
                  </a:cubicBezTo>
                  <a:lnTo>
                    <a:pt x="108891" y="163637"/>
                  </a:lnTo>
                  <a:cubicBezTo>
                    <a:pt x="113197" y="163637"/>
                    <a:pt x="115977" y="163637"/>
                    <a:pt x="115977" y="168447"/>
                  </a:cubicBezTo>
                  <a:cubicBezTo>
                    <a:pt x="115977" y="171481"/>
                    <a:pt x="113197" y="171481"/>
                    <a:pt x="112179" y="171481"/>
                  </a:cubicBezTo>
                  <a:cubicBezTo>
                    <a:pt x="100788" y="171481"/>
                    <a:pt x="88888" y="170727"/>
                    <a:pt x="77234" y="170727"/>
                  </a:cubicBezTo>
                  <a:cubicBezTo>
                    <a:pt x="66858" y="170727"/>
                    <a:pt x="56221" y="171481"/>
                    <a:pt x="46092" y="171481"/>
                  </a:cubicBezTo>
                  <a:cubicBezTo>
                    <a:pt x="44567" y="171481"/>
                    <a:pt x="41278" y="171481"/>
                    <a:pt x="41278" y="166678"/>
                  </a:cubicBezTo>
                  <a:cubicBezTo>
                    <a:pt x="41278" y="163637"/>
                    <a:pt x="43304" y="163637"/>
                    <a:pt x="48118" y="163637"/>
                  </a:cubicBezTo>
                  <a:cubicBezTo>
                    <a:pt x="55967" y="163637"/>
                    <a:pt x="62807" y="163637"/>
                    <a:pt x="62807" y="159332"/>
                  </a:cubicBezTo>
                  <a:cubicBezTo>
                    <a:pt x="62807" y="158578"/>
                    <a:pt x="62807" y="158070"/>
                    <a:pt x="61790" y="154529"/>
                  </a:cubicBezTo>
                  <a:lnTo>
                    <a:pt x="27606" y="17098"/>
                  </a:lnTo>
                  <a:cubicBezTo>
                    <a:pt x="25580" y="8492"/>
                    <a:pt x="24063" y="6466"/>
                    <a:pt x="6840" y="6466"/>
                  </a:cubicBezTo>
                  <a:cubicBezTo>
                    <a:pt x="2789" y="6466"/>
                    <a:pt x="0" y="6466"/>
                    <a:pt x="0" y="1664"/>
                  </a:cubicBezTo>
                  <a:cubicBezTo>
                    <a:pt x="0" y="-1377"/>
                    <a:pt x="2280" y="-1377"/>
                    <a:pt x="6332" y="-1377"/>
                  </a:cubicBezTo>
                  <a:lnTo>
                    <a:pt x="114714" y="-1377"/>
                  </a:lnTo>
                  <a:cubicBezTo>
                    <a:pt x="120283" y="-1377"/>
                    <a:pt x="120537" y="-1124"/>
                    <a:pt x="122055" y="3179"/>
                  </a:cubicBezTo>
                  <a:lnTo>
                    <a:pt x="141303" y="57592"/>
                  </a:lnTo>
                  <a:lnTo>
                    <a:pt x="142320" y="60878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510" name="任意多边形: 形状 1509">
              <a:extLst>
                <a:ext uri="{FF2B5EF4-FFF2-40B4-BE49-F238E27FC236}">
                  <a16:creationId xmlns:a16="http://schemas.microsoft.com/office/drawing/2014/main" id="{DE48306B-DFA6-AA42-9DFD-9B6118090152}"/>
                </a:ext>
              </a:extLst>
            </p:cNvPr>
            <p:cNvSpPr/>
            <p:nvPr>
              <p:custDataLst>
                <p:tags r:id="rId63"/>
              </p:custDataLst>
            </p:nvPr>
          </p:nvSpPr>
          <p:spPr>
            <a:xfrm flipV="1">
              <a:off x="7641228" y="-13521486"/>
              <a:ext cx="1088742" cy="224746"/>
            </a:xfrm>
            <a:custGeom>
              <a:avLst/>
              <a:gdLst>
                <a:gd name="connsiteX0" fmla="*/ 108128 w 1088742"/>
                <a:gd name="connsiteY0" fmla="*/ 86703 h 224746"/>
                <a:gd name="connsiteX1" fmla="*/ 104330 w 1088742"/>
                <a:gd name="connsiteY1" fmla="*/ 89235 h 224746"/>
                <a:gd name="connsiteX2" fmla="*/ 99518 w 1088742"/>
                <a:gd name="connsiteY2" fmla="*/ 83415 h 224746"/>
                <a:gd name="connsiteX3" fmla="*/ 82548 w 1088742"/>
                <a:gd name="connsiteY3" fmla="*/ 53300 h 224746"/>
                <a:gd name="connsiteX4" fmla="*/ 75970 w 1088742"/>
                <a:gd name="connsiteY4" fmla="*/ 63677 h 224746"/>
                <a:gd name="connsiteX5" fmla="*/ 77742 w 1088742"/>
                <a:gd name="connsiteY5" fmla="*/ 76580 h 224746"/>
                <a:gd name="connsiteX6" fmla="*/ 94957 w 1088742"/>
                <a:gd name="connsiteY6" fmla="*/ 145418 h 224746"/>
                <a:gd name="connsiteX7" fmla="*/ 95974 w 1088742"/>
                <a:gd name="connsiteY7" fmla="*/ 150737 h 224746"/>
                <a:gd name="connsiteX8" fmla="*/ 89133 w 1088742"/>
                <a:gd name="connsiteY8" fmla="*/ 157320 h 224746"/>
                <a:gd name="connsiteX9" fmla="*/ 79005 w 1088742"/>
                <a:gd name="connsiteY9" fmla="*/ 147443 h 224746"/>
                <a:gd name="connsiteX10" fmla="*/ 57985 w 1088742"/>
                <a:gd name="connsiteY10" fmla="*/ 162377 h 224746"/>
                <a:gd name="connsiteX11" fmla="*/ 0 w 1088742"/>
                <a:gd name="connsiteY11" fmla="*/ 86956 h 224746"/>
                <a:gd name="connsiteX12" fmla="*/ 30641 w 1088742"/>
                <a:gd name="connsiteY12" fmla="*/ 47725 h 224746"/>
                <a:gd name="connsiteX13" fmla="*/ 61027 w 1088742"/>
                <a:gd name="connsiteY13" fmla="*/ 65447 h 224746"/>
                <a:gd name="connsiteX14" fmla="*/ 82048 w 1088742"/>
                <a:gd name="connsiteY14" fmla="*/ 47725 h 224746"/>
                <a:gd name="connsiteX15" fmla="*/ 100535 w 1088742"/>
                <a:gd name="connsiteY15" fmla="*/ 61899 h 224746"/>
                <a:gd name="connsiteX16" fmla="*/ 108128 w 1088742"/>
                <a:gd name="connsiteY16" fmla="*/ 86703 h 224746"/>
                <a:gd name="connsiteX17" fmla="*/ 62798 w 1088742"/>
                <a:gd name="connsiteY17" fmla="*/ 81899 h 224746"/>
                <a:gd name="connsiteX18" fmla="*/ 31149 w 1088742"/>
                <a:gd name="connsiteY18" fmla="*/ 53300 h 224746"/>
                <a:gd name="connsiteX19" fmla="*/ 17215 w 1088742"/>
                <a:gd name="connsiteY19" fmla="*/ 75824 h 224746"/>
                <a:gd name="connsiteX20" fmla="*/ 29624 w 1088742"/>
                <a:gd name="connsiteY20" fmla="*/ 128721 h 224746"/>
                <a:gd name="connsiteX21" fmla="*/ 57985 w 1088742"/>
                <a:gd name="connsiteY21" fmla="*/ 156811 h 224746"/>
                <a:gd name="connsiteX22" fmla="*/ 75462 w 1088742"/>
                <a:gd name="connsiteY22" fmla="*/ 133024 h 224746"/>
                <a:gd name="connsiteX23" fmla="*/ 74699 w 1088742"/>
                <a:gd name="connsiteY23" fmla="*/ 129729 h 224746"/>
                <a:gd name="connsiteX24" fmla="*/ 62798 w 1088742"/>
                <a:gd name="connsiteY24" fmla="*/ 81899 h 224746"/>
                <a:gd name="connsiteX25" fmla="*/ 209683 w 1088742"/>
                <a:gd name="connsiteY25" fmla="*/ 49750 h 224746"/>
                <a:gd name="connsiteX26" fmla="*/ 234503 w 1088742"/>
                <a:gd name="connsiteY26" fmla="*/ 149467 h 224746"/>
                <a:gd name="connsiteX27" fmla="*/ 235265 w 1088742"/>
                <a:gd name="connsiteY27" fmla="*/ 153016 h 224746"/>
                <a:gd name="connsiteX28" fmla="*/ 228170 w 1088742"/>
                <a:gd name="connsiteY28" fmla="*/ 159598 h 224746"/>
                <a:gd name="connsiteX29" fmla="*/ 218296 w 1088742"/>
                <a:gd name="connsiteY29" fmla="*/ 150230 h 224746"/>
                <a:gd name="connsiteX30" fmla="*/ 199810 w 1088742"/>
                <a:gd name="connsiteY30" fmla="*/ 75824 h 224746"/>
                <a:gd name="connsiteX31" fmla="*/ 172967 w 1088742"/>
                <a:gd name="connsiteY31" fmla="*/ 53300 h 224746"/>
                <a:gd name="connsiteX32" fmla="*/ 159293 w 1088742"/>
                <a:gd name="connsiteY32" fmla="*/ 72783 h 224746"/>
                <a:gd name="connsiteX33" fmla="*/ 173984 w 1088742"/>
                <a:gd name="connsiteY33" fmla="*/ 128212 h 224746"/>
                <a:gd name="connsiteX34" fmla="*/ 177271 w 1088742"/>
                <a:gd name="connsiteY34" fmla="*/ 141876 h 224746"/>
                <a:gd name="connsiteX35" fmla="*/ 158032 w 1088742"/>
                <a:gd name="connsiteY35" fmla="*/ 162377 h 224746"/>
                <a:gd name="connsiteX36" fmla="*/ 125620 w 1088742"/>
                <a:gd name="connsiteY36" fmla="*/ 123400 h 224746"/>
                <a:gd name="connsiteX37" fmla="*/ 129415 w 1088742"/>
                <a:gd name="connsiteY37" fmla="*/ 120875 h 224746"/>
                <a:gd name="connsiteX38" fmla="*/ 133976 w 1088742"/>
                <a:gd name="connsiteY38" fmla="*/ 124924 h 224746"/>
                <a:gd name="connsiteX39" fmla="*/ 157524 w 1088742"/>
                <a:gd name="connsiteY39" fmla="*/ 156811 h 224746"/>
                <a:gd name="connsiteX40" fmla="*/ 163091 w 1088742"/>
                <a:gd name="connsiteY40" fmla="*/ 149467 h 224746"/>
                <a:gd name="connsiteX41" fmla="*/ 157015 w 1088742"/>
                <a:gd name="connsiteY41" fmla="*/ 126695 h 224746"/>
                <a:gd name="connsiteX42" fmla="*/ 143850 w 1088742"/>
                <a:gd name="connsiteY42" fmla="*/ 77087 h 224746"/>
                <a:gd name="connsiteX43" fmla="*/ 172212 w 1088742"/>
                <a:gd name="connsiteY43" fmla="*/ 47725 h 224746"/>
                <a:gd name="connsiteX44" fmla="*/ 195003 w 1088742"/>
                <a:gd name="connsiteY44" fmla="*/ 57094 h 224746"/>
                <a:gd name="connsiteX45" fmla="*/ 153980 w 1088742"/>
                <a:gd name="connsiteY45" fmla="*/ 4200 h 224746"/>
                <a:gd name="connsiteX46" fmla="*/ 138275 w 1088742"/>
                <a:gd name="connsiteY46" fmla="*/ 15077 h 224746"/>
                <a:gd name="connsiteX47" fmla="*/ 140308 w 1088742"/>
                <a:gd name="connsiteY47" fmla="*/ 15838 h 224746"/>
                <a:gd name="connsiteX48" fmla="*/ 151191 w 1088742"/>
                <a:gd name="connsiteY48" fmla="*/ 27987 h 224746"/>
                <a:gd name="connsiteX49" fmla="*/ 142579 w 1088742"/>
                <a:gd name="connsiteY49" fmla="*/ 36086 h 224746"/>
                <a:gd name="connsiteX50" fmla="*/ 129670 w 1088742"/>
                <a:gd name="connsiteY50" fmla="*/ 20396 h 224746"/>
                <a:gd name="connsiteX51" fmla="*/ 153980 w 1088742"/>
                <a:gd name="connsiteY51" fmla="*/ -1375 h 224746"/>
                <a:gd name="connsiteX52" fmla="*/ 209683 w 1088742"/>
                <a:gd name="connsiteY52" fmla="*/ 49750 h 224746"/>
                <a:gd name="connsiteX53" fmla="*/ 346196 w 1088742"/>
                <a:gd name="connsiteY53" fmla="*/ 76832 h 224746"/>
                <a:gd name="connsiteX54" fmla="*/ 342144 w 1088742"/>
                <a:gd name="connsiteY54" fmla="*/ 80883 h 224746"/>
                <a:gd name="connsiteX55" fmla="*/ 338854 w 1088742"/>
                <a:gd name="connsiteY55" fmla="*/ 78096 h 224746"/>
                <a:gd name="connsiteX56" fmla="*/ 293271 w 1088742"/>
                <a:gd name="connsiteY56" fmla="*/ 53300 h 224746"/>
                <a:gd name="connsiteX57" fmla="*/ 274022 w 1088742"/>
                <a:gd name="connsiteY57" fmla="*/ 81136 h 224746"/>
                <a:gd name="connsiteX58" fmla="*/ 278329 w 1088742"/>
                <a:gd name="connsiteY58" fmla="*/ 108973 h 224746"/>
                <a:gd name="connsiteX59" fmla="*/ 288202 w 1088742"/>
                <a:gd name="connsiteY59" fmla="*/ 108973 h 224746"/>
                <a:gd name="connsiteX60" fmla="*/ 324921 w 1088742"/>
                <a:gd name="connsiteY60" fmla="*/ 114547 h 224746"/>
                <a:gd name="connsiteX61" fmla="*/ 344933 w 1088742"/>
                <a:gd name="connsiteY61" fmla="*/ 140868 h 224746"/>
                <a:gd name="connsiteX62" fmla="*/ 319351 w 1088742"/>
                <a:gd name="connsiteY62" fmla="*/ 162377 h 224746"/>
                <a:gd name="connsiteX63" fmla="*/ 256553 w 1088742"/>
                <a:gd name="connsiteY63" fmla="*/ 92022 h 224746"/>
                <a:gd name="connsiteX64" fmla="*/ 292763 w 1088742"/>
                <a:gd name="connsiteY64" fmla="*/ 47725 h 224746"/>
                <a:gd name="connsiteX65" fmla="*/ 346196 w 1088742"/>
                <a:gd name="connsiteY65" fmla="*/ 76832 h 224746"/>
                <a:gd name="connsiteX66" fmla="*/ 335303 w 1088742"/>
                <a:gd name="connsiteY66" fmla="*/ 141369 h 224746"/>
                <a:gd name="connsiteX67" fmla="*/ 285167 w 1088742"/>
                <a:gd name="connsiteY67" fmla="*/ 114547 h 224746"/>
                <a:gd name="connsiteX68" fmla="*/ 279846 w 1088742"/>
                <a:gd name="connsiteY68" fmla="*/ 114547 h 224746"/>
                <a:gd name="connsiteX69" fmla="*/ 319351 w 1088742"/>
                <a:gd name="connsiteY69" fmla="*/ 156811 h 224746"/>
                <a:gd name="connsiteX70" fmla="*/ 335303 w 1088742"/>
                <a:gd name="connsiteY70" fmla="*/ 141369 h 224746"/>
                <a:gd name="connsiteX71" fmla="*/ 468010 w 1088742"/>
                <a:gd name="connsiteY71" fmla="*/ 146433 h 224746"/>
                <a:gd name="connsiteX72" fmla="*/ 443191 w 1088742"/>
                <a:gd name="connsiteY72" fmla="*/ 162377 h 224746"/>
                <a:gd name="connsiteX73" fmla="*/ 412550 w 1088742"/>
                <a:gd name="connsiteY73" fmla="*/ 144155 h 224746"/>
                <a:gd name="connsiteX74" fmla="*/ 391537 w 1088742"/>
                <a:gd name="connsiteY74" fmla="*/ 162377 h 224746"/>
                <a:gd name="connsiteX75" fmla="*/ 373305 w 1088742"/>
                <a:gd name="connsiteY75" fmla="*/ 148967 h 224746"/>
                <a:gd name="connsiteX76" fmla="*/ 365203 w 1088742"/>
                <a:gd name="connsiteY76" fmla="*/ 123400 h 224746"/>
                <a:gd name="connsiteX77" fmla="*/ 369002 w 1088742"/>
                <a:gd name="connsiteY77" fmla="*/ 120875 h 224746"/>
                <a:gd name="connsiteX78" fmla="*/ 373806 w 1088742"/>
                <a:gd name="connsiteY78" fmla="*/ 126695 h 224746"/>
                <a:gd name="connsiteX79" fmla="*/ 391029 w 1088742"/>
                <a:gd name="connsiteY79" fmla="*/ 156811 h 224746"/>
                <a:gd name="connsiteX80" fmla="*/ 397615 w 1088742"/>
                <a:gd name="connsiteY80" fmla="*/ 146688 h 224746"/>
                <a:gd name="connsiteX81" fmla="*/ 395844 w 1088742"/>
                <a:gd name="connsiteY81" fmla="*/ 133778 h 224746"/>
                <a:gd name="connsiteX82" fmla="*/ 376849 w 1088742"/>
                <a:gd name="connsiteY82" fmla="*/ 57848 h 224746"/>
                <a:gd name="connsiteX83" fmla="*/ 376086 w 1088742"/>
                <a:gd name="connsiteY83" fmla="*/ 54308 h 224746"/>
                <a:gd name="connsiteX84" fmla="*/ 383182 w 1088742"/>
                <a:gd name="connsiteY84" fmla="*/ 47725 h 224746"/>
                <a:gd name="connsiteX85" fmla="*/ 393055 w 1088742"/>
                <a:gd name="connsiteY85" fmla="*/ 57094 h 224746"/>
                <a:gd name="connsiteX86" fmla="*/ 409515 w 1088742"/>
                <a:gd name="connsiteY86" fmla="*/ 123400 h 224746"/>
                <a:gd name="connsiteX87" fmla="*/ 442944 w 1088742"/>
                <a:gd name="connsiteY87" fmla="*/ 156811 h 224746"/>
                <a:gd name="connsiteX88" fmla="*/ 456362 w 1088742"/>
                <a:gd name="connsiteY88" fmla="*/ 153271 h 224746"/>
                <a:gd name="connsiteX89" fmla="*/ 446742 w 1088742"/>
                <a:gd name="connsiteY89" fmla="*/ 141122 h 224746"/>
                <a:gd name="connsiteX90" fmla="*/ 455599 w 1088742"/>
                <a:gd name="connsiteY90" fmla="*/ 133024 h 224746"/>
                <a:gd name="connsiteX91" fmla="*/ 468010 w 1088742"/>
                <a:gd name="connsiteY91" fmla="*/ 146433 h 224746"/>
                <a:gd name="connsiteX92" fmla="*/ 666805 w 1088742"/>
                <a:gd name="connsiteY92" fmla="*/ 220083 h 224746"/>
                <a:gd name="connsiteX93" fmla="*/ 663518 w 1088742"/>
                <a:gd name="connsiteY93" fmla="*/ 223371 h 224746"/>
                <a:gd name="connsiteX94" fmla="*/ 639207 w 1088742"/>
                <a:gd name="connsiteY94" fmla="*/ 222617 h 224746"/>
                <a:gd name="connsiteX95" fmla="*/ 614645 w 1088742"/>
                <a:gd name="connsiteY95" fmla="*/ 223371 h 224746"/>
                <a:gd name="connsiteX96" fmla="*/ 610085 w 1088742"/>
                <a:gd name="connsiteY96" fmla="*/ 218568 h 224746"/>
                <a:gd name="connsiteX97" fmla="*/ 614645 w 1088742"/>
                <a:gd name="connsiteY97" fmla="*/ 215527 h 224746"/>
                <a:gd name="connsiteX98" fmla="*/ 629834 w 1088742"/>
                <a:gd name="connsiteY98" fmla="*/ 204641 h 224746"/>
                <a:gd name="connsiteX99" fmla="*/ 628825 w 1088742"/>
                <a:gd name="connsiteY99" fmla="*/ 198567 h 224746"/>
                <a:gd name="connsiteX100" fmla="*/ 600971 w 1088742"/>
                <a:gd name="connsiteY100" fmla="*/ 87464 h 224746"/>
                <a:gd name="connsiteX101" fmla="*/ 553616 w 1088742"/>
                <a:gd name="connsiteY101" fmla="*/ 219068 h 224746"/>
                <a:gd name="connsiteX102" fmla="*/ 546523 w 1088742"/>
                <a:gd name="connsiteY102" fmla="*/ 223371 h 224746"/>
                <a:gd name="connsiteX103" fmla="*/ 514874 w 1088742"/>
                <a:gd name="connsiteY103" fmla="*/ 223371 h 224746"/>
                <a:gd name="connsiteX104" fmla="*/ 508033 w 1088742"/>
                <a:gd name="connsiteY104" fmla="*/ 218568 h 224746"/>
                <a:gd name="connsiteX105" fmla="*/ 514874 w 1088742"/>
                <a:gd name="connsiteY105" fmla="*/ 215527 h 224746"/>
                <a:gd name="connsiteX106" fmla="*/ 530317 w 1088742"/>
                <a:gd name="connsiteY106" fmla="*/ 213502 h 224746"/>
                <a:gd name="connsiteX107" fmla="*/ 529562 w 1088742"/>
                <a:gd name="connsiteY107" fmla="*/ 210214 h 224746"/>
                <a:gd name="connsiteX108" fmla="*/ 496133 w 1088742"/>
                <a:gd name="connsiteY108" fmla="*/ 76071 h 224746"/>
                <a:gd name="connsiteX109" fmla="*/ 471569 w 1088742"/>
                <a:gd name="connsiteY109" fmla="*/ 58357 h 224746"/>
                <a:gd name="connsiteX110" fmla="*/ 466757 w 1088742"/>
                <a:gd name="connsiteY110" fmla="*/ 53554 h 224746"/>
                <a:gd name="connsiteX111" fmla="*/ 470051 w 1088742"/>
                <a:gd name="connsiteY111" fmla="*/ 50513 h 224746"/>
                <a:gd name="connsiteX112" fmla="*/ 494108 w 1088742"/>
                <a:gd name="connsiteY112" fmla="*/ 51274 h 224746"/>
                <a:gd name="connsiteX113" fmla="*/ 518924 w 1088742"/>
                <a:gd name="connsiteY113" fmla="*/ 50513 h 224746"/>
                <a:gd name="connsiteX114" fmla="*/ 523484 w 1088742"/>
                <a:gd name="connsiteY114" fmla="*/ 55069 h 224746"/>
                <a:gd name="connsiteX115" fmla="*/ 518669 w 1088742"/>
                <a:gd name="connsiteY115" fmla="*/ 58357 h 224746"/>
                <a:gd name="connsiteX116" fmla="*/ 503727 w 1088742"/>
                <a:gd name="connsiteY116" fmla="*/ 69243 h 224746"/>
                <a:gd name="connsiteX117" fmla="*/ 504744 w 1088742"/>
                <a:gd name="connsiteY117" fmla="*/ 75570 h 224746"/>
                <a:gd name="connsiteX118" fmla="*/ 537410 w 1088742"/>
                <a:gd name="connsiteY118" fmla="*/ 205911 h 224746"/>
                <a:gd name="connsiteX119" fmla="*/ 591853 w 1088742"/>
                <a:gd name="connsiteY119" fmla="*/ 54816 h 224746"/>
                <a:gd name="connsiteX120" fmla="*/ 596922 w 1088742"/>
                <a:gd name="connsiteY120" fmla="*/ 50513 h 224746"/>
                <a:gd name="connsiteX121" fmla="*/ 601980 w 1088742"/>
                <a:gd name="connsiteY121" fmla="*/ 55578 h 224746"/>
                <a:gd name="connsiteX122" fmla="*/ 637435 w 1088742"/>
                <a:gd name="connsiteY122" fmla="*/ 198320 h 224746"/>
                <a:gd name="connsiteX123" fmla="*/ 663009 w 1088742"/>
                <a:gd name="connsiteY123" fmla="*/ 215527 h 224746"/>
                <a:gd name="connsiteX124" fmla="*/ 666805 w 1088742"/>
                <a:gd name="connsiteY124" fmla="*/ 220083 h 224746"/>
                <a:gd name="connsiteX125" fmla="*/ 768126 w 1088742"/>
                <a:gd name="connsiteY125" fmla="*/ 120875 h 224746"/>
                <a:gd name="connsiteX126" fmla="*/ 731153 w 1088742"/>
                <a:gd name="connsiteY126" fmla="*/ 162377 h 224746"/>
                <a:gd name="connsiteX127" fmla="*/ 667084 w 1088742"/>
                <a:gd name="connsiteY127" fmla="*/ 89490 h 224746"/>
                <a:gd name="connsiteX128" fmla="*/ 704055 w 1088742"/>
                <a:gd name="connsiteY128" fmla="*/ 47725 h 224746"/>
                <a:gd name="connsiteX129" fmla="*/ 768126 w 1088742"/>
                <a:gd name="connsiteY129" fmla="*/ 120875 h 224746"/>
                <a:gd name="connsiteX130" fmla="*/ 750402 w 1088742"/>
                <a:gd name="connsiteY130" fmla="*/ 130744 h 224746"/>
                <a:gd name="connsiteX131" fmla="*/ 736721 w 1088742"/>
                <a:gd name="connsiteY131" fmla="*/ 78603 h 224746"/>
                <a:gd name="connsiteX132" fmla="*/ 704055 w 1088742"/>
                <a:gd name="connsiteY132" fmla="*/ 53300 h 224746"/>
                <a:gd name="connsiteX133" fmla="*/ 684816 w 1088742"/>
                <a:gd name="connsiteY133" fmla="*/ 79366 h 224746"/>
                <a:gd name="connsiteX134" fmla="*/ 699496 w 1088742"/>
                <a:gd name="connsiteY134" fmla="*/ 133778 h 224746"/>
                <a:gd name="connsiteX135" fmla="*/ 730899 w 1088742"/>
                <a:gd name="connsiteY135" fmla="*/ 156811 h 224746"/>
                <a:gd name="connsiteX136" fmla="*/ 750402 w 1088742"/>
                <a:gd name="connsiteY136" fmla="*/ 130744 h 224746"/>
                <a:gd name="connsiteX137" fmla="*/ 892472 w 1088742"/>
                <a:gd name="connsiteY137" fmla="*/ 146433 h 224746"/>
                <a:gd name="connsiteX138" fmla="*/ 867656 w 1088742"/>
                <a:gd name="connsiteY138" fmla="*/ 162377 h 224746"/>
                <a:gd name="connsiteX139" fmla="*/ 837015 w 1088742"/>
                <a:gd name="connsiteY139" fmla="*/ 144155 h 224746"/>
                <a:gd name="connsiteX140" fmla="*/ 816002 w 1088742"/>
                <a:gd name="connsiteY140" fmla="*/ 162377 h 224746"/>
                <a:gd name="connsiteX141" fmla="*/ 797770 w 1088742"/>
                <a:gd name="connsiteY141" fmla="*/ 148967 h 224746"/>
                <a:gd name="connsiteX142" fmla="*/ 789668 w 1088742"/>
                <a:gd name="connsiteY142" fmla="*/ 123400 h 224746"/>
                <a:gd name="connsiteX143" fmla="*/ 793466 w 1088742"/>
                <a:gd name="connsiteY143" fmla="*/ 120875 h 224746"/>
                <a:gd name="connsiteX144" fmla="*/ 798271 w 1088742"/>
                <a:gd name="connsiteY144" fmla="*/ 126695 h 224746"/>
                <a:gd name="connsiteX145" fmla="*/ 815494 w 1088742"/>
                <a:gd name="connsiteY145" fmla="*/ 156811 h 224746"/>
                <a:gd name="connsiteX146" fmla="*/ 822080 w 1088742"/>
                <a:gd name="connsiteY146" fmla="*/ 146688 h 224746"/>
                <a:gd name="connsiteX147" fmla="*/ 820308 w 1088742"/>
                <a:gd name="connsiteY147" fmla="*/ 133778 h 224746"/>
                <a:gd name="connsiteX148" fmla="*/ 801314 w 1088742"/>
                <a:gd name="connsiteY148" fmla="*/ 57848 h 224746"/>
                <a:gd name="connsiteX149" fmla="*/ 800551 w 1088742"/>
                <a:gd name="connsiteY149" fmla="*/ 54308 h 224746"/>
                <a:gd name="connsiteX150" fmla="*/ 807646 w 1088742"/>
                <a:gd name="connsiteY150" fmla="*/ 47725 h 224746"/>
                <a:gd name="connsiteX151" fmla="*/ 817519 w 1088742"/>
                <a:gd name="connsiteY151" fmla="*/ 57094 h 224746"/>
                <a:gd name="connsiteX152" fmla="*/ 833980 w 1088742"/>
                <a:gd name="connsiteY152" fmla="*/ 123400 h 224746"/>
                <a:gd name="connsiteX153" fmla="*/ 867409 w 1088742"/>
                <a:gd name="connsiteY153" fmla="*/ 156811 h 224746"/>
                <a:gd name="connsiteX154" fmla="*/ 880827 w 1088742"/>
                <a:gd name="connsiteY154" fmla="*/ 153271 h 224746"/>
                <a:gd name="connsiteX155" fmla="*/ 871207 w 1088742"/>
                <a:gd name="connsiteY155" fmla="*/ 141122 h 224746"/>
                <a:gd name="connsiteX156" fmla="*/ 880064 w 1088742"/>
                <a:gd name="connsiteY156" fmla="*/ 133024 h 224746"/>
                <a:gd name="connsiteX157" fmla="*/ 892472 w 1088742"/>
                <a:gd name="connsiteY157" fmla="*/ 146433 h 224746"/>
                <a:gd name="connsiteX158" fmla="*/ 1088743 w 1088742"/>
                <a:gd name="connsiteY158" fmla="*/ 86703 h 224746"/>
                <a:gd name="connsiteX159" fmla="*/ 1084939 w 1088742"/>
                <a:gd name="connsiteY159" fmla="*/ 89235 h 224746"/>
                <a:gd name="connsiteX160" fmla="*/ 1080633 w 1088742"/>
                <a:gd name="connsiteY160" fmla="*/ 84932 h 224746"/>
                <a:gd name="connsiteX161" fmla="*/ 1057086 w 1088742"/>
                <a:gd name="connsiteY161" fmla="*/ 53300 h 224746"/>
                <a:gd name="connsiteX162" fmla="*/ 1051518 w 1088742"/>
                <a:gd name="connsiteY162" fmla="*/ 60636 h 224746"/>
                <a:gd name="connsiteX163" fmla="*/ 1056076 w 1088742"/>
                <a:gd name="connsiteY163" fmla="*/ 79621 h 224746"/>
                <a:gd name="connsiteX164" fmla="*/ 1071519 w 1088742"/>
                <a:gd name="connsiteY164" fmla="*/ 136057 h 224746"/>
                <a:gd name="connsiteX165" fmla="*/ 1044931 w 1088742"/>
                <a:gd name="connsiteY165" fmla="*/ 162377 h 224746"/>
                <a:gd name="connsiteX166" fmla="*/ 1006950 w 1088742"/>
                <a:gd name="connsiteY166" fmla="*/ 140106 h 224746"/>
                <a:gd name="connsiteX167" fmla="*/ 980361 w 1088742"/>
                <a:gd name="connsiteY167" fmla="*/ 162377 h 224746"/>
                <a:gd name="connsiteX168" fmla="*/ 944144 w 1088742"/>
                <a:gd name="connsiteY168" fmla="*/ 142384 h 224746"/>
                <a:gd name="connsiteX169" fmla="*/ 922878 w 1088742"/>
                <a:gd name="connsiteY169" fmla="*/ 162377 h 224746"/>
                <a:gd name="connsiteX170" fmla="*/ 904646 w 1088742"/>
                <a:gd name="connsiteY170" fmla="*/ 148967 h 224746"/>
                <a:gd name="connsiteX171" fmla="*/ 896542 w 1088742"/>
                <a:gd name="connsiteY171" fmla="*/ 123400 h 224746"/>
                <a:gd name="connsiteX172" fmla="*/ 900340 w 1088742"/>
                <a:gd name="connsiteY172" fmla="*/ 120875 h 224746"/>
                <a:gd name="connsiteX173" fmla="*/ 905147 w 1088742"/>
                <a:gd name="connsiteY173" fmla="*/ 126695 h 224746"/>
                <a:gd name="connsiteX174" fmla="*/ 922370 w 1088742"/>
                <a:gd name="connsiteY174" fmla="*/ 156811 h 224746"/>
                <a:gd name="connsiteX175" fmla="*/ 928954 w 1088742"/>
                <a:gd name="connsiteY175" fmla="*/ 146688 h 224746"/>
                <a:gd name="connsiteX176" fmla="*/ 927182 w 1088742"/>
                <a:gd name="connsiteY176" fmla="*/ 133778 h 224746"/>
                <a:gd name="connsiteX177" fmla="*/ 908188 w 1088742"/>
                <a:gd name="connsiteY177" fmla="*/ 57848 h 224746"/>
                <a:gd name="connsiteX178" fmla="*/ 907425 w 1088742"/>
                <a:gd name="connsiteY178" fmla="*/ 54308 h 224746"/>
                <a:gd name="connsiteX179" fmla="*/ 914520 w 1088742"/>
                <a:gd name="connsiteY179" fmla="*/ 47725 h 224746"/>
                <a:gd name="connsiteX180" fmla="*/ 923631 w 1088742"/>
                <a:gd name="connsiteY180" fmla="*/ 54308 h 224746"/>
                <a:gd name="connsiteX181" fmla="*/ 933761 w 1088742"/>
                <a:gd name="connsiteY181" fmla="*/ 94801 h 224746"/>
                <a:gd name="connsiteX182" fmla="*/ 937814 w 1088742"/>
                <a:gd name="connsiteY182" fmla="*/ 111253 h 224746"/>
                <a:gd name="connsiteX183" fmla="*/ 944144 w 1088742"/>
                <a:gd name="connsiteY183" fmla="*/ 129474 h 224746"/>
                <a:gd name="connsiteX184" fmla="*/ 979853 w 1088742"/>
                <a:gd name="connsiteY184" fmla="*/ 156811 h 224746"/>
                <a:gd name="connsiteX185" fmla="*/ 991498 w 1088742"/>
                <a:gd name="connsiteY185" fmla="*/ 140106 h 224746"/>
                <a:gd name="connsiteX186" fmla="*/ 989218 w 1088742"/>
                <a:gd name="connsiteY186" fmla="*/ 123654 h 224746"/>
                <a:gd name="connsiteX187" fmla="*/ 972758 w 1088742"/>
                <a:gd name="connsiteY187" fmla="*/ 57848 h 224746"/>
                <a:gd name="connsiteX188" fmla="*/ 972006 w 1088742"/>
                <a:gd name="connsiteY188" fmla="*/ 54308 h 224746"/>
                <a:gd name="connsiteX189" fmla="*/ 979090 w 1088742"/>
                <a:gd name="connsiteY189" fmla="*/ 47725 h 224746"/>
                <a:gd name="connsiteX190" fmla="*/ 988211 w 1088742"/>
                <a:gd name="connsiteY190" fmla="*/ 54308 h 224746"/>
                <a:gd name="connsiteX191" fmla="*/ 998339 w 1088742"/>
                <a:gd name="connsiteY191" fmla="*/ 94801 h 224746"/>
                <a:gd name="connsiteX192" fmla="*/ 1002391 w 1088742"/>
                <a:gd name="connsiteY192" fmla="*/ 111253 h 224746"/>
                <a:gd name="connsiteX193" fmla="*/ 1008721 w 1088742"/>
                <a:gd name="connsiteY193" fmla="*/ 129474 h 224746"/>
                <a:gd name="connsiteX194" fmla="*/ 1044423 w 1088742"/>
                <a:gd name="connsiteY194" fmla="*/ 156811 h 224746"/>
                <a:gd name="connsiteX195" fmla="*/ 1056076 w 1088742"/>
                <a:gd name="connsiteY195" fmla="*/ 140106 h 224746"/>
                <a:gd name="connsiteX196" fmla="*/ 1041387 w 1088742"/>
                <a:gd name="connsiteY196" fmla="*/ 84169 h 224746"/>
                <a:gd name="connsiteX197" fmla="*/ 1037338 w 1088742"/>
                <a:gd name="connsiteY197" fmla="*/ 67971 h 224746"/>
                <a:gd name="connsiteX198" fmla="*/ 1056577 w 1088742"/>
                <a:gd name="connsiteY198" fmla="*/ 47725 h 224746"/>
                <a:gd name="connsiteX199" fmla="*/ 1088743 w 1088742"/>
                <a:gd name="connsiteY199" fmla="*/ 86703 h 224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</a:cxnLst>
              <a:rect l="l" t="t" r="r" b="b"/>
              <a:pathLst>
                <a:path w="1088742" h="224746">
                  <a:moveTo>
                    <a:pt x="108128" y="86703"/>
                  </a:moveTo>
                  <a:cubicBezTo>
                    <a:pt x="108128" y="89235"/>
                    <a:pt x="106102" y="89235"/>
                    <a:pt x="104330" y="89235"/>
                  </a:cubicBezTo>
                  <a:cubicBezTo>
                    <a:pt x="101290" y="89235"/>
                    <a:pt x="101035" y="88981"/>
                    <a:pt x="99518" y="83415"/>
                  </a:cubicBezTo>
                  <a:cubicBezTo>
                    <a:pt x="95974" y="69243"/>
                    <a:pt x="91159" y="53300"/>
                    <a:pt x="82548" y="53300"/>
                  </a:cubicBezTo>
                  <a:cubicBezTo>
                    <a:pt x="75970" y="53300"/>
                    <a:pt x="75970" y="60128"/>
                    <a:pt x="75970" y="63677"/>
                  </a:cubicBezTo>
                  <a:cubicBezTo>
                    <a:pt x="75970" y="65447"/>
                    <a:pt x="75970" y="69496"/>
                    <a:pt x="77742" y="76580"/>
                  </a:cubicBezTo>
                  <a:lnTo>
                    <a:pt x="94957" y="145418"/>
                  </a:lnTo>
                  <a:cubicBezTo>
                    <a:pt x="95974" y="148967"/>
                    <a:pt x="95974" y="149467"/>
                    <a:pt x="95974" y="150737"/>
                  </a:cubicBezTo>
                  <a:cubicBezTo>
                    <a:pt x="95974" y="156050"/>
                    <a:pt x="91667" y="157320"/>
                    <a:pt x="89133" y="157320"/>
                  </a:cubicBezTo>
                  <a:cubicBezTo>
                    <a:pt x="81030" y="157320"/>
                    <a:pt x="79259" y="148713"/>
                    <a:pt x="79005" y="147443"/>
                  </a:cubicBezTo>
                  <a:cubicBezTo>
                    <a:pt x="74191" y="158328"/>
                    <a:pt x="66088" y="162377"/>
                    <a:pt x="57985" y="162377"/>
                  </a:cubicBezTo>
                  <a:cubicBezTo>
                    <a:pt x="29878" y="162377"/>
                    <a:pt x="0" y="123909"/>
                    <a:pt x="0" y="86956"/>
                  </a:cubicBezTo>
                  <a:cubicBezTo>
                    <a:pt x="0" y="65447"/>
                    <a:pt x="11646" y="47725"/>
                    <a:pt x="30641" y="47725"/>
                  </a:cubicBezTo>
                  <a:cubicBezTo>
                    <a:pt x="39753" y="47725"/>
                    <a:pt x="50898" y="53045"/>
                    <a:pt x="61027" y="65447"/>
                  </a:cubicBezTo>
                  <a:cubicBezTo>
                    <a:pt x="63816" y="53045"/>
                    <a:pt x="73182" y="47725"/>
                    <a:pt x="82048" y="47725"/>
                  </a:cubicBezTo>
                  <a:cubicBezTo>
                    <a:pt x="91413" y="47725"/>
                    <a:pt x="96729" y="54053"/>
                    <a:pt x="100535" y="61899"/>
                  </a:cubicBezTo>
                  <a:cubicBezTo>
                    <a:pt x="105085" y="71521"/>
                    <a:pt x="108128" y="86703"/>
                    <a:pt x="108128" y="86703"/>
                  </a:cubicBezTo>
                  <a:close/>
                  <a:moveTo>
                    <a:pt x="62798" y="81899"/>
                  </a:moveTo>
                  <a:cubicBezTo>
                    <a:pt x="60773" y="73801"/>
                    <a:pt x="45075" y="53300"/>
                    <a:pt x="31149" y="53300"/>
                  </a:cubicBezTo>
                  <a:cubicBezTo>
                    <a:pt x="19241" y="53300"/>
                    <a:pt x="17215" y="68226"/>
                    <a:pt x="17215" y="75824"/>
                  </a:cubicBezTo>
                  <a:cubicBezTo>
                    <a:pt x="17215" y="88472"/>
                    <a:pt x="25072" y="118089"/>
                    <a:pt x="29624" y="128721"/>
                  </a:cubicBezTo>
                  <a:cubicBezTo>
                    <a:pt x="35955" y="144155"/>
                    <a:pt x="47610" y="156811"/>
                    <a:pt x="57985" y="156811"/>
                  </a:cubicBezTo>
                  <a:cubicBezTo>
                    <a:pt x="69131" y="156811"/>
                    <a:pt x="75462" y="143647"/>
                    <a:pt x="75462" y="133024"/>
                  </a:cubicBezTo>
                  <a:cubicBezTo>
                    <a:pt x="75462" y="133024"/>
                    <a:pt x="75207" y="131245"/>
                    <a:pt x="74699" y="129729"/>
                  </a:cubicBezTo>
                  <a:lnTo>
                    <a:pt x="62798" y="81899"/>
                  </a:lnTo>
                  <a:close/>
                  <a:moveTo>
                    <a:pt x="209683" y="49750"/>
                  </a:moveTo>
                  <a:lnTo>
                    <a:pt x="234503" y="149467"/>
                  </a:lnTo>
                  <a:cubicBezTo>
                    <a:pt x="234756" y="150991"/>
                    <a:pt x="235265" y="152253"/>
                    <a:pt x="235265" y="153016"/>
                  </a:cubicBezTo>
                  <a:cubicBezTo>
                    <a:pt x="235265" y="155795"/>
                    <a:pt x="233239" y="159598"/>
                    <a:pt x="228170" y="159598"/>
                  </a:cubicBezTo>
                  <a:cubicBezTo>
                    <a:pt x="220576" y="159598"/>
                    <a:pt x="218804" y="152253"/>
                    <a:pt x="218296" y="150230"/>
                  </a:cubicBezTo>
                  <a:lnTo>
                    <a:pt x="199810" y="75824"/>
                  </a:lnTo>
                  <a:cubicBezTo>
                    <a:pt x="198038" y="68480"/>
                    <a:pt x="187910" y="53300"/>
                    <a:pt x="172967" y="53300"/>
                  </a:cubicBezTo>
                  <a:cubicBezTo>
                    <a:pt x="161574" y="53300"/>
                    <a:pt x="159293" y="64431"/>
                    <a:pt x="159293" y="72783"/>
                  </a:cubicBezTo>
                  <a:cubicBezTo>
                    <a:pt x="159293" y="88227"/>
                    <a:pt x="167652" y="110999"/>
                    <a:pt x="173984" y="128212"/>
                  </a:cubicBezTo>
                  <a:cubicBezTo>
                    <a:pt x="176007" y="133523"/>
                    <a:pt x="177271" y="137073"/>
                    <a:pt x="177271" y="141876"/>
                  </a:cubicBezTo>
                  <a:cubicBezTo>
                    <a:pt x="177271" y="154533"/>
                    <a:pt x="168915" y="162377"/>
                    <a:pt x="158032" y="162377"/>
                  </a:cubicBezTo>
                  <a:cubicBezTo>
                    <a:pt x="134477" y="162377"/>
                    <a:pt x="125620" y="124924"/>
                    <a:pt x="125620" y="123400"/>
                  </a:cubicBezTo>
                  <a:cubicBezTo>
                    <a:pt x="125620" y="120875"/>
                    <a:pt x="128145" y="120875"/>
                    <a:pt x="129415" y="120875"/>
                  </a:cubicBezTo>
                  <a:cubicBezTo>
                    <a:pt x="132705" y="120875"/>
                    <a:pt x="132959" y="121376"/>
                    <a:pt x="133976" y="124924"/>
                  </a:cubicBezTo>
                  <a:cubicBezTo>
                    <a:pt x="136002" y="132770"/>
                    <a:pt x="142833" y="156811"/>
                    <a:pt x="157524" y="156811"/>
                  </a:cubicBezTo>
                  <a:cubicBezTo>
                    <a:pt x="160310" y="156811"/>
                    <a:pt x="163091" y="156050"/>
                    <a:pt x="163091" y="149467"/>
                  </a:cubicBezTo>
                  <a:cubicBezTo>
                    <a:pt x="163091" y="143392"/>
                    <a:pt x="160564" y="136564"/>
                    <a:pt x="157015" y="126695"/>
                  </a:cubicBezTo>
                  <a:cubicBezTo>
                    <a:pt x="150436" y="108973"/>
                    <a:pt x="143850" y="90251"/>
                    <a:pt x="143850" y="77087"/>
                  </a:cubicBezTo>
                  <a:cubicBezTo>
                    <a:pt x="143850" y="55069"/>
                    <a:pt x="158541" y="47725"/>
                    <a:pt x="172212" y="47725"/>
                  </a:cubicBezTo>
                  <a:cubicBezTo>
                    <a:pt x="183858" y="47725"/>
                    <a:pt x="191706" y="53799"/>
                    <a:pt x="195003" y="57094"/>
                  </a:cubicBezTo>
                  <a:cubicBezTo>
                    <a:pt x="185375" y="15331"/>
                    <a:pt x="166643" y="4200"/>
                    <a:pt x="153980" y="4200"/>
                  </a:cubicBezTo>
                  <a:cubicBezTo>
                    <a:pt x="141827" y="4200"/>
                    <a:pt x="138275" y="13814"/>
                    <a:pt x="138275" y="15077"/>
                  </a:cubicBezTo>
                  <a:cubicBezTo>
                    <a:pt x="138275" y="15077"/>
                    <a:pt x="138529" y="15585"/>
                    <a:pt x="140308" y="15838"/>
                  </a:cubicBezTo>
                  <a:cubicBezTo>
                    <a:pt x="148156" y="17102"/>
                    <a:pt x="151191" y="23938"/>
                    <a:pt x="151191" y="27987"/>
                  </a:cubicBezTo>
                  <a:cubicBezTo>
                    <a:pt x="151191" y="33298"/>
                    <a:pt x="147139" y="36086"/>
                    <a:pt x="142579" y="36086"/>
                  </a:cubicBezTo>
                  <a:cubicBezTo>
                    <a:pt x="139546" y="36086"/>
                    <a:pt x="129670" y="34570"/>
                    <a:pt x="129670" y="20396"/>
                  </a:cubicBezTo>
                  <a:cubicBezTo>
                    <a:pt x="129670" y="7232"/>
                    <a:pt x="140055" y="-1375"/>
                    <a:pt x="153980" y="-1375"/>
                  </a:cubicBezTo>
                  <a:cubicBezTo>
                    <a:pt x="180314" y="-1375"/>
                    <a:pt x="203361" y="24699"/>
                    <a:pt x="209683" y="49750"/>
                  </a:cubicBezTo>
                  <a:close/>
                  <a:moveTo>
                    <a:pt x="346196" y="76832"/>
                  </a:moveTo>
                  <a:cubicBezTo>
                    <a:pt x="346196" y="78096"/>
                    <a:pt x="344170" y="80883"/>
                    <a:pt x="342144" y="80883"/>
                  </a:cubicBezTo>
                  <a:cubicBezTo>
                    <a:pt x="341127" y="80883"/>
                    <a:pt x="340881" y="80629"/>
                    <a:pt x="338854" y="78096"/>
                  </a:cubicBezTo>
                  <a:cubicBezTo>
                    <a:pt x="320113" y="54308"/>
                    <a:pt x="297578" y="53300"/>
                    <a:pt x="293271" y="53300"/>
                  </a:cubicBezTo>
                  <a:cubicBezTo>
                    <a:pt x="276811" y="53300"/>
                    <a:pt x="274022" y="71267"/>
                    <a:pt x="274022" y="81136"/>
                  </a:cubicBezTo>
                  <a:cubicBezTo>
                    <a:pt x="274022" y="90752"/>
                    <a:pt x="276557" y="102145"/>
                    <a:pt x="278329" y="108973"/>
                  </a:cubicBezTo>
                  <a:lnTo>
                    <a:pt x="288202" y="108973"/>
                  </a:lnTo>
                  <a:cubicBezTo>
                    <a:pt x="295806" y="108973"/>
                    <a:pt x="312766" y="109736"/>
                    <a:pt x="324921" y="114547"/>
                  </a:cubicBezTo>
                  <a:cubicBezTo>
                    <a:pt x="344933" y="122646"/>
                    <a:pt x="344933" y="139097"/>
                    <a:pt x="344933" y="140868"/>
                  </a:cubicBezTo>
                  <a:cubicBezTo>
                    <a:pt x="344933" y="152508"/>
                    <a:pt x="335557" y="162377"/>
                    <a:pt x="319351" y="162377"/>
                  </a:cubicBezTo>
                  <a:cubicBezTo>
                    <a:pt x="292763" y="162377"/>
                    <a:pt x="256553" y="136819"/>
                    <a:pt x="256553" y="92022"/>
                  </a:cubicBezTo>
                  <a:cubicBezTo>
                    <a:pt x="256553" y="69243"/>
                    <a:pt x="268707" y="47725"/>
                    <a:pt x="292763" y="47725"/>
                  </a:cubicBezTo>
                  <a:cubicBezTo>
                    <a:pt x="325175" y="47725"/>
                    <a:pt x="346196" y="73038"/>
                    <a:pt x="346196" y="76832"/>
                  </a:cubicBezTo>
                  <a:close/>
                  <a:moveTo>
                    <a:pt x="335303" y="141369"/>
                  </a:moveTo>
                  <a:cubicBezTo>
                    <a:pt x="335303" y="114547"/>
                    <a:pt x="293525" y="114547"/>
                    <a:pt x="285167" y="114547"/>
                  </a:cubicBezTo>
                  <a:lnTo>
                    <a:pt x="279846" y="114547"/>
                  </a:lnTo>
                  <a:cubicBezTo>
                    <a:pt x="290737" y="156050"/>
                    <a:pt x="316816" y="156811"/>
                    <a:pt x="319351" y="156811"/>
                  </a:cubicBezTo>
                  <a:cubicBezTo>
                    <a:pt x="329481" y="156811"/>
                    <a:pt x="335303" y="149975"/>
                    <a:pt x="335303" y="141369"/>
                  </a:cubicBezTo>
                  <a:close/>
                  <a:moveTo>
                    <a:pt x="468010" y="146433"/>
                  </a:moveTo>
                  <a:cubicBezTo>
                    <a:pt x="468010" y="159598"/>
                    <a:pt x="451550" y="162377"/>
                    <a:pt x="443191" y="162377"/>
                  </a:cubicBezTo>
                  <a:cubicBezTo>
                    <a:pt x="425722" y="162377"/>
                    <a:pt x="416610" y="149721"/>
                    <a:pt x="412550" y="144155"/>
                  </a:cubicBezTo>
                  <a:cubicBezTo>
                    <a:pt x="409770" y="157574"/>
                    <a:pt x="399896" y="162377"/>
                    <a:pt x="391537" y="162377"/>
                  </a:cubicBezTo>
                  <a:cubicBezTo>
                    <a:pt x="382419" y="162377"/>
                    <a:pt x="377357" y="156557"/>
                    <a:pt x="373305" y="148967"/>
                  </a:cubicBezTo>
                  <a:cubicBezTo>
                    <a:pt x="368493" y="138844"/>
                    <a:pt x="365203" y="123400"/>
                    <a:pt x="365203" y="123400"/>
                  </a:cubicBezTo>
                  <a:cubicBezTo>
                    <a:pt x="365203" y="120875"/>
                    <a:pt x="367730" y="120875"/>
                    <a:pt x="369002" y="120875"/>
                  </a:cubicBezTo>
                  <a:cubicBezTo>
                    <a:pt x="372288" y="120875"/>
                    <a:pt x="372542" y="121122"/>
                    <a:pt x="373806" y="126695"/>
                  </a:cubicBezTo>
                  <a:cubicBezTo>
                    <a:pt x="378366" y="144410"/>
                    <a:pt x="383182" y="156811"/>
                    <a:pt x="391029" y="156811"/>
                  </a:cubicBezTo>
                  <a:cubicBezTo>
                    <a:pt x="397615" y="156811"/>
                    <a:pt x="397615" y="149467"/>
                    <a:pt x="397615" y="146688"/>
                  </a:cubicBezTo>
                  <a:cubicBezTo>
                    <a:pt x="397615" y="142639"/>
                    <a:pt x="396853" y="137827"/>
                    <a:pt x="395844" y="133778"/>
                  </a:cubicBezTo>
                  <a:lnTo>
                    <a:pt x="376849" y="57848"/>
                  </a:lnTo>
                  <a:cubicBezTo>
                    <a:pt x="376341" y="56333"/>
                    <a:pt x="376086" y="55069"/>
                    <a:pt x="376086" y="54308"/>
                  </a:cubicBezTo>
                  <a:cubicBezTo>
                    <a:pt x="376086" y="51529"/>
                    <a:pt x="378113" y="47725"/>
                    <a:pt x="383182" y="47725"/>
                  </a:cubicBezTo>
                  <a:cubicBezTo>
                    <a:pt x="390774" y="47725"/>
                    <a:pt x="392546" y="55069"/>
                    <a:pt x="393055" y="57094"/>
                  </a:cubicBezTo>
                  <a:lnTo>
                    <a:pt x="409515" y="123400"/>
                  </a:lnTo>
                  <a:cubicBezTo>
                    <a:pt x="409770" y="124163"/>
                    <a:pt x="421161" y="156811"/>
                    <a:pt x="442944" y="156811"/>
                  </a:cubicBezTo>
                  <a:cubicBezTo>
                    <a:pt x="444207" y="156811"/>
                    <a:pt x="451303" y="156811"/>
                    <a:pt x="456362" y="153271"/>
                  </a:cubicBezTo>
                  <a:cubicBezTo>
                    <a:pt x="447498" y="150484"/>
                    <a:pt x="446742" y="142384"/>
                    <a:pt x="446742" y="141122"/>
                  </a:cubicBezTo>
                  <a:cubicBezTo>
                    <a:pt x="446742" y="137827"/>
                    <a:pt x="449023" y="133024"/>
                    <a:pt x="455599" y="133024"/>
                  </a:cubicBezTo>
                  <a:cubicBezTo>
                    <a:pt x="460159" y="133024"/>
                    <a:pt x="468010" y="136564"/>
                    <a:pt x="468010" y="146433"/>
                  </a:cubicBezTo>
                  <a:close/>
                  <a:moveTo>
                    <a:pt x="666805" y="220083"/>
                  </a:moveTo>
                  <a:cubicBezTo>
                    <a:pt x="666805" y="222109"/>
                    <a:pt x="665795" y="223371"/>
                    <a:pt x="663518" y="223371"/>
                  </a:cubicBezTo>
                  <a:cubicBezTo>
                    <a:pt x="655667" y="223371"/>
                    <a:pt x="647311" y="222617"/>
                    <a:pt x="639207" y="222617"/>
                  </a:cubicBezTo>
                  <a:cubicBezTo>
                    <a:pt x="631106" y="222617"/>
                    <a:pt x="622493" y="223371"/>
                    <a:pt x="614645" y="223371"/>
                  </a:cubicBezTo>
                  <a:cubicBezTo>
                    <a:pt x="613374" y="223371"/>
                    <a:pt x="610085" y="223371"/>
                    <a:pt x="610085" y="218568"/>
                  </a:cubicBezTo>
                  <a:cubicBezTo>
                    <a:pt x="610085" y="215780"/>
                    <a:pt x="612365" y="215527"/>
                    <a:pt x="614645" y="215527"/>
                  </a:cubicBezTo>
                  <a:cubicBezTo>
                    <a:pt x="627808" y="215019"/>
                    <a:pt x="629834" y="209960"/>
                    <a:pt x="629834" y="204641"/>
                  </a:cubicBezTo>
                  <a:cubicBezTo>
                    <a:pt x="629834" y="202371"/>
                    <a:pt x="629334" y="200592"/>
                    <a:pt x="628825" y="198567"/>
                  </a:cubicBezTo>
                  <a:lnTo>
                    <a:pt x="600971" y="87464"/>
                  </a:lnTo>
                  <a:lnTo>
                    <a:pt x="553616" y="219068"/>
                  </a:lnTo>
                  <a:cubicBezTo>
                    <a:pt x="552091" y="223117"/>
                    <a:pt x="551844" y="223371"/>
                    <a:pt x="546523" y="223371"/>
                  </a:cubicBezTo>
                  <a:lnTo>
                    <a:pt x="514874" y="223371"/>
                  </a:lnTo>
                  <a:cubicBezTo>
                    <a:pt x="510822" y="223371"/>
                    <a:pt x="508033" y="223371"/>
                    <a:pt x="508033" y="218568"/>
                  </a:cubicBezTo>
                  <a:cubicBezTo>
                    <a:pt x="508033" y="215527"/>
                    <a:pt x="510059" y="215527"/>
                    <a:pt x="514874" y="215527"/>
                  </a:cubicBezTo>
                  <a:cubicBezTo>
                    <a:pt x="516646" y="215527"/>
                    <a:pt x="530317" y="215527"/>
                    <a:pt x="530317" y="213502"/>
                  </a:cubicBezTo>
                  <a:cubicBezTo>
                    <a:pt x="530317" y="213502"/>
                    <a:pt x="530317" y="212739"/>
                    <a:pt x="529562" y="210214"/>
                  </a:cubicBezTo>
                  <a:lnTo>
                    <a:pt x="496133" y="76071"/>
                  </a:lnTo>
                  <a:cubicBezTo>
                    <a:pt x="492589" y="62151"/>
                    <a:pt x="483217" y="58865"/>
                    <a:pt x="471569" y="58357"/>
                  </a:cubicBezTo>
                  <a:cubicBezTo>
                    <a:pt x="469543" y="58357"/>
                    <a:pt x="466757" y="58102"/>
                    <a:pt x="466757" y="53554"/>
                  </a:cubicBezTo>
                  <a:cubicBezTo>
                    <a:pt x="466757" y="51274"/>
                    <a:pt x="468282" y="50513"/>
                    <a:pt x="470051" y="50513"/>
                  </a:cubicBezTo>
                  <a:cubicBezTo>
                    <a:pt x="477647" y="50513"/>
                    <a:pt x="486257" y="51274"/>
                    <a:pt x="494108" y="51274"/>
                  </a:cubicBezTo>
                  <a:cubicBezTo>
                    <a:pt x="502209" y="51274"/>
                    <a:pt x="511076" y="50513"/>
                    <a:pt x="518924" y="50513"/>
                  </a:cubicBezTo>
                  <a:cubicBezTo>
                    <a:pt x="520441" y="50513"/>
                    <a:pt x="523484" y="50513"/>
                    <a:pt x="523484" y="55069"/>
                  </a:cubicBezTo>
                  <a:cubicBezTo>
                    <a:pt x="523484" y="58102"/>
                    <a:pt x="521705" y="58357"/>
                    <a:pt x="518669" y="58357"/>
                  </a:cubicBezTo>
                  <a:cubicBezTo>
                    <a:pt x="504235" y="58865"/>
                    <a:pt x="503727" y="65447"/>
                    <a:pt x="503727" y="69243"/>
                  </a:cubicBezTo>
                  <a:cubicBezTo>
                    <a:pt x="503727" y="69997"/>
                    <a:pt x="503727" y="71521"/>
                    <a:pt x="504744" y="75570"/>
                  </a:cubicBezTo>
                  <a:lnTo>
                    <a:pt x="537410" y="205911"/>
                  </a:lnTo>
                  <a:lnTo>
                    <a:pt x="591853" y="54816"/>
                  </a:lnTo>
                  <a:cubicBezTo>
                    <a:pt x="593116" y="51020"/>
                    <a:pt x="593370" y="50513"/>
                    <a:pt x="596922" y="50513"/>
                  </a:cubicBezTo>
                  <a:cubicBezTo>
                    <a:pt x="599700" y="50513"/>
                    <a:pt x="600717" y="50766"/>
                    <a:pt x="601980" y="55578"/>
                  </a:cubicBezTo>
                  <a:lnTo>
                    <a:pt x="637435" y="198320"/>
                  </a:lnTo>
                  <a:cubicBezTo>
                    <a:pt x="641487" y="214518"/>
                    <a:pt x="655667" y="215273"/>
                    <a:pt x="663009" y="215527"/>
                  </a:cubicBezTo>
                  <a:cubicBezTo>
                    <a:pt x="663772" y="215527"/>
                    <a:pt x="666805" y="215780"/>
                    <a:pt x="666805" y="220083"/>
                  </a:cubicBezTo>
                  <a:close/>
                  <a:moveTo>
                    <a:pt x="768126" y="120875"/>
                  </a:moveTo>
                  <a:cubicBezTo>
                    <a:pt x="768126" y="144917"/>
                    <a:pt x="753181" y="162377"/>
                    <a:pt x="731153" y="162377"/>
                  </a:cubicBezTo>
                  <a:cubicBezTo>
                    <a:pt x="699750" y="162377"/>
                    <a:pt x="667084" y="126441"/>
                    <a:pt x="667084" y="89490"/>
                  </a:cubicBezTo>
                  <a:cubicBezTo>
                    <a:pt x="667084" y="63423"/>
                    <a:pt x="683044" y="47725"/>
                    <a:pt x="704055" y="47725"/>
                  </a:cubicBezTo>
                  <a:cubicBezTo>
                    <a:pt x="735460" y="47725"/>
                    <a:pt x="768126" y="83670"/>
                    <a:pt x="768126" y="120875"/>
                  </a:cubicBezTo>
                  <a:close/>
                  <a:moveTo>
                    <a:pt x="750402" y="130744"/>
                  </a:moveTo>
                  <a:cubicBezTo>
                    <a:pt x="750402" y="119860"/>
                    <a:pt x="744825" y="93793"/>
                    <a:pt x="736721" y="78603"/>
                  </a:cubicBezTo>
                  <a:cubicBezTo>
                    <a:pt x="729382" y="64685"/>
                    <a:pt x="716465" y="53300"/>
                    <a:pt x="704055" y="53300"/>
                  </a:cubicBezTo>
                  <a:cubicBezTo>
                    <a:pt x="694181" y="53300"/>
                    <a:pt x="684816" y="61143"/>
                    <a:pt x="684816" y="79366"/>
                  </a:cubicBezTo>
                  <a:cubicBezTo>
                    <a:pt x="684816" y="92022"/>
                    <a:pt x="691392" y="120114"/>
                    <a:pt x="699496" y="133778"/>
                  </a:cubicBezTo>
                  <a:cubicBezTo>
                    <a:pt x="708869" y="149220"/>
                    <a:pt x="721023" y="156811"/>
                    <a:pt x="730899" y="156811"/>
                  </a:cubicBezTo>
                  <a:cubicBezTo>
                    <a:pt x="743308" y="156811"/>
                    <a:pt x="750402" y="145672"/>
                    <a:pt x="750402" y="130744"/>
                  </a:cubicBezTo>
                  <a:close/>
                  <a:moveTo>
                    <a:pt x="892472" y="146433"/>
                  </a:moveTo>
                  <a:cubicBezTo>
                    <a:pt x="892472" y="159598"/>
                    <a:pt x="876011" y="162377"/>
                    <a:pt x="867656" y="162377"/>
                  </a:cubicBezTo>
                  <a:cubicBezTo>
                    <a:pt x="850186" y="162377"/>
                    <a:pt x="841075" y="149721"/>
                    <a:pt x="837015" y="144155"/>
                  </a:cubicBezTo>
                  <a:cubicBezTo>
                    <a:pt x="834234" y="157574"/>
                    <a:pt x="824360" y="162377"/>
                    <a:pt x="816002" y="162377"/>
                  </a:cubicBezTo>
                  <a:cubicBezTo>
                    <a:pt x="806883" y="162377"/>
                    <a:pt x="801822" y="156557"/>
                    <a:pt x="797770" y="148967"/>
                  </a:cubicBezTo>
                  <a:cubicBezTo>
                    <a:pt x="792958" y="138844"/>
                    <a:pt x="789668" y="123400"/>
                    <a:pt x="789668" y="123400"/>
                  </a:cubicBezTo>
                  <a:cubicBezTo>
                    <a:pt x="789668" y="120875"/>
                    <a:pt x="792195" y="120875"/>
                    <a:pt x="793466" y="120875"/>
                  </a:cubicBezTo>
                  <a:cubicBezTo>
                    <a:pt x="796753" y="120875"/>
                    <a:pt x="797007" y="121122"/>
                    <a:pt x="798271" y="126695"/>
                  </a:cubicBezTo>
                  <a:cubicBezTo>
                    <a:pt x="802831" y="144410"/>
                    <a:pt x="807646" y="156811"/>
                    <a:pt x="815494" y="156811"/>
                  </a:cubicBezTo>
                  <a:cubicBezTo>
                    <a:pt x="822080" y="156811"/>
                    <a:pt x="822080" y="149467"/>
                    <a:pt x="822080" y="146688"/>
                  </a:cubicBezTo>
                  <a:cubicBezTo>
                    <a:pt x="822080" y="142639"/>
                    <a:pt x="821318" y="137827"/>
                    <a:pt x="820308" y="133778"/>
                  </a:cubicBezTo>
                  <a:lnTo>
                    <a:pt x="801314" y="57848"/>
                  </a:lnTo>
                  <a:cubicBezTo>
                    <a:pt x="800806" y="56333"/>
                    <a:pt x="800551" y="55069"/>
                    <a:pt x="800551" y="54308"/>
                  </a:cubicBezTo>
                  <a:cubicBezTo>
                    <a:pt x="800551" y="51529"/>
                    <a:pt x="802577" y="47725"/>
                    <a:pt x="807646" y="47725"/>
                  </a:cubicBezTo>
                  <a:cubicBezTo>
                    <a:pt x="815239" y="47725"/>
                    <a:pt x="817011" y="55069"/>
                    <a:pt x="817519" y="57094"/>
                  </a:cubicBezTo>
                  <a:lnTo>
                    <a:pt x="833980" y="123400"/>
                  </a:lnTo>
                  <a:cubicBezTo>
                    <a:pt x="834234" y="124163"/>
                    <a:pt x="845626" y="156811"/>
                    <a:pt x="867409" y="156811"/>
                  </a:cubicBezTo>
                  <a:cubicBezTo>
                    <a:pt x="868672" y="156811"/>
                    <a:pt x="875768" y="156811"/>
                    <a:pt x="880827" y="153271"/>
                  </a:cubicBezTo>
                  <a:cubicBezTo>
                    <a:pt x="871962" y="150484"/>
                    <a:pt x="871207" y="142384"/>
                    <a:pt x="871207" y="141122"/>
                  </a:cubicBezTo>
                  <a:cubicBezTo>
                    <a:pt x="871207" y="137827"/>
                    <a:pt x="873488" y="133024"/>
                    <a:pt x="880064" y="133024"/>
                  </a:cubicBezTo>
                  <a:cubicBezTo>
                    <a:pt x="884624" y="133024"/>
                    <a:pt x="892472" y="136564"/>
                    <a:pt x="892472" y="146433"/>
                  </a:cubicBezTo>
                  <a:close/>
                  <a:moveTo>
                    <a:pt x="1088743" y="86703"/>
                  </a:moveTo>
                  <a:cubicBezTo>
                    <a:pt x="1088743" y="89235"/>
                    <a:pt x="1086719" y="89235"/>
                    <a:pt x="1084939" y="89235"/>
                  </a:cubicBezTo>
                  <a:cubicBezTo>
                    <a:pt x="1081650" y="89235"/>
                    <a:pt x="1081650" y="88727"/>
                    <a:pt x="1080633" y="84932"/>
                  </a:cubicBezTo>
                  <a:cubicBezTo>
                    <a:pt x="1078607" y="78096"/>
                    <a:pt x="1071774" y="53300"/>
                    <a:pt x="1057086" y="53300"/>
                  </a:cubicBezTo>
                  <a:cubicBezTo>
                    <a:pt x="1051772" y="53300"/>
                    <a:pt x="1051518" y="57094"/>
                    <a:pt x="1051518" y="60636"/>
                  </a:cubicBezTo>
                  <a:cubicBezTo>
                    <a:pt x="1051518" y="66963"/>
                    <a:pt x="1054052" y="73546"/>
                    <a:pt x="1056076" y="79621"/>
                  </a:cubicBezTo>
                  <a:cubicBezTo>
                    <a:pt x="1061138" y="93030"/>
                    <a:pt x="1071519" y="121376"/>
                    <a:pt x="1071519" y="136057"/>
                  </a:cubicBezTo>
                  <a:cubicBezTo>
                    <a:pt x="1071519" y="157320"/>
                    <a:pt x="1056831" y="162377"/>
                    <a:pt x="1044931" y="162377"/>
                  </a:cubicBezTo>
                  <a:cubicBezTo>
                    <a:pt x="1027207" y="162377"/>
                    <a:pt x="1014546" y="151245"/>
                    <a:pt x="1006950" y="140106"/>
                  </a:cubicBezTo>
                  <a:cubicBezTo>
                    <a:pt x="1004926" y="157574"/>
                    <a:pt x="991753" y="162377"/>
                    <a:pt x="980361" y="162377"/>
                  </a:cubicBezTo>
                  <a:cubicBezTo>
                    <a:pt x="965165" y="162377"/>
                    <a:pt x="952756" y="154024"/>
                    <a:pt x="944144" y="142384"/>
                  </a:cubicBezTo>
                  <a:cubicBezTo>
                    <a:pt x="942372" y="154786"/>
                    <a:pt x="933761" y="162377"/>
                    <a:pt x="922878" y="162377"/>
                  </a:cubicBezTo>
                  <a:cubicBezTo>
                    <a:pt x="913757" y="162377"/>
                    <a:pt x="908696" y="156557"/>
                    <a:pt x="904646" y="148967"/>
                  </a:cubicBezTo>
                  <a:cubicBezTo>
                    <a:pt x="899832" y="138844"/>
                    <a:pt x="896542" y="123400"/>
                    <a:pt x="896542" y="123400"/>
                  </a:cubicBezTo>
                  <a:cubicBezTo>
                    <a:pt x="896542" y="120875"/>
                    <a:pt x="899069" y="120875"/>
                    <a:pt x="900340" y="120875"/>
                  </a:cubicBezTo>
                  <a:cubicBezTo>
                    <a:pt x="903630" y="120875"/>
                    <a:pt x="903884" y="121122"/>
                    <a:pt x="905147" y="126695"/>
                  </a:cubicBezTo>
                  <a:cubicBezTo>
                    <a:pt x="909705" y="144410"/>
                    <a:pt x="914520" y="156811"/>
                    <a:pt x="922370" y="156811"/>
                  </a:cubicBezTo>
                  <a:cubicBezTo>
                    <a:pt x="928954" y="156811"/>
                    <a:pt x="928954" y="149467"/>
                    <a:pt x="928954" y="146688"/>
                  </a:cubicBezTo>
                  <a:cubicBezTo>
                    <a:pt x="928954" y="142639"/>
                    <a:pt x="928192" y="137827"/>
                    <a:pt x="927182" y="133778"/>
                  </a:cubicBezTo>
                  <a:lnTo>
                    <a:pt x="908188" y="57848"/>
                  </a:lnTo>
                  <a:cubicBezTo>
                    <a:pt x="907679" y="56333"/>
                    <a:pt x="907425" y="55069"/>
                    <a:pt x="907425" y="54308"/>
                  </a:cubicBezTo>
                  <a:cubicBezTo>
                    <a:pt x="907425" y="51529"/>
                    <a:pt x="909451" y="47725"/>
                    <a:pt x="914520" y="47725"/>
                  </a:cubicBezTo>
                  <a:cubicBezTo>
                    <a:pt x="917555" y="47725"/>
                    <a:pt x="921862" y="49496"/>
                    <a:pt x="923631" y="54308"/>
                  </a:cubicBezTo>
                  <a:lnTo>
                    <a:pt x="933761" y="94801"/>
                  </a:lnTo>
                  <a:cubicBezTo>
                    <a:pt x="935033" y="100374"/>
                    <a:pt x="936550" y="105686"/>
                    <a:pt x="937814" y="111253"/>
                  </a:cubicBezTo>
                  <a:cubicBezTo>
                    <a:pt x="941108" y="123654"/>
                    <a:pt x="941108" y="124163"/>
                    <a:pt x="944144" y="129474"/>
                  </a:cubicBezTo>
                  <a:cubicBezTo>
                    <a:pt x="951493" y="142130"/>
                    <a:pt x="962376" y="156811"/>
                    <a:pt x="979853" y="156811"/>
                  </a:cubicBezTo>
                  <a:cubicBezTo>
                    <a:pt x="991498" y="156811"/>
                    <a:pt x="991498" y="143901"/>
                    <a:pt x="991498" y="140106"/>
                  </a:cubicBezTo>
                  <a:cubicBezTo>
                    <a:pt x="991498" y="133269"/>
                    <a:pt x="989726" y="125932"/>
                    <a:pt x="989218" y="123654"/>
                  </a:cubicBezTo>
                  <a:lnTo>
                    <a:pt x="972758" y="57848"/>
                  </a:lnTo>
                  <a:cubicBezTo>
                    <a:pt x="972259" y="56333"/>
                    <a:pt x="972006" y="55069"/>
                    <a:pt x="972006" y="54308"/>
                  </a:cubicBezTo>
                  <a:cubicBezTo>
                    <a:pt x="972006" y="51529"/>
                    <a:pt x="974029" y="47725"/>
                    <a:pt x="979090" y="47725"/>
                  </a:cubicBezTo>
                  <a:cubicBezTo>
                    <a:pt x="982133" y="47725"/>
                    <a:pt x="986439" y="49496"/>
                    <a:pt x="988211" y="54308"/>
                  </a:cubicBezTo>
                  <a:lnTo>
                    <a:pt x="998339" y="94801"/>
                  </a:lnTo>
                  <a:cubicBezTo>
                    <a:pt x="999603" y="100374"/>
                    <a:pt x="1001120" y="105686"/>
                    <a:pt x="1002391" y="111253"/>
                  </a:cubicBezTo>
                  <a:cubicBezTo>
                    <a:pt x="1005678" y="123654"/>
                    <a:pt x="1005678" y="124163"/>
                    <a:pt x="1008721" y="129474"/>
                  </a:cubicBezTo>
                  <a:cubicBezTo>
                    <a:pt x="1016063" y="142130"/>
                    <a:pt x="1026954" y="156811"/>
                    <a:pt x="1044423" y="156811"/>
                  </a:cubicBezTo>
                  <a:cubicBezTo>
                    <a:pt x="1056076" y="156811"/>
                    <a:pt x="1056076" y="143901"/>
                    <a:pt x="1056076" y="140106"/>
                  </a:cubicBezTo>
                  <a:cubicBezTo>
                    <a:pt x="1056076" y="124417"/>
                    <a:pt x="1044931" y="94300"/>
                    <a:pt x="1041387" y="84169"/>
                  </a:cubicBezTo>
                  <a:cubicBezTo>
                    <a:pt x="1038090" y="75570"/>
                    <a:pt x="1037338" y="73292"/>
                    <a:pt x="1037338" y="67971"/>
                  </a:cubicBezTo>
                  <a:cubicBezTo>
                    <a:pt x="1037338" y="56840"/>
                    <a:pt x="1044423" y="47725"/>
                    <a:pt x="1056577" y="47725"/>
                  </a:cubicBezTo>
                  <a:cubicBezTo>
                    <a:pt x="1080132" y="47725"/>
                    <a:pt x="1088743" y="85439"/>
                    <a:pt x="1088743" y="86703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511" name="任意多边形: 形状 1510">
              <a:extLst>
                <a:ext uri="{FF2B5EF4-FFF2-40B4-BE49-F238E27FC236}">
                  <a16:creationId xmlns:a16="http://schemas.microsoft.com/office/drawing/2014/main" id="{00DEF435-9BEE-D1BF-FDC8-5063C22BEE94}"/>
                </a:ext>
              </a:extLst>
            </p:cNvPr>
            <p:cNvSpPr/>
            <p:nvPr>
              <p:custDataLst>
                <p:tags r:id="rId64"/>
              </p:custDataLst>
            </p:nvPr>
          </p:nvSpPr>
          <p:spPr>
            <a:xfrm flipV="1">
              <a:off x="8749012" y="-13538445"/>
              <a:ext cx="58746" cy="253090"/>
            </a:xfrm>
            <a:custGeom>
              <a:avLst/>
              <a:gdLst>
                <a:gd name="connsiteX0" fmla="*/ 58746 w 58746"/>
                <a:gd name="connsiteY0" fmla="*/ 1159 h 253090"/>
                <a:gd name="connsiteX1" fmla="*/ 54441 w 58746"/>
                <a:gd name="connsiteY1" fmla="*/ 6724 h 253090"/>
                <a:gd name="connsiteX2" fmla="*/ 14688 w 58746"/>
                <a:gd name="connsiteY2" fmla="*/ 125171 h 253090"/>
                <a:gd name="connsiteX3" fmla="*/ 55458 w 58746"/>
                <a:gd name="connsiteY3" fmla="*/ 244880 h 253090"/>
                <a:gd name="connsiteX4" fmla="*/ 58746 w 58746"/>
                <a:gd name="connsiteY4" fmla="*/ 249183 h 253090"/>
                <a:gd name="connsiteX5" fmla="*/ 56213 w 58746"/>
                <a:gd name="connsiteY5" fmla="*/ 251715 h 253090"/>
                <a:gd name="connsiteX6" fmla="*/ 15951 w 58746"/>
                <a:gd name="connsiteY6" fmla="*/ 202363 h 253090"/>
                <a:gd name="connsiteX7" fmla="*/ 0 w 58746"/>
                <a:gd name="connsiteY7" fmla="*/ 125171 h 253090"/>
                <a:gd name="connsiteX8" fmla="*/ 16714 w 58746"/>
                <a:gd name="connsiteY8" fmla="*/ 46208 h 253090"/>
                <a:gd name="connsiteX9" fmla="*/ 56213 w 58746"/>
                <a:gd name="connsiteY9" fmla="*/ -1375 h 253090"/>
                <a:gd name="connsiteX10" fmla="*/ 58746 w 58746"/>
                <a:gd name="connsiteY10" fmla="*/ 1159 h 253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8746" h="253090">
                  <a:moveTo>
                    <a:pt x="58746" y="1159"/>
                  </a:moveTo>
                  <a:cubicBezTo>
                    <a:pt x="58746" y="1912"/>
                    <a:pt x="58746" y="2421"/>
                    <a:pt x="54441" y="6724"/>
                  </a:cubicBezTo>
                  <a:cubicBezTo>
                    <a:pt x="22791" y="38611"/>
                    <a:pt x="14688" y="86448"/>
                    <a:pt x="14688" y="125171"/>
                  </a:cubicBezTo>
                  <a:cubicBezTo>
                    <a:pt x="14688" y="169204"/>
                    <a:pt x="24309" y="213247"/>
                    <a:pt x="55458" y="244880"/>
                  </a:cubicBezTo>
                  <a:cubicBezTo>
                    <a:pt x="58746" y="247921"/>
                    <a:pt x="58746" y="248429"/>
                    <a:pt x="58746" y="249183"/>
                  </a:cubicBezTo>
                  <a:cubicBezTo>
                    <a:pt x="58746" y="250954"/>
                    <a:pt x="57730" y="251715"/>
                    <a:pt x="56213" y="251715"/>
                  </a:cubicBezTo>
                  <a:cubicBezTo>
                    <a:pt x="53678" y="251715"/>
                    <a:pt x="30895" y="234502"/>
                    <a:pt x="15951" y="202363"/>
                  </a:cubicBezTo>
                  <a:cubicBezTo>
                    <a:pt x="3034" y="174525"/>
                    <a:pt x="0" y="146433"/>
                    <a:pt x="0" y="125171"/>
                  </a:cubicBezTo>
                  <a:cubicBezTo>
                    <a:pt x="0" y="105433"/>
                    <a:pt x="2780" y="74808"/>
                    <a:pt x="16714" y="46208"/>
                  </a:cubicBezTo>
                  <a:cubicBezTo>
                    <a:pt x="31903" y="15077"/>
                    <a:pt x="53678" y="-1375"/>
                    <a:pt x="56213" y="-1375"/>
                  </a:cubicBezTo>
                  <a:cubicBezTo>
                    <a:pt x="57730" y="-1375"/>
                    <a:pt x="58746" y="-612"/>
                    <a:pt x="58746" y="1159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512" name="任意多边形: 形状 1511">
              <a:extLst>
                <a:ext uri="{FF2B5EF4-FFF2-40B4-BE49-F238E27FC236}">
                  <a16:creationId xmlns:a16="http://schemas.microsoft.com/office/drawing/2014/main" id="{E0B0FB2B-11F9-E59D-A025-6974BD3D5354}"/>
                </a:ext>
              </a:extLst>
            </p:cNvPr>
            <p:cNvSpPr/>
            <p:nvPr>
              <p:custDataLst>
                <p:tags r:id="rId65"/>
              </p:custDataLst>
            </p:nvPr>
          </p:nvSpPr>
          <p:spPr>
            <a:xfrm flipV="1">
              <a:off x="8833815" y="-13524272"/>
              <a:ext cx="144345" cy="175644"/>
            </a:xfrm>
            <a:custGeom>
              <a:avLst/>
              <a:gdLst>
                <a:gd name="connsiteX0" fmla="*/ 17477 w 144345"/>
                <a:gd name="connsiteY0" fmla="*/ 10515 h 175644"/>
                <a:gd name="connsiteX1" fmla="*/ 0 w 144345"/>
                <a:gd name="connsiteY1" fmla="*/ 10515 h 175644"/>
                <a:gd name="connsiteX2" fmla="*/ 0 w 144345"/>
                <a:gd name="connsiteY2" fmla="*/ -1377 h 175644"/>
                <a:gd name="connsiteX3" fmla="*/ 31912 w 144345"/>
                <a:gd name="connsiteY3" fmla="*/ -616 h 175644"/>
                <a:gd name="connsiteX4" fmla="*/ 63816 w 144345"/>
                <a:gd name="connsiteY4" fmla="*/ -1377 h 175644"/>
                <a:gd name="connsiteX5" fmla="*/ 63816 w 144345"/>
                <a:gd name="connsiteY5" fmla="*/ 10515 h 175644"/>
                <a:gd name="connsiteX6" fmla="*/ 46346 w 144345"/>
                <a:gd name="connsiteY6" fmla="*/ 10515 h 175644"/>
                <a:gd name="connsiteX7" fmla="*/ 46346 w 144345"/>
                <a:gd name="connsiteY7" fmla="*/ 63412 h 175644"/>
                <a:gd name="connsiteX8" fmla="*/ 84073 w 144345"/>
                <a:gd name="connsiteY8" fmla="*/ 103404 h 175644"/>
                <a:gd name="connsiteX9" fmla="*/ 97999 w 144345"/>
                <a:gd name="connsiteY9" fmla="*/ 78854 h 175644"/>
                <a:gd name="connsiteX10" fmla="*/ 97999 w 144345"/>
                <a:gd name="connsiteY10" fmla="*/ 10515 h 175644"/>
                <a:gd name="connsiteX11" fmla="*/ 80530 w 144345"/>
                <a:gd name="connsiteY11" fmla="*/ 10515 h 175644"/>
                <a:gd name="connsiteX12" fmla="*/ 80530 w 144345"/>
                <a:gd name="connsiteY12" fmla="*/ -1377 h 175644"/>
                <a:gd name="connsiteX13" fmla="*/ 112434 w 144345"/>
                <a:gd name="connsiteY13" fmla="*/ -616 h 175644"/>
                <a:gd name="connsiteX14" fmla="*/ 144346 w 144345"/>
                <a:gd name="connsiteY14" fmla="*/ -1377 h 175644"/>
                <a:gd name="connsiteX15" fmla="*/ 144346 w 144345"/>
                <a:gd name="connsiteY15" fmla="*/ 10515 h 175644"/>
                <a:gd name="connsiteX16" fmla="*/ 126868 w 144345"/>
                <a:gd name="connsiteY16" fmla="*/ 10515 h 175644"/>
                <a:gd name="connsiteX17" fmla="*/ 126868 w 144345"/>
                <a:gd name="connsiteY17" fmla="*/ 76067 h 175644"/>
                <a:gd name="connsiteX18" fmla="*/ 87871 w 144345"/>
                <a:gd name="connsiteY18" fmla="*/ 112512 h 175644"/>
                <a:gd name="connsiteX19" fmla="*/ 44821 w 144345"/>
                <a:gd name="connsiteY19" fmla="*/ 87707 h 175644"/>
                <a:gd name="connsiteX20" fmla="*/ 44821 w 144345"/>
                <a:gd name="connsiteY20" fmla="*/ 174267 h 175644"/>
                <a:gd name="connsiteX21" fmla="*/ 0 w 144345"/>
                <a:gd name="connsiteY21" fmla="*/ 172243 h 175644"/>
                <a:gd name="connsiteX22" fmla="*/ 0 w 144345"/>
                <a:gd name="connsiteY22" fmla="*/ 160349 h 175644"/>
                <a:gd name="connsiteX23" fmla="*/ 17477 w 144345"/>
                <a:gd name="connsiteY23" fmla="*/ 150480 h 175644"/>
                <a:gd name="connsiteX24" fmla="*/ 17477 w 144345"/>
                <a:gd name="connsiteY24" fmla="*/ 10515 h 175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44345" h="175644">
                  <a:moveTo>
                    <a:pt x="17477" y="10515"/>
                  </a:moveTo>
                  <a:lnTo>
                    <a:pt x="0" y="10515"/>
                  </a:lnTo>
                  <a:lnTo>
                    <a:pt x="0" y="-1377"/>
                  </a:lnTo>
                  <a:cubicBezTo>
                    <a:pt x="7094" y="-1125"/>
                    <a:pt x="22283" y="-616"/>
                    <a:pt x="31912" y="-616"/>
                  </a:cubicBezTo>
                  <a:cubicBezTo>
                    <a:pt x="41787" y="-616"/>
                    <a:pt x="56729" y="-1125"/>
                    <a:pt x="63816" y="-1377"/>
                  </a:cubicBezTo>
                  <a:lnTo>
                    <a:pt x="63816" y="10515"/>
                  </a:lnTo>
                  <a:lnTo>
                    <a:pt x="46346" y="10515"/>
                  </a:lnTo>
                  <a:lnTo>
                    <a:pt x="46346" y="63412"/>
                  </a:lnTo>
                  <a:cubicBezTo>
                    <a:pt x="46346" y="91003"/>
                    <a:pt x="68121" y="103404"/>
                    <a:pt x="84073" y="103404"/>
                  </a:cubicBezTo>
                  <a:cubicBezTo>
                    <a:pt x="92684" y="103404"/>
                    <a:pt x="97999" y="98085"/>
                    <a:pt x="97999" y="78854"/>
                  </a:cubicBezTo>
                  <a:lnTo>
                    <a:pt x="97999" y="10515"/>
                  </a:lnTo>
                  <a:lnTo>
                    <a:pt x="80530" y="10515"/>
                  </a:lnTo>
                  <a:lnTo>
                    <a:pt x="80530" y="-1377"/>
                  </a:lnTo>
                  <a:cubicBezTo>
                    <a:pt x="87616" y="-1125"/>
                    <a:pt x="102813" y="-616"/>
                    <a:pt x="112434" y="-616"/>
                  </a:cubicBezTo>
                  <a:cubicBezTo>
                    <a:pt x="122308" y="-616"/>
                    <a:pt x="137252" y="-1125"/>
                    <a:pt x="144346" y="-1377"/>
                  </a:cubicBezTo>
                  <a:lnTo>
                    <a:pt x="144346" y="10515"/>
                  </a:lnTo>
                  <a:lnTo>
                    <a:pt x="126868" y="10515"/>
                  </a:lnTo>
                  <a:lnTo>
                    <a:pt x="126868" y="76067"/>
                  </a:lnTo>
                  <a:cubicBezTo>
                    <a:pt x="126868" y="102643"/>
                    <a:pt x="113197" y="112512"/>
                    <a:pt x="87871" y="112512"/>
                  </a:cubicBezTo>
                  <a:cubicBezTo>
                    <a:pt x="63561" y="112512"/>
                    <a:pt x="50652" y="97831"/>
                    <a:pt x="44821" y="87707"/>
                  </a:cubicBezTo>
                  <a:lnTo>
                    <a:pt x="44821" y="174267"/>
                  </a:lnTo>
                  <a:lnTo>
                    <a:pt x="0" y="172243"/>
                  </a:lnTo>
                  <a:lnTo>
                    <a:pt x="0" y="160349"/>
                  </a:lnTo>
                  <a:cubicBezTo>
                    <a:pt x="15706" y="160349"/>
                    <a:pt x="17477" y="160349"/>
                    <a:pt x="17477" y="150480"/>
                  </a:cubicBezTo>
                  <a:lnTo>
                    <a:pt x="17477" y="10515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513" name="任意多边形: 形状 1512">
              <a:extLst>
                <a:ext uri="{FF2B5EF4-FFF2-40B4-BE49-F238E27FC236}">
                  <a16:creationId xmlns:a16="http://schemas.microsoft.com/office/drawing/2014/main" id="{C8979D09-62E5-F6DD-D040-9575D8289DB4}"/>
                </a:ext>
              </a:extLst>
            </p:cNvPr>
            <p:cNvSpPr/>
            <p:nvPr>
              <p:custDataLst>
                <p:tags r:id="rId66"/>
              </p:custDataLst>
            </p:nvPr>
          </p:nvSpPr>
          <p:spPr>
            <a:xfrm flipV="1">
              <a:off x="8995051" y="-13582367"/>
              <a:ext cx="278338" cy="124758"/>
            </a:xfrm>
            <a:custGeom>
              <a:avLst/>
              <a:gdLst>
                <a:gd name="connsiteX0" fmla="*/ 90428 w 278338"/>
                <a:gd name="connsiteY0" fmla="*/ 118055 h 124758"/>
                <a:gd name="connsiteX1" fmla="*/ 91135 w 278338"/>
                <a:gd name="connsiteY1" fmla="*/ 120898 h 124758"/>
                <a:gd name="connsiteX2" fmla="*/ 88299 w 278338"/>
                <a:gd name="connsiteY2" fmla="*/ 123374 h 124758"/>
                <a:gd name="connsiteX3" fmla="*/ 65603 w 278338"/>
                <a:gd name="connsiteY3" fmla="*/ 121605 h 124758"/>
                <a:gd name="connsiteX4" fmla="*/ 61702 w 278338"/>
                <a:gd name="connsiteY4" fmla="*/ 117531 h 124758"/>
                <a:gd name="connsiteX5" fmla="*/ 66310 w 278338"/>
                <a:gd name="connsiteY5" fmla="*/ 115045 h 124758"/>
                <a:gd name="connsiteX6" fmla="*/ 74826 w 278338"/>
                <a:gd name="connsiteY6" fmla="*/ 112386 h 124758"/>
                <a:gd name="connsiteX7" fmla="*/ 74111 w 278338"/>
                <a:gd name="connsiteY7" fmla="*/ 108487 h 124758"/>
                <a:gd name="connsiteX8" fmla="*/ 64006 w 278338"/>
                <a:gd name="connsiteY8" fmla="*/ 68082 h 124758"/>
                <a:gd name="connsiteX9" fmla="*/ 45743 w 278338"/>
                <a:gd name="connsiteY9" fmla="*/ 78539 h 124758"/>
                <a:gd name="connsiteX10" fmla="*/ 0 w 278338"/>
                <a:gd name="connsiteY10" fmla="*/ 28032 h 124758"/>
                <a:gd name="connsiteX11" fmla="*/ 26772 w 278338"/>
                <a:gd name="connsiteY11" fmla="*/ -1384 h 124758"/>
                <a:gd name="connsiteX12" fmla="*/ 51947 w 278338"/>
                <a:gd name="connsiteY12" fmla="*/ 11017 h 124758"/>
                <a:gd name="connsiteX13" fmla="*/ 70210 w 278338"/>
                <a:gd name="connsiteY13" fmla="*/ -1384 h 124758"/>
                <a:gd name="connsiteX14" fmla="*/ 84224 w 278338"/>
                <a:gd name="connsiteY14" fmla="*/ 8009 h 124758"/>
                <a:gd name="connsiteX15" fmla="*/ 90428 w 278338"/>
                <a:gd name="connsiteY15" fmla="*/ 25731 h 124758"/>
                <a:gd name="connsiteX16" fmla="*/ 87592 w 278338"/>
                <a:gd name="connsiteY16" fmla="*/ 28032 h 124758"/>
                <a:gd name="connsiteX17" fmla="*/ 83691 w 278338"/>
                <a:gd name="connsiteY17" fmla="*/ 22538 h 124758"/>
                <a:gd name="connsiteX18" fmla="*/ 70743 w 278338"/>
                <a:gd name="connsiteY18" fmla="*/ 3579 h 124758"/>
                <a:gd name="connsiteX19" fmla="*/ 64895 w 278338"/>
                <a:gd name="connsiteY19" fmla="*/ 12257 h 124758"/>
                <a:gd name="connsiteX20" fmla="*/ 65778 w 278338"/>
                <a:gd name="connsiteY20" fmla="*/ 19530 h 124758"/>
                <a:gd name="connsiteX21" fmla="*/ 90428 w 278338"/>
                <a:gd name="connsiteY21" fmla="*/ 118055 h 124758"/>
                <a:gd name="connsiteX22" fmla="*/ 52662 w 278338"/>
                <a:gd name="connsiteY22" fmla="*/ 22538 h 124758"/>
                <a:gd name="connsiteX23" fmla="*/ 43613 w 278338"/>
                <a:gd name="connsiteY23" fmla="*/ 10669 h 124758"/>
                <a:gd name="connsiteX24" fmla="*/ 27304 w 278338"/>
                <a:gd name="connsiteY24" fmla="*/ 3579 h 124758"/>
                <a:gd name="connsiteX25" fmla="*/ 14355 w 278338"/>
                <a:gd name="connsiteY25" fmla="*/ 20769 h 124758"/>
                <a:gd name="connsiteX26" fmla="*/ 23578 w 278338"/>
                <a:gd name="connsiteY26" fmla="*/ 56743 h 124758"/>
                <a:gd name="connsiteX27" fmla="*/ 45743 w 278338"/>
                <a:gd name="connsiteY27" fmla="*/ 73576 h 124758"/>
                <a:gd name="connsiteX28" fmla="*/ 61528 w 278338"/>
                <a:gd name="connsiteY28" fmla="*/ 58157 h 124758"/>
                <a:gd name="connsiteX29" fmla="*/ 60995 w 278338"/>
                <a:gd name="connsiteY29" fmla="*/ 55679 h 124758"/>
                <a:gd name="connsiteX30" fmla="*/ 52662 w 278338"/>
                <a:gd name="connsiteY30" fmla="*/ 22538 h 124758"/>
                <a:gd name="connsiteX31" fmla="*/ 134207 w 278338"/>
                <a:gd name="connsiteY31" fmla="*/ 40792 h 124758"/>
                <a:gd name="connsiteX32" fmla="*/ 162750 w 278338"/>
                <a:gd name="connsiteY32" fmla="*/ 44515 h 124758"/>
                <a:gd name="connsiteX33" fmla="*/ 178352 w 278338"/>
                <a:gd name="connsiteY33" fmla="*/ 62944 h 124758"/>
                <a:gd name="connsiteX34" fmla="*/ 156370 w 278338"/>
                <a:gd name="connsiteY34" fmla="*/ 78539 h 124758"/>
                <a:gd name="connsiteX35" fmla="*/ 106363 w 278338"/>
                <a:gd name="connsiteY35" fmla="*/ 31931 h 124758"/>
                <a:gd name="connsiteX36" fmla="*/ 138282 w 278338"/>
                <a:gd name="connsiteY36" fmla="*/ -1384 h 124758"/>
                <a:gd name="connsiteX37" fmla="*/ 182253 w 278338"/>
                <a:gd name="connsiteY37" fmla="*/ 18639 h 124758"/>
                <a:gd name="connsiteX38" fmla="*/ 179242 w 278338"/>
                <a:gd name="connsiteY38" fmla="*/ 21649 h 124758"/>
                <a:gd name="connsiteX39" fmla="*/ 176406 w 278338"/>
                <a:gd name="connsiteY39" fmla="*/ 19878 h 124758"/>
                <a:gd name="connsiteX40" fmla="*/ 138639 w 278338"/>
                <a:gd name="connsiteY40" fmla="*/ 3579 h 124758"/>
                <a:gd name="connsiteX41" fmla="*/ 120908 w 278338"/>
                <a:gd name="connsiteY41" fmla="*/ 25016 h 124758"/>
                <a:gd name="connsiteX42" fmla="*/ 123037 w 278338"/>
                <a:gd name="connsiteY42" fmla="*/ 40792 h 124758"/>
                <a:gd name="connsiteX43" fmla="*/ 134207 w 278338"/>
                <a:gd name="connsiteY43" fmla="*/ 40792 h 124758"/>
                <a:gd name="connsiteX44" fmla="*/ 124451 w 278338"/>
                <a:gd name="connsiteY44" fmla="*/ 45754 h 124758"/>
                <a:gd name="connsiteX45" fmla="*/ 156370 w 278338"/>
                <a:gd name="connsiteY45" fmla="*/ 73576 h 124758"/>
                <a:gd name="connsiteX46" fmla="*/ 170734 w 278338"/>
                <a:gd name="connsiteY46" fmla="*/ 62944 h 124758"/>
                <a:gd name="connsiteX47" fmla="*/ 133142 w 278338"/>
                <a:gd name="connsiteY47" fmla="*/ 45754 h 124758"/>
                <a:gd name="connsiteX48" fmla="*/ 124451 w 278338"/>
                <a:gd name="connsiteY48" fmla="*/ 45754 h 124758"/>
                <a:gd name="connsiteX49" fmla="*/ 268233 w 278338"/>
                <a:gd name="connsiteY49" fmla="*/ 68264 h 124758"/>
                <a:gd name="connsiteX50" fmla="*/ 259194 w 278338"/>
                <a:gd name="connsiteY50" fmla="*/ 58339 h 124758"/>
                <a:gd name="connsiteX51" fmla="*/ 266106 w 278338"/>
                <a:gd name="connsiteY51" fmla="*/ 51781 h 124758"/>
                <a:gd name="connsiteX52" fmla="*/ 276219 w 278338"/>
                <a:gd name="connsiteY52" fmla="*/ 63120 h 124758"/>
                <a:gd name="connsiteX53" fmla="*/ 252806 w 278338"/>
                <a:gd name="connsiteY53" fmla="*/ 78539 h 124758"/>
                <a:gd name="connsiteX54" fmla="*/ 201567 w 278338"/>
                <a:gd name="connsiteY54" fmla="*/ 29447 h 124758"/>
                <a:gd name="connsiteX55" fmla="*/ 234368 w 278338"/>
                <a:gd name="connsiteY55" fmla="*/ -1384 h 124758"/>
                <a:gd name="connsiteX56" fmla="*/ 278339 w 278338"/>
                <a:gd name="connsiteY56" fmla="*/ 18639 h 124758"/>
                <a:gd name="connsiteX57" fmla="*/ 275329 w 278338"/>
                <a:gd name="connsiteY57" fmla="*/ 21649 h 124758"/>
                <a:gd name="connsiteX58" fmla="*/ 272492 w 278338"/>
                <a:gd name="connsiteY58" fmla="*/ 19878 h 124758"/>
                <a:gd name="connsiteX59" fmla="*/ 234726 w 278338"/>
                <a:gd name="connsiteY59" fmla="*/ 3579 h 124758"/>
                <a:gd name="connsiteX60" fmla="*/ 216280 w 278338"/>
                <a:gd name="connsiteY60" fmla="*/ 23245 h 124758"/>
                <a:gd name="connsiteX61" fmla="*/ 227989 w 278338"/>
                <a:gd name="connsiteY61" fmla="*/ 59936 h 124758"/>
                <a:gd name="connsiteX62" fmla="*/ 252806 w 278338"/>
                <a:gd name="connsiteY62" fmla="*/ 73576 h 124758"/>
                <a:gd name="connsiteX63" fmla="*/ 268233 w 278338"/>
                <a:gd name="connsiteY63" fmla="*/ 68264 h 124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278338" h="124758">
                  <a:moveTo>
                    <a:pt x="90428" y="118055"/>
                  </a:moveTo>
                  <a:cubicBezTo>
                    <a:pt x="90603" y="118412"/>
                    <a:pt x="91135" y="120715"/>
                    <a:pt x="91135" y="120898"/>
                  </a:cubicBezTo>
                  <a:cubicBezTo>
                    <a:pt x="91135" y="121778"/>
                    <a:pt x="90428" y="123374"/>
                    <a:pt x="88299" y="123374"/>
                  </a:cubicBezTo>
                  <a:cubicBezTo>
                    <a:pt x="84748" y="123374"/>
                    <a:pt x="70035" y="121961"/>
                    <a:pt x="65603" y="121605"/>
                  </a:cubicBezTo>
                  <a:cubicBezTo>
                    <a:pt x="64181" y="121430"/>
                    <a:pt x="61702" y="121247"/>
                    <a:pt x="61702" y="117531"/>
                  </a:cubicBezTo>
                  <a:cubicBezTo>
                    <a:pt x="61702" y="115045"/>
                    <a:pt x="64181" y="115045"/>
                    <a:pt x="66310" y="115045"/>
                  </a:cubicBezTo>
                  <a:cubicBezTo>
                    <a:pt x="74826" y="115045"/>
                    <a:pt x="74826" y="113808"/>
                    <a:pt x="74826" y="112386"/>
                  </a:cubicBezTo>
                  <a:cubicBezTo>
                    <a:pt x="74826" y="111147"/>
                    <a:pt x="74468" y="110083"/>
                    <a:pt x="74111" y="108487"/>
                  </a:cubicBezTo>
                  <a:lnTo>
                    <a:pt x="64006" y="68082"/>
                  </a:lnTo>
                  <a:cubicBezTo>
                    <a:pt x="60280" y="73933"/>
                    <a:pt x="54251" y="78539"/>
                    <a:pt x="45743" y="78539"/>
                  </a:cubicBezTo>
                  <a:cubicBezTo>
                    <a:pt x="23046" y="78539"/>
                    <a:pt x="0" y="53552"/>
                    <a:pt x="0" y="28032"/>
                  </a:cubicBezTo>
                  <a:cubicBezTo>
                    <a:pt x="0" y="10844"/>
                    <a:pt x="11519" y="-1384"/>
                    <a:pt x="26772" y="-1384"/>
                  </a:cubicBezTo>
                  <a:cubicBezTo>
                    <a:pt x="36345" y="-1384"/>
                    <a:pt x="44853" y="4110"/>
                    <a:pt x="51947" y="11017"/>
                  </a:cubicBezTo>
                  <a:cubicBezTo>
                    <a:pt x="55315" y="387"/>
                    <a:pt x="65603" y="-1384"/>
                    <a:pt x="70210" y="-1384"/>
                  </a:cubicBezTo>
                  <a:cubicBezTo>
                    <a:pt x="76598" y="-1384"/>
                    <a:pt x="81030" y="2515"/>
                    <a:pt x="84224" y="8009"/>
                  </a:cubicBezTo>
                  <a:cubicBezTo>
                    <a:pt x="88124" y="14916"/>
                    <a:pt x="90428" y="25016"/>
                    <a:pt x="90428" y="25731"/>
                  </a:cubicBezTo>
                  <a:cubicBezTo>
                    <a:pt x="90428" y="28032"/>
                    <a:pt x="88124" y="28032"/>
                    <a:pt x="87592" y="28032"/>
                  </a:cubicBezTo>
                  <a:cubicBezTo>
                    <a:pt x="85106" y="28032"/>
                    <a:pt x="84930" y="27327"/>
                    <a:pt x="83691" y="22538"/>
                  </a:cubicBezTo>
                  <a:cubicBezTo>
                    <a:pt x="81563" y="14035"/>
                    <a:pt x="78194" y="3579"/>
                    <a:pt x="70743" y="3579"/>
                  </a:cubicBezTo>
                  <a:cubicBezTo>
                    <a:pt x="66135" y="3579"/>
                    <a:pt x="64895" y="7477"/>
                    <a:pt x="64895" y="12257"/>
                  </a:cubicBezTo>
                  <a:cubicBezTo>
                    <a:pt x="64895" y="15631"/>
                    <a:pt x="65245" y="17219"/>
                    <a:pt x="65778" y="19530"/>
                  </a:cubicBezTo>
                  <a:lnTo>
                    <a:pt x="90428" y="118055"/>
                  </a:lnTo>
                  <a:close/>
                  <a:moveTo>
                    <a:pt x="52662" y="22538"/>
                  </a:moveTo>
                  <a:cubicBezTo>
                    <a:pt x="51414" y="17576"/>
                    <a:pt x="47514" y="14035"/>
                    <a:pt x="43613" y="10669"/>
                  </a:cubicBezTo>
                  <a:cubicBezTo>
                    <a:pt x="42016" y="9247"/>
                    <a:pt x="34930" y="3579"/>
                    <a:pt x="27304" y="3579"/>
                  </a:cubicBezTo>
                  <a:cubicBezTo>
                    <a:pt x="20742" y="3579"/>
                    <a:pt x="14355" y="8183"/>
                    <a:pt x="14355" y="20769"/>
                  </a:cubicBezTo>
                  <a:cubicBezTo>
                    <a:pt x="14355" y="30160"/>
                    <a:pt x="19503" y="49653"/>
                    <a:pt x="23578" y="56743"/>
                  </a:cubicBezTo>
                  <a:cubicBezTo>
                    <a:pt x="31736" y="70917"/>
                    <a:pt x="40777" y="73576"/>
                    <a:pt x="45743" y="73576"/>
                  </a:cubicBezTo>
                  <a:cubicBezTo>
                    <a:pt x="58151" y="73576"/>
                    <a:pt x="61528" y="60110"/>
                    <a:pt x="61528" y="58157"/>
                  </a:cubicBezTo>
                  <a:cubicBezTo>
                    <a:pt x="61528" y="57450"/>
                    <a:pt x="61170" y="56211"/>
                    <a:pt x="60995" y="55679"/>
                  </a:cubicBezTo>
                  <a:lnTo>
                    <a:pt x="52662" y="22538"/>
                  </a:lnTo>
                  <a:close/>
                  <a:moveTo>
                    <a:pt x="134207" y="40792"/>
                  </a:moveTo>
                  <a:cubicBezTo>
                    <a:pt x="139172" y="40792"/>
                    <a:pt x="153177" y="41150"/>
                    <a:pt x="162750" y="44515"/>
                  </a:cubicBezTo>
                  <a:cubicBezTo>
                    <a:pt x="175873" y="49121"/>
                    <a:pt x="178352" y="57625"/>
                    <a:pt x="178352" y="62944"/>
                  </a:cubicBezTo>
                  <a:cubicBezTo>
                    <a:pt x="178352" y="72694"/>
                    <a:pt x="168605" y="78539"/>
                    <a:pt x="156370" y="78539"/>
                  </a:cubicBezTo>
                  <a:cubicBezTo>
                    <a:pt x="135088" y="78539"/>
                    <a:pt x="106363" y="62237"/>
                    <a:pt x="106363" y="31931"/>
                  </a:cubicBezTo>
                  <a:cubicBezTo>
                    <a:pt x="106363" y="14035"/>
                    <a:pt x="117539" y="-1384"/>
                    <a:pt x="138282" y="-1384"/>
                  </a:cubicBezTo>
                  <a:cubicBezTo>
                    <a:pt x="168247" y="-1384"/>
                    <a:pt x="182253" y="16155"/>
                    <a:pt x="182253" y="18639"/>
                  </a:cubicBezTo>
                  <a:cubicBezTo>
                    <a:pt x="182253" y="19703"/>
                    <a:pt x="180664" y="21649"/>
                    <a:pt x="179242" y="21649"/>
                  </a:cubicBezTo>
                  <a:cubicBezTo>
                    <a:pt x="178177" y="21649"/>
                    <a:pt x="177820" y="21301"/>
                    <a:pt x="176406" y="19878"/>
                  </a:cubicBezTo>
                  <a:cubicBezTo>
                    <a:pt x="162575" y="3579"/>
                    <a:pt x="141825" y="3579"/>
                    <a:pt x="138639" y="3579"/>
                  </a:cubicBezTo>
                  <a:cubicBezTo>
                    <a:pt x="127994" y="3579"/>
                    <a:pt x="120908" y="10669"/>
                    <a:pt x="120908" y="25016"/>
                  </a:cubicBezTo>
                  <a:cubicBezTo>
                    <a:pt x="120908" y="27500"/>
                    <a:pt x="120908" y="31042"/>
                    <a:pt x="123037" y="40792"/>
                  </a:cubicBezTo>
                  <a:lnTo>
                    <a:pt x="134207" y="40792"/>
                  </a:lnTo>
                  <a:close/>
                  <a:moveTo>
                    <a:pt x="124451" y="45754"/>
                  </a:moveTo>
                  <a:cubicBezTo>
                    <a:pt x="131720" y="71447"/>
                    <a:pt x="151405" y="73576"/>
                    <a:pt x="156370" y="73576"/>
                  </a:cubicBezTo>
                  <a:cubicBezTo>
                    <a:pt x="164172" y="73576"/>
                    <a:pt x="170734" y="69678"/>
                    <a:pt x="170734" y="62944"/>
                  </a:cubicBezTo>
                  <a:cubicBezTo>
                    <a:pt x="170734" y="45754"/>
                    <a:pt x="140768" y="45754"/>
                    <a:pt x="133142" y="45754"/>
                  </a:cubicBezTo>
                  <a:lnTo>
                    <a:pt x="124451" y="45754"/>
                  </a:lnTo>
                  <a:close/>
                  <a:moveTo>
                    <a:pt x="268233" y="68264"/>
                  </a:moveTo>
                  <a:cubicBezTo>
                    <a:pt x="261856" y="67200"/>
                    <a:pt x="259194" y="62237"/>
                    <a:pt x="259194" y="58339"/>
                  </a:cubicBezTo>
                  <a:cubicBezTo>
                    <a:pt x="259194" y="53552"/>
                    <a:pt x="262921" y="51781"/>
                    <a:pt x="266106" y="51781"/>
                  </a:cubicBezTo>
                  <a:cubicBezTo>
                    <a:pt x="270005" y="51781"/>
                    <a:pt x="276219" y="54615"/>
                    <a:pt x="276219" y="63120"/>
                  </a:cubicBezTo>
                  <a:cubicBezTo>
                    <a:pt x="276219" y="75172"/>
                    <a:pt x="262387" y="78539"/>
                    <a:pt x="252806" y="78539"/>
                  </a:cubicBezTo>
                  <a:cubicBezTo>
                    <a:pt x="226210" y="78539"/>
                    <a:pt x="201567" y="54083"/>
                    <a:pt x="201567" y="29447"/>
                  </a:cubicBezTo>
                  <a:cubicBezTo>
                    <a:pt x="201567" y="14209"/>
                    <a:pt x="212204" y="-1384"/>
                    <a:pt x="234368" y="-1384"/>
                  </a:cubicBezTo>
                  <a:cubicBezTo>
                    <a:pt x="264334" y="-1384"/>
                    <a:pt x="278339" y="16155"/>
                    <a:pt x="278339" y="18639"/>
                  </a:cubicBezTo>
                  <a:cubicBezTo>
                    <a:pt x="278339" y="19703"/>
                    <a:pt x="276750" y="21649"/>
                    <a:pt x="275329" y="21649"/>
                  </a:cubicBezTo>
                  <a:cubicBezTo>
                    <a:pt x="274264" y="21649"/>
                    <a:pt x="273908" y="21301"/>
                    <a:pt x="272492" y="19878"/>
                  </a:cubicBezTo>
                  <a:cubicBezTo>
                    <a:pt x="258662" y="3579"/>
                    <a:pt x="237911" y="3579"/>
                    <a:pt x="234726" y="3579"/>
                  </a:cubicBezTo>
                  <a:cubicBezTo>
                    <a:pt x="221959" y="3579"/>
                    <a:pt x="216280" y="12257"/>
                    <a:pt x="216280" y="23245"/>
                  </a:cubicBezTo>
                  <a:cubicBezTo>
                    <a:pt x="216280" y="28391"/>
                    <a:pt x="218766" y="47701"/>
                    <a:pt x="227989" y="59936"/>
                  </a:cubicBezTo>
                  <a:cubicBezTo>
                    <a:pt x="234726" y="68614"/>
                    <a:pt x="243941" y="73576"/>
                    <a:pt x="252806" y="73576"/>
                  </a:cubicBezTo>
                  <a:cubicBezTo>
                    <a:pt x="255295" y="73576"/>
                    <a:pt x="263803" y="73226"/>
                    <a:pt x="268233" y="68264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514" name="任意多边形: 形状 1513">
              <a:extLst>
                <a:ext uri="{FF2B5EF4-FFF2-40B4-BE49-F238E27FC236}">
                  <a16:creationId xmlns:a16="http://schemas.microsoft.com/office/drawing/2014/main" id="{3702CD02-06C3-2E75-E691-CA153CA6B7B8}"/>
                </a:ext>
              </a:extLst>
            </p:cNvPr>
            <p:cNvSpPr/>
            <p:nvPr>
              <p:custDataLst>
                <p:tags r:id="rId67"/>
              </p:custDataLst>
            </p:nvPr>
          </p:nvSpPr>
          <p:spPr>
            <a:xfrm flipV="1">
              <a:off x="9286374" y="-13449455"/>
              <a:ext cx="73762" cy="13649"/>
            </a:xfrm>
            <a:custGeom>
              <a:avLst/>
              <a:gdLst>
                <a:gd name="connsiteX0" fmla="*/ 73762 w 73762"/>
                <a:gd name="connsiteY0" fmla="*/ 5363 h 13649"/>
                <a:gd name="connsiteX1" fmla="*/ 64896 w 73762"/>
                <a:gd name="connsiteY1" fmla="*/ 12272 h 13649"/>
                <a:gd name="connsiteX2" fmla="*/ 8866 w 73762"/>
                <a:gd name="connsiteY2" fmla="*/ 12272 h 13649"/>
                <a:gd name="connsiteX3" fmla="*/ 0 w 73762"/>
                <a:gd name="connsiteY3" fmla="*/ 5539 h 13649"/>
                <a:gd name="connsiteX4" fmla="*/ 8866 w 73762"/>
                <a:gd name="connsiteY4" fmla="*/ -1378 h 13649"/>
                <a:gd name="connsiteX5" fmla="*/ 64896 w 73762"/>
                <a:gd name="connsiteY5" fmla="*/ -1378 h 13649"/>
                <a:gd name="connsiteX6" fmla="*/ 73762 w 73762"/>
                <a:gd name="connsiteY6" fmla="*/ 5363 h 13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762" h="13649">
                  <a:moveTo>
                    <a:pt x="73762" y="5363"/>
                  </a:moveTo>
                  <a:cubicBezTo>
                    <a:pt x="73762" y="12272"/>
                    <a:pt x="67025" y="12272"/>
                    <a:pt x="64896" y="12272"/>
                  </a:cubicBezTo>
                  <a:lnTo>
                    <a:pt x="8866" y="12272"/>
                  </a:lnTo>
                  <a:cubicBezTo>
                    <a:pt x="6920" y="12272"/>
                    <a:pt x="0" y="12272"/>
                    <a:pt x="0" y="5539"/>
                  </a:cubicBezTo>
                  <a:cubicBezTo>
                    <a:pt x="0" y="-1378"/>
                    <a:pt x="6737" y="-1378"/>
                    <a:pt x="8866" y="-1378"/>
                  </a:cubicBezTo>
                  <a:lnTo>
                    <a:pt x="64896" y="-1378"/>
                  </a:lnTo>
                  <a:cubicBezTo>
                    <a:pt x="66850" y="-1378"/>
                    <a:pt x="73762" y="-1378"/>
                    <a:pt x="73762" y="5363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515" name="任意多边形: 形状 1514">
              <a:extLst>
                <a:ext uri="{FF2B5EF4-FFF2-40B4-BE49-F238E27FC236}">
                  <a16:creationId xmlns:a16="http://schemas.microsoft.com/office/drawing/2014/main" id="{329C6412-0885-ADDE-EA76-C325DC277324}"/>
                </a:ext>
              </a:extLst>
            </p:cNvPr>
            <p:cNvSpPr/>
            <p:nvPr>
              <p:custDataLst>
                <p:tags r:id="rId68"/>
              </p:custDataLst>
            </p:nvPr>
          </p:nvSpPr>
          <p:spPr>
            <a:xfrm flipV="1">
              <a:off x="9381399" y="-13537531"/>
              <a:ext cx="180666" cy="79922"/>
            </a:xfrm>
            <a:custGeom>
              <a:avLst/>
              <a:gdLst>
                <a:gd name="connsiteX0" fmla="*/ 66667 w 180666"/>
                <a:gd name="connsiteY0" fmla="*/ 68265 h 79922"/>
                <a:gd name="connsiteX1" fmla="*/ 57627 w 180666"/>
                <a:gd name="connsiteY1" fmla="*/ 58340 h 79922"/>
                <a:gd name="connsiteX2" fmla="*/ 64539 w 180666"/>
                <a:gd name="connsiteY2" fmla="*/ 51782 h 79922"/>
                <a:gd name="connsiteX3" fmla="*/ 74652 w 180666"/>
                <a:gd name="connsiteY3" fmla="*/ 63121 h 79922"/>
                <a:gd name="connsiteX4" fmla="*/ 51240 w 180666"/>
                <a:gd name="connsiteY4" fmla="*/ 78541 h 79922"/>
                <a:gd name="connsiteX5" fmla="*/ 0 w 180666"/>
                <a:gd name="connsiteY5" fmla="*/ 29448 h 79922"/>
                <a:gd name="connsiteX6" fmla="*/ 32801 w 180666"/>
                <a:gd name="connsiteY6" fmla="*/ -1382 h 79922"/>
                <a:gd name="connsiteX7" fmla="*/ 76773 w 180666"/>
                <a:gd name="connsiteY7" fmla="*/ 18641 h 79922"/>
                <a:gd name="connsiteX8" fmla="*/ 73762 w 180666"/>
                <a:gd name="connsiteY8" fmla="*/ 21651 h 79922"/>
                <a:gd name="connsiteX9" fmla="*/ 70926 w 180666"/>
                <a:gd name="connsiteY9" fmla="*/ 19880 h 79922"/>
                <a:gd name="connsiteX10" fmla="*/ 33159 w 180666"/>
                <a:gd name="connsiteY10" fmla="*/ 3580 h 79922"/>
                <a:gd name="connsiteX11" fmla="*/ 14713 w 180666"/>
                <a:gd name="connsiteY11" fmla="*/ 23247 h 79922"/>
                <a:gd name="connsiteX12" fmla="*/ 26422 w 180666"/>
                <a:gd name="connsiteY12" fmla="*/ 59938 h 79922"/>
                <a:gd name="connsiteX13" fmla="*/ 51240 w 180666"/>
                <a:gd name="connsiteY13" fmla="*/ 73578 h 79922"/>
                <a:gd name="connsiteX14" fmla="*/ 66667 w 180666"/>
                <a:gd name="connsiteY14" fmla="*/ 68265 h 79922"/>
                <a:gd name="connsiteX15" fmla="*/ 154244 w 180666"/>
                <a:gd name="connsiteY15" fmla="*/ 68084 h 79922"/>
                <a:gd name="connsiteX16" fmla="*/ 135980 w 180666"/>
                <a:gd name="connsiteY16" fmla="*/ 78541 h 79922"/>
                <a:gd name="connsiteX17" fmla="*/ 90238 w 180666"/>
                <a:gd name="connsiteY17" fmla="*/ 28034 h 79922"/>
                <a:gd name="connsiteX18" fmla="*/ 117010 w 180666"/>
                <a:gd name="connsiteY18" fmla="*/ -1382 h 79922"/>
                <a:gd name="connsiteX19" fmla="*/ 142185 w 180666"/>
                <a:gd name="connsiteY19" fmla="*/ 11019 h 79922"/>
                <a:gd name="connsiteX20" fmla="*/ 160449 w 180666"/>
                <a:gd name="connsiteY20" fmla="*/ -1382 h 79922"/>
                <a:gd name="connsiteX21" fmla="*/ 174462 w 180666"/>
                <a:gd name="connsiteY21" fmla="*/ 8011 h 79922"/>
                <a:gd name="connsiteX22" fmla="*/ 180666 w 180666"/>
                <a:gd name="connsiteY22" fmla="*/ 25733 h 79922"/>
                <a:gd name="connsiteX23" fmla="*/ 177831 w 180666"/>
                <a:gd name="connsiteY23" fmla="*/ 28034 h 79922"/>
                <a:gd name="connsiteX24" fmla="*/ 173930 w 180666"/>
                <a:gd name="connsiteY24" fmla="*/ 22540 h 79922"/>
                <a:gd name="connsiteX25" fmla="*/ 160981 w 180666"/>
                <a:gd name="connsiteY25" fmla="*/ 3580 h 79922"/>
                <a:gd name="connsiteX26" fmla="*/ 155134 w 180666"/>
                <a:gd name="connsiteY26" fmla="*/ 12258 h 79922"/>
                <a:gd name="connsiteX27" fmla="*/ 157787 w 180666"/>
                <a:gd name="connsiteY27" fmla="*/ 26265 h 79922"/>
                <a:gd name="connsiteX28" fmla="*/ 161688 w 180666"/>
                <a:gd name="connsiteY28" fmla="*/ 42216 h 79922"/>
                <a:gd name="connsiteX29" fmla="*/ 165239 w 180666"/>
                <a:gd name="connsiteY29" fmla="*/ 55681 h 79922"/>
                <a:gd name="connsiteX30" fmla="*/ 168433 w 180666"/>
                <a:gd name="connsiteY30" fmla="*/ 69504 h 79922"/>
                <a:gd name="connsiteX31" fmla="*/ 162403 w 180666"/>
                <a:gd name="connsiteY31" fmla="*/ 75174 h 79922"/>
                <a:gd name="connsiteX32" fmla="*/ 154244 w 180666"/>
                <a:gd name="connsiteY32" fmla="*/ 68084 h 79922"/>
                <a:gd name="connsiteX33" fmla="*/ 142900 w 180666"/>
                <a:gd name="connsiteY33" fmla="*/ 22540 h 79922"/>
                <a:gd name="connsiteX34" fmla="*/ 133851 w 180666"/>
                <a:gd name="connsiteY34" fmla="*/ 10670 h 79922"/>
                <a:gd name="connsiteX35" fmla="*/ 117542 w 180666"/>
                <a:gd name="connsiteY35" fmla="*/ 3580 h 79922"/>
                <a:gd name="connsiteX36" fmla="*/ 104593 w 180666"/>
                <a:gd name="connsiteY36" fmla="*/ 20770 h 79922"/>
                <a:gd name="connsiteX37" fmla="*/ 113816 w 180666"/>
                <a:gd name="connsiteY37" fmla="*/ 56745 h 79922"/>
                <a:gd name="connsiteX38" fmla="*/ 135980 w 180666"/>
                <a:gd name="connsiteY38" fmla="*/ 73578 h 79922"/>
                <a:gd name="connsiteX39" fmla="*/ 151765 w 180666"/>
                <a:gd name="connsiteY39" fmla="*/ 58159 h 79922"/>
                <a:gd name="connsiteX40" fmla="*/ 151233 w 180666"/>
                <a:gd name="connsiteY40" fmla="*/ 55681 h 79922"/>
                <a:gd name="connsiteX41" fmla="*/ 142900 w 180666"/>
                <a:gd name="connsiteY41" fmla="*/ 22540 h 79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80666" h="79922">
                  <a:moveTo>
                    <a:pt x="66667" y="68265"/>
                  </a:moveTo>
                  <a:cubicBezTo>
                    <a:pt x="60289" y="67201"/>
                    <a:pt x="57627" y="62239"/>
                    <a:pt x="57627" y="58340"/>
                  </a:cubicBezTo>
                  <a:cubicBezTo>
                    <a:pt x="57627" y="53553"/>
                    <a:pt x="61353" y="51782"/>
                    <a:pt x="64539" y="51782"/>
                  </a:cubicBezTo>
                  <a:cubicBezTo>
                    <a:pt x="68439" y="51782"/>
                    <a:pt x="74652" y="54617"/>
                    <a:pt x="74652" y="63121"/>
                  </a:cubicBezTo>
                  <a:cubicBezTo>
                    <a:pt x="74652" y="75174"/>
                    <a:pt x="60821" y="78541"/>
                    <a:pt x="51240" y="78541"/>
                  </a:cubicBezTo>
                  <a:cubicBezTo>
                    <a:pt x="24643" y="78541"/>
                    <a:pt x="0" y="54085"/>
                    <a:pt x="0" y="29448"/>
                  </a:cubicBezTo>
                  <a:cubicBezTo>
                    <a:pt x="0" y="14211"/>
                    <a:pt x="10638" y="-1382"/>
                    <a:pt x="32801" y="-1382"/>
                  </a:cubicBezTo>
                  <a:cubicBezTo>
                    <a:pt x="62767" y="-1382"/>
                    <a:pt x="76773" y="16157"/>
                    <a:pt x="76773" y="18641"/>
                  </a:cubicBezTo>
                  <a:cubicBezTo>
                    <a:pt x="76773" y="19705"/>
                    <a:pt x="75184" y="21651"/>
                    <a:pt x="73762" y="21651"/>
                  </a:cubicBezTo>
                  <a:cubicBezTo>
                    <a:pt x="72698" y="21651"/>
                    <a:pt x="72340" y="21302"/>
                    <a:pt x="70926" y="19880"/>
                  </a:cubicBezTo>
                  <a:cubicBezTo>
                    <a:pt x="57095" y="3580"/>
                    <a:pt x="36345" y="3580"/>
                    <a:pt x="33159" y="3580"/>
                  </a:cubicBezTo>
                  <a:cubicBezTo>
                    <a:pt x="20393" y="3580"/>
                    <a:pt x="14713" y="12258"/>
                    <a:pt x="14713" y="23247"/>
                  </a:cubicBezTo>
                  <a:cubicBezTo>
                    <a:pt x="14713" y="28392"/>
                    <a:pt x="17199" y="47702"/>
                    <a:pt x="26422" y="59938"/>
                  </a:cubicBezTo>
                  <a:cubicBezTo>
                    <a:pt x="33159" y="68616"/>
                    <a:pt x="42374" y="73578"/>
                    <a:pt x="51240" y="73578"/>
                  </a:cubicBezTo>
                  <a:cubicBezTo>
                    <a:pt x="53727" y="73578"/>
                    <a:pt x="62234" y="73228"/>
                    <a:pt x="66667" y="68265"/>
                  </a:cubicBezTo>
                  <a:close/>
                  <a:moveTo>
                    <a:pt x="154244" y="68084"/>
                  </a:moveTo>
                  <a:cubicBezTo>
                    <a:pt x="150518" y="73935"/>
                    <a:pt x="144489" y="78541"/>
                    <a:pt x="135980" y="78541"/>
                  </a:cubicBezTo>
                  <a:cubicBezTo>
                    <a:pt x="113284" y="78541"/>
                    <a:pt x="90238" y="53553"/>
                    <a:pt x="90238" y="28034"/>
                  </a:cubicBezTo>
                  <a:cubicBezTo>
                    <a:pt x="90238" y="10846"/>
                    <a:pt x="101757" y="-1382"/>
                    <a:pt x="117010" y="-1382"/>
                  </a:cubicBezTo>
                  <a:cubicBezTo>
                    <a:pt x="126582" y="-1382"/>
                    <a:pt x="135091" y="4112"/>
                    <a:pt x="142185" y="11019"/>
                  </a:cubicBezTo>
                  <a:cubicBezTo>
                    <a:pt x="145554" y="389"/>
                    <a:pt x="155841" y="-1382"/>
                    <a:pt x="160449" y="-1382"/>
                  </a:cubicBezTo>
                  <a:cubicBezTo>
                    <a:pt x="166836" y="-1382"/>
                    <a:pt x="171269" y="2516"/>
                    <a:pt x="174462" y="8011"/>
                  </a:cubicBezTo>
                  <a:cubicBezTo>
                    <a:pt x="178363" y="14918"/>
                    <a:pt x="180666" y="25018"/>
                    <a:pt x="180666" y="25733"/>
                  </a:cubicBezTo>
                  <a:cubicBezTo>
                    <a:pt x="180666" y="28034"/>
                    <a:pt x="178363" y="28034"/>
                    <a:pt x="177831" y="28034"/>
                  </a:cubicBezTo>
                  <a:cubicBezTo>
                    <a:pt x="175344" y="28034"/>
                    <a:pt x="175169" y="27329"/>
                    <a:pt x="173930" y="22540"/>
                  </a:cubicBezTo>
                  <a:cubicBezTo>
                    <a:pt x="171800" y="14037"/>
                    <a:pt x="168433" y="3580"/>
                    <a:pt x="160981" y="3580"/>
                  </a:cubicBezTo>
                  <a:cubicBezTo>
                    <a:pt x="156374" y="3580"/>
                    <a:pt x="155134" y="7479"/>
                    <a:pt x="155134" y="12258"/>
                  </a:cubicBezTo>
                  <a:cubicBezTo>
                    <a:pt x="155134" y="15276"/>
                    <a:pt x="156548" y="21651"/>
                    <a:pt x="157787" y="26265"/>
                  </a:cubicBezTo>
                  <a:cubicBezTo>
                    <a:pt x="159035" y="31044"/>
                    <a:pt x="160806" y="38309"/>
                    <a:pt x="161688" y="42216"/>
                  </a:cubicBezTo>
                  <a:lnTo>
                    <a:pt x="165239" y="55681"/>
                  </a:lnTo>
                  <a:cubicBezTo>
                    <a:pt x="166303" y="60287"/>
                    <a:pt x="168433" y="68616"/>
                    <a:pt x="168433" y="69504"/>
                  </a:cubicBezTo>
                  <a:cubicBezTo>
                    <a:pt x="168433" y="73403"/>
                    <a:pt x="165239" y="75174"/>
                    <a:pt x="162403" y="75174"/>
                  </a:cubicBezTo>
                  <a:cubicBezTo>
                    <a:pt x="159384" y="75174"/>
                    <a:pt x="155308" y="73046"/>
                    <a:pt x="154244" y="68084"/>
                  </a:cubicBezTo>
                  <a:close/>
                  <a:moveTo>
                    <a:pt x="142900" y="22540"/>
                  </a:moveTo>
                  <a:cubicBezTo>
                    <a:pt x="141653" y="17577"/>
                    <a:pt x="137752" y="14037"/>
                    <a:pt x="133851" y="10670"/>
                  </a:cubicBezTo>
                  <a:cubicBezTo>
                    <a:pt x="132255" y="9248"/>
                    <a:pt x="125169" y="3580"/>
                    <a:pt x="117542" y="3580"/>
                  </a:cubicBezTo>
                  <a:cubicBezTo>
                    <a:pt x="110980" y="3580"/>
                    <a:pt x="104593" y="8184"/>
                    <a:pt x="104593" y="20770"/>
                  </a:cubicBezTo>
                  <a:cubicBezTo>
                    <a:pt x="104593" y="30162"/>
                    <a:pt x="109741" y="49655"/>
                    <a:pt x="113816" y="56745"/>
                  </a:cubicBezTo>
                  <a:cubicBezTo>
                    <a:pt x="121975" y="70919"/>
                    <a:pt x="131015" y="73578"/>
                    <a:pt x="135980" y="73578"/>
                  </a:cubicBezTo>
                  <a:cubicBezTo>
                    <a:pt x="148389" y="73578"/>
                    <a:pt x="151765" y="60111"/>
                    <a:pt x="151765" y="58159"/>
                  </a:cubicBezTo>
                  <a:cubicBezTo>
                    <a:pt x="151765" y="57452"/>
                    <a:pt x="151408" y="56213"/>
                    <a:pt x="151233" y="55681"/>
                  </a:cubicBezTo>
                  <a:lnTo>
                    <a:pt x="142900" y="22540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516" name="任意多边形: 形状 1515">
              <a:extLst>
                <a:ext uri="{FF2B5EF4-FFF2-40B4-BE49-F238E27FC236}">
                  <a16:creationId xmlns:a16="http://schemas.microsoft.com/office/drawing/2014/main" id="{A8A2260D-9145-06B4-1EE1-94ACEC0C03FE}"/>
                </a:ext>
              </a:extLst>
            </p:cNvPr>
            <p:cNvSpPr/>
            <p:nvPr>
              <p:custDataLst>
                <p:tags r:id="rId69"/>
              </p:custDataLst>
            </p:nvPr>
          </p:nvSpPr>
          <p:spPr>
            <a:xfrm flipV="1">
              <a:off x="8992565" y="-13395565"/>
              <a:ext cx="53726" cy="119265"/>
            </a:xfrm>
            <a:custGeom>
              <a:avLst/>
              <a:gdLst>
                <a:gd name="connsiteX0" fmla="*/ 49119 w 53726"/>
                <a:gd name="connsiteY0" fmla="*/ 111163 h 119265"/>
                <a:gd name="connsiteX1" fmla="*/ 42024 w 53726"/>
                <a:gd name="connsiteY1" fmla="*/ 117896 h 119265"/>
                <a:gd name="connsiteX2" fmla="*/ 32094 w 53726"/>
                <a:gd name="connsiteY2" fmla="*/ 108154 h 119265"/>
                <a:gd name="connsiteX3" fmla="*/ 39188 w 53726"/>
                <a:gd name="connsiteY3" fmla="*/ 101413 h 119265"/>
                <a:gd name="connsiteX4" fmla="*/ 49119 w 53726"/>
                <a:gd name="connsiteY4" fmla="*/ 111163 h 119265"/>
                <a:gd name="connsiteX5" fmla="*/ 12941 w 53726"/>
                <a:gd name="connsiteY5" fmla="*/ 21132 h 119265"/>
                <a:gd name="connsiteX6" fmla="*/ 11352 w 53726"/>
                <a:gd name="connsiteY6" fmla="*/ 13693 h 119265"/>
                <a:gd name="connsiteX7" fmla="*/ 28193 w 53726"/>
                <a:gd name="connsiteY7" fmla="*/ -1369 h 119265"/>
                <a:gd name="connsiteX8" fmla="*/ 53726 w 53726"/>
                <a:gd name="connsiteY8" fmla="*/ 25746 h 119265"/>
                <a:gd name="connsiteX9" fmla="*/ 50890 w 53726"/>
                <a:gd name="connsiteY9" fmla="*/ 28048 h 119265"/>
                <a:gd name="connsiteX10" fmla="*/ 47521 w 53726"/>
                <a:gd name="connsiteY10" fmla="*/ 25031 h 119265"/>
                <a:gd name="connsiteX11" fmla="*/ 28725 w 53726"/>
                <a:gd name="connsiteY11" fmla="*/ 3593 h 119265"/>
                <a:gd name="connsiteX12" fmla="*/ 24293 w 53726"/>
                <a:gd name="connsiteY12" fmla="*/ 9794 h 119265"/>
                <a:gd name="connsiteX13" fmla="*/ 27129 w 53726"/>
                <a:gd name="connsiteY13" fmla="*/ 21132 h 119265"/>
                <a:gd name="connsiteX14" fmla="*/ 32801 w 53726"/>
                <a:gd name="connsiteY14" fmla="*/ 35314 h 119265"/>
                <a:gd name="connsiteX15" fmla="*/ 41492 w 53726"/>
                <a:gd name="connsiteY15" fmla="*/ 57823 h 119265"/>
                <a:gd name="connsiteX16" fmla="*/ 42556 w 53726"/>
                <a:gd name="connsiteY16" fmla="*/ 63492 h 119265"/>
                <a:gd name="connsiteX17" fmla="*/ 25707 w 53726"/>
                <a:gd name="connsiteY17" fmla="*/ 78553 h 119265"/>
                <a:gd name="connsiteX18" fmla="*/ 0 w 53726"/>
                <a:gd name="connsiteY18" fmla="*/ 51438 h 119265"/>
                <a:gd name="connsiteX19" fmla="*/ 3011 w 53726"/>
                <a:gd name="connsiteY19" fmla="*/ 49137 h 119265"/>
                <a:gd name="connsiteX20" fmla="*/ 6204 w 53726"/>
                <a:gd name="connsiteY20" fmla="*/ 51970 h 119265"/>
                <a:gd name="connsiteX21" fmla="*/ 25175 w 53726"/>
                <a:gd name="connsiteY21" fmla="*/ 73591 h 119265"/>
                <a:gd name="connsiteX22" fmla="*/ 29608 w 53726"/>
                <a:gd name="connsiteY22" fmla="*/ 67391 h 119265"/>
                <a:gd name="connsiteX23" fmla="*/ 24118 w 53726"/>
                <a:gd name="connsiteY23" fmla="*/ 49669 h 119265"/>
                <a:gd name="connsiteX24" fmla="*/ 12941 w 53726"/>
                <a:gd name="connsiteY24" fmla="*/ 21132 h 119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3726" h="119265">
                  <a:moveTo>
                    <a:pt x="49119" y="111163"/>
                  </a:moveTo>
                  <a:cubicBezTo>
                    <a:pt x="49119" y="113997"/>
                    <a:pt x="46989" y="117896"/>
                    <a:pt x="42024" y="117896"/>
                  </a:cubicBezTo>
                  <a:cubicBezTo>
                    <a:pt x="37234" y="117896"/>
                    <a:pt x="32094" y="113290"/>
                    <a:pt x="32094" y="108154"/>
                  </a:cubicBezTo>
                  <a:cubicBezTo>
                    <a:pt x="32094" y="105136"/>
                    <a:pt x="34398" y="101413"/>
                    <a:pt x="39188" y="101413"/>
                  </a:cubicBezTo>
                  <a:cubicBezTo>
                    <a:pt x="44328" y="101413"/>
                    <a:pt x="49119" y="106375"/>
                    <a:pt x="49119" y="111163"/>
                  </a:cubicBezTo>
                  <a:close/>
                  <a:moveTo>
                    <a:pt x="12941" y="21132"/>
                  </a:moveTo>
                  <a:cubicBezTo>
                    <a:pt x="12234" y="18831"/>
                    <a:pt x="11352" y="16702"/>
                    <a:pt x="11352" y="13693"/>
                  </a:cubicBezTo>
                  <a:cubicBezTo>
                    <a:pt x="11352" y="5364"/>
                    <a:pt x="18438" y="-1369"/>
                    <a:pt x="28193" y="-1369"/>
                  </a:cubicBezTo>
                  <a:cubicBezTo>
                    <a:pt x="45925" y="-1369"/>
                    <a:pt x="53726" y="23086"/>
                    <a:pt x="53726" y="25746"/>
                  </a:cubicBezTo>
                  <a:cubicBezTo>
                    <a:pt x="53726" y="28048"/>
                    <a:pt x="51422" y="28048"/>
                    <a:pt x="50890" y="28048"/>
                  </a:cubicBezTo>
                  <a:cubicBezTo>
                    <a:pt x="48404" y="28048"/>
                    <a:pt x="48229" y="26985"/>
                    <a:pt x="47521" y="25031"/>
                  </a:cubicBezTo>
                  <a:cubicBezTo>
                    <a:pt x="43438" y="10858"/>
                    <a:pt x="35637" y="3593"/>
                    <a:pt x="28725" y="3593"/>
                  </a:cubicBezTo>
                  <a:cubicBezTo>
                    <a:pt x="25175" y="3593"/>
                    <a:pt x="24293" y="5896"/>
                    <a:pt x="24293" y="9794"/>
                  </a:cubicBezTo>
                  <a:cubicBezTo>
                    <a:pt x="24293" y="13868"/>
                    <a:pt x="25532" y="17233"/>
                    <a:pt x="27129" y="21132"/>
                  </a:cubicBezTo>
                  <a:cubicBezTo>
                    <a:pt x="28901" y="25921"/>
                    <a:pt x="30855" y="30708"/>
                    <a:pt x="32801" y="35314"/>
                  </a:cubicBezTo>
                  <a:cubicBezTo>
                    <a:pt x="34398" y="39569"/>
                    <a:pt x="40785" y="55695"/>
                    <a:pt x="41492" y="57823"/>
                  </a:cubicBezTo>
                  <a:cubicBezTo>
                    <a:pt x="42024" y="59594"/>
                    <a:pt x="42556" y="61721"/>
                    <a:pt x="42556" y="63492"/>
                  </a:cubicBezTo>
                  <a:cubicBezTo>
                    <a:pt x="42556" y="71820"/>
                    <a:pt x="35462" y="78553"/>
                    <a:pt x="25707" y="78553"/>
                  </a:cubicBezTo>
                  <a:cubicBezTo>
                    <a:pt x="8158" y="78553"/>
                    <a:pt x="0" y="54456"/>
                    <a:pt x="0" y="51438"/>
                  </a:cubicBezTo>
                  <a:cubicBezTo>
                    <a:pt x="0" y="49137"/>
                    <a:pt x="2486" y="49137"/>
                    <a:pt x="3011" y="49137"/>
                  </a:cubicBezTo>
                  <a:cubicBezTo>
                    <a:pt x="5497" y="49137"/>
                    <a:pt x="5672" y="50026"/>
                    <a:pt x="6204" y="51970"/>
                  </a:cubicBezTo>
                  <a:cubicBezTo>
                    <a:pt x="10819" y="67216"/>
                    <a:pt x="18621" y="73591"/>
                    <a:pt x="25175" y="73591"/>
                  </a:cubicBezTo>
                  <a:cubicBezTo>
                    <a:pt x="28019" y="73591"/>
                    <a:pt x="29608" y="72178"/>
                    <a:pt x="29608" y="67391"/>
                  </a:cubicBezTo>
                  <a:cubicBezTo>
                    <a:pt x="29608" y="63317"/>
                    <a:pt x="28551" y="60658"/>
                    <a:pt x="24118" y="49669"/>
                  </a:cubicBezTo>
                  <a:lnTo>
                    <a:pt x="12941" y="21132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517" name="任意多边形: 形状 1516">
              <a:extLst>
                <a:ext uri="{FF2B5EF4-FFF2-40B4-BE49-F238E27FC236}">
                  <a16:creationId xmlns:a16="http://schemas.microsoft.com/office/drawing/2014/main" id="{C4FDF12C-9B51-8B00-EA54-0F94D4EAC1B1}"/>
                </a:ext>
              </a:extLst>
            </p:cNvPr>
            <p:cNvSpPr/>
            <p:nvPr>
              <p:custDataLst>
                <p:tags r:id="rId70"/>
              </p:custDataLst>
            </p:nvPr>
          </p:nvSpPr>
          <p:spPr>
            <a:xfrm flipV="1">
              <a:off x="9653898" y="-13496182"/>
              <a:ext cx="168399" cy="168563"/>
            </a:xfrm>
            <a:custGeom>
              <a:avLst/>
              <a:gdLst>
                <a:gd name="connsiteX0" fmla="*/ 89387 w 168399"/>
                <a:gd name="connsiteY0" fmla="*/ 77840 h 168563"/>
                <a:gd name="connsiteX1" fmla="*/ 160043 w 168399"/>
                <a:gd name="connsiteY1" fmla="*/ 77840 h 168563"/>
                <a:gd name="connsiteX2" fmla="*/ 168400 w 168399"/>
                <a:gd name="connsiteY2" fmla="*/ 82907 h 168563"/>
                <a:gd name="connsiteX3" fmla="*/ 160043 w 168399"/>
                <a:gd name="connsiteY3" fmla="*/ 87964 h 168563"/>
                <a:gd name="connsiteX4" fmla="*/ 89387 w 168399"/>
                <a:gd name="connsiteY4" fmla="*/ 87964 h 168563"/>
                <a:gd name="connsiteX5" fmla="*/ 89387 w 168399"/>
                <a:gd name="connsiteY5" fmla="*/ 158835 h 168563"/>
                <a:gd name="connsiteX6" fmla="*/ 84327 w 168399"/>
                <a:gd name="connsiteY6" fmla="*/ 167188 h 168563"/>
                <a:gd name="connsiteX7" fmla="*/ 79259 w 168399"/>
                <a:gd name="connsiteY7" fmla="*/ 158835 h 168563"/>
                <a:gd name="connsiteX8" fmla="*/ 79259 w 168399"/>
                <a:gd name="connsiteY8" fmla="*/ 87964 h 168563"/>
                <a:gd name="connsiteX9" fmla="*/ 8357 w 168399"/>
                <a:gd name="connsiteY9" fmla="*/ 87964 h 168563"/>
                <a:gd name="connsiteX10" fmla="*/ 0 w 168399"/>
                <a:gd name="connsiteY10" fmla="*/ 82907 h 168563"/>
                <a:gd name="connsiteX11" fmla="*/ 8357 w 168399"/>
                <a:gd name="connsiteY11" fmla="*/ 77840 h 168563"/>
                <a:gd name="connsiteX12" fmla="*/ 79259 w 168399"/>
                <a:gd name="connsiteY12" fmla="*/ 77840 h 168563"/>
                <a:gd name="connsiteX13" fmla="*/ 79259 w 168399"/>
                <a:gd name="connsiteY13" fmla="*/ 6977 h 168563"/>
                <a:gd name="connsiteX14" fmla="*/ 84327 w 168399"/>
                <a:gd name="connsiteY14" fmla="*/ -1375 h 168563"/>
                <a:gd name="connsiteX15" fmla="*/ 89387 w 168399"/>
                <a:gd name="connsiteY15" fmla="*/ 6977 h 168563"/>
                <a:gd name="connsiteX16" fmla="*/ 89387 w 168399"/>
                <a:gd name="connsiteY16" fmla="*/ 77840 h 168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68399" h="168563">
                  <a:moveTo>
                    <a:pt x="89387" y="77840"/>
                  </a:moveTo>
                  <a:lnTo>
                    <a:pt x="160043" y="77840"/>
                  </a:lnTo>
                  <a:cubicBezTo>
                    <a:pt x="163586" y="77840"/>
                    <a:pt x="168400" y="77840"/>
                    <a:pt x="168400" y="82907"/>
                  </a:cubicBezTo>
                  <a:cubicBezTo>
                    <a:pt x="168400" y="87964"/>
                    <a:pt x="163586" y="87964"/>
                    <a:pt x="160043" y="87964"/>
                  </a:cubicBezTo>
                  <a:lnTo>
                    <a:pt x="89387" y="87964"/>
                  </a:lnTo>
                  <a:lnTo>
                    <a:pt x="89387" y="158835"/>
                  </a:lnTo>
                  <a:cubicBezTo>
                    <a:pt x="89387" y="162376"/>
                    <a:pt x="89387" y="167188"/>
                    <a:pt x="84327" y="167188"/>
                  </a:cubicBezTo>
                  <a:cubicBezTo>
                    <a:pt x="79259" y="167188"/>
                    <a:pt x="79259" y="162376"/>
                    <a:pt x="79259" y="158835"/>
                  </a:cubicBezTo>
                  <a:lnTo>
                    <a:pt x="79259" y="87964"/>
                  </a:lnTo>
                  <a:lnTo>
                    <a:pt x="8357" y="87964"/>
                  </a:lnTo>
                  <a:cubicBezTo>
                    <a:pt x="4814" y="87964"/>
                    <a:pt x="0" y="87964"/>
                    <a:pt x="0" y="82907"/>
                  </a:cubicBezTo>
                  <a:cubicBezTo>
                    <a:pt x="0" y="77840"/>
                    <a:pt x="4814" y="77840"/>
                    <a:pt x="8357" y="77840"/>
                  </a:cubicBezTo>
                  <a:lnTo>
                    <a:pt x="79259" y="77840"/>
                  </a:lnTo>
                  <a:lnTo>
                    <a:pt x="79259" y="6977"/>
                  </a:lnTo>
                  <a:cubicBezTo>
                    <a:pt x="79259" y="3437"/>
                    <a:pt x="79259" y="-1375"/>
                    <a:pt x="84327" y="-1375"/>
                  </a:cubicBezTo>
                  <a:cubicBezTo>
                    <a:pt x="89387" y="-1375"/>
                    <a:pt x="89387" y="3437"/>
                    <a:pt x="89387" y="6977"/>
                  </a:cubicBezTo>
                  <a:lnTo>
                    <a:pt x="89387" y="77840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518" name="任意多边形: 形状 1517">
              <a:extLst>
                <a:ext uri="{FF2B5EF4-FFF2-40B4-BE49-F238E27FC236}">
                  <a16:creationId xmlns:a16="http://schemas.microsoft.com/office/drawing/2014/main" id="{B052EB90-7E1B-8AD5-EA8F-1DC7960170CF}"/>
                </a:ext>
              </a:extLst>
            </p:cNvPr>
            <p:cNvSpPr/>
            <p:nvPr>
              <p:custDataLst>
                <p:tags r:id="rId71"/>
              </p:custDataLst>
            </p:nvPr>
          </p:nvSpPr>
          <p:spPr>
            <a:xfrm flipV="1">
              <a:off x="9904358" y="-13524272"/>
              <a:ext cx="144345" cy="175644"/>
            </a:xfrm>
            <a:custGeom>
              <a:avLst/>
              <a:gdLst>
                <a:gd name="connsiteX0" fmla="*/ 17477 w 144345"/>
                <a:gd name="connsiteY0" fmla="*/ 10515 h 175644"/>
                <a:gd name="connsiteX1" fmla="*/ 0 w 144345"/>
                <a:gd name="connsiteY1" fmla="*/ 10515 h 175644"/>
                <a:gd name="connsiteX2" fmla="*/ 0 w 144345"/>
                <a:gd name="connsiteY2" fmla="*/ -1377 h 175644"/>
                <a:gd name="connsiteX3" fmla="*/ 31912 w 144345"/>
                <a:gd name="connsiteY3" fmla="*/ -616 h 175644"/>
                <a:gd name="connsiteX4" fmla="*/ 63816 w 144345"/>
                <a:gd name="connsiteY4" fmla="*/ -1377 h 175644"/>
                <a:gd name="connsiteX5" fmla="*/ 63816 w 144345"/>
                <a:gd name="connsiteY5" fmla="*/ 10515 h 175644"/>
                <a:gd name="connsiteX6" fmla="*/ 46346 w 144345"/>
                <a:gd name="connsiteY6" fmla="*/ 10515 h 175644"/>
                <a:gd name="connsiteX7" fmla="*/ 46346 w 144345"/>
                <a:gd name="connsiteY7" fmla="*/ 63412 h 175644"/>
                <a:gd name="connsiteX8" fmla="*/ 84073 w 144345"/>
                <a:gd name="connsiteY8" fmla="*/ 103404 h 175644"/>
                <a:gd name="connsiteX9" fmla="*/ 97999 w 144345"/>
                <a:gd name="connsiteY9" fmla="*/ 78854 h 175644"/>
                <a:gd name="connsiteX10" fmla="*/ 97999 w 144345"/>
                <a:gd name="connsiteY10" fmla="*/ 10515 h 175644"/>
                <a:gd name="connsiteX11" fmla="*/ 80530 w 144345"/>
                <a:gd name="connsiteY11" fmla="*/ 10515 h 175644"/>
                <a:gd name="connsiteX12" fmla="*/ 80530 w 144345"/>
                <a:gd name="connsiteY12" fmla="*/ -1377 h 175644"/>
                <a:gd name="connsiteX13" fmla="*/ 112434 w 144345"/>
                <a:gd name="connsiteY13" fmla="*/ -616 h 175644"/>
                <a:gd name="connsiteX14" fmla="*/ 144346 w 144345"/>
                <a:gd name="connsiteY14" fmla="*/ -1377 h 175644"/>
                <a:gd name="connsiteX15" fmla="*/ 144346 w 144345"/>
                <a:gd name="connsiteY15" fmla="*/ 10515 h 175644"/>
                <a:gd name="connsiteX16" fmla="*/ 126868 w 144345"/>
                <a:gd name="connsiteY16" fmla="*/ 10515 h 175644"/>
                <a:gd name="connsiteX17" fmla="*/ 126868 w 144345"/>
                <a:gd name="connsiteY17" fmla="*/ 76067 h 175644"/>
                <a:gd name="connsiteX18" fmla="*/ 87871 w 144345"/>
                <a:gd name="connsiteY18" fmla="*/ 112512 h 175644"/>
                <a:gd name="connsiteX19" fmla="*/ 44821 w 144345"/>
                <a:gd name="connsiteY19" fmla="*/ 87707 h 175644"/>
                <a:gd name="connsiteX20" fmla="*/ 44821 w 144345"/>
                <a:gd name="connsiteY20" fmla="*/ 174267 h 175644"/>
                <a:gd name="connsiteX21" fmla="*/ 0 w 144345"/>
                <a:gd name="connsiteY21" fmla="*/ 172243 h 175644"/>
                <a:gd name="connsiteX22" fmla="*/ 0 w 144345"/>
                <a:gd name="connsiteY22" fmla="*/ 160349 h 175644"/>
                <a:gd name="connsiteX23" fmla="*/ 17477 w 144345"/>
                <a:gd name="connsiteY23" fmla="*/ 150480 h 175644"/>
                <a:gd name="connsiteX24" fmla="*/ 17477 w 144345"/>
                <a:gd name="connsiteY24" fmla="*/ 10515 h 175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44345" h="175644">
                  <a:moveTo>
                    <a:pt x="17477" y="10515"/>
                  </a:moveTo>
                  <a:lnTo>
                    <a:pt x="0" y="10515"/>
                  </a:lnTo>
                  <a:lnTo>
                    <a:pt x="0" y="-1377"/>
                  </a:lnTo>
                  <a:cubicBezTo>
                    <a:pt x="7094" y="-1125"/>
                    <a:pt x="22283" y="-616"/>
                    <a:pt x="31912" y="-616"/>
                  </a:cubicBezTo>
                  <a:cubicBezTo>
                    <a:pt x="41786" y="-616"/>
                    <a:pt x="56729" y="-1125"/>
                    <a:pt x="63816" y="-1377"/>
                  </a:cubicBezTo>
                  <a:lnTo>
                    <a:pt x="63816" y="10515"/>
                  </a:lnTo>
                  <a:lnTo>
                    <a:pt x="46346" y="10515"/>
                  </a:lnTo>
                  <a:lnTo>
                    <a:pt x="46346" y="63412"/>
                  </a:lnTo>
                  <a:cubicBezTo>
                    <a:pt x="46346" y="91003"/>
                    <a:pt x="68121" y="103404"/>
                    <a:pt x="84073" y="103404"/>
                  </a:cubicBezTo>
                  <a:cubicBezTo>
                    <a:pt x="92684" y="103404"/>
                    <a:pt x="97999" y="98085"/>
                    <a:pt x="97999" y="78854"/>
                  </a:cubicBezTo>
                  <a:lnTo>
                    <a:pt x="97999" y="10515"/>
                  </a:lnTo>
                  <a:lnTo>
                    <a:pt x="80530" y="10515"/>
                  </a:lnTo>
                  <a:lnTo>
                    <a:pt x="80530" y="-1377"/>
                  </a:lnTo>
                  <a:cubicBezTo>
                    <a:pt x="87616" y="-1125"/>
                    <a:pt x="102813" y="-616"/>
                    <a:pt x="112434" y="-616"/>
                  </a:cubicBezTo>
                  <a:cubicBezTo>
                    <a:pt x="122308" y="-616"/>
                    <a:pt x="137252" y="-1125"/>
                    <a:pt x="144346" y="-1377"/>
                  </a:cubicBezTo>
                  <a:lnTo>
                    <a:pt x="144346" y="10515"/>
                  </a:lnTo>
                  <a:lnTo>
                    <a:pt x="126868" y="10515"/>
                  </a:lnTo>
                  <a:lnTo>
                    <a:pt x="126868" y="76067"/>
                  </a:lnTo>
                  <a:cubicBezTo>
                    <a:pt x="126868" y="102643"/>
                    <a:pt x="113197" y="112512"/>
                    <a:pt x="87871" y="112512"/>
                  </a:cubicBezTo>
                  <a:cubicBezTo>
                    <a:pt x="63561" y="112512"/>
                    <a:pt x="50652" y="97831"/>
                    <a:pt x="44821" y="87707"/>
                  </a:cubicBezTo>
                  <a:lnTo>
                    <a:pt x="44821" y="174267"/>
                  </a:lnTo>
                  <a:lnTo>
                    <a:pt x="0" y="172243"/>
                  </a:lnTo>
                  <a:lnTo>
                    <a:pt x="0" y="160349"/>
                  </a:lnTo>
                  <a:cubicBezTo>
                    <a:pt x="15706" y="160349"/>
                    <a:pt x="17477" y="160349"/>
                    <a:pt x="17477" y="150480"/>
                  </a:cubicBezTo>
                  <a:lnTo>
                    <a:pt x="17477" y="10515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519" name="任意多边形: 形状 1518">
              <a:extLst>
                <a:ext uri="{FF2B5EF4-FFF2-40B4-BE49-F238E27FC236}">
                  <a16:creationId xmlns:a16="http://schemas.microsoft.com/office/drawing/2014/main" id="{305D5BD7-48CD-AD53-B399-D11ACB826741}"/>
                </a:ext>
              </a:extLst>
            </p:cNvPr>
            <p:cNvSpPr/>
            <p:nvPr>
              <p:custDataLst>
                <p:tags r:id="rId72"/>
              </p:custDataLst>
            </p:nvPr>
          </p:nvSpPr>
          <p:spPr>
            <a:xfrm flipV="1">
              <a:off x="10065592" y="-13582367"/>
              <a:ext cx="278340" cy="124758"/>
            </a:xfrm>
            <a:custGeom>
              <a:avLst/>
              <a:gdLst>
                <a:gd name="connsiteX0" fmla="*/ 90428 w 278340"/>
                <a:gd name="connsiteY0" fmla="*/ 118055 h 124758"/>
                <a:gd name="connsiteX1" fmla="*/ 91135 w 278340"/>
                <a:gd name="connsiteY1" fmla="*/ 120898 h 124758"/>
                <a:gd name="connsiteX2" fmla="*/ 88300 w 278340"/>
                <a:gd name="connsiteY2" fmla="*/ 123374 h 124758"/>
                <a:gd name="connsiteX3" fmla="*/ 65603 w 278340"/>
                <a:gd name="connsiteY3" fmla="*/ 121605 h 124758"/>
                <a:gd name="connsiteX4" fmla="*/ 61702 w 278340"/>
                <a:gd name="connsiteY4" fmla="*/ 117531 h 124758"/>
                <a:gd name="connsiteX5" fmla="*/ 66310 w 278340"/>
                <a:gd name="connsiteY5" fmla="*/ 115045 h 124758"/>
                <a:gd name="connsiteX6" fmla="*/ 74826 w 278340"/>
                <a:gd name="connsiteY6" fmla="*/ 112386 h 124758"/>
                <a:gd name="connsiteX7" fmla="*/ 74111 w 278340"/>
                <a:gd name="connsiteY7" fmla="*/ 108487 h 124758"/>
                <a:gd name="connsiteX8" fmla="*/ 64006 w 278340"/>
                <a:gd name="connsiteY8" fmla="*/ 68082 h 124758"/>
                <a:gd name="connsiteX9" fmla="*/ 45743 w 278340"/>
                <a:gd name="connsiteY9" fmla="*/ 78539 h 124758"/>
                <a:gd name="connsiteX10" fmla="*/ 0 w 278340"/>
                <a:gd name="connsiteY10" fmla="*/ 28032 h 124758"/>
                <a:gd name="connsiteX11" fmla="*/ 26772 w 278340"/>
                <a:gd name="connsiteY11" fmla="*/ -1384 h 124758"/>
                <a:gd name="connsiteX12" fmla="*/ 51947 w 278340"/>
                <a:gd name="connsiteY12" fmla="*/ 11017 h 124758"/>
                <a:gd name="connsiteX13" fmla="*/ 70210 w 278340"/>
                <a:gd name="connsiteY13" fmla="*/ -1384 h 124758"/>
                <a:gd name="connsiteX14" fmla="*/ 84224 w 278340"/>
                <a:gd name="connsiteY14" fmla="*/ 8009 h 124758"/>
                <a:gd name="connsiteX15" fmla="*/ 90428 w 278340"/>
                <a:gd name="connsiteY15" fmla="*/ 25731 h 124758"/>
                <a:gd name="connsiteX16" fmla="*/ 87592 w 278340"/>
                <a:gd name="connsiteY16" fmla="*/ 28032 h 124758"/>
                <a:gd name="connsiteX17" fmla="*/ 83691 w 278340"/>
                <a:gd name="connsiteY17" fmla="*/ 22538 h 124758"/>
                <a:gd name="connsiteX18" fmla="*/ 70743 w 278340"/>
                <a:gd name="connsiteY18" fmla="*/ 3579 h 124758"/>
                <a:gd name="connsiteX19" fmla="*/ 64895 w 278340"/>
                <a:gd name="connsiteY19" fmla="*/ 12257 h 124758"/>
                <a:gd name="connsiteX20" fmla="*/ 65778 w 278340"/>
                <a:gd name="connsiteY20" fmla="*/ 19530 h 124758"/>
                <a:gd name="connsiteX21" fmla="*/ 90428 w 278340"/>
                <a:gd name="connsiteY21" fmla="*/ 118055 h 124758"/>
                <a:gd name="connsiteX22" fmla="*/ 52662 w 278340"/>
                <a:gd name="connsiteY22" fmla="*/ 22538 h 124758"/>
                <a:gd name="connsiteX23" fmla="*/ 43614 w 278340"/>
                <a:gd name="connsiteY23" fmla="*/ 10669 h 124758"/>
                <a:gd name="connsiteX24" fmla="*/ 27304 w 278340"/>
                <a:gd name="connsiteY24" fmla="*/ 3579 h 124758"/>
                <a:gd name="connsiteX25" fmla="*/ 14355 w 278340"/>
                <a:gd name="connsiteY25" fmla="*/ 20769 h 124758"/>
                <a:gd name="connsiteX26" fmla="*/ 23578 w 278340"/>
                <a:gd name="connsiteY26" fmla="*/ 56743 h 124758"/>
                <a:gd name="connsiteX27" fmla="*/ 45743 w 278340"/>
                <a:gd name="connsiteY27" fmla="*/ 73576 h 124758"/>
                <a:gd name="connsiteX28" fmla="*/ 61528 w 278340"/>
                <a:gd name="connsiteY28" fmla="*/ 58157 h 124758"/>
                <a:gd name="connsiteX29" fmla="*/ 60995 w 278340"/>
                <a:gd name="connsiteY29" fmla="*/ 55679 h 124758"/>
                <a:gd name="connsiteX30" fmla="*/ 52662 w 278340"/>
                <a:gd name="connsiteY30" fmla="*/ 22538 h 124758"/>
                <a:gd name="connsiteX31" fmla="*/ 134207 w 278340"/>
                <a:gd name="connsiteY31" fmla="*/ 40792 h 124758"/>
                <a:gd name="connsiteX32" fmla="*/ 162750 w 278340"/>
                <a:gd name="connsiteY32" fmla="*/ 44515 h 124758"/>
                <a:gd name="connsiteX33" fmla="*/ 178353 w 278340"/>
                <a:gd name="connsiteY33" fmla="*/ 62944 h 124758"/>
                <a:gd name="connsiteX34" fmla="*/ 156370 w 278340"/>
                <a:gd name="connsiteY34" fmla="*/ 78539 h 124758"/>
                <a:gd name="connsiteX35" fmla="*/ 106363 w 278340"/>
                <a:gd name="connsiteY35" fmla="*/ 31931 h 124758"/>
                <a:gd name="connsiteX36" fmla="*/ 138282 w 278340"/>
                <a:gd name="connsiteY36" fmla="*/ -1384 h 124758"/>
                <a:gd name="connsiteX37" fmla="*/ 182253 w 278340"/>
                <a:gd name="connsiteY37" fmla="*/ 18639 h 124758"/>
                <a:gd name="connsiteX38" fmla="*/ 179242 w 278340"/>
                <a:gd name="connsiteY38" fmla="*/ 21649 h 124758"/>
                <a:gd name="connsiteX39" fmla="*/ 176406 w 278340"/>
                <a:gd name="connsiteY39" fmla="*/ 19878 h 124758"/>
                <a:gd name="connsiteX40" fmla="*/ 138640 w 278340"/>
                <a:gd name="connsiteY40" fmla="*/ 3579 h 124758"/>
                <a:gd name="connsiteX41" fmla="*/ 120908 w 278340"/>
                <a:gd name="connsiteY41" fmla="*/ 25016 h 124758"/>
                <a:gd name="connsiteX42" fmla="*/ 123037 w 278340"/>
                <a:gd name="connsiteY42" fmla="*/ 40792 h 124758"/>
                <a:gd name="connsiteX43" fmla="*/ 134207 w 278340"/>
                <a:gd name="connsiteY43" fmla="*/ 40792 h 124758"/>
                <a:gd name="connsiteX44" fmla="*/ 124451 w 278340"/>
                <a:gd name="connsiteY44" fmla="*/ 45754 h 124758"/>
                <a:gd name="connsiteX45" fmla="*/ 156370 w 278340"/>
                <a:gd name="connsiteY45" fmla="*/ 73576 h 124758"/>
                <a:gd name="connsiteX46" fmla="*/ 170734 w 278340"/>
                <a:gd name="connsiteY46" fmla="*/ 62944 h 124758"/>
                <a:gd name="connsiteX47" fmla="*/ 133142 w 278340"/>
                <a:gd name="connsiteY47" fmla="*/ 45754 h 124758"/>
                <a:gd name="connsiteX48" fmla="*/ 124451 w 278340"/>
                <a:gd name="connsiteY48" fmla="*/ 45754 h 124758"/>
                <a:gd name="connsiteX49" fmla="*/ 268235 w 278340"/>
                <a:gd name="connsiteY49" fmla="*/ 68264 h 124758"/>
                <a:gd name="connsiteX50" fmla="*/ 259193 w 278340"/>
                <a:gd name="connsiteY50" fmla="*/ 58339 h 124758"/>
                <a:gd name="connsiteX51" fmla="*/ 266105 w 278340"/>
                <a:gd name="connsiteY51" fmla="*/ 51781 h 124758"/>
                <a:gd name="connsiteX52" fmla="*/ 276218 w 278340"/>
                <a:gd name="connsiteY52" fmla="*/ 63120 h 124758"/>
                <a:gd name="connsiteX53" fmla="*/ 252807 w 278340"/>
                <a:gd name="connsiteY53" fmla="*/ 78539 h 124758"/>
                <a:gd name="connsiteX54" fmla="*/ 201567 w 278340"/>
                <a:gd name="connsiteY54" fmla="*/ 29447 h 124758"/>
                <a:gd name="connsiteX55" fmla="*/ 234369 w 278340"/>
                <a:gd name="connsiteY55" fmla="*/ -1384 h 124758"/>
                <a:gd name="connsiteX56" fmla="*/ 278340 w 278340"/>
                <a:gd name="connsiteY56" fmla="*/ 18639 h 124758"/>
                <a:gd name="connsiteX57" fmla="*/ 275328 w 278340"/>
                <a:gd name="connsiteY57" fmla="*/ 21649 h 124758"/>
                <a:gd name="connsiteX58" fmla="*/ 272493 w 278340"/>
                <a:gd name="connsiteY58" fmla="*/ 19878 h 124758"/>
                <a:gd name="connsiteX59" fmla="*/ 234726 w 278340"/>
                <a:gd name="connsiteY59" fmla="*/ 3579 h 124758"/>
                <a:gd name="connsiteX60" fmla="*/ 216280 w 278340"/>
                <a:gd name="connsiteY60" fmla="*/ 23245 h 124758"/>
                <a:gd name="connsiteX61" fmla="*/ 227990 w 278340"/>
                <a:gd name="connsiteY61" fmla="*/ 59936 h 124758"/>
                <a:gd name="connsiteX62" fmla="*/ 252807 w 278340"/>
                <a:gd name="connsiteY62" fmla="*/ 73576 h 124758"/>
                <a:gd name="connsiteX63" fmla="*/ 268235 w 278340"/>
                <a:gd name="connsiteY63" fmla="*/ 68264 h 124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278340" h="124758">
                  <a:moveTo>
                    <a:pt x="90428" y="118055"/>
                  </a:moveTo>
                  <a:cubicBezTo>
                    <a:pt x="90603" y="118412"/>
                    <a:pt x="91135" y="120715"/>
                    <a:pt x="91135" y="120898"/>
                  </a:cubicBezTo>
                  <a:cubicBezTo>
                    <a:pt x="91135" y="121778"/>
                    <a:pt x="90428" y="123374"/>
                    <a:pt x="88300" y="123374"/>
                  </a:cubicBezTo>
                  <a:cubicBezTo>
                    <a:pt x="84748" y="123374"/>
                    <a:pt x="70036" y="121961"/>
                    <a:pt x="65603" y="121605"/>
                  </a:cubicBezTo>
                  <a:cubicBezTo>
                    <a:pt x="64181" y="121430"/>
                    <a:pt x="61702" y="121247"/>
                    <a:pt x="61702" y="117531"/>
                  </a:cubicBezTo>
                  <a:cubicBezTo>
                    <a:pt x="61702" y="115045"/>
                    <a:pt x="64181" y="115045"/>
                    <a:pt x="66310" y="115045"/>
                  </a:cubicBezTo>
                  <a:cubicBezTo>
                    <a:pt x="74826" y="115045"/>
                    <a:pt x="74826" y="113808"/>
                    <a:pt x="74826" y="112386"/>
                  </a:cubicBezTo>
                  <a:cubicBezTo>
                    <a:pt x="74826" y="111147"/>
                    <a:pt x="74469" y="110083"/>
                    <a:pt x="74111" y="108487"/>
                  </a:cubicBezTo>
                  <a:lnTo>
                    <a:pt x="64006" y="68082"/>
                  </a:lnTo>
                  <a:cubicBezTo>
                    <a:pt x="60280" y="73933"/>
                    <a:pt x="54251" y="78539"/>
                    <a:pt x="45743" y="78539"/>
                  </a:cubicBezTo>
                  <a:cubicBezTo>
                    <a:pt x="23046" y="78539"/>
                    <a:pt x="0" y="53552"/>
                    <a:pt x="0" y="28032"/>
                  </a:cubicBezTo>
                  <a:cubicBezTo>
                    <a:pt x="0" y="10844"/>
                    <a:pt x="11519" y="-1384"/>
                    <a:pt x="26772" y="-1384"/>
                  </a:cubicBezTo>
                  <a:cubicBezTo>
                    <a:pt x="36345" y="-1384"/>
                    <a:pt x="44853" y="4110"/>
                    <a:pt x="51947" y="11017"/>
                  </a:cubicBezTo>
                  <a:cubicBezTo>
                    <a:pt x="55315" y="387"/>
                    <a:pt x="65603" y="-1384"/>
                    <a:pt x="70210" y="-1384"/>
                  </a:cubicBezTo>
                  <a:cubicBezTo>
                    <a:pt x="76598" y="-1384"/>
                    <a:pt x="81030" y="2515"/>
                    <a:pt x="84224" y="8009"/>
                  </a:cubicBezTo>
                  <a:cubicBezTo>
                    <a:pt x="88124" y="14916"/>
                    <a:pt x="90428" y="25016"/>
                    <a:pt x="90428" y="25731"/>
                  </a:cubicBezTo>
                  <a:cubicBezTo>
                    <a:pt x="90428" y="28032"/>
                    <a:pt x="88124" y="28032"/>
                    <a:pt x="87592" y="28032"/>
                  </a:cubicBezTo>
                  <a:cubicBezTo>
                    <a:pt x="85106" y="28032"/>
                    <a:pt x="84931" y="27327"/>
                    <a:pt x="83691" y="22538"/>
                  </a:cubicBezTo>
                  <a:cubicBezTo>
                    <a:pt x="81563" y="14035"/>
                    <a:pt x="78194" y="3579"/>
                    <a:pt x="70743" y="3579"/>
                  </a:cubicBezTo>
                  <a:cubicBezTo>
                    <a:pt x="66135" y="3579"/>
                    <a:pt x="64895" y="7477"/>
                    <a:pt x="64895" y="12257"/>
                  </a:cubicBezTo>
                  <a:cubicBezTo>
                    <a:pt x="64895" y="15631"/>
                    <a:pt x="65245" y="17219"/>
                    <a:pt x="65778" y="19530"/>
                  </a:cubicBezTo>
                  <a:lnTo>
                    <a:pt x="90428" y="118055"/>
                  </a:lnTo>
                  <a:close/>
                  <a:moveTo>
                    <a:pt x="52662" y="22538"/>
                  </a:moveTo>
                  <a:cubicBezTo>
                    <a:pt x="51414" y="17576"/>
                    <a:pt x="47514" y="14035"/>
                    <a:pt x="43614" y="10669"/>
                  </a:cubicBezTo>
                  <a:cubicBezTo>
                    <a:pt x="42016" y="9247"/>
                    <a:pt x="34930" y="3579"/>
                    <a:pt x="27304" y="3579"/>
                  </a:cubicBezTo>
                  <a:cubicBezTo>
                    <a:pt x="20742" y="3579"/>
                    <a:pt x="14355" y="8183"/>
                    <a:pt x="14355" y="20769"/>
                  </a:cubicBezTo>
                  <a:cubicBezTo>
                    <a:pt x="14355" y="30160"/>
                    <a:pt x="19503" y="49653"/>
                    <a:pt x="23578" y="56743"/>
                  </a:cubicBezTo>
                  <a:cubicBezTo>
                    <a:pt x="31737" y="70917"/>
                    <a:pt x="40777" y="73576"/>
                    <a:pt x="45743" y="73576"/>
                  </a:cubicBezTo>
                  <a:cubicBezTo>
                    <a:pt x="58151" y="73576"/>
                    <a:pt x="61528" y="60110"/>
                    <a:pt x="61528" y="58157"/>
                  </a:cubicBezTo>
                  <a:cubicBezTo>
                    <a:pt x="61528" y="57450"/>
                    <a:pt x="61170" y="56211"/>
                    <a:pt x="60995" y="55679"/>
                  </a:cubicBezTo>
                  <a:lnTo>
                    <a:pt x="52662" y="22538"/>
                  </a:lnTo>
                  <a:close/>
                  <a:moveTo>
                    <a:pt x="134207" y="40792"/>
                  </a:moveTo>
                  <a:cubicBezTo>
                    <a:pt x="139172" y="40792"/>
                    <a:pt x="153177" y="41150"/>
                    <a:pt x="162750" y="44515"/>
                  </a:cubicBezTo>
                  <a:cubicBezTo>
                    <a:pt x="175874" y="49121"/>
                    <a:pt x="178353" y="57625"/>
                    <a:pt x="178353" y="62944"/>
                  </a:cubicBezTo>
                  <a:cubicBezTo>
                    <a:pt x="178353" y="72694"/>
                    <a:pt x="168605" y="78539"/>
                    <a:pt x="156370" y="78539"/>
                  </a:cubicBezTo>
                  <a:cubicBezTo>
                    <a:pt x="135088" y="78539"/>
                    <a:pt x="106363" y="62237"/>
                    <a:pt x="106363" y="31931"/>
                  </a:cubicBezTo>
                  <a:cubicBezTo>
                    <a:pt x="106363" y="14035"/>
                    <a:pt x="117539" y="-1384"/>
                    <a:pt x="138282" y="-1384"/>
                  </a:cubicBezTo>
                  <a:cubicBezTo>
                    <a:pt x="168247" y="-1384"/>
                    <a:pt x="182253" y="16155"/>
                    <a:pt x="182253" y="18639"/>
                  </a:cubicBezTo>
                  <a:cubicBezTo>
                    <a:pt x="182253" y="19703"/>
                    <a:pt x="180665" y="21649"/>
                    <a:pt x="179242" y="21649"/>
                  </a:cubicBezTo>
                  <a:cubicBezTo>
                    <a:pt x="178177" y="21649"/>
                    <a:pt x="177820" y="21301"/>
                    <a:pt x="176406" y="19878"/>
                  </a:cubicBezTo>
                  <a:cubicBezTo>
                    <a:pt x="162575" y="3579"/>
                    <a:pt x="141825" y="3579"/>
                    <a:pt x="138640" y="3579"/>
                  </a:cubicBezTo>
                  <a:cubicBezTo>
                    <a:pt x="127994" y="3579"/>
                    <a:pt x="120908" y="10669"/>
                    <a:pt x="120908" y="25016"/>
                  </a:cubicBezTo>
                  <a:cubicBezTo>
                    <a:pt x="120908" y="27500"/>
                    <a:pt x="120908" y="31042"/>
                    <a:pt x="123037" y="40792"/>
                  </a:cubicBezTo>
                  <a:lnTo>
                    <a:pt x="134207" y="40792"/>
                  </a:lnTo>
                  <a:close/>
                  <a:moveTo>
                    <a:pt x="124451" y="45754"/>
                  </a:moveTo>
                  <a:cubicBezTo>
                    <a:pt x="131720" y="71447"/>
                    <a:pt x="151406" y="73576"/>
                    <a:pt x="156370" y="73576"/>
                  </a:cubicBezTo>
                  <a:cubicBezTo>
                    <a:pt x="164172" y="73576"/>
                    <a:pt x="170734" y="69678"/>
                    <a:pt x="170734" y="62944"/>
                  </a:cubicBezTo>
                  <a:cubicBezTo>
                    <a:pt x="170734" y="45754"/>
                    <a:pt x="140768" y="45754"/>
                    <a:pt x="133142" y="45754"/>
                  </a:cubicBezTo>
                  <a:lnTo>
                    <a:pt x="124451" y="45754"/>
                  </a:lnTo>
                  <a:close/>
                  <a:moveTo>
                    <a:pt x="268235" y="68264"/>
                  </a:moveTo>
                  <a:cubicBezTo>
                    <a:pt x="261855" y="67200"/>
                    <a:pt x="259193" y="62237"/>
                    <a:pt x="259193" y="58339"/>
                  </a:cubicBezTo>
                  <a:cubicBezTo>
                    <a:pt x="259193" y="53552"/>
                    <a:pt x="262920" y="51781"/>
                    <a:pt x="266105" y="51781"/>
                  </a:cubicBezTo>
                  <a:cubicBezTo>
                    <a:pt x="270007" y="51781"/>
                    <a:pt x="276218" y="54615"/>
                    <a:pt x="276218" y="63120"/>
                  </a:cubicBezTo>
                  <a:cubicBezTo>
                    <a:pt x="276218" y="75172"/>
                    <a:pt x="262389" y="78539"/>
                    <a:pt x="252807" y="78539"/>
                  </a:cubicBezTo>
                  <a:cubicBezTo>
                    <a:pt x="226210" y="78539"/>
                    <a:pt x="201567" y="54083"/>
                    <a:pt x="201567" y="29447"/>
                  </a:cubicBezTo>
                  <a:cubicBezTo>
                    <a:pt x="201567" y="14209"/>
                    <a:pt x="212205" y="-1384"/>
                    <a:pt x="234369" y="-1384"/>
                  </a:cubicBezTo>
                  <a:cubicBezTo>
                    <a:pt x="264333" y="-1384"/>
                    <a:pt x="278340" y="16155"/>
                    <a:pt x="278340" y="18639"/>
                  </a:cubicBezTo>
                  <a:cubicBezTo>
                    <a:pt x="278340" y="19703"/>
                    <a:pt x="276752" y="21649"/>
                    <a:pt x="275328" y="21649"/>
                  </a:cubicBezTo>
                  <a:cubicBezTo>
                    <a:pt x="274265" y="21649"/>
                    <a:pt x="273907" y="21301"/>
                    <a:pt x="272493" y="19878"/>
                  </a:cubicBezTo>
                  <a:cubicBezTo>
                    <a:pt x="258662" y="3579"/>
                    <a:pt x="237911" y="3579"/>
                    <a:pt x="234726" y="3579"/>
                  </a:cubicBezTo>
                  <a:cubicBezTo>
                    <a:pt x="221960" y="3579"/>
                    <a:pt x="216280" y="12257"/>
                    <a:pt x="216280" y="23245"/>
                  </a:cubicBezTo>
                  <a:cubicBezTo>
                    <a:pt x="216280" y="28391"/>
                    <a:pt x="218766" y="47701"/>
                    <a:pt x="227990" y="59936"/>
                  </a:cubicBezTo>
                  <a:cubicBezTo>
                    <a:pt x="234726" y="68614"/>
                    <a:pt x="243940" y="73576"/>
                    <a:pt x="252807" y="73576"/>
                  </a:cubicBezTo>
                  <a:cubicBezTo>
                    <a:pt x="255293" y="73576"/>
                    <a:pt x="263802" y="73226"/>
                    <a:pt x="268235" y="68264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520" name="任意多边形: 形状 1519">
              <a:extLst>
                <a:ext uri="{FF2B5EF4-FFF2-40B4-BE49-F238E27FC236}">
                  <a16:creationId xmlns:a16="http://schemas.microsoft.com/office/drawing/2014/main" id="{6B13EAD8-F6EF-F414-4EEB-19FB2163CEB1}"/>
                </a:ext>
              </a:extLst>
            </p:cNvPr>
            <p:cNvSpPr/>
            <p:nvPr>
              <p:custDataLst>
                <p:tags r:id="rId73"/>
              </p:custDataLst>
            </p:nvPr>
          </p:nvSpPr>
          <p:spPr>
            <a:xfrm flipV="1">
              <a:off x="10356917" y="-13449455"/>
              <a:ext cx="73762" cy="13649"/>
            </a:xfrm>
            <a:custGeom>
              <a:avLst/>
              <a:gdLst>
                <a:gd name="connsiteX0" fmla="*/ 73762 w 73762"/>
                <a:gd name="connsiteY0" fmla="*/ 5363 h 13649"/>
                <a:gd name="connsiteX1" fmla="*/ 64896 w 73762"/>
                <a:gd name="connsiteY1" fmla="*/ 12272 h 13649"/>
                <a:gd name="connsiteX2" fmla="*/ 8866 w 73762"/>
                <a:gd name="connsiteY2" fmla="*/ 12272 h 13649"/>
                <a:gd name="connsiteX3" fmla="*/ 0 w 73762"/>
                <a:gd name="connsiteY3" fmla="*/ 5539 h 13649"/>
                <a:gd name="connsiteX4" fmla="*/ 8866 w 73762"/>
                <a:gd name="connsiteY4" fmla="*/ -1378 h 13649"/>
                <a:gd name="connsiteX5" fmla="*/ 64896 w 73762"/>
                <a:gd name="connsiteY5" fmla="*/ -1378 h 13649"/>
                <a:gd name="connsiteX6" fmla="*/ 73762 w 73762"/>
                <a:gd name="connsiteY6" fmla="*/ 5363 h 13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762" h="13649">
                  <a:moveTo>
                    <a:pt x="73762" y="5363"/>
                  </a:moveTo>
                  <a:cubicBezTo>
                    <a:pt x="73762" y="12272"/>
                    <a:pt x="67025" y="12272"/>
                    <a:pt x="64896" y="12272"/>
                  </a:cubicBezTo>
                  <a:lnTo>
                    <a:pt x="8866" y="12272"/>
                  </a:lnTo>
                  <a:cubicBezTo>
                    <a:pt x="6919" y="12272"/>
                    <a:pt x="0" y="12272"/>
                    <a:pt x="0" y="5539"/>
                  </a:cubicBezTo>
                  <a:cubicBezTo>
                    <a:pt x="0" y="-1378"/>
                    <a:pt x="6737" y="-1378"/>
                    <a:pt x="8866" y="-1378"/>
                  </a:cubicBezTo>
                  <a:lnTo>
                    <a:pt x="64896" y="-1378"/>
                  </a:lnTo>
                  <a:cubicBezTo>
                    <a:pt x="66850" y="-1378"/>
                    <a:pt x="73762" y="-1378"/>
                    <a:pt x="73762" y="5363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521" name="任意多边形: 形状 1520">
              <a:extLst>
                <a:ext uri="{FF2B5EF4-FFF2-40B4-BE49-F238E27FC236}">
                  <a16:creationId xmlns:a16="http://schemas.microsoft.com/office/drawing/2014/main" id="{FD4573C5-D605-4B91-D3EE-7DB942360BA8}"/>
                </a:ext>
              </a:extLst>
            </p:cNvPr>
            <p:cNvSpPr/>
            <p:nvPr>
              <p:custDataLst>
                <p:tags r:id="rId74"/>
              </p:custDataLst>
            </p:nvPr>
          </p:nvSpPr>
          <p:spPr>
            <a:xfrm flipV="1">
              <a:off x="10453539" y="-13537531"/>
              <a:ext cx="184211" cy="79922"/>
            </a:xfrm>
            <a:custGeom>
              <a:avLst/>
              <a:gdLst>
                <a:gd name="connsiteX0" fmla="*/ 63832 w 184211"/>
                <a:gd name="connsiteY0" fmla="*/ 67020 h 79922"/>
                <a:gd name="connsiteX1" fmla="*/ 56380 w 184211"/>
                <a:gd name="connsiteY1" fmla="*/ 58691 h 79922"/>
                <a:gd name="connsiteX2" fmla="*/ 62235 w 184211"/>
                <a:gd name="connsiteY2" fmla="*/ 53021 h 79922"/>
                <a:gd name="connsiteX3" fmla="*/ 70743 w 184211"/>
                <a:gd name="connsiteY3" fmla="*/ 63121 h 79922"/>
                <a:gd name="connsiteX4" fmla="*/ 47165 w 184211"/>
                <a:gd name="connsiteY4" fmla="*/ 78541 h 79922"/>
                <a:gd name="connsiteX5" fmla="*/ 14538 w 184211"/>
                <a:gd name="connsiteY5" fmla="*/ 52665 h 79922"/>
                <a:gd name="connsiteX6" fmla="*/ 20742 w 184211"/>
                <a:gd name="connsiteY6" fmla="*/ 39730 h 79922"/>
                <a:gd name="connsiteX7" fmla="*/ 40777 w 184211"/>
                <a:gd name="connsiteY7" fmla="*/ 33355 h 79922"/>
                <a:gd name="connsiteX8" fmla="*/ 55856 w 184211"/>
                <a:gd name="connsiteY8" fmla="*/ 21651 h 79922"/>
                <a:gd name="connsiteX9" fmla="*/ 46458 w 184211"/>
                <a:gd name="connsiteY9" fmla="*/ 7479 h 79922"/>
                <a:gd name="connsiteX10" fmla="*/ 28726 w 184211"/>
                <a:gd name="connsiteY10" fmla="*/ 3580 h 79922"/>
                <a:gd name="connsiteX11" fmla="*/ 7444 w 184211"/>
                <a:gd name="connsiteY11" fmla="*/ 11019 h 79922"/>
                <a:gd name="connsiteX12" fmla="*/ 17199 w 184211"/>
                <a:gd name="connsiteY12" fmla="*/ 21119 h 79922"/>
                <a:gd name="connsiteX13" fmla="*/ 10280 w 184211"/>
                <a:gd name="connsiteY13" fmla="*/ 27677 h 79922"/>
                <a:gd name="connsiteX14" fmla="*/ 0 w 184211"/>
                <a:gd name="connsiteY14" fmla="*/ 15808 h 79922"/>
                <a:gd name="connsiteX15" fmla="*/ 28544 w 184211"/>
                <a:gd name="connsiteY15" fmla="*/ -1382 h 79922"/>
                <a:gd name="connsiteX16" fmla="*/ 67200 w 184211"/>
                <a:gd name="connsiteY16" fmla="*/ 27860 h 79922"/>
                <a:gd name="connsiteX17" fmla="*/ 42732 w 184211"/>
                <a:gd name="connsiteY17" fmla="*/ 48591 h 79922"/>
                <a:gd name="connsiteX18" fmla="*/ 35638 w 184211"/>
                <a:gd name="connsiteY18" fmla="*/ 50011 h 79922"/>
                <a:gd name="connsiteX19" fmla="*/ 25882 w 184211"/>
                <a:gd name="connsiteY19" fmla="*/ 58872 h 79922"/>
                <a:gd name="connsiteX20" fmla="*/ 32977 w 184211"/>
                <a:gd name="connsiteY20" fmla="*/ 70211 h 79922"/>
                <a:gd name="connsiteX21" fmla="*/ 46990 w 184211"/>
                <a:gd name="connsiteY21" fmla="*/ 73578 h 79922"/>
                <a:gd name="connsiteX22" fmla="*/ 63832 w 184211"/>
                <a:gd name="connsiteY22" fmla="*/ 67020 h 79922"/>
                <a:gd name="connsiteX23" fmla="*/ 157789 w 184211"/>
                <a:gd name="connsiteY23" fmla="*/ 68084 h 79922"/>
                <a:gd name="connsiteX24" fmla="*/ 139526 w 184211"/>
                <a:gd name="connsiteY24" fmla="*/ 78541 h 79922"/>
                <a:gd name="connsiteX25" fmla="*/ 93783 w 184211"/>
                <a:gd name="connsiteY25" fmla="*/ 28034 h 79922"/>
                <a:gd name="connsiteX26" fmla="*/ 120555 w 184211"/>
                <a:gd name="connsiteY26" fmla="*/ -1382 h 79922"/>
                <a:gd name="connsiteX27" fmla="*/ 145730 w 184211"/>
                <a:gd name="connsiteY27" fmla="*/ 11019 h 79922"/>
                <a:gd name="connsiteX28" fmla="*/ 163993 w 184211"/>
                <a:gd name="connsiteY28" fmla="*/ -1382 h 79922"/>
                <a:gd name="connsiteX29" fmla="*/ 178007 w 184211"/>
                <a:gd name="connsiteY29" fmla="*/ 8011 h 79922"/>
                <a:gd name="connsiteX30" fmla="*/ 184211 w 184211"/>
                <a:gd name="connsiteY30" fmla="*/ 25733 h 79922"/>
                <a:gd name="connsiteX31" fmla="*/ 181375 w 184211"/>
                <a:gd name="connsiteY31" fmla="*/ 28034 h 79922"/>
                <a:gd name="connsiteX32" fmla="*/ 177474 w 184211"/>
                <a:gd name="connsiteY32" fmla="*/ 22540 h 79922"/>
                <a:gd name="connsiteX33" fmla="*/ 164526 w 184211"/>
                <a:gd name="connsiteY33" fmla="*/ 3580 h 79922"/>
                <a:gd name="connsiteX34" fmla="*/ 158679 w 184211"/>
                <a:gd name="connsiteY34" fmla="*/ 12258 h 79922"/>
                <a:gd name="connsiteX35" fmla="*/ 161332 w 184211"/>
                <a:gd name="connsiteY35" fmla="*/ 26265 h 79922"/>
                <a:gd name="connsiteX36" fmla="*/ 165233 w 184211"/>
                <a:gd name="connsiteY36" fmla="*/ 42216 h 79922"/>
                <a:gd name="connsiteX37" fmla="*/ 168784 w 184211"/>
                <a:gd name="connsiteY37" fmla="*/ 55681 h 79922"/>
                <a:gd name="connsiteX38" fmla="*/ 171977 w 184211"/>
                <a:gd name="connsiteY38" fmla="*/ 69504 h 79922"/>
                <a:gd name="connsiteX39" fmla="*/ 165948 w 184211"/>
                <a:gd name="connsiteY39" fmla="*/ 75174 h 79922"/>
                <a:gd name="connsiteX40" fmla="*/ 157789 w 184211"/>
                <a:gd name="connsiteY40" fmla="*/ 68084 h 79922"/>
                <a:gd name="connsiteX41" fmla="*/ 146445 w 184211"/>
                <a:gd name="connsiteY41" fmla="*/ 22540 h 79922"/>
                <a:gd name="connsiteX42" fmla="*/ 137397 w 184211"/>
                <a:gd name="connsiteY42" fmla="*/ 10670 h 79922"/>
                <a:gd name="connsiteX43" fmla="*/ 121087 w 184211"/>
                <a:gd name="connsiteY43" fmla="*/ 3580 h 79922"/>
                <a:gd name="connsiteX44" fmla="*/ 108138 w 184211"/>
                <a:gd name="connsiteY44" fmla="*/ 20770 h 79922"/>
                <a:gd name="connsiteX45" fmla="*/ 117362 w 184211"/>
                <a:gd name="connsiteY45" fmla="*/ 56745 h 79922"/>
                <a:gd name="connsiteX46" fmla="*/ 139526 w 184211"/>
                <a:gd name="connsiteY46" fmla="*/ 73578 h 79922"/>
                <a:gd name="connsiteX47" fmla="*/ 155311 w 184211"/>
                <a:gd name="connsiteY47" fmla="*/ 58159 h 79922"/>
                <a:gd name="connsiteX48" fmla="*/ 154779 w 184211"/>
                <a:gd name="connsiteY48" fmla="*/ 55681 h 79922"/>
                <a:gd name="connsiteX49" fmla="*/ 146445 w 184211"/>
                <a:gd name="connsiteY49" fmla="*/ 22540 h 79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84211" h="79922">
                  <a:moveTo>
                    <a:pt x="63832" y="67020"/>
                  </a:moveTo>
                  <a:cubicBezTo>
                    <a:pt x="59224" y="65955"/>
                    <a:pt x="56380" y="62239"/>
                    <a:pt x="56380" y="58691"/>
                  </a:cubicBezTo>
                  <a:cubicBezTo>
                    <a:pt x="56380" y="54617"/>
                    <a:pt x="59931" y="53021"/>
                    <a:pt x="62235" y="53021"/>
                  </a:cubicBezTo>
                  <a:cubicBezTo>
                    <a:pt x="64006" y="53021"/>
                    <a:pt x="70743" y="54085"/>
                    <a:pt x="70743" y="63121"/>
                  </a:cubicBezTo>
                  <a:cubicBezTo>
                    <a:pt x="70743" y="74642"/>
                    <a:pt x="57977" y="78541"/>
                    <a:pt x="47165" y="78541"/>
                  </a:cubicBezTo>
                  <a:cubicBezTo>
                    <a:pt x="19504" y="78541"/>
                    <a:pt x="14538" y="58159"/>
                    <a:pt x="14538" y="52665"/>
                  </a:cubicBezTo>
                  <a:cubicBezTo>
                    <a:pt x="14538" y="46114"/>
                    <a:pt x="18264" y="41858"/>
                    <a:pt x="20742" y="39730"/>
                  </a:cubicBezTo>
                  <a:cubicBezTo>
                    <a:pt x="25350" y="36190"/>
                    <a:pt x="28544" y="35475"/>
                    <a:pt x="40777" y="33355"/>
                  </a:cubicBezTo>
                  <a:cubicBezTo>
                    <a:pt x="44504" y="32640"/>
                    <a:pt x="55856" y="30512"/>
                    <a:pt x="55856" y="21651"/>
                  </a:cubicBezTo>
                  <a:cubicBezTo>
                    <a:pt x="55856" y="18641"/>
                    <a:pt x="53902" y="11909"/>
                    <a:pt x="46458" y="7479"/>
                  </a:cubicBezTo>
                  <a:cubicBezTo>
                    <a:pt x="39539" y="3580"/>
                    <a:pt x="30847" y="3580"/>
                    <a:pt x="28726" y="3580"/>
                  </a:cubicBezTo>
                  <a:cubicBezTo>
                    <a:pt x="21632" y="3580"/>
                    <a:pt x="11528" y="5176"/>
                    <a:pt x="7444" y="11019"/>
                  </a:cubicBezTo>
                  <a:cubicBezTo>
                    <a:pt x="13299" y="11726"/>
                    <a:pt x="17199" y="16157"/>
                    <a:pt x="17199" y="21119"/>
                  </a:cubicBezTo>
                  <a:cubicBezTo>
                    <a:pt x="17199" y="25550"/>
                    <a:pt x="14005" y="27677"/>
                    <a:pt x="10280" y="27677"/>
                  </a:cubicBezTo>
                  <a:cubicBezTo>
                    <a:pt x="5140" y="27677"/>
                    <a:pt x="0" y="23604"/>
                    <a:pt x="0" y="15808"/>
                  </a:cubicBezTo>
                  <a:cubicBezTo>
                    <a:pt x="0" y="5176"/>
                    <a:pt x="11344" y="-1382"/>
                    <a:pt x="28544" y="-1382"/>
                  </a:cubicBezTo>
                  <a:cubicBezTo>
                    <a:pt x="61171" y="-1382"/>
                    <a:pt x="67200" y="20944"/>
                    <a:pt x="67200" y="27860"/>
                  </a:cubicBezTo>
                  <a:cubicBezTo>
                    <a:pt x="67200" y="44160"/>
                    <a:pt x="49294" y="47352"/>
                    <a:pt x="42732" y="48591"/>
                  </a:cubicBezTo>
                  <a:cubicBezTo>
                    <a:pt x="41135" y="48948"/>
                    <a:pt x="36702" y="49655"/>
                    <a:pt x="35638" y="50011"/>
                  </a:cubicBezTo>
                  <a:cubicBezTo>
                    <a:pt x="29076" y="51250"/>
                    <a:pt x="25882" y="54975"/>
                    <a:pt x="25882" y="58872"/>
                  </a:cubicBezTo>
                  <a:cubicBezTo>
                    <a:pt x="25882" y="62946"/>
                    <a:pt x="29076" y="67733"/>
                    <a:pt x="32977" y="70211"/>
                  </a:cubicBezTo>
                  <a:cubicBezTo>
                    <a:pt x="37767" y="73228"/>
                    <a:pt x="43971" y="73578"/>
                    <a:pt x="46990" y="73578"/>
                  </a:cubicBezTo>
                  <a:cubicBezTo>
                    <a:pt x="50708" y="73578"/>
                    <a:pt x="59931" y="73046"/>
                    <a:pt x="63832" y="67020"/>
                  </a:cubicBezTo>
                  <a:close/>
                  <a:moveTo>
                    <a:pt x="157789" y="68084"/>
                  </a:moveTo>
                  <a:cubicBezTo>
                    <a:pt x="154063" y="73935"/>
                    <a:pt x="148034" y="78541"/>
                    <a:pt x="139526" y="78541"/>
                  </a:cubicBezTo>
                  <a:cubicBezTo>
                    <a:pt x="116829" y="78541"/>
                    <a:pt x="93783" y="53553"/>
                    <a:pt x="93783" y="28034"/>
                  </a:cubicBezTo>
                  <a:cubicBezTo>
                    <a:pt x="93783" y="10846"/>
                    <a:pt x="105302" y="-1382"/>
                    <a:pt x="120555" y="-1382"/>
                  </a:cubicBezTo>
                  <a:cubicBezTo>
                    <a:pt x="130128" y="-1382"/>
                    <a:pt x="138636" y="4112"/>
                    <a:pt x="145730" y="11019"/>
                  </a:cubicBezTo>
                  <a:cubicBezTo>
                    <a:pt x="149098" y="389"/>
                    <a:pt x="159386" y="-1382"/>
                    <a:pt x="163993" y="-1382"/>
                  </a:cubicBezTo>
                  <a:cubicBezTo>
                    <a:pt x="170381" y="-1382"/>
                    <a:pt x="174813" y="2516"/>
                    <a:pt x="178007" y="8011"/>
                  </a:cubicBezTo>
                  <a:cubicBezTo>
                    <a:pt x="181908" y="14918"/>
                    <a:pt x="184211" y="25018"/>
                    <a:pt x="184211" y="25733"/>
                  </a:cubicBezTo>
                  <a:cubicBezTo>
                    <a:pt x="184211" y="28034"/>
                    <a:pt x="181908" y="28034"/>
                    <a:pt x="181375" y="28034"/>
                  </a:cubicBezTo>
                  <a:cubicBezTo>
                    <a:pt x="178889" y="28034"/>
                    <a:pt x="178714" y="27329"/>
                    <a:pt x="177474" y="22540"/>
                  </a:cubicBezTo>
                  <a:cubicBezTo>
                    <a:pt x="175346" y="14037"/>
                    <a:pt x="171977" y="3580"/>
                    <a:pt x="164526" y="3580"/>
                  </a:cubicBezTo>
                  <a:cubicBezTo>
                    <a:pt x="159918" y="3580"/>
                    <a:pt x="158679" y="7479"/>
                    <a:pt x="158679" y="12258"/>
                  </a:cubicBezTo>
                  <a:cubicBezTo>
                    <a:pt x="158679" y="15276"/>
                    <a:pt x="160093" y="21651"/>
                    <a:pt x="161332" y="26265"/>
                  </a:cubicBezTo>
                  <a:cubicBezTo>
                    <a:pt x="162580" y="31044"/>
                    <a:pt x="164351" y="38309"/>
                    <a:pt x="165233" y="42216"/>
                  </a:cubicBezTo>
                  <a:lnTo>
                    <a:pt x="168784" y="55681"/>
                  </a:lnTo>
                  <a:cubicBezTo>
                    <a:pt x="169848" y="60287"/>
                    <a:pt x="171977" y="68616"/>
                    <a:pt x="171977" y="69504"/>
                  </a:cubicBezTo>
                  <a:cubicBezTo>
                    <a:pt x="171977" y="73403"/>
                    <a:pt x="168784" y="75174"/>
                    <a:pt x="165948" y="75174"/>
                  </a:cubicBezTo>
                  <a:cubicBezTo>
                    <a:pt x="162929" y="75174"/>
                    <a:pt x="158854" y="73046"/>
                    <a:pt x="157789" y="68084"/>
                  </a:cubicBezTo>
                  <a:close/>
                  <a:moveTo>
                    <a:pt x="146445" y="22540"/>
                  </a:moveTo>
                  <a:cubicBezTo>
                    <a:pt x="145198" y="17577"/>
                    <a:pt x="141297" y="14037"/>
                    <a:pt x="137397" y="10670"/>
                  </a:cubicBezTo>
                  <a:cubicBezTo>
                    <a:pt x="135800" y="9248"/>
                    <a:pt x="128713" y="3580"/>
                    <a:pt x="121087" y="3580"/>
                  </a:cubicBezTo>
                  <a:cubicBezTo>
                    <a:pt x="114525" y="3580"/>
                    <a:pt x="108138" y="8184"/>
                    <a:pt x="108138" y="20770"/>
                  </a:cubicBezTo>
                  <a:cubicBezTo>
                    <a:pt x="108138" y="30162"/>
                    <a:pt x="113286" y="49655"/>
                    <a:pt x="117362" y="56745"/>
                  </a:cubicBezTo>
                  <a:cubicBezTo>
                    <a:pt x="125520" y="70919"/>
                    <a:pt x="134560" y="73578"/>
                    <a:pt x="139526" y="73578"/>
                  </a:cubicBezTo>
                  <a:cubicBezTo>
                    <a:pt x="151934" y="73578"/>
                    <a:pt x="155311" y="60111"/>
                    <a:pt x="155311" y="58159"/>
                  </a:cubicBezTo>
                  <a:cubicBezTo>
                    <a:pt x="155311" y="57452"/>
                    <a:pt x="154953" y="56213"/>
                    <a:pt x="154779" y="55681"/>
                  </a:cubicBezTo>
                  <a:lnTo>
                    <a:pt x="146445" y="22540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522" name="任意多边形: 形状 1521">
              <a:extLst>
                <a:ext uri="{FF2B5EF4-FFF2-40B4-BE49-F238E27FC236}">
                  <a16:creationId xmlns:a16="http://schemas.microsoft.com/office/drawing/2014/main" id="{B99D2064-A70B-B14A-2FBD-125C17143C62}"/>
                </a:ext>
              </a:extLst>
            </p:cNvPr>
            <p:cNvSpPr/>
            <p:nvPr>
              <p:custDataLst>
                <p:tags r:id="rId75"/>
              </p:custDataLst>
            </p:nvPr>
          </p:nvSpPr>
          <p:spPr>
            <a:xfrm flipV="1">
              <a:off x="10656507" y="-13449455"/>
              <a:ext cx="73762" cy="13649"/>
            </a:xfrm>
            <a:custGeom>
              <a:avLst/>
              <a:gdLst>
                <a:gd name="connsiteX0" fmla="*/ 73762 w 73762"/>
                <a:gd name="connsiteY0" fmla="*/ 5363 h 13649"/>
                <a:gd name="connsiteX1" fmla="*/ 64896 w 73762"/>
                <a:gd name="connsiteY1" fmla="*/ 12272 h 13649"/>
                <a:gd name="connsiteX2" fmla="*/ 8866 w 73762"/>
                <a:gd name="connsiteY2" fmla="*/ 12272 h 13649"/>
                <a:gd name="connsiteX3" fmla="*/ 0 w 73762"/>
                <a:gd name="connsiteY3" fmla="*/ 5539 h 13649"/>
                <a:gd name="connsiteX4" fmla="*/ 8866 w 73762"/>
                <a:gd name="connsiteY4" fmla="*/ -1378 h 13649"/>
                <a:gd name="connsiteX5" fmla="*/ 64896 w 73762"/>
                <a:gd name="connsiteY5" fmla="*/ -1378 h 13649"/>
                <a:gd name="connsiteX6" fmla="*/ 73762 w 73762"/>
                <a:gd name="connsiteY6" fmla="*/ 5363 h 13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762" h="13649">
                  <a:moveTo>
                    <a:pt x="73762" y="5363"/>
                  </a:moveTo>
                  <a:cubicBezTo>
                    <a:pt x="73762" y="12272"/>
                    <a:pt x="67025" y="12272"/>
                    <a:pt x="64896" y="12272"/>
                  </a:cubicBezTo>
                  <a:lnTo>
                    <a:pt x="8866" y="12272"/>
                  </a:lnTo>
                  <a:cubicBezTo>
                    <a:pt x="6919" y="12272"/>
                    <a:pt x="0" y="12272"/>
                    <a:pt x="0" y="5539"/>
                  </a:cubicBezTo>
                  <a:cubicBezTo>
                    <a:pt x="0" y="-1378"/>
                    <a:pt x="6737" y="-1378"/>
                    <a:pt x="8866" y="-1378"/>
                  </a:cubicBezTo>
                  <a:lnTo>
                    <a:pt x="64896" y="-1378"/>
                  </a:lnTo>
                  <a:cubicBezTo>
                    <a:pt x="66850" y="-1378"/>
                    <a:pt x="73762" y="-1378"/>
                    <a:pt x="73762" y="5363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523" name="任意多边形: 形状 1522">
              <a:extLst>
                <a:ext uri="{FF2B5EF4-FFF2-40B4-BE49-F238E27FC236}">
                  <a16:creationId xmlns:a16="http://schemas.microsoft.com/office/drawing/2014/main" id="{380B1AA3-9121-40EF-4D53-DE715D6BB13F}"/>
                </a:ext>
              </a:extLst>
            </p:cNvPr>
            <p:cNvSpPr/>
            <p:nvPr>
              <p:custDataLst>
                <p:tags r:id="rId76"/>
              </p:custDataLst>
            </p:nvPr>
          </p:nvSpPr>
          <p:spPr>
            <a:xfrm flipV="1">
              <a:off x="10751532" y="-13582367"/>
              <a:ext cx="39720" cy="124758"/>
            </a:xfrm>
            <a:custGeom>
              <a:avLst/>
              <a:gdLst>
                <a:gd name="connsiteX0" fmla="*/ 39006 w 39720"/>
                <a:gd name="connsiteY0" fmla="*/ 118055 h 124758"/>
                <a:gd name="connsiteX1" fmla="*/ 39721 w 39720"/>
                <a:gd name="connsiteY1" fmla="*/ 120898 h 124758"/>
                <a:gd name="connsiteX2" fmla="*/ 36877 w 39720"/>
                <a:gd name="connsiteY2" fmla="*/ 123374 h 124758"/>
                <a:gd name="connsiteX3" fmla="*/ 14181 w 39720"/>
                <a:gd name="connsiteY3" fmla="*/ 121605 h 124758"/>
                <a:gd name="connsiteX4" fmla="*/ 10462 w 39720"/>
                <a:gd name="connsiteY4" fmla="*/ 117531 h 124758"/>
                <a:gd name="connsiteX5" fmla="*/ 14895 w 39720"/>
                <a:gd name="connsiteY5" fmla="*/ 115045 h 124758"/>
                <a:gd name="connsiteX6" fmla="*/ 23403 w 39720"/>
                <a:gd name="connsiteY6" fmla="*/ 112386 h 124758"/>
                <a:gd name="connsiteX7" fmla="*/ 22697 w 39720"/>
                <a:gd name="connsiteY7" fmla="*/ 108487 h 124758"/>
                <a:gd name="connsiteX8" fmla="*/ 708 w 39720"/>
                <a:gd name="connsiteY8" fmla="*/ 20942 h 124758"/>
                <a:gd name="connsiteX9" fmla="*/ 0 w 39720"/>
                <a:gd name="connsiteY9" fmla="*/ 15448 h 124758"/>
                <a:gd name="connsiteX10" fmla="*/ 18613 w 39720"/>
                <a:gd name="connsiteY10" fmla="*/ -1384 h 124758"/>
                <a:gd name="connsiteX11" fmla="*/ 32801 w 39720"/>
                <a:gd name="connsiteY11" fmla="*/ 8009 h 124758"/>
                <a:gd name="connsiteX12" fmla="*/ 39006 w 39720"/>
                <a:gd name="connsiteY12" fmla="*/ 25731 h 124758"/>
                <a:gd name="connsiteX13" fmla="*/ 36170 w 39720"/>
                <a:gd name="connsiteY13" fmla="*/ 28032 h 124758"/>
                <a:gd name="connsiteX14" fmla="*/ 32627 w 39720"/>
                <a:gd name="connsiteY14" fmla="*/ 23777 h 124758"/>
                <a:gd name="connsiteX15" fmla="*/ 19328 w 39720"/>
                <a:gd name="connsiteY15" fmla="*/ 3579 h 124758"/>
                <a:gd name="connsiteX16" fmla="*/ 13299 w 39720"/>
                <a:gd name="connsiteY16" fmla="*/ 12257 h 124758"/>
                <a:gd name="connsiteX17" fmla="*/ 14363 w 39720"/>
                <a:gd name="connsiteY17" fmla="*/ 19530 h 124758"/>
                <a:gd name="connsiteX18" fmla="*/ 39006 w 39720"/>
                <a:gd name="connsiteY18" fmla="*/ 118055 h 124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9720" h="124758">
                  <a:moveTo>
                    <a:pt x="39006" y="118055"/>
                  </a:moveTo>
                  <a:cubicBezTo>
                    <a:pt x="39189" y="118412"/>
                    <a:pt x="39721" y="120715"/>
                    <a:pt x="39721" y="120898"/>
                  </a:cubicBezTo>
                  <a:cubicBezTo>
                    <a:pt x="39721" y="121778"/>
                    <a:pt x="39006" y="123374"/>
                    <a:pt x="36877" y="123374"/>
                  </a:cubicBezTo>
                  <a:cubicBezTo>
                    <a:pt x="33334" y="123374"/>
                    <a:pt x="18613" y="121961"/>
                    <a:pt x="14181" y="121605"/>
                  </a:cubicBezTo>
                  <a:cubicBezTo>
                    <a:pt x="12941" y="121430"/>
                    <a:pt x="10462" y="121247"/>
                    <a:pt x="10462" y="117531"/>
                  </a:cubicBezTo>
                  <a:cubicBezTo>
                    <a:pt x="10462" y="115045"/>
                    <a:pt x="12941" y="115045"/>
                    <a:pt x="14895" y="115045"/>
                  </a:cubicBezTo>
                  <a:cubicBezTo>
                    <a:pt x="23403" y="115045"/>
                    <a:pt x="23403" y="113808"/>
                    <a:pt x="23403" y="112386"/>
                  </a:cubicBezTo>
                  <a:cubicBezTo>
                    <a:pt x="23403" y="111147"/>
                    <a:pt x="23046" y="110083"/>
                    <a:pt x="22697" y="108487"/>
                  </a:cubicBezTo>
                  <a:lnTo>
                    <a:pt x="708" y="20942"/>
                  </a:lnTo>
                  <a:cubicBezTo>
                    <a:pt x="175" y="19171"/>
                    <a:pt x="0" y="17219"/>
                    <a:pt x="0" y="15448"/>
                  </a:cubicBezTo>
                  <a:cubicBezTo>
                    <a:pt x="0" y="4110"/>
                    <a:pt x="10105" y="-1384"/>
                    <a:pt x="18613" y="-1384"/>
                  </a:cubicBezTo>
                  <a:cubicBezTo>
                    <a:pt x="22871" y="-1384"/>
                    <a:pt x="28194" y="29"/>
                    <a:pt x="32801" y="8009"/>
                  </a:cubicBezTo>
                  <a:cubicBezTo>
                    <a:pt x="36528" y="14567"/>
                    <a:pt x="39006" y="25016"/>
                    <a:pt x="39006" y="25731"/>
                  </a:cubicBezTo>
                  <a:cubicBezTo>
                    <a:pt x="39006" y="28032"/>
                    <a:pt x="36702" y="28032"/>
                    <a:pt x="36170" y="28032"/>
                  </a:cubicBezTo>
                  <a:cubicBezTo>
                    <a:pt x="33691" y="28032"/>
                    <a:pt x="33334" y="26969"/>
                    <a:pt x="32627" y="23777"/>
                  </a:cubicBezTo>
                  <a:cubicBezTo>
                    <a:pt x="30323" y="14916"/>
                    <a:pt x="26947" y="3579"/>
                    <a:pt x="19328" y="3579"/>
                  </a:cubicBezTo>
                  <a:cubicBezTo>
                    <a:pt x="14538" y="3579"/>
                    <a:pt x="13299" y="8009"/>
                    <a:pt x="13299" y="12257"/>
                  </a:cubicBezTo>
                  <a:cubicBezTo>
                    <a:pt x="13299" y="14209"/>
                    <a:pt x="13831" y="17576"/>
                    <a:pt x="14363" y="19530"/>
                  </a:cubicBezTo>
                  <a:lnTo>
                    <a:pt x="39006" y="118055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524" name="任意多边形: 形状 1523">
              <a:extLst>
                <a:ext uri="{FF2B5EF4-FFF2-40B4-BE49-F238E27FC236}">
                  <a16:creationId xmlns:a16="http://schemas.microsoft.com/office/drawing/2014/main" id="{8AAF5DB6-1128-2C9D-F933-D8D6A5D9D0BD}"/>
                </a:ext>
              </a:extLst>
            </p:cNvPr>
            <p:cNvSpPr/>
            <p:nvPr>
              <p:custDataLst>
                <p:tags r:id="rId77"/>
              </p:custDataLst>
            </p:nvPr>
          </p:nvSpPr>
          <p:spPr>
            <a:xfrm flipV="1">
              <a:off x="10813708" y="-13537531"/>
              <a:ext cx="108342" cy="79922"/>
            </a:xfrm>
            <a:custGeom>
              <a:avLst/>
              <a:gdLst>
                <a:gd name="connsiteX0" fmla="*/ 13298 w 108342"/>
                <a:gd name="connsiteY0" fmla="*/ 11551 h 79922"/>
                <a:gd name="connsiteX1" fmla="*/ 11527 w 108342"/>
                <a:gd name="connsiteY1" fmla="*/ 4286 h 79922"/>
                <a:gd name="connsiteX2" fmla="*/ 17556 w 108342"/>
                <a:gd name="connsiteY2" fmla="*/ -1382 h 79922"/>
                <a:gd name="connsiteX3" fmla="*/ 24468 w 108342"/>
                <a:gd name="connsiteY3" fmla="*/ 2516 h 79922"/>
                <a:gd name="connsiteX4" fmla="*/ 27661 w 108342"/>
                <a:gd name="connsiteY4" fmla="*/ 13505 h 79922"/>
                <a:gd name="connsiteX5" fmla="*/ 31562 w 108342"/>
                <a:gd name="connsiteY5" fmla="*/ 29448 h 79922"/>
                <a:gd name="connsiteX6" fmla="*/ 34573 w 108342"/>
                <a:gd name="connsiteY6" fmla="*/ 41326 h 79922"/>
                <a:gd name="connsiteX7" fmla="*/ 42024 w 108342"/>
                <a:gd name="connsiteY7" fmla="*/ 57277 h 79922"/>
                <a:gd name="connsiteX8" fmla="*/ 68622 w 108342"/>
                <a:gd name="connsiteY8" fmla="*/ 73578 h 79922"/>
                <a:gd name="connsiteX9" fmla="*/ 79084 w 108342"/>
                <a:gd name="connsiteY9" fmla="*/ 61175 h 79922"/>
                <a:gd name="connsiteX10" fmla="*/ 68622 w 108342"/>
                <a:gd name="connsiteY10" fmla="*/ 23430 h 79922"/>
                <a:gd name="connsiteX11" fmla="*/ 65960 w 108342"/>
                <a:gd name="connsiteY11" fmla="*/ 13854 h 79922"/>
                <a:gd name="connsiteX12" fmla="*/ 82802 w 108342"/>
                <a:gd name="connsiteY12" fmla="*/ -1382 h 79922"/>
                <a:gd name="connsiteX13" fmla="*/ 108342 w 108342"/>
                <a:gd name="connsiteY13" fmla="*/ 25733 h 79922"/>
                <a:gd name="connsiteX14" fmla="*/ 105498 w 108342"/>
                <a:gd name="connsiteY14" fmla="*/ 28034 h 79922"/>
                <a:gd name="connsiteX15" fmla="*/ 102130 w 108342"/>
                <a:gd name="connsiteY15" fmla="*/ 25018 h 79922"/>
                <a:gd name="connsiteX16" fmla="*/ 83334 w 108342"/>
                <a:gd name="connsiteY16" fmla="*/ 3580 h 79922"/>
                <a:gd name="connsiteX17" fmla="*/ 78901 w 108342"/>
                <a:gd name="connsiteY17" fmla="*/ 9780 h 79922"/>
                <a:gd name="connsiteX18" fmla="*/ 82984 w 108342"/>
                <a:gd name="connsiteY18" fmla="*/ 24136 h 79922"/>
                <a:gd name="connsiteX19" fmla="*/ 92382 w 108342"/>
                <a:gd name="connsiteY19" fmla="*/ 58340 h 79922"/>
                <a:gd name="connsiteX20" fmla="*/ 69328 w 108342"/>
                <a:gd name="connsiteY20" fmla="*/ 78541 h 79922"/>
                <a:gd name="connsiteX21" fmla="*/ 39363 w 108342"/>
                <a:gd name="connsiteY21" fmla="*/ 62414 h 79922"/>
                <a:gd name="connsiteX22" fmla="*/ 20392 w 108342"/>
                <a:gd name="connsiteY22" fmla="*/ 78541 h 79922"/>
                <a:gd name="connsiteX23" fmla="*/ 6387 w 108342"/>
                <a:gd name="connsiteY23" fmla="*/ 68972 h 79922"/>
                <a:gd name="connsiteX24" fmla="*/ 0 w 108342"/>
                <a:gd name="connsiteY24" fmla="*/ 51426 h 79922"/>
                <a:gd name="connsiteX25" fmla="*/ 3011 w 108342"/>
                <a:gd name="connsiteY25" fmla="*/ 49123 h 79922"/>
                <a:gd name="connsiteX26" fmla="*/ 6919 w 108342"/>
                <a:gd name="connsiteY26" fmla="*/ 54443 h 79922"/>
                <a:gd name="connsiteX27" fmla="*/ 19860 w 108342"/>
                <a:gd name="connsiteY27" fmla="*/ 73578 h 79922"/>
                <a:gd name="connsiteX28" fmla="*/ 25707 w 108342"/>
                <a:gd name="connsiteY28" fmla="*/ 64891 h 79922"/>
                <a:gd name="connsiteX29" fmla="*/ 22871 w 108342"/>
                <a:gd name="connsiteY29" fmla="*/ 50187 h 79922"/>
                <a:gd name="connsiteX30" fmla="*/ 18971 w 108342"/>
                <a:gd name="connsiteY30" fmla="*/ 34236 h 79922"/>
                <a:gd name="connsiteX31" fmla="*/ 13298 w 108342"/>
                <a:gd name="connsiteY31" fmla="*/ 11551 h 79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08342" h="79922">
                  <a:moveTo>
                    <a:pt x="13298" y="11551"/>
                  </a:moveTo>
                  <a:cubicBezTo>
                    <a:pt x="12591" y="9248"/>
                    <a:pt x="11527" y="4818"/>
                    <a:pt x="11527" y="4286"/>
                  </a:cubicBezTo>
                  <a:cubicBezTo>
                    <a:pt x="11527" y="389"/>
                    <a:pt x="14720" y="-1382"/>
                    <a:pt x="17556" y="-1382"/>
                  </a:cubicBezTo>
                  <a:cubicBezTo>
                    <a:pt x="20742" y="-1382"/>
                    <a:pt x="23586" y="921"/>
                    <a:pt x="24468" y="2516"/>
                  </a:cubicBezTo>
                  <a:cubicBezTo>
                    <a:pt x="25358" y="4112"/>
                    <a:pt x="26771" y="9780"/>
                    <a:pt x="27661" y="13505"/>
                  </a:cubicBezTo>
                  <a:cubicBezTo>
                    <a:pt x="28551" y="16872"/>
                    <a:pt x="30497" y="25018"/>
                    <a:pt x="31562" y="29448"/>
                  </a:cubicBezTo>
                  <a:cubicBezTo>
                    <a:pt x="32626" y="33355"/>
                    <a:pt x="33691" y="37253"/>
                    <a:pt x="34573" y="41326"/>
                  </a:cubicBezTo>
                  <a:cubicBezTo>
                    <a:pt x="36527" y="48591"/>
                    <a:pt x="36884" y="50011"/>
                    <a:pt x="42024" y="57277"/>
                  </a:cubicBezTo>
                  <a:cubicBezTo>
                    <a:pt x="46989" y="64367"/>
                    <a:pt x="55323" y="73578"/>
                    <a:pt x="68622" y="73578"/>
                  </a:cubicBezTo>
                  <a:cubicBezTo>
                    <a:pt x="78901" y="73578"/>
                    <a:pt x="79084" y="64542"/>
                    <a:pt x="79084" y="61175"/>
                  </a:cubicBezTo>
                  <a:cubicBezTo>
                    <a:pt x="79084" y="50545"/>
                    <a:pt x="71457" y="30869"/>
                    <a:pt x="68622" y="23430"/>
                  </a:cubicBezTo>
                  <a:cubicBezTo>
                    <a:pt x="66667" y="18468"/>
                    <a:pt x="65960" y="16872"/>
                    <a:pt x="65960" y="13854"/>
                  </a:cubicBezTo>
                  <a:cubicBezTo>
                    <a:pt x="65960" y="4461"/>
                    <a:pt x="73761" y="-1382"/>
                    <a:pt x="82802" y="-1382"/>
                  </a:cubicBezTo>
                  <a:cubicBezTo>
                    <a:pt x="100533" y="-1382"/>
                    <a:pt x="108342" y="23072"/>
                    <a:pt x="108342" y="25733"/>
                  </a:cubicBezTo>
                  <a:cubicBezTo>
                    <a:pt x="108342" y="28034"/>
                    <a:pt x="106031" y="28034"/>
                    <a:pt x="105498" y="28034"/>
                  </a:cubicBezTo>
                  <a:cubicBezTo>
                    <a:pt x="103020" y="28034"/>
                    <a:pt x="102844" y="26970"/>
                    <a:pt x="102130" y="25018"/>
                  </a:cubicBezTo>
                  <a:cubicBezTo>
                    <a:pt x="98055" y="10846"/>
                    <a:pt x="90428" y="3580"/>
                    <a:pt x="83334" y="3580"/>
                  </a:cubicBezTo>
                  <a:cubicBezTo>
                    <a:pt x="79616" y="3580"/>
                    <a:pt x="78901" y="6057"/>
                    <a:pt x="78901" y="9780"/>
                  </a:cubicBezTo>
                  <a:cubicBezTo>
                    <a:pt x="78901" y="13854"/>
                    <a:pt x="79791" y="16157"/>
                    <a:pt x="82984" y="24136"/>
                  </a:cubicBezTo>
                  <a:cubicBezTo>
                    <a:pt x="85113" y="29631"/>
                    <a:pt x="92382" y="48416"/>
                    <a:pt x="92382" y="58340"/>
                  </a:cubicBezTo>
                  <a:cubicBezTo>
                    <a:pt x="92382" y="75531"/>
                    <a:pt x="78726" y="78541"/>
                    <a:pt x="69328" y="78541"/>
                  </a:cubicBezTo>
                  <a:cubicBezTo>
                    <a:pt x="54616" y="78541"/>
                    <a:pt x="44686" y="69504"/>
                    <a:pt x="39363" y="62414"/>
                  </a:cubicBezTo>
                  <a:cubicBezTo>
                    <a:pt x="38123" y="74642"/>
                    <a:pt x="27661" y="78541"/>
                    <a:pt x="20392" y="78541"/>
                  </a:cubicBezTo>
                  <a:cubicBezTo>
                    <a:pt x="12766" y="78541"/>
                    <a:pt x="8690" y="73046"/>
                    <a:pt x="6387" y="68972"/>
                  </a:cubicBezTo>
                  <a:cubicBezTo>
                    <a:pt x="2486" y="62414"/>
                    <a:pt x="0" y="52314"/>
                    <a:pt x="0" y="51426"/>
                  </a:cubicBezTo>
                  <a:cubicBezTo>
                    <a:pt x="0" y="49123"/>
                    <a:pt x="2486" y="49123"/>
                    <a:pt x="3011" y="49123"/>
                  </a:cubicBezTo>
                  <a:cubicBezTo>
                    <a:pt x="5497" y="49123"/>
                    <a:pt x="5672" y="49655"/>
                    <a:pt x="6919" y="54443"/>
                  </a:cubicBezTo>
                  <a:cubicBezTo>
                    <a:pt x="9573" y="64891"/>
                    <a:pt x="12940" y="73578"/>
                    <a:pt x="19860" y="73578"/>
                  </a:cubicBezTo>
                  <a:cubicBezTo>
                    <a:pt x="24468" y="73578"/>
                    <a:pt x="25707" y="69680"/>
                    <a:pt x="25707" y="64891"/>
                  </a:cubicBezTo>
                  <a:cubicBezTo>
                    <a:pt x="25707" y="61526"/>
                    <a:pt x="24118" y="54975"/>
                    <a:pt x="22871" y="50187"/>
                  </a:cubicBezTo>
                  <a:cubicBezTo>
                    <a:pt x="21632" y="45399"/>
                    <a:pt x="19860" y="38134"/>
                    <a:pt x="18971" y="34236"/>
                  </a:cubicBezTo>
                  <a:lnTo>
                    <a:pt x="13298" y="11551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525" name="任意多边形: 形状 1524">
              <a:extLst>
                <a:ext uri="{FF2B5EF4-FFF2-40B4-BE49-F238E27FC236}">
                  <a16:creationId xmlns:a16="http://schemas.microsoft.com/office/drawing/2014/main" id="{AE9D9B55-0496-FBE2-0FE5-DF561A47E6CA}"/>
                </a:ext>
              </a:extLst>
            </p:cNvPr>
            <p:cNvSpPr/>
            <p:nvPr>
              <p:custDataLst>
                <p:tags r:id="rId78"/>
              </p:custDataLst>
            </p:nvPr>
          </p:nvSpPr>
          <p:spPr>
            <a:xfrm flipV="1">
              <a:off x="10063106" y="-13395565"/>
              <a:ext cx="53726" cy="119265"/>
            </a:xfrm>
            <a:custGeom>
              <a:avLst/>
              <a:gdLst>
                <a:gd name="connsiteX0" fmla="*/ 49119 w 53726"/>
                <a:gd name="connsiteY0" fmla="*/ 111163 h 119265"/>
                <a:gd name="connsiteX1" fmla="*/ 42024 w 53726"/>
                <a:gd name="connsiteY1" fmla="*/ 117896 h 119265"/>
                <a:gd name="connsiteX2" fmla="*/ 32095 w 53726"/>
                <a:gd name="connsiteY2" fmla="*/ 108154 h 119265"/>
                <a:gd name="connsiteX3" fmla="*/ 39189 w 53726"/>
                <a:gd name="connsiteY3" fmla="*/ 101413 h 119265"/>
                <a:gd name="connsiteX4" fmla="*/ 49119 w 53726"/>
                <a:gd name="connsiteY4" fmla="*/ 111163 h 119265"/>
                <a:gd name="connsiteX5" fmla="*/ 12941 w 53726"/>
                <a:gd name="connsiteY5" fmla="*/ 21132 h 119265"/>
                <a:gd name="connsiteX6" fmla="*/ 11352 w 53726"/>
                <a:gd name="connsiteY6" fmla="*/ 13693 h 119265"/>
                <a:gd name="connsiteX7" fmla="*/ 28194 w 53726"/>
                <a:gd name="connsiteY7" fmla="*/ -1369 h 119265"/>
                <a:gd name="connsiteX8" fmla="*/ 53726 w 53726"/>
                <a:gd name="connsiteY8" fmla="*/ 25746 h 119265"/>
                <a:gd name="connsiteX9" fmla="*/ 50890 w 53726"/>
                <a:gd name="connsiteY9" fmla="*/ 28048 h 119265"/>
                <a:gd name="connsiteX10" fmla="*/ 47521 w 53726"/>
                <a:gd name="connsiteY10" fmla="*/ 25031 h 119265"/>
                <a:gd name="connsiteX11" fmla="*/ 28726 w 53726"/>
                <a:gd name="connsiteY11" fmla="*/ 3593 h 119265"/>
                <a:gd name="connsiteX12" fmla="*/ 24293 w 53726"/>
                <a:gd name="connsiteY12" fmla="*/ 9794 h 119265"/>
                <a:gd name="connsiteX13" fmla="*/ 27130 w 53726"/>
                <a:gd name="connsiteY13" fmla="*/ 21132 h 119265"/>
                <a:gd name="connsiteX14" fmla="*/ 32801 w 53726"/>
                <a:gd name="connsiteY14" fmla="*/ 35314 h 119265"/>
                <a:gd name="connsiteX15" fmla="*/ 41493 w 53726"/>
                <a:gd name="connsiteY15" fmla="*/ 57823 h 119265"/>
                <a:gd name="connsiteX16" fmla="*/ 42557 w 53726"/>
                <a:gd name="connsiteY16" fmla="*/ 63492 h 119265"/>
                <a:gd name="connsiteX17" fmla="*/ 25708 w 53726"/>
                <a:gd name="connsiteY17" fmla="*/ 78553 h 119265"/>
                <a:gd name="connsiteX18" fmla="*/ 0 w 53726"/>
                <a:gd name="connsiteY18" fmla="*/ 51438 h 119265"/>
                <a:gd name="connsiteX19" fmla="*/ 3011 w 53726"/>
                <a:gd name="connsiteY19" fmla="*/ 49137 h 119265"/>
                <a:gd name="connsiteX20" fmla="*/ 6204 w 53726"/>
                <a:gd name="connsiteY20" fmla="*/ 51970 h 119265"/>
                <a:gd name="connsiteX21" fmla="*/ 25175 w 53726"/>
                <a:gd name="connsiteY21" fmla="*/ 73591 h 119265"/>
                <a:gd name="connsiteX22" fmla="*/ 29608 w 53726"/>
                <a:gd name="connsiteY22" fmla="*/ 67391 h 119265"/>
                <a:gd name="connsiteX23" fmla="*/ 24119 w 53726"/>
                <a:gd name="connsiteY23" fmla="*/ 49669 h 119265"/>
                <a:gd name="connsiteX24" fmla="*/ 12941 w 53726"/>
                <a:gd name="connsiteY24" fmla="*/ 21132 h 119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3726" h="119265">
                  <a:moveTo>
                    <a:pt x="49119" y="111163"/>
                  </a:moveTo>
                  <a:cubicBezTo>
                    <a:pt x="49119" y="113997"/>
                    <a:pt x="46990" y="117896"/>
                    <a:pt x="42024" y="117896"/>
                  </a:cubicBezTo>
                  <a:cubicBezTo>
                    <a:pt x="37234" y="117896"/>
                    <a:pt x="32095" y="113290"/>
                    <a:pt x="32095" y="108154"/>
                  </a:cubicBezTo>
                  <a:cubicBezTo>
                    <a:pt x="32095" y="105136"/>
                    <a:pt x="34398" y="101413"/>
                    <a:pt x="39189" y="101413"/>
                  </a:cubicBezTo>
                  <a:cubicBezTo>
                    <a:pt x="44328" y="101413"/>
                    <a:pt x="49119" y="106375"/>
                    <a:pt x="49119" y="111163"/>
                  </a:cubicBezTo>
                  <a:close/>
                  <a:moveTo>
                    <a:pt x="12941" y="21132"/>
                  </a:moveTo>
                  <a:cubicBezTo>
                    <a:pt x="12234" y="18831"/>
                    <a:pt x="11352" y="16702"/>
                    <a:pt x="11352" y="13693"/>
                  </a:cubicBezTo>
                  <a:cubicBezTo>
                    <a:pt x="11352" y="5364"/>
                    <a:pt x="18438" y="-1369"/>
                    <a:pt x="28194" y="-1369"/>
                  </a:cubicBezTo>
                  <a:cubicBezTo>
                    <a:pt x="45925" y="-1369"/>
                    <a:pt x="53726" y="23086"/>
                    <a:pt x="53726" y="25746"/>
                  </a:cubicBezTo>
                  <a:cubicBezTo>
                    <a:pt x="53726" y="28048"/>
                    <a:pt x="51422" y="28048"/>
                    <a:pt x="50890" y="28048"/>
                  </a:cubicBezTo>
                  <a:cubicBezTo>
                    <a:pt x="48404" y="28048"/>
                    <a:pt x="48229" y="26985"/>
                    <a:pt x="47521" y="25031"/>
                  </a:cubicBezTo>
                  <a:cubicBezTo>
                    <a:pt x="43438" y="10858"/>
                    <a:pt x="35637" y="3593"/>
                    <a:pt x="28726" y="3593"/>
                  </a:cubicBezTo>
                  <a:cubicBezTo>
                    <a:pt x="25175" y="3593"/>
                    <a:pt x="24293" y="5896"/>
                    <a:pt x="24293" y="9794"/>
                  </a:cubicBezTo>
                  <a:cubicBezTo>
                    <a:pt x="24293" y="13868"/>
                    <a:pt x="25532" y="17233"/>
                    <a:pt x="27130" y="21132"/>
                  </a:cubicBezTo>
                  <a:cubicBezTo>
                    <a:pt x="28901" y="25921"/>
                    <a:pt x="30855" y="30708"/>
                    <a:pt x="32801" y="35314"/>
                  </a:cubicBezTo>
                  <a:cubicBezTo>
                    <a:pt x="34398" y="39569"/>
                    <a:pt x="40785" y="55695"/>
                    <a:pt x="41493" y="57823"/>
                  </a:cubicBezTo>
                  <a:cubicBezTo>
                    <a:pt x="42024" y="59594"/>
                    <a:pt x="42557" y="61721"/>
                    <a:pt x="42557" y="63492"/>
                  </a:cubicBezTo>
                  <a:cubicBezTo>
                    <a:pt x="42557" y="71820"/>
                    <a:pt x="35462" y="78553"/>
                    <a:pt x="25708" y="78553"/>
                  </a:cubicBezTo>
                  <a:cubicBezTo>
                    <a:pt x="8158" y="78553"/>
                    <a:pt x="0" y="54456"/>
                    <a:pt x="0" y="51438"/>
                  </a:cubicBezTo>
                  <a:cubicBezTo>
                    <a:pt x="0" y="49137"/>
                    <a:pt x="2486" y="49137"/>
                    <a:pt x="3011" y="49137"/>
                  </a:cubicBezTo>
                  <a:cubicBezTo>
                    <a:pt x="5497" y="49137"/>
                    <a:pt x="5672" y="50026"/>
                    <a:pt x="6204" y="51970"/>
                  </a:cubicBezTo>
                  <a:cubicBezTo>
                    <a:pt x="10820" y="67216"/>
                    <a:pt x="18621" y="73591"/>
                    <a:pt x="25175" y="73591"/>
                  </a:cubicBezTo>
                  <a:cubicBezTo>
                    <a:pt x="28019" y="73591"/>
                    <a:pt x="29608" y="72178"/>
                    <a:pt x="29608" y="67391"/>
                  </a:cubicBezTo>
                  <a:cubicBezTo>
                    <a:pt x="29608" y="63317"/>
                    <a:pt x="28551" y="60658"/>
                    <a:pt x="24119" y="49669"/>
                  </a:cubicBezTo>
                  <a:lnTo>
                    <a:pt x="12941" y="21132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526" name="任意多边形: 形状 1525">
              <a:extLst>
                <a:ext uri="{FF2B5EF4-FFF2-40B4-BE49-F238E27FC236}">
                  <a16:creationId xmlns:a16="http://schemas.microsoft.com/office/drawing/2014/main" id="{C1E855DE-31ED-E895-EB8D-C096979C4DDB}"/>
                </a:ext>
              </a:extLst>
            </p:cNvPr>
            <p:cNvSpPr/>
            <p:nvPr>
              <p:custDataLst>
                <p:tags r:id="rId79"/>
              </p:custDataLst>
            </p:nvPr>
          </p:nvSpPr>
          <p:spPr>
            <a:xfrm flipV="1">
              <a:off x="10957912" y="-13538445"/>
              <a:ext cx="58747" cy="253090"/>
            </a:xfrm>
            <a:custGeom>
              <a:avLst/>
              <a:gdLst>
                <a:gd name="connsiteX0" fmla="*/ 58747 w 58747"/>
                <a:gd name="connsiteY0" fmla="*/ 125171 h 253090"/>
                <a:gd name="connsiteX1" fmla="*/ 42033 w 58747"/>
                <a:gd name="connsiteY1" fmla="*/ 204132 h 253090"/>
                <a:gd name="connsiteX2" fmla="*/ 2534 w 58747"/>
                <a:gd name="connsiteY2" fmla="*/ 251715 h 253090"/>
                <a:gd name="connsiteX3" fmla="*/ 0 w 58747"/>
                <a:gd name="connsiteY3" fmla="*/ 249183 h 253090"/>
                <a:gd name="connsiteX4" fmla="*/ 4814 w 58747"/>
                <a:gd name="connsiteY4" fmla="*/ 243363 h 253090"/>
                <a:gd name="connsiteX5" fmla="*/ 44058 w 58747"/>
                <a:gd name="connsiteY5" fmla="*/ 125171 h 253090"/>
                <a:gd name="connsiteX6" fmla="*/ 3289 w 58747"/>
                <a:gd name="connsiteY6" fmla="*/ 5462 h 253090"/>
                <a:gd name="connsiteX7" fmla="*/ 0 w 58747"/>
                <a:gd name="connsiteY7" fmla="*/ 1159 h 253090"/>
                <a:gd name="connsiteX8" fmla="*/ 2534 w 58747"/>
                <a:gd name="connsiteY8" fmla="*/ -1375 h 253090"/>
                <a:gd name="connsiteX9" fmla="*/ 42795 w 58747"/>
                <a:gd name="connsiteY9" fmla="*/ 47979 h 253090"/>
                <a:gd name="connsiteX10" fmla="*/ 58747 w 58747"/>
                <a:gd name="connsiteY10" fmla="*/ 125171 h 253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8747" h="253090">
                  <a:moveTo>
                    <a:pt x="58747" y="125171"/>
                  </a:moveTo>
                  <a:cubicBezTo>
                    <a:pt x="58747" y="144909"/>
                    <a:pt x="55967" y="175533"/>
                    <a:pt x="42033" y="204132"/>
                  </a:cubicBezTo>
                  <a:cubicBezTo>
                    <a:pt x="26843" y="235265"/>
                    <a:pt x="5061" y="251715"/>
                    <a:pt x="2534" y="251715"/>
                  </a:cubicBezTo>
                  <a:cubicBezTo>
                    <a:pt x="1009" y="251715"/>
                    <a:pt x="0" y="250700"/>
                    <a:pt x="0" y="249183"/>
                  </a:cubicBezTo>
                  <a:cubicBezTo>
                    <a:pt x="0" y="248429"/>
                    <a:pt x="0" y="247921"/>
                    <a:pt x="4814" y="243363"/>
                  </a:cubicBezTo>
                  <a:cubicBezTo>
                    <a:pt x="29624" y="218304"/>
                    <a:pt x="44058" y="178065"/>
                    <a:pt x="44058" y="125171"/>
                  </a:cubicBezTo>
                  <a:cubicBezTo>
                    <a:pt x="44058" y="81891"/>
                    <a:pt x="34692" y="37348"/>
                    <a:pt x="3289" y="5462"/>
                  </a:cubicBezTo>
                  <a:cubicBezTo>
                    <a:pt x="0" y="2421"/>
                    <a:pt x="0" y="1912"/>
                    <a:pt x="0" y="1159"/>
                  </a:cubicBezTo>
                  <a:cubicBezTo>
                    <a:pt x="0" y="-358"/>
                    <a:pt x="1009" y="-1375"/>
                    <a:pt x="2534" y="-1375"/>
                  </a:cubicBezTo>
                  <a:cubicBezTo>
                    <a:pt x="5061" y="-1375"/>
                    <a:pt x="27852" y="15838"/>
                    <a:pt x="42795" y="47979"/>
                  </a:cubicBezTo>
                  <a:cubicBezTo>
                    <a:pt x="55712" y="75816"/>
                    <a:pt x="58747" y="103908"/>
                    <a:pt x="58747" y="125171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</p:grpSp>
      <p:grpSp>
        <p:nvGrpSpPr>
          <p:cNvPr id="1561" name="组合 1560" descr="\documentclass{article}&#10;\usepackage{amsmath}&#10;\pagestyle{empty}&#10;\begin{document}&#10;&#10;\begin{gather*}&#10;\mathbf{h}^{\textit{dec\texttt{\_}ffn}}_{i} = \textit{FFN}(\mathbf{h}^{dec\texttt{\_}ca\texttt{\_}ln}_{i})&#10;\end{gather*}&#10;&#10;\end{document}" title="IguanaTex Shape Display">
            <a:extLst>
              <a:ext uri="{FF2B5EF4-FFF2-40B4-BE49-F238E27FC236}">
                <a16:creationId xmlns:a16="http://schemas.microsoft.com/office/drawing/2014/main" id="{39556AE3-9409-F590-3071-F8F0CA6D174D}"/>
              </a:ext>
            </a:extLst>
          </p:cNvPr>
          <p:cNvGrpSpPr>
            <a:grpSpLocks noChangeAspect="1"/>
          </p:cNvGrpSpPr>
          <p:nvPr>
            <p:custDataLst>
              <p:tags r:id="rId11"/>
            </p:custDataLst>
          </p:nvPr>
        </p:nvGrpSpPr>
        <p:grpSpPr>
          <a:xfrm>
            <a:off x="812800" y="4635500"/>
            <a:ext cx="2867206" cy="320415"/>
            <a:chOff x="7141586" y="-13022046"/>
            <a:chExt cx="2867206" cy="320415"/>
          </a:xfrm>
        </p:grpSpPr>
        <p:sp>
          <p:nvSpPr>
            <p:cNvPr id="1543" name="任意多边形: 形状 1542">
              <a:extLst>
                <a:ext uri="{FF2B5EF4-FFF2-40B4-BE49-F238E27FC236}">
                  <a16:creationId xmlns:a16="http://schemas.microsoft.com/office/drawing/2014/main" id="{C9F24980-D5BD-4A5F-EB0F-E55FE1195027}"/>
                </a:ext>
              </a:extLst>
            </p:cNvPr>
            <p:cNvSpPr/>
            <p:nvPr>
              <p:custDataLst>
                <p:tags r:id="rId35"/>
              </p:custDataLst>
            </p:nvPr>
          </p:nvSpPr>
          <p:spPr>
            <a:xfrm flipV="1">
              <a:off x="7141586" y="-12949604"/>
              <a:ext cx="144345" cy="175644"/>
            </a:xfrm>
            <a:custGeom>
              <a:avLst/>
              <a:gdLst>
                <a:gd name="connsiteX0" fmla="*/ 17477 w 144345"/>
                <a:gd name="connsiteY0" fmla="*/ 10515 h 175644"/>
                <a:gd name="connsiteX1" fmla="*/ 0 w 144345"/>
                <a:gd name="connsiteY1" fmla="*/ 10515 h 175644"/>
                <a:gd name="connsiteX2" fmla="*/ 0 w 144345"/>
                <a:gd name="connsiteY2" fmla="*/ -1377 h 175644"/>
                <a:gd name="connsiteX3" fmla="*/ 31912 w 144345"/>
                <a:gd name="connsiteY3" fmla="*/ -616 h 175644"/>
                <a:gd name="connsiteX4" fmla="*/ 63815 w 144345"/>
                <a:gd name="connsiteY4" fmla="*/ -1377 h 175644"/>
                <a:gd name="connsiteX5" fmla="*/ 63815 w 144345"/>
                <a:gd name="connsiteY5" fmla="*/ 10515 h 175644"/>
                <a:gd name="connsiteX6" fmla="*/ 46346 w 144345"/>
                <a:gd name="connsiteY6" fmla="*/ 10515 h 175644"/>
                <a:gd name="connsiteX7" fmla="*/ 46346 w 144345"/>
                <a:gd name="connsiteY7" fmla="*/ 63412 h 175644"/>
                <a:gd name="connsiteX8" fmla="*/ 84073 w 144345"/>
                <a:gd name="connsiteY8" fmla="*/ 103404 h 175644"/>
                <a:gd name="connsiteX9" fmla="*/ 97999 w 144345"/>
                <a:gd name="connsiteY9" fmla="*/ 78854 h 175644"/>
                <a:gd name="connsiteX10" fmla="*/ 97999 w 144345"/>
                <a:gd name="connsiteY10" fmla="*/ 10515 h 175644"/>
                <a:gd name="connsiteX11" fmla="*/ 80530 w 144345"/>
                <a:gd name="connsiteY11" fmla="*/ 10515 h 175644"/>
                <a:gd name="connsiteX12" fmla="*/ 80530 w 144345"/>
                <a:gd name="connsiteY12" fmla="*/ -1377 h 175644"/>
                <a:gd name="connsiteX13" fmla="*/ 112434 w 144345"/>
                <a:gd name="connsiteY13" fmla="*/ -616 h 175644"/>
                <a:gd name="connsiteX14" fmla="*/ 144345 w 144345"/>
                <a:gd name="connsiteY14" fmla="*/ -1377 h 175644"/>
                <a:gd name="connsiteX15" fmla="*/ 144345 w 144345"/>
                <a:gd name="connsiteY15" fmla="*/ 10515 h 175644"/>
                <a:gd name="connsiteX16" fmla="*/ 126868 w 144345"/>
                <a:gd name="connsiteY16" fmla="*/ 10515 h 175644"/>
                <a:gd name="connsiteX17" fmla="*/ 126868 w 144345"/>
                <a:gd name="connsiteY17" fmla="*/ 76067 h 175644"/>
                <a:gd name="connsiteX18" fmla="*/ 87870 w 144345"/>
                <a:gd name="connsiteY18" fmla="*/ 112512 h 175644"/>
                <a:gd name="connsiteX19" fmla="*/ 44821 w 144345"/>
                <a:gd name="connsiteY19" fmla="*/ 87707 h 175644"/>
                <a:gd name="connsiteX20" fmla="*/ 44821 w 144345"/>
                <a:gd name="connsiteY20" fmla="*/ 174267 h 175644"/>
                <a:gd name="connsiteX21" fmla="*/ 0 w 144345"/>
                <a:gd name="connsiteY21" fmla="*/ 172244 h 175644"/>
                <a:gd name="connsiteX22" fmla="*/ 0 w 144345"/>
                <a:gd name="connsiteY22" fmla="*/ 160349 h 175644"/>
                <a:gd name="connsiteX23" fmla="*/ 17477 w 144345"/>
                <a:gd name="connsiteY23" fmla="*/ 150480 h 175644"/>
                <a:gd name="connsiteX24" fmla="*/ 17477 w 144345"/>
                <a:gd name="connsiteY24" fmla="*/ 10515 h 175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44345" h="175644">
                  <a:moveTo>
                    <a:pt x="17477" y="10515"/>
                  </a:moveTo>
                  <a:lnTo>
                    <a:pt x="0" y="10515"/>
                  </a:lnTo>
                  <a:lnTo>
                    <a:pt x="0" y="-1377"/>
                  </a:lnTo>
                  <a:cubicBezTo>
                    <a:pt x="7094" y="-1125"/>
                    <a:pt x="22284" y="-616"/>
                    <a:pt x="31912" y="-616"/>
                  </a:cubicBezTo>
                  <a:cubicBezTo>
                    <a:pt x="41786" y="-616"/>
                    <a:pt x="56729" y="-1125"/>
                    <a:pt x="63815" y="-1377"/>
                  </a:cubicBezTo>
                  <a:lnTo>
                    <a:pt x="63815" y="10515"/>
                  </a:lnTo>
                  <a:lnTo>
                    <a:pt x="46346" y="10515"/>
                  </a:lnTo>
                  <a:lnTo>
                    <a:pt x="46346" y="63412"/>
                  </a:lnTo>
                  <a:cubicBezTo>
                    <a:pt x="46346" y="91003"/>
                    <a:pt x="68121" y="103404"/>
                    <a:pt x="84073" y="103404"/>
                  </a:cubicBezTo>
                  <a:cubicBezTo>
                    <a:pt x="92685" y="103404"/>
                    <a:pt x="97999" y="98085"/>
                    <a:pt x="97999" y="78854"/>
                  </a:cubicBezTo>
                  <a:lnTo>
                    <a:pt x="97999" y="10515"/>
                  </a:lnTo>
                  <a:lnTo>
                    <a:pt x="80530" y="10515"/>
                  </a:lnTo>
                  <a:lnTo>
                    <a:pt x="80530" y="-1377"/>
                  </a:lnTo>
                  <a:cubicBezTo>
                    <a:pt x="87616" y="-1125"/>
                    <a:pt x="102814" y="-616"/>
                    <a:pt x="112434" y="-616"/>
                  </a:cubicBezTo>
                  <a:cubicBezTo>
                    <a:pt x="122308" y="-616"/>
                    <a:pt x="137251" y="-1125"/>
                    <a:pt x="144345" y="-1377"/>
                  </a:cubicBezTo>
                  <a:lnTo>
                    <a:pt x="144345" y="10515"/>
                  </a:lnTo>
                  <a:lnTo>
                    <a:pt x="126868" y="10515"/>
                  </a:lnTo>
                  <a:lnTo>
                    <a:pt x="126868" y="76067"/>
                  </a:lnTo>
                  <a:cubicBezTo>
                    <a:pt x="126868" y="102643"/>
                    <a:pt x="113196" y="112512"/>
                    <a:pt x="87870" y="112512"/>
                  </a:cubicBezTo>
                  <a:cubicBezTo>
                    <a:pt x="63561" y="112512"/>
                    <a:pt x="50652" y="97831"/>
                    <a:pt x="44821" y="87707"/>
                  </a:cubicBezTo>
                  <a:lnTo>
                    <a:pt x="44821" y="174267"/>
                  </a:lnTo>
                  <a:lnTo>
                    <a:pt x="0" y="172244"/>
                  </a:lnTo>
                  <a:lnTo>
                    <a:pt x="0" y="160349"/>
                  </a:lnTo>
                  <a:cubicBezTo>
                    <a:pt x="15706" y="160349"/>
                    <a:pt x="17477" y="160349"/>
                    <a:pt x="17477" y="150480"/>
                  </a:cubicBezTo>
                  <a:lnTo>
                    <a:pt x="17477" y="10515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544" name="任意多边形: 形状 1543">
              <a:extLst>
                <a:ext uri="{FF2B5EF4-FFF2-40B4-BE49-F238E27FC236}">
                  <a16:creationId xmlns:a16="http://schemas.microsoft.com/office/drawing/2014/main" id="{EFD604A2-5389-58B8-19F5-9B0E012986C7}"/>
                </a:ext>
              </a:extLst>
            </p:cNvPr>
            <p:cNvSpPr/>
            <p:nvPr>
              <p:custDataLst>
                <p:tags r:id="rId36"/>
              </p:custDataLst>
            </p:nvPr>
          </p:nvSpPr>
          <p:spPr>
            <a:xfrm flipV="1">
              <a:off x="7314871" y="-13020188"/>
              <a:ext cx="179955" cy="124671"/>
            </a:xfrm>
            <a:custGeom>
              <a:avLst/>
              <a:gdLst>
                <a:gd name="connsiteX0" fmla="*/ 87243 w 179955"/>
                <a:gd name="connsiteY0" fmla="*/ 25730 h 124671"/>
                <a:gd name="connsiteX1" fmla="*/ 83517 w 179955"/>
                <a:gd name="connsiteY1" fmla="*/ 28033 h 124671"/>
                <a:gd name="connsiteX2" fmla="*/ 79084 w 179955"/>
                <a:gd name="connsiteY2" fmla="*/ 23244 h 124671"/>
                <a:gd name="connsiteX3" fmla="*/ 67025 w 179955"/>
                <a:gd name="connsiteY3" fmla="*/ 3578 h 124671"/>
                <a:gd name="connsiteX4" fmla="*/ 61353 w 179955"/>
                <a:gd name="connsiteY4" fmla="*/ 11907 h 124671"/>
                <a:gd name="connsiteX5" fmla="*/ 62417 w 179955"/>
                <a:gd name="connsiteY5" fmla="*/ 19172 h 124671"/>
                <a:gd name="connsiteX6" fmla="*/ 87243 w 179955"/>
                <a:gd name="connsiteY6" fmla="*/ 118237 h 124671"/>
                <a:gd name="connsiteX7" fmla="*/ 87775 w 179955"/>
                <a:gd name="connsiteY7" fmla="*/ 120897 h 124671"/>
                <a:gd name="connsiteX8" fmla="*/ 82985 w 179955"/>
                <a:gd name="connsiteY8" fmla="*/ 123200 h 124671"/>
                <a:gd name="connsiteX9" fmla="*/ 63832 w 179955"/>
                <a:gd name="connsiteY9" fmla="*/ 121604 h 124671"/>
                <a:gd name="connsiteX10" fmla="*/ 59224 w 179955"/>
                <a:gd name="connsiteY10" fmla="*/ 117530 h 124671"/>
                <a:gd name="connsiteX11" fmla="*/ 63832 w 179955"/>
                <a:gd name="connsiteY11" fmla="*/ 115046 h 124671"/>
                <a:gd name="connsiteX12" fmla="*/ 72348 w 179955"/>
                <a:gd name="connsiteY12" fmla="*/ 112211 h 124671"/>
                <a:gd name="connsiteX13" fmla="*/ 71640 w 179955"/>
                <a:gd name="connsiteY13" fmla="*/ 108844 h 124671"/>
                <a:gd name="connsiteX14" fmla="*/ 61711 w 179955"/>
                <a:gd name="connsiteY14" fmla="*/ 68613 h 124671"/>
                <a:gd name="connsiteX15" fmla="*/ 44154 w 179955"/>
                <a:gd name="connsiteY15" fmla="*/ 78538 h 124671"/>
                <a:gd name="connsiteX16" fmla="*/ 0 w 179955"/>
                <a:gd name="connsiteY16" fmla="*/ 27675 h 124671"/>
                <a:gd name="connsiteX17" fmla="*/ 25183 w 179955"/>
                <a:gd name="connsiteY17" fmla="*/ -1385 h 124671"/>
                <a:gd name="connsiteX18" fmla="*/ 49476 w 179955"/>
                <a:gd name="connsiteY18" fmla="*/ 10668 h 124671"/>
                <a:gd name="connsiteX19" fmla="*/ 66493 w 179955"/>
                <a:gd name="connsiteY19" fmla="*/ -1385 h 124671"/>
                <a:gd name="connsiteX20" fmla="*/ 80506 w 179955"/>
                <a:gd name="connsiteY20" fmla="*/ 7651 h 124671"/>
                <a:gd name="connsiteX21" fmla="*/ 87243 w 179955"/>
                <a:gd name="connsiteY21" fmla="*/ 25730 h 124671"/>
                <a:gd name="connsiteX22" fmla="*/ 57985 w 179955"/>
                <a:gd name="connsiteY22" fmla="*/ 53909 h 124671"/>
                <a:gd name="connsiteX23" fmla="*/ 50533 w 179955"/>
                <a:gd name="connsiteY23" fmla="*/ 24491 h 124671"/>
                <a:gd name="connsiteX24" fmla="*/ 41143 w 179955"/>
                <a:gd name="connsiteY24" fmla="*/ 10843 h 124671"/>
                <a:gd name="connsiteX25" fmla="*/ 25715 w 179955"/>
                <a:gd name="connsiteY25" fmla="*/ 3578 h 124671"/>
                <a:gd name="connsiteX26" fmla="*/ 13481 w 179955"/>
                <a:gd name="connsiteY26" fmla="*/ 20411 h 124671"/>
                <a:gd name="connsiteX27" fmla="*/ 22879 w 179955"/>
                <a:gd name="connsiteY27" fmla="*/ 56917 h 124671"/>
                <a:gd name="connsiteX28" fmla="*/ 44154 w 179955"/>
                <a:gd name="connsiteY28" fmla="*/ 73575 h 124671"/>
                <a:gd name="connsiteX29" fmla="*/ 58517 w 179955"/>
                <a:gd name="connsiteY29" fmla="*/ 56385 h 124671"/>
                <a:gd name="connsiteX30" fmla="*/ 57985 w 179955"/>
                <a:gd name="connsiteY30" fmla="*/ 53909 h 124671"/>
                <a:gd name="connsiteX31" fmla="*/ 179955 w 179955"/>
                <a:gd name="connsiteY31" fmla="*/ 17576 h 124671"/>
                <a:gd name="connsiteX32" fmla="*/ 175880 w 179955"/>
                <a:gd name="connsiteY32" fmla="*/ 21831 h 124671"/>
                <a:gd name="connsiteX33" fmla="*/ 173218 w 179955"/>
                <a:gd name="connsiteY33" fmla="*/ 19879 h 124671"/>
                <a:gd name="connsiteX34" fmla="*/ 138113 w 179955"/>
                <a:gd name="connsiteY34" fmla="*/ 3578 h 124671"/>
                <a:gd name="connsiteX35" fmla="*/ 121622 w 179955"/>
                <a:gd name="connsiteY35" fmla="*/ 24491 h 124671"/>
                <a:gd name="connsiteX36" fmla="*/ 123925 w 179955"/>
                <a:gd name="connsiteY36" fmla="*/ 40793 h 124671"/>
                <a:gd name="connsiteX37" fmla="*/ 134920 w 179955"/>
                <a:gd name="connsiteY37" fmla="*/ 40793 h 124671"/>
                <a:gd name="connsiteX38" fmla="*/ 177477 w 179955"/>
                <a:gd name="connsiteY38" fmla="*/ 62943 h 124671"/>
                <a:gd name="connsiteX39" fmla="*/ 156020 w 179955"/>
                <a:gd name="connsiteY39" fmla="*/ 78538 h 124671"/>
                <a:gd name="connsiteX40" fmla="*/ 107965 w 179955"/>
                <a:gd name="connsiteY40" fmla="*/ 31400 h 124671"/>
                <a:gd name="connsiteX41" fmla="*/ 138113 w 179955"/>
                <a:gd name="connsiteY41" fmla="*/ -1385 h 124671"/>
                <a:gd name="connsiteX42" fmla="*/ 179955 w 179955"/>
                <a:gd name="connsiteY42" fmla="*/ 17576 h 124671"/>
                <a:gd name="connsiteX43" fmla="*/ 168961 w 179955"/>
                <a:gd name="connsiteY43" fmla="*/ 63119 h 124671"/>
                <a:gd name="connsiteX44" fmla="*/ 133681 w 179955"/>
                <a:gd name="connsiteY44" fmla="*/ 45755 h 124671"/>
                <a:gd name="connsiteX45" fmla="*/ 125347 w 179955"/>
                <a:gd name="connsiteY45" fmla="*/ 45755 h 124671"/>
                <a:gd name="connsiteX46" fmla="*/ 156020 w 179955"/>
                <a:gd name="connsiteY46" fmla="*/ 73575 h 124671"/>
                <a:gd name="connsiteX47" fmla="*/ 168961 w 179955"/>
                <a:gd name="connsiteY47" fmla="*/ 63119 h 124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79955" h="124671">
                  <a:moveTo>
                    <a:pt x="87243" y="25730"/>
                  </a:moveTo>
                  <a:cubicBezTo>
                    <a:pt x="87243" y="28033"/>
                    <a:pt x="84939" y="28033"/>
                    <a:pt x="83517" y="28033"/>
                  </a:cubicBezTo>
                  <a:cubicBezTo>
                    <a:pt x="80324" y="28033"/>
                    <a:pt x="80148" y="27675"/>
                    <a:pt x="79084" y="23244"/>
                  </a:cubicBezTo>
                  <a:cubicBezTo>
                    <a:pt x="76606" y="14034"/>
                    <a:pt x="73587" y="3578"/>
                    <a:pt x="67025" y="3578"/>
                  </a:cubicBezTo>
                  <a:cubicBezTo>
                    <a:pt x="62060" y="3578"/>
                    <a:pt x="61353" y="8889"/>
                    <a:pt x="61353" y="11907"/>
                  </a:cubicBezTo>
                  <a:cubicBezTo>
                    <a:pt x="61353" y="14917"/>
                    <a:pt x="62243" y="18640"/>
                    <a:pt x="62417" y="19172"/>
                  </a:cubicBezTo>
                  <a:lnTo>
                    <a:pt x="87243" y="118237"/>
                  </a:lnTo>
                  <a:cubicBezTo>
                    <a:pt x="87418" y="118944"/>
                    <a:pt x="87775" y="120183"/>
                    <a:pt x="87775" y="120897"/>
                  </a:cubicBezTo>
                  <a:cubicBezTo>
                    <a:pt x="87775" y="123549"/>
                    <a:pt x="84939" y="123375"/>
                    <a:pt x="82985" y="123200"/>
                  </a:cubicBezTo>
                  <a:lnTo>
                    <a:pt x="63832" y="121604"/>
                  </a:lnTo>
                  <a:cubicBezTo>
                    <a:pt x="61528" y="121429"/>
                    <a:pt x="59224" y="121247"/>
                    <a:pt x="59224" y="117530"/>
                  </a:cubicBezTo>
                  <a:cubicBezTo>
                    <a:pt x="59224" y="115046"/>
                    <a:pt x="61528" y="115046"/>
                    <a:pt x="63832" y="115046"/>
                  </a:cubicBezTo>
                  <a:cubicBezTo>
                    <a:pt x="72348" y="115046"/>
                    <a:pt x="72348" y="113807"/>
                    <a:pt x="72348" y="112211"/>
                  </a:cubicBezTo>
                  <a:cubicBezTo>
                    <a:pt x="72348" y="111679"/>
                    <a:pt x="72348" y="111322"/>
                    <a:pt x="71640" y="108844"/>
                  </a:cubicBezTo>
                  <a:lnTo>
                    <a:pt x="61711" y="68613"/>
                  </a:lnTo>
                  <a:cubicBezTo>
                    <a:pt x="57627" y="74815"/>
                    <a:pt x="51597" y="78538"/>
                    <a:pt x="44154" y="78538"/>
                  </a:cubicBezTo>
                  <a:cubicBezTo>
                    <a:pt x="22522" y="78538"/>
                    <a:pt x="0" y="53551"/>
                    <a:pt x="0" y="27675"/>
                  </a:cubicBezTo>
                  <a:cubicBezTo>
                    <a:pt x="0" y="8715"/>
                    <a:pt x="12059" y="-1385"/>
                    <a:pt x="25183" y="-1385"/>
                  </a:cubicBezTo>
                  <a:cubicBezTo>
                    <a:pt x="36528" y="-1385"/>
                    <a:pt x="45926" y="6944"/>
                    <a:pt x="49476" y="10668"/>
                  </a:cubicBezTo>
                  <a:cubicBezTo>
                    <a:pt x="51780" y="2157"/>
                    <a:pt x="60113" y="-1385"/>
                    <a:pt x="66493" y="-1385"/>
                  </a:cubicBezTo>
                  <a:cubicBezTo>
                    <a:pt x="71990" y="-1385"/>
                    <a:pt x="76606" y="1275"/>
                    <a:pt x="80506" y="7651"/>
                  </a:cubicBezTo>
                  <a:cubicBezTo>
                    <a:pt x="84757" y="14566"/>
                    <a:pt x="87243" y="25198"/>
                    <a:pt x="87243" y="25730"/>
                  </a:cubicBezTo>
                  <a:close/>
                  <a:moveTo>
                    <a:pt x="57985" y="53909"/>
                  </a:moveTo>
                  <a:lnTo>
                    <a:pt x="50533" y="24491"/>
                  </a:lnTo>
                  <a:cubicBezTo>
                    <a:pt x="49119" y="18997"/>
                    <a:pt x="45218" y="14741"/>
                    <a:pt x="41143" y="10843"/>
                  </a:cubicBezTo>
                  <a:cubicBezTo>
                    <a:pt x="33866" y="4460"/>
                    <a:pt x="28369" y="3578"/>
                    <a:pt x="25715" y="3578"/>
                  </a:cubicBezTo>
                  <a:cubicBezTo>
                    <a:pt x="17556" y="3578"/>
                    <a:pt x="13481" y="11199"/>
                    <a:pt x="13481" y="20411"/>
                  </a:cubicBezTo>
                  <a:cubicBezTo>
                    <a:pt x="13481" y="27858"/>
                    <a:pt x="17914" y="47351"/>
                    <a:pt x="22879" y="56917"/>
                  </a:cubicBezTo>
                  <a:cubicBezTo>
                    <a:pt x="28552" y="67374"/>
                    <a:pt x="37060" y="73575"/>
                    <a:pt x="44154" y="73575"/>
                  </a:cubicBezTo>
                  <a:cubicBezTo>
                    <a:pt x="56213" y="73575"/>
                    <a:pt x="58517" y="58156"/>
                    <a:pt x="58517" y="56385"/>
                  </a:cubicBezTo>
                  <a:cubicBezTo>
                    <a:pt x="58517" y="55853"/>
                    <a:pt x="58342" y="55148"/>
                    <a:pt x="57985" y="53909"/>
                  </a:cubicBezTo>
                  <a:close/>
                  <a:moveTo>
                    <a:pt x="179955" y="17576"/>
                  </a:moveTo>
                  <a:cubicBezTo>
                    <a:pt x="179955" y="18997"/>
                    <a:pt x="177477" y="21831"/>
                    <a:pt x="175880" y="21831"/>
                  </a:cubicBezTo>
                  <a:cubicBezTo>
                    <a:pt x="174990" y="21831"/>
                    <a:pt x="174458" y="21300"/>
                    <a:pt x="173218" y="19879"/>
                  </a:cubicBezTo>
                  <a:cubicBezTo>
                    <a:pt x="162398" y="6944"/>
                    <a:pt x="146979" y="3578"/>
                    <a:pt x="138113" y="3578"/>
                  </a:cubicBezTo>
                  <a:cubicBezTo>
                    <a:pt x="126586" y="3578"/>
                    <a:pt x="121622" y="13319"/>
                    <a:pt x="121622" y="24491"/>
                  </a:cubicBezTo>
                  <a:cubicBezTo>
                    <a:pt x="121622" y="29978"/>
                    <a:pt x="122686" y="35472"/>
                    <a:pt x="123925" y="40793"/>
                  </a:cubicBezTo>
                  <a:lnTo>
                    <a:pt x="134920" y="40793"/>
                  </a:lnTo>
                  <a:cubicBezTo>
                    <a:pt x="142546" y="40793"/>
                    <a:pt x="177477" y="40793"/>
                    <a:pt x="177477" y="62943"/>
                  </a:cubicBezTo>
                  <a:cubicBezTo>
                    <a:pt x="177477" y="72512"/>
                    <a:pt x="168428" y="78538"/>
                    <a:pt x="156020" y="78538"/>
                  </a:cubicBezTo>
                  <a:cubicBezTo>
                    <a:pt x="136159" y="78538"/>
                    <a:pt x="107965" y="62587"/>
                    <a:pt x="107965" y="31400"/>
                  </a:cubicBezTo>
                  <a:cubicBezTo>
                    <a:pt x="107965" y="12787"/>
                    <a:pt x="118960" y="-1385"/>
                    <a:pt x="138113" y="-1385"/>
                  </a:cubicBezTo>
                  <a:cubicBezTo>
                    <a:pt x="166299" y="-1385"/>
                    <a:pt x="179955" y="15273"/>
                    <a:pt x="179955" y="17576"/>
                  </a:cubicBezTo>
                  <a:close/>
                  <a:moveTo>
                    <a:pt x="168961" y="63119"/>
                  </a:moveTo>
                  <a:cubicBezTo>
                    <a:pt x="168961" y="45755"/>
                    <a:pt x="140592" y="45755"/>
                    <a:pt x="133681" y="45755"/>
                  </a:cubicBezTo>
                  <a:lnTo>
                    <a:pt x="125347" y="45755"/>
                  </a:lnTo>
                  <a:cubicBezTo>
                    <a:pt x="133323" y="73227"/>
                    <a:pt x="153890" y="73575"/>
                    <a:pt x="156020" y="73575"/>
                  </a:cubicBezTo>
                  <a:cubicBezTo>
                    <a:pt x="163463" y="73575"/>
                    <a:pt x="168961" y="69503"/>
                    <a:pt x="168961" y="63119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545" name="任意多边形: 形状 1544">
              <a:extLst>
                <a:ext uri="{FF2B5EF4-FFF2-40B4-BE49-F238E27FC236}">
                  <a16:creationId xmlns:a16="http://schemas.microsoft.com/office/drawing/2014/main" id="{5CFED808-8E35-4DE2-0B47-1DC608CF631F}"/>
                </a:ext>
              </a:extLst>
            </p:cNvPr>
            <p:cNvSpPr/>
            <p:nvPr>
              <p:custDataLst>
                <p:tags r:id="rId37"/>
              </p:custDataLst>
            </p:nvPr>
          </p:nvSpPr>
          <p:spPr>
            <a:xfrm flipV="1">
              <a:off x="7508043" y="-12975440"/>
              <a:ext cx="72870" cy="79922"/>
            </a:xfrm>
            <a:custGeom>
              <a:avLst/>
              <a:gdLst>
                <a:gd name="connsiteX0" fmla="*/ 72871 w 72870"/>
                <a:gd name="connsiteY0" fmla="*/ 17578 h 79922"/>
                <a:gd name="connsiteX1" fmla="*/ 68795 w 72870"/>
                <a:gd name="connsiteY1" fmla="*/ 21833 h 79922"/>
                <a:gd name="connsiteX2" fmla="*/ 66134 w 72870"/>
                <a:gd name="connsiteY2" fmla="*/ 19881 h 79922"/>
                <a:gd name="connsiteX3" fmla="*/ 31030 w 72870"/>
                <a:gd name="connsiteY3" fmla="*/ 3579 h 79922"/>
                <a:gd name="connsiteX4" fmla="*/ 14005 w 72870"/>
                <a:gd name="connsiteY4" fmla="*/ 23072 h 79922"/>
                <a:gd name="connsiteX5" fmla="*/ 26064 w 72870"/>
                <a:gd name="connsiteY5" fmla="*/ 60461 h 79922"/>
                <a:gd name="connsiteX6" fmla="*/ 49292 w 72870"/>
                <a:gd name="connsiteY6" fmla="*/ 73577 h 79922"/>
                <a:gd name="connsiteX7" fmla="*/ 62941 w 72870"/>
                <a:gd name="connsiteY7" fmla="*/ 67202 h 79922"/>
                <a:gd name="connsiteX8" fmla="*/ 56029 w 72870"/>
                <a:gd name="connsiteY8" fmla="*/ 58515 h 79922"/>
                <a:gd name="connsiteX9" fmla="*/ 62410 w 72870"/>
                <a:gd name="connsiteY9" fmla="*/ 52664 h 79922"/>
                <a:gd name="connsiteX10" fmla="*/ 71274 w 72870"/>
                <a:gd name="connsiteY10" fmla="*/ 63120 h 79922"/>
                <a:gd name="connsiteX11" fmla="*/ 49112 w 72870"/>
                <a:gd name="connsiteY11" fmla="*/ 78540 h 79922"/>
                <a:gd name="connsiteX12" fmla="*/ 0 w 72870"/>
                <a:gd name="connsiteY12" fmla="*/ 29098 h 79922"/>
                <a:gd name="connsiteX13" fmla="*/ 30847 w 72870"/>
                <a:gd name="connsiteY13" fmla="*/ -1383 h 79922"/>
                <a:gd name="connsiteX14" fmla="*/ 72871 w 72870"/>
                <a:gd name="connsiteY14" fmla="*/ 17578 h 79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2870" h="79922">
                  <a:moveTo>
                    <a:pt x="72871" y="17578"/>
                  </a:moveTo>
                  <a:cubicBezTo>
                    <a:pt x="72871" y="18998"/>
                    <a:pt x="70392" y="21833"/>
                    <a:pt x="68795" y="21833"/>
                  </a:cubicBezTo>
                  <a:cubicBezTo>
                    <a:pt x="67905" y="21833"/>
                    <a:pt x="67374" y="21301"/>
                    <a:pt x="66134" y="19881"/>
                  </a:cubicBezTo>
                  <a:cubicBezTo>
                    <a:pt x="55314" y="6946"/>
                    <a:pt x="39896" y="3579"/>
                    <a:pt x="31030" y="3579"/>
                  </a:cubicBezTo>
                  <a:cubicBezTo>
                    <a:pt x="22164" y="3579"/>
                    <a:pt x="14005" y="8717"/>
                    <a:pt x="14005" y="23072"/>
                  </a:cubicBezTo>
                  <a:cubicBezTo>
                    <a:pt x="14005" y="31401"/>
                    <a:pt x="17905" y="50187"/>
                    <a:pt x="26064" y="60461"/>
                  </a:cubicBezTo>
                  <a:cubicBezTo>
                    <a:pt x="33151" y="69505"/>
                    <a:pt x="41666" y="73577"/>
                    <a:pt x="49292" y="73577"/>
                  </a:cubicBezTo>
                  <a:cubicBezTo>
                    <a:pt x="52304" y="73577"/>
                    <a:pt x="59931" y="72696"/>
                    <a:pt x="62941" y="67202"/>
                  </a:cubicBezTo>
                  <a:cubicBezTo>
                    <a:pt x="57801" y="65780"/>
                    <a:pt x="56029" y="61525"/>
                    <a:pt x="56029" y="58515"/>
                  </a:cubicBezTo>
                  <a:cubicBezTo>
                    <a:pt x="56029" y="55682"/>
                    <a:pt x="57976" y="52664"/>
                    <a:pt x="62410" y="52664"/>
                  </a:cubicBezTo>
                  <a:cubicBezTo>
                    <a:pt x="65427" y="52664"/>
                    <a:pt x="71274" y="54616"/>
                    <a:pt x="71274" y="63120"/>
                  </a:cubicBezTo>
                  <a:cubicBezTo>
                    <a:pt x="71274" y="74641"/>
                    <a:pt x="58866" y="78540"/>
                    <a:pt x="49112" y="78540"/>
                  </a:cubicBezTo>
                  <a:cubicBezTo>
                    <a:pt x="24285" y="78540"/>
                    <a:pt x="0" y="54259"/>
                    <a:pt x="0" y="29098"/>
                  </a:cubicBezTo>
                  <a:cubicBezTo>
                    <a:pt x="0" y="12440"/>
                    <a:pt x="11169" y="-1383"/>
                    <a:pt x="30847" y="-1383"/>
                  </a:cubicBezTo>
                  <a:cubicBezTo>
                    <a:pt x="59397" y="-1383"/>
                    <a:pt x="72871" y="15275"/>
                    <a:pt x="72871" y="17578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546" name="任意多边形: 形状 1545">
              <a:extLst>
                <a:ext uri="{FF2B5EF4-FFF2-40B4-BE49-F238E27FC236}">
                  <a16:creationId xmlns:a16="http://schemas.microsoft.com/office/drawing/2014/main" id="{011BACAE-E33C-D5B8-E0F7-263D47010D99}"/>
                </a:ext>
              </a:extLst>
            </p:cNvPr>
            <p:cNvSpPr/>
            <p:nvPr>
              <p:custDataLst>
                <p:tags r:id="rId38"/>
              </p:custDataLst>
            </p:nvPr>
          </p:nvSpPr>
          <p:spPr>
            <a:xfrm flipV="1">
              <a:off x="7585420" y="-12880098"/>
              <a:ext cx="73237" cy="12401"/>
            </a:xfrm>
            <a:custGeom>
              <a:avLst/>
              <a:gdLst>
                <a:gd name="connsiteX0" fmla="*/ 73237 w 73237"/>
                <a:gd name="connsiteY0" fmla="*/ 4822 h 12401"/>
                <a:gd name="connsiteX1" fmla="*/ 64896 w 73237"/>
                <a:gd name="connsiteY1" fmla="*/ 11023 h 12401"/>
                <a:gd name="connsiteX2" fmla="*/ 8334 w 73237"/>
                <a:gd name="connsiteY2" fmla="*/ 11023 h 12401"/>
                <a:gd name="connsiteX3" fmla="*/ 0 w 73237"/>
                <a:gd name="connsiteY3" fmla="*/ 4822 h 12401"/>
                <a:gd name="connsiteX4" fmla="*/ 8334 w 73237"/>
                <a:gd name="connsiteY4" fmla="*/ -1378 h 12401"/>
                <a:gd name="connsiteX5" fmla="*/ 64896 w 73237"/>
                <a:gd name="connsiteY5" fmla="*/ -1378 h 12401"/>
                <a:gd name="connsiteX6" fmla="*/ 73237 w 73237"/>
                <a:gd name="connsiteY6" fmla="*/ 4822 h 12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237" h="12401">
                  <a:moveTo>
                    <a:pt x="73237" y="4822"/>
                  </a:moveTo>
                  <a:cubicBezTo>
                    <a:pt x="73237" y="11023"/>
                    <a:pt x="67025" y="11023"/>
                    <a:pt x="64896" y="11023"/>
                  </a:cubicBezTo>
                  <a:lnTo>
                    <a:pt x="8334" y="11023"/>
                  </a:lnTo>
                  <a:cubicBezTo>
                    <a:pt x="6213" y="11023"/>
                    <a:pt x="0" y="11023"/>
                    <a:pt x="0" y="4822"/>
                  </a:cubicBezTo>
                  <a:cubicBezTo>
                    <a:pt x="0" y="-1378"/>
                    <a:pt x="6213" y="-1378"/>
                    <a:pt x="8334" y="-1378"/>
                  </a:cubicBezTo>
                  <a:lnTo>
                    <a:pt x="64896" y="-1378"/>
                  </a:lnTo>
                  <a:cubicBezTo>
                    <a:pt x="67025" y="-1378"/>
                    <a:pt x="73237" y="-1378"/>
                    <a:pt x="73237" y="4822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547" name="任意多边形: 形状 1546">
              <a:extLst>
                <a:ext uri="{FF2B5EF4-FFF2-40B4-BE49-F238E27FC236}">
                  <a16:creationId xmlns:a16="http://schemas.microsoft.com/office/drawing/2014/main" id="{F638B430-00F6-8D1C-1010-C574398C0426}"/>
                </a:ext>
              </a:extLst>
            </p:cNvPr>
            <p:cNvSpPr/>
            <p:nvPr>
              <p:custDataLst>
                <p:tags r:id="rId39"/>
              </p:custDataLst>
            </p:nvPr>
          </p:nvSpPr>
          <p:spPr>
            <a:xfrm flipV="1">
              <a:off x="7671403" y="-13022046"/>
              <a:ext cx="254244" cy="160907"/>
            </a:xfrm>
            <a:custGeom>
              <a:avLst/>
              <a:gdLst>
                <a:gd name="connsiteX0" fmla="*/ 157453 w 254244"/>
                <a:gd name="connsiteY0" fmla="*/ 147655 h 160907"/>
                <a:gd name="connsiteX1" fmla="*/ 138832 w 254244"/>
                <a:gd name="connsiteY1" fmla="*/ 159524 h 160907"/>
                <a:gd name="connsiteX2" fmla="*/ 113300 w 254244"/>
                <a:gd name="connsiteY2" fmla="*/ 132943 h 160907"/>
                <a:gd name="connsiteX3" fmla="*/ 109041 w 254244"/>
                <a:gd name="connsiteY3" fmla="*/ 111147 h 160907"/>
                <a:gd name="connsiteX4" fmla="*/ 59040 w 254244"/>
                <a:gd name="connsiteY4" fmla="*/ 111147 h 160907"/>
                <a:gd name="connsiteX5" fmla="*/ 61877 w 254244"/>
                <a:gd name="connsiteY5" fmla="*/ 126385 h 160907"/>
                <a:gd name="connsiteX6" fmla="*/ 68614 w 254244"/>
                <a:gd name="connsiteY6" fmla="*/ 148187 h 160907"/>
                <a:gd name="connsiteX7" fmla="*/ 85995 w 254244"/>
                <a:gd name="connsiteY7" fmla="*/ 154563 h 160907"/>
                <a:gd name="connsiteX8" fmla="*/ 99111 w 254244"/>
                <a:gd name="connsiteY8" fmla="*/ 151910 h 160907"/>
                <a:gd name="connsiteX9" fmla="*/ 93971 w 254244"/>
                <a:gd name="connsiteY9" fmla="*/ 143931 h 160907"/>
                <a:gd name="connsiteX10" fmla="*/ 100175 w 254244"/>
                <a:gd name="connsiteY10" fmla="*/ 137905 h 160907"/>
                <a:gd name="connsiteX11" fmla="*/ 109224 w 254244"/>
                <a:gd name="connsiteY11" fmla="*/ 147655 h 160907"/>
                <a:gd name="connsiteX12" fmla="*/ 85812 w 254244"/>
                <a:gd name="connsiteY12" fmla="*/ 159524 h 160907"/>
                <a:gd name="connsiteX13" fmla="*/ 56563 w 254244"/>
                <a:gd name="connsiteY13" fmla="*/ 147830 h 160907"/>
                <a:gd name="connsiteX14" fmla="*/ 46100 w 254244"/>
                <a:gd name="connsiteY14" fmla="*/ 111147 h 160907"/>
                <a:gd name="connsiteX15" fmla="*/ 32444 w 254244"/>
                <a:gd name="connsiteY15" fmla="*/ 111147 h 160907"/>
                <a:gd name="connsiteX16" fmla="*/ 27129 w 254244"/>
                <a:gd name="connsiteY16" fmla="*/ 107248 h 160907"/>
                <a:gd name="connsiteX17" fmla="*/ 32086 w 254244"/>
                <a:gd name="connsiteY17" fmla="*/ 104764 h 160907"/>
                <a:gd name="connsiteX18" fmla="*/ 44860 w 254244"/>
                <a:gd name="connsiteY18" fmla="*/ 104764 h 160907"/>
                <a:gd name="connsiteX19" fmla="*/ 33508 w 254244"/>
                <a:gd name="connsiteY19" fmla="*/ 43095 h 160907"/>
                <a:gd name="connsiteX20" fmla="*/ 28185 w 254244"/>
                <a:gd name="connsiteY20" fmla="*/ 19172 h 160907"/>
                <a:gd name="connsiteX21" fmla="*/ 17199 w 254244"/>
                <a:gd name="connsiteY21" fmla="*/ 3579 h 160907"/>
                <a:gd name="connsiteX22" fmla="*/ 9573 w 254244"/>
                <a:gd name="connsiteY22" fmla="*/ 6231 h 160907"/>
                <a:gd name="connsiteX23" fmla="*/ 15244 w 254244"/>
                <a:gd name="connsiteY23" fmla="*/ 14209 h 160907"/>
                <a:gd name="connsiteX24" fmla="*/ 9040 w 254244"/>
                <a:gd name="connsiteY24" fmla="*/ 20235 h 160907"/>
                <a:gd name="connsiteX25" fmla="*/ 0 w 254244"/>
                <a:gd name="connsiteY25" fmla="*/ 10486 h 160907"/>
                <a:gd name="connsiteX26" fmla="*/ 16842 w 254244"/>
                <a:gd name="connsiteY26" fmla="*/ -1384 h 160907"/>
                <a:gd name="connsiteX27" fmla="*/ 47697 w 254244"/>
                <a:gd name="connsiteY27" fmla="*/ 49121 h 160907"/>
                <a:gd name="connsiteX28" fmla="*/ 57976 w 254244"/>
                <a:gd name="connsiteY28" fmla="*/ 104764 h 160907"/>
                <a:gd name="connsiteX29" fmla="*/ 107977 w 254244"/>
                <a:gd name="connsiteY29" fmla="*/ 104764 h 160907"/>
                <a:gd name="connsiteX30" fmla="*/ 97165 w 254244"/>
                <a:gd name="connsiteY30" fmla="*/ 46104 h 160907"/>
                <a:gd name="connsiteX31" fmla="*/ 92374 w 254244"/>
                <a:gd name="connsiteY31" fmla="*/ 25373 h 160907"/>
                <a:gd name="connsiteX32" fmla="*/ 84573 w 254244"/>
                <a:gd name="connsiteY32" fmla="*/ 10486 h 160907"/>
                <a:gd name="connsiteX33" fmla="*/ 70568 w 254244"/>
                <a:gd name="connsiteY33" fmla="*/ 3579 h 160907"/>
                <a:gd name="connsiteX34" fmla="*/ 59398 w 254244"/>
                <a:gd name="connsiteY34" fmla="*/ 6231 h 160907"/>
                <a:gd name="connsiteX35" fmla="*/ 64538 w 254244"/>
                <a:gd name="connsiteY35" fmla="*/ 14209 h 160907"/>
                <a:gd name="connsiteX36" fmla="*/ 58334 w 254244"/>
                <a:gd name="connsiteY36" fmla="*/ 20235 h 160907"/>
                <a:gd name="connsiteX37" fmla="*/ 49293 w 254244"/>
                <a:gd name="connsiteY37" fmla="*/ 10486 h 160907"/>
                <a:gd name="connsiteX38" fmla="*/ 70210 w 254244"/>
                <a:gd name="connsiteY38" fmla="*/ -1384 h 160907"/>
                <a:gd name="connsiteX39" fmla="*/ 102836 w 254244"/>
                <a:gd name="connsiteY39" fmla="*/ 21118 h 160907"/>
                <a:gd name="connsiteX40" fmla="*/ 110996 w 254244"/>
                <a:gd name="connsiteY40" fmla="*/ 50185 h 160907"/>
                <a:gd name="connsiteX41" fmla="*/ 121100 w 254244"/>
                <a:gd name="connsiteY41" fmla="*/ 104764 h 160907"/>
                <a:gd name="connsiteX42" fmla="*/ 137767 w 254244"/>
                <a:gd name="connsiteY42" fmla="*/ 104764 h 160907"/>
                <a:gd name="connsiteX43" fmla="*/ 143090 w 254244"/>
                <a:gd name="connsiteY43" fmla="*/ 108663 h 160907"/>
                <a:gd name="connsiteX44" fmla="*/ 138125 w 254244"/>
                <a:gd name="connsiteY44" fmla="*/ 111147 h 160907"/>
                <a:gd name="connsiteX45" fmla="*/ 122165 w 254244"/>
                <a:gd name="connsiteY45" fmla="*/ 111147 h 160907"/>
                <a:gd name="connsiteX46" fmla="*/ 126598 w 254244"/>
                <a:gd name="connsiteY46" fmla="*/ 135070 h 160907"/>
                <a:gd name="connsiteX47" fmla="*/ 138832 w 254244"/>
                <a:gd name="connsiteY47" fmla="*/ 154563 h 160907"/>
                <a:gd name="connsiteX48" fmla="*/ 147523 w 254244"/>
                <a:gd name="connsiteY48" fmla="*/ 152085 h 160907"/>
                <a:gd name="connsiteX49" fmla="*/ 142200 w 254244"/>
                <a:gd name="connsiteY49" fmla="*/ 143931 h 160907"/>
                <a:gd name="connsiteX50" fmla="*/ 148404 w 254244"/>
                <a:gd name="connsiteY50" fmla="*/ 137905 h 160907"/>
                <a:gd name="connsiteX51" fmla="*/ 157453 w 254244"/>
                <a:gd name="connsiteY51" fmla="*/ 147655 h 160907"/>
                <a:gd name="connsiteX52" fmla="*/ 254245 w 254244"/>
                <a:gd name="connsiteY52" fmla="*/ 60110 h 160907"/>
                <a:gd name="connsiteX53" fmla="*/ 250519 w 254244"/>
                <a:gd name="connsiteY53" fmla="*/ 62413 h 160907"/>
                <a:gd name="connsiteX54" fmla="*/ 246261 w 254244"/>
                <a:gd name="connsiteY54" fmla="*/ 58689 h 160907"/>
                <a:gd name="connsiteX55" fmla="*/ 229062 w 254244"/>
                <a:gd name="connsiteY55" fmla="*/ 37957 h 160907"/>
                <a:gd name="connsiteX56" fmla="*/ 224629 w 254244"/>
                <a:gd name="connsiteY56" fmla="*/ 43984 h 160907"/>
                <a:gd name="connsiteX57" fmla="*/ 227647 w 254244"/>
                <a:gd name="connsiteY57" fmla="*/ 55855 h 160907"/>
                <a:gd name="connsiteX58" fmla="*/ 238285 w 254244"/>
                <a:gd name="connsiteY58" fmla="*/ 93251 h 160907"/>
                <a:gd name="connsiteX59" fmla="*/ 216470 w 254244"/>
                <a:gd name="connsiteY59" fmla="*/ 112918 h 160907"/>
                <a:gd name="connsiteX60" fmla="*/ 187569 w 254244"/>
                <a:gd name="connsiteY60" fmla="*/ 97855 h 160907"/>
                <a:gd name="connsiteX61" fmla="*/ 170020 w 254244"/>
                <a:gd name="connsiteY61" fmla="*/ 112918 h 160907"/>
                <a:gd name="connsiteX62" fmla="*/ 155833 w 254244"/>
                <a:gd name="connsiteY62" fmla="*/ 103525 h 160907"/>
                <a:gd name="connsiteX63" fmla="*/ 149271 w 254244"/>
                <a:gd name="connsiteY63" fmla="*/ 85803 h 160907"/>
                <a:gd name="connsiteX64" fmla="*/ 152996 w 254244"/>
                <a:gd name="connsiteY64" fmla="*/ 83500 h 160907"/>
                <a:gd name="connsiteX65" fmla="*/ 157604 w 254244"/>
                <a:gd name="connsiteY65" fmla="*/ 88638 h 160907"/>
                <a:gd name="connsiteX66" fmla="*/ 169488 w 254244"/>
                <a:gd name="connsiteY66" fmla="*/ 107955 h 160907"/>
                <a:gd name="connsiteX67" fmla="*/ 174986 w 254244"/>
                <a:gd name="connsiteY67" fmla="*/ 99453 h 160907"/>
                <a:gd name="connsiteX68" fmla="*/ 171260 w 254244"/>
                <a:gd name="connsiteY68" fmla="*/ 80840 h 160907"/>
                <a:gd name="connsiteX69" fmla="*/ 166295 w 254244"/>
                <a:gd name="connsiteY69" fmla="*/ 61706 h 160907"/>
                <a:gd name="connsiteX70" fmla="*/ 163276 w 254244"/>
                <a:gd name="connsiteY70" fmla="*/ 49653 h 160907"/>
                <a:gd name="connsiteX71" fmla="*/ 160798 w 254244"/>
                <a:gd name="connsiteY71" fmla="*/ 38306 h 160907"/>
                <a:gd name="connsiteX72" fmla="*/ 166295 w 254244"/>
                <a:gd name="connsiteY72" fmla="*/ 32995 h 160907"/>
                <a:gd name="connsiteX73" fmla="*/ 174271 w 254244"/>
                <a:gd name="connsiteY73" fmla="*/ 40967 h 160907"/>
                <a:gd name="connsiteX74" fmla="*/ 178354 w 254244"/>
                <a:gd name="connsiteY74" fmla="*/ 56743 h 160907"/>
                <a:gd name="connsiteX75" fmla="*/ 181190 w 254244"/>
                <a:gd name="connsiteY75" fmla="*/ 68788 h 160907"/>
                <a:gd name="connsiteX76" fmla="*/ 184201 w 254244"/>
                <a:gd name="connsiteY76" fmla="*/ 80667 h 160907"/>
                <a:gd name="connsiteX77" fmla="*/ 197150 w 254244"/>
                <a:gd name="connsiteY77" fmla="*/ 100158 h 160907"/>
                <a:gd name="connsiteX78" fmla="*/ 215763 w 254244"/>
                <a:gd name="connsiteY78" fmla="*/ 107955 h 160907"/>
                <a:gd name="connsiteX79" fmla="*/ 225868 w 254244"/>
                <a:gd name="connsiteY79" fmla="*/ 95903 h 160907"/>
                <a:gd name="connsiteX80" fmla="*/ 214524 w 254244"/>
                <a:gd name="connsiteY80" fmla="*/ 55855 h 160907"/>
                <a:gd name="connsiteX81" fmla="*/ 212752 w 254244"/>
                <a:gd name="connsiteY81" fmla="*/ 47882 h 160907"/>
                <a:gd name="connsiteX82" fmla="*/ 228529 w 254244"/>
                <a:gd name="connsiteY82" fmla="*/ 32995 h 160907"/>
                <a:gd name="connsiteX83" fmla="*/ 254245 w 254244"/>
                <a:gd name="connsiteY83" fmla="*/ 60110 h 160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</a:cxnLst>
              <a:rect l="l" t="t" r="r" b="b"/>
              <a:pathLst>
                <a:path w="254244" h="160907">
                  <a:moveTo>
                    <a:pt x="157453" y="147655"/>
                  </a:moveTo>
                  <a:cubicBezTo>
                    <a:pt x="157453" y="155627"/>
                    <a:pt x="148587" y="159524"/>
                    <a:pt x="138832" y="159524"/>
                  </a:cubicBezTo>
                  <a:cubicBezTo>
                    <a:pt x="120219" y="159524"/>
                    <a:pt x="115071" y="141985"/>
                    <a:pt x="113300" y="132943"/>
                  </a:cubicBezTo>
                  <a:lnTo>
                    <a:pt x="109041" y="111147"/>
                  </a:lnTo>
                  <a:lnTo>
                    <a:pt x="59040" y="111147"/>
                  </a:lnTo>
                  <a:lnTo>
                    <a:pt x="61877" y="126385"/>
                  </a:lnTo>
                  <a:cubicBezTo>
                    <a:pt x="62941" y="131528"/>
                    <a:pt x="65428" y="144637"/>
                    <a:pt x="68614" y="148187"/>
                  </a:cubicBezTo>
                  <a:cubicBezTo>
                    <a:pt x="72514" y="152260"/>
                    <a:pt x="77836" y="154563"/>
                    <a:pt x="85995" y="154563"/>
                  </a:cubicBezTo>
                  <a:cubicBezTo>
                    <a:pt x="87060" y="154563"/>
                    <a:pt x="94329" y="154563"/>
                    <a:pt x="99111" y="151910"/>
                  </a:cubicBezTo>
                  <a:cubicBezTo>
                    <a:pt x="98054" y="151378"/>
                    <a:pt x="93971" y="148719"/>
                    <a:pt x="93971" y="143931"/>
                  </a:cubicBezTo>
                  <a:cubicBezTo>
                    <a:pt x="93971" y="138794"/>
                    <a:pt x="98229" y="137905"/>
                    <a:pt x="100175" y="137905"/>
                  </a:cubicBezTo>
                  <a:cubicBezTo>
                    <a:pt x="105324" y="137905"/>
                    <a:pt x="109224" y="142160"/>
                    <a:pt x="109224" y="147655"/>
                  </a:cubicBezTo>
                  <a:cubicBezTo>
                    <a:pt x="109224" y="159524"/>
                    <a:pt x="90603" y="159524"/>
                    <a:pt x="85812" y="159524"/>
                  </a:cubicBezTo>
                  <a:cubicBezTo>
                    <a:pt x="78901" y="159524"/>
                    <a:pt x="64895" y="159175"/>
                    <a:pt x="56563" y="147830"/>
                  </a:cubicBezTo>
                  <a:cubicBezTo>
                    <a:pt x="51414" y="140565"/>
                    <a:pt x="50000" y="132943"/>
                    <a:pt x="46100" y="111147"/>
                  </a:cubicBezTo>
                  <a:lnTo>
                    <a:pt x="32444" y="111147"/>
                  </a:lnTo>
                  <a:cubicBezTo>
                    <a:pt x="29433" y="111147"/>
                    <a:pt x="27129" y="111147"/>
                    <a:pt x="27129" y="107248"/>
                  </a:cubicBezTo>
                  <a:cubicBezTo>
                    <a:pt x="27129" y="104764"/>
                    <a:pt x="29433" y="104764"/>
                    <a:pt x="32086" y="104764"/>
                  </a:cubicBezTo>
                  <a:lnTo>
                    <a:pt x="44860" y="104764"/>
                  </a:lnTo>
                  <a:lnTo>
                    <a:pt x="33508" y="43095"/>
                  </a:lnTo>
                  <a:cubicBezTo>
                    <a:pt x="31379" y="31224"/>
                    <a:pt x="31204" y="30692"/>
                    <a:pt x="28185" y="19172"/>
                  </a:cubicBezTo>
                  <a:cubicBezTo>
                    <a:pt x="27129" y="15092"/>
                    <a:pt x="24110" y="3579"/>
                    <a:pt x="17199" y="3579"/>
                  </a:cubicBezTo>
                  <a:cubicBezTo>
                    <a:pt x="16310" y="3579"/>
                    <a:pt x="12409" y="3579"/>
                    <a:pt x="9573" y="6231"/>
                  </a:cubicBezTo>
                  <a:cubicBezTo>
                    <a:pt x="15244" y="8541"/>
                    <a:pt x="15244" y="13504"/>
                    <a:pt x="15244" y="14209"/>
                  </a:cubicBezTo>
                  <a:cubicBezTo>
                    <a:pt x="15244" y="19347"/>
                    <a:pt x="10987" y="20235"/>
                    <a:pt x="9040" y="20235"/>
                  </a:cubicBezTo>
                  <a:cubicBezTo>
                    <a:pt x="3901" y="20235"/>
                    <a:pt x="0" y="15980"/>
                    <a:pt x="0" y="10486"/>
                  </a:cubicBezTo>
                  <a:cubicBezTo>
                    <a:pt x="0" y="2332"/>
                    <a:pt x="9040" y="-1384"/>
                    <a:pt x="16842" y="-1384"/>
                  </a:cubicBezTo>
                  <a:cubicBezTo>
                    <a:pt x="37583" y="-1384"/>
                    <a:pt x="44503" y="31399"/>
                    <a:pt x="47697" y="49121"/>
                  </a:cubicBezTo>
                  <a:lnTo>
                    <a:pt x="57976" y="104764"/>
                  </a:lnTo>
                  <a:lnTo>
                    <a:pt x="107977" y="104764"/>
                  </a:lnTo>
                  <a:lnTo>
                    <a:pt x="97165" y="46104"/>
                  </a:lnTo>
                  <a:cubicBezTo>
                    <a:pt x="95210" y="35830"/>
                    <a:pt x="95210" y="35473"/>
                    <a:pt x="92374" y="25373"/>
                  </a:cubicBezTo>
                  <a:cubicBezTo>
                    <a:pt x="89713" y="15980"/>
                    <a:pt x="88299" y="14209"/>
                    <a:pt x="84573" y="10486"/>
                  </a:cubicBezTo>
                  <a:cubicBezTo>
                    <a:pt x="80673" y="6587"/>
                    <a:pt x="76240" y="3579"/>
                    <a:pt x="70568" y="3579"/>
                  </a:cubicBezTo>
                  <a:cubicBezTo>
                    <a:pt x="68614" y="3579"/>
                    <a:pt x="63474" y="3752"/>
                    <a:pt x="59398" y="6231"/>
                  </a:cubicBezTo>
                  <a:cubicBezTo>
                    <a:pt x="60462" y="6762"/>
                    <a:pt x="64538" y="9422"/>
                    <a:pt x="64538" y="14209"/>
                  </a:cubicBezTo>
                  <a:cubicBezTo>
                    <a:pt x="64538" y="19347"/>
                    <a:pt x="60280" y="20235"/>
                    <a:pt x="58334" y="20235"/>
                  </a:cubicBezTo>
                  <a:cubicBezTo>
                    <a:pt x="53194" y="20235"/>
                    <a:pt x="49293" y="15980"/>
                    <a:pt x="49293" y="10486"/>
                  </a:cubicBezTo>
                  <a:cubicBezTo>
                    <a:pt x="49293" y="1276"/>
                    <a:pt x="60638" y="-1384"/>
                    <a:pt x="70210" y="-1384"/>
                  </a:cubicBezTo>
                  <a:cubicBezTo>
                    <a:pt x="82802" y="-1384"/>
                    <a:pt x="96808" y="6587"/>
                    <a:pt x="102836" y="21118"/>
                  </a:cubicBezTo>
                  <a:cubicBezTo>
                    <a:pt x="106737" y="30511"/>
                    <a:pt x="109224" y="40260"/>
                    <a:pt x="110996" y="50185"/>
                  </a:cubicBezTo>
                  <a:lnTo>
                    <a:pt x="121100" y="104764"/>
                  </a:lnTo>
                  <a:lnTo>
                    <a:pt x="137767" y="104764"/>
                  </a:lnTo>
                  <a:cubicBezTo>
                    <a:pt x="140786" y="104764"/>
                    <a:pt x="143090" y="104764"/>
                    <a:pt x="143090" y="108663"/>
                  </a:cubicBezTo>
                  <a:cubicBezTo>
                    <a:pt x="143090" y="111147"/>
                    <a:pt x="140786" y="111147"/>
                    <a:pt x="138125" y="111147"/>
                  </a:cubicBezTo>
                  <a:lnTo>
                    <a:pt x="122165" y="111147"/>
                  </a:lnTo>
                  <a:lnTo>
                    <a:pt x="126598" y="135070"/>
                  </a:lnTo>
                  <a:cubicBezTo>
                    <a:pt x="128020" y="142868"/>
                    <a:pt x="130141" y="154563"/>
                    <a:pt x="138832" y="154563"/>
                  </a:cubicBezTo>
                  <a:cubicBezTo>
                    <a:pt x="141493" y="154563"/>
                    <a:pt x="145394" y="153681"/>
                    <a:pt x="147523" y="152085"/>
                  </a:cubicBezTo>
                  <a:cubicBezTo>
                    <a:pt x="144329" y="150489"/>
                    <a:pt x="142200" y="147479"/>
                    <a:pt x="142200" y="143931"/>
                  </a:cubicBezTo>
                  <a:cubicBezTo>
                    <a:pt x="142200" y="138794"/>
                    <a:pt x="146458" y="137905"/>
                    <a:pt x="148404" y="137905"/>
                  </a:cubicBezTo>
                  <a:cubicBezTo>
                    <a:pt x="153553" y="137905"/>
                    <a:pt x="157453" y="142160"/>
                    <a:pt x="157453" y="147655"/>
                  </a:cubicBezTo>
                  <a:close/>
                  <a:moveTo>
                    <a:pt x="254245" y="60110"/>
                  </a:moveTo>
                  <a:cubicBezTo>
                    <a:pt x="254245" y="62413"/>
                    <a:pt x="251933" y="62413"/>
                    <a:pt x="250519" y="62413"/>
                  </a:cubicBezTo>
                  <a:cubicBezTo>
                    <a:pt x="247325" y="62413"/>
                    <a:pt x="247150" y="61881"/>
                    <a:pt x="246261" y="58689"/>
                  </a:cubicBezTo>
                  <a:cubicBezTo>
                    <a:pt x="243250" y="47699"/>
                    <a:pt x="236863" y="37957"/>
                    <a:pt x="229062" y="37957"/>
                  </a:cubicBezTo>
                  <a:cubicBezTo>
                    <a:pt x="226583" y="37957"/>
                    <a:pt x="224629" y="39197"/>
                    <a:pt x="224629" y="43984"/>
                  </a:cubicBezTo>
                  <a:cubicBezTo>
                    <a:pt x="224629" y="47882"/>
                    <a:pt x="226225" y="51781"/>
                    <a:pt x="227647" y="55855"/>
                  </a:cubicBezTo>
                  <a:cubicBezTo>
                    <a:pt x="230833" y="64184"/>
                    <a:pt x="238285" y="83500"/>
                    <a:pt x="238285" y="93251"/>
                  </a:cubicBezTo>
                  <a:cubicBezTo>
                    <a:pt x="238285" y="107075"/>
                    <a:pt x="228713" y="112918"/>
                    <a:pt x="216470" y="112918"/>
                  </a:cubicBezTo>
                  <a:cubicBezTo>
                    <a:pt x="202465" y="112918"/>
                    <a:pt x="192892" y="104589"/>
                    <a:pt x="187569" y="97855"/>
                  </a:cubicBezTo>
                  <a:cubicBezTo>
                    <a:pt x="186330" y="108663"/>
                    <a:pt x="177107" y="112918"/>
                    <a:pt x="170020" y="112918"/>
                  </a:cubicBezTo>
                  <a:cubicBezTo>
                    <a:pt x="162394" y="112918"/>
                    <a:pt x="158494" y="107955"/>
                    <a:pt x="155833" y="103525"/>
                  </a:cubicBezTo>
                  <a:cubicBezTo>
                    <a:pt x="152107" y="97682"/>
                    <a:pt x="149271" y="86867"/>
                    <a:pt x="149271" y="85803"/>
                  </a:cubicBezTo>
                  <a:cubicBezTo>
                    <a:pt x="149271" y="83500"/>
                    <a:pt x="151574" y="83500"/>
                    <a:pt x="152996" y="83500"/>
                  </a:cubicBezTo>
                  <a:cubicBezTo>
                    <a:pt x="156190" y="83500"/>
                    <a:pt x="156365" y="83675"/>
                    <a:pt x="157604" y="88638"/>
                  </a:cubicBezTo>
                  <a:cubicBezTo>
                    <a:pt x="160622" y="100865"/>
                    <a:pt x="163991" y="107955"/>
                    <a:pt x="169488" y="107955"/>
                  </a:cubicBezTo>
                  <a:cubicBezTo>
                    <a:pt x="174986" y="107955"/>
                    <a:pt x="174986" y="101580"/>
                    <a:pt x="174986" y="99453"/>
                  </a:cubicBezTo>
                  <a:cubicBezTo>
                    <a:pt x="174986" y="96086"/>
                    <a:pt x="172674" y="87042"/>
                    <a:pt x="171260" y="80840"/>
                  </a:cubicBezTo>
                  <a:lnTo>
                    <a:pt x="166295" y="61706"/>
                  </a:lnTo>
                  <a:cubicBezTo>
                    <a:pt x="165763" y="59046"/>
                    <a:pt x="163991" y="52313"/>
                    <a:pt x="163276" y="49653"/>
                  </a:cubicBezTo>
                  <a:cubicBezTo>
                    <a:pt x="162394" y="45755"/>
                    <a:pt x="160798" y="39553"/>
                    <a:pt x="160798" y="38306"/>
                  </a:cubicBezTo>
                  <a:cubicBezTo>
                    <a:pt x="160798" y="34409"/>
                    <a:pt x="163633" y="32995"/>
                    <a:pt x="166295" y="32995"/>
                  </a:cubicBezTo>
                  <a:cubicBezTo>
                    <a:pt x="172325" y="32995"/>
                    <a:pt x="173563" y="38306"/>
                    <a:pt x="174271" y="40967"/>
                  </a:cubicBezTo>
                  <a:lnTo>
                    <a:pt x="178354" y="56743"/>
                  </a:lnTo>
                  <a:cubicBezTo>
                    <a:pt x="178886" y="59395"/>
                    <a:pt x="180658" y="66136"/>
                    <a:pt x="181190" y="68788"/>
                  </a:cubicBezTo>
                  <a:cubicBezTo>
                    <a:pt x="181723" y="70567"/>
                    <a:pt x="184026" y="79428"/>
                    <a:pt x="184201" y="80667"/>
                  </a:cubicBezTo>
                  <a:cubicBezTo>
                    <a:pt x="184558" y="81731"/>
                    <a:pt x="189873" y="93426"/>
                    <a:pt x="197150" y="100158"/>
                  </a:cubicBezTo>
                  <a:cubicBezTo>
                    <a:pt x="202465" y="104947"/>
                    <a:pt x="208669" y="107955"/>
                    <a:pt x="215763" y="107955"/>
                  </a:cubicBezTo>
                  <a:cubicBezTo>
                    <a:pt x="223922" y="107955"/>
                    <a:pt x="225868" y="101754"/>
                    <a:pt x="225868" y="95903"/>
                  </a:cubicBezTo>
                  <a:cubicBezTo>
                    <a:pt x="225868" y="85454"/>
                    <a:pt x="217535" y="64009"/>
                    <a:pt x="214524" y="55855"/>
                  </a:cubicBezTo>
                  <a:cubicBezTo>
                    <a:pt x="212752" y="51424"/>
                    <a:pt x="212752" y="50185"/>
                    <a:pt x="212752" y="47882"/>
                  </a:cubicBezTo>
                  <a:cubicBezTo>
                    <a:pt x="212752" y="38306"/>
                    <a:pt x="220370" y="32995"/>
                    <a:pt x="228529" y="32995"/>
                  </a:cubicBezTo>
                  <a:cubicBezTo>
                    <a:pt x="246261" y="32995"/>
                    <a:pt x="254245" y="57275"/>
                    <a:pt x="254245" y="60110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548" name="任意多边形: 形状 1547">
              <a:extLst>
                <a:ext uri="{FF2B5EF4-FFF2-40B4-BE49-F238E27FC236}">
                  <a16:creationId xmlns:a16="http://schemas.microsoft.com/office/drawing/2014/main" id="{0A386682-8FC2-EE28-F67A-35277890A778}"/>
                </a:ext>
              </a:extLst>
            </p:cNvPr>
            <p:cNvSpPr/>
            <p:nvPr>
              <p:custDataLst>
                <p:tags r:id="rId40"/>
              </p:custDataLst>
            </p:nvPr>
          </p:nvSpPr>
          <p:spPr>
            <a:xfrm flipV="1">
              <a:off x="7300333" y="-12820896"/>
              <a:ext cx="53726" cy="119265"/>
            </a:xfrm>
            <a:custGeom>
              <a:avLst/>
              <a:gdLst>
                <a:gd name="connsiteX0" fmla="*/ 49119 w 53726"/>
                <a:gd name="connsiteY0" fmla="*/ 111163 h 119265"/>
                <a:gd name="connsiteX1" fmla="*/ 42025 w 53726"/>
                <a:gd name="connsiteY1" fmla="*/ 117896 h 119265"/>
                <a:gd name="connsiteX2" fmla="*/ 32094 w 53726"/>
                <a:gd name="connsiteY2" fmla="*/ 108154 h 119265"/>
                <a:gd name="connsiteX3" fmla="*/ 39189 w 53726"/>
                <a:gd name="connsiteY3" fmla="*/ 101413 h 119265"/>
                <a:gd name="connsiteX4" fmla="*/ 49119 w 53726"/>
                <a:gd name="connsiteY4" fmla="*/ 111163 h 119265"/>
                <a:gd name="connsiteX5" fmla="*/ 12941 w 53726"/>
                <a:gd name="connsiteY5" fmla="*/ 21132 h 119265"/>
                <a:gd name="connsiteX6" fmla="*/ 11352 w 53726"/>
                <a:gd name="connsiteY6" fmla="*/ 13693 h 119265"/>
                <a:gd name="connsiteX7" fmla="*/ 28194 w 53726"/>
                <a:gd name="connsiteY7" fmla="*/ -1369 h 119265"/>
                <a:gd name="connsiteX8" fmla="*/ 53726 w 53726"/>
                <a:gd name="connsiteY8" fmla="*/ 25746 h 119265"/>
                <a:gd name="connsiteX9" fmla="*/ 50890 w 53726"/>
                <a:gd name="connsiteY9" fmla="*/ 28048 h 119265"/>
                <a:gd name="connsiteX10" fmla="*/ 47522 w 53726"/>
                <a:gd name="connsiteY10" fmla="*/ 25031 h 119265"/>
                <a:gd name="connsiteX11" fmla="*/ 28726 w 53726"/>
                <a:gd name="connsiteY11" fmla="*/ 3593 h 119265"/>
                <a:gd name="connsiteX12" fmla="*/ 24293 w 53726"/>
                <a:gd name="connsiteY12" fmla="*/ 9794 h 119265"/>
                <a:gd name="connsiteX13" fmla="*/ 27130 w 53726"/>
                <a:gd name="connsiteY13" fmla="*/ 21132 h 119265"/>
                <a:gd name="connsiteX14" fmla="*/ 32801 w 53726"/>
                <a:gd name="connsiteY14" fmla="*/ 35314 h 119265"/>
                <a:gd name="connsiteX15" fmla="*/ 41492 w 53726"/>
                <a:gd name="connsiteY15" fmla="*/ 57823 h 119265"/>
                <a:gd name="connsiteX16" fmla="*/ 42557 w 53726"/>
                <a:gd name="connsiteY16" fmla="*/ 63492 h 119265"/>
                <a:gd name="connsiteX17" fmla="*/ 25707 w 53726"/>
                <a:gd name="connsiteY17" fmla="*/ 78553 h 119265"/>
                <a:gd name="connsiteX18" fmla="*/ 0 w 53726"/>
                <a:gd name="connsiteY18" fmla="*/ 51438 h 119265"/>
                <a:gd name="connsiteX19" fmla="*/ 3011 w 53726"/>
                <a:gd name="connsiteY19" fmla="*/ 49137 h 119265"/>
                <a:gd name="connsiteX20" fmla="*/ 6204 w 53726"/>
                <a:gd name="connsiteY20" fmla="*/ 51970 h 119265"/>
                <a:gd name="connsiteX21" fmla="*/ 25175 w 53726"/>
                <a:gd name="connsiteY21" fmla="*/ 73591 h 119265"/>
                <a:gd name="connsiteX22" fmla="*/ 29607 w 53726"/>
                <a:gd name="connsiteY22" fmla="*/ 67391 h 119265"/>
                <a:gd name="connsiteX23" fmla="*/ 24118 w 53726"/>
                <a:gd name="connsiteY23" fmla="*/ 49669 h 119265"/>
                <a:gd name="connsiteX24" fmla="*/ 12941 w 53726"/>
                <a:gd name="connsiteY24" fmla="*/ 21132 h 119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3726" h="119265">
                  <a:moveTo>
                    <a:pt x="49119" y="111163"/>
                  </a:moveTo>
                  <a:cubicBezTo>
                    <a:pt x="49119" y="113997"/>
                    <a:pt x="46990" y="117896"/>
                    <a:pt x="42025" y="117896"/>
                  </a:cubicBezTo>
                  <a:cubicBezTo>
                    <a:pt x="37234" y="117896"/>
                    <a:pt x="32094" y="113290"/>
                    <a:pt x="32094" y="108154"/>
                  </a:cubicBezTo>
                  <a:cubicBezTo>
                    <a:pt x="32094" y="105136"/>
                    <a:pt x="34398" y="101413"/>
                    <a:pt x="39189" y="101413"/>
                  </a:cubicBezTo>
                  <a:cubicBezTo>
                    <a:pt x="44328" y="101413"/>
                    <a:pt x="49119" y="106375"/>
                    <a:pt x="49119" y="111163"/>
                  </a:cubicBezTo>
                  <a:close/>
                  <a:moveTo>
                    <a:pt x="12941" y="21132"/>
                  </a:moveTo>
                  <a:cubicBezTo>
                    <a:pt x="12234" y="18831"/>
                    <a:pt x="11352" y="16702"/>
                    <a:pt x="11352" y="13693"/>
                  </a:cubicBezTo>
                  <a:cubicBezTo>
                    <a:pt x="11352" y="5364"/>
                    <a:pt x="18438" y="-1369"/>
                    <a:pt x="28194" y="-1369"/>
                  </a:cubicBezTo>
                  <a:cubicBezTo>
                    <a:pt x="45926" y="-1369"/>
                    <a:pt x="53726" y="23086"/>
                    <a:pt x="53726" y="25746"/>
                  </a:cubicBezTo>
                  <a:cubicBezTo>
                    <a:pt x="53726" y="28048"/>
                    <a:pt x="51423" y="28048"/>
                    <a:pt x="50890" y="28048"/>
                  </a:cubicBezTo>
                  <a:cubicBezTo>
                    <a:pt x="48403" y="28048"/>
                    <a:pt x="48229" y="26985"/>
                    <a:pt x="47522" y="25031"/>
                  </a:cubicBezTo>
                  <a:cubicBezTo>
                    <a:pt x="43438" y="10858"/>
                    <a:pt x="35638" y="3593"/>
                    <a:pt x="28726" y="3593"/>
                  </a:cubicBezTo>
                  <a:cubicBezTo>
                    <a:pt x="25175" y="3593"/>
                    <a:pt x="24293" y="5896"/>
                    <a:pt x="24293" y="9794"/>
                  </a:cubicBezTo>
                  <a:cubicBezTo>
                    <a:pt x="24293" y="13868"/>
                    <a:pt x="25532" y="17233"/>
                    <a:pt x="27130" y="21132"/>
                  </a:cubicBezTo>
                  <a:cubicBezTo>
                    <a:pt x="28901" y="25921"/>
                    <a:pt x="30855" y="30708"/>
                    <a:pt x="32801" y="35314"/>
                  </a:cubicBezTo>
                  <a:cubicBezTo>
                    <a:pt x="34398" y="39569"/>
                    <a:pt x="40785" y="55695"/>
                    <a:pt x="41492" y="57823"/>
                  </a:cubicBezTo>
                  <a:cubicBezTo>
                    <a:pt x="42025" y="59594"/>
                    <a:pt x="42557" y="61721"/>
                    <a:pt x="42557" y="63492"/>
                  </a:cubicBezTo>
                  <a:cubicBezTo>
                    <a:pt x="42557" y="71820"/>
                    <a:pt x="35462" y="78553"/>
                    <a:pt x="25707" y="78553"/>
                  </a:cubicBezTo>
                  <a:cubicBezTo>
                    <a:pt x="8159" y="78553"/>
                    <a:pt x="0" y="54456"/>
                    <a:pt x="0" y="51438"/>
                  </a:cubicBezTo>
                  <a:cubicBezTo>
                    <a:pt x="0" y="49137"/>
                    <a:pt x="2486" y="49137"/>
                    <a:pt x="3011" y="49137"/>
                  </a:cubicBezTo>
                  <a:cubicBezTo>
                    <a:pt x="5497" y="49137"/>
                    <a:pt x="5672" y="50026"/>
                    <a:pt x="6204" y="51970"/>
                  </a:cubicBezTo>
                  <a:cubicBezTo>
                    <a:pt x="10820" y="67216"/>
                    <a:pt x="18621" y="73591"/>
                    <a:pt x="25175" y="73591"/>
                  </a:cubicBezTo>
                  <a:cubicBezTo>
                    <a:pt x="28019" y="73591"/>
                    <a:pt x="29607" y="72178"/>
                    <a:pt x="29607" y="67391"/>
                  </a:cubicBezTo>
                  <a:cubicBezTo>
                    <a:pt x="29607" y="63317"/>
                    <a:pt x="28552" y="60658"/>
                    <a:pt x="24118" y="49669"/>
                  </a:cubicBezTo>
                  <a:lnTo>
                    <a:pt x="12941" y="21132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549" name="任意多边形: 形状 1548">
              <a:extLst>
                <a:ext uri="{FF2B5EF4-FFF2-40B4-BE49-F238E27FC236}">
                  <a16:creationId xmlns:a16="http://schemas.microsoft.com/office/drawing/2014/main" id="{1BF85F28-D4E9-5D94-2E92-0893741DF985}"/>
                </a:ext>
              </a:extLst>
            </p:cNvPr>
            <p:cNvSpPr/>
            <p:nvPr>
              <p:custDataLst>
                <p:tags r:id="rId41"/>
              </p:custDataLst>
            </p:nvPr>
          </p:nvSpPr>
          <p:spPr>
            <a:xfrm flipV="1">
              <a:off x="8019629" y="-12866839"/>
              <a:ext cx="168400" cy="59223"/>
            </a:xfrm>
            <a:custGeom>
              <a:avLst/>
              <a:gdLst>
                <a:gd name="connsiteX0" fmla="*/ 159789 w 168400"/>
                <a:gd name="connsiteY0" fmla="*/ 47725 h 59223"/>
                <a:gd name="connsiteX1" fmla="*/ 168401 w 168400"/>
                <a:gd name="connsiteY1" fmla="*/ 52791 h 59223"/>
                <a:gd name="connsiteX2" fmla="*/ 160044 w 168400"/>
                <a:gd name="connsiteY2" fmla="*/ 57848 h 59223"/>
                <a:gd name="connsiteX3" fmla="*/ 8358 w 168400"/>
                <a:gd name="connsiteY3" fmla="*/ 57848 h 59223"/>
                <a:gd name="connsiteX4" fmla="*/ 0 w 168400"/>
                <a:gd name="connsiteY4" fmla="*/ 52791 h 59223"/>
                <a:gd name="connsiteX5" fmla="*/ 8612 w 168400"/>
                <a:gd name="connsiteY5" fmla="*/ 47725 h 59223"/>
                <a:gd name="connsiteX6" fmla="*/ 159789 w 168400"/>
                <a:gd name="connsiteY6" fmla="*/ 47725 h 59223"/>
                <a:gd name="connsiteX7" fmla="*/ 160044 w 168400"/>
                <a:gd name="connsiteY7" fmla="*/ -1375 h 59223"/>
                <a:gd name="connsiteX8" fmla="*/ 168401 w 168400"/>
                <a:gd name="connsiteY8" fmla="*/ 3691 h 59223"/>
                <a:gd name="connsiteX9" fmla="*/ 159789 w 168400"/>
                <a:gd name="connsiteY9" fmla="*/ 8756 h 59223"/>
                <a:gd name="connsiteX10" fmla="*/ 8612 w 168400"/>
                <a:gd name="connsiteY10" fmla="*/ 8756 h 59223"/>
                <a:gd name="connsiteX11" fmla="*/ 0 w 168400"/>
                <a:gd name="connsiteY11" fmla="*/ 3691 h 59223"/>
                <a:gd name="connsiteX12" fmla="*/ 8358 w 168400"/>
                <a:gd name="connsiteY12" fmla="*/ -1375 h 59223"/>
                <a:gd name="connsiteX13" fmla="*/ 160044 w 168400"/>
                <a:gd name="connsiteY13" fmla="*/ -1375 h 59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8400" h="59223">
                  <a:moveTo>
                    <a:pt x="159789" y="47725"/>
                  </a:moveTo>
                  <a:cubicBezTo>
                    <a:pt x="163586" y="47725"/>
                    <a:pt x="168401" y="47725"/>
                    <a:pt x="168401" y="52791"/>
                  </a:cubicBezTo>
                  <a:cubicBezTo>
                    <a:pt x="168401" y="57848"/>
                    <a:pt x="163586" y="57848"/>
                    <a:pt x="160044" y="57848"/>
                  </a:cubicBezTo>
                  <a:lnTo>
                    <a:pt x="8358" y="57848"/>
                  </a:lnTo>
                  <a:cubicBezTo>
                    <a:pt x="4815" y="57848"/>
                    <a:pt x="0" y="57848"/>
                    <a:pt x="0" y="52791"/>
                  </a:cubicBezTo>
                  <a:cubicBezTo>
                    <a:pt x="0" y="47725"/>
                    <a:pt x="4815" y="47725"/>
                    <a:pt x="8612" y="47725"/>
                  </a:cubicBezTo>
                  <a:lnTo>
                    <a:pt x="159789" y="47725"/>
                  </a:lnTo>
                  <a:close/>
                  <a:moveTo>
                    <a:pt x="160044" y="-1375"/>
                  </a:moveTo>
                  <a:cubicBezTo>
                    <a:pt x="163586" y="-1375"/>
                    <a:pt x="168401" y="-1375"/>
                    <a:pt x="168401" y="3691"/>
                  </a:cubicBezTo>
                  <a:cubicBezTo>
                    <a:pt x="168401" y="8756"/>
                    <a:pt x="163586" y="8756"/>
                    <a:pt x="159789" y="8756"/>
                  </a:cubicBezTo>
                  <a:lnTo>
                    <a:pt x="8612" y="8756"/>
                  </a:lnTo>
                  <a:cubicBezTo>
                    <a:pt x="4815" y="8756"/>
                    <a:pt x="0" y="8756"/>
                    <a:pt x="0" y="3691"/>
                  </a:cubicBezTo>
                  <a:cubicBezTo>
                    <a:pt x="0" y="-1375"/>
                    <a:pt x="4815" y="-1375"/>
                    <a:pt x="8358" y="-1375"/>
                  </a:cubicBezTo>
                  <a:lnTo>
                    <a:pt x="160044" y="-1375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550" name="任意多边形: 形状 1549">
              <a:extLst>
                <a:ext uri="{FF2B5EF4-FFF2-40B4-BE49-F238E27FC236}">
                  <a16:creationId xmlns:a16="http://schemas.microsoft.com/office/drawing/2014/main" id="{73773DF4-1081-2D12-D6B7-6E231321FCDE}"/>
                </a:ext>
              </a:extLst>
            </p:cNvPr>
            <p:cNvSpPr/>
            <p:nvPr>
              <p:custDataLst>
                <p:tags r:id="rId42"/>
              </p:custDataLst>
            </p:nvPr>
          </p:nvSpPr>
          <p:spPr>
            <a:xfrm flipV="1">
              <a:off x="8288476" y="-12946817"/>
              <a:ext cx="530809" cy="172857"/>
            </a:xfrm>
            <a:custGeom>
              <a:avLst/>
              <a:gdLst>
                <a:gd name="connsiteX0" fmla="*/ 163332 w 530809"/>
                <a:gd name="connsiteY0" fmla="*/ 119347 h 172857"/>
                <a:gd name="connsiteX1" fmla="*/ 169155 w 530809"/>
                <a:gd name="connsiteY1" fmla="*/ 164144 h 172857"/>
                <a:gd name="connsiteX2" fmla="*/ 163078 w 530809"/>
                <a:gd name="connsiteY2" fmla="*/ 170727 h 172857"/>
                <a:gd name="connsiteX3" fmla="*/ 47864 w 530809"/>
                <a:gd name="connsiteY3" fmla="*/ 170727 h 172857"/>
                <a:gd name="connsiteX4" fmla="*/ 41024 w 530809"/>
                <a:gd name="connsiteY4" fmla="*/ 166169 h 172857"/>
                <a:gd name="connsiteX5" fmla="*/ 47864 w 530809"/>
                <a:gd name="connsiteY5" fmla="*/ 162874 h 172857"/>
                <a:gd name="connsiteX6" fmla="*/ 62552 w 530809"/>
                <a:gd name="connsiteY6" fmla="*/ 158578 h 172857"/>
                <a:gd name="connsiteX7" fmla="*/ 61535 w 530809"/>
                <a:gd name="connsiteY7" fmla="*/ 152751 h 172857"/>
                <a:gd name="connsiteX8" fmla="*/ 27606 w 530809"/>
                <a:gd name="connsiteY8" fmla="*/ 17098 h 172857"/>
                <a:gd name="connsiteX9" fmla="*/ 6840 w 530809"/>
                <a:gd name="connsiteY9" fmla="*/ 6466 h 172857"/>
                <a:gd name="connsiteX10" fmla="*/ 0 w 530809"/>
                <a:gd name="connsiteY10" fmla="*/ 1664 h 172857"/>
                <a:gd name="connsiteX11" fmla="*/ 3552 w 530809"/>
                <a:gd name="connsiteY11" fmla="*/ -1377 h 172857"/>
                <a:gd name="connsiteX12" fmla="*/ 34438 w 530809"/>
                <a:gd name="connsiteY12" fmla="*/ -616 h 172857"/>
                <a:gd name="connsiteX13" fmla="*/ 69385 w 530809"/>
                <a:gd name="connsiteY13" fmla="*/ -1377 h 172857"/>
                <a:gd name="connsiteX14" fmla="*/ 74707 w 530809"/>
                <a:gd name="connsiteY14" fmla="*/ 3433 h 172857"/>
                <a:gd name="connsiteX15" fmla="*/ 68376 w 530809"/>
                <a:gd name="connsiteY15" fmla="*/ 6466 h 172857"/>
                <a:gd name="connsiteX16" fmla="*/ 65841 w 530809"/>
                <a:gd name="connsiteY16" fmla="*/ 6466 h 172857"/>
                <a:gd name="connsiteX17" fmla="*/ 47355 w 530809"/>
                <a:gd name="connsiteY17" fmla="*/ 11787 h 172857"/>
                <a:gd name="connsiteX18" fmla="*/ 48372 w 530809"/>
                <a:gd name="connsiteY18" fmla="*/ 17098 h 172857"/>
                <a:gd name="connsiteX19" fmla="*/ 64324 w 530809"/>
                <a:gd name="connsiteY19" fmla="*/ 80879 h 172857"/>
                <a:gd name="connsiteX20" fmla="*/ 85337 w 530809"/>
                <a:gd name="connsiteY20" fmla="*/ 80879 h 172857"/>
                <a:gd name="connsiteX21" fmla="*/ 104076 w 530809"/>
                <a:gd name="connsiteY21" fmla="*/ 70247 h 172857"/>
                <a:gd name="connsiteX22" fmla="*/ 102051 w 530809"/>
                <a:gd name="connsiteY22" fmla="*/ 57846 h 172857"/>
                <a:gd name="connsiteX23" fmla="*/ 101296 w 530809"/>
                <a:gd name="connsiteY23" fmla="*/ 54304 h 172857"/>
                <a:gd name="connsiteX24" fmla="*/ 105093 w 530809"/>
                <a:gd name="connsiteY24" fmla="*/ 51263 h 172857"/>
                <a:gd name="connsiteX25" fmla="*/ 109900 w 530809"/>
                <a:gd name="connsiteY25" fmla="*/ 56329 h 172857"/>
                <a:gd name="connsiteX26" fmla="*/ 123833 w 530809"/>
                <a:gd name="connsiteY26" fmla="*/ 112003 h 172857"/>
                <a:gd name="connsiteX27" fmla="*/ 124335 w 530809"/>
                <a:gd name="connsiteY27" fmla="*/ 115553 h 172857"/>
                <a:gd name="connsiteX28" fmla="*/ 120537 w 530809"/>
                <a:gd name="connsiteY28" fmla="*/ 118332 h 172857"/>
                <a:gd name="connsiteX29" fmla="*/ 115731 w 530809"/>
                <a:gd name="connsiteY29" fmla="*/ 113020 h 172857"/>
                <a:gd name="connsiteX30" fmla="*/ 86099 w 530809"/>
                <a:gd name="connsiteY30" fmla="*/ 88723 h 172857"/>
                <a:gd name="connsiteX31" fmla="*/ 66350 w 530809"/>
                <a:gd name="connsiteY31" fmla="*/ 88723 h 172857"/>
                <a:gd name="connsiteX32" fmla="*/ 82556 w 530809"/>
                <a:gd name="connsiteY32" fmla="*/ 154275 h 172857"/>
                <a:gd name="connsiteX33" fmla="*/ 94711 w 530809"/>
                <a:gd name="connsiteY33" fmla="*/ 162874 h 172857"/>
                <a:gd name="connsiteX34" fmla="*/ 124335 w 530809"/>
                <a:gd name="connsiteY34" fmla="*/ 162874 h 172857"/>
                <a:gd name="connsiteX35" fmla="*/ 157000 w 530809"/>
                <a:gd name="connsiteY35" fmla="*/ 137570 h 172857"/>
                <a:gd name="connsiteX36" fmla="*/ 155484 w 530809"/>
                <a:gd name="connsiteY36" fmla="*/ 120864 h 172857"/>
                <a:gd name="connsiteX37" fmla="*/ 155229 w 530809"/>
                <a:gd name="connsiteY37" fmla="*/ 116815 h 172857"/>
                <a:gd name="connsiteX38" fmla="*/ 159027 w 530809"/>
                <a:gd name="connsiteY38" fmla="*/ 113782 h 172857"/>
                <a:gd name="connsiteX39" fmla="*/ 163332 w 530809"/>
                <a:gd name="connsiteY39" fmla="*/ 119347 h 172857"/>
                <a:gd name="connsiteX40" fmla="*/ 328711 w 530809"/>
                <a:gd name="connsiteY40" fmla="*/ 119347 h 172857"/>
                <a:gd name="connsiteX41" fmla="*/ 334535 w 530809"/>
                <a:gd name="connsiteY41" fmla="*/ 164144 h 172857"/>
                <a:gd name="connsiteX42" fmla="*/ 328457 w 530809"/>
                <a:gd name="connsiteY42" fmla="*/ 170727 h 172857"/>
                <a:gd name="connsiteX43" fmla="*/ 213243 w 530809"/>
                <a:gd name="connsiteY43" fmla="*/ 170727 h 172857"/>
                <a:gd name="connsiteX44" fmla="*/ 206403 w 530809"/>
                <a:gd name="connsiteY44" fmla="*/ 166169 h 172857"/>
                <a:gd name="connsiteX45" fmla="*/ 213243 w 530809"/>
                <a:gd name="connsiteY45" fmla="*/ 162874 h 172857"/>
                <a:gd name="connsiteX46" fmla="*/ 227932 w 530809"/>
                <a:gd name="connsiteY46" fmla="*/ 158578 h 172857"/>
                <a:gd name="connsiteX47" fmla="*/ 226915 w 530809"/>
                <a:gd name="connsiteY47" fmla="*/ 152751 h 172857"/>
                <a:gd name="connsiteX48" fmla="*/ 192986 w 530809"/>
                <a:gd name="connsiteY48" fmla="*/ 17098 h 172857"/>
                <a:gd name="connsiteX49" fmla="*/ 172220 w 530809"/>
                <a:gd name="connsiteY49" fmla="*/ 6466 h 172857"/>
                <a:gd name="connsiteX50" fmla="*/ 165380 w 530809"/>
                <a:gd name="connsiteY50" fmla="*/ 1664 h 172857"/>
                <a:gd name="connsiteX51" fmla="*/ 168930 w 530809"/>
                <a:gd name="connsiteY51" fmla="*/ -1377 h 172857"/>
                <a:gd name="connsiteX52" fmla="*/ 199818 w 530809"/>
                <a:gd name="connsiteY52" fmla="*/ -616 h 172857"/>
                <a:gd name="connsiteX53" fmla="*/ 234764 w 530809"/>
                <a:gd name="connsiteY53" fmla="*/ -1377 h 172857"/>
                <a:gd name="connsiteX54" fmla="*/ 240087 w 530809"/>
                <a:gd name="connsiteY54" fmla="*/ 3433 h 172857"/>
                <a:gd name="connsiteX55" fmla="*/ 233755 w 530809"/>
                <a:gd name="connsiteY55" fmla="*/ 6466 h 172857"/>
                <a:gd name="connsiteX56" fmla="*/ 231221 w 530809"/>
                <a:gd name="connsiteY56" fmla="*/ 6466 h 172857"/>
                <a:gd name="connsiteX57" fmla="*/ 212735 w 530809"/>
                <a:gd name="connsiteY57" fmla="*/ 11787 h 172857"/>
                <a:gd name="connsiteX58" fmla="*/ 213751 w 530809"/>
                <a:gd name="connsiteY58" fmla="*/ 17098 h 172857"/>
                <a:gd name="connsiteX59" fmla="*/ 229703 w 530809"/>
                <a:gd name="connsiteY59" fmla="*/ 80879 h 172857"/>
                <a:gd name="connsiteX60" fmla="*/ 250716 w 530809"/>
                <a:gd name="connsiteY60" fmla="*/ 80879 h 172857"/>
                <a:gd name="connsiteX61" fmla="*/ 269457 w 530809"/>
                <a:gd name="connsiteY61" fmla="*/ 70247 h 172857"/>
                <a:gd name="connsiteX62" fmla="*/ 267430 w 530809"/>
                <a:gd name="connsiteY62" fmla="*/ 57846 h 172857"/>
                <a:gd name="connsiteX63" fmla="*/ 266675 w 530809"/>
                <a:gd name="connsiteY63" fmla="*/ 54304 h 172857"/>
                <a:gd name="connsiteX64" fmla="*/ 270473 w 530809"/>
                <a:gd name="connsiteY64" fmla="*/ 51263 h 172857"/>
                <a:gd name="connsiteX65" fmla="*/ 275280 w 530809"/>
                <a:gd name="connsiteY65" fmla="*/ 56329 h 172857"/>
                <a:gd name="connsiteX66" fmla="*/ 289214 w 530809"/>
                <a:gd name="connsiteY66" fmla="*/ 112003 h 172857"/>
                <a:gd name="connsiteX67" fmla="*/ 289714 w 530809"/>
                <a:gd name="connsiteY67" fmla="*/ 115553 h 172857"/>
                <a:gd name="connsiteX68" fmla="*/ 285917 w 530809"/>
                <a:gd name="connsiteY68" fmla="*/ 118332 h 172857"/>
                <a:gd name="connsiteX69" fmla="*/ 281109 w 530809"/>
                <a:gd name="connsiteY69" fmla="*/ 113020 h 172857"/>
                <a:gd name="connsiteX70" fmla="*/ 251478 w 530809"/>
                <a:gd name="connsiteY70" fmla="*/ 88723 h 172857"/>
                <a:gd name="connsiteX71" fmla="*/ 231730 w 530809"/>
                <a:gd name="connsiteY71" fmla="*/ 88723 h 172857"/>
                <a:gd name="connsiteX72" fmla="*/ 247934 w 530809"/>
                <a:gd name="connsiteY72" fmla="*/ 154275 h 172857"/>
                <a:gd name="connsiteX73" fmla="*/ 260091 w 530809"/>
                <a:gd name="connsiteY73" fmla="*/ 162874 h 172857"/>
                <a:gd name="connsiteX74" fmla="*/ 289714 w 530809"/>
                <a:gd name="connsiteY74" fmla="*/ 162874 h 172857"/>
                <a:gd name="connsiteX75" fmla="*/ 322381 w 530809"/>
                <a:gd name="connsiteY75" fmla="*/ 137570 h 172857"/>
                <a:gd name="connsiteX76" fmla="*/ 320863 w 530809"/>
                <a:gd name="connsiteY76" fmla="*/ 120864 h 172857"/>
                <a:gd name="connsiteX77" fmla="*/ 320609 w 530809"/>
                <a:gd name="connsiteY77" fmla="*/ 116815 h 172857"/>
                <a:gd name="connsiteX78" fmla="*/ 324407 w 530809"/>
                <a:gd name="connsiteY78" fmla="*/ 113782 h 172857"/>
                <a:gd name="connsiteX79" fmla="*/ 328711 w 530809"/>
                <a:gd name="connsiteY79" fmla="*/ 119347 h 172857"/>
                <a:gd name="connsiteX80" fmla="*/ 530810 w 530809"/>
                <a:gd name="connsiteY80" fmla="*/ 168193 h 172857"/>
                <a:gd name="connsiteX81" fmla="*/ 527521 w 530809"/>
                <a:gd name="connsiteY81" fmla="*/ 171481 h 172857"/>
                <a:gd name="connsiteX82" fmla="*/ 503210 w 530809"/>
                <a:gd name="connsiteY82" fmla="*/ 170727 h 172857"/>
                <a:gd name="connsiteX83" fmla="*/ 478648 w 530809"/>
                <a:gd name="connsiteY83" fmla="*/ 171481 h 172857"/>
                <a:gd name="connsiteX84" fmla="*/ 474088 w 530809"/>
                <a:gd name="connsiteY84" fmla="*/ 166678 h 172857"/>
                <a:gd name="connsiteX85" fmla="*/ 478648 w 530809"/>
                <a:gd name="connsiteY85" fmla="*/ 163637 h 172857"/>
                <a:gd name="connsiteX86" fmla="*/ 493837 w 530809"/>
                <a:gd name="connsiteY86" fmla="*/ 152751 h 172857"/>
                <a:gd name="connsiteX87" fmla="*/ 492828 w 530809"/>
                <a:gd name="connsiteY87" fmla="*/ 146676 h 172857"/>
                <a:gd name="connsiteX88" fmla="*/ 464977 w 530809"/>
                <a:gd name="connsiteY88" fmla="*/ 35574 h 172857"/>
                <a:gd name="connsiteX89" fmla="*/ 417622 w 530809"/>
                <a:gd name="connsiteY89" fmla="*/ 167177 h 172857"/>
                <a:gd name="connsiteX90" fmla="*/ 410527 w 530809"/>
                <a:gd name="connsiteY90" fmla="*/ 171481 h 172857"/>
                <a:gd name="connsiteX91" fmla="*/ 378877 w 530809"/>
                <a:gd name="connsiteY91" fmla="*/ 171481 h 172857"/>
                <a:gd name="connsiteX92" fmla="*/ 372036 w 530809"/>
                <a:gd name="connsiteY92" fmla="*/ 166678 h 172857"/>
                <a:gd name="connsiteX93" fmla="*/ 378877 w 530809"/>
                <a:gd name="connsiteY93" fmla="*/ 163637 h 172857"/>
                <a:gd name="connsiteX94" fmla="*/ 394320 w 530809"/>
                <a:gd name="connsiteY94" fmla="*/ 161612 h 172857"/>
                <a:gd name="connsiteX95" fmla="*/ 393565 w 530809"/>
                <a:gd name="connsiteY95" fmla="*/ 158324 h 172857"/>
                <a:gd name="connsiteX96" fmla="*/ 360136 w 530809"/>
                <a:gd name="connsiteY96" fmla="*/ 24181 h 172857"/>
                <a:gd name="connsiteX97" fmla="*/ 335575 w 530809"/>
                <a:gd name="connsiteY97" fmla="*/ 6466 h 172857"/>
                <a:gd name="connsiteX98" fmla="*/ 330760 w 530809"/>
                <a:gd name="connsiteY98" fmla="*/ 1664 h 172857"/>
                <a:gd name="connsiteX99" fmla="*/ 334057 w 530809"/>
                <a:gd name="connsiteY99" fmla="*/ -1377 h 172857"/>
                <a:gd name="connsiteX100" fmla="*/ 358111 w 530809"/>
                <a:gd name="connsiteY100" fmla="*/ -616 h 172857"/>
                <a:gd name="connsiteX101" fmla="*/ 382929 w 530809"/>
                <a:gd name="connsiteY101" fmla="*/ -1377 h 172857"/>
                <a:gd name="connsiteX102" fmla="*/ 387487 w 530809"/>
                <a:gd name="connsiteY102" fmla="*/ 3179 h 172857"/>
                <a:gd name="connsiteX103" fmla="*/ 382675 w 530809"/>
                <a:gd name="connsiteY103" fmla="*/ 6466 h 172857"/>
                <a:gd name="connsiteX104" fmla="*/ 367732 w 530809"/>
                <a:gd name="connsiteY104" fmla="*/ 17353 h 172857"/>
                <a:gd name="connsiteX105" fmla="*/ 368749 w 530809"/>
                <a:gd name="connsiteY105" fmla="*/ 23680 h 172857"/>
                <a:gd name="connsiteX106" fmla="*/ 401416 w 530809"/>
                <a:gd name="connsiteY106" fmla="*/ 154021 h 172857"/>
                <a:gd name="connsiteX107" fmla="*/ 455856 w 530809"/>
                <a:gd name="connsiteY107" fmla="*/ 2926 h 172857"/>
                <a:gd name="connsiteX108" fmla="*/ 460925 w 530809"/>
                <a:gd name="connsiteY108" fmla="*/ -1377 h 172857"/>
                <a:gd name="connsiteX109" fmla="*/ 465986 w 530809"/>
                <a:gd name="connsiteY109" fmla="*/ 3688 h 172857"/>
                <a:gd name="connsiteX110" fmla="*/ 501438 w 530809"/>
                <a:gd name="connsiteY110" fmla="*/ 146430 h 172857"/>
                <a:gd name="connsiteX111" fmla="*/ 527012 w 530809"/>
                <a:gd name="connsiteY111" fmla="*/ 163637 h 172857"/>
                <a:gd name="connsiteX112" fmla="*/ 530810 w 530809"/>
                <a:gd name="connsiteY112" fmla="*/ 168193 h 172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</a:cxnLst>
              <a:rect l="l" t="t" r="r" b="b"/>
              <a:pathLst>
                <a:path w="530809" h="172857">
                  <a:moveTo>
                    <a:pt x="163332" y="119347"/>
                  </a:moveTo>
                  <a:lnTo>
                    <a:pt x="169155" y="164144"/>
                  </a:lnTo>
                  <a:cubicBezTo>
                    <a:pt x="169918" y="170727"/>
                    <a:pt x="168401" y="170727"/>
                    <a:pt x="163078" y="170727"/>
                  </a:cubicBezTo>
                  <a:lnTo>
                    <a:pt x="47864" y="170727"/>
                  </a:lnTo>
                  <a:cubicBezTo>
                    <a:pt x="43558" y="170727"/>
                    <a:pt x="41024" y="170727"/>
                    <a:pt x="41024" y="166169"/>
                  </a:cubicBezTo>
                  <a:cubicBezTo>
                    <a:pt x="41024" y="162874"/>
                    <a:pt x="42795" y="162874"/>
                    <a:pt x="47864" y="162874"/>
                  </a:cubicBezTo>
                  <a:cubicBezTo>
                    <a:pt x="62552" y="162874"/>
                    <a:pt x="62552" y="160849"/>
                    <a:pt x="62552" y="158578"/>
                  </a:cubicBezTo>
                  <a:cubicBezTo>
                    <a:pt x="62552" y="158578"/>
                    <a:pt x="62552" y="156555"/>
                    <a:pt x="61535" y="152751"/>
                  </a:cubicBezTo>
                  <a:lnTo>
                    <a:pt x="27606" y="17098"/>
                  </a:lnTo>
                  <a:cubicBezTo>
                    <a:pt x="25580" y="8492"/>
                    <a:pt x="24063" y="6466"/>
                    <a:pt x="6840" y="6466"/>
                  </a:cubicBezTo>
                  <a:cubicBezTo>
                    <a:pt x="2789" y="6466"/>
                    <a:pt x="0" y="6466"/>
                    <a:pt x="0" y="1664"/>
                  </a:cubicBezTo>
                  <a:cubicBezTo>
                    <a:pt x="0" y="-1377"/>
                    <a:pt x="2789" y="-1377"/>
                    <a:pt x="3552" y="-1377"/>
                  </a:cubicBezTo>
                  <a:cubicBezTo>
                    <a:pt x="13680" y="-1377"/>
                    <a:pt x="24310" y="-616"/>
                    <a:pt x="34438" y="-616"/>
                  </a:cubicBezTo>
                  <a:cubicBezTo>
                    <a:pt x="46092" y="-616"/>
                    <a:pt x="57992" y="-1377"/>
                    <a:pt x="69385" y="-1377"/>
                  </a:cubicBezTo>
                  <a:cubicBezTo>
                    <a:pt x="71664" y="-1377"/>
                    <a:pt x="74707" y="-1377"/>
                    <a:pt x="74707" y="3433"/>
                  </a:cubicBezTo>
                  <a:cubicBezTo>
                    <a:pt x="74707" y="6466"/>
                    <a:pt x="72427" y="6466"/>
                    <a:pt x="68376" y="6466"/>
                  </a:cubicBezTo>
                  <a:lnTo>
                    <a:pt x="65841" y="6466"/>
                  </a:lnTo>
                  <a:cubicBezTo>
                    <a:pt x="47355" y="6466"/>
                    <a:pt x="47355" y="8492"/>
                    <a:pt x="47355" y="11787"/>
                  </a:cubicBezTo>
                  <a:cubicBezTo>
                    <a:pt x="47355" y="12795"/>
                    <a:pt x="47355" y="13302"/>
                    <a:pt x="48372" y="17098"/>
                  </a:cubicBezTo>
                  <a:lnTo>
                    <a:pt x="64324" y="80879"/>
                  </a:lnTo>
                  <a:lnTo>
                    <a:pt x="85337" y="80879"/>
                  </a:lnTo>
                  <a:cubicBezTo>
                    <a:pt x="101797" y="80879"/>
                    <a:pt x="104076" y="77083"/>
                    <a:pt x="104076" y="70247"/>
                  </a:cubicBezTo>
                  <a:cubicBezTo>
                    <a:pt x="104076" y="65944"/>
                    <a:pt x="103068" y="61895"/>
                    <a:pt x="102051" y="57846"/>
                  </a:cubicBezTo>
                  <a:cubicBezTo>
                    <a:pt x="101550" y="56075"/>
                    <a:pt x="101296" y="55059"/>
                    <a:pt x="101296" y="54304"/>
                  </a:cubicBezTo>
                  <a:cubicBezTo>
                    <a:pt x="101296" y="51263"/>
                    <a:pt x="104076" y="51263"/>
                    <a:pt x="105093" y="51263"/>
                  </a:cubicBezTo>
                  <a:cubicBezTo>
                    <a:pt x="107874" y="51263"/>
                    <a:pt x="108636" y="51517"/>
                    <a:pt x="109900" y="56329"/>
                  </a:cubicBezTo>
                  <a:lnTo>
                    <a:pt x="123833" y="112003"/>
                  </a:lnTo>
                  <a:cubicBezTo>
                    <a:pt x="124080" y="113020"/>
                    <a:pt x="124335" y="114283"/>
                    <a:pt x="124335" y="115553"/>
                  </a:cubicBezTo>
                  <a:cubicBezTo>
                    <a:pt x="124335" y="118332"/>
                    <a:pt x="121300" y="118332"/>
                    <a:pt x="120537" y="118332"/>
                  </a:cubicBezTo>
                  <a:cubicBezTo>
                    <a:pt x="117248" y="118332"/>
                    <a:pt x="116994" y="117576"/>
                    <a:pt x="115731" y="113020"/>
                  </a:cubicBezTo>
                  <a:cubicBezTo>
                    <a:pt x="111171" y="95052"/>
                    <a:pt x="107119" y="88723"/>
                    <a:pt x="86099" y="88723"/>
                  </a:cubicBezTo>
                  <a:lnTo>
                    <a:pt x="66350" y="88723"/>
                  </a:lnTo>
                  <a:lnTo>
                    <a:pt x="82556" y="154275"/>
                  </a:lnTo>
                  <a:cubicBezTo>
                    <a:pt x="84582" y="162627"/>
                    <a:pt x="86353" y="162874"/>
                    <a:pt x="94711" y="162874"/>
                  </a:cubicBezTo>
                  <a:lnTo>
                    <a:pt x="124335" y="162874"/>
                  </a:lnTo>
                  <a:cubicBezTo>
                    <a:pt x="151432" y="162874"/>
                    <a:pt x="157000" y="155029"/>
                    <a:pt x="157000" y="137570"/>
                  </a:cubicBezTo>
                  <a:cubicBezTo>
                    <a:pt x="157000" y="131496"/>
                    <a:pt x="156246" y="126684"/>
                    <a:pt x="155484" y="120864"/>
                  </a:cubicBezTo>
                  <a:lnTo>
                    <a:pt x="155229" y="116815"/>
                  </a:lnTo>
                  <a:cubicBezTo>
                    <a:pt x="155229" y="113782"/>
                    <a:pt x="158017" y="113782"/>
                    <a:pt x="159027" y="113782"/>
                  </a:cubicBezTo>
                  <a:cubicBezTo>
                    <a:pt x="162577" y="113782"/>
                    <a:pt x="162831" y="114790"/>
                    <a:pt x="163332" y="119347"/>
                  </a:cubicBezTo>
                  <a:close/>
                  <a:moveTo>
                    <a:pt x="328711" y="119347"/>
                  </a:moveTo>
                  <a:lnTo>
                    <a:pt x="334535" y="164144"/>
                  </a:lnTo>
                  <a:cubicBezTo>
                    <a:pt x="335298" y="170727"/>
                    <a:pt x="333779" y="170727"/>
                    <a:pt x="328457" y="170727"/>
                  </a:cubicBezTo>
                  <a:lnTo>
                    <a:pt x="213243" y="170727"/>
                  </a:lnTo>
                  <a:cubicBezTo>
                    <a:pt x="208937" y="170727"/>
                    <a:pt x="206403" y="170727"/>
                    <a:pt x="206403" y="166169"/>
                  </a:cubicBezTo>
                  <a:cubicBezTo>
                    <a:pt x="206403" y="162874"/>
                    <a:pt x="208175" y="162874"/>
                    <a:pt x="213243" y="162874"/>
                  </a:cubicBezTo>
                  <a:cubicBezTo>
                    <a:pt x="227932" y="162874"/>
                    <a:pt x="227932" y="160849"/>
                    <a:pt x="227932" y="158578"/>
                  </a:cubicBezTo>
                  <a:cubicBezTo>
                    <a:pt x="227932" y="158578"/>
                    <a:pt x="227932" y="156555"/>
                    <a:pt x="226915" y="152751"/>
                  </a:cubicBezTo>
                  <a:lnTo>
                    <a:pt x="192986" y="17098"/>
                  </a:lnTo>
                  <a:cubicBezTo>
                    <a:pt x="190960" y="8492"/>
                    <a:pt x="189442" y="6466"/>
                    <a:pt x="172220" y="6466"/>
                  </a:cubicBezTo>
                  <a:cubicBezTo>
                    <a:pt x="168168" y="6466"/>
                    <a:pt x="165380" y="6466"/>
                    <a:pt x="165380" y="1664"/>
                  </a:cubicBezTo>
                  <a:cubicBezTo>
                    <a:pt x="165380" y="-1377"/>
                    <a:pt x="168168" y="-1377"/>
                    <a:pt x="168930" y="-1377"/>
                  </a:cubicBezTo>
                  <a:cubicBezTo>
                    <a:pt x="179059" y="-1377"/>
                    <a:pt x="189689" y="-616"/>
                    <a:pt x="199818" y="-616"/>
                  </a:cubicBezTo>
                  <a:cubicBezTo>
                    <a:pt x="211471" y="-616"/>
                    <a:pt x="223372" y="-1377"/>
                    <a:pt x="234764" y="-1377"/>
                  </a:cubicBezTo>
                  <a:cubicBezTo>
                    <a:pt x="237044" y="-1377"/>
                    <a:pt x="240087" y="-1377"/>
                    <a:pt x="240087" y="3433"/>
                  </a:cubicBezTo>
                  <a:cubicBezTo>
                    <a:pt x="240087" y="6466"/>
                    <a:pt x="237806" y="6466"/>
                    <a:pt x="233755" y="6466"/>
                  </a:cubicBezTo>
                  <a:lnTo>
                    <a:pt x="231221" y="6466"/>
                  </a:lnTo>
                  <a:cubicBezTo>
                    <a:pt x="212735" y="6466"/>
                    <a:pt x="212735" y="8492"/>
                    <a:pt x="212735" y="11787"/>
                  </a:cubicBezTo>
                  <a:cubicBezTo>
                    <a:pt x="212735" y="12795"/>
                    <a:pt x="212735" y="13302"/>
                    <a:pt x="213751" y="17098"/>
                  </a:cubicBezTo>
                  <a:lnTo>
                    <a:pt x="229703" y="80879"/>
                  </a:lnTo>
                  <a:lnTo>
                    <a:pt x="250716" y="80879"/>
                  </a:lnTo>
                  <a:cubicBezTo>
                    <a:pt x="267176" y="80879"/>
                    <a:pt x="269457" y="77083"/>
                    <a:pt x="269457" y="70247"/>
                  </a:cubicBezTo>
                  <a:cubicBezTo>
                    <a:pt x="269457" y="65944"/>
                    <a:pt x="268447" y="61895"/>
                    <a:pt x="267430" y="57846"/>
                  </a:cubicBezTo>
                  <a:cubicBezTo>
                    <a:pt x="266929" y="56075"/>
                    <a:pt x="266675" y="55059"/>
                    <a:pt x="266675" y="54304"/>
                  </a:cubicBezTo>
                  <a:cubicBezTo>
                    <a:pt x="266675" y="51263"/>
                    <a:pt x="269457" y="51263"/>
                    <a:pt x="270473" y="51263"/>
                  </a:cubicBezTo>
                  <a:cubicBezTo>
                    <a:pt x="273254" y="51263"/>
                    <a:pt x="274017" y="51517"/>
                    <a:pt x="275280" y="56329"/>
                  </a:cubicBezTo>
                  <a:lnTo>
                    <a:pt x="289214" y="112003"/>
                  </a:lnTo>
                  <a:cubicBezTo>
                    <a:pt x="289460" y="113020"/>
                    <a:pt x="289714" y="114283"/>
                    <a:pt x="289714" y="115553"/>
                  </a:cubicBezTo>
                  <a:cubicBezTo>
                    <a:pt x="289714" y="118332"/>
                    <a:pt x="286679" y="118332"/>
                    <a:pt x="285917" y="118332"/>
                  </a:cubicBezTo>
                  <a:cubicBezTo>
                    <a:pt x="282627" y="118332"/>
                    <a:pt x="282373" y="117576"/>
                    <a:pt x="281109" y="113020"/>
                  </a:cubicBezTo>
                  <a:cubicBezTo>
                    <a:pt x="276551" y="95052"/>
                    <a:pt x="272499" y="88723"/>
                    <a:pt x="251478" y="88723"/>
                  </a:cubicBezTo>
                  <a:lnTo>
                    <a:pt x="231730" y="88723"/>
                  </a:lnTo>
                  <a:lnTo>
                    <a:pt x="247934" y="154275"/>
                  </a:lnTo>
                  <a:cubicBezTo>
                    <a:pt x="249961" y="162627"/>
                    <a:pt x="251733" y="162874"/>
                    <a:pt x="260091" y="162874"/>
                  </a:cubicBezTo>
                  <a:lnTo>
                    <a:pt x="289714" y="162874"/>
                  </a:lnTo>
                  <a:cubicBezTo>
                    <a:pt x="316811" y="162874"/>
                    <a:pt x="322381" y="155029"/>
                    <a:pt x="322381" y="137570"/>
                  </a:cubicBezTo>
                  <a:cubicBezTo>
                    <a:pt x="322381" y="131496"/>
                    <a:pt x="321626" y="126684"/>
                    <a:pt x="320863" y="120864"/>
                  </a:cubicBezTo>
                  <a:lnTo>
                    <a:pt x="320609" y="116815"/>
                  </a:lnTo>
                  <a:cubicBezTo>
                    <a:pt x="320609" y="113782"/>
                    <a:pt x="323398" y="113782"/>
                    <a:pt x="324407" y="113782"/>
                  </a:cubicBezTo>
                  <a:cubicBezTo>
                    <a:pt x="327955" y="113782"/>
                    <a:pt x="328210" y="114790"/>
                    <a:pt x="328711" y="119347"/>
                  </a:cubicBezTo>
                  <a:close/>
                  <a:moveTo>
                    <a:pt x="530810" y="168193"/>
                  </a:moveTo>
                  <a:cubicBezTo>
                    <a:pt x="530810" y="170218"/>
                    <a:pt x="529801" y="171481"/>
                    <a:pt x="527521" y="171481"/>
                  </a:cubicBezTo>
                  <a:cubicBezTo>
                    <a:pt x="519670" y="171481"/>
                    <a:pt x="511314" y="170727"/>
                    <a:pt x="503210" y="170727"/>
                  </a:cubicBezTo>
                  <a:cubicBezTo>
                    <a:pt x="495109" y="170727"/>
                    <a:pt x="486496" y="171481"/>
                    <a:pt x="478648" y="171481"/>
                  </a:cubicBezTo>
                  <a:cubicBezTo>
                    <a:pt x="477377" y="171481"/>
                    <a:pt x="474088" y="171481"/>
                    <a:pt x="474088" y="166678"/>
                  </a:cubicBezTo>
                  <a:cubicBezTo>
                    <a:pt x="474088" y="163890"/>
                    <a:pt x="476368" y="163637"/>
                    <a:pt x="478648" y="163637"/>
                  </a:cubicBezTo>
                  <a:cubicBezTo>
                    <a:pt x="491811" y="163128"/>
                    <a:pt x="493837" y="158070"/>
                    <a:pt x="493837" y="152751"/>
                  </a:cubicBezTo>
                  <a:cubicBezTo>
                    <a:pt x="493837" y="150480"/>
                    <a:pt x="493337" y="148702"/>
                    <a:pt x="492828" y="146676"/>
                  </a:cubicBezTo>
                  <a:lnTo>
                    <a:pt x="464977" y="35574"/>
                  </a:lnTo>
                  <a:lnTo>
                    <a:pt x="417622" y="167177"/>
                  </a:lnTo>
                  <a:cubicBezTo>
                    <a:pt x="416097" y="171226"/>
                    <a:pt x="415850" y="171481"/>
                    <a:pt x="410527" y="171481"/>
                  </a:cubicBezTo>
                  <a:lnTo>
                    <a:pt x="378877" y="171481"/>
                  </a:lnTo>
                  <a:cubicBezTo>
                    <a:pt x="374825" y="171481"/>
                    <a:pt x="372036" y="171481"/>
                    <a:pt x="372036" y="166678"/>
                  </a:cubicBezTo>
                  <a:cubicBezTo>
                    <a:pt x="372036" y="163637"/>
                    <a:pt x="374063" y="163637"/>
                    <a:pt x="378877" y="163637"/>
                  </a:cubicBezTo>
                  <a:cubicBezTo>
                    <a:pt x="380649" y="163637"/>
                    <a:pt x="394320" y="163637"/>
                    <a:pt x="394320" y="161612"/>
                  </a:cubicBezTo>
                  <a:cubicBezTo>
                    <a:pt x="394320" y="161612"/>
                    <a:pt x="394320" y="160849"/>
                    <a:pt x="393565" y="158324"/>
                  </a:cubicBezTo>
                  <a:lnTo>
                    <a:pt x="360136" y="24181"/>
                  </a:lnTo>
                  <a:cubicBezTo>
                    <a:pt x="356592" y="10261"/>
                    <a:pt x="347220" y="6975"/>
                    <a:pt x="335575" y="6466"/>
                  </a:cubicBezTo>
                  <a:cubicBezTo>
                    <a:pt x="333548" y="6466"/>
                    <a:pt x="330760" y="6212"/>
                    <a:pt x="330760" y="1664"/>
                  </a:cubicBezTo>
                  <a:cubicBezTo>
                    <a:pt x="330760" y="-616"/>
                    <a:pt x="332285" y="-1377"/>
                    <a:pt x="334057" y="-1377"/>
                  </a:cubicBezTo>
                  <a:cubicBezTo>
                    <a:pt x="341650" y="-1377"/>
                    <a:pt x="350263" y="-616"/>
                    <a:pt x="358111" y="-616"/>
                  </a:cubicBezTo>
                  <a:cubicBezTo>
                    <a:pt x="366215" y="-616"/>
                    <a:pt x="375079" y="-1377"/>
                    <a:pt x="382929" y="-1377"/>
                  </a:cubicBezTo>
                  <a:cubicBezTo>
                    <a:pt x="384447" y="-1377"/>
                    <a:pt x="387487" y="-1377"/>
                    <a:pt x="387487" y="3179"/>
                  </a:cubicBezTo>
                  <a:cubicBezTo>
                    <a:pt x="387487" y="6212"/>
                    <a:pt x="385708" y="6466"/>
                    <a:pt x="382675" y="6466"/>
                  </a:cubicBezTo>
                  <a:cubicBezTo>
                    <a:pt x="368241" y="6975"/>
                    <a:pt x="367732" y="13557"/>
                    <a:pt x="367732" y="17353"/>
                  </a:cubicBezTo>
                  <a:cubicBezTo>
                    <a:pt x="367732" y="18106"/>
                    <a:pt x="367732" y="19631"/>
                    <a:pt x="368749" y="23680"/>
                  </a:cubicBezTo>
                  <a:lnTo>
                    <a:pt x="401416" y="154021"/>
                  </a:lnTo>
                  <a:lnTo>
                    <a:pt x="455856" y="2926"/>
                  </a:lnTo>
                  <a:cubicBezTo>
                    <a:pt x="457119" y="-870"/>
                    <a:pt x="457373" y="-1377"/>
                    <a:pt x="460925" y="-1377"/>
                  </a:cubicBezTo>
                  <a:cubicBezTo>
                    <a:pt x="463705" y="-1377"/>
                    <a:pt x="464722" y="-1124"/>
                    <a:pt x="465986" y="3688"/>
                  </a:cubicBezTo>
                  <a:lnTo>
                    <a:pt x="501438" y="146430"/>
                  </a:lnTo>
                  <a:cubicBezTo>
                    <a:pt x="505490" y="162627"/>
                    <a:pt x="519670" y="163383"/>
                    <a:pt x="527012" y="163637"/>
                  </a:cubicBezTo>
                  <a:cubicBezTo>
                    <a:pt x="527775" y="163637"/>
                    <a:pt x="530810" y="163890"/>
                    <a:pt x="530810" y="168193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551" name="任意多边形: 形状 1550">
              <a:extLst>
                <a:ext uri="{FF2B5EF4-FFF2-40B4-BE49-F238E27FC236}">
                  <a16:creationId xmlns:a16="http://schemas.microsoft.com/office/drawing/2014/main" id="{A7987475-3614-A10A-798C-1DF74A85BF81}"/>
                </a:ext>
              </a:extLst>
            </p:cNvPr>
            <p:cNvSpPr/>
            <p:nvPr>
              <p:custDataLst>
                <p:tags r:id="rId43"/>
              </p:custDataLst>
            </p:nvPr>
          </p:nvSpPr>
          <p:spPr>
            <a:xfrm flipV="1">
              <a:off x="8816776" y="-12963777"/>
              <a:ext cx="58747" cy="253090"/>
            </a:xfrm>
            <a:custGeom>
              <a:avLst/>
              <a:gdLst>
                <a:gd name="connsiteX0" fmla="*/ 58747 w 58747"/>
                <a:gd name="connsiteY0" fmla="*/ 1159 h 253090"/>
                <a:gd name="connsiteX1" fmla="*/ 54442 w 58747"/>
                <a:gd name="connsiteY1" fmla="*/ 6724 h 253090"/>
                <a:gd name="connsiteX2" fmla="*/ 14689 w 58747"/>
                <a:gd name="connsiteY2" fmla="*/ 125171 h 253090"/>
                <a:gd name="connsiteX3" fmla="*/ 55459 w 58747"/>
                <a:gd name="connsiteY3" fmla="*/ 244880 h 253090"/>
                <a:gd name="connsiteX4" fmla="*/ 58747 w 58747"/>
                <a:gd name="connsiteY4" fmla="*/ 249183 h 253090"/>
                <a:gd name="connsiteX5" fmla="*/ 56213 w 58747"/>
                <a:gd name="connsiteY5" fmla="*/ 251715 h 253090"/>
                <a:gd name="connsiteX6" fmla="*/ 15952 w 58747"/>
                <a:gd name="connsiteY6" fmla="*/ 202363 h 253090"/>
                <a:gd name="connsiteX7" fmla="*/ 0 w 58747"/>
                <a:gd name="connsiteY7" fmla="*/ 125171 h 253090"/>
                <a:gd name="connsiteX8" fmla="*/ 16715 w 58747"/>
                <a:gd name="connsiteY8" fmla="*/ 46208 h 253090"/>
                <a:gd name="connsiteX9" fmla="*/ 56213 w 58747"/>
                <a:gd name="connsiteY9" fmla="*/ -1375 h 253090"/>
                <a:gd name="connsiteX10" fmla="*/ 58747 w 58747"/>
                <a:gd name="connsiteY10" fmla="*/ 1159 h 253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8747" h="253090">
                  <a:moveTo>
                    <a:pt x="58747" y="1159"/>
                  </a:moveTo>
                  <a:cubicBezTo>
                    <a:pt x="58747" y="1912"/>
                    <a:pt x="58747" y="2421"/>
                    <a:pt x="54442" y="6724"/>
                  </a:cubicBezTo>
                  <a:cubicBezTo>
                    <a:pt x="22792" y="38611"/>
                    <a:pt x="14689" y="86448"/>
                    <a:pt x="14689" y="125171"/>
                  </a:cubicBezTo>
                  <a:cubicBezTo>
                    <a:pt x="14689" y="169204"/>
                    <a:pt x="24310" y="213247"/>
                    <a:pt x="55459" y="244880"/>
                  </a:cubicBezTo>
                  <a:cubicBezTo>
                    <a:pt x="58747" y="247921"/>
                    <a:pt x="58747" y="248429"/>
                    <a:pt x="58747" y="249183"/>
                  </a:cubicBezTo>
                  <a:cubicBezTo>
                    <a:pt x="58747" y="250954"/>
                    <a:pt x="57730" y="251715"/>
                    <a:pt x="56213" y="251715"/>
                  </a:cubicBezTo>
                  <a:cubicBezTo>
                    <a:pt x="53679" y="251715"/>
                    <a:pt x="30895" y="234502"/>
                    <a:pt x="15952" y="202363"/>
                  </a:cubicBezTo>
                  <a:cubicBezTo>
                    <a:pt x="3035" y="174525"/>
                    <a:pt x="0" y="146433"/>
                    <a:pt x="0" y="125171"/>
                  </a:cubicBezTo>
                  <a:cubicBezTo>
                    <a:pt x="0" y="105433"/>
                    <a:pt x="2780" y="74808"/>
                    <a:pt x="16715" y="46208"/>
                  </a:cubicBezTo>
                  <a:cubicBezTo>
                    <a:pt x="31904" y="15077"/>
                    <a:pt x="53679" y="-1375"/>
                    <a:pt x="56213" y="-1375"/>
                  </a:cubicBezTo>
                  <a:cubicBezTo>
                    <a:pt x="57730" y="-1375"/>
                    <a:pt x="58747" y="-612"/>
                    <a:pt x="58747" y="1159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552" name="任意多边形: 形状 1551">
              <a:extLst>
                <a:ext uri="{FF2B5EF4-FFF2-40B4-BE49-F238E27FC236}">
                  <a16:creationId xmlns:a16="http://schemas.microsoft.com/office/drawing/2014/main" id="{7E5988DD-6EDE-5018-BB39-E5EDEA186313}"/>
                </a:ext>
              </a:extLst>
            </p:cNvPr>
            <p:cNvSpPr/>
            <p:nvPr>
              <p:custDataLst>
                <p:tags r:id="rId44"/>
              </p:custDataLst>
            </p:nvPr>
          </p:nvSpPr>
          <p:spPr>
            <a:xfrm flipV="1">
              <a:off x="8901604" y="-12949604"/>
              <a:ext cx="144345" cy="175644"/>
            </a:xfrm>
            <a:custGeom>
              <a:avLst/>
              <a:gdLst>
                <a:gd name="connsiteX0" fmla="*/ 17477 w 144345"/>
                <a:gd name="connsiteY0" fmla="*/ 10515 h 175644"/>
                <a:gd name="connsiteX1" fmla="*/ 0 w 144345"/>
                <a:gd name="connsiteY1" fmla="*/ 10515 h 175644"/>
                <a:gd name="connsiteX2" fmla="*/ 0 w 144345"/>
                <a:gd name="connsiteY2" fmla="*/ -1377 h 175644"/>
                <a:gd name="connsiteX3" fmla="*/ 31912 w 144345"/>
                <a:gd name="connsiteY3" fmla="*/ -616 h 175644"/>
                <a:gd name="connsiteX4" fmla="*/ 63815 w 144345"/>
                <a:gd name="connsiteY4" fmla="*/ -1377 h 175644"/>
                <a:gd name="connsiteX5" fmla="*/ 63815 w 144345"/>
                <a:gd name="connsiteY5" fmla="*/ 10515 h 175644"/>
                <a:gd name="connsiteX6" fmla="*/ 46346 w 144345"/>
                <a:gd name="connsiteY6" fmla="*/ 10515 h 175644"/>
                <a:gd name="connsiteX7" fmla="*/ 46346 w 144345"/>
                <a:gd name="connsiteY7" fmla="*/ 63412 h 175644"/>
                <a:gd name="connsiteX8" fmla="*/ 84073 w 144345"/>
                <a:gd name="connsiteY8" fmla="*/ 103404 h 175644"/>
                <a:gd name="connsiteX9" fmla="*/ 97999 w 144345"/>
                <a:gd name="connsiteY9" fmla="*/ 78854 h 175644"/>
                <a:gd name="connsiteX10" fmla="*/ 97999 w 144345"/>
                <a:gd name="connsiteY10" fmla="*/ 10515 h 175644"/>
                <a:gd name="connsiteX11" fmla="*/ 80530 w 144345"/>
                <a:gd name="connsiteY11" fmla="*/ 10515 h 175644"/>
                <a:gd name="connsiteX12" fmla="*/ 80530 w 144345"/>
                <a:gd name="connsiteY12" fmla="*/ -1377 h 175644"/>
                <a:gd name="connsiteX13" fmla="*/ 112434 w 144345"/>
                <a:gd name="connsiteY13" fmla="*/ -616 h 175644"/>
                <a:gd name="connsiteX14" fmla="*/ 144345 w 144345"/>
                <a:gd name="connsiteY14" fmla="*/ -1377 h 175644"/>
                <a:gd name="connsiteX15" fmla="*/ 144345 w 144345"/>
                <a:gd name="connsiteY15" fmla="*/ 10515 h 175644"/>
                <a:gd name="connsiteX16" fmla="*/ 126868 w 144345"/>
                <a:gd name="connsiteY16" fmla="*/ 10515 h 175644"/>
                <a:gd name="connsiteX17" fmla="*/ 126868 w 144345"/>
                <a:gd name="connsiteY17" fmla="*/ 76067 h 175644"/>
                <a:gd name="connsiteX18" fmla="*/ 87871 w 144345"/>
                <a:gd name="connsiteY18" fmla="*/ 112512 h 175644"/>
                <a:gd name="connsiteX19" fmla="*/ 44821 w 144345"/>
                <a:gd name="connsiteY19" fmla="*/ 87707 h 175644"/>
                <a:gd name="connsiteX20" fmla="*/ 44821 w 144345"/>
                <a:gd name="connsiteY20" fmla="*/ 174267 h 175644"/>
                <a:gd name="connsiteX21" fmla="*/ 0 w 144345"/>
                <a:gd name="connsiteY21" fmla="*/ 172244 h 175644"/>
                <a:gd name="connsiteX22" fmla="*/ 0 w 144345"/>
                <a:gd name="connsiteY22" fmla="*/ 160349 h 175644"/>
                <a:gd name="connsiteX23" fmla="*/ 17477 w 144345"/>
                <a:gd name="connsiteY23" fmla="*/ 150480 h 175644"/>
                <a:gd name="connsiteX24" fmla="*/ 17477 w 144345"/>
                <a:gd name="connsiteY24" fmla="*/ 10515 h 175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44345" h="175644">
                  <a:moveTo>
                    <a:pt x="17477" y="10515"/>
                  </a:moveTo>
                  <a:lnTo>
                    <a:pt x="0" y="10515"/>
                  </a:lnTo>
                  <a:lnTo>
                    <a:pt x="0" y="-1377"/>
                  </a:lnTo>
                  <a:cubicBezTo>
                    <a:pt x="7094" y="-1125"/>
                    <a:pt x="22283" y="-616"/>
                    <a:pt x="31912" y="-616"/>
                  </a:cubicBezTo>
                  <a:cubicBezTo>
                    <a:pt x="41787" y="-616"/>
                    <a:pt x="56729" y="-1125"/>
                    <a:pt x="63815" y="-1377"/>
                  </a:cubicBezTo>
                  <a:lnTo>
                    <a:pt x="63815" y="10515"/>
                  </a:lnTo>
                  <a:lnTo>
                    <a:pt x="46346" y="10515"/>
                  </a:lnTo>
                  <a:lnTo>
                    <a:pt x="46346" y="63412"/>
                  </a:lnTo>
                  <a:cubicBezTo>
                    <a:pt x="46346" y="91003"/>
                    <a:pt x="68121" y="103404"/>
                    <a:pt x="84073" y="103404"/>
                  </a:cubicBezTo>
                  <a:cubicBezTo>
                    <a:pt x="92684" y="103404"/>
                    <a:pt x="97999" y="98085"/>
                    <a:pt x="97999" y="78854"/>
                  </a:cubicBezTo>
                  <a:lnTo>
                    <a:pt x="97999" y="10515"/>
                  </a:lnTo>
                  <a:lnTo>
                    <a:pt x="80530" y="10515"/>
                  </a:lnTo>
                  <a:lnTo>
                    <a:pt x="80530" y="-1377"/>
                  </a:lnTo>
                  <a:cubicBezTo>
                    <a:pt x="87616" y="-1125"/>
                    <a:pt x="102813" y="-616"/>
                    <a:pt x="112434" y="-616"/>
                  </a:cubicBezTo>
                  <a:cubicBezTo>
                    <a:pt x="122308" y="-616"/>
                    <a:pt x="137252" y="-1125"/>
                    <a:pt x="144345" y="-1377"/>
                  </a:cubicBezTo>
                  <a:lnTo>
                    <a:pt x="144345" y="10515"/>
                  </a:lnTo>
                  <a:lnTo>
                    <a:pt x="126868" y="10515"/>
                  </a:lnTo>
                  <a:lnTo>
                    <a:pt x="126868" y="76067"/>
                  </a:lnTo>
                  <a:cubicBezTo>
                    <a:pt x="126868" y="102643"/>
                    <a:pt x="113196" y="112512"/>
                    <a:pt x="87871" y="112512"/>
                  </a:cubicBezTo>
                  <a:cubicBezTo>
                    <a:pt x="63561" y="112512"/>
                    <a:pt x="50652" y="97831"/>
                    <a:pt x="44821" y="87707"/>
                  </a:cubicBezTo>
                  <a:lnTo>
                    <a:pt x="44821" y="174267"/>
                  </a:lnTo>
                  <a:lnTo>
                    <a:pt x="0" y="172244"/>
                  </a:lnTo>
                  <a:lnTo>
                    <a:pt x="0" y="160349"/>
                  </a:lnTo>
                  <a:cubicBezTo>
                    <a:pt x="15706" y="160349"/>
                    <a:pt x="17477" y="160349"/>
                    <a:pt x="17477" y="150480"/>
                  </a:cubicBezTo>
                  <a:lnTo>
                    <a:pt x="17477" y="10515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553" name="任意多边形: 形状 1552">
              <a:extLst>
                <a:ext uri="{FF2B5EF4-FFF2-40B4-BE49-F238E27FC236}">
                  <a16:creationId xmlns:a16="http://schemas.microsoft.com/office/drawing/2014/main" id="{22B9B525-26E3-9D22-98AA-042F99E3A827}"/>
                </a:ext>
              </a:extLst>
            </p:cNvPr>
            <p:cNvSpPr/>
            <p:nvPr>
              <p:custDataLst>
                <p:tags r:id="rId45"/>
              </p:custDataLst>
            </p:nvPr>
          </p:nvSpPr>
          <p:spPr>
            <a:xfrm flipV="1">
              <a:off x="9062837" y="-13007699"/>
              <a:ext cx="278340" cy="124758"/>
            </a:xfrm>
            <a:custGeom>
              <a:avLst/>
              <a:gdLst>
                <a:gd name="connsiteX0" fmla="*/ 90428 w 278340"/>
                <a:gd name="connsiteY0" fmla="*/ 118055 h 124758"/>
                <a:gd name="connsiteX1" fmla="*/ 91135 w 278340"/>
                <a:gd name="connsiteY1" fmla="*/ 120898 h 124758"/>
                <a:gd name="connsiteX2" fmla="*/ 88300 w 278340"/>
                <a:gd name="connsiteY2" fmla="*/ 123374 h 124758"/>
                <a:gd name="connsiteX3" fmla="*/ 65603 w 278340"/>
                <a:gd name="connsiteY3" fmla="*/ 121605 h 124758"/>
                <a:gd name="connsiteX4" fmla="*/ 61702 w 278340"/>
                <a:gd name="connsiteY4" fmla="*/ 117531 h 124758"/>
                <a:gd name="connsiteX5" fmla="*/ 66310 w 278340"/>
                <a:gd name="connsiteY5" fmla="*/ 115045 h 124758"/>
                <a:gd name="connsiteX6" fmla="*/ 74826 w 278340"/>
                <a:gd name="connsiteY6" fmla="*/ 112386 h 124758"/>
                <a:gd name="connsiteX7" fmla="*/ 74111 w 278340"/>
                <a:gd name="connsiteY7" fmla="*/ 108487 h 124758"/>
                <a:gd name="connsiteX8" fmla="*/ 64006 w 278340"/>
                <a:gd name="connsiteY8" fmla="*/ 68082 h 124758"/>
                <a:gd name="connsiteX9" fmla="*/ 45743 w 278340"/>
                <a:gd name="connsiteY9" fmla="*/ 78539 h 124758"/>
                <a:gd name="connsiteX10" fmla="*/ 0 w 278340"/>
                <a:gd name="connsiteY10" fmla="*/ 28032 h 124758"/>
                <a:gd name="connsiteX11" fmla="*/ 26772 w 278340"/>
                <a:gd name="connsiteY11" fmla="*/ -1384 h 124758"/>
                <a:gd name="connsiteX12" fmla="*/ 51947 w 278340"/>
                <a:gd name="connsiteY12" fmla="*/ 11017 h 124758"/>
                <a:gd name="connsiteX13" fmla="*/ 70210 w 278340"/>
                <a:gd name="connsiteY13" fmla="*/ -1384 h 124758"/>
                <a:gd name="connsiteX14" fmla="*/ 84224 w 278340"/>
                <a:gd name="connsiteY14" fmla="*/ 8009 h 124758"/>
                <a:gd name="connsiteX15" fmla="*/ 90428 w 278340"/>
                <a:gd name="connsiteY15" fmla="*/ 25731 h 124758"/>
                <a:gd name="connsiteX16" fmla="*/ 87592 w 278340"/>
                <a:gd name="connsiteY16" fmla="*/ 28032 h 124758"/>
                <a:gd name="connsiteX17" fmla="*/ 83691 w 278340"/>
                <a:gd name="connsiteY17" fmla="*/ 22538 h 124758"/>
                <a:gd name="connsiteX18" fmla="*/ 70743 w 278340"/>
                <a:gd name="connsiteY18" fmla="*/ 3579 h 124758"/>
                <a:gd name="connsiteX19" fmla="*/ 64896 w 278340"/>
                <a:gd name="connsiteY19" fmla="*/ 12257 h 124758"/>
                <a:gd name="connsiteX20" fmla="*/ 65777 w 278340"/>
                <a:gd name="connsiteY20" fmla="*/ 19530 h 124758"/>
                <a:gd name="connsiteX21" fmla="*/ 90428 w 278340"/>
                <a:gd name="connsiteY21" fmla="*/ 118055 h 124758"/>
                <a:gd name="connsiteX22" fmla="*/ 52662 w 278340"/>
                <a:gd name="connsiteY22" fmla="*/ 22538 h 124758"/>
                <a:gd name="connsiteX23" fmla="*/ 43614 w 278340"/>
                <a:gd name="connsiteY23" fmla="*/ 10669 h 124758"/>
                <a:gd name="connsiteX24" fmla="*/ 27304 w 278340"/>
                <a:gd name="connsiteY24" fmla="*/ 3579 h 124758"/>
                <a:gd name="connsiteX25" fmla="*/ 14355 w 278340"/>
                <a:gd name="connsiteY25" fmla="*/ 20769 h 124758"/>
                <a:gd name="connsiteX26" fmla="*/ 23578 w 278340"/>
                <a:gd name="connsiteY26" fmla="*/ 56743 h 124758"/>
                <a:gd name="connsiteX27" fmla="*/ 45743 w 278340"/>
                <a:gd name="connsiteY27" fmla="*/ 73576 h 124758"/>
                <a:gd name="connsiteX28" fmla="*/ 61528 w 278340"/>
                <a:gd name="connsiteY28" fmla="*/ 58157 h 124758"/>
                <a:gd name="connsiteX29" fmla="*/ 60995 w 278340"/>
                <a:gd name="connsiteY29" fmla="*/ 55679 h 124758"/>
                <a:gd name="connsiteX30" fmla="*/ 52662 w 278340"/>
                <a:gd name="connsiteY30" fmla="*/ 22538 h 124758"/>
                <a:gd name="connsiteX31" fmla="*/ 134207 w 278340"/>
                <a:gd name="connsiteY31" fmla="*/ 40792 h 124758"/>
                <a:gd name="connsiteX32" fmla="*/ 162750 w 278340"/>
                <a:gd name="connsiteY32" fmla="*/ 44515 h 124758"/>
                <a:gd name="connsiteX33" fmla="*/ 178352 w 278340"/>
                <a:gd name="connsiteY33" fmla="*/ 62944 h 124758"/>
                <a:gd name="connsiteX34" fmla="*/ 156371 w 278340"/>
                <a:gd name="connsiteY34" fmla="*/ 78539 h 124758"/>
                <a:gd name="connsiteX35" fmla="*/ 106362 w 278340"/>
                <a:gd name="connsiteY35" fmla="*/ 31931 h 124758"/>
                <a:gd name="connsiteX36" fmla="*/ 138282 w 278340"/>
                <a:gd name="connsiteY36" fmla="*/ -1384 h 124758"/>
                <a:gd name="connsiteX37" fmla="*/ 182253 w 278340"/>
                <a:gd name="connsiteY37" fmla="*/ 18639 h 124758"/>
                <a:gd name="connsiteX38" fmla="*/ 179242 w 278340"/>
                <a:gd name="connsiteY38" fmla="*/ 21649 h 124758"/>
                <a:gd name="connsiteX39" fmla="*/ 176406 w 278340"/>
                <a:gd name="connsiteY39" fmla="*/ 19878 h 124758"/>
                <a:gd name="connsiteX40" fmla="*/ 138639 w 278340"/>
                <a:gd name="connsiteY40" fmla="*/ 3579 h 124758"/>
                <a:gd name="connsiteX41" fmla="*/ 120908 w 278340"/>
                <a:gd name="connsiteY41" fmla="*/ 25016 h 124758"/>
                <a:gd name="connsiteX42" fmla="*/ 123037 w 278340"/>
                <a:gd name="connsiteY42" fmla="*/ 40792 h 124758"/>
                <a:gd name="connsiteX43" fmla="*/ 134207 w 278340"/>
                <a:gd name="connsiteY43" fmla="*/ 40792 h 124758"/>
                <a:gd name="connsiteX44" fmla="*/ 124451 w 278340"/>
                <a:gd name="connsiteY44" fmla="*/ 45754 h 124758"/>
                <a:gd name="connsiteX45" fmla="*/ 156371 w 278340"/>
                <a:gd name="connsiteY45" fmla="*/ 73576 h 124758"/>
                <a:gd name="connsiteX46" fmla="*/ 170734 w 278340"/>
                <a:gd name="connsiteY46" fmla="*/ 62944 h 124758"/>
                <a:gd name="connsiteX47" fmla="*/ 133142 w 278340"/>
                <a:gd name="connsiteY47" fmla="*/ 45754 h 124758"/>
                <a:gd name="connsiteX48" fmla="*/ 124451 w 278340"/>
                <a:gd name="connsiteY48" fmla="*/ 45754 h 124758"/>
                <a:gd name="connsiteX49" fmla="*/ 268235 w 278340"/>
                <a:gd name="connsiteY49" fmla="*/ 68264 h 124758"/>
                <a:gd name="connsiteX50" fmla="*/ 259193 w 278340"/>
                <a:gd name="connsiteY50" fmla="*/ 58339 h 124758"/>
                <a:gd name="connsiteX51" fmla="*/ 266105 w 278340"/>
                <a:gd name="connsiteY51" fmla="*/ 51781 h 124758"/>
                <a:gd name="connsiteX52" fmla="*/ 276218 w 278340"/>
                <a:gd name="connsiteY52" fmla="*/ 63120 h 124758"/>
                <a:gd name="connsiteX53" fmla="*/ 252807 w 278340"/>
                <a:gd name="connsiteY53" fmla="*/ 78539 h 124758"/>
                <a:gd name="connsiteX54" fmla="*/ 201567 w 278340"/>
                <a:gd name="connsiteY54" fmla="*/ 29447 h 124758"/>
                <a:gd name="connsiteX55" fmla="*/ 234369 w 278340"/>
                <a:gd name="connsiteY55" fmla="*/ -1384 h 124758"/>
                <a:gd name="connsiteX56" fmla="*/ 278340 w 278340"/>
                <a:gd name="connsiteY56" fmla="*/ 18639 h 124758"/>
                <a:gd name="connsiteX57" fmla="*/ 275328 w 278340"/>
                <a:gd name="connsiteY57" fmla="*/ 21649 h 124758"/>
                <a:gd name="connsiteX58" fmla="*/ 272494 w 278340"/>
                <a:gd name="connsiteY58" fmla="*/ 19878 h 124758"/>
                <a:gd name="connsiteX59" fmla="*/ 234726 w 278340"/>
                <a:gd name="connsiteY59" fmla="*/ 3579 h 124758"/>
                <a:gd name="connsiteX60" fmla="*/ 216280 w 278340"/>
                <a:gd name="connsiteY60" fmla="*/ 23245 h 124758"/>
                <a:gd name="connsiteX61" fmla="*/ 227989 w 278340"/>
                <a:gd name="connsiteY61" fmla="*/ 59936 h 124758"/>
                <a:gd name="connsiteX62" fmla="*/ 252807 w 278340"/>
                <a:gd name="connsiteY62" fmla="*/ 73576 h 124758"/>
                <a:gd name="connsiteX63" fmla="*/ 268235 w 278340"/>
                <a:gd name="connsiteY63" fmla="*/ 68264 h 124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278340" h="124758">
                  <a:moveTo>
                    <a:pt x="90428" y="118055"/>
                  </a:moveTo>
                  <a:cubicBezTo>
                    <a:pt x="90603" y="118412"/>
                    <a:pt x="91135" y="120715"/>
                    <a:pt x="91135" y="120898"/>
                  </a:cubicBezTo>
                  <a:cubicBezTo>
                    <a:pt x="91135" y="121779"/>
                    <a:pt x="90428" y="123374"/>
                    <a:pt x="88300" y="123374"/>
                  </a:cubicBezTo>
                  <a:cubicBezTo>
                    <a:pt x="84748" y="123374"/>
                    <a:pt x="70036" y="121962"/>
                    <a:pt x="65603" y="121605"/>
                  </a:cubicBezTo>
                  <a:cubicBezTo>
                    <a:pt x="64181" y="121430"/>
                    <a:pt x="61702" y="121247"/>
                    <a:pt x="61702" y="117531"/>
                  </a:cubicBezTo>
                  <a:cubicBezTo>
                    <a:pt x="61702" y="115045"/>
                    <a:pt x="64181" y="115045"/>
                    <a:pt x="66310" y="115045"/>
                  </a:cubicBezTo>
                  <a:cubicBezTo>
                    <a:pt x="74826" y="115045"/>
                    <a:pt x="74826" y="113808"/>
                    <a:pt x="74826" y="112386"/>
                  </a:cubicBezTo>
                  <a:cubicBezTo>
                    <a:pt x="74826" y="111147"/>
                    <a:pt x="74469" y="110083"/>
                    <a:pt x="74111" y="108487"/>
                  </a:cubicBezTo>
                  <a:lnTo>
                    <a:pt x="64006" y="68082"/>
                  </a:lnTo>
                  <a:cubicBezTo>
                    <a:pt x="60280" y="73933"/>
                    <a:pt x="54251" y="78539"/>
                    <a:pt x="45743" y="78539"/>
                  </a:cubicBezTo>
                  <a:cubicBezTo>
                    <a:pt x="23046" y="78539"/>
                    <a:pt x="0" y="53552"/>
                    <a:pt x="0" y="28032"/>
                  </a:cubicBezTo>
                  <a:cubicBezTo>
                    <a:pt x="0" y="10844"/>
                    <a:pt x="11519" y="-1384"/>
                    <a:pt x="26772" y="-1384"/>
                  </a:cubicBezTo>
                  <a:cubicBezTo>
                    <a:pt x="36345" y="-1384"/>
                    <a:pt x="44853" y="4110"/>
                    <a:pt x="51947" y="11017"/>
                  </a:cubicBezTo>
                  <a:cubicBezTo>
                    <a:pt x="55315" y="387"/>
                    <a:pt x="65603" y="-1384"/>
                    <a:pt x="70210" y="-1384"/>
                  </a:cubicBezTo>
                  <a:cubicBezTo>
                    <a:pt x="76597" y="-1384"/>
                    <a:pt x="81030" y="2515"/>
                    <a:pt x="84224" y="8009"/>
                  </a:cubicBezTo>
                  <a:cubicBezTo>
                    <a:pt x="88124" y="14916"/>
                    <a:pt x="90428" y="25016"/>
                    <a:pt x="90428" y="25731"/>
                  </a:cubicBezTo>
                  <a:cubicBezTo>
                    <a:pt x="90428" y="28032"/>
                    <a:pt x="88124" y="28032"/>
                    <a:pt x="87592" y="28032"/>
                  </a:cubicBezTo>
                  <a:cubicBezTo>
                    <a:pt x="85106" y="28032"/>
                    <a:pt x="84931" y="27327"/>
                    <a:pt x="83691" y="22538"/>
                  </a:cubicBezTo>
                  <a:cubicBezTo>
                    <a:pt x="81563" y="14035"/>
                    <a:pt x="78194" y="3579"/>
                    <a:pt x="70743" y="3579"/>
                  </a:cubicBezTo>
                  <a:cubicBezTo>
                    <a:pt x="66135" y="3579"/>
                    <a:pt x="64896" y="7477"/>
                    <a:pt x="64896" y="12257"/>
                  </a:cubicBezTo>
                  <a:cubicBezTo>
                    <a:pt x="64896" y="15631"/>
                    <a:pt x="65245" y="17219"/>
                    <a:pt x="65777" y="19530"/>
                  </a:cubicBezTo>
                  <a:lnTo>
                    <a:pt x="90428" y="118055"/>
                  </a:lnTo>
                  <a:close/>
                  <a:moveTo>
                    <a:pt x="52662" y="22538"/>
                  </a:moveTo>
                  <a:cubicBezTo>
                    <a:pt x="51414" y="17576"/>
                    <a:pt x="47514" y="14035"/>
                    <a:pt x="43614" y="10669"/>
                  </a:cubicBezTo>
                  <a:cubicBezTo>
                    <a:pt x="42017" y="9247"/>
                    <a:pt x="34930" y="3579"/>
                    <a:pt x="27304" y="3579"/>
                  </a:cubicBezTo>
                  <a:cubicBezTo>
                    <a:pt x="20742" y="3579"/>
                    <a:pt x="14355" y="8183"/>
                    <a:pt x="14355" y="20769"/>
                  </a:cubicBezTo>
                  <a:cubicBezTo>
                    <a:pt x="14355" y="30160"/>
                    <a:pt x="19503" y="49653"/>
                    <a:pt x="23578" y="56743"/>
                  </a:cubicBezTo>
                  <a:cubicBezTo>
                    <a:pt x="31737" y="70917"/>
                    <a:pt x="40777" y="73576"/>
                    <a:pt x="45743" y="73576"/>
                  </a:cubicBezTo>
                  <a:cubicBezTo>
                    <a:pt x="58151" y="73576"/>
                    <a:pt x="61528" y="60110"/>
                    <a:pt x="61528" y="58157"/>
                  </a:cubicBezTo>
                  <a:cubicBezTo>
                    <a:pt x="61528" y="57450"/>
                    <a:pt x="61170" y="56211"/>
                    <a:pt x="60995" y="55679"/>
                  </a:cubicBezTo>
                  <a:lnTo>
                    <a:pt x="52662" y="22538"/>
                  </a:lnTo>
                  <a:close/>
                  <a:moveTo>
                    <a:pt x="134207" y="40792"/>
                  </a:moveTo>
                  <a:cubicBezTo>
                    <a:pt x="139172" y="40792"/>
                    <a:pt x="153177" y="41150"/>
                    <a:pt x="162750" y="44515"/>
                  </a:cubicBezTo>
                  <a:cubicBezTo>
                    <a:pt x="175874" y="49121"/>
                    <a:pt x="178352" y="57625"/>
                    <a:pt x="178352" y="62944"/>
                  </a:cubicBezTo>
                  <a:cubicBezTo>
                    <a:pt x="178352" y="72694"/>
                    <a:pt x="168605" y="78539"/>
                    <a:pt x="156371" y="78539"/>
                  </a:cubicBezTo>
                  <a:cubicBezTo>
                    <a:pt x="135089" y="78539"/>
                    <a:pt x="106362" y="62237"/>
                    <a:pt x="106362" y="31931"/>
                  </a:cubicBezTo>
                  <a:cubicBezTo>
                    <a:pt x="106362" y="14035"/>
                    <a:pt x="117540" y="-1384"/>
                    <a:pt x="138282" y="-1384"/>
                  </a:cubicBezTo>
                  <a:cubicBezTo>
                    <a:pt x="168247" y="-1384"/>
                    <a:pt x="182253" y="16155"/>
                    <a:pt x="182253" y="18639"/>
                  </a:cubicBezTo>
                  <a:cubicBezTo>
                    <a:pt x="182253" y="19703"/>
                    <a:pt x="180664" y="21649"/>
                    <a:pt x="179242" y="21649"/>
                  </a:cubicBezTo>
                  <a:cubicBezTo>
                    <a:pt x="178177" y="21649"/>
                    <a:pt x="177820" y="21301"/>
                    <a:pt x="176406" y="19878"/>
                  </a:cubicBezTo>
                  <a:cubicBezTo>
                    <a:pt x="162575" y="3579"/>
                    <a:pt x="141825" y="3579"/>
                    <a:pt x="138639" y="3579"/>
                  </a:cubicBezTo>
                  <a:cubicBezTo>
                    <a:pt x="127994" y="3579"/>
                    <a:pt x="120908" y="10669"/>
                    <a:pt x="120908" y="25016"/>
                  </a:cubicBezTo>
                  <a:cubicBezTo>
                    <a:pt x="120908" y="27500"/>
                    <a:pt x="120908" y="31042"/>
                    <a:pt x="123037" y="40792"/>
                  </a:cubicBezTo>
                  <a:lnTo>
                    <a:pt x="134207" y="40792"/>
                  </a:lnTo>
                  <a:close/>
                  <a:moveTo>
                    <a:pt x="124451" y="45754"/>
                  </a:moveTo>
                  <a:cubicBezTo>
                    <a:pt x="131720" y="71447"/>
                    <a:pt x="151406" y="73576"/>
                    <a:pt x="156371" y="73576"/>
                  </a:cubicBezTo>
                  <a:cubicBezTo>
                    <a:pt x="164172" y="73576"/>
                    <a:pt x="170734" y="69678"/>
                    <a:pt x="170734" y="62944"/>
                  </a:cubicBezTo>
                  <a:cubicBezTo>
                    <a:pt x="170734" y="45754"/>
                    <a:pt x="140768" y="45754"/>
                    <a:pt x="133142" y="45754"/>
                  </a:cubicBezTo>
                  <a:lnTo>
                    <a:pt x="124451" y="45754"/>
                  </a:lnTo>
                  <a:close/>
                  <a:moveTo>
                    <a:pt x="268235" y="68264"/>
                  </a:moveTo>
                  <a:cubicBezTo>
                    <a:pt x="261855" y="67200"/>
                    <a:pt x="259193" y="62237"/>
                    <a:pt x="259193" y="58339"/>
                  </a:cubicBezTo>
                  <a:cubicBezTo>
                    <a:pt x="259193" y="53552"/>
                    <a:pt x="262920" y="51781"/>
                    <a:pt x="266105" y="51781"/>
                  </a:cubicBezTo>
                  <a:cubicBezTo>
                    <a:pt x="270005" y="51781"/>
                    <a:pt x="276218" y="54615"/>
                    <a:pt x="276218" y="63120"/>
                  </a:cubicBezTo>
                  <a:cubicBezTo>
                    <a:pt x="276218" y="75172"/>
                    <a:pt x="262388" y="78539"/>
                    <a:pt x="252807" y="78539"/>
                  </a:cubicBezTo>
                  <a:cubicBezTo>
                    <a:pt x="226210" y="78539"/>
                    <a:pt x="201567" y="54083"/>
                    <a:pt x="201567" y="29447"/>
                  </a:cubicBezTo>
                  <a:cubicBezTo>
                    <a:pt x="201567" y="14209"/>
                    <a:pt x="212204" y="-1384"/>
                    <a:pt x="234369" y="-1384"/>
                  </a:cubicBezTo>
                  <a:cubicBezTo>
                    <a:pt x="264333" y="-1384"/>
                    <a:pt x="278340" y="16155"/>
                    <a:pt x="278340" y="18639"/>
                  </a:cubicBezTo>
                  <a:cubicBezTo>
                    <a:pt x="278340" y="19703"/>
                    <a:pt x="276751" y="21649"/>
                    <a:pt x="275328" y="21649"/>
                  </a:cubicBezTo>
                  <a:cubicBezTo>
                    <a:pt x="274263" y="21649"/>
                    <a:pt x="273907" y="21301"/>
                    <a:pt x="272494" y="19878"/>
                  </a:cubicBezTo>
                  <a:cubicBezTo>
                    <a:pt x="258662" y="3579"/>
                    <a:pt x="237911" y="3579"/>
                    <a:pt x="234726" y="3579"/>
                  </a:cubicBezTo>
                  <a:cubicBezTo>
                    <a:pt x="221960" y="3579"/>
                    <a:pt x="216280" y="12257"/>
                    <a:pt x="216280" y="23245"/>
                  </a:cubicBezTo>
                  <a:cubicBezTo>
                    <a:pt x="216280" y="28391"/>
                    <a:pt x="218766" y="47701"/>
                    <a:pt x="227989" y="59936"/>
                  </a:cubicBezTo>
                  <a:cubicBezTo>
                    <a:pt x="234726" y="68614"/>
                    <a:pt x="243941" y="73576"/>
                    <a:pt x="252807" y="73576"/>
                  </a:cubicBezTo>
                  <a:cubicBezTo>
                    <a:pt x="255294" y="73576"/>
                    <a:pt x="263802" y="73226"/>
                    <a:pt x="268235" y="68264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554" name="任意多边形: 形状 1553">
              <a:extLst>
                <a:ext uri="{FF2B5EF4-FFF2-40B4-BE49-F238E27FC236}">
                  <a16:creationId xmlns:a16="http://schemas.microsoft.com/office/drawing/2014/main" id="{23280C62-0A65-09FD-0CB9-3BF4E73606DE}"/>
                </a:ext>
              </a:extLst>
            </p:cNvPr>
            <p:cNvSpPr/>
            <p:nvPr>
              <p:custDataLst>
                <p:tags r:id="rId46"/>
              </p:custDataLst>
            </p:nvPr>
          </p:nvSpPr>
          <p:spPr>
            <a:xfrm flipV="1">
              <a:off x="9354137" y="-12874787"/>
              <a:ext cx="73761" cy="13649"/>
            </a:xfrm>
            <a:custGeom>
              <a:avLst/>
              <a:gdLst>
                <a:gd name="connsiteX0" fmla="*/ 73762 w 73761"/>
                <a:gd name="connsiteY0" fmla="*/ 5363 h 13649"/>
                <a:gd name="connsiteX1" fmla="*/ 64896 w 73761"/>
                <a:gd name="connsiteY1" fmla="*/ 12272 h 13649"/>
                <a:gd name="connsiteX2" fmla="*/ 8866 w 73761"/>
                <a:gd name="connsiteY2" fmla="*/ 12272 h 13649"/>
                <a:gd name="connsiteX3" fmla="*/ 0 w 73761"/>
                <a:gd name="connsiteY3" fmla="*/ 5539 h 13649"/>
                <a:gd name="connsiteX4" fmla="*/ 8866 w 73761"/>
                <a:gd name="connsiteY4" fmla="*/ -1378 h 13649"/>
                <a:gd name="connsiteX5" fmla="*/ 64896 w 73761"/>
                <a:gd name="connsiteY5" fmla="*/ -1378 h 13649"/>
                <a:gd name="connsiteX6" fmla="*/ 73762 w 73761"/>
                <a:gd name="connsiteY6" fmla="*/ 5363 h 13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761" h="13649">
                  <a:moveTo>
                    <a:pt x="73762" y="5363"/>
                  </a:moveTo>
                  <a:cubicBezTo>
                    <a:pt x="73762" y="12272"/>
                    <a:pt x="67025" y="12272"/>
                    <a:pt x="64896" y="12272"/>
                  </a:cubicBezTo>
                  <a:lnTo>
                    <a:pt x="8866" y="12272"/>
                  </a:lnTo>
                  <a:cubicBezTo>
                    <a:pt x="6919" y="12272"/>
                    <a:pt x="0" y="12272"/>
                    <a:pt x="0" y="5539"/>
                  </a:cubicBezTo>
                  <a:cubicBezTo>
                    <a:pt x="0" y="-1378"/>
                    <a:pt x="6737" y="-1378"/>
                    <a:pt x="8866" y="-1378"/>
                  </a:cubicBezTo>
                  <a:lnTo>
                    <a:pt x="64896" y="-1378"/>
                  </a:lnTo>
                  <a:cubicBezTo>
                    <a:pt x="66850" y="-1378"/>
                    <a:pt x="73762" y="-1378"/>
                    <a:pt x="73762" y="5363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555" name="任意多边形: 形状 1554">
              <a:extLst>
                <a:ext uri="{FF2B5EF4-FFF2-40B4-BE49-F238E27FC236}">
                  <a16:creationId xmlns:a16="http://schemas.microsoft.com/office/drawing/2014/main" id="{F3D38076-A184-6B76-9E8D-B8AF08FE959B}"/>
                </a:ext>
              </a:extLst>
            </p:cNvPr>
            <p:cNvSpPr/>
            <p:nvPr>
              <p:custDataLst>
                <p:tags r:id="rId47"/>
              </p:custDataLst>
            </p:nvPr>
          </p:nvSpPr>
          <p:spPr>
            <a:xfrm flipV="1">
              <a:off x="9449162" y="-12962863"/>
              <a:ext cx="180665" cy="79922"/>
            </a:xfrm>
            <a:custGeom>
              <a:avLst/>
              <a:gdLst>
                <a:gd name="connsiteX0" fmla="*/ 66667 w 180665"/>
                <a:gd name="connsiteY0" fmla="*/ 68265 h 79922"/>
                <a:gd name="connsiteX1" fmla="*/ 57627 w 180665"/>
                <a:gd name="connsiteY1" fmla="*/ 58340 h 79922"/>
                <a:gd name="connsiteX2" fmla="*/ 64538 w 180665"/>
                <a:gd name="connsiteY2" fmla="*/ 51782 h 79922"/>
                <a:gd name="connsiteX3" fmla="*/ 74651 w 180665"/>
                <a:gd name="connsiteY3" fmla="*/ 63121 h 79922"/>
                <a:gd name="connsiteX4" fmla="*/ 51240 w 180665"/>
                <a:gd name="connsiteY4" fmla="*/ 78541 h 79922"/>
                <a:gd name="connsiteX5" fmla="*/ 0 w 180665"/>
                <a:gd name="connsiteY5" fmla="*/ 29448 h 79922"/>
                <a:gd name="connsiteX6" fmla="*/ 32801 w 180665"/>
                <a:gd name="connsiteY6" fmla="*/ -1382 h 79922"/>
                <a:gd name="connsiteX7" fmla="*/ 76773 w 180665"/>
                <a:gd name="connsiteY7" fmla="*/ 18641 h 79922"/>
                <a:gd name="connsiteX8" fmla="*/ 73762 w 180665"/>
                <a:gd name="connsiteY8" fmla="*/ 21651 h 79922"/>
                <a:gd name="connsiteX9" fmla="*/ 70926 w 180665"/>
                <a:gd name="connsiteY9" fmla="*/ 19880 h 79922"/>
                <a:gd name="connsiteX10" fmla="*/ 33159 w 180665"/>
                <a:gd name="connsiteY10" fmla="*/ 3580 h 79922"/>
                <a:gd name="connsiteX11" fmla="*/ 14713 w 180665"/>
                <a:gd name="connsiteY11" fmla="*/ 23247 h 79922"/>
                <a:gd name="connsiteX12" fmla="*/ 26422 w 180665"/>
                <a:gd name="connsiteY12" fmla="*/ 59938 h 79922"/>
                <a:gd name="connsiteX13" fmla="*/ 51240 w 180665"/>
                <a:gd name="connsiteY13" fmla="*/ 73578 h 79922"/>
                <a:gd name="connsiteX14" fmla="*/ 66667 w 180665"/>
                <a:gd name="connsiteY14" fmla="*/ 68265 h 79922"/>
                <a:gd name="connsiteX15" fmla="*/ 154244 w 180665"/>
                <a:gd name="connsiteY15" fmla="*/ 68084 h 79922"/>
                <a:gd name="connsiteX16" fmla="*/ 135980 w 180665"/>
                <a:gd name="connsiteY16" fmla="*/ 78541 h 79922"/>
                <a:gd name="connsiteX17" fmla="*/ 90238 w 180665"/>
                <a:gd name="connsiteY17" fmla="*/ 28034 h 79922"/>
                <a:gd name="connsiteX18" fmla="*/ 117009 w 180665"/>
                <a:gd name="connsiteY18" fmla="*/ -1382 h 79922"/>
                <a:gd name="connsiteX19" fmla="*/ 142185 w 180665"/>
                <a:gd name="connsiteY19" fmla="*/ 11019 h 79922"/>
                <a:gd name="connsiteX20" fmla="*/ 160448 w 180665"/>
                <a:gd name="connsiteY20" fmla="*/ -1382 h 79922"/>
                <a:gd name="connsiteX21" fmla="*/ 174462 w 180665"/>
                <a:gd name="connsiteY21" fmla="*/ 8011 h 79922"/>
                <a:gd name="connsiteX22" fmla="*/ 180666 w 180665"/>
                <a:gd name="connsiteY22" fmla="*/ 25733 h 79922"/>
                <a:gd name="connsiteX23" fmla="*/ 177830 w 180665"/>
                <a:gd name="connsiteY23" fmla="*/ 28034 h 79922"/>
                <a:gd name="connsiteX24" fmla="*/ 173930 w 180665"/>
                <a:gd name="connsiteY24" fmla="*/ 22540 h 79922"/>
                <a:gd name="connsiteX25" fmla="*/ 160981 w 180665"/>
                <a:gd name="connsiteY25" fmla="*/ 3580 h 79922"/>
                <a:gd name="connsiteX26" fmla="*/ 155134 w 180665"/>
                <a:gd name="connsiteY26" fmla="*/ 12258 h 79922"/>
                <a:gd name="connsiteX27" fmla="*/ 157787 w 180665"/>
                <a:gd name="connsiteY27" fmla="*/ 26265 h 79922"/>
                <a:gd name="connsiteX28" fmla="*/ 161688 w 180665"/>
                <a:gd name="connsiteY28" fmla="*/ 42216 h 79922"/>
                <a:gd name="connsiteX29" fmla="*/ 165238 w 180665"/>
                <a:gd name="connsiteY29" fmla="*/ 55681 h 79922"/>
                <a:gd name="connsiteX30" fmla="*/ 168432 w 180665"/>
                <a:gd name="connsiteY30" fmla="*/ 69504 h 79922"/>
                <a:gd name="connsiteX31" fmla="*/ 162402 w 180665"/>
                <a:gd name="connsiteY31" fmla="*/ 75174 h 79922"/>
                <a:gd name="connsiteX32" fmla="*/ 154244 w 180665"/>
                <a:gd name="connsiteY32" fmla="*/ 68084 h 79922"/>
                <a:gd name="connsiteX33" fmla="*/ 142899 w 180665"/>
                <a:gd name="connsiteY33" fmla="*/ 22540 h 79922"/>
                <a:gd name="connsiteX34" fmla="*/ 133851 w 180665"/>
                <a:gd name="connsiteY34" fmla="*/ 10670 h 79922"/>
                <a:gd name="connsiteX35" fmla="*/ 117542 w 180665"/>
                <a:gd name="connsiteY35" fmla="*/ 3580 h 79922"/>
                <a:gd name="connsiteX36" fmla="*/ 104593 w 180665"/>
                <a:gd name="connsiteY36" fmla="*/ 20770 h 79922"/>
                <a:gd name="connsiteX37" fmla="*/ 113816 w 180665"/>
                <a:gd name="connsiteY37" fmla="*/ 56745 h 79922"/>
                <a:gd name="connsiteX38" fmla="*/ 135980 w 180665"/>
                <a:gd name="connsiteY38" fmla="*/ 73578 h 79922"/>
                <a:gd name="connsiteX39" fmla="*/ 151765 w 180665"/>
                <a:gd name="connsiteY39" fmla="*/ 58159 h 79922"/>
                <a:gd name="connsiteX40" fmla="*/ 151233 w 180665"/>
                <a:gd name="connsiteY40" fmla="*/ 55681 h 79922"/>
                <a:gd name="connsiteX41" fmla="*/ 142899 w 180665"/>
                <a:gd name="connsiteY41" fmla="*/ 22540 h 79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80665" h="79922">
                  <a:moveTo>
                    <a:pt x="66667" y="68265"/>
                  </a:moveTo>
                  <a:cubicBezTo>
                    <a:pt x="60289" y="67202"/>
                    <a:pt x="57627" y="62239"/>
                    <a:pt x="57627" y="58340"/>
                  </a:cubicBezTo>
                  <a:cubicBezTo>
                    <a:pt x="57627" y="53553"/>
                    <a:pt x="61353" y="51782"/>
                    <a:pt x="64538" y="51782"/>
                  </a:cubicBezTo>
                  <a:cubicBezTo>
                    <a:pt x="68439" y="51782"/>
                    <a:pt x="74651" y="54617"/>
                    <a:pt x="74651" y="63121"/>
                  </a:cubicBezTo>
                  <a:cubicBezTo>
                    <a:pt x="74651" y="75174"/>
                    <a:pt x="60821" y="78541"/>
                    <a:pt x="51240" y="78541"/>
                  </a:cubicBezTo>
                  <a:cubicBezTo>
                    <a:pt x="24643" y="78541"/>
                    <a:pt x="0" y="54085"/>
                    <a:pt x="0" y="29448"/>
                  </a:cubicBezTo>
                  <a:cubicBezTo>
                    <a:pt x="0" y="14211"/>
                    <a:pt x="10638" y="-1382"/>
                    <a:pt x="32801" y="-1382"/>
                  </a:cubicBezTo>
                  <a:cubicBezTo>
                    <a:pt x="62767" y="-1382"/>
                    <a:pt x="76773" y="16157"/>
                    <a:pt x="76773" y="18641"/>
                  </a:cubicBezTo>
                  <a:cubicBezTo>
                    <a:pt x="76773" y="19705"/>
                    <a:pt x="75184" y="21651"/>
                    <a:pt x="73762" y="21651"/>
                  </a:cubicBezTo>
                  <a:cubicBezTo>
                    <a:pt x="72697" y="21651"/>
                    <a:pt x="72340" y="21302"/>
                    <a:pt x="70926" y="19880"/>
                  </a:cubicBezTo>
                  <a:cubicBezTo>
                    <a:pt x="57095" y="3580"/>
                    <a:pt x="36345" y="3580"/>
                    <a:pt x="33159" y="3580"/>
                  </a:cubicBezTo>
                  <a:cubicBezTo>
                    <a:pt x="20393" y="3580"/>
                    <a:pt x="14713" y="12258"/>
                    <a:pt x="14713" y="23247"/>
                  </a:cubicBezTo>
                  <a:cubicBezTo>
                    <a:pt x="14713" y="28392"/>
                    <a:pt x="17199" y="47702"/>
                    <a:pt x="26422" y="59938"/>
                  </a:cubicBezTo>
                  <a:cubicBezTo>
                    <a:pt x="33159" y="68616"/>
                    <a:pt x="42374" y="73578"/>
                    <a:pt x="51240" y="73578"/>
                  </a:cubicBezTo>
                  <a:cubicBezTo>
                    <a:pt x="53726" y="73578"/>
                    <a:pt x="62234" y="73228"/>
                    <a:pt x="66667" y="68265"/>
                  </a:cubicBezTo>
                  <a:close/>
                  <a:moveTo>
                    <a:pt x="154244" y="68084"/>
                  </a:moveTo>
                  <a:cubicBezTo>
                    <a:pt x="150518" y="73935"/>
                    <a:pt x="144488" y="78541"/>
                    <a:pt x="135980" y="78541"/>
                  </a:cubicBezTo>
                  <a:cubicBezTo>
                    <a:pt x="113284" y="78541"/>
                    <a:pt x="90238" y="53553"/>
                    <a:pt x="90238" y="28034"/>
                  </a:cubicBezTo>
                  <a:cubicBezTo>
                    <a:pt x="90238" y="10846"/>
                    <a:pt x="101757" y="-1382"/>
                    <a:pt x="117009" y="-1382"/>
                  </a:cubicBezTo>
                  <a:cubicBezTo>
                    <a:pt x="126582" y="-1382"/>
                    <a:pt x="135090" y="4112"/>
                    <a:pt x="142185" y="11019"/>
                  </a:cubicBezTo>
                  <a:cubicBezTo>
                    <a:pt x="145553" y="389"/>
                    <a:pt x="155840" y="-1382"/>
                    <a:pt x="160448" y="-1382"/>
                  </a:cubicBezTo>
                  <a:cubicBezTo>
                    <a:pt x="166835" y="-1382"/>
                    <a:pt x="171268" y="2516"/>
                    <a:pt x="174462" y="8011"/>
                  </a:cubicBezTo>
                  <a:cubicBezTo>
                    <a:pt x="178363" y="14918"/>
                    <a:pt x="180666" y="25018"/>
                    <a:pt x="180666" y="25733"/>
                  </a:cubicBezTo>
                  <a:cubicBezTo>
                    <a:pt x="180666" y="28034"/>
                    <a:pt x="178363" y="28034"/>
                    <a:pt x="177830" y="28034"/>
                  </a:cubicBezTo>
                  <a:cubicBezTo>
                    <a:pt x="175344" y="28034"/>
                    <a:pt x="175169" y="27329"/>
                    <a:pt x="173930" y="22540"/>
                  </a:cubicBezTo>
                  <a:cubicBezTo>
                    <a:pt x="171800" y="14037"/>
                    <a:pt x="168432" y="3580"/>
                    <a:pt x="160981" y="3580"/>
                  </a:cubicBezTo>
                  <a:cubicBezTo>
                    <a:pt x="156373" y="3580"/>
                    <a:pt x="155134" y="7479"/>
                    <a:pt x="155134" y="12258"/>
                  </a:cubicBezTo>
                  <a:cubicBezTo>
                    <a:pt x="155134" y="15276"/>
                    <a:pt x="156548" y="21651"/>
                    <a:pt x="157787" y="26265"/>
                  </a:cubicBezTo>
                  <a:cubicBezTo>
                    <a:pt x="159034" y="31044"/>
                    <a:pt x="160806" y="38309"/>
                    <a:pt x="161688" y="42216"/>
                  </a:cubicBezTo>
                  <a:lnTo>
                    <a:pt x="165238" y="55681"/>
                  </a:lnTo>
                  <a:cubicBezTo>
                    <a:pt x="166303" y="60287"/>
                    <a:pt x="168432" y="68616"/>
                    <a:pt x="168432" y="69504"/>
                  </a:cubicBezTo>
                  <a:cubicBezTo>
                    <a:pt x="168432" y="73403"/>
                    <a:pt x="165238" y="75174"/>
                    <a:pt x="162402" y="75174"/>
                  </a:cubicBezTo>
                  <a:cubicBezTo>
                    <a:pt x="159383" y="75174"/>
                    <a:pt x="155308" y="73046"/>
                    <a:pt x="154244" y="68084"/>
                  </a:cubicBezTo>
                  <a:close/>
                  <a:moveTo>
                    <a:pt x="142899" y="22540"/>
                  </a:moveTo>
                  <a:cubicBezTo>
                    <a:pt x="141652" y="17577"/>
                    <a:pt x="137752" y="14037"/>
                    <a:pt x="133851" y="10670"/>
                  </a:cubicBezTo>
                  <a:cubicBezTo>
                    <a:pt x="132255" y="9248"/>
                    <a:pt x="125169" y="3580"/>
                    <a:pt x="117542" y="3580"/>
                  </a:cubicBezTo>
                  <a:cubicBezTo>
                    <a:pt x="110980" y="3580"/>
                    <a:pt x="104593" y="8184"/>
                    <a:pt x="104593" y="20770"/>
                  </a:cubicBezTo>
                  <a:cubicBezTo>
                    <a:pt x="104593" y="30162"/>
                    <a:pt x="109740" y="49655"/>
                    <a:pt x="113816" y="56745"/>
                  </a:cubicBezTo>
                  <a:cubicBezTo>
                    <a:pt x="121975" y="70919"/>
                    <a:pt x="131015" y="73578"/>
                    <a:pt x="135980" y="73578"/>
                  </a:cubicBezTo>
                  <a:cubicBezTo>
                    <a:pt x="148389" y="73578"/>
                    <a:pt x="151765" y="60111"/>
                    <a:pt x="151765" y="58159"/>
                  </a:cubicBezTo>
                  <a:cubicBezTo>
                    <a:pt x="151765" y="57452"/>
                    <a:pt x="151408" y="56213"/>
                    <a:pt x="151233" y="55681"/>
                  </a:cubicBezTo>
                  <a:lnTo>
                    <a:pt x="142899" y="22540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556" name="任意多边形: 形状 1555">
              <a:extLst>
                <a:ext uri="{FF2B5EF4-FFF2-40B4-BE49-F238E27FC236}">
                  <a16:creationId xmlns:a16="http://schemas.microsoft.com/office/drawing/2014/main" id="{E5B391DF-FE6A-4F9A-F50E-0917F1B2FEC4}"/>
                </a:ext>
              </a:extLst>
            </p:cNvPr>
            <p:cNvSpPr/>
            <p:nvPr>
              <p:custDataLst>
                <p:tags r:id="rId48"/>
              </p:custDataLst>
            </p:nvPr>
          </p:nvSpPr>
          <p:spPr>
            <a:xfrm flipV="1">
              <a:off x="9648644" y="-12874787"/>
              <a:ext cx="73761" cy="13649"/>
            </a:xfrm>
            <a:custGeom>
              <a:avLst/>
              <a:gdLst>
                <a:gd name="connsiteX0" fmla="*/ 73762 w 73761"/>
                <a:gd name="connsiteY0" fmla="*/ 5363 h 13649"/>
                <a:gd name="connsiteX1" fmla="*/ 64896 w 73761"/>
                <a:gd name="connsiteY1" fmla="*/ 12272 h 13649"/>
                <a:gd name="connsiteX2" fmla="*/ 8866 w 73761"/>
                <a:gd name="connsiteY2" fmla="*/ 12272 h 13649"/>
                <a:gd name="connsiteX3" fmla="*/ 0 w 73761"/>
                <a:gd name="connsiteY3" fmla="*/ 5539 h 13649"/>
                <a:gd name="connsiteX4" fmla="*/ 8866 w 73761"/>
                <a:gd name="connsiteY4" fmla="*/ -1378 h 13649"/>
                <a:gd name="connsiteX5" fmla="*/ 64896 w 73761"/>
                <a:gd name="connsiteY5" fmla="*/ -1378 h 13649"/>
                <a:gd name="connsiteX6" fmla="*/ 73762 w 73761"/>
                <a:gd name="connsiteY6" fmla="*/ 5363 h 13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761" h="13649">
                  <a:moveTo>
                    <a:pt x="73762" y="5363"/>
                  </a:moveTo>
                  <a:cubicBezTo>
                    <a:pt x="73762" y="12272"/>
                    <a:pt x="67025" y="12272"/>
                    <a:pt x="64896" y="12272"/>
                  </a:cubicBezTo>
                  <a:lnTo>
                    <a:pt x="8866" y="12272"/>
                  </a:lnTo>
                  <a:cubicBezTo>
                    <a:pt x="6919" y="12272"/>
                    <a:pt x="0" y="12272"/>
                    <a:pt x="0" y="5539"/>
                  </a:cubicBezTo>
                  <a:cubicBezTo>
                    <a:pt x="0" y="-1378"/>
                    <a:pt x="6737" y="-1378"/>
                    <a:pt x="8866" y="-1378"/>
                  </a:cubicBezTo>
                  <a:lnTo>
                    <a:pt x="64896" y="-1378"/>
                  </a:lnTo>
                  <a:cubicBezTo>
                    <a:pt x="66850" y="-1378"/>
                    <a:pt x="73762" y="-1378"/>
                    <a:pt x="73762" y="5363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557" name="任意多边形: 形状 1556">
              <a:extLst>
                <a:ext uri="{FF2B5EF4-FFF2-40B4-BE49-F238E27FC236}">
                  <a16:creationId xmlns:a16="http://schemas.microsoft.com/office/drawing/2014/main" id="{72FC7860-C0A3-6058-C4CE-D8F819813024}"/>
                </a:ext>
              </a:extLst>
            </p:cNvPr>
            <p:cNvSpPr/>
            <p:nvPr>
              <p:custDataLst>
                <p:tags r:id="rId49"/>
              </p:custDataLst>
            </p:nvPr>
          </p:nvSpPr>
          <p:spPr>
            <a:xfrm flipV="1">
              <a:off x="9743669" y="-13007699"/>
              <a:ext cx="39720" cy="124758"/>
            </a:xfrm>
            <a:custGeom>
              <a:avLst/>
              <a:gdLst>
                <a:gd name="connsiteX0" fmla="*/ 39005 w 39720"/>
                <a:gd name="connsiteY0" fmla="*/ 118055 h 124758"/>
                <a:gd name="connsiteX1" fmla="*/ 39721 w 39720"/>
                <a:gd name="connsiteY1" fmla="*/ 120898 h 124758"/>
                <a:gd name="connsiteX2" fmla="*/ 36877 w 39720"/>
                <a:gd name="connsiteY2" fmla="*/ 123374 h 124758"/>
                <a:gd name="connsiteX3" fmla="*/ 14180 w 39720"/>
                <a:gd name="connsiteY3" fmla="*/ 121605 h 124758"/>
                <a:gd name="connsiteX4" fmla="*/ 10462 w 39720"/>
                <a:gd name="connsiteY4" fmla="*/ 117531 h 124758"/>
                <a:gd name="connsiteX5" fmla="*/ 14895 w 39720"/>
                <a:gd name="connsiteY5" fmla="*/ 115045 h 124758"/>
                <a:gd name="connsiteX6" fmla="*/ 23403 w 39720"/>
                <a:gd name="connsiteY6" fmla="*/ 112386 h 124758"/>
                <a:gd name="connsiteX7" fmla="*/ 22697 w 39720"/>
                <a:gd name="connsiteY7" fmla="*/ 108487 h 124758"/>
                <a:gd name="connsiteX8" fmla="*/ 707 w 39720"/>
                <a:gd name="connsiteY8" fmla="*/ 20942 h 124758"/>
                <a:gd name="connsiteX9" fmla="*/ 0 w 39720"/>
                <a:gd name="connsiteY9" fmla="*/ 15448 h 124758"/>
                <a:gd name="connsiteX10" fmla="*/ 18613 w 39720"/>
                <a:gd name="connsiteY10" fmla="*/ -1384 h 124758"/>
                <a:gd name="connsiteX11" fmla="*/ 32801 w 39720"/>
                <a:gd name="connsiteY11" fmla="*/ 8009 h 124758"/>
                <a:gd name="connsiteX12" fmla="*/ 39005 w 39720"/>
                <a:gd name="connsiteY12" fmla="*/ 25731 h 124758"/>
                <a:gd name="connsiteX13" fmla="*/ 36170 w 39720"/>
                <a:gd name="connsiteY13" fmla="*/ 28032 h 124758"/>
                <a:gd name="connsiteX14" fmla="*/ 32627 w 39720"/>
                <a:gd name="connsiteY14" fmla="*/ 23777 h 124758"/>
                <a:gd name="connsiteX15" fmla="*/ 19328 w 39720"/>
                <a:gd name="connsiteY15" fmla="*/ 3579 h 124758"/>
                <a:gd name="connsiteX16" fmla="*/ 13299 w 39720"/>
                <a:gd name="connsiteY16" fmla="*/ 12257 h 124758"/>
                <a:gd name="connsiteX17" fmla="*/ 14363 w 39720"/>
                <a:gd name="connsiteY17" fmla="*/ 19530 h 124758"/>
                <a:gd name="connsiteX18" fmla="*/ 39005 w 39720"/>
                <a:gd name="connsiteY18" fmla="*/ 118055 h 124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9720" h="124758">
                  <a:moveTo>
                    <a:pt x="39005" y="118055"/>
                  </a:moveTo>
                  <a:cubicBezTo>
                    <a:pt x="39189" y="118412"/>
                    <a:pt x="39721" y="120715"/>
                    <a:pt x="39721" y="120898"/>
                  </a:cubicBezTo>
                  <a:cubicBezTo>
                    <a:pt x="39721" y="121779"/>
                    <a:pt x="39005" y="123374"/>
                    <a:pt x="36877" y="123374"/>
                  </a:cubicBezTo>
                  <a:cubicBezTo>
                    <a:pt x="33334" y="123374"/>
                    <a:pt x="18613" y="121962"/>
                    <a:pt x="14180" y="121605"/>
                  </a:cubicBezTo>
                  <a:cubicBezTo>
                    <a:pt x="12941" y="121430"/>
                    <a:pt x="10462" y="121247"/>
                    <a:pt x="10462" y="117531"/>
                  </a:cubicBezTo>
                  <a:cubicBezTo>
                    <a:pt x="10462" y="115045"/>
                    <a:pt x="12941" y="115045"/>
                    <a:pt x="14895" y="115045"/>
                  </a:cubicBezTo>
                  <a:cubicBezTo>
                    <a:pt x="23403" y="115045"/>
                    <a:pt x="23403" y="113808"/>
                    <a:pt x="23403" y="112386"/>
                  </a:cubicBezTo>
                  <a:cubicBezTo>
                    <a:pt x="23403" y="111147"/>
                    <a:pt x="23046" y="110083"/>
                    <a:pt x="22697" y="108487"/>
                  </a:cubicBezTo>
                  <a:lnTo>
                    <a:pt x="707" y="20942"/>
                  </a:lnTo>
                  <a:cubicBezTo>
                    <a:pt x="175" y="19171"/>
                    <a:pt x="0" y="17219"/>
                    <a:pt x="0" y="15448"/>
                  </a:cubicBezTo>
                  <a:cubicBezTo>
                    <a:pt x="0" y="4110"/>
                    <a:pt x="10105" y="-1384"/>
                    <a:pt x="18613" y="-1384"/>
                  </a:cubicBezTo>
                  <a:cubicBezTo>
                    <a:pt x="22871" y="-1384"/>
                    <a:pt x="28194" y="29"/>
                    <a:pt x="32801" y="8009"/>
                  </a:cubicBezTo>
                  <a:cubicBezTo>
                    <a:pt x="36528" y="14567"/>
                    <a:pt x="39005" y="25016"/>
                    <a:pt x="39005" y="25731"/>
                  </a:cubicBezTo>
                  <a:cubicBezTo>
                    <a:pt x="39005" y="28032"/>
                    <a:pt x="36702" y="28032"/>
                    <a:pt x="36170" y="28032"/>
                  </a:cubicBezTo>
                  <a:cubicBezTo>
                    <a:pt x="33691" y="28032"/>
                    <a:pt x="33334" y="26969"/>
                    <a:pt x="32627" y="23777"/>
                  </a:cubicBezTo>
                  <a:cubicBezTo>
                    <a:pt x="30323" y="14916"/>
                    <a:pt x="26947" y="3579"/>
                    <a:pt x="19328" y="3579"/>
                  </a:cubicBezTo>
                  <a:cubicBezTo>
                    <a:pt x="14538" y="3579"/>
                    <a:pt x="13299" y="8009"/>
                    <a:pt x="13299" y="12257"/>
                  </a:cubicBezTo>
                  <a:cubicBezTo>
                    <a:pt x="13299" y="14209"/>
                    <a:pt x="13831" y="17576"/>
                    <a:pt x="14363" y="19530"/>
                  </a:cubicBezTo>
                  <a:lnTo>
                    <a:pt x="39005" y="118055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558" name="任意多边形: 形状 1557">
              <a:extLst>
                <a:ext uri="{FF2B5EF4-FFF2-40B4-BE49-F238E27FC236}">
                  <a16:creationId xmlns:a16="http://schemas.microsoft.com/office/drawing/2014/main" id="{7CE2E3A0-A0B6-90E8-2477-2E2E433D21FC}"/>
                </a:ext>
              </a:extLst>
            </p:cNvPr>
            <p:cNvSpPr/>
            <p:nvPr>
              <p:custDataLst>
                <p:tags r:id="rId50"/>
              </p:custDataLst>
            </p:nvPr>
          </p:nvSpPr>
          <p:spPr>
            <a:xfrm flipV="1">
              <a:off x="9805844" y="-12962863"/>
              <a:ext cx="108341" cy="79922"/>
            </a:xfrm>
            <a:custGeom>
              <a:avLst/>
              <a:gdLst>
                <a:gd name="connsiteX0" fmla="*/ 13298 w 108341"/>
                <a:gd name="connsiteY0" fmla="*/ 11551 h 79922"/>
                <a:gd name="connsiteX1" fmla="*/ 11527 w 108341"/>
                <a:gd name="connsiteY1" fmla="*/ 4286 h 79922"/>
                <a:gd name="connsiteX2" fmla="*/ 17556 w 108341"/>
                <a:gd name="connsiteY2" fmla="*/ -1382 h 79922"/>
                <a:gd name="connsiteX3" fmla="*/ 24468 w 108341"/>
                <a:gd name="connsiteY3" fmla="*/ 2516 h 79922"/>
                <a:gd name="connsiteX4" fmla="*/ 27661 w 108341"/>
                <a:gd name="connsiteY4" fmla="*/ 13505 h 79922"/>
                <a:gd name="connsiteX5" fmla="*/ 31562 w 108341"/>
                <a:gd name="connsiteY5" fmla="*/ 29448 h 79922"/>
                <a:gd name="connsiteX6" fmla="*/ 34573 w 108341"/>
                <a:gd name="connsiteY6" fmla="*/ 41326 h 79922"/>
                <a:gd name="connsiteX7" fmla="*/ 42024 w 108341"/>
                <a:gd name="connsiteY7" fmla="*/ 57277 h 79922"/>
                <a:gd name="connsiteX8" fmla="*/ 68621 w 108341"/>
                <a:gd name="connsiteY8" fmla="*/ 73578 h 79922"/>
                <a:gd name="connsiteX9" fmla="*/ 79083 w 108341"/>
                <a:gd name="connsiteY9" fmla="*/ 61175 h 79922"/>
                <a:gd name="connsiteX10" fmla="*/ 68621 w 108341"/>
                <a:gd name="connsiteY10" fmla="*/ 23430 h 79922"/>
                <a:gd name="connsiteX11" fmla="*/ 65960 w 108341"/>
                <a:gd name="connsiteY11" fmla="*/ 13854 h 79922"/>
                <a:gd name="connsiteX12" fmla="*/ 82802 w 108341"/>
                <a:gd name="connsiteY12" fmla="*/ -1382 h 79922"/>
                <a:gd name="connsiteX13" fmla="*/ 108342 w 108341"/>
                <a:gd name="connsiteY13" fmla="*/ 25733 h 79922"/>
                <a:gd name="connsiteX14" fmla="*/ 105498 w 108341"/>
                <a:gd name="connsiteY14" fmla="*/ 28034 h 79922"/>
                <a:gd name="connsiteX15" fmla="*/ 102130 w 108341"/>
                <a:gd name="connsiteY15" fmla="*/ 25018 h 79922"/>
                <a:gd name="connsiteX16" fmla="*/ 83334 w 108341"/>
                <a:gd name="connsiteY16" fmla="*/ 3580 h 79922"/>
                <a:gd name="connsiteX17" fmla="*/ 78901 w 108341"/>
                <a:gd name="connsiteY17" fmla="*/ 9780 h 79922"/>
                <a:gd name="connsiteX18" fmla="*/ 82984 w 108341"/>
                <a:gd name="connsiteY18" fmla="*/ 24136 h 79922"/>
                <a:gd name="connsiteX19" fmla="*/ 92382 w 108341"/>
                <a:gd name="connsiteY19" fmla="*/ 58340 h 79922"/>
                <a:gd name="connsiteX20" fmla="*/ 69328 w 108341"/>
                <a:gd name="connsiteY20" fmla="*/ 78541 h 79922"/>
                <a:gd name="connsiteX21" fmla="*/ 39362 w 108341"/>
                <a:gd name="connsiteY21" fmla="*/ 62414 h 79922"/>
                <a:gd name="connsiteX22" fmla="*/ 20392 w 108341"/>
                <a:gd name="connsiteY22" fmla="*/ 78541 h 79922"/>
                <a:gd name="connsiteX23" fmla="*/ 6386 w 108341"/>
                <a:gd name="connsiteY23" fmla="*/ 68972 h 79922"/>
                <a:gd name="connsiteX24" fmla="*/ 0 w 108341"/>
                <a:gd name="connsiteY24" fmla="*/ 51426 h 79922"/>
                <a:gd name="connsiteX25" fmla="*/ 3010 w 108341"/>
                <a:gd name="connsiteY25" fmla="*/ 49123 h 79922"/>
                <a:gd name="connsiteX26" fmla="*/ 6919 w 108341"/>
                <a:gd name="connsiteY26" fmla="*/ 54443 h 79922"/>
                <a:gd name="connsiteX27" fmla="*/ 19860 w 108341"/>
                <a:gd name="connsiteY27" fmla="*/ 73578 h 79922"/>
                <a:gd name="connsiteX28" fmla="*/ 25707 w 108341"/>
                <a:gd name="connsiteY28" fmla="*/ 64891 h 79922"/>
                <a:gd name="connsiteX29" fmla="*/ 22870 w 108341"/>
                <a:gd name="connsiteY29" fmla="*/ 50187 h 79922"/>
                <a:gd name="connsiteX30" fmla="*/ 18971 w 108341"/>
                <a:gd name="connsiteY30" fmla="*/ 34236 h 79922"/>
                <a:gd name="connsiteX31" fmla="*/ 13298 w 108341"/>
                <a:gd name="connsiteY31" fmla="*/ 11551 h 79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08341" h="79922">
                  <a:moveTo>
                    <a:pt x="13298" y="11551"/>
                  </a:moveTo>
                  <a:cubicBezTo>
                    <a:pt x="12591" y="9248"/>
                    <a:pt x="11527" y="4818"/>
                    <a:pt x="11527" y="4286"/>
                  </a:cubicBezTo>
                  <a:cubicBezTo>
                    <a:pt x="11527" y="389"/>
                    <a:pt x="14720" y="-1382"/>
                    <a:pt x="17556" y="-1382"/>
                  </a:cubicBezTo>
                  <a:cubicBezTo>
                    <a:pt x="20742" y="-1382"/>
                    <a:pt x="23586" y="921"/>
                    <a:pt x="24468" y="2516"/>
                  </a:cubicBezTo>
                  <a:cubicBezTo>
                    <a:pt x="25358" y="4112"/>
                    <a:pt x="26771" y="9780"/>
                    <a:pt x="27661" y="13505"/>
                  </a:cubicBezTo>
                  <a:cubicBezTo>
                    <a:pt x="28551" y="16872"/>
                    <a:pt x="30497" y="25018"/>
                    <a:pt x="31562" y="29448"/>
                  </a:cubicBezTo>
                  <a:cubicBezTo>
                    <a:pt x="32626" y="33355"/>
                    <a:pt x="33691" y="37253"/>
                    <a:pt x="34573" y="41326"/>
                  </a:cubicBezTo>
                  <a:cubicBezTo>
                    <a:pt x="36527" y="48591"/>
                    <a:pt x="36884" y="50011"/>
                    <a:pt x="42024" y="57277"/>
                  </a:cubicBezTo>
                  <a:cubicBezTo>
                    <a:pt x="46989" y="64367"/>
                    <a:pt x="55323" y="73578"/>
                    <a:pt x="68621" y="73578"/>
                  </a:cubicBezTo>
                  <a:cubicBezTo>
                    <a:pt x="78901" y="73578"/>
                    <a:pt x="79083" y="64542"/>
                    <a:pt x="79083" y="61175"/>
                  </a:cubicBezTo>
                  <a:cubicBezTo>
                    <a:pt x="79083" y="50545"/>
                    <a:pt x="71457" y="30869"/>
                    <a:pt x="68621" y="23430"/>
                  </a:cubicBezTo>
                  <a:cubicBezTo>
                    <a:pt x="66667" y="18468"/>
                    <a:pt x="65960" y="16872"/>
                    <a:pt x="65960" y="13854"/>
                  </a:cubicBezTo>
                  <a:cubicBezTo>
                    <a:pt x="65960" y="4461"/>
                    <a:pt x="73761" y="-1382"/>
                    <a:pt x="82802" y="-1382"/>
                  </a:cubicBezTo>
                  <a:cubicBezTo>
                    <a:pt x="100532" y="-1382"/>
                    <a:pt x="108342" y="23072"/>
                    <a:pt x="108342" y="25733"/>
                  </a:cubicBezTo>
                  <a:cubicBezTo>
                    <a:pt x="108342" y="28034"/>
                    <a:pt x="106030" y="28034"/>
                    <a:pt x="105498" y="28034"/>
                  </a:cubicBezTo>
                  <a:cubicBezTo>
                    <a:pt x="103020" y="28034"/>
                    <a:pt x="102844" y="26970"/>
                    <a:pt x="102130" y="25018"/>
                  </a:cubicBezTo>
                  <a:cubicBezTo>
                    <a:pt x="98054" y="10846"/>
                    <a:pt x="90428" y="3580"/>
                    <a:pt x="83334" y="3580"/>
                  </a:cubicBezTo>
                  <a:cubicBezTo>
                    <a:pt x="79616" y="3580"/>
                    <a:pt x="78901" y="6057"/>
                    <a:pt x="78901" y="9780"/>
                  </a:cubicBezTo>
                  <a:cubicBezTo>
                    <a:pt x="78901" y="13854"/>
                    <a:pt x="79791" y="16157"/>
                    <a:pt x="82984" y="24136"/>
                  </a:cubicBezTo>
                  <a:cubicBezTo>
                    <a:pt x="85113" y="29631"/>
                    <a:pt x="92382" y="48416"/>
                    <a:pt x="92382" y="58340"/>
                  </a:cubicBezTo>
                  <a:cubicBezTo>
                    <a:pt x="92382" y="75531"/>
                    <a:pt x="78726" y="78541"/>
                    <a:pt x="69328" y="78541"/>
                  </a:cubicBezTo>
                  <a:cubicBezTo>
                    <a:pt x="54615" y="78541"/>
                    <a:pt x="44685" y="69504"/>
                    <a:pt x="39362" y="62414"/>
                  </a:cubicBezTo>
                  <a:cubicBezTo>
                    <a:pt x="38123" y="74642"/>
                    <a:pt x="27661" y="78541"/>
                    <a:pt x="20392" y="78541"/>
                  </a:cubicBezTo>
                  <a:cubicBezTo>
                    <a:pt x="12766" y="78541"/>
                    <a:pt x="8690" y="73046"/>
                    <a:pt x="6386" y="68972"/>
                  </a:cubicBezTo>
                  <a:cubicBezTo>
                    <a:pt x="2486" y="62414"/>
                    <a:pt x="0" y="52314"/>
                    <a:pt x="0" y="51426"/>
                  </a:cubicBezTo>
                  <a:cubicBezTo>
                    <a:pt x="0" y="49123"/>
                    <a:pt x="2486" y="49123"/>
                    <a:pt x="3010" y="49123"/>
                  </a:cubicBezTo>
                  <a:cubicBezTo>
                    <a:pt x="5497" y="49123"/>
                    <a:pt x="5672" y="49655"/>
                    <a:pt x="6919" y="54443"/>
                  </a:cubicBezTo>
                  <a:cubicBezTo>
                    <a:pt x="9573" y="64891"/>
                    <a:pt x="12940" y="73578"/>
                    <a:pt x="19860" y="73578"/>
                  </a:cubicBezTo>
                  <a:cubicBezTo>
                    <a:pt x="24468" y="73578"/>
                    <a:pt x="25707" y="69680"/>
                    <a:pt x="25707" y="64891"/>
                  </a:cubicBezTo>
                  <a:cubicBezTo>
                    <a:pt x="25707" y="61526"/>
                    <a:pt x="24118" y="54975"/>
                    <a:pt x="22870" y="50187"/>
                  </a:cubicBezTo>
                  <a:cubicBezTo>
                    <a:pt x="21632" y="45399"/>
                    <a:pt x="19860" y="38134"/>
                    <a:pt x="18971" y="34236"/>
                  </a:cubicBezTo>
                  <a:lnTo>
                    <a:pt x="13298" y="11551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559" name="任意多边形: 形状 1558">
              <a:extLst>
                <a:ext uri="{FF2B5EF4-FFF2-40B4-BE49-F238E27FC236}">
                  <a16:creationId xmlns:a16="http://schemas.microsoft.com/office/drawing/2014/main" id="{4BCC711F-12E1-3549-8ECA-F1384DAD2E82}"/>
                </a:ext>
              </a:extLst>
            </p:cNvPr>
            <p:cNvSpPr/>
            <p:nvPr>
              <p:custDataLst>
                <p:tags r:id="rId51"/>
              </p:custDataLst>
            </p:nvPr>
          </p:nvSpPr>
          <p:spPr>
            <a:xfrm flipV="1">
              <a:off x="9060351" y="-12820896"/>
              <a:ext cx="53726" cy="119265"/>
            </a:xfrm>
            <a:custGeom>
              <a:avLst/>
              <a:gdLst>
                <a:gd name="connsiteX0" fmla="*/ 49119 w 53726"/>
                <a:gd name="connsiteY0" fmla="*/ 111163 h 119265"/>
                <a:gd name="connsiteX1" fmla="*/ 42025 w 53726"/>
                <a:gd name="connsiteY1" fmla="*/ 117896 h 119265"/>
                <a:gd name="connsiteX2" fmla="*/ 32094 w 53726"/>
                <a:gd name="connsiteY2" fmla="*/ 108154 h 119265"/>
                <a:gd name="connsiteX3" fmla="*/ 39189 w 53726"/>
                <a:gd name="connsiteY3" fmla="*/ 101413 h 119265"/>
                <a:gd name="connsiteX4" fmla="*/ 49119 w 53726"/>
                <a:gd name="connsiteY4" fmla="*/ 111163 h 119265"/>
                <a:gd name="connsiteX5" fmla="*/ 12941 w 53726"/>
                <a:gd name="connsiteY5" fmla="*/ 21132 h 119265"/>
                <a:gd name="connsiteX6" fmla="*/ 11352 w 53726"/>
                <a:gd name="connsiteY6" fmla="*/ 13693 h 119265"/>
                <a:gd name="connsiteX7" fmla="*/ 28194 w 53726"/>
                <a:gd name="connsiteY7" fmla="*/ -1369 h 119265"/>
                <a:gd name="connsiteX8" fmla="*/ 53726 w 53726"/>
                <a:gd name="connsiteY8" fmla="*/ 25746 h 119265"/>
                <a:gd name="connsiteX9" fmla="*/ 50890 w 53726"/>
                <a:gd name="connsiteY9" fmla="*/ 28048 h 119265"/>
                <a:gd name="connsiteX10" fmla="*/ 47522 w 53726"/>
                <a:gd name="connsiteY10" fmla="*/ 25031 h 119265"/>
                <a:gd name="connsiteX11" fmla="*/ 28726 w 53726"/>
                <a:gd name="connsiteY11" fmla="*/ 3593 h 119265"/>
                <a:gd name="connsiteX12" fmla="*/ 24293 w 53726"/>
                <a:gd name="connsiteY12" fmla="*/ 9794 h 119265"/>
                <a:gd name="connsiteX13" fmla="*/ 27130 w 53726"/>
                <a:gd name="connsiteY13" fmla="*/ 21132 h 119265"/>
                <a:gd name="connsiteX14" fmla="*/ 32801 w 53726"/>
                <a:gd name="connsiteY14" fmla="*/ 35314 h 119265"/>
                <a:gd name="connsiteX15" fmla="*/ 41492 w 53726"/>
                <a:gd name="connsiteY15" fmla="*/ 57823 h 119265"/>
                <a:gd name="connsiteX16" fmla="*/ 42556 w 53726"/>
                <a:gd name="connsiteY16" fmla="*/ 63492 h 119265"/>
                <a:gd name="connsiteX17" fmla="*/ 25708 w 53726"/>
                <a:gd name="connsiteY17" fmla="*/ 78553 h 119265"/>
                <a:gd name="connsiteX18" fmla="*/ 0 w 53726"/>
                <a:gd name="connsiteY18" fmla="*/ 51438 h 119265"/>
                <a:gd name="connsiteX19" fmla="*/ 3011 w 53726"/>
                <a:gd name="connsiteY19" fmla="*/ 49137 h 119265"/>
                <a:gd name="connsiteX20" fmla="*/ 6204 w 53726"/>
                <a:gd name="connsiteY20" fmla="*/ 51970 h 119265"/>
                <a:gd name="connsiteX21" fmla="*/ 25175 w 53726"/>
                <a:gd name="connsiteY21" fmla="*/ 73591 h 119265"/>
                <a:gd name="connsiteX22" fmla="*/ 29607 w 53726"/>
                <a:gd name="connsiteY22" fmla="*/ 67391 h 119265"/>
                <a:gd name="connsiteX23" fmla="*/ 24119 w 53726"/>
                <a:gd name="connsiteY23" fmla="*/ 49669 h 119265"/>
                <a:gd name="connsiteX24" fmla="*/ 12941 w 53726"/>
                <a:gd name="connsiteY24" fmla="*/ 21132 h 119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3726" h="119265">
                  <a:moveTo>
                    <a:pt x="49119" y="111163"/>
                  </a:moveTo>
                  <a:cubicBezTo>
                    <a:pt x="49119" y="113997"/>
                    <a:pt x="46990" y="117896"/>
                    <a:pt x="42025" y="117896"/>
                  </a:cubicBezTo>
                  <a:cubicBezTo>
                    <a:pt x="37234" y="117896"/>
                    <a:pt x="32094" y="113290"/>
                    <a:pt x="32094" y="108154"/>
                  </a:cubicBezTo>
                  <a:cubicBezTo>
                    <a:pt x="32094" y="105136"/>
                    <a:pt x="34398" y="101413"/>
                    <a:pt x="39189" y="101413"/>
                  </a:cubicBezTo>
                  <a:cubicBezTo>
                    <a:pt x="44328" y="101413"/>
                    <a:pt x="49119" y="106375"/>
                    <a:pt x="49119" y="111163"/>
                  </a:cubicBezTo>
                  <a:close/>
                  <a:moveTo>
                    <a:pt x="12941" y="21132"/>
                  </a:moveTo>
                  <a:cubicBezTo>
                    <a:pt x="12234" y="18831"/>
                    <a:pt x="11352" y="16702"/>
                    <a:pt x="11352" y="13693"/>
                  </a:cubicBezTo>
                  <a:cubicBezTo>
                    <a:pt x="11352" y="5364"/>
                    <a:pt x="18438" y="-1369"/>
                    <a:pt x="28194" y="-1369"/>
                  </a:cubicBezTo>
                  <a:cubicBezTo>
                    <a:pt x="45925" y="-1369"/>
                    <a:pt x="53726" y="23086"/>
                    <a:pt x="53726" y="25746"/>
                  </a:cubicBezTo>
                  <a:cubicBezTo>
                    <a:pt x="53726" y="28048"/>
                    <a:pt x="51422" y="28048"/>
                    <a:pt x="50890" y="28048"/>
                  </a:cubicBezTo>
                  <a:cubicBezTo>
                    <a:pt x="48403" y="28048"/>
                    <a:pt x="48229" y="26985"/>
                    <a:pt x="47522" y="25031"/>
                  </a:cubicBezTo>
                  <a:cubicBezTo>
                    <a:pt x="43438" y="10858"/>
                    <a:pt x="35638" y="3593"/>
                    <a:pt x="28726" y="3593"/>
                  </a:cubicBezTo>
                  <a:cubicBezTo>
                    <a:pt x="25175" y="3593"/>
                    <a:pt x="24293" y="5896"/>
                    <a:pt x="24293" y="9794"/>
                  </a:cubicBezTo>
                  <a:cubicBezTo>
                    <a:pt x="24293" y="13868"/>
                    <a:pt x="25532" y="17233"/>
                    <a:pt x="27130" y="21132"/>
                  </a:cubicBezTo>
                  <a:cubicBezTo>
                    <a:pt x="28901" y="25921"/>
                    <a:pt x="30855" y="30708"/>
                    <a:pt x="32801" y="35314"/>
                  </a:cubicBezTo>
                  <a:cubicBezTo>
                    <a:pt x="34398" y="39569"/>
                    <a:pt x="40785" y="55695"/>
                    <a:pt x="41492" y="57823"/>
                  </a:cubicBezTo>
                  <a:cubicBezTo>
                    <a:pt x="42025" y="59594"/>
                    <a:pt x="42556" y="61721"/>
                    <a:pt x="42556" y="63492"/>
                  </a:cubicBezTo>
                  <a:cubicBezTo>
                    <a:pt x="42556" y="71820"/>
                    <a:pt x="35462" y="78553"/>
                    <a:pt x="25708" y="78553"/>
                  </a:cubicBezTo>
                  <a:cubicBezTo>
                    <a:pt x="8158" y="78553"/>
                    <a:pt x="0" y="54456"/>
                    <a:pt x="0" y="51438"/>
                  </a:cubicBezTo>
                  <a:cubicBezTo>
                    <a:pt x="0" y="49137"/>
                    <a:pt x="2486" y="49137"/>
                    <a:pt x="3011" y="49137"/>
                  </a:cubicBezTo>
                  <a:cubicBezTo>
                    <a:pt x="5497" y="49137"/>
                    <a:pt x="5672" y="50026"/>
                    <a:pt x="6204" y="51970"/>
                  </a:cubicBezTo>
                  <a:cubicBezTo>
                    <a:pt x="10820" y="67216"/>
                    <a:pt x="18621" y="73591"/>
                    <a:pt x="25175" y="73591"/>
                  </a:cubicBezTo>
                  <a:cubicBezTo>
                    <a:pt x="28019" y="73591"/>
                    <a:pt x="29607" y="72178"/>
                    <a:pt x="29607" y="67391"/>
                  </a:cubicBezTo>
                  <a:cubicBezTo>
                    <a:pt x="29607" y="63317"/>
                    <a:pt x="28552" y="60658"/>
                    <a:pt x="24119" y="49669"/>
                  </a:cubicBezTo>
                  <a:lnTo>
                    <a:pt x="12941" y="21132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560" name="任意多边形: 形状 1559">
              <a:extLst>
                <a:ext uri="{FF2B5EF4-FFF2-40B4-BE49-F238E27FC236}">
                  <a16:creationId xmlns:a16="http://schemas.microsoft.com/office/drawing/2014/main" id="{A0B97ABE-2CB3-9716-CC49-887EC4A004FC}"/>
                </a:ext>
              </a:extLst>
            </p:cNvPr>
            <p:cNvSpPr/>
            <p:nvPr>
              <p:custDataLst>
                <p:tags r:id="rId52"/>
              </p:custDataLst>
            </p:nvPr>
          </p:nvSpPr>
          <p:spPr>
            <a:xfrm flipV="1">
              <a:off x="9950045" y="-12963777"/>
              <a:ext cx="58747" cy="253090"/>
            </a:xfrm>
            <a:custGeom>
              <a:avLst/>
              <a:gdLst>
                <a:gd name="connsiteX0" fmla="*/ 58747 w 58747"/>
                <a:gd name="connsiteY0" fmla="*/ 125171 h 253090"/>
                <a:gd name="connsiteX1" fmla="*/ 42033 w 58747"/>
                <a:gd name="connsiteY1" fmla="*/ 204132 h 253090"/>
                <a:gd name="connsiteX2" fmla="*/ 2535 w 58747"/>
                <a:gd name="connsiteY2" fmla="*/ 251715 h 253090"/>
                <a:gd name="connsiteX3" fmla="*/ 0 w 58747"/>
                <a:gd name="connsiteY3" fmla="*/ 249183 h 253090"/>
                <a:gd name="connsiteX4" fmla="*/ 4815 w 58747"/>
                <a:gd name="connsiteY4" fmla="*/ 243363 h 253090"/>
                <a:gd name="connsiteX5" fmla="*/ 44058 w 58747"/>
                <a:gd name="connsiteY5" fmla="*/ 125171 h 253090"/>
                <a:gd name="connsiteX6" fmla="*/ 3289 w 58747"/>
                <a:gd name="connsiteY6" fmla="*/ 5462 h 253090"/>
                <a:gd name="connsiteX7" fmla="*/ 0 w 58747"/>
                <a:gd name="connsiteY7" fmla="*/ 1159 h 253090"/>
                <a:gd name="connsiteX8" fmla="*/ 2535 w 58747"/>
                <a:gd name="connsiteY8" fmla="*/ -1375 h 253090"/>
                <a:gd name="connsiteX9" fmla="*/ 42795 w 58747"/>
                <a:gd name="connsiteY9" fmla="*/ 47979 h 253090"/>
                <a:gd name="connsiteX10" fmla="*/ 58747 w 58747"/>
                <a:gd name="connsiteY10" fmla="*/ 125171 h 253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8747" h="253090">
                  <a:moveTo>
                    <a:pt x="58747" y="125171"/>
                  </a:moveTo>
                  <a:cubicBezTo>
                    <a:pt x="58747" y="144909"/>
                    <a:pt x="55967" y="175533"/>
                    <a:pt x="42033" y="204132"/>
                  </a:cubicBezTo>
                  <a:cubicBezTo>
                    <a:pt x="26843" y="235265"/>
                    <a:pt x="5061" y="251715"/>
                    <a:pt x="2535" y="251715"/>
                  </a:cubicBezTo>
                  <a:cubicBezTo>
                    <a:pt x="1009" y="251715"/>
                    <a:pt x="0" y="250700"/>
                    <a:pt x="0" y="249183"/>
                  </a:cubicBezTo>
                  <a:cubicBezTo>
                    <a:pt x="0" y="248429"/>
                    <a:pt x="0" y="247921"/>
                    <a:pt x="4815" y="243363"/>
                  </a:cubicBezTo>
                  <a:cubicBezTo>
                    <a:pt x="29624" y="218304"/>
                    <a:pt x="44058" y="178065"/>
                    <a:pt x="44058" y="125171"/>
                  </a:cubicBezTo>
                  <a:cubicBezTo>
                    <a:pt x="44058" y="81891"/>
                    <a:pt x="34692" y="37348"/>
                    <a:pt x="3289" y="5462"/>
                  </a:cubicBezTo>
                  <a:cubicBezTo>
                    <a:pt x="0" y="2421"/>
                    <a:pt x="0" y="1912"/>
                    <a:pt x="0" y="1159"/>
                  </a:cubicBezTo>
                  <a:cubicBezTo>
                    <a:pt x="0" y="-358"/>
                    <a:pt x="1009" y="-1375"/>
                    <a:pt x="2535" y="-1375"/>
                  </a:cubicBezTo>
                  <a:cubicBezTo>
                    <a:pt x="5061" y="-1375"/>
                    <a:pt x="27853" y="15838"/>
                    <a:pt x="42795" y="47979"/>
                  </a:cubicBezTo>
                  <a:cubicBezTo>
                    <a:pt x="55712" y="75816"/>
                    <a:pt x="58747" y="103908"/>
                    <a:pt x="58747" y="125171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</p:grpSp>
      <p:grpSp>
        <p:nvGrpSpPr>
          <p:cNvPr id="1607" name="组合 1606" descr="\documentclass{article}&#10;\usepackage{amsmath}&#10;\pagestyle{empty}&#10;\begin{document}&#10;&#10;\begin{gather*}&#10;\mathbf{h}^{out} = \textit{LayerNorm}(\mathbf{h}^{dec\texttt{\_}ca\texttt{\_}ln}_{i} + \mathbf{h}^{\textit{dec\texttt{\_}ffn}}_{i})&#10;\end{gather*}&#10;&#10;\end{document}" title="IguanaTex Shape Display">
            <a:extLst>
              <a:ext uri="{FF2B5EF4-FFF2-40B4-BE49-F238E27FC236}">
                <a16:creationId xmlns:a16="http://schemas.microsoft.com/office/drawing/2014/main" id="{0C127767-5A5D-8BF9-7D63-C9E9946163D6}"/>
              </a:ext>
            </a:extLst>
          </p:cNvPr>
          <p:cNvGrpSpPr>
            <a:grpSpLocks noChangeAspect="1"/>
          </p:cNvGrpSpPr>
          <p:nvPr>
            <p:custDataLst>
              <p:tags r:id="rId12"/>
            </p:custDataLst>
          </p:nvPr>
        </p:nvGrpSpPr>
        <p:grpSpPr>
          <a:xfrm>
            <a:off x="825500" y="5207000"/>
            <a:ext cx="4381913" cy="320415"/>
            <a:chOff x="6396940" y="-12450533"/>
            <a:chExt cx="4381913" cy="320415"/>
          </a:xfrm>
        </p:grpSpPr>
        <p:sp>
          <p:nvSpPr>
            <p:cNvPr id="1585" name="任意多边形: 形状 1584">
              <a:extLst>
                <a:ext uri="{FF2B5EF4-FFF2-40B4-BE49-F238E27FC236}">
                  <a16:creationId xmlns:a16="http://schemas.microsoft.com/office/drawing/2014/main" id="{F4EEDC69-78EF-EAC4-A3B1-CA6E3253E562}"/>
                </a:ext>
              </a:extLst>
            </p:cNvPr>
            <p:cNvSpPr/>
            <p:nvPr>
              <p:custDataLst>
                <p:tags r:id="rId13"/>
              </p:custDataLst>
            </p:nvPr>
          </p:nvSpPr>
          <p:spPr>
            <a:xfrm flipV="1">
              <a:off x="6396940" y="-12378091"/>
              <a:ext cx="144345" cy="175644"/>
            </a:xfrm>
            <a:custGeom>
              <a:avLst/>
              <a:gdLst>
                <a:gd name="connsiteX0" fmla="*/ 17477 w 144345"/>
                <a:gd name="connsiteY0" fmla="*/ 10515 h 175644"/>
                <a:gd name="connsiteX1" fmla="*/ 0 w 144345"/>
                <a:gd name="connsiteY1" fmla="*/ 10515 h 175644"/>
                <a:gd name="connsiteX2" fmla="*/ 0 w 144345"/>
                <a:gd name="connsiteY2" fmla="*/ -1377 h 175644"/>
                <a:gd name="connsiteX3" fmla="*/ 31911 w 144345"/>
                <a:gd name="connsiteY3" fmla="*/ -616 h 175644"/>
                <a:gd name="connsiteX4" fmla="*/ 63815 w 144345"/>
                <a:gd name="connsiteY4" fmla="*/ -1377 h 175644"/>
                <a:gd name="connsiteX5" fmla="*/ 63815 w 144345"/>
                <a:gd name="connsiteY5" fmla="*/ 10515 h 175644"/>
                <a:gd name="connsiteX6" fmla="*/ 46346 w 144345"/>
                <a:gd name="connsiteY6" fmla="*/ 10515 h 175644"/>
                <a:gd name="connsiteX7" fmla="*/ 46346 w 144345"/>
                <a:gd name="connsiteY7" fmla="*/ 63412 h 175644"/>
                <a:gd name="connsiteX8" fmla="*/ 84073 w 144345"/>
                <a:gd name="connsiteY8" fmla="*/ 103404 h 175644"/>
                <a:gd name="connsiteX9" fmla="*/ 97999 w 144345"/>
                <a:gd name="connsiteY9" fmla="*/ 78854 h 175644"/>
                <a:gd name="connsiteX10" fmla="*/ 97999 w 144345"/>
                <a:gd name="connsiteY10" fmla="*/ 10515 h 175644"/>
                <a:gd name="connsiteX11" fmla="*/ 80530 w 144345"/>
                <a:gd name="connsiteY11" fmla="*/ 10515 h 175644"/>
                <a:gd name="connsiteX12" fmla="*/ 80530 w 144345"/>
                <a:gd name="connsiteY12" fmla="*/ -1377 h 175644"/>
                <a:gd name="connsiteX13" fmla="*/ 112434 w 144345"/>
                <a:gd name="connsiteY13" fmla="*/ -616 h 175644"/>
                <a:gd name="connsiteX14" fmla="*/ 144345 w 144345"/>
                <a:gd name="connsiteY14" fmla="*/ -1377 h 175644"/>
                <a:gd name="connsiteX15" fmla="*/ 144345 w 144345"/>
                <a:gd name="connsiteY15" fmla="*/ 10515 h 175644"/>
                <a:gd name="connsiteX16" fmla="*/ 126868 w 144345"/>
                <a:gd name="connsiteY16" fmla="*/ 10515 h 175644"/>
                <a:gd name="connsiteX17" fmla="*/ 126868 w 144345"/>
                <a:gd name="connsiteY17" fmla="*/ 76067 h 175644"/>
                <a:gd name="connsiteX18" fmla="*/ 87870 w 144345"/>
                <a:gd name="connsiteY18" fmla="*/ 112512 h 175644"/>
                <a:gd name="connsiteX19" fmla="*/ 44821 w 144345"/>
                <a:gd name="connsiteY19" fmla="*/ 87707 h 175644"/>
                <a:gd name="connsiteX20" fmla="*/ 44821 w 144345"/>
                <a:gd name="connsiteY20" fmla="*/ 174267 h 175644"/>
                <a:gd name="connsiteX21" fmla="*/ 0 w 144345"/>
                <a:gd name="connsiteY21" fmla="*/ 172243 h 175644"/>
                <a:gd name="connsiteX22" fmla="*/ 0 w 144345"/>
                <a:gd name="connsiteY22" fmla="*/ 160349 h 175644"/>
                <a:gd name="connsiteX23" fmla="*/ 17477 w 144345"/>
                <a:gd name="connsiteY23" fmla="*/ 150480 h 175644"/>
                <a:gd name="connsiteX24" fmla="*/ 17477 w 144345"/>
                <a:gd name="connsiteY24" fmla="*/ 10515 h 175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44345" h="175644">
                  <a:moveTo>
                    <a:pt x="17477" y="10515"/>
                  </a:moveTo>
                  <a:lnTo>
                    <a:pt x="0" y="10515"/>
                  </a:lnTo>
                  <a:lnTo>
                    <a:pt x="0" y="-1377"/>
                  </a:lnTo>
                  <a:cubicBezTo>
                    <a:pt x="7094" y="-1125"/>
                    <a:pt x="22283" y="-616"/>
                    <a:pt x="31911" y="-616"/>
                  </a:cubicBezTo>
                  <a:cubicBezTo>
                    <a:pt x="41786" y="-616"/>
                    <a:pt x="56729" y="-1125"/>
                    <a:pt x="63815" y="-1377"/>
                  </a:cubicBezTo>
                  <a:lnTo>
                    <a:pt x="63815" y="10515"/>
                  </a:lnTo>
                  <a:lnTo>
                    <a:pt x="46346" y="10515"/>
                  </a:lnTo>
                  <a:lnTo>
                    <a:pt x="46346" y="63412"/>
                  </a:lnTo>
                  <a:cubicBezTo>
                    <a:pt x="46346" y="91003"/>
                    <a:pt x="68121" y="103404"/>
                    <a:pt x="84073" y="103404"/>
                  </a:cubicBezTo>
                  <a:cubicBezTo>
                    <a:pt x="92684" y="103404"/>
                    <a:pt x="97999" y="98085"/>
                    <a:pt x="97999" y="78854"/>
                  </a:cubicBezTo>
                  <a:lnTo>
                    <a:pt x="97999" y="10515"/>
                  </a:lnTo>
                  <a:lnTo>
                    <a:pt x="80530" y="10515"/>
                  </a:lnTo>
                  <a:lnTo>
                    <a:pt x="80530" y="-1377"/>
                  </a:lnTo>
                  <a:cubicBezTo>
                    <a:pt x="87616" y="-1125"/>
                    <a:pt x="102813" y="-616"/>
                    <a:pt x="112434" y="-616"/>
                  </a:cubicBezTo>
                  <a:cubicBezTo>
                    <a:pt x="122308" y="-616"/>
                    <a:pt x="137251" y="-1125"/>
                    <a:pt x="144345" y="-1377"/>
                  </a:cubicBezTo>
                  <a:lnTo>
                    <a:pt x="144345" y="10515"/>
                  </a:lnTo>
                  <a:lnTo>
                    <a:pt x="126868" y="10515"/>
                  </a:lnTo>
                  <a:lnTo>
                    <a:pt x="126868" y="76067"/>
                  </a:lnTo>
                  <a:cubicBezTo>
                    <a:pt x="126868" y="102643"/>
                    <a:pt x="113196" y="112512"/>
                    <a:pt x="87870" y="112512"/>
                  </a:cubicBezTo>
                  <a:cubicBezTo>
                    <a:pt x="63561" y="112512"/>
                    <a:pt x="50652" y="97831"/>
                    <a:pt x="44821" y="87707"/>
                  </a:cubicBezTo>
                  <a:lnTo>
                    <a:pt x="44821" y="174267"/>
                  </a:lnTo>
                  <a:lnTo>
                    <a:pt x="0" y="172243"/>
                  </a:lnTo>
                  <a:lnTo>
                    <a:pt x="0" y="160349"/>
                  </a:lnTo>
                  <a:cubicBezTo>
                    <a:pt x="15705" y="160349"/>
                    <a:pt x="17477" y="160349"/>
                    <a:pt x="17477" y="150480"/>
                  </a:cubicBezTo>
                  <a:lnTo>
                    <a:pt x="17477" y="10515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586" name="任意多边形: 形状 1585">
              <a:extLst>
                <a:ext uri="{FF2B5EF4-FFF2-40B4-BE49-F238E27FC236}">
                  <a16:creationId xmlns:a16="http://schemas.microsoft.com/office/drawing/2014/main" id="{5238DE6D-7F8C-ED02-1BF4-4F7EF70FA64A}"/>
                </a:ext>
              </a:extLst>
            </p:cNvPr>
            <p:cNvSpPr/>
            <p:nvPr>
              <p:custDataLst>
                <p:tags r:id="rId14"/>
              </p:custDataLst>
            </p:nvPr>
          </p:nvSpPr>
          <p:spPr>
            <a:xfrm flipV="1">
              <a:off x="6558350" y="-12417708"/>
              <a:ext cx="275861" cy="112531"/>
            </a:xfrm>
            <a:custGeom>
              <a:avLst/>
              <a:gdLst>
                <a:gd name="connsiteX0" fmla="*/ 83160 w 275861"/>
                <a:gd name="connsiteY0" fmla="*/ 47526 h 112531"/>
                <a:gd name="connsiteX1" fmla="*/ 51065 w 275861"/>
                <a:gd name="connsiteY1" fmla="*/ 78540 h 112531"/>
                <a:gd name="connsiteX2" fmla="*/ 0 w 275861"/>
                <a:gd name="connsiteY2" fmla="*/ 29631 h 112531"/>
                <a:gd name="connsiteX3" fmla="*/ 32269 w 275861"/>
                <a:gd name="connsiteY3" fmla="*/ -1383 h 112531"/>
                <a:gd name="connsiteX4" fmla="*/ 83160 w 275861"/>
                <a:gd name="connsiteY4" fmla="*/ 47526 h 112531"/>
                <a:gd name="connsiteX5" fmla="*/ 32444 w 275861"/>
                <a:gd name="connsiteY5" fmla="*/ 3579 h 112531"/>
                <a:gd name="connsiteX6" fmla="*/ 14713 w 275861"/>
                <a:gd name="connsiteY6" fmla="*/ 23248 h 112531"/>
                <a:gd name="connsiteX7" fmla="*/ 25000 w 275861"/>
                <a:gd name="connsiteY7" fmla="*/ 57983 h 112531"/>
                <a:gd name="connsiteX8" fmla="*/ 50890 w 275861"/>
                <a:gd name="connsiteY8" fmla="*/ 73577 h 112531"/>
                <a:gd name="connsiteX9" fmla="*/ 68622 w 275861"/>
                <a:gd name="connsiteY9" fmla="*/ 53911 h 112531"/>
                <a:gd name="connsiteX10" fmla="*/ 58691 w 275861"/>
                <a:gd name="connsiteY10" fmla="*/ 19706 h 112531"/>
                <a:gd name="connsiteX11" fmla="*/ 32444 w 275861"/>
                <a:gd name="connsiteY11" fmla="*/ 3579 h 112531"/>
                <a:gd name="connsiteX12" fmla="*/ 163815 w 275861"/>
                <a:gd name="connsiteY12" fmla="*/ 29099 h 112531"/>
                <a:gd name="connsiteX13" fmla="*/ 160979 w 275861"/>
                <a:gd name="connsiteY13" fmla="*/ 18642 h 112531"/>
                <a:gd name="connsiteX14" fmla="*/ 139529 w 275861"/>
                <a:gd name="connsiteY14" fmla="*/ 3579 h 112531"/>
                <a:gd name="connsiteX15" fmla="*/ 127287 w 275861"/>
                <a:gd name="connsiteY15" fmla="*/ 18284 h 112531"/>
                <a:gd name="connsiteX16" fmla="*/ 137218 w 275861"/>
                <a:gd name="connsiteY16" fmla="*/ 54260 h 112531"/>
                <a:gd name="connsiteX17" fmla="*/ 139704 w 275861"/>
                <a:gd name="connsiteY17" fmla="*/ 63304 h 112531"/>
                <a:gd name="connsiteX18" fmla="*/ 122854 w 275861"/>
                <a:gd name="connsiteY18" fmla="*/ 78540 h 112531"/>
                <a:gd name="connsiteX19" fmla="*/ 97147 w 275861"/>
                <a:gd name="connsiteY19" fmla="*/ 51425 h 112531"/>
                <a:gd name="connsiteX20" fmla="*/ 100158 w 275861"/>
                <a:gd name="connsiteY20" fmla="*/ 49124 h 112531"/>
                <a:gd name="connsiteX21" fmla="*/ 103352 w 275861"/>
                <a:gd name="connsiteY21" fmla="*/ 51957 h 112531"/>
                <a:gd name="connsiteX22" fmla="*/ 122322 w 275861"/>
                <a:gd name="connsiteY22" fmla="*/ 73577 h 112531"/>
                <a:gd name="connsiteX23" fmla="*/ 126755 w 275861"/>
                <a:gd name="connsiteY23" fmla="*/ 67376 h 112531"/>
                <a:gd name="connsiteX24" fmla="*/ 123569 w 275861"/>
                <a:gd name="connsiteY24" fmla="*/ 55506 h 112531"/>
                <a:gd name="connsiteX25" fmla="*/ 113989 w 275861"/>
                <a:gd name="connsiteY25" fmla="*/ 21118 h 112531"/>
                <a:gd name="connsiteX26" fmla="*/ 120551 w 275861"/>
                <a:gd name="connsiteY26" fmla="*/ 4287 h 112531"/>
                <a:gd name="connsiteX27" fmla="*/ 138815 w 275861"/>
                <a:gd name="connsiteY27" fmla="*/ -1383 h 112531"/>
                <a:gd name="connsiteX28" fmla="*/ 161868 w 275861"/>
                <a:gd name="connsiteY28" fmla="*/ 10313 h 112531"/>
                <a:gd name="connsiteX29" fmla="*/ 179775 w 275861"/>
                <a:gd name="connsiteY29" fmla="*/ -1383 h 112531"/>
                <a:gd name="connsiteX30" fmla="*/ 193780 w 275861"/>
                <a:gd name="connsiteY30" fmla="*/ 8010 h 112531"/>
                <a:gd name="connsiteX31" fmla="*/ 200167 w 275861"/>
                <a:gd name="connsiteY31" fmla="*/ 25732 h 112531"/>
                <a:gd name="connsiteX32" fmla="*/ 197156 w 275861"/>
                <a:gd name="connsiteY32" fmla="*/ 28035 h 112531"/>
                <a:gd name="connsiteX33" fmla="*/ 193248 w 275861"/>
                <a:gd name="connsiteY33" fmla="*/ 22541 h 112531"/>
                <a:gd name="connsiteX34" fmla="*/ 180306 w 275861"/>
                <a:gd name="connsiteY34" fmla="*/ 3579 h 112531"/>
                <a:gd name="connsiteX35" fmla="*/ 174460 w 275861"/>
                <a:gd name="connsiteY35" fmla="*/ 12257 h 112531"/>
                <a:gd name="connsiteX36" fmla="*/ 177113 w 275861"/>
                <a:gd name="connsiteY36" fmla="*/ 26264 h 112531"/>
                <a:gd name="connsiteX37" fmla="*/ 181014 w 275861"/>
                <a:gd name="connsiteY37" fmla="*/ 42215 h 112531"/>
                <a:gd name="connsiteX38" fmla="*/ 185097 w 275861"/>
                <a:gd name="connsiteY38" fmla="*/ 57983 h 112531"/>
                <a:gd name="connsiteX39" fmla="*/ 188108 w 275861"/>
                <a:gd name="connsiteY39" fmla="*/ 71101 h 112531"/>
                <a:gd name="connsiteX40" fmla="*/ 182261 w 275861"/>
                <a:gd name="connsiteY40" fmla="*/ 76770 h 112531"/>
                <a:gd name="connsiteX41" fmla="*/ 173038 w 275861"/>
                <a:gd name="connsiteY41" fmla="*/ 65955 h 112531"/>
                <a:gd name="connsiteX42" fmla="*/ 163815 w 275861"/>
                <a:gd name="connsiteY42" fmla="*/ 29099 h 112531"/>
                <a:gd name="connsiteX43" fmla="*/ 252100 w 275861"/>
                <a:gd name="connsiteY43" fmla="*/ 70386 h 112531"/>
                <a:gd name="connsiteX44" fmla="*/ 270180 w 275861"/>
                <a:gd name="connsiteY44" fmla="*/ 70386 h 112531"/>
                <a:gd name="connsiteX45" fmla="*/ 275861 w 275861"/>
                <a:gd name="connsiteY45" fmla="*/ 74285 h 112531"/>
                <a:gd name="connsiteX46" fmla="*/ 270538 w 275861"/>
                <a:gd name="connsiteY46" fmla="*/ 76770 h 112531"/>
                <a:gd name="connsiteX47" fmla="*/ 253696 w 275861"/>
                <a:gd name="connsiteY47" fmla="*/ 76770 h 112531"/>
                <a:gd name="connsiteX48" fmla="*/ 260250 w 275861"/>
                <a:gd name="connsiteY48" fmla="*/ 102995 h 112531"/>
                <a:gd name="connsiteX49" fmla="*/ 260784 w 275861"/>
                <a:gd name="connsiteY49" fmla="*/ 105479 h 112531"/>
                <a:gd name="connsiteX50" fmla="*/ 254762 w 275861"/>
                <a:gd name="connsiteY50" fmla="*/ 111149 h 112531"/>
                <a:gd name="connsiteX51" fmla="*/ 246421 w 275861"/>
                <a:gd name="connsiteY51" fmla="*/ 103527 h 112531"/>
                <a:gd name="connsiteX52" fmla="*/ 239683 w 275861"/>
                <a:gd name="connsiteY52" fmla="*/ 76770 h 112531"/>
                <a:gd name="connsiteX53" fmla="*/ 221603 w 275861"/>
                <a:gd name="connsiteY53" fmla="*/ 76770 h 112531"/>
                <a:gd name="connsiteX54" fmla="*/ 215922 w 275861"/>
                <a:gd name="connsiteY54" fmla="*/ 72872 h 112531"/>
                <a:gd name="connsiteX55" fmla="*/ 221245 w 275861"/>
                <a:gd name="connsiteY55" fmla="*/ 70386 h 112531"/>
                <a:gd name="connsiteX56" fmla="*/ 238087 w 275861"/>
                <a:gd name="connsiteY56" fmla="*/ 70386 h 112531"/>
                <a:gd name="connsiteX57" fmla="*/ 227632 w 275861"/>
                <a:gd name="connsiteY57" fmla="*/ 28567 h 112531"/>
                <a:gd name="connsiteX58" fmla="*/ 224971 w 275861"/>
                <a:gd name="connsiteY58" fmla="*/ 15450 h 112531"/>
                <a:gd name="connsiteX59" fmla="*/ 243942 w 275861"/>
                <a:gd name="connsiteY59" fmla="*/ -1383 h 112531"/>
                <a:gd name="connsiteX60" fmla="*/ 274796 w 275861"/>
                <a:gd name="connsiteY60" fmla="*/ 25732 h 112531"/>
                <a:gd name="connsiteX61" fmla="*/ 271959 w 275861"/>
                <a:gd name="connsiteY61" fmla="*/ 28035 h 112531"/>
                <a:gd name="connsiteX62" fmla="*/ 268235 w 275861"/>
                <a:gd name="connsiteY62" fmla="*/ 24668 h 112531"/>
                <a:gd name="connsiteX63" fmla="*/ 244474 w 275861"/>
                <a:gd name="connsiteY63" fmla="*/ 3579 h 112531"/>
                <a:gd name="connsiteX64" fmla="*/ 238269 w 275861"/>
                <a:gd name="connsiteY64" fmla="*/ 12257 h 112531"/>
                <a:gd name="connsiteX65" fmla="*/ 239334 w 275861"/>
                <a:gd name="connsiteY65" fmla="*/ 19531 h 112531"/>
                <a:gd name="connsiteX66" fmla="*/ 252100 w 275861"/>
                <a:gd name="connsiteY66" fmla="*/ 70386 h 112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275861" h="112531">
                  <a:moveTo>
                    <a:pt x="83160" y="47526"/>
                  </a:moveTo>
                  <a:cubicBezTo>
                    <a:pt x="83160" y="67202"/>
                    <a:pt x="68439" y="78540"/>
                    <a:pt x="51065" y="78540"/>
                  </a:cubicBezTo>
                  <a:cubicBezTo>
                    <a:pt x="24826" y="78540"/>
                    <a:pt x="0" y="53911"/>
                    <a:pt x="0" y="29631"/>
                  </a:cubicBezTo>
                  <a:cubicBezTo>
                    <a:pt x="0" y="11909"/>
                    <a:pt x="12941" y="-1383"/>
                    <a:pt x="32269" y="-1383"/>
                  </a:cubicBezTo>
                  <a:cubicBezTo>
                    <a:pt x="57627" y="-1383"/>
                    <a:pt x="83160" y="22009"/>
                    <a:pt x="83160" y="47526"/>
                  </a:cubicBezTo>
                  <a:close/>
                  <a:moveTo>
                    <a:pt x="32444" y="3579"/>
                  </a:moveTo>
                  <a:cubicBezTo>
                    <a:pt x="23578" y="3579"/>
                    <a:pt x="14713" y="9249"/>
                    <a:pt x="14713" y="23248"/>
                  </a:cubicBezTo>
                  <a:cubicBezTo>
                    <a:pt x="14713" y="30511"/>
                    <a:pt x="18081" y="47884"/>
                    <a:pt x="25000" y="57983"/>
                  </a:cubicBezTo>
                  <a:cubicBezTo>
                    <a:pt x="32627" y="68973"/>
                    <a:pt x="42906" y="73577"/>
                    <a:pt x="50890" y="73577"/>
                  </a:cubicBezTo>
                  <a:cubicBezTo>
                    <a:pt x="60463" y="73577"/>
                    <a:pt x="68622" y="67019"/>
                    <a:pt x="68622" y="53911"/>
                  </a:cubicBezTo>
                  <a:cubicBezTo>
                    <a:pt x="68622" y="49655"/>
                    <a:pt x="66493" y="32107"/>
                    <a:pt x="58691" y="19706"/>
                  </a:cubicBezTo>
                  <a:cubicBezTo>
                    <a:pt x="51955" y="9249"/>
                    <a:pt x="41310" y="3579"/>
                    <a:pt x="32444" y="3579"/>
                  </a:cubicBezTo>
                  <a:close/>
                  <a:moveTo>
                    <a:pt x="163815" y="29099"/>
                  </a:moveTo>
                  <a:cubicBezTo>
                    <a:pt x="162933" y="25549"/>
                    <a:pt x="161336" y="18817"/>
                    <a:pt x="160979" y="18642"/>
                  </a:cubicBezTo>
                  <a:cubicBezTo>
                    <a:pt x="157610" y="13148"/>
                    <a:pt x="150516" y="3579"/>
                    <a:pt x="139529" y="3579"/>
                  </a:cubicBezTo>
                  <a:cubicBezTo>
                    <a:pt x="127287" y="3579"/>
                    <a:pt x="127287" y="15100"/>
                    <a:pt x="127287" y="18284"/>
                  </a:cubicBezTo>
                  <a:cubicBezTo>
                    <a:pt x="127287" y="28740"/>
                    <a:pt x="132252" y="41326"/>
                    <a:pt x="137218" y="54260"/>
                  </a:cubicBezTo>
                  <a:cubicBezTo>
                    <a:pt x="138640" y="57809"/>
                    <a:pt x="139704" y="60461"/>
                    <a:pt x="139704" y="63304"/>
                  </a:cubicBezTo>
                  <a:cubicBezTo>
                    <a:pt x="139704" y="72514"/>
                    <a:pt x="131903" y="78540"/>
                    <a:pt x="122854" y="78540"/>
                  </a:cubicBezTo>
                  <a:cubicBezTo>
                    <a:pt x="105123" y="78540"/>
                    <a:pt x="97147" y="54260"/>
                    <a:pt x="97147" y="51425"/>
                  </a:cubicBezTo>
                  <a:cubicBezTo>
                    <a:pt x="97147" y="49124"/>
                    <a:pt x="99634" y="49124"/>
                    <a:pt x="100158" y="49124"/>
                  </a:cubicBezTo>
                  <a:cubicBezTo>
                    <a:pt x="102645" y="49124"/>
                    <a:pt x="102819" y="50012"/>
                    <a:pt x="103352" y="51957"/>
                  </a:cubicBezTo>
                  <a:cubicBezTo>
                    <a:pt x="107610" y="66487"/>
                    <a:pt x="115411" y="73577"/>
                    <a:pt x="122322" y="73577"/>
                  </a:cubicBezTo>
                  <a:cubicBezTo>
                    <a:pt x="125341" y="73577"/>
                    <a:pt x="126755" y="71633"/>
                    <a:pt x="126755" y="67376"/>
                  </a:cubicBezTo>
                  <a:cubicBezTo>
                    <a:pt x="126755" y="63304"/>
                    <a:pt x="125341" y="59580"/>
                    <a:pt x="123569" y="55506"/>
                  </a:cubicBezTo>
                  <a:cubicBezTo>
                    <a:pt x="113989" y="31043"/>
                    <a:pt x="113989" y="25907"/>
                    <a:pt x="113989" y="21118"/>
                  </a:cubicBezTo>
                  <a:cubicBezTo>
                    <a:pt x="113989" y="18110"/>
                    <a:pt x="113989" y="9956"/>
                    <a:pt x="120551" y="4287"/>
                  </a:cubicBezTo>
                  <a:cubicBezTo>
                    <a:pt x="125699" y="31"/>
                    <a:pt x="132610" y="-1383"/>
                    <a:pt x="138815" y="-1383"/>
                  </a:cubicBezTo>
                  <a:cubicBezTo>
                    <a:pt x="149984" y="-1383"/>
                    <a:pt x="156014" y="4643"/>
                    <a:pt x="161868" y="10313"/>
                  </a:cubicBezTo>
                  <a:cubicBezTo>
                    <a:pt x="165769" y="-1032"/>
                    <a:pt x="177645" y="-1383"/>
                    <a:pt x="179775" y="-1383"/>
                  </a:cubicBezTo>
                  <a:cubicBezTo>
                    <a:pt x="185804" y="-1383"/>
                    <a:pt x="190412" y="2159"/>
                    <a:pt x="193780" y="8010"/>
                  </a:cubicBezTo>
                  <a:cubicBezTo>
                    <a:pt x="197680" y="14919"/>
                    <a:pt x="200167" y="25200"/>
                    <a:pt x="200167" y="25732"/>
                  </a:cubicBezTo>
                  <a:cubicBezTo>
                    <a:pt x="200167" y="28035"/>
                    <a:pt x="197680" y="28035"/>
                    <a:pt x="197156" y="28035"/>
                  </a:cubicBezTo>
                  <a:cubicBezTo>
                    <a:pt x="194670" y="28035"/>
                    <a:pt x="194495" y="27328"/>
                    <a:pt x="193248" y="22541"/>
                  </a:cubicBezTo>
                  <a:cubicBezTo>
                    <a:pt x="191127" y="14211"/>
                    <a:pt x="187758" y="3579"/>
                    <a:pt x="180306" y="3579"/>
                  </a:cubicBezTo>
                  <a:cubicBezTo>
                    <a:pt x="175699" y="3579"/>
                    <a:pt x="174460" y="7653"/>
                    <a:pt x="174460" y="12257"/>
                  </a:cubicBezTo>
                  <a:cubicBezTo>
                    <a:pt x="174460" y="15275"/>
                    <a:pt x="175874" y="21650"/>
                    <a:pt x="177113" y="26264"/>
                  </a:cubicBezTo>
                  <a:cubicBezTo>
                    <a:pt x="178360" y="31043"/>
                    <a:pt x="180132" y="38309"/>
                    <a:pt x="181014" y="42215"/>
                  </a:cubicBezTo>
                  <a:lnTo>
                    <a:pt x="185097" y="57983"/>
                  </a:lnTo>
                  <a:cubicBezTo>
                    <a:pt x="186161" y="62415"/>
                    <a:pt x="188108" y="70211"/>
                    <a:pt x="188108" y="71101"/>
                  </a:cubicBezTo>
                  <a:cubicBezTo>
                    <a:pt x="188108" y="74641"/>
                    <a:pt x="185272" y="76770"/>
                    <a:pt x="182261" y="76770"/>
                  </a:cubicBezTo>
                  <a:cubicBezTo>
                    <a:pt x="175699" y="76770"/>
                    <a:pt x="174460" y="71633"/>
                    <a:pt x="173038" y="65955"/>
                  </a:cubicBezTo>
                  <a:lnTo>
                    <a:pt x="163815" y="29099"/>
                  </a:lnTo>
                  <a:close/>
                  <a:moveTo>
                    <a:pt x="252100" y="70386"/>
                  </a:moveTo>
                  <a:lnTo>
                    <a:pt x="270180" y="70386"/>
                  </a:lnTo>
                  <a:cubicBezTo>
                    <a:pt x="273548" y="70386"/>
                    <a:pt x="275861" y="70386"/>
                    <a:pt x="275861" y="74285"/>
                  </a:cubicBezTo>
                  <a:cubicBezTo>
                    <a:pt x="275861" y="76770"/>
                    <a:pt x="273548" y="76770"/>
                    <a:pt x="270538" y="76770"/>
                  </a:cubicBezTo>
                  <a:lnTo>
                    <a:pt x="253696" y="76770"/>
                  </a:lnTo>
                  <a:lnTo>
                    <a:pt x="260250" y="102995"/>
                  </a:lnTo>
                  <a:cubicBezTo>
                    <a:pt x="260433" y="103884"/>
                    <a:pt x="260784" y="104766"/>
                    <a:pt x="260784" y="105479"/>
                  </a:cubicBezTo>
                  <a:cubicBezTo>
                    <a:pt x="260784" y="108672"/>
                    <a:pt x="258305" y="111149"/>
                    <a:pt x="254762" y="111149"/>
                  </a:cubicBezTo>
                  <a:cubicBezTo>
                    <a:pt x="250328" y="111149"/>
                    <a:pt x="247667" y="108139"/>
                    <a:pt x="246421" y="103527"/>
                  </a:cubicBezTo>
                  <a:cubicBezTo>
                    <a:pt x="245181" y="99097"/>
                    <a:pt x="247484" y="107609"/>
                    <a:pt x="239683" y="76770"/>
                  </a:cubicBezTo>
                  <a:lnTo>
                    <a:pt x="221603" y="76770"/>
                  </a:lnTo>
                  <a:cubicBezTo>
                    <a:pt x="218234" y="76770"/>
                    <a:pt x="215922" y="76770"/>
                    <a:pt x="215922" y="72872"/>
                  </a:cubicBezTo>
                  <a:cubicBezTo>
                    <a:pt x="215922" y="70386"/>
                    <a:pt x="218051" y="70386"/>
                    <a:pt x="221245" y="70386"/>
                  </a:cubicBezTo>
                  <a:lnTo>
                    <a:pt x="238087" y="70386"/>
                  </a:lnTo>
                  <a:lnTo>
                    <a:pt x="227632" y="28567"/>
                  </a:lnTo>
                  <a:cubicBezTo>
                    <a:pt x="226568" y="24136"/>
                    <a:pt x="224971" y="17752"/>
                    <a:pt x="224971" y="15450"/>
                  </a:cubicBezTo>
                  <a:cubicBezTo>
                    <a:pt x="224971" y="4994"/>
                    <a:pt x="233836" y="-1383"/>
                    <a:pt x="243942" y="-1383"/>
                  </a:cubicBezTo>
                  <a:cubicBezTo>
                    <a:pt x="263626" y="-1383"/>
                    <a:pt x="274796" y="23429"/>
                    <a:pt x="274796" y="25732"/>
                  </a:cubicBezTo>
                  <a:cubicBezTo>
                    <a:pt x="274796" y="28035"/>
                    <a:pt x="272493" y="28035"/>
                    <a:pt x="271959" y="28035"/>
                  </a:cubicBezTo>
                  <a:cubicBezTo>
                    <a:pt x="269832" y="28035"/>
                    <a:pt x="269648" y="27677"/>
                    <a:pt x="268235" y="24668"/>
                  </a:cubicBezTo>
                  <a:cubicBezTo>
                    <a:pt x="263270" y="13504"/>
                    <a:pt x="254228" y="3579"/>
                    <a:pt x="244474" y="3579"/>
                  </a:cubicBezTo>
                  <a:cubicBezTo>
                    <a:pt x="240748" y="3579"/>
                    <a:pt x="238269" y="5882"/>
                    <a:pt x="238269" y="12257"/>
                  </a:cubicBezTo>
                  <a:cubicBezTo>
                    <a:pt x="238269" y="14036"/>
                    <a:pt x="238977" y="17752"/>
                    <a:pt x="239334" y="19531"/>
                  </a:cubicBezTo>
                  <a:lnTo>
                    <a:pt x="252100" y="70386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587" name="任意多边形: 形状 1586">
              <a:extLst>
                <a:ext uri="{FF2B5EF4-FFF2-40B4-BE49-F238E27FC236}">
                  <a16:creationId xmlns:a16="http://schemas.microsoft.com/office/drawing/2014/main" id="{C69A0CE0-50DB-2FD7-EAFD-6AC619D2DE90}"/>
                </a:ext>
              </a:extLst>
            </p:cNvPr>
            <p:cNvSpPr/>
            <p:nvPr>
              <p:custDataLst>
                <p:tags r:id="rId15"/>
              </p:custDataLst>
            </p:nvPr>
          </p:nvSpPr>
          <p:spPr>
            <a:xfrm flipV="1">
              <a:off x="6940771" y="-12295326"/>
              <a:ext cx="168400" cy="59223"/>
            </a:xfrm>
            <a:custGeom>
              <a:avLst/>
              <a:gdLst>
                <a:gd name="connsiteX0" fmla="*/ 159789 w 168400"/>
                <a:gd name="connsiteY0" fmla="*/ 47725 h 59223"/>
                <a:gd name="connsiteX1" fmla="*/ 168400 w 168400"/>
                <a:gd name="connsiteY1" fmla="*/ 52791 h 59223"/>
                <a:gd name="connsiteX2" fmla="*/ 160043 w 168400"/>
                <a:gd name="connsiteY2" fmla="*/ 57848 h 59223"/>
                <a:gd name="connsiteX3" fmla="*/ 8357 w 168400"/>
                <a:gd name="connsiteY3" fmla="*/ 57848 h 59223"/>
                <a:gd name="connsiteX4" fmla="*/ 0 w 168400"/>
                <a:gd name="connsiteY4" fmla="*/ 52791 h 59223"/>
                <a:gd name="connsiteX5" fmla="*/ 8611 w 168400"/>
                <a:gd name="connsiteY5" fmla="*/ 47725 h 59223"/>
                <a:gd name="connsiteX6" fmla="*/ 159789 w 168400"/>
                <a:gd name="connsiteY6" fmla="*/ 47725 h 59223"/>
                <a:gd name="connsiteX7" fmla="*/ 160043 w 168400"/>
                <a:gd name="connsiteY7" fmla="*/ -1375 h 59223"/>
                <a:gd name="connsiteX8" fmla="*/ 168400 w 168400"/>
                <a:gd name="connsiteY8" fmla="*/ 3691 h 59223"/>
                <a:gd name="connsiteX9" fmla="*/ 159789 w 168400"/>
                <a:gd name="connsiteY9" fmla="*/ 8756 h 59223"/>
                <a:gd name="connsiteX10" fmla="*/ 8611 w 168400"/>
                <a:gd name="connsiteY10" fmla="*/ 8756 h 59223"/>
                <a:gd name="connsiteX11" fmla="*/ 0 w 168400"/>
                <a:gd name="connsiteY11" fmla="*/ 3691 h 59223"/>
                <a:gd name="connsiteX12" fmla="*/ 8357 w 168400"/>
                <a:gd name="connsiteY12" fmla="*/ -1375 h 59223"/>
                <a:gd name="connsiteX13" fmla="*/ 160043 w 168400"/>
                <a:gd name="connsiteY13" fmla="*/ -1375 h 59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8400" h="59223">
                  <a:moveTo>
                    <a:pt x="159789" y="47725"/>
                  </a:moveTo>
                  <a:cubicBezTo>
                    <a:pt x="163586" y="47725"/>
                    <a:pt x="168400" y="47725"/>
                    <a:pt x="168400" y="52791"/>
                  </a:cubicBezTo>
                  <a:cubicBezTo>
                    <a:pt x="168400" y="57848"/>
                    <a:pt x="163586" y="57848"/>
                    <a:pt x="160043" y="57848"/>
                  </a:cubicBezTo>
                  <a:lnTo>
                    <a:pt x="8357" y="57848"/>
                  </a:lnTo>
                  <a:cubicBezTo>
                    <a:pt x="4814" y="57848"/>
                    <a:pt x="0" y="57848"/>
                    <a:pt x="0" y="52791"/>
                  </a:cubicBezTo>
                  <a:cubicBezTo>
                    <a:pt x="0" y="47725"/>
                    <a:pt x="4814" y="47725"/>
                    <a:pt x="8611" y="47725"/>
                  </a:cubicBezTo>
                  <a:lnTo>
                    <a:pt x="159789" y="47725"/>
                  </a:lnTo>
                  <a:close/>
                  <a:moveTo>
                    <a:pt x="160043" y="-1375"/>
                  </a:moveTo>
                  <a:cubicBezTo>
                    <a:pt x="163586" y="-1375"/>
                    <a:pt x="168400" y="-1375"/>
                    <a:pt x="168400" y="3691"/>
                  </a:cubicBezTo>
                  <a:cubicBezTo>
                    <a:pt x="168400" y="8756"/>
                    <a:pt x="163586" y="8756"/>
                    <a:pt x="159789" y="8756"/>
                  </a:cubicBezTo>
                  <a:lnTo>
                    <a:pt x="8611" y="8756"/>
                  </a:lnTo>
                  <a:cubicBezTo>
                    <a:pt x="4814" y="8756"/>
                    <a:pt x="0" y="8756"/>
                    <a:pt x="0" y="3691"/>
                  </a:cubicBezTo>
                  <a:cubicBezTo>
                    <a:pt x="0" y="-1375"/>
                    <a:pt x="4814" y="-1375"/>
                    <a:pt x="8357" y="-1375"/>
                  </a:cubicBezTo>
                  <a:lnTo>
                    <a:pt x="160043" y="-1375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588" name="任意多边形: 形状 1587">
              <a:extLst>
                <a:ext uri="{FF2B5EF4-FFF2-40B4-BE49-F238E27FC236}">
                  <a16:creationId xmlns:a16="http://schemas.microsoft.com/office/drawing/2014/main" id="{123B79F4-5C05-3A63-80D1-B734C050D409}"/>
                </a:ext>
              </a:extLst>
            </p:cNvPr>
            <p:cNvSpPr/>
            <p:nvPr>
              <p:custDataLst>
                <p:tags r:id="rId16"/>
              </p:custDataLst>
            </p:nvPr>
          </p:nvSpPr>
          <p:spPr>
            <a:xfrm flipV="1">
              <a:off x="7209618" y="-12375304"/>
              <a:ext cx="142319" cy="172857"/>
            </a:xfrm>
            <a:custGeom>
              <a:avLst/>
              <a:gdLst>
                <a:gd name="connsiteX0" fmla="*/ 142320 w 142319"/>
                <a:gd name="connsiteY0" fmla="*/ 60878 h 172857"/>
                <a:gd name="connsiteX1" fmla="*/ 138515 w 142319"/>
                <a:gd name="connsiteY1" fmla="*/ 63919 h 172857"/>
                <a:gd name="connsiteX2" fmla="*/ 133454 w 142319"/>
                <a:gd name="connsiteY2" fmla="*/ 58353 h 172857"/>
                <a:gd name="connsiteX3" fmla="*/ 74961 w 142319"/>
                <a:gd name="connsiteY3" fmla="*/ 6466 h 172857"/>
                <a:gd name="connsiteX4" fmla="*/ 54449 w 142319"/>
                <a:gd name="connsiteY4" fmla="*/ 6466 h 172857"/>
                <a:gd name="connsiteX5" fmla="*/ 46592 w 142319"/>
                <a:gd name="connsiteY5" fmla="*/ 8999 h 172857"/>
                <a:gd name="connsiteX6" fmla="*/ 47609 w 142319"/>
                <a:gd name="connsiteY6" fmla="*/ 14566 h 172857"/>
                <a:gd name="connsiteX7" fmla="*/ 82048 w 142319"/>
                <a:gd name="connsiteY7" fmla="*/ 152250 h 172857"/>
                <a:gd name="connsiteX8" fmla="*/ 106356 w 142319"/>
                <a:gd name="connsiteY8" fmla="*/ 163637 h 172857"/>
                <a:gd name="connsiteX9" fmla="*/ 108891 w 142319"/>
                <a:gd name="connsiteY9" fmla="*/ 163637 h 172857"/>
                <a:gd name="connsiteX10" fmla="*/ 115977 w 142319"/>
                <a:gd name="connsiteY10" fmla="*/ 168447 h 172857"/>
                <a:gd name="connsiteX11" fmla="*/ 112179 w 142319"/>
                <a:gd name="connsiteY11" fmla="*/ 171481 h 172857"/>
                <a:gd name="connsiteX12" fmla="*/ 77233 w 142319"/>
                <a:gd name="connsiteY12" fmla="*/ 170727 h 172857"/>
                <a:gd name="connsiteX13" fmla="*/ 46092 w 142319"/>
                <a:gd name="connsiteY13" fmla="*/ 171481 h 172857"/>
                <a:gd name="connsiteX14" fmla="*/ 41278 w 142319"/>
                <a:gd name="connsiteY14" fmla="*/ 166678 h 172857"/>
                <a:gd name="connsiteX15" fmla="*/ 48118 w 142319"/>
                <a:gd name="connsiteY15" fmla="*/ 163637 h 172857"/>
                <a:gd name="connsiteX16" fmla="*/ 62807 w 142319"/>
                <a:gd name="connsiteY16" fmla="*/ 159332 h 172857"/>
                <a:gd name="connsiteX17" fmla="*/ 61790 w 142319"/>
                <a:gd name="connsiteY17" fmla="*/ 154529 h 172857"/>
                <a:gd name="connsiteX18" fmla="*/ 27606 w 142319"/>
                <a:gd name="connsiteY18" fmla="*/ 17098 h 172857"/>
                <a:gd name="connsiteX19" fmla="*/ 6840 w 142319"/>
                <a:gd name="connsiteY19" fmla="*/ 6466 h 172857"/>
                <a:gd name="connsiteX20" fmla="*/ 0 w 142319"/>
                <a:gd name="connsiteY20" fmla="*/ 1664 h 172857"/>
                <a:gd name="connsiteX21" fmla="*/ 6332 w 142319"/>
                <a:gd name="connsiteY21" fmla="*/ -1377 h 172857"/>
                <a:gd name="connsiteX22" fmla="*/ 114714 w 142319"/>
                <a:gd name="connsiteY22" fmla="*/ -1377 h 172857"/>
                <a:gd name="connsiteX23" fmla="*/ 122054 w 142319"/>
                <a:gd name="connsiteY23" fmla="*/ 3179 h 172857"/>
                <a:gd name="connsiteX24" fmla="*/ 141303 w 142319"/>
                <a:gd name="connsiteY24" fmla="*/ 57592 h 172857"/>
                <a:gd name="connsiteX25" fmla="*/ 142320 w 142319"/>
                <a:gd name="connsiteY25" fmla="*/ 60878 h 172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42319" h="172857">
                  <a:moveTo>
                    <a:pt x="142320" y="60878"/>
                  </a:moveTo>
                  <a:cubicBezTo>
                    <a:pt x="142320" y="63919"/>
                    <a:pt x="139277" y="63919"/>
                    <a:pt x="138515" y="63919"/>
                  </a:cubicBezTo>
                  <a:cubicBezTo>
                    <a:pt x="135480" y="63919"/>
                    <a:pt x="135226" y="63157"/>
                    <a:pt x="133454" y="58353"/>
                  </a:cubicBezTo>
                  <a:cubicBezTo>
                    <a:pt x="125351" y="35828"/>
                    <a:pt x="114460" y="6466"/>
                    <a:pt x="74961" y="6466"/>
                  </a:cubicBezTo>
                  <a:lnTo>
                    <a:pt x="54449" y="6466"/>
                  </a:lnTo>
                  <a:cubicBezTo>
                    <a:pt x="46592" y="6466"/>
                    <a:pt x="46592" y="7229"/>
                    <a:pt x="46592" y="8999"/>
                  </a:cubicBezTo>
                  <a:cubicBezTo>
                    <a:pt x="46592" y="10516"/>
                    <a:pt x="47355" y="13049"/>
                    <a:pt x="47609" y="14566"/>
                  </a:cubicBezTo>
                  <a:lnTo>
                    <a:pt x="82048" y="152250"/>
                  </a:lnTo>
                  <a:cubicBezTo>
                    <a:pt x="84328" y="161103"/>
                    <a:pt x="85845" y="163637"/>
                    <a:pt x="106356" y="163637"/>
                  </a:cubicBezTo>
                  <a:lnTo>
                    <a:pt x="108891" y="163637"/>
                  </a:lnTo>
                  <a:cubicBezTo>
                    <a:pt x="113197" y="163637"/>
                    <a:pt x="115977" y="163637"/>
                    <a:pt x="115977" y="168447"/>
                  </a:cubicBezTo>
                  <a:cubicBezTo>
                    <a:pt x="115977" y="171481"/>
                    <a:pt x="113197" y="171481"/>
                    <a:pt x="112179" y="171481"/>
                  </a:cubicBezTo>
                  <a:cubicBezTo>
                    <a:pt x="100788" y="171481"/>
                    <a:pt x="88887" y="170727"/>
                    <a:pt x="77233" y="170727"/>
                  </a:cubicBezTo>
                  <a:cubicBezTo>
                    <a:pt x="66858" y="170727"/>
                    <a:pt x="56221" y="171481"/>
                    <a:pt x="46092" y="171481"/>
                  </a:cubicBezTo>
                  <a:cubicBezTo>
                    <a:pt x="44567" y="171481"/>
                    <a:pt x="41278" y="171481"/>
                    <a:pt x="41278" y="166678"/>
                  </a:cubicBezTo>
                  <a:cubicBezTo>
                    <a:pt x="41278" y="163637"/>
                    <a:pt x="43304" y="163637"/>
                    <a:pt x="48118" y="163637"/>
                  </a:cubicBezTo>
                  <a:cubicBezTo>
                    <a:pt x="55967" y="163637"/>
                    <a:pt x="62807" y="163637"/>
                    <a:pt x="62807" y="159332"/>
                  </a:cubicBezTo>
                  <a:cubicBezTo>
                    <a:pt x="62807" y="158578"/>
                    <a:pt x="62807" y="158070"/>
                    <a:pt x="61790" y="154529"/>
                  </a:cubicBezTo>
                  <a:lnTo>
                    <a:pt x="27606" y="17098"/>
                  </a:lnTo>
                  <a:cubicBezTo>
                    <a:pt x="25580" y="8492"/>
                    <a:pt x="24063" y="6466"/>
                    <a:pt x="6840" y="6466"/>
                  </a:cubicBezTo>
                  <a:cubicBezTo>
                    <a:pt x="2789" y="6466"/>
                    <a:pt x="0" y="6466"/>
                    <a:pt x="0" y="1664"/>
                  </a:cubicBezTo>
                  <a:cubicBezTo>
                    <a:pt x="0" y="-1377"/>
                    <a:pt x="2280" y="-1377"/>
                    <a:pt x="6332" y="-1377"/>
                  </a:cubicBezTo>
                  <a:lnTo>
                    <a:pt x="114714" y="-1377"/>
                  </a:lnTo>
                  <a:cubicBezTo>
                    <a:pt x="120283" y="-1377"/>
                    <a:pt x="120537" y="-1124"/>
                    <a:pt x="122054" y="3179"/>
                  </a:cubicBezTo>
                  <a:lnTo>
                    <a:pt x="141303" y="57592"/>
                  </a:lnTo>
                  <a:lnTo>
                    <a:pt x="142320" y="60878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589" name="任意多边形: 形状 1588">
              <a:extLst>
                <a:ext uri="{FF2B5EF4-FFF2-40B4-BE49-F238E27FC236}">
                  <a16:creationId xmlns:a16="http://schemas.microsoft.com/office/drawing/2014/main" id="{0728A224-FC1D-8E6F-CF98-DD4555B5E938}"/>
                </a:ext>
              </a:extLst>
            </p:cNvPr>
            <p:cNvSpPr/>
            <p:nvPr>
              <p:custDataLst>
                <p:tags r:id="rId17"/>
              </p:custDataLst>
            </p:nvPr>
          </p:nvSpPr>
          <p:spPr>
            <a:xfrm flipV="1">
              <a:off x="7364859" y="-12375304"/>
              <a:ext cx="1088743" cy="224745"/>
            </a:xfrm>
            <a:custGeom>
              <a:avLst/>
              <a:gdLst>
                <a:gd name="connsiteX0" fmla="*/ 108129 w 1088743"/>
                <a:gd name="connsiteY0" fmla="*/ 86703 h 224745"/>
                <a:gd name="connsiteX1" fmla="*/ 104331 w 1088743"/>
                <a:gd name="connsiteY1" fmla="*/ 89235 h 224745"/>
                <a:gd name="connsiteX2" fmla="*/ 99516 w 1088743"/>
                <a:gd name="connsiteY2" fmla="*/ 83415 h 224745"/>
                <a:gd name="connsiteX3" fmla="*/ 82548 w 1088743"/>
                <a:gd name="connsiteY3" fmla="*/ 53300 h 224745"/>
                <a:gd name="connsiteX4" fmla="*/ 75970 w 1088743"/>
                <a:gd name="connsiteY4" fmla="*/ 63677 h 224745"/>
                <a:gd name="connsiteX5" fmla="*/ 77742 w 1088743"/>
                <a:gd name="connsiteY5" fmla="*/ 76580 h 224745"/>
                <a:gd name="connsiteX6" fmla="*/ 94955 w 1088743"/>
                <a:gd name="connsiteY6" fmla="*/ 145418 h 224745"/>
                <a:gd name="connsiteX7" fmla="*/ 95972 w 1088743"/>
                <a:gd name="connsiteY7" fmla="*/ 150737 h 224745"/>
                <a:gd name="connsiteX8" fmla="*/ 89134 w 1088743"/>
                <a:gd name="connsiteY8" fmla="*/ 157320 h 224745"/>
                <a:gd name="connsiteX9" fmla="*/ 79005 w 1088743"/>
                <a:gd name="connsiteY9" fmla="*/ 147443 h 224745"/>
                <a:gd name="connsiteX10" fmla="*/ 57985 w 1088743"/>
                <a:gd name="connsiteY10" fmla="*/ 162377 h 224745"/>
                <a:gd name="connsiteX11" fmla="*/ 0 w 1088743"/>
                <a:gd name="connsiteY11" fmla="*/ 86956 h 224745"/>
                <a:gd name="connsiteX12" fmla="*/ 30641 w 1088743"/>
                <a:gd name="connsiteY12" fmla="*/ 47725 h 224745"/>
                <a:gd name="connsiteX13" fmla="*/ 61027 w 1088743"/>
                <a:gd name="connsiteY13" fmla="*/ 65447 h 224745"/>
                <a:gd name="connsiteX14" fmla="*/ 82048 w 1088743"/>
                <a:gd name="connsiteY14" fmla="*/ 47725 h 224745"/>
                <a:gd name="connsiteX15" fmla="*/ 100533 w 1088743"/>
                <a:gd name="connsiteY15" fmla="*/ 61899 h 224745"/>
                <a:gd name="connsiteX16" fmla="*/ 108129 w 1088743"/>
                <a:gd name="connsiteY16" fmla="*/ 86703 h 224745"/>
                <a:gd name="connsiteX17" fmla="*/ 62798 w 1088743"/>
                <a:gd name="connsiteY17" fmla="*/ 81899 h 224745"/>
                <a:gd name="connsiteX18" fmla="*/ 31149 w 1088743"/>
                <a:gd name="connsiteY18" fmla="*/ 53300 h 224745"/>
                <a:gd name="connsiteX19" fmla="*/ 17215 w 1088743"/>
                <a:gd name="connsiteY19" fmla="*/ 75824 h 224745"/>
                <a:gd name="connsiteX20" fmla="*/ 29624 w 1088743"/>
                <a:gd name="connsiteY20" fmla="*/ 128721 h 224745"/>
                <a:gd name="connsiteX21" fmla="*/ 57985 w 1088743"/>
                <a:gd name="connsiteY21" fmla="*/ 156811 h 224745"/>
                <a:gd name="connsiteX22" fmla="*/ 75462 w 1088743"/>
                <a:gd name="connsiteY22" fmla="*/ 133024 h 224745"/>
                <a:gd name="connsiteX23" fmla="*/ 74699 w 1088743"/>
                <a:gd name="connsiteY23" fmla="*/ 129729 h 224745"/>
                <a:gd name="connsiteX24" fmla="*/ 62798 w 1088743"/>
                <a:gd name="connsiteY24" fmla="*/ 81899 h 224745"/>
                <a:gd name="connsiteX25" fmla="*/ 209685 w 1088743"/>
                <a:gd name="connsiteY25" fmla="*/ 49750 h 224745"/>
                <a:gd name="connsiteX26" fmla="*/ 234501 w 1088743"/>
                <a:gd name="connsiteY26" fmla="*/ 149467 h 224745"/>
                <a:gd name="connsiteX27" fmla="*/ 235264 w 1088743"/>
                <a:gd name="connsiteY27" fmla="*/ 153016 h 224745"/>
                <a:gd name="connsiteX28" fmla="*/ 228171 w 1088743"/>
                <a:gd name="connsiteY28" fmla="*/ 159598 h 224745"/>
                <a:gd name="connsiteX29" fmla="*/ 218295 w 1088743"/>
                <a:gd name="connsiteY29" fmla="*/ 150230 h 224745"/>
                <a:gd name="connsiteX30" fmla="*/ 199811 w 1088743"/>
                <a:gd name="connsiteY30" fmla="*/ 75824 h 224745"/>
                <a:gd name="connsiteX31" fmla="*/ 172966 w 1088743"/>
                <a:gd name="connsiteY31" fmla="*/ 53300 h 224745"/>
                <a:gd name="connsiteX32" fmla="*/ 159294 w 1088743"/>
                <a:gd name="connsiteY32" fmla="*/ 72783 h 224745"/>
                <a:gd name="connsiteX33" fmla="*/ 173983 w 1088743"/>
                <a:gd name="connsiteY33" fmla="*/ 128212 h 224745"/>
                <a:gd name="connsiteX34" fmla="*/ 177272 w 1088743"/>
                <a:gd name="connsiteY34" fmla="*/ 141876 h 224745"/>
                <a:gd name="connsiteX35" fmla="*/ 158031 w 1088743"/>
                <a:gd name="connsiteY35" fmla="*/ 162377 h 224745"/>
                <a:gd name="connsiteX36" fmla="*/ 125619 w 1088743"/>
                <a:gd name="connsiteY36" fmla="*/ 123400 h 224745"/>
                <a:gd name="connsiteX37" fmla="*/ 129417 w 1088743"/>
                <a:gd name="connsiteY37" fmla="*/ 120875 h 224745"/>
                <a:gd name="connsiteX38" fmla="*/ 133977 w 1088743"/>
                <a:gd name="connsiteY38" fmla="*/ 124924 h 224745"/>
                <a:gd name="connsiteX39" fmla="*/ 157522 w 1088743"/>
                <a:gd name="connsiteY39" fmla="*/ 156811 h 224745"/>
                <a:gd name="connsiteX40" fmla="*/ 163092 w 1088743"/>
                <a:gd name="connsiteY40" fmla="*/ 149467 h 224745"/>
                <a:gd name="connsiteX41" fmla="*/ 157014 w 1088743"/>
                <a:gd name="connsiteY41" fmla="*/ 126695 h 224745"/>
                <a:gd name="connsiteX42" fmla="*/ 143851 w 1088743"/>
                <a:gd name="connsiteY42" fmla="*/ 77087 h 224745"/>
                <a:gd name="connsiteX43" fmla="*/ 172211 w 1088743"/>
                <a:gd name="connsiteY43" fmla="*/ 47725 h 224745"/>
                <a:gd name="connsiteX44" fmla="*/ 195004 w 1088743"/>
                <a:gd name="connsiteY44" fmla="*/ 57094 h 224745"/>
                <a:gd name="connsiteX45" fmla="*/ 153979 w 1088743"/>
                <a:gd name="connsiteY45" fmla="*/ 4200 h 224745"/>
                <a:gd name="connsiteX46" fmla="*/ 138273 w 1088743"/>
                <a:gd name="connsiteY46" fmla="*/ 15077 h 224745"/>
                <a:gd name="connsiteX47" fmla="*/ 140308 w 1088743"/>
                <a:gd name="connsiteY47" fmla="*/ 15838 h 224745"/>
                <a:gd name="connsiteX48" fmla="*/ 151193 w 1088743"/>
                <a:gd name="connsiteY48" fmla="*/ 27987 h 224745"/>
                <a:gd name="connsiteX49" fmla="*/ 142580 w 1088743"/>
                <a:gd name="connsiteY49" fmla="*/ 36086 h 224745"/>
                <a:gd name="connsiteX50" fmla="*/ 129671 w 1088743"/>
                <a:gd name="connsiteY50" fmla="*/ 20396 h 224745"/>
                <a:gd name="connsiteX51" fmla="*/ 153979 w 1088743"/>
                <a:gd name="connsiteY51" fmla="*/ -1375 h 224745"/>
                <a:gd name="connsiteX52" fmla="*/ 209685 w 1088743"/>
                <a:gd name="connsiteY52" fmla="*/ 49750 h 224745"/>
                <a:gd name="connsiteX53" fmla="*/ 346195 w 1088743"/>
                <a:gd name="connsiteY53" fmla="*/ 76832 h 224745"/>
                <a:gd name="connsiteX54" fmla="*/ 342142 w 1088743"/>
                <a:gd name="connsiteY54" fmla="*/ 80883 h 224745"/>
                <a:gd name="connsiteX55" fmla="*/ 338855 w 1088743"/>
                <a:gd name="connsiteY55" fmla="*/ 78096 h 224745"/>
                <a:gd name="connsiteX56" fmla="*/ 293270 w 1088743"/>
                <a:gd name="connsiteY56" fmla="*/ 53300 h 224745"/>
                <a:gd name="connsiteX57" fmla="*/ 274023 w 1088743"/>
                <a:gd name="connsiteY57" fmla="*/ 81136 h 224745"/>
                <a:gd name="connsiteX58" fmla="*/ 278327 w 1088743"/>
                <a:gd name="connsiteY58" fmla="*/ 108973 h 224745"/>
                <a:gd name="connsiteX59" fmla="*/ 288203 w 1088743"/>
                <a:gd name="connsiteY59" fmla="*/ 108973 h 224745"/>
                <a:gd name="connsiteX60" fmla="*/ 324919 w 1088743"/>
                <a:gd name="connsiteY60" fmla="*/ 114547 h 224745"/>
                <a:gd name="connsiteX61" fmla="*/ 344931 w 1088743"/>
                <a:gd name="connsiteY61" fmla="*/ 140868 h 224745"/>
                <a:gd name="connsiteX62" fmla="*/ 319352 w 1088743"/>
                <a:gd name="connsiteY62" fmla="*/ 162377 h 224745"/>
                <a:gd name="connsiteX63" fmla="*/ 256554 w 1088743"/>
                <a:gd name="connsiteY63" fmla="*/ 92022 h 224745"/>
                <a:gd name="connsiteX64" fmla="*/ 292762 w 1088743"/>
                <a:gd name="connsiteY64" fmla="*/ 47725 h 224745"/>
                <a:gd name="connsiteX65" fmla="*/ 346195 w 1088743"/>
                <a:gd name="connsiteY65" fmla="*/ 76832 h 224745"/>
                <a:gd name="connsiteX66" fmla="*/ 335304 w 1088743"/>
                <a:gd name="connsiteY66" fmla="*/ 141369 h 224745"/>
                <a:gd name="connsiteX67" fmla="*/ 285168 w 1088743"/>
                <a:gd name="connsiteY67" fmla="*/ 114547 h 224745"/>
                <a:gd name="connsiteX68" fmla="*/ 279845 w 1088743"/>
                <a:gd name="connsiteY68" fmla="*/ 114547 h 224745"/>
                <a:gd name="connsiteX69" fmla="*/ 319352 w 1088743"/>
                <a:gd name="connsiteY69" fmla="*/ 156811 h 224745"/>
                <a:gd name="connsiteX70" fmla="*/ 335304 w 1088743"/>
                <a:gd name="connsiteY70" fmla="*/ 141369 h 224745"/>
                <a:gd name="connsiteX71" fmla="*/ 468008 w 1088743"/>
                <a:gd name="connsiteY71" fmla="*/ 146433 h 224745"/>
                <a:gd name="connsiteX72" fmla="*/ 443192 w 1088743"/>
                <a:gd name="connsiteY72" fmla="*/ 162377 h 224745"/>
                <a:gd name="connsiteX73" fmla="*/ 412549 w 1088743"/>
                <a:gd name="connsiteY73" fmla="*/ 144155 h 224745"/>
                <a:gd name="connsiteX74" fmla="*/ 391539 w 1088743"/>
                <a:gd name="connsiteY74" fmla="*/ 162377 h 224745"/>
                <a:gd name="connsiteX75" fmla="*/ 373307 w 1088743"/>
                <a:gd name="connsiteY75" fmla="*/ 148967 h 224745"/>
                <a:gd name="connsiteX76" fmla="*/ 365202 w 1088743"/>
                <a:gd name="connsiteY76" fmla="*/ 123400 h 224745"/>
                <a:gd name="connsiteX77" fmla="*/ 369000 w 1088743"/>
                <a:gd name="connsiteY77" fmla="*/ 120875 h 224745"/>
                <a:gd name="connsiteX78" fmla="*/ 373807 w 1088743"/>
                <a:gd name="connsiteY78" fmla="*/ 126695 h 224745"/>
                <a:gd name="connsiteX79" fmla="*/ 391030 w 1088743"/>
                <a:gd name="connsiteY79" fmla="*/ 156811 h 224745"/>
                <a:gd name="connsiteX80" fmla="*/ 397614 w 1088743"/>
                <a:gd name="connsiteY80" fmla="*/ 146688 h 224745"/>
                <a:gd name="connsiteX81" fmla="*/ 395845 w 1088743"/>
                <a:gd name="connsiteY81" fmla="*/ 133778 h 224745"/>
                <a:gd name="connsiteX82" fmla="*/ 376850 w 1088743"/>
                <a:gd name="connsiteY82" fmla="*/ 57848 h 224745"/>
                <a:gd name="connsiteX83" fmla="*/ 376087 w 1088743"/>
                <a:gd name="connsiteY83" fmla="*/ 54308 h 224745"/>
                <a:gd name="connsiteX84" fmla="*/ 383180 w 1088743"/>
                <a:gd name="connsiteY84" fmla="*/ 47725 h 224745"/>
                <a:gd name="connsiteX85" fmla="*/ 393056 w 1088743"/>
                <a:gd name="connsiteY85" fmla="*/ 57094 h 224745"/>
                <a:gd name="connsiteX86" fmla="*/ 409516 w 1088743"/>
                <a:gd name="connsiteY86" fmla="*/ 123400 h 224745"/>
                <a:gd name="connsiteX87" fmla="*/ 442945 w 1088743"/>
                <a:gd name="connsiteY87" fmla="*/ 156811 h 224745"/>
                <a:gd name="connsiteX88" fmla="*/ 456363 w 1088743"/>
                <a:gd name="connsiteY88" fmla="*/ 153271 h 224745"/>
                <a:gd name="connsiteX89" fmla="*/ 446741 w 1088743"/>
                <a:gd name="connsiteY89" fmla="*/ 141122 h 224745"/>
                <a:gd name="connsiteX90" fmla="*/ 455600 w 1088743"/>
                <a:gd name="connsiteY90" fmla="*/ 133024 h 224745"/>
                <a:gd name="connsiteX91" fmla="*/ 468008 w 1088743"/>
                <a:gd name="connsiteY91" fmla="*/ 146433 h 224745"/>
                <a:gd name="connsiteX92" fmla="*/ 666805 w 1088743"/>
                <a:gd name="connsiteY92" fmla="*/ 220083 h 224745"/>
                <a:gd name="connsiteX93" fmla="*/ 663516 w 1088743"/>
                <a:gd name="connsiteY93" fmla="*/ 223371 h 224745"/>
                <a:gd name="connsiteX94" fmla="*/ 639208 w 1088743"/>
                <a:gd name="connsiteY94" fmla="*/ 222617 h 224745"/>
                <a:gd name="connsiteX95" fmla="*/ 614644 w 1088743"/>
                <a:gd name="connsiteY95" fmla="*/ 223371 h 224745"/>
                <a:gd name="connsiteX96" fmla="*/ 610083 w 1088743"/>
                <a:gd name="connsiteY96" fmla="*/ 218568 h 224745"/>
                <a:gd name="connsiteX97" fmla="*/ 614644 w 1088743"/>
                <a:gd name="connsiteY97" fmla="*/ 215527 h 224745"/>
                <a:gd name="connsiteX98" fmla="*/ 629833 w 1088743"/>
                <a:gd name="connsiteY98" fmla="*/ 204641 h 224745"/>
                <a:gd name="connsiteX99" fmla="*/ 628824 w 1088743"/>
                <a:gd name="connsiteY99" fmla="*/ 198566 h 224745"/>
                <a:gd name="connsiteX100" fmla="*/ 600972 w 1088743"/>
                <a:gd name="connsiteY100" fmla="*/ 87464 h 224745"/>
                <a:gd name="connsiteX101" fmla="*/ 553617 w 1088743"/>
                <a:gd name="connsiteY101" fmla="*/ 219067 h 224745"/>
                <a:gd name="connsiteX102" fmla="*/ 546522 w 1088743"/>
                <a:gd name="connsiteY102" fmla="*/ 223371 h 224745"/>
                <a:gd name="connsiteX103" fmla="*/ 514872 w 1088743"/>
                <a:gd name="connsiteY103" fmla="*/ 223371 h 224745"/>
                <a:gd name="connsiteX104" fmla="*/ 508034 w 1088743"/>
                <a:gd name="connsiteY104" fmla="*/ 218568 h 224745"/>
                <a:gd name="connsiteX105" fmla="*/ 514872 w 1088743"/>
                <a:gd name="connsiteY105" fmla="*/ 215527 h 224745"/>
                <a:gd name="connsiteX106" fmla="*/ 530316 w 1088743"/>
                <a:gd name="connsiteY106" fmla="*/ 213502 h 224745"/>
                <a:gd name="connsiteX107" fmla="*/ 529561 w 1088743"/>
                <a:gd name="connsiteY107" fmla="*/ 210214 h 224745"/>
                <a:gd name="connsiteX108" fmla="*/ 496132 w 1088743"/>
                <a:gd name="connsiteY108" fmla="*/ 76071 h 224745"/>
                <a:gd name="connsiteX109" fmla="*/ 471570 w 1088743"/>
                <a:gd name="connsiteY109" fmla="*/ 58357 h 224745"/>
                <a:gd name="connsiteX110" fmla="*/ 466755 w 1088743"/>
                <a:gd name="connsiteY110" fmla="*/ 53554 h 224745"/>
                <a:gd name="connsiteX111" fmla="*/ 470052 w 1088743"/>
                <a:gd name="connsiteY111" fmla="*/ 50513 h 224745"/>
                <a:gd name="connsiteX112" fmla="*/ 494106 w 1088743"/>
                <a:gd name="connsiteY112" fmla="*/ 51274 h 224745"/>
                <a:gd name="connsiteX113" fmla="*/ 518924 w 1088743"/>
                <a:gd name="connsiteY113" fmla="*/ 50513 h 224745"/>
                <a:gd name="connsiteX114" fmla="*/ 523485 w 1088743"/>
                <a:gd name="connsiteY114" fmla="*/ 55069 h 224745"/>
                <a:gd name="connsiteX115" fmla="*/ 518671 w 1088743"/>
                <a:gd name="connsiteY115" fmla="*/ 58357 h 224745"/>
                <a:gd name="connsiteX116" fmla="*/ 503728 w 1088743"/>
                <a:gd name="connsiteY116" fmla="*/ 69243 h 224745"/>
                <a:gd name="connsiteX117" fmla="*/ 504744 w 1088743"/>
                <a:gd name="connsiteY117" fmla="*/ 75570 h 224745"/>
                <a:gd name="connsiteX118" fmla="*/ 537411 w 1088743"/>
                <a:gd name="connsiteY118" fmla="*/ 205911 h 224745"/>
                <a:gd name="connsiteX119" fmla="*/ 591851 w 1088743"/>
                <a:gd name="connsiteY119" fmla="*/ 54816 h 224745"/>
                <a:gd name="connsiteX120" fmla="*/ 596920 w 1088743"/>
                <a:gd name="connsiteY120" fmla="*/ 50513 h 224745"/>
                <a:gd name="connsiteX121" fmla="*/ 601981 w 1088743"/>
                <a:gd name="connsiteY121" fmla="*/ 55578 h 224745"/>
                <a:gd name="connsiteX122" fmla="*/ 637436 w 1088743"/>
                <a:gd name="connsiteY122" fmla="*/ 198320 h 224745"/>
                <a:gd name="connsiteX123" fmla="*/ 663008 w 1088743"/>
                <a:gd name="connsiteY123" fmla="*/ 215527 h 224745"/>
                <a:gd name="connsiteX124" fmla="*/ 666805 w 1088743"/>
                <a:gd name="connsiteY124" fmla="*/ 220083 h 224745"/>
                <a:gd name="connsiteX125" fmla="*/ 768124 w 1088743"/>
                <a:gd name="connsiteY125" fmla="*/ 120875 h 224745"/>
                <a:gd name="connsiteX126" fmla="*/ 731152 w 1088743"/>
                <a:gd name="connsiteY126" fmla="*/ 162377 h 224745"/>
                <a:gd name="connsiteX127" fmla="*/ 667082 w 1088743"/>
                <a:gd name="connsiteY127" fmla="*/ 89490 h 224745"/>
                <a:gd name="connsiteX128" fmla="*/ 704055 w 1088743"/>
                <a:gd name="connsiteY128" fmla="*/ 47725 h 224745"/>
                <a:gd name="connsiteX129" fmla="*/ 768124 w 1088743"/>
                <a:gd name="connsiteY129" fmla="*/ 120875 h 224745"/>
                <a:gd name="connsiteX130" fmla="*/ 750401 w 1088743"/>
                <a:gd name="connsiteY130" fmla="*/ 130744 h 224745"/>
                <a:gd name="connsiteX131" fmla="*/ 736722 w 1088743"/>
                <a:gd name="connsiteY131" fmla="*/ 78603 h 224745"/>
                <a:gd name="connsiteX132" fmla="*/ 704055 w 1088743"/>
                <a:gd name="connsiteY132" fmla="*/ 53300 h 224745"/>
                <a:gd name="connsiteX133" fmla="*/ 684814 w 1088743"/>
                <a:gd name="connsiteY133" fmla="*/ 79366 h 224745"/>
                <a:gd name="connsiteX134" fmla="*/ 699495 w 1088743"/>
                <a:gd name="connsiteY134" fmla="*/ 133778 h 224745"/>
                <a:gd name="connsiteX135" fmla="*/ 730898 w 1088743"/>
                <a:gd name="connsiteY135" fmla="*/ 156811 h 224745"/>
                <a:gd name="connsiteX136" fmla="*/ 750401 w 1088743"/>
                <a:gd name="connsiteY136" fmla="*/ 130744 h 224745"/>
                <a:gd name="connsiteX137" fmla="*/ 892473 w 1088743"/>
                <a:gd name="connsiteY137" fmla="*/ 146433 h 224745"/>
                <a:gd name="connsiteX138" fmla="*/ 867654 w 1088743"/>
                <a:gd name="connsiteY138" fmla="*/ 162377 h 224745"/>
                <a:gd name="connsiteX139" fmla="*/ 837014 w 1088743"/>
                <a:gd name="connsiteY139" fmla="*/ 144155 h 224745"/>
                <a:gd name="connsiteX140" fmla="*/ 816003 w 1088743"/>
                <a:gd name="connsiteY140" fmla="*/ 162377 h 224745"/>
                <a:gd name="connsiteX141" fmla="*/ 797771 w 1088743"/>
                <a:gd name="connsiteY141" fmla="*/ 148967 h 224745"/>
                <a:gd name="connsiteX142" fmla="*/ 789667 w 1088743"/>
                <a:gd name="connsiteY142" fmla="*/ 123400 h 224745"/>
                <a:gd name="connsiteX143" fmla="*/ 793465 w 1088743"/>
                <a:gd name="connsiteY143" fmla="*/ 120875 h 224745"/>
                <a:gd name="connsiteX144" fmla="*/ 798272 w 1088743"/>
                <a:gd name="connsiteY144" fmla="*/ 126695 h 224745"/>
                <a:gd name="connsiteX145" fmla="*/ 815495 w 1088743"/>
                <a:gd name="connsiteY145" fmla="*/ 156811 h 224745"/>
                <a:gd name="connsiteX146" fmla="*/ 822079 w 1088743"/>
                <a:gd name="connsiteY146" fmla="*/ 146688 h 224745"/>
                <a:gd name="connsiteX147" fmla="*/ 820307 w 1088743"/>
                <a:gd name="connsiteY147" fmla="*/ 133778 h 224745"/>
                <a:gd name="connsiteX148" fmla="*/ 801315 w 1088743"/>
                <a:gd name="connsiteY148" fmla="*/ 57848 h 224745"/>
                <a:gd name="connsiteX149" fmla="*/ 800552 w 1088743"/>
                <a:gd name="connsiteY149" fmla="*/ 54308 h 224745"/>
                <a:gd name="connsiteX150" fmla="*/ 807645 w 1088743"/>
                <a:gd name="connsiteY150" fmla="*/ 47725 h 224745"/>
                <a:gd name="connsiteX151" fmla="*/ 817521 w 1088743"/>
                <a:gd name="connsiteY151" fmla="*/ 57094 h 224745"/>
                <a:gd name="connsiteX152" fmla="*/ 833981 w 1088743"/>
                <a:gd name="connsiteY152" fmla="*/ 123400 h 224745"/>
                <a:gd name="connsiteX153" fmla="*/ 867410 w 1088743"/>
                <a:gd name="connsiteY153" fmla="*/ 156811 h 224745"/>
                <a:gd name="connsiteX154" fmla="*/ 880828 w 1088743"/>
                <a:gd name="connsiteY154" fmla="*/ 153271 h 224745"/>
                <a:gd name="connsiteX155" fmla="*/ 871205 w 1088743"/>
                <a:gd name="connsiteY155" fmla="*/ 141122 h 224745"/>
                <a:gd name="connsiteX156" fmla="*/ 880065 w 1088743"/>
                <a:gd name="connsiteY156" fmla="*/ 133024 h 224745"/>
                <a:gd name="connsiteX157" fmla="*/ 892473 w 1088743"/>
                <a:gd name="connsiteY157" fmla="*/ 146433 h 224745"/>
                <a:gd name="connsiteX158" fmla="*/ 1088743 w 1088743"/>
                <a:gd name="connsiteY158" fmla="*/ 86703 h 224745"/>
                <a:gd name="connsiteX159" fmla="*/ 1084938 w 1088743"/>
                <a:gd name="connsiteY159" fmla="*/ 89235 h 224745"/>
                <a:gd name="connsiteX160" fmla="*/ 1080632 w 1088743"/>
                <a:gd name="connsiteY160" fmla="*/ 84932 h 224745"/>
                <a:gd name="connsiteX161" fmla="*/ 1057086 w 1088743"/>
                <a:gd name="connsiteY161" fmla="*/ 53300 h 224745"/>
                <a:gd name="connsiteX162" fmla="*/ 1051517 w 1088743"/>
                <a:gd name="connsiteY162" fmla="*/ 60636 h 224745"/>
                <a:gd name="connsiteX163" fmla="*/ 1056077 w 1088743"/>
                <a:gd name="connsiteY163" fmla="*/ 79621 h 224745"/>
                <a:gd name="connsiteX164" fmla="*/ 1071521 w 1088743"/>
                <a:gd name="connsiteY164" fmla="*/ 136057 h 224745"/>
                <a:gd name="connsiteX165" fmla="*/ 1044933 w 1088743"/>
                <a:gd name="connsiteY165" fmla="*/ 162377 h 224745"/>
                <a:gd name="connsiteX166" fmla="*/ 1006950 w 1088743"/>
                <a:gd name="connsiteY166" fmla="*/ 140106 h 224745"/>
                <a:gd name="connsiteX167" fmla="*/ 980362 w 1088743"/>
                <a:gd name="connsiteY167" fmla="*/ 162377 h 224745"/>
                <a:gd name="connsiteX168" fmla="*/ 944144 w 1088743"/>
                <a:gd name="connsiteY168" fmla="*/ 142384 h 224745"/>
                <a:gd name="connsiteX169" fmla="*/ 922877 w 1088743"/>
                <a:gd name="connsiteY169" fmla="*/ 162377 h 224745"/>
                <a:gd name="connsiteX170" fmla="*/ 904644 w 1088743"/>
                <a:gd name="connsiteY170" fmla="*/ 148967 h 224745"/>
                <a:gd name="connsiteX171" fmla="*/ 896543 w 1088743"/>
                <a:gd name="connsiteY171" fmla="*/ 123400 h 224745"/>
                <a:gd name="connsiteX172" fmla="*/ 900339 w 1088743"/>
                <a:gd name="connsiteY172" fmla="*/ 120875 h 224745"/>
                <a:gd name="connsiteX173" fmla="*/ 905146 w 1088743"/>
                <a:gd name="connsiteY173" fmla="*/ 126695 h 224745"/>
                <a:gd name="connsiteX174" fmla="*/ 922368 w 1088743"/>
                <a:gd name="connsiteY174" fmla="*/ 156811 h 224745"/>
                <a:gd name="connsiteX175" fmla="*/ 928955 w 1088743"/>
                <a:gd name="connsiteY175" fmla="*/ 146688 h 224745"/>
                <a:gd name="connsiteX176" fmla="*/ 927184 w 1088743"/>
                <a:gd name="connsiteY176" fmla="*/ 133778 h 224745"/>
                <a:gd name="connsiteX177" fmla="*/ 908188 w 1088743"/>
                <a:gd name="connsiteY177" fmla="*/ 57848 h 224745"/>
                <a:gd name="connsiteX178" fmla="*/ 907426 w 1088743"/>
                <a:gd name="connsiteY178" fmla="*/ 54308 h 224745"/>
                <a:gd name="connsiteX179" fmla="*/ 914521 w 1088743"/>
                <a:gd name="connsiteY179" fmla="*/ 47725 h 224745"/>
                <a:gd name="connsiteX180" fmla="*/ 923632 w 1088743"/>
                <a:gd name="connsiteY180" fmla="*/ 54308 h 224745"/>
                <a:gd name="connsiteX181" fmla="*/ 933760 w 1088743"/>
                <a:gd name="connsiteY181" fmla="*/ 94801 h 224745"/>
                <a:gd name="connsiteX182" fmla="*/ 937812 w 1088743"/>
                <a:gd name="connsiteY182" fmla="*/ 111253 h 224745"/>
                <a:gd name="connsiteX183" fmla="*/ 944144 w 1088743"/>
                <a:gd name="connsiteY183" fmla="*/ 129474 h 224745"/>
                <a:gd name="connsiteX184" fmla="*/ 979854 w 1088743"/>
                <a:gd name="connsiteY184" fmla="*/ 156811 h 224745"/>
                <a:gd name="connsiteX185" fmla="*/ 991500 w 1088743"/>
                <a:gd name="connsiteY185" fmla="*/ 140106 h 224745"/>
                <a:gd name="connsiteX186" fmla="*/ 989219 w 1088743"/>
                <a:gd name="connsiteY186" fmla="*/ 123654 h 224745"/>
                <a:gd name="connsiteX187" fmla="*/ 972759 w 1088743"/>
                <a:gd name="connsiteY187" fmla="*/ 57848 h 224745"/>
                <a:gd name="connsiteX188" fmla="*/ 972004 w 1088743"/>
                <a:gd name="connsiteY188" fmla="*/ 54308 h 224745"/>
                <a:gd name="connsiteX189" fmla="*/ 979092 w 1088743"/>
                <a:gd name="connsiteY189" fmla="*/ 47725 h 224745"/>
                <a:gd name="connsiteX190" fmla="*/ 988209 w 1088743"/>
                <a:gd name="connsiteY190" fmla="*/ 54308 h 224745"/>
                <a:gd name="connsiteX191" fmla="*/ 998337 w 1088743"/>
                <a:gd name="connsiteY191" fmla="*/ 94801 h 224745"/>
                <a:gd name="connsiteX192" fmla="*/ 1002389 w 1088743"/>
                <a:gd name="connsiteY192" fmla="*/ 111253 h 224745"/>
                <a:gd name="connsiteX193" fmla="*/ 1008722 w 1088743"/>
                <a:gd name="connsiteY193" fmla="*/ 129474 h 224745"/>
                <a:gd name="connsiteX194" fmla="*/ 1044424 w 1088743"/>
                <a:gd name="connsiteY194" fmla="*/ 156811 h 224745"/>
                <a:gd name="connsiteX195" fmla="*/ 1056077 w 1088743"/>
                <a:gd name="connsiteY195" fmla="*/ 140106 h 224745"/>
                <a:gd name="connsiteX196" fmla="*/ 1041389 w 1088743"/>
                <a:gd name="connsiteY196" fmla="*/ 84169 h 224745"/>
                <a:gd name="connsiteX197" fmla="*/ 1037337 w 1088743"/>
                <a:gd name="connsiteY197" fmla="*/ 67971 h 224745"/>
                <a:gd name="connsiteX198" fmla="*/ 1056578 w 1088743"/>
                <a:gd name="connsiteY198" fmla="*/ 47725 h 224745"/>
                <a:gd name="connsiteX199" fmla="*/ 1088743 w 1088743"/>
                <a:gd name="connsiteY199" fmla="*/ 86703 h 224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</a:cxnLst>
              <a:rect l="l" t="t" r="r" b="b"/>
              <a:pathLst>
                <a:path w="1088743" h="224745">
                  <a:moveTo>
                    <a:pt x="108129" y="86703"/>
                  </a:moveTo>
                  <a:cubicBezTo>
                    <a:pt x="108129" y="89235"/>
                    <a:pt x="106103" y="89235"/>
                    <a:pt x="104331" y="89235"/>
                  </a:cubicBezTo>
                  <a:cubicBezTo>
                    <a:pt x="101288" y="89235"/>
                    <a:pt x="101034" y="88981"/>
                    <a:pt x="99516" y="83415"/>
                  </a:cubicBezTo>
                  <a:cubicBezTo>
                    <a:pt x="95972" y="69243"/>
                    <a:pt x="91160" y="53300"/>
                    <a:pt x="82548" y="53300"/>
                  </a:cubicBezTo>
                  <a:cubicBezTo>
                    <a:pt x="75970" y="53300"/>
                    <a:pt x="75970" y="60128"/>
                    <a:pt x="75970" y="63677"/>
                  </a:cubicBezTo>
                  <a:cubicBezTo>
                    <a:pt x="75970" y="65447"/>
                    <a:pt x="75970" y="69496"/>
                    <a:pt x="77742" y="76580"/>
                  </a:cubicBezTo>
                  <a:lnTo>
                    <a:pt x="94955" y="145418"/>
                  </a:lnTo>
                  <a:cubicBezTo>
                    <a:pt x="95972" y="148967"/>
                    <a:pt x="95972" y="149467"/>
                    <a:pt x="95972" y="150737"/>
                  </a:cubicBezTo>
                  <a:cubicBezTo>
                    <a:pt x="95972" y="156050"/>
                    <a:pt x="91669" y="157320"/>
                    <a:pt x="89134" y="157320"/>
                  </a:cubicBezTo>
                  <a:cubicBezTo>
                    <a:pt x="81030" y="157320"/>
                    <a:pt x="79259" y="148713"/>
                    <a:pt x="79005" y="147443"/>
                  </a:cubicBezTo>
                  <a:cubicBezTo>
                    <a:pt x="74191" y="158328"/>
                    <a:pt x="66088" y="162377"/>
                    <a:pt x="57985" y="162377"/>
                  </a:cubicBezTo>
                  <a:cubicBezTo>
                    <a:pt x="29878" y="162377"/>
                    <a:pt x="0" y="123909"/>
                    <a:pt x="0" y="86956"/>
                  </a:cubicBezTo>
                  <a:cubicBezTo>
                    <a:pt x="0" y="65447"/>
                    <a:pt x="11646" y="47725"/>
                    <a:pt x="30641" y="47725"/>
                  </a:cubicBezTo>
                  <a:cubicBezTo>
                    <a:pt x="39753" y="47725"/>
                    <a:pt x="50898" y="53045"/>
                    <a:pt x="61027" y="65447"/>
                  </a:cubicBezTo>
                  <a:cubicBezTo>
                    <a:pt x="63816" y="53045"/>
                    <a:pt x="73182" y="47725"/>
                    <a:pt x="82048" y="47725"/>
                  </a:cubicBezTo>
                  <a:cubicBezTo>
                    <a:pt x="91414" y="47725"/>
                    <a:pt x="96727" y="54053"/>
                    <a:pt x="100533" y="61899"/>
                  </a:cubicBezTo>
                  <a:cubicBezTo>
                    <a:pt x="105086" y="71521"/>
                    <a:pt x="108129" y="86703"/>
                    <a:pt x="108129" y="86703"/>
                  </a:cubicBezTo>
                  <a:close/>
                  <a:moveTo>
                    <a:pt x="62798" y="81899"/>
                  </a:moveTo>
                  <a:cubicBezTo>
                    <a:pt x="60773" y="73801"/>
                    <a:pt x="45075" y="53300"/>
                    <a:pt x="31149" y="53300"/>
                  </a:cubicBezTo>
                  <a:cubicBezTo>
                    <a:pt x="19241" y="53300"/>
                    <a:pt x="17215" y="68226"/>
                    <a:pt x="17215" y="75824"/>
                  </a:cubicBezTo>
                  <a:cubicBezTo>
                    <a:pt x="17215" y="88472"/>
                    <a:pt x="25072" y="118089"/>
                    <a:pt x="29624" y="128721"/>
                  </a:cubicBezTo>
                  <a:cubicBezTo>
                    <a:pt x="35955" y="144155"/>
                    <a:pt x="47609" y="156811"/>
                    <a:pt x="57985" y="156811"/>
                  </a:cubicBezTo>
                  <a:cubicBezTo>
                    <a:pt x="69130" y="156811"/>
                    <a:pt x="75462" y="143647"/>
                    <a:pt x="75462" y="133024"/>
                  </a:cubicBezTo>
                  <a:cubicBezTo>
                    <a:pt x="75462" y="133024"/>
                    <a:pt x="75207" y="131245"/>
                    <a:pt x="74699" y="129729"/>
                  </a:cubicBezTo>
                  <a:lnTo>
                    <a:pt x="62798" y="81899"/>
                  </a:lnTo>
                  <a:close/>
                  <a:moveTo>
                    <a:pt x="209685" y="49750"/>
                  </a:moveTo>
                  <a:lnTo>
                    <a:pt x="234501" y="149467"/>
                  </a:lnTo>
                  <a:cubicBezTo>
                    <a:pt x="234755" y="150991"/>
                    <a:pt x="235264" y="152253"/>
                    <a:pt x="235264" y="153016"/>
                  </a:cubicBezTo>
                  <a:cubicBezTo>
                    <a:pt x="235264" y="155795"/>
                    <a:pt x="233240" y="159598"/>
                    <a:pt x="228171" y="159598"/>
                  </a:cubicBezTo>
                  <a:cubicBezTo>
                    <a:pt x="220575" y="159598"/>
                    <a:pt x="218803" y="152253"/>
                    <a:pt x="218295" y="150230"/>
                  </a:cubicBezTo>
                  <a:lnTo>
                    <a:pt x="199811" y="75824"/>
                  </a:lnTo>
                  <a:cubicBezTo>
                    <a:pt x="198039" y="68480"/>
                    <a:pt x="187909" y="53300"/>
                    <a:pt x="172966" y="53300"/>
                  </a:cubicBezTo>
                  <a:cubicBezTo>
                    <a:pt x="161574" y="53300"/>
                    <a:pt x="159294" y="64431"/>
                    <a:pt x="159294" y="72783"/>
                  </a:cubicBezTo>
                  <a:cubicBezTo>
                    <a:pt x="159294" y="88227"/>
                    <a:pt x="167653" y="110999"/>
                    <a:pt x="173983" y="128212"/>
                  </a:cubicBezTo>
                  <a:cubicBezTo>
                    <a:pt x="176009" y="133523"/>
                    <a:pt x="177272" y="137073"/>
                    <a:pt x="177272" y="141876"/>
                  </a:cubicBezTo>
                  <a:cubicBezTo>
                    <a:pt x="177272" y="154533"/>
                    <a:pt x="168914" y="162377"/>
                    <a:pt x="158031" y="162377"/>
                  </a:cubicBezTo>
                  <a:cubicBezTo>
                    <a:pt x="134478" y="162377"/>
                    <a:pt x="125619" y="124924"/>
                    <a:pt x="125619" y="123400"/>
                  </a:cubicBezTo>
                  <a:cubicBezTo>
                    <a:pt x="125619" y="120875"/>
                    <a:pt x="128145" y="120875"/>
                    <a:pt x="129417" y="120875"/>
                  </a:cubicBezTo>
                  <a:cubicBezTo>
                    <a:pt x="132706" y="120875"/>
                    <a:pt x="132961" y="121376"/>
                    <a:pt x="133977" y="124924"/>
                  </a:cubicBezTo>
                  <a:cubicBezTo>
                    <a:pt x="136003" y="132770"/>
                    <a:pt x="142834" y="156811"/>
                    <a:pt x="157522" y="156811"/>
                  </a:cubicBezTo>
                  <a:cubicBezTo>
                    <a:pt x="160311" y="156811"/>
                    <a:pt x="163092" y="156050"/>
                    <a:pt x="163092" y="149467"/>
                  </a:cubicBezTo>
                  <a:cubicBezTo>
                    <a:pt x="163092" y="143392"/>
                    <a:pt x="160565" y="136564"/>
                    <a:pt x="157014" y="126695"/>
                  </a:cubicBezTo>
                  <a:cubicBezTo>
                    <a:pt x="150438" y="108973"/>
                    <a:pt x="143851" y="90251"/>
                    <a:pt x="143851" y="77087"/>
                  </a:cubicBezTo>
                  <a:cubicBezTo>
                    <a:pt x="143851" y="55069"/>
                    <a:pt x="158540" y="47725"/>
                    <a:pt x="172211" y="47725"/>
                  </a:cubicBezTo>
                  <a:cubicBezTo>
                    <a:pt x="183859" y="47725"/>
                    <a:pt x="191706" y="53799"/>
                    <a:pt x="195004" y="57094"/>
                  </a:cubicBezTo>
                  <a:cubicBezTo>
                    <a:pt x="185374" y="15331"/>
                    <a:pt x="166644" y="4200"/>
                    <a:pt x="153979" y="4200"/>
                  </a:cubicBezTo>
                  <a:cubicBezTo>
                    <a:pt x="141825" y="4200"/>
                    <a:pt x="138273" y="13814"/>
                    <a:pt x="138273" y="15077"/>
                  </a:cubicBezTo>
                  <a:cubicBezTo>
                    <a:pt x="138273" y="15077"/>
                    <a:pt x="138528" y="15585"/>
                    <a:pt x="140308" y="15838"/>
                  </a:cubicBezTo>
                  <a:cubicBezTo>
                    <a:pt x="148157" y="17102"/>
                    <a:pt x="151193" y="23938"/>
                    <a:pt x="151193" y="27987"/>
                  </a:cubicBezTo>
                  <a:cubicBezTo>
                    <a:pt x="151193" y="33298"/>
                    <a:pt x="147141" y="36086"/>
                    <a:pt x="142580" y="36086"/>
                  </a:cubicBezTo>
                  <a:cubicBezTo>
                    <a:pt x="139544" y="36086"/>
                    <a:pt x="129671" y="34570"/>
                    <a:pt x="129671" y="20396"/>
                  </a:cubicBezTo>
                  <a:cubicBezTo>
                    <a:pt x="129671" y="7232"/>
                    <a:pt x="140053" y="-1375"/>
                    <a:pt x="153979" y="-1375"/>
                  </a:cubicBezTo>
                  <a:cubicBezTo>
                    <a:pt x="180315" y="-1375"/>
                    <a:pt x="203360" y="24699"/>
                    <a:pt x="209685" y="49750"/>
                  </a:cubicBezTo>
                  <a:close/>
                  <a:moveTo>
                    <a:pt x="346195" y="76832"/>
                  </a:moveTo>
                  <a:cubicBezTo>
                    <a:pt x="346195" y="78096"/>
                    <a:pt x="344168" y="80883"/>
                    <a:pt x="342142" y="80883"/>
                  </a:cubicBezTo>
                  <a:cubicBezTo>
                    <a:pt x="341126" y="80883"/>
                    <a:pt x="340879" y="80629"/>
                    <a:pt x="338855" y="78096"/>
                  </a:cubicBezTo>
                  <a:cubicBezTo>
                    <a:pt x="320115" y="54308"/>
                    <a:pt x="297576" y="53300"/>
                    <a:pt x="293270" y="53300"/>
                  </a:cubicBezTo>
                  <a:cubicBezTo>
                    <a:pt x="276810" y="53300"/>
                    <a:pt x="274023" y="71267"/>
                    <a:pt x="274023" y="81136"/>
                  </a:cubicBezTo>
                  <a:cubicBezTo>
                    <a:pt x="274023" y="90752"/>
                    <a:pt x="276555" y="102145"/>
                    <a:pt x="278327" y="108973"/>
                  </a:cubicBezTo>
                  <a:lnTo>
                    <a:pt x="288203" y="108973"/>
                  </a:lnTo>
                  <a:cubicBezTo>
                    <a:pt x="295804" y="108973"/>
                    <a:pt x="312766" y="109736"/>
                    <a:pt x="324919" y="114547"/>
                  </a:cubicBezTo>
                  <a:cubicBezTo>
                    <a:pt x="344931" y="122646"/>
                    <a:pt x="344931" y="139097"/>
                    <a:pt x="344931" y="140868"/>
                  </a:cubicBezTo>
                  <a:cubicBezTo>
                    <a:pt x="344931" y="152508"/>
                    <a:pt x="335558" y="162377"/>
                    <a:pt x="319352" y="162377"/>
                  </a:cubicBezTo>
                  <a:cubicBezTo>
                    <a:pt x="292762" y="162377"/>
                    <a:pt x="256554" y="136819"/>
                    <a:pt x="256554" y="92022"/>
                  </a:cubicBezTo>
                  <a:cubicBezTo>
                    <a:pt x="256554" y="69243"/>
                    <a:pt x="268707" y="47725"/>
                    <a:pt x="292762" y="47725"/>
                  </a:cubicBezTo>
                  <a:cubicBezTo>
                    <a:pt x="325174" y="47725"/>
                    <a:pt x="346195" y="73038"/>
                    <a:pt x="346195" y="76832"/>
                  </a:cubicBezTo>
                  <a:close/>
                  <a:moveTo>
                    <a:pt x="335304" y="141369"/>
                  </a:moveTo>
                  <a:cubicBezTo>
                    <a:pt x="335304" y="114547"/>
                    <a:pt x="293524" y="114547"/>
                    <a:pt x="285168" y="114547"/>
                  </a:cubicBezTo>
                  <a:lnTo>
                    <a:pt x="279845" y="114547"/>
                  </a:lnTo>
                  <a:cubicBezTo>
                    <a:pt x="290735" y="156050"/>
                    <a:pt x="316818" y="156811"/>
                    <a:pt x="319352" y="156811"/>
                  </a:cubicBezTo>
                  <a:cubicBezTo>
                    <a:pt x="329480" y="156811"/>
                    <a:pt x="335304" y="149975"/>
                    <a:pt x="335304" y="141369"/>
                  </a:cubicBezTo>
                  <a:close/>
                  <a:moveTo>
                    <a:pt x="468008" y="146433"/>
                  </a:moveTo>
                  <a:cubicBezTo>
                    <a:pt x="468008" y="159598"/>
                    <a:pt x="451548" y="162377"/>
                    <a:pt x="443192" y="162377"/>
                  </a:cubicBezTo>
                  <a:cubicBezTo>
                    <a:pt x="425722" y="162377"/>
                    <a:pt x="416609" y="149721"/>
                    <a:pt x="412549" y="144155"/>
                  </a:cubicBezTo>
                  <a:cubicBezTo>
                    <a:pt x="409771" y="157574"/>
                    <a:pt x="399895" y="162377"/>
                    <a:pt x="391539" y="162377"/>
                  </a:cubicBezTo>
                  <a:cubicBezTo>
                    <a:pt x="382418" y="162377"/>
                    <a:pt x="377359" y="156557"/>
                    <a:pt x="373307" y="148967"/>
                  </a:cubicBezTo>
                  <a:cubicBezTo>
                    <a:pt x="368491" y="138844"/>
                    <a:pt x="365202" y="123400"/>
                    <a:pt x="365202" y="123400"/>
                  </a:cubicBezTo>
                  <a:cubicBezTo>
                    <a:pt x="365202" y="120875"/>
                    <a:pt x="367729" y="120875"/>
                    <a:pt x="369000" y="120875"/>
                  </a:cubicBezTo>
                  <a:cubicBezTo>
                    <a:pt x="372289" y="120875"/>
                    <a:pt x="372544" y="121122"/>
                    <a:pt x="373807" y="126695"/>
                  </a:cubicBezTo>
                  <a:cubicBezTo>
                    <a:pt x="378368" y="144410"/>
                    <a:pt x="383180" y="156811"/>
                    <a:pt x="391030" y="156811"/>
                  </a:cubicBezTo>
                  <a:cubicBezTo>
                    <a:pt x="397614" y="156811"/>
                    <a:pt x="397614" y="149467"/>
                    <a:pt x="397614" y="146688"/>
                  </a:cubicBezTo>
                  <a:cubicBezTo>
                    <a:pt x="397614" y="142639"/>
                    <a:pt x="396851" y="137827"/>
                    <a:pt x="395845" y="133778"/>
                  </a:cubicBezTo>
                  <a:lnTo>
                    <a:pt x="376850" y="57848"/>
                  </a:lnTo>
                  <a:cubicBezTo>
                    <a:pt x="376341" y="56333"/>
                    <a:pt x="376087" y="55069"/>
                    <a:pt x="376087" y="54308"/>
                  </a:cubicBezTo>
                  <a:cubicBezTo>
                    <a:pt x="376087" y="51529"/>
                    <a:pt x="378113" y="47725"/>
                    <a:pt x="383180" y="47725"/>
                  </a:cubicBezTo>
                  <a:cubicBezTo>
                    <a:pt x="390776" y="47725"/>
                    <a:pt x="392548" y="55069"/>
                    <a:pt x="393056" y="57094"/>
                  </a:cubicBezTo>
                  <a:lnTo>
                    <a:pt x="409516" y="123400"/>
                  </a:lnTo>
                  <a:cubicBezTo>
                    <a:pt x="409771" y="124163"/>
                    <a:pt x="421162" y="156811"/>
                    <a:pt x="442945" y="156811"/>
                  </a:cubicBezTo>
                  <a:cubicBezTo>
                    <a:pt x="444209" y="156811"/>
                    <a:pt x="451301" y="156811"/>
                    <a:pt x="456363" y="153271"/>
                  </a:cubicBezTo>
                  <a:cubicBezTo>
                    <a:pt x="447496" y="150484"/>
                    <a:pt x="446741" y="142384"/>
                    <a:pt x="446741" y="141122"/>
                  </a:cubicBezTo>
                  <a:cubicBezTo>
                    <a:pt x="446741" y="137827"/>
                    <a:pt x="449021" y="133024"/>
                    <a:pt x="455600" y="133024"/>
                  </a:cubicBezTo>
                  <a:cubicBezTo>
                    <a:pt x="460161" y="133024"/>
                    <a:pt x="468008" y="136564"/>
                    <a:pt x="468008" y="146433"/>
                  </a:cubicBezTo>
                  <a:close/>
                  <a:moveTo>
                    <a:pt x="666805" y="220083"/>
                  </a:moveTo>
                  <a:cubicBezTo>
                    <a:pt x="666805" y="222108"/>
                    <a:pt x="665796" y="223371"/>
                    <a:pt x="663516" y="223371"/>
                  </a:cubicBezTo>
                  <a:cubicBezTo>
                    <a:pt x="655669" y="223371"/>
                    <a:pt x="647310" y="222617"/>
                    <a:pt x="639208" y="222617"/>
                  </a:cubicBezTo>
                  <a:cubicBezTo>
                    <a:pt x="631104" y="222617"/>
                    <a:pt x="622493" y="223371"/>
                    <a:pt x="614644" y="223371"/>
                  </a:cubicBezTo>
                  <a:cubicBezTo>
                    <a:pt x="613372" y="223371"/>
                    <a:pt x="610083" y="223371"/>
                    <a:pt x="610083" y="218568"/>
                  </a:cubicBezTo>
                  <a:cubicBezTo>
                    <a:pt x="610083" y="215780"/>
                    <a:pt x="612363" y="215527"/>
                    <a:pt x="614644" y="215527"/>
                  </a:cubicBezTo>
                  <a:cubicBezTo>
                    <a:pt x="627807" y="215018"/>
                    <a:pt x="629833" y="209960"/>
                    <a:pt x="629833" y="204641"/>
                  </a:cubicBezTo>
                  <a:cubicBezTo>
                    <a:pt x="629833" y="202370"/>
                    <a:pt x="629332" y="200592"/>
                    <a:pt x="628824" y="198566"/>
                  </a:cubicBezTo>
                  <a:lnTo>
                    <a:pt x="600972" y="87464"/>
                  </a:lnTo>
                  <a:lnTo>
                    <a:pt x="553617" y="219067"/>
                  </a:lnTo>
                  <a:cubicBezTo>
                    <a:pt x="552092" y="223116"/>
                    <a:pt x="551845" y="223371"/>
                    <a:pt x="546522" y="223371"/>
                  </a:cubicBezTo>
                  <a:lnTo>
                    <a:pt x="514872" y="223371"/>
                  </a:lnTo>
                  <a:cubicBezTo>
                    <a:pt x="510820" y="223371"/>
                    <a:pt x="508034" y="223371"/>
                    <a:pt x="508034" y="218568"/>
                  </a:cubicBezTo>
                  <a:cubicBezTo>
                    <a:pt x="508034" y="215527"/>
                    <a:pt x="510060" y="215527"/>
                    <a:pt x="514872" y="215527"/>
                  </a:cubicBezTo>
                  <a:cubicBezTo>
                    <a:pt x="516644" y="215527"/>
                    <a:pt x="530316" y="215527"/>
                    <a:pt x="530316" y="213502"/>
                  </a:cubicBezTo>
                  <a:cubicBezTo>
                    <a:pt x="530316" y="213502"/>
                    <a:pt x="530316" y="212739"/>
                    <a:pt x="529561" y="210214"/>
                  </a:cubicBezTo>
                  <a:lnTo>
                    <a:pt x="496132" y="76071"/>
                  </a:lnTo>
                  <a:cubicBezTo>
                    <a:pt x="492591" y="62151"/>
                    <a:pt x="483215" y="58865"/>
                    <a:pt x="471570" y="58357"/>
                  </a:cubicBezTo>
                  <a:cubicBezTo>
                    <a:pt x="469543" y="58357"/>
                    <a:pt x="466755" y="58102"/>
                    <a:pt x="466755" y="53554"/>
                  </a:cubicBezTo>
                  <a:cubicBezTo>
                    <a:pt x="466755" y="51274"/>
                    <a:pt x="468280" y="50513"/>
                    <a:pt x="470052" y="50513"/>
                  </a:cubicBezTo>
                  <a:cubicBezTo>
                    <a:pt x="477648" y="50513"/>
                    <a:pt x="486258" y="51274"/>
                    <a:pt x="494106" y="51274"/>
                  </a:cubicBezTo>
                  <a:cubicBezTo>
                    <a:pt x="502210" y="51274"/>
                    <a:pt x="511075" y="50513"/>
                    <a:pt x="518924" y="50513"/>
                  </a:cubicBezTo>
                  <a:cubicBezTo>
                    <a:pt x="520443" y="50513"/>
                    <a:pt x="523485" y="50513"/>
                    <a:pt x="523485" y="55069"/>
                  </a:cubicBezTo>
                  <a:cubicBezTo>
                    <a:pt x="523485" y="58102"/>
                    <a:pt x="521706" y="58357"/>
                    <a:pt x="518671" y="58357"/>
                  </a:cubicBezTo>
                  <a:cubicBezTo>
                    <a:pt x="504236" y="58865"/>
                    <a:pt x="503728" y="65447"/>
                    <a:pt x="503728" y="69243"/>
                  </a:cubicBezTo>
                  <a:cubicBezTo>
                    <a:pt x="503728" y="69997"/>
                    <a:pt x="503728" y="71521"/>
                    <a:pt x="504744" y="75570"/>
                  </a:cubicBezTo>
                  <a:lnTo>
                    <a:pt x="537411" y="205911"/>
                  </a:lnTo>
                  <a:lnTo>
                    <a:pt x="591851" y="54816"/>
                  </a:lnTo>
                  <a:cubicBezTo>
                    <a:pt x="593114" y="51020"/>
                    <a:pt x="593368" y="50513"/>
                    <a:pt x="596920" y="50513"/>
                  </a:cubicBezTo>
                  <a:cubicBezTo>
                    <a:pt x="599701" y="50513"/>
                    <a:pt x="600717" y="50766"/>
                    <a:pt x="601981" y="55578"/>
                  </a:cubicBezTo>
                  <a:lnTo>
                    <a:pt x="637436" y="198320"/>
                  </a:lnTo>
                  <a:cubicBezTo>
                    <a:pt x="641489" y="214518"/>
                    <a:pt x="655669" y="215273"/>
                    <a:pt x="663008" y="215527"/>
                  </a:cubicBezTo>
                  <a:cubicBezTo>
                    <a:pt x="663770" y="215527"/>
                    <a:pt x="666805" y="215780"/>
                    <a:pt x="666805" y="220083"/>
                  </a:cubicBezTo>
                  <a:close/>
                  <a:moveTo>
                    <a:pt x="768124" y="120875"/>
                  </a:moveTo>
                  <a:cubicBezTo>
                    <a:pt x="768124" y="144917"/>
                    <a:pt x="753182" y="162377"/>
                    <a:pt x="731152" y="162377"/>
                  </a:cubicBezTo>
                  <a:cubicBezTo>
                    <a:pt x="699749" y="162377"/>
                    <a:pt x="667082" y="126441"/>
                    <a:pt x="667082" y="89490"/>
                  </a:cubicBezTo>
                  <a:cubicBezTo>
                    <a:pt x="667082" y="63423"/>
                    <a:pt x="683042" y="47725"/>
                    <a:pt x="704055" y="47725"/>
                  </a:cubicBezTo>
                  <a:cubicBezTo>
                    <a:pt x="735459" y="47725"/>
                    <a:pt x="768124" y="83670"/>
                    <a:pt x="768124" y="120875"/>
                  </a:cubicBezTo>
                  <a:close/>
                  <a:moveTo>
                    <a:pt x="750401" y="130744"/>
                  </a:moveTo>
                  <a:cubicBezTo>
                    <a:pt x="750401" y="119860"/>
                    <a:pt x="744823" y="93793"/>
                    <a:pt x="736722" y="78603"/>
                  </a:cubicBezTo>
                  <a:cubicBezTo>
                    <a:pt x="729383" y="64685"/>
                    <a:pt x="716463" y="53300"/>
                    <a:pt x="704055" y="53300"/>
                  </a:cubicBezTo>
                  <a:cubicBezTo>
                    <a:pt x="694182" y="53300"/>
                    <a:pt x="684814" y="61143"/>
                    <a:pt x="684814" y="79366"/>
                  </a:cubicBezTo>
                  <a:cubicBezTo>
                    <a:pt x="684814" y="92022"/>
                    <a:pt x="691393" y="120114"/>
                    <a:pt x="699495" y="133778"/>
                  </a:cubicBezTo>
                  <a:cubicBezTo>
                    <a:pt x="708871" y="149220"/>
                    <a:pt x="721024" y="156811"/>
                    <a:pt x="730898" y="156811"/>
                  </a:cubicBezTo>
                  <a:cubicBezTo>
                    <a:pt x="743308" y="156811"/>
                    <a:pt x="750401" y="145672"/>
                    <a:pt x="750401" y="130744"/>
                  </a:cubicBezTo>
                  <a:close/>
                  <a:moveTo>
                    <a:pt x="892473" y="146433"/>
                  </a:moveTo>
                  <a:cubicBezTo>
                    <a:pt x="892473" y="159598"/>
                    <a:pt x="876013" y="162377"/>
                    <a:pt x="867654" y="162377"/>
                  </a:cubicBezTo>
                  <a:cubicBezTo>
                    <a:pt x="850187" y="162377"/>
                    <a:pt x="841073" y="149721"/>
                    <a:pt x="837014" y="144155"/>
                  </a:cubicBezTo>
                  <a:cubicBezTo>
                    <a:pt x="834235" y="157574"/>
                    <a:pt x="824360" y="162377"/>
                    <a:pt x="816003" y="162377"/>
                  </a:cubicBezTo>
                  <a:cubicBezTo>
                    <a:pt x="806882" y="162377"/>
                    <a:pt x="801823" y="156557"/>
                    <a:pt x="797771" y="148967"/>
                  </a:cubicBezTo>
                  <a:cubicBezTo>
                    <a:pt x="792956" y="138844"/>
                    <a:pt x="789667" y="123400"/>
                    <a:pt x="789667" y="123400"/>
                  </a:cubicBezTo>
                  <a:cubicBezTo>
                    <a:pt x="789667" y="120875"/>
                    <a:pt x="792193" y="120875"/>
                    <a:pt x="793465" y="120875"/>
                  </a:cubicBezTo>
                  <a:cubicBezTo>
                    <a:pt x="796754" y="120875"/>
                    <a:pt x="797008" y="121122"/>
                    <a:pt x="798272" y="126695"/>
                  </a:cubicBezTo>
                  <a:cubicBezTo>
                    <a:pt x="802830" y="144410"/>
                    <a:pt x="807645" y="156811"/>
                    <a:pt x="815495" y="156811"/>
                  </a:cubicBezTo>
                  <a:cubicBezTo>
                    <a:pt x="822079" y="156811"/>
                    <a:pt x="822079" y="149467"/>
                    <a:pt x="822079" y="146688"/>
                  </a:cubicBezTo>
                  <a:cubicBezTo>
                    <a:pt x="822079" y="142639"/>
                    <a:pt x="821316" y="137827"/>
                    <a:pt x="820307" y="133778"/>
                  </a:cubicBezTo>
                  <a:lnTo>
                    <a:pt x="801315" y="57848"/>
                  </a:lnTo>
                  <a:cubicBezTo>
                    <a:pt x="800806" y="56333"/>
                    <a:pt x="800552" y="55069"/>
                    <a:pt x="800552" y="54308"/>
                  </a:cubicBezTo>
                  <a:cubicBezTo>
                    <a:pt x="800552" y="51529"/>
                    <a:pt x="802576" y="47725"/>
                    <a:pt x="807645" y="47725"/>
                  </a:cubicBezTo>
                  <a:cubicBezTo>
                    <a:pt x="815241" y="47725"/>
                    <a:pt x="817013" y="55069"/>
                    <a:pt x="817521" y="57094"/>
                  </a:cubicBezTo>
                  <a:lnTo>
                    <a:pt x="833981" y="123400"/>
                  </a:lnTo>
                  <a:cubicBezTo>
                    <a:pt x="834235" y="124163"/>
                    <a:pt x="845627" y="156811"/>
                    <a:pt x="867410" y="156811"/>
                  </a:cubicBezTo>
                  <a:cubicBezTo>
                    <a:pt x="868671" y="156811"/>
                    <a:pt x="875766" y="156811"/>
                    <a:pt x="880828" y="153271"/>
                  </a:cubicBezTo>
                  <a:cubicBezTo>
                    <a:pt x="871961" y="150484"/>
                    <a:pt x="871205" y="142384"/>
                    <a:pt x="871205" y="141122"/>
                  </a:cubicBezTo>
                  <a:cubicBezTo>
                    <a:pt x="871205" y="137827"/>
                    <a:pt x="873486" y="133024"/>
                    <a:pt x="880065" y="133024"/>
                  </a:cubicBezTo>
                  <a:cubicBezTo>
                    <a:pt x="884623" y="133024"/>
                    <a:pt x="892473" y="136564"/>
                    <a:pt x="892473" y="146433"/>
                  </a:cubicBezTo>
                  <a:close/>
                  <a:moveTo>
                    <a:pt x="1088743" y="86703"/>
                  </a:moveTo>
                  <a:cubicBezTo>
                    <a:pt x="1088743" y="89235"/>
                    <a:pt x="1086717" y="89235"/>
                    <a:pt x="1084938" y="89235"/>
                  </a:cubicBezTo>
                  <a:cubicBezTo>
                    <a:pt x="1081648" y="89235"/>
                    <a:pt x="1081648" y="88727"/>
                    <a:pt x="1080632" y="84932"/>
                  </a:cubicBezTo>
                  <a:cubicBezTo>
                    <a:pt x="1078608" y="78096"/>
                    <a:pt x="1071774" y="53300"/>
                    <a:pt x="1057086" y="53300"/>
                  </a:cubicBezTo>
                  <a:cubicBezTo>
                    <a:pt x="1051771" y="53300"/>
                    <a:pt x="1051517" y="57094"/>
                    <a:pt x="1051517" y="60636"/>
                  </a:cubicBezTo>
                  <a:cubicBezTo>
                    <a:pt x="1051517" y="66963"/>
                    <a:pt x="1054051" y="73546"/>
                    <a:pt x="1056077" y="79621"/>
                  </a:cubicBezTo>
                  <a:cubicBezTo>
                    <a:pt x="1061138" y="93030"/>
                    <a:pt x="1071521" y="121376"/>
                    <a:pt x="1071521" y="136057"/>
                  </a:cubicBezTo>
                  <a:cubicBezTo>
                    <a:pt x="1071521" y="157320"/>
                    <a:pt x="1056832" y="162377"/>
                    <a:pt x="1044933" y="162377"/>
                  </a:cubicBezTo>
                  <a:cubicBezTo>
                    <a:pt x="1027209" y="162377"/>
                    <a:pt x="1014544" y="151245"/>
                    <a:pt x="1006950" y="140106"/>
                  </a:cubicBezTo>
                  <a:cubicBezTo>
                    <a:pt x="1004924" y="157574"/>
                    <a:pt x="991753" y="162377"/>
                    <a:pt x="980362" y="162377"/>
                  </a:cubicBezTo>
                  <a:cubicBezTo>
                    <a:pt x="965163" y="162377"/>
                    <a:pt x="952755" y="154024"/>
                    <a:pt x="944144" y="142384"/>
                  </a:cubicBezTo>
                  <a:cubicBezTo>
                    <a:pt x="942372" y="154786"/>
                    <a:pt x="933760" y="162377"/>
                    <a:pt x="922877" y="162377"/>
                  </a:cubicBezTo>
                  <a:cubicBezTo>
                    <a:pt x="913759" y="162377"/>
                    <a:pt x="908697" y="156557"/>
                    <a:pt x="904644" y="148967"/>
                  </a:cubicBezTo>
                  <a:cubicBezTo>
                    <a:pt x="899830" y="138844"/>
                    <a:pt x="896543" y="123400"/>
                    <a:pt x="896543" y="123400"/>
                  </a:cubicBezTo>
                  <a:cubicBezTo>
                    <a:pt x="896543" y="120875"/>
                    <a:pt x="899070" y="120875"/>
                    <a:pt x="900339" y="120875"/>
                  </a:cubicBezTo>
                  <a:cubicBezTo>
                    <a:pt x="903628" y="120875"/>
                    <a:pt x="903882" y="121122"/>
                    <a:pt x="905146" y="126695"/>
                  </a:cubicBezTo>
                  <a:cubicBezTo>
                    <a:pt x="909707" y="144410"/>
                    <a:pt x="914521" y="156811"/>
                    <a:pt x="922368" y="156811"/>
                  </a:cubicBezTo>
                  <a:cubicBezTo>
                    <a:pt x="928955" y="156811"/>
                    <a:pt x="928955" y="149467"/>
                    <a:pt x="928955" y="146688"/>
                  </a:cubicBezTo>
                  <a:cubicBezTo>
                    <a:pt x="928955" y="142639"/>
                    <a:pt x="928192" y="137827"/>
                    <a:pt x="927184" y="133778"/>
                  </a:cubicBezTo>
                  <a:lnTo>
                    <a:pt x="908188" y="57848"/>
                  </a:lnTo>
                  <a:cubicBezTo>
                    <a:pt x="907680" y="56333"/>
                    <a:pt x="907426" y="55069"/>
                    <a:pt x="907426" y="54308"/>
                  </a:cubicBezTo>
                  <a:cubicBezTo>
                    <a:pt x="907426" y="51529"/>
                    <a:pt x="909452" y="47725"/>
                    <a:pt x="914521" y="47725"/>
                  </a:cubicBezTo>
                  <a:cubicBezTo>
                    <a:pt x="917554" y="47725"/>
                    <a:pt x="921860" y="49496"/>
                    <a:pt x="923632" y="54308"/>
                  </a:cubicBezTo>
                  <a:lnTo>
                    <a:pt x="933760" y="94801"/>
                  </a:lnTo>
                  <a:cubicBezTo>
                    <a:pt x="935031" y="100374"/>
                    <a:pt x="936548" y="105686"/>
                    <a:pt x="937812" y="111253"/>
                  </a:cubicBezTo>
                  <a:cubicBezTo>
                    <a:pt x="941109" y="123654"/>
                    <a:pt x="941109" y="124163"/>
                    <a:pt x="944144" y="129474"/>
                  </a:cubicBezTo>
                  <a:cubicBezTo>
                    <a:pt x="951491" y="142130"/>
                    <a:pt x="962377" y="156811"/>
                    <a:pt x="979854" y="156811"/>
                  </a:cubicBezTo>
                  <a:cubicBezTo>
                    <a:pt x="991500" y="156811"/>
                    <a:pt x="991500" y="143901"/>
                    <a:pt x="991500" y="140106"/>
                  </a:cubicBezTo>
                  <a:cubicBezTo>
                    <a:pt x="991500" y="133269"/>
                    <a:pt x="989728" y="125932"/>
                    <a:pt x="989219" y="123654"/>
                  </a:cubicBezTo>
                  <a:lnTo>
                    <a:pt x="972759" y="57848"/>
                  </a:lnTo>
                  <a:cubicBezTo>
                    <a:pt x="972258" y="56333"/>
                    <a:pt x="972004" y="55069"/>
                    <a:pt x="972004" y="54308"/>
                  </a:cubicBezTo>
                  <a:cubicBezTo>
                    <a:pt x="972004" y="51529"/>
                    <a:pt x="974029" y="47725"/>
                    <a:pt x="979092" y="47725"/>
                  </a:cubicBezTo>
                  <a:cubicBezTo>
                    <a:pt x="982132" y="47725"/>
                    <a:pt x="986438" y="49496"/>
                    <a:pt x="988209" y="54308"/>
                  </a:cubicBezTo>
                  <a:lnTo>
                    <a:pt x="998337" y="94801"/>
                  </a:lnTo>
                  <a:cubicBezTo>
                    <a:pt x="999601" y="100374"/>
                    <a:pt x="1001119" y="105686"/>
                    <a:pt x="1002389" y="111253"/>
                  </a:cubicBezTo>
                  <a:cubicBezTo>
                    <a:pt x="1005680" y="123654"/>
                    <a:pt x="1005680" y="124163"/>
                    <a:pt x="1008722" y="129474"/>
                  </a:cubicBezTo>
                  <a:cubicBezTo>
                    <a:pt x="1016061" y="142130"/>
                    <a:pt x="1026954" y="156811"/>
                    <a:pt x="1044424" y="156811"/>
                  </a:cubicBezTo>
                  <a:cubicBezTo>
                    <a:pt x="1056077" y="156811"/>
                    <a:pt x="1056077" y="143901"/>
                    <a:pt x="1056077" y="140106"/>
                  </a:cubicBezTo>
                  <a:cubicBezTo>
                    <a:pt x="1056077" y="124417"/>
                    <a:pt x="1044933" y="94300"/>
                    <a:pt x="1041389" y="84169"/>
                  </a:cubicBezTo>
                  <a:cubicBezTo>
                    <a:pt x="1038092" y="75570"/>
                    <a:pt x="1037337" y="73292"/>
                    <a:pt x="1037337" y="67971"/>
                  </a:cubicBezTo>
                  <a:cubicBezTo>
                    <a:pt x="1037337" y="56840"/>
                    <a:pt x="1044424" y="47725"/>
                    <a:pt x="1056578" y="47725"/>
                  </a:cubicBezTo>
                  <a:cubicBezTo>
                    <a:pt x="1080133" y="47725"/>
                    <a:pt x="1088743" y="85439"/>
                    <a:pt x="1088743" y="86703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590" name="任意多边形: 形状 1589">
              <a:extLst>
                <a:ext uri="{FF2B5EF4-FFF2-40B4-BE49-F238E27FC236}">
                  <a16:creationId xmlns:a16="http://schemas.microsoft.com/office/drawing/2014/main" id="{903D5E97-AB0F-7295-BE54-521788921AC2}"/>
                </a:ext>
              </a:extLst>
            </p:cNvPr>
            <p:cNvSpPr/>
            <p:nvPr>
              <p:custDataLst>
                <p:tags r:id="rId18"/>
              </p:custDataLst>
            </p:nvPr>
          </p:nvSpPr>
          <p:spPr>
            <a:xfrm flipV="1">
              <a:off x="8472390" y="-12392263"/>
              <a:ext cx="58747" cy="253090"/>
            </a:xfrm>
            <a:custGeom>
              <a:avLst/>
              <a:gdLst>
                <a:gd name="connsiteX0" fmla="*/ 58747 w 58747"/>
                <a:gd name="connsiteY0" fmla="*/ 1159 h 253090"/>
                <a:gd name="connsiteX1" fmla="*/ 54442 w 58747"/>
                <a:gd name="connsiteY1" fmla="*/ 6724 h 253090"/>
                <a:gd name="connsiteX2" fmla="*/ 14689 w 58747"/>
                <a:gd name="connsiteY2" fmla="*/ 125171 h 253090"/>
                <a:gd name="connsiteX3" fmla="*/ 55459 w 58747"/>
                <a:gd name="connsiteY3" fmla="*/ 244880 h 253090"/>
                <a:gd name="connsiteX4" fmla="*/ 58747 w 58747"/>
                <a:gd name="connsiteY4" fmla="*/ 249183 h 253090"/>
                <a:gd name="connsiteX5" fmla="*/ 56213 w 58747"/>
                <a:gd name="connsiteY5" fmla="*/ 251715 h 253090"/>
                <a:gd name="connsiteX6" fmla="*/ 15952 w 58747"/>
                <a:gd name="connsiteY6" fmla="*/ 202363 h 253090"/>
                <a:gd name="connsiteX7" fmla="*/ 0 w 58747"/>
                <a:gd name="connsiteY7" fmla="*/ 125171 h 253090"/>
                <a:gd name="connsiteX8" fmla="*/ 16715 w 58747"/>
                <a:gd name="connsiteY8" fmla="*/ 46208 h 253090"/>
                <a:gd name="connsiteX9" fmla="*/ 56213 w 58747"/>
                <a:gd name="connsiteY9" fmla="*/ -1375 h 253090"/>
                <a:gd name="connsiteX10" fmla="*/ 58747 w 58747"/>
                <a:gd name="connsiteY10" fmla="*/ 1159 h 253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8747" h="253090">
                  <a:moveTo>
                    <a:pt x="58747" y="1159"/>
                  </a:moveTo>
                  <a:cubicBezTo>
                    <a:pt x="58747" y="1912"/>
                    <a:pt x="58747" y="2421"/>
                    <a:pt x="54442" y="6724"/>
                  </a:cubicBezTo>
                  <a:cubicBezTo>
                    <a:pt x="22792" y="38611"/>
                    <a:pt x="14689" y="86448"/>
                    <a:pt x="14689" y="125171"/>
                  </a:cubicBezTo>
                  <a:cubicBezTo>
                    <a:pt x="14689" y="169204"/>
                    <a:pt x="24310" y="213247"/>
                    <a:pt x="55459" y="244880"/>
                  </a:cubicBezTo>
                  <a:cubicBezTo>
                    <a:pt x="58747" y="247921"/>
                    <a:pt x="58747" y="248429"/>
                    <a:pt x="58747" y="249183"/>
                  </a:cubicBezTo>
                  <a:cubicBezTo>
                    <a:pt x="58747" y="250954"/>
                    <a:pt x="57730" y="251715"/>
                    <a:pt x="56213" y="251715"/>
                  </a:cubicBezTo>
                  <a:cubicBezTo>
                    <a:pt x="53679" y="251715"/>
                    <a:pt x="30895" y="234502"/>
                    <a:pt x="15952" y="202363"/>
                  </a:cubicBezTo>
                  <a:cubicBezTo>
                    <a:pt x="3035" y="174525"/>
                    <a:pt x="0" y="146433"/>
                    <a:pt x="0" y="125171"/>
                  </a:cubicBezTo>
                  <a:cubicBezTo>
                    <a:pt x="0" y="105433"/>
                    <a:pt x="2780" y="74808"/>
                    <a:pt x="16715" y="46208"/>
                  </a:cubicBezTo>
                  <a:cubicBezTo>
                    <a:pt x="31904" y="15077"/>
                    <a:pt x="53679" y="-1375"/>
                    <a:pt x="56213" y="-1375"/>
                  </a:cubicBezTo>
                  <a:cubicBezTo>
                    <a:pt x="57730" y="-1375"/>
                    <a:pt x="58747" y="-612"/>
                    <a:pt x="58747" y="1159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591" name="任意多边形: 形状 1590">
              <a:extLst>
                <a:ext uri="{FF2B5EF4-FFF2-40B4-BE49-F238E27FC236}">
                  <a16:creationId xmlns:a16="http://schemas.microsoft.com/office/drawing/2014/main" id="{22B34FF3-C97B-0561-9253-FC87BD9F4D51}"/>
                </a:ext>
              </a:extLst>
            </p:cNvPr>
            <p:cNvSpPr/>
            <p:nvPr>
              <p:custDataLst>
                <p:tags r:id="rId19"/>
              </p:custDataLst>
            </p:nvPr>
          </p:nvSpPr>
          <p:spPr>
            <a:xfrm flipV="1">
              <a:off x="8557218" y="-12378091"/>
              <a:ext cx="144345" cy="175644"/>
            </a:xfrm>
            <a:custGeom>
              <a:avLst/>
              <a:gdLst>
                <a:gd name="connsiteX0" fmla="*/ 17477 w 144345"/>
                <a:gd name="connsiteY0" fmla="*/ 10515 h 175644"/>
                <a:gd name="connsiteX1" fmla="*/ 0 w 144345"/>
                <a:gd name="connsiteY1" fmla="*/ 10515 h 175644"/>
                <a:gd name="connsiteX2" fmla="*/ 0 w 144345"/>
                <a:gd name="connsiteY2" fmla="*/ -1377 h 175644"/>
                <a:gd name="connsiteX3" fmla="*/ 31912 w 144345"/>
                <a:gd name="connsiteY3" fmla="*/ -616 h 175644"/>
                <a:gd name="connsiteX4" fmla="*/ 63816 w 144345"/>
                <a:gd name="connsiteY4" fmla="*/ -1377 h 175644"/>
                <a:gd name="connsiteX5" fmla="*/ 63816 w 144345"/>
                <a:gd name="connsiteY5" fmla="*/ 10515 h 175644"/>
                <a:gd name="connsiteX6" fmla="*/ 46346 w 144345"/>
                <a:gd name="connsiteY6" fmla="*/ 10515 h 175644"/>
                <a:gd name="connsiteX7" fmla="*/ 46346 w 144345"/>
                <a:gd name="connsiteY7" fmla="*/ 63412 h 175644"/>
                <a:gd name="connsiteX8" fmla="*/ 84073 w 144345"/>
                <a:gd name="connsiteY8" fmla="*/ 103404 h 175644"/>
                <a:gd name="connsiteX9" fmla="*/ 97999 w 144345"/>
                <a:gd name="connsiteY9" fmla="*/ 78854 h 175644"/>
                <a:gd name="connsiteX10" fmla="*/ 97999 w 144345"/>
                <a:gd name="connsiteY10" fmla="*/ 10515 h 175644"/>
                <a:gd name="connsiteX11" fmla="*/ 80530 w 144345"/>
                <a:gd name="connsiteY11" fmla="*/ 10515 h 175644"/>
                <a:gd name="connsiteX12" fmla="*/ 80530 w 144345"/>
                <a:gd name="connsiteY12" fmla="*/ -1377 h 175644"/>
                <a:gd name="connsiteX13" fmla="*/ 112434 w 144345"/>
                <a:gd name="connsiteY13" fmla="*/ -616 h 175644"/>
                <a:gd name="connsiteX14" fmla="*/ 144346 w 144345"/>
                <a:gd name="connsiteY14" fmla="*/ -1377 h 175644"/>
                <a:gd name="connsiteX15" fmla="*/ 144346 w 144345"/>
                <a:gd name="connsiteY15" fmla="*/ 10515 h 175644"/>
                <a:gd name="connsiteX16" fmla="*/ 126868 w 144345"/>
                <a:gd name="connsiteY16" fmla="*/ 10515 h 175644"/>
                <a:gd name="connsiteX17" fmla="*/ 126868 w 144345"/>
                <a:gd name="connsiteY17" fmla="*/ 76067 h 175644"/>
                <a:gd name="connsiteX18" fmla="*/ 87871 w 144345"/>
                <a:gd name="connsiteY18" fmla="*/ 112512 h 175644"/>
                <a:gd name="connsiteX19" fmla="*/ 44821 w 144345"/>
                <a:gd name="connsiteY19" fmla="*/ 87707 h 175644"/>
                <a:gd name="connsiteX20" fmla="*/ 44821 w 144345"/>
                <a:gd name="connsiteY20" fmla="*/ 174267 h 175644"/>
                <a:gd name="connsiteX21" fmla="*/ 0 w 144345"/>
                <a:gd name="connsiteY21" fmla="*/ 172243 h 175644"/>
                <a:gd name="connsiteX22" fmla="*/ 0 w 144345"/>
                <a:gd name="connsiteY22" fmla="*/ 160349 h 175644"/>
                <a:gd name="connsiteX23" fmla="*/ 17477 w 144345"/>
                <a:gd name="connsiteY23" fmla="*/ 150480 h 175644"/>
                <a:gd name="connsiteX24" fmla="*/ 17477 w 144345"/>
                <a:gd name="connsiteY24" fmla="*/ 10515 h 175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44345" h="175644">
                  <a:moveTo>
                    <a:pt x="17477" y="10515"/>
                  </a:moveTo>
                  <a:lnTo>
                    <a:pt x="0" y="10515"/>
                  </a:lnTo>
                  <a:lnTo>
                    <a:pt x="0" y="-1377"/>
                  </a:lnTo>
                  <a:cubicBezTo>
                    <a:pt x="7094" y="-1125"/>
                    <a:pt x="22283" y="-616"/>
                    <a:pt x="31912" y="-616"/>
                  </a:cubicBezTo>
                  <a:cubicBezTo>
                    <a:pt x="41786" y="-616"/>
                    <a:pt x="56729" y="-1125"/>
                    <a:pt x="63816" y="-1377"/>
                  </a:cubicBezTo>
                  <a:lnTo>
                    <a:pt x="63816" y="10515"/>
                  </a:lnTo>
                  <a:lnTo>
                    <a:pt x="46346" y="10515"/>
                  </a:lnTo>
                  <a:lnTo>
                    <a:pt x="46346" y="63412"/>
                  </a:lnTo>
                  <a:cubicBezTo>
                    <a:pt x="46346" y="91003"/>
                    <a:pt x="68121" y="103404"/>
                    <a:pt x="84073" y="103404"/>
                  </a:cubicBezTo>
                  <a:cubicBezTo>
                    <a:pt x="92684" y="103404"/>
                    <a:pt x="97999" y="98085"/>
                    <a:pt x="97999" y="78854"/>
                  </a:cubicBezTo>
                  <a:lnTo>
                    <a:pt x="97999" y="10515"/>
                  </a:lnTo>
                  <a:lnTo>
                    <a:pt x="80530" y="10515"/>
                  </a:lnTo>
                  <a:lnTo>
                    <a:pt x="80530" y="-1377"/>
                  </a:lnTo>
                  <a:cubicBezTo>
                    <a:pt x="87616" y="-1125"/>
                    <a:pt x="102813" y="-616"/>
                    <a:pt x="112434" y="-616"/>
                  </a:cubicBezTo>
                  <a:cubicBezTo>
                    <a:pt x="122308" y="-616"/>
                    <a:pt x="137251" y="-1125"/>
                    <a:pt x="144346" y="-1377"/>
                  </a:cubicBezTo>
                  <a:lnTo>
                    <a:pt x="144346" y="10515"/>
                  </a:lnTo>
                  <a:lnTo>
                    <a:pt x="126868" y="10515"/>
                  </a:lnTo>
                  <a:lnTo>
                    <a:pt x="126868" y="76067"/>
                  </a:lnTo>
                  <a:cubicBezTo>
                    <a:pt x="126868" y="102643"/>
                    <a:pt x="113197" y="112512"/>
                    <a:pt x="87871" y="112512"/>
                  </a:cubicBezTo>
                  <a:cubicBezTo>
                    <a:pt x="63561" y="112512"/>
                    <a:pt x="50652" y="97831"/>
                    <a:pt x="44821" y="87707"/>
                  </a:cubicBezTo>
                  <a:lnTo>
                    <a:pt x="44821" y="174267"/>
                  </a:lnTo>
                  <a:lnTo>
                    <a:pt x="0" y="172243"/>
                  </a:lnTo>
                  <a:lnTo>
                    <a:pt x="0" y="160349"/>
                  </a:lnTo>
                  <a:cubicBezTo>
                    <a:pt x="15705" y="160349"/>
                    <a:pt x="17477" y="160349"/>
                    <a:pt x="17477" y="150480"/>
                  </a:cubicBezTo>
                  <a:lnTo>
                    <a:pt x="17477" y="10515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592" name="任意多边形: 形状 1591">
              <a:extLst>
                <a:ext uri="{FF2B5EF4-FFF2-40B4-BE49-F238E27FC236}">
                  <a16:creationId xmlns:a16="http://schemas.microsoft.com/office/drawing/2014/main" id="{1B1F4621-2739-9689-425A-C157214A9E31}"/>
                </a:ext>
              </a:extLst>
            </p:cNvPr>
            <p:cNvSpPr/>
            <p:nvPr>
              <p:custDataLst>
                <p:tags r:id="rId20"/>
              </p:custDataLst>
            </p:nvPr>
          </p:nvSpPr>
          <p:spPr>
            <a:xfrm flipV="1">
              <a:off x="8718452" y="-12436185"/>
              <a:ext cx="278340" cy="124758"/>
            </a:xfrm>
            <a:custGeom>
              <a:avLst/>
              <a:gdLst>
                <a:gd name="connsiteX0" fmla="*/ 90428 w 278340"/>
                <a:gd name="connsiteY0" fmla="*/ 118055 h 124758"/>
                <a:gd name="connsiteX1" fmla="*/ 91135 w 278340"/>
                <a:gd name="connsiteY1" fmla="*/ 120898 h 124758"/>
                <a:gd name="connsiteX2" fmla="*/ 88299 w 278340"/>
                <a:gd name="connsiteY2" fmla="*/ 123374 h 124758"/>
                <a:gd name="connsiteX3" fmla="*/ 65603 w 278340"/>
                <a:gd name="connsiteY3" fmla="*/ 121605 h 124758"/>
                <a:gd name="connsiteX4" fmla="*/ 61702 w 278340"/>
                <a:gd name="connsiteY4" fmla="*/ 117531 h 124758"/>
                <a:gd name="connsiteX5" fmla="*/ 66310 w 278340"/>
                <a:gd name="connsiteY5" fmla="*/ 115045 h 124758"/>
                <a:gd name="connsiteX6" fmla="*/ 74826 w 278340"/>
                <a:gd name="connsiteY6" fmla="*/ 112386 h 124758"/>
                <a:gd name="connsiteX7" fmla="*/ 74111 w 278340"/>
                <a:gd name="connsiteY7" fmla="*/ 108487 h 124758"/>
                <a:gd name="connsiteX8" fmla="*/ 64006 w 278340"/>
                <a:gd name="connsiteY8" fmla="*/ 68082 h 124758"/>
                <a:gd name="connsiteX9" fmla="*/ 45743 w 278340"/>
                <a:gd name="connsiteY9" fmla="*/ 78539 h 124758"/>
                <a:gd name="connsiteX10" fmla="*/ 0 w 278340"/>
                <a:gd name="connsiteY10" fmla="*/ 28032 h 124758"/>
                <a:gd name="connsiteX11" fmla="*/ 26772 w 278340"/>
                <a:gd name="connsiteY11" fmla="*/ -1384 h 124758"/>
                <a:gd name="connsiteX12" fmla="*/ 51947 w 278340"/>
                <a:gd name="connsiteY12" fmla="*/ 11017 h 124758"/>
                <a:gd name="connsiteX13" fmla="*/ 70210 w 278340"/>
                <a:gd name="connsiteY13" fmla="*/ -1384 h 124758"/>
                <a:gd name="connsiteX14" fmla="*/ 84224 w 278340"/>
                <a:gd name="connsiteY14" fmla="*/ 8009 h 124758"/>
                <a:gd name="connsiteX15" fmla="*/ 90428 w 278340"/>
                <a:gd name="connsiteY15" fmla="*/ 25731 h 124758"/>
                <a:gd name="connsiteX16" fmla="*/ 87592 w 278340"/>
                <a:gd name="connsiteY16" fmla="*/ 28032 h 124758"/>
                <a:gd name="connsiteX17" fmla="*/ 83691 w 278340"/>
                <a:gd name="connsiteY17" fmla="*/ 22538 h 124758"/>
                <a:gd name="connsiteX18" fmla="*/ 70743 w 278340"/>
                <a:gd name="connsiteY18" fmla="*/ 3579 h 124758"/>
                <a:gd name="connsiteX19" fmla="*/ 64896 w 278340"/>
                <a:gd name="connsiteY19" fmla="*/ 12257 h 124758"/>
                <a:gd name="connsiteX20" fmla="*/ 65778 w 278340"/>
                <a:gd name="connsiteY20" fmla="*/ 19530 h 124758"/>
                <a:gd name="connsiteX21" fmla="*/ 90428 w 278340"/>
                <a:gd name="connsiteY21" fmla="*/ 118055 h 124758"/>
                <a:gd name="connsiteX22" fmla="*/ 52662 w 278340"/>
                <a:gd name="connsiteY22" fmla="*/ 22538 h 124758"/>
                <a:gd name="connsiteX23" fmla="*/ 43614 w 278340"/>
                <a:gd name="connsiteY23" fmla="*/ 10669 h 124758"/>
                <a:gd name="connsiteX24" fmla="*/ 27304 w 278340"/>
                <a:gd name="connsiteY24" fmla="*/ 3579 h 124758"/>
                <a:gd name="connsiteX25" fmla="*/ 14355 w 278340"/>
                <a:gd name="connsiteY25" fmla="*/ 20769 h 124758"/>
                <a:gd name="connsiteX26" fmla="*/ 23578 w 278340"/>
                <a:gd name="connsiteY26" fmla="*/ 56743 h 124758"/>
                <a:gd name="connsiteX27" fmla="*/ 45743 w 278340"/>
                <a:gd name="connsiteY27" fmla="*/ 73576 h 124758"/>
                <a:gd name="connsiteX28" fmla="*/ 61528 w 278340"/>
                <a:gd name="connsiteY28" fmla="*/ 58157 h 124758"/>
                <a:gd name="connsiteX29" fmla="*/ 60995 w 278340"/>
                <a:gd name="connsiteY29" fmla="*/ 55679 h 124758"/>
                <a:gd name="connsiteX30" fmla="*/ 52662 w 278340"/>
                <a:gd name="connsiteY30" fmla="*/ 22538 h 124758"/>
                <a:gd name="connsiteX31" fmla="*/ 134207 w 278340"/>
                <a:gd name="connsiteY31" fmla="*/ 40792 h 124758"/>
                <a:gd name="connsiteX32" fmla="*/ 162750 w 278340"/>
                <a:gd name="connsiteY32" fmla="*/ 44515 h 124758"/>
                <a:gd name="connsiteX33" fmla="*/ 178353 w 278340"/>
                <a:gd name="connsiteY33" fmla="*/ 62944 h 124758"/>
                <a:gd name="connsiteX34" fmla="*/ 156371 w 278340"/>
                <a:gd name="connsiteY34" fmla="*/ 78539 h 124758"/>
                <a:gd name="connsiteX35" fmla="*/ 106363 w 278340"/>
                <a:gd name="connsiteY35" fmla="*/ 31931 h 124758"/>
                <a:gd name="connsiteX36" fmla="*/ 138282 w 278340"/>
                <a:gd name="connsiteY36" fmla="*/ -1384 h 124758"/>
                <a:gd name="connsiteX37" fmla="*/ 182253 w 278340"/>
                <a:gd name="connsiteY37" fmla="*/ 18639 h 124758"/>
                <a:gd name="connsiteX38" fmla="*/ 179242 w 278340"/>
                <a:gd name="connsiteY38" fmla="*/ 21649 h 124758"/>
                <a:gd name="connsiteX39" fmla="*/ 176406 w 278340"/>
                <a:gd name="connsiteY39" fmla="*/ 19878 h 124758"/>
                <a:gd name="connsiteX40" fmla="*/ 138640 w 278340"/>
                <a:gd name="connsiteY40" fmla="*/ 3579 h 124758"/>
                <a:gd name="connsiteX41" fmla="*/ 120908 w 278340"/>
                <a:gd name="connsiteY41" fmla="*/ 25016 h 124758"/>
                <a:gd name="connsiteX42" fmla="*/ 123038 w 278340"/>
                <a:gd name="connsiteY42" fmla="*/ 40792 h 124758"/>
                <a:gd name="connsiteX43" fmla="*/ 134207 w 278340"/>
                <a:gd name="connsiteY43" fmla="*/ 40792 h 124758"/>
                <a:gd name="connsiteX44" fmla="*/ 124451 w 278340"/>
                <a:gd name="connsiteY44" fmla="*/ 45754 h 124758"/>
                <a:gd name="connsiteX45" fmla="*/ 156371 w 278340"/>
                <a:gd name="connsiteY45" fmla="*/ 73576 h 124758"/>
                <a:gd name="connsiteX46" fmla="*/ 170734 w 278340"/>
                <a:gd name="connsiteY46" fmla="*/ 62944 h 124758"/>
                <a:gd name="connsiteX47" fmla="*/ 133142 w 278340"/>
                <a:gd name="connsiteY47" fmla="*/ 45754 h 124758"/>
                <a:gd name="connsiteX48" fmla="*/ 124451 w 278340"/>
                <a:gd name="connsiteY48" fmla="*/ 45754 h 124758"/>
                <a:gd name="connsiteX49" fmla="*/ 268236 w 278340"/>
                <a:gd name="connsiteY49" fmla="*/ 68264 h 124758"/>
                <a:gd name="connsiteX50" fmla="*/ 259193 w 278340"/>
                <a:gd name="connsiteY50" fmla="*/ 58339 h 124758"/>
                <a:gd name="connsiteX51" fmla="*/ 266105 w 278340"/>
                <a:gd name="connsiteY51" fmla="*/ 51781 h 124758"/>
                <a:gd name="connsiteX52" fmla="*/ 276218 w 278340"/>
                <a:gd name="connsiteY52" fmla="*/ 63120 h 124758"/>
                <a:gd name="connsiteX53" fmla="*/ 252807 w 278340"/>
                <a:gd name="connsiteY53" fmla="*/ 78539 h 124758"/>
                <a:gd name="connsiteX54" fmla="*/ 201568 w 278340"/>
                <a:gd name="connsiteY54" fmla="*/ 29447 h 124758"/>
                <a:gd name="connsiteX55" fmla="*/ 234368 w 278340"/>
                <a:gd name="connsiteY55" fmla="*/ -1384 h 124758"/>
                <a:gd name="connsiteX56" fmla="*/ 278340 w 278340"/>
                <a:gd name="connsiteY56" fmla="*/ 18639 h 124758"/>
                <a:gd name="connsiteX57" fmla="*/ 275328 w 278340"/>
                <a:gd name="connsiteY57" fmla="*/ 21649 h 124758"/>
                <a:gd name="connsiteX58" fmla="*/ 272494 w 278340"/>
                <a:gd name="connsiteY58" fmla="*/ 19878 h 124758"/>
                <a:gd name="connsiteX59" fmla="*/ 234726 w 278340"/>
                <a:gd name="connsiteY59" fmla="*/ 3579 h 124758"/>
                <a:gd name="connsiteX60" fmla="*/ 216280 w 278340"/>
                <a:gd name="connsiteY60" fmla="*/ 23245 h 124758"/>
                <a:gd name="connsiteX61" fmla="*/ 227990 w 278340"/>
                <a:gd name="connsiteY61" fmla="*/ 59936 h 124758"/>
                <a:gd name="connsiteX62" fmla="*/ 252807 w 278340"/>
                <a:gd name="connsiteY62" fmla="*/ 73576 h 124758"/>
                <a:gd name="connsiteX63" fmla="*/ 268236 w 278340"/>
                <a:gd name="connsiteY63" fmla="*/ 68264 h 124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278340" h="124758">
                  <a:moveTo>
                    <a:pt x="90428" y="118055"/>
                  </a:moveTo>
                  <a:cubicBezTo>
                    <a:pt x="90603" y="118412"/>
                    <a:pt x="91135" y="120715"/>
                    <a:pt x="91135" y="120898"/>
                  </a:cubicBezTo>
                  <a:cubicBezTo>
                    <a:pt x="91135" y="121778"/>
                    <a:pt x="90428" y="123374"/>
                    <a:pt x="88299" y="123374"/>
                  </a:cubicBezTo>
                  <a:cubicBezTo>
                    <a:pt x="84748" y="123374"/>
                    <a:pt x="70036" y="121961"/>
                    <a:pt x="65603" y="121605"/>
                  </a:cubicBezTo>
                  <a:cubicBezTo>
                    <a:pt x="64181" y="121430"/>
                    <a:pt x="61702" y="121247"/>
                    <a:pt x="61702" y="117531"/>
                  </a:cubicBezTo>
                  <a:cubicBezTo>
                    <a:pt x="61702" y="115045"/>
                    <a:pt x="64181" y="115045"/>
                    <a:pt x="66310" y="115045"/>
                  </a:cubicBezTo>
                  <a:cubicBezTo>
                    <a:pt x="74826" y="115045"/>
                    <a:pt x="74826" y="113808"/>
                    <a:pt x="74826" y="112386"/>
                  </a:cubicBezTo>
                  <a:cubicBezTo>
                    <a:pt x="74826" y="111146"/>
                    <a:pt x="74469" y="110083"/>
                    <a:pt x="74111" y="108487"/>
                  </a:cubicBezTo>
                  <a:lnTo>
                    <a:pt x="64006" y="68082"/>
                  </a:lnTo>
                  <a:cubicBezTo>
                    <a:pt x="60280" y="73933"/>
                    <a:pt x="54251" y="78539"/>
                    <a:pt x="45743" y="78539"/>
                  </a:cubicBezTo>
                  <a:cubicBezTo>
                    <a:pt x="23046" y="78539"/>
                    <a:pt x="0" y="53552"/>
                    <a:pt x="0" y="28032"/>
                  </a:cubicBezTo>
                  <a:cubicBezTo>
                    <a:pt x="0" y="10844"/>
                    <a:pt x="11519" y="-1384"/>
                    <a:pt x="26772" y="-1384"/>
                  </a:cubicBezTo>
                  <a:cubicBezTo>
                    <a:pt x="36345" y="-1384"/>
                    <a:pt x="44853" y="4110"/>
                    <a:pt x="51947" y="11017"/>
                  </a:cubicBezTo>
                  <a:cubicBezTo>
                    <a:pt x="55315" y="387"/>
                    <a:pt x="65603" y="-1384"/>
                    <a:pt x="70210" y="-1384"/>
                  </a:cubicBezTo>
                  <a:cubicBezTo>
                    <a:pt x="76598" y="-1384"/>
                    <a:pt x="81030" y="2515"/>
                    <a:pt x="84224" y="8009"/>
                  </a:cubicBezTo>
                  <a:cubicBezTo>
                    <a:pt x="88124" y="14916"/>
                    <a:pt x="90428" y="25016"/>
                    <a:pt x="90428" y="25731"/>
                  </a:cubicBezTo>
                  <a:cubicBezTo>
                    <a:pt x="90428" y="28032"/>
                    <a:pt x="88124" y="28032"/>
                    <a:pt x="87592" y="28032"/>
                  </a:cubicBezTo>
                  <a:cubicBezTo>
                    <a:pt x="85106" y="28032"/>
                    <a:pt x="84931" y="27327"/>
                    <a:pt x="83691" y="22538"/>
                  </a:cubicBezTo>
                  <a:cubicBezTo>
                    <a:pt x="81563" y="14035"/>
                    <a:pt x="78194" y="3579"/>
                    <a:pt x="70743" y="3579"/>
                  </a:cubicBezTo>
                  <a:cubicBezTo>
                    <a:pt x="66135" y="3579"/>
                    <a:pt x="64896" y="7477"/>
                    <a:pt x="64896" y="12257"/>
                  </a:cubicBezTo>
                  <a:cubicBezTo>
                    <a:pt x="64896" y="15631"/>
                    <a:pt x="65245" y="17219"/>
                    <a:pt x="65778" y="19530"/>
                  </a:cubicBezTo>
                  <a:lnTo>
                    <a:pt x="90428" y="118055"/>
                  </a:lnTo>
                  <a:close/>
                  <a:moveTo>
                    <a:pt x="52662" y="22538"/>
                  </a:moveTo>
                  <a:cubicBezTo>
                    <a:pt x="51414" y="17576"/>
                    <a:pt x="47514" y="14035"/>
                    <a:pt x="43614" y="10669"/>
                  </a:cubicBezTo>
                  <a:cubicBezTo>
                    <a:pt x="42016" y="9247"/>
                    <a:pt x="34930" y="3579"/>
                    <a:pt x="27304" y="3579"/>
                  </a:cubicBezTo>
                  <a:cubicBezTo>
                    <a:pt x="20742" y="3579"/>
                    <a:pt x="14355" y="8183"/>
                    <a:pt x="14355" y="20769"/>
                  </a:cubicBezTo>
                  <a:cubicBezTo>
                    <a:pt x="14355" y="30160"/>
                    <a:pt x="19503" y="49653"/>
                    <a:pt x="23578" y="56743"/>
                  </a:cubicBezTo>
                  <a:cubicBezTo>
                    <a:pt x="31737" y="70917"/>
                    <a:pt x="40777" y="73576"/>
                    <a:pt x="45743" y="73576"/>
                  </a:cubicBezTo>
                  <a:cubicBezTo>
                    <a:pt x="58151" y="73576"/>
                    <a:pt x="61528" y="60110"/>
                    <a:pt x="61528" y="58157"/>
                  </a:cubicBezTo>
                  <a:cubicBezTo>
                    <a:pt x="61528" y="57450"/>
                    <a:pt x="61170" y="56211"/>
                    <a:pt x="60995" y="55679"/>
                  </a:cubicBezTo>
                  <a:lnTo>
                    <a:pt x="52662" y="22538"/>
                  </a:lnTo>
                  <a:close/>
                  <a:moveTo>
                    <a:pt x="134207" y="40792"/>
                  </a:moveTo>
                  <a:cubicBezTo>
                    <a:pt x="139172" y="40792"/>
                    <a:pt x="153177" y="41150"/>
                    <a:pt x="162750" y="44515"/>
                  </a:cubicBezTo>
                  <a:cubicBezTo>
                    <a:pt x="175874" y="49121"/>
                    <a:pt x="178353" y="57625"/>
                    <a:pt x="178353" y="62944"/>
                  </a:cubicBezTo>
                  <a:cubicBezTo>
                    <a:pt x="178353" y="72694"/>
                    <a:pt x="168605" y="78539"/>
                    <a:pt x="156371" y="78539"/>
                  </a:cubicBezTo>
                  <a:cubicBezTo>
                    <a:pt x="135089" y="78539"/>
                    <a:pt x="106363" y="62237"/>
                    <a:pt x="106363" y="31931"/>
                  </a:cubicBezTo>
                  <a:cubicBezTo>
                    <a:pt x="106363" y="14035"/>
                    <a:pt x="117540" y="-1384"/>
                    <a:pt x="138282" y="-1384"/>
                  </a:cubicBezTo>
                  <a:cubicBezTo>
                    <a:pt x="168248" y="-1384"/>
                    <a:pt x="182253" y="16155"/>
                    <a:pt x="182253" y="18639"/>
                  </a:cubicBezTo>
                  <a:cubicBezTo>
                    <a:pt x="182253" y="19703"/>
                    <a:pt x="180664" y="21649"/>
                    <a:pt x="179242" y="21649"/>
                  </a:cubicBezTo>
                  <a:cubicBezTo>
                    <a:pt x="178177" y="21649"/>
                    <a:pt x="177820" y="21301"/>
                    <a:pt x="176406" y="19878"/>
                  </a:cubicBezTo>
                  <a:cubicBezTo>
                    <a:pt x="162575" y="3579"/>
                    <a:pt x="141825" y="3579"/>
                    <a:pt x="138640" y="3579"/>
                  </a:cubicBezTo>
                  <a:cubicBezTo>
                    <a:pt x="127994" y="3579"/>
                    <a:pt x="120908" y="10669"/>
                    <a:pt x="120908" y="25016"/>
                  </a:cubicBezTo>
                  <a:cubicBezTo>
                    <a:pt x="120908" y="27500"/>
                    <a:pt x="120908" y="31042"/>
                    <a:pt x="123038" y="40792"/>
                  </a:cubicBezTo>
                  <a:lnTo>
                    <a:pt x="134207" y="40792"/>
                  </a:lnTo>
                  <a:close/>
                  <a:moveTo>
                    <a:pt x="124451" y="45754"/>
                  </a:moveTo>
                  <a:cubicBezTo>
                    <a:pt x="131720" y="71447"/>
                    <a:pt x="151406" y="73576"/>
                    <a:pt x="156371" y="73576"/>
                  </a:cubicBezTo>
                  <a:cubicBezTo>
                    <a:pt x="164172" y="73576"/>
                    <a:pt x="170734" y="69678"/>
                    <a:pt x="170734" y="62944"/>
                  </a:cubicBezTo>
                  <a:cubicBezTo>
                    <a:pt x="170734" y="45754"/>
                    <a:pt x="140768" y="45754"/>
                    <a:pt x="133142" y="45754"/>
                  </a:cubicBezTo>
                  <a:lnTo>
                    <a:pt x="124451" y="45754"/>
                  </a:lnTo>
                  <a:close/>
                  <a:moveTo>
                    <a:pt x="268236" y="68264"/>
                  </a:moveTo>
                  <a:cubicBezTo>
                    <a:pt x="261855" y="67200"/>
                    <a:pt x="259193" y="62237"/>
                    <a:pt x="259193" y="58339"/>
                  </a:cubicBezTo>
                  <a:cubicBezTo>
                    <a:pt x="259193" y="53552"/>
                    <a:pt x="262920" y="51781"/>
                    <a:pt x="266105" y="51781"/>
                  </a:cubicBezTo>
                  <a:cubicBezTo>
                    <a:pt x="270005" y="51781"/>
                    <a:pt x="276218" y="54615"/>
                    <a:pt x="276218" y="63120"/>
                  </a:cubicBezTo>
                  <a:cubicBezTo>
                    <a:pt x="276218" y="75172"/>
                    <a:pt x="262389" y="78539"/>
                    <a:pt x="252807" y="78539"/>
                  </a:cubicBezTo>
                  <a:cubicBezTo>
                    <a:pt x="226210" y="78539"/>
                    <a:pt x="201568" y="54083"/>
                    <a:pt x="201568" y="29447"/>
                  </a:cubicBezTo>
                  <a:cubicBezTo>
                    <a:pt x="201568" y="14209"/>
                    <a:pt x="212205" y="-1384"/>
                    <a:pt x="234368" y="-1384"/>
                  </a:cubicBezTo>
                  <a:cubicBezTo>
                    <a:pt x="264333" y="-1384"/>
                    <a:pt x="278340" y="16155"/>
                    <a:pt x="278340" y="18639"/>
                  </a:cubicBezTo>
                  <a:cubicBezTo>
                    <a:pt x="278340" y="19703"/>
                    <a:pt x="276752" y="21649"/>
                    <a:pt x="275328" y="21649"/>
                  </a:cubicBezTo>
                  <a:cubicBezTo>
                    <a:pt x="274263" y="21649"/>
                    <a:pt x="273908" y="21301"/>
                    <a:pt x="272494" y="19878"/>
                  </a:cubicBezTo>
                  <a:cubicBezTo>
                    <a:pt x="258662" y="3579"/>
                    <a:pt x="237912" y="3579"/>
                    <a:pt x="234726" y="3579"/>
                  </a:cubicBezTo>
                  <a:cubicBezTo>
                    <a:pt x="221960" y="3579"/>
                    <a:pt x="216280" y="12257"/>
                    <a:pt x="216280" y="23245"/>
                  </a:cubicBezTo>
                  <a:cubicBezTo>
                    <a:pt x="216280" y="28391"/>
                    <a:pt x="218766" y="47701"/>
                    <a:pt x="227990" y="59936"/>
                  </a:cubicBezTo>
                  <a:cubicBezTo>
                    <a:pt x="234726" y="68614"/>
                    <a:pt x="243941" y="73576"/>
                    <a:pt x="252807" y="73576"/>
                  </a:cubicBezTo>
                  <a:cubicBezTo>
                    <a:pt x="255294" y="73576"/>
                    <a:pt x="263802" y="73226"/>
                    <a:pt x="268236" y="68264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593" name="任意多边形: 形状 1592">
              <a:extLst>
                <a:ext uri="{FF2B5EF4-FFF2-40B4-BE49-F238E27FC236}">
                  <a16:creationId xmlns:a16="http://schemas.microsoft.com/office/drawing/2014/main" id="{75C8ACA8-6988-3E3C-BAB5-8F5B08496DF7}"/>
                </a:ext>
              </a:extLst>
            </p:cNvPr>
            <p:cNvSpPr/>
            <p:nvPr>
              <p:custDataLst>
                <p:tags r:id="rId21"/>
              </p:custDataLst>
            </p:nvPr>
          </p:nvSpPr>
          <p:spPr>
            <a:xfrm flipV="1">
              <a:off x="9009777" y="-12303273"/>
              <a:ext cx="73762" cy="13649"/>
            </a:xfrm>
            <a:custGeom>
              <a:avLst/>
              <a:gdLst>
                <a:gd name="connsiteX0" fmla="*/ 73762 w 73762"/>
                <a:gd name="connsiteY0" fmla="*/ 5363 h 13649"/>
                <a:gd name="connsiteX1" fmla="*/ 64896 w 73762"/>
                <a:gd name="connsiteY1" fmla="*/ 12272 h 13649"/>
                <a:gd name="connsiteX2" fmla="*/ 8866 w 73762"/>
                <a:gd name="connsiteY2" fmla="*/ 12272 h 13649"/>
                <a:gd name="connsiteX3" fmla="*/ 0 w 73762"/>
                <a:gd name="connsiteY3" fmla="*/ 5539 h 13649"/>
                <a:gd name="connsiteX4" fmla="*/ 8866 w 73762"/>
                <a:gd name="connsiteY4" fmla="*/ -1378 h 13649"/>
                <a:gd name="connsiteX5" fmla="*/ 64896 w 73762"/>
                <a:gd name="connsiteY5" fmla="*/ -1378 h 13649"/>
                <a:gd name="connsiteX6" fmla="*/ 73762 w 73762"/>
                <a:gd name="connsiteY6" fmla="*/ 5363 h 13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762" h="13649">
                  <a:moveTo>
                    <a:pt x="73762" y="5363"/>
                  </a:moveTo>
                  <a:cubicBezTo>
                    <a:pt x="73762" y="12272"/>
                    <a:pt x="67025" y="12272"/>
                    <a:pt x="64896" y="12272"/>
                  </a:cubicBezTo>
                  <a:lnTo>
                    <a:pt x="8866" y="12272"/>
                  </a:lnTo>
                  <a:cubicBezTo>
                    <a:pt x="6919" y="12272"/>
                    <a:pt x="0" y="12272"/>
                    <a:pt x="0" y="5539"/>
                  </a:cubicBezTo>
                  <a:cubicBezTo>
                    <a:pt x="0" y="-1378"/>
                    <a:pt x="6737" y="-1378"/>
                    <a:pt x="8866" y="-1378"/>
                  </a:cubicBezTo>
                  <a:lnTo>
                    <a:pt x="64896" y="-1378"/>
                  </a:lnTo>
                  <a:cubicBezTo>
                    <a:pt x="66850" y="-1378"/>
                    <a:pt x="73762" y="-1378"/>
                    <a:pt x="73762" y="5363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594" name="任意多边形: 形状 1593">
              <a:extLst>
                <a:ext uri="{FF2B5EF4-FFF2-40B4-BE49-F238E27FC236}">
                  <a16:creationId xmlns:a16="http://schemas.microsoft.com/office/drawing/2014/main" id="{98B7168A-0393-9128-7210-9477FCC0670C}"/>
                </a:ext>
              </a:extLst>
            </p:cNvPr>
            <p:cNvSpPr/>
            <p:nvPr>
              <p:custDataLst>
                <p:tags r:id="rId22"/>
              </p:custDataLst>
            </p:nvPr>
          </p:nvSpPr>
          <p:spPr>
            <a:xfrm flipV="1">
              <a:off x="9104802" y="-12391350"/>
              <a:ext cx="180666" cy="79922"/>
            </a:xfrm>
            <a:custGeom>
              <a:avLst/>
              <a:gdLst>
                <a:gd name="connsiteX0" fmla="*/ 66667 w 180666"/>
                <a:gd name="connsiteY0" fmla="*/ 68265 h 79922"/>
                <a:gd name="connsiteX1" fmla="*/ 57627 w 180666"/>
                <a:gd name="connsiteY1" fmla="*/ 58340 h 79922"/>
                <a:gd name="connsiteX2" fmla="*/ 64539 w 180666"/>
                <a:gd name="connsiteY2" fmla="*/ 51782 h 79922"/>
                <a:gd name="connsiteX3" fmla="*/ 74651 w 180666"/>
                <a:gd name="connsiteY3" fmla="*/ 63121 h 79922"/>
                <a:gd name="connsiteX4" fmla="*/ 51240 w 180666"/>
                <a:gd name="connsiteY4" fmla="*/ 78541 h 79922"/>
                <a:gd name="connsiteX5" fmla="*/ 0 w 180666"/>
                <a:gd name="connsiteY5" fmla="*/ 29448 h 79922"/>
                <a:gd name="connsiteX6" fmla="*/ 32801 w 180666"/>
                <a:gd name="connsiteY6" fmla="*/ -1382 h 79922"/>
                <a:gd name="connsiteX7" fmla="*/ 76773 w 180666"/>
                <a:gd name="connsiteY7" fmla="*/ 18641 h 79922"/>
                <a:gd name="connsiteX8" fmla="*/ 73762 w 180666"/>
                <a:gd name="connsiteY8" fmla="*/ 21651 h 79922"/>
                <a:gd name="connsiteX9" fmla="*/ 70926 w 180666"/>
                <a:gd name="connsiteY9" fmla="*/ 19880 h 79922"/>
                <a:gd name="connsiteX10" fmla="*/ 33159 w 180666"/>
                <a:gd name="connsiteY10" fmla="*/ 3580 h 79922"/>
                <a:gd name="connsiteX11" fmla="*/ 14713 w 180666"/>
                <a:gd name="connsiteY11" fmla="*/ 23247 h 79922"/>
                <a:gd name="connsiteX12" fmla="*/ 26422 w 180666"/>
                <a:gd name="connsiteY12" fmla="*/ 59938 h 79922"/>
                <a:gd name="connsiteX13" fmla="*/ 51240 w 180666"/>
                <a:gd name="connsiteY13" fmla="*/ 73578 h 79922"/>
                <a:gd name="connsiteX14" fmla="*/ 66667 w 180666"/>
                <a:gd name="connsiteY14" fmla="*/ 68265 h 79922"/>
                <a:gd name="connsiteX15" fmla="*/ 154244 w 180666"/>
                <a:gd name="connsiteY15" fmla="*/ 68084 h 79922"/>
                <a:gd name="connsiteX16" fmla="*/ 135980 w 180666"/>
                <a:gd name="connsiteY16" fmla="*/ 78541 h 79922"/>
                <a:gd name="connsiteX17" fmla="*/ 90238 w 180666"/>
                <a:gd name="connsiteY17" fmla="*/ 28034 h 79922"/>
                <a:gd name="connsiteX18" fmla="*/ 117010 w 180666"/>
                <a:gd name="connsiteY18" fmla="*/ -1382 h 79922"/>
                <a:gd name="connsiteX19" fmla="*/ 142185 w 180666"/>
                <a:gd name="connsiteY19" fmla="*/ 11019 h 79922"/>
                <a:gd name="connsiteX20" fmla="*/ 160448 w 180666"/>
                <a:gd name="connsiteY20" fmla="*/ -1382 h 79922"/>
                <a:gd name="connsiteX21" fmla="*/ 174462 w 180666"/>
                <a:gd name="connsiteY21" fmla="*/ 8011 h 79922"/>
                <a:gd name="connsiteX22" fmla="*/ 180666 w 180666"/>
                <a:gd name="connsiteY22" fmla="*/ 25733 h 79922"/>
                <a:gd name="connsiteX23" fmla="*/ 177831 w 180666"/>
                <a:gd name="connsiteY23" fmla="*/ 28034 h 79922"/>
                <a:gd name="connsiteX24" fmla="*/ 173930 w 180666"/>
                <a:gd name="connsiteY24" fmla="*/ 22540 h 79922"/>
                <a:gd name="connsiteX25" fmla="*/ 160981 w 180666"/>
                <a:gd name="connsiteY25" fmla="*/ 3580 h 79922"/>
                <a:gd name="connsiteX26" fmla="*/ 155134 w 180666"/>
                <a:gd name="connsiteY26" fmla="*/ 12258 h 79922"/>
                <a:gd name="connsiteX27" fmla="*/ 157787 w 180666"/>
                <a:gd name="connsiteY27" fmla="*/ 26265 h 79922"/>
                <a:gd name="connsiteX28" fmla="*/ 161688 w 180666"/>
                <a:gd name="connsiteY28" fmla="*/ 42216 h 79922"/>
                <a:gd name="connsiteX29" fmla="*/ 165239 w 180666"/>
                <a:gd name="connsiteY29" fmla="*/ 55681 h 79922"/>
                <a:gd name="connsiteX30" fmla="*/ 168433 w 180666"/>
                <a:gd name="connsiteY30" fmla="*/ 69504 h 79922"/>
                <a:gd name="connsiteX31" fmla="*/ 162403 w 180666"/>
                <a:gd name="connsiteY31" fmla="*/ 75174 h 79922"/>
                <a:gd name="connsiteX32" fmla="*/ 154244 w 180666"/>
                <a:gd name="connsiteY32" fmla="*/ 68084 h 79922"/>
                <a:gd name="connsiteX33" fmla="*/ 142899 w 180666"/>
                <a:gd name="connsiteY33" fmla="*/ 22540 h 79922"/>
                <a:gd name="connsiteX34" fmla="*/ 133851 w 180666"/>
                <a:gd name="connsiteY34" fmla="*/ 10670 h 79922"/>
                <a:gd name="connsiteX35" fmla="*/ 117542 w 180666"/>
                <a:gd name="connsiteY35" fmla="*/ 3580 h 79922"/>
                <a:gd name="connsiteX36" fmla="*/ 104593 w 180666"/>
                <a:gd name="connsiteY36" fmla="*/ 20770 h 79922"/>
                <a:gd name="connsiteX37" fmla="*/ 113816 w 180666"/>
                <a:gd name="connsiteY37" fmla="*/ 56745 h 79922"/>
                <a:gd name="connsiteX38" fmla="*/ 135980 w 180666"/>
                <a:gd name="connsiteY38" fmla="*/ 73578 h 79922"/>
                <a:gd name="connsiteX39" fmla="*/ 151765 w 180666"/>
                <a:gd name="connsiteY39" fmla="*/ 58159 h 79922"/>
                <a:gd name="connsiteX40" fmla="*/ 151233 w 180666"/>
                <a:gd name="connsiteY40" fmla="*/ 55681 h 79922"/>
                <a:gd name="connsiteX41" fmla="*/ 142899 w 180666"/>
                <a:gd name="connsiteY41" fmla="*/ 22540 h 79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80666" h="79922">
                  <a:moveTo>
                    <a:pt x="66667" y="68265"/>
                  </a:moveTo>
                  <a:cubicBezTo>
                    <a:pt x="60289" y="67201"/>
                    <a:pt x="57627" y="62239"/>
                    <a:pt x="57627" y="58340"/>
                  </a:cubicBezTo>
                  <a:cubicBezTo>
                    <a:pt x="57627" y="53553"/>
                    <a:pt x="61353" y="51782"/>
                    <a:pt x="64539" y="51782"/>
                  </a:cubicBezTo>
                  <a:cubicBezTo>
                    <a:pt x="68439" y="51782"/>
                    <a:pt x="74651" y="54617"/>
                    <a:pt x="74651" y="63121"/>
                  </a:cubicBezTo>
                  <a:cubicBezTo>
                    <a:pt x="74651" y="75174"/>
                    <a:pt x="60821" y="78541"/>
                    <a:pt x="51240" y="78541"/>
                  </a:cubicBezTo>
                  <a:cubicBezTo>
                    <a:pt x="24643" y="78541"/>
                    <a:pt x="0" y="54085"/>
                    <a:pt x="0" y="29448"/>
                  </a:cubicBezTo>
                  <a:cubicBezTo>
                    <a:pt x="0" y="14211"/>
                    <a:pt x="10638" y="-1382"/>
                    <a:pt x="32801" y="-1382"/>
                  </a:cubicBezTo>
                  <a:cubicBezTo>
                    <a:pt x="62767" y="-1382"/>
                    <a:pt x="76773" y="16157"/>
                    <a:pt x="76773" y="18641"/>
                  </a:cubicBezTo>
                  <a:cubicBezTo>
                    <a:pt x="76773" y="19705"/>
                    <a:pt x="75184" y="21651"/>
                    <a:pt x="73762" y="21651"/>
                  </a:cubicBezTo>
                  <a:cubicBezTo>
                    <a:pt x="72698" y="21651"/>
                    <a:pt x="72340" y="21302"/>
                    <a:pt x="70926" y="19880"/>
                  </a:cubicBezTo>
                  <a:cubicBezTo>
                    <a:pt x="57095" y="3580"/>
                    <a:pt x="36345" y="3580"/>
                    <a:pt x="33159" y="3580"/>
                  </a:cubicBezTo>
                  <a:cubicBezTo>
                    <a:pt x="20393" y="3580"/>
                    <a:pt x="14713" y="12258"/>
                    <a:pt x="14713" y="23247"/>
                  </a:cubicBezTo>
                  <a:cubicBezTo>
                    <a:pt x="14713" y="28392"/>
                    <a:pt x="17199" y="47702"/>
                    <a:pt x="26422" y="59938"/>
                  </a:cubicBezTo>
                  <a:cubicBezTo>
                    <a:pt x="33159" y="68616"/>
                    <a:pt x="42374" y="73578"/>
                    <a:pt x="51240" y="73578"/>
                  </a:cubicBezTo>
                  <a:cubicBezTo>
                    <a:pt x="53726" y="73578"/>
                    <a:pt x="62234" y="73228"/>
                    <a:pt x="66667" y="68265"/>
                  </a:cubicBezTo>
                  <a:close/>
                  <a:moveTo>
                    <a:pt x="154244" y="68084"/>
                  </a:moveTo>
                  <a:cubicBezTo>
                    <a:pt x="150519" y="73935"/>
                    <a:pt x="144488" y="78541"/>
                    <a:pt x="135980" y="78541"/>
                  </a:cubicBezTo>
                  <a:cubicBezTo>
                    <a:pt x="113284" y="78541"/>
                    <a:pt x="90238" y="53553"/>
                    <a:pt x="90238" y="28034"/>
                  </a:cubicBezTo>
                  <a:cubicBezTo>
                    <a:pt x="90238" y="10846"/>
                    <a:pt x="101757" y="-1382"/>
                    <a:pt x="117010" y="-1382"/>
                  </a:cubicBezTo>
                  <a:cubicBezTo>
                    <a:pt x="126582" y="-1382"/>
                    <a:pt x="135090" y="4112"/>
                    <a:pt x="142185" y="11019"/>
                  </a:cubicBezTo>
                  <a:cubicBezTo>
                    <a:pt x="145553" y="389"/>
                    <a:pt x="155841" y="-1382"/>
                    <a:pt x="160448" y="-1382"/>
                  </a:cubicBezTo>
                  <a:cubicBezTo>
                    <a:pt x="166835" y="-1382"/>
                    <a:pt x="171269" y="2516"/>
                    <a:pt x="174462" y="8011"/>
                  </a:cubicBezTo>
                  <a:cubicBezTo>
                    <a:pt x="178363" y="14918"/>
                    <a:pt x="180666" y="25018"/>
                    <a:pt x="180666" y="25733"/>
                  </a:cubicBezTo>
                  <a:cubicBezTo>
                    <a:pt x="180666" y="28034"/>
                    <a:pt x="178363" y="28034"/>
                    <a:pt x="177831" y="28034"/>
                  </a:cubicBezTo>
                  <a:cubicBezTo>
                    <a:pt x="175344" y="28034"/>
                    <a:pt x="175169" y="27328"/>
                    <a:pt x="173930" y="22540"/>
                  </a:cubicBezTo>
                  <a:cubicBezTo>
                    <a:pt x="171800" y="14037"/>
                    <a:pt x="168433" y="3580"/>
                    <a:pt x="160981" y="3580"/>
                  </a:cubicBezTo>
                  <a:cubicBezTo>
                    <a:pt x="156373" y="3580"/>
                    <a:pt x="155134" y="7479"/>
                    <a:pt x="155134" y="12258"/>
                  </a:cubicBezTo>
                  <a:cubicBezTo>
                    <a:pt x="155134" y="15276"/>
                    <a:pt x="156548" y="21651"/>
                    <a:pt x="157787" y="26265"/>
                  </a:cubicBezTo>
                  <a:cubicBezTo>
                    <a:pt x="159035" y="31044"/>
                    <a:pt x="160806" y="38309"/>
                    <a:pt x="161688" y="42216"/>
                  </a:cubicBezTo>
                  <a:lnTo>
                    <a:pt x="165239" y="55681"/>
                  </a:lnTo>
                  <a:cubicBezTo>
                    <a:pt x="166303" y="60287"/>
                    <a:pt x="168433" y="68616"/>
                    <a:pt x="168433" y="69504"/>
                  </a:cubicBezTo>
                  <a:cubicBezTo>
                    <a:pt x="168433" y="73403"/>
                    <a:pt x="165239" y="75174"/>
                    <a:pt x="162403" y="75174"/>
                  </a:cubicBezTo>
                  <a:cubicBezTo>
                    <a:pt x="159384" y="75174"/>
                    <a:pt x="155308" y="73046"/>
                    <a:pt x="154244" y="68084"/>
                  </a:cubicBezTo>
                  <a:close/>
                  <a:moveTo>
                    <a:pt x="142899" y="22540"/>
                  </a:moveTo>
                  <a:cubicBezTo>
                    <a:pt x="141653" y="17577"/>
                    <a:pt x="137752" y="14037"/>
                    <a:pt x="133851" y="10670"/>
                  </a:cubicBezTo>
                  <a:cubicBezTo>
                    <a:pt x="132255" y="9248"/>
                    <a:pt x="125169" y="3580"/>
                    <a:pt x="117542" y="3580"/>
                  </a:cubicBezTo>
                  <a:cubicBezTo>
                    <a:pt x="110980" y="3580"/>
                    <a:pt x="104593" y="8184"/>
                    <a:pt x="104593" y="20770"/>
                  </a:cubicBezTo>
                  <a:cubicBezTo>
                    <a:pt x="104593" y="30162"/>
                    <a:pt x="109740" y="49655"/>
                    <a:pt x="113816" y="56745"/>
                  </a:cubicBezTo>
                  <a:cubicBezTo>
                    <a:pt x="121975" y="70919"/>
                    <a:pt x="131015" y="73578"/>
                    <a:pt x="135980" y="73578"/>
                  </a:cubicBezTo>
                  <a:cubicBezTo>
                    <a:pt x="148389" y="73578"/>
                    <a:pt x="151765" y="60111"/>
                    <a:pt x="151765" y="58159"/>
                  </a:cubicBezTo>
                  <a:cubicBezTo>
                    <a:pt x="151765" y="57452"/>
                    <a:pt x="151408" y="56213"/>
                    <a:pt x="151233" y="55681"/>
                  </a:cubicBezTo>
                  <a:lnTo>
                    <a:pt x="142899" y="22540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595" name="任意多边形: 形状 1594">
              <a:extLst>
                <a:ext uri="{FF2B5EF4-FFF2-40B4-BE49-F238E27FC236}">
                  <a16:creationId xmlns:a16="http://schemas.microsoft.com/office/drawing/2014/main" id="{B421C7B9-595B-0A99-2DEB-34010A806F93}"/>
                </a:ext>
              </a:extLst>
            </p:cNvPr>
            <p:cNvSpPr/>
            <p:nvPr>
              <p:custDataLst>
                <p:tags r:id="rId23"/>
              </p:custDataLst>
            </p:nvPr>
          </p:nvSpPr>
          <p:spPr>
            <a:xfrm flipV="1">
              <a:off x="9304259" y="-12303273"/>
              <a:ext cx="73762" cy="13649"/>
            </a:xfrm>
            <a:custGeom>
              <a:avLst/>
              <a:gdLst>
                <a:gd name="connsiteX0" fmla="*/ 73762 w 73762"/>
                <a:gd name="connsiteY0" fmla="*/ 5363 h 13649"/>
                <a:gd name="connsiteX1" fmla="*/ 64896 w 73762"/>
                <a:gd name="connsiteY1" fmla="*/ 12272 h 13649"/>
                <a:gd name="connsiteX2" fmla="*/ 8866 w 73762"/>
                <a:gd name="connsiteY2" fmla="*/ 12272 h 13649"/>
                <a:gd name="connsiteX3" fmla="*/ 0 w 73762"/>
                <a:gd name="connsiteY3" fmla="*/ 5539 h 13649"/>
                <a:gd name="connsiteX4" fmla="*/ 8866 w 73762"/>
                <a:gd name="connsiteY4" fmla="*/ -1378 h 13649"/>
                <a:gd name="connsiteX5" fmla="*/ 64896 w 73762"/>
                <a:gd name="connsiteY5" fmla="*/ -1378 h 13649"/>
                <a:gd name="connsiteX6" fmla="*/ 73762 w 73762"/>
                <a:gd name="connsiteY6" fmla="*/ 5363 h 13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762" h="13649">
                  <a:moveTo>
                    <a:pt x="73762" y="5363"/>
                  </a:moveTo>
                  <a:cubicBezTo>
                    <a:pt x="73762" y="12272"/>
                    <a:pt x="67025" y="12272"/>
                    <a:pt x="64896" y="12272"/>
                  </a:cubicBezTo>
                  <a:lnTo>
                    <a:pt x="8866" y="12272"/>
                  </a:lnTo>
                  <a:cubicBezTo>
                    <a:pt x="6919" y="12272"/>
                    <a:pt x="0" y="12272"/>
                    <a:pt x="0" y="5539"/>
                  </a:cubicBezTo>
                  <a:cubicBezTo>
                    <a:pt x="0" y="-1378"/>
                    <a:pt x="6737" y="-1378"/>
                    <a:pt x="8866" y="-1378"/>
                  </a:cubicBezTo>
                  <a:lnTo>
                    <a:pt x="64896" y="-1378"/>
                  </a:lnTo>
                  <a:cubicBezTo>
                    <a:pt x="66850" y="-1378"/>
                    <a:pt x="73762" y="-1378"/>
                    <a:pt x="73762" y="5363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596" name="任意多边形: 形状 1595">
              <a:extLst>
                <a:ext uri="{FF2B5EF4-FFF2-40B4-BE49-F238E27FC236}">
                  <a16:creationId xmlns:a16="http://schemas.microsoft.com/office/drawing/2014/main" id="{70217909-A057-9F42-73F8-193004F2BDF2}"/>
                </a:ext>
              </a:extLst>
            </p:cNvPr>
            <p:cNvSpPr/>
            <p:nvPr>
              <p:custDataLst>
                <p:tags r:id="rId24"/>
              </p:custDataLst>
            </p:nvPr>
          </p:nvSpPr>
          <p:spPr>
            <a:xfrm flipV="1">
              <a:off x="9399308" y="-12436185"/>
              <a:ext cx="39720" cy="124758"/>
            </a:xfrm>
            <a:custGeom>
              <a:avLst/>
              <a:gdLst>
                <a:gd name="connsiteX0" fmla="*/ 39006 w 39720"/>
                <a:gd name="connsiteY0" fmla="*/ 118055 h 124758"/>
                <a:gd name="connsiteX1" fmla="*/ 39721 w 39720"/>
                <a:gd name="connsiteY1" fmla="*/ 120898 h 124758"/>
                <a:gd name="connsiteX2" fmla="*/ 36877 w 39720"/>
                <a:gd name="connsiteY2" fmla="*/ 123374 h 124758"/>
                <a:gd name="connsiteX3" fmla="*/ 14181 w 39720"/>
                <a:gd name="connsiteY3" fmla="*/ 121605 h 124758"/>
                <a:gd name="connsiteX4" fmla="*/ 10462 w 39720"/>
                <a:gd name="connsiteY4" fmla="*/ 117531 h 124758"/>
                <a:gd name="connsiteX5" fmla="*/ 14895 w 39720"/>
                <a:gd name="connsiteY5" fmla="*/ 115045 h 124758"/>
                <a:gd name="connsiteX6" fmla="*/ 23403 w 39720"/>
                <a:gd name="connsiteY6" fmla="*/ 112386 h 124758"/>
                <a:gd name="connsiteX7" fmla="*/ 22697 w 39720"/>
                <a:gd name="connsiteY7" fmla="*/ 108487 h 124758"/>
                <a:gd name="connsiteX8" fmla="*/ 708 w 39720"/>
                <a:gd name="connsiteY8" fmla="*/ 20942 h 124758"/>
                <a:gd name="connsiteX9" fmla="*/ 0 w 39720"/>
                <a:gd name="connsiteY9" fmla="*/ 15448 h 124758"/>
                <a:gd name="connsiteX10" fmla="*/ 18614 w 39720"/>
                <a:gd name="connsiteY10" fmla="*/ -1384 h 124758"/>
                <a:gd name="connsiteX11" fmla="*/ 32801 w 39720"/>
                <a:gd name="connsiteY11" fmla="*/ 8009 h 124758"/>
                <a:gd name="connsiteX12" fmla="*/ 39006 w 39720"/>
                <a:gd name="connsiteY12" fmla="*/ 25731 h 124758"/>
                <a:gd name="connsiteX13" fmla="*/ 36170 w 39720"/>
                <a:gd name="connsiteY13" fmla="*/ 28032 h 124758"/>
                <a:gd name="connsiteX14" fmla="*/ 32627 w 39720"/>
                <a:gd name="connsiteY14" fmla="*/ 23777 h 124758"/>
                <a:gd name="connsiteX15" fmla="*/ 19328 w 39720"/>
                <a:gd name="connsiteY15" fmla="*/ 3579 h 124758"/>
                <a:gd name="connsiteX16" fmla="*/ 13299 w 39720"/>
                <a:gd name="connsiteY16" fmla="*/ 12257 h 124758"/>
                <a:gd name="connsiteX17" fmla="*/ 14363 w 39720"/>
                <a:gd name="connsiteY17" fmla="*/ 19530 h 124758"/>
                <a:gd name="connsiteX18" fmla="*/ 39006 w 39720"/>
                <a:gd name="connsiteY18" fmla="*/ 118055 h 124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9720" h="124758">
                  <a:moveTo>
                    <a:pt x="39006" y="118055"/>
                  </a:moveTo>
                  <a:cubicBezTo>
                    <a:pt x="39189" y="118412"/>
                    <a:pt x="39721" y="120715"/>
                    <a:pt x="39721" y="120898"/>
                  </a:cubicBezTo>
                  <a:cubicBezTo>
                    <a:pt x="39721" y="121778"/>
                    <a:pt x="39006" y="123374"/>
                    <a:pt x="36877" y="123374"/>
                  </a:cubicBezTo>
                  <a:cubicBezTo>
                    <a:pt x="33334" y="123374"/>
                    <a:pt x="18614" y="121961"/>
                    <a:pt x="14181" y="121605"/>
                  </a:cubicBezTo>
                  <a:cubicBezTo>
                    <a:pt x="12941" y="121430"/>
                    <a:pt x="10462" y="121247"/>
                    <a:pt x="10462" y="117531"/>
                  </a:cubicBezTo>
                  <a:cubicBezTo>
                    <a:pt x="10462" y="115045"/>
                    <a:pt x="12941" y="115045"/>
                    <a:pt x="14895" y="115045"/>
                  </a:cubicBezTo>
                  <a:cubicBezTo>
                    <a:pt x="23403" y="115045"/>
                    <a:pt x="23403" y="113808"/>
                    <a:pt x="23403" y="112386"/>
                  </a:cubicBezTo>
                  <a:cubicBezTo>
                    <a:pt x="23403" y="111146"/>
                    <a:pt x="23046" y="110083"/>
                    <a:pt x="22697" y="108487"/>
                  </a:cubicBezTo>
                  <a:lnTo>
                    <a:pt x="708" y="20942"/>
                  </a:lnTo>
                  <a:cubicBezTo>
                    <a:pt x="175" y="19171"/>
                    <a:pt x="0" y="17219"/>
                    <a:pt x="0" y="15448"/>
                  </a:cubicBezTo>
                  <a:cubicBezTo>
                    <a:pt x="0" y="4110"/>
                    <a:pt x="10105" y="-1384"/>
                    <a:pt x="18614" y="-1384"/>
                  </a:cubicBezTo>
                  <a:cubicBezTo>
                    <a:pt x="22871" y="-1384"/>
                    <a:pt x="28194" y="29"/>
                    <a:pt x="32801" y="8009"/>
                  </a:cubicBezTo>
                  <a:cubicBezTo>
                    <a:pt x="36528" y="14567"/>
                    <a:pt x="39006" y="25016"/>
                    <a:pt x="39006" y="25731"/>
                  </a:cubicBezTo>
                  <a:cubicBezTo>
                    <a:pt x="39006" y="28032"/>
                    <a:pt x="36702" y="28032"/>
                    <a:pt x="36170" y="28032"/>
                  </a:cubicBezTo>
                  <a:cubicBezTo>
                    <a:pt x="33691" y="28032"/>
                    <a:pt x="33334" y="26969"/>
                    <a:pt x="32627" y="23777"/>
                  </a:cubicBezTo>
                  <a:cubicBezTo>
                    <a:pt x="30323" y="14916"/>
                    <a:pt x="26947" y="3579"/>
                    <a:pt x="19328" y="3579"/>
                  </a:cubicBezTo>
                  <a:cubicBezTo>
                    <a:pt x="14538" y="3579"/>
                    <a:pt x="13299" y="8009"/>
                    <a:pt x="13299" y="12257"/>
                  </a:cubicBezTo>
                  <a:cubicBezTo>
                    <a:pt x="13299" y="14209"/>
                    <a:pt x="13831" y="17576"/>
                    <a:pt x="14363" y="19530"/>
                  </a:cubicBezTo>
                  <a:lnTo>
                    <a:pt x="39006" y="118055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597" name="任意多边形: 形状 1596">
              <a:extLst>
                <a:ext uri="{FF2B5EF4-FFF2-40B4-BE49-F238E27FC236}">
                  <a16:creationId xmlns:a16="http://schemas.microsoft.com/office/drawing/2014/main" id="{2DF5692A-3E2D-0C53-8571-FE7412D0B950}"/>
                </a:ext>
              </a:extLst>
            </p:cNvPr>
            <p:cNvSpPr/>
            <p:nvPr>
              <p:custDataLst>
                <p:tags r:id="rId25"/>
              </p:custDataLst>
            </p:nvPr>
          </p:nvSpPr>
          <p:spPr>
            <a:xfrm flipV="1">
              <a:off x="9461484" y="-12391350"/>
              <a:ext cx="108341" cy="79922"/>
            </a:xfrm>
            <a:custGeom>
              <a:avLst/>
              <a:gdLst>
                <a:gd name="connsiteX0" fmla="*/ 13298 w 108341"/>
                <a:gd name="connsiteY0" fmla="*/ 11551 h 79922"/>
                <a:gd name="connsiteX1" fmla="*/ 11527 w 108341"/>
                <a:gd name="connsiteY1" fmla="*/ 4286 h 79922"/>
                <a:gd name="connsiteX2" fmla="*/ 17556 w 108341"/>
                <a:gd name="connsiteY2" fmla="*/ -1382 h 79922"/>
                <a:gd name="connsiteX3" fmla="*/ 24468 w 108341"/>
                <a:gd name="connsiteY3" fmla="*/ 2516 h 79922"/>
                <a:gd name="connsiteX4" fmla="*/ 27661 w 108341"/>
                <a:gd name="connsiteY4" fmla="*/ 13505 h 79922"/>
                <a:gd name="connsiteX5" fmla="*/ 31562 w 108341"/>
                <a:gd name="connsiteY5" fmla="*/ 29448 h 79922"/>
                <a:gd name="connsiteX6" fmla="*/ 34573 w 108341"/>
                <a:gd name="connsiteY6" fmla="*/ 41326 h 79922"/>
                <a:gd name="connsiteX7" fmla="*/ 42024 w 108341"/>
                <a:gd name="connsiteY7" fmla="*/ 57277 h 79922"/>
                <a:gd name="connsiteX8" fmla="*/ 68621 w 108341"/>
                <a:gd name="connsiteY8" fmla="*/ 73578 h 79922"/>
                <a:gd name="connsiteX9" fmla="*/ 79084 w 108341"/>
                <a:gd name="connsiteY9" fmla="*/ 61175 h 79922"/>
                <a:gd name="connsiteX10" fmla="*/ 68621 w 108341"/>
                <a:gd name="connsiteY10" fmla="*/ 23430 h 79922"/>
                <a:gd name="connsiteX11" fmla="*/ 65960 w 108341"/>
                <a:gd name="connsiteY11" fmla="*/ 13854 h 79922"/>
                <a:gd name="connsiteX12" fmla="*/ 82802 w 108341"/>
                <a:gd name="connsiteY12" fmla="*/ -1382 h 79922"/>
                <a:gd name="connsiteX13" fmla="*/ 108342 w 108341"/>
                <a:gd name="connsiteY13" fmla="*/ 25733 h 79922"/>
                <a:gd name="connsiteX14" fmla="*/ 105498 w 108341"/>
                <a:gd name="connsiteY14" fmla="*/ 28034 h 79922"/>
                <a:gd name="connsiteX15" fmla="*/ 102130 w 108341"/>
                <a:gd name="connsiteY15" fmla="*/ 25018 h 79922"/>
                <a:gd name="connsiteX16" fmla="*/ 83334 w 108341"/>
                <a:gd name="connsiteY16" fmla="*/ 3580 h 79922"/>
                <a:gd name="connsiteX17" fmla="*/ 78901 w 108341"/>
                <a:gd name="connsiteY17" fmla="*/ 9780 h 79922"/>
                <a:gd name="connsiteX18" fmla="*/ 82984 w 108341"/>
                <a:gd name="connsiteY18" fmla="*/ 24135 h 79922"/>
                <a:gd name="connsiteX19" fmla="*/ 92382 w 108341"/>
                <a:gd name="connsiteY19" fmla="*/ 58340 h 79922"/>
                <a:gd name="connsiteX20" fmla="*/ 69328 w 108341"/>
                <a:gd name="connsiteY20" fmla="*/ 78541 h 79922"/>
                <a:gd name="connsiteX21" fmla="*/ 39363 w 108341"/>
                <a:gd name="connsiteY21" fmla="*/ 62414 h 79922"/>
                <a:gd name="connsiteX22" fmla="*/ 20393 w 108341"/>
                <a:gd name="connsiteY22" fmla="*/ 78541 h 79922"/>
                <a:gd name="connsiteX23" fmla="*/ 6386 w 108341"/>
                <a:gd name="connsiteY23" fmla="*/ 68972 h 79922"/>
                <a:gd name="connsiteX24" fmla="*/ 0 w 108341"/>
                <a:gd name="connsiteY24" fmla="*/ 51426 h 79922"/>
                <a:gd name="connsiteX25" fmla="*/ 3011 w 108341"/>
                <a:gd name="connsiteY25" fmla="*/ 49123 h 79922"/>
                <a:gd name="connsiteX26" fmla="*/ 6919 w 108341"/>
                <a:gd name="connsiteY26" fmla="*/ 54443 h 79922"/>
                <a:gd name="connsiteX27" fmla="*/ 19860 w 108341"/>
                <a:gd name="connsiteY27" fmla="*/ 73578 h 79922"/>
                <a:gd name="connsiteX28" fmla="*/ 25707 w 108341"/>
                <a:gd name="connsiteY28" fmla="*/ 64891 h 79922"/>
                <a:gd name="connsiteX29" fmla="*/ 22871 w 108341"/>
                <a:gd name="connsiteY29" fmla="*/ 50187 h 79922"/>
                <a:gd name="connsiteX30" fmla="*/ 18971 w 108341"/>
                <a:gd name="connsiteY30" fmla="*/ 34236 h 79922"/>
                <a:gd name="connsiteX31" fmla="*/ 13298 w 108341"/>
                <a:gd name="connsiteY31" fmla="*/ 11551 h 79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08341" h="79922">
                  <a:moveTo>
                    <a:pt x="13298" y="11551"/>
                  </a:moveTo>
                  <a:cubicBezTo>
                    <a:pt x="12591" y="9248"/>
                    <a:pt x="11527" y="4818"/>
                    <a:pt x="11527" y="4286"/>
                  </a:cubicBezTo>
                  <a:cubicBezTo>
                    <a:pt x="11527" y="389"/>
                    <a:pt x="14720" y="-1382"/>
                    <a:pt x="17556" y="-1382"/>
                  </a:cubicBezTo>
                  <a:cubicBezTo>
                    <a:pt x="20742" y="-1382"/>
                    <a:pt x="23586" y="921"/>
                    <a:pt x="24468" y="2516"/>
                  </a:cubicBezTo>
                  <a:cubicBezTo>
                    <a:pt x="25358" y="4112"/>
                    <a:pt x="26771" y="9780"/>
                    <a:pt x="27661" y="13505"/>
                  </a:cubicBezTo>
                  <a:cubicBezTo>
                    <a:pt x="28551" y="16872"/>
                    <a:pt x="30497" y="25018"/>
                    <a:pt x="31562" y="29448"/>
                  </a:cubicBezTo>
                  <a:cubicBezTo>
                    <a:pt x="32626" y="33355"/>
                    <a:pt x="33691" y="37253"/>
                    <a:pt x="34573" y="41326"/>
                  </a:cubicBezTo>
                  <a:cubicBezTo>
                    <a:pt x="36527" y="48591"/>
                    <a:pt x="36884" y="50011"/>
                    <a:pt x="42024" y="57277"/>
                  </a:cubicBezTo>
                  <a:cubicBezTo>
                    <a:pt x="46989" y="64367"/>
                    <a:pt x="55323" y="73578"/>
                    <a:pt x="68621" y="73578"/>
                  </a:cubicBezTo>
                  <a:cubicBezTo>
                    <a:pt x="78901" y="73578"/>
                    <a:pt x="79084" y="64542"/>
                    <a:pt x="79084" y="61175"/>
                  </a:cubicBezTo>
                  <a:cubicBezTo>
                    <a:pt x="79084" y="50545"/>
                    <a:pt x="71457" y="30869"/>
                    <a:pt x="68621" y="23430"/>
                  </a:cubicBezTo>
                  <a:cubicBezTo>
                    <a:pt x="66667" y="18467"/>
                    <a:pt x="65960" y="16872"/>
                    <a:pt x="65960" y="13854"/>
                  </a:cubicBezTo>
                  <a:cubicBezTo>
                    <a:pt x="65960" y="4461"/>
                    <a:pt x="73761" y="-1382"/>
                    <a:pt x="82802" y="-1382"/>
                  </a:cubicBezTo>
                  <a:cubicBezTo>
                    <a:pt x="100533" y="-1382"/>
                    <a:pt x="108342" y="23072"/>
                    <a:pt x="108342" y="25733"/>
                  </a:cubicBezTo>
                  <a:cubicBezTo>
                    <a:pt x="108342" y="28034"/>
                    <a:pt x="106031" y="28034"/>
                    <a:pt x="105498" y="28034"/>
                  </a:cubicBezTo>
                  <a:cubicBezTo>
                    <a:pt x="103020" y="28034"/>
                    <a:pt x="102844" y="26970"/>
                    <a:pt x="102130" y="25018"/>
                  </a:cubicBezTo>
                  <a:cubicBezTo>
                    <a:pt x="98055" y="10846"/>
                    <a:pt x="90428" y="3580"/>
                    <a:pt x="83334" y="3580"/>
                  </a:cubicBezTo>
                  <a:cubicBezTo>
                    <a:pt x="79616" y="3580"/>
                    <a:pt x="78901" y="6057"/>
                    <a:pt x="78901" y="9780"/>
                  </a:cubicBezTo>
                  <a:cubicBezTo>
                    <a:pt x="78901" y="13854"/>
                    <a:pt x="79791" y="16157"/>
                    <a:pt x="82984" y="24135"/>
                  </a:cubicBezTo>
                  <a:cubicBezTo>
                    <a:pt x="85113" y="29631"/>
                    <a:pt x="92382" y="48416"/>
                    <a:pt x="92382" y="58340"/>
                  </a:cubicBezTo>
                  <a:cubicBezTo>
                    <a:pt x="92382" y="75531"/>
                    <a:pt x="78726" y="78541"/>
                    <a:pt x="69328" y="78541"/>
                  </a:cubicBezTo>
                  <a:cubicBezTo>
                    <a:pt x="54616" y="78541"/>
                    <a:pt x="44685" y="69504"/>
                    <a:pt x="39363" y="62414"/>
                  </a:cubicBezTo>
                  <a:cubicBezTo>
                    <a:pt x="38123" y="74642"/>
                    <a:pt x="27661" y="78541"/>
                    <a:pt x="20393" y="78541"/>
                  </a:cubicBezTo>
                  <a:cubicBezTo>
                    <a:pt x="12766" y="78541"/>
                    <a:pt x="8690" y="73046"/>
                    <a:pt x="6386" y="68972"/>
                  </a:cubicBezTo>
                  <a:cubicBezTo>
                    <a:pt x="2486" y="62414"/>
                    <a:pt x="0" y="52314"/>
                    <a:pt x="0" y="51426"/>
                  </a:cubicBezTo>
                  <a:cubicBezTo>
                    <a:pt x="0" y="49123"/>
                    <a:pt x="2486" y="49123"/>
                    <a:pt x="3011" y="49123"/>
                  </a:cubicBezTo>
                  <a:cubicBezTo>
                    <a:pt x="5497" y="49123"/>
                    <a:pt x="5672" y="49655"/>
                    <a:pt x="6919" y="54443"/>
                  </a:cubicBezTo>
                  <a:cubicBezTo>
                    <a:pt x="9573" y="64891"/>
                    <a:pt x="12940" y="73578"/>
                    <a:pt x="19860" y="73578"/>
                  </a:cubicBezTo>
                  <a:cubicBezTo>
                    <a:pt x="24468" y="73578"/>
                    <a:pt x="25707" y="69680"/>
                    <a:pt x="25707" y="64891"/>
                  </a:cubicBezTo>
                  <a:cubicBezTo>
                    <a:pt x="25707" y="61526"/>
                    <a:pt x="24118" y="54975"/>
                    <a:pt x="22871" y="50187"/>
                  </a:cubicBezTo>
                  <a:cubicBezTo>
                    <a:pt x="21632" y="45399"/>
                    <a:pt x="19860" y="38134"/>
                    <a:pt x="18971" y="34236"/>
                  </a:cubicBezTo>
                  <a:lnTo>
                    <a:pt x="13298" y="11551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598" name="任意多边形: 形状 1597">
              <a:extLst>
                <a:ext uri="{FF2B5EF4-FFF2-40B4-BE49-F238E27FC236}">
                  <a16:creationId xmlns:a16="http://schemas.microsoft.com/office/drawing/2014/main" id="{F63AB32F-58A9-4A1B-95D4-7D2D93E94F5B}"/>
                </a:ext>
              </a:extLst>
            </p:cNvPr>
            <p:cNvSpPr/>
            <p:nvPr>
              <p:custDataLst>
                <p:tags r:id="rId26"/>
              </p:custDataLst>
            </p:nvPr>
          </p:nvSpPr>
          <p:spPr>
            <a:xfrm flipV="1">
              <a:off x="8715966" y="-12249383"/>
              <a:ext cx="53726" cy="119265"/>
            </a:xfrm>
            <a:custGeom>
              <a:avLst/>
              <a:gdLst>
                <a:gd name="connsiteX0" fmla="*/ 49119 w 53726"/>
                <a:gd name="connsiteY0" fmla="*/ 111163 h 119265"/>
                <a:gd name="connsiteX1" fmla="*/ 42025 w 53726"/>
                <a:gd name="connsiteY1" fmla="*/ 117896 h 119265"/>
                <a:gd name="connsiteX2" fmla="*/ 32094 w 53726"/>
                <a:gd name="connsiteY2" fmla="*/ 108154 h 119265"/>
                <a:gd name="connsiteX3" fmla="*/ 39189 w 53726"/>
                <a:gd name="connsiteY3" fmla="*/ 101413 h 119265"/>
                <a:gd name="connsiteX4" fmla="*/ 49119 w 53726"/>
                <a:gd name="connsiteY4" fmla="*/ 111163 h 119265"/>
                <a:gd name="connsiteX5" fmla="*/ 12941 w 53726"/>
                <a:gd name="connsiteY5" fmla="*/ 21132 h 119265"/>
                <a:gd name="connsiteX6" fmla="*/ 11352 w 53726"/>
                <a:gd name="connsiteY6" fmla="*/ 13693 h 119265"/>
                <a:gd name="connsiteX7" fmla="*/ 28194 w 53726"/>
                <a:gd name="connsiteY7" fmla="*/ -1369 h 119265"/>
                <a:gd name="connsiteX8" fmla="*/ 53726 w 53726"/>
                <a:gd name="connsiteY8" fmla="*/ 25745 h 119265"/>
                <a:gd name="connsiteX9" fmla="*/ 50890 w 53726"/>
                <a:gd name="connsiteY9" fmla="*/ 28048 h 119265"/>
                <a:gd name="connsiteX10" fmla="*/ 47522 w 53726"/>
                <a:gd name="connsiteY10" fmla="*/ 25031 h 119265"/>
                <a:gd name="connsiteX11" fmla="*/ 28726 w 53726"/>
                <a:gd name="connsiteY11" fmla="*/ 3593 h 119265"/>
                <a:gd name="connsiteX12" fmla="*/ 24293 w 53726"/>
                <a:gd name="connsiteY12" fmla="*/ 9794 h 119265"/>
                <a:gd name="connsiteX13" fmla="*/ 27129 w 53726"/>
                <a:gd name="connsiteY13" fmla="*/ 21132 h 119265"/>
                <a:gd name="connsiteX14" fmla="*/ 32801 w 53726"/>
                <a:gd name="connsiteY14" fmla="*/ 35314 h 119265"/>
                <a:gd name="connsiteX15" fmla="*/ 41492 w 53726"/>
                <a:gd name="connsiteY15" fmla="*/ 57823 h 119265"/>
                <a:gd name="connsiteX16" fmla="*/ 42557 w 53726"/>
                <a:gd name="connsiteY16" fmla="*/ 63492 h 119265"/>
                <a:gd name="connsiteX17" fmla="*/ 25707 w 53726"/>
                <a:gd name="connsiteY17" fmla="*/ 78553 h 119265"/>
                <a:gd name="connsiteX18" fmla="*/ 0 w 53726"/>
                <a:gd name="connsiteY18" fmla="*/ 51438 h 119265"/>
                <a:gd name="connsiteX19" fmla="*/ 3011 w 53726"/>
                <a:gd name="connsiteY19" fmla="*/ 49137 h 119265"/>
                <a:gd name="connsiteX20" fmla="*/ 6204 w 53726"/>
                <a:gd name="connsiteY20" fmla="*/ 51970 h 119265"/>
                <a:gd name="connsiteX21" fmla="*/ 25175 w 53726"/>
                <a:gd name="connsiteY21" fmla="*/ 73591 h 119265"/>
                <a:gd name="connsiteX22" fmla="*/ 29608 w 53726"/>
                <a:gd name="connsiteY22" fmla="*/ 67391 h 119265"/>
                <a:gd name="connsiteX23" fmla="*/ 24118 w 53726"/>
                <a:gd name="connsiteY23" fmla="*/ 49669 h 119265"/>
                <a:gd name="connsiteX24" fmla="*/ 12941 w 53726"/>
                <a:gd name="connsiteY24" fmla="*/ 21132 h 119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3726" h="119265">
                  <a:moveTo>
                    <a:pt x="49119" y="111163"/>
                  </a:moveTo>
                  <a:cubicBezTo>
                    <a:pt x="49119" y="113997"/>
                    <a:pt x="46989" y="117896"/>
                    <a:pt x="42025" y="117896"/>
                  </a:cubicBezTo>
                  <a:cubicBezTo>
                    <a:pt x="37234" y="117896"/>
                    <a:pt x="32094" y="113290"/>
                    <a:pt x="32094" y="108154"/>
                  </a:cubicBezTo>
                  <a:cubicBezTo>
                    <a:pt x="32094" y="105136"/>
                    <a:pt x="34398" y="101413"/>
                    <a:pt x="39189" y="101413"/>
                  </a:cubicBezTo>
                  <a:cubicBezTo>
                    <a:pt x="44328" y="101413"/>
                    <a:pt x="49119" y="106375"/>
                    <a:pt x="49119" y="111163"/>
                  </a:cubicBezTo>
                  <a:close/>
                  <a:moveTo>
                    <a:pt x="12941" y="21132"/>
                  </a:moveTo>
                  <a:cubicBezTo>
                    <a:pt x="12234" y="18831"/>
                    <a:pt x="11352" y="16702"/>
                    <a:pt x="11352" y="13693"/>
                  </a:cubicBezTo>
                  <a:cubicBezTo>
                    <a:pt x="11352" y="5364"/>
                    <a:pt x="18438" y="-1369"/>
                    <a:pt x="28194" y="-1369"/>
                  </a:cubicBezTo>
                  <a:cubicBezTo>
                    <a:pt x="45925" y="-1369"/>
                    <a:pt x="53726" y="23086"/>
                    <a:pt x="53726" y="25745"/>
                  </a:cubicBezTo>
                  <a:cubicBezTo>
                    <a:pt x="53726" y="28048"/>
                    <a:pt x="51423" y="28048"/>
                    <a:pt x="50890" y="28048"/>
                  </a:cubicBezTo>
                  <a:cubicBezTo>
                    <a:pt x="48404" y="28048"/>
                    <a:pt x="48229" y="26985"/>
                    <a:pt x="47522" y="25031"/>
                  </a:cubicBezTo>
                  <a:cubicBezTo>
                    <a:pt x="43438" y="10858"/>
                    <a:pt x="35638" y="3593"/>
                    <a:pt x="28726" y="3593"/>
                  </a:cubicBezTo>
                  <a:cubicBezTo>
                    <a:pt x="25175" y="3593"/>
                    <a:pt x="24293" y="5896"/>
                    <a:pt x="24293" y="9794"/>
                  </a:cubicBezTo>
                  <a:cubicBezTo>
                    <a:pt x="24293" y="13868"/>
                    <a:pt x="25532" y="17233"/>
                    <a:pt x="27129" y="21132"/>
                  </a:cubicBezTo>
                  <a:cubicBezTo>
                    <a:pt x="28901" y="25921"/>
                    <a:pt x="30855" y="30708"/>
                    <a:pt x="32801" y="35314"/>
                  </a:cubicBezTo>
                  <a:cubicBezTo>
                    <a:pt x="34398" y="39569"/>
                    <a:pt x="40785" y="55695"/>
                    <a:pt x="41492" y="57823"/>
                  </a:cubicBezTo>
                  <a:cubicBezTo>
                    <a:pt x="42025" y="59594"/>
                    <a:pt x="42557" y="61721"/>
                    <a:pt x="42557" y="63492"/>
                  </a:cubicBezTo>
                  <a:cubicBezTo>
                    <a:pt x="42557" y="71820"/>
                    <a:pt x="35462" y="78553"/>
                    <a:pt x="25707" y="78553"/>
                  </a:cubicBezTo>
                  <a:cubicBezTo>
                    <a:pt x="8158" y="78553"/>
                    <a:pt x="0" y="54456"/>
                    <a:pt x="0" y="51438"/>
                  </a:cubicBezTo>
                  <a:cubicBezTo>
                    <a:pt x="0" y="49137"/>
                    <a:pt x="2486" y="49137"/>
                    <a:pt x="3011" y="49137"/>
                  </a:cubicBezTo>
                  <a:cubicBezTo>
                    <a:pt x="5497" y="49137"/>
                    <a:pt x="5672" y="50026"/>
                    <a:pt x="6204" y="51970"/>
                  </a:cubicBezTo>
                  <a:cubicBezTo>
                    <a:pt x="10820" y="67216"/>
                    <a:pt x="18621" y="73591"/>
                    <a:pt x="25175" y="73591"/>
                  </a:cubicBezTo>
                  <a:cubicBezTo>
                    <a:pt x="28019" y="73591"/>
                    <a:pt x="29608" y="72178"/>
                    <a:pt x="29608" y="67391"/>
                  </a:cubicBezTo>
                  <a:cubicBezTo>
                    <a:pt x="29608" y="63317"/>
                    <a:pt x="28551" y="60658"/>
                    <a:pt x="24118" y="49669"/>
                  </a:cubicBezTo>
                  <a:lnTo>
                    <a:pt x="12941" y="21132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599" name="任意多边形: 形状 1598">
              <a:extLst>
                <a:ext uri="{FF2B5EF4-FFF2-40B4-BE49-F238E27FC236}">
                  <a16:creationId xmlns:a16="http://schemas.microsoft.com/office/drawing/2014/main" id="{DE6F39A5-CBB4-A3F6-B4CF-7E601F949602}"/>
                </a:ext>
              </a:extLst>
            </p:cNvPr>
            <p:cNvSpPr/>
            <p:nvPr>
              <p:custDataLst>
                <p:tags r:id="rId27"/>
              </p:custDataLst>
            </p:nvPr>
          </p:nvSpPr>
          <p:spPr>
            <a:xfrm flipV="1">
              <a:off x="9661689" y="-12350001"/>
              <a:ext cx="168400" cy="168563"/>
            </a:xfrm>
            <a:custGeom>
              <a:avLst/>
              <a:gdLst>
                <a:gd name="connsiteX0" fmla="*/ 89388 w 168400"/>
                <a:gd name="connsiteY0" fmla="*/ 77840 h 168563"/>
                <a:gd name="connsiteX1" fmla="*/ 160043 w 168400"/>
                <a:gd name="connsiteY1" fmla="*/ 77840 h 168563"/>
                <a:gd name="connsiteX2" fmla="*/ 168401 w 168400"/>
                <a:gd name="connsiteY2" fmla="*/ 82906 h 168563"/>
                <a:gd name="connsiteX3" fmla="*/ 160043 w 168400"/>
                <a:gd name="connsiteY3" fmla="*/ 87963 h 168563"/>
                <a:gd name="connsiteX4" fmla="*/ 89388 w 168400"/>
                <a:gd name="connsiteY4" fmla="*/ 87963 h 168563"/>
                <a:gd name="connsiteX5" fmla="*/ 89388 w 168400"/>
                <a:gd name="connsiteY5" fmla="*/ 158834 h 168563"/>
                <a:gd name="connsiteX6" fmla="*/ 84328 w 168400"/>
                <a:gd name="connsiteY6" fmla="*/ 167188 h 168563"/>
                <a:gd name="connsiteX7" fmla="*/ 79259 w 168400"/>
                <a:gd name="connsiteY7" fmla="*/ 158834 h 168563"/>
                <a:gd name="connsiteX8" fmla="*/ 79259 w 168400"/>
                <a:gd name="connsiteY8" fmla="*/ 87963 h 168563"/>
                <a:gd name="connsiteX9" fmla="*/ 8358 w 168400"/>
                <a:gd name="connsiteY9" fmla="*/ 87963 h 168563"/>
                <a:gd name="connsiteX10" fmla="*/ 0 w 168400"/>
                <a:gd name="connsiteY10" fmla="*/ 82906 h 168563"/>
                <a:gd name="connsiteX11" fmla="*/ 8358 w 168400"/>
                <a:gd name="connsiteY11" fmla="*/ 77840 h 168563"/>
                <a:gd name="connsiteX12" fmla="*/ 79259 w 168400"/>
                <a:gd name="connsiteY12" fmla="*/ 77840 h 168563"/>
                <a:gd name="connsiteX13" fmla="*/ 79259 w 168400"/>
                <a:gd name="connsiteY13" fmla="*/ 6977 h 168563"/>
                <a:gd name="connsiteX14" fmla="*/ 84328 w 168400"/>
                <a:gd name="connsiteY14" fmla="*/ -1375 h 168563"/>
                <a:gd name="connsiteX15" fmla="*/ 89388 w 168400"/>
                <a:gd name="connsiteY15" fmla="*/ 6977 h 168563"/>
                <a:gd name="connsiteX16" fmla="*/ 89388 w 168400"/>
                <a:gd name="connsiteY16" fmla="*/ 77840 h 168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68400" h="168563">
                  <a:moveTo>
                    <a:pt x="89388" y="77840"/>
                  </a:moveTo>
                  <a:lnTo>
                    <a:pt x="160043" y="77840"/>
                  </a:lnTo>
                  <a:cubicBezTo>
                    <a:pt x="163587" y="77840"/>
                    <a:pt x="168401" y="77840"/>
                    <a:pt x="168401" y="82906"/>
                  </a:cubicBezTo>
                  <a:cubicBezTo>
                    <a:pt x="168401" y="87963"/>
                    <a:pt x="163587" y="87963"/>
                    <a:pt x="160043" y="87963"/>
                  </a:cubicBezTo>
                  <a:lnTo>
                    <a:pt x="89388" y="87963"/>
                  </a:lnTo>
                  <a:lnTo>
                    <a:pt x="89388" y="158834"/>
                  </a:lnTo>
                  <a:cubicBezTo>
                    <a:pt x="89388" y="162376"/>
                    <a:pt x="89388" y="167188"/>
                    <a:pt x="84328" y="167188"/>
                  </a:cubicBezTo>
                  <a:cubicBezTo>
                    <a:pt x="79259" y="167188"/>
                    <a:pt x="79259" y="162376"/>
                    <a:pt x="79259" y="158834"/>
                  </a:cubicBezTo>
                  <a:lnTo>
                    <a:pt x="79259" y="87963"/>
                  </a:lnTo>
                  <a:lnTo>
                    <a:pt x="8358" y="87963"/>
                  </a:lnTo>
                  <a:cubicBezTo>
                    <a:pt x="4815" y="87963"/>
                    <a:pt x="0" y="87963"/>
                    <a:pt x="0" y="82906"/>
                  </a:cubicBezTo>
                  <a:cubicBezTo>
                    <a:pt x="0" y="77840"/>
                    <a:pt x="4815" y="77840"/>
                    <a:pt x="8358" y="77840"/>
                  </a:cubicBezTo>
                  <a:lnTo>
                    <a:pt x="79259" y="77840"/>
                  </a:lnTo>
                  <a:lnTo>
                    <a:pt x="79259" y="6977"/>
                  </a:lnTo>
                  <a:cubicBezTo>
                    <a:pt x="79259" y="3437"/>
                    <a:pt x="79259" y="-1375"/>
                    <a:pt x="84328" y="-1375"/>
                  </a:cubicBezTo>
                  <a:cubicBezTo>
                    <a:pt x="89388" y="-1375"/>
                    <a:pt x="89388" y="3437"/>
                    <a:pt x="89388" y="6977"/>
                  </a:cubicBezTo>
                  <a:lnTo>
                    <a:pt x="89388" y="77840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600" name="任意多边形: 形状 1599">
              <a:extLst>
                <a:ext uri="{FF2B5EF4-FFF2-40B4-BE49-F238E27FC236}">
                  <a16:creationId xmlns:a16="http://schemas.microsoft.com/office/drawing/2014/main" id="{012AA55C-6E7F-C02C-25F4-439B164B292A}"/>
                </a:ext>
              </a:extLst>
            </p:cNvPr>
            <p:cNvSpPr/>
            <p:nvPr>
              <p:custDataLst>
                <p:tags r:id="rId28"/>
              </p:custDataLst>
            </p:nvPr>
          </p:nvSpPr>
          <p:spPr>
            <a:xfrm flipV="1">
              <a:off x="9912175" y="-12378091"/>
              <a:ext cx="144345" cy="175644"/>
            </a:xfrm>
            <a:custGeom>
              <a:avLst/>
              <a:gdLst>
                <a:gd name="connsiteX0" fmla="*/ 17477 w 144345"/>
                <a:gd name="connsiteY0" fmla="*/ 10515 h 175644"/>
                <a:gd name="connsiteX1" fmla="*/ 0 w 144345"/>
                <a:gd name="connsiteY1" fmla="*/ 10515 h 175644"/>
                <a:gd name="connsiteX2" fmla="*/ 0 w 144345"/>
                <a:gd name="connsiteY2" fmla="*/ -1377 h 175644"/>
                <a:gd name="connsiteX3" fmla="*/ 31912 w 144345"/>
                <a:gd name="connsiteY3" fmla="*/ -616 h 175644"/>
                <a:gd name="connsiteX4" fmla="*/ 63816 w 144345"/>
                <a:gd name="connsiteY4" fmla="*/ -1377 h 175644"/>
                <a:gd name="connsiteX5" fmla="*/ 63816 w 144345"/>
                <a:gd name="connsiteY5" fmla="*/ 10515 h 175644"/>
                <a:gd name="connsiteX6" fmla="*/ 46346 w 144345"/>
                <a:gd name="connsiteY6" fmla="*/ 10515 h 175644"/>
                <a:gd name="connsiteX7" fmla="*/ 46346 w 144345"/>
                <a:gd name="connsiteY7" fmla="*/ 63412 h 175644"/>
                <a:gd name="connsiteX8" fmla="*/ 84073 w 144345"/>
                <a:gd name="connsiteY8" fmla="*/ 103404 h 175644"/>
                <a:gd name="connsiteX9" fmla="*/ 97999 w 144345"/>
                <a:gd name="connsiteY9" fmla="*/ 78854 h 175644"/>
                <a:gd name="connsiteX10" fmla="*/ 97999 w 144345"/>
                <a:gd name="connsiteY10" fmla="*/ 10515 h 175644"/>
                <a:gd name="connsiteX11" fmla="*/ 80530 w 144345"/>
                <a:gd name="connsiteY11" fmla="*/ 10515 h 175644"/>
                <a:gd name="connsiteX12" fmla="*/ 80530 w 144345"/>
                <a:gd name="connsiteY12" fmla="*/ -1377 h 175644"/>
                <a:gd name="connsiteX13" fmla="*/ 112434 w 144345"/>
                <a:gd name="connsiteY13" fmla="*/ -616 h 175644"/>
                <a:gd name="connsiteX14" fmla="*/ 144346 w 144345"/>
                <a:gd name="connsiteY14" fmla="*/ -1377 h 175644"/>
                <a:gd name="connsiteX15" fmla="*/ 144346 w 144345"/>
                <a:gd name="connsiteY15" fmla="*/ 10515 h 175644"/>
                <a:gd name="connsiteX16" fmla="*/ 126868 w 144345"/>
                <a:gd name="connsiteY16" fmla="*/ 10515 h 175644"/>
                <a:gd name="connsiteX17" fmla="*/ 126868 w 144345"/>
                <a:gd name="connsiteY17" fmla="*/ 76067 h 175644"/>
                <a:gd name="connsiteX18" fmla="*/ 87871 w 144345"/>
                <a:gd name="connsiteY18" fmla="*/ 112512 h 175644"/>
                <a:gd name="connsiteX19" fmla="*/ 44821 w 144345"/>
                <a:gd name="connsiteY19" fmla="*/ 87707 h 175644"/>
                <a:gd name="connsiteX20" fmla="*/ 44821 w 144345"/>
                <a:gd name="connsiteY20" fmla="*/ 174267 h 175644"/>
                <a:gd name="connsiteX21" fmla="*/ 0 w 144345"/>
                <a:gd name="connsiteY21" fmla="*/ 172243 h 175644"/>
                <a:gd name="connsiteX22" fmla="*/ 0 w 144345"/>
                <a:gd name="connsiteY22" fmla="*/ 160349 h 175644"/>
                <a:gd name="connsiteX23" fmla="*/ 17477 w 144345"/>
                <a:gd name="connsiteY23" fmla="*/ 150480 h 175644"/>
                <a:gd name="connsiteX24" fmla="*/ 17477 w 144345"/>
                <a:gd name="connsiteY24" fmla="*/ 10515 h 175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44345" h="175644">
                  <a:moveTo>
                    <a:pt x="17477" y="10515"/>
                  </a:moveTo>
                  <a:lnTo>
                    <a:pt x="0" y="10515"/>
                  </a:lnTo>
                  <a:lnTo>
                    <a:pt x="0" y="-1377"/>
                  </a:lnTo>
                  <a:cubicBezTo>
                    <a:pt x="7094" y="-1125"/>
                    <a:pt x="22283" y="-616"/>
                    <a:pt x="31912" y="-616"/>
                  </a:cubicBezTo>
                  <a:cubicBezTo>
                    <a:pt x="41787" y="-616"/>
                    <a:pt x="56729" y="-1125"/>
                    <a:pt x="63816" y="-1377"/>
                  </a:cubicBezTo>
                  <a:lnTo>
                    <a:pt x="63816" y="10515"/>
                  </a:lnTo>
                  <a:lnTo>
                    <a:pt x="46346" y="10515"/>
                  </a:lnTo>
                  <a:lnTo>
                    <a:pt x="46346" y="63412"/>
                  </a:lnTo>
                  <a:cubicBezTo>
                    <a:pt x="46346" y="91003"/>
                    <a:pt x="68121" y="103404"/>
                    <a:pt x="84073" y="103404"/>
                  </a:cubicBezTo>
                  <a:cubicBezTo>
                    <a:pt x="92684" y="103404"/>
                    <a:pt x="97999" y="98085"/>
                    <a:pt x="97999" y="78854"/>
                  </a:cubicBezTo>
                  <a:lnTo>
                    <a:pt x="97999" y="10515"/>
                  </a:lnTo>
                  <a:lnTo>
                    <a:pt x="80530" y="10515"/>
                  </a:lnTo>
                  <a:lnTo>
                    <a:pt x="80530" y="-1377"/>
                  </a:lnTo>
                  <a:cubicBezTo>
                    <a:pt x="87616" y="-1125"/>
                    <a:pt x="102813" y="-616"/>
                    <a:pt x="112434" y="-616"/>
                  </a:cubicBezTo>
                  <a:cubicBezTo>
                    <a:pt x="122308" y="-616"/>
                    <a:pt x="137252" y="-1125"/>
                    <a:pt x="144346" y="-1377"/>
                  </a:cubicBezTo>
                  <a:lnTo>
                    <a:pt x="144346" y="10515"/>
                  </a:lnTo>
                  <a:lnTo>
                    <a:pt x="126868" y="10515"/>
                  </a:lnTo>
                  <a:lnTo>
                    <a:pt x="126868" y="76067"/>
                  </a:lnTo>
                  <a:cubicBezTo>
                    <a:pt x="126868" y="102643"/>
                    <a:pt x="113197" y="112512"/>
                    <a:pt x="87871" y="112512"/>
                  </a:cubicBezTo>
                  <a:cubicBezTo>
                    <a:pt x="63561" y="112512"/>
                    <a:pt x="50652" y="97831"/>
                    <a:pt x="44821" y="87707"/>
                  </a:cubicBezTo>
                  <a:lnTo>
                    <a:pt x="44821" y="174267"/>
                  </a:lnTo>
                  <a:lnTo>
                    <a:pt x="0" y="172243"/>
                  </a:lnTo>
                  <a:lnTo>
                    <a:pt x="0" y="160349"/>
                  </a:lnTo>
                  <a:cubicBezTo>
                    <a:pt x="15706" y="160349"/>
                    <a:pt x="17477" y="160349"/>
                    <a:pt x="17477" y="150480"/>
                  </a:cubicBezTo>
                  <a:lnTo>
                    <a:pt x="17477" y="10515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601" name="任意多边形: 形状 1600">
              <a:extLst>
                <a:ext uri="{FF2B5EF4-FFF2-40B4-BE49-F238E27FC236}">
                  <a16:creationId xmlns:a16="http://schemas.microsoft.com/office/drawing/2014/main" id="{C13FB753-339D-B636-7FEC-C7A81BC2A0F7}"/>
                </a:ext>
              </a:extLst>
            </p:cNvPr>
            <p:cNvSpPr/>
            <p:nvPr>
              <p:custDataLst>
                <p:tags r:id="rId29"/>
              </p:custDataLst>
            </p:nvPr>
          </p:nvSpPr>
          <p:spPr>
            <a:xfrm flipV="1">
              <a:off x="10085460" y="-12448675"/>
              <a:ext cx="179955" cy="124671"/>
            </a:xfrm>
            <a:custGeom>
              <a:avLst/>
              <a:gdLst>
                <a:gd name="connsiteX0" fmla="*/ 87243 w 179955"/>
                <a:gd name="connsiteY0" fmla="*/ 25730 h 124671"/>
                <a:gd name="connsiteX1" fmla="*/ 83517 w 179955"/>
                <a:gd name="connsiteY1" fmla="*/ 28033 h 124671"/>
                <a:gd name="connsiteX2" fmla="*/ 79084 w 179955"/>
                <a:gd name="connsiteY2" fmla="*/ 23244 h 124671"/>
                <a:gd name="connsiteX3" fmla="*/ 67025 w 179955"/>
                <a:gd name="connsiteY3" fmla="*/ 3578 h 124671"/>
                <a:gd name="connsiteX4" fmla="*/ 61352 w 179955"/>
                <a:gd name="connsiteY4" fmla="*/ 11907 h 124671"/>
                <a:gd name="connsiteX5" fmla="*/ 62418 w 179955"/>
                <a:gd name="connsiteY5" fmla="*/ 19172 h 124671"/>
                <a:gd name="connsiteX6" fmla="*/ 87243 w 179955"/>
                <a:gd name="connsiteY6" fmla="*/ 118237 h 124671"/>
                <a:gd name="connsiteX7" fmla="*/ 87775 w 179955"/>
                <a:gd name="connsiteY7" fmla="*/ 120897 h 124671"/>
                <a:gd name="connsiteX8" fmla="*/ 82985 w 179955"/>
                <a:gd name="connsiteY8" fmla="*/ 123199 h 124671"/>
                <a:gd name="connsiteX9" fmla="*/ 63831 w 179955"/>
                <a:gd name="connsiteY9" fmla="*/ 121604 h 124671"/>
                <a:gd name="connsiteX10" fmla="*/ 59224 w 179955"/>
                <a:gd name="connsiteY10" fmla="*/ 117530 h 124671"/>
                <a:gd name="connsiteX11" fmla="*/ 63831 w 179955"/>
                <a:gd name="connsiteY11" fmla="*/ 115046 h 124671"/>
                <a:gd name="connsiteX12" fmla="*/ 72348 w 179955"/>
                <a:gd name="connsiteY12" fmla="*/ 112211 h 124671"/>
                <a:gd name="connsiteX13" fmla="*/ 71640 w 179955"/>
                <a:gd name="connsiteY13" fmla="*/ 108844 h 124671"/>
                <a:gd name="connsiteX14" fmla="*/ 61710 w 179955"/>
                <a:gd name="connsiteY14" fmla="*/ 68613 h 124671"/>
                <a:gd name="connsiteX15" fmla="*/ 44154 w 179955"/>
                <a:gd name="connsiteY15" fmla="*/ 78538 h 124671"/>
                <a:gd name="connsiteX16" fmla="*/ 0 w 179955"/>
                <a:gd name="connsiteY16" fmla="*/ 27675 h 124671"/>
                <a:gd name="connsiteX17" fmla="*/ 25183 w 179955"/>
                <a:gd name="connsiteY17" fmla="*/ -1385 h 124671"/>
                <a:gd name="connsiteX18" fmla="*/ 49476 w 179955"/>
                <a:gd name="connsiteY18" fmla="*/ 10668 h 124671"/>
                <a:gd name="connsiteX19" fmla="*/ 66493 w 179955"/>
                <a:gd name="connsiteY19" fmla="*/ -1385 h 124671"/>
                <a:gd name="connsiteX20" fmla="*/ 80506 w 179955"/>
                <a:gd name="connsiteY20" fmla="*/ 7651 h 124671"/>
                <a:gd name="connsiteX21" fmla="*/ 87243 w 179955"/>
                <a:gd name="connsiteY21" fmla="*/ 25730 h 124671"/>
                <a:gd name="connsiteX22" fmla="*/ 57985 w 179955"/>
                <a:gd name="connsiteY22" fmla="*/ 53909 h 124671"/>
                <a:gd name="connsiteX23" fmla="*/ 50533 w 179955"/>
                <a:gd name="connsiteY23" fmla="*/ 24491 h 124671"/>
                <a:gd name="connsiteX24" fmla="*/ 41143 w 179955"/>
                <a:gd name="connsiteY24" fmla="*/ 10843 h 124671"/>
                <a:gd name="connsiteX25" fmla="*/ 25715 w 179955"/>
                <a:gd name="connsiteY25" fmla="*/ 3578 h 124671"/>
                <a:gd name="connsiteX26" fmla="*/ 13481 w 179955"/>
                <a:gd name="connsiteY26" fmla="*/ 20411 h 124671"/>
                <a:gd name="connsiteX27" fmla="*/ 22879 w 179955"/>
                <a:gd name="connsiteY27" fmla="*/ 56917 h 124671"/>
                <a:gd name="connsiteX28" fmla="*/ 44154 w 179955"/>
                <a:gd name="connsiteY28" fmla="*/ 73575 h 124671"/>
                <a:gd name="connsiteX29" fmla="*/ 58517 w 179955"/>
                <a:gd name="connsiteY29" fmla="*/ 56385 h 124671"/>
                <a:gd name="connsiteX30" fmla="*/ 57985 w 179955"/>
                <a:gd name="connsiteY30" fmla="*/ 53909 h 124671"/>
                <a:gd name="connsiteX31" fmla="*/ 179955 w 179955"/>
                <a:gd name="connsiteY31" fmla="*/ 17576 h 124671"/>
                <a:gd name="connsiteX32" fmla="*/ 175880 w 179955"/>
                <a:gd name="connsiteY32" fmla="*/ 21831 h 124671"/>
                <a:gd name="connsiteX33" fmla="*/ 173218 w 179955"/>
                <a:gd name="connsiteY33" fmla="*/ 19879 h 124671"/>
                <a:gd name="connsiteX34" fmla="*/ 138113 w 179955"/>
                <a:gd name="connsiteY34" fmla="*/ 3578 h 124671"/>
                <a:gd name="connsiteX35" fmla="*/ 121621 w 179955"/>
                <a:gd name="connsiteY35" fmla="*/ 24491 h 124671"/>
                <a:gd name="connsiteX36" fmla="*/ 123925 w 179955"/>
                <a:gd name="connsiteY36" fmla="*/ 40792 h 124671"/>
                <a:gd name="connsiteX37" fmla="*/ 134920 w 179955"/>
                <a:gd name="connsiteY37" fmla="*/ 40792 h 124671"/>
                <a:gd name="connsiteX38" fmla="*/ 177477 w 179955"/>
                <a:gd name="connsiteY38" fmla="*/ 62943 h 124671"/>
                <a:gd name="connsiteX39" fmla="*/ 156020 w 179955"/>
                <a:gd name="connsiteY39" fmla="*/ 78538 h 124671"/>
                <a:gd name="connsiteX40" fmla="*/ 107965 w 179955"/>
                <a:gd name="connsiteY40" fmla="*/ 31400 h 124671"/>
                <a:gd name="connsiteX41" fmla="*/ 138113 w 179955"/>
                <a:gd name="connsiteY41" fmla="*/ -1385 h 124671"/>
                <a:gd name="connsiteX42" fmla="*/ 179955 w 179955"/>
                <a:gd name="connsiteY42" fmla="*/ 17576 h 124671"/>
                <a:gd name="connsiteX43" fmla="*/ 168960 w 179955"/>
                <a:gd name="connsiteY43" fmla="*/ 63119 h 124671"/>
                <a:gd name="connsiteX44" fmla="*/ 133681 w 179955"/>
                <a:gd name="connsiteY44" fmla="*/ 45755 h 124671"/>
                <a:gd name="connsiteX45" fmla="*/ 125347 w 179955"/>
                <a:gd name="connsiteY45" fmla="*/ 45755 h 124671"/>
                <a:gd name="connsiteX46" fmla="*/ 156020 w 179955"/>
                <a:gd name="connsiteY46" fmla="*/ 73575 h 124671"/>
                <a:gd name="connsiteX47" fmla="*/ 168960 w 179955"/>
                <a:gd name="connsiteY47" fmla="*/ 63119 h 124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79955" h="124671">
                  <a:moveTo>
                    <a:pt x="87243" y="25730"/>
                  </a:moveTo>
                  <a:cubicBezTo>
                    <a:pt x="87243" y="28033"/>
                    <a:pt x="84939" y="28033"/>
                    <a:pt x="83517" y="28033"/>
                  </a:cubicBezTo>
                  <a:cubicBezTo>
                    <a:pt x="80324" y="28033"/>
                    <a:pt x="80148" y="27675"/>
                    <a:pt x="79084" y="23244"/>
                  </a:cubicBezTo>
                  <a:cubicBezTo>
                    <a:pt x="76605" y="14034"/>
                    <a:pt x="73587" y="3578"/>
                    <a:pt x="67025" y="3578"/>
                  </a:cubicBezTo>
                  <a:cubicBezTo>
                    <a:pt x="62060" y="3578"/>
                    <a:pt x="61352" y="8889"/>
                    <a:pt x="61352" y="11907"/>
                  </a:cubicBezTo>
                  <a:cubicBezTo>
                    <a:pt x="61352" y="14917"/>
                    <a:pt x="62242" y="18640"/>
                    <a:pt x="62418" y="19172"/>
                  </a:cubicBezTo>
                  <a:lnTo>
                    <a:pt x="87243" y="118237"/>
                  </a:lnTo>
                  <a:cubicBezTo>
                    <a:pt x="87418" y="118944"/>
                    <a:pt x="87775" y="120183"/>
                    <a:pt x="87775" y="120897"/>
                  </a:cubicBezTo>
                  <a:cubicBezTo>
                    <a:pt x="87775" y="123548"/>
                    <a:pt x="84939" y="123375"/>
                    <a:pt x="82985" y="123199"/>
                  </a:cubicBezTo>
                  <a:lnTo>
                    <a:pt x="63831" y="121604"/>
                  </a:lnTo>
                  <a:cubicBezTo>
                    <a:pt x="61528" y="121429"/>
                    <a:pt x="59224" y="121247"/>
                    <a:pt x="59224" y="117530"/>
                  </a:cubicBezTo>
                  <a:cubicBezTo>
                    <a:pt x="59224" y="115046"/>
                    <a:pt x="61528" y="115046"/>
                    <a:pt x="63831" y="115046"/>
                  </a:cubicBezTo>
                  <a:cubicBezTo>
                    <a:pt x="72348" y="115046"/>
                    <a:pt x="72348" y="113807"/>
                    <a:pt x="72348" y="112211"/>
                  </a:cubicBezTo>
                  <a:cubicBezTo>
                    <a:pt x="72348" y="111679"/>
                    <a:pt x="72348" y="111322"/>
                    <a:pt x="71640" y="108844"/>
                  </a:cubicBezTo>
                  <a:lnTo>
                    <a:pt x="61710" y="68613"/>
                  </a:lnTo>
                  <a:cubicBezTo>
                    <a:pt x="57627" y="74814"/>
                    <a:pt x="51597" y="78538"/>
                    <a:pt x="44154" y="78538"/>
                  </a:cubicBezTo>
                  <a:cubicBezTo>
                    <a:pt x="22521" y="78538"/>
                    <a:pt x="0" y="53551"/>
                    <a:pt x="0" y="27675"/>
                  </a:cubicBezTo>
                  <a:cubicBezTo>
                    <a:pt x="0" y="8715"/>
                    <a:pt x="12059" y="-1385"/>
                    <a:pt x="25183" y="-1385"/>
                  </a:cubicBezTo>
                  <a:cubicBezTo>
                    <a:pt x="36528" y="-1385"/>
                    <a:pt x="45926" y="6944"/>
                    <a:pt x="49476" y="10668"/>
                  </a:cubicBezTo>
                  <a:cubicBezTo>
                    <a:pt x="51780" y="2157"/>
                    <a:pt x="60113" y="-1385"/>
                    <a:pt x="66493" y="-1385"/>
                  </a:cubicBezTo>
                  <a:cubicBezTo>
                    <a:pt x="71990" y="-1385"/>
                    <a:pt x="76605" y="1275"/>
                    <a:pt x="80506" y="7651"/>
                  </a:cubicBezTo>
                  <a:cubicBezTo>
                    <a:pt x="84757" y="14566"/>
                    <a:pt x="87243" y="25198"/>
                    <a:pt x="87243" y="25730"/>
                  </a:cubicBezTo>
                  <a:close/>
                  <a:moveTo>
                    <a:pt x="57985" y="53909"/>
                  </a:moveTo>
                  <a:lnTo>
                    <a:pt x="50533" y="24491"/>
                  </a:lnTo>
                  <a:cubicBezTo>
                    <a:pt x="49119" y="18997"/>
                    <a:pt x="45218" y="14741"/>
                    <a:pt x="41143" y="10843"/>
                  </a:cubicBezTo>
                  <a:cubicBezTo>
                    <a:pt x="33866" y="4460"/>
                    <a:pt x="28369" y="3578"/>
                    <a:pt x="25715" y="3578"/>
                  </a:cubicBezTo>
                  <a:cubicBezTo>
                    <a:pt x="17556" y="3578"/>
                    <a:pt x="13481" y="11199"/>
                    <a:pt x="13481" y="20411"/>
                  </a:cubicBezTo>
                  <a:cubicBezTo>
                    <a:pt x="13481" y="27858"/>
                    <a:pt x="17914" y="47351"/>
                    <a:pt x="22879" y="56917"/>
                  </a:cubicBezTo>
                  <a:cubicBezTo>
                    <a:pt x="28552" y="67374"/>
                    <a:pt x="37060" y="73575"/>
                    <a:pt x="44154" y="73575"/>
                  </a:cubicBezTo>
                  <a:cubicBezTo>
                    <a:pt x="56213" y="73575"/>
                    <a:pt x="58517" y="58156"/>
                    <a:pt x="58517" y="56385"/>
                  </a:cubicBezTo>
                  <a:cubicBezTo>
                    <a:pt x="58517" y="55853"/>
                    <a:pt x="58341" y="55148"/>
                    <a:pt x="57985" y="53909"/>
                  </a:cubicBezTo>
                  <a:close/>
                  <a:moveTo>
                    <a:pt x="179955" y="17576"/>
                  </a:moveTo>
                  <a:cubicBezTo>
                    <a:pt x="179955" y="18997"/>
                    <a:pt x="177477" y="21831"/>
                    <a:pt x="175880" y="21831"/>
                  </a:cubicBezTo>
                  <a:cubicBezTo>
                    <a:pt x="174990" y="21831"/>
                    <a:pt x="174458" y="21300"/>
                    <a:pt x="173218" y="19879"/>
                  </a:cubicBezTo>
                  <a:cubicBezTo>
                    <a:pt x="162398" y="6944"/>
                    <a:pt x="146979" y="3578"/>
                    <a:pt x="138113" y="3578"/>
                  </a:cubicBezTo>
                  <a:cubicBezTo>
                    <a:pt x="126586" y="3578"/>
                    <a:pt x="121621" y="13319"/>
                    <a:pt x="121621" y="24491"/>
                  </a:cubicBezTo>
                  <a:cubicBezTo>
                    <a:pt x="121621" y="29978"/>
                    <a:pt x="122686" y="35472"/>
                    <a:pt x="123925" y="40792"/>
                  </a:cubicBezTo>
                  <a:lnTo>
                    <a:pt x="134920" y="40792"/>
                  </a:lnTo>
                  <a:cubicBezTo>
                    <a:pt x="142546" y="40792"/>
                    <a:pt x="177477" y="40792"/>
                    <a:pt x="177477" y="62943"/>
                  </a:cubicBezTo>
                  <a:cubicBezTo>
                    <a:pt x="177477" y="72512"/>
                    <a:pt x="168428" y="78538"/>
                    <a:pt x="156020" y="78538"/>
                  </a:cubicBezTo>
                  <a:cubicBezTo>
                    <a:pt x="136159" y="78538"/>
                    <a:pt x="107965" y="62587"/>
                    <a:pt x="107965" y="31400"/>
                  </a:cubicBezTo>
                  <a:cubicBezTo>
                    <a:pt x="107965" y="12787"/>
                    <a:pt x="118960" y="-1385"/>
                    <a:pt x="138113" y="-1385"/>
                  </a:cubicBezTo>
                  <a:cubicBezTo>
                    <a:pt x="166299" y="-1385"/>
                    <a:pt x="179955" y="15273"/>
                    <a:pt x="179955" y="17576"/>
                  </a:cubicBezTo>
                  <a:close/>
                  <a:moveTo>
                    <a:pt x="168960" y="63119"/>
                  </a:moveTo>
                  <a:cubicBezTo>
                    <a:pt x="168960" y="45755"/>
                    <a:pt x="140591" y="45755"/>
                    <a:pt x="133681" y="45755"/>
                  </a:cubicBezTo>
                  <a:lnTo>
                    <a:pt x="125347" y="45755"/>
                  </a:lnTo>
                  <a:cubicBezTo>
                    <a:pt x="133323" y="73226"/>
                    <a:pt x="153890" y="73575"/>
                    <a:pt x="156020" y="73575"/>
                  </a:cubicBezTo>
                  <a:cubicBezTo>
                    <a:pt x="163463" y="73575"/>
                    <a:pt x="168960" y="69503"/>
                    <a:pt x="168960" y="63119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602" name="任意多边形: 形状 1601">
              <a:extLst>
                <a:ext uri="{FF2B5EF4-FFF2-40B4-BE49-F238E27FC236}">
                  <a16:creationId xmlns:a16="http://schemas.microsoft.com/office/drawing/2014/main" id="{F2CF3FF4-F3F6-C8C7-A34E-3B586ADB2AB7}"/>
                </a:ext>
              </a:extLst>
            </p:cNvPr>
            <p:cNvSpPr/>
            <p:nvPr>
              <p:custDataLst>
                <p:tags r:id="rId30"/>
              </p:custDataLst>
            </p:nvPr>
          </p:nvSpPr>
          <p:spPr>
            <a:xfrm flipV="1">
              <a:off x="10278456" y="-12403927"/>
              <a:ext cx="72871" cy="79922"/>
            </a:xfrm>
            <a:custGeom>
              <a:avLst/>
              <a:gdLst>
                <a:gd name="connsiteX0" fmla="*/ 72871 w 72871"/>
                <a:gd name="connsiteY0" fmla="*/ 17578 h 79922"/>
                <a:gd name="connsiteX1" fmla="*/ 68796 w 72871"/>
                <a:gd name="connsiteY1" fmla="*/ 21833 h 79922"/>
                <a:gd name="connsiteX2" fmla="*/ 66134 w 72871"/>
                <a:gd name="connsiteY2" fmla="*/ 19881 h 79922"/>
                <a:gd name="connsiteX3" fmla="*/ 31030 w 72871"/>
                <a:gd name="connsiteY3" fmla="*/ 3579 h 79922"/>
                <a:gd name="connsiteX4" fmla="*/ 14005 w 72871"/>
                <a:gd name="connsiteY4" fmla="*/ 23072 h 79922"/>
                <a:gd name="connsiteX5" fmla="*/ 26064 w 72871"/>
                <a:gd name="connsiteY5" fmla="*/ 60461 h 79922"/>
                <a:gd name="connsiteX6" fmla="*/ 49293 w 72871"/>
                <a:gd name="connsiteY6" fmla="*/ 73577 h 79922"/>
                <a:gd name="connsiteX7" fmla="*/ 62942 w 72871"/>
                <a:gd name="connsiteY7" fmla="*/ 67202 h 79922"/>
                <a:gd name="connsiteX8" fmla="*/ 56030 w 72871"/>
                <a:gd name="connsiteY8" fmla="*/ 58515 h 79922"/>
                <a:gd name="connsiteX9" fmla="*/ 62407 w 72871"/>
                <a:gd name="connsiteY9" fmla="*/ 52664 h 79922"/>
                <a:gd name="connsiteX10" fmla="*/ 71275 w 72871"/>
                <a:gd name="connsiteY10" fmla="*/ 63120 h 79922"/>
                <a:gd name="connsiteX11" fmla="*/ 49110 w 72871"/>
                <a:gd name="connsiteY11" fmla="*/ 78540 h 79922"/>
                <a:gd name="connsiteX12" fmla="*/ 0 w 72871"/>
                <a:gd name="connsiteY12" fmla="*/ 29098 h 79922"/>
                <a:gd name="connsiteX13" fmla="*/ 30847 w 72871"/>
                <a:gd name="connsiteY13" fmla="*/ -1383 h 79922"/>
                <a:gd name="connsiteX14" fmla="*/ 72871 w 72871"/>
                <a:gd name="connsiteY14" fmla="*/ 17578 h 79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2871" h="79922">
                  <a:moveTo>
                    <a:pt x="72871" y="17578"/>
                  </a:moveTo>
                  <a:cubicBezTo>
                    <a:pt x="72871" y="18998"/>
                    <a:pt x="70393" y="21833"/>
                    <a:pt x="68796" y="21833"/>
                  </a:cubicBezTo>
                  <a:cubicBezTo>
                    <a:pt x="67906" y="21833"/>
                    <a:pt x="67375" y="21301"/>
                    <a:pt x="66134" y="19881"/>
                  </a:cubicBezTo>
                  <a:cubicBezTo>
                    <a:pt x="55315" y="6946"/>
                    <a:pt x="39895" y="3579"/>
                    <a:pt x="31030" y="3579"/>
                  </a:cubicBezTo>
                  <a:cubicBezTo>
                    <a:pt x="22164" y="3579"/>
                    <a:pt x="14005" y="8717"/>
                    <a:pt x="14005" y="23072"/>
                  </a:cubicBezTo>
                  <a:cubicBezTo>
                    <a:pt x="14005" y="31401"/>
                    <a:pt x="17905" y="50187"/>
                    <a:pt x="26064" y="60461"/>
                  </a:cubicBezTo>
                  <a:cubicBezTo>
                    <a:pt x="33151" y="69505"/>
                    <a:pt x="41667" y="73577"/>
                    <a:pt x="49293" y="73577"/>
                  </a:cubicBezTo>
                  <a:cubicBezTo>
                    <a:pt x="52303" y="73577"/>
                    <a:pt x="59930" y="72696"/>
                    <a:pt x="62942" y="67202"/>
                  </a:cubicBezTo>
                  <a:cubicBezTo>
                    <a:pt x="57802" y="65780"/>
                    <a:pt x="56030" y="61525"/>
                    <a:pt x="56030" y="58515"/>
                  </a:cubicBezTo>
                  <a:cubicBezTo>
                    <a:pt x="56030" y="55681"/>
                    <a:pt x="57977" y="52664"/>
                    <a:pt x="62407" y="52664"/>
                  </a:cubicBezTo>
                  <a:cubicBezTo>
                    <a:pt x="65428" y="52664"/>
                    <a:pt x="71275" y="54616"/>
                    <a:pt x="71275" y="63120"/>
                  </a:cubicBezTo>
                  <a:cubicBezTo>
                    <a:pt x="71275" y="74641"/>
                    <a:pt x="58867" y="78540"/>
                    <a:pt x="49110" y="78540"/>
                  </a:cubicBezTo>
                  <a:cubicBezTo>
                    <a:pt x="24285" y="78540"/>
                    <a:pt x="0" y="54259"/>
                    <a:pt x="0" y="29098"/>
                  </a:cubicBezTo>
                  <a:cubicBezTo>
                    <a:pt x="0" y="12440"/>
                    <a:pt x="11169" y="-1383"/>
                    <a:pt x="30847" y="-1383"/>
                  </a:cubicBezTo>
                  <a:cubicBezTo>
                    <a:pt x="59398" y="-1383"/>
                    <a:pt x="72871" y="15275"/>
                    <a:pt x="72871" y="17578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603" name="任意多边形: 形状 1602">
              <a:extLst>
                <a:ext uri="{FF2B5EF4-FFF2-40B4-BE49-F238E27FC236}">
                  <a16:creationId xmlns:a16="http://schemas.microsoft.com/office/drawing/2014/main" id="{CD7D0DA9-238B-5B82-E967-1F0C259E4637}"/>
                </a:ext>
              </a:extLst>
            </p:cNvPr>
            <p:cNvSpPr/>
            <p:nvPr>
              <p:custDataLst>
                <p:tags r:id="rId31"/>
              </p:custDataLst>
            </p:nvPr>
          </p:nvSpPr>
          <p:spPr>
            <a:xfrm flipV="1">
              <a:off x="10355985" y="-12308585"/>
              <a:ext cx="73236" cy="12401"/>
            </a:xfrm>
            <a:custGeom>
              <a:avLst/>
              <a:gdLst>
                <a:gd name="connsiteX0" fmla="*/ 73237 w 73236"/>
                <a:gd name="connsiteY0" fmla="*/ 4822 h 12401"/>
                <a:gd name="connsiteX1" fmla="*/ 64896 w 73236"/>
                <a:gd name="connsiteY1" fmla="*/ 11023 h 12401"/>
                <a:gd name="connsiteX2" fmla="*/ 8334 w 73236"/>
                <a:gd name="connsiteY2" fmla="*/ 11023 h 12401"/>
                <a:gd name="connsiteX3" fmla="*/ 0 w 73236"/>
                <a:gd name="connsiteY3" fmla="*/ 4822 h 12401"/>
                <a:gd name="connsiteX4" fmla="*/ 8334 w 73236"/>
                <a:gd name="connsiteY4" fmla="*/ -1378 h 12401"/>
                <a:gd name="connsiteX5" fmla="*/ 64896 w 73236"/>
                <a:gd name="connsiteY5" fmla="*/ -1378 h 12401"/>
                <a:gd name="connsiteX6" fmla="*/ 73237 w 73236"/>
                <a:gd name="connsiteY6" fmla="*/ 4822 h 12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236" h="12401">
                  <a:moveTo>
                    <a:pt x="73237" y="4822"/>
                  </a:moveTo>
                  <a:cubicBezTo>
                    <a:pt x="73237" y="11023"/>
                    <a:pt x="67025" y="11023"/>
                    <a:pt x="64896" y="11023"/>
                  </a:cubicBezTo>
                  <a:lnTo>
                    <a:pt x="8334" y="11023"/>
                  </a:lnTo>
                  <a:cubicBezTo>
                    <a:pt x="6213" y="11023"/>
                    <a:pt x="0" y="11023"/>
                    <a:pt x="0" y="4822"/>
                  </a:cubicBezTo>
                  <a:cubicBezTo>
                    <a:pt x="0" y="-1378"/>
                    <a:pt x="6213" y="-1378"/>
                    <a:pt x="8334" y="-1378"/>
                  </a:cubicBezTo>
                  <a:lnTo>
                    <a:pt x="64896" y="-1378"/>
                  </a:lnTo>
                  <a:cubicBezTo>
                    <a:pt x="67025" y="-1378"/>
                    <a:pt x="73237" y="-1378"/>
                    <a:pt x="73237" y="4822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604" name="任意多边形: 形状 1603">
              <a:extLst>
                <a:ext uri="{FF2B5EF4-FFF2-40B4-BE49-F238E27FC236}">
                  <a16:creationId xmlns:a16="http://schemas.microsoft.com/office/drawing/2014/main" id="{1CE8CCB7-E35E-94CC-3876-0A992761F0CF}"/>
                </a:ext>
              </a:extLst>
            </p:cNvPr>
            <p:cNvSpPr/>
            <p:nvPr>
              <p:custDataLst>
                <p:tags r:id="rId32"/>
              </p:custDataLst>
            </p:nvPr>
          </p:nvSpPr>
          <p:spPr>
            <a:xfrm flipV="1">
              <a:off x="10441966" y="-12450533"/>
              <a:ext cx="254244" cy="160907"/>
            </a:xfrm>
            <a:custGeom>
              <a:avLst/>
              <a:gdLst>
                <a:gd name="connsiteX0" fmla="*/ 157453 w 254244"/>
                <a:gd name="connsiteY0" fmla="*/ 147655 h 160907"/>
                <a:gd name="connsiteX1" fmla="*/ 138832 w 254244"/>
                <a:gd name="connsiteY1" fmla="*/ 159524 h 160907"/>
                <a:gd name="connsiteX2" fmla="*/ 113300 w 254244"/>
                <a:gd name="connsiteY2" fmla="*/ 132943 h 160907"/>
                <a:gd name="connsiteX3" fmla="*/ 109041 w 254244"/>
                <a:gd name="connsiteY3" fmla="*/ 111147 h 160907"/>
                <a:gd name="connsiteX4" fmla="*/ 59041 w 254244"/>
                <a:gd name="connsiteY4" fmla="*/ 111147 h 160907"/>
                <a:gd name="connsiteX5" fmla="*/ 61877 w 254244"/>
                <a:gd name="connsiteY5" fmla="*/ 126384 h 160907"/>
                <a:gd name="connsiteX6" fmla="*/ 68614 w 254244"/>
                <a:gd name="connsiteY6" fmla="*/ 148187 h 160907"/>
                <a:gd name="connsiteX7" fmla="*/ 85996 w 254244"/>
                <a:gd name="connsiteY7" fmla="*/ 154563 h 160907"/>
                <a:gd name="connsiteX8" fmla="*/ 99111 w 254244"/>
                <a:gd name="connsiteY8" fmla="*/ 151910 h 160907"/>
                <a:gd name="connsiteX9" fmla="*/ 93972 w 254244"/>
                <a:gd name="connsiteY9" fmla="*/ 143931 h 160907"/>
                <a:gd name="connsiteX10" fmla="*/ 100176 w 254244"/>
                <a:gd name="connsiteY10" fmla="*/ 137905 h 160907"/>
                <a:gd name="connsiteX11" fmla="*/ 109224 w 254244"/>
                <a:gd name="connsiteY11" fmla="*/ 147655 h 160907"/>
                <a:gd name="connsiteX12" fmla="*/ 85812 w 254244"/>
                <a:gd name="connsiteY12" fmla="*/ 159524 h 160907"/>
                <a:gd name="connsiteX13" fmla="*/ 56563 w 254244"/>
                <a:gd name="connsiteY13" fmla="*/ 147830 h 160907"/>
                <a:gd name="connsiteX14" fmla="*/ 46100 w 254244"/>
                <a:gd name="connsiteY14" fmla="*/ 111147 h 160907"/>
                <a:gd name="connsiteX15" fmla="*/ 32444 w 254244"/>
                <a:gd name="connsiteY15" fmla="*/ 111147 h 160907"/>
                <a:gd name="connsiteX16" fmla="*/ 27130 w 254244"/>
                <a:gd name="connsiteY16" fmla="*/ 107248 h 160907"/>
                <a:gd name="connsiteX17" fmla="*/ 32086 w 254244"/>
                <a:gd name="connsiteY17" fmla="*/ 104764 h 160907"/>
                <a:gd name="connsiteX18" fmla="*/ 44860 w 254244"/>
                <a:gd name="connsiteY18" fmla="*/ 104764 h 160907"/>
                <a:gd name="connsiteX19" fmla="*/ 33508 w 254244"/>
                <a:gd name="connsiteY19" fmla="*/ 43095 h 160907"/>
                <a:gd name="connsiteX20" fmla="*/ 28185 w 254244"/>
                <a:gd name="connsiteY20" fmla="*/ 19172 h 160907"/>
                <a:gd name="connsiteX21" fmla="*/ 17199 w 254244"/>
                <a:gd name="connsiteY21" fmla="*/ 3579 h 160907"/>
                <a:gd name="connsiteX22" fmla="*/ 9573 w 254244"/>
                <a:gd name="connsiteY22" fmla="*/ 6231 h 160907"/>
                <a:gd name="connsiteX23" fmla="*/ 15245 w 254244"/>
                <a:gd name="connsiteY23" fmla="*/ 14209 h 160907"/>
                <a:gd name="connsiteX24" fmla="*/ 9040 w 254244"/>
                <a:gd name="connsiteY24" fmla="*/ 20235 h 160907"/>
                <a:gd name="connsiteX25" fmla="*/ 0 w 254244"/>
                <a:gd name="connsiteY25" fmla="*/ 10486 h 160907"/>
                <a:gd name="connsiteX26" fmla="*/ 16842 w 254244"/>
                <a:gd name="connsiteY26" fmla="*/ -1384 h 160907"/>
                <a:gd name="connsiteX27" fmla="*/ 47697 w 254244"/>
                <a:gd name="connsiteY27" fmla="*/ 49121 h 160907"/>
                <a:gd name="connsiteX28" fmla="*/ 57976 w 254244"/>
                <a:gd name="connsiteY28" fmla="*/ 104764 h 160907"/>
                <a:gd name="connsiteX29" fmla="*/ 107977 w 254244"/>
                <a:gd name="connsiteY29" fmla="*/ 104764 h 160907"/>
                <a:gd name="connsiteX30" fmla="*/ 97165 w 254244"/>
                <a:gd name="connsiteY30" fmla="*/ 46104 h 160907"/>
                <a:gd name="connsiteX31" fmla="*/ 92375 w 254244"/>
                <a:gd name="connsiteY31" fmla="*/ 25373 h 160907"/>
                <a:gd name="connsiteX32" fmla="*/ 84574 w 254244"/>
                <a:gd name="connsiteY32" fmla="*/ 10486 h 160907"/>
                <a:gd name="connsiteX33" fmla="*/ 70568 w 254244"/>
                <a:gd name="connsiteY33" fmla="*/ 3579 h 160907"/>
                <a:gd name="connsiteX34" fmla="*/ 59398 w 254244"/>
                <a:gd name="connsiteY34" fmla="*/ 6231 h 160907"/>
                <a:gd name="connsiteX35" fmla="*/ 64539 w 254244"/>
                <a:gd name="connsiteY35" fmla="*/ 14209 h 160907"/>
                <a:gd name="connsiteX36" fmla="*/ 58334 w 254244"/>
                <a:gd name="connsiteY36" fmla="*/ 20235 h 160907"/>
                <a:gd name="connsiteX37" fmla="*/ 49293 w 254244"/>
                <a:gd name="connsiteY37" fmla="*/ 10486 h 160907"/>
                <a:gd name="connsiteX38" fmla="*/ 70210 w 254244"/>
                <a:gd name="connsiteY38" fmla="*/ -1384 h 160907"/>
                <a:gd name="connsiteX39" fmla="*/ 102837 w 254244"/>
                <a:gd name="connsiteY39" fmla="*/ 21118 h 160907"/>
                <a:gd name="connsiteX40" fmla="*/ 110996 w 254244"/>
                <a:gd name="connsiteY40" fmla="*/ 50185 h 160907"/>
                <a:gd name="connsiteX41" fmla="*/ 121101 w 254244"/>
                <a:gd name="connsiteY41" fmla="*/ 104764 h 160907"/>
                <a:gd name="connsiteX42" fmla="*/ 137768 w 254244"/>
                <a:gd name="connsiteY42" fmla="*/ 104764 h 160907"/>
                <a:gd name="connsiteX43" fmla="*/ 143090 w 254244"/>
                <a:gd name="connsiteY43" fmla="*/ 108662 h 160907"/>
                <a:gd name="connsiteX44" fmla="*/ 138125 w 254244"/>
                <a:gd name="connsiteY44" fmla="*/ 111147 h 160907"/>
                <a:gd name="connsiteX45" fmla="*/ 122166 w 254244"/>
                <a:gd name="connsiteY45" fmla="*/ 111147 h 160907"/>
                <a:gd name="connsiteX46" fmla="*/ 126598 w 254244"/>
                <a:gd name="connsiteY46" fmla="*/ 135070 h 160907"/>
                <a:gd name="connsiteX47" fmla="*/ 138832 w 254244"/>
                <a:gd name="connsiteY47" fmla="*/ 154563 h 160907"/>
                <a:gd name="connsiteX48" fmla="*/ 147523 w 254244"/>
                <a:gd name="connsiteY48" fmla="*/ 152085 h 160907"/>
                <a:gd name="connsiteX49" fmla="*/ 142200 w 254244"/>
                <a:gd name="connsiteY49" fmla="*/ 143931 h 160907"/>
                <a:gd name="connsiteX50" fmla="*/ 148405 w 254244"/>
                <a:gd name="connsiteY50" fmla="*/ 137905 h 160907"/>
                <a:gd name="connsiteX51" fmla="*/ 157453 w 254244"/>
                <a:gd name="connsiteY51" fmla="*/ 147655 h 160907"/>
                <a:gd name="connsiteX52" fmla="*/ 254245 w 254244"/>
                <a:gd name="connsiteY52" fmla="*/ 60110 h 160907"/>
                <a:gd name="connsiteX53" fmla="*/ 250520 w 254244"/>
                <a:gd name="connsiteY53" fmla="*/ 62413 h 160907"/>
                <a:gd name="connsiteX54" fmla="*/ 246261 w 254244"/>
                <a:gd name="connsiteY54" fmla="*/ 58689 h 160907"/>
                <a:gd name="connsiteX55" fmla="*/ 229062 w 254244"/>
                <a:gd name="connsiteY55" fmla="*/ 37957 h 160907"/>
                <a:gd name="connsiteX56" fmla="*/ 224629 w 254244"/>
                <a:gd name="connsiteY56" fmla="*/ 43984 h 160907"/>
                <a:gd name="connsiteX57" fmla="*/ 227648 w 254244"/>
                <a:gd name="connsiteY57" fmla="*/ 55855 h 160907"/>
                <a:gd name="connsiteX58" fmla="*/ 238285 w 254244"/>
                <a:gd name="connsiteY58" fmla="*/ 93251 h 160907"/>
                <a:gd name="connsiteX59" fmla="*/ 216471 w 254244"/>
                <a:gd name="connsiteY59" fmla="*/ 112918 h 160907"/>
                <a:gd name="connsiteX60" fmla="*/ 187570 w 254244"/>
                <a:gd name="connsiteY60" fmla="*/ 97855 h 160907"/>
                <a:gd name="connsiteX61" fmla="*/ 170021 w 254244"/>
                <a:gd name="connsiteY61" fmla="*/ 112918 h 160907"/>
                <a:gd name="connsiteX62" fmla="*/ 155833 w 254244"/>
                <a:gd name="connsiteY62" fmla="*/ 103525 h 160907"/>
                <a:gd name="connsiteX63" fmla="*/ 149270 w 254244"/>
                <a:gd name="connsiteY63" fmla="*/ 85803 h 160907"/>
                <a:gd name="connsiteX64" fmla="*/ 152996 w 254244"/>
                <a:gd name="connsiteY64" fmla="*/ 83500 h 160907"/>
                <a:gd name="connsiteX65" fmla="*/ 157604 w 254244"/>
                <a:gd name="connsiteY65" fmla="*/ 88638 h 160907"/>
                <a:gd name="connsiteX66" fmla="*/ 169489 w 254244"/>
                <a:gd name="connsiteY66" fmla="*/ 107955 h 160907"/>
                <a:gd name="connsiteX67" fmla="*/ 174986 w 254244"/>
                <a:gd name="connsiteY67" fmla="*/ 99453 h 160907"/>
                <a:gd name="connsiteX68" fmla="*/ 171260 w 254244"/>
                <a:gd name="connsiteY68" fmla="*/ 80840 h 160907"/>
                <a:gd name="connsiteX69" fmla="*/ 166295 w 254244"/>
                <a:gd name="connsiteY69" fmla="*/ 61706 h 160907"/>
                <a:gd name="connsiteX70" fmla="*/ 163277 w 254244"/>
                <a:gd name="connsiteY70" fmla="*/ 49653 h 160907"/>
                <a:gd name="connsiteX71" fmla="*/ 160798 w 254244"/>
                <a:gd name="connsiteY71" fmla="*/ 38306 h 160907"/>
                <a:gd name="connsiteX72" fmla="*/ 166295 w 254244"/>
                <a:gd name="connsiteY72" fmla="*/ 32995 h 160907"/>
                <a:gd name="connsiteX73" fmla="*/ 174271 w 254244"/>
                <a:gd name="connsiteY73" fmla="*/ 40967 h 160907"/>
                <a:gd name="connsiteX74" fmla="*/ 178354 w 254244"/>
                <a:gd name="connsiteY74" fmla="*/ 56743 h 160907"/>
                <a:gd name="connsiteX75" fmla="*/ 181190 w 254244"/>
                <a:gd name="connsiteY75" fmla="*/ 68788 h 160907"/>
                <a:gd name="connsiteX76" fmla="*/ 184201 w 254244"/>
                <a:gd name="connsiteY76" fmla="*/ 80667 h 160907"/>
                <a:gd name="connsiteX77" fmla="*/ 197150 w 254244"/>
                <a:gd name="connsiteY77" fmla="*/ 100158 h 160907"/>
                <a:gd name="connsiteX78" fmla="*/ 215763 w 254244"/>
                <a:gd name="connsiteY78" fmla="*/ 107955 h 160907"/>
                <a:gd name="connsiteX79" fmla="*/ 225869 w 254244"/>
                <a:gd name="connsiteY79" fmla="*/ 95903 h 160907"/>
                <a:gd name="connsiteX80" fmla="*/ 214524 w 254244"/>
                <a:gd name="connsiteY80" fmla="*/ 55855 h 160907"/>
                <a:gd name="connsiteX81" fmla="*/ 212752 w 254244"/>
                <a:gd name="connsiteY81" fmla="*/ 47882 h 160907"/>
                <a:gd name="connsiteX82" fmla="*/ 228530 w 254244"/>
                <a:gd name="connsiteY82" fmla="*/ 32995 h 160907"/>
                <a:gd name="connsiteX83" fmla="*/ 254245 w 254244"/>
                <a:gd name="connsiteY83" fmla="*/ 60110 h 160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</a:cxnLst>
              <a:rect l="l" t="t" r="r" b="b"/>
              <a:pathLst>
                <a:path w="254244" h="160907">
                  <a:moveTo>
                    <a:pt x="157453" y="147655"/>
                  </a:moveTo>
                  <a:cubicBezTo>
                    <a:pt x="157453" y="155627"/>
                    <a:pt x="148588" y="159524"/>
                    <a:pt x="138832" y="159524"/>
                  </a:cubicBezTo>
                  <a:cubicBezTo>
                    <a:pt x="120219" y="159524"/>
                    <a:pt x="115071" y="141985"/>
                    <a:pt x="113300" y="132943"/>
                  </a:cubicBezTo>
                  <a:lnTo>
                    <a:pt x="109041" y="111147"/>
                  </a:lnTo>
                  <a:lnTo>
                    <a:pt x="59041" y="111147"/>
                  </a:lnTo>
                  <a:lnTo>
                    <a:pt x="61877" y="126384"/>
                  </a:lnTo>
                  <a:cubicBezTo>
                    <a:pt x="62942" y="131528"/>
                    <a:pt x="65428" y="144637"/>
                    <a:pt x="68614" y="148187"/>
                  </a:cubicBezTo>
                  <a:cubicBezTo>
                    <a:pt x="72515" y="152260"/>
                    <a:pt x="77836" y="154563"/>
                    <a:pt x="85996" y="154563"/>
                  </a:cubicBezTo>
                  <a:cubicBezTo>
                    <a:pt x="87060" y="154563"/>
                    <a:pt x="94329" y="154563"/>
                    <a:pt x="99111" y="151910"/>
                  </a:cubicBezTo>
                  <a:cubicBezTo>
                    <a:pt x="98055" y="151378"/>
                    <a:pt x="93972" y="148718"/>
                    <a:pt x="93972" y="143931"/>
                  </a:cubicBezTo>
                  <a:cubicBezTo>
                    <a:pt x="93972" y="138794"/>
                    <a:pt x="98230" y="137905"/>
                    <a:pt x="100176" y="137905"/>
                  </a:cubicBezTo>
                  <a:cubicBezTo>
                    <a:pt x="105324" y="137905"/>
                    <a:pt x="109224" y="142160"/>
                    <a:pt x="109224" y="147655"/>
                  </a:cubicBezTo>
                  <a:cubicBezTo>
                    <a:pt x="109224" y="159524"/>
                    <a:pt x="90603" y="159524"/>
                    <a:pt x="85812" y="159524"/>
                  </a:cubicBezTo>
                  <a:cubicBezTo>
                    <a:pt x="78902" y="159524"/>
                    <a:pt x="64895" y="159175"/>
                    <a:pt x="56563" y="147830"/>
                  </a:cubicBezTo>
                  <a:cubicBezTo>
                    <a:pt x="51414" y="140565"/>
                    <a:pt x="50000" y="132943"/>
                    <a:pt x="46100" y="111147"/>
                  </a:cubicBezTo>
                  <a:lnTo>
                    <a:pt x="32444" y="111147"/>
                  </a:lnTo>
                  <a:cubicBezTo>
                    <a:pt x="29433" y="111147"/>
                    <a:pt x="27130" y="111147"/>
                    <a:pt x="27130" y="107248"/>
                  </a:cubicBezTo>
                  <a:cubicBezTo>
                    <a:pt x="27130" y="104764"/>
                    <a:pt x="29433" y="104764"/>
                    <a:pt x="32086" y="104764"/>
                  </a:cubicBezTo>
                  <a:lnTo>
                    <a:pt x="44860" y="104764"/>
                  </a:lnTo>
                  <a:lnTo>
                    <a:pt x="33508" y="43095"/>
                  </a:lnTo>
                  <a:cubicBezTo>
                    <a:pt x="31379" y="31224"/>
                    <a:pt x="31205" y="30692"/>
                    <a:pt x="28185" y="19172"/>
                  </a:cubicBezTo>
                  <a:cubicBezTo>
                    <a:pt x="27130" y="15092"/>
                    <a:pt x="24110" y="3579"/>
                    <a:pt x="17199" y="3579"/>
                  </a:cubicBezTo>
                  <a:cubicBezTo>
                    <a:pt x="16310" y="3579"/>
                    <a:pt x="12409" y="3579"/>
                    <a:pt x="9573" y="6231"/>
                  </a:cubicBezTo>
                  <a:cubicBezTo>
                    <a:pt x="15245" y="8541"/>
                    <a:pt x="15245" y="13504"/>
                    <a:pt x="15245" y="14209"/>
                  </a:cubicBezTo>
                  <a:cubicBezTo>
                    <a:pt x="15245" y="19347"/>
                    <a:pt x="10987" y="20235"/>
                    <a:pt x="9040" y="20235"/>
                  </a:cubicBezTo>
                  <a:cubicBezTo>
                    <a:pt x="3901" y="20235"/>
                    <a:pt x="0" y="15980"/>
                    <a:pt x="0" y="10486"/>
                  </a:cubicBezTo>
                  <a:cubicBezTo>
                    <a:pt x="0" y="2332"/>
                    <a:pt x="9040" y="-1384"/>
                    <a:pt x="16842" y="-1384"/>
                  </a:cubicBezTo>
                  <a:cubicBezTo>
                    <a:pt x="37584" y="-1384"/>
                    <a:pt x="44503" y="31399"/>
                    <a:pt x="47697" y="49121"/>
                  </a:cubicBezTo>
                  <a:lnTo>
                    <a:pt x="57976" y="104764"/>
                  </a:lnTo>
                  <a:lnTo>
                    <a:pt x="107977" y="104764"/>
                  </a:lnTo>
                  <a:lnTo>
                    <a:pt x="97165" y="46104"/>
                  </a:lnTo>
                  <a:cubicBezTo>
                    <a:pt x="95210" y="35830"/>
                    <a:pt x="95210" y="35473"/>
                    <a:pt x="92375" y="25373"/>
                  </a:cubicBezTo>
                  <a:cubicBezTo>
                    <a:pt x="89713" y="15980"/>
                    <a:pt x="88300" y="14209"/>
                    <a:pt x="84574" y="10486"/>
                  </a:cubicBezTo>
                  <a:cubicBezTo>
                    <a:pt x="80673" y="6587"/>
                    <a:pt x="76240" y="3579"/>
                    <a:pt x="70568" y="3579"/>
                  </a:cubicBezTo>
                  <a:cubicBezTo>
                    <a:pt x="68614" y="3579"/>
                    <a:pt x="63473" y="3752"/>
                    <a:pt x="59398" y="6231"/>
                  </a:cubicBezTo>
                  <a:cubicBezTo>
                    <a:pt x="60463" y="6762"/>
                    <a:pt x="64539" y="9422"/>
                    <a:pt x="64539" y="14209"/>
                  </a:cubicBezTo>
                  <a:cubicBezTo>
                    <a:pt x="64539" y="19347"/>
                    <a:pt x="60280" y="20235"/>
                    <a:pt x="58334" y="20235"/>
                  </a:cubicBezTo>
                  <a:cubicBezTo>
                    <a:pt x="53194" y="20235"/>
                    <a:pt x="49293" y="15980"/>
                    <a:pt x="49293" y="10486"/>
                  </a:cubicBezTo>
                  <a:cubicBezTo>
                    <a:pt x="49293" y="1276"/>
                    <a:pt x="60638" y="-1384"/>
                    <a:pt x="70210" y="-1384"/>
                  </a:cubicBezTo>
                  <a:cubicBezTo>
                    <a:pt x="82802" y="-1384"/>
                    <a:pt x="96807" y="6587"/>
                    <a:pt x="102837" y="21118"/>
                  </a:cubicBezTo>
                  <a:cubicBezTo>
                    <a:pt x="106738" y="30511"/>
                    <a:pt x="109224" y="40260"/>
                    <a:pt x="110996" y="50185"/>
                  </a:cubicBezTo>
                  <a:lnTo>
                    <a:pt x="121101" y="104764"/>
                  </a:lnTo>
                  <a:lnTo>
                    <a:pt x="137768" y="104764"/>
                  </a:lnTo>
                  <a:cubicBezTo>
                    <a:pt x="140786" y="104764"/>
                    <a:pt x="143090" y="104764"/>
                    <a:pt x="143090" y="108662"/>
                  </a:cubicBezTo>
                  <a:cubicBezTo>
                    <a:pt x="143090" y="111147"/>
                    <a:pt x="140786" y="111147"/>
                    <a:pt x="138125" y="111147"/>
                  </a:cubicBezTo>
                  <a:lnTo>
                    <a:pt x="122166" y="111147"/>
                  </a:lnTo>
                  <a:lnTo>
                    <a:pt x="126598" y="135070"/>
                  </a:lnTo>
                  <a:cubicBezTo>
                    <a:pt x="128020" y="142867"/>
                    <a:pt x="130142" y="154563"/>
                    <a:pt x="138832" y="154563"/>
                  </a:cubicBezTo>
                  <a:cubicBezTo>
                    <a:pt x="141494" y="154563"/>
                    <a:pt x="145394" y="153681"/>
                    <a:pt x="147523" y="152085"/>
                  </a:cubicBezTo>
                  <a:cubicBezTo>
                    <a:pt x="144329" y="150489"/>
                    <a:pt x="142200" y="147479"/>
                    <a:pt x="142200" y="143931"/>
                  </a:cubicBezTo>
                  <a:cubicBezTo>
                    <a:pt x="142200" y="138794"/>
                    <a:pt x="146459" y="137905"/>
                    <a:pt x="148405" y="137905"/>
                  </a:cubicBezTo>
                  <a:cubicBezTo>
                    <a:pt x="153553" y="137905"/>
                    <a:pt x="157453" y="142160"/>
                    <a:pt x="157453" y="147655"/>
                  </a:cubicBezTo>
                  <a:close/>
                  <a:moveTo>
                    <a:pt x="254245" y="60110"/>
                  </a:moveTo>
                  <a:cubicBezTo>
                    <a:pt x="254245" y="62413"/>
                    <a:pt x="251933" y="62413"/>
                    <a:pt x="250520" y="62413"/>
                  </a:cubicBezTo>
                  <a:cubicBezTo>
                    <a:pt x="247326" y="62413"/>
                    <a:pt x="247151" y="61881"/>
                    <a:pt x="246261" y="58689"/>
                  </a:cubicBezTo>
                  <a:cubicBezTo>
                    <a:pt x="243250" y="47699"/>
                    <a:pt x="236863" y="37957"/>
                    <a:pt x="229062" y="37957"/>
                  </a:cubicBezTo>
                  <a:cubicBezTo>
                    <a:pt x="226583" y="37957"/>
                    <a:pt x="224629" y="39196"/>
                    <a:pt x="224629" y="43984"/>
                  </a:cubicBezTo>
                  <a:cubicBezTo>
                    <a:pt x="224629" y="47882"/>
                    <a:pt x="226226" y="51781"/>
                    <a:pt x="227648" y="55855"/>
                  </a:cubicBezTo>
                  <a:cubicBezTo>
                    <a:pt x="230834" y="64184"/>
                    <a:pt x="238285" y="83500"/>
                    <a:pt x="238285" y="93251"/>
                  </a:cubicBezTo>
                  <a:cubicBezTo>
                    <a:pt x="238285" y="107074"/>
                    <a:pt x="228712" y="112918"/>
                    <a:pt x="216471" y="112918"/>
                  </a:cubicBezTo>
                  <a:cubicBezTo>
                    <a:pt x="202464" y="112918"/>
                    <a:pt x="192892" y="104589"/>
                    <a:pt x="187570" y="97855"/>
                  </a:cubicBezTo>
                  <a:cubicBezTo>
                    <a:pt x="186330" y="108662"/>
                    <a:pt x="177107" y="112918"/>
                    <a:pt x="170021" y="112918"/>
                  </a:cubicBezTo>
                  <a:cubicBezTo>
                    <a:pt x="162394" y="112918"/>
                    <a:pt x="158494" y="107955"/>
                    <a:pt x="155833" y="103525"/>
                  </a:cubicBezTo>
                  <a:cubicBezTo>
                    <a:pt x="152107" y="97682"/>
                    <a:pt x="149270" y="86867"/>
                    <a:pt x="149270" y="85803"/>
                  </a:cubicBezTo>
                  <a:cubicBezTo>
                    <a:pt x="149270" y="83500"/>
                    <a:pt x="151574" y="83500"/>
                    <a:pt x="152996" y="83500"/>
                  </a:cubicBezTo>
                  <a:cubicBezTo>
                    <a:pt x="156190" y="83500"/>
                    <a:pt x="156365" y="83675"/>
                    <a:pt x="157604" y="88638"/>
                  </a:cubicBezTo>
                  <a:cubicBezTo>
                    <a:pt x="160623" y="100865"/>
                    <a:pt x="163991" y="107955"/>
                    <a:pt x="169489" y="107955"/>
                  </a:cubicBezTo>
                  <a:cubicBezTo>
                    <a:pt x="174986" y="107955"/>
                    <a:pt x="174986" y="101580"/>
                    <a:pt x="174986" y="99453"/>
                  </a:cubicBezTo>
                  <a:cubicBezTo>
                    <a:pt x="174986" y="96086"/>
                    <a:pt x="172675" y="87042"/>
                    <a:pt x="171260" y="80840"/>
                  </a:cubicBezTo>
                  <a:lnTo>
                    <a:pt x="166295" y="61706"/>
                  </a:lnTo>
                  <a:cubicBezTo>
                    <a:pt x="165763" y="59046"/>
                    <a:pt x="163991" y="52313"/>
                    <a:pt x="163277" y="49653"/>
                  </a:cubicBezTo>
                  <a:cubicBezTo>
                    <a:pt x="162394" y="45755"/>
                    <a:pt x="160798" y="39553"/>
                    <a:pt x="160798" y="38306"/>
                  </a:cubicBezTo>
                  <a:cubicBezTo>
                    <a:pt x="160798" y="34409"/>
                    <a:pt x="163633" y="32995"/>
                    <a:pt x="166295" y="32995"/>
                  </a:cubicBezTo>
                  <a:cubicBezTo>
                    <a:pt x="172325" y="32995"/>
                    <a:pt x="173564" y="38306"/>
                    <a:pt x="174271" y="40967"/>
                  </a:cubicBezTo>
                  <a:lnTo>
                    <a:pt x="178354" y="56743"/>
                  </a:lnTo>
                  <a:cubicBezTo>
                    <a:pt x="178886" y="59395"/>
                    <a:pt x="180658" y="66136"/>
                    <a:pt x="181190" y="68788"/>
                  </a:cubicBezTo>
                  <a:cubicBezTo>
                    <a:pt x="181723" y="70567"/>
                    <a:pt x="184027" y="79428"/>
                    <a:pt x="184201" y="80667"/>
                  </a:cubicBezTo>
                  <a:cubicBezTo>
                    <a:pt x="184559" y="81731"/>
                    <a:pt x="189873" y="93426"/>
                    <a:pt x="197150" y="100158"/>
                  </a:cubicBezTo>
                  <a:cubicBezTo>
                    <a:pt x="202464" y="104947"/>
                    <a:pt x="208669" y="107955"/>
                    <a:pt x="215763" y="107955"/>
                  </a:cubicBezTo>
                  <a:cubicBezTo>
                    <a:pt x="223922" y="107955"/>
                    <a:pt x="225869" y="101754"/>
                    <a:pt x="225869" y="95903"/>
                  </a:cubicBezTo>
                  <a:cubicBezTo>
                    <a:pt x="225869" y="85454"/>
                    <a:pt x="217535" y="64009"/>
                    <a:pt x="214524" y="55855"/>
                  </a:cubicBezTo>
                  <a:cubicBezTo>
                    <a:pt x="212752" y="51424"/>
                    <a:pt x="212752" y="50185"/>
                    <a:pt x="212752" y="47882"/>
                  </a:cubicBezTo>
                  <a:cubicBezTo>
                    <a:pt x="212752" y="38306"/>
                    <a:pt x="220371" y="32995"/>
                    <a:pt x="228530" y="32995"/>
                  </a:cubicBezTo>
                  <a:cubicBezTo>
                    <a:pt x="246261" y="32995"/>
                    <a:pt x="254245" y="57275"/>
                    <a:pt x="254245" y="60110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605" name="任意多边形: 形状 1604">
              <a:extLst>
                <a:ext uri="{FF2B5EF4-FFF2-40B4-BE49-F238E27FC236}">
                  <a16:creationId xmlns:a16="http://schemas.microsoft.com/office/drawing/2014/main" id="{BBB06BBC-ED0D-605E-F169-B07FA24BBA05}"/>
                </a:ext>
              </a:extLst>
            </p:cNvPr>
            <p:cNvSpPr/>
            <p:nvPr>
              <p:custDataLst>
                <p:tags r:id="rId33"/>
              </p:custDataLst>
            </p:nvPr>
          </p:nvSpPr>
          <p:spPr>
            <a:xfrm flipV="1">
              <a:off x="10070922" y="-12249383"/>
              <a:ext cx="53726" cy="119265"/>
            </a:xfrm>
            <a:custGeom>
              <a:avLst/>
              <a:gdLst>
                <a:gd name="connsiteX0" fmla="*/ 49119 w 53726"/>
                <a:gd name="connsiteY0" fmla="*/ 111163 h 119265"/>
                <a:gd name="connsiteX1" fmla="*/ 42024 w 53726"/>
                <a:gd name="connsiteY1" fmla="*/ 117896 h 119265"/>
                <a:gd name="connsiteX2" fmla="*/ 32094 w 53726"/>
                <a:gd name="connsiteY2" fmla="*/ 108154 h 119265"/>
                <a:gd name="connsiteX3" fmla="*/ 39189 w 53726"/>
                <a:gd name="connsiteY3" fmla="*/ 101413 h 119265"/>
                <a:gd name="connsiteX4" fmla="*/ 49119 w 53726"/>
                <a:gd name="connsiteY4" fmla="*/ 111163 h 119265"/>
                <a:gd name="connsiteX5" fmla="*/ 12941 w 53726"/>
                <a:gd name="connsiteY5" fmla="*/ 21132 h 119265"/>
                <a:gd name="connsiteX6" fmla="*/ 11352 w 53726"/>
                <a:gd name="connsiteY6" fmla="*/ 13693 h 119265"/>
                <a:gd name="connsiteX7" fmla="*/ 28194 w 53726"/>
                <a:gd name="connsiteY7" fmla="*/ -1369 h 119265"/>
                <a:gd name="connsiteX8" fmla="*/ 53726 w 53726"/>
                <a:gd name="connsiteY8" fmla="*/ 25745 h 119265"/>
                <a:gd name="connsiteX9" fmla="*/ 50890 w 53726"/>
                <a:gd name="connsiteY9" fmla="*/ 28048 h 119265"/>
                <a:gd name="connsiteX10" fmla="*/ 47521 w 53726"/>
                <a:gd name="connsiteY10" fmla="*/ 25031 h 119265"/>
                <a:gd name="connsiteX11" fmla="*/ 28726 w 53726"/>
                <a:gd name="connsiteY11" fmla="*/ 3593 h 119265"/>
                <a:gd name="connsiteX12" fmla="*/ 24293 w 53726"/>
                <a:gd name="connsiteY12" fmla="*/ 9794 h 119265"/>
                <a:gd name="connsiteX13" fmla="*/ 27130 w 53726"/>
                <a:gd name="connsiteY13" fmla="*/ 21132 h 119265"/>
                <a:gd name="connsiteX14" fmla="*/ 32801 w 53726"/>
                <a:gd name="connsiteY14" fmla="*/ 35314 h 119265"/>
                <a:gd name="connsiteX15" fmla="*/ 41492 w 53726"/>
                <a:gd name="connsiteY15" fmla="*/ 57823 h 119265"/>
                <a:gd name="connsiteX16" fmla="*/ 42556 w 53726"/>
                <a:gd name="connsiteY16" fmla="*/ 63492 h 119265"/>
                <a:gd name="connsiteX17" fmla="*/ 25707 w 53726"/>
                <a:gd name="connsiteY17" fmla="*/ 78553 h 119265"/>
                <a:gd name="connsiteX18" fmla="*/ 0 w 53726"/>
                <a:gd name="connsiteY18" fmla="*/ 51438 h 119265"/>
                <a:gd name="connsiteX19" fmla="*/ 3011 w 53726"/>
                <a:gd name="connsiteY19" fmla="*/ 49137 h 119265"/>
                <a:gd name="connsiteX20" fmla="*/ 6204 w 53726"/>
                <a:gd name="connsiteY20" fmla="*/ 51970 h 119265"/>
                <a:gd name="connsiteX21" fmla="*/ 25175 w 53726"/>
                <a:gd name="connsiteY21" fmla="*/ 73591 h 119265"/>
                <a:gd name="connsiteX22" fmla="*/ 29608 w 53726"/>
                <a:gd name="connsiteY22" fmla="*/ 67391 h 119265"/>
                <a:gd name="connsiteX23" fmla="*/ 24118 w 53726"/>
                <a:gd name="connsiteY23" fmla="*/ 49669 h 119265"/>
                <a:gd name="connsiteX24" fmla="*/ 12941 w 53726"/>
                <a:gd name="connsiteY24" fmla="*/ 21132 h 119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3726" h="119265">
                  <a:moveTo>
                    <a:pt x="49119" y="111163"/>
                  </a:moveTo>
                  <a:cubicBezTo>
                    <a:pt x="49119" y="113997"/>
                    <a:pt x="46990" y="117896"/>
                    <a:pt x="42024" y="117896"/>
                  </a:cubicBezTo>
                  <a:cubicBezTo>
                    <a:pt x="37234" y="117896"/>
                    <a:pt x="32094" y="113290"/>
                    <a:pt x="32094" y="108154"/>
                  </a:cubicBezTo>
                  <a:cubicBezTo>
                    <a:pt x="32094" y="105136"/>
                    <a:pt x="34398" y="101413"/>
                    <a:pt x="39189" y="101413"/>
                  </a:cubicBezTo>
                  <a:cubicBezTo>
                    <a:pt x="44328" y="101413"/>
                    <a:pt x="49119" y="106375"/>
                    <a:pt x="49119" y="111163"/>
                  </a:cubicBezTo>
                  <a:close/>
                  <a:moveTo>
                    <a:pt x="12941" y="21132"/>
                  </a:moveTo>
                  <a:cubicBezTo>
                    <a:pt x="12234" y="18831"/>
                    <a:pt x="11352" y="16702"/>
                    <a:pt x="11352" y="13693"/>
                  </a:cubicBezTo>
                  <a:cubicBezTo>
                    <a:pt x="11352" y="5364"/>
                    <a:pt x="18438" y="-1369"/>
                    <a:pt x="28194" y="-1369"/>
                  </a:cubicBezTo>
                  <a:cubicBezTo>
                    <a:pt x="45925" y="-1369"/>
                    <a:pt x="53726" y="23086"/>
                    <a:pt x="53726" y="25745"/>
                  </a:cubicBezTo>
                  <a:cubicBezTo>
                    <a:pt x="53726" y="28048"/>
                    <a:pt x="51422" y="28048"/>
                    <a:pt x="50890" y="28048"/>
                  </a:cubicBezTo>
                  <a:cubicBezTo>
                    <a:pt x="48404" y="28048"/>
                    <a:pt x="48229" y="26985"/>
                    <a:pt x="47521" y="25031"/>
                  </a:cubicBezTo>
                  <a:cubicBezTo>
                    <a:pt x="43438" y="10858"/>
                    <a:pt x="35637" y="3593"/>
                    <a:pt x="28726" y="3593"/>
                  </a:cubicBezTo>
                  <a:cubicBezTo>
                    <a:pt x="25175" y="3593"/>
                    <a:pt x="24293" y="5896"/>
                    <a:pt x="24293" y="9794"/>
                  </a:cubicBezTo>
                  <a:cubicBezTo>
                    <a:pt x="24293" y="13868"/>
                    <a:pt x="25532" y="17233"/>
                    <a:pt x="27130" y="21132"/>
                  </a:cubicBezTo>
                  <a:cubicBezTo>
                    <a:pt x="28901" y="25921"/>
                    <a:pt x="30855" y="30708"/>
                    <a:pt x="32801" y="35314"/>
                  </a:cubicBezTo>
                  <a:cubicBezTo>
                    <a:pt x="34398" y="39569"/>
                    <a:pt x="40785" y="55695"/>
                    <a:pt x="41492" y="57823"/>
                  </a:cubicBezTo>
                  <a:cubicBezTo>
                    <a:pt x="42024" y="59594"/>
                    <a:pt x="42556" y="61721"/>
                    <a:pt x="42556" y="63492"/>
                  </a:cubicBezTo>
                  <a:cubicBezTo>
                    <a:pt x="42556" y="71820"/>
                    <a:pt x="35462" y="78553"/>
                    <a:pt x="25707" y="78553"/>
                  </a:cubicBezTo>
                  <a:cubicBezTo>
                    <a:pt x="8158" y="78553"/>
                    <a:pt x="0" y="54456"/>
                    <a:pt x="0" y="51438"/>
                  </a:cubicBezTo>
                  <a:cubicBezTo>
                    <a:pt x="0" y="49137"/>
                    <a:pt x="2486" y="49137"/>
                    <a:pt x="3011" y="49137"/>
                  </a:cubicBezTo>
                  <a:cubicBezTo>
                    <a:pt x="5497" y="49137"/>
                    <a:pt x="5672" y="50026"/>
                    <a:pt x="6204" y="51970"/>
                  </a:cubicBezTo>
                  <a:cubicBezTo>
                    <a:pt x="10820" y="67216"/>
                    <a:pt x="18621" y="73591"/>
                    <a:pt x="25175" y="73591"/>
                  </a:cubicBezTo>
                  <a:cubicBezTo>
                    <a:pt x="28019" y="73591"/>
                    <a:pt x="29608" y="72178"/>
                    <a:pt x="29608" y="67391"/>
                  </a:cubicBezTo>
                  <a:cubicBezTo>
                    <a:pt x="29608" y="63317"/>
                    <a:pt x="28551" y="60658"/>
                    <a:pt x="24118" y="49669"/>
                  </a:cubicBezTo>
                  <a:lnTo>
                    <a:pt x="12941" y="21132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606" name="任意多边形: 形状 1605">
              <a:extLst>
                <a:ext uri="{FF2B5EF4-FFF2-40B4-BE49-F238E27FC236}">
                  <a16:creationId xmlns:a16="http://schemas.microsoft.com/office/drawing/2014/main" id="{68E4DEF9-42F7-B5C6-B9A0-C02A15170C1C}"/>
                </a:ext>
              </a:extLst>
            </p:cNvPr>
            <p:cNvSpPr/>
            <p:nvPr>
              <p:custDataLst>
                <p:tags r:id="rId34"/>
              </p:custDataLst>
            </p:nvPr>
          </p:nvSpPr>
          <p:spPr>
            <a:xfrm flipV="1">
              <a:off x="10720106" y="-12392263"/>
              <a:ext cx="58747" cy="253090"/>
            </a:xfrm>
            <a:custGeom>
              <a:avLst/>
              <a:gdLst>
                <a:gd name="connsiteX0" fmla="*/ 58747 w 58747"/>
                <a:gd name="connsiteY0" fmla="*/ 125171 h 253090"/>
                <a:gd name="connsiteX1" fmla="*/ 42033 w 58747"/>
                <a:gd name="connsiteY1" fmla="*/ 204132 h 253090"/>
                <a:gd name="connsiteX2" fmla="*/ 2535 w 58747"/>
                <a:gd name="connsiteY2" fmla="*/ 251715 h 253090"/>
                <a:gd name="connsiteX3" fmla="*/ 0 w 58747"/>
                <a:gd name="connsiteY3" fmla="*/ 249183 h 253090"/>
                <a:gd name="connsiteX4" fmla="*/ 4815 w 58747"/>
                <a:gd name="connsiteY4" fmla="*/ 243363 h 253090"/>
                <a:gd name="connsiteX5" fmla="*/ 44058 w 58747"/>
                <a:gd name="connsiteY5" fmla="*/ 125171 h 253090"/>
                <a:gd name="connsiteX6" fmla="*/ 3289 w 58747"/>
                <a:gd name="connsiteY6" fmla="*/ 5462 h 253090"/>
                <a:gd name="connsiteX7" fmla="*/ 0 w 58747"/>
                <a:gd name="connsiteY7" fmla="*/ 1159 h 253090"/>
                <a:gd name="connsiteX8" fmla="*/ 2535 w 58747"/>
                <a:gd name="connsiteY8" fmla="*/ -1375 h 253090"/>
                <a:gd name="connsiteX9" fmla="*/ 42795 w 58747"/>
                <a:gd name="connsiteY9" fmla="*/ 47979 h 253090"/>
                <a:gd name="connsiteX10" fmla="*/ 58747 w 58747"/>
                <a:gd name="connsiteY10" fmla="*/ 125171 h 253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8747" h="253090">
                  <a:moveTo>
                    <a:pt x="58747" y="125171"/>
                  </a:moveTo>
                  <a:cubicBezTo>
                    <a:pt x="58747" y="144909"/>
                    <a:pt x="55967" y="175533"/>
                    <a:pt x="42033" y="204132"/>
                  </a:cubicBezTo>
                  <a:cubicBezTo>
                    <a:pt x="26843" y="235265"/>
                    <a:pt x="5061" y="251715"/>
                    <a:pt x="2535" y="251715"/>
                  </a:cubicBezTo>
                  <a:cubicBezTo>
                    <a:pt x="1009" y="251715"/>
                    <a:pt x="0" y="250699"/>
                    <a:pt x="0" y="249183"/>
                  </a:cubicBezTo>
                  <a:cubicBezTo>
                    <a:pt x="0" y="248429"/>
                    <a:pt x="0" y="247921"/>
                    <a:pt x="4815" y="243363"/>
                  </a:cubicBezTo>
                  <a:cubicBezTo>
                    <a:pt x="29624" y="218304"/>
                    <a:pt x="44058" y="178065"/>
                    <a:pt x="44058" y="125171"/>
                  </a:cubicBezTo>
                  <a:cubicBezTo>
                    <a:pt x="44058" y="81891"/>
                    <a:pt x="34692" y="37348"/>
                    <a:pt x="3289" y="5462"/>
                  </a:cubicBezTo>
                  <a:cubicBezTo>
                    <a:pt x="0" y="2421"/>
                    <a:pt x="0" y="1912"/>
                    <a:pt x="0" y="1159"/>
                  </a:cubicBezTo>
                  <a:cubicBezTo>
                    <a:pt x="0" y="-358"/>
                    <a:pt x="1009" y="-1375"/>
                    <a:pt x="2535" y="-1375"/>
                  </a:cubicBezTo>
                  <a:cubicBezTo>
                    <a:pt x="5061" y="-1375"/>
                    <a:pt x="27853" y="15838"/>
                    <a:pt x="42795" y="47979"/>
                  </a:cubicBezTo>
                  <a:cubicBezTo>
                    <a:pt x="55712" y="75816"/>
                    <a:pt x="58747" y="103908"/>
                    <a:pt x="58747" y="125171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</p:grpSp>
      <p:sp>
        <p:nvSpPr>
          <p:cNvPr id="3" name="文本框 2">
            <a:extLst>
              <a:ext uri="{FF2B5EF4-FFF2-40B4-BE49-F238E27FC236}">
                <a16:creationId xmlns:a16="http://schemas.microsoft.com/office/drawing/2014/main" id="{B7832665-5FAA-F467-8727-57E7B4256FCA}"/>
              </a:ext>
            </a:extLst>
          </p:cNvPr>
          <p:cNvSpPr txBox="1"/>
          <p:nvPr/>
        </p:nvSpPr>
        <p:spPr>
          <a:xfrm>
            <a:off x="753533" y="5811828"/>
            <a:ext cx="3823646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altLang="zh-CN" sz="2400" dirty="0">
                <a:solidFill>
                  <a:srgbClr val="C00000"/>
                </a:solidFill>
                <a:latin typeface="Palatino"/>
              </a:rPr>
              <a:t>What is MHMA?</a:t>
            </a:r>
            <a:endParaRPr lang="zh-CN" altLang="en-US" sz="2400" dirty="0">
              <a:solidFill>
                <a:srgbClr val="C00000"/>
              </a:solidFill>
              <a:latin typeface="Palatino"/>
            </a:endParaRPr>
          </a:p>
        </p:txBody>
      </p:sp>
      <p:sp>
        <p:nvSpPr>
          <p:cNvPr id="5" name="文本框 4">
            <a:extLst>
              <a:ext uri="{FF2B5EF4-FFF2-40B4-BE49-F238E27FC236}">
                <a16:creationId xmlns:a16="http://schemas.microsoft.com/office/drawing/2014/main" id="{BFB34CEF-8655-4C92-5774-F14BF4CAACD7}"/>
              </a:ext>
            </a:extLst>
          </p:cNvPr>
          <p:cNvSpPr txBox="1"/>
          <p:nvPr/>
        </p:nvSpPr>
        <p:spPr>
          <a:xfrm>
            <a:off x="1122919" y="6259810"/>
            <a:ext cx="678206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altLang="zh-CN" sz="2400" dirty="0">
                <a:solidFill>
                  <a:srgbClr val="C00000"/>
                </a:solidFill>
                <a:latin typeface="Palatino"/>
              </a:rPr>
              <a:t>Each decoder hidden sees only left tokens.</a:t>
            </a:r>
            <a:endParaRPr lang="zh-CN" altLang="en-US" sz="2400" dirty="0">
              <a:solidFill>
                <a:srgbClr val="C00000"/>
              </a:solidFill>
              <a:latin typeface="Palatino"/>
            </a:endParaRPr>
          </a:p>
        </p:txBody>
      </p:sp>
    </p:spTree>
    <p:extLst>
      <p:ext uri="{BB962C8B-B14F-4D97-AF65-F5344CB8AC3E}">
        <p14:creationId xmlns:p14="http://schemas.microsoft.com/office/powerpoint/2010/main" val="2961583770"/>
      </p:ext>
    </p:extLst>
  </p:cSld>
  <p:clrMapOvr>
    <a:masterClrMapping/>
  </p:clrMapOvr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7392261-5ACF-6023-0AE6-43C9F910000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灯片编号占位符 1">
            <a:extLst>
              <a:ext uri="{FF2B5EF4-FFF2-40B4-BE49-F238E27FC236}">
                <a16:creationId xmlns:a16="http://schemas.microsoft.com/office/drawing/2014/main" id="{0C7DDC9B-B5F3-02A4-68E5-2CA722DBF8C8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1D8FA19-E13B-4121-8BBF-5D41F5A04330}" type="slidenum">
              <a:rPr lang="zh-CN" altLang="en-US" smtClean="0"/>
              <a:t>83</a:t>
            </a:fld>
            <a:endParaRPr lang="zh-CN" altLang="en-US"/>
          </a:p>
        </p:txBody>
      </p:sp>
      <p:sp>
        <p:nvSpPr>
          <p:cNvPr id="4" name="文本框 3">
            <a:extLst>
              <a:ext uri="{FF2B5EF4-FFF2-40B4-BE49-F238E27FC236}">
                <a16:creationId xmlns:a16="http://schemas.microsoft.com/office/drawing/2014/main" id="{4D3B7761-D919-91A1-4738-996D818AE4EE}"/>
              </a:ext>
            </a:extLst>
          </p:cNvPr>
          <p:cNvSpPr txBox="1"/>
          <p:nvPr/>
        </p:nvSpPr>
        <p:spPr>
          <a:xfrm>
            <a:off x="379396" y="1046172"/>
            <a:ext cx="546962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altLang="zh-CN" sz="2400" dirty="0">
                <a:latin typeface="Palatino"/>
              </a:rPr>
              <a:t>Standard Attention</a:t>
            </a:r>
            <a:endParaRPr lang="zh-CN" altLang="en-US" sz="2400" dirty="0">
              <a:latin typeface="Palatino"/>
            </a:endParaRPr>
          </a:p>
        </p:txBody>
      </p:sp>
      <p:sp>
        <p:nvSpPr>
          <p:cNvPr id="14" name="文本框 46">
            <a:extLst>
              <a:ext uri="{FF2B5EF4-FFF2-40B4-BE49-F238E27FC236}">
                <a16:creationId xmlns:a16="http://schemas.microsoft.com/office/drawing/2014/main" id="{26C13DB4-D611-44DD-B29E-EA65B2A671F6}"/>
              </a:ext>
            </a:extLst>
          </p:cNvPr>
          <p:cNvSpPr txBox="1"/>
          <p:nvPr/>
        </p:nvSpPr>
        <p:spPr>
          <a:xfrm>
            <a:off x="347240" y="182271"/>
            <a:ext cx="799106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3600" b="1" dirty="0">
                <a:latin typeface="Palatino" pitchFamily="2" charset="77"/>
                <a:ea typeface="Palatino" pitchFamily="2" charset="77"/>
                <a:cs typeface="Calibri Light" panose="020F0302020204030204" pitchFamily="34" charset="0"/>
              </a:rPr>
              <a:t>Transformer</a:t>
            </a:r>
            <a:r>
              <a:rPr lang="en-US" altLang="zh-CN" sz="3600" dirty="0">
                <a:latin typeface="Palatino" pitchFamily="2" charset="77"/>
                <a:ea typeface="Palatino" pitchFamily="2" charset="77"/>
                <a:cs typeface="Calibri Light" panose="020F0302020204030204" pitchFamily="34" charset="0"/>
              </a:rPr>
              <a:t>	</a:t>
            </a:r>
          </a:p>
        </p:txBody>
      </p:sp>
      <p:grpSp>
        <p:nvGrpSpPr>
          <p:cNvPr id="31" name="组合 30" descr="\documentclass{article}&#10;\usepackage{amsmath}&#10;\pagestyle{empty}&#10;\begin{document}&#10;&#10;\begin{gather*}&#10;\mathit{attention}(\mathbf{Q}, \mathbf{K}, \mathbf{V}) = \mathbf{V} \mathit{softmax} (\frac{\mathbf{K}^{\tau}\mathbf{Q}}{\sqrt{d_n}})&#10;\end{gather*}&#10;&#10;\end{document}" title="IguanaTex Shape Display">
            <a:extLst>
              <a:ext uri="{FF2B5EF4-FFF2-40B4-BE49-F238E27FC236}">
                <a16:creationId xmlns:a16="http://schemas.microsoft.com/office/drawing/2014/main" id="{471B1B40-61EE-EA04-9FE6-BF09F8425121}"/>
              </a:ext>
            </a:extLst>
          </p:cNvPr>
          <p:cNvGrpSpPr>
            <a:grpSpLocks noChangeAspect="1"/>
          </p:cNvGrpSpPr>
          <p:nvPr>
            <p:custDataLst>
              <p:tags r:id="rId1"/>
            </p:custDataLst>
          </p:nvPr>
        </p:nvGrpSpPr>
        <p:grpSpPr>
          <a:xfrm>
            <a:off x="1058337" y="1828361"/>
            <a:ext cx="4323125" cy="583025"/>
            <a:chOff x="8148836" y="-15150615"/>
            <a:chExt cx="4323125" cy="583025"/>
          </a:xfrm>
        </p:grpSpPr>
        <p:sp>
          <p:nvSpPr>
            <p:cNvPr id="9" name="任意多边形: 形状 8">
              <a:extLst>
                <a:ext uri="{FF2B5EF4-FFF2-40B4-BE49-F238E27FC236}">
                  <a16:creationId xmlns:a16="http://schemas.microsoft.com/office/drawing/2014/main" id="{0394BB90-297F-659F-7B49-B8BA8C244DFC}"/>
                </a:ext>
              </a:extLst>
            </p:cNvPr>
            <p:cNvSpPr/>
            <p:nvPr>
              <p:custDataLst>
                <p:tags r:id="rId3"/>
              </p:custDataLst>
            </p:nvPr>
          </p:nvSpPr>
          <p:spPr>
            <a:xfrm flipV="1">
              <a:off x="8148836" y="-14968990"/>
              <a:ext cx="968878" cy="168818"/>
            </a:xfrm>
            <a:custGeom>
              <a:avLst/>
              <a:gdLst>
                <a:gd name="connsiteX0" fmla="*/ 61027 w 968878"/>
                <a:gd name="connsiteY0" fmla="*/ 16350 h 168818"/>
                <a:gd name="connsiteX1" fmla="*/ 82039 w 968878"/>
                <a:gd name="connsiteY1" fmla="*/ -1372 h 168818"/>
                <a:gd name="connsiteX2" fmla="*/ 100525 w 968878"/>
                <a:gd name="connsiteY2" fmla="*/ 12802 h 168818"/>
                <a:gd name="connsiteX3" fmla="*/ 108128 w 968878"/>
                <a:gd name="connsiteY3" fmla="*/ 37605 h 168818"/>
                <a:gd name="connsiteX4" fmla="*/ 104323 w 968878"/>
                <a:gd name="connsiteY4" fmla="*/ 40139 h 168818"/>
                <a:gd name="connsiteX5" fmla="*/ 99517 w 968878"/>
                <a:gd name="connsiteY5" fmla="*/ 34319 h 168818"/>
                <a:gd name="connsiteX6" fmla="*/ 82548 w 968878"/>
                <a:gd name="connsiteY6" fmla="*/ 4203 h 168818"/>
                <a:gd name="connsiteX7" fmla="*/ 75962 w 968878"/>
                <a:gd name="connsiteY7" fmla="*/ 14581 h 168818"/>
                <a:gd name="connsiteX8" fmla="*/ 77733 w 968878"/>
                <a:gd name="connsiteY8" fmla="*/ 27482 h 168818"/>
                <a:gd name="connsiteX9" fmla="*/ 94956 w 968878"/>
                <a:gd name="connsiteY9" fmla="*/ 96321 h 168818"/>
                <a:gd name="connsiteX10" fmla="*/ 95973 w 968878"/>
                <a:gd name="connsiteY10" fmla="*/ 101640 h 168818"/>
                <a:gd name="connsiteX11" fmla="*/ 89133 w 968878"/>
                <a:gd name="connsiteY11" fmla="*/ 108223 h 168818"/>
                <a:gd name="connsiteX12" fmla="*/ 79005 w 968878"/>
                <a:gd name="connsiteY12" fmla="*/ 98346 h 168818"/>
                <a:gd name="connsiteX13" fmla="*/ 57984 w 968878"/>
                <a:gd name="connsiteY13" fmla="*/ 113280 h 168818"/>
                <a:gd name="connsiteX14" fmla="*/ 0 w 968878"/>
                <a:gd name="connsiteY14" fmla="*/ 37859 h 168818"/>
                <a:gd name="connsiteX15" fmla="*/ 30641 w 968878"/>
                <a:gd name="connsiteY15" fmla="*/ -1372 h 168818"/>
                <a:gd name="connsiteX16" fmla="*/ 61027 w 968878"/>
                <a:gd name="connsiteY16" fmla="*/ 16350 h 168818"/>
                <a:gd name="connsiteX17" fmla="*/ 74699 w 968878"/>
                <a:gd name="connsiteY17" fmla="*/ 80632 h 168818"/>
                <a:gd name="connsiteX18" fmla="*/ 62799 w 968878"/>
                <a:gd name="connsiteY18" fmla="*/ 32802 h 168818"/>
                <a:gd name="connsiteX19" fmla="*/ 31141 w 968878"/>
                <a:gd name="connsiteY19" fmla="*/ 4203 h 168818"/>
                <a:gd name="connsiteX20" fmla="*/ 17215 w 968878"/>
                <a:gd name="connsiteY20" fmla="*/ 26728 h 168818"/>
                <a:gd name="connsiteX21" fmla="*/ 29624 w 968878"/>
                <a:gd name="connsiteY21" fmla="*/ 79624 h 168818"/>
                <a:gd name="connsiteX22" fmla="*/ 57984 w 968878"/>
                <a:gd name="connsiteY22" fmla="*/ 107715 h 168818"/>
                <a:gd name="connsiteX23" fmla="*/ 75461 w 968878"/>
                <a:gd name="connsiteY23" fmla="*/ 83928 h 168818"/>
                <a:gd name="connsiteX24" fmla="*/ 74699 w 968878"/>
                <a:gd name="connsiteY24" fmla="*/ 80632 h 168818"/>
                <a:gd name="connsiteX25" fmla="*/ 167932 w 968878"/>
                <a:gd name="connsiteY25" fmla="*/ 102650 h 168818"/>
                <a:gd name="connsiteX26" fmla="*/ 189453 w 968878"/>
                <a:gd name="connsiteY26" fmla="*/ 102650 h 168818"/>
                <a:gd name="connsiteX27" fmla="*/ 196546 w 968878"/>
                <a:gd name="connsiteY27" fmla="*/ 107460 h 168818"/>
                <a:gd name="connsiteX28" fmla="*/ 190215 w 968878"/>
                <a:gd name="connsiteY28" fmla="*/ 110501 h 168818"/>
                <a:gd name="connsiteX29" fmla="*/ 169958 w 968878"/>
                <a:gd name="connsiteY29" fmla="*/ 110501 h 168818"/>
                <a:gd name="connsiteX30" fmla="*/ 179324 w 968878"/>
                <a:gd name="connsiteY30" fmla="*/ 147954 h 168818"/>
                <a:gd name="connsiteX31" fmla="*/ 180340 w 968878"/>
                <a:gd name="connsiteY31" fmla="*/ 153274 h 168818"/>
                <a:gd name="connsiteX32" fmla="*/ 173501 w 968878"/>
                <a:gd name="connsiteY32" fmla="*/ 159848 h 168818"/>
                <a:gd name="connsiteX33" fmla="*/ 163626 w 968878"/>
                <a:gd name="connsiteY33" fmla="*/ 150740 h 168818"/>
                <a:gd name="connsiteX34" fmla="*/ 153751 w 968878"/>
                <a:gd name="connsiteY34" fmla="*/ 110501 h 168818"/>
                <a:gd name="connsiteX35" fmla="*/ 132223 w 968878"/>
                <a:gd name="connsiteY35" fmla="*/ 110501 h 168818"/>
                <a:gd name="connsiteX36" fmla="*/ 125137 w 968878"/>
                <a:gd name="connsiteY36" fmla="*/ 105691 h 168818"/>
                <a:gd name="connsiteX37" fmla="*/ 131468 w 968878"/>
                <a:gd name="connsiteY37" fmla="*/ 102650 h 168818"/>
                <a:gd name="connsiteX38" fmla="*/ 151726 w 968878"/>
                <a:gd name="connsiteY38" fmla="*/ 102650 h 168818"/>
                <a:gd name="connsiteX39" fmla="*/ 133494 w 968878"/>
                <a:gd name="connsiteY39" fmla="*/ 30016 h 168818"/>
                <a:gd name="connsiteX40" fmla="*/ 132223 w 968878"/>
                <a:gd name="connsiteY40" fmla="*/ 21409 h 168818"/>
                <a:gd name="connsiteX41" fmla="*/ 153751 w 968878"/>
                <a:gd name="connsiteY41" fmla="*/ -1372 h 168818"/>
                <a:gd name="connsiteX42" fmla="*/ 192241 w 968878"/>
                <a:gd name="connsiteY42" fmla="*/ 37605 h 168818"/>
                <a:gd name="connsiteX43" fmla="*/ 188444 w 968878"/>
                <a:gd name="connsiteY43" fmla="*/ 40139 h 168818"/>
                <a:gd name="connsiteX44" fmla="*/ 183375 w 968878"/>
                <a:gd name="connsiteY44" fmla="*/ 35327 h 168818"/>
                <a:gd name="connsiteX45" fmla="*/ 154252 w 968878"/>
                <a:gd name="connsiteY45" fmla="*/ 4203 h 168818"/>
                <a:gd name="connsiteX46" fmla="*/ 147420 w 968878"/>
                <a:gd name="connsiteY46" fmla="*/ 14581 h 168818"/>
                <a:gd name="connsiteX47" fmla="*/ 149191 w 968878"/>
                <a:gd name="connsiteY47" fmla="*/ 27482 h 168818"/>
                <a:gd name="connsiteX48" fmla="*/ 167932 w 968878"/>
                <a:gd name="connsiteY48" fmla="*/ 102650 h 168818"/>
                <a:gd name="connsiteX49" fmla="*/ 252064 w 968878"/>
                <a:gd name="connsiteY49" fmla="*/ 102650 h 168818"/>
                <a:gd name="connsiteX50" fmla="*/ 273586 w 968878"/>
                <a:gd name="connsiteY50" fmla="*/ 102650 h 168818"/>
                <a:gd name="connsiteX51" fmla="*/ 280679 w 968878"/>
                <a:gd name="connsiteY51" fmla="*/ 107460 h 168818"/>
                <a:gd name="connsiteX52" fmla="*/ 274349 w 968878"/>
                <a:gd name="connsiteY52" fmla="*/ 110501 h 168818"/>
                <a:gd name="connsiteX53" fmla="*/ 254090 w 968878"/>
                <a:gd name="connsiteY53" fmla="*/ 110501 h 168818"/>
                <a:gd name="connsiteX54" fmla="*/ 263456 w 968878"/>
                <a:gd name="connsiteY54" fmla="*/ 147954 h 168818"/>
                <a:gd name="connsiteX55" fmla="*/ 264473 w 968878"/>
                <a:gd name="connsiteY55" fmla="*/ 153274 h 168818"/>
                <a:gd name="connsiteX56" fmla="*/ 257634 w 968878"/>
                <a:gd name="connsiteY56" fmla="*/ 159848 h 168818"/>
                <a:gd name="connsiteX57" fmla="*/ 247758 w 968878"/>
                <a:gd name="connsiteY57" fmla="*/ 150740 h 168818"/>
                <a:gd name="connsiteX58" fmla="*/ 237884 w 968878"/>
                <a:gd name="connsiteY58" fmla="*/ 110501 h 168818"/>
                <a:gd name="connsiteX59" fmla="*/ 216355 w 968878"/>
                <a:gd name="connsiteY59" fmla="*/ 110501 h 168818"/>
                <a:gd name="connsiteX60" fmla="*/ 209269 w 968878"/>
                <a:gd name="connsiteY60" fmla="*/ 105691 h 168818"/>
                <a:gd name="connsiteX61" fmla="*/ 215600 w 968878"/>
                <a:gd name="connsiteY61" fmla="*/ 102650 h 168818"/>
                <a:gd name="connsiteX62" fmla="*/ 235858 w 968878"/>
                <a:gd name="connsiteY62" fmla="*/ 102650 h 168818"/>
                <a:gd name="connsiteX63" fmla="*/ 217626 w 968878"/>
                <a:gd name="connsiteY63" fmla="*/ 30016 h 168818"/>
                <a:gd name="connsiteX64" fmla="*/ 216355 w 968878"/>
                <a:gd name="connsiteY64" fmla="*/ 21409 h 168818"/>
                <a:gd name="connsiteX65" fmla="*/ 237884 w 968878"/>
                <a:gd name="connsiteY65" fmla="*/ -1372 h 168818"/>
                <a:gd name="connsiteX66" fmla="*/ 276373 w 968878"/>
                <a:gd name="connsiteY66" fmla="*/ 37605 h 168818"/>
                <a:gd name="connsiteX67" fmla="*/ 272577 w 968878"/>
                <a:gd name="connsiteY67" fmla="*/ 40139 h 168818"/>
                <a:gd name="connsiteX68" fmla="*/ 267508 w 968878"/>
                <a:gd name="connsiteY68" fmla="*/ 35327 h 168818"/>
                <a:gd name="connsiteX69" fmla="*/ 238385 w 968878"/>
                <a:gd name="connsiteY69" fmla="*/ 4203 h 168818"/>
                <a:gd name="connsiteX70" fmla="*/ 231552 w 968878"/>
                <a:gd name="connsiteY70" fmla="*/ 14581 h 168818"/>
                <a:gd name="connsiteX71" fmla="*/ 233324 w 968878"/>
                <a:gd name="connsiteY71" fmla="*/ 27482 h 168818"/>
                <a:gd name="connsiteX72" fmla="*/ 252064 w 968878"/>
                <a:gd name="connsiteY72" fmla="*/ 102650 h 168818"/>
                <a:gd name="connsiteX73" fmla="*/ 330876 w 968878"/>
                <a:gd name="connsiteY73" fmla="*/ 59877 h 168818"/>
                <a:gd name="connsiteX74" fmla="*/ 367592 w 968878"/>
                <a:gd name="connsiteY74" fmla="*/ 65450 h 168818"/>
                <a:gd name="connsiteX75" fmla="*/ 387603 w 968878"/>
                <a:gd name="connsiteY75" fmla="*/ 91771 h 168818"/>
                <a:gd name="connsiteX76" fmla="*/ 362025 w 968878"/>
                <a:gd name="connsiteY76" fmla="*/ 113280 h 168818"/>
                <a:gd name="connsiteX77" fmla="*/ 299226 w 968878"/>
                <a:gd name="connsiteY77" fmla="*/ 42926 h 168818"/>
                <a:gd name="connsiteX78" fmla="*/ 335434 w 968878"/>
                <a:gd name="connsiteY78" fmla="*/ -1372 h 168818"/>
                <a:gd name="connsiteX79" fmla="*/ 388867 w 968878"/>
                <a:gd name="connsiteY79" fmla="*/ 27736 h 168818"/>
                <a:gd name="connsiteX80" fmla="*/ 384815 w 968878"/>
                <a:gd name="connsiteY80" fmla="*/ 31787 h 168818"/>
                <a:gd name="connsiteX81" fmla="*/ 381528 w 968878"/>
                <a:gd name="connsiteY81" fmla="*/ 28998 h 168818"/>
                <a:gd name="connsiteX82" fmla="*/ 335942 w 968878"/>
                <a:gd name="connsiteY82" fmla="*/ 4203 h 168818"/>
                <a:gd name="connsiteX83" fmla="*/ 316693 w 968878"/>
                <a:gd name="connsiteY83" fmla="*/ 32039 h 168818"/>
                <a:gd name="connsiteX84" fmla="*/ 321000 w 968878"/>
                <a:gd name="connsiteY84" fmla="*/ 59877 h 168818"/>
                <a:gd name="connsiteX85" fmla="*/ 330876 w 968878"/>
                <a:gd name="connsiteY85" fmla="*/ 59877 h 168818"/>
                <a:gd name="connsiteX86" fmla="*/ 322517 w 968878"/>
                <a:gd name="connsiteY86" fmla="*/ 65450 h 168818"/>
                <a:gd name="connsiteX87" fmla="*/ 362025 w 968878"/>
                <a:gd name="connsiteY87" fmla="*/ 107715 h 168818"/>
                <a:gd name="connsiteX88" fmla="*/ 377976 w 968878"/>
                <a:gd name="connsiteY88" fmla="*/ 92272 h 168818"/>
                <a:gd name="connsiteX89" fmla="*/ 327841 w 968878"/>
                <a:gd name="connsiteY89" fmla="*/ 65450 h 168818"/>
                <a:gd name="connsiteX90" fmla="*/ 322517 w 968878"/>
                <a:gd name="connsiteY90" fmla="*/ 65450 h 168818"/>
                <a:gd name="connsiteX91" fmla="*/ 445094 w 968878"/>
                <a:gd name="connsiteY91" fmla="*/ 45705 h 168818"/>
                <a:gd name="connsiteX92" fmla="*/ 449146 w 968878"/>
                <a:gd name="connsiteY92" fmla="*/ 62157 h 168818"/>
                <a:gd name="connsiteX93" fmla="*/ 456747 w 968878"/>
                <a:gd name="connsiteY93" fmla="*/ 82656 h 168818"/>
                <a:gd name="connsiteX94" fmla="*/ 490931 w 968878"/>
                <a:gd name="connsiteY94" fmla="*/ 107715 h 168818"/>
                <a:gd name="connsiteX95" fmla="*/ 502579 w 968878"/>
                <a:gd name="connsiteY95" fmla="*/ 91010 h 168818"/>
                <a:gd name="connsiteX96" fmla="*/ 487888 w 968878"/>
                <a:gd name="connsiteY96" fmla="*/ 35073 h 168818"/>
                <a:gd name="connsiteX97" fmla="*/ 483838 w 968878"/>
                <a:gd name="connsiteY97" fmla="*/ 18875 h 168818"/>
                <a:gd name="connsiteX98" fmla="*/ 503087 w 968878"/>
                <a:gd name="connsiteY98" fmla="*/ -1372 h 168818"/>
                <a:gd name="connsiteX99" fmla="*/ 535245 w 968878"/>
                <a:gd name="connsiteY99" fmla="*/ 37605 h 168818"/>
                <a:gd name="connsiteX100" fmla="*/ 531448 w 968878"/>
                <a:gd name="connsiteY100" fmla="*/ 40139 h 168818"/>
                <a:gd name="connsiteX101" fmla="*/ 527141 w 968878"/>
                <a:gd name="connsiteY101" fmla="*/ 35836 h 168818"/>
                <a:gd name="connsiteX102" fmla="*/ 503596 w 968878"/>
                <a:gd name="connsiteY102" fmla="*/ 4203 h 168818"/>
                <a:gd name="connsiteX103" fmla="*/ 498026 w 968878"/>
                <a:gd name="connsiteY103" fmla="*/ 11540 h 168818"/>
                <a:gd name="connsiteX104" fmla="*/ 502579 w 968878"/>
                <a:gd name="connsiteY104" fmla="*/ 30523 h 168818"/>
                <a:gd name="connsiteX105" fmla="*/ 518030 w 968878"/>
                <a:gd name="connsiteY105" fmla="*/ 86959 h 168818"/>
                <a:gd name="connsiteX106" fmla="*/ 491694 w 968878"/>
                <a:gd name="connsiteY106" fmla="*/ 113280 h 168818"/>
                <a:gd name="connsiteX107" fmla="*/ 455476 w 968878"/>
                <a:gd name="connsiteY107" fmla="*/ 93288 h 168818"/>
                <a:gd name="connsiteX108" fmla="*/ 434211 w 968878"/>
                <a:gd name="connsiteY108" fmla="*/ 113280 h 168818"/>
                <a:gd name="connsiteX109" fmla="*/ 415979 w 968878"/>
                <a:gd name="connsiteY109" fmla="*/ 99871 h 168818"/>
                <a:gd name="connsiteX110" fmla="*/ 407875 w 968878"/>
                <a:gd name="connsiteY110" fmla="*/ 74304 h 168818"/>
                <a:gd name="connsiteX111" fmla="*/ 411672 w 968878"/>
                <a:gd name="connsiteY111" fmla="*/ 71779 h 168818"/>
                <a:gd name="connsiteX112" fmla="*/ 416480 w 968878"/>
                <a:gd name="connsiteY112" fmla="*/ 77599 h 168818"/>
                <a:gd name="connsiteX113" fmla="*/ 433702 w 968878"/>
                <a:gd name="connsiteY113" fmla="*/ 107715 h 168818"/>
                <a:gd name="connsiteX114" fmla="*/ 440287 w 968878"/>
                <a:gd name="connsiteY114" fmla="*/ 97591 h 168818"/>
                <a:gd name="connsiteX115" fmla="*/ 438517 w 968878"/>
                <a:gd name="connsiteY115" fmla="*/ 84681 h 168818"/>
                <a:gd name="connsiteX116" fmla="*/ 419522 w 968878"/>
                <a:gd name="connsiteY116" fmla="*/ 8752 h 168818"/>
                <a:gd name="connsiteX117" fmla="*/ 418760 w 968878"/>
                <a:gd name="connsiteY117" fmla="*/ 5211 h 168818"/>
                <a:gd name="connsiteX118" fmla="*/ 425853 w 968878"/>
                <a:gd name="connsiteY118" fmla="*/ -1372 h 168818"/>
                <a:gd name="connsiteX119" fmla="*/ 434966 w 968878"/>
                <a:gd name="connsiteY119" fmla="*/ 5211 h 168818"/>
                <a:gd name="connsiteX120" fmla="*/ 445094 w 968878"/>
                <a:gd name="connsiteY120" fmla="*/ 45705 h 168818"/>
                <a:gd name="connsiteX121" fmla="*/ 595080 w 968878"/>
                <a:gd name="connsiteY121" fmla="*/ 102650 h 168818"/>
                <a:gd name="connsiteX122" fmla="*/ 616601 w 968878"/>
                <a:gd name="connsiteY122" fmla="*/ 102650 h 168818"/>
                <a:gd name="connsiteX123" fmla="*/ 623694 w 968878"/>
                <a:gd name="connsiteY123" fmla="*/ 107460 h 168818"/>
                <a:gd name="connsiteX124" fmla="*/ 617364 w 968878"/>
                <a:gd name="connsiteY124" fmla="*/ 110501 h 168818"/>
                <a:gd name="connsiteX125" fmla="*/ 597106 w 968878"/>
                <a:gd name="connsiteY125" fmla="*/ 110501 h 168818"/>
                <a:gd name="connsiteX126" fmla="*/ 606471 w 968878"/>
                <a:gd name="connsiteY126" fmla="*/ 147954 h 168818"/>
                <a:gd name="connsiteX127" fmla="*/ 607488 w 968878"/>
                <a:gd name="connsiteY127" fmla="*/ 153274 h 168818"/>
                <a:gd name="connsiteX128" fmla="*/ 600650 w 968878"/>
                <a:gd name="connsiteY128" fmla="*/ 159848 h 168818"/>
                <a:gd name="connsiteX129" fmla="*/ 590774 w 968878"/>
                <a:gd name="connsiteY129" fmla="*/ 150740 h 168818"/>
                <a:gd name="connsiteX130" fmla="*/ 580900 w 968878"/>
                <a:gd name="connsiteY130" fmla="*/ 110501 h 168818"/>
                <a:gd name="connsiteX131" fmla="*/ 559370 w 968878"/>
                <a:gd name="connsiteY131" fmla="*/ 110501 h 168818"/>
                <a:gd name="connsiteX132" fmla="*/ 552285 w 968878"/>
                <a:gd name="connsiteY132" fmla="*/ 105691 h 168818"/>
                <a:gd name="connsiteX133" fmla="*/ 558616 w 968878"/>
                <a:gd name="connsiteY133" fmla="*/ 102650 h 168818"/>
                <a:gd name="connsiteX134" fmla="*/ 578874 w 968878"/>
                <a:gd name="connsiteY134" fmla="*/ 102650 h 168818"/>
                <a:gd name="connsiteX135" fmla="*/ 560642 w 968878"/>
                <a:gd name="connsiteY135" fmla="*/ 30016 h 168818"/>
                <a:gd name="connsiteX136" fmla="*/ 559370 w 968878"/>
                <a:gd name="connsiteY136" fmla="*/ 21409 h 168818"/>
                <a:gd name="connsiteX137" fmla="*/ 580900 w 968878"/>
                <a:gd name="connsiteY137" fmla="*/ -1372 h 168818"/>
                <a:gd name="connsiteX138" fmla="*/ 619390 w 968878"/>
                <a:gd name="connsiteY138" fmla="*/ 37605 h 168818"/>
                <a:gd name="connsiteX139" fmla="*/ 615592 w 968878"/>
                <a:gd name="connsiteY139" fmla="*/ 40139 h 168818"/>
                <a:gd name="connsiteX140" fmla="*/ 610523 w 968878"/>
                <a:gd name="connsiteY140" fmla="*/ 35327 h 168818"/>
                <a:gd name="connsiteX141" fmla="*/ 581400 w 968878"/>
                <a:gd name="connsiteY141" fmla="*/ 4203 h 168818"/>
                <a:gd name="connsiteX142" fmla="*/ 574567 w 968878"/>
                <a:gd name="connsiteY142" fmla="*/ 14581 h 168818"/>
                <a:gd name="connsiteX143" fmla="*/ 576339 w 968878"/>
                <a:gd name="connsiteY143" fmla="*/ 27482 h 168818"/>
                <a:gd name="connsiteX144" fmla="*/ 595080 w 968878"/>
                <a:gd name="connsiteY144" fmla="*/ 102650 h 168818"/>
                <a:gd name="connsiteX145" fmla="*/ 697190 w 968878"/>
                <a:gd name="connsiteY145" fmla="*/ 37605 h 168818"/>
                <a:gd name="connsiteX146" fmla="*/ 693392 w 968878"/>
                <a:gd name="connsiteY146" fmla="*/ 40139 h 168818"/>
                <a:gd name="connsiteX147" fmla="*/ 689088 w 968878"/>
                <a:gd name="connsiteY147" fmla="*/ 35836 h 168818"/>
                <a:gd name="connsiteX148" fmla="*/ 665533 w 968878"/>
                <a:gd name="connsiteY148" fmla="*/ 4203 h 168818"/>
                <a:gd name="connsiteX149" fmla="*/ 659963 w 968878"/>
                <a:gd name="connsiteY149" fmla="*/ 11286 h 168818"/>
                <a:gd name="connsiteX150" fmla="*/ 666549 w 968878"/>
                <a:gd name="connsiteY150" fmla="*/ 35581 h 168818"/>
                <a:gd name="connsiteX151" fmla="*/ 682755 w 968878"/>
                <a:gd name="connsiteY151" fmla="*/ 78861 h 168818"/>
                <a:gd name="connsiteX152" fmla="*/ 685798 w 968878"/>
                <a:gd name="connsiteY152" fmla="*/ 93034 h 168818"/>
                <a:gd name="connsiteX153" fmla="*/ 666804 w 968878"/>
                <a:gd name="connsiteY153" fmla="*/ 113280 h 168818"/>
                <a:gd name="connsiteX154" fmla="*/ 634391 w 968878"/>
                <a:gd name="connsiteY154" fmla="*/ 74304 h 168818"/>
                <a:gd name="connsiteX155" fmla="*/ 638189 w 968878"/>
                <a:gd name="connsiteY155" fmla="*/ 71779 h 168818"/>
                <a:gd name="connsiteX156" fmla="*/ 642750 w 968878"/>
                <a:gd name="connsiteY156" fmla="*/ 75828 h 168818"/>
                <a:gd name="connsiteX157" fmla="*/ 666295 w 968878"/>
                <a:gd name="connsiteY157" fmla="*/ 107715 h 168818"/>
                <a:gd name="connsiteX158" fmla="*/ 671865 w 968878"/>
                <a:gd name="connsiteY158" fmla="*/ 100625 h 168818"/>
                <a:gd name="connsiteX159" fmla="*/ 667312 w 968878"/>
                <a:gd name="connsiteY159" fmla="*/ 82403 h 168818"/>
                <a:gd name="connsiteX160" fmla="*/ 659709 w 968878"/>
                <a:gd name="connsiteY160" fmla="*/ 61401 h 168818"/>
                <a:gd name="connsiteX161" fmla="*/ 650343 w 968878"/>
                <a:gd name="connsiteY161" fmla="*/ 36343 h 168818"/>
                <a:gd name="connsiteX162" fmla="*/ 645783 w 968878"/>
                <a:gd name="connsiteY162" fmla="*/ 18875 h 168818"/>
                <a:gd name="connsiteX163" fmla="*/ 665032 w 968878"/>
                <a:gd name="connsiteY163" fmla="*/ -1372 h 168818"/>
                <a:gd name="connsiteX164" fmla="*/ 697190 w 968878"/>
                <a:gd name="connsiteY164" fmla="*/ 37605 h 168818"/>
                <a:gd name="connsiteX165" fmla="*/ 695926 w 968878"/>
                <a:gd name="connsiteY165" fmla="*/ 159094 h 168818"/>
                <a:gd name="connsiteX166" fmla="*/ 687316 w 968878"/>
                <a:gd name="connsiteY166" fmla="*/ 167447 h 168818"/>
                <a:gd name="connsiteX167" fmla="*/ 675162 w 968878"/>
                <a:gd name="connsiteY167" fmla="*/ 155298 h 168818"/>
                <a:gd name="connsiteX168" fmla="*/ 683772 w 968878"/>
                <a:gd name="connsiteY168" fmla="*/ 146946 h 168818"/>
                <a:gd name="connsiteX169" fmla="*/ 695926 w 968878"/>
                <a:gd name="connsiteY169" fmla="*/ 159094 h 168818"/>
                <a:gd name="connsiteX170" fmla="*/ 819939 w 968878"/>
                <a:gd name="connsiteY170" fmla="*/ 71779 h 168818"/>
                <a:gd name="connsiteX171" fmla="*/ 782966 w 968878"/>
                <a:gd name="connsiteY171" fmla="*/ 113280 h 168818"/>
                <a:gd name="connsiteX172" fmla="*/ 718897 w 968878"/>
                <a:gd name="connsiteY172" fmla="*/ 40393 h 168818"/>
                <a:gd name="connsiteX173" fmla="*/ 755870 w 968878"/>
                <a:gd name="connsiteY173" fmla="*/ -1372 h 168818"/>
                <a:gd name="connsiteX174" fmla="*/ 819939 w 968878"/>
                <a:gd name="connsiteY174" fmla="*/ 71779 h 168818"/>
                <a:gd name="connsiteX175" fmla="*/ 755870 w 968878"/>
                <a:gd name="connsiteY175" fmla="*/ 4203 h 168818"/>
                <a:gd name="connsiteX176" fmla="*/ 736628 w 968878"/>
                <a:gd name="connsiteY176" fmla="*/ 30270 h 168818"/>
                <a:gd name="connsiteX177" fmla="*/ 751309 w 968878"/>
                <a:gd name="connsiteY177" fmla="*/ 84681 h 168818"/>
                <a:gd name="connsiteX178" fmla="*/ 782712 w 968878"/>
                <a:gd name="connsiteY178" fmla="*/ 107715 h 168818"/>
                <a:gd name="connsiteX179" fmla="*/ 802215 w 968878"/>
                <a:gd name="connsiteY179" fmla="*/ 81648 h 168818"/>
                <a:gd name="connsiteX180" fmla="*/ 788536 w 968878"/>
                <a:gd name="connsiteY180" fmla="*/ 29507 h 168818"/>
                <a:gd name="connsiteX181" fmla="*/ 755870 w 968878"/>
                <a:gd name="connsiteY181" fmla="*/ 4203 h 168818"/>
                <a:gd name="connsiteX182" fmla="*/ 878726 w 968878"/>
                <a:gd name="connsiteY182" fmla="*/ 45705 h 168818"/>
                <a:gd name="connsiteX183" fmla="*/ 882778 w 968878"/>
                <a:gd name="connsiteY183" fmla="*/ 62157 h 168818"/>
                <a:gd name="connsiteX184" fmla="*/ 890382 w 968878"/>
                <a:gd name="connsiteY184" fmla="*/ 82656 h 168818"/>
                <a:gd name="connsiteX185" fmla="*/ 924563 w 968878"/>
                <a:gd name="connsiteY185" fmla="*/ 107715 h 168818"/>
                <a:gd name="connsiteX186" fmla="*/ 936212 w 968878"/>
                <a:gd name="connsiteY186" fmla="*/ 91010 h 168818"/>
                <a:gd name="connsiteX187" fmla="*/ 921523 w 968878"/>
                <a:gd name="connsiteY187" fmla="*/ 35073 h 168818"/>
                <a:gd name="connsiteX188" fmla="*/ 917471 w 968878"/>
                <a:gd name="connsiteY188" fmla="*/ 18875 h 168818"/>
                <a:gd name="connsiteX189" fmla="*/ 936720 w 968878"/>
                <a:gd name="connsiteY189" fmla="*/ -1372 h 168818"/>
                <a:gd name="connsiteX190" fmla="*/ 968878 w 968878"/>
                <a:gd name="connsiteY190" fmla="*/ 37605 h 168818"/>
                <a:gd name="connsiteX191" fmla="*/ 965080 w 968878"/>
                <a:gd name="connsiteY191" fmla="*/ 40139 h 168818"/>
                <a:gd name="connsiteX192" fmla="*/ 960773 w 968878"/>
                <a:gd name="connsiteY192" fmla="*/ 35836 h 168818"/>
                <a:gd name="connsiteX193" fmla="*/ 937228 w 968878"/>
                <a:gd name="connsiteY193" fmla="*/ 4203 h 168818"/>
                <a:gd name="connsiteX194" fmla="*/ 931658 w 968878"/>
                <a:gd name="connsiteY194" fmla="*/ 11540 h 168818"/>
                <a:gd name="connsiteX195" fmla="*/ 936212 w 968878"/>
                <a:gd name="connsiteY195" fmla="*/ 30523 h 168818"/>
                <a:gd name="connsiteX196" fmla="*/ 951662 w 968878"/>
                <a:gd name="connsiteY196" fmla="*/ 86959 h 168818"/>
                <a:gd name="connsiteX197" fmla="*/ 925326 w 968878"/>
                <a:gd name="connsiteY197" fmla="*/ 113280 h 168818"/>
                <a:gd name="connsiteX198" fmla="*/ 889108 w 968878"/>
                <a:gd name="connsiteY198" fmla="*/ 93288 h 168818"/>
                <a:gd name="connsiteX199" fmla="*/ 867843 w 968878"/>
                <a:gd name="connsiteY199" fmla="*/ 113280 h 168818"/>
                <a:gd name="connsiteX200" fmla="*/ 849611 w 968878"/>
                <a:gd name="connsiteY200" fmla="*/ 99871 h 168818"/>
                <a:gd name="connsiteX201" fmla="*/ 841509 w 968878"/>
                <a:gd name="connsiteY201" fmla="*/ 74304 h 168818"/>
                <a:gd name="connsiteX202" fmla="*/ 845305 w 968878"/>
                <a:gd name="connsiteY202" fmla="*/ 71779 h 168818"/>
                <a:gd name="connsiteX203" fmla="*/ 850112 w 968878"/>
                <a:gd name="connsiteY203" fmla="*/ 77599 h 168818"/>
                <a:gd name="connsiteX204" fmla="*/ 867335 w 968878"/>
                <a:gd name="connsiteY204" fmla="*/ 107715 h 168818"/>
                <a:gd name="connsiteX205" fmla="*/ 873922 w 968878"/>
                <a:gd name="connsiteY205" fmla="*/ 97591 h 168818"/>
                <a:gd name="connsiteX206" fmla="*/ 872150 w 968878"/>
                <a:gd name="connsiteY206" fmla="*/ 84681 h 168818"/>
                <a:gd name="connsiteX207" fmla="*/ 853155 w 968878"/>
                <a:gd name="connsiteY207" fmla="*/ 8752 h 168818"/>
                <a:gd name="connsiteX208" fmla="*/ 852392 w 968878"/>
                <a:gd name="connsiteY208" fmla="*/ 5211 h 168818"/>
                <a:gd name="connsiteX209" fmla="*/ 859485 w 968878"/>
                <a:gd name="connsiteY209" fmla="*/ -1372 h 168818"/>
                <a:gd name="connsiteX210" fmla="*/ 868598 w 968878"/>
                <a:gd name="connsiteY210" fmla="*/ 5211 h 168818"/>
                <a:gd name="connsiteX211" fmla="*/ 878726 w 968878"/>
                <a:gd name="connsiteY211" fmla="*/ 45705 h 1688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</a:cxnLst>
              <a:rect l="l" t="t" r="r" b="b"/>
              <a:pathLst>
                <a:path w="968878" h="168818">
                  <a:moveTo>
                    <a:pt x="61027" y="16350"/>
                  </a:moveTo>
                  <a:cubicBezTo>
                    <a:pt x="63807" y="3949"/>
                    <a:pt x="73182" y="-1372"/>
                    <a:pt x="82039" y="-1372"/>
                  </a:cubicBezTo>
                  <a:cubicBezTo>
                    <a:pt x="91413" y="-1372"/>
                    <a:pt x="96728" y="4957"/>
                    <a:pt x="100525" y="12802"/>
                  </a:cubicBezTo>
                  <a:cubicBezTo>
                    <a:pt x="105085" y="22425"/>
                    <a:pt x="108128" y="37106"/>
                    <a:pt x="108128" y="37605"/>
                  </a:cubicBezTo>
                  <a:cubicBezTo>
                    <a:pt x="108128" y="40139"/>
                    <a:pt x="106102" y="40139"/>
                    <a:pt x="104323" y="40139"/>
                  </a:cubicBezTo>
                  <a:cubicBezTo>
                    <a:pt x="101288" y="40139"/>
                    <a:pt x="101034" y="39885"/>
                    <a:pt x="99517" y="34319"/>
                  </a:cubicBezTo>
                  <a:cubicBezTo>
                    <a:pt x="95973" y="20147"/>
                    <a:pt x="91159" y="4203"/>
                    <a:pt x="82548" y="4203"/>
                  </a:cubicBezTo>
                  <a:cubicBezTo>
                    <a:pt x="75962" y="4203"/>
                    <a:pt x="75962" y="11031"/>
                    <a:pt x="75962" y="14581"/>
                  </a:cubicBezTo>
                  <a:cubicBezTo>
                    <a:pt x="75962" y="16350"/>
                    <a:pt x="75962" y="20399"/>
                    <a:pt x="77733" y="27482"/>
                  </a:cubicBezTo>
                  <a:lnTo>
                    <a:pt x="94956" y="96321"/>
                  </a:lnTo>
                  <a:cubicBezTo>
                    <a:pt x="95973" y="99871"/>
                    <a:pt x="95973" y="100370"/>
                    <a:pt x="95973" y="101640"/>
                  </a:cubicBezTo>
                  <a:cubicBezTo>
                    <a:pt x="95973" y="106953"/>
                    <a:pt x="91668" y="108223"/>
                    <a:pt x="89133" y="108223"/>
                  </a:cubicBezTo>
                  <a:cubicBezTo>
                    <a:pt x="81031" y="108223"/>
                    <a:pt x="79259" y="99617"/>
                    <a:pt x="79005" y="98346"/>
                  </a:cubicBezTo>
                  <a:cubicBezTo>
                    <a:pt x="74191" y="109231"/>
                    <a:pt x="66088" y="113280"/>
                    <a:pt x="57984" y="113280"/>
                  </a:cubicBezTo>
                  <a:cubicBezTo>
                    <a:pt x="29878" y="113280"/>
                    <a:pt x="0" y="74812"/>
                    <a:pt x="0" y="37859"/>
                  </a:cubicBezTo>
                  <a:cubicBezTo>
                    <a:pt x="0" y="16350"/>
                    <a:pt x="11646" y="-1372"/>
                    <a:pt x="30641" y="-1372"/>
                  </a:cubicBezTo>
                  <a:cubicBezTo>
                    <a:pt x="39753" y="-1372"/>
                    <a:pt x="50898" y="3949"/>
                    <a:pt x="61027" y="16350"/>
                  </a:cubicBezTo>
                  <a:close/>
                  <a:moveTo>
                    <a:pt x="74699" y="80632"/>
                  </a:moveTo>
                  <a:lnTo>
                    <a:pt x="62799" y="32802"/>
                  </a:lnTo>
                  <a:cubicBezTo>
                    <a:pt x="60773" y="24704"/>
                    <a:pt x="45075" y="4203"/>
                    <a:pt x="31141" y="4203"/>
                  </a:cubicBezTo>
                  <a:cubicBezTo>
                    <a:pt x="19241" y="4203"/>
                    <a:pt x="17215" y="19129"/>
                    <a:pt x="17215" y="26728"/>
                  </a:cubicBezTo>
                  <a:cubicBezTo>
                    <a:pt x="17215" y="39376"/>
                    <a:pt x="25064" y="68992"/>
                    <a:pt x="29624" y="79624"/>
                  </a:cubicBezTo>
                  <a:cubicBezTo>
                    <a:pt x="35955" y="95059"/>
                    <a:pt x="47601" y="107715"/>
                    <a:pt x="57984" y="107715"/>
                  </a:cubicBezTo>
                  <a:cubicBezTo>
                    <a:pt x="69130" y="107715"/>
                    <a:pt x="75461" y="94550"/>
                    <a:pt x="75461" y="83928"/>
                  </a:cubicBezTo>
                  <a:cubicBezTo>
                    <a:pt x="75461" y="83419"/>
                    <a:pt x="75207" y="82149"/>
                    <a:pt x="74699" y="80632"/>
                  </a:cubicBezTo>
                  <a:close/>
                  <a:moveTo>
                    <a:pt x="167932" y="102650"/>
                  </a:moveTo>
                  <a:lnTo>
                    <a:pt x="189453" y="102650"/>
                  </a:lnTo>
                  <a:cubicBezTo>
                    <a:pt x="193758" y="102650"/>
                    <a:pt x="196546" y="102650"/>
                    <a:pt x="196546" y="107460"/>
                  </a:cubicBezTo>
                  <a:cubicBezTo>
                    <a:pt x="196546" y="110501"/>
                    <a:pt x="194266" y="110501"/>
                    <a:pt x="190215" y="110501"/>
                  </a:cubicBezTo>
                  <a:lnTo>
                    <a:pt x="169958" y="110501"/>
                  </a:lnTo>
                  <a:lnTo>
                    <a:pt x="179324" y="147954"/>
                  </a:lnTo>
                  <a:cubicBezTo>
                    <a:pt x="180340" y="151495"/>
                    <a:pt x="180340" y="152003"/>
                    <a:pt x="180340" y="153274"/>
                  </a:cubicBezTo>
                  <a:cubicBezTo>
                    <a:pt x="180340" y="158585"/>
                    <a:pt x="176035" y="159848"/>
                    <a:pt x="173501" y="159848"/>
                  </a:cubicBezTo>
                  <a:cubicBezTo>
                    <a:pt x="167169" y="159848"/>
                    <a:pt x="164635" y="154536"/>
                    <a:pt x="163626" y="150740"/>
                  </a:cubicBezTo>
                  <a:lnTo>
                    <a:pt x="153751" y="110501"/>
                  </a:lnTo>
                  <a:lnTo>
                    <a:pt x="132223" y="110501"/>
                  </a:lnTo>
                  <a:cubicBezTo>
                    <a:pt x="127917" y="110501"/>
                    <a:pt x="125137" y="110501"/>
                    <a:pt x="125137" y="105691"/>
                  </a:cubicBezTo>
                  <a:cubicBezTo>
                    <a:pt x="125137" y="102650"/>
                    <a:pt x="127417" y="102650"/>
                    <a:pt x="131468" y="102650"/>
                  </a:cubicBezTo>
                  <a:lnTo>
                    <a:pt x="151726" y="102650"/>
                  </a:lnTo>
                  <a:lnTo>
                    <a:pt x="133494" y="30016"/>
                  </a:lnTo>
                  <a:cubicBezTo>
                    <a:pt x="133239" y="28998"/>
                    <a:pt x="132223" y="24949"/>
                    <a:pt x="132223" y="21409"/>
                  </a:cubicBezTo>
                  <a:cubicBezTo>
                    <a:pt x="132223" y="8752"/>
                    <a:pt x="140580" y="-1372"/>
                    <a:pt x="153751" y="-1372"/>
                  </a:cubicBezTo>
                  <a:cubicBezTo>
                    <a:pt x="179324" y="-1372"/>
                    <a:pt x="192241" y="36343"/>
                    <a:pt x="192241" y="37605"/>
                  </a:cubicBezTo>
                  <a:cubicBezTo>
                    <a:pt x="192241" y="40139"/>
                    <a:pt x="190215" y="40139"/>
                    <a:pt x="188444" y="40139"/>
                  </a:cubicBezTo>
                  <a:cubicBezTo>
                    <a:pt x="185401" y="40139"/>
                    <a:pt x="185401" y="39885"/>
                    <a:pt x="183375" y="35327"/>
                  </a:cubicBezTo>
                  <a:cubicBezTo>
                    <a:pt x="178815" y="23178"/>
                    <a:pt x="168686" y="4203"/>
                    <a:pt x="154252" y="4203"/>
                  </a:cubicBezTo>
                  <a:cubicBezTo>
                    <a:pt x="147420" y="4203"/>
                    <a:pt x="147420" y="10530"/>
                    <a:pt x="147420" y="14581"/>
                  </a:cubicBezTo>
                  <a:cubicBezTo>
                    <a:pt x="147420" y="16350"/>
                    <a:pt x="147420" y="20399"/>
                    <a:pt x="149191" y="27482"/>
                  </a:cubicBezTo>
                  <a:lnTo>
                    <a:pt x="167932" y="102650"/>
                  </a:lnTo>
                  <a:close/>
                  <a:moveTo>
                    <a:pt x="252064" y="102650"/>
                  </a:moveTo>
                  <a:lnTo>
                    <a:pt x="273586" y="102650"/>
                  </a:lnTo>
                  <a:cubicBezTo>
                    <a:pt x="277890" y="102650"/>
                    <a:pt x="280679" y="102650"/>
                    <a:pt x="280679" y="107460"/>
                  </a:cubicBezTo>
                  <a:cubicBezTo>
                    <a:pt x="280679" y="110501"/>
                    <a:pt x="278399" y="110501"/>
                    <a:pt x="274349" y="110501"/>
                  </a:cubicBezTo>
                  <a:lnTo>
                    <a:pt x="254090" y="110501"/>
                  </a:lnTo>
                  <a:lnTo>
                    <a:pt x="263456" y="147954"/>
                  </a:lnTo>
                  <a:cubicBezTo>
                    <a:pt x="264473" y="151495"/>
                    <a:pt x="264473" y="152003"/>
                    <a:pt x="264473" y="153274"/>
                  </a:cubicBezTo>
                  <a:cubicBezTo>
                    <a:pt x="264473" y="158585"/>
                    <a:pt x="260166" y="159848"/>
                    <a:pt x="257634" y="159848"/>
                  </a:cubicBezTo>
                  <a:cubicBezTo>
                    <a:pt x="251302" y="159848"/>
                    <a:pt x="248767" y="154536"/>
                    <a:pt x="247758" y="150740"/>
                  </a:cubicBezTo>
                  <a:lnTo>
                    <a:pt x="237884" y="110501"/>
                  </a:lnTo>
                  <a:lnTo>
                    <a:pt x="216355" y="110501"/>
                  </a:lnTo>
                  <a:cubicBezTo>
                    <a:pt x="212050" y="110501"/>
                    <a:pt x="209269" y="110501"/>
                    <a:pt x="209269" y="105691"/>
                  </a:cubicBezTo>
                  <a:cubicBezTo>
                    <a:pt x="209269" y="102650"/>
                    <a:pt x="211549" y="102650"/>
                    <a:pt x="215600" y="102650"/>
                  </a:cubicBezTo>
                  <a:lnTo>
                    <a:pt x="235858" y="102650"/>
                  </a:lnTo>
                  <a:lnTo>
                    <a:pt x="217626" y="30016"/>
                  </a:lnTo>
                  <a:cubicBezTo>
                    <a:pt x="217372" y="28998"/>
                    <a:pt x="216355" y="24949"/>
                    <a:pt x="216355" y="21409"/>
                  </a:cubicBezTo>
                  <a:cubicBezTo>
                    <a:pt x="216355" y="8752"/>
                    <a:pt x="224713" y="-1372"/>
                    <a:pt x="237884" y="-1372"/>
                  </a:cubicBezTo>
                  <a:cubicBezTo>
                    <a:pt x="263456" y="-1372"/>
                    <a:pt x="276373" y="36343"/>
                    <a:pt x="276373" y="37605"/>
                  </a:cubicBezTo>
                  <a:cubicBezTo>
                    <a:pt x="276373" y="40139"/>
                    <a:pt x="274349" y="40139"/>
                    <a:pt x="272577" y="40139"/>
                  </a:cubicBezTo>
                  <a:cubicBezTo>
                    <a:pt x="269534" y="40139"/>
                    <a:pt x="269534" y="39885"/>
                    <a:pt x="267508" y="35327"/>
                  </a:cubicBezTo>
                  <a:cubicBezTo>
                    <a:pt x="262947" y="23178"/>
                    <a:pt x="252819" y="4203"/>
                    <a:pt x="238385" y="4203"/>
                  </a:cubicBezTo>
                  <a:cubicBezTo>
                    <a:pt x="231552" y="4203"/>
                    <a:pt x="231552" y="10530"/>
                    <a:pt x="231552" y="14581"/>
                  </a:cubicBezTo>
                  <a:cubicBezTo>
                    <a:pt x="231552" y="16350"/>
                    <a:pt x="231552" y="20399"/>
                    <a:pt x="233324" y="27482"/>
                  </a:cubicBezTo>
                  <a:lnTo>
                    <a:pt x="252064" y="102650"/>
                  </a:lnTo>
                  <a:close/>
                  <a:moveTo>
                    <a:pt x="330876" y="59877"/>
                  </a:moveTo>
                  <a:cubicBezTo>
                    <a:pt x="338477" y="59877"/>
                    <a:pt x="355438" y="60640"/>
                    <a:pt x="367592" y="65450"/>
                  </a:cubicBezTo>
                  <a:cubicBezTo>
                    <a:pt x="387603" y="73550"/>
                    <a:pt x="387603" y="90000"/>
                    <a:pt x="387603" y="91771"/>
                  </a:cubicBezTo>
                  <a:cubicBezTo>
                    <a:pt x="387603" y="103411"/>
                    <a:pt x="378231" y="113280"/>
                    <a:pt x="362025" y="113280"/>
                  </a:cubicBezTo>
                  <a:cubicBezTo>
                    <a:pt x="335434" y="113280"/>
                    <a:pt x="299226" y="87722"/>
                    <a:pt x="299226" y="42926"/>
                  </a:cubicBezTo>
                  <a:cubicBezTo>
                    <a:pt x="299226" y="20147"/>
                    <a:pt x="311380" y="-1372"/>
                    <a:pt x="335434" y="-1372"/>
                  </a:cubicBezTo>
                  <a:cubicBezTo>
                    <a:pt x="367846" y="-1372"/>
                    <a:pt x="388867" y="23941"/>
                    <a:pt x="388867" y="27736"/>
                  </a:cubicBezTo>
                  <a:cubicBezTo>
                    <a:pt x="388867" y="28998"/>
                    <a:pt x="386841" y="31787"/>
                    <a:pt x="384815" y="31787"/>
                  </a:cubicBezTo>
                  <a:cubicBezTo>
                    <a:pt x="383798" y="31787"/>
                    <a:pt x="383551" y="31532"/>
                    <a:pt x="381528" y="28998"/>
                  </a:cubicBezTo>
                  <a:cubicBezTo>
                    <a:pt x="362787" y="5211"/>
                    <a:pt x="340249" y="4203"/>
                    <a:pt x="335942" y="4203"/>
                  </a:cubicBezTo>
                  <a:cubicBezTo>
                    <a:pt x="319482" y="4203"/>
                    <a:pt x="316693" y="22170"/>
                    <a:pt x="316693" y="32039"/>
                  </a:cubicBezTo>
                  <a:cubicBezTo>
                    <a:pt x="316693" y="41656"/>
                    <a:pt x="319228" y="53049"/>
                    <a:pt x="321000" y="59877"/>
                  </a:cubicBezTo>
                  <a:lnTo>
                    <a:pt x="330876" y="59877"/>
                  </a:lnTo>
                  <a:close/>
                  <a:moveTo>
                    <a:pt x="322517" y="65450"/>
                  </a:moveTo>
                  <a:cubicBezTo>
                    <a:pt x="333408" y="106953"/>
                    <a:pt x="359490" y="107715"/>
                    <a:pt x="362025" y="107715"/>
                  </a:cubicBezTo>
                  <a:cubicBezTo>
                    <a:pt x="372153" y="107715"/>
                    <a:pt x="377976" y="100879"/>
                    <a:pt x="377976" y="92272"/>
                  </a:cubicBezTo>
                  <a:cubicBezTo>
                    <a:pt x="377976" y="65450"/>
                    <a:pt x="336196" y="65450"/>
                    <a:pt x="327841" y="65450"/>
                  </a:cubicBezTo>
                  <a:lnTo>
                    <a:pt x="322517" y="65450"/>
                  </a:lnTo>
                  <a:close/>
                  <a:moveTo>
                    <a:pt x="445094" y="45705"/>
                  </a:moveTo>
                  <a:cubicBezTo>
                    <a:pt x="446365" y="51278"/>
                    <a:pt x="447882" y="56589"/>
                    <a:pt x="449146" y="62157"/>
                  </a:cubicBezTo>
                  <a:cubicBezTo>
                    <a:pt x="452443" y="75067"/>
                    <a:pt x="452443" y="75321"/>
                    <a:pt x="456747" y="82656"/>
                  </a:cubicBezTo>
                  <a:cubicBezTo>
                    <a:pt x="460291" y="88730"/>
                    <a:pt x="471682" y="107715"/>
                    <a:pt x="490931" y="107715"/>
                  </a:cubicBezTo>
                  <a:cubicBezTo>
                    <a:pt x="502078" y="107715"/>
                    <a:pt x="502579" y="96321"/>
                    <a:pt x="502579" y="91010"/>
                  </a:cubicBezTo>
                  <a:cubicBezTo>
                    <a:pt x="502579" y="75321"/>
                    <a:pt x="491440" y="45204"/>
                    <a:pt x="487888" y="35073"/>
                  </a:cubicBezTo>
                  <a:cubicBezTo>
                    <a:pt x="484601" y="26474"/>
                    <a:pt x="483838" y="24196"/>
                    <a:pt x="483838" y="18875"/>
                  </a:cubicBezTo>
                  <a:cubicBezTo>
                    <a:pt x="483838" y="7744"/>
                    <a:pt x="490931" y="-1372"/>
                    <a:pt x="503087" y="-1372"/>
                  </a:cubicBezTo>
                  <a:cubicBezTo>
                    <a:pt x="526633" y="-1372"/>
                    <a:pt x="535245" y="36343"/>
                    <a:pt x="535245" y="37605"/>
                  </a:cubicBezTo>
                  <a:cubicBezTo>
                    <a:pt x="535245" y="40139"/>
                    <a:pt x="533219" y="40139"/>
                    <a:pt x="531448" y="40139"/>
                  </a:cubicBezTo>
                  <a:cubicBezTo>
                    <a:pt x="528158" y="40139"/>
                    <a:pt x="528158" y="39630"/>
                    <a:pt x="527141" y="35836"/>
                  </a:cubicBezTo>
                  <a:cubicBezTo>
                    <a:pt x="525115" y="28998"/>
                    <a:pt x="518285" y="4203"/>
                    <a:pt x="503596" y="4203"/>
                  </a:cubicBezTo>
                  <a:cubicBezTo>
                    <a:pt x="498273" y="4203"/>
                    <a:pt x="498026" y="7998"/>
                    <a:pt x="498026" y="11540"/>
                  </a:cubicBezTo>
                  <a:cubicBezTo>
                    <a:pt x="498026" y="17867"/>
                    <a:pt x="500553" y="24450"/>
                    <a:pt x="502579" y="30523"/>
                  </a:cubicBezTo>
                  <a:cubicBezTo>
                    <a:pt x="507646" y="43934"/>
                    <a:pt x="518030" y="72280"/>
                    <a:pt x="518030" y="86959"/>
                  </a:cubicBezTo>
                  <a:cubicBezTo>
                    <a:pt x="518030" y="107715"/>
                    <a:pt x="504105" y="113280"/>
                    <a:pt x="491694" y="113280"/>
                  </a:cubicBezTo>
                  <a:cubicBezTo>
                    <a:pt x="470929" y="113280"/>
                    <a:pt x="458773" y="98100"/>
                    <a:pt x="455476" y="93288"/>
                  </a:cubicBezTo>
                  <a:cubicBezTo>
                    <a:pt x="453707" y="105691"/>
                    <a:pt x="445094" y="113280"/>
                    <a:pt x="434211" y="113280"/>
                  </a:cubicBezTo>
                  <a:cubicBezTo>
                    <a:pt x="425090" y="113280"/>
                    <a:pt x="420031" y="107460"/>
                    <a:pt x="415979" y="99871"/>
                  </a:cubicBezTo>
                  <a:cubicBezTo>
                    <a:pt x="411164" y="89748"/>
                    <a:pt x="407875" y="74812"/>
                    <a:pt x="407875" y="74304"/>
                  </a:cubicBezTo>
                  <a:cubicBezTo>
                    <a:pt x="407875" y="71779"/>
                    <a:pt x="410401" y="71779"/>
                    <a:pt x="411672" y="71779"/>
                  </a:cubicBezTo>
                  <a:cubicBezTo>
                    <a:pt x="414962" y="71779"/>
                    <a:pt x="415216" y="72026"/>
                    <a:pt x="416480" y="77599"/>
                  </a:cubicBezTo>
                  <a:cubicBezTo>
                    <a:pt x="421040" y="95313"/>
                    <a:pt x="425853" y="107715"/>
                    <a:pt x="433702" y="107715"/>
                  </a:cubicBezTo>
                  <a:cubicBezTo>
                    <a:pt x="440287" y="107715"/>
                    <a:pt x="440287" y="100370"/>
                    <a:pt x="440287" y="97591"/>
                  </a:cubicBezTo>
                  <a:cubicBezTo>
                    <a:pt x="440287" y="93542"/>
                    <a:pt x="439524" y="88730"/>
                    <a:pt x="438517" y="84681"/>
                  </a:cubicBezTo>
                  <a:lnTo>
                    <a:pt x="419522" y="8752"/>
                  </a:lnTo>
                  <a:cubicBezTo>
                    <a:pt x="419014" y="7237"/>
                    <a:pt x="418760" y="5973"/>
                    <a:pt x="418760" y="5211"/>
                  </a:cubicBezTo>
                  <a:cubicBezTo>
                    <a:pt x="418760" y="2432"/>
                    <a:pt x="420786" y="-1372"/>
                    <a:pt x="425853" y="-1372"/>
                  </a:cubicBezTo>
                  <a:cubicBezTo>
                    <a:pt x="428888" y="-1372"/>
                    <a:pt x="433194" y="399"/>
                    <a:pt x="434966" y="5211"/>
                  </a:cubicBezTo>
                  <a:lnTo>
                    <a:pt x="445094" y="45705"/>
                  </a:lnTo>
                  <a:close/>
                  <a:moveTo>
                    <a:pt x="595080" y="102650"/>
                  </a:moveTo>
                  <a:lnTo>
                    <a:pt x="616601" y="102650"/>
                  </a:lnTo>
                  <a:cubicBezTo>
                    <a:pt x="620905" y="102650"/>
                    <a:pt x="623694" y="102650"/>
                    <a:pt x="623694" y="107460"/>
                  </a:cubicBezTo>
                  <a:cubicBezTo>
                    <a:pt x="623694" y="110501"/>
                    <a:pt x="621414" y="110501"/>
                    <a:pt x="617364" y="110501"/>
                  </a:cubicBezTo>
                  <a:lnTo>
                    <a:pt x="597106" y="110501"/>
                  </a:lnTo>
                  <a:lnTo>
                    <a:pt x="606471" y="147954"/>
                  </a:lnTo>
                  <a:cubicBezTo>
                    <a:pt x="607488" y="151495"/>
                    <a:pt x="607488" y="152003"/>
                    <a:pt x="607488" y="153274"/>
                  </a:cubicBezTo>
                  <a:cubicBezTo>
                    <a:pt x="607488" y="158585"/>
                    <a:pt x="603184" y="159848"/>
                    <a:pt x="600650" y="159848"/>
                  </a:cubicBezTo>
                  <a:cubicBezTo>
                    <a:pt x="594317" y="159848"/>
                    <a:pt x="591783" y="154536"/>
                    <a:pt x="590774" y="150740"/>
                  </a:cubicBezTo>
                  <a:lnTo>
                    <a:pt x="580900" y="110501"/>
                  </a:lnTo>
                  <a:lnTo>
                    <a:pt x="559370" y="110501"/>
                  </a:lnTo>
                  <a:cubicBezTo>
                    <a:pt x="555064" y="110501"/>
                    <a:pt x="552285" y="110501"/>
                    <a:pt x="552285" y="105691"/>
                  </a:cubicBezTo>
                  <a:cubicBezTo>
                    <a:pt x="552285" y="102650"/>
                    <a:pt x="554566" y="102650"/>
                    <a:pt x="558616" y="102650"/>
                  </a:cubicBezTo>
                  <a:lnTo>
                    <a:pt x="578874" y="102650"/>
                  </a:lnTo>
                  <a:lnTo>
                    <a:pt x="560642" y="30016"/>
                  </a:lnTo>
                  <a:cubicBezTo>
                    <a:pt x="560387" y="28998"/>
                    <a:pt x="559370" y="24949"/>
                    <a:pt x="559370" y="21409"/>
                  </a:cubicBezTo>
                  <a:cubicBezTo>
                    <a:pt x="559370" y="8752"/>
                    <a:pt x="567729" y="-1372"/>
                    <a:pt x="580900" y="-1372"/>
                  </a:cubicBezTo>
                  <a:cubicBezTo>
                    <a:pt x="606471" y="-1372"/>
                    <a:pt x="619390" y="36343"/>
                    <a:pt x="619390" y="37605"/>
                  </a:cubicBezTo>
                  <a:cubicBezTo>
                    <a:pt x="619390" y="40139"/>
                    <a:pt x="617364" y="40139"/>
                    <a:pt x="615592" y="40139"/>
                  </a:cubicBezTo>
                  <a:cubicBezTo>
                    <a:pt x="612549" y="40139"/>
                    <a:pt x="612549" y="39885"/>
                    <a:pt x="610523" y="35327"/>
                  </a:cubicBezTo>
                  <a:cubicBezTo>
                    <a:pt x="605963" y="23178"/>
                    <a:pt x="595835" y="4203"/>
                    <a:pt x="581400" y="4203"/>
                  </a:cubicBezTo>
                  <a:cubicBezTo>
                    <a:pt x="574567" y="4203"/>
                    <a:pt x="574567" y="10530"/>
                    <a:pt x="574567" y="14581"/>
                  </a:cubicBezTo>
                  <a:cubicBezTo>
                    <a:pt x="574567" y="16350"/>
                    <a:pt x="574567" y="20399"/>
                    <a:pt x="576339" y="27482"/>
                  </a:cubicBezTo>
                  <a:lnTo>
                    <a:pt x="595080" y="102650"/>
                  </a:lnTo>
                  <a:close/>
                  <a:moveTo>
                    <a:pt x="697190" y="37605"/>
                  </a:moveTo>
                  <a:cubicBezTo>
                    <a:pt x="697190" y="40139"/>
                    <a:pt x="695164" y="40139"/>
                    <a:pt x="693392" y="40139"/>
                  </a:cubicBezTo>
                  <a:cubicBezTo>
                    <a:pt x="690097" y="40139"/>
                    <a:pt x="690097" y="39630"/>
                    <a:pt x="689088" y="35836"/>
                  </a:cubicBezTo>
                  <a:cubicBezTo>
                    <a:pt x="687062" y="28499"/>
                    <a:pt x="680221" y="4203"/>
                    <a:pt x="665533" y="4203"/>
                  </a:cubicBezTo>
                  <a:cubicBezTo>
                    <a:pt x="663507" y="4203"/>
                    <a:pt x="659963" y="4458"/>
                    <a:pt x="659963" y="11286"/>
                  </a:cubicBezTo>
                  <a:cubicBezTo>
                    <a:pt x="659963" y="17867"/>
                    <a:pt x="663260" y="26219"/>
                    <a:pt x="666549" y="35581"/>
                  </a:cubicBezTo>
                  <a:lnTo>
                    <a:pt x="682755" y="78861"/>
                  </a:lnTo>
                  <a:cubicBezTo>
                    <a:pt x="685290" y="86198"/>
                    <a:pt x="685798" y="88223"/>
                    <a:pt x="685798" y="93034"/>
                  </a:cubicBezTo>
                  <a:cubicBezTo>
                    <a:pt x="685798" y="106953"/>
                    <a:pt x="676169" y="113280"/>
                    <a:pt x="666804" y="113280"/>
                  </a:cubicBezTo>
                  <a:cubicBezTo>
                    <a:pt x="642994" y="113280"/>
                    <a:pt x="634391" y="75574"/>
                    <a:pt x="634391" y="74304"/>
                  </a:cubicBezTo>
                  <a:cubicBezTo>
                    <a:pt x="634391" y="71779"/>
                    <a:pt x="636918" y="71779"/>
                    <a:pt x="638189" y="71779"/>
                  </a:cubicBezTo>
                  <a:cubicBezTo>
                    <a:pt x="641479" y="71779"/>
                    <a:pt x="641733" y="72280"/>
                    <a:pt x="642750" y="75828"/>
                  </a:cubicBezTo>
                  <a:cubicBezTo>
                    <a:pt x="645020" y="84173"/>
                    <a:pt x="651607" y="107715"/>
                    <a:pt x="666295" y="107715"/>
                  </a:cubicBezTo>
                  <a:cubicBezTo>
                    <a:pt x="669084" y="107715"/>
                    <a:pt x="671865" y="106445"/>
                    <a:pt x="671865" y="100625"/>
                  </a:cubicBezTo>
                  <a:cubicBezTo>
                    <a:pt x="671865" y="94550"/>
                    <a:pt x="669084" y="87214"/>
                    <a:pt x="667312" y="82403"/>
                  </a:cubicBezTo>
                  <a:lnTo>
                    <a:pt x="659709" y="61401"/>
                  </a:lnTo>
                  <a:cubicBezTo>
                    <a:pt x="656422" y="53049"/>
                    <a:pt x="653379" y="44697"/>
                    <a:pt x="650343" y="36343"/>
                  </a:cubicBezTo>
                  <a:cubicBezTo>
                    <a:pt x="646799" y="26728"/>
                    <a:pt x="645783" y="23941"/>
                    <a:pt x="645783" y="18875"/>
                  </a:cubicBezTo>
                  <a:cubicBezTo>
                    <a:pt x="645783" y="9006"/>
                    <a:pt x="651861" y="-1372"/>
                    <a:pt x="665032" y="-1372"/>
                  </a:cubicBezTo>
                  <a:cubicBezTo>
                    <a:pt x="688834" y="-1372"/>
                    <a:pt x="697190" y="36597"/>
                    <a:pt x="697190" y="37605"/>
                  </a:cubicBezTo>
                  <a:close/>
                  <a:moveTo>
                    <a:pt x="695926" y="159094"/>
                  </a:moveTo>
                  <a:cubicBezTo>
                    <a:pt x="695926" y="165421"/>
                    <a:pt x="690860" y="167447"/>
                    <a:pt x="687316" y="167447"/>
                  </a:cubicBezTo>
                  <a:cubicBezTo>
                    <a:pt x="681993" y="167447"/>
                    <a:pt x="675162" y="162380"/>
                    <a:pt x="675162" y="155298"/>
                  </a:cubicBezTo>
                  <a:cubicBezTo>
                    <a:pt x="675162" y="148971"/>
                    <a:pt x="680221" y="146946"/>
                    <a:pt x="683772" y="146946"/>
                  </a:cubicBezTo>
                  <a:cubicBezTo>
                    <a:pt x="688834" y="146946"/>
                    <a:pt x="695926" y="151750"/>
                    <a:pt x="695926" y="159094"/>
                  </a:cubicBezTo>
                  <a:close/>
                  <a:moveTo>
                    <a:pt x="819939" y="71779"/>
                  </a:moveTo>
                  <a:cubicBezTo>
                    <a:pt x="819939" y="95820"/>
                    <a:pt x="804997" y="113280"/>
                    <a:pt x="782966" y="113280"/>
                  </a:cubicBezTo>
                  <a:cubicBezTo>
                    <a:pt x="751564" y="113280"/>
                    <a:pt x="718897" y="77345"/>
                    <a:pt x="718897" y="40393"/>
                  </a:cubicBezTo>
                  <a:cubicBezTo>
                    <a:pt x="718897" y="14327"/>
                    <a:pt x="734857" y="-1372"/>
                    <a:pt x="755870" y="-1372"/>
                  </a:cubicBezTo>
                  <a:cubicBezTo>
                    <a:pt x="787273" y="-1372"/>
                    <a:pt x="819939" y="34573"/>
                    <a:pt x="819939" y="71779"/>
                  </a:cubicBezTo>
                  <a:close/>
                  <a:moveTo>
                    <a:pt x="755870" y="4203"/>
                  </a:moveTo>
                  <a:cubicBezTo>
                    <a:pt x="745996" y="4203"/>
                    <a:pt x="736628" y="12047"/>
                    <a:pt x="736628" y="30270"/>
                  </a:cubicBezTo>
                  <a:cubicBezTo>
                    <a:pt x="736628" y="42926"/>
                    <a:pt x="743207" y="71016"/>
                    <a:pt x="751309" y="84681"/>
                  </a:cubicBezTo>
                  <a:cubicBezTo>
                    <a:pt x="760685" y="100124"/>
                    <a:pt x="772839" y="107715"/>
                    <a:pt x="782712" y="107715"/>
                  </a:cubicBezTo>
                  <a:cubicBezTo>
                    <a:pt x="795123" y="107715"/>
                    <a:pt x="802215" y="96576"/>
                    <a:pt x="802215" y="81648"/>
                  </a:cubicBezTo>
                  <a:cubicBezTo>
                    <a:pt x="802215" y="70763"/>
                    <a:pt x="796640" y="44697"/>
                    <a:pt x="788536" y="29507"/>
                  </a:cubicBezTo>
                  <a:cubicBezTo>
                    <a:pt x="781197" y="15589"/>
                    <a:pt x="768278" y="4203"/>
                    <a:pt x="755870" y="4203"/>
                  </a:cubicBezTo>
                  <a:close/>
                  <a:moveTo>
                    <a:pt x="878726" y="45705"/>
                  </a:moveTo>
                  <a:cubicBezTo>
                    <a:pt x="879997" y="51278"/>
                    <a:pt x="881515" y="56589"/>
                    <a:pt x="882778" y="62157"/>
                  </a:cubicBezTo>
                  <a:cubicBezTo>
                    <a:pt x="886075" y="75067"/>
                    <a:pt x="886075" y="75321"/>
                    <a:pt x="890382" y="82656"/>
                  </a:cubicBezTo>
                  <a:cubicBezTo>
                    <a:pt x="893923" y="88730"/>
                    <a:pt x="905317" y="107715"/>
                    <a:pt x="924563" y="107715"/>
                  </a:cubicBezTo>
                  <a:cubicBezTo>
                    <a:pt x="935710" y="107715"/>
                    <a:pt x="936212" y="96321"/>
                    <a:pt x="936212" y="91010"/>
                  </a:cubicBezTo>
                  <a:cubicBezTo>
                    <a:pt x="936212" y="75321"/>
                    <a:pt x="925072" y="45204"/>
                    <a:pt x="921523" y="35073"/>
                  </a:cubicBezTo>
                  <a:cubicBezTo>
                    <a:pt x="918233" y="26474"/>
                    <a:pt x="917471" y="24196"/>
                    <a:pt x="917471" y="18875"/>
                  </a:cubicBezTo>
                  <a:cubicBezTo>
                    <a:pt x="917471" y="7744"/>
                    <a:pt x="924563" y="-1372"/>
                    <a:pt x="936720" y="-1372"/>
                  </a:cubicBezTo>
                  <a:cubicBezTo>
                    <a:pt x="960265" y="-1372"/>
                    <a:pt x="968878" y="36343"/>
                    <a:pt x="968878" y="37605"/>
                  </a:cubicBezTo>
                  <a:cubicBezTo>
                    <a:pt x="968878" y="40139"/>
                    <a:pt x="966852" y="40139"/>
                    <a:pt x="965080" y="40139"/>
                  </a:cubicBezTo>
                  <a:cubicBezTo>
                    <a:pt x="961790" y="40139"/>
                    <a:pt x="961790" y="39630"/>
                    <a:pt x="960773" y="35836"/>
                  </a:cubicBezTo>
                  <a:cubicBezTo>
                    <a:pt x="958748" y="28998"/>
                    <a:pt x="951917" y="4203"/>
                    <a:pt x="937228" y="4203"/>
                  </a:cubicBezTo>
                  <a:cubicBezTo>
                    <a:pt x="931905" y="4203"/>
                    <a:pt x="931658" y="7998"/>
                    <a:pt x="931658" y="11540"/>
                  </a:cubicBezTo>
                  <a:cubicBezTo>
                    <a:pt x="931658" y="17867"/>
                    <a:pt x="934185" y="24450"/>
                    <a:pt x="936212" y="30523"/>
                  </a:cubicBezTo>
                  <a:cubicBezTo>
                    <a:pt x="941278" y="43934"/>
                    <a:pt x="951662" y="72280"/>
                    <a:pt x="951662" y="86959"/>
                  </a:cubicBezTo>
                  <a:cubicBezTo>
                    <a:pt x="951662" y="107715"/>
                    <a:pt x="937737" y="113280"/>
                    <a:pt x="925326" y="113280"/>
                  </a:cubicBezTo>
                  <a:cubicBezTo>
                    <a:pt x="904562" y="113280"/>
                    <a:pt x="892405" y="98100"/>
                    <a:pt x="889108" y="93288"/>
                  </a:cubicBezTo>
                  <a:cubicBezTo>
                    <a:pt x="887339" y="105691"/>
                    <a:pt x="878726" y="113280"/>
                    <a:pt x="867843" y="113280"/>
                  </a:cubicBezTo>
                  <a:cubicBezTo>
                    <a:pt x="858722" y="113280"/>
                    <a:pt x="853663" y="107460"/>
                    <a:pt x="849611" y="99871"/>
                  </a:cubicBezTo>
                  <a:cubicBezTo>
                    <a:pt x="844796" y="89748"/>
                    <a:pt x="841509" y="74812"/>
                    <a:pt x="841509" y="74304"/>
                  </a:cubicBezTo>
                  <a:cubicBezTo>
                    <a:pt x="841509" y="71779"/>
                    <a:pt x="844034" y="71779"/>
                    <a:pt x="845305" y="71779"/>
                  </a:cubicBezTo>
                  <a:cubicBezTo>
                    <a:pt x="848594" y="71779"/>
                    <a:pt x="848848" y="72026"/>
                    <a:pt x="850112" y="77599"/>
                  </a:cubicBezTo>
                  <a:cubicBezTo>
                    <a:pt x="854672" y="95313"/>
                    <a:pt x="859485" y="107715"/>
                    <a:pt x="867335" y="107715"/>
                  </a:cubicBezTo>
                  <a:cubicBezTo>
                    <a:pt x="873922" y="107715"/>
                    <a:pt x="873922" y="100370"/>
                    <a:pt x="873922" y="97591"/>
                  </a:cubicBezTo>
                  <a:cubicBezTo>
                    <a:pt x="873922" y="93542"/>
                    <a:pt x="873159" y="88730"/>
                    <a:pt x="872150" y="84681"/>
                  </a:cubicBezTo>
                  <a:lnTo>
                    <a:pt x="853155" y="8752"/>
                  </a:lnTo>
                  <a:cubicBezTo>
                    <a:pt x="852646" y="7237"/>
                    <a:pt x="852392" y="5973"/>
                    <a:pt x="852392" y="5211"/>
                  </a:cubicBezTo>
                  <a:cubicBezTo>
                    <a:pt x="852392" y="2432"/>
                    <a:pt x="854418" y="-1372"/>
                    <a:pt x="859485" y="-1372"/>
                  </a:cubicBezTo>
                  <a:cubicBezTo>
                    <a:pt x="862520" y="-1372"/>
                    <a:pt x="866827" y="399"/>
                    <a:pt x="868598" y="5211"/>
                  </a:cubicBezTo>
                  <a:lnTo>
                    <a:pt x="878726" y="45705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" name="任意多边形: 形状 9">
              <a:extLst>
                <a:ext uri="{FF2B5EF4-FFF2-40B4-BE49-F238E27FC236}">
                  <a16:creationId xmlns:a16="http://schemas.microsoft.com/office/drawing/2014/main" id="{68A5829A-B93B-328C-F4D7-FDF3B7E755AD}"/>
                </a:ext>
              </a:extLst>
            </p:cNvPr>
            <p:cNvSpPr/>
            <p:nvPr>
              <p:custDataLst>
                <p:tags r:id="rId4"/>
              </p:custDataLst>
            </p:nvPr>
          </p:nvSpPr>
          <p:spPr>
            <a:xfrm flipV="1">
              <a:off x="9156241" y="-14992777"/>
              <a:ext cx="58747" cy="253090"/>
            </a:xfrm>
            <a:custGeom>
              <a:avLst/>
              <a:gdLst>
                <a:gd name="connsiteX0" fmla="*/ 58747 w 58747"/>
                <a:gd name="connsiteY0" fmla="*/ 1164 h 253090"/>
                <a:gd name="connsiteX1" fmla="*/ 54442 w 58747"/>
                <a:gd name="connsiteY1" fmla="*/ 6729 h 253090"/>
                <a:gd name="connsiteX2" fmla="*/ 14689 w 58747"/>
                <a:gd name="connsiteY2" fmla="*/ 125176 h 253090"/>
                <a:gd name="connsiteX3" fmla="*/ 55459 w 58747"/>
                <a:gd name="connsiteY3" fmla="*/ 244885 h 253090"/>
                <a:gd name="connsiteX4" fmla="*/ 58747 w 58747"/>
                <a:gd name="connsiteY4" fmla="*/ 249188 h 253090"/>
                <a:gd name="connsiteX5" fmla="*/ 56214 w 58747"/>
                <a:gd name="connsiteY5" fmla="*/ 251721 h 253090"/>
                <a:gd name="connsiteX6" fmla="*/ 15952 w 58747"/>
                <a:gd name="connsiteY6" fmla="*/ 202366 h 253090"/>
                <a:gd name="connsiteX7" fmla="*/ 0 w 58747"/>
                <a:gd name="connsiteY7" fmla="*/ 125176 h 253090"/>
                <a:gd name="connsiteX8" fmla="*/ 16715 w 58747"/>
                <a:gd name="connsiteY8" fmla="*/ 46213 h 253090"/>
                <a:gd name="connsiteX9" fmla="*/ 56214 w 58747"/>
                <a:gd name="connsiteY9" fmla="*/ -1370 h 253090"/>
                <a:gd name="connsiteX10" fmla="*/ 58747 w 58747"/>
                <a:gd name="connsiteY10" fmla="*/ 1164 h 253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8747" h="253090">
                  <a:moveTo>
                    <a:pt x="58747" y="1164"/>
                  </a:moveTo>
                  <a:cubicBezTo>
                    <a:pt x="58747" y="1917"/>
                    <a:pt x="58747" y="2426"/>
                    <a:pt x="54442" y="6729"/>
                  </a:cubicBezTo>
                  <a:cubicBezTo>
                    <a:pt x="22792" y="38616"/>
                    <a:pt x="14689" y="86454"/>
                    <a:pt x="14689" y="125176"/>
                  </a:cubicBezTo>
                  <a:cubicBezTo>
                    <a:pt x="14689" y="169210"/>
                    <a:pt x="24310" y="213253"/>
                    <a:pt x="55459" y="244885"/>
                  </a:cubicBezTo>
                  <a:cubicBezTo>
                    <a:pt x="58747" y="247926"/>
                    <a:pt x="58747" y="248434"/>
                    <a:pt x="58747" y="249188"/>
                  </a:cubicBezTo>
                  <a:cubicBezTo>
                    <a:pt x="58747" y="250959"/>
                    <a:pt x="57730" y="251721"/>
                    <a:pt x="56214" y="251721"/>
                  </a:cubicBezTo>
                  <a:cubicBezTo>
                    <a:pt x="53679" y="251721"/>
                    <a:pt x="30895" y="234507"/>
                    <a:pt x="15952" y="202366"/>
                  </a:cubicBezTo>
                  <a:cubicBezTo>
                    <a:pt x="3035" y="174530"/>
                    <a:pt x="0" y="146438"/>
                    <a:pt x="0" y="125176"/>
                  </a:cubicBezTo>
                  <a:cubicBezTo>
                    <a:pt x="0" y="105436"/>
                    <a:pt x="2780" y="74814"/>
                    <a:pt x="16715" y="46213"/>
                  </a:cubicBezTo>
                  <a:cubicBezTo>
                    <a:pt x="31904" y="15082"/>
                    <a:pt x="53679" y="-1370"/>
                    <a:pt x="56214" y="-1370"/>
                  </a:cubicBezTo>
                  <a:cubicBezTo>
                    <a:pt x="57730" y="-1370"/>
                    <a:pt x="58747" y="-607"/>
                    <a:pt x="58747" y="1164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" name="任意多边形: 形状 10">
              <a:extLst>
                <a:ext uri="{FF2B5EF4-FFF2-40B4-BE49-F238E27FC236}">
                  <a16:creationId xmlns:a16="http://schemas.microsoft.com/office/drawing/2014/main" id="{CF2ED86E-D424-493D-740D-63049A2F83BF}"/>
                </a:ext>
              </a:extLst>
            </p:cNvPr>
            <p:cNvSpPr/>
            <p:nvPr>
              <p:custDataLst>
                <p:tags r:id="rId5"/>
              </p:custDataLst>
            </p:nvPr>
          </p:nvSpPr>
          <p:spPr>
            <a:xfrm flipV="1">
              <a:off x="9245858" y="-14979367"/>
              <a:ext cx="187641" cy="225507"/>
            </a:xfrm>
            <a:custGeom>
              <a:avLst/>
              <a:gdLst>
                <a:gd name="connsiteX0" fmla="*/ 133709 w 187641"/>
                <a:gd name="connsiteY0" fmla="*/ 52286 h 225507"/>
                <a:gd name="connsiteX1" fmla="*/ 186124 w 187641"/>
                <a:gd name="connsiteY1" fmla="*/ 133527 h 225507"/>
                <a:gd name="connsiteX2" fmla="*/ 93186 w 187641"/>
                <a:gd name="connsiteY2" fmla="*/ 224137 h 225507"/>
                <a:gd name="connsiteX3" fmla="*/ 0 w 187641"/>
                <a:gd name="connsiteY3" fmla="*/ 133527 h 225507"/>
                <a:gd name="connsiteX4" fmla="*/ 93186 w 187641"/>
                <a:gd name="connsiteY4" fmla="*/ 44942 h 225507"/>
                <a:gd name="connsiteX5" fmla="*/ 117248 w 187641"/>
                <a:gd name="connsiteY5" fmla="*/ 47221 h 225507"/>
                <a:gd name="connsiteX6" fmla="*/ 152949 w 187641"/>
                <a:gd name="connsiteY6" fmla="*/ -1370 h 225507"/>
                <a:gd name="connsiteX7" fmla="*/ 187641 w 187641"/>
                <a:gd name="connsiteY7" fmla="*/ 45704 h 225507"/>
                <a:gd name="connsiteX8" fmla="*/ 183081 w 187641"/>
                <a:gd name="connsiteY8" fmla="*/ 52286 h 225507"/>
                <a:gd name="connsiteX9" fmla="*/ 178530 w 187641"/>
                <a:gd name="connsiteY9" fmla="*/ 47221 h 225507"/>
                <a:gd name="connsiteX10" fmla="*/ 157001 w 187641"/>
                <a:gd name="connsiteY10" fmla="*/ 37352 h 225507"/>
                <a:gd name="connsiteX11" fmla="*/ 133709 w 187641"/>
                <a:gd name="connsiteY11" fmla="*/ 52286 h 225507"/>
                <a:gd name="connsiteX12" fmla="*/ 69131 w 187641"/>
                <a:gd name="connsiteY12" fmla="*/ 60640 h 225507"/>
                <a:gd name="connsiteX13" fmla="*/ 37227 w 187641"/>
                <a:gd name="connsiteY13" fmla="*/ 133781 h 225507"/>
                <a:gd name="connsiteX14" fmla="*/ 46593 w 187641"/>
                <a:gd name="connsiteY14" fmla="*/ 185914 h 225507"/>
                <a:gd name="connsiteX15" fmla="*/ 92939 w 187641"/>
                <a:gd name="connsiteY15" fmla="*/ 214006 h 225507"/>
                <a:gd name="connsiteX16" fmla="*/ 138515 w 187641"/>
                <a:gd name="connsiteY16" fmla="*/ 187431 h 225507"/>
                <a:gd name="connsiteX17" fmla="*/ 148898 w 187641"/>
                <a:gd name="connsiteY17" fmla="*/ 133781 h 225507"/>
                <a:gd name="connsiteX18" fmla="*/ 124588 w 187641"/>
                <a:gd name="connsiteY18" fmla="*/ 65188 h 225507"/>
                <a:gd name="connsiteX19" fmla="*/ 92939 w 187641"/>
                <a:gd name="connsiteY19" fmla="*/ 86959 h 225507"/>
                <a:gd name="connsiteX20" fmla="*/ 68376 w 187641"/>
                <a:gd name="connsiteY20" fmla="*/ 66205 h 225507"/>
                <a:gd name="connsiteX21" fmla="*/ 69131 w 187641"/>
                <a:gd name="connsiteY21" fmla="*/ 60640 h 225507"/>
                <a:gd name="connsiteX22" fmla="*/ 113952 w 187641"/>
                <a:gd name="connsiteY22" fmla="*/ 59115 h 225507"/>
                <a:gd name="connsiteX23" fmla="*/ 93186 w 187641"/>
                <a:gd name="connsiteY23" fmla="*/ 55065 h 225507"/>
                <a:gd name="connsiteX24" fmla="*/ 77487 w 187641"/>
                <a:gd name="connsiteY24" fmla="*/ 66205 h 225507"/>
                <a:gd name="connsiteX25" fmla="*/ 93186 w 187641"/>
                <a:gd name="connsiteY25" fmla="*/ 77845 h 225507"/>
                <a:gd name="connsiteX26" fmla="*/ 113952 w 187641"/>
                <a:gd name="connsiteY26" fmla="*/ 59115 h 225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87641" h="225507">
                  <a:moveTo>
                    <a:pt x="133709" y="52286"/>
                  </a:moveTo>
                  <a:cubicBezTo>
                    <a:pt x="175233" y="68483"/>
                    <a:pt x="186124" y="105936"/>
                    <a:pt x="186124" y="133527"/>
                  </a:cubicBezTo>
                  <a:cubicBezTo>
                    <a:pt x="186124" y="188192"/>
                    <a:pt x="149406" y="224137"/>
                    <a:pt x="93186" y="224137"/>
                  </a:cubicBezTo>
                  <a:cubicBezTo>
                    <a:pt x="35201" y="224137"/>
                    <a:pt x="0" y="186677"/>
                    <a:pt x="0" y="133527"/>
                  </a:cubicBezTo>
                  <a:cubicBezTo>
                    <a:pt x="0" y="81894"/>
                    <a:pt x="34438" y="44942"/>
                    <a:pt x="93186" y="44942"/>
                  </a:cubicBezTo>
                  <a:cubicBezTo>
                    <a:pt x="98762" y="44942"/>
                    <a:pt x="107120" y="45196"/>
                    <a:pt x="117248" y="47221"/>
                  </a:cubicBezTo>
                  <a:cubicBezTo>
                    <a:pt x="124335" y="18622"/>
                    <a:pt x="129403" y="-1370"/>
                    <a:pt x="152949" y="-1370"/>
                  </a:cubicBezTo>
                  <a:cubicBezTo>
                    <a:pt x="178776" y="-1370"/>
                    <a:pt x="187641" y="28491"/>
                    <a:pt x="187641" y="45704"/>
                  </a:cubicBezTo>
                  <a:cubicBezTo>
                    <a:pt x="187641" y="47730"/>
                    <a:pt x="187641" y="52286"/>
                    <a:pt x="183081" y="52286"/>
                  </a:cubicBezTo>
                  <a:cubicBezTo>
                    <a:pt x="179285" y="52286"/>
                    <a:pt x="178776" y="48992"/>
                    <a:pt x="178530" y="47221"/>
                  </a:cubicBezTo>
                  <a:cubicBezTo>
                    <a:pt x="177004" y="37606"/>
                    <a:pt x="161307" y="37352"/>
                    <a:pt x="157001" y="37352"/>
                  </a:cubicBezTo>
                  <a:cubicBezTo>
                    <a:pt x="151178" y="37352"/>
                    <a:pt x="143583" y="37352"/>
                    <a:pt x="133709" y="52286"/>
                  </a:cubicBezTo>
                  <a:close/>
                  <a:moveTo>
                    <a:pt x="69131" y="60640"/>
                  </a:moveTo>
                  <a:cubicBezTo>
                    <a:pt x="37982" y="75566"/>
                    <a:pt x="37227" y="114035"/>
                    <a:pt x="37227" y="133781"/>
                  </a:cubicBezTo>
                  <a:cubicBezTo>
                    <a:pt x="37227" y="143904"/>
                    <a:pt x="37227" y="167946"/>
                    <a:pt x="46593" y="185914"/>
                  </a:cubicBezTo>
                  <a:cubicBezTo>
                    <a:pt x="59764" y="210210"/>
                    <a:pt x="81539" y="214006"/>
                    <a:pt x="92939" y="214006"/>
                  </a:cubicBezTo>
                  <a:cubicBezTo>
                    <a:pt x="106611" y="214006"/>
                    <a:pt x="126360" y="208948"/>
                    <a:pt x="138515" y="187431"/>
                  </a:cubicBezTo>
                  <a:cubicBezTo>
                    <a:pt x="148136" y="170480"/>
                    <a:pt x="148898" y="148709"/>
                    <a:pt x="148898" y="133781"/>
                  </a:cubicBezTo>
                  <a:cubicBezTo>
                    <a:pt x="148898" y="119609"/>
                    <a:pt x="148898" y="81894"/>
                    <a:pt x="124588" y="65188"/>
                  </a:cubicBezTo>
                  <a:cubicBezTo>
                    <a:pt x="119020" y="73542"/>
                    <a:pt x="109900" y="86959"/>
                    <a:pt x="92939" y="86959"/>
                  </a:cubicBezTo>
                  <a:cubicBezTo>
                    <a:pt x="80022" y="86959"/>
                    <a:pt x="68376" y="78352"/>
                    <a:pt x="68376" y="66205"/>
                  </a:cubicBezTo>
                  <a:cubicBezTo>
                    <a:pt x="68376" y="64689"/>
                    <a:pt x="68622" y="61902"/>
                    <a:pt x="69131" y="60640"/>
                  </a:cubicBezTo>
                  <a:close/>
                  <a:moveTo>
                    <a:pt x="113952" y="59115"/>
                  </a:moveTo>
                  <a:cubicBezTo>
                    <a:pt x="107620" y="56336"/>
                    <a:pt x="100025" y="55065"/>
                    <a:pt x="93186" y="55065"/>
                  </a:cubicBezTo>
                  <a:cubicBezTo>
                    <a:pt x="79259" y="55065"/>
                    <a:pt x="77487" y="63164"/>
                    <a:pt x="77487" y="66205"/>
                  </a:cubicBezTo>
                  <a:cubicBezTo>
                    <a:pt x="77487" y="73041"/>
                    <a:pt x="84828" y="77845"/>
                    <a:pt x="93186" y="77845"/>
                  </a:cubicBezTo>
                  <a:cubicBezTo>
                    <a:pt x="100280" y="77845"/>
                    <a:pt x="108891" y="75066"/>
                    <a:pt x="113952" y="59115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" name="任意多边形: 形状 11">
              <a:extLst>
                <a:ext uri="{FF2B5EF4-FFF2-40B4-BE49-F238E27FC236}">
                  <a16:creationId xmlns:a16="http://schemas.microsoft.com/office/drawing/2014/main" id="{62A6FA6F-37C7-5027-ECF0-95EB74327B2C}"/>
                </a:ext>
              </a:extLst>
            </p:cNvPr>
            <p:cNvSpPr/>
            <p:nvPr>
              <p:custDataLst>
                <p:tags r:id="rId6"/>
              </p:custDataLst>
            </p:nvPr>
          </p:nvSpPr>
          <p:spPr>
            <a:xfrm flipV="1">
              <a:off x="9470228" y="-14829788"/>
              <a:ext cx="29631" cy="75675"/>
            </a:xfrm>
            <a:custGeom>
              <a:avLst/>
              <a:gdLst>
                <a:gd name="connsiteX0" fmla="*/ 29632 w 29631"/>
                <a:gd name="connsiteY0" fmla="*/ 47736 h 75675"/>
                <a:gd name="connsiteX1" fmla="*/ 13425 w 29631"/>
                <a:gd name="connsiteY1" fmla="*/ 74311 h 75675"/>
                <a:gd name="connsiteX2" fmla="*/ 0 w 29631"/>
                <a:gd name="connsiteY2" fmla="*/ 60892 h 75675"/>
                <a:gd name="connsiteX3" fmla="*/ 13425 w 29631"/>
                <a:gd name="connsiteY3" fmla="*/ 47483 h 75675"/>
                <a:gd name="connsiteX4" fmla="*/ 22283 w 29631"/>
                <a:gd name="connsiteY4" fmla="*/ 50769 h 75675"/>
                <a:gd name="connsiteX5" fmla="*/ 23554 w 29631"/>
                <a:gd name="connsiteY5" fmla="*/ 51532 h 75675"/>
                <a:gd name="connsiteX6" fmla="*/ 24063 w 29631"/>
                <a:gd name="connsiteY6" fmla="*/ 47736 h 75675"/>
                <a:gd name="connsiteX7" fmla="*/ 6839 w 29631"/>
                <a:gd name="connsiteY7" fmla="*/ 5473 h 75675"/>
                <a:gd name="connsiteX8" fmla="*/ 4051 w 29631"/>
                <a:gd name="connsiteY8" fmla="*/ 1422 h 75675"/>
                <a:gd name="connsiteX9" fmla="*/ 6586 w 29631"/>
                <a:gd name="connsiteY9" fmla="*/ -1364 h 75675"/>
                <a:gd name="connsiteX10" fmla="*/ 29632 w 29631"/>
                <a:gd name="connsiteY10" fmla="*/ 47736 h 75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9631" h="75675">
                  <a:moveTo>
                    <a:pt x="29632" y="47736"/>
                  </a:moveTo>
                  <a:cubicBezTo>
                    <a:pt x="29632" y="64442"/>
                    <a:pt x="23300" y="74311"/>
                    <a:pt x="13425" y="74311"/>
                  </a:cubicBezTo>
                  <a:cubicBezTo>
                    <a:pt x="5068" y="74311"/>
                    <a:pt x="0" y="67982"/>
                    <a:pt x="0" y="60892"/>
                  </a:cubicBezTo>
                  <a:cubicBezTo>
                    <a:pt x="0" y="54064"/>
                    <a:pt x="5068" y="47483"/>
                    <a:pt x="13425" y="47483"/>
                  </a:cubicBezTo>
                  <a:cubicBezTo>
                    <a:pt x="16460" y="47483"/>
                    <a:pt x="19757" y="48499"/>
                    <a:pt x="22283" y="50769"/>
                  </a:cubicBezTo>
                  <a:cubicBezTo>
                    <a:pt x="23046" y="51278"/>
                    <a:pt x="23300" y="51532"/>
                    <a:pt x="23554" y="51532"/>
                  </a:cubicBezTo>
                  <a:cubicBezTo>
                    <a:pt x="23808" y="51532"/>
                    <a:pt x="24063" y="51278"/>
                    <a:pt x="24063" y="47736"/>
                  </a:cubicBezTo>
                  <a:cubicBezTo>
                    <a:pt x="24063" y="29006"/>
                    <a:pt x="15197" y="13825"/>
                    <a:pt x="6839" y="5473"/>
                  </a:cubicBezTo>
                  <a:cubicBezTo>
                    <a:pt x="4051" y="2685"/>
                    <a:pt x="4051" y="2178"/>
                    <a:pt x="4051" y="1422"/>
                  </a:cubicBezTo>
                  <a:cubicBezTo>
                    <a:pt x="4051" y="-356"/>
                    <a:pt x="5323" y="-1364"/>
                    <a:pt x="6586" y="-1364"/>
                  </a:cubicBezTo>
                  <a:cubicBezTo>
                    <a:pt x="9374" y="-1364"/>
                    <a:pt x="29632" y="18121"/>
                    <a:pt x="29632" y="47736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" name="任意多边形: 形状 12">
              <a:extLst>
                <a:ext uri="{FF2B5EF4-FFF2-40B4-BE49-F238E27FC236}">
                  <a16:creationId xmlns:a16="http://schemas.microsoft.com/office/drawing/2014/main" id="{4B8F2D35-DE76-38BE-4AD9-9B492B65784D}"/>
                </a:ext>
              </a:extLst>
            </p:cNvPr>
            <p:cNvSpPr/>
            <p:nvPr>
              <p:custDataLst>
                <p:tags r:id="rId7"/>
              </p:custDataLst>
            </p:nvPr>
          </p:nvSpPr>
          <p:spPr>
            <a:xfrm flipV="1">
              <a:off x="9570894" y="-14976581"/>
              <a:ext cx="205873" cy="173620"/>
            </a:xfrm>
            <a:custGeom>
              <a:avLst/>
              <a:gdLst>
                <a:gd name="connsiteX0" fmla="*/ 112942 w 205873"/>
                <a:gd name="connsiteY0" fmla="*/ 105180 h 173620"/>
                <a:gd name="connsiteX1" fmla="*/ 173715 w 205873"/>
                <a:gd name="connsiteY1" fmla="*/ 155797 h 173620"/>
                <a:gd name="connsiteX2" fmla="*/ 197516 w 205873"/>
                <a:gd name="connsiteY2" fmla="*/ 160355 h 173620"/>
                <a:gd name="connsiteX3" fmla="*/ 201821 w 205873"/>
                <a:gd name="connsiteY3" fmla="*/ 160355 h 173620"/>
                <a:gd name="connsiteX4" fmla="*/ 201821 w 205873"/>
                <a:gd name="connsiteY4" fmla="*/ 172249 h 173620"/>
                <a:gd name="connsiteX5" fmla="*/ 175995 w 205873"/>
                <a:gd name="connsiteY5" fmla="*/ 171486 h 173620"/>
                <a:gd name="connsiteX6" fmla="*/ 139023 w 205873"/>
                <a:gd name="connsiteY6" fmla="*/ 172249 h 173620"/>
                <a:gd name="connsiteX7" fmla="*/ 139023 w 205873"/>
                <a:gd name="connsiteY7" fmla="*/ 160355 h 173620"/>
                <a:gd name="connsiteX8" fmla="*/ 153712 w 205873"/>
                <a:gd name="connsiteY8" fmla="*/ 159084 h 173620"/>
                <a:gd name="connsiteX9" fmla="*/ 157001 w 205873"/>
                <a:gd name="connsiteY9" fmla="*/ 157568 h 173620"/>
                <a:gd name="connsiteX10" fmla="*/ 63307 w 205873"/>
                <a:gd name="connsiteY10" fmla="*/ 79360 h 173620"/>
                <a:gd name="connsiteX11" fmla="*/ 63307 w 205873"/>
                <a:gd name="connsiteY11" fmla="*/ 160355 h 173620"/>
                <a:gd name="connsiteX12" fmla="*/ 90659 w 205873"/>
                <a:gd name="connsiteY12" fmla="*/ 160355 h 173620"/>
                <a:gd name="connsiteX13" fmla="*/ 90659 w 205873"/>
                <a:gd name="connsiteY13" fmla="*/ 172249 h 173620"/>
                <a:gd name="connsiteX14" fmla="*/ 45330 w 205873"/>
                <a:gd name="connsiteY14" fmla="*/ 171486 h 173620"/>
                <a:gd name="connsiteX15" fmla="*/ 0 w 205873"/>
                <a:gd name="connsiteY15" fmla="*/ 172249 h 173620"/>
                <a:gd name="connsiteX16" fmla="*/ 0 w 205873"/>
                <a:gd name="connsiteY16" fmla="*/ 160355 h 173620"/>
                <a:gd name="connsiteX17" fmla="*/ 27352 w 205873"/>
                <a:gd name="connsiteY17" fmla="*/ 160355 h 173620"/>
                <a:gd name="connsiteX18" fmla="*/ 27352 w 205873"/>
                <a:gd name="connsiteY18" fmla="*/ 10521 h 173620"/>
                <a:gd name="connsiteX19" fmla="*/ 0 w 205873"/>
                <a:gd name="connsiteY19" fmla="*/ 10521 h 173620"/>
                <a:gd name="connsiteX20" fmla="*/ 0 w 205873"/>
                <a:gd name="connsiteY20" fmla="*/ -1372 h 173620"/>
                <a:gd name="connsiteX21" fmla="*/ 45330 w 205873"/>
                <a:gd name="connsiteY21" fmla="*/ -611 h 173620"/>
                <a:gd name="connsiteX22" fmla="*/ 90659 w 205873"/>
                <a:gd name="connsiteY22" fmla="*/ -1372 h 173620"/>
                <a:gd name="connsiteX23" fmla="*/ 90659 w 205873"/>
                <a:gd name="connsiteY23" fmla="*/ 10521 h 173620"/>
                <a:gd name="connsiteX24" fmla="*/ 63307 w 205873"/>
                <a:gd name="connsiteY24" fmla="*/ 10521 h 173620"/>
                <a:gd name="connsiteX25" fmla="*/ 63307 w 205873"/>
                <a:gd name="connsiteY25" fmla="*/ 63671 h 173620"/>
                <a:gd name="connsiteX26" fmla="*/ 88633 w 205873"/>
                <a:gd name="connsiteY26" fmla="*/ 84679 h 173620"/>
                <a:gd name="connsiteX27" fmla="*/ 140795 w 205873"/>
                <a:gd name="connsiteY27" fmla="*/ 16086 h 173620"/>
                <a:gd name="connsiteX28" fmla="*/ 142821 w 205873"/>
                <a:gd name="connsiteY28" fmla="*/ 12546 h 173620"/>
                <a:gd name="connsiteX29" fmla="*/ 124335 w 205873"/>
                <a:gd name="connsiteY29" fmla="*/ 10521 h 173620"/>
                <a:gd name="connsiteX30" fmla="*/ 124335 w 205873"/>
                <a:gd name="connsiteY30" fmla="*/ -1372 h 173620"/>
                <a:gd name="connsiteX31" fmla="*/ 168901 w 205873"/>
                <a:gd name="connsiteY31" fmla="*/ -611 h 173620"/>
                <a:gd name="connsiteX32" fmla="*/ 205873 w 205873"/>
                <a:gd name="connsiteY32" fmla="*/ -1372 h 173620"/>
                <a:gd name="connsiteX33" fmla="*/ 205873 w 205873"/>
                <a:gd name="connsiteY33" fmla="*/ 10521 h 173620"/>
                <a:gd name="connsiteX34" fmla="*/ 198533 w 205873"/>
                <a:gd name="connsiteY34" fmla="*/ 10521 h 173620"/>
                <a:gd name="connsiteX35" fmla="*/ 181310 w 205873"/>
                <a:gd name="connsiteY35" fmla="*/ 15587 h 173620"/>
                <a:gd name="connsiteX36" fmla="*/ 112942 w 205873"/>
                <a:gd name="connsiteY36" fmla="*/ 105180 h 173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205873" h="173620">
                  <a:moveTo>
                    <a:pt x="112942" y="105180"/>
                  </a:moveTo>
                  <a:lnTo>
                    <a:pt x="173715" y="155797"/>
                  </a:lnTo>
                  <a:cubicBezTo>
                    <a:pt x="179285" y="160355"/>
                    <a:pt x="189922" y="160355"/>
                    <a:pt x="197516" y="160355"/>
                  </a:cubicBezTo>
                  <a:lnTo>
                    <a:pt x="201821" y="160355"/>
                  </a:lnTo>
                  <a:lnTo>
                    <a:pt x="201821" y="172249"/>
                  </a:lnTo>
                  <a:cubicBezTo>
                    <a:pt x="191693" y="171486"/>
                    <a:pt x="177258" y="171486"/>
                    <a:pt x="175995" y="171486"/>
                  </a:cubicBezTo>
                  <a:cubicBezTo>
                    <a:pt x="166375" y="171486"/>
                    <a:pt x="148143" y="171486"/>
                    <a:pt x="139023" y="172249"/>
                  </a:cubicBezTo>
                  <a:lnTo>
                    <a:pt x="139023" y="160355"/>
                  </a:lnTo>
                  <a:cubicBezTo>
                    <a:pt x="142312" y="160355"/>
                    <a:pt x="147381" y="160355"/>
                    <a:pt x="153712" y="159084"/>
                  </a:cubicBezTo>
                  <a:cubicBezTo>
                    <a:pt x="157763" y="158075"/>
                    <a:pt x="154720" y="158329"/>
                    <a:pt x="157001" y="157568"/>
                  </a:cubicBezTo>
                  <a:lnTo>
                    <a:pt x="63307" y="79360"/>
                  </a:lnTo>
                  <a:lnTo>
                    <a:pt x="63307" y="160355"/>
                  </a:lnTo>
                  <a:lnTo>
                    <a:pt x="90659" y="160355"/>
                  </a:lnTo>
                  <a:lnTo>
                    <a:pt x="90659" y="172249"/>
                  </a:lnTo>
                  <a:cubicBezTo>
                    <a:pt x="81031" y="171486"/>
                    <a:pt x="56221" y="171486"/>
                    <a:pt x="45330" y="171486"/>
                  </a:cubicBezTo>
                  <a:cubicBezTo>
                    <a:pt x="34438" y="171486"/>
                    <a:pt x="9621" y="171486"/>
                    <a:pt x="0" y="172249"/>
                  </a:cubicBezTo>
                  <a:lnTo>
                    <a:pt x="0" y="160355"/>
                  </a:lnTo>
                  <a:lnTo>
                    <a:pt x="27352" y="160355"/>
                  </a:lnTo>
                  <a:lnTo>
                    <a:pt x="27352" y="10521"/>
                  </a:lnTo>
                  <a:lnTo>
                    <a:pt x="0" y="10521"/>
                  </a:lnTo>
                  <a:lnTo>
                    <a:pt x="0" y="-1372"/>
                  </a:lnTo>
                  <a:cubicBezTo>
                    <a:pt x="9621" y="-611"/>
                    <a:pt x="34438" y="-611"/>
                    <a:pt x="45330" y="-611"/>
                  </a:cubicBezTo>
                  <a:cubicBezTo>
                    <a:pt x="56221" y="-611"/>
                    <a:pt x="81031" y="-611"/>
                    <a:pt x="90659" y="-1372"/>
                  </a:cubicBezTo>
                  <a:lnTo>
                    <a:pt x="90659" y="10521"/>
                  </a:lnTo>
                  <a:lnTo>
                    <a:pt x="63307" y="10521"/>
                  </a:lnTo>
                  <a:lnTo>
                    <a:pt x="63307" y="63671"/>
                  </a:lnTo>
                  <a:lnTo>
                    <a:pt x="88633" y="84679"/>
                  </a:lnTo>
                  <a:lnTo>
                    <a:pt x="140795" y="16086"/>
                  </a:lnTo>
                  <a:cubicBezTo>
                    <a:pt x="142066" y="14571"/>
                    <a:pt x="142066" y="14063"/>
                    <a:pt x="142821" y="12546"/>
                  </a:cubicBezTo>
                  <a:cubicBezTo>
                    <a:pt x="138260" y="10521"/>
                    <a:pt x="133200" y="10521"/>
                    <a:pt x="124335" y="10521"/>
                  </a:cubicBezTo>
                  <a:lnTo>
                    <a:pt x="124335" y="-1372"/>
                  </a:lnTo>
                  <a:cubicBezTo>
                    <a:pt x="134717" y="-611"/>
                    <a:pt x="157509" y="-611"/>
                    <a:pt x="168901" y="-611"/>
                  </a:cubicBezTo>
                  <a:cubicBezTo>
                    <a:pt x="179030" y="-611"/>
                    <a:pt x="196507" y="-611"/>
                    <a:pt x="205873" y="-1372"/>
                  </a:cubicBezTo>
                  <a:lnTo>
                    <a:pt x="205873" y="10521"/>
                  </a:lnTo>
                  <a:lnTo>
                    <a:pt x="198533" y="10521"/>
                  </a:lnTo>
                  <a:cubicBezTo>
                    <a:pt x="185107" y="10521"/>
                    <a:pt x="184353" y="11538"/>
                    <a:pt x="181310" y="15587"/>
                  </a:cubicBezTo>
                  <a:lnTo>
                    <a:pt x="112942" y="105180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" name="任意多边形: 形状 14">
              <a:extLst>
                <a:ext uri="{FF2B5EF4-FFF2-40B4-BE49-F238E27FC236}">
                  <a16:creationId xmlns:a16="http://schemas.microsoft.com/office/drawing/2014/main" id="{C3FBBB2F-E001-1639-86E9-088C65D94072}"/>
                </a:ext>
              </a:extLst>
            </p:cNvPr>
            <p:cNvSpPr/>
            <p:nvPr>
              <p:custDataLst>
                <p:tags r:id="rId8"/>
              </p:custDataLst>
            </p:nvPr>
          </p:nvSpPr>
          <p:spPr>
            <a:xfrm flipV="1">
              <a:off x="9811079" y="-14829788"/>
              <a:ext cx="29631" cy="75675"/>
            </a:xfrm>
            <a:custGeom>
              <a:avLst/>
              <a:gdLst>
                <a:gd name="connsiteX0" fmla="*/ 29632 w 29631"/>
                <a:gd name="connsiteY0" fmla="*/ 47736 h 75675"/>
                <a:gd name="connsiteX1" fmla="*/ 13425 w 29631"/>
                <a:gd name="connsiteY1" fmla="*/ 74311 h 75675"/>
                <a:gd name="connsiteX2" fmla="*/ 0 w 29631"/>
                <a:gd name="connsiteY2" fmla="*/ 60892 h 75675"/>
                <a:gd name="connsiteX3" fmla="*/ 13425 w 29631"/>
                <a:gd name="connsiteY3" fmla="*/ 47483 h 75675"/>
                <a:gd name="connsiteX4" fmla="*/ 22283 w 29631"/>
                <a:gd name="connsiteY4" fmla="*/ 50769 h 75675"/>
                <a:gd name="connsiteX5" fmla="*/ 23554 w 29631"/>
                <a:gd name="connsiteY5" fmla="*/ 51532 h 75675"/>
                <a:gd name="connsiteX6" fmla="*/ 24062 w 29631"/>
                <a:gd name="connsiteY6" fmla="*/ 47736 h 75675"/>
                <a:gd name="connsiteX7" fmla="*/ 6839 w 29631"/>
                <a:gd name="connsiteY7" fmla="*/ 5473 h 75675"/>
                <a:gd name="connsiteX8" fmla="*/ 4051 w 29631"/>
                <a:gd name="connsiteY8" fmla="*/ 1422 h 75675"/>
                <a:gd name="connsiteX9" fmla="*/ 6585 w 29631"/>
                <a:gd name="connsiteY9" fmla="*/ -1364 h 75675"/>
                <a:gd name="connsiteX10" fmla="*/ 29632 w 29631"/>
                <a:gd name="connsiteY10" fmla="*/ 47736 h 75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9631" h="75675">
                  <a:moveTo>
                    <a:pt x="29632" y="47736"/>
                  </a:moveTo>
                  <a:cubicBezTo>
                    <a:pt x="29632" y="64442"/>
                    <a:pt x="23300" y="74311"/>
                    <a:pt x="13425" y="74311"/>
                  </a:cubicBezTo>
                  <a:cubicBezTo>
                    <a:pt x="5068" y="74311"/>
                    <a:pt x="0" y="67982"/>
                    <a:pt x="0" y="60892"/>
                  </a:cubicBezTo>
                  <a:cubicBezTo>
                    <a:pt x="0" y="54064"/>
                    <a:pt x="5068" y="47483"/>
                    <a:pt x="13425" y="47483"/>
                  </a:cubicBezTo>
                  <a:cubicBezTo>
                    <a:pt x="16460" y="47483"/>
                    <a:pt x="19757" y="48499"/>
                    <a:pt x="22283" y="50769"/>
                  </a:cubicBezTo>
                  <a:cubicBezTo>
                    <a:pt x="23046" y="51278"/>
                    <a:pt x="23300" y="51532"/>
                    <a:pt x="23554" y="51532"/>
                  </a:cubicBezTo>
                  <a:cubicBezTo>
                    <a:pt x="23808" y="51532"/>
                    <a:pt x="24062" y="51278"/>
                    <a:pt x="24062" y="47736"/>
                  </a:cubicBezTo>
                  <a:cubicBezTo>
                    <a:pt x="24062" y="29006"/>
                    <a:pt x="15197" y="13825"/>
                    <a:pt x="6839" y="5473"/>
                  </a:cubicBezTo>
                  <a:cubicBezTo>
                    <a:pt x="4051" y="2685"/>
                    <a:pt x="4051" y="2178"/>
                    <a:pt x="4051" y="1422"/>
                  </a:cubicBezTo>
                  <a:cubicBezTo>
                    <a:pt x="4051" y="-356"/>
                    <a:pt x="5323" y="-1364"/>
                    <a:pt x="6585" y="-1364"/>
                  </a:cubicBezTo>
                  <a:cubicBezTo>
                    <a:pt x="9374" y="-1364"/>
                    <a:pt x="29632" y="18121"/>
                    <a:pt x="29632" y="47736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" name="任意多边形: 形状 15">
              <a:extLst>
                <a:ext uri="{FF2B5EF4-FFF2-40B4-BE49-F238E27FC236}">
                  <a16:creationId xmlns:a16="http://schemas.microsoft.com/office/drawing/2014/main" id="{602C2BFD-B5E3-9156-BB2F-1124FDCC3CA2}"/>
                </a:ext>
              </a:extLst>
            </p:cNvPr>
            <p:cNvSpPr/>
            <p:nvPr>
              <p:custDataLst>
                <p:tags r:id="rId9"/>
              </p:custDataLst>
            </p:nvPr>
          </p:nvSpPr>
          <p:spPr>
            <a:xfrm flipV="1">
              <a:off x="9908429" y="-14976581"/>
              <a:ext cx="206636" cy="175646"/>
            </a:xfrm>
            <a:custGeom>
              <a:avLst/>
              <a:gdLst>
                <a:gd name="connsiteX0" fmla="*/ 180801 w 206636"/>
                <a:gd name="connsiteY0" fmla="*/ 156806 h 175646"/>
                <a:gd name="connsiteX1" fmla="*/ 201821 w 206636"/>
                <a:gd name="connsiteY1" fmla="*/ 162380 h 175646"/>
                <a:gd name="connsiteX2" fmla="*/ 206636 w 206636"/>
                <a:gd name="connsiteY2" fmla="*/ 162380 h 175646"/>
                <a:gd name="connsiteX3" fmla="*/ 206636 w 206636"/>
                <a:gd name="connsiteY3" fmla="*/ 174274 h 175646"/>
                <a:gd name="connsiteX4" fmla="*/ 178021 w 206636"/>
                <a:gd name="connsiteY4" fmla="*/ 173511 h 175646"/>
                <a:gd name="connsiteX5" fmla="*/ 144846 w 206636"/>
                <a:gd name="connsiteY5" fmla="*/ 174274 h 175646"/>
                <a:gd name="connsiteX6" fmla="*/ 144846 w 206636"/>
                <a:gd name="connsiteY6" fmla="*/ 162380 h 175646"/>
                <a:gd name="connsiteX7" fmla="*/ 167129 w 206636"/>
                <a:gd name="connsiteY7" fmla="*/ 159339 h 175646"/>
                <a:gd name="connsiteX8" fmla="*/ 166112 w 206636"/>
                <a:gd name="connsiteY8" fmla="*/ 156306 h 175646"/>
                <a:gd name="connsiteX9" fmla="*/ 114960 w 206636"/>
                <a:gd name="connsiteY9" fmla="*/ 41147 h 175646"/>
                <a:gd name="connsiteX10" fmla="*/ 61027 w 206636"/>
                <a:gd name="connsiteY10" fmla="*/ 162380 h 175646"/>
                <a:gd name="connsiteX11" fmla="*/ 84828 w 206636"/>
                <a:gd name="connsiteY11" fmla="*/ 162380 h 175646"/>
                <a:gd name="connsiteX12" fmla="*/ 84828 w 206636"/>
                <a:gd name="connsiteY12" fmla="*/ 174274 h 175646"/>
                <a:gd name="connsiteX13" fmla="*/ 40007 w 206636"/>
                <a:gd name="connsiteY13" fmla="*/ 173511 h 175646"/>
                <a:gd name="connsiteX14" fmla="*/ 0 w 206636"/>
                <a:gd name="connsiteY14" fmla="*/ 174274 h 175646"/>
                <a:gd name="connsiteX15" fmla="*/ 0 w 206636"/>
                <a:gd name="connsiteY15" fmla="*/ 162380 h 175646"/>
                <a:gd name="connsiteX16" fmla="*/ 23293 w 206636"/>
                <a:gd name="connsiteY16" fmla="*/ 162380 h 175646"/>
                <a:gd name="connsiteX17" fmla="*/ 93185 w 206636"/>
                <a:gd name="connsiteY17" fmla="*/ 5209 h 175646"/>
                <a:gd name="connsiteX18" fmla="*/ 103314 w 206636"/>
                <a:gd name="connsiteY18" fmla="*/ -1372 h 175646"/>
                <a:gd name="connsiteX19" fmla="*/ 113443 w 206636"/>
                <a:gd name="connsiteY19" fmla="*/ 4702 h 175646"/>
                <a:gd name="connsiteX20" fmla="*/ 180801 w 206636"/>
                <a:gd name="connsiteY20" fmla="*/ 156806 h 175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06636" h="175646">
                  <a:moveTo>
                    <a:pt x="180801" y="156806"/>
                  </a:moveTo>
                  <a:cubicBezTo>
                    <a:pt x="182319" y="160100"/>
                    <a:pt x="183336" y="162380"/>
                    <a:pt x="201821" y="162380"/>
                  </a:cubicBezTo>
                  <a:lnTo>
                    <a:pt x="206636" y="162380"/>
                  </a:lnTo>
                  <a:lnTo>
                    <a:pt x="206636" y="174274"/>
                  </a:lnTo>
                  <a:cubicBezTo>
                    <a:pt x="197007" y="174020"/>
                    <a:pt x="184852" y="173511"/>
                    <a:pt x="178021" y="173511"/>
                  </a:cubicBezTo>
                  <a:cubicBezTo>
                    <a:pt x="167884" y="173511"/>
                    <a:pt x="154720" y="173511"/>
                    <a:pt x="144846" y="174274"/>
                  </a:cubicBezTo>
                  <a:lnTo>
                    <a:pt x="144846" y="162380"/>
                  </a:lnTo>
                  <a:cubicBezTo>
                    <a:pt x="147126" y="162380"/>
                    <a:pt x="167129" y="162380"/>
                    <a:pt x="167129" y="159339"/>
                  </a:cubicBezTo>
                  <a:cubicBezTo>
                    <a:pt x="167129" y="158331"/>
                    <a:pt x="166367" y="157059"/>
                    <a:pt x="166112" y="156306"/>
                  </a:cubicBezTo>
                  <a:lnTo>
                    <a:pt x="114960" y="41147"/>
                  </a:lnTo>
                  <a:lnTo>
                    <a:pt x="61027" y="162380"/>
                  </a:lnTo>
                  <a:lnTo>
                    <a:pt x="84828" y="162380"/>
                  </a:lnTo>
                  <a:lnTo>
                    <a:pt x="84828" y="174274"/>
                  </a:lnTo>
                  <a:cubicBezTo>
                    <a:pt x="75207" y="173511"/>
                    <a:pt x="50898" y="173511"/>
                    <a:pt x="40007" y="173511"/>
                  </a:cubicBezTo>
                  <a:cubicBezTo>
                    <a:pt x="30132" y="173511"/>
                    <a:pt x="8857" y="173511"/>
                    <a:pt x="0" y="174274"/>
                  </a:cubicBezTo>
                  <a:lnTo>
                    <a:pt x="0" y="162380"/>
                  </a:lnTo>
                  <a:lnTo>
                    <a:pt x="23293" y="162380"/>
                  </a:lnTo>
                  <a:lnTo>
                    <a:pt x="93185" y="5209"/>
                  </a:lnTo>
                  <a:cubicBezTo>
                    <a:pt x="95211" y="653"/>
                    <a:pt x="96228" y="-1372"/>
                    <a:pt x="103314" y="-1372"/>
                  </a:cubicBezTo>
                  <a:cubicBezTo>
                    <a:pt x="107365" y="-1372"/>
                    <a:pt x="110662" y="-1372"/>
                    <a:pt x="113443" y="4702"/>
                  </a:cubicBezTo>
                  <a:lnTo>
                    <a:pt x="180801" y="156806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" name="任意多边形: 形状 16">
              <a:extLst>
                <a:ext uri="{FF2B5EF4-FFF2-40B4-BE49-F238E27FC236}">
                  <a16:creationId xmlns:a16="http://schemas.microsoft.com/office/drawing/2014/main" id="{A4DD9EA4-478A-B648-2DD7-9387FA1AB2F6}"/>
                </a:ext>
              </a:extLst>
            </p:cNvPr>
            <p:cNvSpPr/>
            <p:nvPr>
              <p:custDataLst>
                <p:tags r:id="rId10"/>
              </p:custDataLst>
            </p:nvPr>
          </p:nvSpPr>
          <p:spPr>
            <a:xfrm flipV="1">
              <a:off x="10140544" y="-14992777"/>
              <a:ext cx="58747" cy="253090"/>
            </a:xfrm>
            <a:custGeom>
              <a:avLst/>
              <a:gdLst>
                <a:gd name="connsiteX0" fmla="*/ 58747 w 58747"/>
                <a:gd name="connsiteY0" fmla="*/ 125176 h 253090"/>
                <a:gd name="connsiteX1" fmla="*/ 42033 w 58747"/>
                <a:gd name="connsiteY1" fmla="*/ 204137 h 253090"/>
                <a:gd name="connsiteX2" fmla="*/ 2535 w 58747"/>
                <a:gd name="connsiteY2" fmla="*/ 251721 h 253090"/>
                <a:gd name="connsiteX3" fmla="*/ 0 w 58747"/>
                <a:gd name="connsiteY3" fmla="*/ 249188 h 253090"/>
                <a:gd name="connsiteX4" fmla="*/ 4815 w 58747"/>
                <a:gd name="connsiteY4" fmla="*/ 243368 h 253090"/>
                <a:gd name="connsiteX5" fmla="*/ 44058 w 58747"/>
                <a:gd name="connsiteY5" fmla="*/ 125176 h 253090"/>
                <a:gd name="connsiteX6" fmla="*/ 3289 w 58747"/>
                <a:gd name="connsiteY6" fmla="*/ 5467 h 253090"/>
                <a:gd name="connsiteX7" fmla="*/ 0 w 58747"/>
                <a:gd name="connsiteY7" fmla="*/ 1164 h 253090"/>
                <a:gd name="connsiteX8" fmla="*/ 2535 w 58747"/>
                <a:gd name="connsiteY8" fmla="*/ -1370 h 253090"/>
                <a:gd name="connsiteX9" fmla="*/ 42795 w 58747"/>
                <a:gd name="connsiteY9" fmla="*/ 47984 h 253090"/>
                <a:gd name="connsiteX10" fmla="*/ 58747 w 58747"/>
                <a:gd name="connsiteY10" fmla="*/ 125176 h 253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8747" h="253090">
                  <a:moveTo>
                    <a:pt x="58747" y="125176"/>
                  </a:moveTo>
                  <a:cubicBezTo>
                    <a:pt x="58747" y="144914"/>
                    <a:pt x="55967" y="175538"/>
                    <a:pt x="42033" y="204137"/>
                  </a:cubicBezTo>
                  <a:cubicBezTo>
                    <a:pt x="26843" y="235270"/>
                    <a:pt x="5061" y="251721"/>
                    <a:pt x="2535" y="251721"/>
                  </a:cubicBezTo>
                  <a:cubicBezTo>
                    <a:pt x="1009" y="251721"/>
                    <a:pt x="0" y="250705"/>
                    <a:pt x="0" y="249188"/>
                  </a:cubicBezTo>
                  <a:cubicBezTo>
                    <a:pt x="0" y="248434"/>
                    <a:pt x="0" y="247926"/>
                    <a:pt x="4815" y="243368"/>
                  </a:cubicBezTo>
                  <a:cubicBezTo>
                    <a:pt x="29624" y="218310"/>
                    <a:pt x="44058" y="178071"/>
                    <a:pt x="44058" y="125176"/>
                  </a:cubicBezTo>
                  <a:cubicBezTo>
                    <a:pt x="44058" y="81896"/>
                    <a:pt x="34692" y="37354"/>
                    <a:pt x="3289" y="5467"/>
                  </a:cubicBezTo>
                  <a:cubicBezTo>
                    <a:pt x="0" y="2426"/>
                    <a:pt x="0" y="1917"/>
                    <a:pt x="0" y="1164"/>
                  </a:cubicBezTo>
                  <a:cubicBezTo>
                    <a:pt x="0" y="-353"/>
                    <a:pt x="1009" y="-1370"/>
                    <a:pt x="2535" y="-1370"/>
                  </a:cubicBezTo>
                  <a:cubicBezTo>
                    <a:pt x="5061" y="-1370"/>
                    <a:pt x="27853" y="15843"/>
                    <a:pt x="42795" y="47984"/>
                  </a:cubicBezTo>
                  <a:cubicBezTo>
                    <a:pt x="55712" y="75822"/>
                    <a:pt x="58747" y="103912"/>
                    <a:pt x="58747" y="125176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" name="任意多边形: 形状 17">
              <a:extLst>
                <a:ext uri="{FF2B5EF4-FFF2-40B4-BE49-F238E27FC236}">
                  <a16:creationId xmlns:a16="http://schemas.microsoft.com/office/drawing/2014/main" id="{32E49BB4-0C2E-5636-5B7B-A90810EF904C}"/>
                </a:ext>
              </a:extLst>
            </p:cNvPr>
            <p:cNvSpPr/>
            <p:nvPr>
              <p:custDataLst>
                <p:tags r:id="rId11"/>
              </p:custDataLst>
            </p:nvPr>
          </p:nvSpPr>
          <p:spPr>
            <a:xfrm flipV="1">
              <a:off x="10309105" y="-14895839"/>
              <a:ext cx="168401" cy="59223"/>
            </a:xfrm>
            <a:custGeom>
              <a:avLst/>
              <a:gdLst>
                <a:gd name="connsiteX0" fmla="*/ 159789 w 168401"/>
                <a:gd name="connsiteY0" fmla="*/ 47730 h 59223"/>
                <a:gd name="connsiteX1" fmla="*/ 168402 w 168401"/>
                <a:gd name="connsiteY1" fmla="*/ 52796 h 59223"/>
                <a:gd name="connsiteX2" fmla="*/ 160042 w 168401"/>
                <a:gd name="connsiteY2" fmla="*/ 57853 h 59223"/>
                <a:gd name="connsiteX3" fmla="*/ 8358 w 168401"/>
                <a:gd name="connsiteY3" fmla="*/ 57853 h 59223"/>
                <a:gd name="connsiteX4" fmla="*/ 0 w 168401"/>
                <a:gd name="connsiteY4" fmla="*/ 52796 h 59223"/>
                <a:gd name="connsiteX5" fmla="*/ 8611 w 168401"/>
                <a:gd name="connsiteY5" fmla="*/ 47730 h 59223"/>
                <a:gd name="connsiteX6" fmla="*/ 159789 w 168401"/>
                <a:gd name="connsiteY6" fmla="*/ 47730 h 59223"/>
                <a:gd name="connsiteX7" fmla="*/ 160042 w 168401"/>
                <a:gd name="connsiteY7" fmla="*/ -1370 h 59223"/>
                <a:gd name="connsiteX8" fmla="*/ 168402 w 168401"/>
                <a:gd name="connsiteY8" fmla="*/ 3696 h 59223"/>
                <a:gd name="connsiteX9" fmla="*/ 159789 w 168401"/>
                <a:gd name="connsiteY9" fmla="*/ 8761 h 59223"/>
                <a:gd name="connsiteX10" fmla="*/ 8611 w 168401"/>
                <a:gd name="connsiteY10" fmla="*/ 8761 h 59223"/>
                <a:gd name="connsiteX11" fmla="*/ 0 w 168401"/>
                <a:gd name="connsiteY11" fmla="*/ 3696 h 59223"/>
                <a:gd name="connsiteX12" fmla="*/ 8358 w 168401"/>
                <a:gd name="connsiteY12" fmla="*/ -1370 h 59223"/>
                <a:gd name="connsiteX13" fmla="*/ 160042 w 168401"/>
                <a:gd name="connsiteY13" fmla="*/ -1370 h 59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8401" h="59223">
                  <a:moveTo>
                    <a:pt x="159789" y="47730"/>
                  </a:moveTo>
                  <a:cubicBezTo>
                    <a:pt x="163586" y="47730"/>
                    <a:pt x="168402" y="47730"/>
                    <a:pt x="168402" y="52796"/>
                  </a:cubicBezTo>
                  <a:cubicBezTo>
                    <a:pt x="168402" y="57853"/>
                    <a:pt x="163586" y="57853"/>
                    <a:pt x="160042" y="57853"/>
                  </a:cubicBezTo>
                  <a:lnTo>
                    <a:pt x="8358" y="57853"/>
                  </a:lnTo>
                  <a:cubicBezTo>
                    <a:pt x="4814" y="57853"/>
                    <a:pt x="0" y="57853"/>
                    <a:pt x="0" y="52796"/>
                  </a:cubicBezTo>
                  <a:cubicBezTo>
                    <a:pt x="0" y="47730"/>
                    <a:pt x="4814" y="47730"/>
                    <a:pt x="8611" y="47730"/>
                  </a:cubicBezTo>
                  <a:lnTo>
                    <a:pt x="159789" y="47730"/>
                  </a:lnTo>
                  <a:close/>
                  <a:moveTo>
                    <a:pt x="160042" y="-1370"/>
                  </a:moveTo>
                  <a:cubicBezTo>
                    <a:pt x="163586" y="-1370"/>
                    <a:pt x="168402" y="-1370"/>
                    <a:pt x="168402" y="3696"/>
                  </a:cubicBezTo>
                  <a:cubicBezTo>
                    <a:pt x="168402" y="8761"/>
                    <a:pt x="163586" y="8761"/>
                    <a:pt x="159789" y="8761"/>
                  </a:cubicBezTo>
                  <a:lnTo>
                    <a:pt x="8611" y="8761"/>
                  </a:lnTo>
                  <a:cubicBezTo>
                    <a:pt x="4814" y="8761"/>
                    <a:pt x="0" y="8761"/>
                    <a:pt x="0" y="3696"/>
                  </a:cubicBezTo>
                  <a:cubicBezTo>
                    <a:pt x="0" y="-1370"/>
                    <a:pt x="4814" y="-1370"/>
                    <a:pt x="8358" y="-1370"/>
                  </a:cubicBezTo>
                  <a:lnTo>
                    <a:pt x="160042" y="-1370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" name="任意多边形: 形状 18">
              <a:extLst>
                <a:ext uri="{FF2B5EF4-FFF2-40B4-BE49-F238E27FC236}">
                  <a16:creationId xmlns:a16="http://schemas.microsoft.com/office/drawing/2014/main" id="{6F7A1D83-6A2C-F460-1080-39CA8A8B6117}"/>
                </a:ext>
              </a:extLst>
            </p:cNvPr>
            <p:cNvSpPr/>
            <p:nvPr>
              <p:custDataLst>
                <p:tags r:id="rId12"/>
              </p:custDataLst>
            </p:nvPr>
          </p:nvSpPr>
          <p:spPr>
            <a:xfrm flipV="1">
              <a:off x="10568849" y="-14976581"/>
              <a:ext cx="206636" cy="175646"/>
            </a:xfrm>
            <a:custGeom>
              <a:avLst/>
              <a:gdLst>
                <a:gd name="connsiteX0" fmla="*/ 180801 w 206636"/>
                <a:gd name="connsiteY0" fmla="*/ 156806 h 175646"/>
                <a:gd name="connsiteX1" fmla="*/ 201821 w 206636"/>
                <a:gd name="connsiteY1" fmla="*/ 162380 h 175646"/>
                <a:gd name="connsiteX2" fmla="*/ 206636 w 206636"/>
                <a:gd name="connsiteY2" fmla="*/ 162380 h 175646"/>
                <a:gd name="connsiteX3" fmla="*/ 206636 w 206636"/>
                <a:gd name="connsiteY3" fmla="*/ 174274 h 175646"/>
                <a:gd name="connsiteX4" fmla="*/ 178021 w 206636"/>
                <a:gd name="connsiteY4" fmla="*/ 173511 h 175646"/>
                <a:gd name="connsiteX5" fmla="*/ 144846 w 206636"/>
                <a:gd name="connsiteY5" fmla="*/ 174274 h 175646"/>
                <a:gd name="connsiteX6" fmla="*/ 144846 w 206636"/>
                <a:gd name="connsiteY6" fmla="*/ 162380 h 175646"/>
                <a:gd name="connsiteX7" fmla="*/ 167129 w 206636"/>
                <a:gd name="connsiteY7" fmla="*/ 159339 h 175646"/>
                <a:gd name="connsiteX8" fmla="*/ 166112 w 206636"/>
                <a:gd name="connsiteY8" fmla="*/ 156306 h 175646"/>
                <a:gd name="connsiteX9" fmla="*/ 114960 w 206636"/>
                <a:gd name="connsiteY9" fmla="*/ 41147 h 175646"/>
                <a:gd name="connsiteX10" fmla="*/ 61027 w 206636"/>
                <a:gd name="connsiteY10" fmla="*/ 162380 h 175646"/>
                <a:gd name="connsiteX11" fmla="*/ 84828 w 206636"/>
                <a:gd name="connsiteY11" fmla="*/ 162380 h 175646"/>
                <a:gd name="connsiteX12" fmla="*/ 84828 w 206636"/>
                <a:gd name="connsiteY12" fmla="*/ 174274 h 175646"/>
                <a:gd name="connsiteX13" fmla="*/ 40007 w 206636"/>
                <a:gd name="connsiteY13" fmla="*/ 173511 h 175646"/>
                <a:gd name="connsiteX14" fmla="*/ 0 w 206636"/>
                <a:gd name="connsiteY14" fmla="*/ 174274 h 175646"/>
                <a:gd name="connsiteX15" fmla="*/ 0 w 206636"/>
                <a:gd name="connsiteY15" fmla="*/ 162380 h 175646"/>
                <a:gd name="connsiteX16" fmla="*/ 23293 w 206636"/>
                <a:gd name="connsiteY16" fmla="*/ 162380 h 175646"/>
                <a:gd name="connsiteX17" fmla="*/ 93185 w 206636"/>
                <a:gd name="connsiteY17" fmla="*/ 5209 h 175646"/>
                <a:gd name="connsiteX18" fmla="*/ 103314 w 206636"/>
                <a:gd name="connsiteY18" fmla="*/ -1372 h 175646"/>
                <a:gd name="connsiteX19" fmla="*/ 113443 w 206636"/>
                <a:gd name="connsiteY19" fmla="*/ 4702 h 175646"/>
                <a:gd name="connsiteX20" fmla="*/ 180801 w 206636"/>
                <a:gd name="connsiteY20" fmla="*/ 156806 h 175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06636" h="175646">
                  <a:moveTo>
                    <a:pt x="180801" y="156806"/>
                  </a:moveTo>
                  <a:cubicBezTo>
                    <a:pt x="182319" y="160100"/>
                    <a:pt x="183336" y="162380"/>
                    <a:pt x="201821" y="162380"/>
                  </a:cubicBezTo>
                  <a:lnTo>
                    <a:pt x="206636" y="162380"/>
                  </a:lnTo>
                  <a:lnTo>
                    <a:pt x="206636" y="174274"/>
                  </a:lnTo>
                  <a:cubicBezTo>
                    <a:pt x="197008" y="174020"/>
                    <a:pt x="184853" y="173511"/>
                    <a:pt x="178021" y="173511"/>
                  </a:cubicBezTo>
                  <a:cubicBezTo>
                    <a:pt x="167884" y="173511"/>
                    <a:pt x="154720" y="173511"/>
                    <a:pt x="144846" y="174274"/>
                  </a:cubicBezTo>
                  <a:lnTo>
                    <a:pt x="144846" y="162380"/>
                  </a:lnTo>
                  <a:cubicBezTo>
                    <a:pt x="147126" y="162380"/>
                    <a:pt x="167129" y="162380"/>
                    <a:pt x="167129" y="159339"/>
                  </a:cubicBezTo>
                  <a:cubicBezTo>
                    <a:pt x="167129" y="158331"/>
                    <a:pt x="166367" y="157059"/>
                    <a:pt x="166112" y="156306"/>
                  </a:cubicBezTo>
                  <a:lnTo>
                    <a:pt x="114960" y="41147"/>
                  </a:lnTo>
                  <a:lnTo>
                    <a:pt x="61027" y="162380"/>
                  </a:lnTo>
                  <a:lnTo>
                    <a:pt x="84828" y="162380"/>
                  </a:lnTo>
                  <a:lnTo>
                    <a:pt x="84828" y="174274"/>
                  </a:lnTo>
                  <a:cubicBezTo>
                    <a:pt x="75207" y="173511"/>
                    <a:pt x="50899" y="173511"/>
                    <a:pt x="40007" y="173511"/>
                  </a:cubicBezTo>
                  <a:cubicBezTo>
                    <a:pt x="30132" y="173511"/>
                    <a:pt x="8858" y="173511"/>
                    <a:pt x="0" y="174274"/>
                  </a:cubicBezTo>
                  <a:lnTo>
                    <a:pt x="0" y="162380"/>
                  </a:lnTo>
                  <a:lnTo>
                    <a:pt x="23293" y="162380"/>
                  </a:lnTo>
                  <a:lnTo>
                    <a:pt x="93185" y="5209"/>
                  </a:lnTo>
                  <a:cubicBezTo>
                    <a:pt x="95211" y="653"/>
                    <a:pt x="96228" y="-1372"/>
                    <a:pt x="103314" y="-1372"/>
                  </a:cubicBezTo>
                  <a:cubicBezTo>
                    <a:pt x="107366" y="-1372"/>
                    <a:pt x="110662" y="-1372"/>
                    <a:pt x="113443" y="4702"/>
                  </a:cubicBezTo>
                  <a:lnTo>
                    <a:pt x="180801" y="156806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0" name="任意多边形: 形状 19">
              <a:extLst>
                <a:ext uri="{FF2B5EF4-FFF2-40B4-BE49-F238E27FC236}">
                  <a16:creationId xmlns:a16="http://schemas.microsoft.com/office/drawing/2014/main" id="{FA9A116C-3FDF-7629-2850-134660B442B8}"/>
                </a:ext>
              </a:extLst>
            </p:cNvPr>
            <p:cNvSpPr/>
            <p:nvPr>
              <p:custDataLst>
                <p:tags r:id="rId13"/>
              </p:custDataLst>
            </p:nvPr>
          </p:nvSpPr>
          <p:spPr>
            <a:xfrm flipV="1">
              <a:off x="10805755" y="-14981391"/>
              <a:ext cx="843292" cy="230319"/>
            </a:xfrm>
            <a:custGeom>
              <a:avLst/>
              <a:gdLst>
                <a:gd name="connsiteX0" fmla="*/ 43296 w 843292"/>
                <a:gd name="connsiteY0" fmla="*/ 100379 h 230319"/>
                <a:gd name="connsiteX1" fmla="*/ 65833 w 843292"/>
                <a:gd name="connsiteY1" fmla="*/ 81649 h 230319"/>
                <a:gd name="connsiteX2" fmla="*/ 32912 w 843292"/>
                <a:gd name="connsiteY2" fmla="*/ 53305 h 230319"/>
                <a:gd name="connsiteX3" fmla="*/ 8604 w 843292"/>
                <a:gd name="connsiteY3" fmla="*/ 67477 h 230319"/>
                <a:gd name="connsiteX4" fmla="*/ 21521 w 843292"/>
                <a:gd name="connsiteY4" fmla="*/ 79878 h 230319"/>
                <a:gd name="connsiteX5" fmla="*/ 12909 w 843292"/>
                <a:gd name="connsiteY5" fmla="*/ 87978 h 230319"/>
                <a:gd name="connsiteX6" fmla="*/ 0 w 843292"/>
                <a:gd name="connsiteY6" fmla="*/ 72280 h 230319"/>
                <a:gd name="connsiteX7" fmla="*/ 32667 w 843292"/>
                <a:gd name="connsiteY7" fmla="*/ 47730 h 230319"/>
                <a:gd name="connsiteX8" fmla="*/ 80268 w 843292"/>
                <a:gd name="connsiteY8" fmla="*/ 90256 h 230319"/>
                <a:gd name="connsiteX9" fmla="*/ 50136 w 843292"/>
                <a:gd name="connsiteY9" fmla="*/ 119102 h 230319"/>
                <a:gd name="connsiteX10" fmla="*/ 33930 w 843292"/>
                <a:gd name="connsiteY10" fmla="*/ 133528 h 230319"/>
                <a:gd name="connsiteX11" fmla="*/ 59502 w 843292"/>
                <a:gd name="connsiteY11" fmla="*/ 156816 h 230319"/>
                <a:gd name="connsiteX12" fmla="*/ 78497 w 843292"/>
                <a:gd name="connsiteY12" fmla="*/ 144415 h 230319"/>
                <a:gd name="connsiteX13" fmla="*/ 68368 w 843292"/>
                <a:gd name="connsiteY13" fmla="*/ 134037 h 230319"/>
                <a:gd name="connsiteX14" fmla="*/ 75962 w 843292"/>
                <a:gd name="connsiteY14" fmla="*/ 126955 h 230319"/>
                <a:gd name="connsiteX15" fmla="*/ 86854 w 843292"/>
                <a:gd name="connsiteY15" fmla="*/ 140873 h 230319"/>
                <a:gd name="connsiteX16" fmla="*/ 59757 w 843292"/>
                <a:gd name="connsiteY16" fmla="*/ 162382 h 230319"/>
                <a:gd name="connsiteX17" fmla="*/ 19749 w 843292"/>
                <a:gd name="connsiteY17" fmla="*/ 124929 h 230319"/>
                <a:gd name="connsiteX18" fmla="*/ 43296 w 843292"/>
                <a:gd name="connsiteY18" fmla="*/ 100379 h 230319"/>
                <a:gd name="connsiteX19" fmla="*/ 213204 w 843292"/>
                <a:gd name="connsiteY19" fmla="*/ 120880 h 230319"/>
                <a:gd name="connsiteX20" fmla="*/ 176232 w 843292"/>
                <a:gd name="connsiteY20" fmla="*/ 162382 h 230319"/>
                <a:gd name="connsiteX21" fmla="*/ 112162 w 843292"/>
                <a:gd name="connsiteY21" fmla="*/ 89495 h 230319"/>
                <a:gd name="connsiteX22" fmla="*/ 149134 w 843292"/>
                <a:gd name="connsiteY22" fmla="*/ 47730 h 230319"/>
                <a:gd name="connsiteX23" fmla="*/ 213204 w 843292"/>
                <a:gd name="connsiteY23" fmla="*/ 120880 h 230319"/>
                <a:gd name="connsiteX24" fmla="*/ 149134 w 843292"/>
                <a:gd name="connsiteY24" fmla="*/ 53305 h 230319"/>
                <a:gd name="connsiteX25" fmla="*/ 129893 w 843292"/>
                <a:gd name="connsiteY25" fmla="*/ 79371 h 230319"/>
                <a:gd name="connsiteX26" fmla="*/ 144575 w 843292"/>
                <a:gd name="connsiteY26" fmla="*/ 133783 h 230319"/>
                <a:gd name="connsiteX27" fmla="*/ 175977 w 843292"/>
                <a:gd name="connsiteY27" fmla="*/ 156816 h 230319"/>
                <a:gd name="connsiteX28" fmla="*/ 195481 w 843292"/>
                <a:gd name="connsiteY28" fmla="*/ 130749 h 230319"/>
                <a:gd name="connsiteX29" fmla="*/ 181800 w 843292"/>
                <a:gd name="connsiteY29" fmla="*/ 78608 h 230319"/>
                <a:gd name="connsiteX30" fmla="*/ 149134 w 843292"/>
                <a:gd name="connsiteY30" fmla="*/ 53305 h 230319"/>
                <a:gd name="connsiteX31" fmla="*/ 283900 w 843292"/>
                <a:gd name="connsiteY31" fmla="*/ 151751 h 230319"/>
                <a:gd name="connsiteX32" fmla="*/ 304657 w 843292"/>
                <a:gd name="connsiteY32" fmla="*/ 151751 h 230319"/>
                <a:gd name="connsiteX33" fmla="*/ 311498 w 843292"/>
                <a:gd name="connsiteY33" fmla="*/ 156307 h 230319"/>
                <a:gd name="connsiteX34" fmla="*/ 305166 w 843292"/>
                <a:gd name="connsiteY34" fmla="*/ 159603 h 230319"/>
                <a:gd name="connsiteX35" fmla="*/ 285415 w 843292"/>
                <a:gd name="connsiteY35" fmla="*/ 159603 h 230319"/>
                <a:gd name="connsiteX36" fmla="*/ 293520 w 843292"/>
                <a:gd name="connsiteY36" fmla="*/ 200597 h 230319"/>
                <a:gd name="connsiteX37" fmla="*/ 307446 w 843292"/>
                <a:gd name="connsiteY37" fmla="*/ 223376 h 230319"/>
                <a:gd name="connsiteX38" fmla="*/ 318082 w 843292"/>
                <a:gd name="connsiteY38" fmla="*/ 218818 h 230319"/>
                <a:gd name="connsiteX39" fmla="*/ 306937 w 843292"/>
                <a:gd name="connsiteY39" fmla="*/ 206425 h 230319"/>
                <a:gd name="connsiteX40" fmla="*/ 315550 w 843292"/>
                <a:gd name="connsiteY40" fmla="*/ 198327 h 230319"/>
                <a:gd name="connsiteX41" fmla="*/ 328212 w 843292"/>
                <a:gd name="connsiteY41" fmla="*/ 212245 h 230319"/>
                <a:gd name="connsiteX42" fmla="*/ 307446 w 843292"/>
                <a:gd name="connsiteY42" fmla="*/ 228949 h 230319"/>
                <a:gd name="connsiteX43" fmla="*/ 274525 w 843292"/>
                <a:gd name="connsiteY43" fmla="*/ 187440 h 230319"/>
                <a:gd name="connsiteX44" fmla="*/ 269210 w 843292"/>
                <a:gd name="connsiteY44" fmla="*/ 159603 h 230319"/>
                <a:gd name="connsiteX45" fmla="*/ 252495 w 843292"/>
                <a:gd name="connsiteY45" fmla="*/ 159603 h 230319"/>
                <a:gd name="connsiteX46" fmla="*/ 245656 w 843292"/>
                <a:gd name="connsiteY46" fmla="*/ 154538 h 230319"/>
                <a:gd name="connsiteX47" fmla="*/ 251986 w 843292"/>
                <a:gd name="connsiteY47" fmla="*/ 151751 h 230319"/>
                <a:gd name="connsiteX48" fmla="*/ 267695 w 843292"/>
                <a:gd name="connsiteY48" fmla="*/ 151751 h 230319"/>
                <a:gd name="connsiteX49" fmla="*/ 249208 w 843292"/>
                <a:gd name="connsiteY49" fmla="*/ 57354 h 230319"/>
                <a:gd name="connsiteX50" fmla="*/ 242113 w 843292"/>
                <a:gd name="connsiteY50" fmla="*/ 25968 h 230319"/>
                <a:gd name="connsiteX51" fmla="*/ 227678 w 843292"/>
                <a:gd name="connsiteY51" fmla="*/ 4205 h 230319"/>
                <a:gd name="connsiteX52" fmla="*/ 217549 w 843292"/>
                <a:gd name="connsiteY52" fmla="*/ 8753 h 230319"/>
                <a:gd name="connsiteX53" fmla="*/ 228695 w 843292"/>
                <a:gd name="connsiteY53" fmla="*/ 21156 h 230319"/>
                <a:gd name="connsiteX54" fmla="*/ 220084 w 843292"/>
                <a:gd name="connsiteY54" fmla="*/ 29254 h 230319"/>
                <a:gd name="connsiteX55" fmla="*/ 207420 w 843292"/>
                <a:gd name="connsiteY55" fmla="*/ 15336 h 230319"/>
                <a:gd name="connsiteX56" fmla="*/ 227678 w 843292"/>
                <a:gd name="connsiteY56" fmla="*/ -1370 h 230319"/>
                <a:gd name="connsiteX57" fmla="*/ 266169 w 843292"/>
                <a:gd name="connsiteY57" fmla="*/ 60894 h 230319"/>
                <a:gd name="connsiteX58" fmla="*/ 283900 w 843292"/>
                <a:gd name="connsiteY58" fmla="*/ 151751 h 230319"/>
                <a:gd name="connsiteX59" fmla="*/ 357267 w 843292"/>
                <a:gd name="connsiteY59" fmla="*/ 151751 h 230319"/>
                <a:gd name="connsiteX60" fmla="*/ 378788 w 843292"/>
                <a:gd name="connsiteY60" fmla="*/ 151751 h 230319"/>
                <a:gd name="connsiteX61" fmla="*/ 385883 w 843292"/>
                <a:gd name="connsiteY61" fmla="*/ 156562 h 230319"/>
                <a:gd name="connsiteX62" fmla="*/ 379551 w 843292"/>
                <a:gd name="connsiteY62" fmla="*/ 159603 h 230319"/>
                <a:gd name="connsiteX63" fmla="*/ 359292 w 843292"/>
                <a:gd name="connsiteY63" fmla="*/ 159603 h 230319"/>
                <a:gd name="connsiteX64" fmla="*/ 368660 w 843292"/>
                <a:gd name="connsiteY64" fmla="*/ 197055 h 230319"/>
                <a:gd name="connsiteX65" fmla="*/ 369677 w 843292"/>
                <a:gd name="connsiteY65" fmla="*/ 202376 h 230319"/>
                <a:gd name="connsiteX66" fmla="*/ 362836 w 843292"/>
                <a:gd name="connsiteY66" fmla="*/ 208949 h 230319"/>
                <a:gd name="connsiteX67" fmla="*/ 352962 w 843292"/>
                <a:gd name="connsiteY67" fmla="*/ 199842 h 230319"/>
                <a:gd name="connsiteX68" fmla="*/ 343087 w 843292"/>
                <a:gd name="connsiteY68" fmla="*/ 159603 h 230319"/>
                <a:gd name="connsiteX69" fmla="*/ 321560 w 843292"/>
                <a:gd name="connsiteY69" fmla="*/ 159603 h 230319"/>
                <a:gd name="connsiteX70" fmla="*/ 314472 w 843292"/>
                <a:gd name="connsiteY70" fmla="*/ 154792 h 230319"/>
                <a:gd name="connsiteX71" fmla="*/ 320805 w 843292"/>
                <a:gd name="connsiteY71" fmla="*/ 151751 h 230319"/>
                <a:gd name="connsiteX72" fmla="*/ 341060 w 843292"/>
                <a:gd name="connsiteY72" fmla="*/ 151751 h 230319"/>
                <a:gd name="connsiteX73" fmla="*/ 322830 w 843292"/>
                <a:gd name="connsiteY73" fmla="*/ 79117 h 230319"/>
                <a:gd name="connsiteX74" fmla="*/ 321560 w 843292"/>
                <a:gd name="connsiteY74" fmla="*/ 70510 h 230319"/>
                <a:gd name="connsiteX75" fmla="*/ 343087 w 843292"/>
                <a:gd name="connsiteY75" fmla="*/ 47730 h 230319"/>
                <a:gd name="connsiteX76" fmla="*/ 381577 w 843292"/>
                <a:gd name="connsiteY76" fmla="*/ 86706 h 230319"/>
                <a:gd name="connsiteX77" fmla="*/ 377779 w 843292"/>
                <a:gd name="connsiteY77" fmla="*/ 89240 h 230319"/>
                <a:gd name="connsiteX78" fmla="*/ 372710 w 843292"/>
                <a:gd name="connsiteY78" fmla="*/ 84428 h 230319"/>
                <a:gd name="connsiteX79" fmla="*/ 343587 w 843292"/>
                <a:gd name="connsiteY79" fmla="*/ 53305 h 230319"/>
                <a:gd name="connsiteX80" fmla="*/ 336756 w 843292"/>
                <a:gd name="connsiteY80" fmla="*/ 63682 h 230319"/>
                <a:gd name="connsiteX81" fmla="*/ 338528 w 843292"/>
                <a:gd name="connsiteY81" fmla="*/ 76583 h 230319"/>
                <a:gd name="connsiteX82" fmla="*/ 357267 w 843292"/>
                <a:gd name="connsiteY82" fmla="*/ 151751 h 230319"/>
                <a:gd name="connsiteX83" fmla="*/ 433797 w 843292"/>
                <a:gd name="connsiteY83" fmla="*/ 94806 h 230319"/>
                <a:gd name="connsiteX84" fmla="*/ 437849 w 843292"/>
                <a:gd name="connsiteY84" fmla="*/ 111258 h 230319"/>
                <a:gd name="connsiteX85" fmla="*/ 444182 w 843292"/>
                <a:gd name="connsiteY85" fmla="*/ 129479 h 230319"/>
                <a:gd name="connsiteX86" fmla="*/ 479888 w 843292"/>
                <a:gd name="connsiteY86" fmla="*/ 156816 h 230319"/>
                <a:gd name="connsiteX87" fmla="*/ 491537 w 843292"/>
                <a:gd name="connsiteY87" fmla="*/ 140111 h 230319"/>
                <a:gd name="connsiteX88" fmla="*/ 489256 w 843292"/>
                <a:gd name="connsiteY88" fmla="*/ 123659 h 230319"/>
                <a:gd name="connsiteX89" fmla="*/ 472796 w 843292"/>
                <a:gd name="connsiteY89" fmla="*/ 57853 h 230319"/>
                <a:gd name="connsiteX90" fmla="*/ 472041 w 843292"/>
                <a:gd name="connsiteY90" fmla="*/ 54313 h 230319"/>
                <a:gd name="connsiteX91" fmla="*/ 479126 w 843292"/>
                <a:gd name="connsiteY91" fmla="*/ 47730 h 230319"/>
                <a:gd name="connsiteX92" fmla="*/ 488248 w 843292"/>
                <a:gd name="connsiteY92" fmla="*/ 54313 h 230319"/>
                <a:gd name="connsiteX93" fmla="*/ 498375 w 843292"/>
                <a:gd name="connsiteY93" fmla="*/ 94806 h 230319"/>
                <a:gd name="connsiteX94" fmla="*/ 502428 w 843292"/>
                <a:gd name="connsiteY94" fmla="*/ 111258 h 230319"/>
                <a:gd name="connsiteX95" fmla="*/ 508760 w 843292"/>
                <a:gd name="connsiteY95" fmla="*/ 129479 h 230319"/>
                <a:gd name="connsiteX96" fmla="*/ 544459 w 843292"/>
                <a:gd name="connsiteY96" fmla="*/ 156816 h 230319"/>
                <a:gd name="connsiteX97" fmla="*/ 556114 w 843292"/>
                <a:gd name="connsiteY97" fmla="*/ 140111 h 230319"/>
                <a:gd name="connsiteX98" fmla="*/ 541426 w 843292"/>
                <a:gd name="connsiteY98" fmla="*/ 84174 h 230319"/>
                <a:gd name="connsiteX99" fmla="*/ 537374 w 843292"/>
                <a:gd name="connsiteY99" fmla="*/ 67976 h 230319"/>
                <a:gd name="connsiteX100" fmla="*/ 556616 w 843292"/>
                <a:gd name="connsiteY100" fmla="*/ 47730 h 230319"/>
                <a:gd name="connsiteX101" fmla="*/ 588781 w 843292"/>
                <a:gd name="connsiteY101" fmla="*/ 86706 h 230319"/>
                <a:gd name="connsiteX102" fmla="*/ 584976 w 843292"/>
                <a:gd name="connsiteY102" fmla="*/ 89240 h 230319"/>
                <a:gd name="connsiteX103" fmla="*/ 580669 w 843292"/>
                <a:gd name="connsiteY103" fmla="*/ 84937 h 230319"/>
                <a:gd name="connsiteX104" fmla="*/ 557124 w 843292"/>
                <a:gd name="connsiteY104" fmla="*/ 53305 h 230319"/>
                <a:gd name="connsiteX105" fmla="*/ 551554 w 843292"/>
                <a:gd name="connsiteY105" fmla="*/ 60641 h 230319"/>
                <a:gd name="connsiteX106" fmla="*/ 556114 w 843292"/>
                <a:gd name="connsiteY106" fmla="*/ 79624 h 230319"/>
                <a:gd name="connsiteX107" fmla="*/ 571558 w 843292"/>
                <a:gd name="connsiteY107" fmla="*/ 136061 h 230319"/>
                <a:gd name="connsiteX108" fmla="*/ 544967 w 843292"/>
                <a:gd name="connsiteY108" fmla="*/ 162382 h 230319"/>
                <a:gd name="connsiteX109" fmla="*/ 506988 w 843292"/>
                <a:gd name="connsiteY109" fmla="*/ 140111 h 230319"/>
                <a:gd name="connsiteX110" fmla="*/ 480397 w 843292"/>
                <a:gd name="connsiteY110" fmla="*/ 162382 h 230319"/>
                <a:gd name="connsiteX111" fmla="*/ 444182 w 843292"/>
                <a:gd name="connsiteY111" fmla="*/ 142389 h 230319"/>
                <a:gd name="connsiteX112" fmla="*/ 422915 w 843292"/>
                <a:gd name="connsiteY112" fmla="*/ 162382 h 230319"/>
                <a:gd name="connsiteX113" fmla="*/ 404683 w 843292"/>
                <a:gd name="connsiteY113" fmla="*/ 148972 h 230319"/>
                <a:gd name="connsiteX114" fmla="*/ 396580 w 843292"/>
                <a:gd name="connsiteY114" fmla="*/ 123405 h 230319"/>
                <a:gd name="connsiteX115" fmla="*/ 400376 w 843292"/>
                <a:gd name="connsiteY115" fmla="*/ 120880 h 230319"/>
                <a:gd name="connsiteX116" fmla="*/ 405183 w 843292"/>
                <a:gd name="connsiteY116" fmla="*/ 126700 h 230319"/>
                <a:gd name="connsiteX117" fmla="*/ 422406 w 843292"/>
                <a:gd name="connsiteY117" fmla="*/ 156816 h 230319"/>
                <a:gd name="connsiteX118" fmla="*/ 428993 w 843292"/>
                <a:gd name="connsiteY118" fmla="*/ 146693 h 230319"/>
                <a:gd name="connsiteX119" fmla="*/ 427221 w 843292"/>
                <a:gd name="connsiteY119" fmla="*/ 133783 h 230319"/>
                <a:gd name="connsiteX120" fmla="*/ 408226 w 843292"/>
                <a:gd name="connsiteY120" fmla="*/ 57853 h 230319"/>
                <a:gd name="connsiteX121" fmla="*/ 407463 w 843292"/>
                <a:gd name="connsiteY121" fmla="*/ 54313 h 230319"/>
                <a:gd name="connsiteX122" fmla="*/ 414556 w 843292"/>
                <a:gd name="connsiteY122" fmla="*/ 47730 h 230319"/>
                <a:gd name="connsiteX123" fmla="*/ 423669 w 843292"/>
                <a:gd name="connsiteY123" fmla="*/ 54313 h 230319"/>
                <a:gd name="connsiteX124" fmla="*/ 433797 w 843292"/>
                <a:gd name="connsiteY124" fmla="*/ 94806 h 230319"/>
                <a:gd name="connsiteX125" fmla="*/ 671054 w 843292"/>
                <a:gd name="connsiteY125" fmla="*/ 65452 h 230319"/>
                <a:gd name="connsiteX126" fmla="*/ 692065 w 843292"/>
                <a:gd name="connsiteY126" fmla="*/ 47730 h 230319"/>
                <a:gd name="connsiteX127" fmla="*/ 710552 w 843292"/>
                <a:gd name="connsiteY127" fmla="*/ 61904 h 230319"/>
                <a:gd name="connsiteX128" fmla="*/ 718155 w 843292"/>
                <a:gd name="connsiteY128" fmla="*/ 86706 h 230319"/>
                <a:gd name="connsiteX129" fmla="*/ 714350 w 843292"/>
                <a:gd name="connsiteY129" fmla="*/ 89240 h 230319"/>
                <a:gd name="connsiteX130" fmla="*/ 709542 w 843292"/>
                <a:gd name="connsiteY130" fmla="*/ 83420 h 230319"/>
                <a:gd name="connsiteX131" fmla="*/ 692574 w 843292"/>
                <a:gd name="connsiteY131" fmla="*/ 53305 h 230319"/>
                <a:gd name="connsiteX132" fmla="*/ 685990 w 843292"/>
                <a:gd name="connsiteY132" fmla="*/ 63682 h 230319"/>
                <a:gd name="connsiteX133" fmla="*/ 687762 w 843292"/>
                <a:gd name="connsiteY133" fmla="*/ 76583 h 230319"/>
                <a:gd name="connsiteX134" fmla="*/ 704985 w 843292"/>
                <a:gd name="connsiteY134" fmla="*/ 145423 h 230319"/>
                <a:gd name="connsiteX135" fmla="*/ 706002 w 843292"/>
                <a:gd name="connsiteY135" fmla="*/ 150742 h 230319"/>
                <a:gd name="connsiteX136" fmla="*/ 699161 w 843292"/>
                <a:gd name="connsiteY136" fmla="*/ 157325 h 230319"/>
                <a:gd name="connsiteX137" fmla="*/ 689033 w 843292"/>
                <a:gd name="connsiteY137" fmla="*/ 147448 h 230319"/>
                <a:gd name="connsiteX138" fmla="*/ 668012 w 843292"/>
                <a:gd name="connsiteY138" fmla="*/ 162382 h 230319"/>
                <a:gd name="connsiteX139" fmla="*/ 610029 w 843292"/>
                <a:gd name="connsiteY139" fmla="*/ 86961 h 230319"/>
                <a:gd name="connsiteX140" fmla="*/ 640669 w 843292"/>
                <a:gd name="connsiteY140" fmla="*/ 47730 h 230319"/>
                <a:gd name="connsiteX141" fmla="*/ 671054 w 843292"/>
                <a:gd name="connsiteY141" fmla="*/ 65452 h 230319"/>
                <a:gd name="connsiteX142" fmla="*/ 684726 w 843292"/>
                <a:gd name="connsiteY142" fmla="*/ 129734 h 230319"/>
                <a:gd name="connsiteX143" fmla="*/ 672826 w 843292"/>
                <a:gd name="connsiteY143" fmla="*/ 81904 h 230319"/>
                <a:gd name="connsiteX144" fmla="*/ 641169 w 843292"/>
                <a:gd name="connsiteY144" fmla="*/ 53305 h 230319"/>
                <a:gd name="connsiteX145" fmla="*/ 627241 w 843292"/>
                <a:gd name="connsiteY145" fmla="*/ 75829 h 230319"/>
                <a:gd name="connsiteX146" fmla="*/ 639652 w 843292"/>
                <a:gd name="connsiteY146" fmla="*/ 128726 h 230319"/>
                <a:gd name="connsiteX147" fmla="*/ 668012 w 843292"/>
                <a:gd name="connsiteY147" fmla="*/ 156816 h 230319"/>
                <a:gd name="connsiteX148" fmla="*/ 685489 w 843292"/>
                <a:gd name="connsiteY148" fmla="*/ 133029 h 230319"/>
                <a:gd name="connsiteX149" fmla="*/ 684726 w 843292"/>
                <a:gd name="connsiteY149" fmla="*/ 129734 h 230319"/>
                <a:gd name="connsiteX150" fmla="*/ 832147 w 843292"/>
                <a:gd name="connsiteY150" fmla="*/ 153276 h 230319"/>
                <a:gd name="connsiteX151" fmla="*/ 822017 w 843292"/>
                <a:gd name="connsiteY151" fmla="*/ 141127 h 230319"/>
                <a:gd name="connsiteX152" fmla="*/ 830883 w 843292"/>
                <a:gd name="connsiteY152" fmla="*/ 133029 h 230319"/>
                <a:gd name="connsiteX153" fmla="*/ 843292 w 843292"/>
                <a:gd name="connsiteY153" fmla="*/ 146438 h 230319"/>
                <a:gd name="connsiteX154" fmla="*/ 821262 w 843292"/>
                <a:gd name="connsiteY154" fmla="*/ 162382 h 230319"/>
                <a:gd name="connsiteX155" fmla="*/ 796446 w 843292"/>
                <a:gd name="connsiteY155" fmla="*/ 145176 h 230319"/>
                <a:gd name="connsiteX156" fmla="*/ 772135 w 843292"/>
                <a:gd name="connsiteY156" fmla="*/ 162382 h 230319"/>
                <a:gd name="connsiteX157" fmla="*/ 733138 w 843292"/>
                <a:gd name="connsiteY157" fmla="*/ 123405 h 230319"/>
                <a:gd name="connsiteX158" fmla="*/ 736934 w 843292"/>
                <a:gd name="connsiteY158" fmla="*/ 120880 h 230319"/>
                <a:gd name="connsiteX159" fmla="*/ 741494 w 843292"/>
                <a:gd name="connsiteY159" fmla="*/ 125176 h 230319"/>
                <a:gd name="connsiteX160" fmla="*/ 771626 w 843292"/>
                <a:gd name="connsiteY160" fmla="*/ 156816 h 230319"/>
                <a:gd name="connsiteX161" fmla="*/ 783783 w 843292"/>
                <a:gd name="connsiteY161" fmla="*/ 140873 h 230319"/>
                <a:gd name="connsiteX162" fmla="*/ 778460 w 843292"/>
                <a:gd name="connsiteY162" fmla="*/ 113027 h 230319"/>
                <a:gd name="connsiteX163" fmla="*/ 772636 w 843292"/>
                <a:gd name="connsiteY163" fmla="*/ 90002 h 230319"/>
                <a:gd name="connsiteX164" fmla="*/ 748074 w 843292"/>
                <a:gd name="connsiteY164" fmla="*/ 53305 h 230319"/>
                <a:gd name="connsiteX165" fmla="*/ 736934 w 843292"/>
                <a:gd name="connsiteY165" fmla="*/ 56845 h 230319"/>
                <a:gd name="connsiteX166" fmla="*/ 746810 w 843292"/>
                <a:gd name="connsiteY166" fmla="*/ 68994 h 230319"/>
                <a:gd name="connsiteX167" fmla="*/ 738197 w 843292"/>
                <a:gd name="connsiteY167" fmla="*/ 77092 h 230319"/>
                <a:gd name="connsiteX168" fmla="*/ 725536 w 843292"/>
                <a:gd name="connsiteY168" fmla="*/ 63428 h 230319"/>
                <a:gd name="connsiteX169" fmla="*/ 747827 w 843292"/>
                <a:gd name="connsiteY169" fmla="*/ 47730 h 230319"/>
                <a:gd name="connsiteX170" fmla="*/ 772636 w 843292"/>
                <a:gd name="connsiteY170" fmla="*/ 64945 h 230319"/>
                <a:gd name="connsiteX171" fmla="*/ 796699 w 843292"/>
                <a:gd name="connsiteY171" fmla="*/ 47730 h 230319"/>
                <a:gd name="connsiteX172" fmla="*/ 835689 w 843292"/>
                <a:gd name="connsiteY172" fmla="*/ 86706 h 230319"/>
                <a:gd name="connsiteX173" fmla="*/ 831893 w 843292"/>
                <a:gd name="connsiteY173" fmla="*/ 89240 h 230319"/>
                <a:gd name="connsiteX174" fmla="*/ 827340 w 843292"/>
                <a:gd name="connsiteY174" fmla="*/ 84937 h 230319"/>
                <a:gd name="connsiteX175" fmla="*/ 797201 w 843292"/>
                <a:gd name="connsiteY175" fmla="*/ 53305 h 230319"/>
                <a:gd name="connsiteX176" fmla="*/ 785298 w 843292"/>
                <a:gd name="connsiteY176" fmla="*/ 69501 h 230319"/>
                <a:gd name="connsiteX177" fmla="*/ 790113 w 843292"/>
                <a:gd name="connsiteY177" fmla="*/ 95060 h 230319"/>
                <a:gd name="connsiteX178" fmla="*/ 798726 w 843292"/>
                <a:gd name="connsiteY178" fmla="*/ 129734 h 230319"/>
                <a:gd name="connsiteX179" fmla="*/ 821008 w 843292"/>
                <a:gd name="connsiteY179" fmla="*/ 156816 h 230319"/>
                <a:gd name="connsiteX180" fmla="*/ 832147 w 843292"/>
                <a:gd name="connsiteY180" fmla="*/ 153276 h 230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</a:cxnLst>
              <a:rect l="l" t="t" r="r" b="b"/>
              <a:pathLst>
                <a:path w="843292" h="230319">
                  <a:moveTo>
                    <a:pt x="43296" y="100379"/>
                  </a:moveTo>
                  <a:cubicBezTo>
                    <a:pt x="54442" y="97847"/>
                    <a:pt x="65833" y="95315"/>
                    <a:pt x="65833" y="81649"/>
                  </a:cubicBezTo>
                  <a:cubicBezTo>
                    <a:pt x="65833" y="73551"/>
                    <a:pt x="59002" y="53305"/>
                    <a:pt x="32912" y="53305"/>
                  </a:cubicBezTo>
                  <a:cubicBezTo>
                    <a:pt x="27344" y="53305"/>
                    <a:pt x="12656" y="54567"/>
                    <a:pt x="8604" y="67477"/>
                  </a:cubicBezTo>
                  <a:cubicBezTo>
                    <a:pt x="21521" y="68739"/>
                    <a:pt x="21521" y="79371"/>
                    <a:pt x="21521" y="79878"/>
                  </a:cubicBezTo>
                  <a:cubicBezTo>
                    <a:pt x="21521" y="84683"/>
                    <a:pt x="18232" y="87978"/>
                    <a:pt x="12909" y="87978"/>
                  </a:cubicBezTo>
                  <a:cubicBezTo>
                    <a:pt x="7086" y="87978"/>
                    <a:pt x="0" y="83675"/>
                    <a:pt x="0" y="72280"/>
                  </a:cubicBezTo>
                  <a:cubicBezTo>
                    <a:pt x="0" y="56845"/>
                    <a:pt x="14681" y="47730"/>
                    <a:pt x="32667" y="47730"/>
                  </a:cubicBezTo>
                  <a:cubicBezTo>
                    <a:pt x="70648" y="47730"/>
                    <a:pt x="80268" y="78608"/>
                    <a:pt x="80268" y="90256"/>
                  </a:cubicBezTo>
                  <a:cubicBezTo>
                    <a:pt x="80268" y="112274"/>
                    <a:pt x="60519" y="116824"/>
                    <a:pt x="50136" y="119102"/>
                  </a:cubicBezTo>
                  <a:cubicBezTo>
                    <a:pt x="43042" y="120626"/>
                    <a:pt x="33930" y="122651"/>
                    <a:pt x="33930" y="133528"/>
                  </a:cubicBezTo>
                  <a:cubicBezTo>
                    <a:pt x="33930" y="139603"/>
                    <a:pt x="39245" y="156816"/>
                    <a:pt x="59502" y="156816"/>
                  </a:cubicBezTo>
                  <a:cubicBezTo>
                    <a:pt x="66342" y="156816"/>
                    <a:pt x="75708" y="154284"/>
                    <a:pt x="78497" y="144415"/>
                  </a:cubicBezTo>
                  <a:cubicBezTo>
                    <a:pt x="70394" y="143397"/>
                    <a:pt x="68368" y="136569"/>
                    <a:pt x="68368" y="134037"/>
                  </a:cubicBezTo>
                  <a:cubicBezTo>
                    <a:pt x="68368" y="131250"/>
                    <a:pt x="69885" y="126955"/>
                    <a:pt x="75962" y="126955"/>
                  </a:cubicBezTo>
                  <a:cubicBezTo>
                    <a:pt x="80268" y="126955"/>
                    <a:pt x="86854" y="129988"/>
                    <a:pt x="86854" y="140873"/>
                  </a:cubicBezTo>
                  <a:cubicBezTo>
                    <a:pt x="86854" y="152513"/>
                    <a:pt x="76470" y="162382"/>
                    <a:pt x="59757" y="162382"/>
                  </a:cubicBezTo>
                  <a:cubicBezTo>
                    <a:pt x="30133" y="162382"/>
                    <a:pt x="19749" y="138086"/>
                    <a:pt x="19749" y="124929"/>
                  </a:cubicBezTo>
                  <a:cubicBezTo>
                    <a:pt x="19749" y="105438"/>
                    <a:pt x="36210" y="101896"/>
                    <a:pt x="43296" y="100379"/>
                  </a:cubicBezTo>
                  <a:close/>
                  <a:moveTo>
                    <a:pt x="213204" y="120880"/>
                  </a:moveTo>
                  <a:cubicBezTo>
                    <a:pt x="213204" y="144922"/>
                    <a:pt x="198261" y="162382"/>
                    <a:pt x="176232" y="162382"/>
                  </a:cubicBezTo>
                  <a:cubicBezTo>
                    <a:pt x="144828" y="162382"/>
                    <a:pt x="112162" y="126446"/>
                    <a:pt x="112162" y="89495"/>
                  </a:cubicBezTo>
                  <a:cubicBezTo>
                    <a:pt x="112162" y="63428"/>
                    <a:pt x="128122" y="47730"/>
                    <a:pt x="149134" y="47730"/>
                  </a:cubicBezTo>
                  <a:cubicBezTo>
                    <a:pt x="180537" y="47730"/>
                    <a:pt x="213204" y="83675"/>
                    <a:pt x="213204" y="120880"/>
                  </a:cubicBezTo>
                  <a:close/>
                  <a:moveTo>
                    <a:pt x="149134" y="53305"/>
                  </a:moveTo>
                  <a:cubicBezTo>
                    <a:pt x="139260" y="53305"/>
                    <a:pt x="129893" y="61148"/>
                    <a:pt x="129893" y="79371"/>
                  </a:cubicBezTo>
                  <a:cubicBezTo>
                    <a:pt x="129893" y="92027"/>
                    <a:pt x="136471" y="120117"/>
                    <a:pt x="144575" y="133783"/>
                  </a:cubicBezTo>
                  <a:cubicBezTo>
                    <a:pt x="153949" y="149225"/>
                    <a:pt x="166103" y="156816"/>
                    <a:pt x="175977" y="156816"/>
                  </a:cubicBezTo>
                  <a:cubicBezTo>
                    <a:pt x="188386" y="156816"/>
                    <a:pt x="195481" y="145677"/>
                    <a:pt x="195481" y="130749"/>
                  </a:cubicBezTo>
                  <a:cubicBezTo>
                    <a:pt x="195481" y="119865"/>
                    <a:pt x="189904" y="93798"/>
                    <a:pt x="181800" y="78608"/>
                  </a:cubicBezTo>
                  <a:cubicBezTo>
                    <a:pt x="174460" y="64690"/>
                    <a:pt x="161543" y="53305"/>
                    <a:pt x="149134" y="53305"/>
                  </a:cubicBezTo>
                  <a:close/>
                  <a:moveTo>
                    <a:pt x="283900" y="151751"/>
                  </a:moveTo>
                  <a:lnTo>
                    <a:pt x="304657" y="151751"/>
                  </a:lnTo>
                  <a:cubicBezTo>
                    <a:pt x="308963" y="151751"/>
                    <a:pt x="311498" y="151751"/>
                    <a:pt x="311498" y="156307"/>
                  </a:cubicBezTo>
                  <a:cubicBezTo>
                    <a:pt x="311498" y="159603"/>
                    <a:pt x="309472" y="159603"/>
                    <a:pt x="305166" y="159603"/>
                  </a:cubicBezTo>
                  <a:lnTo>
                    <a:pt x="285415" y="159603"/>
                  </a:lnTo>
                  <a:cubicBezTo>
                    <a:pt x="288959" y="178325"/>
                    <a:pt x="289722" y="182883"/>
                    <a:pt x="293520" y="200597"/>
                  </a:cubicBezTo>
                  <a:cubicBezTo>
                    <a:pt x="295546" y="209965"/>
                    <a:pt x="298335" y="223376"/>
                    <a:pt x="307446" y="223376"/>
                  </a:cubicBezTo>
                  <a:cubicBezTo>
                    <a:pt x="309472" y="223376"/>
                    <a:pt x="314787" y="222867"/>
                    <a:pt x="318082" y="218818"/>
                  </a:cubicBezTo>
                  <a:cubicBezTo>
                    <a:pt x="310488" y="217556"/>
                    <a:pt x="306937" y="211482"/>
                    <a:pt x="306937" y="206425"/>
                  </a:cubicBezTo>
                  <a:cubicBezTo>
                    <a:pt x="306937" y="200851"/>
                    <a:pt x="311498" y="198327"/>
                    <a:pt x="315550" y="198327"/>
                  </a:cubicBezTo>
                  <a:cubicBezTo>
                    <a:pt x="321880" y="198327"/>
                    <a:pt x="328212" y="203384"/>
                    <a:pt x="328212" y="212245"/>
                  </a:cubicBezTo>
                  <a:cubicBezTo>
                    <a:pt x="328212" y="223122"/>
                    <a:pt x="317827" y="228949"/>
                    <a:pt x="307446" y="228949"/>
                  </a:cubicBezTo>
                  <a:cubicBezTo>
                    <a:pt x="282629" y="228949"/>
                    <a:pt x="276297" y="196047"/>
                    <a:pt x="274525" y="187440"/>
                  </a:cubicBezTo>
                  <a:lnTo>
                    <a:pt x="269210" y="159603"/>
                  </a:lnTo>
                  <a:lnTo>
                    <a:pt x="252495" y="159603"/>
                  </a:lnTo>
                  <a:cubicBezTo>
                    <a:pt x="248445" y="159603"/>
                    <a:pt x="245656" y="159603"/>
                    <a:pt x="245656" y="154538"/>
                  </a:cubicBezTo>
                  <a:cubicBezTo>
                    <a:pt x="245656" y="151751"/>
                    <a:pt x="248191" y="151751"/>
                    <a:pt x="251986" y="151751"/>
                  </a:cubicBezTo>
                  <a:lnTo>
                    <a:pt x="267695" y="151751"/>
                  </a:lnTo>
                  <a:lnTo>
                    <a:pt x="249208" y="57354"/>
                  </a:lnTo>
                  <a:cubicBezTo>
                    <a:pt x="246165" y="41657"/>
                    <a:pt x="243630" y="31279"/>
                    <a:pt x="242113" y="25968"/>
                  </a:cubicBezTo>
                  <a:cubicBezTo>
                    <a:pt x="240087" y="17360"/>
                    <a:pt x="236797" y="4205"/>
                    <a:pt x="227678" y="4205"/>
                  </a:cubicBezTo>
                  <a:cubicBezTo>
                    <a:pt x="225144" y="4205"/>
                    <a:pt x="220337" y="4958"/>
                    <a:pt x="217549" y="8753"/>
                  </a:cubicBezTo>
                  <a:cubicBezTo>
                    <a:pt x="225144" y="10025"/>
                    <a:pt x="228695" y="16098"/>
                    <a:pt x="228695" y="21156"/>
                  </a:cubicBezTo>
                  <a:cubicBezTo>
                    <a:pt x="228695" y="26729"/>
                    <a:pt x="224135" y="29254"/>
                    <a:pt x="220084" y="29254"/>
                  </a:cubicBezTo>
                  <a:cubicBezTo>
                    <a:pt x="213752" y="29254"/>
                    <a:pt x="207420" y="24197"/>
                    <a:pt x="207420" y="15336"/>
                  </a:cubicBezTo>
                  <a:cubicBezTo>
                    <a:pt x="207420" y="3950"/>
                    <a:pt x="218312" y="-1370"/>
                    <a:pt x="227678" y="-1370"/>
                  </a:cubicBezTo>
                  <a:cubicBezTo>
                    <a:pt x="254013" y="-1370"/>
                    <a:pt x="264397" y="51780"/>
                    <a:pt x="266169" y="60894"/>
                  </a:cubicBezTo>
                  <a:lnTo>
                    <a:pt x="283900" y="151751"/>
                  </a:lnTo>
                  <a:close/>
                  <a:moveTo>
                    <a:pt x="357267" y="151751"/>
                  </a:moveTo>
                  <a:lnTo>
                    <a:pt x="378788" y="151751"/>
                  </a:lnTo>
                  <a:cubicBezTo>
                    <a:pt x="383094" y="151751"/>
                    <a:pt x="385883" y="151751"/>
                    <a:pt x="385883" y="156562"/>
                  </a:cubicBezTo>
                  <a:cubicBezTo>
                    <a:pt x="385883" y="159603"/>
                    <a:pt x="383603" y="159603"/>
                    <a:pt x="379551" y="159603"/>
                  </a:cubicBezTo>
                  <a:lnTo>
                    <a:pt x="359292" y="159603"/>
                  </a:lnTo>
                  <a:lnTo>
                    <a:pt x="368660" y="197055"/>
                  </a:lnTo>
                  <a:cubicBezTo>
                    <a:pt x="369677" y="200597"/>
                    <a:pt x="369677" y="201104"/>
                    <a:pt x="369677" y="202376"/>
                  </a:cubicBezTo>
                  <a:cubicBezTo>
                    <a:pt x="369677" y="207687"/>
                    <a:pt x="365371" y="208949"/>
                    <a:pt x="362836" y="208949"/>
                  </a:cubicBezTo>
                  <a:cubicBezTo>
                    <a:pt x="356504" y="208949"/>
                    <a:pt x="353972" y="203638"/>
                    <a:pt x="352962" y="199842"/>
                  </a:cubicBezTo>
                  <a:lnTo>
                    <a:pt x="343087" y="159603"/>
                  </a:lnTo>
                  <a:lnTo>
                    <a:pt x="321560" y="159603"/>
                  </a:lnTo>
                  <a:cubicBezTo>
                    <a:pt x="317253" y="159603"/>
                    <a:pt x="314472" y="159603"/>
                    <a:pt x="314472" y="154792"/>
                  </a:cubicBezTo>
                  <a:cubicBezTo>
                    <a:pt x="314472" y="151751"/>
                    <a:pt x="316752" y="151751"/>
                    <a:pt x="320805" y="151751"/>
                  </a:cubicBezTo>
                  <a:lnTo>
                    <a:pt x="341060" y="151751"/>
                  </a:lnTo>
                  <a:lnTo>
                    <a:pt x="322830" y="79117"/>
                  </a:lnTo>
                  <a:cubicBezTo>
                    <a:pt x="322576" y="78100"/>
                    <a:pt x="321560" y="74051"/>
                    <a:pt x="321560" y="70510"/>
                  </a:cubicBezTo>
                  <a:cubicBezTo>
                    <a:pt x="321560" y="57853"/>
                    <a:pt x="329916" y="47730"/>
                    <a:pt x="343087" y="47730"/>
                  </a:cubicBezTo>
                  <a:cubicBezTo>
                    <a:pt x="368660" y="47730"/>
                    <a:pt x="381577" y="85444"/>
                    <a:pt x="381577" y="86706"/>
                  </a:cubicBezTo>
                  <a:cubicBezTo>
                    <a:pt x="381577" y="89240"/>
                    <a:pt x="379551" y="89240"/>
                    <a:pt x="377779" y="89240"/>
                  </a:cubicBezTo>
                  <a:cubicBezTo>
                    <a:pt x="374736" y="89240"/>
                    <a:pt x="374736" y="88986"/>
                    <a:pt x="372710" y="84428"/>
                  </a:cubicBezTo>
                  <a:cubicBezTo>
                    <a:pt x="368152" y="72280"/>
                    <a:pt x="358021" y="53305"/>
                    <a:pt x="343587" y="53305"/>
                  </a:cubicBezTo>
                  <a:cubicBezTo>
                    <a:pt x="336756" y="53305"/>
                    <a:pt x="336756" y="59632"/>
                    <a:pt x="336756" y="63682"/>
                  </a:cubicBezTo>
                  <a:cubicBezTo>
                    <a:pt x="336756" y="65452"/>
                    <a:pt x="336756" y="69501"/>
                    <a:pt x="338528" y="76583"/>
                  </a:cubicBezTo>
                  <a:lnTo>
                    <a:pt x="357267" y="151751"/>
                  </a:lnTo>
                  <a:close/>
                  <a:moveTo>
                    <a:pt x="433797" y="94806"/>
                  </a:moveTo>
                  <a:cubicBezTo>
                    <a:pt x="435068" y="100379"/>
                    <a:pt x="436586" y="105691"/>
                    <a:pt x="437849" y="111258"/>
                  </a:cubicBezTo>
                  <a:cubicBezTo>
                    <a:pt x="441147" y="123659"/>
                    <a:pt x="441147" y="124168"/>
                    <a:pt x="444182" y="129479"/>
                  </a:cubicBezTo>
                  <a:cubicBezTo>
                    <a:pt x="451528" y="142135"/>
                    <a:pt x="462411" y="156816"/>
                    <a:pt x="479888" y="156816"/>
                  </a:cubicBezTo>
                  <a:cubicBezTo>
                    <a:pt x="491537" y="156816"/>
                    <a:pt x="491537" y="143906"/>
                    <a:pt x="491537" y="140111"/>
                  </a:cubicBezTo>
                  <a:cubicBezTo>
                    <a:pt x="491537" y="133274"/>
                    <a:pt x="489765" y="125937"/>
                    <a:pt x="489256" y="123659"/>
                  </a:cubicBezTo>
                  <a:lnTo>
                    <a:pt x="472796" y="57853"/>
                  </a:lnTo>
                  <a:cubicBezTo>
                    <a:pt x="472296" y="56338"/>
                    <a:pt x="472041" y="55074"/>
                    <a:pt x="472041" y="54313"/>
                  </a:cubicBezTo>
                  <a:cubicBezTo>
                    <a:pt x="472041" y="51534"/>
                    <a:pt x="474068" y="47730"/>
                    <a:pt x="479126" y="47730"/>
                  </a:cubicBezTo>
                  <a:cubicBezTo>
                    <a:pt x="482169" y="47730"/>
                    <a:pt x="486476" y="49501"/>
                    <a:pt x="488248" y="54313"/>
                  </a:cubicBezTo>
                  <a:lnTo>
                    <a:pt x="498375" y="94806"/>
                  </a:lnTo>
                  <a:cubicBezTo>
                    <a:pt x="499639" y="100379"/>
                    <a:pt x="501156" y="105691"/>
                    <a:pt x="502428" y="111258"/>
                  </a:cubicBezTo>
                  <a:cubicBezTo>
                    <a:pt x="505717" y="123659"/>
                    <a:pt x="505717" y="124168"/>
                    <a:pt x="508760" y="129479"/>
                  </a:cubicBezTo>
                  <a:cubicBezTo>
                    <a:pt x="516099" y="142135"/>
                    <a:pt x="526992" y="156816"/>
                    <a:pt x="544459" y="156816"/>
                  </a:cubicBezTo>
                  <a:cubicBezTo>
                    <a:pt x="556114" y="156816"/>
                    <a:pt x="556114" y="143906"/>
                    <a:pt x="556114" y="140111"/>
                  </a:cubicBezTo>
                  <a:cubicBezTo>
                    <a:pt x="556114" y="124422"/>
                    <a:pt x="544967" y="94305"/>
                    <a:pt x="541426" y="84174"/>
                  </a:cubicBezTo>
                  <a:cubicBezTo>
                    <a:pt x="538129" y="75575"/>
                    <a:pt x="537374" y="73297"/>
                    <a:pt x="537374" y="67976"/>
                  </a:cubicBezTo>
                  <a:cubicBezTo>
                    <a:pt x="537374" y="56845"/>
                    <a:pt x="544459" y="47730"/>
                    <a:pt x="556616" y="47730"/>
                  </a:cubicBezTo>
                  <a:cubicBezTo>
                    <a:pt x="580168" y="47730"/>
                    <a:pt x="588781" y="85444"/>
                    <a:pt x="588781" y="86706"/>
                  </a:cubicBezTo>
                  <a:cubicBezTo>
                    <a:pt x="588781" y="89240"/>
                    <a:pt x="586755" y="89240"/>
                    <a:pt x="584976" y="89240"/>
                  </a:cubicBezTo>
                  <a:cubicBezTo>
                    <a:pt x="581686" y="89240"/>
                    <a:pt x="581686" y="88732"/>
                    <a:pt x="580669" y="84937"/>
                  </a:cubicBezTo>
                  <a:cubicBezTo>
                    <a:pt x="578643" y="78100"/>
                    <a:pt x="571812" y="53305"/>
                    <a:pt x="557124" y="53305"/>
                  </a:cubicBezTo>
                  <a:cubicBezTo>
                    <a:pt x="551808" y="53305"/>
                    <a:pt x="551554" y="57099"/>
                    <a:pt x="551554" y="60641"/>
                  </a:cubicBezTo>
                  <a:cubicBezTo>
                    <a:pt x="551554" y="66968"/>
                    <a:pt x="554089" y="73551"/>
                    <a:pt x="556114" y="79624"/>
                  </a:cubicBezTo>
                  <a:cubicBezTo>
                    <a:pt x="561173" y="93035"/>
                    <a:pt x="571558" y="121381"/>
                    <a:pt x="571558" y="136061"/>
                  </a:cubicBezTo>
                  <a:cubicBezTo>
                    <a:pt x="571558" y="157325"/>
                    <a:pt x="556869" y="162382"/>
                    <a:pt x="544967" y="162382"/>
                  </a:cubicBezTo>
                  <a:cubicBezTo>
                    <a:pt x="527246" y="162382"/>
                    <a:pt x="514581" y="151250"/>
                    <a:pt x="506988" y="140111"/>
                  </a:cubicBezTo>
                  <a:cubicBezTo>
                    <a:pt x="504961" y="157579"/>
                    <a:pt x="491791" y="162382"/>
                    <a:pt x="480397" y="162382"/>
                  </a:cubicBezTo>
                  <a:cubicBezTo>
                    <a:pt x="465200" y="162382"/>
                    <a:pt x="452792" y="154029"/>
                    <a:pt x="444182" y="142389"/>
                  </a:cubicBezTo>
                  <a:cubicBezTo>
                    <a:pt x="442410" y="154792"/>
                    <a:pt x="433797" y="162382"/>
                    <a:pt x="422915" y="162382"/>
                  </a:cubicBezTo>
                  <a:cubicBezTo>
                    <a:pt x="413794" y="162382"/>
                    <a:pt x="408735" y="156562"/>
                    <a:pt x="404683" y="148972"/>
                  </a:cubicBezTo>
                  <a:cubicBezTo>
                    <a:pt x="399867" y="138849"/>
                    <a:pt x="396580" y="123914"/>
                    <a:pt x="396580" y="123405"/>
                  </a:cubicBezTo>
                  <a:cubicBezTo>
                    <a:pt x="396580" y="120880"/>
                    <a:pt x="399105" y="120880"/>
                    <a:pt x="400376" y="120880"/>
                  </a:cubicBezTo>
                  <a:cubicBezTo>
                    <a:pt x="403665" y="120880"/>
                    <a:pt x="403920" y="121127"/>
                    <a:pt x="405183" y="126700"/>
                  </a:cubicBezTo>
                  <a:cubicBezTo>
                    <a:pt x="409744" y="144415"/>
                    <a:pt x="414556" y="156816"/>
                    <a:pt x="422406" y="156816"/>
                  </a:cubicBezTo>
                  <a:cubicBezTo>
                    <a:pt x="428993" y="156816"/>
                    <a:pt x="428993" y="149472"/>
                    <a:pt x="428993" y="146693"/>
                  </a:cubicBezTo>
                  <a:cubicBezTo>
                    <a:pt x="428993" y="142644"/>
                    <a:pt x="428230" y="137832"/>
                    <a:pt x="427221" y="133783"/>
                  </a:cubicBezTo>
                  <a:lnTo>
                    <a:pt x="408226" y="57853"/>
                  </a:lnTo>
                  <a:cubicBezTo>
                    <a:pt x="407717" y="56338"/>
                    <a:pt x="407463" y="55074"/>
                    <a:pt x="407463" y="54313"/>
                  </a:cubicBezTo>
                  <a:cubicBezTo>
                    <a:pt x="407463" y="51534"/>
                    <a:pt x="409489" y="47730"/>
                    <a:pt x="414556" y="47730"/>
                  </a:cubicBezTo>
                  <a:cubicBezTo>
                    <a:pt x="417591" y="47730"/>
                    <a:pt x="421898" y="49501"/>
                    <a:pt x="423669" y="54313"/>
                  </a:cubicBezTo>
                  <a:lnTo>
                    <a:pt x="433797" y="94806"/>
                  </a:lnTo>
                  <a:close/>
                  <a:moveTo>
                    <a:pt x="671054" y="65452"/>
                  </a:moveTo>
                  <a:cubicBezTo>
                    <a:pt x="673836" y="53050"/>
                    <a:pt x="683209" y="47730"/>
                    <a:pt x="692065" y="47730"/>
                  </a:cubicBezTo>
                  <a:cubicBezTo>
                    <a:pt x="701441" y="47730"/>
                    <a:pt x="706757" y="54058"/>
                    <a:pt x="710552" y="61904"/>
                  </a:cubicBezTo>
                  <a:cubicBezTo>
                    <a:pt x="715113" y="71526"/>
                    <a:pt x="718155" y="86207"/>
                    <a:pt x="718155" y="86706"/>
                  </a:cubicBezTo>
                  <a:cubicBezTo>
                    <a:pt x="718155" y="89240"/>
                    <a:pt x="716129" y="89240"/>
                    <a:pt x="714350" y="89240"/>
                  </a:cubicBezTo>
                  <a:cubicBezTo>
                    <a:pt x="711314" y="89240"/>
                    <a:pt x="711060" y="88986"/>
                    <a:pt x="709542" y="83420"/>
                  </a:cubicBezTo>
                  <a:cubicBezTo>
                    <a:pt x="706002" y="69248"/>
                    <a:pt x="701186" y="53305"/>
                    <a:pt x="692574" y="53305"/>
                  </a:cubicBezTo>
                  <a:cubicBezTo>
                    <a:pt x="685990" y="53305"/>
                    <a:pt x="685990" y="60133"/>
                    <a:pt x="685990" y="63682"/>
                  </a:cubicBezTo>
                  <a:cubicBezTo>
                    <a:pt x="685990" y="65452"/>
                    <a:pt x="685990" y="69501"/>
                    <a:pt x="687762" y="76583"/>
                  </a:cubicBezTo>
                  <a:lnTo>
                    <a:pt x="704985" y="145423"/>
                  </a:lnTo>
                  <a:cubicBezTo>
                    <a:pt x="706002" y="148972"/>
                    <a:pt x="706002" y="149472"/>
                    <a:pt x="706002" y="150742"/>
                  </a:cubicBezTo>
                  <a:cubicBezTo>
                    <a:pt x="706002" y="156055"/>
                    <a:pt x="701695" y="157325"/>
                    <a:pt x="699161" y="157325"/>
                  </a:cubicBezTo>
                  <a:cubicBezTo>
                    <a:pt x="691059" y="157325"/>
                    <a:pt x="689287" y="148718"/>
                    <a:pt x="689033" y="147448"/>
                  </a:cubicBezTo>
                  <a:cubicBezTo>
                    <a:pt x="684218" y="158333"/>
                    <a:pt x="676113" y="162382"/>
                    <a:pt x="668012" y="162382"/>
                  </a:cubicBezTo>
                  <a:cubicBezTo>
                    <a:pt x="639906" y="162382"/>
                    <a:pt x="610029" y="123914"/>
                    <a:pt x="610029" y="86961"/>
                  </a:cubicBezTo>
                  <a:cubicBezTo>
                    <a:pt x="610029" y="65452"/>
                    <a:pt x="621674" y="47730"/>
                    <a:pt x="640669" y="47730"/>
                  </a:cubicBezTo>
                  <a:cubicBezTo>
                    <a:pt x="649780" y="47730"/>
                    <a:pt x="660924" y="53050"/>
                    <a:pt x="671054" y="65452"/>
                  </a:cubicBezTo>
                  <a:close/>
                  <a:moveTo>
                    <a:pt x="684726" y="129734"/>
                  </a:moveTo>
                  <a:lnTo>
                    <a:pt x="672826" y="81904"/>
                  </a:lnTo>
                  <a:cubicBezTo>
                    <a:pt x="670801" y="73806"/>
                    <a:pt x="655103" y="53305"/>
                    <a:pt x="641169" y="53305"/>
                  </a:cubicBezTo>
                  <a:cubicBezTo>
                    <a:pt x="629267" y="53305"/>
                    <a:pt x="627241" y="68231"/>
                    <a:pt x="627241" y="75829"/>
                  </a:cubicBezTo>
                  <a:cubicBezTo>
                    <a:pt x="627241" y="88477"/>
                    <a:pt x="635091" y="118094"/>
                    <a:pt x="639652" y="128726"/>
                  </a:cubicBezTo>
                  <a:cubicBezTo>
                    <a:pt x="645981" y="144160"/>
                    <a:pt x="657630" y="156816"/>
                    <a:pt x="668012" y="156816"/>
                  </a:cubicBezTo>
                  <a:cubicBezTo>
                    <a:pt x="679157" y="156816"/>
                    <a:pt x="685489" y="143652"/>
                    <a:pt x="685489" y="133029"/>
                  </a:cubicBezTo>
                  <a:cubicBezTo>
                    <a:pt x="685489" y="132520"/>
                    <a:pt x="685234" y="131250"/>
                    <a:pt x="684726" y="129734"/>
                  </a:cubicBezTo>
                  <a:close/>
                  <a:moveTo>
                    <a:pt x="832147" y="153276"/>
                  </a:moveTo>
                  <a:cubicBezTo>
                    <a:pt x="822017" y="150742"/>
                    <a:pt x="822017" y="141374"/>
                    <a:pt x="822017" y="141127"/>
                  </a:cubicBezTo>
                  <a:cubicBezTo>
                    <a:pt x="822017" y="137832"/>
                    <a:pt x="824297" y="133029"/>
                    <a:pt x="830883" y="133029"/>
                  </a:cubicBezTo>
                  <a:cubicBezTo>
                    <a:pt x="835442" y="133029"/>
                    <a:pt x="843292" y="136569"/>
                    <a:pt x="843292" y="146438"/>
                  </a:cubicBezTo>
                  <a:cubicBezTo>
                    <a:pt x="843292" y="159348"/>
                    <a:pt x="828603" y="162382"/>
                    <a:pt x="821262" y="162382"/>
                  </a:cubicBezTo>
                  <a:cubicBezTo>
                    <a:pt x="807329" y="162382"/>
                    <a:pt x="798973" y="149980"/>
                    <a:pt x="796446" y="145176"/>
                  </a:cubicBezTo>
                  <a:cubicBezTo>
                    <a:pt x="790868" y="160358"/>
                    <a:pt x="778460" y="162382"/>
                    <a:pt x="772135" y="162382"/>
                  </a:cubicBezTo>
                  <a:cubicBezTo>
                    <a:pt x="746810" y="162382"/>
                    <a:pt x="733138" y="129225"/>
                    <a:pt x="733138" y="123405"/>
                  </a:cubicBezTo>
                  <a:cubicBezTo>
                    <a:pt x="733138" y="120880"/>
                    <a:pt x="735663" y="120880"/>
                    <a:pt x="736934" y="120880"/>
                  </a:cubicBezTo>
                  <a:cubicBezTo>
                    <a:pt x="740224" y="120880"/>
                    <a:pt x="740224" y="121127"/>
                    <a:pt x="741494" y="125176"/>
                  </a:cubicBezTo>
                  <a:cubicBezTo>
                    <a:pt x="748328" y="146947"/>
                    <a:pt x="761498" y="156816"/>
                    <a:pt x="771626" y="156816"/>
                  </a:cubicBezTo>
                  <a:cubicBezTo>
                    <a:pt x="778969" y="156816"/>
                    <a:pt x="783783" y="150996"/>
                    <a:pt x="783783" y="140873"/>
                  </a:cubicBezTo>
                  <a:cubicBezTo>
                    <a:pt x="783783" y="134798"/>
                    <a:pt x="780741" y="122397"/>
                    <a:pt x="778460" y="113027"/>
                  </a:cubicBezTo>
                  <a:cubicBezTo>
                    <a:pt x="775678" y="102650"/>
                    <a:pt x="775425" y="101642"/>
                    <a:pt x="772636" y="90002"/>
                  </a:cubicBezTo>
                  <a:cubicBezTo>
                    <a:pt x="768584" y="73551"/>
                    <a:pt x="763270" y="53305"/>
                    <a:pt x="748074" y="53305"/>
                  </a:cubicBezTo>
                  <a:cubicBezTo>
                    <a:pt x="747318" y="53305"/>
                    <a:pt x="741241" y="53305"/>
                    <a:pt x="736934" y="56845"/>
                  </a:cubicBezTo>
                  <a:cubicBezTo>
                    <a:pt x="744530" y="58870"/>
                    <a:pt x="746810" y="65197"/>
                    <a:pt x="746810" y="68994"/>
                  </a:cubicBezTo>
                  <a:cubicBezTo>
                    <a:pt x="746810" y="75575"/>
                    <a:pt x="741494" y="77092"/>
                    <a:pt x="738197" y="77092"/>
                  </a:cubicBezTo>
                  <a:cubicBezTo>
                    <a:pt x="731868" y="77092"/>
                    <a:pt x="725536" y="71780"/>
                    <a:pt x="725536" y="63428"/>
                  </a:cubicBezTo>
                  <a:cubicBezTo>
                    <a:pt x="725536" y="53559"/>
                    <a:pt x="736172" y="47730"/>
                    <a:pt x="747827" y="47730"/>
                  </a:cubicBezTo>
                  <a:cubicBezTo>
                    <a:pt x="759981" y="47730"/>
                    <a:pt x="768329" y="57354"/>
                    <a:pt x="772636" y="64945"/>
                  </a:cubicBezTo>
                  <a:cubicBezTo>
                    <a:pt x="777705" y="50518"/>
                    <a:pt x="790113" y="47730"/>
                    <a:pt x="796699" y="47730"/>
                  </a:cubicBezTo>
                  <a:cubicBezTo>
                    <a:pt x="822779" y="47730"/>
                    <a:pt x="835689" y="81649"/>
                    <a:pt x="835689" y="86706"/>
                  </a:cubicBezTo>
                  <a:cubicBezTo>
                    <a:pt x="835689" y="89240"/>
                    <a:pt x="833662" y="89240"/>
                    <a:pt x="831893" y="89240"/>
                  </a:cubicBezTo>
                  <a:cubicBezTo>
                    <a:pt x="828858" y="89240"/>
                    <a:pt x="828603" y="88986"/>
                    <a:pt x="827340" y="84937"/>
                  </a:cubicBezTo>
                  <a:cubicBezTo>
                    <a:pt x="820499" y="63174"/>
                    <a:pt x="807837" y="53305"/>
                    <a:pt x="797201" y="53305"/>
                  </a:cubicBezTo>
                  <a:cubicBezTo>
                    <a:pt x="792139" y="53305"/>
                    <a:pt x="785298" y="56338"/>
                    <a:pt x="785298" y="69501"/>
                  </a:cubicBezTo>
                  <a:cubicBezTo>
                    <a:pt x="785298" y="75575"/>
                    <a:pt x="788087" y="86454"/>
                    <a:pt x="790113" y="95060"/>
                  </a:cubicBezTo>
                  <a:cubicBezTo>
                    <a:pt x="792894" y="105691"/>
                    <a:pt x="796699" y="121381"/>
                    <a:pt x="798726" y="129734"/>
                  </a:cubicBezTo>
                  <a:cubicBezTo>
                    <a:pt x="802267" y="142898"/>
                    <a:pt x="809101" y="156816"/>
                    <a:pt x="821008" y="156816"/>
                  </a:cubicBezTo>
                  <a:cubicBezTo>
                    <a:pt x="821762" y="156816"/>
                    <a:pt x="828095" y="156816"/>
                    <a:pt x="832147" y="153276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1" name="任意多边形: 形状 20">
              <a:extLst>
                <a:ext uri="{FF2B5EF4-FFF2-40B4-BE49-F238E27FC236}">
                  <a16:creationId xmlns:a16="http://schemas.microsoft.com/office/drawing/2014/main" id="{438972B2-8EFE-D07C-81CD-9E8899A9F418}"/>
                </a:ext>
              </a:extLst>
            </p:cNvPr>
            <p:cNvSpPr/>
            <p:nvPr>
              <p:custDataLst>
                <p:tags r:id="rId14"/>
              </p:custDataLst>
            </p:nvPr>
          </p:nvSpPr>
          <p:spPr>
            <a:xfrm flipV="1">
              <a:off x="11690927" y="-14992777"/>
              <a:ext cx="58747" cy="253090"/>
            </a:xfrm>
            <a:custGeom>
              <a:avLst/>
              <a:gdLst>
                <a:gd name="connsiteX0" fmla="*/ 58747 w 58747"/>
                <a:gd name="connsiteY0" fmla="*/ 1164 h 253090"/>
                <a:gd name="connsiteX1" fmla="*/ 54442 w 58747"/>
                <a:gd name="connsiteY1" fmla="*/ 6729 h 253090"/>
                <a:gd name="connsiteX2" fmla="*/ 14689 w 58747"/>
                <a:gd name="connsiteY2" fmla="*/ 125176 h 253090"/>
                <a:gd name="connsiteX3" fmla="*/ 55459 w 58747"/>
                <a:gd name="connsiteY3" fmla="*/ 244885 h 253090"/>
                <a:gd name="connsiteX4" fmla="*/ 58747 w 58747"/>
                <a:gd name="connsiteY4" fmla="*/ 249188 h 253090"/>
                <a:gd name="connsiteX5" fmla="*/ 56214 w 58747"/>
                <a:gd name="connsiteY5" fmla="*/ 251721 h 253090"/>
                <a:gd name="connsiteX6" fmla="*/ 15952 w 58747"/>
                <a:gd name="connsiteY6" fmla="*/ 202366 h 253090"/>
                <a:gd name="connsiteX7" fmla="*/ 0 w 58747"/>
                <a:gd name="connsiteY7" fmla="*/ 125176 h 253090"/>
                <a:gd name="connsiteX8" fmla="*/ 16715 w 58747"/>
                <a:gd name="connsiteY8" fmla="*/ 46213 h 253090"/>
                <a:gd name="connsiteX9" fmla="*/ 56214 w 58747"/>
                <a:gd name="connsiteY9" fmla="*/ -1370 h 253090"/>
                <a:gd name="connsiteX10" fmla="*/ 58747 w 58747"/>
                <a:gd name="connsiteY10" fmla="*/ 1164 h 253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8747" h="253090">
                  <a:moveTo>
                    <a:pt x="58747" y="1164"/>
                  </a:moveTo>
                  <a:cubicBezTo>
                    <a:pt x="58747" y="1917"/>
                    <a:pt x="58747" y="2426"/>
                    <a:pt x="54442" y="6729"/>
                  </a:cubicBezTo>
                  <a:cubicBezTo>
                    <a:pt x="22792" y="38616"/>
                    <a:pt x="14689" y="86454"/>
                    <a:pt x="14689" y="125176"/>
                  </a:cubicBezTo>
                  <a:cubicBezTo>
                    <a:pt x="14689" y="169210"/>
                    <a:pt x="24310" y="213253"/>
                    <a:pt x="55459" y="244885"/>
                  </a:cubicBezTo>
                  <a:cubicBezTo>
                    <a:pt x="58747" y="247926"/>
                    <a:pt x="58747" y="248434"/>
                    <a:pt x="58747" y="249188"/>
                  </a:cubicBezTo>
                  <a:cubicBezTo>
                    <a:pt x="58747" y="250959"/>
                    <a:pt x="57730" y="251721"/>
                    <a:pt x="56214" y="251721"/>
                  </a:cubicBezTo>
                  <a:cubicBezTo>
                    <a:pt x="53679" y="251721"/>
                    <a:pt x="30895" y="234507"/>
                    <a:pt x="15952" y="202366"/>
                  </a:cubicBezTo>
                  <a:cubicBezTo>
                    <a:pt x="3035" y="174530"/>
                    <a:pt x="0" y="146438"/>
                    <a:pt x="0" y="125176"/>
                  </a:cubicBezTo>
                  <a:cubicBezTo>
                    <a:pt x="0" y="105436"/>
                    <a:pt x="2780" y="74814"/>
                    <a:pt x="16715" y="46213"/>
                  </a:cubicBezTo>
                  <a:cubicBezTo>
                    <a:pt x="31904" y="15082"/>
                    <a:pt x="53679" y="-1370"/>
                    <a:pt x="56214" y="-1370"/>
                  </a:cubicBezTo>
                  <a:cubicBezTo>
                    <a:pt x="57730" y="-1370"/>
                    <a:pt x="58747" y="-607"/>
                    <a:pt x="58747" y="1164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2" name="任意多边形: 形状 21">
              <a:extLst>
                <a:ext uri="{FF2B5EF4-FFF2-40B4-BE49-F238E27FC236}">
                  <a16:creationId xmlns:a16="http://schemas.microsoft.com/office/drawing/2014/main" id="{70DB0CCA-2933-0D3F-1275-9C94D968D6FA}"/>
                </a:ext>
              </a:extLst>
            </p:cNvPr>
            <p:cNvSpPr/>
            <p:nvPr>
              <p:custDataLst>
                <p:tags r:id="rId15"/>
              </p:custDataLst>
            </p:nvPr>
          </p:nvSpPr>
          <p:spPr>
            <a:xfrm flipV="1">
              <a:off x="11804616" y="-15147829"/>
              <a:ext cx="205873" cy="173622"/>
            </a:xfrm>
            <a:custGeom>
              <a:avLst/>
              <a:gdLst>
                <a:gd name="connsiteX0" fmla="*/ 112942 w 205873"/>
                <a:gd name="connsiteY0" fmla="*/ 105168 h 173622"/>
                <a:gd name="connsiteX1" fmla="*/ 173715 w 205873"/>
                <a:gd name="connsiteY1" fmla="*/ 155785 h 173622"/>
                <a:gd name="connsiteX2" fmla="*/ 197516 w 205873"/>
                <a:gd name="connsiteY2" fmla="*/ 160343 h 173622"/>
                <a:gd name="connsiteX3" fmla="*/ 201821 w 205873"/>
                <a:gd name="connsiteY3" fmla="*/ 160343 h 173622"/>
                <a:gd name="connsiteX4" fmla="*/ 201821 w 205873"/>
                <a:gd name="connsiteY4" fmla="*/ 172237 h 173622"/>
                <a:gd name="connsiteX5" fmla="*/ 175995 w 205873"/>
                <a:gd name="connsiteY5" fmla="*/ 171474 h 173622"/>
                <a:gd name="connsiteX6" fmla="*/ 139023 w 205873"/>
                <a:gd name="connsiteY6" fmla="*/ 172237 h 173622"/>
                <a:gd name="connsiteX7" fmla="*/ 139023 w 205873"/>
                <a:gd name="connsiteY7" fmla="*/ 160343 h 173622"/>
                <a:gd name="connsiteX8" fmla="*/ 153712 w 205873"/>
                <a:gd name="connsiteY8" fmla="*/ 159071 h 173622"/>
                <a:gd name="connsiteX9" fmla="*/ 157001 w 205873"/>
                <a:gd name="connsiteY9" fmla="*/ 157556 h 173622"/>
                <a:gd name="connsiteX10" fmla="*/ 63307 w 205873"/>
                <a:gd name="connsiteY10" fmla="*/ 79348 h 173622"/>
                <a:gd name="connsiteX11" fmla="*/ 63307 w 205873"/>
                <a:gd name="connsiteY11" fmla="*/ 160343 h 173622"/>
                <a:gd name="connsiteX12" fmla="*/ 90659 w 205873"/>
                <a:gd name="connsiteY12" fmla="*/ 160343 h 173622"/>
                <a:gd name="connsiteX13" fmla="*/ 90659 w 205873"/>
                <a:gd name="connsiteY13" fmla="*/ 172237 h 173622"/>
                <a:gd name="connsiteX14" fmla="*/ 45330 w 205873"/>
                <a:gd name="connsiteY14" fmla="*/ 171474 h 173622"/>
                <a:gd name="connsiteX15" fmla="*/ 0 w 205873"/>
                <a:gd name="connsiteY15" fmla="*/ 172237 h 173622"/>
                <a:gd name="connsiteX16" fmla="*/ 0 w 205873"/>
                <a:gd name="connsiteY16" fmla="*/ 160343 h 173622"/>
                <a:gd name="connsiteX17" fmla="*/ 27352 w 205873"/>
                <a:gd name="connsiteY17" fmla="*/ 160343 h 173622"/>
                <a:gd name="connsiteX18" fmla="*/ 27352 w 205873"/>
                <a:gd name="connsiteY18" fmla="*/ 10509 h 173622"/>
                <a:gd name="connsiteX19" fmla="*/ 0 w 205873"/>
                <a:gd name="connsiteY19" fmla="*/ 10509 h 173622"/>
                <a:gd name="connsiteX20" fmla="*/ 0 w 205873"/>
                <a:gd name="connsiteY20" fmla="*/ -1385 h 173622"/>
                <a:gd name="connsiteX21" fmla="*/ 45330 w 205873"/>
                <a:gd name="connsiteY21" fmla="*/ -623 h 173622"/>
                <a:gd name="connsiteX22" fmla="*/ 90659 w 205873"/>
                <a:gd name="connsiteY22" fmla="*/ -1385 h 173622"/>
                <a:gd name="connsiteX23" fmla="*/ 90659 w 205873"/>
                <a:gd name="connsiteY23" fmla="*/ 10509 h 173622"/>
                <a:gd name="connsiteX24" fmla="*/ 63307 w 205873"/>
                <a:gd name="connsiteY24" fmla="*/ 10509 h 173622"/>
                <a:gd name="connsiteX25" fmla="*/ 63307 w 205873"/>
                <a:gd name="connsiteY25" fmla="*/ 63658 h 173622"/>
                <a:gd name="connsiteX26" fmla="*/ 88633 w 205873"/>
                <a:gd name="connsiteY26" fmla="*/ 84667 h 173622"/>
                <a:gd name="connsiteX27" fmla="*/ 140795 w 205873"/>
                <a:gd name="connsiteY27" fmla="*/ 16074 h 173622"/>
                <a:gd name="connsiteX28" fmla="*/ 142821 w 205873"/>
                <a:gd name="connsiteY28" fmla="*/ 12534 h 173622"/>
                <a:gd name="connsiteX29" fmla="*/ 124335 w 205873"/>
                <a:gd name="connsiteY29" fmla="*/ 10509 h 173622"/>
                <a:gd name="connsiteX30" fmla="*/ 124335 w 205873"/>
                <a:gd name="connsiteY30" fmla="*/ -1385 h 173622"/>
                <a:gd name="connsiteX31" fmla="*/ 168901 w 205873"/>
                <a:gd name="connsiteY31" fmla="*/ -623 h 173622"/>
                <a:gd name="connsiteX32" fmla="*/ 205873 w 205873"/>
                <a:gd name="connsiteY32" fmla="*/ -1385 h 173622"/>
                <a:gd name="connsiteX33" fmla="*/ 205873 w 205873"/>
                <a:gd name="connsiteY33" fmla="*/ 10509 h 173622"/>
                <a:gd name="connsiteX34" fmla="*/ 198533 w 205873"/>
                <a:gd name="connsiteY34" fmla="*/ 10509 h 173622"/>
                <a:gd name="connsiteX35" fmla="*/ 181310 w 205873"/>
                <a:gd name="connsiteY35" fmla="*/ 15575 h 173622"/>
                <a:gd name="connsiteX36" fmla="*/ 112942 w 205873"/>
                <a:gd name="connsiteY36" fmla="*/ 105168 h 1736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205873" h="173622">
                  <a:moveTo>
                    <a:pt x="112942" y="105168"/>
                  </a:moveTo>
                  <a:lnTo>
                    <a:pt x="173715" y="155785"/>
                  </a:lnTo>
                  <a:cubicBezTo>
                    <a:pt x="179285" y="160343"/>
                    <a:pt x="189922" y="160343"/>
                    <a:pt x="197516" y="160343"/>
                  </a:cubicBezTo>
                  <a:lnTo>
                    <a:pt x="201821" y="160343"/>
                  </a:lnTo>
                  <a:lnTo>
                    <a:pt x="201821" y="172237"/>
                  </a:lnTo>
                  <a:cubicBezTo>
                    <a:pt x="191693" y="171474"/>
                    <a:pt x="177258" y="171474"/>
                    <a:pt x="175995" y="171474"/>
                  </a:cubicBezTo>
                  <a:cubicBezTo>
                    <a:pt x="166375" y="171474"/>
                    <a:pt x="148143" y="171474"/>
                    <a:pt x="139023" y="172237"/>
                  </a:cubicBezTo>
                  <a:lnTo>
                    <a:pt x="139023" y="160343"/>
                  </a:lnTo>
                  <a:cubicBezTo>
                    <a:pt x="142312" y="160343"/>
                    <a:pt x="147381" y="160343"/>
                    <a:pt x="153712" y="159071"/>
                  </a:cubicBezTo>
                  <a:cubicBezTo>
                    <a:pt x="157763" y="158063"/>
                    <a:pt x="154720" y="158317"/>
                    <a:pt x="157001" y="157556"/>
                  </a:cubicBezTo>
                  <a:lnTo>
                    <a:pt x="63307" y="79348"/>
                  </a:lnTo>
                  <a:lnTo>
                    <a:pt x="63307" y="160343"/>
                  </a:lnTo>
                  <a:lnTo>
                    <a:pt x="90659" y="160343"/>
                  </a:lnTo>
                  <a:lnTo>
                    <a:pt x="90659" y="172237"/>
                  </a:lnTo>
                  <a:cubicBezTo>
                    <a:pt x="81031" y="171474"/>
                    <a:pt x="56221" y="171474"/>
                    <a:pt x="45330" y="171474"/>
                  </a:cubicBezTo>
                  <a:cubicBezTo>
                    <a:pt x="34438" y="171474"/>
                    <a:pt x="9621" y="171474"/>
                    <a:pt x="0" y="172237"/>
                  </a:cubicBezTo>
                  <a:lnTo>
                    <a:pt x="0" y="160343"/>
                  </a:lnTo>
                  <a:lnTo>
                    <a:pt x="27352" y="160343"/>
                  </a:lnTo>
                  <a:lnTo>
                    <a:pt x="27352" y="10509"/>
                  </a:lnTo>
                  <a:lnTo>
                    <a:pt x="0" y="10509"/>
                  </a:lnTo>
                  <a:lnTo>
                    <a:pt x="0" y="-1385"/>
                  </a:lnTo>
                  <a:cubicBezTo>
                    <a:pt x="9621" y="-623"/>
                    <a:pt x="34438" y="-623"/>
                    <a:pt x="45330" y="-623"/>
                  </a:cubicBezTo>
                  <a:cubicBezTo>
                    <a:pt x="56221" y="-623"/>
                    <a:pt x="81031" y="-623"/>
                    <a:pt x="90659" y="-1385"/>
                  </a:cubicBezTo>
                  <a:lnTo>
                    <a:pt x="90659" y="10509"/>
                  </a:lnTo>
                  <a:lnTo>
                    <a:pt x="63307" y="10509"/>
                  </a:lnTo>
                  <a:lnTo>
                    <a:pt x="63307" y="63658"/>
                  </a:lnTo>
                  <a:lnTo>
                    <a:pt x="88633" y="84667"/>
                  </a:lnTo>
                  <a:lnTo>
                    <a:pt x="140795" y="16074"/>
                  </a:lnTo>
                  <a:cubicBezTo>
                    <a:pt x="142066" y="14558"/>
                    <a:pt x="142066" y="14051"/>
                    <a:pt x="142821" y="12534"/>
                  </a:cubicBezTo>
                  <a:cubicBezTo>
                    <a:pt x="138260" y="10509"/>
                    <a:pt x="133200" y="10509"/>
                    <a:pt x="124335" y="10509"/>
                  </a:cubicBezTo>
                  <a:lnTo>
                    <a:pt x="124335" y="-1385"/>
                  </a:lnTo>
                  <a:cubicBezTo>
                    <a:pt x="134717" y="-623"/>
                    <a:pt x="157509" y="-623"/>
                    <a:pt x="168901" y="-623"/>
                  </a:cubicBezTo>
                  <a:cubicBezTo>
                    <a:pt x="179030" y="-623"/>
                    <a:pt x="196507" y="-623"/>
                    <a:pt x="205873" y="-1385"/>
                  </a:cubicBezTo>
                  <a:lnTo>
                    <a:pt x="205873" y="10509"/>
                  </a:lnTo>
                  <a:lnTo>
                    <a:pt x="198533" y="10509"/>
                  </a:lnTo>
                  <a:cubicBezTo>
                    <a:pt x="185107" y="10509"/>
                    <a:pt x="184353" y="11526"/>
                    <a:pt x="181310" y="15575"/>
                  </a:cubicBezTo>
                  <a:lnTo>
                    <a:pt x="112942" y="105168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3" name="任意多边形: 形状 22">
              <a:extLst>
                <a:ext uri="{FF2B5EF4-FFF2-40B4-BE49-F238E27FC236}">
                  <a16:creationId xmlns:a16="http://schemas.microsoft.com/office/drawing/2014/main" id="{8C30253E-4733-0D49-7344-1B0C374B4C0A}"/>
                </a:ext>
              </a:extLst>
            </p:cNvPr>
            <p:cNvSpPr/>
            <p:nvPr>
              <p:custDataLst>
                <p:tags r:id="rId16"/>
              </p:custDataLst>
            </p:nvPr>
          </p:nvSpPr>
          <p:spPr>
            <a:xfrm flipV="1">
              <a:off x="12031002" y="-15142437"/>
              <a:ext cx="95219" cy="78509"/>
            </a:xfrm>
            <a:custGeom>
              <a:avLst/>
              <a:gdLst>
                <a:gd name="connsiteX0" fmla="*/ 52844 w 95219"/>
                <a:gd name="connsiteY0" fmla="*/ 65067 h 78509"/>
                <a:gd name="connsiteX1" fmla="*/ 85821 w 95219"/>
                <a:gd name="connsiteY1" fmla="*/ 65067 h 78509"/>
                <a:gd name="connsiteX2" fmla="*/ 95219 w 95219"/>
                <a:gd name="connsiteY2" fmla="*/ 72157 h 78509"/>
                <a:gd name="connsiteX3" fmla="*/ 87592 w 95219"/>
                <a:gd name="connsiteY3" fmla="*/ 77121 h 78509"/>
                <a:gd name="connsiteX4" fmla="*/ 31745 w 95219"/>
                <a:gd name="connsiteY4" fmla="*/ 77121 h 78509"/>
                <a:gd name="connsiteX5" fmla="*/ 11710 w 95219"/>
                <a:gd name="connsiteY5" fmla="*/ 68260 h 78509"/>
                <a:gd name="connsiteX6" fmla="*/ 0 w 95219"/>
                <a:gd name="connsiteY6" fmla="*/ 52839 h 78509"/>
                <a:gd name="connsiteX7" fmla="*/ 3019 w 95219"/>
                <a:gd name="connsiteY7" fmla="*/ 50712 h 78509"/>
                <a:gd name="connsiteX8" fmla="*/ 6212 w 95219"/>
                <a:gd name="connsiteY8" fmla="*/ 52666 h 78509"/>
                <a:gd name="connsiteX9" fmla="*/ 30148 w 95219"/>
                <a:gd name="connsiteY9" fmla="*/ 65067 h 78509"/>
                <a:gd name="connsiteX10" fmla="*/ 45925 w 95219"/>
                <a:gd name="connsiteY10" fmla="*/ 65067 h 78509"/>
                <a:gd name="connsiteX11" fmla="*/ 28376 w 95219"/>
                <a:gd name="connsiteY11" fmla="*/ 8361 h 78509"/>
                <a:gd name="connsiteX12" fmla="*/ 27487 w 95219"/>
                <a:gd name="connsiteY12" fmla="*/ 4281 h 78509"/>
                <a:gd name="connsiteX13" fmla="*/ 33341 w 95219"/>
                <a:gd name="connsiteY13" fmla="*/ -1389 h 78509"/>
                <a:gd name="connsiteX14" fmla="*/ 41850 w 95219"/>
                <a:gd name="connsiteY14" fmla="*/ 7472 h 78509"/>
                <a:gd name="connsiteX15" fmla="*/ 52844 w 95219"/>
                <a:gd name="connsiteY15" fmla="*/ 65067 h 785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95219" h="78509">
                  <a:moveTo>
                    <a:pt x="52844" y="65067"/>
                  </a:moveTo>
                  <a:lnTo>
                    <a:pt x="85821" y="65067"/>
                  </a:lnTo>
                  <a:cubicBezTo>
                    <a:pt x="87775" y="65067"/>
                    <a:pt x="95219" y="65067"/>
                    <a:pt x="95219" y="72157"/>
                  </a:cubicBezTo>
                  <a:cubicBezTo>
                    <a:pt x="95219" y="77121"/>
                    <a:pt x="90611" y="77121"/>
                    <a:pt x="87592" y="77121"/>
                  </a:cubicBezTo>
                  <a:lnTo>
                    <a:pt x="31745" y="77121"/>
                  </a:lnTo>
                  <a:cubicBezTo>
                    <a:pt x="26597" y="77121"/>
                    <a:pt x="20925" y="76763"/>
                    <a:pt x="11710" y="68260"/>
                  </a:cubicBezTo>
                  <a:cubicBezTo>
                    <a:pt x="6562" y="63654"/>
                    <a:pt x="0" y="54262"/>
                    <a:pt x="0" y="52839"/>
                  </a:cubicBezTo>
                  <a:cubicBezTo>
                    <a:pt x="0" y="50712"/>
                    <a:pt x="2312" y="50712"/>
                    <a:pt x="3019" y="50712"/>
                  </a:cubicBezTo>
                  <a:cubicBezTo>
                    <a:pt x="4965" y="50712"/>
                    <a:pt x="5147" y="51070"/>
                    <a:pt x="6212" y="52666"/>
                  </a:cubicBezTo>
                  <a:cubicBezTo>
                    <a:pt x="15253" y="65067"/>
                    <a:pt x="26064" y="65067"/>
                    <a:pt x="30148" y="65067"/>
                  </a:cubicBezTo>
                  <a:lnTo>
                    <a:pt x="45925" y="65067"/>
                  </a:lnTo>
                  <a:lnTo>
                    <a:pt x="28376" y="8361"/>
                  </a:lnTo>
                  <a:cubicBezTo>
                    <a:pt x="27487" y="5526"/>
                    <a:pt x="27487" y="5345"/>
                    <a:pt x="27487" y="4281"/>
                  </a:cubicBezTo>
                  <a:cubicBezTo>
                    <a:pt x="27487" y="-500"/>
                    <a:pt x="31919" y="-1389"/>
                    <a:pt x="33341" y="-1389"/>
                  </a:cubicBezTo>
                  <a:cubicBezTo>
                    <a:pt x="40078" y="-1389"/>
                    <a:pt x="41317" y="4994"/>
                    <a:pt x="41850" y="7472"/>
                  </a:cubicBezTo>
                  <a:lnTo>
                    <a:pt x="52844" y="65067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4" name="任意多边形: 形状 23">
              <a:extLst>
                <a:ext uri="{FF2B5EF4-FFF2-40B4-BE49-F238E27FC236}">
                  <a16:creationId xmlns:a16="http://schemas.microsoft.com/office/drawing/2014/main" id="{201AFAEA-1452-6C7D-1F24-4D61F1514D44}"/>
                </a:ext>
              </a:extLst>
            </p:cNvPr>
            <p:cNvSpPr/>
            <p:nvPr>
              <p:custDataLst>
                <p:tags r:id="rId17"/>
              </p:custDataLst>
            </p:nvPr>
          </p:nvSpPr>
          <p:spPr>
            <a:xfrm flipV="1">
              <a:off x="12165804" y="-15150615"/>
              <a:ext cx="187640" cy="225508"/>
            </a:xfrm>
            <a:custGeom>
              <a:avLst/>
              <a:gdLst>
                <a:gd name="connsiteX0" fmla="*/ 133708 w 187640"/>
                <a:gd name="connsiteY0" fmla="*/ 52274 h 225508"/>
                <a:gd name="connsiteX1" fmla="*/ 186124 w 187640"/>
                <a:gd name="connsiteY1" fmla="*/ 133515 h 225508"/>
                <a:gd name="connsiteX2" fmla="*/ 93185 w 187640"/>
                <a:gd name="connsiteY2" fmla="*/ 224125 h 225508"/>
                <a:gd name="connsiteX3" fmla="*/ 0 w 187640"/>
                <a:gd name="connsiteY3" fmla="*/ 133515 h 225508"/>
                <a:gd name="connsiteX4" fmla="*/ 93185 w 187640"/>
                <a:gd name="connsiteY4" fmla="*/ 44930 h 225508"/>
                <a:gd name="connsiteX5" fmla="*/ 117248 w 187640"/>
                <a:gd name="connsiteY5" fmla="*/ 47209 h 225508"/>
                <a:gd name="connsiteX6" fmla="*/ 152949 w 187640"/>
                <a:gd name="connsiteY6" fmla="*/ -1384 h 225508"/>
                <a:gd name="connsiteX7" fmla="*/ 187641 w 187640"/>
                <a:gd name="connsiteY7" fmla="*/ 45693 h 225508"/>
                <a:gd name="connsiteX8" fmla="*/ 183081 w 187640"/>
                <a:gd name="connsiteY8" fmla="*/ 52274 h 225508"/>
                <a:gd name="connsiteX9" fmla="*/ 178529 w 187640"/>
                <a:gd name="connsiteY9" fmla="*/ 47209 h 225508"/>
                <a:gd name="connsiteX10" fmla="*/ 157001 w 187640"/>
                <a:gd name="connsiteY10" fmla="*/ 37340 h 225508"/>
                <a:gd name="connsiteX11" fmla="*/ 133708 w 187640"/>
                <a:gd name="connsiteY11" fmla="*/ 52274 h 225508"/>
                <a:gd name="connsiteX12" fmla="*/ 69130 w 187640"/>
                <a:gd name="connsiteY12" fmla="*/ 60628 h 225508"/>
                <a:gd name="connsiteX13" fmla="*/ 37226 w 187640"/>
                <a:gd name="connsiteY13" fmla="*/ 133769 h 225508"/>
                <a:gd name="connsiteX14" fmla="*/ 46592 w 187640"/>
                <a:gd name="connsiteY14" fmla="*/ 185902 h 225508"/>
                <a:gd name="connsiteX15" fmla="*/ 92938 w 187640"/>
                <a:gd name="connsiteY15" fmla="*/ 213994 h 225508"/>
                <a:gd name="connsiteX16" fmla="*/ 138514 w 187640"/>
                <a:gd name="connsiteY16" fmla="*/ 187419 h 225508"/>
                <a:gd name="connsiteX17" fmla="*/ 148897 w 187640"/>
                <a:gd name="connsiteY17" fmla="*/ 133769 h 225508"/>
                <a:gd name="connsiteX18" fmla="*/ 124588 w 187640"/>
                <a:gd name="connsiteY18" fmla="*/ 65176 h 225508"/>
                <a:gd name="connsiteX19" fmla="*/ 92938 w 187640"/>
                <a:gd name="connsiteY19" fmla="*/ 86947 h 225508"/>
                <a:gd name="connsiteX20" fmla="*/ 68375 w 187640"/>
                <a:gd name="connsiteY20" fmla="*/ 66194 h 225508"/>
                <a:gd name="connsiteX21" fmla="*/ 69130 w 187640"/>
                <a:gd name="connsiteY21" fmla="*/ 60628 h 225508"/>
                <a:gd name="connsiteX22" fmla="*/ 113951 w 187640"/>
                <a:gd name="connsiteY22" fmla="*/ 59103 h 225508"/>
                <a:gd name="connsiteX23" fmla="*/ 93185 w 187640"/>
                <a:gd name="connsiteY23" fmla="*/ 55053 h 225508"/>
                <a:gd name="connsiteX24" fmla="*/ 77487 w 187640"/>
                <a:gd name="connsiteY24" fmla="*/ 66194 h 225508"/>
                <a:gd name="connsiteX25" fmla="*/ 93185 w 187640"/>
                <a:gd name="connsiteY25" fmla="*/ 77833 h 225508"/>
                <a:gd name="connsiteX26" fmla="*/ 113951 w 187640"/>
                <a:gd name="connsiteY26" fmla="*/ 59103 h 225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87640" h="225508">
                  <a:moveTo>
                    <a:pt x="133708" y="52274"/>
                  </a:moveTo>
                  <a:cubicBezTo>
                    <a:pt x="175233" y="68472"/>
                    <a:pt x="186124" y="105924"/>
                    <a:pt x="186124" y="133515"/>
                  </a:cubicBezTo>
                  <a:cubicBezTo>
                    <a:pt x="186124" y="188180"/>
                    <a:pt x="149405" y="224125"/>
                    <a:pt x="93185" y="224125"/>
                  </a:cubicBezTo>
                  <a:cubicBezTo>
                    <a:pt x="35200" y="224125"/>
                    <a:pt x="0" y="186664"/>
                    <a:pt x="0" y="133515"/>
                  </a:cubicBezTo>
                  <a:cubicBezTo>
                    <a:pt x="0" y="81882"/>
                    <a:pt x="34438" y="44930"/>
                    <a:pt x="93185" y="44930"/>
                  </a:cubicBezTo>
                  <a:cubicBezTo>
                    <a:pt x="98761" y="44930"/>
                    <a:pt x="107119" y="45184"/>
                    <a:pt x="117248" y="47209"/>
                  </a:cubicBezTo>
                  <a:cubicBezTo>
                    <a:pt x="124334" y="18610"/>
                    <a:pt x="129402" y="-1384"/>
                    <a:pt x="152949" y="-1384"/>
                  </a:cubicBezTo>
                  <a:cubicBezTo>
                    <a:pt x="178776" y="-1384"/>
                    <a:pt x="187641" y="28479"/>
                    <a:pt x="187641" y="45693"/>
                  </a:cubicBezTo>
                  <a:cubicBezTo>
                    <a:pt x="187641" y="47716"/>
                    <a:pt x="187641" y="52274"/>
                    <a:pt x="183081" y="52274"/>
                  </a:cubicBezTo>
                  <a:cubicBezTo>
                    <a:pt x="179284" y="52274"/>
                    <a:pt x="178776" y="48980"/>
                    <a:pt x="178529" y="47209"/>
                  </a:cubicBezTo>
                  <a:cubicBezTo>
                    <a:pt x="177004" y="37593"/>
                    <a:pt x="161306" y="37340"/>
                    <a:pt x="157001" y="37340"/>
                  </a:cubicBezTo>
                  <a:cubicBezTo>
                    <a:pt x="151177" y="37340"/>
                    <a:pt x="143583" y="37340"/>
                    <a:pt x="133708" y="52274"/>
                  </a:cubicBezTo>
                  <a:close/>
                  <a:moveTo>
                    <a:pt x="69130" y="60628"/>
                  </a:moveTo>
                  <a:cubicBezTo>
                    <a:pt x="37981" y="75554"/>
                    <a:pt x="37226" y="114023"/>
                    <a:pt x="37226" y="133769"/>
                  </a:cubicBezTo>
                  <a:cubicBezTo>
                    <a:pt x="37226" y="143892"/>
                    <a:pt x="37226" y="167934"/>
                    <a:pt x="46592" y="185902"/>
                  </a:cubicBezTo>
                  <a:cubicBezTo>
                    <a:pt x="59764" y="210198"/>
                    <a:pt x="81539" y="213994"/>
                    <a:pt x="92938" y="213994"/>
                  </a:cubicBezTo>
                  <a:cubicBezTo>
                    <a:pt x="106610" y="213994"/>
                    <a:pt x="126360" y="208936"/>
                    <a:pt x="138514" y="187419"/>
                  </a:cubicBezTo>
                  <a:cubicBezTo>
                    <a:pt x="148135" y="170468"/>
                    <a:pt x="148897" y="148697"/>
                    <a:pt x="148897" y="133769"/>
                  </a:cubicBezTo>
                  <a:cubicBezTo>
                    <a:pt x="148897" y="119597"/>
                    <a:pt x="148897" y="81882"/>
                    <a:pt x="124588" y="65176"/>
                  </a:cubicBezTo>
                  <a:cubicBezTo>
                    <a:pt x="119019" y="73530"/>
                    <a:pt x="109900" y="86947"/>
                    <a:pt x="92938" y="86947"/>
                  </a:cubicBezTo>
                  <a:cubicBezTo>
                    <a:pt x="80021" y="86947"/>
                    <a:pt x="68375" y="78341"/>
                    <a:pt x="68375" y="66194"/>
                  </a:cubicBezTo>
                  <a:cubicBezTo>
                    <a:pt x="68375" y="64677"/>
                    <a:pt x="68622" y="61890"/>
                    <a:pt x="69130" y="60628"/>
                  </a:cubicBezTo>
                  <a:close/>
                  <a:moveTo>
                    <a:pt x="113951" y="59103"/>
                  </a:moveTo>
                  <a:cubicBezTo>
                    <a:pt x="107619" y="56325"/>
                    <a:pt x="100025" y="55053"/>
                    <a:pt x="93185" y="55053"/>
                  </a:cubicBezTo>
                  <a:cubicBezTo>
                    <a:pt x="79259" y="55053"/>
                    <a:pt x="77487" y="63152"/>
                    <a:pt x="77487" y="66194"/>
                  </a:cubicBezTo>
                  <a:cubicBezTo>
                    <a:pt x="77487" y="73029"/>
                    <a:pt x="84827" y="77833"/>
                    <a:pt x="93185" y="77833"/>
                  </a:cubicBezTo>
                  <a:cubicBezTo>
                    <a:pt x="100279" y="77833"/>
                    <a:pt x="108890" y="75055"/>
                    <a:pt x="113951" y="59103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5" name="任意多边形: 形状 24">
              <a:extLst>
                <a:ext uri="{FF2B5EF4-FFF2-40B4-BE49-F238E27FC236}">
                  <a16:creationId xmlns:a16="http://schemas.microsoft.com/office/drawing/2014/main" id="{7F62A0D4-F711-6FCF-894C-693B366D9B55}"/>
                </a:ext>
              </a:extLst>
            </p:cNvPr>
            <p:cNvSpPr/>
            <p:nvPr>
              <p:custDataLst>
                <p:tags r:id="rId18"/>
              </p:custDataLst>
            </p:nvPr>
          </p:nvSpPr>
          <p:spPr>
            <a:xfrm flipV="1">
              <a:off x="11794759" y="-14866251"/>
              <a:ext cx="573569" cy="25407"/>
            </a:xfrm>
            <a:custGeom>
              <a:avLst/>
              <a:gdLst>
                <a:gd name="connsiteX0" fmla="*/ 0 w 573569"/>
                <a:gd name="connsiteY0" fmla="*/ -1370 h 25407"/>
                <a:gd name="connsiteX1" fmla="*/ 573569 w 573569"/>
                <a:gd name="connsiteY1" fmla="*/ -1370 h 25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73569" h="25407">
                  <a:moveTo>
                    <a:pt x="0" y="-1370"/>
                  </a:moveTo>
                  <a:lnTo>
                    <a:pt x="573569" y="-1370"/>
                  </a:lnTo>
                </a:path>
              </a:pathLst>
            </a:custGeom>
            <a:noFill/>
            <a:ln w="10118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6" name="任意多边形: 形状 25">
              <a:extLst>
                <a:ext uri="{FF2B5EF4-FFF2-40B4-BE49-F238E27FC236}">
                  <a16:creationId xmlns:a16="http://schemas.microsoft.com/office/drawing/2014/main" id="{39436894-260A-A2C0-0239-BC7BA159B99F}"/>
                </a:ext>
              </a:extLst>
            </p:cNvPr>
            <p:cNvSpPr/>
            <p:nvPr>
              <p:custDataLst>
                <p:tags r:id="rId19"/>
              </p:custDataLst>
            </p:nvPr>
          </p:nvSpPr>
          <p:spPr>
            <a:xfrm flipV="1">
              <a:off x="11859673" y="-14820680"/>
              <a:ext cx="197515" cy="253090"/>
            </a:xfrm>
            <a:custGeom>
              <a:avLst/>
              <a:gdLst>
                <a:gd name="connsiteX0" fmla="*/ 80022 w 197515"/>
                <a:gd name="connsiteY0" fmla="*/ 25219 h 253090"/>
                <a:gd name="connsiteX1" fmla="*/ 35455 w 197515"/>
                <a:gd name="connsiteY1" fmla="*/ 123673 h 253090"/>
                <a:gd name="connsiteX2" fmla="*/ 31649 w 197515"/>
                <a:gd name="connsiteY2" fmla="*/ 127722 h 253090"/>
                <a:gd name="connsiteX3" fmla="*/ 27352 w 197515"/>
                <a:gd name="connsiteY3" fmla="*/ 125697 h 253090"/>
                <a:gd name="connsiteX4" fmla="*/ 3289 w 197515"/>
                <a:gd name="connsiteY4" fmla="*/ 107475 h 253090"/>
                <a:gd name="connsiteX5" fmla="*/ 0 w 197515"/>
                <a:gd name="connsiteY5" fmla="*/ 103425 h 253090"/>
                <a:gd name="connsiteX6" fmla="*/ 2535 w 197515"/>
                <a:gd name="connsiteY6" fmla="*/ 100638 h 253090"/>
                <a:gd name="connsiteX7" fmla="*/ 11138 w 197515"/>
                <a:gd name="connsiteY7" fmla="*/ 106205 h 253090"/>
                <a:gd name="connsiteX8" fmla="*/ 19249 w 197515"/>
                <a:gd name="connsiteY8" fmla="*/ 112278 h 253090"/>
                <a:gd name="connsiteX9" fmla="*/ 69131 w 197515"/>
                <a:gd name="connsiteY9" fmla="*/ 2692 h 253090"/>
                <a:gd name="connsiteX10" fmla="*/ 74445 w 197515"/>
                <a:gd name="connsiteY10" fmla="*/ -1357 h 253090"/>
                <a:gd name="connsiteX11" fmla="*/ 80776 w 197515"/>
                <a:gd name="connsiteY11" fmla="*/ 3708 h 253090"/>
                <a:gd name="connsiteX12" fmla="*/ 195745 w 197515"/>
                <a:gd name="connsiteY12" fmla="*/ 241611 h 253090"/>
                <a:gd name="connsiteX13" fmla="*/ 197516 w 197515"/>
                <a:gd name="connsiteY13" fmla="*/ 246677 h 253090"/>
                <a:gd name="connsiteX14" fmla="*/ 192456 w 197515"/>
                <a:gd name="connsiteY14" fmla="*/ 251734 h 253090"/>
                <a:gd name="connsiteX15" fmla="*/ 186624 w 197515"/>
                <a:gd name="connsiteY15" fmla="*/ 246423 h 253090"/>
                <a:gd name="connsiteX16" fmla="*/ 80022 w 197515"/>
                <a:gd name="connsiteY16" fmla="*/ 25219 h 253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97515" h="253090">
                  <a:moveTo>
                    <a:pt x="80022" y="25219"/>
                  </a:moveTo>
                  <a:lnTo>
                    <a:pt x="35455" y="123673"/>
                  </a:lnTo>
                  <a:cubicBezTo>
                    <a:pt x="33676" y="127722"/>
                    <a:pt x="32412" y="127722"/>
                    <a:pt x="31649" y="127722"/>
                  </a:cubicBezTo>
                  <a:cubicBezTo>
                    <a:pt x="31404" y="127722"/>
                    <a:pt x="30133" y="127722"/>
                    <a:pt x="27352" y="125697"/>
                  </a:cubicBezTo>
                  <a:lnTo>
                    <a:pt x="3289" y="107475"/>
                  </a:lnTo>
                  <a:cubicBezTo>
                    <a:pt x="0" y="104941"/>
                    <a:pt x="0" y="104180"/>
                    <a:pt x="0" y="103425"/>
                  </a:cubicBezTo>
                  <a:cubicBezTo>
                    <a:pt x="0" y="102155"/>
                    <a:pt x="763" y="100638"/>
                    <a:pt x="2535" y="100638"/>
                  </a:cubicBezTo>
                  <a:cubicBezTo>
                    <a:pt x="4052" y="100638"/>
                    <a:pt x="8358" y="104180"/>
                    <a:pt x="11138" y="106205"/>
                  </a:cubicBezTo>
                  <a:cubicBezTo>
                    <a:pt x="12663" y="107475"/>
                    <a:pt x="16460" y="110254"/>
                    <a:pt x="19249" y="112278"/>
                  </a:cubicBezTo>
                  <a:lnTo>
                    <a:pt x="69131" y="2692"/>
                  </a:lnTo>
                  <a:cubicBezTo>
                    <a:pt x="70902" y="-1357"/>
                    <a:pt x="72173" y="-1357"/>
                    <a:pt x="74445" y="-1357"/>
                  </a:cubicBezTo>
                  <a:cubicBezTo>
                    <a:pt x="78250" y="-1357"/>
                    <a:pt x="79005" y="160"/>
                    <a:pt x="80776" y="3708"/>
                  </a:cubicBezTo>
                  <a:lnTo>
                    <a:pt x="195745" y="241611"/>
                  </a:lnTo>
                  <a:cubicBezTo>
                    <a:pt x="197516" y="245151"/>
                    <a:pt x="197516" y="246168"/>
                    <a:pt x="197516" y="246677"/>
                  </a:cubicBezTo>
                  <a:cubicBezTo>
                    <a:pt x="197516" y="249202"/>
                    <a:pt x="195490" y="251734"/>
                    <a:pt x="192456" y="251734"/>
                  </a:cubicBezTo>
                  <a:cubicBezTo>
                    <a:pt x="190430" y="251734"/>
                    <a:pt x="188651" y="250472"/>
                    <a:pt x="186624" y="246423"/>
                  </a:cubicBezTo>
                  <a:lnTo>
                    <a:pt x="80022" y="25219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7" name="任意多边形: 形状 26">
              <a:extLst>
                <a:ext uri="{FF2B5EF4-FFF2-40B4-BE49-F238E27FC236}">
                  <a16:creationId xmlns:a16="http://schemas.microsoft.com/office/drawing/2014/main" id="{9E936785-E6B0-7B5C-9AC5-EB049319448D}"/>
                </a:ext>
              </a:extLst>
            </p:cNvPr>
            <p:cNvSpPr/>
            <p:nvPr>
              <p:custDataLst>
                <p:tags r:id="rId20"/>
              </p:custDataLst>
            </p:nvPr>
          </p:nvSpPr>
          <p:spPr>
            <a:xfrm flipV="1">
              <a:off x="12052250" y="-14815634"/>
              <a:ext cx="269705" cy="25407"/>
            </a:xfrm>
            <a:custGeom>
              <a:avLst/>
              <a:gdLst>
                <a:gd name="connsiteX0" fmla="*/ 0 w 269705"/>
                <a:gd name="connsiteY0" fmla="*/ -1366 h 25407"/>
                <a:gd name="connsiteX1" fmla="*/ 269705 w 269705"/>
                <a:gd name="connsiteY1" fmla="*/ -1366 h 25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69705" h="25407">
                  <a:moveTo>
                    <a:pt x="0" y="-1366"/>
                  </a:moveTo>
                  <a:lnTo>
                    <a:pt x="269705" y="-1366"/>
                  </a:lnTo>
                </a:path>
              </a:pathLst>
            </a:custGeom>
            <a:noFill/>
            <a:ln w="10118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8" name="任意多边形: 形状 27">
              <a:extLst>
                <a:ext uri="{FF2B5EF4-FFF2-40B4-BE49-F238E27FC236}">
                  <a16:creationId xmlns:a16="http://schemas.microsoft.com/office/drawing/2014/main" id="{637B4116-655D-1FAC-44D5-479A1F19F19C}"/>
                </a:ext>
              </a:extLst>
            </p:cNvPr>
            <p:cNvSpPr/>
            <p:nvPr>
              <p:custDataLst>
                <p:tags r:id="rId21"/>
              </p:custDataLst>
            </p:nvPr>
          </p:nvSpPr>
          <p:spPr>
            <a:xfrm flipV="1">
              <a:off x="12062388" y="-14789471"/>
              <a:ext cx="120537" cy="178431"/>
            </a:xfrm>
            <a:custGeom>
              <a:avLst/>
              <a:gdLst>
                <a:gd name="connsiteX0" fmla="*/ 120537 w 120537"/>
                <a:gd name="connsiteY0" fmla="*/ 174289 h 178431"/>
                <a:gd name="connsiteX1" fmla="*/ 117248 w 120537"/>
                <a:gd name="connsiteY1" fmla="*/ 177074 h 178431"/>
                <a:gd name="connsiteX2" fmla="*/ 85082 w 120537"/>
                <a:gd name="connsiteY2" fmla="*/ 174289 h 178431"/>
                <a:gd name="connsiteX3" fmla="*/ 81539 w 120537"/>
                <a:gd name="connsiteY3" fmla="*/ 169485 h 178431"/>
                <a:gd name="connsiteX4" fmla="*/ 87616 w 120537"/>
                <a:gd name="connsiteY4" fmla="*/ 166444 h 178431"/>
                <a:gd name="connsiteX5" fmla="*/ 100280 w 120537"/>
                <a:gd name="connsiteY5" fmla="*/ 162140 h 178431"/>
                <a:gd name="connsiteX6" fmla="*/ 99517 w 120537"/>
                <a:gd name="connsiteY6" fmla="*/ 157082 h 178431"/>
                <a:gd name="connsiteX7" fmla="*/ 84328 w 120537"/>
                <a:gd name="connsiteY7" fmla="*/ 97097 h 178431"/>
                <a:gd name="connsiteX8" fmla="*/ 61027 w 120537"/>
                <a:gd name="connsiteY8" fmla="*/ 113295 h 178431"/>
                <a:gd name="connsiteX9" fmla="*/ 0 w 120537"/>
                <a:gd name="connsiteY9" fmla="*/ 39144 h 178431"/>
                <a:gd name="connsiteX10" fmla="*/ 33684 w 120537"/>
                <a:gd name="connsiteY10" fmla="*/ -1357 h 178431"/>
                <a:gd name="connsiteX11" fmla="*/ 66596 w 120537"/>
                <a:gd name="connsiteY11" fmla="*/ 17627 h 178431"/>
                <a:gd name="connsiteX12" fmla="*/ 89642 w 120537"/>
                <a:gd name="connsiteY12" fmla="*/ -1357 h 178431"/>
                <a:gd name="connsiteX13" fmla="*/ 108382 w 120537"/>
                <a:gd name="connsiteY13" fmla="*/ 12569 h 178431"/>
                <a:gd name="connsiteX14" fmla="*/ 115977 w 120537"/>
                <a:gd name="connsiteY14" fmla="*/ 37620 h 178431"/>
                <a:gd name="connsiteX15" fmla="*/ 112942 w 120537"/>
                <a:gd name="connsiteY15" fmla="*/ 40152 h 178431"/>
                <a:gd name="connsiteX16" fmla="*/ 109391 w 120537"/>
                <a:gd name="connsiteY16" fmla="*/ 35594 h 178431"/>
                <a:gd name="connsiteX17" fmla="*/ 90151 w 120537"/>
                <a:gd name="connsiteY17" fmla="*/ 4216 h 178431"/>
                <a:gd name="connsiteX18" fmla="*/ 82556 w 120537"/>
                <a:gd name="connsiteY18" fmla="*/ 15856 h 178431"/>
                <a:gd name="connsiteX19" fmla="*/ 84073 w 120537"/>
                <a:gd name="connsiteY19" fmla="*/ 28005 h 178431"/>
                <a:gd name="connsiteX20" fmla="*/ 120537 w 120537"/>
                <a:gd name="connsiteY20" fmla="*/ 174289 h 178431"/>
                <a:gd name="connsiteX21" fmla="*/ 67867 w 120537"/>
                <a:gd name="connsiteY21" fmla="*/ 31545 h 178431"/>
                <a:gd name="connsiteX22" fmla="*/ 62799 w 120537"/>
                <a:gd name="connsiteY22" fmla="*/ 22185 h 178431"/>
                <a:gd name="connsiteX23" fmla="*/ 34184 w 120537"/>
                <a:gd name="connsiteY23" fmla="*/ 4216 h 178431"/>
                <a:gd name="connsiteX24" fmla="*/ 17978 w 120537"/>
                <a:gd name="connsiteY24" fmla="*/ 28005 h 178431"/>
                <a:gd name="connsiteX25" fmla="*/ 31904 w 120537"/>
                <a:gd name="connsiteY25" fmla="*/ 83432 h 178431"/>
                <a:gd name="connsiteX26" fmla="*/ 61281 w 120537"/>
                <a:gd name="connsiteY26" fmla="*/ 107728 h 178431"/>
                <a:gd name="connsiteX27" fmla="*/ 81285 w 120537"/>
                <a:gd name="connsiteY27" fmla="*/ 85457 h 178431"/>
                <a:gd name="connsiteX28" fmla="*/ 80530 w 120537"/>
                <a:gd name="connsiteY28" fmla="*/ 81154 h 178431"/>
                <a:gd name="connsiteX29" fmla="*/ 67867 w 120537"/>
                <a:gd name="connsiteY29" fmla="*/ 31545 h 178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20537" h="178431">
                  <a:moveTo>
                    <a:pt x="120537" y="174289"/>
                  </a:moveTo>
                  <a:cubicBezTo>
                    <a:pt x="120537" y="174542"/>
                    <a:pt x="120537" y="177074"/>
                    <a:pt x="117248" y="177074"/>
                  </a:cubicBezTo>
                  <a:cubicBezTo>
                    <a:pt x="113443" y="177074"/>
                    <a:pt x="89388" y="174796"/>
                    <a:pt x="85082" y="174289"/>
                  </a:cubicBezTo>
                  <a:cubicBezTo>
                    <a:pt x="83056" y="174035"/>
                    <a:pt x="81539" y="172772"/>
                    <a:pt x="81539" y="169485"/>
                  </a:cubicBezTo>
                  <a:cubicBezTo>
                    <a:pt x="81539" y="166444"/>
                    <a:pt x="83819" y="166444"/>
                    <a:pt x="87616" y="166444"/>
                  </a:cubicBezTo>
                  <a:cubicBezTo>
                    <a:pt x="99771" y="166444"/>
                    <a:pt x="100280" y="164673"/>
                    <a:pt x="100280" y="162140"/>
                  </a:cubicBezTo>
                  <a:lnTo>
                    <a:pt x="99517" y="157082"/>
                  </a:lnTo>
                  <a:lnTo>
                    <a:pt x="84328" y="97097"/>
                  </a:lnTo>
                  <a:cubicBezTo>
                    <a:pt x="79768" y="106457"/>
                    <a:pt x="72427" y="113295"/>
                    <a:pt x="61027" y="113295"/>
                  </a:cubicBezTo>
                  <a:cubicBezTo>
                    <a:pt x="31404" y="113295"/>
                    <a:pt x="0" y="76088"/>
                    <a:pt x="0" y="39144"/>
                  </a:cubicBezTo>
                  <a:cubicBezTo>
                    <a:pt x="0" y="15348"/>
                    <a:pt x="13926" y="-1357"/>
                    <a:pt x="33684" y="-1357"/>
                  </a:cubicBezTo>
                  <a:cubicBezTo>
                    <a:pt x="38743" y="-1357"/>
                    <a:pt x="51407" y="-341"/>
                    <a:pt x="66596" y="17627"/>
                  </a:cubicBezTo>
                  <a:cubicBezTo>
                    <a:pt x="68622" y="6995"/>
                    <a:pt x="77487" y="-1357"/>
                    <a:pt x="89642" y="-1357"/>
                  </a:cubicBezTo>
                  <a:cubicBezTo>
                    <a:pt x="98508" y="-1357"/>
                    <a:pt x="104331" y="4471"/>
                    <a:pt x="108382" y="12569"/>
                  </a:cubicBezTo>
                  <a:cubicBezTo>
                    <a:pt x="112688" y="21676"/>
                    <a:pt x="115977" y="37119"/>
                    <a:pt x="115977" y="37620"/>
                  </a:cubicBezTo>
                  <a:cubicBezTo>
                    <a:pt x="115977" y="40152"/>
                    <a:pt x="113697" y="40152"/>
                    <a:pt x="112942" y="40152"/>
                  </a:cubicBezTo>
                  <a:cubicBezTo>
                    <a:pt x="110408" y="40152"/>
                    <a:pt x="110154" y="39144"/>
                    <a:pt x="109391" y="35594"/>
                  </a:cubicBezTo>
                  <a:cubicBezTo>
                    <a:pt x="105093" y="19144"/>
                    <a:pt x="100533" y="4216"/>
                    <a:pt x="90151" y="4216"/>
                  </a:cubicBezTo>
                  <a:cubicBezTo>
                    <a:pt x="83311" y="4216"/>
                    <a:pt x="82556" y="10790"/>
                    <a:pt x="82556" y="15856"/>
                  </a:cubicBezTo>
                  <a:cubicBezTo>
                    <a:pt x="82556" y="21931"/>
                    <a:pt x="83056" y="23702"/>
                    <a:pt x="84073" y="28005"/>
                  </a:cubicBezTo>
                  <a:lnTo>
                    <a:pt x="120537" y="174289"/>
                  </a:lnTo>
                  <a:close/>
                  <a:moveTo>
                    <a:pt x="67867" y="31545"/>
                  </a:moveTo>
                  <a:cubicBezTo>
                    <a:pt x="66596" y="26988"/>
                    <a:pt x="66596" y="26488"/>
                    <a:pt x="62799" y="22185"/>
                  </a:cubicBezTo>
                  <a:cubicBezTo>
                    <a:pt x="51661" y="8265"/>
                    <a:pt x="41278" y="4216"/>
                    <a:pt x="34184" y="4216"/>
                  </a:cubicBezTo>
                  <a:cubicBezTo>
                    <a:pt x="21521" y="4216"/>
                    <a:pt x="17978" y="18134"/>
                    <a:pt x="17978" y="28005"/>
                  </a:cubicBezTo>
                  <a:cubicBezTo>
                    <a:pt x="17978" y="40661"/>
                    <a:pt x="26081" y="71792"/>
                    <a:pt x="31904" y="83432"/>
                  </a:cubicBezTo>
                  <a:cubicBezTo>
                    <a:pt x="39760" y="98359"/>
                    <a:pt x="51153" y="107728"/>
                    <a:pt x="61281" y="107728"/>
                  </a:cubicBezTo>
                  <a:cubicBezTo>
                    <a:pt x="77742" y="107728"/>
                    <a:pt x="81285" y="86974"/>
                    <a:pt x="81285" y="85457"/>
                  </a:cubicBezTo>
                  <a:cubicBezTo>
                    <a:pt x="81285" y="83941"/>
                    <a:pt x="80776" y="82416"/>
                    <a:pt x="80530" y="81154"/>
                  </a:cubicBezTo>
                  <a:lnTo>
                    <a:pt x="67867" y="31545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9" name="任意多边形: 形状 28">
              <a:extLst>
                <a:ext uri="{FF2B5EF4-FFF2-40B4-BE49-F238E27FC236}">
                  <a16:creationId xmlns:a16="http://schemas.microsoft.com/office/drawing/2014/main" id="{9CB85E3B-0D49-67FC-9EAC-27D72A1C698C}"/>
                </a:ext>
              </a:extLst>
            </p:cNvPr>
            <p:cNvSpPr/>
            <p:nvPr>
              <p:custDataLst>
                <p:tags r:id="rId22"/>
              </p:custDataLst>
            </p:nvPr>
          </p:nvSpPr>
          <p:spPr>
            <a:xfrm flipV="1">
              <a:off x="12192402" y="-14653994"/>
              <a:ext cx="108342" cy="79922"/>
            </a:xfrm>
            <a:custGeom>
              <a:avLst/>
              <a:gdLst>
                <a:gd name="connsiteX0" fmla="*/ 13299 w 108342"/>
                <a:gd name="connsiteY0" fmla="*/ 11583 h 79922"/>
                <a:gd name="connsiteX1" fmla="*/ 11527 w 108342"/>
                <a:gd name="connsiteY1" fmla="*/ 4318 h 79922"/>
                <a:gd name="connsiteX2" fmla="*/ 17556 w 108342"/>
                <a:gd name="connsiteY2" fmla="*/ -1350 h 79922"/>
                <a:gd name="connsiteX3" fmla="*/ 24468 w 108342"/>
                <a:gd name="connsiteY3" fmla="*/ 2548 h 79922"/>
                <a:gd name="connsiteX4" fmla="*/ 27662 w 108342"/>
                <a:gd name="connsiteY4" fmla="*/ 13537 h 79922"/>
                <a:gd name="connsiteX5" fmla="*/ 31563 w 108342"/>
                <a:gd name="connsiteY5" fmla="*/ 29480 h 79922"/>
                <a:gd name="connsiteX6" fmla="*/ 34573 w 108342"/>
                <a:gd name="connsiteY6" fmla="*/ 41357 h 79922"/>
                <a:gd name="connsiteX7" fmla="*/ 42025 w 108342"/>
                <a:gd name="connsiteY7" fmla="*/ 57308 h 79922"/>
                <a:gd name="connsiteX8" fmla="*/ 68622 w 108342"/>
                <a:gd name="connsiteY8" fmla="*/ 73610 h 79922"/>
                <a:gd name="connsiteX9" fmla="*/ 79084 w 108342"/>
                <a:gd name="connsiteY9" fmla="*/ 61207 h 79922"/>
                <a:gd name="connsiteX10" fmla="*/ 68622 w 108342"/>
                <a:gd name="connsiteY10" fmla="*/ 23462 h 79922"/>
                <a:gd name="connsiteX11" fmla="*/ 65961 w 108342"/>
                <a:gd name="connsiteY11" fmla="*/ 13886 h 79922"/>
                <a:gd name="connsiteX12" fmla="*/ 82802 w 108342"/>
                <a:gd name="connsiteY12" fmla="*/ -1350 h 79922"/>
                <a:gd name="connsiteX13" fmla="*/ 108343 w 108342"/>
                <a:gd name="connsiteY13" fmla="*/ 25765 h 79922"/>
                <a:gd name="connsiteX14" fmla="*/ 105498 w 108342"/>
                <a:gd name="connsiteY14" fmla="*/ 28066 h 79922"/>
                <a:gd name="connsiteX15" fmla="*/ 102131 w 108342"/>
                <a:gd name="connsiteY15" fmla="*/ 25050 h 79922"/>
                <a:gd name="connsiteX16" fmla="*/ 83335 w 108342"/>
                <a:gd name="connsiteY16" fmla="*/ 3612 h 79922"/>
                <a:gd name="connsiteX17" fmla="*/ 78902 w 108342"/>
                <a:gd name="connsiteY17" fmla="*/ 9812 h 79922"/>
                <a:gd name="connsiteX18" fmla="*/ 82985 w 108342"/>
                <a:gd name="connsiteY18" fmla="*/ 24167 h 79922"/>
                <a:gd name="connsiteX19" fmla="*/ 92383 w 108342"/>
                <a:gd name="connsiteY19" fmla="*/ 58372 h 79922"/>
                <a:gd name="connsiteX20" fmla="*/ 69328 w 108342"/>
                <a:gd name="connsiteY20" fmla="*/ 78572 h 79922"/>
                <a:gd name="connsiteX21" fmla="*/ 39363 w 108342"/>
                <a:gd name="connsiteY21" fmla="*/ 62446 h 79922"/>
                <a:gd name="connsiteX22" fmla="*/ 20393 w 108342"/>
                <a:gd name="connsiteY22" fmla="*/ 78572 h 79922"/>
                <a:gd name="connsiteX23" fmla="*/ 6387 w 108342"/>
                <a:gd name="connsiteY23" fmla="*/ 69004 h 79922"/>
                <a:gd name="connsiteX24" fmla="*/ 0 w 108342"/>
                <a:gd name="connsiteY24" fmla="*/ 51457 h 79922"/>
                <a:gd name="connsiteX25" fmla="*/ 3011 w 108342"/>
                <a:gd name="connsiteY25" fmla="*/ 49155 h 79922"/>
                <a:gd name="connsiteX26" fmla="*/ 6919 w 108342"/>
                <a:gd name="connsiteY26" fmla="*/ 54474 h 79922"/>
                <a:gd name="connsiteX27" fmla="*/ 19860 w 108342"/>
                <a:gd name="connsiteY27" fmla="*/ 73610 h 79922"/>
                <a:gd name="connsiteX28" fmla="*/ 25708 w 108342"/>
                <a:gd name="connsiteY28" fmla="*/ 64923 h 79922"/>
                <a:gd name="connsiteX29" fmla="*/ 22871 w 108342"/>
                <a:gd name="connsiteY29" fmla="*/ 50218 h 79922"/>
                <a:gd name="connsiteX30" fmla="*/ 18971 w 108342"/>
                <a:gd name="connsiteY30" fmla="*/ 34267 h 79922"/>
                <a:gd name="connsiteX31" fmla="*/ 13299 w 108342"/>
                <a:gd name="connsiteY31" fmla="*/ 11583 h 79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08342" h="79922">
                  <a:moveTo>
                    <a:pt x="13299" y="11583"/>
                  </a:moveTo>
                  <a:cubicBezTo>
                    <a:pt x="12591" y="9280"/>
                    <a:pt x="11527" y="4850"/>
                    <a:pt x="11527" y="4318"/>
                  </a:cubicBezTo>
                  <a:cubicBezTo>
                    <a:pt x="11527" y="419"/>
                    <a:pt x="14721" y="-1350"/>
                    <a:pt x="17556" y="-1350"/>
                  </a:cubicBezTo>
                  <a:cubicBezTo>
                    <a:pt x="20742" y="-1350"/>
                    <a:pt x="23587" y="953"/>
                    <a:pt x="24468" y="2548"/>
                  </a:cubicBezTo>
                  <a:cubicBezTo>
                    <a:pt x="25358" y="4144"/>
                    <a:pt x="26772" y="9812"/>
                    <a:pt x="27662" y="13537"/>
                  </a:cubicBezTo>
                  <a:cubicBezTo>
                    <a:pt x="28551" y="16904"/>
                    <a:pt x="30497" y="25050"/>
                    <a:pt x="31563" y="29480"/>
                  </a:cubicBezTo>
                  <a:cubicBezTo>
                    <a:pt x="32627" y="33387"/>
                    <a:pt x="33691" y="37285"/>
                    <a:pt x="34573" y="41357"/>
                  </a:cubicBezTo>
                  <a:cubicBezTo>
                    <a:pt x="36527" y="48623"/>
                    <a:pt x="36885" y="50043"/>
                    <a:pt x="42025" y="57308"/>
                  </a:cubicBezTo>
                  <a:cubicBezTo>
                    <a:pt x="46989" y="64399"/>
                    <a:pt x="55323" y="73610"/>
                    <a:pt x="68622" y="73610"/>
                  </a:cubicBezTo>
                  <a:cubicBezTo>
                    <a:pt x="78902" y="73610"/>
                    <a:pt x="79084" y="64574"/>
                    <a:pt x="79084" y="61207"/>
                  </a:cubicBezTo>
                  <a:cubicBezTo>
                    <a:pt x="79084" y="50577"/>
                    <a:pt x="71458" y="30901"/>
                    <a:pt x="68622" y="23462"/>
                  </a:cubicBezTo>
                  <a:cubicBezTo>
                    <a:pt x="66667" y="18499"/>
                    <a:pt x="65961" y="16904"/>
                    <a:pt x="65961" y="13886"/>
                  </a:cubicBezTo>
                  <a:cubicBezTo>
                    <a:pt x="65961" y="4493"/>
                    <a:pt x="73761" y="-1350"/>
                    <a:pt x="82802" y="-1350"/>
                  </a:cubicBezTo>
                  <a:cubicBezTo>
                    <a:pt x="100533" y="-1350"/>
                    <a:pt x="108343" y="23104"/>
                    <a:pt x="108343" y="25765"/>
                  </a:cubicBezTo>
                  <a:cubicBezTo>
                    <a:pt x="108343" y="28066"/>
                    <a:pt x="106031" y="28066"/>
                    <a:pt x="105498" y="28066"/>
                  </a:cubicBezTo>
                  <a:cubicBezTo>
                    <a:pt x="103020" y="28066"/>
                    <a:pt x="102845" y="27002"/>
                    <a:pt x="102131" y="25050"/>
                  </a:cubicBezTo>
                  <a:cubicBezTo>
                    <a:pt x="98055" y="10877"/>
                    <a:pt x="90429" y="3612"/>
                    <a:pt x="83335" y="3612"/>
                  </a:cubicBezTo>
                  <a:cubicBezTo>
                    <a:pt x="79616" y="3612"/>
                    <a:pt x="78902" y="6089"/>
                    <a:pt x="78902" y="9812"/>
                  </a:cubicBezTo>
                  <a:cubicBezTo>
                    <a:pt x="78902" y="13886"/>
                    <a:pt x="79792" y="16189"/>
                    <a:pt x="82985" y="24167"/>
                  </a:cubicBezTo>
                  <a:cubicBezTo>
                    <a:pt x="85114" y="29662"/>
                    <a:pt x="92383" y="48447"/>
                    <a:pt x="92383" y="58372"/>
                  </a:cubicBezTo>
                  <a:cubicBezTo>
                    <a:pt x="92383" y="75562"/>
                    <a:pt x="78726" y="78572"/>
                    <a:pt x="69328" y="78572"/>
                  </a:cubicBezTo>
                  <a:cubicBezTo>
                    <a:pt x="54616" y="78572"/>
                    <a:pt x="44686" y="69536"/>
                    <a:pt x="39363" y="62446"/>
                  </a:cubicBezTo>
                  <a:cubicBezTo>
                    <a:pt x="38124" y="74674"/>
                    <a:pt x="27662" y="78572"/>
                    <a:pt x="20393" y="78572"/>
                  </a:cubicBezTo>
                  <a:cubicBezTo>
                    <a:pt x="12767" y="78572"/>
                    <a:pt x="8691" y="73078"/>
                    <a:pt x="6387" y="69004"/>
                  </a:cubicBezTo>
                  <a:cubicBezTo>
                    <a:pt x="2486" y="62446"/>
                    <a:pt x="0" y="52346"/>
                    <a:pt x="0" y="51457"/>
                  </a:cubicBezTo>
                  <a:cubicBezTo>
                    <a:pt x="0" y="49155"/>
                    <a:pt x="2486" y="49155"/>
                    <a:pt x="3011" y="49155"/>
                  </a:cubicBezTo>
                  <a:cubicBezTo>
                    <a:pt x="5497" y="49155"/>
                    <a:pt x="5672" y="49687"/>
                    <a:pt x="6919" y="54474"/>
                  </a:cubicBezTo>
                  <a:cubicBezTo>
                    <a:pt x="9573" y="64923"/>
                    <a:pt x="12941" y="73610"/>
                    <a:pt x="19860" y="73610"/>
                  </a:cubicBezTo>
                  <a:cubicBezTo>
                    <a:pt x="24468" y="73610"/>
                    <a:pt x="25708" y="69711"/>
                    <a:pt x="25708" y="64923"/>
                  </a:cubicBezTo>
                  <a:cubicBezTo>
                    <a:pt x="25708" y="61558"/>
                    <a:pt x="24119" y="55006"/>
                    <a:pt x="22871" y="50218"/>
                  </a:cubicBezTo>
                  <a:cubicBezTo>
                    <a:pt x="21632" y="45431"/>
                    <a:pt x="19860" y="38166"/>
                    <a:pt x="18971" y="34267"/>
                  </a:cubicBezTo>
                  <a:lnTo>
                    <a:pt x="13299" y="11583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0" name="任意多边形: 形状 29">
              <a:extLst>
                <a:ext uri="{FF2B5EF4-FFF2-40B4-BE49-F238E27FC236}">
                  <a16:creationId xmlns:a16="http://schemas.microsoft.com/office/drawing/2014/main" id="{4B6ABD4F-ADB7-DCF6-5343-B283513FBF0E}"/>
                </a:ext>
              </a:extLst>
            </p:cNvPr>
            <p:cNvSpPr/>
            <p:nvPr>
              <p:custDataLst>
                <p:tags r:id="rId23"/>
              </p:custDataLst>
            </p:nvPr>
          </p:nvSpPr>
          <p:spPr>
            <a:xfrm flipV="1">
              <a:off x="12413214" y="-14992777"/>
              <a:ext cx="58747" cy="253090"/>
            </a:xfrm>
            <a:custGeom>
              <a:avLst/>
              <a:gdLst>
                <a:gd name="connsiteX0" fmla="*/ 58747 w 58747"/>
                <a:gd name="connsiteY0" fmla="*/ 125176 h 253090"/>
                <a:gd name="connsiteX1" fmla="*/ 42033 w 58747"/>
                <a:gd name="connsiteY1" fmla="*/ 204137 h 253090"/>
                <a:gd name="connsiteX2" fmla="*/ 2534 w 58747"/>
                <a:gd name="connsiteY2" fmla="*/ 251721 h 253090"/>
                <a:gd name="connsiteX3" fmla="*/ 0 w 58747"/>
                <a:gd name="connsiteY3" fmla="*/ 249188 h 253090"/>
                <a:gd name="connsiteX4" fmla="*/ 4814 w 58747"/>
                <a:gd name="connsiteY4" fmla="*/ 243368 h 253090"/>
                <a:gd name="connsiteX5" fmla="*/ 44058 w 58747"/>
                <a:gd name="connsiteY5" fmla="*/ 125176 h 253090"/>
                <a:gd name="connsiteX6" fmla="*/ 3289 w 58747"/>
                <a:gd name="connsiteY6" fmla="*/ 5467 h 253090"/>
                <a:gd name="connsiteX7" fmla="*/ 0 w 58747"/>
                <a:gd name="connsiteY7" fmla="*/ 1164 h 253090"/>
                <a:gd name="connsiteX8" fmla="*/ 2534 w 58747"/>
                <a:gd name="connsiteY8" fmla="*/ -1370 h 253090"/>
                <a:gd name="connsiteX9" fmla="*/ 42795 w 58747"/>
                <a:gd name="connsiteY9" fmla="*/ 47984 h 253090"/>
                <a:gd name="connsiteX10" fmla="*/ 58747 w 58747"/>
                <a:gd name="connsiteY10" fmla="*/ 125176 h 253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8747" h="253090">
                  <a:moveTo>
                    <a:pt x="58747" y="125176"/>
                  </a:moveTo>
                  <a:cubicBezTo>
                    <a:pt x="58747" y="144914"/>
                    <a:pt x="55967" y="175538"/>
                    <a:pt x="42033" y="204137"/>
                  </a:cubicBezTo>
                  <a:cubicBezTo>
                    <a:pt x="26843" y="235270"/>
                    <a:pt x="5061" y="251721"/>
                    <a:pt x="2534" y="251721"/>
                  </a:cubicBezTo>
                  <a:cubicBezTo>
                    <a:pt x="1009" y="251721"/>
                    <a:pt x="0" y="250705"/>
                    <a:pt x="0" y="249188"/>
                  </a:cubicBezTo>
                  <a:cubicBezTo>
                    <a:pt x="0" y="248434"/>
                    <a:pt x="0" y="247926"/>
                    <a:pt x="4814" y="243368"/>
                  </a:cubicBezTo>
                  <a:cubicBezTo>
                    <a:pt x="29624" y="218310"/>
                    <a:pt x="44058" y="178071"/>
                    <a:pt x="44058" y="125176"/>
                  </a:cubicBezTo>
                  <a:cubicBezTo>
                    <a:pt x="44058" y="81896"/>
                    <a:pt x="34692" y="37354"/>
                    <a:pt x="3289" y="5467"/>
                  </a:cubicBezTo>
                  <a:cubicBezTo>
                    <a:pt x="0" y="2426"/>
                    <a:pt x="0" y="1917"/>
                    <a:pt x="0" y="1164"/>
                  </a:cubicBezTo>
                  <a:cubicBezTo>
                    <a:pt x="0" y="-353"/>
                    <a:pt x="1009" y="-1370"/>
                    <a:pt x="2534" y="-1370"/>
                  </a:cubicBezTo>
                  <a:cubicBezTo>
                    <a:pt x="5061" y="-1370"/>
                    <a:pt x="27853" y="15843"/>
                    <a:pt x="42795" y="47984"/>
                  </a:cubicBezTo>
                  <a:cubicBezTo>
                    <a:pt x="55712" y="75822"/>
                    <a:pt x="58747" y="103912"/>
                    <a:pt x="58747" y="125176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sp>
        <p:nvSpPr>
          <p:cNvPr id="32" name="文本框 31">
            <a:extLst>
              <a:ext uri="{FF2B5EF4-FFF2-40B4-BE49-F238E27FC236}">
                <a16:creationId xmlns:a16="http://schemas.microsoft.com/office/drawing/2014/main" id="{CB98781F-BF03-BAA6-D728-EB77C954A493}"/>
              </a:ext>
            </a:extLst>
          </p:cNvPr>
          <p:cNvSpPr txBox="1"/>
          <p:nvPr/>
        </p:nvSpPr>
        <p:spPr>
          <a:xfrm>
            <a:off x="415449" y="2817024"/>
            <a:ext cx="3823646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altLang="zh-CN" sz="2400" dirty="0">
                <a:latin typeface="Palatino"/>
              </a:rPr>
              <a:t>Masked attention</a:t>
            </a:r>
            <a:endParaRPr lang="zh-CN" altLang="en-US" sz="2400" dirty="0">
              <a:latin typeface="Palatino"/>
            </a:endParaRPr>
          </a:p>
        </p:txBody>
      </p:sp>
      <p:pic>
        <p:nvPicPr>
          <p:cNvPr id="1614" name="图片 1613" descr="\documentclass{article}&#10;\usepackage{amsmath}&#10;\pagestyle{empty}&#10;\begin{document}&#10;&#10;\[&#10;\mathbf{M}_{ij} =&#10;\begin{cases}&#10;0,        &amp; \text{if } i \geq j \\&#10;-\infty,  &amp; \text{if } i &lt; j&#10;\end{cases}&#10;\]&#10;&#10;\end{document}" title="IguanaTex Picture Display">
            <a:extLst>
              <a:ext uri="{FF2B5EF4-FFF2-40B4-BE49-F238E27FC236}">
                <a16:creationId xmlns:a16="http://schemas.microsoft.com/office/drawing/2014/main" id="{36F8D05B-C1CE-EE41-AAF3-BF7285993613}"/>
              </a:ext>
            </a:extLst>
          </p:cNvPr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2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81991" y="4447925"/>
            <a:ext cx="2524096" cy="763631"/>
          </a:xfrm>
          <a:prstGeom prst="rect">
            <a:avLst/>
          </a:prstGeom>
        </p:spPr>
      </p:pic>
      <p:grpSp>
        <p:nvGrpSpPr>
          <p:cNvPr id="1224" name="图形 1222">
            <a:extLst>
              <a:ext uri="{FF2B5EF4-FFF2-40B4-BE49-F238E27FC236}">
                <a16:creationId xmlns:a16="http://schemas.microsoft.com/office/drawing/2014/main" id="{365B51D6-4A0D-B7D2-4A3E-FB9933A1C715}"/>
              </a:ext>
            </a:extLst>
          </p:cNvPr>
          <p:cNvGrpSpPr/>
          <p:nvPr/>
        </p:nvGrpSpPr>
        <p:grpSpPr>
          <a:xfrm>
            <a:off x="5093518" y="-13825208"/>
            <a:ext cx="499389" cy="414818"/>
            <a:chOff x="5093518" y="-13825208"/>
            <a:chExt cx="499389" cy="414818"/>
          </a:xfrm>
        </p:grpSpPr>
        <p:sp>
          <p:nvSpPr>
            <p:cNvPr id="1225" name="任意多边形: 形状 1224">
              <a:extLst>
                <a:ext uri="{FF2B5EF4-FFF2-40B4-BE49-F238E27FC236}">
                  <a16:creationId xmlns:a16="http://schemas.microsoft.com/office/drawing/2014/main" id="{6AE83F5A-CFC5-F063-6BA5-8F3E4181D756}"/>
                </a:ext>
              </a:extLst>
            </p:cNvPr>
            <p:cNvSpPr/>
            <p:nvPr/>
          </p:nvSpPr>
          <p:spPr>
            <a:xfrm flipV="1">
              <a:off x="5106859" y="-13784656"/>
              <a:ext cx="325695" cy="158074"/>
            </a:xfrm>
            <a:custGeom>
              <a:avLst/>
              <a:gdLst>
                <a:gd name="connsiteX0" fmla="*/ 105324 w 325695"/>
                <a:gd name="connsiteY0" fmla="*/ 36321 h 158074"/>
                <a:gd name="connsiteX1" fmla="*/ 144862 w 325695"/>
                <a:gd name="connsiteY1" fmla="*/ 93029 h 158074"/>
                <a:gd name="connsiteX2" fmla="*/ 72522 w 325695"/>
                <a:gd name="connsiteY2" fmla="*/ 156650 h 158074"/>
                <a:gd name="connsiteX3" fmla="*/ 0 w 325695"/>
                <a:gd name="connsiteY3" fmla="*/ 93029 h 158074"/>
                <a:gd name="connsiteX4" fmla="*/ 72347 w 325695"/>
                <a:gd name="connsiteY4" fmla="*/ 30826 h 158074"/>
                <a:gd name="connsiteX5" fmla="*/ 90786 w 325695"/>
                <a:gd name="connsiteY5" fmla="*/ 32424 h 158074"/>
                <a:gd name="connsiteX6" fmla="*/ 118980 w 325695"/>
                <a:gd name="connsiteY6" fmla="*/ -1425 h 158074"/>
                <a:gd name="connsiteX7" fmla="*/ 146109 w 325695"/>
                <a:gd name="connsiteY7" fmla="*/ 31716 h 158074"/>
                <a:gd name="connsiteX8" fmla="*/ 142208 w 325695"/>
                <a:gd name="connsiteY8" fmla="*/ 36852 h 158074"/>
                <a:gd name="connsiteX9" fmla="*/ 138308 w 325695"/>
                <a:gd name="connsiteY9" fmla="*/ 32597 h 158074"/>
                <a:gd name="connsiteX10" fmla="*/ 122697 w 325695"/>
                <a:gd name="connsiteY10" fmla="*/ 27461 h 158074"/>
                <a:gd name="connsiteX11" fmla="*/ 105324 w 325695"/>
                <a:gd name="connsiteY11" fmla="*/ 36321 h 158074"/>
                <a:gd name="connsiteX12" fmla="*/ 52837 w 325695"/>
                <a:gd name="connsiteY12" fmla="*/ 43586 h 158074"/>
                <a:gd name="connsiteX13" fmla="*/ 27662 w 325695"/>
                <a:gd name="connsiteY13" fmla="*/ 93029 h 158074"/>
                <a:gd name="connsiteX14" fmla="*/ 36527 w 325695"/>
                <a:gd name="connsiteY14" fmla="*/ 130425 h 158074"/>
                <a:gd name="connsiteX15" fmla="*/ 72347 w 325695"/>
                <a:gd name="connsiteY15" fmla="*/ 147614 h 158074"/>
                <a:gd name="connsiteX16" fmla="*/ 108517 w 325695"/>
                <a:gd name="connsiteY16" fmla="*/ 130250 h 158074"/>
                <a:gd name="connsiteX17" fmla="*/ 117208 w 325695"/>
                <a:gd name="connsiteY17" fmla="*/ 93029 h 158074"/>
                <a:gd name="connsiteX18" fmla="*/ 97165 w 325695"/>
                <a:gd name="connsiteY18" fmla="*/ 46245 h 158074"/>
                <a:gd name="connsiteX19" fmla="*/ 72347 w 325695"/>
                <a:gd name="connsiteY19" fmla="*/ 61308 h 158074"/>
                <a:gd name="connsiteX20" fmla="*/ 52662 w 325695"/>
                <a:gd name="connsiteY20" fmla="*/ 46245 h 158074"/>
                <a:gd name="connsiteX21" fmla="*/ 52837 w 325695"/>
                <a:gd name="connsiteY21" fmla="*/ 43586 h 158074"/>
                <a:gd name="connsiteX22" fmla="*/ 87060 w 325695"/>
                <a:gd name="connsiteY22" fmla="*/ 41815 h 158074"/>
                <a:gd name="connsiteX23" fmla="*/ 72522 w 325695"/>
                <a:gd name="connsiteY23" fmla="*/ 39863 h 158074"/>
                <a:gd name="connsiteX24" fmla="*/ 60821 w 325695"/>
                <a:gd name="connsiteY24" fmla="*/ 46245 h 158074"/>
                <a:gd name="connsiteX25" fmla="*/ 72347 w 325695"/>
                <a:gd name="connsiteY25" fmla="*/ 53154 h 158074"/>
                <a:gd name="connsiteX26" fmla="*/ 87060 w 325695"/>
                <a:gd name="connsiteY26" fmla="*/ 41815 h 158074"/>
                <a:gd name="connsiteX27" fmla="*/ 254770 w 325695"/>
                <a:gd name="connsiteY27" fmla="*/ 106501 h 158074"/>
                <a:gd name="connsiteX28" fmla="*/ 302641 w 325695"/>
                <a:gd name="connsiteY28" fmla="*/ 142119 h 158074"/>
                <a:gd name="connsiteX29" fmla="*/ 317894 w 325695"/>
                <a:gd name="connsiteY29" fmla="*/ 144605 h 158074"/>
                <a:gd name="connsiteX30" fmla="*/ 322683 w 325695"/>
                <a:gd name="connsiteY30" fmla="*/ 144605 h 158074"/>
                <a:gd name="connsiteX31" fmla="*/ 322683 w 325695"/>
                <a:gd name="connsiteY31" fmla="*/ 154530 h 158074"/>
                <a:gd name="connsiteX32" fmla="*/ 303707 w 325695"/>
                <a:gd name="connsiteY32" fmla="*/ 153815 h 158074"/>
                <a:gd name="connsiteX33" fmla="*/ 275163 w 325695"/>
                <a:gd name="connsiteY33" fmla="*/ 154530 h 158074"/>
                <a:gd name="connsiteX34" fmla="*/ 275163 w 325695"/>
                <a:gd name="connsiteY34" fmla="*/ 144605 h 158074"/>
                <a:gd name="connsiteX35" fmla="*/ 285441 w 325695"/>
                <a:gd name="connsiteY35" fmla="*/ 143541 h 158074"/>
                <a:gd name="connsiteX36" fmla="*/ 214167 w 325695"/>
                <a:gd name="connsiteY36" fmla="*/ 90375 h 158074"/>
                <a:gd name="connsiteX37" fmla="*/ 214167 w 325695"/>
                <a:gd name="connsiteY37" fmla="*/ 144605 h 158074"/>
                <a:gd name="connsiteX38" fmla="*/ 233138 w 325695"/>
                <a:gd name="connsiteY38" fmla="*/ 144605 h 158074"/>
                <a:gd name="connsiteX39" fmla="*/ 233138 w 325695"/>
                <a:gd name="connsiteY39" fmla="*/ 154530 h 158074"/>
                <a:gd name="connsiteX40" fmla="*/ 200868 w 325695"/>
                <a:gd name="connsiteY40" fmla="*/ 153815 h 158074"/>
                <a:gd name="connsiteX41" fmla="*/ 168416 w 325695"/>
                <a:gd name="connsiteY41" fmla="*/ 154530 h 158074"/>
                <a:gd name="connsiteX42" fmla="*/ 168416 w 325695"/>
                <a:gd name="connsiteY42" fmla="*/ 144605 h 158074"/>
                <a:gd name="connsiteX43" fmla="*/ 187387 w 325695"/>
                <a:gd name="connsiteY43" fmla="*/ 144605 h 158074"/>
                <a:gd name="connsiteX44" fmla="*/ 187387 w 325695"/>
                <a:gd name="connsiteY44" fmla="*/ 42880 h 158074"/>
                <a:gd name="connsiteX45" fmla="*/ 168416 w 325695"/>
                <a:gd name="connsiteY45" fmla="*/ 42880 h 158074"/>
                <a:gd name="connsiteX46" fmla="*/ 168416 w 325695"/>
                <a:gd name="connsiteY46" fmla="*/ 32955 h 158074"/>
                <a:gd name="connsiteX47" fmla="*/ 200686 w 325695"/>
                <a:gd name="connsiteY47" fmla="*/ 33661 h 158074"/>
                <a:gd name="connsiteX48" fmla="*/ 233138 w 325695"/>
                <a:gd name="connsiteY48" fmla="*/ 32955 h 158074"/>
                <a:gd name="connsiteX49" fmla="*/ 233138 w 325695"/>
                <a:gd name="connsiteY49" fmla="*/ 42880 h 158074"/>
                <a:gd name="connsiteX50" fmla="*/ 214167 w 325695"/>
                <a:gd name="connsiteY50" fmla="*/ 42880 h 158074"/>
                <a:gd name="connsiteX51" fmla="*/ 214167 w 325695"/>
                <a:gd name="connsiteY51" fmla="*/ 76552 h 158074"/>
                <a:gd name="connsiteX52" fmla="*/ 235974 w 325695"/>
                <a:gd name="connsiteY52" fmla="*/ 92678 h 158074"/>
                <a:gd name="connsiteX53" fmla="*/ 278532 w 325695"/>
                <a:gd name="connsiteY53" fmla="*/ 43944 h 158074"/>
                <a:gd name="connsiteX54" fmla="*/ 267179 w 325695"/>
                <a:gd name="connsiteY54" fmla="*/ 42880 h 158074"/>
                <a:gd name="connsiteX55" fmla="*/ 267179 w 325695"/>
                <a:gd name="connsiteY55" fmla="*/ 32955 h 158074"/>
                <a:gd name="connsiteX56" fmla="*/ 299631 w 325695"/>
                <a:gd name="connsiteY56" fmla="*/ 33661 h 158074"/>
                <a:gd name="connsiteX57" fmla="*/ 325696 w 325695"/>
                <a:gd name="connsiteY57" fmla="*/ 32955 h 158074"/>
                <a:gd name="connsiteX58" fmla="*/ 325696 w 325695"/>
                <a:gd name="connsiteY58" fmla="*/ 42880 h 158074"/>
                <a:gd name="connsiteX59" fmla="*/ 318784 w 325695"/>
                <a:gd name="connsiteY59" fmla="*/ 42880 h 158074"/>
                <a:gd name="connsiteX60" fmla="*/ 308138 w 325695"/>
                <a:gd name="connsiteY60" fmla="*/ 45357 h 158074"/>
                <a:gd name="connsiteX61" fmla="*/ 254770 w 325695"/>
                <a:gd name="connsiteY61" fmla="*/ 106501 h 158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325695" h="158074">
                  <a:moveTo>
                    <a:pt x="105324" y="36321"/>
                  </a:moveTo>
                  <a:cubicBezTo>
                    <a:pt x="137776" y="48548"/>
                    <a:pt x="144862" y="75488"/>
                    <a:pt x="144862" y="93029"/>
                  </a:cubicBezTo>
                  <a:cubicBezTo>
                    <a:pt x="144862" y="127764"/>
                    <a:pt x="120219" y="156650"/>
                    <a:pt x="72522" y="156650"/>
                  </a:cubicBezTo>
                  <a:cubicBezTo>
                    <a:pt x="23761" y="156650"/>
                    <a:pt x="0" y="127058"/>
                    <a:pt x="0" y="93029"/>
                  </a:cubicBezTo>
                  <a:cubicBezTo>
                    <a:pt x="0" y="58648"/>
                    <a:pt x="24826" y="30826"/>
                    <a:pt x="72347" y="30826"/>
                  </a:cubicBezTo>
                  <a:cubicBezTo>
                    <a:pt x="76598" y="30826"/>
                    <a:pt x="83517" y="31002"/>
                    <a:pt x="90786" y="32424"/>
                  </a:cubicBezTo>
                  <a:cubicBezTo>
                    <a:pt x="95926" y="15233"/>
                    <a:pt x="101248" y="-1425"/>
                    <a:pt x="118980" y="-1425"/>
                  </a:cubicBezTo>
                  <a:cubicBezTo>
                    <a:pt x="137061" y="-1425"/>
                    <a:pt x="146109" y="17893"/>
                    <a:pt x="146109" y="31716"/>
                  </a:cubicBezTo>
                  <a:cubicBezTo>
                    <a:pt x="146109" y="32955"/>
                    <a:pt x="146109" y="36852"/>
                    <a:pt x="142208" y="36852"/>
                  </a:cubicBezTo>
                  <a:cubicBezTo>
                    <a:pt x="138840" y="36852"/>
                    <a:pt x="138483" y="33844"/>
                    <a:pt x="138308" y="32597"/>
                  </a:cubicBezTo>
                  <a:cubicBezTo>
                    <a:pt x="137776" y="29414"/>
                    <a:pt x="134225" y="27461"/>
                    <a:pt x="122697" y="27461"/>
                  </a:cubicBezTo>
                  <a:cubicBezTo>
                    <a:pt x="117915" y="27461"/>
                    <a:pt x="112243" y="27461"/>
                    <a:pt x="105324" y="36321"/>
                  </a:cubicBezTo>
                  <a:close/>
                  <a:moveTo>
                    <a:pt x="52837" y="43586"/>
                  </a:moveTo>
                  <a:cubicBezTo>
                    <a:pt x="28901" y="53686"/>
                    <a:pt x="27662" y="79562"/>
                    <a:pt x="27662" y="93029"/>
                  </a:cubicBezTo>
                  <a:cubicBezTo>
                    <a:pt x="27662" y="100475"/>
                    <a:pt x="28019" y="118373"/>
                    <a:pt x="36527" y="130425"/>
                  </a:cubicBezTo>
                  <a:cubicBezTo>
                    <a:pt x="46807" y="144780"/>
                    <a:pt x="61885" y="147614"/>
                    <a:pt x="72347" y="147614"/>
                  </a:cubicBezTo>
                  <a:cubicBezTo>
                    <a:pt x="84582" y="147614"/>
                    <a:pt x="99294" y="143541"/>
                    <a:pt x="108517" y="130250"/>
                  </a:cubicBezTo>
                  <a:cubicBezTo>
                    <a:pt x="116318" y="118554"/>
                    <a:pt x="117208" y="103135"/>
                    <a:pt x="117208" y="93029"/>
                  </a:cubicBezTo>
                  <a:cubicBezTo>
                    <a:pt x="117208" y="79030"/>
                    <a:pt x="115611" y="57236"/>
                    <a:pt x="97165" y="46245"/>
                  </a:cubicBezTo>
                  <a:cubicBezTo>
                    <a:pt x="90611" y="53686"/>
                    <a:pt x="83866" y="61308"/>
                    <a:pt x="72347" y="61308"/>
                  </a:cubicBezTo>
                  <a:cubicBezTo>
                    <a:pt x="62060" y="61308"/>
                    <a:pt x="52662" y="55638"/>
                    <a:pt x="52662" y="46245"/>
                  </a:cubicBezTo>
                  <a:cubicBezTo>
                    <a:pt x="52662" y="44650"/>
                    <a:pt x="52662" y="44293"/>
                    <a:pt x="52837" y="43586"/>
                  </a:cubicBezTo>
                  <a:close/>
                  <a:moveTo>
                    <a:pt x="87060" y="41815"/>
                  </a:moveTo>
                  <a:cubicBezTo>
                    <a:pt x="85996" y="41458"/>
                    <a:pt x="79791" y="39863"/>
                    <a:pt x="72522" y="39863"/>
                  </a:cubicBezTo>
                  <a:cubicBezTo>
                    <a:pt x="70393" y="39863"/>
                    <a:pt x="60821" y="39863"/>
                    <a:pt x="60821" y="46245"/>
                  </a:cubicBezTo>
                  <a:cubicBezTo>
                    <a:pt x="60821" y="51208"/>
                    <a:pt x="67732" y="53154"/>
                    <a:pt x="72347" y="53154"/>
                  </a:cubicBezTo>
                  <a:cubicBezTo>
                    <a:pt x="78727" y="53154"/>
                    <a:pt x="83334" y="50144"/>
                    <a:pt x="87060" y="41815"/>
                  </a:cubicBezTo>
                  <a:close/>
                  <a:moveTo>
                    <a:pt x="254770" y="106501"/>
                  </a:moveTo>
                  <a:lnTo>
                    <a:pt x="302641" y="142119"/>
                  </a:lnTo>
                  <a:cubicBezTo>
                    <a:pt x="304769" y="143716"/>
                    <a:pt x="306017" y="144605"/>
                    <a:pt x="317894" y="144605"/>
                  </a:cubicBezTo>
                  <a:lnTo>
                    <a:pt x="322683" y="144605"/>
                  </a:lnTo>
                  <a:lnTo>
                    <a:pt x="322683" y="154530"/>
                  </a:lnTo>
                  <a:cubicBezTo>
                    <a:pt x="322500" y="154530"/>
                    <a:pt x="311689" y="153815"/>
                    <a:pt x="303707" y="153815"/>
                  </a:cubicBezTo>
                  <a:cubicBezTo>
                    <a:pt x="293601" y="153815"/>
                    <a:pt x="276226" y="154530"/>
                    <a:pt x="275163" y="154530"/>
                  </a:cubicBezTo>
                  <a:lnTo>
                    <a:pt x="275163" y="144605"/>
                  </a:lnTo>
                  <a:cubicBezTo>
                    <a:pt x="278356" y="144605"/>
                    <a:pt x="281191" y="144605"/>
                    <a:pt x="285441" y="143541"/>
                  </a:cubicBezTo>
                  <a:lnTo>
                    <a:pt x="214167" y="90375"/>
                  </a:lnTo>
                  <a:lnTo>
                    <a:pt x="214167" y="144605"/>
                  </a:lnTo>
                  <a:lnTo>
                    <a:pt x="233138" y="144605"/>
                  </a:lnTo>
                  <a:lnTo>
                    <a:pt x="233138" y="154530"/>
                  </a:lnTo>
                  <a:cubicBezTo>
                    <a:pt x="229062" y="154173"/>
                    <a:pt x="203704" y="153815"/>
                    <a:pt x="200868" y="153815"/>
                  </a:cubicBezTo>
                  <a:cubicBezTo>
                    <a:pt x="196968" y="153815"/>
                    <a:pt x="172317" y="154173"/>
                    <a:pt x="168416" y="154530"/>
                  </a:cubicBezTo>
                  <a:lnTo>
                    <a:pt x="168416" y="144605"/>
                  </a:lnTo>
                  <a:lnTo>
                    <a:pt x="187387" y="144605"/>
                  </a:lnTo>
                  <a:lnTo>
                    <a:pt x="187387" y="42880"/>
                  </a:lnTo>
                  <a:lnTo>
                    <a:pt x="168416" y="42880"/>
                  </a:lnTo>
                  <a:lnTo>
                    <a:pt x="168416" y="32955"/>
                  </a:lnTo>
                  <a:cubicBezTo>
                    <a:pt x="172500" y="33312"/>
                    <a:pt x="197849" y="33661"/>
                    <a:pt x="200686" y="33661"/>
                  </a:cubicBezTo>
                  <a:cubicBezTo>
                    <a:pt x="204594" y="33661"/>
                    <a:pt x="229237" y="33312"/>
                    <a:pt x="233138" y="32955"/>
                  </a:cubicBezTo>
                  <a:lnTo>
                    <a:pt x="233138" y="42880"/>
                  </a:lnTo>
                  <a:lnTo>
                    <a:pt x="214167" y="42880"/>
                  </a:lnTo>
                  <a:lnTo>
                    <a:pt x="214167" y="76552"/>
                  </a:lnTo>
                  <a:lnTo>
                    <a:pt x="235974" y="92678"/>
                  </a:lnTo>
                  <a:lnTo>
                    <a:pt x="278532" y="43944"/>
                  </a:lnTo>
                  <a:cubicBezTo>
                    <a:pt x="274630" y="42880"/>
                    <a:pt x="274274" y="42880"/>
                    <a:pt x="267179" y="42880"/>
                  </a:cubicBezTo>
                  <a:lnTo>
                    <a:pt x="267179" y="32955"/>
                  </a:lnTo>
                  <a:cubicBezTo>
                    <a:pt x="276401" y="33661"/>
                    <a:pt x="290233" y="33661"/>
                    <a:pt x="299631" y="33661"/>
                  </a:cubicBezTo>
                  <a:cubicBezTo>
                    <a:pt x="307258" y="33661"/>
                    <a:pt x="325337" y="32955"/>
                    <a:pt x="325696" y="32955"/>
                  </a:cubicBezTo>
                  <a:lnTo>
                    <a:pt x="325696" y="42880"/>
                  </a:lnTo>
                  <a:lnTo>
                    <a:pt x="318784" y="42880"/>
                  </a:lnTo>
                  <a:cubicBezTo>
                    <a:pt x="310268" y="42880"/>
                    <a:pt x="309736" y="43412"/>
                    <a:pt x="308138" y="45357"/>
                  </a:cubicBezTo>
                  <a:lnTo>
                    <a:pt x="254770" y="106501"/>
                  </a:lnTo>
                  <a:close/>
                </a:path>
              </a:pathLst>
            </a:custGeom>
            <a:solidFill>
              <a:srgbClr val="000000"/>
            </a:solidFill>
            <a:ln w="254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26" name="任意多边形: 形状 1225">
              <a:extLst>
                <a:ext uri="{FF2B5EF4-FFF2-40B4-BE49-F238E27FC236}">
                  <a16:creationId xmlns:a16="http://schemas.microsoft.com/office/drawing/2014/main" id="{4DAD2F9D-8822-37E8-C91D-87D976EDA0B5}"/>
                </a:ext>
              </a:extLst>
            </p:cNvPr>
            <p:cNvSpPr/>
            <p:nvPr/>
          </p:nvSpPr>
          <p:spPr>
            <a:xfrm flipV="1">
              <a:off x="5458937" y="-13825208"/>
              <a:ext cx="105625" cy="87845"/>
            </a:xfrm>
            <a:custGeom>
              <a:avLst/>
              <a:gdLst>
                <a:gd name="connsiteX0" fmla="*/ 56356 w 105625"/>
                <a:gd name="connsiteY0" fmla="*/ 79333 h 87845"/>
                <a:gd name="connsiteX1" fmla="*/ 100184 w 105625"/>
                <a:gd name="connsiteY1" fmla="*/ 79333 h 87845"/>
                <a:gd name="connsiteX2" fmla="*/ 105626 w 105625"/>
                <a:gd name="connsiteY2" fmla="*/ 82874 h 87845"/>
                <a:gd name="connsiteX3" fmla="*/ 100184 w 105625"/>
                <a:gd name="connsiteY3" fmla="*/ 86415 h 87845"/>
                <a:gd name="connsiteX4" fmla="*/ 5442 w 105625"/>
                <a:gd name="connsiteY4" fmla="*/ 86415 h 87845"/>
                <a:gd name="connsiteX5" fmla="*/ 0 w 105625"/>
                <a:gd name="connsiteY5" fmla="*/ 82874 h 87845"/>
                <a:gd name="connsiteX6" fmla="*/ 5442 w 105625"/>
                <a:gd name="connsiteY6" fmla="*/ 79333 h 87845"/>
                <a:gd name="connsiteX7" fmla="*/ 49270 w 105625"/>
                <a:gd name="connsiteY7" fmla="*/ 79333 h 87845"/>
                <a:gd name="connsiteX8" fmla="*/ 49270 w 105625"/>
                <a:gd name="connsiteY8" fmla="*/ 4016 h 87845"/>
                <a:gd name="connsiteX9" fmla="*/ 52813 w 105625"/>
                <a:gd name="connsiteY9" fmla="*/ -1431 h 87845"/>
                <a:gd name="connsiteX10" fmla="*/ 56356 w 105625"/>
                <a:gd name="connsiteY10" fmla="*/ 4016 h 87845"/>
                <a:gd name="connsiteX11" fmla="*/ 56356 w 105625"/>
                <a:gd name="connsiteY11" fmla="*/ 79333 h 87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5625" h="87845">
                  <a:moveTo>
                    <a:pt x="56356" y="79333"/>
                  </a:moveTo>
                  <a:lnTo>
                    <a:pt x="100184" y="79333"/>
                  </a:lnTo>
                  <a:cubicBezTo>
                    <a:pt x="102210" y="79333"/>
                    <a:pt x="105626" y="79333"/>
                    <a:pt x="105626" y="82874"/>
                  </a:cubicBezTo>
                  <a:cubicBezTo>
                    <a:pt x="105626" y="86415"/>
                    <a:pt x="102210" y="86415"/>
                    <a:pt x="100184" y="86415"/>
                  </a:cubicBezTo>
                  <a:lnTo>
                    <a:pt x="5442" y="86415"/>
                  </a:lnTo>
                  <a:cubicBezTo>
                    <a:pt x="3543" y="86415"/>
                    <a:pt x="0" y="86415"/>
                    <a:pt x="0" y="82874"/>
                  </a:cubicBezTo>
                  <a:cubicBezTo>
                    <a:pt x="0" y="79333"/>
                    <a:pt x="3543" y="79333"/>
                    <a:pt x="5442" y="79333"/>
                  </a:cubicBezTo>
                  <a:lnTo>
                    <a:pt x="49270" y="79333"/>
                  </a:lnTo>
                  <a:lnTo>
                    <a:pt x="49270" y="4016"/>
                  </a:lnTo>
                  <a:cubicBezTo>
                    <a:pt x="49270" y="2110"/>
                    <a:pt x="49270" y="-1431"/>
                    <a:pt x="52813" y="-1431"/>
                  </a:cubicBezTo>
                  <a:cubicBezTo>
                    <a:pt x="56356" y="-1431"/>
                    <a:pt x="56356" y="1982"/>
                    <a:pt x="56356" y="4016"/>
                  </a:cubicBezTo>
                  <a:lnTo>
                    <a:pt x="56356" y="79333"/>
                  </a:lnTo>
                  <a:close/>
                </a:path>
              </a:pathLst>
            </a:custGeom>
            <a:solidFill>
              <a:srgbClr val="000000"/>
            </a:solidFill>
            <a:ln w="254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27" name="任意多边形: 形状 1226">
              <a:extLst>
                <a:ext uri="{FF2B5EF4-FFF2-40B4-BE49-F238E27FC236}">
                  <a16:creationId xmlns:a16="http://schemas.microsoft.com/office/drawing/2014/main" id="{C177F853-C587-C176-C088-B74FB10276D3}"/>
                </a:ext>
              </a:extLst>
            </p:cNvPr>
            <p:cNvSpPr/>
            <p:nvPr/>
          </p:nvSpPr>
          <p:spPr>
            <a:xfrm flipV="1">
              <a:off x="5093518" y="-13611316"/>
              <a:ext cx="499389" cy="25407"/>
            </a:xfrm>
            <a:custGeom>
              <a:avLst/>
              <a:gdLst>
                <a:gd name="connsiteX0" fmla="*/ 0 w 499389"/>
                <a:gd name="connsiteY0" fmla="*/ -1417 h 25407"/>
                <a:gd name="connsiteX1" fmla="*/ 499390 w 499389"/>
                <a:gd name="connsiteY1" fmla="*/ -1417 h 25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99389" h="25407">
                  <a:moveTo>
                    <a:pt x="0" y="-1417"/>
                  </a:moveTo>
                  <a:lnTo>
                    <a:pt x="499390" y="-1417"/>
                  </a:lnTo>
                </a:path>
              </a:pathLst>
            </a:custGeom>
            <a:noFill/>
            <a:ln w="10124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28" name="任意多边形: 形状 1227">
              <a:extLst>
                <a:ext uri="{FF2B5EF4-FFF2-40B4-BE49-F238E27FC236}">
                  <a16:creationId xmlns:a16="http://schemas.microsoft.com/office/drawing/2014/main" id="{498EF911-FF54-56D9-4624-F9B7832CD300}"/>
                </a:ext>
              </a:extLst>
            </p:cNvPr>
            <p:cNvSpPr/>
            <p:nvPr/>
          </p:nvSpPr>
          <p:spPr>
            <a:xfrm flipV="1">
              <a:off x="5168647" y="-13587608"/>
              <a:ext cx="153910" cy="177218"/>
            </a:xfrm>
            <a:custGeom>
              <a:avLst/>
              <a:gdLst>
                <a:gd name="connsiteX0" fmla="*/ 61885 w 153910"/>
                <a:gd name="connsiteY0" fmla="*/ 17909 h 177218"/>
                <a:gd name="connsiteX1" fmla="*/ 27129 w 153910"/>
                <a:gd name="connsiteY1" fmla="*/ 86843 h 177218"/>
                <a:gd name="connsiteX2" fmla="*/ 24293 w 153910"/>
                <a:gd name="connsiteY2" fmla="*/ 89678 h 177218"/>
                <a:gd name="connsiteX3" fmla="*/ 21457 w 153910"/>
                <a:gd name="connsiteY3" fmla="*/ 88265 h 177218"/>
                <a:gd name="connsiteX4" fmla="*/ 2486 w 153910"/>
                <a:gd name="connsiteY4" fmla="*/ 75679 h 177218"/>
                <a:gd name="connsiteX5" fmla="*/ 0 w 153910"/>
                <a:gd name="connsiteY5" fmla="*/ 72663 h 177218"/>
                <a:gd name="connsiteX6" fmla="*/ 2486 w 153910"/>
                <a:gd name="connsiteY6" fmla="*/ 70185 h 177218"/>
                <a:gd name="connsiteX7" fmla="*/ 5855 w 153910"/>
                <a:gd name="connsiteY7" fmla="*/ 71781 h 177218"/>
                <a:gd name="connsiteX8" fmla="*/ 15070 w 153910"/>
                <a:gd name="connsiteY8" fmla="*/ 78158 h 177218"/>
                <a:gd name="connsiteX9" fmla="*/ 53901 w 153910"/>
                <a:gd name="connsiteY9" fmla="*/ 1602 h 177218"/>
                <a:gd name="connsiteX10" fmla="*/ 57984 w 153910"/>
                <a:gd name="connsiteY10" fmla="*/ -1408 h 177218"/>
                <a:gd name="connsiteX11" fmla="*/ 63299 w 153910"/>
                <a:gd name="connsiteY11" fmla="*/ 1958 h 177218"/>
                <a:gd name="connsiteX12" fmla="*/ 152488 w 153910"/>
                <a:gd name="connsiteY12" fmla="*/ 167830 h 177218"/>
                <a:gd name="connsiteX13" fmla="*/ 153910 w 153910"/>
                <a:gd name="connsiteY13" fmla="*/ 171380 h 177218"/>
                <a:gd name="connsiteX14" fmla="*/ 149652 w 153910"/>
                <a:gd name="connsiteY14" fmla="*/ 175810 h 177218"/>
                <a:gd name="connsiteX15" fmla="*/ 145045 w 153910"/>
                <a:gd name="connsiteY15" fmla="*/ 172085 h 177218"/>
                <a:gd name="connsiteX16" fmla="*/ 61885 w 153910"/>
                <a:gd name="connsiteY16" fmla="*/ 17909 h 177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53910" h="177218">
                  <a:moveTo>
                    <a:pt x="61885" y="17909"/>
                  </a:moveTo>
                  <a:lnTo>
                    <a:pt x="27129" y="86843"/>
                  </a:lnTo>
                  <a:cubicBezTo>
                    <a:pt x="26239" y="88614"/>
                    <a:pt x="25707" y="89678"/>
                    <a:pt x="24293" y="89678"/>
                  </a:cubicBezTo>
                  <a:cubicBezTo>
                    <a:pt x="23586" y="89678"/>
                    <a:pt x="23229" y="89678"/>
                    <a:pt x="21457" y="88265"/>
                  </a:cubicBezTo>
                  <a:lnTo>
                    <a:pt x="2486" y="75679"/>
                  </a:lnTo>
                  <a:cubicBezTo>
                    <a:pt x="0" y="74084"/>
                    <a:pt x="0" y="73195"/>
                    <a:pt x="0" y="72663"/>
                  </a:cubicBezTo>
                  <a:cubicBezTo>
                    <a:pt x="0" y="71607"/>
                    <a:pt x="890" y="70185"/>
                    <a:pt x="2486" y="70185"/>
                  </a:cubicBezTo>
                  <a:cubicBezTo>
                    <a:pt x="3194" y="70185"/>
                    <a:pt x="3543" y="70185"/>
                    <a:pt x="5855" y="71781"/>
                  </a:cubicBezTo>
                  <a:cubicBezTo>
                    <a:pt x="7801" y="73195"/>
                    <a:pt x="12941" y="76743"/>
                    <a:pt x="15070" y="78158"/>
                  </a:cubicBezTo>
                  <a:lnTo>
                    <a:pt x="53901" y="1602"/>
                  </a:lnTo>
                  <a:cubicBezTo>
                    <a:pt x="55148" y="-1058"/>
                    <a:pt x="55498" y="-1408"/>
                    <a:pt x="57984" y="-1408"/>
                  </a:cubicBezTo>
                  <a:cubicBezTo>
                    <a:pt x="59581" y="-1408"/>
                    <a:pt x="61528" y="-1408"/>
                    <a:pt x="63299" y="1958"/>
                  </a:cubicBezTo>
                  <a:lnTo>
                    <a:pt x="152488" y="167830"/>
                  </a:lnTo>
                  <a:cubicBezTo>
                    <a:pt x="153910" y="170133"/>
                    <a:pt x="153910" y="170489"/>
                    <a:pt x="153910" y="171380"/>
                  </a:cubicBezTo>
                  <a:cubicBezTo>
                    <a:pt x="153910" y="174214"/>
                    <a:pt x="151606" y="175810"/>
                    <a:pt x="149652" y="175810"/>
                  </a:cubicBezTo>
                  <a:cubicBezTo>
                    <a:pt x="146991" y="175810"/>
                    <a:pt x="146109" y="174214"/>
                    <a:pt x="145045" y="172085"/>
                  </a:cubicBezTo>
                  <a:lnTo>
                    <a:pt x="61885" y="17909"/>
                  </a:lnTo>
                  <a:close/>
                </a:path>
              </a:pathLst>
            </a:custGeom>
            <a:solidFill>
              <a:srgbClr val="000000"/>
            </a:solidFill>
            <a:ln w="254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29" name="任意多边形: 形状 1228">
              <a:extLst>
                <a:ext uri="{FF2B5EF4-FFF2-40B4-BE49-F238E27FC236}">
                  <a16:creationId xmlns:a16="http://schemas.microsoft.com/office/drawing/2014/main" id="{C2123562-6DD5-6912-507E-6DB664065DE1}"/>
                </a:ext>
              </a:extLst>
            </p:cNvPr>
            <p:cNvSpPr/>
            <p:nvPr/>
          </p:nvSpPr>
          <p:spPr>
            <a:xfrm flipV="1">
              <a:off x="5318337" y="-13583227"/>
              <a:ext cx="216180" cy="25407"/>
            </a:xfrm>
            <a:custGeom>
              <a:avLst/>
              <a:gdLst>
                <a:gd name="connsiteX0" fmla="*/ 0 w 216180"/>
                <a:gd name="connsiteY0" fmla="*/ -1415 h 25407"/>
                <a:gd name="connsiteX1" fmla="*/ 216181 w 216180"/>
                <a:gd name="connsiteY1" fmla="*/ -1415 h 25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16180" h="25407">
                  <a:moveTo>
                    <a:pt x="0" y="-1415"/>
                  </a:moveTo>
                  <a:lnTo>
                    <a:pt x="216181" y="-1415"/>
                  </a:lnTo>
                </a:path>
              </a:pathLst>
            </a:custGeom>
            <a:noFill/>
            <a:ln w="8605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30" name="任意多边形: 形状 1229">
              <a:extLst>
                <a:ext uri="{FF2B5EF4-FFF2-40B4-BE49-F238E27FC236}">
                  <a16:creationId xmlns:a16="http://schemas.microsoft.com/office/drawing/2014/main" id="{B04B1159-4D20-14E9-266A-C35F8B12F047}"/>
                </a:ext>
              </a:extLst>
            </p:cNvPr>
            <p:cNvSpPr/>
            <p:nvPr/>
          </p:nvSpPr>
          <p:spPr>
            <a:xfrm flipV="1">
              <a:off x="5329182" y="-13564150"/>
              <a:ext cx="91135" cy="124758"/>
            </a:xfrm>
            <a:custGeom>
              <a:avLst/>
              <a:gdLst>
                <a:gd name="connsiteX0" fmla="*/ 90429 w 91135"/>
                <a:gd name="connsiteY0" fmla="*/ 118030 h 124758"/>
                <a:gd name="connsiteX1" fmla="*/ 91135 w 91135"/>
                <a:gd name="connsiteY1" fmla="*/ 120873 h 124758"/>
                <a:gd name="connsiteX2" fmla="*/ 88299 w 91135"/>
                <a:gd name="connsiteY2" fmla="*/ 123349 h 124758"/>
                <a:gd name="connsiteX3" fmla="*/ 65603 w 91135"/>
                <a:gd name="connsiteY3" fmla="*/ 121578 h 124758"/>
                <a:gd name="connsiteX4" fmla="*/ 61702 w 91135"/>
                <a:gd name="connsiteY4" fmla="*/ 117506 h 124758"/>
                <a:gd name="connsiteX5" fmla="*/ 66310 w 91135"/>
                <a:gd name="connsiteY5" fmla="*/ 115020 h 124758"/>
                <a:gd name="connsiteX6" fmla="*/ 74826 w 91135"/>
                <a:gd name="connsiteY6" fmla="*/ 112361 h 124758"/>
                <a:gd name="connsiteX7" fmla="*/ 74111 w 91135"/>
                <a:gd name="connsiteY7" fmla="*/ 108462 h 124758"/>
                <a:gd name="connsiteX8" fmla="*/ 64006 w 91135"/>
                <a:gd name="connsiteY8" fmla="*/ 68057 h 124758"/>
                <a:gd name="connsiteX9" fmla="*/ 45743 w 91135"/>
                <a:gd name="connsiteY9" fmla="*/ 78514 h 124758"/>
                <a:gd name="connsiteX10" fmla="*/ 0 w 91135"/>
                <a:gd name="connsiteY10" fmla="*/ 28008 h 124758"/>
                <a:gd name="connsiteX11" fmla="*/ 26772 w 91135"/>
                <a:gd name="connsiteY11" fmla="*/ -1409 h 124758"/>
                <a:gd name="connsiteX12" fmla="*/ 51947 w 91135"/>
                <a:gd name="connsiteY12" fmla="*/ 10993 h 124758"/>
                <a:gd name="connsiteX13" fmla="*/ 70210 w 91135"/>
                <a:gd name="connsiteY13" fmla="*/ -1409 h 124758"/>
                <a:gd name="connsiteX14" fmla="*/ 84224 w 91135"/>
                <a:gd name="connsiteY14" fmla="*/ 7984 h 124758"/>
                <a:gd name="connsiteX15" fmla="*/ 90429 w 91135"/>
                <a:gd name="connsiteY15" fmla="*/ 25705 h 124758"/>
                <a:gd name="connsiteX16" fmla="*/ 87592 w 91135"/>
                <a:gd name="connsiteY16" fmla="*/ 28008 h 124758"/>
                <a:gd name="connsiteX17" fmla="*/ 83692 w 91135"/>
                <a:gd name="connsiteY17" fmla="*/ 22513 h 124758"/>
                <a:gd name="connsiteX18" fmla="*/ 70743 w 91135"/>
                <a:gd name="connsiteY18" fmla="*/ 3554 h 124758"/>
                <a:gd name="connsiteX19" fmla="*/ 64896 w 91135"/>
                <a:gd name="connsiteY19" fmla="*/ 12232 h 124758"/>
                <a:gd name="connsiteX20" fmla="*/ 65778 w 91135"/>
                <a:gd name="connsiteY20" fmla="*/ 19505 h 124758"/>
                <a:gd name="connsiteX21" fmla="*/ 90429 w 91135"/>
                <a:gd name="connsiteY21" fmla="*/ 118030 h 124758"/>
                <a:gd name="connsiteX22" fmla="*/ 52662 w 91135"/>
                <a:gd name="connsiteY22" fmla="*/ 22513 h 124758"/>
                <a:gd name="connsiteX23" fmla="*/ 43613 w 91135"/>
                <a:gd name="connsiteY23" fmla="*/ 10644 h 124758"/>
                <a:gd name="connsiteX24" fmla="*/ 27304 w 91135"/>
                <a:gd name="connsiteY24" fmla="*/ 3554 h 124758"/>
                <a:gd name="connsiteX25" fmla="*/ 14355 w 91135"/>
                <a:gd name="connsiteY25" fmla="*/ 20742 h 124758"/>
                <a:gd name="connsiteX26" fmla="*/ 23578 w 91135"/>
                <a:gd name="connsiteY26" fmla="*/ 56718 h 124758"/>
                <a:gd name="connsiteX27" fmla="*/ 45743 w 91135"/>
                <a:gd name="connsiteY27" fmla="*/ 73552 h 124758"/>
                <a:gd name="connsiteX28" fmla="*/ 61528 w 91135"/>
                <a:gd name="connsiteY28" fmla="*/ 58131 h 124758"/>
                <a:gd name="connsiteX29" fmla="*/ 60995 w 91135"/>
                <a:gd name="connsiteY29" fmla="*/ 55654 h 124758"/>
                <a:gd name="connsiteX30" fmla="*/ 52662 w 91135"/>
                <a:gd name="connsiteY30" fmla="*/ 22513 h 124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91135" h="124758">
                  <a:moveTo>
                    <a:pt x="90429" y="118030"/>
                  </a:moveTo>
                  <a:cubicBezTo>
                    <a:pt x="90603" y="118387"/>
                    <a:pt x="91135" y="120690"/>
                    <a:pt x="91135" y="120873"/>
                  </a:cubicBezTo>
                  <a:cubicBezTo>
                    <a:pt x="91135" y="121754"/>
                    <a:pt x="90429" y="123349"/>
                    <a:pt x="88299" y="123349"/>
                  </a:cubicBezTo>
                  <a:cubicBezTo>
                    <a:pt x="84748" y="123349"/>
                    <a:pt x="70036" y="121937"/>
                    <a:pt x="65603" y="121578"/>
                  </a:cubicBezTo>
                  <a:cubicBezTo>
                    <a:pt x="64181" y="121405"/>
                    <a:pt x="61702" y="121222"/>
                    <a:pt x="61702" y="117506"/>
                  </a:cubicBezTo>
                  <a:cubicBezTo>
                    <a:pt x="61702" y="115020"/>
                    <a:pt x="64181" y="115020"/>
                    <a:pt x="66310" y="115020"/>
                  </a:cubicBezTo>
                  <a:cubicBezTo>
                    <a:pt x="74826" y="115020"/>
                    <a:pt x="74826" y="113783"/>
                    <a:pt x="74826" y="112361"/>
                  </a:cubicBezTo>
                  <a:cubicBezTo>
                    <a:pt x="74826" y="111122"/>
                    <a:pt x="74469" y="110058"/>
                    <a:pt x="74111" y="108462"/>
                  </a:cubicBezTo>
                  <a:lnTo>
                    <a:pt x="64006" y="68057"/>
                  </a:lnTo>
                  <a:cubicBezTo>
                    <a:pt x="60280" y="73908"/>
                    <a:pt x="54251" y="78514"/>
                    <a:pt x="45743" y="78514"/>
                  </a:cubicBezTo>
                  <a:cubicBezTo>
                    <a:pt x="23046" y="78514"/>
                    <a:pt x="0" y="53527"/>
                    <a:pt x="0" y="28008"/>
                  </a:cubicBezTo>
                  <a:cubicBezTo>
                    <a:pt x="0" y="10817"/>
                    <a:pt x="11519" y="-1409"/>
                    <a:pt x="26772" y="-1409"/>
                  </a:cubicBezTo>
                  <a:cubicBezTo>
                    <a:pt x="36345" y="-1409"/>
                    <a:pt x="44853" y="4086"/>
                    <a:pt x="51947" y="10993"/>
                  </a:cubicBezTo>
                  <a:cubicBezTo>
                    <a:pt x="55315" y="361"/>
                    <a:pt x="65603" y="-1409"/>
                    <a:pt x="70210" y="-1409"/>
                  </a:cubicBezTo>
                  <a:cubicBezTo>
                    <a:pt x="76598" y="-1409"/>
                    <a:pt x="81031" y="2490"/>
                    <a:pt x="84224" y="7984"/>
                  </a:cubicBezTo>
                  <a:cubicBezTo>
                    <a:pt x="88125" y="14891"/>
                    <a:pt x="90429" y="24991"/>
                    <a:pt x="90429" y="25705"/>
                  </a:cubicBezTo>
                  <a:cubicBezTo>
                    <a:pt x="90429" y="28008"/>
                    <a:pt x="88125" y="28008"/>
                    <a:pt x="87592" y="28008"/>
                  </a:cubicBezTo>
                  <a:cubicBezTo>
                    <a:pt x="85106" y="28008"/>
                    <a:pt x="84931" y="27302"/>
                    <a:pt x="83692" y="22513"/>
                  </a:cubicBezTo>
                  <a:cubicBezTo>
                    <a:pt x="81563" y="14010"/>
                    <a:pt x="78194" y="3554"/>
                    <a:pt x="70743" y="3554"/>
                  </a:cubicBezTo>
                  <a:cubicBezTo>
                    <a:pt x="66135" y="3554"/>
                    <a:pt x="64896" y="7452"/>
                    <a:pt x="64896" y="12232"/>
                  </a:cubicBezTo>
                  <a:cubicBezTo>
                    <a:pt x="64896" y="15606"/>
                    <a:pt x="65245" y="17194"/>
                    <a:pt x="65778" y="19505"/>
                  </a:cubicBezTo>
                  <a:lnTo>
                    <a:pt x="90429" y="118030"/>
                  </a:lnTo>
                  <a:close/>
                  <a:moveTo>
                    <a:pt x="52662" y="22513"/>
                  </a:moveTo>
                  <a:cubicBezTo>
                    <a:pt x="51414" y="17551"/>
                    <a:pt x="47514" y="14010"/>
                    <a:pt x="43613" y="10644"/>
                  </a:cubicBezTo>
                  <a:cubicBezTo>
                    <a:pt x="42017" y="9222"/>
                    <a:pt x="34931" y="3554"/>
                    <a:pt x="27304" y="3554"/>
                  </a:cubicBezTo>
                  <a:cubicBezTo>
                    <a:pt x="20742" y="3554"/>
                    <a:pt x="14355" y="8158"/>
                    <a:pt x="14355" y="20742"/>
                  </a:cubicBezTo>
                  <a:cubicBezTo>
                    <a:pt x="14355" y="30135"/>
                    <a:pt x="19503" y="49628"/>
                    <a:pt x="23578" y="56718"/>
                  </a:cubicBezTo>
                  <a:cubicBezTo>
                    <a:pt x="31737" y="70891"/>
                    <a:pt x="40777" y="73552"/>
                    <a:pt x="45743" y="73552"/>
                  </a:cubicBezTo>
                  <a:cubicBezTo>
                    <a:pt x="58151" y="73552"/>
                    <a:pt x="61528" y="60085"/>
                    <a:pt x="61528" y="58131"/>
                  </a:cubicBezTo>
                  <a:cubicBezTo>
                    <a:pt x="61528" y="57425"/>
                    <a:pt x="61170" y="56186"/>
                    <a:pt x="60995" y="55654"/>
                  </a:cubicBezTo>
                  <a:lnTo>
                    <a:pt x="52662" y="22513"/>
                  </a:lnTo>
                  <a:close/>
                </a:path>
              </a:pathLst>
            </a:custGeom>
            <a:solidFill>
              <a:srgbClr val="000000"/>
            </a:solidFill>
            <a:ln w="254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31" name="任意多边形: 形状 1230">
              <a:extLst>
                <a:ext uri="{FF2B5EF4-FFF2-40B4-BE49-F238E27FC236}">
                  <a16:creationId xmlns:a16="http://schemas.microsoft.com/office/drawing/2014/main" id="{FABCCDAF-538B-3270-097D-FA8711F18A34}"/>
                </a:ext>
              </a:extLst>
            </p:cNvPr>
            <p:cNvSpPr/>
            <p:nvPr/>
          </p:nvSpPr>
          <p:spPr>
            <a:xfrm flipV="1">
              <a:off x="5439516" y="-13502070"/>
              <a:ext cx="68899" cy="89154"/>
            </a:xfrm>
            <a:custGeom>
              <a:avLst/>
              <a:gdLst>
                <a:gd name="connsiteX0" fmla="*/ 30903 w 68899"/>
                <a:gd name="connsiteY0" fmla="*/ 83027 h 89154"/>
                <a:gd name="connsiteX1" fmla="*/ 31411 w 68899"/>
                <a:gd name="connsiteY1" fmla="*/ 85679 h 89154"/>
                <a:gd name="connsiteX2" fmla="*/ 27487 w 68899"/>
                <a:gd name="connsiteY2" fmla="*/ 87704 h 89154"/>
                <a:gd name="connsiteX3" fmla="*/ 11908 w 68899"/>
                <a:gd name="connsiteY3" fmla="*/ 86569 h 89154"/>
                <a:gd name="connsiteX4" fmla="*/ 8866 w 68899"/>
                <a:gd name="connsiteY4" fmla="*/ 85806 h 89154"/>
                <a:gd name="connsiteX5" fmla="*/ 7976 w 68899"/>
                <a:gd name="connsiteY5" fmla="*/ 82900 h 89154"/>
                <a:gd name="connsiteX6" fmla="*/ 11781 w 68899"/>
                <a:gd name="connsiteY6" fmla="*/ 80749 h 89154"/>
                <a:gd name="connsiteX7" fmla="*/ 16087 w 68899"/>
                <a:gd name="connsiteY7" fmla="*/ 80495 h 89154"/>
                <a:gd name="connsiteX8" fmla="*/ 18621 w 68899"/>
                <a:gd name="connsiteY8" fmla="*/ 78843 h 89154"/>
                <a:gd name="connsiteX9" fmla="*/ 17986 w 68899"/>
                <a:gd name="connsiteY9" fmla="*/ 75937 h 89154"/>
                <a:gd name="connsiteX10" fmla="*/ 509 w 68899"/>
                <a:gd name="connsiteY10" fmla="*/ 6059 h 89154"/>
                <a:gd name="connsiteX11" fmla="*/ 0 w 68899"/>
                <a:gd name="connsiteY11" fmla="*/ 3152 h 89154"/>
                <a:gd name="connsiteX12" fmla="*/ 4814 w 68899"/>
                <a:gd name="connsiteY12" fmla="*/ -1405 h 89154"/>
                <a:gd name="connsiteX13" fmla="*/ 11400 w 68899"/>
                <a:gd name="connsiteY13" fmla="*/ 5051 h 89154"/>
                <a:gd name="connsiteX14" fmla="*/ 17096 w 68899"/>
                <a:gd name="connsiteY14" fmla="*/ 28338 h 89154"/>
                <a:gd name="connsiteX15" fmla="*/ 36225 w 68899"/>
                <a:gd name="connsiteY15" fmla="*/ 18341 h 89154"/>
                <a:gd name="connsiteX16" fmla="*/ 35844 w 68899"/>
                <a:gd name="connsiteY16" fmla="*/ 15427 h 89154"/>
                <a:gd name="connsiteX17" fmla="*/ 35463 w 68899"/>
                <a:gd name="connsiteY17" fmla="*/ 12141 h 89154"/>
                <a:gd name="connsiteX18" fmla="*/ 50914 w 68899"/>
                <a:gd name="connsiteY18" fmla="*/ -1405 h 89154"/>
                <a:gd name="connsiteX19" fmla="*/ 68900 w 68899"/>
                <a:gd name="connsiteY19" fmla="*/ 18215 h 89154"/>
                <a:gd name="connsiteX20" fmla="*/ 66239 w 68899"/>
                <a:gd name="connsiteY20" fmla="*/ 19984 h 89154"/>
                <a:gd name="connsiteX21" fmla="*/ 63196 w 68899"/>
                <a:gd name="connsiteY21" fmla="*/ 17070 h 89154"/>
                <a:gd name="connsiteX22" fmla="*/ 51423 w 68899"/>
                <a:gd name="connsiteY22" fmla="*/ 2898 h 89154"/>
                <a:gd name="connsiteX23" fmla="*/ 46100 w 68899"/>
                <a:gd name="connsiteY23" fmla="*/ 10362 h 89154"/>
                <a:gd name="connsiteX24" fmla="*/ 46608 w 68899"/>
                <a:gd name="connsiteY24" fmla="*/ 14411 h 89154"/>
                <a:gd name="connsiteX25" fmla="*/ 47244 w 68899"/>
                <a:gd name="connsiteY25" fmla="*/ 18722 h 89154"/>
                <a:gd name="connsiteX26" fmla="*/ 24953 w 68899"/>
                <a:gd name="connsiteY26" fmla="*/ 32387 h 89154"/>
                <a:gd name="connsiteX27" fmla="*/ 35844 w 68899"/>
                <a:gd name="connsiteY27" fmla="*/ 40493 h 89154"/>
                <a:gd name="connsiteX28" fmla="*/ 57246 w 68899"/>
                <a:gd name="connsiteY28" fmla="*/ 51634 h 89154"/>
                <a:gd name="connsiteX29" fmla="*/ 61679 w 68899"/>
                <a:gd name="connsiteY29" fmla="*/ 50108 h 89154"/>
                <a:gd name="connsiteX30" fmla="*/ 60670 w 68899"/>
                <a:gd name="connsiteY30" fmla="*/ 49736 h 89154"/>
                <a:gd name="connsiteX31" fmla="*/ 54839 w 68899"/>
                <a:gd name="connsiteY31" fmla="*/ 42137 h 89154"/>
                <a:gd name="connsiteX32" fmla="*/ 60542 w 68899"/>
                <a:gd name="connsiteY32" fmla="*/ 36945 h 89154"/>
                <a:gd name="connsiteX33" fmla="*/ 68391 w 68899"/>
                <a:gd name="connsiteY33" fmla="*/ 45932 h 89154"/>
                <a:gd name="connsiteX34" fmla="*/ 57500 w 68899"/>
                <a:gd name="connsiteY34" fmla="*/ 55937 h 89154"/>
                <a:gd name="connsiteX35" fmla="*/ 32293 w 68899"/>
                <a:gd name="connsiteY35" fmla="*/ 42645 h 89154"/>
                <a:gd name="connsiteX36" fmla="*/ 18621 w 68899"/>
                <a:gd name="connsiteY36" fmla="*/ 33912 h 89154"/>
                <a:gd name="connsiteX37" fmla="*/ 30903 w 68899"/>
                <a:gd name="connsiteY37" fmla="*/ 83027 h 89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68899" h="89154">
                  <a:moveTo>
                    <a:pt x="30903" y="83027"/>
                  </a:moveTo>
                  <a:cubicBezTo>
                    <a:pt x="31411" y="84798"/>
                    <a:pt x="31411" y="85052"/>
                    <a:pt x="31411" y="85679"/>
                  </a:cubicBezTo>
                  <a:cubicBezTo>
                    <a:pt x="31411" y="87831"/>
                    <a:pt x="29513" y="87831"/>
                    <a:pt x="27487" y="87704"/>
                  </a:cubicBezTo>
                  <a:lnTo>
                    <a:pt x="11908" y="86569"/>
                  </a:lnTo>
                  <a:cubicBezTo>
                    <a:pt x="9755" y="86442"/>
                    <a:pt x="9501" y="86315"/>
                    <a:pt x="8866" y="85806"/>
                  </a:cubicBezTo>
                  <a:cubicBezTo>
                    <a:pt x="8357" y="85180"/>
                    <a:pt x="7976" y="83655"/>
                    <a:pt x="7976" y="82900"/>
                  </a:cubicBezTo>
                  <a:cubicBezTo>
                    <a:pt x="7976" y="80749"/>
                    <a:pt x="10002" y="80749"/>
                    <a:pt x="11781" y="80749"/>
                  </a:cubicBezTo>
                  <a:cubicBezTo>
                    <a:pt x="11908" y="80749"/>
                    <a:pt x="14189" y="80749"/>
                    <a:pt x="16087" y="80495"/>
                  </a:cubicBezTo>
                  <a:cubicBezTo>
                    <a:pt x="18494" y="80240"/>
                    <a:pt x="18621" y="79859"/>
                    <a:pt x="18621" y="78843"/>
                  </a:cubicBezTo>
                  <a:cubicBezTo>
                    <a:pt x="18621" y="78469"/>
                    <a:pt x="18621" y="78215"/>
                    <a:pt x="17986" y="75937"/>
                  </a:cubicBezTo>
                  <a:lnTo>
                    <a:pt x="509" y="6059"/>
                  </a:lnTo>
                  <a:cubicBezTo>
                    <a:pt x="0" y="4160"/>
                    <a:pt x="0" y="3906"/>
                    <a:pt x="0" y="3152"/>
                  </a:cubicBezTo>
                  <a:cubicBezTo>
                    <a:pt x="0" y="239"/>
                    <a:pt x="2280" y="-1405"/>
                    <a:pt x="4814" y="-1405"/>
                  </a:cubicBezTo>
                  <a:cubicBezTo>
                    <a:pt x="9755" y="-1405"/>
                    <a:pt x="10891" y="3280"/>
                    <a:pt x="11400" y="5051"/>
                  </a:cubicBezTo>
                  <a:lnTo>
                    <a:pt x="17096" y="28338"/>
                  </a:lnTo>
                  <a:cubicBezTo>
                    <a:pt x="20393" y="28211"/>
                    <a:pt x="36225" y="27329"/>
                    <a:pt x="36225" y="18341"/>
                  </a:cubicBezTo>
                  <a:cubicBezTo>
                    <a:pt x="36225" y="17452"/>
                    <a:pt x="36225" y="16943"/>
                    <a:pt x="35844" y="15427"/>
                  </a:cubicBezTo>
                  <a:cubicBezTo>
                    <a:pt x="35463" y="13657"/>
                    <a:pt x="35463" y="12894"/>
                    <a:pt x="35463" y="12141"/>
                  </a:cubicBezTo>
                  <a:cubicBezTo>
                    <a:pt x="35463" y="3152"/>
                    <a:pt x="43566" y="-1405"/>
                    <a:pt x="50914" y="-1405"/>
                  </a:cubicBezTo>
                  <a:cubicBezTo>
                    <a:pt x="63831" y="-1405"/>
                    <a:pt x="68900" y="16689"/>
                    <a:pt x="68900" y="18215"/>
                  </a:cubicBezTo>
                  <a:cubicBezTo>
                    <a:pt x="68900" y="19984"/>
                    <a:pt x="66747" y="19984"/>
                    <a:pt x="66239" y="19984"/>
                  </a:cubicBezTo>
                  <a:cubicBezTo>
                    <a:pt x="64086" y="19984"/>
                    <a:pt x="63831" y="19350"/>
                    <a:pt x="63196" y="17070"/>
                  </a:cubicBezTo>
                  <a:cubicBezTo>
                    <a:pt x="61933" y="12640"/>
                    <a:pt x="58263" y="2898"/>
                    <a:pt x="51423" y="2898"/>
                  </a:cubicBezTo>
                  <a:cubicBezTo>
                    <a:pt x="46736" y="2898"/>
                    <a:pt x="46100" y="7583"/>
                    <a:pt x="46100" y="10362"/>
                  </a:cubicBezTo>
                  <a:cubicBezTo>
                    <a:pt x="46100" y="10489"/>
                    <a:pt x="46100" y="12260"/>
                    <a:pt x="46608" y="14411"/>
                  </a:cubicBezTo>
                  <a:cubicBezTo>
                    <a:pt x="47117" y="16444"/>
                    <a:pt x="47244" y="17706"/>
                    <a:pt x="47244" y="18722"/>
                  </a:cubicBezTo>
                  <a:cubicBezTo>
                    <a:pt x="47244" y="29863"/>
                    <a:pt x="33310" y="31759"/>
                    <a:pt x="24953" y="32387"/>
                  </a:cubicBezTo>
                  <a:cubicBezTo>
                    <a:pt x="28496" y="34411"/>
                    <a:pt x="33818" y="38722"/>
                    <a:pt x="35844" y="40493"/>
                  </a:cubicBezTo>
                  <a:cubicBezTo>
                    <a:pt x="43058" y="46186"/>
                    <a:pt x="50024" y="51634"/>
                    <a:pt x="57246" y="51634"/>
                  </a:cubicBezTo>
                  <a:cubicBezTo>
                    <a:pt x="60161" y="51634"/>
                    <a:pt x="60916" y="50871"/>
                    <a:pt x="61679" y="50108"/>
                  </a:cubicBezTo>
                  <a:cubicBezTo>
                    <a:pt x="61551" y="50108"/>
                    <a:pt x="60916" y="49736"/>
                    <a:pt x="60670" y="49736"/>
                  </a:cubicBezTo>
                  <a:cubicBezTo>
                    <a:pt x="54839" y="47702"/>
                    <a:pt x="54839" y="42518"/>
                    <a:pt x="54839" y="42137"/>
                  </a:cubicBezTo>
                  <a:cubicBezTo>
                    <a:pt x="54839" y="39986"/>
                    <a:pt x="56356" y="36945"/>
                    <a:pt x="60542" y="36945"/>
                  </a:cubicBezTo>
                  <a:cubicBezTo>
                    <a:pt x="63069" y="36945"/>
                    <a:pt x="68391" y="38969"/>
                    <a:pt x="68391" y="45932"/>
                  </a:cubicBezTo>
                  <a:cubicBezTo>
                    <a:pt x="68391" y="52133"/>
                    <a:pt x="63577" y="55937"/>
                    <a:pt x="57500" y="55937"/>
                  </a:cubicBezTo>
                  <a:cubicBezTo>
                    <a:pt x="48888" y="55937"/>
                    <a:pt x="41540" y="50108"/>
                    <a:pt x="32293" y="42645"/>
                  </a:cubicBezTo>
                  <a:cubicBezTo>
                    <a:pt x="27860" y="39096"/>
                    <a:pt x="23682" y="35935"/>
                    <a:pt x="18621" y="33912"/>
                  </a:cubicBezTo>
                  <a:lnTo>
                    <a:pt x="30903" y="83027"/>
                  </a:lnTo>
                  <a:close/>
                </a:path>
              </a:pathLst>
            </a:custGeom>
            <a:solidFill>
              <a:srgbClr val="000000"/>
            </a:solidFill>
            <a:ln w="254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1469" name="图形 1467">
            <a:extLst>
              <a:ext uri="{FF2B5EF4-FFF2-40B4-BE49-F238E27FC236}">
                <a16:creationId xmlns:a16="http://schemas.microsoft.com/office/drawing/2014/main" id="{764017BA-0004-0B57-069E-299C01D66BBA}"/>
              </a:ext>
            </a:extLst>
          </p:cNvPr>
          <p:cNvGrpSpPr/>
          <p:nvPr/>
        </p:nvGrpSpPr>
        <p:grpSpPr>
          <a:xfrm>
            <a:off x="6312476" y="-12469323"/>
            <a:ext cx="5584404" cy="583025"/>
            <a:chOff x="6312476" y="-12469323"/>
            <a:chExt cx="5584404" cy="583025"/>
          </a:xfrm>
        </p:grpSpPr>
        <p:sp>
          <p:nvSpPr>
            <p:cNvPr id="1470" name="任意多边形: 形状 1469">
              <a:extLst>
                <a:ext uri="{FF2B5EF4-FFF2-40B4-BE49-F238E27FC236}">
                  <a16:creationId xmlns:a16="http://schemas.microsoft.com/office/drawing/2014/main" id="{7EDA28D6-64A3-88D3-56E7-CD40D5FE849A}"/>
                </a:ext>
              </a:extLst>
            </p:cNvPr>
            <p:cNvSpPr/>
            <p:nvPr/>
          </p:nvSpPr>
          <p:spPr>
            <a:xfrm flipV="1">
              <a:off x="6312476" y="-12297312"/>
              <a:ext cx="654107" cy="178432"/>
            </a:xfrm>
            <a:custGeom>
              <a:avLst/>
              <a:gdLst>
                <a:gd name="connsiteX0" fmla="*/ 37219 w 654107"/>
                <a:gd name="connsiteY0" fmla="*/ 45704 h 178432"/>
                <a:gd name="connsiteX1" fmla="*/ 41270 w 654107"/>
                <a:gd name="connsiteY1" fmla="*/ 62156 h 178432"/>
                <a:gd name="connsiteX2" fmla="*/ 47601 w 654107"/>
                <a:gd name="connsiteY2" fmla="*/ 80378 h 178432"/>
                <a:gd name="connsiteX3" fmla="*/ 83311 w 654107"/>
                <a:gd name="connsiteY3" fmla="*/ 107714 h 178432"/>
                <a:gd name="connsiteX4" fmla="*/ 94957 w 654107"/>
                <a:gd name="connsiteY4" fmla="*/ 91010 h 178432"/>
                <a:gd name="connsiteX5" fmla="*/ 92677 w 654107"/>
                <a:gd name="connsiteY5" fmla="*/ 74558 h 178432"/>
                <a:gd name="connsiteX6" fmla="*/ 76216 w 654107"/>
                <a:gd name="connsiteY6" fmla="*/ 8751 h 178432"/>
                <a:gd name="connsiteX7" fmla="*/ 75462 w 654107"/>
                <a:gd name="connsiteY7" fmla="*/ 5211 h 178432"/>
                <a:gd name="connsiteX8" fmla="*/ 82548 w 654107"/>
                <a:gd name="connsiteY8" fmla="*/ -1372 h 178432"/>
                <a:gd name="connsiteX9" fmla="*/ 91668 w 654107"/>
                <a:gd name="connsiteY9" fmla="*/ 5211 h 178432"/>
                <a:gd name="connsiteX10" fmla="*/ 101797 w 654107"/>
                <a:gd name="connsiteY10" fmla="*/ 45704 h 178432"/>
                <a:gd name="connsiteX11" fmla="*/ 105848 w 654107"/>
                <a:gd name="connsiteY11" fmla="*/ 62156 h 178432"/>
                <a:gd name="connsiteX12" fmla="*/ 112180 w 654107"/>
                <a:gd name="connsiteY12" fmla="*/ 80378 h 178432"/>
                <a:gd name="connsiteX13" fmla="*/ 147881 w 654107"/>
                <a:gd name="connsiteY13" fmla="*/ 107714 h 178432"/>
                <a:gd name="connsiteX14" fmla="*/ 159535 w 654107"/>
                <a:gd name="connsiteY14" fmla="*/ 91010 h 178432"/>
                <a:gd name="connsiteX15" fmla="*/ 144846 w 654107"/>
                <a:gd name="connsiteY15" fmla="*/ 35072 h 178432"/>
                <a:gd name="connsiteX16" fmla="*/ 140794 w 654107"/>
                <a:gd name="connsiteY16" fmla="*/ 18875 h 178432"/>
                <a:gd name="connsiteX17" fmla="*/ 160035 w 654107"/>
                <a:gd name="connsiteY17" fmla="*/ -1372 h 178432"/>
                <a:gd name="connsiteX18" fmla="*/ 192201 w 654107"/>
                <a:gd name="connsiteY18" fmla="*/ 37605 h 178432"/>
                <a:gd name="connsiteX19" fmla="*/ 188396 w 654107"/>
                <a:gd name="connsiteY19" fmla="*/ 40139 h 178432"/>
                <a:gd name="connsiteX20" fmla="*/ 184091 w 654107"/>
                <a:gd name="connsiteY20" fmla="*/ 35835 h 178432"/>
                <a:gd name="connsiteX21" fmla="*/ 160544 w 654107"/>
                <a:gd name="connsiteY21" fmla="*/ 4203 h 178432"/>
                <a:gd name="connsiteX22" fmla="*/ 154975 w 654107"/>
                <a:gd name="connsiteY22" fmla="*/ 11540 h 178432"/>
                <a:gd name="connsiteX23" fmla="*/ 159535 w 654107"/>
                <a:gd name="connsiteY23" fmla="*/ 30522 h 178432"/>
                <a:gd name="connsiteX24" fmla="*/ 174978 w 654107"/>
                <a:gd name="connsiteY24" fmla="*/ 86959 h 178432"/>
                <a:gd name="connsiteX25" fmla="*/ 148389 w 654107"/>
                <a:gd name="connsiteY25" fmla="*/ 113280 h 178432"/>
                <a:gd name="connsiteX26" fmla="*/ 110408 w 654107"/>
                <a:gd name="connsiteY26" fmla="*/ 91010 h 178432"/>
                <a:gd name="connsiteX27" fmla="*/ 83819 w 654107"/>
                <a:gd name="connsiteY27" fmla="*/ 113280 h 178432"/>
                <a:gd name="connsiteX28" fmla="*/ 47601 w 654107"/>
                <a:gd name="connsiteY28" fmla="*/ 93288 h 178432"/>
                <a:gd name="connsiteX29" fmla="*/ 26335 w 654107"/>
                <a:gd name="connsiteY29" fmla="*/ 113280 h 178432"/>
                <a:gd name="connsiteX30" fmla="*/ 8103 w 654107"/>
                <a:gd name="connsiteY30" fmla="*/ 99871 h 178432"/>
                <a:gd name="connsiteX31" fmla="*/ 0 w 654107"/>
                <a:gd name="connsiteY31" fmla="*/ 74303 h 178432"/>
                <a:gd name="connsiteX32" fmla="*/ 3798 w 654107"/>
                <a:gd name="connsiteY32" fmla="*/ 71779 h 178432"/>
                <a:gd name="connsiteX33" fmla="*/ 8604 w 654107"/>
                <a:gd name="connsiteY33" fmla="*/ 77599 h 178432"/>
                <a:gd name="connsiteX34" fmla="*/ 25827 w 654107"/>
                <a:gd name="connsiteY34" fmla="*/ 107714 h 178432"/>
                <a:gd name="connsiteX35" fmla="*/ 32412 w 654107"/>
                <a:gd name="connsiteY35" fmla="*/ 97591 h 178432"/>
                <a:gd name="connsiteX36" fmla="*/ 30641 w 654107"/>
                <a:gd name="connsiteY36" fmla="*/ 84681 h 178432"/>
                <a:gd name="connsiteX37" fmla="*/ 11646 w 654107"/>
                <a:gd name="connsiteY37" fmla="*/ 8751 h 178432"/>
                <a:gd name="connsiteX38" fmla="*/ 10884 w 654107"/>
                <a:gd name="connsiteY38" fmla="*/ 5211 h 178432"/>
                <a:gd name="connsiteX39" fmla="*/ 17978 w 654107"/>
                <a:gd name="connsiteY39" fmla="*/ -1372 h 178432"/>
                <a:gd name="connsiteX40" fmla="*/ 27090 w 654107"/>
                <a:gd name="connsiteY40" fmla="*/ 5211 h 178432"/>
                <a:gd name="connsiteX41" fmla="*/ 37219 w 654107"/>
                <a:gd name="connsiteY41" fmla="*/ 45704 h 178432"/>
                <a:gd name="connsiteX42" fmla="*/ 274475 w 654107"/>
                <a:gd name="connsiteY42" fmla="*/ 16350 h 178432"/>
                <a:gd name="connsiteX43" fmla="*/ 295486 w 654107"/>
                <a:gd name="connsiteY43" fmla="*/ -1372 h 178432"/>
                <a:gd name="connsiteX44" fmla="*/ 313973 w 654107"/>
                <a:gd name="connsiteY44" fmla="*/ 12802 h 178432"/>
                <a:gd name="connsiteX45" fmla="*/ 321576 w 654107"/>
                <a:gd name="connsiteY45" fmla="*/ 37605 h 178432"/>
                <a:gd name="connsiteX46" fmla="*/ 317771 w 654107"/>
                <a:gd name="connsiteY46" fmla="*/ 40139 h 178432"/>
                <a:gd name="connsiteX47" fmla="*/ 312963 w 654107"/>
                <a:gd name="connsiteY47" fmla="*/ 34319 h 178432"/>
                <a:gd name="connsiteX48" fmla="*/ 295995 w 654107"/>
                <a:gd name="connsiteY48" fmla="*/ 4203 h 178432"/>
                <a:gd name="connsiteX49" fmla="*/ 289411 w 654107"/>
                <a:gd name="connsiteY49" fmla="*/ 14581 h 178432"/>
                <a:gd name="connsiteX50" fmla="*/ 291182 w 654107"/>
                <a:gd name="connsiteY50" fmla="*/ 27481 h 178432"/>
                <a:gd name="connsiteX51" fmla="*/ 308405 w 654107"/>
                <a:gd name="connsiteY51" fmla="*/ 96321 h 178432"/>
                <a:gd name="connsiteX52" fmla="*/ 309422 w 654107"/>
                <a:gd name="connsiteY52" fmla="*/ 101640 h 178432"/>
                <a:gd name="connsiteX53" fmla="*/ 302581 w 654107"/>
                <a:gd name="connsiteY53" fmla="*/ 108223 h 178432"/>
                <a:gd name="connsiteX54" fmla="*/ 292454 w 654107"/>
                <a:gd name="connsiteY54" fmla="*/ 98346 h 178432"/>
                <a:gd name="connsiteX55" fmla="*/ 271433 w 654107"/>
                <a:gd name="connsiteY55" fmla="*/ 113280 h 178432"/>
                <a:gd name="connsiteX56" fmla="*/ 213448 w 654107"/>
                <a:gd name="connsiteY56" fmla="*/ 37859 h 178432"/>
                <a:gd name="connsiteX57" fmla="*/ 244089 w 654107"/>
                <a:gd name="connsiteY57" fmla="*/ -1372 h 178432"/>
                <a:gd name="connsiteX58" fmla="*/ 274475 w 654107"/>
                <a:gd name="connsiteY58" fmla="*/ 16350 h 178432"/>
                <a:gd name="connsiteX59" fmla="*/ 288147 w 654107"/>
                <a:gd name="connsiteY59" fmla="*/ 80632 h 178432"/>
                <a:gd name="connsiteX60" fmla="*/ 276247 w 654107"/>
                <a:gd name="connsiteY60" fmla="*/ 32802 h 178432"/>
                <a:gd name="connsiteX61" fmla="*/ 244590 w 654107"/>
                <a:gd name="connsiteY61" fmla="*/ 4203 h 178432"/>
                <a:gd name="connsiteX62" fmla="*/ 230663 w 654107"/>
                <a:gd name="connsiteY62" fmla="*/ 26728 h 178432"/>
                <a:gd name="connsiteX63" fmla="*/ 243073 w 654107"/>
                <a:gd name="connsiteY63" fmla="*/ 79624 h 178432"/>
                <a:gd name="connsiteX64" fmla="*/ 271433 w 654107"/>
                <a:gd name="connsiteY64" fmla="*/ 107714 h 178432"/>
                <a:gd name="connsiteX65" fmla="*/ 288910 w 654107"/>
                <a:gd name="connsiteY65" fmla="*/ 83927 h 178432"/>
                <a:gd name="connsiteX66" fmla="*/ 288147 w 654107"/>
                <a:gd name="connsiteY66" fmla="*/ 80632 h 178432"/>
                <a:gd name="connsiteX67" fmla="*/ 378083 w 654107"/>
                <a:gd name="connsiteY67" fmla="*/ 51278 h 178432"/>
                <a:gd name="connsiteX68" fmla="*/ 400621 w 654107"/>
                <a:gd name="connsiteY68" fmla="*/ 32548 h 178432"/>
                <a:gd name="connsiteX69" fmla="*/ 367701 w 654107"/>
                <a:gd name="connsiteY69" fmla="*/ 4203 h 178432"/>
                <a:gd name="connsiteX70" fmla="*/ 343390 w 654107"/>
                <a:gd name="connsiteY70" fmla="*/ 18375 h 178432"/>
                <a:gd name="connsiteX71" fmla="*/ 356307 w 654107"/>
                <a:gd name="connsiteY71" fmla="*/ 30777 h 178432"/>
                <a:gd name="connsiteX72" fmla="*/ 347697 w 654107"/>
                <a:gd name="connsiteY72" fmla="*/ 38876 h 178432"/>
                <a:gd name="connsiteX73" fmla="*/ 334788 w 654107"/>
                <a:gd name="connsiteY73" fmla="*/ 23178 h 178432"/>
                <a:gd name="connsiteX74" fmla="*/ 367454 w 654107"/>
                <a:gd name="connsiteY74" fmla="*/ -1372 h 178432"/>
                <a:gd name="connsiteX75" fmla="*/ 415056 w 654107"/>
                <a:gd name="connsiteY75" fmla="*/ 41154 h 178432"/>
                <a:gd name="connsiteX76" fmla="*/ 384924 w 654107"/>
                <a:gd name="connsiteY76" fmla="*/ 70000 h 178432"/>
                <a:gd name="connsiteX77" fmla="*/ 368718 w 654107"/>
                <a:gd name="connsiteY77" fmla="*/ 84427 h 178432"/>
                <a:gd name="connsiteX78" fmla="*/ 394289 w 654107"/>
                <a:gd name="connsiteY78" fmla="*/ 107714 h 178432"/>
                <a:gd name="connsiteX79" fmla="*/ 413284 w 654107"/>
                <a:gd name="connsiteY79" fmla="*/ 95313 h 178432"/>
                <a:gd name="connsiteX80" fmla="*/ 403156 w 654107"/>
                <a:gd name="connsiteY80" fmla="*/ 84935 h 178432"/>
                <a:gd name="connsiteX81" fmla="*/ 410749 w 654107"/>
                <a:gd name="connsiteY81" fmla="*/ 77853 h 178432"/>
                <a:gd name="connsiteX82" fmla="*/ 421639 w 654107"/>
                <a:gd name="connsiteY82" fmla="*/ 91771 h 178432"/>
                <a:gd name="connsiteX83" fmla="*/ 394543 w 654107"/>
                <a:gd name="connsiteY83" fmla="*/ 113280 h 178432"/>
                <a:gd name="connsiteX84" fmla="*/ 354538 w 654107"/>
                <a:gd name="connsiteY84" fmla="*/ 75828 h 178432"/>
                <a:gd name="connsiteX85" fmla="*/ 378083 w 654107"/>
                <a:gd name="connsiteY85" fmla="*/ 51278 h 178432"/>
                <a:gd name="connsiteX86" fmla="*/ 495822 w 654107"/>
                <a:gd name="connsiteY86" fmla="*/ 170734 h 178432"/>
                <a:gd name="connsiteX87" fmla="*/ 496584 w 654107"/>
                <a:gd name="connsiteY87" fmla="*/ 174020 h 178432"/>
                <a:gd name="connsiteX88" fmla="*/ 493040 w 654107"/>
                <a:gd name="connsiteY88" fmla="*/ 177061 h 178432"/>
                <a:gd name="connsiteX89" fmla="*/ 488988 w 654107"/>
                <a:gd name="connsiteY89" fmla="*/ 176552 h 178432"/>
                <a:gd name="connsiteX90" fmla="*/ 463918 w 654107"/>
                <a:gd name="connsiteY90" fmla="*/ 174528 h 178432"/>
                <a:gd name="connsiteX91" fmla="*/ 458094 w 654107"/>
                <a:gd name="connsiteY91" fmla="*/ 169217 h 178432"/>
                <a:gd name="connsiteX92" fmla="*/ 464172 w 654107"/>
                <a:gd name="connsiteY92" fmla="*/ 166429 h 178432"/>
                <a:gd name="connsiteX93" fmla="*/ 476834 w 654107"/>
                <a:gd name="connsiteY93" fmla="*/ 162126 h 178432"/>
                <a:gd name="connsiteX94" fmla="*/ 476072 w 654107"/>
                <a:gd name="connsiteY94" fmla="*/ 157822 h 178432"/>
                <a:gd name="connsiteX95" fmla="*/ 438591 w 654107"/>
                <a:gd name="connsiteY95" fmla="*/ 8506 h 178432"/>
                <a:gd name="connsiteX96" fmla="*/ 438092 w 654107"/>
                <a:gd name="connsiteY96" fmla="*/ 5211 h 178432"/>
                <a:gd name="connsiteX97" fmla="*/ 445177 w 654107"/>
                <a:gd name="connsiteY97" fmla="*/ -1372 h 178432"/>
                <a:gd name="connsiteX98" fmla="*/ 455051 w 654107"/>
                <a:gd name="connsiteY98" fmla="*/ 7998 h 178432"/>
                <a:gd name="connsiteX99" fmla="*/ 467970 w 654107"/>
                <a:gd name="connsiteY99" fmla="*/ 59377 h 178432"/>
                <a:gd name="connsiteX100" fmla="*/ 493549 w 654107"/>
                <a:gd name="connsiteY100" fmla="*/ 38113 h 178432"/>
                <a:gd name="connsiteX101" fmla="*/ 492786 w 654107"/>
                <a:gd name="connsiteY101" fmla="*/ 31786 h 178432"/>
                <a:gd name="connsiteX102" fmla="*/ 491770 w 654107"/>
                <a:gd name="connsiteY102" fmla="*/ 23178 h 178432"/>
                <a:gd name="connsiteX103" fmla="*/ 513045 w 654107"/>
                <a:gd name="connsiteY103" fmla="*/ -1372 h 178432"/>
                <a:gd name="connsiteX104" fmla="*/ 532540 w 654107"/>
                <a:gd name="connsiteY104" fmla="*/ 11792 h 178432"/>
                <a:gd name="connsiteX105" fmla="*/ 541659 w 654107"/>
                <a:gd name="connsiteY105" fmla="*/ 37605 h 178432"/>
                <a:gd name="connsiteX106" fmla="*/ 537861 w 654107"/>
                <a:gd name="connsiteY106" fmla="*/ 40139 h 178432"/>
                <a:gd name="connsiteX107" fmla="*/ 533049 w 654107"/>
                <a:gd name="connsiteY107" fmla="*/ 34319 h 178432"/>
                <a:gd name="connsiteX108" fmla="*/ 513807 w 654107"/>
                <a:gd name="connsiteY108" fmla="*/ 4203 h 178432"/>
                <a:gd name="connsiteX109" fmla="*/ 506458 w 654107"/>
                <a:gd name="connsiteY109" fmla="*/ 15080 h 178432"/>
                <a:gd name="connsiteX110" fmla="*/ 508484 w 654107"/>
                <a:gd name="connsiteY110" fmla="*/ 29252 h 178432"/>
                <a:gd name="connsiteX111" fmla="*/ 509755 w 654107"/>
                <a:gd name="connsiteY111" fmla="*/ 38113 h 178432"/>
                <a:gd name="connsiteX112" fmla="*/ 476072 w 654107"/>
                <a:gd name="connsiteY112" fmla="*/ 64434 h 178432"/>
                <a:gd name="connsiteX113" fmla="*/ 494050 w 654107"/>
                <a:gd name="connsiteY113" fmla="*/ 81139 h 178432"/>
                <a:gd name="connsiteX114" fmla="*/ 529759 w 654107"/>
                <a:gd name="connsiteY114" fmla="*/ 107714 h 178432"/>
                <a:gd name="connsiteX115" fmla="*/ 536590 w 654107"/>
                <a:gd name="connsiteY115" fmla="*/ 104673 h 178432"/>
                <a:gd name="connsiteX116" fmla="*/ 524690 w 654107"/>
                <a:gd name="connsiteY116" fmla="*/ 92025 h 178432"/>
                <a:gd name="connsiteX117" fmla="*/ 533557 w 654107"/>
                <a:gd name="connsiteY117" fmla="*/ 83927 h 178432"/>
                <a:gd name="connsiteX118" fmla="*/ 546219 w 654107"/>
                <a:gd name="connsiteY118" fmla="*/ 98100 h 178432"/>
                <a:gd name="connsiteX119" fmla="*/ 530267 w 654107"/>
                <a:gd name="connsiteY119" fmla="*/ 113280 h 178432"/>
                <a:gd name="connsiteX120" fmla="*/ 497347 w 654107"/>
                <a:gd name="connsiteY120" fmla="*/ 92525 h 178432"/>
                <a:gd name="connsiteX121" fmla="*/ 469996 w 654107"/>
                <a:gd name="connsiteY121" fmla="*/ 67475 h 178432"/>
                <a:gd name="connsiteX122" fmla="*/ 495822 w 654107"/>
                <a:gd name="connsiteY122" fmla="*/ 170734 h 178432"/>
                <a:gd name="connsiteX123" fmla="*/ 596114 w 654107"/>
                <a:gd name="connsiteY123" fmla="*/ 59877 h 178432"/>
                <a:gd name="connsiteX124" fmla="*/ 632833 w 654107"/>
                <a:gd name="connsiteY124" fmla="*/ 65450 h 178432"/>
                <a:gd name="connsiteX125" fmla="*/ 652844 w 654107"/>
                <a:gd name="connsiteY125" fmla="*/ 91771 h 178432"/>
                <a:gd name="connsiteX126" fmla="*/ 627263 w 654107"/>
                <a:gd name="connsiteY126" fmla="*/ 113280 h 178432"/>
                <a:gd name="connsiteX127" fmla="*/ 564464 w 654107"/>
                <a:gd name="connsiteY127" fmla="*/ 42925 h 178432"/>
                <a:gd name="connsiteX128" fmla="*/ 600675 w 654107"/>
                <a:gd name="connsiteY128" fmla="*/ -1372 h 178432"/>
                <a:gd name="connsiteX129" fmla="*/ 654108 w 654107"/>
                <a:gd name="connsiteY129" fmla="*/ 27736 h 178432"/>
                <a:gd name="connsiteX130" fmla="*/ 650055 w 654107"/>
                <a:gd name="connsiteY130" fmla="*/ 31786 h 178432"/>
                <a:gd name="connsiteX131" fmla="*/ 646766 w 654107"/>
                <a:gd name="connsiteY131" fmla="*/ 28998 h 178432"/>
                <a:gd name="connsiteX132" fmla="*/ 601183 w 654107"/>
                <a:gd name="connsiteY132" fmla="*/ 4203 h 178432"/>
                <a:gd name="connsiteX133" fmla="*/ 581934 w 654107"/>
                <a:gd name="connsiteY133" fmla="*/ 32039 h 178432"/>
                <a:gd name="connsiteX134" fmla="*/ 586240 w 654107"/>
                <a:gd name="connsiteY134" fmla="*/ 59877 h 178432"/>
                <a:gd name="connsiteX135" fmla="*/ 596114 w 654107"/>
                <a:gd name="connsiteY135" fmla="*/ 59877 h 178432"/>
                <a:gd name="connsiteX136" fmla="*/ 587758 w 654107"/>
                <a:gd name="connsiteY136" fmla="*/ 65450 h 178432"/>
                <a:gd name="connsiteX137" fmla="*/ 627263 w 654107"/>
                <a:gd name="connsiteY137" fmla="*/ 107714 h 178432"/>
                <a:gd name="connsiteX138" fmla="*/ 643215 w 654107"/>
                <a:gd name="connsiteY138" fmla="*/ 92272 h 178432"/>
                <a:gd name="connsiteX139" fmla="*/ 593081 w 654107"/>
                <a:gd name="connsiteY139" fmla="*/ 65450 h 178432"/>
                <a:gd name="connsiteX140" fmla="*/ 587758 w 654107"/>
                <a:gd name="connsiteY140" fmla="*/ 65450 h 17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</a:cxnLst>
              <a:rect l="l" t="t" r="r" b="b"/>
              <a:pathLst>
                <a:path w="654107" h="178432">
                  <a:moveTo>
                    <a:pt x="37219" y="45704"/>
                  </a:moveTo>
                  <a:cubicBezTo>
                    <a:pt x="38490" y="51278"/>
                    <a:pt x="40007" y="56589"/>
                    <a:pt x="41270" y="62156"/>
                  </a:cubicBezTo>
                  <a:cubicBezTo>
                    <a:pt x="44567" y="74558"/>
                    <a:pt x="44567" y="75066"/>
                    <a:pt x="47601" y="80378"/>
                  </a:cubicBezTo>
                  <a:cubicBezTo>
                    <a:pt x="54950" y="93033"/>
                    <a:pt x="65833" y="107714"/>
                    <a:pt x="83311" y="107714"/>
                  </a:cubicBezTo>
                  <a:cubicBezTo>
                    <a:pt x="94957" y="107714"/>
                    <a:pt x="94957" y="94804"/>
                    <a:pt x="94957" y="91010"/>
                  </a:cubicBezTo>
                  <a:cubicBezTo>
                    <a:pt x="94957" y="84172"/>
                    <a:pt x="93185" y="76836"/>
                    <a:pt x="92677" y="74558"/>
                  </a:cubicBezTo>
                  <a:lnTo>
                    <a:pt x="76216" y="8751"/>
                  </a:lnTo>
                  <a:cubicBezTo>
                    <a:pt x="75716" y="7236"/>
                    <a:pt x="75462" y="5972"/>
                    <a:pt x="75462" y="5211"/>
                  </a:cubicBezTo>
                  <a:cubicBezTo>
                    <a:pt x="75462" y="2432"/>
                    <a:pt x="77487" y="-1372"/>
                    <a:pt x="82548" y="-1372"/>
                  </a:cubicBezTo>
                  <a:cubicBezTo>
                    <a:pt x="85591" y="-1372"/>
                    <a:pt x="89896" y="399"/>
                    <a:pt x="91668" y="5211"/>
                  </a:cubicBezTo>
                  <a:lnTo>
                    <a:pt x="101797" y="45704"/>
                  </a:lnTo>
                  <a:cubicBezTo>
                    <a:pt x="103060" y="51278"/>
                    <a:pt x="104577" y="56589"/>
                    <a:pt x="105848" y="62156"/>
                  </a:cubicBezTo>
                  <a:cubicBezTo>
                    <a:pt x="109137" y="74558"/>
                    <a:pt x="109137" y="75066"/>
                    <a:pt x="112180" y="80378"/>
                  </a:cubicBezTo>
                  <a:cubicBezTo>
                    <a:pt x="119520" y="93033"/>
                    <a:pt x="130412" y="107714"/>
                    <a:pt x="147881" y="107714"/>
                  </a:cubicBezTo>
                  <a:cubicBezTo>
                    <a:pt x="159535" y="107714"/>
                    <a:pt x="159535" y="94804"/>
                    <a:pt x="159535" y="91010"/>
                  </a:cubicBezTo>
                  <a:cubicBezTo>
                    <a:pt x="159535" y="75321"/>
                    <a:pt x="148389" y="45203"/>
                    <a:pt x="144846" y="35072"/>
                  </a:cubicBezTo>
                  <a:cubicBezTo>
                    <a:pt x="141549" y="26473"/>
                    <a:pt x="140794" y="24195"/>
                    <a:pt x="140794" y="18875"/>
                  </a:cubicBezTo>
                  <a:cubicBezTo>
                    <a:pt x="140794" y="7743"/>
                    <a:pt x="147881" y="-1372"/>
                    <a:pt x="160035" y="-1372"/>
                  </a:cubicBezTo>
                  <a:cubicBezTo>
                    <a:pt x="183590" y="-1372"/>
                    <a:pt x="192201" y="36342"/>
                    <a:pt x="192201" y="37605"/>
                  </a:cubicBezTo>
                  <a:cubicBezTo>
                    <a:pt x="192201" y="40139"/>
                    <a:pt x="190176" y="40139"/>
                    <a:pt x="188396" y="40139"/>
                  </a:cubicBezTo>
                  <a:cubicBezTo>
                    <a:pt x="185107" y="40139"/>
                    <a:pt x="185107" y="39630"/>
                    <a:pt x="184091" y="35835"/>
                  </a:cubicBezTo>
                  <a:cubicBezTo>
                    <a:pt x="182065" y="28998"/>
                    <a:pt x="175233" y="4203"/>
                    <a:pt x="160544" y="4203"/>
                  </a:cubicBezTo>
                  <a:cubicBezTo>
                    <a:pt x="155229" y="4203"/>
                    <a:pt x="154975" y="7998"/>
                    <a:pt x="154975" y="11540"/>
                  </a:cubicBezTo>
                  <a:cubicBezTo>
                    <a:pt x="154975" y="17867"/>
                    <a:pt x="157509" y="24450"/>
                    <a:pt x="159535" y="30522"/>
                  </a:cubicBezTo>
                  <a:cubicBezTo>
                    <a:pt x="164595" y="43933"/>
                    <a:pt x="174978" y="72280"/>
                    <a:pt x="174978" y="86959"/>
                  </a:cubicBezTo>
                  <a:cubicBezTo>
                    <a:pt x="174978" y="108223"/>
                    <a:pt x="160290" y="113280"/>
                    <a:pt x="148389" y="113280"/>
                  </a:cubicBezTo>
                  <a:cubicBezTo>
                    <a:pt x="130666" y="113280"/>
                    <a:pt x="118003" y="102149"/>
                    <a:pt x="110408" y="91010"/>
                  </a:cubicBezTo>
                  <a:cubicBezTo>
                    <a:pt x="108382" y="108477"/>
                    <a:pt x="95211" y="113280"/>
                    <a:pt x="83819" y="113280"/>
                  </a:cubicBezTo>
                  <a:cubicBezTo>
                    <a:pt x="68622" y="113280"/>
                    <a:pt x="56213" y="104928"/>
                    <a:pt x="47601" y="93288"/>
                  </a:cubicBezTo>
                  <a:cubicBezTo>
                    <a:pt x="45830" y="105690"/>
                    <a:pt x="37219" y="113280"/>
                    <a:pt x="26335" y="113280"/>
                  </a:cubicBezTo>
                  <a:cubicBezTo>
                    <a:pt x="17215" y="113280"/>
                    <a:pt x="12155" y="107460"/>
                    <a:pt x="8103" y="99871"/>
                  </a:cubicBezTo>
                  <a:cubicBezTo>
                    <a:pt x="3289" y="89747"/>
                    <a:pt x="0" y="74812"/>
                    <a:pt x="0" y="74303"/>
                  </a:cubicBezTo>
                  <a:cubicBezTo>
                    <a:pt x="0" y="71779"/>
                    <a:pt x="2526" y="71779"/>
                    <a:pt x="3798" y="71779"/>
                  </a:cubicBezTo>
                  <a:cubicBezTo>
                    <a:pt x="7086" y="71779"/>
                    <a:pt x="7340" y="72025"/>
                    <a:pt x="8604" y="77599"/>
                  </a:cubicBezTo>
                  <a:cubicBezTo>
                    <a:pt x="13164" y="95313"/>
                    <a:pt x="17978" y="107714"/>
                    <a:pt x="25827" y="107714"/>
                  </a:cubicBezTo>
                  <a:cubicBezTo>
                    <a:pt x="32412" y="107714"/>
                    <a:pt x="32412" y="100370"/>
                    <a:pt x="32412" y="97591"/>
                  </a:cubicBezTo>
                  <a:cubicBezTo>
                    <a:pt x="32412" y="93542"/>
                    <a:pt x="31649" y="88730"/>
                    <a:pt x="30641" y="84681"/>
                  </a:cubicBezTo>
                  <a:lnTo>
                    <a:pt x="11646" y="8751"/>
                  </a:lnTo>
                  <a:cubicBezTo>
                    <a:pt x="11138" y="7236"/>
                    <a:pt x="10884" y="5972"/>
                    <a:pt x="10884" y="5211"/>
                  </a:cubicBezTo>
                  <a:cubicBezTo>
                    <a:pt x="10884" y="2432"/>
                    <a:pt x="12909" y="-1372"/>
                    <a:pt x="17978" y="-1372"/>
                  </a:cubicBezTo>
                  <a:cubicBezTo>
                    <a:pt x="21012" y="-1372"/>
                    <a:pt x="25318" y="399"/>
                    <a:pt x="27090" y="5211"/>
                  </a:cubicBezTo>
                  <a:lnTo>
                    <a:pt x="37219" y="45704"/>
                  </a:lnTo>
                  <a:close/>
                  <a:moveTo>
                    <a:pt x="274475" y="16350"/>
                  </a:moveTo>
                  <a:cubicBezTo>
                    <a:pt x="277257" y="3949"/>
                    <a:pt x="286629" y="-1372"/>
                    <a:pt x="295486" y="-1372"/>
                  </a:cubicBezTo>
                  <a:cubicBezTo>
                    <a:pt x="304862" y="-1372"/>
                    <a:pt x="310177" y="4957"/>
                    <a:pt x="313973" y="12802"/>
                  </a:cubicBezTo>
                  <a:cubicBezTo>
                    <a:pt x="318533" y="22424"/>
                    <a:pt x="321576" y="37105"/>
                    <a:pt x="321576" y="37605"/>
                  </a:cubicBezTo>
                  <a:cubicBezTo>
                    <a:pt x="321576" y="40139"/>
                    <a:pt x="319550" y="40139"/>
                    <a:pt x="317771" y="40139"/>
                  </a:cubicBezTo>
                  <a:cubicBezTo>
                    <a:pt x="314735" y="40139"/>
                    <a:pt x="314481" y="39884"/>
                    <a:pt x="312963" y="34319"/>
                  </a:cubicBezTo>
                  <a:cubicBezTo>
                    <a:pt x="309422" y="20146"/>
                    <a:pt x="304607" y="4203"/>
                    <a:pt x="295995" y="4203"/>
                  </a:cubicBezTo>
                  <a:cubicBezTo>
                    <a:pt x="289411" y="4203"/>
                    <a:pt x="289411" y="11031"/>
                    <a:pt x="289411" y="14581"/>
                  </a:cubicBezTo>
                  <a:cubicBezTo>
                    <a:pt x="289411" y="16350"/>
                    <a:pt x="289411" y="20399"/>
                    <a:pt x="291182" y="27481"/>
                  </a:cubicBezTo>
                  <a:lnTo>
                    <a:pt x="308405" y="96321"/>
                  </a:lnTo>
                  <a:cubicBezTo>
                    <a:pt x="309422" y="99871"/>
                    <a:pt x="309422" y="100370"/>
                    <a:pt x="309422" y="101640"/>
                  </a:cubicBezTo>
                  <a:cubicBezTo>
                    <a:pt x="309422" y="106953"/>
                    <a:pt x="305116" y="108223"/>
                    <a:pt x="302581" y="108223"/>
                  </a:cubicBezTo>
                  <a:cubicBezTo>
                    <a:pt x="294480" y="108223"/>
                    <a:pt x="292708" y="99616"/>
                    <a:pt x="292454" y="98346"/>
                  </a:cubicBezTo>
                  <a:cubicBezTo>
                    <a:pt x="287639" y="109231"/>
                    <a:pt x="279534" y="113280"/>
                    <a:pt x="271433" y="113280"/>
                  </a:cubicBezTo>
                  <a:cubicBezTo>
                    <a:pt x="243327" y="113280"/>
                    <a:pt x="213448" y="74812"/>
                    <a:pt x="213448" y="37859"/>
                  </a:cubicBezTo>
                  <a:cubicBezTo>
                    <a:pt x="213448" y="16350"/>
                    <a:pt x="225094" y="-1372"/>
                    <a:pt x="244089" y="-1372"/>
                  </a:cubicBezTo>
                  <a:cubicBezTo>
                    <a:pt x="253200" y="-1372"/>
                    <a:pt x="264345" y="3949"/>
                    <a:pt x="274475" y="16350"/>
                  </a:cubicBezTo>
                  <a:close/>
                  <a:moveTo>
                    <a:pt x="288147" y="80632"/>
                  </a:moveTo>
                  <a:lnTo>
                    <a:pt x="276247" y="32802"/>
                  </a:lnTo>
                  <a:cubicBezTo>
                    <a:pt x="274221" y="24704"/>
                    <a:pt x="258524" y="4203"/>
                    <a:pt x="244590" y="4203"/>
                  </a:cubicBezTo>
                  <a:cubicBezTo>
                    <a:pt x="232689" y="4203"/>
                    <a:pt x="230663" y="19129"/>
                    <a:pt x="230663" y="26728"/>
                  </a:cubicBezTo>
                  <a:cubicBezTo>
                    <a:pt x="230663" y="39376"/>
                    <a:pt x="238512" y="68992"/>
                    <a:pt x="243073" y="79624"/>
                  </a:cubicBezTo>
                  <a:cubicBezTo>
                    <a:pt x="249402" y="95059"/>
                    <a:pt x="261051" y="107714"/>
                    <a:pt x="271433" y="107714"/>
                  </a:cubicBezTo>
                  <a:cubicBezTo>
                    <a:pt x="282577" y="107714"/>
                    <a:pt x="288910" y="94550"/>
                    <a:pt x="288910" y="83927"/>
                  </a:cubicBezTo>
                  <a:cubicBezTo>
                    <a:pt x="288910" y="83419"/>
                    <a:pt x="288655" y="82148"/>
                    <a:pt x="288147" y="80632"/>
                  </a:cubicBezTo>
                  <a:close/>
                  <a:moveTo>
                    <a:pt x="378083" y="51278"/>
                  </a:moveTo>
                  <a:cubicBezTo>
                    <a:pt x="389227" y="48745"/>
                    <a:pt x="400621" y="46213"/>
                    <a:pt x="400621" y="32548"/>
                  </a:cubicBezTo>
                  <a:cubicBezTo>
                    <a:pt x="400621" y="24450"/>
                    <a:pt x="393788" y="4203"/>
                    <a:pt x="367701" y="4203"/>
                  </a:cubicBezTo>
                  <a:cubicBezTo>
                    <a:pt x="362131" y="4203"/>
                    <a:pt x="347442" y="5465"/>
                    <a:pt x="343390" y="18375"/>
                  </a:cubicBezTo>
                  <a:cubicBezTo>
                    <a:pt x="356307" y="19638"/>
                    <a:pt x="356307" y="30270"/>
                    <a:pt x="356307" y="30777"/>
                  </a:cubicBezTo>
                  <a:cubicBezTo>
                    <a:pt x="356307" y="35581"/>
                    <a:pt x="353020" y="38876"/>
                    <a:pt x="347697" y="38876"/>
                  </a:cubicBezTo>
                  <a:cubicBezTo>
                    <a:pt x="341872" y="38876"/>
                    <a:pt x="334788" y="34573"/>
                    <a:pt x="334788" y="23178"/>
                  </a:cubicBezTo>
                  <a:cubicBezTo>
                    <a:pt x="334788" y="7743"/>
                    <a:pt x="349469" y="-1372"/>
                    <a:pt x="367454" y="-1372"/>
                  </a:cubicBezTo>
                  <a:cubicBezTo>
                    <a:pt x="405433" y="-1372"/>
                    <a:pt x="415056" y="29507"/>
                    <a:pt x="415056" y="41154"/>
                  </a:cubicBezTo>
                  <a:cubicBezTo>
                    <a:pt x="415056" y="63172"/>
                    <a:pt x="395306" y="67722"/>
                    <a:pt x="384924" y="70000"/>
                  </a:cubicBezTo>
                  <a:cubicBezTo>
                    <a:pt x="377829" y="71524"/>
                    <a:pt x="368718" y="73550"/>
                    <a:pt x="368718" y="84427"/>
                  </a:cubicBezTo>
                  <a:cubicBezTo>
                    <a:pt x="368718" y="90501"/>
                    <a:pt x="374031" y="107714"/>
                    <a:pt x="394289" y="107714"/>
                  </a:cubicBezTo>
                  <a:cubicBezTo>
                    <a:pt x="401130" y="107714"/>
                    <a:pt x="410495" y="105182"/>
                    <a:pt x="413284" y="95313"/>
                  </a:cubicBezTo>
                  <a:cubicBezTo>
                    <a:pt x="405179" y="94296"/>
                    <a:pt x="403156" y="87468"/>
                    <a:pt x="403156" y="84935"/>
                  </a:cubicBezTo>
                  <a:cubicBezTo>
                    <a:pt x="403156" y="82148"/>
                    <a:pt x="404671" y="77853"/>
                    <a:pt x="410749" y="77853"/>
                  </a:cubicBezTo>
                  <a:cubicBezTo>
                    <a:pt x="415056" y="77853"/>
                    <a:pt x="421639" y="80886"/>
                    <a:pt x="421639" y="91771"/>
                  </a:cubicBezTo>
                  <a:cubicBezTo>
                    <a:pt x="421639" y="103411"/>
                    <a:pt x="411257" y="113280"/>
                    <a:pt x="394543" y="113280"/>
                  </a:cubicBezTo>
                  <a:cubicBezTo>
                    <a:pt x="364919" y="113280"/>
                    <a:pt x="354538" y="88984"/>
                    <a:pt x="354538" y="75828"/>
                  </a:cubicBezTo>
                  <a:cubicBezTo>
                    <a:pt x="354538" y="56336"/>
                    <a:pt x="370998" y="52794"/>
                    <a:pt x="378083" y="51278"/>
                  </a:cubicBezTo>
                  <a:close/>
                  <a:moveTo>
                    <a:pt x="495822" y="170734"/>
                  </a:moveTo>
                  <a:cubicBezTo>
                    <a:pt x="496076" y="171495"/>
                    <a:pt x="496584" y="173520"/>
                    <a:pt x="496584" y="174020"/>
                  </a:cubicBezTo>
                  <a:cubicBezTo>
                    <a:pt x="496584" y="176299"/>
                    <a:pt x="495067" y="177061"/>
                    <a:pt x="493040" y="177061"/>
                  </a:cubicBezTo>
                  <a:cubicBezTo>
                    <a:pt x="492278" y="177061"/>
                    <a:pt x="489743" y="176806"/>
                    <a:pt x="488988" y="176552"/>
                  </a:cubicBezTo>
                  <a:lnTo>
                    <a:pt x="463918" y="174528"/>
                  </a:lnTo>
                  <a:cubicBezTo>
                    <a:pt x="460882" y="174274"/>
                    <a:pt x="458094" y="174020"/>
                    <a:pt x="458094" y="169217"/>
                  </a:cubicBezTo>
                  <a:cubicBezTo>
                    <a:pt x="458094" y="166429"/>
                    <a:pt x="460628" y="166429"/>
                    <a:pt x="464172" y="166429"/>
                  </a:cubicBezTo>
                  <a:cubicBezTo>
                    <a:pt x="476326" y="166429"/>
                    <a:pt x="476834" y="164659"/>
                    <a:pt x="476834" y="162126"/>
                  </a:cubicBezTo>
                  <a:cubicBezTo>
                    <a:pt x="476834" y="161372"/>
                    <a:pt x="476072" y="158076"/>
                    <a:pt x="476072" y="157822"/>
                  </a:cubicBezTo>
                  <a:lnTo>
                    <a:pt x="438591" y="8506"/>
                  </a:lnTo>
                  <a:cubicBezTo>
                    <a:pt x="438347" y="7998"/>
                    <a:pt x="438092" y="5720"/>
                    <a:pt x="438092" y="5211"/>
                  </a:cubicBezTo>
                  <a:cubicBezTo>
                    <a:pt x="438092" y="2432"/>
                    <a:pt x="440370" y="-1372"/>
                    <a:pt x="445177" y="-1372"/>
                  </a:cubicBezTo>
                  <a:cubicBezTo>
                    <a:pt x="452773" y="-1372"/>
                    <a:pt x="454553" y="5720"/>
                    <a:pt x="455051" y="7998"/>
                  </a:cubicBezTo>
                  <a:lnTo>
                    <a:pt x="467970" y="59377"/>
                  </a:lnTo>
                  <a:cubicBezTo>
                    <a:pt x="477335" y="58106"/>
                    <a:pt x="493549" y="52794"/>
                    <a:pt x="493549" y="38113"/>
                  </a:cubicBezTo>
                  <a:cubicBezTo>
                    <a:pt x="493549" y="36342"/>
                    <a:pt x="493549" y="35327"/>
                    <a:pt x="492786" y="31786"/>
                  </a:cubicBezTo>
                  <a:cubicBezTo>
                    <a:pt x="491770" y="27481"/>
                    <a:pt x="491770" y="25712"/>
                    <a:pt x="491770" y="23178"/>
                  </a:cubicBezTo>
                  <a:cubicBezTo>
                    <a:pt x="491770" y="4957"/>
                    <a:pt x="503679" y="-1372"/>
                    <a:pt x="513045" y="-1372"/>
                  </a:cubicBezTo>
                  <a:cubicBezTo>
                    <a:pt x="524182" y="-1372"/>
                    <a:pt x="529759" y="6982"/>
                    <a:pt x="532540" y="11792"/>
                  </a:cubicBezTo>
                  <a:cubicBezTo>
                    <a:pt x="538115" y="21409"/>
                    <a:pt x="541659" y="36851"/>
                    <a:pt x="541659" y="37605"/>
                  </a:cubicBezTo>
                  <a:cubicBezTo>
                    <a:pt x="541659" y="40139"/>
                    <a:pt x="539633" y="40139"/>
                    <a:pt x="537861" y="40139"/>
                  </a:cubicBezTo>
                  <a:cubicBezTo>
                    <a:pt x="534821" y="40139"/>
                    <a:pt x="534566" y="39884"/>
                    <a:pt x="533049" y="34319"/>
                  </a:cubicBezTo>
                  <a:cubicBezTo>
                    <a:pt x="529759" y="21409"/>
                    <a:pt x="524944" y="4203"/>
                    <a:pt x="513807" y="4203"/>
                  </a:cubicBezTo>
                  <a:cubicBezTo>
                    <a:pt x="506966" y="4203"/>
                    <a:pt x="506458" y="10023"/>
                    <a:pt x="506458" y="15080"/>
                  </a:cubicBezTo>
                  <a:cubicBezTo>
                    <a:pt x="506458" y="20900"/>
                    <a:pt x="508230" y="27990"/>
                    <a:pt x="508484" y="29252"/>
                  </a:cubicBezTo>
                  <a:cubicBezTo>
                    <a:pt x="509755" y="34573"/>
                    <a:pt x="509755" y="34827"/>
                    <a:pt x="509755" y="38113"/>
                  </a:cubicBezTo>
                  <a:cubicBezTo>
                    <a:pt x="509755" y="55327"/>
                    <a:pt x="492024" y="62156"/>
                    <a:pt x="476072" y="64434"/>
                  </a:cubicBezTo>
                  <a:cubicBezTo>
                    <a:pt x="481896" y="67975"/>
                    <a:pt x="487219" y="73295"/>
                    <a:pt x="494050" y="81139"/>
                  </a:cubicBezTo>
                  <a:cubicBezTo>
                    <a:pt x="507220" y="96074"/>
                    <a:pt x="517097" y="107714"/>
                    <a:pt x="529759" y="107714"/>
                  </a:cubicBezTo>
                  <a:cubicBezTo>
                    <a:pt x="534566" y="107714"/>
                    <a:pt x="536346" y="104928"/>
                    <a:pt x="536590" y="104673"/>
                  </a:cubicBezTo>
                  <a:cubicBezTo>
                    <a:pt x="525961" y="102902"/>
                    <a:pt x="524690" y="94051"/>
                    <a:pt x="524690" y="92025"/>
                  </a:cubicBezTo>
                  <a:cubicBezTo>
                    <a:pt x="524690" y="88730"/>
                    <a:pt x="526970" y="83927"/>
                    <a:pt x="533557" y="83927"/>
                  </a:cubicBezTo>
                  <a:cubicBezTo>
                    <a:pt x="539124" y="83927"/>
                    <a:pt x="546219" y="88476"/>
                    <a:pt x="546219" y="98100"/>
                  </a:cubicBezTo>
                  <a:cubicBezTo>
                    <a:pt x="546219" y="104673"/>
                    <a:pt x="541659" y="113280"/>
                    <a:pt x="530267" y="113280"/>
                  </a:cubicBezTo>
                  <a:cubicBezTo>
                    <a:pt x="516843" y="113280"/>
                    <a:pt x="505949" y="102649"/>
                    <a:pt x="497347" y="92525"/>
                  </a:cubicBezTo>
                  <a:cubicBezTo>
                    <a:pt x="482913" y="75828"/>
                    <a:pt x="478860" y="71779"/>
                    <a:pt x="469996" y="67475"/>
                  </a:cubicBezTo>
                  <a:lnTo>
                    <a:pt x="495822" y="170734"/>
                  </a:lnTo>
                  <a:close/>
                  <a:moveTo>
                    <a:pt x="596114" y="59877"/>
                  </a:moveTo>
                  <a:cubicBezTo>
                    <a:pt x="603717" y="59877"/>
                    <a:pt x="620679" y="60640"/>
                    <a:pt x="632833" y="65450"/>
                  </a:cubicBezTo>
                  <a:cubicBezTo>
                    <a:pt x="652844" y="73550"/>
                    <a:pt x="652844" y="90000"/>
                    <a:pt x="652844" y="91771"/>
                  </a:cubicBezTo>
                  <a:cubicBezTo>
                    <a:pt x="652844" y="103411"/>
                    <a:pt x="643469" y="113280"/>
                    <a:pt x="627263" y="113280"/>
                  </a:cubicBezTo>
                  <a:cubicBezTo>
                    <a:pt x="600675" y="113280"/>
                    <a:pt x="564464" y="87722"/>
                    <a:pt x="564464" y="42925"/>
                  </a:cubicBezTo>
                  <a:cubicBezTo>
                    <a:pt x="564464" y="20146"/>
                    <a:pt x="576621" y="-1372"/>
                    <a:pt x="600675" y="-1372"/>
                  </a:cubicBezTo>
                  <a:cubicBezTo>
                    <a:pt x="633087" y="-1372"/>
                    <a:pt x="654108" y="23941"/>
                    <a:pt x="654108" y="27736"/>
                  </a:cubicBezTo>
                  <a:cubicBezTo>
                    <a:pt x="654108" y="28998"/>
                    <a:pt x="652082" y="31786"/>
                    <a:pt x="650055" y="31786"/>
                  </a:cubicBezTo>
                  <a:cubicBezTo>
                    <a:pt x="649039" y="31786"/>
                    <a:pt x="648792" y="31532"/>
                    <a:pt x="646766" y="28998"/>
                  </a:cubicBezTo>
                  <a:cubicBezTo>
                    <a:pt x="628025" y="5211"/>
                    <a:pt x="605489" y="4203"/>
                    <a:pt x="601183" y="4203"/>
                  </a:cubicBezTo>
                  <a:cubicBezTo>
                    <a:pt x="584723" y="4203"/>
                    <a:pt x="581934" y="22170"/>
                    <a:pt x="581934" y="32039"/>
                  </a:cubicBezTo>
                  <a:cubicBezTo>
                    <a:pt x="581934" y="41655"/>
                    <a:pt x="584469" y="53049"/>
                    <a:pt x="586240" y="59877"/>
                  </a:cubicBezTo>
                  <a:lnTo>
                    <a:pt x="596114" y="59877"/>
                  </a:lnTo>
                  <a:close/>
                  <a:moveTo>
                    <a:pt x="587758" y="65450"/>
                  </a:moveTo>
                  <a:cubicBezTo>
                    <a:pt x="598649" y="106953"/>
                    <a:pt x="624731" y="107714"/>
                    <a:pt x="627263" y="107714"/>
                  </a:cubicBezTo>
                  <a:cubicBezTo>
                    <a:pt x="637393" y="107714"/>
                    <a:pt x="643215" y="100879"/>
                    <a:pt x="643215" y="92272"/>
                  </a:cubicBezTo>
                  <a:cubicBezTo>
                    <a:pt x="643215" y="65450"/>
                    <a:pt x="601437" y="65450"/>
                    <a:pt x="593081" y="65450"/>
                  </a:cubicBezTo>
                  <a:lnTo>
                    <a:pt x="587758" y="65450"/>
                  </a:lnTo>
                  <a:close/>
                </a:path>
              </a:pathLst>
            </a:custGeom>
            <a:solidFill>
              <a:srgbClr val="000000"/>
            </a:solidFill>
            <a:ln w="254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71" name="任意多边形: 形状 1470">
              <a:extLst>
                <a:ext uri="{FF2B5EF4-FFF2-40B4-BE49-F238E27FC236}">
                  <a16:creationId xmlns:a16="http://schemas.microsoft.com/office/drawing/2014/main" id="{FDE4BC7C-1BDC-5684-37CF-812E220F9ADD}"/>
                </a:ext>
              </a:extLst>
            </p:cNvPr>
            <p:cNvSpPr/>
            <p:nvPr/>
          </p:nvSpPr>
          <p:spPr>
            <a:xfrm flipV="1">
              <a:off x="6978763" y="-12297312"/>
              <a:ext cx="114459" cy="178432"/>
            </a:xfrm>
            <a:custGeom>
              <a:avLst/>
              <a:gdLst>
                <a:gd name="connsiteX0" fmla="*/ 113697 w 114459"/>
                <a:gd name="connsiteY0" fmla="*/ 170734 h 178432"/>
                <a:gd name="connsiteX1" fmla="*/ 114460 w 114459"/>
                <a:gd name="connsiteY1" fmla="*/ 174020 h 178432"/>
                <a:gd name="connsiteX2" fmla="*/ 110908 w 114459"/>
                <a:gd name="connsiteY2" fmla="*/ 177061 h 178432"/>
                <a:gd name="connsiteX3" fmla="*/ 106859 w 114459"/>
                <a:gd name="connsiteY3" fmla="*/ 176552 h 178432"/>
                <a:gd name="connsiteX4" fmla="*/ 81793 w 114459"/>
                <a:gd name="connsiteY4" fmla="*/ 174528 h 178432"/>
                <a:gd name="connsiteX5" fmla="*/ 75961 w 114459"/>
                <a:gd name="connsiteY5" fmla="*/ 169217 h 178432"/>
                <a:gd name="connsiteX6" fmla="*/ 82040 w 114459"/>
                <a:gd name="connsiteY6" fmla="*/ 166429 h 178432"/>
                <a:gd name="connsiteX7" fmla="*/ 94702 w 114459"/>
                <a:gd name="connsiteY7" fmla="*/ 162126 h 178432"/>
                <a:gd name="connsiteX8" fmla="*/ 93947 w 114459"/>
                <a:gd name="connsiteY8" fmla="*/ 157822 h 178432"/>
                <a:gd name="connsiteX9" fmla="*/ 79259 w 114459"/>
                <a:gd name="connsiteY9" fmla="*/ 98599 h 178432"/>
                <a:gd name="connsiteX10" fmla="*/ 57986 w 114459"/>
                <a:gd name="connsiteY10" fmla="*/ 113280 h 178432"/>
                <a:gd name="connsiteX11" fmla="*/ 0 w 114459"/>
                <a:gd name="connsiteY11" fmla="*/ 37859 h 178432"/>
                <a:gd name="connsiteX12" fmla="*/ 30641 w 114459"/>
                <a:gd name="connsiteY12" fmla="*/ -1372 h 178432"/>
                <a:gd name="connsiteX13" fmla="*/ 61027 w 114459"/>
                <a:gd name="connsiteY13" fmla="*/ 16350 h 178432"/>
                <a:gd name="connsiteX14" fmla="*/ 82040 w 114459"/>
                <a:gd name="connsiteY14" fmla="*/ -1372 h 178432"/>
                <a:gd name="connsiteX15" fmla="*/ 100526 w 114459"/>
                <a:gd name="connsiteY15" fmla="*/ 12802 h 178432"/>
                <a:gd name="connsiteX16" fmla="*/ 108130 w 114459"/>
                <a:gd name="connsiteY16" fmla="*/ 37605 h 178432"/>
                <a:gd name="connsiteX17" fmla="*/ 104324 w 114459"/>
                <a:gd name="connsiteY17" fmla="*/ 40139 h 178432"/>
                <a:gd name="connsiteX18" fmla="*/ 99517 w 114459"/>
                <a:gd name="connsiteY18" fmla="*/ 34319 h 178432"/>
                <a:gd name="connsiteX19" fmla="*/ 82548 w 114459"/>
                <a:gd name="connsiteY19" fmla="*/ 4203 h 178432"/>
                <a:gd name="connsiteX20" fmla="*/ 75961 w 114459"/>
                <a:gd name="connsiteY20" fmla="*/ 14581 h 178432"/>
                <a:gd name="connsiteX21" fmla="*/ 77487 w 114459"/>
                <a:gd name="connsiteY21" fmla="*/ 26219 h 178432"/>
                <a:gd name="connsiteX22" fmla="*/ 113697 w 114459"/>
                <a:gd name="connsiteY22" fmla="*/ 170734 h 178432"/>
                <a:gd name="connsiteX23" fmla="*/ 62544 w 114459"/>
                <a:gd name="connsiteY23" fmla="*/ 32293 h 178432"/>
                <a:gd name="connsiteX24" fmla="*/ 31141 w 114459"/>
                <a:gd name="connsiteY24" fmla="*/ 4203 h 178432"/>
                <a:gd name="connsiteX25" fmla="*/ 17215 w 114459"/>
                <a:gd name="connsiteY25" fmla="*/ 26728 h 178432"/>
                <a:gd name="connsiteX26" fmla="*/ 29623 w 114459"/>
                <a:gd name="connsiteY26" fmla="*/ 79624 h 178432"/>
                <a:gd name="connsiteX27" fmla="*/ 57986 w 114459"/>
                <a:gd name="connsiteY27" fmla="*/ 107714 h 178432"/>
                <a:gd name="connsiteX28" fmla="*/ 70394 w 114459"/>
                <a:gd name="connsiteY28" fmla="*/ 100370 h 178432"/>
                <a:gd name="connsiteX29" fmla="*/ 75463 w 114459"/>
                <a:gd name="connsiteY29" fmla="*/ 84172 h 178432"/>
                <a:gd name="connsiteX30" fmla="*/ 74701 w 114459"/>
                <a:gd name="connsiteY30" fmla="*/ 80886 h 178432"/>
                <a:gd name="connsiteX31" fmla="*/ 62544 w 114459"/>
                <a:gd name="connsiteY31" fmla="*/ 32293 h 17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14459" h="178432">
                  <a:moveTo>
                    <a:pt x="113697" y="170734"/>
                  </a:moveTo>
                  <a:cubicBezTo>
                    <a:pt x="113951" y="171495"/>
                    <a:pt x="114460" y="173520"/>
                    <a:pt x="114460" y="174020"/>
                  </a:cubicBezTo>
                  <a:cubicBezTo>
                    <a:pt x="114460" y="176299"/>
                    <a:pt x="112934" y="177061"/>
                    <a:pt x="110908" y="177061"/>
                  </a:cubicBezTo>
                  <a:cubicBezTo>
                    <a:pt x="110153" y="177061"/>
                    <a:pt x="107621" y="176806"/>
                    <a:pt x="106859" y="176552"/>
                  </a:cubicBezTo>
                  <a:lnTo>
                    <a:pt x="81793" y="174528"/>
                  </a:lnTo>
                  <a:cubicBezTo>
                    <a:pt x="78750" y="174274"/>
                    <a:pt x="75961" y="174020"/>
                    <a:pt x="75961" y="169217"/>
                  </a:cubicBezTo>
                  <a:cubicBezTo>
                    <a:pt x="75961" y="166429"/>
                    <a:pt x="78496" y="166429"/>
                    <a:pt x="82040" y="166429"/>
                  </a:cubicBezTo>
                  <a:cubicBezTo>
                    <a:pt x="94194" y="166429"/>
                    <a:pt x="94702" y="164659"/>
                    <a:pt x="94702" y="162126"/>
                  </a:cubicBezTo>
                  <a:cubicBezTo>
                    <a:pt x="94702" y="161372"/>
                    <a:pt x="93947" y="158076"/>
                    <a:pt x="93947" y="157822"/>
                  </a:cubicBezTo>
                  <a:lnTo>
                    <a:pt x="79259" y="98599"/>
                  </a:lnTo>
                  <a:cubicBezTo>
                    <a:pt x="75463" y="106444"/>
                    <a:pt x="68622" y="113280"/>
                    <a:pt x="57986" y="113280"/>
                  </a:cubicBezTo>
                  <a:cubicBezTo>
                    <a:pt x="29878" y="113280"/>
                    <a:pt x="0" y="74812"/>
                    <a:pt x="0" y="37859"/>
                  </a:cubicBezTo>
                  <a:cubicBezTo>
                    <a:pt x="0" y="16350"/>
                    <a:pt x="11645" y="-1372"/>
                    <a:pt x="30641" y="-1372"/>
                  </a:cubicBezTo>
                  <a:cubicBezTo>
                    <a:pt x="39754" y="-1372"/>
                    <a:pt x="50899" y="3949"/>
                    <a:pt x="61027" y="16350"/>
                  </a:cubicBezTo>
                  <a:cubicBezTo>
                    <a:pt x="63808" y="3949"/>
                    <a:pt x="73183" y="-1372"/>
                    <a:pt x="82040" y="-1372"/>
                  </a:cubicBezTo>
                  <a:cubicBezTo>
                    <a:pt x="91415" y="-1372"/>
                    <a:pt x="96728" y="4957"/>
                    <a:pt x="100526" y="12802"/>
                  </a:cubicBezTo>
                  <a:cubicBezTo>
                    <a:pt x="105087" y="22424"/>
                    <a:pt x="108130" y="37105"/>
                    <a:pt x="108130" y="37605"/>
                  </a:cubicBezTo>
                  <a:cubicBezTo>
                    <a:pt x="108130" y="40139"/>
                    <a:pt x="106104" y="40139"/>
                    <a:pt x="104324" y="40139"/>
                  </a:cubicBezTo>
                  <a:cubicBezTo>
                    <a:pt x="101289" y="40139"/>
                    <a:pt x="101034" y="39884"/>
                    <a:pt x="99517" y="34319"/>
                  </a:cubicBezTo>
                  <a:cubicBezTo>
                    <a:pt x="95973" y="20146"/>
                    <a:pt x="91161" y="4203"/>
                    <a:pt x="82548" y="4203"/>
                  </a:cubicBezTo>
                  <a:cubicBezTo>
                    <a:pt x="75961" y="4203"/>
                    <a:pt x="75961" y="11031"/>
                    <a:pt x="75961" y="14581"/>
                  </a:cubicBezTo>
                  <a:cubicBezTo>
                    <a:pt x="75961" y="16350"/>
                    <a:pt x="75961" y="20146"/>
                    <a:pt x="77487" y="26219"/>
                  </a:cubicBezTo>
                  <a:lnTo>
                    <a:pt x="113697" y="170734"/>
                  </a:lnTo>
                  <a:close/>
                  <a:moveTo>
                    <a:pt x="62544" y="32293"/>
                  </a:moveTo>
                  <a:cubicBezTo>
                    <a:pt x="60518" y="24450"/>
                    <a:pt x="45075" y="4203"/>
                    <a:pt x="31141" y="4203"/>
                  </a:cubicBezTo>
                  <a:cubicBezTo>
                    <a:pt x="19241" y="4203"/>
                    <a:pt x="17215" y="19129"/>
                    <a:pt x="17215" y="26728"/>
                  </a:cubicBezTo>
                  <a:cubicBezTo>
                    <a:pt x="17215" y="39376"/>
                    <a:pt x="25066" y="68992"/>
                    <a:pt x="29623" y="79624"/>
                  </a:cubicBezTo>
                  <a:cubicBezTo>
                    <a:pt x="35956" y="95059"/>
                    <a:pt x="47601" y="107714"/>
                    <a:pt x="57986" y="107714"/>
                  </a:cubicBezTo>
                  <a:cubicBezTo>
                    <a:pt x="60010" y="107714"/>
                    <a:pt x="65834" y="107460"/>
                    <a:pt x="70394" y="100370"/>
                  </a:cubicBezTo>
                  <a:cubicBezTo>
                    <a:pt x="72929" y="96321"/>
                    <a:pt x="75463" y="88984"/>
                    <a:pt x="75463" y="84172"/>
                  </a:cubicBezTo>
                  <a:cubicBezTo>
                    <a:pt x="75463" y="83419"/>
                    <a:pt x="75209" y="82403"/>
                    <a:pt x="74701" y="80886"/>
                  </a:cubicBezTo>
                  <a:lnTo>
                    <a:pt x="62544" y="32293"/>
                  </a:lnTo>
                  <a:close/>
                </a:path>
              </a:pathLst>
            </a:custGeom>
            <a:solidFill>
              <a:srgbClr val="000000"/>
            </a:solidFill>
            <a:ln w="254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72" name="任意多边形: 形状 1471">
              <a:extLst>
                <a:ext uri="{FF2B5EF4-FFF2-40B4-BE49-F238E27FC236}">
                  <a16:creationId xmlns:a16="http://schemas.microsoft.com/office/drawing/2014/main" id="{8A9DC691-6D63-3921-FF7E-CCE09D22AD1F}"/>
                </a:ext>
              </a:extLst>
            </p:cNvPr>
            <p:cNvSpPr/>
            <p:nvPr/>
          </p:nvSpPr>
          <p:spPr>
            <a:xfrm flipV="1">
              <a:off x="7096970" y="-12126699"/>
              <a:ext cx="79838" cy="25407"/>
            </a:xfrm>
            <a:custGeom>
              <a:avLst/>
              <a:gdLst>
                <a:gd name="connsiteX0" fmla="*/ 0 w 79838"/>
                <a:gd name="connsiteY0" fmla="*/ -1366 h 25407"/>
                <a:gd name="connsiteX1" fmla="*/ 79839 w 79838"/>
                <a:gd name="connsiteY1" fmla="*/ -1366 h 25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9838" h="25407">
                  <a:moveTo>
                    <a:pt x="0" y="-1366"/>
                  </a:moveTo>
                  <a:lnTo>
                    <a:pt x="79839" y="-1366"/>
                  </a:lnTo>
                </a:path>
              </a:pathLst>
            </a:custGeom>
            <a:noFill/>
            <a:ln w="10111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73" name="任意多边形: 形状 1472">
              <a:extLst>
                <a:ext uri="{FF2B5EF4-FFF2-40B4-BE49-F238E27FC236}">
                  <a16:creationId xmlns:a16="http://schemas.microsoft.com/office/drawing/2014/main" id="{750F8EFF-6DB2-F59A-3B4E-3F2114854438}"/>
                </a:ext>
              </a:extLst>
            </p:cNvPr>
            <p:cNvSpPr/>
            <p:nvPr/>
          </p:nvSpPr>
          <p:spPr>
            <a:xfrm flipV="1">
              <a:off x="7204157" y="-12287697"/>
              <a:ext cx="968877" cy="168818"/>
            </a:xfrm>
            <a:custGeom>
              <a:avLst/>
              <a:gdLst>
                <a:gd name="connsiteX0" fmla="*/ 61027 w 968877"/>
                <a:gd name="connsiteY0" fmla="*/ 16350 h 168818"/>
                <a:gd name="connsiteX1" fmla="*/ 82039 w 968877"/>
                <a:gd name="connsiteY1" fmla="*/ -1372 h 168818"/>
                <a:gd name="connsiteX2" fmla="*/ 100525 w 968877"/>
                <a:gd name="connsiteY2" fmla="*/ 12802 h 168818"/>
                <a:gd name="connsiteX3" fmla="*/ 108128 w 968877"/>
                <a:gd name="connsiteY3" fmla="*/ 37605 h 168818"/>
                <a:gd name="connsiteX4" fmla="*/ 104323 w 968877"/>
                <a:gd name="connsiteY4" fmla="*/ 40139 h 168818"/>
                <a:gd name="connsiteX5" fmla="*/ 99517 w 968877"/>
                <a:gd name="connsiteY5" fmla="*/ 34319 h 168818"/>
                <a:gd name="connsiteX6" fmla="*/ 82548 w 968877"/>
                <a:gd name="connsiteY6" fmla="*/ 4203 h 168818"/>
                <a:gd name="connsiteX7" fmla="*/ 75962 w 968877"/>
                <a:gd name="connsiteY7" fmla="*/ 14581 h 168818"/>
                <a:gd name="connsiteX8" fmla="*/ 77733 w 968877"/>
                <a:gd name="connsiteY8" fmla="*/ 27482 h 168818"/>
                <a:gd name="connsiteX9" fmla="*/ 94956 w 968877"/>
                <a:gd name="connsiteY9" fmla="*/ 96321 h 168818"/>
                <a:gd name="connsiteX10" fmla="*/ 95973 w 968877"/>
                <a:gd name="connsiteY10" fmla="*/ 101640 h 168818"/>
                <a:gd name="connsiteX11" fmla="*/ 89133 w 968877"/>
                <a:gd name="connsiteY11" fmla="*/ 108223 h 168818"/>
                <a:gd name="connsiteX12" fmla="*/ 79005 w 968877"/>
                <a:gd name="connsiteY12" fmla="*/ 98346 h 168818"/>
                <a:gd name="connsiteX13" fmla="*/ 57984 w 968877"/>
                <a:gd name="connsiteY13" fmla="*/ 113280 h 168818"/>
                <a:gd name="connsiteX14" fmla="*/ 0 w 968877"/>
                <a:gd name="connsiteY14" fmla="*/ 37859 h 168818"/>
                <a:gd name="connsiteX15" fmla="*/ 30641 w 968877"/>
                <a:gd name="connsiteY15" fmla="*/ -1372 h 168818"/>
                <a:gd name="connsiteX16" fmla="*/ 61027 w 968877"/>
                <a:gd name="connsiteY16" fmla="*/ 16350 h 168818"/>
                <a:gd name="connsiteX17" fmla="*/ 74699 w 968877"/>
                <a:gd name="connsiteY17" fmla="*/ 80632 h 168818"/>
                <a:gd name="connsiteX18" fmla="*/ 62798 w 968877"/>
                <a:gd name="connsiteY18" fmla="*/ 32802 h 168818"/>
                <a:gd name="connsiteX19" fmla="*/ 31141 w 968877"/>
                <a:gd name="connsiteY19" fmla="*/ 4203 h 168818"/>
                <a:gd name="connsiteX20" fmla="*/ 17215 w 968877"/>
                <a:gd name="connsiteY20" fmla="*/ 26728 h 168818"/>
                <a:gd name="connsiteX21" fmla="*/ 29623 w 968877"/>
                <a:gd name="connsiteY21" fmla="*/ 79624 h 168818"/>
                <a:gd name="connsiteX22" fmla="*/ 57984 w 968877"/>
                <a:gd name="connsiteY22" fmla="*/ 107715 h 168818"/>
                <a:gd name="connsiteX23" fmla="*/ 75461 w 968877"/>
                <a:gd name="connsiteY23" fmla="*/ 83928 h 168818"/>
                <a:gd name="connsiteX24" fmla="*/ 74699 w 968877"/>
                <a:gd name="connsiteY24" fmla="*/ 80632 h 168818"/>
                <a:gd name="connsiteX25" fmla="*/ 167932 w 968877"/>
                <a:gd name="connsiteY25" fmla="*/ 102650 h 168818"/>
                <a:gd name="connsiteX26" fmla="*/ 189453 w 968877"/>
                <a:gd name="connsiteY26" fmla="*/ 102650 h 168818"/>
                <a:gd name="connsiteX27" fmla="*/ 196546 w 968877"/>
                <a:gd name="connsiteY27" fmla="*/ 107460 h 168818"/>
                <a:gd name="connsiteX28" fmla="*/ 190215 w 968877"/>
                <a:gd name="connsiteY28" fmla="*/ 110501 h 168818"/>
                <a:gd name="connsiteX29" fmla="*/ 169957 w 968877"/>
                <a:gd name="connsiteY29" fmla="*/ 110501 h 168818"/>
                <a:gd name="connsiteX30" fmla="*/ 179323 w 968877"/>
                <a:gd name="connsiteY30" fmla="*/ 147954 h 168818"/>
                <a:gd name="connsiteX31" fmla="*/ 180340 w 968877"/>
                <a:gd name="connsiteY31" fmla="*/ 153274 h 168818"/>
                <a:gd name="connsiteX32" fmla="*/ 173501 w 968877"/>
                <a:gd name="connsiteY32" fmla="*/ 159848 h 168818"/>
                <a:gd name="connsiteX33" fmla="*/ 163626 w 968877"/>
                <a:gd name="connsiteY33" fmla="*/ 150740 h 168818"/>
                <a:gd name="connsiteX34" fmla="*/ 153751 w 968877"/>
                <a:gd name="connsiteY34" fmla="*/ 110501 h 168818"/>
                <a:gd name="connsiteX35" fmla="*/ 132223 w 968877"/>
                <a:gd name="connsiteY35" fmla="*/ 110501 h 168818"/>
                <a:gd name="connsiteX36" fmla="*/ 125137 w 968877"/>
                <a:gd name="connsiteY36" fmla="*/ 105691 h 168818"/>
                <a:gd name="connsiteX37" fmla="*/ 131468 w 968877"/>
                <a:gd name="connsiteY37" fmla="*/ 102650 h 168818"/>
                <a:gd name="connsiteX38" fmla="*/ 151725 w 968877"/>
                <a:gd name="connsiteY38" fmla="*/ 102650 h 168818"/>
                <a:gd name="connsiteX39" fmla="*/ 133494 w 968877"/>
                <a:gd name="connsiteY39" fmla="*/ 30016 h 168818"/>
                <a:gd name="connsiteX40" fmla="*/ 132223 w 968877"/>
                <a:gd name="connsiteY40" fmla="*/ 21409 h 168818"/>
                <a:gd name="connsiteX41" fmla="*/ 153751 w 968877"/>
                <a:gd name="connsiteY41" fmla="*/ -1372 h 168818"/>
                <a:gd name="connsiteX42" fmla="*/ 192241 w 968877"/>
                <a:gd name="connsiteY42" fmla="*/ 37605 h 168818"/>
                <a:gd name="connsiteX43" fmla="*/ 188444 w 968877"/>
                <a:gd name="connsiteY43" fmla="*/ 40139 h 168818"/>
                <a:gd name="connsiteX44" fmla="*/ 183375 w 968877"/>
                <a:gd name="connsiteY44" fmla="*/ 35327 h 168818"/>
                <a:gd name="connsiteX45" fmla="*/ 154252 w 968877"/>
                <a:gd name="connsiteY45" fmla="*/ 4203 h 168818"/>
                <a:gd name="connsiteX46" fmla="*/ 147420 w 968877"/>
                <a:gd name="connsiteY46" fmla="*/ 14581 h 168818"/>
                <a:gd name="connsiteX47" fmla="*/ 149191 w 968877"/>
                <a:gd name="connsiteY47" fmla="*/ 27482 h 168818"/>
                <a:gd name="connsiteX48" fmla="*/ 167932 w 968877"/>
                <a:gd name="connsiteY48" fmla="*/ 102650 h 168818"/>
                <a:gd name="connsiteX49" fmla="*/ 252064 w 968877"/>
                <a:gd name="connsiteY49" fmla="*/ 102650 h 168818"/>
                <a:gd name="connsiteX50" fmla="*/ 273586 w 968877"/>
                <a:gd name="connsiteY50" fmla="*/ 102650 h 168818"/>
                <a:gd name="connsiteX51" fmla="*/ 280679 w 968877"/>
                <a:gd name="connsiteY51" fmla="*/ 107460 h 168818"/>
                <a:gd name="connsiteX52" fmla="*/ 274348 w 968877"/>
                <a:gd name="connsiteY52" fmla="*/ 110501 h 168818"/>
                <a:gd name="connsiteX53" fmla="*/ 254090 w 968877"/>
                <a:gd name="connsiteY53" fmla="*/ 110501 h 168818"/>
                <a:gd name="connsiteX54" fmla="*/ 263455 w 968877"/>
                <a:gd name="connsiteY54" fmla="*/ 147954 h 168818"/>
                <a:gd name="connsiteX55" fmla="*/ 264472 w 968877"/>
                <a:gd name="connsiteY55" fmla="*/ 153274 h 168818"/>
                <a:gd name="connsiteX56" fmla="*/ 257634 w 968877"/>
                <a:gd name="connsiteY56" fmla="*/ 159848 h 168818"/>
                <a:gd name="connsiteX57" fmla="*/ 247758 w 968877"/>
                <a:gd name="connsiteY57" fmla="*/ 150740 h 168818"/>
                <a:gd name="connsiteX58" fmla="*/ 237884 w 968877"/>
                <a:gd name="connsiteY58" fmla="*/ 110501 h 168818"/>
                <a:gd name="connsiteX59" fmla="*/ 216355 w 968877"/>
                <a:gd name="connsiteY59" fmla="*/ 110501 h 168818"/>
                <a:gd name="connsiteX60" fmla="*/ 209269 w 968877"/>
                <a:gd name="connsiteY60" fmla="*/ 105691 h 168818"/>
                <a:gd name="connsiteX61" fmla="*/ 215600 w 968877"/>
                <a:gd name="connsiteY61" fmla="*/ 102650 h 168818"/>
                <a:gd name="connsiteX62" fmla="*/ 235858 w 968877"/>
                <a:gd name="connsiteY62" fmla="*/ 102650 h 168818"/>
                <a:gd name="connsiteX63" fmla="*/ 217626 w 968877"/>
                <a:gd name="connsiteY63" fmla="*/ 30016 h 168818"/>
                <a:gd name="connsiteX64" fmla="*/ 216355 w 968877"/>
                <a:gd name="connsiteY64" fmla="*/ 21409 h 168818"/>
                <a:gd name="connsiteX65" fmla="*/ 237884 w 968877"/>
                <a:gd name="connsiteY65" fmla="*/ -1372 h 168818"/>
                <a:gd name="connsiteX66" fmla="*/ 276374 w 968877"/>
                <a:gd name="connsiteY66" fmla="*/ 37605 h 168818"/>
                <a:gd name="connsiteX67" fmla="*/ 272577 w 968877"/>
                <a:gd name="connsiteY67" fmla="*/ 40139 h 168818"/>
                <a:gd name="connsiteX68" fmla="*/ 267507 w 968877"/>
                <a:gd name="connsiteY68" fmla="*/ 35327 h 168818"/>
                <a:gd name="connsiteX69" fmla="*/ 238385 w 968877"/>
                <a:gd name="connsiteY69" fmla="*/ 4203 h 168818"/>
                <a:gd name="connsiteX70" fmla="*/ 231552 w 968877"/>
                <a:gd name="connsiteY70" fmla="*/ 14581 h 168818"/>
                <a:gd name="connsiteX71" fmla="*/ 233323 w 968877"/>
                <a:gd name="connsiteY71" fmla="*/ 27482 h 168818"/>
                <a:gd name="connsiteX72" fmla="*/ 252064 w 968877"/>
                <a:gd name="connsiteY72" fmla="*/ 102650 h 168818"/>
                <a:gd name="connsiteX73" fmla="*/ 330875 w 968877"/>
                <a:gd name="connsiteY73" fmla="*/ 59877 h 168818"/>
                <a:gd name="connsiteX74" fmla="*/ 367592 w 968877"/>
                <a:gd name="connsiteY74" fmla="*/ 65450 h 168818"/>
                <a:gd name="connsiteX75" fmla="*/ 387603 w 968877"/>
                <a:gd name="connsiteY75" fmla="*/ 91771 h 168818"/>
                <a:gd name="connsiteX76" fmla="*/ 362024 w 968877"/>
                <a:gd name="connsiteY76" fmla="*/ 113280 h 168818"/>
                <a:gd name="connsiteX77" fmla="*/ 299226 w 968877"/>
                <a:gd name="connsiteY77" fmla="*/ 42926 h 168818"/>
                <a:gd name="connsiteX78" fmla="*/ 335434 w 968877"/>
                <a:gd name="connsiteY78" fmla="*/ -1372 h 168818"/>
                <a:gd name="connsiteX79" fmla="*/ 388867 w 968877"/>
                <a:gd name="connsiteY79" fmla="*/ 27736 h 168818"/>
                <a:gd name="connsiteX80" fmla="*/ 384814 w 968877"/>
                <a:gd name="connsiteY80" fmla="*/ 31787 h 168818"/>
                <a:gd name="connsiteX81" fmla="*/ 381527 w 968877"/>
                <a:gd name="connsiteY81" fmla="*/ 28998 h 168818"/>
                <a:gd name="connsiteX82" fmla="*/ 335942 w 968877"/>
                <a:gd name="connsiteY82" fmla="*/ 4203 h 168818"/>
                <a:gd name="connsiteX83" fmla="*/ 316695 w 968877"/>
                <a:gd name="connsiteY83" fmla="*/ 32039 h 168818"/>
                <a:gd name="connsiteX84" fmla="*/ 320999 w 968877"/>
                <a:gd name="connsiteY84" fmla="*/ 59877 h 168818"/>
                <a:gd name="connsiteX85" fmla="*/ 330875 w 968877"/>
                <a:gd name="connsiteY85" fmla="*/ 59877 h 168818"/>
                <a:gd name="connsiteX86" fmla="*/ 322517 w 968877"/>
                <a:gd name="connsiteY86" fmla="*/ 65450 h 168818"/>
                <a:gd name="connsiteX87" fmla="*/ 362024 w 968877"/>
                <a:gd name="connsiteY87" fmla="*/ 107715 h 168818"/>
                <a:gd name="connsiteX88" fmla="*/ 377976 w 968877"/>
                <a:gd name="connsiteY88" fmla="*/ 92272 h 168818"/>
                <a:gd name="connsiteX89" fmla="*/ 327840 w 968877"/>
                <a:gd name="connsiteY89" fmla="*/ 65450 h 168818"/>
                <a:gd name="connsiteX90" fmla="*/ 322517 w 968877"/>
                <a:gd name="connsiteY90" fmla="*/ 65450 h 168818"/>
                <a:gd name="connsiteX91" fmla="*/ 445093 w 968877"/>
                <a:gd name="connsiteY91" fmla="*/ 45705 h 168818"/>
                <a:gd name="connsiteX92" fmla="*/ 449146 w 968877"/>
                <a:gd name="connsiteY92" fmla="*/ 62157 h 168818"/>
                <a:gd name="connsiteX93" fmla="*/ 456747 w 968877"/>
                <a:gd name="connsiteY93" fmla="*/ 82656 h 168818"/>
                <a:gd name="connsiteX94" fmla="*/ 490931 w 968877"/>
                <a:gd name="connsiteY94" fmla="*/ 107715 h 168818"/>
                <a:gd name="connsiteX95" fmla="*/ 502579 w 968877"/>
                <a:gd name="connsiteY95" fmla="*/ 91010 h 168818"/>
                <a:gd name="connsiteX96" fmla="*/ 487888 w 968877"/>
                <a:gd name="connsiteY96" fmla="*/ 35073 h 168818"/>
                <a:gd name="connsiteX97" fmla="*/ 483838 w 968877"/>
                <a:gd name="connsiteY97" fmla="*/ 18875 h 168818"/>
                <a:gd name="connsiteX98" fmla="*/ 503087 w 968877"/>
                <a:gd name="connsiteY98" fmla="*/ -1372 h 168818"/>
                <a:gd name="connsiteX99" fmla="*/ 535245 w 968877"/>
                <a:gd name="connsiteY99" fmla="*/ 37605 h 168818"/>
                <a:gd name="connsiteX100" fmla="*/ 531447 w 968877"/>
                <a:gd name="connsiteY100" fmla="*/ 40139 h 168818"/>
                <a:gd name="connsiteX101" fmla="*/ 527141 w 968877"/>
                <a:gd name="connsiteY101" fmla="*/ 35836 h 168818"/>
                <a:gd name="connsiteX102" fmla="*/ 503596 w 968877"/>
                <a:gd name="connsiteY102" fmla="*/ 4203 h 168818"/>
                <a:gd name="connsiteX103" fmla="*/ 498026 w 968877"/>
                <a:gd name="connsiteY103" fmla="*/ 11540 h 168818"/>
                <a:gd name="connsiteX104" fmla="*/ 502579 w 968877"/>
                <a:gd name="connsiteY104" fmla="*/ 30523 h 168818"/>
                <a:gd name="connsiteX105" fmla="*/ 518030 w 968877"/>
                <a:gd name="connsiteY105" fmla="*/ 86959 h 168818"/>
                <a:gd name="connsiteX106" fmla="*/ 491693 w 968877"/>
                <a:gd name="connsiteY106" fmla="*/ 113280 h 168818"/>
                <a:gd name="connsiteX107" fmla="*/ 455476 w 968877"/>
                <a:gd name="connsiteY107" fmla="*/ 93288 h 168818"/>
                <a:gd name="connsiteX108" fmla="*/ 434211 w 968877"/>
                <a:gd name="connsiteY108" fmla="*/ 113280 h 168818"/>
                <a:gd name="connsiteX109" fmla="*/ 415978 w 968877"/>
                <a:gd name="connsiteY109" fmla="*/ 99871 h 168818"/>
                <a:gd name="connsiteX110" fmla="*/ 407876 w 968877"/>
                <a:gd name="connsiteY110" fmla="*/ 74304 h 168818"/>
                <a:gd name="connsiteX111" fmla="*/ 411672 w 968877"/>
                <a:gd name="connsiteY111" fmla="*/ 71779 h 168818"/>
                <a:gd name="connsiteX112" fmla="*/ 416479 w 968877"/>
                <a:gd name="connsiteY112" fmla="*/ 77599 h 168818"/>
                <a:gd name="connsiteX113" fmla="*/ 433702 w 968877"/>
                <a:gd name="connsiteY113" fmla="*/ 107715 h 168818"/>
                <a:gd name="connsiteX114" fmla="*/ 440286 w 968877"/>
                <a:gd name="connsiteY114" fmla="*/ 97591 h 168818"/>
                <a:gd name="connsiteX115" fmla="*/ 438517 w 968877"/>
                <a:gd name="connsiteY115" fmla="*/ 84681 h 168818"/>
                <a:gd name="connsiteX116" fmla="*/ 419522 w 968877"/>
                <a:gd name="connsiteY116" fmla="*/ 8752 h 168818"/>
                <a:gd name="connsiteX117" fmla="*/ 418759 w 968877"/>
                <a:gd name="connsiteY117" fmla="*/ 5211 h 168818"/>
                <a:gd name="connsiteX118" fmla="*/ 425852 w 968877"/>
                <a:gd name="connsiteY118" fmla="*/ -1372 h 168818"/>
                <a:gd name="connsiteX119" fmla="*/ 434966 w 968877"/>
                <a:gd name="connsiteY119" fmla="*/ 5211 h 168818"/>
                <a:gd name="connsiteX120" fmla="*/ 445093 w 968877"/>
                <a:gd name="connsiteY120" fmla="*/ 45705 h 168818"/>
                <a:gd name="connsiteX121" fmla="*/ 595080 w 968877"/>
                <a:gd name="connsiteY121" fmla="*/ 102650 h 168818"/>
                <a:gd name="connsiteX122" fmla="*/ 616601 w 968877"/>
                <a:gd name="connsiteY122" fmla="*/ 102650 h 168818"/>
                <a:gd name="connsiteX123" fmla="*/ 623694 w 968877"/>
                <a:gd name="connsiteY123" fmla="*/ 107460 h 168818"/>
                <a:gd name="connsiteX124" fmla="*/ 617364 w 968877"/>
                <a:gd name="connsiteY124" fmla="*/ 110501 h 168818"/>
                <a:gd name="connsiteX125" fmla="*/ 597106 w 968877"/>
                <a:gd name="connsiteY125" fmla="*/ 110501 h 168818"/>
                <a:gd name="connsiteX126" fmla="*/ 606471 w 968877"/>
                <a:gd name="connsiteY126" fmla="*/ 147954 h 168818"/>
                <a:gd name="connsiteX127" fmla="*/ 607488 w 968877"/>
                <a:gd name="connsiteY127" fmla="*/ 153274 h 168818"/>
                <a:gd name="connsiteX128" fmla="*/ 600649 w 968877"/>
                <a:gd name="connsiteY128" fmla="*/ 159848 h 168818"/>
                <a:gd name="connsiteX129" fmla="*/ 590773 w 968877"/>
                <a:gd name="connsiteY129" fmla="*/ 150740 h 168818"/>
                <a:gd name="connsiteX130" fmla="*/ 580900 w 968877"/>
                <a:gd name="connsiteY130" fmla="*/ 110501 h 168818"/>
                <a:gd name="connsiteX131" fmla="*/ 559370 w 968877"/>
                <a:gd name="connsiteY131" fmla="*/ 110501 h 168818"/>
                <a:gd name="connsiteX132" fmla="*/ 552285 w 968877"/>
                <a:gd name="connsiteY132" fmla="*/ 105691 h 168818"/>
                <a:gd name="connsiteX133" fmla="*/ 558615 w 968877"/>
                <a:gd name="connsiteY133" fmla="*/ 102650 h 168818"/>
                <a:gd name="connsiteX134" fmla="*/ 578873 w 968877"/>
                <a:gd name="connsiteY134" fmla="*/ 102650 h 168818"/>
                <a:gd name="connsiteX135" fmla="*/ 560641 w 968877"/>
                <a:gd name="connsiteY135" fmla="*/ 30016 h 168818"/>
                <a:gd name="connsiteX136" fmla="*/ 559370 w 968877"/>
                <a:gd name="connsiteY136" fmla="*/ 21409 h 168818"/>
                <a:gd name="connsiteX137" fmla="*/ 580900 w 968877"/>
                <a:gd name="connsiteY137" fmla="*/ -1372 h 168818"/>
                <a:gd name="connsiteX138" fmla="*/ 619390 w 968877"/>
                <a:gd name="connsiteY138" fmla="*/ 37605 h 168818"/>
                <a:gd name="connsiteX139" fmla="*/ 615592 w 968877"/>
                <a:gd name="connsiteY139" fmla="*/ 40139 h 168818"/>
                <a:gd name="connsiteX140" fmla="*/ 610523 w 968877"/>
                <a:gd name="connsiteY140" fmla="*/ 35327 h 168818"/>
                <a:gd name="connsiteX141" fmla="*/ 581400 w 968877"/>
                <a:gd name="connsiteY141" fmla="*/ 4203 h 168818"/>
                <a:gd name="connsiteX142" fmla="*/ 574567 w 968877"/>
                <a:gd name="connsiteY142" fmla="*/ 14581 h 168818"/>
                <a:gd name="connsiteX143" fmla="*/ 576339 w 968877"/>
                <a:gd name="connsiteY143" fmla="*/ 27482 h 168818"/>
                <a:gd name="connsiteX144" fmla="*/ 595080 w 968877"/>
                <a:gd name="connsiteY144" fmla="*/ 102650 h 168818"/>
                <a:gd name="connsiteX145" fmla="*/ 697190 w 968877"/>
                <a:gd name="connsiteY145" fmla="*/ 37605 h 168818"/>
                <a:gd name="connsiteX146" fmla="*/ 693394 w 968877"/>
                <a:gd name="connsiteY146" fmla="*/ 40139 h 168818"/>
                <a:gd name="connsiteX147" fmla="*/ 689087 w 968877"/>
                <a:gd name="connsiteY147" fmla="*/ 35836 h 168818"/>
                <a:gd name="connsiteX148" fmla="*/ 665532 w 968877"/>
                <a:gd name="connsiteY148" fmla="*/ 4203 h 168818"/>
                <a:gd name="connsiteX149" fmla="*/ 659965 w 968877"/>
                <a:gd name="connsiteY149" fmla="*/ 11286 h 168818"/>
                <a:gd name="connsiteX150" fmla="*/ 666549 w 968877"/>
                <a:gd name="connsiteY150" fmla="*/ 35581 h 168818"/>
                <a:gd name="connsiteX151" fmla="*/ 682755 w 968877"/>
                <a:gd name="connsiteY151" fmla="*/ 78861 h 168818"/>
                <a:gd name="connsiteX152" fmla="*/ 685798 w 968877"/>
                <a:gd name="connsiteY152" fmla="*/ 93034 h 168818"/>
                <a:gd name="connsiteX153" fmla="*/ 666803 w 968877"/>
                <a:gd name="connsiteY153" fmla="*/ 113280 h 168818"/>
                <a:gd name="connsiteX154" fmla="*/ 634391 w 968877"/>
                <a:gd name="connsiteY154" fmla="*/ 74304 h 168818"/>
                <a:gd name="connsiteX155" fmla="*/ 638189 w 968877"/>
                <a:gd name="connsiteY155" fmla="*/ 71779 h 168818"/>
                <a:gd name="connsiteX156" fmla="*/ 642750 w 968877"/>
                <a:gd name="connsiteY156" fmla="*/ 75828 h 168818"/>
                <a:gd name="connsiteX157" fmla="*/ 666295 w 968877"/>
                <a:gd name="connsiteY157" fmla="*/ 107715 h 168818"/>
                <a:gd name="connsiteX158" fmla="*/ 671865 w 968877"/>
                <a:gd name="connsiteY158" fmla="*/ 100625 h 168818"/>
                <a:gd name="connsiteX159" fmla="*/ 667311 w 968877"/>
                <a:gd name="connsiteY159" fmla="*/ 82403 h 168818"/>
                <a:gd name="connsiteX160" fmla="*/ 659711 w 968877"/>
                <a:gd name="connsiteY160" fmla="*/ 61401 h 168818"/>
                <a:gd name="connsiteX161" fmla="*/ 650343 w 968877"/>
                <a:gd name="connsiteY161" fmla="*/ 36343 h 168818"/>
                <a:gd name="connsiteX162" fmla="*/ 645782 w 968877"/>
                <a:gd name="connsiteY162" fmla="*/ 18875 h 168818"/>
                <a:gd name="connsiteX163" fmla="*/ 665031 w 968877"/>
                <a:gd name="connsiteY163" fmla="*/ -1372 h 168818"/>
                <a:gd name="connsiteX164" fmla="*/ 697190 w 968877"/>
                <a:gd name="connsiteY164" fmla="*/ 37605 h 168818"/>
                <a:gd name="connsiteX165" fmla="*/ 695926 w 968877"/>
                <a:gd name="connsiteY165" fmla="*/ 159094 h 168818"/>
                <a:gd name="connsiteX166" fmla="*/ 687315 w 968877"/>
                <a:gd name="connsiteY166" fmla="*/ 167447 h 168818"/>
                <a:gd name="connsiteX167" fmla="*/ 675162 w 968877"/>
                <a:gd name="connsiteY167" fmla="*/ 155298 h 168818"/>
                <a:gd name="connsiteX168" fmla="*/ 683772 w 968877"/>
                <a:gd name="connsiteY168" fmla="*/ 146946 h 168818"/>
                <a:gd name="connsiteX169" fmla="*/ 695926 w 968877"/>
                <a:gd name="connsiteY169" fmla="*/ 159094 h 168818"/>
                <a:gd name="connsiteX170" fmla="*/ 819939 w 968877"/>
                <a:gd name="connsiteY170" fmla="*/ 71779 h 168818"/>
                <a:gd name="connsiteX171" fmla="*/ 782966 w 968877"/>
                <a:gd name="connsiteY171" fmla="*/ 113280 h 168818"/>
                <a:gd name="connsiteX172" fmla="*/ 718896 w 968877"/>
                <a:gd name="connsiteY172" fmla="*/ 40393 h 168818"/>
                <a:gd name="connsiteX173" fmla="*/ 755869 w 968877"/>
                <a:gd name="connsiteY173" fmla="*/ -1372 h 168818"/>
                <a:gd name="connsiteX174" fmla="*/ 819939 w 968877"/>
                <a:gd name="connsiteY174" fmla="*/ 71779 h 168818"/>
                <a:gd name="connsiteX175" fmla="*/ 755869 w 968877"/>
                <a:gd name="connsiteY175" fmla="*/ 4203 h 168818"/>
                <a:gd name="connsiteX176" fmla="*/ 736628 w 968877"/>
                <a:gd name="connsiteY176" fmla="*/ 30270 h 168818"/>
                <a:gd name="connsiteX177" fmla="*/ 751309 w 968877"/>
                <a:gd name="connsiteY177" fmla="*/ 84681 h 168818"/>
                <a:gd name="connsiteX178" fmla="*/ 782712 w 968877"/>
                <a:gd name="connsiteY178" fmla="*/ 107715 h 168818"/>
                <a:gd name="connsiteX179" fmla="*/ 802215 w 968877"/>
                <a:gd name="connsiteY179" fmla="*/ 81648 h 168818"/>
                <a:gd name="connsiteX180" fmla="*/ 788536 w 968877"/>
                <a:gd name="connsiteY180" fmla="*/ 29507 h 168818"/>
                <a:gd name="connsiteX181" fmla="*/ 755869 w 968877"/>
                <a:gd name="connsiteY181" fmla="*/ 4203 h 168818"/>
                <a:gd name="connsiteX182" fmla="*/ 878726 w 968877"/>
                <a:gd name="connsiteY182" fmla="*/ 45705 h 168818"/>
                <a:gd name="connsiteX183" fmla="*/ 882778 w 968877"/>
                <a:gd name="connsiteY183" fmla="*/ 62157 h 168818"/>
                <a:gd name="connsiteX184" fmla="*/ 890381 w 968877"/>
                <a:gd name="connsiteY184" fmla="*/ 82656 h 168818"/>
                <a:gd name="connsiteX185" fmla="*/ 924563 w 968877"/>
                <a:gd name="connsiteY185" fmla="*/ 107715 h 168818"/>
                <a:gd name="connsiteX186" fmla="*/ 936211 w 968877"/>
                <a:gd name="connsiteY186" fmla="*/ 91010 h 168818"/>
                <a:gd name="connsiteX187" fmla="*/ 921522 w 968877"/>
                <a:gd name="connsiteY187" fmla="*/ 35073 h 168818"/>
                <a:gd name="connsiteX188" fmla="*/ 917470 w 968877"/>
                <a:gd name="connsiteY188" fmla="*/ 18875 h 168818"/>
                <a:gd name="connsiteX189" fmla="*/ 936720 w 968877"/>
                <a:gd name="connsiteY189" fmla="*/ -1372 h 168818"/>
                <a:gd name="connsiteX190" fmla="*/ 968877 w 968877"/>
                <a:gd name="connsiteY190" fmla="*/ 37605 h 168818"/>
                <a:gd name="connsiteX191" fmla="*/ 965080 w 968877"/>
                <a:gd name="connsiteY191" fmla="*/ 40139 h 168818"/>
                <a:gd name="connsiteX192" fmla="*/ 960773 w 968877"/>
                <a:gd name="connsiteY192" fmla="*/ 35836 h 168818"/>
                <a:gd name="connsiteX193" fmla="*/ 937228 w 968877"/>
                <a:gd name="connsiteY193" fmla="*/ 4203 h 168818"/>
                <a:gd name="connsiteX194" fmla="*/ 931658 w 968877"/>
                <a:gd name="connsiteY194" fmla="*/ 11540 h 168818"/>
                <a:gd name="connsiteX195" fmla="*/ 936211 w 968877"/>
                <a:gd name="connsiteY195" fmla="*/ 30523 h 168818"/>
                <a:gd name="connsiteX196" fmla="*/ 951662 w 968877"/>
                <a:gd name="connsiteY196" fmla="*/ 86959 h 168818"/>
                <a:gd name="connsiteX197" fmla="*/ 925325 w 968877"/>
                <a:gd name="connsiteY197" fmla="*/ 113280 h 168818"/>
                <a:gd name="connsiteX198" fmla="*/ 889110 w 968877"/>
                <a:gd name="connsiteY198" fmla="*/ 93288 h 168818"/>
                <a:gd name="connsiteX199" fmla="*/ 867843 w 968877"/>
                <a:gd name="connsiteY199" fmla="*/ 113280 h 168818"/>
                <a:gd name="connsiteX200" fmla="*/ 849611 w 968877"/>
                <a:gd name="connsiteY200" fmla="*/ 99871 h 168818"/>
                <a:gd name="connsiteX201" fmla="*/ 841509 w 968877"/>
                <a:gd name="connsiteY201" fmla="*/ 74304 h 168818"/>
                <a:gd name="connsiteX202" fmla="*/ 845304 w 968877"/>
                <a:gd name="connsiteY202" fmla="*/ 71779 h 168818"/>
                <a:gd name="connsiteX203" fmla="*/ 850111 w 968877"/>
                <a:gd name="connsiteY203" fmla="*/ 77599 h 168818"/>
                <a:gd name="connsiteX204" fmla="*/ 867335 w 968877"/>
                <a:gd name="connsiteY204" fmla="*/ 107715 h 168818"/>
                <a:gd name="connsiteX205" fmla="*/ 873921 w 968877"/>
                <a:gd name="connsiteY205" fmla="*/ 97591 h 168818"/>
                <a:gd name="connsiteX206" fmla="*/ 872149 w 968877"/>
                <a:gd name="connsiteY206" fmla="*/ 84681 h 168818"/>
                <a:gd name="connsiteX207" fmla="*/ 853154 w 968877"/>
                <a:gd name="connsiteY207" fmla="*/ 8752 h 168818"/>
                <a:gd name="connsiteX208" fmla="*/ 852392 w 968877"/>
                <a:gd name="connsiteY208" fmla="*/ 5211 h 168818"/>
                <a:gd name="connsiteX209" fmla="*/ 859484 w 968877"/>
                <a:gd name="connsiteY209" fmla="*/ -1372 h 168818"/>
                <a:gd name="connsiteX210" fmla="*/ 868598 w 968877"/>
                <a:gd name="connsiteY210" fmla="*/ 5211 h 168818"/>
                <a:gd name="connsiteX211" fmla="*/ 878726 w 968877"/>
                <a:gd name="connsiteY211" fmla="*/ 45705 h 1688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</a:cxnLst>
              <a:rect l="l" t="t" r="r" b="b"/>
              <a:pathLst>
                <a:path w="968877" h="168818">
                  <a:moveTo>
                    <a:pt x="61027" y="16350"/>
                  </a:moveTo>
                  <a:cubicBezTo>
                    <a:pt x="63807" y="3949"/>
                    <a:pt x="73181" y="-1372"/>
                    <a:pt x="82039" y="-1372"/>
                  </a:cubicBezTo>
                  <a:cubicBezTo>
                    <a:pt x="91413" y="-1372"/>
                    <a:pt x="96728" y="4957"/>
                    <a:pt x="100525" y="12802"/>
                  </a:cubicBezTo>
                  <a:cubicBezTo>
                    <a:pt x="105085" y="22425"/>
                    <a:pt x="108128" y="37106"/>
                    <a:pt x="108128" y="37605"/>
                  </a:cubicBezTo>
                  <a:cubicBezTo>
                    <a:pt x="108128" y="40139"/>
                    <a:pt x="106102" y="40139"/>
                    <a:pt x="104323" y="40139"/>
                  </a:cubicBezTo>
                  <a:cubicBezTo>
                    <a:pt x="101288" y="40139"/>
                    <a:pt x="101034" y="39885"/>
                    <a:pt x="99517" y="34319"/>
                  </a:cubicBezTo>
                  <a:cubicBezTo>
                    <a:pt x="95973" y="20147"/>
                    <a:pt x="91159" y="4203"/>
                    <a:pt x="82548" y="4203"/>
                  </a:cubicBezTo>
                  <a:cubicBezTo>
                    <a:pt x="75962" y="4203"/>
                    <a:pt x="75962" y="11031"/>
                    <a:pt x="75962" y="14581"/>
                  </a:cubicBezTo>
                  <a:cubicBezTo>
                    <a:pt x="75962" y="16350"/>
                    <a:pt x="75962" y="20399"/>
                    <a:pt x="77733" y="27482"/>
                  </a:cubicBezTo>
                  <a:lnTo>
                    <a:pt x="94956" y="96321"/>
                  </a:lnTo>
                  <a:cubicBezTo>
                    <a:pt x="95973" y="99871"/>
                    <a:pt x="95973" y="100370"/>
                    <a:pt x="95973" y="101640"/>
                  </a:cubicBezTo>
                  <a:cubicBezTo>
                    <a:pt x="95973" y="106953"/>
                    <a:pt x="91667" y="108223"/>
                    <a:pt x="89133" y="108223"/>
                  </a:cubicBezTo>
                  <a:cubicBezTo>
                    <a:pt x="81031" y="108223"/>
                    <a:pt x="79259" y="99617"/>
                    <a:pt x="79005" y="98346"/>
                  </a:cubicBezTo>
                  <a:cubicBezTo>
                    <a:pt x="74190" y="109231"/>
                    <a:pt x="66087" y="113280"/>
                    <a:pt x="57984" y="113280"/>
                  </a:cubicBezTo>
                  <a:cubicBezTo>
                    <a:pt x="29878" y="113280"/>
                    <a:pt x="0" y="74812"/>
                    <a:pt x="0" y="37859"/>
                  </a:cubicBezTo>
                  <a:cubicBezTo>
                    <a:pt x="0" y="16350"/>
                    <a:pt x="11646" y="-1372"/>
                    <a:pt x="30641" y="-1372"/>
                  </a:cubicBezTo>
                  <a:cubicBezTo>
                    <a:pt x="39753" y="-1372"/>
                    <a:pt x="50898" y="3949"/>
                    <a:pt x="61027" y="16350"/>
                  </a:cubicBezTo>
                  <a:close/>
                  <a:moveTo>
                    <a:pt x="74699" y="80632"/>
                  </a:moveTo>
                  <a:lnTo>
                    <a:pt x="62798" y="32802"/>
                  </a:lnTo>
                  <a:cubicBezTo>
                    <a:pt x="60773" y="24704"/>
                    <a:pt x="45075" y="4203"/>
                    <a:pt x="31141" y="4203"/>
                  </a:cubicBezTo>
                  <a:cubicBezTo>
                    <a:pt x="19241" y="4203"/>
                    <a:pt x="17215" y="19129"/>
                    <a:pt x="17215" y="26728"/>
                  </a:cubicBezTo>
                  <a:cubicBezTo>
                    <a:pt x="17215" y="39376"/>
                    <a:pt x="25064" y="68992"/>
                    <a:pt x="29623" y="79624"/>
                  </a:cubicBezTo>
                  <a:cubicBezTo>
                    <a:pt x="35955" y="95059"/>
                    <a:pt x="47601" y="107715"/>
                    <a:pt x="57984" y="107715"/>
                  </a:cubicBezTo>
                  <a:cubicBezTo>
                    <a:pt x="69130" y="107715"/>
                    <a:pt x="75461" y="94550"/>
                    <a:pt x="75461" y="83928"/>
                  </a:cubicBezTo>
                  <a:cubicBezTo>
                    <a:pt x="75461" y="83419"/>
                    <a:pt x="75207" y="82149"/>
                    <a:pt x="74699" y="80632"/>
                  </a:cubicBezTo>
                  <a:close/>
                  <a:moveTo>
                    <a:pt x="167932" y="102650"/>
                  </a:moveTo>
                  <a:lnTo>
                    <a:pt x="189453" y="102650"/>
                  </a:lnTo>
                  <a:cubicBezTo>
                    <a:pt x="193758" y="102650"/>
                    <a:pt x="196546" y="102650"/>
                    <a:pt x="196546" y="107460"/>
                  </a:cubicBezTo>
                  <a:cubicBezTo>
                    <a:pt x="196546" y="110501"/>
                    <a:pt x="194267" y="110501"/>
                    <a:pt x="190215" y="110501"/>
                  </a:cubicBezTo>
                  <a:lnTo>
                    <a:pt x="169957" y="110501"/>
                  </a:lnTo>
                  <a:lnTo>
                    <a:pt x="179323" y="147954"/>
                  </a:lnTo>
                  <a:cubicBezTo>
                    <a:pt x="180340" y="151495"/>
                    <a:pt x="180340" y="152003"/>
                    <a:pt x="180340" y="153274"/>
                  </a:cubicBezTo>
                  <a:cubicBezTo>
                    <a:pt x="180340" y="158586"/>
                    <a:pt x="176035" y="159848"/>
                    <a:pt x="173501" y="159848"/>
                  </a:cubicBezTo>
                  <a:cubicBezTo>
                    <a:pt x="167169" y="159848"/>
                    <a:pt x="164635" y="154537"/>
                    <a:pt x="163626" y="150740"/>
                  </a:cubicBezTo>
                  <a:lnTo>
                    <a:pt x="153751" y="110501"/>
                  </a:lnTo>
                  <a:lnTo>
                    <a:pt x="132223" y="110501"/>
                  </a:lnTo>
                  <a:cubicBezTo>
                    <a:pt x="127917" y="110501"/>
                    <a:pt x="125137" y="110501"/>
                    <a:pt x="125137" y="105691"/>
                  </a:cubicBezTo>
                  <a:cubicBezTo>
                    <a:pt x="125137" y="102650"/>
                    <a:pt x="127416" y="102650"/>
                    <a:pt x="131468" y="102650"/>
                  </a:cubicBezTo>
                  <a:lnTo>
                    <a:pt x="151725" y="102650"/>
                  </a:lnTo>
                  <a:lnTo>
                    <a:pt x="133494" y="30016"/>
                  </a:lnTo>
                  <a:cubicBezTo>
                    <a:pt x="133239" y="28998"/>
                    <a:pt x="132223" y="24949"/>
                    <a:pt x="132223" y="21409"/>
                  </a:cubicBezTo>
                  <a:cubicBezTo>
                    <a:pt x="132223" y="8752"/>
                    <a:pt x="140580" y="-1372"/>
                    <a:pt x="153751" y="-1372"/>
                  </a:cubicBezTo>
                  <a:cubicBezTo>
                    <a:pt x="179323" y="-1372"/>
                    <a:pt x="192241" y="36343"/>
                    <a:pt x="192241" y="37605"/>
                  </a:cubicBezTo>
                  <a:cubicBezTo>
                    <a:pt x="192241" y="40139"/>
                    <a:pt x="190215" y="40139"/>
                    <a:pt x="188444" y="40139"/>
                  </a:cubicBezTo>
                  <a:cubicBezTo>
                    <a:pt x="185401" y="40139"/>
                    <a:pt x="185401" y="39885"/>
                    <a:pt x="183375" y="35327"/>
                  </a:cubicBezTo>
                  <a:cubicBezTo>
                    <a:pt x="178815" y="23178"/>
                    <a:pt x="168686" y="4203"/>
                    <a:pt x="154252" y="4203"/>
                  </a:cubicBezTo>
                  <a:cubicBezTo>
                    <a:pt x="147420" y="4203"/>
                    <a:pt x="147420" y="10530"/>
                    <a:pt x="147420" y="14581"/>
                  </a:cubicBezTo>
                  <a:cubicBezTo>
                    <a:pt x="147420" y="16350"/>
                    <a:pt x="147420" y="20399"/>
                    <a:pt x="149191" y="27482"/>
                  </a:cubicBezTo>
                  <a:lnTo>
                    <a:pt x="167932" y="102650"/>
                  </a:lnTo>
                  <a:close/>
                  <a:moveTo>
                    <a:pt x="252064" y="102650"/>
                  </a:moveTo>
                  <a:lnTo>
                    <a:pt x="273586" y="102650"/>
                  </a:lnTo>
                  <a:cubicBezTo>
                    <a:pt x="277890" y="102650"/>
                    <a:pt x="280679" y="102650"/>
                    <a:pt x="280679" y="107460"/>
                  </a:cubicBezTo>
                  <a:cubicBezTo>
                    <a:pt x="280679" y="110501"/>
                    <a:pt x="278398" y="110501"/>
                    <a:pt x="274348" y="110501"/>
                  </a:cubicBezTo>
                  <a:lnTo>
                    <a:pt x="254090" y="110501"/>
                  </a:lnTo>
                  <a:lnTo>
                    <a:pt x="263455" y="147954"/>
                  </a:lnTo>
                  <a:cubicBezTo>
                    <a:pt x="264472" y="151495"/>
                    <a:pt x="264472" y="152003"/>
                    <a:pt x="264472" y="153274"/>
                  </a:cubicBezTo>
                  <a:cubicBezTo>
                    <a:pt x="264472" y="158586"/>
                    <a:pt x="260168" y="159848"/>
                    <a:pt x="257634" y="159848"/>
                  </a:cubicBezTo>
                  <a:cubicBezTo>
                    <a:pt x="251301" y="159848"/>
                    <a:pt x="248767" y="154537"/>
                    <a:pt x="247758" y="150740"/>
                  </a:cubicBezTo>
                  <a:lnTo>
                    <a:pt x="237884" y="110501"/>
                  </a:lnTo>
                  <a:lnTo>
                    <a:pt x="216355" y="110501"/>
                  </a:lnTo>
                  <a:cubicBezTo>
                    <a:pt x="212050" y="110501"/>
                    <a:pt x="209269" y="110501"/>
                    <a:pt x="209269" y="105691"/>
                  </a:cubicBezTo>
                  <a:cubicBezTo>
                    <a:pt x="209269" y="102650"/>
                    <a:pt x="211549" y="102650"/>
                    <a:pt x="215600" y="102650"/>
                  </a:cubicBezTo>
                  <a:lnTo>
                    <a:pt x="235858" y="102650"/>
                  </a:lnTo>
                  <a:lnTo>
                    <a:pt x="217626" y="30016"/>
                  </a:lnTo>
                  <a:cubicBezTo>
                    <a:pt x="217372" y="28998"/>
                    <a:pt x="216355" y="24949"/>
                    <a:pt x="216355" y="21409"/>
                  </a:cubicBezTo>
                  <a:cubicBezTo>
                    <a:pt x="216355" y="8752"/>
                    <a:pt x="224713" y="-1372"/>
                    <a:pt x="237884" y="-1372"/>
                  </a:cubicBezTo>
                  <a:cubicBezTo>
                    <a:pt x="263455" y="-1372"/>
                    <a:pt x="276374" y="36343"/>
                    <a:pt x="276374" y="37605"/>
                  </a:cubicBezTo>
                  <a:cubicBezTo>
                    <a:pt x="276374" y="40139"/>
                    <a:pt x="274348" y="40139"/>
                    <a:pt x="272577" y="40139"/>
                  </a:cubicBezTo>
                  <a:cubicBezTo>
                    <a:pt x="269534" y="40139"/>
                    <a:pt x="269534" y="39885"/>
                    <a:pt x="267507" y="35327"/>
                  </a:cubicBezTo>
                  <a:cubicBezTo>
                    <a:pt x="262947" y="23178"/>
                    <a:pt x="252819" y="4203"/>
                    <a:pt x="238385" y="4203"/>
                  </a:cubicBezTo>
                  <a:cubicBezTo>
                    <a:pt x="231552" y="4203"/>
                    <a:pt x="231552" y="10530"/>
                    <a:pt x="231552" y="14581"/>
                  </a:cubicBezTo>
                  <a:cubicBezTo>
                    <a:pt x="231552" y="16350"/>
                    <a:pt x="231552" y="20399"/>
                    <a:pt x="233323" y="27482"/>
                  </a:cubicBezTo>
                  <a:lnTo>
                    <a:pt x="252064" y="102650"/>
                  </a:lnTo>
                  <a:close/>
                  <a:moveTo>
                    <a:pt x="330875" y="59877"/>
                  </a:moveTo>
                  <a:cubicBezTo>
                    <a:pt x="338476" y="59877"/>
                    <a:pt x="355438" y="60640"/>
                    <a:pt x="367592" y="65450"/>
                  </a:cubicBezTo>
                  <a:cubicBezTo>
                    <a:pt x="387603" y="73550"/>
                    <a:pt x="387603" y="90000"/>
                    <a:pt x="387603" y="91771"/>
                  </a:cubicBezTo>
                  <a:cubicBezTo>
                    <a:pt x="387603" y="103411"/>
                    <a:pt x="378230" y="113280"/>
                    <a:pt x="362024" y="113280"/>
                  </a:cubicBezTo>
                  <a:cubicBezTo>
                    <a:pt x="335434" y="113280"/>
                    <a:pt x="299226" y="87722"/>
                    <a:pt x="299226" y="42926"/>
                  </a:cubicBezTo>
                  <a:cubicBezTo>
                    <a:pt x="299226" y="20147"/>
                    <a:pt x="311380" y="-1372"/>
                    <a:pt x="335434" y="-1372"/>
                  </a:cubicBezTo>
                  <a:cubicBezTo>
                    <a:pt x="367846" y="-1372"/>
                    <a:pt x="388867" y="23941"/>
                    <a:pt x="388867" y="27736"/>
                  </a:cubicBezTo>
                  <a:cubicBezTo>
                    <a:pt x="388867" y="28998"/>
                    <a:pt x="386840" y="31787"/>
                    <a:pt x="384814" y="31787"/>
                  </a:cubicBezTo>
                  <a:cubicBezTo>
                    <a:pt x="383798" y="31787"/>
                    <a:pt x="383554" y="31532"/>
                    <a:pt x="381527" y="28998"/>
                  </a:cubicBezTo>
                  <a:cubicBezTo>
                    <a:pt x="362787" y="5211"/>
                    <a:pt x="340248" y="4203"/>
                    <a:pt x="335942" y="4203"/>
                  </a:cubicBezTo>
                  <a:cubicBezTo>
                    <a:pt x="319482" y="4203"/>
                    <a:pt x="316695" y="22170"/>
                    <a:pt x="316695" y="32039"/>
                  </a:cubicBezTo>
                  <a:cubicBezTo>
                    <a:pt x="316695" y="41656"/>
                    <a:pt x="319227" y="53049"/>
                    <a:pt x="320999" y="59877"/>
                  </a:cubicBezTo>
                  <a:lnTo>
                    <a:pt x="330875" y="59877"/>
                  </a:lnTo>
                  <a:close/>
                  <a:moveTo>
                    <a:pt x="322517" y="65450"/>
                  </a:moveTo>
                  <a:cubicBezTo>
                    <a:pt x="333410" y="106953"/>
                    <a:pt x="359490" y="107715"/>
                    <a:pt x="362024" y="107715"/>
                  </a:cubicBezTo>
                  <a:cubicBezTo>
                    <a:pt x="372152" y="107715"/>
                    <a:pt x="377976" y="100879"/>
                    <a:pt x="377976" y="92272"/>
                  </a:cubicBezTo>
                  <a:cubicBezTo>
                    <a:pt x="377976" y="65450"/>
                    <a:pt x="336196" y="65450"/>
                    <a:pt x="327840" y="65450"/>
                  </a:cubicBezTo>
                  <a:lnTo>
                    <a:pt x="322517" y="65450"/>
                  </a:lnTo>
                  <a:close/>
                  <a:moveTo>
                    <a:pt x="445093" y="45705"/>
                  </a:moveTo>
                  <a:cubicBezTo>
                    <a:pt x="446365" y="51278"/>
                    <a:pt x="447882" y="56589"/>
                    <a:pt x="449146" y="62157"/>
                  </a:cubicBezTo>
                  <a:cubicBezTo>
                    <a:pt x="452443" y="75067"/>
                    <a:pt x="452443" y="75321"/>
                    <a:pt x="456747" y="82656"/>
                  </a:cubicBezTo>
                  <a:cubicBezTo>
                    <a:pt x="460290" y="88730"/>
                    <a:pt x="471682" y="107715"/>
                    <a:pt x="490931" y="107715"/>
                  </a:cubicBezTo>
                  <a:cubicBezTo>
                    <a:pt x="502078" y="107715"/>
                    <a:pt x="502579" y="96321"/>
                    <a:pt x="502579" y="91010"/>
                  </a:cubicBezTo>
                  <a:cubicBezTo>
                    <a:pt x="502579" y="75321"/>
                    <a:pt x="491439" y="45204"/>
                    <a:pt x="487888" y="35073"/>
                  </a:cubicBezTo>
                  <a:cubicBezTo>
                    <a:pt x="484601" y="26474"/>
                    <a:pt x="483838" y="24196"/>
                    <a:pt x="483838" y="18875"/>
                  </a:cubicBezTo>
                  <a:cubicBezTo>
                    <a:pt x="483838" y="7744"/>
                    <a:pt x="490931" y="-1372"/>
                    <a:pt x="503087" y="-1372"/>
                  </a:cubicBezTo>
                  <a:cubicBezTo>
                    <a:pt x="526632" y="-1372"/>
                    <a:pt x="535245" y="36343"/>
                    <a:pt x="535245" y="37605"/>
                  </a:cubicBezTo>
                  <a:cubicBezTo>
                    <a:pt x="535245" y="40139"/>
                    <a:pt x="533219" y="40139"/>
                    <a:pt x="531447" y="40139"/>
                  </a:cubicBezTo>
                  <a:cubicBezTo>
                    <a:pt x="528158" y="40139"/>
                    <a:pt x="528158" y="39630"/>
                    <a:pt x="527141" y="35836"/>
                  </a:cubicBezTo>
                  <a:cubicBezTo>
                    <a:pt x="525115" y="28998"/>
                    <a:pt x="518284" y="4203"/>
                    <a:pt x="503596" y="4203"/>
                  </a:cubicBezTo>
                  <a:cubicBezTo>
                    <a:pt x="498272" y="4203"/>
                    <a:pt x="498026" y="7998"/>
                    <a:pt x="498026" y="11540"/>
                  </a:cubicBezTo>
                  <a:cubicBezTo>
                    <a:pt x="498026" y="17867"/>
                    <a:pt x="500552" y="24450"/>
                    <a:pt x="502579" y="30523"/>
                  </a:cubicBezTo>
                  <a:cubicBezTo>
                    <a:pt x="507645" y="43934"/>
                    <a:pt x="518030" y="72280"/>
                    <a:pt x="518030" y="86959"/>
                  </a:cubicBezTo>
                  <a:cubicBezTo>
                    <a:pt x="518030" y="107715"/>
                    <a:pt x="504104" y="113280"/>
                    <a:pt x="491693" y="113280"/>
                  </a:cubicBezTo>
                  <a:cubicBezTo>
                    <a:pt x="470929" y="113280"/>
                    <a:pt x="458773" y="98100"/>
                    <a:pt x="455476" y="93288"/>
                  </a:cubicBezTo>
                  <a:cubicBezTo>
                    <a:pt x="453706" y="105691"/>
                    <a:pt x="445093" y="113280"/>
                    <a:pt x="434211" y="113280"/>
                  </a:cubicBezTo>
                  <a:cubicBezTo>
                    <a:pt x="425089" y="113280"/>
                    <a:pt x="420030" y="107460"/>
                    <a:pt x="415978" y="99871"/>
                  </a:cubicBezTo>
                  <a:cubicBezTo>
                    <a:pt x="411163" y="89748"/>
                    <a:pt x="407876" y="74812"/>
                    <a:pt x="407876" y="74304"/>
                  </a:cubicBezTo>
                  <a:cubicBezTo>
                    <a:pt x="407876" y="71779"/>
                    <a:pt x="410401" y="71779"/>
                    <a:pt x="411672" y="71779"/>
                  </a:cubicBezTo>
                  <a:cubicBezTo>
                    <a:pt x="414961" y="71779"/>
                    <a:pt x="415216" y="72026"/>
                    <a:pt x="416479" y="77599"/>
                  </a:cubicBezTo>
                  <a:cubicBezTo>
                    <a:pt x="421040" y="95313"/>
                    <a:pt x="425852" y="107715"/>
                    <a:pt x="433702" y="107715"/>
                  </a:cubicBezTo>
                  <a:cubicBezTo>
                    <a:pt x="440286" y="107715"/>
                    <a:pt x="440286" y="100370"/>
                    <a:pt x="440286" y="97591"/>
                  </a:cubicBezTo>
                  <a:cubicBezTo>
                    <a:pt x="440286" y="93542"/>
                    <a:pt x="439524" y="88730"/>
                    <a:pt x="438517" y="84681"/>
                  </a:cubicBezTo>
                  <a:lnTo>
                    <a:pt x="419522" y="8752"/>
                  </a:lnTo>
                  <a:cubicBezTo>
                    <a:pt x="419014" y="7237"/>
                    <a:pt x="418759" y="5973"/>
                    <a:pt x="418759" y="5211"/>
                  </a:cubicBezTo>
                  <a:cubicBezTo>
                    <a:pt x="418759" y="2432"/>
                    <a:pt x="420786" y="-1372"/>
                    <a:pt x="425852" y="-1372"/>
                  </a:cubicBezTo>
                  <a:cubicBezTo>
                    <a:pt x="428887" y="-1372"/>
                    <a:pt x="433194" y="399"/>
                    <a:pt x="434966" y="5211"/>
                  </a:cubicBezTo>
                  <a:lnTo>
                    <a:pt x="445093" y="45705"/>
                  </a:lnTo>
                  <a:close/>
                  <a:moveTo>
                    <a:pt x="595080" y="102650"/>
                  </a:moveTo>
                  <a:lnTo>
                    <a:pt x="616601" y="102650"/>
                  </a:lnTo>
                  <a:cubicBezTo>
                    <a:pt x="620905" y="102650"/>
                    <a:pt x="623694" y="102650"/>
                    <a:pt x="623694" y="107460"/>
                  </a:cubicBezTo>
                  <a:cubicBezTo>
                    <a:pt x="623694" y="110501"/>
                    <a:pt x="621413" y="110501"/>
                    <a:pt x="617364" y="110501"/>
                  </a:cubicBezTo>
                  <a:lnTo>
                    <a:pt x="597106" y="110501"/>
                  </a:lnTo>
                  <a:lnTo>
                    <a:pt x="606471" y="147954"/>
                  </a:lnTo>
                  <a:cubicBezTo>
                    <a:pt x="607488" y="151495"/>
                    <a:pt x="607488" y="152003"/>
                    <a:pt x="607488" y="153274"/>
                  </a:cubicBezTo>
                  <a:cubicBezTo>
                    <a:pt x="607488" y="158586"/>
                    <a:pt x="603184" y="159848"/>
                    <a:pt x="600649" y="159848"/>
                  </a:cubicBezTo>
                  <a:cubicBezTo>
                    <a:pt x="594317" y="159848"/>
                    <a:pt x="591782" y="154537"/>
                    <a:pt x="590773" y="150740"/>
                  </a:cubicBezTo>
                  <a:lnTo>
                    <a:pt x="580900" y="110501"/>
                  </a:lnTo>
                  <a:lnTo>
                    <a:pt x="559370" y="110501"/>
                  </a:lnTo>
                  <a:cubicBezTo>
                    <a:pt x="555064" y="110501"/>
                    <a:pt x="552285" y="110501"/>
                    <a:pt x="552285" y="105691"/>
                  </a:cubicBezTo>
                  <a:cubicBezTo>
                    <a:pt x="552285" y="102650"/>
                    <a:pt x="554565" y="102650"/>
                    <a:pt x="558615" y="102650"/>
                  </a:cubicBezTo>
                  <a:lnTo>
                    <a:pt x="578873" y="102650"/>
                  </a:lnTo>
                  <a:lnTo>
                    <a:pt x="560641" y="30016"/>
                  </a:lnTo>
                  <a:cubicBezTo>
                    <a:pt x="560387" y="28998"/>
                    <a:pt x="559370" y="24949"/>
                    <a:pt x="559370" y="21409"/>
                  </a:cubicBezTo>
                  <a:cubicBezTo>
                    <a:pt x="559370" y="8752"/>
                    <a:pt x="567728" y="-1372"/>
                    <a:pt x="580900" y="-1372"/>
                  </a:cubicBezTo>
                  <a:cubicBezTo>
                    <a:pt x="606471" y="-1372"/>
                    <a:pt x="619390" y="36343"/>
                    <a:pt x="619390" y="37605"/>
                  </a:cubicBezTo>
                  <a:cubicBezTo>
                    <a:pt x="619390" y="40139"/>
                    <a:pt x="617364" y="40139"/>
                    <a:pt x="615592" y="40139"/>
                  </a:cubicBezTo>
                  <a:cubicBezTo>
                    <a:pt x="612549" y="40139"/>
                    <a:pt x="612549" y="39885"/>
                    <a:pt x="610523" y="35327"/>
                  </a:cubicBezTo>
                  <a:cubicBezTo>
                    <a:pt x="605962" y="23178"/>
                    <a:pt x="595834" y="4203"/>
                    <a:pt x="581400" y="4203"/>
                  </a:cubicBezTo>
                  <a:cubicBezTo>
                    <a:pt x="574567" y="4203"/>
                    <a:pt x="574567" y="10530"/>
                    <a:pt x="574567" y="14581"/>
                  </a:cubicBezTo>
                  <a:cubicBezTo>
                    <a:pt x="574567" y="16350"/>
                    <a:pt x="574567" y="20399"/>
                    <a:pt x="576339" y="27482"/>
                  </a:cubicBezTo>
                  <a:lnTo>
                    <a:pt x="595080" y="102650"/>
                  </a:lnTo>
                  <a:close/>
                  <a:moveTo>
                    <a:pt x="697190" y="37605"/>
                  </a:moveTo>
                  <a:cubicBezTo>
                    <a:pt x="697190" y="40139"/>
                    <a:pt x="695163" y="40139"/>
                    <a:pt x="693394" y="40139"/>
                  </a:cubicBezTo>
                  <a:cubicBezTo>
                    <a:pt x="690097" y="40139"/>
                    <a:pt x="690097" y="39630"/>
                    <a:pt x="689087" y="35836"/>
                  </a:cubicBezTo>
                  <a:cubicBezTo>
                    <a:pt x="687062" y="28499"/>
                    <a:pt x="680221" y="4203"/>
                    <a:pt x="665532" y="4203"/>
                  </a:cubicBezTo>
                  <a:cubicBezTo>
                    <a:pt x="663506" y="4203"/>
                    <a:pt x="659965" y="4458"/>
                    <a:pt x="659965" y="11286"/>
                  </a:cubicBezTo>
                  <a:cubicBezTo>
                    <a:pt x="659965" y="17867"/>
                    <a:pt x="663259" y="26219"/>
                    <a:pt x="666549" y="35581"/>
                  </a:cubicBezTo>
                  <a:lnTo>
                    <a:pt x="682755" y="78861"/>
                  </a:lnTo>
                  <a:cubicBezTo>
                    <a:pt x="685290" y="86198"/>
                    <a:pt x="685798" y="88223"/>
                    <a:pt x="685798" y="93034"/>
                  </a:cubicBezTo>
                  <a:cubicBezTo>
                    <a:pt x="685798" y="106953"/>
                    <a:pt x="676171" y="113280"/>
                    <a:pt x="666803" y="113280"/>
                  </a:cubicBezTo>
                  <a:cubicBezTo>
                    <a:pt x="642996" y="113280"/>
                    <a:pt x="634391" y="75574"/>
                    <a:pt x="634391" y="74304"/>
                  </a:cubicBezTo>
                  <a:cubicBezTo>
                    <a:pt x="634391" y="71779"/>
                    <a:pt x="636918" y="71779"/>
                    <a:pt x="638189" y="71779"/>
                  </a:cubicBezTo>
                  <a:cubicBezTo>
                    <a:pt x="641478" y="71779"/>
                    <a:pt x="641733" y="72280"/>
                    <a:pt x="642750" y="75828"/>
                  </a:cubicBezTo>
                  <a:cubicBezTo>
                    <a:pt x="645020" y="84173"/>
                    <a:pt x="651606" y="107715"/>
                    <a:pt x="666295" y="107715"/>
                  </a:cubicBezTo>
                  <a:cubicBezTo>
                    <a:pt x="669083" y="107715"/>
                    <a:pt x="671865" y="106445"/>
                    <a:pt x="671865" y="100625"/>
                  </a:cubicBezTo>
                  <a:cubicBezTo>
                    <a:pt x="671865" y="94550"/>
                    <a:pt x="669083" y="87214"/>
                    <a:pt x="667311" y="82403"/>
                  </a:cubicBezTo>
                  <a:lnTo>
                    <a:pt x="659711" y="61401"/>
                  </a:lnTo>
                  <a:cubicBezTo>
                    <a:pt x="656421" y="53049"/>
                    <a:pt x="653378" y="44697"/>
                    <a:pt x="650343" y="36343"/>
                  </a:cubicBezTo>
                  <a:cubicBezTo>
                    <a:pt x="646799" y="26728"/>
                    <a:pt x="645782" y="23941"/>
                    <a:pt x="645782" y="18875"/>
                  </a:cubicBezTo>
                  <a:cubicBezTo>
                    <a:pt x="645782" y="9006"/>
                    <a:pt x="651861" y="-1372"/>
                    <a:pt x="665031" y="-1372"/>
                  </a:cubicBezTo>
                  <a:cubicBezTo>
                    <a:pt x="688834" y="-1372"/>
                    <a:pt x="697190" y="36597"/>
                    <a:pt x="697190" y="37605"/>
                  </a:cubicBezTo>
                  <a:close/>
                  <a:moveTo>
                    <a:pt x="695926" y="159094"/>
                  </a:moveTo>
                  <a:cubicBezTo>
                    <a:pt x="695926" y="165421"/>
                    <a:pt x="690859" y="167447"/>
                    <a:pt x="687315" y="167447"/>
                  </a:cubicBezTo>
                  <a:cubicBezTo>
                    <a:pt x="681993" y="167447"/>
                    <a:pt x="675162" y="162380"/>
                    <a:pt x="675162" y="155298"/>
                  </a:cubicBezTo>
                  <a:cubicBezTo>
                    <a:pt x="675162" y="148971"/>
                    <a:pt x="680221" y="146946"/>
                    <a:pt x="683772" y="146946"/>
                  </a:cubicBezTo>
                  <a:cubicBezTo>
                    <a:pt x="688834" y="146946"/>
                    <a:pt x="695926" y="151750"/>
                    <a:pt x="695926" y="159094"/>
                  </a:cubicBezTo>
                  <a:close/>
                  <a:moveTo>
                    <a:pt x="819939" y="71779"/>
                  </a:moveTo>
                  <a:cubicBezTo>
                    <a:pt x="819939" y="95820"/>
                    <a:pt x="804996" y="113280"/>
                    <a:pt x="782966" y="113280"/>
                  </a:cubicBezTo>
                  <a:cubicBezTo>
                    <a:pt x="751563" y="113280"/>
                    <a:pt x="718896" y="77345"/>
                    <a:pt x="718896" y="40393"/>
                  </a:cubicBezTo>
                  <a:cubicBezTo>
                    <a:pt x="718896" y="14327"/>
                    <a:pt x="734856" y="-1372"/>
                    <a:pt x="755869" y="-1372"/>
                  </a:cubicBezTo>
                  <a:cubicBezTo>
                    <a:pt x="787272" y="-1372"/>
                    <a:pt x="819939" y="34573"/>
                    <a:pt x="819939" y="71779"/>
                  </a:cubicBezTo>
                  <a:close/>
                  <a:moveTo>
                    <a:pt x="755869" y="4203"/>
                  </a:moveTo>
                  <a:cubicBezTo>
                    <a:pt x="745996" y="4203"/>
                    <a:pt x="736628" y="12047"/>
                    <a:pt x="736628" y="30270"/>
                  </a:cubicBezTo>
                  <a:cubicBezTo>
                    <a:pt x="736628" y="42926"/>
                    <a:pt x="743207" y="71016"/>
                    <a:pt x="751309" y="84681"/>
                  </a:cubicBezTo>
                  <a:cubicBezTo>
                    <a:pt x="760684" y="100124"/>
                    <a:pt x="772838" y="107715"/>
                    <a:pt x="782712" y="107715"/>
                  </a:cubicBezTo>
                  <a:cubicBezTo>
                    <a:pt x="795122" y="107715"/>
                    <a:pt x="802215" y="96576"/>
                    <a:pt x="802215" y="81648"/>
                  </a:cubicBezTo>
                  <a:cubicBezTo>
                    <a:pt x="802215" y="70763"/>
                    <a:pt x="796640" y="44697"/>
                    <a:pt x="788536" y="29507"/>
                  </a:cubicBezTo>
                  <a:cubicBezTo>
                    <a:pt x="781197" y="15589"/>
                    <a:pt x="768278" y="4203"/>
                    <a:pt x="755869" y="4203"/>
                  </a:cubicBezTo>
                  <a:close/>
                  <a:moveTo>
                    <a:pt x="878726" y="45705"/>
                  </a:moveTo>
                  <a:cubicBezTo>
                    <a:pt x="879996" y="51278"/>
                    <a:pt x="881515" y="56589"/>
                    <a:pt x="882778" y="62157"/>
                  </a:cubicBezTo>
                  <a:cubicBezTo>
                    <a:pt x="886075" y="75067"/>
                    <a:pt x="886075" y="75321"/>
                    <a:pt x="890381" y="82656"/>
                  </a:cubicBezTo>
                  <a:cubicBezTo>
                    <a:pt x="893923" y="88730"/>
                    <a:pt x="905316" y="107715"/>
                    <a:pt x="924563" y="107715"/>
                  </a:cubicBezTo>
                  <a:cubicBezTo>
                    <a:pt x="935710" y="107715"/>
                    <a:pt x="936211" y="96321"/>
                    <a:pt x="936211" y="91010"/>
                  </a:cubicBezTo>
                  <a:cubicBezTo>
                    <a:pt x="936211" y="75321"/>
                    <a:pt x="925071" y="45204"/>
                    <a:pt x="921522" y="35073"/>
                  </a:cubicBezTo>
                  <a:cubicBezTo>
                    <a:pt x="918233" y="26474"/>
                    <a:pt x="917470" y="24196"/>
                    <a:pt x="917470" y="18875"/>
                  </a:cubicBezTo>
                  <a:cubicBezTo>
                    <a:pt x="917470" y="7744"/>
                    <a:pt x="924563" y="-1372"/>
                    <a:pt x="936720" y="-1372"/>
                  </a:cubicBezTo>
                  <a:cubicBezTo>
                    <a:pt x="960264" y="-1372"/>
                    <a:pt x="968877" y="36343"/>
                    <a:pt x="968877" y="37605"/>
                  </a:cubicBezTo>
                  <a:cubicBezTo>
                    <a:pt x="968877" y="40139"/>
                    <a:pt x="966852" y="40139"/>
                    <a:pt x="965080" y="40139"/>
                  </a:cubicBezTo>
                  <a:cubicBezTo>
                    <a:pt x="961790" y="40139"/>
                    <a:pt x="961790" y="39630"/>
                    <a:pt x="960773" y="35836"/>
                  </a:cubicBezTo>
                  <a:cubicBezTo>
                    <a:pt x="958747" y="28998"/>
                    <a:pt x="951916" y="4203"/>
                    <a:pt x="937228" y="4203"/>
                  </a:cubicBezTo>
                  <a:cubicBezTo>
                    <a:pt x="931904" y="4203"/>
                    <a:pt x="931658" y="7998"/>
                    <a:pt x="931658" y="11540"/>
                  </a:cubicBezTo>
                  <a:cubicBezTo>
                    <a:pt x="931658" y="17867"/>
                    <a:pt x="934185" y="24450"/>
                    <a:pt x="936211" y="30523"/>
                  </a:cubicBezTo>
                  <a:cubicBezTo>
                    <a:pt x="941280" y="43934"/>
                    <a:pt x="951662" y="72280"/>
                    <a:pt x="951662" y="86959"/>
                  </a:cubicBezTo>
                  <a:cubicBezTo>
                    <a:pt x="951662" y="107715"/>
                    <a:pt x="937736" y="113280"/>
                    <a:pt x="925325" y="113280"/>
                  </a:cubicBezTo>
                  <a:cubicBezTo>
                    <a:pt x="904561" y="113280"/>
                    <a:pt x="892405" y="98100"/>
                    <a:pt x="889110" y="93288"/>
                  </a:cubicBezTo>
                  <a:cubicBezTo>
                    <a:pt x="887338" y="105691"/>
                    <a:pt x="878726" y="113280"/>
                    <a:pt x="867843" y="113280"/>
                  </a:cubicBezTo>
                  <a:cubicBezTo>
                    <a:pt x="858722" y="113280"/>
                    <a:pt x="853663" y="107460"/>
                    <a:pt x="849611" y="99871"/>
                  </a:cubicBezTo>
                  <a:cubicBezTo>
                    <a:pt x="844796" y="89748"/>
                    <a:pt x="841509" y="74812"/>
                    <a:pt x="841509" y="74304"/>
                  </a:cubicBezTo>
                  <a:cubicBezTo>
                    <a:pt x="841509" y="71779"/>
                    <a:pt x="844033" y="71779"/>
                    <a:pt x="845304" y="71779"/>
                  </a:cubicBezTo>
                  <a:cubicBezTo>
                    <a:pt x="848594" y="71779"/>
                    <a:pt x="848848" y="72026"/>
                    <a:pt x="850111" y="77599"/>
                  </a:cubicBezTo>
                  <a:cubicBezTo>
                    <a:pt x="854672" y="95313"/>
                    <a:pt x="859484" y="107715"/>
                    <a:pt x="867335" y="107715"/>
                  </a:cubicBezTo>
                  <a:cubicBezTo>
                    <a:pt x="873921" y="107715"/>
                    <a:pt x="873921" y="100370"/>
                    <a:pt x="873921" y="97591"/>
                  </a:cubicBezTo>
                  <a:cubicBezTo>
                    <a:pt x="873921" y="93542"/>
                    <a:pt x="873158" y="88730"/>
                    <a:pt x="872149" y="84681"/>
                  </a:cubicBezTo>
                  <a:lnTo>
                    <a:pt x="853154" y="8752"/>
                  </a:lnTo>
                  <a:cubicBezTo>
                    <a:pt x="852646" y="7237"/>
                    <a:pt x="852392" y="5973"/>
                    <a:pt x="852392" y="5211"/>
                  </a:cubicBezTo>
                  <a:cubicBezTo>
                    <a:pt x="852392" y="2432"/>
                    <a:pt x="854417" y="-1372"/>
                    <a:pt x="859484" y="-1372"/>
                  </a:cubicBezTo>
                  <a:cubicBezTo>
                    <a:pt x="862519" y="-1372"/>
                    <a:pt x="866826" y="399"/>
                    <a:pt x="868598" y="5211"/>
                  </a:cubicBezTo>
                  <a:lnTo>
                    <a:pt x="878726" y="45705"/>
                  </a:lnTo>
                  <a:close/>
                </a:path>
              </a:pathLst>
            </a:custGeom>
            <a:solidFill>
              <a:srgbClr val="000000"/>
            </a:solidFill>
            <a:ln w="254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74" name="任意多边形: 形状 1473">
              <a:extLst>
                <a:ext uri="{FF2B5EF4-FFF2-40B4-BE49-F238E27FC236}">
                  <a16:creationId xmlns:a16="http://schemas.microsoft.com/office/drawing/2014/main" id="{E5815FEA-38B7-AD22-5B1F-43E83110ACA7}"/>
                </a:ext>
              </a:extLst>
            </p:cNvPr>
            <p:cNvSpPr/>
            <p:nvPr/>
          </p:nvSpPr>
          <p:spPr>
            <a:xfrm flipV="1">
              <a:off x="8192114" y="-12311484"/>
              <a:ext cx="58747" cy="253090"/>
            </a:xfrm>
            <a:custGeom>
              <a:avLst/>
              <a:gdLst>
                <a:gd name="connsiteX0" fmla="*/ 58747 w 58747"/>
                <a:gd name="connsiteY0" fmla="*/ 1164 h 253090"/>
                <a:gd name="connsiteX1" fmla="*/ 54442 w 58747"/>
                <a:gd name="connsiteY1" fmla="*/ 6729 h 253090"/>
                <a:gd name="connsiteX2" fmla="*/ 14689 w 58747"/>
                <a:gd name="connsiteY2" fmla="*/ 125176 h 253090"/>
                <a:gd name="connsiteX3" fmla="*/ 55459 w 58747"/>
                <a:gd name="connsiteY3" fmla="*/ 244885 h 253090"/>
                <a:gd name="connsiteX4" fmla="*/ 58747 w 58747"/>
                <a:gd name="connsiteY4" fmla="*/ 249188 h 253090"/>
                <a:gd name="connsiteX5" fmla="*/ 56213 w 58747"/>
                <a:gd name="connsiteY5" fmla="*/ 251721 h 253090"/>
                <a:gd name="connsiteX6" fmla="*/ 15952 w 58747"/>
                <a:gd name="connsiteY6" fmla="*/ 202366 h 253090"/>
                <a:gd name="connsiteX7" fmla="*/ 0 w 58747"/>
                <a:gd name="connsiteY7" fmla="*/ 125176 h 253090"/>
                <a:gd name="connsiteX8" fmla="*/ 16715 w 58747"/>
                <a:gd name="connsiteY8" fmla="*/ 46213 h 253090"/>
                <a:gd name="connsiteX9" fmla="*/ 56213 w 58747"/>
                <a:gd name="connsiteY9" fmla="*/ -1370 h 253090"/>
                <a:gd name="connsiteX10" fmla="*/ 58747 w 58747"/>
                <a:gd name="connsiteY10" fmla="*/ 1164 h 253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8747" h="253090">
                  <a:moveTo>
                    <a:pt x="58747" y="1164"/>
                  </a:moveTo>
                  <a:cubicBezTo>
                    <a:pt x="58747" y="1917"/>
                    <a:pt x="58747" y="2426"/>
                    <a:pt x="54442" y="6729"/>
                  </a:cubicBezTo>
                  <a:cubicBezTo>
                    <a:pt x="22792" y="38616"/>
                    <a:pt x="14689" y="86454"/>
                    <a:pt x="14689" y="125176"/>
                  </a:cubicBezTo>
                  <a:cubicBezTo>
                    <a:pt x="14689" y="169210"/>
                    <a:pt x="24310" y="213253"/>
                    <a:pt x="55459" y="244885"/>
                  </a:cubicBezTo>
                  <a:cubicBezTo>
                    <a:pt x="58747" y="247926"/>
                    <a:pt x="58747" y="248435"/>
                    <a:pt x="58747" y="249188"/>
                  </a:cubicBezTo>
                  <a:cubicBezTo>
                    <a:pt x="58747" y="250959"/>
                    <a:pt x="57730" y="251721"/>
                    <a:pt x="56213" y="251721"/>
                  </a:cubicBezTo>
                  <a:cubicBezTo>
                    <a:pt x="53679" y="251721"/>
                    <a:pt x="30895" y="234507"/>
                    <a:pt x="15952" y="202366"/>
                  </a:cubicBezTo>
                  <a:cubicBezTo>
                    <a:pt x="3035" y="174530"/>
                    <a:pt x="0" y="146438"/>
                    <a:pt x="0" y="125176"/>
                  </a:cubicBezTo>
                  <a:cubicBezTo>
                    <a:pt x="0" y="105436"/>
                    <a:pt x="2780" y="74814"/>
                    <a:pt x="16715" y="46213"/>
                  </a:cubicBezTo>
                  <a:cubicBezTo>
                    <a:pt x="31904" y="15082"/>
                    <a:pt x="53679" y="-1370"/>
                    <a:pt x="56213" y="-1370"/>
                  </a:cubicBezTo>
                  <a:cubicBezTo>
                    <a:pt x="57730" y="-1370"/>
                    <a:pt x="58747" y="-607"/>
                    <a:pt x="58747" y="1164"/>
                  </a:cubicBezTo>
                  <a:close/>
                </a:path>
              </a:pathLst>
            </a:custGeom>
            <a:solidFill>
              <a:srgbClr val="000000"/>
            </a:solidFill>
            <a:ln w="254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75" name="任意多边形: 形状 1474">
              <a:extLst>
                <a:ext uri="{FF2B5EF4-FFF2-40B4-BE49-F238E27FC236}">
                  <a16:creationId xmlns:a16="http://schemas.microsoft.com/office/drawing/2014/main" id="{3EACE7DC-4654-0516-7D4A-8E2D6F2AA2AD}"/>
                </a:ext>
              </a:extLst>
            </p:cNvPr>
            <p:cNvSpPr/>
            <p:nvPr/>
          </p:nvSpPr>
          <p:spPr>
            <a:xfrm flipV="1">
              <a:off x="8281757" y="-12298075"/>
              <a:ext cx="187640" cy="225507"/>
            </a:xfrm>
            <a:custGeom>
              <a:avLst/>
              <a:gdLst>
                <a:gd name="connsiteX0" fmla="*/ 133708 w 187640"/>
                <a:gd name="connsiteY0" fmla="*/ 52286 h 225507"/>
                <a:gd name="connsiteX1" fmla="*/ 186124 w 187640"/>
                <a:gd name="connsiteY1" fmla="*/ 133527 h 225507"/>
                <a:gd name="connsiteX2" fmla="*/ 93185 w 187640"/>
                <a:gd name="connsiteY2" fmla="*/ 224137 h 225507"/>
                <a:gd name="connsiteX3" fmla="*/ 0 w 187640"/>
                <a:gd name="connsiteY3" fmla="*/ 133527 h 225507"/>
                <a:gd name="connsiteX4" fmla="*/ 93185 w 187640"/>
                <a:gd name="connsiteY4" fmla="*/ 44942 h 225507"/>
                <a:gd name="connsiteX5" fmla="*/ 117248 w 187640"/>
                <a:gd name="connsiteY5" fmla="*/ 47221 h 225507"/>
                <a:gd name="connsiteX6" fmla="*/ 152949 w 187640"/>
                <a:gd name="connsiteY6" fmla="*/ -1370 h 225507"/>
                <a:gd name="connsiteX7" fmla="*/ 187641 w 187640"/>
                <a:gd name="connsiteY7" fmla="*/ 45704 h 225507"/>
                <a:gd name="connsiteX8" fmla="*/ 183081 w 187640"/>
                <a:gd name="connsiteY8" fmla="*/ 52286 h 225507"/>
                <a:gd name="connsiteX9" fmla="*/ 178529 w 187640"/>
                <a:gd name="connsiteY9" fmla="*/ 47221 h 225507"/>
                <a:gd name="connsiteX10" fmla="*/ 157001 w 187640"/>
                <a:gd name="connsiteY10" fmla="*/ 37352 h 225507"/>
                <a:gd name="connsiteX11" fmla="*/ 133708 w 187640"/>
                <a:gd name="connsiteY11" fmla="*/ 52286 h 225507"/>
                <a:gd name="connsiteX12" fmla="*/ 69130 w 187640"/>
                <a:gd name="connsiteY12" fmla="*/ 60640 h 225507"/>
                <a:gd name="connsiteX13" fmla="*/ 37226 w 187640"/>
                <a:gd name="connsiteY13" fmla="*/ 133781 h 225507"/>
                <a:gd name="connsiteX14" fmla="*/ 46592 w 187640"/>
                <a:gd name="connsiteY14" fmla="*/ 185914 h 225507"/>
                <a:gd name="connsiteX15" fmla="*/ 92938 w 187640"/>
                <a:gd name="connsiteY15" fmla="*/ 214006 h 225507"/>
                <a:gd name="connsiteX16" fmla="*/ 138514 w 187640"/>
                <a:gd name="connsiteY16" fmla="*/ 187431 h 225507"/>
                <a:gd name="connsiteX17" fmla="*/ 148897 w 187640"/>
                <a:gd name="connsiteY17" fmla="*/ 133781 h 225507"/>
                <a:gd name="connsiteX18" fmla="*/ 124588 w 187640"/>
                <a:gd name="connsiteY18" fmla="*/ 65188 h 225507"/>
                <a:gd name="connsiteX19" fmla="*/ 92938 w 187640"/>
                <a:gd name="connsiteY19" fmla="*/ 86959 h 225507"/>
                <a:gd name="connsiteX20" fmla="*/ 68375 w 187640"/>
                <a:gd name="connsiteY20" fmla="*/ 66205 h 225507"/>
                <a:gd name="connsiteX21" fmla="*/ 69130 w 187640"/>
                <a:gd name="connsiteY21" fmla="*/ 60640 h 225507"/>
                <a:gd name="connsiteX22" fmla="*/ 113951 w 187640"/>
                <a:gd name="connsiteY22" fmla="*/ 59115 h 225507"/>
                <a:gd name="connsiteX23" fmla="*/ 93185 w 187640"/>
                <a:gd name="connsiteY23" fmla="*/ 55065 h 225507"/>
                <a:gd name="connsiteX24" fmla="*/ 77487 w 187640"/>
                <a:gd name="connsiteY24" fmla="*/ 66205 h 225507"/>
                <a:gd name="connsiteX25" fmla="*/ 93185 w 187640"/>
                <a:gd name="connsiteY25" fmla="*/ 77845 h 225507"/>
                <a:gd name="connsiteX26" fmla="*/ 113951 w 187640"/>
                <a:gd name="connsiteY26" fmla="*/ 59115 h 225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87640" h="225507">
                  <a:moveTo>
                    <a:pt x="133708" y="52286"/>
                  </a:moveTo>
                  <a:cubicBezTo>
                    <a:pt x="175232" y="68484"/>
                    <a:pt x="186124" y="105936"/>
                    <a:pt x="186124" y="133527"/>
                  </a:cubicBezTo>
                  <a:cubicBezTo>
                    <a:pt x="186124" y="188192"/>
                    <a:pt x="149405" y="224137"/>
                    <a:pt x="93185" y="224137"/>
                  </a:cubicBezTo>
                  <a:cubicBezTo>
                    <a:pt x="35200" y="224137"/>
                    <a:pt x="0" y="186677"/>
                    <a:pt x="0" y="133527"/>
                  </a:cubicBezTo>
                  <a:cubicBezTo>
                    <a:pt x="0" y="81894"/>
                    <a:pt x="34438" y="44942"/>
                    <a:pt x="93185" y="44942"/>
                  </a:cubicBezTo>
                  <a:cubicBezTo>
                    <a:pt x="98761" y="44942"/>
                    <a:pt x="107119" y="45196"/>
                    <a:pt x="117248" y="47221"/>
                  </a:cubicBezTo>
                  <a:cubicBezTo>
                    <a:pt x="124334" y="18622"/>
                    <a:pt x="129402" y="-1370"/>
                    <a:pt x="152949" y="-1370"/>
                  </a:cubicBezTo>
                  <a:cubicBezTo>
                    <a:pt x="178775" y="-1370"/>
                    <a:pt x="187641" y="28491"/>
                    <a:pt x="187641" y="45704"/>
                  </a:cubicBezTo>
                  <a:cubicBezTo>
                    <a:pt x="187641" y="47730"/>
                    <a:pt x="187641" y="52286"/>
                    <a:pt x="183081" y="52286"/>
                  </a:cubicBezTo>
                  <a:cubicBezTo>
                    <a:pt x="179284" y="52286"/>
                    <a:pt x="178775" y="48992"/>
                    <a:pt x="178529" y="47221"/>
                  </a:cubicBezTo>
                  <a:cubicBezTo>
                    <a:pt x="177004" y="37606"/>
                    <a:pt x="161306" y="37352"/>
                    <a:pt x="157001" y="37352"/>
                  </a:cubicBezTo>
                  <a:cubicBezTo>
                    <a:pt x="151177" y="37352"/>
                    <a:pt x="143582" y="37352"/>
                    <a:pt x="133708" y="52286"/>
                  </a:cubicBezTo>
                  <a:close/>
                  <a:moveTo>
                    <a:pt x="69130" y="60640"/>
                  </a:moveTo>
                  <a:cubicBezTo>
                    <a:pt x="37981" y="75566"/>
                    <a:pt x="37226" y="114035"/>
                    <a:pt x="37226" y="133781"/>
                  </a:cubicBezTo>
                  <a:cubicBezTo>
                    <a:pt x="37226" y="143904"/>
                    <a:pt x="37226" y="167946"/>
                    <a:pt x="46592" y="185914"/>
                  </a:cubicBezTo>
                  <a:cubicBezTo>
                    <a:pt x="59764" y="210210"/>
                    <a:pt x="81539" y="214006"/>
                    <a:pt x="92938" y="214006"/>
                  </a:cubicBezTo>
                  <a:cubicBezTo>
                    <a:pt x="106610" y="214006"/>
                    <a:pt x="126360" y="208948"/>
                    <a:pt x="138514" y="187431"/>
                  </a:cubicBezTo>
                  <a:cubicBezTo>
                    <a:pt x="148135" y="170480"/>
                    <a:pt x="148897" y="148709"/>
                    <a:pt x="148897" y="133781"/>
                  </a:cubicBezTo>
                  <a:cubicBezTo>
                    <a:pt x="148897" y="119609"/>
                    <a:pt x="148897" y="81894"/>
                    <a:pt x="124588" y="65188"/>
                  </a:cubicBezTo>
                  <a:cubicBezTo>
                    <a:pt x="119019" y="73542"/>
                    <a:pt x="109900" y="86959"/>
                    <a:pt x="92938" y="86959"/>
                  </a:cubicBezTo>
                  <a:cubicBezTo>
                    <a:pt x="80021" y="86959"/>
                    <a:pt x="68375" y="78352"/>
                    <a:pt x="68375" y="66205"/>
                  </a:cubicBezTo>
                  <a:cubicBezTo>
                    <a:pt x="68375" y="64689"/>
                    <a:pt x="68622" y="61902"/>
                    <a:pt x="69130" y="60640"/>
                  </a:cubicBezTo>
                  <a:close/>
                  <a:moveTo>
                    <a:pt x="113951" y="59115"/>
                  </a:moveTo>
                  <a:cubicBezTo>
                    <a:pt x="107619" y="56336"/>
                    <a:pt x="100024" y="55065"/>
                    <a:pt x="93185" y="55065"/>
                  </a:cubicBezTo>
                  <a:cubicBezTo>
                    <a:pt x="79259" y="55065"/>
                    <a:pt x="77487" y="63164"/>
                    <a:pt x="77487" y="66205"/>
                  </a:cubicBezTo>
                  <a:cubicBezTo>
                    <a:pt x="77487" y="73041"/>
                    <a:pt x="84827" y="77845"/>
                    <a:pt x="93185" y="77845"/>
                  </a:cubicBezTo>
                  <a:cubicBezTo>
                    <a:pt x="100279" y="77845"/>
                    <a:pt x="108890" y="75066"/>
                    <a:pt x="113951" y="59115"/>
                  </a:cubicBezTo>
                  <a:close/>
                </a:path>
              </a:pathLst>
            </a:custGeom>
            <a:solidFill>
              <a:srgbClr val="000000"/>
            </a:solidFill>
            <a:ln w="254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76" name="任意多边形: 形状 1475">
              <a:extLst>
                <a:ext uri="{FF2B5EF4-FFF2-40B4-BE49-F238E27FC236}">
                  <a16:creationId xmlns:a16="http://schemas.microsoft.com/office/drawing/2014/main" id="{8047A452-7914-6AF7-C3C7-7B9140ED85AF}"/>
                </a:ext>
              </a:extLst>
            </p:cNvPr>
            <p:cNvSpPr/>
            <p:nvPr/>
          </p:nvSpPr>
          <p:spPr>
            <a:xfrm flipV="1">
              <a:off x="8506102" y="-12148495"/>
              <a:ext cx="29631" cy="75675"/>
            </a:xfrm>
            <a:custGeom>
              <a:avLst/>
              <a:gdLst>
                <a:gd name="connsiteX0" fmla="*/ 29632 w 29631"/>
                <a:gd name="connsiteY0" fmla="*/ 47736 h 75675"/>
                <a:gd name="connsiteX1" fmla="*/ 13425 w 29631"/>
                <a:gd name="connsiteY1" fmla="*/ 74311 h 75675"/>
                <a:gd name="connsiteX2" fmla="*/ 0 w 29631"/>
                <a:gd name="connsiteY2" fmla="*/ 60892 h 75675"/>
                <a:gd name="connsiteX3" fmla="*/ 13425 w 29631"/>
                <a:gd name="connsiteY3" fmla="*/ 47483 h 75675"/>
                <a:gd name="connsiteX4" fmla="*/ 22283 w 29631"/>
                <a:gd name="connsiteY4" fmla="*/ 50769 h 75675"/>
                <a:gd name="connsiteX5" fmla="*/ 23554 w 29631"/>
                <a:gd name="connsiteY5" fmla="*/ 51532 h 75675"/>
                <a:gd name="connsiteX6" fmla="*/ 24063 w 29631"/>
                <a:gd name="connsiteY6" fmla="*/ 47736 h 75675"/>
                <a:gd name="connsiteX7" fmla="*/ 6840 w 29631"/>
                <a:gd name="connsiteY7" fmla="*/ 5473 h 75675"/>
                <a:gd name="connsiteX8" fmla="*/ 4051 w 29631"/>
                <a:gd name="connsiteY8" fmla="*/ 1422 h 75675"/>
                <a:gd name="connsiteX9" fmla="*/ 6586 w 29631"/>
                <a:gd name="connsiteY9" fmla="*/ -1364 h 75675"/>
                <a:gd name="connsiteX10" fmla="*/ 29632 w 29631"/>
                <a:gd name="connsiteY10" fmla="*/ 47736 h 75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9631" h="75675">
                  <a:moveTo>
                    <a:pt x="29632" y="47736"/>
                  </a:moveTo>
                  <a:cubicBezTo>
                    <a:pt x="29632" y="64442"/>
                    <a:pt x="23300" y="74311"/>
                    <a:pt x="13425" y="74311"/>
                  </a:cubicBezTo>
                  <a:cubicBezTo>
                    <a:pt x="5068" y="74311"/>
                    <a:pt x="0" y="67982"/>
                    <a:pt x="0" y="60892"/>
                  </a:cubicBezTo>
                  <a:cubicBezTo>
                    <a:pt x="0" y="54064"/>
                    <a:pt x="5068" y="47483"/>
                    <a:pt x="13425" y="47483"/>
                  </a:cubicBezTo>
                  <a:cubicBezTo>
                    <a:pt x="16460" y="47483"/>
                    <a:pt x="19757" y="48499"/>
                    <a:pt x="22283" y="50769"/>
                  </a:cubicBezTo>
                  <a:cubicBezTo>
                    <a:pt x="23046" y="51278"/>
                    <a:pt x="23300" y="51532"/>
                    <a:pt x="23554" y="51532"/>
                  </a:cubicBezTo>
                  <a:cubicBezTo>
                    <a:pt x="23808" y="51532"/>
                    <a:pt x="24063" y="51278"/>
                    <a:pt x="24063" y="47736"/>
                  </a:cubicBezTo>
                  <a:cubicBezTo>
                    <a:pt x="24063" y="29006"/>
                    <a:pt x="15197" y="13825"/>
                    <a:pt x="6840" y="5473"/>
                  </a:cubicBezTo>
                  <a:cubicBezTo>
                    <a:pt x="4051" y="2685"/>
                    <a:pt x="4051" y="2178"/>
                    <a:pt x="4051" y="1422"/>
                  </a:cubicBezTo>
                  <a:cubicBezTo>
                    <a:pt x="4051" y="-356"/>
                    <a:pt x="5323" y="-1364"/>
                    <a:pt x="6586" y="-1364"/>
                  </a:cubicBezTo>
                  <a:cubicBezTo>
                    <a:pt x="9374" y="-1364"/>
                    <a:pt x="29632" y="18121"/>
                    <a:pt x="29632" y="47736"/>
                  </a:cubicBezTo>
                  <a:close/>
                </a:path>
              </a:pathLst>
            </a:custGeom>
            <a:solidFill>
              <a:srgbClr val="000000"/>
            </a:solidFill>
            <a:ln w="254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77" name="任意多边形: 形状 1476">
              <a:extLst>
                <a:ext uri="{FF2B5EF4-FFF2-40B4-BE49-F238E27FC236}">
                  <a16:creationId xmlns:a16="http://schemas.microsoft.com/office/drawing/2014/main" id="{8C0A399C-14B8-C834-8B4B-26E09280306C}"/>
                </a:ext>
              </a:extLst>
            </p:cNvPr>
            <p:cNvSpPr/>
            <p:nvPr/>
          </p:nvSpPr>
          <p:spPr>
            <a:xfrm flipV="1">
              <a:off x="8606768" y="-12295288"/>
              <a:ext cx="205873" cy="173620"/>
            </a:xfrm>
            <a:custGeom>
              <a:avLst/>
              <a:gdLst>
                <a:gd name="connsiteX0" fmla="*/ 112942 w 205873"/>
                <a:gd name="connsiteY0" fmla="*/ 105180 h 173620"/>
                <a:gd name="connsiteX1" fmla="*/ 173715 w 205873"/>
                <a:gd name="connsiteY1" fmla="*/ 155797 h 173620"/>
                <a:gd name="connsiteX2" fmla="*/ 197516 w 205873"/>
                <a:gd name="connsiteY2" fmla="*/ 160355 h 173620"/>
                <a:gd name="connsiteX3" fmla="*/ 201821 w 205873"/>
                <a:gd name="connsiteY3" fmla="*/ 160355 h 173620"/>
                <a:gd name="connsiteX4" fmla="*/ 201821 w 205873"/>
                <a:gd name="connsiteY4" fmla="*/ 172249 h 173620"/>
                <a:gd name="connsiteX5" fmla="*/ 175995 w 205873"/>
                <a:gd name="connsiteY5" fmla="*/ 171486 h 173620"/>
                <a:gd name="connsiteX6" fmla="*/ 139023 w 205873"/>
                <a:gd name="connsiteY6" fmla="*/ 172249 h 173620"/>
                <a:gd name="connsiteX7" fmla="*/ 139023 w 205873"/>
                <a:gd name="connsiteY7" fmla="*/ 160355 h 173620"/>
                <a:gd name="connsiteX8" fmla="*/ 153712 w 205873"/>
                <a:gd name="connsiteY8" fmla="*/ 159084 h 173620"/>
                <a:gd name="connsiteX9" fmla="*/ 157001 w 205873"/>
                <a:gd name="connsiteY9" fmla="*/ 157568 h 173620"/>
                <a:gd name="connsiteX10" fmla="*/ 63307 w 205873"/>
                <a:gd name="connsiteY10" fmla="*/ 79360 h 173620"/>
                <a:gd name="connsiteX11" fmla="*/ 63307 w 205873"/>
                <a:gd name="connsiteY11" fmla="*/ 160355 h 173620"/>
                <a:gd name="connsiteX12" fmla="*/ 90659 w 205873"/>
                <a:gd name="connsiteY12" fmla="*/ 160355 h 173620"/>
                <a:gd name="connsiteX13" fmla="*/ 90659 w 205873"/>
                <a:gd name="connsiteY13" fmla="*/ 172249 h 173620"/>
                <a:gd name="connsiteX14" fmla="*/ 45330 w 205873"/>
                <a:gd name="connsiteY14" fmla="*/ 171486 h 173620"/>
                <a:gd name="connsiteX15" fmla="*/ 0 w 205873"/>
                <a:gd name="connsiteY15" fmla="*/ 172249 h 173620"/>
                <a:gd name="connsiteX16" fmla="*/ 0 w 205873"/>
                <a:gd name="connsiteY16" fmla="*/ 160355 h 173620"/>
                <a:gd name="connsiteX17" fmla="*/ 27352 w 205873"/>
                <a:gd name="connsiteY17" fmla="*/ 160355 h 173620"/>
                <a:gd name="connsiteX18" fmla="*/ 27352 w 205873"/>
                <a:gd name="connsiteY18" fmla="*/ 10521 h 173620"/>
                <a:gd name="connsiteX19" fmla="*/ 0 w 205873"/>
                <a:gd name="connsiteY19" fmla="*/ 10521 h 173620"/>
                <a:gd name="connsiteX20" fmla="*/ 0 w 205873"/>
                <a:gd name="connsiteY20" fmla="*/ -1372 h 173620"/>
                <a:gd name="connsiteX21" fmla="*/ 45330 w 205873"/>
                <a:gd name="connsiteY21" fmla="*/ -611 h 173620"/>
                <a:gd name="connsiteX22" fmla="*/ 90659 w 205873"/>
                <a:gd name="connsiteY22" fmla="*/ -1372 h 173620"/>
                <a:gd name="connsiteX23" fmla="*/ 90659 w 205873"/>
                <a:gd name="connsiteY23" fmla="*/ 10521 h 173620"/>
                <a:gd name="connsiteX24" fmla="*/ 63307 w 205873"/>
                <a:gd name="connsiteY24" fmla="*/ 10521 h 173620"/>
                <a:gd name="connsiteX25" fmla="*/ 63307 w 205873"/>
                <a:gd name="connsiteY25" fmla="*/ 63671 h 173620"/>
                <a:gd name="connsiteX26" fmla="*/ 88633 w 205873"/>
                <a:gd name="connsiteY26" fmla="*/ 84679 h 173620"/>
                <a:gd name="connsiteX27" fmla="*/ 140795 w 205873"/>
                <a:gd name="connsiteY27" fmla="*/ 16086 h 173620"/>
                <a:gd name="connsiteX28" fmla="*/ 142820 w 205873"/>
                <a:gd name="connsiteY28" fmla="*/ 12546 h 173620"/>
                <a:gd name="connsiteX29" fmla="*/ 124334 w 205873"/>
                <a:gd name="connsiteY29" fmla="*/ 10521 h 173620"/>
                <a:gd name="connsiteX30" fmla="*/ 124334 w 205873"/>
                <a:gd name="connsiteY30" fmla="*/ -1372 h 173620"/>
                <a:gd name="connsiteX31" fmla="*/ 168901 w 205873"/>
                <a:gd name="connsiteY31" fmla="*/ -611 h 173620"/>
                <a:gd name="connsiteX32" fmla="*/ 205873 w 205873"/>
                <a:gd name="connsiteY32" fmla="*/ -1372 h 173620"/>
                <a:gd name="connsiteX33" fmla="*/ 205873 w 205873"/>
                <a:gd name="connsiteY33" fmla="*/ 10521 h 173620"/>
                <a:gd name="connsiteX34" fmla="*/ 198533 w 205873"/>
                <a:gd name="connsiteY34" fmla="*/ 10521 h 173620"/>
                <a:gd name="connsiteX35" fmla="*/ 181310 w 205873"/>
                <a:gd name="connsiteY35" fmla="*/ 15587 h 173620"/>
                <a:gd name="connsiteX36" fmla="*/ 112942 w 205873"/>
                <a:gd name="connsiteY36" fmla="*/ 105180 h 173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205873" h="173620">
                  <a:moveTo>
                    <a:pt x="112942" y="105180"/>
                  </a:moveTo>
                  <a:lnTo>
                    <a:pt x="173715" y="155797"/>
                  </a:lnTo>
                  <a:cubicBezTo>
                    <a:pt x="179285" y="160355"/>
                    <a:pt x="189921" y="160355"/>
                    <a:pt x="197516" y="160355"/>
                  </a:cubicBezTo>
                  <a:lnTo>
                    <a:pt x="201821" y="160355"/>
                  </a:lnTo>
                  <a:lnTo>
                    <a:pt x="201821" y="172249"/>
                  </a:lnTo>
                  <a:cubicBezTo>
                    <a:pt x="191693" y="171486"/>
                    <a:pt x="177258" y="171486"/>
                    <a:pt x="175995" y="171486"/>
                  </a:cubicBezTo>
                  <a:cubicBezTo>
                    <a:pt x="166374" y="171486"/>
                    <a:pt x="148143" y="171486"/>
                    <a:pt x="139023" y="172249"/>
                  </a:cubicBezTo>
                  <a:lnTo>
                    <a:pt x="139023" y="160355"/>
                  </a:lnTo>
                  <a:cubicBezTo>
                    <a:pt x="142312" y="160355"/>
                    <a:pt x="147381" y="160355"/>
                    <a:pt x="153712" y="159084"/>
                  </a:cubicBezTo>
                  <a:cubicBezTo>
                    <a:pt x="157763" y="158075"/>
                    <a:pt x="154721" y="158329"/>
                    <a:pt x="157001" y="157568"/>
                  </a:cubicBezTo>
                  <a:lnTo>
                    <a:pt x="63307" y="79360"/>
                  </a:lnTo>
                  <a:lnTo>
                    <a:pt x="63307" y="160355"/>
                  </a:lnTo>
                  <a:lnTo>
                    <a:pt x="90659" y="160355"/>
                  </a:lnTo>
                  <a:lnTo>
                    <a:pt x="90659" y="172249"/>
                  </a:lnTo>
                  <a:cubicBezTo>
                    <a:pt x="81031" y="171486"/>
                    <a:pt x="56221" y="171486"/>
                    <a:pt x="45330" y="171486"/>
                  </a:cubicBezTo>
                  <a:cubicBezTo>
                    <a:pt x="34438" y="171486"/>
                    <a:pt x="9621" y="171486"/>
                    <a:pt x="0" y="172249"/>
                  </a:cubicBezTo>
                  <a:lnTo>
                    <a:pt x="0" y="160355"/>
                  </a:lnTo>
                  <a:lnTo>
                    <a:pt x="27352" y="160355"/>
                  </a:lnTo>
                  <a:lnTo>
                    <a:pt x="27352" y="10521"/>
                  </a:lnTo>
                  <a:lnTo>
                    <a:pt x="0" y="10521"/>
                  </a:lnTo>
                  <a:lnTo>
                    <a:pt x="0" y="-1372"/>
                  </a:lnTo>
                  <a:cubicBezTo>
                    <a:pt x="9621" y="-611"/>
                    <a:pt x="34438" y="-611"/>
                    <a:pt x="45330" y="-611"/>
                  </a:cubicBezTo>
                  <a:cubicBezTo>
                    <a:pt x="56221" y="-611"/>
                    <a:pt x="81031" y="-611"/>
                    <a:pt x="90659" y="-1372"/>
                  </a:cubicBezTo>
                  <a:lnTo>
                    <a:pt x="90659" y="10521"/>
                  </a:lnTo>
                  <a:lnTo>
                    <a:pt x="63307" y="10521"/>
                  </a:lnTo>
                  <a:lnTo>
                    <a:pt x="63307" y="63671"/>
                  </a:lnTo>
                  <a:lnTo>
                    <a:pt x="88633" y="84679"/>
                  </a:lnTo>
                  <a:lnTo>
                    <a:pt x="140795" y="16086"/>
                  </a:lnTo>
                  <a:cubicBezTo>
                    <a:pt x="142066" y="14571"/>
                    <a:pt x="142066" y="14063"/>
                    <a:pt x="142820" y="12546"/>
                  </a:cubicBezTo>
                  <a:cubicBezTo>
                    <a:pt x="138260" y="10521"/>
                    <a:pt x="133200" y="10521"/>
                    <a:pt x="124334" y="10521"/>
                  </a:cubicBezTo>
                  <a:lnTo>
                    <a:pt x="124334" y="-1372"/>
                  </a:lnTo>
                  <a:cubicBezTo>
                    <a:pt x="134717" y="-611"/>
                    <a:pt x="157509" y="-611"/>
                    <a:pt x="168901" y="-611"/>
                  </a:cubicBezTo>
                  <a:cubicBezTo>
                    <a:pt x="179030" y="-611"/>
                    <a:pt x="196507" y="-611"/>
                    <a:pt x="205873" y="-1372"/>
                  </a:cubicBezTo>
                  <a:lnTo>
                    <a:pt x="205873" y="10521"/>
                  </a:lnTo>
                  <a:lnTo>
                    <a:pt x="198533" y="10521"/>
                  </a:lnTo>
                  <a:cubicBezTo>
                    <a:pt x="185107" y="10521"/>
                    <a:pt x="184353" y="11538"/>
                    <a:pt x="181310" y="15587"/>
                  </a:cubicBezTo>
                  <a:lnTo>
                    <a:pt x="112942" y="105180"/>
                  </a:lnTo>
                  <a:close/>
                </a:path>
              </a:pathLst>
            </a:custGeom>
            <a:solidFill>
              <a:srgbClr val="000000"/>
            </a:solidFill>
            <a:ln w="254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78" name="任意多边形: 形状 1477">
              <a:extLst>
                <a:ext uri="{FF2B5EF4-FFF2-40B4-BE49-F238E27FC236}">
                  <a16:creationId xmlns:a16="http://schemas.microsoft.com/office/drawing/2014/main" id="{D4B81C79-4EC2-DA36-D79F-6FF3634DCDE2}"/>
                </a:ext>
              </a:extLst>
            </p:cNvPr>
            <p:cNvSpPr/>
            <p:nvPr/>
          </p:nvSpPr>
          <p:spPr>
            <a:xfrm flipV="1">
              <a:off x="8846952" y="-12148495"/>
              <a:ext cx="29631" cy="75675"/>
            </a:xfrm>
            <a:custGeom>
              <a:avLst/>
              <a:gdLst>
                <a:gd name="connsiteX0" fmla="*/ 29632 w 29631"/>
                <a:gd name="connsiteY0" fmla="*/ 47736 h 75675"/>
                <a:gd name="connsiteX1" fmla="*/ 13425 w 29631"/>
                <a:gd name="connsiteY1" fmla="*/ 74311 h 75675"/>
                <a:gd name="connsiteX2" fmla="*/ 0 w 29631"/>
                <a:gd name="connsiteY2" fmla="*/ 60892 h 75675"/>
                <a:gd name="connsiteX3" fmla="*/ 13425 w 29631"/>
                <a:gd name="connsiteY3" fmla="*/ 47483 h 75675"/>
                <a:gd name="connsiteX4" fmla="*/ 22283 w 29631"/>
                <a:gd name="connsiteY4" fmla="*/ 50769 h 75675"/>
                <a:gd name="connsiteX5" fmla="*/ 23554 w 29631"/>
                <a:gd name="connsiteY5" fmla="*/ 51532 h 75675"/>
                <a:gd name="connsiteX6" fmla="*/ 24063 w 29631"/>
                <a:gd name="connsiteY6" fmla="*/ 47736 h 75675"/>
                <a:gd name="connsiteX7" fmla="*/ 6839 w 29631"/>
                <a:gd name="connsiteY7" fmla="*/ 5473 h 75675"/>
                <a:gd name="connsiteX8" fmla="*/ 4051 w 29631"/>
                <a:gd name="connsiteY8" fmla="*/ 1422 h 75675"/>
                <a:gd name="connsiteX9" fmla="*/ 6586 w 29631"/>
                <a:gd name="connsiteY9" fmla="*/ -1364 h 75675"/>
                <a:gd name="connsiteX10" fmla="*/ 29632 w 29631"/>
                <a:gd name="connsiteY10" fmla="*/ 47736 h 75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9631" h="75675">
                  <a:moveTo>
                    <a:pt x="29632" y="47736"/>
                  </a:moveTo>
                  <a:cubicBezTo>
                    <a:pt x="29632" y="64442"/>
                    <a:pt x="23300" y="74311"/>
                    <a:pt x="13425" y="74311"/>
                  </a:cubicBezTo>
                  <a:cubicBezTo>
                    <a:pt x="5068" y="74311"/>
                    <a:pt x="0" y="67982"/>
                    <a:pt x="0" y="60892"/>
                  </a:cubicBezTo>
                  <a:cubicBezTo>
                    <a:pt x="0" y="54064"/>
                    <a:pt x="5068" y="47483"/>
                    <a:pt x="13425" y="47483"/>
                  </a:cubicBezTo>
                  <a:cubicBezTo>
                    <a:pt x="16460" y="47483"/>
                    <a:pt x="19757" y="48499"/>
                    <a:pt x="22283" y="50769"/>
                  </a:cubicBezTo>
                  <a:cubicBezTo>
                    <a:pt x="23046" y="51278"/>
                    <a:pt x="23300" y="51532"/>
                    <a:pt x="23554" y="51532"/>
                  </a:cubicBezTo>
                  <a:cubicBezTo>
                    <a:pt x="23808" y="51532"/>
                    <a:pt x="24063" y="51278"/>
                    <a:pt x="24063" y="47736"/>
                  </a:cubicBezTo>
                  <a:cubicBezTo>
                    <a:pt x="24063" y="29006"/>
                    <a:pt x="15197" y="13825"/>
                    <a:pt x="6839" y="5473"/>
                  </a:cubicBezTo>
                  <a:cubicBezTo>
                    <a:pt x="4051" y="2685"/>
                    <a:pt x="4051" y="2178"/>
                    <a:pt x="4051" y="1422"/>
                  </a:cubicBezTo>
                  <a:cubicBezTo>
                    <a:pt x="4051" y="-356"/>
                    <a:pt x="5322" y="-1364"/>
                    <a:pt x="6586" y="-1364"/>
                  </a:cubicBezTo>
                  <a:cubicBezTo>
                    <a:pt x="9374" y="-1364"/>
                    <a:pt x="29632" y="18121"/>
                    <a:pt x="29632" y="47736"/>
                  </a:cubicBezTo>
                  <a:close/>
                </a:path>
              </a:pathLst>
            </a:custGeom>
            <a:solidFill>
              <a:srgbClr val="000000"/>
            </a:solidFill>
            <a:ln w="254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79" name="任意多边形: 形状 1478">
              <a:extLst>
                <a:ext uri="{FF2B5EF4-FFF2-40B4-BE49-F238E27FC236}">
                  <a16:creationId xmlns:a16="http://schemas.microsoft.com/office/drawing/2014/main" id="{8B95D73A-BC5B-3ACA-5D09-E6571D824359}"/>
                </a:ext>
              </a:extLst>
            </p:cNvPr>
            <p:cNvSpPr/>
            <p:nvPr/>
          </p:nvSpPr>
          <p:spPr>
            <a:xfrm flipV="1">
              <a:off x="8944327" y="-12295288"/>
              <a:ext cx="206636" cy="175646"/>
            </a:xfrm>
            <a:custGeom>
              <a:avLst/>
              <a:gdLst>
                <a:gd name="connsiteX0" fmla="*/ 180801 w 206636"/>
                <a:gd name="connsiteY0" fmla="*/ 156806 h 175646"/>
                <a:gd name="connsiteX1" fmla="*/ 201821 w 206636"/>
                <a:gd name="connsiteY1" fmla="*/ 162380 h 175646"/>
                <a:gd name="connsiteX2" fmla="*/ 206636 w 206636"/>
                <a:gd name="connsiteY2" fmla="*/ 162380 h 175646"/>
                <a:gd name="connsiteX3" fmla="*/ 206636 w 206636"/>
                <a:gd name="connsiteY3" fmla="*/ 174274 h 175646"/>
                <a:gd name="connsiteX4" fmla="*/ 178021 w 206636"/>
                <a:gd name="connsiteY4" fmla="*/ 173511 h 175646"/>
                <a:gd name="connsiteX5" fmla="*/ 144846 w 206636"/>
                <a:gd name="connsiteY5" fmla="*/ 174274 h 175646"/>
                <a:gd name="connsiteX6" fmla="*/ 144846 w 206636"/>
                <a:gd name="connsiteY6" fmla="*/ 162380 h 175646"/>
                <a:gd name="connsiteX7" fmla="*/ 167129 w 206636"/>
                <a:gd name="connsiteY7" fmla="*/ 159339 h 175646"/>
                <a:gd name="connsiteX8" fmla="*/ 166112 w 206636"/>
                <a:gd name="connsiteY8" fmla="*/ 156306 h 175646"/>
                <a:gd name="connsiteX9" fmla="*/ 114960 w 206636"/>
                <a:gd name="connsiteY9" fmla="*/ 41147 h 175646"/>
                <a:gd name="connsiteX10" fmla="*/ 61027 w 206636"/>
                <a:gd name="connsiteY10" fmla="*/ 162380 h 175646"/>
                <a:gd name="connsiteX11" fmla="*/ 84828 w 206636"/>
                <a:gd name="connsiteY11" fmla="*/ 162380 h 175646"/>
                <a:gd name="connsiteX12" fmla="*/ 84828 w 206636"/>
                <a:gd name="connsiteY12" fmla="*/ 174274 h 175646"/>
                <a:gd name="connsiteX13" fmla="*/ 40007 w 206636"/>
                <a:gd name="connsiteY13" fmla="*/ 173511 h 175646"/>
                <a:gd name="connsiteX14" fmla="*/ 0 w 206636"/>
                <a:gd name="connsiteY14" fmla="*/ 174274 h 175646"/>
                <a:gd name="connsiteX15" fmla="*/ 0 w 206636"/>
                <a:gd name="connsiteY15" fmla="*/ 162380 h 175646"/>
                <a:gd name="connsiteX16" fmla="*/ 23293 w 206636"/>
                <a:gd name="connsiteY16" fmla="*/ 162380 h 175646"/>
                <a:gd name="connsiteX17" fmla="*/ 93185 w 206636"/>
                <a:gd name="connsiteY17" fmla="*/ 5209 h 175646"/>
                <a:gd name="connsiteX18" fmla="*/ 103314 w 206636"/>
                <a:gd name="connsiteY18" fmla="*/ -1372 h 175646"/>
                <a:gd name="connsiteX19" fmla="*/ 113443 w 206636"/>
                <a:gd name="connsiteY19" fmla="*/ 4702 h 175646"/>
                <a:gd name="connsiteX20" fmla="*/ 180801 w 206636"/>
                <a:gd name="connsiteY20" fmla="*/ 156806 h 175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06636" h="175646">
                  <a:moveTo>
                    <a:pt x="180801" y="156806"/>
                  </a:moveTo>
                  <a:cubicBezTo>
                    <a:pt x="182319" y="160100"/>
                    <a:pt x="183336" y="162380"/>
                    <a:pt x="201821" y="162380"/>
                  </a:cubicBezTo>
                  <a:lnTo>
                    <a:pt x="206636" y="162380"/>
                  </a:lnTo>
                  <a:lnTo>
                    <a:pt x="206636" y="174274"/>
                  </a:lnTo>
                  <a:cubicBezTo>
                    <a:pt x="197008" y="174020"/>
                    <a:pt x="184853" y="173511"/>
                    <a:pt x="178021" y="173511"/>
                  </a:cubicBezTo>
                  <a:cubicBezTo>
                    <a:pt x="167884" y="173511"/>
                    <a:pt x="154720" y="173511"/>
                    <a:pt x="144846" y="174274"/>
                  </a:cubicBezTo>
                  <a:lnTo>
                    <a:pt x="144846" y="162380"/>
                  </a:lnTo>
                  <a:cubicBezTo>
                    <a:pt x="147126" y="162380"/>
                    <a:pt x="167129" y="162380"/>
                    <a:pt x="167129" y="159339"/>
                  </a:cubicBezTo>
                  <a:cubicBezTo>
                    <a:pt x="167129" y="158331"/>
                    <a:pt x="166367" y="157059"/>
                    <a:pt x="166112" y="156306"/>
                  </a:cubicBezTo>
                  <a:lnTo>
                    <a:pt x="114960" y="41147"/>
                  </a:lnTo>
                  <a:lnTo>
                    <a:pt x="61027" y="162380"/>
                  </a:lnTo>
                  <a:lnTo>
                    <a:pt x="84828" y="162380"/>
                  </a:lnTo>
                  <a:lnTo>
                    <a:pt x="84828" y="174274"/>
                  </a:lnTo>
                  <a:cubicBezTo>
                    <a:pt x="75207" y="173511"/>
                    <a:pt x="50899" y="173511"/>
                    <a:pt x="40007" y="173511"/>
                  </a:cubicBezTo>
                  <a:cubicBezTo>
                    <a:pt x="30132" y="173511"/>
                    <a:pt x="8858" y="173511"/>
                    <a:pt x="0" y="174274"/>
                  </a:cubicBezTo>
                  <a:lnTo>
                    <a:pt x="0" y="162380"/>
                  </a:lnTo>
                  <a:lnTo>
                    <a:pt x="23293" y="162380"/>
                  </a:lnTo>
                  <a:lnTo>
                    <a:pt x="93185" y="5209"/>
                  </a:lnTo>
                  <a:cubicBezTo>
                    <a:pt x="95211" y="653"/>
                    <a:pt x="96228" y="-1372"/>
                    <a:pt x="103314" y="-1372"/>
                  </a:cubicBezTo>
                  <a:cubicBezTo>
                    <a:pt x="107365" y="-1372"/>
                    <a:pt x="110662" y="-1372"/>
                    <a:pt x="113443" y="4702"/>
                  </a:cubicBezTo>
                  <a:lnTo>
                    <a:pt x="180801" y="156806"/>
                  </a:lnTo>
                  <a:close/>
                </a:path>
              </a:pathLst>
            </a:custGeom>
            <a:solidFill>
              <a:srgbClr val="000000"/>
            </a:solidFill>
            <a:ln w="254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80" name="任意多边形: 形状 1479">
              <a:extLst>
                <a:ext uri="{FF2B5EF4-FFF2-40B4-BE49-F238E27FC236}">
                  <a16:creationId xmlns:a16="http://schemas.microsoft.com/office/drawing/2014/main" id="{80B8F209-1FA3-5F51-43A5-984BA31904E6}"/>
                </a:ext>
              </a:extLst>
            </p:cNvPr>
            <p:cNvSpPr/>
            <p:nvPr/>
          </p:nvSpPr>
          <p:spPr>
            <a:xfrm flipV="1">
              <a:off x="9183758" y="-12148495"/>
              <a:ext cx="29631" cy="75675"/>
            </a:xfrm>
            <a:custGeom>
              <a:avLst/>
              <a:gdLst>
                <a:gd name="connsiteX0" fmla="*/ 29632 w 29631"/>
                <a:gd name="connsiteY0" fmla="*/ 47736 h 75675"/>
                <a:gd name="connsiteX1" fmla="*/ 13426 w 29631"/>
                <a:gd name="connsiteY1" fmla="*/ 74311 h 75675"/>
                <a:gd name="connsiteX2" fmla="*/ 0 w 29631"/>
                <a:gd name="connsiteY2" fmla="*/ 60892 h 75675"/>
                <a:gd name="connsiteX3" fmla="*/ 13426 w 29631"/>
                <a:gd name="connsiteY3" fmla="*/ 47483 h 75675"/>
                <a:gd name="connsiteX4" fmla="*/ 22283 w 29631"/>
                <a:gd name="connsiteY4" fmla="*/ 50769 h 75675"/>
                <a:gd name="connsiteX5" fmla="*/ 23554 w 29631"/>
                <a:gd name="connsiteY5" fmla="*/ 51532 h 75675"/>
                <a:gd name="connsiteX6" fmla="*/ 24063 w 29631"/>
                <a:gd name="connsiteY6" fmla="*/ 47736 h 75675"/>
                <a:gd name="connsiteX7" fmla="*/ 6839 w 29631"/>
                <a:gd name="connsiteY7" fmla="*/ 5473 h 75675"/>
                <a:gd name="connsiteX8" fmla="*/ 4051 w 29631"/>
                <a:gd name="connsiteY8" fmla="*/ 1422 h 75675"/>
                <a:gd name="connsiteX9" fmla="*/ 6586 w 29631"/>
                <a:gd name="connsiteY9" fmla="*/ -1364 h 75675"/>
                <a:gd name="connsiteX10" fmla="*/ 29632 w 29631"/>
                <a:gd name="connsiteY10" fmla="*/ 47736 h 75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9631" h="75675">
                  <a:moveTo>
                    <a:pt x="29632" y="47736"/>
                  </a:moveTo>
                  <a:cubicBezTo>
                    <a:pt x="29632" y="64442"/>
                    <a:pt x="23300" y="74311"/>
                    <a:pt x="13426" y="74311"/>
                  </a:cubicBezTo>
                  <a:cubicBezTo>
                    <a:pt x="5068" y="74311"/>
                    <a:pt x="0" y="67982"/>
                    <a:pt x="0" y="60892"/>
                  </a:cubicBezTo>
                  <a:cubicBezTo>
                    <a:pt x="0" y="54064"/>
                    <a:pt x="5068" y="47483"/>
                    <a:pt x="13426" y="47483"/>
                  </a:cubicBezTo>
                  <a:cubicBezTo>
                    <a:pt x="16460" y="47483"/>
                    <a:pt x="19757" y="48499"/>
                    <a:pt x="22283" y="50769"/>
                  </a:cubicBezTo>
                  <a:cubicBezTo>
                    <a:pt x="23046" y="51278"/>
                    <a:pt x="23300" y="51532"/>
                    <a:pt x="23554" y="51532"/>
                  </a:cubicBezTo>
                  <a:cubicBezTo>
                    <a:pt x="23808" y="51532"/>
                    <a:pt x="24063" y="51278"/>
                    <a:pt x="24063" y="47736"/>
                  </a:cubicBezTo>
                  <a:cubicBezTo>
                    <a:pt x="24063" y="29006"/>
                    <a:pt x="15197" y="13825"/>
                    <a:pt x="6839" y="5473"/>
                  </a:cubicBezTo>
                  <a:cubicBezTo>
                    <a:pt x="4051" y="2685"/>
                    <a:pt x="4051" y="2178"/>
                    <a:pt x="4051" y="1422"/>
                  </a:cubicBezTo>
                  <a:cubicBezTo>
                    <a:pt x="4051" y="-356"/>
                    <a:pt x="5323" y="-1364"/>
                    <a:pt x="6586" y="-1364"/>
                  </a:cubicBezTo>
                  <a:cubicBezTo>
                    <a:pt x="9374" y="-1364"/>
                    <a:pt x="29632" y="18121"/>
                    <a:pt x="29632" y="47736"/>
                  </a:cubicBezTo>
                  <a:close/>
                </a:path>
              </a:pathLst>
            </a:custGeom>
            <a:solidFill>
              <a:srgbClr val="000000"/>
            </a:solidFill>
            <a:ln w="254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81" name="任意多边形: 形状 1480">
              <a:extLst>
                <a:ext uri="{FF2B5EF4-FFF2-40B4-BE49-F238E27FC236}">
                  <a16:creationId xmlns:a16="http://schemas.microsoft.com/office/drawing/2014/main" id="{4A66B00D-252E-0748-9552-BC119A4C749F}"/>
                </a:ext>
              </a:extLst>
            </p:cNvPr>
            <p:cNvSpPr/>
            <p:nvPr/>
          </p:nvSpPr>
          <p:spPr>
            <a:xfrm flipV="1">
              <a:off x="9284678" y="-12295288"/>
              <a:ext cx="256017" cy="173620"/>
            </a:xfrm>
            <a:custGeom>
              <a:avLst/>
              <a:gdLst>
                <a:gd name="connsiteX0" fmla="*/ 128132 w 256017"/>
                <a:gd name="connsiteY0" fmla="*/ 32039 h 173620"/>
                <a:gd name="connsiteX1" fmla="*/ 67359 w 256017"/>
                <a:gd name="connsiteY1" fmla="*/ 165920 h 173620"/>
                <a:gd name="connsiteX2" fmla="*/ 56213 w 256017"/>
                <a:gd name="connsiteY2" fmla="*/ 172249 h 173620"/>
                <a:gd name="connsiteX3" fmla="*/ 0 w 256017"/>
                <a:gd name="connsiteY3" fmla="*/ 172249 h 173620"/>
                <a:gd name="connsiteX4" fmla="*/ 0 w 256017"/>
                <a:gd name="connsiteY4" fmla="*/ 160355 h 173620"/>
                <a:gd name="connsiteX5" fmla="*/ 27352 w 256017"/>
                <a:gd name="connsiteY5" fmla="*/ 160355 h 173620"/>
                <a:gd name="connsiteX6" fmla="*/ 27352 w 256017"/>
                <a:gd name="connsiteY6" fmla="*/ 17865 h 173620"/>
                <a:gd name="connsiteX7" fmla="*/ 20003 w 256017"/>
                <a:gd name="connsiteY7" fmla="*/ 11284 h 173620"/>
                <a:gd name="connsiteX8" fmla="*/ 6331 w 256017"/>
                <a:gd name="connsiteY8" fmla="*/ 10521 h 173620"/>
                <a:gd name="connsiteX9" fmla="*/ 0 w 256017"/>
                <a:gd name="connsiteY9" fmla="*/ 10521 h 173620"/>
                <a:gd name="connsiteX10" fmla="*/ 0 w 256017"/>
                <a:gd name="connsiteY10" fmla="*/ -1372 h 173620"/>
                <a:gd name="connsiteX11" fmla="*/ 33930 w 256017"/>
                <a:gd name="connsiteY11" fmla="*/ -611 h 173620"/>
                <a:gd name="connsiteX12" fmla="*/ 68121 w 256017"/>
                <a:gd name="connsiteY12" fmla="*/ -1372 h 173620"/>
                <a:gd name="connsiteX13" fmla="*/ 68121 w 256017"/>
                <a:gd name="connsiteY13" fmla="*/ 10521 h 173620"/>
                <a:gd name="connsiteX14" fmla="*/ 61789 w 256017"/>
                <a:gd name="connsiteY14" fmla="*/ 10521 h 173620"/>
                <a:gd name="connsiteX15" fmla="*/ 48364 w 256017"/>
                <a:gd name="connsiteY15" fmla="*/ 11284 h 173620"/>
                <a:gd name="connsiteX16" fmla="*/ 40770 w 256017"/>
                <a:gd name="connsiteY16" fmla="*/ 17865 h 173620"/>
                <a:gd name="connsiteX17" fmla="*/ 40770 w 256017"/>
                <a:gd name="connsiteY17" fmla="*/ 157059 h 173620"/>
                <a:gd name="connsiteX18" fmla="*/ 41023 w 256017"/>
                <a:gd name="connsiteY18" fmla="*/ 157059 h 173620"/>
                <a:gd name="connsiteX19" fmla="*/ 109900 w 256017"/>
                <a:gd name="connsiteY19" fmla="*/ 4955 h 173620"/>
                <a:gd name="connsiteX20" fmla="*/ 118003 w 256017"/>
                <a:gd name="connsiteY20" fmla="*/ -1372 h 173620"/>
                <a:gd name="connsiteX21" fmla="*/ 126106 w 256017"/>
                <a:gd name="connsiteY21" fmla="*/ 4701 h 173620"/>
                <a:gd name="connsiteX22" fmla="*/ 196761 w 256017"/>
                <a:gd name="connsiteY22" fmla="*/ 160355 h 173620"/>
                <a:gd name="connsiteX23" fmla="*/ 197008 w 256017"/>
                <a:gd name="connsiteY23" fmla="*/ 160355 h 173620"/>
                <a:gd name="connsiteX24" fmla="*/ 197008 w 256017"/>
                <a:gd name="connsiteY24" fmla="*/ 10521 h 173620"/>
                <a:gd name="connsiteX25" fmla="*/ 169664 w 256017"/>
                <a:gd name="connsiteY25" fmla="*/ 10521 h 173620"/>
                <a:gd name="connsiteX26" fmla="*/ 169664 w 256017"/>
                <a:gd name="connsiteY26" fmla="*/ -1372 h 173620"/>
                <a:gd name="connsiteX27" fmla="*/ 212713 w 256017"/>
                <a:gd name="connsiteY27" fmla="*/ -611 h 173620"/>
                <a:gd name="connsiteX28" fmla="*/ 256017 w 256017"/>
                <a:gd name="connsiteY28" fmla="*/ -1372 h 173620"/>
                <a:gd name="connsiteX29" fmla="*/ 256017 w 256017"/>
                <a:gd name="connsiteY29" fmla="*/ 10521 h 173620"/>
                <a:gd name="connsiteX30" fmla="*/ 228665 w 256017"/>
                <a:gd name="connsiteY30" fmla="*/ 10521 h 173620"/>
                <a:gd name="connsiteX31" fmla="*/ 228665 w 256017"/>
                <a:gd name="connsiteY31" fmla="*/ 160355 h 173620"/>
                <a:gd name="connsiteX32" fmla="*/ 256017 w 256017"/>
                <a:gd name="connsiteY32" fmla="*/ 160355 h 173620"/>
                <a:gd name="connsiteX33" fmla="*/ 256017 w 256017"/>
                <a:gd name="connsiteY33" fmla="*/ 172249 h 173620"/>
                <a:gd name="connsiteX34" fmla="*/ 200050 w 256017"/>
                <a:gd name="connsiteY34" fmla="*/ 172249 h 173620"/>
                <a:gd name="connsiteX35" fmla="*/ 188904 w 256017"/>
                <a:gd name="connsiteY35" fmla="*/ 165920 h 173620"/>
                <a:gd name="connsiteX36" fmla="*/ 128132 w 256017"/>
                <a:gd name="connsiteY36" fmla="*/ 32039 h 173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256017" h="173620">
                  <a:moveTo>
                    <a:pt x="128132" y="32039"/>
                  </a:moveTo>
                  <a:lnTo>
                    <a:pt x="67359" y="165920"/>
                  </a:lnTo>
                  <a:cubicBezTo>
                    <a:pt x="64570" y="172249"/>
                    <a:pt x="61789" y="172249"/>
                    <a:pt x="56213" y="172249"/>
                  </a:cubicBezTo>
                  <a:lnTo>
                    <a:pt x="0" y="172249"/>
                  </a:lnTo>
                  <a:lnTo>
                    <a:pt x="0" y="160355"/>
                  </a:lnTo>
                  <a:lnTo>
                    <a:pt x="27352" y="160355"/>
                  </a:lnTo>
                  <a:lnTo>
                    <a:pt x="27352" y="17865"/>
                  </a:lnTo>
                  <a:cubicBezTo>
                    <a:pt x="27352" y="12292"/>
                    <a:pt x="27098" y="12037"/>
                    <a:pt x="20003" y="11284"/>
                  </a:cubicBezTo>
                  <a:cubicBezTo>
                    <a:pt x="13926" y="10521"/>
                    <a:pt x="13417" y="10521"/>
                    <a:pt x="6331" y="10521"/>
                  </a:cubicBezTo>
                  <a:lnTo>
                    <a:pt x="0" y="10521"/>
                  </a:lnTo>
                  <a:lnTo>
                    <a:pt x="0" y="-1372"/>
                  </a:lnTo>
                  <a:cubicBezTo>
                    <a:pt x="9621" y="-611"/>
                    <a:pt x="24055" y="-611"/>
                    <a:pt x="33930" y="-611"/>
                  </a:cubicBezTo>
                  <a:cubicBezTo>
                    <a:pt x="44566" y="-611"/>
                    <a:pt x="57738" y="-611"/>
                    <a:pt x="68121" y="-1372"/>
                  </a:cubicBezTo>
                  <a:lnTo>
                    <a:pt x="68121" y="10521"/>
                  </a:lnTo>
                  <a:lnTo>
                    <a:pt x="61789" y="10521"/>
                  </a:lnTo>
                  <a:cubicBezTo>
                    <a:pt x="57230" y="10521"/>
                    <a:pt x="52924" y="10775"/>
                    <a:pt x="48364" y="11284"/>
                  </a:cubicBezTo>
                  <a:cubicBezTo>
                    <a:pt x="41023" y="12037"/>
                    <a:pt x="40770" y="12292"/>
                    <a:pt x="40770" y="17865"/>
                  </a:cubicBezTo>
                  <a:lnTo>
                    <a:pt x="40770" y="157059"/>
                  </a:lnTo>
                  <a:lnTo>
                    <a:pt x="41023" y="157059"/>
                  </a:lnTo>
                  <a:lnTo>
                    <a:pt x="109900" y="4955"/>
                  </a:lnTo>
                  <a:cubicBezTo>
                    <a:pt x="112180" y="-110"/>
                    <a:pt x="115222" y="-1372"/>
                    <a:pt x="118003" y="-1372"/>
                  </a:cubicBezTo>
                  <a:cubicBezTo>
                    <a:pt x="123071" y="-1372"/>
                    <a:pt x="125097" y="2423"/>
                    <a:pt x="126106" y="4701"/>
                  </a:cubicBezTo>
                  <a:lnTo>
                    <a:pt x="196761" y="160355"/>
                  </a:lnTo>
                  <a:lnTo>
                    <a:pt x="197008" y="160355"/>
                  </a:lnTo>
                  <a:lnTo>
                    <a:pt x="197008" y="10521"/>
                  </a:lnTo>
                  <a:lnTo>
                    <a:pt x="169664" y="10521"/>
                  </a:lnTo>
                  <a:lnTo>
                    <a:pt x="169664" y="-1372"/>
                  </a:lnTo>
                  <a:cubicBezTo>
                    <a:pt x="178776" y="-611"/>
                    <a:pt x="202330" y="-611"/>
                    <a:pt x="212713" y="-611"/>
                  </a:cubicBezTo>
                  <a:cubicBezTo>
                    <a:pt x="223096" y="-611"/>
                    <a:pt x="246896" y="-611"/>
                    <a:pt x="256017" y="-1372"/>
                  </a:cubicBezTo>
                  <a:lnTo>
                    <a:pt x="256017" y="10521"/>
                  </a:lnTo>
                  <a:lnTo>
                    <a:pt x="228665" y="10521"/>
                  </a:lnTo>
                  <a:lnTo>
                    <a:pt x="228665" y="160355"/>
                  </a:lnTo>
                  <a:lnTo>
                    <a:pt x="256017" y="160355"/>
                  </a:lnTo>
                  <a:lnTo>
                    <a:pt x="256017" y="172249"/>
                  </a:lnTo>
                  <a:lnTo>
                    <a:pt x="200050" y="172249"/>
                  </a:lnTo>
                  <a:cubicBezTo>
                    <a:pt x="194481" y="172249"/>
                    <a:pt x="191693" y="172249"/>
                    <a:pt x="188904" y="165920"/>
                  </a:cubicBezTo>
                  <a:lnTo>
                    <a:pt x="128132" y="32039"/>
                  </a:lnTo>
                  <a:close/>
                </a:path>
              </a:pathLst>
            </a:custGeom>
            <a:solidFill>
              <a:srgbClr val="000000"/>
            </a:solidFill>
            <a:ln w="254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82" name="任意多边形: 形状 1481">
              <a:extLst>
                <a:ext uri="{FF2B5EF4-FFF2-40B4-BE49-F238E27FC236}">
                  <a16:creationId xmlns:a16="http://schemas.microsoft.com/office/drawing/2014/main" id="{47BED973-C081-DF54-FC0E-1A63108CB77B}"/>
                </a:ext>
              </a:extLst>
            </p:cNvPr>
            <p:cNvSpPr/>
            <p:nvPr/>
          </p:nvSpPr>
          <p:spPr>
            <a:xfrm flipV="1">
              <a:off x="9565466" y="-12311484"/>
              <a:ext cx="58747" cy="253090"/>
            </a:xfrm>
            <a:custGeom>
              <a:avLst/>
              <a:gdLst>
                <a:gd name="connsiteX0" fmla="*/ 58747 w 58747"/>
                <a:gd name="connsiteY0" fmla="*/ 125176 h 253090"/>
                <a:gd name="connsiteX1" fmla="*/ 42033 w 58747"/>
                <a:gd name="connsiteY1" fmla="*/ 204137 h 253090"/>
                <a:gd name="connsiteX2" fmla="*/ 2535 w 58747"/>
                <a:gd name="connsiteY2" fmla="*/ 251721 h 253090"/>
                <a:gd name="connsiteX3" fmla="*/ 0 w 58747"/>
                <a:gd name="connsiteY3" fmla="*/ 249188 h 253090"/>
                <a:gd name="connsiteX4" fmla="*/ 4815 w 58747"/>
                <a:gd name="connsiteY4" fmla="*/ 243368 h 253090"/>
                <a:gd name="connsiteX5" fmla="*/ 44058 w 58747"/>
                <a:gd name="connsiteY5" fmla="*/ 125176 h 253090"/>
                <a:gd name="connsiteX6" fmla="*/ 3289 w 58747"/>
                <a:gd name="connsiteY6" fmla="*/ 5467 h 253090"/>
                <a:gd name="connsiteX7" fmla="*/ 0 w 58747"/>
                <a:gd name="connsiteY7" fmla="*/ 1164 h 253090"/>
                <a:gd name="connsiteX8" fmla="*/ 2535 w 58747"/>
                <a:gd name="connsiteY8" fmla="*/ -1370 h 253090"/>
                <a:gd name="connsiteX9" fmla="*/ 42795 w 58747"/>
                <a:gd name="connsiteY9" fmla="*/ 47984 h 253090"/>
                <a:gd name="connsiteX10" fmla="*/ 58747 w 58747"/>
                <a:gd name="connsiteY10" fmla="*/ 125176 h 253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8747" h="253090">
                  <a:moveTo>
                    <a:pt x="58747" y="125176"/>
                  </a:moveTo>
                  <a:cubicBezTo>
                    <a:pt x="58747" y="144914"/>
                    <a:pt x="55967" y="175538"/>
                    <a:pt x="42033" y="204137"/>
                  </a:cubicBezTo>
                  <a:cubicBezTo>
                    <a:pt x="26843" y="235270"/>
                    <a:pt x="5061" y="251721"/>
                    <a:pt x="2535" y="251721"/>
                  </a:cubicBezTo>
                  <a:cubicBezTo>
                    <a:pt x="1009" y="251721"/>
                    <a:pt x="0" y="250705"/>
                    <a:pt x="0" y="249188"/>
                  </a:cubicBezTo>
                  <a:cubicBezTo>
                    <a:pt x="0" y="248435"/>
                    <a:pt x="0" y="247926"/>
                    <a:pt x="4815" y="243368"/>
                  </a:cubicBezTo>
                  <a:cubicBezTo>
                    <a:pt x="29624" y="218310"/>
                    <a:pt x="44058" y="178071"/>
                    <a:pt x="44058" y="125176"/>
                  </a:cubicBezTo>
                  <a:cubicBezTo>
                    <a:pt x="44058" y="81896"/>
                    <a:pt x="34692" y="37354"/>
                    <a:pt x="3289" y="5467"/>
                  </a:cubicBezTo>
                  <a:cubicBezTo>
                    <a:pt x="0" y="2426"/>
                    <a:pt x="0" y="1917"/>
                    <a:pt x="0" y="1164"/>
                  </a:cubicBezTo>
                  <a:cubicBezTo>
                    <a:pt x="0" y="-353"/>
                    <a:pt x="1009" y="-1370"/>
                    <a:pt x="2535" y="-1370"/>
                  </a:cubicBezTo>
                  <a:cubicBezTo>
                    <a:pt x="5061" y="-1370"/>
                    <a:pt x="27853" y="15843"/>
                    <a:pt x="42795" y="47984"/>
                  </a:cubicBezTo>
                  <a:cubicBezTo>
                    <a:pt x="55712" y="75822"/>
                    <a:pt x="58747" y="103912"/>
                    <a:pt x="58747" y="125176"/>
                  </a:cubicBezTo>
                  <a:close/>
                </a:path>
              </a:pathLst>
            </a:custGeom>
            <a:solidFill>
              <a:srgbClr val="000000"/>
            </a:solidFill>
            <a:ln w="254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83" name="任意多边形: 形状 1482">
              <a:extLst>
                <a:ext uri="{FF2B5EF4-FFF2-40B4-BE49-F238E27FC236}">
                  <a16:creationId xmlns:a16="http://schemas.microsoft.com/office/drawing/2014/main" id="{44E35C85-E07F-249D-795B-DECF86D0222F}"/>
                </a:ext>
              </a:extLst>
            </p:cNvPr>
            <p:cNvSpPr/>
            <p:nvPr/>
          </p:nvSpPr>
          <p:spPr>
            <a:xfrm flipV="1">
              <a:off x="9734027" y="-12214547"/>
              <a:ext cx="168400" cy="59223"/>
            </a:xfrm>
            <a:custGeom>
              <a:avLst/>
              <a:gdLst>
                <a:gd name="connsiteX0" fmla="*/ 159788 w 168400"/>
                <a:gd name="connsiteY0" fmla="*/ 47730 h 59223"/>
                <a:gd name="connsiteX1" fmla="*/ 168401 w 168400"/>
                <a:gd name="connsiteY1" fmla="*/ 52796 h 59223"/>
                <a:gd name="connsiteX2" fmla="*/ 160042 w 168400"/>
                <a:gd name="connsiteY2" fmla="*/ 57853 h 59223"/>
                <a:gd name="connsiteX3" fmla="*/ 8358 w 168400"/>
                <a:gd name="connsiteY3" fmla="*/ 57853 h 59223"/>
                <a:gd name="connsiteX4" fmla="*/ 0 w 168400"/>
                <a:gd name="connsiteY4" fmla="*/ 52796 h 59223"/>
                <a:gd name="connsiteX5" fmla="*/ 8611 w 168400"/>
                <a:gd name="connsiteY5" fmla="*/ 47730 h 59223"/>
                <a:gd name="connsiteX6" fmla="*/ 159788 w 168400"/>
                <a:gd name="connsiteY6" fmla="*/ 47730 h 59223"/>
                <a:gd name="connsiteX7" fmla="*/ 160042 w 168400"/>
                <a:gd name="connsiteY7" fmla="*/ -1370 h 59223"/>
                <a:gd name="connsiteX8" fmla="*/ 168401 w 168400"/>
                <a:gd name="connsiteY8" fmla="*/ 3696 h 59223"/>
                <a:gd name="connsiteX9" fmla="*/ 159788 w 168400"/>
                <a:gd name="connsiteY9" fmla="*/ 8761 h 59223"/>
                <a:gd name="connsiteX10" fmla="*/ 8611 w 168400"/>
                <a:gd name="connsiteY10" fmla="*/ 8761 h 59223"/>
                <a:gd name="connsiteX11" fmla="*/ 0 w 168400"/>
                <a:gd name="connsiteY11" fmla="*/ 3696 h 59223"/>
                <a:gd name="connsiteX12" fmla="*/ 8358 w 168400"/>
                <a:gd name="connsiteY12" fmla="*/ -1370 h 59223"/>
                <a:gd name="connsiteX13" fmla="*/ 160042 w 168400"/>
                <a:gd name="connsiteY13" fmla="*/ -1370 h 59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8400" h="59223">
                  <a:moveTo>
                    <a:pt x="159788" y="47730"/>
                  </a:moveTo>
                  <a:cubicBezTo>
                    <a:pt x="163586" y="47730"/>
                    <a:pt x="168401" y="47730"/>
                    <a:pt x="168401" y="52796"/>
                  </a:cubicBezTo>
                  <a:cubicBezTo>
                    <a:pt x="168401" y="57853"/>
                    <a:pt x="163586" y="57853"/>
                    <a:pt x="160042" y="57853"/>
                  </a:cubicBezTo>
                  <a:lnTo>
                    <a:pt x="8358" y="57853"/>
                  </a:lnTo>
                  <a:cubicBezTo>
                    <a:pt x="4814" y="57853"/>
                    <a:pt x="0" y="57853"/>
                    <a:pt x="0" y="52796"/>
                  </a:cubicBezTo>
                  <a:cubicBezTo>
                    <a:pt x="0" y="47730"/>
                    <a:pt x="4814" y="47730"/>
                    <a:pt x="8611" y="47730"/>
                  </a:cubicBezTo>
                  <a:lnTo>
                    <a:pt x="159788" y="47730"/>
                  </a:lnTo>
                  <a:close/>
                  <a:moveTo>
                    <a:pt x="160042" y="-1370"/>
                  </a:moveTo>
                  <a:cubicBezTo>
                    <a:pt x="163586" y="-1370"/>
                    <a:pt x="168401" y="-1370"/>
                    <a:pt x="168401" y="3696"/>
                  </a:cubicBezTo>
                  <a:cubicBezTo>
                    <a:pt x="168401" y="8761"/>
                    <a:pt x="163586" y="8761"/>
                    <a:pt x="159788" y="8761"/>
                  </a:cubicBezTo>
                  <a:lnTo>
                    <a:pt x="8611" y="8761"/>
                  </a:lnTo>
                  <a:cubicBezTo>
                    <a:pt x="4814" y="8761"/>
                    <a:pt x="0" y="8761"/>
                    <a:pt x="0" y="3696"/>
                  </a:cubicBezTo>
                  <a:cubicBezTo>
                    <a:pt x="0" y="-1370"/>
                    <a:pt x="4814" y="-1370"/>
                    <a:pt x="8358" y="-1370"/>
                  </a:cubicBezTo>
                  <a:lnTo>
                    <a:pt x="160042" y="-1370"/>
                  </a:lnTo>
                  <a:close/>
                </a:path>
              </a:pathLst>
            </a:custGeom>
            <a:solidFill>
              <a:srgbClr val="000000"/>
            </a:solidFill>
            <a:ln w="254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84" name="任意多边形: 形状 1483">
              <a:extLst>
                <a:ext uri="{FF2B5EF4-FFF2-40B4-BE49-F238E27FC236}">
                  <a16:creationId xmlns:a16="http://schemas.microsoft.com/office/drawing/2014/main" id="{20E69432-8D94-8818-4E76-0C9E9C9D1470}"/>
                </a:ext>
              </a:extLst>
            </p:cNvPr>
            <p:cNvSpPr/>
            <p:nvPr/>
          </p:nvSpPr>
          <p:spPr>
            <a:xfrm flipV="1">
              <a:off x="9993770" y="-12295288"/>
              <a:ext cx="206636" cy="175646"/>
            </a:xfrm>
            <a:custGeom>
              <a:avLst/>
              <a:gdLst>
                <a:gd name="connsiteX0" fmla="*/ 180801 w 206636"/>
                <a:gd name="connsiteY0" fmla="*/ 156806 h 175646"/>
                <a:gd name="connsiteX1" fmla="*/ 201821 w 206636"/>
                <a:gd name="connsiteY1" fmla="*/ 162380 h 175646"/>
                <a:gd name="connsiteX2" fmla="*/ 206636 w 206636"/>
                <a:gd name="connsiteY2" fmla="*/ 162380 h 175646"/>
                <a:gd name="connsiteX3" fmla="*/ 206636 w 206636"/>
                <a:gd name="connsiteY3" fmla="*/ 174274 h 175646"/>
                <a:gd name="connsiteX4" fmla="*/ 178021 w 206636"/>
                <a:gd name="connsiteY4" fmla="*/ 173511 h 175646"/>
                <a:gd name="connsiteX5" fmla="*/ 144846 w 206636"/>
                <a:gd name="connsiteY5" fmla="*/ 174274 h 175646"/>
                <a:gd name="connsiteX6" fmla="*/ 144846 w 206636"/>
                <a:gd name="connsiteY6" fmla="*/ 162380 h 175646"/>
                <a:gd name="connsiteX7" fmla="*/ 167129 w 206636"/>
                <a:gd name="connsiteY7" fmla="*/ 159339 h 175646"/>
                <a:gd name="connsiteX8" fmla="*/ 166112 w 206636"/>
                <a:gd name="connsiteY8" fmla="*/ 156306 h 175646"/>
                <a:gd name="connsiteX9" fmla="*/ 114960 w 206636"/>
                <a:gd name="connsiteY9" fmla="*/ 41147 h 175646"/>
                <a:gd name="connsiteX10" fmla="*/ 61027 w 206636"/>
                <a:gd name="connsiteY10" fmla="*/ 162380 h 175646"/>
                <a:gd name="connsiteX11" fmla="*/ 84828 w 206636"/>
                <a:gd name="connsiteY11" fmla="*/ 162380 h 175646"/>
                <a:gd name="connsiteX12" fmla="*/ 84828 w 206636"/>
                <a:gd name="connsiteY12" fmla="*/ 174274 h 175646"/>
                <a:gd name="connsiteX13" fmla="*/ 40007 w 206636"/>
                <a:gd name="connsiteY13" fmla="*/ 173511 h 175646"/>
                <a:gd name="connsiteX14" fmla="*/ 0 w 206636"/>
                <a:gd name="connsiteY14" fmla="*/ 174274 h 175646"/>
                <a:gd name="connsiteX15" fmla="*/ 0 w 206636"/>
                <a:gd name="connsiteY15" fmla="*/ 162380 h 175646"/>
                <a:gd name="connsiteX16" fmla="*/ 23293 w 206636"/>
                <a:gd name="connsiteY16" fmla="*/ 162380 h 175646"/>
                <a:gd name="connsiteX17" fmla="*/ 93185 w 206636"/>
                <a:gd name="connsiteY17" fmla="*/ 5209 h 175646"/>
                <a:gd name="connsiteX18" fmla="*/ 103314 w 206636"/>
                <a:gd name="connsiteY18" fmla="*/ -1372 h 175646"/>
                <a:gd name="connsiteX19" fmla="*/ 113443 w 206636"/>
                <a:gd name="connsiteY19" fmla="*/ 4702 h 175646"/>
                <a:gd name="connsiteX20" fmla="*/ 180801 w 206636"/>
                <a:gd name="connsiteY20" fmla="*/ 156806 h 175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06636" h="175646">
                  <a:moveTo>
                    <a:pt x="180801" y="156806"/>
                  </a:moveTo>
                  <a:cubicBezTo>
                    <a:pt x="182319" y="160100"/>
                    <a:pt x="183336" y="162380"/>
                    <a:pt x="201821" y="162380"/>
                  </a:cubicBezTo>
                  <a:lnTo>
                    <a:pt x="206636" y="162380"/>
                  </a:lnTo>
                  <a:lnTo>
                    <a:pt x="206636" y="174274"/>
                  </a:lnTo>
                  <a:cubicBezTo>
                    <a:pt x="197008" y="174020"/>
                    <a:pt x="184853" y="173511"/>
                    <a:pt x="178021" y="173511"/>
                  </a:cubicBezTo>
                  <a:cubicBezTo>
                    <a:pt x="167884" y="173511"/>
                    <a:pt x="154720" y="173511"/>
                    <a:pt x="144846" y="174274"/>
                  </a:cubicBezTo>
                  <a:lnTo>
                    <a:pt x="144846" y="162380"/>
                  </a:lnTo>
                  <a:cubicBezTo>
                    <a:pt x="147126" y="162380"/>
                    <a:pt x="167129" y="162380"/>
                    <a:pt x="167129" y="159339"/>
                  </a:cubicBezTo>
                  <a:cubicBezTo>
                    <a:pt x="167129" y="158331"/>
                    <a:pt x="166367" y="157059"/>
                    <a:pt x="166112" y="156306"/>
                  </a:cubicBezTo>
                  <a:lnTo>
                    <a:pt x="114960" y="41147"/>
                  </a:lnTo>
                  <a:lnTo>
                    <a:pt x="61027" y="162380"/>
                  </a:lnTo>
                  <a:lnTo>
                    <a:pt x="84828" y="162380"/>
                  </a:lnTo>
                  <a:lnTo>
                    <a:pt x="84828" y="174274"/>
                  </a:lnTo>
                  <a:cubicBezTo>
                    <a:pt x="75207" y="173511"/>
                    <a:pt x="50899" y="173511"/>
                    <a:pt x="40007" y="173511"/>
                  </a:cubicBezTo>
                  <a:cubicBezTo>
                    <a:pt x="30132" y="173511"/>
                    <a:pt x="8858" y="173511"/>
                    <a:pt x="0" y="174274"/>
                  </a:cubicBezTo>
                  <a:lnTo>
                    <a:pt x="0" y="162380"/>
                  </a:lnTo>
                  <a:lnTo>
                    <a:pt x="23293" y="162380"/>
                  </a:lnTo>
                  <a:lnTo>
                    <a:pt x="93185" y="5209"/>
                  </a:lnTo>
                  <a:cubicBezTo>
                    <a:pt x="95211" y="653"/>
                    <a:pt x="96228" y="-1372"/>
                    <a:pt x="103314" y="-1372"/>
                  </a:cubicBezTo>
                  <a:cubicBezTo>
                    <a:pt x="107366" y="-1372"/>
                    <a:pt x="110662" y="-1372"/>
                    <a:pt x="113443" y="4702"/>
                  </a:cubicBezTo>
                  <a:lnTo>
                    <a:pt x="180801" y="156806"/>
                  </a:lnTo>
                  <a:close/>
                </a:path>
              </a:pathLst>
            </a:custGeom>
            <a:solidFill>
              <a:srgbClr val="000000"/>
            </a:solidFill>
            <a:ln w="254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85" name="任意多边形: 形状 1484">
              <a:extLst>
                <a:ext uri="{FF2B5EF4-FFF2-40B4-BE49-F238E27FC236}">
                  <a16:creationId xmlns:a16="http://schemas.microsoft.com/office/drawing/2014/main" id="{CEC40144-FE0F-0CA4-61F5-D933DEFDD0BA}"/>
                </a:ext>
              </a:extLst>
            </p:cNvPr>
            <p:cNvSpPr/>
            <p:nvPr/>
          </p:nvSpPr>
          <p:spPr>
            <a:xfrm flipV="1">
              <a:off x="10230675" y="-12300098"/>
              <a:ext cx="843290" cy="230319"/>
            </a:xfrm>
            <a:custGeom>
              <a:avLst/>
              <a:gdLst>
                <a:gd name="connsiteX0" fmla="*/ 43296 w 843290"/>
                <a:gd name="connsiteY0" fmla="*/ 100379 h 230319"/>
                <a:gd name="connsiteX1" fmla="*/ 65833 w 843290"/>
                <a:gd name="connsiteY1" fmla="*/ 81649 h 230319"/>
                <a:gd name="connsiteX2" fmla="*/ 32912 w 843290"/>
                <a:gd name="connsiteY2" fmla="*/ 53305 h 230319"/>
                <a:gd name="connsiteX3" fmla="*/ 8604 w 843290"/>
                <a:gd name="connsiteY3" fmla="*/ 67477 h 230319"/>
                <a:gd name="connsiteX4" fmla="*/ 21521 w 843290"/>
                <a:gd name="connsiteY4" fmla="*/ 79878 h 230319"/>
                <a:gd name="connsiteX5" fmla="*/ 12909 w 843290"/>
                <a:gd name="connsiteY5" fmla="*/ 87978 h 230319"/>
                <a:gd name="connsiteX6" fmla="*/ 0 w 843290"/>
                <a:gd name="connsiteY6" fmla="*/ 72280 h 230319"/>
                <a:gd name="connsiteX7" fmla="*/ 32667 w 843290"/>
                <a:gd name="connsiteY7" fmla="*/ 47730 h 230319"/>
                <a:gd name="connsiteX8" fmla="*/ 80268 w 843290"/>
                <a:gd name="connsiteY8" fmla="*/ 90256 h 230319"/>
                <a:gd name="connsiteX9" fmla="*/ 50135 w 843290"/>
                <a:gd name="connsiteY9" fmla="*/ 119102 h 230319"/>
                <a:gd name="connsiteX10" fmla="*/ 33930 w 843290"/>
                <a:gd name="connsiteY10" fmla="*/ 133528 h 230319"/>
                <a:gd name="connsiteX11" fmla="*/ 59501 w 843290"/>
                <a:gd name="connsiteY11" fmla="*/ 156816 h 230319"/>
                <a:gd name="connsiteX12" fmla="*/ 78496 w 843290"/>
                <a:gd name="connsiteY12" fmla="*/ 144415 h 230319"/>
                <a:gd name="connsiteX13" fmla="*/ 68367 w 843290"/>
                <a:gd name="connsiteY13" fmla="*/ 134037 h 230319"/>
                <a:gd name="connsiteX14" fmla="*/ 75962 w 843290"/>
                <a:gd name="connsiteY14" fmla="*/ 126955 h 230319"/>
                <a:gd name="connsiteX15" fmla="*/ 86853 w 843290"/>
                <a:gd name="connsiteY15" fmla="*/ 140873 h 230319"/>
                <a:gd name="connsiteX16" fmla="*/ 59756 w 843290"/>
                <a:gd name="connsiteY16" fmla="*/ 162382 h 230319"/>
                <a:gd name="connsiteX17" fmla="*/ 19749 w 843290"/>
                <a:gd name="connsiteY17" fmla="*/ 124929 h 230319"/>
                <a:gd name="connsiteX18" fmla="*/ 43296 w 843290"/>
                <a:gd name="connsiteY18" fmla="*/ 100379 h 230319"/>
                <a:gd name="connsiteX19" fmla="*/ 213203 w 843290"/>
                <a:gd name="connsiteY19" fmla="*/ 120880 h 230319"/>
                <a:gd name="connsiteX20" fmla="*/ 176231 w 843290"/>
                <a:gd name="connsiteY20" fmla="*/ 162382 h 230319"/>
                <a:gd name="connsiteX21" fmla="*/ 112162 w 843290"/>
                <a:gd name="connsiteY21" fmla="*/ 89495 h 230319"/>
                <a:gd name="connsiteX22" fmla="*/ 149133 w 843290"/>
                <a:gd name="connsiteY22" fmla="*/ 47730 h 230319"/>
                <a:gd name="connsiteX23" fmla="*/ 213203 w 843290"/>
                <a:gd name="connsiteY23" fmla="*/ 120880 h 230319"/>
                <a:gd name="connsiteX24" fmla="*/ 149133 w 843290"/>
                <a:gd name="connsiteY24" fmla="*/ 53305 h 230319"/>
                <a:gd name="connsiteX25" fmla="*/ 129893 w 843290"/>
                <a:gd name="connsiteY25" fmla="*/ 79371 h 230319"/>
                <a:gd name="connsiteX26" fmla="*/ 144574 w 843290"/>
                <a:gd name="connsiteY26" fmla="*/ 133783 h 230319"/>
                <a:gd name="connsiteX27" fmla="*/ 175977 w 843290"/>
                <a:gd name="connsiteY27" fmla="*/ 156816 h 230319"/>
                <a:gd name="connsiteX28" fmla="*/ 195480 w 843290"/>
                <a:gd name="connsiteY28" fmla="*/ 130749 h 230319"/>
                <a:gd name="connsiteX29" fmla="*/ 181800 w 843290"/>
                <a:gd name="connsiteY29" fmla="*/ 78608 h 230319"/>
                <a:gd name="connsiteX30" fmla="*/ 149133 w 843290"/>
                <a:gd name="connsiteY30" fmla="*/ 53305 h 230319"/>
                <a:gd name="connsiteX31" fmla="*/ 283899 w 843290"/>
                <a:gd name="connsiteY31" fmla="*/ 151751 h 230319"/>
                <a:gd name="connsiteX32" fmla="*/ 304656 w 843290"/>
                <a:gd name="connsiteY32" fmla="*/ 151751 h 230319"/>
                <a:gd name="connsiteX33" fmla="*/ 311496 w 843290"/>
                <a:gd name="connsiteY33" fmla="*/ 156307 h 230319"/>
                <a:gd name="connsiteX34" fmla="*/ 305164 w 843290"/>
                <a:gd name="connsiteY34" fmla="*/ 159603 h 230319"/>
                <a:gd name="connsiteX35" fmla="*/ 285417 w 843290"/>
                <a:gd name="connsiteY35" fmla="*/ 159603 h 230319"/>
                <a:gd name="connsiteX36" fmla="*/ 293518 w 843290"/>
                <a:gd name="connsiteY36" fmla="*/ 200597 h 230319"/>
                <a:gd name="connsiteX37" fmla="*/ 307444 w 843290"/>
                <a:gd name="connsiteY37" fmla="*/ 223376 h 230319"/>
                <a:gd name="connsiteX38" fmla="*/ 318083 w 843290"/>
                <a:gd name="connsiteY38" fmla="*/ 218818 h 230319"/>
                <a:gd name="connsiteX39" fmla="*/ 306936 w 843290"/>
                <a:gd name="connsiteY39" fmla="*/ 206425 h 230319"/>
                <a:gd name="connsiteX40" fmla="*/ 315549 w 843290"/>
                <a:gd name="connsiteY40" fmla="*/ 198327 h 230319"/>
                <a:gd name="connsiteX41" fmla="*/ 328211 w 843290"/>
                <a:gd name="connsiteY41" fmla="*/ 212245 h 230319"/>
                <a:gd name="connsiteX42" fmla="*/ 307444 w 843290"/>
                <a:gd name="connsiteY42" fmla="*/ 228949 h 230319"/>
                <a:gd name="connsiteX43" fmla="*/ 274524 w 843290"/>
                <a:gd name="connsiteY43" fmla="*/ 187440 h 230319"/>
                <a:gd name="connsiteX44" fmla="*/ 269210 w 843290"/>
                <a:gd name="connsiteY44" fmla="*/ 159603 h 230319"/>
                <a:gd name="connsiteX45" fmla="*/ 252496 w 843290"/>
                <a:gd name="connsiteY45" fmla="*/ 159603 h 230319"/>
                <a:gd name="connsiteX46" fmla="*/ 245655 w 843290"/>
                <a:gd name="connsiteY46" fmla="*/ 154538 h 230319"/>
                <a:gd name="connsiteX47" fmla="*/ 251988 w 843290"/>
                <a:gd name="connsiteY47" fmla="*/ 151751 h 230319"/>
                <a:gd name="connsiteX48" fmla="*/ 267693 w 843290"/>
                <a:gd name="connsiteY48" fmla="*/ 151751 h 230319"/>
                <a:gd name="connsiteX49" fmla="*/ 249206 w 843290"/>
                <a:gd name="connsiteY49" fmla="*/ 57354 h 230319"/>
                <a:gd name="connsiteX50" fmla="*/ 242111 w 843290"/>
                <a:gd name="connsiteY50" fmla="*/ 25968 h 230319"/>
                <a:gd name="connsiteX51" fmla="*/ 227677 w 843290"/>
                <a:gd name="connsiteY51" fmla="*/ 4205 h 230319"/>
                <a:gd name="connsiteX52" fmla="*/ 217548 w 843290"/>
                <a:gd name="connsiteY52" fmla="*/ 8753 h 230319"/>
                <a:gd name="connsiteX53" fmla="*/ 228694 w 843290"/>
                <a:gd name="connsiteY53" fmla="*/ 21156 h 230319"/>
                <a:gd name="connsiteX54" fmla="*/ 220083 w 843290"/>
                <a:gd name="connsiteY54" fmla="*/ 29254 h 230319"/>
                <a:gd name="connsiteX55" fmla="*/ 207420 w 843290"/>
                <a:gd name="connsiteY55" fmla="*/ 15336 h 230319"/>
                <a:gd name="connsiteX56" fmla="*/ 227677 w 843290"/>
                <a:gd name="connsiteY56" fmla="*/ -1370 h 230319"/>
                <a:gd name="connsiteX57" fmla="*/ 266168 w 843290"/>
                <a:gd name="connsiteY57" fmla="*/ 60894 h 230319"/>
                <a:gd name="connsiteX58" fmla="*/ 283899 w 843290"/>
                <a:gd name="connsiteY58" fmla="*/ 151751 h 230319"/>
                <a:gd name="connsiteX59" fmla="*/ 357267 w 843290"/>
                <a:gd name="connsiteY59" fmla="*/ 151751 h 230319"/>
                <a:gd name="connsiteX60" fmla="*/ 378786 w 843290"/>
                <a:gd name="connsiteY60" fmla="*/ 151751 h 230319"/>
                <a:gd name="connsiteX61" fmla="*/ 385882 w 843290"/>
                <a:gd name="connsiteY61" fmla="*/ 156562 h 230319"/>
                <a:gd name="connsiteX62" fmla="*/ 379549 w 843290"/>
                <a:gd name="connsiteY62" fmla="*/ 159603 h 230319"/>
                <a:gd name="connsiteX63" fmla="*/ 359294 w 843290"/>
                <a:gd name="connsiteY63" fmla="*/ 159603 h 230319"/>
                <a:gd name="connsiteX64" fmla="*/ 368659 w 843290"/>
                <a:gd name="connsiteY64" fmla="*/ 197055 h 230319"/>
                <a:gd name="connsiteX65" fmla="*/ 369675 w 843290"/>
                <a:gd name="connsiteY65" fmla="*/ 202376 h 230319"/>
                <a:gd name="connsiteX66" fmla="*/ 362834 w 843290"/>
                <a:gd name="connsiteY66" fmla="*/ 208949 h 230319"/>
                <a:gd name="connsiteX67" fmla="*/ 352961 w 843290"/>
                <a:gd name="connsiteY67" fmla="*/ 199842 h 230319"/>
                <a:gd name="connsiteX68" fmla="*/ 343087 w 843290"/>
                <a:gd name="connsiteY68" fmla="*/ 159603 h 230319"/>
                <a:gd name="connsiteX69" fmla="*/ 321558 w 843290"/>
                <a:gd name="connsiteY69" fmla="*/ 159603 h 230319"/>
                <a:gd name="connsiteX70" fmla="*/ 314470 w 843290"/>
                <a:gd name="connsiteY70" fmla="*/ 154792 h 230319"/>
                <a:gd name="connsiteX71" fmla="*/ 320803 w 843290"/>
                <a:gd name="connsiteY71" fmla="*/ 151751 h 230319"/>
                <a:gd name="connsiteX72" fmla="*/ 341062 w 843290"/>
                <a:gd name="connsiteY72" fmla="*/ 151751 h 230319"/>
                <a:gd name="connsiteX73" fmla="*/ 322829 w 843290"/>
                <a:gd name="connsiteY73" fmla="*/ 79117 h 230319"/>
                <a:gd name="connsiteX74" fmla="*/ 321558 w 843290"/>
                <a:gd name="connsiteY74" fmla="*/ 70510 h 230319"/>
                <a:gd name="connsiteX75" fmla="*/ 343087 w 843290"/>
                <a:gd name="connsiteY75" fmla="*/ 47730 h 230319"/>
                <a:gd name="connsiteX76" fmla="*/ 381575 w 843290"/>
                <a:gd name="connsiteY76" fmla="*/ 86706 h 230319"/>
                <a:gd name="connsiteX77" fmla="*/ 377780 w 843290"/>
                <a:gd name="connsiteY77" fmla="*/ 89240 h 230319"/>
                <a:gd name="connsiteX78" fmla="*/ 372711 w 843290"/>
                <a:gd name="connsiteY78" fmla="*/ 84428 h 230319"/>
                <a:gd name="connsiteX79" fmla="*/ 343588 w 843290"/>
                <a:gd name="connsiteY79" fmla="*/ 53305 h 230319"/>
                <a:gd name="connsiteX80" fmla="*/ 336755 w 843290"/>
                <a:gd name="connsiteY80" fmla="*/ 63682 h 230319"/>
                <a:gd name="connsiteX81" fmla="*/ 338527 w 843290"/>
                <a:gd name="connsiteY81" fmla="*/ 76583 h 230319"/>
                <a:gd name="connsiteX82" fmla="*/ 357267 w 843290"/>
                <a:gd name="connsiteY82" fmla="*/ 151751 h 230319"/>
                <a:gd name="connsiteX83" fmla="*/ 433796 w 843290"/>
                <a:gd name="connsiteY83" fmla="*/ 94806 h 230319"/>
                <a:gd name="connsiteX84" fmla="*/ 437848 w 843290"/>
                <a:gd name="connsiteY84" fmla="*/ 111258 h 230319"/>
                <a:gd name="connsiteX85" fmla="*/ 444181 w 843290"/>
                <a:gd name="connsiteY85" fmla="*/ 129479 h 230319"/>
                <a:gd name="connsiteX86" fmla="*/ 479890 w 843290"/>
                <a:gd name="connsiteY86" fmla="*/ 156816 h 230319"/>
                <a:gd name="connsiteX87" fmla="*/ 491535 w 843290"/>
                <a:gd name="connsiteY87" fmla="*/ 140111 h 230319"/>
                <a:gd name="connsiteX88" fmla="*/ 489255 w 843290"/>
                <a:gd name="connsiteY88" fmla="*/ 123659 h 230319"/>
                <a:gd name="connsiteX89" fmla="*/ 472794 w 843290"/>
                <a:gd name="connsiteY89" fmla="*/ 57853 h 230319"/>
                <a:gd name="connsiteX90" fmla="*/ 472040 w 843290"/>
                <a:gd name="connsiteY90" fmla="*/ 54313 h 230319"/>
                <a:gd name="connsiteX91" fmla="*/ 479127 w 843290"/>
                <a:gd name="connsiteY91" fmla="*/ 47730 h 230319"/>
                <a:gd name="connsiteX92" fmla="*/ 488246 w 843290"/>
                <a:gd name="connsiteY92" fmla="*/ 54313 h 230319"/>
                <a:gd name="connsiteX93" fmla="*/ 498376 w 843290"/>
                <a:gd name="connsiteY93" fmla="*/ 94806 h 230319"/>
                <a:gd name="connsiteX94" fmla="*/ 502426 w 843290"/>
                <a:gd name="connsiteY94" fmla="*/ 111258 h 230319"/>
                <a:gd name="connsiteX95" fmla="*/ 508758 w 843290"/>
                <a:gd name="connsiteY95" fmla="*/ 129479 h 230319"/>
                <a:gd name="connsiteX96" fmla="*/ 544460 w 843290"/>
                <a:gd name="connsiteY96" fmla="*/ 156816 h 230319"/>
                <a:gd name="connsiteX97" fmla="*/ 556114 w 843290"/>
                <a:gd name="connsiteY97" fmla="*/ 140111 h 230319"/>
                <a:gd name="connsiteX98" fmla="*/ 541425 w 843290"/>
                <a:gd name="connsiteY98" fmla="*/ 84174 h 230319"/>
                <a:gd name="connsiteX99" fmla="*/ 537373 w 843290"/>
                <a:gd name="connsiteY99" fmla="*/ 67976 h 230319"/>
                <a:gd name="connsiteX100" fmla="*/ 556614 w 843290"/>
                <a:gd name="connsiteY100" fmla="*/ 47730 h 230319"/>
                <a:gd name="connsiteX101" fmla="*/ 588779 w 843290"/>
                <a:gd name="connsiteY101" fmla="*/ 86706 h 230319"/>
                <a:gd name="connsiteX102" fmla="*/ 584974 w 843290"/>
                <a:gd name="connsiteY102" fmla="*/ 89240 h 230319"/>
                <a:gd name="connsiteX103" fmla="*/ 580668 w 843290"/>
                <a:gd name="connsiteY103" fmla="*/ 84937 h 230319"/>
                <a:gd name="connsiteX104" fmla="*/ 557122 w 843290"/>
                <a:gd name="connsiteY104" fmla="*/ 53305 h 230319"/>
                <a:gd name="connsiteX105" fmla="*/ 551553 w 843290"/>
                <a:gd name="connsiteY105" fmla="*/ 60641 h 230319"/>
                <a:gd name="connsiteX106" fmla="*/ 556114 w 843290"/>
                <a:gd name="connsiteY106" fmla="*/ 79624 h 230319"/>
                <a:gd name="connsiteX107" fmla="*/ 571557 w 843290"/>
                <a:gd name="connsiteY107" fmla="*/ 136061 h 230319"/>
                <a:gd name="connsiteX108" fmla="*/ 544968 w 843290"/>
                <a:gd name="connsiteY108" fmla="*/ 162382 h 230319"/>
                <a:gd name="connsiteX109" fmla="*/ 506986 w 843290"/>
                <a:gd name="connsiteY109" fmla="*/ 140111 h 230319"/>
                <a:gd name="connsiteX110" fmla="*/ 480398 w 843290"/>
                <a:gd name="connsiteY110" fmla="*/ 162382 h 230319"/>
                <a:gd name="connsiteX111" fmla="*/ 444181 w 843290"/>
                <a:gd name="connsiteY111" fmla="*/ 142389 h 230319"/>
                <a:gd name="connsiteX112" fmla="*/ 422913 w 843290"/>
                <a:gd name="connsiteY112" fmla="*/ 162382 h 230319"/>
                <a:gd name="connsiteX113" fmla="*/ 404681 w 843290"/>
                <a:gd name="connsiteY113" fmla="*/ 148972 h 230319"/>
                <a:gd name="connsiteX114" fmla="*/ 396579 w 843290"/>
                <a:gd name="connsiteY114" fmla="*/ 123405 h 230319"/>
                <a:gd name="connsiteX115" fmla="*/ 400377 w 843290"/>
                <a:gd name="connsiteY115" fmla="*/ 120880 h 230319"/>
                <a:gd name="connsiteX116" fmla="*/ 405181 w 843290"/>
                <a:gd name="connsiteY116" fmla="*/ 126700 h 230319"/>
                <a:gd name="connsiteX117" fmla="*/ 422405 w 843290"/>
                <a:gd name="connsiteY117" fmla="*/ 156816 h 230319"/>
                <a:gd name="connsiteX118" fmla="*/ 428991 w 843290"/>
                <a:gd name="connsiteY118" fmla="*/ 146693 h 230319"/>
                <a:gd name="connsiteX119" fmla="*/ 427219 w 843290"/>
                <a:gd name="connsiteY119" fmla="*/ 133783 h 230319"/>
                <a:gd name="connsiteX120" fmla="*/ 408225 w 843290"/>
                <a:gd name="connsiteY120" fmla="*/ 57853 h 230319"/>
                <a:gd name="connsiteX121" fmla="*/ 407462 w 843290"/>
                <a:gd name="connsiteY121" fmla="*/ 54313 h 230319"/>
                <a:gd name="connsiteX122" fmla="*/ 414557 w 843290"/>
                <a:gd name="connsiteY122" fmla="*/ 47730 h 230319"/>
                <a:gd name="connsiteX123" fmla="*/ 423668 w 843290"/>
                <a:gd name="connsiteY123" fmla="*/ 54313 h 230319"/>
                <a:gd name="connsiteX124" fmla="*/ 433796 w 843290"/>
                <a:gd name="connsiteY124" fmla="*/ 94806 h 230319"/>
                <a:gd name="connsiteX125" fmla="*/ 671053 w 843290"/>
                <a:gd name="connsiteY125" fmla="*/ 65452 h 230319"/>
                <a:gd name="connsiteX126" fmla="*/ 692067 w 843290"/>
                <a:gd name="connsiteY126" fmla="*/ 47730 h 230319"/>
                <a:gd name="connsiteX127" fmla="*/ 710553 w 843290"/>
                <a:gd name="connsiteY127" fmla="*/ 61904 h 230319"/>
                <a:gd name="connsiteX128" fmla="*/ 718154 w 843290"/>
                <a:gd name="connsiteY128" fmla="*/ 86706 h 230319"/>
                <a:gd name="connsiteX129" fmla="*/ 714348 w 843290"/>
                <a:gd name="connsiteY129" fmla="*/ 89240 h 230319"/>
                <a:gd name="connsiteX130" fmla="*/ 709544 w 843290"/>
                <a:gd name="connsiteY130" fmla="*/ 83420 h 230319"/>
                <a:gd name="connsiteX131" fmla="*/ 692575 w 843290"/>
                <a:gd name="connsiteY131" fmla="*/ 53305 h 230319"/>
                <a:gd name="connsiteX132" fmla="*/ 685988 w 843290"/>
                <a:gd name="connsiteY132" fmla="*/ 63682 h 230319"/>
                <a:gd name="connsiteX133" fmla="*/ 687760 w 843290"/>
                <a:gd name="connsiteY133" fmla="*/ 76583 h 230319"/>
                <a:gd name="connsiteX134" fmla="*/ 704983 w 843290"/>
                <a:gd name="connsiteY134" fmla="*/ 145423 h 230319"/>
                <a:gd name="connsiteX135" fmla="*/ 706000 w 843290"/>
                <a:gd name="connsiteY135" fmla="*/ 150742 h 230319"/>
                <a:gd name="connsiteX136" fmla="*/ 699159 w 843290"/>
                <a:gd name="connsiteY136" fmla="*/ 157325 h 230319"/>
                <a:gd name="connsiteX137" fmla="*/ 689031 w 843290"/>
                <a:gd name="connsiteY137" fmla="*/ 147448 h 230319"/>
                <a:gd name="connsiteX138" fmla="*/ 668010 w 843290"/>
                <a:gd name="connsiteY138" fmla="*/ 162382 h 230319"/>
                <a:gd name="connsiteX139" fmla="*/ 610027 w 843290"/>
                <a:gd name="connsiteY139" fmla="*/ 86961 h 230319"/>
                <a:gd name="connsiteX140" fmla="*/ 640667 w 843290"/>
                <a:gd name="connsiteY140" fmla="*/ 47730 h 230319"/>
                <a:gd name="connsiteX141" fmla="*/ 671053 w 843290"/>
                <a:gd name="connsiteY141" fmla="*/ 65452 h 230319"/>
                <a:gd name="connsiteX142" fmla="*/ 684725 w 843290"/>
                <a:gd name="connsiteY142" fmla="*/ 129734 h 230319"/>
                <a:gd name="connsiteX143" fmla="*/ 672825 w 843290"/>
                <a:gd name="connsiteY143" fmla="*/ 81904 h 230319"/>
                <a:gd name="connsiteX144" fmla="*/ 641168 w 843290"/>
                <a:gd name="connsiteY144" fmla="*/ 53305 h 230319"/>
                <a:gd name="connsiteX145" fmla="*/ 627242 w 843290"/>
                <a:gd name="connsiteY145" fmla="*/ 75829 h 230319"/>
                <a:gd name="connsiteX146" fmla="*/ 639650 w 843290"/>
                <a:gd name="connsiteY146" fmla="*/ 128726 h 230319"/>
                <a:gd name="connsiteX147" fmla="*/ 668010 w 843290"/>
                <a:gd name="connsiteY147" fmla="*/ 156816 h 230319"/>
                <a:gd name="connsiteX148" fmla="*/ 685487 w 843290"/>
                <a:gd name="connsiteY148" fmla="*/ 133029 h 230319"/>
                <a:gd name="connsiteX149" fmla="*/ 684725 w 843290"/>
                <a:gd name="connsiteY149" fmla="*/ 129734 h 230319"/>
                <a:gd name="connsiteX150" fmla="*/ 832145 w 843290"/>
                <a:gd name="connsiteY150" fmla="*/ 153276 h 230319"/>
                <a:gd name="connsiteX151" fmla="*/ 822018 w 843290"/>
                <a:gd name="connsiteY151" fmla="*/ 141127 h 230319"/>
                <a:gd name="connsiteX152" fmla="*/ 830882 w 843290"/>
                <a:gd name="connsiteY152" fmla="*/ 133029 h 230319"/>
                <a:gd name="connsiteX153" fmla="*/ 843291 w 843290"/>
                <a:gd name="connsiteY153" fmla="*/ 146438 h 230319"/>
                <a:gd name="connsiteX154" fmla="*/ 821263 w 843290"/>
                <a:gd name="connsiteY154" fmla="*/ 162382 h 230319"/>
                <a:gd name="connsiteX155" fmla="*/ 796444 w 843290"/>
                <a:gd name="connsiteY155" fmla="*/ 145176 h 230319"/>
                <a:gd name="connsiteX156" fmla="*/ 772136 w 843290"/>
                <a:gd name="connsiteY156" fmla="*/ 162382 h 230319"/>
                <a:gd name="connsiteX157" fmla="*/ 733137 w 843290"/>
                <a:gd name="connsiteY157" fmla="*/ 123405 h 230319"/>
                <a:gd name="connsiteX158" fmla="*/ 736935 w 843290"/>
                <a:gd name="connsiteY158" fmla="*/ 120880 h 230319"/>
                <a:gd name="connsiteX159" fmla="*/ 741496 w 843290"/>
                <a:gd name="connsiteY159" fmla="*/ 125176 h 230319"/>
                <a:gd name="connsiteX160" fmla="*/ 771628 w 843290"/>
                <a:gd name="connsiteY160" fmla="*/ 156816 h 230319"/>
                <a:gd name="connsiteX161" fmla="*/ 783781 w 843290"/>
                <a:gd name="connsiteY161" fmla="*/ 140873 h 230319"/>
                <a:gd name="connsiteX162" fmla="*/ 778459 w 843290"/>
                <a:gd name="connsiteY162" fmla="*/ 113027 h 230319"/>
                <a:gd name="connsiteX163" fmla="*/ 772637 w 843290"/>
                <a:gd name="connsiteY163" fmla="*/ 90002 h 230319"/>
                <a:gd name="connsiteX164" fmla="*/ 748072 w 843290"/>
                <a:gd name="connsiteY164" fmla="*/ 53305 h 230319"/>
                <a:gd name="connsiteX165" fmla="*/ 736935 w 843290"/>
                <a:gd name="connsiteY165" fmla="*/ 56845 h 230319"/>
                <a:gd name="connsiteX166" fmla="*/ 746809 w 843290"/>
                <a:gd name="connsiteY166" fmla="*/ 68994 h 230319"/>
                <a:gd name="connsiteX167" fmla="*/ 738199 w 843290"/>
                <a:gd name="connsiteY167" fmla="*/ 77092 h 230319"/>
                <a:gd name="connsiteX168" fmla="*/ 725534 w 843290"/>
                <a:gd name="connsiteY168" fmla="*/ 63428 h 230319"/>
                <a:gd name="connsiteX169" fmla="*/ 747826 w 843290"/>
                <a:gd name="connsiteY169" fmla="*/ 47730 h 230319"/>
                <a:gd name="connsiteX170" fmla="*/ 772637 w 843290"/>
                <a:gd name="connsiteY170" fmla="*/ 64945 h 230319"/>
                <a:gd name="connsiteX171" fmla="*/ 796699 w 843290"/>
                <a:gd name="connsiteY171" fmla="*/ 47730 h 230319"/>
                <a:gd name="connsiteX172" fmla="*/ 835689 w 843290"/>
                <a:gd name="connsiteY172" fmla="*/ 86706 h 230319"/>
                <a:gd name="connsiteX173" fmla="*/ 831892 w 843290"/>
                <a:gd name="connsiteY173" fmla="*/ 89240 h 230319"/>
                <a:gd name="connsiteX174" fmla="*/ 827339 w 843290"/>
                <a:gd name="connsiteY174" fmla="*/ 84937 h 230319"/>
                <a:gd name="connsiteX175" fmla="*/ 797199 w 843290"/>
                <a:gd name="connsiteY175" fmla="*/ 53305 h 230319"/>
                <a:gd name="connsiteX176" fmla="*/ 785299 w 843290"/>
                <a:gd name="connsiteY176" fmla="*/ 69501 h 230319"/>
                <a:gd name="connsiteX177" fmla="*/ 790114 w 843290"/>
                <a:gd name="connsiteY177" fmla="*/ 95060 h 230319"/>
                <a:gd name="connsiteX178" fmla="*/ 798724 w 843290"/>
                <a:gd name="connsiteY178" fmla="*/ 129734 h 230319"/>
                <a:gd name="connsiteX179" fmla="*/ 821009 w 843290"/>
                <a:gd name="connsiteY179" fmla="*/ 156816 h 230319"/>
                <a:gd name="connsiteX180" fmla="*/ 832145 w 843290"/>
                <a:gd name="connsiteY180" fmla="*/ 153276 h 230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</a:cxnLst>
              <a:rect l="l" t="t" r="r" b="b"/>
              <a:pathLst>
                <a:path w="843290" h="230319">
                  <a:moveTo>
                    <a:pt x="43296" y="100379"/>
                  </a:moveTo>
                  <a:cubicBezTo>
                    <a:pt x="54441" y="97847"/>
                    <a:pt x="65833" y="95315"/>
                    <a:pt x="65833" y="81649"/>
                  </a:cubicBezTo>
                  <a:cubicBezTo>
                    <a:pt x="65833" y="73551"/>
                    <a:pt x="59001" y="53305"/>
                    <a:pt x="32912" y="53305"/>
                  </a:cubicBezTo>
                  <a:cubicBezTo>
                    <a:pt x="27344" y="53305"/>
                    <a:pt x="12655" y="54567"/>
                    <a:pt x="8604" y="67477"/>
                  </a:cubicBezTo>
                  <a:cubicBezTo>
                    <a:pt x="21521" y="68739"/>
                    <a:pt x="21521" y="79371"/>
                    <a:pt x="21521" y="79878"/>
                  </a:cubicBezTo>
                  <a:cubicBezTo>
                    <a:pt x="21521" y="84683"/>
                    <a:pt x="18232" y="87978"/>
                    <a:pt x="12909" y="87978"/>
                  </a:cubicBezTo>
                  <a:cubicBezTo>
                    <a:pt x="7086" y="87978"/>
                    <a:pt x="0" y="83675"/>
                    <a:pt x="0" y="72280"/>
                  </a:cubicBezTo>
                  <a:cubicBezTo>
                    <a:pt x="0" y="56845"/>
                    <a:pt x="14680" y="47730"/>
                    <a:pt x="32667" y="47730"/>
                  </a:cubicBezTo>
                  <a:cubicBezTo>
                    <a:pt x="70647" y="47730"/>
                    <a:pt x="80268" y="78608"/>
                    <a:pt x="80268" y="90256"/>
                  </a:cubicBezTo>
                  <a:cubicBezTo>
                    <a:pt x="80268" y="112274"/>
                    <a:pt x="60518" y="116824"/>
                    <a:pt x="50135" y="119102"/>
                  </a:cubicBezTo>
                  <a:cubicBezTo>
                    <a:pt x="43041" y="120626"/>
                    <a:pt x="33930" y="122651"/>
                    <a:pt x="33930" y="133528"/>
                  </a:cubicBezTo>
                  <a:cubicBezTo>
                    <a:pt x="33930" y="139603"/>
                    <a:pt x="39244" y="156816"/>
                    <a:pt x="59501" y="156816"/>
                  </a:cubicBezTo>
                  <a:cubicBezTo>
                    <a:pt x="66342" y="156816"/>
                    <a:pt x="75708" y="154284"/>
                    <a:pt x="78496" y="144415"/>
                  </a:cubicBezTo>
                  <a:cubicBezTo>
                    <a:pt x="70393" y="143397"/>
                    <a:pt x="68367" y="136569"/>
                    <a:pt x="68367" y="134037"/>
                  </a:cubicBezTo>
                  <a:cubicBezTo>
                    <a:pt x="68367" y="131250"/>
                    <a:pt x="69885" y="126955"/>
                    <a:pt x="75962" y="126955"/>
                  </a:cubicBezTo>
                  <a:cubicBezTo>
                    <a:pt x="80268" y="126955"/>
                    <a:pt x="86853" y="129988"/>
                    <a:pt x="86853" y="140873"/>
                  </a:cubicBezTo>
                  <a:cubicBezTo>
                    <a:pt x="86853" y="152513"/>
                    <a:pt x="76470" y="162382"/>
                    <a:pt x="59756" y="162382"/>
                  </a:cubicBezTo>
                  <a:cubicBezTo>
                    <a:pt x="30132" y="162382"/>
                    <a:pt x="19749" y="138086"/>
                    <a:pt x="19749" y="124929"/>
                  </a:cubicBezTo>
                  <a:cubicBezTo>
                    <a:pt x="19749" y="105438"/>
                    <a:pt x="36210" y="101896"/>
                    <a:pt x="43296" y="100379"/>
                  </a:cubicBezTo>
                  <a:close/>
                  <a:moveTo>
                    <a:pt x="213203" y="120880"/>
                  </a:moveTo>
                  <a:cubicBezTo>
                    <a:pt x="213203" y="144922"/>
                    <a:pt x="198261" y="162382"/>
                    <a:pt x="176231" y="162382"/>
                  </a:cubicBezTo>
                  <a:cubicBezTo>
                    <a:pt x="144828" y="162382"/>
                    <a:pt x="112162" y="126446"/>
                    <a:pt x="112162" y="89495"/>
                  </a:cubicBezTo>
                  <a:cubicBezTo>
                    <a:pt x="112162" y="63428"/>
                    <a:pt x="128121" y="47730"/>
                    <a:pt x="149133" y="47730"/>
                  </a:cubicBezTo>
                  <a:cubicBezTo>
                    <a:pt x="180537" y="47730"/>
                    <a:pt x="213203" y="83675"/>
                    <a:pt x="213203" y="120880"/>
                  </a:cubicBezTo>
                  <a:close/>
                  <a:moveTo>
                    <a:pt x="149133" y="53305"/>
                  </a:moveTo>
                  <a:cubicBezTo>
                    <a:pt x="139259" y="53305"/>
                    <a:pt x="129893" y="61148"/>
                    <a:pt x="129893" y="79371"/>
                  </a:cubicBezTo>
                  <a:cubicBezTo>
                    <a:pt x="129893" y="92027"/>
                    <a:pt x="136471" y="120117"/>
                    <a:pt x="144574" y="133783"/>
                  </a:cubicBezTo>
                  <a:cubicBezTo>
                    <a:pt x="153948" y="149225"/>
                    <a:pt x="166102" y="156816"/>
                    <a:pt x="175977" y="156816"/>
                  </a:cubicBezTo>
                  <a:cubicBezTo>
                    <a:pt x="188386" y="156816"/>
                    <a:pt x="195480" y="145677"/>
                    <a:pt x="195480" y="130749"/>
                  </a:cubicBezTo>
                  <a:cubicBezTo>
                    <a:pt x="195480" y="119865"/>
                    <a:pt x="189903" y="93798"/>
                    <a:pt x="181800" y="78608"/>
                  </a:cubicBezTo>
                  <a:cubicBezTo>
                    <a:pt x="174460" y="64690"/>
                    <a:pt x="161543" y="53305"/>
                    <a:pt x="149133" y="53305"/>
                  </a:cubicBezTo>
                  <a:close/>
                  <a:moveTo>
                    <a:pt x="283899" y="151751"/>
                  </a:moveTo>
                  <a:lnTo>
                    <a:pt x="304656" y="151751"/>
                  </a:lnTo>
                  <a:cubicBezTo>
                    <a:pt x="308961" y="151751"/>
                    <a:pt x="311496" y="151751"/>
                    <a:pt x="311496" y="156307"/>
                  </a:cubicBezTo>
                  <a:cubicBezTo>
                    <a:pt x="311496" y="159603"/>
                    <a:pt x="309470" y="159603"/>
                    <a:pt x="305164" y="159603"/>
                  </a:cubicBezTo>
                  <a:lnTo>
                    <a:pt x="285417" y="159603"/>
                  </a:lnTo>
                  <a:cubicBezTo>
                    <a:pt x="288958" y="178325"/>
                    <a:pt x="289720" y="182883"/>
                    <a:pt x="293518" y="200597"/>
                  </a:cubicBezTo>
                  <a:cubicBezTo>
                    <a:pt x="295545" y="209965"/>
                    <a:pt x="298333" y="223376"/>
                    <a:pt x="307444" y="223376"/>
                  </a:cubicBezTo>
                  <a:cubicBezTo>
                    <a:pt x="309470" y="223376"/>
                    <a:pt x="314786" y="222867"/>
                    <a:pt x="318083" y="218818"/>
                  </a:cubicBezTo>
                  <a:cubicBezTo>
                    <a:pt x="310487" y="217556"/>
                    <a:pt x="306936" y="211482"/>
                    <a:pt x="306936" y="206425"/>
                  </a:cubicBezTo>
                  <a:cubicBezTo>
                    <a:pt x="306936" y="200851"/>
                    <a:pt x="311496" y="198327"/>
                    <a:pt x="315549" y="198327"/>
                  </a:cubicBezTo>
                  <a:cubicBezTo>
                    <a:pt x="321878" y="198327"/>
                    <a:pt x="328211" y="203384"/>
                    <a:pt x="328211" y="212245"/>
                  </a:cubicBezTo>
                  <a:cubicBezTo>
                    <a:pt x="328211" y="223122"/>
                    <a:pt x="317829" y="228949"/>
                    <a:pt x="307444" y="228949"/>
                  </a:cubicBezTo>
                  <a:cubicBezTo>
                    <a:pt x="282628" y="228949"/>
                    <a:pt x="276296" y="196047"/>
                    <a:pt x="274524" y="187440"/>
                  </a:cubicBezTo>
                  <a:lnTo>
                    <a:pt x="269210" y="159603"/>
                  </a:lnTo>
                  <a:lnTo>
                    <a:pt x="252496" y="159603"/>
                  </a:lnTo>
                  <a:cubicBezTo>
                    <a:pt x="248444" y="159603"/>
                    <a:pt x="245655" y="159603"/>
                    <a:pt x="245655" y="154538"/>
                  </a:cubicBezTo>
                  <a:cubicBezTo>
                    <a:pt x="245655" y="151751"/>
                    <a:pt x="248189" y="151751"/>
                    <a:pt x="251988" y="151751"/>
                  </a:cubicBezTo>
                  <a:lnTo>
                    <a:pt x="267693" y="151751"/>
                  </a:lnTo>
                  <a:lnTo>
                    <a:pt x="249206" y="57354"/>
                  </a:lnTo>
                  <a:cubicBezTo>
                    <a:pt x="246164" y="41657"/>
                    <a:pt x="243629" y="31279"/>
                    <a:pt x="242111" y="25968"/>
                  </a:cubicBezTo>
                  <a:cubicBezTo>
                    <a:pt x="240085" y="17360"/>
                    <a:pt x="236798" y="4205"/>
                    <a:pt x="227677" y="4205"/>
                  </a:cubicBezTo>
                  <a:cubicBezTo>
                    <a:pt x="225143" y="4205"/>
                    <a:pt x="220337" y="4958"/>
                    <a:pt x="217548" y="8753"/>
                  </a:cubicBezTo>
                  <a:cubicBezTo>
                    <a:pt x="225143" y="10025"/>
                    <a:pt x="228694" y="16098"/>
                    <a:pt x="228694" y="21156"/>
                  </a:cubicBezTo>
                  <a:cubicBezTo>
                    <a:pt x="228694" y="26729"/>
                    <a:pt x="224135" y="29254"/>
                    <a:pt x="220083" y="29254"/>
                  </a:cubicBezTo>
                  <a:cubicBezTo>
                    <a:pt x="213752" y="29254"/>
                    <a:pt x="207420" y="24197"/>
                    <a:pt x="207420" y="15336"/>
                  </a:cubicBezTo>
                  <a:cubicBezTo>
                    <a:pt x="207420" y="3950"/>
                    <a:pt x="218311" y="-1370"/>
                    <a:pt x="227677" y="-1370"/>
                  </a:cubicBezTo>
                  <a:cubicBezTo>
                    <a:pt x="254013" y="-1370"/>
                    <a:pt x="264396" y="51780"/>
                    <a:pt x="266168" y="60894"/>
                  </a:cubicBezTo>
                  <a:lnTo>
                    <a:pt x="283899" y="151751"/>
                  </a:lnTo>
                  <a:close/>
                  <a:moveTo>
                    <a:pt x="357267" y="151751"/>
                  </a:moveTo>
                  <a:lnTo>
                    <a:pt x="378786" y="151751"/>
                  </a:lnTo>
                  <a:cubicBezTo>
                    <a:pt x="383093" y="151751"/>
                    <a:pt x="385882" y="151751"/>
                    <a:pt x="385882" y="156562"/>
                  </a:cubicBezTo>
                  <a:cubicBezTo>
                    <a:pt x="385882" y="159603"/>
                    <a:pt x="383602" y="159603"/>
                    <a:pt x="379549" y="159603"/>
                  </a:cubicBezTo>
                  <a:lnTo>
                    <a:pt x="359294" y="159603"/>
                  </a:lnTo>
                  <a:lnTo>
                    <a:pt x="368659" y="197055"/>
                  </a:lnTo>
                  <a:cubicBezTo>
                    <a:pt x="369675" y="200597"/>
                    <a:pt x="369675" y="201104"/>
                    <a:pt x="369675" y="202376"/>
                  </a:cubicBezTo>
                  <a:cubicBezTo>
                    <a:pt x="369675" y="207687"/>
                    <a:pt x="365369" y="208949"/>
                    <a:pt x="362834" y="208949"/>
                  </a:cubicBezTo>
                  <a:cubicBezTo>
                    <a:pt x="356505" y="208949"/>
                    <a:pt x="353970" y="203638"/>
                    <a:pt x="352961" y="199842"/>
                  </a:cubicBezTo>
                  <a:lnTo>
                    <a:pt x="343087" y="159603"/>
                  </a:lnTo>
                  <a:lnTo>
                    <a:pt x="321558" y="159603"/>
                  </a:lnTo>
                  <a:cubicBezTo>
                    <a:pt x="317252" y="159603"/>
                    <a:pt x="314470" y="159603"/>
                    <a:pt x="314470" y="154792"/>
                  </a:cubicBezTo>
                  <a:cubicBezTo>
                    <a:pt x="314470" y="151751"/>
                    <a:pt x="316751" y="151751"/>
                    <a:pt x="320803" y="151751"/>
                  </a:cubicBezTo>
                  <a:lnTo>
                    <a:pt x="341062" y="151751"/>
                  </a:lnTo>
                  <a:lnTo>
                    <a:pt x="322829" y="79117"/>
                  </a:lnTo>
                  <a:cubicBezTo>
                    <a:pt x="322575" y="78100"/>
                    <a:pt x="321558" y="74051"/>
                    <a:pt x="321558" y="70510"/>
                  </a:cubicBezTo>
                  <a:cubicBezTo>
                    <a:pt x="321558" y="57853"/>
                    <a:pt x="329914" y="47730"/>
                    <a:pt x="343087" y="47730"/>
                  </a:cubicBezTo>
                  <a:cubicBezTo>
                    <a:pt x="368659" y="47730"/>
                    <a:pt x="381575" y="85444"/>
                    <a:pt x="381575" y="86706"/>
                  </a:cubicBezTo>
                  <a:cubicBezTo>
                    <a:pt x="381575" y="89240"/>
                    <a:pt x="379549" y="89240"/>
                    <a:pt x="377780" y="89240"/>
                  </a:cubicBezTo>
                  <a:cubicBezTo>
                    <a:pt x="374737" y="89240"/>
                    <a:pt x="374737" y="88986"/>
                    <a:pt x="372711" y="84428"/>
                  </a:cubicBezTo>
                  <a:cubicBezTo>
                    <a:pt x="368150" y="72280"/>
                    <a:pt x="358022" y="53305"/>
                    <a:pt x="343588" y="53305"/>
                  </a:cubicBezTo>
                  <a:cubicBezTo>
                    <a:pt x="336755" y="53305"/>
                    <a:pt x="336755" y="59632"/>
                    <a:pt x="336755" y="63682"/>
                  </a:cubicBezTo>
                  <a:cubicBezTo>
                    <a:pt x="336755" y="65452"/>
                    <a:pt x="336755" y="69501"/>
                    <a:pt x="338527" y="76583"/>
                  </a:cubicBezTo>
                  <a:lnTo>
                    <a:pt x="357267" y="151751"/>
                  </a:lnTo>
                  <a:close/>
                  <a:moveTo>
                    <a:pt x="433796" y="94806"/>
                  </a:moveTo>
                  <a:cubicBezTo>
                    <a:pt x="435067" y="100379"/>
                    <a:pt x="436585" y="105691"/>
                    <a:pt x="437848" y="111258"/>
                  </a:cubicBezTo>
                  <a:cubicBezTo>
                    <a:pt x="441145" y="123659"/>
                    <a:pt x="441145" y="124168"/>
                    <a:pt x="444181" y="129479"/>
                  </a:cubicBezTo>
                  <a:cubicBezTo>
                    <a:pt x="451527" y="142135"/>
                    <a:pt x="462413" y="156816"/>
                    <a:pt x="479890" y="156816"/>
                  </a:cubicBezTo>
                  <a:cubicBezTo>
                    <a:pt x="491535" y="156816"/>
                    <a:pt x="491535" y="143906"/>
                    <a:pt x="491535" y="140111"/>
                  </a:cubicBezTo>
                  <a:cubicBezTo>
                    <a:pt x="491535" y="133274"/>
                    <a:pt x="489763" y="125937"/>
                    <a:pt x="489255" y="123659"/>
                  </a:cubicBezTo>
                  <a:lnTo>
                    <a:pt x="472794" y="57853"/>
                  </a:lnTo>
                  <a:cubicBezTo>
                    <a:pt x="472294" y="56338"/>
                    <a:pt x="472040" y="55074"/>
                    <a:pt x="472040" y="54313"/>
                  </a:cubicBezTo>
                  <a:cubicBezTo>
                    <a:pt x="472040" y="51534"/>
                    <a:pt x="474066" y="47730"/>
                    <a:pt x="479127" y="47730"/>
                  </a:cubicBezTo>
                  <a:cubicBezTo>
                    <a:pt x="482170" y="47730"/>
                    <a:pt x="486474" y="49501"/>
                    <a:pt x="488246" y="54313"/>
                  </a:cubicBezTo>
                  <a:lnTo>
                    <a:pt x="498376" y="94806"/>
                  </a:lnTo>
                  <a:cubicBezTo>
                    <a:pt x="499637" y="100379"/>
                    <a:pt x="501154" y="105691"/>
                    <a:pt x="502426" y="111258"/>
                  </a:cubicBezTo>
                  <a:cubicBezTo>
                    <a:pt x="505715" y="123659"/>
                    <a:pt x="505715" y="124168"/>
                    <a:pt x="508758" y="129479"/>
                  </a:cubicBezTo>
                  <a:cubicBezTo>
                    <a:pt x="516097" y="142135"/>
                    <a:pt x="526990" y="156816"/>
                    <a:pt x="544460" y="156816"/>
                  </a:cubicBezTo>
                  <a:cubicBezTo>
                    <a:pt x="556114" y="156816"/>
                    <a:pt x="556114" y="143906"/>
                    <a:pt x="556114" y="140111"/>
                  </a:cubicBezTo>
                  <a:cubicBezTo>
                    <a:pt x="556114" y="124422"/>
                    <a:pt x="544968" y="94305"/>
                    <a:pt x="541425" y="84174"/>
                  </a:cubicBezTo>
                  <a:cubicBezTo>
                    <a:pt x="538127" y="75575"/>
                    <a:pt x="537373" y="73297"/>
                    <a:pt x="537373" y="67976"/>
                  </a:cubicBezTo>
                  <a:cubicBezTo>
                    <a:pt x="537373" y="56845"/>
                    <a:pt x="544460" y="47730"/>
                    <a:pt x="556614" y="47730"/>
                  </a:cubicBezTo>
                  <a:cubicBezTo>
                    <a:pt x="580169" y="47730"/>
                    <a:pt x="588779" y="85444"/>
                    <a:pt x="588779" y="86706"/>
                  </a:cubicBezTo>
                  <a:cubicBezTo>
                    <a:pt x="588779" y="89240"/>
                    <a:pt x="586754" y="89240"/>
                    <a:pt x="584974" y="89240"/>
                  </a:cubicBezTo>
                  <a:cubicBezTo>
                    <a:pt x="581685" y="89240"/>
                    <a:pt x="581685" y="88732"/>
                    <a:pt x="580668" y="84937"/>
                  </a:cubicBezTo>
                  <a:cubicBezTo>
                    <a:pt x="578644" y="78100"/>
                    <a:pt x="571811" y="53305"/>
                    <a:pt x="557122" y="53305"/>
                  </a:cubicBezTo>
                  <a:cubicBezTo>
                    <a:pt x="551807" y="53305"/>
                    <a:pt x="551553" y="57099"/>
                    <a:pt x="551553" y="60641"/>
                  </a:cubicBezTo>
                  <a:cubicBezTo>
                    <a:pt x="551553" y="66968"/>
                    <a:pt x="554087" y="73551"/>
                    <a:pt x="556114" y="79624"/>
                  </a:cubicBezTo>
                  <a:cubicBezTo>
                    <a:pt x="561175" y="93035"/>
                    <a:pt x="571557" y="121381"/>
                    <a:pt x="571557" y="136061"/>
                  </a:cubicBezTo>
                  <a:cubicBezTo>
                    <a:pt x="571557" y="157325"/>
                    <a:pt x="556868" y="162382"/>
                    <a:pt x="544968" y="162382"/>
                  </a:cubicBezTo>
                  <a:cubicBezTo>
                    <a:pt x="527245" y="162382"/>
                    <a:pt x="514582" y="151250"/>
                    <a:pt x="506986" y="140111"/>
                  </a:cubicBezTo>
                  <a:cubicBezTo>
                    <a:pt x="504961" y="157579"/>
                    <a:pt x="491790" y="162382"/>
                    <a:pt x="480398" y="162382"/>
                  </a:cubicBezTo>
                  <a:cubicBezTo>
                    <a:pt x="465202" y="162382"/>
                    <a:pt x="452790" y="154029"/>
                    <a:pt x="444181" y="142389"/>
                  </a:cubicBezTo>
                  <a:cubicBezTo>
                    <a:pt x="442409" y="154792"/>
                    <a:pt x="433796" y="162382"/>
                    <a:pt x="422913" y="162382"/>
                  </a:cubicBezTo>
                  <a:cubicBezTo>
                    <a:pt x="413794" y="162382"/>
                    <a:pt x="408733" y="156562"/>
                    <a:pt x="404681" y="148972"/>
                  </a:cubicBezTo>
                  <a:cubicBezTo>
                    <a:pt x="399869" y="138849"/>
                    <a:pt x="396579" y="123914"/>
                    <a:pt x="396579" y="123405"/>
                  </a:cubicBezTo>
                  <a:cubicBezTo>
                    <a:pt x="396579" y="120880"/>
                    <a:pt x="399106" y="120880"/>
                    <a:pt x="400377" y="120880"/>
                  </a:cubicBezTo>
                  <a:cubicBezTo>
                    <a:pt x="403664" y="120880"/>
                    <a:pt x="403918" y="121127"/>
                    <a:pt x="405181" y="126700"/>
                  </a:cubicBezTo>
                  <a:cubicBezTo>
                    <a:pt x="409742" y="144415"/>
                    <a:pt x="414557" y="156816"/>
                    <a:pt x="422405" y="156816"/>
                  </a:cubicBezTo>
                  <a:cubicBezTo>
                    <a:pt x="428991" y="156816"/>
                    <a:pt x="428991" y="149472"/>
                    <a:pt x="428991" y="146693"/>
                  </a:cubicBezTo>
                  <a:cubicBezTo>
                    <a:pt x="428991" y="142644"/>
                    <a:pt x="428229" y="137832"/>
                    <a:pt x="427219" y="133783"/>
                  </a:cubicBezTo>
                  <a:lnTo>
                    <a:pt x="408225" y="57853"/>
                  </a:lnTo>
                  <a:cubicBezTo>
                    <a:pt x="407716" y="56338"/>
                    <a:pt x="407462" y="55074"/>
                    <a:pt x="407462" y="54313"/>
                  </a:cubicBezTo>
                  <a:cubicBezTo>
                    <a:pt x="407462" y="51534"/>
                    <a:pt x="409488" y="47730"/>
                    <a:pt x="414557" y="47730"/>
                  </a:cubicBezTo>
                  <a:cubicBezTo>
                    <a:pt x="417589" y="47730"/>
                    <a:pt x="421896" y="49501"/>
                    <a:pt x="423668" y="54313"/>
                  </a:cubicBezTo>
                  <a:lnTo>
                    <a:pt x="433796" y="94806"/>
                  </a:lnTo>
                  <a:close/>
                  <a:moveTo>
                    <a:pt x="671053" y="65452"/>
                  </a:moveTo>
                  <a:cubicBezTo>
                    <a:pt x="673835" y="53050"/>
                    <a:pt x="683207" y="47730"/>
                    <a:pt x="692067" y="47730"/>
                  </a:cubicBezTo>
                  <a:cubicBezTo>
                    <a:pt x="701439" y="47730"/>
                    <a:pt x="706755" y="54058"/>
                    <a:pt x="710553" y="61904"/>
                  </a:cubicBezTo>
                  <a:cubicBezTo>
                    <a:pt x="715111" y="71526"/>
                    <a:pt x="718154" y="86207"/>
                    <a:pt x="718154" y="86706"/>
                  </a:cubicBezTo>
                  <a:cubicBezTo>
                    <a:pt x="718154" y="89240"/>
                    <a:pt x="716128" y="89240"/>
                    <a:pt x="714348" y="89240"/>
                  </a:cubicBezTo>
                  <a:cubicBezTo>
                    <a:pt x="711316" y="89240"/>
                    <a:pt x="711061" y="88986"/>
                    <a:pt x="709544" y="83420"/>
                  </a:cubicBezTo>
                  <a:cubicBezTo>
                    <a:pt x="706000" y="69248"/>
                    <a:pt x="701185" y="53305"/>
                    <a:pt x="692575" y="53305"/>
                  </a:cubicBezTo>
                  <a:cubicBezTo>
                    <a:pt x="685988" y="53305"/>
                    <a:pt x="685988" y="60133"/>
                    <a:pt x="685988" y="63682"/>
                  </a:cubicBezTo>
                  <a:cubicBezTo>
                    <a:pt x="685988" y="65452"/>
                    <a:pt x="685988" y="69501"/>
                    <a:pt x="687760" y="76583"/>
                  </a:cubicBezTo>
                  <a:lnTo>
                    <a:pt x="704983" y="145423"/>
                  </a:lnTo>
                  <a:cubicBezTo>
                    <a:pt x="706000" y="148972"/>
                    <a:pt x="706000" y="149472"/>
                    <a:pt x="706000" y="150742"/>
                  </a:cubicBezTo>
                  <a:cubicBezTo>
                    <a:pt x="706000" y="156055"/>
                    <a:pt x="701694" y="157325"/>
                    <a:pt x="699159" y="157325"/>
                  </a:cubicBezTo>
                  <a:cubicBezTo>
                    <a:pt x="691057" y="157325"/>
                    <a:pt x="689285" y="148718"/>
                    <a:pt x="689031" y="147448"/>
                  </a:cubicBezTo>
                  <a:cubicBezTo>
                    <a:pt x="684216" y="158333"/>
                    <a:pt x="676115" y="162382"/>
                    <a:pt x="668010" y="162382"/>
                  </a:cubicBezTo>
                  <a:cubicBezTo>
                    <a:pt x="639904" y="162382"/>
                    <a:pt x="610027" y="123914"/>
                    <a:pt x="610027" y="86961"/>
                  </a:cubicBezTo>
                  <a:cubicBezTo>
                    <a:pt x="610027" y="65452"/>
                    <a:pt x="621672" y="47730"/>
                    <a:pt x="640667" y="47730"/>
                  </a:cubicBezTo>
                  <a:cubicBezTo>
                    <a:pt x="649778" y="47730"/>
                    <a:pt x="660925" y="53050"/>
                    <a:pt x="671053" y="65452"/>
                  </a:cubicBezTo>
                  <a:close/>
                  <a:moveTo>
                    <a:pt x="684725" y="129734"/>
                  </a:moveTo>
                  <a:lnTo>
                    <a:pt x="672825" y="81904"/>
                  </a:lnTo>
                  <a:cubicBezTo>
                    <a:pt x="670799" y="73806"/>
                    <a:pt x="655101" y="53305"/>
                    <a:pt x="641168" y="53305"/>
                  </a:cubicBezTo>
                  <a:cubicBezTo>
                    <a:pt x="629268" y="53305"/>
                    <a:pt x="627242" y="68231"/>
                    <a:pt x="627242" y="75829"/>
                  </a:cubicBezTo>
                  <a:cubicBezTo>
                    <a:pt x="627242" y="88477"/>
                    <a:pt x="635090" y="118094"/>
                    <a:pt x="639650" y="128726"/>
                  </a:cubicBezTo>
                  <a:cubicBezTo>
                    <a:pt x="645983" y="144160"/>
                    <a:pt x="657628" y="156816"/>
                    <a:pt x="668010" y="156816"/>
                  </a:cubicBezTo>
                  <a:cubicBezTo>
                    <a:pt x="679157" y="156816"/>
                    <a:pt x="685487" y="143652"/>
                    <a:pt x="685487" y="133029"/>
                  </a:cubicBezTo>
                  <a:cubicBezTo>
                    <a:pt x="685487" y="132520"/>
                    <a:pt x="685233" y="131250"/>
                    <a:pt x="684725" y="129734"/>
                  </a:cubicBezTo>
                  <a:close/>
                  <a:moveTo>
                    <a:pt x="832145" y="153276"/>
                  </a:moveTo>
                  <a:cubicBezTo>
                    <a:pt x="822018" y="150742"/>
                    <a:pt x="822018" y="141374"/>
                    <a:pt x="822018" y="141127"/>
                  </a:cubicBezTo>
                  <a:cubicBezTo>
                    <a:pt x="822018" y="137832"/>
                    <a:pt x="824296" y="133029"/>
                    <a:pt x="830882" y="133029"/>
                  </a:cubicBezTo>
                  <a:cubicBezTo>
                    <a:pt x="835443" y="133029"/>
                    <a:pt x="843291" y="136569"/>
                    <a:pt x="843291" y="146438"/>
                  </a:cubicBezTo>
                  <a:cubicBezTo>
                    <a:pt x="843291" y="159348"/>
                    <a:pt x="828602" y="162382"/>
                    <a:pt x="821263" y="162382"/>
                  </a:cubicBezTo>
                  <a:cubicBezTo>
                    <a:pt x="807327" y="162382"/>
                    <a:pt x="798971" y="149980"/>
                    <a:pt x="796444" y="145176"/>
                  </a:cubicBezTo>
                  <a:cubicBezTo>
                    <a:pt x="790867" y="160358"/>
                    <a:pt x="778459" y="162382"/>
                    <a:pt x="772136" y="162382"/>
                  </a:cubicBezTo>
                  <a:cubicBezTo>
                    <a:pt x="746809" y="162382"/>
                    <a:pt x="733137" y="129225"/>
                    <a:pt x="733137" y="123405"/>
                  </a:cubicBezTo>
                  <a:cubicBezTo>
                    <a:pt x="733137" y="120880"/>
                    <a:pt x="735664" y="120880"/>
                    <a:pt x="736935" y="120880"/>
                  </a:cubicBezTo>
                  <a:cubicBezTo>
                    <a:pt x="740224" y="120880"/>
                    <a:pt x="740224" y="121127"/>
                    <a:pt x="741496" y="125176"/>
                  </a:cubicBezTo>
                  <a:cubicBezTo>
                    <a:pt x="748327" y="146947"/>
                    <a:pt x="761497" y="156816"/>
                    <a:pt x="771628" y="156816"/>
                  </a:cubicBezTo>
                  <a:cubicBezTo>
                    <a:pt x="778967" y="156816"/>
                    <a:pt x="783781" y="150996"/>
                    <a:pt x="783781" y="140873"/>
                  </a:cubicBezTo>
                  <a:cubicBezTo>
                    <a:pt x="783781" y="134798"/>
                    <a:pt x="780739" y="122397"/>
                    <a:pt x="778459" y="113027"/>
                  </a:cubicBezTo>
                  <a:cubicBezTo>
                    <a:pt x="775677" y="102650"/>
                    <a:pt x="775423" y="101642"/>
                    <a:pt x="772637" y="90002"/>
                  </a:cubicBezTo>
                  <a:cubicBezTo>
                    <a:pt x="768584" y="73551"/>
                    <a:pt x="763269" y="53305"/>
                    <a:pt x="748072" y="53305"/>
                  </a:cubicBezTo>
                  <a:cubicBezTo>
                    <a:pt x="747317" y="53305"/>
                    <a:pt x="741241" y="53305"/>
                    <a:pt x="736935" y="56845"/>
                  </a:cubicBezTo>
                  <a:cubicBezTo>
                    <a:pt x="744528" y="58870"/>
                    <a:pt x="746809" y="65197"/>
                    <a:pt x="746809" y="68994"/>
                  </a:cubicBezTo>
                  <a:cubicBezTo>
                    <a:pt x="746809" y="75575"/>
                    <a:pt x="741496" y="77092"/>
                    <a:pt x="738199" y="77092"/>
                  </a:cubicBezTo>
                  <a:cubicBezTo>
                    <a:pt x="731866" y="77092"/>
                    <a:pt x="725534" y="71780"/>
                    <a:pt x="725534" y="63428"/>
                  </a:cubicBezTo>
                  <a:cubicBezTo>
                    <a:pt x="725534" y="53559"/>
                    <a:pt x="736172" y="47730"/>
                    <a:pt x="747826" y="47730"/>
                  </a:cubicBezTo>
                  <a:cubicBezTo>
                    <a:pt x="759979" y="47730"/>
                    <a:pt x="768331" y="57354"/>
                    <a:pt x="772637" y="64945"/>
                  </a:cubicBezTo>
                  <a:cubicBezTo>
                    <a:pt x="777703" y="50518"/>
                    <a:pt x="790114" y="47730"/>
                    <a:pt x="796699" y="47730"/>
                  </a:cubicBezTo>
                  <a:cubicBezTo>
                    <a:pt x="822781" y="47730"/>
                    <a:pt x="835689" y="81649"/>
                    <a:pt x="835689" y="86706"/>
                  </a:cubicBezTo>
                  <a:cubicBezTo>
                    <a:pt x="835689" y="89240"/>
                    <a:pt x="833664" y="89240"/>
                    <a:pt x="831892" y="89240"/>
                  </a:cubicBezTo>
                  <a:cubicBezTo>
                    <a:pt x="828856" y="89240"/>
                    <a:pt x="828602" y="88986"/>
                    <a:pt x="827339" y="84937"/>
                  </a:cubicBezTo>
                  <a:cubicBezTo>
                    <a:pt x="820500" y="63174"/>
                    <a:pt x="807835" y="53305"/>
                    <a:pt x="797199" y="53305"/>
                  </a:cubicBezTo>
                  <a:cubicBezTo>
                    <a:pt x="792138" y="53305"/>
                    <a:pt x="785299" y="56338"/>
                    <a:pt x="785299" y="69501"/>
                  </a:cubicBezTo>
                  <a:cubicBezTo>
                    <a:pt x="785299" y="75575"/>
                    <a:pt x="788088" y="86454"/>
                    <a:pt x="790114" y="95060"/>
                  </a:cubicBezTo>
                  <a:cubicBezTo>
                    <a:pt x="792892" y="105691"/>
                    <a:pt x="796699" y="121381"/>
                    <a:pt x="798724" y="129734"/>
                  </a:cubicBezTo>
                  <a:cubicBezTo>
                    <a:pt x="802268" y="142898"/>
                    <a:pt x="809099" y="156816"/>
                    <a:pt x="821009" y="156816"/>
                  </a:cubicBezTo>
                  <a:cubicBezTo>
                    <a:pt x="821764" y="156816"/>
                    <a:pt x="828093" y="156816"/>
                    <a:pt x="832145" y="153276"/>
                  </a:cubicBezTo>
                  <a:close/>
                </a:path>
              </a:pathLst>
            </a:custGeom>
            <a:solidFill>
              <a:srgbClr val="000000"/>
            </a:solidFill>
            <a:ln w="254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86" name="任意多边形: 形状 1485">
              <a:extLst>
                <a:ext uri="{FF2B5EF4-FFF2-40B4-BE49-F238E27FC236}">
                  <a16:creationId xmlns:a16="http://schemas.microsoft.com/office/drawing/2014/main" id="{9D3ED89F-3BFF-7892-8BF2-8E9BC9B065D7}"/>
                </a:ext>
              </a:extLst>
            </p:cNvPr>
            <p:cNvSpPr/>
            <p:nvPr/>
          </p:nvSpPr>
          <p:spPr>
            <a:xfrm flipV="1">
              <a:off x="11115849" y="-12311484"/>
              <a:ext cx="58747" cy="253090"/>
            </a:xfrm>
            <a:custGeom>
              <a:avLst/>
              <a:gdLst>
                <a:gd name="connsiteX0" fmla="*/ 58747 w 58747"/>
                <a:gd name="connsiteY0" fmla="*/ 1164 h 253090"/>
                <a:gd name="connsiteX1" fmla="*/ 54442 w 58747"/>
                <a:gd name="connsiteY1" fmla="*/ 6729 h 253090"/>
                <a:gd name="connsiteX2" fmla="*/ 14689 w 58747"/>
                <a:gd name="connsiteY2" fmla="*/ 125176 h 253090"/>
                <a:gd name="connsiteX3" fmla="*/ 55459 w 58747"/>
                <a:gd name="connsiteY3" fmla="*/ 244885 h 253090"/>
                <a:gd name="connsiteX4" fmla="*/ 58747 w 58747"/>
                <a:gd name="connsiteY4" fmla="*/ 249188 h 253090"/>
                <a:gd name="connsiteX5" fmla="*/ 56214 w 58747"/>
                <a:gd name="connsiteY5" fmla="*/ 251721 h 253090"/>
                <a:gd name="connsiteX6" fmla="*/ 15952 w 58747"/>
                <a:gd name="connsiteY6" fmla="*/ 202366 h 253090"/>
                <a:gd name="connsiteX7" fmla="*/ 0 w 58747"/>
                <a:gd name="connsiteY7" fmla="*/ 125176 h 253090"/>
                <a:gd name="connsiteX8" fmla="*/ 16715 w 58747"/>
                <a:gd name="connsiteY8" fmla="*/ 46213 h 253090"/>
                <a:gd name="connsiteX9" fmla="*/ 56214 w 58747"/>
                <a:gd name="connsiteY9" fmla="*/ -1370 h 253090"/>
                <a:gd name="connsiteX10" fmla="*/ 58747 w 58747"/>
                <a:gd name="connsiteY10" fmla="*/ 1164 h 253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8747" h="253090">
                  <a:moveTo>
                    <a:pt x="58747" y="1164"/>
                  </a:moveTo>
                  <a:cubicBezTo>
                    <a:pt x="58747" y="1917"/>
                    <a:pt x="58747" y="2426"/>
                    <a:pt x="54442" y="6729"/>
                  </a:cubicBezTo>
                  <a:cubicBezTo>
                    <a:pt x="22792" y="38616"/>
                    <a:pt x="14689" y="86454"/>
                    <a:pt x="14689" y="125176"/>
                  </a:cubicBezTo>
                  <a:cubicBezTo>
                    <a:pt x="14689" y="169210"/>
                    <a:pt x="24310" y="213253"/>
                    <a:pt x="55459" y="244885"/>
                  </a:cubicBezTo>
                  <a:cubicBezTo>
                    <a:pt x="58747" y="247926"/>
                    <a:pt x="58747" y="248435"/>
                    <a:pt x="58747" y="249188"/>
                  </a:cubicBezTo>
                  <a:cubicBezTo>
                    <a:pt x="58747" y="250959"/>
                    <a:pt x="57731" y="251721"/>
                    <a:pt x="56214" y="251721"/>
                  </a:cubicBezTo>
                  <a:cubicBezTo>
                    <a:pt x="53679" y="251721"/>
                    <a:pt x="30895" y="234507"/>
                    <a:pt x="15952" y="202366"/>
                  </a:cubicBezTo>
                  <a:cubicBezTo>
                    <a:pt x="3035" y="174530"/>
                    <a:pt x="0" y="146438"/>
                    <a:pt x="0" y="125176"/>
                  </a:cubicBezTo>
                  <a:cubicBezTo>
                    <a:pt x="0" y="105436"/>
                    <a:pt x="2780" y="74814"/>
                    <a:pt x="16715" y="46213"/>
                  </a:cubicBezTo>
                  <a:cubicBezTo>
                    <a:pt x="31904" y="15082"/>
                    <a:pt x="53679" y="-1370"/>
                    <a:pt x="56214" y="-1370"/>
                  </a:cubicBezTo>
                  <a:cubicBezTo>
                    <a:pt x="57731" y="-1370"/>
                    <a:pt x="58747" y="-607"/>
                    <a:pt x="58747" y="1164"/>
                  </a:cubicBezTo>
                  <a:close/>
                </a:path>
              </a:pathLst>
            </a:custGeom>
            <a:solidFill>
              <a:srgbClr val="000000"/>
            </a:solidFill>
            <a:ln w="254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87" name="任意多边形: 形状 1486">
              <a:extLst>
                <a:ext uri="{FF2B5EF4-FFF2-40B4-BE49-F238E27FC236}">
                  <a16:creationId xmlns:a16="http://schemas.microsoft.com/office/drawing/2014/main" id="{5DED177E-BC7C-FA63-AB98-2DE784AB18A6}"/>
                </a:ext>
              </a:extLst>
            </p:cNvPr>
            <p:cNvSpPr/>
            <p:nvPr/>
          </p:nvSpPr>
          <p:spPr>
            <a:xfrm flipV="1">
              <a:off x="11229538" y="-12466536"/>
              <a:ext cx="205873" cy="173622"/>
            </a:xfrm>
            <a:custGeom>
              <a:avLst/>
              <a:gdLst>
                <a:gd name="connsiteX0" fmla="*/ 112942 w 205873"/>
                <a:gd name="connsiteY0" fmla="*/ 105168 h 173622"/>
                <a:gd name="connsiteX1" fmla="*/ 173715 w 205873"/>
                <a:gd name="connsiteY1" fmla="*/ 155785 h 173622"/>
                <a:gd name="connsiteX2" fmla="*/ 197516 w 205873"/>
                <a:gd name="connsiteY2" fmla="*/ 160343 h 173622"/>
                <a:gd name="connsiteX3" fmla="*/ 201821 w 205873"/>
                <a:gd name="connsiteY3" fmla="*/ 160343 h 173622"/>
                <a:gd name="connsiteX4" fmla="*/ 201821 w 205873"/>
                <a:gd name="connsiteY4" fmla="*/ 172237 h 173622"/>
                <a:gd name="connsiteX5" fmla="*/ 175995 w 205873"/>
                <a:gd name="connsiteY5" fmla="*/ 171474 h 173622"/>
                <a:gd name="connsiteX6" fmla="*/ 139023 w 205873"/>
                <a:gd name="connsiteY6" fmla="*/ 172237 h 173622"/>
                <a:gd name="connsiteX7" fmla="*/ 139023 w 205873"/>
                <a:gd name="connsiteY7" fmla="*/ 160343 h 173622"/>
                <a:gd name="connsiteX8" fmla="*/ 153712 w 205873"/>
                <a:gd name="connsiteY8" fmla="*/ 159071 h 173622"/>
                <a:gd name="connsiteX9" fmla="*/ 157001 w 205873"/>
                <a:gd name="connsiteY9" fmla="*/ 157556 h 173622"/>
                <a:gd name="connsiteX10" fmla="*/ 63307 w 205873"/>
                <a:gd name="connsiteY10" fmla="*/ 79348 h 173622"/>
                <a:gd name="connsiteX11" fmla="*/ 63307 w 205873"/>
                <a:gd name="connsiteY11" fmla="*/ 160343 h 173622"/>
                <a:gd name="connsiteX12" fmla="*/ 90659 w 205873"/>
                <a:gd name="connsiteY12" fmla="*/ 160343 h 173622"/>
                <a:gd name="connsiteX13" fmla="*/ 90659 w 205873"/>
                <a:gd name="connsiteY13" fmla="*/ 172237 h 173622"/>
                <a:gd name="connsiteX14" fmla="*/ 45330 w 205873"/>
                <a:gd name="connsiteY14" fmla="*/ 171474 h 173622"/>
                <a:gd name="connsiteX15" fmla="*/ 0 w 205873"/>
                <a:gd name="connsiteY15" fmla="*/ 172237 h 173622"/>
                <a:gd name="connsiteX16" fmla="*/ 0 w 205873"/>
                <a:gd name="connsiteY16" fmla="*/ 160343 h 173622"/>
                <a:gd name="connsiteX17" fmla="*/ 27352 w 205873"/>
                <a:gd name="connsiteY17" fmla="*/ 160343 h 173622"/>
                <a:gd name="connsiteX18" fmla="*/ 27352 w 205873"/>
                <a:gd name="connsiteY18" fmla="*/ 10509 h 173622"/>
                <a:gd name="connsiteX19" fmla="*/ 0 w 205873"/>
                <a:gd name="connsiteY19" fmla="*/ 10509 h 173622"/>
                <a:gd name="connsiteX20" fmla="*/ 0 w 205873"/>
                <a:gd name="connsiteY20" fmla="*/ -1385 h 173622"/>
                <a:gd name="connsiteX21" fmla="*/ 45330 w 205873"/>
                <a:gd name="connsiteY21" fmla="*/ -623 h 173622"/>
                <a:gd name="connsiteX22" fmla="*/ 90659 w 205873"/>
                <a:gd name="connsiteY22" fmla="*/ -1385 h 173622"/>
                <a:gd name="connsiteX23" fmla="*/ 90659 w 205873"/>
                <a:gd name="connsiteY23" fmla="*/ 10509 h 173622"/>
                <a:gd name="connsiteX24" fmla="*/ 63307 w 205873"/>
                <a:gd name="connsiteY24" fmla="*/ 10509 h 173622"/>
                <a:gd name="connsiteX25" fmla="*/ 63307 w 205873"/>
                <a:gd name="connsiteY25" fmla="*/ 63658 h 173622"/>
                <a:gd name="connsiteX26" fmla="*/ 88633 w 205873"/>
                <a:gd name="connsiteY26" fmla="*/ 84667 h 173622"/>
                <a:gd name="connsiteX27" fmla="*/ 140795 w 205873"/>
                <a:gd name="connsiteY27" fmla="*/ 16074 h 173622"/>
                <a:gd name="connsiteX28" fmla="*/ 142820 w 205873"/>
                <a:gd name="connsiteY28" fmla="*/ 12534 h 173622"/>
                <a:gd name="connsiteX29" fmla="*/ 124334 w 205873"/>
                <a:gd name="connsiteY29" fmla="*/ 10509 h 173622"/>
                <a:gd name="connsiteX30" fmla="*/ 124334 w 205873"/>
                <a:gd name="connsiteY30" fmla="*/ -1385 h 173622"/>
                <a:gd name="connsiteX31" fmla="*/ 168901 w 205873"/>
                <a:gd name="connsiteY31" fmla="*/ -623 h 173622"/>
                <a:gd name="connsiteX32" fmla="*/ 205873 w 205873"/>
                <a:gd name="connsiteY32" fmla="*/ -1385 h 173622"/>
                <a:gd name="connsiteX33" fmla="*/ 205873 w 205873"/>
                <a:gd name="connsiteY33" fmla="*/ 10509 h 173622"/>
                <a:gd name="connsiteX34" fmla="*/ 198533 w 205873"/>
                <a:gd name="connsiteY34" fmla="*/ 10509 h 173622"/>
                <a:gd name="connsiteX35" fmla="*/ 181310 w 205873"/>
                <a:gd name="connsiteY35" fmla="*/ 15575 h 173622"/>
                <a:gd name="connsiteX36" fmla="*/ 112942 w 205873"/>
                <a:gd name="connsiteY36" fmla="*/ 105168 h 1736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205873" h="173622">
                  <a:moveTo>
                    <a:pt x="112942" y="105168"/>
                  </a:moveTo>
                  <a:lnTo>
                    <a:pt x="173715" y="155785"/>
                  </a:lnTo>
                  <a:cubicBezTo>
                    <a:pt x="179284" y="160343"/>
                    <a:pt x="189921" y="160343"/>
                    <a:pt x="197516" y="160343"/>
                  </a:cubicBezTo>
                  <a:lnTo>
                    <a:pt x="201821" y="160343"/>
                  </a:lnTo>
                  <a:lnTo>
                    <a:pt x="201821" y="172237"/>
                  </a:lnTo>
                  <a:cubicBezTo>
                    <a:pt x="191693" y="171474"/>
                    <a:pt x="177258" y="171474"/>
                    <a:pt x="175995" y="171474"/>
                  </a:cubicBezTo>
                  <a:cubicBezTo>
                    <a:pt x="166374" y="171474"/>
                    <a:pt x="148143" y="171474"/>
                    <a:pt x="139023" y="172237"/>
                  </a:cubicBezTo>
                  <a:lnTo>
                    <a:pt x="139023" y="160343"/>
                  </a:lnTo>
                  <a:cubicBezTo>
                    <a:pt x="142312" y="160343"/>
                    <a:pt x="147381" y="160343"/>
                    <a:pt x="153712" y="159071"/>
                  </a:cubicBezTo>
                  <a:cubicBezTo>
                    <a:pt x="157763" y="158063"/>
                    <a:pt x="154720" y="158317"/>
                    <a:pt x="157001" y="157556"/>
                  </a:cubicBezTo>
                  <a:lnTo>
                    <a:pt x="63307" y="79348"/>
                  </a:lnTo>
                  <a:lnTo>
                    <a:pt x="63307" y="160343"/>
                  </a:lnTo>
                  <a:lnTo>
                    <a:pt x="90659" y="160343"/>
                  </a:lnTo>
                  <a:lnTo>
                    <a:pt x="90659" y="172237"/>
                  </a:lnTo>
                  <a:cubicBezTo>
                    <a:pt x="81031" y="171474"/>
                    <a:pt x="56221" y="171474"/>
                    <a:pt x="45330" y="171474"/>
                  </a:cubicBezTo>
                  <a:cubicBezTo>
                    <a:pt x="34438" y="171474"/>
                    <a:pt x="9621" y="171474"/>
                    <a:pt x="0" y="172237"/>
                  </a:cubicBezTo>
                  <a:lnTo>
                    <a:pt x="0" y="160343"/>
                  </a:lnTo>
                  <a:lnTo>
                    <a:pt x="27352" y="160343"/>
                  </a:lnTo>
                  <a:lnTo>
                    <a:pt x="27352" y="10509"/>
                  </a:lnTo>
                  <a:lnTo>
                    <a:pt x="0" y="10509"/>
                  </a:lnTo>
                  <a:lnTo>
                    <a:pt x="0" y="-1385"/>
                  </a:lnTo>
                  <a:cubicBezTo>
                    <a:pt x="9621" y="-623"/>
                    <a:pt x="34438" y="-623"/>
                    <a:pt x="45330" y="-623"/>
                  </a:cubicBezTo>
                  <a:cubicBezTo>
                    <a:pt x="56221" y="-623"/>
                    <a:pt x="81031" y="-623"/>
                    <a:pt x="90659" y="-1385"/>
                  </a:cubicBezTo>
                  <a:lnTo>
                    <a:pt x="90659" y="10509"/>
                  </a:lnTo>
                  <a:lnTo>
                    <a:pt x="63307" y="10509"/>
                  </a:lnTo>
                  <a:lnTo>
                    <a:pt x="63307" y="63658"/>
                  </a:lnTo>
                  <a:lnTo>
                    <a:pt x="88633" y="84667"/>
                  </a:lnTo>
                  <a:lnTo>
                    <a:pt x="140795" y="16074"/>
                  </a:lnTo>
                  <a:cubicBezTo>
                    <a:pt x="142066" y="14558"/>
                    <a:pt x="142066" y="14051"/>
                    <a:pt x="142820" y="12534"/>
                  </a:cubicBezTo>
                  <a:cubicBezTo>
                    <a:pt x="138260" y="10509"/>
                    <a:pt x="133200" y="10509"/>
                    <a:pt x="124334" y="10509"/>
                  </a:cubicBezTo>
                  <a:lnTo>
                    <a:pt x="124334" y="-1385"/>
                  </a:lnTo>
                  <a:cubicBezTo>
                    <a:pt x="134717" y="-623"/>
                    <a:pt x="157509" y="-623"/>
                    <a:pt x="168901" y="-623"/>
                  </a:cubicBezTo>
                  <a:cubicBezTo>
                    <a:pt x="179030" y="-623"/>
                    <a:pt x="196507" y="-623"/>
                    <a:pt x="205873" y="-1385"/>
                  </a:cubicBezTo>
                  <a:lnTo>
                    <a:pt x="205873" y="10509"/>
                  </a:lnTo>
                  <a:lnTo>
                    <a:pt x="198533" y="10509"/>
                  </a:lnTo>
                  <a:cubicBezTo>
                    <a:pt x="185107" y="10509"/>
                    <a:pt x="184353" y="11526"/>
                    <a:pt x="181310" y="15575"/>
                  </a:cubicBezTo>
                  <a:lnTo>
                    <a:pt x="112942" y="105168"/>
                  </a:lnTo>
                  <a:close/>
                </a:path>
              </a:pathLst>
            </a:custGeom>
            <a:solidFill>
              <a:srgbClr val="000000"/>
            </a:solidFill>
            <a:ln w="254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88" name="任意多边形: 形状 1487">
              <a:extLst>
                <a:ext uri="{FF2B5EF4-FFF2-40B4-BE49-F238E27FC236}">
                  <a16:creationId xmlns:a16="http://schemas.microsoft.com/office/drawing/2014/main" id="{E2316554-8EB3-3466-C660-2604717578BD}"/>
                </a:ext>
              </a:extLst>
            </p:cNvPr>
            <p:cNvSpPr/>
            <p:nvPr/>
          </p:nvSpPr>
          <p:spPr>
            <a:xfrm flipV="1">
              <a:off x="11455923" y="-12461144"/>
              <a:ext cx="95218" cy="78509"/>
            </a:xfrm>
            <a:custGeom>
              <a:avLst/>
              <a:gdLst>
                <a:gd name="connsiteX0" fmla="*/ 52844 w 95218"/>
                <a:gd name="connsiteY0" fmla="*/ 65067 h 78509"/>
                <a:gd name="connsiteX1" fmla="*/ 85820 w 95218"/>
                <a:gd name="connsiteY1" fmla="*/ 65067 h 78509"/>
                <a:gd name="connsiteX2" fmla="*/ 95218 w 95218"/>
                <a:gd name="connsiteY2" fmla="*/ 72157 h 78509"/>
                <a:gd name="connsiteX3" fmla="*/ 87592 w 95218"/>
                <a:gd name="connsiteY3" fmla="*/ 77121 h 78509"/>
                <a:gd name="connsiteX4" fmla="*/ 31745 w 95218"/>
                <a:gd name="connsiteY4" fmla="*/ 77121 h 78509"/>
                <a:gd name="connsiteX5" fmla="*/ 11709 w 95218"/>
                <a:gd name="connsiteY5" fmla="*/ 68260 h 78509"/>
                <a:gd name="connsiteX6" fmla="*/ 0 w 95218"/>
                <a:gd name="connsiteY6" fmla="*/ 52839 h 78509"/>
                <a:gd name="connsiteX7" fmla="*/ 3019 w 95218"/>
                <a:gd name="connsiteY7" fmla="*/ 50712 h 78509"/>
                <a:gd name="connsiteX8" fmla="*/ 6212 w 95218"/>
                <a:gd name="connsiteY8" fmla="*/ 52666 h 78509"/>
                <a:gd name="connsiteX9" fmla="*/ 30148 w 95218"/>
                <a:gd name="connsiteY9" fmla="*/ 65067 h 78509"/>
                <a:gd name="connsiteX10" fmla="*/ 45925 w 95218"/>
                <a:gd name="connsiteY10" fmla="*/ 65067 h 78509"/>
                <a:gd name="connsiteX11" fmla="*/ 28376 w 95218"/>
                <a:gd name="connsiteY11" fmla="*/ 8361 h 78509"/>
                <a:gd name="connsiteX12" fmla="*/ 27487 w 95218"/>
                <a:gd name="connsiteY12" fmla="*/ 4281 h 78509"/>
                <a:gd name="connsiteX13" fmla="*/ 33341 w 95218"/>
                <a:gd name="connsiteY13" fmla="*/ -1389 h 78509"/>
                <a:gd name="connsiteX14" fmla="*/ 41850 w 95218"/>
                <a:gd name="connsiteY14" fmla="*/ 7472 h 78509"/>
                <a:gd name="connsiteX15" fmla="*/ 52844 w 95218"/>
                <a:gd name="connsiteY15" fmla="*/ 65067 h 785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95218" h="78509">
                  <a:moveTo>
                    <a:pt x="52844" y="65067"/>
                  </a:moveTo>
                  <a:lnTo>
                    <a:pt x="85820" y="65067"/>
                  </a:lnTo>
                  <a:cubicBezTo>
                    <a:pt x="87775" y="65067"/>
                    <a:pt x="95218" y="65067"/>
                    <a:pt x="95218" y="72157"/>
                  </a:cubicBezTo>
                  <a:cubicBezTo>
                    <a:pt x="95218" y="77121"/>
                    <a:pt x="90611" y="77121"/>
                    <a:pt x="87592" y="77121"/>
                  </a:cubicBezTo>
                  <a:lnTo>
                    <a:pt x="31745" y="77121"/>
                  </a:lnTo>
                  <a:cubicBezTo>
                    <a:pt x="26597" y="77121"/>
                    <a:pt x="20925" y="76763"/>
                    <a:pt x="11709" y="68260"/>
                  </a:cubicBezTo>
                  <a:cubicBezTo>
                    <a:pt x="6562" y="63654"/>
                    <a:pt x="0" y="54262"/>
                    <a:pt x="0" y="52839"/>
                  </a:cubicBezTo>
                  <a:cubicBezTo>
                    <a:pt x="0" y="50712"/>
                    <a:pt x="2312" y="50712"/>
                    <a:pt x="3019" y="50712"/>
                  </a:cubicBezTo>
                  <a:cubicBezTo>
                    <a:pt x="4965" y="50712"/>
                    <a:pt x="5147" y="51070"/>
                    <a:pt x="6212" y="52666"/>
                  </a:cubicBezTo>
                  <a:cubicBezTo>
                    <a:pt x="15252" y="65067"/>
                    <a:pt x="26064" y="65067"/>
                    <a:pt x="30148" y="65067"/>
                  </a:cubicBezTo>
                  <a:lnTo>
                    <a:pt x="45925" y="65067"/>
                  </a:lnTo>
                  <a:lnTo>
                    <a:pt x="28376" y="8361"/>
                  </a:lnTo>
                  <a:cubicBezTo>
                    <a:pt x="27487" y="5526"/>
                    <a:pt x="27487" y="5345"/>
                    <a:pt x="27487" y="4281"/>
                  </a:cubicBezTo>
                  <a:cubicBezTo>
                    <a:pt x="27487" y="-500"/>
                    <a:pt x="31919" y="-1389"/>
                    <a:pt x="33341" y="-1389"/>
                  </a:cubicBezTo>
                  <a:cubicBezTo>
                    <a:pt x="40078" y="-1389"/>
                    <a:pt x="41317" y="4994"/>
                    <a:pt x="41850" y="7472"/>
                  </a:cubicBezTo>
                  <a:lnTo>
                    <a:pt x="52844" y="65067"/>
                  </a:lnTo>
                  <a:close/>
                </a:path>
              </a:pathLst>
            </a:custGeom>
            <a:solidFill>
              <a:srgbClr val="000000"/>
            </a:solidFill>
            <a:ln w="254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89" name="任意多边形: 形状 1488">
              <a:extLst>
                <a:ext uri="{FF2B5EF4-FFF2-40B4-BE49-F238E27FC236}">
                  <a16:creationId xmlns:a16="http://schemas.microsoft.com/office/drawing/2014/main" id="{5E413678-7A50-03EA-3246-75B19A774F7D}"/>
                </a:ext>
              </a:extLst>
            </p:cNvPr>
            <p:cNvSpPr/>
            <p:nvPr/>
          </p:nvSpPr>
          <p:spPr>
            <a:xfrm flipV="1">
              <a:off x="11590725" y="-12469323"/>
              <a:ext cx="187640" cy="225509"/>
            </a:xfrm>
            <a:custGeom>
              <a:avLst/>
              <a:gdLst>
                <a:gd name="connsiteX0" fmla="*/ 133708 w 187640"/>
                <a:gd name="connsiteY0" fmla="*/ 52274 h 225509"/>
                <a:gd name="connsiteX1" fmla="*/ 186124 w 187640"/>
                <a:gd name="connsiteY1" fmla="*/ 133515 h 225509"/>
                <a:gd name="connsiteX2" fmla="*/ 93185 w 187640"/>
                <a:gd name="connsiteY2" fmla="*/ 224125 h 225509"/>
                <a:gd name="connsiteX3" fmla="*/ 0 w 187640"/>
                <a:gd name="connsiteY3" fmla="*/ 133515 h 225509"/>
                <a:gd name="connsiteX4" fmla="*/ 93185 w 187640"/>
                <a:gd name="connsiteY4" fmla="*/ 44930 h 225509"/>
                <a:gd name="connsiteX5" fmla="*/ 117248 w 187640"/>
                <a:gd name="connsiteY5" fmla="*/ 47209 h 225509"/>
                <a:gd name="connsiteX6" fmla="*/ 152949 w 187640"/>
                <a:gd name="connsiteY6" fmla="*/ -1384 h 225509"/>
                <a:gd name="connsiteX7" fmla="*/ 187641 w 187640"/>
                <a:gd name="connsiteY7" fmla="*/ 45693 h 225509"/>
                <a:gd name="connsiteX8" fmla="*/ 183081 w 187640"/>
                <a:gd name="connsiteY8" fmla="*/ 52274 h 225509"/>
                <a:gd name="connsiteX9" fmla="*/ 178529 w 187640"/>
                <a:gd name="connsiteY9" fmla="*/ 47209 h 225509"/>
                <a:gd name="connsiteX10" fmla="*/ 157001 w 187640"/>
                <a:gd name="connsiteY10" fmla="*/ 37340 h 225509"/>
                <a:gd name="connsiteX11" fmla="*/ 133708 w 187640"/>
                <a:gd name="connsiteY11" fmla="*/ 52274 h 225509"/>
                <a:gd name="connsiteX12" fmla="*/ 69130 w 187640"/>
                <a:gd name="connsiteY12" fmla="*/ 60628 h 225509"/>
                <a:gd name="connsiteX13" fmla="*/ 37226 w 187640"/>
                <a:gd name="connsiteY13" fmla="*/ 133769 h 225509"/>
                <a:gd name="connsiteX14" fmla="*/ 46592 w 187640"/>
                <a:gd name="connsiteY14" fmla="*/ 185902 h 225509"/>
                <a:gd name="connsiteX15" fmla="*/ 92938 w 187640"/>
                <a:gd name="connsiteY15" fmla="*/ 213994 h 225509"/>
                <a:gd name="connsiteX16" fmla="*/ 138514 w 187640"/>
                <a:gd name="connsiteY16" fmla="*/ 187419 h 225509"/>
                <a:gd name="connsiteX17" fmla="*/ 148897 w 187640"/>
                <a:gd name="connsiteY17" fmla="*/ 133769 h 225509"/>
                <a:gd name="connsiteX18" fmla="*/ 124588 w 187640"/>
                <a:gd name="connsiteY18" fmla="*/ 65176 h 225509"/>
                <a:gd name="connsiteX19" fmla="*/ 92938 w 187640"/>
                <a:gd name="connsiteY19" fmla="*/ 86947 h 225509"/>
                <a:gd name="connsiteX20" fmla="*/ 68375 w 187640"/>
                <a:gd name="connsiteY20" fmla="*/ 66194 h 225509"/>
                <a:gd name="connsiteX21" fmla="*/ 69130 w 187640"/>
                <a:gd name="connsiteY21" fmla="*/ 60628 h 225509"/>
                <a:gd name="connsiteX22" fmla="*/ 113951 w 187640"/>
                <a:gd name="connsiteY22" fmla="*/ 59103 h 225509"/>
                <a:gd name="connsiteX23" fmla="*/ 93185 w 187640"/>
                <a:gd name="connsiteY23" fmla="*/ 55053 h 225509"/>
                <a:gd name="connsiteX24" fmla="*/ 77487 w 187640"/>
                <a:gd name="connsiteY24" fmla="*/ 66194 h 225509"/>
                <a:gd name="connsiteX25" fmla="*/ 93185 w 187640"/>
                <a:gd name="connsiteY25" fmla="*/ 77833 h 225509"/>
                <a:gd name="connsiteX26" fmla="*/ 113951 w 187640"/>
                <a:gd name="connsiteY26" fmla="*/ 59103 h 2255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87640" h="225509">
                  <a:moveTo>
                    <a:pt x="133708" y="52274"/>
                  </a:moveTo>
                  <a:cubicBezTo>
                    <a:pt x="175233" y="68472"/>
                    <a:pt x="186124" y="105924"/>
                    <a:pt x="186124" y="133515"/>
                  </a:cubicBezTo>
                  <a:cubicBezTo>
                    <a:pt x="186124" y="188180"/>
                    <a:pt x="149405" y="224125"/>
                    <a:pt x="93185" y="224125"/>
                  </a:cubicBezTo>
                  <a:cubicBezTo>
                    <a:pt x="35200" y="224125"/>
                    <a:pt x="0" y="186664"/>
                    <a:pt x="0" y="133515"/>
                  </a:cubicBezTo>
                  <a:cubicBezTo>
                    <a:pt x="0" y="81882"/>
                    <a:pt x="34438" y="44930"/>
                    <a:pt x="93185" y="44930"/>
                  </a:cubicBezTo>
                  <a:cubicBezTo>
                    <a:pt x="98761" y="44930"/>
                    <a:pt x="107119" y="45184"/>
                    <a:pt x="117248" y="47209"/>
                  </a:cubicBezTo>
                  <a:cubicBezTo>
                    <a:pt x="124334" y="18610"/>
                    <a:pt x="129402" y="-1384"/>
                    <a:pt x="152949" y="-1384"/>
                  </a:cubicBezTo>
                  <a:cubicBezTo>
                    <a:pt x="178775" y="-1384"/>
                    <a:pt x="187641" y="28479"/>
                    <a:pt x="187641" y="45693"/>
                  </a:cubicBezTo>
                  <a:cubicBezTo>
                    <a:pt x="187641" y="47716"/>
                    <a:pt x="187641" y="52274"/>
                    <a:pt x="183081" y="52274"/>
                  </a:cubicBezTo>
                  <a:cubicBezTo>
                    <a:pt x="179284" y="52274"/>
                    <a:pt x="178775" y="48980"/>
                    <a:pt x="178529" y="47209"/>
                  </a:cubicBezTo>
                  <a:cubicBezTo>
                    <a:pt x="177004" y="37593"/>
                    <a:pt x="161306" y="37340"/>
                    <a:pt x="157001" y="37340"/>
                  </a:cubicBezTo>
                  <a:cubicBezTo>
                    <a:pt x="151177" y="37340"/>
                    <a:pt x="143582" y="37340"/>
                    <a:pt x="133708" y="52274"/>
                  </a:cubicBezTo>
                  <a:close/>
                  <a:moveTo>
                    <a:pt x="69130" y="60628"/>
                  </a:moveTo>
                  <a:cubicBezTo>
                    <a:pt x="37981" y="75554"/>
                    <a:pt x="37226" y="114023"/>
                    <a:pt x="37226" y="133769"/>
                  </a:cubicBezTo>
                  <a:cubicBezTo>
                    <a:pt x="37226" y="143892"/>
                    <a:pt x="37226" y="167934"/>
                    <a:pt x="46592" y="185902"/>
                  </a:cubicBezTo>
                  <a:cubicBezTo>
                    <a:pt x="59764" y="210198"/>
                    <a:pt x="81539" y="213994"/>
                    <a:pt x="92938" y="213994"/>
                  </a:cubicBezTo>
                  <a:cubicBezTo>
                    <a:pt x="106610" y="213994"/>
                    <a:pt x="126360" y="208936"/>
                    <a:pt x="138514" y="187419"/>
                  </a:cubicBezTo>
                  <a:cubicBezTo>
                    <a:pt x="148135" y="170468"/>
                    <a:pt x="148897" y="148697"/>
                    <a:pt x="148897" y="133769"/>
                  </a:cubicBezTo>
                  <a:cubicBezTo>
                    <a:pt x="148897" y="119597"/>
                    <a:pt x="148897" y="81882"/>
                    <a:pt x="124588" y="65176"/>
                  </a:cubicBezTo>
                  <a:cubicBezTo>
                    <a:pt x="119019" y="73530"/>
                    <a:pt x="109900" y="86947"/>
                    <a:pt x="92938" y="86947"/>
                  </a:cubicBezTo>
                  <a:cubicBezTo>
                    <a:pt x="80021" y="86947"/>
                    <a:pt x="68375" y="78341"/>
                    <a:pt x="68375" y="66194"/>
                  </a:cubicBezTo>
                  <a:cubicBezTo>
                    <a:pt x="68375" y="64677"/>
                    <a:pt x="68622" y="61890"/>
                    <a:pt x="69130" y="60628"/>
                  </a:cubicBezTo>
                  <a:close/>
                  <a:moveTo>
                    <a:pt x="113951" y="59103"/>
                  </a:moveTo>
                  <a:cubicBezTo>
                    <a:pt x="107619" y="56325"/>
                    <a:pt x="100024" y="55053"/>
                    <a:pt x="93185" y="55053"/>
                  </a:cubicBezTo>
                  <a:cubicBezTo>
                    <a:pt x="79259" y="55053"/>
                    <a:pt x="77487" y="63152"/>
                    <a:pt x="77487" y="66194"/>
                  </a:cubicBezTo>
                  <a:cubicBezTo>
                    <a:pt x="77487" y="73029"/>
                    <a:pt x="84827" y="77833"/>
                    <a:pt x="93185" y="77833"/>
                  </a:cubicBezTo>
                  <a:cubicBezTo>
                    <a:pt x="100279" y="77833"/>
                    <a:pt x="108890" y="75055"/>
                    <a:pt x="113951" y="59103"/>
                  </a:cubicBezTo>
                  <a:close/>
                </a:path>
              </a:pathLst>
            </a:custGeom>
            <a:solidFill>
              <a:srgbClr val="000000"/>
            </a:solidFill>
            <a:ln w="254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90" name="任意多边形: 形状 1489">
              <a:extLst>
                <a:ext uri="{FF2B5EF4-FFF2-40B4-BE49-F238E27FC236}">
                  <a16:creationId xmlns:a16="http://schemas.microsoft.com/office/drawing/2014/main" id="{9908CDBB-E5DB-3536-AD3D-46B3E75A6979}"/>
                </a:ext>
              </a:extLst>
            </p:cNvPr>
            <p:cNvSpPr/>
            <p:nvPr/>
          </p:nvSpPr>
          <p:spPr>
            <a:xfrm flipV="1">
              <a:off x="11219695" y="-12184958"/>
              <a:ext cx="573569" cy="25407"/>
            </a:xfrm>
            <a:custGeom>
              <a:avLst/>
              <a:gdLst>
                <a:gd name="connsiteX0" fmla="*/ 0 w 573569"/>
                <a:gd name="connsiteY0" fmla="*/ -1370 h 25407"/>
                <a:gd name="connsiteX1" fmla="*/ 573570 w 573569"/>
                <a:gd name="connsiteY1" fmla="*/ -1370 h 25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73569" h="25407">
                  <a:moveTo>
                    <a:pt x="0" y="-1370"/>
                  </a:moveTo>
                  <a:lnTo>
                    <a:pt x="573570" y="-1370"/>
                  </a:lnTo>
                </a:path>
              </a:pathLst>
            </a:custGeom>
            <a:noFill/>
            <a:ln w="10111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91" name="任意多边形: 形状 1490">
              <a:extLst>
                <a:ext uri="{FF2B5EF4-FFF2-40B4-BE49-F238E27FC236}">
                  <a16:creationId xmlns:a16="http://schemas.microsoft.com/office/drawing/2014/main" id="{A20D0D20-264C-684A-E8B8-BD846633C54F}"/>
                </a:ext>
              </a:extLst>
            </p:cNvPr>
            <p:cNvSpPr/>
            <p:nvPr/>
          </p:nvSpPr>
          <p:spPr>
            <a:xfrm flipV="1">
              <a:off x="11284593" y="-12139388"/>
              <a:ext cx="197515" cy="253090"/>
            </a:xfrm>
            <a:custGeom>
              <a:avLst/>
              <a:gdLst>
                <a:gd name="connsiteX0" fmla="*/ 80021 w 197515"/>
                <a:gd name="connsiteY0" fmla="*/ 25219 h 253090"/>
                <a:gd name="connsiteX1" fmla="*/ 35455 w 197515"/>
                <a:gd name="connsiteY1" fmla="*/ 123673 h 253090"/>
                <a:gd name="connsiteX2" fmla="*/ 31649 w 197515"/>
                <a:gd name="connsiteY2" fmla="*/ 127722 h 253090"/>
                <a:gd name="connsiteX3" fmla="*/ 27352 w 197515"/>
                <a:gd name="connsiteY3" fmla="*/ 125697 h 253090"/>
                <a:gd name="connsiteX4" fmla="*/ 3289 w 197515"/>
                <a:gd name="connsiteY4" fmla="*/ 107475 h 253090"/>
                <a:gd name="connsiteX5" fmla="*/ 0 w 197515"/>
                <a:gd name="connsiteY5" fmla="*/ 103425 h 253090"/>
                <a:gd name="connsiteX6" fmla="*/ 2534 w 197515"/>
                <a:gd name="connsiteY6" fmla="*/ 100638 h 253090"/>
                <a:gd name="connsiteX7" fmla="*/ 11137 w 197515"/>
                <a:gd name="connsiteY7" fmla="*/ 106205 h 253090"/>
                <a:gd name="connsiteX8" fmla="*/ 19248 w 197515"/>
                <a:gd name="connsiteY8" fmla="*/ 112278 h 253090"/>
                <a:gd name="connsiteX9" fmla="*/ 69130 w 197515"/>
                <a:gd name="connsiteY9" fmla="*/ 2692 h 253090"/>
                <a:gd name="connsiteX10" fmla="*/ 74445 w 197515"/>
                <a:gd name="connsiteY10" fmla="*/ -1357 h 253090"/>
                <a:gd name="connsiteX11" fmla="*/ 80776 w 197515"/>
                <a:gd name="connsiteY11" fmla="*/ 3708 h 253090"/>
                <a:gd name="connsiteX12" fmla="*/ 195744 w 197515"/>
                <a:gd name="connsiteY12" fmla="*/ 241611 h 253090"/>
                <a:gd name="connsiteX13" fmla="*/ 197516 w 197515"/>
                <a:gd name="connsiteY13" fmla="*/ 246677 h 253090"/>
                <a:gd name="connsiteX14" fmla="*/ 192455 w 197515"/>
                <a:gd name="connsiteY14" fmla="*/ 251734 h 253090"/>
                <a:gd name="connsiteX15" fmla="*/ 186624 w 197515"/>
                <a:gd name="connsiteY15" fmla="*/ 246423 h 253090"/>
                <a:gd name="connsiteX16" fmla="*/ 80021 w 197515"/>
                <a:gd name="connsiteY16" fmla="*/ 25219 h 253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97515" h="253090">
                  <a:moveTo>
                    <a:pt x="80021" y="25219"/>
                  </a:moveTo>
                  <a:lnTo>
                    <a:pt x="35455" y="123673"/>
                  </a:lnTo>
                  <a:cubicBezTo>
                    <a:pt x="33675" y="127722"/>
                    <a:pt x="32412" y="127722"/>
                    <a:pt x="31649" y="127722"/>
                  </a:cubicBezTo>
                  <a:cubicBezTo>
                    <a:pt x="31403" y="127722"/>
                    <a:pt x="30132" y="127722"/>
                    <a:pt x="27352" y="125697"/>
                  </a:cubicBezTo>
                  <a:lnTo>
                    <a:pt x="3289" y="107475"/>
                  </a:lnTo>
                  <a:cubicBezTo>
                    <a:pt x="0" y="104941"/>
                    <a:pt x="0" y="104180"/>
                    <a:pt x="0" y="103425"/>
                  </a:cubicBezTo>
                  <a:cubicBezTo>
                    <a:pt x="0" y="102155"/>
                    <a:pt x="763" y="100638"/>
                    <a:pt x="2534" y="100638"/>
                  </a:cubicBezTo>
                  <a:cubicBezTo>
                    <a:pt x="4051" y="100638"/>
                    <a:pt x="8357" y="104180"/>
                    <a:pt x="11137" y="106205"/>
                  </a:cubicBezTo>
                  <a:cubicBezTo>
                    <a:pt x="12663" y="107475"/>
                    <a:pt x="16460" y="110254"/>
                    <a:pt x="19248" y="112278"/>
                  </a:cubicBezTo>
                  <a:lnTo>
                    <a:pt x="69130" y="2692"/>
                  </a:lnTo>
                  <a:cubicBezTo>
                    <a:pt x="70902" y="-1357"/>
                    <a:pt x="72172" y="-1357"/>
                    <a:pt x="74445" y="-1357"/>
                  </a:cubicBezTo>
                  <a:cubicBezTo>
                    <a:pt x="78250" y="-1357"/>
                    <a:pt x="79004" y="160"/>
                    <a:pt x="80776" y="3708"/>
                  </a:cubicBezTo>
                  <a:lnTo>
                    <a:pt x="195744" y="241611"/>
                  </a:lnTo>
                  <a:cubicBezTo>
                    <a:pt x="197516" y="245151"/>
                    <a:pt x="197516" y="246168"/>
                    <a:pt x="197516" y="246677"/>
                  </a:cubicBezTo>
                  <a:cubicBezTo>
                    <a:pt x="197516" y="249202"/>
                    <a:pt x="195490" y="251734"/>
                    <a:pt x="192455" y="251734"/>
                  </a:cubicBezTo>
                  <a:cubicBezTo>
                    <a:pt x="190430" y="251734"/>
                    <a:pt x="188650" y="250472"/>
                    <a:pt x="186624" y="246423"/>
                  </a:cubicBezTo>
                  <a:lnTo>
                    <a:pt x="80021" y="25219"/>
                  </a:lnTo>
                  <a:close/>
                </a:path>
              </a:pathLst>
            </a:custGeom>
            <a:solidFill>
              <a:srgbClr val="000000"/>
            </a:solidFill>
            <a:ln w="254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92" name="任意多边形: 形状 1491">
              <a:extLst>
                <a:ext uri="{FF2B5EF4-FFF2-40B4-BE49-F238E27FC236}">
                  <a16:creationId xmlns:a16="http://schemas.microsoft.com/office/drawing/2014/main" id="{C4B96CF9-77B0-4C05-4996-E8FF600D613C}"/>
                </a:ext>
              </a:extLst>
            </p:cNvPr>
            <p:cNvSpPr/>
            <p:nvPr/>
          </p:nvSpPr>
          <p:spPr>
            <a:xfrm flipV="1">
              <a:off x="11477186" y="-12134342"/>
              <a:ext cx="269705" cy="25407"/>
            </a:xfrm>
            <a:custGeom>
              <a:avLst/>
              <a:gdLst>
                <a:gd name="connsiteX0" fmla="*/ 0 w 269705"/>
                <a:gd name="connsiteY0" fmla="*/ -1366 h 25407"/>
                <a:gd name="connsiteX1" fmla="*/ 269705 w 269705"/>
                <a:gd name="connsiteY1" fmla="*/ -1366 h 25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69705" h="25407">
                  <a:moveTo>
                    <a:pt x="0" y="-1366"/>
                  </a:moveTo>
                  <a:lnTo>
                    <a:pt x="269705" y="-1366"/>
                  </a:lnTo>
                </a:path>
              </a:pathLst>
            </a:custGeom>
            <a:noFill/>
            <a:ln w="10111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93" name="任意多边形: 形状 1492">
              <a:extLst>
                <a:ext uri="{FF2B5EF4-FFF2-40B4-BE49-F238E27FC236}">
                  <a16:creationId xmlns:a16="http://schemas.microsoft.com/office/drawing/2014/main" id="{7CD48FCF-6C1C-C80E-AFF9-7538A4C6E8D3}"/>
                </a:ext>
              </a:extLst>
            </p:cNvPr>
            <p:cNvSpPr/>
            <p:nvPr/>
          </p:nvSpPr>
          <p:spPr>
            <a:xfrm flipV="1">
              <a:off x="11487310" y="-12108179"/>
              <a:ext cx="120536" cy="178431"/>
            </a:xfrm>
            <a:custGeom>
              <a:avLst/>
              <a:gdLst>
                <a:gd name="connsiteX0" fmla="*/ 120536 w 120536"/>
                <a:gd name="connsiteY0" fmla="*/ 174289 h 178431"/>
                <a:gd name="connsiteX1" fmla="*/ 117248 w 120536"/>
                <a:gd name="connsiteY1" fmla="*/ 177074 h 178431"/>
                <a:gd name="connsiteX2" fmla="*/ 85083 w 120536"/>
                <a:gd name="connsiteY2" fmla="*/ 174289 h 178431"/>
                <a:gd name="connsiteX3" fmla="*/ 81539 w 120536"/>
                <a:gd name="connsiteY3" fmla="*/ 169485 h 178431"/>
                <a:gd name="connsiteX4" fmla="*/ 87616 w 120536"/>
                <a:gd name="connsiteY4" fmla="*/ 166444 h 178431"/>
                <a:gd name="connsiteX5" fmla="*/ 100280 w 120536"/>
                <a:gd name="connsiteY5" fmla="*/ 162140 h 178431"/>
                <a:gd name="connsiteX6" fmla="*/ 99516 w 120536"/>
                <a:gd name="connsiteY6" fmla="*/ 157082 h 178431"/>
                <a:gd name="connsiteX7" fmla="*/ 84328 w 120536"/>
                <a:gd name="connsiteY7" fmla="*/ 97097 h 178431"/>
                <a:gd name="connsiteX8" fmla="*/ 61027 w 120536"/>
                <a:gd name="connsiteY8" fmla="*/ 113295 h 178431"/>
                <a:gd name="connsiteX9" fmla="*/ 0 w 120536"/>
                <a:gd name="connsiteY9" fmla="*/ 39144 h 178431"/>
                <a:gd name="connsiteX10" fmla="*/ 33684 w 120536"/>
                <a:gd name="connsiteY10" fmla="*/ -1357 h 178431"/>
                <a:gd name="connsiteX11" fmla="*/ 66596 w 120536"/>
                <a:gd name="connsiteY11" fmla="*/ 17627 h 178431"/>
                <a:gd name="connsiteX12" fmla="*/ 89642 w 120536"/>
                <a:gd name="connsiteY12" fmla="*/ -1357 h 178431"/>
                <a:gd name="connsiteX13" fmla="*/ 108382 w 120536"/>
                <a:gd name="connsiteY13" fmla="*/ 12569 h 178431"/>
                <a:gd name="connsiteX14" fmla="*/ 115977 w 120536"/>
                <a:gd name="connsiteY14" fmla="*/ 37620 h 178431"/>
                <a:gd name="connsiteX15" fmla="*/ 112942 w 120536"/>
                <a:gd name="connsiteY15" fmla="*/ 40152 h 178431"/>
                <a:gd name="connsiteX16" fmla="*/ 109391 w 120536"/>
                <a:gd name="connsiteY16" fmla="*/ 35594 h 178431"/>
                <a:gd name="connsiteX17" fmla="*/ 90150 w 120536"/>
                <a:gd name="connsiteY17" fmla="*/ 4216 h 178431"/>
                <a:gd name="connsiteX18" fmla="*/ 82556 w 120536"/>
                <a:gd name="connsiteY18" fmla="*/ 15856 h 178431"/>
                <a:gd name="connsiteX19" fmla="*/ 84073 w 120536"/>
                <a:gd name="connsiteY19" fmla="*/ 28005 h 178431"/>
                <a:gd name="connsiteX20" fmla="*/ 120536 w 120536"/>
                <a:gd name="connsiteY20" fmla="*/ 174289 h 178431"/>
                <a:gd name="connsiteX21" fmla="*/ 67867 w 120536"/>
                <a:gd name="connsiteY21" fmla="*/ 31545 h 178431"/>
                <a:gd name="connsiteX22" fmla="*/ 62798 w 120536"/>
                <a:gd name="connsiteY22" fmla="*/ 22185 h 178431"/>
                <a:gd name="connsiteX23" fmla="*/ 34184 w 120536"/>
                <a:gd name="connsiteY23" fmla="*/ 4216 h 178431"/>
                <a:gd name="connsiteX24" fmla="*/ 17978 w 120536"/>
                <a:gd name="connsiteY24" fmla="*/ 28005 h 178431"/>
                <a:gd name="connsiteX25" fmla="*/ 31904 w 120536"/>
                <a:gd name="connsiteY25" fmla="*/ 83432 h 178431"/>
                <a:gd name="connsiteX26" fmla="*/ 61281 w 120536"/>
                <a:gd name="connsiteY26" fmla="*/ 107728 h 178431"/>
                <a:gd name="connsiteX27" fmla="*/ 81285 w 120536"/>
                <a:gd name="connsiteY27" fmla="*/ 85457 h 178431"/>
                <a:gd name="connsiteX28" fmla="*/ 80530 w 120536"/>
                <a:gd name="connsiteY28" fmla="*/ 81154 h 178431"/>
                <a:gd name="connsiteX29" fmla="*/ 67867 w 120536"/>
                <a:gd name="connsiteY29" fmla="*/ 31545 h 178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20536" h="178431">
                  <a:moveTo>
                    <a:pt x="120536" y="174289"/>
                  </a:moveTo>
                  <a:cubicBezTo>
                    <a:pt x="120536" y="174542"/>
                    <a:pt x="120536" y="177074"/>
                    <a:pt x="117248" y="177074"/>
                  </a:cubicBezTo>
                  <a:cubicBezTo>
                    <a:pt x="113443" y="177074"/>
                    <a:pt x="89387" y="174796"/>
                    <a:pt x="85083" y="174289"/>
                  </a:cubicBezTo>
                  <a:cubicBezTo>
                    <a:pt x="83056" y="174035"/>
                    <a:pt x="81539" y="172772"/>
                    <a:pt x="81539" y="169485"/>
                  </a:cubicBezTo>
                  <a:cubicBezTo>
                    <a:pt x="81539" y="166444"/>
                    <a:pt x="83819" y="166444"/>
                    <a:pt x="87616" y="166444"/>
                  </a:cubicBezTo>
                  <a:cubicBezTo>
                    <a:pt x="99771" y="166444"/>
                    <a:pt x="100280" y="164673"/>
                    <a:pt x="100280" y="162140"/>
                  </a:cubicBezTo>
                  <a:lnTo>
                    <a:pt x="99516" y="157082"/>
                  </a:lnTo>
                  <a:lnTo>
                    <a:pt x="84328" y="97097"/>
                  </a:lnTo>
                  <a:cubicBezTo>
                    <a:pt x="79768" y="106457"/>
                    <a:pt x="72427" y="113295"/>
                    <a:pt x="61027" y="113295"/>
                  </a:cubicBezTo>
                  <a:cubicBezTo>
                    <a:pt x="31404" y="113295"/>
                    <a:pt x="0" y="76088"/>
                    <a:pt x="0" y="39144"/>
                  </a:cubicBezTo>
                  <a:cubicBezTo>
                    <a:pt x="0" y="15348"/>
                    <a:pt x="13926" y="-1357"/>
                    <a:pt x="33684" y="-1357"/>
                  </a:cubicBezTo>
                  <a:cubicBezTo>
                    <a:pt x="38743" y="-1357"/>
                    <a:pt x="51407" y="-341"/>
                    <a:pt x="66596" y="17627"/>
                  </a:cubicBezTo>
                  <a:cubicBezTo>
                    <a:pt x="68622" y="6995"/>
                    <a:pt x="77487" y="-1357"/>
                    <a:pt x="89642" y="-1357"/>
                  </a:cubicBezTo>
                  <a:cubicBezTo>
                    <a:pt x="98508" y="-1357"/>
                    <a:pt x="104331" y="4471"/>
                    <a:pt x="108382" y="12569"/>
                  </a:cubicBezTo>
                  <a:cubicBezTo>
                    <a:pt x="112688" y="21676"/>
                    <a:pt x="115977" y="37119"/>
                    <a:pt x="115977" y="37620"/>
                  </a:cubicBezTo>
                  <a:cubicBezTo>
                    <a:pt x="115977" y="40152"/>
                    <a:pt x="113697" y="40152"/>
                    <a:pt x="112942" y="40152"/>
                  </a:cubicBezTo>
                  <a:cubicBezTo>
                    <a:pt x="110408" y="40152"/>
                    <a:pt x="110154" y="39144"/>
                    <a:pt x="109391" y="35594"/>
                  </a:cubicBezTo>
                  <a:cubicBezTo>
                    <a:pt x="105093" y="19144"/>
                    <a:pt x="100533" y="4216"/>
                    <a:pt x="90150" y="4216"/>
                  </a:cubicBezTo>
                  <a:cubicBezTo>
                    <a:pt x="83311" y="4216"/>
                    <a:pt x="82556" y="10790"/>
                    <a:pt x="82556" y="15856"/>
                  </a:cubicBezTo>
                  <a:cubicBezTo>
                    <a:pt x="82556" y="21931"/>
                    <a:pt x="83056" y="23702"/>
                    <a:pt x="84073" y="28005"/>
                  </a:cubicBezTo>
                  <a:lnTo>
                    <a:pt x="120536" y="174289"/>
                  </a:lnTo>
                  <a:close/>
                  <a:moveTo>
                    <a:pt x="67867" y="31545"/>
                  </a:moveTo>
                  <a:cubicBezTo>
                    <a:pt x="66596" y="26988"/>
                    <a:pt x="66596" y="26488"/>
                    <a:pt x="62798" y="22185"/>
                  </a:cubicBezTo>
                  <a:cubicBezTo>
                    <a:pt x="51661" y="8265"/>
                    <a:pt x="41278" y="4216"/>
                    <a:pt x="34184" y="4216"/>
                  </a:cubicBezTo>
                  <a:cubicBezTo>
                    <a:pt x="21521" y="4216"/>
                    <a:pt x="17978" y="18134"/>
                    <a:pt x="17978" y="28005"/>
                  </a:cubicBezTo>
                  <a:cubicBezTo>
                    <a:pt x="17978" y="40661"/>
                    <a:pt x="26081" y="71792"/>
                    <a:pt x="31904" y="83432"/>
                  </a:cubicBezTo>
                  <a:cubicBezTo>
                    <a:pt x="39760" y="98359"/>
                    <a:pt x="51152" y="107728"/>
                    <a:pt x="61281" y="107728"/>
                  </a:cubicBezTo>
                  <a:cubicBezTo>
                    <a:pt x="77742" y="107728"/>
                    <a:pt x="81285" y="86974"/>
                    <a:pt x="81285" y="85457"/>
                  </a:cubicBezTo>
                  <a:cubicBezTo>
                    <a:pt x="81285" y="83941"/>
                    <a:pt x="80776" y="82416"/>
                    <a:pt x="80530" y="81154"/>
                  </a:cubicBezTo>
                  <a:lnTo>
                    <a:pt x="67867" y="31545"/>
                  </a:lnTo>
                  <a:close/>
                </a:path>
              </a:pathLst>
            </a:custGeom>
            <a:solidFill>
              <a:srgbClr val="000000"/>
            </a:solidFill>
            <a:ln w="254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94" name="任意多边形: 形状 1493">
              <a:extLst>
                <a:ext uri="{FF2B5EF4-FFF2-40B4-BE49-F238E27FC236}">
                  <a16:creationId xmlns:a16="http://schemas.microsoft.com/office/drawing/2014/main" id="{91BE6DB0-4540-00A8-E260-BCBBD235ADF8}"/>
                </a:ext>
              </a:extLst>
            </p:cNvPr>
            <p:cNvSpPr/>
            <p:nvPr/>
          </p:nvSpPr>
          <p:spPr>
            <a:xfrm flipV="1">
              <a:off x="11617323" y="-11972702"/>
              <a:ext cx="108342" cy="79922"/>
            </a:xfrm>
            <a:custGeom>
              <a:avLst/>
              <a:gdLst>
                <a:gd name="connsiteX0" fmla="*/ 13299 w 108342"/>
                <a:gd name="connsiteY0" fmla="*/ 11583 h 79922"/>
                <a:gd name="connsiteX1" fmla="*/ 11527 w 108342"/>
                <a:gd name="connsiteY1" fmla="*/ 4318 h 79922"/>
                <a:gd name="connsiteX2" fmla="*/ 17556 w 108342"/>
                <a:gd name="connsiteY2" fmla="*/ -1350 h 79922"/>
                <a:gd name="connsiteX3" fmla="*/ 24468 w 108342"/>
                <a:gd name="connsiteY3" fmla="*/ 2548 h 79922"/>
                <a:gd name="connsiteX4" fmla="*/ 27661 w 108342"/>
                <a:gd name="connsiteY4" fmla="*/ 13537 h 79922"/>
                <a:gd name="connsiteX5" fmla="*/ 31562 w 108342"/>
                <a:gd name="connsiteY5" fmla="*/ 29480 h 79922"/>
                <a:gd name="connsiteX6" fmla="*/ 34573 w 108342"/>
                <a:gd name="connsiteY6" fmla="*/ 41357 h 79922"/>
                <a:gd name="connsiteX7" fmla="*/ 42024 w 108342"/>
                <a:gd name="connsiteY7" fmla="*/ 57308 h 79922"/>
                <a:gd name="connsiteX8" fmla="*/ 68622 w 108342"/>
                <a:gd name="connsiteY8" fmla="*/ 73610 h 79922"/>
                <a:gd name="connsiteX9" fmla="*/ 79084 w 108342"/>
                <a:gd name="connsiteY9" fmla="*/ 61207 h 79922"/>
                <a:gd name="connsiteX10" fmla="*/ 68622 w 108342"/>
                <a:gd name="connsiteY10" fmla="*/ 23462 h 79922"/>
                <a:gd name="connsiteX11" fmla="*/ 65961 w 108342"/>
                <a:gd name="connsiteY11" fmla="*/ 13886 h 79922"/>
                <a:gd name="connsiteX12" fmla="*/ 82802 w 108342"/>
                <a:gd name="connsiteY12" fmla="*/ -1350 h 79922"/>
                <a:gd name="connsiteX13" fmla="*/ 108342 w 108342"/>
                <a:gd name="connsiteY13" fmla="*/ 25765 h 79922"/>
                <a:gd name="connsiteX14" fmla="*/ 105498 w 108342"/>
                <a:gd name="connsiteY14" fmla="*/ 28066 h 79922"/>
                <a:gd name="connsiteX15" fmla="*/ 102130 w 108342"/>
                <a:gd name="connsiteY15" fmla="*/ 25050 h 79922"/>
                <a:gd name="connsiteX16" fmla="*/ 83334 w 108342"/>
                <a:gd name="connsiteY16" fmla="*/ 3612 h 79922"/>
                <a:gd name="connsiteX17" fmla="*/ 78902 w 108342"/>
                <a:gd name="connsiteY17" fmla="*/ 9812 h 79922"/>
                <a:gd name="connsiteX18" fmla="*/ 82985 w 108342"/>
                <a:gd name="connsiteY18" fmla="*/ 24167 h 79922"/>
                <a:gd name="connsiteX19" fmla="*/ 92383 w 108342"/>
                <a:gd name="connsiteY19" fmla="*/ 58372 h 79922"/>
                <a:gd name="connsiteX20" fmla="*/ 69329 w 108342"/>
                <a:gd name="connsiteY20" fmla="*/ 78572 h 79922"/>
                <a:gd name="connsiteX21" fmla="*/ 39363 w 108342"/>
                <a:gd name="connsiteY21" fmla="*/ 62446 h 79922"/>
                <a:gd name="connsiteX22" fmla="*/ 20393 w 108342"/>
                <a:gd name="connsiteY22" fmla="*/ 78572 h 79922"/>
                <a:gd name="connsiteX23" fmla="*/ 6387 w 108342"/>
                <a:gd name="connsiteY23" fmla="*/ 69004 h 79922"/>
                <a:gd name="connsiteX24" fmla="*/ 0 w 108342"/>
                <a:gd name="connsiteY24" fmla="*/ 51458 h 79922"/>
                <a:gd name="connsiteX25" fmla="*/ 3011 w 108342"/>
                <a:gd name="connsiteY25" fmla="*/ 49155 h 79922"/>
                <a:gd name="connsiteX26" fmla="*/ 6919 w 108342"/>
                <a:gd name="connsiteY26" fmla="*/ 54474 h 79922"/>
                <a:gd name="connsiteX27" fmla="*/ 19860 w 108342"/>
                <a:gd name="connsiteY27" fmla="*/ 73610 h 79922"/>
                <a:gd name="connsiteX28" fmla="*/ 25708 w 108342"/>
                <a:gd name="connsiteY28" fmla="*/ 64923 h 79922"/>
                <a:gd name="connsiteX29" fmla="*/ 22871 w 108342"/>
                <a:gd name="connsiteY29" fmla="*/ 50218 h 79922"/>
                <a:gd name="connsiteX30" fmla="*/ 18971 w 108342"/>
                <a:gd name="connsiteY30" fmla="*/ 34267 h 79922"/>
                <a:gd name="connsiteX31" fmla="*/ 13299 w 108342"/>
                <a:gd name="connsiteY31" fmla="*/ 11583 h 79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08342" h="79922">
                  <a:moveTo>
                    <a:pt x="13299" y="11583"/>
                  </a:moveTo>
                  <a:cubicBezTo>
                    <a:pt x="12591" y="9280"/>
                    <a:pt x="11527" y="4850"/>
                    <a:pt x="11527" y="4318"/>
                  </a:cubicBezTo>
                  <a:cubicBezTo>
                    <a:pt x="11527" y="419"/>
                    <a:pt x="14721" y="-1350"/>
                    <a:pt x="17556" y="-1350"/>
                  </a:cubicBezTo>
                  <a:cubicBezTo>
                    <a:pt x="20743" y="-1350"/>
                    <a:pt x="23586" y="953"/>
                    <a:pt x="24468" y="2548"/>
                  </a:cubicBezTo>
                  <a:cubicBezTo>
                    <a:pt x="25358" y="4144"/>
                    <a:pt x="26772" y="9812"/>
                    <a:pt x="27661" y="13537"/>
                  </a:cubicBezTo>
                  <a:cubicBezTo>
                    <a:pt x="28551" y="16904"/>
                    <a:pt x="30497" y="25050"/>
                    <a:pt x="31562" y="29480"/>
                  </a:cubicBezTo>
                  <a:cubicBezTo>
                    <a:pt x="32627" y="33387"/>
                    <a:pt x="33691" y="37285"/>
                    <a:pt x="34573" y="41357"/>
                  </a:cubicBezTo>
                  <a:cubicBezTo>
                    <a:pt x="36527" y="48623"/>
                    <a:pt x="36885" y="50043"/>
                    <a:pt x="42024" y="57308"/>
                  </a:cubicBezTo>
                  <a:cubicBezTo>
                    <a:pt x="46990" y="64399"/>
                    <a:pt x="55323" y="73610"/>
                    <a:pt x="68622" y="73610"/>
                  </a:cubicBezTo>
                  <a:cubicBezTo>
                    <a:pt x="78902" y="73610"/>
                    <a:pt x="79084" y="64574"/>
                    <a:pt x="79084" y="61207"/>
                  </a:cubicBezTo>
                  <a:cubicBezTo>
                    <a:pt x="79084" y="50577"/>
                    <a:pt x="71458" y="30901"/>
                    <a:pt x="68622" y="23462"/>
                  </a:cubicBezTo>
                  <a:cubicBezTo>
                    <a:pt x="66667" y="18499"/>
                    <a:pt x="65961" y="16904"/>
                    <a:pt x="65961" y="13886"/>
                  </a:cubicBezTo>
                  <a:cubicBezTo>
                    <a:pt x="65961" y="4493"/>
                    <a:pt x="73761" y="-1350"/>
                    <a:pt x="82802" y="-1350"/>
                  </a:cubicBezTo>
                  <a:cubicBezTo>
                    <a:pt x="100533" y="-1350"/>
                    <a:pt x="108342" y="23104"/>
                    <a:pt x="108342" y="25765"/>
                  </a:cubicBezTo>
                  <a:cubicBezTo>
                    <a:pt x="108342" y="28066"/>
                    <a:pt x="106031" y="28066"/>
                    <a:pt x="105498" y="28066"/>
                  </a:cubicBezTo>
                  <a:cubicBezTo>
                    <a:pt x="103020" y="28066"/>
                    <a:pt x="102845" y="27002"/>
                    <a:pt x="102130" y="25050"/>
                  </a:cubicBezTo>
                  <a:cubicBezTo>
                    <a:pt x="98055" y="10877"/>
                    <a:pt x="90429" y="3612"/>
                    <a:pt x="83334" y="3612"/>
                  </a:cubicBezTo>
                  <a:cubicBezTo>
                    <a:pt x="79616" y="3612"/>
                    <a:pt x="78902" y="6089"/>
                    <a:pt x="78902" y="9812"/>
                  </a:cubicBezTo>
                  <a:cubicBezTo>
                    <a:pt x="78902" y="13886"/>
                    <a:pt x="79792" y="16189"/>
                    <a:pt x="82985" y="24167"/>
                  </a:cubicBezTo>
                  <a:cubicBezTo>
                    <a:pt x="85114" y="29662"/>
                    <a:pt x="92383" y="48447"/>
                    <a:pt x="92383" y="58372"/>
                  </a:cubicBezTo>
                  <a:cubicBezTo>
                    <a:pt x="92383" y="75562"/>
                    <a:pt x="78726" y="78572"/>
                    <a:pt x="69329" y="78572"/>
                  </a:cubicBezTo>
                  <a:cubicBezTo>
                    <a:pt x="54616" y="78572"/>
                    <a:pt x="44686" y="69536"/>
                    <a:pt x="39363" y="62446"/>
                  </a:cubicBezTo>
                  <a:cubicBezTo>
                    <a:pt x="38124" y="74674"/>
                    <a:pt x="27661" y="78572"/>
                    <a:pt x="20393" y="78572"/>
                  </a:cubicBezTo>
                  <a:cubicBezTo>
                    <a:pt x="12767" y="78572"/>
                    <a:pt x="8690" y="73078"/>
                    <a:pt x="6387" y="69004"/>
                  </a:cubicBezTo>
                  <a:cubicBezTo>
                    <a:pt x="2486" y="62446"/>
                    <a:pt x="0" y="52346"/>
                    <a:pt x="0" y="51458"/>
                  </a:cubicBezTo>
                  <a:cubicBezTo>
                    <a:pt x="0" y="49155"/>
                    <a:pt x="2486" y="49155"/>
                    <a:pt x="3011" y="49155"/>
                  </a:cubicBezTo>
                  <a:cubicBezTo>
                    <a:pt x="5497" y="49155"/>
                    <a:pt x="5672" y="49687"/>
                    <a:pt x="6919" y="54474"/>
                  </a:cubicBezTo>
                  <a:cubicBezTo>
                    <a:pt x="9573" y="64923"/>
                    <a:pt x="12941" y="73610"/>
                    <a:pt x="19860" y="73610"/>
                  </a:cubicBezTo>
                  <a:cubicBezTo>
                    <a:pt x="24468" y="73610"/>
                    <a:pt x="25708" y="69711"/>
                    <a:pt x="25708" y="64923"/>
                  </a:cubicBezTo>
                  <a:cubicBezTo>
                    <a:pt x="25708" y="61558"/>
                    <a:pt x="24119" y="55006"/>
                    <a:pt x="22871" y="50218"/>
                  </a:cubicBezTo>
                  <a:cubicBezTo>
                    <a:pt x="21632" y="45431"/>
                    <a:pt x="19860" y="38166"/>
                    <a:pt x="18971" y="34267"/>
                  </a:cubicBezTo>
                  <a:lnTo>
                    <a:pt x="13299" y="11583"/>
                  </a:lnTo>
                  <a:close/>
                </a:path>
              </a:pathLst>
            </a:custGeom>
            <a:solidFill>
              <a:srgbClr val="000000"/>
            </a:solidFill>
            <a:ln w="254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95" name="任意多边形: 形状 1494">
              <a:extLst>
                <a:ext uri="{FF2B5EF4-FFF2-40B4-BE49-F238E27FC236}">
                  <a16:creationId xmlns:a16="http://schemas.microsoft.com/office/drawing/2014/main" id="{C53EB9D7-77F4-2D68-6012-3B08D7CA46BC}"/>
                </a:ext>
              </a:extLst>
            </p:cNvPr>
            <p:cNvSpPr/>
            <p:nvPr/>
          </p:nvSpPr>
          <p:spPr>
            <a:xfrm flipV="1">
              <a:off x="11838133" y="-12311484"/>
              <a:ext cx="58747" cy="253090"/>
            </a:xfrm>
            <a:custGeom>
              <a:avLst/>
              <a:gdLst>
                <a:gd name="connsiteX0" fmla="*/ 58747 w 58747"/>
                <a:gd name="connsiteY0" fmla="*/ 125176 h 253090"/>
                <a:gd name="connsiteX1" fmla="*/ 42033 w 58747"/>
                <a:gd name="connsiteY1" fmla="*/ 204137 h 253090"/>
                <a:gd name="connsiteX2" fmla="*/ 2535 w 58747"/>
                <a:gd name="connsiteY2" fmla="*/ 251721 h 253090"/>
                <a:gd name="connsiteX3" fmla="*/ 0 w 58747"/>
                <a:gd name="connsiteY3" fmla="*/ 249188 h 253090"/>
                <a:gd name="connsiteX4" fmla="*/ 4815 w 58747"/>
                <a:gd name="connsiteY4" fmla="*/ 243368 h 253090"/>
                <a:gd name="connsiteX5" fmla="*/ 44058 w 58747"/>
                <a:gd name="connsiteY5" fmla="*/ 125176 h 253090"/>
                <a:gd name="connsiteX6" fmla="*/ 3289 w 58747"/>
                <a:gd name="connsiteY6" fmla="*/ 5467 h 253090"/>
                <a:gd name="connsiteX7" fmla="*/ 0 w 58747"/>
                <a:gd name="connsiteY7" fmla="*/ 1164 h 253090"/>
                <a:gd name="connsiteX8" fmla="*/ 2535 w 58747"/>
                <a:gd name="connsiteY8" fmla="*/ -1370 h 253090"/>
                <a:gd name="connsiteX9" fmla="*/ 42795 w 58747"/>
                <a:gd name="connsiteY9" fmla="*/ 47984 h 253090"/>
                <a:gd name="connsiteX10" fmla="*/ 58747 w 58747"/>
                <a:gd name="connsiteY10" fmla="*/ 125176 h 253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8747" h="253090">
                  <a:moveTo>
                    <a:pt x="58747" y="125176"/>
                  </a:moveTo>
                  <a:cubicBezTo>
                    <a:pt x="58747" y="144914"/>
                    <a:pt x="55967" y="175538"/>
                    <a:pt x="42033" y="204137"/>
                  </a:cubicBezTo>
                  <a:cubicBezTo>
                    <a:pt x="26843" y="235270"/>
                    <a:pt x="5061" y="251721"/>
                    <a:pt x="2535" y="251721"/>
                  </a:cubicBezTo>
                  <a:cubicBezTo>
                    <a:pt x="1009" y="251721"/>
                    <a:pt x="0" y="250705"/>
                    <a:pt x="0" y="249188"/>
                  </a:cubicBezTo>
                  <a:cubicBezTo>
                    <a:pt x="0" y="248435"/>
                    <a:pt x="0" y="247926"/>
                    <a:pt x="4815" y="243368"/>
                  </a:cubicBezTo>
                  <a:cubicBezTo>
                    <a:pt x="29624" y="218310"/>
                    <a:pt x="44058" y="178071"/>
                    <a:pt x="44058" y="125176"/>
                  </a:cubicBezTo>
                  <a:cubicBezTo>
                    <a:pt x="44058" y="81896"/>
                    <a:pt x="34692" y="37354"/>
                    <a:pt x="3289" y="5467"/>
                  </a:cubicBezTo>
                  <a:cubicBezTo>
                    <a:pt x="0" y="2426"/>
                    <a:pt x="0" y="1917"/>
                    <a:pt x="0" y="1164"/>
                  </a:cubicBezTo>
                  <a:cubicBezTo>
                    <a:pt x="0" y="-353"/>
                    <a:pt x="1009" y="-1370"/>
                    <a:pt x="2535" y="-1370"/>
                  </a:cubicBezTo>
                  <a:cubicBezTo>
                    <a:pt x="5061" y="-1370"/>
                    <a:pt x="27853" y="15843"/>
                    <a:pt x="42795" y="47984"/>
                  </a:cubicBezTo>
                  <a:cubicBezTo>
                    <a:pt x="55713" y="75822"/>
                    <a:pt x="58747" y="103912"/>
                    <a:pt x="58747" y="125176"/>
                  </a:cubicBezTo>
                  <a:close/>
                </a:path>
              </a:pathLst>
            </a:custGeom>
            <a:solidFill>
              <a:srgbClr val="000000"/>
            </a:solidFill>
            <a:ln w="254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1545" name="组合 1544">
            <a:extLst>
              <a:ext uri="{FF2B5EF4-FFF2-40B4-BE49-F238E27FC236}">
                <a16:creationId xmlns:a16="http://schemas.microsoft.com/office/drawing/2014/main" id="{3C96CA22-485D-8AC4-3F3D-41A8079A38AF}"/>
              </a:ext>
            </a:extLst>
          </p:cNvPr>
          <p:cNvGrpSpPr/>
          <p:nvPr/>
        </p:nvGrpSpPr>
        <p:grpSpPr>
          <a:xfrm>
            <a:off x="5474587" y="5289765"/>
            <a:ext cx="1242826" cy="1249147"/>
            <a:chOff x="7953562" y="2231913"/>
            <a:chExt cx="1242826" cy="1249147"/>
          </a:xfrm>
        </p:grpSpPr>
        <p:sp>
          <p:nvSpPr>
            <p:cNvPr id="1521" name="矩形 1520">
              <a:extLst>
                <a:ext uri="{FF2B5EF4-FFF2-40B4-BE49-F238E27FC236}">
                  <a16:creationId xmlns:a16="http://schemas.microsoft.com/office/drawing/2014/main" id="{B78E8525-FC04-6DD4-1B1D-B85AB2D54167}"/>
                </a:ext>
              </a:extLst>
            </p:cNvPr>
            <p:cNvSpPr/>
            <p:nvPr/>
          </p:nvSpPr>
          <p:spPr>
            <a:xfrm>
              <a:off x="8205788" y="2247900"/>
              <a:ext cx="247650" cy="247650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522" name="矩形 1521">
              <a:extLst>
                <a:ext uri="{FF2B5EF4-FFF2-40B4-BE49-F238E27FC236}">
                  <a16:creationId xmlns:a16="http://schemas.microsoft.com/office/drawing/2014/main" id="{0E04E047-C616-7D4C-FB61-2BA76BD95792}"/>
                </a:ext>
              </a:extLst>
            </p:cNvPr>
            <p:cNvSpPr/>
            <p:nvPr/>
          </p:nvSpPr>
          <p:spPr>
            <a:xfrm>
              <a:off x="8453438" y="2247900"/>
              <a:ext cx="247650" cy="247650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523" name="矩形 1522">
              <a:extLst>
                <a:ext uri="{FF2B5EF4-FFF2-40B4-BE49-F238E27FC236}">
                  <a16:creationId xmlns:a16="http://schemas.microsoft.com/office/drawing/2014/main" id="{168EA509-873F-4D01-050C-067287111E29}"/>
                </a:ext>
              </a:extLst>
            </p:cNvPr>
            <p:cNvSpPr/>
            <p:nvPr/>
          </p:nvSpPr>
          <p:spPr>
            <a:xfrm>
              <a:off x="8701088" y="2247900"/>
              <a:ext cx="247650" cy="247650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524" name="矩形 1523">
              <a:extLst>
                <a:ext uri="{FF2B5EF4-FFF2-40B4-BE49-F238E27FC236}">
                  <a16:creationId xmlns:a16="http://schemas.microsoft.com/office/drawing/2014/main" id="{827EAFBD-AF50-A938-4E3B-7CC5B535F89F}"/>
                </a:ext>
              </a:extLst>
            </p:cNvPr>
            <p:cNvSpPr/>
            <p:nvPr/>
          </p:nvSpPr>
          <p:spPr>
            <a:xfrm>
              <a:off x="8948738" y="2247900"/>
              <a:ext cx="247650" cy="247650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525" name="矩形 1524">
              <a:extLst>
                <a:ext uri="{FF2B5EF4-FFF2-40B4-BE49-F238E27FC236}">
                  <a16:creationId xmlns:a16="http://schemas.microsoft.com/office/drawing/2014/main" id="{DCF028FC-1438-A118-D959-5D9BE9DB6F9C}"/>
                </a:ext>
              </a:extLst>
            </p:cNvPr>
            <p:cNvSpPr/>
            <p:nvPr/>
          </p:nvSpPr>
          <p:spPr>
            <a:xfrm>
              <a:off x="8205788" y="2495550"/>
              <a:ext cx="247650" cy="247650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526" name="矩形 1525">
              <a:extLst>
                <a:ext uri="{FF2B5EF4-FFF2-40B4-BE49-F238E27FC236}">
                  <a16:creationId xmlns:a16="http://schemas.microsoft.com/office/drawing/2014/main" id="{CD5F356A-728F-A319-4847-EE7358C62030}"/>
                </a:ext>
              </a:extLst>
            </p:cNvPr>
            <p:cNvSpPr/>
            <p:nvPr/>
          </p:nvSpPr>
          <p:spPr>
            <a:xfrm>
              <a:off x="8453438" y="2495550"/>
              <a:ext cx="247650" cy="247650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527" name="矩形 1526">
              <a:extLst>
                <a:ext uri="{FF2B5EF4-FFF2-40B4-BE49-F238E27FC236}">
                  <a16:creationId xmlns:a16="http://schemas.microsoft.com/office/drawing/2014/main" id="{CAA15958-0E67-744B-7CB7-43A1087589EA}"/>
                </a:ext>
              </a:extLst>
            </p:cNvPr>
            <p:cNvSpPr/>
            <p:nvPr/>
          </p:nvSpPr>
          <p:spPr>
            <a:xfrm>
              <a:off x="8701088" y="2495550"/>
              <a:ext cx="247650" cy="247650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528" name="矩形 1527">
              <a:extLst>
                <a:ext uri="{FF2B5EF4-FFF2-40B4-BE49-F238E27FC236}">
                  <a16:creationId xmlns:a16="http://schemas.microsoft.com/office/drawing/2014/main" id="{F6254223-34E4-C59C-A970-F25434FD7EF1}"/>
                </a:ext>
              </a:extLst>
            </p:cNvPr>
            <p:cNvSpPr/>
            <p:nvPr/>
          </p:nvSpPr>
          <p:spPr>
            <a:xfrm>
              <a:off x="8948738" y="2495550"/>
              <a:ext cx="247650" cy="247650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zh-CN" dirty="0">
                  <a:solidFill>
                    <a:srgbClr val="FF0000"/>
                  </a:solidFill>
                </a:rPr>
                <a:t>×</a:t>
              </a:r>
              <a:endParaRPr lang="zh-CN" altLang="en-US" dirty="0">
                <a:solidFill>
                  <a:srgbClr val="FF0000"/>
                </a:solidFill>
              </a:endParaRPr>
            </a:p>
          </p:txBody>
        </p:sp>
        <p:sp>
          <p:nvSpPr>
            <p:cNvPr id="1529" name="矩形 1528">
              <a:extLst>
                <a:ext uri="{FF2B5EF4-FFF2-40B4-BE49-F238E27FC236}">
                  <a16:creationId xmlns:a16="http://schemas.microsoft.com/office/drawing/2014/main" id="{578D6FA5-CA7F-F23F-07D3-C5A6A9FF6BEB}"/>
                </a:ext>
              </a:extLst>
            </p:cNvPr>
            <p:cNvSpPr/>
            <p:nvPr/>
          </p:nvSpPr>
          <p:spPr>
            <a:xfrm>
              <a:off x="8205788" y="2733675"/>
              <a:ext cx="247650" cy="247650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530" name="矩形 1529">
              <a:extLst>
                <a:ext uri="{FF2B5EF4-FFF2-40B4-BE49-F238E27FC236}">
                  <a16:creationId xmlns:a16="http://schemas.microsoft.com/office/drawing/2014/main" id="{0967E9AC-C277-FF46-AFC3-FB51D05161E5}"/>
                </a:ext>
              </a:extLst>
            </p:cNvPr>
            <p:cNvSpPr/>
            <p:nvPr/>
          </p:nvSpPr>
          <p:spPr>
            <a:xfrm>
              <a:off x="8453438" y="2733675"/>
              <a:ext cx="247650" cy="247650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531" name="矩形 1530">
              <a:extLst>
                <a:ext uri="{FF2B5EF4-FFF2-40B4-BE49-F238E27FC236}">
                  <a16:creationId xmlns:a16="http://schemas.microsoft.com/office/drawing/2014/main" id="{DF2EE358-73E6-31A7-1618-695189510208}"/>
                </a:ext>
              </a:extLst>
            </p:cNvPr>
            <p:cNvSpPr/>
            <p:nvPr/>
          </p:nvSpPr>
          <p:spPr>
            <a:xfrm>
              <a:off x="8701088" y="2733675"/>
              <a:ext cx="247650" cy="247650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zh-CN" dirty="0">
                  <a:solidFill>
                    <a:srgbClr val="FF0000"/>
                  </a:solidFill>
                </a:rPr>
                <a:t>×</a:t>
              </a:r>
              <a:endParaRPr lang="zh-CN" altLang="en-US" dirty="0">
                <a:solidFill>
                  <a:srgbClr val="FF0000"/>
                </a:solidFill>
              </a:endParaRPr>
            </a:p>
          </p:txBody>
        </p:sp>
        <p:sp>
          <p:nvSpPr>
            <p:cNvPr id="1532" name="矩形 1531">
              <a:extLst>
                <a:ext uri="{FF2B5EF4-FFF2-40B4-BE49-F238E27FC236}">
                  <a16:creationId xmlns:a16="http://schemas.microsoft.com/office/drawing/2014/main" id="{20D52FA1-D246-D035-56A4-21861D838C92}"/>
                </a:ext>
              </a:extLst>
            </p:cNvPr>
            <p:cNvSpPr/>
            <p:nvPr/>
          </p:nvSpPr>
          <p:spPr>
            <a:xfrm>
              <a:off x="8948738" y="2733675"/>
              <a:ext cx="247650" cy="247650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zh-CN" dirty="0">
                  <a:solidFill>
                    <a:srgbClr val="FF0000"/>
                  </a:solidFill>
                </a:rPr>
                <a:t>×</a:t>
              </a:r>
              <a:endParaRPr lang="zh-CN" altLang="en-US" dirty="0">
                <a:solidFill>
                  <a:srgbClr val="FF0000"/>
                </a:solidFill>
              </a:endParaRPr>
            </a:p>
          </p:txBody>
        </p:sp>
        <p:sp>
          <p:nvSpPr>
            <p:cNvPr id="1533" name="矩形 1532">
              <a:extLst>
                <a:ext uri="{FF2B5EF4-FFF2-40B4-BE49-F238E27FC236}">
                  <a16:creationId xmlns:a16="http://schemas.microsoft.com/office/drawing/2014/main" id="{8A77EB3A-5126-2517-8F70-C587A60790E3}"/>
                </a:ext>
              </a:extLst>
            </p:cNvPr>
            <p:cNvSpPr/>
            <p:nvPr/>
          </p:nvSpPr>
          <p:spPr>
            <a:xfrm>
              <a:off x="8205788" y="2981325"/>
              <a:ext cx="247650" cy="247650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534" name="矩形 1533">
              <a:extLst>
                <a:ext uri="{FF2B5EF4-FFF2-40B4-BE49-F238E27FC236}">
                  <a16:creationId xmlns:a16="http://schemas.microsoft.com/office/drawing/2014/main" id="{2D59B6CD-D008-1F1C-6085-E43E7FED770F}"/>
                </a:ext>
              </a:extLst>
            </p:cNvPr>
            <p:cNvSpPr/>
            <p:nvPr/>
          </p:nvSpPr>
          <p:spPr>
            <a:xfrm>
              <a:off x="8453438" y="2981325"/>
              <a:ext cx="247650" cy="247650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zh-CN" dirty="0">
                  <a:solidFill>
                    <a:srgbClr val="FF0000"/>
                  </a:solidFill>
                </a:rPr>
                <a:t>×</a:t>
              </a:r>
              <a:endParaRPr lang="zh-CN" altLang="en-US" dirty="0">
                <a:solidFill>
                  <a:srgbClr val="FF0000"/>
                </a:solidFill>
              </a:endParaRPr>
            </a:p>
          </p:txBody>
        </p:sp>
        <p:sp>
          <p:nvSpPr>
            <p:cNvPr id="1535" name="矩形 1534">
              <a:extLst>
                <a:ext uri="{FF2B5EF4-FFF2-40B4-BE49-F238E27FC236}">
                  <a16:creationId xmlns:a16="http://schemas.microsoft.com/office/drawing/2014/main" id="{FD0B8A72-7109-97BC-927C-D9782880F329}"/>
                </a:ext>
              </a:extLst>
            </p:cNvPr>
            <p:cNvSpPr/>
            <p:nvPr/>
          </p:nvSpPr>
          <p:spPr>
            <a:xfrm>
              <a:off x="8701088" y="2981325"/>
              <a:ext cx="247650" cy="247650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zh-CN" dirty="0">
                  <a:solidFill>
                    <a:srgbClr val="FF0000"/>
                  </a:solidFill>
                </a:rPr>
                <a:t>×</a:t>
              </a:r>
              <a:endParaRPr lang="zh-CN" altLang="en-US" dirty="0">
                <a:solidFill>
                  <a:srgbClr val="FF0000"/>
                </a:solidFill>
              </a:endParaRPr>
            </a:p>
          </p:txBody>
        </p:sp>
        <p:sp>
          <p:nvSpPr>
            <p:cNvPr id="1536" name="矩形 1535">
              <a:extLst>
                <a:ext uri="{FF2B5EF4-FFF2-40B4-BE49-F238E27FC236}">
                  <a16:creationId xmlns:a16="http://schemas.microsoft.com/office/drawing/2014/main" id="{6341D2E1-E21B-CAB7-21B4-AC07A93E6E3E}"/>
                </a:ext>
              </a:extLst>
            </p:cNvPr>
            <p:cNvSpPr/>
            <p:nvPr/>
          </p:nvSpPr>
          <p:spPr>
            <a:xfrm>
              <a:off x="8948738" y="2981325"/>
              <a:ext cx="247650" cy="247650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zh-CN" dirty="0">
                  <a:solidFill>
                    <a:srgbClr val="FF0000"/>
                  </a:solidFill>
                </a:rPr>
                <a:t>×</a:t>
              </a:r>
              <a:endParaRPr lang="zh-CN" altLang="en-US" dirty="0">
                <a:solidFill>
                  <a:srgbClr val="FF0000"/>
                </a:solidFill>
              </a:endParaRPr>
            </a:p>
          </p:txBody>
        </p:sp>
        <p:sp>
          <p:nvSpPr>
            <p:cNvPr id="1537" name="文本框 1536">
              <a:extLst>
                <a:ext uri="{FF2B5EF4-FFF2-40B4-BE49-F238E27FC236}">
                  <a16:creationId xmlns:a16="http://schemas.microsoft.com/office/drawing/2014/main" id="{FE5E8F2E-A084-67E8-0AEA-E619F7437585}"/>
                </a:ext>
              </a:extLst>
            </p:cNvPr>
            <p:cNvSpPr txBox="1"/>
            <p:nvPr/>
          </p:nvSpPr>
          <p:spPr>
            <a:xfrm>
              <a:off x="7955850" y="2957840"/>
              <a:ext cx="256802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sz="1100" dirty="0"/>
                <a:t>1</a:t>
              </a:r>
              <a:endParaRPr lang="zh-CN" altLang="en-US" sz="1100" dirty="0"/>
            </a:p>
          </p:txBody>
        </p:sp>
        <p:sp>
          <p:nvSpPr>
            <p:cNvPr id="1538" name="文本框 1537">
              <a:extLst>
                <a:ext uri="{FF2B5EF4-FFF2-40B4-BE49-F238E27FC236}">
                  <a16:creationId xmlns:a16="http://schemas.microsoft.com/office/drawing/2014/main" id="{194B1FBF-0D77-6DAD-B8FA-15CDFC29DA83}"/>
                </a:ext>
              </a:extLst>
            </p:cNvPr>
            <p:cNvSpPr txBox="1"/>
            <p:nvPr/>
          </p:nvSpPr>
          <p:spPr>
            <a:xfrm>
              <a:off x="7953562" y="2729240"/>
              <a:ext cx="256802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sz="1100" dirty="0"/>
                <a:t>2</a:t>
              </a:r>
              <a:endParaRPr lang="zh-CN" altLang="en-US" sz="1100" dirty="0"/>
            </a:p>
          </p:txBody>
        </p:sp>
        <p:sp>
          <p:nvSpPr>
            <p:cNvPr id="1539" name="文本框 1538">
              <a:extLst>
                <a:ext uri="{FF2B5EF4-FFF2-40B4-BE49-F238E27FC236}">
                  <a16:creationId xmlns:a16="http://schemas.microsoft.com/office/drawing/2014/main" id="{797A5854-FD23-D6BC-DD3B-7F550D4B9635}"/>
                </a:ext>
              </a:extLst>
            </p:cNvPr>
            <p:cNvSpPr txBox="1"/>
            <p:nvPr/>
          </p:nvSpPr>
          <p:spPr>
            <a:xfrm>
              <a:off x="7958138" y="2488570"/>
              <a:ext cx="256802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sz="1100" dirty="0"/>
                <a:t>3</a:t>
              </a:r>
              <a:endParaRPr lang="zh-CN" altLang="en-US" sz="1100" dirty="0"/>
            </a:p>
          </p:txBody>
        </p:sp>
        <p:sp>
          <p:nvSpPr>
            <p:cNvPr id="1540" name="文本框 1539">
              <a:extLst>
                <a:ext uri="{FF2B5EF4-FFF2-40B4-BE49-F238E27FC236}">
                  <a16:creationId xmlns:a16="http://schemas.microsoft.com/office/drawing/2014/main" id="{B0C541B0-AF0C-70EA-DFAB-6763FF5D03B8}"/>
                </a:ext>
              </a:extLst>
            </p:cNvPr>
            <p:cNvSpPr txBox="1"/>
            <p:nvPr/>
          </p:nvSpPr>
          <p:spPr>
            <a:xfrm>
              <a:off x="7962714" y="2231913"/>
              <a:ext cx="256802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sz="1100" dirty="0"/>
                <a:t>4</a:t>
              </a:r>
              <a:endParaRPr lang="zh-CN" altLang="en-US" sz="1100" dirty="0"/>
            </a:p>
          </p:txBody>
        </p:sp>
        <p:sp>
          <p:nvSpPr>
            <p:cNvPr id="1541" name="文本框 1540">
              <a:extLst>
                <a:ext uri="{FF2B5EF4-FFF2-40B4-BE49-F238E27FC236}">
                  <a16:creationId xmlns:a16="http://schemas.microsoft.com/office/drawing/2014/main" id="{F4B5BC45-3B44-9266-5751-5AD93F180D93}"/>
                </a:ext>
              </a:extLst>
            </p:cNvPr>
            <p:cNvSpPr txBox="1"/>
            <p:nvPr/>
          </p:nvSpPr>
          <p:spPr>
            <a:xfrm>
              <a:off x="8201212" y="3219450"/>
              <a:ext cx="256802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sz="1100" dirty="0"/>
                <a:t>1</a:t>
              </a:r>
              <a:endParaRPr lang="zh-CN" altLang="en-US" sz="1100" dirty="0"/>
            </a:p>
          </p:txBody>
        </p:sp>
        <p:sp>
          <p:nvSpPr>
            <p:cNvPr id="1542" name="文本框 1541">
              <a:extLst>
                <a:ext uri="{FF2B5EF4-FFF2-40B4-BE49-F238E27FC236}">
                  <a16:creationId xmlns:a16="http://schemas.microsoft.com/office/drawing/2014/main" id="{B18E0258-2887-B9FA-58DB-66572D13A6CA}"/>
                </a:ext>
              </a:extLst>
            </p:cNvPr>
            <p:cNvSpPr txBox="1"/>
            <p:nvPr/>
          </p:nvSpPr>
          <p:spPr>
            <a:xfrm>
              <a:off x="8448862" y="3219450"/>
              <a:ext cx="256802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sz="1100" dirty="0"/>
                <a:t>2</a:t>
              </a:r>
              <a:endParaRPr lang="zh-CN" altLang="en-US" sz="1100" dirty="0"/>
            </a:p>
          </p:txBody>
        </p:sp>
        <p:sp>
          <p:nvSpPr>
            <p:cNvPr id="1543" name="文本框 1542">
              <a:extLst>
                <a:ext uri="{FF2B5EF4-FFF2-40B4-BE49-F238E27FC236}">
                  <a16:creationId xmlns:a16="http://schemas.microsoft.com/office/drawing/2014/main" id="{0257175E-A23B-634F-A5F2-C867C3A26DDA}"/>
                </a:ext>
              </a:extLst>
            </p:cNvPr>
            <p:cNvSpPr txBox="1"/>
            <p:nvPr/>
          </p:nvSpPr>
          <p:spPr>
            <a:xfrm>
              <a:off x="8703376" y="3219450"/>
              <a:ext cx="256802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sz="1100" dirty="0"/>
                <a:t>3</a:t>
              </a:r>
              <a:endParaRPr lang="zh-CN" altLang="en-US" sz="1100" dirty="0"/>
            </a:p>
          </p:txBody>
        </p:sp>
        <p:sp>
          <p:nvSpPr>
            <p:cNvPr id="1544" name="文本框 1543">
              <a:extLst>
                <a:ext uri="{FF2B5EF4-FFF2-40B4-BE49-F238E27FC236}">
                  <a16:creationId xmlns:a16="http://schemas.microsoft.com/office/drawing/2014/main" id="{E7DE89E0-6D5D-5147-780C-EF106DF33311}"/>
                </a:ext>
              </a:extLst>
            </p:cNvPr>
            <p:cNvSpPr txBox="1"/>
            <p:nvPr/>
          </p:nvSpPr>
          <p:spPr>
            <a:xfrm>
              <a:off x="8938442" y="3219450"/>
              <a:ext cx="256802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sz="1100" dirty="0"/>
                <a:t>4</a:t>
              </a:r>
              <a:endParaRPr lang="zh-CN" altLang="en-US" sz="1100" dirty="0"/>
            </a:p>
          </p:txBody>
        </p:sp>
      </p:grpSp>
      <p:sp>
        <p:nvSpPr>
          <p:cNvPr id="1546" name="文本框 1545">
            <a:extLst>
              <a:ext uri="{FF2B5EF4-FFF2-40B4-BE49-F238E27FC236}">
                <a16:creationId xmlns:a16="http://schemas.microsoft.com/office/drawing/2014/main" id="{3199205D-ADB5-587D-AF6F-D47E6DCCB4AC}"/>
              </a:ext>
            </a:extLst>
          </p:cNvPr>
          <p:cNvSpPr txBox="1"/>
          <p:nvPr/>
        </p:nvSpPr>
        <p:spPr>
          <a:xfrm>
            <a:off x="1010552" y="5650201"/>
            <a:ext cx="4418697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000" dirty="0">
                <a:latin typeface="Palatino"/>
              </a:rPr>
              <a:t>Ensures attention only to the left:</a:t>
            </a:r>
            <a:endParaRPr lang="zh-CN" altLang="en-US" sz="2000" dirty="0">
              <a:latin typeface="Palatino"/>
            </a:endParaRPr>
          </a:p>
        </p:txBody>
      </p:sp>
      <p:sp>
        <p:nvSpPr>
          <p:cNvPr id="1547" name="文本框 1546">
            <a:extLst>
              <a:ext uri="{FF2B5EF4-FFF2-40B4-BE49-F238E27FC236}">
                <a16:creationId xmlns:a16="http://schemas.microsoft.com/office/drawing/2014/main" id="{EC2022D6-BDF6-66F0-4020-DAAA109C60FD}"/>
              </a:ext>
            </a:extLst>
          </p:cNvPr>
          <p:cNvSpPr txBox="1"/>
          <p:nvPr/>
        </p:nvSpPr>
        <p:spPr>
          <a:xfrm>
            <a:off x="5955301" y="1896655"/>
            <a:ext cx="4259736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000" dirty="0">
                <a:latin typeface="Palatino"/>
              </a:rPr>
              <a:t>(</a:t>
            </a:r>
            <a:r>
              <a:rPr lang="en-US" altLang="zh-CN" sz="2000" dirty="0" err="1">
                <a:solidFill>
                  <a:srgbClr val="C00000"/>
                </a:solidFill>
                <a:latin typeface="Palatino"/>
              </a:rPr>
              <a:t>softmax</a:t>
            </a:r>
            <a:r>
              <a:rPr lang="en-US" altLang="zh-CN" sz="2000" dirty="0">
                <a:solidFill>
                  <a:srgbClr val="C00000"/>
                </a:solidFill>
                <a:latin typeface="Palatino"/>
              </a:rPr>
              <a:t> normalize each column</a:t>
            </a:r>
            <a:r>
              <a:rPr lang="en-US" altLang="zh-CN" sz="2000" dirty="0">
                <a:latin typeface="Palatino"/>
              </a:rPr>
              <a:t>)</a:t>
            </a:r>
            <a:endParaRPr lang="zh-CN" altLang="en-US" sz="2000" dirty="0">
              <a:latin typeface="Palatino"/>
            </a:endParaRPr>
          </a:p>
        </p:txBody>
      </p:sp>
      <p:grpSp>
        <p:nvGrpSpPr>
          <p:cNvPr id="1550" name="图形 1548">
            <a:extLst>
              <a:ext uri="{FF2B5EF4-FFF2-40B4-BE49-F238E27FC236}">
                <a16:creationId xmlns:a16="http://schemas.microsoft.com/office/drawing/2014/main" id="{E25B6E5B-CA41-0151-FABE-6F0ED144A1D6}"/>
              </a:ext>
            </a:extLst>
          </p:cNvPr>
          <p:cNvGrpSpPr/>
          <p:nvPr/>
        </p:nvGrpSpPr>
        <p:grpSpPr>
          <a:xfrm>
            <a:off x="5753810" y="-13901836"/>
            <a:ext cx="6170414" cy="583025"/>
            <a:chOff x="5753810" y="-13901836"/>
            <a:chExt cx="6170414" cy="583025"/>
          </a:xfrm>
        </p:grpSpPr>
        <p:sp>
          <p:nvSpPr>
            <p:cNvPr id="1551" name="任意多边形: 形状 1550">
              <a:extLst>
                <a:ext uri="{FF2B5EF4-FFF2-40B4-BE49-F238E27FC236}">
                  <a16:creationId xmlns:a16="http://schemas.microsoft.com/office/drawing/2014/main" id="{0DB630B6-7FF6-0EFA-587E-CE2AFA45EBF7}"/>
                </a:ext>
              </a:extLst>
            </p:cNvPr>
            <p:cNvSpPr/>
            <p:nvPr/>
          </p:nvSpPr>
          <p:spPr>
            <a:xfrm flipV="1">
              <a:off x="5753810" y="-13729825"/>
              <a:ext cx="654105" cy="178432"/>
            </a:xfrm>
            <a:custGeom>
              <a:avLst/>
              <a:gdLst>
                <a:gd name="connsiteX0" fmla="*/ 37218 w 654105"/>
                <a:gd name="connsiteY0" fmla="*/ 45704 h 178432"/>
                <a:gd name="connsiteX1" fmla="*/ 41270 w 654105"/>
                <a:gd name="connsiteY1" fmla="*/ 62156 h 178432"/>
                <a:gd name="connsiteX2" fmla="*/ 47601 w 654105"/>
                <a:gd name="connsiteY2" fmla="*/ 80378 h 178432"/>
                <a:gd name="connsiteX3" fmla="*/ 83310 w 654105"/>
                <a:gd name="connsiteY3" fmla="*/ 107714 h 178432"/>
                <a:gd name="connsiteX4" fmla="*/ 94956 w 654105"/>
                <a:gd name="connsiteY4" fmla="*/ 91010 h 178432"/>
                <a:gd name="connsiteX5" fmla="*/ 92676 w 654105"/>
                <a:gd name="connsiteY5" fmla="*/ 74558 h 178432"/>
                <a:gd name="connsiteX6" fmla="*/ 76216 w 654105"/>
                <a:gd name="connsiteY6" fmla="*/ 8751 h 178432"/>
                <a:gd name="connsiteX7" fmla="*/ 75461 w 654105"/>
                <a:gd name="connsiteY7" fmla="*/ 5211 h 178432"/>
                <a:gd name="connsiteX8" fmla="*/ 82548 w 654105"/>
                <a:gd name="connsiteY8" fmla="*/ -1372 h 178432"/>
                <a:gd name="connsiteX9" fmla="*/ 91667 w 654105"/>
                <a:gd name="connsiteY9" fmla="*/ 5211 h 178432"/>
                <a:gd name="connsiteX10" fmla="*/ 101796 w 654105"/>
                <a:gd name="connsiteY10" fmla="*/ 45704 h 178432"/>
                <a:gd name="connsiteX11" fmla="*/ 105848 w 654105"/>
                <a:gd name="connsiteY11" fmla="*/ 62156 h 178432"/>
                <a:gd name="connsiteX12" fmla="*/ 112180 w 654105"/>
                <a:gd name="connsiteY12" fmla="*/ 80378 h 178432"/>
                <a:gd name="connsiteX13" fmla="*/ 147881 w 654105"/>
                <a:gd name="connsiteY13" fmla="*/ 107714 h 178432"/>
                <a:gd name="connsiteX14" fmla="*/ 159535 w 654105"/>
                <a:gd name="connsiteY14" fmla="*/ 91010 h 178432"/>
                <a:gd name="connsiteX15" fmla="*/ 144846 w 654105"/>
                <a:gd name="connsiteY15" fmla="*/ 35072 h 178432"/>
                <a:gd name="connsiteX16" fmla="*/ 140794 w 654105"/>
                <a:gd name="connsiteY16" fmla="*/ 18875 h 178432"/>
                <a:gd name="connsiteX17" fmla="*/ 160035 w 654105"/>
                <a:gd name="connsiteY17" fmla="*/ -1372 h 178432"/>
                <a:gd name="connsiteX18" fmla="*/ 192201 w 654105"/>
                <a:gd name="connsiteY18" fmla="*/ 37605 h 178432"/>
                <a:gd name="connsiteX19" fmla="*/ 188396 w 654105"/>
                <a:gd name="connsiteY19" fmla="*/ 40139 h 178432"/>
                <a:gd name="connsiteX20" fmla="*/ 184090 w 654105"/>
                <a:gd name="connsiteY20" fmla="*/ 35835 h 178432"/>
                <a:gd name="connsiteX21" fmla="*/ 160544 w 654105"/>
                <a:gd name="connsiteY21" fmla="*/ 4203 h 178432"/>
                <a:gd name="connsiteX22" fmla="*/ 154975 w 654105"/>
                <a:gd name="connsiteY22" fmla="*/ 11540 h 178432"/>
                <a:gd name="connsiteX23" fmla="*/ 159535 w 654105"/>
                <a:gd name="connsiteY23" fmla="*/ 30522 h 178432"/>
                <a:gd name="connsiteX24" fmla="*/ 174978 w 654105"/>
                <a:gd name="connsiteY24" fmla="*/ 86959 h 178432"/>
                <a:gd name="connsiteX25" fmla="*/ 148389 w 654105"/>
                <a:gd name="connsiteY25" fmla="*/ 113280 h 178432"/>
                <a:gd name="connsiteX26" fmla="*/ 110408 w 654105"/>
                <a:gd name="connsiteY26" fmla="*/ 91010 h 178432"/>
                <a:gd name="connsiteX27" fmla="*/ 83819 w 654105"/>
                <a:gd name="connsiteY27" fmla="*/ 113280 h 178432"/>
                <a:gd name="connsiteX28" fmla="*/ 47601 w 654105"/>
                <a:gd name="connsiteY28" fmla="*/ 93288 h 178432"/>
                <a:gd name="connsiteX29" fmla="*/ 26335 w 654105"/>
                <a:gd name="connsiteY29" fmla="*/ 113280 h 178432"/>
                <a:gd name="connsiteX30" fmla="*/ 8103 w 654105"/>
                <a:gd name="connsiteY30" fmla="*/ 99871 h 178432"/>
                <a:gd name="connsiteX31" fmla="*/ 0 w 654105"/>
                <a:gd name="connsiteY31" fmla="*/ 74303 h 178432"/>
                <a:gd name="connsiteX32" fmla="*/ 3797 w 654105"/>
                <a:gd name="connsiteY32" fmla="*/ 71779 h 178432"/>
                <a:gd name="connsiteX33" fmla="*/ 8603 w 654105"/>
                <a:gd name="connsiteY33" fmla="*/ 77599 h 178432"/>
                <a:gd name="connsiteX34" fmla="*/ 25826 w 654105"/>
                <a:gd name="connsiteY34" fmla="*/ 107714 h 178432"/>
                <a:gd name="connsiteX35" fmla="*/ 32412 w 654105"/>
                <a:gd name="connsiteY35" fmla="*/ 97591 h 178432"/>
                <a:gd name="connsiteX36" fmla="*/ 30641 w 654105"/>
                <a:gd name="connsiteY36" fmla="*/ 84681 h 178432"/>
                <a:gd name="connsiteX37" fmla="*/ 11646 w 654105"/>
                <a:gd name="connsiteY37" fmla="*/ 8751 h 178432"/>
                <a:gd name="connsiteX38" fmla="*/ 10883 w 654105"/>
                <a:gd name="connsiteY38" fmla="*/ 5211 h 178432"/>
                <a:gd name="connsiteX39" fmla="*/ 17978 w 654105"/>
                <a:gd name="connsiteY39" fmla="*/ -1372 h 178432"/>
                <a:gd name="connsiteX40" fmla="*/ 27089 w 654105"/>
                <a:gd name="connsiteY40" fmla="*/ 5211 h 178432"/>
                <a:gd name="connsiteX41" fmla="*/ 37218 w 654105"/>
                <a:gd name="connsiteY41" fmla="*/ 45704 h 178432"/>
                <a:gd name="connsiteX42" fmla="*/ 274474 w 654105"/>
                <a:gd name="connsiteY42" fmla="*/ 16350 h 178432"/>
                <a:gd name="connsiteX43" fmla="*/ 295487 w 654105"/>
                <a:gd name="connsiteY43" fmla="*/ -1372 h 178432"/>
                <a:gd name="connsiteX44" fmla="*/ 313973 w 654105"/>
                <a:gd name="connsiteY44" fmla="*/ 12802 h 178432"/>
                <a:gd name="connsiteX45" fmla="*/ 321575 w 654105"/>
                <a:gd name="connsiteY45" fmla="*/ 37605 h 178432"/>
                <a:gd name="connsiteX46" fmla="*/ 317771 w 654105"/>
                <a:gd name="connsiteY46" fmla="*/ 40139 h 178432"/>
                <a:gd name="connsiteX47" fmla="*/ 312964 w 654105"/>
                <a:gd name="connsiteY47" fmla="*/ 34319 h 178432"/>
                <a:gd name="connsiteX48" fmla="*/ 295995 w 654105"/>
                <a:gd name="connsiteY48" fmla="*/ 4203 h 178432"/>
                <a:gd name="connsiteX49" fmla="*/ 289409 w 654105"/>
                <a:gd name="connsiteY49" fmla="*/ 14581 h 178432"/>
                <a:gd name="connsiteX50" fmla="*/ 291181 w 654105"/>
                <a:gd name="connsiteY50" fmla="*/ 27481 h 178432"/>
                <a:gd name="connsiteX51" fmla="*/ 308404 w 654105"/>
                <a:gd name="connsiteY51" fmla="*/ 96321 h 178432"/>
                <a:gd name="connsiteX52" fmla="*/ 309421 w 654105"/>
                <a:gd name="connsiteY52" fmla="*/ 101640 h 178432"/>
                <a:gd name="connsiteX53" fmla="*/ 302582 w 654105"/>
                <a:gd name="connsiteY53" fmla="*/ 108223 h 178432"/>
                <a:gd name="connsiteX54" fmla="*/ 292452 w 654105"/>
                <a:gd name="connsiteY54" fmla="*/ 98346 h 178432"/>
                <a:gd name="connsiteX55" fmla="*/ 271431 w 654105"/>
                <a:gd name="connsiteY55" fmla="*/ 113280 h 178432"/>
                <a:gd name="connsiteX56" fmla="*/ 213448 w 654105"/>
                <a:gd name="connsiteY56" fmla="*/ 37859 h 178432"/>
                <a:gd name="connsiteX57" fmla="*/ 244088 w 654105"/>
                <a:gd name="connsiteY57" fmla="*/ -1372 h 178432"/>
                <a:gd name="connsiteX58" fmla="*/ 274474 w 654105"/>
                <a:gd name="connsiteY58" fmla="*/ 16350 h 178432"/>
                <a:gd name="connsiteX59" fmla="*/ 288146 w 654105"/>
                <a:gd name="connsiteY59" fmla="*/ 80632 h 178432"/>
                <a:gd name="connsiteX60" fmla="*/ 276246 w 654105"/>
                <a:gd name="connsiteY60" fmla="*/ 32802 h 178432"/>
                <a:gd name="connsiteX61" fmla="*/ 244588 w 654105"/>
                <a:gd name="connsiteY61" fmla="*/ 4203 h 178432"/>
                <a:gd name="connsiteX62" fmla="*/ 230663 w 654105"/>
                <a:gd name="connsiteY62" fmla="*/ 26728 h 178432"/>
                <a:gd name="connsiteX63" fmla="*/ 243071 w 654105"/>
                <a:gd name="connsiteY63" fmla="*/ 79624 h 178432"/>
                <a:gd name="connsiteX64" fmla="*/ 271431 w 654105"/>
                <a:gd name="connsiteY64" fmla="*/ 107714 h 178432"/>
                <a:gd name="connsiteX65" fmla="*/ 288908 w 654105"/>
                <a:gd name="connsiteY65" fmla="*/ 83927 h 178432"/>
                <a:gd name="connsiteX66" fmla="*/ 288146 w 654105"/>
                <a:gd name="connsiteY66" fmla="*/ 80632 h 178432"/>
                <a:gd name="connsiteX67" fmla="*/ 378084 w 654105"/>
                <a:gd name="connsiteY67" fmla="*/ 51278 h 178432"/>
                <a:gd name="connsiteX68" fmla="*/ 400620 w 654105"/>
                <a:gd name="connsiteY68" fmla="*/ 32548 h 178432"/>
                <a:gd name="connsiteX69" fmla="*/ 367699 w 654105"/>
                <a:gd name="connsiteY69" fmla="*/ 4203 h 178432"/>
                <a:gd name="connsiteX70" fmla="*/ 343391 w 654105"/>
                <a:gd name="connsiteY70" fmla="*/ 18375 h 178432"/>
                <a:gd name="connsiteX71" fmla="*/ 356308 w 654105"/>
                <a:gd name="connsiteY71" fmla="*/ 30777 h 178432"/>
                <a:gd name="connsiteX72" fmla="*/ 347695 w 654105"/>
                <a:gd name="connsiteY72" fmla="*/ 38876 h 178432"/>
                <a:gd name="connsiteX73" fmla="*/ 334786 w 654105"/>
                <a:gd name="connsiteY73" fmla="*/ 23178 h 178432"/>
                <a:gd name="connsiteX74" fmla="*/ 367452 w 654105"/>
                <a:gd name="connsiteY74" fmla="*/ -1372 h 178432"/>
                <a:gd name="connsiteX75" fmla="*/ 415054 w 654105"/>
                <a:gd name="connsiteY75" fmla="*/ 41154 h 178432"/>
                <a:gd name="connsiteX76" fmla="*/ 384922 w 654105"/>
                <a:gd name="connsiteY76" fmla="*/ 70000 h 178432"/>
                <a:gd name="connsiteX77" fmla="*/ 368716 w 654105"/>
                <a:gd name="connsiteY77" fmla="*/ 84427 h 178432"/>
                <a:gd name="connsiteX78" fmla="*/ 394290 w 654105"/>
                <a:gd name="connsiteY78" fmla="*/ 107714 h 178432"/>
                <a:gd name="connsiteX79" fmla="*/ 413282 w 654105"/>
                <a:gd name="connsiteY79" fmla="*/ 95313 h 178432"/>
                <a:gd name="connsiteX80" fmla="*/ 403154 w 654105"/>
                <a:gd name="connsiteY80" fmla="*/ 84935 h 178432"/>
                <a:gd name="connsiteX81" fmla="*/ 410750 w 654105"/>
                <a:gd name="connsiteY81" fmla="*/ 77853 h 178432"/>
                <a:gd name="connsiteX82" fmla="*/ 421641 w 654105"/>
                <a:gd name="connsiteY82" fmla="*/ 91771 h 178432"/>
                <a:gd name="connsiteX83" fmla="*/ 394544 w 654105"/>
                <a:gd name="connsiteY83" fmla="*/ 113280 h 178432"/>
                <a:gd name="connsiteX84" fmla="*/ 354536 w 654105"/>
                <a:gd name="connsiteY84" fmla="*/ 75828 h 178432"/>
                <a:gd name="connsiteX85" fmla="*/ 378084 w 654105"/>
                <a:gd name="connsiteY85" fmla="*/ 51278 h 178432"/>
                <a:gd name="connsiteX86" fmla="*/ 495820 w 654105"/>
                <a:gd name="connsiteY86" fmla="*/ 170734 h 178432"/>
                <a:gd name="connsiteX87" fmla="*/ 496583 w 654105"/>
                <a:gd name="connsiteY87" fmla="*/ 174020 h 178432"/>
                <a:gd name="connsiteX88" fmla="*/ 493041 w 654105"/>
                <a:gd name="connsiteY88" fmla="*/ 177061 h 178432"/>
                <a:gd name="connsiteX89" fmla="*/ 488989 w 654105"/>
                <a:gd name="connsiteY89" fmla="*/ 176552 h 178432"/>
                <a:gd name="connsiteX90" fmla="*/ 463916 w 654105"/>
                <a:gd name="connsiteY90" fmla="*/ 174528 h 178432"/>
                <a:gd name="connsiteX91" fmla="*/ 458095 w 654105"/>
                <a:gd name="connsiteY91" fmla="*/ 169217 h 178432"/>
                <a:gd name="connsiteX92" fmla="*/ 464171 w 654105"/>
                <a:gd name="connsiteY92" fmla="*/ 166429 h 178432"/>
                <a:gd name="connsiteX93" fmla="*/ 476835 w 654105"/>
                <a:gd name="connsiteY93" fmla="*/ 162126 h 178432"/>
                <a:gd name="connsiteX94" fmla="*/ 476073 w 654105"/>
                <a:gd name="connsiteY94" fmla="*/ 157822 h 178432"/>
                <a:gd name="connsiteX95" fmla="*/ 438591 w 654105"/>
                <a:gd name="connsiteY95" fmla="*/ 8506 h 178432"/>
                <a:gd name="connsiteX96" fmla="*/ 438091 w 654105"/>
                <a:gd name="connsiteY96" fmla="*/ 5211 h 178432"/>
                <a:gd name="connsiteX97" fmla="*/ 445178 w 654105"/>
                <a:gd name="connsiteY97" fmla="*/ -1372 h 178432"/>
                <a:gd name="connsiteX98" fmla="*/ 455052 w 654105"/>
                <a:gd name="connsiteY98" fmla="*/ 7998 h 178432"/>
                <a:gd name="connsiteX99" fmla="*/ 467968 w 654105"/>
                <a:gd name="connsiteY99" fmla="*/ 59377 h 178432"/>
                <a:gd name="connsiteX100" fmla="*/ 493550 w 654105"/>
                <a:gd name="connsiteY100" fmla="*/ 38113 h 178432"/>
                <a:gd name="connsiteX101" fmla="*/ 492787 w 654105"/>
                <a:gd name="connsiteY101" fmla="*/ 31786 h 178432"/>
                <a:gd name="connsiteX102" fmla="*/ 491770 w 654105"/>
                <a:gd name="connsiteY102" fmla="*/ 23178 h 178432"/>
                <a:gd name="connsiteX103" fmla="*/ 513043 w 654105"/>
                <a:gd name="connsiteY103" fmla="*/ -1372 h 178432"/>
                <a:gd name="connsiteX104" fmla="*/ 532538 w 654105"/>
                <a:gd name="connsiteY104" fmla="*/ 11792 h 178432"/>
                <a:gd name="connsiteX105" fmla="*/ 541660 w 654105"/>
                <a:gd name="connsiteY105" fmla="*/ 37605 h 178432"/>
                <a:gd name="connsiteX106" fmla="*/ 537862 w 654105"/>
                <a:gd name="connsiteY106" fmla="*/ 40139 h 178432"/>
                <a:gd name="connsiteX107" fmla="*/ 533047 w 654105"/>
                <a:gd name="connsiteY107" fmla="*/ 34319 h 178432"/>
                <a:gd name="connsiteX108" fmla="*/ 513806 w 654105"/>
                <a:gd name="connsiteY108" fmla="*/ 4203 h 178432"/>
                <a:gd name="connsiteX109" fmla="*/ 506459 w 654105"/>
                <a:gd name="connsiteY109" fmla="*/ 15080 h 178432"/>
                <a:gd name="connsiteX110" fmla="*/ 508485 w 654105"/>
                <a:gd name="connsiteY110" fmla="*/ 29252 h 178432"/>
                <a:gd name="connsiteX111" fmla="*/ 509756 w 654105"/>
                <a:gd name="connsiteY111" fmla="*/ 38113 h 178432"/>
                <a:gd name="connsiteX112" fmla="*/ 476073 w 654105"/>
                <a:gd name="connsiteY112" fmla="*/ 64434 h 178432"/>
                <a:gd name="connsiteX113" fmla="*/ 494051 w 654105"/>
                <a:gd name="connsiteY113" fmla="*/ 81139 h 178432"/>
                <a:gd name="connsiteX114" fmla="*/ 529758 w 654105"/>
                <a:gd name="connsiteY114" fmla="*/ 107714 h 178432"/>
                <a:gd name="connsiteX115" fmla="*/ 536591 w 654105"/>
                <a:gd name="connsiteY115" fmla="*/ 104673 h 178432"/>
                <a:gd name="connsiteX116" fmla="*/ 524691 w 654105"/>
                <a:gd name="connsiteY116" fmla="*/ 92025 h 178432"/>
                <a:gd name="connsiteX117" fmla="*/ 533556 w 654105"/>
                <a:gd name="connsiteY117" fmla="*/ 83927 h 178432"/>
                <a:gd name="connsiteX118" fmla="*/ 546218 w 654105"/>
                <a:gd name="connsiteY118" fmla="*/ 98100 h 178432"/>
                <a:gd name="connsiteX119" fmla="*/ 530266 w 654105"/>
                <a:gd name="connsiteY119" fmla="*/ 113280 h 178432"/>
                <a:gd name="connsiteX120" fmla="*/ 497345 w 654105"/>
                <a:gd name="connsiteY120" fmla="*/ 92525 h 178432"/>
                <a:gd name="connsiteX121" fmla="*/ 469994 w 654105"/>
                <a:gd name="connsiteY121" fmla="*/ 67475 h 178432"/>
                <a:gd name="connsiteX122" fmla="*/ 495820 w 654105"/>
                <a:gd name="connsiteY122" fmla="*/ 170734 h 178432"/>
                <a:gd name="connsiteX123" fmla="*/ 596115 w 654105"/>
                <a:gd name="connsiteY123" fmla="*/ 59877 h 178432"/>
                <a:gd name="connsiteX124" fmla="*/ 632833 w 654105"/>
                <a:gd name="connsiteY124" fmla="*/ 65450 h 178432"/>
                <a:gd name="connsiteX125" fmla="*/ 652843 w 654105"/>
                <a:gd name="connsiteY125" fmla="*/ 91771 h 178432"/>
                <a:gd name="connsiteX126" fmla="*/ 627263 w 654105"/>
                <a:gd name="connsiteY126" fmla="*/ 113280 h 178432"/>
                <a:gd name="connsiteX127" fmla="*/ 564465 w 654105"/>
                <a:gd name="connsiteY127" fmla="*/ 42925 h 178432"/>
                <a:gd name="connsiteX128" fmla="*/ 600675 w 654105"/>
                <a:gd name="connsiteY128" fmla="*/ -1372 h 178432"/>
                <a:gd name="connsiteX129" fmla="*/ 654106 w 654105"/>
                <a:gd name="connsiteY129" fmla="*/ 27736 h 178432"/>
                <a:gd name="connsiteX130" fmla="*/ 650056 w 654105"/>
                <a:gd name="connsiteY130" fmla="*/ 31786 h 178432"/>
                <a:gd name="connsiteX131" fmla="*/ 646767 w 654105"/>
                <a:gd name="connsiteY131" fmla="*/ 28998 h 178432"/>
                <a:gd name="connsiteX132" fmla="*/ 601184 w 654105"/>
                <a:gd name="connsiteY132" fmla="*/ 4203 h 178432"/>
                <a:gd name="connsiteX133" fmla="*/ 581935 w 654105"/>
                <a:gd name="connsiteY133" fmla="*/ 32039 h 178432"/>
                <a:gd name="connsiteX134" fmla="*/ 586238 w 654105"/>
                <a:gd name="connsiteY134" fmla="*/ 59877 h 178432"/>
                <a:gd name="connsiteX135" fmla="*/ 596115 w 654105"/>
                <a:gd name="connsiteY135" fmla="*/ 59877 h 178432"/>
                <a:gd name="connsiteX136" fmla="*/ 587756 w 654105"/>
                <a:gd name="connsiteY136" fmla="*/ 65450 h 178432"/>
                <a:gd name="connsiteX137" fmla="*/ 627263 w 654105"/>
                <a:gd name="connsiteY137" fmla="*/ 107714 h 178432"/>
                <a:gd name="connsiteX138" fmla="*/ 643215 w 654105"/>
                <a:gd name="connsiteY138" fmla="*/ 92272 h 178432"/>
                <a:gd name="connsiteX139" fmla="*/ 593079 w 654105"/>
                <a:gd name="connsiteY139" fmla="*/ 65450 h 178432"/>
                <a:gd name="connsiteX140" fmla="*/ 587756 w 654105"/>
                <a:gd name="connsiteY140" fmla="*/ 65450 h 17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</a:cxnLst>
              <a:rect l="l" t="t" r="r" b="b"/>
              <a:pathLst>
                <a:path w="654105" h="178432">
                  <a:moveTo>
                    <a:pt x="37218" y="45704"/>
                  </a:moveTo>
                  <a:cubicBezTo>
                    <a:pt x="38489" y="51278"/>
                    <a:pt x="40007" y="56589"/>
                    <a:pt x="41270" y="62156"/>
                  </a:cubicBezTo>
                  <a:cubicBezTo>
                    <a:pt x="44566" y="74558"/>
                    <a:pt x="44566" y="75066"/>
                    <a:pt x="47601" y="80378"/>
                  </a:cubicBezTo>
                  <a:cubicBezTo>
                    <a:pt x="54950" y="93033"/>
                    <a:pt x="65833" y="107714"/>
                    <a:pt x="83310" y="107714"/>
                  </a:cubicBezTo>
                  <a:cubicBezTo>
                    <a:pt x="94956" y="107714"/>
                    <a:pt x="94956" y="94804"/>
                    <a:pt x="94956" y="91010"/>
                  </a:cubicBezTo>
                  <a:cubicBezTo>
                    <a:pt x="94956" y="84172"/>
                    <a:pt x="93185" y="76836"/>
                    <a:pt x="92676" y="74558"/>
                  </a:cubicBezTo>
                  <a:lnTo>
                    <a:pt x="76216" y="8751"/>
                  </a:lnTo>
                  <a:cubicBezTo>
                    <a:pt x="75716" y="7236"/>
                    <a:pt x="75461" y="5972"/>
                    <a:pt x="75461" y="5211"/>
                  </a:cubicBezTo>
                  <a:cubicBezTo>
                    <a:pt x="75461" y="2432"/>
                    <a:pt x="77487" y="-1372"/>
                    <a:pt x="82548" y="-1372"/>
                  </a:cubicBezTo>
                  <a:cubicBezTo>
                    <a:pt x="85590" y="-1372"/>
                    <a:pt x="89896" y="399"/>
                    <a:pt x="91667" y="5211"/>
                  </a:cubicBezTo>
                  <a:lnTo>
                    <a:pt x="101796" y="45704"/>
                  </a:lnTo>
                  <a:cubicBezTo>
                    <a:pt x="103060" y="51278"/>
                    <a:pt x="104577" y="56589"/>
                    <a:pt x="105848" y="62156"/>
                  </a:cubicBezTo>
                  <a:cubicBezTo>
                    <a:pt x="109137" y="74558"/>
                    <a:pt x="109137" y="75066"/>
                    <a:pt x="112180" y="80378"/>
                  </a:cubicBezTo>
                  <a:cubicBezTo>
                    <a:pt x="119520" y="93033"/>
                    <a:pt x="130412" y="107714"/>
                    <a:pt x="147881" y="107714"/>
                  </a:cubicBezTo>
                  <a:cubicBezTo>
                    <a:pt x="159535" y="107714"/>
                    <a:pt x="159535" y="94804"/>
                    <a:pt x="159535" y="91010"/>
                  </a:cubicBezTo>
                  <a:cubicBezTo>
                    <a:pt x="159535" y="75321"/>
                    <a:pt x="148389" y="45203"/>
                    <a:pt x="144846" y="35072"/>
                  </a:cubicBezTo>
                  <a:cubicBezTo>
                    <a:pt x="141549" y="26473"/>
                    <a:pt x="140794" y="24195"/>
                    <a:pt x="140794" y="18875"/>
                  </a:cubicBezTo>
                  <a:cubicBezTo>
                    <a:pt x="140794" y="7743"/>
                    <a:pt x="147881" y="-1372"/>
                    <a:pt x="160035" y="-1372"/>
                  </a:cubicBezTo>
                  <a:cubicBezTo>
                    <a:pt x="183589" y="-1372"/>
                    <a:pt x="192201" y="36342"/>
                    <a:pt x="192201" y="37605"/>
                  </a:cubicBezTo>
                  <a:cubicBezTo>
                    <a:pt x="192201" y="40139"/>
                    <a:pt x="190175" y="40139"/>
                    <a:pt x="188396" y="40139"/>
                  </a:cubicBezTo>
                  <a:cubicBezTo>
                    <a:pt x="185107" y="40139"/>
                    <a:pt x="185107" y="39630"/>
                    <a:pt x="184090" y="35835"/>
                  </a:cubicBezTo>
                  <a:cubicBezTo>
                    <a:pt x="182064" y="28998"/>
                    <a:pt x="175232" y="4203"/>
                    <a:pt x="160544" y="4203"/>
                  </a:cubicBezTo>
                  <a:cubicBezTo>
                    <a:pt x="155229" y="4203"/>
                    <a:pt x="154975" y="7998"/>
                    <a:pt x="154975" y="11540"/>
                  </a:cubicBezTo>
                  <a:cubicBezTo>
                    <a:pt x="154975" y="17867"/>
                    <a:pt x="157509" y="24450"/>
                    <a:pt x="159535" y="30522"/>
                  </a:cubicBezTo>
                  <a:cubicBezTo>
                    <a:pt x="164595" y="43933"/>
                    <a:pt x="174978" y="72280"/>
                    <a:pt x="174978" y="86959"/>
                  </a:cubicBezTo>
                  <a:cubicBezTo>
                    <a:pt x="174978" y="108223"/>
                    <a:pt x="160289" y="113280"/>
                    <a:pt x="148389" y="113280"/>
                  </a:cubicBezTo>
                  <a:cubicBezTo>
                    <a:pt x="130666" y="113280"/>
                    <a:pt x="118003" y="102149"/>
                    <a:pt x="110408" y="91010"/>
                  </a:cubicBezTo>
                  <a:cubicBezTo>
                    <a:pt x="108382" y="108477"/>
                    <a:pt x="95211" y="113280"/>
                    <a:pt x="83819" y="113280"/>
                  </a:cubicBezTo>
                  <a:cubicBezTo>
                    <a:pt x="68622" y="113280"/>
                    <a:pt x="56213" y="104928"/>
                    <a:pt x="47601" y="93288"/>
                  </a:cubicBezTo>
                  <a:cubicBezTo>
                    <a:pt x="45830" y="105691"/>
                    <a:pt x="37218" y="113280"/>
                    <a:pt x="26335" y="113280"/>
                  </a:cubicBezTo>
                  <a:cubicBezTo>
                    <a:pt x="17215" y="113280"/>
                    <a:pt x="12154" y="107460"/>
                    <a:pt x="8103" y="99871"/>
                  </a:cubicBezTo>
                  <a:cubicBezTo>
                    <a:pt x="3289" y="89747"/>
                    <a:pt x="0" y="74812"/>
                    <a:pt x="0" y="74303"/>
                  </a:cubicBezTo>
                  <a:cubicBezTo>
                    <a:pt x="0" y="71779"/>
                    <a:pt x="2526" y="71779"/>
                    <a:pt x="3797" y="71779"/>
                  </a:cubicBezTo>
                  <a:cubicBezTo>
                    <a:pt x="7086" y="71779"/>
                    <a:pt x="7340" y="72025"/>
                    <a:pt x="8603" y="77599"/>
                  </a:cubicBezTo>
                  <a:cubicBezTo>
                    <a:pt x="13163" y="95313"/>
                    <a:pt x="17978" y="107714"/>
                    <a:pt x="25826" y="107714"/>
                  </a:cubicBezTo>
                  <a:cubicBezTo>
                    <a:pt x="32412" y="107714"/>
                    <a:pt x="32412" y="100370"/>
                    <a:pt x="32412" y="97591"/>
                  </a:cubicBezTo>
                  <a:cubicBezTo>
                    <a:pt x="32412" y="93542"/>
                    <a:pt x="31649" y="88730"/>
                    <a:pt x="30641" y="84681"/>
                  </a:cubicBezTo>
                  <a:lnTo>
                    <a:pt x="11646" y="8751"/>
                  </a:lnTo>
                  <a:cubicBezTo>
                    <a:pt x="11138" y="7236"/>
                    <a:pt x="10883" y="5972"/>
                    <a:pt x="10883" y="5211"/>
                  </a:cubicBezTo>
                  <a:cubicBezTo>
                    <a:pt x="10883" y="2432"/>
                    <a:pt x="12909" y="-1372"/>
                    <a:pt x="17978" y="-1372"/>
                  </a:cubicBezTo>
                  <a:cubicBezTo>
                    <a:pt x="21012" y="-1372"/>
                    <a:pt x="25318" y="399"/>
                    <a:pt x="27089" y="5211"/>
                  </a:cubicBezTo>
                  <a:lnTo>
                    <a:pt x="37218" y="45704"/>
                  </a:lnTo>
                  <a:close/>
                  <a:moveTo>
                    <a:pt x="274474" y="16350"/>
                  </a:moveTo>
                  <a:cubicBezTo>
                    <a:pt x="277255" y="3949"/>
                    <a:pt x="286630" y="-1372"/>
                    <a:pt x="295487" y="-1372"/>
                  </a:cubicBezTo>
                  <a:cubicBezTo>
                    <a:pt x="304862" y="-1372"/>
                    <a:pt x="310175" y="4957"/>
                    <a:pt x="313973" y="12802"/>
                  </a:cubicBezTo>
                  <a:cubicBezTo>
                    <a:pt x="318534" y="22424"/>
                    <a:pt x="321575" y="37105"/>
                    <a:pt x="321575" y="37605"/>
                  </a:cubicBezTo>
                  <a:cubicBezTo>
                    <a:pt x="321575" y="40139"/>
                    <a:pt x="319551" y="40139"/>
                    <a:pt x="317771" y="40139"/>
                  </a:cubicBezTo>
                  <a:cubicBezTo>
                    <a:pt x="314736" y="40139"/>
                    <a:pt x="314482" y="39884"/>
                    <a:pt x="312964" y="34319"/>
                  </a:cubicBezTo>
                  <a:cubicBezTo>
                    <a:pt x="309421" y="20146"/>
                    <a:pt x="304606" y="4203"/>
                    <a:pt x="295995" y="4203"/>
                  </a:cubicBezTo>
                  <a:cubicBezTo>
                    <a:pt x="289409" y="4203"/>
                    <a:pt x="289409" y="11031"/>
                    <a:pt x="289409" y="14581"/>
                  </a:cubicBezTo>
                  <a:cubicBezTo>
                    <a:pt x="289409" y="16350"/>
                    <a:pt x="289409" y="20399"/>
                    <a:pt x="291181" y="27481"/>
                  </a:cubicBezTo>
                  <a:lnTo>
                    <a:pt x="308404" y="96321"/>
                  </a:lnTo>
                  <a:cubicBezTo>
                    <a:pt x="309421" y="99871"/>
                    <a:pt x="309421" y="100370"/>
                    <a:pt x="309421" y="101640"/>
                  </a:cubicBezTo>
                  <a:cubicBezTo>
                    <a:pt x="309421" y="106953"/>
                    <a:pt x="305117" y="108223"/>
                    <a:pt x="302582" y="108223"/>
                  </a:cubicBezTo>
                  <a:cubicBezTo>
                    <a:pt x="294478" y="108223"/>
                    <a:pt x="292706" y="99616"/>
                    <a:pt x="292452" y="98346"/>
                  </a:cubicBezTo>
                  <a:cubicBezTo>
                    <a:pt x="287640" y="109231"/>
                    <a:pt x="279535" y="113280"/>
                    <a:pt x="271431" y="113280"/>
                  </a:cubicBezTo>
                  <a:cubicBezTo>
                    <a:pt x="243325" y="113280"/>
                    <a:pt x="213448" y="74812"/>
                    <a:pt x="213448" y="37859"/>
                  </a:cubicBezTo>
                  <a:cubicBezTo>
                    <a:pt x="213448" y="16350"/>
                    <a:pt x="225094" y="-1372"/>
                    <a:pt x="244088" y="-1372"/>
                  </a:cubicBezTo>
                  <a:cubicBezTo>
                    <a:pt x="253201" y="-1372"/>
                    <a:pt x="264346" y="3949"/>
                    <a:pt x="274474" y="16350"/>
                  </a:cubicBezTo>
                  <a:close/>
                  <a:moveTo>
                    <a:pt x="288146" y="80632"/>
                  </a:moveTo>
                  <a:lnTo>
                    <a:pt x="276246" y="32802"/>
                  </a:lnTo>
                  <a:cubicBezTo>
                    <a:pt x="274220" y="24704"/>
                    <a:pt x="258522" y="4203"/>
                    <a:pt x="244588" y="4203"/>
                  </a:cubicBezTo>
                  <a:cubicBezTo>
                    <a:pt x="232688" y="4203"/>
                    <a:pt x="230663" y="19129"/>
                    <a:pt x="230663" y="26728"/>
                  </a:cubicBezTo>
                  <a:cubicBezTo>
                    <a:pt x="230663" y="39376"/>
                    <a:pt x="238510" y="68992"/>
                    <a:pt x="243071" y="79624"/>
                  </a:cubicBezTo>
                  <a:cubicBezTo>
                    <a:pt x="249403" y="95059"/>
                    <a:pt x="261049" y="107714"/>
                    <a:pt x="271431" y="107714"/>
                  </a:cubicBezTo>
                  <a:cubicBezTo>
                    <a:pt x="282578" y="107714"/>
                    <a:pt x="288908" y="94550"/>
                    <a:pt x="288908" y="83927"/>
                  </a:cubicBezTo>
                  <a:cubicBezTo>
                    <a:pt x="288908" y="83419"/>
                    <a:pt x="288656" y="82149"/>
                    <a:pt x="288146" y="80632"/>
                  </a:cubicBezTo>
                  <a:close/>
                  <a:moveTo>
                    <a:pt x="378084" y="51278"/>
                  </a:moveTo>
                  <a:cubicBezTo>
                    <a:pt x="389228" y="48745"/>
                    <a:pt x="400620" y="46213"/>
                    <a:pt x="400620" y="32548"/>
                  </a:cubicBezTo>
                  <a:cubicBezTo>
                    <a:pt x="400620" y="24450"/>
                    <a:pt x="393789" y="4203"/>
                    <a:pt x="367699" y="4203"/>
                  </a:cubicBezTo>
                  <a:cubicBezTo>
                    <a:pt x="362132" y="4203"/>
                    <a:pt x="347443" y="5465"/>
                    <a:pt x="343391" y="18375"/>
                  </a:cubicBezTo>
                  <a:cubicBezTo>
                    <a:pt x="356308" y="19638"/>
                    <a:pt x="356308" y="30270"/>
                    <a:pt x="356308" y="30777"/>
                  </a:cubicBezTo>
                  <a:cubicBezTo>
                    <a:pt x="356308" y="35581"/>
                    <a:pt x="353018" y="38876"/>
                    <a:pt x="347695" y="38876"/>
                  </a:cubicBezTo>
                  <a:cubicBezTo>
                    <a:pt x="341873" y="38876"/>
                    <a:pt x="334786" y="34573"/>
                    <a:pt x="334786" y="23178"/>
                  </a:cubicBezTo>
                  <a:cubicBezTo>
                    <a:pt x="334786" y="7743"/>
                    <a:pt x="349467" y="-1372"/>
                    <a:pt x="367452" y="-1372"/>
                  </a:cubicBezTo>
                  <a:cubicBezTo>
                    <a:pt x="405435" y="-1372"/>
                    <a:pt x="415054" y="29507"/>
                    <a:pt x="415054" y="41154"/>
                  </a:cubicBezTo>
                  <a:cubicBezTo>
                    <a:pt x="415054" y="63172"/>
                    <a:pt x="395306" y="67722"/>
                    <a:pt x="384922" y="70000"/>
                  </a:cubicBezTo>
                  <a:cubicBezTo>
                    <a:pt x="377829" y="71524"/>
                    <a:pt x="368716" y="73550"/>
                    <a:pt x="368716" y="84427"/>
                  </a:cubicBezTo>
                  <a:cubicBezTo>
                    <a:pt x="368716" y="90501"/>
                    <a:pt x="374031" y="107714"/>
                    <a:pt x="394290" y="107714"/>
                  </a:cubicBezTo>
                  <a:cubicBezTo>
                    <a:pt x="401128" y="107714"/>
                    <a:pt x="410496" y="105182"/>
                    <a:pt x="413282" y="95313"/>
                  </a:cubicBezTo>
                  <a:cubicBezTo>
                    <a:pt x="405180" y="94296"/>
                    <a:pt x="403154" y="87468"/>
                    <a:pt x="403154" y="84935"/>
                  </a:cubicBezTo>
                  <a:cubicBezTo>
                    <a:pt x="403154" y="82149"/>
                    <a:pt x="404672" y="77853"/>
                    <a:pt x="410750" y="77853"/>
                  </a:cubicBezTo>
                  <a:cubicBezTo>
                    <a:pt x="415054" y="77853"/>
                    <a:pt x="421641" y="80886"/>
                    <a:pt x="421641" y="91771"/>
                  </a:cubicBezTo>
                  <a:cubicBezTo>
                    <a:pt x="421641" y="103411"/>
                    <a:pt x="411258" y="113280"/>
                    <a:pt x="394544" y="113280"/>
                  </a:cubicBezTo>
                  <a:cubicBezTo>
                    <a:pt x="364920" y="113280"/>
                    <a:pt x="354536" y="88984"/>
                    <a:pt x="354536" y="75828"/>
                  </a:cubicBezTo>
                  <a:cubicBezTo>
                    <a:pt x="354536" y="56336"/>
                    <a:pt x="370996" y="52794"/>
                    <a:pt x="378084" y="51278"/>
                  </a:cubicBezTo>
                  <a:close/>
                  <a:moveTo>
                    <a:pt x="495820" y="170734"/>
                  </a:moveTo>
                  <a:cubicBezTo>
                    <a:pt x="496074" y="171495"/>
                    <a:pt x="496583" y="173520"/>
                    <a:pt x="496583" y="174020"/>
                  </a:cubicBezTo>
                  <a:cubicBezTo>
                    <a:pt x="496583" y="176299"/>
                    <a:pt x="495067" y="177061"/>
                    <a:pt x="493041" y="177061"/>
                  </a:cubicBezTo>
                  <a:cubicBezTo>
                    <a:pt x="492279" y="177061"/>
                    <a:pt x="489744" y="176807"/>
                    <a:pt x="488989" y="176552"/>
                  </a:cubicBezTo>
                  <a:lnTo>
                    <a:pt x="463916" y="174528"/>
                  </a:lnTo>
                  <a:cubicBezTo>
                    <a:pt x="460883" y="174274"/>
                    <a:pt x="458095" y="174020"/>
                    <a:pt x="458095" y="169217"/>
                  </a:cubicBezTo>
                  <a:cubicBezTo>
                    <a:pt x="458095" y="166429"/>
                    <a:pt x="460629" y="166429"/>
                    <a:pt x="464171" y="166429"/>
                  </a:cubicBezTo>
                  <a:cubicBezTo>
                    <a:pt x="476327" y="166429"/>
                    <a:pt x="476835" y="164659"/>
                    <a:pt x="476835" y="162126"/>
                  </a:cubicBezTo>
                  <a:cubicBezTo>
                    <a:pt x="476835" y="161372"/>
                    <a:pt x="476073" y="158077"/>
                    <a:pt x="476073" y="157822"/>
                  </a:cubicBezTo>
                  <a:lnTo>
                    <a:pt x="438591" y="8506"/>
                  </a:lnTo>
                  <a:cubicBezTo>
                    <a:pt x="438345" y="7998"/>
                    <a:pt x="438091" y="5720"/>
                    <a:pt x="438091" y="5211"/>
                  </a:cubicBezTo>
                  <a:cubicBezTo>
                    <a:pt x="438091" y="2432"/>
                    <a:pt x="440371" y="-1372"/>
                    <a:pt x="445178" y="-1372"/>
                  </a:cubicBezTo>
                  <a:cubicBezTo>
                    <a:pt x="452771" y="-1372"/>
                    <a:pt x="454551" y="5720"/>
                    <a:pt x="455052" y="7998"/>
                  </a:cubicBezTo>
                  <a:lnTo>
                    <a:pt x="467968" y="59377"/>
                  </a:lnTo>
                  <a:cubicBezTo>
                    <a:pt x="477336" y="58106"/>
                    <a:pt x="493550" y="52794"/>
                    <a:pt x="493550" y="38113"/>
                  </a:cubicBezTo>
                  <a:cubicBezTo>
                    <a:pt x="493550" y="36342"/>
                    <a:pt x="493550" y="35327"/>
                    <a:pt x="492787" y="31786"/>
                  </a:cubicBezTo>
                  <a:cubicBezTo>
                    <a:pt x="491770" y="27481"/>
                    <a:pt x="491770" y="25712"/>
                    <a:pt x="491770" y="23178"/>
                  </a:cubicBezTo>
                  <a:cubicBezTo>
                    <a:pt x="491770" y="4957"/>
                    <a:pt x="503678" y="-1372"/>
                    <a:pt x="513043" y="-1372"/>
                  </a:cubicBezTo>
                  <a:cubicBezTo>
                    <a:pt x="524183" y="-1372"/>
                    <a:pt x="529758" y="6982"/>
                    <a:pt x="532538" y="11792"/>
                  </a:cubicBezTo>
                  <a:cubicBezTo>
                    <a:pt x="538116" y="21409"/>
                    <a:pt x="541660" y="36851"/>
                    <a:pt x="541660" y="37605"/>
                  </a:cubicBezTo>
                  <a:cubicBezTo>
                    <a:pt x="541660" y="40139"/>
                    <a:pt x="539634" y="40139"/>
                    <a:pt x="537862" y="40139"/>
                  </a:cubicBezTo>
                  <a:cubicBezTo>
                    <a:pt x="534819" y="40139"/>
                    <a:pt x="534564" y="39884"/>
                    <a:pt x="533047" y="34319"/>
                  </a:cubicBezTo>
                  <a:cubicBezTo>
                    <a:pt x="529758" y="21409"/>
                    <a:pt x="524945" y="4203"/>
                    <a:pt x="513806" y="4203"/>
                  </a:cubicBezTo>
                  <a:cubicBezTo>
                    <a:pt x="506967" y="4203"/>
                    <a:pt x="506459" y="10023"/>
                    <a:pt x="506459" y="15080"/>
                  </a:cubicBezTo>
                  <a:cubicBezTo>
                    <a:pt x="506459" y="20900"/>
                    <a:pt x="508231" y="27990"/>
                    <a:pt x="508485" y="29252"/>
                  </a:cubicBezTo>
                  <a:cubicBezTo>
                    <a:pt x="509756" y="34573"/>
                    <a:pt x="509756" y="34827"/>
                    <a:pt x="509756" y="38113"/>
                  </a:cubicBezTo>
                  <a:cubicBezTo>
                    <a:pt x="509756" y="55327"/>
                    <a:pt x="492024" y="62156"/>
                    <a:pt x="476073" y="64434"/>
                  </a:cubicBezTo>
                  <a:cubicBezTo>
                    <a:pt x="481894" y="67975"/>
                    <a:pt x="487218" y="73295"/>
                    <a:pt x="494051" y="81139"/>
                  </a:cubicBezTo>
                  <a:cubicBezTo>
                    <a:pt x="507221" y="96074"/>
                    <a:pt x="517095" y="107714"/>
                    <a:pt x="529758" y="107714"/>
                  </a:cubicBezTo>
                  <a:cubicBezTo>
                    <a:pt x="534564" y="107714"/>
                    <a:pt x="536344" y="104928"/>
                    <a:pt x="536591" y="104673"/>
                  </a:cubicBezTo>
                  <a:cubicBezTo>
                    <a:pt x="525962" y="102902"/>
                    <a:pt x="524691" y="94051"/>
                    <a:pt x="524691" y="92025"/>
                  </a:cubicBezTo>
                  <a:cubicBezTo>
                    <a:pt x="524691" y="88730"/>
                    <a:pt x="526971" y="83927"/>
                    <a:pt x="533556" y="83927"/>
                  </a:cubicBezTo>
                  <a:cubicBezTo>
                    <a:pt x="539125" y="83927"/>
                    <a:pt x="546218" y="88476"/>
                    <a:pt x="546218" y="98100"/>
                  </a:cubicBezTo>
                  <a:cubicBezTo>
                    <a:pt x="546218" y="104673"/>
                    <a:pt x="541660" y="113280"/>
                    <a:pt x="530266" y="113280"/>
                  </a:cubicBezTo>
                  <a:cubicBezTo>
                    <a:pt x="516841" y="113280"/>
                    <a:pt x="505950" y="102649"/>
                    <a:pt x="497345" y="92525"/>
                  </a:cubicBezTo>
                  <a:cubicBezTo>
                    <a:pt x="482911" y="75828"/>
                    <a:pt x="478861" y="71779"/>
                    <a:pt x="469994" y="67475"/>
                  </a:cubicBezTo>
                  <a:lnTo>
                    <a:pt x="495820" y="170734"/>
                  </a:lnTo>
                  <a:close/>
                  <a:moveTo>
                    <a:pt x="596115" y="59877"/>
                  </a:moveTo>
                  <a:cubicBezTo>
                    <a:pt x="603716" y="59877"/>
                    <a:pt x="620677" y="60640"/>
                    <a:pt x="632833" y="65450"/>
                  </a:cubicBezTo>
                  <a:cubicBezTo>
                    <a:pt x="652843" y="73550"/>
                    <a:pt x="652843" y="90000"/>
                    <a:pt x="652843" y="91771"/>
                  </a:cubicBezTo>
                  <a:cubicBezTo>
                    <a:pt x="652843" y="103411"/>
                    <a:pt x="643470" y="113280"/>
                    <a:pt x="627263" y="113280"/>
                  </a:cubicBezTo>
                  <a:cubicBezTo>
                    <a:pt x="600675" y="113280"/>
                    <a:pt x="564465" y="87722"/>
                    <a:pt x="564465" y="42925"/>
                  </a:cubicBezTo>
                  <a:cubicBezTo>
                    <a:pt x="564465" y="20146"/>
                    <a:pt x="576619" y="-1372"/>
                    <a:pt x="600675" y="-1372"/>
                  </a:cubicBezTo>
                  <a:cubicBezTo>
                    <a:pt x="633088" y="-1372"/>
                    <a:pt x="654106" y="23941"/>
                    <a:pt x="654106" y="27736"/>
                  </a:cubicBezTo>
                  <a:cubicBezTo>
                    <a:pt x="654106" y="28998"/>
                    <a:pt x="652080" y="31786"/>
                    <a:pt x="650056" y="31786"/>
                  </a:cubicBezTo>
                  <a:cubicBezTo>
                    <a:pt x="649040" y="31786"/>
                    <a:pt x="648793" y="31532"/>
                    <a:pt x="646767" y="28998"/>
                  </a:cubicBezTo>
                  <a:cubicBezTo>
                    <a:pt x="628026" y="5211"/>
                    <a:pt x="605487" y="4203"/>
                    <a:pt x="601184" y="4203"/>
                  </a:cubicBezTo>
                  <a:cubicBezTo>
                    <a:pt x="584724" y="4203"/>
                    <a:pt x="581935" y="22170"/>
                    <a:pt x="581935" y="32039"/>
                  </a:cubicBezTo>
                  <a:cubicBezTo>
                    <a:pt x="581935" y="41655"/>
                    <a:pt x="584469" y="53049"/>
                    <a:pt x="586238" y="59877"/>
                  </a:cubicBezTo>
                  <a:lnTo>
                    <a:pt x="596115" y="59877"/>
                  </a:lnTo>
                  <a:close/>
                  <a:moveTo>
                    <a:pt x="587756" y="65450"/>
                  </a:moveTo>
                  <a:cubicBezTo>
                    <a:pt x="598649" y="106953"/>
                    <a:pt x="624729" y="107714"/>
                    <a:pt x="627263" y="107714"/>
                  </a:cubicBezTo>
                  <a:cubicBezTo>
                    <a:pt x="637391" y="107714"/>
                    <a:pt x="643215" y="100879"/>
                    <a:pt x="643215" y="92272"/>
                  </a:cubicBezTo>
                  <a:cubicBezTo>
                    <a:pt x="643215" y="65450"/>
                    <a:pt x="601438" y="65450"/>
                    <a:pt x="593079" y="65450"/>
                  </a:cubicBezTo>
                  <a:lnTo>
                    <a:pt x="587756" y="65450"/>
                  </a:lnTo>
                  <a:close/>
                </a:path>
              </a:pathLst>
            </a:custGeom>
            <a:solidFill>
              <a:srgbClr val="000000"/>
            </a:solidFill>
            <a:ln w="254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52" name="任意多边形: 形状 1551">
              <a:extLst>
                <a:ext uri="{FF2B5EF4-FFF2-40B4-BE49-F238E27FC236}">
                  <a16:creationId xmlns:a16="http://schemas.microsoft.com/office/drawing/2014/main" id="{DD93B4A0-D406-3921-8570-E42EAF49B254}"/>
                </a:ext>
              </a:extLst>
            </p:cNvPr>
            <p:cNvSpPr/>
            <p:nvPr/>
          </p:nvSpPr>
          <p:spPr>
            <a:xfrm flipV="1">
              <a:off x="6420095" y="-13729825"/>
              <a:ext cx="114459" cy="178432"/>
            </a:xfrm>
            <a:custGeom>
              <a:avLst/>
              <a:gdLst>
                <a:gd name="connsiteX0" fmla="*/ 113697 w 114459"/>
                <a:gd name="connsiteY0" fmla="*/ 170734 h 178432"/>
                <a:gd name="connsiteX1" fmla="*/ 114460 w 114459"/>
                <a:gd name="connsiteY1" fmla="*/ 174020 h 178432"/>
                <a:gd name="connsiteX2" fmla="*/ 110908 w 114459"/>
                <a:gd name="connsiteY2" fmla="*/ 177061 h 178432"/>
                <a:gd name="connsiteX3" fmla="*/ 106856 w 114459"/>
                <a:gd name="connsiteY3" fmla="*/ 176552 h 178432"/>
                <a:gd name="connsiteX4" fmla="*/ 81793 w 114459"/>
                <a:gd name="connsiteY4" fmla="*/ 174528 h 178432"/>
                <a:gd name="connsiteX5" fmla="*/ 75961 w 114459"/>
                <a:gd name="connsiteY5" fmla="*/ 169217 h 178432"/>
                <a:gd name="connsiteX6" fmla="*/ 82040 w 114459"/>
                <a:gd name="connsiteY6" fmla="*/ 166429 h 178432"/>
                <a:gd name="connsiteX7" fmla="*/ 94702 w 114459"/>
                <a:gd name="connsiteY7" fmla="*/ 162126 h 178432"/>
                <a:gd name="connsiteX8" fmla="*/ 93947 w 114459"/>
                <a:gd name="connsiteY8" fmla="*/ 157822 h 178432"/>
                <a:gd name="connsiteX9" fmla="*/ 79259 w 114459"/>
                <a:gd name="connsiteY9" fmla="*/ 98599 h 178432"/>
                <a:gd name="connsiteX10" fmla="*/ 57983 w 114459"/>
                <a:gd name="connsiteY10" fmla="*/ 113280 h 178432"/>
                <a:gd name="connsiteX11" fmla="*/ 0 w 114459"/>
                <a:gd name="connsiteY11" fmla="*/ 37859 h 178432"/>
                <a:gd name="connsiteX12" fmla="*/ 30641 w 114459"/>
                <a:gd name="connsiteY12" fmla="*/ -1372 h 178432"/>
                <a:gd name="connsiteX13" fmla="*/ 61027 w 114459"/>
                <a:gd name="connsiteY13" fmla="*/ 16350 h 178432"/>
                <a:gd name="connsiteX14" fmla="*/ 82040 w 114459"/>
                <a:gd name="connsiteY14" fmla="*/ -1372 h 178432"/>
                <a:gd name="connsiteX15" fmla="*/ 100526 w 114459"/>
                <a:gd name="connsiteY15" fmla="*/ 12802 h 178432"/>
                <a:gd name="connsiteX16" fmla="*/ 108127 w 114459"/>
                <a:gd name="connsiteY16" fmla="*/ 37605 h 178432"/>
                <a:gd name="connsiteX17" fmla="*/ 104321 w 114459"/>
                <a:gd name="connsiteY17" fmla="*/ 40139 h 178432"/>
                <a:gd name="connsiteX18" fmla="*/ 99517 w 114459"/>
                <a:gd name="connsiteY18" fmla="*/ 34319 h 178432"/>
                <a:gd name="connsiteX19" fmla="*/ 82548 w 114459"/>
                <a:gd name="connsiteY19" fmla="*/ 4203 h 178432"/>
                <a:gd name="connsiteX20" fmla="*/ 75961 w 114459"/>
                <a:gd name="connsiteY20" fmla="*/ 14581 h 178432"/>
                <a:gd name="connsiteX21" fmla="*/ 77487 w 114459"/>
                <a:gd name="connsiteY21" fmla="*/ 26219 h 178432"/>
                <a:gd name="connsiteX22" fmla="*/ 113697 w 114459"/>
                <a:gd name="connsiteY22" fmla="*/ 170734 h 178432"/>
                <a:gd name="connsiteX23" fmla="*/ 62544 w 114459"/>
                <a:gd name="connsiteY23" fmla="*/ 32293 h 178432"/>
                <a:gd name="connsiteX24" fmla="*/ 31141 w 114459"/>
                <a:gd name="connsiteY24" fmla="*/ 4203 h 178432"/>
                <a:gd name="connsiteX25" fmla="*/ 17215 w 114459"/>
                <a:gd name="connsiteY25" fmla="*/ 26728 h 178432"/>
                <a:gd name="connsiteX26" fmla="*/ 29623 w 114459"/>
                <a:gd name="connsiteY26" fmla="*/ 79624 h 178432"/>
                <a:gd name="connsiteX27" fmla="*/ 57983 w 114459"/>
                <a:gd name="connsiteY27" fmla="*/ 107714 h 178432"/>
                <a:gd name="connsiteX28" fmla="*/ 70394 w 114459"/>
                <a:gd name="connsiteY28" fmla="*/ 100370 h 178432"/>
                <a:gd name="connsiteX29" fmla="*/ 75461 w 114459"/>
                <a:gd name="connsiteY29" fmla="*/ 84172 h 178432"/>
                <a:gd name="connsiteX30" fmla="*/ 74698 w 114459"/>
                <a:gd name="connsiteY30" fmla="*/ 80886 h 178432"/>
                <a:gd name="connsiteX31" fmla="*/ 62544 w 114459"/>
                <a:gd name="connsiteY31" fmla="*/ 32293 h 17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14459" h="178432">
                  <a:moveTo>
                    <a:pt x="113697" y="170734"/>
                  </a:moveTo>
                  <a:cubicBezTo>
                    <a:pt x="113951" y="171495"/>
                    <a:pt x="114460" y="173520"/>
                    <a:pt x="114460" y="174020"/>
                  </a:cubicBezTo>
                  <a:cubicBezTo>
                    <a:pt x="114460" y="176299"/>
                    <a:pt x="112934" y="177061"/>
                    <a:pt x="110908" y="177061"/>
                  </a:cubicBezTo>
                  <a:cubicBezTo>
                    <a:pt x="110153" y="177061"/>
                    <a:pt x="107619" y="176807"/>
                    <a:pt x="106856" y="176552"/>
                  </a:cubicBezTo>
                  <a:lnTo>
                    <a:pt x="81793" y="174528"/>
                  </a:lnTo>
                  <a:cubicBezTo>
                    <a:pt x="78750" y="174274"/>
                    <a:pt x="75961" y="174020"/>
                    <a:pt x="75961" y="169217"/>
                  </a:cubicBezTo>
                  <a:cubicBezTo>
                    <a:pt x="75961" y="166429"/>
                    <a:pt x="78496" y="166429"/>
                    <a:pt x="82040" y="166429"/>
                  </a:cubicBezTo>
                  <a:cubicBezTo>
                    <a:pt x="94194" y="166429"/>
                    <a:pt x="94702" y="164659"/>
                    <a:pt x="94702" y="162126"/>
                  </a:cubicBezTo>
                  <a:cubicBezTo>
                    <a:pt x="94702" y="161372"/>
                    <a:pt x="93947" y="158077"/>
                    <a:pt x="93947" y="157822"/>
                  </a:cubicBezTo>
                  <a:lnTo>
                    <a:pt x="79259" y="98599"/>
                  </a:lnTo>
                  <a:cubicBezTo>
                    <a:pt x="75461" y="106444"/>
                    <a:pt x="68622" y="113280"/>
                    <a:pt x="57983" y="113280"/>
                  </a:cubicBezTo>
                  <a:cubicBezTo>
                    <a:pt x="29878" y="113280"/>
                    <a:pt x="0" y="74812"/>
                    <a:pt x="0" y="37859"/>
                  </a:cubicBezTo>
                  <a:cubicBezTo>
                    <a:pt x="0" y="16350"/>
                    <a:pt x="11645" y="-1372"/>
                    <a:pt x="30641" y="-1372"/>
                  </a:cubicBezTo>
                  <a:cubicBezTo>
                    <a:pt x="39751" y="-1372"/>
                    <a:pt x="50899" y="3949"/>
                    <a:pt x="61027" y="16350"/>
                  </a:cubicBezTo>
                  <a:cubicBezTo>
                    <a:pt x="63808" y="3949"/>
                    <a:pt x="73181" y="-1372"/>
                    <a:pt x="82040" y="-1372"/>
                  </a:cubicBezTo>
                  <a:cubicBezTo>
                    <a:pt x="91413" y="-1372"/>
                    <a:pt x="96728" y="4957"/>
                    <a:pt x="100526" y="12802"/>
                  </a:cubicBezTo>
                  <a:cubicBezTo>
                    <a:pt x="105084" y="22424"/>
                    <a:pt x="108127" y="37105"/>
                    <a:pt x="108127" y="37605"/>
                  </a:cubicBezTo>
                  <a:cubicBezTo>
                    <a:pt x="108127" y="40139"/>
                    <a:pt x="106101" y="40139"/>
                    <a:pt x="104321" y="40139"/>
                  </a:cubicBezTo>
                  <a:cubicBezTo>
                    <a:pt x="101289" y="40139"/>
                    <a:pt x="101034" y="39884"/>
                    <a:pt x="99517" y="34319"/>
                  </a:cubicBezTo>
                  <a:cubicBezTo>
                    <a:pt x="95973" y="20146"/>
                    <a:pt x="91159" y="4203"/>
                    <a:pt x="82548" y="4203"/>
                  </a:cubicBezTo>
                  <a:cubicBezTo>
                    <a:pt x="75961" y="4203"/>
                    <a:pt x="75961" y="11031"/>
                    <a:pt x="75961" y="14581"/>
                  </a:cubicBezTo>
                  <a:cubicBezTo>
                    <a:pt x="75961" y="16350"/>
                    <a:pt x="75961" y="20146"/>
                    <a:pt x="77487" y="26219"/>
                  </a:cubicBezTo>
                  <a:lnTo>
                    <a:pt x="113697" y="170734"/>
                  </a:lnTo>
                  <a:close/>
                  <a:moveTo>
                    <a:pt x="62544" y="32293"/>
                  </a:moveTo>
                  <a:cubicBezTo>
                    <a:pt x="60518" y="24450"/>
                    <a:pt x="45075" y="4203"/>
                    <a:pt x="31141" y="4203"/>
                  </a:cubicBezTo>
                  <a:cubicBezTo>
                    <a:pt x="19241" y="4203"/>
                    <a:pt x="17215" y="19129"/>
                    <a:pt x="17215" y="26728"/>
                  </a:cubicBezTo>
                  <a:cubicBezTo>
                    <a:pt x="17215" y="39376"/>
                    <a:pt x="25063" y="68992"/>
                    <a:pt x="29623" y="79624"/>
                  </a:cubicBezTo>
                  <a:cubicBezTo>
                    <a:pt x="35956" y="95059"/>
                    <a:pt x="47601" y="107714"/>
                    <a:pt x="57983" y="107714"/>
                  </a:cubicBezTo>
                  <a:cubicBezTo>
                    <a:pt x="60009" y="107714"/>
                    <a:pt x="65834" y="107460"/>
                    <a:pt x="70394" y="100370"/>
                  </a:cubicBezTo>
                  <a:cubicBezTo>
                    <a:pt x="72926" y="96321"/>
                    <a:pt x="75461" y="88984"/>
                    <a:pt x="75461" y="84172"/>
                  </a:cubicBezTo>
                  <a:cubicBezTo>
                    <a:pt x="75461" y="83419"/>
                    <a:pt x="75207" y="82403"/>
                    <a:pt x="74698" y="80886"/>
                  </a:cubicBezTo>
                  <a:lnTo>
                    <a:pt x="62544" y="32293"/>
                  </a:lnTo>
                  <a:close/>
                </a:path>
              </a:pathLst>
            </a:custGeom>
            <a:solidFill>
              <a:srgbClr val="000000"/>
            </a:solidFill>
            <a:ln w="254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53" name="任意多边形: 形状 1552">
              <a:extLst>
                <a:ext uri="{FF2B5EF4-FFF2-40B4-BE49-F238E27FC236}">
                  <a16:creationId xmlns:a16="http://schemas.microsoft.com/office/drawing/2014/main" id="{F98668BE-40E2-91BF-9250-557A78C63BC2}"/>
                </a:ext>
              </a:extLst>
            </p:cNvPr>
            <p:cNvSpPr/>
            <p:nvPr/>
          </p:nvSpPr>
          <p:spPr>
            <a:xfrm flipV="1">
              <a:off x="6538367" y="-13559212"/>
              <a:ext cx="79739" cy="25407"/>
            </a:xfrm>
            <a:custGeom>
              <a:avLst/>
              <a:gdLst>
                <a:gd name="connsiteX0" fmla="*/ 0 w 79739"/>
                <a:gd name="connsiteY0" fmla="*/ -1366 h 25407"/>
                <a:gd name="connsiteX1" fmla="*/ 79740 w 79739"/>
                <a:gd name="connsiteY1" fmla="*/ -1366 h 25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9739" h="25407">
                  <a:moveTo>
                    <a:pt x="0" y="-1366"/>
                  </a:moveTo>
                  <a:lnTo>
                    <a:pt x="79740" y="-1366"/>
                  </a:lnTo>
                </a:path>
              </a:pathLst>
            </a:custGeom>
            <a:noFill/>
            <a:ln w="10111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54" name="任意多边形: 形状 1553">
              <a:extLst>
                <a:ext uri="{FF2B5EF4-FFF2-40B4-BE49-F238E27FC236}">
                  <a16:creationId xmlns:a16="http://schemas.microsoft.com/office/drawing/2014/main" id="{DDA48A0B-3734-AC18-64DC-8DD759AFAB8B}"/>
                </a:ext>
              </a:extLst>
            </p:cNvPr>
            <p:cNvSpPr/>
            <p:nvPr/>
          </p:nvSpPr>
          <p:spPr>
            <a:xfrm flipV="1">
              <a:off x="6645464" y="-13720210"/>
              <a:ext cx="968877" cy="168818"/>
            </a:xfrm>
            <a:custGeom>
              <a:avLst/>
              <a:gdLst>
                <a:gd name="connsiteX0" fmla="*/ 61027 w 968877"/>
                <a:gd name="connsiteY0" fmla="*/ 16350 h 168818"/>
                <a:gd name="connsiteX1" fmla="*/ 82040 w 968877"/>
                <a:gd name="connsiteY1" fmla="*/ -1372 h 168818"/>
                <a:gd name="connsiteX2" fmla="*/ 100526 w 968877"/>
                <a:gd name="connsiteY2" fmla="*/ 12802 h 168818"/>
                <a:gd name="connsiteX3" fmla="*/ 108128 w 968877"/>
                <a:gd name="connsiteY3" fmla="*/ 37605 h 168818"/>
                <a:gd name="connsiteX4" fmla="*/ 104323 w 968877"/>
                <a:gd name="connsiteY4" fmla="*/ 40139 h 168818"/>
                <a:gd name="connsiteX5" fmla="*/ 99517 w 968877"/>
                <a:gd name="connsiteY5" fmla="*/ 34319 h 168818"/>
                <a:gd name="connsiteX6" fmla="*/ 82548 w 968877"/>
                <a:gd name="connsiteY6" fmla="*/ 4203 h 168818"/>
                <a:gd name="connsiteX7" fmla="*/ 75963 w 968877"/>
                <a:gd name="connsiteY7" fmla="*/ 14581 h 168818"/>
                <a:gd name="connsiteX8" fmla="*/ 77734 w 968877"/>
                <a:gd name="connsiteY8" fmla="*/ 27482 h 168818"/>
                <a:gd name="connsiteX9" fmla="*/ 94957 w 968877"/>
                <a:gd name="connsiteY9" fmla="*/ 96321 h 168818"/>
                <a:gd name="connsiteX10" fmla="*/ 95974 w 968877"/>
                <a:gd name="connsiteY10" fmla="*/ 101640 h 168818"/>
                <a:gd name="connsiteX11" fmla="*/ 89134 w 968877"/>
                <a:gd name="connsiteY11" fmla="*/ 108223 h 168818"/>
                <a:gd name="connsiteX12" fmla="*/ 79005 w 968877"/>
                <a:gd name="connsiteY12" fmla="*/ 98347 h 168818"/>
                <a:gd name="connsiteX13" fmla="*/ 57985 w 968877"/>
                <a:gd name="connsiteY13" fmla="*/ 113280 h 168818"/>
                <a:gd name="connsiteX14" fmla="*/ 0 w 968877"/>
                <a:gd name="connsiteY14" fmla="*/ 37859 h 168818"/>
                <a:gd name="connsiteX15" fmla="*/ 30641 w 968877"/>
                <a:gd name="connsiteY15" fmla="*/ -1372 h 168818"/>
                <a:gd name="connsiteX16" fmla="*/ 61027 w 968877"/>
                <a:gd name="connsiteY16" fmla="*/ 16350 h 168818"/>
                <a:gd name="connsiteX17" fmla="*/ 74699 w 968877"/>
                <a:gd name="connsiteY17" fmla="*/ 80632 h 168818"/>
                <a:gd name="connsiteX18" fmla="*/ 62799 w 968877"/>
                <a:gd name="connsiteY18" fmla="*/ 32802 h 168818"/>
                <a:gd name="connsiteX19" fmla="*/ 31141 w 968877"/>
                <a:gd name="connsiteY19" fmla="*/ 4203 h 168818"/>
                <a:gd name="connsiteX20" fmla="*/ 17215 w 968877"/>
                <a:gd name="connsiteY20" fmla="*/ 26728 h 168818"/>
                <a:gd name="connsiteX21" fmla="*/ 29624 w 968877"/>
                <a:gd name="connsiteY21" fmla="*/ 79624 h 168818"/>
                <a:gd name="connsiteX22" fmla="*/ 57985 w 968877"/>
                <a:gd name="connsiteY22" fmla="*/ 107715 h 168818"/>
                <a:gd name="connsiteX23" fmla="*/ 75462 w 968877"/>
                <a:gd name="connsiteY23" fmla="*/ 83928 h 168818"/>
                <a:gd name="connsiteX24" fmla="*/ 74699 w 968877"/>
                <a:gd name="connsiteY24" fmla="*/ 80632 h 168818"/>
                <a:gd name="connsiteX25" fmla="*/ 167932 w 968877"/>
                <a:gd name="connsiteY25" fmla="*/ 102650 h 168818"/>
                <a:gd name="connsiteX26" fmla="*/ 189453 w 968877"/>
                <a:gd name="connsiteY26" fmla="*/ 102650 h 168818"/>
                <a:gd name="connsiteX27" fmla="*/ 196547 w 968877"/>
                <a:gd name="connsiteY27" fmla="*/ 107460 h 168818"/>
                <a:gd name="connsiteX28" fmla="*/ 190215 w 968877"/>
                <a:gd name="connsiteY28" fmla="*/ 110501 h 168818"/>
                <a:gd name="connsiteX29" fmla="*/ 169958 w 968877"/>
                <a:gd name="connsiteY29" fmla="*/ 110501 h 168818"/>
                <a:gd name="connsiteX30" fmla="*/ 179324 w 968877"/>
                <a:gd name="connsiteY30" fmla="*/ 147954 h 168818"/>
                <a:gd name="connsiteX31" fmla="*/ 180341 w 968877"/>
                <a:gd name="connsiteY31" fmla="*/ 153274 h 168818"/>
                <a:gd name="connsiteX32" fmla="*/ 173501 w 968877"/>
                <a:gd name="connsiteY32" fmla="*/ 159848 h 168818"/>
                <a:gd name="connsiteX33" fmla="*/ 163627 w 968877"/>
                <a:gd name="connsiteY33" fmla="*/ 150740 h 168818"/>
                <a:gd name="connsiteX34" fmla="*/ 153752 w 968877"/>
                <a:gd name="connsiteY34" fmla="*/ 110501 h 168818"/>
                <a:gd name="connsiteX35" fmla="*/ 132223 w 968877"/>
                <a:gd name="connsiteY35" fmla="*/ 110501 h 168818"/>
                <a:gd name="connsiteX36" fmla="*/ 125137 w 968877"/>
                <a:gd name="connsiteY36" fmla="*/ 105691 h 168818"/>
                <a:gd name="connsiteX37" fmla="*/ 131468 w 968877"/>
                <a:gd name="connsiteY37" fmla="*/ 102650 h 168818"/>
                <a:gd name="connsiteX38" fmla="*/ 151726 w 968877"/>
                <a:gd name="connsiteY38" fmla="*/ 102650 h 168818"/>
                <a:gd name="connsiteX39" fmla="*/ 133494 w 968877"/>
                <a:gd name="connsiteY39" fmla="*/ 30016 h 168818"/>
                <a:gd name="connsiteX40" fmla="*/ 132223 w 968877"/>
                <a:gd name="connsiteY40" fmla="*/ 21409 h 168818"/>
                <a:gd name="connsiteX41" fmla="*/ 153752 w 968877"/>
                <a:gd name="connsiteY41" fmla="*/ -1372 h 168818"/>
                <a:gd name="connsiteX42" fmla="*/ 192241 w 968877"/>
                <a:gd name="connsiteY42" fmla="*/ 37605 h 168818"/>
                <a:gd name="connsiteX43" fmla="*/ 188444 w 968877"/>
                <a:gd name="connsiteY43" fmla="*/ 40139 h 168818"/>
                <a:gd name="connsiteX44" fmla="*/ 183375 w 968877"/>
                <a:gd name="connsiteY44" fmla="*/ 35327 h 168818"/>
                <a:gd name="connsiteX45" fmla="*/ 154252 w 968877"/>
                <a:gd name="connsiteY45" fmla="*/ 4203 h 168818"/>
                <a:gd name="connsiteX46" fmla="*/ 147420 w 968877"/>
                <a:gd name="connsiteY46" fmla="*/ 14581 h 168818"/>
                <a:gd name="connsiteX47" fmla="*/ 149192 w 968877"/>
                <a:gd name="connsiteY47" fmla="*/ 27482 h 168818"/>
                <a:gd name="connsiteX48" fmla="*/ 167932 w 968877"/>
                <a:gd name="connsiteY48" fmla="*/ 102650 h 168818"/>
                <a:gd name="connsiteX49" fmla="*/ 252065 w 968877"/>
                <a:gd name="connsiteY49" fmla="*/ 102650 h 168818"/>
                <a:gd name="connsiteX50" fmla="*/ 273587 w 968877"/>
                <a:gd name="connsiteY50" fmla="*/ 102650 h 168818"/>
                <a:gd name="connsiteX51" fmla="*/ 280679 w 968877"/>
                <a:gd name="connsiteY51" fmla="*/ 107460 h 168818"/>
                <a:gd name="connsiteX52" fmla="*/ 274349 w 968877"/>
                <a:gd name="connsiteY52" fmla="*/ 110501 h 168818"/>
                <a:gd name="connsiteX53" fmla="*/ 254091 w 968877"/>
                <a:gd name="connsiteY53" fmla="*/ 110501 h 168818"/>
                <a:gd name="connsiteX54" fmla="*/ 263456 w 968877"/>
                <a:gd name="connsiteY54" fmla="*/ 147954 h 168818"/>
                <a:gd name="connsiteX55" fmla="*/ 264473 w 968877"/>
                <a:gd name="connsiteY55" fmla="*/ 153274 h 168818"/>
                <a:gd name="connsiteX56" fmla="*/ 257635 w 968877"/>
                <a:gd name="connsiteY56" fmla="*/ 159848 h 168818"/>
                <a:gd name="connsiteX57" fmla="*/ 247758 w 968877"/>
                <a:gd name="connsiteY57" fmla="*/ 150740 h 168818"/>
                <a:gd name="connsiteX58" fmla="*/ 237885 w 968877"/>
                <a:gd name="connsiteY58" fmla="*/ 110501 h 168818"/>
                <a:gd name="connsiteX59" fmla="*/ 216356 w 968877"/>
                <a:gd name="connsiteY59" fmla="*/ 110501 h 168818"/>
                <a:gd name="connsiteX60" fmla="*/ 209269 w 968877"/>
                <a:gd name="connsiteY60" fmla="*/ 105691 h 168818"/>
                <a:gd name="connsiteX61" fmla="*/ 215601 w 968877"/>
                <a:gd name="connsiteY61" fmla="*/ 102650 h 168818"/>
                <a:gd name="connsiteX62" fmla="*/ 235859 w 968877"/>
                <a:gd name="connsiteY62" fmla="*/ 102650 h 168818"/>
                <a:gd name="connsiteX63" fmla="*/ 217627 w 968877"/>
                <a:gd name="connsiteY63" fmla="*/ 30016 h 168818"/>
                <a:gd name="connsiteX64" fmla="*/ 216356 w 968877"/>
                <a:gd name="connsiteY64" fmla="*/ 21409 h 168818"/>
                <a:gd name="connsiteX65" fmla="*/ 237885 w 968877"/>
                <a:gd name="connsiteY65" fmla="*/ -1372 h 168818"/>
                <a:gd name="connsiteX66" fmla="*/ 276375 w 968877"/>
                <a:gd name="connsiteY66" fmla="*/ 37605 h 168818"/>
                <a:gd name="connsiteX67" fmla="*/ 272577 w 968877"/>
                <a:gd name="connsiteY67" fmla="*/ 40139 h 168818"/>
                <a:gd name="connsiteX68" fmla="*/ 267508 w 968877"/>
                <a:gd name="connsiteY68" fmla="*/ 35327 h 168818"/>
                <a:gd name="connsiteX69" fmla="*/ 238386 w 968877"/>
                <a:gd name="connsiteY69" fmla="*/ 4203 h 168818"/>
                <a:gd name="connsiteX70" fmla="*/ 231552 w 968877"/>
                <a:gd name="connsiteY70" fmla="*/ 14581 h 168818"/>
                <a:gd name="connsiteX71" fmla="*/ 233324 w 968877"/>
                <a:gd name="connsiteY71" fmla="*/ 27482 h 168818"/>
                <a:gd name="connsiteX72" fmla="*/ 252065 w 968877"/>
                <a:gd name="connsiteY72" fmla="*/ 102650 h 168818"/>
                <a:gd name="connsiteX73" fmla="*/ 330876 w 968877"/>
                <a:gd name="connsiteY73" fmla="*/ 59877 h 168818"/>
                <a:gd name="connsiteX74" fmla="*/ 367592 w 968877"/>
                <a:gd name="connsiteY74" fmla="*/ 65450 h 168818"/>
                <a:gd name="connsiteX75" fmla="*/ 387604 w 968877"/>
                <a:gd name="connsiteY75" fmla="*/ 91771 h 168818"/>
                <a:gd name="connsiteX76" fmla="*/ 362025 w 968877"/>
                <a:gd name="connsiteY76" fmla="*/ 113280 h 168818"/>
                <a:gd name="connsiteX77" fmla="*/ 299226 w 968877"/>
                <a:gd name="connsiteY77" fmla="*/ 42926 h 168818"/>
                <a:gd name="connsiteX78" fmla="*/ 335434 w 968877"/>
                <a:gd name="connsiteY78" fmla="*/ -1372 h 168818"/>
                <a:gd name="connsiteX79" fmla="*/ 388867 w 968877"/>
                <a:gd name="connsiteY79" fmla="*/ 27736 h 168818"/>
                <a:gd name="connsiteX80" fmla="*/ 384815 w 968877"/>
                <a:gd name="connsiteY80" fmla="*/ 31787 h 168818"/>
                <a:gd name="connsiteX81" fmla="*/ 381528 w 968877"/>
                <a:gd name="connsiteY81" fmla="*/ 28998 h 168818"/>
                <a:gd name="connsiteX82" fmla="*/ 335942 w 968877"/>
                <a:gd name="connsiteY82" fmla="*/ 4203 h 168818"/>
                <a:gd name="connsiteX83" fmla="*/ 316693 w 968877"/>
                <a:gd name="connsiteY83" fmla="*/ 32039 h 168818"/>
                <a:gd name="connsiteX84" fmla="*/ 321000 w 968877"/>
                <a:gd name="connsiteY84" fmla="*/ 59877 h 168818"/>
                <a:gd name="connsiteX85" fmla="*/ 330876 w 968877"/>
                <a:gd name="connsiteY85" fmla="*/ 59877 h 168818"/>
                <a:gd name="connsiteX86" fmla="*/ 322517 w 968877"/>
                <a:gd name="connsiteY86" fmla="*/ 65450 h 168818"/>
                <a:gd name="connsiteX87" fmla="*/ 362025 w 968877"/>
                <a:gd name="connsiteY87" fmla="*/ 107715 h 168818"/>
                <a:gd name="connsiteX88" fmla="*/ 377977 w 968877"/>
                <a:gd name="connsiteY88" fmla="*/ 92272 h 168818"/>
                <a:gd name="connsiteX89" fmla="*/ 327840 w 968877"/>
                <a:gd name="connsiteY89" fmla="*/ 65450 h 168818"/>
                <a:gd name="connsiteX90" fmla="*/ 322517 w 968877"/>
                <a:gd name="connsiteY90" fmla="*/ 65450 h 168818"/>
                <a:gd name="connsiteX91" fmla="*/ 445094 w 968877"/>
                <a:gd name="connsiteY91" fmla="*/ 45705 h 168818"/>
                <a:gd name="connsiteX92" fmla="*/ 449146 w 968877"/>
                <a:gd name="connsiteY92" fmla="*/ 62157 h 168818"/>
                <a:gd name="connsiteX93" fmla="*/ 456747 w 968877"/>
                <a:gd name="connsiteY93" fmla="*/ 82656 h 168818"/>
                <a:gd name="connsiteX94" fmla="*/ 490931 w 968877"/>
                <a:gd name="connsiteY94" fmla="*/ 107715 h 168818"/>
                <a:gd name="connsiteX95" fmla="*/ 502579 w 968877"/>
                <a:gd name="connsiteY95" fmla="*/ 91010 h 168818"/>
                <a:gd name="connsiteX96" fmla="*/ 487888 w 968877"/>
                <a:gd name="connsiteY96" fmla="*/ 35073 h 168818"/>
                <a:gd name="connsiteX97" fmla="*/ 483839 w 968877"/>
                <a:gd name="connsiteY97" fmla="*/ 18875 h 168818"/>
                <a:gd name="connsiteX98" fmla="*/ 503088 w 968877"/>
                <a:gd name="connsiteY98" fmla="*/ -1372 h 168818"/>
                <a:gd name="connsiteX99" fmla="*/ 535246 w 968877"/>
                <a:gd name="connsiteY99" fmla="*/ 37605 h 168818"/>
                <a:gd name="connsiteX100" fmla="*/ 531448 w 968877"/>
                <a:gd name="connsiteY100" fmla="*/ 40139 h 168818"/>
                <a:gd name="connsiteX101" fmla="*/ 527141 w 968877"/>
                <a:gd name="connsiteY101" fmla="*/ 35836 h 168818"/>
                <a:gd name="connsiteX102" fmla="*/ 503596 w 968877"/>
                <a:gd name="connsiteY102" fmla="*/ 4203 h 168818"/>
                <a:gd name="connsiteX103" fmla="*/ 498026 w 968877"/>
                <a:gd name="connsiteY103" fmla="*/ 11540 h 168818"/>
                <a:gd name="connsiteX104" fmla="*/ 502579 w 968877"/>
                <a:gd name="connsiteY104" fmla="*/ 30523 h 168818"/>
                <a:gd name="connsiteX105" fmla="*/ 518030 w 968877"/>
                <a:gd name="connsiteY105" fmla="*/ 86959 h 168818"/>
                <a:gd name="connsiteX106" fmla="*/ 491694 w 968877"/>
                <a:gd name="connsiteY106" fmla="*/ 113280 h 168818"/>
                <a:gd name="connsiteX107" fmla="*/ 455476 w 968877"/>
                <a:gd name="connsiteY107" fmla="*/ 93288 h 168818"/>
                <a:gd name="connsiteX108" fmla="*/ 434211 w 968877"/>
                <a:gd name="connsiteY108" fmla="*/ 113280 h 168818"/>
                <a:gd name="connsiteX109" fmla="*/ 415979 w 968877"/>
                <a:gd name="connsiteY109" fmla="*/ 99871 h 168818"/>
                <a:gd name="connsiteX110" fmla="*/ 407874 w 968877"/>
                <a:gd name="connsiteY110" fmla="*/ 74304 h 168818"/>
                <a:gd name="connsiteX111" fmla="*/ 411673 w 968877"/>
                <a:gd name="connsiteY111" fmla="*/ 71779 h 168818"/>
                <a:gd name="connsiteX112" fmla="*/ 416480 w 968877"/>
                <a:gd name="connsiteY112" fmla="*/ 77599 h 168818"/>
                <a:gd name="connsiteX113" fmla="*/ 433703 w 968877"/>
                <a:gd name="connsiteY113" fmla="*/ 107715 h 168818"/>
                <a:gd name="connsiteX114" fmla="*/ 440287 w 968877"/>
                <a:gd name="connsiteY114" fmla="*/ 97591 h 168818"/>
                <a:gd name="connsiteX115" fmla="*/ 438518 w 968877"/>
                <a:gd name="connsiteY115" fmla="*/ 84681 h 168818"/>
                <a:gd name="connsiteX116" fmla="*/ 419523 w 968877"/>
                <a:gd name="connsiteY116" fmla="*/ 8752 h 168818"/>
                <a:gd name="connsiteX117" fmla="*/ 418760 w 968877"/>
                <a:gd name="connsiteY117" fmla="*/ 5211 h 168818"/>
                <a:gd name="connsiteX118" fmla="*/ 425852 w 968877"/>
                <a:gd name="connsiteY118" fmla="*/ -1372 h 168818"/>
                <a:gd name="connsiteX119" fmla="*/ 434966 w 968877"/>
                <a:gd name="connsiteY119" fmla="*/ 5211 h 168818"/>
                <a:gd name="connsiteX120" fmla="*/ 445094 w 968877"/>
                <a:gd name="connsiteY120" fmla="*/ 45705 h 168818"/>
                <a:gd name="connsiteX121" fmla="*/ 595080 w 968877"/>
                <a:gd name="connsiteY121" fmla="*/ 102650 h 168818"/>
                <a:gd name="connsiteX122" fmla="*/ 616602 w 968877"/>
                <a:gd name="connsiteY122" fmla="*/ 102650 h 168818"/>
                <a:gd name="connsiteX123" fmla="*/ 623694 w 968877"/>
                <a:gd name="connsiteY123" fmla="*/ 107460 h 168818"/>
                <a:gd name="connsiteX124" fmla="*/ 617364 w 968877"/>
                <a:gd name="connsiteY124" fmla="*/ 110501 h 168818"/>
                <a:gd name="connsiteX125" fmla="*/ 597106 w 968877"/>
                <a:gd name="connsiteY125" fmla="*/ 110501 h 168818"/>
                <a:gd name="connsiteX126" fmla="*/ 606471 w 968877"/>
                <a:gd name="connsiteY126" fmla="*/ 147954 h 168818"/>
                <a:gd name="connsiteX127" fmla="*/ 607488 w 968877"/>
                <a:gd name="connsiteY127" fmla="*/ 153274 h 168818"/>
                <a:gd name="connsiteX128" fmla="*/ 600650 w 968877"/>
                <a:gd name="connsiteY128" fmla="*/ 159848 h 168818"/>
                <a:gd name="connsiteX129" fmla="*/ 590773 w 968877"/>
                <a:gd name="connsiteY129" fmla="*/ 150740 h 168818"/>
                <a:gd name="connsiteX130" fmla="*/ 580900 w 968877"/>
                <a:gd name="connsiteY130" fmla="*/ 110501 h 168818"/>
                <a:gd name="connsiteX131" fmla="*/ 559371 w 968877"/>
                <a:gd name="connsiteY131" fmla="*/ 110501 h 168818"/>
                <a:gd name="connsiteX132" fmla="*/ 552286 w 968877"/>
                <a:gd name="connsiteY132" fmla="*/ 105691 h 168818"/>
                <a:gd name="connsiteX133" fmla="*/ 558615 w 968877"/>
                <a:gd name="connsiteY133" fmla="*/ 102650 h 168818"/>
                <a:gd name="connsiteX134" fmla="*/ 578874 w 968877"/>
                <a:gd name="connsiteY134" fmla="*/ 102650 h 168818"/>
                <a:gd name="connsiteX135" fmla="*/ 560641 w 968877"/>
                <a:gd name="connsiteY135" fmla="*/ 30016 h 168818"/>
                <a:gd name="connsiteX136" fmla="*/ 559371 w 968877"/>
                <a:gd name="connsiteY136" fmla="*/ 21409 h 168818"/>
                <a:gd name="connsiteX137" fmla="*/ 580900 w 968877"/>
                <a:gd name="connsiteY137" fmla="*/ -1372 h 168818"/>
                <a:gd name="connsiteX138" fmla="*/ 619390 w 968877"/>
                <a:gd name="connsiteY138" fmla="*/ 37605 h 168818"/>
                <a:gd name="connsiteX139" fmla="*/ 615592 w 968877"/>
                <a:gd name="connsiteY139" fmla="*/ 40139 h 168818"/>
                <a:gd name="connsiteX140" fmla="*/ 610523 w 968877"/>
                <a:gd name="connsiteY140" fmla="*/ 35327 h 168818"/>
                <a:gd name="connsiteX141" fmla="*/ 581401 w 968877"/>
                <a:gd name="connsiteY141" fmla="*/ 4203 h 168818"/>
                <a:gd name="connsiteX142" fmla="*/ 574567 w 968877"/>
                <a:gd name="connsiteY142" fmla="*/ 14581 h 168818"/>
                <a:gd name="connsiteX143" fmla="*/ 576339 w 968877"/>
                <a:gd name="connsiteY143" fmla="*/ 27482 h 168818"/>
                <a:gd name="connsiteX144" fmla="*/ 595080 w 968877"/>
                <a:gd name="connsiteY144" fmla="*/ 102650 h 168818"/>
                <a:gd name="connsiteX145" fmla="*/ 697190 w 968877"/>
                <a:gd name="connsiteY145" fmla="*/ 37605 h 168818"/>
                <a:gd name="connsiteX146" fmla="*/ 693392 w 968877"/>
                <a:gd name="connsiteY146" fmla="*/ 40139 h 168818"/>
                <a:gd name="connsiteX147" fmla="*/ 689088 w 968877"/>
                <a:gd name="connsiteY147" fmla="*/ 35836 h 168818"/>
                <a:gd name="connsiteX148" fmla="*/ 665533 w 968877"/>
                <a:gd name="connsiteY148" fmla="*/ 4203 h 168818"/>
                <a:gd name="connsiteX149" fmla="*/ 659963 w 968877"/>
                <a:gd name="connsiteY149" fmla="*/ 11286 h 168818"/>
                <a:gd name="connsiteX150" fmla="*/ 666549 w 968877"/>
                <a:gd name="connsiteY150" fmla="*/ 35581 h 168818"/>
                <a:gd name="connsiteX151" fmla="*/ 682755 w 968877"/>
                <a:gd name="connsiteY151" fmla="*/ 78861 h 168818"/>
                <a:gd name="connsiteX152" fmla="*/ 685798 w 968877"/>
                <a:gd name="connsiteY152" fmla="*/ 93034 h 168818"/>
                <a:gd name="connsiteX153" fmla="*/ 666803 w 968877"/>
                <a:gd name="connsiteY153" fmla="*/ 113280 h 168818"/>
                <a:gd name="connsiteX154" fmla="*/ 634391 w 968877"/>
                <a:gd name="connsiteY154" fmla="*/ 74304 h 168818"/>
                <a:gd name="connsiteX155" fmla="*/ 638189 w 968877"/>
                <a:gd name="connsiteY155" fmla="*/ 71779 h 168818"/>
                <a:gd name="connsiteX156" fmla="*/ 642750 w 968877"/>
                <a:gd name="connsiteY156" fmla="*/ 75828 h 168818"/>
                <a:gd name="connsiteX157" fmla="*/ 666295 w 968877"/>
                <a:gd name="connsiteY157" fmla="*/ 107715 h 168818"/>
                <a:gd name="connsiteX158" fmla="*/ 671865 w 968877"/>
                <a:gd name="connsiteY158" fmla="*/ 100625 h 168818"/>
                <a:gd name="connsiteX159" fmla="*/ 667312 w 968877"/>
                <a:gd name="connsiteY159" fmla="*/ 82403 h 168818"/>
                <a:gd name="connsiteX160" fmla="*/ 659708 w 968877"/>
                <a:gd name="connsiteY160" fmla="*/ 61401 h 168818"/>
                <a:gd name="connsiteX161" fmla="*/ 650343 w 968877"/>
                <a:gd name="connsiteY161" fmla="*/ 36343 h 168818"/>
                <a:gd name="connsiteX162" fmla="*/ 645783 w 968877"/>
                <a:gd name="connsiteY162" fmla="*/ 18875 h 168818"/>
                <a:gd name="connsiteX163" fmla="*/ 665031 w 968877"/>
                <a:gd name="connsiteY163" fmla="*/ -1372 h 168818"/>
                <a:gd name="connsiteX164" fmla="*/ 697190 w 968877"/>
                <a:gd name="connsiteY164" fmla="*/ 37605 h 168818"/>
                <a:gd name="connsiteX165" fmla="*/ 695926 w 968877"/>
                <a:gd name="connsiteY165" fmla="*/ 159094 h 168818"/>
                <a:gd name="connsiteX166" fmla="*/ 687316 w 968877"/>
                <a:gd name="connsiteY166" fmla="*/ 167447 h 168818"/>
                <a:gd name="connsiteX167" fmla="*/ 675162 w 968877"/>
                <a:gd name="connsiteY167" fmla="*/ 155298 h 168818"/>
                <a:gd name="connsiteX168" fmla="*/ 683772 w 968877"/>
                <a:gd name="connsiteY168" fmla="*/ 146946 h 168818"/>
                <a:gd name="connsiteX169" fmla="*/ 695926 w 968877"/>
                <a:gd name="connsiteY169" fmla="*/ 159094 h 168818"/>
                <a:gd name="connsiteX170" fmla="*/ 819939 w 968877"/>
                <a:gd name="connsiteY170" fmla="*/ 71779 h 168818"/>
                <a:gd name="connsiteX171" fmla="*/ 782966 w 968877"/>
                <a:gd name="connsiteY171" fmla="*/ 113280 h 168818"/>
                <a:gd name="connsiteX172" fmla="*/ 718897 w 968877"/>
                <a:gd name="connsiteY172" fmla="*/ 40393 h 168818"/>
                <a:gd name="connsiteX173" fmla="*/ 755870 w 968877"/>
                <a:gd name="connsiteY173" fmla="*/ -1372 h 168818"/>
                <a:gd name="connsiteX174" fmla="*/ 819939 w 968877"/>
                <a:gd name="connsiteY174" fmla="*/ 71779 h 168818"/>
                <a:gd name="connsiteX175" fmla="*/ 755870 w 968877"/>
                <a:gd name="connsiteY175" fmla="*/ 4203 h 168818"/>
                <a:gd name="connsiteX176" fmla="*/ 736628 w 968877"/>
                <a:gd name="connsiteY176" fmla="*/ 30270 h 168818"/>
                <a:gd name="connsiteX177" fmla="*/ 751309 w 968877"/>
                <a:gd name="connsiteY177" fmla="*/ 84681 h 168818"/>
                <a:gd name="connsiteX178" fmla="*/ 782712 w 968877"/>
                <a:gd name="connsiteY178" fmla="*/ 107715 h 168818"/>
                <a:gd name="connsiteX179" fmla="*/ 802215 w 968877"/>
                <a:gd name="connsiteY179" fmla="*/ 81648 h 168818"/>
                <a:gd name="connsiteX180" fmla="*/ 788536 w 968877"/>
                <a:gd name="connsiteY180" fmla="*/ 29507 h 168818"/>
                <a:gd name="connsiteX181" fmla="*/ 755870 w 968877"/>
                <a:gd name="connsiteY181" fmla="*/ 4203 h 168818"/>
                <a:gd name="connsiteX182" fmla="*/ 878726 w 968877"/>
                <a:gd name="connsiteY182" fmla="*/ 45705 h 168818"/>
                <a:gd name="connsiteX183" fmla="*/ 882778 w 968877"/>
                <a:gd name="connsiteY183" fmla="*/ 62157 h 168818"/>
                <a:gd name="connsiteX184" fmla="*/ 890382 w 968877"/>
                <a:gd name="connsiteY184" fmla="*/ 82656 h 168818"/>
                <a:gd name="connsiteX185" fmla="*/ 924563 w 968877"/>
                <a:gd name="connsiteY185" fmla="*/ 107715 h 168818"/>
                <a:gd name="connsiteX186" fmla="*/ 936212 w 968877"/>
                <a:gd name="connsiteY186" fmla="*/ 91010 h 168818"/>
                <a:gd name="connsiteX187" fmla="*/ 921523 w 968877"/>
                <a:gd name="connsiteY187" fmla="*/ 35073 h 168818"/>
                <a:gd name="connsiteX188" fmla="*/ 917471 w 968877"/>
                <a:gd name="connsiteY188" fmla="*/ 18875 h 168818"/>
                <a:gd name="connsiteX189" fmla="*/ 936720 w 968877"/>
                <a:gd name="connsiteY189" fmla="*/ -1372 h 168818"/>
                <a:gd name="connsiteX190" fmla="*/ 968877 w 968877"/>
                <a:gd name="connsiteY190" fmla="*/ 37605 h 168818"/>
                <a:gd name="connsiteX191" fmla="*/ 965080 w 968877"/>
                <a:gd name="connsiteY191" fmla="*/ 40139 h 168818"/>
                <a:gd name="connsiteX192" fmla="*/ 960773 w 968877"/>
                <a:gd name="connsiteY192" fmla="*/ 35836 h 168818"/>
                <a:gd name="connsiteX193" fmla="*/ 937228 w 968877"/>
                <a:gd name="connsiteY193" fmla="*/ 4203 h 168818"/>
                <a:gd name="connsiteX194" fmla="*/ 931658 w 968877"/>
                <a:gd name="connsiteY194" fmla="*/ 11540 h 168818"/>
                <a:gd name="connsiteX195" fmla="*/ 936212 w 968877"/>
                <a:gd name="connsiteY195" fmla="*/ 30523 h 168818"/>
                <a:gd name="connsiteX196" fmla="*/ 951662 w 968877"/>
                <a:gd name="connsiteY196" fmla="*/ 86959 h 168818"/>
                <a:gd name="connsiteX197" fmla="*/ 925326 w 968877"/>
                <a:gd name="connsiteY197" fmla="*/ 113280 h 168818"/>
                <a:gd name="connsiteX198" fmla="*/ 889111 w 968877"/>
                <a:gd name="connsiteY198" fmla="*/ 93288 h 168818"/>
                <a:gd name="connsiteX199" fmla="*/ 867843 w 968877"/>
                <a:gd name="connsiteY199" fmla="*/ 113280 h 168818"/>
                <a:gd name="connsiteX200" fmla="*/ 849611 w 968877"/>
                <a:gd name="connsiteY200" fmla="*/ 99871 h 168818"/>
                <a:gd name="connsiteX201" fmla="*/ 841509 w 968877"/>
                <a:gd name="connsiteY201" fmla="*/ 74304 h 168818"/>
                <a:gd name="connsiteX202" fmla="*/ 845304 w 968877"/>
                <a:gd name="connsiteY202" fmla="*/ 71779 h 168818"/>
                <a:gd name="connsiteX203" fmla="*/ 850112 w 968877"/>
                <a:gd name="connsiteY203" fmla="*/ 77599 h 168818"/>
                <a:gd name="connsiteX204" fmla="*/ 867335 w 968877"/>
                <a:gd name="connsiteY204" fmla="*/ 107715 h 168818"/>
                <a:gd name="connsiteX205" fmla="*/ 873921 w 968877"/>
                <a:gd name="connsiteY205" fmla="*/ 97591 h 168818"/>
                <a:gd name="connsiteX206" fmla="*/ 872149 w 968877"/>
                <a:gd name="connsiteY206" fmla="*/ 84681 h 168818"/>
                <a:gd name="connsiteX207" fmla="*/ 853155 w 968877"/>
                <a:gd name="connsiteY207" fmla="*/ 8752 h 168818"/>
                <a:gd name="connsiteX208" fmla="*/ 852392 w 968877"/>
                <a:gd name="connsiteY208" fmla="*/ 5211 h 168818"/>
                <a:gd name="connsiteX209" fmla="*/ 859484 w 968877"/>
                <a:gd name="connsiteY209" fmla="*/ -1372 h 168818"/>
                <a:gd name="connsiteX210" fmla="*/ 868598 w 968877"/>
                <a:gd name="connsiteY210" fmla="*/ 5211 h 168818"/>
                <a:gd name="connsiteX211" fmla="*/ 878726 w 968877"/>
                <a:gd name="connsiteY211" fmla="*/ 45705 h 1688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</a:cxnLst>
              <a:rect l="l" t="t" r="r" b="b"/>
              <a:pathLst>
                <a:path w="968877" h="168818">
                  <a:moveTo>
                    <a:pt x="61027" y="16350"/>
                  </a:moveTo>
                  <a:cubicBezTo>
                    <a:pt x="63808" y="3949"/>
                    <a:pt x="73182" y="-1372"/>
                    <a:pt x="82040" y="-1372"/>
                  </a:cubicBezTo>
                  <a:cubicBezTo>
                    <a:pt x="91414" y="-1372"/>
                    <a:pt x="96728" y="4957"/>
                    <a:pt x="100526" y="12802"/>
                  </a:cubicBezTo>
                  <a:cubicBezTo>
                    <a:pt x="105086" y="22425"/>
                    <a:pt x="108128" y="37106"/>
                    <a:pt x="108128" y="37605"/>
                  </a:cubicBezTo>
                  <a:cubicBezTo>
                    <a:pt x="108128" y="40139"/>
                    <a:pt x="106102" y="40139"/>
                    <a:pt x="104323" y="40139"/>
                  </a:cubicBezTo>
                  <a:cubicBezTo>
                    <a:pt x="101289" y="40139"/>
                    <a:pt x="101034" y="39885"/>
                    <a:pt x="99517" y="34319"/>
                  </a:cubicBezTo>
                  <a:cubicBezTo>
                    <a:pt x="95974" y="20147"/>
                    <a:pt x="91160" y="4203"/>
                    <a:pt x="82548" y="4203"/>
                  </a:cubicBezTo>
                  <a:cubicBezTo>
                    <a:pt x="75963" y="4203"/>
                    <a:pt x="75963" y="11031"/>
                    <a:pt x="75963" y="14581"/>
                  </a:cubicBezTo>
                  <a:cubicBezTo>
                    <a:pt x="75963" y="16350"/>
                    <a:pt x="75963" y="20399"/>
                    <a:pt x="77734" y="27482"/>
                  </a:cubicBezTo>
                  <a:lnTo>
                    <a:pt x="94957" y="96321"/>
                  </a:lnTo>
                  <a:cubicBezTo>
                    <a:pt x="95974" y="99871"/>
                    <a:pt x="95974" y="100370"/>
                    <a:pt x="95974" y="101640"/>
                  </a:cubicBezTo>
                  <a:cubicBezTo>
                    <a:pt x="95974" y="106953"/>
                    <a:pt x="91668" y="108223"/>
                    <a:pt x="89134" y="108223"/>
                  </a:cubicBezTo>
                  <a:cubicBezTo>
                    <a:pt x="81031" y="108223"/>
                    <a:pt x="79259" y="99617"/>
                    <a:pt x="79005" y="98347"/>
                  </a:cubicBezTo>
                  <a:cubicBezTo>
                    <a:pt x="74191" y="109231"/>
                    <a:pt x="66088" y="113280"/>
                    <a:pt x="57985" y="113280"/>
                  </a:cubicBezTo>
                  <a:cubicBezTo>
                    <a:pt x="29878" y="113280"/>
                    <a:pt x="0" y="74812"/>
                    <a:pt x="0" y="37859"/>
                  </a:cubicBezTo>
                  <a:cubicBezTo>
                    <a:pt x="0" y="16350"/>
                    <a:pt x="11646" y="-1372"/>
                    <a:pt x="30641" y="-1372"/>
                  </a:cubicBezTo>
                  <a:cubicBezTo>
                    <a:pt x="39753" y="-1372"/>
                    <a:pt x="50899" y="3949"/>
                    <a:pt x="61027" y="16350"/>
                  </a:cubicBezTo>
                  <a:close/>
                  <a:moveTo>
                    <a:pt x="74699" y="80632"/>
                  </a:moveTo>
                  <a:lnTo>
                    <a:pt x="62799" y="32802"/>
                  </a:lnTo>
                  <a:cubicBezTo>
                    <a:pt x="60773" y="24704"/>
                    <a:pt x="45075" y="4203"/>
                    <a:pt x="31141" y="4203"/>
                  </a:cubicBezTo>
                  <a:cubicBezTo>
                    <a:pt x="19241" y="4203"/>
                    <a:pt x="17215" y="19129"/>
                    <a:pt x="17215" y="26728"/>
                  </a:cubicBezTo>
                  <a:cubicBezTo>
                    <a:pt x="17215" y="39376"/>
                    <a:pt x="25064" y="68992"/>
                    <a:pt x="29624" y="79624"/>
                  </a:cubicBezTo>
                  <a:cubicBezTo>
                    <a:pt x="35956" y="95059"/>
                    <a:pt x="47602" y="107715"/>
                    <a:pt x="57985" y="107715"/>
                  </a:cubicBezTo>
                  <a:cubicBezTo>
                    <a:pt x="69131" y="107715"/>
                    <a:pt x="75462" y="94550"/>
                    <a:pt x="75462" y="83928"/>
                  </a:cubicBezTo>
                  <a:cubicBezTo>
                    <a:pt x="75462" y="83419"/>
                    <a:pt x="75208" y="82149"/>
                    <a:pt x="74699" y="80632"/>
                  </a:cubicBezTo>
                  <a:close/>
                  <a:moveTo>
                    <a:pt x="167932" y="102650"/>
                  </a:moveTo>
                  <a:lnTo>
                    <a:pt x="189453" y="102650"/>
                  </a:lnTo>
                  <a:cubicBezTo>
                    <a:pt x="193759" y="102650"/>
                    <a:pt x="196547" y="102650"/>
                    <a:pt x="196547" y="107460"/>
                  </a:cubicBezTo>
                  <a:cubicBezTo>
                    <a:pt x="196547" y="110501"/>
                    <a:pt x="194267" y="110501"/>
                    <a:pt x="190215" y="110501"/>
                  </a:cubicBezTo>
                  <a:lnTo>
                    <a:pt x="169958" y="110501"/>
                  </a:lnTo>
                  <a:lnTo>
                    <a:pt x="179324" y="147954"/>
                  </a:lnTo>
                  <a:cubicBezTo>
                    <a:pt x="180341" y="151496"/>
                    <a:pt x="180341" y="152003"/>
                    <a:pt x="180341" y="153274"/>
                  </a:cubicBezTo>
                  <a:cubicBezTo>
                    <a:pt x="180341" y="158586"/>
                    <a:pt x="176035" y="159848"/>
                    <a:pt x="173501" y="159848"/>
                  </a:cubicBezTo>
                  <a:cubicBezTo>
                    <a:pt x="167169" y="159848"/>
                    <a:pt x="164635" y="154537"/>
                    <a:pt x="163627" y="150740"/>
                  </a:cubicBezTo>
                  <a:lnTo>
                    <a:pt x="153752" y="110501"/>
                  </a:lnTo>
                  <a:lnTo>
                    <a:pt x="132223" y="110501"/>
                  </a:lnTo>
                  <a:cubicBezTo>
                    <a:pt x="127917" y="110501"/>
                    <a:pt x="125137" y="110501"/>
                    <a:pt x="125137" y="105691"/>
                  </a:cubicBezTo>
                  <a:cubicBezTo>
                    <a:pt x="125137" y="102650"/>
                    <a:pt x="127417" y="102650"/>
                    <a:pt x="131468" y="102650"/>
                  </a:cubicBezTo>
                  <a:lnTo>
                    <a:pt x="151726" y="102650"/>
                  </a:lnTo>
                  <a:lnTo>
                    <a:pt x="133494" y="30016"/>
                  </a:lnTo>
                  <a:cubicBezTo>
                    <a:pt x="133240" y="28998"/>
                    <a:pt x="132223" y="24949"/>
                    <a:pt x="132223" y="21409"/>
                  </a:cubicBezTo>
                  <a:cubicBezTo>
                    <a:pt x="132223" y="8752"/>
                    <a:pt x="140580" y="-1372"/>
                    <a:pt x="153752" y="-1372"/>
                  </a:cubicBezTo>
                  <a:cubicBezTo>
                    <a:pt x="179324" y="-1372"/>
                    <a:pt x="192241" y="36343"/>
                    <a:pt x="192241" y="37605"/>
                  </a:cubicBezTo>
                  <a:cubicBezTo>
                    <a:pt x="192241" y="40139"/>
                    <a:pt x="190215" y="40139"/>
                    <a:pt x="188444" y="40139"/>
                  </a:cubicBezTo>
                  <a:cubicBezTo>
                    <a:pt x="185401" y="40139"/>
                    <a:pt x="185401" y="39885"/>
                    <a:pt x="183375" y="35327"/>
                  </a:cubicBezTo>
                  <a:cubicBezTo>
                    <a:pt x="178816" y="23178"/>
                    <a:pt x="168687" y="4203"/>
                    <a:pt x="154252" y="4203"/>
                  </a:cubicBezTo>
                  <a:cubicBezTo>
                    <a:pt x="147420" y="4203"/>
                    <a:pt x="147420" y="10530"/>
                    <a:pt x="147420" y="14581"/>
                  </a:cubicBezTo>
                  <a:cubicBezTo>
                    <a:pt x="147420" y="16350"/>
                    <a:pt x="147420" y="20399"/>
                    <a:pt x="149192" y="27482"/>
                  </a:cubicBezTo>
                  <a:lnTo>
                    <a:pt x="167932" y="102650"/>
                  </a:lnTo>
                  <a:close/>
                  <a:moveTo>
                    <a:pt x="252065" y="102650"/>
                  </a:moveTo>
                  <a:lnTo>
                    <a:pt x="273587" y="102650"/>
                  </a:lnTo>
                  <a:cubicBezTo>
                    <a:pt x="277890" y="102650"/>
                    <a:pt x="280679" y="102650"/>
                    <a:pt x="280679" y="107460"/>
                  </a:cubicBezTo>
                  <a:cubicBezTo>
                    <a:pt x="280679" y="110501"/>
                    <a:pt x="278398" y="110501"/>
                    <a:pt x="274349" y="110501"/>
                  </a:cubicBezTo>
                  <a:lnTo>
                    <a:pt x="254091" y="110501"/>
                  </a:lnTo>
                  <a:lnTo>
                    <a:pt x="263456" y="147954"/>
                  </a:lnTo>
                  <a:cubicBezTo>
                    <a:pt x="264473" y="151496"/>
                    <a:pt x="264473" y="152003"/>
                    <a:pt x="264473" y="153274"/>
                  </a:cubicBezTo>
                  <a:cubicBezTo>
                    <a:pt x="264473" y="158586"/>
                    <a:pt x="260169" y="159848"/>
                    <a:pt x="257635" y="159848"/>
                  </a:cubicBezTo>
                  <a:cubicBezTo>
                    <a:pt x="251302" y="159848"/>
                    <a:pt x="248768" y="154537"/>
                    <a:pt x="247758" y="150740"/>
                  </a:cubicBezTo>
                  <a:lnTo>
                    <a:pt x="237885" y="110501"/>
                  </a:lnTo>
                  <a:lnTo>
                    <a:pt x="216356" y="110501"/>
                  </a:lnTo>
                  <a:cubicBezTo>
                    <a:pt x="212050" y="110501"/>
                    <a:pt x="209269" y="110501"/>
                    <a:pt x="209269" y="105691"/>
                  </a:cubicBezTo>
                  <a:cubicBezTo>
                    <a:pt x="209269" y="102650"/>
                    <a:pt x="211550" y="102650"/>
                    <a:pt x="215601" y="102650"/>
                  </a:cubicBezTo>
                  <a:lnTo>
                    <a:pt x="235859" y="102650"/>
                  </a:lnTo>
                  <a:lnTo>
                    <a:pt x="217627" y="30016"/>
                  </a:lnTo>
                  <a:cubicBezTo>
                    <a:pt x="217372" y="28998"/>
                    <a:pt x="216356" y="24949"/>
                    <a:pt x="216356" y="21409"/>
                  </a:cubicBezTo>
                  <a:cubicBezTo>
                    <a:pt x="216356" y="8752"/>
                    <a:pt x="224713" y="-1372"/>
                    <a:pt x="237885" y="-1372"/>
                  </a:cubicBezTo>
                  <a:cubicBezTo>
                    <a:pt x="263456" y="-1372"/>
                    <a:pt x="276375" y="36343"/>
                    <a:pt x="276375" y="37605"/>
                  </a:cubicBezTo>
                  <a:cubicBezTo>
                    <a:pt x="276375" y="40139"/>
                    <a:pt x="274349" y="40139"/>
                    <a:pt x="272577" y="40139"/>
                  </a:cubicBezTo>
                  <a:cubicBezTo>
                    <a:pt x="269534" y="40139"/>
                    <a:pt x="269534" y="39885"/>
                    <a:pt x="267508" y="35327"/>
                  </a:cubicBezTo>
                  <a:cubicBezTo>
                    <a:pt x="262948" y="23178"/>
                    <a:pt x="252820" y="4203"/>
                    <a:pt x="238386" y="4203"/>
                  </a:cubicBezTo>
                  <a:cubicBezTo>
                    <a:pt x="231552" y="4203"/>
                    <a:pt x="231552" y="10530"/>
                    <a:pt x="231552" y="14581"/>
                  </a:cubicBezTo>
                  <a:cubicBezTo>
                    <a:pt x="231552" y="16350"/>
                    <a:pt x="231552" y="20399"/>
                    <a:pt x="233324" y="27482"/>
                  </a:cubicBezTo>
                  <a:lnTo>
                    <a:pt x="252065" y="102650"/>
                  </a:lnTo>
                  <a:close/>
                  <a:moveTo>
                    <a:pt x="330876" y="59877"/>
                  </a:moveTo>
                  <a:cubicBezTo>
                    <a:pt x="338477" y="59877"/>
                    <a:pt x="355438" y="60640"/>
                    <a:pt x="367592" y="65450"/>
                  </a:cubicBezTo>
                  <a:cubicBezTo>
                    <a:pt x="387604" y="73550"/>
                    <a:pt x="387604" y="90000"/>
                    <a:pt x="387604" y="91771"/>
                  </a:cubicBezTo>
                  <a:cubicBezTo>
                    <a:pt x="387604" y="103411"/>
                    <a:pt x="378231" y="113280"/>
                    <a:pt x="362025" y="113280"/>
                  </a:cubicBezTo>
                  <a:cubicBezTo>
                    <a:pt x="335434" y="113280"/>
                    <a:pt x="299226" y="87722"/>
                    <a:pt x="299226" y="42926"/>
                  </a:cubicBezTo>
                  <a:cubicBezTo>
                    <a:pt x="299226" y="20147"/>
                    <a:pt x="311380" y="-1372"/>
                    <a:pt x="335434" y="-1372"/>
                  </a:cubicBezTo>
                  <a:cubicBezTo>
                    <a:pt x="367846" y="-1372"/>
                    <a:pt x="388867" y="23941"/>
                    <a:pt x="388867" y="27736"/>
                  </a:cubicBezTo>
                  <a:cubicBezTo>
                    <a:pt x="388867" y="28998"/>
                    <a:pt x="386841" y="31787"/>
                    <a:pt x="384815" y="31787"/>
                  </a:cubicBezTo>
                  <a:cubicBezTo>
                    <a:pt x="383798" y="31787"/>
                    <a:pt x="383552" y="31532"/>
                    <a:pt x="381528" y="28998"/>
                  </a:cubicBezTo>
                  <a:cubicBezTo>
                    <a:pt x="362787" y="5211"/>
                    <a:pt x="340249" y="4203"/>
                    <a:pt x="335942" y="4203"/>
                  </a:cubicBezTo>
                  <a:cubicBezTo>
                    <a:pt x="319482" y="4203"/>
                    <a:pt x="316693" y="22170"/>
                    <a:pt x="316693" y="32039"/>
                  </a:cubicBezTo>
                  <a:cubicBezTo>
                    <a:pt x="316693" y="41656"/>
                    <a:pt x="319228" y="53049"/>
                    <a:pt x="321000" y="59877"/>
                  </a:cubicBezTo>
                  <a:lnTo>
                    <a:pt x="330876" y="59877"/>
                  </a:lnTo>
                  <a:close/>
                  <a:moveTo>
                    <a:pt x="322517" y="65450"/>
                  </a:moveTo>
                  <a:cubicBezTo>
                    <a:pt x="333408" y="106953"/>
                    <a:pt x="359490" y="107715"/>
                    <a:pt x="362025" y="107715"/>
                  </a:cubicBezTo>
                  <a:cubicBezTo>
                    <a:pt x="372152" y="107715"/>
                    <a:pt x="377977" y="100879"/>
                    <a:pt x="377977" y="92272"/>
                  </a:cubicBezTo>
                  <a:cubicBezTo>
                    <a:pt x="377977" y="65450"/>
                    <a:pt x="336197" y="65450"/>
                    <a:pt x="327840" y="65450"/>
                  </a:cubicBezTo>
                  <a:lnTo>
                    <a:pt x="322517" y="65450"/>
                  </a:lnTo>
                  <a:close/>
                  <a:moveTo>
                    <a:pt x="445094" y="45705"/>
                  </a:moveTo>
                  <a:cubicBezTo>
                    <a:pt x="446365" y="51278"/>
                    <a:pt x="447883" y="56589"/>
                    <a:pt x="449146" y="62157"/>
                  </a:cubicBezTo>
                  <a:cubicBezTo>
                    <a:pt x="452443" y="75067"/>
                    <a:pt x="452443" y="75321"/>
                    <a:pt x="456747" y="82656"/>
                  </a:cubicBezTo>
                  <a:cubicBezTo>
                    <a:pt x="460291" y="88730"/>
                    <a:pt x="471682" y="107715"/>
                    <a:pt x="490931" y="107715"/>
                  </a:cubicBezTo>
                  <a:cubicBezTo>
                    <a:pt x="502078" y="107715"/>
                    <a:pt x="502579" y="96321"/>
                    <a:pt x="502579" y="91010"/>
                  </a:cubicBezTo>
                  <a:cubicBezTo>
                    <a:pt x="502579" y="75321"/>
                    <a:pt x="491439" y="45204"/>
                    <a:pt x="487888" y="35073"/>
                  </a:cubicBezTo>
                  <a:cubicBezTo>
                    <a:pt x="484601" y="26474"/>
                    <a:pt x="483839" y="24196"/>
                    <a:pt x="483839" y="18875"/>
                  </a:cubicBezTo>
                  <a:cubicBezTo>
                    <a:pt x="483839" y="7744"/>
                    <a:pt x="490931" y="-1372"/>
                    <a:pt x="503088" y="-1372"/>
                  </a:cubicBezTo>
                  <a:cubicBezTo>
                    <a:pt x="526633" y="-1372"/>
                    <a:pt x="535246" y="36343"/>
                    <a:pt x="535246" y="37605"/>
                  </a:cubicBezTo>
                  <a:cubicBezTo>
                    <a:pt x="535246" y="40139"/>
                    <a:pt x="533220" y="40139"/>
                    <a:pt x="531448" y="40139"/>
                  </a:cubicBezTo>
                  <a:cubicBezTo>
                    <a:pt x="528158" y="40139"/>
                    <a:pt x="528158" y="39630"/>
                    <a:pt x="527141" y="35836"/>
                  </a:cubicBezTo>
                  <a:cubicBezTo>
                    <a:pt x="525115" y="28998"/>
                    <a:pt x="518284" y="4203"/>
                    <a:pt x="503596" y="4203"/>
                  </a:cubicBezTo>
                  <a:cubicBezTo>
                    <a:pt x="498273" y="4203"/>
                    <a:pt x="498026" y="7998"/>
                    <a:pt x="498026" y="11540"/>
                  </a:cubicBezTo>
                  <a:cubicBezTo>
                    <a:pt x="498026" y="17867"/>
                    <a:pt x="500553" y="24450"/>
                    <a:pt x="502579" y="30523"/>
                  </a:cubicBezTo>
                  <a:cubicBezTo>
                    <a:pt x="507646" y="43934"/>
                    <a:pt x="518030" y="72280"/>
                    <a:pt x="518030" y="86959"/>
                  </a:cubicBezTo>
                  <a:cubicBezTo>
                    <a:pt x="518030" y="107715"/>
                    <a:pt x="504104" y="113280"/>
                    <a:pt x="491694" y="113280"/>
                  </a:cubicBezTo>
                  <a:cubicBezTo>
                    <a:pt x="470930" y="113280"/>
                    <a:pt x="458773" y="98100"/>
                    <a:pt x="455476" y="93288"/>
                  </a:cubicBezTo>
                  <a:cubicBezTo>
                    <a:pt x="453707" y="105691"/>
                    <a:pt x="445094" y="113280"/>
                    <a:pt x="434211" y="113280"/>
                  </a:cubicBezTo>
                  <a:cubicBezTo>
                    <a:pt x="425090" y="113280"/>
                    <a:pt x="420031" y="107460"/>
                    <a:pt x="415979" y="99871"/>
                  </a:cubicBezTo>
                  <a:cubicBezTo>
                    <a:pt x="411164" y="89748"/>
                    <a:pt x="407874" y="74812"/>
                    <a:pt x="407874" y="74304"/>
                  </a:cubicBezTo>
                  <a:cubicBezTo>
                    <a:pt x="407874" y="71779"/>
                    <a:pt x="410402" y="71779"/>
                    <a:pt x="411673" y="71779"/>
                  </a:cubicBezTo>
                  <a:cubicBezTo>
                    <a:pt x="414962" y="71779"/>
                    <a:pt x="415216" y="72026"/>
                    <a:pt x="416480" y="77599"/>
                  </a:cubicBezTo>
                  <a:cubicBezTo>
                    <a:pt x="421040" y="95313"/>
                    <a:pt x="425852" y="107715"/>
                    <a:pt x="433703" y="107715"/>
                  </a:cubicBezTo>
                  <a:cubicBezTo>
                    <a:pt x="440287" y="107715"/>
                    <a:pt x="440287" y="100370"/>
                    <a:pt x="440287" y="97591"/>
                  </a:cubicBezTo>
                  <a:cubicBezTo>
                    <a:pt x="440287" y="93542"/>
                    <a:pt x="439524" y="88730"/>
                    <a:pt x="438518" y="84681"/>
                  </a:cubicBezTo>
                  <a:lnTo>
                    <a:pt x="419523" y="8752"/>
                  </a:lnTo>
                  <a:cubicBezTo>
                    <a:pt x="419014" y="7237"/>
                    <a:pt x="418760" y="5973"/>
                    <a:pt x="418760" y="5211"/>
                  </a:cubicBezTo>
                  <a:cubicBezTo>
                    <a:pt x="418760" y="2432"/>
                    <a:pt x="420786" y="-1372"/>
                    <a:pt x="425852" y="-1372"/>
                  </a:cubicBezTo>
                  <a:cubicBezTo>
                    <a:pt x="428888" y="-1372"/>
                    <a:pt x="433194" y="399"/>
                    <a:pt x="434966" y="5211"/>
                  </a:cubicBezTo>
                  <a:lnTo>
                    <a:pt x="445094" y="45705"/>
                  </a:lnTo>
                  <a:close/>
                  <a:moveTo>
                    <a:pt x="595080" y="102650"/>
                  </a:moveTo>
                  <a:lnTo>
                    <a:pt x="616602" y="102650"/>
                  </a:lnTo>
                  <a:cubicBezTo>
                    <a:pt x="620905" y="102650"/>
                    <a:pt x="623694" y="102650"/>
                    <a:pt x="623694" y="107460"/>
                  </a:cubicBezTo>
                  <a:cubicBezTo>
                    <a:pt x="623694" y="110501"/>
                    <a:pt x="621414" y="110501"/>
                    <a:pt x="617364" y="110501"/>
                  </a:cubicBezTo>
                  <a:lnTo>
                    <a:pt x="597106" y="110501"/>
                  </a:lnTo>
                  <a:lnTo>
                    <a:pt x="606471" y="147954"/>
                  </a:lnTo>
                  <a:cubicBezTo>
                    <a:pt x="607488" y="151496"/>
                    <a:pt x="607488" y="152003"/>
                    <a:pt x="607488" y="153274"/>
                  </a:cubicBezTo>
                  <a:cubicBezTo>
                    <a:pt x="607488" y="158586"/>
                    <a:pt x="603184" y="159848"/>
                    <a:pt x="600650" y="159848"/>
                  </a:cubicBezTo>
                  <a:cubicBezTo>
                    <a:pt x="594317" y="159848"/>
                    <a:pt x="591783" y="154537"/>
                    <a:pt x="590773" y="150740"/>
                  </a:cubicBezTo>
                  <a:lnTo>
                    <a:pt x="580900" y="110501"/>
                  </a:lnTo>
                  <a:lnTo>
                    <a:pt x="559371" y="110501"/>
                  </a:lnTo>
                  <a:cubicBezTo>
                    <a:pt x="555064" y="110501"/>
                    <a:pt x="552286" y="110501"/>
                    <a:pt x="552286" y="105691"/>
                  </a:cubicBezTo>
                  <a:cubicBezTo>
                    <a:pt x="552286" y="102650"/>
                    <a:pt x="554566" y="102650"/>
                    <a:pt x="558615" y="102650"/>
                  </a:cubicBezTo>
                  <a:lnTo>
                    <a:pt x="578874" y="102650"/>
                  </a:lnTo>
                  <a:lnTo>
                    <a:pt x="560641" y="30016"/>
                  </a:lnTo>
                  <a:cubicBezTo>
                    <a:pt x="560387" y="28998"/>
                    <a:pt x="559371" y="24949"/>
                    <a:pt x="559371" y="21409"/>
                  </a:cubicBezTo>
                  <a:cubicBezTo>
                    <a:pt x="559371" y="8752"/>
                    <a:pt x="567729" y="-1372"/>
                    <a:pt x="580900" y="-1372"/>
                  </a:cubicBezTo>
                  <a:cubicBezTo>
                    <a:pt x="606471" y="-1372"/>
                    <a:pt x="619390" y="36343"/>
                    <a:pt x="619390" y="37605"/>
                  </a:cubicBezTo>
                  <a:cubicBezTo>
                    <a:pt x="619390" y="40139"/>
                    <a:pt x="617364" y="40139"/>
                    <a:pt x="615592" y="40139"/>
                  </a:cubicBezTo>
                  <a:cubicBezTo>
                    <a:pt x="612549" y="40139"/>
                    <a:pt x="612549" y="39885"/>
                    <a:pt x="610523" y="35327"/>
                  </a:cubicBezTo>
                  <a:cubicBezTo>
                    <a:pt x="605963" y="23178"/>
                    <a:pt x="595835" y="4203"/>
                    <a:pt x="581401" y="4203"/>
                  </a:cubicBezTo>
                  <a:cubicBezTo>
                    <a:pt x="574567" y="4203"/>
                    <a:pt x="574567" y="10530"/>
                    <a:pt x="574567" y="14581"/>
                  </a:cubicBezTo>
                  <a:cubicBezTo>
                    <a:pt x="574567" y="16350"/>
                    <a:pt x="574567" y="20399"/>
                    <a:pt x="576339" y="27482"/>
                  </a:cubicBezTo>
                  <a:lnTo>
                    <a:pt x="595080" y="102650"/>
                  </a:lnTo>
                  <a:close/>
                  <a:moveTo>
                    <a:pt x="697190" y="37605"/>
                  </a:moveTo>
                  <a:cubicBezTo>
                    <a:pt x="697190" y="40139"/>
                    <a:pt x="695163" y="40139"/>
                    <a:pt x="693392" y="40139"/>
                  </a:cubicBezTo>
                  <a:cubicBezTo>
                    <a:pt x="690097" y="40139"/>
                    <a:pt x="690097" y="39630"/>
                    <a:pt x="689088" y="35836"/>
                  </a:cubicBezTo>
                  <a:cubicBezTo>
                    <a:pt x="687062" y="28499"/>
                    <a:pt x="680221" y="4203"/>
                    <a:pt x="665533" y="4203"/>
                  </a:cubicBezTo>
                  <a:cubicBezTo>
                    <a:pt x="663506" y="4203"/>
                    <a:pt x="659963" y="4458"/>
                    <a:pt x="659963" y="11286"/>
                  </a:cubicBezTo>
                  <a:cubicBezTo>
                    <a:pt x="659963" y="17867"/>
                    <a:pt x="663260" y="26219"/>
                    <a:pt x="666549" y="35581"/>
                  </a:cubicBezTo>
                  <a:lnTo>
                    <a:pt x="682755" y="78861"/>
                  </a:lnTo>
                  <a:cubicBezTo>
                    <a:pt x="685290" y="86198"/>
                    <a:pt x="685798" y="88223"/>
                    <a:pt x="685798" y="93034"/>
                  </a:cubicBezTo>
                  <a:cubicBezTo>
                    <a:pt x="685798" y="106953"/>
                    <a:pt x="676169" y="113280"/>
                    <a:pt x="666803" y="113280"/>
                  </a:cubicBezTo>
                  <a:cubicBezTo>
                    <a:pt x="642994" y="113280"/>
                    <a:pt x="634391" y="75574"/>
                    <a:pt x="634391" y="74304"/>
                  </a:cubicBezTo>
                  <a:cubicBezTo>
                    <a:pt x="634391" y="71779"/>
                    <a:pt x="636918" y="71779"/>
                    <a:pt x="638189" y="71779"/>
                  </a:cubicBezTo>
                  <a:cubicBezTo>
                    <a:pt x="641479" y="71779"/>
                    <a:pt x="641733" y="72280"/>
                    <a:pt x="642750" y="75828"/>
                  </a:cubicBezTo>
                  <a:cubicBezTo>
                    <a:pt x="645020" y="84173"/>
                    <a:pt x="651607" y="107715"/>
                    <a:pt x="666295" y="107715"/>
                  </a:cubicBezTo>
                  <a:cubicBezTo>
                    <a:pt x="669084" y="107715"/>
                    <a:pt x="671865" y="106445"/>
                    <a:pt x="671865" y="100625"/>
                  </a:cubicBezTo>
                  <a:cubicBezTo>
                    <a:pt x="671865" y="94550"/>
                    <a:pt x="669084" y="87214"/>
                    <a:pt x="667312" y="82403"/>
                  </a:cubicBezTo>
                  <a:lnTo>
                    <a:pt x="659708" y="61401"/>
                  </a:lnTo>
                  <a:cubicBezTo>
                    <a:pt x="656421" y="53049"/>
                    <a:pt x="653379" y="44697"/>
                    <a:pt x="650343" y="36343"/>
                  </a:cubicBezTo>
                  <a:cubicBezTo>
                    <a:pt x="646799" y="26728"/>
                    <a:pt x="645783" y="23941"/>
                    <a:pt x="645783" y="18875"/>
                  </a:cubicBezTo>
                  <a:cubicBezTo>
                    <a:pt x="645783" y="9006"/>
                    <a:pt x="651861" y="-1372"/>
                    <a:pt x="665031" y="-1372"/>
                  </a:cubicBezTo>
                  <a:cubicBezTo>
                    <a:pt x="688834" y="-1372"/>
                    <a:pt x="697190" y="36597"/>
                    <a:pt x="697190" y="37605"/>
                  </a:cubicBezTo>
                  <a:close/>
                  <a:moveTo>
                    <a:pt x="695926" y="159094"/>
                  </a:moveTo>
                  <a:cubicBezTo>
                    <a:pt x="695926" y="165421"/>
                    <a:pt x="690860" y="167447"/>
                    <a:pt x="687316" y="167447"/>
                  </a:cubicBezTo>
                  <a:cubicBezTo>
                    <a:pt x="681993" y="167447"/>
                    <a:pt x="675162" y="162380"/>
                    <a:pt x="675162" y="155298"/>
                  </a:cubicBezTo>
                  <a:cubicBezTo>
                    <a:pt x="675162" y="148971"/>
                    <a:pt x="680221" y="146946"/>
                    <a:pt x="683772" y="146946"/>
                  </a:cubicBezTo>
                  <a:cubicBezTo>
                    <a:pt x="688834" y="146946"/>
                    <a:pt x="695926" y="151750"/>
                    <a:pt x="695926" y="159094"/>
                  </a:cubicBezTo>
                  <a:close/>
                  <a:moveTo>
                    <a:pt x="819939" y="71779"/>
                  </a:moveTo>
                  <a:cubicBezTo>
                    <a:pt x="819939" y="95820"/>
                    <a:pt x="804997" y="113280"/>
                    <a:pt x="782966" y="113280"/>
                  </a:cubicBezTo>
                  <a:cubicBezTo>
                    <a:pt x="751563" y="113280"/>
                    <a:pt x="718897" y="77345"/>
                    <a:pt x="718897" y="40393"/>
                  </a:cubicBezTo>
                  <a:cubicBezTo>
                    <a:pt x="718897" y="14327"/>
                    <a:pt x="734856" y="-1372"/>
                    <a:pt x="755870" y="-1372"/>
                  </a:cubicBezTo>
                  <a:cubicBezTo>
                    <a:pt x="787273" y="-1372"/>
                    <a:pt x="819939" y="34573"/>
                    <a:pt x="819939" y="71779"/>
                  </a:cubicBezTo>
                  <a:close/>
                  <a:moveTo>
                    <a:pt x="755870" y="4203"/>
                  </a:moveTo>
                  <a:cubicBezTo>
                    <a:pt x="745996" y="4203"/>
                    <a:pt x="736628" y="12047"/>
                    <a:pt x="736628" y="30270"/>
                  </a:cubicBezTo>
                  <a:cubicBezTo>
                    <a:pt x="736628" y="42926"/>
                    <a:pt x="743207" y="71016"/>
                    <a:pt x="751309" y="84681"/>
                  </a:cubicBezTo>
                  <a:cubicBezTo>
                    <a:pt x="760685" y="100124"/>
                    <a:pt x="772839" y="107715"/>
                    <a:pt x="782712" y="107715"/>
                  </a:cubicBezTo>
                  <a:cubicBezTo>
                    <a:pt x="795123" y="107715"/>
                    <a:pt x="802215" y="96576"/>
                    <a:pt x="802215" y="81648"/>
                  </a:cubicBezTo>
                  <a:cubicBezTo>
                    <a:pt x="802215" y="70763"/>
                    <a:pt x="796641" y="44697"/>
                    <a:pt x="788536" y="29507"/>
                  </a:cubicBezTo>
                  <a:cubicBezTo>
                    <a:pt x="781197" y="15589"/>
                    <a:pt x="768278" y="4203"/>
                    <a:pt x="755870" y="4203"/>
                  </a:cubicBezTo>
                  <a:close/>
                  <a:moveTo>
                    <a:pt x="878726" y="45705"/>
                  </a:moveTo>
                  <a:cubicBezTo>
                    <a:pt x="879997" y="51278"/>
                    <a:pt x="881515" y="56589"/>
                    <a:pt x="882778" y="62157"/>
                  </a:cubicBezTo>
                  <a:cubicBezTo>
                    <a:pt x="886075" y="75067"/>
                    <a:pt x="886075" y="75321"/>
                    <a:pt x="890382" y="82656"/>
                  </a:cubicBezTo>
                  <a:cubicBezTo>
                    <a:pt x="893923" y="88730"/>
                    <a:pt x="905317" y="107715"/>
                    <a:pt x="924563" y="107715"/>
                  </a:cubicBezTo>
                  <a:cubicBezTo>
                    <a:pt x="935710" y="107715"/>
                    <a:pt x="936212" y="96321"/>
                    <a:pt x="936212" y="91010"/>
                  </a:cubicBezTo>
                  <a:cubicBezTo>
                    <a:pt x="936212" y="75321"/>
                    <a:pt x="925071" y="45204"/>
                    <a:pt x="921523" y="35073"/>
                  </a:cubicBezTo>
                  <a:cubicBezTo>
                    <a:pt x="918233" y="26474"/>
                    <a:pt x="917471" y="24196"/>
                    <a:pt x="917471" y="18875"/>
                  </a:cubicBezTo>
                  <a:cubicBezTo>
                    <a:pt x="917471" y="7744"/>
                    <a:pt x="924563" y="-1372"/>
                    <a:pt x="936720" y="-1372"/>
                  </a:cubicBezTo>
                  <a:cubicBezTo>
                    <a:pt x="960265" y="-1372"/>
                    <a:pt x="968877" y="36343"/>
                    <a:pt x="968877" y="37605"/>
                  </a:cubicBezTo>
                  <a:cubicBezTo>
                    <a:pt x="968877" y="40139"/>
                    <a:pt x="966852" y="40139"/>
                    <a:pt x="965080" y="40139"/>
                  </a:cubicBezTo>
                  <a:cubicBezTo>
                    <a:pt x="961790" y="40139"/>
                    <a:pt x="961790" y="39630"/>
                    <a:pt x="960773" y="35836"/>
                  </a:cubicBezTo>
                  <a:cubicBezTo>
                    <a:pt x="958747" y="28998"/>
                    <a:pt x="951917" y="4203"/>
                    <a:pt x="937228" y="4203"/>
                  </a:cubicBezTo>
                  <a:cubicBezTo>
                    <a:pt x="931905" y="4203"/>
                    <a:pt x="931658" y="7998"/>
                    <a:pt x="931658" y="11540"/>
                  </a:cubicBezTo>
                  <a:cubicBezTo>
                    <a:pt x="931658" y="17867"/>
                    <a:pt x="934185" y="24450"/>
                    <a:pt x="936212" y="30523"/>
                  </a:cubicBezTo>
                  <a:cubicBezTo>
                    <a:pt x="941277" y="43934"/>
                    <a:pt x="951662" y="72280"/>
                    <a:pt x="951662" y="86959"/>
                  </a:cubicBezTo>
                  <a:cubicBezTo>
                    <a:pt x="951662" y="107715"/>
                    <a:pt x="937737" y="113280"/>
                    <a:pt x="925326" y="113280"/>
                  </a:cubicBezTo>
                  <a:cubicBezTo>
                    <a:pt x="904562" y="113280"/>
                    <a:pt x="892405" y="98100"/>
                    <a:pt x="889111" y="93288"/>
                  </a:cubicBezTo>
                  <a:cubicBezTo>
                    <a:pt x="887339" y="105691"/>
                    <a:pt x="878726" y="113280"/>
                    <a:pt x="867843" y="113280"/>
                  </a:cubicBezTo>
                  <a:cubicBezTo>
                    <a:pt x="858722" y="113280"/>
                    <a:pt x="853663" y="107460"/>
                    <a:pt x="849611" y="99871"/>
                  </a:cubicBezTo>
                  <a:cubicBezTo>
                    <a:pt x="844796" y="89748"/>
                    <a:pt x="841509" y="74812"/>
                    <a:pt x="841509" y="74304"/>
                  </a:cubicBezTo>
                  <a:cubicBezTo>
                    <a:pt x="841509" y="71779"/>
                    <a:pt x="844034" y="71779"/>
                    <a:pt x="845304" y="71779"/>
                  </a:cubicBezTo>
                  <a:cubicBezTo>
                    <a:pt x="848594" y="71779"/>
                    <a:pt x="848848" y="72026"/>
                    <a:pt x="850112" y="77599"/>
                  </a:cubicBezTo>
                  <a:cubicBezTo>
                    <a:pt x="854672" y="95313"/>
                    <a:pt x="859484" y="107715"/>
                    <a:pt x="867335" y="107715"/>
                  </a:cubicBezTo>
                  <a:cubicBezTo>
                    <a:pt x="873921" y="107715"/>
                    <a:pt x="873921" y="100370"/>
                    <a:pt x="873921" y="97591"/>
                  </a:cubicBezTo>
                  <a:cubicBezTo>
                    <a:pt x="873921" y="93542"/>
                    <a:pt x="873159" y="88730"/>
                    <a:pt x="872149" y="84681"/>
                  </a:cubicBezTo>
                  <a:lnTo>
                    <a:pt x="853155" y="8752"/>
                  </a:lnTo>
                  <a:cubicBezTo>
                    <a:pt x="852646" y="7237"/>
                    <a:pt x="852392" y="5973"/>
                    <a:pt x="852392" y="5211"/>
                  </a:cubicBezTo>
                  <a:cubicBezTo>
                    <a:pt x="852392" y="2432"/>
                    <a:pt x="854418" y="-1372"/>
                    <a:pt x="859484" y="-1372"/>
                  </a:cubicBezTo>
                  <a:cubicBezTo>
                    <a:pt x="862520" y="-1372"/>
                    <a:pt x="866826" y="399"/>
                    <a:pt x="868598" y="5211"/>
                  </a:cubicBezTo>
                  <a:lnTo>
                    <a:pt x="878726" y="45705"/>
                  </a:lnTo>
                  <a:close/>
                </a:path>
              </a:pathLst>
            </a:custGeom>
            <a:solidFill>
              <a:srgbClr val="000000"/>
            </a:solidFill>
            <a:ln w="254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55" name="任意多边形: 形状 1554">
              <a:extLst>
                <a:ext uri="{FF2B5EF4-FFF2-40B4-BE49-F238E27FC236}">
                  <a16:creationId xmlns:a16="http://schemas.microsoft.com/office/drawing/2014/main" id="{46DAD47D-1A41-2659-D473-0AEB7FBD0B82}"/>
                </a:ext>
              </a:extLst>
            </p:cNvPr>
            <p:cNvSpPr/>
            <p:nvPr/>
          </p:nvSpPr>
          <p:spPr>
            <a:xfrm flipV="1">
              <a:off x="7633446" y="-13743997"/>
              <a:ext cx="58747" cy="253090"/>
            </a:xfrm>
            <a:custGeom>
              <a:avLst/>
              <a:gdLst>
                <a:gd name="connsiteX0" fmla="*/ 58747 w 58747"/>
                <a:gd name="connsiteY0" fmla="*/ 1164 h 253090"/>
                <a:gd name="connsiteX1" fmla="*/ 54441 w 58747"/>
                <a:gd name="connsiteY1" fmla="*/ 6729 h 253090"/>
                <a:gd name="connsiteX2" fmla="*/ 14688 w 58747"/>
                <a:gd name="connsiteY2" fmla="*/ 125176 h 253090"/>
                <a:gd name="connsiteX3" fmla="*/ 55458 w 58747"/>
                <a:gd name="connsiteY3" fmla="*/ 244885 h 253090"/>
                <a:gd name="connsiteX4" fmla="*/ 58747 w 58747"/>
                <a:gd name="connsiteY4" fmla="*/ 249188 h 253090"/>
                <a:gd name="connsiteX5" fmla="*/ 56213 w 58747"/>
                <a:gd name="connsiteY5" fmla="*/ 251721 h 253090"/>
                <a:gd name="connsiteX6" fmla="*/ 15952 w 58747"/>
                <a:gd name="connsiteY6" fmla="*/ 202366 h 253090"/>
                <a:gd name="connsiteX7" fmla="*/ 0 w 58747"/>
                <a:gd name="connsiteY7" fmla="*/ 125176 h 253090"/>
                <a:gd name="connsiteX8" fmla="*/ 16715 w 58747"/>
                <a:gd name="connsiteY8" fmla="*/ 46213 h 253090"/>
                <a:gd name="connsiteX9" fmla="*/ 56213 w 58747"/>
                <a:gd name="connsiteY9" fmla="*/ -1370 h 253090"/>
                <a:gd name="connsiteX10" fmla="*/ 58747 w 58747"/>
                <a:gd name="connsiteY10" fmla="*/ 1164 h 253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8747" h="253090">
                  <a:moveTo>
                    <a:pt x="58747" y="1164"/>
                  </a:moveTo>
                  <a:cubicBezTo>
                    <a:pt x="58747" y="1917"/>
                    <a:pt x="58747" y="2426"/>
                    <a:pt x="54441" y="6729"/>
                  </a:cubicBezTo>
                  <a:cubicBezTo>
                    <a:pt x="22791" y="38616"/>
                    <a:pt x="14688" y="86454"/>
                    <a:pt x="14688" y="125176"/>
                  </a:cubicBezTo>
                  <a:cubicBezTo>
                    <a:pt x="14688" y="169210"/>
                    <a:pt x="24309" y="213253"/>
                    <a:pt x="55458" y="244885"/>
                  </a:cubicBezTo>
                  <a:cubicBezTo>
                    <a:pt x="58747" y="247926"/>
                    <a:pt x="58747" y="248435"/>
                    <a:pt x="58747" y="249188"/>
                  </a:cubicBezTo>
                  <a:cubicBezTo>
                    <a:pt x="58747" y="250959"/>
                    <a:pt x="57730" y="251721"/>
                    <a:pt x="56213" y="251721"/>
                  </a:cubicBezTo>
                  <a:cubicBezTo>
                    <a:pt x="53678" y="251721"/>
                    <a:pt x="30895" y="234507"/>
                    <a:pt x="15952" y="202366"/>
                  </a:cubicBezTo>
                  <a:cubicBezTo>
                    <a:pt x="3034" y="174530"/>
                    <a:pt x="0" y="146438"/>
                    <a:pt x="0" y="125176"/>
                  </a:cubicBezTo>
                  <a:cubicBezTo>
                    <a:pt x="0" y="105436"/>
                    <a:pt x="2780" y="74814"/>
                    <a:pt x="16715" y="46213"/>
                  </a:cubicBezTo>
                  <a:cubicBezTo>
                    <a:pt x="31903" y="15082"/>
                    <a:pt x="53678" y="-1370"/>
                    <a:pt x="56213" y="-1370"/>
                  </a:cubicBezTo>
                  <a:cubicBezTo>
                    <a:pt x="57730" y="-1370"/>
                    <a:pt x="58747" y="-607"/>
                    <a:pt x="58747" y="1164"/>
                  </a:cubicBezTo>
                  <a:close/>
                </a:path>
              </a:pathLst>
            </a:custGeom>
            <a:solidFill>
              <a:srgbClr val="000000"/>
            </a:solidFill>
            <a:ln w="254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56" name="任意多边形: 形状 1555">
              <a:extLst>
                <a:ext uri="{FF2B5EF4-FFF2-40B4-BE49-F238E27FC236}">
                  <a16:creationId xmlns:a16="http://schemas.microsoft.com/office/drawing/2014/main" id="{D4E6DBA5-F470-2866-ADBA-2B92647BE8EF}"/>
                </a:ext>
              </a:extLst>
            </p:cNvPr>
            <p:cNvSpPr/>
            <p:nvPr/>
          </p:nvSpPr>
          <p:spPr>
            <a:xfrm flipV="1">
              <a:off x="7723063" y="-13730588"/>
              <a:ext cx="187640" cy="225507"/>
            </a:xfrm>
            <a:custGeom>
              <a:avLst/>
              <a:gdLst>
                <a:gd name="connsiteX0" fmla="*/ 133708 w 187640"/>
                <a:gd name="connsiteY0" fmla="*/ 52286 h 225507"/>
                <a:gd name="connsiteX1" fmla="*/ 186124 w 187640"/>
                <a:gd name="connsiteY1" fmla="*/ 133527 h 225507"/>
                <a:gd name="connsiteX2" fmla="*/ 93185 w 187640"/>
                <a:gd name="connsiteY2" fmla="*/ 224137 h 225507"/>
                <a:gd name="connsiteX3" fmla="*/ 0 w 187640"/>
                <a:gd name="connsiteY3" fmla="*/ 133527 h 225507"/>
                <a:gd name="connsiteX4" fmla="*/ 93185 w 187640"/>
                <a:gd name="connsiteY4" fmla="*/ 44942 h 225507"/>
                <a:gd name="connsiteX5" fmla="*/ 117248 w 187640"/>
                <a:gd name="connsiteY5" fmla="*/ 47221 h 225507"/>
                <a:gd name="connsiteX6" fmla="*/ 152948 w 187640"/>
                <a:gd name="connsiteY6" fmla="*/ -1370 h 225507"/>
                <a:gd name="connsiteX7" fmla="*/ 187641 w 187640"/>
                <a:gd name="connsiteY7" fmla="*/ 45704 h 225507"/>
                <a:gd name="connsiteX8" fmla="*/ 183081 w 187640"/>
                <a:gd name="connsiteY8" fmla="*/ 52286 h 225507"/>
                <a:gd name="connsiteX9" fmla="*/ 178529 w 187640"/>
                <a:gd name="connsiteY9" fmla="*/ 47221 h 225507"/>
                <a:gd name="connsiteX10" fmla="*/ 157000 w 187640"/>
                <a:gd name="connsiteY10" fmla="*/ 37352 h 225507"/>
                <a:gd name="connsiteX11" fmla="*/ 133708 w 187640"/>
                <a:gd name="connsiteY11" fmla="*/ 52286 h 225507"/>
                <a:gd name="connsiteX12" fmla="*/ 69130 w 187640"/>
                <a:gd name="connsiteY12" fmla="*/ 60640 h 225507"/>
                <a:gd name="connsiteX13" fmla="*/ 37226 w 187640"/>
                <a:gd name="connsiteY13" fmla="*/ 133781 h 225507"/>
                <a:gd name="connsiteX14" fmla="*/ 46592 w 187640"/>
                <a:gd name="connsiteY14" fmla="*/ 185914 h 225507"/>
                <a:gd name="connsiteX15" fmla="*/ 92939 w 187640"/>
                <a:gd name="connsiteY15" fmla="*/ 214006 h 225507"/>
                <a:gd name="connsiteX16" fmla="*/ 138514 w 187640"/>
                <a:gd name="connsiteY16" fmla="*/ 187431 h 225507"/>
                <a:gd name="connsiteX17" fmla="*/ 148897 w 187640"/>
                <a:gd name="connsiteY17" fmla="*/ 133781 h 225507"/>
                <a:gd name="connsiteX18" fmla="*/ 124588 w 187640"/>
                <a:gd name="connsiteY18" fmla="*/ 65188 h 225507"/>
                <a:gd name="connsiteX19" fmla="*/ 92939 w 187640"/>
                <a:gd name="connsiteY19" fmla="*/ 86959 h 225507"/>
                <a:gd name="connsiteX20" fmla="*/ 68375 w 187640"/>
                <a:gd name="connsiteY20" fmla="*/ 66205 h 225507"/>
                <a:gd name="connsiteX21" fmla="*/ 69130 w 187640"/>
                <a:gd name="connsiteY21" fmla="*/ 60640 h 225507"/>
                <a:gd name="connsiteX22" fmla="*/ 113951 w 187640"/>
                <a:gd name="connsiteY22" fmla="*/ 59115 h 225507"/>
                <a:gd name="connsiteX23" fmla="*/ 93185 w 187640"/>
                <a:gd name="connsiteY23" fmla="*/ 55065 h 225507"/>
                <a:gd name="connsiteX24" fmla="*/ 77487 w 187640"/>
                <a:gd name="connsiteY24" fmla="*/ 66205 h 225507"/>
                <a:gd name="connsiteX25" fmla="*/ 93185 w 187640"/>
                <a:gd name="connsiteY25" fmla="*/ 77845 h 225507"/>
                <a:gd name="connsiteX26" fmla="*/ 113951 w 187640"/>
                <a:gd name="connsiteY26" fmla="*/ 59115 h 225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87640" h="225507">
                  <a:moveTo>
                    <a:pt x="133708" y="52286"/>
                  </a:moveTo>
                  <a:cubicBezTo>
                    <a:pt x="175232" y="68484"/>
                    <a:pt x="186124" y="105936"/>
                    <a:pt x="186124" y="133527"/>
                  </a:cubicBezTo>
                  <a:cubicBezTo>
                    <a:pt x="186124" y="188192"/>
                    <a:pt x="149405" y="224137"/>
                    <a:pt x="93185" y="224137"/>
                  </a:cubicBezTo>
                  <a:cubicBezTo>
                    <a:pt x="35200" y="224137"/>
                    <a:pt x="0" y="186677"/>
                    <a:pt x="0" y="133527"/>
                  </a:cubicBezTo>
                  <a:cubicBezTo>
                    <a:pt x="0" y="81894"/>
                    <a:pt x="34438" y="44942"/>
                    <a:pt x="93185" y="44942"/>
                  </a:cubicBezTo>
                  <a:cubicBezTo>
                    <a:pt x="98761" y="44942"/>
                    <a:pt x="107119" y="45196"/>
                    <a:pt x="117248" y="47221"/>
                  </a:cubicBezTo>
                  <a:cubicBezTo>
                    <a:pt x="124334" y="18622"/>
                    <a:pt x="129402" y="-1370"/>
                    <a:pt x="152948" y="-1370"/>
                  </a:cubicBezTo>
                  <a:cubicBezTo>
                    <a:pt x="178776" y="-1370"/>
                    <a:pt x="187641" y="28491"/>
                    <a:pt x="187641" y="45704"/>
                  </a:cubicBezTo>
                  <a:cubicBezTo>
                    <a:pt x="187641" y="47730"/>
                    <a:pt x="187641" y="52286"/>
                    <a:pt x="183081" y="52286"/>
                  </a:cubicBezTo>
                  <a:cubicBezTo>
                    <a:pt x="179284" y="52286"/>
                    <a:pt x="178776" y="48992"/>
                    <a:pt x="178529" y="47221"/>
                  </a:cubicBezTo>
                  <a:cubicBezTo>
                    <a:pt x="177004" y="37606"/>
                    <a:pt x="161306" y="37352"/>
                    <a:pt x="157000" y="37352"/>
                  </a:cubicBezTo>
                  <a:cubicBezTo>
                    <a:pt x="151177" y="37352"/>
                    <a:pt x="143582" y="37352"/>
                    <a:pt x="133708" y="52286"/>
                  </a:cubicBezTo>
                  <a:close/>
                  <a:moveTo>
                    <a:pt x="69130" y="60640"/>
                  </a:moveTo>
                  <a:cubicBezTo>
                    <a:pt x="37981" y="75566"/>
                    <a:pt x="37226" y="114035"/>
                    <a:pt x="37226" y="133781"/>
                  </a:cubicBezTo>
                  <a:cubicBezTo>
                    <a:pt x="37226" y="143904"/>
                    <a:pt x="37226" y="167946"/>
                    <a:pt x="46592" y="185914"/>
                  </a:cubicBezTo>
                  <a:cubicBezTo>
                    <a:pt x="59764" y="210210"/>
                    <a:pt x="81539" y="214006"/>
                    <a:pt x="92939" y="214006"/>
                  </a:cubicBezTo>
                  <a:cubicBezTo>
                    <a:pt x="106610" y="214006"/>
                    <a:pt x="126360" y="208948"/>
                    <a:pt x="138514" y="187431"/>
                  </a:cubicBezTo>
                  <a:cubicBezTo>
                    <a:pt x="148135" y="170480"/>
                    <a:pt x="148897" y="148709"/>
                    <a:pt x="148897" y="133781"/>
                  </a:cubicBezTo>
                  <a:cubicBezTo>
                    <a:pt x="148897" y="119609"/>
                    <a:pt x="148897" y="81894"/>
                    <a:pt x="124588" y="65188"/>
                  </a:cubicBezTo>
                  <a:cubicBezTo>
                    <a:pt x="119019" y="73542"/>
                    <a:pt x="109899" y="86959"/>
                    <a:pt x="92939" y="86959"/>
                  </a:cubicBezTo>
                  <a:cubicBezTo>
                    <a:pt x="80021" y="86959"/>
                    <a:pt x="68375" y="78353"/>
                    <a:pt x="68375" y="66205"/>
                  </a:cubicBezTo>
                  <a:cubicBezTo>
                    <a:pt x="68375" y="64689"/>
                    <a:pt x="68622" y="61902"/>
                    <a:pt x="69130" y="60640"/>
                  </a:cubicBezTo>
                  <a:close/>
                  <a:moveTo>
                    <a:pt x="113951" y="59115"/>
                  </a:moveTo>
                  <a:cubicBezTo>
                    <a:pt x="107619" y="56336"/>
                    <a:pt x="100025" y="55065"/>
                    <a:pt x="93185" y="55065"/>
                  </a:cubicBezTo>
                  <a:cubicBezTo>
                    <a:pt x="79259" y="55065"/>
                    <a:pt x="77487" y="63164"/>
                    <a:pt x="77487" y="66205"/>
                  </a:cubicBezTo>
                  <a:cubicBezTo>
                    <a:pt x="77487" y="73041"/>
                    <a:pt x="84827" y="77845"/>
                    <a:pt x="93185" y="77845"/>
                  </a:cubicBezTo>
                  <a:cubicBezTo>
                    <a:pt x="100279" y="77845"/>
                    <a:pt x="108890" y="75066"/>
                    <a:pt x="113951" y="59115"/>
                  </a:cubicBezTo>
                  <a:close/>
                </a:path>
              </a:pathLst>
            </a:custGeom>
            <a:solidFill>
              <a:srgbClr val="000000"/>
            </a:solidFill>
            <a:ln w="254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57" name="任意多边形: 形状 1556">
              <a:extLst>
                <a:ext uri="{FF2B5EF4-FFF2-40B4-BE49-F238E27FC236}">
                  <a16:creationId xmlns:a16="http://schemas.microsoft.com/office/drawing/2014/main" id="{CF9E154C-B2C9-377B-1704-265AD6D2C117}"/>
                </a:ext>
              </a:extLst>
            </p:cNvPr>
            <p:cNvSpPr/>
            <p:nvPr/>
          </p:nvSpPr>
          <p:spPr>
            <a:xfrm flipV="1">
              <a:off x="7947433" y="-13581008"/>
              <a:ext cx="29631" cy="75675"/>
            </a:xfrm>
            <a:custGeom>
              <a:avLst/>
              <a:gdLst>
                <a:gd name="connsiteX0" fmla="*/ 29632 w 29631"/>
                <a:gd name="connsiteY0" fmla="*/ 47736 h 75675"/>
                <a:gd name="connsiteX1" fmla="*/ 13426 w 29631"/>
                <a:gd name="connsiteY1" fmla="*/ 74311 h 75675"/>
                <a:gd name="connsiteX2" fmla="*/ 0 w 29631"/>
                <a:gd name="connsiteY2" fmla="*/ 60892 h 75675"/>
                <a:gd name="connsiteX3" fmla="*/ 13426 w 29631"/>
                <a:gd name="connsiteY3" fmla="*/ 47483 h 75675"/>
                <a:gd name="connsiteX4" fmla="*/ 22283 w 29631"/>
                <a:gd name="connsiteY4" fmla="*/ 50769 h 75675"/>
                <a:gd name="connsiteX5" fmla="*/ 23555 w 29631"/>
                <a:gd name="connsiteY5" fmla="*/ 51532 h 75675"/>
                <a:gd name="connsiteX6" fmla="*/ 24063 w 29631"/>
                <a:gd name="connsiteY6" fmla="*/ 47736 h 75675"/>
                <a:gd name="connsiteX7" fmla="*/ 6840 w 29631"/>
                <a:gd name="connsiteY7" fmla="*/ 5473 h 75675"/>
                <a:gd name="connsiteX8" fmla="*/ 4052 w 29631"/>
                <a:gd name="connsiteY8" fmla="*/ 1422 h 75675"/>
                <a:gd name="connsiteX9" fmla="*/ 6586 w 29631"/>
                <a:gd name="connsiteY9" fmla="*/ -1364 h 75675"/>
                <a:gd name="connsiteX10" fmla="*/ 29632 w 29631"/>
                <a:gd name="connsiteY10" fmla="*/ 47736 h 75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9631" h="75675">
                  <a:moveTo>
                    <a:pt x="29632" y="47736"/>
                  </a:moveTo>
                  <a:cubicBezTo>
                    <a:pt x="29632" y="64442"/>
                    <a:pt x="23300" y="74311"/>
                    <a:pt x="13426" y="74311"/>
                  </a:cubicBezTo>
                  <a:cubicBezTo>
                    <a:pt x="5068" y="74311"/>
                    <a:pt x="0" y="67982"/>
                    <a:pt x="0" y="60892"/>
                  </a:cubicBezTo>
                  <a:cubicBezTo>
                    <a:pt x="0" y="54064"/>
                    <a:pt x="5068" y="47483"/>
                    <a:pt x="13426" y="47483"/>
                  </a:cubicBezTo>
                  <a:cubicBezTo>
                    <a:pt x="16460" y="47483"/>
                    <a:pt x="19757" y="48499"/>
                    <a:pt x="22283" y="50769"/>
                  </a:cubicBezTo>
                  <a:cubicBezTo>
                    <a:pt x="23046" y="51278"/>
                    <a:pt x="23300" y="51532"/>
                    <a:pt x="23555" y="51532"/>
                  </a:cubicBezTo>
                  <a:cubicBezTo>
                    <a:pt x="23808" y="51532"/>
                    <a:pt x="24063" y="51278"/>
                    <a:pt x="24063" y="47736"/>
                  </a:cubicBezTo>
                  <a:cubicBezTo>
                    <a:pt x="24063" y="29006"/>
                    <a:pt x="15197" y="13825"/>
                    <a:pt x="6840" y="5473"/>
                  </a:cubicBezTo>
                  <a:cubicBezTo>
                    <a:pt x="4052" y="2685"/>
                    <a:pt x="4052" y="2178"/>
                    <a:pt x="4052" y="1422"/>
                  </a:cubicBezTo>
                  <a:cubicBezTo>
                    <a:pt x="4052" y="-356"/>
                    <a:pt x="5323" y="-1364"/>
                    <a:pt x="6586" y="-1364"/>
                  </a:cubicBezTo>
                  <a:cubicBezTo>
                    <a:pt x="9374" y="-1364"/>
                    <a:pt x="29632" y="18121"/>
                    <a:pt x="29632" y="47736"/>
                  </a:cubicBezTo>
                  <a:close/>
                </a:path>
              </a:pathLst>
            </a:custGeom>
            <a:solidFill>
              <a:srgbClr val="000000"/>
            </a:solidFill>
            <a:ln w="254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58" name="任意多边形: 形状 1557">
              <a:extLst>
                <a:ext uri="{FF2B5EF4-FFF2-40B4-BE49-F238E27FC236}">
                  <a16:creationId xmlns:a16="http://schemas.microsoft.com/office/drawing/2014/main" id="{9D4B816B-0965-A3F5-FA75-EC9F63FDDED1}"/>
                </a:ext>
              </a:extLst>
            </p:cNvPr>
            <p:cNvSpPr/>
            <p:nvPr/>
          </p:nvSpPr>
          <p:spPr>
            <a:xfrm flipV="1">
              <a:off x="8048098" y="-13727801"/>
              <a:ext cx="205873" cy="173620"/>
            </a:xfrm>
            <a:custGeom>
              <a:avLst/>
              <a:gdLst>
                <a:gd name="connsiteX0" fmla="*/ 112942 w 205873"/>
                <a:gd name="connsiteY0" fmla="*/ 105180 h 173620"/>
                <a:gd name="connsiteX1" fmla="*/ 173716 w 205873"/>
                <a:gd name="connsiteY1" fmla="*/ 155797 h 173620"/>
                <a:gd name="connsiteX2" fmla="*/ 197517 w 205873"/>
                <a:gd name="connsiteY2" fmla="*/ 160355 h 173620"/>
                <a:gd name="connsiteX3" fmla="*/ 201821 w 205873"/>
                <a:gd name="connsiteY3" fmla="*/ 160355 h 173620"/>
                <a:gd name="connsiteX4" fmla="*/ 201821 w 205873"/>
                <a:gd name="connsiteY4" fmla="*/ 172249 h 173620"/>
                <a:gd name="connsiteX5" fmla="*/ 175995 w 205873"/>
                <a:gd name="connsiteY5" fmla="*/ 171486 h 173620"/>
                <a:gd name="connsiteX6" fmla="*/ 139023 w 205873"/>
                <a:gd name="connsiteY6" fmla="*/ 172249 h 173620"/>
                <a:gd name="connsiteX7" fmla="*/ 139023 w 205873"/>
                <a:gd name="connsiteY7" fmla="*/ 160355 h 173620"/>
                <a:gd name="connsiteX8" fmla="*/ 153712 w 205873"/>
                <a:gd name="connsiteY8" fmla="*/ 159084 h 173620"/>
                <a:gd name="connsiteX9" fmla="*/ 157001 w 205873"/>
                <a:gd name="connsiteY9" fmla="*/ 157568 h 173620"/>
                <a:gd name="connsiteX10" fmla="*/ 63307 w 205873"/>
                <a:gd name="connsiteY10" fmla="*/ 79360 h 173620"/>
                <a:gd name="connsiteX11" fmla="*/ 63307 w 205873"/>
                <a:gd name="connsiteY11" fmla="*/ 160355 h 173620"/>
                <a:gd name="connsiteX12" fmla="*/ 90659 w 205873"/>
                <a:gd name="connsiteY12" fmla="*/ 160355 h 173620"/>
                <a:gd name="connsiteX13" fmla="*/ 90659 w 205873"/>
                <a:gd name="connsiteY13" fmla="*/ 172249 h 173620"/>
                <a:gd name="connsiteX14" fmla="*/ 45330 w 205873"/>
                <a:gd name="connsiteY14" fmla="*/ 171486 h 173620"/>
                <a:gd name="connsiteX15" fmla="*/ 0 w 205873"/>
                <a:gd name="connsiteY15" fmla="*/ 172249 h 173620"/>
                <a:gd name="connsiteX16" fmla="*/ 0 w 205873"/>
                <a:gd name="connsiteY16" fmla="*/ 160355 h 173620"/>
                <a:gd name="connsiteX17" fmla="*/ 27352 w 205873"/>
                <a:gd name="connsiteY17" fmla="*/ 160355 h 173620"/>
                <a:gd name="connsiteX18" fmla="*/ 27352 w 205873"/>
                <a:gd name="connsiteY18" fmla="*/ 10521 h 173620"/>
                <a:gd name="connsiteX19" fmla="*/ 0 w 205873"/>
                <a:gd name="connsiteY19" fmla="*/ 10521 h 173620"/>
                <a:gd name="connsiteX20" fmla="*/ 0 w 205873"/>
                <a:gd name="connsiteY20" fmla="*/ -1372 h 173620"/>
                <a:gd name="connsiteX21" fmla="*/ 45330 w 205873"/>
                <a:gd name="connsiteY21" fmla="*/ -611 h 173620"/>
                <a:gd name="connsiteX22" fmla="*/ 90659 w 205873"/>
                <a:gd name="connsiteY22" fmla="*/ -1372 h 173620"/>
                <a:gd name="connsiteX23" fmla="*/ 90659 w 205873"/>
                <a:gd name="connsiteY23" fmla="*/ 10521 h 173620"/>
                <a:gd name="connsiteX24" fmla="*/ 63307 w 205873"/>
                <a:gd name="connsiteY24" fmla="*/ 10521 h 173620"/>
                <a:gd name="connsiteX25" fmla="*/ 63307 w 205873"/>
                <a:gd name="connsiteY25" fmla="*/ 63671 h 173620"/>
                <a:gd name="connsiteX26" fmla="*/ 88633 w 205873"/>
                <a:gd name="connsiteY26" fmla="*/ 84679 h 173620"/>
                <a:gd name="connsiteX27" fmla="*/ 140795 w 205873"/>
                <a:gd name="connsiteY27" fmla="*/ 16086 h 173620"/>
                <a:gd name="connsiteX28" fmla="*/ 142820 w 205873"/>
                <a:gd name="connsiteY28" fmla="*/ 12546 h 173620"/>
                <a:gd name="connsiteX29" fmla="*/ 124335 w 205873"/>
                <a:gd name="connsiteY29" fmla="*/ 10521 h 173620"/>
                <a:gd name="connsiteX30" fmla="*/ 124335 w 205873"/>
                <a:gd name="connsiteY30" fmla="*/ -1372 h 173620"/>
                <a:gd name="connsiteX31" fmla="*/ 168901 w 205873"/>
                <a:gd name="connsiteY31" fmla="*/ -611 h 173620"/>
                <a:gd name="connsiteX32" fmla="*/ 205873 w 205873"/>
                <a:gd name="connsiteY32" fmla="*/ -1372 h 173620"/>
                <a:gd name="connsiteX33" fmla="*/ 205873 w 205873"/>
                <a:gd name="connsiteY33" fmla="*/ 10521 h 173620"/>
                <a:gd name="connsiteX34" fmla="*/ 198533 w 205873"/>
                <a:gd name="connsiteY34" fmla="*/ 10521 h 173620"/>
                <a:gd name="connsiteX35" fmla="*/ 181310 w 205873"/>
                <a:gd name="connsiteY35" fmla="*/ 15587 h 173620"/>
                <a:gd name="connsiteX36" fmla="*/ 112942 w 205873"/>
                <a:gd name="connsiteY36" fmla="*/ 105180 h 173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205873" h="173620">
                  <a:moveTo>
                    <a:pt x="112942" y="105180"/>
                  </a:moveTo>
                  <a:lnTo>
                    <a:pt x="173716" y="155797"/>
                  </a:lnTo>
                  <a:cubicBezTo>
                    <a:pt x="179284" y="160355"/>
                    <a:pt x="189921" y="160355"/>
                    <a:pt x="197517" y="160355"/>
                  </a:cubicBezTo>
                  <a:lnTo>
                    <a:pt x="201821" y="160355"/>
                  </a:lnTo>
                  <a:lnTo>
                    <a:pt x="201821" y="172249"/>
                  </a:lnTo>
                  <a:cubicBezTo>
                    <a:pt x="191693" y="171486"/>
                    <a:pt x="177258" y="171486"/>
                    <a:pt x="175995" y="171486"/>
                  </a:cubicBezTo>
                  <a:cubicBezTo>
                    <a:pt x="166375" y="171486"/>
                    <a:pt x="148143" y="171486"/>
                    <a:pt x="139023" y="172249"/>
                  </a:cubicBezTo>
                  <a:lnTo>
                    <a:pt x="139023" y="160355"/>
                  </a:lnTo>
                  <a:cubicBezTo>
                    <a:pt x="142312" y="160355"/>
                    <a:pt x="147381" y="160355"/>
                    <a:pt x="153712" y="159084"/>
                  </a:cubicBezTo>
                  <a:cubicBezTo>
                    <a:pt x="157764" y="158075"/>
                    <a:pt x="154721" y="158329"/>
                    <a:pt x="157001" y="157568"/>
                  </a:cubicBezTo>
                  <a:lnTo>
                    <a:pt x="63307" y="79360"/>
                  </a:lnTo>
                  <a:lnTo>
                    <a:pt x="63307" y="160355"/>
                  </a:lnTo>
                  <a:lnTo>
                    <a:pt x="90659" y="160355"/>
                  </a:lnTo>
                  <a:lnTo>
                    <a:pt x="90659" y="172249"/>
                  </a:lnTo>
                  <a:cubicBezTo>
                    <a:pt x="81031" y="171486"/>
                    <a:pt x="56221" y="171486"/>
                    <a:pt x="45330" y="171486"/>
                  </a:cubicBezTo>
                  <a:cubicBezTo>
                    <a:pt x="34438" y="171486"/>
                    <a:pt x="9621" y="171486"/>
                    <a:pt x="0" y="172249"/>
                  </a:cubicBezTo>
                  <a:lnTo>
                    <a:pt x="0" y="160355"/>
                  </a:lnTo>
                  <a:lnTo>
                    <a:pt x="27352" y="160355"/>
                  </a:lnTo>
                  <a:lnTo>
                    <a:pt x="27352" y="10521"/>
                  </a:lnTo>
                  <a:lnTo>
                    <a:pt x="0" y="10521"/>
                  </a:lnTo>
                  <a:lnTo>
                    <a:pt x="0" y="-1372"/>
                  </a:lnTo>
                  <a:cubicBezTo>
                    <a:pt x="9621" y="-611"/>
                    <a:pt x="34438" y="-611"/>
                    <a:pt x="45330" y="-611"/>
                  </a:cubicBezTo>
                  <a:cubicBezTo>
                    <a:pt x="56221" y="-611"/>
                    <a:pt x="81031" y="-611"/>
                    <a:pt x="90659" y="-1372"/>
                  </a:cubicBezTo>
                  <a:lnTo>
                    <a:pt x="90659" y="10521"/>
                  </a:lnTo>
                  <a:lnTo>
                    <a:pt x="63307" y="10521"/>
                  </a:lnTo>
                  <a:lnTo>
                    <a:pt x="63307" y="63671"/>
                  </a:lnTo>
                  <a:lnTo>
                    <a:pt x="88633" y="84679"/>
                  </a:lnTo>
                  <a:lnTo>
                    <a:pt x="140795" y="16086"/>
                  </a:lnTo>
                  <a:cubicBezTo>
                    <a:pt x="142066" y="14571"/>
                    <a:pt x="142066" y="14063"/>
                    <a:pt x="142820" y="12546"/>
                  </a:cubicBezTo>
                  <a:cubicBezTo>
                    <a:pt x="138260" y="10521"/>
                    <a:pt x="133201" y="10521"/>
                    <a:pt x="124335" y="10521"/>
                  </a:cubicBezTo>
                  <a:lnTo>
                    <a:pt x="124335" y="-1372"/>
                  </a:lnTo>
                  <a:cubicBezTo>
                    <a:pt x="134717" y="-611"/>
                    <a:pt x="157509" y="-611"/>
                    <a:pt x="168901" y="-611"/>
                  </a:cubicBezTo>
                  <a:cubicBezTo>
                    <a:pt x="179030" y="-611"/>
                    <a:pt x="196507" y="-611"/>
                    <a:pt x="205873" y="-1372"/>
                  </a:cubicBezTo>
                  <a:lnTo>
                    <a:pt x="205873" y="10521"/>
                  </a:lnTo>
                  <a:lnTo>
                    <a:pt x="198533" y="10521"/>
                  </a:lnTo>
                  <a:cubicBezTo>
                    <a:pt x="185108" y="10521"/>
                    <a:pt x="184353" y="11538"/>
                    <a:pt x="181310" y="15587"/>
                  </a:cubicBezTo>
                  <a:lnTo>
                    <a:pt x="112942" y="105180"/>
                  </a:lnTo>
                  <a:close/>
                </a:path>
              </a:pathLst>
            </a:custGeom>
            <a:solidFill>
              <a:srgbClr val="000000"/>
            </a:solidFill>
            <a:ln w="254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59" name="任意多边形: 形状 1558">
              <a:extLst>
                <a:ext uri="{FF2B5EF4-FFF2-40B4-BE49-F238E27FC236}">
                  <a16:creationId xmlns:a16="http://schemas.microsoft.com/office/drawing/2014/main" id="{91BE47BF-8F2A-6D71-B5BF-20409BABF215}"/>
                </a:ext>
              </a:extLst>
            </p:cNvPr>
            <p:cNvSpPr/>
            <p:nvPr/>
          </p:nvSpPr>
          <p:spPr>
            <a:xfrm flipV="1">
              <a:off x="8288283" y="-13581008"/>
              <a:ext cx="29631" cy="75675"/>
            </a:xfrm>
            <a:custGeom>
              <a:avLst/>
              <a:gdLst>
                <a:gd name="connsiteX0" fmla="*/ 29632 w 29631"/>
                <a:gd name="connsiteY0" fmla="*/ 47736 h 75675"/>
                <a:gd name="connsiteX1" fmla="*/ 13425 w 29631"/>
                <a:gd name="connsiteY1" fmla="*/ 74311 h 75675"/>
                <a:gd name="connsiteX2" fmla="*/ 0 w 29631"/>
                <a:gd name="connsiteY2" fmla="*/ 60892 h 75675"/>
                <a:gd name="connsiteX3" fmla="*/ 13425 w 29631"/>
                <a:gd name="connsiteY3" fmla="*/ 47483 h 75675"/>
                <a:gd name="connsiteX4" fmla="*/ 22283 w 29631"/>
                <a:gd name="connsiteY4" fmla="*/ 50769 h 75675"/>
                <a:gd name="connsiteX5" fmla="*/ 23555 w 29631"/>
                <a:gd name="connsiteY5" fmla="*/ 51532 h 75675"/>
                <a:gd name="connsiteX6" fmla="*/ 24063 w 29631"/>
                <a:gd name="connsiteY6" fmla="*/ 47736 h 75675"/>
                <a:gd name="connsiteX7" fmla="*/ 6840 w 29631"/>
                <a:gd name="connsiteY7" fmla="*/ 5473 h 75675"/>
                <a:gd name="connsiteX8" fmla="*/ 4051 w 29631"/>
                <a:gd name="connsiteY8" fmla="*/ 1422 h 75675"/>
                <a:gd name="connsiteX9" fmla="*/ 6586 w 29631"/>
                <a:gd name="connsiteY9" fmla="*/ -1364 h 75675"/>
                <a:gd name="connsiteX10" fmla="*/ 29632 w 29631"/>
                <a:gd name="connsiteY10" fmla="*/ 47736 h 75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9631" h="75675">
                  <a:moveTo>
                    <a:pt x="29632" y="47736"/>
                  </a:moveTo>
                  <a:cubicBezTo>
                    <a:pt x="29632" y="64442"/>
                    <a:pt x="23300" y="74311"/>
                    <a:pt x="13425" y="74311"/>
                  </a:cubicBezTo>
                  <a:cubicBezTo>
                    <a:pt x="5068" y="74311"/>
                    <a:pt x="0" y="67982"/>
                    <a:pt x="0" y="60892"/>
                  </a:cubicBezTo>
                  <a:cubicBezTo>
                    <a:pt x="0" y="54064"/>
                    <a:pt x="5068" y="47483"/>
                    <a:pt x="13425" y="47483"/>
                  </a:cubicBezTo>
                  <a:cubicBezTo>
                    <a:pt x="16460" y="47483"/>
                    <a:pt x="19757" y="48499"/>
                    <a:pt x="22283" y="50769"/>
                  </a:cubicBezTo>
                  <a:cubicBezTo>
                    <a:pt x="23046" y="51278"/>
                    <a:pt x="23300" y="51532"/>
                    <a:pt x="23555" y="51532"/>
                  </a:cubicBezTo>
                  <a:cubicBezTo>
                    <a:pt x="23808" y="51532"/>
                    <a:pt x="24063" y="51278"/>
                    <a:pt x="24063" y="47736"/>
                  </a:cubicBezTo>
                  <a:cubicBezTo>
                    <a:pt x="24063" y="29006"/>
                    <a:pt x="15197" y="13825"/>
                    <a:pt x="6840" y="5473"/>
                  </a:cubicBezTo>
                  <a:cubicBezTo>
                    <a:pt x="4051" y="2685"/>
                    <a:pt x="4051" y="2178"/>
                    <a:pt x="4051" y="1422"/>
                  </a:cubicBezTo>
                  <a:cubicBezTo>
                    <a:pt x="4051" y="-356"/>
                    <a:pt x="5323" y="-1364"/>
                    <a:pt x="6586" y="-1364"/>
                  </a:cubicBezTo>
                  <a:cubicBezTo>
                    <a:pt x="9374" y="-1364"/>
                    <a:pt x="29632" y="18121"/>
                    <a:pt x="29632" y="47736"/>
                  </a:cubicBezTo>
                  <a:close/>
                </a:path>
              </a:pathLst>
            </a:custGeom>
            <a:solidFill>
              <a:srgbClr val="000000"/>
            </a:solidFill>
            <a:ln w="254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60" name="任意多边形: 形状 1559">
              <a:extLst>
                <a:ext uri="{FF2B5EF4-FFF2-40B4-BE49-F238E27FC236}">
                  <a16:creationId xmlns:a16="http://schemas.microsoft.com/office/drawing/2014/main" id="{B1F4DC45-4EFA-5AD9-5936-DB3E8AFCED72}"/>
                </a:ext>
              </a:extLst>
            </p:cNvPr>
            <p:cNvSpPr/>
            <p:nvPr/>
          </p:nvSpPr>
          <p:spPr>
            <a:xfrm flipV="1">
              <a:off x="8385658" y="-13727801"/>
              <a:ext cx="206635" cy="175646"/>
            </a:xfrm>
            <a:custGeom>
              <a:avLst/>
              <a:gdLst>
                <a:gd name="connsiteX0" fmla="*/ 180801 w 206635"/>
                <a:gd name="connsiteY0" fmla="*/ 156807 h 175646"/>
                <a:gd name="connsiteX1" fmla="*/ 201821 w 206635"/>
                <a:gd name="connsiteY1" fmla="*/ 162380 h 175646"/>
                <a:gd name="connsiteX2" fmla="*/ 206636 w 206635"/>
                <a:gd name="connsiteY2" fmla="*/ 162380 h 175646"/>
                <a:gd name="connsiteX3" fmla="*/ 206636 w 206635"/>
                <a:gd name="connsiteY3" fmla="*/ 174274 h 175646"/>
                <a:gd name="connsiteX4" fmla="*/ 178021 w 206635"/>
                <a:gd name="connsiteY4" fmla="*/ 173511 h 175646"/>
                <a:gd name="connsiteX5" fmla="*/ 144846 w 206635"/>
                <a:gd name="connsiteY5" fmla="*/ 174274 h 175646"/>
                <a:gd name="connsiteX6" fmla="*/ 144846 w 206635"/>
                <a:gd name="connsiteY6" fmla="*/ 162380 h 175646"/>
                <a:gd name="connsiteX7" fmla="*/ 167129 w 206635"/>
                <a:gd name="connsiteY7" fmla="*/ 159339 h 175646"/>
                <a:gd name="connsiteX8" fmla="*/ 166112 w 206635"/>
                <a:gd name="connsiteY8" fmla="*/ 156306 h 175646"/>
                <a:gd name="connsiteX9" fmla="*/ 114960 w 206635"/>
                <a:gd name="connsiteY9" fmla="*/ 41147 h 175646"/>
                <a:gd name="connsiteX10" fmla="*/ 61027 w 206635"/>
                <a:gd name="connsiteY10" fmla="*/ 162380 h 175646"/>
                <a:gd name="connsiteX11" fmla="*/ 84828 w 206635"/>
                <a:gd name="connsiteY11" fmla="*/ 162380 h 175646"/>
                <a:gd name="connsiteX12" fmla="*/ 84828 w 206635"/>
                <a:gd name="connsiteY12" fmla="*/ 174274 h 175646"/>
                <a:gd name="connsiteX13" fmla="*/ 40007 w 206635"/>
                <a:gd name="connsiteY13" fmla="*/ 173511 h 175646"/>
                <a:gd name="connsiteX14" fmla="*/ 0 w 206635"/>
                <a:gd name="connsiteY14" fmla="*/ 174274 h 175646"/>
                <a:gd name="connsiteX15" fmla="*/ 0 w 206635"/>
                <a:gd name="connsiteY15" fmla="*/ 162380 h 175646"/>
                <a:gd name="connsiteX16" fmla="*/ 23293 w 206635"/>
                <a:gd name="connsiteY16" fmla="*/ 162380 h 175646"/>
                <a:gd name="connsiteX17" fmla="*/ 93185 w 206635"/>
                <a:gd name="connsiteY17" fmla="*/ 5209 h 175646"/>
                <a:gd name="connsiteX18" fmla="*/ 103314 w 206635"/>
                <a:gd name="connsiteY18" fmla="*/ -1372 h 175646"/>
                <a:gd name="connsiteX19" fmla="*/ 113443 w 206635"/>
                <a:gd name="connsiteY19" fmla="*/ 4702 h 175646"/>
                <a:gd name="connsiteX20" fmla="*/ 180801 w 206635"/>
                <a:gd name="connsiteY20" fmla="*/ 156807 h 175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06635" h="175646">
                  <a:moveTo>
                    <a:pt x="180801" y="156807"/>
                  </a:moveTo>
                  <a:cubicBezTo>
                    <a:pt x="182319" y="160100"/>
                    <a:pt x="183336" y="162380"/>
                    <a:pt x="201821" y="162380"/>
                  </a:cubicBezTo>
                  <a:lnTo>
                    <a:pt x="206636" y="162380"/>
                  </a:lnTo>
                  <a:lnTo>
                    <a:pt x="206636" y="174274"/>
                  </a:lnTo>
                  <a:cubicBezTo>
                    <a:pt x="197008" y="174020"/>
                    <a:pt x="184853" y="173511"/>
                    <a:pt x="178021" y="173511"/>
                  </a:cubicBezTo>
                  <a:cubicBezTo>
                    <a:pt x="167884" y="173511"/>
                    <a:pt x="154720" y="173511"/>
                    <a:pt x="144846" y="174274"/>
                  </a:cubicBezTo>
                  <a:lnTo>
                    <a:pt x="144846" y="162380"/>
                  </a:lnTo>
                  <a:cubicBezTo>
                    <a:pt x="147126" y="162380"/>
                    <a:pt x="167129" y="162380"/>
                    <a:pt x="167129" y="159339"/>
                  </a:cubicBezTo>
                  <a:cubicBezTo>
                    <a:pt x="167129" y="158331"/>
                    <a:pt x="166367" y="157059"/>
                    <a:pt x="166112" y="156306"/>
                  </a:cubicBezTo>
                  <a:lnTo>
                    <a:pt x="114960" y="41147"/>
                  </a:lnTo>
                  <a:lnTo>
                    <a:pt x="61027" y="162380"/>
                  </a:lnTo>
                  <a:lnTo>
                    <a:pt x="84828" y="162380"/>
                  </a:lnTo>
                  <a:lnTo>
                    <a:pt x="84828" y="174274"/>
                  </a:lnTo>
                  <a:cubicBezTo>
                    <a:pt x="75207" y="173511"/>
                    <a:pt x="50899" y="173511"/>
                    <a:pt x="40007" y="173511"/>
                  </a:cubicBezTo>
                  <a:cubicBezTo>
                    <a:pt x="30132" y="173511"/>
                    <a:pt x="8858" y="173511"/>
                    <a:pt x="0" y="174274"/>
                  </a:cubicBezTo>
                  <a:lnTo>
                    <a:pt x="0" y="162380"/>
                  </a:lnTo>
                  <a:lnTo>
                    <a:pt x="23293" y="162380"/>
                  </a:lnTo>
                  <a:lnTo>
                    <a:pt x="93185" y="5209"/>
                  </a:lnTo>
                  <a:cubicBezTo>
                    <a:pt x="95211" y="653"/>
                    <a:pt x="96228" y="-1372"/>
                    <a:pt x="103314" y="-1372"/>
                  </a:cubicBezTo>
                  <a:cubicBezTo>
                    <a:pt x="107366" y="-1372"/>
                    <a:pt x="110662" y="-1372"/>
                    <a:pt x="113443" y="4702"/>
                  </a:cubicBezTo>
                  <a:lnTo>
                    <a:pt x="180801" y="156807"/>
                  </a:lnTo>
                  <a:close/>
                </a:path>
              </a:pathLst>
            </a:custGeom>
            <a:solidFill>
              <a:srgbClr val="000000"/>
            </a:solidFill>
            <a:ln w="254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61" name="任意多边形: 形状 1560">
              <a:extLst>
                <a:ext uri="{FF2B5EF4-FFF2-40B4-BE49-F238E27FC236}">
                  <a16:creationId xmlns:a16="http://schemas.microsoft.com/office/drawing/2014/main" id="{81F1BAE2-0DED-6A01-E870-EB8FA4E129D5}"/>
                </a:ext>
              </a:extLst>
            </p:cNvPr>
            <p:cNvSpPr/>
            <p:nvPr/>
          </p:nvSpPr>
          <p:spPr>
            <a:xfrm flipV="1">
              <a:off x="8625091" y="-13581008"/>
              <a:ext cx="29631" cy="75675"/>
            </a:xfrm>
            <a:custGeom>
              <a:avLst/>
              <a:gdLst>
                <a:gd name="connsiteX0" fmla="*/ 29632 w 29631"/>
                <a:gd name="connsiteY0" fmla="*/ 47736 h 75675"/>
                <a:gd name="connsiteX1" fmla="*/ 13425 w 29631"/>
                <a:gd name="connsiteY1" fmla="*/ 74311 h 75675"/>
                <a:gd name="connsiteX2" fmla="*/ 0 w 29631"/>
                <a:gd name="connsiteY2" fmla="*/ 60892 h 75675"/>
                <a:gd name="connsiteX3" fmla="*/ 13425 w 29631"/>
                <a:gd name="connsiteY3" fmla="*/ 47483 h 75675"/>
                <a:gd name="connsiteX4" fmla="*/ 22283 w 29631"/>
                <a:gd name="connsiteY4" fmla="*/ 50769 h 75675"/>
                <a:gd name="connsiteX5" fmla="*/ 23554 w 29631"/>
                <a:gd name="connsiteY5" fmla="*/ 51532 h 75675"/>
                <a:gd name="connsiteX6" fmla="*/ 24062 w 29631"/>
                <a:gd name="connsiteY6" fmla="*/ 47736 h 75675"/>
                <a:gd name="connsiteX7" fmla="*/ 6839 w 29631"/>
                <a:gd name="connsiteY7" fmla="*/ 5473 h 75675"/>
                <a:gd name="connsiteX8" fmla="*/ 4051 w 29631"/>
                <a:gd name="connsiteY8" fmla="*/ 1422 h 75675"/>
                <a:gd name="connsiteX9" fmla="*/ 6585 w 29631"/>
                <a:gd name="connsiteY9" fmla="*/ -1364 h 75675"/>
                <a:gd name="connsiteX10" fmla="*/ 29632 w 29631"/>
                <a:gd name="connsiteY10" fmla="*/ 47736 h 75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9631" h="75675">
                  <a:moveTo>
                    <a:pt x="29632" y="47736"/>
                  </a:moveTo>
                  <a:cubicBezTo>
                    <a:pt x="29632" y="64442"/>
                    <a:pt x="23300" y="74311"/>
                    <a:pt x="13425" y="74311"/>
                  </a:cubicBezTo>
                  <a:cubicBezTo>
                    <a:pt x="5068" y="74311"/>
                    <a:pt x="0" y="67982"/>
                    <a:pt x="0" y="60892"/>
                  </a:cubicBezTo>
                  <a:cubicBezTo>
                    <a:pt x="0" y="54064"/>
                    <a:pt x="5068" y="47483"/>
                    <a:pt x="13425" y="47483"/>
                  </a:cubicBezTo>
                  <a:cubicBezTo>
                    <a:pt x="16460" y="47483"/>
                    <a:pt x="19757" y="48499"/>
                    <a:pt x="22283" y="50769"/>
                  </a:cubicBezTo>
                  <a:cubicBezTo>
                    <a:pt x="23046" y="51278"/>
                    <a:pt x="23300" y="51532"/>
                    <a:pt x="23554" y="51532"/>
                  </a:cubicBezTo>
                  <a:cubicBezTo>
                    <a:pt x="23808" y="51532"/>
                    <a:pt x="24062" y="51278"/>
                    <a:pt x="24062" y="47736"/>
                  </a:cubicBezTo>
                  <a:cubicBezTo>
                    <a:pt x="24062" y="29006"/>
                    <a:pt x="15197" y="13825"/>
                    <a:pt x="6839" y="5473"/>
                  </a:cubicBezTo>
                  <a:cubicBezTo>
                    <a:pt x="4051" y="2685"/>
                    <a:pt x="4051" y="2178"/>
                    <a:pt x="4051" y="1422"/>
                  </a:cubicBezTo>
                  <a:cubicBezTo>
                    <a:pt x="4051" y="-356"/>
                    <a:pt x="5323" y="-1364"/>
                    <a:pt x="6585" y="-1364"/>
                  </a:cubicBezTo>
                  <a:cubicBezTo>
                    <a:pt x="9374" y="-1364"/>
                    <a:pt x="29632" y="18121"/>
                    <a:pt x="29632" y="47736"/>
                  </a:cubicBezTo>
                  <a:close/>
                </a:path>
              </a:pathLst>
            </a:custGeom>
            <a:solidFill>
              <a:srgbClr val="000000"/>
            </a:solidFill>
            <a:ln w="254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62" name="任意多边形: 形状 1561">
              <a:extLst>
                <a:ext uri="{FF2B5EF4-FFF2-40B4-BE49-F238E27FC236}">
                  <a16:creationId xmlns:a16="http://schemas.microsoft.com/office/drawing/2014/main" id="{2F4E4A62-EED1-2B4F-FA3D-89EDFDF69A15}"/>
                </a:ext>
              </a:extLst>
            </p:cNvPr>
            <p:cNvSpPr/>
            <p:nvPr/>
          </p:nvSpPr>
          <p:spPr>
            <a:xfrm flipV="1">
              <a:off x="8726009" y="-13727801"/>
              <a:ext cx="256017" cy="173620"/>
            </a:xfrm>
            <a:custGeom>
              <a:avLst/>
              <a:gdLst>
                <a:gd name="connsiteX0" fmla="*/ 128131 w 256017"/>
                <a:gd name="connsiteY0" fmla="*/ 32039 h 173620"/>
                <a:gd name="connsiteX1" fmla="*/ 67359 w 256017"/>
                <a:gd name="connsiteY1" fmla="*/ 165920 h 173620"/>
                <a:gd name="connsiteX2" fmla="*/ 56213 w 256017"/>
                <a:gd name="connsiteY2" fmla="*/ 172249 h 173620"/>
                <a:gd name="connsiteX3" fmla="*/ 0 w 256017"/>
                <a:gd name="connsiteY3" fmla="*/ 172249 h 173620"/>
                <a:gd name="connsiteX4" fmla="*/ 0 w 256017"/>
                <a:gd name="connsiteY4" fmla="*/ 160355 h 173620"/>
                <a:gd name="connsiteX5" fmla="*/ 27352 w 256017"/>
                <a:gd name="connsiteY5" fmla="*/ 160355 h 173620"/>
                <a:gd name="connsiteX6" fmla="*/ 27352 w 256017"/>
                <a:gd name="connsiteY6" fmla="*/ 17865 h 173620"/>
                <a:gd name="connsiteX7" fmla="*/ 20003 w 256017"/>
                <a:gd name="connsiteY7" fmla="*/ 11284 h 173620"/>
                <a:gd name="connsiteX8" fmla="*/ 6331 w 256017"/>
                <a:gd name="connsiteY8" fmla="*/ 10521 h 173620"/>
                <a:gd name="connsiteX9" fmla="*/ 0 w 256017"/>
                <a:gd name="connsiteY9" fmla="*/ 10521 h 173620"/>
                <a:gd name="connsiteX10" fmla="*/ 0 w 256017"/>
                <a:gd name="connsiteY10" fmla="*/ -1372 h 173620"/>
                <a:gd name="connsiteX11" fmla="*/ 33930 w 256017"/>
                <a:gd name="connsiteY11" fmla="*/ -611 h 173620"/>
                <a:gd name="connsiteX12" fmla="*/ 68121 w 256017"/>
                <a:gd name="connsiteY12" fmla="*/ -1372 h 173620"/>
                <a:gd name="connsiteX13" fmla="*/ 68121 w 256017"/>
                <a:gd name="connsiteY13" fmla="*/ 10521 h 173620"/>
                <a:gd name="connsiteX14" fmla="*/ 61790 w 256017"/>
                <a:gd name="connsiteY14" fmla="*/ 10521 h 173620"/>
                <a:gd name="connsiteX15" fmla="*/ 48364 w 256017"/>
                <a:gd name="connsiteY15" fmla="*/ 11284 h 173620"/>
                <a:gd name="connsiteX16" fmla="*/ 40770 w 256017"/>
                <a:gd name="connsiteY16" fmla="*/ 17865 h 173620"/>
                <a:gd name="connsiteX17" fmla="*/ 40770 w 256017"/>
                <a:gd name="connsiteY17" fmla="*/ 157059 h 173620"/>
                <a:gd name="connsiteX18" fmla="*/ 41023 w 256017"/>
                <a:gd name="connsiteY18" fmla="*/ 157059 h 173620"/>
                <a:gd name="connsiteX19" fmla="*/ 109899 w 256017"/>
                <a:gd name="connsiteY19" fmla="*/ 4955 h 173620"/>
                <a:gd name="connsiteX20" fmla="*/ 118003 w 256017"/>
                <a:gd name="connsiteY20" fmla="*/ -1372 h 173620"/>
                <a:gd name="connsiteX21" fmla="*/ 126106 w 256017"/>
                <a:gd name="connsiteY21" fmla="*/ 4701 h 173620"/>
                <a:gd name="connsiteX22" fmla="*/ 196761 w 256017"/>
                <a:gd name="connsiteY22" fmla="*/ 160355 h 173620"/>
                <a:gd name="connsiteX23" fmla="*/ 197008 w 256017"/>
                <a:gd name="connsiteY23" fmla="*/ 160355 h 173620"/>
                <a:gd name="connsiteX24" fmla="*/ 197008 w 256017"/>
                <a:gd name="connsiteY24" fmla="*/ 10521 h 173620"/>
                <a:gd name="connsiteX25" fmla="*/ 169664 w 256017"/>
                <a:gd name="connsiteY25" fmla="*/ 10521 h 173620"/>
                <a:gd name="connsiteX26" fmla="*/ 169664 w 256017"/>
                <a:gd name="connsiteY26" fmla="*/ -1372 h 173620"/>
                <a:gd name="connsiteX27" fmla="*/ 212713 w 256017"/>
                <a:gd name="connsiteY27" fmla="*/ -611 h 173620"/>
                <a:gd name="connsiteX28" fmla="*/ 256018 w 256017"/>
                <a:gd name="connsiteY28" fmla="*/ -1372 h 173620"/>
                <a:gd name="connsiteX29" fmla="*/ 256018 w 256017"/>
                <a:gd name="connsiteY29" fmla="*/ 10521 h 173620"/>
                <a:gd name="connsiteX30" fmla="*/ 228665 w 256017"/>
                <a:gd name="connsiteY30" fmla="*/ 10521 h 173620"/>
                <a:gd name="connsiteX31" fmla="*/ 228665 w 256017"/>
                <a:gd name="connsiteY31" fmla="*/ 160355 h 173620"/>
                <a:gd name="connsiteX32" fmla="*/ 256018 w 256017"/>
                <a:gd name="connsiteY32" fmla="*/ 160355 h 173620"/>
                <a:gd name="connsiteX33" fmla="*/ 256018 w 256017"/>
                <a:gd name="connsiteY33" fmla="*/ 172249 h 173620"/>
                <a:gd name="connsiteX34" fmla="*/ 200050 w 256017"/>
                <a:gd name="connsiteY34" fmla="*/ 172249 h 173620"/>
                <a:gd name="connsiteX35" fmla="*/ 188904 w 256017"/>
                <a:gd name="connsiteY35" fmla="*/ 165920 h 173620"/>
                <a:gd name="connsiteX36" fmla="*/ 128131 w 256017"/>
                <a:gd name="connsiteY36" fmla="*/ 32039 h 173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256017" h="173620">
                  <a:moveTo>
                    <a:pt x="128131" y="32039"/>
                  </a:moveTo>
                  <a:lnTo>
                    <a:pt x="67359" y="165920"/>
                  </a:lnTo>
                  <a:cubicBezTo>
                    <a:pt x="64570" y="172249"/>
                    <a:pt x="61790" y="172249"/>
                    <a:pt x="56213" y="172249"/>
                  </a:cubicBezTo>
                  <a:lnTo>
                    <a:pt x="0" y="172249"/>
                  </a:lnTo>
                  <a:lnTo>
                    <a:pt x="0" y="160355"/>
                  </a:lnTo>
                  <a:lnTo>
                    <a:pt x="27352" y="160355"/>
                  </a:lnTo>
                  <a:lnTo>
                    <a:pt x="27352" y="17865"/>
                  </a:lnTo>
                  <a:cubicBezTo>
                    <a:pt x="27352" y="12292"/>
                    <a:pt x="27098" y="12037"/>
                    <a:pt x="20003" y="11284"/>
                  </a:cubicBezTo>
                  <a:cubicBezTo>
                    <a:pt x="13926" y="10521"/>
                    <a:pt x="13417" y="10521"/>
                    <a:pt x="6331" y="10521"/>
                  </a:cubicBezTo>
                  <a:lnTo>
                    <a:pt x="0" y="10521"/>
                  </a:lnTo>
                  <a:lnTo>
                    <a:pt x="0" y="-1372"/>
                  </a:lnTo>
                  <a:cubicBezTo>
                    <a:pt x="9621" y="-611"/>
                    <a:pt x="24055" y="-611"/>
                    <a:pt x="33930" y="-611"/>
                  </a:cubicBezTo>
                  <a:cubicBezTo>
                    <a:pt x="44567" y="-611"/>
                    <a:pt x="57738" y="-611"/>
                    <a:pt x="68121" y="-1372"/>
                  </a:cubicBezTo>
                  <a:lnTo>
                    <a:pt x="68121" y="10521"/>
                  </a:lnTo>
                  <a:lnTo>
                    <a:pt x="61790" y="10521"/>
                  </a:lnTo>
                  <a:cubicBezTo>
                    <a:pt x="57230" y="10521"/>
                    <a:pt x="52924" y="10775"/>
                    <a:pt x="48364" y="11284"/>
                  </a:cubicBezTo>
                  <a:cubicBezTo>
                    <a:pt x="41023" y="12037"/>
                    <a:pt x="40770" y="12292"/>
                    <a:pt x="40770" y="17865"/>
                  </a:cubicBezTo>
                  <a:lnTo>
                    <a:pt x="40770" y="157059"/>
                  </a:lnTo>
                  <a:lnTo>
                    <a:pt x="41023" y="157059"/>
                  </a:lnTo>
                  <a:lnTo>
                    <a:pt x="109899" y="4955"/>
                  </a:lnTo>
                  <a:cubicBezTo>
                    <a:pt x="112180" y="-110"/>
                    <a:pt x="115222" y="-1372"/>
                    <a:pt x="118003" y="-1372"/>
                  </a:cubicBezTo>
                  <a:cubicBezTo>
                    <a:pt x="123071" y="-1372"/>
                    <a:pt x="125097" y="2423"/>
                    <a:pt x="126106" y="4701"/>
                  </a:cubicBezTo>
                  <a:lnTo>
                    <a:pt x="196761" y="160355"/>
                  </a:lnTo>
                  <a:lnTo>
                    <a:pt x="197008" y="160355"/>
                  </a:lnTo>
                  <a:lnTo>
                    <a:pt x="197008" y="10521"/>
                  </a:lnTo>
                  <a:lnTo>
                    <a:pt x="169664" y="10521"/>
                  </a:lnTo>
                  <a:lnTo>
                    <a:pt x="169664" y="-1372"/>
                  </a:lnTo>
                  <a:cubicBezTo>
                    <a:pt x="178776" y="-611"/>
                    <a:pt x="202330" y="-611"/>
                    <a:pt x="212713" y="-611"/>
                  </a:cubicBezTo>
                  <a:cubicBezTo>
                    <a:pt x="223096" y="-611"/>
                    <a:pt x="246897" y="-611"/>
                    <a:pt x="256018" y="-1372"/>
                  </a:cubicBezTo>
                  <a:lnTo>
                    <a:pt x="256018" y="10521"/>
                  </a:lnTo>
                  <a:lnTo>
                    <a:pt x="228665" y="10521"/>
                  </a:lnTo>
                  <a:lnTo>
                    <a:pt x="228665" y="160355"/>
                  </a:lnTo>
                  <a:lnTo>
                    <a:pt x="256018" y="160355"/>
                  </a:lnTo>
                  <a:lnTo>
                    <a:pt x="256018" y="172249"/>
                  </a:lnTo>
                  <a:lnTo>
                    <a:pt x="200050" y="172249"/>
                  </a:lnTo>
                  <a:cubicBezTo>
                    <a:pt x="194482" y="172249"/>
                    <a:pt x="191693" y="172249"/>
                    <a:pt x="188904" y="165920"/>
                  </a:cubicBezTo>
                  <a:lnTo>
                    <a:pt x="128131" y="32039"/>
                  </a:lnTo>
                  <a:close/>
                </a:path>
              </a:pathLst>
            </a:custGeom>
            <a:solidFill>
              <a:srgbClr val="000000"/>
            </a:solidFill>
            <a:ln w="254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63" name="任意多边形: 形状 1562">
              <a:extLst>
                <a:ext uri="{FF2B5EF4-FFF2-40B4-BE49-F238E27FC236}">
                  <a16:creationId xmlns:a16="http://schemas.microsoft.com/office/drawing/2014/main" id="{F089438E-CF1B-4B7C-CBEB-88C30C7262F7}"/>
                </a:ext>
              </a:extLst>
            </p:cNvPr>
            <p:cNvSpPr/>
            <p:nvPr/>
          </p:nvSpPr>
          <p:spPr>
            <a:xfrm flipV="1">
              <a:off x="9006796" y="-13743997"/>
              <a:ext cx="58747" cy="253090"/>
            </a:xfrm>
            <a:custGeom>
              <a:avLst/>
              <a:gdLst>
                <a:gd name="connsiteX0" fmla="*/ 58747 w 58747"/>
                <a:gd name="connsiteY0" fmla="*/ 125176 h 253090"/>
                <a:gd name="connsiteX1" fmla="*/ 42033 w 58747"/>
                <a:gd name="connsiteY1" fmla="*/ 204137 h 253090"/>
                <a:gd name="connsiteX2" fmla="*/ 2535 w 58747"/>
                <a:gd name="connsiteY2" fmla="*/ 251721 h 253090"/>
                <a:gd name="connsiteX3" fmla="*/ 0 w 58747"/>
                <a:gd name="connsiteY3" fmla="*/ 249188 h 253090"/>
                <a:gd name="connsiteX4" fmla="*/ 4815 w 58747"/>
                <a:gd name="connsiteY4" fmla="*/ 243368 h 253090"/>
                <a:gd name="connsiteX5" fmla="*/ 44058 w 58747"/>
                <a:gd name="connsiteY5" fmla="*/ 125176 h 253090"/>
                <a:gd name="connsiteX6" fmla="*/ 3289 w 58747"/>
                <a:gd name="connsiteY6" fmla="*/ 5467 h 253090"/>
                <a:gd name="connsiteX7" fmla="*/ 0 w 58747"/>
                <a:gd name="connsiteY7" fmla="*/ 1164 h 253090"/>
                <a:gd name="connsiteX8" fmla="*/ 2535 w 58747"/>
                <a:gd name="connsiteY8" fmla="*/ -1370 h 253090"/>
                <a:gd name="connsiteX9" fmla="*/ 42795 w 58747"/>
                <a:gd name="connsiteY9" fmla="*/ 47984 h 253090"/>
                <a:gd name="connsiteX10" fmla="*/ 58747 w 58747"/>
                <a:gd name="connsiteY10" fmla="*/ 125176 h 253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8747" h="253090">
                  <a:moveTo>
                    <a:pt x="58747" y="125176"/>
                  </a:moveTo>
                  <a:cubicBezTo>
                    <a:pt x="58747" y="144914"/>
                    <a:pt x="55967" y="175538"/>
                    <a:pt x="42033" y="204137"/>
                  </a:cubicBezTo>
                  <a:cubicBezTo>
                    <a:pt x="26843" y="235270"/>
                    <a:pt x="5061" y="251721"/>
                    <a:pt x="2535" y="251721"/>
                  </a:cubicBezTo>
                  <a:cubicBezTo>
                    <a:pt x="1009" y="251721"/>
                    <a:pt x="0" y="250705"/>
                    <a:pt x="0" y="249188"/>
                  </a:cubicBezTo>
                  <a:cubicBezTo>
                    <a:pt x="0" y="248435"/>
                    <a:pt x="0" y="247926"/>
                    <a:pt x="4815" y="243368"/>
                  </a:cubicBezTo>
                  <a:cubicBezTo>
                    <a:pt x="29624" y="218310"/>
                    <a:pt x="44058" y="178071"/>
                    <a:pt x="44058" y="125176"/>
                  </a:cubicBezTo>
                  <a:cubicBezTo>
                    <a:pt x="44058" y="81896"/>
                    <a:pt x="34692" y="37354"/>
                    <a:pt x="3289" y="5467"/>
                  </a:cubicBezTo>
                  <a:cubicBezTo>
                    <a:pt x="0" y="2426"/>
                    <a:pt x="0" y="1917"/>
                    <a:pt x="0" y="1164"/>
                  </a:cubicBezTo>
                  <a:cubicBezTo>
                    <a:pt x="0" y="-353"/>
                    <a:pt x="1009" y="-1370"/>
                    <a:pt x="2535" y="-1370"/>
                  </a:cubicBezTo>
                  <a:cubicBezTo>
                    <a:pt x="5061" y="-1370"/>
                    <a:pt x="27853" y="15843"/>
                    <a:pt x="42795" y="47984"/>
                  </a:cubicBezTo>
                  <a:cubicBezTo>
                    <a:pt x="55712" y="75822"/>
                    <a:pt x="58747" y="103912"/>
                    <a:pt x="58747" y="125176"/>
                  </a:cubicBezTo>
                  <a:close/>
                </a:path>
              </a:pathLst>
            </a:custGeom>
            <a:solidFill>
              <a:srgbClr val="000000"/>
            </a:solidFill>
            <a:ln w="254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64" name="任意多边形: 形状 1563">
              <a:extLst>
                <a:ext uri="{FF2B5EF4-FFF2-40B4-BE49-F238E27FC236}">
                  <a16:creationId xmlns:a16="http://schemas.microsoft.com/office/drawing/2014/main" id="{F65CF302-543A-B233-A1C1-B6828947C1C5}"/>
                </a:ext>
              </a:extLst>
            </p:cNvPr>
            <p:cNvSpPr/>
            <p:nvPr/>
          </p:nvSpPr>
          <p:spPr>
            <a:xfrm flipV="1">
              <a:off x="9175358" y="-13647060"/>
              <a:ext cx="168401" cy="59223"/>
            </a:xfrm>
            <a:custGeom>
              <a:avLst/>
              <a:gdLst>
                <a:gd name="connsiteX0" fmla="*/ 159789 w 168401"/>
                <a:gd name="connsiteY0" fmla="*/ 47730 h 59223"/>
                <a:gd name="connsiteX1" fmla="*/ 168402 w 168401"/>
                <a:gd name="connsiteY1" fmla="*/ 52796 h 59223"/>
                <a:gd name="connsiteX2" fmla="*/ 160043 w 168401"/>
                <a:gd name="connsiteY2" fmla="*/ 57853 h 59223"/>
                <a:gd name="connsiteX3" fmla="*/ 8358 w 168401"/>
                <a:gd name="connsiteY3" fmla="*/ 57853 h 59223"/>
                <a:gd name="connsiteX4" fmla="*/ 0 w 168401"/>
                <a:gd name="connsiteY4" fmla="*/ 52796 h 59223"/>
                <a:gd name="connsiteX5" fmla="*/ 8611 w 168401"/>
                <a:gd name="connsiteY5" fmla="*/ 47730 h 59223"/>
                <a:gd name="connsiteX6" fmla="*/ 159789 w 168401"/>
                <a:gd name="connsiteY6" fmla="*/ 47730 h 59223"/>
                <a:gd name="connsiteX7" fmla="*/ 160043 w 168401"/>
                <a:gd name="connsiteY7" fmla="*/ -1370 h 59223"/>
                <a:gd name="connsiteX8" fmla="*/ 168402 w 168401"/>
                <a:gd name="connsiteY8" fmla="*/ 3696 h 59223"/>
                <a:gd name="connsiteX9" fmla="*/ 159789 w 168401"/>
                <a:gd name="connsiteY9" fmla="*/ 8761 h 59223"/>
                <a:gd name="connsiteX10" fmla="*/ 8611 w 168401"/>
                <a:gd name="connsiteY10" fmla="*/ 8761 h 59223"/>
                <a:gd name="connsiteX11" fmla="*/ 0 w 168401"/>
                <a:gd name="connsiteY11" fmla="*/ 3696 h 59223"/>
                <a:gd name="connsiteX12" fmla="*/ 8358 w 168401"/>
                <a:gd name="connsiteY12" fmla="*/ -1370 h 59223"/>
                <a:gd name="connsiteX13" fmla="*/ 160043 w 168401"/>
                <a:gd name="connsiteY13" fmla="*/ -1370 h 59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8401" h="59223">
                  <a:moveTo>
                    <a:pt x="159789" y="47730"/>
                  </a:moveTo>
                  <a:cubicBezTo>
                    <a:pt x="163587" y="47730"/>
                    <a:pt x="168402" y="47730"/>
                    <a:pt x="168402" y="52796"/>
                  </a:cubicBezTo>
                  <a:cubicBezTo>
                    <a:pt x="168402" y="57853"/>
                    <a:pt x="163587" y="57853"/>
                    <a:pt x="160043" y="57853"/>
                  </a:cubicBezTo>
                  <a:lnTo>
                    <a:pt x="8358" y="57853"/>
                  </a:lnTo>
                  <a:cubicBezTo>
                    <a:pt x="4815" y="57853"/>
                    <a:pt x="0" y="57853"/>
                    <a:pt x="0" y="52796"/>
                  </a:cubicBezTo>
                  <a:cubicBezTo>
                    <a:pt x="0" y="47730"/>
                    <a:pt x="4815" y="47730"/>
                    <a:pt x="8611" y="47730"/>
                  </a:cubicBezTo>
                  <a:lnTo>
                    <a:pt x="159789" y="47730"/>
                  </a:lnTo>
                  <a:close/>
                  <a:moveTo>
                    <a:pt x="160043" y="-1370"/>
                  </a:moveTo>
                  <a:cubicBezTo>
                    <a:pt x="163587" y="-1370"/>
                    <a:pt x="168402" y="-1370"/>
                    <a:pt x="168402" y="3696"/>
                  </a:cubicBezTo>
                  <a:cubicBezTo>
                    <a:pt x="168402" y="8761"/>
                    <a:pt x="163587" y="8761"/>
                    <a:pt x="159789" y="8761"/>
                  </a:cubicBezTo>
                  <a:lnTo>
                    <a:pt x="8611" y="8761"/>
                  </a:lnTo>
                  <a:cubicBezTo>
                    <a:pt x="4815" y="8761"/>
                    <a:pt x="0" y="8761"/>
                    <a:pt x="0" y="3696"/>
                  </a:cubicBezTo>
                  <a:cubicBezTo>
                    <a:pt x="0" y="-1370"/>
                    <a:pt x="4815" y="-1370"/>
                    <a:pt x="8358" y="-1370"/>
                  </a:cubicBezTo>
                  <a:lnTo>
                    <a:pt x="160043" y="-1370"/>
                  </a:lnTo>
                  <a:close/>
                </a:path>
              </a:pathLst>
            </a:custGeom>
            <a:solidFill>
              <a:srgbClr val="000000"/>
            </a:solidFill>
            <a:ln w="254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65" name="任意多边形: 形状 1564">
              <a:extLst>
                <a:ext uri="{FF2B5EF4-FFF2-40B4-BE49-F238E27FC236}">
                  <a16:creationId xmlns:a16="http://schemas.microsoft.com/office/drawing/2014/main" id="{8E4F1490-F823-C3AD-F26D-CBA22B9912E4}"/>
                </a:ext>
              </a:extLst>
            </p:cNvPr>
            <p:cNvSpPr/>
            <p:nvPr/>
          </p:nvSpPr>
          <p:spPr>
            <a:xfrm flipV="1">
              <a:off x="9435103" y="-13727801"/>
              <a:ext cx="206635" cy="175646"/>
            </a:xfrm>
            <a:custGeom>
              <a:avLst/>
              <a:gdLst>
                <a:gd name="connsiteX0" fmla="*/ 180801 w 206635"/>
                <a:gd name="connsiteY0" fmla="*/ 156807 h 175646"/>
                <a:gd name="connsiteX1" fmla="*/ 201821 w 206635"/>
                <a:gd name="connsiteY1" fmla="*/ 162380 h 175646"/>
                <a:gd name="connsiteX2" fmla="*/ 206635 w 206635"/>
                <a:gd name="connsiteY2" fmla="*/ 162380 h 175646"/>
                <a:gd name="connsiteX3" fmla="*/ 206635 w 206635"/>
                <a:gd name="connsiteY3" fmla="*/ 174274 h 175646"/>
                <a:gd name="connsiteX4" fmla="*/ 178021 w 206635"/>
                <a:gd name="connsiteY4" fmla="*/ 173511 h 175646"/>
                <a:gd name="connsiteX5" fmla="*/ 144846 w 206635"/>
                <a:gd name="connsiteY5" fmla="*/ 174274 h 175646"/>
                <a:gd name="connsiteX6" fmla="*/ 144846 w 206635"/>
                <a:gd name="connsiteY6" fmla="*/ 162380 h 175646"/>
                <a:gd name="connsiteX7" fmla="*/ 167129 w 206635"/>
                <a:gd name="connsiteY7" fmla="*/ 159339 h 175646"/>
                <a:gd name="connsiteX8" fmla="*/ 166112 w 206635"/>
                <a:gd name="connsiteY8" fmla="*/ 156306 h 175646"/>
                <a:gd name="connsiteX9" fmla="*/ 114960 w 206635"/>
                <a:gd name="connsiteY9" fmla="*/ 41147 h 175646"/>
                <a:gd name="connsiteX10" fmla="*/ 61027 w 206635"/>
                <a:gd name="connsiteY10" fmla="*/ 162380 h 175646"/>
                <a:gd name="connsiteX11" fmla="*/ 84828 w 206635"/>
                <a:gd name="connsiteY11" fmla="*/ 162380 h 175646"/>
                <a:gd name="connsiteX12" fmla="*/ 84828 w 206635"/>
                <a:gd name="connsiteY12" fmla="*/ 174274 h 175646"/>
                <a:gd name="connsiteX13" fmla="*/ 40006 w 206635"/>
                <a:gd name="connsiteY13" fmla="*/ 173511 h 175646"/>
                <a:gd name="connsiteX14" fmla="*/ 0 w 206635"/>
                <a:gd name="connsiteY14" fmla="*/ 174274 h 175646"/>
                <a:gd name="connsiteX15" fmla="*/ 0 w 206635"/>
                <a:gd name="connsiteY15" fmla="*/ 162380 h 175646"/>
                <a:gd name="connsiteX16" fmla="*/ 23292 w 206635"/>
                <a:gd name="connsiteY16" fmla="*/ 162380 h 175646"/>
                <a:gd name="connsiteX17" fmla="*/ 93185 w 206635"/>
                <a:gd name="connsiteY17" fmla="*/ 5209 h 175646"/>
                <a:gd name="connsiteX18" fmla="*/ 103314 w 206635"/>
                <a:gd name="connsiteY18" fmla="*/ -1372 h 175646"/>
                <a:gd name="connsiteX19" fmla="*/ 113443 w 206635"/>
                <a:gd name="connsiteY19" fmla="*/ 4702 h 175646"/>
                <a:gd name="connsiteX20" fmla="*/ 180801 w 206635"/>
                <a:gd name="connsiteY20" fmla="*/ 156807 h 175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06635" h="175646">
                  <a:moveTo>
                    <a:pt x="180801" y="156807"/>
                  </a:moveTo>
                  <a:cubicBezTo>
                    <a:pt x="182319" y="160100"/>
                    <a:pt x="183336" y="162380"/>
                    <a:pt x="201821" y="162380"/>
                  </a:cubicBezTo>
                  <a:lnTo>
                    <a:pt x="206635" y="162380"/>
                  </a:lnTo>
                  <a:lnTo>
                    <a:pt x="206635" y="174274"/>
                  </a:lnTo>
                  <a:cubicBezTo>
                    <a:pt x="197008" y="174020"/>
                    <a:pt x="184852" y="173511"/>
                    <a:pt x="178021" y="173511"/>
                  </a:cubicBezTo>
                  <a:cubicBezTo>
                    <a:pt x="167884" y="173511"/>
                    <a:pt x="154720" y="173511"/>
                    <a:pt x="144846" y="174274"/>
                  </a:cubicBezTo>
                  <a:lnTo>
                    <a:pt x="144846" y="162380"/>
                  </a:lnTo>
                  <a:cubicBezTo>
                    <a:pt x="147126" y="162380"/>
                    <a:pt x="167129" y="162380"/>
                    <a:pt x="167129" y="159339"/>
                  </a:cubicBezTo>
                  <a:cubicBezTo>
                    <a:pt x="167129" y="158331"/>
                    <a:pt x="166367" y="157059"/>
                    <a:pt x="166112" y="156306"/>
                  </a:cubicBezTo>
                  <a:lnTo>
                    <a:pt x="114960" y="41147"/>
                  </a:lnTo>
                  <a:lnTo>
                    <a:pt x="61027" y="162380"/>
                  </a:lnTo>
                  <a:lnTo>
                    <a:pt x="84828" y="162380"/>
                  </a:lnTo>
                  <a:lnTo>
                    <a:pt x="84828" y="174274"/>
                  </a:lnTo>
                  <a:cubicBezTo>
                    <a:pt x="75207" y="173511"/>
                    <a:pt x="50898" y="173511"/>
                    <a:pt x="40006" y="173511"/>
                  </a:cubicBezTo>
                  <a:cubicBezTo>
                    <a:pt x="30132" y="173511"/>
                    <a:pt x="8857" y="173511"/>
                    <a:pt x="0" y="174274"/>
                  </a:cubicBezTo>
                  <a:lnTo>
                    <a:pt x="0" y="162380"/>
                  </a:lnTo>
                  <a:lnTo>
                    <a:pt x="23292" y="162380"/>
                  </a:lnTo>
                  <a:lnTo>
                    <a:pt x="93185" y="5209"/>
                  </a:lnTo>
                  <a:cubicBezTo>
                    <a:pt x="95211" y="653"/>
                    <a:pt x="96228" y="-1372"/>
                    <a:pt x="103314" y="-1372"/>
                  </a:cubicBezTo>
                  <a:cubicBezTo>
                    <a:pt x="107365" y="-1372"/>
                    <a:pt x="110662" y="-1372"/>
                    <a:pt x="113443" y="4702"/>
                  </a:cubicBezTo>
                  <a:lnTo>
                    <a:pt x="180801" y="156807"/>
                  </a:lnTo>
                  <a:close/>
                </a:path>
              </a:pathLst>
            </a:custGeom>
            <a:solidFill>
              <a:srgbClr val="000000"/>
            </a:solidFill>
            <a:ln w="254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66" name="任意多边形: 形状 1565">
              <a:extLst>
                <a:ext uri="{FF2B5EF4-FFF2-40B4-BE49-F238E27FC236}">
                  <a16:creationId xmlns:a16="http://schemas.microsoft.com/office/drawing/2014/main" id="{A64D7E9A-A7EE-609C-D484-D2E00FE5254B}"/>
                </a:ext>
              </a:extLst>
            </p:cNvPr>
            <p:cNvSpPr/>
            <p:nvPr/>
          </p:nvSpPr>
          <p:spPr>
            <a:xfrm flipV="1">
              <a:off x="9672007" y="-13732612"/>
              <a:ext cx="843291" cy="230319"/>
            </a:xfrm>
            <a:custGeom>
              <a:avLst/>
              <a:gdLst>
                <a:gd name="connsiteX0" fmla="*/ 43296 w 843291"/>
                <a:gd name="connsiteY0" fmla="*/ 100379 h 230319"/>
                <a:gd name="connsiteX1" fmla="*/ 65833 w 843291"/>
                <a:gd name="connsiteY1" fmla="*/ 81649 h 230319"/>
                <a:gd name="connsiteX2" fmla="*/ 32913 w 843291"/>
                <a:gd name="connsiteY2" fmla="*/ 53305 h 230319"/>
                <a:gd name="connsiteX3" fmla="*/ 8604 w 843291"/>
                <a:gd name="connsiteY3" fmla="*/ 67477 h 230319"/>
                <a:gd name="connsiteX4" fmla="*/ 21521 w 843291"/>
                <a:gd name="connsiteY4" fmla="*/ 79878 h 230319"/>
                <a:gd name="connsiteX5" fmla="*/ 12909 w 843291"/>
                <a:gd name="connsiteY5" fmla="*/ 87978 h 230319"/>
                <a:gd name="connsiteX6" fmla="*/ 0 w 843291"/>
                <a:gd name="connsiteY6" fmla="*/ 72280 h 230319"/>
                <a:gd name="connsiteX7" fmla="*/ 32667 w 843291"/>
                <a:gd name="connsiteY7" fmla="*/ 47730 h 230319"/>
                <a:gd name="connsiteX8" fmla="*/ 80268 w 843291"/>
                <a:gd name="connsiteY8" fmla="*/ 90256 h 230319"/>
                <a:gd name="connsiteX9" fmla="*/ 50136 w 843291"/>
                <a:gd name="connsiteY9" fmla="*/ 119102 h 230319"/>
                <a:gd name="connsiteX10" fmla="*/ 33930 w 843291"/>
                <a:gd name="connsiteY10" fmla="*/ 133528 h 230319"/>
                <a:gd name="connsiteX11" fmla="*/ 59502 w 843291"/>
                <a:gd name="connsiteY11" fmla="*/ 156816 h 230319"/>
                <a:gd name="connsiteX12" fmla="*/ 78497 w 843291"/>
                <a:gd name="connsiteY12" fmla="*/ 144415 h 230319"/>
                <a:gd name="connsiteX13" fmla="*/ 68368 w 843291"/>
                <a:gd name="connsiteY13" fmla="*/ 134037 h 230319"/>
                <a:gd name="connsiteX14" fmla="*/ 75962 w 843291"/>
                <a:gd name="connsiteY14" fmla="*/ 126955 h 230319"/>
                <a:gd name="connsiteX15" fmla="*/ 86854 w 843291"/>
                <a:gd name="connsiteY15" fmla="*/ 140873 h 230319"/>
                <a:gd name="connsiteX16" fmla="*/ 59757 w 843291"/>
                <a:gd name="connsiteY16" fmla="*/ 162382 h 230319"/>
                <a:gd name="connsiteX17" fmla="*/ 19749 w 843291"/>
                <a:gd name="connsiteY17" fmla="*/ 124929 h 230319"/>
                <a:gd name="connsiteX18" fmla="*/ 43296 w 843291"/>
                <a:gd name="connsiteY18" fmla="*/ 100379 h 230319"/>
                <a:gd name="connsiteX19" fmla="*/ 213204 w 843291"/>
                <a:gd name="connsiteY19" fmla="*/ 120880 h 230319"/>
                <a:gd name="connsiteX20" fmla="*/ 176232 w 843291"/>
                <a:gd name="connsiteY20" fmla="*/ 162382 h 230319"/>
                <a:gd name="connsiteX21" fmla="*/ 112162 w 843291"/>
                <a:gd name="connsiteY21" fmla="*/ 89495 h 230319"/>
                <a:gd name="connsiteX22" fmla="*/ 149134 w 843291"/>
                <a:gd name="connsiteY22" fmla="*/ 47730 h 230319"/>
                <a:gd name="connsiteX23" fmla="*/ 213204 w 843291"/>
                <a:gd name="connsiteY23" fmla="*/ 120880 h 230319"/>
                <a:gd name="connsiteX24" fmla="*/ 149134 w 843291"/>
                <a:gd name="connsiteY24" fmla="*/ 53305 h 230319"/>
                <a:gd name="connsiteX25" fmla="*/ 129893 w 843291"/>
                <a:gd name="connsiteY25" fmla="*/ 79371 h 230319"/>
                <a:gd name="connsiteX26" fmla="*/ 144575 w 843291"/>
                <a:gd name="connsiteY26" fmla="*/ 133783 h 230319"/>
                <a:gd name="connsiteX27" fmla="*/ 175977 w 843291"/>
                <a:gd name="connsiteY27" fmla="*/ 156816 h 230319"/>
                <a:gd name="connsiteX28" fmla="*/ 195480 w 843291"/>
                <a:gd name="connsiteY28" fmla="*/ 130749 h 230319"/>
                <a:gd name="connsiteX29" fmla="*/ 181800 w 843291"/>
                <a:gd name="connsiteY29" fmla="*/ 78608 h 230319"/>
                <a:gd name="connsiteX30" fmla="*/ 149134 w 843291"/>
                <a:gd name="connsiteY30" fmla="*/ 53305 h 230319"/>
                <a:gd name="connsiteX31" fmla="*/ 283898 w 843291"/>
                <a:gd name="connsiteY31" fmla="*/ 151751 h 230319"/>
                <a:gd name="connsiteX32" fmla="*/ 304657 w 843291"/>
                <a:gd name="connsiteY32" fmla="*/ 151751 h 230319"/>
                <a:gd name="connsiteX33" fmla="*/ 311498 w 843291"/>
                <a:gd name="connsiteY33" fmla="*/ 156307 h 230319"/>
                <a:gd name="connsiteX34" fmla="*/ 305165 w 843291"/>
                <a:gd name="connsiteY34" fmla="*/ 159603 h 230319"/>
                <a:gd name="connsiteX35" fmla="*/ 285416 w 843291"/>
                <a:gd name="connsiteY35" fmla="*/ 159603 h 230319"/>
                <a:gd name="connsiteX36" fmla="*/ 293520 w 843291"/>
                <a:gd name="connsiteY36" fmla="*/ 200597 h 230319"/>
                <a:gd name="connsiteX37" fmla="*/ 307446 w 843291"/>
                <a:gd name="connsiteY37" fmla="*/ 223376 h 230319"/>
                <a:gd name="connsiteX38" fmla="*/ 318082 w 843291"/>
                <a:gd name="connsiteY38" fmla="*/ 218818 h 230319"/>
                <a:gd name="connsiteX39" fmla="*/ 306937 w 843291"/>
                <a:gd name="connsiteY39" fmla="*/ 206425 h 230319"/>
                <a:gd name="connsiteX40" fmla="*/ 315548 w 843291"/>
                <a:gd name="connsiteY40" fmla="*/ 198327 h 230319"/>
                <a:gd name="connsiteX41" fmla="*/ 328213 w 843291"/>
                <a:gd name="connsiteY41" fmla="*/ 212245 h 230319"/>
                <a:gd name="connsiteX42" fmla="*/ 307446 w 843291"/>
                <a:gd name="connsiteY42" fmla="*/ 228949 h 230319"/>
                <a:gd name="connsiteX43" fmla="*/ 274525 w 843291"/>
                <a:gd name="connsiteY43" fmla="*/ 187440 h 230319"/>
                <a:gd name="connsiteX44" fmla="*/ 269210 w 843291"/>
                <a:gd name="connsiteY44" fmla="*/ 159603 h 230319"/>
                <a:gd name="connsiteX45" fmla="*/ 252495 w 843291"/>
                <a:gd name="connsiteY45" fmla="*/ 159603 h 230319"/>
                <a:gd name="connsiteX46" fmla="*/ 245657 w 843291"/>
                <a:gd name="connsiteY46" fmla="*/ 154538 h 230319"/>
                <a:gd name="connsiteX47" fmla="*/ 251987 w 843291"/>
                <a:gd name="connsiteY47" fmla="*/ 151751 h 230319"/>
                <a:gd name="connsiteX48" fmla="*/ 267692 w 843291"/>
                <a:gd name="connsiteY48" fmla="*/ 151751 h 230319"/>
                <a:gd name="connsiteX49" fmla="*/ 249206 w 843291"/>
                <a:gd name="connsiteY49" fmla="*/ 57354 h 230319"/>
                <a:gd name="connsiteX50" fmla="*/ 242113 w 843291"/>
                <a:gd name="connsiteY50" fmla="*/ 25968 h 230319"/>
                <a:gd name="connsiteX51" fmla="*/ 227678 w 843291"/>
                <a:gd name="connsiteY51" fmla="*/ 4205 h 230319"/>
                <a:gd name="connsiteX52" fmla="*/ 217549 w 843291"/>
                <a:gd name="connsiteY52" fmla="*/ 8753 h 230319"/>
                <a:gd name="connsiteX53" fmla="*/ 228695 w 843291"/>
                <a:gd name="connsiteY53" fmla="*/ 21156 h 230319"/>
                <a:gd name="connsiteX54" fmla="*/ 220084 w 843291"/>
                <a:gd name="connsiteY54" fmla="*/ 29254 h 230319"/>
                <a:gd name="connsiteX55" fmla="*/ 207420 w 843291"/>
                <a:gd name="connsiteY55" fmla="*/ 15336 h 230319"/>
                <a:gd name="connsiteX56" fmla="*/ 227678 w 843291"/>
                <a:gd name="connsiteY56" fmla="*/ -1370 h 230319"/>
                <a:gd name="connsiteX57" fmla="*/ 266167 w 843291"/>
                <a:gd name="connsiteY57" fmla="*/ 60894 h 230319"/>
                <a:gd name="connsiteX58" fmla="*/ 283898 w 843291"/>
                <a:gd name="connsiteY58" fmla="*/ 151751 h 230319"/>
                <a:gd name="connsiteX59" fmla="*/ 357266 w 843291"/>
                <a:gd name="connsiteY59" fmla="*/ 151751 h 230319"/>
                <a:gd name="connsiteX60" fmla="*/ 378789 w 843291"/>
                <a:gd name="connsiteY60" fmla="*/ 151751 h 230319"/>
                <a:gd name="connsiteX61" fmla="*/ 385883 w 843291"/>
                <a:gd name="connsiteY61" fmla="*/ 156562 h 230319"/>
                <a:gd name="connsiteX62" fmla="*/ 379551 w 843291"/>
                <a:gd name="connsiteY62" fmla="*/ 159603 h 230319"/>
                <a:gd name="connsiteX63" fmla="*/ 359293 w 843291"/>
                <a:gd name="connsiteY63" fmla="*/ 159603 h 230319"/>
                <a:gd name="connsiteX64" fmla="*/ 368661 w 843291"/>
                <a:gd name="connsiteY64" fmla="*/ 197055 h 230319"/>
                <a:gd name="connsiteX65" fmla="*/ 369678 w 843291"/>
                <a:gd name="connsiteY65" fmla="*/ 202376 h 230319"/>
                <a:gd name="connsiteX66" fmla="*/ 362837 w 843291"/>
                <a:gd name="connsiteY66" fmla="*/ 208949 h 230319"/>
                <a:gd name="connsiteX67" fmla="*/ 352963 w 843291"/>
                <a:gd name="connsiteY67" fmla="*/ 199842 h 230319"/>
                <a:gd name="connsiteX68" fmla="*/ 343086 w 843291"/>
                <a:gd name="connsiteY68" fmla="*/ 159603 h 230319"/>
                <a:gd name="connsiteX69" fmla="*/ 321557 w 843291"/>
                <a:gd name="connsiteY69" fmla="*/ 159603 h 230319"/>
                <a:gd name="connsiteX70" fmla="*/ 314473 w 843291"/>
                <a:gd name="connsiteY70" fmla="*/ 154792 h 230319"/>
                <a:gd name="connsiteX71" fmla="*/ 320805 w 843291"/>
                <a:gd name="connsiteY71" fmla="*/ 151751 h 230319"/>
                <a:gd name="connsiteX72" fmla="*/ 341061 w 843291"/>
                <a:gd name="connsiteY72" fmla="*/ 151751 h 230319"/>
                <a:gd name="connsiteX73" fmla="*/ 322828 w 843291"/>
                <a:gd name="connsiteY73" fmla="*/ 79117 h 230319"/>
                <a:gd name="connsiteX74" fmla="*/ 321557 w 843291"/>
                <a:gd name="connsiteY74" fmla="*/ 70510 h 230319"/>
                <a:gd name="connsiteX75" fmla="*/ 343086 w 843291"/>
                <a:gd name="connsiteY75" fmla="*/ 47730 h 230319"/>
                <a:gd name="connsiteX76" fmla="*/ 381577 w 843291"/>
                <a:gd name="connsiteY76" fmla="*/ 86706 h 230319"/>
                <a:gd name="connsiteX77" fmla="*/ 377779 w 843291"/>
                <a:gd name="connsiteY77" fmla="*/ 89240 h 230319"/>
                <a:gd name="connsiteX78" fmla="*/ 372710 w 843291"/>
                <a:gd name="connsiteY78" fmla="*/ 84428 h 230319"/>
                <a:gd name="connsiteX79" fmla="*/ 343588 w 843291"/>
                <a:gd name="connsiteY79" fmla="*/ 53305 h 230319"/>
                <a:gd name="connsiteX80" fmla="*/ 336757 w 843291"/>
                <a:gd name="connsiteY80" fmla="*/ 63682 h 230319"/>
                <a:gd name="connsiteX81" fmla="*/ 338526 w 843291"/>
                <a:gd name="connsiteY81" fmla="*/ 76583 h 230319"/>
                <a:gd name="connsiteX82" fmla="*/ 357266 w 843291"/>
                <a:gd name="connsiteY82" fmla="*/ 151751 h 230319"/>
                <a:gd name="connsiteX83" fmla="*/ 433797 w 843291"/>
                <a:gd name="connsiteY83" fmla="*/ 94806 h 230319"/>
                <a:gd name="connsiteX84" fmla="*/ 437850 w 843291"/>
                <a:gd name="connsiteY84" fmla="*/ 111258 h 230319"/>
                <a:gd name="connsiteX85" fmla="*/ 444180 w 843291"/>
                <a:gd name="connsiteY85" fmla="*/ 129479 h 230319"/>
                <a:gd name="connsiteX86" fmla="*/ 479889 w 843291"/>
                <a:gd name="connsiteY86" fmla="*/ 156816 h 230319"/>
                <a:gd name="connsiteX87" fmla="*/ 491534 w 843291"/>
                <a:gd name="connsiteY87" fmla="*/ 140111 h 230319"/>
                <a:gd name="connsiteX88" fmla="*/ 489257 w 843291"/>
                <a:gd name="connsiteY88" fmla="*/ 123659 h 230319"/>
                <a:gd name="connsiteX89" fmla="*/ 472797 w 843291"/>
                <a:gd name="connsiteY89" fmla="*/ 57853 h 230319"/>
                <a:gd name="connsiteX90" fmla="*/ 472041 w 843291"/>
                <a:gd name="connsiteY90" fmla="*/ 54313 h 230319"/>
                <a:gd name="connsiteX91" fmla="*/ 479126 w 843291"/>
                <a:gd name="connsiteY91" fmla="*/ 47730 h 230319"/>
                <a:gd name="connsiteX92" fmla="*/ 488247 w 843291"/>
                <a:gd name="connsiteY92" fmla="*/ 54313 h 230319"/>
                <a:gd name="connsiteX93" fmla="*/ 498375 w 843291"/>
                <a:gd name="connsiteY93" fmla="*/ 94806 h 230319"/>
                <a:gd name="connsiteX94" fmla="*/ 502427 w 843291"/>
                <a:gd name="connsiteY94" fmla="*/ 111258 h 230319"/>
                <a:gd name="connsiteX95" fmla="*/ 508757 w 843291"/>
                <a:gd name="connsiteY95" fmla="*/ 129479 h 230319"/>
                <a:gd name="connsiteX96" fmla="*/ 544459 w 843291"/>
                <a:gd name="connsiteY96" fmla="*/ 156816 h 230319"/>
                <a:gd name="connsiteX97" fmla="*/ 556115 w 843291"/>
                <a:gd name="connsiteY97" fmla="*/ 140111 h 230319"/>
                <a:gd name="connsiteX98" fmla="*/ 541424 w 843291"/>
                <a:gd name="connsiteY98" fmla="*/ 84174 h 230319"/>
                <a:gd name="connsiteX99" fmla="*/ 537374 w 843291"/>
                <a:gd name="connsiteY99" fmla="*/ 67976 h 230319"/>
                <a:gd name="connsiteX100" fmla="*/ 556613 w 843291"/>
                <a:gd name="connsiteY100" fmla="*/ 47730 h 230319"/>
                <a:gd name="connsiteX101" fmla="*/ 588781 w 843291"/>
                <a:gd name="connsiteY101" fmla="*/ 86706 h 230319"/>
                <a:gd name="connsiteX102" fmla="*/ 584975 w 843291"/>
                <a:gd name="connsiteY102" fmla="*/ 89240 h 230319"/>
                <a:gd name="connsiteX103" fmla="*/ 580669 w 843291"/>
                <a:gd name="connsiteY103" fmla="*/ 84937 h 230319"/>
                <a:gd name="connsiteX104" fmla="*/ 557121 w 843291"/>
                <a:gd name="connsiteY104" fmla="*/ 53305 h 230319"/>
                <a:gd name="connsiteX105" fmla="*/ 551554 w 843291"/>
                <a:gd name="connsiteY105" fmla="*/ 60641 h 230319"/>
                <a:gd name="connsiteX106" fmla="*/ 556115 w 843291"/>
                <a:gd name="connsiteY106" fmla="*/ 79624 h 230319"/>
                <a:gd name="connsiteX107" fmla="*/ 571558 w 843291"/>
                <a:gd name="connsiteY107" fmla="*/ 136061 h 230319"/>
                <a:gd name="connsiteX108" fmla="*/ 544968 w 843291"/>
                <a:gd name="connsiteY108" fmla="*/ 162382 h 230319"/>
                <a:gd name="connsiteX109" fmla="*/ 506988 w 843291"/>
                <a:gd name="connsiteY109" fmla="*/ 140111 h 230319"/>
                <a:gd name="connsiteX110" fmla="*/ 480397 w 843291"/>
                <a:gd name="connsiteY110" fmla="*/ 162382 h 230319"/>
                <a:gd name="connsiteX111" fmla="*/ 444180 w 843291"/>
                <a:gd name="connsiteY111" fmla="*/ 142389 h 230319"/>
                <a:gd name="connsiteX112" fmla="*/ 422914 w 843291"/>
                <a:gd name="connsiteY112" fmla="*/ 162382 h 230319"/>
                <a:gd name="connsiteX113" fmla="*/ 404682 w 843291"/>
                <a:gd name="connsiteY113" fmla="*/ 148972 h 230319"/>
                <a:gd name="connsiteX114" fmla="*/ 396578 w 843291"/>
                <a:gd name="connsiteY114" fmla="*/ 123405 h 230319"/>
                <a:gd name="connsiteX115" fmla="*/ 400376 w 843291"/>
                <a:gd name="connsiteY115" fmla="*/ 120880 h 230319"/>
                <a:gd name="connsiteX116" fmla="*/ 405184 w 843291"/>
                <a:gd name="connsiteY116" fmla="*/ 126700 h 230319"/>
                <a:gd name="connsiteX117" fmla="*/ 422406 w 843291"/>
                <a:gd name="connsiteY117" fmla="*/ 156816 h 230319"/>
                <a:gd name="connsiteX118" fmla="*/ 428990 w 843291"/>
                <a:gd name="connsiteY118" fmla="*/ 146693 h 230319"/>
                <a:gd name="connsiteX119" fmla="*/ 427219 w 843291"/>
                <a:gd name="connsiteY119" fmla="*/ 133783 h 230319"/>
                <a:gd name="connsiteX120" fmla="*/ 408226 w 843291"/>
                <a:gd name="connsiteY120" fmla="*/ 57853 h 230319"/>
                <a:gd name="connsiteX121" fmla="*/ 407464 w 843291"/>
                <a:gd name="connsiteY121" fmla="*/ 54313 h 230319"/>
                <a:gd name="connsiteX122" fmla="*/ 414556 w 843291"/>
                <a:gd name="connsiteY122" fmla="*/ 47730 h 230319"/>
                <a:gd name="connsiteX123" fmla="*/ 423670 w 843291"/>
                <a:gd name="connsiteY123" fmla="*/ 54313 h 230319"/>
                <a:gd name="connsiteX124" fmla="*/ 433797 w 843291"/>
                <a:gd name="connsiteY124" fmla="*/ 94806 h 230319"/>
                <a:gd name="connsiteX125" fmla="*/ 671055 w 843291"/>
                <a:gd name="connsiteY125" fmla="*/ 65452 h 230319"/>
                <a:gd name="connsiteX126" fmla="*/ 692066 w 843291"/>
                <a:gd name="connsiteY126" fmla="*/ 47730 h 230319"/>
                <a:gd name="connsiteX127" fmla="*/ 710552 w 843291"/>
                <a:gd name="connsiteY127" fmla="*/ 61904 h 230319"/>
                <a:gd name="connsiteX128" fmla="*/ 718156 w 843291"/>
                <a:gd name="connsiteY128" fmla="*/ 86706 h 230319"/>
                <a:gd name="connsiteX129" fmla="*/ 714350 w 843291"/>
                <a:gd name="connsiteY129" fmla="*/ 89240 h 230319"/>
                <a:gd name="connsiteX130" fmla="*/ 709543 w 843291"/>
                <a:gd name="connsiteY130" fmla="*/ 83420 h 230319"/>
                <a:gd name="connsiteX131" fmla="*/ 692574 w 843291"/>
                <a:gd name="connsiteY131" fmla="*/ 53305 h 230319"/>
                <a:gd name="connsiteX132" fmla="*/ 685990 w 843291"/>
                <a:gd name="connsiteY132" fmla="*/ 63682 h 230319"/>
                <a:gd name="connsiteX133" fmla="*/ 687762 w 843291"/>
                <a:gd name="connsiteY133" fmla="*/ 76583 h 230319"/>
                <a:gd name="connsiteX134" fmla="*/ 704985 w 843291"/>
                <a:gd name="connsiteY134" fmla="*/ 145423 h 230319"/>
                <a:gd name="connsiteX135" fmla="*/ 706001 w 843291"/>
                <a:gd name="connsiteY135" fmla="*/ 150742 h 230319"/>
                <a:gd name="connsiteX136" fmla="*/ 699160 w 843291"/>
                <a:gd name="connsiteY136" fmla="*/ 157325 h 230319"/>
                <a:gd name="connsiteX137" fmla="*/ 689033 w 843291"/>
                <a:gd name="connsiteY137" fmla="*/ 147448 h 230319"/>
                <a:gd name="connsiteX138" fmla="*/ 668012 w 843291"/>
                <a:gd name="connsiteY138" fmla="*/ 162382 h 230319"/>
                <a:gd name="connsiteX139" fmla="*/ 610026 w 843291"/>
                <a:gd name="connsiteY139" fmla="*/ 86961 h 230319"/>
                <a:gd name="connsiteX140" fmla="*/ 640668 w 843291"/>
                <a:gd name="connsiteY140" fmla="*/ 47730 h 230319"/>
                <a:gd name="connsiteX141" fmla="*/ 671055 w 843291"/>
                <a:gd name="connsiteY141" fmla="*/ 65452 h 230319"/>
                <a:gd name="connsiteX142" fmla="*/ 684727 w 843291"/>
                <a:gd name="connsiteY142" fmla="*/ 129734 h 230319"/>
                <a:gd name="connsiteX143" fmla="*/ 672827 w 843291"/>
                <a:gd name="connsiteY143" fmla="*/ 81904 h 230319"/>
                <a:gd name="connsiteX144" fmla="*/ 641167 w 843291"/>
                <a:gd name="connsiteY144" fmla="*/ 53305 h 230319"/>
                <a:gd name="connsiteX145" fmla="*/ 627241 w 843291"/>
                <a:gd name="connsiteY145" fmla="*/ 75829 h 230319"/>
                <a:gd name="connsiteX146" fmla="*/ 639652 w 843291"/>
                <a:gd name="connsiteY146" fmla="*/ 128726 h 230319"/>
                <a:gd name="connsiteX147" fmla="*/ 668012 w 843291"/>
                <a:gd name="connsiteY147" fmla="*/ 156816 h 230319"/>
                <a:gd name="connsiteX148" fmla="*/ 685489 w 843291"/>
                <a:gd name="connsiteY148" fmla="*/ 133029 h 230319"/>
                <a:gd name="connsiteX149" fmla="*/ 684727 w 843291"/>
                <a:gd name="connsiteY149" fmla="*/ 129734 h 230319"/>
                <a:gd name="connsiteX150" fmla="*/ 832144 w 843291"/>
                <a:gd name="connsiteY150" fmla="*/ 153276 h 230319"/>
                <a:gd name="connsiteX151" fmla="*/ 822017 w 843291"/>
                <a:gd name="connsiteY151" fmla="*/ 141127 h 230319"/>
                <a:gd name="connsiteX152" fmla="*/ 830884 w 843291"/>
                <a:gd name="connsiteY152" fmla="*/ 133029 h 230319"/>
                <a:gd name="connsiteX153" fmla="*/ 843292 w 843291"/>
                <a:gd name="connsiteY153" fmla="*/ 146438 h 230319"/>
                <a:gd name="connsiteX154" fmla="*/ 821262 w 843291"/>
                <a:gd name="connsiteY154" fmla="*/ 162382 h 230319"/>
                <a:gd name="connsiteX155" fmla="*/ 796445 w 843291"/>
                <a:gd name="connsiteY155" fmla="*/ 145176 h 230319"/>
                <a:gd name="connsiteX156" fmla="*/ 772135 w 843291"/>
                <a:gd name="connsiteY156" fmla="*/ 162382 h 230319"/>
                <a:gd name="connsiteX157" fmla="*/ 733139 w 843291"/>
                <a:gd name="connsiteY157" fmla="*/ 123405 h 230319"/>
                <a:gd name="connsiteX158" fmla="*/ 736934 w 843291"/>
                <a:gd name="connsiteY158" fmla="*/ 120880 h 230319"/>
                <a:gd name="connsiteX159" fmla="*/ 741495 w 843291"/>
                <a:gd name="connsiteY159" fmla="*/ 125176 h 230319"/>
                <a:gd name="connsiteX160" fmla="*/ 771627 w 843291"/>
                <a:gd name="connsiteY160" fmla="*/ 156816 h 230319"/>
                <a:gd name="connsiteX161" fmla="*/ 783780 w 843291"/>
                <a:gd name="connsiteY161" fmla="*/ 140873 h 230319"/>
                <a:gd name="connsiteX162" fmla="*/ 778460 w 843291"/>
                <a:gd name="connsiteY162" fmla="*/ 113027 h 230319"/>
                <a:gd name="connsiteX163" fmla="*/ 772636 w 843291"/>
                <a:gd name="connsiteY163" fmla="*/ 90002 h 230319"/>
                <a:gd name="connsiteX164" fmla="*/ 748074 w 843291"/>
                <a:gd name="connsiteY164" fmla="*/ 53305 h 230319"/>
                <a:gd name="connsiteX165" fmla="*/ 736934 w 843291"/>
                <a:gd name="connsiteY165" fmla="*/ 56845 h 230319"/>
                <a:gd name="connsiteX166" fmla="*/ 746811 w 843291"/>
                <a:gd name="connsiteY166" fmla="*/ 68994 h 230319"/>
                <a:gd name="connsiteX167" fmla="*/ 738198 w 843291"/>
                <a:gd name="connsiteY167" fmla="*/ 77092 h 230319"/>
                <a:gd name="connsiteX168" fmla="*/ 725535 w 843291"/>
                <a:gd name="connsiteY168" fmla="*/ 63428 h 230319"/>
                <a:gd name="connsiteX169" fmla="*/ 747827 w 843291"/>
                <a:gd name="connsiteY169" fmla="*/ 47730 h 230319"/>
                <a:gd name="connsiteX170" fmla="*/ 772636 w 843291"/>
                <a:gd name="connsiteY170" fmla="*/ 64945 h 230319"/>
                <a:gd name="connsiteX171" fmla="*/ 796700 w 843291"/>
                <a:gd name="connsiteY171" fmla="*/ 47730 h 230319"/>
                <a:gd name="connsiteX172" fmla="*/ 835688 w 843291"/>
                <a:gd name="connsiteY172" fmla="*/ 86706 h 230319"/>
                <a:gd name="connsiteX173" fmla="*/ 831891 w 843291"/>
                <a:gd name="connsiteY173" fmla="*/ 89240 h 230319"/>
                <a:gd name="connsiteX174" fmla="*/ 827340 w 843291"/>
                <a:gd name="connsiteY174" fmla="*/ 84937 h 230319"/>
                <a:gd name="connsiteX175" fmla="*/ 797200 w 843291"/>
                <a:gd name="connsiteY175" fmla="*/ 53305 h 230319"/>
                <a:gd name="connsiteX176" fmla="*/ 785298 w 843291"/>
                <a:gd name="connsiteY176" fmla="*/ 69501 h 230319"/>
                <a:gd name="connsiteX177" fmla="*/ 790113 w 843291"/>
                <a:gd name="connsiteY177" fmla="*/ 95060 h 230319"/>
                <a:gd name="connsiteX178" fmla="*/ 798726 w 843291"/>
                <a:gd name="connsiteY178" fmla="*/ 129734 h 230319"/>
                <a:gd name="connsiteX179" fmla="*/ 821008 w 843291"/>
                <a:gd name="connsiteY179" fmla="*/ 156816 h 230319"/>
                <a:gd name="connsiteX180" fmla="*/ 832144 w 843291"/>
                <a:gd name="connsiteY180" fmla="*/ 153276 h 230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</a:cxnLst>
              <a:rect l="l" t="t" r="r" b="b"/>
              <a:pathLst>
                <a:path w="843291" h="230319">
                  <a:moveTo>
                    <a:pt x="43296" y="100379"/>
                  </a:moveTo>
                  <a:cubicBezTo>
                    <a:pt x="54442" y="97847"/>
                    <a:pt x="65833" y="95315"/>
                    <a:pt x="65833" y="81649"/>
                  </a:cubicBezTo>
                  <a:cubicBezTo>
                    <a:pt x="65833" y="73551"/>
                    <a:pt x="59002" y="53305"/>
                    <a:pt x="32913" y="53305"/>
                  </a:cubicBezTo>
                  <a:cubicBezTo>
                    <a:pt x="27345" y="53305"/>
                    <a:pt x="12656" y="54567"/>
                    <a:pt x="8604" y="67477"/>
                  </a:cubicBezTo>
                  <a:cubicBezTo>
                    <a:pt x="21521" y="68739"/>
                    <a:pt x="21521" y="79371"/>
                    <a:pt x="21521" y="79878"/>
                  </a:cubicBezTo>
                  <a:cubicBezTo>
                    <a:pt x="21521" y="84683"/>
                    <a:pt x="18232" y="87978"/>
                    <a:pt x="12909" y="87978"/>
                  </a:cubicBezTo>
                  <a:cubicBezTo>
                    <a:pt x="7086" y="87978"/>
                    <a:pt x="0" y="83675"/>
                    <a:pt x="0" y="72280"/>
                  </a:cubicBezTo>
                  <a:cubicBezTo>
                    <a:pt x="0" y="56845"/>
                    <a:pt x="14681" y="47730"/>
                    <a:pt x="32667" y="47730"/>
                  </a:cubicBezTo>
                  <a:cubicBezTo>
                    <a:pt x="70648" y="47730"/>
                    <a:pt x="80268" y="78608"/>
                    <a:pt x="80268" y="90256"/>
                  </a:cubicBezTo>
                  <a:cubicBezTo>
                    <a:pt x="80268" y="112274"/>
                    <a:pt x="60519" y="116824"/>
                    <a:pt x="50136" y="119102"/>
                  </a:cubicBezTo>
                  <a:cubicBezTo>
                    <a:pt x="43042" y="120626"/>
                    <a:pt x="33930" y="122651"/>
                    <a:pt x="33930" y="133528"/>
                  </a:cubicBezTo>
                  <a:cubicBezTo>
                    <a:pt x="33930" y="139603"/>
                    <a:pt x="39244" y="156816"/>
                    <a:pt x="59502" y="156816"/>
                  </a:cubicBezTo>
                  <a:cubicBezTo>
                    <a:pt x="66342" y="156816"/>
                    <a:pt x="75709" y="154284"/>
                    <a:pt x="78497" y="144415"/>
                  </a:cubicBezTo>
                  <a:cubicBezTo>
                    <a:pt x="70394" y="143397"/>
                    <a:pt x="68368" y="136569"/>
                    <a:pt x="68368" y="134037"/>
                  </a:cubicBezTo>
                  <a:cubicBezTo>
                    <a:pt x="68368" y="131250"/>
                    <a:pt x="69885" y="126955"/>
                    <a:pt x="75962" y="126955"/>
                  </a:cubicBezTo>
                  <a:cubicBezTo>
                    <a:pt x="80268" y="126955"/>
                    <a:pt x="86854" y="129988"/>
                    <a:pt x="86854" y="140873"/>
                  </a:cubicBezTo>
                  <a:cubicBezTo>
                    <a:pt x="86854" y="152513"/>
                    <a:pt x="76471" y="162382"/>
                    <a:pt x="59757" y="162382"/>
                  </a:cubicBezTo>
                  <a:cubicBezTo>
                    <a:pt x="30133" y="162382"/>
                    <a:pt x="19749" y="138086"/>
                    <a:pt x="19749" y="124929"/>
                  </a:cubicBezTo>
                  <a:cubicBezTo>
                    <a:pt x="19749" y="105438"/>
                    <a:pt x="36210" y="101896"/>
                    <a:pt x="43296" y="100379"/>
                  </a:cubicBezTo>
                  <a:close/>
                  <a:moveTo>
                    <a:pt x="213204" y="120880"/>
                  </a:moveTo>
                  <a:cubicBezTo>
                    <a:pt x="213204" y="144922"/>
                    <a:pt x="198261" y="162382"/>
                    <a:pt x="176232" y="162382"/>
                  </a:cubicBezTo>
                  <a:cubicBezTo>
                    <a:pt x="144828" y="162382"/>
                    <a:pt x="112162" y="126446"/>
                    <a:pt x="112162" y="89495"/>
                  </a:cubicBezTo>
                  <a:cubicBezTo>
                    <a:pt x="112162" y="63428"/>
                    <a:pt x="128121" y="47730"/>
                    <a:pt x="149134" y="47730"/>
                  </a:cubicBezTo>
                  <a:cubicBezTo>
                    <a:pt x="180537" y="47730"/>
                    <a:pt x="213204" y="83675"/>
                    <a:pt x="213204" y="120880"/>
                  </a:cubicBezTo>
                  <a:close/>
                  <a:moveTo>
                    <a:pt x="149134" y="53305"/>
                  </a:moveTo>
                  <a:cubicBezTo>
                    <a:pt x="139260" y="53305"/>
                    <a:pt x="129893" y="61148"/>
                    <a:pt x="129893" y="79371"/>
                  </a:cubicBezTo>
                  <a:cubicBezTo>
                    <a:pt x="129893" y="92027"/>
                    <a:pt x="136471" y="120117"/>
                    <a:pt x="144575" y="133783"/>
                  </a:cubicBezTo>
                  <a:cubicBezTo>
                    <a:pt x="153948" y="149225"/>
                    <a:pt x="166103" y="156816"/>
                    <a:pt x="175977" y="156816"/>
                  </a:cubicBezTo>
                  <a:cubicBezTo>
                    <a:pt x="188386" y="156816"/>
                    <a:pt x="195480" y="145677"/>
                    <a:pt x="195480" y="130749"/>
                  </a:cubicBezTo>
                  <a:cubicBezTo>
                    <a:pt x="195480" y="119865"/>
                    <a:pt x="189904" y="93798"/>
                    <a:pt x="181800" y="78608"/>
                  </a:cubicBezTo>
                  <a:cubicBezTo>
                    <a:pt x="174461" y="64690"/>
                    <a:pt x="161543" y="53305"/>
                    <a:pt x="149134" y="53305"/>
                  </a:cubicBezTo>
                  <a:close/>
                  <a:moveTo>
                    <a:pt x="283898" y="151751"/>
                  </a:moveTo>
                  <a:lnTo>
                    <a:pt x="304657" y="151751"/>
                  </a:lnTo>
                  <a:cubicBezTo>
                    <a:pt x="308964" y="151751"/>
                    <a:pt x="311498" y="151751"/>
                    <a:pt x="311498" y="156307"/>
                  </a:cubicBezTo>
                  <a:cubicBezTo>
                    <a:pt x="311498" y="159603"/>
                    <a:pt x="309472" y="159603"/>
                    <a:pt x="305165" y="159603"/>
                  </a:cubicBezTo>
                  <a:lnTo>
                    <a:pt x="285416" y="159603"/>
                  </a:lnTo>
                  <a:cubicBezTo>
                    <a:pt x="288960" y="178325"/>
                    <a:pt x="289722" y="182883"/>
                    <a:pt x="293520" y="200597"/>
                  </a:cubicBezTo>
                  <a:cubicBezTo>
                    <a:pt x="295546" y="209965"/>
                    <a:pt x="298332" y="223376"/>
                    <a:pt x="307446" y="223376"/>
                  </a:cubicBezTo>
                  <a:cubicBezTo>
                    <a:pt x="309472" y="223376"/>
                    <a:pt x="314785" y="222867"/>
                    <a:pt x="318082" y="218818"/>
                  </a:cubicBezTo>
                  <a:cubicBezTo>
                    <a:pt x="310489" y="217556"/>
                    <a:pt x="306937" y="211482"/>
                    <a:pt x="306937" y="206425"/>
                  </a:cubicBezTo>
                  <a:cubicBezTo>
                    <a:pt x="306937" y="200851"/>
                    <a:pt x="311498" y="198327"/>
                    <a:pt x="315548" y="198327"/>
                  </a:cubicBezTo>
                  <a:cubicBezTo>
                    <a:pt x="321880" y="198327"/>
                    <a:pt x="328213" y="203384"/>
                    <a:pt x="328213" y="212245"/>
                  </a:cubicBezTo>
                  <a:cubicBezTo>
                    <a:pt x="328213" y="223122"/>
                    <a:pt x="317828" y="228949"/>
                    <a:pt x="307446" y="228949"/>
                  </a:cubicBezTo>
                  <a:cubicBezTo>
                    <a:pt x="282627" y="228949"/>
                    <a:pt x="276297" y="196047"/>
                    <a:pt x="274525" y="187440"/>
                  </a:cubicBezTo>
                  <a:lnTo>
                    <a:pt x="269210" y="159603"/>
                  </a:lnTo>
                  <a:lnTo>
                    <a:pt x="252495" y="159603"/>
                  </a:lnTo>
                  <a:cubicBezTo>
                    <a:pt x="248443" y="159603"/>
                    <a:pt x="245657" y="159603"/>
                    <a:pt x="245657" y="154538"/>
                  </a:cubicBezTo>
                  <a:cubicBezTo>
                    <a:pt x="245657" y="151751"/>
                    <a:pt x="248188" y="151751"/>
                    <a:pt x="251987" y="151751"/>
                  </a:cubicBezTo>
                  <a:lnTo>
                    <a:pt x="267692" y="151751"/>
                  </a:lnTo>
                  <a:lnTo>
                    <a:pt x="249206" y="57354"/>
                  </a:lnTo>
                  <a:cubicBezTo>
                    <a:pt x="246165" y="41657"/>
                    <a:pt x="243631" y="31279"/>
                    <a:pt x="242113" y="25968"/>
                  </a:cubicBezTo>
                  <a:cubicBezTo>
                    <a:pt x="240087" y="17360"/>
                    <a:pt x="236797" y="4205"/>
                    <a:pt x="227678" y="4205"/>
                  </a:cubicBezTo>
                  <a:cubicBezTo>
                    <a:pt x="225144" y="4205"/>
                    <a:pt x="220337" y="4958"/>
                    <a:pt x="217549" y="8753"/>
                  </a:cubicBezTo>
                  <a:cubicBezTo>
                    <a:pt x="225144" y="10025"/>
                    <a:pt x="228695" y="16098"/>
                    <a:pt x="228695" y="21156"/>
                  </a:cubicBezTo>
                  <a:cubicBezTo>
                    <a:pt x="228695" y="26729"/>
                    <a:pt x="224135" y="29254"/>
                    <a:pt x="220084" y="29254"/>
                  </a:cubicBezTo>
                  <a:cubicBezTo>
                    <a:pt x="213752" y="29254"/>
                    <a:pt x="207420" y="24197"/>
                    <a:pt x="207420" y="15336"/>
                  </a:cubicBezTo>
                  <a:cubicBezTo>
                    <a:pt x="207420" y="3950"/>
                    <a:pt x="218312" y="-1370"/>
                    <a:pt x="227678" y="-1370"/>
                  </a:cubicBezTo>
                  <a:cubicBezTo>
                    <a:pt x="254012" y="-1370"/>
                    <a:pt x="264395" y="51780"/>
                    <a:pt x="266167" y="60894"/>
                  </a:cubicBezTo>
                  <a:lnTo>
                    <a:pt x="283898" y="151751"/>
                  </a:lnTo>
                  <a:close/>
                  <a:moveTo>
                    <a:pt x="357266" y="151751"/>
                  </a:moveTo>
                  <a:lnTo>
                    <a:pt x="378789" y="151751"/>
                  </a:lnTo>
                  <a:cubicBezTo>
                    <a:pt x="383095" y="151751"/>
                    <a:pt x="385883" y="151751"/>
                    <a:pt x="385883" y="156562"/>
                  </a:cubicBezTo>
                  <a:cubicBezTo>
                    <a:pt x="385883" y="159603"/>
                    <a:pt x="383603" y="159603"/>
                    <a:pt x="379551" y="159603"/>
                  </a:cubicBezTo>
                  <a:lnTo>
                    <a:pt x="359293" y="159603"/>
                  </a:lnTo>
                  <a:lnTo>
                    <a:pt x="368661" y="197055"/>
                  </a:lnTo>
                  <a:cubicBezTo>
                    <a:pt x="369678" y="200597"/>
                    <a:pt x="369678" y="201104"/>
                    <a:pt x="369678" y="202376"/>
                  </a:cubicBezTo>
                  <a:cubicBezTo>
                    <a:pt x="369678" y="207687"/>
                    <a:pt x="365371" y="208949"/>
                    <a:pt x="362837" y="208949"/>
                  </a:cubicBezTo>
                  <a:cubicBezTo>
                    <a:pt x="356504" y="208949"/>
                    <a:pt x="353969" y="203638"/>
                    <a:pt x="352963" y="199842"/>
                  </a:cubicBezTo>
                  <a:lnTo>
                    <a:pt x="343086" y="159603"/>
                  </a:lnTo>
                  <a:lnTo>
                    <a:pt x="321557" y="159603"/>
                  </a:lnTo>
                  <a:cubicBezTo>
                    <a:pt x="317253" y="159603"/>
                    <a:pt x="314473" y="159603"/>
                    <a:pt x="314473" y="154792"/>
                  </a:cubicBezTo>
                  <a:cubicBezTo>
                    <a:pt x="314473" y="151751"/>
                    <a:pt x="316753" y="151751"/>
                    <a:pt x="320805" y="151751"/>
                  </a:cubicBezTo>
                  <a:lnTo>
                    <a:pt x="341061" y="151751"/>
                  </a:lnTo>
                  <a:lnTo>
                    <a:pt x="322828" y="79117"/>
                  </a:lnTo>
                  <a:cubicBezTo>
                    <a:pt x="322574" y="78100"/>
                    <a:pt x="321557" y="74051"/>
                    <a:pt x="321557" y="70510"/>
                  </a:cubicBezTo>
                  <a:cubicBezTo>
                    <a:pt x="321557" y="57853"/>
                    <a:pt x="329916" y="47730"/>
                    <a:pt x="343086" y="47730"/>
                  </a:cubicBezTo>
                  <a:cubicBezTo>
                    <a:pt x="368661" y="47730"/>
                    <a:pt x="381577" y="85444"/>
                    <a:pt x="381577" y="86706"/>
                  </a:cubicBezTo>
                  <a:cubicBezTo>
                    <a:pt x="381577" y="89240"/>
                    <a:pt x="379551" y="89240"/>
                    <a:pt x="377779" y="89240"/>
                  </a:cubicBezTo>
                  <a:cubicBezTo>
                    <a:pt x="374736" y="89240"/>
                    <a:pt x="374736" y="88986"/>
                    <a:pt x="372710" y="84428"/>
                  </a:cubicBezTo>
                  <a:cubicBezTo>
                    <a:pt x="368152" y="72280"/>
                    <a:pt x="358021" y="53305"/>
                    <a:pt x="343588" y="53305"/>
                  </a:cubicBezTo>
                  <a:cubicBezTo>
                    <a:pt x="336757" y="53305"/>
                    <a:pt x="336757" y="59632"/>
                    <a:pt x="336757" y="63682"/>
                  </a:cubicBezTo>
                  <a:cubicBezTo>
                    <a:pt x="336757" y="65452"/>
                    <a:pt x="336757" y="69501"/>
                    <a:pt x="338526" y="76583"/>
                  </a:cubicBezTo>
                  <a:lnTo>
                    <a:pt x="357266" y="151751"/>
                  </a:lnTo>
                  <a:close/>
                  <a:moveTo>
                    <a:pt x="433797" y="94806"/>
                  </a:moveTo>
                  <a:cubicBezTo>
                    <a:pt x="435069" y="100379"/>
                    <a:pt x="436586" y="105691"/>
                    <a:pt x="437850" y="111258"/>
                  </a:cubicBezTo>
                  <a:cubicBezTo>
                    <a:pt x="441147" y="123659"/>
                    <a:pt x="441147" y="124168"/>
                    <a:pt x="444180" y="129479"/>
                  </a:cubicBezTo>
                  <a:cubicBezTo>
                    <a:pt x="451529" y="142135"/>
                    <a:pt x="462412" y="156816"/>
                    <a:pt x="479889" y="156816"/>
                  </a:cubicBezTo>
                  <a:cubicBezTo>
                    <a:pt x="491534" y="156816"/>
                    <a:pt x="491534" y="143906"/>
                    <a:pt x="491534" y="140111"/>
                  </a:cubicBezTo>
                  <a:cubicBezTo>
                    <a:pt x="491534" y="133274"/>
                    <a:pt x="489765" y="125937"/>
                    <a:pt x="489257" y="123659"/>
                  </a:cubicBezTo>
                  <a:lnTo>
                    <a:pt x="472797" y="57853"/>
                  </a:lnTo>
                  <a:cubicBezTo>
                    <a:pt x="472295" y="56338"/>
                    <a:pt x="472041" y="55074"/>
                    <a:pt x="472041" y="54313"/>
                  </a:cubicBezTo>
                  <a:cubicBezTo>
                    <a:pt x="472041" y="51534"/>
                    <a:pt x="474067" y="47730"/>
                    <a:pt x="479126" y="47730"/>
                  </a:cubicBezTo>
                  <a:cubicBezTo>
                    <a:pt x="482169" y="47730"/>
                    <a:pt x="486475" y="49501"/>
                    <a:pt x="488247" y="54313"/>
                  </a:cubicBezTo>
                  <a:lnTo>
                    <a:pt x="498375" y="94806"/>
                  </a:lnTo>
                  <a:cubicBezTo>
                    <a:pt x="499638" y="100379"/>
                    <a:pt x="501157" y="105691"/>
                    <a:pt x="502427" y="111258"/>
                  </a:cubicBezTo>
                  <a:cubicBezTo>
                    <a:pt x="505717" y="123659"/>
                    <a:pt x="505717" y="124168"/>
                    <a:pt x="508757" y="129479"/>
                  </a:cubicBezTo>
                  <a:cubicBezTo>
                    <a:pt x="516099" y="142135"/>
                    <a:pt x="526990" y="156816"/>
                    <a:pt x="544459" y="156816"/>
                  </a:cubicBezTo>
                  <a:cubicBezTo>
                    <a:pt x="556115" y="156816"/>
                    <a:pt x="556115" y="143906"/>
                    <a:pt x="556115" y="140111"/>
                  </a:cubicBezTo>
                  <a:cubicBezTo>
                    <a:pt x="556115" y="124422"/>
                    <a:pt x="544968" y="94305"/>
                    <a:pt x="541424" y="84174"/>
                  </a:cubicBezTo>
                  <a:cubicBezTo>
                    <a:pt x="538129" y="75575"/>
                    <a:pt x="537374" y="73297"/>
                    <a:pt x="537374" y="67976"/>
                  </a:cubicBezTo>
                  <a:cubicBezTo>
                    <a:pt x="537374" y="56845"/>
                    <a:pt x="544459" y="47730"/>
                    <a:pt x="556613" y="47730"/>
                  </a:cubicBezTo>
                  <a:cubicBezTo>
                    <a:pt x="580169" y="47730"/>
                    <a:pt x="588781" y="85444"/>
                    <a:pt x="588781" y="86706"/>
                  </a:cubicBezTo>
                  <a:cubicBezTo>
                    <a:pt x="588781" y="89240"/>
                    <a:pt x="586755" y="89240"/>
                    <a:pt x="584975" y="89240"/>
                  </a:cubicBezTo>
                  <a:cubicBezTo>
                    <a:pt x="581686" y="89240"/>
                    <a:pt x="581686" y="88732"/>
                    <a:pt x="580669" y="84937"/>
                  </a:cubicBezTo>
                  <a:cubicBezTo>
                    <a:pt x="578643" y="78100"/>
                    <a:pt x="571812" y="53305"/>
                    <a:pt x="557121" y="53305"/>
                  </a:cubicBezTo>
                  <a:cubicBezTo>
                    <a:pt x="551809" y="53305"/>
                    <a:pt x="551554" y="57099"/>
                    <a:pt x="551554" y="60641"/>
                  </a:cubicBezTo>
                  <a:cubicBezTo>
                    <a:pt x="551554" y="66968"/>
                    <a:pt x="554089" y="73551"/>
                    <a:pt x="556115" y="79624"/>
                  </a:cubicBezTo>
                  <a:cubicBezTo>
                    <a:pt x="561174" y="93035"/>
                    <a:pt x="571558" y="121381"/>
                    <a:pt x="571558" y="136061"/>
                  </a:cubicBezTo>
                  <a:cubicBezTo>
                    <a:pt x="571558" y="157325"/>
                    <a:pt x="556867" y="162382"/>
                    <a:pt x="544968" y="162382"/>
                  </a:cubicBezTo>
                  <a:cubicBezTo>
                    <a:pt x="527244" y="162382"/>
                    <a:pt x="514581" y="151250"/>
                    <a:pt x="506988" y="140111"/>
                  </a:cubicBezTo>
                  <a:cubicBezTo>
                    <a:pt x="504962" y="157579"/>
                    <a:pt x="491789" y="162382"/>
                    <a:pt x="480397" y="162382"/>
                  </a:cubicBezTo>
                  <a:cubicBezTo>
                    <a:pt x="465201" y="162382"/>
                    <a:pt x="452793" y="154029"/>
                    <a:pt x="444180" y="142389"/>
                  </a:cubicBezTo>
                  <a:cubicBezTo>
                    <a:pt x="442408" y="154792"/>
                    <a:pt x="433797" y="162382"/>
                    <a:pt x="422914" y="162382"/>
                  </a:cubicBezTo>
                  <a:cubicBezTo>
                    <a:pt x="413793" y="162382"/>
                    <a:pt x="408734" y="156562"/>
                    <a:pt x="404682" y="148972"/>
                  </a:cubicBezTo>
                  <a:cubicBezTo>
                    <a:pt x="399868" y="138849"/>
                    <a:pt x="396578" y="123914"/>
                    <a:pt x="396578" y="123405"/>
                  </a:cubicBezTo>
                  <a:cubicBezTo>
                    <a:pt x="396578" y="120880"/>
                    <a:pt x="399105" y="120880"/>
                    <a:pt x="400376" y="120880"/>
                  </a:cubicBezTo>
                  <a:cubicBezTo>
                    <a:pt x="403665" y="120880"/>
                    <a:pt x="403920" y="121127"/>
                    <a:pt x="405184" y="126700"/>
                  </a:cubicBezTo>
                  <a:cubicBezTo>
                    <a:pt x="409741" y="144415"/>
                    <a:pt x="414556" y="156816"/>
                    <a:pt x="422406" y="156816"/>
                  </a:cubicBezTo>
                  <a:cubicBezTo>
                    <a:pt x="428990" y="156816"/>
                    <a:pt x="428990" y="149472"/>
                    <a:pt x="428990" y="146693"/>
                  </a:cubicBezTo>
                  <a:cubicBezTo>
                    <a:pt x="428990" y="142644"/>
                    <a:pt x="428228" y="137832"/>
                    <a:pt x="427219" y="133783"/>
                  </a:cubicBezTo>
                  <a:lnTo>
                    <a:pt x="408226" y="57853"/>
                  </a:lnTo>
                  <a:cubicBezTo>
                    <a:pt x="407718" y="56338"/>
                    <a:pt x="407464" y="55074"/>
                    <a:pt x="407464" y="54313"/>
                  </a:cubicBezTo>
                  <a:cubicBezTo>
                    <a:pt x="407464" y="51534"/>
                    <a:pt x="409487" y="47730"/>
                    <a:pt x="414556" y="47730"/>
                  </a:cubicBezTo>
                  <a:cubicBezTo>
                    <a:pt x="417592" y="47730"/>
                    <a:pt x="421898" y="49501"/>
                    <a:pt x="423670" y="54313"/>
                  </a:cubicBezTo>
                  <a:lnTo>
                    <a:pt x="433797" y="94806"/>
                  </a:lnTo>
                  <a:close/>
                  <a:moveTo>
                    <a:pt x="671055" y="65452"/>
                  </a:moveTo>
                  <a:cubicBezTo>
                    <a:pt x="673834" y="53050"/>
                    <a:pt x="683208" y="47730"/>
                    <a:pt x="692066" y="47730"/>
                  </a:cubicBezTo>
                  <a:cubicBezTo>
                    <a:pt x="701441" y="47730"/>
                    <a:pt x="706754" y="54058"/>
                    <a:pt x="710552" y="61904"/>
                  </a:cubicBezTo>
                  <a:cubicBezTo>
                    <a:pt x="715112" y="71526"/>
                    <a:pt x="718156" y="86207"/>
                    <a:pt x="718156" y="86706"/>
                  </a:cubicBezTo>
                  <a:cubicBezTo>
                    <a:pt x="718156" y="89240"/>
                    <a:pt x="716129" y="89240"/>
                    <a:pt x="714350" y="89240"/>
                  </a:cubicBezTo>
                  <a:cubicBezTo>
                    <a:pt x="711315" y="89240"/>
                    <a:pt x="711060" y="88986"/>
                    <a:pt x="709543" y="83420"/>
                  </a:cubicBezTo>
                  <a:cubicBezTo>
                    <a:pt x="706001" y="69248"/>
                    <a:pt x="701187" y="53305"/>
                    <a:pt x="692574" y="53305"/>
                  </a:cubicBezTo>
                  <a:cubicBezTo>
                    <a:pt x="685990" y="53305"/>
                    <a:pt x="685990" y="60133"/>
                    <a:pt x="685990" y="63682"/>
                  </a:cubicBezTo>
                  <a:cubicBezTo>
                    <a:pt x="685990" y="65452"/>
                    <a:pt x="685990" y="69501"/>
                    <a:pt x="687762" y="76583"/>
                  </a:cubicBezTo>
                  <a:lnTo>
                    <a:pt x="704985" y="145423"/>
                  </a:lnTo>
                  <a:cubicBezTo>
                    <a:pt x="706001" y="148972"/>
                    <a:pt x="706001" y="149472"/>
                    <a:pt x="706001" y="150742"/>
                  </a:cubicBezTo>
                  <a:cubicBezTo>
                    <a:pt x="706001" y="156055"/>
                    <a:pt x="701695" y="157325"/>
                    <a:pt x="699160" y="157325"/>
                  </a:cubicBezTo>
                  <a:cubicBezTo>
                    <a:pt x="691056" y="157325"/>
                    <a:pt x="689287" y="148718"/>
                    <a:pt x="689033" y="147448"/>
                  </a:cubicBezTo>
                  <a:cubicBezTo>
                    <a:pt x="684218" y="158333"/>
                    <a:pt x="676114" y="162382"/>
                    <a:pt x="668012" y="162382"/>
                  </a:cubicBezTo>
                  <a:cubicBezTo>
                    <a:pt x="639906" y="162382"/>
                    <a:pt x="610026" y="123914"/>
                    <a:pt x="610026" y="86961"/>
                  </a:cubicBezTo>
                  <a:cubicBezTo>
                    <a:pt x="610026" y="65452"/>
                    <a:pt x="621674" y="47730"/>
                    <a:pt x="640668" y="47730"/>
                  </a:cubicBezTo>
                  <a:cubicBezTo>
                    <a:pt x="649780" y="47730"/>
                    <a:pt x="660924" y="53050"/>
                    <a:pt x="671055" y="65452"/>
                  </a:cubicBezTo>
                  <a:close/>
                  <a:moveTo>
                    <a:pt x="684727" y="129734"/>
                  </a:moveTo>
                  <a:lnTo>
                    <a:pt x="672827" y="81904"/>
                  </a:lnTo>
                  <a:cubicBezTo>
                    <a:pt x="670800" y="73806"/>
                    <a:pt x="655103" y="53305"/>
                    <a:pt x="641167" y="53305"/>
                  </a:cubicBezTo>
                  <a:cubicBezTo>
                    <a:pt x="629267" y="53305"/>
                    <a:pt x="627241" y="68231"/>
                    <a:pt x="627241" y="75829"/>
                  </a:cubicBezTo>
                  <a:cubicBezTo>
                    <a:pt x="627241" y="88477"/>
                    <a:pt x="635091" y="118094"/>
                    <a:pt x="639652" y="128726"/>
                  </a:cubicBezTo>
                  <a:cubicBezTo>
                    <a:pt x="645982" y="144160"/>
                    <a:pt x="657627" y="156816"/>
                    <a:pt x="668012" y="156816"/>
                  </a:cubicBezTo>
                  <a:cubicBezTo>
                    <a:pt x="679156" y="156816"/>
                    <a:pt x="685489" y="143652"/>
                    <a:pt x="685489" y="133029"/>
                  </a:cubicBezTo>
                  <a:cubicBezTo>
                    <a:pt x="685489" y="132520"/>
                    <a:pt x="685235" y="131250"/>
                    <a:pt x="684727" y="129734"/>
                  </a:cubicBezTo>
                  <a:close/>
                  <a:moveTo>
                    <a:pt x="832144" y="153276"/>
                  </a:moveTo>
                  <a:cubicBezTo>
                    <a:pt x="822017" y="150742"/>
                    <a:pt x="822017" y="141374"/>
                    <a:pt x="822017" y="141127"/>
                  </a:cubicBezTo>
                  <a:cubicBezTo>
                    <a:pt x="822017" y="137832"/>
                    <a:pt x="824297" y="133029"/>
                    <a:pt x="830884" y="133029"/>
                  </a:cubicBezTo>
                  <a:cubicBezTo>
                    <a:pt x="835442" y="133029"/>
                    <a:pt x="843292" y="136569"/>
                    <a:pt x="843292" y="146438"/>
                  </a:cubicBezTo>
                  <a:cubicBezTo>
                    <a:pt x="843292" y="159348"/>
                    <a:pt x="828604" y="162382"/>
                    <a:pt x="821262" y="162382"/>
                  </a:cubicBezTo>
                  <a:cubicBezTo>
                    <a:pt x="807328" y="162382"/>
                    <a:pt x="798970" y="149980"/>
                    <a:pt x="796445" y="145176"/>
                  </a:cubicBezTo>
                  <a:cubicBezTo>
                    <a:pt x="790868" y="160358"/>
                    <a:pt x="778460" y="162382"/>
                    <a:pt x="772135" y="162382"/>
                  </a:cubicBezTo>
                  <a:cubicBezTo>
                    <a:pt x="746811" y="162382"/>
                    <a:pt x="733139" y="129225"/>
                    <a:pt x="733139" y="123405"/>
                  </a:cubicBezTo>
                  <a:cubicBezTo>
                    <a:pt x="733139" y="120880"/>
                    <a:pt x="735663" y="120880"/>
                    <a:pt x="736934" y="120880"/>
                  </a:cubicBezTo>
                  <a:cubicBezTo>
                    <a:pt x="740224" y="120880"/>
                    <a:pt x="740224" y="121127"/>
                    <a:pt x="741495" y="125176"/>
                  </a:cubicBezTo>
                  <a:cubicBezTo>
                    <a:pt x="748328" y="146947"/>
                    <a:pt x="761499" y="156816"/>
                    <a:pt x="771627" y="156816"/>
                  </a:cubicBezTo>
                  <a:cubicBezTo>
                    <a:pt x="778968" y="156816"/>
                    <a:pt x="783780" y="150996"/>
                    <a:pt x="783780" y="140873"/>
                  </a:cubicBezTo>
                  <a:cubicBezTo>
                    <a:pt x="783780" y="134798"/>
                    <a:pt x="780740" y="122397"/>
                    <a:pt x="778460" y="113027"/>
                  </a:cubicBezTo>
                  <a:cubicBezTo>
                    <a:pt x="775679" y="102650"/>
                    <a:pt x="775424" y="101642"/>
                    <a:pt x="772636" y="90002"/>
                  </a:cubicBezTo>
                  <a:cubicBezTo>
                    <a:pt x="768583" y="73551"/>
                    <a:pt x="763271" y="53305"/>
                    <a:pt x="748074" y="53305"/>
                  </a:cubicBezTo>
                  <a:cubicBezTo>
                    <a:pt x="747319" y="53305"/>
                    <a:pt x="741240" y="53305"/>
                    <a:pt x="736934" y="56845"/>
                  </a:cubicBezTo>
                  <a:cubicBezTo>
                    <a:pt x="744530" y="58870"/>
                    <a:pt x="746811" y="65197"/>
                    <a:pt x="746811" y="68994"/>
                  </a:cubicBezTo>
                  <a:cubicBezTo>
                    <a:pt x="746811" y="75575"/>
                    <a:pt x="741495" y="77092"/>
                    <a:pt x="738198" y="77092"/>
                  </a:cubicBezTo>
                  <a:cubicBezTo>
                    <a:pt x="731868" y="77092"/>
                    <a:pt x="725535" y="71780"/>
                    <a:pt x="725535" y="63428"/>
                  </a:cubicBezTo>
                  <a:cubicBezTo>
                    <a:pt x="725535" y="53559"/>
                    <a:pt x="736171" y="47730"/>
                    <a:pt x="747827" y="47730"/>
                  </a:cubicBezTo>
                  <a:cubicBezTo>
                    <a:pt x="759981" y="47730"/>
                    <a:pt x="768330" y="57354"/>
                    <a:pt x="772636" y="64945"/>
                  </a:cubicBezTo>
                  <a:cubicBezTo>
                    <a:pt x="777705" y="50518"/>
                    <a:pt x="790113" y="47730"/>
                    <a:pt x="796700" y="47730"/>
                  </a:cubicBezTo>
                  <a:cubicBezTo>
                    <a:pt x="822780" y="47730"/>
                    <a:pt x="835688" y="81649"/>
                    <a:pt x="835688" y="86706"/>
                  </a:cubicBezTo>
                  <a:cubicBezTo>
                    <a:pt x="835688" y="89240"/>
                    <a:pt x="833663" y="89240"/>
                    <a:pt x="831891" y="89240"/>
                  </a:cubicBezTo>
                  <a:cubicBezTo>
                    <a:pt x="828857" y="89240"/>
                    <a:pt x="828604" y="88986"/>
                    <a:pt x="827340" y="84937"/>
                  </a:cubicBezTo>
                  <a:cubicBezTo>
                    <a:pt x="820499" y="63174"/>
                    <a:pt x="807837" y="53305"/>
                    <a:pt x="797200" y="53305"/>
                  </a:cubicBezTo>
                  <a:cubicBezTo>
                    <a:pt x="792139" y="53305"/>
                    <a:pt x="785298" y="56338"/>
                    <a:pt x="785298" y="69501"/>
                  </a:cubicBezTo>
                  <a:cubicBezTo>
                    <a:pt x="785298" y="75575"/>
                    <a:pt x="788087" y="86454"/>
                    <a:pt x="790113" y="95060"/>
                  </a:cubicBezTo>
                  <a:cubicBezTo>
                    <a:pt x="792895" y="105691"/>
                    <a:pt x="796700" y="121381"/>
                    <a:pt x="798726" y="129734"/>
                  </a:cubicBezTo>
                  <a:cubicBezTo>
                    <a:pt x="802267" y="142898"/>
                    <a:pt x="809100" y="156816"/>
                    <a:pt x="821008" y="156816"/>
                  </a:cubicBezTo>
                  <a:cubicBezTo>
                    <a:pt x="821763" y="156816"/>
                    <a:pt x="828095" y="156816"/>
                    <a:pt x="832144" y="153276"/>
                  </a:cubicBezTo>
                  <a:close/>
                </a:path>
              </a:pathLst>
            </a:custGeom>
            <a:solidFill>
              <a:srgbClr val="000000"/>
            </a:solidFill>
            <a:ln w="254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67" name="任意多边形: 形状 1566">
              <a:extLst>
                <a:ext uri="{FF2B5EF4-FFF2-40B4-BE49-F238E27FC236}">
                  <a16:creationId xmlns:a16="http://schemas.microsoft.com/office/drawing/2014/main" id="{E9E64B5A-3E86-1299-D975-9C7BB5EE6688}"/>
                </a:ext>
              </a:extLst>
            </p:cNvPr>
            <p:cNvSpPr/>
            <p:nvPr/>
          </p:nvSpPr>
          <p:spPr>
            <a:xfrm flipV="1">
              <a:off x="10557179" y="-13743997"/>
              <a:ext cx="58747" cy="253090"/>
            </a:xfrm>
            <a:custGeom>
              <a:avLst/>
              <a:gdLst>
                <a:gd name="connsiteX0" fmla="*/ 58747 w 58747"/>
                <a:gd name="connsiteY0" fmla="*/ 1164 h 253090"/>
                <a:gd name="connsiteX1" fmla="*/ 54442 w 58747"/>
                <a:gd name="connsiteY1" fmla="*/ 6729 h 253090"/>
                <a:gd name="connsiteX2" fmla="*/ 14689 w 58747"/>
                <a:gd name="connsiteY2" fmla="*/ 125176 h 253090"/>
                <a:gd name="connsiteX3" fmla="*/ 55459 w 58747"/>
                <a:gd name="connsiteY3" fmla="*/ 244885 h 253090"/>
                <a:gd name="connsiteX4" fmla="*/ 58747 w 58747"/>
                <a:gd name="connsiteY4" fmla="*/ 249188 h 253090"/>
                <a:gd name="connsiteX5" fmla="*/ 56214 w 58747"/>
                <a:gd name="connsiteY5" fmla="*/ 251721 h 253090"/>
                <a:gd name="connsiteX6" fmla="*/ 15952 w 58747"/>
                <a:gd name="connsiteY6" fmla="*/ 202366 h 253090"/>
                <a:gd name="connsiteX7" fmla="*/ 0 w 58747"/>
                <a:gd name="connsiteY7" fmla="*/ 125176 h 253090"/>
                <a:gd name="connsiteX8" fmla="*/ 16715 w 58747"/>
                <a:gd name="connsiteY8" fmla="*/ 46213 h 253090"/>
                <a:gd name="connsiteX9" fmla="*/ 56214 w 58747"/>
                <a:gd name="connsiteY9" fmla="*/ -1370 h 253090"/>
                <a:gd name="connsiteX10" fmla="*/ 58747 w 58747"/>
                <a:gd name="connsiteY10" fmla="*/ 1164 h 253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8747" h="253090">
                  <a:moveTo>
                    <a:pt x="58747" y="1164"/>
                  </a:moveTo>
                  <a:cubicBezTo>
                    <a:pt x="58747" y="1917"/>
                    <a:pt x="58747" y="2426"/>
                    <a:pt x="54442" y="6729"/>
                  </a:cubicBezTo>
                  <a:cubicBezTo>
                    <a:pt x="22792" y="38616"/>
                    <a:pt x="14689" y="86454"/>
                    <a:pt x="14689" y="125176"/>
                  </a:cubicBezTo>
                  <a:cubicBezTo>
                    <a:pt x="14689" y="169210"/>
                    <a:pt x="24310" y="213253"/>
                    <a:pt x="55459" y="244885"/>
                  </a:cubicBezTo>
                  <a:cubicBezTo>
                    <a:pt x="58747" y="247926"/>
                    <a:pt x="58747" y="248435"/>
                    <a:pt x="58747" y="249188"/>
                  </a:cubicBezTo>
                  <a:cubicBezTo>
                    <a:pt x="58747" y="250959"/>
                    <a:pt x="57731" y="251721"/>
                    <a:pt x="56214" y="251721"/>
                  </a:cubicBezTo>
                  <a:cubicBezTo>
                    <a:pt x="53679" y="251721"/>
                    <a:pt x="30895" y="234507"/>
                    <a:pt x="15952" y="202366"/>
                  </a:cubicBezTo>
                  <a:cubicBezTo>
                    <a:pt x="3035" y="174530"/>
                    <a:pt x="0" y="146438"/>
                    <a:pt x="0" y="125176"/>
                  </a:cubicBezTo>
                  <a:cubicBezTo>
                    <a:pt x="0" y="105436"/>
                    <a:pt x="2781" y="74814"/>
                    <a:pt x="16715" y="46213"/>
                  </a:cubicBezTo>
                  <a:cubicBezTo>
                    <a:pt x="31904" y="15082"/>
                    <a:pt x="53679" y="-1370"/>
                    <a:pt x="56214" y="-1370"/>
                  </a:cubicBezTo>
                  <a:cubicBezTo>
                    <a:pt x="57731" y="-1370"/>
                    <a:pt x="58747" y="-607"/>
                    <a:pt x="58747" y="1164"/>
                  </a:cubicBezTo>
                  <a:close/>
                </a:path>
              </a:pathLst>
            </a:custGeom>
            <a:solidFill>
              <a:srgbClr val="000000"/>
            </a:solidFill>
            <a:ln w="254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68" name="任意多边形: 形状 1567">
              <a:extLst>
                <a:ext uri="{FF2B5EF4-FFF2-40B4-BE49-F238E27FC236}">
                  <a16:creationId xmlns:a16="http://schemas.microsoft.com/office/drawing/2014/main" id="{37813D11-E105-725C-A9CD-8B6B6C0AEF85}"/>
                </a:ext>
              </a:extLst>
            </p:cNvPr>
            <p:cNvSpPr/>
            <p:nvPr/>
          </p:nvSpPr>
          <p:spPr>
            <a:xfrm flipV="1">
              <a:off x="10670868" y="-13899049"/>
              <a:ext cx="205873" cy="173622"/>
            </a:xfrm>
            <a:custGeom>
              <a:avLst/>
              <a:gdLst>
                <a:gd name="connsiteX0" fmla="*/ 112942 w 205873"/>
                <a:gd name="connsiteY0" fmla="*/ 105168 h 173622"/>
                <a:gd name="connsiteX1" fmla="*/ 173715 w 205873"/>
                <a:gd name="connsiteY1" fmla="*/ 155785 h 173622"/>
                <a:gd name="connsiteX2" fmla="*/ 197516 w 205873"/>
                <a:gd name="connsiteY2" fmla="*/ 160343 h 173622"/>
                <a:gd name="connsiteX3" fmla="*/ 201822 w 205873"/>
                <a:gd name="connsiteY3" fmla="*/ 160343 h 173622"/>
                <a:gd name="connsiteX4" fmla="*/ 201822 w 205873"/>
                <a:gd name="connsiteY4" fmla="*/ 172237 h 173622"/>
                <a:gd name="connsiteX5" fmla="*/ 175995 w 205873"/>
                <a:gd name="connsiteY5" fmla="*/ 171474 h 173622"/>
                <a:gd name="connsiteX6" fmla="*/ 139023 w 205873"/>
                <a:gd name="connsiteY6" fmla="*/ 172237 h 173622"/>
                <a:gd name="connsiteX7" fmla="*/ 139023 w 205873"/>
                <a:gd name="connsiteY7" fmla="*/ 160343 h 173622"/>
                <a:gd name="connsiteX8" fmla="*/ 153712 w 205873"/>
                <a:gd name="connsiteY8" fmla="*/ 159071 h 173622"/>
                <a:gd name="connsiteX9" fmla="*/ 157000 w 205873"/>
                <a:gd name="connsiteY9" fmla="*/ 157556 h 173622"/>
                <a:gd name="connsiteX10" fmla="*/ 63307 w 205873"/>
                <a:gd name="connsiteY10" fmla="*/ 79348 h 173622"/>
                <a:gd name="connsiteX11" fmla="*/ 63307 w 205873"/>
                <a:gd name="connsiteY11" fmla="*/ 160343 h 173622"/>
                <a:gd name="connsiteX12" fmla="*/ 90659 w 205873"/>
                <a:gd name="connsiteY12" fmla="*/ 160343 h 173622"/>
                <a:gd name="connsiteX13" fmla="*/ 90659 w 205873"/>
                <a:gd name="connsiteY13" fmla="*/ 172237 h 173622"/>
                <a:gd name="connsiteX14" fmla="*/ 45330 w 205873"/>
                <a:gd name="connsiteY14" fmla="*/ 171474 h 173622"/>
                <a:gd name="connsiteX15" fmla="*/ 0 w 205873"/>
                <a:gd name="connsiteY15" fmla="*/ 172237 h 173622"/>
                <a:gd name="connsiteX16" fmla="*/ 0 w 205873"/>
                <a:gd name="connsiteY16" fmla="*/ 160343 h 173622"/>
                <a:gd name="connsiteX17" fmla="*/ 27352 w 205873"/>
                <a:gd name="connsiteY17" fmla="*/ 160343 h 173622"/>
                <a:gd name="connsiteX18" fmla="*/ 27352 w 205873"/>
                <a:gd name="connsiteY18" fmla="*/ 10509 h 173622"/>
                <a:gd name="connsiteX19" fmla="*/ 0 w 205873"/>
                <a:gd name="connsiteY19" fmla="*/ 10509 h 173622"/>
                <a:gd name="connsiteX20" fmla="*/ 0 w 205873"/>
                <a:gd name="connsiteY20" fmla="*/ -1385 h 173622"/>
                <a:gd name="connsiteX21" fmla="*/ 45330 w 205873"/>
                <a:gd name="connsiteY21" fmla="*/ -623 h 173622"/>
                <a:gd name="connsiteX22" fmla="*/ 90659 w 205873"/>
                <a:gd name="connsiteY22" fmla="*/ -1385 h 173622"/>
                <a:gd name="connsiteX23" fmla="*/ 90659 w 205873"/>
                <a:gd name="connsiteY23" fmla="*/ 10509 h 173622"/>
                <a:gd name="connsiteX24" fmla="*/ 63307 w 205873"/>
                <a:gd name="connsiteY24" fmla="*/ 10509 h 173622"/>
                <a:gd name="connsiteX25" fmla="*/ 63307 w 205873"/>
                <a:gd name="connsiteY25" fmla="*/ 63658 h 173622"/>
                <a:gd name="connsiteX26" fmla="*/ 88633 w 205873"/>
                <a:gd name="connsiteY26" fmla="*/ 84667 h 173622"/>
                <a:gd name="connsiteX27" fmla="*/ 140795 w 205873"/>
                <a:gd name="connsiteY27" fmla="*/ 16074 h 173622"/>
                <a:gd name="connsiteX28" fmla="*/ 142820 w 205873"/>
                <a:gd name="connsiteY28" fmla="*/ 12534 h 173622"/>
                <a:gd name="connsiteX29" fmla="*/ 124334 w 205873"/>
                <a:gd name="connsiteY29" fmla="*/ 10509 h 173622"/>
                <a:gd name="connsiteX30" fmla="*/ 124334 w 205873"/>
                <a:gd name="connsiteY30" fmla="*/ -1385 h 173622"/>
                <a:gd name="connsiteX31" fmla="*/ 168901 w 205873"/>
                <a:gd name="connsiteY31" fmla="*/ -623 h 173622"/>
                <a:gd name="connsiteX32" fmla="*/ 205873 w 205873"/>
                <a:gd name="connsiteY32" fmla="*/ -1385 h 173622"/>
                <a:gd name="connsiteX33" fmla="*/ 205873 w 205873"/>
                <a:gd name="connsiteY33" fmla="*/ 10509 h 173622"/>
                <a:gd name="connsiteX34" fmla="*/ 198533 w 205873"/>
                <a:gd name="connsiteY34" fmla="*/ 10509 h 173622"/>
                <a:gd name="connsiteX35" fmla="*/ 181310 w 205873"/>
                <a:gd name="connsiteY35" fmla="*/ 15575 h 173622"/>
                <a:gd name="connsiteX36" fmla="*/ 112942 w 205873"/>
                <a:gd name="connsiteY36" fmla="*/ 105168 h 1736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205873" h="173622">
                  <a:moveTo>
                    <a:pt x="112942" y="105168"/>
                  </a:moveTo>
                  <a:lnTo>
                    <a:pt x="173715" y="155785"/>
                  </a:lnTo>
                  <a:cubicBezTo>
                    <a:pt x="179284" y="160343"/>
                    <a:pt x="189921" y="160343"/>
                    <a:pt x="197516" y="160343"/>
                  </a:cubicBezTo>
                  <a:lnTo>
                    <a:pt x="201822" y="160343"/>
                  </a:lnTo>
                  <a:lnTo>
                    <a:pt x="201822" y="172237"/>
                  </a:lnTo>
                  <a:cubicBezTo>
                    <a:pt x="191693" y="171474"/>
                    <a:pt x="177258" y="171474"/>
                    <a:pt x="175995" y="171474"/>
                  </a:cubicBezTo>
                  <a:cubicBezTo>
                    <a:pt x="166375" y="171474"/>
                    <a:pt x="148143" y="171474"/>
                    <a:pt x="139023" y="172237"/>
                  </a:cubicBezTo>
                  <a:lnTo>
                    <a:pt x="139023" y="160343"/>
                  </a:lnTo>
                  <a:cubicBezTo>
                    <a:pt x="142312" y="160343"/>
                    <a:pt x="147381" y="160343"/>
                    <a:pt x="153712" y="159071"/>
                  </a:cubicBezTo>
                  <a:cubicBezTo>
                    <a:pt x="157763" y="158063"/>
                    <a:pt x="154720" y="158317"/>
                    <a:pt x="157000" y="157556"/>
                  </a:cubicBezTo>
                  <a:lnTo>
                    <a:pt x="63307" y="79348"/>
                  </a:lnTo>
                  <a:lnTo>
                    <a:pt x="63307" y="160343"/>
                  </a:lnTo>
                  <a:lnTo>
                    <a:pt x="90659" y="160343"/>
                  </a:lnTo>
                  <a:lnTo>
                    <a:pt x="90659" y="172237"/>
                  </a:lnTo>
                  <a:cubicBezTo>
                    <a:pt x="81031" y="171474"/>
                    <a:pt x="56221" y="171474"/>
                    <a:pt x="45330" y="171474"/>
                  </a:cubicBezTo>
                  <a:cubicBezTo>
                    <a:pt x="34438" y="171474"/>
                    <a:pt x="9621" y="171474"/>
                    <a:pt x="0" y="172237"/>
                  </a:cubicBezTo>
                  <a:lnTo>
                    <a:pt x="0" y="160343"/>
                  </a:lnTo>
                  <a:lnTo>
                    <a:pt x="27352" y="160343"/>
                  </a:lnTo>
                  <a:lnTo>
                    <a:pt x="27352" y="10509"/>
                  </a:lnTo>
                  <a:lnTo>
                    <a:pt x="0" y="10509"/>
                  </a:lnTo>
                  <a:lnTo>
                    <a:pt x="0" y="-1385"/>
                  </a:lnTo>
                  <a:cubicBezTo>
                    <a:pt x="9621" y="-623"/>
                    <a:pt x="34438" y="-623"/>
                    <a:pt x="45330" y="-623"/>
                  </a:cubicBezTo>
                  <a:cubicBezTo>
                    <a:pt x="56221" y="-623"/>
                    <a:pt x="81031" y="-623"/>
                    <a:pt x="90659" y="-1385"/>
                  </a:cubicBezTo>
                  <a:lnTo>
                    <a:pt x="90659" y="10509"/>
                  </a:lnTo>
                  <a:lnTo>
                    <a:pt x="63307" y="10509"/>
                  </a:lnTo>
                  <a:lnTo>
                    <a:pt x="63307" y="63658"/>
                  </a:lnTo>
                  <a:lnTo>
                    <a:pt x="88633" y="84667"/>
                  </a:lnTo>
                  <a:lnTo>
                    <a:pt x="140795" y="16074"/>
                  </a:lnTo>
                  <a:cubicBezTo>
                    <a:pt x="142066" y="14558"/>
                    <a:pt x="142066" y="14051"/>
                    <a:pt x="142820" y="12534"/>
                  </a:cubicBezTo>
                  <a:cubicBezTo>
                    <a:pt x="138260" y="10509"/>
                    <a:pt x="133200" y="10509"/>
                    <a:pt x="124334" y="10509"/>
                  </a:cubicBezTo>
                  <a:lnTo>
                    <a:pt x="124334" y="-1385"/>
                  </a:lnTo>
                  <a:cubicBezTo>
                    <a:pt x="134717" y="-623"/>
                    <a:pt x="157509" y="-623"/>
                    <a:pt x="168901" y="-623"/>
                  </a:cubicBezTo>
                  <a:cubicBezTo>
                    <a:pt x="179030" y="-623"/>
                    <a:pt x="196507" y="-623"/>
                    <a:pt x="205873" y="-1385"/>
                  </a:cubicBezTo>
                  <a:lnTo>
                    <a:pt x="205873" y="10509"/>
                  </a:lnTo>
                  <a:lnTo>
                    <a:pt x="198533" y="10509"/>
                  </a:lnTo>
                  <a:cubicBezTo>
                    <a:pt x="185108" y="10509"/>
                    <a:pt x="184353" y="11526"/>
                    <a:pt x="181310" y="15575"/>
                  </a:cubicBezTo>
                  <a:lnTo>
                    <a:pt x="112942" y="105168"/>
                  </a:lnTo>
                  <a:close/>
                </a:path>
              </a:pathLst>
            </a:custGeom>
            <a:solidFill>
              <a:srgbClr val="000000"/>
            </a:solidFill>
            <a:ln w="254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69" name="任意多边形: 形状 1568">
              <a:extLst>
                <a:ext uri="{FF2B5EF4-FFF2-40B4-BE49-F238E27FC236}">
                  <a16:creationId xmlns:a16="http://schemas.microsoft.com/office/drawing/2014/main" id="{FCBD09F8-4C7B-3A47-DB4A-DF6F3E0A22A9}"/>
                </a:ext>
              </a:extLst>
            </p:cNvPr>
            <p:cNvSpPr/>
            <p:nvPr/>
          </p:nvSpPr>
          <p:spPr>
            <a:xfrm flipV="1">
              <a:off x="10897254" y="-13893657"/>
              <a:ext cx="95218" cy="78510"/>
            </a:xfrm>
            <a:custGeom>
              <a:avLst/>
              <a:gdLst>
                <a:gd name="connsiteX0" fmla="*/ 52844 w 95218"/>
                <a:gd name="connsiteY0" fmla="*/ 65067 h 78510"/>
                <a:gd name="connsiteX1" fmla="*/ 85820 w 95218"/>
                <a:gd name="connsiteY1" fmla="*/ 65067 h 78510"/>
                <a:gd name="connsiteX2" fmla="*/ 95218 w 95218"/>
                <a:gd name="connsiteY2" fmla="*/ 72157 h 78510"/>
                <a:gd name="connsiteX3" fmla="*/ 87592 w 95218"/>
                <a:gd name="connsiteY3" fmla="*/ 77121 h 78510"/>
                <a:gd name="connsiteX4" fmla="*/ 31745 w 95218"/>
                <a:gd name="connsiteY4" fmla="*/ 77121 h 78510"/>
                <a:gd name="connsiteX5" fmla="*/ 11710 w 95218"/>
                <a:gd name="connsiteY5" fmla="*/ 68260 h 78510"/>
                <a:gd name="connsiteX6" fmla="*/ 0 w 95218"/>
                <a:gd name="connsiteY6" fmla="*/ 52839 h 78510"/>
                <a:gd name="connsiteX7" fmla="*/ 3019 w 95218"/>
                <a:gd name="connsiteY7" fmla="*/ 50712 h 78510"/>
                <a:gd name="connsiteX8" fmla="*/ 6213 w 95218"/>
                <a:gd name="connsiteY8" fmla="*/ 52666 h 78510"/>
                <a:gd name="connsiteX9" fmla="*/ 30148 w 95218"/>
                <a:gd name="connsiteY9" fmla="*/ 65067 h 78510"/>
                <a:gd name="connsiteX10" fmla="*/ 45925 w 95218"/>
                <a:gd name="connsiteY10" fmla="*/ 65067 h 78510"/>
                <a:gd name="connsiteX11" fmla="*/ 28376 w 95218"/>
                <a:gd name="connsiteY11" fmla="*/ 8361 h 78510"/>
                <a:gd name="connsiteX12" fmla="*/ 27487 w 95218"/>
                <a:gd name="connsiteY12" fmla="*/ 4281 h 78510"/>
                <a:gd name="connsiteX13" fmla="*/ 33341 w 95218"/>
                <a:gd name="connsiteY13" fmla="*/ -1389 h 78510"/>
                <a:gd name="connsiteX14" fmla="*/ 41850 w 95218"/>
                <a:gd name="connsiteY14" fmla="*/ 7472 h 78510"/>
                <a:gd name="connsiteX15" fmla="*/ 52844 w 95218"/>
                <a:gd name="connsiteY15" fmla="*/ 65067 h 785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95218" h="78510">
                  <a:moveTo>
                    <a:pt x="52844" y="65067"/>
                  </a:moveTo>
                  <a:lnTo>
                    <a:pt x="85820" y="65067"/>
                  </a:lnTo>
                  <a:cubicBezTo>
                    <a:pt x="87775" y="65067"/>
                    <a:pt x="95218" y="65067"/>
                    <a:pt x="95218" y="72157"/>
                  </a:cubicBezTo>
                  <a:cubicBezTo>
                    <a:pt x="95218" y="77121"/>
                    <a:pt x="90611" y="77121"/>
                    <a:pt x="87592" y="77121"/>
                  </a:cubicBezTo>
                  <a:lnTo>
                    <a:pt x="31745" y="77121"/>
                  </a:lnTo>
                  <a:cubicBezTo>
                    <a:pt x="26597" y="77121"/>
                    <a:pt x="20925" y="76763"/>
                    <a:pt x="11710" y="68260"/>
                  </a:cubicBezTo>
                  <a:cubicBezTo>
                    <a:pt x="6562" y="63654"/>
                    <a:pt x="0" y="54262"/>
                    <a:pt x="0" y="52839"/>
                  </a:cubicBezTo>
                  <a:cubicBezTo>
                    <a:pt x="0" y="50712"/>
                    <a:pt x="2312" y="50712"/>
                    <a:pt x="3019" y="50712"/>
                  </a:cubicBezTo>
                  <a:cubicBezTo>
                    <a:pt x="4965" y="50712"/>
                    <a:pt x="5147" y="51070"/>
                    <a:pt x="6213" y="52666"/>
                  </a:cubicBezTo>
                  <a:cubicBezTo>
                    <a:pt x="15253" y="65067"/>
                    <a:pt x="26064" y="65067"/>
                    <a:pt x="30148" y="65067"/>
                  </a:cubicBezTo>
                  <a:lnTo>
                    <a:pt x="45925" y="65067"/>
                  </a:lnTo>
                  <a:lnTo>
                    <a:pt x="28376" y="8361"/>
                  </a:lnTo>
                  <a:cubicBezTo>
                    <a:pt x="27487" y="5526"/>
                    <a:pt x="27487" y="5345"/>
                    <a:pt x="27487" y="4281"/>
                  </a:cubicBezTo>
                  <a:cubicBezTo>
                    <a:pt x="27487" y="-500"/>
                    <a:pt x="31919" y="-1389"/>
                    <a:pt x="33341" y="-1389"/>
                  </a:cubicBezTo>
                  <a:cubicBezTo>
                    <a:pt x="40078" y="-1389"/>
                    <a:pt x="41317" y="4994"/>
                    <a:pt x="41850" y="7472"/>
                  </a:cubicBezTo>
                  <a:lnTo>
                    <a:pt x="52844" y="65067"/>
                  </a:lnTo>
                  <a:close/>
                </a:path>
              </a:pathLst>
            </a:custGeom>
            <a:solidFill>
              <a:srgbClr val="000000"/>
            </a:solidFill>
            <a:ln w="254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70" name="任意多边形: 形状 1569">
              <a:extLst>
                <a:ext uri="{FF2B5EF4-FFF2-40B4-BE49-F238E27FC236}">
                  <a16:creationId xmlns:a16="http://schemas.microsoft.com/office/drawing/2014/main" id="{06D55A02-AEC1-B56A-9902-1E826EB0AD2E}"/>
                </a:ext>
              </a:extLst>
            </p:cNvPr>
            <p:cNvSpPr/>
            <p:nvPr/>
          </p:nvSpPr>
          <p:spPr>
            <a:xfrm flipV="1">
              <a:off x="11032057" y="-13901836"/>
              <a:ext cx="187641" cy="225509"/>
            </a:xfrm>
            <a:custGeom>
              <a:avLst/>
              <a:gdLst>
                <a:gd name="connsiteX0" fmla="*/ 133709 w 187641"/>
                <a:gd name="connsiteY0" fmla="*/ 52274 h 225509"/>
                <a:gd name="connsiteX1" fmla="*/ 186124 w 187641"/>
                <a:gd name="connsiteY1" fmla="*/ 133515 h 225509"/>
                <a:gd name="connsiteX2" fmla="*/ 93186 w 187641"/>
                <a:gd name="connsiteY2" fmla="*/ 224125 h 225509"/>
                <a:gd name="connsiteX3" fmla="*/ 0 w 187641"/>
                <a:gd name="connsiteY3" fmla="*/ 133515 h 225509"/>
                <a:gd name="connsiteX4" fmla="*/ 93186 w 187641"/>
                <a:gd name="connsiteY4" fmla="*/ 44930 h 225509"/>
                <a:gd name="connsiteX5" fmla="*/ 117248 w 187641"/>
                <a:gd name="connsiteY5" fmla="*/ 47209 h 225509"/>
                <a:gd name="connsiteX6" fmla="*/ 152949 w 187641"/>
                <a:gd name="connsiteY6" fmla="*/ -1384 h 225509"/>
                <a:gd name="connsiteX7" fmla="*/ 187641 w 187641"/>
                <a:gd name="connsiteY7" fmla="*/ 45693 h 225509"/>
                <a:gd name="connsiteX8" fmla="*/ 183081 w 187641"/>
                <a:gd name="connsiteY8" fmla="*/ 52274 h 225509"/>
                <a:gd name="connsiteX9" fmla="*/ 178530 w 187641"/>
                <a:gd name="connsiteY9" fmla="*/ 47209 h 225509"/>
                <a:gd name="connsiteX10" fmla="*/ 157000 w 187641"/>
                <a:gd name="connsiteY10" fmla="*/ 37340 h 225509"/>
                <a:gd name="connsiteX11" fmla="*/ 133709 w 187641"/>
                <a:gd name="connsiteY11" fmla="*/ 52274 h 225509"/>
                <a:gd name="connsiteX12" fmla="*/ 69131 w 187641"/>
                <a:gd name="connsiteY12" fmla="*/ 60628 h 225509"/>
                <a:gd name="connsiteX13" fmla="*/ 37227 w 187641"/>
                <a:gd name="connsiteY13" fmla="*/ 133769 h 225509"/>
                <a:gd name="connsiteX14" fmla="*/ 46593 w 187641"/>
                <a:gd name="connsiteY14" fmla="*/ 185902 h 225509"/>
                <a:gd name="connsiteX15" fmla="*/ 92939 w 187641"/>
                <a:gd name="connsiteY15" fmla="*/ 213994 h 225509"/>
                <a:gd name="connsiteX16" fmla="*/ 138515 w 187641"/>
                <a:gd name="connsiteY16" fmla="*/ 187419 h 225509"/>
                <a:gd name="connsiteX17" fmla="*/ 148898 w 187641"/>
                <a:gd name="connsiteY17" fmla="*/ 133769 h 225509"/>
                <a:gd name="connsiteX18" fmla="*/ 124588 w 187641"/>
                <a:gd name="connsiteY18" fmla="*/ 65176 h 225509"/>
                <a:gd name="connsiteX19" fmla="*/ 92939 w 187641"/>
                <a:gd name="connsiteY19" fmla="*/ 86947 h 225509"/>
                <a:gd name="connsiteX20" fmla="*/ 68376 w 187641"/>
                <a:gd name="connsiteY20" fmla="*/ 66194 h 225509"/>
                <a:gd name="connsiteX21" fmla="*/ 69131 w 187641"/>
                <a:gd name="connsiteY21" fmla="*/ 60628 h 225509"/>
                <a:gd name="connsiteX22" fmla="*/ 113951 w 187641"/>
                <a:gd name="connsiteY22" fmla="*/ 59103 h 225509"/>
                <a:gd name="connsiteX23" fmla="*/ 93186 w 187641"/>
                <a:gd name="connsiteY23" fmla="*/ 55053 h 225509"/>
                <a:gd name="connsiteX24" fmla="*/ 77487 w 187641"/>
                <a:gd name="connsiteY24" fmla="*/ 66194 h 225509"/>
                <a:gd name="connsiteX25" fmla="*/ 93186 w 187641"/>
                <a:gd name="connsiteY25" fmla="*/ 77833 h 225509"/>
                <a:gd name="connsiteX26" fmla="*/ 113951 w 187641"/>
                <a:gd name="connsiteY26" fmla="*/ 59103 h 2255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87641" h="225509">
                  <a:moveTo>
                    <a:pt x="133709" y="52274"/>
                  </a:moveTo>
                  <a:cubicBezTo>
                    <a:pt x="175232" y="68472"/>
                    <a:pt x="186124" y="105924"/>
                    <a:pt x="186124" y="133515"/>
                  </a:cubicBezTo>
                  <a:cubicBezTo>
                    <a:pt x="186124" y="188180"/>
                    <a:pt x="149406" y="224125"/>
                    <a:pt x="93186" y="224125"/>
                  </a:cubicBezTo>
                  <a:cubicBezTo>
                    <a:pt x="35201" y="224125"/>
                    <a:pt x="0" y="186664"/>
                    <a:pt x="0" y="133515"/>
                  </a:cubicBezTo>
                  <a:cubicBezTo>
                    <a:pt x="0" y="81883"/>
                    <a:pt x="34438" y="44930"/>
                    <a:pt x="93186" y="44930"/>
                  </a:cubicBezTo>
                  <a:cubicBezTo>
                    <a:pt x="98762" y="44930"/>
                    <a:pt x="107120" y="45184"/>
                    <a:pt x="117248" y="47209"/>
                  </a:cubicBezTo>
                  <a:cubicBezTo>
                    <a:pt x="124334" y="18610"/>
                    <a:pt x="129403" y="-1384"/>
                    <a:pt x="152949" y="-1384"/>
                  </a:cubicBezTo>
                  <a:cubicBezTo>
                    <a:pt x="178776" y="-1384"/>
                    <a:pt x="187641" y="28479"/>
                    <a:pt x="187641" y="45693"/>
                  </a:cubicBezTo>
                  <a:cubicBezTo>
                    <a:pt x="187641" y="47716"/>
                    <a:pt x="187641" y="52274"/>
                    <a:pt x="183081" y="52274"/>
                  </a:cubicBezTo>
                  <a:cubicBezTo>
                    <a:pt x="179284" y="52274"/>
                    <a:pt x="178776" y="48980"/>
                    <a:pt x="178530" y="47209"/>
                  </a:cubicBezTo>
                  <a:cubicBezTo>
                    <a:pt x="177004" y="37593"/>
                    <a:pt x="161307" y="37340"/>
                    <a:pt x="157000" y="37340"/>
                  </a:cubicBezTo>
                  <a:cubicBezTo>
                    <a:pt x="151178" y="37340"/>
                    <a:pt x="143583" y="37340"/>
                    <a:pt x="133709" y="52274"/>
                  </a:cubicBezTo>
                  <a:close/>
                  <a:moveTo>
                    <a:pt x="69131" y="60628"/>
                  </a:moveTo>
                  <a:cubicBezTo>
                    <a:pt x="37981" y="75554"/>
                    <a:pt x="37227" y="114023"/>
                    <a:pt x="37227" y="133769"/>
                  </a:cubicBezTo>
                  <a:cubicBezTo>
                    <a:pt x="37227" y="143893"/>
                    <a:pt x="37227" y="167934"/>
                    <a:pt x="46593" y="185902"/>
                  </a:cubicBezTo>
                  <a:cubicBezTo>
                    <a:pt x="59764" y="210198"/>
                    <a:pt x="81539" y="213994"/>
                    <a:pt x="92939" y="213994"/>
                  </a:cubicBezTo>
                  <a:cubicBezTo>
                    <a:pt x="106611" y="213994"/>
                    <a:pt x="126360" y="208936"/>
                    <a:pt x="138515" y="187419"/>
                  </a:cubicBezTo>
                  <a:cubicBezTo>
                    <a:pt x="148135" y="170468"/>
                    <a:pt x="148898" y="148697"/>
                    <a:pt x="148898" y="133769"/>
                  </a:cubicBezTo>
                  <a:cubicBezTo>
                    <a:pt x="148898" y="119597"/>
                    <a:pt x="148898" y="81883"/>
                    <a:pt x="124588" y="65176"/>
                  </a:cubicBezTo>
                  <a:cubicBezTo>
                    <a:pt x="119020" y="73530"/>
                    <a:pt x="109899" y="86947"/>
                    <a:pt x="92939" y="86947"/>
                  </a:cubicBezTo>
                  <a:cubicBezTo>
                    <a:pt x="80022" y="86947"/>
                    <a:pt x="68376" y="78341"/>
                    <a:pt x="68376" y="66194"/>
                  </a:cubicBezTo>
                  <a:cubicBezTo>
                    <a:pt x="68376" y="64677"/>
                    <a:pt x="68622" y="61890"/>
                    <a:pt x="69131" y="60628"/>
                  </a:cubicBezTo>
                  <a:close/>
                  <a:moveTo>
                    <a:pt x="113951" y="59103"/>
                  </a:moveTo>
                  <a:cubicBezTo>
                    <a:pt x="107620" y="56325"/>
                    <a:pt x="100025" y="55053"/>
                    <a:pt x="93186" y="55053"/>
                  </a:cubicBezTo>
                  <a:cubicBezTo>
                    <a:pt x="79259" y="55053"/>
                    <a:pt x="77487" y="63153"/>
                    <a:pt x="77487" y="66194"/>
                  </a:cubicBezTo>
                  <a:cubicBezTo>
                    <a:pt x="77487" y="73029"/>
                    <a:pt x="84828" y="77833"/>
                    <a:pt x="93186" y="77833"/>
                  </a:cubicBezTo>
                  <a:cubicBezTo>
                    <a:pt x="100280" y="77833"/>
                    <a:pt x="108891" y="75055"/>
                    <a:pt x="113951" y="59103"/>
                  </a:cubicBezTo>
                  <a:close/>
                </a:path>
              </a:pathLst>
            </a:custGeom>
            <a:solidFill>
              <a:srgbClr val="000000"/>
            </a:solidFill>
            <a:ln w="254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71" name="任意多边形: 形状 1570">
              <a:extLst>
                <a:ext uri="{FF2B5EF4-FFF2-40B4-BE49-F238E27FC236}">
                  <a16:creationId xmlns:a16="http://schemas.microsoft.com/office/drawing/2014/main" id="{E8A9137D-4BDC-5653-A0D3-ECB1F12F4AE8}"/>
                </a:ext>
              </a:extLst>
            </p:cNvPr>
            <p:cNvSpPr/>
            <p:nvPr/>
          </p:nvSpPr>
          <p:spPr>
            <a:xfrm flipV="1">
              <a:off x="10660992" y="-13617471"/>
              <a:ext cx="573667" cy="25407"/>
            </a:xfrm>
            <a:custGeom>
              <a:avLst/>
              <a:gdLst>
                <a:gd name="connsiteX0" fmla="*/ 0 w 573667"/>
                <a:gd name="connsiteY0" fmla="*/ -1370 h 25407"/>
                <a:gd name="connsiteX1" fmla="*/ 573667 w 573667"/>
                <a:gd name="connsiteY1" fmla="*/ -1370 h 25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73667" h="25407">
                  <a:moveTo>
                    <a:pt x="0" y="-1370"/>
                  </a:moveTo>
                  <a:lnTo>
                    <a:pt x="573667" y="-1370"/>
                  </a:lnTo>
                </a:path>
              </a:pathLst>
            </a:custGeom>
            <a:noFill/>
            <a:ln w="10111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72" name="任意多边形: 形状 1571">
              <a:extLst>
                <a:ext uri="{FF2B5EF4-FFF2-40B4-BE49-F238E27FC236}">
                  <a16:creationId xmlns:a16="http://schemas.microsoft.com/office/drawing/2014/main" id="{958BADCC-738D-2FB2-B337-C80065CF26C9}"/>
                </a:ext>
              </a:extLst>
            </p:cNvPr>
            <p:cNvSpPr/>
            <p:nvPr/>
          </p:nvSpPr>
          <p:spPr>
            <a:xfrm flipV="1">
              <a:off x="10725925" y="-13571901"/>
              <a:ext cx="197516" cy="253090"/>
            </a:xfrm>
            <a:custGeom>
              <a:avLst/>
              <a:gdLst>
                <a:gd name="connsiteX0" fmla="*/ 80022 w 197516"/>
                <a:gd name="connsiteY0" fmla="*/ 25219 h 253090"/>
                <a:gd name="connsiteX1" fmla="*/ 35455 w 197516"/>
                <a:gd name="connsiteY1" fmla="*/ 123673 h 253090"/>
                <a:gd name="connsiteX2" fmla="*/ 31650 w 197516"/>
                <a:gd name="connsiteY2" fmla="*/ 127722 h 253090"/>
                <a:gd name="connsiteX3" fmla="*/ 27352 w 197516"/>
                <a:gd name="connsiteY3" fmla="*/ 125697 h 253090"/>
                <a:gd name="connsiteX4" fmla="*/ 3289 w 197516"/>
                <a:gd name="connsiteY4" fmla="*/ 107475 h 253090"/>
                <a:gd name="connsiteX5" fmla="*/ 0 w 197516"/>
                <a:gd name="connsiteY5" fmla="*/ 103425 h 253090"/>
                <a:gd name="connsiteX6" fmla="*/ 2535 w 197516"/>
                <a:gd name="connsiteY6" fmla="*/ 100638 h 253090"/>
                <a:gd name="connsiteX7" fmla="*/ 11138 w 197516"/>
                <a:gd name="connsiteY7" fmla="*/ 106205 h 253090"/>
                <a:gd name="connsiteX8" fmla="*/ 19249 w 197516"/>
                <a:gd name="connsiteY8" fmla="*/ 112278 h 253090"/>
                <a:gd name="connsiteX9" fmla="*/ 69131 w 197516"/>
                <a:gd name="connsiteY9" fmla="*/ 2692 h 253090"/>
                <a:gd name="connsiteX10" fmla="*/ 74446 w 197516"/>
                <a:gd name="connsiteY10" fmla="*/ -1357 h 253090"/>
                <a:gd name="connsiteX11" fmla="*/ 80777 w 197516"/>
                <a:gd name="connsiteY11" fmla="*/ 3708 h 253090"/>
                <a:gd name="connsiteX12" fmla="*/ 195745 w 197516"/>
                <a:gd name="connsiteY12" fmla="*/ 241611 h 253090"/>
                <a:gd name="connsiteX13" fmla="*/ 197517 w 197516"/>
                <a:gd name="connsiteY13" fmla="*/ 246677 h 253090"/>
                <a:gd name="connsiteX14" fmla="*/ 192455 w 197516"/>
                <a:gd name="connsiteY14" fmla="*/ 251734 h 253090"/>
                <a:gd name="connsiteX15" fmla="*/ 186624 w 197516"/>
                <a:gd name="connsiteY15" fmla="*/ 246423 h 253090"/>
                <a:gd name="connsiteX16" fmla="*/ 80022 w 197516"/>
                <a:gd name="connsiteY16" fmla="*/ 25219 h 253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97516" h="253090">
                  <a:moveTo>
                    <a:pt x="80022" y="25219"/>
                  </a:moveTo>
                  <a:lnTo>
                    <a:pt x="35455" y="123673"/>
                  </a:lnTo>
                  <a:cubicBezTo>
                    <a:pt x="33676" y="127722"/>
                    <a:pt x="32413" y="127722"/>
                    <a:pt x="31650" y="127722"/>
                  </a:cubicBezTo>
                  <a:cubicBezTo>
                    <a:pt x="31404" y="127722"/>
                    <a:pt x="30133" y="127722"/>
                    <a:pt x="27352" y="125697"/>
                  </a:cubicBezTo>
                  <a:lnTo>
                    <a:pt x="3289" y="107475"/>
                  </a:lnTo>
                  <a:cubicBezTo>
                    <a:pt x="0" y="104941"/>
                    <a:pt x="0" y="104180"/>
                    <a:pt x="0" y="103425"/>
                  </a:cubicBezTo>
                  <a:cubicBezTo>
                    <a:pt x="0" y="102155"/>
                    <a:pt x="763" y="100638"/>
                    <a:pt x="2535" y="100638"/>
                  </a:cubicBezTo>
                  <a:cubicBezTo>
                    <a:pt x="4052" y="100638"/>
                    <a:pt x="8358" y="104180"/>
                    <a:pt x="11138" y="106205"/>
                  </a:cubicBezTo>
                  <a:cubicBezTo>
                    <a:pt x="12663" y="107475"/>
                    <a:pt x="16461" y="110254"/>
                    <a:pt x="19249" y="112278"/>
                  </a:cubicBezTo>
                  <a:lnTo>
                    <a:pt x="69131" y="2692"/>
                  </a:lnTo>
                  <a:cubicBezTo>
                    <a:pt x="70902" y="-1357"/>
                    <a:pt x="72173" y="-1357"/>
                    <a:pt x="74446" y="-1357"/>
                  </a:cubicBezTo>
                  <a:cubicBezTo>
                    <a:pt x="78250" y="-1357"/>
                    <a:pt x="79005" y="160"/>
                    <a:pt x="80777" y="3708"/>
                  </a:cubicBezTo>
                  <a:lnTo>
                    <a:pt x="195745" y="241611"/>
                  </a:lnTo>
                  <a:cubicBezTo>
                    <a:pt x="197517" y="245151"/>
                    <a:pt x="197517" y="246169"/>
                    <a:pt x="197517" y="246677"/>
                  </a:cubicBezTo>
                  <a:cubicBezTo>
                    <a:pt x="197517" y="249202"/>
                    <a:pt x="195490" y="251734"/>
                    <a:pt x="192455" y="251734"/>
                  </a:cubicBezTo>
                  <a:cubicBezTo>
                    <a:pt x="190430" y="251734"/>
                    <a:pt x="188651" y="250472"/>
                    <a:pt x="186624" y="246423"/>
                  </a:cubicBezTo>
                  <a:lnTo>
                    <a:pt x="80022" y="25219"/>
                  </a:lnTo>
                  <a:close/>
                </a:path>
              </a:pathLst>
            </a:custGeom>
            <a:solidFill>
              <a:srgbClr val="000000"/>
            </a:solidFill>
            <a:ln w="254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73" name="任意多边形: 形状 1572">
              <a:extLst>
                <a:ext uri="{FF2B5EF4-FFF2-40B4-BE49-F238E27FC236}">
                  <a16:creationId xmlns:a16="http://schemas.microsoft.com/office/drawing/2014/main" id="{074B488A-2303-B83F-8C97-3FB0C27B4FE1}"/>
                </a:ext>
              </a:extLst>
            </p:cNvPr>
            <p:cNvSpPr/>
            <p:nvPr/>
          </p:nvSpPr>
          <p:spPr>
            <a:xfrm flipV="1">
              <a:off x="10918483" y="-13566855"/>
              <a:ext cx="269703" cy="25407"/>
            </a:xfrm>
            <a:custGeom>
              <a:avLst/>
              <a:gdLst>
                <a:gd name="connsiteX0" fmla="*/ 0 w 269703"/>
                <a:gd name="connsiteY0" fmla="*/ -1366 h 25407"/>
                <a:gd name="connsiteX1" fmla="*/ 269704 w 269703"/>
                <a:gd name="connsiteY1" fmla="*/ -1366 h 25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69703" h="25407">
                  <a:moveTo>
                    <a:pt x="0" y="-1366"/>
                  </a:moveTo>
                  <a:lnTo>
                    <a:pt x="269704" y="-1366"/>
                  </a:lnTo>
                </a:path>
              </a:pathLst>
            </a:custGeom>
            <a:noFill/>
            <a:ln w="10111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74" name="任意多边形: 形状 1573">
              <a:extLst>
                <a:ext uri="{FF2B5EF4-FFF2-40B4-BE49-F238E27FC236}">
                  <a16:creationId xmlns:a16="http://schemas.microsoft.com/office/drawing/2014/main" id="{7A25DAF0-161C-1488-14C3-24618208F2AD}"/>
                </a:ext>
              </a:extLst>
            </p:cNvPr>
            <p:cNvSpPr/>
            <p:nvPr/>
          </p:nvSpPr>
          <p:spPr>
            <a:xfrm flipV="1">
              <a:off x="10928640" y="-13540692"/>
              <a:ext cx="120537" cy="178431"/>
            </a:xfrm>
            <a:custGeom>
              <a:avLst/>
              <a:gdLst>
                <a:gd name="connsiteX0" fmla="*/ 120537 w 120537"/>
                <a:gd name="connsiteY0" fmla="*/ 174289 h 178431"/>
                <a:gd name="connsiteX1" fmla="*/ 117248 w 120537"/>
                <a:gd name="connsiteY1" fmla="*/ 177074 h 178431"/>
                <a:gd name="connsiteX2" fmla="*/ 85082 w 120537"/>
                <a:gd name="connsiteY2" fmla="*/ 174289 h 178431"/>
                <a:gd name="connsiteX3" fmla="*/ 81539 w 120537"/>
                <a:gd name="connsiteY3" fmla="*/ 169485 h 178431"/>
                <a:gd name="connsiteX4" fmla="*/ 87616 w 120537"/>
                <a:gd name="connsiteY4" fmla="*/ 166444 h 178431"/>
                <a:gd name="connsiteX5" fmla="*/ 100280 w 120537"/>
                <a:gd name="connsiteY5" fmla="*/ 162140 h 178431"/>
                <a:gd name="connsiteX6" fmla="*/ 99517 w 120537"/>
                <a:gd name="connsiteY6" fmla="*/ 157082 h 178431"/>
                <a:gd name="connsiteX7" fmla="*/ 84328 w 120537"/>
                <a:gd name="connsiteY7" fmla="*/ 97097 h 178431"/>
                <a:gd name="connsiteX8" fmla="*/ 61027 w 120537"/>
                <a:gd name="connsiteY8" fmla="*/ 113295 h 178431"/>
                <a:gd name="connsiteX9" fmla="*/ 0 w 120537"/>
                <a:gd name="connsiteY9" fmla="*/ 39144 h 178431"/>
                <a:gd name="connsiteX10" fmla="*/ 33684 w 120537"/>
                <a:gd name="connsiteY10" fmla="*/ -1357 h 178431"/>
                <a:gd name="connsiteX11" fmla="*/ 66596 w 120537"/>
                <a:gd name="connsiteY11" fmla="*/ 17627 h 178431"/>
                <a:gd name="connsiteX12" fmla="*/ 89642 w 120537"/>
                <a:gd name="connsiteY12" fmla="*/ -1357 h 178431"/>
                <a:gd name="connsiteX13" fmla="*/ 108382 w 120537"/>
                <a:gd name="connsiteY13" fmla="*/ 12569 h 178431"/>
                <a:gd name="connsiteX14" fmla="*/ 115977 w 120537"/>
                <a:gd name="connsiteY14" fmla="*/ 37620 h 178431"/>
                <a:gd name="connsiteX15" fmla="*/ 112942 w 120537"/>
                <a:gd name="connsiteY15" fmla="*/ 40152 h 178431"/>
                <a:gd name="connsiteX16" fmla="*/ 109391 w 120537"/>
                <a:gd name="connsiteY16" fmla="*/ 35594 h 178431"/>
                <a:gd name="connsiteX17" fmla="*/ 90151 w 120537"/>
                <a:gd name="connsiteY17" fmla="*/ 4216 h 178431"/>
                <a:gd name="connsiteX18" fmla="*/ 82556 w 120537"/>
                <a:gd name="connsiteY18" fmla="*/ 15856 h 178431"/>
                <a:gd name="connsiteX19" fmla="*/ 84073 w 120537"/>
                <a:gd name="connsiteY19" fmla="*/ 28005 h 178431"/>
                <a:gd name="connsiteX20" fmla="*/ 120537 w 120537"/>
                <a:gd name="connsiteY20" fmla="*/ 174289 h 178431"/>
                <a:gd name="connsiteX21" fmla="*/ 67867 w 120537"/>
                <a:gd name="connsiteY21" fmla="*/ 31545 h 178431"/>
                <a:gd name="connsiteX22" fmla="*/ 62798 w 120537"/>
                <a:gd name="connsiteY22" fmla="*/ 22185 h 178431"/>
                <a:gd name="connsiteX23" fmla="*/ 34184 w 120537"/>
                <a:gd name="connsiteY23" fmla="*/ 4216 h 178431"/>
                <a:gd name="connsiteX24" fmla="*/ 17978 w 120537"/>
                <a:gd name="connsiteY24" fmla="*/ 28005 h 178431"/>
                <a:gd name="connsiteX25" fmla="*/ 31904 w 120537"/>
                <a:gd name="connsiteY25" fmla="*/ 83432 h 178431"/>
                <a:gd name="connsiteX26" fmla="*/ 61282 w 120537"/>
                <a:gd name="connsiteY26" fmla="*/ 107728 h 178431"/>
                <a:gd name="connsiteX27" fmla="*/ 81285 w 120537"/>
                <a:gd name="connsiteY27" fmla="*/ 85457 h 178431"/>
                <a:gd name="connsiteX28" fmla="*/ 80530 w 120537"/>
                <a:gd name="connsiteY28" fmla="*/ 81154 h 178431"/>
                <a:gd name="connsiteX29" fmla="*/ 67867 w 120537"/>
                <a:gd name="connsiteY29" fmla="*/ 31545 h 178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20537" h="178431">
                  <a:moveTo>
                    <a:pt x="120537" y="174289"/>
                  </a:moveTo>
                  <a:cubicBezTo>
                    <a:pt x="120537" y="174542"/>
                    <a:pt x="120537" y="177074"/>
                    <a:pt x="117248" y="177074"/>
                  </a:cubicBezTo>
                  <a:cubicBezTo>
                    <a:pt x="113443" y="177074"/>
                    <a:pt x="89387" y="174796"/>
                    <a:pt x="85082" y="174289"/>
                  </a:cubicBezTo>
                  <a:cubicBezTo>
                    <a:pt x="83056" y="174035"/>
                    <a:pt x="81539" y="172772"/>
                    <a:pt x="81539" y="169485"/>
                  </a:cubicBezTo>
                  <a:cubicBezTo>
                    <a:pt x="81539" y="166444"/>
                    <a:pt x="83819" y="166444"/>
                    <a:pt x="87616" y="166444"/>
                  </a:cubicBezTo>
                  <a:cubicBezTo>
                    <a:pt x="99771" y="166444"/>
                    <a:pt x="100280" y="164673"/>
                    <a:pt x="100280" y="162140"/>
                  </a:cubicBezTo>
                  <a:lnTo>
                    <a:pt x="99517" y="157082"/>
                  </a:lnTo>
                  <a:lnTo>
                    <a:pt x="84328" y="97097"/>
                  </a:lnTo>
                  <a:cubicBezTo>
                    <a:pt x="79768" y="106458"/>
                    <a:pt x="72427" y="113295"/>
                    <a:pt x="61027" y="113295"/>
                  </a:cubicBezTo>
                  <a:cubicBezTo>
                    <a:pt x="31404" y="113295"/>
                    <a:pt x="0" y="76088"/>
                    <a:pt x="0" y="39144"/>
                  </a:cubicBezTo>
                  <a:cubicBezTo>
                    <a:pt x="0" y="15348"/>
                    <a:pt x="13926" y="-1357"/>
                    <a:pt x="33684" y="-1357"/>
                  </a:cubicBezTo>
                  <a:cubicBezTo>
                    <a:pt x="38744" y="-1357"/>
                    <a:pt x="51407" y="-341"/>
                    <a:pt x="66596" y="17627"/>
                  </a:cubicBezTo>
                  <a:cubicBezTo>
                    <a:pt x="68622" y="6995"/>
                    <a:pt x="77487" y="-1357"/>
                    <a:pt x="89642" y="-1357"/>
                  </a:cubicBezTo>
                  <a:cubicBezTo>
                    <a:pt x="98508" y="-1357"/>
                    <a:pt x="104331" y="4471"/>
                    <a:pt x="108382" y="12569"/>
                  </a:cubicBezTo>
                  <a:cubicBezTo>
                    <a:pt x="112688" y="21676"/>
                    <a:pt x="115977" y="37119"/>
                    <a:pt x="115977" y="37620"/>
                  </a:cubicBezTo>
                  <a:cubicBezTo>
                    <a:pt x="115977" y="40152"/>
                    <a:pt x="113697" y="40152"/>
                    <a:pt x="112942" y="40152"/>
                  </a:cubicBezTo>
                  <a:cubicBezTo>
                    <a:pt x="110408" y="40152"/>
                    <a:pt x="110154" y="39144"/>
                    <a:pt x="109391" y="35594"/>
                  </a:cubicBezTo>
                  <a:cubicBezTo>
                    <a:pt x="105093" y="19144"/>
                    <a:pt x="100533" y="4216"/>
                    <a:pt x="90151" y="4216"/>
                  </a:cubicBezTo>
                  <a:cubicBezTo>
                    <a:pt x="83311" y="4216"/>
                    <a:pt x="82556" y="10790"/>
                    <a:pt x="82556" y="15856"/>
                  </a:cubicBezTo>
                  <a:cubicBezTo>
                    <a:pt x="82556" y="21931"/>
                    <a:pt x="83056" y="23702"/>
                    <a:pt x="84073" y="28005"/>
                  </a:cubicBezTo>
                  <a:lnTo>
                    <a:pt x="120537" y="174289"/>
                  </a:lnTo>
                  <a:close/>
                  <a:moveTo>
                    <a:pt x="67867" y="31545"/>
                  </a:moveTo>
                  <a:cubicBezTo>
                    <a:pt x="66596" y="26988"/>
                    <a:pt x="66596" y="26488"/>
                    <a:pt x="62798" y="22185"/>
                  </a:cubicBezTo>
                  <a:cubicBezTo>
                    <a:pt x="51661" y="8265"/>
                    <a:pt x="41278" y="4216"/>
                    <a:pt x="34184" y="4216"/>
                  </a:cubicBezTo>
                  <a:cubicBezTo>
                    <a:pt x="21521" y="4216"/>
                    <a:pt x="17978" y="18134"/>
                    <a:pt x="17978" y="28005"/>
                  </a:cubicBezTo>
                  <a:cubicBezTo>
                    <a:pt x="17978" y="40661"/>
                    <a:pt x="26081" y="71792"/>
                    <a:pt x="31904" y="83432"/>
                  </a:cubicBezTo>
                  <a:cubicBezTo>
                    <a:pt x="39760" y="98359"/>
                    <a:pt x="51152" y="107728"/>
                    <a:pt x="61282" y="107728"/>
                  </a:cubicBezTo>
                  <a:cubicBezTo>
                    <a:pt x="77742" y="107728"/>
                    <a:pt x="81285" y="86974"/>
                    <a:pt x="81285" y="85457"/>
                  </a:cubicBezTo>
                  <a:cubicBezTo>
                    <a:pt x="81285" y="83941"/>
                    <a:pt x="80776" y="82416"/>
                    <a:pt x="80530" y="81154"/>
                  </a:cubicBezTo>
                  <a:lnTo>
                    <a:pt x="67867" y="31545"/>
                  </a:lnTo>
                  <a:close/>
                </a:path>
              </a:pathLst>
            </a:custGeom>
            <a:solidFill>
              <a:srgbClr val="000000"/>
            </a:solidFill>
            <a:ln w="254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75" name="任意多边形: 形状 1574">
              <a:extLst>
                <a:ext uri="{FF2B5EF4-FFF2-40B4-BE49-F238E27FC236}">
                  <a16:creationId xmlns:a16="http://schemas.microsoft.com/office/drawing/2014/main" id="{30044743-9188-0680-C460-AA591430F940}"/>
                </a:ext>
              </a:extLst>
            </p:cNvPr>
            <p:cNvSpPr/>
            <p:nvPr/>
          </p:nvSpPr>
          <p:spPr>
            <a:xfrm flipV="1">
              <a:off x="11058656" y="-13405215"/>
              <a:ext cx="108342" cy="79922"/>
            </a:xfrm>
            <a:custGeom>
              <a:avLst/>
              <a:gdLst>
                <a:gd name="connsiteX0" fmla="*/ 13298 w 108342"/>
                <a:gd name="connsiteY0" fmla="*/ 11583 h 79922"/>
                <a:gd name="connsiteX1" fmla="*/ 11527 w 108342"/>
                <a:gd name="connsiteY1" fmla="*/ 4318 h 79922"/>
                <a:gd name="connsiteX2" fmla="*/ 17556 w 108342"/>
                <a:gd name="connsiteY2" fmla="*/ -1350 h 79922"/>
                <a:gd name="connsiteX3" fmla="*/ 24468 w 108342"/>
                <a:gd name="connsiteY3" fmla="*/ 2548 h 79922"/>
                <a:gd name="connsiteX4" fmla="*/ 27661 w 108342"/>
                <a:gd name="connsiteY4" fmla="*/ 13537 h 79922"/>
                <a:gd name="connsiteX5" fmla="*/ 31562 w 108342"/>
                <a:gd name="connsiteY5" fmla="*/ 29480 h 79922"/>
                <a:gd name="connsiteX6" fmla="*/ 34573 w 108342"/>
                <a:gd name="connsiteY6" fmla="*/ 41357 h 79922"/>
                <a:gd name="connsiteX7" fmla="*/ 42024 w 108342"/>
                <a:gd name="connsiteY7" fmla="*/ 57309 h 79922"/>
                <a:gd name="connsiteX8" fmla="*/ 68622 w 108342"/>
                <a:gd name="connsiteY8" fmla="*/ 73610 h 79922"/>
                <a:gd name="connsiteX9" fmla="*/ 79084 w 108342"/>
                <a:gd name="connsiteY9" fmla="*/ 61207 h 79922"/>
                <a:gd name="connsiteX10" fmla="*/ 68622 w 108342"/>
                <a:gd name="connsiteY10" fmla="*/ 23462 h 79922"/>
                <a:gd name="connsiteX11" fmla="*/ 65960 w 108342"/>
                <a:gd name="connsiteY11" fmla="*/ 13886 h 79922"/>
                <a:gd name="connsiteX12" fmla="*/ 82802 w 108342"/>
                <a:gd name="connsiteY12" fmla="*/ -1350 h 79922"/>
                <a:gd name="connsiteX13" fmla="*/ 108342 w 108342"/>
                <a:gd name="connsiteY13" fmla="*/ 25765 h 79922"/>
                <a:gd name="connsiteX14" fmla="*/ 105498 w 108342"/>
                <a:gd name="connsiteY14" fmla="*/ 28066 h 79922"/>
                <a:gd name="connsiteX15" fmla="*/ 102130 w 108342"/>
                <a:gd name="connsiteY15" fmla="*/ 25050 h 79922"/>
                <a:gd name="connsiteX16" fmla="*/ 83334 w 108342"/>
                <a:gd name="connsiteY16" fmla="*/ 3612 h 79922"/>
                <a:gd name="connsiteX17" fmla="*/ 78901 w 108342"/>
                <a:gd name="connsiteY17" fmla="*/ 9812 h 79922"/>
                <a:gd name="connsiteX18" fmla="*/ 82985 w 108342"/>
                <a:gd name="connsiteY18" fmla="*/ 24167 h 79922"/>
                <a:gd name="connsiteX19" fmla="*/ 92383 w 108342"/>
                <a:gd name="connsiteY19" fmla="*/ 58372 h 79922"/>
                <a:gd name="connsiteX20" fmla="*/ 69328 w 108342"/>
                <a:gd name="connsiteY20" fmla="*/ 78572 h 79922"/>
                <a:gd name="connsiteX21" fmla="*/ 39363 w 108342"/>
                <a:gd name="connsiteY21" fmla="*/ 62446 h 79922"/>
                <a:gd name="connsiteX22" fmla="*/ 20393 w 108342"/>
                <a:gd name="connsiteY22" fmla="*/ 78572 h 79922"/>
                <a:gd name="connsiteX23" fmla="*/ 6387 w 108342"/>
                <a:gd name="connsiteY23" fmla="*/ 69004 h 79922"/>
                <a:gd name="connsiteX24" fmla="*/ 0 w 108342"/>
                <a:gd name="connsiteY24" fmla="*/ 51458 h 79922"/>
                <a:gd name="connsiteX25" fmla="*/ 3011 w 108342"/>
                <a:gd name="connsiteY25" fmla="*/ 49155 h 79922"/>
                <a:gd name="connsiteX26" fmla="*/ 6919 w 108342"/>
                <a:gd name="connsiteY26" fmla="*/ 54474 h 79922"/>
                <a:gd name="connsiteX27" fmla="*/ 19860 w 108342"/>
                <a:gd name="connsiteY27" fmla="*/ 73610 h 79922"/>
                <a:gd name="connsiteX28" fmla="*/ 25707 w 108342"/>
                <a:gd name="connsiteY28" fmla="*/ 64923 h 79922"/>
                <a:gd name="connsiteX29" fmla="*/ 22871 w 108342"/>
                <a:gd name="connsiteY29" fmla="*/ 50218 h 79922"/>
                <a:gd name="connsiteX30" fmla="*/ 18971 w 108342"/>
                <a:gd name="connsiteY30" fmla="*/ 34267 h 79922"/>
                <a:gd name="connsiteX31" fmla="*/ 13298 w 108342"/>
                <a:gd name="connsiteY31" fmla="*/ 11583 h 79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08342" h="79922">
                  <a:moveTo>
                    <a:pt x="13298" y="11583"/>
                  </a:moveTo>
                  <a:cubicBezTo>
                    <a:pt x="12591" y="9280"/>
                    <a:pt x="11527" y="4850"/>
                    <a:pt x="11527" y="4318"/>
                  </a:cubicBezTo>
                  <a:cubicBezTo>
                    <a:pt x="11527" y="419"/>
                    <a:pt x="14720" y="-1350"/>
                    <a:pt x="17556" y="-1350"/>
                  </a:cubicBezTo>
                  <a:cubicBezTo>
                    <a:pt x="20742" y="-1350"/>
                    <a:pt x="23586" y="953"/>
                    <a:pt x="24468" y="2548"/>
                  </a:cubicBezTo>
                  <a:cubicBezTo>
                    <a:pt x="25358" y="4144"/>
                    <a:pt x="26771" y="9812"/>
                    <a:pt x="27661" y="13537"/>
                  </a:cubicBezTo>
                  <a:cubicBezTo>
                    <a:pt x="28551" y="16904"/>
                    <a:pt x="30497" y="25050"/>
                    <a:pt x="31562" y="29480"/>
                  </a:cubicBezTo>
                  <a:cubicBezTo>
                    <a:pt x="32626" y="33387"/>
                    <a:pt x="33691" y="37285"/>
                    <a:pt x="34573" y="41357"/>
                  </a:cubicBezTo>
                  <a:cubicBezTo>
                    <a:pt x="36527" y="48623"/>
                    <a:pt x="36885" y="50043"/>
                    <a:pt x="42024" y="57309"/>
                  </a:cubicBezTo>
                  <a:cubicBezTo>
                    <a:pt x="46989" y="64399"/>
                    <a:pt x="55323" y="73610"/>
                    <a:pt x="68622" y="73610"/>
                  </a:cubicBezTo>
                  <a:cubicBezTo>
                    <a:pt x="78901" y="73610"/>
                    <a:pt x="79084" y="64574"/>
                    <a:pt x="79084" y="61207"/>
                  </a:cubicBezTo>
                  <a:cubicBezTo>
                    <a:pt x="79084" y="50577"/>
                    <a:pt x="71458" y="30901"/>
                    <a:pt x="68622" y="23462"/>
                  </a:cubicBezTo>
                  <a:cubicBezTo>
                    <a:pt x="66667" y="18499"/>
                    <a:pt x="65960" y="16904"/>
                    <a:pt x="65960" y="13886"/>
                  </a:cubicBezTo>
                  <a:cubicBezTo>
                    <a:pt x="65960" y="4493"/>
                    <a:pt x="73761" y="-1350"/>
                    <a:pt x="82802" y="-1350"/>
                  </a:cubicBezTo>
                  <a:cubicBezTo>
                    <a:pt x="100533" y="-1350"/>
                    <a:pt x="108342" y="23104"/>
                    <a:pt x="108342" y="25765"/>
                  </a:cubicBezTo>
                  <a:cubicBezTo>
                    <a:pt x="108342" y="28066"/>
                    <a:pt x="106031" y="28066"/>
                    <a:pt x="105498" y="28066"/>
                  </a:cubicBezTo>
                  <a:cubicBezTo>
                    <a:pt x="103020" y="28066"/>
                    <a:pt x="102845" y="27002"/>
                    <a:pt x="102130" y="25050"/>
                  </a:cubicBezTo>
                  <a:cubicBezTo>
                    <a:pt x="98055" y="10877"/>
                    <a:pt x="90429" y="3612"/>
                    <a:pt x="83334" y="3612"/>
                  </a:cubicBezTo>
                  <a:cubicBezTo>
                    <a:pt x="79616" y="3612"/>
                    <a:pt x="78901" y="6089"/>
                    <a:pt x="78901" y="9812"/>
                  </a:cubicBezTo>
                  <a:cubicBezTo>
                    <a:pt x="78901" y="13886"/>
                    <a:pt x="79791" y="16189"/>
                    <a:pt x="82985" y="24167"/>
                  </a:cubicBezTo>
                  <a:cubicBezTo>
                    <a:pt x="85114" y="29662"/>
                    <a:pt x="92383" y="48447"/>
                    <a:pt x="92383" y="58372"/>
                  </a:cubicBezTo>
                  <a:cubicBezTo>
                    <a:pt x="92383" y="75562"/>
                    <a:pt x="78726" y="78572"/>
                    <a:pt x="69328" y="78572"/>
                  </a:cubicBezTo>
                  <a:cubicBezTo>
                    <a:pt x="54616" y="78572"/>
                    <a:pt x="44686" y="69536"/>
                    <a:pt x="39363" y="62446"/>
                  </a:cubicBezTo>
                  <a:cubicBezTo>
                    <a:pt x="38123" y="74674"/>
                    <a:pt x="27661" y="78572"/>
                    <a:pt x="20393" y="78572"/>
                  </a:cubicBezTo>
                  <a:cubicBezTo>
                    <a:pt x="12766" y="78572"/>
                    <a:pt x="8690" y="73078"/>
                    <a:pt x="6387" y="69004"/>
                  </a:cubicBezTo>
                  <a:cubicBezTo>
                    <a:pt x="2486" y="62446"/>
                    <a:pt x="0" y="52346"/>
                    <a:pt x="0" y="51458"/>
                  </a:cubicBezTo>
                  <a:cubicBezTo>
                    <a:pt x="0" y="49155"/>
                    <a:pt x="2486" y="49155"/>
                    <a:pt x="3011" y="49155"/>
                  </a:cubicBezTo>
                  <a:cubicBezTo>
                    <a:pt x="5497" y="49155"/>
                    <a:pt x="5672" y="49687"/>
                    <a:pt x="6919" y="54474"/>
                  </a:cubicBezTo>
                  <a:cubicBezTo>
                    <a:pt x="9573" y="64923"/>
                    <a:pt x="12941" y="73610"/>
                    <a:pt x="19860" y="73610"/>
                  </a:cubicBezTo>
                  <a:cubicBezTo>
                    <a:pt x="24468" y="73610"/>
                    <a:pt x="25707" y="69711"/>
                    <a:pt x="25707" y="64923"/>
                  </a:cubicBezTo>
                  <a:cubicBezTo>
                    <a:pt x="25707" y="61558"/>
                    <a:pt x="24118" y="55006"/>
                    <a:pt x="22871" y="50218"/>
                  </a:cubicBezTo>
                  <a:cubicBezTo>
                    <a:pt x="21632" y="45431"/>
                    <a:pt x="19860" y="38166"/>
                    <a:pt x="18971" y="34267"/>
                  </a:cubicBezTo>
                  <a:lnTo>
                    <a:pt x="13298" y="11583"/>
                  </a:lnTo>
                  <a:close/>
                </a:path>
              </a:pathLst>
            </a:custGeom>
            <a:solidFill>
              <a:srgbClr val="000000"/>
            </a:solidFill>
            <a:ln w="254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76" name="任意多边形: 形状 1575">
              <a:extLst>
                <a:ext uri="{FF2B5EF4-FFF2-40B4-BE49-F238E27FC236}">
                  <a16:creationId xmlns:a16="http://schemas.microsoft.com/office/drawing/2014/main" id="{B32E826A-5A96-EACD-F7D2-3E8441BB6A32}"/>
                </a:ext>
              </a:extLst>
            </p:cNvPr>
            <p:cNvSpPr/>
            <p:nvPr/>
          </p:nvSpPr>
          <p:spPr>
            <a:xfrm flipV="1">
              <a:off x="11335468" y="-13701735"/>
              <a:ext cx="168400" cy="168563"/>
            </a:xfrm>
            <a:custGeom>
              <a:avLst/>
              <a:gdLst>
                <a:gd name="connsiteX0" fmla="*/ 89387 w 168400"/>
                <a:gd name="connsiteY0" fmla="*/ 77845 h 168563"/>
                <a:gd name="connsiteX1" fmla="*/ 160043 w 168400"/>
                <a:gd name="connsiteY1" fmla="*/ 77845 h 168563"/>
                <a:gd name="connsiteX2" fmla="*/ 168400 w 168400"/>
                <a:gd name="connsiteY2" fmla="*/ 82912 h 168563"/>
                <a:gd name="connsiteX3" fmla="*/ 160043 w 168400"/>
                <a:gd name="connsiteY3" fmla="*/ 87969 h 168563"/>
                <a:gd name="connsiteX4" fmla="*/ 89387 w 168400"/>
                <a:gd name="connsiteY4" fmla="*/ 87969 h 168563"/>
                <a:gd name="connsiteX5" fmla="*/ 89387 w 168400"/>
                <a:gd name="connsiteY5" fmla="*/ 158840 h 168563"/>
                <a:gd name="connsiteX6" fmla="*/ 84327 w 168400"/>
                <a:gd name="connsiteY6" fmla="*/ 167194 h 168563"/>
                <a:gd name="connsiteX7" fmla="*/ 79259 w 168400"/>
                <a:gd name="connsiteY7" fmla="*/ 158840 h 168563"/>
                <a:gd name="connsiteX8" fmla="*/ 79259 w 168400"/>
                <a:gd name="connsiteY8" fmla="*/ 87969 h 168563"/>
                <a:gd name="connsiteX9" fmla="*/ 8357 w 168400"/>
                <a:gd name="connsiteY9" fmla="*/ 87969 h 168563"/>
                <a:gd name="connsiteX10" fmla="*/ 0 w 168400"/>
                <a:gd name="connsiteY10" fmla="*/ 82912 h 168563"/>
                <a:gd name="connsiteX11" fmla="*/ 8357 w 168400"/>
                <a:gd name="connsiteY11" fmla="*/ 77845 h 168563"/>
                <a:gd name="connsiteX12" fmla="*/ 79259 w 168400"/>
                <a:gd name="connsiteY12" fmla="*/ 77845 h 168563"/>
                <a:gd name="connsiteX13" fmla="*/ 79259 w 168400"/>
                <a:gd name="connsiteY13" fmla="*/ 6982 h 168563"/>
                <a:gd name="connsiteX14" fmla="*/ 84327 w 168400"/>
                <a:gd name="connsiteY14" fmla="*/ -1370 h 168563"/>
                <a:gd name="connsiteX15" fmla="*/ 89387 w 168400"/>
                <a:gd name="connsiteY15" fmla="*/ 6982 h 168563"/>
                <a:gd name="connsiteX16" fmla="*/ 89387 w 168400"/>
                <a:gd name="connsiteY16" fmla="*/ 77845 h 168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68400" h="168563">
                  <a:moveTo>
                    <a:pt x="89387" y="77845"/>
                  </a:moveTo>
                  <a:lnTo>
                    <a:pt x="160043" y="77845"/>
                  </a:lnTo>
                  <a:cubicBezTo>
                    <a:pt x="163585" y="77845"/>
                    <a:pt x="168400" y="77845"/>
                    <a:pt x="168400" y="82912"/>
                  </a:cubicBezTo>
                  <a:cubicBezTo>
                    <a:pt x="168400" y="87969"/>
                    <a:pt x="163585" y="87969"/>
                    <a:pt x="160043" y="87969"/>
                  </a:cubicBezTo>
                  <a:lnTo>
                    <a:pt x="89387" y="87969"/>
                  </a:lnTo>
                  <a:lnTo>
                    <a:pt x="89387" y="158840"/>
                  </a:lnTo>
                  <a:cubicBezTo>
                    <a:pt x="89387" y="162382"/>
                    <a:pt x="89387" y="167194"/>
                    <a:pt x="84327" y="167194"/>
                  </a:cubicBezTo>
                  <a:cubicBezTo>
                    <a:pt x="79259" y="167194"/>
                    <a:pt x="79259" y="162382"/>
                    <a:pt x="79259" y="158840"/>
                  </a:cubicBezTo>
                  <a:lnTo>
                    <a:pt x="79259" y="87969"/>
                  </a:lnTo>
                  <a:lnTo>
                    <a:pt x="8357" y="87969"/>
                  </a:lnTo>
                  <a:cubicBezTo>
                    <a:pt x="4814" y="87969"/>
                    <a:pt x="0" y="87969"/>
                    <a:pt x="0" y="82912"/>
                  </a:cubicBezTo>
                  <a:cubicBezTo>
                    <a:pt x="0" y="77845"/>
                    <a:pt x="4814" y="77845"/>
                    <a:pt x="8357" y="77845"/>
                  </a:cubicBezTo>
                  <a:lnTo>
                    <a:pt x="79259" y="77845"/>
                  </a:lnTo>
                  <a:lnTo>
                    <a:pt x="79259" y="6982"/>
                  </a:lnTo>
                  <a:cubicBezTo>
                    <a:pt x="79259" y="3442"/>
                    <a:pt x="79259" y="-1370"/>
                    <a:pt x="84327" y="-1370"/>
                  </a:cubicBezTo>
                  <a:cubicBezTo>
                    <a:pt x="89387" y="-1370"/>
                    <a:pt x="89387" y="3442"/>
                    <a:pt x="89387" y="6982"/>
                  </a:cubicBezTo>
                  <a:lnTo>
                    <a:pt x="89387" y="77845"/>
                  </a:lnTo>
                  <a:close/>
                </a:path>
              </a:pathLst>
            </a:custGeom>
            <a:solidFill>
              <a:srgbClr val="000000"/>
            </a:solidFill>
            <a:ln w="254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77" name="任意多边形: 形状 1576">
              <a:extLst>
                <a:ext uri="{FF2B5EF4-FFF2-40B4-BE49-F238E27FC236}">
                  <a16:creationId xmlns:a16="http://schemas.microsoft.com/office/drawing/2014/main" id="{3849443D-3BE1-A730-5240-91D3B8BDB816}"/>
                </a:ext>
              </a:extLst>
            </p:cNvPr>
            <p:cNvSpPr/>
            <p:nvPr/>
          </p:nvSpPr>
          <p:spPr>
            <a:xfrm flipV="1">
              <a:off x="11584689" y="-13727801"/>
              <a:ext cx="256017" cy="173620"/>
            </a:xfrm>
            <a:custGeom>
              <a:avLst/>
              <a:gdLst>
                <a:gd name="connsiteX0" fmla="*/ 128131 w 256017"/>
                <a:gd name="connsiteY0" fmla="*/ 32039 h 173620"/>
                <a:gd name="connsiteX1" fmla="*/ 67359 w 256017"/>
                <a:gd name="connsiteY1" fmla="*/ 165920 h 173620"/>
                <a:gd name="connsiteX2" fmla="*/ 56213 w 256017"/>
                <a:gd name="connsiteY2" fmla="*/ 172249 h 173620"/>
                <a:gd name="connsiteX3" fmla="*/ 0 w 256017"/>
                <a:gd name="connsiteY3" fmla="*/ 172249 h 173620"/>
                <a:gd name="connsiteX4" fmla="*/ 0 w 256017"/>
                <a:gd name="connsiteY4" fmla="*/ 160355 h 173620"/>
                <a:gd name="connsiteX5" fmla="*/ 27352 w 256017"/>
                <a:gd name="connsiteY5" fmla="*/ 160355 h 173620"/>
                <a:gd name="connsiteX6" fmla="*/ 27352 w 256017"/>
                <a:gd name="connsiteY6" fmla="*/ 17865 h 173620"/>
                <a:gd name="connsiteX7" fmla="*/ 20003 w 256017"/>
                <a:gd name="connsiteY7" fmla="*/ 11284 h 173620"/>
                <a:gd name="connsiteX8" fmla="*/ 6331 w 256017"/>
                <a:gd name="connsiteY8" fmla="*/ 10521 h 173620"/>
                <a:gd name="connsiteX9" fmla="*/ 0 w 256017"/>
                <a:gd name="connsiteY9" fmla="*/ 10521 h 173620"/>
                <a:gd name="connsiteX10" fmla="*/ 0 w 256017"/>
                <a:gd name="connsiteY10" fmla="*/ -1372 h 173620"/>
                <a:gd name="connsiteX11" fmla="*/ 33930 w 256017"/>
                <a:gd name="connsiteY11" fmla="*/ -611 h 173620"/>
                <a:gd name="connsiteX12" fmla="*/ 68121 w 256017"/>
                <a:gd name="connsiteY12" fmla="*/ -1372 h 173620"/>
                <a:gd name="connsiteX13" fmla="*/ 68121 w 256017"/>
                <a:gd name="connsiteY13" fmla="*/ 10521 h 173620"/>
                <a:gd name="connsiteX14" fmla="*/ 61790 w 256017"/>
                <a:gd name="connsiteY14" fmla="*/ 10521 h 173620"/>
                <a:gd name="connsiteX15" fmla="*/ 48364 w 256017"/>
                <a:gd name="connsiteY15" fmla="*/ 11284 h 173620"/>
                <a:gd name="connsiteX16" fmla="*/ 40770 w 256017"/>
                <a:gd name="connsiteY16" fmla="*/ 17865 h 173620"/>
                <a:gd name="connsiteX17" fmla="*/ 40770 w 256017"/>
                <a:gd name="connsiteY17" fmla="*/ 157059 h 173620"/>
                <a:gd name="connsiteX18" fmla="*/ 41023 w 256017"/>
                <a:gd name="connsiteY18" fmla="*/ 157059 h 173620"/>
                <a:gd name="connsiteX19" fmla="*/ 109899 w 256017"/>
                <a:gd name="connsiteY19" fmla="*/ 4955 h 173620"/>
                <a:gd name="connsiteX20" fmla="*/ 118003 w 256017"/>
                <a:gd name="connsiteY20" fmla="*/ -1372 h 173620"/>
                <a:gd name="connsiteX21" fmla="*/ 126106 w 256017"/>
                <a:gd name="connsiteY21" fmla="*/ 4701 h 173620"/>
                <a:gd name="connsiteX22" fmla="*/ 196761 w 256017"/>
                <a:gd name="connsiteY22" fmla="*/ 160355 h 173620"/>
                <a:gd name="connsiteX23" fmla="*/ 197008 w 256017"/>
                <a:gd name="connsiteY23" fmla="*/ 160355 h 173620"/>
                <a:gd name="connsiteX24" fmla="*/ 197008 w 256017"/>
                <a:gd name="connsiteY24" fmla="*/ 10521 h 173620"/>
                <a:gd name="connsiteX25" fmla="*/ 169664 w 256017"/>
                <a:gd name="connsiteY25" fmla="*/ 10521 h 173620"/>
                <a:gd name="connsiteX26" fmla="*/ 169664 w 256017"/>
                <a:gd name="connsiteY26" fmla="*/ -1372 h 173620"/>
                <a:gd name="connsiteX27" fmla="*/ 212713 w 256017"/>
                <a:gd name="connsiteY27" fmla="*/ -611 h 173620"/>
                <a:gd name="connsiteX28" fmla="*/ 256017 w 256017"/>
                <a:gd name="connsiteY28" fmla="*/ -1372 h 173620"/>
                <a:gd name="connsiteX29" fmla="*/ 256017 w 256017"/>
                <a:gd name="connsiteY29" fmla="*/ 10521 h 173620"/>
                <a:gd name="connsiteX30" fmla="*/ 228665 w 256017"/>
                <a:gd name="connsiteY30" fmla="*/ 10521 h 173620"/>
                <a:gd name="connsiteX31" fmla="*/ 228665 w 256017"/>
                <a:gd name="connsiteY31" fmla="*/ 160355 h 173620"/>
                <a:gd name="connsiteX32" fmla="*/ 256017 w 256017"/>
                <a:gd name="connsiteY32" fmla="*/ 160355 h 173620"/>
                <a:gd name="connsiteX33" fmla="*/ 256017 w 256017"/>
                <a:gd name="connsiteY33" fmla="*/ 172249 h 173620"/>
                <a:gd name="connsiteX34" fmla="*/ 200050 w 256017"/>
                <a:gd name="connsiteY34" fmla="*/ 172249 h 173620"/>
                <a:gd name="connsiteX35" fmla="*/ 188904 w 256017"/>
                <a:gd name="connsiteY35" fmla="*/ 165920 h 173620"/>
                <a:gd name="connsiteX36" fmla="*/ 128131 w 256017"/>
                <a:gd name="connsiteY36" fmla="*/ 32039 h 173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256017" h="173620">
                  <a:moveTo>
                    <a:pt x="128131" y="32039"/>
                  </a:moveTo>
                  <a:lnTo>
                    <a:pt x="67359" y="165920"/>
                  </a:lnTo>
                  <a:cubicBezTo>
                    <a:pt x="64570" y="172249"/>
                    <a:pt x="61790" y="172249"/>
                    <a:pt x="56213" y="172249"/>
                  </a:cubicBezTo>
                  <a:lnTo>
                    <a:pt x="0" y="172249"/>
                  </a:lnTo>
                  <a:lnTo>
                    <a:pt x="0" y="160355"/>
                  </a:lnTo>
                  <a:lnTo>
                    <a:pt x="27352" y="160355"/>
                  </a:lnTo>
                  <a:lnTo>
                    <a:pt x="27352" y="17865"/>
                  </a:lnTo>
                  <a:cubicBezTo>
                    <a:pt x="27352" y="12292"/>
                    <a:pt x="27097" y="12037"/>
                    <a:pt x="20003" y="11284"/>
                  </a:cubicBezTo>
                  <a:cubicBezTo>
                    <a:pt x="13926" y="10521"/>
                    <a:pt x="13417" y="10521"/>
                    <a:pt x="6331" y="10521"/>
                  </a:cubicBezTo>
                  <a:lnTo>
                    <a:pt x="0" y="10521"/>
                  </a:lnTo>
                  <a:lnTo>
                    <a:pt x="0" y="-1372"/>
                  </a:lnTo>
                  <a:cubicBezTo>
                    <a:pt x="9621" y="-611"/>
                    <a:pt x="24055" y="-611"/>
                    <a:pt x="33930" y="-611"/>
                  </a:cubicBezTo>
                  <a:cubicBezTo>
                    <a:pt x="44566" y="-611"/>
                    <a:pt x="57738" y="-611"/>
                    <a:pt x="68121" y="-1372"/>
                  </a:cubicBezTo>
                  <a:lnTo>
                    <a:pt x="68121" y="10521"/>
                  </a:lnTo>
                  <a:lnTo>
                    <a:pt x="61790" y="10521"/>
                  </a:lnTo>
                  <a:cubicBezTo>
                    <a:pt x="57230" y="10521"/>
                    <a:pt x="52924" y="10775"/>
                    <a:pt x="48364" y="11284"/>
                  </a:cubicBezTo>
                  <a:cubicBezTo>
                    <a:pt x="41023" y="12037"/>
                    <a:pt x="40770" y="12292"/>
                    <a:pt x="40770" y="17865"/>
                  </a:cubicBezTo>
                  <a:lnTo>
                    <a:pt x="40770" y="157059"/>
                  </a:lnTo>
                  <a:lnTo>
                    <a:pt x="41023" y="157059"/>
                  </a:lnTo>
                  <a:lnTo>
                    <a:pt x="109899" y="4955"/>
                  </a:lnTo>
                  <a:cubicBezTo>
                    <a:pt x="112180" y="-110"/>
                    <a:pt x="115222" y="-1372"/>
                    <a:pt x="118003" y="-1372"/>
                  </a:cubicBezTo>
                  <a:cubicBezTo>
                    <a:pt x="123071" y="-1372"/>
                    <a:pt x="125097" y="2423"/>
                    <a:pt x="126106" y="4701"/>
                  </a:cubicBezTo>
                  <a:lnTo>
                    <a:pt x="196761" y="160355"/>
                  </a:lnTo>
                  <a:lnTo>
                    <a:pt x="197008" y="160355"/>
                  </a:lnTo>
                  <a:lnTo>
                    <a:pt x="197008" y="10521"/>
                  </a:lnTo>
                  <a:lnTo>
                    <a:pt x="169664" y="10521"/>
                  </a:lnTo>
                  <a:lnTo>
                    <a:pt x="169664" y="-1372"/>
                  </a:lnTo>
                  <a:cubicBezTo>
                    <a:pt x="178776" y="-611"/>
                    <a:pt x="202330" y="-611"/>
                    <a:pt x="212713" y="-611"/>
                  </a:cubicBezTo>
                  <a:cubicBezTo>
                    <a:pt x="223096" y="-611"/>
                    <a:pt x="246896" y="-611"/>
                    <a:pt x="256017" y="-1372"/>
                  </a:cubicBezTo>
                  <a:lnTo>
                    <a:pt x="256017" y="10521"/>
                  </a:lnTo>
                  <a:lnTo>
                    <a:pt x="228665" y="10521"/>
                  </a:lnTo>
                  <a:lnTo>
                    <a:pt x="228665" y="160355"/>
                  </a:lnTo>
                  <a:lnTo>
                    <a:pt x="256017" y="160355"/>
                  </a:lnTo>
                  <a:lnTo>
                    <a:pt x="256017" y="172249"/>
                  </a:lnTo>
                  <a:lnTo>
                    <a:pt x="200050" y="172249"/>
                  </a:lnTo>
                  <a:cubicBezTo>
                    <a:pt x="194481" y="172249"/>
                    <a:pt x="191693" y="172249"/>
                    <a:pt x="188904" y="165920"/>
                  </a:cubicBezTo>
                  <a:lnTo>
                    <a:pt x="128131" y="32039"/>
                  </a:lnTo>
                  <a:close/>
                </a:path>
              </a:pathLst>
            </a:custGeom>
            <a:solidFill>
              <a:srgbClr val="000000"/>
            </a:solidFill>
            <a:ln w="254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78" name="任意多边形: 形状 1577">
              <a:extLst>
                <a:ext uri="{FF2B5EF4-FFF2-40B4-BE49-F238E27FC236}">
                  <a16:creationId xmlns:a16="http://schemas.microsoft.com/office/drawing/2014/main" id="{34BD48E2-08EF-A395-1A9D-706CD0A58E7F}"/>
                </a:ext>
              </a:extLst>
            </p:cNvPr>
            <p:cNvSpPr/>
            <p:nvPr/>
          </p:nvSpPr>
          <p:spPr>
            <a:xfrm flipV="1">
              <a:off x="11865477" y="-13743997"/>
              <a:ext cx="58747" cy="253090"/>
            </a:xfrm>
            <a:custGeom>
              <a:avLst/>
              <a:gdLst>
                <a:gd name="connsiteX0" fmla="*/ 58747 w 58747"/>
                <a:gd name="connsiteY0" fmla="*/ 125176 h 253090"/>
                <a:gd name="connsiteX1" fmla="*/ 42033 w 58747"/>
                <a:gd name="connsiteY1" fmla="*/ 204137 h 253090"/>
                <a:gd name="connsiteX2" fmla="*/ 2535 w 58747"/>
                <a:gd name="connsiteY2" fmla="*/ 251721 h 253090"/>
                <a:gd name="connsiteX3" fmla="*/ 0 w 58747"/>
                <a:gd name="connsiteY3" fmla="*/ 249188 h 253090"/>
                <a:gd name="connsiteX4" fmla="*/ 4815 w 58747"/>
                <a:gd name="connsiteY4" fmla="*/ 243368 h 253090"/>
                <a:gd name="connsiteX5" fmla="*/ 44058 w 58747"/>
                <a:gd name="connsiteY5" fmla="*/ 125176 h 253090"/>
                <a:gd name="connsiteX6" fmla="*/ 3289 w 58747"/>
                <a:gd name="connsiteY6" fmla="*/ 5467 h 253090"/>
                <a:gd name="connsiteX7" fmla="*/ 0 w 58747"/>
                <a:gd name="connsiteY7" fmla="*/ 1164 h 253090"/>
                <a:gd name="connsiteX8" fmla="*/ 2535 w 58747"/>
                <a:gd name="connsiteY8" fmla="*/ -1370 h 253090"/>
                <a:gd name="connsiteX9" fmla="*/ 42795 w 58747"/>
                <a:gd name="connsiteY9" fmla="*/ 47984 h 253090"/>
                <a:gd name="connsiteX10" fmla="*/ 58747 w 58747"/>
                <a:gd name="connsiteY10" fmla="*/ 125176 h 253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8747" h="253090">
                  <a:moveTo>
                    <a:pt x="58747" y="125176"/>
                  </a:moveTo>
                  <a:cubicBezTo>
                    <a:pt x="58747" y="144914"/>
                    <a:pt x="55967" y="175538"/>
                    <a:pt x="42033" y="204137"/>
                  </a:cubicBezTo>
                  <a:cubicBezTo>
                    <a:pt x="26843" y="235270"/>
                    <a:pt x="5061" y="251721"/>
                    <a:pt x="2535" y="251721"/>
                  </a:cubicBezTo>
                  <a:cubicBezTo>
                    <a:pt x="1009" y="251721"/>
                    <a:pt x="0" y="250705"/>
                    <a:pt x="0" y="249188"/>
                  </a:cubicBezTo>
                  <a:cubicBezTo>
                    <a:pt x="0" y="248435"/>
                    <a:pt x="0" y="247926"/>
                    <a:pt x="4815" y="243368"/>
                  </a:cubicBezTo>
                  <a:cubicBezTo>
                    <a:pt x="29624" y="218310"/>
                    <a:pt x="44058" y="178071"/>
                    <a:pt x="44058" y="125176"/>
                  </a:cubicBezTo>
                  <a:cubicBezTo>
                    <a:pt x="44058" y="81896"/>
                    <a:pt x="34692" y="37354"/>
                    <a:pt x="3289" y="5467"/>
                  </a:cubicBezTo>
                  <a:cubicBezTo>
                    <a:pt x="0" y="2426"/>
                    <a:pt x="0" y="1917"/>
                    <a:pt x="0" y="1164"/>
                  </a:cubicBezTo>
                  <a:cubicBezTo>
                    <a:pt x="0" y="-353"/>
                    <a:pt x="1009" y="-1370"/>
                    <a:pt x="2535" y="-1370"/>
                  </a:cubicBezTo>
                  <a:cubicBezTo>
                    <a:pt x="5061" y="-1370"/>
                    <a:pt x="27853" y="15843"/>
                    <a:pt x="42795" y="47984"/>
                  </a:cubicBezTo>
                  <a:cubicBezTo>
                    <a:pt x="55712" y="75822"/>
                    <a:pt x="58747" y="103912"/>
                    <a:pt x="58747" y="125176"/>
                  </a:cubicBezTo>
                  <a:close/>
                </a:path>
              </a:pathLst>
            </a:custGeom>
            <a:solidFill>
              <a:srgbClr val="000000"/>
            </a:solidFill>
            <a:ln w="254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pic>
        <p:nvPicPr>
          <p:cNvPr id="1612" name="图片 1611">
            <a:extLst>
              <a:ext uri="{FF2B5EF4-FFF2-40B4-BE49-F238E27FC236}">
                <a16:creationId xmlns:a16="http://schemas.microsoft.com/office/drawing/2014/main" id="{BB4CBC8A-9930-A888-1CE8-D3F37DA3363C}"/>
              </a:ext>
            </a:extLst>
          </p:cNvPr>
          <p:cNvPicPr>
            <a:picLocks noChangeAspect="1"/>
          </p:cNvPicPr>
          <p:nvPr/>
        </p:nvPicPr>
        <p:blipFill>
          <a:blip r:embed="rId26"/>
          <a:stretch>
            <a:fillRect/>
          </a:stretch>
        </p:blipFill>
        <p:spPr>
          <a:xfrm>
            <a:off x="1056644" y="3493544"/>
            <a:ext cx="6572251" cy="647267"/>
          </a:xfrm>
          <a:prstGeom prst="rect">
            <a:avLst/>
          </a:prstGeom>
        </p:spPr>
      </p:pic>
      <mc:AlternateContent xmlns:mc="http://schemas.openxmlformats.org/markup-compatibility/2006" xmlns:a14="http://schemas.microsoft.com/office/drawing/2010/main">
        <mc:Choice Requires="a14">
          <p:sp>
            <p:nvSpPr>
              <p:cNvPr id="6" name="文本框 5">
                <a:extLst>
                  <a:ext uri="{FF2B5EF4-FFF2-40B4-BE49-F238E27FC236}">
                    <a16:creationId xmlns:a16="http://schemas.microsoft.com/office/drawing/2014/main" id="{B6A37436-B6B2-C2CD-A8F4-09399233C1B0}"/>
                  </a:ext>
                </a:extLst>
              </p:cNvPr>
              <p:cNvSpPr txBox="1"/>
              <p:nvPr/>
            </p:nvSpPr>
            <p:spPr>
              <a:xfrm>
                <a:off x="4239095" y="4423573"/>
                <a:ext cx="6095114" cy="503921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>
                  <a:lnSpc>
                    <a:spcPct val="150000"/>
                  </a:lnSpc>
                </a:pPr>
                <a:r>
                  <a:rPr lang="en-US" altLang="zh-CN" dirty="0">
                    <a:latin typeface="Palatino"/>
                  </a:rPr>
                  <a:t>query</a:t>
                </a:r>
                <a:r>
                  <a:rPr lang="en-US" altLang="zh-CN" sz="1800" dirty="0">
                    <a:latin typeface="Palatino"/>
                  </a:rPr>
                  <a:t>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US" altLang="zh-CN" sz="1800" b="0" i="1" smtClean="0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zh-CN" sz="1800" b="0" i="1" smtClean="0">
                            <a:latin typeface="Cambria Math" panose="02040503050406030204" pitchFamily="18" charset="0"/>
                          </a:rPr>
                          <m:t>𝑞</m:t>
                        </m:r>
                      </m:e>
                      <m:sub>
                        <m:r>
                          <a:rPr lang="en-US" altLang="zh-CN" sz="1800" b="0" i="1" smtClean="0">
                            <a:latin typeface="Cambria Math" panose="02040503050406030204" pitchFamily="18" charset="0"/>
                          </a:rPr>
                          <m:t>𝑖</m:t>
                        </m:r>
                      </m:sub>
                    </m:sSub>
                  </m:oMath>
                </a14:m>
                <a:r>
                  <a:rPr lang="en-US" altLang="zh-CN" sz="1800" dirty="0">
                    <a:latin typeface="Palatino"/>
                  </a:rPr>
                  <a:t>,</a:t>
                </a:r>
                <a:r>
                  <a:rPr lang="en-US" altLang="zh-CN" dirty="0">
                    <a:latin typeface="Palatino"/>
                  </a:rPr>
                  <a:t> key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US" altLang="zh-CN" sz="1800" i="1" smtClean="0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zh-CN" sz="1800" b="0" i="1" smtClean="0">
                            <a:latin typeface="Cambria Math" panose="02040503050406030204" pitchFamily="18" charset="0"/>
                          </a:rPr>
                          <m:t>𝑘</m:t>
                        </m:r>
                      </m:e>
                      <m:sub>
                        <m:r>
                          <a:rPr lang="en-US" altLang="zh-CN" sz="1800" b="0" i="1" smtClean="0">
                            <a:latin typeface="Cambria Math" panose="02040503050406030204" pitchFamily="18" charset="0"/>
                          </a:rPr>
                          <m:t>𝑗</m:t>
                        </m:r>
                      </m:sub>
                    </m:sSub>
                  </m:oMath>
                </a14:m>
                <a:endParaRPr lang="en-US" altLang="zh-CN" sz="1800" dirty="0">
                  <a:latin typeface="Palatino"/>
                </a:endParaRPr>
              </a:p>
            </p:txBody>
          </p:sp>
        </mc:Choice>
        <mc:Fallback xmlns="">
          <p:sp>
            <p:nvSpPr>
              <p:cNvPr id="6" name="文本框 5">
                <a:extLst>
                  <a:ext uri="{FF2B5EF4-FFF2-40B4-BE49-F238E27FC236}">
                    <a16:creationId xmlns:a16="http://schemas.microsoft.com/office/drawing/2014/main" id="{B6A37436-B6B2-C2CD-A8F4-09399233C1B0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239095" y="4423573"/>
                <a:ext cx="6095114" cy="503921"/>
              </a:xfrm>
              <a:prstGeom prst="rect">
                <a:avLst/>
              </a:prstGeom>
              <a:blipFill>
                <a:blip r:embed="rId27"/>
                <a:stretch>
                  <a:fillRect l="-800" b="-15854"/>
                </a:stretch>
              </a:blipFill>
            </p:spPr>
            <p:txBody>
              <a:bodyPr/>
              <a:lstStyle/>
              <a:p>
                <a:r>
                  <a:rPr lang="zh-CN" altLang="en-US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3238141663"/>
      </p:ext>
    </p:extLst>
  </p:cSld>
  <p:clrMapOvr>
    <a:masterClrMapping/>
  </p:clrMapOvr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43C8D51-01EC-6614-6C84-AB27195AF69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灯片编号占位符 1">
            <a:extLst>
              <a:ext uri="{FF2B5EF4-FFF2-40B4-BE49-F238E27FC236}">
                <a16:creationId xmlns:a16="http://schemas.microsoft.com/office/drawing/2014/main" id="{B008DAE6-31C7-6FD1-A2DD-1A5E1A0FEDBF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1D8FA19-E13B-4121-8BBF-5D41F5A04330}" type="slidenum">
              <a:rPr lang="zh-CN" altLang="en-US" smtClean="0"/>
              <a:t>84</a:t>
            </a:fld>
            <a:endParaRPr lang="zh-CN" altLang="en-US"/>
          </a:p>
        </p:txBody>
      </p:sp>
      <p:sp>
        <p:nvSpPr>
          <p:cNvPr id="4" name="文本框 3">
            <a:extLst>
              <a:ext uri="{FF2B5EF4-FFF2-40B4-BE49-F238E27FC236}">
                <a16:creationId xmlns:a16="http://schemas.microsoft.com/office/drawing/2014/main" id="{BFE4DBD1-7315-5CF4-FBF7-8E2557C818D6}"/>
              </a:ext>
            </a:extLst>
          </p:cNvPr>
          <p:cNvSpPr txBox="1"/>
          <p:nvPr/>
        </p:nvSpPr>
        <p:spPr>
          <a:xfrm>
            <a:off x="970596" y="1430816"/>
            <a:ext cx="2912623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altLang="zh-CN" sz="2800" dirty="0">
                <a:solidFill>
                  <a:srgbClr val="C00000"/>
                </a:solidFill>
                <a:latin typeface="Palatino"/>
              </a:rPr>
              <a:t>Training</a:t>
            </a:r>
            <a:r>
              <a:rPr lang="en-US" altLang="zh-CN" sz="2400" dirty="0">
                <a:solidFill>
                  <a:srgbClr val="C00000"/>
                </a:solidFill>
                <a:latin typeface="Palatino"/>
              </a:rPr>
              <a:t>: </a:t>
            </a:r>
            <a:endParaRPr lang="zh-CN" altLang="en-US" sz="2400" dirty="0">
              <a:solidFill>
                <a:srgbClr val="C00000"/>
              </a:solidFill>
              <a:latin typeface="Palatino"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6" name="文本框 5">
                <a:extLst>
                  <a:ext uri="{FF2B5EF4-FFF2-40B4-BE49-F238E27FC236}">
                    <a16:creationId xmlns:a16="http://schemas.microsoft.com/office/drawing/2014/main" id="{E8076605-DDD0-4211-B9CF-7777E19DD038}"/>
                  </a:ext>
                </a:extLst>
              </p:cNvPr>
              <p:cNvSpPr txBox="1"/>
              <p:nvPr/>
            </p:nvSpPr>
            <p:spPr>
              <a:xfrm>
                <a:off x="1350748" y="2290462"/>
                <a:ext cx="9430666" cy="225177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342900" indent="-342900">
                  <a:lnSpc>
                    <a:spcPct val="150000"/>
                  </a:lnSpc>
                  <a:buFont typeface="Arial" panose="020B0604020202020204" pitchFamily="34" charset="0"/>
                  <a:buChar char="•"/>
                </a:pPr>
                <a:r>
                  <a:rPr lang="en-US" altLang="zh-CN" sz="2400" dirty="0">
                    <a:latin typeface="Palatino"/>
                  </a:rPr>
                  <a:t>Typically,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US" altLang="zh-CN" sz="2400" b="0" i="1" smtClean="0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zh-CN" sz="2400" b="0" i="1" smtClean="0">
                            <a:latin typeface="Cambria Math" panose="02040503050406030204" pitchFamily="18" charset="0"/>
                          </a:rPr>
                          <m:t>𝐾</m:t>
                        </m:r>
                      </m:e>
                      <m:sub>
                        <m:r>
                          <a:rPr lang="en-US" altLang="zh-CN" sz="2400" b="0" i="1" smtClean="0">
                            <a:latin typeface="Cambria Math" panose="02040503050406030204" pitchFamily="18" charset="0"/>
                          </a:rPr>
                          <m:t>𝑒</m:t>
                        </m:r>
                      </m:sub>
                    </m:sSub>
                  </m:oMath>
                </a14:m>
                <a:r>
                  <a:rPr lang="en-US" altLang="zh-CN" sz="2400" dirty="0">
                    <a:latin typeface="Palatino"/>
                  </a:rPr>
                  <a:t> </a:t>
                </a:r>
                <a:r>
                  <a:rPr lang="zh-CN" altLang="en-US" sz="2400" dirty="0">
                    <a:latin typeface="Palatino"/>
                  </a:rPr>
                  <a:t>≥ </a:t>
                </a:r>
                <a:r>
                  <a:rPr lang="en-US" altLang="zh-CN" sz="2400" dirty="0">
                    <a:latin typeface="Palatino"/>
                  </a:rPr>
                  <a:t>6 and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US" altLang="zh-CN" sz="2400" i="1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zh-CN" sz="2400" i="1">
                            <a:latin typeface="Cambria Math" panose="02040503050406030204" pitchFamily="18" charset="0"/>
                          </a:rPr>
                          <m:t>𝐾</m:t>
                        </m:r>
                      </m:e>
                      <m:sub>
                        <m:r>
                          <a:rPr lang="en-US" altLang="zh-CN" sz="2400" b="0" i="1" smtClean="0">
                            <a:latin typeface="Cambria Math" panose="02040503050406030204" pitchFamily="18" charset="0"/>
                          </a:rPr>
                          <m:t>𝑑</m:t>
                        </m:r>
                      </m:sub>
                    </m:sSub>
                  </m:oMath>
                </a14:m>
                <a:r>
                  <a:rPr lang="en-US" altLang="zh-CN" sz="2400" dirty="0">
                    <a:latin typeface="Palatino"/>
                  </a:rPr>
                  <a:t> </a:t>
                </a:r>
                <a:r>
                  <a:rPr lang="zh-CN" altLang="en-US" sz="2400" dirty="0">
                    <a:latin typeface="Palatino"/>
                  </a:rPr>
                  <a:t>≥ </a:t>
                </a:r>
                <a:r>
                  <a:rPr lang="en-US" altLang="zh-CN" sz="2400" dirty="0">
                    <a:latin typeface="Palatino"/>
                  </a:rPr>
                  <a:t>6</a:t>
                </a:r>
              </a:p>
              <a:p>
                <a:pPr marL="800100" lvl="1" indent="-342900">
                  <a:lnSpc>
                    <a:spcPct val="150000"/>
                  </a:lnSpc>
                  <a:buFont typeface="Arial" panose="020B0604020202020204" pitchFamily="34" charset="0"/>
                  <a:buChar char="•"/>
                </a:pPr>
                <a:r>
                  <a:rPr lang="en-US" altLang="zh-CN" sz="2400" dirty="0">
                    <a:latin typeface="Palatino"/>
                  </a:rPr>
                  <a:t>For LLMs, the layer number can be 120 </a:t>
                </a:r>
              </a:p>
              <a:p>
                <a:pPr marL="342900" indent="-342900">
                  <a:lnSpc>
                    <a:spcPct val="150000"/>
                  </a:lnSpc>
                  <a:buFont typeface="Arial" panose="020B0604020202020204" pitchFamily="34" charset="0"/>
                  <a:buChar char="•"/>
                </a:pPr>
                <a14:m>
                  <m:oMath xmlns:m="http://schemas.openxmlformats.org/officeDocument/2006/math">
                    <m:sSub>
                      <m:sSubPr>
                        <m:ctrlPr>
                          <a:rPr lang="en-US" altLang="zh-CN" sz="2400" b="0" i="1" smtClean="0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altLang="zh-CN" sz="2400" b="0" i="1" smtClean="0">
                            <a:latin typeface="Cambria Math" panose="02040503050406030204" pitchFamily="18" charset="0"/>
                          </a:rPr>
                          <m:t>𝑑</m:t>
                        </m:r>
                      </m:e>
                      <m:sub>
                        <m:r>
                          <a:rPr lang="en-US" altLang="zh-CN" sz="2400" b="0" i="1" smtClean="0">
                            <a:latin typeface="Cambria Math" panose="02040503050406030204" pitchFamily="18" charset="0"/>
                          </a:rPr>
                          <m:t>h</m:t>
                        </m:r>
                      </m:sub>
                    </m:sSub>
                  </m:oMath>
                </a14:m>
                <a:r>
                  <a:rPr lang="en-US" altLang="zh-CN" sz="2400" dirty="0">
                    <a:latin typeface="Palatino"/>
                  </a:rPr>
                  <a:t> can be 768, 2048 or 8192</a:t>
                </a:r>
              </a:p>
              <a:p>
                <a:pPr marL="342900" indent="-342900">
                  <a:lnSpc>
                    <a:spcPct val="150000"/>
                  </a:lnSpc>
                  <a:buFont typeface="Arial" panose="020B0604020202020204" pitchFamily="34" charset="0"/>
                  <a:buChar char="•"/>
                </a:pPr>
                <a:r>
                  <a:rPr lang="en-US" altLang="zh-CN" sz="2400" dirty="0">
                    <a:latin typeface="Palatino"/>
                  </a:rPr>
                  <a:t>With random initialization, the training can be </a:t>
                </a:r>
                <a:r>
                  <a:rPr lang="en-US" altLang="zh-CN" sz="2400" dirty="0">
                    <a:solidFill>
                      <a:srgbClr val="C00000"/>
                    </a:solidFill>
                    <a:latin typeface="Palatino"/>
                  </a:rPr>
                  <a:t>unstable</a:t>
                </a:r>
                <a:r>
                  <a:rPr lang="en-US" altLang="zh-CN" sz="2400" dirty="0">
                    <a:latin typeface="Palatino"/>
                  </a:rPr>
                  <a:t> initially.</a:t>
                </a:r>
              </a:p>
            </p:txBody>
          </p:sp>
        </mc:Choice>
        <mc:Fallback xmlns="">
          <p:sp>
            <p:nvSpPr>
              <p:cNvPr id="6" name="文本框 5">
                <a:extLst>
                  <a:ext uri="{FF2B5EF4-FFF2-40B4-BE49-F238E27FC236}">
                    <a16:creationId xmlns:a16="http://schemas.microsoft.com/office/drawing/2014/main" id="{E8076605-DDD0-4211-B9CF-7777E19DD038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350748" y="2290462"/>
                <a:ext cx="9430666" cy="2251770"/>
              </a:xfrm>
              <a:prstGeom prst="rect">
                <a:avLst/>
              </a:prstGeom>
              <a:blipFill>
                <a:blip r:embed="rId3"/>
                <a:stretch>
                  <a:fillRect l="-905" b="-5420"/>
                </a:stretch>
              </a:blipFill>
            </p:spPr>
            <p:txBody>
              <a:bodyPr/>
              <a:lstStyle/>
              <a:p>
                <a:r>
                  <a:rPr lang="zh-CN" alt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4" name="文本框 46">
            <a:extLst>
              <a:ext uri="{FF2B5EF4-FFF2-40B4-BE49-F238E27FC236}">
                <a16:creationId xmlns:a16="http://schemas.microsoft.com/office/drawing/2014/main" id="{35FDEE58-C971-65A7-7B29-5E636433BB37}"/>
              </a:ext>
            </a:extLst>
          </p:cNvPr>
          <p:cNvSpPr txBox="1"/>
          <p:nvPr/>
        </p:nvSpPr>
        <p:spPr>
          <a:xfrm>
            <a:off x="347240" y="182271"/>
            <a:ext cx="799106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3600" b="1" dirty="0">
                <a:latin typeface="Palatino" pitchFamily="2" charset="77"/>
                <a:ea typeface="Palatino" pitchFamily="2" charset="77"/>
                <a:cs typeface="Calibri Light" panose="020F0302020204030204" pitchFamily="34" charset="0"/>
              </a:rPr>
              <a:t>Transformer</a:t>
            </a:r>
            <a:r>
              <a:rPr lang="en-US" altLang="zh-CN" sz="3600" dirty="0">
                <a:latin typeface="Palatino" pitchFamily="2" charset="77"/>
                <a:ea typeface="Palatino" pitchFamily="2" charset="77"/>
                <a:cs typeface="Calibri Light" panose="020F0302020204030204" pitchFamily="34" charset="0"/>
              </a:rPr>
              <a:t>	</a:t>
            </a:r>
          </a:p>
        </p:txBody>
      </p:sp>
    </p:spTree>
    <p:extLst>
      <p:ext uri="{BB962C8B-B14F-4D97-AF65-F5344CB8AC3E}">
        <p14:creationId xmlns:p14="http://schemas.microsoft.com/office/powerpoint/2010/main" val="642984968"/>
      </p:ext>
    </p:extLst>
  </p:cSld>
  <p:clrMapOvr>
    <a:masterClrMapping/>
  </p:clrMapOvr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D53CFF4-84F6-5AE3-B88E-494C5CE3824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灯片编号占位符 1">
            <a:extLst>
              <a:ext uri="{FF2B5EF4-FFF2-40B4-BE49-F238E27FC236}">
                <a16:creationId xmlns:a16="http://schemas.microsoft.com/office/drawing/2014/main" id="{5550C434-F7C5-C585-2452-4B3D07BA4C81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1D8FA19-E13B-4121-8BBF-5D41F5A04330}" type="slidenum">
              <a:rPr lang="zh-CN" altLang="en-US" smtClean="0"/>
              <a:t>85</a:t>
            </a:fld>
            <a:endParaRPr lang="zh-CN" altLang="en-US"/>
          </a:p>
        </p:txBody>
      </p:sp>
      <p:sp>
        <p:nvSpPr>
          <p:cNvPr id="14" name="文本框 46">
            <a:extLst>
              <a:ext uri="{FF2B5EF4-FFF2-40B4-BE49-F238E27FC236}">
                <a16:creationId xmlns:a16="http://schemas.microsoft.com/office/drawing/2014/main" id="{86A8C644-4C9E-9CED-F702-15E951D8A992}"/>
              </a:ext>
            </a:extLst>
          </p:cNvPr>
          <p:cNvSpPr txBox="1"/>
          <p:nvPr/>
        </p:nvSpPr>
        <p:spPr>
          <a:xfrm>
            <a:off x="347240" y="182271"/>
            <a:ext cx="799106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3600" b="1" dirty="0">
                <a:latin typeface="Palatino" pitchFamily="2" charset="77"/>
                <a:ea typeface="Palatino" pitchFamily="2" charset="77"/>
                <a:cs typeface="Calibri Light" panose="020F0302020204030204" pitchFamily="34" charset="0"/>
              </a:rPr>
              <a:t>Transformer</a:t>
            </a:r>
            <a:r>
              <a:rPr lang="en-US" altLang="zh-CN" sz="3600" dirty="0">
                <a:latin typeface="Palatino" pitchFamily="2" charset="77"/>
                <a:ea typeface="Palatino" pitchFamily="2" charset="77"/>
                <a:cs typeface="Calibri Light" panose="020F0302020204030204" pitchFamily="34" charset="0"/>
              </a:rPr>
              <a:t>	</a:t>
            </a:r>
          </a:p>
        </p:txBody>
      </p:sp>
      <p:sp>
        <p:nvSpPr>
          <p:cNvPr id="3" name="文本框 2">
            <a:extLst>
              <a:ext uri="{FF2B5EF4-FFF2-40B4-BE49-F238E27FC236}">
                <a16:creationId xmlns:a16="http://schemas.microsoft.com/office/drawing/2014/main" id="{D38C4C72-EB6C-9A90-8FDF-EBBA36485CA4}"/>
              </a:ext>
            </a:extLst>
          </p:cNvPr>
          <p:cNvSpPr txBox="1"/>
          <p:nvPr/>
        </p:nvSpPr>
        <p:spPr>
          <a:xfrm>
            <a:off x="920310" y="985658"/>
            <a:ext cx="291262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altLang="zh-CN" sz="2400" dirty="0">
                <a:solidFill>
                  <a:srgbClr val="C00000"/>
                </a:solidFill>
                <a:latin typeface="Palatino"/>
              </a:rPr>
              <a:t>Warmup: </a:t>
            </a:r>
            <a:endParaRPr lang="zh-CN" altLang="en-US" sz="2400" dirty="0">
              <a:solidFill>
                <a:srgbClr val="C00000"/>
              </a:solidFill>
              <a:latin typeface="Palatino"/>
            </a:endParaRPr>
          </a:p>
        </p:txBody>
      </p:sp>
      <p:sp>
        <p:nvSpPr>
          <p:cNvPr id="5" name="文本框 4">
            <a:extLst>
              <a:ext uri="{FF2B5EF4-FFF2-40B4-BE49-F238E27FC236}">
                <a16:creationId xmlns:a16="http://schemas.microsoft.com/office/drawing/2014/main" id="{DFB4F24D-8622-97C7-35D0-CDB7A413413C}"/>
              </a:ext>
            </a:extLst>
          </p:cNvPr>
          <p:cNvSpPr txBox="1"/>
          <p:nvPr/>
        </p:nvSpPr>
        <p:spPr>
          <a:xfrm>
            <a:off x="1475712" y="1604379"/>
            <a:ext cx="9374814" cy="3595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342900" indent="-342900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en-US" altLang="zh-CN" sz="2200" dirty="0">
                <a:latin typeface="Palatino"/>
              </a:rPr>
              <a:t>Use small learning rate (e.g., 1/10 the initial learning rate) for a few to a few hundred training iterations gradually increasing the learning rate </a:t>
            </a:r>
          </a:p>
          <a:p>
            <a:pPr marL="342900" indent="-342900">
              <a:lnSpc>
                <a:spcPct val="150000"/>
              </a:lnSpc>
              <a:buFont typeface="Arial" panose="020B0604020202020204" pitchFamily="34" charset="0"/>
              <a:buChar char="•"/>
            </a:pPr>
            <a:endParaRPr lang="en-US" altLang="zh-CN" sz="2200" dirty="0">
              <a:latin typeface="Palatino"/>
            </a:endParaRPr>
          </a:p>
          <a:p>
            <a:pPr marL="342900" indent="-342900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en-US" altLang="zh-CN" sz="2200" dirty="0">
                <a:latin typeface="Palatino"/>
              </a:rPr>
              <a:t>Use a small amount of training data for a few training iterations</a:t>
            </a:r>
          </a:p>
          <a:p>
            <a:pPr marL="342900" indent="-342900">
              <a:lnSpc>
                <a:spcPct val="150000"/>
              </a:lnSpc>
              <a:buFont typeface="Arial" panose="020B0604020202020204" pitchFamily="34" charset="0"/>
              <a:buChar char="•"/>
            </a:pPr>
            <a:endParaRPr lang="en-US" altLang="zh-CN" sz="2200" dirty="0">
              <a:latin typeface="Palatino"/>
            </a:endParaRPr>
          </a:p>
          <a:p>
            <a:pPr marL="342900" indent="-342900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en-US" altLang="zh-CN" sz="2200" dirty="0">
                <a:latin typeface="Palatino"/>
              </a:rPr>
              <a:t>Normalize training input representations for a few training iterations.</a:t>
            </a:r>
          </a:p>
          <a:p>
            <a:pPr marL="800100" lvl="1" indent="-342900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en-US" altLang="zh-CN" sz="2200" dirty="0">
                <a:latin typeface="Palatino"/>
              </a:rPr>
              <a:t>E.g. for each vector: </a:t>
            </a:r>
          </a:p>
        </p:txBody>
      </p:sp>
      <p:grpSp>
        <p:nvGrpSpPr>
          <p:cNvPr id="38" name="组合 37" descr="\documentclass{article}&#10;\usepackage{amsmath}&#10;\pagestyle{empty}&#10;\begin{document}&#10;&#10;\begin{gather*}&#10;\mathbf{V} \in \mathbf{R}^{d_n} \rightarrow [0, 1]^{d_n}&#10;\end{gather*}&#10;&#10;\end{document}" title="IguanaTex Shape Display">
            <a:extLst>
              <a:ext uri="{FF2B5EF4-FFF2-40B4-BE49-F238E27FC236}">
                <a16:creationId xmlns:a16="http://schemas.microsoft.com/office/drawing/2014/main" id="{2EC07198-BA5B-B959-3C03-070020271ECB}"/>
              </a:ext>
            </a:extLst>
          </p:cNvPr>
          <p:cNvGrpSpPr>
            <a:grpSpLocks noChangeAspect="1"/>
          </p:cNvGrpSpPr>
          <p:nvPr>
            <p:custDataLst>
              <p:tags r:id="rId1"/>
            </p:custDataLst>
          </p:nvPr>
        </p:nvGrpSpPr>
        <p:grpSpPr>
          <a:xfrm>
            <a:off x="4995082" y="4854881"/>
            <a:ext cx="2094054" cy="290787"/>
            <a:chOff x="11804759" y="-13730100"/>
            <a:chExt cx="2094054" cy="290787"/>
          </a:xfrm>
        </p:grpSpPr>
        <p:sp>
          <p:nvSpPr>
            <p:cNvPr id="27" name="任意多边形: 形状 26">
              <a:extLst>
                <a:ext uri="{FF2B5EF4-FFF2-40B4-BE49-F238E27FC236}">
                  <a16:creationId xmlns:a16="http://schemas.microsoft.com/office/drawing/2014/main" id="{864B70B7-1BA9-EAA6-A69E-451195948825}"/>
                </a:ext>
              </a:extLst>
            </p:cNvPr>
            <p:cNvSpPr/>
            <p:nvPr>
              <p:custDataLst>
                <p:tags r:id="rId39"/>
              </p:custDataLst>
            </p:nvPr>
          </p:nvSpPr>
          <p:spPr>
            <a:xfrm flipV="1">
              <a:off x="11804759" y="-13676207"/>
              <a:ext cx="206636" cy="175646"/>
            </a:xfrm>
            <a:custGeom>
              <a:avLst/>
              <a:gdLst>
                <a:gd name="connsiteX0" fmla="*/ 180801 w 206636"/>
                <a:gd name="connsiteY0" fmla="*/ 156801 h 175646"/>
                <a:gd name="connsiteX1" fmla="*/ 201822 w 206636"/>
                <a:gd name="connsiteY1" fmla="*/ 162375 h 175646"/>
                <a:gd name="connsiteX2" fmla="*/ 206636 w 206636"/>
                <a:gd name="connsiteY2" fmla="*/ 162375 h 175646"/>
                <a:gd name="connsiteX3" fmla="*/ 206636 w 206636"/>
                <a:gd name="connsiteY3" fmla="*/ 174269 h 175646"/>
                <a:gd name="connsiteX4" fmla="*/ 178021 w 206636"/>
                <a:gd name="connsiteY4" fmla="*/ 173506 h 175646"/>
                <a:gd name="connsiteX5" fmla="*/ 144846 w 206636"/>
                <a:gd name="connsiteY5" fmla="*/ 174269 h 175646"/>
                <a:gd name="connsiteX6" fmla="*/ 144846 w 206636"/>
                <a:gd name="connsiteY6" fmla="*/ 162375 h 175646"/>
                <a:gd name="connsiteX7" fmla="*/ 167129 w 206636"/>
                <a:gd name="connsiteY7" fmla="*/ 159334 h 175646"/>
                <a:gd name="connsiteX8" fmla="*/ 166112 w 206636"/>
                <a:gd name="connsiteY8" fmla="*/ 156300 h 175646"/>
                <a:gd name="connsiteX9" fmla="*/ 114960 w 206636"/>
                <a:gd name="connsiteY9" fmla="*/ 41140 h 175646"/>
                <a:gd name="connsiteX10" fmla="*/ 61027 w 206636"/>
                <a:gd name="connsiteY10" fmla="*/ 162375 h 175646"/>
                <a:gd name="connsiteX11" fmla="*/ 84828 w 206636"/>
                <a:gd name="connsiteY11" fmla="*/ 162375 h 175646"/>
                <a:gd name="connsiteX12" fmla="*/ 84828 w 206636"/>
                <a:gd name="connsiteY12" fmla="*/ 174269 h 175646"/>
                <a:gd name="connsiteX13" fmla="*/ 40007 w 206636"/>
                <a:gd name="connsiteY13" fmla="*/ 173506 h 175646"/>
                <a:gd name="connsiteX14" fmla="*/ 0 w 206636"/>
                <a:gd name="connsiteY14" fmla="*/ 174269 h 175646"/>
                <a:gd name="connsiteX15" fmla="*/ 0 w 206636"/>
                <a:gd name="connsiteY15" fmla="*/ 162375 h 175646"/>
                <a:gd name="connsiteX16" fmla="*/ 23293 w 206636"/>
                <a:gd name="connsiteY16" fmla="*/ 162375 h 175646"/>
                <a:gd name="connsiteX17" fmla="*/ 93185 w 206636"/>
                <a:gd name="connsiteY17" fmla="*/ 5204 h 175646"/>
                <a:gd name="connsiteX18" fmla="*/ 103314 w 206636"/>
                <a:gd name="connsiteY18" fmla="*/ -1377 h 175646"/>
                <a:gd name="connsiteX19" fmla="*/ 113443 w 206636"/>
                <a:gd name="connsiteY19" fmla="*/ 4697 h 175646"/>
                <a:gd name="connsiteX20" fmla="*/ 180801 w 206636"/>
                <a:gd name="connsiteY20" fmla="*/ 156801 h 175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06636" h="175646">
                  <a:moveTo>
                    <a:pt x="180801" y="156801"/>
                  </a:moveTo>
                  <a:cubicBezTo>
                    <a:pt x="182319" y="160095"/>
                    <a:pt x="183336" y="162375"/>
                    <a:pt x="201822" y="162375"/>
                  </a:cubicBezTo>
                  <a:lnTo>
                    <a:pt x="206636" y="162375"/>
                  </a:lnTo>
                  <a:lnTo>
                    <a:pt x="206636" y="174269"/>
                  </a:lnTo>
                  <a:cubicBezTo>
                    <a:pt x="197008" y="174015"/>
                    <a:pt x="184852" y="173506"/>
                    <a:pt x="178021" y="173506"/>
                  </a:cubicBezTo>
                  <a:cubicBezTo>
                    <a:pt x="167884" y="173506"/>
                    <a:pt x="154721" y="173506"/>
                    <a:pt x="144846" y="174269"/>
                  </a:cubicBezTo>
                  <a:lnTo>
                    <a:pt x="144846" y="162375"/>
                  </a:lnTo>
                  <a:cubicBezTo>
                    <a:pt x="147126" y="162375"/>
                    <a:pt x="167129" y="162375"/>
                    <a:pt x="167129" y="159334"/>
                  </a:cubicBezTo>
                  <a:cubicBezTo>
                    <a:pt x="167129" y="158326"/>
                    <a:pt x="166367" y="157054"/>
                    <a:pt x="166112" y="156300"/>
                  </a:cubicBezTo>
                  <a:lnTo>
                    <a:pt x="114960" y="41140"/>
                  </a:lnTo>
                  <a:lnTo>
                    <a:pt x="61027" y="162375"/>
                  </a:lnTo>
                  <a:lnTo>
                    <a:pt x="84828" y="162375"/>
                  </a:lnTo>
                  <a:lnTo>
                    <a:pt x="84828" y="174269"/>
                  </a:lnTo>
                  <a:cubicBezTo>
                    <a:pt x="75207" y="173506"/>
                    <a:pt x="50899" y="173506"/>
                    <a:pt x="40007" y="173506"/>
                  </a:cubicBezTo>
                  <a:cubicBezTo>
                    <a:pt x="30132" y="173506"/>
                    <a:pt x="8858" y="173506"/>
                    <a:pt x="0" y="174269"/>
                  </a:cubicBezTo>
                  <a:lnTo>
                    <a:pt x="0" y="162375"/>
                  </a:lnTo>
                  <a:lnTo>
                    <a:pt x="23293" y="162375"/>
                  </a:lnTo>
                  <a:lnTo>
                    <a:pt x="93185" y="5204"/>
                  </a:lnTo>
                  <a:cubicBezTo>
                    <a:pt x="95211" y="648"/>
                    <a:pt x="96228" y="-1377"/>
                    <a:pt x="103314" y="-1377"/>
                  </a:cubicBezTo>
                  <a:cubicBezTo>
                    <a:pt x="107366" y="-1377"/>
                    <a:pt x="110662" y="-1377"/>
                    <a:pt x="113443" y="4697"/>
                  </a:cubicBezTo>
                  <a:lnTo>
                    <a:pt x="180801" y="156801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28" name="任意多边形: 形状 27">
              <a:extLst>
                <a:ext uri="{FF2B5EF4-FFF2-40B4-BE49-F238E27FC236}">
                  <a16:creationId xmlns:a16="http://schemas.microsoft.com/office/drawing/2014/main" id="{BA2C73D3-32A3-9FA9-95D7-FA43341DBE30}"/>
                </a:ext>
              </a:extLst>
            </p:cNvPr>
            <p:cNvSpPr/>
            <p:nvPr>
              <p:custDataLst>
                <p:tags r:id="rId40"/>
              </p:custDataLst>
            </p:nvPr>
          </p:nvSpPr>
          <p:spPr>
            <a:xfrm flipV="1">
              <a:off x="12113802" y="-13639254"/>
              <a:ext cx="126614" cy="146791"/>
            </a:xfrm>
            <a:custGeom>
              <a:avLst/>
              <a:gdLst>
                <a:gd name="connsiteX0" fmla="*/ 117748 w 126614"/>
                <a:gd name="connsiteY0" fmla="*/ 66954 h 146791"/>
                <a:gd name="connsiteX1" fmla="*/ 126614 w 126614"/>
                <a:gd name="connsiteY1" fmla="*/ 72020 h 146791"/>
                <a:gd name="connsiteX2" fmla="*/ 117748 w 126614"/>
                <a:gd name="connsiteY2" fmla="*/ 77077 h 146791"/>
                <a:gd name="connsiteX3" fmla="*/ 10383 w 126614"/>
                <a:gd name="connsiteY3" fmla="*/ 77077 h 146791"/>
                <a:gd name="connsiteX4" fmla="*/ 78242 w 126614"/>
                <a:gd name="connsiteY4" fmla="*/ 135292 h 146791"/>
                <a:gd name="connsiteX5" fmla="*/ 117748 w 126614"/>
                <a:gd name="connsiteY5" fmla="*/ 135292 h 146791"/>
                <a:gd name="connsiteX6" fmla="*/ 126614 w 126614"/>
                <a:gd name="connsiteY6" fmla="*/ 140351 h 146791"/>
                <a:gd name="connsiteX7" fmla="*/ 117748 w 126614"/>
                <a:gd name="connsiteY7" fmla="*/ 145416 h 146791"/>
                <a:gd name="connsiteX8" fmla="*/ 77742 w 126614"/>
                <a:gd name="connsiteY8" fmla="*/ 145416 h 146791"/>
                <a:gd name="connsiteX9" fmla="*/ 0 w 126614"/>
                <a:gd name="connsiteY9" fmla="*/ 72020 h 146791"/>
                <a:gd name="connsiteX10" fmla="*/ 77742 w 126614"/>
                <a:gd name="connsiteY10" fmla="*/ -1375 h 146791"/>
                <a:gd name="connsiteX11" fmla="*/ 117748 w 126614"/>
                <a:gd name="connsiteY11" fmla="*/ -1375 h 146791"/>
                <a:gd name="connsiteX12" fmla="*/ 126614 w 126614"/>
                <a:gd name="connsiteY12" fmla="*/ 3682 h 146791"/>
                <a:gd name="connsiteX13" fmla="*/ 117748 w 126614"/>
                <a:gd name="connsiteY13" fmla="*/ 8748 h 146791"/>
                <a:gd name="connsiteX14" fmla="*/ 78242 w 126614"/>
                <a:gd name="connsiteY14" fmla="*/ 8748 h 146791"/>
                <a:gd name="connsiteX15" fmla="*/ 10383 w 126614"/>
                <a:gd name="connsiteY15" fmla="*/ 66954 h 146791"/>
                <a:gd name="connsiteX16" fmla="*/ 117748 w 126614"/>
                <a:gd name="connsiteY16" fmla="*/ 66954 h 1467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26614" h="146791">
                  <a:moveTo>
                    <a:pt x="117748" y="66954"/>
                  </a:moveTo>
                  <a:cubicBezTo>
                    <a:pt x="122054" y="66954"/>
                    <a:pt x="126614" y="66954"/>
                    <a:pt x="126614" y="72020"/>
                  </a:cubicBezTo>
                  <a:cubicBezTo>
                    <a:pt x="126614" y="77077"/>
                    <a:pt x="122054" y="77077"/>
                    <a:pt x="117748" y="77077"/>
                  </a:cubicBezTo>
                  <a:lnTo>
                    <a:pt x="10383" y="77077"/>
                  </a:lnTo>
                  <a:cubicBezTo>
                    <a:pt x="13417" y="110997"/>
                    <a:pt x="42541" y="135292"/>
                    <a:pt x="78242" y="135292"/>
                  </a:cubicBezTo>
                  <a:lnTo>
                    <a:pt x="117748" y="135292"/>
                  </a:lnTo>
                  <a:cubicBezTo>
                    <a:pt x="122054" y="135292"/>
                    <a:pt x="126614" y="135292"/>
                    <a:pt x="126614" y="140351"/>
                  </a:cubicBezTo>
                  <a:cubicBezTo>
                    <a:pt x="126614" y="145416"/>
                    <a:pt x="122054" y="145416"/>
                    <a:pt x="117748" y="145416"/>
                  </a:cubicBezTo>
                  <a:lnTo>
                    <a:pt x="77742" y="145416"/>
                  </a:lnTo>
                  <a:cubicBezTo>
                    <a:pt x="34438" y="145416"/>
                    <a:pt x="0" y="112513"/>
                    <a:pt x="0" y="72020"/>
                  </a:cubicBezTo>
                  <a:cubicBezTo>
                    <a:pt x="0" y="31527"/>
                    <a:pt x="34438" y="-1375"/>
                    <a:pt x="77742" y="-1375"/>
                  </a:cubicBezTo>
                  <a:lnTo>
                    <a:pt x="117748" y="-1375"/>
                  </a:lnTo>
                  <a:cubicBezTo>
                    <a:pt x="122054" y="-1375"/>
                    <a:pt x="126614" y="-1375"/>
                    <a:pt x="126614" y="3682"/>
                  </a:cubicBezTo>
                  <a:cubicBezTo>
                    <a:pt x="126614" y="8748"/>
                    <a:pt x="122054" y="8748"/>
                    <a:pt x="117748" y="8748"/>
                  </a:cubicBezTo>
                  <a:lnTo>
                    <a:pt x="78242" y="8748"/>
                  </a:lnTo>
                  <a:cubicBezTo>
                    <a:pt x="42541" y="8748"/>
                    <a:pt x="13417" y="33044"/>
                    <a:pt x="10383" y="66954"/>
                  </a:cubicBezTo>
                  <a:lnTo>
                    <a:pt x="117748" y="66954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29" name="任意多边形: 形状 28">
              <a:extLst>
                <a:ext uri="{FF2B5EF4-FFF2-40B4-BE49-F238E27FC236}">
                  <a16:creationId xmlns:a16="http://schemas.microsoft.com/office/drawing/2014/main" id="{3C43B28B-E882-1962-8DA6-0D9BC9EEDAAD}"/>
                </a:ext>
              </a:extLst>
            </p:cNvPr>
            <p:cNvSpPr/>
            <p:nvPr>
              <p:custDataLst>
                <p:tags r:id="rId41"/>
              </p:custDataLst>
            </p:nvPr>
          </p:nvSpPr>
          <p:spPr>
            <a:xfrm flipV="1">
              <a:off x="12341846" y="-13676207"/>
              <a:ext cx="207398" cy="176409"/>
            </a:xfrm>
            <a:custGeom>
              <a:avLst/>
              <a:gdLst>
                <a:gd name="connsiteX0" fmla="*/ 61790 w 207398"/>
                <a:gd name="connsiteY0" fmla="*/ 92774 h 176409"/>
                <a:gd name="connsiteX1" fmla="*/ 61790 w 207398"/>
                <a:gd name="connsiteY1" fmla="*/ 163138 h 176409"/>
                <a:gd name="connsiteX2" fmla="*/ 91668 w 207398"/>
                <a:gd name="connsiteY2" fmla="*/ 163138 h 176409"/>
                <a:gd name="connsiteX3" fmla="*/ 132945 w 207398"/>
                <a:gd name="connsiteY3" fmla="*/ 127956 h 176409"/>
                <a:gd name="connsiteX4" fmla="*/ 91159 w 207398"/>
                <a:gd name="connsiteY4" fmla="*/ 92774 h 176409"/>
                <a:gd name="connsiteX5" fmla="*/ 61790 w 207398"/>
                <a:gd name="connsiteY5" fmla="*/ 92774 h 176409"/>
                <a:gd name="connsiteX6" fmla="*/ 129403 w 207398"/>
                <a:gd name="connsiteY6" fmla="*/ 87462 h 176409"/>
                <a:gd name="connsiteX7" fmla="*/ 171690 w 207398"/>
                <a:gd name="connsiteY7" fmla="*/ 128210 h 176409"/>
                <a:gd name="connsiteX8" fmla="*/ 96228 w 207398"/>
                <a:gd name="connsiteY8" fmla="*/ 175032 h 176409"/>
                <a:gd name="connsiteX9" fmla="*/ 0 w 207398"/>
                <a:gd name="connsiteY9" fmla="*/ 175032 h 176409"/>
                <a:gd name="connsiteX10" fmla="*/ 0 w 207398"/>
                <a:gd name="connsiteY10" fmla="*/ 163138 h 176409"/>
                <a:gd name="connsiteX11" fmla="*/ 27352 w 207398"/>
                <a:gd name="connsiteY11" fmla="*/ 163138 h 176409"/>
                <a:gd name="connsiteX12" fmla="*/ 27352 w 207398"/>
                <a:gd name="connsiteY12" fmla="*/ 13304 h 176409"/>
                <a:gd name="connsiteX13" fmla="*/ 0 w 207398"/>
                <a:gd name="connsiteY13" fmla="*/ 13304 h 176409"/>
                <a:gd name="connsiteX14" fmla="*/ 0 w 207398"/>
                <a:gd name="connsiteY14" fmla="*/ 1411 h 176409"/>
                <a:gd name="connsiteX15" fmla="*/ 44566 w 207398"/>
                <a:gd name="connsiteY15" fmla="*/ 2173 h 176409"/>
                <a:gd name="connsiteX16" fmla="*/ 89134 w 207398"/>
                <a:gd name="connsiteY16" fmla="*/ 1411 h 176409"/>
                <a:gd name="connsiteX17" fmla="*/ 89134 w 207398"/>
                <a:gd name="connsiteY17" fmla="*/ 13304 h 176409"/>
                <a:gd name="connsiteX18" fmla="*/ 61790 w 207398"/>
                <a:gd name="connsiteY18" fmla="*/ 13304 h 176409"/>
                <a:gd name="connsiteX19" fmla="*/ 61790 w 207398"/>
                <a:gd name="connsiteY19" fmla="*/ 83668 h 176409"/>
                <a:gd name="connsiteX20" fmla="*/ 91414 w 207398"/>
                <a:gd name="connsiteY20" fmla="*/ 83668 h 176409"/>
                <a:gd name="connsiteX21" fmla="*/ 113952 w 207398"/>
                <a:gd name="connsiteY21" fmla="*/ 75061 h 176409"/>
                <a:gd name="connsiteX22" fmla="*/ 122055 w 207398"/>
                <a:gd name="connsiteY22" fmla="*/ 42920 h 176409"/>
                <a:gd name="connsiteX23" fmla="*/ 139786 w 207398"/>
                <a:gd name="connsiteY23" fmla="*/ 5206 h 176409"/>
                <a:gd name="connsiteX24" fmla="*/ 177005 w 207398"/>
                <a:gd name="connsiteY24" fmla="*/ -1377 h 176409"/>
                <a:gd name="connsiteX25" fmla="*/ 207399 w 207398"/>
                <a:gd name="connsiteY25" fmla="*/ 25452 h 176409"/>
                <a:gd name="connsiteX26" fmla="*/ 201321 w 207398"/>
                <a:gd name="connsiteY26" fmla="*/ 31018 h 176409"/>
                <a:gd name="connsiteX27" fmla="*/ 195490 w 207398"/>
                <a:gd name="connsiteY27" fmla="*/ 25198 h 176409"/>
                <a:gd name="connsiteX28" fmla="*/ 179285 w 207398"/>
                <a:gd name="connsiteY28" fmla="*/ 7738 h 176409"/>
                <a:gd name="connsiteX29" fmla="*/ 160544 w 207398"/>
                <a:gd name="connsiteY29" fmla="*/ 36337 h 176409"/>
                <a:gd name="connsiteX30" fmla="*/ 157763 w 207398"/>
                <a:gd name="connsiteY30" fmla="*/ 57846 h 176409"/>
                <a:gd name="connsiteX31" fmla="*/ 129403 w 207398"/>
                <a:gd name="connsiteY31" fmla="*/ 87462 h 1764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07398" h="176409">
                  <a:moveTo>
                    <a:pt x="61790" y="92774"/>
                  </a:moveTo>
                  <a:lnTo>
                    <a:pt x="61790" y="163138"/>
                  </a:lnTo>
                  <a:lnTo>
                    <a:pt x="91668" y="163138"/>
                  </a:lnTo>
                  <a:cubicBezTo>
                    <a:pt x="132437" y="163138"/>
                    <a:pt x="132945" y="143390"/>
                    <a:pt x="132945" y="127956"/>
                  </a:cubicBezTo>
                  <a:cubicBezTo>
                    <a:pt x="132945" y="113783"/>
                    <a:pt x="132945" y="92774"/>
                    <a:pt x="91159" y="92774"/>
                  </a:cubicBezTo>
                  <a:lnTo>
                    <a:pt x="61790" y="92774"/>
                  </a:lnTo>
                  <a:close/>
                  <a:moveTo>
                    <a:pt x="129403" y="87462"/>
                  </a:moveTo>
                  <a:cubicBezTo>
                    <a:pt x="158772" y="95053"/>
                    <a:pt x="171690" y="111504"/>
                    <a:pt x="171690" y="128210"/>
                  </a:cubicBezTo>
                  <a:cubicBezTo>
                    <a:pt x="171690" y="153768"/>
                    <a:pt x="143838" y="175032"/>
                    <a:pt x="96228" y="175032"/>
                  </a:cubicBezTo>
                  <a:lnTo>
                    <a:pt x="0" y="175032"/>
                  </a:lnTo>
                  <a:lnTo>
                    <a:pt x="0" y="163138"/>
                  </a:lnTo>
                  <a:lnTo>
                    <a:pt x="27352" y="163138"/>
                  </a:lnTo>
                  <a:lnTo>
                    <a:pt x="27352" y="13304"/>
                  </a:lnTo>
                  <a:lnTo>
                    <a:pt x="0" y="13304"/>
                  </a:lnTo>
                  <a:lnTo>
                    <a:pt x="0" y="1411"/>
                  </a:lnTo>
                  <a:cubicBezTo>
                    <a:pt x="9120" y="2173"/>
                    <a:pt x="33938" y="2173"/>
                    <a:pt x="44566" y="2173"/>
                  </a:cubicBezTo>
                  <a:cubicBezTo>
                    <a:pt x="55204" y="2173"/>
                    <a:pt x="80022" y="2173"/>
                    <a:pt x="89134" y="1411"/>
                  </a:cubicBezTo>
                  <a:lnTo>
                    <a:pt x="89134" y="13304"/>
                  </a:lnTo>
                  <a:lnTo>
                    <a:pt x="61790" y="13304"/>
                  </a:lnTo>
                  <a:lnTo>
                    <a:pt x="61790" y="83668"/>
                  </a:lnTo>
                  <a:lnTo>
                    <a:pt x="91414" y="83668"/>
                  </a:lnTo>
                  <a:cubicBezTo>
                    <a:pt x="94965" y="83668"/>
                    <a:pt x="106103" y="83668"/>
                    <a:pt x="113952" y="75061"/>
                  </a:cubicBezTo>
                  <a:cubicBezTo>
                    <a:pt x="122055" y="66200"/>
                    <a:pt x="122055" y="61396"/>
                    <a:pt x="122055" y="42920"/>
                  </a:cubicBezTo>
                  <a:cubicBezTo>
                    <a:pt x="122055" y="26214"/>
                    <a:pt x="122055" y="13812"/>
                    <a:pt x="139786" y="5206"/>
                  </a:cubicBezTo>
                  <a:cubicBezTo>
                    <a:pt x="150924" y="-360"/>
                    <a:pt x="166629" y="-1377"/>
                    <a:pt x="177005" y="-1377"/>
                  </a:cubicBezTo>
                  <a:cubicBezTo>
                    <a:pt x="204102" y="-1377"/>
                    <a:pt x="207399" y="21403"/>
                    <a:pt x="207399" y="25452"/>
                  </a:cubicBezTo>
                  <a:cubicBezTo>
                    <a:pt x="207399" y="31018"/>
                    <a:pt x="203848" y="31018"/>
                    <a:pt x="201321" y="31018"/>
                  </a:cubicBezTo>
                  <a:cubicBezTo>
                    <a:pt x="195999" y="31018"/>
                    <a:pt x="195745" y="28493"/>
                    <a:pt x="195490" y="25198"/>
                  </a:cubicBezTo>
                  <a:cubicBezTo>
                    <a:pt x="194227" y="13304"/>
                    <a:pt x="186887" y="7738"/>
                    <a:pt x="179285" y="7738"/>
                  </a:cubicBezTo>
                  <a:cubicBezTo>
                    <a:pt x="164095" y="7738"/>
                    <a:pt x="161815" y="25707"/>
                    <a:pt x="160544" y="36337"/>
                  </a:cubicBezTo>
                  <a:cubicBezTo>
                    <a:pt x="160043" y="39125"/>
                    <a:pt x="158018" y="56584"/>
                    <a:pt x="157763" y="57846"/>
                  </a:cubicBezTo>
                  <a:cubicBezTo>
                    <a:pt x="154220" y="75568"/>
                    <a:pt x="140286" y="83413"/>
                    <a:pt x="129403" y="87462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30" name="任意多边形: 形状 29">
              <a:extLst>
                <a:ext uri="{FF2B5EF4-FFF2-40B4-BE49-F238E27FC236}">
                  <a16:creationId xmlns:a16="http://schemas.microsoft.com/office/drawing/2014/main" id="{59E99427-C3E6-1EED-0632-4F8448CD7FF7}"/>
                </a:ext>
              </a:extLst>
            </p:cNvPr>
            <p:cNvSpPr/>
            <p:nvPr>
              <p:custDataLst>
                <p:tags r:id="rId42"/>
              </p:custDataLst>
            </p:nvPr>
          </p:nvSpPr>
          <p:spPr>
            <a:xfrm flipV="1">
              <a:off x="12561235" y="-13730100"/>
              <a:ext cx="91135" cy="124759"/>
            </a:xfrm>
            <a:custGeom>
              <a:avLst/>
              <a:gdLst>
                <a:gd name="connsiteX0" fmla="*/ 90429 w 91135"/>
                <a:gd name="connsiteY0" fmla="*/ 118057 h 124759"/>
                <a:gd name="connsiteX1" fmla="*/ 91135 w 91135"/>
                <a:gd name="connsiteY1" fmla="*/ 120898 h 124759"/>
                <a:gd name="connsiteX2" fmla="*/ 88300 w 91135"/>
                <a:gd name="connsiteY2" fmla="*/ 123376 h 124759"/>
                <a:gd name="connsiteX3" fmla="*/ 65603 w 91135"/>
                <a:gd name="connsiteY3" fmla="*/ 121605 h 124759"/>
                <a:gd name="connsiteX4" fmla="*/ 61702 w 91135"/>
                <a:gd name="connsiteY4" fmla="*/ 117531 h 124759"/>
                <a:gd name="connsiteX5" fmla="*/ 66310 w 91135"/>
                <a:gd name="connsiteY5" fmla="*/ 115047 h 124759"/>
                <a:gd name="connsiteX6" fmla="*/ 74826 w 91135"/>
                <a:gd name="connsiteY6" fmla="*/ 112388 h 124759"/>
                <a:gd name="connsiteX7" fmla="*/ 74111 w 91135"/>
                <a:gd name="connsiteY7" fmla="*/ 108489 h 124759"/>
                <a:gd name="connsiteX8" fmla="*/ 64006 w 91135"/>
                <a:gd name="connsiteY8" fmla="*/ 68083 h 124759"/>
                <a:gd name="connsiteX9" fmla="*/ 45743 w 91135"/>
                <a:gd name="connsiteY9" fmla="*/ 78539 h 124759"/>
                <a:gd name="connsiteX10" fmla="*/ 0 w 91135"/>
                <a:gd name="connsiteY10" fmla="*/ 28034 h 124759"/>
                <a:gd name="connsiteX11" fmla="*/ 26772 w 91135"/>
                <a:gd name="connsiteY11" fmla="*/ -1383 h 124759"/>
                <a:gd name="connsiteX12" fmla="*/ 51947 w 91135"/>
                <a:gd name="connsiteY12" fmla="*/ 11020 h 124759"/>
                <a:gd name="connsiteX13" fmla="*/ 70210 w 91135"/>
                <a:gd name="connsiteY13" fmla="*/ -1383 h 124759"/>
                <a:gd name="connsiteX14" fmla="*/ 84225 w 91135"/>
                <a:gd name="connsiteY14" fmla="*/ 8009 h 124759"/>
                <a:gd name="connsiteX15" fmla="*/ 90429 w 91135"/>
                <a:gd name="connsiteY15" fmla="*/ 25732 h 124759"/>
                <a:gd name="connsiteX16" fmla="*/ 87592 w 91135"/>
                <a:gd name="connsiteY16" fmla="*/ 28034 h 124759"/>
                <a:gd name="connsiteX17" fmla="*/ 83692 w 91135"/>
                <a:gd name="connsiteY17" fmla="*/ 22540 h 124759"/>
                <a:gd name="connsiteX18" fmla="*/ 70743 w 91135"/>
                <a:gd name="connsiteY18" fmla="*/ 3579 h 124759"/>
                <a:gd name="connsiteX19" fmla="*/ 64896 w 91135"/>
                <a:gd name="connsiteY19" fmla="*/ 12257 h 124759"/>
                <a:gd name="connsiteX20" fmla="*/ 65778 w 91135"/>
                <a:gd name="connsiteY20" fmla="*/ 19530 h 124759"/>
                <a:gd name="connsiteX21" fmla="*/ 90429 w 91135"/>
                <a:gd name="connsiteY21" fmla="*/ 118057 h 124759"/>
                <a:gd name="connsiteX22" fmla="*/ 52662 w 91135"/>
                <a:gd name="connsiteY22" fmla="*/ 22540 h 124759"/>
                <a:gd name="connsiteX23" fmla="*/ 43614 w 91135"/>
                <a:gd name="connsiteY23" fmla="*/ 10669 h 124759"/>
                <a:gd name="connsiteX24" fmla="*/ 27304 w 91135"/>
                <a:gd name="connsiteY24" fmla="*/ 3579 h 124759"/>
                <a:gd name="connsiteX25" fmla="*/ 14355 w 91135"/>
                <a:gd name="connsiteY25" fmla="*/ 20769 h 124759"/>
                <a:gd name="connsiteX26" fmla="*/ 23578 w 91135"/>
                <a:gd name="connsiteY26" fmla="*/ 56745 h 124759"/>
                <a:gd name="connsiteX27" fmla="*/ 45743 w 91135"/>
                <a:gd name="connsiteY27" fmla="*/ 73577 h 124759"/>
                <a:gd name="connsiteX28" fmla="*/ 61528 w 91135"/>
                <a:gd name="connsiteY28" fmla="*/ 58158 h 124759"/>
                <a:gd name="connsiteX29" fmla="*/ 60996 w 91135"/>
                <a:gd name="connsiteY29" fmla="*/ 55681 h 124759"/>
                <a:gd name="connsiteX30" fmla="*/ 52662 w 91135"/>
                <a:gd name="connsiteY30" fmla="*/ 22540 h 124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91135" h="124759">
                  <a:moveTo>
                    <a:pt x="90429" y="118057"/>
                  </a:moveTo>
                  <a:cubicBezTo>
                    <a:pt x="90603" y="118414"/>
                    <a:pt x="91135" y="120717"/>
                    <a:pt x="91135" y="120898"/>
                  </a:cubicBezTo>
                  <a:cubicBezTo>
                    <a:pt x="91135" y="121780"/>
                    <a:pt x="90429" y="123376"/>
                    <a:pt x="88300" y="123376"/>
                  </a:cubicBezTo>
                  <a:cubicBezTo>
                    <a:pt x="84748" y="123376"/>
                    <a:pt x="70036" y="121963"/>
                    <a:pt x="65603" y="121605"/>
                  </a:cubicBezTo>
                  <a:cubicBezTo>
                    <a:pt x="64181" y="121430"/>
                    <a:pt x="61702" y="121249"/>
                    <a:pt x="61702" y="117531"/>
                  </a:cubicBezTo>
                  <a:cubicBezTo>
                    <a:pt x="61702" y="115047"/>
                    <a:pt x="64181" y="115047"/>
                    <a:pt x="66310" y="115047"/>
                  </a:cubicBezTo>
                  <a:cubicBezTo>
                    <a:pt x="74826" y="115047"/>
                    <a:pt x="74826" y="113808"/>
                    <a:pt x="74826" y="112388"/>
                  </a:cubicBezTo>
                  <a:cubicBezTo>
                    <a:pt x="74826" y="111149"/>
                    <a:pt x="74469" y="110085"/>
                    <a:pt x="74111" y="108489"/>
                  </a:cubicBezTo>
                  <a:lnTo>
                    <a:pt x="64006" y="68083"/>
                  </a:lnTo>
                  <a:cubicBezTo>
                    <a:pt x="60280" y="73935"/>
                    <a:pt x="54251" y="78539"/>
                    <a:pt x="45743" y="78539"/>
                  </a:cubicBezTo>
                  <a:cubicBezTo>
                    <a:pt x="23046" y="78539"/>
                    <a:pt x="0" y="53554"/>
                    <a:pt x="0" y="28034"/>
                  </a:cubicBezTo>
                  <a:cubicBezTo>
                    <a:pt x="0" y="10844"/>
                    <a:pt x="11519" y="-1383"/>
                    <a:pt x="26772" y="-1383"/>
                  </a:cubicBezTo>
                  <a:cubicBezTo>
                    <a:pt x="36345" y="-1383"/>
                    <a:pt x="44853" y="4111"/>
                    <a:pt x="51947" y="11020"/>
                  </a:cubicBezTo>
                  <a:cubicBezTo>
                    <a:pt x="55315" y="388"/>
                    <a:pt x="65603" y="-1383"/>
                    <a:pt x="70210" y="-1383"/>
                  </a:cubicBezTo>
                  <a:cubicBezTo>
                    <a:pt x="76598" y="-1383"/>
                    <a:pt x="81031" y="2515"/>
                    <a:pt x="84225" y="8009"/>
                  </a:cubicBezTo>
                  <a:cubicBezTo>
                    <a:pt x="88124" y="14918"/>
                    <a:pt x="90429" y="25017"/>
                    <a:pt x="90429" y="25732"/>
                  </a:cubicBezTo>
                  <a:cubicBezTo>
                    <a:pt x="90429" y="28034"/>
                    <a:pt x="88124" y="28034"/>
                    <a:pt x="87592" y="28034"/>
                  </a:cubicBezTo>
                  <a:cubicBezTo>
                    <a:pt x="85106" y="28034"/>
                    <a:pt x="84931" y="27327"/>
                    <a:pt x="83692" y="22540"/>
                  </a:cubicBezTo>
                  <a:cubicBezTo>
                    <a:pt x="81563" y="14036"/>
                    <a:pt x="78194" y="3579"/>
                    <a:pt x="70743" y="3579"/>
                  </a:cubicBezTo>
                  <a:cubicBezTo>
                    <a:pt x="66135" y="3579"/>
                    <a:pt x="64896" y="7478"/>
                    <a:pt x="64896" y="12257"/>
                  </a:cubicBezTo>
                  <a:cubicBezTo>
                    <a:pt x="64896" y="15631"/>
                    <a:pt x="65245" y="17219"/>
                    <a:pt x="65778" y="19530"/>
                  </a:cubicBezTo>
                  <a:lnTo>
                    <a:pt x="90429" y="118057"/>
                  </a:lnTo>
                  <a:close/>
                  <a:moveTo>
                    <a:pt x="52662" y="22540"/>
                  </a:moveTo>
                  <a:cubicBezTo>
                    <a:pt x="51414" y="17578"/>
                    <a:pt x="47514" y="14036"/>
                    <a:pt x="43614" y="10669"/>
                  </a:cubicBezTo>
                  <a:cubicBezTo>
                    <a:pt x="42016" y="9249"/>
                    <a:pt x="34930" y="3579"/>
                    <a:pt x="27304" y="3579"/>
                  </a:cubicBezTo>
                  <a:cubicBezTo>
                    <a:pt x="20743" y="3579"/>
                    <a:pt x="14355" y="8185"/>
                    <a:pt x="14355" y="20769"/>
                  </a:cubicBezTo>
                  <a:cubicBezTo>
                    <a:pt x="14355" y="30162"/>
                    <a:pt x="19503" y="49655"/>
                    <a:pt x="23578" y="56745"/>
                  </a:cubicBezTo>
                  <a:cubicBezTo>
                    <a:pt x="31737" y="70917"/>
                    <a:pt x="40777" y="73577"/>
                    <a:pt x="45743" y="73577"/>
                  </a:cubicBezTo>
                  <a:cubicBezTo>
                    <a:pt x="58151" y="73577"/>
                    <a:pt x="61528" y="60112"/>
                    <a:pt x="61528" y="58158"/>
                  </a:cubicBezTo>
                  <a:cubicBezTo>
                    <a:pt x="61528" y="57451"/>
                    <a:pt x="61170" y="56213"/>
                    <a:pt x="60996" y="55681"/>
                  </a:cubicBezTo>
                  <a:lnTo>
                    <a:pt x="52662" y="22540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31" name="任意多边形: 形状 30">
              <a:extLst>
                <a:ext uri="{FF2B5EF4-FFF2-40B4-BE49-F238E27FC236}">
                  <a16:creationId xmlns:a16="http://schemas.microsoft.com/office/drawing/2014/main" id="{B1FA15DB-0031-DC75-67A5-AA69E8DD3908}"/>
                </a:ext>
              </a:extLst>
            </p:cNvPr>
            <p:cNvSpPr/>
            <p:nvPr>
              <p:custDataLst>
                <p:tags r:id="rId43"/>
              </p:custDataLst>
            </p:nvPr>
          </p:nvSpPr>
          <p:spPr>
            <a:xfrm flipV="1">
              <a:off x="12667365" y="-13637758"/>
              <a:ext cx="88657" cy="57340"/>
            </a:xfrm>
            <a:custGeom>
              <a:avLst/>
              <a:gdLst>
                <a:gd name="connsiteX0" fmla="*/ 13171 w 88657"/>
                <a:gd name="connsiteY0" fmla="*/ 12412 h 57340"/>
                <a:gd name="connsiteX1" fmla="*/ 11019 w 88657"/>
                <a:gd name="connsiteY1" fmla="*/ 3052 h 57340"/>
                <a:gd name="connsiteX2" fmla="*/ 15706 w 88657"/>
                <a:gd name="connsiteY2" fmla="*/ -1379 h 57340"/>
                <a:gd name="connsiteX3" fmla="*/ 21783 w 88657"/>
                <a:gd name="connsiteY3" fmla="*/ 2797 h 57340"/>
                <a:gd name="connsiteX4" fmla="*/ 24190 w 88657"/>
                <a:gd name="connsiteY4" fmla="*/ 12666 h 57340"/>
                <a:gd name="connsiteX5" fmla="*/ 28750 w 88657"/>
                <a:gd name="connsiteY5" fmla="*/ 30516 h 57340"/>
                <a:gd name="connsiteX6" fmla="*/ 54966 w 88657"/>
                <a:gd name="connsiteY6" fmla="*/ 51659 h 57340"/>
                <a:gd name="connsiteX7" fmla="*/ 63832 w 88657"/>
                <a:gd name="connsiteY7" fmla="*/ 42543 h 57340"/>
                <a:gd name="connsiteX8" fmla="*/ 55601 w 88657"/>
                <a:gd name="connsiteY8" fmla="*/ 15072 h 57340"/>
                <a:gd name="connsiteX9" fmla="*/ 54331 w 88657"/>
                <a:gd name="connsiteY9" fmla="*/ 9760 h 57340"/>
                <a:gd name="connsiteX10" fmla="*/ 68138 w 88657"/>
                <a:gd name="connsiteY10" fmla="*/ -1379 h 57340"/>
                <a:gd name="connsiteX11" fmla="*/ 88657 w 88657"/>
                <a:gd name="connsiteY11" fmla="*/ 18240 h 57340"/>
                <a:gd name="connsiteX12" fmla="*/ 85996 w 88657"/>
                <a:gd name="connsiteY12" fmla="*/ 20011 h 57340"/>
                <a:gd name="connsiteX13" fmla="*/ 82953 w 88657"/>
                <a:gd name="connsiteY13" fmla="*/ 17097 h 57340"/>
                <a:gd name="connsiteX14" fmla="*/ 68646 w 88657"/>
                <a:gd name="connsiteY14" fmla="*/ 2925 h 57340"/>
                <a:gd name="connsiteX15" fmla="*/ 64848 w 88657"/>
                <a:gd name="connsiteY15" fmla="*/ 7735 h 57340"/>
                <a:gd name="connsiteX16" fmla="*/ 66493 w 88657"/>
                <a:gd name="connsiteY16" fmla="*/ 14437 h 57340"/>
                <a:gd name="connsiteX17" fmla="*/ 74469 w 88657"/>
                <a:gd name="connsiteY17" fmla="*/ 40901 h 57340"/>
                <a:gd name="connsiteX18" fmla="*/ 55729 w 88657"/>
                <a:gd name="connsiteY18" fmla="*/ 55962 h 57340"/>
                <a:gd name="connsiteX19" fmla="*/ 31784 w 88657"/>
                <a:gd name="connsiteY19" fmla="*/ 43426 h 57340"/>
                <a:gd name="connsiteX20" fmla="*/ 16334 w 88657"/>
                <a:gd name="connsiteY20" fmla="*/ 55962 h 57340"/>
                <a:gd name="connsiteX21" fmla="*/ 0 w 88657"/>
                <a:gd name="connsiteY21" fmla="*/ 36343 h 57340"/>
                <a:gd name="connsiteX22" fmla="*/ 2662 w 88657"/>
                <a:gd name="connsiteY22" fmla="*/ 34565 h 57340"/>
                <a:gd name="connsiteX23" fmla="*/ 5569 w 88657"/>
                <a:gd name="connsiteY23" fmla="*/ 36970 h 57340"/>
                <a:gd name="connsiteX24" fmla="*/ 15706 w 88657"/>
                <a:gd name="connsiteY24" fmla="*/ 51659 h 57340"/>
                <a:gd name="connsiteX25" fmla="*/ 20894 w 88657"/>
                <a:gd name="connsiteY25" fmla="*/ 44950 h 57340"/>
                <a:gd name="connsiteX26" fmla="*/ 18867 w 88657"/>
                <a:gd name="connsiteY26" fmla="*/ 35072 h 57340"/>
                <a:gd name="connsiteX27" fmla="*/ 16087 w 88657"/>
                <a:gd name="connsiteY27" fmla="*/ 23678 h 57340"/>
                <a:gd name="connsiteX28" fmla="*/ 13171 w 88657"/>
                <a:gd name="connsiteY28" fmla="*/ 12412 h 57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88657" h="57340">
                  <a:moveTo>
                    <a:pt x="13171" y="12412"/>
                  </a:moveTo>
                  <a:cubicBezTo>
                    <a:pt x="12409" y="9252"/>
                    <a:pt x="11019" y="3678"/>
                    <a:pt x="11019" y="3052"/>
                  </a:cubicBezTo>
                  <a:cubicBezTo>
                    <a:pt x="11019" y="263"/>
                    <a:pt x="13299" y="-1379"/>
                    <a:pt x="15706" y="-1379"/>
                  </a:cubicBezTo>
                  <a:cubicBezTo>
                    <a:pt x="17604" y="-1379"/>
                    <a:pt x="20393" y="-371"/>
                    <a:pt x="21783" y="2797"/>
                  </a:cubicBezTo>
                  <a:cubicBezTo>
                    <a:pt x="21910" y="3424"/>
                    <a:pt x="23428" y="9379"/>
                    <a:pt x="24190" y="12666"/>
                  </a:cubicBezTo>
                  <a:cubicBezTo>
                    <a:pt x="28496" y="29760"/>
                    <a:pt x="28496" y="30007"/>
                    <a:pt x="28750" y="30516"/>
                  </a:cubicBezTo>
                  <a:cubicBezTo>
                    <a:pt x="30395" y="33937"/>
                    <a:pt x="39514" y="51659"/>
                    <a:pt x="54966" y="51659"/>
                  </a:cubicBezTo>
                  <a:cubicBezTo>
                    <a:pt x="61170" y="51659"/>
                    <a:pt x="63832" y="48236"/>
                    <a:pt x="63832" y="42543"/>
                  </a:cubicBezTo>
                  <a:cubicBezTo>
                    <a:pt x="63832" y="35326"/>
                    <a:pt x="58509" y="22289"/>
                    <a:pt x="55601" y="15072"/>
                  </a:cubicBezTo>
                  <a:cubicBezTo>
                    <a:pt x="54966" y="13555"/>
                    <a:pt x="54331" y="11911"/>
                    <a:pt x="54331" y="9760"/>
                  </a:cubicBezTo>
                  <a:cubicBezTo>
                    <a:pt x="54331" y="3177"/>
                    <a:pt x="60662" y="-1379"/>
                    <a:pt x="68138" y="-1379"/>
                  </a:cubicBezTo>
                  <a:cubicBezTo>
                    <a:pt x="81690" y="-1379"/>
                    <a:pt x="88657" y="15072"/>
                    <a:pt x="88657" y="18240"/>
                  </a:cubicBezTo>
                  <a:cubicBezTo>
                    <a:pt x="88657" y="20011"/>
                    <a:pt x="86504" y="20011"/>
                    <a:pt x="85996" y="20011"/>
                  </a:cubicBezTo>
                  <a:cubicBezTo>
                    <a:pt x="83843" y="20011"/>
                    <a:pt x="83716" y="19502"/>
                    <a:pt x="82953" y="17097"/>
                  </a:cubicBezTo>
                  <a:cubicBezTo>
                    <a:pt x="80546" y="9506"/>
                    <a:pt x="74723" y="2925"/>
                    <a:pt x="68646" y="2925"/>
                  </a:cubicBezTo>
                  <a:cubicBezTo>
                    <a:pt x="65730" y="2925"/>
                    <a:pt x="64848" y="4948"/>
                    <a:pt x="64848" y="7735"/>
                  </a:cubicBezTo>
                  <a:cubicBezTo>
                    <a:pt x="64848" y="10387"/>
                    <a:pt x="65349" y="11658"/>
                    <a:pt x="66493" y="14437"/>
                  </a:cubicBezTo>
                  <a:cubicBezTo>
                    <a:pt x="68646" y="19502"/>
                    <a:pt x="74469" y="33937"/>
                    <a:pt x="74469" y="40901"/>
                  </a:cubicBezTo>
                  <a:cubicBezTo>
                    <a:pt x="74469" y="50261"/>
                    <a:pt x="67756" y="55962"/>
                    <a:pt x="55729" y="55962"/>
                  </a:cubicBezTo>
                  <a:cubicBezTo>
                    <a:pt x="44202" y="55962"/>
                    <a:pt x="36217" y="48999"/>
                    <a:pt x="31784" y="43426"/>
                  </a:cubicBezTo>
                  <a:cubicBezTo>
                    <a:pt x="31158" y="53811"/>
                    <a:pt x="21020" y="55962"/>
                    <a:pt x="16334" y="55962"/>
                  </a:cubicBezTo>
                  <a:cubicBezTo>
                    <a:pt x="3670" y="55962"/>
                    <a:pt x="0" y="36588"/>
                    <a:pt x="0" y="36343"/>
                  </a:cubicBezTo>
                  <a:cubicBezTo>
                    <a:pt x="0" y="34565"/>
                    <a:pt x="2026" y="34565"/>
                    <a:pt x="2662" y="34565"/>
                  </a:cubicBezTo>
                  <a:cubicBezTo>
                    <a:pt x="4815" y="34565"/>
                    <a:pt x="5068" y="35326"/>
                    <a:pt x="5569" y="36970"/>
                  </a:cubicBezTo>
                  <a:cubicBezTo>
                    <a:pt x="7468" y="44314"/>
                    <a:pt x="10383" y="51659"/>
                    <a:pt x="15706" y="51659"/>
                  </a:cubicBezTo>
                  <a:cubicBezTo>
                    <a:pt x="20012" y="51659"/>
                    <a:pt x="20894" y="47609"/>
                    <a:pt x="20894" y="44950"/>
                  </a:cubicBezTo>
                  <a:cubicBezTo>
                    <a:pt x="20894" y="43179"/>
                    <a:pt x="19630" y="38367"/>
                    <a:pt x="18867" y="35072"/>
                  </a:cubicBezTo>
                  <a:cubicBezTo>
                    <a:pt x="17986" y="31658"/>
                    <a:pt x="16715" y="26465"/>
                    <a:pt x="16087" y="23678"/>
                  </a:cubicBezTo>
                  <a:lnTo>
                    <a:pt x="13171" y="12412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32" name="任意多边形: 形状 31">
              <a:extLst>
                <a:ext uri="{FF2B5EF4-FFF2-40B4-BE49-F238E27FC236}">
                  <a16:creationId xmlns:a16="http://schemas.microsoft.com/office/drawing/2014/main" id="{91AC64BF-C443-6E90-387E-3CC32FB7A081}"/>
                </a:ext>
              </a:extLst>
            </p:cNvPr>
            <p:cNvSpPr/>
            <p:nvPr>
              <p:custDataLst>
                <p:tags r:id="rId44"/>
              </p:custDataLst>
            </p:nvPr>
          </p:nvSpPr>
          <p:spPr>
            <a:xfrm flipV="1">
              <a:off x="12876975" y="-13631918"/>
              <a:ext cx="224867" cy="132119"/>
            </a:xfrm>
            <a:custGeom>
              <a:avLst/>
              <a:gdLst>
                <a:gd name="connsiteX0" fmla="*/ 197269 w 224867"/>
                <a:gd name="connsiteY0" fmla="*/ 59619 h 132119"/>
                <a:gd name="connsiteX1" fmla="*/ 174478 w 224867"/>
                <a:gd name="connsiteY1" fmla="*/ 35323 h 132119"/>
                <a:gd name="connsiteX2" fmla="*/ 161052 w 224867"/>
                <a:gd name="connsiteY2" fmla="*/ 1666 h 132119"/>
                <a:gd name="connsiteX3" fmla="*/ 166120 w 224867"/>
                <a:gd name="connsiteY3" fmla="*/ -1375 h 132119"/>
                <a:gd name="connsiteX4" fmla="*/ 171689 w 224867"/>
                <a:gd name="connsiteY4" fmla="*/ 3691 h 132119"/>
                <a:gd name="connsiteX5" fmla="*/ 221070 w 224867"/>
                <a:gd name="connsiteY5" fmla="*/ 61398 h 132119"/>
                <a:gd name="connsiteX6" fmla="*/ 224867 w 224867"/>
                <a:gd name="connsiteY6" fmla="*/ 64685 h 132119"/>
                <a:gd name="connsiteX7" fmla="*/ 222842 w 224867"/>
                <a:gd name="connsiteY7" fmla="*/ 67472 h 132119"/>
                <a:gd name="connsiteX8" fmla="*/ 171435 w 224867"/>
                <a:gd name="connsiteY8" fmla="*/ 126942 h 132119"/>
                <a:gd name="connsiteX9" fmla="*/ 166120 w 224867"/>
                <a:gd name="connsiteY9" fmla="*/ 130744 h 132119"/>
                <a:gd name="connsiteX10" fmla="*/ 161052 w 224867"/>
                <a:gd name="connsiteY10" fmla="*/ 127703 h 132119"/>
                <a:gd name="connsiteX11" fmla="*/ 173969 w 224867"/>
                <a:gd name="connsiteY11" fmla="*/ 94292 h 132119"/>
                <a:gd name="connsiteX12" fmla="*/ 197269 w 224867"/>
                <a:gd name="connsiteY12" fmla="*/ 69742 h 132119"/>
                <a:gd name="connsiteX13" fmla="*/ 9120 w 224867"/>
                <a:gd name="connsiteY13" fmla="*/ 69742 h 132119"/>
                <a:gd name="connsiteX14" fmla="*/ 0 w 224867"/>
                <a:gd name="connsiteY14" fmla="*/ 64685 h 132119"/>
                <a:gd name="connsiteX15" fmla="*/ 9120 w 224867"/>
                <a:gd name="connsiteY15" fmla="*/ 59619 h 132119"/>
                <a:gd name="connsiteX16" fmla="*/ 197269 w 224867"/>
                <a:gd name="connsiteY16" fmla="*/ 59619 h 132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4867" h="132119">
                  <a:moveTo>
                    <a:pt x="197269" y="59619"/>
                  </a:moveTo>
                  <a:cubicBezTo>
                    <a:pt x="183335" y="48996"/>
                    <a:pt x="176503" y="38619"/>
                    <a:pt x="174478" y="35323"/>
                  </a:cubicBezTo>
                  <a:cubicBezTo>
                    <a:pt x="163077" y="17863"/>
                    <a:pt x="161052" y="1920"/>
                    <a:pt x="161052" y="1666"/>
                  </a:cubicBezTo>
                  <a:cubicBezTo>
                    <a:pt x="161052" y="-1375"/>
                    <a:pt x="164094" y="-1375"/>
                    <a:pt x="166120" y="-1375"/>
                  </a:cubicBezTo>
                  <a:cubicBezTo>
                    <a:pt x="170426" y="-1375"/>
                    <a:pt x="170680" y="-867"/>
                    <a:pt x="171689" y="3691"/>
                  </a:cubicBezTo>
                  <a:cubicBezTo>
                    <a:pt x="177512" y="28495"/>
                    <a:pt x="192455" y="49750"/>
                    <a:pt x="221070" y="61398"/>
                  </a:cubicBezTo>
                  <a:cubicBezTo>
                    <a:pt x="224105" y="62406"/>
                    <a:pt x="224867" y="62914"/>
                    <a:pt x="224867" y="64685"/>
                  </a:cubicBezTo>
                  <a:cubicBezTo>
                    <a:pt x="224867" y="66456"/>
                    <a:pt x="223350" y="67218"/>
                    <a:pt x="222842" y="67472"/>
                  </a:cubicBezTo>
                  <a:cubicBezTo>
                    <a:pt x="211696" y="71775"/>
                    <a:pt x="181055" y="84423"/>
                    <a:pt x="171435" y="126942"/>
                  </a:cubicBezTo>
                  <a:cubicBezTo>
                    <a:pt x="170680" y="129983"/>
                    <a:pt x="170426" y="130744"/>
                    <a:pt x="166120" y="130744"/>
                  </a:cubicBezTo>
                  <a:cubicBezTo>
                    <a:pt x="164094" y="130744"/>
                    <a:pt x="161052" y="130744"/>
                    <a:pt x="161052" y="127703"/>
                  </a:cubicBezTo>
                  <a:cubicBezTo>
                    <a:pt x="161052" y="127194"/>
                    <a:pt x="163332" y="111251"/>
                    <a:pt x="173969" y="94292"/>
                  </a:cubicBezTo>
                  <a:cubicBezTo>
                    <a:pt x="179029" y="86701"/>
                    <a:pt x="186378" y="77849"/>
                    <a:pt x="197269" y="69742"/>
                  </a:cubicBezTo>
                  <a:lnTo>
                    <a:pt x="9120" y="69742"/>
                  </a:lnTo>
                  <a:cubicBezTo>
                    <a:pt x="4559" y="69742"/>
                    <a:pt x="0" y="69742"/>
                    <a:pt x="0" y="64685"/>
                  </a:cubicBezTo>
                  <a:cubicBezTo>
                    <a:pt x="0" y="59619"/>
                    <a:pt x="4559" y="59619"/>
                    <a:pt x="9120" y="59619"/>
                  </a:cubicBezTo>
                  <a:lnTo>
                    <a:pt x="197269" y="59619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33" name="任意多边形: 形状 32">
              <a:extLst>
                <a:ext uri="{FF2B5EF4-FFF2-40B4-BE49-F238E27FC236}">
                  <a16:creationId xmlns:a16="http://schemas.microsoft.com/office/drawing/2014/main" id="{D4EF3157-0E85-1A0E-1710-FD0545B7EDF0}"/>
                </a:ext>
              </a:extLst>
            </p:cNvPr>
            <p:cNvSpPr/>
            <p:nvPr>
              <p:custDataLst>
                <p:tags r:id="rId45"/>
              </p:custDataLst>
            </p:nvPr>
          </p:nvSpPr>
          <p:spPr>
            <a:xfrm flipV="1">
              <a:off x="13216539" y="-13692403"/>
              <a:ext cx="156962" cy="253090"/>
            </a:xfrm>
            <a:custGeom>
              <a:avLst/>
              <a:gdLst>
                <a:gd name="connsiteX0" fmla="*/ 34692 w 156962"/>
                <a:gd name="connsiteY0" fmla="*/ -1375 h 253090"/>
                <a:gd name="connsiteX1" fmla="*/ 34692 w 156962"/>
                <a:gd name="connsiteY1" fmla="*/ 8748 h 253090"/>
                <a:gd name="connsiteX2" fmla="*/ 10129 w 156962"/>
                <a:gd name="connsiteY2" fmla="*/ 8748 h 253090"/>
                <a:gd name="connsiteX3" fmla="*/ 10129 w 156962"/>
                <a:gd name="connsiteY3" fmla="*/ 241592 h 253090"/>
                <a:gd name="connsiteX4" fmla="*/ 34692 w 156962"/>
                <a:gd name="connsiteY4" fmla="*/ 241592 h 253090"/>
                <a:gd name="connsiteX5" fmla="*/ 34692 w 156962"/>
                <a:gd name="connsiteY5" fmla="*/ 251715 h 253090"/>
                <a:gd name="connsiteX6" fmla="*/ 0 w 156962"/>
                <a:gd name="connsiteY6" fmla="*/ 251715 h 253090"/>
                <a:gd name="connsiteX7" fmla="*/ 0 w 156962"/>
                <a:gd name="connsiteY7" fmla="*/ -1375 h 253090"/>
                <a:gd name="connsiteX8" fmla="*/ 34692 w 156962"/>
                <a:gd name="connsiteY8" fmla="*/ -1375 h 253090"/>
                <a:gd name="connsiteX9" fmla="*/ 156963 w 156962"/>
                <a:gd name="connsiteY9" fmla="*/ 142883 h 253090"/>
                <a:gd name="connsiteX10" fmla="*/ 146834 w 156962"/>
                <a:gd name="connsiteY10" fmla="*/ 202108 h 253090"/>
                <a:gd name="connsiteX11" fmla="*/ 103785 w 156962"/>
                <a:gd name="connsiteY11" fmla="*/ 230453 h 253090"/>
                <a:gd name="connsiteX12" fmla="*/ 59726 w 156962"/>
                <a:gd name="connsiteY12" fmla="*/ 200337 h 253090"/>
                <a:gd name="connsiteX13" fmla="*/ 50352 w 156962"/>
                <a:gd name="connsiteY13" fmla="*/ 142883 h 253090"/>
                <a:gd name="connsiteX14" fmla="*/ 61752 w 156962"/>
                <a:gd name="connsiteY14" fmla="*/ 81891 h 253090"/>
                <a:gd name="connsiteX15" fmla="*/ 103530 w 156962"/>
                <a:gd name="connsiteY15" fmla="*/ 56331 h 253090"/>
                <a:gd name="connsiteX16" fmla="*/ 147596 w 156962"/>
                <a:gd name="connsiteY16" fmla="*/ 85685 h 253090"/>
                <a:gd name="connsiteX17" fmla="*/ 156963 w 156962"/>
                <a:gd name="connsiteY17" fmla="*/ 142883 h 253090"/>
                <a:gd name="connsiteX18" fmla="*/ 103530 w 156962"/>
                <a:gd name="connsiteY18" fmla="*/ 61897 h 253090"/>
                <a:gd name="connsiteX19" fmla="*/ 74153 w 156962"/>
                <a:gd name="connsiteY19" fmla="*/ 92521 h 253090"/>
                <a:gd name="connsiteX20" fmla="*/ 71372 w 156962"/>
                <a:gd name="connsiteY20" fmla="*/ 145924 h 253090"/>
                <a:gd name="connsiteX21" fmla="*/ 73398 w 156962"/>
                <a:gd name="connsiteY21" fmla="*/ 192492 h 253090"/>
                <a:gd name="connsiteX22" fmla="*/ 103530 w 156962"/>
                <a:gd name="connsiteY22" fmla="*/ 224887 h 253090"/>
                <a:gd name="connsiteX23" fmla="*/ 133409 w 156962"/>
                <a:gd name="connsiteY23" fmla="*/ 195279 h 253090"/>
                <a:gd name="connsiteX24" fmla="*/ 135942 w 156962"/>
                <a:gd name="connsiteY24" fmla="*/ 145924 h 253090"/>
                <a:gd name="connsiteX25" fmla="*/ 133162 w 156962"/>
                <a:gd name="connsiteY25" fmla="*/ 93531 h 253090"/>
                <a:gd name="connsiteX26" fmla="*/ 103530 w 156962"/>
                <a:gd name="connsiteY26" fmla="*/ 61897 h 253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56962" h="253090">
                  <a:moveTo>
                    <a:pt x="34692" y="-1375"/>
                  </a:moveTo>
                  <a:lnTo>
                    <a:pt x="34692" y="8748"/>
                  </a:lnTo>
                  <a:lnTo>
                    <a:pt x="10129" y="8748"/>
                  </a:lnTo>
                  <a:lnTo>
                    <a:pt x="10129" y="241592"/>
                  </a:lnTo>
                  <a:lnTo>
                    <a:pt x="34692" y="241592"/>
                  </a:lnTo>
                  <a:lnTo>
                    <a:pt x="34692" y="251715"/>
                  </a:lnTo>
                  <a:lnTo>
                    <a:pt x="0" y="251715"/>
                  </a:lnTo>
                  <a:lnTo>
                    <a:pt x="0" y="-1375"/>
                  </a:lnTo>
                  <a:lnTo>
                    <a:pt x="34692" y="-1375"/>
                  </a:lnTo>
                  <a:close/>
                  <a:moveTo>
                    <a:pt x="156963" y="142883"/>
                  </a:moveTo>
                  <a:cubicBezTo>
                    <a:pt x="156963" y="163132"/>
                    <a:pt x="155700" y="183377"/>
                    <a:pt x="146834" y="202108"/>
                  </a:cubicBezTo>
                  <a:cubicBezTo>
                    <a:pt x="135188" y="226404"/>
                    <a:pt x="114422" y="230453"/>
                    <a:pt x="103785" y="230453"/>
                  </a:cubicBezTo>
                  <a:cubicBezTo>
                    <a:pt x="88588" y="230453"/>
                    <a:pt x="70101" y="223879"/>
                    <a:pt x="59726" y="200337"/>
                  </a:cubicBezTo>
                  <a:cubicBezTo>
                    <a:pt x="51623" y="182877"/>
                    <a:pt x="50352" y="163132"/>
                    <a:pt x="50352" y="142883"/>
                  </a:cubicBezTo>
                  <a:cubicBezTo>
                    <a:pt x="50352" y="123908"/>
                    <a:pt x="51369" y="101128"/>
                    <a:pt x="61752" y="81891"/>
                  </a:cubicBezTo>
                  <a:cubicBezTo>
                    <a:pt x="72636" y="61390"/>
                    <a:pt x="91121" y="56331"/>
                    <a:pt x="103530" y="56331"/>
                  </a:cubicBezTo>
                  <a:cubicBezTo>
                    <a:pt x="117202" y="56331"/>
                    <a:pt x="136451" y="61644"/>
                    <a:pt x="147596" y="85685"/>
                  </a:cubicBezTo>
                  <a:cubicBezTo>
                    <a:pt x="155700" y="103153"/>
                    <a:pt x="156963" y="122891"/>
                    <a:pt x="156963" y="142883"/>
                  </a:cubicBezTo>
                  <a:close/>
                  <a:moveTo>
                    <a:pt x="103530" y="61897"/>
                  </a:moveTo>
                  <a:cubicBezTo>
                    <a:pt x="93656" y="61897"/>
                    <a:pt x="78712" y="68226"/>
                    <a:pt x="74153" y="92521"/>
                  </a:cubicBezTo>
                  <a:cubicBezTo>
                    <a:pt x="71372" y="107711"/>
                    <a:pt x="71372" y="130991"/>
                    <a:pt x="71372" y="145924"/>
                  </a:cubicBezTo>
                  <a:cubicBezTo>
                    <a:pt x="71372" y="162122"/>
                    <a:pt x="71372" y="178828"/>
                    <a:pt x="73398" y="192492"/>
                  </a:cubicBezTo>
                  <a:cubicBezTo>
                    <a:pt x="78212" y="222608"/>
                    <a:pt x="97199" y="224887"/>
                    <a:pt x="103530" y="224887"/>
                  </a:cubicBezTo>
                  <a:cubicBezTo>
                    <a:pt x="111887" y="224887"/>
                    <a:pt x="128602" y="220330"/>
                    <a:pt x="133409" y="195279"/>
                  </a:cubicBezTo>
                  <a:cubicBezTo>
                    <a:pt x="135942" y="181106"/>
                    <a:pt x="135942" y="161868"/>
                    <a:pt x="135942" y="145924"/>
                  </a:cubicBezTo>
                  <a:cubicBezTo>
                    <a:pt x="135942" y="126942"/>
                    <a:pt x="135942" y="109735"/>
                    <a:pt x="133162" y="93531"/>
                  </a:cubicBezTo>
                  <a:cubicBezTo>
                    <a:pt x="129357" y="69488"/>
                    <a:pt x="114930" y="61897"/>
                    <a:pt x="103530" y="61897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34" name="任意多边形: 形状 33">
              <a:extLst>
                <a:ext uri="{FF2B5EF4-FFF2-40B4-BE49-F238E27FC236}">
                  <a16:creationId xmlns:a16="http://schemas.microsoft.com/office/drawing/2014/main" id="{44175986-3BF2-2976-78E0-021401012152}"/>
                </a:ext>
              </a:extLst>
            </p:cNvPr>
            <p:cNvSpPr/>
            <p:nvPr>
              <p:custDataLst>
                <p:tags r:id="rId46"/>
              </p:custDataLst>
            </p:nvPr>
          </p:nvSpPr>
          <p:spPr>
            <a:xfrm flipV="1">
              <a:off x="13405426" y="-13529414"/>
              <a:ext cx="29631" cy="75675"/>
            </a:xfrm>
            <a:custGeom>
              <a:avLst/>
              <a:gdLst>
                <a:gd name="connsiteX0" fmla="*/ 29632 w 29631"/>
                <a:gd name="connsiteY0" fmla="*/ 47730 h 75675"/>
                <a:gd name="connsiteX1" fmla="*/ 13426 w 29631"/>
                <a:gd name="connsiteY1" fmla="*/ 74306 h 75675"/>
                <a:gd name="connsiteX2" fmla="*/ 0 w 29631"/>
                <a:gd name="connsiteY2" fmla="*/ 60887 h 75675"/>
                <a:gd name="connsiteX3" fmla="*/ 13426 w 29631"/>
                <a:gd name="connsiteY3" fmla="*/ 47476 h 75675"/>
                <a:gd name="connsiteX4" fmla="*/ 22283 w 29631"/>
                <a:gd name="connsiteY4" fmla="*/ 50764 h 75675"/>
                <a:gd name="connsiteX5" fmla="*/ 23555 w 29631"/>
                <a:gd name="connsiteY5" fmla="*/ 51527 h 75675"/>
                <a:gd name="connsiteX6" fmla="*/ 24063 w 29631"/>
                <a:gd name="connsiteY6" fmla="*/ 47730 h 75675"/>
                <a:gd name="connsiteX7" fmla="*/ 6840 w 29631"/>
                <a:gd name="connsiteY7" fmla="*/ 5468 h 75675"/>
                <a:gd name="connsiteX8" fmla="*/ 4051 w 29631"/>
                <a:gd name="connsiteY8" fmla="*/ 1417 h 75675"/>
                <a:gd name="connsiteX9" fmla="*/ 6586 w 29631"/>
                <a:gd name="connsiteY9" fmla="*/ -1370 h 75675"/>
                <a:gd name="connsiteX10" fmla="*/ 29632 w 29631"/>
                <a:gd name="connsiteY10" fmla="*/ 47730 h 75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9631" h="75675">
                  <a:moveTo>
                    <a:pt x="29632" y="47730"/>
                  </a:moveTo>
                  <a:cubicBezTo>
                    <a:pt x="29632" y="64437"/>
                    <a:pt x="23300" y="74306"/>
                    <a:pt x="13426" y="74306"/>
                  </a:cubicBezTo>
                  <a:cubicBezTo>
                    <a:pt x="5068" y="74306"/>
                    <a:pt x="0" y="67977"/>
                    <a:pt x="0" y="60887"/>
                  </a:cubicBezTo>
                  <a:cubicBezTo>
                    <a:pt x="0" y="54059"/>
                    <a:pt x="5068" y="47476"/>
                    <a:pt x="13426" y="47476"/>
                  </a:cubicBezTo>
                  <a:cubicBezTo>
                    <a:pt x="16460" y="47476"/>
                    <a:pt x="19757" y="48493"/>
                    <a:pt x="22283" y="50764"/>
                  </a:cubicBezTo>
                  <a:cubicBezTo>
                    <a:pt x="23046" y="51272"/>
                    <a:pt x="23300" y="51527"/>
                    <a:pt x="23555" y="51527"/>
                  </a:cubicBezTo>
                  <a:cubicBezTo>
                    <a:pt x="23808" y="51527"/>
                    <a:pt x="24063" y="51272"/>
                    <a:pt x="24063" y="47730"/>
                  </a:cubicBezTo>
                  <a:cubicBezTo>
                    <a:pt x="24063" y="29000"/>
                    <a:pt x="15197" y="13820"/>
                    <a:pt x="6840" y="5468"/>
                  </a:cubicBezTo>
                  <a:cubicBezTo>
                    <a:pt x="4051" y="2681"/>
                    <a:pt x="4051" y="2172"/>
                    <a:pt x="4051" y="1417"/>
                  </a:cubicBezTo>
                  <a:cubicBezTo>
                    <a:pt x="4051" y="-360"/>
                    <a:pt x="5323" y="-1370"/>
                    <a:pt x="6586" y="-1370"/>
                  </a:cubicBezTo>
                  <a:cubicBezTo>
                    <a:pt x="9374" y="-1370"/>
                    <a:pt x="29632" y="18116"/>
                    <a:pt x="29632" y="47730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35" name="任意多边形: 形状 34">
              <a:extLst>
                <a:ext uri="{FF2B5EF4-FFF2-40B4-BE49-F238E27FC236}">
                  <a16:creationId xmlns:a16="http://schemas.microsoft.com/office/drawing/2014/main" id="{26B37BAC-59E2-C18C-3BAD-E4B181D830FE}"/>
                </a:ext>
              </a:extLst>
            </p:cNvPr>
            <p:cNvSpPr/>
            <p:nvPr>
              <p:custDataLst>
                <p:tags r:id="rId47"/>
              </p:custDataLst>
            </p:nvPr>
          </p:nvSpPr>
          <p:spPr>
            <a:xfrm flipV="1">
              <a:off x="13518755" y="-13692403"/>
              <a:ext cx="144353" cy="253090"/>
            </a:xfrm>
            <a:custGeom>
              <a:avLst/>
              <a:gdLst>
                <a:gd name="connsiteX0" fmla="*/ 51915 w 144353"/>
                <a:gd name="connsiteY0" fmla="*/ 223879 h 253090"/>
                <a:gd name="connsiteX1" fmla="*/ 46084 w 144353"/>
                <a:gd name="connsiteY1" fmla="*/ 230453 h 253090"/>
                <a:gd name="connsiteX2" fmla="*/ 0 w 144353"/>
                <a:gd name="connsiteY2" fmla="*/ 214255 h 253090"/>
                <a:gd name="connsiteX3" fmla="*/ 0 w 144353"/>
                <a:gd name="connsiteY3" fmla="*/ 206412 h 253090"/>
                <a:gd name="connsiteX4" fmla="*/ 33175 w 144353"/>
                <a:gd name="connsiteY4" fmla="*/ 212993 h 253090"/>
                <a:gd name="connsiteX5" fmla="*/ 33175 w 144353"/>
                <a:gd name="connsiteY5" fmla="*/ 81891 h 253090"/>
                <a:gd name="connsiteX6" fmla="*/ 9621 w 144353"/>
                <a:gd name="connsiteY6" fmla="*/ 69742 h 253090"/>
                <a:gd name="connsiteX7" fmla="*/ 1517 w 144353"/>
                <a:gd name="connsiteY7" fmla="*/ 69742 h 253090"/>
                <a:gd name="connsiteX8" fmla="*/ 1517 w 144353"/>
                <a:gd name="connsiteY8" fmla="*/ 61897 h 253090"/>
                <a:gd name="connsiteX9" fmla="*/ 42541 w 144353"/>
                <a:gd name="connsiteY9" fmla="*/ 62660 h 253090"/>
                <a:gd name="connsiteX10" fmla="*/ 83564 w 144353"/>
                <a:gd name="connsiteY10" fmla="*/ 61897 h 253090"/>
                <a:gd name="connsiteX11" fmla="*/ 83564 w 144353"/>
                <a:gd name="connsiteY11" fmla="*/ 69742 h 253090"/>
                <a:gd name="connsiteX12" fmla="*/ 75462 w 144353"/>
                <a:gd name="connsiteY12" fmla="*/ 69742 h 253090"/>
                <a:gd name="connsiteX13" fmla="*/ 51915 w 144353"/>
                <a:gd name="connsiteY13" fmla="*/ 81891 h 253090"/>
                <a:gd name="connsiteX14" fmla="*/ 51915 w 144353"/>
                <a:gd name="connsiteY14" fmla="*/ 223879 h 253090"/>
                <a:gd name="connsiteX15" fmla="*/ 144354 w 144353"/>
                <a:gd name="connsiteY15" fmla="*/ 251715 h 253090"/>
                <a:gd name="connsiteX16" fmla="*/ 109661 w 144353"/>
                <a:gd name="connsiteY16" fmla="*/ 251715 h 253090"/>
                <a:gd name="connsiteX17" fmla="*/ 109661 w 144353"/>
                <a:gd name="connsiteY17" fmla="*/ 241592 h 253090"/>
                <a:gd name="connsiteX18" fmla="*/ 134225 w 144353"/>
                <a:gd name="connsiteY18" fmla="*/ 241592 h 253090"/>
                <a:gd name="connsiteX19" fmla="*/ 134225 w 144353"/>
                <a:gd name="connsiteY19" fmla="*/ 8748 h 253090"/>
                <a:gd name="connsiteX20" fmla="*/ 109661 w 144353"/>
                <a:gd name="connsiteY20" fmla="*/ 8748 h 253090"/>
                <a:gd name="connsiteX21" fmla="*/ 109661 w 144353"/>
                <a:gd name="connsiteY21" fmla="*/ -1375 h 253090"/>
                <a:gd name="connsiteX22" fmla="*/ 144354 w 144353"/>
                <a:gd name="connsiteY22" fmla="*/ -1375 h 253090"/>
                <a:gd name="connsiteX23" fmla="*/ 144354 w 144353"/>
                <a:gd name="connsiteY23" fmla="*/ 251715 h 253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44353" h="253090">
                  <a:moveTo>
                    <a:pt x="51915" y="223879"/>
                  </a:moveTo>
                  <a:cubicBezTo>
                    <a:pt x="51915" y="229952"/>
                    <a:pt x="51915" y="230453"/>
                    <a:pt x="46084" y="230453"/>
                  </a:cubicBezTo>
                  <a:cubicBezTo>
                    <a:pt x="30386" y="214255"/>
                    <a:pt x="8103" y="214255"/>
                    <a:pt x="0" y="214255"/>
                  </a:cubicBezTo>
                  <a:lnTo>
                    <a:pt x="0" y="206412"/>
                  </a:lnTo>
                  <a:cubicBezTo>
                    <a:pt x="5061" y="206412"/>
                    <a:pt x="20003" y="206412"/>
                    <a:pt x="33175" y="212993"/>
                  </a:cubicBezTo>
                  <a:lnTo>
                    <a:pt x="33175" y="81891"/>
                  </a:lnTo>
                  <a:cubicBezTo>
                    <a:pt x="33175" y="72783"/>
                    <a:pt x="32412" y="69742"/>
                    <a:pt x="9621" y="69742"/>
                  </a:cubicBezTo>
                  <a:lnTo>
                    <a:pt x="1517" y="69742"/>
                  </a:lnTo>
                  <a:lnTo>
                    <a:pt x="1517" y="61897"/>
                  </a:lnTo>
                  <a:cubicBezTo>
                    <a:pt x="10383" y="62660"/>
                    <a:pt x="32412" y="62660"/>
                    <a:pt x="42541" y="62660"/>
                  </a:cubicBezTo>
                  <a:cubicBezTo>
                    <a:pt x="52670" y="62660"/>
                    <a:pt x="74699" y="62660"/>
                    <a:pt x="83564" y="61897"/>
                  </a:cubicBezTo>
                  <a:lnTo>
                    <a:pt x="83564" y="69742"/>
                  </a:lnTo>
                  <a:lnTo>
                    <a:pt x="75462" y="69742"/>
                  </a:lnTo>
                  <a:cubicBezTo>
                    <a:pt x="52670" y="69742"/>
                    <a:pt x="51915" y="72529"/>
                    <a:pt x="51915" y="81891"/>
                  </a:cubicBezTo>
                  <a:lnTo>
                    <a:pt x="51915" y="223879"/>
                  </a:lnTo>
                  <a:close/>
                  <a:moveTo>
                    <a:pt x="144354" y="251715"/>
                  </a:moveTo>
                  <a:lnTo>
                    <a:pt x="109661" y="251715"/>
                  </a:lnTo>
                  <a:lnTo>
                    <a:pt x="109661" y="241592"/>
                  </a:lnTo>
                  <a:lnTo>
                    <a:pt x="134225" y="241592"/>
                  </a:lnTo>
                  <a:lnTo>
                    <a:pt x="134225" y="8748"/>
                  </a:lnTo>
                  <a:lnTo>
                    <a:pt x="109661" y="8748"/>
                  </a:lnTo>
                  <a:lnTo>
                    <a:pt x="109661" y="-1375"/>
                  </a:lnTo>
                  <a:lnTo>
                    <a:pt x="144354" y="-1375"/>
                  </a:lnTo>
                  <a:lnTo>
                    <a:pt x="144354" y="251715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36" name="任意多边形: 形状 35">
              <a:extLst>
                <a:ext uri="{FF2B5EF4-FFF2-40B4-BE49-F238E27FC236}">
                  <a16:creationId xmlns:a16="http://schemas.microsoft.com/office/drawing/2014/main" id="{2D889C48-B146-8449-DCC1-8A630CAA5828}"/>
                </a:ext>
              </a:extLst>
            </p:cNvPr>
            <p:cNvSpPr/>
            <p:nvPr>
              <p:custDataLst>
                <p:tags r:id="rId48"/>
              </p:custDataLst>
            </p:nvPr>
          </p:nvSpPr>
          <p:spPr>
            <a:xfrm flipV="1">
              <a:off x="13704001" y="-13730100"/>
              <a:ext cx="91135" cy="124759"/>
            </a:xfrm>
            <a:custGeom>
              <a:avLst/>
              <a:gdLst>
                <a:gd name="connsiteX0" fmla="*/ 90429 w 91135"/>
                <a:gd name="connsiteY0" fmla="*/ 118057 h 124759"/>
                <a:gd name="connsiteX1" fmla="*/ 91135 w 91135"/>
                <a:gd name="connsiteY1" fmla="*/ 120898 h 124759"/>
                <a:gd name="connsiteX2" fmla="*/ 88300 w 91135"/>
                <a:gd name="connsiteY2" fmla="*/ 123376 h 124759"/>
                <a:gd name="connsiteX3" fmla="*/ 65603 w 91135"/>
                <a:gd name="connsiteY3" fmla="*/ 121605 h 124759"/>
                <a:gd name="connsiteX4" fmla="*/ 61702 w 91135"/>
                <a:gd name="connsiteY4" fmla="*/ 117531 h 124759"/>
                <a:gd name="connsiteX5" fmla="*/ 66310 w 91135"/>
                <a:gd name="connsiteY5" fmla="*/ 115047 h 124759"/>
                <a:gd name="connsiteX6" fmla="*/ 74826 w 91135"/>
                <a:gd name="connsiteY6" fmla="*/ 112388 h 124759"/>
                <a:gd name="connsiteX7" fmla="*/ 74111 w 91135"/>
                <a:gd name="connsiteY7" fmla="*/ 108489 h 124759"/>
                <a:gd name="connsiteX8" fmla="*/ 64006 w 91135"/>
                <a:gd name="connsiteY8" fmla="*/ 68083 h 124759"/>
                <a:gd name="connsiteX9" fmla="*/ 45743 w 91135"/>
                <a:gd name="connsiteY9" fmla="*/ 78539 h 124759"/>
                <a:gd name="connsiteX10" fmla="*/ 0 w 91135"/>
                <a:gd name="connsiteY10" fmla="*/ 28034 h 124759"/>
                <a:gd name="connsiteX11" fmla="*/ 26772 w 91135"/>
                <a:gd name="connsiteY11" fmla="*/ -1383 h 124759"/>
                <a:gd name="connsiteX12" fmla="*/ 51947 w 91135"/>
                <a:gd name="connsiteY12" fmla="*/ 11020 h 124759"/>
                <a:gd name="connsiteX13" fmla="*/ 70210 w 91135"/>
                <a:gd name="connsiteY13" fmla="*/ -1383 h 124759"/>
                <a:gd name="connsiteX14" fmla="*/ 84225 w 91135"/>
                <a:gd name="connsiteY14" fmla="*/ 8009 h 124759"/>
                <a:gd name="connsiteX15" fmla="*/ 90429 w 91135"/>
                <a:gd name="connsiteY15" fmla="*/ 25732 h 124759"/>
                <a:gd name="connsiteX16" fmla="*/ 87592 w 91135"/>
                <a:gd name="connsiteY16" fmla="*/ 28034 h 124759"/>
                <a:gd name="connsiteX17" fmla="*/ 83692 w 91135"/>
                <a:gd name="connsiteY17" fmla="*/ 22540 h 124759"/>
                <a:gd name="connsiteX18" fmla="*/ 70743 w 91135"/>
                <a:gd name="connsiteY18" fmla="*/ 3579 h 124759"/>
                <a:gd name="connsiteX19" fmla="*/ 64896 w 91135"/>
                <a:gd name="connsiteY19" fmla="*/ 12257 h 124759"/>
                <a:gd name="connsiteX20" fmla="*/ 65778 w 91135"/>
                <a:gd name="connsiteY20" fmla="*/ 19530 h 124759"/>
                <a:gd name="connsiteX21" fmla="*/ 90429 w 91135"/>
                <a:gd name="connsiteY21" fmla="*/ 118057 h 124759"/>
                <a:gd name="connsiteX22" fmla="*/ 52662 w 91135"/>
                <a:gd name="connsiteY22" fmla="*/ 22540 h 124759"/>
                <a:gd name="connsiteX23" fmla="*/ 43614 w 91135"/>
                <a:gd name="connsiteY23" fmla="*/ 10669 h 124759"/>
                <a:gd name="connsiteX24" fmla="*/ 27304 w 91135"/>
                <a:gd name="connsiteY24" fmla="*/ 3579 h 124759"/>
                <a:gd name="connsiteX25" fmla="*/ 14355 w 91135"/>
                <a:gd name="connsiteY25" fmla="*/ 20769 h 124759"/>
                <a:gd name="connsiteX26" fmla="*/ 23578 w 91135"/>
                <a:gd name="connsiteY26" fmla="*/ 56745 h 124759"/>
                <a:gd name="connsiteX27" fmla="*/ 45743 w 91135"/>
                <a:gd name="connsiteY27" fmla="*/ 73577 h 124759"/>
                <a:gd name="connsiteX28" fmla="*/ 61528 w 91135"/>
                <a:gd name="connsiteY28" fmla="*/ 58158 h 124759"/>
                <a:gd name="connsiteX29" fmla="*/ 60996 w 91135"/>
                <a:gd name="connsiteY29" fmla="*/ 55681 h 124759"/>
                <a:gd name="connsiteX30" fmla="*/ 52662 w 91135"/>
                <a:gd name="connsiteY30" fmla="*/ 22540 h 124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91135" h="124759">
                  <a:moveTo>
                    <a:pt x="90429" y="118057"/>
                  </a:moveTo>
                  <a:cubicBezTo>
                    <a:pt x="90603" y="118414"/>
                    <a:pt x="91135" y="120717"/>
                    <a:pt x="91135" y="120898"/>
                  </a:cubicBezTo>
                  <a:cubicBezTo>
                    <a:pt x="91135" y="121780"/>
                    <a:pt x="90429" y="123376"/>
                    <a:pt x="88300" y="123376"/>
                  </a:cubicBezTo>
                  <a:cubicBezTo>
                    <a:pt x="84748" y="123376"/>
                    <a:pt x="70036" y="121963"/>
                    <a:pt x="65603" y="121605"/>
                  </a:cubicBezTo>
                  <a:cubicBezTo>
                    <a:pt x="64181" y="121430"/>
                    <a:pt x="61702" y="121249"/>
                    <a:pt x="61702" y="117531"/>
                  </a:cubicBezTo>
                  <a:cubicBezTo>
                    <a:pt x="61702" y="115047"/>
                    <a:pt x="64181" y="115047"/>
                    <a:pt x="66310" y="115047"/>
                  </a:cubicBezTo>
                  <a:cubicBezTo>
                    <a:pt x="74826" y="115047"/>
                    <a:pt x="74826" y="113808"/>
                    <a:pt x="74826" y="112388"/>
                  </a:cubicBezTo>
                  <a:cubicBezTo>
                    <a:pt x="74826" y="111149"/>
                    <a:pt x="74469" y="110085"/>
                    <a:pt x="74111" y="108489"/>
                  </a:cubicBezTo>
                  <a:lnTo>
                    <a:pt x="64006" y="68083"/>
                  </a:lnTo>
                  <a:cubicBezTo>
                    <a:pt x="60280" y="73935"/>
                    <a:pt x="54251" y="78539"/>
                    <a:pt x="45743" y="78539"/>
                  </a:cubicBezTo>
                  <a:cubicBezTo>
                    <a:pt x="23046" y="78539"/>
                    <a:pt x="0" y="53554"/>
                    <a:pt x="0" y="28034"/>
                  </a:cubicBezTo>
                  <a:cubicBezTo>
                    <a:pt x="0" y="10844"/>
                    <a:pt x="11519" y="-1383"/>
                    <a:pt x="26772" y="-1383"/>
                  </a:cubicBezTo>
                  <a:cubicBezTo>
                    <a:pt x="36345" y="-1383"/>
                    <a:pt x="44853" y="4111"/>
                    <a:pt x="51947" y="11020"/>
                  </a:cubicBezTo>
                  <a:cubicBezTo>
                    <a:pt x="55315" y="388"/>
                    <a:pt x="65603" y="-1383"/>
                    <a:pt x="70210" y="-1383"/>
                  </a:cubicBezTo>
                  <a:cubicBezTo>
                    <a:pt x="76598" y="-1383"/>
                    <a:pt x="81031" y="2515"/>
                    <a:pt x="84225" y="8009"/>
                  </a:cubicBezTo>
                  <a:cubicBezTo>
                    <a:pt x="88124" y="14918"/>
                    <a:pt x="90429" y="25017"/>
                    <a:pt x="90429" y="25732"/>
                  </a:cubicBezTo>
                  <a:cubicBezTo>
                    <a:pt x="90429" y="28034"/>
                    <a:pt x="88124" y="28034"/>
                    <a:pt x="87592" y="28034"/>
                  </a:cubicBezTo>
                  <a:cubicBezTo>
                    <a:pt x="85106" y="28034"/>
                    <a:pt x="84931" y="27327"/>
                    <a:pt x="83692" y="22540"/>
                  </a:cubicBezTo>
                  <a:cubicBezTo>
                    <a:pt x="81563" y="14036"/>
                    <a:pt x="78194" y="3579"/>
                    <a:pt x="70743" y="3579"/>
                  </a:cubicBezTo>
                  <a:cubicBezTo>
                    <a:pt x="66135" y="3579"/>
                    <a:pt x="64896" y="7478"/>
                    <a:pt x="64896" y="12257"/>
                  </a:cubicBezTo>
                  <a:cubicBezTo>
                    <a:pt x="64896" y="15631"/>
                    <a:pt x="65245" y="17219"/>
                    <a:pt x="65778" y="19530"/>
                  </a:cubicBezTo>
                  <a:lnTo>
                    <a:pt x="90429" y="118057"/>
                  </a:lnTo>
                  <a:close/>
                  <a:moveTo>
                    <a:pt x="52662" y="22540"/>
                  </a:moveTo>
                  <a:cubicBezTo>
                    <a:pt x="51414" y="17578"/>
                    <a:pt x="47515" y="14036"/>
                    <a:pt x="43614" y="10669"/>
                  </a:cubicBezTo>
                  <a:cubicBezTo>
                    <a:pt x="42017" y="9249"/>
                    <a:pt x="34930" y="3579"/>
                    <a:pt x="27304" y="3579"/>
                  </a:cubicBezTo>
                  <a:cubicBezTo>
                    <a:pt x="20743" y="3579"/>
                    <a:pt x="14355" y="8185"/>
                    <a:pt x="14355" y="20769"/>
                  </a:cubicBezTo>
                  <a:cubicBezTo>
                    <a:pt x="14355" y="30162"/>
                    <a:pt x="19503" y="49655"/>
                    <a:pt x="23578" y="56745"/>
                  </a:cubicBezTo>
                  <a:cubicBezTo>
                    <a:pt x="31737" y="70917"/>
                    <a:pt x="40777" y="73577"/>
                    <a:pt x="45743" y="73577"/>
                  </a:cubicBezTo>
                  <a:cubicBezTo>
                    <a:pt x="58151" y="73577"/>
                    <a:pt x="61528" y="60112"/>
                    <a:pt x="61528" y="58158"/>
                  </a:cubicBezTo>
                  <a:cubicBezTo>
                    <a:pt x="61528" y="57451"/>
                    <a:pt x="61170" y="56213"/>
                    <a:pt x="60996" y="55681"/>
                  </a:cubicBezTo>
                  <a:lnTo>
                    <a:pt x="52662" y="22540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37" name="任意多边形: 形状 36">
              <a:extLst>
                <a:ext uri="{FF2B5EF4-FFF2-40B4-BE49-F238E27FC236}">
                  <a16:creationId xmlns:a16="http://schemas.microsoft.com/office/drawing/2014/main" id="{BF2F68A8-E0D5-1CAB-C48E-7E502628AF1B}"/>
                </a:ext>
              </a:extLst>
            </p:cNvPr>
            <p:cNvSpPr/>
            <p:nvPr>
              <p:custDataLst>
                <p:tags r:id="rId49"/>
              </p:custDataLst>
            </p:nvPr>
          </p:nvSpPr>
          <p:spPr>
            <a:xfrm flipV="1">
              <a:off x="13810156" y="-13637758"/>
              <a:ext cx="88657" cy="57340"/>
            </a:xfrm>
            <a:custGeom>
              <a:avLst/>
              <a:gdLst>
                <a:gd name="connsiteX0" fmla="*/ 13171 w 88657"/>
                <a:gd name="connsiteY0" fmla="*/ 12412 h 57340"/>
                <a:gd name="connsiteX1" fmla="*/ 11019 w 88657"/>
                <a:gd name="connsiteY1" fmla="*/ 3050 h 57340"/>
                <a:gd name="connsiteX2" fmla="*/ 15706 w 88657"/>
                <a:gd name="connsiteY2" fmla="*/ -1379 h 57340"/>
                <a:gd name="connsiteX3" fmla="*/ 21783 w 88657"/>
                <a:gd name="connsiteY3" fmla="*/ 2797 h 57340"/>
                <a:gd name="connsiteX4" fmla="*/ 24190 w 88657"/>
                <a:gd name="connsiteY4" fmla="*/ 12666 h 57340"/>
                <a:gd name="connsiteX5" fmla="*/ 28750 w 88657"/>
                <a:gd name="connsiteY5" fmla="*/ 30516 h 57340"/>
                <a:gd name="connsiteX6" fmla="*/ 54966 w 88657"/>
                <a:gd name="connsiteY6" fmla="*/ 51659 h 57340"/>
                <a:gd name="connsiteX7" fmla="*/ 63832 w 88657"/>
                <a:gd name="connsiteY7" fmla="*/ 42543 h 57340"/>
                <a:gd name="connsiteX8" fmla="*/ 55601 w 88657"/>
                <a:gd name="connsiteY8" fmla="*/ 15072 h 57340"/>
                <a:gd name="connsiteX9" fmla="*/ 54331 w 88657"/>
                <a:gd name="connsiteY9" fmla="*/ 9760 h 57340"/>
                <a:gd name="connsiteX10" fmla="*/ 68138 w 88657"/>
                <a:gd name="connsiteY10" fmla="*/ -1379 h 57340"/>
                <a:gd name="connsiteX11" fmla="*/ 88657 w 88657"/>
                <a:gd name="connsiteY11" fmla="*/ 18240 h 57340"/>
                <a:gd name="connsiteX12" fmla="*/ 85996 w 88657"/>
                <a:gd name="connsiteY12" fmla="*/ 20011 h 57340"/>
                <a:gd name="connsiteX13" fmla="*/ 82953 w 88657"/>
                <a:gd name="connsiteY13" fmla="*/ 17097 h 57340"/>
                <a:gd name="connsiteX14" fmla="*/ 68646 w 88657"/>
                <a:gd name="connsiteY14" fmla="*/ 2925 h 57340"/>
                <a:gd name="connsiteX15" fmla="*/ 64848 w 88657"/>
                <a:gd name="connsiteY15" fmla="*/ 7735 h 57340"/>
                <a:gd name="connsiteX16" fmla="*/ 66493 w 88657"/>
                <a:gd name="connsiteY16" fmla="*/ 14437 h 57340"/>
                <a:gd name="connsiteX17" fmla="*/ 74469 w 88657"/>
                <a:gd name="connsiteY17" fmla="*/ 40901 h 57340"/>
                <a:gd name="connsiteX18" fmla="*/ 55729 w 88657"/>
                <a:gd name="connsiteY18" fmla="*/ 55962 h 57340"/>
                <a:gd name="connsiteX19" fmla="*/ 31785 w 88657"/>
                <a:gd name="connsiteY19" fmla="*/ 43426 h 57340"/>
                <a:gd name="connsiteX20" fmla="*/ 16334 w 88657"/>
                <a:gd name="connsiteY20" fmla="*/ 55962 h 57340"/>
                <a:gd name="connsiteX21" fmla="*/ 0 w 88657"/>
                <a:gd name="connsiteY21" fmla="*/ 36343 h 57340"/>
                <a:gd name="connsiteX22" fmla="*/ 2662 w 88657"/>
                <a:gd name="connsiteY22" fmla="*/ 34565 h 57340"/>
                <a:gd name="connsiteX23" fmla="*/ 5569 w 88657"/>
                <a:gd name="connsiteY23" fmla="*/ 36970 h 57340"/>
                <a:gd name="connsiteX24" fmla="*/ 15706 w 88657"/>
                <a:gd name="connsiteY24" fmla="*/ 51659 h 57340"/>
                <a:gd name="connsiteX25" fmla="*/ 20894 w 88657"/>
                <a:gd name="connsiteY25" fmla="*/ 44950 h 57340"/>
                <a:gd name="connsiteX26" fmla="*/ 18867 w 88657"/>
                <a:gd name="connsiteY26" fmla="*/ 35072 h 57340"/>
                <a:gd name="connsiteX27" fmla="*/ 16087 w 88657"/>
                <a:gd name="connsiteY27" fmla="*/ 23678 h 57340"/>
                <a:gd name="connsiteX28" fmla="*/ 13171 w 88657"/>
                <a:gd name="connsiteY28" fmla="*/ 12412 h 57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88657" h="57340">
                  <a:moveTo>
                    <a:pt x="13171" y="12412"/>
                  </a:moveTo>
                  <a:cubicBezTo>
                    <a:pt x="12409" y="9252"/>
                    <a:pt x="11019" y="3678"/>
                    <a:pt x="11019" y="3050"/>
                  </a:cubicBezTo>
                  <a:cubicBezTo>
                    <a:pt x="11019" y="263"/>
                    <a:pt x="13299" y="-1379"/>
                    <a:pt x="15706" y="-1379"/>
                  </a:cubicBezTo>
                  <a:cubicBezTo>
                    <a:pt x="17604" y="-1379"/>
                    <a:pt x="20393" y="-371"/>
                    <a:pt x="21783" y="2797"/>
                  </a:cubicBezTo>
                  <a:cubicBezTo>
                    <a:pt x="21910" y="3424"/>
                    <a:pt x="23428" y="9379"/>
                    <a:pt x="24190" y="12666"/>
                  </a:cubicBezTo>
                  <a:cubicBezTo>
                    <a:pt x="28496" y="29760"/>
                    <a:pt x="28496" y="30007"/>
                    <a:pt x="28750" y="30516"/>
                  </a:cubicBezTo>
                  <a:cubicBezTo>
                    <a:pt x="30395" y="33937"/>
                    <a:pt x="39514" y="51659"/>
                    <a:pt x="54966" y="51659"/>
                  </a:cubicBezTo>
                  <a:cubicBezTo>
                    <a:pt x="61170" y="51659"/>
                    <a:pt x="63832" y="48236"/>
                    <a:pt x="63832" y="42543"/>
                  </a:cubicBezTo>
                  <a:cubicBezTo>
                    <a:pt x="63832" y="35326"/>
                    <a:pt x="58509" y="22289"/>
                    <a:pt x="55601" y="15072"/>
                  </a:cubicBezTo>
                  <a:cubicBezTo>
                    <a:pt x="54966" y="13555"/>
                    <a:pt x="54331" y="11911"/>
                    <a:pt x="54331" y="9760"/>
                  </a:cubicBezTo>
                  <a:cubicBezTo>
                    <a:pt x="54331" y="3177"/>
                    <a:pt x="60662" y="-1379"/>
                    <a:pt x="68138" y="-1379"/>
                  </a:cubicBezTo>
                  <a:cubicBezTo>
                    <a:pt x="81690" y="-1379"/>
                    <a:pt x="88657" y="15072"/>
                    <a:pt x="88657" y="18240"/>
                  </a:cubicBezTo>
                  <a:cubicBezTo>
                    <a:pt x="88657" y="20011"/>
                    <a:pt x="86505" y="20011"/>
                    <a:pt x="85996" y="20011"/>
                  </a:cubicBezTo>
                  <a:cubicBezTo>
                    <a:pt x="83843" y="20011"/>
                    <a:pt x="83716" y="19502"/>
                    <a:pt x="82953" y="17097"/>
                  </a:cubicBezTo>
                  <a:cubicBezTo>
                    <a:pt x="80546" y="9506"/>
                    <a:pt x="74723" y="2925"/>
                    <a:pt x="68646" y="2925"/>
                  </a:cubicBezTo>
                  <a:cubicBezTo>
                    <a:pt x="65730" y="2925"/>
                    <a:pt x="64848" y="4948"/>
                    <a:pt x="64848" y="7735"/>
                  </a:cubicBezTo>
                  <a:cubicBezTo>
                    <a:pt x="64848" y="10387"/>
                    <a:pt x="65349" y="11658"/>
                    <a:pt x="66493" y="14437"/>
                  </a:cubicBezTo>
                  <a:cubicBezTo>
                    <a:pt x="68646" y="19502"/>
                    <a:pt x="74469" y="33937"/>
                    <a:pt x="74469" y="40901"/>
                  </a:cubicBezTo>
                  <a:cubicBezTo>
                    <a:pt x="74469" y="50261"/>
                    <a:pt x="67756" y="55962"/>
                    <a:pt x="55729" y="55962"/>
                  </a:cubicBezTo>
                  <a:cubicBezTo>
                    <a:pt x="44202" y="55962"/>
                    <a:pt x="36217" y="48999"/>
                    <a:pt x="31785" y="43426"/>
                  </a:cubicBezTo>
                  <a:cubicBezTo>
                    <a:pt x="31158" y="53811"/>
                    <a:pt x="21020" y="55962"/>
                    <a:pt x="16334" y="55962"/>
                  </a:cubicBezTo>
                  <a:cubicBezTo>
                    <a:pt x="3670" y="55962"/>
                    <a:pt x="0" y="36588"/>
                    <a:pt x="0" y="36343"/>
                  </a:cubicBezTo>
                  <a:cubicBezTo>
                    <a:pt x="0" y="34565"/>
                    <a:pt x="2026" y="34565"/>
                    <a:pt x="2662" y="34565"/>
                  </a:cubicBezTo>
                  <a:cubicBezTo>
                    <a:pt x="4815" y="34565"/>
                    <a:pt x="5068" y="35326"/>
                    <a:pt x="5569" y="36970"/>
                  </a:cubicBezTo>
                  <a:cubicBezTo>
                    <a:pt x="7468" y="44314"/>
                    <a:pt x="10383" y="51659"/>
                    <a:pt x="15706" y="51659"/>
                  </a:cubicBezTo>
                  <a:cubicBezTo>
                    <a:pt x="20012" y="51659"/>
                    <a:pt x="20894" y="47609"/>
                    <a:pt x="20894" y="44950"/>
                  </a:cubicBezTo>
                  <a:cubicBezTo>
                    <a:pt x="20894" y="43179"/>
                    <a:pt x="19630" y="38367"/>
                    <a:pt x="18867" y="35072"/>
                  </a:cubicBezTo>
                  <a:cubicBezTo>
                    <a:pt x="17986" y="31658"/>
                    <a:pt x="16715" y="26465"/>
                    <a:pt x="16087" y="23678"/>
                  </a:cubicBezTo>
                  <a:lnTo>
                    <a:pt x="13171" y="12412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</p:grpSp>
      <p:grpSp>
        <p:nvGrpSpPr>
          <p:cNvPr id="319" name="组合 318" descr="\documentclass{article}&#10;\usepackage{amsmath}&#10;\pagestyle{empty}&#10;\begin{document}&#10;&#10;\begin{gather*}&#10;\mathbf{V}[i] = (\mathbf{V}[i] - \min {\mathbf{V}[j]})/(\max {\mathbf{V}[j]} - \min {\mathbf{V}[j]}) \quad j \in [1, ..., d_n]&#10;\end{gather*}&#10;&#10;\end{document}" title="IguanaTex Shape Display">
            <a:extLst>
              <a:ext uri="{FF2B5EF4-FFF2-40B4-BE49-F238E27FC236}">
                <a16:creationId xmlns:a16="http://schemas.microsoft.com/office/drawing/2014/main" id="{3FC60CFD-5AAE-D97D-DAFA-A40F4DDF4B8F}"/>
              </a:ext>
            </a:extLst>
          </p:cNvPr>
          <p:cNvGrpSpPr>
            <a:grpSpLocks noChangeAspect="1"/>
          </p:cNvGrpSpPr>
          <p:nvPr>
            <p:custDataLst>
              <p:tags r:id="rId2"/>
            </p:custDataLst>
          </p:nvPr>
        </p:nvGrpSpPr>
        <p:grpSpPr>
          <a:xfrm>
            <a:off x="2411037" y="5524914"/>
            <a:ext cx="6893302" cy="253090"/>
            <a:chOff x="7100031" y="-12058163"/>
            <a:chExt cx="6893302" cy="253090"/>
          </a:xfrm>
        </p:grpSpPr>
        <p:sp>
          <p:nvSpPr>
            <p:cNvPr id="283" name="任意多边形: 形状 282">
              <a:extLst>
                <a:ext uri="{FF2B5EF4-FFF2-40B4-BE49-F238E27FC236}">
                  <a16:creationId xmlns:a16="http://schemas.microsoft.com/office/drawing/2014/main" id="{F63C2289-2576-E794-BCD9-76BAA6C9568A}"/>
                </a:ext>
              </a:extLst>
            </p:cNvPr>
            <p:cNvSpPr/>
            <p:nvPr>
              <p:custDataLst>
                <p:tags r:id="rId3"/>
              </p:custDataLst>
            </p:nvPr>
          </p:nvSpPr>
          <p:spPr>
            <a:xfrm flipV="1">
              <a:off x="7100031" y="-12041967"/>
              <a:ext cx="206636" cy="175646"/>
            </a:xfrm>
            <a:custGeom>
              <a:avLst/>
              <a:gdLst>
                <a:gd name="connsiteX0" fmla="*/ 180802 w 206636"/>
                <a:gd name="connsiteY0" fmla="*/ 156801 h 175646"/>
                <a:gd name="connsiteX1" fmla="*/ 201822 w 206636"/>
                <a:gd name="connsiteY1" fmla="*/ 162375 h 175646"/>
                <a:gd name="connsiteX2" fmla="*/ 206636 w 206636"/>
                <a:gd name="connsiteY2" fmla="*/ 162375 h 175646"/>
                <a:gd name="connsiteX3" fmla="*/ 206636 w 206636"/>
                <a:gd name="connsiteY3" fmla="*/ 174269 h 175646"/>
                <a:gd name="connsiteX4" fmla="*/ 178021 w 206636"/>
                <a:gd name="connsiteY4" fmla="*/ 173506 h 175646"/>
                <a:gd name="connsiteX5" fmla="*/ 144846 w 206636"/>
                <a:gd name="connsiteY5" fmla="*/ 174269 h 175646"/>
                <a:gd name="connsiteX6" fmla="*/ 144846 w 206636"/>
                <a:gd name="connsiteY6" fmla="*/ 162375 h 175646"/>
                <a:gd name="connsiteX7" fmla="*/ 167130 w 206636"/>
                <a:gd name="connsiteY7" fmla="*/ 159334 h 175646"/>
                <a:gd name="connsiteX8" fmla="*/ 166113 w 206636"/>
                <a:gd name="connsiteY8" fmla="*/ 156300 h 175646"/>
                <a:gd name="connsiteX9" fmla="*/ 114961 w 206636"/>
                <a:gd name="connsiteY9" fmla="*/ 41140 h 175646"/>
                <a:gd name="connsiteX10" fmla="*/ 61027 w 206636"/>
                <a:gd name="connsiteY10" fmla="*/ 162375 h 175646"/>
                <a:gd name="connsiteX11" fmla="*/ 84828 w 206636"/>
                <a:gd name="connsiteY11" fmla="*/ 162375 h 175646"/>
                <a:gd name="connsiteX12" fmla="*/ 84828 w 206636"/>
                <a:gd name="connsiteY12" fmla="*/ 174269 h 175646"/>
                <a:gd name="connsiteX13" fmla="*/ 40007 w 206636"/>
                <a:gd name="connsiteY13" fmla="*/ 173506 h 175646"/>
                <a:gd name="connsiteX14" fmla="*/ 0 w 206636"/>
                <a:gd name="connsiteY14" fmla="*/ 174269 h 175646"/>
                <a:gd name="connsiteX15" fmla="*/ 0 w 206636"/>
                <a:gd name="connsiteY15" fmla="*/ 162375 h 175646"/>
                <a:gd name="connsiteX16" fmla="*/ 23293 w 206636"/>
                <a:gd name="connsiteY16" fmla="*/ 162375 h 175646"/>
                <a:gd name="connsiteX17" fmla="*/ 93185 w 206636"/>
                <a:gd name="connsiteY17" fmla="*/ 5204 h 175646"/>
                <a:gd name="connsiteX18" fmla="*/ 103314 w 206636"/>
                <a:gd name="connsiteY18" fmla="*/ -1377 h 175646"/>
                <a:gd name="connsiteX19" fmla="*/ 113443 w 206636"/>
                <a:gd name="connsiteY19" fmla="*/ 4697 h 175646"/>
                <a:gd name="connsiteX20" fmla="*/ 180802 w 206636"/>
                <a:gd name="connsiteY20" fmla="*/ 156801 h 175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06636" h="175646">
                  <a:moveTo>
                    <a:pt x="180802" y="156801"/>
                  </a:moveTo>
                  <a:cubicBezTo>
                    <a:pt x="182319" y="160095"/>
                    <a:pt x="183336" y="162375"/>
                    <a:pt x="201822" y="162375"/>
                  </a:cubicBezTo>
                  <a:lnTo>
                    <a:pt x="206636" y="162375"/>
                  </a:lnTo>
                  <a:lnTo>
                    <a:pt x="206636" y="174269"/>
                  </a:lnTo>
                  <a:cubicBezTo>
                    <a:pt x="197008" y="174015"/>
                    <a:pt x="184853" y="173506"/>
                    <a:pt x="178021" y="173506"/>
                  </a:cubicBezTo>
                  <a:cubicBezTo>
                    <a:pt x="167884" y="173506"/>
                    <a:pt x="154721" y="173506"/>
                    <a:pt x="144846" y="174269"/>
                  </a:cubicBezTo>
                  <a:lnTo>
                    <a:pt x="144846" y="162375"/>
                  </a:lnTo>
                  <a:cubicBezTo>
                    <a:pt x="147126" y="162375"/>
                    <a:pt x="167130" y="162375"/>
                    <a:pt x="167130" y="159334"/>
                  </a:cubicBezTo>
                  <a:cubicBezTo>
                    <a:pt x="167130" y="158326"/>
                    <a:pt x="166367" y="157054"/>
                    <a:pt x="166113" y="156300"/>
                  </a:cubicBezTo>
                  <a:lnTo>
                    <a:pt x="114961" y="41140"/>
                  </a:lnTo>
                  <a:lnTo>
                    <a:pt x="61027" y="162375"/>
                  </a:lnTo>
                  <a:lnTo>
                    <a:pt x="84828" y="162375"/>
                  </a:lnTo>
                  <a:lnTo>
                    <a:pt x="84828" y="174269"/>
                  </a:lnTo>
                  <a:cubicBezTo>
                    <a:pt x="75208" y="173506"/>
                    <a:pt x="50899" y="173506"/>
                    <a:pt x="40007" y="173506"/>
                  </a:cubicBezTo>
                  <a:cubicBezTo>
                    <a:pt x="30132" y="173506"/>
                    <a:pt x="8858" y="173506"/>
                    <a:pt x="0" y="174269"/>
                  </a:cubicBezTo>
                  <a:lnTo>
                    <a:pt x="0" y="162375"/>
                  </a:lnTo>
                  <a:lnTo>
                    <a:pt x="23293" y="162375"/>
                  </a:lnTo>
                  <a:lnTo>
                    <a:pt x="93185" y="5204"/>
                  </a:lnTo>
                  <a:cubicBezTo>
                    <a:pt x="95211" y="648"/>
                    <a:pt x="96228" y="-1377"/>
                    <a:pt x="103314" y="-1377"/>
                  </a:cubicBezTo>
                  <a:cubicBezTo>
                    <a:pt x="107366" y="-1377"/>
                    <a:pt x="110662" y="-1377"/>
                    <a:pt x="113443" y="4697"/>
                  </a:cubicBezTo>
                  <a:lnTo>
                    <a:pt x="180802" y="156801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284" name="任意多边形: 形状 283">
              <a:extLst>
                <a:ext uri="{FF2B5EF4-FFF2-40B4-BE49-F238E27FC236}">
                  <a16:creationId xmlns:a16="http://schemas.microsoft.com/office/drawing/2014/main" id="{5E33A963-6B06-6191-6A5B-B5EBCF331AB4}"/>
                </a:ext>
              </a:extLst>
            </p:cNvPr>
            <p:cNvSpPr/>
            <p:nvPr>
              <p:custDataLst>
                <p:tags r:id="rId4"/>
              </p:custDataLst>
            </p:nvPr>
          </p:nvSpPr>
          <p:spPr>
            <a:xfrm flipV="1">
              <a:off x="7347567" y="-12058163"/>
              <a:ext cx="34692" cy="253090"/>
            </a:xfrm>
            <a:custGeom>
              <a:avLst/>
              <a:gdLst>
                <a:gd name="connsiteX0" fmla="*/ 34692 w 34692"/>
                <a:gd name="connsiteY0" fmla="*/ -1375 h 253090"/>
                <a:gd name="connsiteX1" fmla="*/ 34692 w 34692"/>
                <a:gd name="connsiteY1" fmla="*/ 8748 h 253090"/>
                <a:gd name="connsiteX2" fmla="*/ 10129 w 34692"/>
                <a:gd name="connsiteY2" fmla="*/ 8748 h 253090"/>
                <a:gd name="connsiteX3" fmla="*/ 10129 w 34692"/>
                <a:gd name="connsiteY3" fmla="*/ 241592 h 253090"/>
                <a:gd name="connsiteX4" fmla="*/ 34692 w 34692"/>
                <a:gd name="connsiteY4" fmla="*/ 241592 h 253090"/>
                <a:gd name="connsiteX5" fmla="*/ 34692 w 34692"/>
                <a:gd name="connsiteY5" fmla="*/ 251715 h 253090"/>
                <a:gd name="connsiteX6" fmla="*/ 0 w 34692"/>
                <a:gd name="connsiteY6" fmla="*/ 251715 h 253090"/>
                <a:gd name="connsiteX7" fmla="*/ 0 w 34692"/>
                <a:gd name="connsiteY7" fmla="*/ -1375 h 253090"/>
                <a:gd name="connsiteX8" fmla="*/ 34692 w 34692"/>
                <a:gd name="connsiteY8" fmla="*/ -1375 h 253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692" h="253090">
                  <a:moveTo>
                    <a:pt x="34692" y="-1375"/>
                  </a:moveTo>
                  <a:lnTo>
                    <a:pt x="34692" y="8748"/>
                  </a:lnTo>
                  <a:lnTo>
                    <a:pt x="10129" y="8748"/>
                  </a:lnTo>
                  <a:lnTo>
                    <a:pt x="10129" y="241592"/>
                  </a:lnTo>
                  <a:lnTo>
                    <a:pt x="34692" y="241592"/>
                  </a:lnTo>
                  <a:lnTo>
                    <a:pt x="34692" y="251715"/>
                  </a:lnTo>
                  <a:lnTo>
                    <a:pt x="0" y="251715"/>
                  </a:lnTo>
                  <a:lnTo>
                    <a:pt x="0" y="-1375"/>
                  </a:lnTo>
                  <a:lnTo>
                    <a:pt x="34692" y="-1375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285" name="任意多边形: 形状 284">
              <a:extLst>
                <a:ext uri="{FF2B5EF4-FFF2-40B4-BE49-F238E27FC236}">
                  <a16:creationId xmlns:a16="http://schemas.microsoft.com/office/drawing/2014/main" id="{9E0B10D2-0BF1-7975-6007-1830A214E8F7}"/>
                </a:ext>
              </a:extLst>
            </p:cNvPr>
            <p:cNvSpPr/>
            <p:nvPr>
              <p:custDataLst>
                <p:tags r:id="rId5"/>
              </p:custDataLst>
            </p:nvPr>
          </p:nvSpPr>
          <p:spPr>
            <a:xfrm flipV="1">
              <a:off x="7395369" y="-12035639"/>
              <a:ext cx="66858" cy="170080"/>
            </a:xfrm>
            <a:custGeom>
              <a:avLst/>
              <a:gdLst>
                <a:gd name="connsiteX0" fmla="*/ 64579 w 66858"/>
                <a:gd name="connsiteY0" fmla="*/ 159588 h 170080"/>
                <a:gd name="connsiteX1" fmla="*/ 55204 w 66858"/>
                <a:gd name="connsiteY1" fmla="*/ 168704 h 170080"/>
                <a:gd name="connsiteX2" fmla="*/ 41532 w 66858"/>
                <a:gd name="connsiteY2" fmla="*/ 155293 h 170080"/>
                <a:gd name="connsiteX3" fmla="*/ 51153 w 66858"/>
                <a:gd name="connsiteY3" fmla="*/ 146177 h 170080"/>
                <a:gd name="connsiteX4" fmla="*/ 64579 w 66858"/>
                <a:gd name="connsiteY4" fmla="*/ 159588 h 170080"/>
                <a:gd name="connsiteX5" fmla="*/ 45330 w 66858"/>
                <a:gd name="connsiteY5" fmla="*/ 64429 h 170080"/>
                <a:gd name="connsiteX6" fmla="*/ 50899 w 66858"/>
                <a:gd name="connsiteY6" fmla="*/ 79110 h 170080"/>
                <a:gd name="connsiteX7" fmla="*/ 54195 w 66858"/>
                <a:gd name="connsiteY7" fmla="*/ 92521 h 170080"/>
                <a:gd name="connsiteX8" fmla="*/ 33429 w 66858"/>
                <a:gd name="connsiteY8" fmla="*/ 113275 h 170080"/>
                <a:gd name="connsiteX9" fmla="*/ 0 w 66858"/>
                <a:gd name="connsiteY9" fmla="*/ 74298 h 170080"/>
                <a:gd name="connsiteX10" fmla="*/ 3043 w 66858"/>
                <a:gd name="connsiteY10" fmla="*/ 71774 h 170080"/>
                <a:gd name="connsiteX11" fmla="*/ 7094 w 66858"/>
                <a:gd name="connsiteY11" fmla="*/ 76324 h 170080"/>
                <a:gd name="connsiteX12" fmla="*/ 32667 w 66858"/>
                <a:gd name="connsiteY12" fmla="*/ 107709 h 170080"/>
                <a:gd name="connsiteX13" fmla="*/ 38998 w 66858"/>
                <a:gd name="connsiteY13" fmla="*/ 99611 h 170080"/>
                <a:gd name="connsiteX14" fmla="*/ 36218 w 66858"/>
                <a:gd name="connsiteY14" fmla="*/ 86447 h 170080"/>
                <a:gd name="connsiteX15" fmla="*/ 18741 w 66858"/>
                <a:gd name="connsiteY15" fmla="*/ 39625 h 170080"/>
                <a:gd name="connsiteX16" fmla="*/ 12917 w 66858"/>
                <a:gd name="connsiteY16" fmla="*/ 19378 h 170080"/>
                <a:gd name="connsiteX17" fmla="*/ 33683 w 66858"/>
                <a:gd name="connsiteY17" fmla="*/ -1377 h 170080"/>
                <a:gd name="connsiteX18" fmla="*/ 66858 w 66858"/>
                <a:gd name="connsiteY18" fmla="*/ 37601 h 170080"/>
                <a:gd name="connsiteX19" fmla="*/ 63816 w 66858"/>
                <a:gd name="connsiteY19" fmla="*/ 40134 h 170080"/>
                <a:gd name="connsiteX20" fmla="*/ 60018 w 66858"/>
                <a:gd name="connsiteY20" fmla="*/ 35576 h 170080"/>
                <a:gd name="connsiteX21" fmla="*/ 34192 w 66858"/>
                <a:gd name="connsiteY21" fmla="*/ 4198 h 170080"/>
                <a:gd name="connsiteX22" fmla="*/ 28115 w 66858"/>
                <a:gd name="connsiteY22" fmla="*/ 12550 h 170080"/>
                <a:gd name="connsiteX23" fmla="*/ 35455 w 66858"/>
                <a:gd name="connsiteY23" fmla="*/ 37854 h 170080"/>
                <a:gd name="connsiteX24" fmla="*/ 45330 w 66858"/>
                <a:gd name="connsiteY24" fmla="*/ 64429 h 170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66858" h="170080">
                  <a:moveTo>
                    <a:pt x="64579" y="159588"/>
                  </a:moveTo>
                  <a:cubicBezTo>
                    <a:pt x="64579" y="164654"/>
                    <a:pt x="61027" y="168704"/>
                    <a:pt x="55204" y="168704"/>
                  </a:cubicBezTo>
                  <a:cubicBezTo>
                    <a:pt x="48372" y="168704"/>
                    <a:pt x="41532" y="162121"/>
                    <a:pt x="41532" y="155293"/>
                  </a:cubicBezTo>
                  <a:cubicBezTo>
                    <a:pt x="41532" y="150482"/>
                    <a:pt x="45075" y="146177"/>
                    <a:pt x="51153" y="146177"/>
                  </a:cubicBezTo>
                  <a:cubicBezTo>
                    <a:pt x="56976" y="146177"/>
                    <a:pt x="64579" y="151997"/>
                    <a:pt x="64579" y="159588"/>
                  </a:cubicBezTo>
                  <a:close/>
                  <a:moveTo>
                    <a:pt x="45330" y="64429"/>
                  </a:moveTo>
                  <a:cubicBezTo>
                    <a:pt x="48372" y="71774"/>
                    <a:pt x="48372" y="72273"/>
                    <a:pt x="50899" y="79110"/>
                  </a:cubicBezTo>
                  <a:cubicBezTo>
                    <a:pt x="52924" y="84167"/>
                    <a:pt x="54195" y="87717"/>
                    <a:pt x="54195" y="92521"/>
                  </a:cubicBezTo>
                  <a:cubicBezTo>
                    <a:pt x="54195" y="103915"/>
                    <a:pt x="46093" y="113275"/>
                    <a:pt x="33429" y="113275"/>
                  </a:cubicBezTo>
                  <a:cubicBezTo>
                    <a:pt x="9628" y="113275"/>
                    <a:pt x="0" y="76578"/>
                    <a:pt x="0" y="74298"/>
                  </a:cubicBezTo>
                  <a:cubicBezTo>
                    <a:pt x="0" y="71774"/>
                    <a:pt x="2535" y="71774"/>
                    <a:pt x="3043" y="71774"/>
                  </a:cubicBezTo>
                  <a:cubicBezTo>
                    <a:pt x="5577" y="71774"/>
                    <a:pt x="5831" y="72273"/>
                    <a:pt x="7094" y="76324"/>
                  </a:cubicBezTo>
                  <a:cubicBezTo>
                    <a:pt x="13934" y="100118"/>
                    <a:pt x="24063" y="107709"/>
                    <a:pt x="32667" y="107709"/>
                  </a:cubicBezTo>
                  <a:cubicBezTo>
                    <a:pt x="34693" y="107709"/>
                    <a:pt x="38998" y="107709"/>
                    <a:pt x="38998" y="99611"/>
                  </a:cubicBezTo>
                  <a:cubicBezTo>
                    <a:pt x="38998" y="94291"/>
                    <a:pt x="37227" y="88979"/>
                    <a:pt x="36218" y="86447"/>
                  </a:cubicBezTo>
                  <a:cubicBezTo>
                    <a:pt x="34192" y="79872"/>
                    <a:pt x="22792" y="50511"/>
                    <a:pt x="18741" y="39625"/>
                  </a:cubicBezTo>
                  <a:cubicBezTo>
                    <a:pt x="16206" y="33044"/>
                    <a:pt x="12917" y="24697"/>
                    <a:pt x="12917" y="19378"/>
                  </a:cubicBezTo>
                  <a:cubicBezTo>
                    <a:pt x="12917" y="7484"/>
                    <a:pt x="21529" y="-1377"/>
                    <a:pt x="33683" y="-1377"/>
                  </a:cubicBezTo>
                  <a:cubicBezTo>
                    <a:pt x="57484" y="-1377"/>
                    <a:pt x="66858" y="35322"/>
                    <a:pt x="66858" y="37601"/>
                  </a:cubicBezTo>
                  <a:cubicBezTo>
                    <a:pt x="66858" y="40134"/>
                    <a:pt x="64579" y="40134"/>
                    <a:pt x="63816" y="40134"/>
                  </a:cubicBezTo>
                  <a:cubicBezTo>
                    <a:pt x="61281" y="40134"/>
                    <a:pt x="61281" y="39371"/>
                    <a:pt x="60018" y="35576"/>
                  </a:cubicBezTo>
                  <a:cubicBezTo>
                    <a:pt x="55459" y="19633"/>
                    <a:pt x="47101" y="4198"/>
                    <a:pt x="34192" y="4198"/>
                  </a:cubicBezTo>
                  <a:cubicBezTo>
                    <a:pt x="29886" y="4198"/>
                    <a:pt x="28115" y="6723"/>
                    <a:pt x="28115" y="12550"/>
                  </a:cubicBezTo>
                  <a:cubicBezTo>
                    <a:pt x="28115" y="18870"/>
                    <a:pt x="29632" y="22419"/>
                    <a:pt x="35455" y="37854"/>
                  </a:cubicBezTo>
                  <a:lnTo>
                    <a:pt x="45330" y="64429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286" name="任意多边形: 形状 285">
              <a:extLst>
                <a:ext uri="{FF2B5EF4-FFF2-40B4-BE49-F238E27FC236}">
                  <a16:creationId xmlns:a16="http://schemas.microsoft.com/office/drawing/2014/main" id="{29A39F65-8249-B4DA-9485-95820B8BD947}"/>
                </a:ext>
              </a:extLst>
            </p:cNvPr>
            <p:cNvSpPr/>
            <p:nvPr>
              <p:custDataLst>
                <p:tags r:id="rId6"/>
              </p:custDataLst>
            </p:nvPr>
          </p:nvSpPr>
          <p:spPr>
            <a:xfrm flipV="1">
              <a:off x="7480870" y="-12058163"/>
              <a:ext cx="34692" cy="253090"/>
            </a:xfrm>
            <a:custGeom>
              <a:avLst/>
              <a:gdLst>
                <a:gd name="connsiteX0" fmla="*/ 34692 w 34692"/>
                <a:gd name="connsiteY0" fmla="*/ 251715 h 253090"/>
                <a:gd name="connsiteX1" fmla="*/ 0 w 34692"/>
                <a:gd name="connsiteY1" fmla="*/ 251715 h 253090"/>
                <a:gd name="connsiteX2" fmla="*/ 0 w 34692"/>
                <a:gd name="connsiteY2" fmla="*/ 241592 h 253090"/>
                <a:gd name="connsiteX3" fmla="*/ 24564 w 34692"/>
                <a:gd name="connsiteY3" fmla="*/ 241592 h 253090"/>
                <a:gd name="connsiteX4" fmla="*/ 24564 w 34692"/>
                <a:gd name="connsiteY4" fmla="*/ 8748 h 253090"/>
                <a:gd name="connsiteX5" fmla="*/ 0 w 34692"/>
                <a:gd name="connsiteY5" fmla="*/ 8748 h 253090"/>
                <a:gd name="connsiteX6" fmla="*/ 0 w 34692"/>
                <a:gd name="connsiteY6" fmla="*/ -1375 h 253090"/>
                <a:gd name="connsiteX7" fmla="*/ 34692 w 34692"/>
                <a:gd name="connsiteY7" fmla="*/ -1375 h 253090"/>
                <a:gd name="connsiteX8" fmla="*/ 34692 w 34692"/>
                <a:gd name="connsiteY8" fmla="*/ 251715 h 253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692" h="253090">
                  <a:moveTo>
                    <a:pt x="34692" y="251715"/>
                  </a:moveTo>
                  <a:lnTo>
                    <a:pt x="0" y="251715"/>
                  </a:lnTo>
                  <a:lnTo>
                    <a:pt x="0" y="241592"/>
                  </a:lnTo>
                  <a:lnTo>
                    <a:pt x="24564" y="241592"/>
                  </a:lnTo>
                  <a:lnTo>
                    <a:pt x="24564" y="8748"/>
                  </a:lnTo>
                  <a:lnTo>
                    <a:pt x="0" y="8748"/>
                  </a:lnTo>
                  <a:lnTo>
                    <a:pt x="0" y="-1375"/>
                  </a:lnTo>
                  <a:lnTo>
                    <a:pt x="34692" y="-1375"/>
                  </a:lnTo>
                  <a:lnTo>
                    <a:pt x="34692" y="251715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287" name="任意多边形: 形状 286">
              <a:extLst>
                <a:ext uri="{FF2B5EF4-FFF2-40B4-BE49-F238E27FC236}">
                  <a16:creationId xmlns:a16="http://schemas.microsoft.com/office/drawing/2014/main" id="{F48ECBD6-B73A-3080-26D2-077E94606DF8}"/>
                </a:ext>
              </a:extLst>
            </p:cNvPr>
            <p:cNvSpPr/>
            <p:nvPr>
              <p:custDataLst>
                <p:tags r:id="rId7"/>
              </p:custDataLst>
            </p:nvPr>
          </p:nvSpPr>
          <p:spPr>
            <a:xfrm flipV="1">
              <a:off x="7630194" y="-11961226"/>
              <a:ext cx="168399" cy="59223"/>
            </a:xfrm>
            <a:custGeom>
              <a:avLst/>
              <a:gdLst>
                <a:gd name="connsiteX0" fmla="*/ 159789 w 168399"/>
                <a:gd name="connsiteY0" fmla="*/ 47725 h 59223"/>
                <a:gd name="connsiteX1" fmla="*/ 168399 w 168399"/>
                <a:gd name="connsiteY1" fmla="*/ 52791 h 59223"/>
                <a:gd name="connsiteX2" fmla="*/ 160044 w 168399"/>
                <a:gd name="connsiteY2" fmla="*/ 57848 h 59223"/>
                <a:gd name="connsiteX3" fmla="*/ 8357 w 168399"/>
                <a:gd name="connsiteY3" fmla="*/ 57848 h 59223"/>
                <a:gd name="connsiteX4" fmla="*/ 0 w 168399"/>
                <a:gd name="connsiteY4" fmla="*/ 52791 h 59223"/>
                <a:gd name="connsiteX5" fmla="*/ 8611 w 168399"/>
                <a:gd name="connsiteY5" fmla="*/ 47725 h 59223"/>
                <a:gd name="connsiteX6" fmla="*/ 159789 w 168399"/>
                <a:gd name="connsiteY6" fmla="*/ 47725 h 59223"/>
                <a:gd name="connsiteX7" fmla="*/ 160044 w 168399"/>
                <a:gd name="connsiteY7" fmla="*/ -1375 h 59223"/>
                <a:gd name="connsiteX8" fmla="*/ 168399 w 168399"/>
                <a:gd name="connsiteY8" fmla="*/ 3691 h 59223"/>
                <a:gd name="connsiteX9" fmla="*/ 159789 w 168399"/>
                <a:gd name="connsiteY9" fmla="*/ 8756 h 59223"/>
                <a:gd name="connsiteX10" fmla="*/ 8611 w 168399"/>
                <a:gd name="connsiteY10" fmla="*/ 8756 h 59223"/>
                <a:gd name="connsiteX11" fmla="*/ 0 w 168399"/>
                <a:gd name="connsiteY11" fmla="*/ 3691 h 59223"/>
                <a:gd name="connsiteX12" fmla="*/ 8357 w 168399"/>
                <a:gd name="connsiteY12" fmla="*/ -1375 h 59223"/>
                <a:gd name="connsiteX13" fmla="*/ 160044 w 168399"/>
                <a:gd name="connsiteY13" fmla="*/ -1375 h 59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8399" h="59223">
                  <a:moveTo>
                    <a:pt x="159789" y="47725"/>
                  </a:moveTo>
                  <a:cubicBezTo>
                    <a:pt x="163587" y="47725"/>
                    <a:pt x="168399" y="47725"/>
                    <a:pt x="168399" y="52791"/>
                  </a:cubicBezTo>
                  <a:cubicBezTo>
                    <a:pt x="168399" y="57848"/>
                    <a:pt x="163587" y="57848"/>
                    <a:pt x="160044" y="57848"/>
                  </a:cubicBezTo>
                  <a:lnTo>
                    <a:pt x="8357" y="57848"/>
                  </a:lnTo>
                  <a:cubicBezTo>
                    <a:pt x="4814" y="57848"/>
                    <a:pt x="0" y="57848"/>
                    <a:pt x="0" y="52791"/>
                  </a:cubicBezTo>
                  <a:cubicBezTo>
                    <a:pt x="0" y="47725"/>
                    <a:pt x="4814" y="47725"/>
                    <a:pt x="8611" y="47725"/>
                  </a:cubicBezTo>
                  <a:lnTo>
                    <a:pt x="159789" y="47725"/>
                  </a:lnTo>
                  <a:close/>
                  <a:moveTo>
                    <a:pt x="160044" y="-1375"/>
                  </a:moveTo>
                  <a:cubicBezTo>
                    <a:pt x="163587" y="-1375"/>
                    <a:pt x="168399" y="-1375"/>
                    <a:pt x="168399" y="3691"/>
                  </a:cubicBezTo>
                  <a:cubicBezTo>
                    <a:pt x="168399" y="8756"/>
                    <a:pt x="163587" y="8756"/>
                    <a:pt x="159789" y="8756"/>
                  </a:cubicBezTo>
                  <a:lnTo>
                    <a:pt x="8611" y="8756"/>
                  </a:lnTo>
                  <a:cubicBezTo>
                    <a:pt x="4814" y="8756"/>
                    <a:pt x="0" y="8756"/>
                    <a:pt x="0" y="3691"/>
                  </a:cubicBezTo>
                  <a:cubicBezTo>
                    <a:pt x="0" y="-1375"/>
                    <a:pt x="4814" y="-1375"/>
                    <a:pt x="8357" y="-1375"/>
                  </a:cubicBezTo>
                  <a:lnTo>
                    <a:pt x="160044" y="-1375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288" name="任意多边形: 形状 287">
              <a:extLst>
                <a:ext uri="{FF2B5EF4-FFF2-40B4-BE49-F238E27FC236}">
                  <a16:creationId xmlns:a16="http://schemas.microsoft.com/office/drawing/2014/main" id="{3E6A44D0-99E4-39D7-4861-6FC9AFAE1DDF}"/>
                </a:ext>
              </a:extLst>
            </p:cNvPr>
            <p:cNvSpPr/>
            <p:nvPr>
              <p:custDataLst>
                <p:tags r:id="rId8"/>
              </p:custDataLst>
            </p:nvPr>
          </p:nvSpPr>
          <p:spPr>
            <a:xfrm flipV="1">
              <a:off x="7908155" y="-12058163"/>
              <a:ext cx="58746" cy="253090"/>
            </a:xfrm>
            <a:custGeom>
              <a:avLst/>
              <a:gdLst>
                <a:gd name="connsiteX0" fmla="*/ 58747 w 58746"/>
                <a:gd name="connsiteY0" fmla="*/ 1159 h 253090"/>
                <a:gd name="connsiteX1" fmla="*/ 54442 w 58746"/>
                <a:gd name="connsiteY1" fmla="*/ 6724 h 253090"/>
                <a:gd name="connsiteX2" fmla="*/ 14689 w 58746"/>
                <a:gd name="connsiteY2" fmla="*/ 125171 h 253090"/>
                <a:gd name="connsiteX3" fmla="*/ 55460 w 58746"/>
                <a:gd name="connsiteY3" fmla="*/ 244880 h 253090"/>
                <a:gd name="connsiteX4" fmla="*/ 58747 w 58746"/>
                <a:gd name="connsiteY4" fmla="*/ 249183 h 253090"/>
                <a:gd name="connsiteX5" fmla="*/ 56214 w 58746"/>
                <a:gd name="connsiteY5" fmla="*/ 251715 h 253090"/>
                <a:gd name="connsiteX6" fmla="*/ 15952 w 58746"/>
                <a:gd name="connsiteY6" fmla="*/ 202361 h 253090"/>
                <a:gd name="connsiteX7" fmla="*/ 0 w 58746"/>
                <a:gd name="connsiteY7" fmla="*/ 125171 h 253090"/>
                <a:gd name="connsiteX8" fmla="*/ 16715 w 58746"/>
                <a:gd name="connsiteY8" fmla="*/ 46208 h 253090"/>
                <a:gd name="connsiteX9" fmla="*/ 56214 w 58746"/>
                <a:gd name="connsiteY9" fmla="*/ -1375 h 253090"/>
                <a:gd name="connsiteX10" fmla="*/ 58747 w 58746"/>
                <a:gd name="connsiteY10" fmla="*/ 1159 h 253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8746" h="253090">
                  <a:moveTo>
                    <a:pt x="58747" y="1159"/>
                  </a:moveTo>
                  <a:cubicBezTo>
                    <a:pt x="58747" y="1912"/>
                    <a:pt x="58747" y="2421"/>
                    <a:pt x="54442" y="6724"/>
                  </a:cubicBezTo>
                  <a:cubicBezTo>
                    <a:pt x="22793" y="38611"/>
                    <a:pt x="14689" y="86448"/>
                    <a:pt x="14689" y="125171"/>
                  </a:cubicBezTo>
                  <a:cubicBezTo>
                    <a:pt x="14689" y="169204"/>
                    <a:pt x="24311" y="213247"/>
                    <a:pt x="55460" y="244880"/>
                  </a:cubicBezTo>
                  <a:cubicBezTo>
                    <a:pt x="58747" y="247921"/>
                    <a:pt x="58747" y="248429"/>
                    <a:pt x="58747" y="249183"/>
                  </a:cubicBezTo>
                  <a:cubicBezTo>
                    <a:pt x="58747" y="250954"/>
                    <a:pt x="57729" y="251715"/>
                    <a:pt x="56214" y="251715"/>
                  </a:cubicBezTo>
                  <a:cubicBezTo>
                    <a:pt x="53680" y="251715"/>
                    <a:pt x="30895" y="234502"/>
                    <a:pt x="15952" y="202361"/>
                  </a:cubicBezTo>
                  <a:cubicBezTo>
                    <a:pt x="3035" y="174525"/>
                    <a:pt x="0" y="146433"/>
                    <a:pt x="0" y="125171"/>
                  </a:cubicBezTo>
                  <a:cubicBezTo>
                    <a:pt x="0" y="105431"/>
                    <a:pt x="2781" y="74808"/>
                    <a:pt x="16715" y="46208"/>
                  </a:cubicBezTo>
                  <a:cubicBezTo>
                    <a:pt x="31904" y="15077"/>
                    <a:pt x="53680" y="-1375"/>
                    <a:pt x="56214" y="-1375"/>
                  </a:cubicBezTo>
                  <a:cubicBezTo>
                    <a:pt x="57729" y="-1375"/>
                    <a:pt x="58747" y="-612"/>
                    <a:pt x="58747" y="1159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289" name="任意多边形: 形状 288">
              <a:extLst>
                <a:ext uri="{FF2B5EF4-FFF2-40B4-BE49-F238E27FC236}">
                  <a16:creationId xmlns:a16="http://schemas.microsoft.com/office/drawing/2014/main" id="{FA6654C6-A2EE-4D92-83AF-0DA89383AFC3}"/>
                </a:ext>
              </a:extLst>
            </p:cNvPr>
            <p:cNvSpPr/>
            <p:nvPr>
              <p:custDataLst>
                <p:tags r:id="rId9"/>
              </p:custDataLst>
            </p:nvPr>
          </p:nvSpPr>
          <p:spPr>
            <a:xfrm flipV="1">
              <a:off x="7988408" y="-12041967"/>
              <a:ext cx="206635" cy="175646"/>
            </a:xfrm>
            <a:custGeom>
              <a:avLst/>
              <a:gdLst>
                <a:gd name="connsiteX0" fmla="*/ 180801 w 206635"/>
                <a:gd name="connsiteY0" fmla="*/ 156801 h 175646"/>
                <a:gd name="connsiteX1" fmla="*/ 201822 w 206635"/>
                <a:gd name="connsiteY1" fmla="*/ 162375 h 175646"/>
                <a:gd name="connsiteX2" fmla="*/ 206636 w 206635"/>
                <a:gd name="connsiteY2" fmla="*/ 162375 h 175646"/>
                <a:gd name="connsiteX3" fmla="*/ 206636 w 206635"/>
                <a:gd name="connsiteY3" fmla="*/ 174269 h 175646"/>
                <a:gd name="connsiteX4" fmla="*/ 178021 w 206635"/>
                <a:gd name="connsiteY4" fmla="*/ 173506 h 175646"/>
                <a:gd name="connsiteX5" fmla="*/ 144846 w 206635"/>
                <a:gd name="connsiteY5" fmla="*/ 174269 h 175646"/>
                <a:gd name="connsiteX6" fmla="*/ 144846 w 206635"/>
                <a:gd name="connsiteY6" fmla="*/ 162375 h 175646"/>
                <a:gd name="connsiteX7" fmla="*/ 167130 w 206635"/>
                <a:gd name="connsiteY7" fmla="*/ 159334 h 175646"/>
                <a:gd name="connsiteX8" fmla="*/ 166112 w 206635"/>
                <a:gd name="connsiteY8" fmla="*/ 156300 h 175646"/>
                <a:gd name="connsiteX9" fmla="*/ 114960 w 206635"/>
                <a:gd name="connsiteY9" fmla="*/ 41140 h 175646"/>
                <a:gd name="connsiteX10" fmla="*/ 61027 w 206635"/>
                <a:gd name="connsiteY10" fmla="*/ 162375 h 175646"/>
                <a:gd name="connsiteX11" fmla="*/ 84828 w 206635"/>
                <a:gd name="connsiteY11" fmla="*/ 162375 h 175646"/>
                <a:gd name="connsiteX12" fmla="*/ 84828 w 206635"/>
                <a:gd name="connsiteY12" fmla="*/ 174269 h 175646"/>
                <a:gd name="connsiteX13" fmla="*/ 40007 w 206635"/>
                <a:gd name="connsiteY13" fmla="*/ 173506 h 175646"/>
                <a:gd name="connsiteX14" fmla="*/ 0 w 206635"/>
                <a:gd name="connsiteY14" fmla="*/ 174269 h 175646"/>
                <a:gd name="connsiteX15" fmla="*/ 0 w 206635"/>
                <a:gd name="connsiteY15" fmla="*/ 162375 h 175646"/>
                <a:gd name="connsiteX16" fmla="*/ 23292 w 206635"/>
                <a:gd name="connsiteY16" fmla="*/ 162375 h 175646"/>
                <a:gd name="connsiteX17" fmla="*/ 93185 w 206635"/>
                <a:gd name="connsiteY17" fmla="*/ 5204 h 175646"/>
                <a:gd name="connsiteX18" fmla="*/ 103314 w 206635"/>
                <a:gd name="connsiteY18" fmla="*/ -1377 h 175646"/>
                <a:gd name="connsiteX19" fmla="*/ 113443 w 206635"/>
                <a:gd name="connsiteY19" fmla="*/ 4697 h 175646"/>
                <a:gd name="connsiteX20" fmla="*/ 180801 w 206635"/>
                <a:gd name="connsiteY20" fmla="*/ 156801 h 175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06635" h="175646">
                  <a:moveTo>
                    <a:pt x="180801" y="156801"/>
                  </a:moveTo>
                  <a:cubicBezTo>
                    <a:pt x="182319" y="160095"/>
                    <a:pt x="183336" y="162375"/>
                    <a:pt x="201822" y="162375"/>
                  </a:cubicBezTo>
                  <a:lnTo>
                    <a:pt x="206636" y="162375"/>
                  </a:lnTo>
                  <a:lnTo>
                    <a:pt x="206636" y="174269"/>
                  </a:lnTo>
                  <a:cubicBezTo>
                    <a:pt x="197007" y="174015"/>
                    <a:pt x="184853" y="173506"/>
                    <a:pt x="178021" y="173506"/>
                  </a:cubicBezTo>
                  <a:cubicBezTo>
                    <a:pt x="167884" y="173506"/>
                    <a:pt x="154721" y="173506"/>
                    <a:pt x="144846" y="174269"/>
                  </a:cubicBezTo>
                  <a:lnTo>
                    <a:pt x="144846" y="162375"/>
                  </a:lnTo>
                  <a:cubicBezTo>
                    <a:pt x="147126" y="162375"/>
                    <a:pt x="167130" y="162375"/>
                    <a:pt x="167130" y="159334"/>
                  </a:cubicBezTo>
                  <a:cubicBezTo>
                    <a:pt x="167130" y="158326"/>
                    <a:pt x="166367" y="157054"/>
                    <a:pt x="166112" y="156300"/>
                  </a:cubicBezTo>
                  <a:lnTo>
                    <a:pt x="114960" y="41140"/>
                  </a:lnTo>
                  <a:lnTo>
                    <a:pt x="61027" y="162375"/>
                  </a:lnTo>
                  <a:lnTo>
                    <a:pt x="84828" y="162375"/>
                  </a:lnTo>
                  <a:lnTo>
                    <a:pt x="84828" y="174269"/>
                  </a:lnTo>
                  <a:cubicBezTo>
                    <a:pt x="75207" y="173506"/>
                    <a:pt x="50898" y="173506"/>
                    <a:pt x="40007" y="173506"/>
                  </a:cubicBezTo>
                  <a:cubicBezTo>
                    <a:pt x="30132" y="173506"/>
                    <a:pt x="8858" y="173506"/>
                    <a:pt x="0" y="174269"/>
                  </a:cubicBezTo>
                  <a:lnTo>
                    <a:pt x="0" y="162375"/>
                  </a:lnTo>
                  <a:lnTo>
                    <a:pt x="23292" y="162375"/>
                  </a:lnTo>
                  <a:lnTo>
                    <a:pt x="93185" y="5204"/>
                  </a:lnTo>
                  <a:cubicBezTo>
                    <a:pt x="95211" y="648"/>
                    <a:pt x="96228" y="-1377"/>
                    <a:pt x="103314" y="-1377"/>
                  </a:cubicBezTo>
                  <a:cubicBezTo>
                    <a:pt x="107365" y="-1377"/>
                    <a:pt x="110662" y="-1377"/>
                    <a:pt x="113443" y="4697"/>
                  </a:cubicBezTo>
                  <a:lnTo>
                    <a:pt x="180801" y="156801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290" name="任意多边形: 形状 289">
              <a:extLst>
                <a:ext uri="{FF2B5EF4-FFF2-40B4-BE49-F238E27FC236}">
                  <a16:creationId xmlns:a16="http://schemas.microsoft.com/office/drawing/2014/main" id="{CEEB8C30-95E6-C3A4-0C37-D94BA9520DBF}"/>
                </a:ext>
              </a:extLst>
            </p:cNvPr>
            <p:cNvSpPr/>
            <p:nvPr>
              <p:custDataLst>
                <p:tags r:id="rId10"/>
              </p:custDataLst>
            </p:nvPr>
          </p:nvSpPr>
          <p:spPr>
            <a:xfrm flipV="1">
              <a:off x="8235941" y="-12058163"/>
              <a:ext cx="34692" cy="253090"/>
            </a:xfrm>
            <a:custGeom>
              <a:avLst/>
              <a:gdLst>
                <a:gd name="connsiteX0" fmla="*/ 34692 w 34692"/>
                <a:gd name="connsiteY0" fmla="*/ -1375 h 253090"/>
                <a:gd name="connsiteX1" fmla="*/ 34692 w 34692"/>
                <a:gd name="connsiteY1" fmla="*/ 8748 h 253090"/>
                <a:gd name="connsiteX2" fmla="*/ 10129 w 34692"/>
                <a:gd name="connsiteY2" fmla="*/ 8748 h 253090"/>
                <a:gd name="connsiteX3" fmla="*/ 10129 w 34692"/>
                <a:gd name="connsiteY3" fmla="*/ 241592 h 253090"/>
                <a:gd name="connsiteX4" fmla="*/ 34692 w 34692"/>
                <a:gd name="connsiteY4" fmla="*/ 241592 h 253090"/>
                <a:gd name="connsiteX5" fmla="*/ 34692 w 34692"/>
                <a:gd name="connsiteY5" fmla="*/ 251715 h 253090"/>
                <a:gd name="connsiteX6" fmla="*/ 0 w 34692"/>
                <a:gd name="connsiteY6" fmla="*/ 251715 h 253090"/>
                <a:gd name="connsiteX7" fmla="*/ 0 w 34692"/>
                <a:gd name="connsiteY7" fmla="*/ -1375 h 253090"/>
                <a:gd name="connsiteX8" fmla="*/ 34692 w 34692"/>
                <a:gd name="connsiteY8" fmla="*/ -1375 h 253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692" h="253090">
                  <a:moveTo>
                    <a:pt x="34692" y="-1375"/>
                  </a:moveTo>
                  <a:lnTo>
                    <a:pt x="34692" y="8748"/>
                  </a:lnTo>
                  <a:lnTo>
                    <a:pt x="10129" y="8748"/>
                  </a:lnTo>
                  <a:lnTo>
                    <a:pt x="10129" y="241592"/>
                  </a:lnTo>
                  <a:lnTo>
                    <a:pt x="34692" y="241592"/>
                  </a:lnTo>
                  <a:lnTo>
                    <a:pt x="34692" y="251715"/>
                  </a:lnTo>
                  <a:lnTo>
                    <a:pt x="0" y="251715"/>
                  </a:lnTo>
                  <a:lnTo>
                    <a:pt x="0" y="-1375"/>
                  </a:lnTo>
                  <a:lnTo>
                    <a:pt x="34692" y="-1375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291" name="任意多边形: 形状 290">
              <a:extLst>
                <a:ext uri="{FF2B5EF4-FFF2-40B4-BE49-F238E27FC236}">
                  <a16:creationId xmlns:a16="http://schemas.microsoft.com/office/drawing/2014/main" id="{0285E265-9C33-3726-6791-1DF2158B813E}"/>
                </a:ext>
              </a:extLst>
            </p:cNvPr>
            <p:cNvSpPr/>
            <p:nvPr>
              <p:custDataLst>
                <p:tags r:id="rId11"/>
              </p:custDataLst>
            </p:nvPr>
          </p:nvSpPr>
          <p:spPr>
            <a:xfrm flipV="1">
              <a:off x="8283744" y="-12035639"/>
              <a:ext cx="66857" cy="170080"/>
            </a:xfrm>
            <a:custGeom>
              <a:avLst/>
              <a:gdLst>
                <a:gd name="connsiteX0" fmla="*/ 64578 w 66857"/>
                <a:gd name="connsiteY0" fmla="*/ 159588 h 170080"/>
                <a:gd name="connsiteX1" fmla="*/ 55204 w 66857"/>
                <a:gd name="connsiteY1" fmla="*/ 168704 h 170080"/>
                <a:gd name="connsiteX2" fmla="*/ 41532 w 66857"/>
                <a:gd name="connsiteY2" fmla="*/ 155293 h 170080"/>
                <a:gd name="connsiteX3" fmla="*/ 51153 w 66857"/>
                <a:gd name="connsiteY3" fmla="*/ 146177 h 170080"/>
                <a:gd name="connsiteX4" fmla="*/ 64578 w 66857"/>
                <a:gd name="connsiteY4" fmla="*/ 159588 h 170080"/>
                <a:gd name="connsiteX5" fmla="*/ 45329 w 66857"/>
                <a:gd name="connsiteY5" fmla="*/ 64429 h 170080"/>
                <a:gd name="connsiteX6" fmla="*/ 50898 w 66857"/>
                <a:gd name="connsiteY6" fmla="*/ 79110 h 170080"/>
                <a:gd name="connsiteX7" fmla="*/ 54195 w 66857"/>
                <a:gd name="connsiteY7" fmla="*/ 92521 h 170080"/>
                <a:gd name="connsiteX8" fmla="*/ 33429 w 66857"/>
                <a:gd name="connsiteY8" fmla="*/ 113275 h 170080"/>
                <a:gd name="connsiteX9" fmla="*/ 0 w 66857"/>
                <a:gd name="connsiteY9" fmla="*/ 74298 h 170080"/>
                <a:gd name="connsiteX10" fmla="*/ 3042 w 66857"/>
                <a:gd name="connsiteY10" fmla="*/ 71774 h 170080"/>
                <a:gd name="connsiteX11" fmla="*/ 7094 w 66857"/>
                <a:gd name="connsiteY11" fmla="*/ 76324 h 170080"/>
                <a:gd name="connsiteX12" fmla="*/ 32666 w 66857"/>
                <a:gd name="connsiteY12" fmla="*/ 107709 h 170080"/>
                <a:gd name="connsiteX13" fmla="*/ 38998 w 66857"/>
                <a:gd name="connsiteY13" fmla="*/ 99611 h 170080"/>
                <a:gd name="connsiteX14" fmla="*/ 36217 w 66857"/>
                <a:gd name="connsiteY14" fmla="*/ 86447 h 170080"/>
                <a:gd name="connsiteX15" fmla="*/ 18740 w 66857"/>
                <a:gd name="connsiteY15" fmla="*/ 39625 h 170080"/>
                <a:gd name="connsiteX16" fmla="*/ 12917 w 66857"/>
                <a:gd name="connsiteY16" fmla="*/ 19378 h 170080"/>
                <a:gd name="connsiteX17" fmla="*/ 33683 w 66857"/>
                <a:gd name="connsiteY17" fmla="*/ -1377 h 170080"/>
                <a:gd name="connsiteX18" fmla="*/ 66858 w 66857"/>
                <a:gd name="connsiteY18" fmla="*/ 37601 h 170080"/>
                <a:gd name="connsiteX19" fmla="*/ 63815 w 66857"/>
                <a:gd name="connsiteY19" fmla="*/ 40134 h 170080"/>
                <a:gd name="connsiteX20" fmla="*/ 60018 w 66857"/>
                <a:gd name="connsiteY20" fmla="*/ 35576 h 170080"/>
                <a:gd name="connsiteX21" fmla="*/ 34192 w 66857"/>
                <a:gd name="connsiteY21" fmla="*/ 4198 h 170080"/>
                <a:gd name="connsiteX22" fmla="*/ 28115 w 66857"/>
                <a:gd name="connsiteY22" fmla="*/ 12550 h 170080"/>
                <a:gd name="connsiteX23" fmla="*/ 35455 w 66857"/>
                <a:gd name="connsiteY23" fmla="*/ 37854 h 170080"/>
                <a:gd name="connsiteX24" fmla="*/ 45329 w 66857"/>
                <a:gd name="connsiteY24" fmla="*/ 64429 h 170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66857" h="170080">
                  <a:moveTo>
                    <a:pt x="64578" y="159588"/>
                  </a:moveTo>
                  <a:cubicBezTo>
                    <a:pt x="64578" y="164654"/>
                    <a:pt x="61027" y="168704"/>
                    <a:pt x="55204" y="168704"/>
                  </a:cubicBezTo>
                  <a:cubicBezTo>
                    <a:pt x="48372" y="168704"/>
                    <a:pt x="41532" y="162121"/>
                    <a:pt x="41532" y="155293"/>
                  </a:cubicBezTo>
                  <a:cubicBezTo>
                    <a:pt x="41532" y="150482"/>
                    <a:pt x="45075" y="146177"/>
                    <a:pt x="51153" y="146177"/>
                  </a:cubicBezTo>
                  <a:cubicBezTo>
                    <a:pt x="56975" y="146177"/>
                    <a:pt x="64578" y="151997"/>
                    <a:pt x="64578" y="159588"/>
                  </a:cubicBezTo>
                  <a:close/>
                  <a:moveTo>
                    <a:pt x="45329" y="64429"/>
                  </a:moveTo>
                  <a:cubicBezTo>
                    <a:pt x="48372" y="71774"/>
                    <a:pt x="48372" y="72273"/>
                    <a:pt x="50898" y="79110"/>
                  </a:cubicBezTo>
                  <a:cubicBezTo>
                    <a:pt x="52924" y="84167"/>
                    <a:pt x="54195" y="87717"/>
                    <a:pt x="54195" y="92521"/>
                  </a:cubicBezTo>
                  <a:cubicBezTo>
                    <a:pt x="54195" y="103915"/>
                    <a:pt x="46092" y="113275"/>
                    <a:pt x="33429" y="113275"/>
                  </a:cubicBezTo>
                  <a:cubicBezTo>
                    <a:pt x="9628" y="113275"/>
                    <a:pt x="0" y="76578"/>
                    <a:pt x="0" y="74298"/>
                  </a:cubicBezTo>
                  <a:cubicBezTo>
                    <a:pt x="0" y="71774"/>
                    <a:pt x="2534" y="71774"/>
                    <a:pt x="3042" y="71774"/>
                  </a:cubicBezTo>
                  <a:cubicBezTo>
                    <a:pt x="5577" y="71774"/>
                    <a:pt x="5831" y="72273"/>
                    <a:pt x="7094" y="76324"/>
                  </a:cubicBezTo>
                  <a:cubicBezTo>
                    <a:pt x="13934" y="100118"/>
                    <a:pt x="24063" y="107709"/>
                    <a:pt x="32666" y="107709"/>
                  </a:cubicBezTo>
                  <a:cubicBezTo>
                    <a:pt x="34692" y="107709"/>
                    <a:pt x="38998" y="107709"/>
                    <a:pt x="38998" y="99611"/>
                  </a:cubicBezTo>
                  <a:cubicBezTo>
                    <a:pt x="38998" y="94291"/>
                    <a:pt x="37226" y="88979"/>
                    <a:pt x="36217" y="86447"/>
                  </a:cubicBezTo>
                  <a:cubicBezTo>
                    <a:pt x="34192" y="79872"/>
                    <a:pt x="22792" y="50511"/>
                    <a:pt x="18740" y="39625"/>
                  </a:cubicBezTo>
                  <a:cubicBezTo>
                    <a:pt x="16206" y="33044"/>
                    <a:pt x="12917" y="24697"/>
                    <a:pt x="12917" y="19378"/>
                  </a:cubicBezTo>
                  <a:cubicBezTo>
                    <a:pt x="12917" y="7484"/>
                    <a:pt x="21528" y="-1377"/>
                    <a:pt x="33683" y="-1377"/>
                  </a:cubicBezTo>
                  <a:cubicBezTo>
                    <a:pt x="57484" y="-1377"/>
                    <a:pt x="66858" y="35322"/>
                    <a:pt x="66858" y="37601"/>
                  </a:cubicBezTo>
                  <a:cubicBezTo>
                    <a:pt x="66858" y="40134"/>
                    <a:pt x="64578" y="40134"/>
                    <a:pt x="63815" y="40134"/>
                  </a:cubicBezTo>
                  <a:cubicBezTo>
                    <a:pt x="61281" y="40134"/>
                    <a:pt x="61281" y="39371"/>
                    <a:pt x="60018" y="35576"/>
                  </a:cubicBezTo>
                  <a:cubicBezTo>
                    <a:pt x="55458" y="19633"/>
                    <a:pt x="47101" y="4198"/>
                    <a:pt x="34192" y="4198"/>
                  </a:cubicBezTo>
                  <a:cubicBezTo>
                    <a:pt x="29886" y="4198"/>
                    <a:pt x="28115" y="6723"/>
                    <a:pt x="28115" y="12550"/>
                  </a:cubicBezTo>
                  <a:cubicBezTo>
                    <a:pt x="28115" y="18870"/>
                    <a:pt x="29632" y="22419"/>
                    <a:pt x="35455" y="37854"/>
                  </a:cubicBezTo>
                  <a:lnTo>
                    <a:pt x="45329" y="64429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292" name="任意多边形: 形状 291">
              <a:extLst>
                <a:ext uri="{FF2B5EF4-FFF2-40B4-BE49-F238E27FC236}">
                  <a16:creationId xmlns:a16="http://schemas.microsoft.com/office/drawing/2014/main" id="{DDAC52F5-63EA-D2A7-0E73-FD121F172D4D}"/>
                </a:ext>
              </a:extLst>
            </p:cNvPr>
            <p:cNvSpPr/>
            <p:nvPr>
              <p:custDataLst>
                <p:tags r:id="rId12"/>
              </p:custDataLst>
            </p:nvPr>
          </p:nvSpPr>
          <p:spPr>
            <a:xfrm flipV="1">
              <a:off x="8369219" y="-12058163"/>
              <a:ext cx="34692" cy="253090"/>
            </a:xfrm>
            <a:custGeom>
              <a:avLst/>
              <a:gdLst>
                <a:gd name="connsiteX0" fmla="*/ 34692 w 34692"/>
                <a:gd name="connsiteY0" fmla="*/ 251715 h 253090"/>
                <a:gd name="connsiteX1" fmla="*/ 0 w 34692"/>
                <a:gd name="connsiteY1" fmla="*/ 251715 h 253090"/>
                <a:gd name="connsiteX2" fmla="*/ 0 w 34692"/>
                <a:gd name="connsiteY2" fmla="*/ 241592 h 253090"/>
                <a:gd name="connsiteX3" fmla="*/ 24563 w 34692"/>
                <a:gd name="connsiteY3" fmla="*/ 241592 h 253090"/>
                <a:gd name="connsiteX4" fmla="*/ 24563 w 34692"/>
                <a:gd name="connsiteY4" fmla="*/ 8748 h 253090"/>
                <a:gd name="connsiteX5" fmla="*/ 0 w 34692"/>
                <a:gd name="connsiteY5" fmla="*/ 8748 h 253090"/>
                <a:gd name="connsiteX6" fmla="*/ 0 w 34692"/>
                <a:gd name="connsiteY6" fmla="*/ -1375 h 253090"/>
                <a:gd name="connsiteX7" fmla="*/ 34692 w 34692"/>
                <a:gd name="connsiteY7" fmla="*/ -1375 h 253090"/>
                <a:gd name="connsiteX8" fmla="*/ 34692 w 34692"/>
                <a:gd name="connsiteY8" fmla="*/ 251715 h 253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692" h="253090">
                  <a:moveTo>
                    <a:pt x="34692" y="251715"/>
                  </a:moveTo>
                  <a:lnTo>
                    <a:pt x="0" y="251715"/>
                  </a:lnTo>
                  <a:lnTo>
                    <a:pt x="0" y="241592"/>
                  </a:lnTo>
                  <a:lnTo>
                    <a:pt x="24563" y="241592"/>
                  </a:lnTo>
                  <a:lnTo>
                    <a:pt x="24563" y="8748"/>
                  </a:lnTo>
                  <a:lnTo>
                    <a:pt x="0" y="8748"/>
                  </a:lnTo>
                  <a:lnTo>
                    <a:pt x="0" y="-1375"/>
                  </a:lnTo>
                  <a:lnTo>
                    <a:pt x="34692" y="-1375"/>
                  </a:lnTo>
                  <a:lnTo>
                    <a:pt x="34692" y="251715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293" name="任意多边形: 形状 292">
              <a:extLst>
                <a:ext uri="{FF2B5EF4-FFF2-40B4-BE49-F238E27FC236}">
                  <a16:creationId xmlns:a16="http://schemas.microsoft.com/office/drawing/2014/main" id="{D9828E9D-776C-FCD6-4F18-868C90328A3B}"/>
                </a:ext>
              </a:extLst>
            </p:cNvPr>
            <p:cNvSpPr/>
            <p:nvPr>
              <p:custDataLst>
                <p:tags r:id="rId13"/>
              </p:custDataLst>
            </p:nvPr>
          </p:nvSpPr>
          <p:spPr>
            <a:xfrm flipV="1">
              <a:off x="8511319" y="-11936676"/>
              <a:ext cx="154720" cy="10123"/>
            </a:xfrm>
            <a:custGeom>
              <a:avLst/>
              <a:gdLst>
                <a:gd name="connsiteX0" fmla="*/ 145855 w 154720"/>
                <a:gd name="connsiteY0" fmla="*/ -1375 h 10123"/>
                <a:gd name="connsiteX1" fmla="*/ 154721 w 154720"/>
                <a:gd name="connsiteY1" fmla="*/ 3691 h 10123"/>
                <a:gd name="connsiteX2" fmla="*/ 145855 w 154720"/>
                <a:gd name="connsiteY2" fmla="*/ 8748 h 10123"/>
                <a:gd name="connsiteX3" fmla="*/ 8858 w 154720"/>
                <a:gd name="connsiteY3" fmla="*/ 8748 h 10123"/>
                <a:gd name="connsiteX4" fmla="*/ 0 w 154720"/>
                <a:gd name="connsiteY4" fmla="*/ 3691 h 10123"/>
                <a:gd name="connsiteX5" fmla="*/ 8858 w 154720"/>
                <a:gd name="connsiteY5" fmla="*/ -1375 h 10123"/>
                <a:gd name="connsiteX6" fmla="*/ 145855 w 154720"/>
                <a:gd name="connsiteY6" fmla="*/ -1375 h 10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4720" h="10123">
                  <a:moveTo>
                    <a:pt x="145855" y="-1375"/>
                  </a:moveTo>
                  <a:cubicBezTo>
                    <a:pt x="150161" y="-1375"/>
                    <a:pt x="154721" y="-1375"/>
                    <a:pt x="154721" y="3691"/>
                  </a:cubicBezTo>
                  <a:cubicBezTo>
                    <a:pt x="154721" y="8748"/>
                    <a:pt x="150161" y="8748"/>
                    <a:pt x="145855" y="8748"/>
                  </a:cubicBezTo>
                  <a:lnTo>
                    <a:pt x="8858" y="8748"/>
                  </a:lnTo>
                  <a:cubicBezTo>
                    <a:pt x="4552" y="8748"/>
                    <a:pt x="0" y="8748"/>
                    <a:pt x="0" y="3691"/>
                  </a:cubicBezTo>
                  <a:cubicBezTo>
                    <a:pt x="0" y="-1375"/>
                    <a:pt x="4552" y="-1375"/>
                    <a:pt x="8858" y="-1375"/>
                  </a:cubicBezTo>
                  <a:lnTo>
                    <a:pt x="145855" y="-1375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294" name="任意多边形: 形状 293">
              <a:extLst>
                <a:ext uri="{FF2B5EF4-FFF2-40B4-BE49-F238E27FC236}">
                  <a16:creationId xmlns:a16="http://schemas.microsoft.com/office/drawing/2014/main" id="{74B31E35-C276-ACA7-816C-78062047FDF5}"/>
                </a:ext>
              </a:extLst>
            </p:cNvPr>
            <p:cNvSpPr/>
            <p:nvPr>
              <p:custDataLst>
                <p:tags r:id="rId14"/>
              </p:custDataLst>
            </p:nvPr>
          </p:nvSpPr>
          <p:spPr>
            <a:xfrm flipV="1">
              <a:off x="8751649" y="-12037662"/>
              <a:ext cx="408775" cy="169315"/>
            </a:xfrm>
            <a:custGeom>
              <a:avLst/>
              <a:gdLst>
                <a:gd name="connsiteX0" fmla="*/ 19749 w 408775"/>
                <a:gd name="connsiteY0" fmla="*/ 85682 h 169315"/>
                <a:gd name="connsiteX1" fmla="*/ 19749 w 408775"/>
                <a:gd name="connsiteY1" fmla="*/ 17860 h 169315"/>
                <a:gd name="connsiteX2" fmla="*/ 0 w 408775"/>
                <a:gd name="connsiteY2" fmla="*/ 6467 h 169315"/>
                <a:gd name="connsiteX3" fmla="*/ 0 w 408775"/>
                <a:gd name="connsiteY3" fmla="*/ -1377 h 169315"/>
                <a:gd name="connsiteX4" fmla="*/ 28615 w 408775"/>
                <a:gd name="connsiteY4" fmla="*/ -616 h 169315"/>
                <a:gd name="connsiteX5" fmla="*/ 56976 w 408775"/>
                <a:gd name="connsiteY5" fmla="*/ -1377 h 169315"/>
                <a:gd name="connsiteX6" fmla="*/ 56976 w 408775"/>
                <a:gd name="connsiteY6" fmla="*/ 6467 h 169315"/>
                <a:gd name="connsiteX7" fmla="*/ 37226 w 408775"/>
                <a:gd name="connsiteY7" fmla="*/ 17860 h 169315"/>
                <a:gd name="connsiteX8" fmla="*/ 37226 w 408775"/>
                <a:gd name="connsiteY8" fmla="*/ 64428 h 169315"/>
                <a:gd name="connsiteX9" fmla="*/ 71410 w 408775"/>
                <a:gd name="connsiteY9" fmla="*/ 104921 h 169315"/>
                <a:gd name="connsiteX10" fmla="*/ 90151 w 408775"/>
                <a:gd name="connsiteY10" fmla="*/ 76831 h 169315"/>
                <a:gd name="connsiteX11" fmla="*/ 90151 w 408775"/>
                <a:gd name="connsiteY11" fmla="*/ 17860 h 169315"/>
                <a:gd name="connsiteX12" fmla="*/ 70401 w 408775"/>
                <a:gd name="connsiteY12" fmla="*/ 6467 h 169315"/>
                <a:gd name="connsiteX13" fmla="*/ 70401 w 408775"/>
                <a:gd name="connsiteY13" fmla="*/ -1377 h 169315"/>
                <a:gd name="connsiteX14" fmla="*/ 99016 w 408775"/>
                <a:gd name="connsiteY14" fmla="*/ -616 h 169315"/>
                <a:gd name="connsiteX15" fmla="*/ 127377 w 408775"/>
                <a:gd name="connsiteY15" fmla="*/ -1377 h 169315"/>
                <a:gd name="connsiteX16" fmla="*/ 127377 w 408775"/>
                <a:gd name="connsiteY16" fmla="*/ 6467 h 169315"/>
                <a:gd name="connsiteX17" fmla="*/ 107620 w 408775"/>
                <a:gd name="connsiteY17" fmla="*/ 17860 h 169315"/>
                <a:gd name="connsiteX18" fmla="*/ 107620 w 408775"/>
                <a:gd name="connsiteY18" fmla="*/ 64428 h 169315"/>
                <a:gd name="connsiteX19" fmla="*/ 141812 w 408775"/>
                <a:gd name="connsiteY19" fmla="*/ 104921 h 169315"/>
                <a:gd name="connsiteX20" fmla="*/ 160544 w 408775"/>
                <a:gd name="connsiteY20" fmla="*/ 76831 h 169315"/>
                <a:gd name="connsiteX21" fmla="*/ 160544 w 408775"/>
                <a:gd name="connsiteY21" fmla="*/ 17860 h 169315"/>
                <a:gd name="connsiteX22" fmla="*/ 140795 w 408775"/>
                <a:gd name="connsiteY22" fmla="*/ 6467 h 169315"/>
                <a:gd name="connsiteX23" fmla="*/ 140795 w 408775"/>
                <a:gd name="connsiteY23" fmla="*/ -1377 h 169315"/>
                <a:gd name="connsiteX24" fmla="*/ 169410 w 408775"/>
                <a:gd name="connsiteY24" fmla="*/ -616 h 169315"/>
                <a:gd name="connsiteX25" fmla="*/ 197770 w 408775"/>
                <a:gd name="connsiteY25" fmla="*/ -1377 h 169315"/>
                <a:gd name="connsiteX26" fmla="*/ 197770 w 408775"/>
                <a:gd name="connsiteY26" fmla="*/ 6467 h 169315"/>
                <a:gd name="connsiteX27" fmla="*/ 178021 w 408775"/>
                <a:gd name="connsiteY27" fmla="*/ 14058 h 169315"/>
                <a:gd name="connsiteX28" fmla="*/ 178021 w 408775"/>
                <a:gd name="connsiteY28" fmla="*/ 62402 h 169315"/>
                <a:gd name="connsiteX29" fmla="*/ 170172 w 408775"/>
                <a:gd name="connsiteY29" fmla="*/ 101126 h 169315"/>
                <a:gd name="connsiteX30" fmla="*/ 143583 w 408775"/>
                <a:gd name="connsiteY30" fmla="*/ 110486 h 169315"/>
                <a:gd name="connsiteX31" fmla="*/ 106865 w 408775"/>
                <a:gd name="connsiteY31" fmla="*/ 85682 h 169315"/>
                <a:gd name="connsiteX32" fmla="*/ 73182 w 408775"/>
                <a:gd name="connsiteY32" fmla="*/ 110486 h 169315"/>
                <a:gd name="connsiteX33" fmla="*/ 35709 w 408775"/>
                <a:gd name="connsiteY33" fmla="*/ 83913 h 169315"/>
                <a:gd name="connsiteX34" fmla="*/ 35709 w 408775"/>
                <a:gd name="connsiteY34" fmla="*/ 110486 h 169315"/>
                <a:gd name="connsiteX35" fmla="*/ 0 w 408775"/>
                <a:gd name="connsiteY35" fmla="*/ 107708 h 169315"/>
                <a:gd name="connsiteX36" fmla="*/ 0 w 408775"/>
                <a:gd name="connsiteY36" fmla="*/ 99856 h 169315"/>
                <a:gd name="connsiteX37" fmla="*/ 19749 w 408775"/>
                <a:gd name="connsiteY37" fmla="*/ 85682 h 169315"/>
                <a:gd name="connsiteX38" fmla="*/ 247761 w 408775"/>
                <a:gd name="connsiteY38" fmla="*/ 110486 h 169315"/>
                <a:gd name="connsiteX39" fmla="*/ 212306 w 408775"/>
                <a:gd name="connsiteY39" fmla="*/ 107708 h 169315"/>
                <a:gd name="connsiteX40" fmla="*/ 212306 w 408775"/>
                <a:gd name="connsiteY40" fmla="*/ 99856 h 169315"/>
                <a:gd name="connsiteX41" fmla="*/ 231046 w 408775"/>
                <a:gd name="connsiteY41" fmla="*/ 85937 h 169315"/>
                <a:gd name="connsiteX42" fmla="*/ 231046 w 408775"/>
                <a:gd name="connsiteY42" fmla="*/ 17860 h 169315"/>
                <a:gd name="connsiteX43" fmla="*/ 211297 w 408775"/>
                <a:gd name="connsiteY43" fmla="*/ 6467 h 169315"/>
                <a:gd name="connsiteX44" fmla="*/ 211297 w 408775"/>
                <a:gd name="connsiteY44" fmla="*/ -1377 h 169315"/>
                <a:gd name="connsiteX45" fmla="*/ 239150 w 408775"/>
                <a:gd name="connsiteY45" fmla="*/ -616 h 169315"/>
                <a:gd name="connsiteX46" fmla="*/ 265485 w 408775"/>
                <a:gd name="connsiteY46" fmla="*/ -1377 h 169315"/>
                <a:gd name="connsiteX47" fmla="*/ 265485 w 408775"/>
                <a:gd name="connsiteY47" fmla="*/ 6467 h 169315"/>
                <a:gd name="connsiteX48" fmla="*/ 247761 w 408775"/>
                <a:gd name="connsiteY48" fmla="*/ 17606 h 169315"/>
                <a:gd name="connsiteX49" fmla="*/ 247761 w 408775"/>
                <a:gd name="connsiteY49" fmla="*/ 110486 h 169315"/>
                <a:gd name="connsiteX50" fmla="*/ 248778 w 408775"/>
                <a:gd name="connsiteY50" fmla="*/ 154529 h 169315"/>
                <a:gd name="connsiteX51" fmla="*/ 235352 w 408775"/>
                <a:gd name="connsiteY51" fmla="*/ 167939 h 169315"/>
                <a:gd name="connsiteX52" fmla="*/ 221934 w 408775"/>
                <a:gd name="connsiteY52" fmla="*/ 154529 h 169315"/>
                <a:gd name="connsiteX53" fmla="*/ 235352 w 408775"/>
                <a:gd name="connsiteY53" fmla="*/ 141111 h 169315"/>
                <a:gd name="connsiteX54" fmla="*/ 248778 w 408775"/>
                <a:gd name="connsiteY54" fmla="*/ 154529 h 169315"/>
                <a:gd name="connsiteX55" fmla="*/ 301149 w 408775"/>
                <a:gd name="connsiteY55" fmla="*/ 85682 h 169315"/>
                <a:gd name="connsiteX56" fmla="*/ 301149 w 408775"/>
                <a:gd name="connsiteY56" fmla="*/ 17860 h 169315"/>
                <a:gd name="connsiteX57" fmla="*/ 281399 w 408775"/>
                <a:gd name="connsiteY57" fmla="*/ 6467 h 169315"/>
                <a:gd name="connsiteX58" fmla="*/ 281399 w 408775"/>
                <a:gd name="connsiteY58" fmla="*/ -1377 h 169315"/>
                <a:gd name="connsiteX59" fmla="*/ 310013 w 408775"/>
                <a:gd name="connsiteY59" fmla="*/ -616 h 169315"/>
                <a:gd name="connsiteX60" fmla="*/ 338373 w 408775"/>
                <a:gd name="connsiteY60" fmla="*/ -1377 h 169315"/>
                <a:gd name="connsiteX61" fmla="*/ 338373 w 408775"/>
                <a:gd name="connsiteY61" fmla="*/ 6467 h 169315"/>
                <a:gd name="connsiteX62" fmla="*/ 318626 w 408775"/>
                <a:gd name="connsiteY62" fmla="*/ 17860 h 169315"/>
                <a:gd name="connsiteX63" fmla="*/ 318626 w 408775"/>
                <a:gd name="connsiteY63" fmla="*/ 64428 h 169315"/>
                <a:gd name="connsiteX64" fmla="*/ 352810 w 408775"/>
                <a:gd name="connsiteY64" fmla="*/ 104921 h 169315"/>
                <a:gd name="connsiteX65" fmla="*/ 371548 w 408775"/>
                <a:gd name="connsiteY65" fmla="*/ 76831 h 169315"/>
                <a:gd name="connsiteX66" fmla="*/ 371548 w 408775"/>
                <a:gd name="connsiteY66" fmla="*/ 17860 h 169315"/>
                <a:gd name="connsiteX67" fmla="*/ 351801 w 408775"/>
                <a:gd name="connsiteY67" fmla="*/ 6467 h 169315"/>
                <a:gd name="connsiteX68" fmla="*/ 351801 w 408775"/>
                <a:gd name="connsiteY68" fmla="*/ -1377 h 169315"/>
                <a:gd name="connsiteX69" fmla="*/ 380415 w 408775"/>
                <a:gd name="connsiteY69" fmla="*/ -616 h 169315"/>
                <a:gd name="connsiteX70" fmla="*/ 408775 w 408775"/>
                <a:gd name="connsiteY70" fmla="*/ -1377 h 169315"/>
                <a:gd name="connsiteX71" fmla="*/ 408775 w 408775"/>
                <a:gd name="connsiteY71" fmla="*/ 6467 h 169315"/>
                <a:gd name="connsiteX72" fmla="*/ 389018 w 408775"/>
                <a:gd name="connsiteY72" fmla="*/ 14058 h 169315"/>
                <a:gd name="connsiteX73" fmla="*/ 389018 w 408775"/>
                <a:gd name="connsiteY73" fmla="*/ 62402 h 169315"/>
                <a:gd name="connsiteX74" fmla="*/ 381170 w 408775"/>
                <a:gd name="connsiteY74" fmla="*/ 101126 h 169315"/>
                <a:gd name="connsiteX75" fmla="*/ 354579 w 408775"/>
                <a:gd name="connsiteY75" fmla="*/ 110486 h 169315"/>
                <a:gd name="connsiteX76" fmla="*/ 317108 w 408775"/>
                <a:gd name="connsiteY76" fmla="*/ 83913 h 169315"/>
                <a:gd name="connsiteX77" fmla="*/ 317108 w 408775"/>
                <a:gd name="connsiteY77" fmla="*/ 110486 h 169315"/>
                <a:gd name="connsiteX78" fmla="*/ 281399 w 408775"/>
                <a:gd name="connsiteY78" fmla="*/ 107708 h 169315"/>
                <a:gd name="connsiteX79" fmla="*/ 281399 w 408775"/>
                <a:gd name="connsiteY79" fmla="*/ 99856 h 169315"/>
                <a:gd name="connsiteX80" fmla="*/ 301149 w 408775"/>
                <a:gd name="connsiteY80" fmla="*/ 85682 h 169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408775" h="169315">
                  <a:moveTo>
                    <a:pt x="19749" y="85682"/>
                  </a:moveTo>
                  <a:lnTo>
                    <a:pt x="19749" y="17860"/>
                  </a:lnTo>
                  <a:cubicBezTo>
                    <a:pt x="19749" y="6467"/>
                    <a:pt x="16969" y="6467"/>
                    <a:pt x="0" y="6467"/>
                  </a:cubicBezTo>
                  <a:lnTo>
                    <a:pt x="0" y="-1377"/>
                  </a:lnTo>
                  <a:cubicBezTo>
                    <a:pt x="8866" y="-1124"/>
                    <a:pt x="21775" y="-616"/>
                    <a:pt x="28615" y="-616"/>
                  </a:cubicBezTo>
                  <a:cubicBezTo>
                    <a:pt x="35201" y="-616"/>
                    <a:pt x="48364" y="-1124"/>
                    <a:pt x="56976" y="-1377"/>
                  </a:cubicBezTo>
                  <a:lnTo>
                    <a:pt x="56976" y="6467"/>
                  </a:lnTo>
                  <a:cubicBezTo>
                    <a:pt x="40007" y="6467"/>
                    <a:pt x="37226" y="6467"/>
                    <a:pt x="37226" y="17860"/>
                  </a:cubicBezTo>
                  <a:lnTo>
                    <a:pt x="37226" y="64428"/>
                  </a:lnTo>
                  <a:cubicBezTo>
                    <a:pt x="37226" y="90749"/>
                    <a:pt x="55204" y="104921"/>
                    <a:pt x="71410" y="104921"/>
                  </a:cubicBezTo>
                  <a:cubicBezTo>
                    <a:pt x="87362" y="104921"/>
                    <a:pt x="90151" y="91257"/>
                    <a:pt x="90151" y="76831"/>
                  </a:cubicBezTo>
                  <a:lnTo>
                    <a:pt x="90151" y="17860"/>
                  </a:lnTo>
                  <a:cubicBezTo>
                    <a:pt x="90151" y="6467"/>
                    <a:pt x="87362" y="6467"/>
                    <a:pt x="70401" y="6467"/>
                  </a:cubicBezTo>
                  <a:lnTo>
                    <a:pt x="70401" y="-1377"/>
                  </a:lnTo>
                  <a:cubicBezTo>
                    <a:pt x="79259" y="-1124"/>
                    <a:pt x="92177" y="-616"/>
                    <a:pt x="99016" y="-616"/>
                  </a:cubicBezTo>
                  <a:cubicBezTo>
                    <a:pt x="105594" y="-616"/>
                    <a:pt x="118765" y="-1124"/>
                    <a:pt x="127377" y="-1377"/>
                  </a:cubicBezTo>
                  <a:lnTo>
                    <a:pt x="127377" y="6467"/>
                  </a:lnTo>
                  <a:cubicBezTo>
                    <a:pt x="110408" y="6467"/>
                    <a:pt x="107620" y="6467"/>
                    <a:pt x="107620" y="17860"/>
                  </a:cubicBezTo>
                  <a:lnTo>
                    <a:pt x="107620" y="64428"/>
                  </a:lnTo>
                  <a:cubicBezTo>
                    <a:pt x="107620" y="90749"/>
                    <a:pt x="125597" y="104921"/>
                    <a:pt x="141812" y="104921"/>
                  </a:cubicBezTo>
                  <a:cubicBezTo>
                    <a:pt x="157763" y="104921"/>
                    <a:pt x="160544" y="91257"/>
                    <a:pt x="160544" y="76831"/>
                  </a:cubicBezTo>
                  <a:lnTo>
                    <a:pt x="160544" y="17860"/>
                  </a:lnTo>
                  <a:cubicBezTo>
                    <a:pt x="160544" y="6467"/>
                    <a:pt x="157763" y="6467"/>
                    <a:pt x="140795" y="6467"/>
                  </a:cubicBezTo>
                  <a:lnTo>
                    <a:pt x="140795" y="-1377"/>
                  </a:lnTo>
                  <a:cubicBezTo>
                    <a:pt x="149660" y="-1124"/>
                    <a:pt x="162570" y="-616"/>
                    <a:pt x="169410" y="-616"/>
                  </a:cubicBezTo>
                  <a:cubicBezTo>
                    <a:pt x="175995" y="-616"/>
                    <a:pt x="189159" y="-1124"/>
                    <a:pt x="197770" y="-1377"/>
                  </a:cubicBezTo>
                  <a:lnTo>
                    <a:pt x="197770" y="6467"/>
                  </a:lnTo>
                  <a:cubicBezTo>
                    <a:pt x="184607" y="6467"/>
                    <a:pt x="178275" y="6467"/>
                    <a:pt x="178021" y="14058"/>
                  </a:cubicBezTo>
                  <a:lnTo>
                    <a:pt x="178021" y="62402"/>
                  </a:lnTo>
                  <a:cubicBezTo>
                    <a:pt x="178021" y="84166"/>
                    <a:pt x="178021" y="92011"/>
                    <a:pt x="170172" y="101126"/>
                  </a:cubicBezTo>
                  <a:cubicBezTo>
                    <a:pt x="166621" y="105429"/>
                    <a:pt x="158264" y="110486"/>
                    <a:pt x="143583" y="110486"/>
                  </a:cubicBezTo>
                  <a:cubicBezTo>
                    <a:pt x="122309" y="110486"/>
                    <a:pt x="111171" y="95306"/>
                    <a:pt x="106865" y="85682"/>
                  </a:cubicBezTo>
                  <a:cubicBezTo>
                    <a:pt x="103314" y="107708"/>
                    <a:pt x="84582" y="110486"/>
                    <a:pt x="73182" y="110486"/>
                  </a:cubicBezTo>
                  <a:cubicBezTo>
                    <a:pt x="54696" y="110486"/>
                    <a:pt x="42795" y="99602"/>
                    <a:pt x="35709" y="83913"/>
                  </a:cubicBezTo>
                  <a:lnTo>
                    <a:pt x="35709" y="110486"/>
                  </a:lnTo>
                  <a:lnTo>
                    <a:pt x="0" y="107708"/>
                  </a:lnTo>
                  <a:lnTo>
                    <a:pt x="0" y="99856"/>
                  </a:lnTo>
                  <a:cubicBezTo>
                    <a:pt x="17724" y="99856"/>
                    <a:pt x="19749" y="98085"/>
                    <a:pt x="19749" y="85682"/>
                  </a:cubicBezTo>
                  <a:close/>
                  <a:moveTo>
                    <a:pt x="247761" y="110486"/>
                  </a:moveTo>
                  <a:lnTo>
                    <a:pt x="212306" y="107708"/>
                  </a:lnTo>
                  <a:lnTo>
                    <a:pt x="212306" y="99856"/>
                  </a:lnTo>
                  <a:cubicBezTo>
                    <a:pt x="228766" y="99856"/>
                    <a:pt x="231046" y="98339"/>
                    <a:pt x="231046" y="85937"/>
                  </a:cubicBezTo>
                  <a:lnTo>
                    <a:pt x="231046" y="17860"/>
                  </a:lnTo>
                  <a:cubicBezTo>
                    <a:pt x="231046" y="6467"/>
                    <a:pt x="228266" y="6467"/>
                    <a:pt x="211297" y="6467"/>
                  </a:cubicBezTo>
                  <a:lnTo>
                    <a:pt x="211297" y="-1377"/>
                  </a:lnTo>
                  <a:cubicBezTo>
                    <a:pt x="219400" y="-1124"/>
                    <a:pt x="233072" y="-616"/>
                    <a:pt x="239150" y="-616"/>
                  </a:cubicBezTo>
                  <a:cubicBezTo>
                    <a:pt x="248015" y="-616"/>
                    <a:pt x="256880" y="-1124"/>
                    <a:pt x="265485" y="-1377"/>
                  </a:cubicBezTo>
                  <a:lnTo>
                    <a:pt x="265485" y="6467"/>
                  </a:lnTo>
                  <a:cubicBezTo>
                    <a:pt x="248778" y="6467"/>
                    <a:pt x="247761" y="7737"/>
                    <a:pt x="247761" y="17606"/>
                  </a:cubicBezTo>
                  <a:lnTo>
                    <a:pt x="247761" y="110486"/>
                  </a:lnTo>
                  <a:close/>
                  <a:moveTo>
                    <a:pt x="248778" y="154529"/>
                  </a:moveTo>
                  <a:cubicBezTo>
                    <a:pt x="248778" y="162627"/>
                    <a:pt x="242446" y="167939"/>
                    <a:pt x="235352" y="167939"/>
                  </a:cubicBezTo>
                  <a:cubicBezTo>
                    <a:pt x="227503" y="167939"/>
                    <a:pt x="221934" y="161103"/>
                    <a:pt x="221934" y="154529"/>
                  </a:cubicBezTo>
                  <a:cubicBezTo>
                    <a:pt x="221934" y="147694"/>
                    <a:pt x="227503" y="141111"/>
                    <a:pt x="235352" y="141111"/>
                  </a:cubicBezTo>
                  <a:cubicBezTo>
                    <a:pt x="242446" y="141111"/>
                    <a:pt x="248778" y="146430"/>
                    <a:pt x="248778" y="154529"/>
                  </a:cubicBezTo>
                  <a:close/>
                  <a:moveTo>
                    <a:pt x="301149" y="85682"/>
                  </a:moveTo>
                  <a:lnTo>
                    <a:pt x="301149" y="17860"/>
                  </a:lnTo>
                  <a:cubicBezTo>
                    <a:pt x="301149" y="6467"/>
                    <a:pt x="298367" y="6467"/>
                    <a:pt x="281399" y="6467"/>
                  </a:cubicBezTo>
                  <a:lnTo>
                    <a:pt x="281399" y="-1377"/>
                  </a:lnTo>
                  <a:cubicBezTo>
                    <a:pt x="290263" y="-1124"/>
                    <a:pt x="303175" y="-616"/>
                    <a:pt x="310013" y="-616"/>
                  </a:cubicBezTo>
                  <a:cubicBezTo>
                    <a:pt x="316600" y="-616"/>
                    <a:pt x="329763" y="-1124"/>
                    <a:pt x="338373" y="-1377"/>
                  </a:cubicBezTo>
                  <a:lnTo>
                    <a:pt x="338373" y="6467"/>
                  </a:lnTo>
                  <a:cubicBezTo>
                    <a:pt x="321404" y="6467"/>
                    <a:pt x="318626" y="6467"/>
                    <a:pt x="318626" y="17860"/>
                  </a:cubicBezTo>
                  <a:lnTo>
                    <a:pt x="318626" y="64428"/>
                  </a:lnTo>
                  <a:cubicBezTo>
                    <a:pt x="318626" y="90749"/>
                    <a:pt x="336604" y="104921"/>
                    <a:pt x="352810" y="104921"/>
                  </a:cubicBezTo>
                  <a:cubicBezTo>
                    <a:pt x="368762" y="104921"/>
                    <a:pt x="371548" y="91257"/>
                    <a:pt x="371548" y="76831"/>
                  </a:cubicBezTo>
                  <a:lnTo>
                    <a:pt x="371548" y="17860"/>
                  </a:lnTo>
                  <a:cubicBezTo>
                    <a:pt x="371548" y="6467"/>
                    <a:pt x="368762" y="6467"/>
                    <a:pt x="351801" y="6467"/>
                  </a:cubicBezTo>
                  <a:lnTo>
                    <a:pt x="351801" y="-1377"/>
                  </a:lnTo>
                  <a:cubicBezTo>
                    <a:pt x="360658" y="-1124"/>
                    <a:pt x="373574" y="-616"/>
                    <a:pt x="380415" y="-616"/>
                  </a:cubicBezTo>
                  <a:cubicBezTo>
                    <a:pt x="386992" y="-616"/>
                    <a:pt x="400165" y="-1124"/>
                    <a:pt x="408775" y="-1377"/>
                  </a:cubicBezTo>
                  <a:lnTo>
                    <a:pt x="408775" y="6467"/>
                  </a:lnTo>
                  <a:cubicBezTo>
                    <a:pt x="395604" y="6467"/>
                    <a:pt x="389272" y="6467"/>
                    <a:pt x="389018" y="14058"/>
                  </a:cubicBezTo>
                  <a:lnTo>
                    <a:pt x="389018" y="62402"/>
                  </a:lnTo>
                  <a:cubicBezTo>
                    <a:pt x="389018" y="84166"/>
                    <a:pt x="389018" y="92011"/>
                    <a:pt x="381170" y="101126"/>
                  </a:cubicBezTo>
                  <a:cubicBezTo>
                    <a:pt x="377626" y="105429"/>
                    <a:pt x="369270" y="110486"/>
                    <a:pt x="354579" y="110486"/>
                  </a:cubicBezTo>
                  <a:cubicBezTo>
                    <a:pt x="336095" y="110486"/>
                    <a:pt x="324193" y="99602"/>
                    <a:pt x="317108" y="83913"/>
                  </a:cubicBezTo>
                  <a:lnTo>
                    <a:pt x="317108" y="110486"/>
                  </a:lnTo>
                  <a:lnTo>
                    <a:pt x="281399" y="107708"/>
                  </a:lnTo>
                  <a:lnTo>
                    <a:pt x="281399" y="99856"/>
                  </a:lnTo>
                  <a:cubicBezTo>
                    <a:pt x="299123" y="99856"/>
                    <a:pt x="301149" y="98085"/>
                    <a:pt x="301149" y="85682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295" name="任意多边形: 形状 294">
              <a:extLst>
                <a:ext uri="{FF2B5EF4-FFF2-40B4-BE49-F238E27FC236}">
                  <a16:creationId xmlns:a16="http://schemas.microsoft.com/office/drawing/2014/main" id="{C02A2890-3295-A2FA-A8AD-FA1217934CCD}"/>
                </a:ext>
              </a:extLst>
            </p:cNvPr>
            <p:cNvSpPr/>
            <p:nvPr>
              <p:custDataLst>
                <p:tags r:id="rId15"/>
              </p:custDataLst>
            </p:nvPr>
          </p:nvSpPr>
          <p:spPr>
            <a:xfrm flipV="1">
              <a:off x="9214453" y="-12041967"/>
              <a:ext cx="206636" cy="175646"/>
            </a:xfrm>
            <a:custGeom>
              <a:avLst/>
              <a:gdLst>
                <a:gd name="connsiteX0" fmla="*/ 180801 w 206636"/>
                <a:gd name="connsiteY0" fmla="*/ 156801 h 175646"/>
                <a:gd name="connsiteX1" fmla="*/ 201822 w 206636"/>
                <a:gd name="connsiteY1" fmla="*/ 162375 h 175646"/>
                <a:gd name="connsiteX2" fmla="*/ 206636 w 206636"/>
                <a:gd name="connsiteY2" fmla="*/ 162375 h 175646"/>
                <a:gd name="connsiteX3" fmla="*/ 206636 w 206636"/>
                <a:gd name="connsiteY3" fmla="*/ 174269 h 175646"/>
                <a:gd name="connsiteX4" fmla="*/ 178021 w 206636"/>
                <a:gd name="connsiteY4" fmla="*/ 173506 h 175646"/>
                <a:gd name="connsiteX5" fmla="*/ 144846 w 206636"/>
                <a:gd name="connsiteY5" fmla="*/ 174269 h 175646"/>
                <a:gd name="connsiteX6" fmla="*/ 144846 w 206636"/>
                <a:gd name="connsiteY6" fmla="*/ 162375 h 175646"/>
                <a:gd name="connsiteX7" fmla="*/ 167130 w 206636"/>
                <a:gd name="connsiteY7" fmla="*/ 159334 h 175646"/>
                <a:gd name="connsiteX8" fmla="*/ 166112 w 206636"/>
                <a:gd name="connsiteY8" fmla="*/ 156300 h 175646"/>
                <a:gd name="connsiteX9" fmla="*/ 114960 w 206636"/>
                <a:gd name="connsiteY9" fmla="*/ 41140 h 175646"/>
                <a:gd name="connsiteX10" fmla="*/ 61027 w 206636"/>
                <a:gd name="connsiteY10" fmla="*/ 162375 h 175646"/>
                <a:gd name="connsiteX11" fmla="*/ 84828 w 206636"/>
                <a:gd name="connsiteY11" fmla="*/ 162375 h 175646"/>
                <a:gd name="connsiteX12" fmla="*/ 84828 w 206636"/>
                <a:gd name="connsiteY12" fmla="*/ 174269 h 175646"/>
                <a:gd name="connsiteX13" fmla="*/ 40007 w 206636"/>
                <a:gd name="connsiteY13" fmla="*/ 173506 h 175646"/>
                <a:gd name="connsiteX14" fmla="*/ 0 w 206636"/>
                <a:gd name="connsiteY14" fmla="*/ 174269 h 175646"/>
                <a:gd name="connsiteX15" fmla="*/ 0 w 206636"/>
                <a:gd name="connsiteY15" fmla="*/ 162375 h 175646"/>
                <a:gd name="connsiteX16" fmla="*/ 23292 w 206636"/>
                <a:gd name="connsiteY16" fmla="*/ 162375 h 175646"/>
                <a:gd name="connsiteX17" fmla="*/ 93185 w 206636"/>
                <a:gd name="connsiteY17" fmla="*/ 5204 h 175646"/>
                <a:gd name="connsiteX18" fmla="*/ 103314 w 206636"/>
                <a:gd name="connsiteY18" fmla="*/ -1377 h 175646"/>
                <a:gd name="connsiteX19" fmla="*/ 113443 w 206636"/>
                <a:gd name="connsiteY19" fmla="*/ 4697 h 175646"/>
                <a:gd name="connsiteX20" fmla="*/ 180801 w 206636"/>
                <a:gd name="connsiteY20" fmla="*/ 156801 h 175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06636" h="175646">
                  <a:moveTo>
                    <a:pt x="180801" y="156801"/>
                  </a:moveTo>
                  <a:cubicBezTo>
                    <a:pt x="182319" y="160095"/>
                    <a:pt x="183336" y="162375"/>
                    <a:pt x="201822" y="162375"/>
                  </a:cubicBezTo>
                  <a:lnTo>
                    <a:pt x="206636" y="162375"/>
                  </a:lnTo>
                  <a:lnTo>
                    <a:pt x="206636" y="174269"/>
                  </a:lnTo>
                  <a:cubicBezTo>
                    <a:pt x="197008" y="174015"/>
                    <a:pt x="184853" y="173506"/>
                    <a:pt x="178021" y="173506"/>
                  </a:cubicBezTo>
                  <a:cubicBezTo>
                    <a:pt x="167884" y="173506"/>
                    <a:pt x="154721" y="173506"/>
                    <a:pt x="144846" y="174269"/>
                  </a:cubicBezTo>
                  <a:lnTo>
                    <a:pt x="144846" y="162375"/>
                  </a:lnTo>
                  <a:cubicBezTo>
                    <a:pt x="147126" y="162375"/>
                    <a:pt x="167130" y="162375"/>
                    <a:pt x="167130" y="159334"/>
                  </a:cubicBezTo>
                  <a:cubicBezTo>
                    <a:pt x="167130" y="158326"/>
                    <a:pt x="166367" y="157054"/>
                    <a:pt x="166112" y="156300"/>
                  </a:cubicBezTo>
                  <a:lnTo>
                    <a:pt x="114960" y="41140"/>
                  </a:lnTo>
                  <a:lnTo>
                    <a:pt x="61027" y="162375"/>
                  </a:lnTo>
                  <a:lnTo>
                    <a:pt x="84828" y="162375"/>
                  </a:lnTo>
                  <a:lnTo>
                    <a:pt x="84828" y="174269"/>
                  </a:lnTo>
                  <a:cubicBezTo>
                    <a:pt x="75207" y="173506"/>
                    <a:pt x="50898" y="173506"/>
                    <a:pt x="40007" y="173506"/>
                  </a:cubicBezTo>
                  <a:cubicBezTo>
                    <a:pt x="30132" y="173506"/>
                    <a:pt x="8858" y="173506"/>
                    <a:pt x="0" y="174269"/>
                  </a:cubicBezTo>
                  <a:lnTo>
                    <a:pt x="0" y="162375"/>
                  </a:lnTo>
                  <a:lnTo>
                    <a:pt x="23292" y="162375"/>
                  </a:lnTo>
                  <a:lnTo>
                    <a:pt x="93185" y="5204"/>
                  </a:lnTo>
                  <a:cubicBezTo>
                    <a:pt x="95211" y="648"/>
                    <a:pt x="96228" y="-1377"/>
                    <a:pt x="103314" y="-1377"/>
                  </a:cubicBezTo>
                  <a:cubicBezTo>
                    <a:pt x="107366" y="-1377"/>
                    <a:pt x="110662" y="-1377"/>
                    <a:pt x="113443" y="4697"/>
                  </a:cubicBezTo>
                  <a:lnTo>
                    <a:pt x="180801" y="156801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296" name="任意多边形: 形状 295">
              <a:extLst>
                <a:ext uri="{FF2B5EF4-FFF2-40B4-BE49-F238E27FC236}">
                  <a16:creationId xmlns:a16="http://schemas.microsoft.com/office/drawing/2014/main" id="{027AC291-73D1-A81A-76DD-53932A461084}"/>
                </a:ext>
              </a:extLst>
            </p:cNvPr>
            <p:cNvSpPr/>
            <p:nvPr>
              <p:custDataLst>
                <p:tags r:id="rId16"/>
              </p:custDataLst>
            </p:nvPr>
          </p:nvSpPr>
          <p:spPr>
            <a:xfrm flipV="1">
              <a:off x="9461988" y="-12058163"/>
              <a:ext cx="34692" cy="253090"/>
            </a:xfrm>
            <a:custGeom>
              <a:avLst/>
              <a:gdLst>
                <a:gd name="connsiteX0" fmla="*/ 34692 w 34692"/>
                <a:gd name="connsiteY0" fmla="*/ -1375 h 253090"/>
                <a:gd name="connsiteX1" fmla="*/ 34692 w 34692"/>
                <a:gd name="connsiteY1" fmla="*/ 8748 h 253090"/>
                <a:gd name="connsiteX2" fmla="*/ 10129 w 34692"/>
                <a:gd name="connsiteY2" fmla="*/ 8748 h 253090"/>
                <a:gd name="connsiteX3" fmla="*/ 10129 w 34692"/>
                <a:gd name="connsiteY3" fmla="*/ 241592 h 253090"/>
                <a:gd name="connsiteX4" fmla="*/ 34692 w 34692"/>
                <a:gd name="connsiteY4" fmla="*/ 241592 h 253090"/>
                <a:gd name="connsiteX5" fmla="*/ 34692 w 34692"/>
                <a:gd name="connsiteY5" fmla="*/ 251715 h 253090"/>
                <a:gd name="connsiteX6" fmla="*/ 0 w 34692"/>
                <a:gd name="connsiteY6" fmla="*/ 251715 h 253090"/>
                <a:gd name="connsiteX7" fmla="*/ 0 w 34692"/>
                <a:gd name="connsiteY7" fmla="*/ -1375 h 253090"/>
                <a:gd name="connsiteX8" fmla="*/ 34692 w 34692"/>
                <a:gd name="connsiteY8" fmla="*/ -1375 h 253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692" h="253090">
                  <a:moveTo>
                    <a:pt x="34692" y="-1375"/>
                  </a:moveTo>
                  <a:lnTo>
                    <a:pt x="34692" y="8748"/>
                  </a:lnTo>
                  <a:lnTo>
                    <a:pt x="10129" y="8748"/>
                  </a:lnTo>
                  <a:lnTo>
                    <a:pt x="10129" y="241592"/>
                  </a:lnTo>
                  <a:lnTo>
                    <a:pt x="34692" y="241592"/>
                  </a:lnTo>
                  <a:lnTo>
                    <a:pt x="34692" y="251715"/>
                  </a:lnTo>
                  <a:lnTo>
                    <a:pt x="0" y="251715"/>
                  </a:lnTo>
                  <a:lnTo>
                    <a:pt x="0" y="-1375"/>
                  </a:lnTo>
                  <a:lnTo>
                    <a:pt x="34692" y="-1375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297" name="任意多边形: 形状 296">
              <a:extLst>
                <a:ext uri="{FF2B5EF4-FFF2-40B4-BE49-F238E27FC236}">
                  <a16:creationId xmlns:a16="http://schemas.microsoft.com/office/drawing/2014/main" id="{B4A10022-B5B9-8316-36BE-3883A2F99CC6}"/>
                </a:ext>
              </a:extLst>
            </p:cNvPr>
            <p:cNvSpPr/>
            <p:nvPr>
              <p:custDataLst>
                <p:tags r:id="rId17"/>
              </p:custDataLst>
            </p:nvPr>
          </p:nvSpPr>
          <p:spPr>
            <a:xfrm flipV="1">
              <a:off x="9499188" y="-12035639"/>
              <a:ext cx="103822" cy="219180"/>
            </a:xfrm>
            <a:custGeom>
              <a:avLst/>
              <a:gdLst>
                <a:gd name="connsiteX0" fmla="*/ 103822 w 103822"/>
                <a:gd name="connsiteY0" fmla="*/ 208690 h 219180"/>
                <a:gd name="connsiteX1" fmla="*/ 94194 w 103822"/>
                <a:gd name="connsiteY1" fmla="*/ 217805 h 219180"/>
                <a:gd name="connsiteX2" fmla="*/ 80776 w 103822"/>
                <a:gd name="connsiteY2" fmla="*/ 204394 h 219180"/>
                <a:gd name="connsiteX3" fmla="*/ 90142 w 103822"/>
                <a:gd name="connsiteY3" fmla="*/ 195279 h 219180"/>
                <a:gd name="connsiteX4" fmla="*/ 103822 w 103822"/>
                <a:gd name="connsiteY4" fmla="*/ 208690 h 219180"/>
                <a:gd name="connsiteX5" fmla="*/ 52924 w 103822"/>
                <a:gd name="connsiteY5" fmla="*/ 37856 h 219180"/>
                <a:gd name="connsiteX6" fmla="*/ 21774 w 103822"/>
                <a:gd name="connsiteY6" fmla="*/ 4200 h 219180"/>
                <a:gd name="connsiteX7" fmla="*/ 11900 w 103822"/>
                <a:gd name="connsiteY7" fmla="*/ 6478 h 219180"/>
                <a:gd name="connsiteX8" fmla="*/ 23292 w 103822"/>
                <a:gd name="connsiteY8" fmla="*/ 19889 h 219180"/>
                <a:gd name="connsiteX9" fmla="*/ 13672 w 103822"/>
                <a:gd name="connsiteY9" fmla="*/ 28750 h 219180"/>
                <a:gd name="connsiteX10" fmla="*/ 0 w 103822"/>
                <a:gd name="connsiteY10" fmla="*/ 14323 h 219180"/>
                <a:gd name="connsiteX11" fmla="*/ 22283 w 103822"/>
                <a:gd name="connsiteY11" fmla="*/ -1375 h 219180"/>
                <a:gd name="connsiteX12" fmla="*/ 69885 w 103822"/>
                <a:gd name="connsiteY12" fmla="*/ 37102 h 219180"/>
                <a:gd name="connsiteX13" fmla="*/ 93185 w 103822"/>
                <a:gd name="connsiteY13" fmla="*/ 129729 h 219180"/>
                <a:gd name="connsiteX14" fmla="*/ 94448 w 103822"/>
                <a:gd name="connsiteY14" fmla="*/ 139097 h 219180"/>
                <a:gd name="connsiteX15" fmla="*/ 71155 w 103822"/>
                <a:gd name="connsiteY15" fmla="*/ 162377 h 219180"/>
                <a:gd name="connsiteX16" fmla="*/ 30887 w 103822"/>
                <a:gd name="connsiteY16" fmla="*/ 123400 h 219180"/>
                <a:gd name="connsiteX17" fmla="*/ 33930 w 103822"/>
                <a:gd name="connsiteY17" fmla="*/ 120876 h 219180"/>
                <a:gd name="connsiteX18" fmla="*/ 38490 w 103822"/>
                <a:gd name="connsiteY18" fmla="*/ 125933 h 219180"/>
                <a:gd name="connsiteX19" fmla="*/ 70393 w 103822"/>
                <a:gd name="connsiteY19" fmla="*/ 156811 h 219180"/>
                <a:gd name="connsiteX20" fmla="*/ 78496 w 103822"/>
                <a:gd name="connsiteY20" fmla="*/ 145171 h 219180"/>
                <a:gd name="connsiteX21" fmla="*/ 76725 w 103822"/>
                <a:gd name="connsiteY21" fmla="*/ 132261 h 219180"/>
                <a:gd name="connsiteX22" fmla="*/ 52924 w 103822"/>
                <a:gd name="connsiteY22" fmla="*/ 37856 h 219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03822" h="219180">
                  <a:moveTo>
                    <a:pt x="103822" y="208690"/>
                  </a:moveTo>
                  <a:cubicBezTo>
                    <a:pt x="103822" y="213502"/>
                    <a:pt x="100271" y="217805"/>
                    <a:pt x="94194" y="217805"/>
                  </a:cubicBezTo>
                  <a:cubicBezTo>
                    <a:pt x="88370" y="217805"/>
                    <a:pt x="80776" y="211985"/>
                    <a:pt x="80776" y="204394"/>
                  </a:cubicBezTo>
                  <a:cubicBezTo>
                    <a:pt x="80776" y="199330"/>
                    <a:pt x="84319" y="195279"/>
                    <a:pt x="90142" y="195279"/>
                  </a:cubicBezTo>
                  <a:cubicBezTo>
                    <a:pt x="96982" y="195279"/>
                    <a:pt x="103822" y="201862"/>
                    <a:pt x="103822" y="208690"/>
                  </a:cubicBezTo>
                  <a:close/>
                  <a:moveTo>
                    <a:pt x="52924" y="37856"/>
                  </a:moveTo>
                  <a:cubicBezTo>
                    <a:pt x="48110" y="18627"/>
                    <a:pt x="35955" y="4200"/>
                    <a:pt x="21774" y="4200"/>
                  </a:cubicBezTo>
                  <a:cubicBezTo>
                    <a:pt x="20258" y="4200"/>
                    <a:pt x="16460" y="4200"/>
                    <a:pt x="11900" y="6478"/>
                  </a:cubicBezTo>
                  <a:cubicBezTo>
                    <a:pt x="19495" y="8249"/>
                    <a:pt x="23292" y="14823"/>
                    <a:pt x="23292" y="19889"/>
                  </a:cubicBezTo>
                  <a:cubicBezTo>
                    <a:pt x="23292" y="23938"/>
                    <a:pt x="20511" y="28750"/>
                    <a:pt x="13672" y="28750"/>
                  </a:cubicBezTo>
                  <a:cubicBezTo>
                    <a:pt x="7340" y="28750"/>
                    <a:pt x="0" y="23429"/>
                    <a:pt x="0" y="14323"/>
                  </a:cubicBezTo>
                  <a:cubicBezTo>
                    <a:pt x="0" y="4200"/>
                    <a:pt x="10129" y="-1375"/>
                    <a:pt x="22283" y="-1375"/>
                  </a:cubicBezTo>
                  <a:cubicBezTo>
                    <a:pt x="40006" y="-1375"/>
                    <a:pt x="63553" y="12044"/>
                    <a:pt x="69885" y="37102"/>
                  </a:cubicBezTo>
                  <a:lnTo>
                    <a:pt x="93185" y="129729"/>
                  </a:lnTo>
                  <a:cubicBezTo>
                    <a:pt x="94448" y="134794"/>
                    <a:pt x="94448" y="138335"/>
                    <a:pt x="94448" y="139097"/>
                  </a:cubicBezTo>
                  <a:cubicBezTo>
                    <a:pt x="94448" y="153516"/>
                    <a:pt x="83819" y="162377"/>
                    <a:pt x="71155" y="162377"/>
                  </a:cubicBezTo>
                  <a:cubicBezTo>
                    <a:pt x="45321" y="162377"/>
                    <a:pt x="30887" y="125680"/>
                    <a:pt x="30887" y="123400"/>
                  </a:cubicBezTo>
                  <a:cubicBezTo>
                    <a:pt x="30887" y="120876"/>
                    <a:pt x="33421" y="120876"/>
                    <a:pt x="33930" y="120876"/>
                  </a:cubicBezTo>
                  <a:cubicBezTo>
                    <a:pt x="36210" y="120876"/>
                    <a:pt x="36463" y="121122"/>
                    <a:pt x="38490" y="125933"/>
                  </a:cubicBezTo>
                  <a:cubicBezTo>
                    <a:pt x="44821" y="141369"/>
                    <a:pt x="56466" y="156811"/>
                    <a:pt x="70393" y="156811"/>
                  </a:cubicBezTo>
                  <a:cubicBezTo>
                    <a:pt x="73936" y="156811"/>
                    <a:pt x="78496" y="155795"/>
                    <a:pt x="78496" y="145171"/>
                  </a:cubicBezTo>
                  <a:cubicBezTo>
                    <a:pt x="78496" y="139343"/>
                    <a:pt x="77741" y="136565"/>
                    <a:pt x="76725" y="132261"/>
                  </a:cubicBezTo>
                  <a:lnTo>
                    <a:pt x="52924" y="37856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298" name="任意多边形: 形状 297">
              <a:extLst>
                <a:ext uri="{FF2B5EF4-FFF2-40B4-BE49-F238E27FC236}">
                  <a16:creationId xmlns:a16="http://schemas.microsoft.com/office/drawing/2014/main" id="{F6188C20-80A7-48EC-6B32-934EC524D7B1}"/>
                </a:ext>
              </a:extLst>
            </p:cNvPr>
            <p:cNvSpPr/>
            <p:nvPr>
              <p:custDataLst>
                <p:tags r:id="rId18"/>
              </p:custDataLst>
            </p:nvPr>
          </p:nvSpPr>
          <p:spPr>
            <a:xfrm flipV="1">
              <a:off x="9626838" y="-12058163"/>
              <a:ext cx="137968" cy="253090"/>
            </a:xfrm>
            <a:custGeom>
              <a:avLst/>
              <a:gdLst>
                <a:gd name="connsiteX0" fmla="*/ 34693 w 137968"/>
                <a:gd name="connsiteY0" fmla="*/ 251715 h 253090"/>
                <a:gd name="connsiteX1" fmla="*/ 0 w 137968"/>
                <a:gd name="connsiteY1" fmla="*/ 251715 h 253090"/>
                <a:gd name="connsiteX2" fmla="*/ 0 w 137968"/>
                <a:gd name="connsiteY2" fmla="*/ 241592 h 253090"/>
                <a:gd name="connsiteX3" fmla="*/ 24563 w 137968"/>
                <a:gd name="connsiteY3" fmla="*/ 241592 h 253090"/>
                <a:gd name="connsiteX4" fmla="*/ 24563 w 137968"/>
                <a:gd name="connsiteY4" fmla="*/ 8748 h 253090"/>
                <a:gd name="connsiteX5" fmla="*/ 0 w 137968"/>
                <a:gd name="connsiteY5" fmla="*/ 8748 h 253090"/>
                <a:gd name="connsiteX6" fmla="*/ 0 w 137968"/>
                <a:gd name="connsiteY6" fmla="*/ -1375 h 253090"/>
                <a:gd name="connsiteX7" fmla="*/ 34693 w 137968"/>
                <a:gd name="connsiteY7" fmla="*/ -1375 h 253090"/>
                <a:gd name="connsiteX8" fmla="*/ 34693 w 137968"/>
                <a:gd name="connsiteY8" fmla="*/ 251715 h 253090"/>
                <a:gd name="connsiteX9" fmla="*/ 137969 w 137968"/>
                <a:gd name="connsiteY9" fmla="*/ 125171 h 253090"/>
                <a:gd name="connsiteX10" fmla="*/ 121254 w 137968"/>
                <a:gd name="connsiteY10" fmla="*/ 204132 h 253090"/>
                <a:gd name="connsiteX11" fmla="*/ 81756 w 137968"/>
                <a:gd name="connsiteY11" fmla="*/ 251715 h 253090"/>
                <a:gd name="connsiteX12" fmla="*/ 79221 w 137968"/>
                <a:gd name="connsiteY12" fmla="*/ 249183 h 253090"/>
                <a:gd name="connsiteX13" fmla="*/ 84036 w 137968"/>
                <a:gd name="connsiteY13" fmla="*/ 243363 h 253090"/>
                <a:gd name="connsiteX14" fmla="*/ 123280 w 137968"/>
                <a:gd name="connsiteY14" fmla="*/ 125171 h 253090"/>
                <a:gd name="connsiteX15" fmla="*/ 82511 w 137968"/>
                <a:gd name="connsiteY15" fmla="*/ 5462 h 253090"/>
                <a:gd name="connsiteX16" fmla="*/ 79221 w 137968"/>
                <a:gd name="connsiteY16" fmla="*/ 1159 h 253090"/>
                <a:gd name="connsiteX17" fmla="*/ 81756 w 137968"/>
                <a:gd name="connsiteY17" fmla="*/ -1375 h 253090"/>
                <a:gd name="connsiteX18" fmla="*/ 122017 w 137968"/>
                <a:gd name="connsiteY18" fmla="*/ 47979 h 253090"/>
                <a:gd name="connsiteX19" fmla="*/ 137969 w 137968"/>
                <a:gd name="connsiteY19" fmla="*/ 125171 h 253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37968" h="253090">
                  <a:moveTo>
                    <a:pt x="34693" y="251715"/>
                  </a:moveTo>
                  <a:lnTo>
                    <a:pt x="0" y="251715"/>
                  </a:lnTo>
                  <a:lnTo>
                    <a:pt x="0" y="241592"/>
                  </a:lnTo>
                  <a:lnTo>
                    <a:pt x="24563" y="241592"/>
                  </a:lnTo>
                  <a:lnTo>
                    <a:pt x="24563" y="8748"/>
                  </a:lnTo>
                  <a:lnTo>
                    <a:pt x="0" y="8748"/>
                  </a:lnTo>
                  <a:lnTo>
                    <a:pt x="0" y="-1375"/>
                  </a:lnTo>
                  <a:lnTo>
                    <a:pt x="34693" y="-1375"/>
                  </a:lnTo>
                  <a:lnTo>
                    <a:pt x="34693" y="251715"/>
                  </a:lnTo>
                  <a:close/>
                  <a:moveTo>
                    <a:pt x="137969" y="125171"/>
                  </a:moveTo>
                  <a:cubicBezTo>
                    <a:pt x="137969" y="144909"/>
                    <a:pt x="135188" y="175533"/>
                    <a:pt x="121254" y="204132"/>
                  </a:cubicBezTo>
                  <a:cubicBezTo>
                    <a:pt x="106065" y="235265"/>
                    <a:pt x="84282" y="251715"/>
                    <a:pt x="81756" y="251715"/>
                  </a:cubicBezTo>
                  <a:cubicBezTo>
                    <a:pt x="80231" y="251715"/>
                    <a:pt x="79221" y="250700"/>
                    <a:pt x="79221" y="249183"/>
                  </a:cubicBezTo>
                  <a:cubicBezTo>
                    <a:pt x="79221" y="248429"/>
                    <a:pt x="79221" y="247921"/>
                    <a:pt x="84036" y="243363"/>
                  </a:cubicBezTo>
                  <a:cubicBezTo>
                    <a:pt x="108845" y="218304"/>
                    <a:pt x="123280" y="178065"/>
                    <a:pt x="123280" y="125171"/>
                  </a:cubicBezTo>
                  <a:cubicBezTo>
                    <a:pt x="123280" y="81891"/>
                    <a:pt x="113914" y="37347"/>
                    <a:pt x="82511" y="5462"/>
                  </a:cubicBezTo>
                  <a:cubicBezTo>
                    <a:pt x="79221" y="2421"/>
                    <a:pt x="79221" y="1912"/>
                    <a:pt x="79221" y="1159"/>
                  </a:cubicBezTo>
                  <a:cubicBezTo>
                    <a:pt x="79221" y="-358"/>
                    <a:pt x="80231" y="-1375"/>
                    <a:pt x="81756" y="-1375"/>
                  </a:cubicBezTo>
                  <a:cubicBezTo>
                    <a:pt x="84282" y="-1375"/>
                    <a:pt x="107074" y="15838"/>
                    <a:pt x="122017" y="47979"/>
                  </a:cubicBezTo>
                  <a:cubicBezTo>
                    <a:pt x="134934" y="75816"/>
                    <a:pt x="137969" y="103907"/>
                    <a:pt x="137969" y="125171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299" name="任意多边形: 形状 298">
              <a:extLst>
                <a:ext uri="{FF2B5EF4-FFF2-40B4-BE49-F238E27FC236}">
                  <a16:creationId xmlns:a16="http://schemas.microsoft.com/office/drawing/2014/main" id="{A6117F8A-6536-FB46-03B7-483FEA63A41C}"/>
                </a:ext>
              </a:extLst>
            </p:cNvPr>
            <p:cNvSpPr/>
            <p:nvPr>
              <p:custDataLst>
                <p:tags r:id="rId19"/>
              </p:custDataLst>
            </p:nvPr>
          </p:nvSpPr>
          <p:spPr>
            <a:xfrm flipV="1">
              <a:off x="9804019" y="-12058163"/>
              <a:ext cx="98507" cy="253090"/>
            </a:xfrm>
            <a:custGeom>
              <a:avLst/>
              <a:gdLst>
                <a:gd name="connsiteX0" fmla="*/ 97245 w 98507"/>
                <a:gd name="connsiteY0" fmla="*/ 242101 h 253090"/>
                <a:gd name="connsiteX1" fmla="*/ 98508 w 98507"/>
                <a:gd name="connsiteY1" fmla="*/ 246650 h 253090"/>
                <a:gd name="connsiteX2" fmla="*/ 93440 w 98507"/>
                <a:gd name="connsiteY2" fmla="*/ 251715 h 253090"/>
                <a:gd name="connsiteX3" fmla="*/ 89134 w 98507"/>
                <a:gd name="connsiteY3" fmla="*/ 249437 h 253090"/>
                <a:gd name="connsiteX4" fmla="*/ 1271 w 98507"/>
                <a:gd name="connsiteY4" fmla="*/ 8241 h 253090"/>
                <a:gd name="connsiteX5" fmla="*/ 0 w 98507"/>
                <a:gd name="connsiteY5" fmla="*/ 3691 h 253090"/>
                <a:gd name="connsiteX6" fmla="*/ 5068 w 98507"/>
                <a:gd name="connsiteY6" fmla="*/ -1375 h 253090"/>
                <a:gd name="connsiteX7" fmla="*/ 10637 w 98507"/>
                <a:gd name="connsiteY7" fmla="*/ 4699 h 253090"/>
                <a:gd name="connsiteX8" fmla="*/ 97245 w 98507"/>
                <a:gd name="connsiteY8" fmla="*/ 242101 h 253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8507" h="253090">
                  <a:moveTo>
                    <a:pt x="97245" y="242101"/>
                  </a:moveTo>
                  <a:cubicBezTo>
                    <a:pt x="98508" y="245388"/>
                    <a:pt x="98508" y="246404"/>
                    <a:pt x="98508" y="246650"/>
                  </a:cubicBezTo>
                  <a:cubicBezTo>
                    <a:pt x="98508" y="249437"/>
                    <a:pt x="96228" y="251715"/>
                    <a:pt x="93440" y="251715"/>
                  </a:cubicBezTo>
                  <a:cubicBezTo>
                    <a:pt x="91668" y="251715"/>
                    <a:pt x="89896" y="250954"/>
                    <a:pt x="89134" y="249437"/>
                  </a:cubicBezTo>
                  <a:lnTo>
                    <a:pt x="1271" y="8241"/>
                  </a:lnTo>
                  <a:cubicBezTo>
                    <a:pt x="0" y="4953"/>
                    <a:pt x="0" y="3936"/>
                    <a:pt x="0" y="3691"/>
                  </a:cubicBezTo>
                  <a:cubicBezTo>
                    <a:pt x="0" y="904"/>
                    <a:pt x="2280" y="-1375"/>
                    <a:pt x="5068" y="-1375"/>
                  </a:cubicBezTo>
                  <a:cubicBezTo>
                    <a:pt x="8357" y="-1375"/>
                    <a:pt x="9120" y="396"/>
                    <a:pt x="10637" y="4699"/>
                  </a:cubicBezTo>
                  <a:lnTo>
                    <a:pt x="97245" y="242101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300" name="任意多边形: 形状 299">
              <a:extLst>
                <a:ext uri="{FF2B5EF4-FFF2-40B4-BE49-F238E27FC236}">
                  <a16:creationId xmlns:a16="http://schemas.microsoft.com/office/drawing/2014/main" id="{C36425BA-97FD-792F-B93A-140E4BA671E8}"/>
                </a:ext>
              </a:extLst>
            </p:cNvPr>
            <p:cNvSpPr/>
            <p:nvPr>
              <p:custDataLst>
                <p:tags r:id="rId20"/>
              </p:custDataLst>
            </p:nvPr>
          </p:nvSpPr>
          <p:spPr>
            <a:xfrm flipV="1">
              <a:off x="9941815" y="-12058163"/>
              <a:ext cx="541761" cy="253090"/>
            </a:xfrm>
            <a:custGeom>
              <a:avLst/>
              <a:gdLst>
                <a:gd name="connsiteX0" fmla="*/ 58747 w 541761"/>
                <a:gd name="connsiteY0" fmla="*/ 1159 h 253090"/>
                <a:gd name="connsiteX1" fmla="*/ 54442 w 541761"/>
                <a:gd name="connsiteY1" fmla="*/ 6724 h 253090"/>
                <a:gd name="connsiteX2" fmla="*/ 14689 w 541761"/>
                <a:gd name="connsiteY2" fmla="*/ 125171 h 253090"/>
                <a:gd name="connsiteX3" fmla="*/ 55459 w 541761"/>
                <a:gd name="connsiteY3" fmla="*/ 244880 h 253090"/>
                <a:gd name="connsiteX4" fmla="*/ 58747 w 541761"/>
                <a:gd name="connsiteY4" fmla="*/ 249183 h 253090"/>
                <a:gd name="connsiteX5" fmla="*/ 56214 w 541761"/>
                <a:gd name="connsiteY5" fmla="*/ 251715 h 253090"/>
                <a:gd name="connsiteX6" fmla="*/ 15952 w 541761"/>
                <a:gd name="connsiteY6" fmla="*/ 202361 h 253090"/>
                <a:gd name="connsiteX7" fmla="*/ 0 w 541761"/>
                <a:gd name="connsiteY7" fmla="*/ 125171 h 253090"/>
                <a:gd name="connsiteX8" fmla="*/ 16715 w 541761"/>
                <a:gd name="connsiteY8" fmla="*/ 46208 h 253090"/>
                <a:gd name="connsiteX9" fmla="*/ 56214 w 541761"/>
                <a:gd name="connsiteY9" fmla="*/ -1375 h 253090"/>
                <a:gd name="connsiteX10" fmla="*/ 58747 w 541761"/>
                <a:gd name="connsiteY10" fmla="*/ 1159 h 253090"/>
                <a:gd name="connsiteX11" fmla="*/ 101274 w 541761"/>
                <a:gd name="connsiteY11" fmla="*/ 148958 h 253090"/>
                <a:gd name="connsiteX12" fmla="*/ 101274 w 541761"/>
                <a:gd name="connsiteY12" fmla="*/ 81136 h 253090"/>
                <a:gd name="connsiteX13" fmla="*/ 81526 w 541761"/>
                <a:gd name="connsiteY13" fmla="*/ 69742 h 253090"/>
                <a:gd name="connsiteX14" fmla="*/ 81526 w 541761"/>
                <a:gd name="connsiteY14" fmla="*/ 61898 h 253090"/>
                <a:gd name="connsiteX15" fmla="*/ 110140 w 541761"/>
                <a:gd name="connsiteY15" fmla="*/ 62660 h 253090"/>
                <a:gd name="connsiteX16" fmla="*/ 138501 w 541761"/>
                <a:gd name="connsiteY16" fmla="*/ 61898 h 253090"/>
                <a:gd name="connsiteX17" fmla="*/ 138501 w 541761"/>
                <a:gd name="connsiteY17" fmla="*/ 69742 h 253090"/>
                <a:gd name="connsiteX18" fmla="*/ 118751 w 541761"/>
                <a:gd name="connsiteY18" fmla="*/ 81136 h 253090"/>
                <a:gd name="connsiteX19" fmla="*/ 118751 w 541761"/>
                <a:gd name="connsiteY19" fmla="*/ 127703 h 253090"/>
                <a:gd name="connsiteX20" fmla="*/ 152936 w 541761"/>
                <a:gd name="connsiteY20" fmla="*/ 168196 h 253090"/>
                <a:gd name="connsiteX21" fmla="*/ 171676 w 541761"/>
                <a:gd name="connsiteY21" fmla="*/ 140106 h 253090"/>
                <a:gd name="connsiteX22" fmla="*/ 171676 w 541761"/>
                <a:gd name="connsiteY22" fmla="*/ 81136 h 253090"/>
                <a:gd name="connsiteX23" fmla="*/ 151927 w 541761"/>
                <a:gd name="connsiteY23" fmla="*/ 69742 h 253090"/>
                <a:gd name="connsiteX24" fmla="*/ 151927 w 541761"/>
                <a:gd name="connsiteY24" fmla="*/ 61898 h 253090"/>
                <a:gd name="connsiteX25" fmla="*/ 180542 w 541761"/>
                <a:gd name="connsiteY25" fmla="*/ 62660 h 253090"/>
                <a:gd name="connsiteX26" fmla="*/ 208902 w 541761"/>
                <a:gd name="connsiteY26" fmla="*/ 61898 h 253090"/>
                <a:gd name="connsiteX27" fmla="*/ 208902 w 541761"/>
                <a:gd name="connsiteY27" fmla="*/ 69742 h 253090"/>
                <a:gd name="connsiteX28" fmla="*/ 189145 w 541761"/>
                <a:gd name="connsiteY28" fmla="*/ 81136 h 253090"/>
                <a:gd name="connsiteX29" fmla="*/ 189145 w 541761"/>
                <a:gd name="connsiteY29" fmla="*/ 127703 h 253090"/>
                <a:gd name="connsiteX30" fmla="*/ 223337 w 541761"/>
                <a:gd name="connsiteY30" fmla="*/ 168196 h 253090"/>
                <a:gd name="connsiteX31" fmla="*/ 242069 w 541761"/>
                <a:gd name="connsiteY31" fmla="*/ 140106 h 253090"/>
                <a:gd name="connsiteX32" fmla="*/ 242069 w 541761"/>
                <a:gd name="connsiteY32" fmla="*/ 81136 h 253090"/>
                <a:gd name="connsiteX33" fmla="*/ 222320 w 541761"/>
                <a:gd name="connsiteY33" fmla="*/ 69742 h 253090"/>
                <a:gd name="connsiteX34" fmla="*/ 222320 w 541761"/>
                <a:gd name="connsiteY34" fmla="*/ 61898 h 253090"/>
                <a:gd name="connsiteX35" fmla="*/ 250935 w 541761"/>
                <a:gd name="connsiteY35" fmla="*/ 62660 h 253090"/>
                <a:gd name="connsiteX36" fmla="*/ 279295 w 541761"/>
                <a:gd name="connsiteY36" fmla="*/ 61898 h 253090"/>
                <a:gd name="connsiteX37" fmla="*/ 279295 w 541761"/>
                <a:gd name="connsiteY37" fmla="*/ 69742 h 253090"/>
                <a:gd name="connsiteX38" fmla="*/ 259546 w 541761"/>
                <a:gd name="connsiteY38" fmla="*/ 77333 h 253090"/>
                <a:gd name="connsiteX39" fmla="*/ 259546 w 541761"/>
                <a:gd name="connsiteY39" fmla="*/ 125678 h 253090"/>
                <a:gd name="connsiteX40" fmla="*/ 251698 w 541761"/>
                <a:gd name="connsiteY40" fmla="*/ 164402 h 253090"/>
                <a:gd name="connsiteX41" fmla="*/ 225108 w 541761"/>
                <a:gd name="connsiteY41" fmla="*/ 173762 h 253090"/>
                <a:gd name="connsiteX42" fmla="*/ 188390 w 541761"/>
                <a:gd name="connsiteY42" fmla="*/ 148958 h 253090"/>
                <a:gd name="connsiteX43" fmla="*/ 154707 w 541761"/>
                <a:gd name="connsiteY43" fmla="*/ 173762 h 253090"/>
                <a:gd name="connsiteX44" fmla="*/ 117235 w 541761"/>
                <a:gd name="connsiteY44" fmla="*/ 147188 h 253090"/>
                <a:gd name="connsiteX45" fmla="*/ 117235 w 541761"/>
                <a:gd name="connsiteY45" fmla="*/ 173762 h 253090"/>
                <a:gd name="connsiteX46" fmla="*/ 81526 w 541761"/>
                <a:gd name="connsiteY46" fmla="*/ 170983 h 253090"/>
                <a:gd name="connsiteX47" fmla="*/ 81526 w 541761"/>
                <a:gd name="connsiteY47" fmla="*/ 163132 h 253090"/>
                <a:gd name="connsiteX48" fmla="*/ 101274 w 541761"/>
                <a:gd name="connsiteY48" fmla="*/ 148958 h 253090"/>
                <a:gd name="connsiteX49" fmla="*/ 368794 w 541761"/>
                <a:gd name="connsiteY49" fmla="*/ 81136 h 253090"/>
                <a:gd name="connsiteX50" fmla="*/ 388542 w 541761"/>
                <a:gd name="connsiteY50" fmla="*/ 60382 h 253090"/>
                <a:gd name="connsiteX51" fmla="*/ 409308 w 541761"/>
                <a:gd name="connsiteY51" fmla="*/ 84423 h 253090"/>
                <a:gd name="connsiteX52" fmla="*/ 409308 w 541761"/>
                <a:gd name="connsiteY52" fmla="*/ 98595 h 253090"/>
                <a:gd name="connsiteX53" fmla="*/ 402975 w 541761"/>
                <a:gd name="connsiteY53" fmla="*/ 98595 h 253090"/>
                <a:gd name="connsiteX54" fmla="*/ 402975 w 541761"/>
                <a:gd name="connsiteY54" fmla="*/ 84423 h 253090"/>
                <a:gd name="connsiteX55" fmla="*/ 393857 w 541761"/>
                <a:gd name="connsiteY55" fmla="*/ 68226 h 253090"/>
                <a:gd name="connsiteX56" fmla="*/ 384492 w 541761"/>
                <a:gd name="connsiteY56" fmla="*/ 80881 h 253090"/>
                <a:gd name="connsiteX57" fmla="*/ 384492 w 541761"/>
                <a:gd name="connsiteY57" fmla="*/ 131498 h 253090"/>
                <a:gd name="connsiteX58" fmla="*/ 375370 w 541761"/>
                <a:gd name="connsiteY58" fmla="*/ 161361 h 253090"/>
                <a:gd name="connsiteX59" fmla="*/ 340678 w 541761"/>
                <a:gd name="connsiteY59" fmla="*/ 175279 h 253090"/>
                <a:gd name="connsiteX60" fmla="*/ 302444 w 541761"/>
                <a:gd name="connsiteY60" fmla="*/ 146680 h 253090"/>
                <a:gd name="connsiteX61" fmla="*/ 314090 w 541761"/>
                <a:gd name="connsiteY61" fmla="*/ 134785 h 253090"/>
                <a:gd name="connsiteX62" fmla="*/ 325743 w 541761"/>
                <a:gd name="connsiteY62" fmla="*/ 146433 h 253090"/>
                <a:gd name="connsiteX63" fmla="*/ 312826 w 541761"/>
                <a:gd name="connsiteY63" fmla="*/ 158073 h 253090"/>
                <a:gd name="connsiteX64" fmla="*/ 340177 w 541761"/>
                <a:gd name="connsiteY64" fmla="*/ 169713 h 253090"/>
                <a:gd name="connsiteX65" fmla="*/ 367022 w 541761"/>
                <a:gd name="connsiteY65" fmla="*/ 137318 h 253090"/>
                <a:gd name="connsiteX66" fmla="*/ 367022 w 541761"/>
                <a:gd name="connsiteY66" fmla="*/ 127957 h 253090"/>
                <a:gd name="connsiteX67" fmla="*/ 320420 w 541761"/>
                <a:gd name="connsiteY67" fmla="*/ 118842 h 253090"/>
                <a:gd name="connsiteX68" fmla="*/ 295103 w 541761"/>
                <a:gd name="connsiteY68" fmla="*/ 85940 h 253090"/>
                <a:gd name="connsiteX69" fmla="*/ 335619 w 541761"/>
                <a:gd name="connsiteY69" fmla="*/ 59110 h 253090"/>
                <a:gd name="connsiteX70" fmla="*/ 368794 w 541761"/>
                <a:gd name="connsiteY70" fmla="*/ 81136 h 253090"/>
                <a:gd name="connsiteX71" fmla="*/ 367022 w 541761"/>
                <a:gd name="connsiteY71" fmla="*/ 122638 h 253090"/>
                <a:gd name="connsiteX72" fmla="*/ 367022 w 541761"/>
                <a:gd name="connsiteY72" fmla="*/ 97333 h 253090"/>
                <a:gd name="connsiteX73" fmla="*/ 337389 w 541761"/>
                <a:gd name="connsiteY73" fmla="*/ 64685 h 253090"/>
                <a:gd name="connsiteX74" fmla="*/ 314598 w 541761"/>
                <a:gd name="connsiteY74" fmla="*/ 86194 h 253090"/>
                <a:gd name="connsiteX75" fmla="*/ 367022 w 541761"/>
                <a:gd name="connsiteY75" fmla="*/ 122638 h 253090"/>
                <a:gd name="connsiteX76" fmla="*/ 483769 w 541761"/>
                <a:gd name="connsiteY76" fmla="*/ 121374 h 253090"/>
                <a:gd name="connsiteX77" fmla="*/ 507068 w 541761"/>
                <a:gd name="connsiteY77" fmla="*/ 149975 h 253090"/>
                <a:gd name="connsiteX78" fmla="*/ 537200 w 541761"/>
                <a:gd name="connsiteY78" fmla="*/ 163132 h 253090"/>
                <a:gd name="connsiteX79" fmla="*/ 537200 w 541761"/>
                <a:gd name="connsiteY79" fmla="*/ 170983 h 253090"/>
                <a:gd name="connsiteX80" fmla="*/ 516436 w 541761"/>
                <a:gd name="connsiteY80" fmla="*/ 170222 h 253090"/>
                <a:gd name="connsiteX81" fmla="*/ 492125 w 541761"/>
                <a:gd name="connsiteY81" fmla="*/ 170983 h 253090"/>
                <a:gd name="connsiteX82" fmla="*/ 492125 w 541761"/>
                <a:gd name="connsiteY82" fmla="*/ 163132 h 253090"/>
                <a:gd name="connsiteX83" fmla="*/ 499475 w 541761"/>
                <a:gd name="connsiteY83" fmla="*/ 155286 h 253090"/>
                <a:gd name="connsiteX84" fmla="*/ 495677 w 541761"/>
                <a:gd name="connsiteY84" fmla="*/ 146433 h 253090"/>
                <a:gd name="connsiteX85" fmla="*/ 479972 w 541761"/>
                <a:gd name="connsiteY85" fmla="*/ 126687 h 253090"/>
                <a:gd name="connsiteX86" fmla="*/ 460222 w 541761"/>
                <a:gd name="connsiteY86" fmla="*/ 152253 h 253090"/>
                <a:gd name="connsiteX87" fmla="*/ 457941 w 541761"/>
                <a:gd name="connsiteY87" fmla="*/ 156803 h 253090"/>
                <a:gd name="connsiteX88" fmla="*/ 466809 w 541761"/>
                <a:gd name="connsiteY88" fmla="*/ 163132 h 253090"/>
                <a:gd name="connsiteX89" fmla="*/ 466809 w 541761"/>
                <a:gd name="connsiteY89" fmla="*/ 170983 h 253090"/>
                <a:gd name="connsiteX90" fmla="*/ 439455 w 541761"/>
                <a:gd name="connsiteY90" fmla="*/ 170222 h 253090"/>
                <a:gd name="connsiteX91" fmla="*/ 415401 w 541761"/>
                <a:gd name="connsiteY91" fmla="*/ 170983 h 253090"/>
                <a:gd name="connsiteX92" fmla="*/ 415401 w 541761"/>
                <a:gd name="connsiteY92" fmla="*/ 163132 h 253090"/>
                <a:gd name="connsiteX93" fmla="*/ 445279 w 541761"/>
                <a:gd name="connsiteY93" fmla="*/ 147695 h 253090"/>
                <a:gd name="connsiteX94" fmla="*/ 470353 w 541761"/>
                <a:gd name="connsiteY94" fmla="*/ 115047 h 253090"/>
                <a:gd name="connsiteX95" fmla="*/ 446550 w 541761"/>
                <a:gd name="connsiteY95" fmla="*/ 84932 h 253090"/>
                <a:gd name="connsiteX96" fmla="*/ 414138 w 541761"/>
                <a:gd name="connsiteY96" fmla="*/ 69742 h 253090"/>
                <a:gd name="connsiteX97" fmla="*/ 414138 w 541761"/>
                <a:gd name="connsiteY97" fmla="*/ 61898 h 253090"/>
                <a:gd name="connsiteX98" fmla="*/ 435152 w 541761"/>
                <a:gd name="connsiteY98" fmla="*/ 62660 h 253090"/>
                <a:gd name="connsiteX99" fmla="*/ 459205 w 541761"/>
                <a:gd name="connsiteY99" fmla="*/ 61898 h 253090"/>
                <a:gd name="connsiteX100" fmla="*/ 459205 w 541761"/>
                <a:gd name="connsiteY100" fmla="*/ 69742 h 253090"/>
                <a:gd name="connsiteX101" fmla="*/ 451866 w 541761"/>
                <a:gd name="connsiteY101" fmla="*/ 77587 h 253090"/>
                <a:gd name="connsiteX102" fmla="*/ 474656 w 541761"/>
                <a:gd name="connsiteY102" fmla="*/ 109735 h 253090"/>
                <a:gd name="connsiteX103" fmla="*/ 493897 w 541761"/>
                <a:gd name="connsiteY103" fmla="*/ 84423 h 253090"/>
                <a:gd name="connsiteX104" fmla="*/ 499221 w 541761"/>
                <a:gd name="connsiteY104" fmla="*/ 76071 h 253090"/>
                <a:gd name="connsiteX105" fmla="*/ 490100 w 541761"/>
                <a:gd name="connsiteY105" fmla="*/ 69742 h 253090"/>
                <a:gd name="connsiteX106" fmla="*/ 490100 w 541761"/>
                <a:gd name="connsiteY106" fmla="*/ 61898 h 253090"/>
                <a:gd name="connsiteX107" fmla="*/ 517453 w 541761"/>
                <a:gd name="connsiteY107" fmla="*/ 62660 h 253090"/>
                <a:gd name="connsiteX108" fmla="*/ 541761 w 541761"/>
                <a:gd name="connsiteY108" fmla="*/ 61898 h 253090"/>
                <a:gd name="connsiteX109" fmla="*/ 541761 w 541761"/>
                <a:gd name="connsiteY109" fmla="*/ 69742 h 253090"/>
                <a:gd name="connsiteX110" fmla="*/ 517707 w 541761"/>
                <a:gd name="connsiteY110" fmla="*/ 77587 h 253090"/>
                <a:gd name="connsiteX111" fmla="*/ 483769 w 541761"/>
                <a:gd name="connsiteY111" fmla="*/ 121374 h 253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</a:cxnLst>
              <a:rect l="l" t="t" r="r" b="b"/>
              <a:pathLst>
                <a:path w="541761" h="253090">
                  <a:moveTo>
                    <a:pt x="58747" y="1159"/>
                  </a:moveTo>
                  <a:cubicBezTo>
                    <a:pt x="58747" y="1912"/>
                    <a:pt x="58747" y="2421"/>
                    <a:pt x="54442" y="6724"/>
                  </a:cubicBezTo>
                  <a:cubicBezTo>
                    <a:pt x="22792" y="38611"/>
                    <a:pt x="14689" y="86448"/>
                    <a:pt x="14689" y="125171"/>
                  </a:cubicBezTo>
                  <a:cubicBezTo>
                    <a:pt x="14689" y="169204"/>
                    <a:pt x="24310" y="213247"/>
                    <a:pt x="55459" y="244880"/>
                  </a:cubicBezTo>
                  <a:cubicBezTo>
                    <a:pt x="58747" y="247921"/>
                    <a:pt x="58747" y="248429"/>
                    <a:pt x="58747" y="249183"/>
                  </a:cubicBezTo>
                  <a:cubicBezTo>
                    <a:pt x="58747" y="250954"/>
                    <a:pt x="57730" y="251715"/>
                    <a:pt x="56214" y="251715"/>
                  </a:cubicBezTo>
                  <a:cubicBezTo>
                    <a:pt x="53679" y="251715"/>
                    <a:pt x="30895" y="234502"/>
                    <a:pt x="15952" y="202361"/>
                  </a:cubicBezTo>
                  <a:cubicBezTo>
                    <a:pt x="3035" y="174525"/>
                    <a:pt x="0" y="146433"/>
                    <a:pt x="0" y="125171"/>
                  </a:cubicBezTo>
                  <a:cubicBezTo>
                    <a:pt x="0" y="105431"/>
                    <a:pt x="2780" y="74808"/>
                    <a:pt x="16715" y="46208"/>
                  </a:cubicBezTo>
                  <a:cubicBezTo>
                    <a:pt x="31904" y="15077"/>
                    <a:pt x="53679" y="-1375"/>
                    <a:pt x="56214" y="-1375"/>
                  </a:cubicBezTo>
                  <a:cubicBezTo>
                    <a:pt x="57730" y="-1375"/>
                    <a:pt x="58747" y="-612"/>
                    <a:pt x="58747" y="1159"/>
                  </a:cubicBezTo>
                  <a:close/>
                  <a:moveTo>
                    <a:pt x="101274" y="148958"/>
                  </a:moveTo>
                  <a:lnTo>
                    <a:pt x="101274" y="81136"/>
                  </a:lnTo>
                  <a:cubicBezTo>
                    <a:pt x="101274" y="69742"/>
                    <a:pt x="98494" y="69742"/>
                    <a:pt x="81526" y="69742"/>
                  </a:cubicBezTo>
                  <a:lnTo>
                    <a:pt x="81526" y="61898"/>
                  </a:lnTo>
                  <a:cubicBezTo>
                    <a:pt x="90391" y="62151"/>
                    <a:pt x="103301" y="62660"/>
                    <a:pt x="110140" y="62660"/>
                  </a:cubicBezTo>
                  <a:cubicBezTo>
                    <a:pt x="116726" y="62660"/>
                    <a:pt x="129890" y="62151"/>
                    <a:pt x="138501" y="61898"/>
                  </a:cubicBezTo>
                  <a:lnTo>
                    <a:pt x="138501" y="69742"/>
                  </a:lnTo>
                  <a:cubicBezTo>
                    <a:pt x="121532" y="69742"/>
                    <a:pt x="118751" y="69742"/>
                    <a:pt x="118751" y="81136"/>
                  </a:cubicBezTo>
                  <a:lnTo>
                    <a:pt x="118751" y="127703"/>
                  </a:lnTo>
                  <a:cubicBezTo>
                    <a:pt x="118751" y="154024"/>
                    <a:pt x="136729" y="168196"/>
                    <a:pt x="152936" y="168196"/>
                  </a:cubicBezTo>
                  <a:cubicBezTo>
                    <a:pt x="168887" y="168196"/>
                    <a:pt x="171676" y="154533"/>
                    <a:pt x="171676" y="140106"/>
                  </a:cubicBezTo>
                  <a:lnTo>
                    <a:pt x="171676" y="81136"/>
                  </a:lnTo>
                  <a:cubicBezTo>
                    <a:pt x="171676" y="69742"/>
                    <a:pt x="168887" y="69742"/>
                    <a:pt x="151927" y="69742"/>
                  </a:cubicBezTo>
                  <a:lnTo>
                    <a:pt x="151927" y="61898"/>
                  </a:lnTo>
                  <a:cubicBezTo>
                    <a:pt x="160784" y="62151"/>
                    <a:pt x="173702" y="62660"/>
                    <a:pt x="180542" y="62660"/>
                  </a:cubicBezTo>
                  <a:cubicBezTo>
                    <a:pt x="187120" y="62660"/>
                    <a:pt x="200291" y="62151"/>
                    <a:pt x="208902" y="61898"/>
                  </a:cubicBezTo>
                  <a:lnTo>
                    <a:pt x="208902" y="69742"/>
                  </a:lnTo>
                  <a:cubicBezTo>
                    <a:pt x="191933" y="69742"/>
                    <a:pt x="189145" y="69742"/>
                    <a:pt x="189145" y="81136"/>
                  </a:cubicBezTo>
                  <a:lnTo>
                    <a:pt x="189145" y="127703"/>
                  </a:lnTo>
                  <a:cubicBezTo>
                    <a:pt x="189145" y="154024"/>
                    <a:pt x="207123" y="168196"/>
                    <a:pt x="223337" y="168196"/>
                  </a:cubicBezTo>
                  <a:cubicBezTo>
                    <a:pt x="239290" y="168196"/>
                    <a:pt x="242069" y="154533"/>
                    <a:pt x="242069" y="140106"/>
                  </a:cubicBezTo>
                  <a:lnTo>
                    <a:pt x="242069" y="81136"/>
                  </a:lnTo>
                  <a:cubicBezTo>
                    <a:pt x="242069" y="69742"/>
                    <a:pt x="239290" y="69742"/>
                    <a:pt x="222320" y="69742"/>
                  </a:cubicBezTo>
                  <a:lnTo>
                    <a:pt x="222320" y="61898"/>
                  </a:lnTo>
                  <a:cubicBezTo>
                    <a:pt x="231186" y="62151"/>
                    <a:pt x="244095" y="62660"/>
                    <a:pt x="250935" y="62660"/>
                  </a:cubicBezTo>
                  <a:cubicBezTo>
                    <a:pt x="257519" y="62660"/>
                    <a:pt x="270685" y="62151"/>
                    <a:pt x="279295" y="61898"/>
                  </a:cubicBezTo>
                  <a:lnTo>
                    <a:pt x="279295" y="69742"/>
                  </a:lnTo>
                  <a:cubicBezTo>
                    <a:pt x="266132" y="69742"/>
                    <a:pt x="259800" y="69742"/>
                    <a:pt x="259546" y="77333"/>
                  </a:cubicBezTo>
                  <a:lnTo>
                    <a:pt x="259546" y="125678"/>
                  </a:lnTo>
                  <a:cubicBezTo>
                    <a:pt x="259546" y="147441"/>
                    <a:pt x="259546" y="155286"/>
                    <a:pt x="251698" y="164402"/>
                  </a:cubicBezTo>
                  <a:cubicBezTo>
                    <a:pt x="248147" y="168705"/>
                    <a:pt x="239788" y="173762"/>
                    <a:pt x="225108" y="173762"/>
                  </a:cubicBezTo>
                  <a:cubicBezTo>
                    <a:pt x="203834" y="173762"/>
                    <a:pt x="192696" y="158582"/>
                    <a:pt x="188390" y="148958"/>
                  </a:cubicBezTo>
                  <a:cubicBezTo>
                    <a:pt x="184839" y="170983"/>
                    <a:pt x="166107" y="173762"/>
                    <a:pt x="154707" y="173762"/>
                  </a:cubicBezTo>
                  <a:cubicBezTo>
                    <a:pt x="136221" y="173762"/>
                    <a:pt x="124321" y="162877"/>
                    <a:pt x="117235" y="147188"/>
                  </a:cubicBezTo>
                  <a:lnTo>
                    <a:pt x="117235" y="173762"/>
                  </a:lnTo>
                  <a:lnTo>
                    <a:pt x="81526" y="170983"/>
                  </a:lnTo>
                  <a:lnTo>
                    <a:pt x="81526" y="163132"/>
                  </a:lnTo>
                  <a:cubicBezTo>
                    <a:pt x="99249" y="163132"/>
                    <a:pt x="101274" y="161361"/>
                    <a:pt x="101274" y="148958"/>
                  </a:cubicBezTo>
                  <a:close/>
                  <a:moveTo>
                    <a:pt x="368794" y="81136"/>
                  </a:moveTo>
                  <a:cubicBezTo>
                    <a:pt x="369801" y="71012"/>
                    <a:pt x="376642" y="60382"/>
                    <a:pt x="388542" y="60382"/>
                  </a:cubicBezTo>
                  <a:cubicBezTo>
                    <a:pt x="393857" y="60382"/>
                    <a:pt x="409308" y="63922"/>
                    <a:pt x="409308" y="84423"/>
                  </a:cubicBezTo>
                  <a:lnTo>
                    <a:pt x="409308" y="98595"/>
                  </a:lnTo>
                  <a:lnTo>
                    <a:pt x="402975" y="98595"/>
                  </a:lnTo>
                  <a:lnTo>
                    <a:pt x="402975" y="84423"/>
                  </a:lnTo>
                  <a:cubicBezTo>
                    <a:pt x="402975" y="69742"/>
                    <a:pt x="396646" y="68226"/>
                    <a:pt x="393857" y="68226"/>
                  </a:cubicBezTo>
                  <a:cubicBezTo>
                    <a:pt x="385498" y="68226"/>
                    <a:pt x="384492" y="79611"/>
                    <a:pt x="384492" y="80881"/>
                  </a:cubicBezTo>
                  <a:lnTo>
                    <a:pt x="384492" y="131498"/>
                  </a:lnTo>
                  <a:cubicBezTo>
                    <a:pt x="384492" y="142130"/>
                    <a:pt x="384492" y="151999"/>
                    <a:pt x="375370" y="161361"/>
                  </a:cubicBezTo>
                  <a:cubicBezTo>
                    <a:pt x="365497" y="171230"/>
                    <a:pt x="352832" y="175279"/>
                    <a:pt x="340678" y="175279"/>
                  </a:cubicBezTo>
                  <a:cubicBezTo>
                    <a:pt x="319921" y="175279"/>
                    <a:pt x="302444" y="163384"/>
                    <a:pt x="302444" y="146680"/>
                  </a:cubicBezTo>
                  <a:cubicBezTo>
                    <a:pt x="302444" y="139089"/>
                    <a:pt x="307511" y="134785"/>
                    <a:pt x="314090" y="134785"/>
                  </a:cubicBezTo>
                  <a:cubicBezTo>
                    <a:pt x="321182" y="134785"/>
                    <a:pt x="325743" y="139852"/>
                    <a:pt x="325743" y="146433"/>
                  </a:cubicBezTo>
                  <a:cubicBezTo>
                    <a:pt x="325743" y="149466"/>
                    <a:pt x="324472" y="157819"/>
                    <a:pt x="312826" y="158073"/>
                  </a:cubicBezTo>
                  <a:cubicBezTo>
                    <a:pt x="319667" y="166926"/>
                    <a:pt x="332075" y="169713"/>
                    <a:pt x="340177" y="169713"/>
                  </a:cubicBezTo>
                  <a:cubicBezTo>
                    <a:pt x="352588" y="169713"/>
                    <a:pt x="367022" y="159844"/>
                    <a:pt x="367022" y="137318"/>
                  </a:cubicBezTo>
                  <a:lnTo>
                    <a:pt x="367022" y="127957"/>
                  </a:lnTo>
                  <a:cubicBezTo>
                    <a:pt x="354103" y="127194"/>
                    <a:pt x="336382" y="126433"/>
                    <a:pt x="320420" y="118842"/>
                  </a:cubicBezTo>
                  <a:cubicBezTo>
                    <a:pt x="301435" y="110235"/>
                    <a:pt x="295103" y="97079"/>
                    <a:pt x="295103" y="85940"/>
                  </a:cubicBezTo>
                  <a:cubicBezTo>
                    <a:pt x="295103" y="65439"/>
                    <a:pt x="319667" y="59110"/>
                    <a:pt x="335619" y="59110"/>
                  </a:cubicBezTo>
                  <a:cubicBezTo>
                    <a:pt x="352334" y="59110"/>
                    <a:pt x="363979" y="69233"/>
                    <a:pt x="368794" y="81136"/>
                  </a:cubicBezTo>
                  <a:close/>
                  <a:moveTo>
                    <a:pt x="367022" y="122638"/>
                  </a:moveTo>
                  <a:lnTo>
                    <a:pt x="367022" y="97333"/>
                  </a:lnTo>
                  <a:cubicBezTo>
                    <a:pt x="367022" y="73284"/>
                    <a:pt x="348782" y="64685"/>
                    <a:pt x="337389" y="64685"/>
                  </a:cubicBezTo>
                  <a:cubicBezTo>
                    <a:pt x="324980" y="64685"/>
                    <a:pt x="314598" y="73537"/>
                    <a:pt x="314598" y="86194"/>
                  </a:cubicBezTo>
                  <a:cubicBezTo>
                    <a:pt x="314598" y="100112"/>
                    <a:pt x="325234" y="121122"/>
                    <a:pt x="367022" y="122638"/>
                  </a:cubicBezTo>
                  <a:close/>
                  <a:moveTo>
                    <a:pt x="483769" y="121374"/>
                  </a:moveTo>
                  <a:cubicBezTo>
                    <a:pt x="491371" y="130991"/>
                    <a:pt x="500993" y="143392"/>
                    <a:pt x="507068" y="149975"/>
                  </a:cubicBezTo>
                  <a:cubicBezTo>
                    <a:pt x="514918" y="159081"/>
                    <a:pt x="525301" y="162877"/>
                    <a:pt x="537200" y="163132"/>
                  </a:cubicBezTo>
                  <a:lnTo>
                    <a:pt x="537200" y="170983"/>
                  </a:lnTo>
                  <a:cubicBezTo>
                    <a:pt x="530616" y="170476"/>
                    <a:pt x="523020" y="170222"/>
                    <a:pt x="516436" y="170222"/>
                  </a:cubicBezTo>
                  <a:cubicBezTo>
                    <a:pt x="508840" y="170222"/>
                    <a:pt x="495423" y="170729"/>
                    <a:pt x="492125" y="170983"/>
                  </a:cubicBezTo>
                  <a:lnTo>
                    <a:pt x="492125" y="163132"/>
                  </a:lnTo>
                  <a:cubicBezTo>
                    <a:pt x="497449" y="162631"/>
                    <a:pt x="499475" y="159335"/>
                    <a:pt x="499475" y="155286"/>
                  </a:cubicBezTo>
                  <a:cubicBezTo>
                    <a:pt x="499475" y="151237"/>
                    <a:pt x="496941" y="147950"/>
                    <a:pt x="495677" y="146433"/>
                  </a:cubicBezTo>
                  <a:lnTo>
                    <a:pt x="479972" y="126687"/>
                  </a:lnTo>
                  <a:lnTo>
                    <a:pt x="460222" y="152253"/>
                  </a:lnTo>
                  <a:cubicBezTo>
                    <a:pt x="457941" y="154778"/>
                    <a:pt x="457941" y="155286"/>
                    <a:pt x="457941" y="156803"/>
                  </a:cubicBezTo>
                  <a:cubicBezTo>
                    <a:pt x="457941" y="160605"/>
                    <a:pt x="461740" y="162877"/>
                    <a:pt x="466809" y="163132"/>
                  </a:cubicBezTo>
                  <a:lnTo>
                    <a:pt x="466809" y="170983"/>
                  </a:lnTo>
                  <a:cubicBezTo>
                    <a:pt x="460222" y="170729"/>
                    <a:pt x="443508" y="170222"/>
                    <a:pt x="439455" y="170222"/>
                  </a:cubicBezTo>
                  <a:cubicBezTo>
                    <a:pt x="434142" y="170222"/>
                    <a:pt x="422242" y="170476"/>
                    <a:pt x="415401" y="170983"/>
                  </a:cubicBezTo>
                  <a:lnTo>
                    <a:pt x="415401" y="163132"/>
                  </a:lnTo>
                  <a:cubicBezTo>
                    <a:pt x="433125" y="163132"/>
                    <a:pt x="433380" y="162877"/>
                    <a:pt x="445279" y="147695"/>
                  </a:cubicBezTo>
                  <a:lnTo>
                    <a:pt x="470353" y="115047"/>
                  </a:lnTo>
                  <a:lnTo>
                    <a:pt x="446550" y="84932"/>
                  </a:lnTo>
                  <a:cubicBezTo>
                    <a:pt x="434396" y="70251"/>
                    <a:pt x="419453" y="69742"/>
                    <a:pt x="414138" y="69742"/>
                  </a:cubicBezTo>
                  <a:lnTo>
                    <a:pt x="414138" y="61898"/>
                  </a:lnTo>
                  <a:cubicBezTo>
                    <a:pt x="420717" y="62406"/>
                    <a:pt x="428565" y="62660"/>
                    <a:pt x="435152" y="62660"/>
                  </a:cubicBezTo>
                  <a:cubicBezTo>
                    <a:pt x="442498" y="62660"/>
                    <a:pt x="453129" y="62151"/>
                    <a:pt x="459205" y="61898"/>
                  </a:cubicBezTo>
                  <a:lnTo>
                    <a:pt x="459205" y="69742"/>
                  </a:lnTo>
                  <a:cubicBezTo>
                    <a:pt x="453638" y="70505"/>
                    <a:pt x="451866" y="73791"/>
                    <a:pt x="451866" y="77587"/>
                  </a:cubicBezTo>
                  <a:cubicBezTo>
                    <a:pt x="451866" y="83161"/>
                    <a:pt x="459205" y="91505"/>
                    <a:pt x="474656" y="109735"/>
                  </a:cubicBezTo>
                  <a:lnTo>
                    <a:pt x="493897" y="84423"/>
                  </a:lnTo>
                  <a:cubicBezTo>
                    <a:pt x="495924" y="81636"/>
                    <a:pt x="499221" y="77587"/>
                    <a:pt x="499221" y="76071"/>
                  </a:cubicBezTo>
                  <a:cubicBezTo>
                    <a:pt x="499221" y="73791"/>
                    <a:pt x="496941" y="69996"/>
                    <a:pt x="490100" y="69742"/>
                  </a:cubicBezTo>
                  <a:lnTo>
                    <a:pt x="490100" y="61898"/>
                  </a:lnTo>
                  <a:cubicBezTo>
                    <a:pt x="497703" y="62151"/>
                    <a:pt x="511884" y="62660"/>
                    <a:pt x="517453" y="62660"/>
                  </a:cubicBezTo>
                  <a:cubicBezTo>
                    <a:pt x="524292" y="62660"/>
                    <a:pt x="534168" y="62406"/>
                    <a:pt x="541761" y="61898"/>
                  </a:cubicBezTo>
                  <a:lnTo>
                    <a:pt x="541761" y="69742"/>
                  </a:lnTo>
                  <a:cubicBezTo>
                    <a:pt x="528089" y="69742"/>
                    <a:pt x="523529" y="70251"/>
                    <a:pt x="517707" y="77587"/>
                  </a:cubicBezTo>
                  <a:lnTo>
                    <a:pt x="483769" y="121374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301" name="任意多边形: 形状 300">
              <a:extLst>
                <a:ext uri="{FF2B5EF4-FFF2-40B4-BE49-F238E27FC236}">
                  <a16:creationId xmlns:a16="http://schemas.microsoft.com/office/drawing/2014/main" id="{FE1C569E-54AD-ADB0-EF9F-3FCA81640880}"/>
                </a:ext>
              </a:extLst>
            </p:cNvPr>
            <p:cNvSpPr/>
            <p:nvPr>
              <p:custDataLst>
                <p:tags r:id="rId21"/>
              </p:custDataLst>
            </p:nvPr>
          </p:nvSpPr>
          <p:spPr>
            <a:xfrm flipV="1">
              <a:off x="10535373" y="-12041967"/>
              <a:ext cx="206636" cy="175646"/>
            </a:xfrm>
            <a:custGeom>
              <a:avLst/>
              <a:gdLst>
                <a:gd name="connsiteX0" fmla="*/ 180801 w 206636"/>
                <a:gd name="connsiteY0" fmla="*/ 156801 h 175646"/>
                <a:gd name="connsiteX1" fmla="*/ 201822 w 206636"/>
                <a:gd name="connsiteY1" fmla="*/ 162375 h 175646"/>
                <a:gd name="connsiteX2" fmla="*/ 206636 w 206636"/>
                <a:gd name="connsiteY2" fmla="*/ 162375 h 175646"/>
                <a:gd name="connsiteX3" fmla="*/ 206636 w 206636"/>
                <a:gd name="connsiteY3" fmla="*/ 174269 h 175646"/>
                <a:gd name="connsiteX4" fmla="*/ 178021 w 206636"/>
                <a:gd name="connsiteY4" fmla="*/ 173506 h 175646"/>
                <a:gd name="connsiteX5" fmla="*/ 144846 w 206636"/>
                <a:gd name="connsiteY5" fmla="*/ 174269 h 175646"/>
                <a:gd name="connsiteX6" fmla="*/ 144846 w 206636"/>
                <a:gd name="connsiteY6" fmla="*/ 162375 h 175646"/>
                <a:gd name="connsiteX7" fmla="*/ 167130 w 206636"/>
                <a:gd name="connsiteY7" fmla="*/ 159334 h 175646"/>
                <a:gd name="connsiteX8" fmla="*/ 166113 w 206636"/>
                <a:gd name="connsiteY8" fmla="*/ 156300 h 175646"/>
                <a:gd name="connsiteX9" fmla="*/ 114960 w 206636"/>
                <a:gd name="connsiteY9" fmla="*/ 41140 h 175646"/>
                <a:gd name="connsiteX10" fmla="*/ 61027 w 206636"/>
                <a:gd name="connsiteY10" fmla="*/ 162375 h 175646"/>
                <a:gd name="connsiteX11" fmla="*/ 84828 w 206636"/>
                <a:gd name="connsiteY11" fmla="*/ 162375 h 175646"/>
                <a:gd name="connsiteX12" fmla="*/ 84828 w 206636"/>
                <a:gd name="connsiteY12" fmla="*/ 174269 h 175646"/>
                <a:gd name="connsiteX13" fmla="*/ 40007 w 206636"/>
                <a:gd name="connsiteY13" fmla="*/ 173506 h 175646"/>
                <a:gd name="connsiteX14" fmla="*/ 0 w 206636"/>
                <a:gd name="connsiteY14" fmla="*/ 174269 h 175646"/>
                <a:gd name="connsiteX15" fmla="*/ 0 w 206636"/>
                <a:gd name="connsiteY15" fmla="*/ 162375 h 175646"/>
                <a:gd name="connsiteX16" fmla="*/ 23293 w 206636"/>
                <a:gd name="connsiteY16" fmla="*/ 162375 h 175646"/>
                <a:gd name="connsiteX17" fmla="*/ 93185 w 206636"/>
                <a:gd name="connsiteY17" fmla="*/ 5204 h 175646"/>
                <a:gd name="connsiteX18" fmla="*/ 103314 w 206636"/>
                <a:gd name="connsiteY18" fmla="*/ -1377 h 175646"/>
                <a:gd name="connsiteX19" fmla="*/ 113443 w 206636"/>
                <a:gd name="connsiteY19" fmla="*/ 4697 h 175646"/>
                <a:gd name="connsiteX20" fmla="*/ 180801 w 206636"/>
                <a:gd name="connsiteY20" fmla="*/ 156801 h 175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06636" h="175646">
                  <a:moveTo>
                    <a:pt x="180801" y="156801"/>
                  </a:moveTo>
                  <a:cubicBezTo>
                    <a:pt x="182319" y="160095"/>
                    <a:pt x="183336" y="162375"/>
                    <a:pt x="201822" y="162375"/>
                  </a:cubicBezTo>
                  <a:lnTo>
                    <a:pt x="206636" y="162375"/>
                  </a:lnTo>
                  <a:lnTo>
                    <a:pt x="206636" y="174269"/>
                  </a:lnTo>
                  <a:cubicBezTo>
                    <a:pt x="197008" y="174015"/>
                    <a:pt x="184853" y="173506"/>
                    <a:pt x="178021" y="173506"/>
                  </a:cubicBezTo>
                  <a:cubicBezTo>
                    <a:pt x="167884" y="173506"/>
                    <a:pt x="154721" y="173506"/>
                    <a:pt x="144846" y="174269"/>
                  </a:cubicBezTo>
                  <a:lnTo>
                    <a:pt x="144846" y="162375"/>
                  </a:lnTo>
                  <a:cubicBezTo>
                    <a:pt x="147126" y="162375"/>
                    <a:pt x="167130" y="162375"/>
                    <a:pt x="167130" y="159334"/>
                  </a:cubicBezTo>
                  <a:cubicBezTo>
                    <a:pt x="167130" y="158326"/>
                    <a:pt x="166367" y="157054"/>
                    <a:pt x="166113" y="156300"/>
                  </a:cubicBezTo>
                  <a:lnTo>
                    <a:pt x="114960" y="41140"/>
                  </a:lnTo>
                  <a:lnTo>
                    <a:pt x="61027" y="162375"/>
                  </a:lnTo>
                  <a:lnTo>
                    <a:pt x="84828" y="162375"/>
                  </a:lnTo>
                  <a:lnTo>
                    <a:pt x="84828" y="174269"/>
                  </a:lnTo>
                  <a:cubicBezTo>
                    <a:pt x="75207" y="173506"/>
                    <a:pt x="50899" y="173506"/>
                    <a:pt x="40007" y="173506"/>
                  </a:cubicBezTo>
                  <a:cubicBezTo>
                    <a:pt x="30133" y="173506"/>
                    <a:pt x="8858" y="173506"/>
                    <a:pt x="0" y="174269"/>
                  </a:cubicBezTo>
                  <a:lnTo>
                    <a:pt x="0" y="162375"/>
                  </a:lnTo>
                  <a:lnTo>
                    <a:pt x="23293" y="162375"/>
                  </a:lnTo>
                  <a:lnTo>
                    <a:pt x="93185" y="5204"/>
                  </a:lnTo>
                  <a:cubicBezTo>
                    <a:pt x="95211" y="648"/>
                    <a:pt x="96228" y="-1377"/>
                    <a:pt x="103314" y="-1377"/>
                  </a:cubicBezTo>
                  <a:cubicBezTo>
                    <a:pt x="107366" y="-1377"/>
                    <a:pt x="110662" y="-1377"/>
                    <a:pt x="113443" y="4697"/>
                  </a:cubicBezTo>
                  <a:lnTo>
                    <a:pt x="180801" y="156801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302" name="任意多边形: 形状 301">
              <a:extLst>
                <a:ext uri="{FF2B5EF4-FFF2-40B4-BE49-F238E27FC236}">
                  <a16:creationId xmlns:a16="http://schemas.microsoft.com/office/drawing/2014/main" id="{3BF2016A-7759-152A-B2AE-A44C00BA0A21}"/>
                </a:ext>
              </a:extLst>
            </p:cNvPr>
            <p:cNvSpPr/>
            <p:nvPr>
              <p:custDataLst>
                <p:tags r:id="rId22"/>
              </p:custDataLst>
            </p:nvPr>
          </p:nvSpPr>
          <p:spPr>
            <a:xfrm flipV="1">
              <a:off x="10782907" y="-12058163"/>
              <a:ext cx="34692" cy="253090"/>
            </a:xfrm>
            <a:custGeom>
              <a:avLst/>
              <a:gdLst>
                <a:gd name="connsiteX0" fmla="*/ 34692 w 34692"/>
                <a:gd name="connsiteY0" fmla="*/ -1375 h 253090"/>
                <a:gd name="connsiteX1" fmla="*/ 34692 w 34692"/>
                <a:gd name="connsiteY1" fmla="*/ 8748 h 253090"/>
                <a:gd name="connsiteX2" fmla="*/ 10129 w 34692"/>
                <a:gd name="connsiteY2" fmla="*/ 8748 h 253090"/>
                <a:gd name="connsiteX3" fmla="*/ 10129 w 34692"/>
                <a:gd name="connsiteY3" fmla="*/ 241592 h 253090"/>
                <a:gd name="connsiteX4" fmla="*/ 34692 w 34692"/>
                <a:gd name="connsiteY4" fmla="*/ 241592 h 253090"/>
                <a:gd name="connsiteX5" fmla="*/ 34692 w 34692"/>
                <a:gd name="connsiteY5" fmla="*/ 251715 h 253090"/>
                <a:gd name="connsiteX6" fmla="*/ 0 w 34692"/>
                <a:gd name="connsiteY6" fmla="*/ 251715 h 253090"/>
                <a:gd name="connsiteX7" fmla="*/ 0 w 34692"/>
                <a:gd name="connsiteY7" fmla="*/ -1375 h 253090"/>
                <a:gd name="connsiteX8" fmla="*/ 34692 w 34692"/>
                <a:gd name="connsiteY8" fmla="*/ -1375 h 253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692" h="253090">
                  <a:moveTo>
                    <a:pt x="34692" y="-1375"/>
                  </a:moveTo>
                  <a:lnTo>
                    <a:pt x="34692" y="8748"/>
                  </a:lnTo>
                  <a:lnTo>
                    <a:pt x="10129" y="8748"/>
                  </a:lnTo>
                  <a:lnTo>
                    <a:pt x="10129" y="241592"/>
                  </a:lnTo>
                  <a:lnTo>
                    <a:pt x="34692" y="241592"/>
                  </a:lnTo>
                  <a:lnTo>
                    <a:pt x="34692" y="251715"/>
                  </a:lnTo>
                  <a:lnTo>
                    <a:pt x="0" y="251715"/>
                  </a:lnTo>
                  <a:lnTo>
                    <a:pt x="0" y="-1375"/>
                  </a:lnTo>
                  <a:lnTo>
                    <a:pt x="34692" y="-1375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303" name="任意多边形: 形状 302">
              <a:extLst>
                <a:ext uri="{FF2B5EF4-FFF2-40B4-BE49-F238E27FC236}">
                  <a16:creationId xmlns:a16="http://schemas.microsoft.com/office/drawing/2014/main" id="{8C4363FD-3EB6-0BE2-8690-E1817A8E1EDB}"/>
                </a:ext>
              </a:extLst>
            </p:cNvPr>
            <p:cNvSpPr/>
            <p:nvPr>
              <p:custDataLst>
                <p:tags r:id="rId23"/>
              </p:custDataLst>
            </p:nvPr>
          </p:nvSpPr>
          <p:spPr>
            <a:xfrm flipV="1">
              <a:off x="10820107" y="-12035639"/>
              <a:ext cx="103822" cy="219180"/>
            </a:xfrm>
            <a:custGeom>
              <a:avLst/>
              <a:gdLst>
                <a:gd name="connsiteX0" fmla="*/ 103822 w 103822"/>
                <a:gd name="connsiteY0" fmla="*/ 208690 h 219180"/>
                <a:gd name="connsiteX1" fmla="*/ 94194 w 103822"/>
                <a:gd name="connsiteY1" fmla="*/ 217805 h 219180"/>
                <a:gd name="connsiteX2" fmla="*/ 80776 w 103822"/>
                <a:gd name="connsiteY2" fmla="*/ 204394 h 219180"/>
                <a:gd name="connsiteX3" fmla="*/ 90142 w 103822"/>
                <a:gd name="connsiteY3" fmla="*/ 195279 h 219180"/>
                <a:gd name="connsiteX4" fmla="*/ 103822 w 103822"/>
                <a:gd name="connsiteY4" fmla="*/ 208690 h 219180"/>
                <a:gd name="connsiteX5" fmla="*/ 52924 w 103822"/>
                <a:gd name="connsiteY5" fmla="*/ 37856 h 219180"/>
                <a:gd name="connsiteX6" fmla="*/ 21774 w 103822"/>
                <a:gd name="connsiteY6" fmla="*/ 4200 h 219180"/>
                <a:gd name="connsiteX7" fmla="*/ 11900 w 103822"/>
                <a:gd name="connsiteY7" fmla="*/ 6478 h 219180"/>
                <a:gd name="connsiteX8" fmla="*/ 23292 w 103822"/>
                <a:gd name="connsiteY8" fmla="*/ 19889 h 219180"/>
                <a:gd name="connsiteX9" fmla="*/ 13672 w 103822"/>
                <a:gd name="connsiteY9" fmla="*/ 28750 h 219180"/>
                <a:gd name="connsiteX10" fmla="*/ 0 w 103822"/>
                <a:gd name="connsiteY10" fmla="*/ 14323 h 219180"/>
                <a:gd name="connsiteX11" fmla="*/ 22283 w 103822"/>
                <a:gd name="connsiteY11" fmla="*/ -1375 h 219180"/>
                <a:gd name="connsiteX12" fmla="*/ 69885 w 103822"/>
                <a:gd name="connsiteY12" fmla="*/ 37102 h 219180"/>
                <a:gd name="connsiteX13" fmla="*/ 93185 w 103822"/>
                <a:gd name="connsiteY13" fmla="*/ 129729 h 219180"/>
                <a:gd name="connsiteX14" fmla="*/ 94448 w 103822"/>
                <a:gd name="connsiteY14" fmla="*/ 139097 h 219180"/>
                <a:gd name="connsiteX15" fmla="*/ 71155 w 103822"/>
                <a:gd name="connsiteY15" fmla="*/ 162377 h 219180"/>
                <a:gd name="connsiteX16" fmla="*/ 30887 w 103822"/>
                <a:gd name="connsiteY16" fmla="*/ 123400 h 219180"/>
                <a:gd name="connsiteX17" fmla="*/ 33930 w 103822"/>
                <a:gd name="connsiteY17" fmla="*/ 120876 h 219180"/>
                <a:gd name="connsiteX18" fmla="*/ 38489 w 103822"/>
                <a:gd name="connsiteY18" fmla="*/ 125933 h 219180"/>
                <a:gd name="connsiteX19" fmla="*/ 70393 w 103822"/>
                <a:gd name="connsiteY19" fmla="*/ 156811 h 219180"/>
                <a:gd name="connsiteX20" fmla="*/ 78496 w 103822"/>
                <a:gd name="connsiteY20" fmla="*/ 145171 h 219180"/>
                <a:gd name="connsiteX21" fmla="*/ 76725 w 103822"/>
                <a:gd name="connsiteY21" fmla="*/ 132261 h 219180"/>
                <a:gd name="connsiteX22" fmla="*/ 52924 w 103822"/>
                <a:gd name="connsiteY22" fmla="*/ 37856 h 219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03822" h="219180">
                  <a:moveTo>
                    <a:pt x="103822" y="208690"/>
                  </a:moveTo>
                  <a:cubicBezTo>
                    <a:pt x="103822" y="213502"/>
                    <a:pt x="100271" y="217805"/>
                    <a:pt x="94194" y="217805"/>
                  </a:cubicBezTo>
                  <a:cubicBezTo>
                    <a:pt x="88370" y="217805"/>
                    <a:pt x="80776" y="211985"/>
                    <a:pt x="80776" y="204394"/>
                  </a:cubicBezTo>
                  <a:cubicBezTo>
                    <a:pt x="80776" y="199330"/>
                    <a:pt x="84319" y="195279"/>
                    <a:pt x="90142" y="195279"/>
                  </a:cubicBezTo>
                  <a:cubicBezTo>
                    <a:pt x="96982" y="195279"/>
                    <a:pt x="103822" y="201862"/>
                    <a:pt x="103822" y="208690"/>
                  </a:cubicBezTo>
                  <a:close/>
                  <a:moveTo>
                    <a:pt x="52924" y="37856"/>
                  </a:moveTo>
                  <a:cubicBezTo>
                    <a:pt x="48110" y="18627"/>
                    <a:pt x="35955" y="4200"/>
                    <a:pt x="21774" y="4200"/>
                  </a:cubicBezTo>
                  <a:cubicBezTo>
                    <a:pt x="20258" y="4200"/>
                    <a:pt x="16460" y="4200"/>
                    <a:pt x="11900" y="6478"/>
                  </a:cubicBezTo>
                  <a:cubicBezTo>
                    <a:pt x="19495" y="8249"/>
                    <a:pt x="23292" y="14823"/>
                    <a:pt x="23292" y="19889"/>
                  </a:cubicBezTo>
                  <a:cubicBezTo>
                    <a:pt x="23292" y="23938"/>
                    <a:pt x="20511" y="28750"/>
                    <a:pt x="13672" y="28750"/>
                  </a:cubicBezTo>
                  <a:cubicBezTo>
                    <a:pt x="7340" y="28750"/>
                    <a:pt x="0" y="23429"/>
                    <a:pt x="0" y="14323"/>
                  </a:cubicBezTo>
                  <a:cubicBezTo>
                    <a:pt x="0" y="4200"/>
                    <a:pt x="10129" y="-1375"/>
                    <a:pt x="22283" y="-1375"/>
                  </a:cubicBezTo>
                  <a:cubicBezTo>
                    <a:pt x="40006" y="-1375"/>
                    <a:pt x="63553" y="12044"/>
                    <a:pt x="69885" y="37102"/>
                  </a:cubicBezTo>
                  <a:lnTo>
                    <a:pt x="93185" y="129729"/>
                  </a:lnTo>
                  <a:cubicBezTo>
                    <a:pt x="94448" y="134794"/>
                    <a:pt x="94448" y="138335"/>
                    <a:pt x="94448" y="139097"/>
                  </a:cubicBezTo>
                  <a:cubicBezTo>
                    <a:pt x="94448" y="153516"/>
                    <a:pt x="83819" y="162377"/>
                    <a:pt x="71155" y="162377"/>
                  </a:cubicBezTo>
                  <a:cubicBezTo>
                    <a:pt x="45321" y="162377"/>
                    <a:pt x="30887" y="125680"/>
                    <a:pt x="30887" y="123400"/>
                  </a:cubicBezTo>
                  <a:cubicBezTo>
                    <a:pt x="30887" y="120876"/>
                    <a:pt x="33421" y="120876"/>
                    <a:pt x="33930" y="120876"/>
                  </a:cubicBezTo>
                  <a:cubicBezTo>
                    <a:pt x="36210" y="120876"/>
                    <a:pt x="36463" y="121122"/>
                    <a:pt x="38489" y="125933"/>
                  </a:cubicBezTo>
                  <a:cubicBezTo>
                    <a:pt x="44821" y="141369"/>
                    <a:pt x="56466" y="156811"/>
                    <a:pt x="70393" y="156811"/>
                  </a:cubicBezTo>
                  <a:cubicBezTo>
                    <a:pt x="73936" y="156811"/>
                    <a:pt x="78496" y="155795"/>
                    <a:pt x="78496" y="145171"/>
                  </a:cubicBezTo>
                  <a:cubicBezTo>
                    <a:pt x="78496" y="139343"/>
                    <a:pt x="77741" y="136565"/>
                    <a:pt x="76725" y="132261"/>
                  </a:cubicBezTo>
                  <a:lnTo>
                    <a:pt x="52924" y="37856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304" name="任意多边形: 形状 303">
              <a:extLst>
                <a:ext uri="{FF2B5EF4-FFF2-40B4-BE49-F238E27FC236}">
                  <a16:creationId xmlns:a16="http://schemas.microsoft.com/office/drawing/2014/main" id="{E4740A7B-F113-245D-3088-CE677A7BC69B}"/>
                </a:ext>
              </a:extLst>
            </p:cNvPr>
            <p:cNvSpPr/>
            <p:nvPr>
              <p:custDataLst>
                <p:tags r:id="rId24"/>
              </p:custDataLst>
            </p:nvPr>
          </p:nvSpPr>
          <p:spPr>
            <a:xfrm flipV="1">
              <a:off x="10947758" y="-12058163"/>
              <a:ext cx="34692" cy="253090"/>
            </a:xfrm>
            <a:custGeom>
              <a:avLst/>
              <a:gdLst>
                <a:gd name="connsiteX0" fmla="*/ 34692 w 34692"/>
                <a:gd name="connsiteY0" fmla="*/ 251715 h 253090"/>
                <a:gd name="connsiteX1" fmla="*/ 0 w 34692"/>
                <a:gd name="connsiteY1" fmla="*/ 251715 h 253090"/>
                <a:gd name="connsiteX2" fmla="*/ 0 w 34692"/>
                <a:gd name="connsiteY2" fmla="*/ 241592 h 253090"/>
                <a:gd name="connsiteX3" fmla="*/ 24564 w 34692"/>
                <a:gd name="connsiteY3" fmla="*/ 241592 h 253090"/>
                <a:gd name="connsiteX4" fmla="*/ 24564 w 34692"/>
                <a:gd name="connsiteY4" fmla="*/ 8748 h 253090"/>
                <a:gd name="connsiteX5" fmla="*/ 0 w 34692"/>
                <a:gd name="connsiteY5" fmla="*/ 8748 h 253090"/>
                <a:gd name="connsiteX6" fmla="*/ 0 w 34692"/>
                <a:gd name="connsiteY6" fmla="*/ -1375 h 253090"/>
                <a:gd name="connsiteX7" fmla="*/ 34692 w 34692"/>
                <a:gd name="connsiteY7" fmla="*/ -1375 h 253090"/>
                <a:gd name="connsiteX8" fmla="*/ 34692 w 34692"/>
                <a:gd name="connsiteY8" fmla="*/ 251715 h 253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692" h="253090">
                  <a:moveTo>
                    <a:pt x="34692" y="251715"/>
                  </a:moveTo>
                  <a:lnTo>
                    <a:pt x="0" y="251715"/>
                  </a:lnTo>
                  <a:lnTo>
                    <a:pt x="0" y="241592"/>
                  </a:lnTo>
                  <a:lnTo>
                    <a:pt x="24564" y="241592"/>
                  </a:lnTo>
                  <a:lnTo>
                    <a:pt x="24564" y="8748"/>
                  </a:lnTo>
                  <a:lnTo>
                    <a:pt x="0" y="8748"/>
                  </a:lnTo>
                  <a:lnTo>
                    <a:pt x="0" y="-1375"/>
                  </a:lnTo>
                  <a:lnTo>
                    <a:pt x="34692" y="-1375"/>
                  </a:lnTo>
                  <a:lnTo>
                    <a:pt x="34692" y="251715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305" name="任意多边形: 形状 304">
              <a:extLst>
                <a:ext uri="{FF2B5EF4-FFF2-40B4-BE49-F238E27FC236}">
                  <a16:creationId xmlns:a16="http://schemas.microsoft.com/office/drawing/2014/main" id="{7BE62FF2-EA19-406F-7050-6BB33EEC75B8}"/>
                </a:ext>
              </a:extLst>
            </p:cNvPr>
            <p:cNvSpPr/>
            <p:nvPr>
              <p:custDataLst>
                <p:tags r:id="rId25"/>
              </p:custDataLst>
            </p:nvPr>
          </p:nvSpPr>
          <p:spPr>
            <a:xfrm flipV="1">
              <a:off x="11089833" y="-11936676"/>
              <a:ext cx="154721" cy="10123"/>
            </a:xfrm>
            <a:custGeom>
              <a:avLst/>
              <a:gdLst>
                <a:gd name="connsiteX0" fmla="*/ 145856 w 154721"/>
                <a:gd name="connsiteY0" fmla="*/ -1375 h 10123"/>
                <a:gd name="connsiteX1" fmla="*/ 154721 w 154721"/>
                <a:gd name="connsiteY1" fmla="*/ 3691 h 10123"/>
                <a:gd name="connsiteX2" fmla="*/ 145856 w 154721"/>
                <a:gd name="connsiteY2" fmla="*/ 8748 h 10123"/>
                <a:gd name="connsiteX3" fmla="*/ 8858 w 154721"/>
                <a:gd name="connsiteY3" fmla="*/ 8748 h 10123"/>
                <a:gd name="connsiteX4" fmla="*/ 0 w 154721"/>
                <a:gd name="connsiteY4" fmla="*/ 3691 h 10123"/>
                <a:gd name="connsiteX5" fmla="*/ 8858 w 154721"/>
                <a:gd name="connsiteY5" fmla="*/ -1375 h 10123"/>
                <a:gd name="connsiteX6" fmla="*/ 145856 w 154721"/>
                <a:gd name="connsiteY6" fmla="*/ -1375 h 10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4721" h="10123">
                  <a:moveTo>
                    <a:pt x="145856" y="-1375"/>
                  </a:moveTo>
                  <a:cubicBezTo>
                    <a:pt x="150161" y="-1375"/>
                    <a:pt x="154721" y="-1375"/>
                    <a:pt x="154721" y="3691"/>
                  </a:cubicBezTo>
                  <a:cubicBezTo>
                    <a:pt x="154721" y="8748"/>
                    <a:pt x="150161" y="8748"/>
                    <a:pt x="145856" y="8748"/>
                  </a:cubicBezTo>
                  <a:lnTo>
                    <a:pt x="8858" y="8748"/>
                  </a:lnTo>
                  <a:cubicBezTo>
                    <a:pt x="4552" y="8748"/>
                    <a:pt x="0" y="8748"/>
                    <a:pt x="0" y="3691"/>
                  </a:cubicBezTo>
                  <a:cubicBezTo>
                    <a:pt x="0" y="-1375"/>
                    <a:pt x="4552" y="-1375"/>
                    <a:pt x="8858" y="-1375"/>
                  </a:cubicBezTo>
                  <a:lnTo>
                    <a:pt x="145856" y="-1375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306" name="任意多边形: 形状 305">
              <a:extLst>
                <a:ext uri="{FF2B5EF4-FFF2-40B4-BE49-F238E27FC236}">
                  <a16:creationId xmlns:a16="http://schemas.microsoft.com/office/drawing/2014/main" id="{B01C9491-3E92-5228-7591-DEC63E355E9A}"/>
                </a:ext>
              </a:extLst>
            </p:cNvPr>
            <p:cNvSpPr/>
            <p:nvPr>
              <p:custDataLst>
                <p:tags r:id="rId26"/>
              </p:custDataLst>
            </p:nvPr>
          </p:nvSpPr>
          <p:spPr>
            <a:xfrm flipV="1">
              <a:off x="11330190" y="-12037662"/>
              <a:ext cx="408776" cy="169315"/>
            </a:xfrm>
            <a:custGeom>
              <a:avLst/>
              <a:gdLst>
                <a:gd name="connsiteX0" fmla="*/ 19750 w 408776"/>
                <a:gd name="connsiteY0" fmla="*/ 85682 h 169315"/>
                <a:gd name="connsiteX1" fmla="*/ 19750 w 408776"/>
                <a:gd name="connsiteY1" fmla="*/ 17860 h 169315"/>
                <a:gd name="connsiteX2" fmla="*/ 0 w 408776"/>
                <a:gd name="connsiteY2" fmla="*/ 6467 h 169315"/>
                <a:gd name="connsiteX3" fmla="*/ 0 w 408776"/>
                <a:gd name="connsiteY3" fmla="*/ -1377 h 169315"/>
                <a:gd name="connsiteX4" fmla="*/ 28615 w 408776"/>
                <a:gd name="connsiteY4" fmla="*/ -616 h 169315"/>
                <a:gd name="connsiteX5" fmla="*/ 56975 w 408776"/>
                <a:gd name="connsiteY5" fmla="*/ -1377 h 169315"/>
                <a:gd name="connsiteX6" fmla="*/ 56975 w 408776"/>
                <a:gd name="connsiteY6" fmla="*/ 6467 h 169315"/>
                <a:gd name="connsiteX7" fmla="*/ 37227 w 408776"/>
                <a:gd name="connsiteY7" fmla="*/ 17860 h 169315"/>
                <a:gd name="connsiteX8" fmla="*/ 37227 w 408776"/>
                <a:gd name="connsiteY8" fmla="*/ 64428 h 169315"/>
                <a:gd name="connsiteX9" fmla="*/ 71410 w 408776"/>
                <a:gd name="connsiteY9" fmla="*/ 104921 h 169315"/>
                <a:gd name="connsiteX10" fmla="*/ 90150 w 408776"/>
                <a:gd name="connsiteY10" fmla="*/ 76831 h 169315"/>
                <a:gd name="connsiteX11" fmla="*/ 90150 w 408776"/>
                <a:gd name="connsiteY11" fmla="*/ 17860 h 169315"/>
                <a:gd name="connsiteX12" fmla="*/ 70401 w 408776"/>
                <a:gd name="connsiteY12" fmla="*/ 6467 h 169315"/>
                <a:gd name="connsiteX13" fmla="*/ 70401 w 408776"/>
                <a:gd name="connsiteY13" fmla="*/ -1377 h 169315"/>
                <a:gd name="connsiteX14" fmla="*/ 99016 w 408776"/>
                <a:gd name="connsiteY14" fmla="*/ -616 h 169315"/>
                <a:gd name="connsiteX15" fmla="*/ 127377 w 408776"/>
                <a:gd name="connsiteY15" fmla="*/ -1377 h 169315"/>
                <a:gd name="connsiteX16" fmla="*/ 127377 w 408776"/>
                <a:gd name="connsiteY16" fmla="*/ 6467 h 169315"/>
                <a:gd name="connsiteX17" fmla="*/ 107620 w 408776"/>
                <a:gd name="connsiteY17" fmla="*/ 17860 h 169315"/>
                <a:gd name="connsiteX18" fmla="*/ 107620 w 408776"/>
                <a:gd name="connsiteY18" fmla="*/ 64428 h 169315"/>
                <a:gd name="connsiteX19" fmla="*/ 141811 w 408776"/>
                <a:gd name="connsiteY19" fmla="*/ 104921 h 169315"/>
                <a:gd name="connsiteX20" fmla="*/ 160544 w 408776"/>
                <a:gd name="connsiteY20" fmla="*/ 76831 h 169315"/>
                <a:gd name="connsiteX21" fmla="*/ 160544 w 408776"/>
                <a:gd name="connsiteY21" fmla="*/ 17860 h 169315"/>
                <a:gd name="connsiteX22" fmla="*/ 140794 w 408776"/>
                <a:gd name="connsiteY22" fmla="*/ 6467 h 169315"/>
                <a:gd name="connsiteX23" fmla="*/ 140794 w 408776"/>
                <a:gd name="connsiteY23" fmla="*/ -1377 h 169315"/>
                <a:gd name="connsiteX24" fmla="*/ 169410 w 408776"/>
                <a:gd name="connsiteY24" fmla="*/ -616 h 169315"/>
                <a:gd name="connsiteX25" fmla="*/ 197770 w 408776"/>
                <a:gd name="connsiteY25" fmla="*/ -1377 h 169315"/>
                <a:gd name="connsiteX26" fmla="*/ 197770 w 408776"/>
                <a:gd name="connsiteY26" fmla="*/ 6467 h 169315"/>
                <a:gd name="connsiteX27" fmla="*/ 178021 w 408776"/>
                <a:gd name="connsiteY27" fmla="*/ 14058 h 169315"/>
                <a:gd name="connsiteX28" fmla="*/ 178021 w 408776"/>
                <a:gd name="connsiteY28" fmla="*/ 62402 h 169315"/>
                <a:gd name="connsiteX29" fmla="*/ 170172 w 408776"/>
                <a:gd name="connsiteY29" fmla="*/ 101126 h 169315"/>
                <a:gd name="connsiteX30" fmla="*/ 143583 w 408776"/>
                <a:gd name="connsiteY30" fmla="*/ 110486 h 169315"/>
                <a:gd name="connsiteX31" fmla="*/ 106865 w 408776"/>
                <a:gd name="connsiteY31" fmla="*/ 85682 h 169315"/>
                <a:gd name="connsiteX32" fmla="*/ 73182 w 408776"/>
                <a:gd name="connsiteY32" fmla="*/ 110486 h 169315"/>
                <a:gd name="connsiteX33" fmla="*/ 35709 w 408776"/>
                <a:gd name="connsiteY33" fmla="*/ 83913 h 169315"/>
                <a:gd name="connsiteX34" fmla="*/ 35709 w 408776"/>
                <a:gd name="connsiteY34" fmla="*/ 110486 h 169315"/>
                <a:gd name="connsiteX35" fmla="*/ 0 w 408776"/>
                <a:gd name="connsiteY35" fmla="*/ 107708 h 169315"/>
                <a:gd name="connsiteX36" fmla="*/ 0 w 408776"/>
                <a:gd name="connsiteY36" fmla="*/ 99856 h 169315"/>
                <a:gd name="connsiteX37" fmla="*/ 19750 w 408776"/>
                <a:gd name="connsiteY37" fmla="*/ 85682 h 169315"/>
                <a:gd name="connsiteX38" fmla="*/ 247761 w 408776"/>
                <a:gd name="connsiteY38" fmla="*/ 110486 h 169315"/>
                <a:gd name="connsiteX39" fmla="*/ 212306 w 408776"/>
                <a:gd name="connsiteY39" fmla="*/ 107708 h 169315"/>
                <a:gd name="connsiteX40" fmla="*/ 212306 w 408776"/>
                <a:gd name="connsiteY40" fmla="*/ 99856 h 169315"/>
                <a:gd name="connsiteX41" fmla="*/ 231046 w 408776"/>
                <a:gd name="connsiteY41" fmla="*/ 85937 h 169315"/>
                <a:gd name="connsiteX42" fmla="*/ 231046 w 408776"/>
                <a:gd name="connsiteY42" fmla="*/ 17860 h 169315"/>
                <a:gd name="connsiteX43" fmla="*/ 211297 w 408776"/>
                <a:gd name="connsiteY43" fmla="*/ 6467 h 169315"/>
                <a:gd name="connsiteX44" fmla="*/ 211297 w 408776"/>
                <a:gd name="connsiteY44" fmla="*/ -1377 h 169315"/>
                <a:gd name="connsiteX45" fmla="*/ 239149 w 408776"/>
                <a:gd name="connsiteY45" fmla="*/ -616 h 169315"/>
                <a:gd name="connsiteX46" fmla="*/ 265484 w 408776"/>
                <a:gd name="connsiteY46" fmla="*/ -1377 h 169315"/>
                <a:gd name="connsiteX47" fmla="*/ 265484 w 408776"/>
                <a:gd name="connsiteY47" fmla="*/ 6467 h 169315"/>
                <a:gd name="connsiteX48" fmla="*/ 247761 w 408776"/>
                <a:gd name="connsiteY48" fmla="*/ 17606 h 169315"/>
                <a:gd name="connsiteX49" fmla="*/ 247761 w 408776"/>
                <a:gd name="connsiteY49" fmla="*/ 110486 h 169315"/>
                <a:gd name="connsiteX50" fmla="*/ 248777 w 408776"/>
                <a:gd name="connsiteY50" fmla="*/ 154529 h 169315"/>
                <a:gd name="connsiteX51" fmla="*/ 235352 w 408776"/>
                <a:gd name="connsiteY51" fmla="*/ 167939 h 169315"/>
                <a:gd name="connsiteX52" fmla="*/ 221934 w 408776"/>
                <a:gd name="connsiteY52" fmla="*/ 154529 h 169315"/>
                <a:gd name="connsiteX53" fmla="*/ 235352 w 408776"/>
                <a:gd name="connsiteY53" fmla="*/ 141111 h 169315"/>
                <a:gd name="connsiteX54" fmla="*/ 248777 w 408776"/>
                <a:gd name="connsiteY54" fmla="*/ 154529 h 169315"/>
                <a:gd name="connsiteX55" fmla="*/ 301148 w 408776"/>
                <a:gd name="connsiteY55" fmla="*/ 85682 h 169315"/>
                <a:gd name="connsiteX56" fmla="*/ 301148 w 408776"/>
                <a:gd name="connsiteY56" fmla="*/ 17860 h 169315"/>
                <a:gd name="connsiteX57" fmla="*/ 281398 w 408776"/>
                <a:gd name="connsiteY57" fmla="*/ 6467 h 169315"/>
                <a:gd name="connsiteX58" fmla="*/ 281398 w 408776"/>
                <a:gd name="connsiteY58" fmla="*/ -1377 h 169315"/>
                <a:gd name="connsiteX59" fmla="*/ 310015 w 408776"/>
                <a:gd name="connsiteY59" fmla="*/ -616 h 169315"/>
                <a:gd name="connsiteX60" fmla="*/ 338375 w 408776"/>
                <a:gd name="connsiteY60" fmla="*/ -1377 h 169315"/>
                <a:gd name="connsiteX61" fmla="*/ 338375 w 408776"/>
                <a:gd name="connsiteY61" fmla="*/ 6467 h 169315"/>
                <a:gd name="connsiteX62" fmla="*/ 318625 w 408776"/>
                <a:gd name="connsiteY62" fmla="*/ 17860 h 169315"/>
                <a:gd name="connsiteX63" fmla="*/ 318625 w 408776"/>
                <a:gd name="connsiteY63" fmla="*/ 64428 h 169315"/>
                <a:gd name="connsiteX64" fmla="*/ 352809 w 408776"/>
                <a:gd name="connsiteY64" fmla="*/ 104921 h 169315"/>
                <a:gd name="connsiteX65" fmla="*/ 371549 w 408776"/>
                <a:gd name="connsiteY65" fmla="*/ 76831 h 169315"/>
                <a:gd name="connsiteX66" fmla="*/ 371549 w 408776"/>
                <a:gd name="connsiteY66" fmla="*/ 17860 h 169315"/>
                <a:gd name="connsiteX67" fmla="*/ 351800 w 408776"/>
                <a:gd name="connsiteY67" fmla="*/ 6467 h 169315"/>
                <a:gd name="connsiteX68" fmla="*/ 351800 w 408776"/>
                <a:gd name="connsiteY68" fmla="*/ -1377 h 169315"/>
                <a:gd name="connsiteX69" fmla="*/ 380414 w 408776"/>
                <a:gd name="connsiteY69" fmla="*/ -616 h 169315"/>
                <a:gd name="connsiteX70" fmla="*/ 408777 w 408776"/>
                <a:gd name="connsiteY70" fmla="*/ -1377 h 169315"/>
                <a:gd name="connsiteX71" fmla="*/ 408777 w 408776"/>
                <a:gd name="connsiteY71" fmla="*/ 6467 h 169315"/>
                <a:gd name="connsiteX72" fmla="*/ 389020 w 408776"/>
                <a:gd name="connsiteY72" fmla="*/ 14058 h 169315"/>
                <a:gd name="connsiteX73" fmla="*/ 389020 w 408776"/>
                <a:gd name="connsiteY73" fmla="*/ 62402 h 169315"/>
                <a:gd name="connsiteX74" fmla="*/ 381169 w 408776"/>
                <a:gd name="connsiteY74" fmla="*/ 101126 h 169315"/>
                <a:gd name="connsiteX75" fmla="*/ 354581 w 408776"/>
                <a:gd name="connsiteY75" fmla="*/ 110486 h 169315"/>
                <a:gd name="connsiteX76" fmla="*/ 317107 w 408776"/>
                <a:gd name="connsiteY76" fmla="*/ 83913 h 169315"/>
                <a:gd name="connsiteX77" fmla="*/ 317107 w 408776"/>
                <a:gd name="connsiteY77" fmla="*/ 110486 h 169315"/>
                <a:gd name="connsiteX78" fmla="*/ 281398 w 408776"/>
                <a:gd name="connsiteY78" fmla="*/ 107708 h 169315"/>
                <a:gd name="connsiteX79" fmla="*/ 281398 w 408776"/>
                <a:gd name="connsiteY79" fmla="*/ 99856 h 169315"/>
                <a:gd name="connsiteX80" fmla="*/ 301148 w 408776"/>
                <a:gd name="connsiteY80" fmla="*/ 85682 h 169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408776" h="169315">
                  <a:moveTo>
                    <a:pt x="19750" y="85682"/>
                  </a:moveTo>
                  <a:lnTo>
                    <a:pt x="19750" y="17860"/>
                  </a:lnTo>
                  <a:cubicBezTo>
                    <a:pt x="19750" y="6467"/>
                    <a:pt x="16968" y="6467"/>
                    <a:pt x="0" y="6467"/>
                  </a:cubicBezTo>
                  <a:lnTo>
                    <a:pt x="0" y="-1377"/>
                  </a:lnTo>
                  <a:cubicBezTo>
                    <a:pt x="8866" y="-1124"/>
                    <a:pt x="21775" y="-616"/>
                    <a:pt x="28615" y="-616"/>
                  </a:cubicBezTo>
                  <a:cubicBezTo>
                    <a:pt x="35200" y="-616"/>
                    <a:pt x="48364" y="-1124"/>
                    <a:pt x="56975" y="-1377"/>
                  </a:cubicBezTo>
                  <a:lnTo>
                    <a:pt x="56975" y="6467"/>
                  </a:lnTo>
                  <a:cubicBezTo>
                    <a:pt x="40006" y="6467"/>
                    <a:pt x="37227" y="6467"/>
                    <a:pt x="37227" y="17860"/>
                  </a:cubicBezTo>
                  <a:lnTo>
                    <a:pt x="37227" y="64428"/>
                  </a:lnTo>
                  <a:cubicBezTo>
                    <a:pt x="37227" y="90749"/>
                    <a:pt x="55203" y="104921"/>
                    <a:pt x="71410" y="104921"/>
                  </a:cubicBezTo>
                  <a:cubicBezTo>
                    <a:pt x="87362" y="104921"/>
                    <a:pt x="90150" y="91257"/>
                    <a:pt x="90150" y="76831"/>
                  </a:cubicBezTo>
                  <a:lnTo>
                    <a:pt x="90150" y="17860"/>
                  </a:lnTo>
                  <a:cubicBezTo>
                    <a:pt x="90150" y="6467"/>
                    <a:pt x="87362" y="6467"/>
                    <a:pt x="70401" y="6467"/>
                  </a:cubicBezTo>
                  <a:lnTo>
                    <a:pt x="70401" y="-1377"/>
                  </a:lnTo>
                  <a:cubicBezTo>
                    <a:pt x="79259" y="-1124"/>
                    <a:pt x="92177" y="-616"/>
                    <a:pt x="99016" y="-616"/>
                  </a:cubicBezTo>
                  <a:cubicBezTo>
                    <a:pt x="105594" y="-616"/>
                    <a:pt x="118765" y="-1124"/>
                    <a:pt x="127377" y="-1377"/>
                  </a:cubicBezTo>
                  <a:lnTo>
                    <a:pt x="127377" y="6467"/>
                  </a:lnTo>
                  <a:cubicBezTo>
                    <a:pt x="110408" y="6467"/>
                    <a:pt x="107620" y="6467"/>
                    <a:pt x="107620" y="17860"/>
                  </a:cubicBezTo>
                  <a:lnTo>
                    <a:pt x="107620" y="64428"/>
                  </a:lnTo>
                  <a:cubicBezTo>
                    <a:pt x="107620" y="90749"/>
                    <a:pt x="125597" y="104921"/>
                    <a:pt x="141811" y="104921"/>
                  </a:cubicBezTo>
                  <a:cubicBezTo>
                    <a:pt x="157763" y="104921"/>
                    <a:pt x="160544" y="91257"/>
                    <a:pt x="160544" y="76831"/>
                  </a:cubicBezTo>
                  <a:lnTo>
                    <a:pt x="160544" y="17860"/>
                  </a:lnTo>
                  <a:cubicBezTo>
                    <a:pt x="160544" y="6467"/>
                    <a:pt x="157763" y="6467"/>
                    <a:pt x="140794" y="6467"/>
                  </a:cubicBezTo>
                  <a:lnTo>
                    <a:pt x="140794" y="-1377"/>
                  </a:lnTo>
                  <a:cubicBezTo>
                    <a:pt x="149660" y="-1124"/>
                    <a:pt x="162569" y="-616"/>
                    <a:pt x="169410" y="-616"/>
                  </a:cubicBezTo>
                  <a:cubicBezTo>
                    <a:pt x="175995" y="-616"/>
                    <a:pt x="189158" y="-1124"/>
                    <a:pt x="197770" y="-1377"/>
                  </a:cubicBezTo>
                  <a:lnTo>
                    <a:pt x="197770" y="6467"/>
                  </a:lnTo>
                  <a:cubicBezTo>
                    <a:pt x="184607" y="6467"/>
                    <a:pt x="178275" y="6467"/>
                    <a:pt x="178021" y="14058"/>
                  </a:cubicBezTo>
                  <a:lnTo>
                    <a:pt x="178021" y="62402"/>
                  </a:lnTo>
                  <a:cubicBezTo>
                    <a:pt x="178021" y="84166"/>
                    <a:pt x="178021" y="92011"/>
                    <a:pt x="170172" y="101126"/>
                  </a:cubicBezTo>
                  <a:cubicBezTo>
                    <a:pt x="166621" y="105429"/>
                    <a:pt x="158264" y="110486"/>
                    <a:pt x="143583" y="110486"/>
                  </a:cubicBezTo>
                  <a:cubicBezTo>
                    <a:pt x="122309" y="110486"/>
                    <a:pt x="111170" y="95306"/>
                    <a:pt x="106865" y="85682"/>
                  </a:cubicBezTo>
                  <a:cubicBezTo>
                    <a:pt x="103314" y="107708"/>
                    <a:pt x="84581" y="110486"/>
                    <a:pt x="73182" y="110486"/>
                  </a:cubicBezTo>
                  <a:cubicBezTo>
                    <a:pt x="54695" y="110486"/>
                    <a:pt x="42795" y="99602"/>
                    <a:pt x="35709" y="83913"/>
                  </a:cubicBezTo>
                  <a:lnTo>
                    <a:pt x="35709" y="110486"/>
                  </a:lnTo>
                  <a:lnTo>
                    <a:pt x="0" y="107708"/>
                  </a:lnTo>
                  <a:lnTo>
                    <a:pt x="0" y="99856"/>
                  </a:lnTo>
                  <a:cubicBezTo>
                    <a:pt x="17723" y="99856"/>
                    <a:pt x="19750" y="98085"/>
                    <a:pt x="19750" y="85682"/>
                  </a:cubicBezTo>
                  <a:close/>
                  <a:moveTo>
                    <a:pt x="247761" y="110486"/>
                  </a:moveTo>
                  <a:lnTo>
                    <a:pt x="212306" y="107708"/>
                  </a:lnTo>
                  <a:lnTo>
                    <a:pt x="212306" y="99856"/>
                  </a:lnTo>
                  <a:cubicBezTo>
                    <a:pt x="228766" y="99856"/>
                    <a:pt x="231046" y="98339"/>
                    <a:pt x="231046" y="85937"/>
                  </a:cubicBezTo>
                  <a:lnTo>
                    <a:pt x="231046" y="17860"/>
                  </a:lnTo>
                  <a:cubicBezTo>
                    <a:pt x="231046" y="6467"/>
                    <a:pt x="228266" y="6467"/>
                    <a:pt x="211297" y="6467"/>
                  </a:cubicBezTo>
                  <a:lnTo>
                    <a:pt x="211297" y="-1377"/>
                  </a:lnTo>
                  <a:cubicBezTo>
                    <a:pt x="219400" y="-1124"/>
                    <a:pt x="233072" y="-616"/>
                    <a:pt x="239149" y="-616"/>
                  </a:cubicBezTo>
                  <a:cubicBezTo>
                    <a:pt x="248014" y="-616"/>
                    <a:pt x="256882" y="-1124"/>
                    <a:pt x="265484" y="-1377"/>
                  </a:cubicBezTo>
                  <a:lnTo>
                    <a:pt x="265484" y="6467"/>
                  </a:lnTo>
                  <a:cubicBezTo>
                    <a:pt x="248777" y="6467"/>
                    <a:pt x="247761" y="7737"/>
                    <a:pt x="247761" y="17606"/>
                  </a:cubicBezTo>
                  <a:lnTo>
                    <a:pt x="247761" y="110486"/>
                  </a:lnTo>
                  <a:close/>
                  <a:moveTo>
                    <a:pt x="248777" y="154529"/>
                  </a:moveTo>
                  <a:cubicBezTo>
                    <a:pt x="248777" y="162627"/>
                    <a:pt x="242446" y="167939"/>
                    <a:pt x="235352" y="167939"/>
                  </a:cubicBezTo>
                  <a:cubicBezTo>
                    <a:pt x="227503" y="167939"/>
                    <a:pt x="221934" y="161103"/>
                    <a:pt x="221934" y="154529"/>
                  </a:cubicBezTo>
                  <a:cubicBezTo>
                    <a:pt x="221934" y="147694"/>
                    <a:pt x="227503" y="141111"/>
                    <a:pt x="235352" y="141111"/>
                  </a:cubicBezTo>
                  <a:cubicBezTo>
                    <a:pt x="242446" y="141111"/>
                    <a:pt x="248777" y="146430"/>
                    <a:pt x="248777" y="154529"/>
                  </a:cubicBezTo>
                  <a:close/>
                  <a:moveTo>
                    <a:pt x="301148" y="85682"/>
                  </a:moveTo>
                  <a:lnTo>
                    <a:pt x="301148" y="17860"/>
                  </a:lnTo>
                  <a:cubicBezTo>
                    <a:pt x="301148" y="6467"/>
                    <a:pt x="298367" y="6467"/>
                    <a:pt x="281398" y="6467"/>
                  </a:cubicBezTo>
                  <a:lnTo>
                    <a:pt x="281398" y="-1377"/>
                  </a:lnTo>
                  <a:cubicBezTo>
                    <a:pt x="290265" y="-1124"/>
                    <a:pt x="303174" y="-616"/>
                    <a:pt x="310015" y="-616"/>
                  </a:cubicBezTo>
                  <a:cubicBezTo>
                    <a:pt x="316599" y="-616"/>
                    <a:pt x="329762" y="-1124"/>
                    <a:pt x="338375" y="-1377"/>
                  </a:cubicBezTo>
                  <a:lnTo>
                    <a:pt x="338375" y="6467"/>
                  </a:lnTo>
                  <a:cubicBezTo>
                    <a:pt x="321406" y="6467"/>
                    <a:pt x="318625" y="6467"/>
                    <a:pt x="318625" y="17860"/>
                  </a:cubicBezTo>
                  <a:lnTo>
                    <a:pt x="318625" y="64428"/>
                  </a:lnTo>
                  <a:cubicBezTo>
                    <a:pt x="318625" y="90749"/>
                    <a:pt x="336603" y="104921"/>
                    <a:pt x="352809" y="104921"/>
                  </a:cubicBezTo>
                  <a:cubicBezTo>
                    <a:pt x="368761" y="104921"/>
                    <a:pt x="371549" y="91257"/>
                    <a:pt x="371549" y="76831"/>
                  </a:cubicBezTo>
                  <a:lnTo>
                    <a:pt x="371549" y="17860"/>
                  </a:lnTo>
                  <a:cubicBezTo>
                    <a:pt x="371549" y="6467"/>
                    <a:pt x="368761" y="6467"/>
                    <a:pt x="351800" y="6467"/>
                  </a:cubicBezTo>
                  <a:lnTo>
                    <a:pt x="351800" y="-1377"/>
                  </a:lnTo>
                  <a:cubicBezTo>
                    <a:pt x="360656" y="-1124"/>
                    <a:pt x="373576" y="-616"/>
                    <a:pt x="380414" y="-616"/>
                  </a:cubicBezTo>
                  <a:cubicBezTo>
                    <a:pt x="386993" y="-616"/>
                    <a:pt x="400164" y="-1124"/>
                    <a:pt x="408777" y="-1377"/>
                  </a:cubicBezTo>
                  <a:lnTo>
                    <a:pt x="408777" y="6467"/>
                  </a:lnTo>
                  <a:cubicBezTo>
                    <a:pt x="395603" y="6467"/>
                    <a:pt x="389273" y="6467"/>
                    <a:pt x="389020" y="14058"/>
                  </a:cubicBezTo>
                  <a:lnTo>
                    <a:pt x="389020" y="62402"/>
                  </a:lnTo>
                  <a:cubicBezTo>
                    <a:pt x="389020" y="84166"/>
                    <a:pt x="389020" y="92011"/>
                    <a:pt x="381169" y="101126"/>
                  </a:cubicBezTo>
                  <a:cubicBezTo>
                    <a:pt x="377625" y="105429"/>
                    <a:pt x="369269" y="110486"/>
                    <a:pt x="354581" y="110486"/>
                  </a:cubicBezTo>
                  <a:cubicBezTo>
                    <a:pt x="336095" y="110486"/>
                    <a:pt x="324195" y="99602"/>
                    <a:pt x="317107" y="83913"/>
                  </a:cubicBezTo>
                  <a:lnTo>
                    <a:pt x="317107" y="110486"/>
                  </a:lnTo>
                  <a:lnTo>
                    <a:pt x="281398" y="107708"/>
                  </a:lnTo>
                  <a:lnTo>
                    <a:pt x="281398" y="99856"/>
                  </a:lnTo>
                  <a:cubicBezTo>
                    <a:pt x="299122" y="99856"/>
                    <a:pt x="301148" y="98085"/>
                    <a:pt x="301148" y="85682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307" name="任意多边形: 形状 306">
              <a:extLst>
                <a:ext uri="{FF2B5EF4-FFF2-40B4-BE49-F238E27FC236}">
                  <a16:creationId xmlns:a16="http://schemas.microsoft.com/office/drawing/2014/main" id="{2E4EB57C-7E26-60E8-CBEF-5FD9D4F7F01A}"/>
                </a:ext>
              </a:extLst>
            </p:cNvPr>
            <p:cNvSpPr/>
            <p:nvPr>
              <p:custDataLst>
                <p:tags r:id="rId27"/>
              </p:custDataLst>
            </p:nvPr>
          </p:nvSpPr>
          <p:spPr>
            <a:xfrm flipV="1">
              <a:off x="11792970" y="-12041967"/>
              <a:ext cx="206635" cy="175646"/>
            </a:xfrm>
            <a:custGeom>
              <a:avLst/>
              <a:gdLst>
                <a:gd name="connsiteX0" fmla="*/ 180801 w 206635"/>
                <a:gd name="connsiteY0" fmla="*/ 156801 h 175646"/>
                <a:gd name="connsiteX1" fmla="*/ 201822 w 206635"/>
                <a:gd name="connsiteY1" fmla="*/ 162375 h 175646"/>
                <a:gd name="connsiteX2" fmla="*/ 206635 w 206635"/>
                <a:gd name="connsiteY2" fmla="*/ 162375 h 175646"/>
                <a:gd name="connsiteX3" fmla="*/ 206635 w 206635"/>
                <a:gd name="connsiteY3" fmla="*/ 174269 h 175646"/>
                <a:gd name="connsiteX4" fmla="*/ 178021 w 206635"/>
                <a:gd name="connsiteY4" fmla="*/ 173506 h 175646"/>
                <a:gd name="connsiteX5" fmla="*/ 144846 w 206635"/>
                <a:gd name="connsiteY5" fmla="*/ 174269 h 175646"/>
                <a:gd name="connsiteX6" fmla="*/ 144846 w 206635"/>
                <a:gd name="connsiteY6" fmla="*/ 162375 h 175646"/>
                <a:gd name="connsiteX7" fmla="*/ 167130 w 206635"/>
                <a:gd name="connsiteY7" fmla="*/ 159334 h 175646"/>
                <a:gd name="connsiteX8" fmla="*/ 166112 w 206635"/>
                <a:gd name="connsiteY8" fmla="*/ 156300 h 175646"/>
                <a:gd name="connsiteX9" fmla="*/ 114960 w 206635"/>
                <a:gd name="connsiteY9" fmla="*/ 41140 h 175646"/>
                <a:gd name="connsiteX10" fmla="*/ 61027 w 206635"/>
                <a:gd name="connsiteY10" fmla="*/ 162375 h 175646"/>
                <a:gd name="connsiteX11" fmla="*/ 84827 w 206635"/>
                <a:gd name="connsiteY11" fmla="*/ 162375 h 175646"/>
                <a:gd name="connsiteX12" fmla="*/ 84827 w 206635"/>
                <a:gd name="connsiteY12" fmla="*/ 174269 h 175646"/>
                <a:gd name="connsiteX13" fmla="*/ 40007 w 206635"/>
                <a:gd name="connsiteY13" fmla="*/ 173506 h 175646"/>
                <a:gd name="connsiteX14" fmla="*/ 0 w 206635"/>
                <a:gd name="connsiteY14" fmla="*/ 174269 h 175646"/>
                <a:gd name="connsiteX15" fmla="*/ 0 w 206635"/>
                <a:gd name="connsiteY15" fmla="*/ 162375 h 175646"/>
                <a:gd name="connsiteX16" fmla="*/ 23293 w 206635"/>
                <a:gd name="connsiteY16" fmla="*/ 162375 h 175646"/>
                <a:gd name="connsiteX17" fmla="*/ 93185 w 206635"/>
                <a:gd name="connsiteY17" fmla="*/ 5204 h 175646"/>
                <a:gd name="connsiteX18" fmla="*/ 103314 w 206635"/>
                <a:gd name="connsiteY18" fmla="*/ -1377 h 175646"/>
                <a:gd name="connsiteX19" fmla="*/ 113443 w 206635"/>
                <a:gd name="connsiteY19" fmla="*/ 4697 h 175646"/>
                <a:gd name="connsiteX20" fmla="*/ 180801 w 206635"/>
                <a:gd name="connsiteY20" fmla="*/ 156801 h 175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06635" h="175646">
                  <a:moveTo>
                    <a:pt x="180801" y="156801"/>
                  </a:moveTo>
                  <a:cubicBezTo>
                    <a:pt x="182319" y="160095"/>
                    <a:pt x="183335" y="162375"/>
                    <a:pt x="201822" y="162375"/>
                  </a:cubicBezTo>
                  <a:lnTo>
                    <a:pt x="206635" y="162375"/>
                  </a:lnTo>
                  <a:lnTo>
                    <a:pt x="206635" y="174269"/>
                  </a:lnTo>
                  <a:cubicBezTo>
                    <a:pt x="197007" y="174015"/>
                    <a:pt x="184853" y="173506"/>
                    <a:pt x="178021" y="173506"/>
                  </a:cubicBezTo>
                  <a:cubicBezTo>
                    <a:pt x="167884" y="173506"/>
                    <a:pt x="154721" y="173506"/>
                    <a:pt x="144846" y="174269"/>
                  </a:cubicBezTo>
                  <a:lnTo>
                    <a:pt x="144846" y="162375"/>
                  </a:lnTo>
                  <a:cubicBezTo>
                    <a:pt x="147126" y="162375"/>
                    <a:pt x="167130" y="162375"/>
                    <a:pt x="167130" y="159334"/>
                  </a:cubicBezTo>
                  <a:cubicBezTo>
                    <a:pt x="167130" y="158326"/>
                    <a:pt x="166367" y="157054"/>
                    <a:pt x="166112" y="156300"/>
                  </a:cubicBezTo>
                  <a:lnTo>
                    <a:pt x="114960" y="41140"/>
                  </a:lnTo>
                  <a:lnTo>
                    <a:pt x="61027" y="162375"/>
                  </a:lnTo>
                  <a:lnTo>
                    <a:pt x="84827" y="162375"/>
                  </a:lnTo>
                  <a:lnTo>
                    <a:pt x="84827" y="174269"/>
                  </a:lnTo>
                  <a:cubicBezTo>
                    <a:pt x="75207" y="173506"/>
                    <a:pt x="50898" y="173506"/>
                    <a:pt x="40007" y="173506"/>
                  </a:cubicBezTo>
                  <a:cubicBezTo>
                    <a:pt x="30132" y="173506"/>
                    <a:pt x="8857" y="173506"/>
                    <a:pt x="0" y="174269"/>
                  </a:cubicBezTo>
                  <a:lnTo>
                    <a:pt x="0" y="162375"/>
                  </a:lnTo>
                  <a:lnTo>
                    <a:pt x="23293" y="162375"/>
                  </a:lnTo>
                  <a:lnTo>
                    <a:pt x="93185" y="5204"/>
                  </a:lnTo>
                  <a:cubicBezTo>
                    <a:pt x="95211" y="648"/>
                    <a:pt x="96228" y="-1377"/>
                    <a:pt x="103314" y="-1377"/>
                  </a:cubicBezTo>
                  <a:cubicBezTo>
                    <a:pt x="107365" y="-1377"/>
                    <a:pt x="110662" y="-1377"/>
                    <a:pt x="113443" y="4697"/>
                  </a:cubicBezTo>
                  <a:lnTo>
                    <a:pt x="180801" y="156801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308" name="任意多边形: 形状 307">
              <a:extLst>
                <a:ext uri="{FF2B5EF4-FFF2-40B4-BE49-F238E27FC236}">
                  <a16:creationId xmlns:a16="http://schemas.microsoft.com/office/drawing/2014/main" id="{291C51F9-C211-F670-449E-136DB8F98413}"/>
                </a:ext>
              </a:extLst>
            </p:cNvPr>
            <p:cNvSpPr/>
            <p:nvPr>
              <p:custDataLst>
                <p:tags r:id="rId28"/>
              </p:custDataLst>
            </p:nvPr>
          </p:nvSpPr>
          <p:spPr>
            <a:xfrm flipV="1">
              <a:off x="12040503" y="-12058163"/>
              <a:ext cx="34692" cy="253090"/>
            </a:xfrm>
            <a:custGeom>
              <a:avLst/>
              <a:gdLst>
                <a:gd name="connsiteX0" fmla="*/ 34693 w 34692"/>
                <a:gd name="connsiteY0" fmla="*/ -1375 h 253090"/>
                <a:gd name="connsiteX1" fmla="*/ 34693 w 34692"/>
                <a:gd name="connsiteY1" fmla="*/ 8748 h 253090"/>
                <a:gd name="connsiteX2" fmla="*/ 10130 w 34692"/>
                <a:gd name="connsiteY2" fmla="*/ 8748 h 253090"/>
                <a:gd name="connsiteX3" fmla="*/ 10130 w 34692"/>
                <a:gd name="connsiteY3" fmla="*/ 241592 h 253090"/>
                <a:gd name="connsiteX4" fmla="*/ 34693 w 34692"/>
                <a:gd name="connsiteY4" fmla="*/ 241592 h 253090"/>
                <a:gd name="connsiteX5" fmla="*/ 34693 w 34692"/>
                <a:gd name="connsiteY5" fmla="*/ 251715 h 253090"/>
                <a:gd name="connsiteX6" fmla="*/ 0 w 34692"/>
                <a:gd name="connsiteY6" fmla="*/ 251715 h 253090"/>
                <a:gd name="connsiteX7" fmla="*/ 0 w 34692"/>
                <a:gd name="connsiteY7" fmla="*/ -1375 h 253090"/>
                <a:gd name="connsiteX8" fmla="*/ 34693 w 34692"/>
                <a:gd name="connsiteY8" fmla="*/ -1375 h 253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692" h="253090">
                  <a:moveTo>
                    <a:pt x="34693" y="-1375"/>
                  </a:moveTo>
                  <a:lnTo>
                    <a:pt x="34693" y="8748"/>
                  </a:lnTo>
                  <a:lnTo>
                    <a:pt x="10130" y="8748"/>
                  </a:lnTo>
                  <a:lnTo>
                    <a:pt x="10130" y="241592"/>
                  </a:lnTo>
                  <a:lnTo>
                    <a:pt x="34693" y="241592"/>
                  </a:lnTo>
                  <a:lnTo>
                    <a:pt x="34693" y="251715"/>
                  </a:lnTo>
                  <a:lnTo>
                    <a:pt x="0" y="251715"/>
                  </a:lnTo>
                  <a:lnTo>
                    <a:pt x="0" y="-1375"/>
                  </a:lnTo>
                  <a:lnTo>
                    <a:pt x="34693" y="-1375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309" name="任意多边形: 形状 308">
              <a:extLst>
                <a:ext uri="{FF2B5EF4-FFF2-40B4-BE49-F238E27FC236}">
                  <a16:creationId xmlns:a16="http://schemas.microsoft.com/office/drawing/2014/main" id="{A9F1F5E0-81BA-422C-E93F-7701DED491DA}"/>
                </a:ext>
              </a:extLst>
            </p:cNvPr>
            <p:cNvSpPr/>
            <p:nvPr>
              <p:custDataLst>
                <p:tags r:id="rId29"/>
              </p:custDataLst>
            </p:nvPr>
          </p:nvSpPr>
          <p:spPr>
            <a:xfrm flipV="1">
              <a:off x="12077702" y="-12035639"/>
              <a:ext cx="103822" cy="219180"/>
            </a:xfrm>
            <a:custGeom>
              <a:avLst/>
              <a:gdLst>
                <a:gd name="connsiteX0" fmla="*/ 103822 w 103822"/>
                <a:gd name="connsiteY0" fmla="*/ 208690 h 219180"/>
                <a:gd name="connsiteX1" fmla="*/ 94194 w 103822"/>
                <a:gd name="connsiteY1" fmla="*/ 217805 h 219180"/>
                <a:gd name="connsiteX2" fmla="*/ 80776 w 103822"/>
                <a:gd name="connsiteY2" fmla="*/ 204394 h 219180"/>
                <a:gd name="connsiteX3" fmla="*/ 90142 w 103822"/>
                <a:gd name="connsiteY3" fmla="*/ 195279 h 219180"/>
                <a:gd name="connsiteX4" fmla="*/ 103822 w 103822"/>
                <a:gd name="connsiteY4" fmla="*/ 208690 h 219180"/>
                <a:gd name="connsiteX5" fmla="*/ 52924 w 103822"/>
                <a:gd name="connsiteY5" fmla="*/ 37856 h 219180"/>
                <a:gd name="connsiteX6" fmla="*/ 21775 w 103822"/>
                <a:gd name="connsiteY6" fmla="*/ 4200 h 219180"/>
                <a:gd name="connsiteX7" fmla="*/ 11900 w 103822"/>
                <a:gd name="connsiteY7" fmla="*/ 6478 h 219180"/>
                <a:gd name="connsiteX8" fmla="*/ 23292 w 103822"/>
                <a:gd name="connsiteY8" fmla="*/ 19889 h 219180"/>
                <a:gd name="connsiteX9" fmla="*/ 13672 w 103822"/>
                <a:gd name="connsiteY9" fmla="*/ 28750 h 219180"/>
                <a:gd name="connsiteX10" fmla="*/ 0 w 103822"/>
                <a:gd name="connsiteY10" fmla="*/ 14323 h 219180"/>
                <a:gd name="connsiteX11" fmla="*/ 22283 w 103822"/>
                <a:gd name="connsiteY11" fmla="*/ -1375 h 219180"/>
                <a:gd name="connsiteX12" fmla="*/ 69885 w 103822"/>
                <a:gd name="connsiteY12" fmla="*/ 37102 h 219180"/>
                <a:gd name="connsiteX13" fmla="*/ 93185 w 103822"/>
                <a:gd name="connsiteY13" fmla="*/ 129729 h 219180"/>
                <a:gd name="connsiteX14" fmla="*/ 94448 w 103822"/>
                <a:gd name="connsiteY14" fmla="*/ 139097 h 219180"/>
                <a:gd name="connsiteX15" fmla="*/ 71155 w 103822"/>
                <a:gd name="connsiteY15" fmla="*/ 162377 h 219180"/>
                <a:gd name="connsiteX16" fmla="*/ 30887 w 103822"/>
                <a:gd name="connsiteY16" fmla="*/ 123400 h 219180"/>
                <a:gd name="connsiteX17" fmla="*/ 33930 w 103822"/>
                <a:gd name="connsiteY17" fmla="*/ 120876 h 219180"/>
                <a:gd name="connsiteX18" fmla="*/ 38490 w 103822"/>
                <a:gd name="connsiteY18" fmla="*/ 125933 h 219180"/>
                <a:gd name="connsiteX19" fmla="*/ 70393 w 103822"/>
                <a:gd name="connsiteY19" fmla="*/ 156811 h 219180"/>
                <a:gd name="connsiteX20" fmla="*/ 78496 w 103822"/>
                <a:gd name="connsiteY20" fmla="*/ 145171 h 219180"/>
                <a:gd name="connsiteX21" fmla="*/ 76725 w 103822"/>
                <a:gd name="connsiteY21" fmla="*/ 132261 h 219180"/>
                <a:gd name="connsiteX22" fmla="*/ 52924 w 103822"/>
                <a:gd name="connsiteY22" fmla="*/ 37856 h 219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03822" h="219180">
                  <a:moveTo>
                    <a:pt x="103822" y="208690"/>
                  </a:moveTo>
                  <a:cubicBezTo>
                    <a:pt x="103822" y="213502"/>
                    <a:pt x="100271" y="217805"/>
                    <a:pt x="94194" y="217805"/>
                  </a:cubicBezTo>
                  <a:cubicBezTo>
                    <a:pt x="88371" y="217805"/>
                    <a:pt x="80776" y="211985"/>
                    <a:pt x="80776" y="204394"/>
                  </a:cubicBezTo>
                  <a:cubicBezTo>
                    <a:pt x="80776" y="199330"/>
                    <a:pt x="84319" y="195279"/>
                    <a:pt x="90142" y="195279"/>
                  </a:cubicBezTo>
                  <a:cubicBezTo>
                    <a:pt x="96983" y="195279"/>
                    <a:pt x="103822" y="201862"/>
                    <a:pt x="103822" y="208690"/>
                  </a:cubicBezTo>
                  <a:close/>
                  <a:moveTo>
                    <a:pt x="52924" y="37856"/>
                  </a:moveTo>
                  <a:cubicBezTo>
                    <a:pt x="48110" y="18627"/>
                    <a:pt x="35955" y="4200"/>
                    <a:pt x="21775" y="4200"/>
                  </a:cubicBezTo>
                  <a:cubicBezTo>
                    <a:pt x="20258" y="4200"/>
                    <a:pt x="16460" y="4200"/>
                    <a:pt x="11900" y="6478"/>
                  </a:cubicBezTo>
                  <a:cubicBezTo>
                    <a:pt x="19495" y="8249"/>
                    <a:pt x="23292" y="14823"/>
                    <a:pt x="23292" y="19889"/>
                  </a:cubicBezTo>
                  <a:cubicBezTo>
                    <a:pt x="23292" y="23938"/>
                    <a:pt x="20511" y="28750"/>
                    <a:pt x="13672" y="28750"/>
                  </a:cubicBezTo>
                  <a:cubicBezTo>
                    <a:pt x="7341" y="28750"/>
                    <a:pt x="0" y="23429"/>
                    <a:pt x="0" y="14323"/>
                  </a:cubicBezTo>
                  <a:cubicBezTo>
                    <a:pt x="0" y="4200"/>
                    <a:pt x="10129" y="-1375"/>
                    <a:pt x="22283" y="-1375"/>
                  </a:cubicBezTo>
                  <a:cubicBezTo>
                    <a:pt x="40007" y="-1375"/>
                    <a:pt x="63553" y="12044"/>
                    <a:pt x="69885" y="37102"/>
                  </a:cubicBezTo>
                  <a:lnTo>
                    <a:pt x="93185" y="129729"/>
                  </a:lnTo>
                  <a:cubicBezTo>
                    <a:pt x="94448" y="134794"/>
                    <a:pt x="94448" y="138335"/>
                    <a:pt x="94448" y="139097"/>
                  </a:cubicBezTo>
                  <a:cubicBezTo>
                    <a:pt x="94448" y="153516"/>
                    <a:pt x="83819" y="162377"/>
                    <a:pt x="71155" y="162377"/>
                  </a:cubicBezTo>
                  <a:cubicBezTo>
                    <a:pt x="45321" y="162377"/>
                    <a:pt x="30887" y="125680"/>
                    <a:pt x="30887" y="123400"/>
                  </a:cubicBezTo>
                  <a:cubicBezTo>
                    <a:pt x="30887" y="120876"/>
                    <a:pt x="33421" y="120876"/>
                    <a:pt x="33930" y="120876"/>
                  </a:cubicBezTo>
                  <a:cubicBezTo>
                    <a:pt x="36210" y="120876"/>
                    <a:pt x="36463" y="121122"/>
                    <a:pt x="38490" y="125933"/>
                  </a:cubicBezTo>
                  <a:cubicBezTo>
                    <a:pt x="44821" y="141369"/>
                    <a:pt x="56467" y="156811"/>
                    <a:pt x="70393" y="156811"/>
                  </a:cubicBezTo>
                  <a:cubicBezTo>
                    <a:pt x="73936" y="156811"/>
                    <a:pt x="78496" y="155795"/>
                    <a:pt x="78496" y="145171"/>
                  </a:cubicBezTo>
                  <a:cubicBezTo>
                    <a:pt x="78496" y="139343"/>
                    <a:pt x="77741" y="136565"/>
                    <a:pt x="76725" y="132261"/>
                  </a:cubicBezTo>
                  <a:lnTo>
                    <a:pt x="52924" y="37856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310" name="任意多边形: 形状 309">
              <a:extLst>
                <a:ext uri="{FF2B5EF4-FFF2-40B4-BE49-F238E27FC236}">
                  <a16:creationId xmlns:a16="http://schemas.microsoft.com/office/drawing/2014/main" id="{E2CCE6D8-95C7-AF7F-624B-B53040D3DB4D}"/>
                </a:ext>
              </a:extLst>
            </p:cNvPr>
            <p:cNvSpPr/>
            <p:nvPr>
              <p:custDataLst>
                <p:tags r:id="rId30"/>
              </p:custDataLst>
            </p:nvPr>
          </p:nvSpPr>
          <p:spPr>
            <a:xfrm flipV="1">
              <a:off x="12205355" y="-12058163"/>
              <a:ext cx="137968" cy="253090"/>
            </a:xfrm>
            <a:custGeom>
              <a:avLst/>
              <a:gdLst>
                <a:gd name="connsiteX0" fmla="*/ 34692 w 137968"/>
                <a:gd name="connsiteY0" fmla="*/ 251715 h 253090"/>
                <a:gd name="connsiteX1" fmla="*/ 0 w 137968"/>
                <a:gd name="connsiteY1" fmla="*/ 251715 h 253090"/>
                <a:gd name="connsiteX2" fmla="*/ 0 w 137968"/>
                <a:gd name="connsiteY2" fmla="*/ 241592 h 253090"/>
                <a:gd name="connsiteX3" fmla="*/ 24563 w 137968"/>
                <a:gd name="connsiteY3" fmla="*/ 241592 h 253090"/>
                <a:gd name="connsiteX4" fmla="*/ 24563 w 137968"/>
                <a:gd name="connsiteY4" fmla="*/ 8748 h 253090"/>
                <a:gd name="connsiteX5" fmla="*/ 0 w 137968"/>
                <a:gd name="connsiteY5" fmla="*/ 8748 h 253090"/>
                <a:gd name="connsiteX6" fmla="*/ 0 w 137968"/>
                <a:gd name="connsiteY6" fmla="*/ -1375 h 253090"/>
                <a:gd name="connsiteX7" fmla="*/ 34692 w 137968"/>
                <a:gd name="connsiteY7" fmla="*/ -1375 h 253090"/>
                <a:gd name="connsiteX8" fmla="*/ 34692 w 137968"/>
                <a:gd name="connsiteY8" fmla="*/ 251715 h 253090"/>
                <a:gd name="connsiteX9" fmla="*/ 137969 w 137968"/>
                <a:gd name="connsiteY9" fmla="*/ 125171 h 253090"/>
                <a:gd name="connsiteX10" fmla="*/ 121254 w 137968"/>
                <a:gd name="connsiteY10" fmla="*/ 204132 h 253090"/>
                <a:gd name="connsiteX11" fmla="*/ 81756 w 137968"/>
                <a:gd name="connsiteY11" fmla="*/ 251715 h 253090"/>
                <a:gd name="connsiteX12" fmla="*/ 79221 w 137968"/>
                <a:gd name="connsiteY12" fmla="*/ 249183 h 253090"/>
                <a:gd name="connsiteX13" fmla="*/ 84035 w 137968"/>
                <a:gd name="connsiteY13" fmla="*/ 243363 h 253090"/>
                <a:gd name="connsiteX14" fmla="*/ 123280 w 137968"/>
                <a:gd name="connsiteY14" fmla="*/ 125171 h 253090"/>
                <a:gd name="connsiteX15" fmla="*/ 82510 w 137968"/>
                <a:gd name="connsiteY15" fmla="*/ 5462 h 253090"/>
                <a:gd name="connsiteX16" fmla="*/ 79221 w 137968"/>
                <a:gd name="connsiteY16" fmla="*/ 1159 h 253090"/>
                <a:gd name="connsiteX17" fmla="*/ 81756 w 137968"/>
                <a:gd name="connsiteY17" fmla="*/ -1375 h 253090"/>
                <a:gd name="connsiteX18" fmla="*/ 122017 w 137968"/>
                <a:gd name="connsiteY18" fmla="*/ 47979 h 253090"/>
                <a:gd name="connsiteX19" fmla="*/ 137969 w 137968"/>
                <a:gd name="connsiteY19" fmla="*/ 125171 h 253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37968" h="253090">
                  <a:moveTo>
                    <a:pt x="34692" y="251715"/>
                  </a:moveTo>
                  <a:lnTo>
                    <a:pt x="0" y="251715"/>
                  </a:lnTo>
                  <a:lnTo>
                    <a:pt x="0" y="241592"/>
                  </a:lnTo>
                  <a:lnTo>
                    <a:pt x="24563" y="241592"/>
                  </a:lnTo>
                  <a:lnTo>
                    <a:pt x="24563" y="8748"/>
                  </a:lnTo>
                  <a:lnTo>
                    <a:pt x="0" y="8748"/>
                  </a:lnTo>
                  <a:lnTo>
                    <a:pt x="0" y="-1375"/>
                  </a:lnTo>
                  <a:lnTo>
                    <a:pt x="34692" y="-1375"/>
                  </a:lnTo>
                  <a:lnTo>
                    <a:pt x="34692" y="251715"/>
                  </a:lnTo>
                  <a:close/>
                  <a:moveTo>
                    <a:pt x="137969" y="125171"/>
                  </a:moveTo>
                  <a:cubicBezTo>
                    <a:pt x="137969" y="144909"/>
                    <a:pt x="135188" y="175533"/>
                    <a:pt x="121254" y="204132"/>
                  </a:cubicBezTo>
                  <a:cubicBezTo>
                    <a:pt x="106065" y="235265"/>
                    <a:pt x="84282" y="251715"/>
                    <a:pt x="81756" y="251715"/>
                  </a:cubicBezTo>
                  <a:cubicBezTo>
                    <a:pt x="80230" y="251715"/>
                    <a:pt x="79221" y="250700"/>
                    <a:pt x="79221" y="249183"/>
                  </a:cubicBezTo>
                  <a:cubicBezTo>
                    <a:pt x="79221" y="248429"/>
                    <a:pt x="79221" y="247921"/>
                    <a:pt x="84035" y="243363"/>
                  </a:cubicBezTo>
                  <a:cubicBezTo>
                    <a:pt x="108845" y="218304"/>
                    <a:pt x="123280" y="178065"/>
                    <a:pt x="123280" y="125171"/>
                  </a:cubicBezTo>
                  <a:cubicBezTo>
                    <a:pt x="123280" y="81891"/>
                    <a:pt x="113914" y="37347"/>
                    <a:pt x="82510" y="5462"/>
                  </a:cubicBezTo>
                  <a:cubicBezTo>
                    <a:pt x="79221" y="2421"/>
                    <a:pt x="79221" y="1912"/>
                    <a:pt x="79221" y="1159"/>
                  </a:cubicBezTo>
                  <a:cubicBezTo>
                    <a:pt x="79221" y="-358"/>
                    <a:pt x="80230" y="-1375"/>
                    <a:pt x="81756" y="-1375"/>
                  </a:cubicBezTo>
                  <a:cubicBezTo>
                    <a:pt x="84282" y="-1375"/>
                    <a:pt x="107073" y="15838"/>
                    <a:pt x="122017" y="47979"/>
                  </a:cubicBezTo>
                  <a:cubicBezTo>
                    <a:pt x="134934" y="75816"/>
                    <a:pt x="137969" y="103907"/>
                    <a:pt x="137969" y="125171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311" name="任意多边形: 形状 310">
              <a:extLst>
                <a:ext uri="{FF2B5EF4-FFF2-40B4-BE49-F238E27FC236}">
                  <a16:creationId xmlns:a16="http://schemas.microsoft.com/office/drawing/2014/main" id="{E715216E-D4D5-4F1F-E9B1-34B784E8DC34}"/>
                </a:ext>
              </a:extLst>
            </p:cNvPr>
            <p:cNvSpPr/>
            <p:nvPr>
              <p:custDataLst>
                <p:tags r:id="rId31"/>
              </p:custDataLst>
            </p:nvPr>
          </p:nvSpPr>
          <p:spPr>
            <a:xfrm flipV="1">
              <a:off x="12618592" y="-12035639"/>
              <a:ext cx="103822" cy="219180"/>
            </a:xfrm>
            <a:custGeom>
              <a:avLst/>
              <a:gdLst>
                <a:gd name="connsiteX0" fmla="*/ 103822 w 103822"/>
                <a:gd name="connsiteY0" fmla="*/ 208690 h 219180"/>
                <a:gd name="connsiteX1" fmla="*/ 94194 w 103822"/>
                <a:gd name="connsiteY1" fmla="*/ 217805 h 219180"/>
                <a:gd name="connsiteX2" fmla="*/ 80776 w 103822"/>
                <a:gd name="connsiteY2" fmla="*/ 204394 h 219180"/>
                <a:gd name="connsiteX3" fmla="*/ 90142 w 103822"/>
                <a:gd name="connsiteY3" fmla="*/ 195279 h 219180"/>
                <a:gd name="connsiteX4" fmla="*/ 103822 w 103822"/>
                <a:gd name="connsiteY4" fmla="*/ 208690 h 219180"/>
                <a:gd name="connsiteX5" fmla="*/ 52924 w 103822"/>
                <a:gd name="connsiteY5" fmla="*/ 37856 h 219180"/>
                <a:gd name="connsiteX6" fmla="*/ 21775 w 103822"/>
                <a:gd name="connsiteY6" fmla="*/ 4200 h 219180"/>
                <a:gd name="connsiteX7" fmla="*/ 11900 w 103822"/>
                <a:gd name="connsiteY7" fmla="*/ 6478 h 219180"/>
                <a:gd name="connsiteX8" fmla="*/ 23292 w 103822"/>
                <a:gd name="connsiteY8" fmla="*/ 19889 h 219180"/>
                <a:gd name="connsiteX9" fmla="*/ 13672 w 103822"/>
                <a:gd name="connsiteY9" fmla="*/ 28750 h 219180"/>
                <a:gd name="connsiteX10" fmla="*/ 0 w 103822"/>
                <a:gd name="connsiteY10" fmla="*/ 14323 h 219180"/>
                <a:gd name="connsiteX11" fmla="*/ 22283 w 103822"/>
                <a:gd name="connsiteY11" fmla="*/ -1375 h 219180"/>
                <a:gd name="connsiteX12" fmla="*/ 69885 w 103822"/>
                <a:gd name="connsiteY12" fmla="*/ 37102 h 219180"/>
                <a:gd name="connsiteX13" fmla="*/ 93185 w 103822"/>
                <a:gd name="connsiteY13" fmla="*/ 129729 h 219180"/>
                <a:gd name="connsiteX14" fmla="*/ 94448 w 103822"/>
                <a:gd name="connsiteY14" fmla="*/ 139097 h 219180"/>
                <a:gd name="connsiteX15" fmla="*/ 71156 w 103822"/>
                <a:gd name="connsiteY15" fmla="*/ 162377 h 219180"/>
                <a:gd name="connsiteX16" fmla="*/ 30887 w 103822"/>
                <a:gd name="connsiteY16" fmla="*/ 123400 h 219180"/>
                <a:gd name="connsiteX17" fmla="*/ 33930 w 103822"/>
                <a:gd name="connsiteY17" fmla="*/ 120876 h 219180"/>
                <a:gd name="connsiteX18" fmla="*/ 38490 w 103822"/>
                <a:gd name="connsiteY18" fmla="*/ 125933 h 219180"/>
                <a:gd name="connsiteX19" fmla="*/ 70393 w 103822"/>
                <a:gd name="connsiteY19" fmla="*/ 156811 h 219180"/>
                <a:gd name="connsiteX20" fmla="*/ 78496 w 103822"/>
                <a:gd name="connsiteY20" fmla="*/ 145171 h 219180"/>
                <a:gd name="connsiteX21" fmla="*/ 76725 w 103822"/>
                <a:gd name="connsiteY21" fmla="*/ 132261 h 219180"/>
                <a:gd name="connsiteX22" fmla="*/ 52924 w 103822"/>
                <a:gd name="connsiteY22" fmla="*/ 37856 h 219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03822" h="219180">
                  <a:moveTo>
                    <a:pt x="103822" y="208690"/>
                  </a:moveTo>
                  <a:cubicBezTo>
                    <a:pt x="103822" y="213502"/>
                    <a:pt x="100271" y="217805"/>
                    <a:pt x="94194" y="217805"/>
                  </a:cubicBezTo>
                  <a:cubicBezTo>
                    <a:pt x="88370" y="217805"/>
                    <a:pt x="80776" y="211985"/>
                    <a:pt x="80776" y="204394"/>
                  </a:cubicBezTo>
                  <a:cubicBezTo>
                    <a:pt x="80776" y="199330"/>
                    <a:pt x="84319" y="195279"/>
                    <a:pt x="90142" y="195279"/>
                  </a:cubicBezTo>
                  <a:cubicBezTo>
                    <a:pt x="96983" y="195279"/>
                    <a:pt x="103822" y="201862"/>
                    <a:pt x="103822" y="208690"/>
                  </a:cubicBezTo>
                  <a:close/>
                  <a:moveTo>
                    <a:pt x="52924" y="37856"/>
                  </a:moveTo>
                  <a:cubicBezTo>
                    <a:pt x="48110" y="18627"/>
                    <a:pt x="35955" y="4200"/>
                    <a:pt x="21775" y="4200"/>
                  </a:cubicBezTo>
                  <a:cubicBezTo>
                    <a:pt x="20258" y="4200"/>
                    <a:pt x="16460" y="4200"/>
                    <a:pt x="11900" y="6478"/>
                  </a:cubicBezTo>
                  <a:cubicBezTo>
                    <a:pt x="19495" y="8249"/>
                    <a:pt x="23292" y="14823"/>
                    <a:pt x="23292" y="19889"/>
                  </a:cubicBezTo>
                  <a:cubicBezTo>
                    <a:pt x="23292" y="23938"/>
                    <a:pt x="20511" y="28750"/>
                    <a:pt x="13672" y="28750"/>
                  </a:cubicBezTo>
                  <a:cubicBezTo>
                    <a:pt x="7340" y="28750"/>
                    <a:pt x="0" y="23429"/>
                    <a:pt x="0" y="14323"/>
                  </a:cubicBezTo>
                  <a:cubicBezTo>
                    <a:pt x="0" y="4200"/>
                    <a:pt x="10129" y="-1375"/>
                    <a:pt x="22283" y="-1375"/>
                  </a:cubicBezTo>
                  <a:cubicBezTo>
                    <a:pt x="40006" y="-1375"/>
                    <a:pt x="63553" y="12044"/>
                    <a:pt x="69885" y="37102"/>
                  </a:cubicBezTo>
                  <a:lnTo>
                    <a:pt x="93185" y="129729"/>
                  </a:lnTo>
                  <a:cubicBezTo>
                    <a:pt x="94448" y="134794"/>
                    <a:pt x="94448" y="138335"/>
                    <a:pt x="94448" y="139097"/>
                  </a:cubicBezTo>
                  <a:cubicBezTo>
                    <a:pt x="94448" y="153516"/>
                    <a:pt x="83819" y="162377"/>
                    <a:pt x="71156" y="162377"/>
                  </a:cubicBezTo>
                  <a:cubicBezTo>
                    <a:pt x="45321" y="162377"/>
                    <a:pt x="30887" y="125680"/>
                    <a:pt x="30887" y="123400"/>
                  </a:cubicBezTo>
                  <a:cubicBezTo>
                    <a:pt x="30887" y="120876"/>
                    <a:pt x="33421" y="120876"/>
                    <a:pt x="33930" y="120876"/>
                  </a:cubicBezTo>
                  <a:cubicBezTo>
                    <a:pt x="36210" y="120876"/>
                    <a:pt x="36463" y="121122"/>
                    <a:pt x="38490" y="125933"/>
                  </a:cubicBezTo>
                  <a:cubicBezTo>
                    <a:pt x="44821" y="141369"/>
                    <a:pt x="56467" y="156811"/>
                    <a:pt x="70393" y="156811"/>
                  </a:cubicBezTo>
                  <a:cubicBezTo>
                    <a:pt x="73936" y="156811"/>
                    <a:pt x="78496" y="155795"/>
                    <a:pt x="78496" y="145171"/>
                  </a:cubicBezTo>
                  <a:cubicBezTo>
                    <a:pt x="78496" y="139343"/>
                    <a:pt x="77741" y="136565"/>
                    <a:pt x="76725" y="132261"/>
                  </a:cubicBezTo>
                  <a:lnTo>
                    <a:pt x="52924" y="37856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312" name="任意多边形: 形状 311">
              <a:extLst>
                <a:ext uri="{FF2B5EF4-FFF2-40B4-BE49-F238E27FC236}">
                  <a16:creationId xmlns:a16="http://schemas.microsoft.com/office/drawing/2014/main" id="{A5256CE1-0F3E-2CBA-7008-F46BFE6146B6}"/>
                </a:ext>
              </a:extLst>
            </p:cNvPr>
            <p:cNvSpPr/>
            <p:nvPr>
              <p:custDataLst>
                <p:tags r:id="rId32"/>
              </p:custDataLst>
            </p:nvPr>
          </p:nvSpPr>
          <p:spPr>
            <a:xfrm flipV="1">
              <a:off x="12832062" y="-12005014"/>
              <a:ext cx="126614" cy="146791"/>
            </a:xfrm>
            <a:custGeom>
              <a:avLst/>
              <a:gdLst>
                <a:gd name="connsiteX0" fmla="*/ 117748 w 126614"/>
                <a:gd name="connsiteY0" fmla="*/ 66954 h 146791"/>
                <a:gd name="connsiteX1" fmla="*/ 126614 w 126614"/>
                <a:gd name="connsiteY1" fmla="*/ 72020 h 146791"/>
                <a:gd name="connsiteX2" fmla="*/ 117748 w 126614"/>
                <a:gd name="connsiteY2" fmla="*/ 77077 h 146791"/>
                <a:gd name="connsiteX3" fmla="*/ 10383 w 126614"/>
                <a:gd name="connsiteY3" fmla="*/ 77077 h 146791"/>
                <a:gd name="connsiteX4" fmla="*/ 78242 w 126614"/>
                <a:gd name="connsiteY4" fmla="*/ 135292 h 146791"/>
                <a:gd name="connsiteX5" fmla="*/ 117748 w 126614"/>
                <a:gd name="connsiteY5" fmla="*/ 135292 h 146791"/>
                <a:gd name="connsiteX6" fmla="*/ 126614 w 126614"/>
                <a:gd name="connsiteY6" fmla="*/ 140351 h 146791"/>
                <a:gd name="connsiteX7" fmla="*/ 117748 w 126614"/>
                <a:gd name="connsiteY7" fmla="*/ 145416 h 146791"/>
                <a:gd name="connsiteX8" fmla="*/ 77742 w 126614"/>
                <a:gd name="connsiteY8" fmla="*/ 145416 h 146791"/>
                <a:gd name="connsiteX9" fmla="*/ 0 w 126614"/>
                <a:gd name="connsiteY9" fmla="*/ 72020 h 146791"/>
                <a:gd name="connsiteX10" fmla="*/ 77742 w 126614"/>
                <a:gd name="connsiteY10" fmla="*/ -1375 h 146791"/>
                <a:gd name="connsiteX11" fmla="*/ 117748 w 126614"/>
                <a:gd name="connsiteY11" fmla="*/ -1375 h 146791"/>
                <a:gd name="connsiteX12" fmla="*/ 126614 w 126614"/>
                <a:gd name="connsiteY12" fmla="*/ 3682 h 146791"/>
                <a:gd name="connsiteX13" fmla="*/ 117748 w 126614"/>
                <a:gd name="connsiteY13" fmla="*/ 8748 h 146791"/>
                <a:gd name="connsiteX14" fmla="*/ 78242 w 126614"/>
                <a:gd name="connsiteY14" fmla="*/ 8748 h 146791"/>
                <a:gd name="connsiteX15" fmla="*/ 10383 w 126614"/>
                <a:gd name="connsiteY15" fmla="*/ 66954 h 146791"/>
                <a:gd name="connsiteX16" fmla="*/ 117748 w 126614"/>
                <a:gd name="connsiteY16" fmla="*/ 66954 h 1467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26614" h="146791">
                  <a:moveTo>
                    <a:pt x="117748" y="66954"/>
                  </a:moveTo>
                  <a:cubicBezTo>
                    <a:pt x="122054" y="66954"/>
                    <a:pt x="126614" y="66954"/>
                    <a:pt x="126614" y="72020"/>
                  </a:cubicBezTo>
                  <a:cubicBezTo>
                    <a:pt x="126614" y="77077"/>
                    <a:pt x="122054" y="77077"/>
                    <a:pt x="117748" y="77077"/>
                  </a:cubicBezTo>
                  <a:lnTo>
                    <a:pt x="10383" y="77077"/>
                  </a:lnTo>
                  <a:cubicBezTo>
                    <a:pt x="13417" y="110997"/>
                    <a:pt x="42541" y="135292"/>
                    <a:pt x="78242" y="135292"/>
                  </a:cubicBezTo>
                  <a:lnTo>
                    <a:pt x="117748" y="135292"/>
                  </a:lnTo>
                  <a:cubicBezTo>
                    <a:pt x="122054" y="135292"/>
                    <a:pt x="126614" y="135292"/>
                    <a:pt x="126614" y="140351"/>
                  </a:cubicBezTo>
                  <a:cubicBezTo>
                    <a:pt x="126614" y="145416"/>
                    <a:pt x="122054" y="145416"/>
                    <a:pt x="117748" y="145416"/>
                  </a:cubicBezTo>
                  <a:lnTo>
                    <a:pt x="77742" y="145416"/>
                  </a:lnTo>
                  <a:cubicBezTo>
                    <a:pt x="34438" y="145416"/>
                    <a:pt x="0" y="112513"/>
                    <a:pt x="0" y="72020"/>
                  </a:cubicBezTo>
                  <a:cubicBezTo>
                    <a:pt x="0" y="31527"/>
                    <a:pt x="34438" y="-1375"/>
                    <a:pt x="77742" y="-1375"/>
                  </a:cubicBezTo>
                  <a:lnTo>
                    <a:pt x="117748" y="-1375"/>
                  </a:lnTo>
                  <a:cubicBezTo>
                    <a:pt x="122054" y="-1375"/>
                    <a:pt x="126614" y="-1375"/>
                    <a:pt x="126614" y="3682"/>
                  </a:cubicBezTo>
                  <a:cubicBezTo>
                    <a:pt x="126614" y="8748"/>
                    <a:pt x="122054" y="8748"/>
                    <a:pt x="117748" y="8748"/>
                  </a:cubicBezTo>
                  <a:lnTo>
                    <a:pt x="78242" y="8748"/>
                  </a:lnTo>
                  <a:cubicBezTo>
                    <a:pt x="42541" y="8748"/>
                    <a:pt x="13417" y="33044"/>
                    <a:pt x="10383" y="66954"/>
                  </a:cubicBezTo>
                  <a:lnTo>
                    <a:pt x="117748" y="66954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313" name="任意多边形: 形状 312">
              <a:extLst>
                <a:ext uri="{FF2B5EF4-FFF2-40B4-BE49-F238E27FC236}">
                  <a16:creationId xmlns:a16="http://schemas.microsoft.com/office/drawing/2014/main" id="{8D921B92-8558-D668-6063-088A77C50452}"/>
                </a:ext>
              </a:extLst>
            </p:cNvPr>
            <p:cNvSpPr/>
            <p:nvPr>
              <p:custDataLst>
                <p:tags r:id="rId33"/>
              </p:custDataLst>
            </p:nvPr>
          </p:nvSpPr>
          <p:spPr>
            <a:xfrm flipV="1">
              <a:off x="13080109" y="-12058163"/>
              <a:ext cx="146580" cy="253090"/>
            </a:xfrm>
            <a:custGeom>
              <a:avLst/>
              <a:gdLst>
                <a:gd name="connsiteX0" fmla="*/ 34693 w 146580"/>
                <a:gd name="connsiteY0" fmla="*/ -1375 h 253090"/>
                <a:gd name="connsiteX1" fmla="*/ 34693 w 146580"/>
                <a:gd name="connsiteY1" fmla="*/ 8748 h 253090"/>
                <a:gd name="connsiteX2" fmla="*/ 10130 w 146580"/>
                <a:gd name="connsiteY2" fmla="*/ 8748 h 253090"/>
                <a:gd name="connsiteX3" fmla="*/ 10130 w 146580"/>
                <a:gd name="connsiteY3" fmla="*/ 241592 h 253090"/>
                <a:gd name="connsiteX4" fmla="*/ 34693 w 146580"/>
                <a:gd name="connsiteY4" fmla="*/ 241592 h 253090"/>
                <a:gd name="connsiteX5" fmla="*/ 34693 w 146580"/>
                <a:gd name="connsiteY5" fmla="*/ 251715 h 253090"/>
                <a:gd name="connsiteX6" fmla="*/ 0 w 146580"/>
                <a:gd name="connsiteY6" fmla="*/ 251715 h 253090"/>
                <a:gd name="connsiteX7" fmla="*/ 0 w 146580"/>
                <a:gd name="connsiteY7" fmla="*/ -1375 h 253090"/>
                <a:gd name="connsiteX8" fmla="*/ 34693 w 146580"/>
                <a:gd name="connsiteY8" fmla="*/ -1375 h 253090"/>
                <a:gd name="connsiteX9" fmla="*/ 114931 w 146580"/>
                <a:gd name="connsiteY9" fmla="*/ 223879 h 253090"/>
                <a:gd name="connsiteX10" fmla="*/ 109100 w 146580"/>
                <a:gd name="connsiteY10" fmla="*/ 230453 h 253090"/>
                <a:gd name="connsiteX11" fmla="*/ 63016 w 146580"/>
                <a:gd name="connsiteY11" fmla="*/ 214255 h 253090"/>
                <a:gd name="connsiteX12" fmla="*/ 63016 w 146580"/>
                <a:gd name="connsiteY12" fmla="*/ 206412 h 253090"/>
                <a:gd name="connsiteX13" fmla="*/ 96190 w 146580"/>
                <a:gd name="connsiteY13" fmla="*/ 212993 h 253090"/>
                <a:gd name="connsiteX14" fmla="*/ 96190 w 146580"/>
                <a:gd name="connsiteY14" fmla="*/ 81891 h 253090"/>
                <a:gd name="connsiteX15" fmla="*/ 72636 w 146580"/>
                <a:gd name="connsiteY15" fmla="*/ 69742 h 253090"/>
                <a:gd name="connsiteX16" fmla="*/ 64533 w 146580"/>
                <a:gd name="connsiteY16" fmla="*/ 69742 h 253090"/>
                <a:gd name="connsiteX17" fmla="*/ 64533 w 146580"/>
                <a:gd name="connsiteY17" fmla="*/ 61898 h 253090"/>
                <a:gd name="connsiteX18" fmla="*/ 105557 w 146580"/>
                <a:gd name="connsiteY18" fmla="*/ 62660 h 253090"/>
                <a:gd name="connsiteX19" fmla="*/ 146580 w 146580"/>
                <a:gd name="connsiteY19" fmla="*/ 61898 h 253090"/>
                <a:gd name="connsiteX20" fmla="*/ 146580 w 146580"/>
                <a:gd name="connsiteY20" fmla="*/ 69742 h 253090"/>
                <a:gd name="connsiteX21" fmla="*/ 138478 w 146580"/>
                <a:gd name="connsiteY21" fmla="*/ 69742 h 253090"/>
                <a:gd name="connsiteX22" fmla="*/ 114931 w 146580"/>
                <a:gd name="connsiteY22" fmla="*/ 81891 h 253090"/>
                <a:gd name="connsiteX23" fmla="*/ 114931 w 146580"/>
                <a:gd name="connsiteY23" fmla="*/ 223879 h 253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46580" h="253090">
                  <a:moveTo>
                    <a:pt x="34693" y="-1375"/>
                  </a:moveTo>
                  <a:lnTo>
                    <a:pt x="34693" y="8748"/>
                  </a:lnTo>
                  <a:lnTo>
                    <a:pt x="10130" y="8748"/>
                  </a:lnTo>
                  <a:lnTo>
                    <a:pt x="10130" y="241592"/>
                  </a:lnTo>
                  <a:lnTo>
                    <a:pt x="34693" y="241592"/>
                  </a:lnTo>
                  <a:lnTo>
                    <a:pt x="34693" y="251715"/>
                  </a:lnTo>
                  <a:lnTo>
                    <a:pt x="0" y="251715"/>
                  </a:lnTo>
                  <a:lnTo>
                    <a:pt x="0" y="-1375"/>
                  </a:lnTo>
                  <a:lnTo>
                    <a:pt x="34693" y="-1375"/>
                  </a:lnTo>
                  <a:close/>
                  <a:moveTo>
                    <a:pt x="114931" y="223879"/>
                  </a:moveTo>
                  <a:cubicBezTo>
                    <a:pt x="114931" y="229952"/>
                    <a:pt x="114931" y="230453"/>
                    <a:pt x="109100" y="230453"/>
                  </a:cubicBezTo>
                  <a:cubicBezTo>
                    <a:pt x="93402" y="214255"/>
                    <a:pt x="71119" y="214255"/>
                    <a:pt x="63016" y="214255"/>
                  </a:cubicBezTo>
                  <a:lnTo>
                    <a:pt x="63016" y="206412"/>
                  </a:lnTo>
                  <a:cubicBezTo>
                    <a:pt x="68076" y="206412"/>
                    <a:pt x="83019" y="206412"/>
                    <a:pt x="96190" y="212993"/>
                  </a:cubicBezTo>
                  <a:lnTo>
                    <a:pt x="96190" y="81891"/>
                  </a:lnTo>
                  <a:cubicBezTo>
                    <a:pt x="96190" y="72783"/>
                    <a:pt x="95428" y="69742"/>
                    <a:pt x="72636" y="69742"/>
                  </a:cubicBezTo>
                  <a:lnTo>
                    <a:pt x="64533" y="69742"/>
                  </a:lnTo>
                  <a:lnTo>
                    <a:pt x="64533" y="61898"/>
                  </a:lnTo>
                  <a:cubicBezTo>
                    <a:pt x="73399" y="62660"/>
                    <a:pt x="95428" y="62660"/>
                    <a:pt x="105557" y="62660"/>
                  </a:cubicBezTo>
                  <a:cubicBezTo>
                    <a:pt x="115686" y="62660"/>
                    <a:pt x="137715" y="62660"/>
                    <a:pt x="146580" y="61898"/>
                  </a:cubicBezTo>
                  <a:lnTo>
                    <a:pt x="146580" y="69742"/>
                  </a:lnTo>
                  <a:lnTo>
                    <a:pt x="138478" y="69742"/>
                  </a:lnTo>
                  <a:cubicBezTo>
                    <a:pt x="115686" y="69742"/>
                    <a:pt x="114931" y="72529"/>
                    <a:pt x="114931" y="81891"/>
                  </a:cubicBezTo>
                  <a:lnTo>
                    <a:pt x="114931" y="223879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314" name="任意多边形: 形状 313">
              <a:extLst>
                <a:ext uri="{FF2B5EF4-FFF2-40B4-BE49-F238E27FC236}">
                  <a16:creationId xmlns:a16="http://schemas.microsoft.com/office/drawing/2014/main" id="{6297FDB3-5017-CF1E-7434-2D383386A72F}"/>
                </a:ext>
              </a:extLst>
            </p:cNvPr>
            <p:cNvSpPr/>
            <p:nvPr>
              <p:custDataLst>
                <p:tags r:id="rId34"/>
              </p:custDataLst>
            </p:nvPr>
          </p:nvSpPr>
          <p:spPr>
            <a:xfrm flipV="1">
              <a:off x="13268971" y="-11895174"/>
              <a:ext cx="29631" cy="75675"/>
            </a:xfrm>
            <a:custGeom>
              <a:avLst/>
              <a:gdLst>
                <a:gd name="connsiteX0" fmla="*/ 29632 w 29631"/>
                <a:gd name="connsiteY0" fmla="*/ 47730 h 75675"/>
                <a:gd name="connsiteX1" fmla="*/ 13426 w 29631"/>
                <a:gd name="connsiteY1" fmla="*/ 74306 h 75675"/>
                <a:gd name="connsiteX2" fmla="*/ 0 w 29631"/>
                <a:gd name="connsiteY2" fmla="*/ 60887 h 75675"/>
                <a:gd name="connsiteX3" fmla="*/ 13426 w 29631"/>
                <a:gd name="connsiteY3" fmla="*/ 47478 h 75675"/>
                <a:gd name="connsiteX4" fmla="*/ 22283 w 29631"/>
                <a:gd name="connsiteY4" fmla="*/ 50764 h 75675"/>
                <a:gd name="connsiteX5" fmla="*/ 23555 w 29631"/>
                <a:gd name="connsiteY5" fmla="*/ 51527 h 75675"/>
                <a:gd name="connsiteX6" fmla="*/ 24063 w 29631"/>
                <a:gd name="connsiteY6" fmla="*/ 47730 h 75675"/>
                <a:gd name="connsiteX7" fmla="*/ 6840 w 29631"/>
                <a:gd name="connsiteY7" fmla="*/ 5468 h 75675"/>
                <a:gd name="connsiteX8" fmla="*/ 4051 w 29631"/>
                <a:gd name="connsiteY8" fmla="*/ 1417 h 75675"/>
                <a:gd name="connsiteX9" fmla="*/ 6586 w 29631"/>
                <a:gd name="connsiteY9" fmla="*/ -1370 h 75675"/>
                <a:gd name="connsiteX10" fmla="*/ 29632 w 29631"/>
                <a:gd name="connsiteY10" fmla="*/ 47730 h 75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9631" h="75675">
                  <a:moveTo>
                    <a:pt x="29632" y="47730"/>
                  </a:moveTo>
                  <a:cubicBezTo>
                    <a:pt x="29632" y="64437"/>
                    <a:pt x="23300" y="74306"/>
                    <a:pt x="13426" y="74306"/>
                  </a:cubicBezTo>
                  <a:cubicBezTo>
                    <a:pt x="5068" y="74306"/>
                    <a:pt x="0" y="67977"/>
                    <a:pt x="0" y="60887"/>
                  </a:cubicBezTo>
                  <a:cubicBezTo>
                    <a:pt x="0" y="54059"/>
                    <a:pt x="5068" y="47478"/>
                    <a:pt x="13426" y="47478"/>
                  </a:cubicBezTo>
                  <a:cubicBezTo>
                    <a:pt x="16460" y="47478"/>
                    <a:pt x="19757" y="48493"/>
                    <a:pt x="22283" y="50764"/>
                  </a:cubicBezTo>
                  <a:cubicBezTo>
                    <a:pt x="23046" y="51272"/>
                    <a:pt x="23300" y="51527"/>
                    <a:pt x="23555" y="51527"/>
                  </a:cubicBezTo>
                  <a:cubicBezTo>
                    <a:pt x="23808" y="51527"/>
                    <a:pt x="24063" y="51272"/>
                    <a:pt x="24063" y="47730"/>
                  </a:cubicBezTo>
                  <a:cubicBezTo>
                    <a:pt x="24063" y="29000"/>
                    <a:pt x="15197" y="13820"/>
                    <a:pt x="6840" y="5468"/>
                  </a:cubicBezTo>
                  <a:cubicBezTo>
                    <a:pt x="4051" y="2681"/>
                    <a:pt x="4051" y="2172"/>
                    <a:pt x="4051" y="1417"/>
                  </a:cubicBezTo>
                  <a:cubicBezTo>
                    <a:pt x="4051" y="-360"/>
                    <a:pt x="5323" y="-1370"/>
                    <a:pt x="6586" y="-1370"/>
                  </a:cubicBezTo>
                  <a:cubicBezTo>
                    <a:pt x="9374" y="-1370"/>
                    <a:pt x="29632" y="18116"/>
                    <a:pt x="29632" y="47730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315" name="任意多边形: 形状 314">
              <a:extLst>
                <a:ext uri="{FF2B5EF4-FFF2-40B4-BE49-F238E27FC236}">
                  <a16:creationId xmlns:a16="http://schemas.microsoft.com/office/drawing/2014/main" id="{878B86EF-D32E-2D02-504D-A410194F2587}"/>
                </a:ext>
              </a:extLst>
            </p:cNvPr>
            <p:cNvSpPr/>
            <p:nvPr>
              <p:custDataLst>
                <p:tags r:id="rId35"/>
              </p:custDataLst>
            </p:nvPr>
          </p:nvSpPr>
          <p:spPr>
            <a:xfrm flipV="1">
              <a:off x="13381572" y="-11895174"/>
              <a:ext cx="240699" cy="75675"/>
            </a:xfrm>
            <a:custGeom>
              <a:avLst/>
              <a:gdLst>
                <a:gd name="connsiteX0" fmla="*/ 26843 w 240699"/>
                <a:gd name="connsiteY0" fmla="*/ 60887 h 75675"/>
                <a:gd name="connsiteX1" fmla="*/ 13425 w 240699"/>
                <a:gd name="connsiteY1" fmla="*/ 74306 h 75675"/>
                <a:gd name="connsiteX2" fmla="*/ 0 w 240699"/>
                <a:gd name="connsiteY2" fmla="*/ 60887 h 75675"/>
                <a:gd name="connsiteX3" fmla="*/ 13425 w 240699"/>
                <a:gd name="connsiteY3" fmla="*/ 47478 h 75675"/>
                <a:gd name="connsiteX4" fmla="*/ 26843 w 240699"/>
                <a:gd name="connsiteY4" fmla="*/ 60887 h 75675"/>
                <a:gd name="connsiteX5" fmla="*/ 97199 w 240699"/>
                <a:gd name="connsiteY5" fmla="*/ 60887 h 75675"/>
                <a:gd name="connsiteX6" fmla="*/ 83781 w 240699"/>
                <a:gd name="connsiteY6" fmla="*/ 74306 h 75675"/>
                <a:gd name="connsiteX7" fmla="*/ 70356 w 240699"/>
                <a:gd name="connsiteY7" fmla="*/ 60887 h 75675"/>
                <a:gd name="connsiteX8" fmla="*/ 83781 w 240699"/>
                <a:gd name="connsiteY8" fmla="*/ 47478 h 75675"/>
                <a:gd name="connsiteX9" fmla="*/ 97199 w 240699"/>
                <a:gd name="connsiteY9" fmla="*/ 60887 h 75675"/>
                <a:gd name="connsiteX10" fmla="*/ 167555 w 240699"/>
                <a:gd name="connsiteY10" fmla="*/ 60887 h 75675"/>
                <a:gd name="connsiteX11" fmla="*/ 154137 w 240699"/>
                <a:gd name="connsiteY11" fmla="*/ 74306 h 75675"/>
                <a:gd name="connsiteX12" fmla="*/ 140712 w 240699"/>
                <a:gd name="connsiteY12" fmla="*/ 60887 h 75675"/>
                <a:gd name="connsiteX13" fmla="*/ 154137 w 240699"/>
                <a:gd name="connsiteY13" fmla="*/ 47478 h 75675"/>
                <a:gd name="connsiteX14" fmla="*/ 167555 w 240699"/>
                <a:gd name="connsiteY14" fmla="*/ 60887 h 75675"/>
                <a:gd name="connsiteX15" fmla="*/ 240699 w 240699"/>
                <a:gd name="connsiteY15" fmla="*/ 47730 h 75675"/>
                <a:gd name="connsiteX16" fmla="*/ 224493 w 240699"/>
                <a:gd name="connsiteY16" fmla="*/ 74306 h 75675"/>
                <a:gd name="connsiteX17" fmla="*/ 211065 w 240699"/>
                <a:gd name="connsiteY17" fmla="*/ 60887 h 75675"/>
                <a:gd name="connsiteX18" fmla="*/ 224493 w 240699"/>
                <a:gd name="connsiteY18" fmla="*/ 47478 h 75675"/>
                <a:gd name="connsiteX19" fmla="*/ 233350 w 240699"/>
                <a:gd name="connsiteY19" fmla="*/ 50764 h 75675"/>
                <a:gd name="connsiteX20" fmla="*/ 234621 w 240699"/>
                <a:gd name="connsiteY20" fmla="*/ 51527 h 75675"/>
                <a:gd name="connsiteX21" fmla="*/ 235129 w 240699"/>
                <a:gd name="connsiteY21" fmla="*/ 47730 h 75675"/>
                <a:gd name="connsiteX22" fmla="*/ 217906 w 240699"/>
                <a:gd name="connsiteY22" fmla="*/ 5468 h 75675"/>
                <a:gd name="connsiteX23" fmla="*/ 215118 w 240699"/>
                <a:gd name="connsiteY23" fmla="*/ 1417 h 75675"/>
                <a:gd name="connsiteX24" fmla="*/ 217652 w 240699"/>
                <a:gd name="connsiteY24" fmla="*/ -1370 h 75675"/>
                <a:gd name="connsiteX25" fmla="*/ 240699 w 240699"/>
                <a:gd name="connsiteY25" fmla="*/ 47730 h 75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40699" h="75675">
                  <a:moveTo>
                    <a:pt x="26843" y="60887"/>
                  </a:moveTo>
                  <a:cubicBezTo>
                    <a:pt x="26843" y="68231"/>
                    <a:pt x="20766" y="74306"/>
                    <a:pt x="13425" y="74306"/>
                  </a:cubicBezTo>
                  <a:cubicBezTo>
                    <a:pt x="6077" y="74306"/>
                    <a:pt x="0" y="68231"/>
                    <a:pt x="0" y="60887"/>
                  </a:cubicBezTo>
                  <a:cubicBezTo>
                    <a:pt x="0" y="53550"/>
                    <a:pt x="6077" y="47478"/>
                    <a:pt x="13425" y="47478"/>
                  </a:cubicBezTo>
                  <a:cubicBezTo>
                    <a:pt x="20766" y="47478"/>
                    <a:pt x="26843" y="53550"/>
                    <a:pt x="26843" y="60887"/>
                  </a:cubicBezTo>
                  <a:close/>
                  <a:moveTo>
                    <a:pt x="97199" y="60887"/>
                  </a:moveTo>
                  <a:cubicBezTo>
                    <a:pt x="97199" y="68231"/>
                    <a:pt x="91121" y="74306"/>
                    <a:pt x="83781" y="74306"/>
                  </a:cubicBezTo>
                  <a:cubicBezTo>
                    <a:pt x="76432" y="74306"/>
                    <a:pt x="70356" y="68231"/>
                    <a:pt x="70356" y="60887"/>
                  </a:cubicBezTo>
                  <a:cubicBezTo>
                    <a:pt x="70356" y="53550"/>
                    <a:pt x="76432" y="47478"/>
                    <a:pt x="83781" y="47478"/>
                  </a:cubicBezTo>
                  <a:cubicBezTo>
                    <a:pt x="91121" y="47478"/>
                    <a:pt x="97199" y="53550"/>
                    <a:pt x="97199" y="60887"/>
                  </a:cubicBezTo>
                  <a:close/>
                  <a:moveTo>
                    <a:pt x="167555" y="60887"/>
                  </a:moveTo>
                  <a:cubicBezTo>
                    <a:pt x="167555" y="68231"/>
                    <a:pt x="161476" y="74306"/>
                    <a:pt x="154137" y="74306"/>
                  </a:cubicBezTo>
                  <a:cubicBezTo>
                    <a:pt x="146787" y="74306"/>
                    <a:pt x="140712" y="68231"/>
                    <a:pt x="140712" y="60887"/>
                  </a:cubicBezTo>
                  <a:cubicBezTo>
                    <a:pt x="140712" y="53550"/>
                    <a:pt x="146787" y="47478"/>
                    <a:pt x="154137" y="47478"/>
                  </a:cubicBezTo>
                  <a:cubicBezTo>
                    <a:pt x="161476" y="47478"/>
                    <a:pt x="167555" y="53550"/>
                    <a:pt x="167555" y="60887"/>
                  </a:cubicBezTo>
                  <a:close/>
                  <a:moveTo>
                    <a:pt x="240699" y="47730"/>
                  </a:moveTo>
                  <a:cubicBezTo>
                    <a:pt x="240699" y="64437"/>
                    <a:pt x="234366" y="74306"/>
                    <a:pt x="224493" y="74306"/>
                  </a:cubicBezTo>
                  <a:cubicBezTo>
                    <a:pt x="216134" y="74306"/>
                    <a:pt x="211065" y="67977"/>
                    <a:pt x="211065" y="60887"/>
                  </a:cubicBezTo>
                  <a:cubicBezTo>
                    <a:pt x="211065" y="54059"/>
                    <a:pt x="216134" y="47478"/>
                    <a:pt x="224493" y="47478"/>
                  </a:cubicBezTo>
                  <a:cubicBezTo>
                    <a:pt x="227526" y="47478"/>
                    <a:pt x="230823" y="48493"/>
                    <a:pt x="233350" y="50764"/>
                  </a:cubicBezTo>
                  <a:cubicBezTo>
                    <a:pt x="234113" y="51272"/>
                    <a:pt x="234366" y="51527"/>
                    <a:pt x="234621" y="51527"/>
                  </a:cubicBezTo>
                  <a:cubicBezTo>
                    <a:pt x="234875" y="51527"/>
                    <a:pt x="235129" y="51272"/>
                    <a:pt x="235129" y="47730"/>
                  </a:cubicBezTo>
                  <a:cubicBezTo>
                    <a:pt x="235129" y="29000"/>
                    <a:pt x="226265" y="13820"/>
                    <a:pt x="217906" y="5468"/>
                  </a:cubicBezTo>
                  <a:cubicBezTo>
                    <a:pt x="215118" y="2681"/>
                    <a:pt x="215118" y="2172"/>
                    <a:pt x="215118" y="1417"/>
                  </a:cubicBezTo>
                  <a:cubicBezTo>
                    <a:pt x="215118" y="-360"/>
                    <a:pt x="216389" y="-1370"/>
                    <a:pt x="217652" y="-1370"/>
                  </a:cubicBezTo>
                  <a:cubicBezTo>
                    <a:pt x="220441" y="-1370"/>
                    <a:pt x="240699" y="18116"/>
                    <a:pt x="240699" y="47730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316" name="任意多边形: 形状 315">
              <a:extLst>
                <a:ext uri="{FF2B5EF4-FFF2-40B4-BE49-F238E27FC236}">
                  <a16:creationId xmlns:a16="http://schemas.microsoft.com/office/drawing/2014/main" id="{548C4F07-4381-E547-CE38-2226AFD031BE}"/>
                </a:ext>
              </a:extLst>
            </p:cNvPr>
            <p:cNvSpPr/>
            <p:nvPr>
              <p:custDataLst>
                <p:tags r:id="rId36"/>
              </p:custDataLst>
            </p:nvPr>
          </p:nvSpPr>
          <p:spPr>
            <a:xfrm flipV="1">
              <a:off x="13693191" y="-12043991"/>
              <a:ext cx="120538" cy="178432"/>
            </a:xfrm>
            <a:custGeom>
              <a:avLst/>
              <a:gdLst>
                <a:gd name="connsiteX0" fmla="*/ 120538 w 120538"/>
                <a:gd name="connsiteY0" fmla="*/ 174269 h 178432"/>
                <a:gd name="connsiteX1" fmla="*/ 117249 w 120538"/>
                <a:gd name="connsiteY1" fmla="*/ 177056 h 178432"/>
                <a:gd name="connsiteX2" fmla="*/ 85083 w 120538"/>
                <a:gd name="connsiteY2" fmla="*/ 174269 h 178432"/>
                <a:gd name="connsiteX3" fmla="*/ 81539 w 120538"/>
                <a:gd name="connsiteY3" fmla="*/ 169465 h 178432"/>
                <a:gd name="connsiteX4" fmla="*/ 87617 w 120538"/>
                <a:gd name="connsiteY4" fmla="*/ 166424 h 178432"/>
                <a:gd name="connsiteX5" fmla="*/ 100280 w 120538"/>
                <a:gd name="connsiteY5" fmla="*/ 162120 h 178432"/>
                <a:gd name="connsiteX6" fmla="*/ 99517 w 120538"/>
                <a:gd name="connsiteY6" fmla="*/ 157063 h 178432"/>
                <a:gd name="connsiteX7" fmla="*/ 84328 w 120538"/>
                <a:gd name="connsiteY7" fmla="*/ 97077 h 178432"/>
                <a:gd name="connsiteX8" fmla="*/ 61027 w 120538"/>
                <a:gd name="connsiteY8" fmla="*/ 113275 h 178432"/>
                <a:gd name="connsiteX9" fmla="*/ 0 w 120538"/>
                <a:gd name="connsiteY9" fmla="*/ 39125 h 178432"/>
                <a:gd name="connsiteX10" fmla="*/ 33684 w 120538"/>
                <a:gd name="connsiteY10" fmla="*/ -1377 h 178432"/>
                <a:gd name="connsiteX11" fmla="*/ 66596 w 120538"/>
                <a:gd name="connsiteY11" fmla="*/ 17607 h 178432"/>
                <a:gd name="connsiteX12" fmla="*/ 89644 w 120538"/>
                <a:gd name="connsiteY12" fmla="*/ -1377 h 178432"/>
                <a:gd name="connsiteX13" fmla="*/ 108381 w 120538"/>
                <a:gd name="connsiteY13" fmla="*/ 12550 h 178432"/>
                <a:gd name="connsiteX14" fmla="*/ 115977 w 120538"/>
                <a:gd name="connsiteY14" fmla="*/ 37601 h 178432"/>
                <a:gd name="connsiteX15" fmla="*/ 112942 w 120538"/>
                <a:gd name="connsiteY15" fmla="*/ 40133 h 178432"/>
                <a:gd name="connsiteX16" fmla="*/ 109391 w 120538"/>
                <a:gd name="connsiteY16" fmla="*/ 35576 h 178432"/>
                <a:gd name="connsiteX17" fmla="*/ 90152 w 120538"/>
                <a:gd name="connsiteY17" fmla="*/ 4198 h 178432"/>
                <a:gd name="connsiteX18" fmla="*/ 82556 w 120538"/>
                <a:gd name="connsiteY18" fmla="*/ 15838 h 178432"/>
                <a:gd name="connsiteX19" fmla="*/ 84073 w 120538"/>
                <a:gd name="connsiteY19" fmla="*/ 27985 h 178432"/>
                <a:gd name="connsiteX20" fmla="*/ 120538 w 120538"/>
                <a:gd name="connsiteY20" fmla="*/ 174269 h 178432"/>
                <a:gd name="connsiteX21" fmla="*/ 67868 w 120538"/>
                <a:gd name="connsiteY21" fmla="*/ 31527 h 178432"/>
                <a:gd name="connsiteX22" fmla="*/ 62799 w 120538"/>
                <a:gd name="connsiteY22" fmla="*/ 22165 h 178432"/>
                <a:gd name="connsiteX23" fmla="*/ 34184 w 120538"/>
                <a:gd name="connsiteY23" fmla="*/ 4198 h 178432"/>
                <a:gd name="connsiteX24" fmla="*/ 17978 w 120538"/>
                <a:gd name="connsiteY24" fmla="*/ 27985 h 178432"/>
                <a:gd name="connsiteX25" fmla="*/ 31904 w 120538"/>
                <a:gd name="connsiteY25" fmla="*/ 83413 h 178432"/>
                <a:gd name="connsiteX26" fmla="*/ 61281 w 120538"/>
                <a:gd name="connsiteY26" fmla="*/ 107709 h 178432"/>
                <a:gd name="connsiteX27" fmla="*/ 81285 w 120538"/>
                <a:gd name="connsiteY27" fmla="*/ 85437 h 178432"/>
                <a:gd name="connsiteX28" fmla="*/ 80530 w 120538"/>
                <a:gd name="connsiteY28" fmla="*/ 81134 h 178432"/>
                <a:gd name="connsiteX29" fmla="*/ 67868 w 120538"/>
                <a:gd name="connsiteY29" fmla="*/ 31527 h 17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20538" h="178432">
                  <a:moveTo>
                    <a:pt x="120538" y="174269"/>
                  </a:moveTo>
                  <a:cubicBezTo>
                    <a:pt x="120538" y="174523"/>
                    <a:pt x="120538" y="177056"/>
                    <a:pt x="117249" y="177056"/>
                  </a:cubicBezTo>
                  <a:cubicBezTo>
                    <a:pt x="113443" y="177056"/>
                    <a:pt x="89389" y="174777"/>
                    <a:pt x="85083" y="174269"/>
                  </a:cubicBezTo>
                  <a:cubicBezTo>
                    <a:pt x="83057" y="174015"/>
                    <a:pt x="81539" y="172752"/>
                    <a:pt x="81539" y="169465"/>
                  </a:cubicBezTo>
                  <a:cubicBezTo>
                    <a:pt x="81539" y="166424"/>
                    <a:pt x="83820" y="166424"/>
                    <a:pt x="87617" y="166424"/>
                  </a:cubicBezTo>
                  <a:cubicBezTo>
                    <a:pt x="99772" y="166424"/>
                    <a:pt x="100280" y="164654"/>
                    <a:pt x="100280" y="162120"/>
                  </a:cubicBezTo>
                  <a:lnTo>
                    <a:pt x="99517" y="157063"/>
                  </a:lnTo>
                  <a:lnTo>
                    <a:pt x="84328" y="97077"/>
                  </a:lnTo>
                  <a:cubicBezTo>
                    <a:pt x="79768" y="106439"/>
                    <a:pt x="72428" y="113275"/>
                    <a:pt x="61027" y="113275"/>
                  </a:cubicBezTo>
                  <a:cubicBezTo>
                    <a:pt x="31403" y="113275"/>
                    <a:pt x="0" y="76069"/>
                    <a:pt x="0" y="39125"/>
                  </a:cubicBezTo>
                  <a:cubicBezTo>
                    <a:pt x="0" y="15329"/>
                    <a:pt x="13926" y="-1377"/>
                    <a:pt x="33684" y="-1377"/>
                  </a:cubicBezTo>
                  <a:cubicBezTo>
                    <a:pt x="38745" y="-1377"/>
                    <a:pt x="51408" y="-360"/>
                    <a:pt x="66596" y="17607"/>
                  </a:cubicBezTo>
                  <a:cubicBezTo>
                    <a:pt x="68622" y="6977"/>
                    <a:pt x="77487" y="-1377"/>
                    <a:pt x="89644" y="-1377"/>
                  </a:cubicBezTo>
                  <a:cubicBezTo>
                    <a:pt x="98508" y="-1377"/>
                    <a:pt x="104332" y="4451"/>
                    <a:pt x="108381" y="12550"/>
                  </a:cubicBezTo>
                  <a:cubicBezTo>
                    <a:pt x="112688" y="21658"/>
                    <a:pt x="115977" y="37100"/>
                    <a:pt x="115977" y="37601"/>
                  </a:cubicBezTo>
                  <a:cubicBezTo>
                    <a:pt x="115977" y="40133"/>
                    <a:pt x="113697" y="40133"/>
                    <a:pt x="112942" y="40133"/>
                  </a:cubicBezTo>
                  <a:cubicBezTo>
                    <a:pt x="110408" y="40133"/>
                    <a:pt x="110153" y="39125"/>
                    <a:pt x="109391" y="35576"/>
                  </a:cubicBezTo>
                  <a:cubicBezTo>
                    <a:pt x="105094" y="19124"/>
                    <a:pt x="100534" y="4198"/>
                    <a:pt x="90152" y="4198"/>
                  </a:cubicBezTo>
                  <a:cubicBezTo>
                    <a:pt x="83311" y="4198"/>
                    <a:pt x="82556" y="10771"/>
                    <a:pt x="82556" y="15838"/>
                  </a:cubicBezTo>
                  <a:cubicBezTo>
                    <a:pt x="82556" y="21910"/>
                    <a:pt x="83057" y="23681"/>
                    <a:pt x="84073" y="27985"/>
                  </a:cubicBezTo>
                  <a:lnTo>
                    <a:pt x="120538" y="174269"/>
                  </a:lnTo>
                  <a:close/>
                  <a:moveTo>
                    <a:pt x="67868" y="31527"/>
                  </a:moveTo>
                  <a:cubicBezTo>
                    <a:pt x="66596" y="26969"/>
                    <a:pt x="66596" y="26468"/>
                    <a:pt x="62799" y="22165"/>
                  </a:cubicBezTo>
                  <a:cubicBezTo>
                    <a:pt x="51661" y="8247"/>
                    <a:pt x="41279" y="4198"/>
                    <a:pt x="34184" y="4198"/>
                  </a:cubicBezTo>
                  <a:cubicBezTo>
                    <a:pt x="21522" y="4198"/>
                    <a:pt x="17978" y="18116"/>
                    <a:pt x="17978" y="27985"/>
                  </a:cubicBezTo>
                  <a:cubicBezTo>
                    <a:pt x="17978" y="40640"/>
                    <a:pt x="26080" y="71773"/>
                    <a:pt x="31904" y="83413"/>
                  </a:cubicBezTo>
                  <a:cubicBezTo>
                    <a:pt x="39762" y="98339"/>
                    <a:pt x="51153" y="107709"/>
                    <a:pt x="61281" y="107709"/>
                  </a:cubicBezTo>
                  <a:cubicBezTo>
                    <a:pt x="77741" y="107709"/>
                    <a:pt x="81285" y="86954"/>
                    <a:pt x="81285" y="85437"/>
                  </a:cubicBezTo>
                  <a:cubicBezTo>
                    <a:pt x="81285" y="83922"/>
                    <a:pt x="80776" y="82396"/>
                    <a:pt x="80530" y="81134"/>
                  </a:cubicBezTo>
                  <a:lnTo>
                    <a:pt x="67868" y="31527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317" name="任意多边形: 形状 316">
              <a:extLst>
                <a:ext uri="{FF2B5EF4-FFF2-40B4-BE49-F238E27FC236}">
                  <a16:creationId xmlns:a16="http://schemas.microsoft.com/office/drawing/2014/main" id="{607E12CE-888B-41F5-4509-9D70CCCE8736}"/>
                </a:ext>
              </a:extLst>
            </p:cNvPr>
            <p:cNvSpPr/>
            <p:nvPr>
              <p:custDataLst>
                <p:tags r:id="rId37"/>
              </p:custDataLst>
            </p:nvPr>
          </p:nvSpPr>
          <p:spPr>
            <a:xfrm flipV="1">
              <a:off x="13823544" y="-11908540"/>
              <a:ext cx="108342" cy="79922"/>
            </a:xfrm>
            <a:custGeom>
              <a:avLst/>
              <a:gdLst>
                <a:gd name="connsiteX0" fmla="*/ 13299 w 108342"/>
                <a:gd name="connsiteY0" fmla="*/ 11563 h 79922"/>
                <a:gd name="connsiteX1" fmla="*/ 11527 w 108342"/>
                <a:gd name="connsiteY1" fmla="*/ 4298 h 79922"/>
                <a:gd name="connsiteX2" fmla="*/ 17556 w 108342"/>
                <a:gd name="connsiteY2" fmla="*/ -1370 h 79922"/>
                <a:gd name="connsiteX3" fmla="*/ 24468 w 108342"/>
                <a:gd name="connsiteY3" fmla="*/ 2528 h 79922"/>
                <a:gd name="connsiteX4" fmla="*/ 27661 w 108342"/>
                <a:gd name="connsiteY4" fmla="*/ 13517 h 79922"/>
                <a:gd name="connsiteX5" fmla="*/ 31562 w 108342"/>
                <a:gd name="connsiteY5" fmla="*/ 29460 h 79922"/>
                <a:gd name="connsiteX6" fmla="*/ 34573 w 108342"/>
                <a:gd name="connsiteY6" fmla="*/ 41337 h 79922"/>
                <a:gd name="connsiteX7" fmla="*/ 42024 w 108342"/>
                <a:gd name="connsiteY7" fmla="*/ 57288 h 79922"/>
                <a:gd name="connsiteX8" fmla="*/ 68622 w 108342"/>
                <a:gd name="connsiteY8" fmla="*/ 73590 h 79922"/>
                <a:gd name="connsiteX9" fmla="*/ 79084 w 108342"/>
                <a:gd name="connsiteY9" fmla="*/ 61187 h 79922"/>
                <a:gd name="connsiteX10" fmla="*/ 68622 w 108342"/>
                <a:gd name="connsiteY10" fmla="*/ 23442 h 79922"/>
                <a:gd name="connsiteX11" fmla="*/ 65961 w 108342"/>
                <a:gd name="connsiteY11" fmla="*/ 13866 h 79922"/>
                <a:gd name="connsiteX12" fmla="*/ 82803 w 108342"/>
                <a:gd name="connsiteY12" fmla="*/ -1370 h 79922"/>
                <a:gd name="connsiteX13" fmla="*/ 108343 w 108342"/>
                <a:gd name="connsiteY13" fmla="*/ 25743 h 79922"/>
                <a:gd name="connsiteX14" fmla="*/ 105499 w 108342"/>
                <a:gd name="connsiteY14" fmla="*/ 28046 h 79922"/>
                <a:gd name="connsiteX15" fmla="*/ 102130 w 108342"/>
                <a:gd name="connsiteY15" fmla="*/ 25030 h 79922"/>
                <a:gd name="connsiteX16" fmla="*/ 83334 w 108342"/>
                <a:gd name="connsiteY16" fmla="*/ 3592 h 79922"/>
                <a:gd name="connsiteX17" fmla="*/ 78902 w 108342"/>
                <a:gd name="connsiteY17" fmla="*/ 9792 h 79922"/>
                <a:gd name="connsiteX18" fmla="*/ 82985 w 108342"/>
                <a:gd name="connsiteY18" fmla="*/ 24147 h 79922"/>
                <a:gd name="connsiteX19" fmla="*/ 92383 w 108342"/>
                <a:gd name="connsiteY19" fmla="*/ 58352 h 79922"/>
                <a:gd name="connsiteX20" fmla="*/ 69329 w 108342"/>
                <a:gd name="connsiteY20" fmla="*/ 78552 h 79922"/>
                <a:gd name="connsiteX21" fmla="*/ 39363 w 108342"/>
                <a:gd name="connsiteY21" fmla="*/ 62426 h 79922"/>
                <a:gd name="connsiteX22" fmla="*/ 20393 w 108342"/>
                <a:gd name="connsiteY22" fmla="*/ 78552 h 79922"/>
                <a:gd name="connsiteX23" fmla="*/ 6387 w 108342"/>
                <a:gd name="connsiteY23" fmla="*/ 68984 h 79922"/>
                <a:gd name="connsiteX24" fmla="*/ 0 w 108342"/>
                <a:gd name="connsiteY24" fmla="*/ 51437 h 79922"/>
                <a:gd name="connsiteX25" fmla="*/ 3011 w 108342"/>
                <a:gd name="connsiteY25" fmla="*/ 49134 h 79922"/>
                <a:gd name="connsiteX26" fmla="*/ 6919 w 108342"/>
                <a:gd name="connsiteY26" fmla="*/ 54454 h 79922"/>
                <a:gd name="connsiteX27" fmla="*/ 19860 w 108342"/>
                <a:gd name="connsiteY27" fmla="*/ 73590 h 79922"/>
                <a:gd name="connsiteX28" fmla="*/ 25708 w 108342"/>
                <a:gd name="connsiteY28" fmla="*/ 64903 h 79922"/>
                <a:gd name="connsiteX29" fmla="*/ 22871 w 108342"/>
                <a:gd name="connsiteY29" fmla="*/ 50198 h 79922"/>
                <a:gd name="connsiteX30" fmla="*/ 18971 w 108342"/>
                <a:gd name="connsiteY30" fmla="*/ 34247 h 79922"/>
                <a:gd name="connsiteX31" fmla="*/ 13299 w 108342"/>
                <a:gd name="connsiteY31" fmla="*/ 11563 h 79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08342" h="79922">
                  <a:moveTo>
                    <a:pt x="13299" y="11563"/>
                  </a:moveTo>
                  <a:cubicBezTo>
                    <a:pt x="12591" y="9260"/>
                    <a:pt x="11527" y="4829"/>
                    <a:pt x="11527" y="4298"/>
                  </a:cubicBezTo>
                  <a:cubicBezTo>
                    <a:pt x="11527" y="399"/>
                    <a:pt x="14721" y="-1370"/>
                    <a:pt x="17556" y="-1370"/>
                  </a:cubicBezTo>
                  <a:cubicBezTo>
                    <a:pt x="20743" y="-1370"/>
                    <a:pt x="23586" y="931"/>
                    <a:pt x="24468" y="2528"/>
                  </a:cubicBezTo>
                  <a:cubicBezTo>
                    <a:pt x="25358" y="4124"/>
                    <a:pt x="26772" y="9792"/>
                    <a:pt x="27661" y="13517"/>
                  </a:cubicBezTo>
                  <a:cubicBezTo>
                    <a:pt x="28551" y="16883"/>
                    <a:pt x="30497" y="25030"/>
                    <a:pt x="31562" y="29460"/>
                  </a:cubicBezTo>
                  <a:cubicBezTo>
                    <a:pt x="32627" y="33366"/>
                    <a:pt x="33691" y="37265"/>
                    <a:pt x="34573" y="41337"/>
                  </a:cubicBezTo>
                  <a:cubicBezTo>
                    <a:pt x="36527" y="48603"/>
                    <a:pt x="36885" y="50023"/>
                    <a:pt x="42024" y="57288"/>
                  </a:cubicBezTo>
                  <a:cubicBezTo>
                    <a:pt x="46990" y="64378"/>
                    <a:pt x="55323" y="73590"/>
                    <a:pt x="68622" y="73590"/>
                  </a:cubicBezTo>
                  <a:cubicBezTo>
                    <a:pt x="78902" y="73590"/>
                    <a:pt x="79084" y="64554"/>
                    <a:pt x="79084" y="61187"/>
                  </a:cubicBezTo>
                  <a:cubicBezTo>
                    <a:pt x="79084" y="50555"/>
                    <a:pt x="71458" y="30881"/>
                    <a:pt x="68622" y="23442"/>
                  </a:cubicBezTo>
                  <a:cubicBezTo>
                    <a:pt x="66667" y="18479"/>
                    <a:pt x="65961" y="16883"/>
                    <a:pt x="65961" y="13866"/>
                  </a:cubicBezTo>
                  <a:cubicBezTo>
                    <a:pt x="65961" y="4473"/>
                    <a:pt x="73761" y="-1370"/>
                    <a:pt x="82803" y="-1370"/>
                  </a:cubicBezTo>
                  <a:cubicBezTo>
                    <a:pt x="100533" y="-1370"/>
                    <a:pt x="108343" y="23083"/>
                    <a:pt x="108343" y="25743"/>
                  </a:cubicBezTo>
                  <a:cubicBezTo>
                    <a:pt x="108343" y="28046"/>
                    <a:pt x="106031" y="28046"/>
                    <a:pt x="105499" y="28046"/>
                  </a:cubicBezTo>
                  <a:cubicBezTo>
                    <a:pt x="103020" y="28046"/>
                    <a:pt x="102845" y="26982"/>
                    <a:pt x="102130" y="25030"/>
                  </a:cubicBezTo>
                  <a:cubicBezTo>
                    <a:pt x="98055" y="10856"/>
                    <a:pt x="90429" y="3592"/>
                    <a:pt x="83334" y="3592"/>
                  </a:cubicBezTo>
                  <a:cubicBezTo>
                    <a:pt x="79616" y="3592"/>
                    <a:pt x="78902" y="6069"/>
                    <a:pt x="78902" y="9792"/>
                  </a:cubicBezTo>
                  <a:cubicBezTo>
                    <a:pt x="78902" y="13866"/>
                    <a:pt x="79792" y="16169"/>
                    <a:pt x="82985" y="24147"/>
                  </a:cubicBezTo>
                  <a:cubicBezTo>
                    <a:pt x="85114" y="29642"/>
                    <a:pt x="92383" y="48427"/>
                    <a:pt x="92383" y="58352"/>
                  </a:cubicBezTo>
                  <a:cubicBezTo>
                    <a:pt x="92383" y="75542"/>
                    <a:pt x="78726" y="78552"/>
                    <a:pt x="69329" y="78552"/>
                  </a:cubicBezTo>
                  <a:cubicBezTo>
                    <a:pt x="54616" y="78552"/>
                    <a:pt x="44686" y="69516"/>
                    <a:pt x="39363" y="62426"/>
                  </a:cubicBezTo>
                  <a:cubicBezTo>
                    <a:pt x="38124" y="74654"/>
                    <a:pt x="27661" y="78552"/>
                    <a:pt x="20393" y="78552"/>
                  </a:cubicBezTo>
                  <a:cubicBezTo>
                    <a:pt x="12767" y="78552"/>
                    <a:pt x="8690" y="73058"/>
                    <a:pt x="6387" y="68984"/>
                  </a:cubicBezTo>
                  <a:cubicBezTo>
                    <a:pt x="2486" y="62426"/>
                    <a:pt x="0" y="52326"/>
                    <a:pt x="0" y="51437"/>
                  </a:cubicBezTo>
                  <a:cubicBezTo>
                    <a:pt x="0" y="49134"/>
                    <a:pt x="2486" y="49134"/>
                    <a:pt x="3011" y="49134"/>
                  </a:cubicBezTo>
                  <a:cubicBezTo>
                    <a:pt x="5497" y="49134"/>
                    <a:pt x="5672" y="49666"/>
                    <a:pt x="6919" y="54454"/>
                  </a:cubicBezTo>
                  <a:cubicBezTo>
                    <a:pt x="9573" y="64903"/>
                    <a:pt x="12941" y="73590"/>
                    <a:pt x="19860" y="73590"/>
                  </a:cubicBezTo>
                  <a:cubicBezTo>
                    <a:pt x="24468" y="73590"/>
                    <a:pt x="25708" y="69691"/>
                    <a:pt x="25708" y="64903"/>
                  </a:cubicBezTo>
                  <a:cubicBezTo>
                    <a:pt x="25708" y="61536"/>
                    <a:pt x="24119" y="54985"/>
                    <a:pt x="22871" y="50198"/>
                  </a:cubicBezTo>
                  <a:cubicBezTo>
                    <a:pt x="21632" y="45411"/>
                    <a:pt x="19860" y="38146"/>
                    <a:pt x="18971" y="34247"/>
                  </a:cubicBezTo>
                  <a:lnTo>
                    <a:pt x="13299" y="11563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318" name="任意多边形: 形状 317">
              <a:extLst>
                <a:ext uri="{FF2B5EF4-FFF2-40B4-BE49-F238E27FC236}">
                  <a16:creationId xmlns:a16="http://schemas.microsoft.com/office/drawing/2014/main" id="{5CF0BB03-F80E-2D99-5F44-9535FCC70A4A}"/>
                </a:ext>
              </a:extLst>
            </p:cNvPr>
            <p:cNvSpPr/>
            <p:nvPr>
              <p:custDataLst>
                <p:tags r:id="rId38"/>
              </p:custDataLst>
            </p:nvPr>
          </p:nvSpPr>
          <p:spPr>
            <a:xfrm flipV="1">
              <a:off x="13958641" y="-12058163"/>
              <a:ext cx="34692" cy="253090"/>
            </a:xfrm>
            <a:custGeom>
              <a:avLst/>
              <a:gdLst>
                <a:gd name="connsiteX0" fmla="*/ 34692 w 34692"/>
                <a:gd name="connsiteY0" fmla="*/ 251715 h 253090"/>
                <a:gd name="connsiteX1" fmla="*/ 0 w 34692"/>
                <a:gd name="connsiteY1" fmla="*/ 251715 h 253090"/>
                <a:gd name="connsiteX2" fmla="*/ 0 w 34692"/>
                <a:gd name="connsiteY2" fmla="*/ 241592 h 253090"/>
                <a:gd name="connsiteX3" fmla="*/ 24563 w 34692"/>
                <a:gd name="connsiteY3" fmla="*/ 241592 h 253090"/>
                <a:gd name="connsiteX4" fmla="*/ 24563 w 34692"/>
                <a:gd name="connsiteY4" fmla="*/ 8748 h 253090"/>
                <a:gd name="connsiteX5" fmla="*/ 0 w 34692"/>
                <a:gd name="connsiteY5" fmla="*/ 8748 h 253090"/>
                <a:gd name="connsiteX6" fmla="*/ 0 w 34692"/>
                <a:gd name="connsiteY6" fmla="*/ -1375 h 253090"/>
                <a:gd name="connsiteX7" fmla="*/ 34692 w 34692"/>
                <a:gd name="connsiteY7" fmla="*/ -1375 h 253090"/>
                <a:gd name="connsiteX8" fmla="*/ 34692 w 34692"/>
                <a:gd name="connsiteY8" fmla="*/ 251715 h 253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692" h="253090">
                  <a:moveTo>
                    <a:pt x="34692" y="251715"/>
                  </a:moveTo>
                  <a:lnTo>
                    <a:pt x="0" y="251715"/>
                  </a:lnTo>
                  <a:lnTo>
                    <a:pt x="0" y="241592"/>
                  </a:lnTo>
                  <a:lnTo>
                    <a:pt x="24563" y="241592"/>
                  </a:lnTo>
                  <a:lnTo>
                    <a:pt x="24563" y="8748"/>
                  </a:lnTo>
                  <a:lnTo>
                    <a:pt x="0" y="8748"/>
                  </a:lnTo>
                  <a:lnTo>
                    <a:pt x="0" y="-1375"/>
                  </a:lnTo>
                  <a:lnTo>
                    <a:pt x="34692" y="-1375"/>
                  </a:lnTo>
                  <a:lnTo>
                    <a:pt x="34692" y="251715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</p:grpSp>
      <p:sp>
        <p:nvSpPr>
          <p:cNvPr id="277" name="左大括号 276">
            <a:extLst>
              <a:ext uri="{FF2B5EF4-FFF2-40B4-BE49-F238E27FC236}">
                <a16:creationId xmlns:a16="http://schemas.microsoft.com/office/drawing/2014/main" id="{047D2D6F-CADC-8747-6405-DFF0A1230647}"/>
              </a:ext>
            </a:extLst>
          </p:cNvPr>
          <p:cNvSpPr/>
          <p:nvPr/>
        </p:nvSpPr>
        <p:spPr>
          <a:xfrm>
            <a:off x="10636035" y="2086472"/>
            <a:ext cx="160506" cy="783077"/>
          </a:xfrm>
          <a:prstGeom prst="leftBrac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78" name="文本框 277">
            <a:extLst>
              <a:ext uri="{FF2B5EF4-FFF2-40B4-BE49-F238E27FC236}">
                <a16:creationId xmlns:a16="http://schemas.microsoft.com/office/drawing/2014/main" id="{1EF7208C-05D1-F4E0-46B9-CB546C43E371}"/>
              </a:ext>
            </a:extLst>
          </p:cNvPr>
          <p:cNvSpPr txBox="1"/>
          <p:nvPr/>
        </p:nvSpPr>
        <p:spPr>
          <a:xfrm>
            <a:off x="11006253" y="2040939"/>
            <a:ext cx="1003677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1600" dirty="0">
                <a:latin typeface="Palatino"/>
              </a:rPr>
              <a:t>linearly</a:t>
            </a:r>
            <a:endParaRPr lang="zh-CN" altLang="en-US" sz="1200" dirty="0">
              <a:latin typeface="Palatino"/>
            </a:endParaRPr>
          </a:p>
        </p:txBody>
      </p:sp>
      <p:sp>
        <p:nvSpPr>
          <p:cNvPr id="279" name="文本框 278">
            <a:extLst>
              <a:ext uri="{FF2B5EF4-FFF2-40B4-BE49-F238E27FC236}">
                <a16:creationId xmlns:a16="http://schemas.microsoft.com/office/drawing/2014/main" id="{E3766A5B-D516-825C-54B4-B0AB2A87046A}"/>
              </a:ext>
            </a:extLst>
          </p:cNvPr>
          <p:cNvSpPr txBox="1"/>
          <p:nvPr/>
        </p:nvSpPr>
        <p:spPr>
          <a:xfrm>
            <a:off x="10796541" y="2529583"/>
            <a:ext cx="1524672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1600" dirty="0">
                <a:latin typeface="Palatino"/>
              </a:rPr>
              <a:t>exponentially</a:t>
            </a:r>
            <a:endParaRPr lang="zh-CN" altLang="en-US" sz="1600" dirty="0">
              <a:latin typeface="Palatino"/>
            </a:endParaRPr>
          </a:p>
        </p:txBody>
      </p:sp>
    </p:spTree>
    <p:extLst>
      <p:ext uri="{BB962C8B-B14F-4D97-AF65-F5344CB8AC3E}">
        <p14:creationId xmlns:p14="http://schemas.microsoft.com/office/powerpoint/2010/main" val="988462412"/>
      </p:ext>
    </p:extLst>
  </p:cSld>
  <p:clrMapOvr>
    <a:masterClrMapping/>
  </p:clrMapOvr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灯片编号占位符 1">
            <a:extLst>
              <a:ext uri="{FF2B5EF4-FFF2-40B4-BE49-F238E27FC236}">
                <a16:creationId xmlns:a16="http://schemas.microsoft.com/office/drawing/2014/main" id="{A7F5B91A-F9F6-43EA-8B18-78F0970A092B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1D8FA19-E13B-4121-8BBF-5D41F5A04330}" type="slidenum">
              <a:rPr lang="zh-CN" altLang="en-US" smtClean="0"/>
              <a:t>86</a:t>
            </a:fld>
            <a:endParaRPr lang="zh-CN" altLang="en-US"/>
          </a:p>
        </p:txBody>
      </p:sp>
      <p:sp>
        <p:nvSpPr>
          <p:cNvPr id="4" name="文本框 3">
            <a:extLst>
              <a:ext uri="{FF2B5EF4-FFF2-40B4-BE49-F238E27FC236}">
                <a16:creationId xmlns:a16="http://schemas.microsoft.com/office/drawing/2014/main" id="{B008E16D-6EFD-4CD2-BF46-D48763D44753}"/>
              </a:ext>
            </a:extLst>
          </p:cNvPr>
          <p:cNvSpPr txBox="1"/>
          <p:nvPr/>
        </p:nvSpPr>
        <p:spPr>
          <a:xfrm>
            <a:off x="1056861" y="1590844"/>
            <a:ext cx="4256687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altLang="zh-CN" sz="2400" dirty="0">
                <a:solidFill>
                  <a:srgbClr val="C00000"/>
                </a:solidFill>
                <a:latin typeface="Palatino"/>
              </a:rPr>
              <a:t>Why self attention: </a:t>
            </a:r>
            <a:endParaRPr lang="zh-CN" altLang="en-US" sz="2400" dirty="0">
              <a:solidFill>
                <a:srgbClr val="C00000"/>
              </a:solidFill>
              <a:latin typeface="Palatino"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5" name="object 5">
                <a:extLst>
                  <a:ext uri="{FF2B5EF4-FFF2-40B4-BE49-F238E27FC236}">
                    <a16:creationId xmlns:a16="http://schemas.microsoft.com/office/drawing/2014/main" id="{33257D8F-81B9-4124-A857-B43FAA8B0F73}"/>
                  </a:ext>
                </a:extLst>
              </p:cNvPr>
              <p:cNvSpPr txBox="1"/>
              <p:nvPr/>
            </p:nvSpPr>
            <p:spPr>
              <a:xfrm>
                <a:off x="2749623" y="4632684"/>
                <a:ext cx="6476459" cy="1513235"/>
              </a:xfrm>
              <a:prstGeom prst="rect">
                <a:avLst/>
              </a:prstGeom>
            </p:spPr>
            <p:txBody>
              <a:bodyPr vert="horz" wrap="square" lIns="0" tIns="12700" rIns="0" bIns="0" rtlCol="0">
                <a:spAutoFit/>
              </a:bodyPr>
              <a:lstStyle/>
              <a:p>
                <a:pPr marL="12700">
                  <a:spcBef>
                    <a:spcPts val="100"/>
                  </a:spcBef>
                  <a:spcAft>
                    <a:spcPts val="600"/>
                  </a:spcAft>
                </a:pPr>
                <a:r>
                  <a:rPr lang="en-US" altLang="zh-CN" sz="2000" dirty="0">
                    <a:cs typeface="Arial"/>
                  </a:rPr>
                  <a:t>	</a:t>
                </a:r>
                <a14:m>
                  <m:oMath xmlns:m="http://schemas.openxmlformats.org/officeDocument/2006/math">
                    <m:r>
                      <a:rPr lang="zh-CN" altLang="en-US" sz="2000" i="1" smtClean="0">
                        <a:latin typeface="Cambria Math" panose="02040503050406030204" pitchFamily="18" charset="0"/>
                        <a:cs typeface="Arial"/>
                      </a:rPr>
                      <m:t>𝑛</m:t>
                    </m:r>
                    <m:r>
                      <a:rPr lang="en-US" altLang="zh-CN" sz="2000" i="1">
                        <a:latin typeface="Cambria Math" panose="02040503050406030204" pitchFamily="18" charset="0"/>
                        <a:cs typeface="Arial"/>
                      </a:rPr>
                      <m:t> </m:t>
                    </m:r>
                  </m:oMath>
                </a14:m>
                <a:r>
                  <a:rPr lang="en-US" sz="2000" dirty="0">
                    <a:latin typeface="Palatino"/>
                    <a:cs typeface="Arial"/>
                  </a:rPr>
                  <a:t>= sequence</a:t>
                </a:r>
                <a:r>
                  <a:rPr lang="en-US" sz="2000" spc="-105" dirty="0">
                    <a:latin typeface="Palatino"/>
                    <a:cs typeface="Arial"/>
                  </a:rPr>
                  <a:t> </a:t>
                </a:r>
                <a:r>
                  <a:rPr lang="en-US" sz="2000" spc="-5" dirty="0">
                    <a:latin typeface="Palatino"/>
                    <a:cs typeface="Arial"/>
                  </a:rPr>
                  <a:t>length     </a:t>
                </a:r>
                <a14:m>
                  <m:oMath xmlns:m="http://schemas.openxmlformats.org/officeDocument/2006/math">
                    <m:r>
                      <a:rPr lang="en-US" sz="2000" i="1" spc="-5">
                        <a:latin typeface="Cambria Math" panose="02040503050406030204" pitchFamily="18" charset="0"/>
                        <a:cs typeface="Arial"/>
                      </a:rPr>
                      <m:t>𝑑</m:t>
                    </m:r>
                  </m:oMath>
                </a14:m>
                <a:r>
                  <a:rPr lang="en-US" altLang="zh-CN" sz="2000" dirty="0">
                    <a:latin typeface="Palatino"/>
                    <a:cs typeface="Arial"/>
                  </a:rPr>
                  <a:t> =</a:t>
                </a:r>
                <a:r>
                  <a:rPr lang="en-US" altLang="zh-CN" sz="2000" spc="-100" dirty="0">
                    <a:latin typeface="Palatino"/>
                    <a:cs typeface="Arial"/>
                  </a:rPr>
                  <a:t> </a:t>
                </a:r>
                <a:r>
                  <a:rPr lang="en-US" altLang="zh-CN" sz="2000" spc="-5" dirty="0">
                    <a:latin typeface="Palatino"/>
                    <a:cs typeface="Arial"/>
                  </a:rPr>
                  <a:t>depth</a:t>
                </a:r>
                <a:r>
                  <a:rPr lang="en-US" altLang="zh-CN" sz="2000" dirty="0">
                    <a:latin typeface="Palatino"/>
                    <a:cs typeface="Arial"/>
                  </a:rPr>
                  <a:t>      </a:t>
                </a:r>
                <a14:m>
                  <m:oMath xmlns:m="http://schemas.openxmlformats.org/officeDocument/2006/math">
                    <m:r>
                      <a:rPr lang="en-US" altLang="zh-CN" sz="2000" i="1">
                        <a:latin typeface="Cambria Math" panose="02040503050406030204" pitchFamily="18" charset="0"/>
                        <a:cs typeface="Arial"/>
                      </a:rPr>
                      <m:t>𝑘</m:t>
                    </m:r>
                  </m:oMath>
                </a14:m>
                <a:r>
                  <a:rPr lang="en-US" altLang="zh-CN" sz="2000" dirty="0">
                    <a:latin typeface="Palatino"/>
                    <a:cs typeface="Arial"/>
                  </a:rPr>
                  <a:t> = kernel</a:t>
                </a:r>
                <a:r>
                  <a:rPr lang="en-US" altLang="zh-CN" sz="2000" spc="-110" dirty="0">
                    <a:latin typeface="Palatino"/>
                    <a:cs typeface="Arial"/>
                  </a:rPr>
                  <a:t> </a:t>
                </a:r>
                <a:r>
                  <a:rPr lang="en-US" altLang="zh-CN" sz="2000" dirty="0">
                    <a:latin typeface="Palatino"/>
                    <a:cs typeface="Arial"/>
                  </a:rPr>
                  <a:t>size</a:t>
                </a:r>
              </a:p>
              <a:p>
                <a:pPr marL="12700">
                  <a:spcBef>
                    <a:spcPts val="100"/>
                  </a:spcBef>
                  <a:spcAft>
                    <a:spcPts val="600"/>
                  </a:spcAft>
                </a:pPr>
                <a:endParaRPr lang="en-US" altLang="zh-CN" sz="2000" dirty="0">
                  <a:latin typeface="Palatino"/>
                  <a:cs typeface="Arial"/>
                </a:endParaRPr>
              </a:p>
              <a:p>
                <a:pPr marL="355600" indent="-342900">
                  <a:spcBef>
                    <a:spcPts val="100"/>
                  </a:spcBef>
                  <a:spcAft>
                    <a:spcPts val="600"/>
                  </a:spcAft>
                  <a:buFont typeface="Arial" panose="020B0604020202020204" pitchFamily="34" charset="0"/>
                  <a:buChar char="•"/>
                </a:pPr>
                <a:r>
                  <a:rPr lang="en-US" sz="2000" dirty="0">
                    <a:latin typeface="Palatino"/>
                    <a:cs typeface="Arial"/>
                  </a:rPr>
                  <a:t>encoder faster</a:t>
                </a:r>
              </a:p>
              <a:p>
                <a:pPr marL="355600" indent="-342900">
                  <a:spcBef>
                    <a:spcPts val="100"/>
                  </a:spcBef>
                  <a:spcAft>
                    <a:spcPts val="600"/>
                  </a:spcAft>
                  <a:buFont typeface="Arial" panose="020B0604020202020204" pitchFamily="34" charset="0"/>
                  <a:buChar char="•"/>
                </a:pPr>
                <a:r>
                  <a:rPr lang="en-US" sz="2000" dirty="0">
                    <a:latin typeface="Palatino"/>
                    <a:cs typeface="Arial"/>
                  </a:rPr>
                  <a:t>training also faster</a:t>
                </a:r>
                <a:endParaRPr sz="2000" dirty="0">
                  <a:latin typeface="Palatino"/>
                  <a:cs typeface="Arial"/>
                </a:endParaRPr>
              </a:p>
            </p:txBody>
          </p:sp>
        </mc:Choice>
        <mc:Fallback xmlns="">
          <p:sp>
            <p:nvSpPr>
              <p:cNvPr id="5" name="object 5">
                <a:extLst>
                  <a:ext uri="{FF2B5EF4-FFF2-40B4-BE49-F238E27FC236}">
                    <a16:creationId xmlns:a16="http://schemas.microsoft.com/office/drawing/2014/main" id="{33257D8F-81B9-4124-A857-B43FAA8B0F73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749623" y="4632684"/>
                <a:ext cx="6476459" cy="1513235"/>
              </a:xfrm>
              <a:prstGeom prst="rect">
                <a:avLst/>
              </a:prstGeom>
              <a:blipFill>
                <a:blip r:embed="rId2"/>
                <a:stretch>
                  <a:fillRect l="-1957" t="-4167" b="-9167"/>
                </a:stretch>
              </a:blipFill>
            </p:spPr>
            <p:txBody>
              <a:bodyPr/>
              <a:lstStyle/>
              <a:p>
                <a:r>
                  <a:rPr lang="en-CN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6" name="文本框 5">
            <a:extLst>
              <a:ext uri="{FF2B5EF4-FFF2-40B4-BE49-F238E27FC236}">
                <a16:creationId xmlns:a16="http://schemas.microsoft.com/office/drawing/2014/main" id="{BE5B74BF-E254-44AB-80D7-5B5A45E7FF5E}"/>
              </a:ext>
            </a:extLst>
          </p:cNvPr>
          <p:cNvSpPr txBox="1"/>
          <p:nvPr/>
        </p:nvSpPr>
        <p:spPr>
          <a:xfrm>
            <a:off x="2182563" y="3452194"/>
            <a:ext cx="1553630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dirty="0">
                <a:latin typeface="Palatino"/>
              </a:rPr>
              <a:t>Self-attention</a:t>
            </a:r>
          </a:p>
          <a:p>
            <a:r>
              <a:rPr lang="en-US" altLang="zh-CN" dirty="0">
                <a:latin typeface="Palatino"/>
              </a:rPr>
              <a:t>Recurrent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7" name="文本框 6">
                <a:extLst>
                  <a:ext uri="{FF2B5EF4-FFF2-40B4-BE49-F238E27FC236}">
                    <a16:creationId xmlns:a16="http://schemas.microsoft.com/office/drawing/2014/main" id="{D702EBEE-A38B-4E1A-9424-90BCC02749D2}"/>
                  </a:ext>
                </a:extLst>
              </p:cNvPr>
              <p:cNvSpPr txBox="1"/>
              <p:nvPr/>
            </p:nvSpPr>
            <p:spPr>
              <a:xfrm>
                <a:off x="4510301" y="3419900"/>
                <a:ext cx="1148135" cy="64633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altLang="zh-CN" i="1">
                          <a:latin typeface="Cambria Math" panose="02040503050406030204" pitchFamily="18" charset="0"/>
                        </a:rPr>
                        <m:t>𝑂</m:t>
                      </m:r>
                      <m:d>
                        <m:dPr>
                          <m:ctrlPr>
                            <a:rPr lang="en-US" altLang="zh-CN" i="1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sSup>
                            <m:sSupPr>
                              <m:ctrlPr>
                                <a:rPr lang="en-US" altLang="zh-CN" i="1">
                                  <a:latin typeface="Cambria Math" panose="02040503050406030204" pitchFamily="18" charset="0"/>
                                </a:rPr>
                              </m:ctrlPr>
                            </m:sSupPr>
                            <m:e>
                              <m:r>
                                <a:rPr lang="en-US" altLang="zh-CN" i="1">
                                  <a:latin typeface="Cambria Math" panose="02040503050406030204" pitchFamily="18" charset="0"/>
                                </a:rPr>
                                <m:t>𝑛</m:t>
                              </m:r>
                            </m:e>
                            <m:sup>
                              <m:r>
                                <a:rPr lang="en-US" altLang="zh-CN" i="1">
                                  <a:latin typeface="Cambria Math" panose="02040503050406030204" pitchFamily="18" charset="0"/>
                                </a:rPr>
                                <m:t>2</m:t>
                              </m:r>
                            </m:sup>
                          </m:sSup>
                          <m:r>
                            <a:rPr lang="en-US" altLang="zh-CN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∙</m:t>
                          </m:r>
                          <m:r>
                            <a:rPr lang="en-US" altLang="zh-CN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𝑑</m:t>
                          </m:r>
                        </m:e>
                      </m:d>
                    </m:oMath>
                  </m:oMathPara>
                </a14:m>
                <a:endParaRPr lang="en-US" altLang="zh-CN" dirty="0">
                  <a:latin typeface="Palatino"/>
                </a:endParaRPr>
              </a:p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altLang="zh-CN" i="1">
                          <a:latin typeface="Cambria Math" panose="02040503050406030204" pitchFamily="18" charset="0"/>
                        </a:rPr>
                        <m:t>𝑂</m:t>
                      </m:r>
                      <m:d>
                        <m:dPr>
                          <m:ctrlPr>
                            <a:rPr lang="en-US" altLang="zh-CN" i="1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sSup>
                            <m:sSupPr>
                              <m:ctrlPr>
                                <a:rPr lang="en-US" altLang="zh-CN" i="1">
                                  <a:latin typeface="Cambria Math" panose="02040503050406030204" pitchFamily="18" charset="0"/>
                                </a:rPr>
                              </m:ctrlPr>
                            </m:sSupPr>
                            <m:e>
                              <m:r>
                                <a:rPr lang="en-US" altLang="zh-CN" i="1">
                                  <a:latin typeface="Cambria Math" panose="02040503050406030204" pitchFamily="18" charset="0"/>
                                </a:rPr>
                                <m:t>𝑛</m:t>
                              </m:r>
                              <m:r>
                                <a:rPr lang="en-US" altLang="zh-CN" i="1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∙</m:t>
                              </m:r>
                              <m:r>
                                <a:rPr lang="en-US" altLang="zh-CN" i="1">
                                  <a:latin typeface="Cambria Math" panose="02040503050406030204" pitchFamily="18" charset="0"/>
                                </a:rPr>
                                <m:t>𝑑</m:t>
                              </m:r>
                            </m:e>
                            <m:sup>
                              <m:r>
                                <a:rPr lang="en-US" altLang="zh-CN" i="1">
                                  <a:latin typeface="Cambria Math" panose="02040503050406030204" pitchFamily="18" charset="0"/>
                                </a:rPr>
                                <m:t>2</m:t>
                              </m:r>
                            </m:sup>
                          </m:sSup>
                        </m:e>
                      </m:d>
                    </m:oMath>
                  </m:oMathPara>
                </a14:m>
                <a:endParaRPr lang="en-US" altLang="zh-CN" dirty="0">
                  <a:latin typeface="Palatino"/>
                </a:endParaRPr>
              </a:p>
            </p:txBody>
          </p:sp>
        </mc:Choice>
        <mc:Fallback xmlns="">
          <p:sp>
            <p:nvSpPr>
              <p:cNvPr id="7" name="文本框 6">
                <a:extLst>
                  <a:ext uri="{FF2B5EF4-FFF2-40B4-BE49-F238E27FC236}">
                    <a16:creationId xmlns:a16="http://schemas.microsoft.com/office/drawing/2014/main" id="{D702EBEE-A38B-4E1A-9424-90BCC02749D2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510301" y="3419900"/>
                <a:ext cx="1148135" cy="646331"/>
              </a:xfrm>
              <a:prstGeom prst="rect">
                <a:avLst/>
              </a:prstGeom>
              <a:blipFill>
                <a:blip r:embed="rId3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zh-CN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8" name="文本框 7">
                <a:extLst>
                  <a:ext uri="{FF2B5EF4-FFF2-40B4-BE49-F238E27FC236}">
                    <a16:creationId xmlns:a16="http://schemas.microsoft.com/office/drawing/2014/main" id="{50051908-BA69-4799-84D8-04DE96A10365}"/>
                  </a:ext>
                </a:extLst>
              </p:cNvPr>
              <p:cNvSpPr txBox="1"/>
              <p:nvPr/>
            </p:nvSpPr>
            <p:spPr>
              <a:xfrm>
                <a:off x="6585861" y="3452194"/>
                <a:ext cx="732123" cy="64633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altLang="zh-CN" i="1">
                          <a:latin typeface="Cambria Math" panose="02040503050406030204" pitchFamily="18" charset="0"/>
                        </a:rPr>
                        <m:t>𝑂</m:t>
                      </m:r>
                      <m:d>
                        <m:dPr>
                          <m:ctrlPr>
                            <a:rPr lang="en-US" altLang="zh-CN" i="1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US" altLang="zh-CN" i="1">
                              <a:latin typeface="Cambria Math" panose="02040503050406030204" pitchFamily="18" charset="0"/>
                            </a:rPr>
                            <m:t>1</m:t>
                          </m:r>
                        </m:e>
                      </m:d>
                    </m:oMath>
                  </m:oMathPara>
                </a14:m>
                <a:endParaRPr lang="en-US" altLang="zh-CN" dirty="0">
                  <a:latin typeface="Palatino"/>
                </a:endParaRPr>
              </a:p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altLang="zh-CN" i="1">
                          <a:latin typeface="Cambria Math" panose="02040503050406030204" pitchFamily="18" charset="0"/>
                        </a:rPr>
                        <m:t>𝑂</m:t>
                      </m:r>
                      <m:d>
                        <m:dPr>
                          <m:ctrlPr>
                            <a:rPr lang="en-US" altLang="zh-CN" i="1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US" altLang="zh-CN" i="1">
                              <a:latin typeface="Cambria Math" panose="02040503050406030204" pitchFamily="18" charset="0"/>
                            </a:rPr>
                            <m:t>𝑛</m:t>
                          </m:r>
                        </m:e>
                      </m:d>
                    </m:oMath>
                  </m:oMathPara>
                </a14:m>
                <a:endParaRPr lang="en-US" altLang="zh-CN" dirty="0">
                  <a:latin typeface="Palatino"/>
                </a:endParaRPr>
              </a:p>
            </p:txBody>
          </p:sp>
        </mc:Choice>
        <mc:Fallback xmlns="">
          <p:sp>
            <p:nvSpPr>
              <p:cNvPr id="8" name="文本框 7">
                <a:extLst>
                  <a:ext uri="{FF2B5EF4-FFF2-40B4-BE49-F238E27FC236}">
                    <a16:creationId xmlns:a16="http://schemas.microsoft.com/office/drawing/2014/main" id="{50051908-BA69-4799-84D8-04DE96A10365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585861" y="3452194"/>
                <a:ext cx="732123" cy="646331"/>
              </a:xfrm>
              <a:prstGeom prst="rect">
                <a:avLst/>
              </a:prstGeom>
              <a:blipFill>
                <a:blip r:embed="rId4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zh-CN" alt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9" name="文本框 8">
                <a:extLst>
                  <a:ext uri="{FF2B5EF4-FFF2-40B4-BE49-F238E27FC236}">
                    <a16:creationId xmlns:a16="http://schemas.microsoft.com/office/drawing/2014/main" id="{08811FA3-9049-40B6-A5EA-843B04B340DD}"/>
                  </a:ext>
                </a:extLst>
              </p:cNvPr>
              <p:cNvSpPr txBox="1"/>
              <p:nvPr/>
            </p:nvSpPr>
            <p:spPr>
              <a:xfrm>
                <a:off x="8338300" y="3418692"/>
                <a:ext cx="1083566" cy="92333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altLang="zh-CN" i="1">
                          <a:latin typeface="Cambria Math" panose="02040503050406030204" pitchFamily="18" charset="0"/>
                        </a:rPr>
                        <m:t>𝑂</m:t>
                      </m:r>
                      <m:d>
                        <m:dPr>
                          <m:ctrlPr>
                            <a:rPr lang="en-US" altLang="zh-CN" i="1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US" altLang="zh-CN" i="1">
                              <a:latin typeface="Cambria Math" panose="02040503050406030204" pitchFamily="18" charset="0"/>
                            </a:rPr>
                            <m:t>1</m:t>
                          </m:r>
                        </m:e>
                      </m:d>
                    </m:oMath>
                  </m:oMathPara>
                </a14:m>
                <a:endParaRPr lang="en-US" altLang="zh-CN" dirty="0">
                  <a:latin typeface="Palatino"/>
                </a:endParaRPr>
              </a:p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altLang="zh-CN" i="1">
                          <a:latin typeface="Cambria Math" panose="02040503050406030204" pitchFamily="18" charset="0"/>
                        </a:rPr>
                        <m:t>𝑂</m:t>
                      </m:r>
                      <m:d>
                        <m:dPr>
                          <m:ctrlPr>
                            <a:rPr lang="en-US" altLang="zh-CN" i="1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en-US" altLang="zh-CN" i="1">
                              <a:latin typeface="Cambria Math" panose="02040503050406030204" pitchFamily="18" charset="0"/>
                            </a:rPr>
                            <m:t>𝑛</m:t>
                          </m:r>
                        </m:e>
                      </m:d>
                    </m:oMath>
                  </m:oMathPara>
                </a14:m>
                <a:endParaRPr lang="en-US" altLang="zh-CN" dirty="0">
                  <a:latin typeface="Palatino"/>
                </a:endParaRPr>
              </a:p>
              <a:p>
                <a:endParaRPr lang="en-US" altLang="zh-CN" dirty="0">
                  <a:latin typeface="Palatino"/>
                </a:endParaRPr>
              </a:p>
            </p:txBody>
          </p:sp>
        </mc:Choice>
        <mc:Fallback xmlns="">
          <p:sp>
            <p:nvSpPr>
              <p:cNvPr id="9" name="文本框 8">
                <a:extLst>
                  <a:ext uri="{FF2B5EF4-FFF2-40B4-BE49-F238E27FC236}">
                    <a16:creationId xmlns:a16="http://schemas.microsoft.com/office/drawing/2014/main" id="{08811FA3-9049-40B6-A5EA-843B04B340DD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8338300" y="3418692"/>
                <a:ext cx="1083566" cy="923330"/>
              </a:xfrm>
              <a:prstGeom prst="rect">
                <a:avLst/>
              </a:prstGeom>
              <a:blipFill>
                <a:blip r:embed="rId5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zh-CN" altLang="en-US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10" name="直接连接符 9">
            <a:extLst>
              <a:ext uri="{FF2B5EF4-FFF2-40B4-BE49-F238E27FC236}">
                <a16:creationId xmlns:a16="http://schemas.microsoft.com/office/drawing/2014/main" id="{6AA600A1-4B5E-428C-A3B7-618DF6A352BD}"/>
              </a:ext>
            </a:extLst>
          </p:cNvPr>
          <p:cNvCxnSpPr>
            <a:cxnSpLocks/>
          </p:cNvCxnSpPr>
          <p:nvPr/>
        </p:nvCxnSpPr>
        <p:spPr>
          <a:xfrm>
            <a:off x="2237778" y="2764438"/>
            <a:ext cx="8081120" cy="19611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" name="文本框 10">
            <a:extLst>
              <a:ext uri="{FF2B5EF4-FFF2-40B4-BE49-F238E27FC236}">
                <a16:creationId xmlns:a16="http://schemas.microsoft.com/office/drawing/2014/main" id="{CA06B747-AFF7-4663-8209-398EAA12CB5A}"/>
              </a:ext>
            </a:extLst>
          </p:cNvPr>
          <p:cNvSpPr txBox="1"/>
          <p:nvPr/>
        </p:nvSpPr>
        <p:spPr>
          <a:xfrm>
            <a:off x="2182564" y="2784049"/>
            <a:ext cx="844999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dirty="0">
                <a:latin typeface="Palatino"/>
              </a:rPr>
              <a:t>Layer Type        Complexity per Layer      Sequential        Maximum Path Length </a:t>
            </a:r>
          </a:p>
          <a:p>
            <a:r>
              <a:rPr lang="en-US" altLang="zh-CN" dirty="0">
                <a:latin typeface="Palatino"/>
              </a:rPr>
              <a:t>				     					Operations </a:t>
            </a:r>
            <a:endParaRPr lang="zh-CN" altLang="en-US" dirty="0">
              <a:latin typeface="Palatino"/>
            </a:endParaRPr>
          </a:p>
        </p:txBody>
      </p:sp>
      <p:cxnSp>
        <p:nvCxnSpPr>
          <p:cNvPr id="12" name="直接连接符 11">
            <a:extLst>
              <a:ext uri="{FF2B5EF4-FFF2-40B4-BE49-F238E27FC236}">
                <a16:creationId xmlns:a16="http://schemas.microsoft.com/office/drawing/2014/main" id="{4D5715ED-23E7-4746-8802-691C14ECDF3A}"/>
              </a:ext>
            </a:extLst>
          </p:cNvPr>
          <p:cNvCxnSpPr>
            <a:cxnSpLocks/>
          </p:cNvCxnSpPr>
          <p:nvPr/>
        </p:nvCxnSpPr>
        <p:spPr>
          <a:xfrm>
            <a:off x="2237778" y="4178070"/>
            <a:ext cx="8081120" cy="0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直接连接符 12">
            <a:extLst>
              <a:ext uri="{FF2B5EF4-FFF2-40B4-BE49-F238E27FC236}">
                <a16:creationId xmlns:a16="http://schemas.microsoft.com/office/drawing/2014/main" id="{C2287775-214D-4388-B5D7-C2823F6A2F49}"/>
              </a:ext>
            </a:extLst>
          </p:cNvPr>
          <p:cNvCxnSpPr>
            <a:cxnSpLocks/>
          </p:cNvCxnSpPr>
          <p:nvPr/>
        </p:nvCxnSpPr>
        <p:spPr>
          <a:xfrm>
            <a:off x="2237778" y="3399082"/>
            <a:ext cx="808112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文本框 46">
            <a:extLst>
              <a:ext uri="{FF2B5EF4-FFF2-40B4-BE49-F238E27FC236}">
                <a16:creationId xmlns:a16="http://schemas.microsoft.com/office/drawing/2014/main" id="{2F049025-0D48-304A-BC40-AAEAFD324989}"/>
              </a:ext>
            </a:extLst>
          </p:cNvPr>
          <p:cNvSpPr txBox="1"/>
          <p:nvPr/>
        </p:nvSpPr>
        <p:spPr>
          <a:xfrm>
            <a:off x="347240" y="182271"/>
            <a:ext cx="799106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3600" b="1" dirty="0">
                <a:latin typeface="Palatino" pitchFamily="2" charset="77"/>
                <a:ea typeface="Palatino" pitchFamily="2" charset="77"/>
                <a:cs typeface="Calibri Light" panose="020F0302020204030204" pitchFamily="34" charset="0"/>
              </a:rPr>
              <a:t>Transformer</a:t>
            </a:r>
            <a:r>
              <a:rPr lang="en-US" altLang="zh-CN" sz="3600" dirty="0">
                <a:latin typeface="Palatino" pitchFamily="2" charset="77"/>
                <a:ea typeface="Palatino" pitchFamily="2" charset="77"/>
                <a:cs typeface="Calibri Light" panose="020F0302020204030204" pitchFamily="34" charset="0"/>
              </a:rPr>
              <a:t>	</a:t>
            </a:r>
          </a:p>
        </p:txBody>
      </p:sp>
    </p:spTree>
    <p:extLst>
      <p:ext uri="{BB962C8B-B14F-4D97-AF65-F5344CB8AC3E}">
        <p14:creationId xmlns:p14="http://schemas.microsoft.com/office/powerpoint/2010/main" val="3620328975"/>
      </p:ext>
    </p:extLst>
  </p:cSld>
  <p:clrMapOvr>
    <a:masterClrMapping/>
  </p:clrMapOvr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920096A-F4B8-4FAF-14FF-641CA5915FA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79B47BA0-586D-EF23-60BE-0CE4BA48683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1D8FA19-E13B-4121-8BBF-5D41F5A04330}" type="slidenum">
              <a:rPr lang="zh-CN" altLang="en-US" smtClean="0"/>
              <a:t>87</a:t>
            </a:fld>
            <a:endParaRPr lang="zh-CN" altLang="en-US"/>
          </a:p>
        </p:txBody>
      </p:sp>
      <p:sp>
        <p:nvSpPr>
          <p:cNvPr id="3" name="矩形 5">
            <a:extLst>
              <a:ext uri="{FF2B5EF4-FFF2-40B4-BE49-F238E27FC236}">
                <a16:creationId xmlns:a16="http://schemas.microsoft.com/office/drawing/2014/main" id="{9B919933-38B1-49FF-8C13-E318B85FD8F6}"/>
              </a:ext>
            </a:extLst>
          </p:cNvPr>
          <p:cNvSpPr/>
          <p:nvPr/>
        </p:nvSpPr>
        <p:spPr>
          <a:xfrm>
            <a:off x="134607" y="121920"/>
            <a:ext cx="3051468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zh-CN" sz="3600" b="1" dirty="0">
                <a:latin typeface="Palatino" pitchFamily="2" charset="77"/>
                <a:ea typeface="Palatino" pitchFamily="2" charset="77"/>
                <a:cs typeface="Calibri Light" panose="020F0302020204030204" pitchFamily="34" charset="0"/>
              </a:rPr>
              <a:t>Contents</a:t>
            </a:r>
          </a:p>
        </p:txBody>
      </p:sp>
      <p:sp>
        <p:nvSpPr>
          <p:cNvPr id="4" name="矩形 8">
            <a:extLst>
              <a:ext uri="{FF2B5EF4-FFF2-40B4-BE49-F238E27FC236}">
                <a16:creationId xmlns:a16="http://schemas.microsoft.com/office/drawing/2014/main" id="{FA3AD008-612A-00B7-DB77-51545A3D2356}"/>
              </a:ext>
            </a:extLst>
          </p:cNvPr>
          <p:cNvSpPr/>
          <p:nvPr/>
        </p:nvSpPr>
        <p:spPr>
          <a:xfrm>
            <a:off x="2325194" y="412233"/>
            <a:ext cx="9474071" cy="586218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428594" indent="-428594">
              <a:lnSpc>
                <a:spcPct val="150000"/>
              </a:lnSpc>
              <a:buSzPct val="100000"/>
              <a:buFont typeface="Arial" panose="020B0604020202020204" pitchFamily="34" charset="0"/>
              <a:buChar char="•"/>
            </a:pPr>
            <a:r>
              <a:rPr lang="en-US" altLang="zh-CN" sz="2400" dirty="0">
                <a:solidFill>
                  <a:schemeClr val="bg1">
                    <a:lumMod val="85000"/>
                  </a:schemeClr>
                </a:solidFill>
                <a:latin typeface="Palatino" pitchFamily="2" charset="77"/>
                <a:cs typeface="Calibri Light" panose="020F0302020204030204" pitchFamily="34" charset="0"/>
              </a:rPr>
              <a:t>12.1 Sequence-to-Sequence Models</a:t>
            </a:r>
          </a:p>
          <a:p>
            <a:pPr marL="885794" lvl="1" indent="-428594">
              <a:lnSpc>
                <a:spcPct val="150000"/>
              </a:lnSpc>
              <a:buSzPct val="100000"/>
              <a:buFont typeface="Arial" panose="020B0604020202020204" pitchFamily="34" charset="0"/>
              <a:buChar char="•"/>
            </a:pPr>
            <a:r>
              <a:rPr lang="en-US" altLang="zh-CN" sz="2000" dirty="0">
                <a:solidFill>
                  <a:schemeClr val="bg1">
                    <a:lumMod val="85000"/>
                  </a:schemeClr>
                </a:solidFill>
                <a:latin typeface="Palatino" pitchFamily="2" charset="77"/>
                <a:cs typeface="Calibri Light" panose="020F0302020204030204" pitchFamily="34" charset="0"/>
              </a:rPr>
              <a:t>12.1.1 Seq2seq Using LSTM</a:t>
            </a:r>
          </a:p>
          <a:p>
            <a:pPr marL="885794" lvl="1" indent="-428594">
              <a:lnSpc>
                <a:spcPct val="150000"/>
              </a:lnSpc>
              <a:buSzPct val="100000"/>
              <a:buFont typeface="Arial" panose="020B0604020202020204" pitchFamily="34" charset="0"/>
              <a:buChar char="•"/>
            </a:pPr>
            <a:r>
              <a:rPr lang="en-US" altLang="zh-CN" sz="2000" dirty="0">
                <a:solidFill>
                  <a:schemeClr val="bg1">
                    <a:lumMod val="85000"/>
                  </a:schemeClr>
                </a:solidFill>
                <a:latin typeface="Palatino" pitchFamily="2" charset="77"/>
                <a:cs typeface="Calibri Light" panose="020F0302020204030204" pitchFamily="34" charset="0"/>
              </a:rPr>
              <a:t>12.1.2 Adding More Source Features Using Target-to-source Attention</a:t>
            </a:r>
          </a:p>
          <a:p>
            <a:pPr marL="885794" lvl="1" indent="-428594">
              <a:lnSpc>
                <a:spcPct val="150000"/>
              </a:lnSpc>
              <a:buSzPct val="100000"/>
              <a:buFont typeface="Arial" panose="020B0604020202020204" pitchFamily="34" charset="0"/>
              <a:buChar char="•"/>
            </a:pPr>
            <a:r>
              <a:rPr lang="en-US" altLang="zh-CN" sz="2000" dirty="0">
                <a:solidFill>
                  <a:schemeClr val="bg1">
                    <a:lumMod val="85000"/>
                  </a:schemeClr>
                </a:solidFill>
                <a:latin typeface="Palatino" pitchFamily="2" charset="77"/>
                <a:cs typeface="Calibri Light" panose="020F0302020204030204" pitchFamily="34" charset="0"/>
              </a:rPr>
              <a:t>12.1.3 Copying from the Source</a:t>
            </a:r>
          </a:p>
          <a:p>
            <a:pPr marL="885794" lvl="1" indent="-428594">
              <a:lnSpc>
                <a:spcPct val="150000"/>
              </a:lnSpc>
              <a:buSzPct val="100000"/>
              <a:buFont typeface="Arial" panose="020B0604020202020204" pitchFamily="34" charset="0"/>
              <a:buChar char="•"/>
            </a:pPr>
            <a:r>
              <a:rPr lang="en-US" altLang="zh-CN" sz="2000" dirty="0">
                <a:solidFill>
                  <a:schemeClr val="bg1">
                    <a:lumMod val="85000"/>
                  </a:schemeClr>
                </a:solidFill>
                <a:latin typeface="Palatino" pitchFamily="2" charset="77"/>
                <a:cs typeface="Calibri Light" panose="020F0302020204030204" pitchFamily="34" charset="0"/>
              </a:rPr>
              <a:t>12.1.4 </a:t>
            </a:r>
            <a:r>
              <a:rPr lang="en-US" altLang="zh-CN" sz="2000" dirty="0" err="1">
                <a:solidFill>
                  <a:schemeClr val="bg1">
                    <a:lumMod val="85000"/>
                  </a:schemeClr>
                </a:solidFill>
                <a:latin typeface="Palatino" pitchFamily="2" charset="77"/>
                <a:cs typeface="Calibri Light" panose="020F0302020204030204" pitchFamily="34" charset="0"/>
              </a:rPr>
              <a:t>Subword</a:t>
            </a:r>
            <a:r>
              <a:rPr lang="en-US" altLang="zh-CN" sz="2000" dirty="0">
                <a:solidFill>
                  <a:schemeClr val="bg1">
                    <a:lumMod val="85000"/>
                  </a:schemeClr>
                </a:solidFill>
                <a:latin typeface="Palatino" pitchFamily="2" charset="77"/>
                <a:cs typeface="Calibri Light" panose="020F0302020204030204" pitchFamily="34" charset="0"/>
              </a:rPr>
              <a:t> Embedding</a:t>
            </a:r>
          </a:p>
          <a:p>
            <a:pPr marL="428625" indent="-428625">
              <a:lnSpc>
                <a:spcPct val="150000"/>
              </a:lnSpc>
              <a:buSzPct val="100000"/>
              <a:buFont typeface="Arial" panose="020B0604020202020204" pitchFamily="34" charset="0"/>
              <a:buChar char="•"/>
            </a:pPr>
            <a:r>
              <a:rPr lang="en-US" altLang="zh-CN" sz="2400" dirty="0">
                <a:solidFill>
                  <a:schemeClr val="bg1">
                    <a:lumMod val="85000"/>
                  </a:schemeClr>
                </a:solidFill>
                <a:latin typeface="Palatino" pitchFamily="2" charset="77"/>
                <a:cs typeface="Calibri Light" panose="020F0302020204030204" pitchFamily="34" charset="0"/>
              </a:rPr>
              <a:t>12.2 Transformer</a:t>
            </a:r>
          </a:p>
          <a:p>
            <a:pPr marL="885794" lvl="1" indent="-428594">
              <a:lnSpc>
                <a:spcPct val="150000"/>
              </a:lnSpc>
              <a:buSzPct val="100000"/>
              <a:buFont typeface="Arial" panose="020B0604020202020204" pitchFamily="34" charset="0"/>
              <a:buChar char="•"/>
            </a:pPr>
            <a:r>
              <a:rPr lang="en-US" altLang="zh-CN" sz="2000" dirty="0">
                <a:solidFill>
                  <a:schemeClr val="bg1">
                    <a:lumMod val="85000"/>
                  </a:schemeClr>
                </a:solidFill>
                <a:latin typeface="Palatino" pitchFamily="2" charset="77"/>
                <a:cs typeface="Calibri Light" panose="020F0302020204030204" pitchFamily="34" charset="0"/>
              </a:rPr>
              <a:t>12.2.1 The Architecture</a:t>
            </a:r>
          </a:p>
          <a:p>
            <a:pPr marL="885794" lvl="1" indent="-428594">
              <a:lnSpc>
                <a:spcPct val="150000"/>
              </a:lnSpc>
              <a:buSzPct val="100000"/>
              <a:buFont typeface="Arial" panose="020B0604020202020204" pitchFamily="34" charset="0"/>
              <a:buChar char="•"/>
            </a:pPr>
            <a:r>
              <a:rPr lang="en-US" altLang="zh-CN" sz="2000" dirty="0">
                <a:solidFill>
                  <a:schemeClr val="bg1">
                    <a:lumMod val="85000"/>
                  </a:schemeClr>
                </a:solidFill>
                <a:latin typeface="Palatino" pitchFamily="2" charset="77"/>
                <a:cs typeface="Calibri Light" panose="020F0302020204030204" pitchFamily="34" charset="0"/>
              </a:rPr>
              <a:t>12.2.2 Training</a:t>
            </a:r>
          </a:p>
          <a:p>
            <a:pPr marL="885794" lvl="1" indent="-428594">
              <a:lnSpc>
                <a:spcPct val="150000"/>
              </a:lnSpc>
              <a:buSzPct val="100000"/>
              <a:buFont typeface="Arial" panose="020B0604020202020204" pitchFamily="34" charset="0"/>
              <a:buChar char="•"/>
            </a:pPr>
            <a:r>
              <a:rPr lang="en-US" altLang="zh-CN" sz="2000" b="1" dirty="0">
                <a:latin typeface="Palatino" pitchFamily="2" charset="77"/>
                <a:cs typeface="Calibri Light" panose="020F0302020204030204" pitchFamily="34" charset="0"/>
              </a:rPr>
              <a:t>12.2.3 Variations</a:t>
            </a:r>
          </a:p>
          <a:p>
            <a:pPr marL="428625" indent="-428625">
              <a:lnSpc>
                <a:spcPct val="150000"/>
              </a:lnSpc>
              <a:buSzPct val="100000"/>
              <a:buFont typeface="Arial" panose="020B0604020202020204" pitchFamily="34" charset="0"/>
              <a:buChar char="•"/>
            </a:pPr>
            <a:r>
              <a:rPr lang="en-US" altLang="zh-CN" sz="2400" dirty="0">
                <a:solidFill>
                  <a:schemeClr val="bg1">
                    <a:lumMod val="85000"/>
                  </a:schemeClr>
                </a:solidFill>
                <a:latin typeface="Palatino" pitchFamily="2" charset="77"/>
                <a:cs typeface="Calibri Light" panose="020F0302020204030204" pitchFamily="34" charset="0"/>
              </a:rPr>
              <a:t>12.3 Contextualized Word Representations</a:t>
            </a:r>
          </a:p>
          <a:p>
            <a:pPr marL="885825" lvl="1" indent="-428625">
              <a:lnSpc>
                <a:spcPct val="150000"/>
              </a:lnSpc>
              <a:buSzPct val="100000"/>
              <a:buFont typeface="Arial" panose="020B0604020202020204" pitchFamily="34" charset="0"/>
              <a:buChar char="•"/>
            </a:pPr>
            <a:r>
              <a:rPr lang="en-US" altLang="zh-CN" sz="2000" dirty="0">
                <a:solidFill>
                  <a:schemeClr val="bg1">
                    <a:lumMod val="85000"/>
                  </a:schemeClr>
                </a:solidFill>
                <a:latin typeface="Palatino" pitchFamily="2" charset="77"/>
                <a:cs typeface="Calibri Light" panose="020F0302020204030204" pitchFamily="34" charset="0"/>
              </a:rPr>
              <a:t>12.3.1 Recurrent Neural Language Models</a:t>
            </a:r>
          </a:p>
          <a:p>
            <a:pPr marL="885825" lvl="1" indent="-428625">
              <a:lnSpc>
                <a:spcPct val="150000"/>
              </a:lnSpc>
              <a:buSzPct val="100000"/>
              <a:buFont typeface="Arial" panose="020B0604020202020204" pitchFamily="34" charset="0"/>
              <a:buChar char="•"/>
            </a:pPr>
            <a:r>
              <a:rPr lang="en-US" altLang="zh-CN" sz="2000" dirty="0">
                <a:solidFill>
                  <a:schemeClr val="bg1">
                    <a:lumMod val="85000"/>
                  </a:schemeClr>
                </a:solidFill>
                <a:latin typeface="Palatino" pitchFamily="2" charset="77"/>
                <a:cs typeface="Calibri Light" panose="020F0302020204030204" pitchFamily="34" charset="0"/>
              </a:rPr>
              <a:t>12.3.2 </a:t>
            </a:r>
            <a:r>
              <a:rPr lang="en-US" altLang="zh-CN" sz="2000" dirty="0" err="1">
                <a:solidFill>
                  <a:schemeClr val="bg1">
                    <a:lumMod val="85000"/>
                  </a:schemeClr>
                </a:solidFill>
                <a:latin typeface="Palatino" pitchFamily="2" charset="77"/>
                <a:cs typeface="Calibri Light" panose="020F0302020204030204" pitchFamily="34" charset="0"/>
              </a:rPr>
              <a:t>ELMo</a:t>
            </a:r>
            <a:endParaRPr lang="en-US" altLang="zh-CN" sz="2000" dirty="0">
              <a:solidFill>
                <a:schemeClr val="bg1">
                  <a:lumMod val="85000"/>
                </a:schemeClr>
              </a:solidFill>
              <a:latin typeface="Palatino" pitchFamily="2" charset="77"/>
              <a:cs typeface="Calibri Light" panose="020F03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82090132"/>
      </p:ext>
    </p:extLst>
  </p:cSld>
  <p:clrMapOvr>
    <a:masterClrMapping/>
  </p:clrMapOvr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6199E28-64EB-6EAD-03D6-BB2A1B08FC2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灯片编号占位符 1">
            <a:extLst>
              <a:ext uri="{FF2B5EF4-FFF2-40B4-BE49-F238E27FC236}">
                <a16:creationId xmlns:a16="http://schemas.microsoft.com/office/drawing/2014/main" id="{FD1077A6-17F0-24F4-A73F-57D863E06633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1D8FA19-E13B-4121-8BBF-5D41F5A04330}" type="slidenum">
              <a:rPr lang="zh-CN" altLang="en-US" smtClean="0"/>
              <a:t>88</a:t>
            </a:fld>
            <a:endParaRPr lang="zh-CN" altLang="en-US" dirty="0"/>
          </a:p>
        </p:txBody>
      </p:sp>
      <p:sp>
        <p:nvSpPr>
          <p:cNvPr id="14" name="文本框 46">
            <a:extLst>
              <a:ext uri="{FF2B5EF4-FFF2-40B4-BE49-F238E27FC236}">
                <a16:creationId xmlns:a16="http://schemas.microsoft.com/office/drawing/2014/main" id="{64B47D5D-D30D-365E-1C03-E235B247D7D5}"/>
              </a:ext>
            </a:extLst>
          </p:cNvPr>
          <p:cNvSpPr txBox="1"/>
          <p:nvPr/>
        </p:nvSpPr>
        <p:spPr>
          <a:xfrm>
            <a:off x="347240" y="182271"/>
            <a:ext cx="799106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3600" b="1" dirty="0">
                <a:latin typeface="Palatino" pitchFamily="2" charset="77"/>
                <a:ea typeface="Palatino" pitchFamily="2" charset="77"/>
                <a:cs typeface="Calibri Light" panose="020F0302020204030204" pitchFamily="34" charset="0"/>
              </a:rPr>
              <a:t>Transformer Variations</a:t>
            </a:r>
            <a:r>
              <a:rPr lang="en-US" altLang="zh-CN" sz="3600" dirty="0">
                <a:latin typeface="Palatino" pitchFamily="2" charset="77"/>
                <a:ea typeface="Palatino" pitchFamily="2" charset="77"/>
                <a:cs typeface="Calibri Light" panose="020F0302020204030204" pitchFamily="34" charset="0"/>
              </a:rPr>
              <a:t>	</a:t>
            </a:r>
          </a:p>
        </p:txBody>
      </p:sp>
      <p:sp>
        <p:nvSpPr>
          <p:cNvPr id="3" name="文本框 2">
            <a:extLst>
              <a:ext uri="{FF2B5EF4-FFF2-40B4-BE49-F238E27FC236}">
                <a16:creationId xmlns:a16="http://schemas.microsoft.com/office/drawing/2014/main" id="{DA68854A-301E-09C3-9BD3-6BA4936D9BB5}"/>
              </a:ext>
            </a:extLst>
          </p:cNvPr>
          <p:cNvSpPr txBox="1"/>
          <p:nvPr/>
        </p:nvSpPr>
        <p:spPr>
          <a:xfrm>
            <a:off x="386375" y="898323"/>
            <a:ext cx="7330556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altLang="zh-CN" sz="2400" dirty="0">
                <a:solidFill>
                  <a:srgbClr val="C00000"/>
                </a:solidFill>
                <a:latin typeface="Palatino"/>
              </a:rPr>
              <a:t>Activation functions</a:t>
            </a:r>
            <a:endParaRPr lang="zh-CN" altLang="en-US" sz="2400" dirty="0">
              <a:solidFill>
                <a:srgbClr val="C00000"/>
              </a:solidFill>
              <a:latin typeface="Palatino"/>
            </a:endParaRPr>
          </a:p>
        </p:txBody>
      </p:sp>
      <p:sp>
        <p:nvSpPr>
          <p:cNvPr id="5" name="文本框 4">
            <a:extLst>
              <a:ext uri="{FF2B5EF4-FFF2-40B4-BE49-F238E27FC236}">
                <a16:creationId xmlns:a16="http://schemas.microsoft.com/office/drawing/2014/main" id="{795ACE04-0698-54EE-DC0D-8586F6DEB474}"/>
              </a:ext>
            </a:extLst>
          </p:cNvPr>
          <p:cNvSpPr txBox="1"/>
          <p:nvPr/>
        </p:nvSpPr>
        <p:spPr>
          <a:xfrm>
            <a:off x="641497" y="1545583"/>
            <a:ext cx="8861904" cy="33230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342900" indent="-342900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en-US" altLang="zh-CN" sz="2400" dirty="0">
                <a:latin typeface="Palatino"/>
              </a:rPr>
              <a:t>ReLU and its variants</a:t>
            </a:r>
          </a:p>
          <a:p>
            <a:pPr marL="800100" lvl="1" indent="-342900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en-US" altLang="zh-CN" sz="2000" dirty="0">
                <a:latin typeface="Palatino"/>
              </a:rPr>
              <a:t>Rectified linear unit</a:t>
            </a:r>
          </a:p>
          <a:p>
            <a:pPr marL="800100" lvl="1" indent="-342900">
              <a:lnSpc>
                <a:spcPct val="150000"/>
              </a:lnSpc>
              <a:buFont typeface="Arial" panose="020B0604020202020204" pitchFamily="34" charset="0"/>
              <a:buChar char="•"/>
            </a:pPr>
            <a:endParaRPr lang="en-US" altLang="zh-CN" sz="2000" dirty="0">
              <a:latin typeface="Palatino"/>
            </a:endParaRPr>
          </a:p>
          <a:p>
            <a:pPr marL="1257300" lvl="2" indent="-342900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en-US" altLang="zh-CN" dirty="0">
                <a:solidFill>
                  <a:srgbClr val="C00000"/>
                </a:solidFill>
                <a:latin typeface="Palatino"/>
              </a:rPr>
              <a:t>Lose information on neg.</a:t>
            </a:r>
          </a:p>
          <a:p>
            <a:pPr marL="800100" lvl="1" indent="-342900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en-US" altLang="zh-CN" sz="2000" dirty="0">
                <a:latin typeface="Palatino"/>
              </a:rPr>
              <a:t>Swish</a:t>
            </a:r>
          </a:p>
          <a:p>
            <a:pPr lvl="2">
              <a:lnSpc>
                <a:spcPct val="150000"/>
              </a:lnSpc>
            </a:pPr>
            <a:endParaRPr lang="en-US" altLang="zh-CN" sz="2000" dirty="0">
              <a:latin typeface="Palatino"/>
            </a:endParaRPr>
          </a:p>
          <a:p>
            <a:pPr marL="800100" lvl="1" indent="-342900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en-US" altLang="zh-CN" sz="2000" dirty="0">
                <a:latin typeface="Palatino"/>
              </a:rPr>
              <a:t>Gaussian error linear unit</a:t>
            </a:r>
          </a:p>
        </p:txBody>
      </p:sp>
      <p:sp>
        <p:nvSpPr>
          <p:cNvPr id="323" name="文本框 322">
            <a:extLst>
              <a:ext uri="{FF2B5EF4-FFF2-40B4-BE49-F238E27FC236}">
                <a16:creationId xmlns:a16="http://schemas.microsoft.com/office/drawing/2014/main" id="{8F3D36D0-F47A-248E-2B75-0DE0EF54EF23}"/>
              </a:ext>
            </a:extLst>
          </p:cNvPr>
          <p:cNvSpPr txBox="1"/>
          <p:nvPr/>
        </p:nvSpPr>
        <p:spPr>
          <a:xfrm>
            <a:off x="912900" y="6332867"/>
            <a:ext cx="954532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dirty="0">
                <a:solidFill>
                  <a:srgbClr val="222222"/>
                </a:solidFill>
                <a:latin typeface="Palatino"/>
              </a:rPr>
              <a:t>[1] </a:t>
            </a:r>
            <a:r>
              <a:rPr lang="en-US" altLang="zh-CN" b="0" i="0" dirty="0">
                <a:solidFill>
                  <a:srgbClr val="222222"/>
                </a:solidFill>
                <a:effectLst/>
                <a:latin typeface="Palatino"/>
              </a:rPr>
              <a:t>Hendrycks D, Gimpel K. </a:t>
            </a:r>
            <a:r>
              <a:rPr lang="en-US" altLang="zh-CN" dirty="0">
                <a:solidFill>
                  <a:srgbClr val="222222"/>
                </a:solidFill>
                <a:latin typeface="Palatino"/>
              </a:rPr>
              <a:t>(2016). </a:t>
            </a:r>
            <a:r>
              <a:rPr lang="en-US" altLang="zh-CN" b="0" i="0" dirty="0">
                <a:solidFill>
                  <a:srgbClr val="222222"/>
                </a:solidFill>
                <a:effectLst/>
                <a:latin typeface="Palatino"/>
              </a:rPr>
              <a:t>Gaussian error linear units (</a:t>
            </a:r>
            <a:r>
              <a:rPr lang="en-US" altLang="zh-CN" b="0" i="0" dirty="0" err="1">
                <a:solidFill>
                  <a:srgbClr val="222222"/>
                </a:solidFill>
                <a:effectLst/>
                <a:latin typeface="Palatino"/>
              </a:rPr>
              <a:t>gelus</a:t>
            </a:r>
            <a:r>
              <a:rPr lang="en-US" altLang="zh-CN" dirty="0">
                <a:solidFill>
                  <a:srgbClr val="222222"/>
                </a:solidFill>
                <a:latin typeface="Palatino"/>
              </a:rPr>
              <a:t>).</a:t>
            </a:r>
            <a:endParaRPr lang="zh-CN" altLang="en-US" dirty="0">
              <a:latin typeface="Palatino"/>
            </a:endParaRPr>
          </a:p>
        </p:txBody>
      </p:sp>
      <p:pic>
        <p:nvPicPr>
          <p:cNvPr id="9" name="图片 8">
            <a:extLst>
              <a:ext uri="{FF2B5EF4-FFF2-40B4-BE49-F238E27FC236}">
                <a16:creationId xmlns:a16="http://schemas.microsoft.com/office/drawing/2014/main" id="{38355E57-0BFB-B988-DB3D-761E92D10156}"/>
              </a:ext>
            </a:extLst>
          </p:cNvPr>
          <p:cNvPicPr>
            <a:picLocks noChangeAspect="1"/>
          </p:cNvPicPr>
          <p:nvPr/>
        </p:nvPicPr>
        <p:blipFill>
          <a:blip r:embed="rId28"/>
          <a:stretch>
            <a:fillRect/>
          </a:stretch>
        </p:blipFill>
        <p:spPr>
          <a:xfrm>
            <a:off x="5582319" y="2014673"/>
            <a:ext cx="5778899" cy="3581358"/>
          </a:xfrm>
          <a:prstGeom prst="rect">
            <a:avLst/>
          </a:prstGeom>
        </p:spPr>
      </p:pic>
      <p:grpSp>
        <p:nvGrpSpPr>
          <p:cNvPr id="24" name="组合 23" descr="\documentclass{article}&#10;\usepackage{amsmath}&#10;\pagestyle{empty}&#10;\begin{document}&#10;&#10;\begin{gather*}&#10;ReLU(x) = max(x, 0)&#10;\end{gather*}&#10;&#10;\end{document}" title="IguanaTex Shape Display">
            <a:extLst>
              <a:ext uri="{FF2B5EF4-FFF2-40B4-BE49-F238E27FC236}">
                <a16:creationId xmlns:a16="http://schemas.microsoft.com/office/drawing/2014/main" id="{DD1EE46B-B6CD-FD75-0141-FF413D245425}"/>
              </a:ext>
            </a:extLst>
          </p:cNvPr>
          <p:cNvGrpSpPr>
            <a:grpSpLocks noChangeAspect="1"/>
          </p:cNvGrpSpPr>
          <p:nvPr>
            <p:custDataLst>
              <p:tags r:id="rId1"/>
            </p:custDataLst>
          </p:nvPr>
        </p:nvGrpSpPr>
        <p:grpSpPr>
          <a:xfrm>
            <a:off x="1640958" y="2744800"/>
            <a:ext cx="2410695" cy="253090"/>
            <a:chOff x="12652557" y="-15890145"/>
            <a:chExt cx="2410695" cy="253090"/>
          </a:xfrm>
        </p:grpSpPr>
        <p:sp>
          <p:nvSpPr>
            <p:cNvPr id="13" name="任意多边形: 形状 12">
              <a:extLst>
                <a:ext uri="{FF2B5EF4-FFF2-40B4-BE49-F238E27FC236}">
                  <a16:creationId xmlns:a16="http://schemas.microsoft.com/office/drawing/2014/main" id="{51E2F6C8-EB71-7174-9FA5-1D9CFADE54A6}"/>
                </a:ext>
              </a:extLst>
            </p:cNvPr>
            <p:cNvSpPr/>
            <p:nvPr>
              <p:custDataLst>
                <p:tags r:id="rId17"/>
              </p:custDataLst>
            </p:nvPr>
          </p:nvSpPr>
          <p:spPr>
            <a:xfrm flipV="1">
              <a:off x="12652557" y="-15873186"/>
              <a:ext cx="180801" cy="178425"/>
            </a:xfrm>
            <a:custGeom>
              <a:avLst/>
              <a:gdLst>
                <a:gd name="connsiteX0" fmla="*/ 84574 w 180801"/>
                <a:gd name="connsiteY0" fmla="*/ 159588 h 178425"/>
                <a:gd name="connsiteX1" fmla="*/ 91668 w 180801"/>
                <a:gd name="connsiteY1" fmla="*/ 168950 h 178425"/>
                <a:gd name="connsiteX2" fmla="*/ 107111 w 180801"/>
                <a:gd name="connsiteY2" fmla="*/ 169203 h 178425"/>
                <a:gd name="connsiteX3" fmla="*/ 153203 w 180801"/>
                <a:gd name="connsiteY3" fmla="*/ 144146 h 178425"/>
                <a:gd name="connsiteX4" fmla="*/ 139277 w 180801"/>
                <a:gd name="connsiteY4" fmla="*/ 108210 h 178425"/>
                <a:gd name="connsiteX5" fmla="*/ 96482 w 180801"/>
                <a:gd name="connsiteY5" fmla="*/ 93529 h 178425"/>
                <a:gd name="connsiteX6" fmla="*/ 68121 w 180801"/>
                <a:gd name="connsiteY6" fmla="*/ 93529 h 178425"/>
                <a:gd name="connsiteX7" fmla="*/ 84574 w 180801"/>
                <a:gd name="connsiteY7" fmla="*/ 159588 h 178425"/>
                <a:gd name="connsiteX8" fmla="*/ 121045 w 180801"/>
                <a:gd name="connsiteY8" fmla="*/ 90242 h 178425"/>
                <a:gd name="connsiteX9" fmla="*/ 176749 w 180801"/>
                <a:gd name="connsiteY9" fmla="*/ 139087 h 178425"/>
                <a:gd name="connsiteX10" fmla="*/ 120791 w 180801"/>
                <a:gd name="connsiteY10" fmla="*/ 177048 h 178425"/>
                <a:gd name="connsiteX11" fmla="*/ 48618 w 180801"/>
                <a:gd name="connsiteY11" fmla="*/ 177048 h 178425"/>
                <a:gd name="connsiteX12" fmla="*/ 41278 w 180801"/>
                <a:gd name="connsiteY12" fmla="*/ 171991 h 178425"/>
                <a:gd name="connsiteX13" fmla="*/ 48364 w 180801"/>
                <a:gd name="connsiteY13" fmla="*/ 169203 h 178425"/>
                <a:gd name="connsiteX14" fmla="*/ 57984 w 180801"/>
                <a:gd name="connsiteY14" fmla="*/ 168696 h 178425"/>
                <a:gd name="connsiteX15" fmla="*/ 64824 w 180801"/>
                <a:gd name="connsiteY15" fmla="*/ 164647 h 178425"/>
                <a:gd name="connsiteX16" fmla="*/ 63816 w 180801"/>
                <a:gd name="connsiteY16" fmla="*/ 159842 h 178425"/>
                <a:gd name="connsiteX17" fmla="*/ 29878 w 180801"/>
                <a:gd name="connsiteY17" fmla="*/ 23928 h 178425"/>
                <a:gd name="connsiteX18" fmla="*/ 6839 w 180801"/>
                <a:gd name="connsiteY18" fmla="*/ 12034 h 178425"/>
                <a:gd name="connsiteX19" fmla="*/ 0 w 180801"/>
                <a:gd name="connsiteY19" fmla="*/ 6977 h 178425"/>
                <a:gd name="connsiteX20" fmla="*/ 3543 w 180801"/>
                <a:gd name="connsiteY20" fmla="*/ 4190 h 178425"/>
                <a:gd name="connsiteX21" fmla="*/ 35455 w 180801"/>
                <a:gd name="connsiteY21" fmla="*/ 4952 h 178425"/>
                <a:gd name="connsiteX22" fmla="*/ 67612 w 180801"/>
                <a:gd name="connsiteY22" fmla="*/ 4190 h 178425"/>
                <a:gd name="connsiteX23" fmla="*/ 72673 w 180801"/>
                <a:gd name="connsiteY23" fmla="*/ 9255 h 178425"/>
                <a:gd name="connsiteX24" fmla="*/ 65587 w 180801"/>
                <a:gd name="connsiteY24" fmla="*/ 12034 h 178425"/>
                <a:gd name="connsiteX25" fmla="*/ 49127 w 180801"/>
                <a:gd name="connsiteY25" fmla="*/ 16592 h 178425"/>
                <a:gd name="connsiteX26" fmla="*/ 49881 w 180801"/>
                <a:gd name="connsiteY26" fmla="*/ 20895 h 178425"/>
                <a:gd name="connsiteX27" fmla="*/ 66595 w 180801"/>
                <a:gd name="connsiteY27" fmla="*/ 87963 h 178425"/>
                <a:gd name="connsiteX28" fmla="*/ 96736 w 180801"/>
                <a:gd name="connsiteY28" fmla="*/ 87963 h 178425"/>
                <a:gd name="connsiteX29" fmla="*/ 124334 w 180801"/>
                <a:gd name="connsiteY29" fmla="*/ 64930 h 178425"/>
                <a:gd name="connsiteX30" fmla="*/ 120791 w 180801"/>
                <a:gd name="connsiteY30" fmla="*/ 47470 h 178425"/>
                <a:gd name="connsiteX31" fmla="*/ 116739 w 180801"/>
                <a:gd name="connsiteY31" fmla="*/ 25952 h 178425"/>
                <a:gd name="connsiteX32" fmla="*/ 150415 w 180801"/>
                <a:gd name="connsiteY32" fmla="*/ -1377 h 178425"/>
                <a:gd name="connsiteX33" fmla="*/ 180801 w 180801"/>
                <a:gd name="connsiteY33" fmla="*/ 27723 h 178425"/>
                <a:gd name="connsiteX34" fmla="*/ 177766 w 180801"/>
                <a:gd name="connsiteY34" fmla="*/ 30764 h 178425"/>
                <a:gd name="connsiteX35" fmla="*/ 174470 w 180801"/>
                <a:gd name="connsiteY35" fmla="*/ 27224 h 178425"/>
                <a:gd name="connsiteX36" fmla="*/ 151432 w 180801"/>
                <a:gd name="connsiteY36" fmla="*/ 4190 h 178425"/>
                <a:gd name="connsiteX37" fmla="*/ 141302 w 180801"/>
                <a:gd name="connsiteY37" fmla="*/ 19625 h 178425"/>
                <a:gd name="connsiteX38" fmla="*/ 143829 w 180801"/>
                <a:gd name="connsiteY38" fmla="*/ 48478 h 178425"/>
                <a:gd name="connsiteX39" fmla="*/ 144846 w 180801"/>
                <a:gd name="connsiteY39" fmla="*/ 60372 h 178425"/>
                <a:gd name="connsiteX40" fmla="*/ 121045 w 180801"/>
                <a:gd name="connsiteY40" fmla="*/ 90242 h 178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80801" h="178425">
                  <a:moveTo>
                    <a:pt x="84574" y="159588"/>
                  </a:moveTo>
                  <a:cubicBezTo>
                    <a:pt x="86099" y="165662"/>
                    <a:pt x="86854" y="168195"/>
                    <a:pt x="91668" y="168950"/>
                  </a:cubicBezTo>
                  <a:cubicBezTo>
                    <a:pt x="93948" y="169203"/>
                    <a:pt x="102051" y="169203"/>
                    <a:pt x="107111" y="169203"/>
                  </a:cubicBezTo>
                  <a:cubicBezTo>
                    <a:pt x="125097" y="169203"/>
                    <a:pt x="153203" y="169203"/>
                    <a:pt x="153203" y="144146"/>
                  </a:cubicBezTo>
                  <a:cubicBezTo>
                    <a:pt x="153203" y="135547"/>
                    <a:pt x="149152" y="118079"/>
                    <a:pt x="139277" y="108210"/>
                  </a:cubicBezTo>
                  <a:cubicBezTo>
                    <a:pt x="132691" y="101627"/>
                    <a:pt x="119266" y="93529"/>
                    <a:pt x="96482" y="93529"/>
                  </a:cubicBezTo>
                  <a:lnTo>
                    <a:pt x="68121" y="93529"/>
                  </a:lnTo>
                  <a:lnTo>
                    <a:pt x="84574" y="159588"/>
                  </a:lnTo>
                  <a:close/>
                  <a:moveTo>
                    <a:pt x="121045" y="90242"/>
                  </a:moveTo>
                  <a:cubicBezTo>
                    <a:pt x="146617" y="95807"/>
                    <a:pt x="176749" y="113521"/>
                    <a:pt x="176749" y="139087"/>
                  </a:cubicBezTo>
                  <a:cubicBezTo>
                    <a:pt x="176749" y="160850"/>
                    <a:pt x="153958" y="177048"/>
                    <a:pt x="120791" y="177048"/>
                  </a:cubicBezTo>
                  <a:lnTo>
                    <a:pt x="48618" y="177048"/>
                  </a:lnTo>
                  <a:cubicBezTo>
                    <a:pt x="43557" y="177048"/>
                    <a:pt x="41278" y="177048"/>
                    <a:pt x="41278" y="171991"/>
                  </a:cubicBezTo>
                  <a:cubicBezTo>
                    <a:pt x="41278" y="169203"/>
                    <a:pt x="43557" y="169203"/>
                    <a:pt x="48364" y="169203"/>
                  </a:cubicBezTo>
                  <a:cubicBezTo>
                    <a:pt x="48872" y="169203"/>
                    <a:pt x="53687" y="169203"/>
                    <a:pt x="57984" y="168696"/>
                  </a:cubicBezTo>
                  <a:cubicBezTo>
                    <a:pt x="62544" y="168195"/>
                    <a:pt x="64824" y="167940"/>
                    <a:pt x="64824" y="164647"/>
                  </a:cubicBezTo>
                  <a:cubicBezTo>
                    <a:pt x="64824" y="163637"/>
                    <a:pt x="64570" y="162876"/>
                    <a:pt x="63816" y="159842"/>
                  </a:cubicBezTo>
                  <a:lnTo>
                    <a:pt x="29878" y="23928"/>
                  </a:lnTo>
                  <a:cubicBezTo>
                    <a:pt x="27352" y="14059"/>
                    <a:pt x="26843" y="12034"/>
                    <a:pt x="6839" y="12034"/>
                  </a:cubicBezTo>
                  <a:cubicBezTo>
                    <a:pt x="2279" y="12034"/>
                    <a:pt x="0" y="12034"/>
                    <a:pt x="0" y="6977"/>
                  </a:cubicBezTo>
                  <a:cubicBezTo>
                    <a:pt x="0" y="4190"/>
                    <a:pt x="3034" y="4190"/>
                    <a:pt x="3543" y="4190"/>
                  </a:cubicBezTo>
                  <a:cubicBezTo>
                    <a:pt x="10637" y="4190"/>
                    <a:pt x="28360" y="4952"/>
                    <a:pt x="35455" y="4952"/>
                  </a:cubicBezTo>
                  <a:cubicBezTo>
                    <a:pt x="42541" y="4952"/>
                    <a:pt x="60518" y="4190"/>
                    <a:pt x="67612" y="4190"/>
                  </a:cubicBezTo>
                  <a:cubicBezTo>
                    <a:pt x="69638" y="4190"/>
                    <a:pt x="72673" y="4190"/>
                    <a:pt x="72673" y="9255"/>
                  </a:cubicBezTo>
                  <a:cubicBezTo>
                    <a:pt x="72673" y="12034"/>
                    <a:pt x="70393" y="12034"/>
                    <a:pt x="65587" y="12034"/>
                  </a:cubicBezTo>
                  <a:cubicBezTo>
                    <a:pt x="56213" y="12034"/>
                    <a:pt x="49127" y="12034"/>
                    <a:pt x="49127" y="16592"/>
                  </a:cubicBezTo>
                  <a:cubicBezTo>
                    <a:pt x="49127" y="18108"/>
                    <a:pt x="49635" y="19378"/>
                    <a:pt x="49881" y="20895"/>
                  </a:cubicBezTo>
                  <a:lnTo>
                    <a:pt x="66595" y="87963"/>
                  </a:lnTo>
                  <a:lnTo>
                    <a:pt x="96736" y="87963"/>
                  </a:lnTo>
                  <a:cubicBezTo>
                    <a:pt x="119774" y="87963"/>
                    <a:pt x="124334" y="73790"/>
                    <a:pt x="124334" y="64930"/>
                  </a:cubicBezTo>
                  <a:cubicBezTo>
                    <a:pt x="124334" y="61134"/>
                    <a:pt x="122308" y="53290"/>
                    <a:pt x="120791" y="47470"/>
                  </a:cubicBezTo>
                  <a:cubicBezTo>
                    <a:pt x="119019" y="40380"/>
                    <a:pt x="116739" y="31018"/>
                    <a:pt x="116739" y="25952"/>
                  </a:cubicBezTo>
                  <a:cubicBezTo>
                    <a:pt x="116739" y="-1377"/>
                    <a:pt x="147125" y="-1377"/>
                    <a:pt x="150415" y="-1377"/>
                  </a:cubicBezTo>
                  <a:cubicBezTo>
                    <a:pt x="171943" y="-1377"/>
                    <a:pt x="180801" y="24183"/>
                    <a:pt x="180801" y="27723"/>
                  </a:cubicBezTo>
                  <a:cubicBezTo>
                    <a:pt x="180801" y="30764"/>
                    <a:pt x="178021" y="30764"/>
                    <a:pt x="177766" y="30764"/>
                  </a:cubicBezTo>
                  <a:cubicBezTo>
                    <a:pt x="175486" y="30764"/>
                    <a:pt x="174978" y="28993"/>
                    <a:pt x="174470" y="27224"/>
                  </a:cubicBezTo>
                  <a:cubicBezTo>
                    <a:pt x="168146" y="8494"/>
                    <a:pt x="157254" y="4190"/>
                    <a:pt x="151432" y="4190"/>
                  </a:cubicBezTo>
                  <a:cubicBezTo>
                    <a:pt x="143074" y="4190"/>
                    <a:pt x="141302" y="9756"/>
                    <a:pt x="141302" y="19625"/>
                  </a:cubicBezTo>
                  <a:cubicBezTo>
                    <a:pt x="141302" y="27476"/>
                    <a:pt x="142820" y="40380"/>
                    <a:pt x="143829" y="48478"/>
                  </a:cubicBezTo>
                  <a:cubicBezTo>
                    <a:pt x="144337" y="52026"/>
                    <a:pt x="144846" y="56831"/>
                    <a:pt x="144846" y="60372"/>
                  </a:cubicBezTo>
                  <a:cubicBezTo>
                    <a:pt x="144846" y="79864"/>
                    <a:pt x="127877" y="87709"/>
                    <a:pt x="121045" y="90242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" name="任意多边形: 形状 14">
              <a:extLst>
                <a:ext uri="{FF2B5EF4-FFF2-40B4-BE49-F238E27FC236}">
                  <a16:creationId xmlns:a16="http://schemas.microsoft.com/office/drawing/2014/main" id="{8EB958B0-6263-B656-6337-0C7885ADB1BE}"/>
                </a:ext>
              </a:extLst>
            </p:cNvPr>
            <p:cNvSpPr/>
            <p:nvPr>
              <p:custDataLst>
                <p:tags r:id="rId18"/>
              </p:custDataLst>
            </p:nvPr>
          </p:nvSpPr>
          <p:spPr>
            <a:xfrm flipV="1">
              <a:off x="12848095" y="-15873186"/>
              <a:ext cx="471094" cy="178425"/>
            </a:xfrm>
            <a:custGeom>
              <a:avLst/>
              <a:gdLst>
                <a:gd name="connsiteX0" fmla="*/ 35709 w 471094"/>
                <a:gd name="connsiteY0" fmla="*/ 62651 h 178425"/>
                <a:gd name="connsiteX1" fmla="*/ 74453 w 471094"/>
                <a:gd name="connsiteY1" fmla="*/ 68470 h 178425"/>
                <a:gd name="connsiteX2" fmla="*/ 93440 w 471094"/>
                <a:gd name="connsiteY2" fmla="*/ 94545 h 178425"/>
                <a:gd name="connsiteX3" fmla="*/ 66349 w 471094"/>
                <a:gd name="connsiteY3" fmla="*/ 116054 h 178425"/>
                <a:gd name="connsiteX4" fmla="*/ 0 w 471094"/>
                <a:gd name="connsiteY4" fmla="*/ 47216 h 178425"/>
                <a:gd name="connsiteX5" fmla="*/ 39760 w 471094"/>
                <a:gd name="connsiteY5" fmla="*/ 1402 h 178425"/>
                <a:gd name="connsiteX6" fmla="*/ 97243 w 471094"/>
                <a:gd name="connsiteY6" fmla="*/ 31273 h 178425"/>
                <a:gd name="connsiteX7" fmla="*/ 94203 w 471094"/>
                <a:gd name="connsiteY7" fmla="*/ 34559 h 178425"/>
                <a:gd name="connsiteX8" fmla="*/ 90913 w 471094"/>
                <a:gd name="connsiteY8" fmla="*/ 32026 h 178425"/>
                <a:gd name="connsiteX9" fmla="*/ 40269 w 471094"/>
                <a:gd name="connsiteY9" fmla="*/ 6977 h 178425"/>
                <a:gd name="connsiteX10" fmla="*/ 18232 w 471094"/>
                <a:gd name="connsiteY10" fmla="*/ 36330 h 178425"/>
                <a:gd name="connsiteX11" fmla="*/ 22283 w 471094"/>
                <a:gd name="connsiteY11" fmla="*/ 62651 h 178425"/>
                <a:gd name="connsiteX12" fmla="*/ 35709 w 471094"/>
                <a:gd name="connsiteY12" fmla="*/ 62651 h 178425"/>
                <a:gd name="connsiteX13" fmla="*/ 23808 w 471094"/>
                <a:gd name="connsiteY13" fmla="*/ 68224 h 178425"/>
                <a:gd name="connsiteX14" fmla="*/ 66349 w 471094"/>
                <a:gd name="connsiteY14" fmla="*/ 110488 h 178425"/>
                <a:gd name="connsiteX15" fmla="*/ 85090 w 471094"/>
                <a:gd name="connsiteY15" fmla="*/ 94545 h 178425"/>
                <a:gd name="connsiteX16" fmla="*/ 34192 w 471094"/>
                <a:gd name="connsiteY16" fmla="*/ 68224 h 178425"/>
                <a:gd name="connsiteX17" fmla="*/ 23808 w 471094"/>
                <a:gd name="connsiteY17" fmla="*/ 68224 h 178425"/>
                <a:gd name="connsiteX18" fmla="*/ 200981 w 471094"/>
                <a:gd name="connsiteY18" fmla="*/ 157310 h 178425"/>
                <a:gd name="connsiteX19" fmla="*/ 227818 w 471094"/>
                <a:gd name="connsiteY19" fmla="*/ 169203 h 178425"/>
                <a:gd name="connsiteX20" fmla="*/ 237445 w 471094"/>
                <a:gd name="connsiteY20" fmla="*/ 174015 h 178425"/>
                <a:gd name="connsiteX21" fmla="*/ 233393 w 471094"/>
                <a:gd name="connsiteY21" fmla="*/ 177048 h 178425"/>
                <a:gd name="connsiteX22" fmla="*/ 195914 w 471094"/>
                <a:gd name="connsiteY22" fmla="*/ 176294 h 178425"/>
                <a:gd name="connsiteX23" fmla="*/ 162238 w 471094"/>
                <a:gd name="connsiteY23" fmla="*/ 177048 h 178425"/>
                <a:gd name="connsiteX24" fmla="*/ 157423 w 471094"/>
                <a:gd name="connsiteY24" fmla="*/ 171991 h 178425"/>
                <a:gd name="connsiteX25" fmla="*/ 164511 w 471094"/>
                <a:gd name="connsiteY25" fmla="*/ 169203 h 178425"/>
                <a:gd name="connsiteX26" fmla="*/ 174138 w 471094"/>
                <a:gd name="connsiteY26" fmla="*/ 168696 h 178425"/>
                <a:gd name="connsiteX27" fmla="*/ 180971 w 471094"/>
                <a:gd name="connsiteY27" fmla="*/ 164647 h 178425"/>
                <a:gd name="connsiteX28" fmla="*/ 179962 w 471094"/>
                <a:gd name="connsiteY28" fmla="*/ 159842 h 178425"/>
                <a:gd name="connsiteX29" fmla="*/ 146032 w 471094"/>
                <a:gd name="connsiteY29" fmla="*/ 23928 h 178425"/>
                <a:gd name="connsiteX30" fmla="*/ 122985 w 471094"/>
                <a:gd name="connsiteY30" fmla="*/ 12034 h 178425"/>
                <a:gd name="connsiteX31" fmla="*/ 116147 w 471094"/>
                <a:gd name="connsiteY31" fmla="*/ 6977 h 178425"/>
                <a:gd name="connsiteX32" fmla="*/ 122985 w 471094"/>
                <a:gd name="connsiteY32" fmla="*/ 4190 h 178425"/>
                <a:gd name="connsiteX33" fmla="*/ 240226 w 471094"/>
                <a:gd name="connsiteY33" fmla="*/ 4190 h 178425"/>
                <a:gd name="connsiteX34" fmla="*/ 248084 w 471094"/>
                <a:gd name="connsiteY34" fmla="*/ 8494 h 178425"/>
                <a:gd name="connsiteX35" fmla="*/ 268086 w 471094"/>
                <a:gd name="connsiteY35" fmla="*/ 63159 h 178425"/>
                <a:gd name="connsiteX36" fmla="*/ 269094 w 471094"/>
                <a:gd name="connsiteY36" fmla="*/ 66700 h 178425"/>
                <a:gd name="connsiteX37" fmla="*/ 266059 w 471094"/>
                <a:gd name="connsiteY37" fmla="*/ 69486 h 178425"/>
                <a:gd name="connsiteX38" fmla="*/ 261755 w 471094"/>
                <a:gd name="connsiteY38" fmla="*/ 64175 h 178425"/>
                <a:gd name="connsiteX39" fmla="*/ 198194 w 471094"/>
                <a:gd name="connsiteY39" fmla="*/ 12034 h 178425"/>
                <a:gd name="connsiteX40" fmla="*/ 174392 w 471094"/>
                <a:gd name="connsiteY40" fmla="*/ 12034 h 178425"/>
                <a:gd name="connsiteX41" fmla="*/ 168814 w 471094"/>
                <a:gd name="connsiteY41" fmla="*/ 12288 h 178425"/>
                <a:gd name="connsiteX42" fmla="*/ 165528 w 471094"/>
                <a:gd name="connsiteY42" fmla="*/ 14821 h 178425"/>
                <a:gd name="connsiteX43" fmla="*/ 166789 w 471094"/>
                <a:gd name="connsiteY43" fmla="*/ 20641 h 178425"/>
                <a:gd name="connsiteX44" fmla="*/ 200981 w 471094"/>
                <a:gd name="connsiteY44" fmla="*/ 157310 h 178425"/>
                <a:gd name="connsiteX45" fmla="*/ 439438 w 471094"/>
                <a:gd name="connsiteY45" fmla="*/ 150473 h 178425"/>
                <a:gd name="connsiteX46" fmla="*/ 466788 w 471094"/>
                <a:gd name="connsiteY46" fmla="*/ 169203 h 178425"/>
                <a:gd name="connsiteX47" fmla="*/ 471095 w 471094"/>
                <a:gd name="connsiteY47" fmla="*/ 174269 h 178425"/>
                <a:gd name="connsiteX48" fmla="*/ 467798 w 471094"/>
                <a:gd name="connsiteY48" fmla="*/ 177048 h 178425"/>
                <a:gd name="connsiteX49" fmla="*/ 441972 w 471094"/>
                <a:gd name="connsiteY49" fmla="*/ 176294 h 178425"/>
                <a:gd name="connsiteX50" fmla="*/ 415638 w 471094"/>
                <a:gd name="connsiteY50" fmla="*/ 177048 h 178425"/>
                <a:gd name="connsiteX51" fmla="*/ 411077 w 471094"/>
                <a:gd name="connsiteY51" fmla="*/ 171991 h 178425"/>
                <a:gd name="connsiteX52" fmla="*/ 415638 w 471094"/>
                <a:gd name="connsiteY52" fmla="*/ 169203 h 178425"/>
                <a:gd name="connsiteX53" fmla="*/ 432851 w 471094"/>
                <a:gd name="connsiteY53" fmla="*/ 158071 h 178425"/>
                <a:gd name="connsiteX54" fmla="*/ 432098 w 471094"/>
                <a:gd name="connsiteY54" fmla="*/ 152752 h 178425"/>
                <a:gd name="connsiteX55" fmla="*/ 409306 w 471094"/>
                <a:gd name="connsiteY55" fmla="*/ 62396 h 178425"/>
                <a:gd name="connsiteX56" fmla="*/ 346253 w 471094"/>
                <a:gd name="connsiteY56" fmla="*/ 6468 h 178425"/>
                <a:gd name="connsiteX57" fmla="*/ 315359 w 471094"/>
                <a:gd name="connsiteY57" fmla="*/ 39371 h 178425"/>
                <a:gd name="connsiteX58" fmla="*/ 318148 w 471094"/>
                <a:gd name="connsiteY58" fmla="*/ 59109 h 178425"/>
                <a:gd name="connsiteX59" fmla="*/ 342709 w 471094"/>
                <a:gd name="connsiteY59" fmla="*/ 157563 h 178425"/>
                <a:gd name="connsiteX60" fmla="*/ 363977 w 471094"/>
                <a:gd name="connsiteY60" fmla="*/ 169203 h 178425"/>
                <a:gd name="connsiteX61" fmla="*/ 372587 w 471094"/>
                <a:gd name="connsiteY61" fmla="*/ 174269 h 178425"/>
                <a:gd name="connsiteX62" fmla="*/ 369043 w 471094"/>
                <a:gd name="connsiteY62" fmla="*/ 177048 h 178425"/>
                <a:gd name="connsiteX63" fmla="*/ 336631 w 471094"/>
                <a:gd name="connsiteY63" fmla="*/ 176294 h 178425"/>
                <a:gd name="connsiteX64" fmla="*/ 303965 w 471094"/>
                <a:gd name="connsiteY64" fmla="*/ 177048 h 178425"/>
                <a:gd name="connsiteX65" fmla="*/ 299152 w 471094"/>
                <a:gd name="connsiteY65" fmla="*/ 171991 h 178425"/>
                <a:gd name="connsiteX66" fmla="*/ 306238 w 471094"/>
                <a:gd name="connsiteY66" fmla="*/ 169203 h 178425"/>
                <a:gd name="connsiteX67" fmla="*/ 315867 w 471094"/>
                <a:gd name="connsiteY67" fmla="*/ 168696 h 178425"/>
                <a:gd name="connsiteX68" fmla="*/ 322698 w 471094"/>
                <a:gd name="connsiteY68" fmla="*/ 164647 h 178425"/>
                <a:gd name="connsiteX69" fmla="*/ 318401 w 471094"/>
                <a:gd name="connsiteY69" fmla="*/ 146678 h 178425"/>
                <a:gd name="connsiteX70" fmla="*/ 312824 w 471094"/>
                <a:gd name="connsiteY70" fmla="*/ 124406 h 178425"/>
                <a:gd name="connsiteX71" fmla="*/ 297380 w 471094"/>
                <a:gd name="connsiteY71" fmla="*/ 61897 h 178425"/>
                <a:gd name="connsiteX72" fmla="*/ 295608 w 471094"/>
                <a:gd name="connsiteY72" fmla="*/ 47216 h 178425"/>
                <a:gd name="connsiteX73" fmla="*/ 345236 w 471094"/>
                <a:gd name="connsiteY73" fmla="*/ -1377 h 178425"/>
                <a:gd name="connsiteX74" fmla="*/ 416899 w 471094"/>
                <a:gd name="connsiteY74" fmla="*/ 60625 h 178425"/>
                <a:gd name="connsiteX75" fmla="*/ 439438 w 471094"/>
                <a:gd name="connsiteY75" fmla="*/ 150473 h 178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471094" h="178425">
                  <a:moveTo>
                    <a:pt x="35709" y="62651"/>
                  </a:moveTo>
                  <a:cubicBezTo>
                    <a:pt x="43050" y="62651"/>
                    <a:pt x="61791" y="63159"/>
                    <a:pt x="74453" y="68470"/>
                  </a:cubicBezTo>
                  <a:cubicBezTo>
                    <a:pt x="92177" y="76069"/>
                    <a:pt x="93440" y="90995"/>
                    <a:pt x="93440" y="94545"/>
                  </a:cubicBezTo>
                  <a:cubicBezTo>
                    <a:pt x="93440" y="105676"/>
                    <a:pt x="83819" y="116054"/>
                    <a:pt x="66349" y="116054"/>
                  </a:cubicBezTo>
                  <a:cubicBezTo>
                    <a:pt x="38243" y="116054"/>
                    <a:pt x="0" y="91504"/>
                    <a:pt x="0" y="47216"/>
                  </a:cubicBezTo>
                  <a:cubicBezTo>
                    <a:pt x="0" y="21404"/>
                    <a:pt x="14943" y="1402"/>
                    <a:pt x="39760" y="1402"/>
                  </a:cubicBezTo>
                  <a:cubicBezTo>
                    <a:pt x="75971" y="1402"/>
                    <a:pt x="97243" y="28232"/>
                    <a:pt x="97243" y="31273"/>
                  </a:cubicBezTo>
                  <a:cubicBezTo>
                    <a:pt x="97243" y="32789"/>
                    <a:pt x="95718" y="34559"/>
                    <a:pt x="94203" y="34559"/>
                  </a:cubicBezTo>
                  <a:cubicBezTo>
                    <a:pt x="92940" y="34559"/>
                    <a:pt x="92431" y="34052"/>
                    <a:pt x="90913" y="32026"/>
                  </a:cubicBezTo>
                  <a:cubicBezTo>
                    <a:pt x="70909" y="6977"/>
                    <a:pt x="43303" y="6977"/>
                    <a:pt x="40269" y="6977"/>
                  </a:cubicBezTo>
                  <a:cubicBezTo>
                    <a:pt x="20512" y="6977"/>
                    <a:pt x="18232" y="28232"/>
                    <a:pt x="18232" y="36330"/>
                  </a:cubicBezTo>
                  <a:cubicBezTo>
                    <a:pt x="18232" y="39371"/>
                    <a:pt x="18486" y="47216"/>
                    <a:pt x="22283" y="62651"/>
                  </a:cubicBezTo>
                  <a:lnTo>
                    <a:pt x="35709" y="62651"/>
                  </a:lnTo>
                  <a:close/>
                  <a:moveTo>
                    <a:pt x="23808" y="68224"/>
                  </a:moveTo>
                  <a:cubicBezTo>
                    <a:pt x="33684" y="106693"/>
                    <a:pt x="59765" y="110488"/>
                    <a:pt x="66349" y="110488"/>
                  </a:cubicBezTo>
                  <a:cubicBezTo>
                    <a:pt x="78251" y="110488"/>
                    <a:pt x="85090" y="103144"/>
                    <a:pt x="85090" y="94545"/>
                  </a:cubicBezTo>
                  <a:cubicBezTo>
                    <a:pt x="85090" y="68224"/>
                    <a:pt x="44566" y="68224"/>
                    <a:pt x="34192" y="68224"/>
                  </a:cubicBezTo>
                  <a:lnTo>
                    <a:pt x="23808" y="68224"/>
                  </a:lnTo>
                  <a:close/>
                  <a:moveTo>
                    <a:pt x="200981" y="157310"/>
                  </a:moveTo>
                  <a:cubicBezTo>
                    <a:pt x="203253" y="166416"/>
                    <a:pt x="204015" y="169203"/>
                    <a:pt x="227818" y="169203"/>
                  </a:cubicBezTo>
                  <a:cubicBezTo>
                    <a:pt x="235419" y="169203"/>
                    <a:pt x="237445" y="169203"/>
                    <a:pt x="237445" y="174015"/>
                  </a:cubicBezTo>
                  <a:cubicBezTo>
                    <a:pt x="237445" y="177048"/>
                    <a:pt x="234656" y="177048"/>
                    <a:pt x="233393" y="177048"/>
                  </a:cubicBezTo>
                  <a:cubicBezTo>
                    <a:pt x="225036" y="177048"/>
                    <a:pt x="204270" y="176294"/>
                    <a:pt x="195914" y="176294"/>
                  </a:cubicBezTo>
                  <a:cubicBezTo>
                    <a:pt x="188318" y="176294"/>
                    <a:pt x="169831" y="177048"/>
                    <a:pt x="162238" y="177048"/>
                  </a:cubicBezTo>
                  <a:cubicBezTo>
                    <a:pt x="160459" y="177048"/>
                    <a:pt x="157423" y="177048"/>
                    <a:pt x="157423" y="171991"/>
                  </a:cubicBezTo>
                  <a:cubicBezTo>
                    <a:pt x="157423" y="169203"/>
                    <a:pt x="159703" y="169203"/>
                    <a:pt x="164511" y="169203"/>
                  </a:cubicBezTo>
                  <a:cubicBezTo>
                    <a:pt x="165019" y="169203"/>
                    <a:pt x="169831" y="169203"/>
                    <a:pt x="174138" y="168696"/>
                  </a:cubicBezTo>
                  <a:cubicBezTo>
                    <a:pt x="178699" y="168195"/>
                    <a:pt x="180971" y="167940"/>
                    <a:pt x="180971" y="164647"/>
                  </a:cubicBezTo>
                  <a:cubicBezTo>
                    <a:pt x="180971" y="163637"/>
                    <a:pt x="180724" y="162876"/>
                    <a:pt x="179962" y="159842"/>
                  </a:cubicBezTo>
                  <a:lnTo>
                    <a:pt x="146032" y="23928"/>
                  </a:lnTo>
                  <a:cubicBezTo>
                    <a:pt x="143498" y="14059"/>
                    <a:pt x="142989" y="12034"/>
                    <a:pt x="122985" y="12034"/>
                  </a:cubicBezTo>
                  <a:cubicBezTo>
                    <a:pt x="118678" y="12034"/>
                    <a:pt x="116147" y="12034"/>
                    <a:pt x="116147" y="6977"/>
                  </a:cubicBezTo>
                  <a:cubicBezTo>
                    <a:pt x="116147" y="4190"/>
                    <a:pt x="118425" y="4190"/>
                    <a:pt x="122985" y="4190"/>
                  </a:cubicBezTo>
                  <a:lnTo>
                    <a:pt x="240226" y="4190"/>
                  </a:lnTo>
                  <a:cubicBezTo>
                    <a:pt x="246304" y="4190"/>
                    <a:pt x="246559" y="4190"/>
                    <a:pt x="248084" y="8494"/>
                  </a:cubicBezTo>
                  <a:lnTo>
                    <a:pt x="268086" y="63159"/>
                  </a:lnTo>
                  <a:cubicBezTo>
                    <a:pt x="269094" y="65946"/>
                    <a:pt x="269094" y="66445"/>
                    <a:pt x="269094" y="66700"/>
                  </a:cubicBezTo>
                  <a:cubicBezTo>
                    <a:pt x="269094" y="67717"/>
                    <a:pt x="268339" y="69486"/>
                    <a:pt x="266059" y="69486"/>
                  </a:cubicBezTo>
                  <a:cubicBezTo>
                    <a:pt x="263781" y="69486"/>
                    <a:pt x="263527" y="68224"/>
                    <a:pt x="261755" y="64175"/>
                  </a:cubicBezTo>
                  <a:cubicBezTo>
                    <a:pt x="253142" y="40887"/>
                    <a:pt x="241998" y="12034"/>
                    <a:pt x="198194" y="12034"/>
                  </a:cubicBezTo>
                  <a:lnTo>
                    <a:pt x="174392" y="12034"/>
                  </a:lnTo>
                  <a:cubicBezTo>
                    <a:pt x="170841" y="12034"/>
                    <a:pt x="170340" y="12034"/>
                    <a:pt x="168814" y="12288"/>
                  </a:cubicBezTo>
                  <a:cubicBezTo>
                    <a:pt x="166291" y="12543"/>
                    <a:pt x="165528" y="12797"/>
                    <a:pt x="165528" y="14821"/>
                  </a:cubicBezTo>
                  <a:cubicBezTo>
                    <a:pt x="165528" y="15576"/>
                    <a:pt x="165528" y="16083"/>
                    <a:pt x="166789" y="20641"/>
                  </a:cubicBezTo>
                  <a:lnTo>
                    <a:pt x="200981" y="157310"/>
                  </a:lnTo>
                  <a:close/>
                  <a:moveTo>
                    <a:pt x="439438" y="150473"/>
                  </a:moveTo>
                  <a:cubicBezTo>
                    <a:pt x="441972" y="160850"/>
                    <a:pt x="446533" y="168441"/>
                    <a:pt x="466788" y="169203"/>
                  </a:cubicBezTo>
                  <a:cubicBezTo>
                    <a:pt x="468052" y="169203"/>
                    <a:pt x="471095" y="169457"/>
                    <a:pt x="471095" y="174269"/>
                  </a:cubicBezTo>
                  <a:cubicBezTo>
                    <a:pt x="471095" y="174516"/>
                    <a:pt x="471095" y="177048"/>
                    <a:pt x="467798" y="177048"/>
                  </a:cubicBezTo>
                  <a:cubicBezTo>
                    <a:pt x="459441" y="177048"/>
                    <a:pt x="450583" y="176294"/>
                    <a:pt x="441972" y="176294"/>
                  </a:cubicBezTo>
                  <a:cubicBezTo>
                    <a:pt x="433359" y="176294"/>
                    <a:pt x="423994" y="177048"/>
                    <a:pt x="415638" y="177048"/>
                  </a:cubicBezTo>
                  <a:cubicBezTo>
                    <a:pt x="414121" y="177048"/>
                    <a:pt x="411077" y="177048"/>
                    <a:pt x="411077" y="171991"/>
                  </a:cubicBezTo>
                  <a:cubicBezTo>
                    <a:pt x="411077" y="169203"/>
                    <a:pt x="413612" y="169203"/>
                    <a:pt x="415638" y="169203"/>
                  </a:cubicBezTo>
                  <a:cubicBezTo>
                    <a:pt x="430072" y="168950"/>
                    <a:pt x="432851" y="163637"/>
                    <a:pt x="432851" y="158071"/>
                  </a:cubicBezTo>
                  <a:cubicBezTo>
                    <a:pt x="432851" y="157310"/>
                    <a:pt x="432350" y="153514"/>
                    <a:pt x="432098" y="152752"/>
                  </a:cubicBezTo>
                  <a:lnTo>
                    <a:pt x="409306" y="62396"/>
                  </a:lnTo>
                  <a:cubicBezTo>
                    <a:pt x="400693" y="28486"/>
                    <a:pt x="371570" y="6468"/>
                    <a:pt x="346253" y="6468"/>
                  </a:cubicBezTo>
                  <a:cubicBezTo>
                    <a:pt x="329031" y="6468"/>
                    <a:pt x="315359" y="17600"/>
                    <a:pt x="315359" y="39371"/>
                  </a:cubicBezTo>
                  <a:cubicBezTo>
                    <a:pt x="315359" y="39879"/>
                    <a:pt x="315359" y="47977"/>
                    <a:pt x="318148" y="59109"/>
                  </a:cubicBezTo>
                  <a:lnTo>
                    <a:pt x="342709" y="157563"/>
                  </a:lnTo>
                  <a:cubicBezTo>
                    <a:pt x="344982" y="166670"/>
                    <a:pt x="345491" y="169203"/>
                    <a:pt x="363977" y="169203"/>
                  </a:cubicBezTo>
                  <a:cubicBezTo>
                    <a:pt x="370561" y="169203"/>
                    <a:pt x="372587" y="169203"/>
                    <a:pt x="372587" y="174269"/>
                  </a:cubicBezTo>
                  <a:cubicBezTo>
                    <a:pt x="372587" y="177048"/>
                    <a:pt x="369799" y="177048"/>
                    <a:pt x="369043" y="177048"/>
                  </a:cubicBezTo>
                  <a:cubicBezTo>
                    <a:pt x="361951" y="177048"/>
                    <a:pt x="343719" y="176294"/>
                    <a:pt x="336631" y="176294"/>
                  </a:cubicBezTo>
                  <a:cubicBezTo>
                    <a:pt x="329284" y="176294"/>
                    <a:pt x="311307" y="177048"/>
                    <a:pt x="303965" y="177048"/>
                  </a:cubicBezTo>
                  <a:cubicBezTo>
                    <a:pt x="301941" y="177048"/>
                    <a:pt x="299152" y="177048"/>
                    <a:pt x="299152" y="171991"/>
                  </a:cubicBezTo>
                  <a:cubicBezTo>
                    <a:pt x="299152" y="169203"/>
                    <a:pt x="301433" y="169203"/>
                    <a:pt x="306238" y="169203"/>
                  </a:cubicBezTo>
                  <a:cubicBezTo>
                    <a:pt x="306746" y="169203"/>
                    <a:pt x="311560" y="169203"/>
                    <a:pt x="315867" y="168696"/>
                  </a:cubicBezTo>
                  <a:cubicBezTo>
                    <a:pt x="320425" y="168195"/>
                    <a:pt x="322698" y="167940"/>
                    <a:pt x="322698" y="164647"/>
                  </a:cubicBezTo>
                  <a:cubicBezTo>
                    <a:pt x="322698" y="163130"/>
                    <a:pt x="319917" y="152498"/>
                    <a:pt x="318401" y="146678"/>
                  </a:cubicBezTo>
                  <a:lnTo>
                    <a:pt x="312824" y="124406"/>
                  </a:lnTo>
                  <a:cubicBezTo>
                    <a:pt x="310544" y="114537"/>
                    <a:pt x="298390" y="66700"/>
                    <a:pt x="297380" y="61897"/>
                  </a:cubicBezTo>
                  <a:cubicBezTo>
                    <a:pt x="295608" y="54807"/>
                    <a:pt x="295608" y="51011"/>
                    <a:pt x="295608" y="47216"/>
                  </a:cubicBezTo>
                  <a:cubicBezTo>
                    <a:pt x="295608" y="16337"/>
                    <a:pt x="318646" y="-1377"/>
                    <a:pt x="345236" y="-1377"/>
                  </a:cubicBezTo>
                  <a:cubicBezTo>
                    <a:pt x="377148" y="-1377"/>
                    <a:pt x="408543" y="27224"/>
                    <a:pt x="416899" y="60625"/>
                  </a:cubicBezTo>
                  <a:lnTo>
                    <a:pt x="439438" y="150473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" name="任意多边形: 形状 15">
              <a:extLst>
                <a:ext uri="{FF2B5EF4-FFF2-40B4-BE49-F238E27FC236}">
                  <a16:creationId xmlns:a16="http://schemas.microsoft.com/office/drawing/2014/main" id="{41A8C5AA-CEE3-7276-75AE-AC9A245B32E1}"/>
                </a:ext>
              </a:extLst>
            </p:cNvPr>
            <p:cNvSpPr/>
            <p:nvPr>
              <p:custDataLst>
                <p:tags r:id="rId19"/>
              </p:custDataLst>
            </p:nvPr>
          </p:nvSpPr>
          <p:spPr>
            <a:xfrm flipV="1">
              <a:off x="13352326" y="-15890145"/>
              <a:ext cx="58747" cy="253090"/>
            </a:xfrm>
            <a:custGeom>
              <a:avLst/>
              <a:gdLst>
                <a:gd name="connsiteX0" fmla="*/ 58747 w 58747"/>
                <a:gd name="connsiteY0" fmla="*/ 1159 h 253090"/>
                <a:gd name="connsiteX1" fmla="*/ 54442 w 58747"/>
                <a:gd name="connsiteY1" fmla="*/ 6724 h 253090"/>
                <a:gd name="connsiteX2" fmla="*/ 14689 w 58747"/>
                <a:gd name="connsiteY2" fmla="*/ 125171 h 253090"/>
                <a:gd name="connsiteX3" fmla="*/ 55459 w 58747"/>
                <a:gd name="connsiteY3" fmla="*/ 244880 h 253090"/>
                <a:gd name="connsiteX4" fmla="*/ 58747 w 58747"/>
                <a:gd name="connsiteY4" fmla="*/ 249183 h 253090"/>
                <a:gd name="connsiteX5" fmla="*/ 56214 w 58747"/>
                <a:gd name="connsiteY5" fmla="*/ 251715 h 253090"/>
                <a:gd name="connsiteX6" fmla="*/ 15952 w 58747"/>
                <a:gd name="connsiteY6" fmla="*/ 202361 h 253090"/>
                <a:gd name="connsiteX7" fmla="*/ 0 w 58747"/>
                <a:gd name="connsiteY7" fmla="*/ 125171 h 253090"/>
                <a:gd name="connsiteX8" fmla="*/ 16715 w 58747"/>
                <a:gd name="connsiteY8" fmla="*/ 46208 h 253090"/>
                <a:gd name="connsiteX9" fmla="*/ 56214 w 58747"/>
                <a:gd name="connsiteY9" fmla="*/ -1375 h 253090"/>
                <a:gd name="connsiteX10" fmla="*/ 58747 w 58747"/>
                <a:gd name="connsiteY10" fmla="*/ 1159 h 253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8747" h="253090">
                  <a:moveTo>
                    <a:pt x="58747" y="1159"/>
                  </a:moveTo>
                  <a:cubicBezTo>
                    <a:pt x="58747" y="1912"/>
                    <a:pt x="58747" y="2421"/>
                    <a:pt x="54442" y="6724"/>
                  </a:cubicBezTo>
                  <a:cubicBezTo>
                    <a:pt x="22792" y="38611"/>
                    <a:pt x="14689" y="86448"/>
                    <a:pt x="14689" y="125171"/>
                  </a:cubicBezTo>
                  <a:cubicBezTo>
                    <a:pt x="14689" y="169204"/>
                    <a:pt x="24310" y="213247"/>
                    <a:pt x="55459" y="244880"/>
                  </a:cubicBezTo>
                  <a:cubicBezTo>
                    <a:pt x="58747" y="247921"/>
                    <a:pt x="58747" y="248429"/>
                    <a:pt x="58747" y="249183"/>
                  </a:cubicBezTo>
                  <a:cubicBezTo>
                    <a:pt x="58747" y="250954"/>
                    <a:pt x="57730" y="251715"/>
                    <a:pt x="56214" y="251715"/>
                  </a:cubicBezTo>
                  <a:cubicBezTo>
                    <a:pt x="53679" y="251715"/>
                    <a:pt x="30895" y="234502"/>
                    <a:pt x="15952" y="202361"/>
                  </a:cubicBezTo>
                  <a:cubicBezTo>
                    <a:pt x="3035" y="174525"/>
                    <a:pt x="0" y="146433"/>
                    <a:pt x="0" y="125171"/>
                  </a:cubicBezTo>
                  <a:cubicBezTo>
                    <a:pt x="0" y="105431"/>
                    <a:pt x="2780" y="74808"/>
                    <a:pt x="16715" y="46208"/>
                  </a:cubicBezTo>
                  <a:cubicBezTo>
                    <a:pt x="31904" y="15077"/>
                    <a:pt x="53679" y="-1375"/>
                    <a:pt x="56214" y="-1375"/>
                  </a:cubicBezTo>
                  <a:cubicBezTo>
                    <a:pt x="57730" y="-1375"/>
                    <a:pt x="58747" y="-612"/>
                    <a:pt x="58747" y="1159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" name="任意多边形: 形状 16">
              <a:extLst>
                <a:ext uri="{FF2B5EF4-FFF2-40B4-BE49-F238E27FC236}">
                  <a16:creationId xmlns:a16="http://schemas.microsoft.com/office/drawing/2014/main" id="{7D00F942-E6B0-A25E-BFDE-ED6456191C46}"/>
                </a:ext>
              </a:extLst>
            </p:cNvPr>
            <p:cNvSpPr/>
            <p:nvPr>
              <p:custDataLst>
                <p:tags r:id="rId20"/>
              </p:custDataLst>
            </p:nvPr>
          </p:nvSpPr>
          <p:spPr>
            <a:xfrm flipV="1">
              <a:off x="13433075" y="-15812192"/>
              <a:ext cx="126113" cy="114651"/>
            </a:xfrm>
            <a:custGeom>
              <a:avLst/>
              <a:gdLst>
                <a:gd name="connsiteX0" fmla="*/ 77241 w 126113"/>
                <a:gd name="connsiteY0" fmla="*/ 77850 h 114651"/>
                <a:gd name="connsiteX1" fmla="*/ 102305 w 126113"/>
                <a:gd name="connsiteY1" fmla="*/ 107711 h 114651"/>
                <a:gd name="connsiteX2" fmla="*/ 114968 w 126113"/>
                <a:gd name="connsiteY2" fmla="*/ 104416 h 114651"/>
                <a:gd name="connsiteX3" fmla="*/ 102813 w 126113"/>
                <a:gd name="connsiteY3" fmla="*/ 90752 h 114651"/>
                <a:gd name="connsiteX4" fmla="*/ 112434 w 126113"/>
                <a:gd name="connsiteY4" fmla="*/ 81899 h 114651"/>
                <a:gd name="connsiteX5" fmla="*/ 126114 w 126113"/>
                <a:gd name="connsiteY5" fmla="*/ 96572 h 114651"/>
                <a:gd name="connsiteX6" fmla="*/ 102559 w 126113"/>
                <a:gd name="connsiteY6" fmla="*/ 113277 h 114651"/>
                <a:gd name="connsiteX7" fmla="*/ 75970 w 126113"/>
                <a:gd name="connsiteY7" fmla="*/ 94048 h 114651"/>
                <a:gd name="connsiteX8" fmla="*/ 48626 w 126113"/>
                <a:gd name="connsiteY8" fmla="*/ 113277 h 114651"/>
                <a:gd name="connsiteX9" fmla="*/ 7857 w 126113"/>
                <a:gd name="connsiteY9" fmla="*/ 74301 h 114651"/>
                <a:gd name="connsiteX10" fmla="*/ 10891 w 126113"/>
                <a:gd name="connsiteY10" fmla="*/ 71776 h 114651"/>
                <a:gd name="connsiteX11" fmla="*/ 14180 w 126113"/>
                <a:gd name="connsiteY11" fmla="*/ 74555 h 114651"/>
                <a:gd name="connsiteX12" fmla="*/ 48118 w 126113"/>
                <a:gd name="connsiteY12" fmla="*/ 107711 h 114651"/>
                <a:gd name="connsiteX13" fmla="*/ 61790 w 126113"/>
                <a:gd name="connsiteY13" fmla="*/ 90752 h 114651"/>
                <a:gd name="connsiteX14" fmla="*/ 48118 w 126113"/>
                <a:gd name="connsiteY14" fmla="*/ 30520 h 114651"/>
                <a:gd name="connsiteX15" fmla="*/ 24063 w 126113"/>
                <a:gd name="connsiteY15" fmla="*/ 4200 h 114651"/>
                <a:gd name="connsiteX16" fmla="*/ 11400 w 126113"/>
                <a:gd name="connsiteY16" fmla="*/ 7486 h 114651"/>
                <a:gd name="connsiteX17" fmla="*/ 23300 w 126113"/>
                <a:gd name="connsiteY17" fmla="*/ 21152 h 114651"/>
                <a:gd name="connsiteX18" fmla="*/ 13934 w 126113"/>
                <a:gd name="connsiteY18" fmla="*/ 30013 h 114651"/>
                <a:gd name="connsiteX19" fmla="*/ 0 w 126113"/>
                <a:gd name="connsiteY19" fmla="*/ 15332 h 114651"/>
                <a:gd name="connsiteX20" fmla="*/ 23808 w 126113"/>
                <a:gd name="connsiteY20" fmla="*/ -1375 h 114651"/>
                <a:gd name="connsiteX21" fmla="*/ 50397 w 126113"/>
                <a:gd name="connsiteY21" fmla="*/ 17864 h 114651"/>
                <a:gd name="connsiteX22" fmla="*/ 77742 w 126113"/>
                <a:gd name="connsiteY22" fmla="*/ -1375 h 114651"/>
                <a:gd name="connsiteX23" fmla="*/ 118257 w 126113"/>
                <a:gd name="connsiteY23" fmla="*/ 37603 h 114651"/>
                <a:gd name="connsiteX24" fmla="*/ 115222 w 126113"/>
                <a:gd name="connsiteY24" fmla="*/ 40136 h 114651"/>
                <a:gd name="connsiteX25" fmla="*/ 111934 w 126113"/>
                <a:gd name="connsiteY25" fmla="*/ 37349 h 114651"/>
                <a:gd name="connsiteX26" fmla="*/ 78250 w 126113"/>
                <a:gd name="connsiteY26" fmla="*/ 4200 h 114651"/>
                <a:gd name="connsiteX27" fmla="*/ 64324 w 126113"/>
                <a:gd name="connsiteY27" fmla="*/ 20897 h 114651"/>
                <a:gd name="connsiteX28" fmla="*/ 68629 w 126113"/>
                <a:gd name="connsiteY28" fmla="*/ 43177 h 114651"/>
                <a:gd name="connsiteX29" fmla="*/ 77241 w 126113"/>
                <a:gd name="connsiteY29" fmla="*/ 77850 h 114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26113" h="114651">
                  <a:moveTo>
                    <a:pt x="77241" y="77850"/>
                  </a:moveTo>
                  <a:cubicBezTo>
                    <a:pt x="78758" y="84424"/>
                    <a:pt x="84581" y="107711"/>
                    <a:pt x="102305" y="107711"/>
                  </a:cubicBezTo>
                  <a:cubicBezTo>
                    <a:pt x="103576" y="107711"/>
                    <a:pt x="109654" y="107711"/>
                    <a:pt x="114968" y="104416"/>
                  </a:cubicBezTo>
                  <a:cubicBezTo>
                    <a:pt x="107882" y="103154"/>
                    <a:pt x="102813" y="96825"/>
                    <a:pt x="102813" y="90752"/>
                  </a:cubicBezTo>
                  <a:cubicBezTo>
                    <a:pt x="102813" y="86703"/>
                    <a:pt x="105602" y="81899"/>
                    <a:pt x="112434" y="81899"/>
                  </a:cubicBezTo>
                  <a:cubicBezTo>
                    <a:pt x="118010" y="81899"/>
                    <a:pt x="126114" y="86449"/>
                    <a:pt x="126114" y="96572"/>
                  </a:cubicBezTo>
                  <a:cubicBezTo>
                    <a:pt x="126114" y="109737"/>
                    <a:pt x="111171" y="113277"/>
                    <a:pt x="102559" y="113277"/>
                  </a:cubicBezTo>
                  <a:cubicBezTo>
                    <a:pt x="87871" y="113277"/>
                    <a:pt x="79013" y="99866"/>
                    <a:pt x="75970" y="94048"/>
                  </a:cubicBezTo>
                  <a:cubicBezTo>
                    <a:pt x="69639" y="110745"/>
                    <a:pt x="55967" y="113277"/>
                    <a:pt x="48626" y="113277"/>
                  </a:cubicBezTo>
                  <a:cubicBezTo>
                    <a:pt x="22283" y="113277"/>
                    <a:pt x="7857" y="80629"/>
                    <a:pt x="7857" y="74301"/>
                  </a:cubicBezTo>
                  <a:cubicBezTo>
                    <a:pt x="7857" y="71776"/>
                    <a:pt x="10383" y="71776"/>
                    <a:pt x="10891" y="71776"/>
                  </a:cubicBezTo>
                  <a:cubicBezTo>
                    <a:pt x="12917" y="71776"/>
                    <a:pt x="13680" y="72275"/>
                    <a:pt x="14180" y="74555"/>
                  </a:cubicBezTo>
                  <a:cubicBezTo>
                    <a:pt x="22792" y="101383"/>
                    <a:pt x="39507" y="107711"/>
                    <a:pt x="48118" y="107711"/>
                  </a:cubicBezTo>
                  <a:cubicBezTo>
                    <a:pt x="52924" y="107711"/>
                    <a:pt x="61790" y="105433"/>
                    <a:pt x="61790" y="90752"/>
                  </a:cubicBezTo>
                  <a:cubicBezTo>
                    <a:pt x="61790" y="82907"/>
                    <a:pt x="57484" y="65948"/>
                    <a:pt x="48118" y="30520"/>
                  </a:cubicBezTo>
                  <a:cubicBezTo>
                    <a:pt x="44066" y="14823"/>
                    <a:pt x="35200" y="4200"/>
                    <a:pt x="24063" y="4200"/>
                  </a:cubicBezTo>
                  <a:cubicBezTo>
                    <a:pt x="22538" y="4200"/>
                    <a:pt x="16715" y="4200"/>
                    <a:pt x="11400" y="7486"/>
                  </a:cubicBezTo>
                  <a:cubicBezTo>
                    <a:pt x="17732" y="8749"/>
                    <a:pt x="23300" y="14069"/>
                    <a:pt x="23300" y="21152"/>
                  </a:cubicBezTo>
                  <a:cubicBezTo>
                    <a:pt x="23300" y="27987"/>
                    <a:pt x="17732" y="30013"/>
                    <a:pt x="13934" y="30013"/>
                  </a:cubicBezTo>
                  <a:cubicBezTo>
                    <a:pt x="6331" y="30013"/>
                    <a:pt x="0" y="23430"/>
                    <a:pt x="0" y="15332"/>
                  </a:cubicBezTo>
                  <a:cubicBezTo>
                    <a:pt x="0" y="3692"/>
                    <a:pt x="12663" y="-1375"/>
                    <a:pt x="23808" y="-1375"/>
                  </a:cubicBezTo>
                  <a:cubicBezTo>
                    <a:pt x="40523" y="-1375"/>
                    <a:pt x="49635" y="16347"/>
                    <a:pt x="50397" y="17864"/>
                  </a:cubicBezTo>
                  <a:cubicBezTo>
                    <a:pt x="53432" y="8504"/>
                    <a:pt x="62553" y="-1375"/>
                    <a:pt x="77742" y="-1375"/>
                  </a:cubicBezTo>
                  <a:cubicBezTo>
                    <a:pt x="103830" y="-1375"/>
                    <a:pt x="118257" y="31275"/>
                    <a:pt x="118257" y="37603"/>
                  </a:cubicBezTo>
                  <a:cubicBezTo>
                    <a:pt x="118257" y="40136"/>
                    <a:pt x="115985" y="40136"/>
                    <a:pt x="115222" y="40136"/>
                  </a:cubicBezTo>
                  <a:cubicBezTo>
                    <a:pt x="112942" y="40136"/>
                    <a:pt x="112434" y="39128"/>
                    <a:pt x="111934" y="37349"/>
                  </a:cubicBezTo>
                  <a:cubicBezTo>
                    <a:pt x="103576" y="10273"/>
                    <a:pt x="86353" y="4200"/>
                    <a:pt x="78250" y="4200"/>
                  </a:cubicBezTo>
                  <a:cubicBezTo>
                    <a:pt x="68376" y="4200"/>
                    <a:pt x="64324" y="12298"/>
                    <a:pt x="64324" y="20897"/>
                  </a:cubicBezTo>
                  <a:cubicBezTo>
                    <a:pt x="64324" y="26471"/>
                    <a:pt x="65841" y="32036"/>
                    <a:pt x="68629" y="43177"/>
                  </a:cubicBezTo>
                  <a:lnTo>
                    <a:pt x="77241" y="77850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" name="任意多边形: 形状 17">
              <a:extLst>
                <a:ext uri="{FF2B5EF4-FFF2-40B4-BE49-F238E27FC236}">
                  <a16:creationId xmlns:a16="http://schemas.microsoft.com/office/drawing/2014/main" id="{D615C16D-16CB-94A8-77D9-D2897FEE5FE5}"/>
                </a:ext>
              </a:extLst>
            </p:cNvPr>
            <p:cNvSpPr/>
            <p:nvPr>
              <p:custDataLst>
                <p:tags r:id="rId21"/>
              </p:custDataLst>
            </p:nvPr>
          </p:nvSpPr>
          <p:spPr>
            <a:xfrm flipV="1">
              <a:off x="13584919" y="-15890145"/>
              <a:ext cx="58747" cy="253090"/>
            </a:xfrm>
            <a:custGeom>
              <a:avLst/>
              <a:gdLst>
                <a:gd name="connsiteX0" fmla="*/ 58747 w 58747"/>
                <a:gd name="connsiteY0" fmla="*/ 125171 h 253090"/>
                <a:gd name="connsiteX1" fmla="*/ 42033 w 58747"/>
                <a:gd name="connsiteY1" fmla="*/ 204132 h 253090"/>
                <a:gd name="connsiteX2" fmla="*/ 2535 w 58747"/>
                <a:gd name="connsiteY2" fmla="*/ 251715 h 253090"/>
                <a:gd name="connsiteX3" fmla="*/ 0 w 58747"/>
                <a:gd name="connsiteY3" fmla="*/ 249183 h 253090"/>
                <a:gd name="connsiteX4" fmla="*/ 4815 w 58747"/>
                <a:gd name="connsiteY4" fmla="*/ 243363 h 253090"/>
                <a:gd name="connsiteX5" fmla="*/ 44058 w 58747"/>
                <a:gd name="connsiteY5" fmla="*/ 125171 h 253090"/>
                <a:gd name="connsiteX6" fmla="*/ 3289 w 58747"/>
                <a:gd name="connsiteY6" fmla="*/ 5462 h 253090"/>
                <a:gd name="connsiteX7" fmla="*/ 0 w 58747"/>
                <a:gd name="connsiteY7" fmla="*/ 1159 h 253090"/>
                <a:gd name="connsiteX8" fmla="*/ 2535 w 58747"/>
                <a:gd name="connsiteY8" fmla="*/ -1375 h 253090"/>
                <a:gd name="connsiteX9" fmla="*/ 42795 w 58747"/>
                <a:gd name="connsiteY9" fmla="*/ 47979 h 253090"/>
                <a:gd name="connsiteX10" fmla="*/ 58747 w 58747"/>
                <a:gd name="connsiteY10" fmla="*/ 125171 h 253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8747" h="253090">
                  <a:moveTo>
                    <a:pt x="58747" y="125171"/>
                  </a:moveTo>
                  <a:cubicBezTo>
                    <a:pt x="58747" y="144909"/>
                    <a:pt x="55967" y="175533"/>
                    <a:pt x="42033" y="204132"/>
                  </a:cubicBezTo>
                  <a:cubicBezTo>
                    <a:pt x="26843" y="235265"/>
                    <a:pt x="5061" y="251715"/>
                    <a:pt x="2535" y="251715"/>
                  </a:cubicBezTo>
                  <a:cubicBezTo>
                    <a:pt x="1009" y="251715"/>
                    <a:pt x="0" y="250700"/>
                    <a:pt x="0" y="249183"/>
                  </a:cubicBezTo>
                  <a:cubicBezTo>
                    <a:pt x="0" y="248429"/>
                    <a:pt x="0" y="247921"/>
                    <a:pt x="4815" y="243363"/>
                  </a:cubicBezTo>
                  <a:cubicBezTo>
                    <a:pt x="29624" y="218304"/>
                    <a:pt x="44058" y="178065"/>
                    <a:pt x="44058" y="125171"/>
                  </a:cubicBezTo>
                  <a:cubicBezTo>
                    <a:pt x="44058" y="81891"/>
                    <a:pt x="34692" y="37347"/>
                    <a:pt x="3289" y="5462"/>
                  </a:cubicBezTo>
                  <a:cubicBezTo>
                    <a:pt x="0" y="2421"/>
                    <a:pt x="0" y="1912"/>
                    <a:pt x="0" y="1159"/>
                  </a:cubicBezTo>
                  <a:cubicBezTo>
                    <a:pt x="0" y="-358"/>
                    <a:pt x="1009" y="-1375"/>
                    <a:pt x="2535" y="-1375"/>
                  </a:cubicBezTo>
                  <a:cubicBezTo>
                    <a:pt x="5061" y="-1375"/>
                    <a:pt x="27853" y="15838"/>
                    <a:pt x="42795" y="47979"/>
                  </a:cubicBezTo>
                  <a:cubicBezTo>
                    <a:pt x="55712" y="75816"/>
                    <a:pt x="58747" y="103907"/>
                    <a:pt x="58747" y="125171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" name="任意多边形: 形状 18">
              <a:extLst>
                <a:ext uri="{FF2B5EF4-FFF2-40B4-BE49-F238E27FC236}">
                  <a16:creationId xmlns:a16="http://schemas.microsoft.com/office/drawing/2014/main" id="{64A0FA1C-1FF9-D2B9-E47B-C13B6189E09C}"/>
                </a:ext>
              </a:extLst>
            </p:cNvPr>
            <p:cNvSpPr/>
            <p:nvPr>
              <p:custDataLst>
                <p:tags r:id="rId22"/>
              </p:custDataLst>
            </p:nvPr>
          </p:nvSpPr>
          <p:spPr>
            <a:xfrm flipV="1">
              <a:off x="13753481" y="-15793208"/>
              <a:ext cx="168400" cy="59223"/>
            </a:xfrm>
            <a:custGeom>
              <a:avLst/>
              <a:gdLst>
                <a:gd name="connsiteX0" fmla="*/ 159788 w 168400"/>
                <a:gd name="connsiteY0" fmla="*/ 47725 h 59223"/>
                <a:gd name="connsiteX1" fmla="*/ 168401 w 168400"/>
                <a:gd name="connsiteY1" fmla="*/ 52791 h 59223"/>
                <a:gd name="connsiteX2" fmla="*/ 160042 w 168400"/>
                <a:gd name="connsiteY2" fmla="*/ 57848 h 59223"/>
                <a:gd name="connsiteX3" fmla="*/ 8357 w 168400"/>
                <a:gd name="connsiteY3" fmla="*/ 57848 h 59223"/>
                <a:gd name="connsiteX4" fmla="*/ 0 w 168400"/>
                <a:gd name="connsiteY4" fmla="*/ 52791 h 59223"/>
                <a:gd name="connsiteX5" fmla="*/ 8611 w 168400"/>
                <a:gd name="connsiteY5" fmla="*/ 47725 h 59223"/>
                <a:gd name="connsiteX6" fmla="*/ 159788 w 168400"/>
                <a:gd name="connsiteY6" fmla="*/ 47725 h 59223"/>
                <a:gd name="connsiteX7" fmla="*/ 160042 w 168400"/>
                <a:gd name="connsiteY7" fmla="*/ -1375 h 59223"/>
                <a:gd name="connsiteX8" fmla="*/ 168401 w 168400"/>
                <a:gd name="connsiteY8" fmla="*/ 3691 h 59223"/>
                <a:gd name="connsiteX9" fmla="*/ 159788 w 168400"/>
                <a:gd name="connsiteY9" fmla="*/ 8756 h 59223"/>
                <a:gd name="connsiteX10" fmla="*/ 8611 w 168400"/>
                <a:gd name="connsiteY10" fmla="*/ 8756 h 59223"/>
                <a:gd name="connsiteX11" fmla="*/ 0 w 168400"/>
                <a:gd name="connsiteY11" fmla="*/ 3691 h 59223"/>
                <a:gd name="connsiteX12" fmla="*/ 8357 w 168400"/>
                <a:gd name="connsiteY12" fmla="*/ -1375 h 59223"/>
                <a:gd name="connsiteX13" fmla="*/ 160042 w 168400"/>
                <a:gd name="connsiteY13" fmla="*/ -1375 h 59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8400" h="59223">
                  <a:moveTo>
                    <a:pt x="159788" y="47725"/>
                  </a:moveTo>
                  <a:cubicBezTo>
                    <a:pt x="163586" y="47725"/>
                    <a:pt x="168401" y="47725"/>
                    <a:pt x="168401" y="52791"/>
                  </a:cubicBezTo>
                  <a:cubicBezTo>
                    <a:pt x="168401" y="57848"/>
                    <a:pt x="163586" y="57848"/>
                    <a:pt x="160042" y="57848"/>
                  </a:cubicBezTo>
                  <a:lnTo>
                    <a:pt x="8357" y="57848"/>
                  </a:lnTo>
                  <a:cubicBezTo>
                    <a:pt x="4814" y="57848"/>
                    <a:pt x="0" y="57848"/>
                    <a:pt x="0" y="52791"/>
                  </a:cubicBezTo>
                  <a:cubicBezTo>
                    <a:pt x="0" y="47725"/>
                    <a:pt x="4814" y="47725"/>
                    <a:pt x="8611" y="47725"/>
                  </a:cubicBezTo>
                  <a:lnTo>
                    <a:pt x="159788" y="47725"/>
                  </a:lnTo>
                  <a:close/>
                  <a:moveTo>
                    <a:pt x="160042" y="-1375"/>
                  </a:moveTo>
                  <a:cubicBezTo>
                    <a:pt x="163586" y="-1375"/>
                    <a:pt x="168401" y="-1375"/>
                    <a:pt x="168401" y="3691"/>
                  </a:cubicBezTo>
                  <a:cubicBezTo>
                    <a:pt x="168401" y="8756"/>
                    <a:pt x="163586" y="8756"/>
                    <a:pt x="159788" y="8756"/>
                  </a:cubicBezTo>
                  <a:lnTo>
                    <a:pt x="8611" y="8756"/>
                  </a:lnTo>
                  <a:cubicBezTo>
                    <a:pt x="4814" y="8756"/>
                    <a:pt x="0" y="8756"/>
                    <a:pt x="0" y="3691"/>
                  </a:cubicBezTo>
                  <a:cubicBezTo>
                    <a:pt x="0" y="-1375"/>
                    <a:pt x="4814" y="-1375"/>
                    <a:pt x="8357" y="-1375"/>
                  </a:cubicBezTo>
                  <a:lnTo>
                    <a:pt x="160042" y="-1375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0" name="任意多边形: 形状 19">
              <a:extLst>
                <a:ext uri="{FF2B5EF4-FFF2-40B4-BE49-F238E27FC236}">
                  <a16:creationId xmlns:a16="http://schemas.microsoft.com/office/drawing/2014/main" id="{4CD18C7A-B93C-3B71-F5C4-85BC0D3E1E06}"/>
                </a:ext>
              </a:extLst>
            </p:cNvPr>
            <p:cNvSpPr/>
            <p:nvPr>
              <p:custDataLst>
                <p:tags r:id="rId23"/>
              </p:custDataLst>
            </p:nvPr>
          </p:nvSpPr>
          <p:spPr>
            <a:xfrm flipV="1">
              <a:off x="14014006" y="-15812192"/>
              <a:ext cx="482349" cy="114651"/>
            </a:xfrm>
            <a:custGeom>
              <a:avLst/>
              <a:gdLst>
                <a:gd name="connsiteX0" fmla="*/ 14943 w 482349"/>
                <a:gd name="connsiteY0" fmla="*/ 16347 h 114651"/>
                <a:gd name="connsiteX1" fmla="*/ 12663 w 482349"/>
                <a:gd name="connsiteY1" fmla="*/ 5463 h 114651"/>
                <a:gd name="connsiteX2" fmla="*/ 20011 w 482349"/>
                <a:gd name="connsiteY2" fmla="*/ -1375 h 114651"/>
                <a:gd name="connsiteX3" fmla="*/ 29377 w 482349"/>
                <a:gd name="connsiteY3" fmla="*/ 5717 h 114651"/>
                <a:gd name="connsiteX4" fmla="*/ 34191 w 482349"/>
                <a:gd name="connsiteY4" fmla="*/ 24447 h 114651"/>
                <a:gd name="connsiteX5" fmla="*/ 39760 w 482349"/>
                <a:gd name="connsiteY5" fmla="*/ 47226 h 114651"/>
                <a:gd name="connsiteX6" fmla="*/ 44066 w 482349"/>
                <a:gd name="connsiteY6" fmla="*/ 64177 h 114651"/>
                <a:gd name="connsiteX7" fmla="*/ 47355 w 482349"/>
                <a:gd name="connsiteY7" fmla="*/ 76833 h 114651"/>
                <a:gd name="connsiteX8" fmla="*/ 88633 w 482349"/>
                <a:gd name="connsiteY8" fmla="*/ 107711 h 114651"/>
                <a:gd name="connsiteX9" fmla="*/ 102304 w 482349"/>
                <a:gd name="connsiteY9" fmla="*/ 89997 h 114651"/>
                <a:gd name="connsiteX10" fmla="*/ 98508 w 482349"/>
                <a:gd name="connsiteY10" fmla="*/ 68989 h 114651"/>
                <a:gd name="connsiteX11" fmla="*/ 91421 w 482349"/>
                <a:gd name="connsiteY11" fmla="*/ 39627 h 114651"/>
                <a:gd name="connsiteX12" fmla="*/ 86353 w 482349"/>
                <a:gd name="connsiteY12" fmla="*/ 20396 h 114651"/>
                <a:gd name="connsiteX13" fmla="*/ 83064 w 482349"/>
                <a:gd name="connsiteY13" fmla="*/ 5463 h 114651"/>
                <a:gd name="connsiteX14" fmla="*/ 90405 w 482349"/>
                <a:gd name="connsiteY14" fmla="*/ -1375 h 114651"/>
                <a:gd name="connsiteX15" fmla="*/ 101804 w 482349"/>
                <a:gd name="connsiteY15" fmla="*/ 13052 h 114651"/>
                <a:gd name="connsiteX16" fmla="*/ 116993 w 482349"/>
                <a:gd name="connsiteY16" fmla="*/ 74046 h 114651"/>
                <a:gd name="connsiteX17" fmla="*/ 158779 w 482349"/>
                <a:gd name="connsiteY17" fmla="*/ 107711 h 114651"/>
                <a:gd name="connsiteX18" fmla="*/ 172451 w 482349"/>
                <a:gd name="connsiteY18" fmla="*/ 89997 h 114651"/>
                <a:gd name="connsiteX19" fmla="*/ 156754 w 482349"/>
                <a:gd name="connsiteY19" fmla="*/ 33299 h 114651"/>
                <a:gd name="connsiteX20" fmla="*/ 153457 w 482349"/>
                <a:gd name="connsiteY20" fmla="*/ 19381 h 114651"/>
                <a:gd name="connsiteX21" fmla="*/ 174223 w 482349"/>
                <a:gd name="connsiteY21" fmla="*/ -1375 h 114651"/>
                <a:gd name="connsiteX22" fmla="*/ 207398 w 482349"/>
                <a:gd name="connsiteY22" fmla="*/ 37603 h 114651"/>
                <a:gd name="connsiteX23" fmla="*/ 204355 w 482349"/>
                <a:gd name="connsiteY23" fmla="*/ 40136 h 114651"/>
                <a:gd name="connsiteX24" fmla="*/ 200558 w 482349"/>
                <a:gd name="connsiteY24" fmla="*/ 35578 h 114651"/>
                <a:gd name="connsiteX25" fmla="*/ 174731 w 482349"/>
                <a:gd name="connsiteY25" fmla="*/ 4200 h 114651"/>
                <a:gd name="connsiteX26" fmla="*/ 168655 w 482349"/>
                <a:gd name="connsiteY26" fmla="*/ 12553 h 114651"/>
                <a:gd name="connsiteX27" fmla="*/ 173214 w 482349"/>
                <a:gd name="connsiteY27" fmla="*/ 30520 h 114651"/>
                <a:gd name="connsiteX28" fmla="*/ 188658 w 482349"/>
                <a:gd name="connsiteY28" fmla="*/ 86195 h 114651"/>
                <a:gd name="connsiteX29" fmla="*/ 159534 w 482349"/>
                <a:gd name="connsiteY29" fmla="*/ 113277 h 114651"/>
                <a:gd name="connsiteX30" fmla="*/ 118256 w 482349"/>
                <a:gd name="connsiteY30" fmla="*/ 88727 h 114651"/>
                <a:gd name="connsiteX31" fmla="*/ 110154 w 482349"/>
                <a:gd name="connsiteY31" fmla="*/ 106696 h 114651"/>
                <a:gd name="connsiteX32" fmla="*/ 89395 w 482349"/>
                <a:gd name="connsiteY32" fmla="*/ 113277 h 114651"/>
                <a:gd name="connsiteX33" fmla="*/ 49889 w 482349"/>
                <a:gd name="connsiteY33" fmla="*/ 91260 h 114651"/>
                <a:gd name="connsiteX34" fmla="*/ 26589 w 482349"/>
                <a:gd name="connsiteY34" fmla="*/ 113277 h 114651"/>
                <a:gd name="connsiteX35" fmla="*/ 7857 w 482349"/>
                <a:gd name="connsiteY35" fmla="*/ 98850 h 114651"/>
                <a:gd name="connsiteX36" fmla="*/ 0 w 482349"/>
                <a:gd name="connsiteY36" fmla="*/ 74301 h 114651"/>
                <a:gd name="connsiteX37" fmla="*/ 3043 w 482349"/>
                <a:gd name="connsiteY37" fmla="*/ 71776 h 114651"/>
                <a:gd name="connsiteX38" fmla="*/ 7348 w 482349"/>
                <a:gd name="connsiteY38" fmla="*/ 77596 h 114651"/>
                <a:gd name="connsiteX39" fmla="*/ 25834 w 482349"/>
                <a:gd name="connsiteY39" fmla="*/ 107711 h 114651"/>
                <a:gd name="connsiteX40" fmla="*/ 33683 w 482349"/>
                <a:gd name="connsiteY40" fmla="*/ 96072 h 114651"/>
                <a:gd name="connsiteX41" fmla="*/ 29632 w 482349"/>
                <a:gd name="connsiteY41" fmla="*/ 74809 h 114651"/>
                <a:gd name="connsiteX42" fmla="*/ 14943 w 482349"/>
                <a:gd name="connsiteY42" fmla="*/ 16347 h 114651"/>
                <a:gd name="connsiteX43" fmla="*/ 309480 w 482349"/>
                <a:gd name="connsiteY43" fmla="*/ 97080 h 114651"/>
                <a:gd name="connsiteX44" fmla="*/ 286179 w 482349"/>
                <a:gd name="connsiteY44" fmla="*/ 113277 h 114651"/>
                <a:gd name="connsiteX45" fmla="*/ 225151 w 482349"/>
                <a:gd name="connsiteY45" fmla="*/ 39128 h 114651"/>
                <a:gd name="connsiteX46" fmla="*/ 258835 w 482349"/>
                <a:gd name="connsiteY46" fmla="*/ -1375 h 114651"/>
                <a:gd name="connsiteX47" fmla="*/ 291748 w 482349"/>
                <a:gd name="connsiteY47" fmla="*/ 17610 h 114651"/>
                <a:gd name="connsiteX48" fmla="*/ 314792 w 482349"/>
                <a:gd name="connsiteY48" fmla="*/ -1375 h 114651"/>
                <a:gd name="connsiteX49" fmla="*/ 333533 w 482349"/>
                <a:gd name="connsiteY49" fmla="*/ 12553 h 114651"/>
                <a:gd name="connsiteX50" fmla="*/ 341129 w 482349"/>
                <a:gd name="connsiteY50" fmla="*/ 37603 h 114651"/>
                <a:gd name="connsiteX51" fmla="*/ 338094 w 482349"/>
                <a:gd name="connsiteY51" fmla="*/ 40136 h 114651"/>
                <a:gd name="connsiteX52" fmla="*/ 334543 w 482349"/>
                <a:gd name="connsiteY52" fmla="*/ 35578 h 114651"/>
                <a:gd name="connsiteX53" fmla="*/ 315301 w 482349"/>
                <a:gd name="connsiteY53" fmla="*/ 4200 h 114651"/>
                <a:gd name="connsiteX54" fmla="*/ 307708 w 482349"/>
                <a:gd name="connsiteY54" fmla="*/ 15840 h 114651"/>
                <a:gd name="connsiteX55" fmla="*/ 310997 w 482349"/>
                <a:gd name="connsiteY55" fmla="*/ 34570 h 114651"/>
                <a:gd name="connsiteX56" fmla="*/ 316564 w 482349"/>
                <a:gd name="connsiteY56" fmla="*/ 57349 h 114651"/>
                <a:gd name="connsiteX57" fmla="*/ 325685 w 482349"/>
                <a:gd name="connsiteY57" fmla="*/ 92776 h 114651"/>
                <a:gd name="connsiteX58" fmla="*/ 327457 w 482349"/>
                <a:gd name="connsiteY58" fmla="*/ 101383 h 114651"/>
                <a:gd name="connsiteX59" fmla="*/ 320108 w 482349"/>
                <a:gd name="connsiteY59" fmla="*/ 108220 h 114651"/>
                <a:gd name="connsiteX60" fmla="*/ 309480 w 482349"/>
                <a:gd name="connsiteY60" fmla="*/ 97080 h 114651"/>
                <a:gd name="connsiteX61" fmla="*/ 293020 w 482349"/>
                <a:gd name="connsiteY61" fmla="*/ 31529 h 114651"/>
                <a:gd name="connsiteX62" fmla="*/ 287951 w 482349"/>
                <a:gd name="connsiteY62" fmla="*/ 22167 h 114651"/>
                <a:gd name="connsiteX63" fmla="*/ 259336 w 482349"/>
                <a:gd name="connsiteY63" fmla="*/ 4200 h 114651"/>
                <a:gd name="connsiteX64" fmla="*/ 243129 w 482349"/>
                <a:gd name="connsiteY64" fmla="*/ 27987 h 114651"/>
                <a:gd name="connsiteX65" fmla="*/ 257056 w 482349"/>
                <a:gd name="connsiteY65" fmla="*/ 83416 h 114651"/>
                <a:gd name="connsiteX66" fmla="*/ 286432 w 482349"/>
                <a:gd name="connsiteY66" fmla="*/ 107711 h 114651"/>
                <a:gd name="connsiteX67" fmla="*/ 306436 w 482349"/>
                <a:gd name="connsiteY67" fmla="*/ 85440 h 114651"/>
                <a:gd name="connsiteX68" fmla="*/ 305681 w 482349"/>
                <a:gd name="connsiteY68" fmla="*/ 81136 h 114651"/>
                <a:gd name="connsiteX69" fmla="*/ 293020 w 482349"/>
                <a:gd name="connsiteY69" fmla="*/ 31529 h 114651"/>
                <a:gd name="connsiteX70" fmla="*/ 433477 w 482349"/>
                <a:gd name="connsiteY70" fmla="*/ 77850 h 114651"/>
                <a:gd name="connsiteX71" fmla="*/ 458540 w 482349"/>
                <a:gd name="connsiteY71" fmla="*/ 107711 h 114651"/>
                <a:gd name="connsiteX72" fmla="*/ 471205 w 482349"/>
                <a:gd name="connsiteY72" fmla="*/ 104416 h 114651"/>
                <a:gd name="connsiteX73" fmla="*/ 459049 w 482349"/>
                <a:gd name="connsiteY73" fmla="*/ 90752 h 114651"/>
                <a:gd name="connsiteX74" fmla="*/ 468670 w 482349"/>
                <a:gd name="connsiteY74" fmla="*/ 81899 h 114651"/>
                <a:gd name="connsiteX75" fmla="*/ 482350 w 482349"/>
                <a:gd name="connsiteY75" fmla="*/ 96572 h 114651"/>
                <a:gd name="connsiteX76" fmla="*/ 458794 w 482349"/>
                <a:gd name="connsiteY76" fmla="*/ 113277 h 114651"/>
                <a:gd name="connsiteX77" fmla="*/ 432206 w 482349"/>
                <a:gd name="connsiteY77" fmla="*/ 94048 h 114651"/>
                <a:gd name="connsiteX78" fmla="*/ 404863 w 482349"/>
                <a:gd name="connsiteY78" fmla="*/ 113277 h 114651"/>
                <a:gd name="connsiteX79" fmla="*/ 364092 w 482349"/>
                <a:gd name="connsiteY79" fmla="*/ 74301 h 114651"/>
                <a:gd name="connsiteX80" fmla="*/ 367128 w 482349"/>
                <a:gd name="connsiteY80" fmla="*/ 71776 h 114651"/>
                <a:gd name="connsiteX81" fmla="*/ 370417 w 482349"/>
                <a:gd name="connsiteY81" fmla="*/ 74555 h 114651"/>
                <a:gd name="connsiteX82" fmla="*/ 404354 w 482349"/>
                <a:gd name="connsiteY82" fmla="*/ 107711 h 114651"/>
                <a:gd name="connsiteX83" fmla="*/ 418026 w 482349"/>
                <a:gd name="connsiteY83" fmla="*/ 90752 h 114651"/>
                <a:gd name="connsiteX84" fmla="*/ 404354 w 482349"/>
                <a:gd name="connsiteY84" fmla="*/ 30520 h 114651"/>
                <a:gd name="connsiteX85" fmla="*/ 380298 w 482349"/>
                <a:gd name="connsiteY85" fmla="*/ 4200 h 114651"/>
                <a:gd name="connsiteX86" fmla="*/ 367636 w 482349"/>
                <a:gd name="connsiteY86" fmla="*/ 7486 h 114651"/>
                <a:gd name="connsiteX87" fmla="*/ 379536 w 482349"/>
                <a:gd name="connsiteY87" fmla="*/ 21152 h 114651"/>
                <a:gd name="connsiteX88" fmla="*/ 370170 w 482349"/>
                <a:gd name="connsiteY88" fmla="*/ 30013 h 114651"/>
                <a:gd name="connsiteX89" fmla="*/ 356237 w 482349"/>
                <a:gd name="connsiteY89" fmla="*/ 15332 h 114651"/>
                <a:gd name="connsiteX90" fmla="*/ 380044 w 482349"/>
                <a:gd name="connsiteY90" fmla="*/ -1375 h 114651"/>
                <a:gd name="connsiteX91" fmla="*/ 406635 w 482349"/>
                <a:gd name="connsiteY91" fmla="*/ 17864 h 114651"/>
                <a:gd name="connsiteX92" fmla="*/ 433978 w 482349"/>
                <a:gd name="connsiteY92" fmla="*/ -1375 h 114651"/>
                <a:gd name="connsiteX93" fmla="*/ 474492 w 482349"/>
                <a:gd name="connsiteY93" fmla="*/ 37603 h 114651"/>
                <a:gd name="connsiteX94" fmla="*/ 471459 w 482349"/>
                <a:gd name="connsiteY94" fmla="*/ 40136 h 114651"/>
                <a:gd name="connsiteX95" fmla="*/ 468170 w 482349"/>
                <a:gd name="connsiteY95" fmla="*/ 37349 h 114651"/>
                <a:gd name="connsiteX96" fmla="*/ 434486 w 482349"/>
                <a:gd name="connsiteY96" fmla="*/ 4200 h 114651"/>
                <a:gd name="connsiteX97" fmla="*/ 420561 w 482349"/>
                <a:gd name="connsiteY97" fmla="*/ 20897 h 114651"/>
                <a:gd name="connsiteX98" fmla="*/ 424867 w 482349"/>
                <a:gd name="connsiteY98" fmla="*/ 43177 h 114651"/>
                <a:gd name="connsiteX99" fmla="*/ 433477 w 482349"/>
                <a:gd name="connsiteY99" fmla="*/ 77850 h 114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</a:cxnLst>
              <a:rect l="l" t="t" r="r" b="b"/>
              <a:pathLst>
                <a:path w="482349" h="114651">
                  <a:moveTo>
                    <a:pt x="14943" y="16347"/>
                  </a:moveTo>
                  <a:cubicBezTo>
                    <a:pt x="14180" y="12553"/>
                    <a:pt x="12663" y="6725"/>
                    <a:pt x="12663" y="5463"/>
                  </a:cubicBezTo>
                  <a:cubicBezTo>
                    <a:pt x="12663" y="905"/>
                    <a:pt x="16206" y="-1375"/>
                    <a:pt x="20011" y="-1375"/>
                  </a:cubicBezTo>
                  <a:cubicBezTo>
                    <a:pt x="23046" y="-1375"/>
                    <a:pt x="27606" y="651"/>
                    <a:pt x="29377" y="5717"/>
                  </a:cubicBezTo>
                  <a:cubicBezTo>
                    <a:pt x="29632" y="6224"/>
                    <a:pt x="32666" y="18118"/>
                    <a:pt x="34191" y="24447"/>
                  </a:cubicBezTo>
                  <a:lnTo>
                    <a:pt x="39760" y="47226"/>
                  </a:lnTo>
                  <a:cubicBezTo>
                    <a:pt x="41278" y="52792"/>
                    <a:pt x="42795" y="58357"/>
                    <a:pt x="44066" y="64177"/>
                  </a:cubicBezTo>
                  <a:cubicBezTo>
                    <a:pt x="45075" y="68481"/>
                    <a:pt x="47100" y="75825"/>
                    <a:pt x="47355" y="76833"/>
                  </a:cubicBezTo>
                  <a:cubicBezTo>
                    <a:pt x="51152" y="84678"/>
                    <a:pt x="64577" y="107711"/>
                    <a:pt x="88633" y="107711"/>
                  </a:cubicBezTo>
                  <a:cubicBezTo>
                    <a:pt x="100024" y="107711"/>
                    <a:pt x="102304" y="98342"/>
                    <a:pt x="102304" y="89997"/>
                  </a:cubicBezTo>
                  <a:cubicBezTo>
                    <a:pt x="102304" y="83670"/>
                    <a:pt x="100533" y="76580"/>
                    <a:pt x="98508" y="68989"/>
                  </a:cubicBezTo>
                  <a:lnTo>
                    <a:pt x="91421" y="39627"/>
                  </a:lnTo>
                  <a:lnTo>
                    <a:pt x="86353" y="20396"/>
                  </a:lnTo>
                  <a:cubicBezTo>
                    <a:pt x="85344" y="15332"/>
                    <a:pt x="83064" y="6725"/>
                    <a:pt x="83064" y="5463"/>
                  </a:cubicBezTo>
                  <a:cubicBezTo>
                    <a:pt x="83064" y="905"/>
                    <a:pt x="86607" y="-1375"/>
                    <a:pt x="90405" y="-1375"/>
                  </a:cubicBezTo>
                  <a:cubicBezTo>
                    <a:pt x="98253" y="-1375"/>
                    <a:pt x="99778" y="4954"/>
                    <a:pt x="101804" y="13052"/>
                  </a:cubicBezTo>
                  <a:cubicBezTo>
                    <a:pt x="105347" y="27226"/>
                    <a:pt x="114713" y="64177"/>
                    <a:pt x="116993" y="74046"/>
                  </a:cubicBezTo>
                  <a:cubicBezTo>
                    <a:pt x="117756" y="77342"/>
                    <a:pt x="131173" y="107711"/>
                    <a:pt x="158779" y="107711"/>
                  </a:cubicBezTo>
                  <a:cubicBezTo>
                    <a:pt x="169663" y="107711"/>
                    <a:pt x="172451" y="99105"/>
                    <a:pt x="172451" y="89997"/>
                  </a:cubicBezTo>
                  <a:cubicBezTo>
                    <a:pt x="172451" y="75571"/>
                    <a:pt x="161814" y="46717"/>
                    <a:pt x="156754" y="33299"/>
                  </a:cubicBezTo>
                  <a:cubicBezTo>
                    <a:pt x="154475" y="27226"/>
                    <a:pt x="153457" y="24447"/>
                    <a:pt x="153457" y="19381"/>
                  </a:cubicBezTo>
                  <a:cubicBezTo>
                    <a:pt x="153457" y="7486"/>
                    <a:pt x="162323" y="-1375"/>
                    <a:pt x="174223" y="-1375"/>
                  </a:cubicBezTo>
                  <a:cubicBezTo>
                    <a:pt x="198024" y="-1375"/>
                    <a:pt x="207398" y="35578"/>
                    <a:pt x="207398" y="37603"/>
                  </a:cubicBezTo>
                  <a:cubicBezTo>
                    <a:pt x="207398" y="40136"/>
                    <a:pt x="205118" y="40136"/>
                    <a:pt x="204355" y="40136"/>
                  </a:cubicBezTo>
                  <a:cubicBezTo>
                    <a:pt x="201821" y="40136"/>
                    <a:pt x="201821" y="39373"/>
                    <a:pt x="200558" y="35578"/>
                  </a:cubicBezTo>
                  <a:cubicBezTo>
                    <a:pt x="196761" y="22167"/>
                    <a:pt x="188658" y="4200"/>
                    <a:pt x="174731" y="4200"/>
                  </a:cubicBezTo>
                  <a:cubicBezTo>
                    <a:pt x="170426" y="4200"/>
                    <a:pt x="168655" y="6725"/>
                    <a:pt x="168655" y="12553"/>
                  </a:cubicBezTo>
                  <a:cubicBezTo>
                    <a:pt x="168655" y="18872"/>
                    <a:pt x="170935" y="24946"/>
                    <a:pt x="173214" y="30520"/>
                  </a:cubicBezTo>
                  <a:cubicBezTo>
                    <a:pt x="178021" y="43676"/>
                    <a:pt x="188658" y="71776"/>
                    <a:pt x="188658" y="86195"/>
                  </a:cubicBezTo>
                  <a:cubicBezTo>
                    <a:pt x="188658" y="102647"/>
                    <a:pt x="178529" y="113277"/>
                    <a:pt x="159534" y="113277"/>
                  </a:cubicBezTo>
                  <a:cubicBezTo>
                    <a:pt x="140548" y="113277"/>
                    <a:pt x="127631" y="102146"/>
                    <a:pt x="118256" y="88727"/>
                  </a:cubicBezTo>
                  <a:cubicBezTo>
                    <a:pt x="118010" y="92023"/>
                    <a:pt x="117248" y="100621"/>
                    <a:pt x="110154" y="106696"/>
                  </a:cubicBezTo>
                  <a:cubicBezTo>
                    <a:pt x="103830" y="112015"/>
                    <a:pt x="95719" y="113277"/>
                    <a:pt x="89395" y="113277"/>
                  </a:cubicBezTo>
                  <a:cubicBezTo>
                    <a:pt x="66604" y="113277"/>
                    <a:pt x="54195" y="97080"/>
                    <a:pt x="49889" y="91260"/>
                  </a:cubicBezTo>
                  <a:cubicBezTo>
                    <a:pt x="48625" y="105686"/>
                    <a:pt x="37988" y="113277"/>
                    <a:pt x="26589" y="113277"/>
                  </a:cubicBezTo>
                  <a:cubicBezTo>
                    <a:pt x="14943" y="113277"/>
                    <a:pt x="10129" y="103408"/>
                    <a:pt x="7857" y="98850"/>
                  </a:cubicBezTo>
                  <a:cubicBezTo>
                    <a:pt x="3296" y="89997"/>
                    <a:pt x="0" y="75063"/>
                    <a:pt x="0" y="74301"/>
                  </a:cubicBezTo>
                  <a:cubicBezTo>
                    <a:pt x="0" y="71776"/>
                    <a:pt x="2534" y="71776"/>
                    <a:pt x="3043" y="71776"/>
                  </a:cubicBezTo>
                  <a:cubicBezTo>
                    <a:pt x="5576" y="71776"/>
                    <a:pt x="5831" y="72022"/>
                    <a:pt x="7348" y="77596"/>
                  </a:cubicBezTo>
                  <a:cubicBezTo>
                    <a:pt x="11654" y="95564"/>
                    <a:pt x="16715" y="107711"/>
                    <a:pt x="25834" y="107711"/>
                  </a:cubicBezTo>
                  <a:cubicBezTo>
                    <a:pt x="29886" y="107711"/>
                    <a:pt x="33683" y="105686"/>
                    <a:pt x="33683" y="96072"/>
                  </a:cubicBezTo>
                  <a:cubicBezTo>
                    <a:pt x="33683" y="90752"/>
                    <a:pt x="32920" y="87973"/>
                    <a:pt x="29632" y="74809"/>
                  </a:cubicBezTo>
                  <a:lnTo>
                    <a:pt x="14943" y="16347"/>
                  </a:lnTo>
                  <a:close/>
                  <a:moveTo>
                    <a:pt x="309480" y="97080"/>
                  </a:moveTo>
                  <a:cubicBezTo>
                    <a:pt x="304919" y="106441"/>
                    <a:pt x="297577" y="113277"/>
                    <a:pt x="286179" y="113277"/>
                  </a:cubicBezTo>
                  <a:cubicBezTo>
                    <a:pt x="256555" y="113277"/>
                    <a:pt x="225151" y="76071"/>
                    <a:pt x="225151" y="39128"/>
                  </a:cubicBezTo>
                  <a:cubicBezTo>
                    <a:pt x="225151" y="15332"/>
                    <a:pt x="239078" y="-1375"/>
                    <a:pt x="258835" y="-1375"/>
                  </a:cubicBezTo>
                  <a:cubicBezTo>
                    <a:pt x="263894" y="-1375"/>
                    <a:pt x="276559" y="-357"/>
                    <a:pt x="291748" y="17610"/>
                  </a:cubicBezTo>
                  <a:cubicBezTo>
                    <a:pt x="293774" y="6979"/>
                    <a:pt x="302639" y="-1375"/>
                    <a:pt x="314792" y="-1375"/>
                  </a:cubicBezTo>
                  <a:cubicBezTo>
                    <a:pt x="323660" y="-1375"/>
                    <a:pt x="329481" y="4453"/>
                    <a:pt x="333533" y="12553"/>
                  </a:cubicBezTo>
                  <a:cubicBezTo>
                    <a:pt x="337840" y="21660"/>
                    <a:pt x="341129" y="37103"/>
                    <a:pt x="341129" y="37603"/>
                  </a:cubicBezTo>
                  <a:cubicBezTo>
                    <a:pt x="341129" y="40136"/>
                    <a:pt x="338849" y="40136"/>
                    <a:pt x="338094" y="40136"/>
                  </a:cubicBezTo>
                  <a:cubicBezTo>
                    <a:pt x="335559" y="40136"/>
                    <a:pt x="335305" y="39128"/>
                    <a:pt x="334543" y="35578"/>
                  </a:cubicBezTo>
                  <a:cubicBezTo>
                    <a:pt x="330244" y="19126"/>
                    <a:pt x="325685" y="4200"/>
                    <a:pt x="315301" y="4200"/>
                  </a:cubicBezTo>
                  <a:cubicBezTo>
                    <a:pt x="308463" y="4200"/>
                    <a:pt x="307708" y="10774"/>
                    <a:pt x="307708" y="15840"/>
                  </a:cubicBezTo>
                  <a:cubicBezTo>
                    <a:pt x="307708" y="21406"/>
                    <a:pt x="308208" y="23430"/>
                    <a:pt x="310997" y="34570"/>
                  </a:cubicBezTo>
                  <a:cubicBezTo>
                    <a:pt x="313783" y="45201"/>
                    <a:pt x="314284" y="47725"/>
                    <a:pt x="316564" y="57349"/>
                  </a:cubicBezTo>
                  <a:lnTo>
                    <a:pt x="325685" y="92776"/>
                  </a:lnTo>
                  <a:cubicBezTo>
                    <a:pt x="327457" y="99866"/>
                    <a:pt x="327457" y="100367"/>
                    <a:pt x="327457" y="101383"/>
                  </a:cubicBezTo>
                  <a:cubicBezTo>
                    <a:pt x="327457" y="105686"/>
                    <a:pt x="324415" y="108220"/>
                    <a:pt x="320108" y="108220"/>
                  </a:cubicBezTo>
                  <a:cubicBezTo>
                    <a:pt x="314030" y="108220"/>
                    <a:pt x="310235" y="102647"/>
                    <a:pt x="309480" y="97080"/>
                  </a:cubicBezTo>
                  <a:close/>
                  <a:moveTo>
                    <a:pt x="293020" y="31529"/>
                  </a:moveTo>
                  <a:cubicBezTo>
                    <a:pt x="291748" y="26972"/>
                    <a:pt x="291748" y="26471"/>
                    <a:pt x="287951" y="22167"/>
                  </a:cubicBezTo>
                  <a:cubicBezTo>
                    <a:pt x="276813" y="8249"/>
                    <a:pt x="266428" y="4200"/>
                    <a:pt x="259336" y="4200"/>
                  </a:cubicBezTo>
                  <a:cubicBezTo>
                    <a:pt x="246672" y="4200"/>
                    <a:pt x="243129" y="18118"/>
                    <a:pt x="243129" y="27987"/>
                  </a:cubicBezTo>
                  <a:cubicBezTo>
                    <a:pt x="243129" y="40643"/>
                    <a:pt x="251231" y="71776"/>
                    <a:pt x="257056" y="83416"/>
                  </a:cubicBezTo>
                  <a:cubicBezTo>
                    <a:pt x="264911" y="98342"/>
                    <a:pt x="276305" y="107711"/>
                    <a:pt x="286432" y="107711"/>
                  </a:cubicBezTo>
                  <a:cubicBezTo>
                    <a:pt x="302893" y="107711"/>
                    <a:pt x="306436" y="86956"/>
                    <a:pt x="306436" y="85440"/>
                  </a:cubicBezTo>
                  <a:cubicBezTo>
                    <a:pt x="306436" y="83924"/>
                    <a:pt x="305928" y="82399"/>
                    <a:pt x="305681" y="81136"/>
                  </a:cubicBezTo>
                  <a:lnTo>
                    <a:pt x="293020" y="31529"/>
                  </a:lnTo>
                  <a:close/>
                  <a:moveTo>
                    <a:pt x="433477" y="77850"/>
                  </a:moveTo>
                  <a:cubicBezTo>
                    <a:pt x="434995" y="84424"/>
                    <a:pt x="440819" y="107711"/>
                    <a:pt x="458540" y="107711"/>
                  </a:cubicBezTo>
                  <a:cubicBezTo>
                    <a:pt x="459812" y="107711"/>
                    <a:pt x="465889" y="107711"/>
                    <a:pt x="471205" y="104416"/>
                  </a:cubicBezTo>
                  <a:cubicBezTo>
                    <a:pt x="464118" y="103154"/>
                    <a:pt x="459049" y="96825"/>
                    <a:pt x="459049" y="90752"/>
                  </a:cubicBezTo>
                  <a:cubicBezTo>
                    <a:pt x="459049" y="86703"/>
                    <a:pt x="461837" y="81899"/>
                    <a:pt x="468670" y="81899"/>
                  </a:cubicBezTo>
                  <a:cubicBezTo>
                    <a:pt x="474248" y="81899"/>
                    <a:pt x="482350" y="86449"/>
                    <a:pt x="482350" y="96572"/>
                  </a:cubicBezTo>
                  <a:cubicBezTo>
                    <a:pt x="482350" y="109737"/>
                    <a:pt x="467407" y="113277"/>
                    <a:pt x="458794" y="113277"/>
                  </a:cubicBezTo>
                  <a:cubicBezTo>
                    <a:pt x="444106" y="113277"/>
                    <a:pt x="435249" y="99866"/>
                    <a:pt x="432206" y="94048"/>
                  </a:cubicBezTo>
                  <a:cubicBezTo>
                    <a:pt x="425873" y="110745"/>
                    <a:pt x="412202" y="113277"/>
                    <a:pt x="404863" y="113277"/>
                  </a:cubicBezTo>
                  <a:cubicBezTo>
                    <a:pt x="378519" y="113277"/>
                    <a:pt x="364092" y="80629"/>
                    <a:pt x="364092" y="74301"/>
                  </a:cubicBezTo>
                  <a:cubicBezTo>
                    <a:pt x="364092" y="71776"/>
                    <a:pt x="366619" y="71776"/>
                    <a:pt x="367128" y="71776"/>
                  </a:cubicBezTo>
                  <a:cubicBezTo>
                    <a:pt x="369153" y="71776"/>
                    <a:pt x="369916" y="72275"/>
                    <a:pt x="370417" y="74555"/>
                  </a:cubicBezTo>
                  <a:cubicBezTo>
                    <a:pt x="379028" y="101383"/>
                    <a:pt x="395741" y="107711"/>
                    <a:pt x="404354" y="107711"/>
                  </a:cubicBezTo>
                  <a:cubicBezTo>
                    <a:pt x="409159" y="107711"/>
                    <a:pt x="418026" y="105433"/>
                    <a:pt x="418026" y="90752"/>
                  </a:cubicBezTo>
                  <a:cubicBezTo>
                    <a:pt x="418026" y="82907"/>
                    <a:pt x="413720" y="65948"/>
                    <a:pt x="404354" y="30520"/>
                  </a:cubicBezTo>
                  <a:cubicBezTo>
                    <a:pt x="400302" y="14823"/>
                    <a:pt x="391438" y="4200"/>
                    <a:pt x="380298" y="4200"/>
                  </a:cubicBezTo>
                  <a:cubicBezTo>
                    <a:pt x="378773" y="4200"/>
                    <a:pt x="372952" y="4200"/>
                    <a:pt x="367636" y="7486"/>
                  </a:cubicBezTo>
                  <a:cubicBezTo>
                    <a:pt x="373969" y="8749"/>
                    <a:pt x="379536" y="14069"/>
                    <a:pt x="379536" y="21152"/>
                  </a:cubicBezTo>
                  <a:cubicBezTo>
                    <a:pt x="379536" y="27987"/>
                    <a:pt x="373969" y="30013"/>
                    <a:pt x="370170" y="30013"/>
                  </a:cubicBezTo>
                  <a:cubicBezTo>
                    <a:pt x="362567" y="30013"/>
                    <a:pt x="356237" y="23430"/>
                    <a:pt x="356237" y="15332"/>
                  </a:cubicBezTo>
                  <a:cubicBezTo>
                    <a:pt x="356237" y="3692"/>
                    <a:pt x="368900" y="-1375"/>
                    <a:pt x="380044" y="-1375"/>
                  </a:cubicBezTo>
                  <a:cubicBezTo>
                    <a:pt x="396759" y="-1375"/>
                    <a:pt x="405873" y="16347"/>
                    <a:pt x="406635" y="17864"/>
                  </a:cubicBezTo>
                  <a:cubicBezTo>
                    <a:pt x="409668" y="8504"/>
                    <a:pt x="418789" y="-1375"/>
                    <a:pt x="433978" y="-1375"/>
                  </a:cubicBezTo>
                  <a:cubicBezTo>
                    <a:pt x="460065" y="-1375"/>
                    <a:pt x="474492" y="31275"/>
                    <a:pt x="474492" y="37603"/>
                  </a:cubicBezTo>
                  <a:cubicBezTo>
                    <a:pt x="474492" y="40136"/>
                    <a:pt x="472222" y="40136"/>
                    <a:pt x="471459" y="40136"/>
                  </a:cubicBezTo>
                  <a:cubicBezTo>
                    <a:pt x="469179" y="40136"/>
                    <a:pt x="468670" y="39128"/>
                    <a:pt x="468170" y="37349"/>
                  </a:cubicBezTo>
                  <a:cubicBezTo>
                    <a:pt x="459812" y="10273"/>
                    <a:pt x="442588" y="4200"/>
                    <a:pt x="434486" y="4200"/>
                  </a:cubicBezTo>
                  <a:cubicBezTo>
                    <a:pt x="424613" y="4200"/>
                    <a:pt x="420561" y="12298"/>
                    <a:pt x="420561" y="20897"/>
                  </a:cubicBezTo>
                  <a:cubicBezTo>
                    <a:pt x="420561" y="26471"/>
                    <a:pt x="422078" y="32036"/>
                    <a:pt x="424867" y="43177"/>
                  </a:cubicBezTo>
                  <a:lnTo>
                    <a:pt x="433477" y="77850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1" name="任意多边形: 形状 20">
              <a:extLst>
                <a:ext uri="{FF2B5EF4-FFF2-40B4-BE49-F238E27FC236}">
                  <a16:creationId xmlns:a16="http://schemas.microsoft.com/office/drawing/2014/main" id="{C570708F-80CE-47AF-5CDC-114C94071D65}"/>
                </a:ext>
              </a:extLst>
            </p:cNvPr>
            <p:cNvSpPr/>
            <p:nvPr>
              <p:custDataLst>
                <p:tags r:id="rId24"/>
              </p:custDataLst>
            </p:nvPr>
          </p:nvSpPr>
          <p:spPr>
            <a:xfrm flipV="1">
              <a:off x="14532715" y="-15890145"/>
              <a:ext cx="58747" cy="253090"/>
            </a:xfrm>
            <a:custGeom>
              <a:avLst/>
              <a:gdLst>
                <a:gd name="connsiteX0" fmla="*/ 58747 w 58747"/>
                <a:gd name="connsiteY0" fmla="*/ 1159 h 253090"/>
                <a:gd name="connsiteX1" fmla="*/ 54442 w 58747"/>
                <a:gd name="connsiteY1" fmla="*/ 6724 h 253090"/>
                <a:gd name="connsiteX2" fmla="*/ 14689 w 58747"/>
                <a:gd name="connsiteY2" fmla="*/ 125171 h 253090"/>
                <a:gd name="connsiteX3" fmla="*/ 55459 w 58747"/>
                <a:gd name="connsiteY3" fmla="*/ 244880 h 253090"/>
                <a:gd name="connsiteX4" fmla="*/ 58747 w 58747"/>
                <a:gd name="connsiteY4" fmla="*/ 249183 h 253090"/>
                <a:gd name="connsiteX5" fmla="*/ 56213 w 58747"/>
                <a:gd name="connsiteY5" fmla="*/ 251715 h 253090"/>
                <a:gd name="connsiteX6" fmla="*/ 15952 w 58747"/>
                <a:gd name="connsiteY6" fmla="*/ 202361 h 253090"/>
                <a:gd name="connsiteX7" fmla="*/ 0 w 58747"/>
                <a:gd name="connsiteY7" fmla="*/ 125171 h 253090"/>
                <a:gd name="connsiteX8" fmla="*/ 16715 w 58747"/>
                <a:gd name="connsiteY8" fmla="*/ 46208 h 253090"/>
                <a:gd name="connsiteX9" fmla="*/ 56213 w 58747"/>
                <a:gd name="connsiteY9" fmla="*/ -1375 h 253090"/>
                <a:gd name="connsiteX10" fmla="*/ 58747 w 58747"/>
                <a:gd name="connsiteY10" fmla="*/ 1159 h 253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8747" h="253090">
                  <a:moveTo>
                    <a:pt x="58747" y="1159"/>
                  </a:moveTo>
                  <a:cubicBezTo>
                    <a:pt x="58747" y="1912"/>
                    <a:pt x="58747" y="2421"/>
                    <a:pt x="54442" y="6724"/>
                  </a:cubicBezTo>
                  <a:cubicBezTo>
                    <a:pt x="22792" y="38611"/>
                    <a:pt x="14689" y="86448"/>
                    <a:pt x="14689" y="125171"/>
                  </a:cubicBezTo>
                  <a:cubicBezTo>
                    <a:pt x="14689" y="169204"/>
                    <a:pt x="24310" y="213247"/>
                    <a:pt x="55459" y="244880"/>
                  </a:cubicBezTo>
                  <a:cubicBezTo>
                    <a:pt x="58747" y="247921"/>
                    <a:pt x="58747" y="248429"/>
                    <a:pt x="58747" y="249183"/>
                  </a:cubicBezTo>
                  <a:cubicBezTo>
                    <a:pt x="58747" y="250954"/>
                    <a:pt x="57730" y="251715"/>
                    <a:pt x="56213" y="251715"/>
                  </a:cubicBezTo>
                  <a:cubicBezTo>
                    <a:pt x="53679" y="251715"/>
                    <a:pt x="30895" y="234502"/>
                    <a:pt x="15952" y="202361"/>
                  </a:cubicBezTo>
                  <a:cubicBezTo>
                    <a:pt x="3035" y="174525"/>
                    <a:pt x="0" y="146433"/>
                    <a:pt x="0" y="125171"/>
                  </a:cubicBezTo>
                  <a:cubicBezTo>
                    <a:pt x="0" y="105431"/>
                    <a:pt x="2780" y="74808"/>
                    <a:pt x="16715" y="46208"/>
                  </a:cubicBezTo>
                  <a:cubicBezTo>
                    <a:pt x="31904" y="15077"/>
                    <a:pt x="53679" y="-1375"/>
                    <a:pt x="56213" y="-1375"/>
                  </a:cubicBezTo>
                  <a:cubicBezTo>
                    <a:pt x="57730" y="-1375"/>
                    <a:pt x="58747" y="-612"/>
                    <a:pt x="58747" y="1159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2" name="任意多边形: 形状 21">
              <a:extLst>
                <a:ext uri="{FF2B5EF4-FFF2-40B4-BE49-F238E27FC236}">
                  <a16:creationId xmlns:a16="http://schemas.microsoft.com/office/drawing/2014/main" id="{E2F2D32B-E10D-738A-121A-5704F71D94D4}"/>
                </a:ext>
              </a:extLst>
            </p:cNvPr>
            <p:cNvSpPr/>
            <p:nvPr>
              <p:custDataLst>
                <p:tags r:id="rId25"/>
              </p:custDataLst>
            </p:nvPr>
          </p:nvSpPr>
          <p:spPr>
            <a:xfrm flipV="1">
              <a:off x="14613492" y="-15812192"/>
              <a:ext cx="188804" cy="160710"/>
            </a:xfrm>
            <a:custGeom>
              <a:avLst/>
              <a:gdLst>
                <a:gd name="connsiteX0" fmla="*/ 77241 w 188804"/>
                <a:gd name="connsiteY0" fmla="*/ 123911 h 160710"/>
                <a:gd name="connsiteX1" fmla="*/ 102304 w 188804"/>
                <a:gd name="connsiteY1" fmla="*/ 153772 h 160710"/>
                <a:gd name="connsiteX2" fmla="*/ 114968 w 188804"/>
                <a:gd name="connsiteY2" fmla="*/ 150477 h 160710"/>
                <a:gd name="connsiteX3" fmla="*/ 102813 w 188804"/>
                <a:gd name="connsiteY3" fmla="*/ 136813 h 160710"/>
                <a:gd name="connsiteX4" fmla="*/ 112433 w 188804"/>
                <a:gd name="connsiteY4" fmla="*/ 127960 h 160710"/>
                <a:gd name="connsiteX5" fmla="*/ 126114 w 188804"/>
                <a:gd name="connsiteY5" fmla="*/ 142633 h 160710"/>
                <a:gd name="connsiteX6" fmla="*/ 102559 w 188804"/>
                <a:gd name="connsiteY6" fmla="*/ 159338 h 160710"/>
                <a:gd name="connsiteX7" fmla="*/ 75970 w 188804"/>
                <a:gd name="connsiteY7" fmla="*/ 140109 h 160710"/>
                <a:gd name="connsiteX8" fmla="*/ 48626 w 188804"/>
                <a:gd name="connsiteY8" fmla="*/ 159338 h 160710"/>
                <a:gd name="connsiteX9" fmla="*/ 7857 w 188804"/>
                <a:gd name="connsiteY9" fmla="*/ 120361 h 160710"/>
                <a:gd name="connsiteX10" fmla="*/ 10891 w 188804"/>
                <a:gd name="connsiteY10" fmla="*/ 117837 h 160710"/>
                <a:gd name="connsiteX11" fmla="*/ 14180 w 188804"/>
                <a:gd name="connsiteY11" fmla="*/ 120616 h 160710"/>
                <a:gd name="connsiteX12" fmla="*/ 48117 w 188804"/>
                <a:gd name="connsiteY12" fmla="*/ 153772 h 160710"/>
                <a:gd name="connsiteX13" fmla="*/ 61789 w 188804"/>
                <a:gd name="connsiteY13" fmla="*/ 136813 h 160710"/>
                <a:gd name="connsiteX14" fmla="*/ 48117 w 188804"/>
                <a:gd name="connsiteY14" fmla="*/ 76580 h 160710"/>
                <a:gd name="connsiteX15" fmla="*/ 24063 w 188804"/>
                <a:gd name="connsiteY15" fmla="*/ 50261 h 160710"/>
                <a:gd name="connsiteX16" fmla="*/ 11400 w 188804"/>
                <a:gd name="connsiteY16" fmla="*/ 53547 h 160710"/>
                <a:gd name="connsiteX17" fmla="*/ 23300 w 188804"/>
                <a:gd name="connsiteY17" fmla="*/ 67212 h 160710"/>
                <a:gd name="connsiteX18" fmla="*/ 13934 w 188804"/>
                <a:gd name="connsiteY18" fmla="*/ 76073 h 160710"/>
                <a:gd name="connsiteX19" fmla="*/ 0 w 188804"/>
                <a:gd name="connsiteY19" fmla="*/ 61392 h 160710"/>
                <a:gd name="connsiteX20" fmla="*/ 23808 w 188804"/>
                <a:gd name="connsiteY20" fmla="*/ 44686 h 160710"/>
                <a:gd name="connsiteX21" fmla="*/ 50397 w 188804"/>
                <a:gd name="connsiteY21" fmla="*/ 63925 h 160710"/>
                <a:gd name="connsiteX22" fmla="*/ 77741 w 188804"/>
                <a:gd name="connsiteY22" fmla="*/ 44686 h 160710"/>
                <a:gd name="connsiteX23" fmla="*/ 118256 w 188804"/>
                <a:gd name="connsiteY23" fmla="*/ 83664 h 160710"/>
                <a:gd name="connsiteX24" fmla="*/ 115222 w 188804"/>
                <a:gd name="connsiteY24" fmla="*/ 86197 h 160710"/>
                <a:gd name="connsiteX25" fmla="*/ 111933 w 188804"/>
                <a:gd name="connsiteY25" fmla="*/ 83410 h 160710"/>
                <a:gd name="connsiteX26" fmla="*/ 78250 w 188804"/>
                <a:gd name="connsiteY26" fmla="*/ 50261 h 160710"/>
                <a:gd name="connsiteX27" fmla="*/ 64324 w 188804"/>
                <a:gd name="connsiteY27" fmla="*/ 66958 h 160710"/>
                <a:gd name="connsiteX28" fmla="*/ 68629 w 188804"/>
                <a:gd name="connsiteY28" fmla="*/ 89238 h 160710"/>
                <a:gd name="connsiteX29" fmla="*/ 77241 w 188804"/>
                <a:gd name="connsiteY29" fmla="*/ 123911 h 160710"/>
                <a:gd name="connsiteX30" fmla="*/ 188804 w 188804"/>
                <a:gd name="connsiteY30" fmla="*/ 47727 h 160710"/>
                <a:gd name="connsiteX31" fmla="*/ 172599 w 188804"/>
                <a:gd name="connsiteY31" fmla="*/ 74302 h 160710"/>
                <a:gd name="connsiteX32" fmla="*/ 159173 w 188804"/>
                <a:gd name="connsiteY32" fmla="*/ 60884 h 160710"/>
                <a:gd name="connsiteX33" fmla="*/ 172599 w 188804"/>
                <a:gd name="connsiteY33" fmla="*/ 47474 h 160710"/>
                <a:gd name="connsiteX34" fmla="*/ 181456 w 188804"/>
                <a:gd name="connsiteY34" fmla="*/ 50760 h 160710"/>
                <a:gd name="connsiteX35" fmla="*/ 182728 w 188804"/>
                <a:gd name="connsiteY35" fmla="*/ 51523 h 160710"/>
                <a:gd name="connsiteX36" fmla="*/ 183236 w 188804"/>
                <a:gd name="connsiteY36" fmla="*/ 47727 h 160710"/>
                <a:gd name="connsiteX37" fmla="*/ 166013 w 188804"/>
                <a:gd name="connsiteY37" fmla="*/ 5464 h 160710"/>
                <a:gd name="connsiteX38" fmla="*/ 163225 w 188804"/>
                <a:gd name="connsiteY38" fmla="*/ 1414 h 160710"/>
                <a:gd name="connsiteX39" fmla="*/ 165759 w 188804"/>
                <a:gd name="connsiteY39" fmla="*/ -1373 h 160710"/>
                <a:gd name="connsiteX40" fmla="*/ 188804 w 188804"/>
                <a:gd name="connsiteY40" fmla="*/ 47727 h 160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88804" h="160710">
                  <a:moveTo>
                    <a:pt x="77241" y="123911"/>
                  </a:moveTo>
                  <a:cubicBezTo>
                    <a:pt x="78758" y="130485"/>
                    <a:pt x="84581" y="153772"/>
                    <a:pt x="102304" y="153772"/>
                  </a:cubicBezTo>
                  <a:cubicBezTo>
                    <a:pt x="103576" y="153772"/>
                    <a:pt x="109653" y="153772"/>
                    <a:pt x="114968" y="150477"/>
                  </a:cubicBezTo>
                  <a:cubicBezTo>
                    <a:pt x="107882" y="149215"/>
                    <a:pt x="102813" y="142886"/>
                    <a:pt x="102813" y="136813"/>
                  </a:cubicBezTo>
                  <a:cubicBezTo>
                    <a:pt x="102813" y="132764"/>
                    <a:pt x="105602" y="127960"/>
                    <a:pt x="112433" y="127960"/>
                  </a:cubicBezTo>
                  <a:cubicBezTo>
                    <a:pt x="118010" y="127960"/>
                    <a:pt x="126114" y="132510"/>
                    <a:pt x="126114" y="142633"/>
                  </a:cubicBezTo>
                  <a:cubicBezTo>
                    <a:pt x="126114" y="155798"/>
                    <a:pt x="111170" y="159338"/>
                    <a:pt x="102559" y="159338"/>
                  </a:cubicBezTo>
                  <a:cubicBezTo>
                    <a:pt x="87870" y="159338"/>
                    <a:pt x="79013" y="145927"/>
                    <a:pt x="75970" y="140109"/>
                  </a:cubicBezTo>
                  <a:cubicBezTo>
                    <a:pt x="69638" y="156805"/>
                    <a:pt x="55967" y="159338"/>
                    <a:pt x="48626" y="159338"/>
                  </a:cubicBezTo>
                  <a:cubicBezTo>
                    <a:pt x="22283" y="159338"/>
                    <a:pt x="7857" y="126690"/>
                    <a:pt x="7857" y="120361"/>
                  </a:cubicBezTo>
                  <a:cubicBezTo>
                    <a:pt x="7857" y="117837"/>
                    <a:pt x="10383" y="117837"/>
                    <a:pt x="10891" y="117837"/>
                  </a:cubicBezTo>
                  <a:cubicBezTo>
                    <a:pt x="12917" y="117837"/>
                    <a:pt x="13680" y="118336"/>
                    <a:pt x="14180" y="120616"/>
                  </a:cubicBezTo>
                  <a:cubicBezTo>
                    <a:pt x="22791" y="147444"/>
                    <a:pt x="39506" y="153772"/>
                    <a:pt x="48117" y="153772"/>
                  </a:cubicBezTo>
                  <a:cubicBezTo>
                    <a:pt x="52924" y="153772"/>
                    <a:pt x="61789" y="151494"/>
                    <a:pt x="61789" y="136813"/>
                  </a:cubicBezTo>
                  <a:cubicBezTo>
                    <a:pt x="61789" y="128968"/>
                    <a:pt x="57484" y="112009"/>
                    <a:pt x="48117" y="76580"/>
                  </a:cubicBezTo>
                  <a:cubicBezTo>
                    <a:pt x="44066" y="60884"/>
                    <a:pt x="35200" y="50261"/>
                    <a:pt x="24063" y="50261"/>
                  </a:cubicBezTo>
                  <a:cubicBezTo>
                    <a:pt x="22538" y="50261"/>
                    <a:pt x="16715" y="50261"/>
                    <a:pt x="11400" y="53547"/>
                  </a:cubicBezTo>
                  <a:cubicBezTo>
                    <a:pt x="17731" y="54809"/>
                    <a:pt x="23300" y="60130"/>
                    <a:pt x="23300" y="67212"/>
                  </a:cubicBezTo>
                  <a:cubicBezTo>
                    <a:pt x="23300" y="74048"/>
                    <a:pt x="17731" y="76073"/>
                    <a:pt x="13934" y="76073"/>
                  </a:cubicBezTo>
                  <a:cubicBezTo>
                    <a:pt x="6331" y="76073"/>
                    <a:pt x="0" y="69490"/>
                    <a:pt x="0" y="61392"/>
                  </a:cubicBezTo>
                  <a:cubicBezTo>
                    <a:pt x="0" y="49752"/>
                    <a:pt x="12663" y="44686"/>
                    <a:pt x="23808" y="44686"/>
                  </a:cubicBezTo>
                  <a:cubicBezTo>
                    <a:pt x="40523" y="44686"/>
                    <a:pt x="49635" y="62408"/>
                    <a:pt x="50397" y="63925"/>
                  </a:cubicBezTo>
                  <a:cubicBezTo>
                    <a:pt x="53432" y="54564"/>
                    <a:pt x="62552" y="44686"/>
                    <a:pt x="77741" y="44686"/>
                  </a:cubicBezTo>
                  <a:cubicBezTo>
                    <a:pt x="103830" y="44686"/>
                    <a:pt x="118256" y="77336"/>
                    <a:pt x="118256" y="83664"/>
                  </a:cubicBezTo>
                  <a:cubicBezTo>
                    <a:pt x="118256" y="86197"/>
                    <a:pt x="115984" y="86197"/>
                    <a:pt x="115222" y="86197"/>
                  </a:cubicBezTo>
                  <a:cubicBezTo>
                    <a:pt x="112942" y="86197"/>
                    <a:pt x="112433" y="85189"/>
                    <a:pt x="111933" y="83410"/>
                  </a:cubicBezTo>
                  <a:cubicBezTo>
                    <a:pt x="103576" y="56334"/>
                    <a:pt x="86353" y="50261"/>
                    <a:pt x="78250" y="50261"/>
                  </a:cubicBezTo>
                  <a:cubicBezTo>
                    <a:pt x="68375" y="50261"/>
                    <a:pt x="64324" y="58359"/>
                    <a:pt x="64324" y="66958"/>
                  </a:cubicBezTo>
                  <a:cubicBezTo>
                    <a:pt x="64324" y="72531"/>
                    <a:pt x="65841" y="78097"/>
                    <a:pt x="68629" y="89238"/>
                  </a:cubicBezTo>
                  <a:lnTo>
                    <a:pt x="77241" y="123911"/>
                  </a:lnTo>
                  <a:close/>
                  <a:moveTo>
                    <a:pt x="188804" y="47727"/>
                  </a:moveTo>
                  <a:cubicBezTo>
                    <a:pt x="188804" y="64433"/>
                    <a:pt x="182473" y="74302"/>
                    <a:pt x="172599" y="74302"/>
                  </a:cubicBezTo>
                  <a:cubicBezTo>
                    <a:pt x="164241" y="74302"/>
                    <a:pt x="159173" y="67974"/>
                    <a:pt x="159173" y="60884"/>
                  </a:cubicBezTo>
                  <a:cubicBezTo>
                    <a:pt x="159173" y="54056"/>
                    <a:pt x="164241" y="47474"/>
                    <a:pt x="172599" y="47474"/>
                  </a:cubicBezTo>
                  <a:cubicBezTo>
                    <a:pt x="175634" y="47474"/>
                    <a:pt x="178930" y="48490"/>
                    <a:pt x="181456" y="50760"/>
                  </a:cubicBezTo>
                  <a:cubicBezTo>
                    <a:pt x="182219" y="51269"/>
                    <a:pt x="182473" y="51523"/>
                    <a:pt x="182728" y="51523"/>
                  </a:cubicBezTo>
                  <a:cubicBezTo>
                    <a:pt x="182982" y="51523"/>
                    <a:pt x="183236" y="51269"/>
                    <a:pt x="183236" y="47727"/>
                  </a:cubicBezTo>
                  <a:cubicBezTo>
                    <a:pt x="183236" y="28997"/>
                    <a:pt x="174370" y="13817"/>
                    <a:pt x="166013" y="5464"/>
                  </a:cubicBezTo>
                  <a:cubicBezTo>
                    <a:pt x="163225" y="2678"/>
                    <a:pt x="163225" y="2169"/>
                    <a:pt x="163225" y="1414"/>
                  </a:cubicBezTo>
                  <a:cubicBezTo>
                    <a:pt x="163225" y="-363"/>
                    <a:pt x="164496" y="-1373"/>
                    <a:pt x="165759" y="-1373"/>
                  </a:cubicBezTo>
                  <a:cubicBezTo>
                    <a:pt x="168548" y="-1373"/>
                    <a:pt x="188804" y="18112"/>
                    <a:pt x="188804" y="47727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3" name="任意多边形: 形状 22">
              <a:extLst>
                <a:ext uri="{FF2B5EF4-FFF2-40B4-BE49-F238E27FC236}">
                  <a16:creationId xmlns:a16="http://schemas.microsoft.com/office/drawing/2014/main" id="{137547AD-BE77-3A34-F599-24731387D5F5}"/>
                </a:ext>
              </a:extLst>
            </p:cNvPr>
            <p:cNvSpPr/>
            <p:nvPr>
              <p:custDataLst>
                <p:tags r:id="rId26"/>
              </p:custDataLst>
            </p:nvPr>
          </p:nvSpPr>
          <p:spPr>
            <a:xfrm flipV="1">
              <a:off x="14873315" y="-15890145"/>
              <a:ext cx="189937" cy="253090"/>
            </a:xfrm>
            <a:custGeom>
              <a:avLst/>
              <a:gdLst>
                <a:gd name="connsiteX0" fmla="*/ 106611 w 189937"/>
                <a:gd name="connsiteY0" fmla="*/ 142883 h 253090"/>
                <a:gd name="connsiteX1" fmla="*/ 96482 w 189937"/>
                <a:gd name="connsiteY1" fmla="*/ 202108 h 253090"/>
                <a:gd name="connsiteX2" fmla="*/ 53432 w 189937"/>
                <a:gd name="connsiteY2" fmla="*/ 230453 h 253090"/>
                <a:gd name="connsiteX3" fmla="*/ 9374 w 189937"/>
                <a:gd name="connsiteY3" fmla="*/ 200337 h 253090"/>
                <a:gd name="connsiteX4" fmla="*/ 0 w 189937"/>
                <a:gd name="connsiteY4" fmla="*/ 142883 h 253090"/>
                <a:gd name="connsiteX5" fmla="*/ 11400 w 189937"/>
                <a:gd name="connsiteY5" fmla="*/ 81891 h 253090"/>
                <a:gd name="connsiteX6" fmla="*/ 53179 w 189937"/>
                <a:gd name="connsiteY6" fmla="*/ 56331 h 253090"/>
                <a:gd name="connsiteX7" fmla="*/ 97245 w 189937"/>
                <a:gd name="connsiteY7" fmla="*/ 85685 h 253090"/>
                <a:gd name="connsiteX8" fmla="*/ 106611 w 189937"/>
                <a:gd name="connsiteY8" fmla="*/ 142883 h 253090"/>
                <a:gd name="connsiteX9" fmla="*/ 53179 w 189937"/>
                <a:gd name="connsiteY9" fmla="*/ 61898 h 253090"/>
                <a:gd name="connsiteX10" fmla="*/ 23801 w 189937"/>
                <a:gd name="connsiteY10" fmla="*/ 92521 h 253090"/>
                <a:gd name="connsiteX11" fmla="*/ 21020 w 189937"/>
                <a:gd name="connsiteY11" fmla="*/ 145924 h 253090"/>
                <a:gd name="connsiteX12" fmla="*/ 23046 w 189937"/>
                <a:gd name="connsiteY12" fmla="*/ 192492 h 253090"/>
                <a:gd name="connsiteX13" fmla="*/ 53179 w 189937"/>
                <a:gd name="connsiteY13" fmla="*/ 224887 h 253090"/>
                <a:gd name="connsiteX14" fmla="*/ 83056 w 189937"/>
                <a:gd name="connsiteY14" fmla="*/ 195279 h 253090"/>
                <a:gd name="connsiteX15" fmla="*/ 85591 w 189937"/>
                <a:gd name="connsiteY15" fmla="*/ 145924 h 253090"/>
                <a:gd name="connsiteX16" fmla="*/ 82810 w 189937"/>
                <a:gd name="connsiteY16" fmla="*/ 93531 h 253090"/>
                <a:gd name="connsiteX17" fmla="*/ 53179 w 189937"/>
                <a:gd name="connsiteY17" fmla="*/ 61898 h 253090"/>
                <a:gd name="connsiteX18" fmla="*/ 189937 w 189937"/>
                <a:gd name="connsiteY18" fmla="*/ 125171 h 253090"/>
                <a:gd name="connsiteX19" fmla="*/ 173222 w 189937"/>
                <a:gd name="connsiteY19" fmla="*/ 204132 h 253090"/>
                <a:gd name="connsiteX20" fmla="*/ 133724 w 189937"/>
                <a:gd name="connsiteY20" fmla="*/ 251715 h 253090"/>
                <a:gd name="connsiteX21" fmla="*/ 131191 w 189937"/>
                <a:gd name="connsiteY21" fmla="*/ 249183 h 253090"/>
                <a:gd name="connsiteX22" fmla="*/ 136004 w 189937"/>
                <a:gd name="connsiteY22" fmla="*/ 243363 h 253090"/>
                <a:gd name="connsiteX23" fmla="*/ 175248 w 189937"/>
                <a:gd name="connsiteY23" fmla="*/ 125171 h 253090"/>
                <a:gd name="connsiteX24" fmla="*/ 134479 w 189937"/>
                <a:gd name="connsiteY24" fmla="*/ 5462 h 253090"/>
                <a:gd name="connsiteX25" fmla="*/ 131191 w 189937"/>
                <a:gd name="connsiteY25" fmla="*/ 1159 h 253090"/>
                <a:gd name="connsiteX26" fmla="*/ 133724 w 189937"/>
                <a:gd name="connsiteY26" fmla="*/ -1375 h 253090"/>
                <a:gd name="connsiteX27" fmla="*/ 173985 w 189937"/>
                <a:gd name="connsiteY27" fmla="*/ 47979 h 253090"/>
                <a:gd name="connsiteX28" fmla="*/ 189937 w 189937"/>
                <a:gd name="connsiteY28" fmla="*/ 125171 h 253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89937" h="253090">
                  <a:moveTo>
                    <a:pt x="106611" y="142883"/>
                  </a:moveTo>
                  <a:cubicBezTo>
                    <a:pt x="106611" y="163132"/>
                    <a:pt x="105348" y="183377"/>
                    <a:pt x="96482" y="202108"/>
                  </a:cubicBezTo>
                  <a:cubicBezTo>
                    <a:pt x="84836" y="226404"/>
                    <a:pt x="64070" y="230453"/>
                    <a:pt x="53432" y="230453"/>
                  </a:cubicBezTo>
                  <a:cubicBezTo>
                    <a:pt x="38235" y="230453"/>
                    <a:pt x="19749" y="223879"/>
                    <a:pt x="9374" y="200337"/>
                  </a:cubicBezTo>
                  <a:cubicBezTo>
                    <a:pt x="1272" y="182877"/>
                    <a:pt x="0" y="163132"/>
                    <a:pt x="0" y="142883"/>
                  </a:cubicBezTo>
                  <a:cubicBezTo>
                    <a:pt x="0" y="123908"/>
                    <a:pt x="1017" y="101128"/>
                    <a:pt x="11400" y="81891"/>
                  </a:cubicBezTo>
                  <a:cubicBezTo>
                    <a:pt x="22283" y="61390"/>
                    <a:pt x="40770" y="56331"/>
                    <a:pt x="53179" y="56331"/>
                  </a:cubicBezTo>
                  <a:cubicBezTo>
                    <a:pt x="66851" y="56331"/>
                    <a:pt x="86099" y="61644"/>
                    <a:pt x="97245" y="85685"/>
                  </a:cubicBezTo>
                  <a:cubicBezTo>
                    <a:pt x="105348" y="103153"/>
                    <a:pt x="106611" y="122891"/>
                    <a:pt x="106611" y="142883"/>
                  </a:cubicBezTo>
                  <a:close/>
                  <a:moveTo>
                    <a:pt x="53179" y="61898"/>
                  </a:moveTo>
                  <a:cubicBezTo>
                    <a:pt x="43303" y="61898"/>
                    <a:pt x="28361" y="68226"/>
                    <a:pt x="23801" y="92521"/>
                  </a:cubicBezTo>
                  <a:cubicBezTo>
                    <a:pt x="21020" y="107711"/>
                    <a:pt x="21020" y="130991"/>
                    <a:pt x="21020" y="145924"/>
                  </a:cubicBezTo>
                  <a:cubicBezTo>
                    <a:pt x="21020" y="162122"/>
                    <a:pt x="21020" y="178828"/>
                    <a:pt x="23046" y="192492"/>
                  </a:cubicBezTo>
                  <a:cubicBezTo>
                    <a:pt x="27860" y="222608"/>
                    <a:pt x="46847" y="224887"/>
                    <a:pt x="53179" y="224887"/>
                  </a:cubicBezTo>
                  <a:cubicBezTo>
                    <a:pt x="61536" y="224887"/>
                    <a:pt x="78250" y="220330"/>
                    <a:pt x="83056" y="195279"/>
                  </a:cubicBezTo>
                  <a:cubicBezTo>
                    <a:pt x="85591" y="181106"/>
                    <a:pt x="85591" y="161868"/>
                    <a:pt x="85591" y="145924"/>
                  </a:cubicBezTo>
                  <a:cubicBezTo>
                    <a:pt x="85591" y="126942"/>
                    <a:pt x="85591" y="109735"/>
                    <a:pt x="82810" y="93531"/>
                  </a:cubicBezTo>
                  <a:cubicBezTo>
                    <a:pt x="79005" y="69488"/>
                    <a:pt x="64578" y="61898"/>
                    <a:pt x="53179" y="61898"/>
                  </a:cubicBezTo>
                  <a:close/>
                  <a:moveTo>
                    <a:pt x="189937" y="125171"/>
                  </a:moveTo>
                  <a:cubicBezTo>
                    <a:pt x="189937" y="144909"/>
                    <a:pt x="187157" y="175533"/>
                    <a:pt x="173222" y="204132"/>
                  </a:cubicBezTo>
                  <a:cubicBezTo>
                    <a:pt x="158033" y="235265"/>
                    <a:pt x="136250" y="251715"/>
                    <a:pt x="133724" y="251715"/>
                  </a:cubicBezTo>
                  <a:cubicBezTo>
                    <a:pt x="132199" y="251715"/>
                    <a:pt x="131191" y="250700"/>
                    <a:pt x="131191" y="249183"/>
                  </a:cubicBezTo>
                  <a:cubicBezTo>
                    <a:pt x="131191" y="248429"/>
                    <a:pt x="131191" y="247921"/>
                    <a:pt x="136004" y="243363"/>
                  </a:cubicBezTo>
                  <a:cubicBezTo>
                    <a:pt x="160814" y="218304"/>
                    <a:pt x="175248" y="178065"/>
                    <a:pt x="175248" y="125171"/>
                  </a:cubicBezTo>
                  <a:cubicBezTo>
                    <a:pt x="175248" y="81891"/>
                    <a:pt x="165882" y="37347"/>
                    <a:pt x="134479" y="5462"/>
                  </a:cubicBezTo>
                  <a:cubicBezTo>
                    <a:pt x="131191" y="2421"/>
                    <a:pt x="131191" y="1912"/>
                    <a:pt x="131191" y="1159"/>
                  </a:cubicBezTo>
                  <a:cubicBezTo>
                    <a:pt x="131191" y="-358"/>
                    <a:pt x="132199" y="-1375"/>
                    <a:pt x="133724" y="-1375"/>
                  </a:cubicBezTo>
                  <a:cubicBezTo>
                    <a:pt x="136250" y="-1375"/>
                    <a:pt x="159042" y="15838"/>
                    <a:pt x="173985" y="47979"/>
                  </a:cubicBezTo>
                  <a:cubicBezTo>
                    <a:pt x="186903" y="75816"/>
                    <a:pt x="189937" y="103907"/>
                    <a:pt x="189937" y="125171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63" name="组合 62" descr="\documentclass{article}&#10;\usepackage{amsmath}&#10;\pagestyle{empty}&#10;\begin{document}&#10;&#10;\begin{gather*}&#10;Swish(x) = x \cdot sigmoid(x)&#10;\end{gather*}&#10;&#10;\end{document}" title="IguanaTex Shape Display">
            <a:extLst>
              <a:ext uri="{FF2B5EF4-FFF2-40B4-BE49-F238E27FC236}">
                <a16:creationId xmlns:a16="http://schemas.microsoft.com/office/drawing/2014/main" id="{5EADCD4E-1F27-8244-6487-0277C2DCC32A}"/>
              </a:ext>
            </a:extLst>
          </p:cNvPr>
          <p:cNvGrpSpPr>
            <a:grpSpLocks noChangeAspect="1"/>
          </p:cNvGrpSpPr>
          <p:nvPr>
            <p:custDataLst>
              <p:tags r:id="rId2"/>
            </p:custDataLst>
          </p:nvPr>
        </p:nvGrpSpPr>
        <p:grpSpPr>
          <a:xfrm>
            <a:off x="1636666" y="4038843"/>
            <a:ext cx="2920293" cy="253090"/>
            <a:chOff x="7944107" y="-13511722"/>
            <a:chExt cx="2920293" cy="253090"/>
          </a:xfrm>
        </p:grpSpPr>
        <p:sp>
          <p:nvSpPr>
            <p:cNvPr id="39" name="任意多边形: 形状 38">
              <a:extLst>
                <a:ext uri="{FF2B5EF4-FFF2-40B4-BE49-F238E27FC236}">
                  <a16:creationId xmlns:a16="http://schemas.microsoft.com/office/drawing/2014/main" id="{8DBEA7F8-4FDF-08BE-FD3E-5CB9470386E8}"/>
                </a:ext>
              </a:extLst>
            </p:cNvPr>
            <p:cNvSpPr/>
            <p:nvPr>
              <p:custDataLst>
                <p:tags r:id="rId3"/>
              </p:custDataLst>
            </p:nvPr>
          </p:nvSpPr>
          <p:spPr>
            <a:xfrm flipV="1">
              <a:off x="7944107" y="-13500337"/>
              <a:ext cx="150160" cy="183998"/>
            </a:xfrm>
            <a:custGeom>
              <a:avLst/>
              <a:gdLst>
                <a:gd name="connsiteX0" fmla="*/ 150160 w 150160"/>
                <a:gd name="connsiteY0" fmla="*/ 180089 h 183998"/>
                <a:gd name="connsiteX1" fmla="*/ 147372 w 150160"/>
                <a:gd name="connsiteY1" fmla="*/ 182621 h 183998"/>
                <a:gd name="connsiteX2" fmla="*/ 142820 w 150160"/>
                <a:gd name="connsiteY2" fmla="*/ 178819 h 183998"/>
                <a:gd name="connsiteX3" fmla="*/ 130666 w 150160"/>
                <a:gd name="connsiteY3" fmla="*/ 164392 h 183998"/>
                <a:gd name="connsiteX4" fmla="*/ 94448 w 150160"/>
                <a:gd name="connsiteY4" fmla="*/ 182621 h 183998"/>
                <a:gd name="connsiteX5" fmla="*/ 31904 w 150160"/>
                <a:gd name="connsiteY5" fmla="*/ 122891 h 183998"/>
                <a:gd name="connsiteX6" fmla="*/ 58239 w 150160"/>
                <a:gd name="connsiteY6" fmla="*/ 86946 h 183998"/>
                <a:gd name="connsiteX7" fmla="*/ 85336 w 150160"/>
                <a:gd name="connsiteY7" fmla="*/ 79864 h 183998"/>
                <a:gd name="connsiteX8" fmla="*/ 108628 w 150160"/>
                <a:gd name="connsiteY8" fmla="*/ 53036 h 183998"/>
                <a:gd name="connsiteX9" fmla="*/ 63053 w 150160"/>
                <a:gd name="connsiteY9" fmla="*/ 6468 h 183998"/>
                <a:gd name="connsiteX10" fmla="*/ 18732 w 150160"/>
                <a:gd name="connsiteY10" fmla="*/ 43419 h 183998"/>
                <a:gd name="connsiteX11" fmla="*/ 20257 w 150160"/>
                <a:gd name="connsiteY11" fmla="*/ 57085 h 183998"/>
                <a:gd name="connsiteX12" fmla="*/ 20758 w 150160"/>
                <a:gd name="connsiteY12" fmla="*/ 58856 h 183998"/>
                <a:gd name="connsiteX13" fmla="*/ 17723 w 150160"/>
                <a:gd name="connsiteY13" fmla="*/ 61642 h 183998"/>
                <a:gd name="connsiteX14" fmla="*/ 15189 w 150160"/>
                <a:gd name="connsiteY14" fmla="*/ 60625 h 183998"/>
                <a:gd name="connsiteX15" fmla="*/ 0 w 150160"/>
                <a:gd name="connsiteY15" fmla="*/ 1149 h 183998"/>
                <a:gd name="connsiteX16" fmla="*/ 2780 w 150160"/>
                <a:gd name="connsiteY16" fmla="*/ -1377 h 183998"/>
                <a:gd name="connsiteX17" fmla="*/ 7340 w 150160"/>
                <a:gd name="connsiteY17" fmla="*/ 2419 h 183998"/>
                <a:gd name="connsiteX18" fmla="*/ 19749 w 150160"/>
                <a:gd name="connsiteY18" fmla="*/ 16846 h 183998"/>
                <a:gd name="connsiteX19" fmla="*/ 62544 w 150160"/>
                <a:gd name="connsiteY19" fmla="*/ -1377 h 183998"/>
                <a:gd name="connsiteX20" fmla="*/ 126860 w 150160"/>
                <a:gd name="connsiteY20" fmla="*/ 63666 h 183998"/>
                <a:gd name="connsiteX21" fmla="*/ 114452 w 150160"/>
                <a:gd name="connsiteY21" fmla="*/ 93275 h 183998"/>
                <a:gd name="connsiteX22" fmla="*/ 82294 w 150160"/>
                <a:gd name="connsiteY22" fmla="*/ 105930 h 183998"/>
                <a:gd name="connsiteX23" fmla="*/ 65333 w 150160"/>
                <a:gd name="connsiteY23" fmla="*/ 110488 h 183998"/>
                <a:gd name="connsiteX24" fmla="*/ 49881 w 150160"/>
                <a:gd name="connsiteY24" fmla="*/ 133521 h 183998"/>
                <a:gd name="connsiteX25" fmla="*/ 94194 w 150160"/>
                <a:gd name="connsiteY25" fmla="*/ 175531 h 183998"/>
                <a:gd name="connsiteX26" fmla="*/ 130666 w 150160"/>
                <a:gd name="connsiteY26" fmla="*/ 136300 h 183998"/>
                <a:gd name="connsiteX27" fmla="*/ 129649 w 150160"/>
                <a:gd name="connsiteY27" fmla="*/ 122128 h 183998"/>
                <a:gd name="connsiteX28" fmla="*/ 132691 w 150160"/>
                <a:gd name="connsiteY28" fmla="*/ 119595 h 183998"/>
                <a:gd name="connsiteX29" fmla="*/ 136488 w 150160"/>
                <a:gd name="connsiteY29" fmla="*/ 124660 h 183998"/>
                <a:gd name="connsiteX30" fmla="*/ 150160 w 150160"/>
                <a:gd name="connsiteY30" fmla="*/ 180089 h 183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50160" h="183998">
                  <a:moveTo>
                    <a:pt x="150160" y="180089"/>
                  </a:moveTo>
                  <a:cubicBezTo>
                    <a:pt x="150160" y="180843"/>
                    <a:pt x="149652" y="182621"/>
                    <a:pt x="147372" y="182621"/>
                  </a:cubicBezTo>
                  <a:cubicBezTo>
                    <a:pt x="146109" y="182621"/>
                    <a:pt x="145855" y="182367"/>
                    <a:pt x="142820" y="178819"/>
                  </a:cubicBezTo>
                  <a:lnTo>
                    <a:pt x="130666" y="164392"/>
                  </a:lnTo>
                  <a:cubicBezTo>
                    <a:pt x="124080" y="176294"/>
                    <a:pt x="110908" y="182621"/>
                    <a:pt x="94448" y="182621"/>
                  </a:cubicBezTo>
                  <a:cubicBezTo>
                    <a:pt x="62290" y="182621"/>
                    <a:pt x="31904" y="153514"/>
                    <a:pt x="31904" y="122891"/>
                  </a:cubicBezTo>
                  <a:cubicBezTo>
                    <a:pt x="31904" y="102390"/>
                    <a:pt x="45321" y="90750"/>
                    <a:pt x="58239" y="86946"/>
                  </a:cubicBezTo>
                  <a:lnTo>
                    <a:pt x="85336" y="79864"/>
                  </a:lnTo>
                  <a:cubicBezTo>
                    <a:pt x="94702" y="77586"/>
                    <a:pt x="108628" y="73789"/>
                    <a:pt x="108628" y="53036"/>
                  </a:cubicBezTo>
                  <a:cubicBezTo>
                    <a:pt x="108628" y="30255"/>
                    <a:pt x="87863" y="6468"/>
                    <a:pt x="63053" y="6468"/>
                  </a:cubicBezTo>
                  <a:cubicBezTo>
                    <a:pt x="46847" y="6468"/>
                    <a:pt x="18732" y="12034"/>
                    <a:pt x="18732" y="43419"/>
                  </a:cubicBezTo>
                  <a:cubicBezTo>
                    <a:pt x="18732" y="49494"/>
                    <a:pt x="20003" y="55568"/>
                    <a:pt x="20257" y="57085"/>
                  </a:cubicBezTo>
                  <a:cubicBezTo>
                    <a:pt x="20504" y="58100"/>
                    <a:pt x="20758" y="58347"/>
                    <a:pt x="20758" y="58856"/>
                  </a:cubicBezTo>
                  <a:cubicBezTo>
                    <a:pt x="20758" y="61388"/>
                    <a:pt x="18986" y="61642"/>
                    <a:pt x="17723" y="61642"/>
                  </a:cubicBezTo>
                  <a:cubicBezTo>
                    <a:pt x="16452" y="61642"/>
                    <a:pt x="15952" y="61388"/>
                    <a:pt x="15189" y="60625"/>
                  </a:cubicBezTo>
                  <a:cubicBezTo>
                    <a:pt x="14180" y="59617"/>
                    <a:pt x="0" y="1910"/>
                    <a:pt x="0" y="1149"/>
                  </a:cubicBezTo>
                  <a:cubicBezTo>
                    <a:pt x="0" y="-368"/>
                    <a:pt x="1263" y="-1377"/>
                    <a:pt x="2780" y="-1377"/>
                  </a:cubicBezTo>
                  <a:cubicBezTo>
                    <a:pt x="4052" y="-1377"/>
                    <a:pt x="4298" y="-1123"/>
                    <a:pt x="7340" y="2419"/>
                  </a:cubicBezTo>
                  <a:lnTo>
                    <a:pt x="19749" y="16846"/>
                  </a:lnTo>
                  <a:cubicBezTo>
                    <a:pt x="30641" y="2165"/>
                    <a:pt x="47855" y="-1377"/>
                    <a:pt x="62544" y="-1377"/>
                  </a:cubicBezTo>
                  <a:cubicBezTo>
                    <a:pt x="96982" y="-1377"/>
                    <a:pt x="126860" y="32280"/>
                    <a:pt x="126860" y="63666"/>
                  </a:cubicBezTo>
                  <a:cubicBezTo>
                    <a:pt x="126860" y="81126"/>
                    <a:pt x="118257" y="89733"/>
                    <a:pt x="114452" y="93275"/>
                  </a:cubicBezTo>
                  <a:cubicBezTo>
                    <a:pt x="108628" y="99095"/>
                    <a:pt x="104831" y="100110"/>
                    <a:pt x="82294" y="105930"/>
                  </a:cubicBezTo>
                  <a:cubicBezTo>
                    <a:pt x="76724" y="107447"/>
                    <a:pt x="67605" y="109979"/>
                    <a:pt x="65333" y="110488"/>
                  </a:cubicBezTo>
                  <a:cubicBezTo>
                    <a:pt x="58493" y="112768"/>
                    <a:pt x="49881" y="120103"/>
                    <a:pt x="49881" y="133521"/>
                  </a:cubicBezTo>
                  <a:cubicBezTo>
                    <a:pt x="49881" y="154022"/>
                    <a:pt x="70139" y="175531"/>
                    <a:pt x="94194" y="175531"/>
                  </a:cubicBezTo>
                  <a:cubicBezTo>
                    <a:pt x="115214" y="175531"/>
                    <a:pt x="130666" y="164646"/>
                    <a:pt x="130666" y="136300"/>
                  </a:cubicBezTo>
                  <a:cubicBezTo>
                    <a:pt x="130666" y="128202"/>
                    <a:pt x="129649" y="123645"/>
                    <a:pt x="129649" y="122128"/>
                  </a:cubicBezTo>
                  <a:cubicBezTo>
                    <a:pt x="129649" y="121874"/>
                    <a:pt x="129649" y="119595"/>
                    <a:pt x="132691" y="119595"/>
                  </a:cubicBezTo>
                  <a:cubicBezTo>
                    <a:pt x="135218" y="119595"/>
                    <a:pt x="135472" y="120357"/>
                    <a:pt x="136488" y="124660"/>
                  </a:cubicBezTo>
                  <a:lnTo>
                    <a:pt x="150160" y="180089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40" name="任意多边形: 形状 39">
              <a:extLst>
                <a:ext uri="{FF2B5EF4-FFF2-40B4-BE49-F238E27FC236}">
                  <a16:creationId xmlns:a16="http://schemas.microsoft.com/office/drawing/2014/main" id="{5EE4174B-C300-6C38-6CF6-66539CC2F636}"/>
                </a:ext>
              </a:extLst>
            </p:cNvPr>
            <p:cNvSpPr/>
            <p:nvPr>
              <p:custDataLst>
                <p:tags r:id="rId4"/>
              </p:custDataLst>
            </p:nvPr>
          </p:nvSpPr>
          <p:spPr>
            <a:xfrm flipV="1">
              <a:off x="8108174" y="-13433769"/>
              <a:ext cx="167637" cy="114651"/>
            </a:xfrm>
            <a:custGeom>
              <a:avLst/>
              <a:gdLst>
                <a:gd name="connsiteX0" fmla="*/ 109654 w 167637"/>
                <a:gd name="connsiteY0" fmla="*/ 87211 h 114651"/>
                <a:gd name="connsiteX1" fmla="*/ 113452 w 167637"/>
                <a:gd name="connsiteY1" fmla="*/ 103662 h 114651"/>
                <a:gd name="connsiteX2" fmla="*/ 106102 w 167637"/>
                <a:gd name="connsiteY2" fmla="*/ 110498 h 114651"/>
                <a:gd name="connsiteX3" fmla="*/ 96737 w 167637"/>
                <a:gd name="connsiteY3" fmla="*/ 103408 h 114651"/>
                <a:gd name="connsiteX4" fmla="*/ 82300 w 167637"/>
                <a:gd name="connsiteY4" fmla="*/ 46717 h 114651"/>
                <a:gd name="connsiteX5" fmla="*/ 80022 w 167637"/>
                <a:gd name="connsiteY5" fmla="*/ 30013 h 114651"/>
                <a:gd name="connsiteX6" fmla="*/ 80277 w 167637"/>
                <a:gd name="connsiteY6" fmla="*/ 25455 h 114651"/>
                <a:gd name="connsiteX7" fmla="*/ 56976 w 167637"/>
                <a:gd name="connsiteY7" fmla="*/ 4200 h 114651"/>
                <a:gd name="connsiteX8" fmla="*/ 36718 w 167637"/>
                <a:gd name="connsiteY8" fmla="*/ 27226 h 114651"/>
                <a:gd name="connsiteX9" fmla="*/ 49889 w 167637"/>
                <a:gd name="connsiteY9" fmla="*/ 76326 h 114651"/>
                <a:gd name="connsiteX10" fmla="*/ 54195 w 167637"/>
                <a:gd name="connsiteY10" fmla="*/ 92523 h 114651"/>
                <a:gd name="connsiteX11" fmla="*/ 33429 w 167637"/>
                <a:gd name="connsiteY11" fmla="*/ 113277 h 114651"/>
                <a:gd name="connsiteX12" fmla="*/ 0 w 167637"/>
                <a:gd name="connsiteY12" fmla="*/ 74301 h 114651"/>
                <a:gd name="connsiteX13" fmla="*/ 3043 w 167637"/>
                <a:gd name="connsiteY13" fmla="*/ 71776 h 114651"/>
                <a:gd name="connsiteX14" fmla="*/ 7094 w 167637"/>
                <a:gd name="connsiteY14" fmla="*/ 76326 h 114651"/>
                <a:gd name="connsiteX15" fmla="*/ 32666 w 167637"/>
                <a:gd name="connsiteY15" fmla="*/ 107711 h 114651"/>
                <a:gd name="connsiteX16" fmla="*/ 38998 w 167637"/>
                <a:gd name="connsiteY16" fmla="*/ 99359 h 114651"/>
                <a:gd name="connsiteX17" fmla="*/ 34446 w 167637"/>
                <a:gd name="connsiteY17" fmla="*/ 81645 h 114651"/>
                <a:gd name="connsiteX18" fmla="*/ 20258 w 167637"/>
                <a:gd name="connsiteY18" fmla="*/ 30520 h 114651"/>
                <a:gd name="connsiteX19" fmla="*/ 56221 w 167637"/>
                <a:gd name="connsiteY19" fmla="*/ -1375 h 114651"/>
                <a:gd name="connsiteX20" fmla="*/ 82555 w 167637"/>
                <a:gd name="connsiteY20" fmla="*/ 16347 h 114651"/>
                <a:gd name="connsiteX21" fmla="*/ 114204 w 167637"/>
                <a:gd name="connsiteY21" fmla="*/ -1375 h 114651"/>
                <a:gd name="connsiteX22" fmla="*/ 150923 w 167637"/>
                <a:gd name="connsiteY22" fmla="*/ 29758 h 114651"/>
                <a:gd name="connsiteX23" fmla="*/ 167637 w 167637"/>
                <a:gd name="connsiteY23" fmla="*/ 95564 h 114651"/>
                <a:gd name="connsiteX24" fmla="*/ 156501 w 167637"/>
                <a:gd name="connsiteY24" fmla="*/ 113277 h 114651"/>
                <a:gd name="connsiteX25" fmla="*/ 143838 w 167637"/>
                <a:gd name="connsiteY25" fmla="*/ 101130 h 114651"/>
                <a:gd name="connsiteX26" fmla="*/ 147633 w 167637"/>
                <a:gd name="connsiteY26" fmla="*/ 94293 h 114651"/>
                <a:gd name="connsiteX27" fmla="*/ 156754 w 167637"/>
                <a:gd name="connsiteY27" fmla="*/ 72784 h 114651"/>
                <a:gd name="connsiteX28" fmla="*/ 142821 w 167637"/>
                <a:gd name="connsiteY28" fmla="*/ 26471 h 114651"/>
                <a:gd name="connsiteX29" fmla="*/ 114967 w 167637"/>
                <a:gd name="connsiteY29" fmla="*/ 4200 h 114651"/>
                <a:gd name="connsiteX30" fmla="*/ 96229 w 167637"/>
                <a:gd name="connsiteY30" fmla="*/ 26216 h 114651"/>
                <a:gd name="connsiteX31" fmla="*/ 99015 w 167637"/>
                <a:gd name="connsiteY31" fmla="*/ 44694 h 114651"/>
                <a:gd name="connsiteX32" fmla="*/ 109654 w 167637"/>
                <a:gd name="connsiteY32" fmla="*/ 87211 h 114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67637" h="114651">
                  <a:moveTo>
                    <a:pt x="109654" y="87211"/>
                  </a:moveTo>
                  <a:cubicBezTo>
                    <a:pt x="110917" y="92776"/>
                    <a:pt x="113452" y="102146"/>
                    <a:pt x="113452" y="103662"/>
                  </a:cubicBezTo>
                  <a:cubicBezTo>
                    <a:pt x="113452" y="108220"/>
                    <a:pt x="109908" y="110498"/>
                    <a:pt x="106102" y="110498"/>
                  </a:cubicBezTo>
                  <a:cubicBezTo>
                    <a:pt x="103067" y="110498"/>
                    <a:pt x="98507" y="108474"/>
                    <a:pt x="96737" y="103408"/>
                  </a:cubicBezTo>
                  <a:cubicBezTo>
                    <a:pt x="95974" y="101637"/>
                    <a:pt x="84072" y="53300"/>
                    <a:pt x="82300" y="46717"/>
                  </a:cubicBezTo>
                  <a:cubicBezTo>
                    <a:pt x="80531" y="39128"/>
                    <a:pt x="80022" y="34570"/>
                    <a:pt x="80022" y="30013"/>
                  </a:cubicBezTo>
                  <a:cubicBezTo>
                    <a:pt x="80022" y="27226"/>
                    <a:pt x="80022" y="26725"/>
                    <a:pt x="80277" y="25455"/>
                  </a:cubicBezTo>
                  <a:cubicBezTo>
                    <a:pt x="74453" y="12044"/>
                    <a:pt x="66858" y="4200"/>
                    <a:pt x="56976" y="4200"/>
                  </a:cubicBezTo>
                  <a:cubicBezTo>
                    <a:pt x="36718" y="4200"/>
                    <a:pt x="36718" y="22922"/>
                    <a:pt x="36718" y="27226"/>
                  </a:cubicBezTo>
                  <a:cubicBezTo>
                    <a:pt x="36718" y="35324"/>
                    <a:pt x="37989" y="45201"/>
                    <a:pt x="49889" y="76326"/>
                  </a:cubicBezTo>
                  <a:cubicBezTo>
                    <a:pt x="52678" y="83924"/>
                    <a:pt x="54195" y="87465"/>
                    <a:pt x="54195" y="92523"/>
                  </a:cubicBezTo>
                  <a:cubicBezTo>
                    <a:pt x="54195" y="103917"/>
                    <a:pt x="45838" y="113277"/>
                    <a:pt x="33429" y="113277"/>
                  </a:cubicBezTo>
                  <a:cubicBezTo>
                    <a:pt x="9374" y="113277"/>
                    <a:pt x="0" y="76580"/>
                    <a:pt x="0" y="74301"/>
                  </a:cubicBezTo>
                  <a:cubicBezTo>
                    <a:pt x="0" y="71776"/>
                    <a:pt x="2534" y="71776"/>
                    <a:pt x="3043" y="71776"/>
                  </a:cubicBezTo>
                  <a:cubicBezTo>
                    <a:pt x="5577" y="71776"/>
                    <a:pt x="5831" y="72275"/>
                    <a:pt x="7094" y="76326"/>
                  </a:cubicBezTo>
                  <a:cubicBezTo>
                    <a:pt x="13934" y="99866"/>
                    <a:pt x="23809" y="107711"/>
                    <a:pt x="32666" y="107711"/>
                  </a:cubicBezTo>
                  <a:cubicBezTo>
                    <a:pt x="34946" y="107711"/>
                    <a:pt x="38998" y="107457"/>
                    <a:pt x="38998" y="99359"/>
                  </a:cubicBezTo>
                  <a:cubicBezTo>
                    <a:pt x="38998" y="93031"/>
                    <a:pt x="36217" y="85948"/>
                    <a:pt x="34446" y="81645"/>
                  </a:cubicBezTo>
                  <a:cubicBezTo>
                    <a:pt x="23300" y="51776"/>
                    <a:pt x="20258" y="40136"/>
                    <a:pt x="20258" y="30520"/>
                  </a:cubicBezTo>
                  <a:cubicBezTo>
                    <a:pt x="20258" y="7486"/>
                    <a:pt x="37226" y="-1375"/>
                    <a:pt x="56221" y="-1375"/>
                  </a:cubicBezTo>
                  <a:cubicBezTo>
                    <a:pt x="60527" y="-1375"/>
                    <a:pt x="72427" y="-1375"/>
                    <a:pt x="82555" y="16347"/>
                  </a:cubicBezTo>
                  <a:cubicBezTo>
                    <a:pt x="89141" y="150"/>
                    <a:pt x="106611" y="-1375"/>
                    <a:pt x="114204" y="-1375"/>
                  </a:cubicBezTo>
                  <a:cubicBezTo>
                    <a:pt x="133199" y="-1375"/>
                    <a:pt x="144346" y="14576"/>
                    <a:pt x="150923" y="29758"/>
                  </a:cubicBezTo>
                  <a:cubicBezTo>
                    <a:pt x="159535" y="49496"/>
                    <a:pt x="167637" y="83416"/>
                    <a:pt x="167637" y="95564"/>
                  </a:cubicBezTo>
                  <a:cubicBezTo>
                    <a:pt x="167637" y="109482"/>
                    <a:pt x="160807" y="113277"/>
                    <a:pt x="156501" y="113277"/>
                  </a:cubicBezTo>
                  <a:cubicBezTo>
                    <a:pt x="150168" y="113277"/>
                    <a:pt x="143838" y="106696"/>
                    <a:pt x="143838" y="101130"/>
                  </a:cubicBezTo>
                  <a:cubicBezTo>
                    <a:pt x="143838" y="97842"/>
                    <a:pt x="145355" y="96318"/>
                    <a:pt x="147633" y="94293"/>
                  </a:cubicBezTo>
                  <a:cubicBezTo>
                    <a:pt x="150422" y="91514"/>
                    <a:pt x="156754" y="84932"/>
                    <a:pt x="156754" y="72784"/>
                  </a:cubicBezTo>
                  <a:cubicBezTo>
                    <a:pt x="156754" y="64177"/>
                    <a:pt x="149405" y="39373"/>
                    <a:pt x="142821" y="26471"/>
                  </a:cubicBezTo>
                  <a:cubicBezTo>
                    <a:pt x="136242" y="13052"/>
                    <a:pt x="127378" y="4200"/>
                    <a:pt x="114967" y="4200"/>
                  </a:cubicBezTo>
                  <a:cubicBezTo>
                    <a:pt x="103067" y="4200"/>
                    <a:pt x="96229" y="11790"/>
                    <a:pt x="96229" y="26216"/>
                  </a:cubicBezTo>
                  <a:cubicBezTo>
                    <a:pt x="96229" y="33299"/>
                    <a:pt x="97998" y="41152"/>
                    <a:pt x="99015" y="44694"/>
                  </a:cubicBezTo>
                  <a:lnTo>
                    <a:pt x="109654" y="87211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42" name="任意多边形: 形状 41">
              <a:extLst>
                <a:ext uri="{FF2B5EF4-FFF2-40B4-BE49-F238E27FC236}">
                  <a16:creationId xmlns:a16="http://schemas.microsoft.com/office/drawing/2014/main" id="{14E75440-37B9-8677-571C-2F3EB319B479}"/>
                </a:ext>
              </a:extLst>
            </p:cNvPr>
            <p:cNvSpPr/>
            <p:nvPr>
              <p:custDataLst>
                <p:tags r:id="rId5"/>
              </p:custDataLst>
            </p:nvPr>
          </p:nvSpPr>
          <p:spPr>
            <a:xfrm flipV="1">
              <a:off x="8296237" y="-13497550"/>
              <a:ext cx="336896" cy="178432"/>
            </a:xfrm>
            <a:custGeom>
              <a:avLst/>
              <a:gdLst>
                <a:gd name="connsiteX0" fmla="*/ 64578 w 336896"/>
                <a:gd name="connsiteY0" fmla="*/ 159588 h 178432"/>
                <a:gd name="connsiteX1" fmla="*/ 55205 w 336896"/>
                <a:gd name="connsiteY1" fmla="*/ 168703 h 178432"/>
                <a:gd name="connsiteX2" fmla="*/ 41534 w 336896"/>
                <a:gd name="connsiteY2" fmla="*/ 155292 h 178432"/>
                <a:gd name="connsiteX3" fmla="*/ 51153 w 336896"/>
                <a:gd name="connsiteY3" fmla="*/ 146177 h 178432"/>
                <a:gd name="connsiteX4" fmla="*/ 64578 w 336896"/>
                <a:gd name="connsiteY4" fmla="*/ 159588 h 178432"/>
                <a:gd name="connsiteX5" fmla="*/ 45331 w 336896"/>
                <a:gd name="connsiteY5" fmla="*/ 64429 h 178432"/>
                <a:gd name="connsiteX6" fmla="*/ 50899 w 336896"/>
                <a:gd name="connsiteY6" fmla="*/ 79110 h 178432"/>
                <a:gd name="connsiteX7" fmla="*/ 54196 w 336896"/>
                <a:gd name="connsiteY7" fmla="*/ 92521 h 178432"/>
                <a:gd name="connsiteX8" fmla="*/ 33429 w 336896"/>
                <a:gd name="connsiteY8" fmla="*/ 113275 h 178432"/>
                <a:gd name="connsiteX9" fmla="*/ 0 w 336896"/>
                <a:gd name="connsiteY9" fmla="*/ 74298 h 178432"/>
                <a:gd name="connsiteX10" fmla="*/ 3043 w 336896"/>
                <a:gd name="connsiteY10" fmla="*/ 71773 h 178432"/>
                <a:gd name="connsiteX11" fmla="*/ 7095 w 336896"/>
                <a:gd name="connsiteY11" fmla="*/ 76323 h 178432"/>
                <a:gd name="connsiteX12" fmla="*/ 32667 w 336896"/>
                <a:gd name="connsiteY12" fmla="*/ 107709 h 178432"/>
                <a:gd name="connsiteX13" fmla="*/ 38999 w 336896"/>
                <a:gd name="connsiteY13" fmla="*/ 99611 h 178432"/>
                <a:gd name="connsiteX14" fmla="*/ 36218 w 336896"/>
                <a:gd name="connsiteY14" fmla="*/ 86447 h 178432"/>
                <a:gd name="connsiteX15" fmla="*/ 18741 w 336896"/>
                <a:gd name="connsiteY15" fmla="*/ 39625 h 178432"/>
                <a:gd name="connsiteX16" fmla="*/ 12919 w 336896"/>
                <a:gd name="connsiteY16" fmla="*/ 19378 h 178432"/>
                <a:gd name="connsiteX17" fmla="*/ 33684 w 336896"/>
                <a:gd name="connsiteY17" fmla="*/ -1377 h 178432"/>
                <a:gd name="connsiteX18" fmla="*/ 66858 w 336896"/>
                <a:gd name="connsiteY18" fmla="*/ 37601 h 178432"/>
                <a:gd name="connsiteX19" fmla="*/ 63816 w 336896"/>
                <a:gd name="connsiteY19" fmla="*/ 40133 h 178432"/>
                <a:gd name="connsiteX20" fmla="*/ 60020 w 336896"/>
                <a:gd name="connsiteY20" fmla="*/ 35576 h 178432"/>
                <a:gd name="connsiteX21" fmla="*/ 34192 w 336896"/>
                <a:gd name="connsiteY21" fmla="*/ 4198 h 178432"/>
                <a:gd name="connsiteX22" fmla="*/ 28116 w 336896"/>
                <a:gd name="connsiteY22" fmla="*/ 12550 h 178432"/>
                <a:gd name="connsiteX23" fmla="*/ 35456 w 336896"/>
                <a:gd name="connsiteY23" fmla="*/ 37854 h 178432"/>
                <a:gd name="connsiteX24" fmla="*/ 45331 w 336896"/>
                <a:gd name="connsiteY24" fmla="*/ 64429 h 178432"/>
                <a:gd name="connsiteX25" fmla="*/ 178918 w 336896"/>
                <a:gd name="connsiteY25" fmla="*/ 96069 h 178432"/>
                <a:gd name="connsiteX26" fmla="*/ 166764 w 336896"/>
                <a:gd name="connsiteY26" fmla="*/ 84676 h 178432"/>
                <a:gd name="connsiteX27" fmla="*/ 174620 w 336896"/>
                <a:gd name="connsiteY27" fmla="*/ 77339 h 178432"/>
                <a:gd name="connsiteX28" fmla="*/ 186265 w 336896"/>
                <a:gd name="connsiteY28" fmla="*/ 91511 h 178432"/>
                <a:gd name="connsiteX29" fmla="*/ 156133 w 336896"/>
                <a:gd name="connsiteY29" fmla="*/ 113275 h 178432"/>
                <a:gd name="connsiteX30" fmla="*/ 113339 w 336896"/>
                <a:gd name="connsiteY30" fmla="*/ 76323 h 178432"/>
                <a:gd name="connsiteX31" fmla="*/ 139419 w 336896"/>
                <a:gd name="connsiteY31" fmla="*/ 51272 h 178432"/>
                <a:gd name="connsiteX32" fmla="*/ 165755 w 336896"/>
                <a:gd name="connsiteY32" fmla="*/ 32034 h 178432"/>
                <a:gd name="connsiteX33" fmla="*/ 129545 w 336896"/>
                <a:gd name="connsiteY33" fmla="*/ 4198 h 178432"/>
                <a:gd name="connsiteX34" fmla="*/ 100676 w 336896"/>
                <a:gd name="connsiteY34" fmla="*/ 17607 h 178432"/>
                <a:gd name="connsiteX35" fmla="*/ 116628 w 336896"/>
                <a:gd name="connsiteY35" fmla="*/ 31018 h 178432"/>
                <a:gd name="connsiteX36" fmla="*/ 107260 w 336896"/>
                <a:gd name="connsiteY36" fmla="*/ 39879 h 178432"/>
                <a:gd name="connsiteX37" fmla="*/ 93080 w 336896"/>
                <a:gd name="connsiteY37" fmla="*/ 23173 h 178432"/>
                <a:gd name="connsiteX38" fmla="*/ 129291 w 336896"/>
                <a:gd name="connsiteY38" fmla="*/ -1377 h 178432"/>
                <a:gd name="connsiteX39" fmla="*/ 180189 w 336896"/>
                <a:gd name="connsiteY39" fmla="*/ 40640 h 178432"/>
                <a:gd name="connsiteX40" fmla="*/ 172339 w 336896"/>
                <a:gd name="connsiteY40" fmla="*/ 59118 h 178432"/>
                <a:gd name="connsiteX41" fmla="*/ 147014 w 336896"/>
                <a:gd name="connsiteY41" fmla="*/ 69740 h 178432"/>
                <a:gd name="connsiteX42" fmla="*/ 127773 w 336896"/>
                <a:gd name="connsiteY42" fmla="*/ 84930 h 178432"/>
                <a:gd name="connsiteX43" fmla="*/ 156133 w 336896"/>
                <a:gd name="connsiteY43" fmla="*/ 107709 h 178432"/>
                <a:gd name="connsiteX44" fmla="*/ 178918 w 336896"/>
                <a:gd name="connsiteY44" fmla="*/ 96069 h 178432"/>
                <a:gd name="connsiteX45" fmla="*/ 271310 w 336896"/>
                <a:gd name="connsiteY45" fmla="*/ 174269 h 178432"/>
                <a:gd name="connsiteX46" fmla="*/ 268023 w 336896"/>
                <a:gd name="connsiteY46" fmla="*/ 177056 h 178432"/>
                <a:gd name="connsiteX47" fmla="*/ 237126 w 336896"/>
                <a:gd name="connsiteY47" fmla="*/ 174523 h 178432"/>
                <a:gd name="connsiteX48" fmla="*/ 232313 w 336896"/>
                <a:gd name="connsiteY48" fmla="*/ 169465 h 178432"/>
                <a:gd name="connsiteX49" fmla="*/ 238396 w 336896"/>
                <a:gd name="connsiteY49" fmla="*/ 166424 h 178432"/>
                <a:gd name="connsiteX50" fmla="*/ 251054 w 336896"/>
                <a:gd name="connsiteY50" fmla="*/ 162120 h 178432"/>
                <a:gd name="connsiteX51" fmla="*/ 250299 w 336896"/>
                <a:gd name="connsiteY51" fmla="*/ 157063 h 178432"/>
                <a:gd name="connsiteX52" fmla="*/ 213580 w 336896"/>
                <a:gd name="connsiteY52" fmla="*/ 11280 h 178432"/>
                <a:gd name="connsiteX53" fmla="*/ 212563 w 336896"/>
                <a:gd name="connsiteY53" fmla="*/ 5714 h 178432"/>
                <a:gd name="connsiteX54" fmla="*/ 219912 w 336896"/>
                <a:gd name="connsiteY54" fmla="*/ -1377 h 178432"/>
                <a:gd name="connsiteX55" fmla="*/ 229278 w 336896"/>
                <a:gd name="connsiteY55" fmla="*/ 5206 h 178432"/>
                <a:gd name="connsiteX56" fmla="*/ 234092 w 336896"/>
                <a:gd name="connsiteY56" fmla="*/ 24444 h 178432"/>
                <a:gd name="connsiteX57" fmla="*/ 239660 w 336896"/>
                <a:gd name="connsiteY57" fmla="*/ 47223 h 178432"/>
                <a:gd name="connsiteX58" fmla="*/ 243967 w 336896"/>
                <a:gd name="connsiteY58" fmla="*/ 64175 h 178432"/>
                <a:gd name="connsiteX59" fmla="*/ 246747 w 336896"/>
                <a:gd name="connsiteY59" fmla="*/ 75568 h 178432"/>
                <a:gd name="connsiteX60" fmla="*/ 263971 w 336896"/>
                <a:gd name="connsiteY60" fmla="*/ 98848 h 178432"/>
                <a:gd name="connsiteX61" fmla="*/ 288278 w 336896"/>
                <a:gd name="connsiteY61" fmla="*/ 107709 h 178432"/>
                <a:gd name="connsiteX62" fmla="*/ 301950 w 336896"/>
                <a:gd name="connsiteY62" fmla="*/ 89995 h 178432"/>
                <a:gd name="connsiteX63" fmla="*/ 286252 w 336896"/>
                <a:gd name="connsiteY63" fmla="*/ 33296 h 178432"/>
                <a:gd name="connsiteX64" fmla="*/ 282965 w 336896"/>
                <a:gd name="connsiteY64" fmla="*/ 19378 h 178432"/>
                <a:gd name="connsiteX65" fmla="*/ 303722 w 336896"/>
                <a:gd name="connsiteY65" fmla="*/ -1377 h 178432"/>
                <a:gd name="connsiteX66" fmla="*/ 336896 w 336896"/>
                <a:gd name="connsiteY66" fmla="*/ 37601 h 178432"/>
                <a:gd name="connsiteX67" fmla="*/ 333864 w 336896"/>
                <a:gd name="connsiteY67" fmla="*/ 40133 h 178432"/>
                <a:gd name="connsiteX68" fmla="*/ 330066 w 336896"/>
                <a:gd name="connsiteY68" fmla="*/ 35576 h 178432"/>
                <a:gd name="connsiteX69" fmla="*/ 304230 w 336896"/>
                <a:gd name="connsiteY69" fmla="*/ 4198 h 178432"/>
                <a:gd name="connsiteX70" fmla="*/ 298155 w 336896"/>
                <a:gd name="connsiteY70" fmla="*/ 12550 h 178432"/>
                <a:gd name="connsiteX71" fmla="*/ 302712 w 336896"/>
                <a:gd name="connsiteY71" fmla="*/ 30517 h 178432"/>
                <a:gd name="connsiteX72" fmla="*/ 318156 w 336896"/>
                <a:gd name="connsiteY72" fmla="*/ 86192 h 178432"/>
                <a:gd name="connsiteX73" fmla="*/ 289041 w 336896"/>
                <a:gd name="connsiteY73" fmla="*/ 113275 h 178432"/>
                <a:gd name="connsiteX74" fmla="*/ 251563 w 336896"/>
                <a:gd name="connsiteY74" fmla="*/ 93791 h 178432"/>
                <a:gd name="connsiteX75" fmla="*/ 271310 w 336896"/>
                <a:gd name="connsiteY75" fmla="*/ 174269 h 17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336896" h="178432">
                  <a:moveTo>
                    <a:pt x="64578" y="159588"/>
                  </a:moveTo>
                  <a:cubicBezTo>
                    <a:pt x="64578" y="164654"/>
                    <a:pt x="61029" y="168703"/>
                    <a:pt x="55205" y="168703"/>
                  </a:cubicBezTo>
                  <a:cubicBezTo>
                    <a:pt x="48372" y="168703"/>
                    <a:pt x="41534" y="162120"/>
                    <a:pt x="41534" y="155292"/>
                  </a:cubicBezTo>
                  <a:cubicBezTo>
                    <a:pt x="41534" y="150482"/>
                    <a:pt x="45078" y="146177"/>
                    <a:pt x="51153" y="146177"/>
                  </a:cubicBezTo>
                  <a:cubicBezTo>
                    <a:pt x="56977" y="146177"/>
                    <a:pt x="64578" y="151997"/>
                    <a:pt x="64578" y="159588"/>
                  </a:cubicBezTo>
                  <a:close/>
                  <a:moveTo>
                    <a:pt x="45331" y="64429"/>
                  </a:moveTo>
                  <a:cubicBezTo>
                    <a:pt x="48372" y="71773"/>
                    <a:pt x="48372" y="72273"/>
                    <a:pt x="50899" y="79110"/>
                  </a:cubicBezTo>
                  <a:cubicBezTo>
                    <a:pt x="52925" y="84167"/>
                    <a:pt x="54196" y="87717"/>
                    <a:pt x="54196" y="92521"/>
                  </a:cubicBezTo>
                  <a:cubicBezTo>
                    <a:pt x="54196" y="103914"/>
                    <a:pt x="46094" y="113275"/>
                    <a:pt x="33429" y="113275"/>
                  </a:cubicBezTo>
                  <a:cubicBezTo>
                    <a:pt x="9630" y="113275"/>
                    <a:pt x="0" y="76578"/>
                    <a:pt x="0" y="74298"/>
                  </a:cubicBezTo>
                  <a:cubicBezTo>
                    <a:pt x="0" y="71773"/>
                    <a:pt x="2535" y="71773"/>
                    <a:pt x="3043" y="71773"/>
                  </a:cubicBezTo>
                  <a:cubicBezTo>
                    <a:pt x="5578" y="71773"/>
                    <a:pt x="5832" y="72273"/>
                    <a:pt x="7095" y="76323"/>
                  </a:cubicBezTo>
                  <a:cubicBezTo>
                    <a:pt x="13936" y="100118"/>
                    <a:pt x="24064" y="107709"/>
                    <a:pt x="32667" y="107709"/>
                  </a:cubicBezTo>
                  <a:cubicBezTo>
                    <a:pt x="34693" y="107709"/>
                    <a:pt x="38999" y="107709"/>
                    <a:pt x="38999" y="99611"/>
                  </a:cubicBezTo>
                  <a:cubicBezTo>
                    <a:pt x="38999" y="94290"/>
                    <a:pt x="37227" y="88979"/>
                    <a:pt x="36218" y="86447"/>
                  </a:cubicBezTo>
                  <a:cubicBezTo>
                    <a:pt x="34192" y="79871"/>
                    <a:pt x="22793" y="50511"/>
                    <a:pt x="18741" y="39625"/>
                  </a:cubicBezTo>
                  <a:cubicBezTo>
                    <a:pt x="16206" y="33043"/>
                    <a:pt x="12919" y="24697"/>
                    <a:pt x="12919" y="19378"/>
                  </a:cubicBezTo>
                  <a:cubicBezTo>
                    <a:pt x="12919" y="7484"/>
                    <a:pt x="21530" y="-1377"/>
                    <a:pt x="33684" y="-1377"/>
                  </a:cubicBezTo>
                  <a:cubicBezTo>
                    <a:pt x="57486" y="-1377"/>
                    <a:pt x="66858" y="35321"/>
                    <a:pt x="66858" y="37601"/>
                  </a:cubicBezTo>
                  <a:cubicBezTo>
                    <a:pt x="66858" y="40133"/>
                    <a:pt x="64578" y="40133"/>
                    <a:pt x="63816" y="40133"/>
                  </a:cubicBezTo>
                  <a:cubicBezTo>
                    <a:pt x="61283" y="40133"/>
                    <a:pt x="61283" y="39370"/>
                    <a:pt x="60020" y="35576"/>
                  </a:cubicBezTo>
                  <a:cubicBezTo>
                    <a:pt x="55459" y="19632"/>
                    <a:pt x="47101" y="4198"/>
                    <a:pt x="34192" y="4198"/>
                  </a:cubicBezTo>
                  <a:cubicBezTo>
                    <a:pt x="29888" y="4198"/>
                    <a:pt x="28116" y="6722"/>
                    <a:pt x="28116" y="12550"/>
                  </a:cubicBezTo>
                  <a:cubicBezTo>
                    <a:pt x="28116" y="18869"/>
                    <a:pt x="29634" y="22419"/>
                    <a:pt x="35456" y="37854"/>
                  </a:cubicBezTo>
                  <a:lnTo>
                    <a:pt x="45331" y="64429"/>
                  </a:lnTo>
                  <a:close/>
                  <a:moveTo>
                    <a:pt x="178918" y="96069"/>
                  </a:moveTo>
                  <a:cubicBezTo>
                    <a:pt x="171831" y="95815"/>
                    <a:pt x="166764" y="90241"/>
                    <a:pt x="166764" y="84676"/>
                  </a:cubicBezTo>
                  <a:cubicBezTo>
                    <a:pt x="166764" y="81134"/>
                    <a:pt x="169042" y="77339"/>
                    <a:pt x="174620" y="77339"/>
                  </a:cubicBezTo>
                  <a:cubicBezTo>
                    <a:pt x="180189" y="77339"/>
                    <a:pt x="186265" y="81642"/>
                    <a:pt x="186265" y="91511"/>
                  </a:cubicBezTo>
                  <a:cubicBezTo>
                    <a:pt x="186265" y="102897"/>
                    <a:pt x="175375" y="113275"/>
                    <a:pt x="156133" y="113275"/>
                  </a:cubicBezTo>
                  <a:cubicBezTo>
                    <a:pt x="122704" y="113275"/>
                    <a:pt x="113339" y="87462"/>
                    <a:pt x="113339" y="76323"/>
                  </a:cubicBezTo>
                  <a:cubicBezTo>
                    <a:pt x="113339" y="56584"/>
                    <a:pt x="132072" y="52789"/>
                    <a:pt x="139419" y="51272"/>
                  </a:cubicBezTo>
                  <a:cubicBezTo>
                    <a:pt x="152582" y="48740"/>
                    <a:pt x="165755" y="45953"/>
                    <a:pt x="165755" y="32034"/>
                  </a:cubicBezTo>
                  <a:cubicBezTo>
                    <a:pt x="165755" y="25452"/>
                    <a:pt x="159931" y="4198"/>
                    <a:pt x="129545" y="4198"/>
                  </a:cubicBezTo>
                  <a:cubicBezTo>
                    <a:pt x="125993" y="4198"/>
                    <a:pt x="106498" y="4198"/>
                    <a:pt x="100676" y="17607"/>
                  </a:cubicBezTo>
                  <a:cubicBezTo>
                    <a:pt x="110296" y="16345"/>
                    <a:pt x="116628" y="23936"/>
                    <a:pt x="116628" y="31018"/>
                  </a:cubicBezTo>
                  <a:cubicBezTo>
                    <a:pt x="116628" y="36846"/>
                    <a:pt x="112576" y="39879"/>
                    <a:pt x="107260" y="39879"/>
                  </a:cubicBezTo>
                  <a:cubicBezTo>
                    <a:pt x="100676" y="39879"/>
                    <a:pt x="93080" y="34568"/>
                    <a:pt x="93080" y="23173"/>
                  </a:cubicBezTo>
                  <a:cubicBezTo>
                    <a:pt x="93080" y="8746"/>
                    <a:pt x="107507" y="-1377"/>
                    <a:pt x="129291" y="-1377"/>
                  </a:cubicBezTo>
                  <a:cubicBezTo>
                    <a:pt x="170313" y="-1377"/>
                    <a:pt x="180189" y="29247"/>
                    <a:pt x="180189" y="40640"/>
                  </a:cubicBezTo>
                  <a:cubicBezTo>
                    <a:pt x="180189" y="49748"/>
                    <a:pt x="175375" y="56077"/>
                    <a:pt x="172339" y="59118"/>
                  </a:cubicBezTo>
                  <a:cubicBezTo>
                    <a:pt x="165501" y="66200"/>
                    <a:pt x="158159" y="67470"/>
                    <a:pt x="147014" y="69740"/>
                  </a:cubicBezTo>
                  <a:cubicBezTo>
                    <a:pt x="137901" y="71773"/>
                    <a:pt x="127773" y="73544"/>
                    <a:pt x="127773" y="84930"/>
                  </a:cubicBezTo>
                  <a:cubicBezTo>
                    <a:pt x="127773" y="92267"/>
                    <a:pt x="133852" y="107709"/>
                    <a:pt x="156133" y="107709"/>
                  </a:cubicBezTo>
                  <a:cubicBezTo>
                    <a:pt x="162465" y="107709"/>
                    <a:pt x="175120" y="105938"/>
                    <a:pt x="178918" y="96069"/>
                  </a:cubicBezTo>
                  <a:close/>
                  <a:moveTo>
                    <a:pt x="271310" y="174269"/>
                  </a:moveTo>
                  <a:cubicBezTo>
                    <a:pt x="271310" y="174523"/>
                    <a:pt x="271310" y="177056"/>
                    <a:pt x="268023" y="177056"/>
                  </a:cubicBezTo>
                  <a:cubicBezTo>
                    <a:pt x="262199" y="177056"/>
                    <a:pt x="243712" y="175032"/>
                    <a:pt x="237126" y="174523"/>
                  </a:cubicBezTo>
                  <a:cubicBezTo>
                    <a:pt x="235102" y="174269"/>
                    <a:pt x="232313" y="174015"/>
                    <a:pt x="232313" y="169465"/>
                  </a:cubicBezTo>
                  <a:cubicBezTo>
                    <a:pt x="232313" y="166424"/>
                    <a:pt x="234594" y="166424"/>
                    <a:pt x="238396" y="166424"/>
                  </a:cubicBezTo>
                  <a:cubicBezTo>
                    <a:pt x="250553" y="166424"/>
                    <a:pt x="251054" y="164654"/>
                    <a:pt x="251054" y="162120"/>
                  </a:cubicBezTo>
                  <a:lnTo>
                    <a:pt x="250299" y="157063"/>
                  </a:lnTo>
                  <a:lnTo>
                    <a:pt x="213580" y="11280"/>
                  </a:lnTo>
                  <a:cubicBezTo>
                    <a:pt x="212563" y="7738"/>
                    <a:pt x="212563" y="7229"/>
                    <a:pt x="212563" y="5714"/>
                  </a:cubicBezTo>
                  <a:cubicBezTo>
                    <a:pt x="212563" y="-106"/>
                    <a:pt x="217632" y="-1377"/>
                    <a:pt x="219912" y="-1377"/>
                  </a:cubicBezTo>
                  <a:cubicBezTo>
                    <a:pt x="223962" y="-1377"/>
                    <a:pt x="228015" y="1664"/>
                    <a:pt x="229278" y="5206"/>
                  </a:cubicBezTo>
                  <a:lnTo>
                    <a:pt x="234092" y="24444"/>
                  </a:lnTo>
                  <a:lnTo>
                    <a:pt x="239660" y="47223"/>
                  </a:lnTo>
                  <a:cubicBezTo>
                    <a:pt x="241178" y="52789"/>
                    <a:pt x="242695" y="58355"/>
                    <a:pt x="243967" y="64175"/>
                  </a:cubicBezTo>
                  <a:cubicBezTo>
                    <a:pt x="244475" y="65691"/>
                    <a:pt x="246501" y="74044"/>
                    <a:pt x="246747" y="75568"/>
                  </a:cubicBezTo>
                  <a:cubicBezTo>
                    <a:pt x="247510" y="77848"/>
                    <a:pt x="255358" y="92020"/>
                    <a:pt x="263971" y="98848"/>
                  </a:cubicBezTo>
                  <a:cubicBezTo>
                    <a:pt x="269538" y="102897"/>
                    <a:pt x="277388" y="107709"/>
                    <a:pt x="288278" y="107709"/>
                  </a:cubicBezTo>
                  <a:cubicBezTo>
                    <a:pt x="299172" y="107709"/>
                    <a:pt x="301950" y="99102"/>
                    <a:pt x="301950" y="89995"/>
                  </a:cubicBezTo>
                  <a:cubicBezTo>
                    <a:pt x="301950" y="76323"/>
                    <a:pt x="292331" y="48740"/>
                    <a:pt x="286252" y="33296"/>
                  </a:cubicBezTo>
                  <a:cubicBezTo>
                    <a:pt x="284229" y="27476"/>
                    <a:pt x="282965" y="24444"/>
                    <a:pt x="282965" y="19378"/>
                  </a:cubicBezTo>
                  <a:cubicBezTo>
                    <a:pt x="282965" y="7484"/>
                    <a:pt x="291822" y="-1377"/>
                    <a:pt x="303722" y="-1377"/>
                  </a:cubicBezTo>
                  <a:cubicBezTo>
                    <a:pt x="327532" y="-1377"/>
                    <a:pt x="336896" y="35576"/>
                    <a:pt x="336896" y="37601"/>
                  </a:cubicBezTo>
                  <a:cubicBezTo>
                    <a:pt x="336896" y="40133"/>
                    <a:pt x="334616" y="40133"/>
                    <a:pt x="333864" y="40133"/>
                  </a:cubicBezTo>
                  <a:cubicBezTo>
                    <a:pt x="331329" y="40133"/>
                    <a:pt x="331329" y="39370"/>
                    <a:pt x="330066" y="35576"/>
                  </a:cubicBezTo>
                  <a:cubicBezTo>
                    <a:pt x="326260" y="22165"/>
                    <a:pt x="318156" y="4198"/>
                    <a:pt x="304230" y="4198"/>
                  </a:cubicBezTo>
                  <a:cubicBezTo>
                    <a:pt x="299927" y="4198"/>
                    <a:pt x="298155" y="6722"/>
                    <a:pt x="298155" y="12550"/>
                  </a:cubicBezTo>
                  <a:cubicBezTo>
                    <a:pt x="298155" y="18869"/>
                    <a:pt x="300435" y="24944"/>
                    <a:pt x="302712" y="30517"/>
                  </a:cubicBezTo>
                  <a:cubicBezTo>
                    <a:pt x="306764" y="41396"/>
                    <a:pt x="318156" y="71519"/>
                    <a:pt x="318156" y="86192"/>
                  </a:cubicBezTo>
                  <a:cubicBezTo>
                    <a:pt x="318156" y="102644"/>
                    <a:pt x="308028" y="113275"/>
                    <a:pt x="289041" y="113275"/>
                  </a:cubicBezTo>
                  <a:cubicBezTo>
                    <a:pt x="273089" y="113275"/>
                    <a:pt x="260927" y="105431"/>
                    <a:pt x="251563" y="93791"/>
                  </a:cubicBezTo>
                  <a:lnTo>
                    <a:pt x="271310" y="174269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43" name="任意多边形: 形状 42">
              <a:extLst>
                <a:ext uri="{FF2B5EF4-FFF2-40B4-BE49-F238E27FC236}">
                  <a16:creationId xmlns:a16="http://schemas.microsoft.com/office/drawing/2014/main" id="{287C98CF-CC07-A87C-8074-7E89DC920678}"/>
                </a:ext>
              </a:extLst>
            </p:cNvPr>
            <p:cNvSpPr/>
            <p:nvPr>
              <p:custDataLst>
                <p:tags r:id="rId6"/>
              </p:custDataLst>
            </p:nvPr>
          </p:nvSpPr>
          <p:spPr>
            <a:xfrm flipV="1">
              <a:off x="8665924" y="-13511722"/>
              <a:ext cx="58747" cy="253090"/>
            </a:xfrm>
            <a:custGeom>
              <a:avLst/>
              <a:gdLst>
                <a:gd name="connsiteX0" fmla="*/ 58747 w 58747"/>
                <a:gd name="connsiteY0" fmla="*/ 1159 h 253090"/>
                <a:gd name="connsiteX1" fmla="*/ 54442 w 58747"/>
                <a:gd name="connsiteY1" fmla="*/ 6724 h 253090"/>
                <a:gd name="connsiteX2" fmla="*/ 14689 w 58747"/>
                <a:gd name="connsiteY2" fmla="*/ 125171 h 253090"/>
                <a:gd name="connsiteX3" fmla="*/ 55459 w 58747"/>
                <a:gd name="connsiteY3" fmla="*/ 244880 h 253090"/>
                <a:gd name="connsiteX4" fmla="*/ 58747 w 58747"/>
                <a:gd name="connsiteY4" fmla="*/ 249183 h 253090"/>
                <a:gd name="connsiteX5" fmla="*/ 56214 w 58747"/>
                <a:gd name="connsiteY5" fmla="*/ 251715 h 253090"/>
                <a:gd name="connsiteX6" fmla="*/ 15952 w 58747"/>
                <a:gd name="connsiteY6" fmla="*/ 202361 h 253090"/>
                <a:gd name="connsiteX7" fmla="*/ 0 w 58747"/>
                <a:gd name="connsiteY7" fmla="*/ 125171 h 253090"/>
                <a:gd name="connsiteX8" fmla="*/ 16715 w 58747"/>
                <a:gd name="connsiteY8" fmla="*/ 46208 h 253090"/>
                <a:gd name="connsiteX9" fmla="*/ 56214 w 58747"/>
                <a:gd name="connsiteY9" fmla="*/ -1375 h 253090"/>
                <a:gd name="connsiteX10" fmla="*/ 58747 w 58747"/>
                <a:gd name="connsiteY10" fmla="*/ 1159 h 253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8747" h="253090">
                  <a:moveTo>
                    <a:pt x="58747" y="1159"/>
                  </a:moveTo>
                  <a:cubicBezTo>
                    <a:pt x="58747" y="1912"/>
                    <a:pt x="58747" y="2421"/>
                    <a:pt x="54442" y="6724"/>
                  </a:cubicBezTo>
                  <a:cubicBezTo>
                    <a:pt x="22792" y="38611"/>
                    <a:pt x="14689" y="86448"/>
                    <a:pt x="14689" y="125171"/>
                  </a:cubicBezTo>
                  <a:cubicBezTo>
                    <a:pt x="14689" y="169204"/>
                    <a:pt x="24310" y="213247"/>
                    <a:pt x="55459" y="244880"/>
                  </a:cubicBezTo>
                  <a:cubicBezTo>
                    <a:pt x="58747" y="247921"/>
                    <a:pt x="58747" y="248429"/>
                    <a:pt x="58747" y="249183"/>
                  </a:cubicBezTo>
                  <a:cubicBezTo>
                    <a:pt x="58747" y="250954"/>
                    <a:pt x="57731" y="251715"/>
                    <a:pt x="56214" y="251715"/>
                  </a:cubicBezTo>
                  <a:cubicBezTo>
                    <a:pt x="53679" y="251715"/>
                    <a:pt x="30895" y="234502"/>
                    <a:pt x="15952" y="202361"/>
                  </a:cubicBezTo>
                  <a:cubicBezTo>
                    <a:pt x="3035" y="174525"/>
                    <a:pt x="0" y="146433"/>
                    <a:pt x="0" y="125171"/>
                  </a:cubicBezTo>
                  <a:cubicBezTo>
                    <a:pt x="0" y="105431"/>
                    <a:pt x="2780" y="74808"/>
                    <a:pt x="16715" y="46208"/>
                  </a:cubicBezTo>
                  <a:cubicBezTo>
                    <a:pt x="31904" y="15077"/>
                    <a:pt x="53679" y="-1375"/>
                    <a:pt x="56214" y="-1375"/>
                  </a:cubicBezTo>
                  <a:cubicBezTo>
                    <a:pt x="57731" y="-1375"/>
                    <a:pt x="58747" y="-612"/>
                    <a:pt x="58747" y="1159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47" name="任意多边形: 形状 46">
              <a:extLst>
                <a:ext uri="{FF2B5EF4-FFF2-40B4-BE49-F238E27FC236}">
                  <a16:creationId xmlns:a16="http://schemas.microsoft.com/office/drawing/2014/main" id="{06F5B387-2E36-25B5-8352-6434EDAFA2C6}"/>
                </a:ext>
              </a:extLst>
            </p:cNvPr>
            <p:cNvSpPr/>
            <p:nvPr>
              <p:custDataLst>
                <p:tags r:id="rId7"/>
              </p:custDataLst>
            </p:nvPr>
          </p:nvSpPr>
          <p:spPr>
            <a:xfrm flipV="1">
              <a:off x="8746700" y="-13433769"/>
              <a:ext cx="126113" cy="114651"/>
            </a:xfrm>
            <a:custGeom>
              <a:avLst/>
              <a:gdLst>
                <a:gd name="connsiteX0" fmla="*/ 77241 w 126113"/>
                <a:gd name="connsiteY0" fmla="*/ 77850 h 114651"/>
                <a:gd name="connsiteX1" fmla="*/ 102304 w 126113"/>
                <a:gd name="connsiteY1" fmla="*/ 107711 h 114651"/>
                <a:gd name="connsiteX2" fmla="*/ 114968 w 126113"/>
                <a:gd name="connsiteY2" fmla="*/ 104416 h 114651"/>
                <a:gd name="connsiteX3" fmla="*/ 102813 w 126113"/>
                <a:gd name="connsiteY3" fmla="*/ 90752 h 114651"/>
                <a:gd name="connsiteX4" fmla="*/ 112433 w 126113"/>
                <a:gd name="connsiteY4" fmla="*/ 81899 h 114651"/>
                <a:gd name="connsiteX5" fmla="*/ 126114 w 126113"/>
                <a:gd name="connsiteY5" fmla="*/ 96572 h 114651"/>
                <a:gd name="connsiteX6" fmla="*/ 102559 w 126113"/>
                <a:gd name="connsiteY6" fmla="*/ 113277 h 114651"/>
                <a:gd name="connsiteX7" fmla="*/ 75970 w 126113"/>
                <a:gd name="connsiteY7" fmla="*/ 94048 h 114651"/>
                <a:gd name="connsiteX8" fmla="*/ 48626 w 126113"/>
                <a:gd name="connsiteY8" fmla="*/ 113277 h 114651"/>
                <a:gd name="connsiteX9" fmla="*/ 7857 w 126113"/>
                <a:gd name="connsiteY9" fmla="*/ 74301 h 114651"/>
                <a:gd name="connsiteX10" fmla="*/ 10891 w 126113"/>
                <a:gd name="connsiteY10" fmla="*/ 71776 h 114651"/>
                <a:gd name="connsiteX11" fmla="*/ 14180 w 126113"/>
                <a:gd name="connsiteY11" fmla="*/ 74555 h 114651"/>
                <a:gd name="connsiteX12" fmla="*/ 48117 w 126113"/>
                <a:gd name="connsiteY12" fmla="*/ 107711 h 114651"/>
                <a:gd name="connsiteX13" fmla="*/ 61789 w 126113"/>
                <a:gd name="connsiteY13" fmla="*/ 90752 h 114651"/>
                <a:gd name="connsiteX14" fmla="*/ 48117 w 126113"/>
                <a:gd name="connsiteY14" fmla="*/ 30520 h 114651"/>
                <a:gd name="connsiteX15" fmla="*/ 24063 w 126113"/>
                <a:gd name="connsiteY15" fmla="*/ 4200 h 114651"/>
                <a:gd name="connsiteX16" fmla="*/ 11400 w 126113"/>
                <a:gd name="connsiteY16" fmla="*/ 7486 h 114651"/>
                <a:gd name="connsiteX17" fmla="*/ 23300 w 126113"/>
                <a:gd name="connsiteY17" fmla="*/ 21152 h 114651"/>
                <a:gd name="connsiteX18" fmla="*/ 13934 w 126113"/>
                <a:gd name="connsiteY18" fmla="*/ 30013 h 114651"/>
                <a:gd name="connsiteX19" fmla="*/ 0 w 126113"/>
                <a:gd name="connsiteY19" fmla="*/ 15332 h 114651"/>
                <a:gd name="connsiteX20" fmla="*/ 23808 w 126113"/>
                <a:gd name="connsiteY20" fmla="*/ -1375 h 114651"/>
                <a:gd name="connsiteX21" fmla="*/ 50397 w 126113"/>
                <a:gd name="connsiteY21" fmla="*/ 17864 h 114651"/>
                <a:gd name="connsiteX22" fmla="*/ 77741 w 126113"/>
                <a:gd name="connsiteY22" fmla="*/ -1375 h 114651"/>
                <a:gd name="connsiteX23" fmla="*/ 118256 w 126113"/>
                <a:gd name="connsiteY23" fmla="*/ 37603 h 114651"/>
                <a:gd name="connsiteX24" fmla="*/ 115222 w 126113"/>
                <a:gd name="connsiteY24" fmla="*/ 40136 h 114651"/>
                <a:gd name="connsiteX25" fmla="*/ 111933 w 126113"/>
                <a:gd name="connsiteY25" fmla="*/ 37349 h 114651"/>
                <a:gd name="connsiteX26" fmla="*/ 78250 w 126113"/>
                <a:gd name="connsiteY26" fmla="*/ 4200 h 114651"/>
                <a:gd name="connsiteX27" fmla="*/ 64324 w 126113"/>
                <a:gd name="connsiteY27" fmla="*/ 20897 h 114651"/>
                <a:gd name="connsiteX28" fmla="*/ 68629 w 126113"/>
                <a:gd name="connsiteY28" fmla="*/ 43177 h 114651"/>
                <a:gd name="connsiteX29" fmla="*/ 77241 w 126113"/>
                <a:gd name="connsiteY29" fmla="*/ 77850 h 114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26113" h="114651">
                  <a:moveTo>
                    <a:pt x="77241" y="77850"/>
                  </a:moveTo>
                  <a:cubicBezTo>
                    <a:pt x="78758" y="84424"/>
                    <a:pt x="84581" y="107711"/>
                    <a:pt x="102304" y="107711"/>
                  </a:cubicBezTo>
                  <a:cubicBezTo>
                    <a:pt x="103576" y="107711"/>
                    <a:pt x="109654" y="107711"/>
                    <a:pt x="114968" y="104416"/>
                  </a:cubicBezTo>
                  <a:cubicBezTo>
                    <a:pt x="107882" y="103154"/>
                    <a:pt x="102813" y="96825"/>
                    <a:pt x="102813" y="90752"/>
                  </a:cubicBezTo>
                  <a:cubicBezTo>
                    <a:pt x="102813" y="86703"/>
                    <a:pt x="105602" y="81899"/>
                    <a:pt x="112433" y="81899"/>
                  </a:cubicBezTo>
                  <a:cubicBezTo>
                    <a:pt x="118010" y="81899"/>
                    <a:pt x="126114" y="86449"/>
                    <a:pt x="126114" y="96572"/>
                  </a:cubicBezTo>
                  <a:cubicBezTo>
                    <a:pt x="126114" y="109737"/>
                    <a:pt x="111170" y="113277"/>
                    <a:pt x="102559" y="113277"/>
                  </a:cubicBezTo>
                  <a:cubicBezTo>
                    <a:pt x="87870" y="113277"/>
                    <a:pt x="79013" y="99866"/>
                    <a:pt x="75970" y="94048"/>
                  </a:cubicBezTo>
                  <a:cubicBezTo>
                    <a:pt x="69638" y="110745"/>
                    <a:pt x="55966" y="113277"/>
                    <a:pt x="48626" y="113277"/>
                  </a:cubicBezTo>
                  <a:cubicBezTo>
                    <a:pt x="22283" y="113277"/>
                    <a:pt x="7857" y="80629"/>
                    <a:pt x="7857" y="74301"/>
                  </a:cubicBezTo>
                  <a:cubicBezTo>
                    <a:pt x="7857" y="71776"/>
                    <a:pt x="10383" y="71776"/>
                    <a:pt x="10891" y="71776"/>
                  </a:cubicBezTo>
                  <a:cubicBezTo>
                    <a:pt x="12917" y="71776"/>
                    <a:pt x="13680" y="72275"/>
                    <a:pt x="14180" y="74555"/>
                  </a:cubicBezTo>
                  <a:cubicBezTo>
                    <a:pt x="22791" y="101383"/>
                    <a:pt x="39506" y="107711"/>
                    <a:pt x="48117" y="107711"/>
                  </a:cubicBezTo>
                  <a:cubicBezTo>
                    <a:pt x="52923" y="107711"/>
                    <a:pt x="61789" y="105433"/>
                    <a:pt x="61789" y="90752"/>
                  </a:cubicBezTo>
                  <a:cubicBezTo>
                    <a:pt x="61789" y="82907"/>
                    <a:pt x="57484" y="65948"/>
                    <a:pt x="48117" y="30520"/>
                  </a:cubicBezTo>
                  <a:cubicBezTo>
                    <a:pt x="44066" y="14823"/>
                    <a:pt x="35200" y="4200"/>
                    <a:pt x="24063" y="4200"/>
                  </a:cubicBezTo>
                  <a:cubicBezTo>
                    <a:pt x="22538" y="4200"/>
                    <a:pt x="16715" y="4200"/>
                    <a:pt x="11400" y="7486"/>
                  </a:cubicBezTo>
                  <a:cubicBezTo>
                    <a:pt x="17731" y="8749"/>
                    <a:pt x="23300" y="14069"/>
                    <a:pt x="23300" y="21152"/>
                  </a:cubicBezTo>
                  <a:cubicBezTo>
                    <a:pt x="23300" y="27987"/>
                    <a:pt x="17731" y="30013"/>
                    <a:pt x="13934" y="30013"/>
                  </a:cubicBezTo>
                  <a:cubicBezTo>
                    <a:pt x="6331" y="30013"/>
                    <a:pt x="0" y="23430"/>
                    <a:pt x="0" y="15332"/>
                  </a:cubicBezTo>
                  <a:cubicBezTo>
                    <a:pt x="0" y="3692"/>
                    <a:pt x="12663" y="-1375"/>
                    <a:pt x="23808" y="-1375"/>
                  </a:cubicBezTo>
                  <a:cubicBezTo>
                    <a:pt x="40523" y="-1375"/>
                    <a:pt x="49635" y="16347"/>
                    <a:pt x="50397" y="17864"/>
                  </a:cubicBezTo>
                  <a:cubicBezTo>
                    <a:pt x="53432" y="8504"/>
                    <a:pt x="62552" y="-1375"/>
                    <a:pt x="77741" y="-1375"/>
                  </a:cubicBezTo>
                  <a:cubicBezTo>
                    <a:pt x="103830" y="-1375"/>
                    <a:pt x="118256" y="31275"/>
                    <a:pt x="118256" y="37603"/>
                  </a:cubicBezTo>
                  <a:cubicBezTo>
                    <a:pt x="118256" y="40136"/>
                    <a:pt x="115985" y="40136"/>
                    <a:pt x="115222" y="40136"/>
                  </a:cubicBezTo>
                  <a:cubicBezTo>
                    <a:pt x="112942" y="40136"/>
                    <a:pt x="112433" y="39128"/>
                    <a:pt x="111933" y="37349"/>
                  </a:cubicBezTo>
                  <a:cubicBezTo>
                    <a:pt x="103576" y="10273"/>
                    <a:pt x="86353" y="4200"/>
                    <a:pt x="78250" y="4200"/>
                  </a:cubicBezTo>
                  <a:cubicBezTo>
                    <a:pt x="68375" y="4200"/>
                    <a:pt x="64324" y="12298"/>
                    <a:pt x="64324" y="20897"/>
                  </a:cubicBezTo>
                  <a:cubicBezTo>
                    <a:pt x="64324" y="26471"/>
                    <a:pt x="65841" y="32036"/>
                    <a:pt x="68629" y="43177"/>
                  </a:cubicBezTo>
                  <a:lnTo>
                    <a:pt x="77241" y="77850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48" name="任意多边形: 形状 47">
              <a:extLst>
                <a:ext uri="{FF2B5EF4-FFF2-40B4-BE49-F238E27FC236}">
                  <a16:creationId xmlns:a16="http://schemas.microsoft.com/office/drawing/2014/main" id="{A7C4BEB5-083C-2496-E710-1BEA0DA3DC6F}"/>
                </a:ext>
              </a:extLst>
            </p:cNvPr>
            <p:cNvSpPr/>
            <p:nvPr>
              <p:custDataLst>
                <p:tags r:id="rId8"/>
              </p:custDataLst>
            </p:nvPr>
          </p:nvSpPr>
          <p:spPr>
            <a:xfrm flipV="1">
              <a:off x="8898517" y="-13511722"/>
              <a:ext cx="58747" cy="253090"/>
            </a:xfrm>
            <a:custGeom>
              <a:avLst/>
              <a:gdLst>
                <a:gd name="connsiteX0" fmla="*/ 58747 w 58747"/>
                <a:gd name="connsiteY0" fmla="*/ 125171 h 253090"/>
                <a:gd name="connsiteX1" fmla="*/ 42033 w 58747"/>
                <a:gd name="connsiteY1" fmla="*/ 204132 h 253090"/>
                <a:gd name="connsiteX2" fmla="*/ 2535 w 58747"/>
                <a:gd name="connsiteY2" fmla="*/ 251715 h 253090"/>
                <a:gd name="connsiteX3" fmla="*/ 0 w 58747"/>
                <a:gd name="connsiteY3" fmla="*/ 249183 h 253090"/>
                <a:gd name="connsiteX4" fmla="*/ 4815 w 58747"/>
                <a:gd name="connsiteY4" fmla="*/ 243363 h 253090"/>
                <a:gd name="connsiteX5" fmla="*/ 44058 w 58747"/>
                <a:gd name="connsiteY5" fmla="*/ 125171 h 253090"/>
                <a:gd name="connsiteX6" fmla="*/ 3289 w 58747"/>
                <a:gd name="connsiteY6" fmla="*/ 5462 h 253090"/>
                <a:gd name="connsiteX7" fmla="*/ 0 w 58747"/>
                <a:gd name="connsiteY7" fmla="*/ 1159 h 253090"/>
                <a:gd name="connsiteX8" fmla="*/ 2535 w 58747"/>
                <a:gd name="connsiteY8" fmla="*/ -1375 h 253090"/>
                <a:gd name="connsiteX9" fmla="*/ 42795 w 58747"/>
                <a:gd name="connsiteY9" fmla="*/ 47979 h 253090"/>
                <a:gd name="connsiteX10" fmla="*/ 58747 w 58747"/>
                <a:gd name="connsiteY10" fmla="*/ 125171 h 253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8747" h="253090">
                  <a:moveTo>
                    <a:pt x="58747" y="125171"/>
                  </a:moveTo>
                  <a:cubicBezTo>
                    <a:pt x="58747" y="144909"/>
                    <a:pt x="55967" y="175533"/>
                    <a:pt x="42033" y="204132"/>
                  </a:cubicBezTo>
                  <a:cubicBezTo>
                    <a:pt x="26843" y="235265"/>
                    <a:pt x="5061" y="251715"/>
                    <a:pt x="2535" y="251715"/>
                  </a:cubicBezTo>
                  <a:cubicBezTo>
                    <a:pt x="1009" y="251715"/>
                    <a:pt x="0" y="250700"/>
                    <a:pt x="0" y="249183"/>
                  </a:cubicBezTo>
                  <a:cubicBezTo>
                    <a:pt x="0" y="248429"/>
                    <a:pt x="0" y="247921"/>
                    <a:pt x="4815" y="243363"/>
                  </a:cubicBezTo>
                  <a:cubicBezTo>
                    <a:pt x="29624" y="218304"/>
                    <a:pt x="44058" y="178065"/>
                    <a:pt x="44058" y="125171"/>
                  </a:cubicBezTo>
                  <a:cubicBezTo>
                    <a:pt x="44058" y="81891"/>
                    <a:pt x="34692" y="37347"/>
                    <a:pt x="3289" y="5462"/>
                  </a:cubicBezTo>
                  <a:cubicBezTo>
                    <a:pt x="0" y="2421"/>
                    <a:pt x="0" y="1912"/>
                    <a:pt x="0" y="1159"/>
                  </a:cubicBezTo>
                  <a:cubicBezTo>
                    <a:pt x="0" y="-358"/>
                    <a:pt x="1009" y="-1375"/>
                    <a:pt x="2535" y="-1375"/>
                  </a:cubicBezTo>
                  <a:cubicBezTo>
                    <a:pt x="5061" y="-1375"/>
                    <a:pt x="27852" y="15838"/>
                    <a:pt x="42795" y="47979"/>
                  </a:cubicBezTo>
                  <a:cubicBezTo>
                    <a:pt x="55712" y="75816"/>
                    <a:pt x="58747" y="103907"/>
                    <a:pt x="58747" y="125171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49" name="任意多边形: 形状 48">
              <a:extLst>
                <a:ext uri="{FF2B5EF4-FFF2-40B4-BE49-F238E27FC236}">
                  <a16:creationId xmlns:a16="http://schemas.microsoft.com/office/drawing/2014/main" id="{B49F799A-7BF5-0DDA-2626-36D40117912D}"/>
                </a:ext>
              </a:extLst>
            </p:cNvPr>
            <p:cNvSpPr/>
            <p:nvPr>
              <p:custDataLst>
                <p:tags r:id="rId9"/>
              </p:custDataLst>
            </p:nvPr>
          </p:nvSpPr>
          <p:spPr>
            <a:xfrm flipV="1">
              <a:off x="9067079" y="-13414785"/>
              <a:ext cx="168401" cy="59223"/>
            </a:xfrm>
            <a:custGeom>
              <a:avLst/>
              <a:gdLst>
                <a:gd name="connsiteX0" fmla="*/ 159789 w 168401"/>
                <a:gd name="connsiteY0" fmla="*/ 47725 h 59223"/>
                <a:gd name="connsiteX1" fmla="*/ 168402 w 168401"/>
                <a:gd name="connsiteY1" fmla="*/ 52791 h 59223"/>
                <a:gd name="connsiteX2" fmla="*/ 160043 w 168401"/>
                <a:gd name="connsiteY2" fmla="*/ 57848 h 59223"/>
                <a:gd name="connsiteX3" fmla="*/ 8357 w 168401"/>
                <a:gd name="connsiteY3" fmla="*/ 57848 h 59223"/>
                <a:gd name="connsiteX4" fmla="*/ 0 w 168401"/>
                <a:gd name="connsiteY4" fmla="*/ 52791 h 59223"/>
                <a:gd name="connsiteX5" fmla="*/ 8611 w 168401"/>
                <a:gd name="connsiteY5" fmla="*/ 47725 h 59223"/>
                <a:gd name="connsiteX6" fmla="*/ 159789 w 168401"/>
                <a:gd name="connsiteY6" fmla="*/ 47725 h 59223"/>
                <a:gd name="connsiteX7" fmla="*/ 160043 w 168401"/>
                <a:gd name="connsiteY7" fmla="*/ -1375 h 59223"/>
                <a:gd name="connsiteX8" fmla="*/ 168402 w 168401"/>
                <a:gd name="connsiteY8" fmla="*/ 3691 h 59223"/>
                <a:gd name="connsiteX9" fmla="*/ 159789 w 168401"/>
                <a:gd name="connsiteY9" fmla="*/ 8756 h 59223"/>
                <a:gd name="connsiteX10" fmla="*/ 8611 w 168401"/>
                <a:gd name="connsiteY10" fmla="*/ 8756 h 59223"/>
                <a:gd name="connsiteX11" fmla="*/ 0 w 168401"/>
                <a:gd name="connsiteY11" fmla="*/ 3691 h 59223"/>
                <a:gd name="connsiteX12" fmla="*/ 8357 w 168401"/>
                <a:gd name="connsiteY12" fmla="*/ -1375 h 59223"/>
                <a:gd name="connsiteX13" fmla="*/ 160043 w 168401"/>
                <a:gd name="connsiteY13" fmla="*/ -1375 h 59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8401" h="59223">
                  <a:moveTo>
                    <a:pt x="159789" y="47725"/>
                  </a:moveTo>
                  <a:cubicBezTo>
                    <a:pt x="163586" y="47725"/>
                    <a:pt x="168402" y="47725"/>
                    <a:pt x="168402" y="52791"/>
                  </a:cubicBezTo>
                  <a:cubicBezTo>
                    <a:pt x="168402" y="57848"/>
                    <a:pt x="163586" y="57848"/>
                    <a:pt x="160043" y="57848"/>
                  </a:cubicBezTo>
                  <a:lnTo>
                    <a:pt x="8357" y="57848"/>
                  </a:lnTo>
                  <a:cubicBezTo>
                    <a:pt x="4815" y="57848"/>
                    <a:pt x="0" y="57848"/>
                    <a:pt x="0" y="52791"/>
                  </a:cubicBezTo>
                  <a:cubicBezTo>
                    <a:pt x="0" y="47725"/>
                    <a:pt x="4815" y="47725"/>
                    <a:pt x="8611" y="47725"/>
                  </a:cubicBezTo>
                  <a:lnTo>
                    <a:pt x="159789" y="47725"/>
                  </a:lnTo>
                  <a:close/>
                  <a:moveTo>
                    <a:pt x="160043" y="-1375"/>
                  </a:moveTo>
                  <a:cubicBezTo>
                    <a:pt x="163586" y="-1375"/>
                    <a:pt x="168402" y="-1375"/>
                    <a:pt x="168402" y="3691"/>
                  </a:cubicBezTo>
                  <a:cubicBezTo>
                    <a:pt x="168402" y="8756"/>
                    <a:pt x="163586" y="8756"/>
                    <a:pt x="159789" y="8756"/>
                  </a:cubicBezTo>
                  <a:lnTo>
                    <a:pt x="8611" y="8756"/>
                  </a:lnTo>
                  <a:cubicBezTo>
                    <a:pt x="4815" y="8756"/>
                    <a:pt x="0" y="8756"/>
                    <a:pt x="0" y="3691"/>
                  </a:cubicBezTo>
                  <a:cubicBezTo>
                    <a:pt x="0" y="-1375"/>
                    <a:pt x="4815" y="-1375"/>
                    <a:pt x="8357" y="-1375"/>
                  </a:cubicBezTo>
                  <a:lnTo>
                    <a:pt x="160043" y="-1375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53" name="任意多边形: 形状 52">
              <a:extLst>
                <a:ext uri="{FF2B5EF4-FFF2-40B4-BE49-F238E27FC236}">
                  <a16:creationId xmlns:a16="http://schemas.microsoft.com/office/drawing/2014/main" id="{5CC77ABA-D094-1979-09A5-9FF73A432868}"/>
                </a:ext>
              </a:extLst>
            </p:cNvPr>
            <p:cNvSpPr/>
            <p:nvPr>
              <p:custDataLst>
                <p:tags r:id="rId10"/>
              </p:custDataLst>
            </p:nvPr>
          </p:nvSpPr>
          <p:spPr>
            <a:xfrm flipV="1">
              <a:off x="9327604" y="-13433769"/>
              <a:ext cx="126113" cy="114651"/>
            </a:xfrm>
            <a:custGeom>
              <a:avLst/>
              <a:gdLst>
                <a:gd name="connsiteX0" fmla="*/ 77241 w 126113"/>
                <a:gd name="connsiteY0" fmla="*/ 77850 h 114651"/>
                <a:gd name="connsiteX1" fmla="*/ 102305 w 126113"/>
                <a:gd name="connsiteY1" fmla="*/ 107711 h 114651"/>
                <a:gd name="connsiteX2" fmla="*/ 114968 w 126113"/>
                <a:gd name="connsiteY2" fmla="*/ 104416 h 114651"/>
                <a:gd name="connsiteX3" fmla="*/ 102813 w 126113"/>
                <a:gd name="connsiteY3" fmla="*/ 90752 h 114651"/>
                <a:gd name="connsiteX4" fmla="*/ 112433 w 126113"/>
                <a:gd name="connsiteY4" fmla="*/ 81899 h 114651"/>
                <a:gd name="connsiteX5" fmla="*/ 126114 w 126113"/>
                <a:gd name="connsiteY5" fmla="*/ 96572 h 114651"/>
                <a:gd name="connsiteX6" fmla="*/ 102559 w 126113"/>
                <a:gd name="connsiteY6" fmla="*/ 113277 h 114651"/>
                <a:gd name="connsiteX7" fmla="*/ 75970 w 126113"/>
                <a:gd name="connsiteY7" fmla="*/ 94048 h 114651"/>
                <a:gd name="connsiteX8" fmla="*/ 48626 w 126113"/>
                <a:gd name="connsiteY8" fmla="*/ 113277 h 114651"/>
                <a:gd name="connsiteX9" fmla="*/ 7857 w 126113"/>
                <a:gd name="connsiteY9" fmla="*/ 74301 h 114651"/>
                <a:gd name="connsiteX10" fmla="*/ 10891 w 126113"/>
                <a:gd name="connsiteY10" fmla="*/ 71776 h 114651"/>
                <a:gd name="connsiteX11" fmla="*/ 14180 w 126113"/>
                <a:gd name="connsiteY11" fmla="*/ 74555 h 114651"/>
                <a:gd name="connsiteX12" fmla="*/ 48117 w 126113"/>
                <a:gd name="connsiteY12" fmla="*/ 107711 h 114651"/>
                <a:gd name="connsiteX13" fmla="*/ 61790 w 126113"/>
                <a:gd name="connsiteY13" fmla="*/ 90752 h 114651"/>
                <a:gd name="connsiteX14" fmla="*/ 48117 w 126113"/>
                <a:gd name="connsiteY14" fmla="*/ 30520 h 114651"/>
                <a:gd name="connsiteX15" fmla="*/ 24063 w 126113"/>
                <a:gd name="connsiteY15" fmla="*/ 4200 h 114651"/>
                <a:gd name="connsiteX16" fmla="*/ 11400 w 126113"/>
                <a:gd name="connsiteY16" fmla="*/ 7486 h 114651"/>
                <a:gd name="connsiteX17" fmla="*/ 23300 w 126113"/>
                <a:gd name="connsiteY17" fmla="*/ 21152 h 114651"/>
                <a:gd name="connsiteX18" fmla="*/ 13934 w 126113"/>
                <a:gd name="connsiteY18" fmla="*/ 30013 h 114651"/>
                <a:gd name="connsiteX19" fmla="*/ 0 w 126113"/>
                <a:gd name="connsiteY19" fmla="*/ 15332 h 114651"/>
                <a:gd name="connsiteX20" fmla="*/ 23808 w 126113"/>
                <a:gd name="connsiteY20" fmla="*/ -1375 h 114651"/>
                <a:gd name="connsiteX21" fmla="*/ 50397 w 126113"/>
                <a:gd name="connsiteY21" fmla="*/ 17864 h 114651"/>
                <a:gd name="connsiteX22" fmla="*/ 77741 w 126113"/>
                <a:gd name="connsiteY22" fmla="*/ -1375 h 114651"/>
                <a:gd name="connsiteX23" fmla="*/ 118256 w 126113"/>
                <a:gd name="connsiteY23" fmla="*/ 37603 h 114651"/>
                <a:gd name="connsiteX24" fmla="*/ 115222 w 126113"/>
                <a:gd name="connsiteY24" fmla="*/ 40136 h 114651"/>
                <a:gd name="connsiteX25" fmla="*/ 111933 w 126113"/>
                <a:gd name="connsiteY25" fmla="*/ 37349 h 114651"/>
                <a:gd name="connsiteX26" fmla="*/ 78250 w 126113"/>
                <a:gd name="connsiteY26" fmla="*/ 4200 h 114651"/>
                <a:gd name="connsiteX27" fmla="*/ 64324 w 126113"/>
                <a:gd name="connsiteY27" fmla="*/ 20897 h 114651"/>
                <a:gd name="connsiteX28" fmla="*/ 68629 w 126113"/>
                <a:gd name="connsiteY28" fmla="*/ 43177 h 114651"/>
                <a:gd name="connsiteX29" fmla="*/ 77241 w 126113"/>
                <a:gd name="connsiteY29" fmla="*/ 77850 h 114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26113" h="114651">
                  <a:moveTo>
                    <a:pt x="77241" y="77850"/>
                  </a:moveTo>
                  <a:cubicBezTo>
                    <a:pt x="78758" y="84424"/>
                    <a:pt x="84581" y="107711"/>
                    <a:pt x="102305" y="107711"/>
                  </a:cubicBezTo>
                  <a:cubicBezTo>
                    <a:pt x="103576" y="107711"/>
                    <a:pt x="109653" y="107711"/>
                    <a:pt x="114968" y="104416"/>
                  </a:cubicBezTo>
                  <a:cubicBezTo>
                    <a:pt x="107882" y="103154"/>
                    <a:pt x="102813" y="96825"/>
                    <a:pt x="102813" y="90752"/>
                  </a:cubicBezTo>
                  <a:cubicBezTo>
                    <a:pt x="102813" y="86703"/>
                    <a:pt x="105602" y="81899"/>
                    <a:pt x="112433" y="81899"/>
                  </a:cubicBezTo>
                  <a:cubicBezTo>
                    <a:pt x="118010" y="81899"/>
                    <a:pt x="126114" y="86449"/>
                    <a:pt x="126114" y="96572"/>
                  </a:cubicBezTo>
                  <a:cubicBezTo>
                    <a:pt x="126114" y="109737"/>
                    <a:pt x="111170" y="113277"/>
                    <a:pt x="102559" y="113277"/>
                  </a:cubicBezTo>
                  <a:cubicBezTo>
                    <a:pt x="87870" y="113277"/>
                    <a:pt x="79013" y="99866"/>
                    <a:pt x="75970" y="94048"/>
                  </a:cubicBezTo>
                  <a:cubicBezTo>
                    <a:pt x="69639" y="110745"/>
                    <a:pt x="55966" y="113277"/>
                    <a:pt x="48626" y="113277"/>
                  </a:cubicBezTo>
                  <a:cubicBezTo>
                    <a:pt x="22283" y="113277"/>
                    <a:pt x="7857" y="80629"/>
                    <a:pt x="7857" y="74301"/>
                  </a:cubicBezTo>
                  <a:cubicBezTo>
                    <a:pt x="7857" y="71776"/>
                    <a:pt x="10383" y="71776"/>
                    <a:pt x="10891" y="71776"/>
                  </a:cubicBezTo>
                  <a:cubicBezTo>
                    <a:pt x="12917" y="71776"/>
                    <a:pt x="13680" y="72275"/>
                    <a:pt x="14180" y="74555"/>
                  </a:cubicBezTo>
                  <a:cubicBezTo>
                    <a:pt x="22791" y="101383"/>
                    <a:pt x="39506" y="107711"/>
                    <a:pt x="48117" y="107711"/>
                  </a:cubicBezTo>
                  <a:cubicBezTo>
                    <a:pt x="52924" y="107711"/>
                    <a:pt x="61790" y="105433"/>
                    <a:pt x="61790" y="90752"/>
                  </a:cubicBezTo>
                  <a:cubicBezTo>
                    <a:pt x="61790" y="82907"/>
                    <a:pt x="57484" y="65948"/>
                    <a:pt x="48117" y="30520"/>
                  </a:cubicBezTo>
                  <a:cubicBezTo>
                    <a:pt x="44066" y="14823"/>
                    <a:pt x="35200" y="4200"/>
                    <a:pt x="24063" y="4200"/>
                  </a:cubicBezTo>
                  <a:cubicBezTo>
                    <a:pt x="22537" y="4200"/>
                    <a:pt x="16715" y="4200"/>
                    <a:pt x="11400" y="7486"/>
                  </a:cubicBezTo>
                  <a:cubicBezTo>
                    <a:pt x="17731" y="8749"/>
                    <a:pt x="23300" y="14069"/>
                    <a:pt x="23300" y="21152"/>
                  </a:cubicBezTo>
                  <a:cubicBezTo>
                    <a:pt x="23300" y="27987"/>
                    <a:pt x="17731" y="30013"/>
                    <a:pt x="13934" y="30013"/>
                  </a:cubicBezTo>
                  <a:cubicBezTo>
                    <a:pt x="6331" y="30013"/>
                    <a:pt x="0" y="23430"/>
                    <a:pt x="0" y="15332"/>
                  </a:cubicBezTo>
                  <a:cubicBezTo>
                    <a:pt x="0" y="3692"/>
                    <a:pt x="12663" y="-1375"/>
                    <a:pt x="23808" y="-1375"/>
                  </a:cubicBezTo>
                  <a:cubicBezTo>
                    <a:pt x="40523" y="-1375"/>
                    <a:pt x="49635" y="16347"/>
                    <a:pt x="50397" y="17864"/>
                  </a:cubicBezTo>
                  <a:cubicBezTo>
                    <a:pt x="53432" y="8504"/>
                    <a:pt x="62553" y="-1375"/>
                    <a:pt x="77741" y="-1375"/>
                  </a:cubicBezTo>
                  <a:cubicBezTo>
                    <a:pt x="103830" y="-1375"/>
                    <a:pt x="118256" y="31275"/>
                    <a:pt x="118256" y="37603"/>
                  </a:cubicBezTo>
                  <a:cubicBezTo>
                    <a:pt x="118256" y="40136"/>
                    <a:pt x="115985" y="40136"/>
                    <a:pt x="115222" y="40136"/>
                  </a:cubicBezTo>
                  <a:cubicBezTo>
                    <a:pt x="112942" y="40136"/>
                    <a:pt x="112433" y="39128"/>
                    <a:pt x="111933" y="37349"/>
                  </a:cubicBezTo>
                  <a:cubicBezTo>
                    <a:pt x="103576" y="10273"/>
                    <a:pt x="86353" y="4200"/>
                    <a:pt x="78250" y="4200"/>
                  </a:cubicBezTo>
                  <a:cubicBezTo>
                    <a:pt x="68375" y="4200"/>
                    <a:pt x="64324" y="12298"/>
                    <a:pt x="64324" y="20897"/>
                  </a:cubicBezTo>
                  <a:cubicBezTo>
                    <a:pt x="64324" y="26471"/>
                    <a:pt x="65841" y="32036"/>
                    <a:pt x="68629" y="43177"/>
                  </a:cubicBezTo>
                  <a:lnTo>
                    <a:pt x="77241" y="77850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56" name="任意多边形: 形状 55">
              <a:extLst>
                <a:ext uri="{FF2B5EF4-FFF2-40B4-BE49-F238E27FC236}">
                  <a16:creationId xmlns:a16="http://schemas.microsoft.com/office/drawing/2014/main" id="{4533419A-F032-3AB0-FE9D-2221BC4AFE06}"/>
                </a:ext>
              </a:extLst>
            </p:cNvPr>
            <p:cNvSpPr/>
            <p:nvPr>
              <p:custDataLst>
                <p:tags r:id="rId11"/>
              </p:custDataLst>
            </p:nvPr>
          </p:nvSpPr>
          <p:spPr>
            <a:xfrm flipV="1">
              <a:off x="9543069" y="-13398589"/>
              <a:ext cx="26843" cy="26821"/>
            </a:xfrm>
            <a:custGeom>
              <a:avLst/>
              <a:gdLst>
                <a:gd name="connsiteX0" fmla="*/ 26843 w 26843"/>
                <a:gd name="connsiteY0" fmla="*/ 12036 h 26821"/>
                <a:gd name="connsiteX1" fmla="*/ 13425 w 26843"/>
                <a:gd name="connsiteY1" fmla="*/ 25446 h 26821"/>
                <a:gd name="connsiteX2" fmla="*/ 0 w 26843"/>
                <a:gd name="connsiteY2" fmla="*/ 12036 h 26821"/>
                <a:gd name="connsiteX3" fmla="*/ 13425 w 26843"/>
                <a:gd name="connsiteY3" fmla="*/ -1375 h 26821"/>
                <a:gd name="connsiteX4" fmla="*/ 26843 w 26843"/>
                <a:gd name="connsiteY4" fmla="*/ 12036 h 26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843" h="26821">
                  <a:moveTo>
                    <a:pt x="26843" y="12036"/>
                  </a:moveTo>
                  <a:cubicBezTo>
                    <a:pt x="26843" y="19372"/>
                    <a:pt x="20766" y="25446"/>
                    <a:pt x="13425" y="25446"/>
                  </a:cubicBezTo>
                  <a:cubicBezTo>
                    <a:pt x="6078" y="25446"/>
                    <a:pt x="0" y="19372"/>
                    <a:pt x="0" y="12036"/>
                  </a:cubicBezTo>
                  <a:cubicBezTo>
                    <a:pt x="0" y="4699"/>
                    <a:pt x="6078" y="-1375"/>
                    <a:pt x="13425" y="-1375"/>
                  </a:cubicBezTo>
                  <a:cubicBezTo>
                    <a:pt x="20766" y="-1375"/>
                    <a:pt x="26843" y="4699"/>
                    <a:pt x="26843" y="12036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57" name="任意多边形: 形状 56">
              <a:extLst>
                <a:ext uri="{FF2B5EF4-FFF2-40B4-BE49-F238E27FC236}">
                  <a16:creationId xmlns:a16="http://schemas.microsoft.com/office/drawing/2014/main" id="{733257A7-F019-4F73-8561-9270C1F00FF3}"/>
                </a:ext>
              </a:extLst>
            </p:cNvPr>
            <p:cNvSpPr/>
            <p:nvPr>
              <p:custDataLst>
                <p:tags r:id="rId12"/>
              </p:custDataLst>
            </p:nvPr>
          </p:nvSpPr>
          <p:spPr>
            <a:xfrm flipV="1">
              <a:off x="9661089" y="-13489198"/>
              <a:ext cx="312832" cy="219180"/>
            </a:xfrm>
            <a:custGeom>
              <a:avLst/>
              <a:gdLst>
                <a:gd name="connsiteX0" fmla="*/ 85837 w 312832"/>
                <a:gd name="connsiteY0" fmla="*/ 145171 h 219180"/>
                <a:gd name="connsiteX1" fmla="*/ 73682 w 312832"/>
                <a:gd name="connsiteY1" fmla="*/ 133778 h 219180"/>
                <a:gd name="connsiteX2" fmla="*/ 81539 w 312832"/>
                <a:gd name="connsiteY2" fmla="*/ 126441 h 219180"/>
                <a:gd name="connsiteX3" fmla="*/ 93185 w 312832"/>
                <a:gd name="connsiteY3" fmla="*/ 140614 h 219180"/>
                <a:gd name="connsiteX4" fmla="*/ 63053 w 312832"/>
                <a:gd name="connsiteY4" fmla="*/ 162377 h 219180"/>
                <a:gd name="connsiteX5" fmla="*/ 20258 w 312832"/>
                <a:gd name="connsiteY5" fmla="*/ 125425 h 219180"/>
                <a:gd name="connsiteX6" fmla="*/ 46338 w 312832"/>
                <a:gd name="connsiteY6" fmla="*/ 100375 h 219180"/>
                <a:gd name="connsiteX7" fmla="*/ 72674 w 312832"/>
                <a:gd name="connsiteY7" fmla="*/ 81136 h 219180"/>
                <a:gd name="connsiteX8" fmla="*/ 36464 w 312832"/>
                <a:gd name="connsiteY8" fmla="*/ 53300 h 219180"/>
                <a:gd name="connsiteX9" fmla="*/ 7595 w 312832"/>
                <a:gd name="connsiteY9" fmla="*/ 66709 h 219180"/>
                <a:gd name="connsiteX10" fmla="*/ 23546 w 312832"/>
                <a:gd name="connsiteY10" fmla="*/ 80120 h 219180"/>
                <a:gd name="connsiteX11" fmla="*/ 14180 w 312832"/>
                <a:gd name="connsiteY11" fmla="*/ 88981 h 219180"/>
                <a:gd name="connsiteX12" fmla="*/ 0 w 312832"/>
                <a:gd name="connsiteY12" fmla="*/ 72275 h 219180"/>
                <a:gd name="connsiteX13" fmla="*/ 36210 w 312832"/>
                <a:gd name="connsiteY13" fmla="*/ 47725 h 219180"/>
                <a:gd name="connsiteX14" fmla="*/ 87108 w 312832"/>
                <a:gd name="connsiteY14" fmla="*/ 89743 h 219180"/>
                <a:gd name="connsiteX15" fmla="*/ 79259 w 312832"/>
                <a:gd name="connsiteY15" fmla="*/ 108220 h 219180"/>
                <a:gd name="connsiteX16" fmla="*/ 53933 w 312832"/>
                <a:gd name="connsiteY16" fmla="*/ 118843 h 219180"/>
                <a:gd name="connsiteX17" fmla="*/ 34692 w 312832"/>
                <a:gd name="connsiteY17" fmla="*/ 134032 h 219180"/>
                <a:gd name="connsiteX18" fmla="*/ 63053 w 312832"/>
                <a:gd name="connsiteY18" fmla="*/ 156811 h 219180"/>
                <a:gd name="connsiteX19" fmla="*/ 85837 w 312832"/>
                <a:gd name="connsiteY19" fmla="*/ 145171 h 219180"/>
                <a:gd name="connsiteX20" fmla="*/ 177475 w 312832"/>
                <a:gd name="connsiteY20" fmla="*/ 208690 h 219180"/>
                <a:gd name="connsiteX21" fmla="*/ 168101 w 312832"/>
                <a:gd name="connsiteY21" fmla="*/ 217805 h 219180"/>
                <a:gd name="connsiteX22" fmla="*/ 154429 w 312832"/>
                <a:gd name="connsiteY22" fmla="*/ 204395 h 219180"/>
                <a:gd name="connsiteX23" fmla="*/ 164049 w 312832"/>
                <a:gd name="connsiteY23" fmla="*/ 195279 h 219180"/>
                <a:gd name="connsiteX24" fmla="*/ 177475 w 312832"/>
                <a:gd name="connsiteY24" fmla="*/ 208690 h 219180"/>
                <a:gd name="connsiteX25" fmla="*/ 158226 w 312832"/>
                <a:gd name="connsiteY25" fmla="*/ 113531 h 219180"/>
                <a:gd name="connsiteX26" fmla="*/ 163795 w 312832"/>
                <a:gd name="connsiteY26" fmla="*/ 128212 h 219180"/>
                <a:gd name="connsiteX27" fmla="*/ 167092 w 312832"/>
                <a:gd name="connsiteY27" fmla="*/ 141623 h 219180"/>
                <a:gd name="connsiteX28" fmla="*/ 146326 w 312832"/>
                <a:gd name="connsiteY28" fmla="*/ 162377 h 219180"/>
                <a:gd name="connsiteX29" fmla="*/ 112896 w 312832"/>
                <a:gd name="connsiteY29" fmla="*/ 123400 h 219180"/>
                <a:gd name="connsiteX30" fmla="*/ 115939 w 312832"/>
                <a:gd name="connsiteY30" fmla="*/ 120876 h 219180"/>
                <a:gd name="connsiteX31" fmla="*/ 119991 w 312832"/>
                <a:gd name="connsiteY31" fmla="*/ 125425 h 219180"/>
                <a:gd name="connsiteX32" fmla="*/ 145563 w 312832"/>
                <a:gd name="connsiteY32" fmla="*/ 156811 h 219180"/>
                <a:gd name="connsiteX33" fmla="*/ 151894 w 312832"/>
                <a:gd name="connsiteY33" fmla="*/ 148713 h 219180"/>
                <a:gd name="connsiteX34" fmla="*/ 149114 w 312832"/>
                <a:gd name="connsiteY34" fmla="*/ 135549 h 219180"/>
                <a:gd name="connsiteX35" fmla="*/ 131637 w 312832"/>
                <a:gd name="connsiteY35" fmla="*/ 88727 h 219180"/>
                <a:gd name="connsiteX36" fmla="*/ 125813 w 312832"/>
                <a:gd name="connsiteY36" fmla="*/ 68480 h 219180"/>
                <a:gd name="connsiteX37" fmla="*/ 146580 w 312832"/>
                <a:gd name="connsiteY37" fmla="*/ 47725 h 219180"/>
                <a:gd name="connsiteX38" fmla="*/ 179755 w 312832"/>
                <a:gd name="connsiteY38" fmla="*/ 86703 h 219180"/>
                <a:gd name="connsiteX39" fmla="*/ 176712 w 312832"/>
                <a:gd name="connsiteY39" fmla="*/ 89236 h 219180"/>
                <a:gd name="connsiteX40" fmla="*/ 172914 w 312832"/>
                <a:gd name="connsiteY40" fmla="*/ 84678 h 219180"/>
                <a:gd name="connsiteX41" fmla="*/ 147088 w 312832"/>
                <a:gd name="connsiteY41" fmla="*/ 53300 h 219180"/>
                <a:gd name="connsiteX42" fmla="*/ 141011 w 312832"/>
                <a:gd name="connsiteY42" fmla="*/ 61652 h 219180"/>
                <a:gd name="connsiteX43" fmla="*/ 148351 w 312832"/>
                <a:gd name="connsiteY43" fmla="*/ 86956 h 219180"/>
                <a:gd name="connsiteX44" fmla="*/ 158226 w 312832"/>
                <a:gd name="connsiteY44" fmla="*/ 113531 h 219180"/>
                <a:gd name="connsiteX45" fmla="*/ 312080 w 312832"/>
                <a:gd name="connsiteY45" fmla="*/ 145925 h 219180"/>
                <a:gd name="connsiteX46" fmla="*/ 312833 w 312832"/>
                <a:gd name="connsiteY46" fmla="*/ 150483 h 219180"/>
                <a:gd name="connsiteX47" fmla="*/ 305494 w 312832"/>
                <a:gd name="connsiteY47" fmla="*/ 157320 h 219180"/>
                <a:gd name="connsiteX48" fmla="*/ 295111 w 312832"/>
                <a:gd name="connsiteY48" fmla="*/ 146434 h 219180"/>
                <a:gd name="connsiteX49" fmla="*/ 271556 w 312832"/>
                <a:gd name="connsiteY49" fmla="*/ 162377 h 219180"/>
                <a:gd name="connsiteX50" fmla="*/ 211291 w 312832"/>
                <a:gd name="connsiteY50" fmla="*/ 90498 h 219180"/>
                <a:gd name="connsiteX51" fmla="*/ 244967 w 312832"/>
                <a:gd name="connsiteY51" fmla="*/ 50513 h 219180"/>
                <a:gd name="connsiteX52" fmla="*/ 274345 w 312832"/>
                <a:gd name="connsiteY52" fmla="*/ 65193 h 219180"/>
                <a:gd name="connsiteX53" fmla="*/ 274599 w 312832"/>
                <a:gd name="connsiteY53" fmla="*/ 64940 h 219180"/>
                <a:gd name="connsiteX54" fmla="*/ 266241 w 312832"/>
                <a:gd name="connsiteY54" fmla="*/ 31529 h 219180"/>
                <a:gd name="connsiteX55" fmla="*/ 229777 w 312832"/>
                <a:gd name="connsiteY55" fmla="*/ 4200 h 219180"/>
                <a:gd name="connsiteX56" fmla="*/ 209520 w 312832"/>
                <a:gd name="connsiteY56" fmla="*/ 6725 h 219180"/>
                <a:gd name="connsiteX57" fmla="*/ 219902 w 312832"/>
                <a:gd name="connsiteY57" fmla="*/ 19889 h 219180"/>
                <a:gd name="connsiteX58" fmla="*/ 210275 w 312832"/>
                <a:gd name="connsiteY58" fmla="*/ 28750 h 219180"/>
                <a:gd name="connsiteX59" fmla="*/ 196603 w 312832"/>
                <a:gd name="connsiteY59" fmla="*/ 14069 h 219180"/>
                <a:gd name="connsiteX60" fmla="*/ 230286 w 312832"/>
                <a:gd name="connsiteY60" fmla="*/ -1375 h 219180"/>
                <a:gd name="connsiteX61" fmla="*/ 283964 w 312832"/>
                <a:gd name="connsiteY61" fmla="*/ 33553 h 219180"/>
                <a:gd name="connsiteX62" fmla="*/ 312080 w 312832"/>
                <a:gd name="connsiteY62" fmla="*/ 145925 h 219180"/>
                <a:gd name="connsiteX63" fmla="*/ 279159 w 312832"/>
                <a:gd name="connsiteY63" fmla="*/ 82907 h 219180"/>
                <a:gd name="connsiteX64" fmla="*/ 266241 w 312832"/>
                <a:gd name="connsiteY64" fmla="*/ 65193 h 219180"/>
                <a:gd name="connsiteX65" fmla="*/ 245730 w 312832"/>
                <a:gd name="connsiteY65" fmla="*/ 56079 h 219180"/>
                <a:gd name="connsiteX66" fmla="*/ 229268 w 312832"/>
                <a:gd name="connsiteY66" fmla="*/ 79367 h 219180"/>
                <a:gd name="connsiteX67" fmla="*/ 243450 w 312832"/>
                <a:gd name="connsiteY67" fmla="*/ 134286 h 219180"/>
                <a:gd name="connsiteX68" fmla="*/ 271810 w 312832"/>
                <a:gd name="connsiteY68" fmla="*/ 156811 h 219180"/>
                <a:gd name="connsiteX69" fmla="*/ 292069 w 312832"/>
                <a:gd name="connsiteY69" fmla="*/ 135048 h 219180"/>
                <a:gd name="connsiteX70" fmla="*/ 291314 w 312832"/>
                <a:gd name="connsiteY70" fmla="*/ 131245 h 219180"/>
                <a:gd name="connsiteX71" fmla="*/ 279159 w 312832"/>
                <a:gd name="connsiteY71" fmla="*/ 82907 h 219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312832" h="219180">
                  <a:moveTo>
                    <a:pt x="85837" y="145171"/>
                  </a:moveTo>
                  <a:cubicBezTo>
                    <a:pt x="78750" y="144917"/>
                    <a:pt x="73682" y="139344"/>
                    <a:pt x="73682" y="133778"/>
                  </a:cubicBezTo>
                  <a:cubicBezTo>
                    <a:pt x="73682" y="130236"/>
                    <a:pt x="75962" y="126441"/>
                    <a:pt x="81539" y="126441"/>
                  </a:cubicBezTo>
                  <a:cubicBezTo>
                    <a:pt x="87108" y="126441"/>
                    <a:pt x="93185" y="130745"/>
                    <a:pt x="93185" y="140614"/>
                  </a:cubicBezTo>
                  <a:cubicBezTo>
                    <a:pt x="93185" y="151999"/>
                    <a:pt x="82294" y="162377"/>
                    <a:pt x="63053" y="162377"/>
                  </a:cubicBezTo>
                  <a:cubicBezTo>
                    <a:pt x="29624" y="162377"/>
                    <a:pt x="20258" y="136565"/>
                    <a:pt x="20258" y="125425"/>
                  </a:cubicBezTo>
                  <a:cubicBezTo>
                    <a:pt x="20258" y="105686"/>
                    <a:pt x="38990" y="101891"/>
                    <a:pt x="46338" y="100375"/>
                  </a:cubicBezTo>
                  <a:cubicBezTo>
                    <a:pt x="59502" y="97842"/>
                    <a:pt x="72674" y="95056"/>
                    <a:pt x="72674" y="81136"/>
                  </a:cubicBezTo>
                  <a:cubicBezTo>
                    <a:pt x="72674" y="74555"/>
                    <a:pt x="66851" y="53300"/>
                    <a:pt x="36464" y="53300"/>
                  </a:cubicBezTo>
                  <a:cubicBezTo>
                    <a:pt x="32912" y="53300"/>
                    <a:pt x="13417" y="53300"/>
                    <a:pt x="7595" y="66709"/>
                  </a:cubicBezTo>
                  <a:cubicBezTo>
                    <a:pt x="17215" y="65447"/>
                    <a:pt x="23546" y="73038"/>
                    <a:pt x="23546" y="80120"/>
                  </a:cubicBezTo>
                  <a:cubicBezTo>
                    <a:pt x="23546" y="85948"/>
                    <a:pt x="19495" y="88981"/>
                    <a:pt x="14180" y="88981"/>
                  </a:cubicBezTo>
                  <a:cubicBezTo>
                    <a:pt x="7595" y="88981"/>
                    <a:pt x="0" y="83670"/>
                    <a:pt x="0" y="72275"/>
                  </a:cubicBezTo>
                  <a:cubicBezTo>
                    <a:pt x="0" y="57848"/>
                    <a:pt x="14427" y="47725"/>
                    <a:pt x="36210" y="47725"/>
                  </a:cubicBezTo>
                  <a:cubicBezTo>
                    <a:pt x="77234" y="47725"/>
                    <a:pt x="87108" y="78349"/>
                    <a:pt x="87108" y="89743"/>
                  </a:cubicBezTo>
                  <a:cubicBezTo>
                    <a:pt x="87108" y="98850"/>
                    <a:pt x="82294" y="105179"/>
                    <a:pt x="79259" y="108220"/>
                  </a:cubicBezTo>
                  <a:cubicBezTo>
                    <a:pt x="72419" y="115302"/>
                    <a:pt x="65079" y="116572"/>
                    <a:pt x="53933" y="118843"/>
                  </a:cubicBezTo>
                  <a:cubicBezTo>
                    <a:pt x="44821" y="120876"/>
                    <a:pt x="34692" y="122647"/>
                    <a:pt x="34692" y="134032"/>
                  </a:cubicBezTo>
                  <a:cubicBezTo>
                    <a:pt x="34692" y="141369"/>
                    <a:pt x="40770" y="156811"/>
                    <a:pt x="63053" y="156811"/>
                  </a:cubicBezTo>
                  <a:cubicBezTo>
                    <a:pt x="69384" y="156811"/>
                    <a:pt x="82040" y="155040"/>
                    <a:pt x="85837" y="145171"/>
                  </a:cubicBezTo>
                  <a:close/>
                  <a:moveTo>
                    <a:pt x="177475" y="208690"/>
                  </a:moveTo>
                  <a:cubicBezTo>
                    <a:pt x="177475" y="213756"/>
                    <a:pt x="173924" y="217805"/>
                    <a:pt x="168101" y="217805"/>
                  </a:cubicBezTo>
                  <a:cubicBezTo>
                    <a:pt x="161269" y="217805"/>
                    <a:pt x="154429" y="211222"/>
                    <a:pt x="154429" y="204395"/>
                  </a:cubicBezTo>
                  <a:cubicBezTo>
                    <a:pt x="154429" y="199584"/>
                    <a:pt x="157972" y="195279"/>
                    <a:pt x="164049" y="195279"/>
                  </a:cubicBezTo>
                  <a:cubicBezTo>
                    <a:pt x="169873" y="195279"/>
                    <a:pt x="177475" y="201099"/>
                    <a:pt x="177475" y="208690"/>
                  </a:cubicBezTo>
                  <a:close/>
                  <a:moveTo>
                    <a:pt x="158226" y="113531"/>
                  </a:moveTo>
                  <a:cubicBezTo>
                    <a:pt x="161269" y="120876"/>
                    <a:pt x="161269" y="121375"/>
                    <a:pt x="163795" y="128212"/>
                  </a:cubicBezTo>
                  <a:cubicBezTo>
                    <a:pt x="165821" y="133269"/>
                    <a:pt x="167092" y="136819"/>
                    <a:pt x="167092" y="141623"/>
                  </a:cubicBezTo>
                  <a:cubicBezTo>
                    <a:pt x="167092" y="153016"/>
                    <a:pt x="158989" y="162377"/>
                    <a:pt x="146326" y="162377"/>
                  </a:cubicBezTo>
                  <a:cubicBezTo>
                    <a:pt x="122525" y="162377"/>
                    <a:pt x="112896" y="125680"/>
                    <a:pt x="112896" y="123400"/>
                  </a:cubicBezTo>
                  <a:cubicBezTo>
                    <a:pt x="112896" y="120876"/>
                    <a:pt x="115431" y="120876"/>
                    <a:pt x="115939" y="120876"/>
                  </a:cubicBezTo>
                  <a:cubicBezTo>
                    <a:pt x="118474" y="120876"/>
                    <a:pt x="118727" y="121375"/>
                    <a:pt x="119991" y="125425"/>
                  </a:cubicBezTo>
                  <a:cubicBezTo>
                    <a:pt x="126831" y="149220"/>
                    <a:pt x="136959" y="156811"/>
                    <a:pt x="145563" y="156811"/>
                  </a:cubicBezTo>
                  <a:cubicBezTo>
                    <a:pt x="147589" y="156811"/>
                    <a:pt x="151894" y="156811"/>
                    <a:pt x="151894" y="148713"/>
                  </a:cubicBezTo>
                  <a:cubicBezTo>
                    <a:pt x="151894" y="143393"/>
                    <a:pt x="150123" y="138081"/>
                    <a:pt x="149114" y="135549"/>
                  </a:cubicBezTo>
                  <a:cubicBezTo>
                    <a:pt x="147088" y="128974"/>
                    <a:pt x="135689" y="99613"/>
                    <a:pt x="131637" y="88727"/>
                  </a:cubicBezTo>
                  <a:cubicBezTo>
                    <a:pt x="129103" y="82146"/>
                    <a:pt x="125813" y="73799"/>
                    <a:pt x="125813" y="68480"/>
                  </a:cubicBezTo>
                  <a:cubicBezTo>
                    <a:pt x="125813" y="56586"/>
                    <a:pt x="134426" y="47725"/>
                    <a:pt x="146580" y="47725"/>
                  </a:cubicBezTo>
                  <a:cubicBezTo>
                    <a:pt x="170381" y="47725"/>
                    <a:pt x="179755" y="84424"/>
                    <a:pt x="179755" y="86703"/>
                  </a:cubicBezTo>
                  <a:cubicBezTo>
                    <a:pt x="179755" y="89236"/>
                    <a:pt x="177475" y="89236"/>
                    <a:pt x="176712" y="89236"/>
                  </a:cubicBezTo>
                  <a:cubicBezTo>
                    <a:pt x="174178" y="89236"/>
                    <a:pt x="174178" y="88473"/>
                    <a:pt x="172914" y="84678"/>
                  </a:cubicBezTo>
                  <a:cubicBezTo>
                    <a:pt x="168355" y="68735"/>
                    <a:pt x="159997" y="53300"/>
                    <a:pt x="147088" y="53300"/>
                  </a:cubicBezTo>
                  <a:cubicBezTo>
                    <a:pt x="142783" y="53300"/>
                    <a:pt x="141011" y="55825"/>
                    <a:pt x="141011" y="61652"/>
                  </a:cubicBezTo>
                  <a:cubicBezTo>
                    <a:pt x="141011" y="67972"/>
                    <a:pt x="142528" y="71521"/>
                    <a:pt x="148351" y="86956"/>
                  </a:cubicBezTo>
                  <a:lnTo>
                    <a:pt x="158226" y="113531"/>
                  </a:lnTo>
                  <a:close/>
                  <a:moveTo>
                    <a:pt x="312080" y="145925"/>
                  </a:moveTo>
                  <a:cubicBezTo>
                    <a:pt x="312324" y="147442"/>
                    <a:pt x="312833" y="148713"/>
                    <a:pt x="312833" y="150483"/>
                  </a:cubicBezTo>
                  <a:cubicBezTo>
                    <a:pt x="312833" y="154786"/>
                    <a:pt x="309800" y="157320"/>
                    <a:pt x="305494" y="157320"/>
                  </a:cubicBezTo>
                  <a:cubicBezTo>
                    <a:pt x="302959" y="157320"/>
                    <a:pt x="296118" y="155541"/>
                    <a:pt x="295111" y="146434"/>
                  </a:cubicBezTo>
                  <a:cubicBezTo>
                    <a:pt x="290551" y="155795"/>
                    <a:pt x="281684" y="162377"/>
                    <a:pt x="271556" y="162377"/>
                  </a:cubicBezTo>
                  <a:cubicBezTo>
                    <a:pt x="242695" y="162377"/>
                    <a:pt x="211291" y="126950"/>
                    <a:pt x="211291" y="90498"/>
                  </a:cubicBezTo>
                  <a:cubicBezTo>
                    <a:pt x="211291" y="65447"/>
                    <a:pt x="226735" y="50513"/>
                    <a:pt x="244967" y="50513"/>
                  </a:cubicBezTo>
                  <a:cubicBezTo>
                    <a:pt x="259910" y="50513"/>
                    <a:pt x="271810" y="62406"/>
                    <a:pt x="274345" y="65193"/>
                  </a:cubicBezTo>
                  <a:lnTo>
                    <a:pt x="274599" y="64940"/>
                  </a:lnTo>
                  <a:cubicBezTo>
                    <a:pt x="269283" y="42414"/>
                    <a:pt x="266241" y="32036"/>
                    <a:pt x="266241" y="31529"/>
                  </a:cubicBezTo>
                  <a:cubicBezTo>
                    <a:pt x="265231" y="29249"/>
                    <a:pt x="256621" y="4200"/>
                    <a:pt x="229777" y="4200"/>
                  </a:cubicBezTo>
                  <a:cubicBezTo>
                    <a:pt x="224964" y="4200"/>
                    <a:pt x="216606" y="4453"/>
                    <a:pt x="209520" y="6725"/>
                  </a:cubicBezTo>
                  <a:cubicBezTo>
                    <a:pt x="217114" y="9003"/>
                    <a:pt x="219902" y="15586"/>
                    <a:pt x="219902" y="19889"/>
                  </a:cubicBezTo>
                  <a:cubicBezTo>
                    <a:pt x="219902" y="23938"/>
                    <a:pt x="217114" y="28750"/>
                    <a:pt x="210275" y="28750"/>
                  </a:cubicBezTo>
                  <a:cubicBezTo>
                    <a:pt x="204705" y="28750"/>
                    <a:pt x="196603" y="24192"/>
                    <a:pt x="196603" y="14069"/>
                  </a:cubicBezTo>
                  <a:cubicBezTo>
                    <a:pt x="196603" y="3691"/>
                    <a:pt x="205977" y="-1375"/>
                    <a:pt x="230286" y="-1375"/>
                  </a:cubicBezTo>
                  <a:cubicBezTo>
                    <a:pt x="261937" y="-1375"/>
                    <a:pt x="280166" y="18372"/>
                    <a:pt x="283964" y="33553"/>
                  </a:cubicBezTo>
                  <a:lnTo>
                    <a:pt x="312080" y="145925"/>
                  </a:lnTo>
                  <a:close/>
                  <a:moveTo>
                    <a:pt x="279159" y="82907"/>
                  </a:moveTo>
                  <a:cubicBezTo>
                    <a:pt x="277634" y="76326"/>
                    <a:pt x="271810" y="69997"/>
                    <a:pt x="266241" y="65193"/>
                  </a:cubicBezTo>
                  <a:cubicBezTo>
                    <a:pt x="260927" y="60637"/>
                    <a:pt x="253070" y="56079"/>
                    <a:pt x="245730" y="56079"/>
                  </a:cubicBezTo>
                  <a:cubicBezTo>
                    <a:pt x="233066" y="56079"/>
                    <a:pt x="229268" y="69243"/>
                    <a:pt x="229268" y="79367"/>
                  </a:cubicBezTo>
                  <a:cubicBezTo>
                    <a:pt x="229268" y="91514"/>
                    <a:pt x="236617" y="121375"/>
                    <a:pt x="243450" y="134286"/>
                  </a:cubicBezTo>
                  <a:cubicBezTo>
                    <a:pt x="250289" y="146688"/>
                    <a:pt x="261174" y="156811"/>
                    <a:pt x="271810" y="156811"/>
                  </a:cubicBezTo>
                  <a:cubicBezTo>
                    <a:pt x="288525" y="156811"/>
                    <a:pt x="292069" y="136310"/>
                    <a:pt x="292069" y="135048"/>
                  </a:cubicBezTo>
                  <a:cubicBezTo>
                    <a:pt x="292069" y="133778"/>
                    <a:pt x="291567" y="132261"/>
                    <a:pt x="291314" y="131245"/>
                  </a:cubicBezTo>
                  <a:lnTo>
                    <a:pt x="279159" y="82907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58" name="任意多边形: 形状 57">
              <a:extLst>
                <a:ext uri="{FF2B5EF4-FFF2-40B4-BE49-F238E27FC236}">
                  <a16:creationId xmlns:a16="http://schemas.microsoft.com/office/drawing/2014/main" id="{FF180B72-5598-A42D-CEAC-16DB351D42A4}"/>
                </a:ext>
              </a:extLst>
            </p:cNvPr>
            <p:cNvSpPr/>
            <p:nvPr>
              <p:custDataLst>
                <p:tags r:id="rId13"/>
              </p:custDataLst>
            </p:nvPr>
          </p:nvSpPr>
          <p:spPr>
            <a:xfrm flipV="1">
              <a:off x="9990982" y="-13497550"/>
              <a:ext cx="555693" cy="178432"/>
            </a:xfrm>
            <a:custGeom>
              <a:avLst/>
              <a:gdLst>
                <a:gd name="connsiteX0" fmla="*/ 14943 w 555693"/>
                <a:gd name="connsiteY0" fmla="*/ 16345 h 178432"/>
                <a:gd name="connsiteX1" fmla="*/ 12663 w 555693"/>
                <a:gd name="connsiteY1" fmla="*/ 5460 h 178432"/>
                <a:gd name="connsiteX2" fmla="*/ 20009 w 555693"/>
                <a:gd name="connsiteY2" fmla="*/ -1377 h 178432"/>
                <a:gd name="connsiteX3" fmla="*/ 29377 w 555693"/>
                <a:gd name="connsiteY3" fmla="*/ 5714 h 178432"/>
                <a:gd name="connsiteX4" fmla="*/ 34192 w 555693"/>
                <a:gd name="connsiteY4" fmla="*/ 24444 h 178432"/>
                <a:gd name="connsiteX5" fmla="*/ 39760 w 555693"/>
                <a:gd name="connsiteY5" fmla="*/ 47223 h 178432"/>
                <a:gd name="connsiteX6" fmla="*/ 44065 w 555693"/>
                <a:gd name="connsiteY6" fmla="*/ 64175 h 178432"/>
                <a:gd name="connsiteX7" fmla="*/ 47355 w 555693"/>
                <a:gd name="connsiteY7" fmla="*/ 76830 h 178432"/>
                <a:gd name="connsiteX8" fmla="*/ 88632 w 555693"/>
                <a:gd name="connsiteY8" fmla="*/ 107709 h 178432"/>
                <a:gd name="connsiteX9" fmla="*/ 102304 w 555693"/>
                <a:gd name="connsiteY9" fmla="*/ 89995 h 178432"/>
                <a:gd name="connsiteX10" fmla="*/ 98508 w 555693"/>
                <a:gd name="connsiteY10" fmla="*/ 68987 h 178432"/>
                <a:gd name="connsiteX11" fmla="*/ 91421 w 555693"/>
                <a:gd name="connsiteY11" fmla="*/ 39625 h 178432"/>
                <a:gd name="connsiteX12" fmla="*/ 86352 w 555693"/>
                <a:gd name="connsiteY12" fmla="*/ 20394 h 178432"/>
                <a:gd name="connsiteX13" fmla="*/ 83065 w 555693"/>
                <a:gd name="connsiteY13" fmla="*/ 5460 h 178432"/>
                <a:gd name="connsiteX14" fmla="*/ 90404 w 555693"/>
                <a:gd name="connsiteY14" fmla="*/ -1377 h 178432"/>
                <a:gd name="connsiteX15" fmla="*/ 101803 w 555693"/>
                <a:gd name="connsiteY15" fmla="*/ 13049 h 178432"/>
                <a:gd name="connsiteX16" fmla="*/ 116992 w 555693"/>
                <a:gd name="connsiteY16" fmla="*/ 74044 h 178432"/>
                <a:gd name="connsiteX17" fmla="*/ 158779 w 555693"/>
                <a:gd name="connsiteY17" fmla="*/ 107709 h 178432"/>
                <a:gd name="connsiteX18" fmla="*/ 172451 w 555693"/>
                <a:gd name="connsiteY18" fmla="*/ 89995 h 178432"/>
                <a:gd name="connsiteX19" fmla="*/ 156753 w 555693"/>
                <a:gd name="connsiteY19" fmla="*/ 33296 h 178432"/>
                <a:gd name="connsiteX20" fmla="*/ 153456 w 555693"/>
                <a:gd name="connsiteY20" fmla="*/ 19378 h 178432"/>
                <a:gd name="connsiteX21" fmla="*/ 174223 w 555693"/>
                <a:gd name="connsiteY21" fmla="*/ -1377 h 178432"/>
                <a:gd name="connsiteX22" fmla="*/ 207398 w 555693"/>
                <a:gd name="connsiteY22" fmla="*/ 37601 h 178432"/>
                <a:gd name="connsiteX23" fmla="*/ 204355 w 555693"/>
                <a:gd name="connsiteY23" fmla="*/ 40133 h 178432"/>
                <a:gd name="connsiteX24" fmla="*/ 200557 w 555693"/>
                <a:gd name="connsiteY24" fmla="*/ 35576 h 178432"/>
                <a:gd name="connsiteX25" fmla="*/ 174731 w 555693"/>
                <a:gd name="connsiteY25" fmla="*/ 4198 h 178432"/>
                <a:gd name="connsiteX26" fmla="*/ 168653 w 555693"/>
                <a:gd name="connsiteY26" fmla="*/ 12550 h 178432"/>
                <a:gd name="connsiteX27" fmla="*/ 173214 w 555693"/>
                <a:gd name="connsiteY27" fmla="*/ 30517 h 178432"/>
                <a:gd name="connsiteX28" fmla="*/ 188657 w 555693"/>
                <a:gd name="connsiteY28" fmla="*/ 86192 h 178432"/>
                <a:gd name="connsiteX29" fmla="*/ 159534 w 555693"/>
                <a:gd name="connsiteY29" fmla="*/ 113275 h 178432"/>
                <a:gd name="connsiteX30" fmla="*/ 118256 w 555693"/>
                <a:gd name="connsiteY30" fmla="*/ 88725 h 178432"/>
                <a:gd name="connsiteX31" fmla="*/ 110153 w 555693"/>
                <a:gd name="connsiteY31" fmla="*/ 106693 h 178432"/>
                <a:gd name="connsiteX32" fmla="*/ 89394 w 555693"/>
                <a:gd name="connsiteY32" fmla="*/ 113275 h 178432"/>
                <a:gd name="connsiteX33" fmla="*/ 49890 w 555693"/>
                <a:gd name="connsiteY33" fmla="*/ 91257 h 178432"/>
                <a:gd name="connsiteX34" fmla="*/ 26588 w 555693"/>
                <a:gd name="connsiteY34" fmla="*/ 113275 h 178432"/>
                <a:gd name="connsiteX35" fmla="*/ 7856 w 555693"/>
                <a:gd name="connsiteY35" fmla="*/ 98848 h 178432"/>
                <a:gd name="connsiteX36" fmla="*/ 0 w 555693"/>
                <a:gd name="connsiteY36" fmla="*/ 74298 h 178432"/>
                <a:gd name="connsiteX37" fmla="*/ 3040 w 555693"/>
                <a:gd name="connsiteY37" fmla="*/ 71773 h 178432"/>
                <a:gd name="connsiteX38" fmla="*/ 7347 w 555693"/>
                <a:gd name="connsiteY38" fmla="*/ 77593 h 178432"/>
                <a:gd name="connsiteX39" fmla="*/ 25833 w 555693"/>
                <a:gd name="connsiteY39" fmla="*/ 107709 h 178432"/>
                <a:gd name="connsiteX40" fmla="*/ 33684 w 555693"/>
                <a:gd name="connsiteY40" fmla="*/ 96069 h 178432"/>
                <a:gd name="connsiteX41" fmla="*/ 29632 w 555693"/>
                <a:gd name="connsiteY41" fmla="*/ 74807 h 178432"/>
                <a:gd name="connsiteX42" fmla="*/ 14943 w 555693"/>
                <a:gd name="connsiteY42" fmla="*/ 16345 h 178432"/>
                <a:gd name="connsiteX43" fmla="*/ 333788 w 555693"/>
                <a:gd name="connsiteY43" fmla="*/ 70503 h 178432"/>
                <a:gd name="connsiteX44" fmla="*/ 293271 w 555693"/>
                <a:gd name="connsiteY44" fmla="*/ 113275 h 178432"/>
                <a:gd name="connsiteX45" fmla="*/ 225407 w 555693"/>
                <a:gd name="connsiteY45" fmla="*/ 41396 h 178432"/>
                <a:gd name="connsiteX46" fmla="*/ 265920 w 555693"/>
                <a:gd name="connsiteY46" fmla="*/ -1377 h 178432"/>
                <a:gd name="connsiteX47" fmla="*/ 333788 w 555693"/>
                <a:gd name="connsiteY47" fmla="*/ 70503 h 178432"/>
                <a:gd name="connsiteX48" fmla="*/ 266175 w 555693"/>
                <a:gd name="connsiteY48" fmla="*/ 4198 h 178432"/>
                <a:gd name="connsiteX49" fmla="*/ 244144 w 555693"/>
                <a:gd name="connsiteY49" fmla="*/ 31779 h 178432"/>
                <a:gd name="connsiteX50" fmla="*/ 258836 w 555693"/>
                <a:gd name="connsiteY50" fmla="*/ 84421 h 178432"/>
                <a:gd name="connsiteX51" fmla="*/ 293017 w 555693"/>
                <a:gd name="connsiteY51" fmla="*/ 107709 h 178432"/>
                <a:gd name="connsiteX52" fmla="*/ 315301 w 555693"/>
                <a:gd name="connsiteY52" fmla="*/ 80372 h 178432"/>
                <a:gd name="connsiteX53" fmla="*/ 300613 w 555693"/>
                <a:gd name="connsiteY53" fmla="*/ 27476 h 178432"/>
                <a:gd name="connsiteX54" fmla="*/ 266175 w 555693"/>
                <a:gd name="connsiteY54" fmla="*/ 4198 h 178432"/>
                <a:gd name="connsiteX55" fmla="*/ 409696 w 555693"/>
                <a:gd name="connsiteY55" fmla="*/ 159588 h 178432"/>
                <a:gd name="connsiteX56" fmla="*/ 400323 w 555693"/>
                <a:gd name="connsiteY56" fmla="*/ 168703 h 178432"/>
                <a:gd name="connsiteX57" fmla="*/ 386649 w 555693"/>
                <a:gd name="connsiteY57" fmla="*/ 155292 h 178432"/>
                <a:gd name="connsiteX58" fmla="*/ 396271 w 555693"/>
                <a:gd name="connsiteY58" fmla="*/ 146177 h 178432"/>
                <a:gd name="connsiteX59" fmla="*/ 409696 w 555693"/>
                <a:gd name="connsiteY59" fmla="*/ 159588 h 178432"/>
                <a:gd name="connsiteX60" fmla="*/ 390447 w 555693"/>
                <a:gd name="connsiteY60" fmla="*/ 64429 h 178432"/>
                <a:gd name="connsiteX61" fmla="*/ 396017 w 555693"/>
                <a:gd name="connsiteY61" fmla="*/ 79110 h 178432"/>
                <a:gd name="connsiteX62" fmla="*/ 399314 w 555693"/>
                <a:gd name="connsiteY62" fmla="*/ 92521 h 178432"/>
                <a:gd name="connsiteX63" fmla="*/ 378547 w 555693"/>
                <a:gd name="connsiteY63" fmla="*/ 113275 h 178432"/>
                <a:gd name="connsiteX64" fmla="*/ 345118 w 555693"/>
                <a:gd name="connsiteY64" fmla="*/ 74298 h 178432"/>
                <a:gd name="connsiteX65" fmla="*/ 348161 w 555693"/>
                <a:gd name="connsiteY65" fmla="*/ 71773 h 178432"/>
                <a:gd name="connsiteX66" fmla="*/ 352213 w 555693"/>
                <a:gd name="connsiteY66" fmla="*/ 76323 h 178432"/>
                <a:gd name="connsiteX67" fmla="*/ 377784 w 555693"/>
                <a:gd name="connsiteY67" fmla="*/ 107709 h 178432"/>
                <a:gd name="connsiteX68" fmla="*/ 384117 w 555693"/>
                <a:gd name="connsiteY68" fmla="*/ 99611 h 178432"/>
                <a:gd name="connsiteX69" fmla="*/ 381336 w 555693"/>
                <a:gd name="connsiteY69" fmla="*/ 86447 h 178432"/>
                <a:gd name="connsiteX70" fmla="*/ 363859 w 555693"/>
                <a:gd name="connsiteY70" fmla="*/ 39625 h 178432"/>
                <a:gd name="connsiteX71" fmla="*/ 358035 w 555693"/>
                <a:gd name="connsiteY71" fmla="*/ 19378 h 178432"/>
                <a:gd name="connsiteX72" fmla="*/ 378801 w 555693"/>
                <a:gd name="connsiteY72" fmla="*/ -1377 h 178432"/>
                <a:gd name="connsiteX73" fmla="*/ 411976 w 555693"/>
                <a:gd name="connsiteY73" fmla="*/ 37601 h 178432"/>
                <a:gd name="connsiteX74" fmla="*/ 408933 w 555693"/>
                <a:gd name="connsiteY74" fmla="*/ 40133 h 178432"/>
                <a:gd name="connsiteX75" fmla="*/ 405135 w 555693"/>
                <a:gd name="connsiteY75" fmla="*/ 35576 h 178432"/>
                <a:gd name="connsiteX76" fmla="*/ 379309 w 555693"/>
                <a:gd name="connsiteY76" fmla="*/ 4198 h 178432"/>
                <a:gd name="connsiteX77" fmla="*/ 373232 w 555693"/>
                <a:gd name="connsiteY77" fmla="*/ 12550 h 178432"/>
                <a:gd name="connsiteX78" fmla="*/ 380573 w 555693"/>
                <a:gd name="connsiteY78" fmla="*/ 37854 h 178432"/>
                <a:gd name="connsiteX79" fmla="*/ 390447 w 555693"/>
                <a:gd name="connsiteY79" fmla="*/ 64429 h 178432"/>
                <a:gd name="connsiteX80" fmla="*/ 555693 w 555693"/>
                <a:gd name="connsiteY80" fmla="*/ 174269 h 178432"/>
                <a:gd name="connsiteX81" fmla="*/ 552404 w 555693"/>
                <a:gd name="connsiteY81" fmla="*/ 177056 h 178432"/>
                <a:gd name="connsiteX82" fmla="*/ 520238 w 555693"/>
                <a:gd name="connsiteY82" fmla="*/ 174269 h 178432"/>
                <a:gd name="connsiteX83" fmla="*/ 516695 w 555693"/>
                <a:gd name="connsiteY83" fmla="*/ 169465 h 178432"/>
                <a:gd name="connsiteX84" fmla="*/ 522770 w 555693"/>
                <a:gd name="connsiteY84" fmla="*/ 166424 h 178432"/>
                <a:gd name="connsiteX85" fmla="*/ 535435 w 555693"/>
                <a:gd name="connsiteY85" fmla="*/ 162120 h 178432"/>
                <a:gd name="connsiteX86" fmla="*/ 534672 w 555693"/>
                <a:gd name="connsiteY86" fmla="*/ 157063 h 178432"/>
                <a:gd name="connsiteX87" fmla="*/ 519483 w 555693"/>
                <a:gd name="connsiteY87" fmla="*/ 97077 h 178432"/>
                <a:gd name="connsiteX88" fmla="*/ 496182 w 555693"/>
                <a:gd name="connsiteY88" fmla="*/ 113275 h 178432"/>
                <a:gd name="connsiteX89" fmla="*/ 435155 w 555693"/>
                <a:gd name="connsiteY89" fmla="*/ 39125 h 178432"/>
                <a:gd name="connsiteX90" fmla="*/ 468839 w 555693"/>
                <a:gd name="connsiteY90" fmla="*/ -1377 h 178432"/>
                <a:gd name="connsiteX91" fmla="*/ 501752 w 555693"/>
                <a:gd name="connsiteY91" fmla="*/ 17607 h 178432"/>
                <a:gd name="connsiteX92" fmla="*/ 524796 w 555693"/>
                <a:gd name="connsiteY92" fmla="*/ -1377 h 178432"/>
                <a:gd name="connsiteX93" fmla="*/ 543536 w 555693"/>
                <a:gd name="connsiteY93" fmla="*/ 12550 h 178432"/>
                <a:gd name="connsiteX94" fmla="*/ 551132 w 555693"/>
                <a:gd name="connsiteY94" fmla="*/ 37601 h 178432"/>
                <a:gd name="connsiteX95" fmla="*/ 548097 w 555693"/>
                <a:gd name="connsiteY95" fmla="*/ 40133 h 178432"/>
                <a:gd name="connsiteX96" fmla="*/ 544546 w 555693"/>
                <a:gd name="connsiteY96" fmla="*/ 35576 h 178432"/>
                <a:gd name="connsiteX97" fmla="*/ 525304 w 555693"/>
                <a:gd name="connsiteY97" fmla="*/ 4198 h 178432"/>
                <a:gd name="connsiteX98" fmla="*/ 517711 w 555693"/>
                <a:gd name="connsiteY98" fmla="*/ 15838 h 178432"/>
                <a:gd name="connsiteX99" fmla="*/ 519229 w 555693"/>
                <a:gd name="connsiteY99" fmla="*/ 27985 h 178432"/>
                <a:gd name="connsiteX100" fmla="*/ 555693 w 555693"/>
                <a:gd name="connsiteY100" fmla="*/ 174269 h 178432"/>
                <a:gd name="connsiteX101" fmla="*/ 503023 w 555693"/>
                <a:gd name="connsiteY101" fmla="*/ 31527 h 178432"/>
                <a:gd name="connsiteX102" fmla="*/ 497954 w 555693"/>
                <a:gd name="connsiteY102" fmla="*/ 22165 h 178432"/>
                <a:gd name="connsiteX103" fmla="*/ 469339 w 555693"/>
                <a:gd name="connsiteY103" fmla="*/ 4198 h 178432"/>
                <a:gd name="connsiteX104" fmla="*/ 453133 w 555693"/>
                <a:gd name="connsiteY104" fmla="*/ 27985 h 178432"/>
                <a:gd name="connsiteX105" fmla="*/ 467059 w 555693"/>
                <a:gd name="connsiteY105" fmla="*/ 83413 h 178432"/>
                <a:gd name="connsiteX106" fmla="*/ 496436 w 555693"/>
                <a:gd name="connsiteY106" fmla="*/ 107709 h 178432"/>
                <a:gd name="connsiteX107" fmla="*/ 516440 w 555693"/>
                <a:gd name="connsiteY107" fmla="*/ 85437 h 178432"/>
                <a:gd name="connsiteX108" fmla="*/ 515685 w 555693"/>
                <a:gd name="connsiteY108" fmla="*/ 81134 h 178432"/>
                <a:gd name="connsiteX109" fmla="*/ 503023 w 555693"/>
                <a:gd name="connsiteY109" fmla="*/ 31527 h 17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</a:cxnLst>
              <a:rect l="l" t="t" r="r" b="b"/>
              <a:pathLst>
                <a:path w="555693" h="178432">
                  <a:moveTo>
                    <a:pt x="14943" y="16345"/>
                  </a:moveTo>
                  <a:cubicBezTo>
                    <a:pt x="14180" y="12550"/>
                    <a:pt x="12663" y="6722"/>
                    <a:pt x="12663" y="5460"/>
                  </a:cubicBezTo>
                  <a:cubicBezTo>
                    <a:pt x="12663" y="902"/>
                    <a:pt x="16206" y="-1377"/>
                    <a:pt x="20009" y="-1377"/>
                  </a:cubicBezTo>
                  <a:cubicBezTo>
                    <a:pt x="23045" y="-1377"/>
                    <a:pt x="27605" y="648"/>
                    <a:pt x="29377" y="5714"/>
                  </a:cubicBezTo>
                  <a:cubicBezTo>
                    <a:pt x="29632" y="6221"/>
                    <a:pt x="32667" y="18116"/>
                    <a:pt x="34192" y="24444"/>
                  </a:cubicBezTo>
                  <a:lnTo>
                    <a:pt x="39760" y="47223"/>
                  </a:lnTo>
                  <a:cubicBezTo>
                    <a:pt x="41277" y="52789"/>
                    <a:pt x="42795" y="58355"/>
                    <a:pt x="44065" y="64175"/>
                  </a:cubicBezTo>
                  <a:cubicBezTo>
                    <a:pt x="45075" y="68478"/>
                    <a:pt x="47101" y="75822"/>
                    <a:pt x="47355" y="76830"/>
                  </a:cubicBezTo>
                  <a:cubicBezTo>
                    <a:pt x="51151" y="84676"/>
                    <a:pt x="64578" y="107709"/>
                    <a:pt x="88632" y="107709"/>
                  </a:cubicBezTo>
                  <a:cubicBezTo>
                    <a:pt x="100023" y="107709"/>
                    <a:pt x="102304" y="98339"/>
                    <a:pt x="102304" y="89995"/>
                  </a:cubicBezTo>
                  <a:cubicBezTo>
                    <a:pt x="102304" y="83668"/>
                    <a:pt x="100532" y="76578"/>
                    <a:pt x="98508" y="68987"/>
                  </a:cubicBezTo>
                  <a:lnTo>
                    <a:pt x="91421" y="39625"/>
                  </a:lnTo>
                  <a:lnTo>
                    <a:pt x="86352" y="20394"/>
                  </a:lnTo>
                  <a:cubicBezTo>
                    <a:pt x="85342" y="15329"/>
                    <a:pt x="83065" y="6722"/>
                    <a:pt x="83065" y="5460"/>
                  </a:cubicBezTo>
                  <a:cubicBezTo>
                    <a:pt x="83065" y="902"/>
                    <a:pt x="86605" y="-1377"/>
                    <a:pt x="90404" y="-1377"/>
                  </a:cubicBezTo>
                  <a:cubicBezTo>
                    <a:pt x="98254" y="-1377"/>
                    <a:pt x="99779" y="4951"/>
                    <a:pt x="101803" y="13049"/>
                  </a:cubicBezTo>
                  <a:cubicBezTo>
                    <a:pt x="105346" y="27223"/>
                    <a:pt x="114714" y="64175"/>
                    <a:pt x="116992" y="74044"/>
                  </a:cubicBezTo>
                  <a:cubicBezTo>
                    <a:pt x="117754" y="77339"/>
                    <a:pt x="131174" y="107709"/>
                    <a:pt x="158779" y="107709"/>
                  </a:cubicBezTo>
                  <a:cubicBezTo>
                    <a:pt x="169662" y="107709"/>
                    <a:pt x="172451" y="99102"/>
                    <a:pt x="172451" y="89995"/>
                  </a:cubicBezTo>
                  <a:cubicBezTo>
                    <a:pt x="172451" y="75568"/>
                    <a:pt x="161815" y="46715"/>
                    <a:pt x="156753" y="33296"/>
                  </a:cubicBezTo>
                  <a:cubicBezTo>
                    <a:pt x="154473" y="27223"/>
                    <a:pt x="153456" y="24444"/>
                    <a:pt x="153456" y="19378"/>
                  </a:cubicBezTo>
                  <a:cubicBezTo>
                    <a:pt x="153456" y="7484"/>
                    <a:pt x="162323" y="-1377"/>
                    <a:pt x="174223" y="-1377"/>
                  </a:cubicBezTo>
                  <a:cubicBezTo>
                    <a:pt x="198022" y="-1377"/>
                    <a:pt x="207398" y="35576"/>
                    <a:pt x="207398" y="37601"/>
                  </a:cubicBezTo>
                  <a:cubicBezTo>
                    <a:pt x="207398" y="40133"/>
                    <a:pt x="205118" y="40133"/>
                    <a:pt x="204355" y="40133"/>
                  </a:cubicBezTo>
                  <a:cubicBezTo>
                    <a:pt x="201821" y="40133"/>
                    <a:pt x="201821" y="39370"/>
                    <a:pt x="200557" y="35576"/>
                  </a:cubicBezTo>
                  <a:cubicBezTo>
                    <a:pt x="196762" y="22165"/>
                    <a:pt x="188657" y="4198"/>
                    <a:pt x="174731" y="4198"/>
                  </a:cubicBezTo>
                  <a:cubicBezTo>
                    <a:pt x="170425" y="4198"/>
                    <a:pt x="168653" y="6722"/>
                    <a:pt x="168653" y="12550"/>
                  </a:cubicBezTo>
                  <a:cubicBezTo>
                    <a:pt x="168653" y="18869"/>
                    <a:pt x="170933" y="24944"/>
                    <a:pt x="173214" y="30517"/>
                  </a:cubicBezTo>
                  <a:cubicBezTo>
                    <a:pt x="178021" y="43674"/>
                    <a:pt x="188657" y="71773"/>
                    <a:pt x="188657" y="86192"/>
                  </a:cubicBezTo>
                  <a:cubicBezTo>
                    <a:pt x="188657" y="102644"/>
                    <a:pt x="178530" y="113275"/>
                    <a:pt x="159534" y="113275"/>
                  </a:cubicBezTo>
                  <a:cubicBezTo>
                    <a:pt x="140547" y="113275"/>
                    <a:pt x="127630" y="102143"/>
                    <a:pt x="118256" y="88725"/>
                  </a:cubicBezTo>
                  <a:cubicBezTo>
                    <a:pt x="118009" y="92020"/>
                    <a:pt x="117246" y="100619"/>
                    <a:pt x="110153" y="106693"/>
                  </a:cubicBezTo>
                  <a:cubicBezTo>
                    <a:pt x="103829" y="112012"/>
                    <a:pt x="95719" y="113275"/>
                    <a:pt x="89394" y="113275"/>
                  </a:cubicBezTo>
                  <a:cubicBezTo>
                    <a:pt x="66605" y="113275"/>
                    <a:pt x="54193" y="97077"/>
                    <a:pt x="49890" y="91257"/>
                  </a:cubicBezTo>
                  <a:cubicBezTo>
                    <a:pt x="48626" y="105684"/>
                    <a:pt x="37988" y="113275"/>
                    <a:pt x="26588" y="113275"/>
                  </a:cubicBezTo>
                  <a:cubicBezTo>
                    <a:pt x="14943" y="113275"/>
                    <a:pt x="10128" y="103406"/>
                    <a:pt x="7856" y="98848"/>
                  </a:cubicBezTo>
                  <a:cubicBezTo>
                    <a:pt x="3295" y="89995"/>
                    <a:pt x="0" y="75061"/>
                    <a:pt x="0" y="74298"/>
                  </a:cubicBezTo>
                  <a:cubicBezTo>
                    <a:pt x="0" y="71773"/>
                    <a:pt x="2532" y="71773"/>
                    <a:pt x="3040" y="71773"/>
                  </a:cubicBezTo>
                  <a:cubicBezTo>
                    <a:pt x="5575" y="71773"/>
                    <a:pt x="5829" y="72020"/>
                    <a:pt x="7347" y="77593"/>
                  </a:cubicBezTo>
                  <a:cubicBezTo>
                    <a:pt x="11653" y="95562"/>
                    <a:pt x="16715" y="107709"/>
                    <a:pt x="25833" y="107709"/>
                  </a:cubicBezTo>
                  <a:cubicBezTo>
                    <a:pt x="29885" y="107709"/>
                    <a:pt x="33684" y="105684"/>
                    <a:pt x="33684" y="96069"/>
                  </a:cubicBezTo>
                  <a:cubicBezTo>
                    <a:pt x="33684" y="90750"/>
                    <a:pt x="32921" y="87971"/>
                    <a:pt x="29632" y="74807"/>
                  </a:cubicBezTo>
                  <a:lnTo>
                    <a:pt x="14943" y="16345"/>
                  </a:lnTo>
                  <a:close/>
                  <a:moveTo>
                    <a:pt x="333788" y="70503"/>
                  </a:moveTo>
                  <a:cubicBezTo>
                    <a:pt x="333788" y="96823"/>
                    <a:pt x="316056" y="113275"/>
                    <a:pt x="293271" y="113275"/>
                  </a:cubicBezTo>
                  <a:cubicBezTo>
                    <a:pt x="259334" y="113275"/>
                    <a:pt x="225407" y="77339"/>
                    <a:pt x="225407" y="41396"/>
                  </a:cubicBezTo>
                  <a:cubicBezTo>
                    <a:pt x="225407" y="16345"/>
                    <a:pt x="242375" y="-1377"/>
                    <a:pt x="265920" y="-1377"/>
                  </a:cubicBezTo>
                  <a:cubicBezTo>
                    <a:pt x="299604" y="-1377"/>
                    <a:pt x="333788" y="33550"/>
                    <a:pt x="333788" y="70503"/>
                  </a:cubicBezTo>
                  <a:close/>
                  <a:moveTo>
                    <a:pt x="266175" y="4198"/>
                  </a:moveTo>
                  <a:cubicBezTo>
                    <a:pt x="255284" y="4198"/>
                    <a:pt x="244144" y="12041"/>
                    <a:pt x="244144" y="31779"/>
                  </a:cubicBezTo>
                  <a:cubicBezTo>
                    <a:pt x="244144" y="44182"/>
                    <a:pt x="250731" y="71519"/>
                    <a:pt x="258836" y="84421"/>
                  </a:cubicBezTo>
                  <a:cubicBezTo>
                    <a:pt x="271490" y="103914"/>
                    <a:pt x="285924" y="107709"/>
                    <a:pt x="293017" y="107709"/>
                  </a:cubicBezTo>
                  <a:cubicBezTo>
                    <a:pt x="307705" y="107709"/>
                    <a:pt x="315301" y="95562"/>
                    <a:pt x="315301" y="80372"/>
                  </a:cubicBezTo>
                  <a:cubicBezTo>
                    <a:pt x="315301" y="70503"/>
                    <a:pt x="310232" y="43928"/>
                    <a:pt x="300613" y="27476"/>
                  </a:cubicBezTo>
                  <a:cubicBezTo>
                    <a:pt x="291746" y="12797"/>
                    <a:pt x="277820" y="4198"/>
                    <a:pt x="266175" y="4198"/>
                  </a:cubicBezTo>
                  <a:close/>
                  <a:moveTo>
                    <a:pt x="409696" y="159588"/>
                  </a:moveTo>
                  <a:cubicBezTo>
                    <a:pt x="409696" y="164654"/>
                    <a:pt x="406144" y="168703"/>
                    <a:pt x="400323" y="168703"/>
                  </a:cubicBezTo>
                  <a:cubicBezTo>
                    <a:pt x="393489" y="168703"/>
                    <a:pt x="386649" y="162120"/>
                    <a:pt x="386649" y="155292"/>
                  </a:cubicBezTo>
                  <a:cubicBezTo>
                    <a:pt x="386649" y="150482"/>
                    <a:pt x="390192" y="146177"/>
                    <a:pt x="396271" y="146177"/>
                  </a:cubicBezTo>
                  <a:cubicBezTo>
                    <a:pt x="402092" y="146177"/>
                    <a:pt x="409696" y="151997"/>
                    <a:pt x="409696" y="159588"/>
                  </a:cubicBezTo>
                  <a:close/>
                  <a:moveTo>
                    <a:pt x="390447" y="64429"/>
                  </a:moveTo>
                  <a:cubicBezTo>
                    <a:pt x="393489" y="71773"/>
                    <a:pt x="393489" y="72273"/>
                    <a:pt x="396017" y="79110"/>
                  </a:cubicBezTo>
                  <a:cubicBezTo>
                    <a:pt x="398043" y="84167"/>
                    <a:pt x="399314" y="87717"/>
                    <a:pt x="399314" y="92521"/>
                  </a:cubicBezTo>
                  <a:cubicBezTo>
                    <a:pt x="399314" y="103914"/>
                    <a:pt x="391209" y="113275"/>
                    <a:pt x="378547" y="113275"/>
                  </a:cubicBezTo>
                  <a:cubicBezTo>
                    <a:pt x="354745" y="113275"/>
                    <a:pt x="345118" y="76578"/>
                    <a:pt x="345118" y="74298"/>
                  </a:cubicBezTo>
                  <a:cubicBezTo>
                    <a:pt x="345118" y="71773"/>
                    <a:pt x="347652" y="71773"/>
                    <a:pt x="348161" y="71773"/>
                  </a:cubicBezTo>
                  <a:cubicBezTo>
                    <a:pt x="350696" y="71773"/>
                    <a:pt x="350949" y="72273"/>
                    <a:pt x="352213" y="76323"/>
                  </a:cubicBezTo>
                  <a:cubicBezTo>
                    <a:pt x="359052" y="100118"/>
                    <a:pt x="369182" y="107709"/>
                    <a:pt x="377784" y="107709"/>
                  </a:cubicBezTo>
                  <a:cubicBezTo>
                    <a:pt x="379810" y="107709"/>
                    <a:pt x="384117" y="107709"/>
                    <a:pt x="384117" y="99611"/>
                  </a:cubicBezTo>
                  <a:cubicBezTo>
                    <a:pt x="384117" y="94290"/>
                    <a:pt x="382345" y="88979"/>
                    <a:pt x="381336" y="86447"/>
                  </a:cubicBezTo>
                  <a:cubicBezTo>
                    <a:pt x="379309" y="79871"/>
                    <a:pt x="367911" y="50511"/>
                    <a:pt x="363859" y="39625"/>
                  </a:cubicBezTo>
                  <a:cubicBezTo>
                    <a:pt x="361324" y="33043"/>
                    <a:pt x="358035" y="24697"/>
                    <a:pt x="358035" y="19378"/>
                  </a:cubicBezTo>
                  <a:cubicBezTo>
                    <a:pt x="358035" y="7484"/>
                    <a:pt x="366648" y="-1377"/>
                    <a:pt x="378801" y="-1377"/>
                  </a:cubicBezTo>
                  <a:cubicBezTo>
                    <a:pt x="402600" y="-1377"/>
                    <a:pt x="411976" y="35321"/>
                    <a:pt x="411976" y="37601"/>
                  </a:cubicBezTo>
                  <a:cubicBezTo>
                    <a:pt x="411976" y="40133"/>
                    <a:pt x="409696" y="40133"/>
                    <a:pt x="408933" y="40133"/>
                  </a:cubicBezTo>
                  <a:cubicBezTo>
                    <a:pt x="406399" y="40133"/>
                    <a:pt x="406399" y="39370"/>
                    <a:pt x="405135" y="35576"/>
                  </a:cubicBezTo>
                  <a:cubicBezTo>
                    <a:pt x="400577" y="19632"/>
                    <a:pt x="392219" y="4198"/>
                    <a:pt x="379309" y="4198"/>
                  </a:cubicBezTo>
                  <a:cubicBezTo>
                    <a:pt x="375004" y="4198"/>
                    <a:pt x="373232" y="6722"/>
                    <a:pt x="373232" y="12550"/>
                  </a:cubicBezTo>
                  <a:cubicBezTo>
                    <a:pt x="373232" y="18869"/>
                    <a:pt x="374749" y="22419"/>
                    <a:pt x="380573" y="37854"/>
                  </a:cubicBezTo>
                  <a:lnTo>
                    <a:pt x="390447" y="64429"/>
                  </a:lnTo>
                  <a:close/>
                  <a:moveTo>
                    <a:pt x="555693" y="174269"/>
                  </a:moveTo>
                  <a:cubicBezTo>
                    <a:pt x="555693" y="174523"/>
                    <a:pt x="555693" y="177056"/>
                    <a:pt x="552404" y="177056"/>
                  </a:cubicBezTo>
                  <a:cubicBezTo>
                    <a:pt x="548598" y="177056"/>
                    <a:pt x="524542" y="174778"/>
                    <a:pt x="520238" y="174269"/>
                  </a:cubicBezTo>
                  <a:cubicBezTo>
                    <a:pt x="518212" y="174015"/>
                    <a:pt x="516695" y="172752"/>
                    <a:pt x="516695" y="169465"/>
                  </a:cubicBezTo>
                  <a:cubicBezTo>
                    <a:pt x="516695" y="166424"/>
                    <a:pt x="518975" y="166424"/>
                    <a:pt x="522770" y="166424"/>
                  </a:cubicBezTo>
                  <a:cubicBezTo>
                    <a:pt x="534927" y="166424"/>
                    <a:pt x="535435" y="164654"/>
                    <a:pt x="535435" y="162120"/>
                  </a:cubicBezTo>
                  <a:lnTo>
                    <a:pt x="534672" y="157063"/>
                  </a:lnTo>
                  <a:lnTo>
                    <a:pt x="519483" y="97077"/>
                  </a:lnTo>
                  <a:cubicBezTo>
                    <a:pt x="514923" y="106439"/>
                    <a:pt x="507581" y="113275"/>
                    <a:pt x="496182" y="113275"/>
                  </a:cubicBezTo>
                  <a:cubicBezTo>
                    <a:pt x="466559" y="113275"/>
                    <a:pt x="435155" y="76069"/>
                    <a:pt x="435155" y="39125"/>
                  </a:cubicBezTo>
                  <a:cubicBezTo>
                    <a:pt x="435155" y="15329"/>
                    <a:pt x="449081" y="-1377"/>
                    <a:pt x="468839" y="-1377"/>
                  </a:cubicBezTo>
                  <a:cubicBezTo>
                    <a:pt x="473900" y="-1377"/>
                    <a:pt x="486563" y="-360"/>
                    <a:pt x="501752" y="17607"/>
                  </a:cubicBezTo>
                  <a:cubicBezTo>
                    <a:pt x="503778" y="6977"/>
                    <a:pt x="512642" y="-1377"/>
                    <a:pt x="524796" y="-1377"/>
                  </a:cubicBezTo>
                  <a:cubicBezTo>
                    <a:pt x="533663" y="-1377"/>
                    <a:pt x="539487" y="4451"/>
                    <a:pt x="543536" y="12550"/>
                  </a:cubicBezTo>
                  <a:cubicBezTo>
                    <a:pt x="547843" y="21658"/>
                    <a:pt x="551132" y="37100"/>
                    <a:pt x="551132" y="37601"/>
                  </a:cubicBezTo>
                  <a:cubicBezTo>
                    <a:pt x="551132" y="40133"/>
                    <a:pt x="548852" y="40133"/>
                    <a:pt x="548097" y="40133"/>
                  </a:cubicBezTo>
                  <a:cubicBezTo>
                    <a:pt x="545563" y="40133"/>
                    <a:pt x="545308" y="39125"/>
                    <a:pt x="544546" y="35576"/>
                  </a:cubicBezTo>
                  <a:cubicBezTo>
                    <a:pt x="540247" y="19124"/>
                    <a:pt x="535689" y="4198"/>
                    <a:pt x="525304" y="4198"/>
                  </a:cubicBezTo>
                  <a:cubicBezTo>
                    <a:pt x="518466" y="4198"/>
                    <a:pt x="517711" y="10771"/>
                    <a:pt x="517711" y="15838"/>
                  </a:cubicBezTo>
                  <a:cubicBezTo>
                    <a:pt x="517711" y="21910"/>
                    <a:pt x="518212" y="23681"/>
                    <a:pt x="519229" y="27985"/>
                  </a:cubicBezTo>
                  <a:lnTo>
                    <a:pt x="555693" y="174269"/>
                  </a:lnTo>
                  <a:close/>
                  <a:moveTo>
                    <a:pt x="503023" y="31527"/>
                  </a:moveTo>
                  <a:cubicBezTo>
                    <a:pt x="501752" y="26969"/>
                    <a:pt x="501752" y="26468"/>
                    <a:pt x="497954" y="22165"/>
                  </a:cubicBezTo>
                  <a:cubicBezTo>
                    <a:pt x="486816" y="8247"/>
                    <a:pt x="476432" y="4198"/>
                    <a:pt x="469339" y="4198"/>
                  </a:cubicBezTo>
                  <a:cubicBezTo>
                    <a:pt x="456677" y="4198"/>
                    <a:pt x="453133" y="18116"/>
                    <a:pt x="453133" y="27985"/>
                  </a:cubicBezTo>
                  <a:cubicBezTo>
                    <a:pt x="453133" y="40640"/>
                    <a:pt x="461235" y="71773"/>
                    <a:pt x="467059" y="83413"/>
                  </a:cubicBezTo>
                  <a:cubicBezTo>
                    <a:pt x="474914" y="98339"/>
                    <a:pt x="486308" y="107709"/>
                    <a:pt x="496436" y="107709"/>
                  </a:cubicBezTo>
                  <a:cubicBezTo>
                    <a:pt x="512896" y="107709"/>
                    <a:pt x="516440" y="86954"/>
                    <a:pt x="516440" y="85437"/>
                  </a:cubicBezTo>
                  <a:cubicBezTo>
                    <a:pt x="516440" y="83922"/>
                    <a:pt x="515932" y="82396"/>
                    <a:pt x="515685" y="81134"/>
                  </a:cubicBezTo>
                  <a:lnTo>
                    <a:pt x="503023" y="31527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60" name="任意多边形: 形状 59">
              <a:extLst>
                <a:ext uri="{FF2B5EF4-FFF2-40B4-BE49-F238E27FC236}">
                  <a16:creationId xmlns:a16="http://schemas.microsoft.com/office/drawing/2014/main" id="{A1B27817-0A7D-5676-8625-E7572CF7B670}"/>
                </a:ext>
              </a:extLst>
            </p:cNvPr>
            <p:cNvSpPr/>
            <p:nvPr>
              <p:custDataLst>
                <p:tags r:id="rId14"/>
              </p:custDataLst>
            </p:nvPr>
          </p:nvSpPr>
          <p:spPr>
            <a:xfrm flipV="1">
              <a:off x="10573058" y="-13511722"/>
              <a:ext cx="58746" cy="253090"/>
            </a:xfrm>
            <a:custGeom>
              <a:avLst/>
              <a:gdLst>
                <a:gd name="connsiteX0" fmla="*/ 58747 w 58746"/>
                <a:gd name="connsiteY0" fmla="*/ 1159 h 253090"/>
                <a:gd name="connsiteX1" fmla="*/ 54441 w 58746"/>
                <a:gd name="connsiteY1" fmla="*/ 6724 h 253090"/>
                <a:gd name="connsiteX2" fmla="*/ 14688 w 58746"/>
                <a:gd name="connsiteY2" fmla="*/ 125171 h 253090"/>
                <a:gd name="connsiteX3" fmla="*/ 55458 w 58746"/>
                <a:gd name="connsiteY3" fmla="*/ 244880 h 253090"/>
                <a:gd name="connsiteX4" fmla="*/ 58747 w 58746"/>
                <a:gd name="connsiteY4" fmla="*/ 249183 h 253090"/>
                <a:gd name="connsiteX5" fmla="*/ 56213 w 58746"/>
                <a:gd name="connsiteY5" fmla="*/ 251715 h 253090"/>
                <a:gd name="connsiteX6" fmla="*/ 15951 w 58746"/>
                <a:gd name="connsiteY6" fmla="*/ 202361 h 253090"/>
                <a:gd name="connsiteX7" fmla="*/ 0 w 58746"/>
                <a:gd name="connsiteY7" fmla="*/ 125171 h 253090"/>
                <a:gd name="connsiteX8" fmla="*/ 16715 w 58746"/>
                <a:gd name="connsiteY8" fmla="*/ 46208 h 253090"/>
                <a:gd name="connsiteX9" fmla="*/ 56213 w 58746"/>
                <a:gd name="connsiteY9" fmla="*/ -1375 h 253090"/>
                <a:gd name="connsiteX10" fmla="*/ 58747 w 58746"/>
                <a:gd name="connsiteY10" fmla="*/ 1159 h 253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8746" h="253090">
                  <a:moveTo>
                    <a:pt x="58747" y="1159"/>
                  </a:moveTo>
                  <a:cubicBezTo>
                    <a:pt x="58747" y="1912"/>
                    <a:pt x="58747" y="2421"/>
                    <a:pt x="54441" y="6724"/>
                  </a:cubicBezTo>
                  <a:cubicBezTo>
                    <a:pt x="22791" y="38611"/>
                    <a:pt x="14688" y="86448"/>
                    <a:pt x="14688" y="125171"/>
                  </a:cubicBezTo>
                  <a:cubicBezTo>
                    <a:pt x="14688" y="169204"/>
                    <a:pt x="24309" y="213247"/>
                    <a:pt x="55458" y="244880"/>
                  </a:cubicBezTo>
                  <a:cubicBezTo>
                    <a:pt x="58747" y="247921"/>
                    <a:pt x="58747" y="248429"/>
                    <a:pt x="58747" y="249183"/>
                  </a:cubicBezTo>
                  <a:cubicBezTo>
                    <a:pt x="58747" y="250954"/>
                    <a:pt x="57730" y="251715"/>
                    <a:pt x="56213" y="251715"/>
                  </a:cubicBezTo>
                  <a:cubicBezTo>
                    <a:pt x="53678" y="251715"/>
                    <a:pt x="30895" y="234502"/>
                    <a:pt x="15951" y="202361"/>
                  </a:cubicBezTo>
                  <a:cubicBezTo>
                    <a:pt x="3034" y="174525"/>
                    <a:pt x="0" y="146433"/>
                    <a:pt x="0" y="125171"/>
                  </a:cubicBezTo>
                  <a:cubicBezTo>
                    <a:pt x="0" y="105431"/>
                    <a:pt x="2780" y="74808"/>
                    <a:pt x="16715" y="46208"/>
                  </a:cubicBezTo>
                  <a:cubicBezTo>
                    <a:pt x="31903" y="15077"/>
                    <a:pt x="53678" y="-1375"/>
                    <a:pt x="56213" y="-1375"/>
                  </a:cubicBezTo>
                  <a:cubicBezTo>
                    <a:pt x="57730" y="-1375"/>
                    <a:pt x="58747" y="-612"/>
                    <a:pt x="58747" y="1159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61" name="任意多边形: 形状 60">
              <a:extLst>
                <a:ext uri="{FF2B5EF4-FFF2-40B4-BE49-F238E27FC236}">
                  <a16:creationId xmlns:a16="http://schemas.microsoft.com/office/drawing/2014/main" id="{01EC6C74-31B4-856E-CC8B-9A2CA2EEC64D}"/>
                </a:ext>
              </a:extLst>
            </p:cNvPr>
            <p:cNvSpPr/>
            <p:nvPr>
              <p:custDataLst>
                <p:tags r:id="rId15"/>
              </p:custDataLst>
            </p:nvPr>
          </p:nvSpPr>
          <p:spPr>
            <a:xfrm flipV="1">
              <a:off x="10653809" y="-13433769"/>
              <a:ext cx="126113" cy="114651"/>
            </a:xfrm>
            <a:custGeom>
              <a:avLst/>
              <a:gdLst>
                <a:gd name="connsiteX0" fmla="*/ 77241 w 126113"/>
                <a:gd name="connsiteY0" fmla="*/ 77850 h 114651"/>
                <a:gd name="connsiteX1" fmla="*/ 102305 w 126113"/>
                <a:gd name="connsiteY1" fmla="*/ 107711 h 114651"/>
                <a:gd name="connsiteX2" fmla="*/ 114968 w 126113"/>
                <a:gd name="connsiteY2" fmla="*/ 104416 h 114651"/>
                <a:gd name="connsiteX3" fmla="*/ 102813 w 126113"/>
                <a:gd name="connsiteY3" fmla="*/ 90752 h 114651"/>
                <a:gd name="connsiteX4" fmla="*/ 112433 w 126113"/>
                <a:gd name="connsiteY4" fmla="*/ 81899 h 114651"/>
                <a:gd name="connsiteX5" fmla="*/ 126114 w 126113"/>
                <a:gd name="connsiteY5" fmla="*/ 96572 h 114651"/>
                <a:gd name="connsiteX6" fmla="*/ 102559 w 126113"/>
                <a:gd name="connsiteY6" fmla="*/ 113277 h 114651"/>
                <a:gd name="connsiteX7" fmla="*/ 75970 w 126113"/>
                <a:gd name="connsiteY7" fmla="*/ 94048 h 114651"/>
                <a:gd name="connsiteX8" fmla="*/ 48626 w 126113"/>
                <a:gd name="connsiteY8" fmla="*/ 113277 h 114651"/>
                <a:gd name="connsiteX9" fmla="*/ 7857 w 126113"/>
                <a:gd name="connsiteY9" fmla="*/ 74301 h 114651"/>
                <a:gd name="connsiteX10" fmla="*/ 10891 w 126113"/>
                <a:gd name="connsiteY10" fmla="*/ 71776 h 114651"/>
                <a:gd name="connsiteX11" fmla="*/ 14180 w 126113"/>
                <a:gd name="connsiteY11" fmla="*/ 74555 h 114651"/>
                <a:gd name="connsiteX12" fmla="*/ 48117 w 126113"/>
                <a:gd name="connsiteY12" fmla="*/ 107711 h 114651"/>
                <a:gd name="connsiteX13" fmla="*/ 61790 w 126113"/>
                <a:gd name="connsiteY13" fmla="*/ 90752 h 114651"/>
                <a:gd name="connsiteX14" fmla="*/ 48117 w 126113"/>
                <a:gd name="connsiteY14" fmla="*/ 30520 h 114651"/>
                <a:gd name="connsiteX15" fmla="*/ 24063 w 126113"/>
                <a:gd name="connsiteY15" fmla="*/ 4200 h 114651"/>
                <a:gd name="connsiteX16" fmla="*/ 11400 w 126113"/>
                <a:gd name="connsiteY16" fmla="*/ 7486 h 114651"/>
                <a:gd name="connsiteX17" fmla="*/ 23300 w 126113"/>
                <a:gd name="connsiteY17" fmla="*/ 21152 h 114651"/>
                <a:gd name="connsiteX18" fmla="*/ 13934 w 126113"/>
                <a:gd name="connsiteY18" fmla="*/ 30013 h 114651"/>
                <a:gd name="connsiteX19" fmla="*/ 0 w 126113"/>
                <a:gd name="connsiteY19" fmla="*/ 15332 h 114651"/>
                <a:gd name="connsiteX20" fmla="*/ 23808 w 126113"/>
                <a:gd name="connsiteY20" fmla="*/ -1375 h 114651"/>
                <a:gd name="connsiteX21" fmla="*/ 50397 w 126113"/>
                <a:gd name="connsiteY21" fmla="*/ 17864 h 114651"/>
                <a:gd name="connsiteX22" fmla="*/ 77742 w 126113"/>
                <a:gd name="connsiteY22" fmla="*/ -1375 h 114651"/>
                <a:gd name="connsiteX23" fmla="*/ 118257 w 126113"/>
                <a:gd name="connsiteY23" fmla="*/ 37603 h 114651"/>
                <a:gd name="connsiteX24" fmla="*/ 115222 w 126113"/>
                <a:gd name="connsiteY24" fmla="*/ 40136 h 114651"/>
                <a:gd name="connsiteX25" fmla="*/ 111934 w 126113"/>
                <a:gd name="connsiteY25" fmla="*/ 37349 h 114651"/>
                <a:gd name="connsiteX26" fmla="*/ 78250 w 126113"/>
                <a:gd name="connsiteY26" fmla="*/ 4200 h 114651"/>
                <a:gd name="connsiteX27" fmla="*/ 64324 w 126113"/>
                <a:gd name="connsiteY27" fmla="*/ 20897 h 114651"/>
                <a:gd name="connsiteX28" fmla="*/ 68629 w 126113"/>
                <a:gd name="connsiteY28" fmla="*/ 43177 h 114651"/>
                <a:gd name="connsiteX29" fmla="*/ 77241 w 126113"/>
                <a:gd name="connsiteY29" fmla="*/ 77850 h 114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26113" h="114651">
                  <a:moveTo>
                    <a:pt x="77241" y="77850"/>
                  </a:moveTo>
                  <a:cubicBezTo>
                    <a:pt x="78758" y="84424"/>
                    <a:pt x="84581" y="107711"/>
                    <a:pt x="102305" y="107711"/>
                  </a:cubicBezTo>
                  <a:cubicBezTo>
                    <a:pt x="103576" y="107711"/>
                    <a:pt x="109654" y="107711"/>
                    <a:pt x="114968" y="104416"/>
                  </a:cubicBezTo>
                  <a:cubicBezTo>
                    <a:pt x="107882" y="103154"/>
                    <a:pt x="102813" y="96825"/>
                    <a:pt x="102813" y="90752"/>
                  </a:cubicBezTo>
                  <a:cubicBezTo>
                    <a:pt x="102813" y="86703"/>
                    <a:pt x="105602" y="81899"/>
                    <a:pt x="112433" y="81899"/>
                  </a:cubicBezTo>
                  <a:cubicBezTo>
                    <a:pt x="118010" y="81899"/>
                    <a:pt x="126114" y="86449"/>
                    <a:pt x="126114" y="96572"/>
                  </a:cubicBezTo>
                  <a:cubicBezTo>
                    <a:pt x="126114" y="109737"/>
                    <a:pt x="111170" y="113277"/>
                    <a:pt x="102559" y="113277"/>
                  </a:cubicBezTo>
                  <a:cubicBezTo>
                    <a:pt x="87870" y="113277"/>
                    <a:pt x="79013" y="99866"/>
                    <a:pt x="75970" y="94048"/>
                  </a:cubicBezTo>
                  <a:cubicBezTo>
                    <a:pt x="69639" y="110745"/>
                    <a:pt x="55966" y="113277"/>
                    <a:pt x="48626" y="113277"/>
                  </a:cubicBezTo>
                  <a:cubicBezTo>
                    <a:pt x="22283" y="113277"/>
                    <a:pt x="7857" y="80629"/>
                    <a:pt x="7857" y="74301"/>
                  </a:cubicBezTo>
                  <a:cubicBezTo>
                    <a:pt x="7857" y="71776"/>
                    <a:pt x="10383" y="71776"/>
                    <a:pt x="10891" y="71776"/>
                  </a:cubicBezTo>
                  <a:cubicBezTo>
                    <a:pt x="12917" y="71776"/>
                    <a:pt x="13680" y="72275"/>
                    <a:pt x="14180" y="74555"/>
                  </a:cubicBezTo>
                  <a:cubicBezTo>
                    <a:pt x="22791" y="101383"/>
                    <a:pt x="39506" y="107711"/>
                    <a:pt x="48117" y="107711"/>
                  </a:cubicBezTo>
                  <a:cubicBezTo>
                    <a:pt x="52924" y="107711"/>
                    <a:pt x="61790" y="105433"/>
                    <a:pt x="61790" y="90752"/>
                  </a:cubicBezTo>
                  <a:cubicBezTo>
                    <a:pt x="61790" y="82907"/>
                    <a:pt x="57484" y="65948"/>
                    <a:pt x="48117" y="30520"/>
                  </a:cubicBezTo>
                  <a:cubicBezTo>
                    <a:pt x="44066" y="14823"/>
                    <a:pt x="35200" y="4200"/>
                    <a:pt x="24063" y="4200"/>
                  </a:cubicBezTo>
                  <a:cubicBezTo>
                    <a:pt x="22538" y="4200"/>
                    <a:pt x="16715" y="4200"/>
                    <a:pt x="11400" y="7486"/>
                  </a:cubicBezTo>
                  <a:cubicBezTo>
                    <a:pt x="17731" y="8749"/>
                    <a:pt x="23300" y="14069"/>
                    <a:pt x="23300" y="21152"/>
                  </a:cubicBezTo>
                  <a:cubicBezTo>
                    <a:pt x="23300" y="27987"/>
                    <a:pt x="17731" y="30013"/>
                    <a:pt x="13934" y="30013"/>
                  </a:cubicBezTo>
                  <a:cubicBezTo>
                    <a:pt x="6331" y="30013"/>
                    <a:pt x="0" y="23430"/>
                    <a:pt x="0" y="15332"/>
                  </a:cubicBezTo>
                  <a:cubicBezTo>
                    <a:pt x="0" y="3692"/>
                    <a:pt x="12663" y="-1375"/>
                    <a:pt x="23808" y="-1375"/>
                  </a:cubicBezTo>
                  <a:cubicBezTo>
                    <a:pt x="40523" y="-1375"/>
                    <a:pt x="49635" y="16347"/>
                    <a:pt x="50397" y="17864"/>
                  </a:cubicBezTo>
                  <a:cubicBezTo>
                    <a:pt x="53432" y="8504"/>
                    <a:pt x="62553" y="-1375"/>
                    <a:pt x="77742" y="-1375"/>
                  </a:cubicBezTo>
                  <a:cubicBezTo>
                    <a:pt x="103830" y="-1375"/>
                    <a:pt x="118257" y="31275"/>
                    <a:pt x="118257" y="37603"/>
                  </a:cubicBezTo>
                  <a:cubicBezTo>
                    <a:pt x="118257" y="40136"/>
                    <a:pt x="115985" y="40136"/>
                    <a:pt x="115222" y="40136"/>
                  </a:cubicBezTo>
                  <a:cubicBezTo>
                    <a:pt x="112942" y="40136"/>
                    <a:pt x="112433" y="39128"/>
                    <a:pt x="111934" y="37349"/>
                  </a:cubicBezTo>
                  <a:cubicBezTo>
                    <a:pt x="103576" y="10273"/>
                    <a:pt x="86353" y="4200"/>
                    <a:pt x="78250" y="4200"/>
                  </a:cubicBezTo>
                  <a:cubicBezTo>
                    <a:pt x="68376" y="4200"/>
                    <a:pt x="64324" y="12298"/>
                    <a:pt x="64324" y="20897"/>
                  </a:cubicBezTo>
                  <a:cubicBezTo>
                    <a:pt x="64324" y="26471"/>
                    <a:pt x="65841" y="32036"/>
                    <a:pt x="68629" y="43177"/>
                  </a:cubicBezTo>
                  <a:lnTo>
                    <a:pt x="77241" y="77850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62" name="任意多边形: 形状 61">
              <a:extLst>
                <a:ext uri="{FF2B5EF4-FFF2-40B4-BE49-F238E27FC236}">
                  <a16:creationId xmlns:a16="http://schemas.microsoft.com/office/drawing/2014/main" id="{E8803B3C-F228-F662-7FD1-6D7FBD2D2AF4}"/>
                </a:ext>
              </a:extLst>
            </p:cNvPr>
            <p:cNvSpPr/>
            <p:nvPr>
              <p:custDataLst>
                <p:tags r:id="rId16"/>
              </p:custDataLst>
            </p:nvPr>
          </p:nvSpPr>
          <p:spPr>
            <a:xfrm flipV="1">
              <a:off x="10805653" y="-13511722"/>
              <a:ext cx="58747" cy="253090"/>
            </a:xfrm>
            <a:custGeom>
              <a:avLst/>
              <a:gdLst>
                <a:gd name="connsiteX0" fmla="*/ 58747 w 58747"/>
                <a:gd name="connsiteY0" fmla="*/ 125171 h 253090"/>
                <a:gd name="connsiteX1" fmla="*/ 42033 w 58747"/>
                <a:gd name="connsiteY1" fmla="*/ 204132 h 253090"/>
                <a:gd name="connsiteX2" fmla="*/ 2535 w 58747"/>
                <a:gd name="connsiteY2" fmla="*/ 251715 h 253090"/>
                <a:gd name="connsiteX3" fmla="*/ 0 w 58747"/>
                <a:gd name="connsiteY3" fmla="*/ 249183 h 253090"/>
                <a:gd name="connsiteX4" fmla="*/ 4814 w 58747"/>
                <a:gd name="connsiteY4" fmla="*/ 243363 h 253090"/>
                <a:gd name="connsiteX5" fmla="*/ 44058 w 58747"/>
                <a:gd name="connsiteY5" fmla="*/ 125171 h 253090"/>
                <a:gd name="connsiteX6" fmla="*/ 3289 w 58747"/>
                <a:gd name="connsiteY6" fmla="*/ 5462 h 253090"/>
                <a:gd name="connsiteX7" fmla="*/ 0 w 58747"/>
                <a:gd name="connsiteY7" fmla="*/ 1159 h 253090"/>
                <a:gd name="connsiteX8" fmla="*/ 2535 w 58747"/>
                <a:gd name="connsiteY8" fmla="*/ -1375 h 253090"/>
                <a:gd name="connsiteX9" fmla="*/ 42795 w 58747"/>
                <a:gd name="connsiteY9" fmla="*/ 47979 h 253090"/>
                <a:gd name="connsiteX10" fmla="*/ 58747 w 58747"/>
                <a:gd name="connsiteY10" fmla="*/ 125171 h 253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8747" h="253090">
                  <a:moveTo>
                    <a:pt x="58747" y="125171"/>
                  </a:moveTo>
                  <a:cubicBezTo>
                    <a:pt x="58747" y="144909"/>
                    <a:pt x="55967" y="175533"/>
                    <a:pt x="42033" y="204132"/>
                  </a:cubicBezTo>
                  <a:cubicBezTo>
                    <a:pt x="26843" y="235265"/>
                    <a:pt x="5061" y="251715"/>
                    <a:pt x="2535" y="251715"/>
                  </a:cubicBezTo>
                  <a:cubicBezTo>
                    <a:pt x="1009" y="251715"/>
                    <a:pt x="0" y="250700"/>
                    <a:pt x="0" y="249183"/>
                  </a:cubicBezTo>
                  <a:cubicBezTo>
                    <a:pt x="0" y="248429"/>
                    <a:pt x="0" y="247921"/>
                    <a:pt x="4814" y="243363"/>
                  </a:cubicBezTo>
                  <a:cubicBezTo>
                    <a:pt x="29624" y="218304"/>
                    <a:pt x="44058" y="178065"/>
                    <a:pt x="44058" y="125171"/>
                  </a:cubicBezTo>
                  <a:cubicBezTo>
                    <a:pt x="44058" y="81891"/>
                    <a:pt x="34692" y="37347"/>
                    <a:pt x="3289" y="5462"/>
                  </a:cubicBezTo>
                  <a:cubicBezTo>
                    <a:pt x="0" y="2421"/>
                    <a:pt x="0" y="1912"/>
                    <a:pt x="0" y="1159"/>
                  </a:cubicBezTo>
                  <a:cubicBezTo>
                    <a:pt x="0" y="-358"/>
                    <a:pt x="1009" y="-1375"/>
                    <a:pt x="2535" y="-1375"/>
                  </a:cubicBezTo>
                  <a:cubicBezTo>
                    <a:pt x="5061" y="-1375"/>
                    <a:pt x="27852" y="15838"/>
                    <a:pt x="42795" y="47979"/>
                  </a:cubicBezTo>
                  <a:cubicBezTo>
                    <a:pt x="55712" y="75816"/>
                    <a:pt x="58747" y="103907"/>
                    <a:pt x="58747" y="125171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</p:grpSp>
      <p:pic>
        <p:nvPicPr>
          <p:cNvPr id="371" name="图片 370">
            <a:extLst>
              <a:ext uri="{FF2B5EF4-FFF2-40B4-BE49-F238E27FC236}">
                <a16:creationId xmlns:a16="http://schemas.microsoft.com/office/drawing/2014/main" id="{22187869-D0AF-31E8-D5EE-2133DA2518EA}"/>
              </a:ext>
            </a:extLst>
          </p:cNvPr>
          <p:cNvPicPr>
            <a:picLocks noChangeAspect="1"/>
          </p:cNvPicPr>
          <p:nvPr/>
        </p:nvPicPr>
        <p:blipFill>
          <a:blip r:embed="rId29"/>
          <a:stretch>
            <a:fillRect/>
          </a:stretch>
        </p:blipFill>
        <p:spPr>
          <a:xfrm>
            <a:off x="1578184" y="4861834"/>
            <a:ext cx="3818102" cy="741803"/>
          </a:xfrm>
          <a:prstGeom prst="rect">
            <a:avLst/>
          </a:prstGeom>
        </p:spPr>
      </p:pic>
      <p:pic>
        <p:nvPicPr>
          <p:cNvPr id="373" name="图片 372">
            <a:extLst>
              <a:ext uri="{FF2B5EF4-FFF2-40B4-BE49-F238E27FC236}">
                <a16:creationId xmlns:a16="http://schemas.microsoft.com/office/drawing/2014/main" id="{375C0EE3-313A-4EFB-1BF9-71E45C215951}"/>
              </a:ext>
            </a:extLst>
          </p:cNvPr>
          <p:cNvPicPr>
            <a:picLocks noChangeAspect="1"/>
          </p:cNvPicPr>
          <p:nvPr/>
        </p:nvPicPr>
        <p:blipFill>
          <a:blip r:embed="rId30"/>
          <a:stretch>
            <a:fillRect/>
          </a:stretch>
        </p:blipFill>
        <p:spPr>
          <a:xfrm>
            <a:off x="2701872" y="5566423"/>
            <a:ext cx="2422762" cy="674998"/>
          </a:xfrm>
          <a:prstGeom prst="rect">
            <a:avLst/>
          </a:prstGeom>
        </p:spPr>
      </p:pic>
      <p:sp>
        <p:nvSpPr>
          <p:cNvPr id="375" name="文本框 374">
            <a:extLst>
              <a:ext uri="{FF2B5EF4-FFF2-40B4-BE49-F238E27FC236}">
                <a16:creationId xmlns:a16="http://schemas.microsoft.com/office/drawing/2014/main" id="{D1C64FCC-40B1-9D3A-3911-C3C560CFE13B}"/>
              </a:ext>
            </a:extLst>
          </p:cNvPr>
          <p:cNvSpPr txBox="1"/>
          <p:nvPr/>
        </p:nvSpPr>
        <p:spPr>
          <a:xfrm>
            <a:off x="1532253" y="5619337"/>
            <a:ext cx="1371789" cy="46544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lvl="1">
              <a:lnSpc>
                <a:spcPct val="150000"/>
              </a:lnSpc>
            </a:pPr>
            <a:r>
              <a:rPr lang="en-US" altLang="zh-CN" dirty="0">
                <a:latin typeface="Palatino"/>
              </a:rPr>
              <a:t>where</a:t>
            </a:r>
            <a:endParaRPr lang="en-US" altLang="zh-CN" sz="1800" dirty="0">
              <a:latin typeface="Palatino"/>
            </a:endParaRPr>
          </a:p>
        </p:txBody>
      </p:sp>
    </p:spTree>
    <p:extLst>
      <p:ext uri="{BB962C8B-B14F-4D97-AF65-F5344CB8AC3E}">
        <p14:creationId xmlns:p14="http://schemas.microsoft.com/office/powerpoint/2010/main" val="1546656955"/>
      </p:ext>
    </p:extLst>
  </p:cSld>
  <p:clrMapOvr>
    <a:masterClrMapping/>
  </p:clrMapOvr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灯片编号占位符 1">
            <a:extLst>
              <a:ext uri="{FF2B5EF4-FFF2-40B4-BE49-F238E27FC236}">
                <a16:creationId xmlns:a16="http://schemas.microsoft.com/office/drawing/2014/main" id="{E849E5FF-6331-996C-CF11-EDDBD94C3640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1D8FA19-E13B-4121-8BBF-5D41F5A04330}" type="slidenum">
              <a:rPr lang="zh-CN" altLang="en-US" smtClean="0"/>
              <a:t>89</a:t>
            </a:fld>
            <a:endParaRPr lang="zh-CN" altLang="en-US"/>
          </a:p>
        </p:txBody>
      </p:sp>
      <p:sp>
        <p:nvSpPr>
          <p:cNvPr id="3" name="文本框 46">
            <a:extLst>
              <a:ext uri="{FF2B5EF4-FFF2-40B4-BE49-F238E27FC236}">
                <a16:creationId xmlns:a16="http://schemas.microsoft.com/office/drawing/2014/main" id="{F6A5C72B-7BF9-F76D-9A1E-53230655FA94}"/>
              </a:ext>
            </a:extLst>
          </p:cNvPr>
          <p:cNvSpPr txBox="1"/>
          <p:nvPr/>
        </p:nvSpPr>
        <p:spPr>
          <a:xfrm>
            <a:off x="347240" y="182271"/>
            <a:ext cx="799106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3600" b="1" dirty="0">
                <a:latin typeface="Palatino" pitchFamily="2" charset="77"/>
                <a:ea typeface="Palatino" pitchFamily="2" charset="77"/>
                <a:cs typeface="Calibri Light" panose="020F0302020204030204" pitchFamily="34" charset="0"/>
              </a:rPr>
              <a:t>Transformer Variations</a:t>
            </a:r>
            <a:r>
              <a:rPr lang="en-US" altLang="zh-CN" sz="3600" dirty="0">
                <a:latin typeface="Palatino" pitchFamily="2" charset="77"/>
                <a:ea typeface="Palatino" pitchFamily="2" charset="77"/>
                <a:cs typeface="Calibri Light" panose="020F0302020204030204" pitchFamily="34" charset="0"/>
              </a:rPr>
              <a:t>	</a:t>
            </a:r>
          </a:p>
        </p:txBody>
      </p:sp>
      <p:sp>
        <p:nvSpPr>
          <p:cNvPr id="5" name="文本框 4">
            <a:extLst>
              <a:ext uri="{FF2B5EF4-FFF2-40B4-BE49-F238E27FC236}">
                <a16:creationId xmlns:a16="http://schemas.microsoft.com/office/drawing/2014/main" id="{DE5CE119-3B93-22D0-8D7C-74EB19C1BD6F}"/>
              </a:ext>
            </a:extLst>
          </p:cNvPr>
          <p:cNvSpPr txBox="1"/>
          <p:nvPr/>
        </p:nvSpPr>
        <p:spPr>
          <a:xfrm>
            <a:off x="1821711" y="1614694"/>
            <a:ext cx="8861904" cy="383085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342900" indent="-342900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en-US" altLang="zh-CN" sz="2400" dirty="0">
                <a:latin typeface="Palatino"/>
              </a:rPr>
              <a:t>GLU and its variants</a:t>
            </a:r>
          </a:p>
          <a:p>
            <a:pPr marL="800100" lvl="1" indent="-342900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en-US" altLang="zh-CN" sz="2000" dirty="0">
                <a:latin typeface="Palatino"/>
              </a:rPr>
              <a:t>Gated linear unit</a:t>
            </a:r>
          </a:p>
          <a:p>
            <a:pPr marL="800100" lvl="1" indent="-342900">
              <a:lnSpc>
                <a:spcPct val="150000"/>
              </a:lnSpc>
              <a:buFont typeface="Arial" panose="020B0604020202020204" pitchFamily="34" charset="0"/>
              <a:buChar char="•"/>
            </a:pPr>
            <a:endParaRPr lang="en-US" altLang="zh-CN" sz="2000" dirty="0">
              <a:latin typeface="Palatino"/>
            </a:endParaRPr>
          </a:p>
          <a:p>
            <a:pPr marL="800100" lvl="1" indent="-342900">
              <a:lnSpc>
                <a:spcPct val="150000"/>
              </a:lnSpc>
              <a:buFont typeface="Arial" panose="020B0604020202020204" pitchFamily="34" charset="0"/>
              <a:buChar char="•"/>
            </a:pPr>
            <a:endParaRPr lang="en-US" altLang="zh-CN" sz="2000" dirty="0">
              <a:latin typeface="Palatino"/>
            </a:endParaRPr>
          </a:p>
          <a:p>
            <a:pPr marL="800100" lvl="1" indent="-342900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en-US" altLang="zh-CN" sz="2000" dirty="0">
                <a:latin typeface="Palatino"/>
              </a:rPr>
              <a:t>Swish</a:t>
            </a:r>
          </a:p>
          <a:p>
            <a:pPr lvl="2">
              <a:lnSpc>
                <a:spcPct val="150000"/>
              </a:lnSpc>
            </a:pPr>
            <a:endParaRPr lang="en-US" altLang="zh-CN" sz="2000" dirty="0">
              <a:latin typeface="Palatino"/>
            </a:endParaRPr>
          </a:p>
          <a:p>
            <a:pPr lvl="2">
              <a:lnSpc>
                <a:spcPct val="150000"/>
              </a:lnSpc>
            </a:pPr>
            <a:endParaRPr lang="en-US" altLang="zh-CN" sz="2000" dirty="0">
              <a:latin typeface="Palatino"/>
            </a:endParaRPr>
          </a:p>
          <a:p>
            <a:pPr marL="800100" lvl="1" indent="-342900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en-US" altLang="zh-CN" sz="2000" dirty="0">
                <a:latin typeface="Palatino"/>
              </a:rPr>
              <a:t>Gaussian error linear unit</a:t>
            </a:r>
          </a:p>
        </p:txBody>
      </p:sp>
      <p:sp>
        <p:nvSpPr>
          <p:cNvPr id="6" name="文本框 5">
            <a:extLst>
              <a:ext uri="{FF2B5EF4-FFF2-40B4-BE49-F238E27FC236}">
                <a16:creationId xmlns:a16="http://schemas.microsoft.com/office/drawing/2014/main" id="{D0B9C4A6-21E6-8D27-D3EC-0A6D5CE210A3}"/>
              </a:ext>
            </a:extLst>
          </p:cNvPr>
          <p:cNvSpPr txBox="1"/>
          <p:nvPr/>
        </p:nvSpPr>
        <p:spPr>
          <a:xfrm>
            <a:off x="1141213" y="919267"/>
            <a:ext cx="7330556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altLang="zh-CN" sz="2400" dirty="0">
                <a:solidFill>
                  <a:srgbClr val="C00000"/>
                </a:solidFill>
                <a:latin typeface="Palatino"/>
              </a:rPr>
              <a:t>Activation functions</a:t>
            </a:r>
            <a:endParaRPr lang="zh-CN" altLang="en-US" sz="2400" dirty="0">
              <a:solidFill>
                <a:srgbClr val="C00000"/>
              </a:solidFill>
              <a:latin typeface="Palatino"/>
            </a:endParaRPr>
          </a:p>
        </p:txBody>
      </p:sp>
      <p:grpSp>
        <p:nvGrpSpPr>
          <p:cNvPr id="47" name="组合 46" descr="\documentclass{article}&#10;\usepackage{amsmath}&#10;\pagestyle{empty}&#10;\begin{document}&#10;&#10;\begin{gather*}&#10;GLU(x) = sigmoid (\mathbf{W}^{g}\mathbf{x}) \otimes (\mathbf{W}\mathbf{x})&#10;\end{gather*}&#10;&#10;\end{document}" title="IguanaTex Shape Display">
            <a:extLst>
              <a:ext uri="{FF2B5EF4-FFF2-40B4-BE49-F238E27FC236}">
                <a16:creationId xmlns:a16="http://schemas.microsoft.com/office/drawing/2014/main" id="{36EEA1E2-415D-ED66-4FB4-971D1E51223C}"/>
              </a:ext>
            </a:extLst>
          </p:cNvPr>
          <p:cNvGrpSpPr>
            <a:grpSpLocks noChangeAspect="1"/>
          </p:cNvGrpSpPr>
          <p:nvPr>
            <p:custDataLst>
              <p:tags r:id="rId1"/>
            </p:custDataLst>
          </p:nvPr>
        </p:nvGrpSpPr>
        <p:grpSpPr>
          <a:xfrm>
            <a:off x="3059223" y="2958404"/>
            <a:ext cx="3848527" cy="253090"/>
            <a:chOff x="8378780" y="-15059245"/>
            <a:chExt cx="3848527" cy="253090"/>
          </a:xfrm>
        </p:grpSpPr>
        <p:sp>
          <p:nvSpPr>
            <p:cNvPr id="31" name="任意多边形: 形状 30">
              <a:extLst>
                <a:ext uri="{FF2B5EF4-FFF2-40B4-BE49-F238E27FC236}">
                  <a16:creationId xmlns:a16="http://schemas.microsoft.com/office/drawing/2014/main" id="{6F9B1CF6-87D3-B270-0F1C-702810472BDD}"/>
                </a:ext>
              </a:extLst>
            </p:cNvPr>
            <p:cNvSpPr/>
            <p:nvPr>
              <p:custDataLst>
                <p:tags r:id="rId41"/>
              </p:custDataLst>
            </p:nvPr>
          </p:nvSpPr>
          <p:spPr>
            <a:xfrm flipV="1">
              <a:off x="8378780" y="-15047859"/>
              <a:ext cx="551298" cy="183998"/>
            </a:xfrm>
            <a:custGeom>
              <a:avLst/>
              <a:gdLst>
                <a:gd name="connsiteX0" fmla="*/ 179792 w 551298"/>
                <a:gd name="connsiteY0" fmla="*/ 180089 h 183998"/>
                <a:gd name="connsiteX1" fmla="*/ 177004 w 551298"/>
                <a:gd name="connsiteY1" fmla="*/ 182621 h 183998"/>
                <a:gd name="connsiteX2" fmla="*/ 173207 w 551298"/>
                <a:gd name="connsiteY2" fmla="*/ 179580 h 183998"/>
                <a:gd name="connsiteX3" fmla="*/ 155484 w 551298"/>
                <a:gd name="connsiteY3" fmla="*/ 160097 h 183998"/>
                <a:gd name="connsiteX4" fmla="*/ 113443 w 551298"/>
                <a:gd name="connsiteY4" fmla="*/ 182621 h 183998"/>
                <a:gd name="connsiteX5" fmla="*/ 0 w 551298"/>
                <a:gd name="connsiteY5" fmla="*/ 67969 h 183998"/>
                <a:gd name="connsiteX6" fmla="*/ 69130 w 551298"/>
                <a:gd name="connsiteY6" fmla="*/ -1377 h 183998"/>
                <a:gd name="connsiteX7" fmla="*/ 100780 w 551298"/>
                <a:gd name="connsiteY7" fmla="*/ 4697 h 183998"/>
                <a:gd name="connsiteX8" fmla="*/ 122817 w 551298"/>
                <a:gd name="connsiteY8" fmla="*/ 20132 h 183998"/>
                <a:gd name="connsiteX9" fmla="*/ 134209 w 551298"/>
                <a:gd name="connsiteY9" fmla="*/ 4443 h 183998"/>
                <a:gd name="connsiteX10" fmla="*/ 135980 w 551298"/>
                <a:gd name="connsiteY10" fmla="*/ 5452 h 183998"/>
                <a:gd name="connsiteX11" fmla="*/ 140286 w 551298"/>
                <a:gd name="connsiteY11" fmla="*/ 20895 h 183998"/>
                <a:gd name="connsiteX12" fmla="*/ 145100 w 551298"/>
                <a:gd name="connsiteY12" fmla="*/ 40380 h 183998"/>
                <a:gd name="connsiteX13" fmla="*/ 148389 w 551298"/>
                <a:gd name="connsiteY13" fmla="*/ 53290 h 183998"/>
                <a:gd name="connsiteX14" fmla="*/ 165866 w 551298"/>
                <a:gd name="connsiteY14" fmla="*/ 65437 h 183998"/>
                <a:gd name="connsiteX15" fmla="*/ 169918 w 551298"/>
                <a:gd name="connsiteY15" fmla="*/ 70496 h 183998"/>
                <a:gd name="connsiteX16" fmla="*/ 166621 w 551298"/>
                <a:gd name="connsiteY16" fmla="*/ 73282 h 183998"/>
                <a:gd name="connsiteX17" fmla="*/ 140032 w 551298"/>
                <a:gd name="connsiteY17" fmla="*/ 72519 h 183998"/>
                <a:gd name="connsiteX18" fmla="*/ 104585 w 551298"/>
                <a:gd name="connsiteY18" fmla="*/ 73282 h 183998"/>
                <a:gd name="connsiteX19" fmla="*/ 99262 w 551298"/>
                <a:gd name="connsiteY19" fmla="*/ 68224 h 183998"/>
                <a:gd name="connsiteX20" fmla="*/ 106857 w 551298"/>
                <a:gd name="connsiteY20" fmla="*/ 65437 h 183998"/>
                <a:gd name="connsiteX21" fmla="*/ 120282 w 551298"/>
                <a:gd name="connsiteY21" fmla="*/ 64930 h 183998"/>
                <a:gd name="connsiteX22" fmla="*/ 128132 w 551298"/>
                <a:gd name="connsiteY22" fmla="*/ 60126 h 183998"/>
                <a:gd name="connsiteX23" fmla="*/ 122817 w 551298"/>
                <a:gd name="connsiteY23" fmla="*/ 37092 h 183998"/>
                <a:gd name="connsiteX24" fmla="*/ 73944 w 551298"/>
                <a:gd name="connsiteY24" fmla="*/ 6468 h 183998"/>
                <a:gd name="connsiteX25" fmla="*/ 23046 w 551298"/>
                <a:gd name="connsiteY25" fmla="*/ 59617 h 183998"/>
                <a:gd name="connsiteX26" fmla="*/ 52161 w 551298"/>
                <a:gd name="connsiteY26" fmla="*/ 142120 h 183998"/>
                <a:gd name="connsiteX27" fmla="*/ 115468 w 551298"/>
                <a:gd name="connsiteY27" fmla="*/ 174770 h 183998"/>
                <a:gd name="connsiteX28" fmla="*/ 156238 w 551298"/>
                <a:gd name="connsiteY28" fmla="*/ 125923 h 183998"/>
                <a:gd name="connsiteX29" fmla="*/ 155484 w 551298"/>
                <a:gd name="connsiteY29" fmla="*/ 113020 h 183998"/>
                <a:gd name="connsiteX30" fmla="*/ 159281 w 551298"/>
                <a:gd name="connsiteY30" fmla="*/ 110488 h 183998"/>
                <a:gd name="connsiteX31" fmla="*/ 163840 w 551298"/>
                <a:gd name="connsiteY31" fmla="*/ 115545 h 183998"/>
                <a:gd name="connsiteX32" fmla="*/ 179792 w 551298"/>
                <a:gd name="connsiteY32" fmla="*/ 180089 h 183998"/>
                <a:gd name="connsiteX33" fmla="*/ 281186 w 551298"/>
                <a:gd name="connsiteY33" fmla="*/ 157310 h 183998"/>
                <a:gd name="connsiteX34" fmla="*/ 308021 w 551298"/>
                <a:gd name="connsiteY34" fmla="*/ 169203 h 183998"/>
                <a:gd name="connsiteX35" fmla="*/ 317649 w 551298"/>
                <a:gd name="connsiteY35" fmla="*/ 174015 h 183998"/>
                <a:gd name="connsiteX36" fmla="*/ 313599 w 551298"/>
                <a:gd name="connsiteY36" fmla="*/ 177048 h 183998"/>
                <a:gd name="connsiteX37" fmla="*/ 276117 w 551298"/>
                <a:gd name="connsiteY37" fmla="*/ 176294 h 183998"/>
                <a:gd name="connsiteX38" fmla="*/ 242442 w 551298"/>
                <a:gd name="connsiteY38" fmla="*/ 177048 h 183998"/>
                <a:gd name="connsiteX39" fmla="*/ 237628 w 551298"/>
                <a:gd name="connsiteY39" fmla="*/ 171991 h 183998"/>
                <a:gd name="connsiteX40" fmla="*/ 244715 w 551298"/>
                <a:gd name="connsiteY40" fmla="*/ 169203 h 183998"/>
                <a:gd name="connsiteX41" fmla="*/ 254342 w 551298"/>
                <a:gd name="connsiteY41" fmla="*/ 168695 h 183998"/>
                <a:gd name="connsiteX42" fmla="*/ 261175 w 551298"/>
                <a:gd name="connsiteY42" fmla="*/ 164646 h 183998"/>
                <a:gd name="connsiteX43" fmla="*/ 260166 w 551298"/>
                <a:gd name="connsiteY43" fmla="*/ 159842 h 183998"/>
                <a:gd name="connsiteX44" fmla="*/ 226236 w 551298"/>
                <a:gd name="connsiteY44" fmla="*/ 23928 h 183998"/>
                <a:gd name="connsiteX45" fmla="*/ 203190 w 551298"/>
                <a:gd name="connsiteY45" fmla="*/ 12034 h 183998"/>
                <a:gd name="connsiteX46" fmla="*/ 196350 w 551298"/>
                <a:gd name="connsiteY46" fmla="*/ 6977 h 183998"/>
                <a:gd name="connsiteX47" fmla="*/ 203190 w 551298"/>
                <a:gd name="connsiteY47" fmla="*/ 4190 h 183998"/>
                <a:gd name="connsiteX48" fmla="*/ 320429 w 551298"/>
                <a:gd name="connsiteY48" fmla="*/ 4190 h 183998"/>
                <a:gd name="connsiteX49" fmla="*/ 328287 w 551298"/>
                <a:gd name="connsiteY49" fmla="*/ 8493 h 183998"/>
                <a:gd name="connsiteX50" fmla="*/ 348291 w 551298"/>
                <a:gd name="connsiteY50" fmla="*/ 63159 h 183998"/>
                <a:gd name="connsiteX51" fmla="*/ 349298 w 551298"/>
                <a:gd name="connsiteY51" fmla="*/ 66699 h 183998"/>
                <a:gd name="connsiteX52" fmla="*/ 346265 w 551298"/>
                <a:gd name="connsiteY52" fmla="*/ 69486 h 183998"/>
                <a:gd name="connsiteX53" fmla="*/ 341959 w 551298"/>
                <a:gd name="connsiteY53" fmla="*/ 64175 h 183998"/>
                <a:gd name="connsiteX54" fmla="*/ 278398 w 551298"/>
                <a:gd name="connsiteY54" fmla="*/ 12034 h 183998"/>
                <a:gd name="connsiteX55" fmla="*/ 254596 w 551298"/>
                <a:gd name="connsiteY55" fmla="*/ 12034 h 183998"/>
                <a:gd name="connsiteX56" fmla="*/ 249021 w 551298"/>
                <a:gd name="connsiteY56" fmla="*/ 12288 h 183998"/>
                <a:gd name="connsiteX57" fmla="*/ 245731 w 551298"/>
                <a:gd name="connsiteY57" fmla="*/ 14820 h 183998"/>
                <a:gd name="connsiteX58" fmla="*/ 246995 w 551298"/>
                <a:gd name="connsiteY58" fmla="*/ 20640 h 183998"/>
                <a:gd name="connsiteX59" fmla="*/ 281186 w 551298"/>
                <a:gd name="connsiteY59" fmla="*/ 157310 h 183998"/>
                <a:gd name="connsiteX60" fmla="*/ 519642 w 551298"/>
                <a:gd name="connsiteY60" fmla="*/ 150473 h 183998"/>
                <a:gd name="connsiteX61" fmla="*/ 546995 w 551298"/>
                <a:gd name="connsiteY61" fmla="*/ 169203 h 183998"/>
                <a:gd name="connsiteX62" fmla="*/ 551298 w 551298"/>
                <a:gd name="connsiteY62" fmla="*/ 174269 h 183998"/>
                <a:gd name="connsiteX63" fmla="*/ 548004 w 551298"/>
                <a:gd name="connsiteY63" fmla="*/ 177048 h 183998"/>
                <a:gd name="connsiteX64" fmla="*/ 522176 w 551298"/>
                <a:gd name="connsiteY64" fmla="*/ 176294 h 183998"/>
                <a:gd name="connsiteX65" fmla="*/ 495842 w 551298"/>
                <a:gd name="connsiteY65" fmla="*/ 177048 h 183998"/>
                <a:gd name="connsiteX66" fmla="*/ 491282 w 551298"/>
                <a:gd name="connsiteY66" fmla="*/ 171991 h 183998"/>
                <a:gd name="connsiteX67" fmla="*/ 495842 w 551298"/>
                <a:gd name="connsiteY67" fmla="*/ 169203 h 183998"/>
                <a:gd name="connsiteX68" fmla="*/ 513057 w 551298"/>
                <a:gd name="connsiteY68" fmla="*/ 158071 h 183998"/>
                <a:gd name="connsiteX69" fmla="*/ 512302 w 551298"/>
                <a:gd name="connsiteY69" fmla="*/ 152752 h 183998"/>
                <a:gd name="connsiteX70" fmla="*/ 489510 w 551298"/>
                <a:gd name="connsiteY70" fmla="*/ 62396 h 183998"/>
                <a:gd name="connsiteX71" fmla="*/ 426457 w 551298"/>
                <a:gd name="connsiteY71" fmla="*/ 6468 h 183998"/>
                <a:gd name="connsiteX72" fmla="*/ 395562 w 551298"/>
                <a:gd name="connsiteY72" fmla="*/ 39370 h 183998"/>
                <a:gd name="connsiteX73" fmla="*/ 398351 w 551298"/>
                <a:gd name="connsiteY73" fmla="*/ 59108 h 183998"/>
                <a:gd name="connsiteX74" fmla="*/ 422913 w 551298"/>
                <a:gd name="connsiteY74" fmla="*/ 157563 h 183998"/>
                <a:gd name="connsiteX75" fmla="*/ 444180 w 551298"/>
                <a:gd name="connsiteY75" fmla="*/ 169203 h 183998"/>
                <a:gd name="connsiteX76" fmla="*/ 452791 w 551298"/>
                <a:gd name="connsiteY76" fmla="*/ 174269 h 183998"/>
                <a:gd name="connsiteX77" fmla="*/ 449250 w 551298"/>
                <a:gd name="connsiteY77" fmla="*/ 177048 h 183998"/>
                <a:gd name="connsiteX78" fmla="*/ 416837 w 551298"/>
                <a:gd name="connsiteY78" fmla="*/ 176294 h 183998"/>
                <a:gd name="connsiteX79" fmla="*/ 384171 w 551298"/>
                <a:gd name="connsiteY79" fmla="*/ 177048 h 183998"/>
                <a:gd name="connsiteX80" fmla="*/ 379356 w 551298"/>
                <a:gd name="connsiteY80" fmla="*/ 171991 h 183998"/>
                <a:gd name="connsiteX81" fmla="*/ 386441 w 551298"/>
                <a:gd name="connsiteY81" fmla="*/ 169203 h 183998"/>
                <a:gd name="connsiteX82" fmla="*/ 396071 w 551298"/>
                <a:gd name="connsiteY82" fmla="*/ 168695 h 183998"/>
                <a:gd name="connsiteX83" fmla="*/ 402901 w 551298"/>
                <a:gd name="connsiteY83" fmla="*/ 164646 h 183998"/>
                <a:gd name="connsiteX84" fmla="*/ 398605 w 551298"/>
                <a:gd name="connsiteY84" fmla="*/ 146678 h 183998"/>
                <a:gd name="connsiteX85" fmla="*/ 393028 w 551298"/>
                <a:gd name="connsiteY85" fmla="*/ 124406 h 183998"/>
                <a:gd name="connsiteX86" fmla="*/ 377584 w 551298"/>
                <a:gd name="connsiteY86" fmla="*/ 61897 h 183998"/>
                <a:gd name="connsiteX87" fmla="*/ 375813 w 551298"/>
                <a:gd name="connsiteY87" fmla="*/ 47216 h 183998"/>
                <a:gd name="connsiteX88" fmla="*/ 425440 w 551298"/>
                <a:gd name="connsiteY88" fmla="*/ -1377 h 183998"/>
                <a:gd name="connsiteX89" fmla="*/ 497105 w 551298"/>
                <a:gd name="connsiteY89" fmla="*/ 60625 h 183998"/>
                <a:gd name="connsiteX90" fmla="*/ 519642 w 551298"/>
                <a:gd name="connsiteY90" fmla="*/ 150473 h 183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</a:cxnLst>
              <a:rect l="l" t="t" r="r" b="b"/>
              <a:pathLst>
                <a:path w="551298" h="183998">
                  <a:moveTo>
                    <a:pt x="179792" y="180089"/>
                  </a:moveTo>
                  <a:cubicBezTo>
                    <a:pt x="179792" y="180843"/>
                    <a:pt x="179284" y="182621"/>
                    <a:pt x="177004" y="182621"/>
                  </a:cubicBezTo>
                  <a:cubicBezTo>
                    <a:pt x="176242" y="182621"/>
                    <a:pt x="175995" y="182367"/>
                    <a:pt x="173207" y="179580"/>
                  </a:cubicBezTo>
                  <a:lnTo>
                    <a:pt x="155484" y="160097"/>
                  </a:lnTo>
                  <a:cubicBezTo>
                    <a:pt x="153203" y="163637"/>
                    <a:pt x="141549" y="182621"/>
                    <a:pt x="113443" y="182621"/>
                  </a:cubicBezTo>
                  <a:cubicBezTo>
                    <a:pt x="56976" y="182621"/>
                    <a:pt x="0" y="126686"/>
                    <a:pt x="0" y="67969"/>
                  </a:cubicBezTo>
                  <a:cubicBezTo>
                    <a:pt x="0" y="27723"/>
                    <a:pt x="28106" y="-1377"/>
                    <a:pt x="69130" y="-1377"/>
                  </a:cubicBezTo>
                  <a:cubicBezTo>
                    <a:pt x="80268" y="-1377"/>
                    <a:pt x="91668" y="902"/>
                    <a:pt x="100780" y="4697"/>
                  </a:cubicBezTo>
                  <a:cubicBezTo>
                    <a:pt x="113443" y="9756"/>
                    <a:pt x="118257" y="15075"/>
                    <a:pt x="122817" y="20132"/>
                  </a:cubicBezTo>
                  <a:cubicBezTo>
                    <a:pt x="125089" y="13805"/>
                    <a:pt x="131674" y="4443"/>
                    <a:pt x="134209" y="4443"/>
                  </a:cubicBezTo>
                  <a:cubicBezTo>
                    <a:pt x="135472" y="4443"/>
                    <a:pt x="135980" y="5206"/>
                    <a:pt x="135980" y="5452"/>
                  </a:cubicBezTo>
                  <a:cubicBezTo>
                    <a:pt x="136489" y="5959"/>
                    <a:pt x="139023" y="15576"/>
                    <a:pt x="140286" y="20895"/>
                  </a:cubicBezTo>
                  <a:lnTo>
                    <a:pt x="145100" y="40380"/>
                  </a:lnTo>
                  <a:cubicBezTo>
                    <a:pt x="146109" y="44682"/>
                    <a:pt x="147380" y="48987"/>
                    <a:pt x="148389" y="53290"/>
                  </a:cubicBezTo>
                  <a:cubicBezTo>
                    <a:pt x="151177" y="64676"/>
                    <a:pt x="151432" y="65183"/>
                    <a:pt x="165866" y="65437"/>
                  </a:cubicBezTo>
                  <a:cubicBezTo>
                    <a:pt x="167129" y="65437"/>
                    <a:pt x="169918" y="65691"/>
                    <a:pt x="169918" y="70496"/>
                  </a:cubicBezTo>
                  <a:cubicBezTo>
                    <a:pt x="169918" y="72274"/>
                    <a:pt x="168647" y="73282"/>
                    <a:pt x="166621" y="73282"/>
                  </a:cubicBezTo>
                  <a:cubicBezTo>
                    <a:pt x="160798" y="73282"/>
                    <a:pt x="145855" y="72519"/>
                    <a:pt x="140032" y="72519"/>
                  </a:cubicBezTo>
                  <a:cubicBezTo>
                    <a:pt x="132183" y="72519"/>
                    <a:pt x="112434" y="73282"/>
                    <a:pt x="104585" y="73282"/>
                  </a:cubicBezTo>
                  <a:cubicBezTo>
                    <a:pt x="102305" y="73282"/>
                    <a:pt x="99262" y="73282"/>
                    <a:pt x="99262" y="68224"/>
                  </a:cubicBezTo>
                  <a:cubicBezTo>
                    <a:pt x="99262" y="65437"/>
                    <a:pt x="101288" y="65437"/>
                    <a:pt x="106857" y="65437"/>
                  </a:cubicBezTo>
                  <a:cubicBezTo>
                    <a:pt x="107111" y="65437"/>
                    <a:pt x="114460" y="65437"/>
                    <a:pt x="120282" y="64930"/>
                  </a:cubicBezTo>
                  <a:cubicBezTo>
                    <a:pt x="126868" y="64175"/>
                    <a:pt x="128132" y="63413"/>
                    <a:pt x="128132" y="60126"/>
                  </a:cubicBezTo>
                  <a:cubicBezTo>
                    <a:pt x="128132" y="57848"/>
                    <a:pt x="125343" y="46453"/>
                    <a:pt x="122817" y="37092"/>
                  </a:cubicBezTo>
                  <a:cubicBezTo>
                    <a:pt x="115723" y="9255"/>
                    <a:pt x="82802" y="6468"/>
                    <a:pt x="73944" y="6468"/>
                  </a:cubicBezTo>
                  <a:cubicBezTo>
                    <a:pt x="49627" y="6468"/>
                    <a:pt x="23046" y="20895"/>
                    <a:pt x="23046" y="59617"/>
                  </a:cubicBezTo>
                  <a:cubicBezTo>
                    <a:pt x="23046" y="67462"/>
                    <a:pt x="25572" y="109218"/>
                    <a:pt x="52161" y="142120"/>
                  </a:cubicBezTo>
                  <a:cubicBezTo>
                    <a:pt x="65841" y="159334"/>
                    <a:pt x="90396" y="174770"/>
                    <a:pt x="115468" y="174770"/>
                  </a:cubicBezTo>
                  <a:cubicBezTo>
                    <a:pt x="141303" y="174770"/>
                    <a:pt x="156238" y="155285"/>
                    <a:pt x="156238" y="125923"/>
                  </a:cubicBezTo>
                  <a:cubicBezTo>
                    <a:pt x="156238" y="115799"/>
                    <a:pt x="155484" y="115545"/>
                    <a:pt x="155484" y="113020"/>
                  </a:cubicBezTo>
                  <a:cubicBezTo>
                    <a:pt x="155484" y="110488"/>
                    <a:pt x="158264" y="110488"/>
                    <a:pt x="159281" y="110488"/>
                  </a:cubicBezTo>
                  <a:cubicBezTo>
                    <a:pt x="162570" y="110488"/>
                    <a:pt x="162570" y="110997"/>
                    <a:pt x="163840" y="115545"/>
                  </a:cubicBezTo>
                  <a:lnTo>
                    <a:pt x="179792" y="180089"/>
                  </a:lnTo>
                  <a:close/>
                  <a:moveTo>
                    <a:pt x="281186" y="157310"/>
                  </a:moveTo>
                  <a:cubicBezTo>
                    <a:pt x="283457" y="166416"/>
                    <a:pt x="284219" y="169203"/>
                    <a:pt x="308021" y="169203"/>
                  </a:cubicBezTo>
                  <a:cubicBezTo>
                    <a:pt x="315625" y="169203"/>
                    <a:pt x="317649" y="169203"/>
                    <a:pt x="317649" y="174015"/>
                  </a:cubicBezTo>
                  <a:cubicBezTo>
                    <a:pt x="317649" y="177048"/>
                    <a:pt x="314862" y="177048"/>
                    <a:pt x="313599" y="177048"/>
                  </a:cubicBezTo>
                  <a:cubicBezTo>
                    <a:pt x="305240" y="177048"/>
                    <a:pt x="284474" y="176294"/>
                    <a:pt x="276117" y="176294"/>
                  </a:cubicBezTo>
                  <a:cubicBezTo>
                    <a:pt x="268522" y="176294"/>
                    <a:pt x="250038" y="177048"/>
                    <a:pt x="242442" y="177048"/>
                  </a:cubicBezTo>
                  <a:cubicBezTo>
                    <a:pt x="240663" y="177048"/>
                    <a:pt x="237628" y="177048"/>
                    <a:pt x="237628" y="171991"/>
                  </a:cubicBezTo>
                  <a:cubicBezTo>
                    <a:pt x="237628" y="169203"/>
                    <a:pt x="239908" y="169203"/>
                    <a:pt x="244715" y="169203"/>
                  </a:cubicBezTo>
                  <a:cubicBezTo>
                    <a:pt x="245223" y="169203"/>
                    <a:pt x="250038" y="169203"/>
                    <a:pt x="254342" y="168695"/>
                  </a:cubicBezTo>
                  <a:cubicBezTo>
                    <a:pt x="258902" y="168195"/>
                    <a:pt x="261175" y="167940"/>
                    <a:pt x="261175" y="164646"/>
                  </a:cubicBezTo>
                  <a:cubicBezTo>
                    <a:pt x="261175" y="163637"/>
                    <a:pt x="260928" y="162875"/>
                    <a:pt x="260166" y="159842"/>
                  </a:cubicBezTo>
                  <a:lnTo>
                    <a:pt x="226236" y="23928"/>
                  </a:lnTo>
                  <a:cubicBezTo>
                    <a:pt x="223702" y="14059"/>
                    <a:pt x="223193" y="12034"/>
                    <a:pt x="203190" y="12034"/>
                  </a:cubicBezTo>
                  <a:cubicBezTo>
                    <a:pt x="198884" y="12034"/>
                    <a:pt x="196350" y="12034"/>
                    <a:pt x="196350" y="6977"/>
                  </a:cubicBezTo>
                  <a:cubicBezTo>
                    <a:pt x="196350" y="4190"/>
                    <a:pt x="198630" y="4190"/>
                    <a:pt x="203190" y="4190"/>
                  </a:cubicBezTo>
                  <a:lnTo>
                    <a:pt x="320429" y="4190"/>
                  </a:lnTo>
                  <a:cubicBezTo>
                    <a:pt x="326508" y="4190"/>
                    <a:pt x="326762" y="4190"/>
                    <a:pt x="328287" y="8493"/>
                  </a:cubicBezTo>
                  <a:lnTo>
                    <a:pt x="348291" y="63159"/>
                  </a:lnTo>
                  <a:cubicBezTo>
                    <a:pt x="349298" y="65946"/>
                    <a:pt x="349298" y="66445"/>
                    <a:pt x="349298" y="66699"/>
                  </a:cubicBezTo>
                  <a:cubicBezTo>
                    <a:pt x="349298" y="67717"/>
                    <a:pt x="348546" y="69486"/>
                    <a:pt x="346265" y="69486"/>
                  </a:cubicBezTo>
                  <a:cubicBezTo>
                    <a:pt x="343985" y="69486"/>
                    <a:pt x="343731" y="68224"/>
                    <a:pt x="341959" y="64175"/>
                  </a:cubicBezTo>
                  <a:cubicBezTo>
                    <a:pt x="333346" y="40887"/>
                    <a:pt x="322201" y="12034"/>
                    <a:pt x="278398" y="12034"/>
                  </a:cubicBezTo>
                  <a:lnTo>
                    <a:pt x="254596" y="12034"/>
                  </a:lnTo>
                  <a:cubicBezTo>
                    <a:pt x="251044" y="12034"/>
                    <a:pt x="250546" y="12034"/>
                    <a:pt x="249021" y="12288"/>
                  </a:cubicBezTo>
                  <a:cubicBezTo>
                    <a:pt x="246494" y="12542"/>
                    <a:pt x="245731" y="12797"/>
                    <a:pt x="245731" y="14820"/>
                  </a:cubicBezTo>
                  <a:cubicBezTo>
                    <a:pt x="245731" y="15576"/>
                    <a:pt x="245731" y="16083"/>
                    <a:pt x="246995" y="20640"/>
                  </a:cubicBezTo>
                  <a:lnTo>
                    <a:pt x="281186" y="157310"/>
                  </a:lnTo>
                  <a:close/>
                  <a:moveTo>
                    <a:pt x="519642" y="150473"/>
                  </a:moveTo>
                  <a:cubicBezTo>
                    <a:pt x="522176" y="160850"/>
                    <a:pt x="526737" y="168441"/>
                    <a:pt x="546995" y="169203"/>
                  </a:cubicBezTo>
                  <a:cubicBezTo>
                    <a:pt x="548258" y="169203"/>
                    <a:pt x="551298" y="169457"/>
                    <a:pt x="551298" y="174269"/>
                  </a:cubicBezTo>
                  <a:cubicBezTo>
                    <a:pt x="551298" y="174515"/>
                    <a:pt x="551298" y="177048"/>
                    <a:pt x="548004" y="177048"/>
                  </a:cubicBezTo>
                  <a:cubicBezTo>
                    <a:pt x="539646" y="177048"/>
                    <a:pt x="530789" y="176294"/>
                    <a:pt x="522176" y="176294"/>
                  </a:cubicBezTo>
                  <a:cubicBezTo>
                    <a:pt x="513566" y="176294"/>
                    <a:pt x="504198" y="177048"/>
                    <a:pt x="495842" y="177048"/>
                  </a:cubicBezTo>
                  <a:cubicBezTo>
                    <a:pt x="494324" y="177048"/>
                    <a:pt x="491282" y="177048"/>
                    <a:pt x="491282" y="171991"/>
                  </a:cubicBezTo>
                  <a:cubicBezTo>
                    <a:pt x="491282" y="169203"/>
                    <a:pt x="493816" y="169203"/>
                    <a:pt x="495842" y="169203"/>
                  </a:cubicBezTo>
                  <a:cubicBezTo>
                    <a:pt x="510276" y="168950"/>
                    <a:pt x="513057" y="163637"/>
                    <a:pt x="513057" y="158071"/>
                  </a:cubicBezTo>
                  <a:cubicBezTo>
                    <a:pt x="513057" y="157310"/>
                    <a:pt x="512557" y="153514"/>
                    <a:pt x="512302" y="152752"/>
                  </a:cubicBezTo>
                  <a:lnTo>
                    <a:pt x="489510" y="62396"/>
                  </a:lnTo>
                  <a:cubicBezTo>
                    <a:pt x="480899" y="28486"/>
                    <a:pt x="451774" y="6468"/>
                    <a:pt x="426457" y="6468"/>
                  </a:cubicBezTo>
                  <a:cubicBezTo>
                    <a:pt x="409234" y="6468"/>
                    <a:pt x="395562" y="17599"/>
                    <a:pt x="395562" y="39370"/>
                  </a:cubicBezTo>
                  <a:cubicBezTo>
                    <a:pt x="395562" y="39879"/>
                    <a:pt x="395562" y="47977"/>
                    <a:pt x="398351" y="59108"/>
                  </a:cubicBezTo>
                  <a:lnTo>
                    <a:pt x="422913" y="157563"/>
                  </a:lnTo>
                  <a:cubicBezTo>
                    <a:pt x="425186" y="166670"/>
                    <a:pt x="425694" y="169203"/>
                    <a:pt x="444180" y="169203"/>
                  </a:cubicBezTo>
                  <a:cubicBezTo>
                    <a:pt x="450767" y="169203"/>
                    <a:pt x="452791" y="169203"/>
                    <a:pt x="452791" y="174269"/>
                  </a:cubicBezTo>
                  <a:cubicBezTo>
                    <a:pt x="452791" y="177048"/>
                    <a:pt x="450005" y="177048"/>
                    <a:pt x="449250" y="177048"/>
                  </a:cubicBezTo>
                  <a:cubicBezTo>
                    <a:pt x="442154" y="177048"/>
                    <a:pt x="423922" y="176294"/>
                    <a:pt x="416837" y="176294"/>
                  </a:cubicBezTo>
                  <a:cubicBezTo>
                    <a:pt x="409488" y="176294"/>
                    <a:pt x="391510" y="177048"/>
                    <a:pt x="384171" y="177048"/>
                  </a:cubicBezTo>
                  <a:cubicBezTo>
                    <a:pt x="382145" y="177048"/>
                    <a:pt x="379356" y="177048"/>
                    <a:pt x="379356" y="171991"/>
                  </a:cubicBezTo>
                  <a:cubicBezTo>
                    <a:pt x="379356" y="169203"/>
                    <a:pt x="381636" y="169203"/>
                    <a:pt x="386441" y="169203"/>
                  </a:cubicBezTo>
                  <a:cubicBezTo>
                    <a:pt x="386949" y="169203"/>
                    <a:pt x="391764" y="169203"/>
                    <a:pt x="396071" y="168695"/>
                  </a:cubicBezTo>
                  <a:cubicBezTo>
                    <a:pt x="400631" y="168195"/>
                    <a:pt x="402901" y="167940"/>
                    <a:pt x="402901" y="164646"/>
                  </a:cubicBezTo>
                  <a:cubicBezTo>
                    <a:pt x="402901" y="163130"/>
                    <a:pt x="400123" y="152498"/>
                    <a:pt x="398605" y="146678"/>
                  </a:cubicBezTo>
                  <a:lnTo>
                    <a:pt x="393028" y="124406"/>
                  </a:lnTo>
                  <a:cubicBezTo>
                    <a:pt x="390747" y="114537"/>
                    <a:pt x="378594" y="66699"/>
                    <a:pt x="377584" y="61897"/>
                  </a:cubicBezTo>
                  <a:cubicBezTo>
                    <a:pt x="375813" y="54807"/>
                    <a:pt x="375813" y="51010"/>
                    <a:pt x="375813" y="47216"/>
                  </a:cubicBezTo>
                  <a:cubicBezTo>
                    <a:pt x="375813" y="16337"/>
                    <a:pt x="398852" y="-1377"/>
                    <a:pt x="425440" y="-1377"/>
                  </a:cubicBezTo>
                  <a:cubicBezTo>
                    <a:pt x="457352" y="-1377"/>
                    <a:pt x="488747" y="27223"/>
                    <a:pt x="497105" y="60625"/>
                  </a:cubicBezTo>
                  <a:lnTo>
                    <a:pt x="519642" y="150473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32" name="任意多边形: 形状 31">
              <a:extLst>
                <a:ext uri="{FF2B5EF4-FFF2-40B4-BE49-F238E27FC236}">
                  <a16:creationId xmlns:a16="http://schemas.microsoft.com/office/drawing/2014/main" id="{84E2DD27-E104-FDAF-3DC7-D0ACE36500F7}"/>
                </a:ext>
              </a:extLst>
            </p:cNvPr>
            <p:cNvSpPr/>
            <p:nvPr>
              <p:custDataLst>
                <p:tags r:id="rId42"/>
              </p:custDataLst>
            </p:nvPr>
          </p:nvSpPr>
          <p:spPr>
            <a:xfrm flipV="1">
              <a:off x="8963218" y="-15059245"/>
              <a:ext cx="58747" cy="253090"/>
            </a:xfrm>
            <a:custGeom>
              <a:avLst/>
              <a:gdLst>
                <a:gd name="connsiteX0" fmla="*/ 58747 w 58747"/>
                <a:gd name="connsiteY0" fmla="*/ 1159 h 253090"/>
                <a:gd name="connsiteX1" fmla="*/ 54441 w 58747"/>
                <a:gd name="connsiteY1" fmla="*/ 6724 h 253090"/>
                <a:gd name="connsiteX2" fmla="*/ 14689 w 58747"/>
                <a:gd name="connsiteY2" fmla="*/ 125171 h 253090"/>
                <a:gd name="connsiteX3" fmla="*/ 55458 w 58747"/>
                <a:gd name="connsiteY3" fmla="*/ 244880 h 253090"/>
                <a:gd name="connsiteX4" fmla="*/ 58747 w 58747"/>
                <a:gd name="connsiteY4" fmla="*/ 249183 h 253090"/>
                <a:gd name="connsiteX5" fmla="*/ 56213 w 58747"/>
                <a:gd name="connsiteY5" fmla="*/ 251715 h 253090"/>
                <a:gd name="connsiteX6" fmla="*/ 15952 w 58747"/>
                <a:gd name="connsiteY6" fmla="*/ 202361 h 253090"/>
                <a:gd name="connsiteX7" fmla="*/ 0 w 58747"/>
                <a:gd name="connsiteY7" fmla="*/ 125171 h 253090"/>
                <a:gd name="connsiteX8" fmla="*/ 16715 w 58747"/>
                <a:gd name="connsiteY8" fmla="*/ 46208 h 253090"/>
                <a:gd name="connsiteX9" fmla="*/ 56213 w 58747"/>
                <a:gd name="connsiteY9" fmla="*/ -1375 h 253090"/>
                <a:gd name="connsiteX10" fmla="*/ 58747 w 58747"/>
                <a:gd name="connsiteY10" fmla="*/ 1159 h 253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8747" h="253090">
                  <a:moveTo>
                    <a:pt x="58747" y="1159"/>
                  </a:moveTo>
                  <a:cubicBezTo>
                    <a:pt x="58747" y="1912"/>
                    <a:pt x="58747" y="2421"/>
                    <a:pt x="54441" y="6724"/>
                  </a:cubicBezTo>
                  <a:cubicBezTo>
                    <a:pt x="22792" y="38611"/>
                    <a:pt x="14689" y="86448"/>
                    <a:pt x="14689" y="125171"/>
                  </a:cubicBezTo>
                  <a:cubicBezTo>
                    <a:pt x="14689" y="169204"/>
                    <a:pt x="24309" y="213247"/>
                    <a:pt x="55458" y="244880"/>
                  </a:cubicBezTo>
                  <a:cubicBezTo>
                    <a:pt x="58747" y="247921"/>
                    <a:pt x="58747" y="248429"/>
                    <a:pt x="58747" y="249183"/>
                  </a:cubicBezTo>
                  <a:cubicBezTo>
                    <a:pt x="58747" y="250954"/>
                    <a:pt x="57730" y="251715"/>
                    <a:pt x="56213" y="251715"/>
                  </a:cubicBezTo>
                  <a:cubicBezTo>
                    <a:pt x="53679" y="251715"/>
                    <a:pt x="30895" y="234502"/>
                    <a:pt x="15952" y="202361"/>
                  </a:cubicBezTo>
                  <a:cubicBezTo>
                    <a:pt x="3035" y="174525"/>
                    <a:pt x="0" y="146433"/>
                    <a:pt x="0" y="125171"/>
                  </a:cubicBezTo>
                  <a:cubicBezTo>
                    <a:pt x="0" y="105431"/>
                    <a:pt x="2780" y="74808"/>
                    <a:pt x="16715" y="46208"/>
                  </a:cubicBezTo>
                  <a:cubicBezTo>
                    <a:pt x="31904" y="15077"/>
                    <a:pt x="53679" y="-1375"/>
                    <a:pt x="56213" y="-1375"/>
                  </a:cubicBezTo>
                  <a:cubicBezTo>
                    <a:pt x="57730" y="-1375"/>
                    <a:pt x="58747" y="-612"/>
                    <a:pt x="58747" y="1159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33" name="任意多边形: 形状 32">
              <a:extLst>
                <a:ext uri="{FF2B5EF4-FFF2-40B4-BE49-F238E27FC236}">
                  <a16:creationId xmlns:a16="http://schemas.microsoft.com/office/drawing/2014/main" id="{80F4A0B9-5952-888A-67B3-FD2C2A435542}"/>
                </a:ext>
              </a:extLst>
            </p:cNvPr>
            <p:cNvSpPr/>
            <p:nvPr>
              <p:custDataLst>
                <p:tags r:id="rId43"/>
              </p:custDataLst>
            </p:nvPr>
          </p:nvSpPr>
          <p:spPr>
            <a:xfrm flipV="1">
              <a:off x="9043970" y="-14981292"/>
              <a:ext cx="126114" cy="114651"/>
            </a:xfrm>
            <a:custGeom>
              <a:avLst/>
              <a:gdLst>
                <a:gd name="connsiteX0" fmla="*/ 77241 w 126114"/>
                <a:gd name="connsiteY0" fmla="*/ 77850 h 114651"/>
                <a:gd name="connsiteX1" fmla="*/ 102306 w 126114"/>
                <a:gd name="connsiteY1" fmla="*/ 107712 h 114651"/>
                <a:gd name="connsiteX2" fmla="*/ 114968 w 126114"/>
                <a:gd name="connsiteY2" fmla="*/ 104416 h 114651"/>
                <a:gd name="connsiteX3" fmla="*/ 102814 w 126114"/>
                <a:gd name="connsiteY3" fmla="*/ 90752 h 114651"/>
                <a:gd name="connsiteX4" fmla="*/ 112434 w 126114"/>
                <a:gd name="connsiteY4" fmla="*/ 81899 h 114651"/>
                <a:gd name="connsiteX5" fmla="*/ 126114 w 126114"/>
                <a:gd name="connsiteY5" fmla="*/ 96572 h 114651"/>
                <a:gd name="connsiteX6" fmla="*/ 102559 w 126114"/>
                <a:gd name="connsiteY6" fmla="*/ 113277 h 114651"/>
                <a:gd name="connsiteX7" fmla="*/ 75970 w 126114"/>
                <a:gd name="connsiteY7" fmla="*/ 94048 h 114651"/>
                <a:gd name="connsiteX8" fmla="*/ 48627 w 126114"/>
                <a:gd name="connsiteY8" fmla="*/ 113277 h 114651"/>
                <a:gd name="connsiteX9" fmla="*/ 7857 w 126114"/>
                <a:gd name="connsiteY9" fmla="*/ 74301 h 114651"/>
                <a:gd name="connsiteX10" fmla="*/ 10892 w 126114"/>
                <a:gd name="connsiteY10" fmla="*/ 71776 h 114651"/>
                <a:gd name="connsiteX11" fmla="*/ 14180 w 126114"/>
                <a:gd name="connsiteY11" fmla="*/ 74555 h 114651"/>
                <a:gd name="connsiteX12" fmla="*/ 48118 w 126114"/>
                <a:gd name="connsiteY12" fmla="*/ 107712 h 114651"/>
                <a:gd name="connsiteX13" fmla="*/ 61790 w 126114"/>
                <a:gd name="connsiteY13" fmla="*/ 90752 h 114651"/>
                <a:gd name="connsiteX14" fmla="*/ 48118 w 126114"/>
                <a:gd name="connsiteY14" fmla="*/ 30520 h 114651"/>
                <a:gd name="connsiteX15" fmla="*/ 24063 w 126114"/>
                <a:gd name="connsiteY15" fmla="*/ 4200 h 114651"/>
                <a:gd name="connsiteX16" fmla="*/ 11400 w 126114"/>
                <a:gd name="connsiteY16" fmla="*/ 7486 h 114651"/>
                <a:gd name="connsiteX17" fmla="*/ 23300 w 126114"/>
                <a:gd name="connsiteY17" fmla="*/ 21152 h 114651"/>
                <a:gd name="connsiteX18" fmla="*/ 13934 w 126114"/>
                <a:gd name="connsiteY18" fmla="*/ 30013 h 114651"/>
                <a:gd name="connsiteX19" fmla="*/ 0 w 126114"/>
                <a:gd name="connsiteY19" fmla="*/ 15332 h 114651"/>
                <a:gd name="connsiteX20" fmla="*/ 23809 w 126114"/>
                <a:gd name="connsiteY20" fmla="*/ -1375 h 114651"/>
                <a:gd name="connsiteX21" fmla="*/ 50398 w 126114"/>
                <a:gd name="connsiteY21" fmla="*/ 17864 h 114651"/>
                <a:gd name="connsiteX22" fmla="*/ 77742 w 126114"/>
                <a:gd name="connsiteY22" fmla="*/ -1375 h 114651"/>
                <a:gd name="connsiteX23" fmla="*/ 118257 w 126114"/>
                <a:gd name="connsiteY23" fmla="*/ 37603 h 114651"/>
                <a:gd name="connsiteX24" fmla="*/ 115223 w 126114"/>
                <a:gd name="connsiteY24" fmla="*/ 40136 h 114651"/>
                <a:gd name="connsiteX25" fmla="*/ 111933 w 126114"/>
                <a:gd name="connsiteY25" fmla="*/ 37349 h 114651"/>
                <a:gd name="connsiteX26" fmla="*/ 78250 w 126114"/>
                <a:gd name="connsiteY26" fmla="*/ 4200 h 114651"/>
                <a:gd name="connsiteX27" fmla="*/ 64324 w 126114"/>
                <a:gd name="connsiteY27" fmla="*/ 20897 h 114651"/>
                <a:gd name="connsiteX28" fmla="*/ 68630 w 126114"/>
                <a:gd name="connsiteY28" fmla="*/ 43177 h 114651"/>
                <a:gd name="connsiteX29" fmla="*/ 77241 w 126114"/>
                <a:gd name="connsiteY29" fmla="*/ 77850 h 114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26114" h="114651">
                  <a:moveTo>
                    <a:pt x="77241" y="77850"/>
                  </a:moveTo>
                  <a:cubicBezTo>
                    <a:pt x="78759" y="84424"/>
                    <a:pt x="84582" y="107712"/>
                    <a:pt x="102306" y="107712"/>
                  </a:cubicBezTo>
                  <a:cubicBezTo>
                    <a:pt x="103576" y="107712"/>
                    <a:pt x="109653" y="107712"/>
                    <a:pt x="114968" y="104416"/>
                  </a:cubicBezTo>
                  <a:cubicBezTo>
                    <a:pt x="107882" y="103154"/>
                    <a:pt x="102814" y="96825"/>
                    <a:pt x="102814" y="90752"/>
                  </a:cubicBezTo>
                  <a:cubicBezTo>
                    <a:pt x="102814" y="86703"/>
                    <a:pt x="105602" y="81899"/>
                    <a:pt x="112434" y="81899"/>
                  </a:cubicBezTo>
                  <a:cubicBezTo>
                    <a:pt x="118011" y="81899"/>
                    <a:pt x="126114" y="86449"/>
                    <a:pt x="126114" y="96572"/>
                  </a:cubicBezTo>
                  <a:cubicBezTo>
                    <a:pt x="126114" y="109737"/>
                    <a:pt x="111171" y="113277"/>
                    <a:pt x="102559" y="113277"/>
                  </a:cubicBezTo>
                  <a:cubicBezTo>
                    <a:pt x="87870" y="113277"/>
                    <a:pt x="79013" y="99866"/>
                    <a:pt x="75970" y="94048"/>
                  </a:cubicBezTo>
                  <a:cubicBezTo>
                    <a:pt x="69639" y="110745"/>
                    <a:pt x="55966" y="113277"/>
                    <a:pt x="48627" y="113277"/>
                  </a:cubicBezTo>
                  <a:cubicBezTo>
                    <a:pt x="22284" y="113277"/>
                    <a:pt x="7857" y="80629"/>
                    <a:pt x="7857" y="74301"/>
                  </a:cubicBezTo>
                  <a:cubicBezTo>
                    <a:pt x="7857" y="71776"/>
                    <a:pt x="10383" y="71776"/>
                    <a:pt x="10892" y="71776"/>
                  </a:cubicBezTo>
                  <a:cubicBezTo>
                    <a:pt x="12917" y="71776"/>
                    <a:pt x="13680" y="72275"/>
                    <a:pt x="14180" y="74555"/>
                  </a:cubicBezTo>
                  <a:cubicBezTo>
                    <a:pt x="22792" y="101383"/>
                    <a:pt x="39506" y="107712"/>
                    <a:pt x="48118" y="107712"/>
                  </a:cubicBezTo>
                  <a:cubicBezTo>
                    <a:pt x="52925" y="107712"/>
                    <a:pt x="61790" y="105433"/>
                    <a:pt x="61790" y="90752"/>
                  </a:cubicBezTo>
                  <a:cubicBezTo>
                    <a:pt x="61790" y="82907"/>
                    <a:pt x="57484" y="65948"/>
                    <a:pt x="48118" y="30520"/>
                  </a:cubicBezTo>
                  <a:cubicBezTo>
                    <a:pt x="44066" y="14823"/>
                    <a:pt x="35201" y="4200"/>
                    <a:pt x="24063" y="4200"/>
                  </a:cubicBezTo>
                  <a:cubicBezTo>
                    <a:pt x="22537" y="4200"/>
                    <a:pt x="16715" y="4200"/>
                    <a:pt x="11400" y="7486"/>
                  </a:cubicBezTo>
                  <a:cubicBezTo>
                    <a:pt x="17731" y="8749"/>
                    <a:pt x="23300" y="14069"/>
                    <a:pt x="23300" y="21152"/>
                  </a:cubicBezTo>
                  <a:cubicBezTo>
                    <a:pt x="23300" y="27987"/>
                    <a:pt x="17731" y="30013"/>
                    <a:pt x="13934" y="30013"/>
                  </a:cubicBezTo>
                  <a:cubicBezTo>
                    <a:pt x="6332" y="30013"/>
                    <a:pt x="0" y="23430"/>
                    <a:pt x="0" y="15332"/>
                  </a:cubicBezTo>
                  <a:cubicBezTo>
                    <a:pt x="0" y="3692"/>
                    <a:pt x="12663" y="-1375"/>
                    <a:pt x="23809" y="-1375"/>
                  </a:cubicBezTo>
                  <a:cubicBezTo>
                    <a:pt x="40523" y="-1375"/>
                    <a:pt x="49635" y="16347"/>
                    <a:pt x="50398" y="17864"/>
                  </a:cubicBezTo>
                  <a:cubicBezTo>
                    <a:pt x="53433" y="8504"/>
                    <a:pt x="62553" y="-1375"/>
                    <a:pt x="77742" y="-1375"/>
                  </a:cubicBezTo>
                  <a:cubicBezTo>
                    <a:pt x="103831" y="-1375"/>
                    <a:pt x="118257" y="31275"/>
                    <a:pt x="118257" y="37603"/>
                  </a:cubicBezTo>
                  <a:cubicBezTo>
                    <a:pt x="118257" y="40136"/>
                    <a:pt x="115985" y="40136"/>
                    <a:pt x="115223" y="40136"/>
                  </a:cubicBezTo>
                  <a:cubicBezTo>
                    <a:pt x="112943" y="40136"/>
                    <a:pt x="112434" y="39128"/>
                    <a:pt x="111933" y="37349"/>
                  </a:cubicBezTo>
                  <a:cubicBezTo>
                    <a:pt x="103576" y="10273"/>
                    <a:pt x="86354" y="4200"/>
                    <a:pt x="78250" y="4200"/>
                  </a:cubicBezTo>
                  <a:cubicBezTo>
                    <a:pt x="68375" y="4200"/>
                    <a:pt x="64324" y="12298"/>
                    <a:pt x="64324" y="20897"/>
                  </a:cubicBezTo>
                  <a:cubicBezTo>
                    <a:pt x="64324" y="26471"/>
                    <a:pt x="65842" y="32036"/>
                    <a:pt x="68630" y="43177"/>
                  </a:cubicBezTo>
                  <a:lnTo>
                    <a:pt x="77241" y="77850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34" name="任意多边形: 形状 33">
              <a:extLst>
                <a:ext uri="{FF2B5EF4-FFF2-40B4-BE49-F238E27FC236}">
                  <a16:creationId xmlns:a16="http://schemas.microsoft.com/office/drawing/2014/main" id="{76DC6E26-52EF-7B10-4C3B-10AF4B40486D}"/>
                </a:ext>
              </a:extLst>
            </p:cNvPr>
            <p:cNvSpPr/>
            <p:nvPr>
              <p:custDataLst>
                <p:tags r:id="rId44"/>
              </p:custDataLst>
            </p:nvPr>
          </p:nvSpPr>
          <p:spPr>
            <a:xfrm flipV="1">
              <a:off x="9195814" y="-15059245"/>
              <a:ext cx="58747" cy="253090"/>
            </a:xfrm>
            <a:custGeom>
              <a:avLst/>
              <a:gdLst>
                <a:gd name="connsiteX0" fmla="*/ 58747 w 58747"/>
                <a:gd name="connsiteY0" fmla="*/ 125171 h 253090"/>
                <a:gd name="connsiteX1" fmla="*/ 42033 w 58747"/>
                <a:gd name="connsiteY1" fmla="*/ 204132 h 253090"/>
                <a:gd name="connsiteX2" fmla="*/ 2534 w 58747"/>
                <a:gd name="connsiteY2" fmla="*/ 251715 h 253090"/>
                <a:gd name="connsiteX3" fmla="*/ 0 w 58747"/>
                <a:gd name="connsiteY3" fmla="*/ 249183 h 253090"/>
                <a:gd name="connsiteX4" fmla="*/ 4814 w 58747"/>
                <a:gd name="connsiteY4" fmla="*/ 243363 h 253090"/>
                <a:gd name="connsiteX5" fmla="*/ 44058 w 58747"/>
                <a:gd name="connsiteY5" fmla="*/ 125171 h 253090"/>
                <a:gd name="connsiteX6" fmla="*/ 3289 w 58747"/>
                <a:gd name="connsiteY6" fmla="*/ 5462 h 253090"/>
                <a:gd name="connsiteX7" fmla="*/ 0 w 58747"/>
                <a:gd name="connsiteY7" fmla="*/ 1159 h 253090"/>
                <a:gd name="connsiteX8" fmla="*/ 2534 w 58747"/>
                <a:gd name="connsiteY8" fmla="*/ -1375 h 253090"/>
                <a:gd name="connsiteX9" fmla="*/ 42795 w 58747"/>
                <a:gd name="connsiteY9" fmla="*/ 47979 h 253090"/>
                <a:gd name="connsiteX10" fmla="*/ 58747 w 58747"/>
                <a:gd name="connsiteY10" fmla="*/ 125171 h 253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8747" h="253090">
                  <a:moveTo>
                    <a:pt x="58747" y="125171"/>
                  </a:moveTo>
                  <a:cubicBezTo>
                    <a:pt x="58747" y="144909"/>
                    <a:pt x="55967" y="175533"/>
                    <a:pt x="42033" y="204132"/>
                  </a:cubicBezTo>
                  <a:cubicBezTo>
                    <a:pt x="26843" y="235265"/>
                    <a:pt x="5061" y="251715"/>
                    <a:pt x="2534" y="251715"/>
                  </a:cubicBezTo>
                  <a:cubicBezTo>
                    <a:pt x="1009" y="251715"/>
                    <a:pt x="0" y="250700"/>
                    <a:pt x="0" y="249183"/>
                  </a:cubicBezTo>
                  <a:cubicBezTo>
                    <a:pt x="0" y="248429"/>
                    <a:pt x="0" y="247921"/>
                    <a:pt x="4814" y="243363"/>
                  </a:cubicBezTo>
                  <a:cubicBezTo>
                    <a:pt x="29624" y="218304"/>
                    <a:pt x="44058" y="178065"/>
                    <a:pt x="44058" y="125171"/>
                  </a:cubicBezTo>
                  <a:cubicBezTo>
                    <a:pt x="44058" y="81891"/>
                    <a:pt x="34692" y="37347"/>
                    <a:pt x="3289" y="5462"/>
                  </a:cubicBezTo>
                  <a:cubicBezTo>
                    <a:pt x="0" y="2421"/>
                    <a:pt x="0" y="1912"/>
                    <a:pt x="0" y="1159"/>
                  </a:cubicBezTo>
                  <a:cubicBezTo>
                    <a:pt x="0" y="-358"/>
                    <a:pt x="1009" y="-1375"/>
                    <a:pt x="2534" y="-1375"/>
                  </a:cubicBezTo>
                  <a:cubicBezTo>
                    <a:pt x="5061" y="-1375"/>
                    <a:pt x="27852" y="15838"/>
                    <a:pt x="42795" y="47979"/>
                  </a:cubicBezTo>
                  <a:cubicBezTo>
                    <a:pt x="55712" y="75816"/>
                    <a:pt x="58747" y="103907"/>
                    <a:pt x="58747" y="125171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35" name="任意多边形: 形状 34">
              <a:extLst>
                <a:ext uri="{FF2B5EF4-FFF2-40B4-BE49-F238E27FC236}">
                  <a16:creationId xmlns:a16="http://schemas.microsoft.com/office/drawing/2014/main" id="{A643097B-B8F5-6345-F630-90EC1068256C}"/>
                </a:ext>
              </a:extLst>
            </p:cNvPr>
            <p:cNvSpPr/>
            <p:nvPr>
              <p:custDataLst>
                <p:tags r:id="rId45"/>
              </p:custDataLst>
            </p:nvPr>
          </p:nvSpPr>
          <p:spPr>
            <a:xfrm flipV="1">
              <a:off x="9364373" y="-14962307"/>
              <a:ext cx="168401" cy="59223"/>
            </a:xfrm>
            <a:custGeom>
              <a:avLst/>
              <a:gdLst>
                <a:gd name="connsiteX0" fmla="*/ 159790 w 168401"/>
                <a:gd name="connsiteY0" fmla="*/ 47725 h 59223"/>
                <a:gd name="connsiteX1" fmla="*/ 168402 w 168401"/>
                <a:gd name="connsiteY1" fmla="*/ 52791 h 59223"/>
                <a:gd name="connsiteX2" fmla="*/ 160043 w 168401"/>
                <a:gd name="connsiteY2" fmla="*/ 57848 h 59223"/>
                <a:gd name="connsiteX3" fmla="*/ 8358 w 168401"/>
                <a:gd name="connsiteY3" fmla="*/ 57848 h 59223"/>
                <a:gd name="connsiteX4" fmla="*/ 0 w 168401"/>
                <a:gd name="connsiteY4" fmla="*/ 52791 h 59223"/>
                <a:gd name="connsiteX5" fmla="*/ 8611 w 168401"/>
                <a:gd name="connsiteY5" fmla="*/ 47725 h 59223"/>
                <a:gd name="connsiteX6" fmla="*/ 159790 w 168401"/>
                <a:gd name="connsiteY6" fmla="*/ 47725 h 59223"/>
                <a:gd name="connsiteX7" fmla="*/ 160043 w 168401"/>
                <a:gd name="connsiteY7" fmla="*/ -1375 h 59223"/>
                <a:gd name="connsiteX8" fmla="*/ 168402 w 168401"/>
                <a:gd name="connsiteY8" fmla="*/ 3691 h 59223"/>
                <a:gd name="connsiteX9" fmla="*/ 159790 w 168401"/>
                <a:gd name="connsiteY9" fmla="*/ 8756 h 59223"/>
                <a:gd name="connsiteX10" fmla="*/ 8611 w 168401"/>
                <a:gd name="connsiteY10" fmla="*/ 8756 h 59223"/>
                <a:gd name="connsiteX11" fmla="*/ 0 w 168401"/>
                <a:gd name="connsiteY11" fmla="*/ 3691 h 59223"/>
                <a:gd name="connsiteX12" fmla="*/ 8358 w 168401"/>
                <a:gd name="connsiteY12" fmla="*/ -1375 h 59223"/>
                <a:gd name="connsiteX13" fmla="*/ 160043 w 168401"/>
                <a:gd name="connsiteY13" fmla="*/ -1375 h 59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8401" h="59223">
                  <a:moveTo>
                    <a:pt x="159790" y="47725"/>
                  </a:moveTo>
                  <a:cubicBezTo>
                    <a:pt x="163587" y="47725"/>
                    <a:pt x="168402" y="47725"/>
                    <a:pt x="168402" y="52791"/>
                  </a:cubicBezTo>
                  <a:cubicBezTo>
                    <a:pt x="168402" y="57848"/>
                    <a:pt x="163587" y="57848"/>
                    <a:pt x="160043" y="57848"/>
                  </a:cubicBezTo>
                  <a:lnTo>
                    <a:pt x="8358" y="57848"/>
                  </a:lnTo>
                  <a:cubicBezTo>
                    <a:pt x="4815" y="57848"/>
                    <a:pt x="0" y="57848"/>
                    <a:pt x="0" y="52791"/>
                  </a:cubicBezTo>
                  <a:cubicBezTo>
                    <a:pt x="0" y="47725"/>
                    <a:pt x="4815" y="47725"/>
                    <a:pt x="8611" y="47725"/>
                  </a:cubicBezTo>
                  <a:lnTo>
                    <a:pt x="159790" y="47725"/>
                  </a:lnTo>
                  <a:close/>
                  <a:moveTo>
                    <a:pt x="160043" y="-1375"/>
                  </a:moveTo>
                  <a:cubicBezTo>
                    <a:pt x="163587" y="-1375"/>
                    <a:pt x="168402" y="-1375"/>
                    <a:pt x="168402" y="3691"/>
                  </a:cubicBezTo>
                  <a:cubicBezTo>
                    <a:pt x="168402" y="8756"/>
                    <a:pt x="163587" y="8756"/>
                    <a:pt x="159790" y="8756"/>
                  </a:cubicBezTo>
                  <a:lnTo>
                    <a:pt x="8611" y="8756"/>
                  </a:lnTo>
                  <a:cubicBezTo>
                    <a:pt x="4815" y="8756"/>
                    <a:pt x="0" y="8756"/>
                    <a:pt x="0" y="3691"/>
                  </a:cubicBezTo>
                  <a:cubicBezTo>
                    <a:pt x="0" y="-1375"/>
                    <a:pt x="4815" y="-1375"/>
                    <a:pt x="8358" y="-1375"/>
                  </a:cubicBezTo>
                  <a:lnTo>
                    <a:pt x="160043" y="-1375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36" name="任意多边形: 形状 35">
              <a:extLst>
                <a:ext uri="{FF2B5EF4-FFF2-40B4-BE49-F238E27FC236}">
                  <a16:creationId xmlns:a16="http://schemas.microsoft.com/office/drawing/2014/main" id="{A16DEBA8-56C9-67B2-2543-0152E33017DE}"/>
                </a:ext>
              </a:extLst>
            </p:cNvPr>
            <p:cNvSpPr/>
            <p:nvPr>
              <p:custDataLst>
                <p:tags r:id="rId46"/>
              </p:custDataLst>
            </p:nvPr>
          </p:nvSpPr>
          <p:spPr>
            <a:xfrm flipV="1">
              <a:off x="9630729" y="-15036720"/>
              <a:ext cx="312834" cy="219180"/>
            </a:xfrm>
            <a:custGeom>
              <a:avLst/>
              <a:gdLst>
                <a:gd name="connsiteX0" fmla="*/ 85837 w 312834"/>
                <a:gd name="connsiteY0" fmla="*/ 145171 h 219180"/>
                <a:gd name="connsiteX1" fmla="*/ 73682 w 312834"/>
                <a:gd name="connsiteY1" fmla="*/ 133778 h 219180"/>
                <a:gd name="connsiteX2" fmla="*/ 81539 w 312834"/>
                <a:gd name="connsiteY2" fmla="*/ 126441 h 219180"/>
                <a:gd name="connsiteX3" fmla="*/ 93185 w 312834"/>
                <a:gd name="connsiteY3" fmla="*/ 140614 h 219180"/>
                <a:gd name="connsiteX4" fmla="*/ 63053 w 312834"/>
                <a:gd name="connsiteY4" fmla="*/ 162377 h 219180"/>
                <a:gd name="connsiteX5" fmla="*/ 20258 w 312834"/>
                <a:gd name="connsiteY5" fmla="*/ 125426 h 219180"/>
                <a:gd name="connsiteX6" fmla="*/ 46338 w 312834"/>
                <a:gd name="connsiteY6" fmla="*/ 100375 h 219180"/>
                <a:gd name="connsiteX7" fmla="*/ 72673 w 312834"/>
                <a:gd name="connsiteY7" fmla="*/ 81136 h 219180"/>
                <a:gd name="connsiteX8" fmla="*/ 36463 w 312834"/>
                <a:gd name="connsiteY8" fmla="*/ 53300 h 219180"/>
                <a:gd name="connsiteX9" fmla="*/ 7594 w 312834"/>
                <a:gd name="connsiteY9" fmla="*/ 66709 h 219180"/>
                <a:gd name="connsiteX10" fmla="*/ 23546 w 312834"/>
                <a:gd name="connsiteY10" fmla="*/ 80120 h 219180"/>
                <a:gd name="connsiteX11" fmla="*/ 14180 w 312834"/>
                <a:gd name="connsiteY11" fmla="*/ 88981 h 219180"/>
                <a:gd name="connsiteX12" fmla="*/ 0 w 312834"/>
                <a:gd name="connsiteY12" fmla="*/ 72275 h 219180"/>
                <a:gd name="connsiteX13" fmla="*/ 36210 w 312834"/>
                <a:gd name="connsiteY13" fmla="*/ 47725 h 219180"/>
                <a:gd name="connsiteX14" fmla="*/ 87107 w 312834"/>
                <a:gd name="connsiteY14" fmla="*/ 89743 h 219180"/>
                <a:gd name="connsiteX15" fmla="*/ 79259 w 312834"/>
                <a:gd name="connsiteY15" fmla="*/ 108220 h 219180"/>
                <a:gd name="connsiteX16" fmla="*/ 53933 w 312834"/>
                <a:gd name="connsiteY16" fmla="*/ 118843 h 219180"/>
                <a:gd name="connsiteX17" fmla="*/ 34692 w 312834"/>
                <a:gd name="connsiteY17" fmla="*/ 134032 h 219180"/>
                <a:gd name="connsiteX18" fmla="*/ 63053 w 312834"/>
                <a:gd name="connsiteY18" fmla="*/ 156811 h 219180"/>
                <a:gd name="connsiteX19" fmla="*/ 85837 w 312834"/>
                <a:gd name="connsiteY19" fmla="*/ 145171 h 219180"/>
                <a:gd name="connsiteX20" fmla="*/ 177475 w 312834"/>
                <a:gd name="connsiteY20" fmla="*/ 208690 h 219180"/>
                <a:gd name="connsiteX21" fmla="*/ 168101 w 312834"/>
                <a:gd name="connsiteY21" fmla="*/ 217805 h 219180"/>
                <a:gd name="connsiteX22" fmla="*/ 154429 w 312834"/>
                <a:gd name="connsiteY22" fmla="*/ 204395 h 219180"/>
                <a:gd name="connsiteX23" fmla="*/ 164049 w 312834"/>
                <a:gd name="connsiteY23" fmla="*/ 195279 h 219180"/>
                <a:gd name="connsiteX24" fmla="*/ 177475 w 312834"/>
                <a:gd name="connsiteY24" fmla="*/ 208690 h 219180"/>
                <a:gd name="connsiteX25" fmla="*/ 158226 w 312834"/>
                <a:gd name="connsiteY25" fmla="*/ 113531 h 219180"/>
                <a:gd name="connsiteX26" fmla="*/ 163795 w 312834"/>
                <a:gd name="connsiteY26" fmla="*/ 128212 h 219180"/>
                <a:gd name="connsiteX27" fmla="*/ 167091 w 312834"/>
                <a:gd name="connsiteY27" fmla="*/ 141623 h 219180"/>
                <a:gd name="connsiteX28" fmla="*/ 146326 w 312834"/>
                <a:gd name="connsiteY28" fmla="*/ 162377 h 219180"/>
                <a:gd name="connsiteX29" fmla="*/ 112896 w 312834"/>
                <a:gd name="connsiteY29" fmla="*/ 123400 h 219180"/>
                <a:gd name="connsiteX30" fmla="*/ 115939 w 312834"/>
                <a:gd name="connsiteY30" fmla="*/ 120876 h 219180"/>
                <a:gd name="connsiteX31" fmla="*/ 119991 w 312834"/>
                <a:gd name="connsiteY31" fmla="*/ 125426 h 219180"/>
                <a:gd name="connsiteX32" fmla="*/ 145563 w 312834"/>
                <a:gd name="connsiteY32" fmla="*/ 156811 h 219180"/>
                <a:gd name="connsiteX33" fmla="*/ 151894 w 312834"/>
                <a:gd name="connsiteY33" fmla="*/ 148713 h 219180"/>
                <a:gd name="connsiteX34" fmla="*/ 149114 w 312834"/>
                <a:gd name="connsiteY34" fmla="*/ 135549 h 219180"/>
                <a:gd name="connsiteX35" fmla="*/ 131637 w 312834"/>
                <a:gd name="connsiteY35" fmla="*/ 88727 h 219180"/>
                <a:gd name="connsiteX36" fmla="*/ 125814 w 312834"/>
                <a:gd name="connsiteY36" fmla="*/ 68480 h 219180"/>
                <a:gd name="connsiteX37" fmla="*/ 146580 w 312834"/>
                <a:gd name="connsiteY37" fmla="*/ 47725 h 219180"/>
                <a:gd name="connsiteX38" fmla="*/ 179755 w 312834"/>
                <a:gd name="connsiteY38" fmla="*/ 86703 h 219180"/>
                <a:gd name="connsiteX39" fmla="*/ 176712 w 312834"/>
                <a:gd name="connsiteY39" fmla="*/ 89236 h 219180"/>
                <a:gd name="connsiteX40" fmla="*/ 172915 w 312834"/>
                <a:gd name="connsiteY40" fmla="*/ 84678 h 219180"/>
                <a:gd name="connsiteX41" fmla="*/ 147088 w 312834"/>
                <a:gd name="connsiteY41" fmla="*/ 53300 h 219180"/>
                <a:gd name="connsiteX42" fmla="*/ 141011 w 312834"/>
                <a:gd name="connsiteY42" fmla="*/ 61652 h 219180"/>
                <a:gd name="connsiteX43" fmla="*/ 148351 w 312834"/>
                <a:gd name="connsiteY43" fmla="*/ 86956 h 219180"/>
                <a:gd name="connsiteX44" fmla="*/ 158226 w 312834"/>
                <a:gd name="connsiteY44" fmla="*/ 113531 h 219180"/>
                <a:gd name="connsiteX45" fmla="*/ 312080 w 312834"/>
                <a:gd name="connsiteY45" fmla="*/ 145925 h 219180"/>
                <a:gd name="connsiteX46" fmla="*/ 312834 w 312834"/>
                <a:gd name="connsiteY46" fmla="*/ 150483 h 219180"/>
                <a:gd name="connsiteX47" fmla="*/ 305493 w 312834"/>
                <a:gd name="connsiteY47" fmla="*/ 157320 h 219180"/>
                <a:gd name="connsiteX48" fmla="*/ 295110 w 312834"/>
                <a:gd name="connsiteY48" fmla="*/ 146434 h 219180"/>
                <a:gd name="connsiteX49" fmla="*/ 271555 w 312834"/>
                <a:gd name="connsiteY49" fmla="*/ 162377 h 219180"/>
                <a:gd name="connsiteX50" fmla="*/ 211291 w 312834"/>
                <a:gd name="connsiteY50" fmla="*/ 90498 h 219180"/>
                <a:gd name="connsiteX51" fmla="*/ 244967 w 312834"/>
                <a:gd name="connsiteY51" fmla="*/ 50513 h 219180"/>
                <a:gd name="connsiteX52" fmla="*/ 274344 w 312834"/>
                <a:gd name="connsiteY52" fmla="*/ 65193 h 219180"/>
                <a:gd name="connsiteX53" fmla="*/ 274598 w 312834"/>
                <a:gd name="connsiteY53" fmla="*/ 64940 h 219180"/>
                <a:gd name="connsiteX54" fmla="*/ 266242 w 312834"/>
                <a:gd name="connsiteY54" fmla="*/ 31529 h 219180"/>
                <a:gd name="connsiteX55" fmla="*/ 229777 w 312834"/>
                <a:gd name="connsiteY55" fmla="*/ 4200 h 219180"/>
                <a:gd name="connsiteX56" fmla="*/ 209520 w 312834"/>
                <a:gd name="connsiteY56" fmla="*/ 6725 h 219180"/>
                <a:gd name="connsiteX57" fmla="*/ 219902 w 312834"/>
                <a:gd name="connsiteY57" fmla="*/ 19889 h 219180"/>
                <a:gd name="connsiteX58" fmla="*/ 210274 w 312834"/>
                <a:gd name="connsiteY58" fmla="*/ 28750 h 219180"/>
                <a:gd name="connsiteX59" fmla="*/ 196602 w 312834"/>
                <a:gd name="connsiteY59" fmla="*/ 14069 h 219180"/>
                <a:gd name="connsiteX60" fmla="*/ 230286 w 312834"/>
                <a:gd name="connsiteY60" fmla="*/ -1375 h 219180"/>
                <a:gd name="connsiteX61" fmla="*/ 283963 w 312834"/>
                <a:gd name="connsiteY61" fmla="*/ 33553 h 219180"/>
                <a:gd name="connsiteX62" fmla="*/ 312080 w 312834"/>
                <a:gd name="connsiteY62" fmla="*/ 145925 h 219180"/>
                <a:gd name="connsiteX63" fmla="*/ 279159 w 312834"/>
                <a:gd name="connsiteY63" fmla="*/ 82907 h 219180"/>
                <a:gd name="connsiteX64" fmla="*/ 266242 w 312834"/>
                <a:gd name="connsiteY64" fmla="*/ 65193 h 219180"/>
                <a:gd name="connsiteX65" fmla="*/ 245729 w 312834"/>
                <a:gd name="connsiteY65" fmla="*/ 56079 h 219180"/>
                <a:gd name="connsiteX66" fmla="*/ 229269 w 312834"/>
                <a:gd name="connsiteY66" fmla="*/ 79367 h 219180"/>
                <a:gd name="connsiteX67" fmla="*/ 243449 w 312834"/>
                <a:gd name="connsiteY67" fmla="*/ 134287 h 219180"/>
                <a:gd name="connsiteX68" fmla="*/ 271809 w 312834"/>
                <a:gd name="connsiteY68" fmla="*/ 156811 h 219180"/>
                <a:gd name="connsiteX69" fmla="*/ 292068 w 312834"/>
                <a:gd name="connsiteY69" fmla="*/ 135048 h 219180"/>
                <a:gd name="connsiteX70" fmla="*/ 291313 w 312834"/>
                <a:gd name="connsiteY70" fmla="*/ 131245 h 219180"/>
                <a:gd name="connsiteX71" fmla="*/ 279159 w 312834"/>
                <a:gd name="connsiteY71" fmla="*/ 82907 h 219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312834" h="219180">
                  <a:moveTo>
                    <a:pt x="85837" y="145171"/>
                  </a:moveTo>
                  <a:cubicBezTo>
                    <a:pt x="78750" y="144917"/>
                    <a:pt x="73682" y="139344"/>
                    <a:pt x="73682" y="133778"/>
                  </a:cubicBezTo>
                  <a:cubicBezTo>
                    <a:pt x="73682" y="130236"/>
                    <a:pt x="75962" y="126441"/>
                    <a:pt x="81539" y="126441"/>
                  </a:cubicBezTo>
                  <a:cubicBezTo>
                    <a:pt x="87107" y="126441"/>
                    <a:pt x="93185" y="130745"/>
                    <a:pt x="93185" y="140614"/>
                  </a:cubicBezTo>
                  <a:cubicBezTo>
                    <a:pt x="93185" y="151999"/>
                    <a:pt x="82294" y="162377"/>
                    <a:pt x="63053" y="162377"/>
                  </a:cubicBezTo>
                  <a:cubicBezTo>
                    <a:pt x="29624" y="162377"/>
                    <a:pt x="20258" y="136565"/>
                    <a:pt x="20258" y="125426"/>
                  </a:cubicBezTo>
                  <a:cubicBezTo>
                    <a:pt x="20258" y="105686"/>
                    <a:pt x="38990" y="101891"/>
                    <a:pt x="46338" y="100375"/>
                  </a:cubicBezTo>
                  <a:cubicBezTo>
                    <a:pt x="59501" y="97842"/>
                    <a:pt x="72673" y="95056"/>
                    <a:pt x="72673" y="81136"/>
                  </a:cubicBezTo>
                  <a:cubicBezTo>
                    <a:pt x="72673" y="74555"/>
                    <a:pt x="66851" y="53300"/>
                    <a:pt x="36463" y="53300"/>
                  </a:cubicBezTo>
                  <a:cubicBezTo>
                    <a:pt x="32912" y="53300"/>
                    <a:pt x="13417" y="53300"/>
                    <a:pt x="7594" y="66709"/>
                  </a:cubicBezTo>
                  <a:cubicBezTo>
                    <a:pt x="17215" y="65447"/>
                    <a:pt x="23546" y="73038"/>
                    <a:pt x="23546" y="80120"/>
                  </a:cubicBezTo>
                  <a:cubicBezTo>
                    <a:pt x="23546" y="85948"/>
                    <a:pt x="19495" y="88981"/>
                    <a:pt x="14180" y="88981"/>
                  </a:cubicBezTo>
                  <a:cubicBezTo>
                    <a:pt x="7594" y="88981"/>
                    <a:pt x="0" y="83670"/>
                    <a:pt x="0" y="72275"/>
                  </a:cubicBezTo>
                  <a:cubicBezTo>
                    <a:pt x="0" y="57848"/>
                    <a:pt x="14427" y="47725"/>
                    <a:pt x="36210" y="47725"/>
                  </a:cubicBezTo>
                  <a:cubicBezTo>
                    <a:pt x="77233" y="47725"/>
                    <a:pt x="87107" y="78349"/>
                    <a:pt x="87107" y="89743"/>
                  </a:cubicBezTo>
                  <a:cubicBezTo>
                    <a:pt x="87107" y="98850"/>
                    <a:pt x="82294" y="105179"/>
                    <a:pt x="79259" y="108220"/>
                  </a:cubicBezTo>
                  <a:cubicBezTo>
                    <a:pt x="72419" y="115302"/>
                    <a:pt x="65079" y="116572"/>
                    <a:pt x="53933" y="118843"/>
                  </a:cubicBezTo>
                  <a:cubicBezTo>
                    <a:pt x="44821" y="120876"/>
                    <a:pt x="34692" y="122647"/>
                    <a:pt x="34692" y="134032"/>
                  </a:cubicBezTo>
                  <a:cubicBezTo>
                    <a:pt x="34692" y="141369"/>
                    <a:pt x="40770" y="156811"/>
                    <a:pt x="63053" y="156811"/>
                  </a:cubicBezTo>
                  <a:cubicBezTo>
                    <a:pt x="69384" y="156811"/>
                    <a:pt x="82040" y="155040"/>
                    <a:pt x="85837" y="145171"/>
                  </a:cubicBezTo>
                  <a:close/>
                  <a:moveTo>
                    <a:pt x="177475" y="208690"/>
                  </a:moveTo>
                  <a:cubicBezTo>
                    <a:pt x="177475" y="213756"/>
                    <a:pt x="173924" y="217805"/>
                    <a:pt x="168101" y="217805"/>
                  </a:cubicBezTo>
                  <a:cubicBezTo>
                    <a:pt x="161269" y="217805"/>
                    <a:pt x="154429" y="211222"/>
                    <a:pt x="154429" y="204395"/>
                  </a:cubicBezTo>
                  <a:cubicBezTo>
                    <a:pt x="154429" y="199584"/>
                    <a:pt x="157972" y="195279"/>
                    <a:pt x="164049" y="195279"/>
                  </a:cubicBezTo>
                  <a:cubicBezTo>
                    <a:pt x="169872" y="195279"/>
                    <a:pt x="177475" y="201099"/>
                    <a:pt x="177475" y="208690"/>
                  </a:cubicBezTo>
                  <a:close/>
                  <a:moveTo>
                    <a:pt x="158226" y="113531"/>
                  </a:moveTo>
                  <a:cubicBezTo>
                    <a:pt x="161269" y="120876"/>
                    <a:pt x="161269" y="121375"/>
                    <a:pt x="163795" y="128212"/>
                  </a:cubicBezTo>
                  <a:cubicBezTo>
                    <a:pt x="165821" y="133269"/>
                    <a:pt x="167091" y="136819"/>
                    <a:pt x="167091" y="141623"/>
                  </a:cubicBezTo>
                  <a:cubicBezTo>
                    <a:pt x="167091" y="153017"/>
                    <a:pt x="158989" y="162377"/>
                    <a:pt x="146326" y="162377"/>
                  </a:cubicBezTo>
                  <a:cubicBezTo>
                    <a:pt x="122525" y="162377"/>
                    <a:pt x="112896" y="125680"/>
                    <a:pt x="112896" y="123400"/>
                  </a:cubicBezTo>
                  <a:cubicBezTo>
                    <a:pt x="112896" y="120876"/>
                    <a:pt x="115431" y="120876"/>
                    <a:pt x="115939" y="120876"/>
                  </a:cubicBezTo>
                  <a:cubicBezTo>
                    <a:pt x="118474" y="120876"/>
                    <a:pt x="118727" y="121375"/>
                    <a:pt x="119991" y="125426"/>
                  </a:cubicBezTo>
                  <a:cubicBezTo>
                    <a:pt x="126831" y="149220"/>
                    <a:pt x="136959" y="156811"/>
                    <a:pt x="145563" y="156811"/>
                  </a:cubicBezTo>
                  <a:cubicBezTo>
                    <a:pt x="147589" y="156811"/>
                    <a:pt x="151894" y="156811"/>
                    <a:pt x="151894" y="148713"/>
                  </a:cubicBezTo>
                  <a:cubicBezTo>
                    <a:pt x="151894" y="143393"/>
                    <a:pt x="150123" y="138081"/>
                    <a:pt x="149114" y="135549"/>
                  </a:cubicBezTo>
                  <a:cubicBezTo>
                    <a:pt x="147088" y="128974"/>
                    <a:pt x="135689" y="99613"/>
                    <a:pt x="131637" y="88727"/>
                  </a:cubicBezTo>
                  <a:cubicBezTo>
                    <a:pt x="129103" y="82146"/>
                    <a:pt x="125814" y="73799"/>
                    <a:pt x="125814" y="68480"/>
                  </a:cubicBezTo>
                  <a:cubicBezTo>
                    <a:pt x="125814" y="56586"/>
                    <a:pt x="134426" y="47725"/>
                    <a:pt x="146580" y="47725"/>
                  </a:cubicBezTo>
                  <a:cubicBezTo>
                    <a:pt x="170381" y="47725"/>
                    <a:pt x="179755" y="84424"/>
                    <a:pt x="179755" y="86703"/>
                  </a:cubicBezTo>
                  <a:cubicBezTo>
                    <a:pt x="179755" y="89236"/>
                    <a:pt x="177475" y="89236"/>
                    <a:pt x="176712" y="89236"/>
                  </a:cubicBezTo>
                  <a:cubicBezTo>
                    <a:pt x="174178" y="89236"/>
                    <a:pt x="174178" y="88473"/>
                    <a:pt x="172915" y="84678"/>
                  </a:cubicBezTo>
                  <a:cubicBezTo>
                    <a:pt x="168355" y="68735"/>
                    <a:pt x="159997" y="53300"/>
                    <a:pt x="147088" y="53300"/>
                  </a:cubicBezTo>
                  <a:cubicBezTo>
                    <a:pt x="142783" y="53300"/>
                    <a:pt x="141011" y="55825"/>
                    <a:pt x="141011" y="61652"/>
                  </a:cubicBezTo>
                  <a:cubicBezTo>
                    <a:pt x="141011" y="67972"/>
                    <a:pt x="142528" y="71521"/>
                    <a:pt x="148351" y="86956"/>
                  </a:cubicBezTo>
                  <a:lnTo>
                    <a:pt x="158226" y="113531"/>
                  </a:lnTo>
                  <a:close/>
                  <a:moveTo>
                    <a:pt x="312080" y="145925"/>
                  </a:moveTo>
                  <a:cubicBezTo>
                    <a:pt x="312326" y="147442"/>
                    <a:pt x="312834" y="148713"/>
                    <a:pt x="312834" y="150483"/>
                  </a:cubicBezTo>
                  <a:cubicBezTo>
                    <a:pt x="312834" y="154786"/>
                    <a:pt x="309799" y="157320"/>
                    <a:pt x="305493" y="157320"/>
                  </a:cubicBezTo>
                  <a:cubicBezTo>
                    <a:pt x="302958" y="157320"/>
                    <a:pt x="296120" y="155541"/>
                    <a:pt x="295110" y="146434"/>
                  </a:cubicBezTo>
                  <a:cubicBezTo>
                    <a:pt x="290550" y="155795"/>
                    <a:pt x="281685" y="162377"/>
                    <a:pt x="271555" y="162377"/>
                  </a:cubicBezTo>
                  <a:cubicBezTo>
                    <a:pt x="242694" y="162377"/>
                    <a:pt x="211291" y="126950"/>
                    <a:pt x="211291" y="90498"/>
                  </a:cubicBezTo>
                  <a:cubicBezTo>
                    <a:pt x="211291" y="65447"/>
                    <a:pt x="226735" y="50513"/>
                    <a:pt x="244967" y="50513"/>
                  </a:cubicBezTo>
                  <a:cubicBezTo>
                    <a:pt x="259909" y="50513"/>
                    <a:pt x="271809" y="62406"/>
                    <a:pt x="274344" y="65193"/>
                  </a:cubicBezTo>
                  <a:lnTo>
                    <a:pt x="274598" y="64940"/>
                  </a:lnTo>
                  <a:cubicBezTo>
                    <a:pt x="269283" y="42414"/>
                    <a:pt x="266242" y="32036"/>
                    <a:pt x="266242" y="31529"/>
                  </a:cubicBezTo>
                  <a:cubicBezTo>
                    <a:pt x="265233" y="29249"/>
                    <a:pt x="256620" y="4200"/>
                    <a:pt x="229777" y="4200"/>
                  </a:cubicBezTo>
                  <a:cubicBezTo>
                    <a:pt x="224963" y="4200"/>
                    <a:pt x="216606" y="4453"/>
                    <a:pt x="209520" y="6725"/>
                  </a:cubicBezTo>
                  <a:cubicBezTo>
                    <a:pt x="217114" y="9003"/>
                    <a:pt x="219902" y="15586"/>
                    <a:pt x="219902" y="19889"/>
                  </a:cubicBezTo>
                  <a:cubicBezTo>
                    <a:pt x="219902" y="23938"/>
                    <a:pt x="217114" y="28750"/>
                    <a:pt x="210274" y="28750"/>
                  </a:cubicBezTo>
                  <a:cubicBezTo>
                    <a:pt x="204705" y="28750"/>
                    <a:pt x="196602" y="24192"/>
                    <a:pt x="196602" y="14069"/>
                  </a:cubicBezTo>
                  <a:cubicBezTo>
                    <a:pt x="196602" y="3691"/>
                    <a:pt x="205977" y="-1375"/>
                    <a:pt x="230286" y="-1375"/>
                  </a:cubicBezTo>
                  <a:cubicBezTo>
                    <a:pt x="261936" y="-1375"/>
                    <a:pt x="280168" y="18372"/>
                    <a:pt x="283963" y="33553"/>
                  </a:cubicBezTo>
                  <a:lnTo>
                    <a:pt x="312080" y="145925"/>
                  </a:lnTo>
                  <a:close/>
                  <a:moveTo>
                    <a:pt x="279159" y="82907"/>
                  </a:moveTo>
                  <a:cubicBezTo>
                    <a:pt x="277633" y="76326"/>
                    <a:pt x="271809" y="69997"/>
                    <a:pt x="266242" y="65193"/>
                  </a:cubicBezTo>
                  <a:cubicBezTo>
                    <a:pt x="260927" y="60637"/>
                    <a:pt x="253068" y="56079"/>
                    <a:pt x="245729" y="56079"/>
                  </a:cubicBezTo>
                  <a:cubicBezTo>
                    <a:pt x="233066" y="56079"/>
                    <a:pt x="229269" y="69243"/>
                    <a:pt x="229269" y="79367"/>
                  </a:cubicBezTo>
                  <a:cubicBezTo>
                    <a:pt x="229269" y="91514"/>
                    <a:pt x="236617" y="121375"/>
                    <a:pt x="243449" y="134287"/>
                  </a:cubicBezTo>
                  <a:cubicBezTo>
                    <a:pt x="250290" y="146688"/>
                    <a:pt x="261173" y="156811"/>
                    <a:pt x="271809" y="156811"/>
                  </a:cubicBezTo>
                  <a:cubicBezTo>
                    <a:pt x="288524" y="156811"/>
                    <a:pt x="292068" y="136310"/>
                    <a:pt x="292068" y="135048"/>
                  </a:cubicBezTo>
                  <a:cubicBezTo>
                    <a:pt x="292068" y="133778"/>
                    <a:pt x="291567" y="132261"/>
                    <a:pt x="291313" y="131245"/>
                  </a:cubicBezTo>
                  <a:lnTo>
                    <a:pt x="279159" y="82907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37" name="任意多边形: 形状 36">
              <a:extLst>
                <a:ext uri="{FF2B5EF4-FFF2-40B4-BE49-F238E27FC236}">
                  <a16:creationId xmlns:a16="http://schemas.microsoft.com/office/drawing/2014/main" id="{BE0A50B4-F561-03A6-7E09-E15B9DA819FC}"/>
                </a:ext>
              </a:extLst>
            </p:cNvPr>
            <p:cNvSpPr/>
            <p:nvPr>
              <p:custDataLst>
                <p:tags r:id="rId47"/>
              </p:custDataLst>
            </p:nvPr>
          </p:nvSpPr>
          <p:spPr>
            <a:xfrm flipV="1">
              <a:off x="9960621" y="-15045073"/>
              <a:ext cx="555693" cy="178432"/>
            </a:xfrm>
            <a:custGeom>
              <a:avLst/>
              <a:gdLst>
                <a:gd name="connsiteX0" fmla="*/ 14943 w 555693"/>
                <a:gd name="connsiteY0" fmla="*/ 16345 h 178432"/>
                <a:gd name="connsiteX1" fmla="*/ 12663 w 555693"/>
                <a:gd name="connsiteY1" fmla="*/ 5460 h 178432"/>
                <a:gd name="connsiteX2" fmla="*/ 20012 w 555693"/>
                <a:gd name="connsiteY2" fmla="*/ -1377 h 178432"/>
                <a:gd name="connsiteX3" fmla="*/ 29377 w 555693"/>
                <a:gd name="connsiteY3" fmla="*/ 5714 h 178432"/>
                <a:gd name="connsiteX4" fmla="*/ 34192 w 555693"/>
                <a:gd name="connsiteY4" fmla="*/ 24444 h 178432"/>
                <a:gd name="connsiteX5" fmla="*/ 39759 w 555693"/>
                <a:gd name="connsiteY5" fmla="*/ 47223 h 178432"/>
                <a:gd name="connsiteX6" fmla="*/ 44065 w 555693"/>
                <a:gd name="connsiteY6" fmla="*/ 64175 h 178432"/>
                <a:gd name="connsiteX7" fmla="*/ 47355 w 555693"/>
                <a:gd name="connsiteY7" fmla="*/ 76830 h 178432"/>
                <a:gd name="connsiteX8" fmla="*/ 88632 w 555693"/>
                <a:gd name="connsiteY8" fmla="*/ 107709 h 178432"/>
                <a:gd name="connsiteX9" fmla="*/ 102306 w 555693"/>
                <a:gd name="connsiteY9" fmla="*/ 89995 h 178432"/>
                <a:gd name="connsiteX10" fmla="*/ 98508 w 555693"/>
                <a:gd name="connsiteY10" fmla="*/ 68987 h 178432"/>
                <a:gd name="connsiteX11" fmla="*/ 91421 w 555693"/>
                <a:gd name="connsiteY11" fmla="*/ 39625 h 178432"/>
                <a:gd name="connsiteX12" fmla="*/ 86354 w 555693"/>
                <a:gd name="connsiteY12" fmla="*/ 20394 h 178432"/>
                <a:gd name="connsiteX13" fmla="*/ 83065 w 555693"/>
                <a:gd name="connsiteY13" fmla="*/ 5460 h 178432"/>
                <a:gd name="connsiteX14" fmla="*/ 90404 w 555693"/>
                <a:gd name="connsiteY14" fmla="*/ -1377 h 178432"/>
                <a:gd name="connsiteX15" fmla="*/ 101805 w 555693"/>
                <a:gd name="connsiteY15" fmla="*/ 13049 h 178432"/>
                <a:gd name="connsiteX16" fmla="*/ 116994 w 555693"/>
                <a:gd name="connsiteY16" fmla="*/ 74044 h 178432"/>
                <a:gd name="connsiteX17" fmla="*/ 158779 w 555693"/>
                <a:gd name="connsiteY17" fmla="*/ 107709 h 178432"/>
                <a:gd name="connsiteX18" fmla="*/ 172451 w 555693"/>
                <a:gd name="connsiteY18" fmla="*/ 89995 h 178432"/>
                <a:gd name="connsiteX19" fmla="*/ 156753 w 555693"/>
                <a:gd name="connsiteY19" fmla="*/ 33296 h 178432"/>
                <a:gd name="connsiteX20" fmla="*/ 153456 w 555693"/>
                <a:gd name="connsiteY20" fmla="*/ 19378 h 178432"/>
                <a:gd name="connsiteX21" fmla="*/ 174223 w 555693"/>
                <a:gd name="connsiteY21" fmla="*/ -1377 h 178432"/>
                <a:gd name="connsiteX22" fmla="*/ 207398 w 555693"/>
                <a:gd name="connsiteY22" fmla="*/ 37601 h 178432"/>
                <a:gd name="connsiteX23" fmla="*/ 204355 w 555693"/>
                <a:gd name="connsiteY23" fmla="*/ 40133 h 178432"/>
                <a:gd name="connsiteX24" fmla="*/ 200559 w 555693"/>
                <a:gd name="connsiteY24" fmla="*/ 35576 h 178432"/>
                <a:gd name="connsiteX25" fmla="*/ 174731 w 555693"/>
                <a:gd name="connsiteY25" fmla="*/ 4198 h 178432"/>
                <a:gd name="connsiteX26" fmla="*/ 168655 w 555693"/>
                <a:gd name="connsiteY26" fmla="*/ 12550 h 178432"/>
                <a:gd name="connsiteX27" fmla="*/ 173214 w 555693"/>
                <a:gd name="connsiteY27" fmla="*/ 30517 h 178432"/>
                <a:gd name="connsiteX28" fmla="*/ 188657 w 555693"/>
                <a:gd name="connsiteY28" fmla="*/ 86192 h 178432"/>
                <a:gd name="connsiteX29" fmla="*/ 159534 w 555693"/>
                <a:gd name="connsiteY29" fmla="*/ 113275 h 178432"/>
                <a:gd name="connsiteX30" fmla="*/ 118258 w 555693"/>
                <a:gd name="connsiteY30" fmla="*/ 88725 h 178432"/>
                <a:gd name="connsiteX31" fmla="*/ 110153 w 555693"/>
                <a:gd name="connsiteY31" fmla="*/ 106693 h 178432"/>
                <a:gd name="connsiteX32" fmla="*/ 89394 w 555693"/>
                <a:gd name="connsiteY32" fmla="*/ 113275 h 178432"/>
                <a:gd name="connsiteX33" fmla="*/ 49890 w 555693"/>
                <a:gd name="connsiteY33" fmla="*/ 91257 h 178432"/>
                <a:gd name="connsiteX34" fmla="*/ 26588 w 555693"/>
                <a:gd name="connsiteY34" fmla="*/ 113275 h 178432"/>
                <a:gd name="connsiteX35" fmla="*/ 7856 w 555693"/>
                <a:gd name="connsiteY35" fmla="*/ 98848 h 178432"/>
                <a:gd name="connsiteX36" fmla="*/ 0 w 555693"/>
                <a:gd name="connsiteY36" fmla="*/ 74298 h 178432"/>
                <a:gd name="connsiteX37" fmla="*/ 3043 w 555693"/>
                <a:gd name="connsiteY37" fmla="*/ 71773 h 178432"/>
                <a:gd name="connsiteX38" fmla="*/ 7347 w 555693"/>
                <a:gd name="connsiteY38" fmla="*/ 77593 h 178432"/>
                <a:gd name="connsiteX39" fmla="*/ 25833 w 555693"/>
                <a:gd name="connsiteY39" fmla="*/ 107709 h 178432"/>
                <a:gd name="connsiteX40" fmla="*/ 33684 w 555693"/>
                <a:gd name="connsiteY40" fmla="*/ 96069 h 178432"/>
                <a:gd name="connsiteX41" fmla="*/ 29632 w 555693"/>
                <a:gd name="connsiteY41" fmla="*/ 74807 h 178432"/>
                <a:gd name="connsiteX42" fmla="*/ 14943 w 555693"/>
                <a:gd name="connsiteY42" fmla="*/ 16345 h 178432"/>
                <a:gd name="connsiteX43" fmla="*/ 333788 w 555693"/>
                <a:gd name="connsiteY43" fmla="*/ 70503 h 178432"/>
                <a:gd name="connsiteX44" fmla="*/ 293273 w 555693"/>
                <a:gd name="connsiteY44" fmla="*/ 113275 h 178432"/>
                <a:gd name="connsiteX45" fmla="*/ 225407 w 555693"/>
                <a:gd name="connsiteY45" fmla="*/ 41396 h 178432"/>
                <a:gd name="connsiteX46" fmla="*/ 265920 w 555693"/>
                <a:gd name="connsiteY46" fmla="*/ -1377 h 178432"/>
                <a:gd name="connsiteX47" fmla="*/ 333788 w 555693"/>
                <a:gd name="connsiteY47" fmla="*/ 70503 h 178432"/>
                <a:gd name="connsiteX48" fmla="*/ 266175 w 555693"/>
                <a:gd name="connsiteY48" fmla="*/ 4198 h 178432"/>
                <a:gd name="connsiteX49" fmla="*/ 244147 w 555693"/>
                <a:gd name="connsiteY49" fmla="*/ 31779 h 178432"/>
                <a:gd name="connsiteX50" fmla="*/ 258836 w 555693"/>
                <a:gd name="connsiteY50" fmla="*/ 84421 h 178432"/>
                <a:gd name="connsiteX51" fmla="*/ 293020 w 555693"/>
                <a:gd name="connsiteY51" fmla="*/ 107709 h 178432"/>
                <a:gd name="connsiteX52" fmla="*/ 315301 w 555693"/>
                <a:gd name="connsiteY52" fmla="*/ 80372 h 178432"/>
                <a:gd name="connsiteX53" fmla="*/ 300612 w 555693"/>
                <a:gd name="connsiteY53" fmla="*/ 27476 h 178432"/>
                <a:gd name="connsiteX54" fmla="*/ 266175 w 555693"/>
                <a:gd name="connsiteY54" fmla="*/ 4198 h 178432"/>
                <a:gd name="connsiteX55" fmla="*/ 409696 w 555693"/>
                <a:gd name="connsiteY55" fmla="*/ 159588 h 178432"/>
                <a:gd name="connsiteX56" fmla="*/ 400323 w 555693"/>
                <a:gd name="connsiteY56" fmla="*/ 168703 h 178432"/>
                <a:gd name="connsiteX57" fmla="*/ 386652 w 555693"/>
                <a:gd name="connsiteY57" fmla="*/ 155292 h 178432"/>
                <a:gd name="connsiteX58" fmla="*/ 396271 w 555693"/>
                <a:gd name="connsiteY58" fmla="*/ 146177 h 178432"/>
                <a:gd name="connsiteX59" fmla="*/ 409696 w 555693"/>
                <a:gd name="connsiteY59" fmla="*/ 159588 h 178432"/>
                <a:gd name="connsiteX60" fmla="*/ 390447 w 555693"/>
                <a:gd name="connsiteY60" fmla="*/ 64429 h 178432"/>
                <a:gd name="connsiteX61" fmla="*/ 396016 w 555693"/>
                <a:gd name="connsiteY61" fmla="*/ 79110 h 178432"/>
                <a:gd name="connsiteX62" fmla="*/ 399314 w 555693"/>
                <a:gd name="connsiteY62" fmla="*/ 92521 h 178432"/>
                <a:gd name="connsiteX63" fmla="*/ 378547 w 555693"/>
                <a:gd name="connsiteY63" fmla="*/ 113275 h 178432"/>
                <a:gd name="connsiteX64" fmla="*/ 345118 w 555693"/>
                <a:gd name="connsiteY64" fmla="*/ 74298 h 178432"/>
                <a:gd name="connsiteX65" fmla="*/ 348161 w 555693"/>
                <a:gd name="connsiteY65" fmla="*/ 71773 h 178432"/>
                <a:gd name="connsiteX66" fmla="*/ 352213 w 555693"/>
                <a:gd name="connsiteY66" fmla="*/ 76323 h 178432"/>
                <a:gd name="connsiteX67" fmla="*/ 377784 w 555693"/>
                <a:gd name="connsiteY67" fmla="*/ 107709 h 178432"/>
                <a:gd name="connsiteX68" fmla="*/ 384117 w 555693"/>
                <a:gd name="connsiteY68" fmla="*/ 99611 h 178432"/>
                <a:gd name="connsiteX69" fmla="*/ 381336 w 555693"/>
                <a:gd name="connsiteY69" fmla="*/ 86447 h 178432"/>
                <a:gd name="connsiteX70" fmla="*/ 363859 w 555693"/>
                <a:gd name="connsiteY70" fmla="*/ 39625 h 178432"/>
                <a:gd name="connsiteX71" fmla="*/ 358035 w 555693"/>
                <a:gd name="connsiteY71" fmla="*/ 19378 h 178432"/>
                <a:gd name="connsiteX72" fmla="*/ 378801 w 555693"/>
                <a:gd name="connsiteY72" fmla="*/ -1377 h 178432"/>
                <a:gd name="connsiteX73" fmla="*/ 411976 w 555693"/>
                <a:gd name="connsiteY73" fmla="*/ 37601 h 178432"/>
                <a:gd name="connsiteX74" fmla="*/ 408933 w 555693"/>
                <a:gd name="connsiteY74" fmla="*/ 40133 h 178432"/>
                <a:gd name="connsiteX75" fmla="*/ 405138 w 555693"/>
                <a:gd name="connsiteY75" fmla="*/ 35576 h 178432"/>
                <a:gd name="connsiteX76" fmla="*/ 379309 w 555693"/>
                <a:gd name="connsiteY76" fmla="*/ 4198 h 178432"/>
                <a:gd name="connsiteX77" fmla="*/ 373234 w 555693"/>
                <a:gd name="connsiteY77" fmla="*/ 12550 h 178432"/>
                <a:gd name="connsiteX78" fmla="*/ 380573 w 555693"/>
                <a:gd name="connsiteY78" fmla="*/ 37854 h 178432"/>
                <a:gd name="connsiteX79" fmla="*/ 390447 w 555693"/>
                <a:gd name="connsiteY79" fmla="*/ 64429 h 178432"/>
                <a:gd name="connsiteX80" fmla="*/ 555693 w 555693"/>
                <a:gd name="connsiteY80" fmla="*/ 174269 h 178432"/>
                <a:gd name="connsiteX81" fmla="*/ 552404 w 555693"/>
                <a:gd name="connsiteY81" fmla="*/ 177056 h 178432"/>
                <a:gd name="connsiteX82" fmla="*/ 520238 w 555693"/>
                <a:gd name="connsiteY82" fmla="*/ 174269 h 178432"/>
                <a:gd name="connsiteX83" fmla="*/ 516694 w 555693"/>
                <a:gd name="connsiteY83" fmla="*/ 169465 h 178432"/>
                <a:gd name="connsiteX84" fmla="*/ 522772 w 555693"/>
                <a:gd name="connsiteY84" fmla="*/ 166424 h 178432"/>
                <a:gd name="connsiteX85" fmla="*/ 535435 w 555693"/>
                <a:gd name="connsiteY85" fmla="*/ 162120 h 178432"/>
                <a:gd name="connsiteX86" fmla="*/ 534672 w 555693"/>
                <a:gd name="connsiteY86" fmla="*/ 157063 h 178432"/>
                <a:gd name="connsiteX87" fmla="*/ 519483 w 555693"/>
                <a:gd name="connsiteY87" fmla="*/ 97077 h 178432"/>
                <a:gd name="connsiteX88" fmla="*/ 496182 w 555693"/>
                <a:gd name="connsiteY88" fmla="*/ 113275 h 178432"/>
                <a:gd name="connsiteX89" fmla="*/ 435155 w 555693"/>
                <a:gd name="connsiteY89" fmla="*/ 39125 h 178432"/>
                <a:gd name="connsiteX90" fmla="*/ 468839 w 555693"/>
                <a:gd name="connsiteY90" fmla="*/ -1377 h 178432"/>
                <a:gd name="connsiteX91" fmla="*/ 501751 w 555693"/>
                <a:gd name="connsiteY91" fmla="*/ 17607 h 178432"/>
                <a:gd name="connsiteX92" fmla="*/ 524799 w 555693"/>
                <a:gd name="connsiteY92" fmla="*/ -1377 h 178432"/>
                <a:gd name="connsiteX93" fmla="*/ 543539 w 555693"/>
                <a:gd name="connsiteY93" fmla="*/ 12550 h 178432"/>
                <a:gd name="connsiteX94" fmla="*/ 551132 w 555693"/>
                <a:gd name="connsiteY94" fmla="*/ 37601 h 178432"/>
                <a:gd name="connsiteX95" fmla="*/ 548097 w 555693"/>
                <a:gd name="connsiteY95" fmla="*/ 40133 h 178432"/>
                <a:gd name="connsiteX96" fmla="*/ 544546 w 555693"/>
                <a:gd name="connsiteY96" fmla="*/ 35576 h 178432"/>
                <a:gd name="connsiteX97" fmla="*/ 525307 w 555693"/>
                <a:gd name="connsiteY97" fmla="*/ 4198 h 178432"/>
                <a:gd name="connsiteX98" fmla="*/ 517711 w 555693"/>
                <a:gd name="connsiteY98" fmla="*/ 15838 h 178432"/>
                <a:gd name="connsiteX99" fmla="*/ 519228 w 555693"/>
                <a:gd name="connsiteY99" fmla="*/ 27985 h 178432"/>
                <a:gd name="connsiteX100" fmla="*/ 555693 w 555693"/>
                <a:gd name="connsiteY100" fmla="*/ 174269 h 178432"/>
                <a:gd name="connsiteX101" fmla="*/ 503023 w 555693"/>
                <a:gd name="connsiteY101" fmla="*/ 31527 h 178432"/>
                <a:gd name="connsiteX102" fmla="*/ 497954 w 555693"/>
                <a:gd name="connsiteY102" fmla="*/ 22165 h 178432"/>
                <a:gd name="connsiteX103" fmla="*/ 469339 w 555693"/>
                <a:gd name="connsiteY103" fmla="*/ 4198 h 178432"/>
                <a:gd name="connsiteX104" fmla="*/ 453134 w 555693"/>
                <a:gd name="connsiteY104" fmla="*/ 27985 h 178432"/>
                <a:gd name="connsiteX105" fmla="*/ 467059 w 555693"/>
                <a:gd name="connsiteY105" fmla="*/ 83413 h 178432"/>
                <a:gd name="connsiteX106" fmla="*/ 496436 w 555693"/>
                <a:gd name="connsiteY106" fmla="*/ 107709 h 178432"/>
                <a:gd name="connsiteX107" fmla="*/ 516440 w 555693"/>
                <a:gd name="connsiteY107" fmla="*/ 85437 h 178432"/>
                <a:gd name="connsiteX108" fmla="*/ 515685 w 555693"/>
                <a:gd name="connsiteY108" fmla="*/ 81134 h 178432"/>
                <a:gd name="connsiteX109" fmla="*/ 503023 w 555693"/>
                <a:gd name="connsiteY109" fmla="*/ 31527 h 17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</a:cxnLst>
              <a:rect l="l" t="t" r="r" b="b"/>
              <a:pathLst>
                <a:path w="555693" h="178432">
                  <a:moveTo>
                    <a:pt x="14943" y="16345"/>
                  </a:moveTo>
                  <a:cubicBezTo>
                    <a:pt x="14180" y="12550"/>
                    <a:pt x="12663" y="6722"/>
                    <a:pt x="12663" y="5460"/>
                  </a:cubicBezTo>
                  <a:cubicBezTo>
                    <a:pt x="12663" y="902"/>
                    <a:pt x="16206" y="-1377"/>
                    <a:pt x="20012" y="-1377"/>
                  </a:cubicBezTo>
                  <a:cubicBezTo>
                    <a:pt x="23045" y="-1377"/>
                    <a:pt x="27605" y="648"/>
                    <a:pt x="29377" y="5714"/>
                  </a:cubicBezTo>
                  <a:cubicBezTo>
                    <a:pt x="29632" y="6221"/>
                    <a:pt x="32667" y="18116"/>
                    <a:pt x="34192" y="24444"/>
                  </a:cubicBezTo>
                  <a:lnTo>
                    <a:pt x="39759" y="47223"/>
                  </a:lnTo>
                  <a:cubicBezTo>
                    <a:pt x="41277" y="52789"/>
                    <a:pt x="42795" y="58355"/>
                    <a:pt x="44065" y="64175"/>
                  </a:cubicBezTo>
                  <a:cubicBezTo>
                    <a:pt x="45075" y="68478"/>
                    <a:pt x="47101" y="75822"/>
                    <a:pt x="47355" y="76830"/>
                  </a:cubicBezTo>
                  <a:cubicBezTo>
                    <a:pt x="51153" y="84676"/>
                    <a:pt x="64578" y="107709"/>
                    <a:pt x="88632" y="107709"/>
                  </a:cubicBezTo>
                  <a:cubicBezTo>
                    <a:pt x="100026" y="107709"/>
                    <a:pt x="102306" y="98339"/>
                    <a:pt x="102306" y="89995"/>
                  </a:cubicBezTo>
                  <a:cubicBezTo>
                    <a:pt x="102306" y="83668"/>
                    <a:pt x="100534" y="76578"/>
                    <a:pt x="98508" y="68987"/>
                  </a:cubicBezTo>
                  <a:lnTo>
                    <a:pt x="91421" y="39625"/>
                  </a:lnTo>
                  <a:lnTo>
                    <a:pt x="86354" y="20394"/>
                  </a:lnTo>
                  <a:cubicBezTo>
                    <a:pt x="85345" y="15329"/>
                    <a:pt x="83065" y="6722"/>
                    <a:pt x="83065" y="5460"/>
                  </a:cubicBezTo>
                  <a:cubicBezTo>
                    <a:pt x="83065" y="902"/>
                    <a:pt x="86609" y="-1377"/>
                    <a:pt x="90404" y="-1377"/>
                  </a:cubicBezTo>
                  <a:cubicBezTo>
                    <a:pt x="98254" y="-1377"/>
                    <a:pt x="99779" y="4951"/>
                    <a:pt x="101805" y="13049"/>
                  </a:cubicBezTo>
                  <a:cubicBezTo>
                    <a:pt x="105346" y="27223"/>
                    <a:pt x="114714" y="64175"/>
                    <a:pt x="116994" y="74044"/>
                  </a:cubicBezTo>
                  <a:cubicBezTo>
                    <a:pt x="117757" y="77339"/>
                    <a:pt x="131174" y="107709"/>
                    <a:pt x="158779" y="107709"/>
                  </a:cubicBezTo>
                  <a:cubicBezTo>
                    <a:pt x="169662" y="107709"/>
                    <a:pt x="172451" y="99102"/>
                    <a:pt x="172451" y="89995"/>
                  </a:cubicBezTo>
                  <a:cubicBezTo>
                    <a:pt x="172451" y="75568"/>
                    <a:pt x="161814" y="46715"/>
                    <a:pt x="156753" y="33296"/>
                  </a:cubicBezTo>
                  <a:cubicBezTo>
                    <a:pt x="154473" y="27223"/>
                    <a:pt x="153456" y="24444"/>
                    <a:pt x="153456" y="19378"/>
                  </a:cubicBezTo>
                  <a:cubicBezTo>
                    <a:pt x="153456" y="7484"/>
                    <a:pt x="162323" y="-1377"/>
                    <a:pt x="174223" y="-1377"/>
                  </a:cubicBezTo>
                  <a:cubicBezTo>
                    <a:pt x="198025" y="-1377"/>
                    <a:pt x="207398" y="35576"/>
                    <a:pt x="207398" y="37601"/>
                  </a:cubicBezTo>
                  <a:cubicBezTo>
                    <a:pt x="207398" y="40133"/>
                    <a:pt x="205117" y="40133"/>
                    <a:pt x="204355" y="40133"/>
                  </a:cubicBezTo>
                  <a:cubicBezTo>
                    <a:pt x="201820" y="40133"/>
                    <a:pt x="201820" y="39370"/>
                    <a:pt x="200559" y="35576"/>
                  </a:cubicBezTo>
                  <a:cubicBezTo>
                    <a:pt x="196762" y="22165"/>
                    <a:pt x="188657" y="4198"/>
                    <a:pt x="174731" y="4198"/>
                  </a:cubicBezTo>
                  <a:cubicBezTo>
                    <a:pt x="170425" y="4198"/>
                    <a:pt x="168655" y="6722"/>
                    <a:pt x="168655" y="12550"/>
                  </a:cubicBezTo>
                  <a:cubicBezTo>
                    <a:pt x="168655" y="18869"/>
                    <a:pt x="170933" y="24944"/>
                    <a:pt x="173214" y="30517"/>
                  </a:cubicBezTo>
                  <a:cubicBezTo>
                    <a:pt x="178021" y="43674"/>
                    <a:pt x="188657" y="71773"/>
                    <a:pt x="188657" y="86192"/>
                  </a:cubicBezTo>
                  <a:cubicBezTo>
                    <a:pt x="188657" y="102644"/>
                    <a:pt x="178529" y="113275"/>
                    <a:pt x="159534" y="113275"/>
                  </a:cubicBezTo>
                  <a:cubicBezTo>
                    <a:pt x="140547" y="113275"/>
                    <a:pt x="127630" y="102143"/>
                    <a:pt x="118258" y="88725"/>
                  </a:cubicBezTo>
                  <a:cubicBezTo>
                    <a:pt x="118011" y="92020"/>
                    <a:pt x="117249" y="100619"/>
                    <a:pt x="110153" y="106693"/>
                  </a:cubicBezTo>
                  <a:cubicBezTo>
                    <a:pt x="103831" y="112012"/>
                    <a:pt x="95720" y="113275"/>
                    <a:pt x="89394" y="113275"/>
                  </a:cubicBezTo>
                  <a:cubicBezTo>
                    <a:pt x="66604" y="113275"/>
                    <a:pt x="54196" y="97077"/>
                    <a:pt x="49890" y="91257"/>
                  </a:cubicBezTo>
                  <a:cubicBezTo>
                    <a:pt x="48626" y="105684"/>
                    <a:pt x="37990" y="113275"/>
                    <a:pt x="26588" y="113275"/>
                  </a:cubicBezTo>
                  <a:cubicBezTo>
                    <a:pt x="14943" y="113275"/>
                    <a:pt x="10128" y="103406"/>
                    <a:pt x="7856" y="98848"/>
                  </a:cubicBezTo>
                  <a:cubicBezTo>
                    <a:pt x="3297" y="89995"/>
                    <a:pt x="0" y="75061"/>
                    <a:pt x="0" y="74298"/>
                  </a:cubicBezTo>
                  <a:cubicBezTo>
                    <a:pt x="0" y="71773"/>
                    <a:pt x="2535" y="71773"/>
                    <a:pt x="3043" y="71773"/>
                  </a:cubicBezTo>
                  <a:cubicBezTo>
                    <a:pt x="5578" y="71773"/>
                    <a:pt x="5832" y="72020"/>
                    <a:pt x="7347" y="77593"/>
                  </a:cubicBezTo>
                  <a:cubicBezTo>
                    <a:pt x="11653" y="95562"/>
                    <a:pt x="16715" y="107709"/>
                    <a:pt x="25833" y="107709"/>
                  </a:cubicBezTo>
                  <a:cubicBezTo>
                    <a:pt x="29885" y="107709"/>
                    <a:pt x="33684" y="105684"/>
                    <a:pt x="33684" y="96069"/>
                  </a:cubicBezTo>
                  <a:cubicBezTo>
                    <a:pt x="33684" y="90750"/>
                    <a:pt x="32921" y="87971"/>
                    <a:pt x="29632" y="74807"/>
                  </a:cubicBezTo>
                  <a:lnTo>
                    <a:pt x="14943" y="16345"/>
                  </a:lnTo>
                  <a:close/>
                  <a:moveTo>
                    <a:pt x="333788" y="70503"/>
                  </a:moveTo>
                  <a:cubicBezTo>
                    <a:pt x="333788" y="96823"/>
                    <a:pt x="316056" y="113275"/>
                    <a:pt x="293273" y="113275"/>
                  </a:cubicBezTo>
                  <a:cubicBezTo>
                    <a:pt x="259336" y="113275"/>
                    <a:pt x="225407" y="77339"/>
                    <a:pt x="225407" y="41396"/>
                  </a:cubicBezTo>
                  <a:cubicBezTo>
                    <a:pt x="225407" y="16345"/>
                    <a:pt x="242375" y="-1377"/>
                    <a:pt x="265920" y="-1377"/>
                  </a:cubicBezTo>
                  <a:cubicBezTo>
                    <a:pt x="299604" y="-1377"/>
                    <a:pt x="333788" y="33550"/>
                    <a:pt x="333788" y="70503"/>
                  </a:cubicBezTo>
                  <a:close/>
                  <a:moveTo>
                    <a:pt x="266175" y="4198"/>
                  </a:moveTo>
                  <a:cubicBezTo>
                    <a:pt x="255284" y="4198"/>
                    <a:pt x="244147" y="12041"/>
                    <a:pt x="244147" y="31779"/>
                  </a:cubicBezTo>
                  <a:cubicBezTo>
                    <a:pt x="244147" y="44182"/>
                    <a:pt x="250731" y="71519"/>
                    <a:pt x="258836" y="84421"/>
                  </a:cubicBezTo>
                  <a:cubicBezTo>
                    <a:pt x="271490" y="103914"/>
                    <a:pt x="285924" y="107709"/>
                    <a:pt x="293020" y="107709"/>
                  </a:cubicBezTo>
                  <a:cubicBezTo>
                    <a:pt x="307708" y="107709"/>
                    <a:pt x="315301" y="95562"/>
                    <a:pt x="315301" y="80372"/>
                  </a:cubicBezTo>
                  <a:cubicBezTo>
                    <a:pt x="315301" y="70503"/>
                    <a:pt x="310235" y="43928"/>
                    <a:pt x="300612" y="27476"/>
                  </a:cubicBezTo>
                  <a:cubicBezTo>
                    <a:pt x="291748" y="12797"/>
                    <a:pt x="277823" y="4198"/>
                    <a:pt x="266175" y="4198"/>
                  </a:cubicBezTo>
                  <a:close/>
                  <a:moveTo>
                    <a:pt x="409696" y="159588"/>
                  </a:moveTo>
                  <a:cubicBezTo>
                    <a:pt x="409696" y="164654"/>
                    <a:pt x="406144" y="168703"/>
                    <a:pt x="400323" y="168703"/>
                  </a:cubicBezTo>
                  <a:cubicBezTo>
                    <a:pt x="393489" y="168703"/>
                    <a:pt x="386652" y="162120"/>
                    <a:pt x="386652" y="155292"/>
                  </a:cubicBezTo>
                  <a:cubicBezTo>
                    <a:pt x="386652" y="150482"/>
                    <a:pt x="390192" y="146177"/>
                    <a:pt x="396271" y="146177"/>
                  </a:cubicBezTo>
                  <a:cubicBezTo>
                    <a:pt x="402095" y="146177"/>
                    <a:pt x="409696" y="151997"/>
                    <a:pt x="409696" y="159588"/>
                  </a:cubicBezTo>
                  <a:close/>
                  <a:moveTo>
                    <a:pt x="390447" y="64429"/>
                  </a:moveTo>
                  <a:cubicBezTo>
                    <a:pt x="393489" y="71773"/>
                    <a:pt x="393489" y="72273"/>
                    <a:pt x="396016" y="79110"/>
                  </a:cubicBezTo>
                  <a:cubicBezTo>
                    <a:pt x="398043" y="84167"/>
                    <a:pt x="399314" y="87717"/>
                    <a:pt x="399314" y="92521"/>
                  </a:cubicBezTo>
                  <a:cubicBezTo>
                    <a:pt x="399314" y="103914"/>
                    <a:pt x="391209" y="113275"/>
                    <a:pt x="378547" y="113275"/>
                  </a:cubicBezTo>
                  <a:cubicBezTo>
                    <a:pt x="354748" y="113275"/>
                    <a:pt x="345118" y="76578"/>
                    <a:pt x="345118" y="74298"/>
                  </a:cubicBezTo>
                  <a:cubicBezTo>
                    <a:pt x="345118" y="71773"/>
                    <a:pt x="347652" y="71773"/>
                    <a:pt x="348161" y="71773"/>
                  </a:cubicBezTo>
                  <a:cubicBezTo>
                    <a:pt x="350696" y="71773"/>
                    <a:pt x="350949" y="72273"/>
                    <a:pt x="352213" y="76323"/>
                  </a:cubicBezTo>
                  <a:cubicBezTo>
                    <a:pt x="359052" y="100118"/>
                    <a:pt x="369182" y="107709"/>
                    <a:pt x="377784" y="107709"/>
                  </a:cubicBezTo>
                  <a:cubicBezTo>
                    <a:pt x="379811" y="107709"/>
                    <a:pt x="384117" y="107709"/>
                    <a:pt x="384117" y="99611"/>
                  </a:cubicBezTo>
                  <a:cubicBezTo>
                    <a:pt x="384117" y="94290"/>
                    <a:pt x="382345" y="88979"/>
                    <a:pt x="381336" y="86447"/>
                  </a:cubicBezTo>
                  <a:cubicBezTo>
                    <a:pt x="379309" y="79871"/>
                    <a:pt x="367911" y="50511"/>
                    <a:pt x="363859" y="39625"/>
                  </a:cubicBezTo>
                  <a:cubicBezTo>
                    <a:pt x="361324" y="33043"/>
                    <a:pt x="358035" y="24697"/>
                    <a:pt x="358035" y="19378"/>
                  </a:cubicBezTo>
                  <a:cubicBezTo>
                    <a:pt x="358035" y="7484"/>
                    <a:pt x="366648" y="-1377"/>
                    <a:pt x="378801" y="-1377"/>
                  </a:cubicBezTo>
                  <a:cubicBezTo>
                    <a:pt x="402604" y="-1377"/>
                    <a:pt x="411976" y="35321"/>
                    <a:pt x="411976" y="37601"/>
                  </a:cubicBezTo>
                  <a:cubicBezTo>
                    <a:pt x="411976" y="40133"/>
                    <a:pt x="409696" y="40133"/>
                    <a:pt x="408933" y="40133"/>
                  </a:cubicBezTo>
                  <a:cubicBezTo>
                    <a:pt x="406399" y="40133"/>
                    <a:pt x="406399" y="39370"/>
                    <a:pt x="405138" y="35576"/>
                  </a:cubicBezTo>
                  <a:cubicBezTo>
                    <a:pt x="400577" y="19632"/>
                    <a:pt x="392219" y="4198"/>
                    <a:pt x="379309" y="4198"/>
                  </a:cubicBezTo>
                  <a:cubicBezTo>
                    <a:pt x="375003" y="4198"/>
                    <a:pt x="373234" y="6722"/>
                    <a:pt x="373234" y="12550"/>
                  </a:cubicBezTo>
                  <a:cubicBezTo>
                    <a:pt x="373234" y="18869"/>
                    <a:pt x="374749" y="22419"/>
                    <a:pt x="380573" y="37854"/>
                  </a:cubicBezTo>
                  <a:lnTo>
                    <a:pt x="390447" y="64429"/>
                  </a:lnTo>
                  <a:close/>
                  <a:moveTo>
                    <a:pt x="555693" y="174269"/>
                  </a:moveTo>
                  <a:cubicBezTo>
                    <a:pt x="555693" y="174523"/>
                    <a:pt x="555693" y="177056"/>
                    <a:pt x="552404" y="177056"/>
                  </a:cubicBezTo>
                  <a:cubicBezTo>
                    <a:pt x="548598" y="177056"/>
                    <a:pt x="524544" y="174778"/>
                    <a:pt x="520238" y="174269"/>
                  </a:cubicBezTo>
                  <a:cubicBezTo>
                    <a:pt x="518212" y="174015"/>
                    <a:pt x="516694" y="172752"/>
                    <a:pt x="516694" y="169465"/>
                  </a:cubicBezTo>
                  <a:cubicBezTo>
                    <a:pt x="516694" y="166424"/>
                    <a:pt x="518975" y="166424"/>
                    <a:pt x="522772" y="166424"/>
                  </a:cubicBezTo>
                  <a:cubicBezTo>
                    <a:pt x="534927" y="166424"/>
                    <a:pt x="535435" y="164654"/>
                    <a:pt x="535435" y="162120"/>
                  </a:cubicBezTo>
                  <a:lnTo>
                    <a:pt x="534672" y="157063"/>
                  </a:lnTo>
                  <a:lnTo>
                    <a:pt x="519483" y="97077"/>
                  </a:lnTo>
                  <a:cubicBezTo>
                    <a:pt x="514923" y="106439"/>
                    <a:pt x="507583" y="113275"/>
                    <a:pt x="496182" y="113275"/>
                  </a:cubicBezTo>
                  <a:cubicBezTo>
                    <a:pt x="466558" y="113275"/>
                    <a:pt x="435155" y="76069"/>
                    <a:pt x="435155" y="39125"/>
                  </a:cubicBezTo>
                  <a:cubicBezTo>
                    <a:pt x="435155" y="15329"/>
                    <a:pt x="449081" y="-1377"/>
                    <a:pt x="468839" y="-1377"/>
                  </a:cubicBezTo>
                  <a:cubicBezTo>
                    <a:pt x="473900" y="-1377"/>
                    <a:pt x="486563" y="-360"/>
                    <a:pt x="501751" y="17607"/>
                  </a:cubicBezTo>
                  <a:cubicBezTo>
                    <a:pt x="503778" y="6977"/>
                    <a:pt x="512642" y="-1377"/>
                    <a:pt x="524799" y="-1377"/>
                  </a:cubicBezTo>
                  <a:cubicBezTo>
                    <a:pt x="533663" y="-1377"/>
                    <a:pt x="539487" y="4451"/>
                    <a:pt x="543539" y="12550"/>
                  </a:cubicBezTo>
                  <a:cubicBezTo>
                    <a:pt x="547843" y="21658"/>
                    <a:pt x="551132" y="37100"/>
                    <a:pt x="551132" y="37601"/>
                  </a:cubicBezTo>
                  <a:cubicBezTo>
                    <a:pt x="551132" y="40133"/>
                    <a:pt x="548852" y="40133"/>
                    <a:pt x="548097" y="40133"/>
                  </a:cubicBezTo>
                  <a:cubicBezTo>
                    <a:pt x="545563" y="40133"/>
                    <a:pt x="545308" y="39125"/>
                    <a:pt x="544546" y="35576"/>
                  </a:cubicBezTo>
                  <a:cubicBezTo>
                    <a:pt x="540250" y="19124"/>
                    <a:pt x="535689" y="4198"/>
                    <a:pt x="525307" y="4198"/>
                  </a:cubicBezTo>
                  <a:cubicBezTo>
                    <a:pt x="518466" y="4198"/>
                    <a:pt x="517711" y="10771"/>
                    <a:pt x="517711" y="15838"/>
                  </a:cubicBezTo>
                  <a:cubicBezTo>
                    <a:pt x="517711" y="21910"/>
                    <a:pt x="518212" y="23681"/>
                    <a:pt x="519228" y="27985"/>
                  </a:cubicBezTo>
                  <a:lnTo>
                    <a:pt x="555693" y="174269"/>
                  </a:lnTo>
                  <a:close/>
                  <a:moveTo>
                    <a:pt x="503023" y="31527"/>
                  </a:moveTo>
                  <a:cubicBezTo>
                    <a:pt x="501751" y="26969"/>
                    <a:pt x="501751" y="26468"/>
                    <a:pt x="497954" y="22165"/>
                  </a:cubicBezTo>
                  <a:cubicBezTo>
                    <a:pt x="486816" y="8247"/>
                    <a:pt x="476435" y="4198"/>
                    <a:pt x="469339" y="4198"/>
                  </a:cubicBezTo>
                  <a:cubicBezTo>
                    <a:pt x="456677" y="4198"/>
                    <a:pt x="453134" y="18116"/>
                    <a:pt x="453134" y="27985"/>
                  </a:cubicBezTo>
                  <a:cubicBezTo>
                    <a:pt x="453134" y="40640"/>
                    <a:pt x="461238" y="71773"/>
                    <a:pt x="467059" y="83413"/>
                  </a:cubicBezTo>
                  <a:cubicBezTo>
                    <a:pt x="474917" y="98339"/>
                    <a:pt x="486308" y="107709"/>
                    <a:pt x="496436" y="107709"/>
                  </a:cubicBezTo>
                  <a:cubicBezTo>
                    <a:pt x="512896" y="107709"/>
                    <a:pt x="516440" y="86954"/>
                    <a:pt x="516440" y="85437"/>
                  </a:cubicBezTo>
                  <a:cubicBezTo>
                    <a:pt x="516440" y="83922"/>
                    <a:pt x="515931" y="82396"/>
                    <a:pt x="515685" y="81134"/>
                  </a:cubicBezTo>
                  <a:lnTo>
                    <a:pt x="503023" y="31527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38" name="任意多边形: 形状 37">
              <a:extLst>
                <a:ext uri="{FF2B5EF4-FFF2-40B4-BE49-F238E27FC236}">
                  <a16:creationId xmlns:a16="http://schemas.microsoft.com/office/drawing/2014/main" id="{D564FE80-C049-0200-E434-B13ADC9130CF}"/>
                </a:ext>
              </a:extLst>
            </p:cNvPr>
            <p:cNvSpPr/>
            <p:nvPr>
              <p:custDataLst>
                <p:tags r:id="rId48"/>
              </p:custDataLst>
            </p:nvPr>
          </p:nvSpPr>
          <p:spPr>
            <a:xfrm flipV="1">
              <a:off x="10542673" y="-15059245"/>
              <a:ext cx="58747" cy="253090"/>
            </a:xfrm>
            <a:custGeom>
              <a:avLst/>
              <a:gdLst>
                <a:gd name="connsiteX0" fmla="*/ 58747 w 58747"/>
                <a:gd name="connsiteY0" fmla="*/ 1159 h 253090"/>
                <a:gd name="connsiteX1" fmla="*/ 54442 w 58747"/>
                <a:gd name="connsiteY1" fmla="*/ 6724 h 253090"/>
                <a:gd name="connsiteX2" fmla="*/ 14689 w 58747"/>
                <a:gd name="connsiteY2" fmla="*/ 125171 h 253090"/>
                <a:gd name="connsiteX3" fmla="*/ 55459 w 58747"/>
                <a:gd name="connsiteY3" fmla="*/ 244880 h 253090"/>
                <a:gd name="connsiteX4" fmla="*/ 58747 w 58747"/>
                <a:gd name="connsiteY4" fmla="*/ 249183 h 253090"/>
                <a:gd name="connsiteX5" fmla="*/ 56214 w 58747"/>
                <a:gd name="connsiteY5" fmla="*/ 251715 h 253090"/>
                <a:gd name="connsiteX6" fmla="*/ 15952 w 58747"/>
                <a:gd name="connsiteY6" fmla="*/ 202361 h 253090"/>
                <a:gd name="connsiteX7" fmla="*/ 0 w 58747"/>
                <a:gd name="connsiteY7" fmla="*/ 125171 h 253090"/>
                <a:gd name="connsiteX8" fmla="*/ 16715 w 58747"/>
                <a:gd name="connsiteY8" fmla="*/ 46208 h 253090"/>
                <a:gd name="connsiteX9" fmla="*/ 56214 w 58747"/>
                <a:gd name="connsiteY9" fmla="*/ -1375 h 253090"/>
                <a:gd name="connsiteX10" fmla="*/ 58747 w 58747"/>
                <a:gd name="connsiteY10" fmla="*/ 1159 h 253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8747" h="253090">
                  <a:moveTo>
                    <a:pt x="58747" y="1159"/>
                  </a:moveTo>
                  <a:cubicBezTo>
                    <a:pt x="58747" y="1912"/>
                    <a:pt x="58747" y="2421"/>
                    <a:pt x="54442" y="6724"/>
                  </a:cubicBezTo>
                  <a:cubicBezTo>
                    <a:pt x="22792" y="38611"/>
                    <a:pt x="14689" y="86448"/>
                    <a:pt x="14689" y="125171"/>
                  </a:cubicBezTo>
                  <a:cubicBezTo>
                    <a:pt x="14689" y="169204"/>
                    <a:pt x="24310" y="213247"/>
                    <a:pt x="55459" y="244880"/>
                  </a:cubicBezTo>
                  <a:cubicBezTo>
                    <a:pt x="58747" y="247921"/>
                    <a:pt x="58747" y="248429"/>
                    <a:pt x="58747" y="249183"/>
                  </a:cubicBezTo>
                  <a:cubicBezTo>
                    <a:pt x="58747" y="250954"/>
                    <a:pt x="57731" y="251715"/>
                    <a:pt x="56214" y="251715"/>
                  </a:cubicBezTo>
                  <a:cubicBezTo>
                    <a:pt x="53679" y="251715"/>
                    <a:pt x="30895" y="234502"/>
                    <a:pt x="15952" y="202361"/>
                  </a:cubicBezTo>
                  <a:cubicBezTo>
                    <a:pt x="3035" y="174525"/>
                    <a:pt x="0" y="146433"/>
                    <a:pt x="0" y="125171"/>
                  </a:cubicBezTo>
                  <a:cubicBezTo>
                    <a:pt x="0" y="105431"/>
                    <a:pt x="2780" y="74808"/>
                    <a:pt x="16715" y="46208"/>
                  </a:cubicBezTo>
                  <a:cubicBezTo>
                    <a:pt x="31904" y="15077"/>
                    <a:pt x="53679" y="-1375"/>
                    <a:pt x="56214" y="-1375"/>
                  </a:cubicBezTo>
                  <a:cubicBezTo>
                    <a:pt x="57731" y="-1375"/>
                    <a:pt x="58747" y="-612"/>
                    <a:pt x="58747" y="1159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39" name="任意多边形: 形状 38">
              <a:extLst>
                <a:ext uri="{FF2B5EF4-FFF2-40B4-BE49-F238E27FC236}">
                  <a16:creationId xmlns:a16="http://schemas.microsoft.com/office/drawing/2014/main" id="{3EB8A40D-B3DF-B899-44D2-30F8F4DBAEF9}"/>
                </a:ext>
              </a:extLst>
            </p:cNvPr>
            <p:cNvSpPr/>
            <p:nvPr>
              <p:custDataLst>
                <p:tags r:id="rId49"/>
              </p:custDataLst>
            </p:nvPr>
          </p:nvSpPr>
          <p:spPr>
            <a:xfrm flipV="1">
              <a:off x="10622186" y="-15043049"/>
              <a:ext cx="288682" cy="175646"/>
            </a:xfrm>
            <a:custGeom>
              <a:avLst/>
              <a:gdLst>
                <a:gd name="connsiteX0" fmla="*/ 264622 w 288682"/>
                <a:gd name="connsiteY0" fmla="*/ 156300 h 175646"/>
                <a:gd name="connsiteX1" fmla="*/ 274249 w 288682"/>
                <a:gd name="connsiteY1" fmla="*/ 161866 h 175646"/>
                <a:gd name="connsiteX2" fmla="*/ 288683 w 288682"/>
                <a:gd name="connsiteY2" fmla="*/ 162375 h 175646"/>
                <a:gd name="connsiteX3" fmla="*/ 288683 w 288682"/>
                <a:gd name="connsiteY3" fmla="*/ 174269 h 175646"/>
                <a:gd name="connsiteX4" fmla="*/ 261586 w 288682"/>
                <a:gd name="connsiteY4" fmla="*/ 173506 h 175646"/>
                <a:gd name="connsiteX5" fmla="*/ 227148 w 288682"/>
                <a:gd name="connsiteY5" fmla="*/ 174269 h 175646"/>
                <a:gd name="connsiteX6" fmla="*/ 227148 w 288682"/>
                <a:gd name="connsiteY6" fmla="*/ 162375 h 175646"/>
                <a:gd name="connsiteX7" fmla="*/ 252974 w 288682"/>
                <a:gd name="connsiteY7" fmla="*/ 159588 h 175646"/>
                <a:gd name="connsiteX8" fmla="*/ 209417 w 288682"/>
                <a:gd name="connsiteY8" fmla="*/ 46460 h 175646"/>
                <a:gd name="connsiteX9" fmla="*/ 164596 w 288682"/>
                <a:gd name="connsiteY9" fmla="*/ 162375 h 175646"/>
                <a:gd name="connsiteX10" fmla="*/ 188905 w 288682"/>
                <a:gd name="connsiteY10" fmla="*/ 162375 h 175646"/>
                <a:gd name="connsiteX11" fmla="*/ 188905 w 288682"/>
                <a:gd name="connsiteY11" fmla="*/ 174269 h 175646"/>
                <a:gd name="connsiteX12" fmla="*/ 144592 w 288682"/>
                <a:gd name="connsiteY12" fmla="*/ 173506 h 175646"/>
                <a:gd name="connsiteX13" fmla="*/ 105848 w 288682"/>
                <a:gd name="connsiteY13" fmla="*/ 174269 h 175646"/>
                <a:gd name="connsiteX14" fmla="*/ 105848 w 288682"/>
                <a:gd name="connsiteY14" fmla="*/ 162375 h 175646"/>
                <a:gd name="connsiteX15" fmla="*/ 127623 w 288682"/>
                <a:gd name="connsiteY15" fmla="*/ 162375 h 175646"/>
                <a:gd name="connsiteX16" fmla="*/ 138007 w 288682"/>
                <a:gd name="connsiteY16" fmla="*/ 135545 h 175646"/>
                <a:gd name="connsiteX17" fmla="*/ 103568 w 288682"/>
                <a:gd name="connsiteY17" fmla="*/ 46460 h 175646"/>
                <a:gd name="connsiteX18" fmla="*/ 58747 w 288682"/>
                <a:gd name="connsiteY18" fmla="*/ 162375 h 175646"/>
                <a:gd name="connsiteX19" fmla="*/ 83057 w 288682"/>
                <a:gd name="connsiteY19" fmla="*/ 162375 h 175646"/>
                <a:gd name="connsiteX20" fmla="*/ 83057 w 288682"/>
                <a:gd name="connsiteY20" fmla="*/ 174269 h 175646"/>
                <a:gd name="connsiteX21" fmla="*/ 38744 w 288682"/>
                <a:gd name="connsiteY21" fmla="*/ 173506 h 175646"/>
                <a:gd name="connsiteX22" fmla="*/ 0 w 288682"/>
                <a:gd name="connsiteY22" fmla="*/ 174269 h 175646"/>
                <a:gd name="connsiteX23" fmla="*/ 0 w 288682"/>
                <a:gd name="connsiteY23" fmla="*/ 162375 h 175646"/>
                <a:gd name="connsiteX24" fmla="*/ 21775 w 288682"/>
                <a:gd name="connsiteY24" fmla="*/ 162375 h 175646"/>
                <a:gd name="connsiteX25" fmla="*/ 82557 w 288682"/>
                <a:gd name="connsiteY25" fmla="*/ 5204 h 175646"/>
                <a:gd name="connsiteX26" fmla="*/ 91414 w 288682"/>
                <a:gd name="connsiteY26" fmla="*/ -1377 h 175646"/>
                <a:gd name="connsiteX27" fmla="*/ 100280 w 288682"/>
                <a:gd name="connsiteY27" fmla="*/ 5204 h 175646"/>
                <a:gd name="connsiteX28" fmla="*/ 144338 w 288682"/>
                <a:gd name="connsiteY28" fmla="*/ 119095 h 175646"/>
                <a:gd name="connsiteX29" fmla="*/ 188404 w 288682"/>
                <a:gd name="connsiteY29" fmla="*/ 5204 h 175646"/>
                <a:gd name="connsiteX30" fmla="*/ 197262 w 288682"/>
                <a:gd name="connsiteY30" fmla="*/ -1377 h 175646"/>
                <a:gd name="connsiteX31" fmla="*/ 206128 w 288682"/>
                <a:gd name="connsiteY31" fmla="*/ 5204 h 175646"/>
                <a:gd name="connsiteX32" fmla="*/ 264622 w 288682"/>
                <a:gd name="connsiteY32" fmla="*/ 156300 h 175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88682" h="175646">
                  <a:moveTo>
                    <a:pt x="264622" y="156300"/>
                  </a:moveTo>
                  <a:cubicBezTo>
                    <a:pt x="266147" y="160604"/>
                    <a:pt x="266394" y="161105"/>
                    <a:pt x="274249" y="161866"/>
                  </a:cubicBezTo>
                  <a:cubicBezTo>
                    <a:pt x="279310" y="162375"/>
                    <a:pt x="284633" y="162375"/>
                    <a:pt x="288683" y="162375"/>
                  </a:cubicBezTo>
                  <a:lnTo>
                    <a:pt x="288683" y="174269"/>
                  </a:lnTo>
                  <a:cubicBezTo>
                    <a:pt x="281844" y="174015"/>
                    <a:pt x="272978" y="173506"/>
                    <a:pt x="261586" y="173506"/>
                  </a:cubicBezTo>
                  <a:cubicBezTo>
                    <a:pt x="251967" y="173506"/>
                    <a:pt x="236260" y="173506"/>
                    <a:pt x="227148" y="174269"/>
                  </a:cubicBezTo>
                  <a:lnTo>
                    <a:pt x="227148" y="162375"/>
                  </a:lnTo>
                  <a:cubicBezTo>
                    <a:pt x="233480" y="162375"/>
                    <a:pt x="245634" y="162375"/>
                    <a:pt x="252974" y="159588"/>
                  </a:cubicBezTo>
                  <a:lnTo>
                    <a:pt x="209417" y="46460"/>
                  </a:lnTo>
                  <a:lnTo>
                    <a:pt x="164596" y="162375"/>
                  </a:lnTo>
                  <a:lnTo>
                    <a:pt x="188905" y="162375"/>
                  </a:lnTo>
                  <a:lnTo>
                    <a:pt x="188905" y="174269"/>
                  </a:lnTo>
                  <a:cubicBezTo>
                    <a:pt x="179285" y="173506"/>
                    <a:pt x="155484" y="173506"/>
                    <a:pt x="144592" y="173506"/>
                  </a:cubicBezTo>
                  <a:cubicBezTo>
                    <a:pt x="134718" y="173506"/>
                    <a:pt x="114714" y="173506"/>
                    <a:pt x="105848" y="174269"/>
                  </a:cubicBezTo>
                  <a:lnTo>
                    <a:pt x="105848" y="162375"/>
                  </a:lnTo>
                  <a:lnTo>
                    <a:pt x="127623" y="162375"/>
                  </a:lnTo>
                  <a:lnTo>
                    <a:pt x="138007" y="135545"/>
                  </a:lnTo>
                  <a:lnTo>
                    <a:pt x="103568" y="46460"/>
                  </a:lnTo>
                  <a:lnTo>
                    <a:pt x="58747" y="162375"/>
                  </a:lnTo>
                  <a:lnTo>
                    <a:pt x="83057" y="162375"/>
                  </a:lnTo>
                  <a:lnTo>
                    <a:pt x="83057" y="174269"/>
                  </a:lnTo>
                  <a:cubicBezTo>
                    <a:pt x="73436" y="173506"/>
                    <a:pt x="49636" y="173506"/>
                    <a:pt x="38744" y="173506"/>
                  </a:cubicBezTo>
                  <a:cubicBezTo>
                    <a:pt x="28870" y="173506"/>
                    <a:pt x="8866" y="173506"/>
                    <a:pt x="0" y="174269"/>
                  </a:cubicBezTo>
                  <a:lnTo>
                    <a:pt x="0" y="162375"/>
                  </a:lnTo>
                  <a:lnTo>
                    <a:pt x="21775" y="162375"/>
                  </a:lnTo>
                  <a:lnTo>
                    <a:pt x="82557" y="5204"/>
                  </a:lnTo>
                  <a:cubicBezTo>
                    <a:pt x="84073" y="1155"/>
                    <a:pt x="85083" y="-1377"/>
                    <a:pt x="91414" y="-1377"/>
                  </a:cubicBezTo>
                  <a:cubicBezTo>
                    <a:pt x="97745" y="-1377"/>
                    <a:pt x="98762" y="1155"/>
                    <a:pt x="100280" y="5204"/>
                  </a:cubicBezTo>
                  <a:lnTo>
                    <a:pt x="144338" y="119095"/>
                  </a:lnTo>
                  <a:lnTo>
                    <a:pt x="188404" y="5204"/>
                  </a:lnTo>
                  <a:cubicBezTo>
                    <a:pt x="189922" y="1155"/>
                    <a:pt x="190931" y="-1377"/>
                    <a:pt x="197262" y="-1377"/>
                  </a:cubicBezTo>
                  <a:cubicBezTo>
                    <a:pt x="203593" y="-1377"/>
                    <a:pt x="204611" y="1155"/>
                    <a:pt x="206128" y="5204"/>
                  </a:cubicBezTo>
                  <a:lnTo>
                    <a:pt x="264622" y="156300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40" name="任意多边形: 形状 39">
              <a:extLst>
                <a:ext uri="{FF2B5EF4-FFF2-40B4-BE49-F238E27FC236}">
                  <a16:creationId xmlns:a16="http://schemas.microsoft.com/office/drawing/2014/main" id="{88E71079-2756-2839-8C05-F566A1BDCB50}"/>
                </a:ext>
              </a:extLst>
            </p:cNvPr>
            <p:cNvSpPr/>
            <p:nvPr>
              <p:custDataLst>
                <p:tags r:id="rId50"/>
              </p:custDataLst>
            </p:nvPr>
          </p:nvSpPr>
          <p:spPr>
            <a:xfrm flipV="1">
              <a:off x="10928867" y="-15052105"/>
              <a:ext cx="87417" cy="114301"/>
            </a:xfrm>
            <a:custGeom>
              <a:avLst/>
              <a:gdLst>
                <a:gd name="connsiteX0" fmla="*/ 86702 w 87417"/>
                <a:gd name="connsiteY0" fmla="*/ 100161 h 114301"/>
                <a:gd name="connsiteX1" fmla="*/ 87418 w 87417"/>
                <a:gd name="connsiteY1" fmla="*/ 103886 h 114301"/>
                <a:gd name="connsiteX2" fmla="*/ 81387 w 87417"/>
                <a:gd name="connsiteY2" fmla="*/ 109554 h 114301"/>
                <a:gd name="connsiteX3" fmla="*/ 73229 w 87417"/>
                <a:gd name="connsiteY3" fmla="*/ 102821 h 114301"/>
                <a:gd name="connsiteX4" fmla="*/ 54965 w 87417"/>
                <a:gd name="connsiteY4" fmla="*/ 112921 h 114301"/>
                <a:gd name="connsiteX5" fmla="*/ 9573 w 87417"/>
                <a:gd name="connsiteY5" fmla="*/ 63829 h 114301"/>
                <a:gd name="connsiteX6" fmla="*/ 36527 w 87417"/>
                <a:gd name="connsiteY6" fmla="*/ 34769 h 114301"/>
                <a:gd name="connsiteX7" fmla="*/ 58691 w 87417"/>
                <a:gd name="connsiteY7" fmla="*/ 44337 h 114301"/>
                <a:gd name="connsiteX8" fmla="*/ 54791 w 87417"/>
                <a:gd name="connsiteY8" fmla="*/ 28386 h 114301"/>
                <a:gd name="connsiteX9" fmla="*/ 44861 w 87417"/>
                <a:gd name="connsiteY9" fmla="*/ 10140 h 114301"/>
                <a:gd name="connsiteX10" fmla="*/ 25000 w 87417"/>
                <a:gd name="connsiteY10" fmla="*/ 3582 h 114301"/>
                <a:gd name="connsiteX11" fmla="*/ 11344 w 87417"/>
                <a:gd name="connsiteY11" fmla="*/ 4820 h 114301"/>
                <a:gd name="connsiteX12" fmla="*/ 17016 w 87417"/>
                <a:gd name="connsiteY12" fmla="*/ 13681 h 114301"/>
                <a:gd name="connsiteX13" fmla="*/ 10105 w 87417"/>
                <a:gd name="connsiteY13" fmla="*/ 20239 h 114301"/>
                <a:gd name="connsiteX14" fmla="*/ 0 w 87417"/>
                <a:gd name="connsiteY14" fmla="*/ 9425 h 114301"/>
                <a:gd name="connsiteX15" fmla="*/ 25175 w 87417"/>
                <a:gd name="connsiteY15" fmla="*/ -1380 h 114301"/>
                <a:gd name="connsiteX16" fmla="*/ 67374 w 87417"/>
                <a:gd name="connsiteY16" fmla="*/ 22900 h 114301"/>
                <a:gd name="connsiteX17" fmla="*/ 86702 w 87417"/>
                <a:gd name="connsiteY17" fmla="*/ 100161 h 114301"/>
                <a:gd name="connsiteX18" fmla="*/ 62235 w 87417"/>
                <a:gd name="connsiteY18" fmla="*/ 58342 h 114301"/>
                <a:gd name="connsiteX19" fmla="*/ 58508 w 87417"/>
                <a:gd name="connsiteY19" fmla="*/ 51784 h 114301"/>
                <a:gd name="connsiteX20" fmla="*/ 37059 w 87417"/>
                <a:gd name="connsiteY20" fmla="*/ 39732 h 114301"/>
                <a:gd name="connsiteX21" fmla="*/ 23761 w 87417"/>
                <a:gd name="connsiteY21" fmla="*/ 56564 h 114301"/>
                <a:gd name="connsiteX22" fmla="*/ 33158 w 87417"/>
                <a:gd name="connsiteY22" fmla="*/ 92008 h 114301"/>
                <a:gd name="connsiteX23" fmla="*/ 54965 w 87417"/>
                <a:gd name="connsiteY23" fmla="*/ 107959 h 114301"/>
                <a:gd name="connsiteX24" fmla="*/ 70743 w 87417"/>
                <a:gd name="connsiteY24" fmla="*/ 92898 h 114301"/>
                <a:gd name="connsiteX25" fmla="*/ 70211 w 87417"/>
                <a:gd name="connsiteY25" fmla="*/ 90237 h 114301"/>
                <a:gd name="connsiteX26" fmla="*/ 62235 w 87417"/>
                <a:gd name="connsiteY26" fmla="*/ 58342 h 114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87417" h="114301">
                  <a:moveTo>
                    <a:pt x="86702" y="100161"/>
                  </a:moveTo>
                  <a:cubicBezTo>
                    <a:pt x="87418" y="102821"/>
                    <a:pt x="87418" y="103703"/>
                    <a:pt x="87418" y="103886"/>
                  </a:cubicBezTo>
                  <a:cubicBezTo>
                    <a:pt x="87418" y="107785"/>
                    <a:pt x="84224" y="109554"/>
                    <a:pt x="81387" y="109554"/>
                  </a:cubicBezTo>
                  <a:cubicBezTo>
                    <a:pt x="77304" y="109554"/>
                    <a:pt x="73936" y="106188"/>
                    <a:pt x="73229" y="102821"/>
                  </a:cubicBezTo>
                  <a:cubicBezTo>
                    <a:pt x="70211" y="107610"/>
                    <a:pt x="64189" y="112921"/>
                    <a:pt x="54965" y="112921"/>
                  </a:cubicBezTo>
                  <a:cubicBezTo>
                    <a:pt x="32802" y="112921"/>
                    <a:pt x="9573" y="89173"/>
                    <a:pt x="9573" y="63829"/>
                  </a:cubicBezTo>
                  <a:cubicBezTo>
                    <a:pt x="9573" y="45583"/>
                    <a:pt x="21981" y="34769"/>
                    <a:pt x="36527" y="34769"/>
                  </a:cubicBezTo>
                  <a:cubicBezTo>
                    <a:pt x="44677" y="34769"/>
                    <a:pt x="52479" y="38843"/>
                    <a:pt x="58691" y="44337"/>
                  </a:cubicBezTo>
                  <a:lnTo>
                    <a:pt x="54791" y="28386"/>
                  </a:lnTo>
                  <a:cubicBezTo>
                    <a:pt x="52837" y="20946"/>
                    <a:pt x="51598" y="16159"/>
                    <a:pt x="44861" y="10140"/>
                  </a:cubicBezTo>
                  <a:cubicBezTo>
                    <a:pt x="37059" y="3582"/>
                    <a:pt x="29433" y="3582"/>
                    <a:pt x="25000" y="3582"/>
                  </a:cubicBezTo>
                  <a:cubicBezTo>
                    <a:pt x="16841" y="3582"/>
                    <a:pt x="14538" y="4114"/>
                    <a:pt x="11344" y="4820"/>
                  </a:cubicBezTo>
                  <a:cubicBezTo>
                    <a:pt x="15777" y="6949"/>
                    <a:pt x="17016" y="11196"/>
                    <a:pt x="17016" y="13681"/>
                  </a:cubicBezTo>
                  <a:cubicBezTo>
                    <a:pt x="17016" y="17937"/>
                    <a:pt x="13648" y="20239"/>
                    <a:pt x="10105" y="20239"/>
                  </a:cubicBezTo>
                  <a:cubicBezTo>
                    <a:pt x="5140" y="20239"/>
                    <a:pt x="0" y="16159"/>
                    <a:pt x="0" y="9425"/>
                  </a:cubicBezTo>
                  <a:cubicBezTo>
                    <a:pt x="0" y="-1207"/>
                    <a:pt x="15244" y="-1380"/>
                    <a:pt x="25175" y="-1380"/>
                  </a:cubicBezTo>
                  <a:cubicBezTo>
                    <a:pt x="53011" y="-1380"/>
                    <a:pt x="64896" y="12792"/>
                    <a:pt x="67374" y="22900"/>
                  </a:cubicBezTo>
                  <a:lnTo>
                    <a:pt x="86702" y="100161"/>
                  </a:lnTo>
                  <a:close/>
                  <a:moveTo>
                    <a:pt x="62235" y="58342"/>
                  </a:moveTo>
                  <a:cubicBezTo>
                    <a:pt x="61527" y="55683"/>
                    <a:pt x="61527" y="55326"/>
                    <a:pt x="58508" y="51784"/>
                  </a:cubicBezTo>
                  <a:cubicBezTo>
                    <a:pt x="52304" y="44337"/>
                    <a:pt x="43796" y="39732"/>
                    <a:pt x="37059" y="39732"/>
                  </a:cubicBezTo>
                  <a:cubicBezTo>
                    <a:pt x="28011" y="39732"/>
                    <a:pt x="23761" y="47354"/>
                    <a:pt x="23761" y="56564"/>
                  </a:cubicBezTo>
                  <a:cubicBezTo>
                    <a:pt x="23761" y="64361"/>
                    <a:pt x="28543" y="84210"/>
                    <a:pt x="33158" y="92008"/>
                  </a:cubicBezTo>
                  <a:cubicBezTo>
                    <a:pt x="40602" y="104418"/>
                    <a:pt x="48936" y="107959"/>
                    <a:pt x="54965" y="107959"/>
                  </a:cubicBezTo>
                  <a:cubicBezTo>
                    <a:pt x="67374" y="107959"/>
                    <a:pt x="70743" y="94667"/>
                    <a:pt x="70743" y="92898"/>
                  </a:cubicBezTo>
                  <a:cubicBezTo>
                    <a:pt x="70743" y="92540"/>
                    <a:pt x="70743" y="92191"/>
                    <a:pt x="70211" y="90237"/>
                  </a:cubicBezTo>
                  <a:lnTo>
                    <a:pt x="62235" y="58342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41" name="任意多边形: 形状 40">
              <a:extLst>
                <a:ext uri="{FF2B5EF4-FFF2-40B4-BE49-F238E27FC236}">
                  <a16:creationId xmlns:a16="http://schemas.microsoft.com/office/drawing/2014/main" id="{73883AE4-4348-49F4-7676-5AF750E3193D}"/>
                </a:ext>
              </a:extLst>
            </p:cNvPr>
            <p:cNvSpPr/>
            <p:nvPr>
              <p:custDataLst>
                <p:tags r:id="rId51"/>
              </p:custDataLst>
            </p:nvPr>
          </p:nvSpPr>
          <p:spPr>
            <a:xfrm flipV="1">
              <a:off x="11044638" y="-14981800"/>
              <a:ext cx="142566" cy="112372"/>
            </a:xfrm>
            <a:custGeom>
              <a:avLst/>
              <a:gdLst>
                <a:gd name="connsiteX0" fmla="*/ 82048 w 142566"/>
                <a:gd name="connsiteY0" fmla="*/ 60880 h 112372"/>
                <a:gd name="connsiteX1" fmla="*/ 111679 w 142566"/>
                <a:gd name="connsiteY1" fmla="*/ 93784 h 112372"/>
                <a:gd name="connsiteX2" fmla="*/ 137506 w 142566"/>
                <a:gd name="connsiteY2" fmla="*/ 99103 h 112372"/>
                <a:gd name="connsiteX3" fmla="*/ 137506 w 142566"/>
                <a:gd name="connsiteY3" fmla="*/ 110997 h 112372"/>
                <a:gd name="connsiteX4" fmla="*/ 114206 w 142566"/>
                <a:gd name="connsiteY4" fmla="*/ 110234 h 112372"/>
                <a:gd name="connsiteX5" fmla="*/ 88125 w 142566"/>
                <a:gd name="connsiteY5" fmla="*/ 110997 h 112372"/>
                <a:gd name="connsiteX6" fmla="*/ 88125 w 142566"/>
                <a:gd name="connsiteY6" fmla="*/ 99103 h 112372"/>
                <a:gd name="connsiteX7" fmla="*/ 97745 w 142566"/>
                <a:gd name="connsiteY7" fmla="*/ 96825 h 112372"/>
                <a:gd name="connsiteX8" fmla="*/ 95720 w 142566"/>
                <a:gd name="connsiteY8" fmla="*/ 93784 h 112372"/>
                <a:gd name="connsiteX9" fmla="*/ 74453 w 142566"/>
                <a:gd name="connsiteY9" fmla="*/ 69995 h 112372"/>
                <a:gd name="connsiteX10" fmla="*/ 49636 w 142566"/>
                <a:gd name="connsiteY10" fmla="*/ 99103 h 112372"/>
                <a:gd name="connsiteX11" fmla="*/ 59764 w 142566"/>
                <a:gd name="connsiteY11" fmla="*/ 99103 h 112372"/>
                <a:gd name="connsiteX12" fmla="*/ 59764 w 142566"/>
                <a:gd name="connsiteY12" fmla="*/ 110997 h 112372"/>
                <a:gd name="connsiteX13" fmla="*/ 29123 w 142566"/>
                <a:gd name="connsiteY13" fmla="*/ 110234 h 112372"/>
                <a:gd name="connsiteX14" fmla="*/ 1272 w 142566"/>
                <a:gd name="connsiteY14" fmla="*/ 110997 h 112372"/>
                <a:gd name="connsiteX15" fmla="*/ 1272 w 142566"/>
                <a:gd name="connsiteY15" fmla="*/ 99103 h 112372"/>
                <a:gd name="connsiteX16" fmla="*/ 19249 w 142566"/>
                <a:gd name="connsiteY16" fmla="*/ 99103 h 112372"/>
                <a:gd name="connsiteX17" fmla="*/ 58747 w 142566"/>
                <a:gd name="connsiteY17" fmla="*/ 52536 h 112372"/>
                <a:gd name="connsiteX18" fmla="*/ 25580 w 142566"/>
                <a:gd name="connsiteY18" fmla="*/ 15330 h 112372"/>
                <a:gd name="connsiteX19" fmla="*/ 0 w 142566"/>
                <a:gd name="connsiteY19" fmla="*/ 10518 h 112372"/>
                <a:gd name="connsiteX20" fmla="*/ 0 w 142566"/>
                <a:gd name="connsiteY20" fmla="*/ -1375 h 112372"/>
                <a:gd name="connsiteX21" fmla="*/ 23300 w 142566"/>
                <a:gd name="connsiteY21" fmla="*/ -613 h 112372"/>
                <a:gd name="connsiteX22" fmla="*/ 49381 w 142566"/>
                <a:gd name="connsiteY22" fmla="*/ -1375 h 112372"/>
                <a:gd name="connsiteX23" fmla="*/ 49381 w 142566"/>
                <a:gd name="connsiteY23" fmla="*/ 10518 h 112372"/>
                <a:gd name="connsiteX24" fmla="*/ 40015 w 142566"/>
                <a:gd name="connsiteY24" fmla="*/ 13305 h 112372"/>
                <a:gd name="connsiteX25" fmla="*/ 41787 w 142566"/>
                <a:gd name="connsiteY25" fmla="*/ 15839 h 112372"/>
                <a:gd name="connsiteX26" fmla="*/ 66350 w 142566"/>
                <a:gd name="connsiteY26" fmla="*/ 43422 h 112372"/>
                <a:gd name="connsiteX27" fmla="*/ 94202 w 142566"/>
                <a:gd name="connsiteY27" fmla="*/ 10518 h 112372"/>
                <a:gd name="connsiteX28" fmla="*/ 84328 w 142566"/>
                <a:gd name="connsiteY28" fmla="*/ 10518 h 112372"/>
                <a:gd name="connsiteX29" fmla="*/ 84328 w 142566"/>
                <a:gd name="connsiteY29" fmla="*/ -1375 h 112372"/>
                <a:gd name="connsiteX30" fmla="*/ 114714 w 142566"/>
                <a:gd name="connsiteY30" fmla="*/ -613 h 112372"/>
                <a:gd name="connsiteX31" fmla="*/ 142566 w 142566"/>
                <a:gd name="connsiteY31" fmla="*/ -1375 h 112372"/>
                <a:gd name="connsiteX32" fmla="*/ 142566 w 142566"/>
                <a:gd name="connsiteY32" fmla="*/ 10518 h 112372"/>
                <a:gd name="connsiteX33" fmla="*/ 124589 w 142566"/>
                <a:gd name="connsiteY33" fmla="*/ 10518 h 112372"/>
                <a:gd name="connsiteX34" fmla="*/ 82048 w 142566"/>
                <a:gd name="connsiteY34" fmla="*/ 60880 h 1123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42566" h="112372">
                  <a:moveTo>
                    <a:pt x="82048" y="60880"/>
                  </a:moveTo>
                  <a:lnTo>
                    <a:pt x="111679" y="93784"/>
                  </a:lnTo>
                  <a:cubicBezTo>
                    <a:pt x="114969" y="97332"/>
                    <a:pt x="116485" y="99103"/>
                    <a:pt x="137506" y="99103"/>
                  </a:cubicBezTo>
                  <a:lnTo>
                    <a:pt x="137506" y="110997"/>
                  </a:lnTo>
                  <a:cubicBezTo>
                    <a:pt x="128641" y="110489"/>
                    <a:pt x="115477" y="110234"/>
                    <a:pt x="114206" y="110234"/>
                  </a:cubicBezTo>
                  <a:cubicBezTo>
                    <a:pt x="107874" y="110234"/>
                    <a:pt x="95219" y="110743"/>
                    <a:pt x="88125" y="110997"/>
                  </a:cubicBezTo>
                  <a:lnTo>
                    <a:pt x="88125" y="99103"/>
                  </a:lnTo>
                  <a:cubicBezTo>
                    <a:pt x="91668" y="99103"/>
                    <a:pt x="94711" y="98594"/>
                    <a:pt x="97745" y="96825"/>
                  </a:cubicBezTo>
                  <a:cubicBezTo>
                    <a:pt x="96737" y="95308"/>
                    <a:pt x="96737" y="94800"/>
                    <a:pt x="95720" y="93784"/>
                  </a:cubicBezTo>
                  <a:lnTo>
                    <a:pt x="74453" y="69995"/>
                  </a:lnTo>
                  <a:lnTo>
                    <a:pt x="49636" y="99103"/>
                  </a:lnTo>
                  <a:lnTo>
                    <a:pt x="59764" y="99103"/>
                  </a:lnTo>
                  <a:lnTo>
                    <a:pt x="59764" y="110997"/>
                  </a:lnTo>
                  <a:cubicBezTo>
                    <a:pt x="53179" y="110743"/>
                    <a:pt x="37227" y="110234"/>
                    <a:pt x="29123" y="110234"/>
                  </a:cubicBezTo>
                  <a:cubicBezTo>
                    <a:pt x="21020" y="110234"/>
                    <a:pt x="9628" y="110743"/>
                    <a:pt x="1272" y="110997"/>
                  </a:cubicBezTo>
                  <a:lnTo>
                    <a:pt x="1272" y="99103"/>
                  </a:lnTo>
                  <a:lnTo>
                    <a:pt x="19249" y="99103"/>
                  </a:lnTo>
                  <a:lnTo>
                    <a:pt x="58747" y="52536"/>
                  </a:lnTo>
                  <a:lnTo>
                    <a:pt x="25580" y="15330"/>
                  </a:lnTo>
                  <a:cubicBezTo>
                    <a:pt x="21275" y="10518"/>
                    <a:pt x="12154" y="10518"/>
                    <a:pt x="0" y="10518"/>
                  </a:cubicBezTo>
                  <a:lnTo>
                    <a:pt x="0" y="-1375"/>
                  </a:lnTo>
                  <a:cubicBezTo>
                    <a:pt x="8866" y="-868"/>
                    <a:pt x="22030" y="-613"/>
                    <a:pt x="23300" y="-613"/>
                  </a:cubicBezTo>
                  <a:cubicBezTo>
                    <a:pt x="29632" y="-613"/>
                    <a:pt x="44321" y="-1122"/>
                    <a:pt x="49381" y="-1375"/>
                  </a:cubicBezTo>
                  <a:lnTo>
                    <a:pt x="49381" y="10518"/>
                  </a:lnTo>
                  <a:cubicBezTo>
                    <a:pt x="44821" y="10518"/>
                    <a:pt x="40015" y="11788"/>
                    <a:pt x="40015" y="13305"/>
                  </a:cubicBezTo>
                  <a:cubicBezTo>
                    <a:pt x="40015" y="13559"/>
                    <a:pt x="40015" y="13813"/>
                    <a:pt x="41787" y="15839"/>
                  </a:cubicBezTo>
                  <a:lnTo>
                    <a:pt x="66350" y="43422"/>
                  </a:lnTo>
                  <a:lnTo>
                    <a:pt x="94202" y="10518"/>
                  </a:lnTo>
                  <a:lnTo>
                    <a:pt x="84328" y="10518"/>
                  </a:lnTo>
                  <a:lnTo>
                    <a:pt x="84328" y="-1375"/>
                  </a:lnTo>
                  <a:cubicBezTo>
                    <a:pt x="90913" y="-1122"/>
                    <a:pt x="106357" y="-613"/>
                    <a:pt x="114714" y="-613"/>
                  </a:cubicBezTo>
                  <a:cubicBezTo>
                    <a:pt x="122817" y="-613"/>
                    <a:pt x="134209" y="-1122"/>
                    <a:pt x="142566" y="-1375"/>
                  </a:cubicBezTo>
                  <a:lnTo>
                    <a:pt x="142566" y="10518"/>
                  </a:lnTo>
                  <a:lnTo>
                    <a:pt x="124589" y="10518"/>
                  </a:lnTo>
                  <a:lnTo>
                    <a:pt x="82048" y="60880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42" name="任意多边形: 形状 41">
              <a:extLst>
                <a:ext uri="{FF2B5EF4-FFF2-40B4-BE49-F238E27FC236}">
                  <a16:creationId xmlns:a16="http://schemas.microsoft.com/office/drawing/2014/main" id="{624B830E-D384-B441-C2D3-0D76C0660903}"/>
                </a:ext>
              </a:extLst>
            </p:cNvPr>
            <p:cNvSpPr/>
            <p:nvPr>
              <p:custDataLst>
                <p:tags r:id="rId52"/>
              </p:custDataLst>
            </p:nvPr>
          </p:nvSpPr>
          <p:spPr>
            <a:xfrm flipV="1">
              <a:off x="11207226" y="-15059245"/>
              <a:ext cx="58747" cy="253090"/>
            </a:xfrm>
            <a:custGeom>
              <a:avLst/>
              <a:gdLst>
                <a:gd name="connsiteX0" fmla="*/ 58747 w 58747"/>
                <a:gd name="connsiteY0" fmla="*/ 125171 h 253090"/>
                <a:gd name="connsiteX1" fmla="*/ 42033 w 58747"/>
                <a:gd name="connsiteY1" fmla="*/ 204132 h 253090"/>
                <a:gd name="connsiteX2" fmla="*/ 2535 w 58747"/>
                <a:gd name="connsiteY2" fmla="*/ 251715 h 253090"/>
                <a:gd name="connsiteX3" fmla="*/ 0 w 58747"/>
                <a:gd name="connsiteY3" fmla="*/ 249183 h 253090"/>
                <a:gd name="connsiteX4" fmla="*/ 4815 w 58747"/>
                <a:gd name="connsiteY4" fmla="*/ 243363 h 253090"/>
                <a:gd name="connsiteX5" fmla="*/ 44058 w 58747"/>
                <a:gd name="connsiteY5" fmla="*/ 125171 h 253090"/>
                <a:gd name="connsiteX6" fmla="*/ 3289 w 58747"/>
                <a:gd name="connsiteY6" fmla="*/ 5462 h 253090"/>
                <a:gd name="connsiteX7" fmla="*/ 0 w 58747"/>
                <a:gd name="connsiteY7" fmla="*/ 1159 h 253090"/>
                <a:gd name="connsiteX8" fmla="*/ 2535 w 58747"/>
                <a:gd name="connsiteY8" fmla="*/ -1375 h 253090"/>
                <a:gd name="connsiteX9" fmla="*/ 42795 w 58747"/>
                <a:gd name="connsiteY9" fmla="*/ 47979 h 253090"/>
                <a:gd name="connsiteX10" fmla="*/ 58747 w 58747"/>
                <a:gd name="connsiteY10" fmla="*/ 125171 h 253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8747" h="253090">
                  <a:moveTo>
                    <a:pt x="58747" y="125171"/>
                  </a:moveTo>
                  <a:cubicBezTo>
                    <a:pt x="58747" y="144909"/>
                    <a:pt x="55967" y="175533"/>
                    <a:pt x="42033" y="204132"/>
                  </a:cubicBezTo>
                  <a:cubicBezTo>
                    <a:pt x="26843" y="235265"/>
                    <a:pt x="5061" y="251715"/>
                    <a:pt x="2535" y="251715"/>
                  </a:cubicBezTo>
                  <a:cubicBezTo>
                    <a:pt x="1009" y="251715"/>
                    <a:pt x="0" y="250700"/>
                    <a:pt x="0" y="249183"/>
                  </a:cubicBezTo>
                  <a:cubicBezTo>
                    <a:pt x="0" y="248429"/>
                    <a:pt x="0" y="247921"/>
                    <a:pt x="4815" y="243363"/>
                  </a:cubicBezTo>
                  <a:cubicBezTo>
                    <a:pt x="29624" y="218304"/>
                    <a:pt x="44058" y="178065"/>
                    <a:pt x="44058" y="125171"/>
                  </a:cubicBezTo>
                  <a:cubicBezTo>
                    <a:pt x="44058" y="81891"/>
                    <a:pt x="34692" y="37347"/>
                    <a:pt x="3289" y="5462"/>
                  </a:cubicBezTo>
                  <a:cubicBezTo>
                    <a:pt x="0" y="2421"/>
                    <a:pt x="0" y="1912"/>
                    <a:pt x="0" y="1159"/>
                  </a:cubicBezTo>
                  <a:cubicBezTo>
                    <a:pt x="0" y="-358"/>
                    <a:pt x="1009" y="-1375"/>
                    <a:pt x="2535" y="-1375"/>
                  </a:cubicBezTo>
                  <a:cubicBezTo>
                    <a:pt x="5061" y="-1375"/>
                    <a:pt x="27853" y="15838"/>
                    <a:pt x="42795" y="47979"/>
                  </a:cubicBezTo>
                  <a:cubicBezTo>
                    <a:pt x="55712" y="75816"/>
                    <a:pt x="58747" y="103907"/>
                    <a:pt x="58747" y="125171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43" name="任意多边形: 形状 42">
              <a:extLst>
                <a:ext uri="{FF2B5EF4-FFF2-40B4-BE49-F238E27FC236}">
                  <a16:creationId xmlns:a16="http://schemas.microsoft.com/office/drawing/2014/main" id="{9EF73A32-9BB2-1AA7-6C23-03828459BA48}"/>
                </a:ext>
              </a:extLst>
            </p:cNvPr>
            <p:cNvSpPr/>
            <p:nvPr>
              <p:custDataLst>
                <p:tags r:id="rId53"/>
              </p:custDataLst>
            </p:nvPr>
          </p:nvSpPr>
          <p:spPr>
            <a:xfrm flipV="1">
              <a:off x="11361485" y="-15016982"/>
              <a:ext cx="168900" cy="168563"/>
            </a:xfrm>
            <a:custGeom>
              <a:avLst/>
              <a:gdLst>
                <a:gd name="connsiteX0" fmla="*/ 168901 w 168900"/>
                <a:gd name="connsiteY0" fmla="*/ 82907 h 168563"/>
                <a:gd name="connsiteX1" fmla="*/ 84581 w 168900"/>
                <a:gd name="connsiteY1" fmla="*/ 167188 h 168563"/>
                <a:gd name="connsiteX2" fmla="*/ 0 w 168900"/>
                <a:gd name="connsiteY2" fmla="*/ 82907 h 168563"/>
                <a:gd name="connsiteX3" fmla="*/ 84327 w 168900"/>
                <a:gd name="connsiteY3" fmla="*/ -1375 h 168563"/>
                <a:gd name="connsiteX4" fmla="*/ 168901 w 168900"/>
                <a:gd name="connsiteY4" fmla="*/ 82907 h 168563"/>
                <a:gd name="connsiteX5" fmla="*/ 34183 w 168900"/>
                <a:gd name="connsiteY5" fmla="*/ 137318 h 168563"/>
                <a:gd name="connsiteX6" fmla="*/ 31912 w 168900"/>
                <a:gd name="connsiteY6" fmla="*/ 140105 h 168563"/>
                <a:gd name="connsiteX7" fmla="*/ 84327 w 168900"/>
                <a:gd name="connsiteY7" fmla="*/ 160860 h 168563"/>
                <a:gd name="connsiteX8" fmla="*/ 137251 w 168900"/>
                <a:gd name="connsiteY8" fmla="*/ 140105 h 168563"/>
                <a:gd name="connsiteX9" fmla="*/ 84581 w 168900"/>
                <a:gd name="connsiteY9" fmla="*/ 87210 h 168563"/>
                <a:gd name="connsiteX10" fmla="*/ 34183 w 168900"/>
                <a:gd name="connsiteY10" fmla="*/ 137318 h 168563"/>
                <a:gd name="connsiteX11" fmla="*/ 26843 w 168900"/>
                <a:gd name="connsiteY11" fmla="*/ 30010 h 168563"/>
                <a:gd name="connsiteX12" fmla="*/ 6331 w 168900"/>
                <a:gd name="connsiteY12" fmla="*/ 82907 h 168563"/>
                <a:gd name="connsiteX13" fmla="*/ 26843 w 168900"/>
                <a:gd name="connsiteY13" fmla="*/ 135801 h 168563"/>
                <a:gd name="connsiteX14" fmla="*/ 79767 w 168900"/>
                <a:gd name="connsiteY14" fmla="*/ 82907 h 168563"/>
                <a:gd name="connsiteX15" fmla="*/ 26843 w 168900"/>
                <a:gd name="connsiteY15" fmla="*/ 30010 h 168563"/>
                <a:gd name="connsiteX16" fmla="*/ 141811 w 168900"/>
                <a:gd name="connsiteY16" fmla="*/ 135801 h 168563"/>
                <a:gd name="connsiteX17" fmla="*/ 162577 w 168900"/>
                <a:gd name="connsiteY17" fmla="*/ 82907 h 168563"/>
                <a:gd name="connsiteX18" fmla="*/ 142066 w 168900"/>
                <a:gd name="connsiteY18" fmla="*/ 30010 h 168563"/>
                <a:gd name="connsiteX19" fmla="*/ 89133 w 168900"/>
                <a:gd name="connsiteY19" fmla="*/ 82907 h 168563"/>
                <a:gd name="connsiteX20" fmla="*/ 141811 w 168900"/>
                <a:gd name="connsiteY20" fmla="*/ 135801 h 168563"/>
                <a:gd name="connsiteX21" fmla="*/ 134717 w 168900"/>
                <a:gd name="connsiteY21" fmla="*/ 28494 h 168563"/>
                <a:gd name="connsiteX22" fmla="*/ 136997 w 168900"/>
                <a:gd name="connsiteY22" fmla="*/ 25707 h 168563"/>
                <a:gd name="connsiteX23" fmla="*/ 84581 w 168900"/>
                <a:gd name="connsiteY23" fmla="*/ 4953 h 168563"/>
                <a:gd name="connsiteX24" fmla="*/ 31657 w 168900"/>
                <a:gd name="connsiteY24" fmla="*/ 25707 h 168563"/>
                <a:gd name="connsiteX25" fmla="*/ 84327 w 168900"/>
                <a:gd name="connsiteY25" fmla="*/ 78603 h 168563"/>
                <a:gd name="connsiteX26" fmla="*/ 134717 w 168900"/>
                <a:gd name="connsiteY26" fmla="*/ 28494 h 168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68900" h="168563">
                  <a:moveTo>
                    <a:pt x="168901" y="82907"/>
                  </a:moveTo>
                  <a:cubicBezTo>
                    <a:pt x="168901" y="129474"/>
                    <a:pt x="130920" y="167188"/>
                    <a:pt x="84581" y="167188"/>
                  </a:cubicBezTo>
                  <a:cubicBezTo>
                    <a:pt x="37480" y="167188"/>
                    <a:pt x="0" y="128965"/>
                    <a:pt x="0" y="82907"/>
                  </a:cubicBezTo>
                  <a:cubicBezTo>
                    <a:pt x="0" y="36339"/>
                    <a:pt x="37989" y="-1375"/>
                    <a:pt x="84327" y="-1375"/>
                  </a:cubicBezTo>
                  <a:cubicBezTo>
                    <a:pt x="131428" y="-1375"/>
                    <a:pt x="168901" y="36848"/>
                    <a:pt x="168901" y="82907"/>
                  </a:cubicBezTo>
                  <a:close/>
                  <a:moveTo>
                    <a:pt x="34183" y="137318"/>
                  </a:moveTo>
                  <a:cubicBezTo>
                    <a:pt x="33683" y="137826"/>
                    <a:pt x="31912" y="139597"/>
                    <a:pt x="31912" y="140105"/>
                  </a:cubicBezTo>
                  <a:cubicBezTo>
                    <a:pt x="31912" y="141112"/>
                    <a:pt x="52415" y="160860"/>
                    <a:pt x="84327" y="160860"/>
                  </a:cubicBezTo>
                  <a:cubicBezTo>
                    <a:pt x="93193" y="160860"/>
                    <a:pt x="116485" y="159590"/>
                    <a:pt x="137251" y="140105"/>
                  </a:cubicBezTo>
                  <a:lnTo>
                    <a:pt x="84581" y="87210"/>
                  </a:lnTo>
                  <a:lnTo>
                    <a:pt x="34183" y="137318"/>
                  </a:lnTo>
                  <a:close/>
                  <a:moveTo>
                    <a:pt x="26843" y="30010"/>
                  </a:moveTo>
                  <a:cubicBezTo>
                    <a:pt x="11400" y="47216"/>
                    <a:pt x="6331" y="66709"/>
                    <a:pt x="6331" y="82907"/>
                  </a:cubicBezTo>
                  <a:cubicBezTo>
                    <a:pt x="6331" y="102390"/>
                    <a:pt x="13671" y="120867"/>
                    <a:pt x="26843" y="135801"/>
                  </a:cubicBezTo>
                  <a:lnTo>
                    <a:pt x="79767" y="82907"/>
                  </a:lnTo>
                  <a:lnTo>
                    <a:pt x="26843" y="30010"/>
                  </a:lnTo>
                  <a:close/>
                  <a:moveTo>
                    <a:pt x="141811" y="135801"/>
                  </a:moveTo>
                  <a:cubicBezTo>
                    <a:pt x="153966" y="122891"/>
                    <a:pt x="162577" y="103660"/>
                    <a:pt x="162577" y="82907"/>
                  </a:cubicBezTo>
                  <a:cubicBezTo>
                    <a:pt x="162577" y="63421"/>
                    <a:pt x="155229" y="44946"/>
                    <a:pt x="142066" y="30010"/>
                  </a:cubicBezTo>
                  <a:lnTo>
                    <a:pt x="89133" y="82907"/>
                  </a:lnTo>
                  <a:lnTo>
                    <a:pt x="141811" y="135801"/>
                  </a:lnTo>
                  <a:close/>
                  <a:moveTo>
                    <a:pt x="134717" y="28494"/>
                  </a:moveTo>
                  <a:cubicBezTo>
                    <a:pt x="135225" y="27987"/>
                    <a:pt x="136997" y="26216"/>
                    <a:pt x="136997" y="25707"/>
                  </a:cubicBezTo>
                  <a:cubicBezTo>
                    <a:pt x="136997" y="24699"/>
                    <a:pt x="116485" y="4953"/>
                    <a:pt x="84581" y="4953"/>
                  </a:cubicBezTo>
                  <a:cubicBezTo>
                    <a:pt x="75716" y="4953"/>
                    <a:pt x="52415" y="6223"/>
                    <a:pt x="31657" y="25707"/>
                  </a:cubicBezTo>
                  <a:lnTo>
                    <a:pt x="84327" y="78603"/>
                  </a:lnTo>
                  <a:lnTo>
                    <a:pt x="134717" y="28494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44" name="任意多边形: 形状 43">
              <a:extLst>
                <a:ext uri="{FF2B5EF4-FFF2-40B4-BE49-F238E27FC236}">
                  <a16:creationId xmlns:a16="http://schemas.microsoft.com/office/drawing/2014/main" id="{69E8529E-5468-56A6-3E6A-306FDEDA676F}"/>
                </a:ext>
              </a:extLst>
            </p:cNvPr>
            <p:cNvSpPr/>
            <p:nvPr>
              <p:custDataLst>
                <p:tags r:id="rId54"/>
              </p:custDataLst>
            </p:nvPr>
          </p:nvSpPr>
          <p:spPr>
            <a:xfrm flipV="1">
              <a:off x="11625901" y="-15059245"/>
              <a:ext cx="58747" cy="253090"/>
            </a:xfrm>
            <a:custGeom>
              <a:avLst/>
              <a:gdLst>
                <a:gd name="connsiteX0" fmla="*/ 58747 w 58747"/>
                <a:gd name="connsiteY0" fmla="*/ 1159 h 253090"/>
                <a:gd name="connsiteX1" fmla="*/ 54442 w 58747"/>
                <a:gd name="connsiteY1" fmla="*/ 6724 h 253090"/>
                <a:gd name="connsiteX2" fmla="*/ 14689 w 58747"/>
                <a:gd name="connsiteY2" fmla="*/ 125171 h 253090"/>
                <a:gd name="connsiteX3" fmla="*/ 55459 w 58747"/>
                <a:gd name="connsiteY3" fmla="*/ 244880 h 253090"/>
                <a:gd name="connsiteX4" fmla="*/ 58747 w 58747"/>
                <a:gd name="connsiteY4" fmla="*/ 249183 h 253090"/>
                <a:gd name="connsiteX5" fmla="*/ 56214 w 58747"/>
                <a:gd name="connsiteY5" fmla="*/ 251715 h 253090"/>
                <a:gd name="connsiteX6" fmla="*/ 15953 w 58747"/>
                <a:gd name="connsiteY6" fmla="*/ 202361 h 253090"/>
                <a:gd name="connsiteX7" fmla="*/ 0 w 58747"/>
                <a:gd name="connsiteY7" fmla="*/ 125171 h 253090"/>
                <a:gd name="connsiteX8" fmla="*/ 16715 w 58747"/>
                <a:gd name="connsiteY8" fmla="*/ 46208 h 253090"/>
                <a:gd name="connsiteX9" fmla="*/ 56214 w 58747"/>
                <a:gd name="connsiteY9" fmla="*/ -1375 h 253090"/>
                <a:gd name="connsiteX10" fmla="*/ 58747 w 58747"/>
                <a:gd name="connsiteY10" fmla="*/ 1159 h 253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8747" h="253090">
                  <a:moveTo>
                    <a:pt x="58747" y="1159"/>
                  </a:moveTo>
                  <a:cubicBezTo>
                    <a:pt x="58747" y="1912"/>
                    <a:pt x="58747" y="2421"/>
                    <a:pt x="54442" y="6724"/>
                  </a:cubicBezTo>
                  <a:cubicBezTo>
                    <a:pt x="22792" y="38611"/>
                    <a:pt x="14689" y="86448"/>
                    <a:pt x="14689" y="125171"/>
                  </a:cubicBezTo>
                  <a:cubicBezTo>
                    <a:pt x="14689" y="169204"/>
                    <a:pt x="24310" y="213247"/>
                    <a:pt x="55459" y="244880"/>
                  </a:cubicBezTo>
                  <a:cubicBezTo>
                    <a:pt x="58747" y="247921"/>
                    <a:pt x="58747" y="248429"/>
                    <a:pt x="58747" y="249183"/>
                  </a:cubicBezTo>
                  <a:cubicBezTo>
                    <a:pt x="58747" y="250954"/>
                    <a:pt x="57730" y="251715"/>
                    <a:pt x="56214" y="251715"/>
                  </a:cubicBezTo>
                  <a:cubicBezTo>
                    <a:pt x="53679" y="251715"/>
                    <a:pt x="30895" y="234502"/>
                    <a:pt x="15953" y="202361"/>
                  </a:cubicBezTo>
                  <a:cubicBezTo>
                    <a:pt x="3035" y="174525"/>
                    <a:pt x="0" y="146433"/>
                    <a:pt x="0" y="125171"/>
                  </a:cubicBezTo>
                  <a:cubicBezTo>
                    <a:pt x="0" y="105431"/>
                    <a:pt x="2780" y="74808"/>
                    <a:pt x="16715" y="46208"/>
                  </a:cubicBezTo>
                  <a:cubicBezTo>
                    <a:pt x="31904" y="15077"/>
                    <a:pt x="53679" y="-1375"/>
                    <a:pt x="56214" y="-1375"/>
                  </a:cubicBezTo>
                  <a:cubicBezTo>
                    <a:pt x="57730" y="-1375"/>
                    <a:pt x="58747" y="-612"/>
                    <a:pt x="58747" y="1159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45" name="任意多边形: 形状 44">
              <a:extLst>
                <a:ext uri="{FF2B5EF4-FFF2-40B4-BE49-F238E27FC236}">
                  <a16:creationId xmlns:a16="http://schemas.microsoft.com/office/drawing/2014/main" id="{A468BC92-7F07-A3D6-6DA7-B959E27BE4FF}"/>
                </a:ext>
              </a:extLst>
            </p:cNvPr>
            <p:cNvSpPr/>
            <p:nvPr>
              <p:custDataLst>
                <p:tags r:id="rId55"/>
              </p:custDataLst>
            </p:nvPr>
          </p:nvSpPr>
          <p:spPr>
            <a:xfrm flipV="1">
              <a:off x="11705390" y="-15043049"/>
              <a:ext cx="443160" cy="175646"/>
            </a:xfrm>
            <a:custGeom>
              <a:avLst/>
              <a:gdLst>
                <a:gd name="connsiteX0" fmla="*/ 264621 w 443160"/>
                <a:gd name="connsiteY0" fmla="*/ 156300 h 175646"/>
                <a:gd name="connsiteX1" fmla="*/ 274249 w 443160"/>
                <a:gd name="connsiteY1" fmla="*/ 161866 h 175646"/>
                <a:gd name="connsiteX2" fmla="*/ 288682 w 443160"/>
                <a:gd name="connsiteY2" fmla="*/ 162375 h 175646"/>
                <a:gd name="connsiteX3" fmla="*/ 288682 w 443160"/>
                <a:gd name="connsiteY3" fmla="*/ 174269 h 175646"/>
                <a:gd name="connsiteX4" fmla="*/ 261586 w 443160"/>
                <a:gd name="connsiteY4" fmla="*/ 173506 h 175646"/>
                <a:gd name="connsiteX5" fmla="*/ 227147 w 443160"/>
                <a:gd name="connsiteY5" fmla="*/ 174269 h 175646"/>
                <a:gd name="connsiteX6" fmla="*/ 227147 w 443160"/>
                <a:gd name="connsiteY6" fmla="*/ 162375 h 175646"/>
                <a:gd name="connsiteX7" fmla="*/ 252973 w 443160"/>
                <a:gd name="connsiteY7" fmla="*/ 159588 h 175646"/>
                <a:gd name="connsiteX8" fmla="*/ 209416 w 443160"/>
                <a:gd name="connsiteY8" fmla="*/ 46460 h 175646"/>
                <a:gd name="connsiteX9" fmla="*/ 164595 w 443160"/>
                <a:gd name="connsiteY9" fmla="*/ 162375 h 175646"/>
                <a:gd name="connsiteX10" fmla="*/ 188905 w 443160"/>
                <a:gd name="connsiteY10" fmla="*/ 162375 h 175646"/>
                <a:gd name="connsiteX11" fmla="*/ 188905 w 443160"/>
                <a:gd name="connsiteY11" fmla="*/ 174269 h 175646"/>
                <a:gd name="connsiteX12" fmla="*/ 144592 w 443160"/>
                <a:gd name="connsiteY12" fmla="*/ 173506 h 175646"/>
                <a:gd name="connsiteX13" fmla="*/ 105848 w 443160"/>
                <a:gd name="connsiteY13" fmla="*/ 174269 h 175646"/>
                <a:gd name="connsiteX14" fmla="*/ 105848 w 443160"/>
                <a:gd name="connsiteY14" fmla="*/ 162375 h 175646"/>
                <a:gd name="connsiteX15" fmla="*/ 127623 w 443160"/>
                <a:gd name="connsiteY15" fmla="*/ 162375 h 175646"/>
                <a:gd name="connsiteX16" fmla="*/ 138006 w 443160"/>
                <a:gd name="connsiteY16" fmla="*/ 135545 h 175646"/>
                <a:gd name="connsiteX17" fmla="*/ 103567 w 443160"/>
                <a:gd name="connsiteY17" fmla="*/ 46460 h 175646"/>
                <a:gd name="connsiteX18" fmla="*/ 58747 w 443160"/>
                <a:gd name="connsiteY18" fmla="*/ 162375 h 175646"/>
                <a:gd name="connsiteX19" fmla="*/ 83056 w 443160"/>
                <a:gd name="connsiteY19" fmla="*/ 162375 h 175646"/>
                <a:gd name="connsiteX20" fmla="*/ 83056 w 443160"/>
                <a:gd name="connsiteY20" fmla="*/ 174269 h 175646"/>
                <a:gd name="connsiteX21" fmla="*/ 38743 w 443160"/>
                <a:gd name="connsiteY21" fmla="*/ 173506 h 175646"/>
                <a:gd name="connsiteX22" fmla="*/ 0 w 443160"/>
                <a:gd name="connsiteY22" fmla="*/ 174269 h 175646"/>
                <a:gd name="connsiteX23" fmla="*/ 0 w 443160"/>
                <a:gd name="connsiteY23" fmla="*/ 162375 h 175646"/>
                <a:gd name="connsiteX24" fmla="*/ 21774 w 443160"/>
                <a:gd name="connsiteY24" fmla="*/ 162375 h 175646"/>
                <a:gd name="connsiteX25" fmla="*/ 82556 w 443160"/>
                <a:gd name="connsiteY25" fmla="*/ 5204 h 175646"/>
                <a:gd name="connsiteX26" fmla="*/ 91413 w 443160"/>
                <a:gd name="connsiteY26" fmla="*/ -1377 h 175646"/>
                <a:gd name="connsiteX27" fmla="*/ 100279 w 443160"/>
                <a:gd name="connsiteY27" fmla="*/ 5204 h 175646"/>
                <a:gd name="connsiteX28" fmla="*/ 144337 w 443160"/>
                <a:gd name="connsiteY28" fmla="*/ 119095 h 175646"/>
                <a:gd name="connsiteX29" fmla="*/ 188403 w 443160"/>
                <a:gd name="connsiteY29" fmla="*/ 5204 h 175646"/>
                <a:gd name="connsiteX30" fmla="*/ 197261 w 443160"/>
                <a:gd name="connsiteY30" fmla="*/ -1377 h 175646"/>
                <a:gd name="connsiteX31" fmla="*/ 206127 w 443160"/>
                <a:gd name="connsiteY31" fmla="*/ 5204 h 175646"/>
                <a:gd name="connsiteX32" fmla="*/ 264621 w 443160"/>
                <a:gd name="connsiteY32" fmla="*/ 156300 h 175646"/>
                <a:gd name="connsiteX33" fmla="*/ 382642 w 443160"/>
                <a:gd name="connsiteY33" fmla="*/ 62903 h 175646"/>
                <a:gd name="connsiteX34" fmla="*/ 412274 w 443160"/>
                <a:gd name="connsiteY34" fmla="*/ 95807 h 175646"/>
                <a:gd name="connsiteX35" fmla="*/ 438102 w 443160"/>
                <a:gd name="connsiteY35" fmla="*/ 101126 h 175646"/>
                <a:gd name="connsiteX36" fmla="*/ 438102 w 443160"/>
                <a:gd name="connsiteY36" fmla="*/ 113020 h 175646"/>
                <a:gd name="connsiteX37" fmla="*/ 414801 w 443160"/>
                <a:gd name="connsiteY37" fmla="*/ 112257 h 175646"/>
                <a:gd name="connsiteX38" fmla="*/ 388721 w 443160"/>
                <a:gd name="connsiteY38" fmla="*/ 113020 h 175646"/>
                <a:gd name="connsiteX39" fmla="*/ 388721 w 443160"/>
                <a:gd name="connsiteY39" fmla="*/ 101126 h 175646"/>
                <a:gd name="connsiteX40" fmla="*/ 398340 w 443160"/>
                <a:gd name="connsiteY40" fmla="*/ 98848 h 175646"/>
                <a:gd name="connsiteX41" fmla="*/ 396314 w 443160"/>
                <a:gd name="connsiteY41" fmla="*/ 95807 h 175646"/>
                <a:gd name="connsiteX42" fmla="*/ 375049 w 443160"/>
                <a:gd name="connsiteY42" fmla="*/ 72018 h 175646"/>
                <a:gd name="connsiteX43" fmla="*/ 350230 w 443160"/>
                <a:gd name="connsiteY43" fmla="*/ 101126 h 175646"/>
                <a:gd name="connsiteX44" fmla="*/ 360358 w 443160"/>
                <a:gd name="connsiteY44" fmla="*/ 101126 h 175646"/>
                <a:gd name="connsiteX45" fmla="*/ 360358 w 443160"/>
                <a:gd name="connsiteY45" fmla="*/ 113020 h 175646"/>
                <a:gd name="connsiteX46" fmla="*/ 329717 w 443160"/>
                <a:gd name="connsiteY46" fmla="*/ 112257 h 175646"/>
                <a:gd name="connsiteX47" fmla="*/ 301866 w 443160"/>
                <a:gd name="connsiteY47" fmla="*/ 113020 h 175646"/>
                <a:gd name="connsiteX48" fmla="*/ 301866 w 443160"/>
                <a:gd name="connsiteY48" fmla="*/ 101126 h 175646"/>
                <a:gd name="connsiteX49" fmla="*/ 319844 w 443160"/>
                <a:gd name="connsiteY49" fmla="*/ 101126 h 175646"/>
                <a:gd name="connsiteX50" fmla="*/ 359341 w 443160"/>
                <a:gd name="connsiteY50" fmla="*/ 54559 h 175646"/>
                <a:gd name="connsiteX51" fmla="*/ 326177 w 443160"/>
                <a:gd name="connsiteY51" fmla="*/ 17353 h 175646"/>
                <a:gd name="connsiteX52" fmla="*/ 300595 w 443160"/>
                <a:gd name="connsiteY52" fmla="*/ 12541 h 175646"/>
                <a:gd name="connsiteX53" fmla="*/ 300595 w 443160"/>
                <a:gd name="connsiteY53" fmla="*/ 648 h 175646"/>
                <a:gd name="connsiteX54" fmla="*/ 323896 w 443160"/>
                <a:gd name="connsiteY54" fmla="*/ 1410 h 175646"/>
                <a:gd name="connsiteX55" fmla="*/ 349976 w 443160"/>
                <a:gd name="connsiteY55" fmla="*/ 648 h 175646"/>
                <a:gd name="connsiteX56" fmla="*/ 349976 w 443160"/>
                <a:gd name="connsiteY56" fmla="*/ 12541 h 175646"/>
                <a:gd name="connsiteX57" fmla="*/ 340611 w 443160"/>
                <a:gd name="connsiteY57" fmla="*/ 15328 h 175646"/>
                <a:gd name="connsiteX58" fmla="*/ 342382 w 443160"/>
                <a:gd name="connsiteY58" fmla="*/ 17861 h 175646"/>
                <a:gd name="connsiteX59" fmla="*/ 366945 w 443160"/>
                <a:gd name="connsiteY59" fmla="*/ 45445 h 175646"/>
                <a:gd name="connsiteX60" fmla="*/ 394797 w 443160"/>
                <a:gd name="connsiteY60" fmla="*/ 12541 h 175646"/>
                <a:gd name="connsiteX61" fmla="*/ 384922 w 443160"/>
                <a:gd name="connsiteY61" fmla="*/ 12541 h 175646"/>
                <a:gd name="connsiteX62" fmla="*/ 384922 w 443160"/>
                <a:gd name="connsiteY62" fmla="*/ 648 h 175646"/>
                <a:gd name="connsiteX63" fmla="*/ 415309 w 443160"/>
                <a:gd name="connsiteY63" fmla="*/ 1410 h 175646"/>
                <a:gd name="connsiteX64" fmla="*/ 443161 w 443160"/>
                <a:gd name="connsiteY64" fmla="*/ 648 h 175646"/>
                <a:gd name="connsiteX65" fmla="*/ 443161 w 443160"/>
                <a:gd name="connsiteY65" fmla="*/ 12541 h 175646"/>
                <a:gd name="connsiteX66" fmla="*/ 425182 w 443160"/>
                <a:gd name="connsiteY66" fmla="*/ 12541 h 175646"/>
                <a:gd name="connsiteX67" fmla="*/ 382642 w 443160"/>
                <a:gd name="connsiteY67" fmla="*/ 62903 h 175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443160" h="175646">
                  <a:moveTo>
                    <a:pt x="264621" y="156300"/>
                  </a:moveTo>
                  <a:cubicBezTo>
                    <a:pt x="266147" y="160604"/>
                    <a:pt x="266390" y="161105"/>
                    <a:pt x="274249" y="161866"/>
                  </a:cubicBezTo>
                  <a:cubicBezTo>
                    <a:pt x="279310" y="162375"/>
                    <a:pt x="284630" y="162375"/>
                    <a:pt x="288682" y="162375"/>
                  </a:cubicBezTo>
                  <a:lnTo>
                    <a:pt x="288682" y="174269"/>
                  </a:lnTo>
                  <a:cubicBezTo>
                    <a:pt x="281844" y="174015"/>
                    <a:pt x="272977" y="173506"/>
                    <a:pt x="261586" y="173506"/>
                  </a:cubicBezTo>
                  <a:cubicBezTo>
                    <a:pt x="251964" y="173506"/>
                    <a:pt x="236259" y="173506"/>
                    <a:pt x="227147" y="174269"/>
                  </a:cubicBezTo>
                  <a:lnTo>
                    <a:pt x="227147" y="162375"/>
                  </a:lnTo>
                  <a:cubicBezTo>
                    <a:pt x="233479" y="162375"/>
                    <a:pt x="245633" y="162375"/>
                    <a:pt x="252973" y="159588"/>
                  </a:cubicBezTo>
                  <a:lnTo>
                    <a:pt x="209416" y="46460"/>
                  </a:lnTo>
                  <a:lnTo>
                    <a:pt x="164595" y="162375"/>
                  </a:lnTo>
                  <a:lnTo>
                    <a:pt x="188905" y="162375"/>
                  </a:lnTo>
                  <a:lnTo>
                    <a:pt x="188905" y="174269"/>
                  </a:lnTo>
                  <a:cubicBezTo>
                    <a:pt x="179284" y="173506"/>
                    <a:pt x="155483" y="173506"/>
                    <a:pt x="144592" y="173506"/>
                  </a:cubicBezTo>
                  <a:cubicBezTo>
                    <a:pt x="134717" y="173506"/>
                    <a:pt x="114713" y="173506"/>
                    <a:pt x="105848" y="174269"/>
                  </a:cubicBezTo>
                  <a:lnTo>
                    <a:pt x="105848" y="162375"/>
                  </a:lnTo>
                  <a:lnTo>
                    <a:pt x="127623" y="162375"/>
                  </a:lnTo>
                  <a:lnTo>
                    <a:pt x="138006" y="135545"/>
                  </a:lnTo>
                  <a:lnTo>
                    <a:pt x="103567" y="46460"/>
                  </a:lnTo>
                  <a:lnTo>
                    <a:pt x="58747" y="162375"/>
                  </a:lnTo>
                  <a:lnTo>
                    <a:pt x="83056" y="162375"/>
                  </a:lnTo>
                  <a:lnTo>
                    <a:pt x="83056" y="174269"/>
                  </a:lnTo>
                  <a:cubicBezTo>
                    <a:pt x="73435" y="173506"/>
                    <a:pt x="49635" y="173506"/>
                    <a:pt x="38743" y="173506"/>
                  </a:cubicBezTo>
                  <a:cubicBezTo>
                    <a:pt x="28869" y="173506"/>
                    <a:pt x="8865" y="173506"/>
                    <a:pt x="0" y="174269"/>
                  </a:cubicBezTo>
                  <a:lnTo>
                    <a:pt x="0" y="162375"/>
                  </a:lnTo>
                  <a:lnTo>
                    <a:pt x="21774" y="162375"/>
                  </a:lnTo>
                  <a:lnTo>
                    <a:pt x="82556" y="5204"/>
                  </a:lnTo>
                  <a:cubicBezTo>
                    <a:pt x="84073" y="1155"/>
                    <a:pt x="85082" y="-1377"/>
                    <a:pt x="91413" y="-1377"/>
                  </a:cubicBezTo>
                  <a:cubicBezTo>
                    <a:pt x="97745" y="-1377"/>
                    <a:pt x="98761" y="1155"/>
                    <a:pt x="100279" y="5204"/>
                  </a:cubicBezTo>
                  <a:lnTo>
                    <a:pt x="144337" y="119095"/>
                  </a:lnTo>
                  <a:lnTo>
                    <a:pt x="188403" y="5204"/>
                  </a:lnTo>
                  <a:cubicBezTo>
                    <a:pt x="189921" y="1155"/>
                    <a:pt x="190930" y="-1377"/>
                    <a:pt x="197261" y="-1377"/>
                  </a:cubicBezTo>
                  <a:cubicBezTo>
                    <a:pt x="203593" y="-1377"/>
                    <a:pt x="204610" y="1155"/>
                    <a:pt x="206127" y="5204"/>
                  </a:cubicBezTo>
                  <a:lnTo>
                    <a:pt x="264621" y="156300"/>
                  </a:lnTo>
                  <a:close/>
                  <a:moveTo>
                    <a:pt x="382642" y="62903"/>
                  </a:moveTo>
                  <a:lnTo>
                    <a:pt x="412274" y="95807"/>
                  </a:lnTo>
                  <a:cubicBezTo>
                    <a:pt x="415563" y="99355"/>
                    <a:pt x="417081" y="101126"/>
                    <a:pt x="438102" y="101126"/>
                  </a:cubicBezTo>
                  <a:lnTo>
                    <a:pt x="438102" y="113020"/>
                  </a:lnTo>
                  <a:cubicBezTo>
                    <a:pt x="429234" y="112512"/>
                    <a:pt x="416071" y="112257"/>
                    <a:pt x="414801" y="112257"/>
                  </a:cubicBezTo>
                  <a:cubicBezTo>
                    <a:pt x="408468" y="112257"/>
                    <a:pt x="395813" y="112766"/>
                    <a:pt x="388721" y="113020"/>
                  </a:cubicBezTo>
                  <a:lnTo>
                    <a:pt x="388721" y="101126"/>
                  </a:lnTo>
                  <a:cubicBezTo>
                    <a:pt x="392262" y="101126"/>
                    <a:pt x="395305" y="100617"/>
                    <a:pt x="398340" y="98848"/>
                  </a:cubicBezTo>
                  <a:cubicBezTo>
                    <a:pt x="397331" y="97331"/>
                    <a:pt x="397331" y="96823"/>
                    <a:pt x="396314" y="95807"/>
                  </a:cubicBezTo>
                  <a:lnTo>
                    <a:pt x="375049" y="72018"/>
                  </a:lnTo>
                  <a:lnTo>
                    <a:pt x="350230" y="101126"/>
                  </a:lnTo>
                  <a:lnTo>
                    <a:pt x="360358" y="101126"/>
                  </a:lnTo>
                  <a:lnTo>
                    <a:pt x="360358" y="113020"/>
                  </a:lnTo>
                  <a:cubicBezTo>
                    <a:pt x="353774" y="112766"/>
                    <a:pt x="337822" y="112257"/>
                    <a:pt x="329717" y="112257"/>
                  </a:cubicBezTo>
                  <a:cubicBezTo>
                    <a:pt x="321616" y="112257"/>
                    <a:pt x="310225" y="112766"/>
                    <a:pt x="301866" y="113020"/>
                  </a:cubicBezTo>
                  <a:lnTo>
                    <a:pt x="301866" y="101126"/>
                  </a:lnTo>
                  <a:lnTo>
                    <a:pt x="319844" y="101126"/>
                  </a:lnTo>
                  <a:lnTo>
                    <a:pt x="359341" y="54559"/>
                  </a:lnTo>
                  <a:lnTo>
                    <a:pt x="326177" y="17353"/>
                  </a:lnTo>
                  <a:cubicBezTo>
                    <a:pt x="321870" y="12541"/>
                    <a:pt x="312749" y="12541"/>
                    <a:pt x="300595" y="12541"/>
                  </a:cubicBezTo>
                  <a:lnTo>
                    <a:pt x="300595" y="648"/>
                  </a:lnTo>
                  <a:cubicBezTo>
                    <a:pt x="309462" y="1155"/>
                    <a:pt x="322625" y="1410"/>
                    <a:pt x="323896" y="1410"/>
                  </a:cubicBezTo>
                  <a:cubicBezTo>
                    <a:pt x="330226" y="1410"/>
                    <a:pt x="344914" y="901"/>
                    <a:pt x="349976" y="648"/>
                  </a:cubicBezTo>
                  <a:lnTo>
                    <a:pt x="349976" y="12541"/>
                  </a:lnTo>
                  <a:cubicBezTo>
                    <a:pt x="345416" y="12541"/>
                    <a:pt x="340611" y="13811"/>
                    <a:pt x="340611" y="15328"/>
                  </a:cubicBezTo>
                  <a:cubicBezTo>
                    <a:pt x="340611" y="15582"/>
                    <a:pt x="340611" y="15836"/>
                    <a:pt x="342382" y="17861"/>
                  </a:cubicBezTo>
                  <a:lnTo>
                    <a:pt x="366945" y="45445"/>
                  </a:lnTo>
                  <a:lnTo>
                    <a:pt x="394797" y="12541"/>
                  </a:lnTo>
                  <a:lnTo>
                    <a:pt x="384922" y="12541"/>
                  </a:lnTo>
                  <a:lnTo>
                    <a:pt x="384922" y="648"/>
                  </a:lnTo>
                  <a:cubicBezTo>
                    <a:pt x="391510" y="901"/>
                    <a:pt x="406953" y="1410"/>
                    <a:pt x="415309" y="1410"/>
                  </a:cubicBezTo>
                  <a:cubicBezTo>
                    <a:pt x="423413" y="1410"/>
                    <a:pt x="434805" y="901"/>
                    <a:pt x="443161" y="648"/>
                  </a:cubicBezTo>
                  <a:lnTo>
                    <a:pt x="443161" y="12541"/>
                  </a:lnTo>
                  <a:lnTo>
                    <a:pt x="425182" y="12541"/>
                  </a:lnTo>
                  <a:lnTo>
                    <a:pt x="382642" y="62903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46" name="任意多边形: 形状 45">
              <a:extLst>
                <a:ext uri="{FF2B5EF4-FFF2-40B4-BE49-F238E27FC236}">
                  <a16:creationId xmlns:a16="http://schemas.microsoft.com/office/drawing/2014/main" id="{216B9711-0FC9-BE6F-09DB-929D07834C21}"/>
                </a:ext>
              </a:extLst>
            </p:cNvPr>
            <p:cNvSpPr/>
            <p:nvPr>
              <p:custDataLst>
                <p:tags r:id="rId56"/>
              </p:custDataLst>
            </p:nvPr>
          </p:nvSpPr>
          <p:spPr>
            <a:xfrm flipV="1">
              <a:off x="12168560" y="-15059245"/>
              <a:ext cx="58747" cy="253090"/>
            </a:xfrm>
            <a:custGeom>
              <a:avLst/>
              <a:gdLst>
                <a:gd name="connsiteX0" fmla="*/ 58747 w 58747"/>
                <a:gd name="connsiteY0" fmla="*/ 125171 h 253090"/>
                <a:gd name="connsiteX1" fmla="*/ 42033 w 58747"/>
                <a:gd name="connsiteY1" fmla="*/ 204132 h 253090"/>
                <a:gd name="connsiteX2" fmla="*/ 2535 w 58747"/>
                <a:gd name="connsiteY2" fmla="*/ 251715 h 253090"/>
                <a:gd name="connsiteX3" fmla="*/ 0 w 58747"/>
                <a:gd name="connsiteY3" fmla="*/ 249183 h 253090"/>
                <a:gd name="connsiteX4" fmla="*/ 4814 w 58747"/>
                <a:gd name="connsiteY4" fmla="*/ 243363 h 253090"/>
                <a:gd name="connsiteX5" fmla="*/ 44058 w 58747"/>
                <a:gd name="connsiteY5" fmla="*/ 125171 h 253090"/>
                <a:gd name="connsiteX6" fmla="*/ 3289 w 58747"/>
                <a:gd name="connsiteY6" fmla="*/ 5462 h 253090"/>
                <a:gd name="connsiteX7" fmla="*/ 0 w 58747"/>
                <a:gd name="connsiteY7" fmla="*/ 1159 h 253090"/>
                <a:gd name="connsiteX8" fmla="*/ 2535 w 58747"/>
                <a:gd name="connsiteY8" fmla="*/ -1375 h 253090"/>
                <a:gd name="connsiteX9" fmla="*/ 42795 w 58747"/>
                <a:gd name="connsiteY9" fmla="*/ 47979 h 253090"/>
                <a:gd name="connsiteX10" fmla="*/ 58747 w 58747"/>
                <a:gd name="connsiteY10" fmla="*/ 125171 h 253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8747" h="253090">
                  <a:moveTo>
                    <a:pt x="58747" y="125171"/>
                  </a:moveTo>
                  <a:cubicBezTo>
                    <a:pt x="58747" y="144909"/>
                    <a:pt x="55967" y="175533"/>
                    <a:pt x="42033" y="204132"/>
                  </a:cubicBezTo>
                  <a:cubicBezTo>
                    <a:pt x="26843" y="235265"/>
                    <a:pt x="5061" y="251715"/>
                    <a:pt x="2535" y="251715"/>
                  </a:cubicBezTo>
                  <a:cubicBezTo>
                    <a:pt x="1009" y="251715"/>
                    <a:pt x="0" y="250700"/>
                    <a:pt x="0" y="249183"/>
                  </a:cubicBezTo>
                  <a:cubicBezTo>
                    <a:pt x="0" y="248429"/>
                    <a:pt x="0" y="247921"/>
                    <a:pt x="4814" y="243363"/>
                  </a:cubicBezTo>
                  <a:cubicBezTo>
                    <a:pt x="29624" y="218304"/>
                    <a:pt x="44058" y="178065"/>
                    <a:pt x="44058" y="125171"/>
                  </a:cubicBezTo>
                  <a:cubicBezTo>
                    <a:pt x="44058" y="81891"/>
                    <a:pt x="34692" y="37347"/>
                    <a:pt x="3289" y="5462"/>
                  </a:cubicBezTo>
                  <a:cubicBezTo>
                    <a:pt x="0" y="2421"/>
                    <a:pt x="0" y="1912"/>
                    <a:pt x="0" y="1159"/>
                  </a:cubicBezTo>
                  <a:cubicBezTo>
                    <a:pt x="0" y="-358"/>
                    <a:pt x="1009" y="-1375"/>
                    <a:pt x="2535" y="-1375"/>
                  </a:cubicBezTo>
                  <a:cubicBezTo>
                    <a:pt x="5061" y="-1375"/>
                    <a:pt x="27853" y="15838"/>
                    <a:pt x="42795" y="47979"/>
                  </a:cubicBezTo>
                  <a:cubicBezTo>
                    <a:pt x="55712" y="75816"/>
                    <a:pt x="58747" y="103907"/>
                    <a:pt x="58747" y="125171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</p:grpSp>
      <p:grpSp>
        <p:nvGrpSpPr>
          <p:cNvPr id="107" name="组合 106" descr="\documentclass{article}&#10;\usepackage{amsmath}&#10;\pagestyle{empty}&#10;\begin{document}&#10;&#10;\begin{gather*}&#10;SwishGLU(x) = Swish(\mathbf{W}^{g}\mathbf{x}) \otimes (\mathbf{W}\mathbf{x})&#10;\end{gather*}&#10;&#10;\end{document}" title="IguanaTex Shape Display">
            <a:extLst>
              <a:ext uri="{FF2B5EF4-FFF2-40B4-BE49-F238E27FC236}">
                <a16:creationId xmlns:a16="http://schemas.microsoft.com/office/drawing/2014/main" id="{BA12EC3F-3919-DC42-2DB3-84A82F781905}"/>
              </a:ext>
            </a:extLst>
          </p:cNvPr>
          <p:cNvGrpSpPr>
            <a:grpSpLocks noChangeAspect="1"/>
          </p:cNvGrpSpPr>
          <p:nvPr>
            <p:custDataLst>
              <p:tags r:id="rId2"/>
            </p:custDataLst>
          </p:nvPr>
        </p:nvGrpSpPr>
        <p:grpSpPr>
          <a:xfrm>
            <a:off x="3035232" y="4327961"/>
            <a:ext cx="4367808" cy="253090"/>
            <a:chOff x="8647727" y="-13837197"/>
            <a:chExt cx="4367808" cy="253090"/>
          </a:xfrm>
        </p:grpSpPr>
        <p:sp>
          <p:nvSpPr>
            <p:cNvPr id="86" name="任意多边形: 形状 85">
              <a:extLst>
                <a:ext uri="{FF2B5EF4-FFF2-40B4-BE49-F238E27FC236}">
                  <a16:creationId xmlns:a16="http://schemas.microsoft.com/office/drawing/2014/main" id="{19394406-254B-F13C-D7D6-DD9B4672C3C6}"/>
                </a:ext>
              </a:extLst>
            </p:cNvPr>
            <p:cNvSpPr/>
            <p:nvPr>
              <p:custDataLst>
                <p:tags r:id="rId20"/>
              </p:custDataLst>
            </p:nvPr>
          </p:nvSpPr>
          <p:spPr>
            <a:xfrm flipV="1">
              <a:off x="8647727" y="-13825811"/>
              <a:ext cx="150160" cy="183998"/>
            </a:xfrm>
            <a:custGeom>
              <a:avLst/>
              <a:gdLst>
                <a:gd name="connsiteX0" fmla="*/ 150161 w 150160"/>
                <a:gd name="connsiteY0" fmla="*/ 180089 h 183998"/>
                <a:gd name="connsiteX1" fmla="*/ 147373 w 150160"/>
                <a:gd name="connsiteY1" fmla="*/ 182621 h 183998"/>
                <a:gd name="connsiteX2" fmla="*/ 142821 w 150160"/>
                <a:gd name="connsiteY2" fmla="*/ 178819 h 183998"/>
                <a:gd name="connsiteX3" fmla="*/ 130666 w 150160"/>
                <a:gd name="connsiteY3" fmla="*/ 164392 h 183998"/>
                <a:gd name="connsiteX4" fmla="*/ 94448 w 150160"/>
                <a:gd name="connsiteY4" fmla="*/ 182621 h 183998"/>
                <a:gd name="connsiteX5" fmla="*/ 31904 w 150160"/>
                <a:gd name="connsiteY5" fmla="*/ 122891 h 183998"/>
                <a:gd name="connsiteX6" fmla="*/ 58239 w 150160"/>
                <a:gd name="connsiteY6" fmla="*/ 86946 h 183998"/>
                <a:gd name="connsiteX7" fmla="*/ 85337 w 150160"/>
                <a:gd name="connsiteY7" fmla="*/ 79864 h 183998"/>
                <a:gd name="connsiteX8" fmla="*/ 108629 w 150160"/>
                <a:gd name="connsiteY8" fmla="*/ 53036 h 183998"/>
                <a:gd name="connsiteX9" fmla="*/ 63053 w 150160"/>
                <a:gd name="connsiteY9" fmla="*/ 6468 h 183998"/>
                <a:gd name="connsiteX10" fmla="*/ 18732 w 150160"/>
                <a:gd name="connsiteY10" fmla="*/ 43419 h 183998"/>
                <a:gd name="connsiteX11" fmla="*/ 20258 w 150160"/>
                <a:gd name="connsiteY11" fmla="*/ 57085 h 183998"/>
                <a:gd name="connsiteX12" fmla="*/ 20758 w 150160"/>
                <a:gd name="connsiteY12" fmla="*/ 58856 h 183998"/>
                <a:gd name="connsiteX13" fmla="*/ 17723 w 150160"/>
                <a:gd name="connsiteY13" fmla="*/ 61642 h 183998"/>
                <a:gd name="connsiteX14" fmla="*/ 15189 w 150160"/>
                <a:gd name="connsiteY14" fmla="*/ 60625 h 183998"/>
                <a:gd name="connsiteX15" fmla="*/ 0 w 150160"/>
                <a:gd name="connsiteY15" fmla="*/ 1149 h 183998"/>
                <a:gd name="connsiteX16" fmla="*/ 2780 w 150160"/>
                <a:gd name="connsiteY16" fmla="*/ -1377 h 183998"/>
                <a:gd name="connsiteX17" fmla="*/ 7341 w 150160"/>
                <a:gd name="connsiteY17" fmla="*/ 2419 h 183998"/>
                <a:gd name="connsiteX18" fmla="*/ 19749 w 150160"/>
                <a:gd name="connsiteY18" fmla="*/ 16846 h 183998"/>
                <a:gd name="connsiteX19" fmla="*/ 62545 w 150160"/>
                <a:gd name="connsiteY19" fmla="*/ -1377 h 183998"/>
                <a:gd name="connsiteX20" fmla="*/ 126861 w 150160"/>
                <a:gd name="connsiteY20" fmla="*/ 63666 h 183998"/>
                <a:gd name="connsiteX21" fmla="*/ 114452 w 150160"/>
                <a:gd name="connsiteY21" fmla="*/ 93275 h 183998"/>
                <a:gd name="connsiteX22" fmla="*/ 82294 w 150160"/>
                <a:gd name="connsiteY22" fmla="*/ 105930 h 183998"/>
                <a:gd name="connsiteX23" fmla="*/ 65333 w 150160"/>
                <a:gd name="connsiteY23" fmla="*/ 110488 h 183998"/>
                <a:gd name="connsiteX24" fmla="*/ 49881 w 150160"/>
                <a:gd name="connsiteY24" fmla="*/ 133521 h 183998"/>
                <a:gd name="connsiteX25" fmla="*/ 94194 w 150160"/>
                <a:gd name="connsiteY25" fmla="*/ 175531 h 183998"/>
                <a:gd name="connsiteX26" fmla="*/ 130666 w 150160"/>
                <a:gd name="connsiteY26" fmla="*/ 136300 h 183998"/>
                <a:gd name="connsiteX27" fmla="*/ 129649 w 150160"/>
                <a:gd name="connsiteY27" fmla="*/ 122128 h 183998"/>
                <a:gd name="connsiteX28" fmla="*/ 132692 w 150160"/>
                <a:gd name="connsiteY28" fmla="*/ 119596 h 183998"/>
                <a:gd name="connsiteX29" fmla="*/ 136489 w 150160"/>
                <a:gd name="connsiteY29" fmla="*/ 124660 h 183998"/>
                <a:gd name="connsiteX30" fmla="*/ 150161 w 150160"/>
                <a:gd name="connsiteY30" fmla="*/ 180089 h 183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50160" h="183998">
                  <a:moveTo>
                    <a:pt x="150161" y="180089"/>
                  </a:moveTo>
                  <a:cubicBezTo>
                    <a:pt x="150161" y="180843"/>
                    <a:pt x="149653" y="182621"/>
                    <a:pt x="147373" y="182621"/>
                  </a:cubicBezTo>
                  <a:cubicBezTo>
                    <a:pt x="146109" y="182621"/>
                    <a:pt x="145855" y="182367"/>
                    <a:pt x="142821" y="178819"/>
                  </a:cubicBezTo>
                  <a:lnTo>
                    <a:pt x="130666" y="164392"/>
                  </a:lnTo>
                  <a:cubicBezTo>
                    <a:pt x="124080" y="176294"/>
                    <a:pt x="110909" y="182621"/>
                    <a:pt x="94448" y="182621"/>
                  </a:cubicBezTo>
                  <a:cubicBezTo>
                    <a:pt x="62290" y="182621"/>
                    <a:pt x="31904" y="153514"/>
                    <a:pt x="31904" y="122891"/>
                  </a:cubicBezTo>
                  <a:cubicBezTo>
                    <a:pt x="31904" y="102390"/>
                    <a:pt x="45322" y="90750"/>
                    <a:pt x="58239" y="86946"/>
                  </a:cubicBezTo>
                  <a:lnTo>
                    <a:pt x="85337" y="79864"/>
                  </a:lnTo>
                  <a:cubicBezTo>
                    <a:pt x="94703" y="77586"/>
                    <a:pt x="108629" y="73789"/>
                    <a:pt x="108629" y="53036"/>
                  </a:cubicBezTo>
                  <a:cubicBezTo>
                    <a:pt x="108629" y="30255"/>
                    <a:pt x="87863" y="6468"/>
                    <a:pt x="63053" y="6468"/>
                  </a:cubicBezTo>
                  <a:cubicBezTo>
                    <a:pt x="46847" y="6468"/>
                    <a:pt x="18732" y="12034"/>
                    <a:pt x="18732" y="43419"/>
                  </a:cubicBezTo>
                  <a:cubicBezTo>
                    <a:pt x="18732" y="49494"/>
                    <a:pt x="20004" y="55568"/>
                    <a:pt x="20258" y="57085"/>
                  </a:cubicBezTo>
                  <a:cubicBezTo>
                    <a:pt x="20504" y="58100"/>
                    <a:pt x="20758" y="58347"/>
                    <a:pt x="20758" y="58856"/>
                  </a:cubicBezTo>
                  <a:cubicBezTo>
                    <a:pt x="20758" y="61388"/>
                    <a:pt x="18987" y="61642"/>
                    <a:pt x="17723" y="61642"/>
                  </a:cubicBezTo>
                  <a:cubicBezTo>
                    <a:pt x="16452" y="61642"/>
                    <a:pt x="15952" y="61388"/>
                    <a:pt x="15189" y="60625"/>
                  </a:cubicBezTo>
                  <a:cubicBezTo>
                    <a:pt x="14180" y="59617"/>
                    <a:pt x="0" y="1910"/>
                    <a:pt x="0" y="1149"/>
                  </a:cubicBezTo>
                  <a:cubicBezTo>
                    <a:pt x="0" y="-368"/>
                    <a:pt x="1263" y="-1377"/>
                    <a:pt x="2780" y="-1377"/>
                  </a:cubicBezTo>
                  <a:cubicBezTo>
                    <a:pt x="4052" y="-1377"/>
                    <a:pt x="4298" y="-1123"/>
                    <a:pt x="7341" y="2419"/>
                  </a:cubicBezTo>
                  <a:lnTo>
                    <a:pt x="19749" y="16846"/>
                  </a:lnTo>
                  <a:cubicBezTo>
                    <a:pt x="30641" y="2165"/>
                    <a:pt x="47856" y="-1377"/>
                    <a:pt x="62545" y="-1377"/>
                  </a:cubicBezTo>
                  <a:cubicBezTo>
                    <a:pt x="96983" y="-1377"/>
                    <a:pt x="126861" y="32280"/>
                    <a:pt x="126861" y="63666"/>
                  </a:cubicBezTo>
                  <a:cubicBezTo>
                    <a:pt x="126861" y="81126"/>
                    <a:pt x="118257" y="89733"/>
                    <a:pt x="114452" y="93275"/>
                  </a:cubicBezTo>
                  <a:cubicBezTo>
                    <a:pt x="108629" y="99095"/>
                    <a:pt x="104831" y="100110"/>
                    <a:pt x="82294" y="105930"/>
                  </a:cubicBezTo>
                  <a:cubicBezTo>
                    <a:pt x="76725" y="107447"/>
                    <a:pt x="67605" y="109979"/>
                    <a:pt x="65333" y="110488"/>
                  </a:cubicBezTo>
                  <a:cubicBezTo>
                    <a:pt x="58493" y="112768"/>
                    <a:pt x="49881" y="120103"/>
                    <a:pt x="49881" y="133521"/>
                  </a:cubicBezTo>
                  <a:cubicBezTo>
                    <a:pt x="49881" y="154022"/>
                    <a:pt x="70140" y="175531"/>
                    <a:pt x="94194" y="175531"/>
                  </a:cubicBezTo>
                  <a:cubicBezTo>
                    <a:pt x="115215" y="175531"/>
                    <a:pt x="130666" y="164646"/>
                    <a:pt x="130666" y="136300"/>
                  </a:cubicBezTo>
                  <a:cubicBezTo>
                    <a:pt x="130666" y="128202"/>
                    <a:pt x="129649" y="123645"/>
                    <a:pt x="129649" y="122128"/>
                  </a:cubicBezTo>
                  <a:cubicBezTo>
                    <a:pt x="129649" y="121874"/>
                    <a:pt x="129649" y="119596"/>
                    <a:pt x="132692" y="119596"/>
                  </a:cubicBezTo>
                  <a:cubicBezTo>
                    <a:pt x="135218" y="119596"/>
                    <a:pt x="135472" y="120357"/>
                    <a:pt x="136489" y="124660"/>
                  </a:cubicBezTo>
                  <a:lnTo>
                    <a:pt x="150161" y="180089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87" name="任意多边形: 形状 86">
              <a:extLst>
                <a:ext uri="{FF2B5EF4-FFF2-40B4-BE49-F238E27FC236}">
                  <a16:creationId xmlns:a16="http://schemas.microsoft.com/office/drawing/2014/main" id="{7245E3E1-2B6A-9A73-E0C1-1F49B4B5B392}"/>
                </a:ext>
              </a:extLst>
            </p:cNvPr>
            <p:cNvSpPr/>
            <p:nvPr>
              <p:custDataLst>
                <p:tags r:id="rId21"/>
              </p:custDataLst>
            </p:nvPr>
          </p:nvSpPr>
          <p:spPr>
            <a:xfrm flipV="1">
              <a:off x="8811794" y="-13759244"/>
              <a:ext cx="167636" cy="114651"/>
            </a:xfrm>
            <a:custGeom>
              <a:avLst/>
              <a:gdLst>
                <a:gd name="connsiteX0" fmla="*/ 109653 w 167636"/>
                <a:gd name="connsiteY0" fmla="*/ 87211 h 114651"/>
                <a:gd name="connsiteX1" fmla="*/ 113451 w 167636"/>
                <a:gd name="connsiteY1" fmla="*/ 103662 h 114651"/>
                <a:gd name="connsiteX2" fmla="*/ 106102 w 167636"/>
                <a:gd name="connsiteY2" fmla="*/ 110498 h 114651"/>
                <a:gd name="connsiteX3" fmla="*/ 96737 w 167636"/>
                <a:gd name="connsiteY3" fmla="*/ 103408 h 114651"/>
                <a:gd name="connsiteX4" fmla="*/ 82302 w 167636"/>
                <a:gd name="connsiteY4" fmla="*/ 46717 h 114651"/>
                <a:gd name="connsiteX5" fmla="*/ 80022 w 167636"/>
                <a:gd name="connsiteY5" fmla="*/ 30013 h 114651"/>
                <a:gd name="connsiteX6" fmla="*/ 80276 w 167636"/>
                <a:gd name="connsiteY6" fmla="*/ 25455 h 114651"/>
                <a:gd name="connsiteX7" fmla="*/ 56975 w 167636"/>
                <a:gd name="connsiteY7" fmla="*/ 4200 h 114651"/>
                <a:gd name="connsiteX8" fmla="*/ 36718 w 167636"/>
                <a:gd name="connsiteY8" fmla="*/ 27226 h 114651"/>
                <a:gd name="connsiteX9" fmla="*/ 49889 w 167636"/>
                <a:gd name="connsiteY9" fmla="*/ 76326 h 114651"/>
                <a:gd name="connsiteX10" fmla="*/ 54195 w 167636"/>
                <a:gd name="connsiteY10" fmla="*/ 92523 h 114651"/>
                <a:gd name="connsiteX11" fmla="*/ 33429 w 167636"/>
                <a:gd name="connsiteY11" fmla="*/ 113277 h 114651"/>
                <a:gd name="connsiteX12" fmla="*/ 0 w 167636"/>
                <a:gd name="connsiteY12" fmla="*/ 74301 h 114651"/>
                <a:gd name="connsiteX13" fmla="*/ 3043 w 167636"/>
                <a:gd name="connsiteY13" fmla="*/ 71776 h 114651"/>
                <a:gd name="connsiteX14" fmla="*/ 7094 w 167636"/>
                <a:gd name="connsiteY14" fmla="*/ 76326 h 114651"/>
                <a:gd name="connsiteX15" fmla="*/ 32666 w 167636"/>
                <a:gd name="connsiteY15" fmla="*/ 107712 h 114651"/>
                <a:gd name="connsiteX16" fmla="*/ 38998 w 167636"/>
                <a:gd name="connsiteY16" fmla="*/ 99359 h 114651"/>
                <a:gd name="connsiteX17" fmla="*/ 34446 w 167636"/>
                <a:gd name="connsiteY17" fmla="*/ 81645 h 114651"/>
                <a:gd name="connsiteX18" fmla="*/ 20258 w 167636"/>
                <a:gd name="connsiteY18" fmla="*/ 30520 h 114651"/>
                <a:gd name="connsiteX19" fmla="*/ 56221 w 167636"/>
                <a:gd name="connsiteY19" fmla="*/ -1375 h 114651"/>
                <a:gd name="connsiteX20" fmla="*/ 82557 w 167636"/>
                <a:gd name="connsiteY20" fmla="*/ 16347 h 114651"/>
                <a:gd name="connsiteX21" fmla="*/ 114206 w 167636"/>
                <a:gd name="connsiteY21" fmla="*/ -1375 h 114651"/>
                <a:gd name="connsiteX22" fmla="*/ 150922 w 167636"/>
                <a:gd name="connsiteY22" fmla="*/ 29758 h 114651"/>
                <a:gd name="connsiteX23" fmla="*/ 167637 w 167636"/>
                <a:gd name="connsiteY23" fmla="*/ 95564 h 114651"/>
                <a:gd name="connsiteX24" fmla="*/ 156499 w 167636"/>
                <a:gd name="connsiteY24" fmla="*/ 113277 h 114651"/>
                <a:gd name="connsiteX25" fmla="*/ 143837 w 167636"/>
                <a:gd name="connsiteY25" fmla="*/ 101130 h 114651"/>
                <a:gd name="connsiteX26" fmla="*/ 147635 w 167636"/>
                <a:gd name="connsiteY26" fmla="*/ 94293 h 114651"/>
                <a:gd name="connsiteX27" fmla="*/ 156754 w 167636"/>
                <a:gd name="connsiteY27" fmla="*/ 72784 h 114651"/>
                <a:gd name="connsiteX28" fmla="*/ 142820 w 167636"/>
                <a:gd name="connsiteY28" fmla="*/ 26471 h 114651"/>
                <a:gd name="connsiteX29" fmla="*/ 114969 w 167636"/>
                <a:gd name="connsiteY29" fmla="*/ 4200 h 114651"/>
                <a:gd name="connsiteX30" fmla="*/ 96228 w 167636"/>
                <a:gd name="connsiteY30" fmla="*/ 26216 h 114651"/>
                <a:gd name="connsiteX31" fmla="*/ 99017 w 167636"/>
                <a:gd name="connsiteY31" fmla="*/ 44694 h 114651"/>
                <a:gd name="connsiteX32" fmla="*/ 109653 w 167636"/>
                <a:gd name="connsiteY32" fmla="*/ 87211 h 114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67636" h="114651">
                  <a:moveTo>
                    <a:pt x="109653" y="87211"/>
                  </a:moveTo>
                  <a:cubicBezTo>
                    <a:pt x="110917" y="92776"/>
                    <a:pt x="113451" y="102146"/>
                    <a:pt x="113451" y="103662"/>
                  </a:cubicBezTo>
                  <a:cubicBezTo>
                    <a:pt x="113451" y="108220"/>
                    <a:pt x="109907" y="110498"/>
                    <a:pt x="106102" y="110498"/>
                  </a:cubicBezTo>
                  <a:cubicBezTo>
                    <a:pt x="103066" y="110498"/>
                    <a:pt x="98509" y="108474"/>
                    <a:pt x="96737" y="103408"/>
                  </a:cubicBezTo>
                  <a:cubicBezTo>
                    <a:pt x="95974" y="101637"/>
                    <a:pt x="84074" y="53300"/>
                    <a:pt x="82302" y="46717"/>
                  </a:cubicBezTo>
                  <a:cubicBezTo>
                    <a:pt x="80531" y="39128"/>
                    <a:pt x="80022" y="34570"/>
                    <a:pt x="80022" y="30013"/>
                  </a:cubicBezTo>
                  <a:cubicBezTo>
                    <a:pt x="80022" y="27226"/>
                    <a:pt x="80022" y="26725"/>
                    <a:pt x="80276" y="25455"/>
                  </a:cubicBezTo>
                  <a:cubicBezTo>
                    <a:pt x="74453" y="12044"/>
                    <a:pt x="66858" y="4200"/>
                    <a:pt x="56975" y="4200"/>
                  </a:cubicBezTo>
                  <a:cubicBezTo>
                    <a:pt x="36718" y="4200"/>
                    <a:pt x="36718" y="22922"/>
                    <a:pt x="36718" y="27226"/>
                  </a:cubicBezTo>
                  <a:cubicBezTo>
                    <a:pt x="36718" y="35324"/>
                    <a:pt x="37989" y="45201"/>
                    <a:pt x="49889" y="76326"/>
                  </a:cubicBezTo>
                  <a:cubicBezTo>
                    <a:pt x="52678" y="83924"/>
                    <a:pt x="54195" y="87465"/>
                    <a:pt x="54195" y="92523"/>
                  </a:cubicBezTo>
                  <a:cubicBezTo>
                    <a:pt x="54195" y="103917"/>
                    <a:pt x="45838" y="113277"/>
                    <a:pt x="33429" y="113277"/>
                  </a:cubicBezTo>
                  <a:cubicBezTo>
                    <a:pt x="9374" y="113277"/>
                    <a:pt x="0" y="76580"/>
                    <a:pt x="0" y="74301"/>
                  </a:cubicBezTo>
                  <a:cubicBezTo>
                    <a:pt x="0" y="71776"/>
                    <a:pt x="2534" y="71776"/>
                    <a:pt x="3043" y="71776"/>
                  </a:cubicBezTo>
                  <a:cubicBezTo>
                    <a:pt x="5576" y="71776"/>
                    <a:pt x="5831" y="72275"/>
                    <a:pt x="7094" y="76326"/>
                  </a:cubicBezTo>
                  <a:cubicBezTo>
                    <a:pt x="13934" y="99866"/>
                    <a:pt x="23808" y="107712"/>
                    <a:pt x="32666" y="107712"/>
                  </a:cubicBezTo>
                  <a:cubicBezTo>
                    <a:pt x="34946" y="107712"/>
                    <a:pt x="38998" y="107457"/>
                    <a:pt x="38998" y="99359"/>
                  </a:cubicBezTo>
                  <a:cubicBezTo>
                    <a:pt x="38998" y="93031"/>
                    <a:pt x="36217" y="85948"/>
                    <a:pt x="34446" y="81645"/>
                  </a:cubicBezTo>
                  <a:cubicBezTo>
                    <a:pt x="23300" y="51776"/>
                    <a:pt x="20258" y="40136"/>
                    <a:pt x="20258" y="30520"/>
                  </a:cubicBezTo>
                  <a:cubicBezTo>
                    <a:pt x="20258" y="7486"/>
                    <a:pt x="37226" y="-1375"/>
                    <a:pt x="56221" y="-1375"/>
                  </a:cubicBezTo>
                  <a:cubicBezTo>
                    <a:pt x="60527" y="-1375"/>
                    <a:pt x="72427" y="-1375"/>
                    <a:pt x="82557" y="16347"/>
                  </a:cubicBezTo>
                  <a:cubicBezTo>
                    <a:pt x="89141" y="150"/>
                    <a:pt x="106610" y="-1375"/>
                    <a:pt x="114206" y="-1375"/>
                  </a:cubicBezTo>
                  <a:cubicBezTo>
                    <a:pt x="133201" y="-1375"/>
                    <a:pt x="144346" y="14576"/>
                    <a:pt x="150922" y="29758"/>
                  </a:cubicBezTo>
                  <a:cubicBezTo>
                    <a:pt x="159535" y="49496"/>
                    <a:pt x="167637" y="83416"/>
                    <a:pt x="167637" y="95564"/>
                  </a:cubicBezTo>
                  <a:cubicBezTo>
                    <a:pt x="167637" y="109482"/>
                    <a:pt x="160806" y="113277"/>
                    <a:pt x="156499" y="113277"/>
                  </a:cubicBezTo>
                  <a:cubicBezTo>
                    <a:pt x="150170" y="113277"/>
                    <a:pt x="143837" y="106696"/>
                    <a:pt x="143837" y="101130"/>
                  </a:cubicBezTo>
                  <a:cubicBezTo>
                    <a:pt x="143837" y="97843"/>
                    <a:pt x="145355" y="96318"/>
                    <a:pt x="147635" y="94293"/>
                  </a:cubicBezTo>
                  <a:cubicBezTo>
                    <a:pt x="150424" y="91514"/>
                    <a:pt x="156754" y="84932"/>
                    <a:pt x="156754" y="72784"/>
                  </a:cubicBezTo>
                  <a:cubicBezTo>
                    <a:pt x="156754" y="64177"/>
                    <a:pt x="149407" y="39373"/>
                    <a:pt x="142820" y="26471"/>
                  </a:cubicBezTo>
                  <a:cubicBezTo>
                    <a:pt x="136241" y="13052"/>
                    <a:pt x="127377" y="4200"/>
                    <a:pt x="114969" y="4200"/>
                  </a:cubicBezTo>
                  <a:cubicBezTo>
                    <a:pt x="103066" y="4200"/>
                    <a:pt x="96228" y="11790"/>
                    <a:pt x="96228" y="26216"/>
                  </a:cubicBezTo>
                  <a:cubicBezTo>
                    <a:pt x="96228" y="33299"/>
                    <a:pt x="98000" y="41152"/>
                    <a:pt x="99017" y="44694"/>
                  </a:cubicBezTo>
                  <a:lnTo>
                    <a:pt x="109653" y="87211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88" name="任意多边形: 形状 87">
              <a:extLst>
                <a:ext uri="{FF2B5EF4-FFF2-40B4-BE49-F238E27FC236}">
                  <a16:creationId xmlns:a16="http://schemas.microsoft.com/office/drawing/2014/main" id="{19D35906-5E8C-F00C-BC58-97FC50286D99}"/>
                </a:ext>
              </a:extLst>
            </p:cNvPr>
            <p:cNvSpPr/>
            <p:nvPr>
              <p:custDataLst>
                <p:tags r:id="rId22"/>
              </p:custDataLst>
            </p:nvPr>
          </p:nvSpPr>
          <p:spPr>
            <a:xfrm flipV="1">
              <a:off x="8999859" y="-13823025"/>
              <a:ext cx="336896" cy="178432"/>
            </a:xfrm>
            <a:custGeom>
              <a:avLst/>
              <a:gdLst>
                <a:gd name="connsiteX0" fmla="*/ 64578 w 336896"/>
                <a:gd name="connsiteY0" fmla="*/ 159588 h 178432"/>
                <a:gd name="connsiteX1" fmla="*/ 55203 w 336896"/>
                <a:gd name="connsiteY1" fmla="*/ 168703 h 178432"/>
                <a:gd name="connsiteX2" fmla="*/ 41531 w 336896"/>
                <a:gd name="connsiteY2" fmla="*/ 155292 h 178432"/>
                <a:gd name="connsiteX3" fmla="*/ 51150 w 336896"/>
                <a:gd name="connsiteY3" fmla="*/ 146177 h 178432"/>
                <a:gd name="connsiteX4" fmla="*/ 64578 w 336896"/>
                <a:gd name="connsiteY4" fmla="*/ 159588 h 178432"/>
                <a:gd name="connsiteX5" fmla="*/ 45329 w 336896"/>
                <a:gd name="connsiteY5" fmla="*/ 64429 h 178432"/>
                <a:gd name="connsiteX6" fmla="*/ 50896 w 336896"/>
                <a:gd name="connsiteY6" fmla="*/ 79110 h 178432"/>
                <a:gd name="connsiteX7" fmla="*/ 54193 w 336896"/>
                <a:gd name="connsiteY7" fmla="*/ 92521 h 178432"/>
                <a:gd name="connsiteX8" fmla="*/ 33429 w 336896"/>
                <a:gd name="connsiteY8" fmla="*/ 113275 h 178432"/>
                <a:gd name="connsiteX9" fmla="*/ 0 w 336896"/>
                <a:gd name="connsiteY9" fmla="*/ 74298 h 178432"/>
                <a:gd name="connsiteX10" fmla="*/ 3040 w 336896"/>
                <a:gd name="connsiteY10" fmla="*/ 71773 h 178432"/>
                <a:gd name="connsiteX11" fmla="*/ 7093 w 336896"/>
                <a:gd name="connsiteY11" fmla="*/ 76323 h 178432"/>
                <a:gd name="connsiteX12" fmla="*/ 32667 w 336896"/>
                <a:gd name="connsiteY12" fmla="*/ 107709 h 178432"/>
                <a:gd name="connsiteX13" fmla="*/ 38997 w 336896"/>
                <a:gd name="connsiteY13" fmla="*/ 99611 h 178432"/>
                <a:gd name="connsiteX14" fmla="*/ 36215 w 336896"/>
                <a:gd name="connsiteY14" fmla="*/ 86447 h 178432"/>
                <a:gd name="connsiteX15" fmla="*/ 18738 w 336896"/>
                <a:gd name="connsiteY15" fmla="*/ 39625 h 178432"/>
                <a:gd name="connsiteX16" fmla="*/ 12917 w 336896"/>
                <a:gd name="connsiteY16" fmla="*/ 19378 h 178432"/>
                <a:gd name="connsiteX17" fmla="*/ 33684 w 336896"/>
                <a:gd name="connsiteY17" fmla="*/ -1377 h 178432"/>
                <a:gd name="connsiteX18" fmla="*/ 66858 w 336896"/>
                <a:gd name="connsiteY18" fmla="*/ 37601 h 178432"/>
                <a:gd name="connsiteX19" fmla="*/ 63815 w 336896"/>
                <a:gd name="connsiteY19" fmla="*/ 40133 h 178432"/>
                <a:gd name="connsiteX20" fmla="*/ 60017 w 336896"/>
                <a:gd name="connsiteY20" fmla="*/ 35576 h 178432"/>
                <a:gd name="connsiteX21" fmla="*/ 34192 w 336896"/>
                <a:gd name="connsiteY21" fmla="*/ 4198 h 178432"/>
                <a:gd name="connsiteX22" fmla="*/ 28114 w 336896"/>
                <a:gd name="connsiteY22" fmla="*/ 12550 h 178432"/>
                <a:gd name="connsiteX23" fmla="*/ 35453 w 336896"/>
                <a:gd name="connsiteY23" fmla="*/ 37854 h 178432"/>
                <a:gd name="connsiteX24" fmla="*/ 45329 w 336896"/>
                <a:gd name="connsiteY24" fmla="*/ 64429 h 178432"/>
                <a:gd name="connsiteX25" fmla="*/ 178916 w 336896"/>
                <a:gd name="connsiteY25" fmla="*/ 96069 h 178432"/>
                <a:gd name="connsiteX26" fmla="*/ 166762 w 336896"/>
                <a:gd name="connsiteY26" fmla="*/ 84676 h 178432"/>
                <a:gd name="connsiteX27" fmla="*/ 174617 w 336896"/>
                <a:gd name="connsiteY27" fmla="*/ 77339 h 178432"/>
                <a:gd name="connsiteX28" fmla="*/ 186265 w 336896"/>
                <a:gd name="connsiteY28" fmla="*/ 91511 h 178432"/>
                <a:gd name="connsiteX29" fmla="*/ 156133 w 336896"/>
                <a:gd name="connsiteY29" fmla="*/ 113275 h 178432"/>
                <a:gd name="connsiteX30" fmla="*/ 113336 w 336896"/>
                <a:gd name="connsiteY30" fmla="*/ 76323 h 178432"/>
                <a:gd name="connsiteX31" fmla="*/ 139418 w 336896"/>
                <a:gd name="connsiteY31" fmla="*/ 51272 h 178432"/>
                <a:gd name="connsiteX32" fmla="*/ 165752 w 336896"/>
                <a:gd name="connsiteY32" fmla="*/ 32034 h 178432"/>
                <a:gd name="connsiteX33" fmla="*/ 129542 w 336896"/>
                <a:gd name="connsiteY33" fmla="*/ 4198 h 178432"/>
                <a:gd name="connsiteX34" fmla="*/ 100674 w 336896"/>
                <a:gd name="connsiteY34" fmla="*/ 17607 h 178432"/>
                <a:gd name="connsiteX35" fmla="*/ 116626 w 336896"/>
                <a:gd name="connsiteY35" fmla="*/ 31018 h 178432"/>
                <a:gd name="connsiteX36" fmla="*/ 107260 w 336896"/>
                <a:gd name="connsiteY36" fmla="*/ 39879 h 178432"/>
                <a:gd name="connsiteX37" fmla="*/ 93078 w 336896"/>
                <a:gd name="connsiteY37" fmla="*/ 23173 h 178432"/>
                <a:gd name="connsiteX38" fmla="*/ 129288 w 336896"/>
                <a:gd name="connsiteY38" fmla="*/ -1377 h 178432"/>
                <a:gd name="connsiteX39" fmla="*/ 180187 w 336896"/>
                <a:gd name="connsiteY39" fmla="*/ 40640 h 178432"/>
                <a:gd name="connsiteX40" fmla="*/ 172339 w 336896"/>
                <a:gd name="connsiteY40" fmla="*/ 59118 h 178432"/>
                <a:gd name="connsiteX41" fmla="*/ 147012 w 336896"/>
                <a:gd name="connsiteY41" fmla="*/ 69740 h 178432"/>
                <a:gd name="connsiteX42" fmla="*/ 127770 w 336896"/>
                <a:gd name="connsiteY42" fmla="*/ 84930 h 178432"/>
                <a:gd name="connsiteX43" fmla="*/ 156133 w 336896"/>
                <a:gd name="connsiteY43" fmla="*/ 107709 h 178432"/>
                <a:gd name="connsiteX44" fmla="*/ 178916 w 336896"/>
                <a:gd name="connsiteY44" fmla="*/ 96069 h 178432"/>
                <a:gd name="connsiteX45" fmla="*/ 271309 w 336896"/>
                <a:gd name="connsiteY45" fmla="*/ 174269 h 178432"/>
                <a:gd name="connsiteX46" fmla="*/ 268020 w 336896"/>
                <a:gd name="connsiteY46" fmla="*/ 177056 h 178432"/>
                <a:gd name="connsiteX47" fmla="*/ 237125 w 336896"/>
                <a:gd name="connsiteY47" fmla="*/ 174523 h 178432"/>
                <a:gd name="connsiteX48" fmla="*/ 232311 w 336896"/>
                <a:gd name="connsiteY48" fmla="*/ 169465 h 178432"/>
                <a:gd name="connsiteX49" fmla="*/ 238397 w 336896"/>
                <a:gd name="connsiteY49" fmla="*/ 166424 h 178432"/>
                <a:gd name="connsiteX50" fmla="*/ 251051 w 336896"/>
                <a:gd name="connsiteY50" fmla="*/ 162120 h 178432"/>
                <a:gd name="connsiteX51" fmla="*/ 250296 w 336896"/>
                <a:gd name="connsiteY51" fmla="*/ 157063 h 178432"/>
                <a:gd name="connsiteX52" fmla="*/ 213578 w 336896"/>
                <a:gd name="connsiteY52" fmla="*/ 11280 h 178432"/>
                <a:gd name="connsiteX53" fmla="*/ 212561 w 336896"/>
                <a:gd name="connsiteY53" fmla="*/ 5714 h 178432"/>
                <a:gd name="connsiteX54" fmla="*/ 219910 w 336896"/>
                <a:gd name="connsiteY54" fmla="*/ -1377 h 178432"/>
                <a:gd name="connsiteX55" fmla="*/ 229275 w 336896"/>
                <a:gd name="connsiteY55" fmla="*/ 5206 h 178432"/>
                <a:gd name="connsiteX56" fmla="*/ 234090 w 336896"/>
                <a:gd name="connsiteY56" fmla="*/ 24444 h 178432"/>
                <a:gd name="connsiteX57" fmla="*/ 239660 w 336896"/>
                <a:gd name="connsiteY57" fmla="*/ 47223 h 178432"/>
                <a:gd name="connsiteX58" fmla="*/ 243964 w 336896"/>
                <a:gd name="connsiteY58" fmla="*/ 64175 h 178432"/>
                <a:gd name="connsiteX59" fmla="*/ 246745 w 336896"/>
                <a:gd name="connsiteY59" fmla="*/ 75568 h 178432"/>
                <a:gd name="connsiteX60" fmla="*/ 263968 w 336896"/>
                <a:gd name="connsiteY60" fmla="*/ 98848 h 178432"/>
                <a:gd name="connsiteX61" fmla="*/ 288278 w 336896"/>
                <a:gd name="connsiteY61" fmla="*/ 107709 h 178432"/>
                <a:gd name="connsiteX62" fmla="*/ 301950 w 336896"/>
                <a:gd name="connsiteY62" fmla="*/ 89995 h 178432"/>
                <a:gd name="connsiteX63" fmla="*/ 286252 w 336896"/>
                <a:gd name="connsiteY63" fmla="*/ 33296 h 178432"/>
                <a:gd name="connsiteX64" fmla="*/ 282963 w 336896"/>
                <a:gd name="connsiteY64" fmla="*/ 19378 h 178432"/>
                <a:gd name="connsiteX65" fmla="*/ 303722 w 336896"/>
                <a:gd name="connsiteY65" fmla="*/ -1377 h 178432"/>
                <a:gd name="connsiteX66" fmla="*/ 336896 w 336896"/>
                <a:gd name="connsiteY66" fmla="*/ 37601 h 178432"/>
                <a:gd name="connsiteX67" fmla="*/ 333861 w 336896"/>
                <a:gd name="connsiteY67" fmla="*/ 40133 h 178432"/>
                <a:gd name="connsiteX68" fmla="*/ 330063 w 336896"/>
                <a:gd name="connsiteY68" fmla="*/ 35576 h 178432"/>
                <a:gd name="connsiteX69" fmla="*/ 304230 w 336896"/>
                <a:gd name="connsiteY69" fmla="*/ 4198 h 178432"/>
                <a:gd name="connsiteX70" fmla="*/ 298152 w 336896"/>
                <a:gd name="connsiteY70" fmla="*/ 12550 h 178432"/>
                <a:gd name="connsiteX71" fmla="*/ 302713 w 336896"/>
                <a:gd name="connsiteY71" fmla="*/ 30517 h 178432"/>
                <a:gd name="connsiteX72" fmla="*/ 318156 w 336896"/>
                <a:gd name="connsiteY72" fmla="*/ 86192 h 178432"/>
                <a:gd name="connsiteX73" fmla="*/ 289041 w 336896"/>
                <a:gd name="connsiteY73" fmla="*/ 113275 h 178432"/>
                <a:gd name="connsiteX74" fmla="*/ 251559 w 336896"/>
                <a:gd name="connsiteY74" fmla="*/ 93791 h 178432"/>
                <a:gd name="connsiteX75" fmla="*/ 271309 w 336896"/>
                <a:gd name="connsiteY75" fmla="*/ 174269 h 17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336896" h="178432">
                  <a:moveTo>
                    <a:pt x="64578" y="159588"/>
                  </a:moveTo>
                  <a:cubicBezTo>
                    <a:pt x="64578" y="164654"/>
                    <a:pt x="61027" y="168703"/>
                    <a:pt x="55203" y="168703"/>
                  </a:cubicBezTo>
                  <a:cubicBezTo>
                    <a:pt x="48372" y="168703"/>
                    <a:pt x="41531" y="162120"/>
                    <a:pt x="41531" y="155292"/>
                  </a:cubicBezTo>
                  <a:cubicBezTo>
                    <a:pt x="41531" y="150482"/>
                    <a:pt x="45075" y="146177"/>
                    <a:pt x="51150" y="146177"/>
                  </a:cubicBezTo>
                  <a:cubicBezTo>
                    <a:pt x="56975" y="146177"/>
                    <a:pt x="64578" y="151997"/>
                    <a:pt x="64578" y="159588"/>
                  </a:cubicBezTo>
                  <a:close/>
                  <a:moveTo>
                    <a:pt x="45329" y="64429"/>
                  </a:moveTo>
                  <a:cubicBezTo>
                    <a:pt x="48372" y="71773"/>
                    <a:pt x="48372" y="72273"/>
                    <a:pt x="50896" y="79110"/>
                  </a:cubicBezTo>
                  <a:cubicBezTo>
                    <a:pt x="52922" y="84167"/>
                    <a:pt x="54193" y="87717"/>
                    <a:pt x="54193" y="92521"/>
                  </a:cubicBezTo>
                  <a:cubicBezTo>
                    <a:pt x="54193" y="103914"/>
                    <a:pt x="46092" y="113275"/>
                    <a:pt x="33429" y="113275"/>
                  </a:cubicBezTo>
                  <a:cubicBezTo>
                    <a:pt x="9627" y="113275"/>
                    <a:pt x="0" y="76578"/>
                    <a:pt x="0" y="74298"/>
                  </a:cubicBezTo>
                  <a:cubicBezTo>
                    <a:pt x="0" y="71773"/>
                    <a:pt x="2532" y="71773"/>
                    <a:pt x="3040" y="71773"/>
                  </a:cubicBezTo>
                  <a:cubicBezTo>
                    <a:pt x="5575" y="71773"/>
                    <a:pt x="5829" y="72273"/>
                    <a:pt x="7093" y="76323"/>
                  </a:cubicBezTo>
                  <a:cubicBezTo>
                    <a:pt x="13934" y="100118"/>
                    <a:pt x="24061" y="107709"/>
                    <a:pt x="32667" y="107709"/>
                  </a:cubicBezTo>
                  <a:cubicBezTo>
                    <a:pt x="34690" y="107709"/>
                    <a:pt x="38997" y="107709"/>
                    <a:pt x="38997" y="99611"/>
                  </a:cubicBezTo>
                  <a:cubicBezTo>
                    <a:pt x="38997" y="94290"/>
                    <a:pt x="37225" y="88979"/>
                    <a:pt x="36215" y="86447"/>
                  </a:cubicBezTo>
                  <a:cubicBezTo>
                    <a:pt x="34192" y="79871"/>
                    <a:pt x="22790" y="50511"/>
                    <a:pt x="18738" y="39625"/>
                  </a:cubicBezTo>
                  <a:cubicBezTo>
                    <a:pt x="16206" y="33043"/>
                    <a:pt x="12917" y="24697"/>
                    <a:pt x="12917" y="19378"/>
                  </a:cubicBezTo>
                  <a:cubicBezTo>
                    <a:pt x="12917" y="7484"/>
                    <a:pt x="21527" y="-1377"/>
                    <a:pt x="33684" y="-1377"/>
                  </a:cubicBezTo>
                  <a:cubicBezTo>
                    <a:pt x="57483" y="-1377"/>
                    <a:pt x="66858" y="35321"/>
                    <a:pt x="66858" y="37601"/>
                  </a:cubicBezTo>
                  <a:cubicBezTo>
                    <a:pt x="66858" y="40133"/>
                    <a:pt x="64578" y="40133"/>
                    <a:pt x="63815" y="40133"/>
                  </a:cubicBezTo>
                  <a:cubicBezTo>
                    <a:pt x="61281" y="40133"/>
                    <a:pt x="61281" y="39370"/>
                    <a:pt x="60017" y="35576"/>
                  </a:cubicBezTo>
                  <a:cubicBezTo>
                    <a:pt x="55457" y="19632"/>
                    <a:pt x="47101" y="4198"/>
                    <a:pt x="34192" y="4198"/>
                  </a:cubicBezTo>
                  <a:cubicBezTo>
                    <a:pt x="29885" y="4198"/>
                    <a:pt x="28114" y="6722"/>
                    <a:pt x="28114" y="12550"/>
                  </a:cubicBezTo>
                  <a:cubicBezTo>
                    <a:pt x="28114" y="18869"/>
                    <a:pt x="29631" y="22419"/>
                    <a:pt x="35453" y="37854"/>
                  </a:cubicBezTo>
                  <a:lnTo>
                    <a:pt x="45329" y="64429"/>
                  </a:lnTo>
                  <a:close/>
                  <a:moveTo>
                    <a:pt x="178916" y="96069"/>
                  </a:moveTo>
                  <a:cubicBezTo>
                    <a:pt x="171831" y="95815"/>
                    <a:pt x="166762" y="90241"/>
                    <a:pt x="166762" y="84676"/>
                  </a:cubicBezTo>
                  <a:cubicBezTo>
                    <a:pt x="166762" y="81134"/>
                    <a:pt x="169042" y="77339"/>
                    <a:pt x="174617" y="77339"/>
                  </a:cubicBezTo>
                  <a:cubicBezTo>
                    <a:pt x="180187" y="77339"/>
                    <a:pt x="186265" y="81642"/>
                    <a:pt x="186265" y="91511"/>
                  </a:cubicBezTo>
                  <a:cubicBezTo>
                    <a:pt x="186265" y="102897"/>
                    <a:pt x="175372" y="113275"/>
                    <a:pt x="156133" y="113275"/>
                  </a:cubicBezTo>
                  <a:cubicBezTo>
                    <a:pt x="122704" y="113275"/>
                    <a:pt x="113336" y="87462"/>
                    <a:pt x="113336" y="76323"/>
                  </a:cubicBezTo>
                  <a:cubicBezTo>
                    <a:pt x="113336" y="56584"/>
                    <a:pt x="132069" y="52789"/>
                    <a:pt x="139418" y="51272"/>
                  </a:cubicBezTo>
                  <a:cubicBezTo>
                    <a:pt x="152582" y="48740"/>
                    <a:pt x="165752" y="45953"/>
                    <a:pt x="165752" y="32034"/>
                  </a:cubicBezTo>
                  <a:cubicBezTo>
                    <a:pt x="165752" y="25452"/>
                    <a:pt x="159928" y="4198"/>
                    <a:pt x="129542" y="4198"/>
                  </a:cubicBezTo>
                  <a:cubicBezTo>
                    <a:pt x="125991" y="4198"/>
                    <a:pt x="106498" y="4198"/>
                    <a:pt x="100674" y="17607"/>
                  </a:cubicBezTo>
                  <a:cubicBezTo>
                    <a:pt x="110293" y="16345"/>
                    <a:pt x="116626" y="23936"/>
                    <a:pt x="116626" y="31018"/>
                  </a:cubicBezTo>
                  <a:cubicBezTo>
                    <a:pt x="116626" y="36846"/>
                    <a:pt x="112573" y="39879"/>
                    <a:pt x="107260" y="39879"/>
                  </a:cubicBezTo>
                  <a:cubicBezTo>
                    <a:pt x="100674" y="39879"/>
                    <a:pt x="93078" y="34568"/>
                    <a:pt x="93078" y="23173"/>
                  </a:cubicBezTo>
                  <a:cubicBezTo>
                    <a:pt x="93078" y="8746"/>
                    <a:pt x="107505" y="-1377"/>
                    <a:pt x="129288" y="-1377"/>
                  </a:cubicBezTo>
                  <a:cubicBezTo>
                    <a:pt x="170313" y="-1377"/>
                    <a:pt x="180187" y="29247"/>
                    <a:pt x="180187" y="40640"/>
                  </a:cubicBezTo>
                  <a:cubicBezTo>
                    <a:pt x="180187" y="49748"/>
                    <a:pt x="175372" y="56077"/>
                    <a:pt x="172339" y="59118"/>
                  </a:cubicBezTo>
                  <a:cubicBezTo>
                    <a:pt x="165498" y="66200"/>
                    <a:pt x="158157" y="67470"/>
                    <a:pt x="147012" y="69740"/>
                  </a:cubicBezTo>
                  <a:cubicBezTo>
                    <a:pt x="137901" y="71773"/>
                    <a:pt x="127770" y="73544"/>
                    <a:pt x="127770" y="84930"/>
                  </a:cubicBezTo>
                  <a:cubicBezTo>
                    <a:pt x="127770" y="92267"/>
                    <a:pt x="133848" y="107709"/>
                    <a:pt x="156133" y="107709"/>
                  </a:cubicBezTo>
                  <a:cubicBezTo>
                    <a:pt x="162463" y="107709"/>
                    <a:pt x="175118" y="105938"/>
                    <a:pt x="178916" y="96069"/>
                  </a:cubicBezTo>
                  <a:close/>
                  <a:moveTo>
                    <a:pt x="271309" y="174269"/>
                  </a:moveTo>
                  <a:cubicBezTo>
                    <a:pt x="271309" y="174523"/>
                    <a:pt x="271309" y="177056"/>
                    <a:pt x="268020" y="177056"/>
                  </a:cubicBezTo>
                  <a:cubicBezTo>
                    <a:pt x="262196" y="177056"/>
                    <a:pt x="243710" y="175032"/>
                    <a:pt x="237125" y="174523"/>
                  </a:cubicBezTo>
                  <a:cubicBezTo>
                    <a:pt x="235099" y="174269"/>
                    <a:pt x="232311" y="174015"/>
                    <a:pt x="232311" y="169465"/>
                  </a:cubicBezTo>
                  <a:cubicBezTo>
                    <a:pt x="232311" y="166424"/>
                    <a:pt x="234591" y="166424"/>
                    <a:pt x="238397" y="166424"/>
                  </a:cubicBezTo>
                  <a:cubicBezTo>
                    <a:pt x="250551" y="166424"/>
                    <a:pt x="251051" y="164654"/>
                    <a:pt x="251051" y="162120"/>
                  </a:cubicBezTo>
                  <a:lnTo>
                    <a:pt x="250296" y="157063"/>
                  </a:lnTo>
                  <a:lnTo>
                    <a:pt x="213578" y="11280"/>
                  </a:lnTo>
                  <a:cubicBezTo>
                    <a:pt x="212561" y="7738"/>
                    <a:pt x="212561" y="7229"/>
                    <a:pt x="212561" y="5714"/>
                  </a:cubicBezTo>
                  <a:cubicBezTo>
                    <a:pt x="212561" y="-106"/>
                    <a:pt x="217630" y="-1377"/>
                    <a:pt x="219910" y="-1377"/>
                  </a:cubicBezTo>
                  <a:cubicBezTo>
                    <a:pt x="223962" y="-1377"/>
                    <a:pt x="228012" y="1664"/>
                    <a:pt x="229275" y="5206"/>
                  </a:cubicBezTo>
                  <a:lnTo>
                    <a:pt x="234090" y="24444"/>
                  </a:lnTo>
                  <a:lnTo>
                    <a:pt x="239660" y="47223"/>
                  </a:lnTo>
                  <a:cubicBezTo>
                    <a:pt x="241175" y="52789"/>
                    <a:pt x="242692" y="58355"/>
                    <a:pt x="243964" y="64175"/>
                  </a:cubicBezTo>
                  <a:cubicBezTo>
                    <a:pt x="244472" y="65691"/>
                    <a:pt x="246498" y="74044"/>
                    <a:pt x="246745" y="75568"/>
                  </a:cubicBezTo>
                  <a:cubicBezTo>
                    <a:pt x="247507" y="77848"/>
                    <a:pt x="255357" y="92020"/>
                    <a:pt x="263968" y="98848"/>
                  </a:cubicBezTo>
                  <a:cubicBezTo>
                    <a:pt x="269537" y="102897"/>
                    <a:pt x="277385" y="107709"/>
                    <a:pt x="288278" y="107709"/>
                  </a:cubicBezTo>
                  <a:cubicBezTo>
                    <a:pt x="299169" y="107709"/>
                    <a:pt x="301950" y="99102"/>
                    <a:pt x="301950" y="89995"/>
                  </a:cubicBezTo>
                  <a:cubicBezTo>
                    <a:pt x="301950" y="76323"/>
                    <a:pt x="292328" y="48740"/>
                    <a:pt x="286252" y="33296"/>
                  </a:cubicBezTo>
                  <a:cubicBezTo>
                    <a:pt x="284226" y="27476"/>
                    <a:pt x="282963" y="24444"/>
                    <a:pt x="282963" y="19378"/>
                  </a:cubicBezTo>
                  <a:cubicBezTo>
                    <a:pt x="282963" y="7484"/>
                    <a:pt x="291820" y="-1377"/>
                    <a:pt x="303722" y="-1377"/>
                  </a:cubicBezTo>
                  <a:cubicBezTo>
                    <a:pt x="327529" y="-1377"/>
                    <a:pt x="336896" y="35576"/>
                    <a:pt x="336896" y="37601"/>
                  </a:cubicBezTo>
                  <a:cubicBezTo>
                    <a:pt x="336896" y="40133"/>
                    <a:pt x="334616" y="40133"/>
                    <a:pt x="333861" y="40133"/>
                  </a:cubicBezTo>
                  <a:cubicBezTo>
                    <a:pt x="331327" y="40133"/>
                    <a:pt x="331327" y="39370"/>
                    <a:pt x="330063" y="35576"/>
                  </a:cubicBezTo>
                  <a:cubicBezTo>
                    <a:pt x="326258" y="22165"/>
                    <a:pt x="318156" y="4198"/>
                    <a:pt x="304230" y="4198"/>
                  </a:cubicBezTo>
                  <a:cubicBezTo>
                    <a:pt x="299924" y="4198"/>
                    <a:pt x="298152" y="6722"/>
                    <a:pt x="298152" y="12550"/>
                  </a:cubicBezTo>
                  <a:cubicBezTo>
                    <a:pt x="298152" y="18869"/>
                    <a:pt x="300432" y="24944"/>
                    <a:pt x="302713" y="30517"/>
                  </a:cubicBezTo>
                  <a:cubicBezTo>
                    <a:pt x="306762" y="41396"/>
                    <a:pt x="318156" y="71519"/>
                    <a:pt x="318156" y="86192"/>
                  </a:cubicBezTo>
                  <a:cubicBezTo>
                    <a:pt x="318156" y="102644"/>
                    <a:pt x="308026" y="113275"/>
                    <a:pt x="289041" y="113275"/>
                  </a:cubicBezTo>
                  <a:cubicBezTo>
                    <a:pt x="273089" y="113275"/>
                    <a:pt x="260925" y="105431"/>
                    <a:pt x="251559" y="93791"/>
                  </a:cubicBezTo>
                  <a:lnTo>
                    <a:pt x="271309" y="174269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89" name="任意多边形: 形状 88">
              <a:extLst>
                <a:ext uri="{FF2B5EF4-FFF2-40B4-BE49-F238E27FC236}">
                  <a16:creationId xmlns:a16="http://schemas.microsoft.com/office/drawing/2014/main" id="{1ABBD65D-28E5-71A8-7D05-D367649363D2}"/>
                </a:ext>
              </a:extLst>
            </p:cNvPr>
            <p:cNvSpPr/>
            <p:nvPr>
              <p:custDataLst>
                <p:tags r:id="rId23"/>
              </p:custDataLst>
            </p:nvPr>
          </p:nvSpPr>
          <p:spPr>
            <a:xfrm flipV="1">
              <a:off x="9356656" y="-13825811"/>
              <a:ext cx="551300" cy="183998"/>
            </a:xfrm>
            <a:custGeom>
              <a:avLst/>
              <a:gdLst>
                <a:gd name="connsiteX0" fmla="*/ 179792 w 551300"/>
                <a:gd name="connsiteY0" fmla="*/ 180089 h 183998"/>
                <a:gd name="connsiteX1" fmla="*/ 177004 w 551300"/>
                <a:gd name="connsiteY1" fmla="*/ 182621 h 183998"/>
                <a:gd name="connsiteX2" fmla="*/ 173206 w 551300"/>
                <a:gd name="connsiteY2" fmla="*/ 179580 h 183998"/>
                <a:gd name="connsiteX3" fmla="*/ 155482 w 551300"/>
                <a:gd name="connsiteY3" fmla="*/ 160097 h 183998"/>
                <a:gd name="connsiteX4" fmla="*/ 113443 w 551300"/>
                <a:gd name="connsiteY4" fmla="*/ 182621 h 183998"/>
                <a:gd name="connsiteX5" fmla="*/ 0 w 551300"/>
                <a:gd name="connsiteY5" fmla="*/ 67969 h 183998"/>
                <a:gd name="connsiteX6" fmla="*/ 69128 w 551300"/>
                <a:gd name="connsiteY6" fmla="*/ -1377 h 183998"/>
                <a:gd name="connsiteX7" fmla="*/ 100778 w 551300"/>
                <a:gd name="connsiteY7" fmla="*/ 4697 h 183998"/>
                <a:gd name="connsiteX8" fmla="*/ 122815 w 551300"/>
                <a:gd name="connsiteY8" fmla="*/ 20132 h 183998"/>
                <a:gd name="connsiteX9" fmla="*/ 134207 w 551300"/>
                <a:gd name="connsiteY9" fmla="*/ 4443 h 183998"/>
                <a:gd name="connsiteX10" fmla="*/ 135979 w 551300"/>
                <a:gd name="connsiteY10" fmla="*/ 5452 h 183998"/>
                <a:gd name="connsiteX11" fmla="*/ 140285 w 551300"/>
                <a:gd name="connsiteY11" fmla="*/ 20895 h 183998"/>
                <a:gd name="connsiteX12" fmla="*/ 145100 w 551300"/>
                <a:gd name="connsiteY12" fmla="*/ 40380 h 183998"/>
                <a:gd name="connsiteX13" fmla="*/ 148390 w 551300"/>
                <a:gd name="connsiteY13" fmla="*/ 53290 h 183998"/>
                <a:gd name="connsiteX14" fmla="*/ 165867 w 551300"/>
                <a:gd name="connsiteY14" fmla="*/ 65437 h 183998"/>
                <a:gd name="connsiteX15" fmla="*/ 169916 w 551300"/>
                <a:gd name="connsiteY15" fmla="*/ 70496 h 183998"/>
                <a:gd name="connsiteX16" fmla="*/ 166619 w 551300"/>
                <a:gd name="connsiteY16" fmla="*/ 73282 h 183998"/>
                <a:gd name="connsiteX17" fmla="*/ 140031 w 551300"/>
                <a:gd name="connsiteY17" fmla="*/ 72519 h 183998"/>
                <a:gd name="connsiteX18" fmla="*/ 104583 w 551300"/>
                <a:gd name="connsiteY18" fmla="*/ 73282 h 183998"/>
                <a:gd name="connsiteX19" fmla="*/ 99263 w 551300"/>
                <a:gd name="connsiteY19" fmla="*/ 68224 h 183998"/>
                <a:gd name="connsiteX20" fmla="*/ 106856 w 551300"/>
                <a:gd name="connsiteY20" fmla="*/ 65437 h 183998"/>
                <a:gd name="connsiteX21" fmla="*/ 120281 w 551300"/>
                <a:gd name="connsiteY21" fmla="*/ 64930 h 183998"/>
                <a:gd name="connsiteX22" fmla="*/ 128131 w 551300"/>
                <a:gd name="connsiteY22" fmla="*/ 60126 h 183998"/>
                <a:gd name="connsiteX23" fmla="*/ 122815 w 551300"/>
                <a:gd name="connsiteY23" fmla="*/ 37092 h 183998"/>
                <a:gd name="connsiteX24" fmla="*/ 73943 w 551300"/>
                <a:gd name="connsiteY24" fmla="*/ 6468 h 183998"/>
                <a:gd name="connsiteX25" fmla="*/ 23044 w 551300"/>
                <a:gd name="connsiteY25" fmla="*/ 59617 h 183998"/>
                <a:gd name="connsiteX26" fmla="*/ 52160 w 551300"/>
                <a:gd name="connsiteY26" fmla="*/ 142120 h 183998"/>
                <a:gd name="connsiteX27" fmla="*/ 115469 w 551300"/>
                <a:gd name="connsiteY27" fmla="*/ 174770 h 183998"/>
                <a:gd name="connsiteX28" fmla="*/ 156237 w 551300"/>
                <a:gd name="connsiteY28" fmla="*/ 125923 h 183998"/>
                <a:gd name="connsiteX29" fmla="*/ 155482 w 551300"/>
                <a:gd name="connsiteY29" fmla="*/ 113020 h 183998"/>
                <a:gd name="connsiteX30" fmla="*/ 159280 w 551300"/>
                <a:gd name="connsiteY30" fmla="*/ 110488 h 183998"/>
                <a:gd name="connsiteX31" fmla="*/ 163840 w 551300"/>
                <a:gd name="connsiteY31" fmla="*/ 115545 h 183998"/>
                <a:gd name="connsiteX32" fmla="*/ 179792 w 551300"/>
                <a:gd name="connsiteY32" fmla="*/ 180089 h 183998"/>
                <a:gd name="connsiteX33" fmla="*/ 281185 w 551300"/>
                <a:gd name="connsiteY33" fmla="*/ 157310 h 183998"/>
                <a:gd name="connsiteX34" fmla="*/ 308020 w 551300"/>
                <a:gd name="connsiteY34" fmla="*/ 169203 h 183998"/>
                <a:gd name="connsiteX35" fmla="*/ 317650 w 551300"/>
                <a:gd name="connsiteY35" fmla="*/ 174015 h 183998"/>
                <a:gd name="connsiteX36" fmla="*/ 313597 w 551300"/>
                <a:gd name="connsiteY36" fmla="*/ 177048 h 183998"/>
                <a:gd name="connsiteX37" fmla="*/ 276116 w 551300"/>
                <a:gd name="connsiteY37" fmla="*/ 176294 h 183998"/>
                <a:gd name="connsiteX38" fmla="*/ 242441 w 551300"/>
                <a:gd name="connsiteY38" fmla="*/ 177048 h 183998"/>
                <a:gd name="connsiteX39" fmla="*/ 237626 w 551300"/>
                <a:gd name="connsiteY39" fmla="*/ 171991 h 183998"/>
                <a:gd name="connsiteX40" fmla="*/ 244713 w 551300"/>
                <a:gd name="connsiteY40" fmla="*/ 169203 h 183998"/>
                <a:gd name="connsiteX41" fmla="*/ 254343 w 551300"/>
                <a:gd name="connsiteY41" fmla="*/ 168695 h 183998"/>
                <a:gd name="connsiteX42" fmla="*/ 261174 w 551300"/>
                <a:gd name="connsiteY42" fmla="*/ 164646 h 183998"/>
                <a:gd name="connsiteX43" fmla="*/ 260164 w 551300"/>
                <a:gd name="connsiteY43" fmla="*/ 159842 h 183998"/>
                <a:gd name="connsiteX44" fmla="*/ 226235 w 551300"/>
                <a:gd name="connsiteY44" fmla="*/ 23928 h 183998"/>
                <a:gd name="connsiteX45" fmla="*/ 203190 w 551300"/>
                <a:gd name="connsiteY45" fmla="*/ 12034 h 183998"/>
                <a:gd name="connsiteX46" fmla="*/ 196349 w 551300"/>
                <a:gd name="connsiteY46" fmla="*/ 6977 h 183998"/>
                <a:gd name="connsiteX47" fmla="*/ 203190 w 551300"/>
                <a:gd name="connsiteY47" fmla="*/ 4190 h 183998"/>
                <a:gd name="connsiteX48" fmla="*/ 320428 w 551300"/>
                <a:gd name="connsiteY48" fmla="*/ 4190 h 183998"/>
                <a:gd name="connsiteX49" fmla="*/ 328286 w 551300"/>
                <a:gd name="connsiteY49" fmla="*/ 8493 h 183998"/>
                <a:gd name="connsiteX50" fmla="*/ 348290 w 551300"/>
                <a:gd name="connsiteY50" fmla="*/ 63159 h 183998"/>
                <a:gd name="connsiteX51" fmla="*/ 349300 w 551300"/>
                <a:gd name="connsiteY51" fmla="*/ 66699 h 183998"/>
                <a:gd name="connsiteX52" fmla="*/ 346264 w 551300"/>
                <a:gd name="connsiteY52" fmla="*/ 69486 h 183998"/>
                <a:gd name="connsiteX53" fmla="*/ 341957 w 551300"/>
                <a:gd name="connsiteY53" fmla="*/ 64175 h 183998"/>
                <a:gd name="connsiteX54" fmla="*/ 278397 w 551300"/>
                <a:gd name="connsiteY54" fmla="*/ 12034 h 183998"/>
                <a:gd name="connsiteX55" fmla="*/ 254597 w 551300"/>
                <a:gd name="connsiteY55" fmla="*/ 12034 h 183998"/>
                <a:gd name="connsiteX56" fmla="*/ 249020 w 551300"/>
                <a:gd name="connsiteY56" fmla="*/ 12288 h 183998"/>
                <a:gd name="connsiteX57" fmla="*/ 245731 w 551300"/>
                <a:gd name="connsiteY57" fmla="*/ 14820 h 183998"/>
                <a:gd name="connsiteX58" fmla="*/ 246994 w 551300"/>
                <a:gd name="connsiteY58" fmla="*/ 20640 h 183998"/>
                <a:gd name="connsiteX59" fmla="*/ 281185 w 551300"/>
                <a:gd name="connsiteY59" fmla="*/ 157310 h 183998"/>
                <a:gd name="connsiteX60" fmla="*/ 519640 w 551300"/>
                <a:gd name="connsiteY60" fmla="*/ 150473 h 183998"/>
                <a:gd name="connsiteX61" fmla="*/ 546994 w 551300"/>
                <a:gd name="connsiteY61" fmla="*/ 169203 h 183998"/>
                <a:gd name="connsiteX62" fmla="*/ 551300 w 551300"/>
                <a:gd name="connsiteY62" fmla="*/ 174269 h 183998"/>
                <a:gd name="connsiteX63" fmla="*/ 548003 w 551300"/>
                <a:gd name="connsiteY63" fmla="*/ 177048 h 183998"/>
                <a:gd name="connsiteX64" fmla="*/ 522175 w 551300"/>
                <a:gd name="connsiteY64" fmla="*/ 176294 h 183998"/>
                <a:gd name="connsiteX65" fmla="*/ 495841 w 551300"/>
                <a:gd name="connsiteY65" fmla="*/ 177048 h 183998"/>
                <a:gd name="connsiteX66" fmla="*/ 491280 w 551300"/>
                <a:gd name="connsiteY66" fmla="*/ 171991 h 183998"/>
                <a:gd name="connsiteX67" fmla="*/ 495841 w 551300"/>
                <a:gd name="connsiteY67" fmla="*/ 169203 h 183998"/>
                <a:gd name="connsiteX68" fmla="*/ 513056 w 551300"/>
                <a:gd name="connsiteY68" fmla="*/ 158071 h 183998"/>
                <a:gd name="connsiteX69" fmla="*/ 512301 w 551300"/>
                <a:gd name="connsiteY69" fmla="*/ 152752 h 183998"/>
                <a:gd name="connsiteX70" fmla="*/ 489508 w 551300"/>
                <a:gd name="connsiteY70" fmla="*/ 62396 h 183998"/>
                <a:gd name="connsiteX71" fmla="*/ 426456 w 551300"/>
                <a:gd name="connsiteY71" fmla="*/ 6468 h 183998"/>
                <a:gd name="connsiteX72" fmla="*/ 395561 w 551300"/>
                <a:gd name="connsiteY72" fmla="*/ 39370 h 183998"/>
                <a:gd name="connsiteX73" fmla="*/ 398350 w 551300"/>
                <a:gd name="connsiteY73" fmla="*/ 59108 h 183998"/>
                <a:gd name="connsiteX74" fmla="*/ 422912 w 551300"/>
                <a:gd name="connsiteY74" fmla="*/ 157563 h 183998"/>
                <a:gd name="connsiteX75" fmla="*/ 444180 w 551300"/>
                <a:gd name="connsiteY75" fmla="*/ 169203 h 183998"/>
                <a:gd name="connsiteX76" fmla="*/ 452793 w 551300"/>
                <a:gd name="connsiteY76" fmla="*/ 174269 h 183998"/>
                <a:gd name="connsiteX77" fmla="*/ 449249 w 551300"/>
                <a:gd name="connsiteY77" fmla="*/ 177048 h 183998"/>
                <a:gd name="connsiteX78" fmla="*/ 416837 w 551300"/>
                <a:gd name="connsiteY78" fmla="*/ 176294 h 183998"/>
                <a:gd name="connsiteX79" fmla="*/ 384170 w 551300"/>
                <a:gd name="connsiteY79" fmla="*/ 177048 h 183998"/>
                <a:gd name="connsiteX80" fmla="*/ 379355 w 551300"/>
                <a:gd name="connsiteY80" fmla="*/ 171991 h 183998"/>
                <a:gd name="connsiteX81" fmla="*/ 386442 w 551300"/>
                <a:gd name="connsiteY81" fmla="*/ 169203 h 183998"/>
                <a:gd name="connsiteX82" fmla="*/ 396069 w 551300"/>
                <a:gd name="connsiteY82" fmla="*/ 168695 h 183998"/>
                <a:gd name="connsiteX83" fmla="*/ 402903 w 551300"/>
                <a:gd name="connsiteY83" fmla="*/ 164646 h 183998"/>
                <a:gd name="connsiteX84" fmla="*/ 398604 w 551300"/>
                <a:gd name="connsiteY84" fmla="*/ 146678 h 183998"/>
                <a:gd name="connsiteX85" fmla="*/ 393027 w 551300"/>
                <a:gd name="connsiteY85" fmla="*/ 124406 h 183998"/>
                <a:gd name="connsiteX86" fmla="*/ 377583 w 551300"/>
                <a:gd name="connsiteY86" fmla="*/ 61897 h 183998"/>
                <a:gd name="connsiteX87" fmla="*/ 375812 w 551300"/>
                <a:gd name="connsiteY87" fmla="*/ 47216 h 183998"/>
                <a:gd name="connsiteX88" fmla="*/ 425439 w 551300"/>
                <a:gd name="connsiteY88" fmla="*/ -1377 h 183998"/>
                <a:gd name="connsiteX89" fmla="*/ 497105 w 551300"/>
                <a:gd name="connsiteY89" fmla="*/ 60625 h 183998"/>
                <a:gd name="connsiteX90" fmla="*/ 519640 w 551300"/>
                <a:gd name="connsiteY90" fmla="*/ 150473 h 183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</a:cxnLst>
              <a:rect l="l" t="t" r="r" b="b"/>
              <a:pathLst>
                <a:path w="551300" h="183998">
                  <a:moveTo>
                    <a:pt x="179792" y="180089"/>
                  </a:moveTo>
                  <a:cubicBezTo>
                    <a:pt x="179792" y="180843"/>
                    <a:pt x="179284" y="182621"/>
                    <a:pt x="177004" y="182621"/>
                  </a:cubicBezTo>
                  <a:cubicBezTo>
                    <a:pt x="176241" y="182621"/>
                    <a:pt x="175994" y="182367"/>
                    <a:pt x="173206" y="179580"/>
                  </a:cubicBezTo>
                  <a:lnTo>
                    <a:pt x="155482" y="160097"/>
                  </a:lnTo>
                  <a:cubicBezTo>
                    <a:pt x="153201" y="163637"/>
                    <a:pt x="141549" y="182621"/>
                    <a:pt x="113443" y="182621"/>
                  </a:cubicBezTo>
                  <a:cubicBezTo>
                    <a:pt x="56974" y="182621"/>
                    <a:pt x="0" y="126686"/>
                    <a:pt x="0" y="67969"/>
                  </a:cubicBezTo>
                  <a:cubicBezTo>
                    <a:pt x="0" y="27723"/>
                    <a:pt x="28106" y="-1377"/>
                    <a:pt x="69128" y="-1377"/>
                  </a:cubicBezTo>
                  <a:cubicBezTo>
                    <a:pt x="80268" y="-1377"/>
                    <a:pt x="91667" y="902"/>
                    <a:pt x="100778" y="4697"/>
                  </a:cubicBezTo>
                  <a:cubicBezTo>
                    <a:pt x="113443" y="9756"/>
                    <a:pt x="118255" y="15075"/>
                    <a:pt x="122815" y="20132"/>
                  </a:cubicBezTo>
                  <a:cubicBezTo>
                    <a:pt x="125088" y="13805"/>
                    <a:pt x="131675" y="4443"/>
                    <a:pt x="134207" y="4443"/>
                  </a:cubicBezTo>
                  <a:cubicBezTo>
                    <a:pt x="135470" y="4443"/>
                    <a:pt x="135979" y="5206"/>
                    <a:pt x="135979" y="5452"/>
                  </a:cubicBezTo>
                  <a:cubicBezTo>
                    <a:pt x="136487" y="5959"/>
                    <a:pt x="139021" y="15576"/>
                    <a:pt x="140285" y="20895"/>
                  </a:cubicBezTo>
                  <a:lnTo>
                    <a:pt x="145100" y="40380"/>
                  </a:lnTo>
                  <a:cubicBezTo>
                    <a:pt x="146109" y="44682"/>
                    <a:pt x="147380" y="48987"/>
                    <a:pt x="148390" y="53290"/>
                  </a:cubicBezTo>
                  <a:cubicBezTo>
                    <a:pt x="151175" y="64676"/>
                    <a:pt x="151430" y="65183"/>
                    <a:pt x="165867" y="65437"/>
                  </a:cubicBezTo>
                  <a:cubicBezTo>
                    <a:pt x="167127" y="65437"/>
                    <a:pt x="169916" y="65691"/>
                    <a:pt x="169916" y="70496"/>
                  </a:cubicBezTo>
                  <a:cubicBezTo>
                    <a:pt x="169916" y="72274"/>
                    <a:pt x="168645" y="73282"/>
                    <a:pt x="166619" y="73282"/>
                  </a:cubicBezTo>
                  <a:cubicBezTo>
                    <a:pt x="160798" y="73282"/>
                    <a:pt x="145855" y="72519"/>
                    <a:pt x="140031" y="72519"/>
                  </a:cubicBezTo>
                  <a:cubicBezTo>
                    <a:pt x="132183" y="72519"/>
                    <a:pt x="112433" y="73282"/>
                    <a:pt x="104583" y="73282"/>
                  </a:cubicBezTo>
                  <a:cubicBezTo>
                    <a:pt x="102303" y="73282"/>
                    <a:pt x="99263" y="73282"/>
                    <a:pt x="99263" y="68224"/>
                  </a:cubicBezTo>
                  <a:cubicBezTo>
                    <a:pt x="99263" y="65437"/>
                    <a:pt x="101286" y="65437"/>
                    <a:pt x="106856" y="65437"/>
                  </a:cubicBezTo>
                  <a:cubicBezTo>
                    <a:pt x="107110" y="65437"/>
                    <a:pt x="114460" y="65437"/>
                    <a:pt x="120281" y="64930"/>
                  </a:cubicBezTo>
                  <a:cubicBezTo>
                    <a:pt x="126868" y="64175"/>
                    <a:pt x="128131" y="63413"/>
                    <a:pt x="128131" y="60126"/>
                  </a:cubicBezTo>
                  <a:cubicBezTo>
                    <a:pt x="128131" y="57848"/>
                    <a:pt x="125343" y="46453"/>
                    <a:pt x="122815" y="37092"/>
                  </a:cubicBezTo>
                  <a:cubicBezTo>
                    <a:pt x="115723" y="9255"/>
                    <a:pt x="82802" y="6468"/>
                    <a:pt x="73943" y="6468"/>
                  </a:cubicBezTo>
                  <a:cubicBezTo>
                    <a:pt x="49627" y="6468"/>
                    <a:pt x="23044" y="20895"/>
                    <a:pt x="23044" y="59617"/>
                  </a:cubicBezTo>
                  <a:cubicBezTo>
                    <a:pt x="23044" y="67462"/>
                    <a:pt x="25571" y="109218"/>
                    <a:pt x="52160" y="142120"/>
                  </a:cubicBezTo>
                  <a:cubicBezTo>
                    <a:pt x="65841" y="159334"/>
                    <a:pt x="90396" y="174770"/>
                    <a:pt x="115469" y="174770"/>
                  </a:cubicBezTo>
                  <a:cubicBezTo>
                    <a:pt x="141302" y="174770"/>
                    <a:pt x="156237" y="155285"/>
                    <a:pt x="156237" y="125923"/>
                  </a:cubicBezTo>
                  <a:cubicBezTo>
                    <a:pt x="156237" y="115799"/>
                    <a:pt x="155482" y="115545"/>
                    <a:pt x="155482" y="113020"/>
                  </a:cubicBezTo>
                  <a:cubicBezTo>
                    <a:pt x="155482" y="110488"/>
                    <a:pt x="158263" y="110488"/>
                    <a:pt x="159280" y="110488"/>
                  </a:cubicBezTo>
                  <a:cubicBezTo>
                    <a:pt x="162569" y="110488"/>
                    <a:pt x="162569" y="110997"/>
                    <a:pt x="163840" y="115545"/>
                  </a:cubicBezTo>
                  <a:lnTo>
                    <a:pt x="179792" y="180089"/>
                  </a:lnTo>
                  <a:close/>
                  <a:moveTo>
                    <a:pt x="281185" y="157310"/>
                  </a:moveTo>
                  <a:cubicBezTo>
                    <a:pt x="283458" y="166416"/>
                    <a:pt x="284221" y="169203"/>
                    <a:pt x="308020" y="169203"/>
                  </a:cubicBezTo>
                  <a:cubicBezTo>
                    <a:pt x="315624" y="169203"/>
                    <a:pt x="317650" y="169203"/>
                    <a:pt x="317650" y="174015"/>
                  </a:cubicBezTo>
                  <a:cubicBezTo>
                    <a:pt x="317650" y="177048"/>
                    <a:pt x="314861" y="177048"/>
                    <a:pt x="313597" y="177048"/>
                  </a:cubicBezTo>
                  <a:cubicBezTo>
                    <a:pt x="305239" y="177048"/>
                    <a:pt x="284475" y="176294"/>
                    <a:pt x="276116" y="176294"/>
                  </a:cubicBezTo>
                  <a:cubicBezTo>
                    <a:pt x="268523" y="176294"/>
                    <a:pt x="250037" y="177048"/>
                    <a:pt x="242441" y="177048"/>
                  </a:cubicBezTo>
                  <a:cubicBezTo>
                    <a:pt x="240661" y="177048"/>
                    <a:pt x="237626" y="177048"/>
                    <a:pt x="237626" y="171991"/>
                  </a:cubicBezTo>
                  <a:cubicBezTo>
                    <a:pt x="237626" y="169203"/>
                    <a:pt x="239907" y="169203"/>
                    <a:pt x="244713" y="169203"/>
                  </a:cubicBezTo>
                  <a:cubicBezTo>
                    <a:pt x="245222" y="169203"/>
                    <a:pt x="250037" y="169203"/>
                    <a:pt x="254343" y="168695"/>
                  </a:cubicBezTo>
                  <a:cubicBezTo>
                    <a:pt x="258901" y="168195"/>
                    <a:pt x="261174" y="167940"/>
                    <a:pt x="261174" y="164646"/>
                  </a:cubicBezTo>
                  <a:cubicBezTo>
                    <a:pt x="261174" y="163637"/>
                    <a:pt x="260927" y="162875"/>
                    <a:pt x="260164" y="159842"/>
                  </a:cubicBezTo>
                  <a:lnTo>
                    <a:pt x="226235" y="23928"/>
                  </a:lnTo>
                  <a:cubicBezTo>
                    <a:pt x="223700" y="14059"/>
                    <a:pt x="223192" y="12034"/>
                    <a:pt x="203190" y="12034"/>
                  </a:cubicBezTo>
                  <a:cubicBezTo>
                    <a:pt x="198884" y="12034"/>
                    <a:pt x="196349" y="12034"/>
                    <a:pt x="196349" y="6977"/>
                  </a:cubicBezTo>
                  <a:cubicBezTo>
                    <a:pt x="196349" y="4190"/>
                    <a:pt x="198630" y="4190"/>
                    <a:pt x="203190" y="4190"/>
                  </a:cubicBezTo>
                  <a:lnTo>
                    <a:pt x="320428" y="4190"/>
                  </a:lnTo>
                  <a:cubicBezTo>
                    <a:pt x="326507" y="4190"/>
                    <a:pt x="326761" y="4190"/>
                    <a:pt x="328286" y="8493"/>
                  </a:cubicBezTo>
                  <a:lnTo>
                    <a:pt x="348290" y="63159"/>
                  </a:lnTo>
                  <a:cubicBezTo>
                    <a:pt x="349300" y="65946"/>
                    <a:pt x="349300" y="66445"/>
                    <a:pt x="349300" y="66699"/>
                  </a:cubicBezTo>
                  <a:cubicBezTo>
                    <a:pt x="349300" y="67717"/>
                    <a:pt x="348545" y="69486"/>
                    <a:pt x="346264" y="69486"/>
                  </a:cubicBezTo>
                  <a:cubicBezTo>
                    <a:pt x="343984" y="69486"/>
                    <a:pt x="343729" y="68224"/>
                    <a:pt x="341957" y="64175"/>
                  </a:cubicBezTo>
                  <a:cubicBezTo>
                    <a:pt x="333348" y="40887"/>
                    <a:pt x="322200" y="12034"/>
                    <a:pt x="278397" y="12034"/>
                  </a:cubicBezTo>
                  <a:lnTo>
                    <a:pt x="254597" y="12034"/>
                  </a:lnTo>
                  <a:cubicBezTo>
                    <a:pt x="251046" y="12034"/>
                    <a:pt x="250545" y="12034"/>
                    <a:pt x="249020" y="12288"/>
                  </a:cubicBezTo>
                  <a:cubicBezTo>
                    <a:pt x="246493" y="12542"/>
                    <a:pt x="245731" y="12797"/>
                    <a:pt x="245731" y="14820"/>
                  </a:cubicBezTo>
                  <a:cubicBezTo>
                    <a:pt x="245731" y="15576"/>
                    <a:pt x="245731" y="16083"/>
                    <a:pt x="246994" y="20640"/>
                  </a:cubicBezTo>
                  <a:lnTo>
                    <a:pt x="281185" y="157310"/>
                  </a:lnTo>
                  <a:close/>
                  <a:moveTo>
                    <a:pt x="519640" y="150473"/>
                  </a:moveTo>
                  <a:cubicBezTo>
                    <a:pt x="522175" y="160850"/>
                    <a:pt x="526735" y="168441"/>
                    <a:pt x="546994" y="169203"/>
                  </a:cubicBezTo>
                  <a:cubicBezTo>
                    <a:pt x="548257" y="169203"/>
                    <a:pt x="551300" y="169457"/>
                    <a:pt x="551300" y="174269"/>
                  </a:cubicBezTo>
                  <a:cubicBezTo>
                    <a:pt x="551300" y="174515"/>
                    <a:pt x="551300" y="177048"/>
                    <a:pt x="548003" y="177048"/>
                  </a:cubicBezTo>
                  <a:cubicBezTo>
                    <a:pt x="539644" y="177048"/>
                    <a:pt x="530787" y="176294"/>
                    <a:pt x="522175" y="176294"/>
                  </a:cubicBezTo>
                  <a:cubicBezTo>
                    <a:pt x="513565" y="176294"/>
                    <a:pt x="504197" y="177048"/>
                    <a:pt x="495841" y="177048"/>
                  </a:cubicBezTo>
                  <a:cubicBezTo>
                    <a:pt x="494323" y="177048"/>
                    <a:pt x="491280" y="177048"/>
                    <a:pt x="491280" y="171991"/>
                  </a:cubicBezTo>
                  <a:cubicBezTo>
                    <a:pt x="491280" y="169203"/>
                    <a:pt x="493814" y="169203"/>
                    <a:pt x="495841" y="169203"/>
                  </a:cubicBezTo>
                  <a:cubicBezTo>
                    <a:pt x="510275" y="168950"/>
                    <a:pt x="513056" y="163637"/>
                    <a:pt x="513056" y="158071"/>
                  </a:cubicBezTo>
                  <a:cubicBezTo>
                    <a:pt x="513056" y="157310"/>
                    <a:pt x="512555" y="153514"/>
                    <a:pt x="512301" y="152752"/>
                  </a:cubicBezTo>
                  <a:lnTo>
                    <a:pt x="489508" y="62396"/>
                  </a:lnTo>
                  <a:cubicBezTo>
                    <a:pt x="480898" y="28486"/>
                    <a:pt x="451775" y="6468"/>
                    <a:pt x="426456" y="6468"/>
                  </a:cubicBezTo>
                  <a:cubicBezTo>
                    <a:pt x="409233" y="6468"/>
                    <a:pt x="395561" y="17599"/>
                    <a:pt x="395561" y="39370"/>
                  </a:cubicBezTo>
                  <a:cubicBezTo>
                    <a:pt x="395561" y="39879"/>
                    <a:pt x="395561" y="47977"/>
                    <a:pt x="398350" y="59108"/>
                  </a:cubicBezTo>
                  <a:lnTo>
                    <a:pt x="422912" y="157563"/>
                  </a:lnTo>
                  <a:cubicBezTo>
                    <a:pt x="425185" y="166670"/>
                    <a:pt x="425693" y="169203"/>
                    <a:pt x="444180" y="169203"/>
                  </a:cubicBezTo>
                  <a:cubicBezTo>
                    <a:pt x="450766" y="169203"/>
                    <a:pt x="452793" y="169203"/>
                    <a:pt x="452793" y="174269"/>
                  </a:cubicBezTo>
                  <a:cubicBezTo>
                    <a:pt x="452793" y="177048"/>
                    <a:pt x="450004" y="177048"/>
                    <a:pt x="449249" y="177048"/>
                  </a:cubicBezTo>
                  <a:cubicBezTo>
                    <a:pt x="442153" y="177048"/>
                    <a:pt x="423921" y="176294"/>
                    <a:pt x="416837" y="176294"/>
                  </a:cubicBezTo>
                  <a:cubicBezTo>
                    <a:pt x="409487" y="176294"/>
                    <a:pt x="391509" y="177048"/>
                    <a:pt x="384170" y="177048"/>
                  </a:cubicBezTo>
                  <a:cubicBezTo>
                    <a:pt x="382144" y="177048"/>
                    <a:pt x="379355" y="177048"/>
                    <a:pt x="379355" y="171991"/>
                  </a:cubicBezTo>
                  <a:cubicBezTo>
                    <a:pt x="379355" y="169203"/>
                    <a:pt x="381636" y="169203"/>
                    <a:pt x="386442" y="169203"/>
                  </a:cubicBezTo>
                  <a:cubicBezTo>
                    <a:pt x="386951" y="169203"/>
                    <a:pt x="391763" y="169203"/>
                    <a:pt x="396069" y="168695"/>
                  </a:cubicBezTo>
                  <a:cubicBezTo>
                    <a:pt x="400630" y="168195"/>
                    <a:pt x="402903" y="167940"/>
                    <a:pt x="402903" y="164646"/>
                  </a:cubicBezTo>
                  <a:cubicBezTo>
                    <a:pt x="402903" y="163130"/>
                    <a:pt x="400122" y="152498"/>
                    <a:pt x="398604" y="146678"/>
                  </a:cubicBezTo>
                  <a:lnTo>
                    <a:pt x="393027" y="124406"/>
                  </a:lnTo>
                  <a:cubicBezTo>
                    <a:pt x="390747" y="114537"/>
                    <a:pt x="378592" y="66699"/>
                    <a:pt x="377583" y="61897"/>
                  </a:cubicBezTo>
                  <a:cubicBezTo>
                    <a:pt x="375812" y="54807"/>
                    <a:pt x="375812" y="51010"/>
                    <a:pt x="375812" y="47216"/>
                  </a:cubicBezTo>
                  <a:cubicBezTo>
                    <a:pt x="375812" y="16337"/>
                    <a:pt x="398851" y="-1377"/>
                    <a:pt x="425439" y="-1377"/>
                  </a:cubicBezTo>
                  <a:cubicBezTo>
                    <a:pt x="457350" y="-1377"/>
                    <a:pt x="488745" y="27223"/>
                    <a:pt x="497105" y="60625"/>
                  </a:cubicBezTo>
                  <a:lnTo>
                    <a:pt x="519640" y="150473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90" name="任意多边形: 形状 89">
              <a:extLst>
                <a:ext uri="{FF2B5EF4-FFF2-40B4-BE49-F238E27FC236}">
                  <a16:creationId xmlns:a16="http://schemas.microsoft.com/office/drawing/2014/main" id="{A527B8E1-D4CF-4E17-ACED-0C8D41C4420B}"/>
                </a:ext>
              </a:extLst>
            </p:cNvPr>
            <p:cNvSpPr/>
            <p:nvPr>
              <p:custDataLst>
                <p:tags r:id="rId24"/>
              </p:custDataLst>
            </p:nvPr>
          </p:nvSpPr>
          <p:spPr>
            <a:xfrm flipV="1">
              <a:off x="9941549" y="-13837197"/>
              <a:ext cx="58747" cy="253090"/>
            </a:xfrm>
            <a:custGeom>
              <a:avLst/>
              <a:gdLst>
                <a:gd name="connsiteX0" fmla="*/ 58747 w 58747"/>
                <a:gd name="connsiteY0" fmla="*/ 1159 h 253090"/>
                <a:gd name="connsiteX1" fmla="*/ 54442 w 58747"/>
                <a:gd name="connsiteY1" fmla="*/ 6724 h 253090"/>
                <a:gd name="connsiteX2" fmla="*/ 14689 w 58747"/>
                <a:gd name="connsiteY2" fmla="*/ 125171 h 253090"/>
                <a:gd name="connsiteX3" fmla="*/ 55459 w 58747"/>
                <a:gd name="connsiteY3" fmla="*/ 244880 h 253090"/>
                <a:gd name="connsiteX4" fmla="*/ 58747 w 58747"/>
                <a:gd name="connsiteY4" fmla="*/ 249183 h 253090"/>
                <a:gd name="connsiteX5" fmla="*/ 56213 w 58747"/>
                <a:gd name="connsiteY5" fmla="*/ 251715 h 253090"/>
                <a:gd name="connsiteX6" fmla="*/ 15952 w 58747"/>
                <a:gd name="connsiteY6" fmla="*/ 202361 h 253090"/>
                <a:gd name="connsiteX7" fmla="*/ 0 w 58747"/>
                <a:gd name="connsiteY7" fmla="*/ 125171 h 253090"/>
                <a:gd name="connsiteX8" fmla="*/ 16715 w 58747"/>
                <a:gd name="connsiteY8" fmla="*/ 46208 h 253090"/>
                <a:gd name="connsiteX9" fmla="*/ 56213 w 58747"/>
                <a:gd name="connsiteY9" fmla="*/ -1375 h 253090"/>
                <a:gd name="connsiteX10" fmla="*/ 58747 w 58747"/>
                <a:gd name="connsiteY10" fmla="*/ 1159 h 253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8747" h="253090">
                  <a:moveTo>
                    <a:pt x="58747" y="1159"/>
                  </a:moveTo>
                  <a:cubicBezTo>
                    <a:pt x="58747" y="1912"/>
                    <a:pt x="58747" y="2421"/>
                    <a:pt x="54442" y="6724"/>
                  </a:cubicBezTo>
                  <a:cubicBezTo>
                    <a:pt x="22792" y="38611"/>
                    <a:pt x="14689" y="86448"/>
                    <a:pt x="14689" y="125171"/>
                  </a:cubicBezTo>
                  <a:cubicBezTo>
                    <a:pt x="14689" y="169204"/>
                    <a:pt x="24310" y="213247"/>
                    <a:pt x="55459" y="244880"/>
                  </a:cubicBezTo>
                  <a:cubicBezTo>
                    <a:pt x="58747" y="247921"/>
                    <a:pt x="58747" y="248429"/>
                    <a:pt x="58747" y="249183"/>
                  </a:cubicBezTo>
                  <a:cubicBezTo>
                    <a:pt x="58747" y="250954"/>
                    <a:pt x="57730" y="251715"/>
                    <a:pt x="56213" y="251715"/>
                  </a:cubicBezTo>
                  <a:cubicBezTo>
                    <a:pt x="53679" y="251715"/>
                    <a:pt x="30895" y="234502"/>
                    <a:pt x="15952" y="202361"/>
                  </a:cubicBezTo>
                  <a:cubicBezTo>
                    <a:pt x="3035" y="174525"/>
                    <a:pt x="0" y="146433"/>
                    <a:pt x="0" y="125171"/>
                  </a:cubicBezTo>
                  <a:cubicBezTo>
                    <a:pt x="0" y="105431"/>
                    <a:pt x="2780" y="74808"/>
                    <a:pt x="16715" y="46208"/>
                  </a:cubicBezTo>
                  <a:cubicBezTo>
                    <a:pt x="31904" y="15077"/>
                    <a:pt x="53679" y="-1375"/>
                    <a:pt x="56213" y="-1375"/>
                  </a:cubicBezTo>
                  <a:cubicBezTo>
                    <a:pt x="57730" y="-1375"/>
                    <a:pt x="58747" y="-612"/>
                    <a:pt x="58747" y="1159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91" name="任意多边形: 形状 90">
              <a:extLst>
                <a:ext uri="{FF2B5EF4-FFF2-40B4-BE49-F238E27FC236}">
                  <a16:creationId xmlns:a16="http://schemas.microsoft.com/office/drawing/2014/main" id="{D22FA70E-CBA6-505F-8EA7-ED503815F5B1}"/>
                </a:ext>
              </a:extLst>
            </p:cNvPr>
            <p:cNvSpPr/>
            <p:nvPr>
              <p:custDataLst>
                <p:tags r:id="rId25"/>
              </p:custDataLst>
            </p:nvPr>
          </p:nvSpPr>
          <p:spPr>
            <a:xfrm flipV="1">
              <a:off x="10022325" y="-13759244"/>
              <a:ext cx="126113" cy="114651"/>
            </a:xfrm>
            <a:custGeom>
              <a:avLst/>
              <a:gdLst>
                <a:gd name="connsiteX0" fmla="*/ 77241 w 126113"/>
                <a:gd name="connsiteY0" fmla="*/ 77850 h 114651"/>
                <a:gd name="connsiteX1" fmla="*/ 102304 w 126113"/>
                <a:gd name="connsiteY1" fmla="*/ 107712 h 114651"/>
                <a:gd name="connsiteX2" fmla="*/ 114968 w 126113"/>
                <a:gd name="connsiteY2" fmla="*/ 104416 h 114651"/>
                <a:gd name="connsiteX3" fmla="*/ 102813 w 126113"/>
                <a:gd name="connsiteY3" fmla="*/ 90752 h 114651"/>
                <a:gd name="connsiteX4" fmla="*/ 112434 w 126113"/>
                <a:gd name="connsiteY4" fmla="*/ 81899 h 114651"/>
                <a:gd name="connsiteX5" fmla="*/ 126114 w 126113"/>
                <a:gd name="connsiteY5" fmla="*/ 96572 h 114651"/>
                <a:gd name="connsiteX6" fmla="*/ 102559 w 126113"/>
                <a:gd name="connsiteY6" fmla="*/ 113277 h 114651"/>
                <a:gd name="connsiteX7" fmla="*/ 75970 w 126113"/>
                <a:gd name="connsiteY7" fmla="*/ 94048 h 114651"/>
                <a:gd name="connsiteX8" fmla="*/ 48626 w 126113"/>
                <a:gd name="connsiteY8" fmla="*/ 113277 h 114651"/>
                <a:gd name="connsiteX9" fmla="*/ 7857 w 126113"/>
                <a:gd name="connsiteY9" fmla="*/ 74301 h 114651"/>
                <a:gd name="connsiteX10" fmla="*/ 10891 w 126113"/>
                <a:gd name="connsiteY10" fmla="*/ 71776 h 114651"/>
                <a:gd name="connsiteX11" fmla="*/ 14180 w 126113"/>
                <a:gd name="connsiteY11" fmla="*/ 74555 h 114651"/>
                <a:gd name="connsiteX12" fmla="*/ 48117 w 126113"/>
                <a:gd name="connsiteY12" fmla="*/ 107712 h 114651"/>
                <a:gd name="connsiteX13" fmla="*/ 61789 w 126113"/>
                <a:gd name="connsiteY13" fmla="*/ 90752 h 114651"/>
                <a:gd name="connsiteX14" fmla="*/ 48117 w 126113"/>
                <a:gd name="connsiteY14" fmla="*/ 30520 h 114651"/>
                <a:gd name="connsiteX15" fmla="*/ 24063 w 126113"/>
                <a:gd name="connsiteY15" fmla="*/ 4200 h 114651"/>
                <a:gd name="connsiteX16" fmla="*/ 11400 w 126113"/>
                <a:gd name="connsiteY16" fmla="*/ 7486 h 114651"/>
                <a:gd name="connsiteX17" fmla="*/ 23300 w 126113"/>
                <a:gd name="connsiteY17" fmla="*/ 21152 h 114651"/>
                <a:gd name="connsiteX18" fmla="*/ 13934 w 126113"/>
                <a:gd name="connsiteY18" fmla="*/ 30013 h 114651"/>
                <a:gd name="connsiteX19" fmla="*/ 0 w 126113"/>
                <a:gd name="connsiteY19" fmla="*/ 15332 h 114651"/>
                <a:gd name="connsiteX20" fmla="*/ 23808 w 126113"/>
                <a:gd name="connsiteY20" fmla="*/ -1375 h 114651"/>
                <a:gd name="connsiteX21" fmla="*/ 50397 w 126113"/>
                <a:gd name="connsiteY21" fmla="*/ 17864 h 114651"/>
                <a:gd name="connsiteX22" fmla="*/ 77741 w 126113"/>
                <a:gd name="connsiteY22" fmla="*/ -1375 h 114651"/>
                <a:gd name="connsiteX23" fmla="*/ 118256 w 126113"/>
                <a:gd name="connsiteY23" fmla="*/ 37603 h 114651"/>
                <a:gd name="connsiteX24" fmla="*/ 115222 w 126113"/>
                <a:gd name="connsiteY24" fmla="*/ 40136 h 114651"/>
                <a:gd name="connsiteX25" fmla="*/ 111933 w 126113"/>
                <a:gd name="connsiteY25" fmla="*/ 37349 h 114651"/>
                <a:gd name="connsiteX26" fmla="*/ 78250 w 126113"/>
                <a:gd name="connsiteY26" fmla="*/ 4200 h 114651"/>
                <a:gd name="connsiteX27" fmla="*/ 64324 w 126113"/>
                <a:gd name="connsiteY27" fmla="*/ 20897 h 114651"/>
                <a:gd name="connsiteX28" fmla="*/ 68629 w 126113"/>
                <a:gd name="connsiteY28" fmla="*/ 43177 h 114651"/>
                <a:gd name="connsiteX29" fmla="*/ 77241 w 126113"/>
                <a:gd name="connsiteY29" fmla="*/ 77850 h 114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26113" h="114651">
                  <a:moveTo>
                    <a:pt x="77241" y="77850"/>
                  </a:moveTo>
                  <a:cubicBezTo>
                    <a:pt x="78758" y="84424"/>
                    <a:pt x="84581" y="107712"/>
                    <a:pt x="102304" y="107712"/>
                  </a:cubicBezTo>
                  <a:cubicBezTo>
                    <a:pt x="103576" y="107712"/>
                    <a:pt x="109653" y="107712"/>
                    <a:pt x="114968" y="104416"/>
                  </a:cubicBezTo>
                  <a:cubicBezTo>
                    <a:pt x="107882" y="103154"/>
                    <a:pt x="102813" y="96825"/>
                    <a:pt x="102813" y="90752"/>
                  </a:cubicBezTo>
                  <a:cubicBezTo>
                    <a:pt x="102813" y="86703"/>
                    <a:pt x="105602" y="81899"/>
                    <a:pt x="112434" y="81899"/>
                  </a:cubicBezTo>
                  <a:cubicBezTo>
                    <a:pt x="118011" y="81899"/>
                    <a:pt x="126114" y="86449"/>
                    <a:pt x="126114" y="96572"/>
                  </a:cubicBezTo>
                  <a:cubicBezTo>
                    <a:pt x="126114" y="109737"/>
                    <a:pt x="111170" y="113277"/>
                    <a:pt x="102559" y="113277"/>
                  </a:cubicBezTo>
                  <a:cubicBezTo>
                    <a:pt x="87870" y="113277"/>
                    <a:pt x="79013" y="99866"/>
                    <a:pt x="75970" y="94048"/>
                  </a:cubicBezTo>
                  <a:cubicBezTo>
                    <a:pt x="69639" y="110745"/>
                    <a:pt x="55967" y="113277"/>
                    <a:pt x="48626" y="113277"/>
                  </a:cubicBezTo>
                  <a:cubicBezTo>
                    <a:pt x="22283" y="113277"/>
                    <a:pt x="7857" y="80629"/>
                    <a:pt x="7857" y="74301"/>
                  </a:cubicBezTo>
                  <a:cubicBezTo>
                    <a:pt x="7857" y="71776"/>
                    <a:pt x="10383" y="71776"/>
                    <a:pt x="10891" y="71776"/>
                  </a:cubicBezTo>
                  <a:cubicBezTo>
                    <a:pt x="12917" y="71776"/>
                    <a:pt x="13680" y="72275"/>
                    <a:pt x="14180" y="74555"/>
                  </a:cubicBezTo>
                  <a:cubicBezTo>
                    <a:pt x="22791" y="101383"/>
                    <a:pt x="39506" y="107712"/>
                    <a:pt x="48117" y="107712"/>
                  </a:cubicBezTo>
                  <a:cubicBezTo>
                    <a:pt x="52924" y="107712"/>
                    <a:pt x="61789" y="105433"/>
                    <a:pt x="61789" y="90752"/>
                  </a:cubicBezTo>
                  <a:cubicBezTo>
                    <a:pt x="61789" y="82907"/>
                    <a:pt x="57484" y="65948"/>
                    <a:pt x="48117" y="30520"/>
                  </a:cubicBezTo>
                  <a:cubicBezTo>
                    <a:pt x="44066" y="14823"/>
                    <a:pt x="35200" y="4200"/>
                    <a:pt x="24063" y="4200"/>
                  </a:cubicBezTo>
                  <a:cubicBezTo>
                    <a:pt x="22538" y="4200"/>
                    <a:pt x="16715" y="4200"/>
                    <a:pt x="11400" y="7486"/>
                  </a:cubicBezTo>
                  <a:cubicBezTo>
                    <a:pt x="17731" y="8749"/>
                    <a:pt x="23300" y="14069"/>
                    <a:pt x="23300" y="21152"/>
                  </a:cubicBezTo>
                  <a:cubicBezTo>
                    <a:pt x="23300" y="27987"/>
                    <a:pt x="17731" y="30013"/>
                    <a:pt x="13934" y="30013"/>
                  </a:cubicBezTo>
                  <a:cubicBezTo>
                    <a:pt x="6331" y="30013"/>
                    <a:pt x="0" y="23430"/>
                    <a:pt x="0" y="15332"/>
                  </a:cubicBezTo>
                  <a:cubicBezTo>
                    <a:pt x="0" y="3692"/>
                    <a:pt x="12663" y="-1375"/>
                    <a:pt x="23808" y="-1375"/>
                  </a:cubicBezTo>
                  <a:cubicBezTo>
                    <a:pt x="40523" y="-1375"/>
                    <a:pt x="49635" y="16347"/>
                    <a:pt x="50397" y="17864"/>
                  </a:cubicBezTo>
                  <a:cubicBezTo>
                    <a:pt x="53432" y="8504"/>
                    <a:pt x="62552" y="-1375"/>
                    <a:pt x="77741" y="-1375"/>
                  </a:cubicBezTo>
                  <a:cubicBezTo>
                    <a:pt x="103830" y="-1375"/>
                    <a:pt x="118256" y="31275"/>
                    <a:pt x="118256" y="37603"/>
                  </a:cubicBezTo>
                  <a:cubicBezTo>
                    <a:pt x="118256" y="40136"/>
                    <a:pt x="115985" y="40136"/>
                    <a:pt x="115222" y="40136"/>
                  </a:cubicBezTo>
                  <a:cubicBezTo>
                    <a:pt x="112942" y="40136"/>
                    <a:pt x="112434" y="39128"/>
                    <a:pt x="111933" y="37349"/>
                  </a:cubicBezTo>
                  <a:cubicBezTo>
                    <a:pt x="103576" y="10273"/>
                    <a:pt x="86353" y="4200"/>
                    <a:pt x="78250" y="4200"/>
                  </a:cubicBezTo>
                  <a:cubicBezTo>
                    <a:pt x="68375" y="4200"/>
                    <a:pt x="64324" y="12298"/>
                    <a:pt x="64324" y="20897"/>
                  </a:cubicBezTo>
                  <a:cubicBezTo>
                    <a:pt x="64324" y="26471"/>
                    <a:pt x="65841" y="32036"/>
                    <a:pt x="68629" y="43177"/>
                  </a:cubicBezTo>
                  <a:lnTo>
                    <a:pt x="77241" y="77850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92" name="任意多边形: 形状 91">
              <a:extLst>
                <a:ext uri="{FF2B5EF4-FFF2-40B4-BE49-F238E27FC236}">
                  <a16:creationId xmlns:a16="http://schemas.microsoft.com/office/drawing/2014/main" id="{0C7A277F-E53E-A2C9-5426-4F494B1D7FB3}"/>
                </a:ext>
              </a:extLst>
            </p:cNvPr>
            <p:cNvSpPr/>
            <p:nvPr>
              <p:custDataLst>
                <p:tags r:id="rId26"/>
              </p:custDataLst>
            </p:nvPr>
          </p:nvSpPr>
          <p:spPr>
            <a:xfrm flipV="1">
              <a:off x="10174167" y="-13837197"/>
              <a:ext cx="58747" cy="253090"/>
            </a:xfrm>
            <a:custGeom>
              <a:avLst/>
              <a:gdLst>
                <a:gd name="connsiteX0" fmla="*/ 58747 w 58747"/>
                <a:gd name="connsiteY0" fmla="*/ 125171 h 253090"/>
                <a:gd name="connsiteX1" fmla="*/ 42033 w 58747"/>
                <a:gd name="connsiteY1" fmla="*/ 204132 h 253090"/>
                <a:gd name="connsiteX2" fmla="*/ 2535 w 58747"/>
                <a:gd name="connsiteY2" fmla="*/ 251715 h 253090"/>
                <a:gd name="connsiteX3" fmla="*/ 0 w 58747"/>
                <a:gd name="connsiteY3" fmla="*/ 249183 h 253090"/>
                <a:gd name="connsiteX4" fmla="*/ 4815 w 58747"/>
                <a:gd name="connsiteY4" fmla="*/ 243363 h 253090"/>
                <a:gd name="connsiteX5" fmla="*/ 44058 w 58747"/>
                <a:gd name="connsiteY5" fmla="*/ 125171 h 253090"/>
                <a:gd name="connsiteX6" fmla="*/ 3289 w 58747"/>
                <a:gd name="connsiteY6" fmla="*/ 5462 h 253090"/>
                <a:gd name="connsiteX7" fmla="*/ 0 w 58747"/>
                <a:gd name="connsiteY7" fmla="*/ 1159 h 253090"/>
                <a:gd name="connsiteX8" fmla="*/ 2535 w 58747"/>
                <a:gd name="connsiteY8" fmla="*/ -1375 h 253090"/>
                <a:gd name="connsiteX9" fmla="*/ 42795 w 58747"/>
                <a:gd name="connsiteY9" fmla="*/ 47979 h 253090"/>
                <a:gd name="connsiteX10" fmla="*/ 58747 w 58747"/>
                <a:gd name="connsiteY10" fmla="*/ 125171 h 253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8747" h="253090">
                  <a:moveTo>
                    <a:pt x="58747" y="125171"/>
                  </a:moveTo>
                  <a:cubicBezTo>
                    <a:pt x="58747" y="144909"/>
                    <a:pt x="55967" y="175533"/>
                    <a:pt x="42033" y="204132"/>
                  </a:cubicBezTo>
                  <a:cubicBezTo>
                    <a:pt x="26843" y="235265"/>
                    <a:pt x="5061" y="251715"/>
                    <a:pt x="2535" y="251715"/>
                  </a:cubicBezTo>
                  <a:cubicBezTo>
                    <a:pt x="1009" y="251715"/>
                    <a:pt x="0" y="250700"/>
                    <a:pt x="0" y="249183"/>
                  </a:cubicBezTo>
                  <a:cubicBezTo>
                    <a:pt x="0" y="248429"/>
                    <a:pt x="0" y="247921"/>
                    <a:pt x="4815" y="243363"/>
                  </a:cubicBezTo>
                  <a:cubicBezTo>
                    <a:pt x="29624" y="218304"/>
                    <a:pt x="44058" y="178065"/>
                    <a:pt x="44058" y="125171"/>
                  </a:cubicBezTo>
                  <a:cubicBezTo>
                    <a:pt x="44058" y="81891"/>
                    <a:pt x="34692" y="37347"/>
                    <a:pt x="3289" y="5462"/>
                  </a:cubicBezTo>
                  <a:cubicBezTo>
                    <a:pt x="0" y="2421"/>
                    <a:pt x="0" y="1912"/>
                    <a:pt x="0" y="1159"/>
                  </a:cubicBezTo>
                  <a:cubicBezTo>
                    <a:pt x="0" y="-358"/>
                    <a:pt x="1009" y="-1375"/>
                    <a:pt x="2535" y="-1375"/>
                  </a:cubicBezTo>
                  <a:cubicBezTo>
                    <a:pt x="5061" y="-1375"/>
                    <a:pt x="27853" y="15838"/>
                    <a:pt x="42795" y="47979"/>
                  </a:cubicBezTo>
                  <a:cubicBezTo>
                    <a:pt x="55712" y="75816"/>
                    <a:pt x="58747" y="103907"/>
                    <a:pt x="58747" y="125171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93" name="任意多边形: 形状 92">
              <a:extLst>
                <a:ext uri="{FF2B5EF4-FFF2-40B4-BE49-F238E27FC236}">
                  <a16:creationId xmlns:a16="http://schemas.microsoft.com/office/drawing/2014/main" id="{5D363D53-DB9B-1E52-6320-68AD4C77E730}"/>
                </a:ext>
              </a:extLst>
            </p:cNvPr>
            <p:cNvSpPr/>
            <p:nvPr>
              <p:custDataLst>
                <p:tags r:id="rId27"/>
              </p:custDataLst>
            </p:nvPr>
          </p:nvSpPr>
          <p:spPr>
            <a:xfrm flipV="1">
              <a:off x="10342728" y="-13740259"/>
              <a:ext cx="168401" cy="59223"/>
            </a:xfrm>
            <a:custGeom>
              <a:avLst/>
              <a:gdLst>
                <a:gd name="connsiteX0" fmla="*/ 159789 w 168401"/>
                <a:gd name="connsiteY0" fmla="*/ 47725 h 59223"/>
                <a:gd name="connsiteX1" fmla="*/ 168402 w 168401"/>
                <a:gd name="connsiteY1" fmla="*/ 52791 h 59223"/>
                <a:gd name="connsiteX2" fmla="*/ 160043 w 168401"/>
                <a:gd name="connsiteY2" fmla="*/ 57848 h 59223"/>
                <a:gd name="connsiteX3" fmla="*/ 8358 w 168401"/>
                <a:gd name="connsiteY3" fmla="*/ 57848 h 59223"/>
                <a:gd name="connsiteX4" fmla="*/ 0 w 168401"/>
                <a:gd name="connsiteY4" fmla="*/ 52791 h 59223"/>
                <a:gd name="connsiteX5" fmla="*/ 8611 w 168401"/>
                <a:gd name="connsiteY5" fmla="*/ 47725 h 59223"/>
                <a:gd name="connsiteX6" fmla="*/ 159789 w 168401"/>
                <a:gd name="connsiteY6" fmla="*/ 47725 h 59223"/>
                <a:gd name="connsiteX7" fmla="*/ 160043 w 168401"/>
                <a:gd name="connsiteY7" fmla="*/ -1375 h 59223"/>
                <a:gd name="connsiteX8" fmla="*/ 168402 w 168401"/>
                <a:gd name="connsiteY8" fmla="*/ 3691 h 59223"/>
                <a:gd name="connsiteX9" fmla="*/ 159789 w 168401"/>
                <a:gd name="connsiteY9" fmla="*/ 8756 h 59223"/>
                <a:gd name="connsiteX10" fmla="*/ 8611 w 168401"/>
                <a:gd name="connsiteY10" fmla="*/ 8756 h 59223"/>
                <a:gd name="connsiteX11" fmla="*/ 0 w 168401"/>
                <a:gd name="connsiteY11" fmla="*/ 3691 h 59223"/>
                <a:gd name="connsiteX12" fmla="*/ 8358 w 168401"/>
                <a:gd name="connsiteY12" fmla="*/ -1375 h 59223"/>
                <a:gd name="connsiteX13" fmla="*/ 160043 w 168401"/>
                <a:gd name="connsiteY13" fmla="*/ -1375 h 59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8401" h="59223">
                  <a:moveTo>
                    <a:pt x="159789" y="47725"/>
                  </a:moveTo>
                  <a:cubicBezTo>
                    <a:pt x="163587" y="47725"/>
                    <a:pt x="168402" y="47725"/>
                    <a:pt x="168402" y="52791"/>
                  </a:cubicBezTo>
                  <a:cubicBezTo>
                    <a:pt x="168402" y="57848"/>
                    <a:pt x="163587" y="57848"/>
                    <a:pt x="160043" y="57848"/>
                  </a:cubicBezTo>
                  <a:lnTo>
                    <a:pt x="8358" y="57848"/>
                  </a:lnTo>
                  <a:cubicBezTo>
                    <a:pt x="4815" y="57848"/>
                    <a:pt x="0" y="57848"/>
                    <a:pt x="0" y="52791"/>
                  </a:cubicBezTo>
                  <a:cubicBezTo>
                    <a:pt x="0" y="47725"/>
                    <a:pt x="4815" y="47725"/>
                    <a:pt x="8611" y="47725"/>
                  </a:cubicBezTo>
                  <a:lnTo>
                    <a:pt x="159789" y="47725"/>
                  </a:lnTo>
                  <a:close/>
                  <a:moveTo>
                    <a:pt x="160043" y="-1375"/>
                  </a:moveTo>
                  <a:cubicBezTo>
                    <a:pt x="163587" y="-1375"/>
                    <a:pt x="168402" y="-1375"/>
                    <a:pt x="168402" y="3691"/>
                  </a:cubicBezTo>
                  <a:cubicBezTo>
                    <a:pt x="168402" y="8756"/>
                    <a:pt x="163587" y="8756"/>
                    <a:pt x="159789" y="8756"/>
                  </a:cubicBezTo>
                  <a:lnTo>
                    <a:pt x="8611" y="8756"/>
                  </a:lnTo>
                  <a:cubicBezTo>
                    <a:pt x="4815" y="8756"/>
                    <a:pt x="0" y="8756"/>
                    <a:pt x="0" y="3691"/>
                  </a:cubicBezTo>
                  <a:cubicBezTo>
                    <a:pt x="0" y="-1375"/>
                    <a:pt x="4815" y="-1375"/>
                    <a:pt x="8358" y="-1375"/>
                  </a:cubicBezTo>
                  <a:lnTo>
                    <a:pt x="160043" y="-1375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94" name="任意多边形: 形状 93">
              <a:extLst>
                <a:ext uri="{FF2B5EF4-FFF2-40B4-BE49-F238E27FC236}">
                  <a16:creationId xmlns:a16="http://schemas.microsoft.com/office/drawing/2014/main" id="{8F1E72D1-707A-A4DE-A29A-F653239DABE3}"/>
                </a:ext>
              </a:extLst>
            </p:cNvPr>
            <p:cNvSpPr/>
            <p:nvPr>
              <p:custDataLst>
                <p:tags r:id="rId28"/>
              </p:custDataLst>
            </p:nvPr>
          </p:nvSpPr>
          <p:spPr>
            <a:xfrm flipV="1">
              <a:off x="10609085" y="-13825811"/>
              <a:ext cx="150161" cy="183998"/>
            </a:xfrm>
            <a:custGeom>
              <a:avLst/>
              <a:gdLst>
                <a:gd name="connsiteX0" fmla="*/ 150161 w 150161"/>
                <a:gd name="connsiteY0" fmla="*/ 180089 h 183998"/>
                <a:gd name="connsiteX1" fmla="*/ 147372 w 150161"/>
                <a:gd name="connsiteY1" fmla="*/ 182621 h 183998"/>
                <a:gd name="connsiteX2" fmla="*/ 142821 w 150161"/>
                <a:gd name="connsiteY2" fmla="*/ 178819 h 183998"/>
                <a:gd name="connsiteX3" fmla="*/ 130665 w 150161"/>
                <a:gd name="connsiteY3" fmla="*/ 164392 h 183998"/>
                <a:gd name="connsiteX4" fmla="*/ 94448 w 150161"/>
                <a:gd name="connsiteY4" fmla="*/ 182621 h 183998"/>
                <a:gd name="connsiteX5" fmla="*/ 31904 w 150161"/>
                <a:gd name="connsiteY5" fmla="*/ 122891 h 183998"/>
                <a:gd name="connsiteX6" fmla="*/ 58238 w 150161"/>
                <a:gd name="connsiteY6" fmla="*/ 86946 h 183998"/>
                <a:gd name="connsiteX7" fmla="*/ 85336 w 150161"/>
                <a:gd name="connsiteY7" fmla="*/ 79864 h 183998"/>
                <a:gd name="connsiteX8" fmla="*/ 108629 w 150161"/>
                <a:gd name="connsiteY8" fmla="*/ 53036 h 183998"/>
                <a:gd name="connsiteX9" fmla="*/ 63053 w 150161"/>
                <a:gd name="connsiteY9" fmla="*/ 6468 h 183998"/>
                <a:gd name="connsiteX10" fmla="*/ 18732 w 150161"/>
                <a:gd name="connsiteY10" fmla="*/ 43419 h 183998"/>
                <a:gd name="connsiteX11" fmla="*/ 20258 w 150161"/>
                <a:gd name="connsiteY11" fmla="*/ 57085 h 183998"/>
                <a:gd name="connsiteX12" fmla="*/ 20758 w 150161"/>
                <a:gd name="connsiteY12" fmla="*/ 58856 h 183998"/>
                <a:gd name="connsiteX13" fmla="*/ 17723 w 150161"/>
                <a:gd name="connsiteY13" fmla="*/ 61642 h 183998"/>
                <a:gd name="connsiteX14" fmla="*/ 15189 w 150161"/>
                <a:gd name="connsiteY14" fmla="*/ 60625 h 183998"/>
                <a:gd name="connsiteX15" fmla="*/ 0 w 150161"/>
                <a:gd name="connsiteY15" fmla="*/ 1149 h 183998"/>
                <a:gd name="connsiteX16" fmla="*/ 2780 w 150161"/>
                <a:gd name="connsiteY16" fmla="*/ -1377 h 183998"/>
                <a:gd name="connsiteX17" fmla="*/ 7341 w 150161"/>
                <a:gd name="connsiteY17" fmla="*/ 2419 h 183998"/>
                <a:gd name="connsiteX18" fmla="*/ 19749 w 150161"/>
                <a:gd name="connsiteY18" fmla="*/ 16846 h 183998"/>
                <a:gd name="connsiteX19" fmla="*/ 62544 w 150161"/>
                <a:gd name="connsiteY19" fmla="*/ -1377 h 183998"/>
                <a:gd name="connsiteX20" fmla="*/ 126860 w 150161"/>
                <a:gd name="connsiteY20" fmla="*/ 63666 h 183998"/>
                <a:gd name="connsiteX21" fmla="*/ 114452 w 150161"/>
                <a:gd name="connsiteY21" fmla="*/ 93275 h 183998"/>
                <a:gd name="connsiteX22" fmla="*/ 82294 w 150161"/>
                <a:gd name="connsiteY22" fmla="*/ 105930 h 183998"/>
                <a:gd name="connsiteX23" fmla="*/ 65333 w 150161"/>
                <a:gd name="connsiteY23" fmla="*/ 110488 h 183998"/>
                <a:gd name="connsiteX24" fmla="*/ 49881 w 150161"/>
                <a:gd name="connsiteY24" fmla="*/ 133521 h 183998"/>
                <a:gd name="connsiteX25" fmla="*/ 94194 w 150161"/>
                <a:gd name="connsiteY25" fmla="*/ 175531 h 183998"/>
                <a:gd name="connsiteX26" fmla="*/ 130665 w 150161"/>
                <a:gd name="connsiteY26" fmla="*/ 136300 h 183998"/>
                <a:gd name="connsiteX27" fmla="*/ 129649 w 150161"/>
                <a:gd name="connsiteY27" fmla="*/ 122128 h 183998"/>
                <a:gd name="connsiteX28" fmla="*/ 132692 w 150161"/>
                <a:gd name="connsiteY28" fmla="*/ 119596 h 183998"/>
                <a:gd name="connsiteX29" fmla="*/ 136488 w 150161"/>
                <a:gd name="connsiteY29" fmla="*/ 124660 h 183998"/>
                <a:gd name="connsiteX30" fmla="*/ 150161 w 150161"/>
                <a:gd name="connsiteY30" fmla="*/ 180089 h 183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50161" h="183998">
                  <a:moveTo>
                    <a:pt x="150161" y="180089"/>
                  </a:moveTo>
                  <a:cubicBezTo>
                    <a:pt x="150161" y="180843"/>
                    <a:pt x="149652" y="182621"/>
                    <a:pt x="147372" y="182621"/>
                  </a:cubicBezTo>
                  <a:cubicBezTo>
                    <a:pt x="146109" y="182621"/>
                    <a:pt x="145855" y="182367"/>
                    <a:pt x="142821" y="178819"/>
                  </a:cubicBezTo>
                  <a:lnTo>
                    <a:pt x="130665" y="164392"/>
                  </a:lnTo>
                  <a:cubicBezTo>
                    <a:pt x="124080" y="176294"/>
                    <a:pt x="110908" y="182621"/>
                    <a:pt x="94448" y="182621"/>
                  </a:cubicBezTo>
                  <a:cubicBezTo>
                    <a:pt x="62290" y="182621"/>
                    <a:pt x="31904" y="153514"/>
                    <a:pt x="31904" y="122891"/>
                  </a:cubicBezTo>
                  <a:cubicBezTo>
                    <a:pt x="31904" y="102390"/>
                    <a:pt x="45321" y="90750"/>
                    <a:pt x="58238" y="86946"/>
                  </a:cubicBezTo>
                  <a:lnTo>
                    <a:pt x="85336" y="79864"/>
                  </a:lnTo>
                  <a:cubicBezTo>
                    <a:pt x="94702" y="77586"/>
                    <a:pt x="108629" y="73789"/>
                    <a:pt x="108629" y="53036"/>
                  </a:cubicBezTo>
                  <a:cubicBezTo>
                    <a:pt x="108629" y="30255"/>
                    <a:pt x="87862" y="6468"/>
                    <a:pt x="63053" y="6468"/>
                  </a:cubicBezTo>
                  <a:cubicBezTo>
                    <a:pt x="46847" y="6468"/>
                    <a:pt x="18732" y="12034"/>
                    <a:pt x="18732" y="43419"/>
                  </a:cubicBezTo>
                  <a:cubicBezTo>
                    <a:pt x="18732" y="49494"/>
                    <a:pt x="20003" y="55568"/>
                    <a:pt x="20258" y="57085"/>
                  </a:cubicBezTo>
                  <a:cubicBezTo>
                    <a:pt x="20504" y="58100"/>
                    <a:pt x="20758" y="58347"/>
                    <a:pt x="20758" y="58856"/>
                  </a:cubicBezTo>
                  <a:cubicBezTo>
                    <a:pt x="20758" y="61388"/>
                    <a:pt x="18987" y="61642"/>
                    <a:pt x="17723" y="61642"/>
                  </a:cubicBezTo>
                  <a:cubicBezTo>
                    <a:pt x="16452" y="61642"/>
                    <a:pt x="15952" y="61388"/>
                    <a:pt x="15189" y="60625"/>
                  </a:cubicBezTo>
                  <a:cubicBezTo>
                    <a:pt x="14180" y="59617"/>
                    <a:pt x="0" y="1910"/>
                    <a:pt x="0" y="1149"/>
                  </a:cubicBezTo>
                  <a:cubicBezTo>
                    <a:pt x="0" y="-368"/>
                    <a:pt x="1263" y="-1377"/>
                    <a:pt x="2780" y="-1377"/>
                  </a:cubicBezTo>
                  <a:cubicBezTo>
                    <a:pt x="4051" y="-1377"/>
                    <a:pt x="4298" y="-1123"/>
                    <a:pt x="7341" y="2419"/>
                  </a:cubicBezTo>
                  <a:lnTo>
                    <a:pt x="19749" y="16846"/>
                  </a:lnTo>
                  <a:cubicBezTo>
                    <a:pt x="30640" y="2165"/>
                    <a:pt x="47856" y="-1377"/>
                    <a:pt x="62544" y="-1377"/>
                  </a:cubicBezTo>
                  <a:cubicBezTo>
                    <a:pt x="96983" y="-1377"/>
                    <a:pt x="126860" y="32280"/>
                    <a:pt x="126860" y="63666"/>
                  </a:cubicBezTo>
                  <a:cubicBezTo>
                    <a:pt x="126860" y="81126"/>
                    <a:pt x="118257" y="89733"/>
                    <a:pt x="114452" y="93275"/>
                  </a:cubicBezTo>
                  <a:cubicBezTo>
                    <a:pt x="108629" y="99095"/>
                    <a:pt x="104831" y="100110"/>
                    <a:pt x="82294" y="105930"/>
                  </a:cubicBezTo>
                  <a:cubicBezTo>
                    <a:pt x="76725" y="107447"/>
                    <a:pt x="67605" y="109979"/>
                    <a:pt x="65333" y="110488"/>
                  </a:cubicBezTo>
                  <a:cubicBezTo>
                    <a:pt x="58493" y="112768"/>
                    <a:pt x="49881" y="120103"/>
                    <a:pt x="49881" y="133521"/>
                  </a:cubicBezTo>
                  <a:cubicBezTo>
                    <a:pt x="49881" y="154022"/>
                    <a:pt x="70139" y="175531"/>
                    <a:pt x="94194" y="175531"/>
                  </a:cubicBezTo>
                  <a:cubicBezTo>
                    <a:pt x="115215" y="175531"/>
                    <a:pt x="130665" y="164646"/>
                    <a:pt x="130665" y="136300"/>
                  </a:cubicBezTo>
                  <a:cubicBezTo>
                    <a:pt x="130665" y="128202"/>
                    <a:pt x="129649" y="123645"/>
                    <a:pt x="129649" y="122128"/>
                  </a:cubicBezTo>
                  <a:cubicBezTo>
                    <a:pt x="129649" y="121874"/>
                    <a:pt x="129649" y="119596"/>
                    <a:pt x="132692" y="119596"/>
                  </a:cubicBezTo>
                  <a:cubicBezTo>
                    <a:pt x="135218" y="119596"/>
                    <a:pt x="135472" y="120357"/>
                    <a:pt x="136488" y="124660"/>
                  </a:cubicBezTo>
                  <a:lnTo>
                    <a:pt x="150161" y="180089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95" name="任意多边形: 形状 94">
              <a:extLst>
                <a:ext uri="{FF2B5EF4-FFF2-40B4-BE49-F238E27FC236}">
                  <a16:creationId xmlns:a16="http://schemas.microsoft.com/office/drawing/2014/main" id="{FDC00A13-107F-514C-9FE9-D545E7E67ADC}"/>
                </a:ext>
              </a:extLst>
            </p:cNvPr>
            <p:cNvSpPr/>
            <p:nvPr>
              <p:custDataLst>
                <p:tags r:id="rId29"/>
              </p:custDataLst>
            </p:nvPr>
          </p:nvSpPr>
          <p:spPr>
            <a:xfrm flipV="1">
              <a:off x="10773152" y="-13759244"/>
              <a:ext cx="167637" cy="114651"/>
            </a:xfrm>
            <a:custGeom>
              <a:avLst/>
              <a:gdLst>
                <a:gd name="connsiteX0" fmla="*/ 109654 w 167637"/>
                <a:gd name="connsiteY0" fmla="*/ 87211 h 114651"/>
                <a:gd name="connsiteX1" fmla="*/ 113449 w 167637"/>
                <a:gd name="connsiteY1" fmla="*/ 103662 h 114651"/>
                <a:gd name="connsiteX2" fmla="*/ 106102 w 167637"/>
                <a:gd name="connsiteY2" fmla="*/ 110498 h 114651"/>
                <a:gd name="connsiteX3" fmla="*/ 96734 w 167637"/>
                <a:gd name="connsiteY3" fmla="*/ 103408 h 114651"/>
                <a:gd name="connsiteX4" fmla="*/ 82301 w 167637"/>
                <a:gd name="connsiteY4" fmla="*/ 46717 h 114651"/>
                <a:gd name="connsiteX5" fmla="*/ 80023 w 167637"/>
                <a:gd name="connsiteY5" fmla="*/ 30013 h 114651"/>
                <a:gd name="connsiteX6" fmla="*/ 80274 w 167637"/>
                <a:gd name="connsiteY6" fmla="*/ 25455 h 114651"/>
                <a:gd name="connsiteX7" fmla="*/ 56975 w 167637"/>
                <a:gd name="connsiteY7" fmla="*/ 4200 h 114651"/>
                <a:gd name="connsiteX8" fmla="*/ 36718 w 167637"/>
                <a:gd name="connsiteY8" fmla="*/ 27226 h 114651"/>
                <a:gd name="connsiteX9" fmla="*/ 49889 w 167637"/>
                <a:gd name="connsiteY9" fmla="*/ 76326 h 114651"/>
                <a:gd name="connsiteX10" fmla="*/ 54195 w 167637"/>
                <a:gd name="connsiteY10" fmla="*/ 92523 h 114651"/>
                <a:gd name="connsiteX11" fmla="*/ 33429 w 167637"/>
                <a:gd name="connsiteY11" fmla="*/ 113277 h 114651"/>
                <a:gd name="connsiteX12" fmla="*/ 0 w 167637"/>
                <a:gd name="connsiteY12" fmla="*/ 74301 h 114651"/>
                <a:gd name="connsiteX13" fmla="*/ 3042 w 167637"/>
                <a:gd name="connsiteY13" fmla="*/ 71776 h 114651"/>
                <a:gd name="connsiteX14" fmla="*/ 7094 w 167637"/>
                <a:gd name="connsiteY14" fmla="*/ 76326 h 114651"/>
                <a:gd name="connsiteX15" fmla="*/ 32666 w 167637"/>
                <a:gd name="connsiteY15" fmla="*/ 107712 h 114651"/>
                <a:gd name="connsiteX16" fmla="*/ 38998 w 167637"/>
                <a:gd name="connsiteY16" fmla="*/ 99359 h 114651"/>
                <a:gd name="connsiteX17" fmla="*/ 34445 w 167637"/>
                <a:gd name="connsiteY17" fmla="*/ 81645 h 114651"/>
                <a:gd name="connsiteX18" fmla="*/ 20257 w 167637"/>
                <a:gd name="connsiteY18" fmla="*/ 30520 h 114651"/>
                <a:gd name="connsiteX19" fmla="*/ 56221 w 167637"/>
                <a:gd name="connsiteY19" fmla="*/ -1375 h 114651"/>
                <a:gd name="connsiteX20" fmla="*/ 82554 w 167637"/>
                <a:gd name="connsiteY20" fmla="*/ 16347 h 114651"/>
                <a:gd name="connsiteX21" fmla="*/ 114204 w 167637"/>
                <a:gd name="connsiteY21" fmla="*/ -1375 h 114651"/>
                <a:gd name="connsiteX22" fmla="*/ 150923 w 167637"/>
                <a:gd name="connsiteY22" fmla="*/ 29758 h 114651"/>
                <a:gd name="connsiteX23" fmla="*/ 167638 w 167637"/>
                <a:gd name="connsiteY23" fmla="*/ 95564 h 114651"/>
                <a:gd name="connsiteX24" fmla="*/ 156500 w 167637"/>
                <a:gd name="connsiteY24" fmla="*/ 113277 h 114651"/>
                <a:gd name="connsiteX25" fmla="*/ 143838 w 167637"/>
                <a:gd name="connsiteY25" fmla="*/ 101130 h 114651"/>
                <a:gd name="connsiteX26" fmla="*/ 147633 w 167637"/>
                <a:gd name="connsiteY26" fmla="*/ 94293 h 114651"/>
                <a:gd name="connsiteX27" fmla="*/ 156755 w 167637"/>
                <a:gd name="connsiteY27" fmla="*/ 72784 h 114651"/>
                <a:gd name="connsiteX28" fmla="*/ 142821 w 167637"/>
                <a:gd name="connsiteY28" fmla="*/ 26471 h 114651"/>
                <a:gd name="connsiteX29" fmla="*/ 114967 w 167637"/>
                <a:gd name="connsiteY29" fmla="*/ 4200 h 114651"/>
                <a:gd name="connsiteX30" fmla="*/ 96226 w 167637"/>
                <a:gd name="connsiteY30" fmla="*/ 26216 h 114651"/>
                <a:gd name="connsiteX31" fmla="*/ 99015 w 167637"/>
                <a:gd name="connsiteY31" fmla="*/ 44694 h 114651"/>
                <a:gd name="connsiteX32" fmla="*/ 109654 w 167637"/>
                <a:gd name="connsiteY32" fmla="*/ 87211 h 114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67637" h="114651">
                  <a:moveTo>
                    <a:pt x="109654" y="87211"/>
                  </a:moveTo>
                  <a:cubicBezTo>
                    <a:pt x="110917" y="92776"/>
                    <a:pt x="113449" y="102146"/>
                    <a:pt x="113449" y="103662"/>
                  </a:cubicBezTo>
                  <a:cubicBezTo>
                    <a:pt x="113449" y="108220"/>
                    <a:pt x="109908" y="110498"/>
                    <a:pt x="106102" y="110498"/>
                  </a:cubicBezTo>
                  <a:cubicBezTo>
                    <a:pt x="103067" y="110498"/>
                    <a:pt x="98506" y="108474"/>
                    <a:pt x="96734" y="103408"/>
                  </a:cubicBezTo>
                  <a:cubicBezTo>
                    <a:pt x="95972" y="101637"/>
                    <a:pt x="84072" y="53300"/>
                    <a:pt x="82301" y="46717"/>
                  </a:cubicBezTo>
                  <a:cubicBezTo>
                    <a:pt x="80529" y="39128"/>
                    <a:pt x="80023" y="34570"/>
                    <a:pt x="80023" y="30013"/>
                  </a:cubicBezTo>
                  <a:cubicBezTo>
                    <a:pt x="80023" y="27226"/>
                    <a:pt x="80023" y="26725"/>
                    <a:pt x="80274" y="25455"/>
                  </a:cubicBezTo>
                  <a:cubicBezTo>
                    <a:pt x="74453" y="12044"/>
                    <a:pt x="66857" y="4200"/>
                    <a:pt x="56975" y="4200"/>
                  </a:cubicBezTo>
                  <a:cubicBezTo>
                    <a:pt x="36718" y="4200"/>
                    <a:pt x="36718" y="22922"/>
                    <a:pt x="36718" y="27226"/>
                  </a:cubicBezTo>
                  <a:cubicBezTo>
                    <a:pt x="36718" y="35324"/>
                    <a:pt x="37989" y="45201"/>
                    <a:pt x="49889" y="76326"/>
                  </a:cubicBezTo>
                  <a:cubicBezTo>
                    <a:pt x="52677" y="83924"/>
                    <a:pt x="54195" y="87465"/>
                    <a:pt x="54195" y="92523"/>
                  </a:cubicBezTo>
                  <a:cubicBezTo>
                    <a:pt x="54195" y="103917"/>
                    <a:pt x="45837" y="113277"/>
                    <a:pt x="33429" y="113277"/>
                  </a:cubicBezTo>
                  <a:cubicBezTo>
                    <a:pt x="9374" y="113277"/>
                    <a:pt x="0" y="76580"/>
                    <a:pt x="0" y="74301"/>
                  </a:cubicBezTo>
                  <a:cubicBezTo>
                    <a:pt x="0" y="71776"/>
                    <a:pt x="2534" y="71776"/>
                    <a:pt x="3042" y="71776"/>
                  </a:cubicBezTo>
                  <a:cubicBezTo>
                    <a:pt x="5576" y="71776"/>
                    <a:pt x="5831" y="72275"/>
                    <a:pt x="7094" y="76326"/>
                  </a:cubicBezTo>
                  <a:cubicBezTo>
                    <a:pt x="13933" y="99866"/>
                    <a:pt x="23808" y="107712"/>
                    <a:pt x="32666" y="107712"/>
                  </a:cubicBezTo>
                  <a:cubicBezTo>
                    <a:pt x="34946" y="107712"/>
                    <a:pt x="38998" y="107457"/>
                    <a:pt x="38998" y="99359"/>
                  </a:cubicBezTo>
                  <a:cubicBezTo>
                    <a:pt x="38998" y="93031"/>
                    <a:pt x="36217" y="85948"/>
                    <a:pt x="34445" y="81645"/>
                  </a:cubicBezTo>
                  <a:cubicBezTo>
                    <a:pt x="23300" y="51776"/>
                    <a:pt x="20257" y="40136"/>
                    <a:pt x="20257" y="30520"/>
                  </a:cubicBezTo>
                  <a:cubicBezTo>
                    <a:pt x="20257" y="7486"/>
                    <a:pt x="37226" y="-1375"/>
                    <a:pt x="56221" y="-1375"/>
                  </a:cubicBezTo>
                  <a:cubicBezTo>
                    <a:pt x="60526" y="-1375"/>
                    <a:pt x="72427" y="-1375"/>
                    <a:pt x="82554" y="16347"/>
                  </a:cubicBezTo>
                  <a:cubicBezTo>
                    <a:pt x="89142" y="150"/>
                    <a:pt x="106611" y="-1375"/>
                    <a:pt x="114204" y="-1375"/>
                  </a:cubicBezTo>
                  <a:cubicBezTo>
                    <a:pt x="133199" y="-1375"/>
                    <a:pt x="144347" y="14576"/>
                    <a:pt x="150923" y="29758"/>
                  </a:cubicBezTo>
                  <a:cubicBezTo>
                    <a:pt x="159535" y="49496"/>
                    <a:pt x="167638" y="83416"/>
                    <a:pt x="167638" y="95564"/>
                  </a:cubicBezTo>
                  <a:cubicBezTo>
                    <a:pt x="167638" y="109482"/>
                    <a:pt x="160807" y="113277"/>
                    <a:pt x="156500" y="113277"/>
                  </a:cubicBezTo>
                  <a:cubicBezTo>
                    <a:pt x="150167" y="113277"/>
                    <a:pt x="143838" y="106696"/>
                    <a:pt x="143838" y="101130"/>
                  </a:cubicBezTo>
                  <a:cubicBezTo>
                    <a:pt x="143838" y="97843"/>
                    <a:pt x="145353" y="96318"/>
                    <a:pt x="147633" y="94293"/>
                  </a:cubicBezTo>
                  <a:cubicBezTo>
                    <a:pt x="150422" y="91514"/>
                    <a:pt x="156755" y="84932"/>
                    <a:pt x="156755" y="72784"/>
                  </a:cubicBezTo>
                  <a:cubicBezTo>
                    <a:pt x="156755" y="64177"/>
                    <a:pt x="149405" y="39373"/>
                    <a:pt x="142821" y="26471"/>
                  </a:cubicBezTo>
                  <a:cubicBezTo>
                    <a:pt x="136242" y="13052"/>
                    <a:pt x="127377" y="4200"/>
                    <a:pt x="114967" y="4200"/>
                  </a:cubicBezTo>
                  <a:cubicBezTo>
                    <a:pt x="103067" y="4200"/>
                    <a:pt x="96226" y="11790"/>
                    <a:pt x="96226" y="26216"/>
                  </a:cubicBezTo>
                  <a:cubicBezTo>
                    <a:pt x="96226" y="33299"/>
                    <a:pt x="97998" y="41152"/>
                    <a:pt x="99015" y="44694"/>
                  </a:cubicBezTo>
                  <a:lnTo>
                    <a:pt x="109654" y="87211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96" name="任意多边形: 形状 95">
              <a:extLst>
                <a:ext uri="{FF2B5EF4-FFF2-40B4-BE49-F238E27FC236}">
                  <a16:creationId xmlns:a16="http://schemas.microsoft.com/office/drawing/2014/main" id="{C5A0585A-7107-9949-3131-0DE04B21F983}"/>
                </a:ext>
              </a:extLst>
            </p:cNvPr>
            <p:cNvSpPr/>
            <p:nvPr>
              <p:custDataLst>
                <p:tags r:id="rId30"/>
              </p:custDataLst>
            </p:nvPr>
          </p:nvSpPr>
          <p:spPr>
            <a:xfrm flipV="1">
              <a:off x="10961216" y="-13814672"/>
              <a:ext cx="186264" cy="170080"/>
            </a:xfrm>
            <a:custGeom>
              <a:avLst/>
              <a:gdLst>
                <a:gd name="connsiteX0" fmla="*/ 64577 w 186264"/>
                <a:gd name="connsiteY0" fmla="*/ 159588 h 170080"/>
                <a:gd name="connsiteX1" fmla="*/ 55205 w 186264"/>
                <a:gd name="connsiteY1" fmla="*/ 168704 h 170080"/>
                <a:gd name="connsiteX2" fmla="*/ 41533 w 186264"/>
                <a:gd name="connsiteY2" fmla="*/ 155293 h 170080"/>
                <a:gd name="connsiteX3" fmla="*/ 51152 w 186264"/>
                <a:gd name="connsiteY3" fmla="*/ 146177 h 170080"/>
                <a:gd name="connsiteX4" fmla="*/ 64577 w 186264"/>
                <a:gd name="connsiteY4" fmla="*/ 159588 h 170080"/>
                <a:gd name="connsiteX5" fmla="*/ 45331 w 186264"/>
                <a:gd name="connsiteY5" fmla="*/ 64429 h 170080"/>
                <a:gd name="connsiteX6" fmla="*/ 50899 w 186264"/>
                <a:gd name="connsiteY6" fmla="*/ 79110 h 170080"/>
                <a:gd name="connsiteX7" fmla="*/ 54196 w 186264"/>
                <a:gd name="connsiteY7" fmla="*/ 92521 h 170080"/>
                <a:gd name="connsiteX8" fmla="*/ 33429 w 186264"/>
                <a:gd name="connsiteY8" fmla="*/ 113275 h 170080"/>
                <a:gd name="connsiteX9" fmla="*/ 0 w 186264"/>
                <a:gd name="connsiteY9" fmla="*/ 74298 h 170080"/>
                <a:gd name="connsiteX10" fmla="*/ 3043 w 186264"/>
                <a:gd name="connsiteY10" fmla="*/ 71774 h 170080"/>
                <a:gd name="connsiteX11" fmla="*/ 7095 w 186264"/>
                <a:gd name="connsiteY11" fmla="*/ 76324 h 170080"/>
                <a:gd name="connsiteX12" fmla="*/ 32667 w 186264"/>
                <a:gd name="connsiteY12" fmla="*/ 107709 h 170080"/>
                <a:gd name="connsiteX13" fmla="*/ 38999 w 186264"/>
                <a:gd name="connsiteY13" fmla="*/ 99611 h 170080"/>
                <a:gd name="connsiteX14" fmla="*/ 36217 w 186264"/>
                <a:gd name="connsiteY14" fmla="*/ 86447 h 170080"/>
                <a:gd name="connsiteX15" fmla="*/ 18740 w 186264"/>
                <a:gd name="connsiteY15" fmla="*/ 39625 h 170080"/>
                <a:gd name="connsiteX16" fmla="*/ 12919 w 186264"/>
                <a:gd name="connsiteY16" fmla="*/ 19378 h 170080"/>
                <a:gd name="connsiteX17" fmla="*/ 33683 w 186264"/>
                <a:gd name="connsiteY17" fmla="*/ -1377 h 170080"/>
                <a:gd name="connsiteX18" fmla="*/ 66858 w 186264"/>
                <a:gd name="connsiteY18" fmla="*/ 37601 h 170080"/>
                <a:gd name="connsiteX19" fmla="*/ 63815 w 186264"/>
                <a:gd name="connsiteY19" fmla="*/ 40134 h 170080"/>
                <a:gd name="connsiteX20" fmla="*/ 60020 w 186264"/>
                <a:gd name="connsiteY20" fmla="*/ 35576 h 170080"/>
                <a:gd name="connsiteX21" fmla="*/ 34192 w 186264"/>
                <a:gd name="connsiteY21" fmla="*/ 4198 h 170080"/>
                <a:gd name="connsiteX22" fmla="*/ 28116 w 186264"/>
                <a:gd name="connsiteY22" fmla="*/ 12550 h 170080"/>
                <a:gd name="connsiteX23" fmla="*/ 35455 w 186264"/>
                <a:gd name="connsiteY23" fmla="*/ 37854 h 170080"/>
                <a:gd name="connsiteX24" fmla="*/ 45331 w 186264"/>
                <a:gd name="connsiteY24" fmla="*/ 64429 h 170080"/>
                <a:gd name="connsiteX25" fmla="*/ 178918 w 186264"/>
                <a:gd name="connsiteY25" fmla="*/ 96069 h 170080"/>
                <a:gd name="connsiteX26" fmla="*/ 166761 w 186264"/>
                <a:gd name="connsiteY26" fmla="*/ 84676 h 170080"/>
                <a:gd name="connsiteX27" fmla="*/ 174619 w 186264"/>
                <a:gd name="connsiteY27" fmla="*/ 77339 h 170080"/>
                <a:gd name="connsiteX28" fmla="*/ 186264 w 186264"/>
                <a:gd name="connsiteY28" fmla="*/ 91512 h 170080"/>
                <a:gd name="connsiteX29" fmla="*/ 156132 w 186264"/>
                <a:gd name="connsiteY29" fmla="*/ 113275 h 170080"/>
                <a:gd name="connsiteX30" fmla="*/ 113339 w 186264"/>
                <a:gd name="connsiteY30" fmla="*/ 76324 h 170080"/>
                <a:gd name="connsiteX31" fmla="*/ 139418 w 186264"/>
                <a:gd name="connsiteY31" fmla="*/ 51273 h 170080"/>
                <a:gd name="connsiteX32" fmla="*/ 165755 w 186264"/>
                <a:gd name="connsiteY32" fmla="*/ 32034 h 170080"/>
                <a:gd name="connsiteX33" fmla="*/ 129544 w 186264"/>
                <a:gd name="connsiteY33" fmla="*/ 4198 h 170080"/>
                <a:gd name="connsiteX34" fmla="*/ 100676 w 186264"/>
                <a:gd name="connsiteY34" fmla="*/ 17607 h 170080"/>
                <a:gd name="connsiteX35" fmla="*/ 116628 w 186264"/>
                <a:gd name="connsiteY35" fmla="*/ 31018 h 170080"/>
                <a:gd name="connsiteX36" fmla="*/ 107260 w 186264"/>
                <a:gd name="connsiteY36" fmla="*/ 39879 h 170080"/>
                <a:gd name="connsiteX37" fmla="*/ 93080 w 186264"/>
                <a:gd name="connsiteY37" fmla="*/ 23173 h 170080"/>
                <a:gd name="connsiteX38" fmla="*/ 129290 w 186264"/>
                <a:gd name="connsiteY38" fmla="*/ -1377 h 170080"/>
                <a:gd name="connsiteX39" fmla="*/ 180189 w 186264"/>
                <a:gd name="connsiteY39" fmla="*/ 40641 h 170080"/>
                <a:gd name="connsiteX40" fmla="*/ 172339 w 186264"/>
                <a:gd name="connsiteY40" fmla="*/ 59118 h 170080"/>
                <a:gd name="connsiteX41" fmla="*/ 147014 w 186264"/>
                <a:gd name="connsiteY41" fmla="*/ 69741 h 170080"/>
                <a:gd name="connsiteX42" fmla="*/ 127772 w 186264"/>
                <a:gd name="connsiteY42" fmla="*/ 84930 h 170080"/>
                <a:gd name="connsiteX43" fmla="*/ 156132 w 186264"/>
                <a:gd name="connsiteY43" fmla="*/ 107709 h 170080"/>
                <a:gd name="connsiteX44" fmla="*/ 178918 w 186264"/>
                <a:gd name="connsiteY44" fmla="*/ 96069 h 170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86264" h="170080">
                  <a:moveTo>
                    <a:pt x="64577" y="159588"/>
                  </a:moveTo>
                  <a:cubicBezTo>
                    <a:pt x="64577" y="164655"/>
                    <a:pt x="61029" y="168704"/>
                    <a:pt x="55205" y="168704"/>
                  </a:cubicBezTo>
                  <a:cubicBezTo>
                    <a:pt x="48372" y="168704"/>
                    <a:pt x="41533" y="162121"/>
                    <a:pt x="41533" y="155293"/>
                  </a:cubicBezTo>
                  <a:cubicBezTo>
                    <a:pt x="41533" y="150482"/>
                    <a:pt x="45077" y="146177"/>
                    <a:pt x="51152" y="146177"/>
                  </a:cubicBezTo>
                  <a:cubicBezTo>
                    <a:pt x="56977" y="146177"/>
                    <a:pt x="64577" y="151997"/>
                    <a:pt x="64577" y="159588"/>
                  </a:cubicBezTo>
                  <a:close/>
                  <a:moveTo>
                    <a:pt x="45331" y="64429"/>
                  </a:moveTo>
                  <a:cubicBezTo>
                    <a:pt x="48372" y="71774"/>
                    <a:pt x="48372" y="72273"/>
                    <a:pt x="50899" y="79110"/>
                  </a:cubicBezTo>
                  <a:cubicBezTo>
                    <a:pt x="52924" y="84167"/>
                    <a:pt x="54196" y="87717"/>
                    <a:pt x="54196" y="92521"/>
                  </a:cubicBezTo>
                  <a:cubicBezTo>
                    <a:pt x="54196" y="103915"/>
                    <a:pt x="46094" y="113275"/>
                    <a:pt x="33429" y="113275"/>
                  </a:cubicBezTo>
                  <a:cubicBezTo>
                    <a:pt x="9629" y="113275"/>
                    <a:pt x="0" y="76578"/>
                    <a:pt x="0" y="74298"/>
                  </a:cubicBezTo>
                  <a:cubicBezTo>
                    <a:pt x="0" y="71774"/>
                    <a:pt x="2535" y="71774"/>
                    <a:pt x="3043" y="71774"/>
                  </a:cubicBezTo>
                  <a:cubicBezTo>
                    <a:pt x="5577" y="71774"/>
                    <a:pt x="5832" y="72273"/>
                    <a:pt x="7095" y="76324"/>
                  </a:cubicBezTo>
                  <a:cubicBezTo>
                    <a:pt x="13936" y="100118"/>
                    <a:pt x="24064" y="107709"/>
                    <a:pt x="32667" y="107709"/>
                  </a:cubicBezTo>
                  <a:cubicBezTo>
                    <a:pt x="34692" y="107709"/>
                    <a:pt x="38999" y="107709"/>
                    <a:pt x="38999" y="99611"/>
                  </a:cubicBezTo>
                  <a:cubicBezTo>
                    <a:pt x="38999" y="94291"/>
                    <a:pt x="37227" y="88979"/>
                    <a:pt x="36217" y="86447"/>
                  </a:cubicBezTo>
                  <a:cubicBezTo>
                    <a:pt x="34192" y="79872"/>
                    <a:pt x="22792" y="50511"/>
                    <a:pt x="18740" y="39625"/>
                  </a:cubicBezTo>
                  <a:cubicBezTo>
                    <a:pt x="16206" y="33044"/>
                    <a:pt x="12919" y="24697"/>
                    <a:pt x="12919" y="19378"/>
                  </a:cubicBezTo>
                  <a:cubicBezTo>
                    <a:pt x="12919" y="7484"/>
                    <a:pt x="21529" y="-1377"/>
                    <a:pt x="33683" y="-1377"/>
                  </a:cubicBezTo>
                  <a:cubicBezTo>
                    <a:pt x="57485" y="-1377"/>
                    <a:pt x="66858" y="35322"/>
                    <a:pt x="66858" y="37601"/>
                  </a:cubicBezTo>
                  <a:cubicBezTo>
                    <a:pt x="66858" y="40134"/>
                    <a:pt x="64577" y="40134"/>
                    <a:pt x="63815" y="40134"/>
                  </a:cubicBezTo>
                  <a:cubicBezTo>
                    <a:pt x="61283" y="40134"/>
                    <a:pt x="61283" y="39371"/>
                    <a:pt x="60020" y="35576"/>
                  </a:cubicBezTo>
                  <a:cubicBezTo>
                    <a:pt x="55459" y="19633"/>
                    <a:pt x="47100" y="4198"/>
                    <a:pt x="34192" y="4198"/>
                  </a:cubicBezTo>
                  <a:cubicBezTo>
                    <a:pt x="29888" y="4198"/>
                    <a:pt x="28116" y="6723"/>
                    <a:pt x="28116" y="12550"/>
                  </a:cubicBezTo>
                  <a:cubicBezTo>
                    <a:pt x="28116" y="18870"/>
                    <a:pt x="29633" y="22419"/>
                    <a:pt x="35455" y="37854"/>
                  </a:cubicBezTo>
                  <a:lnTo>
                    <a:pt x="45331" y="64429"/>
                  </a:lnTo>
                  <a:close/>
                  <a:moveTo>
                    <a:pt x="178918" y="96069"/>
                  </a:moveTo>
                  <a:cubicBezTo>
                    <a:pt x="171830" y="95815"/>
                    <a:pt x="166761" y="90242"/>
                    <a:pt x="166761" y="84676"/>
                  </a:cubicBezTo>
                  <a:cubicBezTo>
                    <a:pt x="166761" y="81134"/>
                    <a:pt x="169042" y="77339"/>
                    <a:pt x="174619" y="77339"/>
                  </a:cubicBezTo>
                  <a:cubicBezTo>
                    <a:pt x="180189" y="77339"/>
                    <a:pt x="186264" y="81643"/>
                    <a:pt x="186264" y="91512"/>
                  </a:cubicBezTo>
                  <a:cubicBezTo>
                    <a:pt x="186264" y="102897"/>
                    <a:pt x="175374" y="113275"/>
                    <a:pt x="156132" y="113275"/>
                  </a:cubicBezTo>
                  <a:cubicBezTo>
                    <a:pt x="122703" y="113275"/>
                    <a:pt x="113339" y="87463"/>
                    <a:pt x="113339" y="76324"/>
                  </a:cubicBezTo>
                  <a:cubicBezTo>
                    <a:pt x="113339" y="56584"/>
                    <a:pt x="132071" y="52789"/>
                    <a:pt x="139418" y="51273"/>
                  </a:cubicBezTo>
                  <a:cubicBezTo>
                    <a:pt x="152581" y="48740"/>
                    <a:pt x="165755" y="45954"/>
                    <a:pt x="165755" y="32034"/>
                  </a:cubicBezTo>
                  <a:cubicBezTo>
                    <a:pt x="165755" y="25453"/>
                    <a:pt x="159931" y="4198"/>
                    <a:pt x="129544" y="4198"/>
                  </a:cubicBezTo>
                  <a:cubicBezTo>
                    <a:pt x="125993" y="4198"/>
                    <a:pt x="106498" y="4198"/>
                    <a:pt x="100676" y="17607"/>
                  </a:cubicBezTo>
                  <a:cubicBezTo>
                    <a:pt x="110295" y="16345"/>
                    <a:pt x="116628" y="23936"/>
                    <a:pt x="116628" y="31018"/>
                  </a:cubicBezTo>
                  <a:cubicBezTo>
                    <a:pt x="116628" y="36846"/>
                    <a:pt x="112575" y="39879"/>
                    <a:pt x="107260" y="39879"/>
                  </a:cubicBezTo>
                  <a:cubicBezTo>
                    <a:pt x="100676" y="39879"/>
                    <a:pt x="93080" y="34568"/>
                    <a:pt x="93080" y="23173"/>
                  </a:cubicBezTo>
                  <a:cubicBezTo>
                    <a:pt x="93080" y="8746"/>
                    <a:pt x="107507" y="-1377"/>
                    <a:pt x="129290" y="-1377"/>
                  </a:cubicBezTo>
                  <a:cubicBezTo>
                    <a:pt x="170312" y="-1377"/>
                    <a:pt x="180189" y="29247"/>
                    <a:pt x="180189" y="40641"/>
                  </a:cubicBezTo>
                  <a:cubicBezTo>
                    <a:pt x="180189" y="49748"/>
                    <a:pt x="175374" y="56077"/>
                    <a:pt x="172339" y="59118"/>
                  </a:cubicBezTo>
                  <a:cubicBezTo>
                    <a:pt x="165500" y="66200"/>
                    <a:pt x="158159" y="67470"/>
                    <a:pt x="147014" y="69741"/>
                  </a:cubicBezTo>
                  <a:cubicBezTo>
                    <a:pt x="137900" y="71774"/>
                    <a:pt x="127772" y="73545"/>
                    <a:pt x="127772" y="84930"/>
                  </a:cubicBezTo>
                  <a:cubicBezTo>
                    <a:pt x="127772" y="92267"/>
                    <a:pt x="133851" y="107709"/>
                    <a:pt x="156132" y="107709"/>
                  </a:cubicBezTo>
                  <a:cubicBezTo>
                    <a:pt x="162465" y="107709"/>
                    <a:pt x="175120" y="105938"/>
                    <a:pt x="178918" y="96069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97" name="任意多边形: 形状 96">
              <a:extLst>
                <a:ext uri="{FF2B5EF4-FFF2-40B4-BE49-F238E27FC236}">
                  <a16:creationId xmlns:a16="http://schemas.microsoft.com/office/drawing/2014/main" id="{3633D2E3-AB23-6B86-63C4-F5833C0A2A76}"/>
                </a:ext>
              </a:extLst>
            </p:cNvPr>
            <p:cNvSpPr/>
            <p:nvPr>
              <p:custDataLst>
                <p:tags r:id="rId31"/>
              </p:custDataLst>
            </p:nvPr>
          </p:nvSpPr>
          <p:spPr>
            <a:xfrm flipV="1">
              <a:off x="11173403" y="-13823025"/>
              <a:ext cx="124335" cy="178432"/>
            </a:xfrm>
            <a:custGeom>
              <a:avLst/>
              <a:gdLst>
                <a:gd name="connsiteX0" fmla="*/ 58748 w 124335"/>
                <a:gd name="connsiteY0" fmla="*/ 174269 h 178432"/>
                <a:gd name="connsiteX1" fmla="*/ 55459 w 124335"/>
                <a:gd name="connsiteY1" fmla="*/ 177056 h 178432"/>
                <a:gd name="connsiteX2" fmla="*/ 24564 w 124335"/>
                <a:gd name="connsiteY2" fmla="*/ 174523 h 178432"/>
                <a:gd name="connsiteX3" fmla="*/ 19749 w 124335"/>
                <a:gd name="connsiteY3" fmla="*/ 169465 h 178432"/>
                <a:gd name="connsiteX4" fmla="*/ 25836 w 124335"/>
                <a:gd name="connsiteY4" fmla="*/ 166424 h 178432"/>
                <a:gd name="connsiteX5" fmla="*/ 38490 w 124335"/>
                <a:gd name="connsiteY5" fmla="*/ 162120 h 178432"/>
                <a:gd name="connsiteX6" fmla="*/ 37735 w 124335"/>
                <a:gd name="connsiteY6" fmla="*/ 157063 h 178432"/>
                <a:gd name="connsiteX7" fmla="*/ 1016 w 124335"/>
                <a:gd name="connsiteY7" fmla="*/ 11280 h 178432"/>
                <a:gd name="connsiteX8" fmla="*/ 0 w 124335"/>
                <a:gd name="connsiteY8" fmla="*/ 5714 h 178432"/>
                <a:gd name="connsiteX9" fmla="*/ 7349 w 124335"/>
                <a:gd name="connsiteY9" fmla="*/ -1377 h 178432"/>
                <a:gd name="connsiteX10" fmla="*/ 16715 w 124335"/>
                <a:gd name="connsiteY10" fmla="*/ 5206 h 178432"/>
                <a:gd name="connsiteX11" fmla="*/ 21529 w 124335"/>
                <a:gd name="connsiteY11" fmla="*/ 24444 h 178432"/>
                <a:gd name="connsiteX12" fmla="*/ 27099 w 124335"/>
                <a:gd name="connsiteY12" fmla="*/ 47223 h 178432"/>
                <a:gd name="connsiteX13" fmla="*/ 31403 w 124335"/>
                <a:gd name="connsiteY13" fmla="*/ 64175 h 178432"/>
                <a:gd name="connsiteX14" fmla="*/ 34184 w 124335"/>
                <a:gd name="connsiteY14" fmla="*/ 75568 h 178432"/>
                <a:gd name="connsiteX15" fmla="*/ 51407 w 124335"/>
                <a:gd name="connsiteY15" fmla="*/ 98848 h 178432"/>
                <a:gd name="connsiteX16" fmla="*/ 75717 w 124335"/>
                <a:gd name="connsiteY16" fmla="*/ 107709 h 178432"/>
                <a:gd name="connsiteX17" fmla="*/ 89389 w 124335"/>
                <a:gd name="connsiteY17" fmla="*/ 89995 h 178432"/>
                <a:gd name="connsiteX18" fmla="*/ 73691 w 124335"/>
                <a:gd name="connsiteY18" fmla="*/ 33296 h 178432"/>
                <a:gd name="connsiteX19" fmla="*/ 70401 w 124335"/>
                <a:gd name="connsiteY19" fmla="*/ 19378 h 178432"/>
                <a:gd name="connsiteX20" fmla="*/ 91161 w 124335"/>
                <a:gd name="connsiteY20" fmla="*/ -1377 h 178432"/>
                <a:gd name="connsiteX21" fmla="*/ 124336 w 124335"/>
                <a:gd name="connsiteY21" fmla="*/ 37601 h 178432"/>
                <a:gd name="connsiteX22" fmla="*/ 121300 w 124335"/>
                <a:gd name="connsiteY22" fmla="*/ 40133 h 178432"/>
                <a:gd name="connsiteX23" fmla="*/ 117502 w 124335"/>
                <a:gd name="connsiteY23" fmla="*/ 35576 h 178432"/>
                <a:gd name="connsiteX24" fmla="*/ 91669 w 124335"/>
                <a:gd name="connsiteY24" fmla="*/ 4198 h 178432"/>
                <a:gd name="connsiteX25" fmla="*/ 85591 w 124335"/>
                <a:gd name="connsiteY25" fmla="*/ 12550 h 178432"/>
                <a:gd name="connsiteX26" fmla="*/ 90152 w 124335"/>
                <a:gd name="connsiteY26" fmla="*/ 30517 h 178432"/>
                <a:gd name="connsiteX27" fmla="*/ 105595 w 124335"/>
                <a:gd name="connsiteY27" fmla="*/ 86192 h 178432"/>
                <a:gd name="connsiteX28" fmla="*/ 76480 w 124335"/>
                <a:gd name="connsiteY28" fmla="*/ 113275 h 178432"/>
                <a:gd name="connsiteX29" fmla="*/ 38999 w 124335"/>
                <a:gd name="connsiteY29" fmla="*/ 93791 h 178432"/>
                <a:gd name="connsiteX30" fmla="*/ 58748 w 124335"/>
                <a:gd name="connsiteY30" fmla="*/ 174269 h 17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24335" h="178432">
                  <a:moveTo>
                    <a:pt x="58748" y="174269"/>
                  </a:moveTo>
                  <a:cubicBezTo>
                    <a:pt x="58748" y="174523"/>
                    <a:pt x="58748" y="177056"/>
                    <a:pt x="55459" y="177056"/>
                  </a:cubicBezTo>
                  <a:cubicBezTo>
                    <a:pt x="49635" y="177056"/>
                    <a:pt x="31148" y="175032"/>
                    <a:pt x="24564" y="174523"/>
                  </a:cubicBezTo>
                  <a:cubicBezTo>
                    <a:pt x="22538" y="174269"/>
                    <a:pt x="19749" y="174015"/>
                    <a:pt x="19749" y="169465"/>
                  </a:cubicBezTo>
                  <a:cubicBezTo>
                    <a:pt x="19749" y="166424"/>
                    <a:pt x="22030" y="166424"/>
                    <a:pt x="25836" y="166424"/>
                  </a:cubicBezTo>
                  <a:cubicBezTo>
                    <a:pt x="37989" y="166424"/>
                    <a:pt x="38490" y="164654"/>
                    <a:pt x="38490" y="162120"/>
                  </a:cubicBezTo>
                  <a:lnTo>
                    <a:pt x="37735" y="157063"/>
                  </a:lnTo>
                  <a:lnTo>
                    <a:pt x="1016" y="11280"/>
                  </a:lnTo>
                  <a:cubicBezTo>
                    <a:pt x="0" y="7738"/>
                    <a:pt x="0" y="7229"/>
                    <a:pt x="0" y="5714"/>
                  </a:cubicBezTo>
                  <a:cubicBezTo>
                    <a:pt x="0" y="-106"/>
                    <a:pt x="5069" y="-1377"/>
                    <a:pt x="7349" y="-1377"/>
                  </a:cubicBezTo>
                  <a:cubicBezTo>
                    <a:pt x="11401" y="-1377"/>
                    <a:pt x="15451" y="1664"/>
                    <a:pt x="16715" y="5206"/>
                  </a:cubicBezTo>
                  <a:lnTo>
                    <a:pt x="21529" y="24444"/>
                  </a:lnTo>
                  <a:lnTo>
                    <a:pt x="27099" y="47223"/>
                  </a:lnTo>
                  <a:cubicBezTo>
                    <a:pt x="28617" y="52789"/>
                    <a:pt x="30132" y="58355"/>
                    <a:pt x="31403" y="64175"/>
                  </a:cubicBezTo>
                  <a:cubicBezTo>
                    <a:pt x="31911" y="65691"/>
                    <a:pt x="33937" y="74044"/>
                    <a:pt x="34184" y="75568"/>
                  </a:cubicBezTo>
                  <a:cubicBezTo>
                    <a:pt x="34947" y="77848"/>
                    <a:pt x="42797" y="92020"/>
                    <a:pt x="51407" y="98848"/>
                  </a:cubicBezTo>
                  <a:cubicBezTo>
                    <a:pt x="56977" y="102897"/>
                    <a:pt x="64824" y="107709"/>
                    <a:pt x="75717" y="107709"/>
                  </a:cubicBezTo>
                  <a:cubicBezTo>
                    <a:pt x="86608" y="107709"/>
                    <a:pt x="89389" y="99102"/>
                    <a:pt x="89389" y="89995"/>
                  </a:cubicBezTo>
                  <a:cubicBezTo>
                    <a:pt x="89389" y="76323"/>
                    <a:pt x="79767" y="48740"/>
                    <a:pt x="73691" y="33296"/>
                  </a:cubicBezTo>
                  <a:cubicBezTo>
                    <a:pt x="71665" y="27476"/>
                    <a:pt x="70401" y="24444"/>
                    <a:pt x="70401" y="19378"/>
                  </a:cubicBezTo>
                  <a:cubicBezTo>
                    <a:pt x="70401" y="7484"/>
                    <a:pt x="79259" y="-1377"/>
                    <a:pt x="91161" y="-1377"/>
                  </a:cubicBezTo>
                  <a:cubicBezTo>
                    <a:pt x="114968" y="-1377"/>
                    <a:pt x="124336" y="35576"/>
                    <a:pt x="124336" y="37601"/>
                  </a:cubicBezTo>
                  <a:cubicBezTo>
                    <a:pt x="124336" y="40133"/>
                    <a:pt x="122056" y="40133"/>
                    <a:pt x="121300" y="40133"/>
                  </a:cubicBezTo>
                  <a:cubicBezTo>
                    <a:pt x="118765" y="40133"/>
                    <a:pt x="118765" y="39370"/>
                    <a:pt x="117502" y="35576"/>
                  </a:cubicBezTo>
                  <a:cubicBezTo>
                    <a:pt x="113696" y="22165"/>
                    <a:pt x="105595" y="4198"/>
                    <a:pt x="91669" y="4198"/>
                  </a:cubicBezTo>
                  <a:cubicBezTo>
                    <a:pt x="87363" y="4198"/>
                    <a:pt x="85591" y="6722"/>
                    <a:pt x="85591" y="12550"/>
                  </a:cubicBezTo>
                  <a:cubicBezTo>
                    <a:pt x="85591" y="18869"/>
                    <a:pt x="87871" y="24944"/>
                    <a:pt x="90152" y="30517"/>
                  </a:cubicBezTo>
                  <a:cubicBezTo>
                    <a:pt x="94201" y="41396"/>
                    <a:pt x="105595" y="71519"/>
                    <a:pt x="105595" y="86192"/>
                  </a:cubicBezTo>
                  <a:cubicBezTo>
                    <a:pt x="105595" y="102644"/>
                    <a:pt x="95464" y="113275"/>
                    <a:pt x="76480" y="113275"/>
                  </a:cubicBezTo>
                  <a:cubicBezTo>
                    <a:pt x="60528" y="113275"/>
                    <a:pt x="48364" y="105431"/>
                    <a:pt x="38999" y="93791"/>
                  </a:cubicBezTo>
                  <a:lnTo>
                    <a:pt x="58748" y="174269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98" name="任意多边形: 形状 97">
              <a:extLst>
                <a:ext uri="{FF2B5EF4-FFF2-40B4-BE49-F238E27FC236}">
                  <a16:creationId xmlns:a16="http://schemas.microsoft.com/office/drawing/2014/main" id="{8B60EBDC-17EC-A5AD-14BC-18F111866735}"/>
                </a:ext>
              </a:extLst>
            </p:cNvPr>
            <p:cNvSpPr/>
            <p:nvPr>
              <p:custDataLst>
                <p:tags r:id="rId32"/>
              </p:custDataLst>
            </p:nvPr>
          </p:nvSpPr>
          <p:spPr>
            <a:xfrm flipV="1">
              <a:off x="11330901" y="-13837197"/>
              <a:ext cx="58747" cy="253090"/>
            </a:xfrm>
            <a:custGeom>
              <a:avLst/>
              <a:gdLst>
                <a:gd name="connsiteX0" fmla="*/ 58747 w 58747"/>
                <a:gd name="connsiteY0" fmla="*/ 1159 h 253090"/>
                <a:gd name="connsiteX1" fmla="*/ 54442 w 58747"/>
                <a:gd name="connsiteY1" fmla="*/ 6724 h 253090"/>
                <a:gd name="connsiteX2" fmla="*/ 14689 w 58747"/>
                <a:gd name="connsiteY2" fmla="*/ 125171 h 253090"/>
                <a:gd name="connsiteX3" fmla="*/ 55459 w 58747"/>
                <a:gd name="connsiteY3" fmla="*/ 244880 h 253090"/>
                <a:gd name="connsiteX4" fmla="*/ 58747 w 58747"/>
                <a:gd name="connsiteY4" fmla="*/ 249183 h 253090"/>
                <a:gd name="connsiteX5" fmla="*/ 56214 w 58747"/>
                <a:gd name="connsiteY5" fmla="*/ 251715 h 253090"/>
                <a:gd name="connsiteX6" fmla="*/ 15952 w 58747"/>
                <a:gd name="connsiteY6" fmla="*/ 202361 h 253090"/>
                <a:gd name="connsiteX7" fmla="*/ 0 w 58747"/>
                <a:gd name="connsiteY7" fmla="*/ 125171 h 253090"/>
                <a:gd name="connsiteX8" fmla="*/ 16715 w 58747"/>
                <a:gd name="connsiteY8" fmla="*/ 46208 h 253090"/>
                <a:gd name="connsiteX9" fmla="*/ 56214 w 58747"/>
                <a:gd name="connsiteY9" fmla="*/ -1375 h 253090"/>
                <a:gd name="connsiteX10" fmla="*/ 58747 w 58747"/>
                <a:gd name="connsiteY10" fmla="*/ 1159 h 253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8747" h="253090">
                  <a:moveTo>
                    <a:pt x="58747" y="1159"/>
                  </a:moveTo>
                  <a:cubicBezTo>
                    <a:pt x="58747" y="1912"/>
                    <a:pt x="58747" y="2421"/>
                    <a:pt x="54442" y="6724"/>
                  </a:cubicBezTo>
                  <a:cubicBezTo>
                    <a:pt x="22792" y="38611"/>
                    <a:pt x="14689" y="86448"/>
                    <a:pt x="14689" y="125171"/>
                  </a:cubicBezTo>
                  <a:cubicBezTo>
                    <a:pt x="14689" y="169204"/>
                    <a:pt x="24310" y="213247"/>
                    <a:pt x="55459" y="244880"/>
                  </a:cubicBezTo>
                  <a:cubicBezTo>
                    <a:pt x="58747" y="247921"/>
                    <a:pt x="58747" y="248429"/>
                    <a:pt x="58747" y="249183"/>
                  </a:cubicBezTo>
                  <a:cubicBezTo>
                    <a:pt x="58747" y="250954"/>
                    <a:pt x="57731" y="251715"/>
                    <a:pt x="56214" y="251715"/>
                  </a:cubicBezTo>
                  <a:cubicBezTo>
                    <a:pt x="53679" y="251715"/>
                    <a:pt x="30895" y="234502"/>
                    <a:pt x="15952" y="202361"/>
                  </a:cubicBezTo>
                  <a:cubicBezTo>
                    <a:pt x="3035" y="174525"/>
                    <a:pt x="0" y="146433"/>
                    <a:pt x="0" y="125171"/>
                  </a:cubicBezTo>
                  <a:cubicBezTo>
                    <a:pt x="0" y="105431"/>
                    <a:pt x="2781" y="74808"/>
                    <a:pt x="16715" y="46208"/>
                  </a:cubicBezTo>
                  <a:cubicBezTo>
                    <a:pt x="31904" y="15077"/>
                    <a:pt x="53679" y="-1375"/>
                    <a:pt x="56214" y="-1375"/>
                  </a:cubicBezTo>
                  <a:cubicBezTo>
                    <a:pt x="57731" y="-1375"/>
                    <a:pt x="58747" y="-612"/>
                    <a:pt x="58747" y="1159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99" name="任意多边形: 形状 98">
              <a:extLst>
                <a:ext uri="{FF2B5EF4-FFF2-40B4-BE49-F238E27FC236}">
                  <a16:creationId xmlns:a16="http://schemas.microsoft.com/office/drawing/2014/main" id="{A96A4F73-7B87-CFC4-7FB9-7878FFB0A1CD}"/>
                </a:ext>
              </a:extLst>
            </p:cNvPr>
            <p:cNvSpPr/>
            <p:nvPr>
              <p:custDataLst>
                <p:tags r:id="rId33"/>
              </p:custDataLst>
            </p:nvPr>
          </p:nvSpPr>
          <p:spPr>
            <a:xfrm flipV="1">
              <a:off x="11410389" y="-13821001"/>
              <a:ext cx="288682" cy="175646"/>
            </a:xfrm>
            <a:custGeom>
              <a:avLst/>
              <a:gdLst>
                <a:gd name="connsiteX0" fmla="*/ 264622 w 288682"/>
                <a:gd name="connsiteY0" fmla="*/ 156300 h 175646"/>
                <a:gd name="connsiteX1" fmla="*/ 274248 w 288682"/>
                <a:gd name="connsiteY1" fmla="*/ 161866 h 175646"/>
                <a:gd name="connsiteX2" fmla="*/ 288683 w 288682"/>
                <a:gd name="connsiteY2" fmla="*/ 162375 h 175646"/>
                <a:gd name="connsiteX3" fmla="*/ 288683 w 288682"/>
                <a:gd name="connsiteY3" fmla="*/ 174269 h 175646"/>
                <a:gd name="connsiteX4" fmla="*/ 261587 w 288682"/>
                <a:gd name="connsiteY4" fmla="*/ 173506 h 175646"/>
                <a:gd name="connsiteX5" fmla="*/ 227148 w 288682"/>
                <a:gd name="connsiteY5" fmla="*/ 174269 h 175646"/>
                <a:gd name="connsiteX6" fmla="*/ 227148 w 288682"/>
                <a:gd name="connsiteY6" fmla="*/ 162375 h 175646"/>
                <a:gd name="connsiteX7" fmla="*/ 252974 w 288682"/>
                <a:gd name="connsiteY7" fmla="*/ 159588 h 175646"/>
                <a:gd name="connsiteX8" fmla="*/ 209417 w 288682"/>
                <a:gd name="connsiteY8" fmla="*/ 46460 h 175646"/>
                <a:gd name="connsiteX9" fmla="*/ 164596 w 288682"/>
                <a:gd name="connsiteY9" fmla="*/ 162375 h 175646"/>
                <a:gd name="connsiteX10" fmla="*/ 188904 w 288682"/>
                <a:gd name="connsiteY10" fmla="*/ 162375 h 175646"/>
                <a:gd name="connsiteX11" fmla="*/ 188904 w 288682"/>
                <a:gd name="connsiteY11" fmla="*/ 174269 h 175646"/>
                <a:gd name="connsiteX12" fmla="*/ 144592 w 288682"/>
                <a:gd name="connsiteY12" fmla="*/ 173506 h 175646"/>
                <a:gd name="connsiteX13" fmla="*/ 105848 w 288682"/>
                <a:gd name="connsiteY13" fmla="*/ 174269 h 175646"/>
                <a:gd name="connsiteX14" fmla="*/ 105848 w 288682"/>
                <a:gd name="connsiteY14" fmla="*/ 162375 h 175646"/>
                <a:gd name="connsiteX15" fmla="*/ 127623 w 288682"/>
                <a:gd name="connsiteY15" fmla="*/ 162375 h 175646"/>
                <a:gd name="connsiteX16" fmla="*/ 138007 w 288682"/>
                <a:gd name="connsiteY16" fmla="*/ 135545 h 175646"/>
                <a:gd name="connsiteX17" fmla="*/ 103568 w 288682"/>
                <a:gd name="connsiteY17" fmla="*/ 46460 h 175646"/>
                <a:gd name="connsiteX18" fmla="*/ 58747 w 288682"/>
                <a:gd name="connsiteY18" fmla="*/ 162375 h 175646"/>
                <a:gd name="connsiteX19" fmla="*/ 83057 w 288682"/>
                <a:gd name="connsiteY19" fmla="*/ 162375 h 175646"/>
                <a:gd name="connsiteX20" fmla="*/ 83057 w 288682"/>
                <a:gd name="connsiteY20" fmla="*/ 174269 h 175646"/>
                <a:gd name="connsiteX21" fmla="*/ 38744 w 288682"/>
                <a:gd name="connsiteY21" fmla="*/ 173506 h 175646"/>
                <a:gd name="connsiteX22" fmla="*/ 0 w 288682"/>
                <a:gd name="connsiteY22" fmla="*/ 174269 h 175646"/>
                <a:gd name="connsiteX23" fmla="*/ 0 w 288682"/>
                <a:gd name="connsiteY23" fmla="*/ 162375 h 175646"/>
                <a:gd name="connsiteX24" fmla="*/ 21775 w 288682"/>
                <a:gd name="connsiteY24" fmla="*/ 162375 h 175646"/>
                <a:gd name="connsiteX25" fmla="*/ 82556 w 288682"/>
                <a:gd name="connsiteY25" fmla="*/ 5204 h 175646"/>
                <a:gd name="connsiteX26" fmla="*/ 91414 w 288682"/>
                <a:gd name="connsiteY26" fmla="*/ -1377 h 175646"/>
                <a:gd name="connsiteX27" fmla="*/ 100280 w 288682"/>
                <a:gd name="connsiteY27" fmla="*/ 5204 h 175646"/>
                <a:gd name="connsiteX28" fmla="*/ 144338 w 288682"/>
                <a:gd name="connsiteY28" fmla="*/ 119095 h 175646"/>
                <a:gd name="connsiteX29" fmla="*/ 188404 w 288682"/>
                <a:gd name="connsiteY29" fmla="*/ 5204 h 175646"/>
                <a:gd name="connsiteX30" fmla="*/ 197262 w 288682"/>
                <a:gd name="connsiteY30" fmla="*/ -1377 h 175646"/>
                <a:gd name="connsiteX31" fmla="*/ 206128 w 288682"/>
                <a:gd name="connsiteY31" fmla="*/ 5204 h 175646"/>
                <a:gd name="connsiteX32" fmla="*/ 264622 w 288682"/>
                <a:gd name="connsiteY32" fmla="*/ 156300 h 175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88682" h="175646">
                  <a:moveTo>
                    <a:pt x="264622" y="156300"/>
                  </a:moveTo>
                  <a:cubicBezTo>
                    <a:pt x="266147" y="160604"/>
                    <a:pt x="266391" y="161105"/>
                    <a:pt x="274248" y="161866"/>
                  </a:cubicBezTo>
                  <a:cubicBezTo>
                    <a:pt x="279311" y="162375"/>
                    <a:pt x="284631" y="162375"/>
                    <a:pt x="288683" y="162375"/>
                  </a:cubicBezTo>
                  <a:lnTo>
                    <a:pt x="288683" y="174269"/>
                  </a:lnTo>
                  <a:cubicBezTo>
                    <a:pt x="281845" y="174015"/>
                    <a:pt x="272978" y="173506"/>
                    <a:pt x="261587" y="173506"/>
                  </a:cubicBezTo>
                  <a:cubicBezTo>
                    <a:pt x="251964" y="173506"/>
                    <a:pt x="236260" y="173506"/>
                    <a:pt x="227148" y="174269"/>
                  </a:cubicBezTo>
                  <a:lnTo>
                    <a:pt x="227148" y="162375"/>
                  </a:lnTo>
                  <a:cubicBezTo>
                    <a:pt x="233480" y="162375"/>
                    <a:pt x="245634" y="162375"/>
                    <a:pt x="252974" y="159588"/>
                  </a:cubicBezTo>
                  <a:lnTo>
                    <a:pt x="209417" y="46460"/>
                  </a:lnTo>
                  <a:lnTo>
                    <a:pt x="164596" y="162375"/>
                  </a:lnTo>
                  <a:lnTo>
                    <a:pt x="188904" y="162375"/>
                  </a:lnTo>
                  <a:lnTo>
                    <a:pt x="188904" y="174269"/>
                  </a:lnTo>
                  <a:cubicBezTo>
                    <a:pt x="179285" y="173506"/>
                    <a:pt x="155484" y="173506"/>
                    <a:pt x="144592" y="173506"/>
                  </a:cubicBezTo>
                  <a:cubicBezTo>
                    <a:pt x="134717" y="173506"/>
                    <a:pt x="114714" y="173506"/>
                    <a:pt x="105848" y="174269"/>
                  </a:cubicBezTo>
                  <a:lnTo>
                    <a:pt x="105848" y="162375"/>
                  </a:lnTo>
                  <a:lnTo>
                    <a:pt x="127623" y="162375"/>
                  </a:lnTo>
                  <a:lnTo>
                    <a:pt x="138007" y="135545"/>
                  </a:lnTo>
                  <a:lnTo>
                    <a:pt x="103568" y="46460"/>
                  </a:lnTo>
                  <a:lnTo>
                    <a:pt x="58747" y="162375"/>
                  </a:lnTo>
                  <a:lnTo>
                    <a:pt x="83057" y="162375"/>
                  </a:lnTo>
                  <a:lnTo>
                    <a:pt x="83057" y="174269"/>
                  </a:lnTo>
                  <a:cubicBezTo>
                    <a:pt x="73436" y="173506"/>
                    <a:pt x="49636" y="173506"/>
                    <a:pt x="38744" y="173506"/>
                  </a:cubicBezTo>
                  <a:cubicBezTo>
                    <a:pt x="28870" y="173506"/>
                    <a:pt x="8866" y="173506"/>
                    <a:pt x="0" y="174269"/>
                  </a:cubicBezTo>
                  <a:lnTo>
                    <a:pt x="0" y="162375"/>
                  </a:lnTo>
                  <a:lnTo>
                    <a:pt x="21775" y="162375"/>
                  </a:lnTo>
                  <a:lnTo>
                    <a:pt x="82556" y="5204"/>
                  </a:lnTo>
                  <a:cubicBezTo>
                    <a:pt x="84073" y="1155"/>
                    <a:pt x="85083" y="-1377"/>
                    <a:pt x="91414" y="-1377"/>
                  </a:cubicBezTo>
                  <a:cubicBezTo>
                    <a:pt x="97745" y="-1377"/>
                    <a:pt x="98762" y="1155"/>
                    <a:pt x="100280" y="5204"/>
                  </a:cubicBezTo>
                  <a:lnTo>
                    <a:pt x="144338" y="119095"/>
                  </a:lnTo>
                  <a:lnTo>
                    <a:pt x="188404" y="5204"/>
                  </a:lnTo>
                  <a:cubicBezTo>
                    <a:pt x="189922" y="1155"/>
                    <a:pt x="190931" y="-1377"/>
                    <a:pt x="197262" y="-1377"/>
                  </a:cubicBezTo>
                  <a:cubicBezTo>
                    <a:pt x="203593" y="-1377"/>
                    <a:pt x="204611" y="1155"/>
                    <a:pt x="206128" y="5204"/>
                  </a:cubicBezTo>
                  <a:lnTo>
                    <a:pt x="264622" y="156300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00" name="任意多边形: 形状 99">
              <a:extLst>
                <a:ext uri="{FF2B5EF4-FFF2-40B4-BE49-F238E27FC236}">
                  <a16:creationId xmlns:a16="http://schemas.microsoft.com/office/drawing/2014/main" id="{258368EF-7E5D-060A-A951-5DCBE3F0F72A}"/>
                </a:ext>
              </a:extLst>
            </p:cNvPr>
            <p:cNvSpPr/>
            <p:nvPr>
              <p:custDataLst>
                <p:tags r:id="rId34"/>
              </p:custDataLst>
            </p:nvPr>
          </p:nvSpPr>
          <p:spPr>
            <a:xfrm flipV="1">
              <a:off x="11717096" y="-13830057"/>
              <a:ext cx="87417" cy="114301"/>
            </a:xfrm>
            <a:custGeom>
              <a:avLst/>
              <a:gdLst>
                <a:gd name="connsiteX0" fmla="*/ 86703 w 87417"/>
                <a:gd name="connsiteY0" fmla="*/ 100161 h 114301"/>
                <a:gd name="connsiteX1" fmla="*/ 87418 w 87417"/>
                <a:gd name="connsiteY1" fmla="*/ 103886 h 114301"/>
                <a:gd name="connsiteX2" fmla="*/ 81388 w 87417"/>
                <a:gd name="connsiteY2" fmla="*/ 109554 h 114301"/>
                <a:gd name="connsiteX3" fmla="*/ 73230 w 87417"/>
                <a:gd name="connsiteY3" fmla="*/ 102821 h 114301"/>
                <a:gd name="connsiteX4" fmla="*/ 54966 w 87417"/>
                <a:gd name="connsiteY4" fmla="*/ 112921 h 114301"/>
                <a:gd name="connsiteX5" fmla="*/ 9573 w 87417"/>
                <a:gd name="connsiteY5" fmla="*/ 63829 h 114301"/>
                <a:gd name="connsiteX6" fmla="*/ 36528 w 87417"/>
                <a:gd name="connsiteY6" fmla="*/ 34769 h 114301"/>
                <a:gd name="connsiteX7" fmla="*/ 58691 w 87417"/>
                <a:gd name="connsiteY7" fmla="*/ 44337 h 114301"/>
                <a:gd name="connsiteX8" fmla="*/ 54792 w 87417"/>
                <a:gd name="connsiteY8" fmla="*/ 28386 h 114301"/>
                <a:gd name="connsiteX9" fmla="*/ 44861 w 87417"/>
                <a:gd name="connsiteY9" fmla="*/ 10140 h 114301"/>
                <a:gd name="connsiteX10" fmla="*/ 25001 w 87417"/>
                <a:gd name="connsiteY10" fmla="*/ 3582 h 114301"/>
                <a:gd name="connsiteX11" fmla="*/ 11344 w 87417"/>
                <a:gd name="connsiteY11" fmla="*/ 4820 h 114301"/>
                <a:gd name="connsiteX12" fmla="*/ 17016 w 87417"/>
                <a:gd name="connsiteY12" fmla="*/ 13681 h 114301"/>
                <a:gd name="connsiteX13" fmla="*/ 10106 w 87417"/>
                <a:gd name="connsiteY13" fmla="*/ 20239 h 114301"/>
                <a:gd name="connsiteX14" fmla="*/ 0 w 87417"/>
                <a:gd name="connsiteY14" fmla="*/ 9425 h 114301"/>
                <a:gd name="connsiteX15" fmla="*/ 25175 w 87417"/>
                <a:gd name="connsiteY15" fmla="*/ -1380 h 114301"/>
                <a:gd name="connsiteX16" fmla="*/ 67375 w 87417"/>
                <a:gd name="connsiteY16" fmla="*/ 22900 h 114301"/>
                <a:gd name="connsiteX17" fmla="*/ 86703 w 87417"/>
                <a:gd name="connsiteY17" fmla="*/ 100161 h 114301"/>
                <a:gd name="connsiteX18" fmla="*/ 62235 w 87417"/>
                <a:gd name="connsiteY18" fmla="*/ 58342 h 114301"/>
                <a:gd name="connsiteX19" fmla="*/ 58509 w 87417"/>
                <a:gd name="connsiteY19" fmla="*/ 51784 h 114301"/>
                <a:gd name="connsiteX20" fmla="*/ 37060 w 87417"/>
                <a:gd name="connsiteY20" fmla="*/ 39732 h 114301"/>
                <a:gd name="connsiteX21" fmla="*/ 23761 w 87417"/>
                <a:gd name="connsiteY21" fmla="*/ 56564 h 114301"/>
                <a:gd name="connsiteX22" fmla="*/ 33159 w 87417"/>
                <a:gd name="connsiteY22" fmla="*/ 92008 h 114301"/>
                <a:gd name="connsiteX23" fmla="*/ 54966 w 87417"/>
                <a:gd name="connsiteY23" fmla="*/ 107959 h 114301"/>
                <a:gd name="connsiteX24" fmla="*/ 70743 w 87417"/>
                <a:gd name="connsiteY24" fmla="*/ 92898 h 114301"/>
                <a:gd name="connsiteX25" fmla="*/ 70211 w 87417"/>
                <a:gd name="connsiteY25" fmla="*/ 90237 h 114301"/>
                <a:gd name="connsiteX26" fmla="*/ 62235 w 87417"/>
                <a:gd name="connsiteY26" fmla="*/ 58342 h 114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87417" h="114301">
                  <a:moveTo>
                    <a:pt x="86703" y="100161"/>
                  </a:moveTo>
                  <a:cubicBezTo>
                    <a:pt x="87418" y="102821"/>
                    <a:pt x="87418" y="103703"/>
                    <a:pt x="87418" y="103886"/>
                  </a:cubicBezTo>
                  <a:cubicBezTo>
                    <a:pt x="87418" y="107785"/>
                    <a:pt x="84225" y="109554"/>
                    <a:pt x="81388" y="109554"/>
                  </a:cubicBezTo>
                  <a:cubicBezTo>
                    <a:pt x="77305" y="109554"/>
                    <a:pt x="73937" y="106188"/>
                    <a:pt x="73230" y="102821"/>
                  </a:cubicBezTo>
                  <a:cubicBezTo>
                    <a:pt x="70211" y="107610"/>
                    <a:pt x="64190" y="112921"/>
                    <a:pt x="54966" y="112921"/>
                  </a:cubicBezTo>
                  <a:cubicBezTo>
                    <a:pt x="32802" y="112921"/>
                    <a:pt x="9573" y="89173"/>
                    <a:pt x="9573" y="63829"/>
                  </a:cubicBezTo>
                  <a:cubicBezTo>
                    <a:pt x="9573" y="45583"/>
                    <a:pt x="21981" y="34769"/>
                    <a:pt x="36528" y="34769"/>
                  </a:cubicBezTo>
                  <a:cubicBezTo>
                    <a:pt x="44678" y="34769"/>
                    <a:pt x="52480" y="38843"/>
                    <a:pt x="58691" y="44337"/>
                  </a:cubicBezTo>
                  <a:lnTo>
                    <a:pt x="54792" y="28386"/>
                  </a:lnTo>
                  <a:cubicBezTo>
                    <a:pt x="52837" y="20946"/>
                    <a:pt x="51598" y="16159"/>
                    <a:pt x="44861" y="10140"/>
                  </a:cubicBezTo>
                  <a:cubicBezTo>
                    <a:pt x="37060" y="3582"/>
                    <a:pt x="29433" y="3582"/>
                    <a:pt x="25001" y="3582"/>
                  </a:cubicBezTo>
                  <a:cubicBezTo>
                    <a:pt x="16842" y="3582"/>
                    <a:pt x="14538" y="4114"/>
                    <a:pt x="11344" y="4820"/>
                  </a:cubicBezTo>
                  <a:cubicBezTo>
                    <a:pt x="15777" y="6949"/>
                    <a:pt x="17016" y="11196"/>
                    <a:pt x="17016" y="13681"/>
                  </a:cubicBezTo>
                  <a:cubicBezTo>
                    <a:pt x="17016" y="17937"/>
                    <a:pt x="13649" y="20239"/>
                    <a:pt x="10106" y="20239"/>
                  </a:cubicBezTo>
                  <a:cubicBezTo>
                    <a:pt x="5140" y="20239"/>
                    <a:pt x="0" y="16159"/>
                    <a:pt x="0" y="9425"/>
                  </a:cubicBezTo>
                  <a:cubicBezTo>
                    <a:pt x="0" y="-1207"/>
                    <a:pt x="15245" y="-1380"/>
                    <a:pt x="25175" y="-1380"/>
                  </a:cubicBezTo>
                  <a:cubicBezTo>
                    <a:pt x="53012" y="-1380"/>
                    <a:pt x="64896" y="12792"/>
                    <a:pt x="67375" y="22900"/>
                  </a:cubicBezTo>
                  <a:lnTo>
                    <a:pt x="86703" y="100161"/>
                  </a:lnTo>
                  <a:close/>
                  <a:moveTo>
                    <a:pt x="62235" y="58342"/>
                  </a:moveTo>
                  <a:cubicBezTo>
                    <a:pt x="61528" y="55683"/>
                    <a:pt x="61528" y="55326"/>
                    <a:pt x="58509" y="51784"/>
                  </a:cubicBezTo>
                  <a:cubicBezTo>
                    <a:pt x="52304" y="44337"/>
                    <a:pt x="43796" y="39732"/>
                    <a:pt x="37060" y="39732"/>
                  </a:cubicBezTo>
                  <a:cubicBezTo>
                    <a:pt x="28012" y="39732"/>
                    <a:pt x="23761" y="47354"/>
                    <a:pt x="23761" y="56564"/>
                  </a:cubicBezTo>
                  <a:cubicBezTo>
                    <a:pt x="23761" y="64361"/>
                    <a:pt x="28544" y="84210"/>
                    <a:pt x="33159" y="92008"/>
                  </a:cubicBezTo>
                  <a:cubicBezTo>
                    <a:pt x="40603" y="104418"/>
                    <a:pt x="48937" y="107959"/>
                    <a:pt x="54966" y="107959"/>
                  </a:cubicBezTo>
                  <a:cubicBezTo>
                    <a:pt x="67375" y="107959"/>
                    <a:pt x="70743" y="94667"/>
                    <a:pt x="70743" y="92898"/>
                  </a:cubicBezTo>
                  <a:cubicBezTo>
                    <a:pt x="70743" y="92540"/>
                    <a:pt x="70743" y="92191"/>
                    <a:pt x="70211" y="90237"/>
                  </a:cubicBezTo>
                  <a:lnTo>
                    <a:pt x="62235" y="58342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01" name="任意多边形: 形状 100">
              <a:extLst>
                <a:ext uri="{FF2B5EF4-FFF2-40B4-BE49-F238E27FC236}">
                  <a16:creationId xmlns:a16="http://schemas.microsoft.com/office/drawing/2014/main" id="{FC66B321-CC86-C3C2-0C3C-182C68839944}"/>
                </a:ext>
              </a:extLst>
            </p:cNvPr>
            <p:cNvSpPr/>
            <p:nvPr>
              <p:custDataLst>
                <p:tags r:id="rId35"/>
              </p:custDataLst>
            </p:nvPr>
          </p:nvSpPr>
          <p:spPr>
            <a:xfrm flipV="1">
              <a:off x="11832866" y="-13759752"/>
              <a:ext cx="142566" cy="112372"/>
            </a:xfrm>
            <a:custGeom>
              <a:avLst/>
              <a:gdLst>
                <a:gd name="connsiteX0" fmla="*/ 82048 w 142566"/>
                <a:gd name="connsiteY0" fmla="*/ 60880 h 112372"/>
                <a:gd name="connsiteX1" fmla="*/ 111679 w 142566"/>
                <a:gd name="connsiteY1" fmla="*/ 93784 h 112372"/>
                <a:gd name="connsiteX2" fmla="*/ 137506 w 142566"/>
                <a:gd name="connsiteY2" fmla="*/ 99103 h 112372"/>
                <a:gd name="connsiteX3" fmla="*/ 137506 w 142566"/>
                <a:gd name="connsiteY3" fmla="*/ 110997 h 112372"/>
                <a:gd name="connsiteX4" fmla="*/ 114206 w 142566"/>
                <a:gd name="connsiteY4" fmla="*/ 110234 h 112372"/>
                <a:gd name="connsiteX5" fmla="*/ 88125 w 142566"/>
                <a:gd name="connsiteY5" fmla="*/ 110997 h 112372"/>
                <a:gd name="connsiteX6" fmla="*/ 88125 w 142566"/>
                <a:gd name="connsiteY6" fmla="*/ 99103 h 112372"/>
                <a:gd name="connsiteX7" fmla="*/ 97745 w 142566"/>
                <a:gd name="connsiteY7" fmla="*/ 96825 h 112372"/>
                <a:gd name="connsiteX8" fmla="*/ 95720 w 142566"/>
                <a:gd name="connsiteY8" fmla="*/ 93784 h 112372"/>
                <a:gd name="connsiteX9" fmla="*/ 74453 w 142566"/>
                <a:gd name="connsiteY9" fmla="*/ 69995 h 112372"/>
                <a:gd name="connsiteX10" fmla="*/ 49636 w 142566"/>
                <a:gd name="connsiteY10" fmla="*/ 99103 h 112372"/>
                <a:gd name="connsiteX11" fmla="*/ 59764 w 142566"/>
                <a:gd name="connsiteY11" fmla="*/ 99103 h 112372"/>
                <a:gd name="connsiteX12" fmla="*/ 59764 w 142566"/>
                <a:gd name="connsiteY12" fmla="*/ 110997 h 112372"/>
                <a:gd name="connsiteX13" fmla="*/ 29123 w 142566"/>
                <a:gd name="connsiteY13" fmla="*/ 110234 h 112372"/>
                <a:gd name="connsiteX14" fmla="*/ 1272 w 142566"/>
                <a:gd name="connsiteY14" fmla="*/ 110997 h 112372"/>
                <a:gd name="connsiteX15" fmla="*/ 1272 w 142566"/>
                <a:gd name="connsiteY15" fmla="*/ 99103 h 112372"/>
                <a:gd name="connsiteX16" fmla="*/ 19249 w 142566"/>
                <a:gd name="connsiteY16" fmla="*/ 99103 h 112372"/>
                <a:gd name="connsiteX17" fmla="*/ 58747 w 142566"/>
                <a:gd name="connsiteY17" fmla="*/ 52536 h 112372"/>
                <a:gd name="connsiteX18" fmla="*/ 25580 w 142566"/>
                <a:gd name="connsiteY18" fmla="*/ 15330 h 112372"/>
                <a:gd name="connsiteX19" fmla="*/ 0 w 142566"/>
                <a:gd name="connsiteY19" fmla="*/ 10518 h 112372"/>
                <a:gd name="connsiteX20" fmla="*/ 0 w 142566"/>
                <a:gd name="connsiteY20" fmla="*/ -1375 h 112372"/>
                <a:gd name="connsiteX21" fmla="*/ 23300 w 142566"/>
                <a:gd name="connsiteY21" fmla="*/ -613 h 112372"/>
                <a:gd name="connsiteX22" fmla="*/ 49381 w 142566"/>
                <a:gd name="connsiteY22" fmla="*/ -1375 h 112372"/>
                <a:gd name="connsiteX23" fmla="*/ 49381 w 142566"/>
                <a:gd name="connsiteY23" fmla="*/ 10518 h 112372"/>
                <a:gd name="connsiteX24" fmla="*/ 40015 w 142566"/>
                <a:gd name="connsiteY24" fmla="*/ 13305 h 112372"/>
                <a:gd name="connsiteX25" fmla="*/ 41787 w 142566"/>
                <a:gd name="connsiteY25" fmla="*/ 15839 h 112372"/>
                <a:gd name="connsiteX26" fmla="*/ 66350 w 142566"/>
                <a:gd name="connsiteY26" fmla="*/ 43422 h 112372"/>
                <a:gd name="connsiteX27" fmla="*/ 94202 w 142566"/>
                <a:gd name="connsiteY27" fmla="*/ 10518 h 112372"/>
                <a:gd name="connsiteX28" fmla="*/ 84328 w 142566"/>
                <a:gd name="connsiteY28" fmla="*/ 10518 h 112372"/>
                <a:gd name="connsiteX29" fmla="*/ 84328 w 142566"/>
                <a:gd name="connsiteY29" fmla="*/ -1375 h 112372"/>
                <a:gd name="connsiteX30" fmla="*/ 114714 w 142566"/>
                <a:gd name="connsiteY30" fmla="*/ -613 h 112372"/>
                <a:gd name="connsiteX31" fmla="*/ 142566 w 142566"/>
                <a:gd name="connsiteY31" fmla="*/ -1375 h 112372"/>
                <a:gd name="connsiteX32" fmla="*/ 142566 w 142566"/>
                <a:gd name="connsiteY32" fmla="*/ 10518 h 112372"/>
                <a:gd name="connsiteX33" fmla="*/ 124589 w 142566"/>
                <a:gd name="connsiteY33" fmla="*/ 10518 h 112372"/>
                <a:gd name="connsiteX34" fmla="*/ 82048 w 142566"/>
                <a:gd name="connsiteY34" fmla="*/ 60880 h 1123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42566" h="112372">
                  <a:moveTo>
                    <a:pt x="82048" y="60880"/>
                  </a:moveTo>
                  <a:lnTo>
                    <a:pt x="111679" y="93784"/>
                  </a:lnTo>
                  <a:cubicBezTo>
                    <a:pt x="114969" y="97332"/>
                    <a:pt x="116486" y="99103"/>
                    <a:pt x="137506" y="99103"/>
                  </a:cubicBezTo>
                  <a:lnTo>
                    <a:pt x="137506" y="110997"/>
                  </a:lnTo>
                  <a:cubicBezTo>
                    <a:pt x="128640" y="110489"/>
                    <a:pt x="115477" y="110234"/>
                    <a:pt x="114206" y="110234"/>
                  </a:cubicBezTo>
                  <a:cubicBezTo>
                    <a:pt x="107874" y="110234"/>
                    <a:pt x="95219" y="110743"/>
                    <a:pt x="88125" y="110997"/>
                  </a:cubicBezTo>
                  <a:lnTo>
                    <a:pt x="88125" y="99103"/>
                  </a:lnTo>
                  <a:cubicBezTo>
                    <a:pt x="91668" y="99103"/>
                    <a:pt x="94711" y="98594"/>
                    <a:pt x="97745" y="96825"/>
                  </a:cubicBezTo>
                  <a:cubicBezTo>
                    <a:pt x="96737" y="95308"/>
                    <a:pt x="96737" y="94800"/>
                    <a:pt x="95720" y="93784"/>
                  </a:cubicBezTo>
                  <a:lnTo>
                    <a:pt x="74453" y="69995"/>
                  </a:lnTo>
                  <a:lnTo>
                    <a:pt x="49636" y="99103"/>
                  </a:lnTo>
                  <a:lnTo>
                    <a:pt x="59764" y="99103"/>
                  </a:lnTo>
                  <a:lnTo>
                    <a:pt x="59764" y="110997"/>
                  </a:lnTo>
                  <a:cubicBezTo>
                    <a:pt x="53179" y="110743"/>
                    <a:pt x="37227" y="110234"/>
                    <a:pt x="29123" y="110234"/>
                  </a:cubicBezTo>
                  <a:cubicBezTo>
                    <a:pt x="21020" y="110234"/>
                    <a:pt x="9628" y="110743"/>
                    <a:pt x="1272" y="110997"/>
                  </a:cubicBezTo>
                  <a:lnTo>
                    <a:pt x="1272" y="99103"/>
                  </a:lnTo>
                  <a:lnTo>
                    <a:pt x="19249" y="99103"/>
                  </a:lnTo>
                  <a:lnTo>
                    <a:pt x="58747" y="52536"/>
                  </a:lnTo>
                  <a:lnTo>
                    <a:pt x="25580" y="15330"/>
                  </a:lnTo>
                  <a:cubicBezTo>
                    <a:pt x="21275" y="10518"/>
                    <a:pt x="12155" y="10518"/>
                    <a:pt x="0" y="10518"/>
                  </a:cubicBezTo>
                  <a:lnTo>
                    <a:pt x="0" y="-1375"/>
                  </a:lnTo>
                  <a:cubicBezTo>
                    <a:pt x="8866" y="-868"/>
                    <a:pt x="22030" y="-613"/>
                    <a:pt x="23300" y="-613"/>
                  </a:cubicBezTo>
                  <a:cubicBezTo>
                    <a:pt x="29632" y="-613"/>
                    <a:pt x="44321" y="-1122"/>
                    <a:pt x="49381" y="-1375"/>
                  </a:cubicBezTo>
                  <a:lnTo>
                    <a:pt x="49381" y="10518"/>
                  </a:lnTo>
                  <a:cubicBezTo>
                    <a:pt x="44821" y="10518"/>
                    <a:pt x="40015" y="11788"/>
                    <a:pt x="40015" y="13305"/>
                  </a:cubicBezTo>
                  <a:cubicBezTo>
                    <a:pt x="40015" y="13559"/>
                    <a:pt x="40015" y="13813"/>
                    <a:pt x="41787" y="15839"/>
                  </a:cubicBezTo>
                  <a:lnTo>
                    <a:pt x="66350" y="43422"/>
                  </a:lnTo>
                  <a:lnTo>
                    <a:pt x="94202" y="10518"/>
                  </a:lnTo>
                  <a:lnTo>
                    <a:pt x="84328" y="10518"/>
                  </a:lnTo>
                  <a:lnTo>
                    <a:pt x="84328" y="-1375"/>
                  </a:lnTo>
                  <a:cubicBezTo>
                    <a:pt x="90913" y="-1122"/>
                    <a:pt x="106357" y="-613"/>
                    <a:pt x="114714" y="-613"/>
                  </a:cubicBezTo>
                  <a:cubicBezTo>
                    <a:pt x="122817" y="-613"/>
                    <a:pt x="134209" y="-1122"/>
                    <a:pt x="142566" y="-1375"/>
                  </a:cubicBezTo>
                  <a:lnTo>
                    <a:pt x="142566" y="10518"/>
                  </a:lnTo>
                  <a:lnTo>
                    <a:pt x="124589" y="10518"/>
                  </a:lnTo>
                  <a:lnTo>
                    <a:pt x="82048" y="60880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02" name="任意多边形: 形状 101">
              <a:extLst>
                <a:ext uri="{FF2B5EF4-FFF2-40B4-BE49-F238E27FC236}">
                  <a16:creationId xmlns:a16="http://schemas.microsoft.com/office/drawing/2014/main" id="{5715A62C-A38B-217E-B222-4985C763EC28}"/>
                </a:ext>
              </a:extLst>
            </p:cNvPr>
            <p:cNvSpPr/>
            <p:nvPr>
              <p:custDataLst>
                <p:tags r:id="rId36"/>
              </p:custDataLst>
            </p:nvPr>
          </p:nvSpPr>
          <p:spPr>
            <a:xfrm flipV="1">
              <a:off x="11995430" y="-13837197"/>
              <a:ext cx="58747" cy="253090"/>
            </a:xfrm>
            <a:custGeom>
              <a:avLst/>
              <a:gdLst>
                <a:gd name="connsiteX0" fmla="*/ 58747 w 58747"/>
                <a:gd name="connsiteY0" fmla="*/ 125171 h 253090"/>
                <a:gd name="connsiteX1" fmla="*/ 42033 w 58747"/>
                <a:gd name="connsiteY1" fmla="*/ 204132 h 253090"/>
                <a:gd name="connsiteX2" fmla="*/ 2535 w 58747"/>
                <a:gd name="connsiteY2" fmla="*/ 251715 h 253090"/>
                <a:gd name="connsiteX3" fmla="*/ 0 w 58747"/>
                <a:gd name="connsiteY3" fmla="*/ 249183 h 253090"/>
                <a:gd name="connsiteX4" fmla="*/ 4815 w 58747"/>
                <a:gd name="connsiteY4" fmla="*/ 243363 h 253090"/>
                <a:gd name="connsiteX5" fmla="*/ 44058 w 58747"/>
                <a:gd name="connsiteY5" fmla="*/ 125171 h 253090"/>
                <a:gd name="connsiteX6" fmla="*/ 3289 w 58747"/>
                <a:gd name="connsiteY6" fmla="*/ 5462 h 253090"/>
                <a:gd name="connsiteX7" fmla="*/ 0 w 58747"/>
                <a:gd name="connsiteY7" fmla="*/ 1159 h 253090"/>
                <a:gd name="connsiteX8" fmla="*/ 2535 w 58747"/>
                <a:gd name="connsiteY8" fmla="*/ -1375 h 253090"/>
                <a:gd name="connsiteX9" fmla="*/ 42795 w 58747"/>
                <a:gd name="connsiteY9" fmla="*/ 47979 h 253090"/>
                <a:gd name="connsiteX10" fmla="*/ 58747 w 58747"/>
                <a:gd name="connsiteY10" fmla="*/ 125171 h 253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8747" h="253090">
                  <a:moveTo>
                    <a:pt x="58747" y="125171"/>
                  </a:moveTo>
                  <a:cubicBezTo>
                    <a:pt x="58747" y="144909"/>
                    <a:pt x="55967" y="175533"/>
                    <a:pt x="42033" y="204132"/>
                  </a:cubicBezTo>
                  <a:cubicBezTo>
                    <a:pt x="26843" y="235265"/>
                    <a:pt x="5061" y="251715"/>
                    <a:pt x="2535" y="251715"/>
                  </a:cubicBezTo>
                  <a:cubicBezTo>
                    <a:pt x="1009" y="251715"/>
                    <a:pt x="0" y="250700"/>
                    <a:pt x="0" y="249183"/>
                  </a:cubicBezTo>
                  <a:cubicBezTo>
                    <a:pt x="0" y="248429"/>
                    <a:pt x="0" y="247921"/>
                    <a:pt x="4815" y="243363"/>
                  </a:cubicBezTo>
                  <a:cubicBezTo>
                    <a:pt x="29624" y="218304"/>
                    <a:pt x="44058" y="178065"/>
                    <a:pt x="44058" y="125171"/>
                  </a:cubicBezTo>
                  <a:cubicBezTo>
                    <a:pt x="44058" y="81891"/>
                    <a:pt x="34692" y="37347"/>
                    <a:pt x="3289" y="5462"/>
                  </a:cubicBezTo>
                  <a:cubicBezTo>
                    <a:pt x="0" y="2421"/>
                    <a:pt x="0" y="1912"/>
                    <a:pt x="0" y="1159"/>
                  </a:cubicBezTo>
                  <a:cubicBezTo>
                    <a:pt x="0" y="-358"/>
                    <a:pt x="1009" y="-1375"/>
                    <a:pt x="2535" y="-1375"/>
                  </a:cubicBezTo>
                  <a:cubicBezTo>
                    <a:pt x="5061" y="-1375"/>
                    <a:pt x="27853" y="15838"/>
                    <a:pt x="42795" y="47979"/>
                  </a:cubicBezTo>
                  <a:cubicBezTo>
                    <a:pt x="55712" y="75816"/>
                    <a:pt x="58747" y="103907"/>
                    <a:pt x="58747" y="125171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03" name="任意多边形: 形状 102">
              <a:extLst>
                <a:ext uri="{FF2B5EF4-FFF2-40B4-BE49-F238E27FC236}">
                  <a16:creationId xmlns:a16="http://schemas.microsoft.com/office/drawing/2014/main" id="{88DB8F80-F741-D3DD-3197-951FFF01D3F7}"/>
                </a:ext>
              </a:extLst>
            </p:cNvPr>
            <p:cNvSpPr/>
            <p:nvPr>
              <p:custDataLst>
                <p:tags r:id="rId37"/>
              </p:custDataLst>
            </p:nvPr>
          </p:nvSpPr>
          <p:spPr>
            <a:xfrm flipV="1">
              <a:off x="12149712" y="-13794934"/>
              <a:ext cx="168900" cy="168563"/>
            </a:xfrm>
            <a:custGeom>
              <a:avLst/>
              <a:gdLst>
                <a:gd name="connsiteX0" fmla="*/ 168901 w 168900"/>
                <a:gd name="connsiteY0" fmla="*/ 82907 h 168563"/>
                <a:gd name="connsiteX1" fmla="*/ 84581 w 168900"/>
                <a:gd name="connsiteY1" fmla="*/ 167188 h 168563"/>
                <a:gd name="connsiteX2" fmla="*/ 0 w 168900"/>
                <a:gd name="connsiteY2" fmla="*/ 82907 h 168563"/>
                <a:gd name="connsiteX3" fmla="*/ 84327 w 168900"/>
                <a:gd name="connsiteY3" fmla="*/ -1375 h 168563"/>
                <a:gd name="connsiteX4" fmla="*/ 168901 w 168900"/>
                <a:gd name="connsiteY4" fmla="*/ 82907 h 168563"/>
                <a:gd name="connsiteX5" fmla="*/ 34183 w 168900"/>
                <a:gd name="connsiteY5" fmla="*/ 137318 h 168563"/>
                <a:gd name="connsiteX6" fmla="*/ 31912 w 168900"/>
                <a:gd name="connsiteY6" fmla="*/ 140105 h 168563"/>
                <a:gd name="connsiteX7" fmla="*/ 84327 w 168900"/>
                <a:gd name="connsiteY7" fmla="*/ 160860 h 168563"/>
                <a:gd name="connsiteX8" fmla="*/ 137251 w 168900"/>
                <a:gd name="connsiteY8" fmla="*/ 140105 h 168563"/>
                <a:gd name="connsiteX9" fmla="*/ 84581 w 168900"/>
                <a:gd name="connsiteY9" fmla="*/ 87210 h 168563"/>
                <a:gd name="connsiteX10" fmla="*/ 34183 w 168900"/>
                <a:gd name="connsiteY10" fmla="*/ 137318 h 168563"/>
                <a:gd name="connsiteX11" fmla="*/ 26843 w 168900"/>
                <a:gd name="connsiteY11" fmla="*/ 30010 h 168563"/>
                <a:gd name="connsiteX12" fmla="*/ 6331 w 168900"/>
                <a:gd name="connsiteY12" fmla="*/ 82907 h 168563"/>
                <a:gd name="connsiteX13" fmla="*/ 26843 w 168900"/>
                <a:gd name="connsiteY13" fmla="*/ 135801 h 168563"/>
                <a:gd name="connsiteX14" fmla="*/ 79768 w 168900"/>
                <a:gd name="connsiteY14" fmla="*/ 82907 h 168563"/>
                <a:gd name="connsiteX15" fmla="*/ 26843 w 168900"/>
                <a:gd name="connsiteY15" fmla="*/ 30010 h 168563"/>
                <a:gd name="connsiteX16" fmla="*/ 141811 w 168900"/>
                <a:gd name="connsiteY16" fmla="*/ 135801 h 168563"/>
                <a:gd name="connsiteX17" fmla="*/ 162577 w 168900"/>
                <a:gd name="connsiteY17" fmla="*/ 82907 h 168563"/>
                <a:gd name="connsiteX18" fmla="*/ 142066 w 168900"/>
                <a:gd name="connsiteY18" fmla="*/ 30010 h 168563"/>
                <a:gd name="connsiteX19" fmla="*/ 89133 w 168900"/>
                <a:gd name="connsiteY19" fmla="*/ 82907 h 168563"/>
                <a:gd name="connsiteX20" fmla="*/ 141811 w 168900"/>
                <a:gd name="connsiteY20" fmla="*/ 135801 h 168563"/>
                <a:gd name="connsiteX21" fmla="*/ 134717 w 168900"/>
                <a:gd name="connsiteY21" fmla="*/ 28494 h 168563"/>
                <a:gd name="connsiteX22" fmla="*/ 136997 w 168900"/>
                <a:gd name="connsiteY22" fmla="*/ 25707 h 168563"/>
                <a:gd name="connsiteX23" fmla="*/ 84581 w 168900"/>
                <a:gd name="connsiteY23" fmla="*/ 4953 h 168563"/>
                <a:gd name="connsiteX24" fmla="*/ 31657 w 168900"/>
                <a:gd name="connsiteY24" fmla="*/ 25707 h 168563"/>
                <a:gd name="connsiteX25" fmla="*/ 84327 w 168900"/>
                <a:gd name="connsiteY25" fmla="*/ 78603 h 168563"/>
                <a:gd name="connsiteX26" fmla="*/ 134717 w 168900"/>
                <a:gd name="connsiteY26" fmla="*/ 28494 h 168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68900" h="168563">
                  <a:moveTo>
                    <a:pt x="168901" y="82907"/>
                  </a:moveTo>
                  <a:cubicBezTo>
                    <a:pt x="168901" y="129474"/>
                    <a:pt x="130920" y="167188"/>
                    <a:pt x="84581" y="167188"/>
                  </a:cubicBezTo>
                  <a:cubicBezTo>
                    <a:pt x="37480" y="167188"/>
                    <a:pt x="0" y="128965"/>
                    <a:pt x="0" y="82907"/>
                  </a:cubicBezTo>
                  <a:cubicBezTo>
                    <a:pt x="0" y="36339"/>
                    <a:pt x="37989" y="-1375"/>
                    <a:pt x="84327" y="-1375"/>
                  </a:cubicBezTo>
                  <a:cubicBezTo>
                    <a:pt x="131428" y="-1375"/>
                    <a:pt x="168901" y="36848"/>
                    <a:pt x="168901" y="82907"/>
                  </a:cubicBezTo>
                  <a:close/>
                  <a:moveTo>
                    <a:pt x="34183" y="137318"/>
                  </a:moveTo>
                  <a:cubicBezTo>
                    <a:pt x="33683" y="137826"/>
                    <a:pt x="31912" y="139597"/>
                    <a:pt x="31912" y="140105"/>
                  </a:cubicBezTo>
                  <a:cubicBezTo>
                    <a:pt x="31912" y="141112"/>
                    <a:pt x="52415" y="160860"/>
                    <a:pt x="84327" y="160860"/>
                  </a:cubicBezTo>
                  <a:cubicBezTo>
                    <a:pt x="93193" y="160860"/>
                    <a:pt x="116485" y="159590"/>
                    <a:pt x="137251" y="140105"/>
                  </a:cubicBezTo>
                  <a:lnTo>
                    <a:pt x="84581" y="87210"/>
                  </a:lnTo>
                  <a:lnTo>
                    <a:pt x="34183" y="137318"/>
                  </a:lnTo>
                  <a:close/>
                  <a:moveTo>
                    <a:pt x="26843" y="30010"/>
                  </a:moveTo>
                  <a:cubicBezTo>
                    <a:pt x="11400" y="47216"/>
                    <a:pt x="6331" y="66709"/>
                    <a:pt x="6331" y="82907"/>
                  </a:cubicBezTo>
                  <a:cubicBezTo>
                    <a:pt x="6331" y="102390"/>
                    <a:pt x="13672" y="120867"/>
                    <a:pt x="26843" y="135801"/>
                  </a:cubicBezTo>
                  <a:lnTo>
                    <a:pt x="79768" y="82907"/>
                  </a:lnTo>
                  <a:lnTo>
                    <a:pt x="26843" y="30010"/>
                  </a:lnTo>
                  <a:close/>
                  <a:moveTo>
                    <a:pt x="141811" y="135801"/>
                  </a:moveTo>
                  <a:cubicBezTo>
                    <a:pt x="153966" y="122891"/>
                    <a:pt x="162577" y="103660"/>
                    <a:pt x="162577" y="82907"/>
                  </a:cubicBezTo>
                  <a:cubicBezTo>
                    <a:pt x="162577" y="63421"/>
                    <a:pt x="155229" y="44946"/>
                    <a:pt x="142066" y="30010"/>
                  </a:cubicBezTo>
                  <a:lnTo>
                    <a:pt x="89133" y="82907"/>
                  </a:lnTo>
                  <a:lnTo>
                    <a:pt x="141811" y="135801"/>
                  </a:lnTo>
                  <a:close/>
                  <a:moveTo>
                    <a:pt x="134717" y="28494"/>
                  </a:moveTo>
                  <a:cubicBezTo>
                    <a:pt x="135225" y="27987"/>
                    <a:pt x="136997" y="26216"/>
                    <a:pt x="136997" y="25707"/>
                  </a:cubicBezTo>
                  <a:cubicBezTo>
                    <a:pt x="136997" y="24699"/>
                    <a:pt x="116485" y="4953"/>
                    <a:pt x="84581" y="4953"/>
                  </a:cubicBezTo>
                  <a:cubicBezTo>
                    <a:pt x="75716" y="4953"/>
                    <a:pt x="52415" y="6223"/>
                    <a:pt x="31657" y="25707"/>
                  </a:cubicBezTo>
                  <a:lnTo>
                    <a:pt x="84327" y="78603"/>
                  </a:lnTo>
                  <a:lnTo>
                    <a:pt x="134717" y="28494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04" name="任意多边形: 形状 103">
              <a:extLst>
                <a:ext uri="{FF2B5EF4-FFF2-40B4-BE49-F238E27FC236}">
                  <a16:creationId xmlns:a16="http://schemas.microsoft.com/office/drawing/2014/main" id="{3CE46C84-1F00-184F-2E30-F55AE0EE098A}"/>
                </a:ext>
              </a:extLst>
            </p:cNvPr>
            <p:cNvSpPr/>
            <p:nvPr>
              <p:custDataLst>
                <p:tags r:id="rId38"/>
              </p:custDataLst>
            </p:nvPr>
          </p:nvSpPr>
          <p:spPr>
            <a:xfrm flipV="1">
              <a:off x="12414105" y="-13837197"/>
              <a:ext cx="58746" cy="253090"/>
            </a:xfrm>
            <a:custGeom>
              <a:avLst/>
              <a:gdLst>
                <a:gd name="connsiteX0" fmla="*/ 58747 w 58746"/>
                <a:gd name="connsiteY0" fmla="*/ 1159 h 253090"/>
                <a:gd name="connsiteX1" fmla="*/ 54441 w 58746"/>
                <a:gd name="connsiteY1" fmla="*/ 6724 h 253090"/>
                <a:gd name="connsiteX2" fmla="*/ 14688 w 58746"/>
                <a:gd name="connsiteY2" fmla="*/ 125171 h 253090"/>
                <a:gd name="connsiteX3" fmla="*/ 55458 w 58746"/>
                <a:gd name="connsiteY3" fmla="*/ 244880 h 253090"/>
                <a:gd name="connsiteX4" fmla="*/ 58747 w 58746"/>
                <a:gd name="connsiteY4" fmla="*/ 249183 h 253090"/>
                <a:gd name="connsiteX5" fmla="*/ 56213 w 58746"/>
                <a:gd name="connsiteY5" fmla="*/ 251715 h 253090"/>
                <a:gd name="connsiteX6" fmla="*/ 15951 w 58746"/>
                <a:gd name="connsiteY6" fmla="*/ 202361 h 253090"/>
                <a:gd name="connsiteX7" fmla="*/ 0 w 58746"/>
                <a:gd name="connsiteY7" fmla="*/ 125171 h 253090"/>
                <a:gd name="connsiteX8" fmla="*/ 16715 w 58746"/>
                <a:gd name="connsiteY8" fmla="*/ 46208 h 253090"/>
                <a:gd name="connsiteX9" fmla="*/ 56213 w 58746"/>
                <a:gd name="connsiteY9" fmla="*/ -1375 h 253090"/>
                <a:gd name="connsiteX10" fmla="*/ 58747 w 58746"/>
                <a:gd name="connsiteY10" fmla="*/ 1159 h 253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8746" h="253090">
                  <a:moveTo>
                    <a:pt x="58747" y="1159"/>
                  </a:moveTo>
                  <a:cubicBezTo>
                    <a:pt x="58747" y="1912"/>
                    <a:pt x="58747" y="2421"/>
                    <a:pt x="54441" y="6724"/>
                  </a:cubicBezTo>
                  <a:cubicBezTo>
                    <a:pt x="22791" y="38611"/>
                    <a:pt x="14688" y="86448"/>
                    <a:pt x="14688" y="125171"/>
                  </a:cubicBezTo>
                  <a:cubicBezTo>
                    <a:pt x="14688" y="169204"/>
                    <a:pt x="24309" y="213247"/>
                    <a:pt x="55458" y="244880"/>
                  </a:cubicBezTo>
                  <a:cubicBezTo>
                    <a:pt x="58747" y="247921"/>
                    <a:pt x="58747" y="248429"/>
                    <a:pt x="58747" y="249183"/>
                  </a:cubicBezTo>
                  <a:cubicBezTo>
                    <a:pt x="58747" y="250954"/>
                    <a:pt x="57730" y="251715"/>
                    <a:pt x="56213" y="251715"/>
                  </a:cubicBezTo>
                  <a:cubicBezTo>
                    <a:pt x="53678" y="251715"/>
                    <a:pt x="30895" y="234502"/>
                    <a:pt x="15951" y="202361"/>
                  </a:cubicBezTo>
                  <a:cubicBezTo>
                    <a:pt x="3034" y="174525"/>
                    <a:pt x="0" y="146433"/>
                    <a:pt x="0" y="125171"/>
                  </a:cubicBezTo>
                  <a:cubicBezTo>
                    <a:pt x="0" y="105431"/>
                    <a:pt x="2780" y="74808"/>
                    <a:pt x="16715" y="46208"/>
                  </a:cubicBezTo>
                  <a:cubicBezTo>
                    <a:pt x="31903" y="15077"/>
                    <a:pt x="53678" y="-1375"/>
                    <a:pt x="56213" y="-1375"/>
                  </a:cubicBezTo>
                  <a:cubicBezTo>
                    <a:pt x="57730" y="-1375"/>
                    <a:pt x="58747" y="-612"/>
                    <a:pt x="58747" y="1159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05" name="任意多边形: 形状 104">
              <a:extLst>
                <a:ext uri="{FF2B5EF4-FFF2-40B4-BE49-F238E27FC236}">
                  <a16:creationId xmlns:a16="http://schemas.microsoft.com/office/drawing/2014/main" id="{8E9F3A4C-ED52-29E1-63C9-E8ACBBF0C844}"/>
                </a:ext>
              </a:extLst>
            </p:cNvPr>
            <p:cNvSpPr/>
            <p:nvPr>
              <p:custDataLst>
                <p:tags r:id="rId39"/>
              </p:custDataLst>
            </p:nvPr>
          </p:nvSpPr>
          <p:spPr>
            <a:xfrm flipV="1">
              <a:off x="12493618" y="-13821001"/>
              <a:ext cx="443161" cy="175646"/>
            </a:xfrm>
            <a:custGeom>
              <a:avLst/>
              <a:gdLst>
                <a:gd name="connsiteX0" fmla="*/ 264619 w 443161"/>
                <a:gd name="connsiteY0" fmla="*/ 156300 h 175646"/>
                <a:gd name="connsiteX1" fmla="*/ 274249 w 443161"/>
                <a:gd name="connsiteY1" fmla="*/ 161866 h 175646"/>
                <a:gd name="connsiteX2" fmla="*/ 288683 w 443161"/>
                <a:gd name="connsiteY2" fmla="*/ 162375 h 175646"/>
                <a:gd name="connsiteX3" fmla="*/ 288683 w 443161"/>
                <a:gd name="connsiteY3" fmla="*/ 174269 h 175646"/>
                <a:gd name="connsiteX4" fmla="*/ 261587 w 443161"/>
                <a:gd name="connsiteY4" fmla="*/ 173506 h 175646"/>
                <a:gd name="connsiteX5" fmla="*/ 227147 w 443161"/>
                <a:gd name="connsiteY5" fmla="*/ 174269 h 175646"/>
                <a:gd name="connsiteX6" fmla="*/ 227147 w 443161"/>
                <a:gd name="connsiteY6" fmla="*/ 162375 h 175646"/>
                <a:gd name="connsiteX7" fmla="*/ 252974 w 443161"/>
                <a:gd name="connsiteY7" fmla="*/ 159588 h 175646"/>
                <a:gd name="connsiteX8" fmla="*/ 209416 w 443161"/>
                <a:gd name="connsiteY8" fmla="*/ 46460 h 175646"/>
                <a:gd name="connsiteX9" fmla="*/ 164595 w 443161"/>
                <a:gd name="connsiteY9" fmla="*/ 162375 h 175646"/>
                <a:gd name="connsiteX10" fmla="*/ 188904 w 443161"/>
                <a:gd name="connsiteY10" fmla="*/ 162375 h 175646"/>
                <a:gd name="connsiteX11" fmla="*/ 188904 w 443161"/>
                <a:gd name="connsiteY11" fmla="*/ 174269 h 175646"/>
                <a:gd name="connsiteX12" fmla="*/ 144592 w 443161"/>
                <a:gd name="connsiteY12" fmla="*/ 173506 h 175646"/>
                <a:gd name="connsiteX13" fmla="*/ 105848 w 443161"/>
                <a:gd name="connsiteY13" fmla="*/ 174269 h 175646"/>
                <a:gd name="connsiteX14" fmla="*/ 105848 w 443161"/>
                <a:gd name="connsiteY14" fmla="*/ 162375 h 175646"/>
                <a:gd name="connsiteX15" fmla="*/ 127623 w 443161"/>
                <a:gd name="connsiteY15" fmla="*/ 162375 h 175646"/>
                <a:gd name="connsiteX16" fmla="*/ 138006 w 443161"/>
                <a:gd name="connsiteY16" fmla="*/ 135545 h 175646"/>
                <a:gd name="connsiteX17" fmla="*/ 103567 w 443161"/>
                <a:gd name="connsiteY17" fmla="*/ 46460 h 175646"/>
                <a:gd name="connsiteX18" fmla="*/ 58747 w 443161"/>
                <a:gd name="connsiteY18" fmla="*/ 162375 h 175646"/>
                <a:gd name="connsiteX19" fmla="*/ 83056 w 443161"/>
                <a:gd name="connsiteY19" fmla="*/ 162375 h 175646"/>
                <a:gd name="connsiteX20" fmla="*/ 83056 w 443161"/>
                <a:gd name="connsiteY20" fmla="*/ 174269 h 175646"/>
                <a:gd name="connsiteX21" fmla="*/ 38743 w 443161"/>
                <a:gd name="connsiteY21" fmla="*/ 173506 h 175646"/>
                <a:gd name="connsiteX22" fmla="*/ 0 w 443161"/>
                <a:gd name="connsiteY22" fmla="*/ 174269 h 175646"/>
                <a:gd name="connsiteX23" fmla="*/ 0 w 443161"/>
                <a:gd name="connsiteY23" fmla="*/ 162375 h 175646"/>
                <a:gd name="connsiteX24" fmla="*/ 21774 w 443161"/>
                <a:gd name="connsiteY24" fmla="*/ 162375 h 175646"/>
                <a:gd name="connsiteX25" fmla="*/ 82556 w 443161"/>
                <a:gd name="connsiteY25" fmla="*/ 5204 h 175646"/>
                <a:gd name="connsiteX26" fmla="*/ 91413 w 443161"/>
                <a:gd name="connsiteY26" fmla="*/ -1377 h 175646"/>
                <a:gd name="connsiteX27" fmla="*/ 100279 w 443161"/>
                <a:gd name="connsiteY27" fmla="*/ 5204 h 175646"/>
                <a:gd name="connsiteX28" fmla="*/ 144337 w 443161"/>
                <a:gd name="connsiteY28" fmla="*/ 119095 h 175646"/>
                <a:gd name="connsiteX29" fmla="*/ 188403 w 443161"/>
                <a:gd name="connsiteY29" fmla="*/ 5204 h 175646"/>
                <a:gd name="connsiteX30" fmla="*/ 197261 w 443161"/>
                <a:gd name="connsiteY30" fmla="*/ -1377 h 175646"/>
                <a:gd name="connsiteX31" fmla="*/ 206127 w 443161"/>
                <a:gd name="connsiteY31" fmla="*/ 5204 h 175646"/>
                <a:gd name="connsiteX32" fmla="*/ 264619 w 443161"/>
                <a:gd name="connsiteY32" fmla="*/ 156300 h 175646"/>
                <a:gd name="connsiteX33" fmla="*/ 382643 w 443161"/>
                <a:gd name="connsiteY33" fmla="*/ 62903 h 175646"/>
                <a:gd name="connsiteX34" fmla="*/ 412275 w 443161"/>
                <a:gd name="connsiteY34" fmla="*/ 95807 h 175646"/>
                <a:gd name="connsiteX35" fmla="*/ 438100 w 443161"/>
                <a:gd name="connsiteY35" fmla="*/ 101126 h 175646"/>
                <a:gd name="connsiteX36" fmla="*/ 438100 w 443161"/>
                <a:gd name="connsiteY36" fmla="*/ 113020 h 175646"/>
                <a:gd name="connsiteX37" fmla="*/ 414801 w 443161"/>
                <a:gd name="connsiteY37" fmla="*/ 112257 h 175646"/>
                <a:gd name="connsiteX38" fmla="*/ 388719 w 443161"/>
                <a:gd name="connsiteY38" fmla="*/ 113020 h 175646"/>
                <a:gd name="connsiteX39" fmla="*/ 388719 w 443161"/>
                <a:gd name="connsiteY39" fmla="*/ 101126 h 175646"/>
                <a:gd name="connsiteX40" fmla="*/ 398340 w 443161"/>
                <a:gd name="connsiteY40" fmla="*/ 98848 h 175646"/>
                <a:gd name="connsiteX41" fmla="*/ 396315 w 443161"/>
                <a:gd name="connsiteY41" fmla="*/ 95807 h 175646"/>
                <a:gd name="connsiteX42" fmla="*/ 375047 w 443161"/>
                <a:gd name="connsiteY42" fmla="*/ 72018 h 175646"/>
                <a:gd name="connsiteX43" fmla="*/ 350231 w 443161"/>
                <a:gd name="connsiteY43" fmla="*/ 101126 h 175646"/>
                <a:gd name="connsiteX44" fmla="*/ 360359 w 443161"/>
                <a:gd name="connsiteY44" fmla="*/ 101126 h 175646"/>
                <a:gd name="connsiteX45" fmla="*/ 360359 w 443161"/>
                <a:gd name="connsiteY45" fmla="*/ 113020 h 175646"/>
                <a:gd name="connsiteX46" fmla="*/ 329718 w 443161"/>
                <a:gd name="connsiteY46" fmla="*/ 112257 h 175646"/>
                <a:gd name="connsiteX47" fmla="*/ 301867 w 443161"/>
                <a:gd name="connsiteY47" fmla="*/ 113020 h 175646"/>
                <a:gd name="connsiteX48" fmla="*/ 301867 w 443161"/>
                <a:gd name="connsiteY48" fmla="*/ 101126 h 175646"/>
                <a:gd name="connsiteX49" fmla="*/ 319844 w 443161"/>
                <a:gd name="connsiteY49" fmla="*/ 101126 h 175646"/>
                <a:gd name="connsiteX50" fmla="*/ 359342 w 443161"/>
                <a:gd name="connsiteY50" fmla="*/ 54559 h 175646"/>
                <a:gd name="connsiteX51" fmla="*/ 326175 w 443161"/>
                <a:gd name="connsiteY51" fmla="*/ 17353 h 175646"/>
                <a:gd name="connsiteX52" fmla="*/ 300595 w 443161"/>
                <a:gd name="connsiteY52" fmla="*/ 12541 h 175646"/>
                <a:gd name="connsiteX53" fmla="*/ 300595 w 443161"/>
                <a:gd name="connsiteY53" fmla="*/ 648 h 175646"/>
                <a:gd name="connsiteX54" fmla="*/ 323894 w 443161"/>
                <a:gd name="connsiteY54" fmla="*/ 1410 h 175646"/>
                <a:gd name="connsiteX55" fmla="*/ 349976 w 443161"/>
                <a:gd name="connsiteY55" fmla="*/ 648 h 175646"/>
                <a:gd name="connsiteX56" fmla="*/ 349976 w 443161"/>
                <a:gd name="connsiteY56" fmla="*/ 12541 h 175646"/>
                <a:gd name="connsiteX57" fmla="*/ 340609 w 443161"/>
                <a:gd name="connsiteY57" fmla="*/ 15328 h 175646"/>
                <a:gd name="connsiteX58" fmla="*/ 342381 w 443161"/>
                <a:gd name="connsiteY58" fmla="*/ 17861 h 175646"/>
                <a:gd name="connsiteX59" fmla="*/ 366945 w 443161"/>
                <a:gd name="connsiteY59" fmla="*/ 45445 h 175646"/>
                <a:gd name="connsiteX60" fmla="*/ 394797 w 443161"/>
                <a:gd name="connsiteY60" fmla="*/ 12541 h 175646"/>
                <a:gd name="connsiteX61" fmla="*/ 384923 w 443161"/>
                <a:gd name="connsiteY61" fmla="*/ 12541 h 175646"/>
                <a:gd name="connsiteX62" fmla="*/ 384923 w 443161"/>
                <a:gd name="connsiteY62" fmla="*/ 648 h 175646"/>
                <a:gd name="connsiteX63" fmla="*/ 415309 w 443161"/>
                <a:gd name="connsiteY63" fmla="*/ 1410 h 175646"/>
                <a:gd name="connsiteX64" fmla="*/ 443161 w 443161"/>
                <a:gd name="connsiteY64" fmla="*/ 648 h 175646"/>
                <a:gd name="connsiteX65" fmla="*/ 443161 w 443161"/>
                <a:gd name="connsiteY65" fmla="*/ 12541 h 175646"/>
                <a:gd name="connsiteX66" fmla="*/ 425183 w 443161"/>
                <a:gd name="connsiteY66" fmla="*/ 12541 h 175646"/>
                <a:gd name="connsiteX67" fmla="*/ 382643 w 443161"/>
                <a:gd name="connsiteY67" fmla="*/ 62903 h 175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443161" h="175646">
                  <a:moveTo>
                    <a:pt x="264619" y="156300"/>
                  </a:moveTo>
                  <a:cubicBezTo>
                    <a:pt x="266144" y="160604"/>
                    <a:pt x="266391" y="161105"/>
                    <a:pt x="274249" y="161866"/>
                  </a:cubicBezTo>
                  <a:cubicBezTo>
                    <a:pt x="279308" y="162375"/>
                    <a:pt x="284631" y="162375"/>
                    <a:pt x="288683" y="162375"/>
                  </a:cubicBezTo>
                  <a:lnTo>
                    <a:pt x="288683" y="174269"/>
                  </a:lnTo>
                  <a:cubicBezTo>
                    <a:pt x="281843" y="174015"/>
                    <a:pt x="272978" y="173506"/>
                    <a:pt x="261587" y="173506"/>
                  </a:cubicBezTo>
                  <a:cubicBezTo>
                    <a:pt x="251964" y="173506"/>
                    <a:pt x="236259" y="173506"/>
                    <a:pt x="227147" y="174269"/>
                  </a:cubicBezTo>
                  <a:lnTo>
                    <a:pt x="227147" y="162375"/>
                  </a:lnTo>
                  <a:cubicBezTo>
                    <a:pt x="233479" y="162375"/>
                    <a:pt x="245633" y="162375"/>
                    <a:pt x="252974" y="159588"/>
                  </a:cubicBezTo>
                  <a:lnTo>
                    <a:pt x="209416" y="46460"/>
                  </a:lnTo>
                  <a:lnTo>
                    <a:pt x="164595" y="162375"/>
                  </a:lnTo>
                  <a:lnTo>
                    <a:pt x="188904" y="162375"/>
                  </a:lnTo>
                  <a:lnTo>
                    <a:pt x="188904" y="174269"/>
                  </a:lnTo>
                  <a:cubicBezTo>
                    <a:pt x="179284" y="173506"/>
                    <a:pt x="155483" y="173506"/>
                    <a:pt x="144592" y="173506"/>
                  </a:cubicBezTo>
                  <a:cubicBezTo>
                    <a:pt x="134717" y="173506"/>
                    <a:pt x="114713" y="173506"/>
                    <a:pt x="105848" y="174269"/>
                  </a:cubicBezTo>
                  <a:lnTo>
                    <a:pt x="105848" y="162375"/>
                  </a:lnTo>
                  <a:lnTo>
                    <a:pt x="127623" y="162375"/>
                  </a:lnTo>
                  <a:lnTo>
                    <a:pt x="138006" y="135545"/>
                  </a:lnTo>
                  <a:lnTo>
                    <a:pt x="103567" y="46460"/>
                  </a:lnTo>
                  <a:lnTo>
                    <a:pt x="58747" y="162375"/>
                  </a:lnTo>
                  <a:lnTo>
                    <a:pt x="83056" y="162375"/>
                  </a:lnTo>
                  <a:lnTo>
                    <a:pt x="83056" y="174269"/>
                  </a:lnTo>
                  <a:cubicBezTo>
                    <a:pt x="73435" y="173506"/>
                    <a:pt x="49635" y="173506"/>
                    <a:pt x="38743" y="173506"/>
                  </a:cubicBezTo>
                  <a:cubicBezTo>
                    <a:pt x="28869" y="173506"/>
                    <a:pt x="8866" y="173506"/>
                    <a:pt x="0" y="174269"/>
                  </a:cubicBezTo>
                  <a:lnTo>
                    <a:pt x="0" y="162375"/>
                  </a:lnTo>
                  <a:lnTo>
                    <a:pt x="21774" y="162375"/>
                  </a:lnTo>
                  <a:lnTo>
                    <a:pt x="82556" y="5204"/>
                  </a:lnTo>
                  <a:cubicBezTo>
                    <a:pt x="84073" y="1155"/>
                    <a:pt x="85082" y="-1377"/>
                    <a:pt x="91413" y="-1377"/>
                  </a:cubicBezTo>
                  <a:cubicBezTo>
                    <a:pt x="97745" y="-1377"/>
                    <a:pt x="98761" y="1155"/>
                    <a:pt x="100279" y="5204"/>
                  </a:cubicBezTo>
                  <a:lnTo>
                    <a:pt x="144337" y="119095"/>
                  </a:lnTo>
                  <a:lnTo>
                    <a:pt x="188403" y="5204"/>
                  </a:lnTo>
                  <a:cubicBezTo>
                    <a:pt x="189921" y="1155"/>
                    <a:pt x="190930" y="-1377"/>
                    <a:pt x="197261" y="-1377"/>
                  </a:cubicBezTo>
                  <a:cubicBezTo>
                    <a:pt x="203593" y="-1377"/>
                    <a:pt x="204610" y="1155"/>
                    <a:pt x="206127" y="5204"/>
                  </a:cubicBezTo>
                  <a:lnTo>
                    <a:pt x="264619" y="156300"/>
                  </a:lnTo>
                  <a:close/>
                  <a:moveTo>
                    <a:pt x="382643" y="62903"/>
                  </a:moveTo>
                  <a:lnTo>
                    <a:pt x="412275" y="95807"/>
                  </a:lnTo>
                  <a:cubicBezTo>
                    <a:pt x="415564" y="99355"/>
                    <a:pt x="417081" y="101126"/>
                    <a:pt x="438100" y="101126"/>
                  </a:cubicBezTo>
                  <a:lnTo>
                    <a:pt x="438100" y="113020"/>
                  </a:lnTo>
                  <a:cubicBezTo>
                    <a:pt x="429235" y="112512"/>
                    <a:pt x="416072" y="112257"/>
                    <a:pt x="414801" y="112257"/>
                  </a:cubicBezTo>
                  <a:cubicBezTo>
                    <a:pt x="408469" y="112257"/>
                    <a:pt x="395814" y="112766"/>
                    <a:pt x="388719" y="113020"/>
                  </a:cubicBezTo>
                  <a:lnTo>
                    <a:pt x="388719" y="101126"/>
                  </a:lnTo>
                  <a:cubicBezTo>
                    <a:pt x="392263" y="101126"/>
                    <a:pt x="395306" y="100617"/>
                    <a:pt x="398340" y="98848"/>
                  </a:cubicBezTo>
                  <a:cubicBezTo>
                    <a:pt x="397332" y="97331"/>
                    <a:pt x="397332" y="96823"/>
                    <a:pt x="396315" y="95807"/>
                  </a:cubicBezTo>
                  <a:lnTo>
                    <a:pt x="375047" y="72018"/>
                  </a:lnTo>
                  <a:lnTo>
                    <a:pt x="350231" y="101126"/>
                  </a:lnTo>
                  <a:lnTo>
                    <a:pt x="360359" y="101126"/>
                  </a:lnTo>
                  <a:lnTo>
                    <a:pt x="360359" y="113020"/>
                  </a:lnTo>
                  <a:cubicBezTo>
                    <a:pt x="353775" y="112766"/>
                    <a:pt x="337823" y="112257"/>
                    <a:pt x="329718" y="112257"/>
                  </a:cubicBezTo>
                  <a:cubicBezTo>
                    <a:pt x="321616" y="112257"/>
                    <a:pt x="310223" y="112766"/>
                    <a:pt x="301867" y="113020"/>
                  </a:cubicBezTo>
                  <a:lnTo>
                    <a:pt x="301867" y="101126"/>
                  </a:lnTo>
                  <a:lnTo>
                    <a:pt x="319844" y="101126"/>
                  </a:lnTo>
                  <a:lnTo>
                    <a:pt x="359342" y="54559"/>
                  </a:lnTo>
                  <a:lnTo>
                    <a:pt x="326175" y="17353"/>
                  </a:lnTo>
                  <a:cubicBezTo>
                    <a:pt x="321871" y="12541"/>
                    <a:pt x="312750" y="12541"/>
                    <a:pt x="300595" y="12541"/>
                  </a:cubicBezTo>
                  <a:lnTo>
                    <a:pt x="300595" y="648"/>
                  </a:lnTo>
                  <a:cubicBezTo>
                    <a:pt x="309460" y="1155"/>
                    <a:pt x="322623" y="1410"/>
                    <a:pt x="323894" y="1410"/>
                  </a:cubicBezTo>
                  <a:cubicBezTo>
                    <a:pt x="330227" y="1410"/>
                    <a:pt x="344915" y="901"/>
                    <a:pt x="349976" y="648"/>
                  </a:cubicBezTo>
                  <a:lnTo>
                    <a:pt x="349976" y="12541"/>
                  </a:lnTo>
                  <a:cubicBezTo>
                    <a:pt x="345416" y="12541"/>
                    <a:pt x="340609" y="13811"/>
                    <a:pt x="340609" y="15328"/>
                  </a:cubicBezTo>
                  <a:cubicBezTo>
                    <a:pt x="340609" y="15582"/>
                    <a:pt x="340609" y="15836"/>
                    <a:pt x="342381" y="17861"/>
                  </a:cubicBezTo>
                  <a:lnTo>
                    <a:pt x="366945" y="45445"/>
                  </a:lnTo>
                  <a:lnTo>
                    <a:pt x="394797" y="12541"/>
                  </a:lnTo>
                  <a:lnTo>
                    <a:pt x="384923" y="12541"/>
                  </a:lnTo>
                  <a:lnTo>
                    <a:pt x="384923" y="648"/>
                  </a:lnTo>
                  <a:cubicBezTo>
                    <a:pt x="391507" y="901"/>
                    <a:pt x="406951" y="1410"/>
                    <a:pt x="415309" y="1410"/>
                  </a:cubicBezTo>
                  <a:cubicBezTo>
                    <a:pt x="423411" y="1410"/>
                    <a:pt x="434805" y="901"/>
                    <a:pt x="443161" y="648"/>
                  </a:cubicBezTo>
                  <a:lnTo>
                    <a:pt x="443161" y="12541"/>
                  </a:lnTo>
                  <a:lnTo>
                    <a:pt x="425183" y="12541"/>
                  </a:lnTo>
                  <a:lnTo>
                    <a:pt x="382643" y="62903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06" name="任意多边形: 形状 105">
              <a:extLst>
                <a:ext uri="{FF2B5EF4-FFF2-40B4-BE49-F238E27FC236}">
                  <a16:creationId xmlns:a16="http://schemas.microsoft.com/office/drawing/2014/main" id="{968A5014-AFD2-A163-8B67-7C397FDEC99C}"/>
                </a:ext>
              </a:extLst>
            </p:cNvPr>
            <p:cNvSpPr/>
            <p:nvPr>
              <p:custDataLst>
                <p:tags r:id="rId40"/>
              </p:custDataLst>
            </p:nvPr>
          </p:nvSpPr>
          <p:spPr>
            <a:xfrm flipV="1">
              <a:off x="12956788" y="-13837197"/>
              <a:ext cx="58747" cy="253090"/>
            </a:xfrm>
            <a:custGeom>
              <a:avLst/>
              <a:gdLst>
                <a:gd name="connsiteX0" fmla="*/ 58747 w 58747"/>
                <a:gd name="connsiteY0" fmla="*/ 125171 h 253090"/>
                <a:gd name="connsiteX1" fmla="*/ 42033 w 58747"/>
                <a:gd name="connsiteY1" fmla="*/ 204132 h 253090"/>
                <a:gd name="connsiteX2" fmla="*/ 2535 w 58747"/>
                <a:gd name="connsiteY2" fmla="*/ 251715 h 253090"/>
                <a:gd name="connsiteX3" fmla="*/ 0 w 58747"/>
                <a:gd name="connsiteY3" fmla="*/ 249183 h 253090"/>
                <a:gd name="connsiteX4" fmla="*/ 4815 w 58747"/>
                <a:gd name="connsiteY4" fmla="*/ 243363 h 253090"/>
                <a:gd name="connsiteX5" fmla="*/ 44058 w 58747"/>
                <a:gd name="connsiteY5" fmla="*/ 125171 h 253090"/>
                <a:gd name="connsiteX6" fmla="*/ 3289 w 58747"/>
                <a:gd name="connsiteY6" fmla="*/ 5462 h 253090"/>
                <a:gd name="connsiteX7" fmla="*/ 0 w 58747"/>
                <a:gd name="connsiteY7" fmla="*/ 1159 h 253090"/>
                <a:gd name="connsiteX8" fmla="*/ 2535 w 58747"/>
                <a:gd name="connsiteY8" fmla="*/ -1375 h 253090"/>
                <a:gd name="connsiteX9" fmla="*/ 42795 w 58747"/>
                <a:gd name="connsiteY9" fmla="*/ 47979 h 253090"/>
                <a:gd name="connsiteX10" fmla="*/ 58747 w 58747"/>
                <a:gd name="connsiteY10" fmla="*/ 125171 h 253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8747" h="253090">
                  <a:moveTo>
                    <a:pt x="58747" y="125171"/>
                  </a:moveTo>
                  <a:cubicBezTo>
                    <a:pt x="58747" y="144909"/>
                    <a:pt x="55967" y="175533"/>
                    <a:pt x="42033" y="204132"/>
                  </a:cubicBezTo>
                  <a:cubicBezTo>
                    <a:pt x="26843" y="235265"/>
                    <a:pt x="5061" y="251715"/>
                    <a:pt x="2535" y="251715"/>
                  </a:cubicBezTo>
                  <a:cubicBezTo>
                    <a:pt x="1009" y="251715"/>
                    <a:pt x="0" y="250700"/>
                    <a:pt x="0" y="249183"/>
                  </a:cubicBezTo>
                  <a:cubicBezTo>
                    <a:pt x="0" y="248429"/>
                    <a:pt x="0" y="247921"/>
                    <a:pt x="4815" y="243363"/>
                  </a:cubicBezTo>
                  <a:cubicBezTo>
                    <a:pt x="29624" y="218304"/>
                    <a:pt x="44058" y="178065"/>
                    <a:pt x="44058" y="125171"/>
                  </a:cubicBezTo>
                  <a:cubicBezTo>
                    <a:pt x="44058" y="81891"/>
                    <a:pt x="34692" y="37347"/>
                    <a:pt x="3289" y="5462"/>
                  </a:cubicBezTo>
                  <a:cubicBezTo>
                    <a:pt x="0" y="2421"/>
                    <a:pt x="0" y="1912"/>
                    <a:pt x="0" y="1159"/>
                  </a:cubicBezTo>
                  <a:cubicBezTo>
                    <a:pt x="0" y="-358"/>
                    <a:pt x="1009" y="-1375"/>
                    <a:pt x="2535" y="-1375"/>
                  </a:cubicBezTo>
                  <a:cubicBezTo>
                    <a:pt x="5061" y="-1375"/>
                    <a:pt x="27853" y="15838"/>
                    <a:pt x="42795" y="47979"/>
                  </a:cubicBezTo>
                  <a:cubicBezTo>
                    <a:pt x="55712" y="75816"/>
                    <a:pt x="58747" y="103907"/>
                    <a:pt x="58747" y="125171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</p:grpSp>
      <p:grpSp>
        <p:nvGrpSpPr>
          <p:cNvPr id="166" name="组合 165" descr="\documentclass{article}&#10;\usepackage{amsmath}&#10;\pagestyle{empty}&#10;\begin{document}&#10;&#10;\begin{gather*}&#10;GeGLU(x) = GELU(\mathbf{W}^{g}\mathbf{x}) \otimes (\mathbf{W}\mathbf{x})&#10;\end{gather*}&#10;&#10;\end{document}" title="IguanaTex Shape Display">
            <a:extLst>
              <a:ext uri="{FF2B5EF4-FFF2-40B4-BE49-F238E27FC236}">
                <a16:creationId xmlns:a16="http://schemas.microsoft.com/office/drawing/2014/main" id="{9674E092-9377-3D2E-8799-4A40E39F3646}"/>
              </a:ext>
            </a:extLst>
          </p:cNvPr>
          <p:cNvGrpSpPr>
            <a:grpSpLocks noChangeAspect="1"/>
          </p:cNvGrpSpPr>
          <p:nvPr>
            <p:custDataLst>
              <p:tags r:id="rId3"/>
            </p:custDataLst>
          </p:nvPr>
        </p:nvGrpSpPr>
        <p:grpSpPr>
          <a:xfrm>
            <a:off x="3035232" y="5732699"/>
            <a:ext cx="4039113" cy="253090"/>
            <a:chOff x="8804069" y="-11813145"/>
            <a:chExt cx="4039113" cy="253090"/>
          </a:xfrm>
        </p:grpSpPr>
        <p:sp>
          <p:nvSpPr>
            <p:cNvPr id="150" name="任意多边形: 形状 149">
              <a:extLst>
                <a:ext uri="{FF2B5EF4-FFF2-40B4-BE49-F238E27FC236}">
                  <a16:creationId xmlns:a16="http://schemas.microsoft.com/office/drawing/2014/main" id="{71A4F151-AF2E-68A8-E012-0AE068BE016E}"/>
                </a:ext>
              </a:extLst>
            </p:cNvPr>
            <p:cNvSpPr/>
            <p:nvPr>
              <p:custDataLst>
                <p:tags r:id="rId4"/>
              </p:custDataLst>
            </p:nvPr>
          </p:nvSpPr>
          <p:spPr>
            <a:xfrm flipV="1">
              <a:off x="8804069" y="-11801759"/>
              <a:ext cx="868354" cy="183998"/>
            </a:xfrm>
            <a:custGeom>
              <a:avLst/>
              <a:gdLst>
                <a:gd name="connsiteX0" fmla="*/ 179793 w 868354"/>
                <a:gd name="connsiteY0" fmla="*/ 180089 h 183998"/>
                <a:gd name="connsiteX1" fmla="*/ 177004 w 868354"/>
                <a:gd name="connsiteY1" fmla="*/ 182621 h 183998"/>
                <a:gd name="connsiteX2" fmla="*/ 173207 w 868354"/>
                <a:gd name="connsiteY2" fmla="*/ 179580 h 183998"/>
                <a:gd name="connsiteX3" fmla="*/ 155483 w 868354"/>
                <a:gd name="connsiteY3" fmla="*/ 160097 h 183998"/>
                <a:gd name="connsiteX4" fmla="*/ 113443 w 868354"/>
                <a:gd name="connsiteY4" fmla="*/ 182621 h 183998"/>
                <a:gd name="connsiteX5" fmla="*/ 0 w 868354"/>
                <a:gd name="connsiteY5" fmla="*/ 67969 h 183998"/>
                <a:gd name="connsiteX6" fmla="*/ 69130 w 868354"/>
                <a:gd name="connsiteY6" fmla="*/ -1377 h 183998"/>
                <a:gd name="connsiteX7" fmla="*/ 100780 w 868354"/>
                <a:gd name="connsiteY7" fmla="*/ 4697 h 183998"/>
                <a:gd name="connsiteX8" fmla="*/ 122817 w 868354"/>
                <a:gd name="connsiteY8" fmla="*/ 20132 h 183998"/>
                <a:gd name="connsiteX9" fmla="*/ 134209 w 868354"/>
                <a:gd name="connsiteY9" fmla="*/ 4443 h 183998"/>
                <a:gd name="connsiteX10" fmla="*/ 135980 w 868354"/>
                <a:gd name="connsiteY10" fmla="*/ 5452 h 183998"/>
                <a:gd name="connsiteX11" fmla="*/ 140286 w 868354"/>
                <a:gd name="connsiteY11" fmla="*/ 20895 h 183998"/>
                <a:gd name="connsiteX12" fmla="*/ 145100 w 868354"/>
                <a:gd name="connsiteY12" fmla="*/ 40380 h 183998"/>
                <a:gd name="connsiteX13" fmla="*/ 148389 w 868354"/>
                <a:gd name="connsiteY13" fmla="*/ 53290 h 183998"/>
                <a:gd name="connsiteX14" fmla="*/ 165866 w 868354"/>
                <a:gd name="connsiteY14" fmla="*/ 65437 h 183998"/>
                <a:gd name="connsiteX15" fmla="*/ 169918 w 868354"/>
                <a:gd name="connsiteY15" fmla="*/ 70496 h 183998"/>
                <a:gd name="connsiteX16" fmla="*/ 166621 w 868354"/>
                <a:gd name="connsiteY16" fmla="*/ 73282 h 183998"/>
                <a:gd name="connsiteX17" fmla="*/ 140032 w 868354"/>
                <a:gd name="connsiteY17" fmla="*/ 72519 h 183998"/>
                <a:gd name="connsiteX18" fmla="*/ 104585 w 868354"/>
                <a:gd name="connsiteY18" fmla="*/ 73282 h 183998"/>
                <a:gd name="connsiteX19" fmla="*/ 99263 w 868354"/>
                <a:gd name="connsiteY19" fmla="*/ 68224 h 183998"/>
                <a:gd name="connsiteX20" fmla="*/ 106857 w 868354"/>
                <a:gd name="connsiteY20" fmla="*/ 65437 h 183998"/>
                <a:gd name="connsiteX21" fmla="*/ 120283 w 868354"/>
                <a:gd name="connsiteY21" fmla="*/ 64930 h 183998"/>
                <a:gd name="connsiteX22" fmla="*/ 128132 w 868354"/>
                <a:gd name="connsiteY22" fmla="*/ 60126 h 183998"/>
                <a:gd name="connsiteX23" fmla="*/ 122817 w 868354"/>
                <a:gd name="connsiteY23" fmla="*/ 37092 h 183998"/>
                <a:gd name="connsiteX24" fmla="*/ 73944 w 868354"/>
                <a:gd name="connsiteY24" fmla="*/ 6468 h 183998"/>
                <a:gd name="connsiteX25" fmla="*/ 23046 w 868354"/>
                <a:gd name="connsiteY25" fmla="*/ 59617 h 183998"/>
                <a:gd name="connsiteX26" fmla="*/ 52162 w 868354"/>
                <a:gd name="connsiteY26" fmla="*/ 142120 h 183998"/>
                <a:gd name="connsiteX27" fmla="*/ 115469 w 868354"/>
                <a:gd name="connsiteY27" fmla="*/ 174770 h 183998"/>
                <a:gd name="connsiteX28" fmla="*/ 156238 w 868354"/>
                <a:gd name="connsiteY28" fmla="*/ 125923 h 183998"/>
                <a:gd name="connsiteX29" fmla="*/ 155483 w 868354"/>
                <a:gd name="connsiteY29" fmla="*/ 113020 h 183998"/>
                <a:gd name="connsiteX30" fmla="*/ 159281 w 868354"/>
                <a:gd name="connsiteY30" fmla="*/ 110488 h 183998"/>
                <a:gd name="connsiteX31" fmla="*/ 163841 w 868354"/>
                <a:gd name="connsiteY31" fmla="*/ 115545 h 183998"/>
                <a:gd name="connsiteX32" fmla="*/ 179793 w 868354"/>
                <a:gd name="connsiteY32" fmla="*/ 180089 h 183998"/>
                <a:gd name="connsiteX33" fmla="*/ 233831 w 868354"/>
                <a:gd name="connsiteY33" fmla="*/ 62650 h 183998"/>
                <a:gd name="connsiteX34" fmla="*/ 272575 w 868354"/>
                <a:gd name="connsiteY34" fmla="*/ 68470 h 183998"/>
                <a:gd name="connsiteX35" fmla="*/ 291562 w 868354"/>
                <a:gd name="connsiteY35" fmla="*/ 94545 h 183998"/>
                <a:gd name="connsiteX36" fmla="*/ 264471 w 868354"/>
                <a:gd name="connsiteY36" fmla="*/ 116054 h 183998"/>
                <a:gd name="connsiteX37" fmla="*/ 198122 w 868354"/>
                <a:gd name="connsiteY37" fmla="*/ 47216 h 183998"/>
                <a:gd name="connsiteX38" fmla="*/ 237882 w 868354"/>
                <a:gd name="connsiteY38" fmla="*/ 1402 h 183998"/>
                <a:gd name="connsiteX39" fmla="*/ 295365 w 868354"/>
                <a:gd name="connsiteY39" fmla="*/ 31272 h 183998"/>
                <a:gd name="connsiteX40" fmla="*/ 292325 w 868354"/>
                <a:gd name="connsiteY40" fmla="*/ 34558 h 183998"/>
                <a:gd name="connsiteX41" fmla="*/ 289035 w 868354"/>
                <a:gd name="connsiteY41" fmla="*/ 32026 h 183998"/>
                <a:gd name="connsiteX42" fmla="*/ 238391 w 868354"/>
                <a:gd name="connsiteY42" fmla="*/ 6977 h 183998"/>
                <a:gd name="connsiteX43" fmla="*/ 216354 w 868354"/>
                <a:gd name="connsiteY43" fmla="*/ 36329 h 183998"/>
                <a:gd name="connsiteX44" fmla="*/ 220405 w 868354"/>
                <a:gd name="connsiteY44" fmla="*/ 62650 h 183998"/>
                <a:gd name="connsiteX45" fmla="*/ 233831 w 868354"/>
                <a:gd name="connsiteY45" fmla="*/ 62650 h 183998"/>
                <a:gd name="connsiteX46" fmla="*/ 221931 w 868354"/>
                <a:gd name="connsiteY46" fmla="*/ 68224 h 183998"/>
                <a:gd name="connsiteX47" fmla="*/ 264471 w 868354"/>
                <a:gd name="connsiteY47" fmla="*/ 110488 h 183998"/>
                <a:gd name="connsiteX48" fmla="*/ 283211 w 868354"/>
                <a:gd name="connsiteY48" fmla="*/ 94545 h 183998"/>
                <a:gd name="connsiteX49" fmla="*/ 232313 w 868354"/>
                <a:gd name="connsiteY49" fmla="*/ 68224 h 183998"/>
                <a:gd name="connsiteX50" fmla="*/ 221931 w 868354"/>
                <a:gd name="connsiteY50" fmla="*/ 68224 h 183998"/>
                <a:gd name="connsiteX51" fmla="*/ 496847 w 868354"/>
                <a:gd name="connsiteY51" fmla="*/ 180089 h 183998"/>
                <a:gd name="connsiteX52" fmla="*/ 494061 w 868354"/>
                <a:gd name="connsiteY52" fmla="*/ 182621 h 183998"/>
                <a:gd name="connsiteX53" fmla="*/ 490263 w 868354"/>
                <a:gd name="connsiteY53" fmla="*/ 179580 h 183998"/>
                <a:gd name="connsiteX54" fmla="*/ 472539 w 868354"/>
                <a:gd name="connsiteY54" fmla="*/ 160097 h 183998"/>
                <a:gd name="connsiteX55" fmla="*/ 430497 w 868354"/>
                <a:gd name="connsiteY55" fmla="*/ 182621 h 183998"/>
                <a:gd name="connsiteX56" fmla="*/ 317055 w 868354"/>
                <a:gd name="connsiteY56" fmla="*/ 67969 h 183998"/>
                <a:gd name="connsiteX57" fmla="*/ 386186 w 868354"/>
                <a:gd name="connsiteY57" fmla="*/ -1377 h 183998"/>
                <a:gd name="connsiteX58" fmla="*/ 417835 w 868354"/>
                <a:gd name="connsiteY58" fmla="*/ 4697 h 183998"/>
                <a:gd name="connsiteX59" fmla="*/ 439873 w 868354"/>
                <a:gd name="connsiteY59" fmla="*/ 20132 h 183998"/>
                <a:gd name="connsiteX60" fmla="*/ 451264 w 868354"/>
                <a:gd name="connsiteY60" fmla="*/ 4443 h 183998"/>
                <a:gd name="connsiteX61" fmla="*/ 453036 w 868354"/>
                <a:gd name="connsiteY61" fmla="*/ 5452 h 183998"/>
                <a:gd name="connsiteX62" fmla="*/ 457343 w 868354"/>
                <a:gd name="connsiteY62" fmla="*/ 20895 h 183998"/>
                <a:gd name="connsiteX63" fmla="*/ 462157 w 868354"/>
                <a:gd name="connsiteY63" fmla="*/ 40380 h 183998"/>
                <a:gd name="connsiteX64" fmla="*/ 465444 w 868354"/>
                <a:gd name="connsiteY64" fmla="*/ 53290 h 183998"/>
                <a:gd name="connsiteX65" fmla="*/ 482921 w 868354"/>
                <a:gd name="connsiteY65" fmla="*/ 65437 h 183998"/>
                <a:gd name="connsiteX66" fmla="*/ 486973 w 868354"/>
                <a:gd name="connsiteY66" fmla="*/ 70496 h 183998"/>
                <a:gd name="connsiteX67" fmla="*/ 483676 w 868354"/>
                <a:gd name="connsiteY67" fmla="*/ 73282 h 183998"/>
                <a:gd name="connsiteX68" fmla="*/ 457088 w 868354"/>
                <a:gd name="connsiteY68" fmla="*/ 72519 h 183998"/>
                <a:gd name="connsiteX69" fmla="*/ 421641 w 868354"/>
                <a:gd name="connsiteY69" fmla="*/ 73282 h 183998"/>
                <a:gd name="connsiteX70" fmla="*/ 416318 w 868354"/>
                <a:gd name="connsiteY70" fmla="*/ 68224 h 183998"/>
                <a:gd name="connsiteX71" fmla="*/ 423913 w 868354"/>
                <a:gd name="connsiteY71" fmla="*/ 65437 h 183998"/>
                <a:gd name="connsiteX72" fmla="*/ 437338 w 868354"/>
                <a:gd name="connsiteY72" fmla="*/ 64930 h 183998"/>
                <a:gd name="connsiteX73" fmla="*/ 445189 w 868354"/>
                <a:gd name="connsiteY73" fmla="*/ 60126 h 183998"/>
                <a:gd name="connsiteX74" fmla="*/ 439873 w 868354"/>
                <a:gd name="connsiteY74" fmla="*/ 37092 h 183998"/>
                <a:gd name="connsiteX75" fmla="*/ 391000 w 868354"/>
                <a:gd name="connsiteY75" fmla="*/ 6468 h 183998"/>
                <a:gd name="connsiteX76" fmla="*/ 340102 w 868354"/>
                <a:gd name="connsiteY76" fmla="*/ 59617 h 183998"/>
                <a:gd name="connsiteX77" fmla="*/ 369217 w 868354"/>
                <a:gd name="connsiteY77" fmla="*/ 142120 h 183998"/>
                <a:gd name="connsiteX78" fmla="*/ 432524 w 868354"/>
                <a:gd name="connsiteY78" fmla="*/ 174770 h 183998"/>
                <a:gd name="connsiteX79" fmla="*/ 473294 w 868354"/>
                <a:gd name="connsiteY79" fmla="*/ 125923 h 183998"/>
                <a:gd name="connsiteX80" fmla="*/ 472539 w 868354"/>
                <a:gd name="connsiteY80" fmla="*/ 113020 h 183998"/>
                <a:gd name="connsiteX81" fmla="*/ 476337 w 868354"/>
                <a:gd name="connsiteY81" fmla="*/ 110488 h 183998"/>
                <a:gd name="connsiteX82" fmla="*/ 480895 w 868354"/>
                <a:gd name="connsiteY82" fmla="*/ 115545 h 183998"/>
                <a:gd name="connsiteX83" fmla="*/ 496847 w 868354"/>
                <a:gd name="connsiteY83" fmla="*/ 180089 h 183998"/>
                <a:gd name="connsiteX84" fmla="*/ 598243 w 868354"/>
                <a:gd name="connsiteY84" fmla="*/ 157310 h 183998"/>
                <a:gd name="connsiteX85" fmla="*/ 625078 w 868354"/>
                <a:gd name="connsiteY85" fmla="*/ 169203 h 183998"/>
                <a:gd name="connsiteX86" fmla="*/ 634705 w 868354"/>
                <a:gd name="connsiteY86" fmla="*/ 174015 h 183998"/>
                <a:gd name="connsiteX87" fmla="*/ 630655 w 868354"/>
                <a:gd name="connsiteY87" fmla="*/ 177048 h 183998"/>
                <a:gd name="connsiteX88" fmla="*/ 593174 w 868354"/>
                <a:gd name="connsiteY88" fmla="*/ 176294 h 183998"/>
                <a:gd name="connsiteX89" fmla="*/ 559498 w 868354"/>
                <a:gd name="connsiteY89" fmla="*/ 177048 h 183998"/>
                <a:gd name="connsiteX90" fmla="*/ 554683 w 868354"/>
                <a:gd name="connsiteY90" fmla="*/ 171991 h 183998"/>
                <a:gd name="connsiteX91" fmla="*/ 561771 w 868354"/>
                <a:gd name="connsiteY91" fmla="*/ 169203 h 183998"/>
                <a:gd name="connsiteX92" fmla="*/ 571398 w 868354"/>
                <a:gd name="connsiteY92" fmla="*/ 168695 h 183998"/>
                <a:gd name="connsiteX93" fmla="*/ 578231 w 868354"/>
                <a:gd name="connsiteY93" fmla="*/ 164646 h 183998"/>
                <a:gd name="connsiteX94" fmla="*/ 577222 w 868354"/>
                <a:gd name="connsiteY94" fmla="*/ 159842 h 183998"/>
                <a:gd name="connsiteX95" fmla="*/ 543292 w 868354"/>
                <a:gd name="connsiteY95" fmla="*/ 23928 h 183998"/>
                <a:gd name="connsiteX96" fmla="*/ 520245 w 868354"/>
                <a:gd name="connsiteY96" fmla="*/ 12034 h 183998"/>
                <a:gd name="connsiteX97" fmla="*/ 513407 w 868354"/>
                <a:gd name="connsiteY97" fmla="*/ 6977 h 183998"/>
                <a:gd name="connsiteX98" fmla="*/ 520245 w 868354"/>
                <a:gd name="connsiteY98" fmla="*/ 4190 h 183998"/>
                <a:gd name="connsiteX99" fmla="*/ 637486 w 868354"/>
                <a:gd name="connsiteY99" fmla="*/ 4190 h 183998"/>
                <a:gd name="connsiteX100" fmla="*/ 645343 w 868354"/>
                <a:gd name="connsiteY100" fmla="*/ 8493 h 183998"/>
                <a:gd name="connsiteX101" fmla="*/ 665348 w 868354"/>
                <a:gd name="connsiteY101" fmla="*/ 63159 h 183998"/>
                <a:gd name="connsiteX102" fmla="*/ 666354 w 868354"/>
                <a:gd name="connsiteY102" fmla="*/ 66699 h 183998"/>
                <a:gd name="connsiteX103" fmla="*/ 663322 w 868354"/>
                <a:gd name="connsiteY103" fmla="*/ 69486 h 183998"/>
                <a:gd name="connsiteX104" fmla="*/ 659015 w 868354"/>
                <a:gd name="connsiteY104" fmla="*/ 64175 h 183998"/>
                <a:gd name="connsiteX105" fmla="*/ 595454 w 868354"/>
                <a:gd name="connsiteY105" fmla="*/ 12034 h 183998"/>
                <a:gd name="connsiteX106" fmla="*/ 571652 w 868354"/>
                <a:gd name="connsiteY106" fmla="*/ 12034 h 183998"/>
                <a:gd name="connsiteX107" fmla="*/ 566077 w 868354"/>
                <a:gd name="connsiteY107" fmla="*/ 12288 h 183998"/>
                <a:gd name="connsiteX108" fmla="*/ 562788 w 868354"/>
                <a:gd name="connsiteY108" fmla="*/ 14820 h 183998"/>
                <a:gd name="connsiteX109" fmla="*/ 564051 w 868354"/>
                <a:gd name="connsiteY109" fmla="*/ 20640 h 183998"/>
                <a:gd name="connsiteX110" fmla="*/ 598243 w 868354"/>
                <a:gd name="connsiteY110" fmla="*/ 157310 h 183998"/>
                <a:gd name="connsiteX111" fmla="*/ 836698 w 868354"/>
                <a:gd name="connsiteY111" fmla="*/ 150473 h 183998"/>
                <a:gd name="connsiteX112" fmla="*/ 864051 w 868354"/>
                <a:gd name="connsiteY112" fmla="*/ 169203 h 183998"/>
                <a:gd name="connsiteX113" fmla="*/ 868355 w 868354"/>
                <a:gd name="connsiteY113" fmla="*/ 174269 h 183998"/>
                <a:gd name="connsiteX114" fmla="*/ 865058 w 868354"/>
                <a:gd name="connsiteY114" fmla="*/ 177048 h 183998"/>
                <a:gd name="connsiteX115" fmla="*/ 839232 w 868354"/>
                <a:gd name="connsiteY115" fmla="*/ 176294 h 183998"/>
                <a:gd name="connsiteX116" fmla="*/ 812898 w 868354"/>
                <a:gd name="connsiteY116" fmla="*/ 177048 h 183998"/>
                <a:gd name="connsiteX117" fmla="*/ 808338 w 868354"/>
                <a:gd name="connsiteY117" fmla="*/ 171991 h 183998"/>
                <a:gd name="connsiteX118" fmla="*/ 812898 w 868354"/>
                <a:gd name="connsiteY118" fmla="*/ 169203 h 183998"/>
                <a:gd name="connsiteX119" fmla="*/ 830114 w 868354"/>
                <a:gd name="connsiteY119" fmla="*/ 158071 h 183998"/>
                <a:gd name="connsiteX120" fmla="*/ 829359 w 868354"/>
                <a:gd name="connsiteY120" fmla="*/ 152752 h 183998"/>
                <a:gd name="connsiteX121" fmla="*/ 806566 w 868354"/>
                <a:gd name="connsiteY121" fmla="*/ 62396 h 183998"/>
                <a:gd name="connsiteX122" fmla="*/ 743513 w 868354"/>
                <a:gd name="connsiteY122" fmla="*/ 6468 h 183998"/>
                <a:gd name="connsiteX123" fmla="*/ 712619 w 868354"/>
                <a:gd name="connsiteY123" fmla="*/ 39370 h 183998"/>
                <a:gd name="connsiteX124" fmla="*/ 715407 w 868354"/>
                <a:gd name="connsiteY124" fmla="*/ 59108 h 183998"/>
                <a:gd name="connsiteX125" fmla="*/ 739969 w 868354"/>
                <a:gd name="connsiteY125" fmla="*/ 157563 h 183998"/>
                <a:gd name="connsiteX126" fmla="*/ 761237 w 868354"/>
                <a:gd name="connsiteY126" fmla="*/ 169203 h 183998"/>
                <a:gd name="connsiteX127" fmla="*/ 769847 w 868354"/>
                <a:gd name="connsiteY127" fmla="*/ 174269 h 183998"/>
                <a:gd name="connsiteX128" fmla="*/ 766306 w 868354"/>
                <a:gd name="connsiteY128" fmla="*/ 177048 h 183998"/>
                <a:gd name="connsiteX129" fmla="*/ 733894 w 868354"/>
                <a:gd name="connsiteY129" fmla="*/ 176294 h 183998"/>
                <a:gd name="connsiteX130" fmla="*/ 701227 w 868354"/>
                <a:gd name="connsiteY130" fmla="*/ 177048 h 183998"/>
                <a:gd name="connsiteX131" fmla="*/ 696413 w 868354"/>
                <a:gd name="connsiteY131" fmla="*/ 171991 h 183998"/>
                <a:gd name="connsiteX132" fmla="*/ 703498 w 868354"/>
                <a:gd name="connsiteY132" fmla="*/ 169203 h 183998"/>
                <a:gd name="connsiteX133" fmla="*/ 713127 w 868354"/>
                <a:gd name="connsiteY133" fmla="*/ 168695 h 183998"/>
                <a:gd name="connsiteX134" fmla="*/ 719958 w 868354"/>
                <a:gd name="connsiteY134" fmla="*/ 164646 h 183998"/>
                <a:gd name="connsiteX135" fmla="*/ 715662 w 868354"/>
                <a:gd name="connsiteY135" fmla="*/ 146678 h 183998"/>
                <a:gd name="connsiteX136" fmla="*/ 710084 w 868354"/>
                <a:gd name="connsiteY136" fmla="*/ 124406 h 183998"/>
                <a:gd name="connsiteX137" fmla="*/ 694641 w 868354"/>
                <a:gd name="connsiteY137" fmla="*/ 61897 h 183998"/>
                <a:gd name="connsiteX138" fmla="*/ 692869 w 868354"/>
                <a:gd name="connsiteY138" fmla="*/ 47216 h 183998"/>
                <a:gd name="connsiteX139" fmla="*/ 742496 w 868354"/>
                <a:gd name="connsiteY139" fmla="*/ -1377 h 183998"/>
                <a:gd name="connsiteX140" fmla="*/ 814162 w 868354"/>
                <a:gd name="connsiteY140" fmla="*/ 60625 h 183998"/>
                <a:gd name="connsiteX141" fmla="*/ 836698 w 868354"/>
                <a:gd name="connsiteY141" fmla="*/ 150473 h 183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</a:cxnLst>
              <a:rect l="l" t="t" r="r" b="b"/>
              <a:pathLst>
                <a:path w="868354" h="183998">
                  <a:moveTo>
                    <a:pt x="179793" y="180089"/>
                  </a:moveTo>
                  <a:cubicBezTo>
                    <a:pt x="179793" y="180843"/>
                    <a:pt x="179284" y="182621"/>
                    <a:pt x="177004" y="182621"/>
                  </a:cubicBezTo>
                  <a:cubicBezTo>
                    <a:pt x="176242" y="182621"/>
                    <a:pt x="175995" y="182367"/>
                    <a:pt x="173207" y="179580"/>
                  </a:cubicBezTo>
                  <a:lnTo>
                    <a:pt x="155483" y="160097"/>
                  </a:lnTo>
                  <a:cubicBezTo>
                    <a:pt x="153203" y="163637"/>
                    <a:pt x="141549" y="182621"/>
                    <a:pt x="113443" y="182621"/>
                  </a:cubicBezTo>
                  <a:cubicBezTo>
                    <a:pt x="56976" y="182621"/>
                    <a:pt x="0" y="126686"/>
                    <a:pt x="0" y="67969"/>
                  </a:cubicBezTo>
                  <a:cubicBezTo>
                    <a:pt x="0" y="27723"/>
                    <a:pt x="28106" y="-1377"/>
                    <a:pt x="69130" y="-1377"/>
                  </a:cubicBezTo>
                  <a:cubicBezTo>
                    <a:pt x="80268" y="-1377"/>
                    <a:pt x="91668" y="902"/>
                    <a:pt x="100780" y="4697"/>
                  </a:cubicBezTo>
                  <a:cubicBezTo>
                    <a:pt x="113443" y="9756"/>
                    <a:pt x="118257" y="15075"/>
                    <a:pt x="122817" y="20132"/>
                  </a:cubicBezTo>
                  <a:cubicBezTo>
                    <a:pt x="125089" y="13805"/>
                    <a:pt x="131675" y="4443"/>
                    <a:pt x="134209" y="4443"/>
                  </a:cubicBezTo>
                  <a:cubicBezTo>
                    <a:pt x="135472" y="4443"/>
                    <a:pt x="135980" y="5206"/>
                    <a:pt x="135980" y="5452"/>
                  </a:cubicBezTo>
                  <a:cubicBezTo>
                    <a:pt x="136489" y="5959"/>
                    <a:pt x="139023" y="15576"/>
                    <a:pt x="140286" y="20895"/>
                  </a:cubicBezTo>
                  <a:lnTo>
                    <a:pt x="145100" y="40380"/>
                  </a:lnTo>
                  <a:cubicBezTo>
                    <a:pt x="146110" y="44682"/>
                    <a:pt x="147380" y="48987"/>
                    <a:pt x="148389" y="53290"/>
                  </a:cubicBezTo>
                  <a:cubicBezTo>
                    <a:pt x="151177" y="64676"/>
                    <a:pt x="151432" y="65183"/>
                    <a:pt x="165866" y="65437"/>
                  </a:cubicBezTo>
                  <a:cubicBezTo>
                    <a:pt x="167129" y="65437"/>
                    <a:pt x="169918" y="65691"/>
                    <a:pt x="169918" y="70496"/>
                  </a:cubicBezTo>
                  <a:cubicBezTo>
                    <a:pt x="169918" y="72274"/>
                    <a:pt x="168647" y="73282"/>
                    <a:pt x="166621" y="73282"/>
                  </a:cubicBezTo>
                  <a:cubicBezTo>
                    <a:pt x="160798" y="73282"/>
                    <a:pt x="145855" y="72519"/>
                    <a:pt x="140032" y="72519"/>
                  </a:cubicBezTo>
                  <a:cubicBezTo>
                    <a:pt x="132183" y="72519"/>
                    <a:pt x="112434" y="73282"/>
                    <a:pt x="104585" y="73282"/>
                  </a:cubicBezTo>
                  <a:cubicBezTo>
                    <a:pt x="102305" y="73282"/>
                    <a:pt x="99263" y="73282"/>
                    <a:pt x="99263" y="68224"/>
                  </a:cubicBezTo>
                  <a:cubicBezTo>
                    <a:pt x="99263" y="65437"/>
                    <a:pt x="101288" y="65437"/>
                    <a:pt x="106857" y="65437"/>
                  </a:cubicBezTo>
                  <a:cubicBezTo>
                    <a:pt x="107111" y="65437"/>
                    <a:pt x="114460" y="65437"/>
                    <a:pt x="120283" y="64930"/>
                  </a:cubicBezTo>
                  <a:cubicBezTo>
                    <a:pt x="126869" y="64175"/>
                    <a:pt x="128132" y="63413"/>
                    <a:pt x="128132" y="60126"/>
                  </a:cubicBezTo>
                  <a:cubicBezTo>
                    <a:pt x="128132" y="57848"/>
                    <a:pt x="125343" y="46453"/>
                    <a:pt x="122817" y="37092"/>
                  </a:cubicBezTo>
                  <a:cubicBezTo>
                    <a:pt x="115723" y="9255"/>
                    <a:pt x="82802" y="6468"/>
                    <a:pt x="73944" y="6468"/>
                  </a:cubicBezTo>
                  <a:cubicBezTo>
                    <a:pt x="49627" y="6468"/>
                    <a:pt x="23046" y="20895"/>
                    <a:pt x="23046" y="59617"/>
                  </a:cubicBezTo>
                  <a:cubicBezTo>
                    <a:pt x="23046" y="67462"/>
                    <a:pt x="25572" y="109218"/>
                    <a:pt x="52162" y="142120"/>
                  </a:cubicBezTo>
                  <a:cubicBezTo>
                    <a:pt x="65842" y="159334"/>
                    <a:pt x="90397" y="174770"/>
                    <a:pt x="115469" y="174770"/>
                  </a:cubicBezTo>
                  <a:cubicBezTo>
                    <a:pt x="141303" y="174770"/>
                    <a:pt x="156238" y="155285"/>
                    <a:pt x="156238" y="125923"/>
                  </a:cubicBezTo>
                  <a:cubicBezTo>
                    <a:pt x="156238" y="115799"/>
                    <a:pt x="155483" y="115545"/>
                    <a:pt x="155483" y="113020"/>
                  </a:cubicBezTo>
                  <a:cubicBezTo>
                    <a:pt x="155483" y="110488"/>
                    <a:pt x="158264" y="110488"/>
                    <a:pt x="159281" y="110488"/>
                  </a:cubicBezTo>
                  <a:cubicBezTo>
                    <a:pt x="162570" y="110488"/>
                    <a:pt x="162570" y="110997"/>
                    <a:pt x="163841" y="115545"/>
                  </a:cubicBezTo>
                  <a:lnTo>
                    <a:pt x="179793" y="180089"/>
                  </a:lnTo>
                  <a:close/>
                  <a:moveTo>
                    <a:pt x="233831" y="62650"/>
                  </a:moveTo>
                  <a:cubicBezTo>
                    <a:pt x="241171" y="62650"/>
                    <a:pt x="259912" y="63159"/>
                    <a:pt x="272575" y="68470"/>
                  </a:cubicBezTo>
                  <a:cubicBezTo>
                    <a:pt x="290299" y="76069"/>
                    <a:pt x="291562" y="90995"/>
                    <a:pt x="291562" y="94545"/>
                  </a:cubicBezTo>
                  <a:cubicBezTo>
                    <a:pt x="291562" y="105676"/>
                    <a:pt x="281940" y="116054"/>
                    <a:pt x="264471" y="116054"/>
                  </a:cubicBezTo>
                  <a:cubicBezTo>
                    <a:pt x="236365" y="116054"/>
                    <a:pt x="198122" y="91504"/>
                    <a:pt x="198122" y="47216"/>
                  </a:cubicBezTo>
                  <a:cubicBezTo>
                    <a:pt x="198122" y="21403"/>
                    <a:pt x="213065" y="1402"/>
                    <a:pt x="237882" y="1402"/>
                  </a:cubicBezTo>
                  <a:cubicBezTo>
                    <a:pt x="274093" y="1402"/>
                    <a:pt x="295365" y="28231"/>
                    <a:pt x="295365" y="31272"/>
                  </a:cubicBezTo>
                  <a:cubicBezTo>
                    <a:pt x="295365" y="32789"/>
                    <a:pt x="293840" y="34558"/>
                    <a:pt x="292325" y="34558"/>
                  </a:cubicBezTo>
                  <a:cubicBezTo>
                    <a:pt x="291062" y="34558"/>
                    <a:pt x="290553" y="34051"/>
                    <a:pt x="289035" y="32026"/>
                  </a:cubicBezTo>
                  <a:cubicBezTo>
                    <a:pt x="269031" y="6977"/>
                    <a:pt x="241426" y="6977"/>
                    <a:pt x="238391" y="6977"/>
                  </a:cubicBezTo>
                  <a:cubicBezTo>
                    <a:pt x="218634" y="6977"/>
                    <a:pt x="216354" y="28231"/>
                    <a:pt x="216354" y="36329"/>
                  </a:cubicBezTo>
                  <a:cubicBezTo>
                    <a:pt x="216354" y="39370"/>
                    <a:pt x="216608" y="47216"/>
                    <a:pt x="220405" y="62650"/>
                  </a:cubicBezTo>
                  <a:lnTo>
                    <a:pt x="233831" y="62650"/>
                  </a:lnTo>
                  <a:close/>
                  <a:moveTo>
                    <a:pt x="221931" y="68224"/>
                  </a:moveTo>
                  <a:cubicBezTo>
                    <a:pt x="231805" y="106693"/>
                    <a:pt x="257887" y="110488"/>
                    <a:pt x="264471" y="110488"/>
                  </a:cubicBezTo>
                  <a:cubicBezTo>
                    <a:pt x="276373" y="110488"/>
                    <a:pt x="283211" y="103144"/>
                    <a:pt x="283211" y="94545"/>
                  </a:cubicBezTo>
                  <a:cubicBezTo>
                    <a:pt x="283211" y="68224"/>
                    <a:pt x="242690" y="68224"/>
                    <a:pt x="232313" y="68224"/>
                  </a:cubicBezTo>
                  <a:lnTo>
                    <a:pt x="221931" y="68224"/>
                  </a:lnTo>
                  <a:close/>
                  <a:moveTo>
                    <a:pt x="496847" y="180089"/>
                  </a:moveTo>
                  <a:cubicBezTo>
                    <a:pt x="496847" y="180843"/>
                    <a:pt x="496339" y="182621"/>
                    <a:pt x="494061" y="182621"/>
                  </a:cubicBezTo>
                  <a:cubicBezTo>
                    <a:pt x="493299" y="182621"/>
                    <a:pt x="493052" y="182367"/>
                    <a:pt x="490263" y="179580"/>
                  </a:cubicBezTo>
                  <a:lnTo>
                    <a:pt x="472539" y="160097"/>
                  </a:lnTo>
                  <a:cubicBezTo>
                    <a:pt x="470259" y="163637"/>
                    <a:pt x="458606" y="182621"/>
                    <a:pt x="430497" y="182621"/>
                  </a:cubicBezTo>
                  <a:cubicBezTo>
                    <a:pt x="374032" y="182621"/>
                    <a:pt x="317055" y="126686"/>
                    <a:pt x="317055" y="67969"/>
                  </a:cubicBezTo>
                  <a:cubicBezTo>
                    <a:pt x="317055" y="27723"/>
                    <a:pt x="345163" y="-1377"/>
                    <a:pt x="386186" y="-1377"/>
                  </a:cubicBezTo>
                  <a:cubicBezTo>
                    <a:pt x="397323" y="-1377"/>
                    <a:pt x="408724" y="902"/>
                    <a:pt x="417835" y="4697"/>
                  </a:cubicBezTo>
                  <a:cubicBezTo>
                    <a:pt x="430497" y="9756"/>
                    <a:pt x="435312" y="15075"/>
                    <a:pt x="439873" y="20132"/>
                  </a:cubicBezTo>
                  <a:cubicBezTo>
                    <a:pt x="442146" y="13805"/>
                    <a:pt x="448730" y="4443"/>
                    <a:pt x="451264" y="4443"/>
                  </a:cubicBezTo>
                  <a:cubicBezTo>
                    <a:pt x="452528" y="4443"/>
                    <a:pt x="453036" y="5206"/>
                    <a:pt x="453036" y="5452"/>
                  </a:cubicBezTo>
                  <a:cubicBezTo>
                    <a:pt x="453544" y="5959"/>
                    <a:pt x="456079" y="15576"/>
                    <a:pt x="457343" y="20895"/>
                  </a:cubicBezTo>
                  <a:lnTo>
                    <a:pt x="462157" y="40380"/>
                  </a:lnTo>
                  <a:cubicBezTo>
                    <a:pt x="463164" y="44682"/>
                    <a:pt x="464435" y="48987"/>
                    <a:pt x="465444" y="53290"/>
                  </a:cubicBezTo>
                  <a:cubicBezTo>
                    <a:pt x="468233" y="64676"/>
                    <a:pt x="468487" y="65183"/>
                    <a:pt x="482921" y="65437"/>
                  </a:cubicBezTo>
                  <a:cubicBezTo>
                    <a:pt x="484185" y="65437"/>
                    <a:pt x="486973" y="65691"/>
                    <a:pt x="486973" y="70496"/>
                  </a:cubicBezTo>
                  <a:cubicBezTo>
                    <a:pt x="486973" y="72274"/>
                    <a:pt x="485702" y="73282"/>
                    <a:pt x="483676" y="73282"/>
                  </a:cubicBezTo>
                  <a:cubicBezTo>
                    <a:pt x="477855" y="73282"/>
                    <a:pt x="462910" y="72519"/>
                    <a:pt x="457088" y="72519"/>
                  </a:cubicBezTo>
                  <a:cubicBezTo>
                    <a:pt x="449238" y="72519"/>
                    <a:pt x="429491" y="73282"/>
                    <a:pt x="421641" y="73282"/>
                  </a:cubicBezTo>
                  <a:cubicBezTo>
                    <a:pt x="419360" y="73282"/>
                    <a:pt x="416318" y="73282"/>
                    <a:pt x="416318" y="68224"/>
                  </a:cubicBezTo>
                  <a:cubicBezTo>
                    <a:pt x="416318" y="65437"/>
                    <a:pt x="418344" y="65437"/>
                    <a:pt x="423913" y="65437"/>
                  </a:cubicBezTo>
                  <a:cubicBezTo>
                    <a:pt x="424168" y="65437"/>
                    <a:pt x="431514" y="65437"/>
                    <a:pt x="437338" y="64930"/>
                  </a:cubicBezTo>
                  <a:cubicBezTo>
                    <a:pt x="443925" y="64175"/>
                    <a:pt x="445189" y="63413"/>
                    <a:pt x="445189" y="60126"/>
                  </a:cubicBezTo>
                  <a:cubicBezTo>
                    <a:pt x="445189" y="57848"/>
                    <a:pt x="442400" y="46453"/>
                    <a:pt x="439873" y="37092"/>
                  </a:cubicBezTo>
                  <a:cubicBezTo>
                    <a:pt x="432778" y="9255"/>
                    <a:pt x="399857" y="6468"/>
                    <a:pt x="391000" y="6468"/>
                  </a:cubicBezTo>
                  <a:cubicBezTo>
                    <a:pt x="366682" y="6468"/>
                    <a:pt x="340102" y="20895"/>
                    <a:pt x="340102" y="59617"/>
                  </a:cubicBezTo>
                  <a:cubicBezTo>
                    <a:pt x="340102" y="67462"/>
                    <a:pt x="342628" y="109218"/>
                    <a:pt x="369217" y="142120"/>
                  </a:cubicBezTo>
                  <a:cubicBezTo>
                    <a:pt x="382896" y="159334"/>
                    <a:pt x="407453" y="174770"/>
                    <a:pt x="432524" y="174770"/>
                  </a:cubicBezTo>
                  <a:cubicBezTo>
                    <a:pt x="458359" y="174770"/>
                    <a:pt x="473294" y="155285"/>
                    <a:pt x="473294" y="125923"/>
                  </a:cubicBezTo>
                  <a:cubicBezTo>
                    <a:pt x="473294" y="115799"/>
                    <a:pt x="472539" y="115545"/>
                    <a:pt x="472539" y="113020"/>
                  </a:cubicBezTo>
                  <a:cubicBezTo>
                    <a:pt x="472539" y="110488"/>
                    <a:pt x="475321" y="110488"/>
                    <a:pt x="476337" y="110488"/>
                  </a:cubicBezTo>
                  <a:cubicBezTo>
                    <a:pt x="479624" y="110488"/>
                    <a:pt x="479624" y="110997"/>
                    <a:pt x="480895" y="115545"/>
                  </a:cubicBezTo>
                  <a:lnTo>
                    <a:pt x="496847" y="180089"/>
                  </a:lnTo>
                  <a:close/>
                  <a:moveTo>
                    <a:pt x="598243" y="157310"/>
                  </a:moveTo>
                  <a:cubicBezTo>
                    <a:pt x="600513" y="166416"/>
                    <a:pt x="601276" y="169203"/>
                    <a:pt x="625078" y="169203"/>
                  </a:cubicBezTo>
                  <a:cubicBezTo>
                    <a:pt x="632681" y="169203"/>
                    <a:pt x="634705" y="169203"/>
                    <a:pt x="634705" y="174015"/>
                  </a:cubicBezTo>
                  <a:cubicBezTo>
                    <a:pt x="634705" y="177048"/>
                    <a:pt x="631919" y="177048"/>
                    <a:pt x="630655" y="177048"/>
                  </a:cubicBezTo>
                  <a:cubicBezTo>
                    <a:pt x="622297" y="177048"/>
                    <a:pt x="601530" y="176294"/>
                    <a:pt x="593174" y="176294"/>
                  </a:cubicBezTo>
                  <a:cubicBezTo>
                    <a:pt x="585578" y="176294"/>
                    <a:pt x="567094" y="177048"/>
                    <a:pt x="559498" y="177048"/>
                  </a:cubicBezTo>
                  <a:cubicBezTo>
                    <a:pt x="557718" y="177048"/>
                    <a:pt x="554683" y="177048"/>
                    <a:pt x="554683" y="171991"/>
                  </a:cubicBezTo>
                  <a:cubicBezTo>
                    <a:pt x="554683" y="169203"/>
                    <a:pt x="556964" y="169203"/>
                    <a:pt x="561771" y="169203"/>
                  </a:cubicBezTo>
                  <a:cubicBezTo>
                    <a:pt x="562279" y="169203"/>
                    <a:pt x="567094" y="169203"/>
                    <a:pt x="571398" y="168695"/>
                  </a:cubicBezTo>
                  <a:cubicBezTo>
                    <a:pt x="575958" y="168195"/>
                    <a:pt x="578231" y="167940"/>
                    <a:pt x="578231" y="164646"/>
                  </a:cubicBezTo>
                  <a:cubicBezTo>
                    <a:pt x="578231" y="163637"/>
                    <a:pt x="577985" y="162875"/>
                    <a:pt x="577222" y="159842"/>
                  </a:cubicBezTo>
                  <a:lnTo>
                    <a:pt x="543292" y="23928"/>
                  </a:lnTo>
                  <a:cubicBezTo>
                    <a:pt x="540758" y="14059"/>
                    <a:pt x="540249" y="12034"/>
                    <a:pt x="520245" y="12034"/>
                  </a:cubicBezTo>
                  <a:cubicBezTo>
                    <a:pt x="515941" y="12034"/>
                    <a:pt x="513407" y="12034"/>
                    <a:pt x="513407" y="6977"/>
                  </a:cubicBezTo>
                  <a:cubicBezTo>
                    <a:pt x="513407" y="4190"/>
                    <a:pt x="515687" y="4190"/>
                    <a:pt x="520245" y="4190"/>
                  </a:cubicBezTo>
                  <a:lnTo>
                    <a:pt x="637486" y="4190"/>
                  </a:lnTo>
                  <a:cubicBezTo>
                    <a:pt x="643564" y="4190"/>
                    <a:pt x="643818" y="4190"/>
                    <a:pt x="645343" y="8493"/>
                  </a:cubicBezTo>
                  <a:lnTo>
                    <a:pt x="665348" y="63159"/>
                  </a:lnTo>
                  <a:cubicBezTo>
                    <a:pt x="666354" y="65946"/>
                    <a:pt x="666354" y="66445"/>
                    <a:pt x="666354" y="66699"/>
                  </a:cubicBezTo>
                  <a:cubicBezTo>
                    <a:pt x="666354" y="67717"/>
                    <a:pt x="665602" y="69486"/>
                    <a:pt x="663322" y="69486"/>
                  </a:cubicBezTo>
                  <a:cubicBezTo>
                    <a:pt x="661041" y="69486"/>
                    <a:pt x="660787" y="68224"/>
                    <a:pt x="659015" y="64175"/>
                  </a:cubicBezTo>
                  <a:cubicBezTo>
                    <a:pt x="650402" y="40887"/>
                    <a:pt x="639258" y="12034"/>
                    <a:pt x="595454" y="12034"/>
                  </a:cubicBezTo>
                  <a:lnTo>
                    <a:pt x="571652" y="12034"/>
                  </a:lnTo>
                  <a:cubicBezTo>
                    <a:pt x="568101" y="12034"/>
                    <a:pt x="567603" y="12034"/>
                    <a:pt x="566077" y="12288"/>
                  </a:cubicBezTo>
                  <a:cubicBezTo>
                    <a:pt x="563550" y="12542"/>
                    <a:pt x="562788" y="12797"/>
                    <a:pt x="562788" y="14820"/>
                  </a:cubicBezTo>
                  <a:cubicBezTo>
                    <a:pt x="562788" y="15576"/>
                    <a:pt x="562788" y="16083"/>
                    <a:pt x="564051" y="20640"/>
                  </a:cubicBezTo>
                  <a:lnTo>
                    <a:pt x="598243" y="157310"/>
                  </a:lnTo>
                  <a:close/>
                  <a:moveTo>
                    <a:pt x="836698" y="150473"/>
                  </a:moveTo>
                  <a:cubicBezTo>
                    <a:pt x="839232" y="160850"/>
                    <a:pt x="843792" y="168441"/>
                    <a:pt x="864051" y="169203"/>
                  </a:cubicBezTo>
                  <a:cubicBezTo>
                    <a:pt x="865312" y="169203"/>
                    <a:pt x="868355" y="169457"/>
                    <a:pt x="868355" y="174269"/>
                  </a:cubicBezTo>
                  <a:cubicBezTo>
                    <a:pt x="868355" y="174515"/>
                    <a:pt x="868355" y="177048"/>
                    <a:pt x="865058" y="177048"/>
                  </a:cubicBezTo>
                  <a:cubicBezTo>
                    <a:pt x="856702" y="177048"/>
                    <a:pt x="847845" y="176294"/>
                    <a:pt x="839232" y="176294"/>
                  </a:cubicBezTo>
                  <a:cubicBezTo>
                    <a:pt x="830622" y="176294"/>
                    <a:pt x="821254" y="177048"/>
                    <a:pt x="812898" y="177048"/>
                  </a:cubicBezTo>
                  <a:cubicBezTo>
                    <a:pt x="811380" y="177048"/>
                    <a:pt x="808338" y="177048"/>
                    <a:pt x="808338" y="171991"/>
                  </a:cubicBezTo>
                  <a:cubicBezTo>
                    <a:pt x="808338" y="169203"/>
                    <a:pt x="810872" y="169203"/>
                    <a:pt x="812898" y="169203"/>
                  </a:cubicBezTo>
                  <a:cubicBezTo>
                    <a:pt x="827332" y="168950"/>
                    <a:pt x="830114" y="163637"/>
                    <a:pt x="830114" y="158071"/>
                  </a:cubicBezTo>
                  <a:cubicBezTo>
                    <a:pt x="830114" y="157310"/>
                    <a:pt x="829612" y="153514"/>
                    <a:pt x="829359" y="152752"/>
                  </a:cubicBezTo>
                  <a:lnTo>
                    <a:pt x="806566" y="62396"/>
                  </a:lnTo>
                  <a:cubicBezTo>
                    <a:pt x="797955" y="28486"/>
                    <a:pt x="768830" y="6468"/>
                    <a:pt x="743513" y="6468"/>
                  </a:cubicBezTo>
                  <a:cubicBezTo>
                    <a:pt x="726290" y="6468"/>
                    <a:pt x="712619" y="17599"/>
                    <a:pt x="712619" y="39370"/>
                  </a:cubicBezTo>
                  <a:cubicBezTo>
                    <a:pt x="712619" y="39879"/>
                    <a:pt x="712619" y="47977"/>
                    <a:pt x="715407" y="59108"/>
                  </a:cubicBezTo>
                  <a:lnTo>
                    <a:pt x="739969" y="157563"/>
                  </a:lnTo>
                  <a:cubicBezTo>
                    <a:pt x="742242" y="166670"/>
                    <a:pt x="742751" y="169203"/>
                    <a:pt x="761237" y="169203"/>
                  </a:cubicBezTo>
                  <a:cubicBezTo>
                    <a:pt x="767821" y="169203"/>
                    <a:pt x="769847" y="169203"/>
                    <a:pt x="769847" y="174269"/>
                  </a:cubicBezTo>
                  <a:cubicBezTo>
                    <a:pt x="769847" y="177048"/>
                    <a:pt x="767058" y="177048"/>
                    <a:pt x="766306" y="177048"/>
                  </a:cubicBezTo>
                  <a:cubicBezTo>
                    <a:pt x="759211" y="177048"/>
                    <a:pt x="740979" y="176294"/>
                    <a:pt x="733894" y="176294"/>
                  </a:cubicBezTo>
                  <a:cubicBezTo>
                    <a:pt x="726545" y="176294"/>
                    <a:pt x="708566" y="177048"/>
                    <a:pt x="701227" y="177048"/>
                  </a:cubicBezTo>
                  <a:cubicBezTo>
                    <a:pt x="699201" y="177048"/>
                    <a:pt x="696413" y="177048"/>
                    <a:pt x="696413" y="171991"/>
                  </a:cubicBezTo>
                  <a:cubicBezTo>
                    <a:pt x="696413" y="169203"/>
                    <a:pt x="698693" y="169203"/>
                    <a:pt x="703498" y="169203"/>
                  </a:cubicBezTo>
                  <a:cubicBezTo>
                    <a:pt x="704006" y="169203"/>
                    <a:pt x="708821" y="169203"/>
                    <a:pt x="713127" y="168695"/>
                  </a:cubicBezTo>
                  <a:cubicBezTo>
                    <a:pt x="717688" y="168195"/>
                    <a:pt x="719958" y="167940"/>
                    <a:pt x="719958" y="164646"/>
                  </a:cubicBezTo>
                  <a:cubicBezTo>
                    <a:pt x="719958" y="163130"/>
                    <a:pt x="717179" y="152498"/>
                    <a:pt x="715662" y="146678"/>
                  </a:cubicBezTo>
                  <a:lnTo>
                    <a:pt x="710084" y="124406"/>
                  </a:lnTo>
                  <a:cubicBezTo>
                    <a:pt x="707804" y="114537"/>
                    <a:pt x="695650" y="66699"/>
                    <a:pt x="694641" y="61897"/>
                  </a:cubicBezTo>
                  <a:cubicBezTo>
                    <a:pt x="692869" y="54807"/>
                    <a:pt x="692869" y="51010"/>
                    <a:pt x="692869" y="47216"/>
                  </a:cubicBezTo>
                  <a:cubicBezTo>
                    <a:pt x="692869" y="16337"/>
                    <a:pt x="715908" y="-1377"/>
                    <a:pt x="742496" y="-1377"/>
                  </a:cubicBezTo>
                  <a:cubicBezTo>
                    <a:pt x="774407" y="-1377"/>
                    <a:pt x="805803" y="27223"/>
                    <a:pt x="814162" y="60625"/>
                  </a:cubicBezTo>
                  <a:lnTo>
                    <a:pt x="836698" y="150473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51" name="任意多边形: 形状 150">
              <a:extLst>
                <a:ext uri="{FF2B5EF4-FFF2-40B4-BE49-F238E27FC236}">
                  <a16:creationId xmlns:a16="http://schemas.microsoft.com/office/drawing/2014/main" id="{737B3623-F618-3742-3143-ED72404214FD}"/>
                </a:ext>
              </a:extLst>
            </p:cNvPr>
            <p:cNvSpPr/>
            <p:nvPr>
              <p:custDataLst>
                <p:tags r:id="rId5"/>
              </p:custDataLst>
            </p:nvPr>
          </p:nvSpPr>
          <p:spPr>
            <a:xfrm flipV="1">
              <a:off x="9705539" y="-11813145"/>
              <a:ext cx="58746" cy="253090"/>
            </a:xfrm>
            <a:custGeom>
              <a:avLst/>
              <a:gdLst>
                <a:gd name="connsiteX0" fmla="*/ 58747 w 58746"/>
                <a:gd name="connsiteY0" fmla="*/ 1159 h 253090"/>
                <a:gd name="connsiteX1" fmla="*/ 54441 w 58746"/>
                <a:gd name="connsiteY1" fmla="*/ 6724 h 253090"/>
                <a:gd name="connsiteX2" fmla="*/ 14688 w 58746"/>
                <a:gd name="connsiteY2" fmla="*/ 125171 h 253090"/>
                <a:gd name="connsiteX3" fmla="*/ 55458 w 58746"/>
                <a:gd name="connsiteY3" fmla="*/ 244880 h 253090"/>
                <a:gd name="connsiteX4" fmla="*/ 58747 w 58746"/>
                <a:gd name="connsiteY4" fmla="*/ 249183 h 253090"/>
                <a:gd name="connsiteX5" fmla="*/ 56213 w 58746"/>
                <a:gd name="connsiteY5" fmla="*/ 251715 h 253090"/>
                <a:gd name="connsiteX6" fmla="*/ 15951 w 58746"/>
                <a:gd name="connsiteY6" fmla="*/ 202361 h 253090"/>
                <a:gd name="connsiteX7" fmla="*/ 0 w 58746"/>
                <a:gd name="connsiteY7" fmla="*/ 125171 h 253090"/>
                <a:gd name="connsiteX8" fmla="*/ 16714 w 58746"/>
                <a:gd name="connsiteY8" fmla="*/ 46208 h 253090"/>
                <a:gd name="connsiteX9" fmla="*/ 56213 w 58746"/>
                <a:gd name="connsiteY9" fmla="*/ -1375 h 253090"/>
                <a:gd name="connsiteX10" fmla="*/ 58747 w 58746"/>
                <a:gd name="connsiteY10" fmla="*/ 1159 h 253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8746" h="253090">
                  <a:moveTo>
                    <a:pt x="58747" y="1159"/>
                  </a:moveTo>
                  <a:cubicBezTo>
                    <a:pt x="58747" y="1912"/>
                    <a:pt x="58747" y="2421"/>
                    <a:pt x="54441" y="6724"/>
                  </a:cubicBezTo>
                  <a:cubicBezTo>
                    <a:pt x="22791" y="38611"/>
                    <a:pt x="14688" y="86448"/>
                    <a:pt x="14688" y="125171"/>
                  </a:cubicBezTo>
                  <a:cubicBezTo>
                    <a:pt x="14688" y="169204"/>
                    <a:pt x="24309" y="213247"/>
                    <a:pt x="55458" y="244880"/>
                  </a:cubicBezTo>
                  <a:cubicBezTo>
                    <a:pt x="58747" y="247921"/>
                    <a:pt x="58747" y="248429"/>
                    <a:pt x="58747" y="249183"/>
                  </a:cubicBezTo>
                  <a:cubicBezTo>
                    <a:pt x="58747" y="250954"/>
                    <a:pt x="57730" y="251715"/>
                    <a:pt x="56213" y="251715"/>
                  </a:cubicBezTo>
                  <a:cubicBezTo>
                    <a:pt x="53678" y="251715"/>
                    <a:pt x="30895" y="234502"/>
                    <a:pt x="15951" y="202361"/>
                  </a:cubicBezTo>
                  <a:cubicBezTo>
                    <a:pt x="3034" y="174525"/>
                    <a:pt x="0" y="146433"/>
                    <a:pt x="0" y="125171"/>
                  </a:cubicBezTo>
                  <a:cubicBezTo>
                    <a:pt x="0" y="105431"/>
                    <a:pt x="2780" y="74808"/>
                    <a:pt x="16714" y="46208"/>
                  </a:cubicBezTo>
                  <a:cubicBezTo>
                    <a:pt x="31903" y="15077"/>
                    <a:pt x="53678" y="-1375"/>
                    <a:pt x="56213" y="-1375"/>
                  </a:cubicBezTo>
                  <a:cubicBezTo>
                    <a:pt x="57730" y="-1375"/>
                    <a:pt x="58747" y="-612"/>
                    <a:pt x="58747" y="1159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52" name="任意多边形: 形状 151">
              <a:extLst>
                <a:ext uri="{FF2B5EF4-FFF2-40B4-BE49-F238E27FC236}">
                  <a16:creationId xmlns:a16="http://schemas.microsoft.com/office/drawing/2014/main" id="{CB787642-2FA1-3CC8-1A1A-5571218919F4}"/>
                </a:ext>
              </a:extLst>
            </p:cNvPr>
            <p:cNvSpPr/>
            <p:nvPr>
              <p:custDataLst>
                <p:tags r:id="rId6"/>
              </p:custDataLst>
            </p:nvPr>
          </p:nvSpPr>
          <p:spPr>
            <a:xfrm flipV="1">
              <a:off x="9786315" y="-11735192"/>
              <a:ext cx="126113" cy="114651"/>
            </a:xfrm>
            <a:custGeom>
              <a:avLst/>
              <a:gdLst>
                <a:gd name="connsiteX0" fmla="*/ 77241 w 126113"/>
                <a:gd name="connsiteY0" fmla="*/ 77850 h 114651"/>
                <a:gd name="connsiteX1" fmla="*/ 102305 w 126113"/>
                <a:gd name="connsiteY1" fmla="*/ 107712 h 114651"/>
                <a:gd name="connsiteX2" fmla="*/ 114968 w 126113"/>
                <a:gd name="connsiteY2" fmla="*/ 104416 h 114651"/>
                <a:gd name="connsiteX3" fmla="*/ 102813 w 126113"/>
                <a:gd name="connsiteY3" fmla="*/ 90752 h 114651"/>
                <a:gd name="connsiteX4" fmla="*/ 112434 w 126113"/>
                <a:gd name="connsiteY4" fmla="*/ 81899 h 114651"/>
                <a:gd name="connsiteX5" fmla="*/ 126114 w 126113"/>
                <a:gd name="connsiteY5" fmla="*/ 96572 h 114651"/>
                <a:gd name="connsiteX6" fmla="*/ 102559 w 126113"/>
                <a:gd name="connsiteY6" fmla="*/ 113277 h 114651"/>
                <a:gd name="connsiteX7" fmla="*/ 75970 w 126113"/>
                <a:gd name="connsiteY7" fmla="*/ 94048 h 114651"/>
                <a:gd name="connsiteX8" fmla="*/ 48626 w 126113"/>
                <a:gd name="connsiteY8" fmla="*/ 113277 h 114651"/>
                <a:gd name="connsiteX9" fmla="*/ 7857 w 126113"/>
                <a:gd name="connsiteY9" fmla="*/ 74301 h 114651"/>
                <a:gd name="connsiteX10" fmla="*/ 10891 w 126113"/>
                <a:gd name="connsiteY10" fmla="*/ 71776 h 114651"/>
                <a:gd name="connsiteX11" fmla="*/ 14180 w 126113"/>
                <a:gd name="connsiteY11" fmla="*/ 74555 h 114651"/>
                <a:gd name="connsiteX12" fmla="*/ 48118 w 126113"/>
                <a:gd name="connsiteY12" fmla="*/ 107712 h 114651"/>
                <a:gd name="connsiteX13" fmla="*/ 61790 w 126113"/>
                <a:gd name="connsiteY13" fmla="*/ 90752 h 114651"/>
                <a:gd name="connsiteX14" fmla="*/ 48118 w 126113"/>
                <a:gd name="connsiteY14" fmla="*/ 30520 h 114651"/>
                <a:gd name="connsiteX15" fmla="*/ 24063 w 126113"/>
                <a:gd name="connsiteY15" fmla="*/ 4200 h 114651"/>
                <a:gd name="connsiteX16" fmla="*/ 11400 w 126113"/>
                <a:gd name="connsiteY16" fmla="*/ 7486 h 114651"/>
                <a:gd name="connsiteX17" fmla="*/ 23300 w 126113"/>
                <a:gd name="connsiteY17" fmla="*/ 21152 h 114651"/>
                <a:gd name="connsiteX18" fmla="*/ 13934 w 126113"/>
                <a:gd name="connsiteY18" fmla="*/ 30013 h 114651"/>
                <a:gd name="connsiteX19" fmla="*/ 0 w 126113"/>
                <a:gd name="connsiteY19" fmla="*/ 15332 h 114651"/>
                <a:gd name="connsiteX20" fmla="*/ 23808 w 126113"/>
                <a:gd name="connsiteY20" fmla="*/ -1375 h 114651"/>
                <a:gd name="connsiteX21" fmla="*/ 50397 w 126113"/>
                <a:gd name="connsiteY21" fmla="*/ 17864 h 114651"/>
                <a:gd name="connsiteX22" fmla="*/ 77741 w 126113"/>
                <a:gd name="connsiteY22" fmla="*/ -1375 h 114651"/>
                <a:gd name="connsiteX23" fmla="*/ 118256 w 126113"/>
                <a:gd name="connsiteY23" fmla="*/ 37603 h 114651"/>
                <a:gd name="connsiteX24" fmla="*/ 115222 w 126113"/>
                <a:gd name="connsiteY24" fmla="*/ 40136 h 114651"/>
                <a:gd name="connsiteX25" fmla="*/ 111933 w 126113"/>
                <a:gd name="connsiteY25" fmla="*/ 37349 h 114651"/>
                <a:gd name="connsiteX26" fmla="*/ 78250 w 126113"/>
                <a:gd name="connsiteY26" fmla="*/ 4200 h 114651"/>
                <a:gd name="connsiteX27" fmla="*/ 64324 w 126113"/>
                <a:gd name="connsiteY27" fmla="*/ 20897 h 114651"/>
                <a:gd name="connsiteX28" fmla="*/ 68629 w 126113"/>
                <a:gd name="connsiteY28" fmla="*/ 43177 h 114651"/>
                <a:gd name="connsiteX29" fmla="*/ 77241 w 126113"/>
                <a:gd name="connsiteY29" fmla="*/ 77850 h 114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26113" h="114651">
                  <a:moveTo>
                    <a:pt x="77241" y="77850"/>
                  </a:moveTo>
                  <a:cubicBezTo>
                    <a:pt x="78758" y="84424"/>
                    <a:pt x="84581" y="107712"/>
                    <a:pt x="102305" y="107712"/>
                  </a:cubicBezTo>
                  <a:cubicBezTo>
                    <a:pt x="103576" y="107712"/>
                    <a:pt x="109653" y="107712"/>
                    <a:pt x="114968" y="104416"/>
                  </a:cubicBezTo>
                  <a:cubicBezTo>
                    <a:pt x="107882" y="103154"/>
                    <a:pt x="102813" y="96825"/>
                    <a:pt x="102813" y="90752"/>
                  </a:cubicBezTo>
                  <a:cubicBezTo>
                    <a:pt x="102813" y="86703"/>
                    <a:pt x="105602" y="81899"/>
                    <a:pt x="112434" y="81899"/>
                  </a:cubicBezTo>
                  <a:cubicBezTo>
                    <a:pt x="118011" y="81899"/>
                    <a:pt x="126114" y="86449"/>
                    <a:pt x="126114" y="96572"/>
                  </a:cubicBezTo>
                  <a:cubicBezTo>
                    <a:pt x="126114" y="109737"/>
                    <a:pt x="111170" y="113277"/>
                    <a:pt x="102559" y="113277"/>
                  </a:cubicBezTo>
                  <a:cubicBezTo>
                    <a:pt x="87871" y="113277"/>
                    <a:pt x="79013" y="99866"/>
                    <a:pt x="75970" y="94048"/>
                  </a:cubicBezTo>
                  <a:cubicBezTo>
                    <a:pt x="69639" y="110745"/>
                    <a:pt x="55967" y="113277"/>
                    <a:pt x="48626" y="113277"/>
                  </a:cubicBezTo>
                  <a:cubicBezTo>
                    <a:pt x="22283" y="113277"/>
                    <a:pt x="7857" y="80629"/>
                    <a:pt x="7857" y="74301"/>
                  </a:cubicBezTo>
                  <a:cubicBezTo>
                    <a:pt x="7857" y="71776"/>
                    <a:pt x="10383" y="71776"/>
                    <a:pt x="10891" y="71776"/>
                  </a:cubicBezTo>
                  <a:cubicBezTo>
                    <a:pt x="12917" y="71776"/>
                    <a:pt x="13680" y="72275"/>
                    <a:pt x="14180" y="74555"/>
                  </a:cubicBezTo>
                  <a:cubicBezTo>
                    <a:pt x="22791" y="101383"/>
                    <a:pt x="39506" y="107712"/>
                    <a:pt x="48118" y="107712"/>
                  </a:cubicBezTo>
                  <a:cubicBezTo>
                    <a:pt x="52924" y="107712"/>
                    <a:pt x="61790" y="105433"/>
                    <a:pt x="61790" y="90752"/>
                  </a:cubicBezTo>
                  <a:cubicBezTo>
                    <a:pt x="61790" y="82907"/>
                    <a:pt x="57484" y="65948"/>
                    <a:pt x="48118" y="30520"/>
                  </a:cubicBezTo>
                  <a:cubicBezTo>
                    <a:pt x="44066" y="14823"/>
                    <a:pt x="35200" y="4200"/>
                    <a:pt x="24063" y="4200"/>
                  </a:cubicBezTo>
                  <a:cubicBezTo>
                    <a:pt x="22538" y="4200"/>
                    <a:pt x="16715" y="4200"/>
                    <a:pt x="11400" y="7486"/>
                  </a:cubicBezTo>
                  <a:cubicBezTo>
                    <a:pt x="17732" y="8749"/>
                    <a:pt x="23300" y="14069"/>
                    <a:pt x="23300" y="21152"/>
                  </a:cubicBezTo>
                  <a:cubicBezTo>
                    <a:pt x="23300" y="27987"/>
                    <a:pt x="17732" y="30013"/>
                    <a:pt x="13934" y="30013"/>
                  </a:cubicBezTo>
                  <a:cubicBezTo>
                    <a:pt x="6331" y="30013"/>
                    <a:pt x="0" y="23430"/>
                    <a:pt x="0" y="15332"/>
                  </a:cubicBezTo>
                  <a:cubicBezTo>
                    <a:pt x="0" y="3692"/>
                    <a:pt x="12663" y="-1375"/>
                    <a:pt x="23808" y="-1375"/>
                  </a:cubicBezTo>
                  <a:cubicBezTo>
                    <a:pt x="40523" y="-1375"/>
                    <a:pt x="49635" y="16347"/>
                    <a:pt x="50397" y="17864"/>
                  </a:cubicBezTo>
                  <a:cubicBezTo>
                    <a:pt x="53432" y="8504"/>
                    <a:pt x="62553" y="-1375"/>
                    <a:pt x="77741" y="-1375"/>
                  </a:cubicBezTo>
                  <a:cubicBezTo>
                    <a:pt x="103830" y="-1375"/>
                    <a:pt x="118256" y="31275"/>
                    <a:pt x="118256" y="37603"/>
                  </a:cubicBezTo>
                  <a:cubicBezTo>
                    <a:pt x="118256" y="40136"/>
                    <a:pt x="115985" y="40136"/>
                    <a:pt x="115222" y="40136"/>
                  </a:cubicBezTo>
                  <a:cubicBezTo>
                    <a:pt x="112942" y="40136"/>
                    <a:pt x="112434" y="39128"/>
                    <a:pt x="111933" y="37349"/>
                  </a:cubicBezTo>
                  <a:cubicBezTo>
                    <a:pt x="103576" y="10273"/>
                    <a:pt x="86353" y="4200"/>
                    <a:pt x="78250" y="4200"/>
                  </a:cubicBezTo>
                  <a:cubicBezTo>
                    <a:pt x="68375" y="4200"/>
                    <a:pt x="64324" y="12298"/>
                    <a:pt x="64324" y="20897"/>
                  </a:cubicBezTo>
                  <a:cubicBezTo>
                    <a:pt x="64324" y="26471"/>
                    <a:pt x="65841" y="32036"/>
                    <a:pt x="68629" y="43177"/>
                  </a:cubicBezTo>
                  <a:lnTo>
                    <a:pt x="77241" y="77850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53" name="任意多边形: 形状 152">
              <a:extLst>
                <a:ext uri="{FF2B5EF4-FFF2-40B4-BE49-F238E27FC236}">
                  <a16:creationId xmlns:a16="http://schemas.microsoft.com/office/drawing/2014/main" id="{76792AE8-F1A3-4970-82DE-A8BF78C37D77}"/>
                </a:ext>
              </a:extLst>
            </p:cNvPr>
            <p:cNvSpPr/>
            <p:nvPr>
              <p:custDataLst>
                <p:tags r:id="rId7"/>
              </p:custDataLst>
            </p:nvPr>
          </p:nvSpPr>
          <p:spPr>
            <a:xfrm flipV="1">
              <a:off x="9938159" y="-11813145"/>
              <a:ext cx="58747" cy="253090"/>
            </a:xfrm>
            <a:custGeom>
              <a:avLst/>
              <a:gdLst>
                <a:gd name="connsiteX0" fmla="*/ 58747 w 58747"/>
                <a:gd name="connsiteY0" fmla="*/ 125171 h 253090"/>
                <a:gd name="connsiteX1" fmla="*/ 42033 w 58747"/>
                <a:gd name="connsiteY1" fmla="*/ 204132 h 253090"/>
                <a:gd name="connsiteX2" fmla="*/ 2535 w 58747"/>
                <a:gd name="connsiteY2" fmla="*/ 251715 h 253090"/>
                <a:gd name="connsiteX3" fmla="*/ 0 w 58747"/>
                <a:gd name="connsiteY3" fmla="*/ 249183 h 253090"/>
                <a:gd name="connsiteX4" fmla="*/ 4814 w 58747"/>
                <a:gd name="connsiteY4" fmla="*/ 243363 h 253090"/>
                <a:gd name="connsiteX5" fmla="*/ 44058 w 58747"/>
                <a:gd name="connsiteY5" fmla="*/ 125171 h 253090"/>
                <a:gd name="connsiteX6" fmla="*/ 3289 w 58747"/>
                <a:gd name="connsiteY6" fmla="*/ 5462 h 253090"/>
                <a:gd name="connsiteX7" fmla="*/ 0 w 58747"/>
                <a:gd name="connsiteY7" fmla="*/ 1159 h 253090"/>
                <a:gd name="connsiteX8" fmla="*/ 2535 w 58747"/>
                <a:gd name="connsiteY8" fmla="*/ -1375 h 253090"/>
                <a:gd name="connsiteX9" fmla="*/ 42795 w 58747"/>
                <a:gd name="connsiteY9" fmla="*/ 47979 h 253090"/>
                <a:gd name="connsiteX10" fmla="*/ 58747 w 58747"/>
                <a:gd name="connsiteY10" fmla="*/ 125171 h 253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8747" h="253090">
                  <a:moveTo>
                    <a:pt x="58747" y="125171"/>
                  </a:moveTo>
                  <a:cubicBezTo>
                    <a:pt x="58747" y="144909"/>
                    <a:pt x="55967" y="175533"/>
                    <a:pt x="42033" y="204132"/>
                  </a:cubicBezTo>
                  <a:cubicBezTo>
                    <a:pt x="26843" y="235265"/>
                    <a:pt x="5061" y="251715"/>
                    <a:pt x="2535" y="251715"/>
                  </a:cubicBezTo>
                  <a:cubicBezTo>
                    <a:pt x="1009" y="251715"/>
                    <a:pt x="0" y="250700"/>
                    <a:pt x="0" y="249183"/>
                  </a:cubicBezTo>
                  <a:cubicBezTo>
                    <a:pt x="0" y="248429"/>
                    <a:pt x="0" y="247921"/>
                    <a:pt x="4814" y="243363"/>
                  </a:cubicBezTo>
                  <a:cubicBezTo>
                    <a:pt x="29624" y="218304"/>
                    <a:pt x="44058" y="178065"/>
                    <a:pt x="44058" y="125171"/>
                  </a:cubicBezTo>
                  <a:cubicBezTo>
                    <a:pt x="44058" y="81891"/>
                    <a:pt x="34692" y="37347"/>
                    <a:pt x="3289" y="5462"/>
                  </a:cubicBezTo>
                  <a:cubicBezTo>
                    <a:pt x="0" y="2421"/>
                    <a:pt x="0" y="1912"/>
                    <a:pt x="0" y="1159"/>
                  </a:cubicBezTo>
                  <a:cubicBezTo>
                    <a:pt x="0" y="-358"/>
                    <a:pt x="1009" y="-1375"/>
                    <a:pt x="2535" y="-1375"/>
                  </a:cubicBezTo>
                  <a:cubicBezTo>
                    <a:pt x="5061" y="-1375"/>
                    <a:pt x="27852" y="15838"/>
                    <a:pt x="42795" y="47979"/>
                  </a:cubicBezTo>
                  <a:cubicBezTo>
                    <a:pt x="55712" y="75816"/>
                    <a:pt x="58747" y="103907"/>
                    <a:pt x="58747" y="125171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54" name="任意多边形: 形状 153">
              <a:extLst>
                <a:ext uri="{FF2B5EF4-FFF2-40B4-BE49-F238E27FC236}">
                  <a16:creationId xmlns:a16="http://schemas.microsoft.com/office/drawing/2014/main" id="{5A3BA5AA-8682-BC98-495C-D421613B1CFD}"/>
                </a:ext>
              </a:extLst>
            </p:cNvPr>
            <p:cNvSpPr/>
            <p:nvPr>
              <p:custDataLst>
                <p:tags r:id="rId8"/>
              </p:custDataLst>
            </p:nvPr>
          </p:nvSpPr>
          <p:spPr>
            <a:xfrm flipV="1">
              <a:off x="10106721" y="-11716207"/>
              <a:ext cx="168400" cy="59223"/>
            </a:xfrm>
            <a:custGeom>
              <a:avLst/>
              <a:gdLst>
                <a:gd name="connsiteX0" fmla="*/ 159790 w 168400"/>
                <a:gd name="connsiteY0" fmla="*/ 47725 h 59223"/>
                <a:gd name="connsiteX1" fmla="*/ 168400 w 168400"/>
                <a:gd name="connsiteY1" fmla="*/ 52791 h 59223"/>
                <a:gd name="connsiteX2" fmla="*/ 160045 w 168400"/>
                <a:gd name="connsiteY2" fmla="*/ 57848 h 59223"/>
                <a:gd name="connsiteX3" fmla="*/ 8357 w 168400"/>
                <a:gd name="connsiteY3" fmla="*/ 57848 h 59223"/>
                <a:gd name="connsiteX4" fmla="*/ 0 w 168400"/>
                <a:gd name="connsiteY4" fmla="*/ 52791 h 59223"/>
                <a:gd name="connsiteX5" fmla="*/ 8611 w 168400"/>
                <a:gd name="connsiteY5" fmla="*/ 47725 h 59223"/>
                <a:gd name="connsiteX6" fmla="*/ 159790 w 168400"/>
                <a:gd name="connsiteY6" fmla="*/ 47725 h 59223"/>
                <a:gd name="connsiteX7" fmla="*/ 160045 w 168400"/>
                <a:gd name="connsiteY7" fmla="*/ -1375 h 59223"/>
                <a:gd name="connsiteX8" fmla="*/ 168400 w 168400"/>
                <a:gd name="connsiteY8" fmla="*/ 3691 h 59223"/>
                <a:gd name="connsiteX9" fmla="*/ 159790 w 168400"/>
                <a:gd name="connsiteY9" fmla="*/ 8756 h 59223"/>
                <a:gd name="connsiteX10" fmla="*/ 8611 w 168400"/>
                <a:gd name="connsiteY10" fmla="*/ 8756 h 59223"/>
                <a:gd name="connsiteX11" fmla="*/ 0 w 168400"/>
                <a:gd name="connsiteY11" fmla="*/ 3691 h 59223"/>
                <a:gd name="connsiteX12" fmla="*/ 8357 w 168400"/>
                <a:gd name="connsiteY12" fmla="*/ -1375 h 59223"/>
                <a:gd name="connsiteX13" fmla="*/ 160045 w 168400"/>
                <a:gd name="connsiteY13" fmla="*/ -1375 h 59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8400" h="59223">
                  <a:moveTo>
                    <a:pt x="159790" y="47725"/>
                  </a:moveTo>
                  <a:cubicBezTo>
                    <a:pt x="163586" y="47725"/>
                    <a:pt x="168400" y="47725"/>
                    <a:pt x="168400" y="52791"/>
                  </a:cubicBezTo>
                  <a:cubicBezTo>
                    <a:pt x="168400" y="57848"/>
                    <a:pt x="163586" y="57848"/>
                    <a:pt x="160045" y="57848"/>
                  </a:cubicBezTo>
                  <a:lnTo>
                    <a:pt x="8357" y="57848"/>
                  </a:lnTo>
                  <a:cubicBezTo>
                    <a:pt x="4814" y="57848"/>
                    <a:pt x="0" y="57848"/>
                    <a:pt x="0" y="52791"/>
                  </a:cubicBezTo>
                  <a:cubicBezTo>
                    <a:pt x="0" y="47725"/>
                    <a:pt x="4814" y="47725"/>
                    <a:pt x="8611" y="47725"/>
                  </a:cubicBezTo>
                  <a:lnTo>
                    <a:pt x="159790" y="47725"/>
                  </a:lnTo>
                  <a:close/>
                  <a:moveTo>
                    <a:pt x="160045" y="-1375"/>
                  </a:moveTo>
                  <a:cubicBezTo>
                    <a:pt x="163586" y="-1375"/>
                    <a:pt x="168400" y="-1375"/>
                    <a:pt x="168400" y="3691"/>
                  </a:cubicBezTo>
                  <a:cubicBezTo>
                    <a:pt x="168400" y="8756"/>
                    <a:pt x="163586" y="8756"/>
                    <a:pt x="159790" y="8756"/>
                  </a:cubicBezTo>
                  <a:lnTo>
                    <a:pt x="8611" y="8756"/>
                  </a:lnTo>
                  <a:cubicBezTo>
                    <a:pt x="4814" y="8756"/>
                    <a:pt x="0" y="8756"/>
                    <a:pt x="0" y="3691"/>
                  </a:cubicBezTo>
                  <a:cubicBezTo>
                    <a:pt x="0" y="-1375"/>
                    <a:pt x="4814" y="-1375"/>
                    <a:pt x="8357" y="-1375"/>
                  </a:cubicBezTo>
                  <a:lnTo>
                    <a:pt x="160045" y="-1375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55" name="任意多边形: 形状 154">
              <a:extLst>
                <a:ext uri="{FF2B5EF4-FFF2-40B4-BE49-F238E27FC236}">
                  <a16:creationId xmlns:a16="http://schemas.microsoft.com/office/drawing/2014/main" id="{53F0C7CE-8AEC-4641-4E64-983389F0DDE1}"/>
                </a:ext>
              </a:extLst>
            </p:cNvPr>
            <p:cNvSpPr/>
            <p:nvPr>
              <p:custDataLst>
                <p:tags r:id="rId9"/>
              </p:custDataLst>
            </p:nvPr>
          </p:nvSpPr>
          <p:spPr>
            <a:xfrm flipV="1">
              <a:off x="10372542" y="-11801759"/>
              <a:ext cx="379883" cy="183998"/>
            </a:xfrm>
            <a:custGeom>
              <a:avLst/>
              <a:gdLst>
                <a:gd name="connsiteX0" fmla="*/ 179792 w 379883"/>
                <a:gd name="connsiteY0" fmla="*/ 180089 h 183998"/>
                <a:gd name="connsiteX1" fmla="*/ 177004 w 379883"/>
                <a:gd name="connsiteY1" fmla="*/ 182621 h 183998"/>
                <a:gd name="connsiteX2" fmla="*/ 173206 w 379883"/>
                <a:gd name="connsiteY2" fmla="*/ 179580 h 183998"/>
                <a:gd name="connsiteX3" fmla="*/ 155483 w 379883"/>
                <a:gd name="connsiteY3" fmla="*/ 160097 h 183998"/>
                <a:gd name="connsiteX4" fmla="*/ 113443 w 379883"/>
                <a:gd name="connsiteY4" fmla="*/ 182621 h 183998"/>
                <a:gd name="connsiteX5" fmla="*/ 0 w 379883"/>
                <a:gd name="connsiteY5" fmla="*/ 67969 h 183998"/>
                <a:gd name="connsiteX6" fmla="*/ 69130 w 379883"/>
                <a:gd name="connsiteY6" fmla="*/ -1377 h 183998"/>
                <a:gd name="connsiteX7" fmla="*/ 100779 w 379883"/>
                <a:gd name="connsiteY7" fmla="*/ 4697 h 183998"/>
                <a:gd name="connsiteX8" fmla="*/ 122817 w 379883"/>
                <a:gd name="connsiteY8" fmla="*/ 20132 h 183998"/>
                <a:gd name="connsiteX9" fmla="*/ 134208 w 379883"/>
                <a:gd name="connsiteY9" fmla="*/ 4443 h 183998"/>
                <a:gd name="connsiteX10" fmla="*/ 135980 w 379883"/>
                <a:gd name="connsiteY10" fmla="*/ 5452 h 183998"/>
                <a:gd name="connsiteX11" fmla="*/ 140286 w 379883"/>
                <a:gd name="connsiteY11" fmla="*/ 20895 h 183998"/>
                <a:gd name="connsiteX12" fmla="*/ 145100 w 379883"/>
                <a:gd name="connsiteY12" fmla="*/ 40380 h 183998"/>
                <a:gd name="connsiteX13" fmla="*/ 148389 w 379883"/>
                <a:gd name="connsiteY13" fmla="*/ 53290 h 183998"/>
                <a:gd name="connsiteX14" fmla="*/ 165866 w 379883"/>
                <a:gd name="connsiteY14" fmla="*/ 65437 h 183998"/>
                <a:gd name="connsiteX15" fmla="*/ 169918 w 379883"/>
                <a:gd name="connsiteY15" fmla="*/ 70496 h 183998"/>
                <a:gd name="connsiteX16" fmla="*/ 166620 w 379883"/>
                <a:gd name="connsiteY16" fmla="*/ 73282 h 183998"/>
                <a:gd name="connsiteX17" fmla="*/ 140032 w 379883"/>
                <a:gd name="connsiteY17" fmla="*/ 72519 h 183998"/>
                <a:gd name="connsiteX18" fmla="*/ 104585 w 379883"/>
                <a:gd name="connsiteY18" fmla="*/ 73282 h 183998"/>
                <a:gd name="connsiteX19" fmla="*/ 99262 w 379883"/>
                <a:gd name="connsiteY19" fmla="*/ 68224 h 183998"/>
                <a:gd name="connsiteX20" fmla="*/ 106857 w 379883"/>
                <a:gd name="connsiteY20" fmla="*/ 65437 h 183998"/>
                <a:gd name="connsiteX21" fmla="*/ 120282 w 379883"/>
                <a:gd name="connsiteY21" fmla="*/ 64930 h 183998"/>
                <a:gd name="connsiteX22" fmla="*/ 128131 w 379883"/>
                <a:gd name="connsiteY22" fmla="*/ 60126 h 183998"/>
                <a:gd name="connsiteX23" fmla="*/ 122817 w 379883"/>
                <a:gd name="connsiteY23" fmla="*/ 37092 h 183998"/>
                <a:gd name="connsiteX24" fmla="*/ 73944 w 379883"/>
                <a:gd name="connsiteY24" fmla="*/ 6468 h 183998"/>
                <a:gd name="connsiteX25" fmla="*/ 23046 w 379883"/>
                <a:gd name="connsiteY25" fmla="*/ 59617 h 183998"/>
                <a:gd name="connsiteX26" fmla="*/ 52162 w 379883"/>
                <a:gd name="connsiteY26" fmla="*/ 142120 h 183998"/>
                <a:gd name="connsiteX27" fmla="*/ 115468 w 379883"/>
                <a:gd name="connsiteY27" fmla="*/ 174770 h 183998"/>
                <a:gd name="connsiteX28" fmla="*/ 156238 w 379883"/>
                <a:gd name="connsiteY28" fmla="*/ 125923 h 183998"/>
                <a:gd name="connsiteX29" fmla="*/ 155483 w 379883"/>
                <a:gd name="connsiteY29" fmla="*/ 113020 h 183998"/>
                <a:gd name="connsiteX30" fmla="*/ 159281 w 379883"/>
                <a:gd name="connsiteY30" fmla="*/ 110488 h 183998"/>
                <a:gd name="connsiteX31" fmla="*/ 163840 w 379883"/>
                <a:gd name="connsiteY31" fmla="*/ 115545 h 183998"/>
                <a:gd name="connsiteX32" fmla="*/ 179792 w 379883"/>
                <a:gd name="connsiteY32" fmla="*/ 180089 h 183998"/>
                <a:gd name="connsiteX33" fmla="*/ 365759 w 379883"/>
                <a:gd name="connsiteY33" fmla="*/ 63159 h 183998"/>
                <a:gd name="connsiteX34" fmla="*/ 367030 w 379883"/>
                <a:gd name="connsiteY34" fmla="*/ 66699 h 183998"/>
                <a:gd name="connsiteX35" fmla="*/ 363987 w 379883"/>
                <a:gd name="connsiteY35" fmla="*/ 69486 h 183998"/>
                <a:gd name="connsiteX36" fmla="*/ 360697 w 379883"/>
                <a:gd name="connsiteY36" fmla="*/ 66445 h 183998"/>
                <a:gd name="connsiteX37" fmla="*/ 291562 w 379883"/>
                <a:gd name="connsiteY37" fmla="*/ 12034 h 183998"/>
                <a:gd name="connsiteX38" fmla="*/ 254597 w 379883"/>
                <a:gd name="connsiteY38" fmla="*/ 12034 h 183998"/>
                <a:gd name="connsiteX39" fmla="*/ 249019 w 379883"/>
                <a:gd name="connsiteY39" fmla="*/ 12288 h 183998"/>
                <a:gd name="connsiteX40" fmla="*/ 245729 w 379883"/>
                <a:gd name="connsiteY40" fmla="*/ 14820 h 183998"/>
                <a:gd name="connsiteX41" fmla="*/ 246993 w 379883"/>
                <a:gd name="connsiteY41" fmla="*/ 20640 h 183998"/>
                <a:gd name="connsiteX42" fmla="*/ 264216 w 379883"/>
                <a:gd name="connsiteY42" fmla="*/ 89733 h 183998"/>
                <a:gd name="connsiteX43" fmla="*/ 289289 w 379883"/>
                <a:gd name="connsiteY43" fmla="*/ 89733 h 183998"/>
                <a:gd name="connsiteX44" fmla="*/ 310808 w 379883"/>
                <a:gd name="connsiteY44" fmla="*/ 78093 h 183998"/>
                <a:gd name="connsiteX45" fmla="*/ 309039 w 379883"/>
                <a:gd name="connsiteY45" fmla="*/ 65691 h 183998"/>
                <a:gd name="connsiteX46" fmla="*/ 308277 w 379883"/>
                <a:gd name="connsiteY46" fmla="*/ 62905 h 183998"/>
                <a:gd name="connsiteX47" fmla="*/ 311571 w 379883"/>
                <a:gd name="connsiteY47" fmla="*/ 60126 h 183998"/>
                <a:gd name="connsiteX48" fmla="*/ 315369 w 379883"/>
                <a:gd name="connsiteY48" fmla="*/ 65183 h 183998"/>
                <a:gd name="connsiteX49" fmla="*/ 329803 w 379883"/>
                <a:gd name="connsiteY49" fmla="*/ 124406 h 183998"/>
                <a:gd name="connsiteX50" fmla="*/ 326760 w 379883"/>
                <a:gd name="connsiteY50" fmla="*/ 127194 h 183998"/>
                <a:gd name="connsiteX51" fmla="*/ 323219 w 379883"/>
                <a:gd name="connsiteY51" fmla="*/ 122637 h 183998"/>
                <a:gd name="connsiteX52" fmla="*/ 290044 w 379883"/>
                <a:gd name="connsiteY52" fmla="*/ 97578 h 183998"/>
                <a:gd name="connsiteX53" fmla="*/ 266242 w 379883"/>
                <a:gd name="connsiteY53" fmla="*/ 97578 h 183998"/>
                <a:gd name="connsiteX54" fmla="*/ 281432 w 379883"/>
                <a:gd name="connsiteY54" fmla="*/ 158572 h 183998"/>
                <a:gd name="connsiteX55" fmla="*/ 295110 w 379883"/>
                <a:gd name="connsiteY55" fmla="*/ 168441 h 183998"/>
                <a:gd name="connsiteX56" fmla="*/ 330812 w 379883"/>
                <a:gd name="connsiteY56" fmla="*/ 168441 h 183998"/>
                <a:gd name="connsiteX57" fmla="*/ 369302 w 379883"/>
                <a:gd name="connsiteY57" fmla="*/ 140349 h 183998"/>
                <a:gd name="connsiteX58" fmla="*/ 368294 w 379883"/>
                <a:gd name="connsiteY58" fmla="*/ 126940 h 183998"/>
                <a:gd name="connsiteX59" fmla="*/ 368039 w 379883"/>
                <a:gd name="connsiteY59" fmla="*/ 122382 h 183998"/>
                <a:gd name="connsiteX60" fmla="*/ 371082 w 379883"/>
                <a:gd name="connsiteY60" fmla="*/ 119349 h 183998"/>
                <a:gd name="connsiteX61" fmla="*/ 374626 w 379883"/>
                <a:gd name="connsiteY61" fmla="*/ 125668 h 183998"/>
                <a:gd name="connsiteX62" fmla="*/ 379685 w 379883"/>
                <a:gd name="connsiteY62" fmla="*/ 169457 h 183998"/>
                <a:gd name="connsiteX63" fmla="*/ 372854 w 379883"/>
                <a:gd name="connsiteY63" fmla="*/ 176294 h 183998"/>
                <a:gd name="connsiteX64" fmla="*/ 244967 w 379883"/>
                <a:gd name="connsiteY64" fmla="*/ 176294 h 183998"/>
                <a:gd name="connsiteX65" fmla="*/ 237373 w 379883"/>
                <a:gd name="connsiteY65" fmla="*/ 171228 h 183998"/>
                <a:gd name="connsiteX66" fmla="*/ 244469 w 379883"/>
                <a:gd name="connsiteY66" fmla="*/ 168441 h 183998"/>
                <a:gd name="connsiteX67" fmla="*/ 260929 w 379883"/>
                <a:gd name="connsiteY67" fmla="*/ 163891 h 183998"/>
                <a:gd name="connsiteX68" fmla="*/ 259658 w 379883"/>
                <a:gd name="connsiteY68" fmla="*/ 157817 h 183998"/>
                <a:gd name="connsiteX69" fmla="*/ 226236 w 379883"/>
                <a:gd name="connsiteY69" fmla="*/ 23928 h 183998"/>
                <a:gd name="connsiteX70" fmla="*/ 203190 w 379883"/>
                <a:gd name="connsiteY70" fmla="*/ 12034 h 183998"/>
                <a:gd name="connsiteX71" fmla="*/ 196095 w 379883"/>
                <a:gd name="connsiteY71" fmla="*/ 7229 h 183998"/>
                <a:gd name="connsiteX72" fmla="*/ 203190 w 379883"/>
                <a:gd name="connsiteY72" fmla="*/ 4190 h 183998"/>
                <a:gd name="connsiteX73" fmla="*/ 334610 w 379883"/>
                <a:gd name="connsiteY73" fmla="*/ 4190 h 183998"/>
                <a:gd name="connsiteX74" fmla="*/ 342468 w 379883"/>
                <a:gd name="connsiteY74" fmla="*/ 8493 h 183998"/>
                <a:gd name="connsiteX75" fmla="*/ 365759 w 379883"/>
                <a:gd name="connsiteY75" fmla="*/ 63159 h 183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379883" h="183998">
                  <a:moveTo>
                    <a:pt x="179792" y="180089"/>
                  </a:moveTo>
                  <a:cubicBezTo>
                    <a:pt x="179792" y="180843"/>
                    <a:pt x="179284" y="182621"/>
                    <a:pt x="177004" y="182621"/>
                  </a:cubicBezTo>
                  <a:cubicBezTo>
                    <a:pt x="176241" y="182621"/>
                    <a:pt x="175995" y="182367"/>
                    <a:pt x="173206" y="179580"/>
                  </a:cubicBezTo>
                  <a:lnTo>
                    <a:pt x="155483" y="160097"/>
                  </a:lnTo>
                  <a:cubicBezTo>
                    <a:pt x="153203" y="163637"/>
                    <a:pt x="141549" y="182621"/>
                    <a:pt x="113443" y="182621"/>
                  </a:cubicBezTo>
                  <a:cubicBezTo>
                    <a:pt x="56975" y="182621"/>
                    <a:pt x="0" y="126686"/>
                    <a:pt x="0" y="67969"/>
                  </a:cubicBezTo>
                  <a:cubicBezTo>
                    <a:pt x="0" y="27723"/>
                    <a:pt x="28106" y="-1377"/>
                    <a:pt x="69130" y="-1377"/>
                  </a:cubicBezTo>
                  <a:cubicBezTo>
                    <a:pt x="80268" y="-1377"/>
                    <a:pt x="91668" y="902"/>
                    <a:pt x="100779" y="4697"/>
                  </a:cubicBezTo>
                  <a:cubicBezTo>
                    <a:pt x="113443" y="9756"/>
                    <a:pt x="118256" y="15075"/>
                    <a:pt x="122817" y="20132"/>
                  </a:cubicBezTo>
                  <a:cubicBezTo>
                    <a:pt x="125089" y="13805"/>
                    <a:pt x="131675" y="4443"/>
                    <a:pt x="134208" y="4443"/>
                  </a:cubicBezTo>
                  <a:cubicBezTo>
                    <a:pt x="135471" y="4443"/>
                    <a:pt x="135980" y="5206"/>
                    <a:pt x="135980" y="5452"/>
                  </a:cubicBezTo>
                  <a:cubicBezTo>
                    <a:pt x="136488" y="5959"/>
                    <a:pt x="139023" y="15576"/>
                    <a:pt x="140286" y="20895"/>
                  </a:cubicBezTo>
                  <a:lnTo>
                    <a:pt x="145100" y="40380"/>
                  </a:lnTo>
                  <a:cubicBezTo>
                    <a:pt x="146109" y="44682"/>
                    <a:pt x="147380" y="48987"/>
                    <a:pt x="148389" y="53290"/>
                  </a:cubicBezTo>
                  <a:cubicBezTo>
                    <a:pt x="151177" y="64676"/>
                    <a:pt x="151432" y="65183"/>
                    <a:pt x="165866" y="65437"/>
                  </a:cubicBezTo>
                  <a:cubicBezTo>
                    <a:pt x="167129" y="65437"/>
                    <a:pt x="169918" y="65691"/>
                    <a:pt x="169918" y="70496"/>
                  </a:cubicBezTo>
                  <a:cubicBezTo>
                    <a:pt x="169918" y="72274"/>
                    <a:pt x="168646" y="73282"/>
                    <a:pt x="166620" y="73282"/>
                  </a:cubicBezTo>
                  <a:cubicBezTo>
                    <a:pt x="160797" y="73282"/>
                    <a:pt x="145855" y="72519"/>
                    <a:pt x="140032" y="72519"/>
                  </a:cubicBezTo>
                  <a:cubicBezTo>
                    <a:pt x="132183" y="72519"/>
                    <a:pt x="112433" y="73282"/>
                    <a:pt x="104585" y="73282"/>
                  </a:cubicBezTo>
                  <a:cubicBezTo>
                    <a:pt x="102304" y="73282"/>
                    <a:pt x="99262" y="73282"/>
                    <a:pt x="99262" y="68224"/>
                  </a:cubicBezTo>
                  <a:cubicBezTo>
                    <a:pt x="99262" y="65437"/>
                    <a:pt x="101288" y="65437"/>
                    <a:pt x="106857" y="65437"/>
                  </a:cubicBezTo>
                  <a:cubicBezTo>
                    <a:pt x="107111" y="65437"/>
                    <a:pt x="114459" y="65437"/>
                    <a:pt x="120282" y="64930"/>
                  </a:cubicBezTo>
                  <a:cubicBezTo>
                    <a:pt x="126869" y="64175"/>
                    <a:pt x="128131" y="63413"/>
                    <a:pt x="128131" y="60126"/>
                  </a:cubicBezTo>
                  <a:cubicBezTo>
                    <a:pt x="128131" y="57848"/>
                    <a:pt x="125343" y="46453"/>
                    <a:pt x="122817" y="37092"/>
                  </a:cubicBezTo>
                  <a:cubicBezTo>
                    <a:pt x="115723" y="9255"/>
                    <a:pt x="82802" y="6468"/>
                    <a:pt x="73944" y="6468"/>
                  </a:cubicBezTo>
                  <a:cubicBezTo>
                    <a:pt x="49627" y="6468"/>
                    <a:pt x="23046" y="20895"/>
                    <a:pt x="23046" y="59617"/>
                  </a:cubicBezTo>
                  <a:cubicBezTo>
                    <a:pt x="23046" y="67462"/>
                    <a:pt x="25572" y="109218"/>
                    <a:pt x="52162" y="142120"/>
                  </a:cubicBezTo>
                  <a:cubicBezTo>
                    <a:pt x="65841" y="159334"/>
                    <a:pt x="90397" y="174770"/>
                    <a:pt x="115468" y="174770"/>
                  </a:cubicBezTo>
                  <a:cubicBezTo>
                    <a:pt x="141303" y="174770"/>
                    <a:pt x="156238" y="155285"/>
                    <a:pt x="156238" y="125923"/>
                  </a:cubicBezTo>
                  <a:cubicBezTo>
                    <a:pt x="156238" y="115799"/>
                    <a:pt x="155483" y="115545"/>
                    <a:pt x="155483" y="113020"/>
                  </a:cubicBezTo>
                  <a:cubicBezTo>
                    <a:pt x="155483" y="110488"/>
                    <a:pt x="158264" y="110488"/>
                    <a:pt x="159281" y="110488"/>
                  </a:cubicBezTo>
                  <a:cubicBezTo>
                    <a:pt x="162569" y="110488"/>
                    <a:pt x="162569" y="110997"/>
                    <a:pt x="163840" y="115545"/>
                  </a:cubicBezTo>
                  <a:lnTo>
                    <a:pt x="179792" y="180089"/>
                  </a:lnTo>
                  <a:close/>
                  <a:moveTo>
                    <a:pt x="365759" y="63159"/>
                  </a:moveTo>
                  <a:cubicBezTo>
                    <a:pt x="366267" y="64421"/>
                    <a:pt x="367030" y="66200"/>
                    <a:pt x="367030" y="66699"/>
                  </a:cubicBezTo>
                  <a:cubicBezTo>
                    <a:pt x="367030" y="66954"/>
                    <a:pt x="367030" y="69486"/>
                    <a:pt x="363987" y="69486"/>
                  </a:cubicBezTo>
                  <a:cubicBezTo>
                    <a:pt x="361707" y="69486"/>
                    <a:pt x="361198" y="67969"/>
                    <a:pt x="360697" y="66445"/>
                  </a:cubicBezTo>
                  <a:cubicBezTo>
                    <a:pt x="344237" y="28993"/>
                    <a:pt x="334865" y="12034"/>
                    <a:pt x="291562" y="12034"/>
                  </a:cubicBezTo>
                  <a:lnTo>
                    <a:pt x="254597" y="12034"/>
                  </a:lnTo>
                  <a:cubicBezTo>
                    <a:pt x="251045" y="12034"/>
                    <a:pt x="250544" y="12034"/>
                    <a:pt x="249019" y="12288"/>
                  </a:cubicBezTo>
                  <a:cubicBezTo>
                    <a:pt x="246492" y="12542"/>
                    <a:pt x="245729" y="12797"/>
                    <a:pt x="245729" y="14820"/>
                  </a:cubicBezTo>
                  <a:cubicBezTo>
                    <a:pt x="245729" y="15576"/>
                    <a:pt x="245729" y="16083"/>
                    <a:pt x="246993" y="20640"/>
                  </a:cubicBezTo>
                  <a:lnTo>
                    <a:pt x="264216" y="89733"/>
                  </a:lnTo>
                  <a:lnTo>
                    <a:pt x="289289" y="89733"/>
                  </a:lnTo>
                  <a:cubicBezTo>
                    <a:pt x="310808" y="89733"/>
                    <a:pt x="310808" y="84421"/>
                    <a:pt x="310808" y="78093"/>
                  </a:cubicBezTo>
                  <a:cubicBezTo>
                    <a:pt x="310808" y="76323"/>
                    <a:pt x="310808" y="73282"/>
                    <a:pt x="309039" y="65691"/>
                  </a:cubicBezTo>
                  <a:cubicBezTo>
                    <a:pt x="308530" y="64421"/>
                    <a:pt x="308277" y="63666"/>
                    <a:pt x="308277" y="62905"/>
                  </a:cubicBezTo>
                  <a:cubicBezTo>
                    <a:pt x="308277" y="61642"/>
                    <a:pt x="309293" y="60126"/>
                    <a:pt x="311571" y="60126"/>
                  </a:cubicBezTo>
                  <a:cubicBezTo>
                    <a:pt x="313597" y="60126"/>
                    <a:pt x="314352" y="61388"/>
                    <a:pt x="315369" y="65183"/>
                  </a:cubicBezTo>
                  <a:lnTo>
                    <a:pt x="329803" y="124406"/>
                  </a:lnTo>
                  <a:cubicBezTo>
                    <a:pt x="329803" y="125923"/>
                    <a:pt x="328532" y="127194"/>
                    <a:pt x="326760" y="127194"/>
                  </a:cubicBezTo>
                  <a:cubicBezTo>
                    <a:pt x="324482" y="127194"/>
                    <a:pt x="323982" y="125668"/>
                    <a:pt x="323219" y="122637"/>
                  </a:cubicBezTo>
                  <a:cubicBezTo>
                    <a:pt x="317903" y="103398"/>
                    <a:pt x="313342" y="97578"/>
                    <a:pt x="290044" y="97578"/>
                  </a:cubicBezTo>
                  <a:lnTo>
                    <a:pt x="266242" y="97578"/>
                  </a:lnTo>
                  <a:lnTo>
                    <a:pt x="281432" y="158572"/>
                  </a:lnTo>
                  <a:cubicBezTo>
                    <a:pt x="283712" y="167433"/>
                    <a:pt x="283966" y="168441"/>
                    <a:pt x="295110" y="168441"/>
                  </a:cubicBezTo>
                  <a:lnTo>
                    <a:pt x="330812" y="168441"/>
                  </a:lnTo>
                  <a:cubicBezTo>
                    <a:pt x="361707" y="168441"/>
                    <a:pt x="369302" y="161105"/>
                    <a:pt x="369302" y="140349"/>
                  </a:cubicBezTo>
                  <a:cubicBezTo>
                    <a:pt x="369302" y="134277"/>
                    <a:pt x="369302" y="133768"/>
                    <a:pt x="368294" y="126940"/>
                  </a:cubicBezTo>
                  <a:cubicBezTo>
                    <a:pt x="368294" y="125423"/>
                    <a:pt x="368039" y="123645"/>
                    <a:pt x="368039" y="122382"/>
                  </a:cubicBezTo>
                  <a:cubicBezTo>
                    <a:pt x="368039" y="121120"/>
                    <a:pt x="368802" y="119349"/>
                    <a:pt x="371082" y="119349"/>
                  </a:cubicBezTo>
                  <a:cubicBezTo>
                    <a:pt x="373863" y="119349"/>
                    <a:pt x="374118" y="120866"/>
                    <a:pt x="374626" y="125668"/>
                  </a:cubicBezTo>
                  <a:lnTo>
                    <a:pt x="379685" y="169457"/>
                  </a:lnTo>
                  <a:cubicBezTo>
                    <a:pt x="380447" y="176294"/>
                    <a:pt x="379184" y="176294"/>
                    <a:pt x="372854" y="176294"/>
                  </a:cubicBezTo>
                  <a:lnTo>
                    <a:pt x="244967" y="176294"/>
                  </a:lnTo>
                  <a:cubicBezTo>
                    <a:pt x="239908" y="176294"/>
                    <a:pt x="237373" y="176294"/>
                    <a:pt x="237373" y="171228"/>
                  </a:cubicBezTo>
                  <a:cubicBezTo>
                    <a:pt x="237373" y="168441"/>
                    <a:pt x="239653" y="168441"/>
                    <a:pt x="244469" y="168441"/>
                  </a:cubicBezTo>
                  <a:cubicBezTo>
                    <a:pt x="253834" y="168441"/>
                    <a:pt x="260929" y="168441"/>
                    <a:pt x="260929" y="163891"/>
                  </a:cubicBezTo>
                  <a:cubicBezTo>
                    <a:pt x="260929" y="162875"/>
                    <a:pt x="260929" y="162367"/>
                    <a:pt x="259658" y="157817"/>
                  </a:cubicBezTo>
                  <a:lnTo>
                    <a:pt x="226236" y="23928"/>
                  </a:lnTo>
                  <a:cubicBezTo>
                    <a:pt x="223701" y="14059"/>
                    <a:pt x="223193" y="12034"/>
                    <a:pt x="203190" y="12034"/>
                  </a:cubicBezTo>
                  <a:cubicBezTo>
                    <a:pt x="198884" y="12034"/>
                    <a:pt x="196095" y="12034"/>
                    <a:pt x="196095" y="7229"/>
                  </a:cubicBezTo>
                  <a:cubicBezTo>
                    <a:pt x="196095" y="4190"/>
                    <a:pt x="198375" y="4190"/>
                    <a:pt x="203190" y="4190"/>
                  </a:cubicBezTo>
                  <a:lnTo>
                    <a:pt x="334610" y="4190"/>
                  </a:lnTo>
                  <a:cubicBezTo>
                    <a:pt x="340442" y="4190"/>
                    <a:pt x="340689" y="4443"/>
                    <a:pt x="342468" y="8493"/>
                  </a:cubicBezTo>
                  <a:lnTo>
                    <a:pt x="365759" y="63159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56" name="任意多边形: 形状 155">
              <a:extLst>
                <a:ext uri="{FF2B5EF4-FFF2-40B4-BE49-F238E27FC236}">
                  <a16:creationId xmlns:a16="http://schemas.microsoft.com/office/drawing/2014/main" id="{241E11BD-1E8F-D1F8-BE4D-E98E9EFEFD3A}"/>
                </a:ext>
              </a:extLst>
            </p:cNvPr>
            <p:cNvSpPr/>
            <p:nvPr>
              <p:custDataLst>
                <p:tags r:id="rId10"/>
              </p:custDataLst>
            </p:nvPr>
          </p:nvSpPr>
          <p:spPr>
            <a:xfrm flipV="1">
              <a:off x="10770428" y="-11796186"/>
              <a:ext cx="354950" cy="178425"/>
            </a:xfrm>
            <a:custGeom>
              <a:avLst/>
              <a:gdLst>
                <a:gd name="connsiteX0" fmla="*/ 84836 w 354950"/>
                <a:gd name="connsiteY0" fmla="*/ 157310 h 178425"/>
                <a:gd name="connsiteX1" fmla="*/ 111673 w 354950"/>
                <a:gd name="connsiteY1" fmla="*/ 169203 h 178425"/>
                <a:gd name="connsiteX2" fmla="*/ 121301 w 354950"/>
                <a:gd name="connsiteY2" fmla="*/ 174015 h 178425"/>
                <a:gd name="connsiteX3" fmla="*/ 117248 w 354950"/>
                <a:gd name="connsiteY3" fmla="*/ 177048 h 178425"/>
                <a:gd name="connsiteX4" fmla="*/ 79769 w 354950"/>
                <a:gd name="connsiteY4" fmla="*/ 176294 h 178425"/>
                <a:gd name="connsiteX5" fmla="*/ 46094 w 354950"/>
                <a:gd name="connsiteY5" fmla="*/ 177048 h 178425"/>
                <a:gd name="connsiteX6" fmla="*/ 41279 w 354950"/>
                <a:gd name="connsiteY6" fmla="*/ 171991 h 178425"/>
                <a:gd name="connsiteX7" fmla="*/ 48364 w 354950"/>
                <a:gd name="connsiteY7" fmla="*/ 169203 h 178425"/>
                <a:gd name="connsiteX8" fmla="*/ 57993 w 354950"/>
                <a:gd name="connsiteY8" fmla="*/ 168696 h 178425"/>
                <a:gd name="connsiteX9" fmla="*/ 64824 w 354950"/>
                <a:gd name="connsiteY9" fmla="*/ 164647 h 178425"/>
                <a:gd name="connsiteX10" fmla="*/ 63818 w 354950"/>
                <a:gd name="connsiteY10" fmla="*/ 159842 h 178425"/>
                <a:gd name="connsiteX11" fmla="*/ 29888 w 354950"/>
                <a:gd name="connsiteY11" fmla="*/ 23928 h 178425"/>
                <a:gd name="connsiteX12" fmla="*/ 6841 w 354950"/>
                <a:gd name="connsiteY12" fmla="*/ 12034 h 178425"/>
                <a:gd name="connsiteX13" fmla="*/ 0 w 354950"/>
                <a:gd name="connsiteY13" fmla="*/ 6977 h 178425"/>
                <a:gd name="connsiteX14" fmla="*/ 6841 w 354950"/>
                <a:gd name="connsiteY14" fmla="*/ 4190 h 178425"/>
                <a:gd name="connsiteX15" fmla="*/ 124081 w 354950"/>
                <a:gd name="connsiteY15" fmla="*/ 4190 h 178425"/>
                <a:gd name="connsiteX16" fmla="*/ 131937 w 354950"/>
                <a:gd name="connsiteY16" fmla="*/ 8494 h 178425"/>
                <a:gd name="connsiteX17" fmla="*/ 151941 w 354950"/>
                <a:gd name="connsiteY17" fmla="*/ 63159 h 178425"/>
                <a:gd name="connsiteX18" fmla="*/ 152950 w 354950"/>
                <a:gd name="connsiteY18" fmla="*/ 66700 h 178425"/>
                <a:gd name="connsiteX19" fmla="*/ 149914 w 354950"/>
                <a:gd name="connsiteY19" fmla="*/ 69486 h 178425"/>
                <a:gd name="connsiteX20" fmla="*/ 145611 w 354950"/>
                <a:gd name="connsiteY20" fmla="*/ 64175 h 178425"/>
                <a:gd name="connsiteX21" fmla="*/ 82048 w 354950"/>
                <a:gd name="connsiteY21" fmla="*/ 12034 h 178425"/>
                <a:gd name="connsiteX22" fmla="*/ 58248 w 354950"/>
                <a:gd name="connsiteY22" fmla="*/ 12034 h 178425"/>
                <a:gd name="connsiteX23" fmla="*/ 52670 w 354950"/>
                <a:gd name="connsiteY23" fmla="*/ 12288 h 178425"/>
                <a:gd name="connsiteX24" fmla="*/ 49381 w 354950"/>
                <a:gd name="connsiteY24" fmla="*/ 14821 h 178425"/>
                <a:gd name="connsiteX25" fmla="*/ 50644 w 354950"/>
                <a:gd name="connsiteY25" fmla="*/ 20641 h 178425"/>
                <a:gd name="connsiteX26" fmla="*/ 84836 w 354950"/>
                <a:gd name="connsiteY26" fmla="*/ 157310 h 178425"/>
                <a:gd name="connsiteX27" fmla="*/ 323294 w 354950"/>
                <a:gd name="connsiteY27" fmla="*/ 150473 h 178425"/>
                <a:gd name="connsiteX28" fmla="*/ 350644 w 354950"/>
                <a:gd name="connsiteY28" fmla="*/ 169203 h 178425"/>
                <a:gd name="connsiteX29" fmla="*/ 354951 w 354950"/>
                <a:gd name="connsiteY29" fmla="*/ 174269 h 178425"/>
                <a:gd name="connsiteX30" fmla="*/ 351654 w 354950"/>
                <a:gd name="connsiteY30" fmla="*/ 177048 h 178425"/>
                <a:gd name="connsiteX31" fmla="*/ 325828 w 354950"/>
                <a:gd name="connsiteY31" fmla="*/ 176294 h 178425"/>
                <a:gd name="connsiteX32" fmla="*/ 299491 w 354950"/>
                <a:gd name="connsiteY32" fmla="*/ 177048 h 178425"/>
                <a:gd name="connsiteX33" fmla="*/ 294934 w 354950"/>
                <a:gd name="connsiteY33" fmla="*/ 171991 h 178425"/>
                <a:gd name="connsiteX34" fmla="*/ 299491 w 354950"/>
                <a:gd name="connsiteY34" fmla="*/ 169203 h 178425"/>
                <a:gd name="connsiteX35" fmla="*/ 316706 w 354950"/>
                <a:gd name="connsiteY35" fmla="*/ 158071 h 178425"/>
                <a:gd name="connsiteX36" fmla="*/ 315951 w 354950"/>
                <a:gd name="connsiteY36" fmla="*/ 152752 h 178425"/>
                <a:gd name="connsiteX37" fmla="*/ 293162 w 354950"/>
                <a:gd name="connsiteY37" fmla="*/ 62396 h 178425"/>
                <a:gd name="connsiteX38" fmla="*/ 230109 w 354950"/>
                <a:gd name="connsiteY38" fmla="*/ 6468 h 178425"/>
                <a:gd name="connsiteX39" fmla="*/ 199212 w 354950"/>
                <a:gd name="connsiteY39" fmla="*/ 39371 h 178425"/>
                <a:gd name="connsiteX40" fmla="*/ 202001 w 354950"/>
                <a:gd name="connsiteY40" fmla="*/ 59109 h 178425"/>
                <a:gd name="connsiteX41" fmla="*/ 226565 w 354950"/>
                <a:gd name="connsiteY41" fmla="*/ 157563 h 178425"/>
                <a:gd name="connsiteX42" fmla="*/ 247830 w 354950"/>
                <a:gd name="connsiteY42" fmla="*/ 169203 h 178425"/>
                <a:gd name="connsiteX43" fmla="*/ 256443 w 354950"/>
                <a:gd name="connsiteY43" fmla="*/ 174269 h 178425"/>
                <a:gd name="connsiteX44" fmla="*/ 252899 w 354950"/>
                <a:gd name="connsiteY44" fmla="*/ 177048 h 178425"/>
                <a:gd name="connsiteX45" fmla="*/ 220486 w 354950"/>
                <a:gd name="connsiteY45" fmla="*/ 176294 h 178425"/>
                <a:gd name="connsiteX46" fmla="*/ 187821 w 354950"/>
                <a:gd name="connsiteY46" fmla="*/ 177048 h 178425"/>
                <a:gd name="connsiteX47" fmla="*/ 183005 w 354950"/>
                <a:gd name="connsiteY47" fmla="*/ 171991 h 178425"/>
                <a:gd name="connsiteX48" fmla="*/ 190093 w 354950"/>
                <a:gd name="connsiteY48" fmla="*/ 169203 h 178425"/>
                <a:gd name="connsiteX49" fmla="*/ 199720 w 354950"/>
                <a:gd name="connsiteY49" fmla="*/ 168696 h 178425"/>
                <a:gd name="connsiteX50" fmla="*/ 206553 w 354950"/>
                <a:gd name="connsiteY50" fmla="*/ 164647 h 178425"/>
                <a:gd name="connsiteX51" fmla="*/ 202254 w 354950"/>
                <a:gd name="connsiteY51" fmla="*/ 146678 h 178425"/>
                <a:gd name="connsiteX52" fmla="*/ 196680 w 354950"/>
                <a:gd name="connsiteY52" fmla="*/ 124406 h 178425"/>
                <a:gd name="connsiteX53" fmla="*/ 181236 w 354950"/>
                <a:gd name="connsiteY53" fmla="*/ 61897 h 178425"/>
                <a:gd name="connsiteX54" fmla="*/ 179465 w 354950"/>
                <a:gd name="connsiteY54" fmla="*/ 47216 h 178425"/>
                <a:gd name="connsiteX55" fmla="*/ 229092 w 354950"/>
                <a:gd name="connsiteY55" fmla="*/ -1377 h 178425"/>
                <a:gd name="connsiteX56" fmla="*/ 300754 w 354950"/>
                <a:gd name="connsiteY56" fmla="*/ 60625 h 178425"/>
                <a:gd name="connsiteX57" fmla="*/ 323294 w 354950"/>
                <a:gd name="connsiteY57" fmla="*/ 150473 h 178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354950" h="178425">
                  <a:moveTo>
                    <a:pt x="84836" y="157310"/>
                  </a:moveTo>
                  <a:cubicBezTo>
                    <a:pt x="87109" y="166416"/>
                    <a:pt x="87872" y="169203"/>
                    <a:pt x="111673" y="169203"/>
                  </a:cubicBezTo>
                  <a:cubicBezTo>
                    <a:pt x="119274" y="169203"/>
                    <a:pt x="121301" y="169203"/>
                    <a:pt x="121301" y="174015"/>
                  </a:cubicBezTo>
                  <a:cubicBezTo>
                    <a:pt x="121301" y="177048"/>
                    <a:pt x="118512" y="177048"/>
                    <a:pt x="117248" y="177048"/>
                  </a:cubicBezTo>
                  <a:cubicBezTo>
                    <a:pt x="108893" y="177048"/>
                    <a:pt x="88125" y="176294"/>
                    <a:pt x="79769" y="176294"/>
                  </a:cubicBezTo>
                  <a:cubicBezTo>
                    <a:pt x="72173" y="176294"/>
                    <a:pt x="53688" y="177048"/>
                    <a:pt x="46094" y="177048"/>
                  </a:cubicBezTo>
                  <a:cubicBezTo>
                    <a:pt x="44314" y="177048"/>
                    <a:pt x="41279" y="177048"/>
                    <a:pt x="41279" y="171991"/>
                  </a:cubicBezTo>
                  <a:cubicBezTo>
                    <a:pt x="41279" y="169203"/>
                    <a:pt x="43560" y="169203"/>
                    <a:pt x="48364" y="169203"/>
                  </a:cubicBezTo>
                  <a:cubicBezTo>
                    <a:pt x="48872" y="169203"/>
                    <a:pt x="53688" y="169203"/>
                    <a:pt x="57993" y="168696"/>
                  </a:cubicBezTo>
                  <a:cubicBezTo>
                    <a:pt x="62554" y="168195"/>
                    <a:pt x="64824" y="167940"/>
                    <a:pt x="64824" y="164647"/>
                  </a:cubicBezTo>
                  <a:cubicBezTo>
                    <a:pt x="64824" y="163637"/>
                    <a:pt x="64581" y="162876"/>
                    <a:pt x="63818" y="159842"/>
                  </a:cubicBezTo>
                  <a:lnTo>
                    <a:pt x="29888" y="23928"/>
                  </a:lnTo>
                  <a:cubicBezTo>
                    <a:pt x="27353" y="14059"/>
                    <a:pt x="26845" y="12034"/>
                    <a:pt x="6841" y="12034"/>
                  </a:cubicBezTo>
                  <a:cubicBezTo>
                    <a:pt x="2535" y="12034"/>
                    <a:pt x="0" y="12034"/>
                    <a:pt x="0" y="6977"/>
                  </a:cubicBezTo>
                  <a:cubicBezTo>
                    <a:pt x="0" y="4190"/>
                    <a:pt x="2280" y="4190"/>
                    <a:pt x="6841" y="4190"/>
                  </a:cubicBezTo>
                  <a:lnTo>
                    <a:pt x="124081" y="4190"/>
                  </a:lnTo>
                  <a:cubicBezTo>
                    <a:pt x="130157" y="4190"/>
                    <a:pt x="130412" y="4190"/>
                    <a:pt x="131937" y="8494"/>
                  </a:cubicBezTo>
                  <a:lnTo>
                    <a:pt x="151941" y="63159"/>
                  </a:lnTo>
                  <a:cubicBezTo>
                    <a:pt x="152950" y="65946"/>
                    <a:pt x="152950" y="66445"/>
                    <a:pt x="152950" y="66700"/>
                  </a:cubicBezTo>
                  <a:cubicBezTo>
                    <a:pt x="152950" y="67717"/>
                    <a:pt x="152195" y="69486"/>
                    <a:pt x="149914" y="69486"/>
                  </a:cubicBezTo>
                  <a:cubicBezTo>
                    <a:pt x="147634" y="69486"/>
                    <a:pt x="147380" y="68224"/>
                    <a:pt x="145611" y="64175"/>
                  </a:cubicBezTo>
                  <a:cubicBezTo>
                    <a:pt x="136998" y="40887"/>
                    <a:pt x="125853" y="12034"/>
                    <a:pt x="82048" y="12034"/>
                  </a:cubicBezTo>
                  <a:lnTo>
                    <a:pt x="58248" y="12034"/>
                  </a:lnTo>
                  <a:cubicBezTo>
                    <a:pt x="54696" y="12034"/>
                    <a:pt x="54196" y="12034"/>
                    <a:pt x="52670" y="12288"/>
                  </a:cubicBezTo>
                  <a:cubicBezTo>
                    <a:pt x="50144" y="12543"/>
                    <a:pt x="49381" y="12797"/>
                    <a:pt x="49381" y="14821"/>
                  </a:cubicBezTo>
                  <a:cubicBezTo>
                    <a:pt x="49381" y="15576"/>
                    <a:pt x="49381" y="16083"/>
                    <a:pt x="50644" y="20641"/>
                  </a:cubicBezTo>
                  <a:lnTo>
                    <a:pt x="84836" y="157310"/>
                  </a:lnTo>
                  <a:close/>
                  <a:moveTo>
                    <a:pt x="323294" y="150473"/>
                  </a:moveTo>
                  <a:cubicBezTo>
                    <a:pt x="325828" y="160850"/>
                    <a:pt x="330386" y="168441"/>
                    <a:pt x="350644" y="169203"/>
                  </a:cubicBezTo>
                  <a:cubicBezTo>
                    <a:pt x="351907" y="169203"/>
                    <a:pt x="354951" y="169457"/>
                    <a:pt x="354951" y="174269"/>
                  </a:cubicBezTo>
                  <a:cubicBezTo>
                    <a:pt x="354951" y="174516"/>
                    <a:pt x="354951" y="177048"/>
                    <a:pt x="351654" y="177048"/>
                  </a:cubicBezTo>
                  <a:cubicBezTo>
                    <a:pt x="343298" y="177048"/>
                    <a:pt x="334438" y="176294"/>
                    <a:pt x="325828" y="176294"/>
                  </a:cubicBezTo>
                  <a:cubicBezTo>
                    <a:pt x="317215" y="176294"/>
                    <a:pt x="307850" y="177048"/>
                    <a:pt x="299491" y="177048"/>
                  </a:cubicBezTo>
                  <a:cubicBezTo>
                    <a:pt x="297974" y="177048"/>
                    <a:pt x="294934" y="177048"/>
                    <a:pt x="294934" y="171991"/>
                  </a:cubicBezTo>
                  <a:cubicBezTo>
                    <a:pt x="294934" y="169203"/>
                    <a:pt x="297465" y="169203"/>
                    <a:pt x="299491" y="169203"/>
                  </a:cubicBezTo>
                  <a:cubicBezTo>
                    <a:pt x="313926" y="168950"/>
                    <a:pt x="316706" y="163637"/>
                    <a:pt x="316706" y="158071"/>
                  </a:cubicBezTo>
                  <a:cubicBezTo>
                    <a:pt x="316706" y="157310"/>
                    <a:pt x="316206" y="153514"/>
                    <a:pt x="315951" y="152752"/>
                  </a:cubicBezTo>
                  <a:lnTo>
                    <a:pt x="293162" y="62396"/>
                  </a:lnTo>
                  <a:cubicBezTo>
                    <a:pt x="284549" y="28486"/>
                    <a:pt x="255426" y="6468"/>
                    <a:pt x="230109" y="6468"/>
                  </a:cubicBezTo>
                  <a:cubicBezTo>
                    <a:pt x="212886" y="6468"/>
                    <a:pt x="199212" y="17600"/>
                    <a:pt x="199212" y="39371"/>
                  </a:cubicBezTo>
                  <a:cubicBezTo>
                    <a:pt x="199212" y="39879"/>
                    <a:pt x="199212" y="47977"/>
                    <a:pt x="202001" y="59109"/>
                  </a:cubicBezTo>
                  <a:lnTo>
                    <a:pt x="226565" y="157563"/>
                  </a:lnTo>
                  <a:cubicBezTo>
                    <a:pt x="228838" y="166670"/>
                    <a:pt x="229346" y="169203"/>
                    <a:pt x="247830" y="169203"/>
                  </a:cubicBezTo>
                  <a:cubicBezTo>
                    <a:pt x="254417" y="169203"/>
                    <a:pt x="256443" y="169203"/>
                    <a:pt x="256443" y="174269"/>
                  </a:cubicBezTo>
                  <a:cubicBezTo>
                    <a:pt x="256443" y="177048"/>
                    <a:pt x="253654" y="177048"/>
                    <a:pt x="252899" y="177048"/>
                  </a:cubicBezTo>
                  <a:cubicBezTo>
                    <a:pt x="245806" y="177048"/>
                    <a:pt x="227574" y="176294"/>
                    <a:pt x="220486" y="176294"/>
                  </a:cubicBezTo>
                  <a:cubicBezTo>
                    <a:pt x="213140" y="176294"/>
                    <a:pt x="195162" y="177048"/>
                    <a:pt x="187821" y="177048"/>
                  </a:cubicBezTo>
                  <a:cubicBezTo>
                    <a:pt x="185794" y="177048"/>
                    <a:pt x="183005" y="177048"/>
                    <a:pt x="183005" y="171991"/>
                  </a:cubicBezTo>
                  <a:cubicBezTo>
                    <a:pt x="183005" y="169203"/>
                    <a:pt x="185286" y="169203"/>
                    <a:pt x="190093" y="169203"/>
                  </a:cubicBezTo>
                  <a:cubicBezTo>
                    <a:pt x="190601" y="169203"/>
                    <a:pt x="195417" y="169203"/>
                    <a:pt x="199720" y="168696"/>
                  </a:cubicBezTo>
                  <a:cubicBezTo>
                    <a:pt x="204281" y="168195"/>
                    <a:pt x="206553" y="167940"/>
                    <a:pt x="206553" y="164647"/>
                  </a:cubicBezTo>
                  <a:cubicBezTo>
                    <a:pt x="206553" y="163130"/>
                    <a:pt x="203773" y="152498"/>
                    <a:pt x="202254" y="146678"/>
                  </a:cubicBezTo>
                  <a:lnTo>
                    <a:pt x="196680" y="124406"/>
                  </a:lnTo>
                  <a:cubicBezTo>
                    <a:pt x="194399" y="114537"/>
                    <a:pt x="182243" y="66700"/>
                    <a:pt x="181236" y="61897"/>
                  </a:cubicBezTo>
                  <a:cubicBezTo>
                    <a:pt x="179465" y="54807"/>
                    <a:pt x="179465" y="51011"/>
                    <a:pt x="179465" y="47216"/>
                  </a:cubicBezTo>
                  <a:cubicBezTo>
                    <a:pt x="179465" y="16337"/>
                    <a:pt x="202501" y="-1377"/>
                    <a:pt x="229092" y="-1377"/>
                  </a:cubicBezTo>
                  <a:cubicBezTo>
                    <a:pt x="261003" y="-1377"/>
                    <a:pt x="292399" y="27224"/>
                    <a:pt x="300754" y="60625"/>
                  </a:cubicBezTo>
                  <a:lnTo>
                    <a:pt x="323294" y="150473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57" name="任意多边形: 形状 156">
              <a:extLst>
                <a:ext uri="{FF2B5EF4-FFF2-40B4-BE49-F238E27FC236}">
                  <a16:creationId xmlns:a16="http://schemas.microsoft.com/office/drawing/2014/main" id="{7F8C0D20-8082-E2F6-D820-F95B3983587B}"/>
                </a:ext>
              </a:extLst>
            </p:cNvPr>
            <p:cNvSpPr/>
            <p:nvPr>
              <p:custDataLst>
                <p:tags r:id="rId11"/>
              </p:custDataLst>
            </p:nvPr>
          </p:nvSpPr>
          <p:spPr>
            <a:xfrm flipV="1">
              <a:off x="11158547" y="-11813145"/>
              <a:ext cx="58746" cy="253090"/>
            </a:xfrm>
            <a:custGeom>
              <a:avLst/>
              <a:gdLst>
                <a:gd name="connsiteX0" fmla="*/ 58747 w 58746"/>
                <a:gd name="connsiteY0" fmla="*/ 1159 h 253090"/>
                <a:gd name="connsiteX1" fmla="*/ 54441 w 58746"/>
                <a:gd name="connsiteY1" fmla="*/ 6724 h 253090"/>
                <a:gd name="connsiteX2" fmla="*/ 14688 w 58746"/>
                <a:gd name="connsiteY2" fmla="*/ 125171 h 253090"/>
                <a:gd name="connsiteX3" fmla="*/ 55458 w 58746"/>
                <a:gd name="connsiteY3" fmla="*/ 244880 h 253090"/>
                <a:gd name="connsiteX4" fmla="*/ 58747 w 58746"/>
                <a:gd name="connsiteY4" fmla="*/ 249183 h 253090"/>
                <a:gd name="connsiteX5" fmla="*/ 56213 w 58746"/>
                <a:gd name="connsiteY5" fmla="*/ 251715 h 253090"/>
                <a:gd name="connsiteX6" fmla="*/ 15952 w 58746"/>
                <a:gd name="connsiteY6" fmla="*/ 202361 h 253090"/>
                <a:gd name="connsiteX7" fmla="*/ 0 w 58746"/>
                <a:gd name="connsiteY7" fmla="*/ 125171 h 253090"/>
                <a:gd name="connsiteX8" fmla="*/ 16715 w 58746"/>
                <a:gd name="connsiteY8" fmla="*/ 46208 h 253090"/>
                <a:gd name="connsiteX9" fmla="*/ 56213 w 58746"/>
                <a:gd name="connsiteY9" fmla="*/ -1375 h 253090"/>
                <a:gd name="connsiteX10" fmla="*/ 58747 w 58746"/>
                <a:gd name="connsiteY10" fmla="*/ 1159 h 253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8746" h="253090">
                  <a:moveTo>
                    <a:pt x="58747" y="1159"/>
                  </a:moveTo>
                  <a:cubicBezTo>
                    <a:pt x="58747" y="1912"/>
                    <a:pt x="58747" y="2421"/>
                    <a:pt x="54441" y="6724"/>
                  </a:cubicBezTo>
                  <a:cubicBezTo>
                    <a:pt x="22791" y="38611"/>
                    <a:pt x="14688" y="86448"/>
                    <a:pt x="14688" y="125171"/>
                  </a:cubicBezTo>
                  <a:cubicBezTo>
                    <a:pt x="14688" y="169204"/>
                    <a:pt x="24309" y="213247"/>
                    <a:pt x="55458" y="244880"/>
                  </a:cubicBezTo>
                  <a:cubicBezTo>
                    <a:pt x="58747" y="247921"/>
                    <a:pt x="58747" y="248429"/>
                    <a:pt x="58747" y="249183"/>
                  </a:cubicBezTo>
                  <a:cubicBezTo>
                    <a:pt x="58747" y="250954"/>
                    <a:pt x="57730" y="251715"/>
                    <a:pt x="56213" y="251715"/>
                  </a:cubicBezTo>
                  <a:cubicBezTo>
                    <a:pt x="53678" y="251715"/>
                    <a:pt x="30895" y="234502"/>
                    <a:pt x="15952" y="202361"/>
                  </a:cubicBezTo>
                  <a:cubicBezTo>
                    <a:pt x="3034" y="174525"/>
                    <a:pt x="0" y="146433"/>
                    <a:pt x="0" y="125171"/>
                  </a:cubicBezTo>
                  <a:cubicBezTo>
                    <a:pt x="0" y="105431"/>
                    <a:pt x="2780" y="74808"/>
                    <a:pt x="16715" y="46208"/>
                  </a:cubicBezTo>
                  <a:cubicBezTo>
                    <a:pt x="31903" y="15077"/>
                    <a:pt x="53678" y="-1375"/>
                    <a:pt x="56213" y="-1375"/>
                  </a:cubicBezTo>
                  <a:cubicBezTo>
                    <a:pt x="57730" y="-1375"/>
                    <a:pt x="58747" y="-612"/>
                    <a:pt x="58747" y="1159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58" name="任意多边形: 形状 157">
              <a:extLst>
                <a:ext uri="{FF2B5EF4-FFF2-40B4-BE49-F238E27FC236}">
                  <a16:creationId xmlns:a16="http://schemas.microsoft.com/office/drawing/2014/main" id="{90A47DA3-5642-CA52-61B1-41616269ECE3}"/>
                </a:ext>
              </a:extLst>
            </p:cNvPr>
            <p:cNvSpPr/>
            <p:nvPr>
              <p:custDataLst>
                <p:tags r:id="rId12"/>
              </p:custDataLst>
            </p:nvPr>
          </p:nvSpPr>
          <p:spPr>
            <a:xfrm flipV="1">
              <a:off x="11238035" y="-11796949"/>
              <a:ext cx="288682" cy="175646"/>
            </a:xfrm>
            <a:custGeom>
              <a:avLst/>
              <a:gdLst>
                <a:gd name="connsiteX0" fmla="*/ 264619 w 288682"/>
                <a:gd name="connsiteY0" fmla="*/ 156300 h 175646"/>
                <a:gd name="connsiteX1" fmla="*/ 274249 w 288682"/>
                <a:gd name="connsiteY1" fmla="*/ 161866 h 175646"/>
                <a:gd name="connsiteX2" fmla="*/ 288683 w 288682"/>
                <a:gd name="connsiteY2" fmla="*/ 162375 h 175646"/>
                <a:gd name="connsiteX3" fmla="*/ 288683 w 288682"/>
                <a:gd name="connsiteY3" fmla="*/ 174269 h 175646"/>
                <a:gd name="connsiteX4" fmla="*/ 261587 w 288682"/>
                <a:gd name="connsiteY4" fmla="*/ 173506 h 175646"/>
                <a:gd name="connsiteX5" fmla="*/ 227147 w 288682"/>
                <a:gd name="connsiteY5" fmla="*/ 174269 h 175646"/>
                <a:gd name="connsiteX6" fmla="*/ 227147 w 288682"/>
                <a:gd name="connsiteY6" fmla="*/ 162375 h 175646"/>
                <a:gd name="connsiteX7" fmla="*/ 252974 w 288682"/>
                <a:gd name="connsiteY7" fmla="*/ 159588 h 175646"/>
                <a:gd name="connsiteX8" fmla="*/ 209416 w 288682"/>
                <a:gd name="connsiteY8" fmla="*/ 46460 h 175646"/>
                <a:gd name="connsiteX9" fmla="*/ 164595 w 288682"/>
                <a:gd name="connsiteY9" fmla="*/ 162375 h 175646"/>
                <a:gd name="connsiteX10" fmla="*/ 188904 w 288682"/>
                <a:gd name="connsiteY10" fmla="*/ 162375 h 175646"/>
                <a:gd name="connsiteX11" fmla="*/ 188904 w 288682"/>
                <a:gd name="connsiteY11" fmla="*/ 174269 h 175646"/>
                <a:gd name="connsiteX12" fmla="*/ 144592 w 288682"/>
                <a:gd name="connsiteY12" fmla="*/ 173506 h 175646"/>
                <a:gd name="connsiteX13" fmla="*/ 105848 w 288682"/>
                <a:gd name="connsiteY13" fmla="*/ 174269 h 175646"/>
                <a:gd name="connsiteX14" fmla="*/ 105848 w 288682"/>
                <a:gd name="connsiteY14" fmla="*/ 162375 h 175646"/>
                <a:gd name="connsiteX15" fmla="*/ 127623 w 288682"/>
                <a:gd name="connsiteY15" fmla="*/ 162375 h 175646"/>
                <a:gd name="connsiteX16" fmla="*/ 138006 w 288682"/>
                <a:gd name="connsiteY16" fmla="*/ 135545 h 175646"/>
                <a:gd name="connsiteX17" fmla="*/ 103567 w 288682"/>
                <a:gd name="connsiteY17" fmla="*/ 46460 h 175646"/>
                <a:gd name="connsiteX18" fmla="*/ 58747 w 288682"/>
                <a:gd name="connsiteY18" fmla="*/ 162375 h 175646"/>
                <a:gd name="connsiteX19" fmla="*/ 83056 w 288682"/>
                <a:gd name="connsiteY19" fmla="*/ 162375 h 175646"/>
                <a:gd name="connsiteX20" fmla="*/ 83056 w 288682"/>
                <a:gd name="connsiteY20" fmla="*/ 174269 h 175646"/>
                <a:gd name="connsiteX21" fmla="*/ 38743 w 288682"/>
                <a:gd name="connsiteY21" fmla="*/ 173506 h 175646"/>
                <a:gd name="connsiteX22" fmla="*/ 0 w 288682"/>
                <a:gd name="connsiteY22" fmla="*/ 174269 h 175646"/>
                <a:gd name="connsiteX23" fmla="*/ 0 w 288682"/>
                <a:gd name="connsiteY23" fmla="*/ 162375 h 175646"/>
                <a:gd name="connsiteX24" fmla="*/ 21774 w 288682"/>
                <a:gd name="connsiteY24" fmla="*/ 162375 h 175646"/>
                <a:gd name="connsiteX25" fmla="*/ 82556 w 288682"/>
                <a:gd name="connsiteY25" fmla="*/ 5204 h 175646"/>
                <a:gd name="connsiteX26" fmla="*/ 91413 w 288682"/>
                <a:gd name="connsiteY26" fmla="*/ -1377 h 175646"/>
                <a:gd name="connsiteX27" fmla="*/ 100279 w 288682"/>
                <a:gd name="connsiteY27" fmla="*/ 5204 h 175646"/>
                <a:gd name="connsiteX28" fmla="*/ 144337 w 288682"/>
                <a:gd name="connsiteY28" fmla="*/ 119095 h 175646"/>
                <a:gd name="connsiteX29" fmla="*/ 188403 w 288682"/>
                <a:gd name="connsiteY29" fmla="*/ 5204 h 175646"/>
                <a:gd name="connsiteX30" fmla="*/ 197261 w 288682"/>
                <a:gd name="connsiteY30" fmla="*/ -1377 h 175646"/>
                <a:gd name="connsiteX31" fmla="*/ 206127 w 288682"/>
                <a:gd name="connsiteY31" fmla="*/ 5204 h 175646"/>
                <a:gd name="connsiteX32" fmla="*/ 264619 w 288682"/>
                <a:gd name="connsiteY32" fmla="*/ 156300 h 175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88682" h="175646">
                  <a:moveTo>
                    <a:pt x="264619" y="156300"/>
                  </a:moveTo>
                  <a:cubicBezTo>
                    <a:pt x="266144" y="160604"/>
                    <a:pt x="266391" y="161105"/>
                    <a:pt x="274249" y="161866"/>
                  </a:cubicBezTo>
                  <a:cubicBezTo>
                    <a:pt x="279308" y="162375"/>
                    <a:pt x="284631" y="162375"/>
                    <a:pt x="288683" y="162375"/>
                  </a:cubicBezTo>
                  <a:lnTo>
                    <a:pt x="288683" y="174269"/>
                  </a:lnTo>
                  <a:cubicBezTo>
                    <a:pt x="281842" y="174015"/>
                    <a:pt x="272978" y="173506"/>
                    <a:pt x="261587" y="173506"/>
                  </a:cubicBezTo>
                  <a:cubicBezTo>
                    <a:pt x="251964" y="173506"/>
                    <a:pt x="236259" y="173506"/>
                    <a:pt x="227147" y="174269"/>
                  </a:cubicBezTo>
                  <a:lnTo>
                    <a:pt x="227147" y="162375"/>
                  </a:lnTo>
                  <a:cubicBezTo>
                    <a:pt x="233479" y="162375"/>
                    <a:pt x="245633" y="162375"/>
                    <a:pt x="252974" y="159588"/>
                  </a:cubicBezTo>
                  <a:lnTo>
                    <a:pt x="209416" y="46460"/>
                  </a:lnTo>
                  <a:lnTo>
                    <a:pt x="164595" y="162375"/>
                  </a:lnTo>
                  <a:lnTo>
                    <a:pt x="188904" y="162375"/>
                  </a:lnTo>
                  <a:lnTo>
                    <a:pt x="188904" y="174269"/>
                  </a:lnTo>
                  <a:cubicBezTo>
                    <a:pt x="179284" y="173506"/>
                    <a:pt x="155483" y="173506"/>
                    <a:pt x="144592" y="173506"/>
                  </a:cubicBezTo>
                  <a:cubicBezTo>
                    <a:pt x="134717" y="173506"/>
                    <a:pt x="114713" y="173506"/>
                    <a:pt x="105848" y="174269"/>
                  </a:cubicBezTo>
                  <a:lnTo>
                    <a:pt x="105848" y="162375"/>
                  </a:lnTo>
                  <a:lnTo>
                    <a:pt x="127623" y="162375"/>
                  </a:lnTo>
                  <a:lnTo>
                    <a:pt x="138006" y="135545"/>
                  </a:lnTo>
                  <a:lnTo>
                    <a:pt x="103567" y="46460"/>
                  </a:lnTo>
                  <a:lnTo>
                    <a:pt x="58747" y="162375"/>
                  </a:lnTo>
                  <a:lnTo>
                    <a:pt x="83056" y="162375"/>
                  </a:lnTo>
                  <a:lnTo>
                    <a:pt x="83056" y="174269"/>
                  </a:lnTo>
                  <a:cubicBezTo>
                    <a:pt x="73435" y="173506"/>
                    <a:pt x="49635" y="173506"/>
                    <a:pt x="38743" y="173506"/>
                  </a:cubicBezTo>
                  <a:cubicBezTo>
                    <a:pt x="28869" y="173506"/>
                    <a:pt x="8865" y="173506"/>
                    <a:pt x="0" y="174269"/>
                  </a:cubicBezTo>
                  <a:lnTo>
                    <a:pt x="0" y="162375"/>
                  </a:lnTo>
                  <a:lnTo>
                    <a:pt x="21774" y="162375"/>
                  </a:lnTo>
                  <a:lnTo>
                    <a:pt x="82556" y="5204"/>
                  </a:lnTo>
                  <a:cubicBezTo>
                    <a:pt x="84073" y="1155"/>
                    <a:pt x="85082" y="-1377"/>
                    <a:pt x="91413" y="-1377"/>
                  </a:cubicBezTo>
                  <a:cubicBezTo>
                    <a:pt x="97745" y="-1377"/>
                    <a:pt x="98761" y="1155"/>
                    <a:pt x="100279" y="5204"/>
                  </a:cubicBezTo>
                  <a:lnTo>
                    <a:pt x="144337" y="119095"/>
                  </a:lnTo>
                  <a:lnTo>
                    <a:pt x="188403" y="5204"/>
                  </a:lnTo>
                  <a:cubicBezTo>
                    <a:pt x="189921" y="1155"/>
                    <a:pt x="190930" y="-1377"/>
                    <a:pt x="197261" y="-1377"/>
                  </a:cubicBezTo>
                  <a:cubicBezTo>
                    <a:pt x="203593" y="-1377"/>
                    <a:pt x="204610" y="1155"/>
                    <a:pt x="206127" y="5204"/>
                  </a:cubicBezTo>
                  <a:lnTo>
                    <a:pt x="264619" y="156300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59" name="任意多边形: 形状 158">
              <a:extLst>
                <a:ext uri="{FF2B5EF4-FFF2-40B4-BE49-F238E27FC236}">
                  <a16:creationId xmlns:a16="http://schemas.microsoft.com/office/drawing/2014/main" id="{A5998C42-4F64-EAE0-8169-C882774AC7F0}"/>
                </a:ext>
              </a:extLst>
            </p:cNvPr>
            <p:cNvSpPr/>
            <p:nvPr>
              <p:custDataLst>
                <p:tags r:id="rId13"/>
              </p:custDataLst>
            </p:nvPr>
          </p:nvSpPr>
          <p:spPr>
            <a:xfrm flipV="1">
              <a:off x="11544741" y="-11806005"/>
              <a:ext cx="87417" cy="114301"/>
            </a:xfrm>
            <a:custGeom>
              <a:avLst/>
              <a:gdLst>
                <a:gd name="connsiteX0" fmla="*/ 86703 w 87417"/>
                <a:gd name="connsiteY0" fmla="*/ 100161 h 114301"/>
                <a:gd name="connsiteX1" fmla="*/ 87418 w 87417"/>
                <a:gd name="connsiteY1" fmla="*/ 103886 h 114301"/>
                <a:gd name="connsiteX2" fmla="*/ 81388 w 87417"/>
                <a:gd name="connsiteY2" fmla="*/ 109554 h 114301"/>
                <a:gd name="connsiteX3" fmla="*/ 73230 w 87417"/>
                <a:gd name="connsiteY3" fmla="*/ 102821 h 114301"/>
                <a:gd name="connsiteX4" fmla="*/ 54966 w 87417"/>
                <a:gd name="connsiteY4" fmla="*/ 112921 h 114301"/>
                <a:gd name="connsiteX5" fmla="*/ 9573 w 87417"/>
                <a:gd name="connsiteY5" fmla="*/ 63829 h 114301"/>
                <a:gd name="connsiteX6" fmla="*/ 36528 w 87417"/>
                <a:gd name="connsiteY6" fmla="*/ 34769 h 114301"/>
                <a:gd name="connsiteX7" fmla="*/ 58692 w 87417"/>
                <a:gd name="connsiteY7" fmla="*/ 44337 h 114301"/>
                <a:gd name="connsiteX8" fmla="*/ 54792 w 87417"/>
                <a:gd name="connsiteY8" fmla="*/ 28386 h 114301"/>
                <a:gd name="connsiteX9" fmla="*/ 44861 w 87417"/>
                <a:gd name="connsiteY9" fmla="*/ 10140 h 114301"/>
                <a:gd name="connsiteX10" fmla="*/ 25001 w 87417"/>
                <a:gd name="connsiteY10" fmla="*/ 3582 h 114301"/>
                <a:gd name="connsiteX11" fmla="*/ 11344 w 87417"/>
                <a:gd name="connsiteY11" fmla="*/ 4820 h 114301"/>
                <a:gd name="connsiteX12" fmla="*/ 17017 w 87417"/>
                <a:gd name="connsiteY12" fmla="*/ 13681 h 114301"/>
                <a:gd name="connsiteX13" fmla="*/ 10106 w 87417"/>
                <a:gd name="connsiteY13" fmla="*/ 20239 h 114301"/>
                <a:gd name="connsiteX14" fmla="*/ 0 w 87417"/>
                <a:gd name="connsiteY14" fmla="*/ 9425 h 114301"/>
                <a:gd name="connsiteX15" fmla="*/ 25175 w 87417"/>
                <a:gd name="connsiteY15" fmla="*/ -1380 h 114301"/>
                <a:gd name="connsiteX16" fmla="*/ 67375 w 87417"/>
                <a:gd name="connsiteY16" fmla="*/ 22900 h 114301"/>
                <a:gd name="connsiteX17" fmla="*/ 86703 w 87417"/>
                <a:gd name="connsiteY17" fmla="*/ 100161 h 114301"/>
                <a:gd name="connsiteX18" fmla="*/ 62235 w 87417"/>
                <a:gd name="connsiteY18" fmla="*/ 58342 h 114301"/>
                <a:gd name="connsiteX19" fmla="*/ 58509 w 87417"/>
                <a:gd name="connsiteY19" fmla="*/ 51784 h 114301"/>
                <a:gd name="connsiteX20" fmla="*/ 37060 w 87417"/>
                <a:gd name="connsiteY20" fmla="*/ 39732 h 114301"/>
                <a:gd name="connsiteX21" fmla="*/ 23761 w 87417"/>
                <a:gd name="connsiteY21" fmla="*/ 56564 h 114301"/>
                <a:gd name="connsiteX22" fmla="*/ 33159 w 87417"/>
                <a:gd name="connsiteY22" fmla="*/ 92008 h 114301"/>
                <a:gd name="connsiteX23" fmla="*/ 54966 w 87417"/>
                <a:gd name="connsiteY23" fmla="*/ 107959 h 114301"/>
                <a:gd name="connsiteX24" fmla="*/ 70743 w 87417"/>
                <a:gd name="connsiteY24" fmla="*/ 92898 h 114301"/>
                <a:gd name="connsiteX25" fmla="*/ 70210 w 87417"/>
                <a:gd name="connsiteY25" fmla="*/ 90237 h 114301"/>
                <a:gd name="connsiteX26" fmla="*/ 62235 w 87417"/>
                <a:gd name="connsiteY26" fmla="*/ 58342 h 114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87417" h="114301">
                  <a:moveTo>
                    <a:pt x="86703" y="100161"/>
                  </a:moveTo>
                  <a:cubicBezTo>
                    <a:pt x="87418" y="102821"/>
                    <a:pt x="87418" y="103703"/>
                    <a:pt x="87418" y="103886"/>
                  </a:cubicBezTo>
                  <a:cubicBezTo>
                    <a:pt x="87418" y="107785"/>
                    <a:pt x="84225" y="109554"/>
                    <a:pt x="81388" y="109554"/>
                  </a:cubicBezTo>
                  <a:cubicBezTo>
                    <a:pt x="77305" y="109554"/>
                    <a:pt x="73937" y="106188"/>
                    <a:pt x="73230" y="102821"/>
                  </a:cubicBezTo>
                  <a:cubicBezTo>
                    <a:pt x="70210" y="107610"/>
                    <a:pt x="64190" y="112921"/>
                    <a:pt x="54966" y="112921"/>
                  </a:cubicBezTo>
                  <a:cubicBezTo>
                    <a:pt x="32802" y="112921"/>
                    <a:pt x="9573" y="89173"/>
                    <a:pt x="9573" y="63829"/>
                  </a:cubicBezTo>
                  <a:cubicBezTo>
                    <a:pt x="9573" y="45583"/>
                    <a:pt x="21982" y="34769"/>
                    <a:pt x="36528" y="34769"/>
                  </a:cubicBezTo>
                  <a:cubicBezTo>
                    <a:pt x="44678" y="34769"/>
                    <a:pt x="52480" y="38843"/>
                    <a:pt x="58692" y="44337"/>
                  </a:cubicBezTo>
                  <a:lnTo>
                    <a:pt x="54792" y="28386"/>
                  </a:lnTo>
                  <a:cubicBezTo>
                    <a:pt x="52837" y="20946"/>
                    <a:pt x="51598" y="16159"/>
                    <a:pt x="44861" y="10140"/>
                  </a:cubicBezTo>
                  <a:cubicBezTo>
                    <a:pt x="37060" y="3582"/>
                    <a:pt x="29434" y="3582"/>
                    <a:pt x="25001" y="3582"/>
                  </a:cubicBezTo>
                  <a:cubicBezTo>
                    <a:pt x="16842" y="3582"/>
                    <a:pt x="14538" y="4114"/>
                    <a:pt x="11344" y="4820"/>
                  </a:cubicBezTo>
                  <a:cubicBezTo>
                    <a:pt x="15777" y="6949"/>
                    <a:pt x="17017" y="11196"/>
                    <a:pt x="17017" y="13681"/>
                  </a:cubicBezTo>
                  <a:cubicBezTo>
                    <a:pt x="17017" y="17937"/>
                    <a:pt x="13649" y="20239"/>
                    <a:pt x="10106" y="20239"/>
                  </a:cubicBezTo>
                  <a:cubicBezTo>
                    <a:pt x="5140" y="20239"/>
                    <a:pt x="0" y="16159"/>
                    <a:pt x="0" y="9425"/>
                  </a:cubicBezTo>
                  <a:cubicBezTo>
                    <a:pt x="0" y="-1207"/>
                    <a:pt x="15245" y="-1380"/>
                    <a:pt x="25175" y="-1380"/>
                  </a:cubicBezTo>
                  <a:cubicBezTo>
                    <a:pt x="53012" y="-1380"/>
                    <a:pt x="64896" y="12792"/>
                    <a:pt x="67375" y="22900"/>
                  </a:cubicBezTo>
                  <a:lnTo>
                    <a:pt x="86703" y="100161"/>
                  </a:lnTo>
                  <a:close/>
                  <a:moveTo>
                    <a:pt x="62235" y="58342"/>
                  </a:moveTo>
                  <a:cubicBezTo>
                    <a:pt x="61528" y="55683"/>
                    <a:pt x="61528" y="55326"/>
                    <a:pt x="58509" y="51784"/>
                  </a:cubicBezTo>
                  <a:cubicBezTo>
                    <a:pt x="52305" y="44337"/>
                    <a:pt x="43797" y="39732"/>
                    <a:pt x="37060" y="39732"/>
                  </a:cubicBezTo>
                  <a:cubicBezTo>
                    <a:pt x="28012" y="39732"/>
                    <a:pt x="23761" y="47354"/>
                    <a:pt x="23761" y="56564"/>
                  </a:cubicBezTo>
                  <a:cubicBezTo>
                    <a:pt x="23761" y="64361"/>
                    <a:pt x="28544" y="84210"/>
                    <a:pt x="33159" y="92008"/>
                  </a:cubicBezTo>
                  <a:cubicBezTo>
                    <a:pt x="40603" y="104418"/>
                    <a:pt x="48937" y="107959"/>
                    <a:pt x="54966" y="107959"/>
                  </a:cubicBezTo>
                  <a:cubicBezTo>
                    <a:pt x="67375" y="107959"/>
                    <a:pt x="70743" y="94667"/>
                    <a:pt x="70743" y="92898"/>
                  </a:cubicBezTo>
                  <a:cubicBezTo>
                    <a:pt x="70743" y="92540"/>
                    <a:pt x="70743" y="92191"/>
                    <a:pt x="70210" y="90237"/>
                  </a:cubicBezTo>
                  <a:lnTo>
                    <a:pt x="62235" y="58342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60" name="任意多边形: 形状 159">
              <a:extLst>
                <a:ext uri="{FF2B5EF4-FFF2-40B4-BE49-F238E27FC236}">
                  <a16:creationId xmlns:a16="http://schemas.microsoft.com/office/drawing/2014/main" id="{3774E5F9-5559-37C7-BDE7-C2424D8DCD8F}"/>
                </a:ext>
              </a:extLst>
            </p:cNvPr>
            <p:cNvSpPr/>
            <p:nvPr>
              <p:custDataLst>
                <p:tags r:id="rId14"/>
              </p:custDataLst>
            </p:nvPr>
          </p:nvSpPr>
          <p:spPr>
            <a:xfrm flipV="1">
              <a:off x="11660513" y="-11735700"/>
              <a:ext cx="142566" cy="112372"/>
            </a:xfrm>
            <a:custGeom>
              <a:avLst/>
              <a:gdLst>
                <a:gd name="connsiteX0" fmla="*/ 82048 w 142566"/>
                <a:gd name="connsiteY0" fmla="*/ 60880 h 112372"/>
                <a:gd name="connsiteX1" fmla="*/ 111679 w 142566"/>
                <a:gd name="connsiteY1" fmla="*/ 93784 h 112372"/>
                <a:gd name="connsiteX2" fmla="*/ 137506 w 142566"/>
                <a:gd name="connsiteY2" fmla="*/ 99103 h 112372"/>
                <a:gd name="connsiteX3" fmla="*/ 137506 w 142566"/>
                <a:gd name="connsiteY3" fmla="*/ 110997 h 112372"/>
                <a:gd name="connsiteX4" fmla="*/ 114205 w 142566"/>
                <a:gd name="connsiteY4" fmla="*/ 110234 h 112372"/>
                <a:gd name="connsiteX5" fmla="*/ 88125 w 142566"/>
                <a:gd name="connsiteY5" fmla="*/ 110997 h 112372"/>
                <a:gd name="connsiteX6" fmla="*/ 88125 w 142566"/>
                <a:gd name="connsiteY6" fmla="*/ 99103 h 112372"/>
                <a:gd name="connsiteX7" fmla="*/ 97745 w 142566"/>
                <a:gd name="connsiteY7" fmla="*/ 96825 h 112372"/>
                <a:gd name="connsiteX8" fmla="*/ 95720 w 142566"/>
                <a:gd name="connsiteY8" fmla="*/ 93784 h 112372"/>
                <a:gd name="connsiteX9" fmla="*/ 74453 w 142566"/>
                <a:gd name="connsiteY9" fmla="*/ 69995 h 112372"/>
                <a:gd name="connsiteX10" fmla="*/ 49635 w 142566"/>
                <a:gd name="connsiteY10" fmla="*/ 99103 h 112372"/>
                <a:gd name="connsiteX11" fmla="*/ 59764 w 142566"/>
                <a:gd name="connsiteY11" fmla="*/ 99103 h 112372"/>
                <a:gd name="connsiteX12" fmla="*/ 59764 w 142566"/>
                <a:gd name="connsiteY12" fmla="*/ 110997 h 112372"/>
                <a:gd name="connsiteX13" fmla="*/ 29123 w 142566"/>
                <a:gd name="connsiteY13" fmla="*/ 110234 h 112372"/>
                <a:gd name="connsiteX14" fmla="*/ 1271 w 142566"/>
                <a:gd name="connsiteY14" fmla="*/ 110997 h 112372"/>
                <a:gd name="connsiteX15" fmla="*/ 1271 w 142566"/>
                <a:gd name="connsiteY15" fmla="*/ 99103 h 112372"/>
                <a:gd name="connsiteX16" fmla="*/ 19249 w 142566"/>
                <a:gd name="connsiteY16" fmla="*/ 99103 h 112372"/>
                <a:gd name="connsiteX17" fmla="*/ 58747 w 142566"/>
                <a:gd name="connsiteY17" fmla="*/ 52536 h 112372"/>
                <a:gd name="connsiteX18" fmla="*/ 25580 w 142566"/>
                <a:gd name="connsiteY18" fmla="*/ 15330 h 112372"/>
                <a:gd name="connsiteX19" fmla="*/ 0 w 142566"/>
                <a:gd name="connsiteY19" fmla="*/ 10518 h 112372"/>
                <a:gd name="connsiteX20" fmla="*/ 0 w 142566"/>
                <a:gd name="connsiteY20" fmla="*/ -1375 h 112372"/>
                <a:gd name="connsiteX21" fmla="*/ 23300 w 142566"/>
                <a:gd name="connsiteY21" fmla="*/ -613 h 112372"/>
                <a:gd name="connsiteX22" fmla="*/ 49381 w 142566"/>
                <a:gd name="connsiteY22" fmla="*/ -1375 h 112372"/>
                <a:gd name="connsiteX23" fmla="*/ 49381 w 142566"/>
                <a:gd name="connsiteY23" fmla="*/ 10518 h 112372"/>
                <a:gd name="connsiteX24" fmla="*/ 40015 w 142566"/>
                <a:gd name="connsiteY24" fmla="*/ 13305 h 112372"/>
                <a:gd name="connsiteX25" fmla="*/ 41786 w 142566"/>
                <a:gd name="connsiteY25" fmla="*/ 15839 h 112372"/>
                <a:gd name="connsiteX26" fmla="*/ 66349 w 142566"/>
                <a:gd name="connsiteY26" fmla="*/ 43422 h 112372"/>
                <a:gd name="connsiteX27" fmla="*/ 94202 w 142566"/>
                <a:gd name="connsiteY27" fmla="*/ 10518 h 112372"/>
                <a:gd name="connsiteX28" fmla="*/ 84328 w 142566"/>
                <a:gd name="connsiteY28" fmla="*/ 10518 h 112372"/>
                <a:gd name="connsiteX29" fmla="*/ 84328 w 142566"/>
                <a:gd name="connsiteY29" fmla="*/ -1375 h 112372"/>
                <a:gd name="connsiteX30" fmla="*/ 114714 w 142566"/>
                <a:gd name="connsiteY30" fmla="*/ -613 h 112372"/>
                <a:gd name="connsiteX31" fmla="*/ 142566 w 142566"/>
                <a:gd name="connsiteY31" fmla="*/ -1375 h 112372"/>
                <a:gd name="connsiteX32" fmla="*/ 142566 w 142566"/>
                <a:gd name="connsiteY32" fmla="*/ 10518 h 112372"/>
                <a:gd name="connsiteX33" fmla="*/ 124589 w 142566"/>
                <a:gd name="connsiteY33" fmla="*/ 10518 h 112372"/>
                <a:gd name="connsiteX34" fmla="*/ 82048 w 142566"/>
                <a:gd name="connsiteY34" fmla="*/ 60880 h 1123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42566" h="112372">
                  <a:moveTo>
                    <a:pt x="82048" y="60880"/>
                  </a:moveTo>
                  <a:lnTo>
                    <a:pt x="111679" y="93784"/>
                  </a:lnTo>
                  <a:cubicBezTo>
                    <a:pt x="114968" y="97332"/>
                    <a:pt x="116485" y="99103"/>
                    <a:pt x="137506" y="99103"/>
                  </a:cubicBezTo>
                  <a:lnTo>
                    <a:pt x="137506" y="110997"/>
                  </a:lnTo>
                  <a:cubicBezTo>
                    <a:pt x="128640" y="110489"/>
                    <a:pt x="115477" y="110234"/>
                    <a:pt x="114205" y="110234"/>
                  </a:cubicBezTo>
                  <a:cubicBezTo>
                    <a:pt x="107874" y="110234"/>
                    <a:pt x="95219" y="110743"/>
                    <a:pt x="88125" y="110997"/>
                  </a:cubicBezTo>
                  <a:lnTo>
                    <a:pt x="88125" y="99103"/>
                  </a:lnTo>
                  <a:cubicBezTo>
                    <a:pt x="91668" y="99103"/>
                    <a:pt x="94710" y="98594"/>
                    <a:pt x="97745" y="96825"/>
                  </a:cubicBezTo>
                  <a:cubicBezTo>
                    <a:pt x="96737" y="95308"/>
                    <a:pt x="96737" y="94800"/>
                    <a:pt x="95720" y="93784"/>
                  </a:cubicBezTo>
                  <a:lnTo>
                    <a:pt x="74453" y="69995"/>
                  </a:lnTo>
                  <a:lnTo>
                    <a:pt x="49635" y="99103"/>
                  </a:lnTo>
                  <a:lnTo>
                    <a:pt x="59764" y="99103"/>
                  </a:lnTo>
                  <a:lnTo>
                    <a:pt x="59764" y="110997"/>
                  </a:lnTo>
                  <a:cubicBezTo>
                    <a:pt x="53179" y="110743"/>
                    <a:pt x="37227" y="110234"/>
                    <a:pt x="29123" y="110234"/>
                  </a:cubicBezTo>
                  <a:cubicBezTo>
                    <a:pt x="21020" y="110234"/>
                    <a:pt x="9628" y="110743"/>
                    <a:pt x="1271" y="110997"/>
                  </a:cubicBezTo>
                  <a:lnTo>
                    <a:pt x="1271" y="99103"/>
                  </a:lnTo>
                  <a:lnTo>
                    <a:pt x="19249" y="99103"/>
                  </a:lnTo>
                  <a:lnTo>
                    <a:pt x="58747" y="52536"/>
                  </a:lnTo>
                  <a:lnTo>
                    <a:pt x="25580" y="15330"/>
                  </a:lnTo>
                  <a:cubicBezTo>
                    <a:pt x="21275" y="10518"/>
                    <a:pt x="12154" y="10518"/>
                    <a:pt x="0" y="10518"/>
                  </a:cubicBezTo>
                  <a:lnTo>
                    <a:pt x="0" y="-1375"/>
                  </a:lnTo>
                  <a:cubicBezTo>
                    <a:pt x="8866" y="-868"/>
                    <a:pt x="22030" y="-613"/>
                    <a:pt x="23300" y="-613"/>
                  </a:cubicBezTo>
                  <a:cubicBezTo>
                    <a:pt x="29632" y="-613"/>
                    <a:pt x="44321" y="-1122"/>
                    <a:pt x="49381" y="-1375"/>
                  </a:cubicBezTo>
                  <a:lnTo>
                    <a:pt x="49381" y="10518"/>
                  </a:lnTo>
                  <a:cubicBezTo>
                    <a:pt x="44821" y="10518"/>
                    <a:pt x="40015" y="11788"/>
                    <a:pt x="40015" y="13305"/>
                  </a:cubicBezTo>
                  <a:cubicBezTo>
                    <a:pt x="40015" y="13559"/>
                    <a:pt x="40015" y="13813"/>
                    <a:pt x="41786" y="15839"/>
                  </a:cubicBezTo>
                  <a:lnTo>
                    <a:pt x="66349" y="43422"/>
                  </a:lnTo>
                  <a:lnTo>
                    <a:pt x="94202" y="10518"/>
                  </a:lnTo>
                  <a:lnTo>
                    <a:pt x="84328" y="10518"/>
                  </a:lnTo>
                  <a:lnTo>
                    <a:pt x="84328" y="-1375"/>
                  </a:lnTo>
                  <a:cubicBezTo>
                    <a:pt x="90913" y="-1122"/>
                    <a:pt x="106356" y="-613"/>
                    <a:pt x="114714" y="-613"/>
                  </a:cubicBezTo>
                  <a:cubicBezTo>
                    <a:pt x="122817" y="-613"/>
                    <a:pt x="134209" y="-1122"/>
                    <a:pt x="142566" y="-1375"/>
                  </a:cubicBezTo>
                  <a:lnTo>
                    <a:pt x="142566" y="10518"/>
                  </a:lnTo>
                  <a:lnTo>
                    <a:pt x="124589" y="10518"/>
                  </a:lnTo>
                  <a:lnTo>
                    <a:pt x="82048" y="60880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61" name="任意多边形: 形状 160">
              <a:extLst>
                <a:ext uri="{FF2B5EF4-FFF2-40B4-BE49-F238E27FC236}">
                  <a16:creationId xmlns:a16="http://schemas.microsoft.com/office/drawing/2014/main" id="{50AC65B6-ABA0-61ED-05FA-7951D635C080}"/>
                </a:ext>
              </a:extLst>
            </p:cNvPr>
            <p:cNvSpPr/>
            <p:nvPr>
              <p:custDataLst>
                <p:tags r:id="rId15"/>
              </p:custDataLst>
            </p:nvPr>
          </p:nvSpPr>
          <p:spPr>
            <a:xfrm flipV="1">
              <a:off x="11823074" y="-11813145"/>
              <a:ext cx="58747" cy="253090"/>
            </a:xfrm>
            <a:custGeom>
              <a:avLst/>
              <a:gdLst>
                <a:gd name="connsiteX0" fmla="*/ 58747 w 58747"/>
                <a:gd name="connsiteY0" fmla="*/ 125171 h 253090"/>
                <a:gd name="connsiteX1" fmla="*/ 42033 w 58747"/>
                <a:gd name="connsiteY1" fmla="*/ 204132 h 253090"/>
                <a:gd name="connsiteX2" fmla="*/ 2535 w 58747"/>
                <a:gd name="connsiteY2" fmla="*/ 251715 h 253090"/>
                <a:gd name="connsiteX3" fmla="*/ 0 w 58747"/>
                <a:gd name="connsiteY3" fmla="*/ 249183 h 253090"/>
                <a:gd name="connsiteX4" fmla="*/ 4815 w 58747"/>
                <a:gd name="connsiteY4" fmla="*/ 243363 h 253090"/>
                <a:gd name="connsiteX5" fmla="*/ 44058 w 58747"/>
                <a:gd name="connsiteY5" fmla="*/ 125171 h 253090"/>
                <a:gd name="connsiteX6" fmla="*/ 3289 w 58747"/>
                <a:gd name="connsiteY6" fmla="*/ 5462 h 253090"/>
                <a:gd name="connsiteX7" fmla="*/ 0 w 58747"/>
                <a:gd name="connsiteY7" fmla="*/ 1159 h 253090"/>
                <a:gd name="connsiteX8" fmla="*/ 2535 w 58747"/>
                <a:gd name="connsiteY8" fmla="*/ -1375 h 253090"/>
                <a:gd name="connsiteX9" fmla="*/ 42795 w 58747"/>
                <a:gd name="connsiteY9" fmla="*/ 47979 h 253090"/>
                <a:gd name="connsiteX10" fmla="*/ 58747 w 58747"/>
                <a:gd name="connsiteY10" fmla="*/ 125171 h 253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8747" h="253090">
                  <a:moveTo>
                    <a:pt x="58747" y="125171"/>
                  </a:moveTo>
                  <a:cubicBezTo>
                    <a:pt x="58747" y="144909"/>
                    <a:pt x="55967" y="175533"/>
                    <a:pt x="42033" y="204132"/>
                  </a:cubicBezTo>
                  <a:cubicBezTo>
                    <a:pt x="26843" y="235265"/>
                    <a:pt x="5061" y="251715"/>
                    <a:pt x="2535" y="251715"/>
                  </a:cubicBezTo>
                  <a:cubicBezTo>
                    <a:pt x="1009" y="251715"/>
                    <a:pt x="0" y="250700"/>
                    <a:pt x="0" y="249183"/>
                  </a:cubicBezTo>
                  <a:cubicBezTo>
                    <a:pt x="0" y="248429"/>
                    <a:pt x="0" y="247921"/>
                    <a:pt x="4815" y="243363"/>
                  </a:cubicBezTo>
                  <a:cubicBezTo>
                    <a:pt x="29624" y="218304"/>
                    <a:pt x="44058" y="178065"/>
                    <a:pt x="44058" y="125171"/>
                  </a:cubicBezTo>
                  <a:cubicBezTo>
                    <a:pt x="44058" y="81891"/>
                    <a:pt x="34692" y="37347"/>
                    <a:pt x="3289" y="5462"/>
                  </a:cubicBezTo>
                  <a:cubicBezTo>
                    <a:pt x="0" y="2421"/>
                    <a:pt x="0" y="1912"/>
                    <a:pt x="0" y="1159"/>
                  </a:cubicBezTo>
                  <a:cubicBezTo>
                    <a:pt x="0" y="-358"/>
                    <a:pt x="1009" y="-1375"/>
                    <a:pt x="2535" y="-1375"/>
                  </a:cubicBezTo>
                  <a:cubicBezTo>
                    <a:pt x="5061" y="-1375"/>
                    <a:pt x="27853" y="15838"/>
                    <a:pt x="42795" y="47979"/>
                  </a:cubicBezTo>
                  <a:cubicBezTo>
                    <a:pt x="55713" y="75816"/>
                    <a:pt x="58747" y="103907"/>
                    <a:pt x="58747" y="125171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62" name="任意多边形: 形状 161">
              <a:extLst>
                <a:ext uri="{FF2B5EF4-FFF2-40B4-BE49-F238E27FC236}">
                  <a16:creationId xmlns:a16="http://schemas.microsoft.com/office/drawing/2014/main" id="{67276AEE-E3FC-D0A6-9606-9DD03A2BE9A6}"/>
                </a:ext>
              </a:extLst>
            </p:cNvPr>
            <p:cNvSpPr/>
            <p:nvPr>
              <p:custDataLst>
                <p:tags r:id="rId16"/>
              </p:custDataLst>
            </p:nvPr>
          </p:nvSpPr>
          <p:spPr>
            <a:xfrm flipV="1">
              <a:off x="11977357" y="-11770882"/>
              <a:ext cx="168900" cy="168563"/>
            </a:xfrm>
            <a:custGeom>
              <a:avLst/>
              <a:gdLst>
                <a:gd name="connsiteX0" fmla="*/ 168901 w 168900"/>
                <a:gd name="connsiteY0" fmla="*/ 82907 h 168563"/>
                <a:gd name="connsiteX1" fmla="*/ 84581 w 168900"/>
                <a:gd name="connsiteY1" fmla="*/ 167188 h 168563"/>
                <a:gd name="connsiteX2" fmla="*/ 0 w 168900"/>
                <a:gd name="connsiteY2" fmla="*/ 82907 h 168563"/>
                <a:gd name="connsiteX3" fmla="*/ 84327 w 168900"/>
                <a:gd name="connsiteY3" fmla="*/ -1375 h 168563"/>
                <a:gd name="connsiteX4" fmla="*/ 168901 w 168900"/>
                <a:gd name="connsiteY4" fmla="*/ 82907 h 168563"/>
                <a:gd name="connsiteX5" fmla="*/ 34184 w 168900"/>
                <a:gd name="connsiteY5" fmla="*/ 137318 h 168563"/>
                <a:gd name="connsiteX6" fmla="*/ 31912 w 168900"/>
                <a:gd name="connsiteY6" fmla="*/ 140105 h 168563"/>
                <a:gd name="connsiteX7" fmla="*/ 84327 w 168900"/>
                <a:gd name="connsiteY7" fmla="*/ 160860 h 168563"/>
                <a:gd name="connsiteX8" fmla="*/ 137251 w 168900"/>
                <a:gd name="connsiteY8" fmla="*/ 140105 h 168563"/>
                <a:gd name="connsiteX9" fmla="*/ 84581 w 168900"/>
                <a:gd name="connsiteY9" fmla="*/ 87210 h 168563"/>
                <a:gd name="connsiteX10" fmla="*/ 34184 w 168900"/>
                <a:gd name="connsiteY10" fmla="*/ 137318 h 168563"/>
                <a:gd name="connsiteX11" fmla="*/ 26843 w 168900"/>
                <a:gd name="connsiteY11" fmla="*/ 30010 h 168563"/>
                <a:gd name="connsiteX12" fmla="*/ 6331 w 168900"/>
                <a:gd name="connsiteY12" fmla="*/ 82907 h 168563"/>
                <a:gd name="connsiteX13" fmla="*/ 26843 w 168900"/>
                <a:gd name="connsiteY13" fmla="*/ 135801 h 168563"/>
                <a:gd name="connsiteX14" fmla="*/ 79768 w 168900"/>
                <a:gd name="connsiteY14" fmla="*/ 82907 h 168563"/>
                <a:gd name="connsiteX15" fmla="*/ 26843 w 168900"/>
                <a:gd name="connsiteY15" fmla="*/ 30010 h 168563"/>
                <a:gd name="connsiteX16" fmla="*/ 141811 w 168900"/>
                <a:gd name="connsiteY16" fmla="*/ 135801 h 168563"/>
                <a:gd name="connsiteX17" fmla="*/ 162577 w 168900"/>
                <a:gd name="connsiteY17" fmla="*/ 82907 h 168563"/>
                <a:gd name="connsiteX18" fmla="*/ 142066 w 168900"/>
                <a:gd name="connsiteY18" fmla="*/ 30010 h 168563"/>
                <a:gd name="connsiteX19" fmla="*/ 89134 w 168900"/>
                <a:gd name="connsiteY19" fmla="*/ 82907 h 168563"/>
                <a:gd name="connsiteX20" fmla="*/ 141811 w 168900"/>
                <a:gd name="connsiteY20" fmla="*/ 135801 h 168563"/>
                <a:gd name="connsiteX21" fmla="*/ 134717 w 168900"/>
                <a:gd name="connsiteY21" fmla="*/ 28494 h 168563"/>
                <a:gd name="connsiteX22" fmla="*/ 136997 w 168900"/>
                <a:gd name="connsiteY22" fmla="*/ 25707 h 168563"/>
                <a:gd name="connsiteX23" fmla="*/ 84581 w 168900"/>
                <a:gd name="connsiteY23" fmla="*/ 4953 h 168563"/>
                <a:gd name="connsiteX24" fmla="*/ 31657 w 168900"/>
                <a:gd name="connsiteY24" fmla="*/ 25707 h 168563"/>
                <a:gd name="connsiteX25" fmla="*/ 84327 w 168900"/>
                <a:gd name="connsiteY25" fmla="*/ 78603 h 168563"/>
                <a:gd name="connsiteX26" fmla="*/ 134717 w 168900"/>
                <a:gd name="connsiteY26" fmla="*/ 28494 h 168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68900" h="168563">
                  <a:moveTo>
                    <a:pt x="168901" y="82907"/>
                  </a:moveTo>
                  <a:cubicBezTo>
                    <a:pt x="168901" y="129474"/>
                    <a:pt x="130920" y="167188"/>
                    <a:pt x="84581" y="167188"/>
                  </a:cubicBezTo>
                  <a:cubicBezTo>
                    <a:pt x="37480" y="167188"/>
                    <a:pt x="0" y="128965"/>
                    <a:pt x="0" y="82907"/>
                  </a:cubicBezTo>
                  <a:cubicBezTo>
                    <a:pt x="0" y="36339"/>
                    <a:pt x="37989" y="-1375"/>
                    <a:pt x="84327" y="-1375"/>
                  </a:cubicBezTo>
                  <a:cubicBezTo>
                    <a:pt x="131428" y="-1375"/>
                    <a:pt x="168901" y="36848"/>
                    <a:pt x="168901" y="82907"/>
                  </a:cubicBezTo>
                  <a:close/>
                  <a:moveTo>
                    <a:pt x="34184" y="137318"/>
                  </a:moveTo>
                  <a:cubicBezTo>
                    <a:pt x="33683" y="137826"/>
                    <a:pt x="31912" y="139597"/>
                    <a:pt x="31912" y="140105"/>
                  </a:cubicBezTo>
                  <a:cubicBezTo>
                    <a:pt x="31912" y="141112"/>
                    <a:pt x="52415" y="160860"/>
                    <a:pt x="84327" y="160860"/>
                  </a:cubicBezTo>
                  <a:cubicBezTo>
                    <a:pt x="93193" y="160860"/>
                    <a:pt x="116485" y="159590"/>
                    <a:pt x="137251" y="140105"/>
                  </a:cubicBezTo>
                  <a:lnTo>
                    <a:pt x="84581" y="87210"/>
                  </a:lnTo>
                  <a:lnTo>
                    <a:pt x="34184" y="137318"/>
                  </a:lnTo>
                  <a:close/>
                  <a:moveTo>
                    <a:pt x="26843" y="30010"/>
                  </a:moveTo>
                  <a:cubicBezTo>
                    <a:pt x="11400" y="47216"/>
                    <a:pt x="6331" y="66709"/>
                    <a:pt x="6331" y="82907"/>
                  </a:cubicBezTo>
                  <a:cubicBezTo>
                    <a:pt x="6331" y="102390"/>
                    <a:pt x="13672" y="120867"/>
                    <a:pt x="26843" y="135801"/>
                  </a:cubicBezTo>
                  <a:lnTo>
                    <a:pt x="79768" y="82907"/>
                  </a:lnTo>
                  <a:lnTo>
                    <a:pt x="26843" y="30010"/>
                  </a:lnTo>
                  <a:close/>
                  <a:moveTo>
                    <a:pt x="141811" y="135801"/>
                  </a:moveTo>
                  <a:cubicBezTo>
                    <a:pt x="153966" y="122891"/>
                    <a:pt x="162577" y="103660"/>
                    <a:pt x="162577" y="82907"/>
                  </a:cubicBezTo>
                  <a:cubicBezTo>
                    <a:pt x="162577" y="63421"/>
                    <a:pt x="155229" y="44946"/>
                    <a:pt x="142066" y="30010"/>
                  </a:cubicBezTo>
                  <a:lnTo>
                    <a:pt x="89134" y="82907"/>
                  </a:lnTo>
                  <a:lnTo>
                    <a:pt x="141811" y="135801"/>
                  </a:lnTo>
                  <a:close/>
                  <a:moveTo>
                    <a:pt x="134717" y="28494"/>
                  </a:moveTo>
                  <a:cubicBezTo>
                    <a:pt x="135225" y="27987"/>
                    <a:pt x="136997" y="26216"/>
                    <a:pt x="136997" y="25707"/>
                  </a:cubicBezTo>
                  <a:cubicBezTo>
                    <a:pt x="136997" y="24699"/>
                    <a:pt x="116485" y="4953"/>
                    <a:pt x="84581" y="4953"/>
                  </a:cubicBezTo>
                  <a:cubicBezTo>
                    <a:pt x="75716" y="4953"/>
                    <a:pt x="52415" y="6223"/>
                    <a:pt x="31657" y="25707"/>
                  </a:cubicBezTo>
                  <a:lnTo>
                    <a:pt x="84327" y="78603"/>
                  </a:lnTo>
                  <a:lnTo>
                    <a:pt x="134717" y="28494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63" name="任意多边形: 形状 162">
              <a:extLst>
                <a:ext uri="{FF2B5EF4-FFF2-40B4-BE49-F238E27FC236}">
                  <a16:creationId xmlns:a16="http://schemas.microsoft.com/office/drawing/2014/main" id="{8FC374EC-660A-0024-DE78-3DBD32DD00D0}"/>
                </a:ext>
              </a:extLst>
            </p:cNvPr>
            <p:cNvSpPr/>
            <p:nvPr>
              <p:custDataLst>
                <p:tags r:id="rId17"/>
              </p:custDataLst>
            </p:nvPr>
          </p:nvSpPr>
          <p:spPr>
            <a:xfrm flipV="1">
              <a:off x="12241752" y="-11813145"/>
              <a:ext cx="58747" cy="253090"/>
            </a:xfrm>
            <a:custGeom>
              <a:avLst/>
              <a:gdLst>
                <a:gd name="connsiteX0" fmla="*/ 58747 w 58747"/>
                <a:gd name="connsiteY0" fmla="*/ 1159 h 253090"/>
                <a:gd name="connsiteX1" fmla="*/ 54442 w 58747"/>
                <a:gd name="connsiteY1" fmla="*/ 6724 h 253090"/>
                <a:gd name="connsiteX2" fmla="*/ 14689 w 58747"/>
                <a:gd name="connsiteY2" fmla="*/ 125171 h 253090"/>
                <a:gd name="connsiteX3" fmla="*/ 55459 w 58747"/>
                <a:gd name="connsiteY3" fmla="*/ 244880 h 253090"/>
                <a:gd name="connsiteX4" fmla="*/ 58747 w 58747"/>
                <a:gd name="connsiteY4" fmla="*/ 249183 h 253090"/>
                <a:gd name="connsiteX5" fmla="*/ 56214 w 58747"/>
                <a:gd name="connsiteY5" fmla="*/ 251715 h 253090"/>
                <a:gd name="connsiteX6" fmla="*/ 15952 w 58747"/>
                <a:gd name="connsiteY6" fmla="*/ 202361 h 253090"/>
                <a:gd name="connsiteX7" fmla="*/ 0 w 58747"/>
                <a:gd name="connsiteY7" fmla="*/ 125171 h 253090"/>
                <a:gd name="connsiteX8" fmla="*/ 16715 w 58747"/>
                <a:gd name="connsiteY8" fmla="*/ 46208 h 253090"/>
                <a:gd name="connsiteX9" fmla="*/ 56214 w 58747"/>
                <a:gd name="connsiteY9" fmla="*/ -1375 h 253090"/>
                <a:gd name="connsiteX10" fmla="*/ 58747 w 58747"/>
                <a:gd name="connsiteY10" fmla="*/ 1159 h 253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8747" h="253090">
                  <a:moveTo>
                    <a:pt x="58747" y="1159"/>
                  </a:moveTo>
                  <a:cubicBezTo>
                    <a:pt x="58747" y="1912"/>
                    <a:pt x="58747" y="2421"/>
                    <a:pt x="54442" y="6724"/>
                  </a:cubicBezTo>
                  <a:cubicBezTo>
                    <a:pt x="22792" y="38611"/>
                    <a:pt x="14689" y="86448"/>
                    <a:pt x="14689" y="125171"/>
                  </a:cubicBezTo>
                  <a:cubicBezTo>
                    <a:pt x="14689" y="169204"/>
                    <a:pt x="24310" y="213247"/>
                    <a:pt x="55459" y="244880"/>
                  </a:cubicBezTo>
                  <a:cubicBezTo>
                    <a:pt x="58747" y="247921"/>
                    <a:pt x="58747" y="248429"/>
                    <a:pt x="58747" y="249183"/>
                  </a:cubicBezTo>
                  <a:cubicBezTo>
                    <a:pt x="58747" y="250954"/>
                    <a:pt x="57730" y="251715"/>
                    <a:pt x="56214" y="251715"/>
                  </a:cubicBezTo>
                  <a:cubicBezTo>
                    <a:pt x="53679" y="251715"/>
                    <a:pt x="30895" y="234502"/>
                    <a:pt x="15952" y="202361"/>
                  </a:cubicBezTo>
                  <a:cubicBezTo>
                    <a:pt x="3035" y="174525"/>
                    <a:pt x="0" y="146433"/>
                    <a:pt x="0" y="125171"/>
                  </a:cubicBezTo>
                  <a:cubicBezTo>
                    <a:pt x="0" y="105431"/>
                    <a:pt x="2780" y="74808"/>
                    <a:pt x="16715" y="46208"/>
                  </a:cubicBezTo>
                  <a:cubicBezTo>
                    <a:pt x="31904" y="15077"/>
                    <a:pt x="53679" y="-1375"/>
                    <a:pt x="56214" y="-1375"/>
                  </a:cubicBezTo>
                  <a:cubicBezTo>
                    <a:pt x="57730" y="-1375"/>
                    <a:pt x="58747" y="-612"/>
                    <a:pt x="58747" y="1159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64" name="任意多边形: 形状 163">
              <a:extLst>
                <a:ext uri="{FF2B5EF4-FFF2-40B4-BE49-F238E27FC236}">
                  <a16:creationId xmlns:a16="http://schemas.microsoft.com/office/drawing/2014/main" id="{50615CF0-A924-1F65-9F05-56F8510DAD40}"/>
                </a:ext>
              </a:extLst>
            </p:cNvPr>
            <p:cNvSpPr/>
            <p:nvPr>
              <p:custDataLst>
                <p:tags r:id="rId18"/>
              </p:custDataLst>
            </p:nvPr>
          </p:nvSpPr>
          <p:spPr>
            <a:xfrm flipV="1">
              <a:off x="12321265" y="-11796949"/>
              <a:ext cx="443162" cy="175646"/>
            </a:xfrm>
            <a:custGeom>
              <a:avLst/>
              <a:gdLst>
                <a:gd name="connsiteX0" fmla="*/ 264622 w 443162"/>
                <a:gd name="connsiteY0" fmla="*/ 156300 h 175646"/>
                <a:gd name="connsiteX1" fmla="*/ 274248 w 443162"/>
                <a:gd name="connsiteY1" fmla="*/ 161866 h 175646"/>
                <a:gd name="connsiteX2" fmla="*/ 288683 w 443162"/>
                <a:gd name="connsiteY2" fmla="*/ 162375 h 175646"/>
                <a:gd name="connsiteX3" fmla="*/ 288683 w 443162"/>
                <a:gd name="connsiteY3" fmla="*/ 174269 h 175646"/>
                <a:gd name="connsiteX4" fmla="*/ 261586 w 443162"/>
                <a:gd name="connsiteY4" fmla="*/ 173506 h 175646"/>
                <a:gd name="connsiteX5" fmla="*/ 227148 w 443162"/>
                <a:gd name="connsiteY5" fmla="*/ 174269 h 175646"/>
                <a:gd name="connsiteX6" fmla="*/ 227148 w 443162"/>
                <a:gd name="connsiteY6" fmla="*/ 162375 h 175646"/>
                <a:gd name="connsiteX7" fmla="*/ 252973 w 443162"/>
                <a:gd name="connsiteY7" fmla="*/ 159588 h 175646"/>
                <a:gd name="connsiteX8" fmla="*/ 209417 w 443162"/>
                <a:gd name="connsiteY8" fmla="*/ 46460 h 175646"/>
                <a:gd name="connsiteX9" fmla="*/ 164596 w 443162"/>
                <a:gd name="connsiteY9" fmla="*/ 162375 h 175646"/>
                <a:gd name="connsiteX10" fmla="*/ 188905 w 443162"/>
                <a:gd name="connsiteY10" fmla="*/ 162375 h 175646"/>
                <a:gd name="connsiteX11" fmla="*/ 188905 w 443162"/>
                <a:gd name="connsiteY11" fmla="*/ 174269 h 175646"/>
                <a:gd name="connsiteX12" fmla="*/ 144592 w 443162"/>
                <a:gd name="connsiteY12" fmla="*/ 173506 h 175646"/>
                <a:gd name="connsiteX13" fmla="*/ 105848 w 443162"/>
                <a:gd name="connsiteY13" fmla="*/ 174269 h 175646"/>
                <a:gd name="connsiteX14" fmla="*/ 105848 w 443162"/>
                <a:gd name="connsiteY14" fmla="*/ 162375 h 175646"/>
                <a:gd name="connsiteX15" fmla="*/ 127623 w 443162"/>
                <a:gd name="connsiteY15" fmla="*/ 162375 h 175646"/>
                <a:gd name="connsiteX16" fmla="*/ 138007 w 443162"/>
                <a:gd name="connsiteY16" fmla="*/ 135545 h 175646"/>
                <a:gd name="connsiteX17" fmla="*/ 103568 w 443162"/>
                <a:gd name="connsiteY17" fmla="*/ 46460 h 175646"/>
                <a:gd name="connsiteX18" fmla="*/ 58747 w 443162"/>
                <a:gd name="connsiteY18" fmla="*/ 162375 h 175646"/>
                <a:gd name="connsiteX19" fmla="*/ 83057 w 443162"/>
                <a:gd name="connsiteY19" fmla="*/ 162375 h 175646"/>
                <a:gd name="connsiteX20" fmla="*/ 83057 w 443162"/>
                <a:gd name="connsiteY20" fmla="*/ 174269 h 175646"/>
                <a:gd name="connsiteX21" fmla="*/ 38744 w 443162"/>
                <a:gd name="connsiteY21" fmla="*/ 173506 h 175646"/>
                <a:gd name="connsiteX22" fmla="*/ 0 w 443162"/>
                <a:gd name="connsiteY22" fmla="*/ 174269 h 175646"/>
                <a:gd name="connsiteX23" fmla="*/ 0 w 443162"/>
                <a:gd name="connsiteY23" fmla="*/ 162375 h 175646"/>
                <a:gd name="connsiteX24" fmla="*/ 21775 w 443162"/>
                <a:gd name="connsiteY24" fmla="*/ 162375 h 175646"/>
                <a:gd name="connsiteX25" fmla="*/ 82557 w 443162"/>
                <a:gd name="connsiteY25" fmla="*/ 5204 h 175646"/>
                <a:gd name="connsiteX26" fmla="*/ 91414 w 443162"/>
                <a:gd name="connsiteY26" fmla="*/ -1377 h 175646"/>
                <a:gd name="connsiteX27" fmla="*/ 100280 w 443162"/>
                <a:gd name="connsiteY27" fmla="*/ 5204 h 175646"/>
                <a:gd name="connsiteX28" fmla="*/ 144338 w 443162"/>
                <a:gd name="connsiteY28" fmla="*/ 119095 h 175646"/>
                <a:gd name="connsiteX29" fmla="*/ 188404 w 443162"/>
                <a:gd name="connsiteY29" fmla="*/ 5204 h 175646"/>
                <a:gd name="connsiteX30" fmla="*/ 197262 w 443162"/>
                <a:gd name="connsiteY30" fmla="*/ -1377 h 175646"/>
                <a:gd name="connsiteX31" fmla="*/ 206128 w 443162"/>
                <a:gd name="connsiteY31" fmla="*/ 5204 h 175646"/>
                <a:gd name="connsiteX32" fmla="*/ 264622 w 443162"/>
                <a:gd name="connsiteY32" fmla="*/ 156300 h 175646"/>
                <a:gd name="connsiteX33" fmla="*/ 382642 w 443162"/>
                <a:gd name="connsiteY33" fmla="*/ 62903 h 175646"/>
                <a:gd name="connsiteX34" fmla="*/ 412276 w 443162"/>
                <a:gd name="connsiteY34" fmla="*/ 95807 h 175646"/>
                <a:gd name="connsiteX35" fmla="*/ 438102 w 443162"/>
                <a:gd name="connsiteY35" fmla="*/ 101126 h 175646"/>
                <a:gd name="connsiteX36" fmla="*/ 438102 w 443162"/>
                <a:gd name="connsiteY36" fmla="*/ 113020 h 175646"/>
                <a:gd name="connsiteX37" fmla="*/ 414801 w 443162"/>
                <a:gd name="connsiteY37" fmla="*/ 112257 h 175646"/>
                <a:gd name="connsiteX38" fmla="*/ 388721 w 443162"/>
                <a:gd name="connsiteY38" fmla="*/ 113020 h 175646"/>
                <a:gd name="connsiteX39" fmla="*/ 388721 w 443162"/>
                <a:gd name="connsiteY39" fmla="*/ 101126 h 175646"/>
                <a:gd name="connsiteX40" fmla="*/ 398340 w 443162"/>
                <a:gd name="connsiteY40" fmla="*/ 98848 h 175646"/>
                <a:gd name="connsiteX41" fmla="*/ 396314 w 443162"/>
                <a:gd name="connsiteY41" fmla="*/ 95807 h 175646"/>
                <a:gd name="connsiteX42" fmla="*/ 375049 w 443162"/>
                <a:gd name="connsiteY42" fmla="*/ 72018 h 175646"/>
                <a:gd name="connsiteX43" fmla="*/ 350230 w 443162"/>
                <a:gd name="connsiteY43" fmla="*/ 101126 h 175646"/>
                <a:gd name="connsiteX44" fmla="*/ 360361 w 443162"/>
                <a:gd name="connsiteY44" fmla="*/ 101126 h 175646"/>
                <a:gd name="connsiteX45" fmla="*/ 360361 w 443162"/>
                <a:gd name="connsiteY45" fmla="*/ 113020 h 175646"/>
                <a:gd name="connsiteX46" fmla="*/ 329720 w 443162"/>
                <a:gd name="connsiteY46" fmla="*/ 112257 h 175646"/>
                <a:gd name="connsiteX47" fmla="*/ 301866 w 443162"/>
                <a:gd name="connsiteY47" fmla="*/ 113020 h 175646"/>
                <a:gd name="connsiteX48" fmla="*/ 301866 w 443162"/>
                <a:gd name="connsiteY48" fmla="*/ 101126 h 175646"/>
                <a:gd name="connsiteX49" fmla="*/ 319844 w 443162"/>
                <a:gd name="connsiteY49" fmla="*/ 101126 h 175646"/>
                <a:gd name="connsiteX50" fmla="*/ 359344 w 443162"/>
                <a:gd name="connsiteY50" fmla="*/ 54559 h 175646"/>
                <a:gd name="connsiteX51" fmla="*/ 326177 w 443162"/>
                <a:gd name="connsiteY51" fmla="*/ 17353 h 175646"/>
                <a:gd name="connsiteX52" fmla="*/ 300595 w 443162"/>
                <a:gd name="connsiteY52" fmla="*/ 12541 h 175646"/>
                <a:gd name="connsiteX53" fmla="*/ 300595 w 443162"/>
                <a:gd name="connsiteY53" fmla="*/ 648 h 175646"/>
                <a:gd name="connsiteX54" fmla="*/ 323896 w 443162"/>
                <a:gd name="connsiteY54" fmla="*/ 1410 h 175646"/>
                <a:gd name="connsiteX55" fmla="*/ 349976 w 443162"/>
                <a:gd name="connsiteY55" fmla="*/ 648 h 175646"/>
                <a:gd name="connsiteX56" fmla="*/ 349976 w 443162"/>
                <a:gd name="connsiteY56" fmla="*/ 12541 h 175646"/>
                <a:gd name="connsiteX57" fmla="*/ 340611 w 443162"/>
                <a:gd name="connsiteY57" fmla="*/ 15328 h 175646"/>
                <a:gd name="connsiteX58" fmla="*/ 342383 w 443162"/>
                <a:gd name="connsiteY58" fmla="*/ 17861 h 175646"/>
                <a:gd name="connsiteX59" fmla="*/ 366945 w 443162"/>
                <a:gd name="connsiteY59" fmla="*/ 45445 h 175646"/>
                <a:gd name="connsiteX60" fmla="*/ 394799 w 443162"/>
                <a:gd name="connsiteY60" fmla="*/ 12541 h 175646"/>
                <a:gd name="connsiteX61" fmla="*/ 384923 w 443162"/>
                <a:gd name="connsiteY61" fmla="*/ 12541 h 175646"/>
                <a:gd name="connsiteX62" fmla="*/ 384923 w 443162"/>
                <a:gd name="connsiteY62" fmla="*/ 648 h 175646"/>
                <a:gd name="connsiteX63" fmla="*/ 415309 w 443162"/>
                <a:gd name="connsiteY63" fmla="*/ 1410 h 175646"/>
                <a:gd name="connsiteX64" fmla="*/ 443163 w 443162"/>
                <a:gd name="connsiteY64" fmla="*/ 648 h 175646"/>
                <a:gd name="connsiteX65" fmla="*/ 443163 w 443162"/>
                <a:gd name="connsiteY65" fmla="*/ 12541 h 175646"/>
                <a:gd name="connsiteX66" fmla="*/ 425185 w 443162"/>
                <a:gd name="connsiteY66" fmla="*/ 12541 h 175646"/>
                <a:gd name="connsiteX67" fmla="*/ 382642 w 443162"/>
                <a:gd name="connsiteY67" fmla="*/ 62903 h 175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443162" h="175646">
                  <a:moveTo>
                    <a:pt x="264622" y="156300"/>
                  </a:moveTo>
                  <a:cubicBezTo>
                    <a:pt x="266147" y="160604"/>
                    <a:pt x="266394" y="161105"/>
                    <a:pt x="274248" y="161866"/>
                  </a:cubicBezTo>
                  <a:cubicBezTo>
                    <a:pt x="279310" y="162375"/>
                    <a:pt x="284633" y="162375"/>
                    <a:pt x="288683" y="162375"/>
                  </a:cubicBezTo>
                  <a:lnTo>
                    <a:pt x="288683" y="174269"/>
                  </a:lnTo>
                  <a:cubicBezTo>
                    <a:pt x="281844" y="174015"/>
                    <a:pt x="272978" y="173506"/>
                    <a:pt x="261586" y="173506"/>
                  </a:cubicBezTo>
                  <a:cubicBezTo>
                    <a:pt x="251967" y="173506"/>
                    <a:pt x="236260" y="173506"/>
                    <a:pt x="227148" y="174269"/>
                  </a:cubicBezTo>
                  <a:lnTo>
                    <a:pt x="227148" y="162375"/>
                  </a:lnTo>
                  <a:cubicBezTo>
                    <a:pt x="233480" y="162375"/>
                    <a:pt x="245634" y="162375"/>
                    <a:pt x="252973" y="159588"/>
                  </a:cubicBezTo>
                  <a:lnTo>
                    <a:pt x="209417" y="46460"/>
                  </a:lnTo>
                  <a:lnTo>
                    <a:pt x="164596" y="162375"/>
                  </a:lnTo>
                  <a:lnTo>
                    <a:pt x="188905" y="162375"/>
                  </a:lnTo>
                  <a:lnTo>
                    <a:pt x="188905" y="174269"/>
                  </a:lnTo>
                  <a:cubicBezTo>
                    <a:pt x="179285" y="173506"/>
                    <a:pt x="155484" y="173506"/>
                    <a:pt x="144592" y="173506"/>
                  </a:cubicBezTo>
                  <a:cubicBezTo>
                    <a:pt x="134717" y="173506"/>
                    <a:pt x="114714" y="173506"/>
                    <a:pt x="105848" y="174269"/>
                  </a:cubicBezTo>
                  <a:lnTo>
                    <a:pt x="105848" y="162375"/>
                  </a:lnTo>
                  <a:lnTo>
                    <a:pt x="127623" y="162375"/>
                  </a:lnTo>
                  <a:lnTo>
                    <a:pt x="138007" y="135545"/>
                  </a:lnTo>
                  <a:lnTo>
                    <a:pt x="103568" y="46460"/>
                  </a:lnTo>
                  <a:lnTo>
                    <a:pt x="58747" y="162375"/>
                  </a:lnTo>
                  <a:lnTo>
                    <a:pt x="83057" y="162375"/>
                  </a:lnTo>
                  <a:lnTo>
                    <a:pt x="83057" y="174269"/>
                  </a:lnTo>
                  <a:cubicBezTo>
                    <a:pt x="73436" y="173506"/>
                    <a:pt x="49636" y="173506"/>
                    <a:pt x="38744" y="173506"/>
                  </a:cubicBezTo>
                  <a:cubicBezTo>
                    <a:pt x="28869" y="173506"/>
                    <a:pt x="8866" y="173506"/>
                    <a:pt x="0" y="174269"/>
                  </a:cubicBezTo>
                  <a:lnTo>
                    <a:pt x="0" y="162375"/>
                  </a:lnTo>
                  <a:lnTo>
                    <a:pt x="21775" y="162375"/>
                  </a:lnTo>
                  <a:lnTo>
                    <a:pt x="82557" y="5204"/>
                  </a:lnTo>
                  <a:cubicBezTo>
                    <a:pt x="84073" y="1155"/>
                    <a:pt x="85083" y="-1377"/>
                    <a:pt x="91414" y="-1377"/>
                  </a:cubicBezTo>
                  <a:cubicBezTo>
                    <a:pt x="97745" y="-1377"/>
                    <a:pt x="98762" y="1155"/>
                    <a:pt x="100280" y="5204"/>
                  </a:cubicBezTo>
                  <a:lnTo>
                    <a:pt x="144338" y="119095"/>
                  </a:lnTo>
                  <a:lnTo>
                    <a:pt x="188404" y="5204"/>
                  </a:lnTo>
                  <a:cubicBezTo>
                    <a:pt x="189922" y="1155"/>
                    <a:pt x="190930" y="-1377"/>
                    <a:pt x="197262" y="-1377"/>
                  </a:cubicBezTo>
                  <a:cubicBezTo>
                    <a:pt x="203593" y="-1377"/>
                    <a:pt x="204611" y="1155"/>
                    <a:pt x="206128" y="5204"/>
                  </a:cubicBezTo>
                  <a:lnTo>
                    <a:pt x="264622" y="156300"/>
                  </a:lnTo>
                  <a:close/>
                  <a:moveTo>
                    <a:pt x="382642" y="62903"/>
                  </a:moveTo>
                  <a:lnTo>
                    <a:pt x="412276" y="95807"/>
                  </a:lnTo>
                  <a:cubicBezTo>
                    <a:pt x="415563" y="99355"/>
                    <a:pt x="417081" y="101126"/>
                    <a:pt x="438102" y="101126"/>
                  </a:cubicBezTo>
                  <a:lnTo>
                    <a:pt x="438102" y="113020"/>
                  </a:lnTo>
                  <a:cubicBezTo>
                    <a:pt x="429235" y="112512"/>
                    <a:pt x="416071" y="112257"/>
                    <a:pt x="414801" y="112257"/>
                  </a:cubicBezTo>
                  <a:cubicBezTo>
                    <a:pt x="408471" y="112257"/>
                    <a:pt x="395816" y="112766"/>
                    <a:pt x="388721" y="113020"/>
                  </a:cubicBezTo>
                  <a:lnTo>
                    <a:pt x="388721" y="101126"/>
                  </a:lnTo>
                  <a:cubicBezTo>
                    <a:pt x="392264" y="101126"/>
                    <a:pt x="395307" y="100617"/>
                    <a:pt x="398340" y="98848"/>
                  </a:cubicBezTo>
                  <a:cubicBezTo>
                    <a:pt x="397331" y="97331"/>
                    <a:pt x="397331" y="96823"/>
                    <a:pt x="396314" y="95807"/>
                  </a:cubicBezTo>
                  <a:lnTo>
                    <a:pt x="375049" y="72018"/>
                  </a:lnTo>
                  <a:lnTo>
                    <a:pt x="350230" y="101126"/>
                  </a:lnTo>
                  <a:lnTo>
                    <a:pt x="360361" y="101126"/>
                  </a:lnTo>
                  <a:lnTo>
                    <a:pt x="360361" y="113020"/>
                  </a:lnTo>
                  <a:cubicBezTo>
                    <a:pt x="353774" y="112766"/>
                    <a:pt x="337822" y="112257"/>
                    <a:pt x="329720" y="112257"/>
                  </a:cubicBezTo>
                  <a:cubicBezTo>
                    <a:pt x="321616" y="112257"/>
                    <a:pt x="310225" y="112766"/>
                    <a:pt x="301866" y="113020"/>
                  </a:cubicBezTo>
                  <a:lnTo>
                    <a:pt x="301866" y="101126"/>
                  </a:lnTo>
                  <a:lnTo>
                    <a:pt x="319844" y="101126"/>
                  </a:lnTo>
                  <a:lnTo>
                    <a:pt x="359344" y="54559"/>
                  </a:lnTo>
                  <a:lnTo>
                    <a:pt x="326177" y="17353"/>
                  </a:lnTo>
                  <a:cubicBezTo>
                    <a:pt x="321870" y="12541"/>
                    <a:pt x="312751" y="12541"/>
                    <a:pt x="300595" y="12541"/>
                  </a:cubicBezTo>
                  <a:lnTo>
                    <a:pt x="300595" y="648"/>
                  </a:lnTo>
                  <a:cubicBezTo>
                    <a:pt x="309462" y="1155"/>
                    <a:pt x="322625" y="1410"/>
                    <a:pt x="323896" y="1410"/>
                  </a:cubicBezTo>
                  <a:cubicBezTo>
                    <a:pt x="330229" y="1410"/>
                    <a:pt x="344917" y="901"/>
                    <a:pt x="349976" y="648"/>
                  </a:cubicBezTo>
                  <a:lnTo>
                    <a:pt x="349976" y="12541"/>
                  </a:lnTo>
                  <a:cubicBezTo>
                    <a:pt x="345418" y="12541"/>
                    <a:pt x="340611" y="13811"/>
                    <a:pt x="340611" y="15328"/>
                  </a:cubicBezTo>
                  <a:cubicBezTo>
                    <a:pt x="340611" y="15582"/>
                    <a:pt x="340611" y="15836"/>
                    <a:pt x="342383" y="17861"/>
                  </a:cubicBezTo>
                  <a:lnTo>
                    <a:pt x="366945" y="45445"/>
                  </a:lnTo>
                  <a:lnTo>
                    <a:pt x="394799" y="12541"/>
                  </a:lnTo>
                  <a:lnTo>
                    <a:pt x="384923" y="12541"/>
                  </a:lnTo>
                  <a:lnTo>
                    <a:pt x="384923" y="648"/>
                  </a:lnTo>
                  <a:cubicBezTo>
                    <a:pt x="391510" y="901"/>
                    <a:pt x="406953" y="1410"/>
                    <a:pt x="415309" y="1410"/>
                  </a:cubicBezTo>
                  <a:cubicBezTo>
                    <a:pt x="423413" y="1410"/>
                    <a:pt x="434805" y="901"/>
                    <a:pt x="443163" y="648"/>
                  </a:cubicBezTo>
                  <a:lnTo>
                    <a:pt x="443163" y="12541"/>
                  </a:lnTo>
                  <a:lnTo>
                    <a:pt x="425185" y="12541"/>
                  </a:lnTo>
                  <a:lnTo>
                    <a:pt x="382642" y="62903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65" name="任意多边形: 形状 164">
              <a:extLst>
                <a:ext uri="{FF2B5EF4-FFF2-40B4-BE49-F238E27FC236}">
                  <a16:creationId xmlns:a16="http://schemas.microsoft.com/office/drawing/2014/main" id="{EC16F420-E45C-047D-59B5-2BC143D58EBE}"/>
                </a:ext>
              </a:extLst>
            </p:cNvPr>
            <p:cNvSpPr/>
            <p:nvPr>
              <p:custDataLst>
                <p:tags r:id="rId19"/>
              </p:custDataLst>
            </p:nvPr>
          </p:nvSpPr>
          <p:spPr>
            <a:xfrm flipV="1">
              <a:off x="12784435" y="-11813145"/>
              <a:ext cx="58747" cy="253090"/>
            </a:xfrm>
            <a:custGeom>
              <a:avLst/>
              <a:gdLst>
                <a:gd name="connsiteX0" fmla="*/ 58747 w 58747"/>
                <a:gd name="connsiteY0" fmla="*/ 125171 h 253090"/>
                <a:gd name="connsiteX1" fmla="*/ 42033 w 58747"/>
                <a:gd name="connsiteY1" fmla="*/ 204132 h 253090"/>
                <a:gd name="connsiteX2" fmla="*/ 2534 w 58747"/>
                <a:gd name="connsiteY2" fmla="*/ 251715 h 253090"/>
                <a:gd name="connsiteX3" fmla="*/ 0 w 58747"/>
                <a:gd name="connsiteY3" fmla="*/ 249183 h 253090"/>
                <a:gd name="connsiteX4" fmla="*/ 4814 w 58747"/>
                <a:gd name="connsiteY4" fmla="*/ 243363 h 253090"/>
                <a:gd name="connsiteX5" fmla="*/ 44058 w 58747"/>
                <a:gd name="connsiteY5" fmla="*/ 125171 h 253090"/>
                <a:gd name="connsiteX6" fmla="*/ 3289 w 58747"/>
                <a:gd name="connsiteY6" fmla="*/ 5462 h 253090"/>
                <a:gd name="connsiteX7" fmla="*/ 0 w 58747"/>
                <a:gd name="connsiteY7" fmla="*/ 1159 h 253090"/>
                <a:gd name="connsiteX8" fmla="*/ 2534 w 58747"/>
                <a:gd name="connsiteY8" fmla="*/ -1375 h 253090"/>
                <a:gd name="connsiteX9" fmla="*/ 42795 w 58747"/>
                <a:gd name="connsiteY9" fmla="*/ 47979 h 253090"/>
                <a:gd name="connsiteX10" fmla="*/ 58747 w 58747"/>
                <a:gd name="connsiteY10" fmla="*/ 125171 h 253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8747" h="253090">
                  <a:moveTo>
                    <a:pt x="58747" y="125171"/>
                  </a:moveTo>
                  <a:cubicBezTo>
                    <a:pt x="58747" y="144909"/>
                    <a:pt x="55967" y="175533"/>
                    <a:pt x="42033" y="204132"/>
                  </a:cubicBezTo>
                  <a:cubicBezTo>
                    <a:pt x="26843" y="235265"/>
                    <a:pt x="5061" y="251715"/>
                    <a:pt x="2534" y="251715"/>
                  </a:cubicBezTo>
                  <a:cubicBezTo>
                    <a:pt x="1009" y="251715"/>
                    <a:pt x="0" y="250700"/>
                    <a:pt x="0" y="249183"/>
                  </a:cubicBezTo>
                  <a:cubicBezTo>
                    <a:pt x="0" y="248429"/>
                    <a:pt x="0" y="247921"/>
                    <a:pt x="4814" y="243363"/>
                  </a:cubicBezTo>
                  <a:cubicBezTo>
                    <a:pt x="29624" y="218304"/>
                    <a:pt x="44058" y="178065"/>
                    <a:pt x="44058" y="125171"/>
                  </a:cubicBezTo>
                  <a:cubicBezTo>
                    <a:pt x="44058" y="81891"/>
                    <a:pt x="34692" y="37347"/>
                    <a:pt x="3289" y="5462"/>
                  </a:cubicBezTo>
                  <a:cubicBezTo>
                    <a:pt x="0" y="2421"/>
                    <a:pt x="0" y="1912"/>
                    <a:pt x="0" y="1159"/>
                  </a:cubicBezTo>
                  <a:cubicBezTo>
                    <a:pt x="0" y="-358"/>
                    <a:pt x="1009" y="-1375"/>
                    <a:pt x="2534" y="-1375"/>
                  </a:cubicBezTo>
                  <a:cubicBezTo>
                    <a:pt x="5061" y="-1375"/>
                    <a:pt x="27853" y="15838"/>
                    <a:pt x="42795" y="47979"/>
                  </a:cubicBezTo>
                  <a:cubicBezTo>
                    <a:pt x="55712" y="75816"/>
                    <a:pt x="58747" y="103907"/>
                    <a:pt x="58747" y="125171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</p:grpSp>
      <p:sp>
        <p:nvSpPr>
          <p:cNvPr id="189" name="文本框 188">
            <a:extLst>
              <a:ext uri="{FF2B5EF4-FFF2-40B4-BE49-F238E27FC236}">
                <a16:creationId xmlns:a16="http://schemas.microsoft.com/office/drawing/2014/main" id="{989DD26C-22AD-AE23-FE1B-880C3DC05F21}"/>
              </a:ext>
            </a:extLst>
          </p:cNvPr>
          <p:cNvSpPr txBox="1"/>
          <p:nvPr/>
        </p:nvSpPr>
        <p:spPr>
          <a:xfrm>
            <a:off x="1834753" y="6338507"/>
            <a:ext cx="954532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dirty="0">
                <a:solidFill>
                  <a:srgbClr val="222222"/>
                </a:solidFill>
                <a:latin typeface="Palatino"/>
              </a:rPr>
              <a:t>[1] </a:t>
            </a:r>
            <a:r>
              <a:rPr lang="en-US" altLang="zh-CN" b="0" i="0" dirty="0" err="1">
                <a:solidFill>
                  <a:srgbClr val="222222"/>
                </a:solidFill>
                <a:effectLst/>
                <a:latin typeface="Palatino"/>
              </a:rPr>
              <a:t>Shazeer</a:t>
            </a:r>
            <a:r>
              <a:rPr lang="en-US" altLang="zh-CN" b="0" i="0" dirty="0">
                <a:solidFill>
                  <a:srgbClr val="222222"/>
                </a:solidFill>
                <a:effectLst/>
                <a:latin typeface="Palatino"/>
              </a:rPr>
              <a:t> N. </a:t>
            </a:r>
            <a:r>
              <a:rPr lang="en-US" altLang="zh-CN" dirty="0">
                <a:solidFill>
                  <a:srgbClr val="222222"/>
                </a:solidFill>
                <a:latin typeface="Palatino"/>
              </a:rPr>
              <a:t>(2020). </a:t>
            </a:r>
            <a:r>
              <a:rPr lang="en-US" altLang="zh-CN" b="0" i="0" dirty="0">
                <a:solidFill>
                  <a:srgbClr val="222222"/>
                </a:solidFill>
                <a:effectLst/>
                <a:latin typeface="Palatino"/>
              </a:rPr>
              <a:t>Glu variants improve transformer.</a:t>
            </a:r>
            <a:endParaRPr lang="zh-CN" altLang="en-US" dirty="0">
              <a:latin typeface="Palatino"/>
            </a:endParaRPr>
          </a:p>
        </p:txBody>
      </p:sp>
    </p:spTree>
    <p:extLst>
      <p:ext uri="{BB962C8B-B14F-4D97-AF65-F5344CB8AC3E}">
        <p14:creationId xmlns:p14="http://schemas.microsoft.com/office/powerpoint/2010/main" val="1214149745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灯片编号占位符 1">
            <a:extLst>
              <a:ext uri="{FF2B5EF4-FFF2-40B4-BE49-F238E27FC236}">
                <a16:creationId xmlns:a16="http://schemas.microsoft.com/office/drawing/2014/main" id="{A89BC914-E304-4B8D-A78C-07F6029E055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1D8FA19-E13B-4121-8BBF-5D41F5A04330}" type="slidenum">
              <a:rPr lang="zh-CN" altLang="en-US" smtClean="0"/>
              <a:t>9</a:t>
            </a:fld>
            <a:endParaRPr lang="zh-CN" altLang="en-US"/>
          </a:p>
        </p:txBody>
      </p:sp>
      <p:sp>
        <p:nvSpPr>
          <p:cNvPr id="3" name="文本框 2">
            <a:extLst>
              <a:ext uri="{FF2B5EF4-FFF2-40B4-BE49-F238E27FC236}">
                <a16:creationId xmlns:a16="http://schemas.microsoft.com/office/drawing/2014/main" id="{0FAB7DA6-D6D6-4E96-A464-EE1C9F6F310B}"/>
              </a:ext>
            </a:extLst>
          </p:cNvPr>
          <p:cNvSpPr txBox="1"/>
          <p:nvPr/>
        </p:nvSpPr>
        <p:spPr>
          <a:xfrm>
            <a:off x="1073426" y="1425025"/>
            <a:ext cx="8481963" cy="9079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en-US" altLang="zh-CN" sz="2400" dirty="0">
                <a:solidFill>
                  <a:srgbClr val="C00000"/>
                </a:solidFill>
                <a:latin typeface="Palatino"/>
              </a:rPr>
              <a:t>Encoder</a:t>
            </a:r>
            <a:r>
              <a:rPr lang="en-US" altLang="zh-CN" sz="2400" dirty="0">
                <a:latin typeface="Palatino"/>
              </a:rPr>
              <a:t> for learning a neural input representation. 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altLang="zh-CN" sz="2400" dirty="0">
                <a:solidFill>
                  <a:srgbClr val="C00000"/>
                </a:solidFill>
                <a:latin typeface="Palatino"/>
              </a:rPr>
              <a:t>Decoder </a:t>
            </a:r>
            <a:r>
              <a:rPr lang="en-US" altLang="zh-CN" sz="2400" dirty="0">
                <a:latin typeface="Palatino"/>
              </a:rPr>
              <a:t>for constructing the output sequence.</a:t>
            </a:r>
            <a:endParaRPr lang="zh-CN" altLang="en-US" sz="2400" dirty="0">
              <a:latin typeface="Palatino"/>
            </a:endParaRPr>
          </a:p>
        </p:txBody>
      </p:sp>
      <p:sp>
        <p:nvSpPr>
          <p:cNvPr id="4" name="文本框 3">
            <a:extLst>
              <a:ext uri="{FF2B5EF4-FFF2-40B4-BE49-F238E27FC236}">
                <a16:creationId xmlns:a16="http://schemas.microsoft.com/office/drawing/2014/main" id="{906345AB-3891-4F38-B91F-EE7275D31AE6}"/>
              </a:ext>
            </a:extLst>
          </p:cNvPr>
          <p:cNvSpPr txBox="1"/>
          <p:nvPr/>
        </p:nvSpPr>
        <p:spPr>
          <a:xfrm>
            <a:off x="4459176" y="4687015"/>
            <a:ext cx="162897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2000" dirty="0">
                <a:latin typeface="Palatino"/>
              </a:rPr>
              <a:t>RNNs/SANs</a:t>
            </a:r>
            <a:endParaRPr lang="zh-CN" altLang="en-US" sz="2000" dirty="0">
              <a:latin typeface="Palatino"/>
            </a:endParaRPr>
          </a:p>
        </p:txBody>
      </p:sp>
      <p:sp>
        <p:nvSpPr>
          <p:cNvPr id="5" name="文本框 4">
            <a:extLst>
              <a:ext uri="{FF2B5EF4-FFF2-40B4-BE49-F238E27FC236}">
                <a16:creationId xmlns:a16="http://schemas.microsoft.com/office/drawing/2014/main" id="{FFC80CDB-87B0-4EC5-A864-79157DCDCFC3}"/>
              </a:ext>
            </a:extLst>
          </p:cNvPr>
          <p:cNvSpPr txBox="1"/>
          <p:nvPr/>
        </p:nvSpPr>
        <p:spPr>
          <a:xfrm>
            <a:off x="6509750" y="4700663"/>
            <a:ext cx="162897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2000" dirty="0">
                <a:latin typeface="Palatino"/>
              </a:rPr>
              <a:t>RNNs/SANs</a:t>
            </a:r>
            <a:endParaRPr lang="zh-CN" altLang="en-US" sz="2000" dirty="0">
              <a:latin typeface="Palatino"/>
            </a:endParaRPr>
          </a:p>
        </p:txBody>
      </p:sp>
      <p:sp>
        <p:nvSpPr>
          <p:cNvPr id="6" name="文本框 5">
            <a:extLst>
              <a:ext uri="{FF2B5EF4-FFF2-40B4-BE49-F238E27FC236}">
                <a16:creationId xmlns:a16="http://schemas.microsoft.com/office/drawing/2014/main" id="{767A52C1-87AE-4191-8968-FFDEA125872C}"/>
              </a:ext>
            </a:extLst>
          </p:cNvPr>
          <p:cNvSpPr txBox="1"/>
          <p:nvPr/>
        </p:nvSpPr>
        <p:spPr>
          <a:xfrm>
            <a:off x="2828268" y="3609811"/>
            <a:ext cx="1244251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2000" dirty="0">
                <a:latin typeface="Palatino"/>
              </a:rPr>
              <a:t>Source </a:t>
            </a:r>
          </a:p>
          <a:p>
            <a:r>
              <a:rPr lang="en-US" altLang="zh-CN" sz="2000" dirty="0">
                <a:latin typeface="Palatino"/>
              </a:rPr>
              <a:t>language</a:t>
            </a:r>
          </a:p>
        </p:txBody>
      </p:sp>
      <p:sp>
        <p:nvSpPr>
          <p:cNvPr id="7" name="文本框 6">
            <a:extLst>
              <a:ext uri="{FF2B5EF4-FFF2-40B4-BE49-F238E27FC236}">
                <a16:creationId xmlns:a16="http://schemas.microsoft.com/office/drawing/2014/main" id="{67A83B26-64A7-4CC6-9879-D40140858EB5}"/>
              </a:ext>
            </a:extLst>
          </p:cNvPr>
          <p:cNvSpPr txBox="1"/>
          <p:nvPr/>
        </p:nvSpPr>
        <p:spPr>
          <a:xfrm>
            <a:off x="8362434" y="3609811"/>
            <a:ext cx="1228221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2000" dirty="0">
                <a:latin typeface="Palatino"/>
              </a:rPr>
              <a:t>Target</a:t>
            </a:r>
          </a:p>
          <a:p>
            <a:r>
              <a:rPr lang="en-US" altLang="zh-CN" sz="2000" dirty="0">
                <a:latin typeface="Palatino"/>
              </a:rPr>
              <a:t>language</a:t>
            </a:r>
          </a:p>
        </p:txBody>
      </p:sp>
      <p:sp>
        <p:nvSpPr>
          <p:cNvPr id="8" name="文本框 7">
            <a:extLst>
              <a:ext uri="{FF2B5EF4-FFF2-40B4-BE49-F238E27FC236}">
                <a16:creationId xmlns:a16="http://schemas.microsoft.com/office/drawing/2014/main" id="{718DCCD8-A4B3-4F58-A37C-0EAC07B43BBF}"/>
              </a:ext>
            </a:extLst>
          </p:cNvPr>
          <p:cNvSpPr txBox="1"/>
          <p:nvPr/>
        </p:nvSpPr>
        <p:spPr>
          <a:xfrm>
            <a:off x="2237804" y="2649482"/>
            <a:ext cx="359008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2400" dirty="0">
                <a:latin typeface="Palatino"/>
              </a:rPr>
              <a:t>For Machine Translation:</a:t>
            </a:r>
          </a:p>
        </p:txBody>
      </p:sp>
      <p:grpSp>
        <p:nvGrpSpPr>
          <p:cNvPr id="10" name="组合 9">
            <a:extLst>
              <a:ext uri="{FF2B5EF4-FFF2-40B4-BE49-F238E27FC236}">
                <a16:creationId xmlns:a16="http://schemas.microsoft.com/office/drawing/2014/main" id="{7305F453-C7AB-4588-B5D3-0570A4A7CE04}"/>
              </a:ext>
            </a:extLst>
          </p:cNvPr>
          <p:cNvGrpSpPr/>
          <p:nvPr/>
        </p:nvGrpSpPr>
        <p:grpSpPr>
          <a:xfrm>
            <a:off x="3965334" y="3199407"/>
            <a:ext cx="4454142" cy="1487608"/>
            <a:chOff x="3367314" y="4089285"/>
            <a:chExt cx="4680071" cy="1647376"/>
          </a:xfrm>
        </p:grpSpPr>
        <p:sp>
          <p:nvSpPr>
            <p:cNvPr id="11" name="梯形 10">
              <a:extLst>
                <a:ext uri="{FF2B5EF4-FFF2-40B4-BE49-F238E27FC236}">
                  <a16:creationId xmlns:a16="http://schemas.microsoft.com/office/drawing/2014/main" id="{0099D53D-A220-47A2-BE62-48775B1B297F}"/>
                </a:ext>
              </a:extLst>
            </p:cNvPr>
            <p:cNvSpPr/>
            <p:nvPr/>
          </p:nvSpPr>
          <p:spPr>
            <a:xfrm rot="5400000">
              <a:off x="3797497" y="4174360"/>
              <a:ext cx="1647374" cy="1477227"/>
            </a:xfrm>
            <a:prstGeom prst="trapezoid">
              <a:avLst/>
            </a:prstGeom>
            <a:solidFill>
              <a:schemeClr val="accent5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latin typeface="Palatino"/>
              </a:endParaRPr>
            </a:p>
          </p:txBody>
        </p:sp>
        <p:sp>
          <p:nvSpPr>
            <p:cNvPr id="12" name="梯形 11">
              <a:extLst>
                <a:ext uri="{FF2B5EF4-FFF2-40B4-BE49-F238E27FC236}">
                  <a16:creationId xmlns:a16="http://schemas.microsoft.com/office/drawing/2014/main" id="{EED155D9-BE65-48C5-B08B-6179BDD589BE}"/>
                </a:ext>
              </a:extLst>
            </p:cNvPr>
            <p:cNvSpPr/>
            <p:nvPr/>
          </p:nvSpPr>
          <p:spPr>
            <a:xfrm rot="16200000">
              <a:off x="5927999" y="4168023"/>
              <a:ext cx="1647372" cy="1489895"/>
            </a:xfrm>
            <a:prstGeom prst="trapezoid">
              <a:avLst/>
            </a:prstGeom>
            <a:solidFill>
              <a:schemeClr val="accent5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latin typeface="Palatino"/>
              </a:endParaRPr>
            </a:p>
          </p:txBody>
        </p:sp>
        <p:sp>
          <p:nvSpPr>
            <p:cNvPr id="13" name="文本框 12">
              <a:extLst>
                <a:ext uri="{FF2B5EF4-FFF2-40B4-BE49-F238E27FC236}">
                  <a16:creationId xmlns:a16="http://schemas.microsoft.com/office/drawing/2014/main" id="{8BAA0111-6F3B-446B-B2F1-02E5E7EB85BF}"/>
                </a:ext>
              </a:extLst>
            </p:cNvPr>
            <p:cNvSpPr txBox="1"/>
            <p:nvPr/>
          </p:nvSpPr>
          <p:spPr>
            <a:xfrm>
              <a:off x="4014767" y="4673192"/>
              <a:ext cx="1337681" cy="51124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sz="2400" dirty="0">
                  <a:latin typeface="Palatino"/>
                </a:rPr>
                <a:t>encoder</a:t>
              </a:r>
              <a:endParaRPr lang="zh-CN" altLang="en-US" sz="2400" dirty="0">
                <a:latin typeface="Palatino"/>
              </a:endParaRPr>
            </a:p>
          </p:txBody>
        </p:sp>
        <p:sp>
          <p:nvSpPr>
            <p:cNvPr id="14" name="文本框 13">
              <a:extLst>
                <a:ext uri="{FF2B5EF4-FFF2-40B4-BE49-F238E27FC236}">
                  <a16:creationId xmlns:a16="http://schemas.microsoft.com/office/drawing/2014/main" id="{0570213D-C3DB-4118-B802-1CB3138DD692}"/>
                </a:ext>
              </a:extLst>
            </p:cNvPr>
            <p:cNvSpPr txBox="1"/>
            <p:nvPr/>
          </p:nvSpPr>
          <p:spPr>
            <a:xfrm>
              <a:off x="6151993" y="4673192"/>
              <a:ext cx="1346103" cy="51124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sz="2400" dirty="0">
                  <a:latin typeface="Palatino"/>
                </a:rPr>
                <a:t>decoder</a:t>
              </a:r>
              <a:endParaRPr lang="zh-CN" altLang="en-US" sz="2400" dirty="0">
                <a:latin typeface="Palatino"/>
              </a:endParaRPr>
            </a:p>
          </p:txBody>
        </p:sp>
        <p:sp>
          <p:nvSpPr>
            <p:cNvPr id="15" name="矩形 14">
              <a:extLst>
                <a:ext uri="{FF2B5EF4-FFF2-40B4-BE49-F238E27FC236}">
                  <a16:creationId xmlns:a16="http://schemas.microsoft.com/office/drawing/2014/main" id="{6E1F5157-0B14-412B-9D0F-0486058B9B4B}"/>
                </a:ext>
              </a:extLst>
            </p:cNvPr>
            <p:cNvSpPr/>
            <p:nvPr/>
          </p:nvSpPr>
          <p:spPr>
            <a:xfrm>
              <a:off x="5456645" y="4404052"/>
              <a:ext cx="460498" cy="1017843"/>
            </a:xfrm>
            <a:prstGeom prst="rect">
              <a:avLst/>
            </a:pr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latin typeface="Palatino"/>
              </a:endParaRPr>
            </a:p>
          </p:txBody>
        </p:sp>
        <p:sp>
          <p:nvSpPr>
            <p:cNvPr id="16" name="文本框 15">
              <a:extLst>
                <a:ext uri="{FF2B5EF4-FFF2-40B4-BE49-F238E27FC236}">
                  <a16:creationId xmlns:a16="http://schemas.microsoft.com/office/drawing/2014/main" id="{3FAB1F06-C930-4FB8-B140-2FD25CA469EE}"/>
                </a:ext>
              </a:extLst>
            </p:cNvPr>
            <p:cNvSpPr txBox="1"/>
            <p:nvPr/>
          </p:nvSpPr>
          <p:spPr>
            <a:xfrm>
              <a:off x="5412997" y="4404053"/>
              <a:ext cx="450048" cy="112751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>
                <a:lnSpc>
                  <a:spcPts val="1200"/>
                </a:lnSpc>
              </a:pPr>
              <a:r>
                <a:rPr lang="en-US" altLang="zh-CN" sz="1200" dirty="0">
                  <a:latin typeface="Palatino"/>
                </a:rPr>
                <a:t>-0.2</a:t>
              </a:r>
            </a:p>
            <a:p>
              <a:pPr algn="r">
                <a:lnSpc>
                  <a:spcPts val="1200"/>
                </a:lnSpc>
              </a:pPr>
              <a:r>
                <a:rPr lang="en-US" altLang="zh-CN" sz="1200" dirty="0">
                  <a:latin typeface="Palatino"/>
                </a:rPr>
                <a:t>-0.1</a:t>
              </a:r>
            </a:p>
            <a:p>
              <a:pPr algn="r">
                <a:lnSpc>
                  <a:spcPts val="1200"/>
                </a:lnSpc>
              </a:pPr>
              <a:r>
                <a:rPr lang="en-US" altLang="zh-CN" sz="1200" dirty="0">
                  <a:latin typeface="Palatino"/>
                </a:rPr>
                <a:t>0.2</a:t>
              </a:r>
            </a:p>
            <a:p>
              <a:pPr algn="r">
                <a:lnSpc>
                  <a:spcPts val="1200"/>
                </a:lnSpc>
              </a:pPr>
              <a:r>
                <a:rPr lang="en-US" altLang="zh-CN" sz="1200" dirty="0">
                  <a:latin typeface="Palatino"/>
                </a:rPr>
                <a:t>0.3</a:t>
              </a:r>
            </a:p>
            <a:p>
              <a:pPr algn="r">
                <a:lnSpc>
                  <a:spcPts val="1200"/>
                </a:lnSpc>
              </a:pPr>
              <a:r>
                <a:rPr lang="en-US" altLang="zh-CN" sz="1200" dirty="0">
                  <a:latin typeface="Palatino"/>
                </a:rPr>
                <a:t>-0.3</a:t>
              </a:r>
            </a:p>
            <a:p>
              <a:pPr algn="r">
                <a:lnSpc>
                  <a:spcPts val="1200"/>
                </a:lnSpc>
              </a:pPr>
              <a:r>
                <a:rPr lang="en-US" altLang="zh-CN" sz="1200" dirty="0">
                  <a:latin typeface="Palatino"/>
                </a:rPr>
                <a:t>1.1</a:t>
              </a:r>
              <a:endParaRPr lang="zh-CN" altLang="en-US" sz="1200" dirty="0">
                <a:latin typeface="Palatino"/>
              </a:endParaRPr>
            </a:p>
          </p:txBody>
        </p:sp>
        <p:sp>
          <p:nvSpPr>
            <p:cNvPr id="17" name="右箭头 20">
              <a:extLst>
                <a:ext uri="{FF2B5EF4-FFF2-40B4-BE49-F238E27FC236}">
                  <a16:creationId xmlns:a16="http://schemas.microsoft.com/office/drawing/2014/main" id="{7AECFBF8-B0B1-4559-BCCD-CB974802BA2E}"/>
                </a:ext>
              </a:extLst>
            </p:cNvPr>
            <p:cNvSpPr/>
            <p:nvPr/>
          </p:nvSpPr>
          <p:spPr>
            <a:xfrm>
              <a:off x="3367314" y="4762841"/>
              <a:ext cx="461158" cy="300257"/>
            </a:xfrm>
            <a:prstGeom prst="rightArrow">
              <a:avLst>
                <a:gd name="adj1" fmla="val 50000"/>
                <a:gd name="adj2" fmla="val 59694"/>
              </a:avLst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latin typeface="Palatino"/>
              </a:endParaRPr>
            </a:p>
          </p:txBody>
        </p:sp>
        <p:sp>
          <p:nvSpPr>
            <p:cNvPr id="18" name="右箭头 21">
              <a:extLst>
                <a:ext uri="{FF2B5EF4-FFF2-40B4-BE49-F238E27FC236}">
                  <a16:creationId xmlns:a16="http://schemas.microsoft.com/office/drawing/2014/main" id="{3A7B883E-F3B0-4F5C-9A09-140BF20ADDCB}"/>
                </a:ext>
              </a:extLst>
            </p:cNvPr>
            <p:cNvSpPr/>
            <p:nvPr/>
          </p:nvSpPr>
          <p:spPr>
            <a:xfrm>
              <a:off x="7586227" y="4753895"/>
              <a:ext cx="461158" cy="300257"/>
            </a:xfrm>
            <a:prstGeom prst="rightArrow">
              <a:avLst>
                <a:gd name="adj1" fmla="val 50000"/>
                <a:gd name="adj2" fmla="val 59694"/>
              </a:avLst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latin typeface="Palatino"/>
              </a:endParaRPr>
            </a:p>
          </p:txBody>
        </p:sp>
      </p:grpSp>
      <p:sp>
        <p:nvSpPr>
          <p:cNvPr id="19" name="文本框 3">
            <a:extLst>
              <a:ext uri="{FF2B5EF4-FFF2-40B4-BE49-F238E27FC236}">
                <a16:creationId xmlns:a16="http://schemas.microsoft.com/office/drawing/2014/main" id="{70833D46-3D38-9345-A14B-3197531F1A00}"/>
              </a:ext>
            </a:extLst>
          </p:cNvPr>
          <p:cNvSpPr txBox="1"/>
          <p:nvPr/>
        </p:nvSpPr>
        <p:spPr>
          <a:xfrm>
            <a:off x="223206" y="220250"/>
            <a:ext cx="7380726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3600" b="1" dirty="0">
                <a:latin typeface="Palatino"/>
              </a:rPr>
              <a:t>End-to-End Architectures</a:t>
            </a:r>
            <a:endParaRPr lang="zh-CN" altLang="en-US" sz="3600" b="1" dirty="0">
              <a:latin typeface="Palatino"/>
            </a:endParaRPr>
          </a:p>
        </p:txBody>
      </p:sp>
    </p:spTree>
    <p:extLst>
      <p:ext uri="{BB962C8B-B14F-4D97-AF65-F5344CB8AC3E}">
        <p14:creationId xmlns:p14="http://schemas.microsoft.com/office/powerpoint/2010/main" val="1932919199"/>
      </p:ext>
    </p:extLst>
  </p:cSld>
  <p:clrMapOvr>
    <a:masterClrMapping/>
  </p:clrMapOvr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A7A7A8D-E661-CE5E-1B8C-B5BC9438DF7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灯片编号占位符 1">
            <a:extLst>
              <a:ext uri="{FF2B5EF4-FFF2-40B4-BE49-F238E27FC236}">
                <a16:creationId xmlns:a16="http://schemas.microsoft.com/office/drawing/2014/main" id="{2742795E-B90D-9A31-CC46-C783A7C814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1D8FA19-E13B-4121-8BBF-5D41F5A04330}" type="slidenum">
              <a:rPr lang="zh-CN" altLang="en-US" smtClean="0"/>
              <a:t>90</a:t>
            </a:fld>
            <a:endParaRPr lang="zh-CN" altLang="en-US" dirty="0"/>
          </a:p>
        </p:txBody>
      </p:sp>
      <p:sp>
        <p:nvSpPr>
          <p:cNvPr id="14" name="文本框 46">
            <a:extLst>
              <a:ext uri="{FF2B5EF4-FFF2-40B4-BE49-F238E27FC236}">
                <a16:creationId xmlns:a16="http://schemas.microsoft.com/office/drawing/2014/main" id="{2A38EA66-1242-7731-5DC0-C24A14A51031}"/>
              </a:ext>
            </a:extLst>
          </p:cNvPr>
          <p:cNvSpPr txBox="1"/>
          <p:nvPr/>
        </p:nvSpPr>
        <p:spPr>
          <a:xfrm>
            <a:off x="347240" y="182271"/>
            <a:ext cx="799106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3600" b="1" dirty="0">
                <a:latin typeface="Palatino" pitchFamily="2" charset="77"/>
                <a:ea typeface="Palatino" pitchFamily="2" charset="77"/>
                <a:cs typeface="Calibri Light" panose="020F0302020204030204" pitchFamily="34" charset="0"/>
              </a:rPr>
              <a:t>Transformer Variations</a:t>
            </a:r>
            <a:r>
              <a:rPr lang="en-US" altLang="zh-CN" sz="3600" dirty="0">
                <a:latin typeface="Palatino" pitchFamily="2" charset="77"/>
                <a:ea typeface="Palatino" pitchFamily="2" charset="77"/>
                <a:cs typeface="Calibri Light" panose="020F0302020204030204" pitchFamily="34" charset="0"/>
              </a:rPr>
              <a:t>	</a:t>
            </a:r>
          </a:p>
        </p:txBody>
      </p:sp>
      <p:sp>
        <p:nvSpPr>
          <p:cNvPr id="3" name="文本框 2">
            <a:extLst>
              <a:ext uri="{FF2B5EF4-FFF2-40B4-BE49-F238E27FC236}">
                <a16:creationId xmlns:a16="http://schemas.microsoft.com/office/drawing/2014/main" id="{AECF4250-261C-0B5E-7B72-DFDE089C9337}"/>
              </a:ext>
            </a:extLst>
          </p:cNvPr>
          <p:cNvSpPr txBox="1"/>
          <p:nvPr/>
        </p:nvSpPr>
        <p:spPr>
          <a:xfrm>
            <a:off x="1164858" y="1315111"/>
            <a:ext cx="7330556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altLang="zh-CN" sz="2400" dirty="0">
                <a:solidFill>
                  <a:srgbClr val="C00000"/>
                </a:solidFill>
                <a:latin typeface="Palatino"/>
              </a:rPr>
              <a:t>Pre layer normalization</a:t>
            </a:r>
            <a:r>
              <a:rPr lang="en-US" altLang="zh-CN" sz="2000" baseline="30000" dirty="0">
                <a:solidFill>
                  <a:srgbClr val="C00000"/>
                </a:solidFill>
                <a:latin typeface="Palatino"/>
              </a:rPr>
              <a:t>[1]</a:t>
            </a:r>
            <a:r>
              <a:rPr lang="en-US" altLang="zh-CN" sz="2400" dirty="0">
                <a:solidFill>
                  <a:srgbClr val="C00000"/>
                </a:solidFill>
                <a:latin typeface="Palatino"/>
              </a:rPr>
              <a:t>: - no</a:t>
            </a:r>
            <a:r>
              <a:rPr lang="zh-CN" altLang="en-US" sz="2400" dirty="0">
                <a:solidFill>
                  <a:srgbClr val="C00000"/>
                </a:solidFill>
                <a:latin typeface="Palatino"/>
              </a:rPr>
              <a:t> </a:t>
            </a:r>
            <a:r>
              <a:rPr lang="en-US" altLang="zh-CN" sz="2400" dirty="0">
                <a:solidFill>
                  <a:srgbClr val="C00000"/>
                </a:solidFill>
                <a:latin typeface="Palatino"/>
              </a:rPr>
              <a:t>need</a:t>
            </a:r>
            <a:r>
              <a:rPr lang="zh-CN" altLang="en-US" sz="2400" dirty="0">
                <a:solidFill>
                  <a:srgbClr val="C00000"/>
                </a:solidFill>
                <a:latin typeface="Palatino"/>
              </a:rPr>
              <a:t> </a:t>
            </a:r>
            <a:r>
              <a:rPr lang="en-US" altLang="zh-CN" sz="2400" dirty="0">
                <a:solidFill>
                  <a:srgbClr val="C00000"/>
                </a:solidFill>
                <a:latin typeface="Palatino"/>
              </a:rPr>
              <a:t>for</a:t>
            </a:r>
            <a:r>
              <a:rPr lang="zh-CN" altLang="en-US" sz="2400" dirty="0">
                <a:solidFill>
                  <a:srgbClr val="C00000"/>
                </a:solidFill>
                <a:latin typeface="Palatino"/>
              </a:rPr>
              <a:t> </a:t>
            </a:r>
            <a:r>
              <a:rPr lang="en-US" altLang="zh-CN" sz="2400" dirty="0">
                <a:solidFill>
                  <a:srgbClr val="C00000"/>
                </a:solidFill>
                <a:latin typeface="Palatino"/>
              </a:rPr>
              <a:t>warmup </a:t>
            </a:r>
            <a:endParaRPr lang="zh-CN" altLang="en-US" sz="2400" dirty="0">
              <a:solidFill>
                <a:srgbClr val="C00000"/>
              </a:solidFill>
              <a:latin typeface="Palatino"/>
            </a:endParaRPr>
          </a:p>
        </p:txBody>
      </p:sp>
      <p:sp>
        <p:nvSpPr>
          <p:cNvPr id="5" name="文本框 4">
            <a:extLst>
              <a:ext uri="{FF2B5EF4-FFF2-40B4-BE49-F238E27FC236}">
                <a16:creationId xmlns:a16="http://schemas.microsoft.com/office/drawing/2014/main" id="{96807FB0-A62E-2ECC-A037-4839688E0DA7}"/>
              </a:ext>
            </a:extLst>
          </p:cNvPr>
          <p:cNvSpPr txBox="1"/>
          <p:nvPr/>
        </p:nvSpPr>
        <p:spPr>
          <a:xfrm>
            <a:off x="1707198" y="1955126"/>
            <a:ext cx="8861904" cy="43848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342900" indent="-342900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en-US" altLang="zh-CN" sz="2400" dirty="0">
                <a:latin typeface="Palatino"/>
              </a:rPr>
              <a:t>Makes training more stable</a:t>
            </a:r>
          </a:p>
          <a:p>
            <a:pPr marL="342900" indent="-342900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en-US" altLang="zh-CN" sz="2400" dirty="0">
                <a:latin typeface="Palatino"/>
              </a:rPr>
              <a:t>Puts layer normalization before             and </a:t>
            </a:r>
          </a:p>
          <a:p>
            <a:pPr marL="342900" indent="-342900">
              <a:lnSpc>
                <a:spcPct val="150000"/>
              </a:lnSpc>
              <a:buFont typeface="Arial" panose="020B0604020202020204" pitchFamily="34" charset="0"/>
              <a:buChar char="•"/>
            </a:pPr>
            <a:endParaRPr lang="en-US" altLang="zh-CN" sz="2400" dirty="0">
              <a:latin typeface="Palatino"/>
            </a:endParaRPr>
          </a:p>
          <a:p>
            <a:pPr marL="342900" indent="-342900">
              <a:lnSpc>
                <a:spcPct val="150000"/>
              </a:lnSpc>
              <a:buFont typeface="Arial" panose="020B0604020202020204" pitchFamily="34" charset="0"/>
              <a:buChar char="•"/>
            </a:pPr>
            <a:endParaRPr lang="en-US" altLang="zh-CN" sz="2400" dirty="0">
              <a:latin typeface="Palatino"/>
            </a:endParaRPr>
          </a:p>
          <a:p>
            <a:pPr marL="342900" indent="-342900">
              <a:lnSpc>
                <a:spcPct val="150000"/>
              </a:lnSpc>
              <a:buFont typeface="Arial" panose="020B0604020202020204" pitchFamily="34" charset="0"/>
              <a:buChar char="•"/>
            </a:pPr>
            <a:endParaRPr lang="en-US" altLang="zh-CN" sz="2400" dirty="0">
              <a:latin typeface="Palatino"/>
            </a:endParaRPr>
          </a:p>
          <a:p>
            <a:pPr marL="342900" indent="-342900">
              <a:lnSpc>
                <a:spcPct val="150000"/>
              </a:lnSpc>
              <a:buFont typeface="Arial" panose="020B0604020202020204" pitchFamily="34" charset="0"/>
              <a:buChar char="•"/>
            </a:pPr>
            <a:endParaRPr lang="en-US" altLang="zh-CN" sz="2400" dirty="0">
              <a:latin typeface="Palatino"/>
            </a:endParaRPr>
          </a:p>
          <a:p>
            <a:pPr marL="342900" indent="-342900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en-US" altLang="zh-CN" sz="2400" dirty="0">
                <a:latin typeface="Palatino"/>
              </a:rPr>
              <a:t>The empirical result can be competitive</a:t>
            </a:r>
          </a:p>
          <a:p>
            <a:pPr>
              <a:lnSpc>
                <a:spcPct val="150000"/>
              </a:lnSpc>
            </a:pPr>
            <a:endParaRPr lang="en-US" altLang="zh-CN" sz="2000" dirty="0">
              <a:latin typeface="Palatino"/>
            </a:endParaRPr>
          </a:p>
        </p:txBody>
      </p:sp>
      <p:sp>
        <p:nvSpPr>
          <p:cNvPr id="41" name="图形 39" descr="\documentclass{article}&#10;\usepackage{amsmath}&#10;\pagestyle{empty}&#10;\begin{document}&#10;&#10;\begin{gather*}&#10;\textit{MHA}&#10;\end{gather*}&#10;&#10;\end{document}" title="IguanaTex Shape Display">
            <a:extLst>
              <a:ext uri="{FF2B5EF4-FFF2-40B4-BE49-F238E27FC236}">
                <a16:creationId xmlns:a16="http://schemas.microsoft.com/office/drawing/2014/main" id="{8BA74937-DCD5-02D4-7F3B-B32BBFBFAB84}"/>
              </a:ext>
            </a:extLst>
          </p:cNvPr>
          <p:cNvSpPr>
            <a:spLocks noChangeAspect="1"/>
          </p:cNvSpPr>
          <p:nvPr>
            <p:custDataLst>
              <p:tags r:id="rId1"/>
            </p:custDataLst>
          </p:nvPr>
        </p:nvSpPr>
        <p:spPr>
          <a:xfrm flipV="1">
            <a:off x="6519721" y="2743917"/>
            <a:ext cx="755825" cy="238667"/>
          </a:xfrm>
          <a:custGeom>
            <a:avLst/>
            <a:gdLst>
              <a:gd name="connsiteX0" fmla="*/ 209416 w 573867"/>
              <a:gd name="connsiteY0" fmla="*/ 153512 h 181210"/>
              <a:gd name="connsiteX1" fmla="*/ 229420 w 573867"/>
              <a:gd name="connsiteY1" fmla="*/ 163635 h 181210"/>
              <a:gd name="connsiteX2" fmla="*/ 237022 w 573867"/>
              <a:gd name="connsiteY2" fmla="*/ 168193 h 181210"/>
              <a:gd name="connsiteX3" fmla="*/ 230690 w 573867"/>
              <a:gd name="connsiteY3" fmla="*/ 171480 h 181210"/>
              <a:gd name="connsiteX4" fmla="*/ 198278 w 573867"/>
              <a:gd name="connsiteY4" fmla="*/ 171480 h 181210"/>
              <a:gd name="connsiteX5" fmla="*/ 189159 w 573867"/>
              <a:gd name="connsiteY5" fmla="*/ 166923 h 181210"/>
              <a:gd name="connsiteX6" fmla="*/ 103059 w 573867"/>
              <a:gd name="connsiteY6" fmla="*/ 23934 h 181210"/>
              <a:gd name="connsiteX7" fmla="*/ 88879 w 573867"/>
              <a:gd name="connsiteY7" fmla="*/ 165915 h 181210"/>
              <a:gd name="connsiteX8" fmla="*/ 81793 w 573867"/>
              <a:gd name="connsiteY8" fmla="*/ 171480 h 181210"/>
              <a:gd name="connsiteX9" fmla="*/ 48110 w 573867"/>
              <a:gd name="connsiteY9" fmla="*/ 171480 h 181210"/>
              <a:gd name="connsiteX10" fmla="*/ 41278 w 573867"/>
              <a:gd name="connsiteY10" fmla="*/ 166676 h 181210"/>
              <a:gd name="connsiteX11" fmla="*/ 48110 w 573867"/>
              <a:gd name="connsiteY11" fmla="*/ 163635 h 181210"/>
              <a:gd name="connsiteX12" fmla="*/ 62799 w 573867"/>
              <a:gd name="connsiteY12" fmla="*/ 159332 h 181210"/>
              <a:gd name="connsiteX13" fmla="*/ 61789 w 573867"/>
              <a:gd name="connsiteY13" fmla="*/ 154529 h 181210"/>
              <a:gd name="connsiteX14" fmla="*/ 29369 w 573867"/>
              <a:gd name="connsiteY14" fmla="*/ 24180 h 181210"/>
              <a:gd name="connsiteX15" fmla="*/ 4806 w 573867"/>
              <a:gd name="connsiteY15" fmla="*/ 6466 h 181210"/>
              <a:gd name="connsiteX16" fmla="*/ 0 w 573867"/>
              <a:gd name="connsiteY16" fmla="*/ 1662 h 181210"/>
              <a:gd name="connsiteX17" fmla="*/ 3289 w 573867"/>
              <a:gd name="connsiteY17" fmla="*/ -1378 h 181210"/>
              <a:gd name="connsiteX18" fmla="*/ 27344 w 573867"/>
              <a:gd name="connsiteY18" fmla="*/ -616 h 181210"/>
              <a:gd name="connsiteX19" fmla="*/ 52161 w 573867"/>
              <a:gd name="connsiteY19" fmla="*/ -1378 h 181210"/>
              <a:gd name="connsiteX20" fmla="*/ 56721 w 573867"/>
              <a:gd name="connsiteY20" fmla="*/ 3179 h 181210"/>
              <a:gd name="connsiteX21" fmla="*/ 51907 w 573867"/>
              <a:gd name="connsiteY21" fmla="*/ 6466 h 181210"/>
              <a:gd name="connsiteX22" fmla="*/ 36972 w 573867"/>
              <a:gd name="connsiteY22" fmla="*/ 17352 h 181210"/>
              <a:gd name="connsiteX23" fmla="*/ 37981 w 573867"/>
              <a:gd name="connsiteY23" fmla="*/ 23680 h 181210"/>
              <a:gd name="connsiteX24" fmla="*/ 71664 w 573867"/>
              <a:gd name="connsiteY24" fmla="*/ 158069 h 181210"/>
              <a:gd name="connsiteX25" fmla="*/ 71918 w 573867"/>
              <a:gd name="connsiteY25" fmla="*/ 158069 h 181210"/>
              <a:gd name="connsiteX26" fmla="*/ 87362 w 573867"/>
              <a:gd name="connsiteY26" fmla="*/ 4695 h 181210"/>
              <a:gd name="connsiteX27" fmla="*/ 91668 w 573867"/>
              <a:gd name="connsiteY27" fmla="*/ -1378 h 181210"/>
              <a:gd name="connsiteX28" fmla="*/ 97745 w 573867"/>
              <a:gd name="connsiteY28" fmla="*/ 3179 h 181210"/>
              <a:gd name="connsiteX29" fmla="*/ 192201 w 573867"/>
              <a:gd name="connsiteY29" fmla="*/ 160349 h 181210"/>
              <a:gd name="connsiteX30" fmla="*/ 192448 w 573867"/>
              <a:gd name="connsiteY30" fmla="*/ 160349 h 181210"/>
              <a:gd name="connsiteX31" fmla="*/ 156746 w 573867"/>
              <a:gd name="connsiteY31" fmla="*/ 17098 h 181210"/>
              <a:gd name="connsiteX32" fmla="*/ 135980 w 573867"/>
              <a:gd name="connsiteY32" fmla="*/ 6466 h 181210"/>
              <a:gd name="connsiteX33" fmla="*/ 129148 w 573867"/>
              <a:gd name="connsiteY33" fmla="*/ 1662 h 181210"/>
              <a:gd name="connsiteX34" fmla="*/ 132692 w 573867"/>
              <a:gd name="connsiteY34" fmla="*/ -1378 h 181210"/>
              <a:gd name="connsiteX35" fmla="*/ 161561 w 573867"/>
              <a:gd name="connsiteY35" fmla="*/ -616 h 181210"/>
              <a:gd name="connsiteX36" fmla="*/ 190930 w 573867"/>
              <a:gd name="connsiteY36" fmla="*/ -1378 h 181210"/>
              <a:gd name="connsiteX37" fmla="*/ 195744 w 573867"/>
              <a:gd name="connsiteY37" fmla="*/ 3179 h 181210"/>
              <a:gd name="connsiteX38" fmla="*/ 188904 w 573867"/>
              <a:gd name="connsiteY38" fmla="*/ 6466 h 181210"/>
              <a:gd name="connsiteX39" fmla="*/ 174216 w 573867"/>
              <a:gd name="connsiteY39" fmla="*/ 10770 h 181210"/>
              <a:gd name="connsiteX40" fmla="*/ 175233 w 573867"/>
              <a:gd name="connsiteY40" fmla="*/ 16589 h 181210"/>
              <a:gd name="connsiteX41" fmla="*/ 209416 w 573867"/>
              <a:gd name="connsiteY41" fmla="*/ 153512 h 181210"/>
              <a:gd name="connsiteX42" fmla="*/ 398534 w 573867"/>
              <a:gd name="connsiteY42" fmla="*/ 153512 h 181210"/>
              <a:gd name="connsiteX43" fmla="*/ 418538 w 573867"/>
              <a:gd name="connsiteY43" fmla="*/ 163635 h 181210"/>
              <a:gd name="connsiteX44" fmla="*/ 426134 w 573867"/>
              <a:gd name="connsiteY44" fmla="*/ 168193 h 181210"/>
              <a:gd name="connsiteX45" fmla="*/ 422590 w 573867"/>
              <a:gd name="connsiteY45" fmla="*/ 171480 h 181210"/>
              <a:gd name="connsiteX46" fmla="*/ 392713 w 573867"/>
              <a:gd name="connsiteY46" fmla="*/ 170727 h 181210"/>
              <a:gd name="connsiteX47" fmla="*/ 362327 w 573867"/>
              <a:gd name="connsiteY47" fmla="*/ 171480 h 181210"/>
              <a:gd name="connsiteX48" fmla="*/ 357512 w 573867"/>
              <a:gd name="connsiteY48" fmla="*/ 166676 h 181210"/>
              <a:gd name="connsiteX49" fmla="*/ 364350 w 573867"/>
              <a:gd name="connsiteY49" fmla="*/ 163635 h 181210"/>
              <a:gd name="connsiteX50" fmla="*/ 379031 w 573867"/>
              <a:gd name="connsiteY50" fmla="*/ 159332 h 181210"/>
              <a:gd name="connsiteX51" fmla="*/ 378025 w 573867"/>
              <a:gd name="connsiteY51" fmla="*/ 154529 h 181210"/>
              <a:gd name="connsiteX52" fmla="*/ 362571 w 573867"/>
              <a:gd name="connsiteY52" fmla="*/ 92519 h 181210"/>
              <a:gd name="connsiteX53" fmla="*/ 293188 w 573867"/>
              <a:gd name="connsiteY53" fmla="*/ 92519 h 181210"/>
              <a:gd name="connsiteX54" fmla="*/ 308385 w 573867"/>
              <a:gd name="connsiteY54" fmla="*/ 153512 h 181210"/>
              <a:gd name="connsiteX55" fmla="*/ 328389 w 573867"/>
              <a:gd name="connsiteY55" fmla="*/ 163635 h 181210"/>
              <a:gd name="connsiteX56" fmla="*/ 335983 w 573867"/>
              <a:gd name="connsiteY56" fmla="*/ 168193 h 181210"/>
              <a:gd name="connsiteX57" fmla="*/ 332439 w 573867"/>
              <a:gd name="connsiteY57" fmla="*/ 171480 h 181210"/>
              <a:gd name="connsiteX58" fmla="*/ 302561 w 573867"/>
              <a:gd name="connsiteY58" fmla="*/ 170727 h 181210"/>
              <a:gd name="connsiteX59" fmla="*/ 272175 w 573867"/>
              <a:gd name="connsiteY59" fmla="*/ 171480 h 181210"/>
              <a:gd name="connsiteX60" fmla="*/ 267360 w 573867"/>
              <a:gd name="connsiteY60" fmla="*/ 166676 h 181210"/>
              <a:gd name="connsiteX61" fmla="*/ 274201 w 573867"/>
              <a:gd name="connsiteY61" fmla="*/ 163635 h 181210"/>
              <a:gd name="connsiteX62" fmla="*/ 288889 w 573867"/>
              <a:gd name="connsiteY62" fmla="*/ 159332 h 181210"/>
              <a:gd name="connsiteX63" fmla="*/ 287873 w 573867"/>
              <a:gd name="connsiteY63" fmla="*/ 154529 h 181210"/>
              <a:gd name="connsiteX64" fmla="*/ 253688 w 573867"/>
              <a:gd name="connsiteY64" fmla="*/ 17098 h 181210"/>
              <a:gd name="connsiteX65" fmla="*/ 232923 w 573867"/>
              <a:gd name="connsiteY65" fmla="*/ 6466 h 181210"/>
              <a:gd name="connsiteX66" fmla="*/ 226083 w 573867"/>
              <a:gd name="connsiteY66" fmla="*/ 1662 h 181210"/>
              <a:gd name="connsiteX67" fmla="*/ 229634 w 573867"/>
              <a:gd name="connsiteY67" fmla="*/ -1378 h 181210"/>
              <a:gd name="connsiteX68" fmla="*/ 259513 w 573867"/>
              <a:gd name="connsiteY68" fmla="*/ -616 h 181210"/>
              <a:gd name="connsiteX69" fmla="*/ 289899 w 573867"/>
              <a:gd name="connsiteY69" fmla="*/ -1378 h 181210"/>
              <a:gd name="connsiteX70" fmla="*/ 294713 w 573867"/>
              <a:gd name="connsiteY70" fmla="*/ 3179 h 181210"/>
              <a:gd name="connsiteX71" fmla="*/ 287873 w 573867"/>
              <a:gd name="connsiteY71" fmla="*/ 6466 h 181210"/>
              <a:gd name="connsiteX72" fmla="*/ 273184 w 573867"/>
              <a:gd name="connsiteY72" fmla="*/ 10770 h 181210"/>
              <a:gd name="connsiteX73" fmla="*/ 274201 w 573867"/>
              <a:gd name="connsiteY73" fmla="*/ 15836 h 181210"/>
              <a:gd name="connsiteX74" fmla="*/ 291162 w 573867"/>
              <a:gd name="connsiteY74" fmla="*/ 84674 h 181210"/>
              <a:gd name="connsiteX75" fmla="*/ 360547 w 573867"/>
              <a:gd name="connsiteY75" fmla="*/ 84674 h 181210"/>
              <a:gd name="connsiteX76" fmla="*/ 343841 w 573867"/>
              <a:gd name="connsiteY76" fmla="*/ 17098 h 181210"/>
              <a:gd name="connsiteX77" fmla="*/ 323073 w 573867"/>
              <a:gd name="connsiteY77" fmla="*/ 6466 h 181210"/>
              <a:gd name="connsiteX78" fmla="*/ 316233 w 573867"/>
              <a:gd name="connsiteY78" fmla="*/ 1662 h 181210"/>
              <a:gd name="connsiteX79" fmla="*/ 319776 w 573867"/>
              <a:gd name="connsiteY79" fmla="*/ -1378 h 181210"/>
              <a:gd name="connsiteX80" fmla="*/ 349662 w 573867"/>
              <a:gd name="connsiteY80" fmla="*/ -616 h 181210"/>
              <a:gd name="connsiteX81" fmla="*/ 380048 w 573867"/>
              <a:gd name="connsiteY81" fmla="*/ -1378 h 181210"/>
              <a:gd name="connsiteX82" fmla="*/ 384855 w 573867"/>
              <a:gd name="connsiteY82" fmla="*/ 3179 h 181210"/>
              <a:gd name="connsiteX83" fmla="*/ 378025 w 573867"/>
              <a:gd name="connsiteY83" fmla="*/ 6466 h 181210"/>
              <a:gd name="connsiteX84" fmla="*/ 363333 w 573867"/>
              <a:gd name="connsiteY84" fmla="*/ 10770 h 181210"/>
              <a:gd name="connsiteX85" fmla="*/ 364350 w 573867"/>
              <a:gd name="connsiteY85" fmla="*/ 16589 h 181210"/>
              <a:gd name="connsiteX86" fmla="*/ 398534 w 573867"/>
              <a:gd name="connsiteY86" fmla="*/ 153512 h 181210"/>
              <a:gd name="connsiteX87" fmla="*/ 447252 w 573867"/>
              <a:gd name="connsiteY87" fmla="*/ 27221 h 181210"/>
              <a:gd name="connsiteX88" fmla="*/ 416611 w 573867"/>
              <a:gd name="connsiteY88" fmla="*/ 6466 h 181210"/>
              <a:gd name="connsiteX89" fmla="*/ 413576 w 573867"/>
              <a:gd name="connsiteY89" fmla="*/ 1662 h 181210"/>
              <a:gd name="connsiteX90" fmla="*/ 416611 w 573867"/>
              <a:gd name="connsiteY90" fmla="*/ -1378 h 181210"/>
              <a:gd name="connsiteX91" fmla="*/ 436870 w 573867"/>
              <a:gd name="connsiteY91" fmla="*/ -616 h 181210"/>
              <a:gd name="connsiteX92" fmla="*/ 460425 w 573867"/>
              <a:gd name="connsiteY92" fmla="*/ -1378 h 181210"/>
              <a:gd name="connsiteX93" fmla="*/ 464975 w 573867"/>
              <a:gd name="connsiteY93" fmla="*/ 3433 h 181210"/>
              <a:gd name="connsiteX94" fmla="*/ 460923 w 573867"/>
              <a:gd name="connsiteY94" fmla="*/ 6466 h 181210"/>
              <a:gd name="connsiteX95" fmla="*/ 450295 w 573867"/>
              <a:gd name="connsiteY95" fmla="*/ 15073 h 181210"/>
              <a:gd name="connsiteX96" fmla="*/ 453839 w 573867"/>
              <a:gd name="connsiteY96" fmla="*/ 24688 h 181210"/>
              <a:gd name="connsiteX97" fmla="*/ 472071 w 573867"/>
              <a:gd name="connsiteY97" fmla="*/ 56582 h 181210"/>
              <a:gd name="connsiteX98" fmla="*/ 529808 w 573867"/>
              <a:gd name="connsiteY98" fmla="*/ 56582 h 181210"/>
              <a:gd name="connsiteX99" fmla="*/ 532588 w 573867"/>
              <a:gd name="connsiteY99" fmla="*/ 14564 h 181210"/>
              <a:gd name="connsiteX100" fmla="*/ 515628 w 573867"/>
              <a:gd name="connsiteY100" fmla="*/ 6466 h 181210"/>
              <a:gd name="connsiteX101" fmla="*/ 509806 w 573867"/>
              <a:gd name="connsiteY101" fmla="*/ 1662 h 181210"/>
              <a:gd name="connsiteX102" fmla="*/ 513601 w 573867"/>
              <a:gd name="connsiteY102" fmla="*/ -1378 h 181210"/>
              <a:gd name="connsiteX103" fmla="*/ 542716 w 573867"/>
              <a:gd name="connsiteY103" fmla="*/ -616 h 181210"/>
              <a:gd name="connsiteX104" fmla="*/ 569308 w 573867"/>
              <a:gd name="connsiteY104" fmla="*/ -1378 h 181210"/>
              <a:gd name="connsiteX105" fmla="*/ 573868 w 573867"/>
              <a:gd name="connsiteY105" fmla="*/ 3179 h 181210"/>
              <a:gd name="connsiteX106" fmla="*/ 567789 w 573867"/>
              <a:gd name="connsiteY106" fmla="*/ 6466 h 181210"/>
              <a:gd name="connsiteX107" fmla="*/ 553356 w 573867"/>
              <a:gd name="connsiteY107" fmla="*/ 15073 h 181210"/>
              <a:gd name="connsiteX108" fmla="*/ 542473 w 573867"/>
              <a:gd name="connsiteY108" fmla="*/ 173506 h 181210"/>
              <a:gd name="connsiteX109" fmla="*/ 537912 w 573867"/>
              <a:gd name="connsiteY109" fmla="*/ 179833 h 181210"/>
              <a:gd name="connsiteX110" fmla="*/ 531325 w 573867"/>
              <a:gd name="connsiteY110" fmla="*/ 175275 h 181210"/>
              <a:gd name="connsiteX111" fmla="*/ 447252 w 573867"/>
              <a:gd name="connsiteY111" fmla="*/ 27221 h 181210"/>
              <a:gd name="connsiteX112" fmla="*/ 523477 w 573867"/>
              <a:gd name="connsiteY112" fmla="*/ 147185 h 181210"/>
              <a:gd name="connsiteX113" fmla="*/ 529299 w 573867"/>
              <a:gd name="connsiteY113" fmla="*/ 64427 h 181210"/>
              <a:gd name="connsiteX114" fmla="*/ 476377 w 573867"/>
              <a:gd name="connsiteY114" fmla="*/ 64427 h 181210"/>
              <a:gd name="connsiteX115" fmla="*/ 523477 w 573867"/>
              <a:gd name="connsiteY115" fmla="*/ 147185 h 1812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</a:cxnLst>
            <a:rect l="l" t="t" r="r" b="b"/>
            <a:pathLst>
              <a:path w="573867" h="181210">
                <a:moveTo>
                  <a:pt x="209416" y="153512"/>
                </a:moveTo>
                <a:cubicBezTo>
                  <a:pt x="211442" y="161611"/>
                  <a:pt x="213468" y="163635"/>
                  <a:pt x="229420" y="163635"/>
                </a:cubicBezTo>
                <a:cubicBezTo>
                  <a:pt x="234742" y="163635"/>
                  <a:pt x="237022" y="163635"/>
                  <a:pt x="237022" y="168193"/>
                </a:cubicBezTo>
                <a:cubicBezTo>
                  <a:pt x="237022" y="171480"/>
                  <a:pt x="234996" y="171480"/>
                  <a:pt x="230690" y="171480"/>
                </a:cubicBezTo>
                <a:lnTo>
                  <a:pt x="198278" y="171480"/>
                </a:lnTo>
                <a:cubicBezTo>
                  <a:pt x="192701" y="171480"/>
                  <a:pt x="191947" y="171480"/>
                  <a:pt x="189159" y="166923"/>
                </a:cubicBezTo>
                <a:lnTo>
                  <a:pt x="103059" y="23934"/>
                </a:lnTo>
                <a:lnTo>
                  <a:pt x="88879" y="165915"/>
                </a:lnTo>
                <a:cubicBezTo>
                  <a:pt x="88371" y="171480"/>
                  <a:pt x="87870" y="171480"/>
                  <a:pt x="81793" y="171480"/>
                </a:cubicBezTo>
                <a:lnTo>
                  <a:pt x="48110" y="171480"/>
                </a:lnTo>
                <a:cubicBezTo>
                  <a:pt x="44058" y="171480"/>
                  <a:pt x="41278" y="171480"/>
                  <a:pt x="41278" y="166676"/>
                </a:cubicBezTo>
                <a:cubicBezTo>
                  <a:pt x="41278" y="163635"/>
                  <a:pt x="43303" y="163635"/>
                  <a:pt x="48110" y="163635"/>
                </a:cubicBezTo>
                <a:cubicBezTo>
                  <a:pt x="55958" y="163635"/>
                  <a:pt x="62799" y="163635"/>
                  <a:pt x="62799" y="159332"/>
                </a:cubicBezTo>
                <a:cubicBezTo>
                  <a:pt x="62799" y="158578"/>
                  <a:pt x="62799" y="158069"/>
                  <a:pt x="61789" y="154529"/>
                </a:cubicBezTo>
                <a:lnTo>
                  <a:pt x="29369" y="24180"/>
                </a:lnTo>
                <a:cubicBezTo>
                  <a:pt x="25826" y="10008"/>
                  <a:pt x="16206" y="6975"/>
                  <a:pt x="4806" y="6466"/>
                </a:cubicBezTo>
                <a:cubicBezTo>
                  <a:pt x="2780" y="6466"/>
                  <a:pt x="0" y="6212"/>
                  <a:pt x="0" y="1662"/>
                </a:cubicBezTo>
                <a:cubicBezTo>
                  <a:pt x="0" y="-616"/>
                  <a:pt x="1517" y="-1378"/>
                  <a:pt x="3289" y="-1378"/>
                </a:cubicBezTo>
                <a:cubicBezTo>
                  <a:pt x="10883" y="-1378"/>
                  <a:pt x="19495" y="-616"/>
                  <a:pt x="27344" y="-616"/>
                </a:cubicBezTo>
                <a:cubicBezTo>
                  <a:pt x="35447" y="-616"/>
                  <a:pt x="44312" y="-1378"/>
                  <a:pt x="52161" y="-1378"/>
                </a:cubicBezTo>
                <a:cubicBezTo>
                  <a:pt x="53687" y="-1378"/>
                  <a:pt x="56721" y="-1378"/>
                  <a:pt x="56721" y="3179"/>
                </a:cubicBezTo>
                <a:cubicBezTo>
                  <a:pt x="56721" y="6212"/>
                  <a:pt x="54950" y="6466"/>
                  <a:pt x="51907" y="6466"/>
                </a:cubicBezTo>
                <a:cubicBezTo>
                  <a:pt x="37473" y="6975"/>
                  <a:pt x="36972" y="13556"/>
                  <a:pt x="36972" y="17352"/>
                </a:cubicBezTo>
                <a:cubicBezTo>
                  <a:pt x="36972" y="18106"/>
                  <a:pt x="36972" y="19631"/>
                  <a:pt x="37981" y="23680"/>
                </a:cubicBezTo>
                <a:lnTo>
                  <a:pt x="71664" y="158069"/>
                </a:lnTo>
                <a:lnTo>
                  <a:pt x="71918" y="158069"/>
                </a:lnTo>
                <a:lnTo>
                  <a:pt x="87362" y="4695"/>
                </a:lnTo>
                <a:cubicBezTo>
                  <a:pt x="87870" y="392"/>
                  <a:pt x="87870" y="-1378"/>
                  <a:pt x="91668" y="-1378"/>
                </a:cubicBezTo>
                <a:cubicBezTo>
                  <a:pt x="94956" y="-1378"/>
                  <a:pt x="96228" y="392"/>
                  <a:pt x="97745" y="3179"/>
                </a:cubicBezTo>
                <a:lnTo>
                  <a:pt x="192201" y="160349"/>
                </a:lnTo>
                <a:lnTo>
                  <a:pt x="192448" y="160349"/>
                </a:lnTo>
                <a:lnTo>
                  <a:pt x="156746" y="17098"/>
                </a:lnTo>
                <a:cubicBezTo>
                  <a:pt x="154720" y="8491"/>
                  <a:pt x="153203" y="6466"/>
                  <a:pt x="135980" y="6466"/>
                </a:cubicBezTo>
                <a:cubicBezTo>
                  <a:pt x="131929" y="6466"/>
                  <a:pt x="129148" y="6466"/>
                  <a:pt x="129148" y="1662"/>
                </a:cubicBezTo>
                <a:cubicBezTo>
                  <a:pt x="129148" y="-1378"/>
                  <a:pt x="131929" y="-1378"/>
                  <a:pt x="132692" y="-1378"/>
                </a:cubicBezTo>
                <a:cubicBezTo>
                  <a:pt x="142057" y="-1378"/>
                  <a:pt x="151932" y="-616"/>
                  <a:pt x="161561" y="-616"/>
                </a:cubicBezTo>
                <a:cubicBezTo>
                  <a:pt x="171181" y="-616"/>
                  <a:pt x="181564" y="-1378"/>
                  <a:pt x="190930" y="-1378"/>
                </a:cubicBezTo>
                <a:cubicBezTo>
                  <a:pt x="192701" y="-1378"/>
                  <a:pt x="195744" y="-1378"/>
                  <a:pt x="195744" y="3179"/>
                </a:cubicBezTo>
                <a:cubicBezTo>
                  <a:pt x="195744" y="6466"/>
                  <a:pt x="193973" y="6466"/>
                  <a:pt x="188904" y="6466"/>
                </a:cubicBezTo>
                <a:cubicBezTo>
                  <a:pt x="174216" y="6466"/>
                  <a:pt x="174216" y="8491"/>
                  <a:pt x="174216" y="10770"/>
                </a:cubicBezTo>
                <a:cubicBezTo>
                  <a:pt x="174216" y="11024"/>
                  <a:pt x="174216" y="12795"/>
                  <a:pt x="175233" y="16589"/>
                </a:cubicBezTo>
                <a:lnTo>
                  <a:pt x="209416" y="153512"/>
                </a:lnTo>
                <a:close/>
                <a:moveTo>
                  <a:pt x="398534" y="153512"/>
                </a:moveTo>
                <a:cubicBezTo>
                  <a:pt x="400561" y="161611"/>
                  <a:pt x="402586" y="163635"/>
                  <a:pt x="418538" y="163635"/>
                </a:cubicBezTo>
                <a:cubicBezTo>
                  <a:pt x="423854" y="163635"/>
                  <a:pt x="426134" y="163635"/>
                  <a:pt x="426134" y="168193"/>
                </a:cubicBezTo>
                <a:cubicBezTo>
                  <a:pt x="426134" y="170972"/>
                  <a:pt x="424362" y="171480"/>
                  <a:pt x="422590" y="171480"/>
                </a:cubicBezTo>
                <a:cubicBezTo>
                  <a:pt x="412969" y="171480"/>
                  <a:pt x="402586" y="170727"/>
                  <a:pt x="392713" y="170727"/>
                </a:cubicBezTo>
                <a:cubicBezTo>
                  <a:pt x="382582" y="170727"/>
                  <a:pt x="372201" y="171480"/>
                  <a:pt x="362327" y="171480"/>
                </a:cubicBezTo>
                <a:cubicBezTo>
                  <a:pt x="360801" y="171480"/>
                  <a:pt x="357512" y="171480"/>
                  <a:pt x="357512" y="166676"/>
                </a:cubicBezTo>
                <a:cubicBezTo>
                  <a:pt x="357512" y="163635"/>
                  <a:pt x="359538" y="163635"/>
                  <a:pt x="364350" y="163635"/>
                </a:cubicBezTo>
                <a:cubicBezTo>
                  <a:pt x="372201" y="163635"/>
                  <a:pt x="379031" y="163635"/>
                  <a:pt x="379031" y="159332"/>
                </a:cubicBezTo>
                <a:cubicBezTo>
                  <a:pt x="379031" y="158578"/>
                  <a:pt x="379031" y="158069"/>
                  <a:pt x="378025" y="154529"/>
                </a:cubicBezTo>
                <a:lnTo>
                  <a:pt x="362571" y="92519"/>
                </a:lnTo>
                <a:lnTo>
                  <a:pt x="293188" y="92519"/>
                </a:lnTo>
                <a:lnTo>
                  <a:pt x="308385" y="153512"/>
                </a:lnTo>
                <a:cubicBezTo>
                  <a:pt x="310411" y="161611"/>
                  <a:pt x="312437" y="163635"/>
                  <a:pt x="328389" y="163635"/>
                </a:cubicBezTo>
                <a:cubicBezTo>
                  <a:pt x="333710" y="163635"/>
                  <a:pt x="335983" y="163635"/>
                  <a:pt x="335983" y="168193"/>
                </a:cubicBezTo>
                <a:cubicBezTo>
                  <a:pt x="335983" y="170972"/>
                  <a:pt x="334211" y="171480"/>
                  <a:pt x="332439" y="171480"/>
                </a:cubicBezTo>
                <a:cubicBezTo>
                  <a:pt x="322820" y="171480"/>
                  <a:pt x="312437" y="170727"/>
                  <a:pt x="302561" y="170727"/>
                </a:cubicBezTo>
                <a:cubicBezTo>
                  <a:pt x="292433" y="170727"/>
                  <a:pt x="282048" y="171480"/>
                  <a:pt x="272175" y="171480"/>
                </a:cubicBezTo>
                <a:cubicBezTo>
                  <a:pt x="270650" y="171480"/>
                  <a:pt x="267360" y="171480"/>
                  <a:pt x="267360" y="166676"/>
                </a:cubicBezTo>
                <a:cubicBezTo>
                  <a:pt x="267360" y="163635"/>
                  <a:pt x="269387" y="163635"/>
                  <a:pt x="274201" y="163635"/>
                </a:cubicBezTo>
                <a:cubicBezTo>
                  <a:pt x="282048" y="163635"/>
                  <a:pt x="288889" y="163635"/>
                  <a:pt x="288889" y="159332"/>
                </a:cubicBezTo>
                <a:cubicBezTo>
                  <a:pt x="288889" y="158578"/>
                  <a:pt x="288889" y="158069"/>
                  <a:pt x="287873" y="154529"/>
                </a:cubicBezTo>
                <a:lnTo>
                  <a:pt x="253688" y="17098"/>
                </a:lnTo>
                <a:cubicBezTo>
                  <a:pt x="251663" y="8491"/>
                  <a:pt x="250145" y="6466"/>
                  <a:pt x="232923" y="6466"/>
                </a:cubicBezTo>
                <a:cubicBezTo>
                  <a:pt x="228871" y="6466"/>
                  <a:pt x="226083" y="6466"/>
                  <a:pt x="226083" y="1662"/>
                </a:cubicBezTo>
                <a:cubicBezTo>
                  <a:pt x="226083" y="-1378"/>
                  <a:pt x="228871" y="-1378"/>
                  <a:pt x="229634" y="-1378"/>
                </a:cubicBezTo>
                <a:cubicBezTo>
                  <a:pt x="239255" y="-1378"/>
                  <a:pt x="249636" y="-616"/>
                  <a:pt x="259513" y="-616"/>
                </a:cubicBezTo>
                <a:cubicBezTo>
                  <a:pt x="269640" y="-616"/>
                  <a:pt x="280025" y="-1378"/>
                  <a:pt x="289899" y="-1378"/>
                </a:cubicBezTo>
                <a:cubicBezTo>
                  <a:pt x="291671" y="-1378"/>
                  <a:pt x="294713" y="-1378"/>
                  <a:pt x="294713" y="3179"/>
                </a:cubicBezTo>
                <a:cubicBezTo>
                  <a:pt x="294713" y="6466"/>
                  <a:pt x="292942" y="6466"/>
                  <a:pt x="287873" y="6466"/>
                </a:cubicBezTo>
                <a:cubicBezTo>
                  <a:pt x="273184" y="6466"/>
                  <a:pt x="273184" y="8491"/>
                  <a:pt x="273184" y="10770"/>
                </a:cubicBezTo>
                <a:cubicBezTo>
                  <a:pt x="273184" y="11785"/>
                  <a:pt x="273184" y="12286"/>
                  <a:pt x="274201" y="15836"/>
                </a:cubicBezTo>
                <a:lnTo>
                  <a:pt x="291162" y="84674"/>
                </a:lnTo>
                <a:lnTo>
                  <a:pt x="360547" y="84674"/>
                </a:lnTo>
                <a:lnTo>
                  <a:pt x="343841" y="17098"/>
                </a:lnTo>
                <a:cubicBezTo>
                  <a:pt x="341814" y="8491"/>
                  <a:pt x="340289" y="6466"/>
                  <a:pt x="323073" y="6466"/>
                </a:cubicBezTo>
                <a:cubicBezTo>
                  <a:pt x="319021" y="6466"/>
                  <a:pt x="316233" y="6466"/>
                  <a:pt x="316233" y="1662"/>
                </a:cubicBezTo>
                <a:cubicBezTo>
                  <a:pt x="316233" y="-1378"/>
                  <a:pt x="319021" y="-1378"/>
                  <a:pt x="319776" y="-1378"/>
                </a:cubicBezTo>
                <a:cubicBezTo>
                  <a:pt x="329406" y="-1378"/>
                  <a:pt x="339788" y="-616"/>
                  <a:pt x="349662" y="-616"/>
                </a:cubicBezTo>
                <a:cubicBezTo>
                  <a:pt x="359793" y="-616"/>
                  <a:pt x="370174" y="-1378"/>
                  <a:pt x="380048" y="-1378"/>
                </a:cubicBezTo>
                <a:cubicBezTo>
                  <a:pt x="381820" y="-1378"/>
                  <a:pt x="384855" y="-1378"/>
                  <a:pt x="384855" y="3179"/>
                </a:cubicBezTo>
                <a:cubicBezTo>
                  <a:pt x="384855" y="6466"/>
                  <a:pt x="383084" y="6466"/>
                  <a:pt x="378025" y="6466"/>
                </a:cubicBezTo>
                <a:cubicBezTo>
                  <a:pt x="363333" y="6466"/>
                  <a:pt x="363333" y="8491"/>
                  <a:pt x="363333" y="10770"/>
                </a:cubicBezTo>
                <a:cubicBezTo>
                  <a:pt x="363333" y="11024"/>
                  <a:pt x="363333" y="12795"/>
                  <a:pt x="364350" y="16589"/>
                </a:cubicBezTo>
                <a:lnTo>
                  <a:pt x="398534" y="153512"/>
                </a:lnTo>
                <a:close/>
                <a:moveTo>
                  <a:pt x="447252" y="27221"/>
                </a:moveTo>
                <a:cubicBezTo>
                  <a:pt x="436369" y="7983"/>
                  <a:pt x="425479" y="6975"/>
                  <a:pt x="416611" y="6466"/>
                </a:cubicBezTo>
                <a:cubicBezTo>
                  <a:pt x="413830" y="6212"/>
                  <a:pt x="413576" y="1909"/>
                  <a:pt x="413576" y="1662"/>
                </a:cubicBezTo>
                <a:cubicBezTo>
                  <a:pt x="413576" y="901"/>
                  <a:pt x="413830" y="-1378"/>
                  <a:pt x="416611" y="-1378"/>
                </a:cubicBezTo>
                <a:cubicBezTo>
                  <a:pt x="422944" y="-1378"/>
                  <a:pt x="430283" y="-616"/>
                  <a:pt x="436870" y="-616"/>
                </a:cubicBezTo>
                <a:cubicBezTo>
                  <a:pt x="444718" y="-616"/>
                  <a:pt x="452822" y="-1378"/>
                  <a:pt x="460425" y="-1378"/>
                </a:cubicBezTo>
                <a:cubicBezTo>
                  <a:pt x="461686" y="-1378"/>
                  <a:pt x="464975" y="-1378"/>
                  <a:pt x="464975" y="3433"/>
                </a:cubicBezTo>
                <a:cubicBezTo>
                  <a:pt x="464975" y="6212"/>
                  <a:pt x="462950" y="6212"/>
                  <a:pt x="460923" y="6466"/>
                </a:cubicBezTo>
                <a:cubicBezTo>
                  <a:pt x="459408" y="6720"/>
                  <a:pt x="450295" y="7229"/>
                  <a:pt x="450295" y="15073"/>
                </a:cubicBezTo>
                <a:cubicBezTo>
                  <a:pt x="450295" y="17352"/>
                  <a:pt x="451558" y="20384"/>
                  <a:pt x="453839" y="24688"/>
                </a:cubicBezTo>
                <a:lnTo>
                  <a:pt x="472071" y="56582"/>
                </a:lnTo>
                <a:lnTo>
                  <a:pt x="529808" y="56582"/>
                </a:lnTo>
                <a:lnTo>
                  <a:pt x="532588" y="14564"/>
                </a:lnTo>
                <a:cubicBezTo>
                  <a:pt x="532588" y="9507"/>
                  <a:pt x="526511" y="6466"/>
                  <a:pt x="515628" y="6466"/>
                </a:cubicBezTo>
                <a:cubicBezTo>
                  <a:pt x="512839" y="6466"/>
                  <a:pt x="509806" y="6466"/>
                  <a:pt x="509806" y="1662"/>
                </a:cubicBezTo>
                <a:cubicBezTo>
                  <a:pt x="509806" y="-1378"/>
                  <a:pt x="512839" y="-1378"/>
                  <a:pt x="513601" y="-1378"/>
                </a:cubicBezTo>
                <a:cubicBezTo>
                  <a:pt x="522969" y="-1378"/>
                  <a:pt x="533097" y="-616"/>
                  <a:pt x="542716" y="-616"/>
                </a:cubicBezTo>
                <a:cubicBezTo>
                  <a:pt x="551584" y="-616"/>
                  <a:pt x="560703" y="-1378"/>
                  <a:pt x="569308" y="-1378"/>
                </a:cubicBezTo>
                <a:cubicBezTo>
                  <a:pt x="570833" y="-1378"/>
                  <a:pt x="573868" y="-1378"/>
                  <a:pt x="573868" y="3179"/>
                </a:cubicBezTo>
                <a:cubicBezTo>
                  <a:pt x="573868" y="6466"/>
                  <a:pt x="571842" y="6466"/>
                  <a:pt x="567789" y="6466"/>
                </a:cubicBezTo>
                <a:cubicBezTo>
                  <a:pt x="554626" y="6466"/>
                  <a:pt x="553864" y="8491"/>
                  <a:pt x="553356" y="15073"/>
                </a:cubicBezTo>
                <a:lnTo>
                  <a:pt x="542473" y="173506"/>
                </a:lnTo>
                <a:cubicBezTo>
                  <a:pt x="542218" y="179079"/>
                  <a:pt x="541964" y="179833"/>
                  <a:pt x="537912" y="179833"/>
                </a:cubicBezTo>
                <a:cubicBezTo>
                  <a:pt x="533860" y="179833"/>
                  <a:pt x="532843" y="178062"/>
                  <a:pt x="531325" y="175275"/>
                </a:cubicBezTo>
                <a:lnTo>
                  <a:pt x="447252" y="27221"/>
                </a:lnTo>
                <a:close/>
                <a:moveTo>
                  <a:pt x="523477" y="147185"/>
                </a:moveTo>
                <a:lnTo>
                  <a:pt x="529299" y="64427"/>
                </a:lnTo>
                <a:lnTo>
                  <a:pt x="476377" y="64427"/>
                </a:lnTo>
                <a:lnTo>
                  <a:pt x="523477" y="147185"/>
                </a:lnTo>
                <a:close/>
              </a:path>
            </a:pathLst>
          </a:custGeom>
          <a:solidFill>
            <a:srgbClr val="000000"/>
          </a:solidFill>
          <a:ln w="25421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44" name="图形 42" descr="\documentclass{article}&#10;\usepackage{amsmath}&#10;\pagestyle{empty}&#10;\begin{document}&#10;&#10;\begin{gather*}&#10;\textit{FFN}&#10;\end{gather*}&#10;&#10;\end{document}" title="IguanaTex Shape Display">
            <a:extLst>
              <a:ext uri="{FF2B5EF4-FFF2-40B4-BE49-F238E27FC236}">
                <a16:creationId xmlns:a16="http://schemas.microsoft.com/office/drawing/2014/main" id="{8D8F7B24-FEFC-180F-3988-7CE7E48FAD91}"/>
              </a:ext>
            </a:extLst>
          </p:cNvPr>
          <p:cNvSpPr>
            <a:spLocks noChangeAspect="1"/>
          </p:cNvSpPr>
          <p:nvPr>
            <p:custDataLst>
              <p:tags r:id="rId2"/>
            </p:custDataLst>
          </p:nvPr>
        </p:nvSpPr>
        <p:spPr>
          <a:xfrm flipV="1">
            <a:off x="7988521" y="2742823"/>
            <a:ext cx="732750" cy="238665"/>
          </a:xfrm>
          <a:custGeom>
            <a:avLst/>
            <a:gdLst>
              <a:gd name="connsiteX0" fmla="*/ 64324 w 530706"/>
              <a:gd name="connsiteY0" fmla="*/ 80879 h 172857"/>
              <a:gd name="connsiteX1" fmla="*/ 85336 w 530706"/>
              <a:gd name="connsiteY1" fmla="*/ 80879 h 172857"/>
              <a:gd name="connsiteX2" fmla="*/ 104076 w 530706"/>
              <a:gd name="connsiteY2" fmla="*/ 70247 h 172857"/>
              <a:gd name="connsiteX3" fmla="*/ 102051 w 530706"/>
              <a:gd name="connsiteY3" fmla="*/ 57846 h 172857"/>
              <a:gd name="connsiteX4" fmla="*/ 101297 w 530706"/>
              <a:gd name="connsiteY4" fmla="*/ 54304 h 172857"/>
              <a:gd name="connsiteX5" fmla="*/ 105093 w 530706"/>
              <a:gd name="connsiteY5" fmla="*/ 51263 h 172857"/>
              <a:gd name="connsiteX6" fmla="*/ 109900 w 530706"/>
              <a:gd name="connsiteY6" fmla="*/ 56329 h 172857"/>
              <a:gd name="connsiteX7" fmla="*/ 123834 w 530706"/>
              <a:gd name="connsiteY7" fmla="*/ 112003 h 172857"/>
              <a:gd name="connsiteX8" fmla="*/ 124335 w 530706"/>
              <a:gd name="connsiteY8" fmla="*/ 115553 h 172857"/>
              <a:gd name="connsiteX9" fmla="*/ 120537 w 530706"/>
              <a:gd name="connsiteY9" fmla="*/ 118332 h 172857"/>
              <a:gd name="connsiteX10" fmla="*/ 115731 w 530706"/>
              <a:gd name="connsiteY10" fmla="*/ 113019 h 172857"/>
              <a:gd name="connsiteX11" fmla="*/ 86099 w 530706"/>
              <a:gd name="connsiteY11" fmla="*/ 88723 h 172857"/>
              <a:gd name="connsiteX12" fmla="*/ 66350 w 530706"/>
              <a:gd name="connsiteY12" fmla="*/ 88723 h 172857"/>
              <a:gd name="connsiteX13" fmla="*/ 82556 w 530706"/>
              <a:gd name="connsiteY13" fmla="*/ 154275 h 172857"/>
              <a:gd name="connsiteX14" fmla="*/ 94710 w 530706"/>
              <a:gd name="connsiteY14" fmla="*/ 162874 h 172857"/>
              <a:gd name="connsiteX15" fmla="*/ 124335 w 530706"/>
              <a:gd name="connsiteY15" fmla="*/ 162874 h 172857"/>
              <a:gd name="connsiteX16" fmla="*/ 157001 w 530706"/>
              <a:gd name="connsiteY16" fmla="*/ 137569 h 172857"/>
              <a:gd name="connsiteX17" fmla="*/ 155484 w 530706"/>
              <a:gd name="connsiteY17" fmla="*/ 120864 h 172857"/>
              <a:gd name="connsiteX18" fmla="*/ 155229 w 530706"/>
              <a:gd name="connsiteY18" fmla="*/ 116815 h 172857"/>
              <a:gd name="connsiteX19" fmla="*/ 159026 w 530706"/>
              <a:gd name="connsiteY19" fmla="*/ 113782 h 172857"/>
              <a:gd name="connsiteX20" fmla="*/ 163333 w 530706"/>
              <a:gd name="connsiteY20" fmla="*/ 119347 h 172857"/>
              <a:gd name="connsiteX21" fmla="*/ 169156 w 530706"/>
              <a:gd name="connsiteY21" fmla="*/ 164144 h 172857"/>
              <a:gd name="connsiteX22" fmla="*/ 163078 w 530706"/>
              <a:gd name="connsiteY22" fmla="*/ 170727 h 172857"/>
              <a:gd name="connsiteX23" fmla="*/ 47864 w 530706"/>
              <a:gd name="connsiteY23" fmla="*/ 170727 h 172857"/>
              <a:gd name="connsiteX24" fmla="*/ 41024 w 530706"/>
              <a:gd name="connsiteY24" fmla="*/ 166169 h 172857"/>
              <a:gd name="connsiteX25" fmla="*/ 47864 w 530706"/>
              <a:gd name="connsiteY25" fmla="*/ 162874 h 172857"/>
              <a:gd name="connsiteX26" fmla="*/ 62553 w 530706"/>
              <a:gd name="connsiteY26" fmla="*/ 158578 h 172857"/>
              <a:gd name="connsiteX27" fmla="*/ 61536 w 530706"/>
              <a:gd name="connsiteY27" fmla="*/ 152751 h 172857"/>
              <a:gd name="connsiteX28" fmla="*/ 27606 w 530706"/>
              <a:gd name="connsiteY28" fmla="*/ 17098 h 172857"/>
              <a:gd name="connsiteX29" fmla="*/ 6840 w 530706"/>
              <a:gd name="connsiteY29" fmla="*/ 6466 h 172857"/>
              <a:gd name="connsiteX30" fmla="*/ 0 w 530706"/>
              <a:gd name="connsiteY30" fmla="*/ 1662 h 172857"/>
              <a:gd name="connsiteX31" fmla="*/ 3552 w 530706"/>
              <a:gd name="connsiteY31" fmla="*/ -1377 h 172857"/>
              <a:gd name="connsiteX32" fmla="*/ 34438 w 530706"/>
              <a:gd name="connsiteY32" fmla="*/ -616 h 172857"/>
              <a:gd name="connsiteX33" fmla="*/ 69384 w 530706"/>
              <a:gd name="connsiteY33" fmla="*/ -1377 h 172857"/>
              <a:gd name="connsiteX34" fmla="*/ 74707 w 530706"/>
              <a:gd name="connsiteY34" fmla="*/ 3433 h 172857"/>
              <a:gd name="connsiteX35" fmla="*/ 68376 w 530706"/>
              <a:gd name="connsiteY35" fmla="*/ 6466 h 172857"/>
              <a:gd name="connsiteX36" fmla="*/ 65841 w 530706"/>
              <a:gd name="connsiteY36" fmla="*/ 6466 h 172857"/>
              <a:gd name="connsiteX37" fmla="*/ 47355 w 530706"/>
              <a:gd name="connsiteY37" fmla="*/ 11786 h 172857"/>
              <a:gd name="connsiteX38" fmla="*/ 48373 w 530706"/>
              <a:gd name="connsiteY38" fmla="*/ 17098 h 172857"/>
              <a:gd name="connsiteX39" fmla="*/ 64324 w 530706"/>
              <a:gd name="connsiteY39" fmla="*/ 80879 h 172857"/>
              <a:gd name="connsiteX40" fmla="*/ 229652 w 530706"/>
              <a:gd name="connsiteY40" fmla="*/ 80879 h 172857"/>
              <a:gd name="connsiteX41" fmla="*/ 250665 w 530706"/>
              <a:gd name="connsiteY41" fmla="*/ 80879 h 172857"/>
              <a:gd name="connsiteX42" fmla="*/ 269405 w 530706"/>
              <a:gd name="connsiteY42" fmla="*/ 70247 h 172857"/>
              <a:gd name="connsiteX43" fmla="*/ 267380 w 530706"/>
              <a:gd name="connsiteY43" fmla="*/ 57846 h 172857"/>
              <a:gd name="connsiteX44" fmla="*/ 266625 w 530706"/>
              <a:gd name="connsiteY44" fmla="*/ 54304 h 172857"/>
              <a:gd name="connsiteX45" fmla="*/ 270422 w 530706"/>
              <a:gd name="connsiteY45" fmla="*/ 51263 h 172857"/>
              <a:gd name="connsiteX46" fmla="*/ 275227 w 530706"/>
              <a:gd name="connsiteY46" fmla="*/ 56329 h 172857"/>
              <a:gd name="connsiteX47" fmla="*/ 289163 w 530706"/>
              <a:gd name="connsiteY47" fmla="*/ 112003 h 172857"/>
              <a:gd name="connsiteX48" fmla="*/ 289664 w 530706"/>
              <a:gd name="connsiteY48" fmla="*/ 115553 h 172857"/>
              <a:gd name="connsiteX49" fmla="*/ 285866 w 530706"/>
              <a:gd name="connsiteY49" fmla="*/ 118332 h 172857"/>
              <a:gd name="connsiteX50" fmla="*/ 281058 w 530706"/>
              <a:gd name="connsiteY50" fmla="*/ 113019 h 172857"/>
              <a:gd name="connsiteX51" fmla="*/ 251428 w 530706"/>
              <a:gd name="connsiteY51" fmla="*/ 88723 h 172857"/>
              <a:gd name="connsiteX52" fmla="*/ 231678 w 530706"/>
              <a:gd name="connsiteY52" fmla="*/ 88723 h 172857"/>
              <a:gd name="connsiteX53" fmla="*/ 247884 w 530706"/>
              <a:gd name="connsiteY53" fmla="*/ 154275 h 172857"/>
              <a:gd name="connsiteX54" fmla="*/ 260037 w 530706"/>
              <a:gd name="connsiteY54" fmla="*/ 162874 h 172857"/>
              <a:gd name="connsiteX55" fmla="*/ 289664 w 530706"/>
              <a:gd name="connsiteY55" fmla="*/ 162874 h 172857"/>
              <a:gd name="connsiteX56" fmla="*/ 322330 w 530706"/>
              <a:gd name="connsiteY56" fmla="*/ 137569 h 172857"/>
              <a:gd name="connsiteX57" fmla="*/ 320813 w 530706"/>
              <a:gd name="connsiteY57" fmla="*/ 120864 h 172857"/>
              <a:gd name="connsiteX58" fmla="*/ 320558 w 530706"/>
              <a:gd name="connsiteY58" fmla="*/ 116815 h 172857"/>
              <a:gd name="connsiteX59" fmla="*/ 324353 w 530706"/>
              <a:gd name="connsiteY59" fmla="*/ 113782 h 172857"/>
              <a:gd name="connsiteX60" fmla="*/ 328660 w 530706"/>
              <a:gd name="connsiteY60" fmla="*/ 119347 h 172857"/>
              <a:gd name="connsiteX61" fmla="*/ 334484 w 530706"/>
              <a:gd name="connsiteY61" fmla="*/ 164144 h 172857"/>
              <a:gd name="connsiteX62" fmla="*/ 328406 w 530706"/>
              <a:gd name="connsiteY62" fmla="*/ 170727 h 172857"/>
              <a:gd name="connsiteX63" fmla="*/ 213192 w 530706"/>
              <a:gd name="connsiteY63" fmla="*/ 170727 h 172857"/>
              <a:gd name="connsiteX64" fmla="*/ 206352 w 530706"/>
              <a:gd name="connsiteY64" fmla="*/ 166169 h 172857"/>
              <a:gd name="connsiteX65" fmla="*/ 213192 w 530706"/>
              <a:gd name="connsiteY65" fmla="*/ 162874 h 172857"/>
              <a:gd name="connsiteX66" fmla="*/ 227881 w 530706"/>
              <a:gd name="connsiteY66" fmla="*/ 158578 h 172857"/>
              <a:gd name="connsiteX67" fmla="*/ 226863 w 530706"/>
              <a:gd name="connsiteY67" fmla="*/ 152751 h 172857"/>
              <a:gd name="connsiteX68" fmla="*/ 192934 w 530706"/>
              <a:gd name="connsiteY68" fmla="*/ 17098 h 172857"/>
              <a:gd name="connsiteX69" fmla="*/ 172168 w 530706"/>
              <a:gd name="connsiteY69" fmla="*/ 6466 h 172857"/>
              <a:gd name="connsiteX70" fmla="*/ 165329 w 530706"/>
              <a:gd name="connsiteY70" fmla="*/ 1662 h 172857"/>
              <a:gd name="connsiteX71" fmla="*/ 168880 w 530706"/>
              <a:gd name="connsiteY71" fmla="*/ -1377 h 172857"/>
              <a:gd name="connsiteX72" fmla="*/ 199766 w 530706"/>
              <a:gd name="connsiteY72" fmla="*/ -616 h 172857"/>
              <a:gd name="connsiteX73" fmla="*/ 234713 w 530706"/>
              <a:gd name="connsiteY73" fmla="*/ -1377 h 172857"/>
              <a:gd name="connsiteX74" fmla="*/ 240037 w 530706"/>
              <a:gd name="connsiteY74" fmla="*/ 3433 h 172857"/>
              <a:gd name="connsiteX75" fmla="*/ 233704 w 530706"/>
              <a:gd name="connsiteY75" fmla="*/ 6466 h 172857"/>
              <a:gd name="connsiteX76" fmla="*/ 231169 w 530706"/>
              <a:gd name="connsiteY76" fmla="*/ 6466 h 172857"/>
              <a:gd name="connsiteX77" fmla="*/ 212683 w 530706"/>
              <a:gd name="connsiteY77" fmla="*/ 11786 h 172857"/>
              <a:gd name="connsiteX78" fmla="*/ 213701 w 530706"/>
              <a:gd name="connsiteY78" fmla="*/ 17098 h 172857"/>
              <a:gd name="connsiteX79" fmla="*/ 229652 w 530706"/>
              <a:gd name="connsiteY79" fmla="*/ 80879 h 172857"/>
              <a:gd name="connsiteX80" fmla="*/ 501337 w 530706"/>
              <a:gd name="connsiteY80" fmla="*/ 146430 h 172857"/>
              <a:gd name="connsiteX81" fmla="*/ 526909 w 530706"/>
              <a:gd name="connsiteY81" fmla="*/ 163635 h 172857"/>
              <a:gd name="connsiteX82" fmla="*/ 530706 w 530706"/>
              <a:gd name="connsiteY82" fmla="*/ 168193 h 172857"/>
              <a:gd name="connsiteX83" fmla="*/ 527417 w 530706"/>
              <a:gd name="connsiteY83" fmla="*/ 171481 h 172857"/>
              <a:gd name="connsiteX84" fmla="*/ 503109 w 530706"/>
              <a:gd name="connsiteY84" fmla="*/ 170727 h 172857"/>
              <a:gd name="connsiteX85" fmla="*/ 478544 w 530706"/>
              <a:gd name="connsiteY85" fmla="*/ 171481 h 172857"/>
              <a:gd name="connsiteX86" fmla="*/ 473986 w 530706"/>
              <a:gd name="connsiteY86" fmla="*/ 166676 h 172857"/>
              <a:gd name="connsiteX87" fmla="*/ 478544 w 530706"/>
              <a:gd name="connsiteY87" fmla="*/ 163635 h 172857"/>
              <a:gd name="connsiteX88" fmla="*/ 493733 w 530706"/>
              <a:gd name="connsiteY88" fmla="*/ 152751 h 172857"/>
              <a:gd name="connsiteX89" fmla="*/ 492724 w 530706"/>
              <a:gd name="connsiteY89" fmla="*/ 146676 h 172857"/>
              <a:gd name="connsiteX90" fmla="*/ 464873 w 530706"/>
              <a:gd name="connsiteY90" fmla="*/ 35574 h 172857"/>
              <a:gd name="connsiteX91" fmla="*/ 417518 w 530706"/>
              <a:gd name="connsiteY91" fmla="*/ 167177 h 172857"/>
              <a:gd name="connsiteX92" fmla="*/ 410423 w 530706"/>
              <a:gd name="connsiteY92" fmla="*/ 171481 h 172857"/>
              <a:gd name="connsiteX93" fmla="*/ 378773 w 530706"/>
              <a:gd name="connsiteY93" fmla="*/ 171481 h 172857"/>
              <a:gd name="connsiteX94" fmla="*/ 371935 w 530706"/>
              <a:gd name="connsiteY94" fmla="*/ 166676 h 172857"/>
              <a:gd name="connsiteX95" fmla="*/ 378773 w 530706"/>
              <a:gd name="connsiteY95" fmla="*/ 163635 h 172857"/>
              <a:gd name="connsiteX96" fmla="*/ 394216 w 530706"/>
              <a:gd name="connsiteY96" fmla="*/ 161612 h 172857"/>
              <a:gd name="connsiteX97" fmla="*/ 393465 w 530706"/>
              <a:gd name="connsiteY97" fmla="*/ 158324 h 172857"/>
              <a:gd name="connsiteX98" fmla="*/ 360035 w 530706"/>
              <a:gd name="connsiteY98" fmla="*/ 24181 h 172857"/>
              <a:gd name="connsiteX99" fmla="*/ 335471 w 530706"/>
              <a:gd name="connsiteY99" fmla="*/ 6466 h 172857"/>
              <a:gd name="connsiteX100" fmla="*/ 330656 w 530706"/>
              <a:gd name="connsiteY100" fmla="*/ 1662 h 172857"/>
              <a:gd name="connsiteX101" fmla="*/ 333953 w 530706"/>
              <a:gd name="connsiteY101" fmla="*/ -1377 h 172857"/>
              <a:gd name="connsiteX102" fmla="*/ 358009 w 530706"/>
              <a:gd name="connsiteY102" fmla="*/ -616 h 172857"/>
              <a:gd name="connsiteX103" fmla="*/ 382825 w 530706"/>
              <a:gd name="connsiteY103" fmla="*/ -1377 h 172857"/>
              <a:gd name="connsiteX104" fmla="*/ 387386 w 530706"/>
              <a:gd name="connsiteY104" fmla="*/ 3179 h 172857"/>
              <a:gd name="connsiteX105" fmla="*/ 382571 w 530706"/>
              <a:gd name="connsiteY105" fmla="*/ 6466 h 172857"/>
              <a:gd name="connsiteX106" fmla="*/ 367628 w 530706"/>
              <a:gd name="connsiteY106" fmla="*/ 17353 h 172857"/>
              <a:gd name="connsiteX107" fmla="*/ 368645 w 530706"/>
              <a:gd name="connsiteY107" fmla="*/ 23680 h 172857"/>
              <a:gd name="connsiteX108" fmla="*/ 401312 w 530706"/>
              <a:gd name="connsiteY108" fmla="*/ 154021 h 172857"/>
              <a:gd name="connsiteX109" fmla="*/ 455754 w 530706"/>
              <a:gd name="connsiteY109" fmla="*/ 2926 h 172857"/>
              <a:gd name="connsiteX110" fmla="*/ 460821 w 530706"/>
              <a:gd name="connsiteY110" fmla="*/ -1377 h 172857"/>
              <a:gd name="connsiteX111" fmla="*/ 465882 w 530706"/>
              <a:gd name="connsiteY111" fmla="*/ 3688 h 172857"/>
              <a:gd name="connsiteX112" fmla="*/ 501337 w 530706"/>
              <a:gd name="connsiteY112" fmla="*/ 146430 h 1728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</a:cxnLst>
            <a:rect l="l" t="t" r="r" b="b"/>
            <a:pathLst>
              <a:path w="530706" h="172857">
                <a:moveTo>
                  <a:pt x="64324" y="80879"/>
                </a:moveTo>
                <a:lnTo>
                  <a:pt x="85336" y="80879"/>
                </a:lnTo>
                <a:cubicBezTo>
                  <a:pt x="101796" y="80879"/>
                  <a:pt x="104076" y="77083"/>
                  <a:pt x="104076" y="70247"/>
                </a:cubicBezTo>
                <a:cubicBezTo>
                  <a:pt x="104076" y="65944"/>
                  <a:pt x="103068" y="61895"/>
                  <a:pt x="102051" y="57846"/>
                </a:cubicBezTo>
                <a:cubicBezTo>
                  <a:pt x="101550" y="56075"/>
                  <a:pt x="101297" y="55058"/>
                  <a:pt x="101297" y="54304"/>
                </a:cubicBezTo>
                <a:cubicBezTo>
                  <a:pt x="101297" y="51263"/>
                  <a:pt x="104076" y="51263"/>
                  <a:pt x="105093" y="51263"/>
                </a:cubicBezTo>
                <a:cubicBezTo>
                  <a:pt x="107874" y="51263"/>
                  <a:pt x="108637" y="51517"/>
                  <a:pt x="109900" y="56329"/>
                </a:cubicBezTo>
                <a:lnTo>
                  <a:pt x="123834" y="112003"/>
                </a:lnTo>
                <a:cubicBezTo>
                  <a:pt x="124080" y="113019"/>
                  <a:pt x="124335" y="114283"/>
                  <a:pt x="124335" y="115553"/>
                </a:cubicBezTo>
                <a:cubicBezTo>
                  <a:pt x="124335" y="118332"/>
                  <a:pt x="121300" y="118332"/>
                  <a:pt x="120537" y="118332"/>
                </a:cubicBezTo>
                <a:cubicBezTo>
                  <a:pt x="117249" y="118332"/>
                  <a:pt x="116994" y="117576"/>
                  <a:pt x="115731" y="113019"/>
                </a:cubicBezTo>
                <a:cubicBezTo>
                  <a:pt x="111171" y="95052"/>
                  <a:pt x="107119" y="88723"/>
                  <a:pt x="86099" y="88723"/>
                </a:cubicBezTo>
                <a:lnTo>
                  <a:pt x="66350" y="88723"/>
                </a:lnTo>
                <a:lnTo>
                  <a:pt x="82556" y="154275"/>
                </a:lnTo>
                <a:cubicBezTo>
                  <a:pt x="84582" y="162627"/>
                  <a:pt x="86353" y="162874"/>
                  <a:pt x="94710" y="162874"/>
                </a:cubicBezTo>
                <a:lnTo>
                  <a:pt x="124335" y="162874"/>
                </a:lnTo>
                <a:cubicBezTo>
                  <a:pt x="151432" y="162874"/>
                  <a:pt x="157001" y="155029"/>
                  <a:pt x="157001" y="137569"/>
                </a:cubicBezTo>
                <a:cubicBezTo>
                  <a:pt x="157001" y="131496"/>
                  <a:pt x="156246" y="126684"/>
                  <a:pt x="155484" y="120864"/>
                </a:cubicBezTo>
                <a:lnTo>
                  <a:pt x="155229" y="116815"/>
                </a:lnTo>
                <a:cubicBezTo>
                  <a:pt x="155229" y="113782"/>
                  <a:pt x="158018" y="113782"/>
                  <a:pt x="159026" y="113782"/>
                </a:cubicBezTo>
                <a:cubicBezTo>
                  <a:pt x="162578" y="113782"/>
                  <a:pt x="162831" y="114790"/>
                  <a:pt x="163333" y="119347"/>
                </a:cubicBezTo>
                <a:lnTo>
                  <a:pt x="169156" y="164144"/>
                </a:lnTo>
                <a:cubicBezTo>
                  <a:pt x="169918" y="170727"/>
                  <a:pt x="168401" y="170727"/>
                  <a:pt x="163078" y="170727"/>
                </a:cubicBezTo>
                <a:lnTo>
                  <a:pt x="47864" y="170727"/>
                </a:lnTo>
                <a:cubicBezTo>
                  <a:pt x="43558" y="170727"/>
                  <a:pt x="41024" y="170727"/>
                  <a:pt x="41024" y="166169"/>
                </a:cubicBezTo>
                <a:cubicBezTo>
                  <a:pt x="41024" y="162874"/>
                  <a:pt x="42795" y="162874"/>
                  <a:pt x="47864" y="162874"/>
                </a:cubicBezTo>
                <a:cubicBezTo>
                  <a:pt x="62553" y="162874"/>
                  <a:pt x="62553" y="160849"/>
                  <a:pt x="62553" y="158578"/>
                </a:cubicBezTo>
                <a:cubicBezTo>
                  <a:pt x="62553" y="158324"/>
                  <a:pt x="62553" y="156553"/>
                  <a:pt x="61536" y="152751"/>
                </a:cubicBezTo>
                <a:lnTo>
                  <a:pt x="27606" y="17098"/>
                </a:lnTo>
                <a:cubicBezTo>
                  <a:pt x="25580" y="8492"/>
                  <a:pt x="24063" y="6466"/>
                  <a:pt x="6840" y="6466"/>
                </a:cubicBezTo>
                <a:cubicBezTo>
                  <a:pt x="2788" y="6466"/>
                  <a:pt x="0" y="6466"/>
                  <a:pt x="0" y="1662"/>
                </a:cubicBezTo>
                <a:cubicBezTo>
                  <a:pt x="0" y="-1377"/>
                  <a:pt x="2788" y="-1377"/>
                  <a:pt x="3552" y="-1377"/>
                </a:cubicBezTo>
                <a:cubicBezTo>
                  <a:pt x="13680" y="-1377"/>
                  <a:pt x="24310" y="-616"/>
                  <a:pt x="34438" y="-616"/>
                </a:cubicBezTo>
                <a:cubicBezTo>
                  <a:pt x="46092" y="-616"/>
                  <a:pt x="57992" y="-1377"/>
                  <a:pt x="69384" y="-1377"/>
                </a:cubicBezTo>
                <a:cubicBezTo>
                  <a:pt x="71664" y="-1377"/>
                  <a:pt x="74707" y="-1377"/>
                  <a:pt x="74707" y="3433"/>
                </a:cubicBezTo>
                <a:cubicBezTo>
                  <a:pt x="74707" y="6466"/>
                  <a:pt x="72427" y="6466"/>
                  <a:pt x="68376" y="6466"/>
                </a:cubicBezTo>
                <a:lnTo>
                  <a:pt x="65841" y="6466"/>
                </a:lnTo>
                <a:cubicBezTo>
                  <a:pt x="47355" y="6466"/>
                  <a:pt x="47355" y="8492"/>
                  <a:pt x="47355" y="11786"/>
                </a:cubicBezTo>
                <a:cubicBezTo>
                  <a:pt x="47355" y="12795"/>
                  <a:pt x="47355" y="13302"/>
                  <a:pt x="48373" y="17098"/>
                </a:cubicBezTo>
                <a:lnTo>
                  <a:pt x="64324" y="80879"/>
                </a:lnTo>
                <a:close/>
                <a:moveTo>
                  <a:pt x="229652" y="80879"/>
                </a:moveTo>
                <a:lnTo>
                  <a:pt x="250665" y="80879"/>
                </a:lnTo>
                <a:cubicBezTo>
                  <a:pt x="267125" y="80879"/>
                  <a:pt x="269405" y="77083"/>
                  <a:pt x="269405" y="70247"/>
                </a:cubicBezTo>
                <a:cubicBezTo>
                  <a:pt x="269405" y="65944"/>
                  <a:pt x="268397" y="61895"/>
                  <a:pt x="267380" y="57846"/>
                </a:cubicBezTo>
                <a:cubicBezTo>
                  <a:pt x="266878" y="56075"/>
                  <a:pt x="266625" y="55058"/>
                  <a:pt x="266625" y="54304"/>
                </a:cubicBezTo>
                <a:cubicBezTo>
                  <a:pt x="266625" y="51263"/>
                  <a:pt x="269405" y="51263"/>
                  <a:pt x="270422" y="51263"/>
                </a:cubicBezTo>
                <a:cubicBezTo>
                  <a:pt x="273203" y="51263"/>
                  <a:pt x="273966" y="51517"/>
                  <a:pt x="275227" y="56329"/>
                </a:cubicBezTo>
                <a:lnTo>
                  <a:pt x="289163" y="112003"/>
                </a:lnTo>
                <a:cubicBezTo>
                  <a:pt x="289410" y="113019"/>
                  <a:pt x="289664" y="114283"/>
                  <a:pt x="289664" y="115553"/>
                </a:cubicBezTo>
                <a:cubicBezTo>
                  <a:pt x="289664" y="118332"/>
                  <a:pt x="286629" y="118332"/>
                  <a:pt x="285866" y="118332"/>
                </a:cubicBezTo>
                <a:cubicBezTo>
                  <a:pt x="282577" y="118332"/>
                  <a:pt x="282322" y="117576"/>
                  <a:pt x="281058" y="113019"/>
                </a:cubicBezTo>
                <a:cubicBezTo>
                  <a:pt x="276498" y="95052"/>
                  <a:pt x="272449" y="88723"/>
                  <a:pt x="251428" y="88723"/>
                </a:cubicBezTo>
                <a:lnTo>
                  <a:pt x="231678" y="88723"/>
                </a:lnTo>
                <a:lnTo>
                  <a:pt x="247884" y="154275"/>
                </a:lnTo>
                <a:cubicBezTo>
                  <a:pt x="249910" y="162627"/>
                  <a:pt x="251682" y="162874"/>
                  <a:pt x="260037" y="162874"/>
                </a:cubicBezTo>
                <a:lnTo>
                  <a:pt x="289664" y="162874"/>
                </a:lnTo>
                <a:cubicBezTo>
                  <a:pt x="316761" y="162874"/>
                  <a:pt x="322330" y="155029"/>
                  <a:pt x="322330" y="137569"/>
                </a:cubicBezTo>
                <a:cubicBezTo>
                  <a:pt x="322330" y="131496"/>
                  <a:pt x="321575" y="126684"/>
                  <a:pt x="320813" y="120864"/>
                </a:cubicBezTo>
                <a:lnTo>
                  <a:pt x="320558" y="116815"/>
                </a:lnTo>
                <a:cubicBezTo>
                  <a:pt x="320558" y="113782"/>
                  <a:pt x="323347" y="113782"/>
                  <a:pt x="324353" y="113782"/>
                </a:cubicBezTo>
                <a:cubicBezTo>
                  <a:pt x="327905" y="113782"/>
                  <a:pt x="328159" y="114790"/>
                  <a:pt x="328660" y="119347"/>
                </a:cubicBezTo>
                <a:lnTo>
                  <a:pt x="334484" y="164144"/>
                </a:lnTo>
                <a:cubicBezTo>
                  <a:pt x="335247" y="170727"/>
                  <a:pt x="333729" y="170727"/>
                  <a:pt x="328406" y="170727"/>
                </a:cubicBezTo>
                <a:lnTo>
                  <a:pt x="213192" y="170727"/>
                </a:lnTo>
                <a:cubicBezTo>
                  <a:pt x="208886" y="170727"/>
                  <a:pt x="206352" y="170727"/>
                  <a:pt x="206352" y="166169"/>
                </a:cubicBezTo>
                <a:cubicBezTo>
                  <a:pt x="206352" y="162874"/>
                  <a:pt x="208123" y="162874"/>
                  <a:pt x="213192" y="162874"/>
                </a:cubicBezTo>
                <a:cubicBezTo>
                  <a:pt x="227881" y="162874"/>
                  <a:pt x="227881" y="160849"/>
                  <a:pt x="227881" y="158578"/>
                </a:cubicBezTo>
                <a:cubicBezTo>
                  <a:pt x="227881" y="158324"/>
                  <a:pt x="227881" y="156553"/>
                  <a:pt x="226863" y="152751"/>
                </a:cubicBezTo>
                <a:lnTo>
                  <a:pt x="192934" y="17098"/>
                </a:lnTo>
                <a:cubicBezTo>
                  <a:pt x="190908" y="8492"/>
                  <a:pt x="189391" y="6466"/>
                  <a:pt x="172168" y="6466"/>
                </a:cubicBezTo>
                <a:cubicBezTo>
                  <a:pt x="168117" y="6466"/>
                  <a:pt x="165329" y="6466"/>
                  <a:pt x="165329" y="1662"/>
                </a:cubicBezTo>
                <a:cubicBezTo>
                  <a:pt x="165329" y="-1377"/>
                  <a:pt x="168117" y="-1377"/>
                  <a:pt x="168880" y="-1377"/>
                </a:cubicBezTo>
                <a:cubicBezTo>
                  <a:pt x="179008" y="-1377"/>
                  <a:pt x="189638" y="-616"/>
                  <a:pt x="199766" y="-616"/>
                </a:cubicBezTo>
                <a:cubicBezTo>
                  <a:pt x="211420" y="-616"/>
                  <a:pt x="223320" y="-1377"/>
                  <a:pt x="234713" y="-1377"/>
                </a:cubicBezTo>
                <a:cubicBezTo>
                  <a:pt x="236993" y="-1377"/>
                  <a:pt x="240037" y="-1377"/>
                  <a:pt x="240037" y="3433"/>
                </a:cubicBezTo>
                <a:cubicBezTo>
                  <a:pt x="240037" y="6466"/>
                  <a:pt x="237756" y="6466"/>
                  <a:pt x="233704" y="6466"/>
                </a:cubicBezTo>
                <a:lnTo>
                  <a:pt x="231169" y="6466"/>
                </a:lnTo>
                <a:cubicBezTo>
                  <a:pt x="212683" y="6466"/>
                  <a:pt x="212683" y="8492"/>
                  <a:pt x="212683" y="11786"/>
                </a:cubicBezTo>
                <a:cubicBezTo>
                  <a:pt x="212683" y="12795"/>
                  <a:pt x="212683" y="13302"/>
                  <a:pt x="213701" y="17098"/>
                </a:cubicBezTo>
                <a:lnTo>
                  <a:pt x="229652" y="80879"/>
                </a:lnTo>
                <a:close/>
                <a:moveTo>
                  <a:pt x="501337" y="146430"/>
                </a:moveTo>
                <a:cubicBezTo>
                  <a:pt x="505389" y="162627"/>
                  <a:pt x="519569" y="163383"/>
                  <a:pt x="526909" y="163635"/>
                </a:cubicBezTo>
                <a:cubicBezTo>
                  <a:pt x="527671" y="163635"/>
                  <a:pt x="530706" y="163890"/>
                  <a:pt x="530706" y="168193"/>
                </a:cubicBezTo>
                <a:cubicBezTo>
                  <a:pt x="530706" y="170218"/>
                  <a:pt x="529697" y="171481"/>
                  <a:pt x="527417" y="171481"/>
                </a:cubicBezTo>
                <a:cubicBezTo>
                  <a:pt x="519569" y="171481"/>
                  <a:pt x="511210" y="170727"/>
                  <a:pt x="503109" y="170727"/>
                </a:cubicBezTo>
                <a:cubicBezTo>
                  <a:pt x="495005" y="170727"/>
                  <a:pt x="486394" y="171481"/>
                  <a:pt x="478544" y="171481"/>
                </a:cubicBezTo>
                <a:cubicBezTo>
                  <a:pt x="477273" y="171481"/>
                  <a:pt x="473986" y="171481"/>
                  <a:pt x="473986" y="166676"/>
                </a:cubicBezTo>
                <a:cubicBezTo>
                  <a:pt x="473986" y="163890"/>
                  <a:pt x="476264" y="163635"/>
                  <a:pt x="478544" y="163635"/>
                </a:cubicBezTo>
                <a:cubicBezTo>
                  <a:pt x="491708" y="163128"/>
                  <a:pt x="493733" y="158070"/>
                  <a:pt x="493733" y="152751"/>
                </a:cubicBezTo>
                <a:cubicBezTo>
                  <a:pt x="493733" y="150480"/>
                  <a:pt x="493233" y="148702"/>
                  <a:pt x="492724" y="146676"/>
                </a:cubicBezTo>
                <a:lnTo>
                  <a:pt x="464873" y="35574"/>
                </a:lnTo>
                <a:lnTo>
                  <a:pt x="417518" y="167177"/>
                </a:lnTo>
                <a:cubicBezTo>
                  <a:pt x="415993" y="171226"/>
                  <a:pt x="415746" y="171481"/>
                  <a:pt x="410423" y="171481"/>
                </a:cubicBezTo>
                <a:lnTo>
                  <a:pt x="378773" y="171481"/>
                </a:lnTo>
                <a:cubicBezTo>
                  <a:pt x="374724" y="171481"/>
                  <a:pt x="371935" y="171481"/>
                  <a:pt x="371935" y="166676"/>
                </a:cubicBezTo>
                <a:cubicBezTo>
                  <a:pt x="371935" y="163635"/>
                  <a:pt x="373961" y="163635"/>
                  <a:pt x="378773" y="163635"/>
                </a:cubicBezTo>
                <a:cubicBezTo>
                  <a:pt x="380545" y="163635"/>
                  <a:pt x="394216" y="163635"/>
                  <a:pt x="394216" y="161612"/>
                </a:cubicBezTo>
                <a:cubicBezTo>
                  <a:pt x="394216" y="161357"/>
                  <a:pt x="394216" y="160849"/>
                  <a:pt x="393465" y="158324"/>
                </a:cubicBezTo>
                <a:lnTo>
                  <a:pt x="360035" y="24181"/>
                </a:lnTo>
                <a:cubicBezTo>
                  <a:pt x="356492" y="10261"/>
                  <a:pt x="347116" y="6975"/>
                  <a:pt x="335471" y="6466"/>
                </a:cubicBezTo>
                <a:cubicBezTo>
                  <a:pt x="333444" y="6466"/>
                  <a:pt x="330656" y="6212"/>
                  <a:pt x="330656" y="1662"/>
                </a:cubicBezTo>
                <a:cubicBezTo>
                  <a:pt x="330656" y="-616"/>
                  <a:pt x="332181" y="-1377"/>
                  <a:pt x="333953" y="-1377"/>
                </a:cubicBezTo>
                <a:cubicBezTo>
                  <a:pt x="341549" y="-1377"/>
                  <a:pt x="350159" y="-616"/>
                  <a:pt x="358009" y="-616"/>
                </a:cubicBezTo>
                <a:cubicBezTo>
                  <a:pt x="366111" y="-616"/>
                  <a:pt x="374978" y="-1377"/>
                  <a:pt x="382825" y="-1377"/>
                </a:cubicBezTo>
                <a:cubicBezTo>
                  <a:pt x="384343" y="-1377"/>
                  <a:pt x="387386" y="-1377"/>
                  <a:pt x="387386" y="3179"/>
                </a:cubicBezTo>
                <a:cubicBezTo>
                  <a:pt x="387386" y="6212"/>
                  <a:pt x="385606" y="6466"/>
                  <a:pt x="382571" y="6466"/>
                </a:cubicBezTo>
                <a:cubicBezTo>
                  <a:pt x="368137" y="6975"/>
                  <a:pt x="367628" y="13557"/>
                  <a:pt x="367628" y="17353"/>
                </a:cubicBezTo>
                <a:cubicBezTo>
                  <a:pt x="367628" y="18106"/>
                  <a:pt x="367628" y="19631"/>
                  <a:pt x="368645" y="23680"/>
                </a:cubicBezTo>
                <a:lnTo>
                  <a:pt x="401312" y="154021"/>
                </a:lnTo>
                <a:lnTo>
                  <a:pt x="455754" y="2926"/>
                </a:lnTo>
                <a:cubicBezTo>
                  <a:pt x="457018" y="-870"/>
                  <a:pt x="457272" y="-1377"/>
                  <a:pt x="460821" y="-1377"/>
                </a:cubicBezTo>
                <a:cubicBezTo>
                  <a:pt x="463601" y="-1377"/>
                  <a:pt x="464618" y="-1124"/>
                  <a:pt x="465882" y="3688"/>
                </a:cubicBezTo>
                <a:lnTo>
                  <a:pt x="501337" y="146430"/>
                </a:lnTo>
                <a:close/>
              </a:path>
            </a:pathLst>
          </a:custGeom>
          <a:solidFill>
            <a:srgbClr val="000000"/>
          </a:solidFill>
          <a:ln w="25421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45" name="矩形: 圆角 44">
            <a:extLst>
              <a:ext uri="{FF2B5EF4-FFF2-40B4-BE49-F238E27FC236}">
                <a16:creationId xmlns:a16="http://schemas.microsoft.com/office/drawing/2014/main" id="{E4EC2770-D41C-5D52-D919-D9105563BCAC}"/>
              </a:ext>
            </a:extLst>
          </p:cNvPr>
          <p:cNvSpPr/>
          <p:nvPr/>
        </p:nvSpPr>
        <p:spPr>
          <a:xfrm>
            <a:off x="2810703" y="4612259"/>
            <a:ext cx="1678021" cy="262647"/>
          </a:xfrm>
          <a:prstGeom prst="roundRect">
            <a:avLst/>
          </a:prstGeom>
          <a:solidFill>
            <a:schemeClr val="bg1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sz="1400" dirty="0">
                <a:solidFill>
                  <a:schemeClr val="tx1"/>
                </a:solidFill>
                <a:latin typeface="Palatino"/>
              </a:rPr>
              <a:t>MHA / FFN</a:t>
            </a:r>
            <a:endParaRPr lang="zh-CN" altLang="en-US" sz="1400" dirty="0">
              <a:solidFill>
                <a:schemeClr val="tx1"/>
              </a:solidFill>
              <a:latin typeface="Palatino"/>
            </a:endParaRPr>
          </a:p>
        </p:txBody>
      </p:sp>
      <p:sp>
        <p:nvSpPr>
          <p:cNvPr id="46" name="矩形: 圆角 45">
            <a:extLst>
              <a:ext uri="{FF2B5EF4-FFF2-40B4-BE49-F238E27FC236}">
                <a16:creationId xmlns:a16="http://schemas.microsoft.com/office/drawing/2014/main" id="{57CC76E0-4F49-196F-315F-BF20A346FC44}"/>
              </a:ext>
            </a:extLst>
          </p:cNvPr>
          <p:cNvSpPr/>
          <p:nvPr/>
        </p:nvSpPr>
        <p:spPr>
          <a:xfrm>
            <a:off x="2810702" y="3922754"/>
            <a:ext cx="1678021" cy="262647"/>
          </a:xfrm>
          <a:prstGeom prst="roundRect">
            <a:avLst/>
          </a:prstGeom>
          <a:solidFill>
            <a:schemeClr val="bg1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sz="1400" dirty="0">
                <a:solidFill>
                  <a:schemeClr val="tx1"/>
                </a:solidFill>
                <a:latin typeface="Palatino"/>
              </a:rPr>
              <a:t>Layer Norm</a:t>
            </a:r>
            <a:endParaRPr lang="zh-CN" altLang="en-US" sz="1400" dirty="0">
              <a:solidFill>
                <a:schemeClr val="tx1"/>
              </a:solidFill>
              <a:latin typeface="Palatino"/>
            </a:endParaRPr>
          </a:p>
        </p:txBody>
      </p:sp>
      <p:sp>
        <p:nvSpPr>
          <p:cNvPr id="50" name="文本框 49">
            <a:extLst>
              <a:ext uri="{FF2B5EF4-FFF2-40B4-BE49-F238E27FC236}">
                <a16:creationId xmlns:a16="http://schemas.microsoft.com/office/drawing/2014/main" id="{90BFDB3C-2F07-36FD-979D-F5071B68378F}"/>
              </a:ext>
            </a:extLst>
          </p:cNvPr>
          <p:cNvSpPr txBox="1"/>
          <p:nvPr/>
        </p:nvSpPr>
        <p:spPr>
          <a:xfrm>
            <a:off x="2880496" y="3309282"/>
            <a:ext cx="153843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400" dirty="0">
                <a:latin typeface="Palatino"/>
              </a:rPr>
              <a:t>Post Layer Norm</a:t>
            </a:r>
            <a:endParaRPr lang="zh-CN" altLang="en-US" sz="1400" dirty="0">
              <a:latin typeface="Palatino"/>
            </a:endParaRPr>
          </a:p>
        </p:txBody>
      </p:sp>
      <p:sp>
        <p:nvSpPr>
          <p:cNvPr id="51" name="流程图: 或者 50">
            <a:extLst>
              <a:ext uri="{FF2B5EF4-FFF2-40B4-BE49-F238E27FC236}">
                <a16:creationId xmlns:a16="http://schemas.microsoft.com/office/drawing/2014/main" id="{A314A0FA-7C54-46A2-4D08-190818142B1D}"/>
              </a:ext>
            </a:extLst>
          </p:cNvPr>
          <p:cNvSpPr/>
          <p:nvPr/>
        </p:nvSpPr>
        <p:spPr>
          <a:xfrm>
            <a:off x="3591347" y="4332844"/>
            <a:ext cx="116732" cy="116732"/>
          </a:xfrm>
          <a:prstGeom prst="flowChartOr">
            <a:avLst/>
          </a:prstGeom>
          <a:solidFill>
            <a:schemeClr val="bg1"/>
          </a:solidFill>
          <a:ln w="9525"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cxnSp>
        <p:nvCxnSpPr>
          <p:cNvPr id="52" name="Straight Arrow Connector 283">
            <a:extLst>
              <a:ext uri="{FF2B5EF4-FFF2-40B4-BE49-F238E27FC236}">
                <a16:creationId xmlns:a16="http://schemas.microsoft.com/office/drawing/2014/main" id="{B77D0DBB-AF65-2BB9-A970-28F2794DC6AE}"/>
              </a:ext>
            </a:extLst>
          </p:cNvPr>
          <p:cNvCxnSpPr>
            <a:cxnSpLocks/>
          </p:cNvCxnSpPr>
          <p:nvPr/>
        </p:nvCxnSpPr>
        <p:spPr>
          <a:xfrm flipV="1">
            <a:off x="3674211" y="4875925"/>
            <a:ext cx="0" cy="254360"/>
          </a:xfrm>
          <a:prstGeom prst="straightConnector1">
            <a:avLst/>
          </a:prstGeom>
          <a:ln w="9525">
            <a:solidFill>
              <a:schemeClr val="tx1"/>
            </a:solidFill>
            <a:tailEnd type="triangle" w="sm" len="sm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4" name="Straight Arrow Connector 283">
            <a:extLst>
              <a:ext uri="{FF2B5EF4-FFF2-40B4-BE49-F238E27FC236}">
                <a16:creationId xmlns:a16="http://schemas.microsoft.com/office/drawing/2014/main" id="{A948E95D-2D1F-F77C-8328-93F1DD04FEC4}"/>
              </a:ext>
            </a:extLst>
          </p:cNvPr>
          <p:cNvCxnSpPr>
            <a:cxnSpLocks/>
          </p:cNvCxnSpPr>
          <p:nvPr/>
        </p:nvCxnSpPr>
        <p:spPr>
          <a:xfrm flipV="1">
            <a:off x="3653338" y="3663314"/>
            <a:ext cx="0" cy="254360"/>
          </a:xfrm>
          <a:prstGeom prst="straightConnector1">
            <a:avLst/>
          </a:prstGeom>
          <a:ln w="9525">
            <a:solidFill>
              <a:schemeClr val="tx1"/>
            </a:solidFill>
            <a:tailEnd type="triangle" w="sm" len="sm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" name="Straight Arrow Connector 283">
            <a:extLst>
              <a:ext uri="{FF2B5EF4-FFF2-40B4-BE49-F238E27FC236}">
                <a16:creationId xmlns:a16="http://schemas.microsoft.com/office/drawing/2014/main" id="{6AD16CEE-C7A8-D736-04D3-1F1B871046F4}"/>
              </a:ext>
            </a:extLst>
          </p:cNvPr>
          <p:cNvCxnSpPr>
            <a:cxnSpLocks/>
            <a:stCxn id="45" idx="0"/>
          </p:cNvCxnSpPr>
          <p:nvPr/>
        </p:nvCxnSpPr>
        <p:spPr>
          <a:xfrm flipH="1" flipV="1">
            <a:off x="3649713" y="4454656"/>
            <a:ext cx="1" cy="157603"/>
          </a:xfrm>
          <a:prstGeom prst="straightConnector1">
            <a:avLst/>
          </a:prstGeom>
          <a:ln w="9525">
            <a:solidFill>
              <a:schemeClr val="tx1"/>
            </a:solidFill>
            <a:tailEnd type="triangle" w="sm" len="sm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9" name="Straight Arrow Connector 283">
            <a:extLst>
              <a:ext uri="{FF2B5EF4-FFF2-40B4-BE49-F238E27FC236}">
                <a16:creationId xmlns:a16="http://schemas.microsoft.com/office/drawing/2014/main" id="{163E7C6D-5B22-CCEA-C75B-3CD0C822A0C6}"/>
              </a:ext>
            </a:extLst>
          </p:cNvPr>
          <p:cNvCxnSpPr>
            <a:cxnSpLocks/>
            <a:endCxn id="46" idx="2"/>
          </p:cNvCxnSpPr>
          <p:nvPr/>
        </p:nvCxnSpPr>
        <p:spPr>
          <a:xfrm flipV="1">
            <a:off x="3649712" y="4185401"/>
            <a:ext cx="1" cy="157603"/>
          </a:xfrm>
          <a:prstGeom prst="straightConnector1">
            <a:avLst/>
          </a:prstGeom>
          <a:ln w="9525">
            <a:solidFill>
              <a:schemeClr val="tx1"/>
            </a:solidFill>
            <a:tailEnd type="triangle" w="sm" len="sm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6" name="Straight Arrow Connector 283">
            <a:extLst>
              <a:ext uri="{FF2B5EF4-FFF2-40B4-BE49-F238E27FC236}">
                <a16:creationId xmlns:a16="http://schemas.microsoft.com/office/drawing/2014/main" id="{FD23ACBD-3065-745E-B730-0F8F3015F189}"/>
              </a:ext>
            </a:extLst>
          </p:cNvPr>
          <p:cNvCxnSpPr>
            <a:cxnSpLocks/>
            <a:endCxn id="51" idx="2"/>
          </p:cNvCxnSpPr>
          <p:nvPr/>
        </p:nvCxnSpPr>
        <p:spPr>
          <a:xfrm rot="16200000" flipV="1">
            <a:off x="3324398" y="4658159"/>
            <a:ext cx="610876" cy="76977"/>
          </a:xfrm>
          <a:prstGeom prst="bentConnector4">
            <a:avLst>
              <a:gd name="adj1" fmla="val -1346"/>
              <a:gd name="adj2" fmla="val 1340682"/>
            </a:avLst>
          </a:prstGeom>
          <a:ln w="9525">
            <a:solidFill>
              <a:schemeClr val="tx1"/>
            </a:solidFill>
            <a:tailEnd type="triangle" w="sm" len="sm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5" name="矩形: 圆角 264">
            <a:extLst>
              <a:ext uri="{FF2B5EF4-FFF2-40B4-BE49-F238E27FC236}">
                <a16:creationId xmlns:a16="http://schemas.microsoft.com/office/drawing/2014/main" id="{3CD7D776-14C9-4C71-9CDC-AA8ADEBD7F63}"/>
              </a:ext>
            </a:extLst>
          </p:cNvPr>
          <p:cNvSpPr/>
          <p:nvPr/>
        </p:nvSpPr>
        <p:spPr>
          <a:xfrm>
            <a:off x="6025257" y="4613278"/>
            <a:ext cx="1678021" cy="262647"/>
          </a:xfrm>
          <a:prstGeom prst="roundRect">
            <a:avLst/>
          </a:prstGeom>
          <a:solidFill>
            <a:schemeClr val="bg1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sz="1400" dirty="0">
                <a:solidFill>
                  <a:schemeClr val="tx1"/>
                </a:solidFill>
                <a:latin typeface="Palatino"/>
              </a:rPr>
              <a:t>Layer Norm</a:t>
            </a:r>
            <a:endParaRPr lang="zh-CN" altLang="en-US" sz="1400" dirty="0">
              <a:solidFill>
                <a:schemeClr val="tx1"/>
              </a:solidFill>
              <a:latin typeface="Palatino"/>
            </a:endParaRPr>
          </a:p>
        </p:txBody>
      </p:sp>
      <p:sp>
        <p:nvSpPr>
          <p:cNvPr id="266" name="矩形: 圆角 265">
            <a:extLst>
              <a:ext uri="{FF2B5EF4-FFF2-40B4-BE49-F238E27FC236}">
                <a16:creationId xmlns:a16="http://schemas.microsoft.com/office/drawing/2014/main" id="{134FBE27-82DB-EE16-61B5-E4A878B63CE2}"/>
              </a:ext>
            </a:extLst>
          </p:cNvPr>
          <p:cNvSpPr/>
          <p:nvPr/>
        </p:nvSpPr>
        <p:spPr>
          <a:xfrm>
            <a:off x="6025257" y="3918693"/>
            <a:ext cx="1678021" cy="262647"/>
          </a:xfrm>
          <a:prstGeom prst="roundRect">
            <a:avLst/>
          </a:prstGeom>
          <a:solidFill>
            <a:schemeClr val="bg1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sz="1400" dirty="0">
                <a:solidFill>
                  <a:schemeClr val="tx1"/>
                </a:solidFill>
                <a:latin typeface="Palatino"/>
              </a:rPr>
              <a:t>MHA / FFN</a:t>
            </a:r>
            <a:endParaRPr lang="zh-CN" altLang="en-US" sz="1400" dirty="0">
              <a:solidFill>
                <a:schemeClr val="tx1"/>
              </a:solidFill>
              <a:latin typeface="Palatino"/>
            </a:endParaRPr>
          </a:p>
        </p:txBody>
      </p:sp>
      <p:sp>
        <p:nvSpPr>
          <p:cNvPr id="267" name="文本框 266">
            <a:extLst>
              <a:ext uri="{FF2B5EF4-FFF2-40B4-BE49-F238E27FC236}">
                <a16:creationId xmlns:a16="http://schemas.microsoft.com/office/drawing/2014/main" id="{2023883A-990D-E0A8-B41A-68B59675BC6E}"/>
              </a:ext>
            </a:extLst>
          </p:cNvPr>
          <p:cNvSpPr txBox="1"/>
          <p:nvPr/>
        </p:nvSpPr>
        <p:spPr>
          <a:xfrm>
            <a:off x="6124678" y="3304082"/>
            <a:ext cx="146880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400" dirty="0">
                <a:latin typeface="Palatino"/>
              </a:rPr>
              <a:t>Pre Layer Norm</a:t>
            </a:r>
            <a:endParaRPr lang="zh-CN" altLang="en-US" sz="1400" dirty="0">
              <a:latin typeface="Palatino"/>
            </a:endParaRPr>
          </a:p>
        </p:txBody>
      </p:sp>
      <p:sp>
        <p:nvSpPr>
          <p:cNvPr id="268" name="流程图: 或者 267">
            <a:extLst>
              <a:ext uri="{FF2B5EF4-FFF2-40B4-BE49-F238E27FC236}">
                <a16:creationId xmlns:a16="http://schemas.microsoft.com/office/drawing/2014/main" id="{9AC7AFD5-8E7E-6D65-62AC-21018C807021}"/>
              </a:ext>
            </a:extLst>
          </p:cNvPr>
          <p:cNvSpPr/>
          <p:nvPr/>
        </p:nvSpPr>
        <p:spPr>
          <a:xfrm>
            <a:off x="6810492" y="3664333"/>
            <a:ext cx="116732" cy="116732"/>
          </a:xfrm>
          <a:prstGeom prst="flowChartOr">
            <a:avLst/>
          </a:prstGeom>
          <a:solidFill>
            <a:schemeClr val="bg1"/>
          </a:solidFill>
          <a:ln w="9525"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cxnSp>
        <p:nvCxnSpPr>
          <p:cNvPr id="269" name="Straight Arrow Connector 283">
            <a:extLst>
              <a:ext uri="{FF2B5EF4-FFF2-40B4-BE49-F238E27FC236}">
                <a16:creationId xmlns:a16="http://schemas.microsoft.com/office/drawing/2014/main" id="{40CC29B5-A151-5964-9590-6C98D5B825BE}"/>
              </a:ext>
            </a:extLst>
          </p:cNvPr>
          <p:cNvCxnSpPr>
            <a:cxnSpLocks/>
          </p:cNvCxnSpPr>
          <p:nvPr/>
        </p:nvCxnSpPr>
        <p:spPr>
          <a:xfrm flipV="1">
            <a:off x="6868858" y="4875925"/>
            <a:ext cx="0" cy="254360"/>
          </a:xfrm>
          <a:prstGeom prst="straightConnector1">
            <a:avLst/>
          </a:prstGeom>
          <a:ln w="9525">
            <a:solidFill>
              <a:schemeClr val="tx1"/>
            </a:solidFill>
            <a:tailEnd type="triangle" w="sm" len="sm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0" name="Straight Arrow Connector 283">
            <a:extLst>
              <a:ext uri="{FF2B5EF4-FFF2-40B4-BE49-F238E27FC236}">
                <a16:creationId xmlns:a16="http://schemas.microsoft.com/office/drawing/2014/main" id="{D5339123-5981-BEDC-68E6-6F47FD683E6B}"/>
              </a:ext>
            </a:extLst>
          </p:cNvPr>
          <p:cNvCxnSpPr>
            <a:cxnSpLocks/>
            <a:stCxn id="265" idx="0"/>
          </p:cNvCxnSpPr>
          <p:nvPr/>
        </p:nvCxnSpPr>
        <p:spPr>
          <a:xfrm flipH="1" flipV="1">
            <a:off x="6859078" y="4196406"/>
            <a:ext cx="5190" cy="416872"/>
          </a:xfrm>
          <a:prstGeom prst="straightConnector1">
            <a:avLst/>
          </a:prstGeom>
          <a:ln w="9525">
            <a:solidFill>
              <a:schemeClr val="tx1"/>
            </a:solidFill>
            <a:tailEnd type="triangle" w="sm" len="sm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2" name="Straight Arrow Connector 283">
            <a:extLst>
              <a:ext uri="{FF2B5EF4-FFF2-40B4-BE49-F238E27FC236}">
                <a16:creationId xmlns:a16="http://schemas.microsoft.com/office/drawing/2014/main" id="{1273CBEE-5622-F0D9-B86D-9FC7B8777CF5}"/>
              </a:ext>
            </a:extLst>
          </p:cNvPr>
          <p:cNvCxnSpPr>
            <a:cxnSpLocks/>
            <a:stCxn id="266" idx="0"/>
          </p:cNvCxnSpPr>
          <p:nvPr/>
        </p:nvCxnSpPr>
        <p:spPr>
          <a:xfrm flipV="1">
            <a:off x="6864268" y="3790209"/>
            <a:ext cx="0" cy="128484"/>
          </a:xfrm>
          <a:prstGeom prst="straightConnector1">
            <a:avLst/>
          </a:prstGeom>
          <a:ln w="9525">
            <a:solidFill>
              <a:schemeClr val="tx1"/>
            </a:solidFill>
            <a:tailEnd type="triangle" w="sm" len="sm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5" name="Straight Arrow Connector 283">
            <a:extLst>
              <a:ext uri="{FF2B5EF4-FFF2-40B4-BE49-F238E27FC236}">
                <a16:creationId xmlns:a16="http://schemas.microsoft.com/office/drawing/2014/main" id="{499854AD-B3CD-5EFA-86C1-33E553D055C8}"/>
              </a:ext>
            </a:extLst>
          </p:cNvPr>
          <p:cNvCxnSpPr>
            <a:cxnSpLocks/>
          </p:cNvCxnSpPr>
          <p:nvPr/>
        </p:nvCxnSpPr>
        <p:spPr>
          <a:xfrm flipV="1">
            <a:off x="6868858" y="3535849"/>
            <a:ext cx="0" cy="128484"/>
          </a:xfrm>
          <a:prstGeom prst="straightConnector1">
            <a:avLst/>
          </a:prstGeom>
          <a:ln w="9525">
            <a:solidFill>
              <a:schemeClr val="tx1"/>
            </a:solidFill>
            <a:tailEnd type="triangle" w="sm" len="sm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6" name="Straight Arrow Connector 283">
            <a:extLst>
              <a:ext uri="{FF2B5EF4-FFF2-40B4-BE49-F238E27FC236}">
                <a16:creationId xmlns:a16="http://schemas.microsoft.com/office/drawing/2014/main" id="{8BF5A065-1830-370D-6ED4-ECDD6F3F27AF}"/>
              </a:ext>
            </a:extLst>
          </p:cNvPr>
          <p:cNvCxnSpPr>
            <a:cxnSpLocks/>
            <a:endCxn id="268" idx="2"/>
          </p:cNvCxnSpPr>
          <p:nvPr/>
        </p:nvCxnSpPr>
        <p:spPr>
          <a:xfrm rot="16200000" flipV="1">
            <a:off x="6452665" y="4080527"/>
            <a:ext cx="764241" cy="48586"/>
          </a:xfrm>
          <a:prstGeom prst="bentConnector4">
            <a:avLst>
              <a:gd name="adj1" fmla="val 8617"/>
              <a:gd name="adj2" fmla="val 2058618"/>
            </a:avLst>
          </a:prstGeom>
          <a:ln w="9525">
            <a:solidFill>
              <a:schemeClr val="tx1"/>
            </a:solidFill>
            <a:tailEnd type="triangle" w="sm" len="sm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3" name="文本框 322">
            <a:extLst>
              <a:ext uri="{FF2B5EF4-FFF2-40B4-BE49-F238E27FC236}">
                <a16:creationId xmlns:a16="http://schemas.microsoft.com/office/drawing/2014/main" id="{0A5CEE3D-0585-F1EB-D0E1-DA694356765D}"/>
              </a:ext>
            </a:extLst>
          </p:cNvPr>
          <p:cNvSpPr txBox="1"/>
          <p:nvPr/>
        </p:nvSpPr>
        <p:spPr>
          <a:xfrm>
            <a:off x="939481" y="6308332"/>
            <a:ext cx="9990027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1600" dirty="0">
                <a:solidFill>
                  <a:srgbClr val="222222"/>
                </a:solidFill>
                <a:latin typeface="Palatino"/>
              </a:rPr>
              <a:t>[1] </a:t>
            </a:r>
            <a:r>
              <a:rPr lang="en-US" altLang="zh-CN" sz="1600" b="0" i="0" dirty="0">
                <a:solidFill>
                  <a:srgbClr val="222222"/>
                </a:solidFill>
                <a:effectLst/>
                <a:latin typeface="Palatino"/>
              </a:rPr>
              <a:t>Xiong R, Yang Y, He D, et al. </a:t>
            </a:r>
            <a:r>
              <a:rPr lang="en-US" altLang="zh-CN" sz="1600" dirty="0">
                <a:solidFill>
                  <a:srgbClr val="222222"/>
                </a:solidFill>
                <a:latin typeface="Palatino"/>
              </a:rPr>
              <a:t>(2020). </a:t>
            </a:r>
            <a:r>
              <a:rPr lang="en-US" altLang="zh-CN" sz="1600" b="0" i="0" dirty="0">
                <a:solidFill>
                  <a:srgbClr val="222222"/>
                </a:solidFill>
                <a:effectLst/>
                <a:latin typeface="Palatino"/>
              </a:rPr>
              <a:t>On layer normalization in the transformer architecture. ICML 2020.</a:t>
            </a:r>
            <a:endParaRPr lang="zh-CN" altLang="en-US" sz="1600" dirty="0">
              <a:latin typeface="Palatino"/>
            </a:endParaRPr>
          </a:p>
        </p:txBody>
      </p:sp>
    </p:spTree>
    <p:extLst>
      <p:ext uri="{BB962C8B-B14F-4D97-AF65-F5344CB8AC3E}">
        <p14:creationId xmlns:p14="http://schemas.microsoft.com/office/powerpoint/2010/main" val="2110129000"/>
      </p:ext>
    </p:extLst>
  </p:cSld>
  <p:clrMapOvr>
    <a:masterClrMapping/>
  </p:clrMapOvr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A9D2159-3747-5047-FD8B-6459198AD25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灯片编号占位符 1">
            <a:extLst>
              <a:ext uri="{FF2B5EF4-FFF2-40B4-BE49-F238E27FC236}">
                <a16:creationId xmlns:a16="http://schemas.microsoft.com/office/drawing/2014/main" id="{BA145006-47F7-39E6-8119-11BF162CA490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1D8FA19-E13B-4121-8BBF-5D41F5A04330}" type="slidenum">
              <a:rPr lang="zh-CN" altLang="en-US" smtClean="0"/>
              <a:t>91</a:t>
            </a:fld>
            <a:endParaRPr lang="zh-CN" altLang="en-US" dirty="0"/>
          </a:p>
        </p:txBody>
      </p:sp>
      <p:sp>
        <p:nvSpPr>
          <p:cNvPr id="14" name="文本框 46">
            <a:extLst>
              <a:ext uri="{FF2B5EF4-FFF2-40B4-BE49-F238E27FC236}">
                <a16:creationId xmlns:a16="http://schemas.microsoft.com/office/drawing/2014/main" id="{8883E60C-7309-A7C5-4E8E-4634949A41D6}"/>
              </a:ext>
            </a:extLst>
          </p:cNvPr>
          <p:cNvSpPr txBox="1"/>
          <p:nvPr/>
        </p:nvSpPr>
        <p:spPr>
          <a:xfrm>
            <a:off x="347240" y="182271"/>
            <a:ext cx="799106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3600" b="1" dirty="0">
                <a:latin typeface="Palatino" pitchFamily="2" charset="77"/>
                <a:ea typeface="Palatino" pitchFamily="2" charset="77"/>
                <a:cs typeface="Calibri Light" panose="020F0302020204030204" pitchFamily="34" charset="0"/>
              </a:rPr>
              <a:t>Transformer Variations</a:t>
            </a:r>
            <a:r>
              <a:rPr lang="en-US" altLang="zh-CN" sz="3600" dirty="0">
                <a:latin typeface="Palatino" pitchFamily="2" charset="77"/>
                <a:ea typeface="Palatino" pitchFamily="2" charset="77"/>
                <a:cs typeface="Calibri Light" panose="020F0302020204030204" pitchFamily="34" charset="0"/>
              </a:rPr>
              <a:t>	</a:t>
            </a:r>
          </a:p>
        </p:txBody>
      </p:sp>
      <p:sp>
        <p:nvSpPr>
          <p:cNvPr id="3" name="文本框 2">
            <a:extLst>
              <a:ext uri="{FF2B5EF4-FFF2-40B4-BE49-F238E27FC236}">
                <a16:creationId xmlns:a16="http://schemas.microsoft.com/office/drawing/2014/main" id="{B6957EB7-8853-DA7D-169A-9109CF455303}"/>
              </a:ext>
            </a:extLst>
          </p:cNvPr>
          <p:cNvSpPr txBox="1"/>
          <p:nvPr/>
        </p:nvSpPr>
        <p:spPr>
          <a:xfrm>
            <a:off x="1164858" y="1315111"/>
            <a:ext cx="7330556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altLang="zh-CN" sz="2400" dirty="0">
                <a:solidFill>
                  <a:srgbClr val="C00000"/>
                </a:solidFill>
                <a:latin typeface="Palatino"/>
              </a:rPr>
              <a:t>RMS Norm </a:t>
            </a:r>
            <a:endParaRPr lang="zh-CN" altLang="en-US" sz="2400" dirty="0">
              <a:solidFill>
                <a:srgbClr val="C00000"/>
              </a:solidFill>
              <a:latin typeface="Palatino"/>
            </a:endParaRPr>
          </a:p>
        </p:txBody>
      </p:sp>
      <p:sp>
        <p:nvSpPr>
          <p:cNvPr id="323" name="文本框 322">
            <a:extLst>
              <a:ext uri="{FF2B5EF4-FFF2-40B4-BE49-F238E27FC236}">
                <a16:creationId xmlns:a16="http://schemas.microsoft.com/office/drawing/2014/main" id="{2006CA8F-8FAF-314C-36A0-99E190C906B8}"/>
              </a:ext>
            </a:extLst>
          </p:cNvPr>
          <p:cNvSpPr txBox="1"/>
          <p:nvPr/>
        </p:nvSpPr>
        <p:spPr>
          <a:xfrm>
            <a:off x="1856740" y="6352143"/>
            <a:ext cx="954532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dirty="0">
                <a:solidFill>
                  <a:srgbClr val="222222"/>
                </a:solidFill>
                <a:latin typeface="Palatino"/>
              </a:rPr>
              <a:t>[1] </a:t>
            </a:r>
            <a:r>
              <a:rPr lang="en-US" altLang="zh-CN" b="0" i="0" dirty="0">
                <a:solidFill>
                  <a:srgbClr val="222222"/>
                </a:solidFill>
                <a:effectLst/>
                <a:latin typeface="Palatino"/>
              </a:rPr>
              <a:t>Zhang B, </a:t>
            </a:r>
            <a:r>
              <a:rPr lang="en-US" altLang="zh-CN" b="0" i="0" dirty="0" err="1">
                <a:solidFill>
                  <a:srgbClr val="222222"/>
                </a:solidFill>
                <a:effectLst/>
                <a:latin typeface="Palatino"/>
              </a:rPr>
              <a:t>Sennrich</a:t>
            </a:r>
            <a:r>
              <a:rPr lang="en-US" altLang="zh-CN" b="0" i="0" dirty="0">
                <a:solidFill>
                  <a:srgbClr val="222222"/>
                </a:solidFill>
                <a:effectLst/>
                <a:latin typeface="Palatino"/>
              </a:rPr>
              <a:t> R. (2019). Root mean square layer normalization. NIPS 2019.</a:t>
            </a:r>
            <a:endParaRPr lang="zh-CN" altLang="en-US" dirty="0">
              <a:latin typeface="Palatino"/>
            </a:endParaRPr>
          </a:p>
        </p:txBody>
      </p:sp>
      <p:pic>
        <p:nvPicPr>
          <p:cNvPr id="7" name="图片 6">
            <a:extLst>
              <a:ext uri="{FF2B5EF4-FFF2-40B4-BE49-F238E27FC236}">
                <a16:creationId xmlns:a16="http://schemas.microsoft.com/office/drawing/2014/main" id="{D70D54CA-4840-ADD9-62B9-3CDFFBBABDF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557352" y="1824727"/>
            <a:ext cx="4072048" cy="756683"/>
          </a:xfrm>
          <a:prstGeom prst="rect">
            <a:avLst/>
          </a:prstGeom>
        </p:spPr>
      </p:pic>
      <p:pic>
        <p:nvPicPr>
          <p:cNvPr id="9" name="图片 8">
            <a:extLst>
              <a:ext uri="{FF2B5EF4-FFF2-40B4-BE49-F238E27FC236}">
                <a16:creationId xmlns:a16="http://schemas.microsoft.com/office/drawing/2014/main" id="{EF82BE9C-75EA-CA06-60B8-D0C95351B88D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830136" y="2677799"/>
            <a:ext cx="4477858" cy="965169"/>
          </a:xfrm>
          <a:prstGeom prst="rect">
            <a:avLst/>
          </a:prstGeom>
        </p:spPr>
      </p:pic>
      <p:pic>
        <p:nvPicPr>
          <p:cNvPr id="11" name="图片 10">
            <a:extLst>
              <a:ext uri="{FF2B5EF4-FFF2-40B4-BE49-F238E27FC236}">
                <a16:creationId xmlns:a16="http://schemas.microsoft.com/office/drawing/2014/main" id="{240B2672-33B7-B9FA-4080-EBF196512652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557352" y="3883024"/>
            <a:ext cx="3609378" cy="756683"/>
          </a:xfrm>
          <a:prstGeom prst="rect">
            <a:avLst/>
          </a:prstGeom>
        </p:spPr>
      </p:pic>
      <p:pic>
        <p:nvPicPr>
          <p:cNvPr id="13" name="图片 12">
            <a:extLst>
              <a:ext uri="{FF2B5EF4-FFF2-40B4-BE49-F238E27FC236}">
                <a16:creationId xmlns:a16="http://schemas.microsoft.com/office/drawing/2014/main" id="{D380EA28-7C6F-E0D0-F06B-CBD5A6CFDCB6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4845232" y="4879763"/>
            <a:ext cx="3180531" cy="101460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04251340"/>
      </p:ext>
    </p:extLst>
  </p:cSld>
  <p:clrMapOvr>
    <a:masterClrMapping/>
  </p:clrMapOvr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C101966-09AF-5819-8680-8825BE46D38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灯片编号占位符 1">
            <a:extLst>
              <a:ext uri="{FF2B5EF4-FFF2-40B4-BE49-F238E27FC236}">
                <a16:creationId xmlns:a16="http://schemas.microsoft.com/office/drawing/2014/main" id="{0B78A5B3-4F22-2BF1-B512-2E28350E66E9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1D8FA19-E13B-4121-8BBF-5D41F5A04330}" type="slidenum">
              <a:rPr lang="zh-CN" altLang="en-US" smtClean="0"/>
              <a:t>92</a:t>
            </a:fld>
            <a:endParaRPr lang="zh-CN" altLang="en-US" dirty="0"/>
          </a:p>
        </p:txBody>
      </p:sp>
      <p:sp>
        <p:nvSpPr>
          <p:cNvPr id="14" name="文本框 46">
            <a:extLst>
              <a:ext uri="{FF2B5EF4-FFF2-40B4-BE49-F238E27FC236}">
                <a16:creationId xmlns:a16="http://schemas.microsoft.com/office/drawing/2014/main" id="{33E5DDEB-4ED3-591E-F932-AE84FB2C2239}"/>
              </a:ext>
            </a:extLst>
          </p:cNvPr>
          <p:cNvSpPr txBox="1"/>
          <p:nvPr/>
        </p:nvSpPr>
        <p:spPr>
          <a:xfrm>
            <a:off x="347240" y="182271"/>
            <a:ext cx="799106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3600" b="1" dirty="0">
                <a:latin typeface="Palatino" pitchFamily="2" charset="77"/>
                <a:ea typeface="Palatino" pitchFamily="2" charset="77"/>
                <a:cs typeface="Calibri Light" panose="020F0302020204030204" pitchFamily="34" charset="0"/>
              </a:rPr>
              <a:t>Transformer Variations</a:t>
            </a:r>
            <a:r>
              <a:rPr lang="en-US" altLang="zh-CN" sz="3600" dirty="0">
                <a:latin typeface="Palatino" pitchFamily="2" charset="77"/>
                <a:ea typeface="Palatino" pitchFamily="2" charset="77"/>
                <a:cs typeface="Calibri Light" panose="020F0302020204030204" pitchFamily="34" charset="0"/>
              </a:rPr>
              <a:t>	</a:t>
            </a:r>
          </a:p>
        </p:txBody>
      </p:sp>
      <p:sp>
        <p:nvSpPr>
          <p:cNvPr id="3" name="文本框 2">
            <a:extLst>
              <a:ext uri="{FF2B5EF4-FFF2-40B4-BE49-F238E27FC236}">
                <a16:creationId xmlns:a16="http://schemas.microsoft.com/office/drawing/2014/main" id="{684221B5-B5D4-F122-A69B-E43C2168618C}"/>
              </a:ext>
            </a:extLst>
          </p:cNvPr>
          <p:cNvSpPr txBox="1"/>
          <p:nvPr/>
        </p:nvSpPr>
        <p:spPr>
          <a:xfrm>
            <a:off x="1164859" y="1315111"/>
            <a:ext cx="380429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altLang="zh-CN" sz="2400" dirty="0">
                <a:solidFill>
                  <a:srgbClr val="C00000"/>
                </a:solidFill>
                <a:latin typeface="Palatino"/>
              </a:rPr>
              <a:t>KV Cache</a:t>
            </a:r>
            <a:endParaRPr lang="zh-CN" altLang="en-US" sz="2400" dirty="0">
              <a:solidFill>
                <a:srgbClr val="C00000"/>
              </a:solidFill>
              <a:latin typeface="Palatino"/>
            </a:endParaRPr>
          </a:p>
        </p:txBody>
      </p:sp>
      <p:sp>
        <p:nvSpPr>
          <p:cNvPr id="5" name="文本框 4">
            <a:extLst>
              <a:ext uri="{FF2B5EF4-FFF2-40B4-BE49-F238E27FC236}">
                <a16:creationId xmlns:a16="http://schemas.microsoft.com/office/drawing/2014/main" id="{A55A4396-7C70-F8B4-FA25-7E11FF810DB0}"/>
              </a:ext>
            </a:extLst>
          </p:cNvPr>
          <p:cNvSpPr txBox="1"/>
          <p:nvPr/>
        </p:nvSpPr>
        <p:spPr>
          <a:xfrm>
            <a:off x="1707198" y="1955126"/>
            <a:ext cx="8861904" cy="37385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342900" indent="-342900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en-US" altLang="zh-CN" sz="2000" dirty="0">
                <a:latin typeface="Palatino"/>
              </a:rPr>
              <a:t>Remembers encoder and history key and values</a:t>
            </a:r>
          </a:p>
          <a:p>
            <a:pPr marL="342900" indent="-342900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en-US" altLang="zh-CN" sz="2000" dirty="0">
                <a:latin typeface="Palatino"/>
              </a:rPr>
              <a:t>Avoids repeated computation</a:t>
            </a:r>
          </a:p>
          <a:p>
            <a:pPr marL="342900" indent="-342900">
              <a:lnSpc>
                <a:spcPct val="150000"/>
              </a:lnSpc>
              <a:buFont typeface="Arial" panose="020B0604020202020204" pitchFamily="34" charset="0"/>
              <a:buChar char="•"/>
            </a:pPr>
            <a:endParaRPr lang="en-US" altLang="zh-CN" sz="2000" dirty="0">
              <a:latin typeface="Palatino"/>
            </a:endParaRPr>
          </a:p>
          <a:p>
            <a:pPr marL="342900" indent="-342900">
              <a:lnSpc>
                <a:spcPct val="150000"/>
              </a:lnSpc>
              <a:buFont typeface="Arial" panose="020B0604020202020204" pitchFamily="34" charset="0"/>
              <a:buChar char="•"/>
            </a:pPr>
            <a:endParaRPr lang="en-US" altLang="zh-CN" sz="2000" dirty="0">
              <a:latin typeface="Palatino"/>
            </a:endParaRPr>
          </a:p>
          <a:p>
            <a:pPr marL="342900" indent="-342900">
              <a:lnSpc>
                <a:spcPct val="150000"/>
              </a:lnSpc>
              <a:buFont typeface="Arial" panose="020B0604020202020204" pitchFamily="34" charset="0"/>
              <a:buChar char="•"/>
            </a:pPr>
            <a:endParaRPr lang="en-US" altLang="zh-CN" sz="2000" dirty="0">
              <a:latin typeface="Palatino"/>
            </a:endParaRPr>
          </a:p>
          <a:p>
            <a:pPr marL="342900" indent="-342900">
              <a:lnSpc>
                <a:spcPct val="150000"/>
              </a:lnSpc>
              <a:buFont typeface="Arial" panose="020B0604020202020204" pitchFamily="34" charset="0"/>
              <a:buChar char="•"/>
            </a:pPr>
            <a:endParaRPr lang="en-US" altLang="zh-CN" sz="2000" dirty="0">
              <a:latin typeface="Palatino"/>
            </a:endParaRPr>
          </a:p>
          <a:p>
            <a:pPr marL="342900" indent="-342900">
              <a:lnSpc>
                <a:spcPct val="150000"/>
              </a:lnSpc>
              <a:buFont typeface="Arial" panose="020B0604020202020204" pitchFamily="34" charset="0"/>
              <a:buChar char="•"/>
            </a:pPr>
            <a:endParaRPr lang="en-US" altLang="zh-CN" sz="2000" dirty="0">
              <a:latin typeface="Palatino"/>
            </a:endParaRPr>
          </a:p>
          <a:p>
            <a:pPr marL="342900" indent="-342900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en-US" altLang="zh-CN" sz="2000" dirty="0">
                <a:latin typeface="Palatino"/>
              </a:rPr>
              <a:t>First time use                               , afterwards stored.</a:t>
            </a:r>
          </a:p>
        </p:txBody>
      </p:sp>
      <p:sp>
        <p:nvSpPr>
          <p:cNvPr id="7" name="文本框 6">
            <a:extLst>
              <a:ext uri="{FF2B5EF4-FFF2-40B4-BE49-F238E27FC236}">
                <a16:creationId xmlns:a16="http://schemas.microsoft.com/office/drawing/2014/main" id="{BC2729D9-903F-4548-518E-0D2FADD5C737}"/>
              </a:ext>
            </a:extLst>
          </p:cNvPr>
          <p:cNvSpPr txBox="1"/>
          <p:nvPr/>
        </p:nvSpPr>
        <p:spPr>
          <a:xfrm>
            <a:off x="2419227" y="3091851"/>
            <a:ext cx="1107122" cy="46544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altLang="zh-CN" dirty="0">
                <a:latin typeface="Palatino"/>
              </a:rPr>
              <a:t>original</a:t>
            </a:r>
            <a:endParaRPr lang="en-US" altLang="zh-CN" sz="2000" dirty="0">
              <a:latin typeface="Palatino"/>
            </a:endParaRPr>
          </a:p>
        </p:txBody>
      </p:sp>
      <p:sp>
        <p:nvSpPr>
          <p:cNvPr id="8" name="文本框 7">
            <a:extLst>
              <a:ext uri="{FF2B5EF4-FFF2-40B4-BE49-F238E27FC236}">
                <a16:creationId xmlns:a16="http://schemas.microsoft.com/office/drawing/2014/main" id="{02420083-A671-85DD-7877-39F042BDBB33}"/>
              </a:ext>
            </a:extLst>
          </p:cNvPr>
          <p:cNvSpPr txBox="1"/>
          <p:nvPr/>
        </p:nvSpPr>
        <p:spPr>
          <a:xfrm>
            <a:off x="6325481" y="3076541"/>
            <a:ext cx="1516055" cy="46544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altLang="zh-CN" dirty="0">
                <a:latin typeface="Palatino"/>
              </a:rPr>
              <a:t>KV cache</a:t>
            </a:r>
            <a:endParaRPr lang="en-US" altLang="zh-CN" sz="2000" dirty="0">
              <a:latin typeface="Palatino"/>
            </a:endParaRPr>
          </a:p>
        </p:txBody>
      </p:sp>
      <p:grpSp>
        <p:nvGrpSpPr>
          <p:cNvPr id="757" name="组合 756" descr="\documentclass{article}&#10;\usepackage{amsmath}&#10;\pagestyle{empty}&#10;\begin{document}&#10;&#10;\begin{align*}&#10;h_{i,j} = \textit{attention}\big(&#10;    &amp;\mathbf{W}^{\text{query}}\mathbf{h}_{i}^\textit{j-1}, \\&#10;    &amp;\mathbf{W}^{\text{key}}\mathbf{H}_{1:i}^\textit{j-1}, \\&#10;    &amp;\mathbf{W}^{\text{value}}\mathbf{H}_{1:i}^\textit{j-1} \big)&#10;\end{align*}&#10;&#10;\end{document}" title="IguanaTex Shape Display">
            <a:extLst>
              <a:ext uri="{FF2B5EF4-FFF2-40B4-BE49-F238E27FC236}">
                <a16:creationId xmlns:a16="http://schemas.microsoft.com/office/drawing/2014/main" id="{86602935-34EE-BEF7-2B05-396B2EADAD0F}"/>
              </a:ext>
            </a:extLst>
          </p:cNvPr>
          <p:cNvGrpSpPr>
            <a:grpSpLocks noChangeAspect="1"/>
          </p:cNvGrpSpPr>
          <p:nvPr>
            <p:custDataLst>
              <p:tags r:id="rId1"/>
            </p:custDataLst>
          </p:nvPr>
        </p:nvGrpSpPr>
        <p:grpSpPr>
          <a:xfrm>
            <a:off x="1435100" y="3771900"/>
            <a:ext cx="3153778" cy="1188368"/>
            <a:chOff x="7615122" y="-13876848"/>
            <a:chExt cx="3153778" cy="1188368"/>
          </a:xfrm>
        </p:grpSpPr>
        <p:sp>
          <p:nvSpPr>
            <p:cNvPr id="729" name="任意多边形: 形状 728">
              <a:extLst>
                <a:ext uri="{FF2B5EF4-FFF2-40B4-BE49-F238E27FC236}">
                  <a16:creationId xmlns:a16="http://schemas.microsoft.com/office/drawing/2014/main" id="{99536982-2473-8E4F-75EE-BAE3D8EC5519}"/>
                </a:ext>
              </a:extLst>
            </p:cNvPr>
            <p:cNvSpPr/>
            <p:nvPr>
              <p:custDataLst>
                <p:tags r:id="rId34"/>
              </p:custDataLst>
            </p:nvPr>
          </p:nvSpPr>
          <p:spPr>
            <a:xfrm flipV="1">
              <a:off x="7615122" y="-13813173"/>
              <a:ext cx="124333" cy="178432"/>
            </a:xfrm>
            <a:custGeom>
              <a:avLst/>
              <a:gdLst>
                <a:gd name="connsiteX0" fmla="*/ 58747 w 124333"/>
                <a:gd name="connsiteY0" fmla="*/ 174269 h 178432"/>
                <a:gd name="connsiteX1" fmla="*/ 55458 w 124333"/>
                <a:gd name="connsiteY1" fmla="*/ 177056 h 178432"/>
                <a:gd name="connsiteX2" fmla="*/ 24563 w 124333"/>
                <a:gd name="connsiteY2" fmla="*/ 174523 h 178432"/>
                <a:gd name="connsiteX3" fmla="*/ 19749 w 124333"/>
                <a:gd name="connsiteY3" fmla="*/ 169465 h 178432"/>
                <a:gd name="connsiteX4" fmla="*/ 25834 w 124333"/>
                <a:gd name="connsiteY4" fmla="*/ 166424 h 178432"/>
                <a:gd name="connsiteX5" fmla="*/ 38489 w 124333"/>
                <a:gd name="connsiteY5" fmla="*/ 162120 h 178432"/>
                <a:gd name="connsiteX6" fmla="*/ 37735 w 124333"/>
                <a:gd name="connsiteY6" fmla="*/ 157063 h 178432"/>
                <a:gd name="connsiteX7" fmla="*/ 1017 w 124333"/>
                <a:gd name="connsiteY7" fmla="*/ 11280 h 178432"/>
                <a:gd name="connsiteX8" fmla="*/ 0 w 124333"/>
                <a:gd name="connsiteY8" fmla="*/ 5714 h 178432"/>
                <a:gd name="connsiteX9" fmla="*/ 7348 w 124333"/>
                <a:gd name="connsiteY9" fmla="*/ -1377 h 178432"/>
                <a:gd name="connsiteX10" fmla="*/ 16715 w 124333"/>
                <a:gd name="connsiteY10" fmla="*/ 5206 h 178432"/>
                <a:gd name="connsiteX11" fmla="*/ 21528 w 124333"/>
                <a:gd name="connsiteY11" fmla="*/ 24444 h 178432"/>
                <a:gd name="connsiteX12" fmla="*/ 27097 w 124333"/>
                <a:gd name="connsiteY12" fmla="*/ 47223 h 178432"/>
                <a:gd name="connsiteX13" fmla="*/ 31403 w 124333"/>
                <a:gd name="connsiteY13" fmla="*/ 64175 h 178432"/>
                <a:gd name="connsiteX14" fmla="*/ 34184 w 124333"/>
                <a:gd name="connsiteY14" fmla="*/ 75568 h 178432"/>
                <a:gd name="connsiteX15" fmla="*/ 51407 w 124333"/>
                <a:gd name="connsiteY15" fmla="*/ 98848 h 178432"/>
                <a:gd name="connsiteX16" fmla="*/ 75716 w 124333"/>
                <a:gd name="connsiteY16" fmla="*/ 107709 h 178432"/>
                <a:gd name="connsiteX17" fmla="*/ 89388 w 124333"/>
                <a:gd name="connsiteY17" fmla="*/ 89995 h 178432"/>
                <a:gd name="connsiteX18" fmla="*/ 73690 w 124333"/>
                <a:gd name="connsiteY18" fmla="*/ 33296 h 178432"/>
                <a:gd name="connsiteX19" fmla="*/ 70401 w 124333"/>
                <a:gd name="connsiteY19" fmla="*/ 19378 h 178432"/>
                <a:gd name="connsiteX20" fmla="*/ 91159 w 124333"/>
                <a:gd name="connsiteY20" fmla="*/ -1377 h 178432"/>
                <a:gd name="connsiteX21" fmla="*/ 124334 w 124333"/>
                <a:gd name="connsiteY21" fmla="*/ 37601 h 178432"/>
                <a:gd name="connsiteX22" fmla="*/ 121299 w 124333"/>
                <a:gd name="connsiteY22" fmla="*/ 40133 h 178432"/>
                <a:gd name="connsiteX23" fmla="*/ 117502 w 124333"/>
                <a:gd name="connsiteY23" fmla="*/ 35576 h 178432"/>
                <a:gd name="connsiteX24" fmla="*/ 91667 w 124333"/>
                <a:gd name="connsiteY24" fmla="*/ 4198 h 178432"/>
                <a:gd name="connsiteX25" fmla="*/ 85590 w 124333"/>
                <a:gd name="connsiteY25" fmla="*/ 12550 h 178432"/>
                <a:gd name="connsiteX26" fmla="*/ 90150 w 124333"/>
                <a:gd name="connsiteY26" fmla="*/ 30517 h 178432"/>
                <a:gd name="connsiteX27" fmla="*/ 105594 w 124333"/>
                <a:gd name="connsiteY27" fmla="*/ 86192 h 178432"/>
                <a:gd name="connsiteX28" fmla="*/ 76478 w 124333"/>
                <a:gd name="connsiteY28" fmla="*/ 113275 h 178432"/>
                <a:gd name="connsiteX29" fmla="*/ 38998 w 124333"/>
                <a:gd name="connsiteY29" fmla="*/ 93791 h 178432"/>
                <a:gd name="connsiteX30" fmla="*/ 58747 w 124333"/>
                <a:gd name="connsiteY30" fmla="*/ 174269 h 17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24333" h="178432">
                  <a:moveTo>
                    <a:pt x="58747" y="174269"/>
                  </a:moveTo>
                  <a:cubicBezTo>
                    <a:pt x="58747" y="174523"/>
                    <a:pt x="58747" y="177056"/>
                    <a:pt x="55458" y="177056"/>
                  </a:cubicBezTo>
                  <a:cubicBezTo>
                    <a:pt x="49635" y="177056"/>
                    <a:pt x="31149" y="175032"/>
                    <a:pt x="24563" y="174523"/>
                  </a:cubicBezTo>
                  <a:cubicBezTo>
                    <a:pt x="22538" y="174269"/>
                    <a:pt x="19749" y="174015"/>
                    <a:pt x="19749" y="169465"/>
                  </a:cubicBezTo>
                  <a:cubicBezTo>
                    <a:pt x="19749" y="166424"/>
                    <a:pt x="22029" y="166424"/>
                    <a:pt x="25834" y="166424"/>
                  </a:cubicBezTo>
                  <a:cubicBezTo>
                    <a:pt x="37989" y="166424"/>
                    <a:pt x="38489" y="164654"/>
                    <a:pt x="38489" y="162120"/>
                  </a:cubicBezTo>
                  <a:lnTo>
                    <a:pt x="37735" y="157063"/>
                  </a:lnTo>
                  <a:lnTo>
                    <a:pt x="1017" y="11280"/>
                  </a:lnTo>
                  <a:cubicBezTo>
                    <a:pt x="0" y="7738"/>
                    <a:pt x="0" y="7229"/>
                    <a:pt x="0" y="5714"/>
                  </a:cubicBezTo>
                  <a:cubicBezTo>
                    <a:pt x="0" y="-106"/>
                    <a:pt x="5068" y="-1377"/>
                    <a:pt x="7348" y="-1377"/>
                  </a:cubicBezTo>
                  <a:cubicBezTo>
                    <a:pt x="11400" y="-1377"/>
                    <a:pt x="15451" y="1664"/>
                    <a:pt x="16715" y="5206"/>
                  </a:cubicBezTo>
                  <a:lnTo>
                    <a:pt x="21528" y="24444"/>
                  </a:lnTo>
                  <a:lnTo>
                    <a:pt x="27097" y="47223"/>
                  </a:lnTo>
                  <a:cubicBezTo>
                    <a:pt x="28615" y="52789"/>
                    <a:pt x="30132" y="58355"/>
                    <a:pt x="31403" y="64175"/>
                  </a:cubicBezTo>
                  <a:cubicBezTo>
                    <a:pt x="31912" y="65691"/>
                    <a:pt x="33938" y="74044"/>
                    <a:pt x="34184" y="75568"/>
                  </a:cubicBezTo>
                  <a:cubicBezTo>
                    <a:pt x="34946" y="77848"/>
                    <a:pt x="42795" y="92020"/>
                    <a:pt x="51407" y="98848"/>
                  </a:cubicBezTo>
                  <a:cubicBezTo>
                    <a:pt x="56976" y="102897"/>
                    <a:pt x="64824" y="107709"/>
                    <a:pt x="75716" y="107709"/>
                  </a:cubicBezTo>
                  <a:cubicBezTo>
                    <a:pt x="86607" y="107709"/>
                    <a:pt x="89388" y="99102"/>
                    <a:pt x="89388" y="89995"/>
                  </a:cubicBezTo>
                  <a:cubicBezTo>
                    <a:pt x="89388" y="76323"/>
                    <a:pt x="79767" y="48740"/>
                    <a:pt x="73690" y="33296"/>
                  </a:cubicBezTo>
                  <a:cubicBezTo>
                    <a:pt x="71664" y="27476"/>
                    <a:pt x="70401" y="24444"/>
                    <a:pt x="70401" y="19378"/>
                  </a:cubicBezTo>
                  <a:cubicBezTo>
                    <a:pt x="70401" y="7484"/>
                    <a:pt x="79259" y="-1377"/>
                    <a:pt x="91159" y="-1377"/>
                  </a:cubicBezTo>
                  <a:cubicBezTo>
                    <a:pt x="114968" y="-1377"/>
                    <a:pt x="124334" y="35576"/>
                    <a:pt x="124334" y="37601"/>
                  </a:cubicBezTo>
                  <a:cubicBezTo>
                    <a:pt x="124334" y="40133"/>
                    <a:pt x="122054" y="40133"/>
                    <a:pt x="121299" y="40133"/>
                  </a:cubicBezTo>
                  <a:cubicBezTo>
                    <a:pt x="118765" y="40133"/>
                    <a:pt x="118765" y="39370"/>
                    <a:pt x="117502" y="35576"/>
                  </a:cubicBezTo>
                  <a:cubicBezTo>
                    <a:pt x="113697" y="22165"/>
                    <a:pt x="105594" y="4198"/>
                    <a:pt x="91667" y="4198"/>
                  </a:cubicBezTo>
                  <a:cubicBezTo>
                    <a:pt x="87362" y="4198"/>
                    <a:pt x="85590" y="6722"/>
                    <a:pt x="85590" y="12550"/>
                  </a:cubicBezTo>
                  <a:cubicBezTo>
                    <a:pt x="85590" y="18869"/>
                    <a:pt x="87870" y="24944"/>
                    <a:pt x="90150" y="30517"/>
                  </a:cubicBezTo>
                  <a:cubicBezTo>
                    <a:pt x="94202" y="41396"/>
                    <a:pt x="105594" y="71519"/>
                    <a:pt x="105594" y="86192"/>
                  </a:cubicBezTo>
                  <a:cubicBezTo>
                    <a:pt x="105594" y="102644"/>
                    <a:pt x="95465" y="113275"/>
                    <a:pt x="76478" y="113275"/>
                  </a:cubicBezTo>
                  <a:cubicBezTo>
                    <a:pt x="60527" y="113275"/>
                    <a:pt x="48364" y="105431"/>
                    <a:pt x="38998" y="93791"/>
                  </a:cubicBezTo>
                  <a:lnTo>
                    <a:pt x="58747" y="174269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730" name="任意多边形: 形状 729">
              <a:extLst>
                <a:ext uri="{FF2B5EF4-FFF2-40B4-BE49-F238E27FC236}">
                  <a16:creationId xmlns:a16="http://schemas.microsoft.com/office/drawing/2014/main" id="{CBE9E5D7-F566-5481-2479-305A642BC551}"/>
                </a:ext>
              </a:extLst>
            </p:cNvPr>
            <p:cNvSpPr/>
            <p:nvPr>
              <p:custDataLst>
                <p:tags r:id="rId35"/>
              </p:custDataLst>
            </p:nvPr>
          </p:nvSpPr>
          <p:spPr>
            <a:xfrm flipV="1">
              <a:off x="7755448" y="-13717063"/>
              <a:ext cx="201311" cy="153644"/>
            </a:xfrm>
            <a:custGeom>
              <a:avLst/>
              <a:gdLst>
                <a:gd name="connsiteX0" fmla="*/ 49119 w 201311"/>
                <a:gd name="connsiteY0" fmla="*/ 145540 h 153644"/>
                <a:gd name="connsiteX1" fmla="*/ 42025 w 201311"/>
                <a:gd name="connsiteY1" fmla="*/ 152273 h 153644"/>
                <a:gd name="connsiteX2" fmla="*/ 32095 w 201311"/>
                <a:gd name="connsiteY2" fmla="*/ 142532 h 153644"/>
                <a:gd name="connsiteX3" fmla="*/ 39189 w 201311"/>
                <a:gd name="connsiteY3" fmla="*/ 135790 h 153644"/>
                <a:gd name="connsiteX4" fmla="*/ 49119 w 201311"/>
                <a:gd name="connsiteY4" fmla="*/ 145540 h 153644"/>
                <a:gd name="connsiteX5" fmla="*/ 12941 w 201311"/>
                <a:gd name="connsiteY5" fmla="*/ 55511 h 153644"/>
                <a:gd name="connsiteX6" fmla="*/ 11352 w 201311"/>
                <a:gd name="connsiteY6" fmla="*/ 48070 h 153644"/>
                <a:gd name="connsiteX7" fmla="*/ 28194 w 201311"/>
                <a:gd name="connsiteY7" fmla="*/ 33010 h 153644"/>
                <a:gd name="connsiteX8" fmla="*/ 53727 w 201311"/>
                <a:gd name="connsiteY8" fmla="*/ 60123 h 153644"/>
                <a:gd name="connsiteX9" fmla="*/ 50890 w 201311"/>
                <a:gd name="connsiteY9" fmla="*/ 62426 h 153644"/>
                <a:gd name="connsiteX10" fmla="*/ 47522 w 201311"/>
                <a:gd name="connsiteY10" fmla="*/ 59410 h 153644"/>
                <a:gd name="connsiteX11" fmla="*/ 28726 w 201311"/>
                <a:gd name="connsiteY11" fmla="*/ 37972 h 153644"/>
                <a:gd name="connsiteX12" fmla="*/ 24293 w 201311"/>
                <a:gd name="connsiteY12" fmla="*/ 44172 h 153644"/>
                <a:gd name="connsiteX13" fmla="*/ 27130 w 201311"/>
                <a:gd name="connsiteY13" fmla="*/ 55511 h 153644"/>
                <a:gd name="connsiteX14" fmla="*/ 32801 w 201311"/>
                <a:gd name="connsiteY14" fmla="*/ 69691 h 153644"/>
                <a:gd name="connsiteX15" fmla="*/ 41493 w 201311"/>
                <a:gd name="connsiteY15" fmla="*/ 92200 h 153644"/>
                <a:gd name="connsiteX16" fmla="*/ 42557 w 201311"/>
                <a:gd name="connsiteY16" fmla="*/ 97870 h 153644"/>
                <a:gd name="connsiteX17" fmla="*/ 25708 w 201311"/>
                <a:gd name="connsiteY17" fmla="*/ 112932 h 153644"/>
                <a:gd name="connsiteX18" fmla="*/ 0 w 201311"/>
                <a:gd name="connsiteY18" fmla="*/ 85817 h 153644"/>
                <a:gd name="connsiteX19" fmla="*/ 3011 w 201311"/>
                <a:gd name="connsiteY19" fmla="*/ 83515 h 153644"/>
                <a:gd name="connsiteX20" fmla="*/ 6204 w 201311"/>
                <a:gd name="connsiteY20" fmla="*/ 86349 h 153644"/>
                <a:gd name="connsiteX21" fmla="*/ 25175 w 201311"/>
                <a:gd name="connsiteY21" fmla="*/ 107970 h 153644"/>
                <a:gd name="connsiteX22" fmla="*/ 29608 w 201311"/>
                <a:gd name="connsiteY22" fmla="*/ 101768 h 153644"/>
                <a:gd name="connsiteX23" fmla="*/ 24119 w 201311"/>
                <a:gd name="connsiteY23" fmla="*/ 84046 h 153644"/>
                <a:gd name="connsiteX24" fmla="*/ 12941 w 201311"/>
                <a:gd name="connsiteY24" fmla="*/ 55511 h 153644"/>
                <a:gd name="connsiteX25" fmla="*/ 100740 w 201311"/>
                <a:gd name="connsiteY25" fmla="*/ 37614 h 153644"/>
                <a:gd name="connsiteX26" fmla="*/ 86909 w 201311"/>
                <a:gd name="connsiteY26" fmla="*/ 5188 h 153644"/>
                <a:gd name="connsiteX27" fmla="*/ 85662 w 201311"/>
                <a:gd name="connsiteY27" fmla="*/ 3060 h 153644"/>
                <a:gd name="connsiteX28" fmla="*/ 88148 w 201311"/>
                <a:gd name="connsiteY28" fmla="*/ 574 h 153644"/>
                <a:gd name="connsiteX29" fmla="*/ 105697 w 201311"/>
                <a:gd name="connsiteY29" fmla="*/ 35843 h 153644"/>
                <a:gd name="connsiteX30" fmla="*/ 93288 w 201311"/>
                <a:gd name="connsiteY30" fmla="*/ 55161 h 153644"/>
                <a:gd name="connsiteX31" fmla="*/ 83184 w 201311"/>
                <a:gd name="connsiteY31" fmla="*/ 45062 h 153644"/>
                <a:gd name="connsiteX32" fmla="*/ 93463 w 201311"/>
                <a:gd name="connsiteY32" fmla="*/ 34779 h 153644"/>
                <a:gd name="connsiteX33" fmla="*/ 100740 w 201311"/>
                <a:gd name="connsiteY33" fmla="*/ 37614 h 153644"/>
                <a:gd name="connsiteX34" fmla="*/ 201311 w 201311"/>
                <a:gd name="connsiteY34" fmla="*/ 145540 h 153644"/>
                <a:gd name="connsiteX35" fmla="*/ 194225 w 201311"/>
                <a:gd name="connsiteY35" fmla="*/ 152273 h 153644"/>
                <a:gd name="connsiteX36" fmla="*/ 184295 w 201311"/>
                <a:gd name="connsiteY36" fmla="*/ 142532 h 153644"/>
                <a:gd name="connsiteX37" fmla="*/ 191389 w 201311"/>
                <a:gd name="connsiteY37" fmla="*/ 135790 h 153644"/>
                <a:gd name="connsiteX38" fmla="*/ 201311 w 201311"/>
                <a:gd name="connsiteY38" fmla="*/ 145540 h 153644"/>
                <a:gd name="connsiteX39" fmla="*/ 163727 w 201311"/>
                <a:gd name="connsiteY39" fmla="*/ 26093 h 153644"/>
                <a:gd name="connsiteX40" fmla="*/ 140848 w 201311"/>
                <a:gd name="connsiteY40" fmla="*/ 3592 h 153644"/>
                <a:gd name="connsiteX41" fmla="*/ 134469 w 201311"/>
                <a:gd name="connsiteY41" fmla="*/ 4656 h 153644"/>
                <a:gd name="connsiteX42" fmla="*/ 140499 w 201311"/>
                <a:gd name="connsiteY42" fmla="*/ 13692 h 153644"/>
                <a:gd name="connsiteX43" fmla="*/ 133579 w 201311"/>
                <a:gd name="connsiteY43" fmla="*/ 20250 h 153644"/>
                <a:gd name="connsiteX44" fmla="*/ 123474 w 201311"/>
                <a:gd name="connsiteY44" fmla="*/ 9793 h 153644"/>
                <a:gd name="connsiteX45" fmla="*/ 141031 w 201311"/>
                <a:gd name="connsiteY45" fmla="*/ -1371 h 153644"/>
                <a:gd name="connsiteX46" fmla="*/ 177908 w 201311"/>
                <a:gd name="connsiteY46" fmla="*/ 26625 h 153644"/>
                <a:gd name="connsiteX47" fmla="*/ 193868 w 201311"/>
                <a:gd name="connsiteY47" fmla="*/ 90073 h 153644"/>
                <a:gd name="connsiteX48" fmla="*/ 194757 w 201311"/>
                <a:gd name="connsiteY48" fmla="*/ 96274 h 153644"/>
                <a:gd name="connsiteX49" fmla="*/ 175779 w 201311"/>
                <a:gd name="connsiteY49" fmla="*/ 112932 h 153644"/>
                <a:gd name="connsiteX50" fmla="*/ 144749 w 201311"/>
                <a:gd name="connsiteY50" fmla="*/ 85817 h 153644"/>
                <a:gd name="connsiteX51" fmla="*/ 147767 w 201311"/>
                <a:gd name="connsiteY51" fmla="*/ 83515 h 153644"/>
                <a:gd name="connsiteX52" fmla="*/ 151311 w 201311"/>
                <a:gd name="connsiteY52" fmla="*/ 86706 h 153644"/>
                <a:gd name="connsiteX53" fmla="*/ 175246 w 201311"/>
                <a:gd name="connsiteY53" fmla="*/ 107970 h 153644"/>
                <a:gd name="connsiteX54" fmla="*/ 181276 w 201311"/>
                <a:gd name="connsiteY54" fmla="*/ 99283 h 153644"/>
                <a:gd name="connsiteX55" fmla="*/ 180744 w 201311"/>
                <a:gd name="connsiteY55" fmla="*/ 93971 h 153644"/>
                <a:gd name="connsiteX56" fmla="*/ 163727 w 201311"/>
                <a:gd name="connsiteY56" fmla="*/ 26093 h 153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01311" h="153644">
                  <a:moveTo>
                    <a:pt x="49119" y="145540"/>
                  </a:moveTo>
                  <a:cubicBezTo>
                    <a:pt x="49119" y="148375"/>
                    <a:pt x="46990" y="152273"/>
                    <a:pt x="42025" y="152273"/>
                  </a:cubicBezTo>
                  <a:cubicBezTo>
                    <a:pt x="37234" y="152273"/>
                    <a:pt x="32095" y="147669"/>
                    <a:pt x="32095" y="142532"/>
                  </a:cubicBezTo>
                  <a:cubicBezTo>
                    <a:pt x="32095" y="139514"/>
                    <a:pt x="34398" y="135790"/>
                    <a:pt x="39189" y="135790"/>
                  </a:cubicBezTo>
                  <a:cubicBezTo>
                    <a:pt x="44329" y="135790"/>
                    <a:pt x="49119" y="140753"/>
                    <a:pt x="49119" y="145540"/>
                  </a:cubicBezTo>
                  <a:close/>
                  <a:moveTo>
                    <a:pt x="12941" y="55511"/>
                  </a:moveTo>
                  <a:cubicBezTo>
                    <a:pt x="12234" y="53208"/>
                    <a:pt x="11352" y="51081"/>
                    <a:pt x="11352" y="48070"/>
                  </a:cubicBezTo>
                  <a:cubicBezTo>
                    <a:pt x="11352" y="39741"/>
                    <a:pt x="18438" y="33010"/>
                    <a:pt x="28194" y="33010"/>
                  </a:cubicBezTo>
                  <a:cubicBezTo>
                    <a:pt x="45925" y="33010"/>
                    <a:pt x="53727" y="57463"/>
                    <a:pt x="53727" y="60123"/>
                  </a:cubicBezTo>
                  <a:cubicBezTo>
                    <a:pt x="53727" y="62426"/>
                    <a:pt x="51423" y="62426"/>
                    <a:pt x="50890" y="62426"/>
                  </a:cubicBezTo>
                  <a:cubicBezTo>
                    <a:pt x="48404" y="62426"/>
                    <a:pt x="48229" y="61362"/>
                    <a:pt x="47522" y="59410"/>
                  </a:cubicBezTo>
                  <a:cubicBezTo>
                    <a:pt x="43439" y="45236"/>
                    <a:pt x="35637" y="37972"/>
                    <a:pt x="28726" y="37972"/>
                  </a:cubicBezTo>
                  <a:cubicBezTo>
                    <a:pt x="25175" y="37972"/>
                    <a:pt x="24293" y="40273"/>
                    <a:pt x="24293" y="44172"/>
                  </a:cubicBezTo>
                  <a:cubicBezTo>
                    <a:pt x="24293" y="48246"/>
                    <a:pt x="25533" y="51612"/>
                    <a:pt x="27130" y="55511"/>
                  </a:cubicBezTo>
                  <a:cubicBezTo>
                    <a:pt x="28901" y="60298"/>
                    <a:pt x="30855" y="65085"/>
                    <a:pt x="32801" y="69691"/>
                  </a:cubicBezTo>
                  <a:cubicBezTo>
                    <a:pt x="34398" y="73946"/>
                    <a:pt x="40785" y="90073"/>
                    <a:pt x="41493" y="92200"/>
                  </a:cubicBezTo>
                  <a:cubicBezTo>
                    <a:pt x="42025" y="93971"/>
                    <a:pt x="42557" y="96099"/>
                    <a:pt x="42557" y="97870"/>
                  </a:cubicBezTo>
                  <a:cubicBezTo>
                    <a:pt x="42557" y="106199"/>
                    <a:pt x="35463" y="112932"/>
                    <a:pt x="25708" y="112932"/>
                  </a:cubicBezTo>
                  <a:cubicBezTo>
                    <a:pt x="8159" y="112932"/>
                    <a:pt x="0" y="88834"/>
                    <a:pt x="0" y="85817"/>
                  </a:cubicBezTo>
                  <a:cubicBezTo>
                    <a:pt x="0" y="83515"/>
                    <a:pt x="2487" y="83515"/>
                    <a:pt x="3011" y="83515"/>
                  </a:cubicBezTo>
                  <a:cubicBezTo>
                    <a:pt x="5497" y="83515"/>
                    <a:pt x="5672" y="84403"/>
                    <a:pt x="6204" y="86349"/>
                  </a:cubicBezTo>
                  <a:cubicBezTo>
                    <a:pt x="10820" y="101593"/>
                    <a:pt x="18621" y="107970"/>
                    <a:pt x="25175" y="107970"/>
                  </a:cubicBezTo>
                  <a:cubicBezTo>
                    <a:pt x="28019" y="107970"/>
                    <a:pt x="29608" y="106556"/>
                    <a:pt x="29608" y="101768"/>
                  </a:cubicBezTo>
                  <a:cubicBezTo>
                    <a:pt x="29608" y="97695"/>
                    <a:pt x="28551" y="95035"/>
                    <a:pt x="24119" y="84046"/>
                  </a:cubicBezTo>
                  <a:lnTo>
                    <a:pt x="12941" y="55511"/>
                  </a:lnTo>
                  <a:close/>
                  <a:moveTo>
                    <a:pt x="100740" y="37614"/>
                  </a:moveTo>
                  <a:cubicBezTo>
                    <a:pt x="100740" y="27872"/>
                    <a:pt x="98961" y="16527"/>
                    <a:pt x="86909" y="5188"/>
                  </a:cubicBezTo>
                  <a:cubicBezTo>
                    <a:pt x="86194" y="4473"/>
                    <a:pt x="85662" y="3941"/>
                    <a:pt x="85662" y="3060"/>
                  </a:cubicBezTo>
                  <a:cubicBezTo>
                    <a:pt x="85662" y="1813"/>
                    <a:pt x="87084" y="574"/>
                    <a:pt x="88148" y="574"/>
                  </a:cubicBezTo>
                  <a:cubicBezTo>
                    <a:pt x="90627" y="574"/>
                    <a:pt x="105697" y="14756"/>
                    <a:pt x="105697" y="35843"/>
                  </a:cubicBezTo>
                  <a:cubicBezTo>
                    <a:pt x="105697" y="46833"/>
                    <a:pt x="101447" y="55161"/>
                    <a:pt x="93288" y="55161"/>
                  </a:cubicBezTo>
                  <a:cubicBezTo>
                    <a:pt x="87442" y="55161"/>
                    <a:pt x="83184" y="50549"/>
                    <a:pt x="83184" y="45062"/>
                  </a:cubicBezTo>
                  <a:cubicBezTo>
                    <a:pt x="83184" y="39385"/>
                    <a:pt x="87259" y="34779"/>
                    <a:pt x="93463" y="34779"/>
                  </a:cubicBezTo>
                  <a:cubicBezTo>
                    <a:pt x="97721" y="34779"/>
                    <a:pt x="100557" y="37614"/>
                    <a:pt x="100740" y="37614"/>
                  </a:cubicBezTo>
                  <a:close/>
                  <a:moveTo>
                    <a:pt x="201311" y="145540"/>
                  </a:moveTo>
                  <a:cubicBezTo>
                    <a:pt x="201311" y="148550"/>
                    <a:pt x="199007" y="152273"/>
                    <a:pt x="194225" y="152273"/>
                  </a:cubicBezTo>
                  <a:cubicBezTo>
                    <a:pt x="189077" y="152273"/>
                    <a:pt x="184295" y="147311"/>
                    <a:pt x="184295" y="142532"/>
                  </a:cubicBezTo>
                  <a:cubicBezTo>
                    <a:pt x="184295" y="139689"/>
                    <a:pt x="186424" y="135790"/>
                    <a:pt x="191389" y="135790"/>
                  </a:cubicBezTo>
                  <a:cubicBezTo>
                    <a:pt x="196172" y="135790"/>
                    <a:pt x="201311" y="140404"/>
                    <a:pt x="201311" y="145540"/>
                  </a:cubicBezTo>
                  <a:close/>
                  <a:moveTo>
                    <a:pt x="163727" y="26093"/>
                  </a:moveTo>
                  <a:cubicBezTo>
                    <a:pt x="160709" y="13866"/>
                    <a:pt x="151311" y="3592"/>
                    <a:pt x="140848" y="3592"/>
                  </a:cubicBezTo>
                  <a:cubicBezTo>
                    <a:pt x="138544" y="3592"/>
                    <a:pt x="136415" y="3941"/>
                    <a:pt x="134469" y="4656"/>
                  </a:cubicBezTo>
                  <a:cubicBezTo>
                    <a:pt x="139077" y="6775"/>
                    <a:pt x="140499" y="11031"/>
                    <a:pt x="140499" y="13692"/>
                  </a:cubicBezTo>
                  <a:cubicBezTo>
                    <a:pt x="140499" y="17947"/>
                    <a:pt x="137130" y="20250"/>
                    <a:pt x="133579" y="20250"/>
                  </a:cubicBezTo>
                  <a:cubicBezTo>
                    <a:pt x="128082" y="20250"/>
                    <a:pt x="123474" y="15461"/>
                    <a:pt x="123474" y="9793"/>
                  </a:cubicBezTo>
                  <a:cubicBezTo>
                    <a:pt x="123474" y="3060"/>
                    <a:pt x="130386" y="-1371"/>
                    <a:pt x="141031" y="-1371"/>
                  </a:cubicBezTo>
                  <a:cubicBezTo>
                    <a:pt x="151668" y="-1371"/>
                    <a:pt x="172411" y="5005"/>
                    <a:pt x="177908" y="26625"/>
                  </a:cubicBezTo>
                  <a:lnTo>
                    <a:pt x="193868" y="90073"/>
                  </a:lnTo>
                  <a:cubicBezTo>
                    <a:pt x="194400" y="92017"/>
                    <a:pt x="194757" y="93615"/>
                    <a:pt x="194757" y="96274"/>
                  </a:cubicBezTo>
                  <a:cubicBezTo>
                    <a:pt x="194757" y="106024"/>
                    <a:pt x="186424" y="112932"/>
                    <a:pt x="175779" y="112932"/>
                  </a:cubicBezTo>
                  <a:cubicBezTo>
                    <a:pt x="156101" y="112932"/>
                    <a:pt x="144749" y="88302"/>
                    <a:pt x="144749" y="85817"/>
                  </a:cubicBezTo>
                  <a:cubicBezTo>
                    <a:pt x="144749" y="83515"/>
                    <a:pt x="147236" y="83515"/>
                    <a:pt x="147767" y="83515"/>
                  </a:cubicBezTo>
                  <a:cubicBezTo>
                    <a:pt x="149896" y="83515"/>
                    <a:pt x="150071" y="84046"/>
                    <a:pt x="151311" y="86706"/>
                  </a:cubicBezTo>
                  <a:cubicBezTo>
                    <a:pt x="155743" y="96980"/>
                    <a:pt x="164967" y="107970"/>
                    <a:pt x="175246" y="107970"/>
                  </a:cubicBezTo>
                  <a:cubicBezTo>
                    <a:pt x="179679" y="107970"/>
                    <a:pt x="181276" y="104960"/>
                    <a:pt x="181276" y="99283"/>
                  </a:cubicBezTo>
                  <a:cubicBezTo>
                    <a:pt x="181276" y="97338"/>
                    <a:pt x="180926" y="94852"/>
                    <a:pt x="180744" y="93971"/>
                  </a:cubicBezTo>
                  <a:lnTo>
                    <a:pt x="163727" y="26093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731" name="任意多边形: 形状 730">
              <a:extLst>
                <a:ext uri="{FF2B5EF4-FFF2-40B4-BE49-F238E27FC236}">
                  <a16:creationId xmlns:a16="http://schemas.microsoft.com/office/drawing/2014/main" id="{FF4BDF08-5348-8A11-B985-DD7D3C4BEE5B}"/>
                </a:ext>
              </a:extLst>
            </p:cNvPr>
            <p:cNvSpPr/>
            <p:nvPr>
              <p:custDataLst>
                <p:tags r:id="rId36"/>
              </p:custDataLst>
            </p:nvPr>
          </p:nvSpPr>
          <p:spPr>
            <a:xfrm flipV="1">
              <a:off x="8070164" y="-13730407"/>
              <a:ext cx="168400" cy="59223"/>
            </a:xfrm>
            <a:custGeom>
              <a:avLst/>
              <a:gdLst>
                <a:gd name="connsiteX0" fmla="*/ 159789 w 168400"/>
                <a:gd name="connsiteY0" fmla="*/ 47725 h 59223"/>
                <a:gd name="connsiteX1" fmla="*/ 168401 w 168400"/>
                <a:gd name="connsiteY1" fmla="*/ 52791 h 59223"/>
                <a:gd name="connsiteX2" fmla="*/ 160043 w 168400"/>
                <a:gd name="connsiteY2" fmla="*/ 57848 h 59223"/>
                <a:gd name="connsiteX3" fmla="*/ 8358 w 168400"/>
                <a:gd name="connsiteY3" fmla="*/ 57848 h 59223"/>
                <a:gd name="connsiteX4" fmla="*/ 0 w 168400"/>
                <a:gd name="connsiteY4" fmla="*/ 52791 h 59223"/>
                <a:gd name="connsiteX5" fmla="*/ 8612 w 168400"/>
                <a:gd name="connsiteY5" fmla="*/ 47725 h 59223"/>
                <a:gd name="connsiteX6" fmla="*/ 159789 w 168400"/>
                <a:gd name="connsiteY6" fmla="*/ 47725 h 59223"/>
                <a:gd name="connsiteX7" fmla="*/ 160043 w 168400"/>
                <a:gd name="connsiteY7" fmla="*/ -1375 h 59223"/>
                <a:gd name="connsiteX8" fmla="*/ 168401 w 168400"/>
                <a:gd name="connsiteY8" fmla="*/ 3691 h 59223"/>
                <a:gd name="connsiteX9" fmla="*/ 159789 w 168400"/>
                <a:gd name="connsiteY9" fmla="*/ 8756 h 59223"/>
                <a:gd name="connsiteX10" fmla="*/ 8612 w 168400"/>
                <a:gd name="connsiteY10" fmla="*/ 8756 h 59223"/>
                <a:gd name="connsiteX11" fmla="*/ 0 w 168400"/>
                <a:gd name="connsiteY11" fmla="*/ 3691 h 59223"/>
                <a:gd name="connsiteX12" fmla="*/ 8358 w 168400"/>
                <a:gd name="connsiteY12" fmla="*/ -1375 h 59223"/>
                <a:gd name="connsiteX13" fmla="*/ 160043 w 168400"/>
                <a:gd name="connsiteY13" fmla="*/ -1375 h 59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8400" h="59223">
                  <a:moveTo>
                    <a:pt x="159789" y="47725"/>
                  </a:moveTo>
                  <a:cubicBezTo>
                    <a:pt x="163587" y="47725"/>
                    <a:pt x="168401" y="47725"/>
                    <a:pt x="168401" y="52791"/>
                  </a:cubicBezTo>
                  <a:cubicBezTo>
                    <a:pt x="168401" y="57848"/>
                    <a:pt x="163587" y="57848"/>
                    <a:pt x="160043" y="57848"/>
                  </a:cubicBezTo>
                  <a:lnTo>
                    <a:pt x="8358" y="57848"/>
                  </a:lnTo>
                  <a:cubicBezTo>
                    <a:pt x="4815" y="57848"/>
                    <a:pt x="0" y="57848"/>
                    <a:pt x="0" y="52791"/>
                  </a:cubicBezTo>
                  <a:cubicBezTo>
                    <a:pt x="0" y="47725"/>
                    <a:pt x="4815" y="47725"/>
                    <a:pt x="8612" y="47725"/>
                  </a:cubicBezTo>
                  <a:lnTo>
                    <a:pt x="159789" y="47725"/>
                  </a:lnTo>
                  <a:close/>
                  <a:moveTo>
                    <a:pt x="160043" y="-1375"/>
                  </a:moveTo>
                  <a:cubicBezTo>
                    <a:pt x="163587" y="-1375"/>
                    <a:pt x="168401" y="-1375"/>
                    <a:pt x="168401" y="3691"/>
                  </a:cubicBezTo>
                  <a:cubicBezTo>
                    <a:pt x="168401" y="8756"/>
                    <a:pt x="163587" y="8756"/>
                    <a:pt x="159789" y="8756"/>
                  </a:cubicBezTo>
                  <a:lnTo>
                    <a:pt x="8612" y="8756"/>
                  </a:lnTo>
                  <a:cubicBezTo>
                    <a:pt x="4815" y="8756"/>
                    <a:pt x="0" y="8756"/>
                    <a:pt x="0" y="3691"/>
                  </a:cubicBezTo>
                  <a:cubicBezTo>
                    <a:pt x="0" y="-1375"/>
                    <a:pt x="4815" y="-1375"/>
                    <a:pt x="8358" y="-1375"/>
                  </a:cubicBezTo>
                  <a:lnTo>
                    <a:pt x="160043" y="-1375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732" name="任意多边形: 形状 731">
              <a:extLst>
                <a:ext uri="{FF2B5EF4-FFF2-40B4-BE49-F238E27FC236}">
                  <a16:creationId xmlns:a16="http://schemas.microsoft.com/office/drawing/2014/main" id="{C56B730D-4317-FC96-6A5A-7896B1F7A155}"/>
                </a:ext>
              </a:extLst>
            </p:cNvPr>
            <p:cNvSpPr/>
            <p:nvPr>
              <p:custDataLst>
                <p:tags r:id="rId37"/>
              </p:custDataLst>
            </p:nvPr>
          </p:nvSpPr>
          <p:spPr>
            <a:xfrm flipV="1">
              <a:off x="8350666" y="-13803558"/>
              <a:ext cx="968877" cy="168818"/>
            </a:xfrm>
            <a:custGeom>
              <a:avLst/>
              <a:gdLst>
                <a:gd name="connsiteX0" fmla="*/ 61027 w 968877"/>
                <a:gd name="connsiteY0" fmla="*/ 16345 h 168818"/>
                <a:gd name="connsiteX1" fmla="*/ 82039 w 968877"/>
                <a:gd name="connsiteY1" fmla="*/ -1377 h 168818"/>
                <a:gd name="connsiteX2" fmla="*/ 100525 w 968877"/>
                <a:gd name="connsiteY2" fmla="*/ 12797 h 168818"/>
                <a:gd name="connsiteX3" fmla="*/ 108128 w 968877"/>
                <a:gd name="connsiteY3" fmla="*/ 37601 h 168818"/>
                <a:gd name="connsiteX4" fmla="*/ 104322 w 968877"/>
                <a:gd name="connsiteY4" fmla="*/ 40134 h 168818"/>
                <a:gd name="connsiteX5" fmla="*/ 99516 w 968877"/>
                <a:gd name="connsiteY5" fmla="*/ 34314 h 168818"/>
                <a:gd name="connsiteX6" fmla="*/ 82547 w 968877"/>
                <a:gd name="connsiteY6" fmla="*/ 4198 h 168818"/>
                <a:gd name="connsiteX7" fmla="*/ 75961 w 968877"/>
                <a:gd name="connsiteY7" fmla="*/ 14574 h 168818"/>
                <a:gd name="connsiteX8" fmla="*/ 77733 w 968877"/>
                <a:gd name="connsiteY8" fmla="*/ 27476 h 168818"/>
                <a:gd name="connsiteX9" fmla="*/ 94956 w 968877"/>
                <a:gd name="connsiteY9" fmla="*/ 96316 h 168818"/>
                <a:gd name="connsiteX10" fmla="*/ 95973 w 968877"/>
                <a:gd name="connsiteY10" fmla="*/ 101635 h 168818"/>
                <a:gd name="connsiteX11" fmla="*/ 89133 w 968877"/>
                <a:gd name="connsiteY11" fmla="*/ 108218 h 168818"/>
                <a:gd name="connsiteX12" fmla="*/ 79004 w 968877"/>
                <a:gd name="connsiteY12" fmla="*/ 98340 h 168818"/>
                <a:gd name="connsiteX13" fmla="*/ 57984 w 968877"/>
                <a:gd name="connsiteY13" fmla="*/ 113275 h 168818"/>
                <a:gd name="connsiteX14" fmla="*/ 0 w 968877"/>
                <a:gd name="connsiteY14" fmla="*/ 37854 h 168818"/>
                <a:gd name="connsiteX15" fmla="*/ 30640 w 968877"/>
                <a:gd name="connsiteY15" fmla="*/ -1377 h 168818"/>
                <a:gd name="connsiteX16" fmla="*/ 61027 w 968877"/>
                <a:gd name="connsiteY16" fmla="*/ 16345 h 168818"/>
                <a:gd name="connsiteX17" fmla="*/ 74698 w 968877"/>
                <a:gd name="connsiteY17" fmla="*/ 80627 h 168818"/>
                <a:gd name="connsiteX18" fmla="*/ 62798 w 968877"/>
                <a:gd name="connsiteY18" fmla="*/ 32797 h 168818"/>
                <a:gd name="connsiteX19" fmla="*/ 31141 w 968877"/>
                <a:gd name="connsiteY19" fmla="*/ 4198 h 168818"/>
                <a:gd name="connsiteX20" fmla="*/ 17214 w 968877"/>
                <a:gd name="connsiteY20" fmla="*/ 26723 h 168818"/>
                <a:gd name="connsiteX21" fmla="*/ 29623 w 968877"/>
                <a:gd name="connsiteY21" fmla="*/ 79619 h 168818"/>
                <a:gd name="connsiteX22" fmla="*/ 57984 w 968877"/>
                <a:gd name="connsiteY22" fmla="*/ 107709 h 168818"/>
                <a:gd name="connsiteX23" fmla="*/ 75461 w 968877"/>
                <a:gd name="connsiteY23" fmla="*/ 83922 h 168818"/>
                <a:gd name="connsiteX24" fmla="*/ 74698 w 968877"/>
                <a:gd name="connsiteY24" fmla="*/ 80627 h 168818"/>
                <a:gd name="connsiteX25" fmla="*/ 167931 w 968877"/>
                <a:gd name="connsiteY25" fmla="*/ 102645 h 168818"/>
                <a:gd name="connsiteX26" fmla="*/ 189452 w 968877"/>
                <a:gd name="connsiteY26" fmla="*/ 102645 h 168818"/>
                <a:gd name="connsiteX27" fmla="*/ 196546 w 968877"/>
                <a:gd name="connsiteY27" fmla="*/ 107455 h 168818"/>
                <a:gd name="connsiteX28" fmla="*/ 190215 w 968877"/>
                <a:gd name="connsiteY28" fmla="*/ 110496 h 168818"/>
                <a:gd name="connsiteX29" fmla="*/ 169957 w 968877"/>
                <a:gd name="connsiteY29" fmla="*/ 110496 h 168818"/>
                <a:gd name="connsiteX30" fmla="*/ 179323 w 968877"/>
                <a:gd name="connsiteY30" fmla="*/ 147948 h 168818"/>
                <a:gd name="connsiteX31" fmla="*/ 180340 w 968877"/>
                <a:gd name="connsiteY31" fmla="*/ 153269 h 168818"/>
                <a:gd name="connsiteX32" fmla="*/ 173500 w 968877"/>
                <a:gd name="connsiteY32" fmla="*/ 159843 h 168818"/>
                <a:gd name="connsiteX33" fmla="*/ 163626 w 968877"/>
                <a:gd name="connsiteY33" fmla="*/ 150735 h 168818"/>
                <a:gd name="connsiteX34" fmla="*/ 153751 w 968877"/>
                <a:gd name="connsiteY34" fmla="*/ 110496 h 168818"/>
                <a:gd name="connsiteX35" fmla="*/ 132222 w 968877"/>
                <a:gd name="connsiteY35" fmla="*/ 110496 h 168818"/>
                <a:gd name="connsiteX36" fmla="*/ 125136 w 968877"/>
                <a:gd name="connsiteY36" fmla="*/ 105684 h 168818"/>
                <a:gd name="connsiteX37" fmla="*/ 131467 w 968877"/>
                <a:gd name="connsiteY37" fmla="*/ 102645 h 168818"/>
                <a:gd name="connsiteX38" fmla="*/ 151725 w 968877"/>
                <a:gd name="connsiteY38" fmla="*/ 102645 h 168818"/>
                <a:gd name="connsiteX39" fmla="*/ 133494 w 968877"/>
                <a:gd name="connsiteY39" fmla="*/ 30010 h 168818"/>
                <a:gd name="connsiteX40" fmla="*/ 132222 w 968877"/>
                <a:gd name="connsiteY40" fmla="*/ 21404 h 168818"/>
                <a:gd name="connsiteX41" fmla="*/ 153751 w 968877"/>
                <a:gd name="connsiteY41" fmla="*/ -1377 h 168818"/>
                <a:gd name="connsiteX42" fmla="*/ 192240 w 968877"/>
                <a:gd name="connsiteY42" fmla="*/ 37601 h 168818"/>
                <a:gd name="connsiteX43" fmla="*/ 188444 w 968877"/>
                <a:gd name="connsiteY43" fmla="*/ 40134 h 168818"/>
                <a:gd name="connsiteX44" fmla="*/ 183374 w 968877"/>
                <a:gd name="connsiteY44" fmla="*/ 35322 h 168818"/>
                <a:gd name="connsiteX45" fmla="*/ 154252 w 968877"/>
                <a:gd name="connsiteY45" fmla="*/ 4198 h 168818"/>
                <a:gd name="connsiteX46" fmla="*/ 147419 w 968877"/>
                <a:gd name="connsiteY46" fmla="*/ 14574 h 168818"/>
                <a:gd name="connsiteX47" fmla="*/ 149191 w 968877"/>
                <a:gd name="connsiteY47" fmla="*/ 27476 h 168818"/>
                <a:gd name="connsiteX48" fmla="*/ 167931 w 968877"/>
                <a:gd name="connsiteY48" fmla="*/ 102645 h 168818"/>
                <a:gd name="connsiteX49" fmla="*/ 252064 w 968877"/>
                <a:gd name="connsiteY49" fmla="*/ 102645 h 168818"/>
                <a:gd name="connsiteX50" fmla="*/ 273583 w 968877"/>
                <a:gd name="connsiteY50" fmla="*/ 102645 h 168818"/>
                <a:gd name="connsiteX51" fmla="*/ 280679 w 968877"/>
                <a:gd name="connsiteY51" fmla="*/ 107455 h 168818"/>
                <a:gd name="connsiteX52" fmla="*/ 274346 w 968877"/>
                <a:gd name="connsiteY52" fmla="*/ 110496 h 168818"/>
                <a:gd name="connsiteX53" fmla="*/ 254091 w 968877"/>
                <a:gd name="connsiteY53" fmla="*/ 110496 h 168818"/>
                <a:gd name="connsiteX54" fmla="*/ 263455 w 968877"/>
                <a:gd name="connsiteY54" fmla="*/ 147948 h 168818"/>
                <a:gd name="connsiteX55" fmla="*/ 264472 w 968877"/>
                <a:gd name="connsiteY55" fmla="*/ 153269 h 168818"/>
                <a:gd name="connsiteX56" fmla="*/ 257631 w 968877"/>
                <a:gd name="connsiteY56" fmla="*/ 159843 h 168818"/>
                <a:gd name="connsiteX57" fmla="*/ 247758 w 968877"/>
                <a:gd name="connsiteY57" fmla="*/ 150735 h 168818"/>
                <a:gd name="connsiteX58" fmla="*/ 237884 w 968877"/>
                <a:gd name="connsiteY58" fmla="*/ 110496 h 168818"/>
                <a:gd name="connsiteX59" fmla="*/ 216355 w 968877"/>
                <a:gd name="connsiteY59" fmla="*/ 110496 h 168818"/>
                <a:gd name="connsiteX60" fmla="*/ 209269 w 968877"/>
                <a:gd name="connsiteY60" fmla="*/ 105684 h 168818"/>
                <a:gd name="connsiteX61" fmla="*/ 215600 w 968877"/>
                <a:gd name="connsiteY61" fmla="*/ 102645 h 168818"/>
                <a:gd name="connsiteX62" fmla="*/ 235858 w 968877"/>
                <a:gd name="connsiteY62" fmla="*/ 102645 h 168818"/>
                <a:gd name="connsiteX63" fmla="*/ 217626 w 968877"/>
                <a:gd name="connsiteY63" fmla="*/ 30010 h 168818"/>
                <a:gd name="connsiteX64" fmla="*/ 216355 w 968877"/>
                <a:gd name="connsiteY64" fmla="*/ 21404 h 168818"/>
                <a:gd name="connsiteX65" fmla="*/ 237884 w 968877"/>
                <a:gd name="connsiteY65" fmla="*/ -1377 h 168818"/>
                <a:gd name="connsiteX66" fmla="*/ 276372 w 968877"/>
                <a:gd name="connsiteY66" fmla="*/ 37601 h 168818"/>
                <a:gd name="connsiteX67" fmla="*/ 272577 w 968877"/>
                <a:gd name="connsiteY67" fmla="*/ 40134 h 168818"/>
                <a:gd name="connsiteX68" fmla="*/ 267508 w 968877"/>
                <a:gd name="connsiteY68" fmla="*/ 35322 h 168818"/>
                <a:gd name="connsiteX69" fmla="*/ 238386 w 968877"/>
                <a:gd name="connsiteY69" fmla="*/ 4198 h 168818"/>
                <a:gd name="connsiteX70" fmla="*/ 231552 w 968877"/>
                <a:gd name="connsiteY70" fmla="*/ 14574 h 168818"/>
                <a:gd name="connsiteX71" fmla="*/ 233323 w 968877"/>
                <a:gd name="connsiteY71" fmla="*/ 27476 h 168818"/>
                <a:gd name="connsiteX72" fmla="*/ 252064 w 968877"/>
                <a:gd name="connsiteY72" fmla="*/ 102645 h 168818"/>
                <a:gd name="connsiteX73" fmla="*/ 330873 w 968877"/>
                <a:gd name="connsiteY73" fmla="*/ 59872 h 168818"/>
                <a:gd name="connsiteX74" fmla="*/ 367591 w 968877"/>
                <a:gd name="connsiteY74" fmla="*/ 65445 h 168818"/>
                <a:gd name="connsiteX75" fmla="*/ 387603 w 968877"/>
                <a:gd name="connsiteY75" fmla="*/ 91766 h 168818"/>
                <a:gd name="connsiteX76" fmla="*/ 362024 w 968877"/>
                <a:gd name="connsiteY76" fmla="*/ 113275 h 168818"/>
                <a:gd name="connsiteX77" fmla="*/ 299224 w 968877"/>
                <a:gd name="connsiteY77" fmla="*/ 42920 h 168818"/>
                <a:gd name="connsiteX78" fmla="*/ 335434 w 968877"/>
                <a:gd name="connsiteY78" fmla="*/ -1377 h 168818"/>
                <a:gd name="connsiteX79" fmla="*/ 388867 w 968877"/>
                <a:gd name="connsiteY79" fmla="*/ 27731 h 168818"/>
                <a:gd name="connsiteX80" fmla="*/ 384815 w 968877"/>
                <a:gd name="connsiteY80" fmla="*/ 31780 h 168818"/>
                <a:gd name="connsiteX81" fmla="*/ 381525 w 968877"/>
                <a:gd name="connsiteY81" fmla="*/ 28993 h 168818"/>
                <a:gd name="connsiteX82" fmla="*/ 335942 w 968877"/>
                <a:gd name="connsiteY82" fmla="*/ 4198 h 168818"/>
                <a:gd name="connsiteX83" fmla="*/ 316693 w 968877"/>
                <a:gd name="connsiteY83" fmla="*/ 32034 h 168818"/>
                <a:gd name="connsiteX84" fmla="*/ 320999 w 968877"/>
                <a:gd name="connsiteY84" fmla="*/ 59872 h 168818"/>
                <a:gd name="connsiteX85" fmla="*/ 330873 w 968877"/>
                <a:gd name="connsiteY85" fmla="*/ 59872 h 168818"/>
                <a:gd name="connsiteX86" fmla="*/ 322517 w 968877"/>
                <a:gd name="connsiteY86" fmla="*/ 65445 h 168818"/>
                <a:gd name="connsiteX87" fmla="*/ 362024 w 968877"/>
                <a:gd name="connsiteY87" fmla="*/ 107709 h 168818"/>
                <a:gd name="connsiteX88" fmla="*/ 377976 w 968877"/>
                <a:gd name="connsiteY88" fmla="*/ 92267 h 168818"/>
                <a:gd name="connsiteX89" fmla="*/ 327840 w 968877"/>
                <a:gd name="connsiteY89" fmla="*/ 65445 h 168818"/>
                <a:gd name="connsiteX90" fmla="*/ 322517 w 968877"/>
                <a:gd name="connsiteY90" fmla="*/ 65445 h 168818"/>
                <a:gd name="connsiteX91" fmla="*/ 445094 w 968877"/>
                <a:gd name="connsiteY91" fmla="*/ 45699 h 168818"/>
                <a:gd name="connsiteX92" fmla="*/ 449146 w 968877"/>
                <a:gd name="connsiteY92" fmla="*/ 62151 h 168818"/>
                <a:gd name="connsiteX93" fmla="*/ 456747 w 968877"/>
                <a:gd name="connsiteY93" fmla="*/ 82651 h 168818"/>
                <a:gd name="connsiteX94" fmla="*/ 490931 w 968877"/>
                <a:gd name="connsiteY94" fmla="*/ 107709 h 168818"/>
                <a:gd name="connsiteX95" fmla="*/ 502576 w 968877"/>
                <a:gd name="connsiteY95" fmla="*/ 91005 h 168818"/>
                <a:gd name="connsiteX96" fmla="*/ 487888 w 968877"/>
                <a:gd name="connsiteY96" fmla="*/ 35067 h 168818"/>
                <a:gd name="connsiteX97" fmla="*/ 483839 w 968877"/>
                <a:gd name="connsiteY97" fmla="*/ 18870 h 168818"/>
                <a:gd name="connsiteX98" fmla="*/ 503085 w 968877"/>
                <a:gd name="connsiteY98" fmla="*/ -1377 h 168818"/>
                <a:gd name="connsiteX99" fmla="*/ 535243 w 968877"/>
                <a:gd name="connsiteY99" fmla="*/ 37601 h 168818"/>
                <a:gd name="connsiteX100" fmla="*/ 531448 w 968877"/>
                <a:gd name="connsiteY100" fmla="*/ 40134 h 168818"/>
                <a:gd name="connsiteX101" fmla="*/ 527141 w 968877"/>
                <a:gd name="connsiteY101" fmla="*/ 35830 h 168818"/>
                <a:gd name="connsiteX102" fmla="*/ 503593 w 968877"/>
                <a:gd name="connsiteY102" fmla="*/ 4198 h 168818"/>
                <a:gd name="connsiteX103" fmla="*/ 498026 w 968877"/>
                <a:gd name="connsiteY103" fmla="*/ 11535 h 168818"/>
                <a:gd name="connsiteX104" fmla="*/ 502576 w 968877"/>
                <a:gd name="connsiteY104" fmla="*/ 30518 h 168818"/>
                <a:gd name="connsiteX105" fmla="*/ 518030 w 968877"/>
                <a:gd name="connsiteY105" fmla="*/ 86954 h 168818"/>
                <a:gd name="connsiteX106" fmla="*/ 491693 w 968877"/>
                <a:gd name="connsiteY106" fmla="*/ 113275 h 168818"/>
                <a:gd name="connsiteX107" fmla="*/ 455475 w 968877"/>
                <a:gd name="connsiteY107" fmla="*/ 93283 h 168818"/>
                <a:gd name="connsiteX108" fmla="*/ 434211 w 968877"/>
                <a:gd name="connsiteY108" fmla="*/ 113275 h 168818"/>
                <a:gd name="connsiteX109" fmla="*/ 415979 w 968877"/>
                <a:gd name="connsiteY109" fmla="*/ 99864 h 168818"/>
                <a:gd name="connsiteX110" fmla="*/ 407874 w 968877"/>
                <a:gd name="connsiteY110" fmla="*/ 74298 h 168818"/>
                <a:gd name="connsiteX111" fmla="*/ 411672 w 968877"/>
                <a:gd name="connsiteY111" fmla="*/ 71774 h 168818"/>
                <a:gd name="connsiteX112" fmla="*/ 416479 w 968877"/>
                <a:gd name="connsiteY112" fmla="*/ 77594 h 168818"/>
                <a:gd name="connsiteX113" fmla="*/ 433703 w 968877"/>
                <a:gd name="connsiteY113" fmla="*/ 107709 h 168818"/>
                <a:gd name="connsiteX114" fmla="*/ 440287 w 968877"/>
                <a:gd name="connsiteY114" fmla="*/ 97586 h 168818"/>
                <a:gd name="connsiteX115" fmla="*/ 438515 w 968877"/>
                <a:gd name="connsiteY115" fmla="*/ 84676 h 168818"/>
                <a:gd name="connsiteX116" fmla="*/ 419523 w 968877"/>
                <a:gd name="connsiteY116" fmla="*/ 8746 h 168818"/>
                <a:gd name="connsiteX117" fmla="*/ 418760 w 968877"/>
                <a:gd name="connsiteY117" fmla="*/ 5206 h 168818"/>
                <a:gd name="connsiteX118" fmla="*/ 425852 w 968877"/>
                <a:gd name="connsiteY118" fmla="*/ -1377 h 168818"/>
                <a:gd name="connsiteX119" fmla="*/ 434963 w 968877"/>
                <a:gd name="connsiteY119" fmla="*/ 5206 h 168818"/>
                <a:gd name="connsiteX120" fmla="*/ 445094 w 968877"/>
                <a:gd name="connsiteY120" fmla="*/ 45699 h 168818"/>
                <a:gd name="connsiteX121" fmla="*/ 595079 w 968877"/>
                <a:gd name="connsiteY121" fmla="*/ 102645 h 168818"/>
                <a:gd name="connsiteX122" fmla="*/ 616602 w 968877"/>
                <a:gd name="connsiteY122" fmla="*/ 102645 h 168818"/>
                <a:gd name="connsiteX123" fmla="*/ 623694 w 968877"/>
                <a:gd name="connsiteY123" fmla="*/ 107455 h 168818"/>
                <a:gd name="connsiteX124" fmla="*/ 617364 w 968877"/>
                <a:gd name="connsiteY124" fmla="*/ 110496 h 168818"/>
                <a:gd name="connsiteX125" fmla="*/ 597106 w 968877"/>
                <a:gd name="connsiteY125" fmla="*/ 110496 h 168818"/>
                <a:gd name="connsiteX126" fmla="*/ 606471 w 968877"/>
                <a:gd name="connsiteY126" fmla="*/ 147948 h 168818"/>
                <a:gd name="connsiteX127" fmla="*/ 607487 w 968877"/>
                <a:gd name="connsiteY127" fmla="*/ 153269 h 168818"/>
                <a:gd name="connsiteX128" fmla="*/ 600650 w 968877"/>
                <a:gd name="connsiteY128" fmla="*/ 159843 h 168818"/>
                <a:gd name="connsiteX129" fmla="*/ 590773 w 968877"/>
                <a:gd name="connsiteY129" fmla="*/ 150735 h 168818"/>
                <a:gd name="connsiteX130" fmla="*/ 580899 w 968877"/>
                <a:gd name="connsiteY130" fmla="*/ 110496 h 168818"/>
                <a:gd name="connsiteX131" fmla="*/ 559370 w 968877"/>
                <a:gd name="connsiteY131" fmla="*/ 110496 h 168818"/>
                <a:gd name="connsiteX132" fmla="*/ 552286 w 968877"/>
                <a:gd name="connsiteY132" fmla="*/ 105684 h 168818"/>
                <a:gd name="connsiteX133" fmla="*/ 558615 w 968877"/>
                <a:gd name="connsiteY133" fmla="*/ 102645 h 168818"/>
                <a:gd name="connsiteX134" fmla="*/ 578874 w 968877"/>
                <a:gd name="connsiteY134" fmla="*/ 102645 h 168818"/>
                <a:gd name="connsiteX135" fmla="*/ 560641 w 968877"/>
                <a:gd name="connsiteY135" fmla="*/ 30010 h 168818"/>
                <a:gd name="connsiteX136" fmla="*/ 559370 w 968877"/>
                <a:gd name="connsiteY136" fmla="*/ 21404 h 168818"/>
                <a:gd name="connsiteX137" fmla="*/ 580899 w 968877"/>
                <a:gd name="connsiteY137" fmla="*/ -1377 h 168818"/>
                <a:gd name="connsiteX138" fmla="*/ 619387 w 968877"/>
                <a:gd name="connsiteY138" fmla="*/ 37601 h 168818"/>
                <a:gd name="connsiteX139" fmla="*/ 615592 w 968877"/>
                <a:gd name="connsiteY139" fmla="*/ 40134 h 168818"/>
                <a:gd name="connsiteX140" fmla="*/ 610523 w 968877"/>
                <a:gd name="connsiteY140" fmla="*/ 35322 h 168818"/>
                <a:gd name="connsiteX141" fmla="*/ 581401 w 968877"/>
                <a:gd name="connsiteY141" fmla="*/ 4198 h 168818"/>
                <a:gd name="connsiteX142" fmla="*/ 574567 w 968877"/>
                <a:gd name="connsiteY142" fmla="*/ 14574 h 168818"/>
                <a:gd name="connsiteX143" fmla="*/ 576339 w 968877"/>
                <a:gd name="connsiteY143" fmla="*/ 27476 h 168818"/>
                <a:gd name="connsiteX144" fmla="*/ 595079 w 968877"/>
                <a:gd name="connsiteY144" fmla="*/ 102645 h 168818"/>
                <a:gd name="connsiteX145" fmla="*/ 697189 w 968877"/>
                <a:gd name="connsiteY145" fmla="*/ 37601 h 168818"/>
                <a:gd name="connsiteX146" fmla="*/ 693392 w 968877"/>
                <a:gd name="connsiteY146" fmla="*/ 40134 h 168818"/>
                <a:gd name="connsiteX147" fmla="*/ 689087 w 968877"/>
                <a:gd name="connsiteY147" fmla="*/ 35830 h 168818"/>
                <a:gd name="connsiteX148" fmla="*/ 665532 w 968877"/>
                <a:gd name="connsiteY148" fmla="*/ 4198 h 168818"/>
                <a:gd name="connsiteX149" fmla="*/ 659962 w 968877"/>
                <a:gd name="connsiteY149" fmla="*/ 11280 h 168818"/>
                <a:gd name="connsiteX150" fmla="*/ 666549 w 968877"/>
                <a:gd name="connsiteY150" fmla="*/ 35576 h 168818"/>
                <a:gd name="connsiteX151" fmla="*/ 682755 w 968877"/>
                <a:gd name="connsiteY151" fmla="*/ 78856 h 168818"/>
                <a:gd name="connsiteX152" fmla="*/ 685798 w 968877"/>
                <a:gd name="connsiteY152" fmla="*/ 93028 h 168818"/>
                <a:gd name="connsiteX153" fmla="*/ 666803 w 968877"/>
                <a:gd name="connsiteY153" fmla="*/ 113275 h 168818"/>
                <a:gd name="connsiteX154" fmla="*/ 634391 w 968877"/>
                <a:gd name="connsiteY154" fmla="*/ 74298 h 168818"/>
                <a:gd name="connsiteX155" fmla="*/ 638189 w 968877"/>
                <a:gd name="connsiteY155" fmla="*/ 71774 h 168818"/>
                <a:gd name="connsiteX156" fmla="*/ 642747 w 968877"/>
                <a:gd name="connsiteY156" fmla="*/ 75823 h 168818"/>
                <a:gd name="connsiteX157" fmla="*/ 666294 w 968877"/>
                <a:gd name="connsiteY157" fmla="*/ 107709 h 168818"/>
                <a:gd name="connsiteX158" fmla="*/ 671865 w 968877"/>
                <a:gd name="connsiteY158" fmla="*/ 100619 h 168818"/>
                <a:gd name="connsiteX159" fmla="*/ 667312 w 968877"/>
                <a:gd name="connsiteY159" fmla="*/ 82396 h 168818"/>
                <a:gd name="connsiteX160" fmla="*/ 659708 w 968877"/>
                <a:gd name="connsiteY160" fmla="*/ 61396 h 168818"/>
                <a:gd name="connsiteX161" fmla="*/ 650343 w 968877"/>
                <a:gd name="connsiteY161" fmla="*/ 36337 h 168818"/>
                <a:gd name="connsiteX162" fmla="*/ 645782 w 968877"/>
                <a:gd name="connsiteY162" fmla="*/ 18870 h 168818"/>
                <a:gd name="connsiteX163" fmla="*/ 665031 w 968877"/>
                <a:gd name="connsiteY163" fmla="*/ -1377 h 168818"/>
                <a:gd name="connsiteX164" fmla="*/ 697189 w 968877"/>
                <a:gd name="connsiteY164" fmla="*/ 37601 h 168818"/>
                <a:gd name="connsiteX165" fmla="*/ 695926 w 968877"/>
                <a:gd name="connsiteY165" fmla="*/ 159089 h 168818"/>
                <a:gd name="connsiteX166" fmla="*/ 687316 w 968877"/>
                <a:gd name="connsiteY166" fmla="*/ 167441 h 168818"/>
                <a:gd name="connsiteX167" fmla="*/ 675160 w 968877"/>
                <a:gd name="connsiteY167" fmla="*/ 155293 h 168818"/>
                <a:gd name="connsiteX168" fmla="*/ 683772 w 968877"/>
                <a:gd name="connsiteY168" fmla="*/ 146940 h 168818"/>
                <a:gd name="connsiteX169" fmla="*/ 695926 w 968877"/>
                <a:gd name="connsiteY169" fmla="*/ 159089 h 168818"/>
                <a:gd name="connsiteX170" fmla="*/ 819939 w 968877"/>
                <a:gd name="connsiteY170" fmla="*/ 71774 h 168818"/>
                <a:gd name="connsiteX171" fmla="*/ 782966 w 968877"/>
                <a:gd name="connsiteY171" fmla="*/ 113275 h 168818"/>
                <a:gd name="connsiteX172" fmla="*/ 718897 w 968877"/>
                <a:gd name="connsiteY172" fmla="*/ 40388 h 168818"/>
                <a:gd name="connsiteX173" fmla="*/ 755870 w 968877"/>
                <a:gd name="connsiteY173" fmla="*/ -1377 h 168818"/>
                <a:gd name="connsiteX174" fmla="*/ 819939 w 968877"/>
                <a:gd name="connsiteY174" fmla="*/ 71774 h 168818"/>
                <a:gd name="connsiteX175" fmla="*/ 755870 w 968877"/>
                <a:gd name="connsiteY175" fmla="*/ 4198 h 168818"/>
                <a:gd name="connsiteX176" fmla="*/ 736628 w 968877"/>
                <a:gd name="connsiteY176" fmla="*/ 30265 h 168818"/>
                <a:gd name="connsiteX177" fmla="*/ 751309 w 968877"/>
                <a:gd name="connsiteY177" fmla="*/ 84676 h 168818"/>
                <a:gd name="connsiteX178" fmla="*/ 782712 w 968877"/>
                <a:gd name="connsiteY178" fmla="*/ 107709 h 168818"/>
                <a:gd name="connsiteX179" fmla="*/ 802215 w 968877"/>
                <a:gd name="connsiteY179" fmla="*/ 81643 h 168818"/>
                <a:gd name="connsiteX180" fmla="*/ 788536 w 968877"/>
                <a:gd name="connsiteY180" fmla="*/ 29502 h 168818"/>
                <a:gd name="connsiteX181" fmla="*/ 755870 w 968877"/>
                <a:gd name="connsiteY181" fmla="*/ 4198 h 168818"/>
                <a:gd name="connsiteX182" fmla="*/ 878726 w 968877"/>
                <a:gd name="connsiteY182" fmla="*/ 45699 h 168818"/>
                <a:gd name="connsiteX183" fmla="*/ 882778 w 968877"/>
                <a:gd name="connsiteY183" fmla="*/ 62151 h 168818"/>
                <a:gd name="connsiteX184" fmla="*/ 890379 w 968877"/>
                <a:gd name="connsiteY184" fmla="*/ 82651 h 168818"/>
                <a:gd name="connsiteX185" fmla="*/ 924563 w 968877"/>
                <a:gd name="connsiteY185" fmla="*/ 107709 h 168818"/>
                <a:gd name="connsiteX186" fmla="*/ 936211 w 968877"/>
                <a:gd name="connsiteY186" fmla="*/ 91005 h 168818"/>
                <a:gd name="connsiteX187" fmla="*/ 921520 w 968877"/>
                <a:gd name="connsiteY187" fmla="*/ 35067 h 168818"/>
                <a:gd name="connsiteX188" fmla="*/ 917471 w 968877"/>
                <a:gd name="connsiteY188" fmla="*/ 18870 h 168818"/>
                <a:gd name="connsiteX189" fmla="*/ 936717 w 968877"/>
                <a:gd name="connsiteY189" fmla="*/ -1377 h 168818"/>
                <a:gd name="connsiteX190" fmla="*/ 968877 w 968877"/>
                <a:gd name="connsiteY190" fmla="*/ 37601 h 168818"/>
                <a:gd name="connsiteX191" fmla="*/ 965080 w 968877"/>
                <a:gd name="connsiteY191" fmla="*/ 40134 h 168818"/>
                <a:gd name="connsiteX192" fmla="*/ 960773 w 968877"/>
                <a:gd name="connsiteY192" fmla="*/ 35830 h 168818"/>
                <a:gd name="connsiteX193" fmla="*/ 937225 w 968877"/>
                <a:gd name="connsiteY193" fmla="*/ 4198 h 168818"/>
                <a:gd name="connsiteX194" fmla="*/ 931658 w 968877"/>
                <a:gd name="connsiteY194" fmla="*/ 11535 h 168818"/>
                <a:gd name="connsiteX195" fmla="*/ 936211 w 968877"/>
                <a:gd name="connsiteY195" fmla="*/ 30518 h 168818"/>
                <a:gd name="connsiteX196" fmla="*/ 951662 w 968877"/>
                <a:gd name="connsiteY196" fmla="*/ 86954 h 168818"/>
                <a:gd name="connsiteX197" fmla="*/ 925326 w 968877"/>
                <a:gd name="connsiteY197" fmla="*/ 113275 h 168818"/>
                <a:gd name="connsiteX198" fmla="*/ 889107 w 968877"/>
                <a:gd name="connsiteY198" fmla="*/ 93283 h 168818"/>
                <a:gd name="connsiteX199" fmla="*/ 867843 w 968877"/>
                <a:gd name="connsiteY199" fmla="*/ 113275 h 168818"/>
                <a:gd name="connsiteX200" fmla="*/ 849611 w 968877"/>
                <a:gd name="connsiteY200" fmla="*/ 99864 h 168818"/>
                <a:gd name="connsiteX201" fmla="*/ 841506 w 968877"/>
                <a:gd name="connsiteY201" fmla="*/ 74298 h 168818"/>
                <a:gd name="connsiteX202" fmla="*/ 845304 w 968877"/>
                <a:gd name="connsiteY202" fmla="*/ 71774 h 168818"/>
                <a:gd name="connsiteX203" fmla="*/ 850111 w 968877"/>
                <a:gd name="connsiteY203" fmla="*/ 77594 h 168818"/>
                <a:gd name="connsiteX204" fmla="*/ 867335 w 968877"/>
                <a:gd name="connsiteY204" fmla="*/ 107709 h 168818"/>
                <a:gd name="connsiteX205" fmla="*/ 873919 w 968877"/>
                <a:gd name="connsiteY205" fmla="*/ 97586 h 168818"/>
                <a:gd name="connsiteX206" fmla="*/ 872149 w 968877"/>
                <a:gd name="connsiteY206" fmla="*/ 84676 h 168818"/>
                <a:gd name="connsiteX207" fmla="*/ 853155 w 968877"/>
                <a:gd name="connsiteY207" fmla="*/ 8746 h 168818"/>
                <a:gd name="connsiteX208" fmla="*/ 852392 w 968877"/>
                <a:gd name="connsiteY208" fmla="*/ 5206 h 168818"/>
                <a:gd name="connsiteX209" fmla="*/ 859484 w 968877"/>
                <a:gd name="connsiteY209" fmla="*/ -1377 h 168818"/>
                <a:gd name="connsiteX210" fmla="*/ 868598 w 968877"/>
                <a:gd name="connsiteY210" fmla="*/ 5206 h 168818"/>
                <a:gd name="connsiteX211" fmla="*/ 878726 w 968877"/>
                <a:gd name="connsiteY211" fmla="*/ 45699 h 1688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</a:cxnLst>
              <a:rect l="l" t="t" r="r" b="b"/>
              <a:pathLst>
                <a:path w="968877" h="168818">
                  <a:moveTo>
                    <a:pt x="61027" y="16345"/>
                  </a:moveTo>
                  <a:cubicBezTo>
                    <a:pt x="63807" y="3944"/>
                    <a:pt x="73181" y="-1377"/>
                    <a:pt x="82039" y="-1377"/>
                  </a:cubicBezTo>
                  <a:cubicBezTo>
                    <a:pt x="91413" y="-1377"/>
                    <a:pt x="96728" y="4952"/>
                    <a:pt x="100525" y="12797"/>
                  </a:cubicBezTo>
                  <a:cubicBezTo>
                    <a:pt x="105085" y="22419"/>
                    <a:pt x="108128" y="37100"/>
                    <a:pt x="108128" y="37601"/>
                  </a:cubicBezTo>
                  <a:cubicBezTo>
                    <a:pt x="108128" y="40134"/>
                    <a:pt x="106102" y="40134"/>
                    <a:pt x="104322" y="40134"/>
                  </a:cubicBezTo>
                  <a:cubicBezTo>
                    <a:pt x="101287" y="40134"/>
                    <a:pt x="101034" y="39879"/>
                    <a:pt x="99516" y="34314"/>
                  </a:cubicBezTo>
                  <a:cubicBezTo>
                    <a:pt x="95973" y="20141"/>
                    <a:pt x="91159" y="4198"/>
                    <a:pt x="82547" y="4198"/>
                  </a:cubicBezTo>
                  <a:cubicBezTo>
                    <a:pt x="75961" y="4198"/>
                    <a:pt x="75961" y="11026"/>
                    <a:pt x="75961" y="14574"/>
                  </a:cubicBezTo>
                  <a:cubicBezTo>
                    <a:pt x="75961" y="16345"/>
                    <a:pt x="75961" y="20394"/>
                    <a:pt x="77733" y="27476"/>
                  </a:cubicBezTo>
                  <a:lnTo>
                    <a:pt x="94956" y="96316"/>
                  </a:lnTo>
                  <a:cubicBezTo>
                    <a:pt x="95973" y="99864"/>
                    <a:pt x="95973" y="100365"/>
                    <a:pt x="95973" y="101635"/>
                  </a:cubicBezTo>
                  <a:cubicBezTo>
                    <a:pt x="95973" y="106948"/>
                    <a:pt x="91667" y="108218"/>
                    <a:pt x="89133" y="108218"/>
                  </a:cubicBezTo>
                  <a:cubicBezTo>
                    <a:pt x="81031" y="108218"/>
                    <a:pt x="79259" y="99611"/>
                    <a:pt x="79004" y="98340"/>
                  </a:cubicBezTo>
                  <a:cubicBezTo>
                    <a:pt x="74190" y="109226"/>
                    <a:pt x="66087" y="113275"/>
                    <a:pt x="57984" y="113275"/>
                  </a:cubicBezTo>
                  <a:cubicBezTo>
                    <a:pt x="29878" y="113275"/>
                    <a:pt x="0" y="74807"/>
                    <a:pt x="0" y="37854"/>
                  </a:cubicBezTo>
                  <a:cubicBezTo>
                    <a:pt x="0" y="16345"/>
                    <a:pt x="11645" y="-1377"/>
                    <a:pt x="30640" y="-1377"/>
                  </a:cubicBezTo>
                  <a:cubicBezTo>
                    <a:pt x="39753" y="-1377"/>
                    <a:pt x="50898" y="3944"/>
                    <a:pt x="61027" y="16345"/>
                  </a:cubicBezTo>
                  <a:close/>
                  <a:moveTo>
                    <a:pt x="74698" y="80627"/>
                  </a:moveTo>
                  <a:lnTo>
                    <a:pt x="62798" y="32797"/>
                  </a:lnTo>
                  <a:cubicBezTo>
                    <a:pt x="60772" y="24698"/>
                    <a:pt x="45075" y="4198"/>
                    <a:pt x="31141" y="4198"/>
                  </a:cubicBezTo>
                  <a:cubicBezTo>
                    <a:pt x="19241" y="4198"/>
                    <a:pt x="17214" y="19124"/>
                    <a:pt x="17214" y="26723"/>
                  </a:cubicBezTo>
                  <a:cubicBezTo>
                    <a:pt x="17214" y="39371"/>
                    <a:pt x="25064" y="68987"/>
                    <a:pt x="29623" y="79619"/>
                  </a:cubicBezTo>
                  <a:cubicBezTo>
                    <a:pt x="35955" y="95054"/>
                    <a:pt x="47601" y="107709"/>
                    <a:pt x="57984" y="107709"/>
                  </a:cubicBezTo>
                  <a:cubicBezTo>
                    <a:pt x="69130" y="107709"/>
                    <a:pt x="75461" y="94545"/>
                    <a:pt x="75461" y="83922"/>
                  </a:cubicBezTo>
                  <a:cubicBezTo>
                    <a:pt x="75461" y="83414"/>
                    <a:pt x="75207" y="82144"/>
                    <a:pt x="74698" y="80627"/>
                  </a:cubicBezTo>
                  <a:close/>
                  <a:moveTo>
                    <a:pt x="167931" y="102645"/>
                  </a:moveTo>
                  <a:lnTo>
                    <a:pt x="189452" y="102645"/>
                  </a:lnTo>
                  <a:cubicBezTo>
                    <a:pt x="193758" y="102645"/>
                    <a:pt x="196546" y="102645"/>
                    <a:pt x="196546" y="107455"/>
                  </a:cubicBezTo>
                  <a:cubicBezTo>
                    <a:pt x="196546" y="110496"/>
                    <a:pt x="194266" y="110496"/>
                    <a:pt x="190215" y="110496"/>
                  </a:cubicBezTo>
                  <a:lnTo>
                    <a:pt x="169957" y="110496"/>
                  </a:lnTo>
                  <a:lnTo>
                    <a:pt x="179323" y="147948"/>
                  </a:lnTo>
                  <a:cubicBezTo>
                    <a:pt x="180340" y="151490"/>
                    <a:pt x="180340" y="151997"/>
                    <a:pt x="180340" y="153269"/>
                  </a:cubicBezTo>
                  <a:cubicBezTo>
                    <a:pt x="180340" y="158580"/>
                    <a:pt x="176034" y="159843"/>
                    <a:pt x="173500" y="159843"/>
                  </a:cubicBezTo>
                  <a:cubicBezTo>
                    <a:pt x="167169" y="159843"/>
                    <a:pt x="164634" y="154531"/>
                    <a:pt x="163626" y="150735"/>
                  </a:cubicBezTo>
                  <a:lnTo>
                    <a:pt x="153751" y="110496"/>
                  </a:lnTo>
                  <a:lnTo>
                    <a:pt x="132222" y="110496"/>
                  </a:lnTo>
                  <a:cubicBezTo>
                    <a:pt x="127917" y="110496"/>
                    <a:pt x="125136" y="110496"/>
                    <a:pt x="125136" y="105684"/>
                  </a:cubicBezTo>
                  <a:cubicBezTo>
                    <a:pt x="125136" y="102645"/>
                    <a:pt x="127416" y="102645"/>
                    <a:pt x="131467" y="102645"/>
                  </a:cubicBezTo>
                  <a:lnTo>
                    <a:pt x="151725" y="102645"/>
                  </a:lnTo>
                  <a:lnTo>
                    <a:pt x="133494" y="30010"/>
                  </a:lnTo>
                  <a:cubicBezTo>
                    <a:pt x="133239" y="28993"/>
                    <a:pt x="132222" y="24944"/>
                    <a:pt x="132222" y="21404"/>
                  </a:cubicBezTo>
                  <a:cubicBezTo>
                    <a:pt x="132222" y="8746"/>
                    <a:pt x="140580" y="-1377"/>
                    <a:pt x="153751" y="-1377"/>
                  </a:cubicBezTo>
                  <a:cubicBezTo>
                    <a:pt x="179323" y="-1377"/>
                    <a:pt x="192240" y="36337"/>
                    <a:pt x="192240" y="37601"/>
                  </a:cubicBezTo>
                  <a:cubicBezTo>
                    <a:pt x="192240" y="40134"/>
                    <a:pt x="190215" y="40134"/>
                    <a:pt x="188444" y="40134"/>
                  </a:cubicBezTo>
                  <a:cubicBezTo>
                    <a:pt x="185401" y="40134"/>
                    <a:pt x="185401" y="39879"/>
                    <a:pt x="183374" y="35322"/>
                  </a:cubicBezTo>
                  <a:cubicBezTo>
                    <a:pt x="178815" y="23173"/>
                    <a:pt x="168686" y="4198"/>
                    <a:pt x="154252" y="4198"/>
                  </a:cubicBezTo>
                  <a:cubicBezTo>
                    <a:pt x="147419" y="4198"/>
                    <a:pt x="147419" y="10525"/>
                    <a:pt x="147419" y="14574"/>
                  </a:cubicBezTo>
                  <a:cubicBezTo>
                    <a:pt x="147419" y="16345"/>
                    <a:pt x="147419" y="20394"/>
                    <a:pt x="149191" y="27476"/>
                  </a:cubicBezTo>
                  <a:lnTo>
                    <a:pt x="167931" y="102645"/>
                  </a:lnTo>
                  <a:close/>
                  <a:moveTo>
                    <a:pt x="252064" y="102645"/>
                  </a:moveTo>
                  <a:lnTo>
                    <a:pt x="273583" y="102645"/>
                  </a:lnTo>
                  <a:cubicBezTo>
                    <a:pt x="277890" y="102645"/>
                    <a:pt x="280679" y="102645"/>
                    <a:pt x="280679" y="107455"/>
                  </a:cubicBezTo>
                  <a:cubicBezTo>
                    <a:pt x="280679" y="110496"/>
                    <a:pt x="278398" y="110496"/>
                    <a:pt x="274346" y="110496"/>
                  </a:cubicBezTo>
                  <a:lnTo>
                    <a:pt x="254091" y="110496"/>
                  </a:lnTo>
                  <a:lnTo>
                    <a:pt x="263455" y="147948"/>
                  </a:lnTo>
                  <a:cubicBezTo>
                    <a:pt x="264472" y="151490"/>
                    <a:pt x="264472" y="151997"/>
                    <a:pt x="264472" y="153269"/>
                  </a:cubicBezTo>
                  <a:cubicBezTo>
                    <a:pt x="264472" y="158580"/>
                    <a:pt x="260166" y="159843"/>
                    <a:pt x="257631" y="159843"/>
                  </a:cubicBezTo>
                  <a:cubicBezTo>
                    <a:pt x="251302" y="159843"/>
                    <a:pt x="248767" y="154531"/>
                    <a:pt x="247758" y="150735"/>
                  </a:cubicBezTo>
                  <a:lnTo>
                    <a:pt x="237884" y="110496"/>
                  </a:lnTo>
                  <a:lnTo>
                    <a:pt x="216355" y="110496"/>
                  </a:lnTo>
                  <a:cubicBezTo>
                    <a:pt x="212050" y="110496"/>
                    <a:pt x="209269" y="110496"/>
                    <a:pt x="209269" y="105684"/>
                  </a:cubicBezTo>
                  <a:cubicBezTo>
                    <a:pt x="209269" y="102645"/>
                    <a:pt x="211548" y="102645"/>
                    <a:pt x="215600" y="102645"/>
                  </a:cubicBezTo>
                  <a:lnTo>
                    <a:pt x="235858" y="102645"/>
                  </a:lnTo>
                  <a:lnTo>
                    <a:pt x="217626" y="30010"/>
                  </a:lnTo>
                  <a:cubicBezTo>
                    <a:pt x="217372" y="28993"/>
                    <a:pt x="216355" y="24944"/>
                    <a:pt x="216355" y="21404"/>
                  </a:cubicBezTo>
                  <a:cubicBezTo>
                    <a:pt x="216355" y="8746"/>
                    <a:pt x="224712" y="-1377"/>
                    <a:pt x="237884" y="-1377"/>
                  </a:cubicBezTo>
                  <a:cubicBezTo>
                    <a:pt x="263455" y="-1377"/>
                    <a:pt x="276372" y="36337"/>
                    <a:pt x="276372" y="37601"/>
                  </a:cubicBezTo>
                  <a:cubicBezTo>
                    <a:pt x="276372" y="40134"/>
                    <a:pt x="274346" y="40134"/>
                    <a:pt x="272577" y="40134"/>
                  </a:cubicBezTo>
                  <a:cubicBezTo>
                    <a:pt x="269534" y="40134"/>
                    <a:pt x="269534" y="39879"/>
                    <a:pt x="267508" y="35322"/>
                  </a:cubicBezTo>
                  <a:cubicBezTo>
                    <a:pt x="262947" y="23173"/>
                    <a:pt x="252819" y="4198"/>
                    <a:pt x="238386" y="4198"/>
                  </a:cubicBezTo>
                  <a:cubicBezTo>
                    <a:pt x="231552" y="4198"/>
                    <a:pt x="231552" y="10525"/>
                    <a:pt x="231552" y="14574"/>
                  </a:cubicBezTo>
                  <a:cubicBezTo>
                    <a:pt x="231552" y="16345"/>
                    <a:pt x="231552" y="20394"/>
                    <a:pt x="233323" y="27476"/>
                  </a:cubicBezTo>
                  <a:lnTo>
                    <a:pt x="252064" y="102645"/>
                  </a:lnTo>
                  <a:close/>
                  <a:moveTo>
                    <a:pt x="330873" y="59872"/>
                  </a:moveTo>
                  <a:cubicBezTo>
                    <a:pt x="338477" y="59872"/>
                    <a:pt x="355438" y="60635"/>
                    <a:pt x="367591" y="65445"/>
                  </a:cubicBezTo>
                  <a:cubicBezTo>
                    <a:pt x="387603" y="73545"/>
                    <a:pt x="387603" y="89995"/>
                    <a:pt x="387603" y="91766"/>
                  </a:cubicBezTo>
                  <a:cubicBezTo>
                    <a:pt x="387603" y="103406"/>
                    <a:pt x="378231" y="113275"/>
                    <a:pt x="362024" y="113275"/>
                  </a:cubicBezTo>
                  <a:cubicBezTo>
                    <a:pt x="335434" y="113275"/>
                    <a:pt x="299224" y="87717"/>
                    <a:pt x="299224" y="42920"/>
                  </a:cubicBezTo>
                  <a:cubicBezTo>
                    <a:pt x="299224" y="20141"/>
                    <a:pt x="311380" y="-1377"/>
                    <a:pt x="335434" y="-1377"/>
                  </a:cubicBezTo>
                  <a:cubicBezTo>
                    <a:pt x="367846" y="-1377"/>
                    <a:pt x="388867" y="23936"/>
                    <a:pt x="388867" y="27731"/>
                  </a:cubicBezTo>
                  <a:cubicBezTo>
                    <a:pt x="388867" y="28993"/>
                    <a:pt x="386841" y="31780"/>
                    <a:pt x="384815" y="31780"/>
                  </a:cubicBezTo>
                  <a:cubicBezTo>
                    <a:pt x="383798" y="31780"/>
                    <a:pt x="383551" y="31527"/>
                    <a:pt x="381525" y="28993"/>
                  </a:cubicBezTo>
                  <a:cubicBezTo>
                    <a:pt x="362787" y="5206"/>
                    <a:pt x="340249" y="4198"/>
                    <a:pt x="335942" y="4198"/>
                  </a:cubicBezTo>
                  <a:cubicBezTo>
                    <a:pt x="319482" y="4198"/>
                    <a:pt x="316693" y="22165"/>
                    <a:pt x="316693" y="32034"/>
                  </a:cubicBezTo>
                  <a:cubicBezTo>
                    <a:pt x="316693" y="41650"/>
                    <a:pt x="319228" y="53044"/>
                    <a:pt x="320999" y="59872"/>
                  </a:cubicBezTo>
                  <a:lnTo>
                    <a:pt x="330873" y="59872"/>
                  </a:lnTo>
                  <a:close/>
                  <a:moveTo>
                    <a:pt x="322517" y="65445"/>
                  </a:moveTo>
                  <a:cubicBezTo>
                    <a:pt x="333408" y="106948"/>
                    <a:pt x="359490" y="107709"/>
                    <a:pt x="362024" y="107709"/>
                  </a:cubicBezTo>
                  <a:cubicBezTo>
                    <a:pt x="372152" y="107709"/>
                    <a:pt x="377976" y="100874"/>
                    <a:pt x="377976" y="92267"/>
                  </a:cubicBezTo>
                  <a:cubicBezTo>
                    <a:pt x="377976" y="65445"/>
                    <a:pt x="336197" y="65445"/>
                    <a:pt x="327840" y="65445"/>
                  </a:cubicBezTo>
                  <a:lnTo>
                    <a:pt x="322517" y="65445"/>
                  </a:lnTo>
                  <a:close/>
                  <a:moveTo>
                    <a:pt x="445094" y="45699"/>
                  </a:moveTo>
                  <a:cubicBezTo>
                    <a:pt x="446364" y="51273"/>
                    <a:pt x="447883" y="56584"/>
                    <a:pt x="449146" y="62151"/>
                  </a:cubicBezTo>
                  <a:cubicBezTo>
                    <a:pt x="452440" y="75061"/>
                    <a:pt x="452440" y="75314"/>
                    <a:pt x="456747" y="82651"/>
                  </a:cubicBezTo>
                  <a:cubicBezTo>
                    <a:pt x="460291" y="88725"/>
                    <a:pt x="471682" y="107709"/>
                    <a:pt x="490931" y="107709"/>
                  </a:cubicBezTo>
                  <a:cubicBezTo>
                    <a:pt x="502078" y="107709"/>
                    <a:pt x="502576" y="96316"/>
                    <a:pt x="502576" y="91005"/>
                  </a:cubicBezTo>
                  <a:cubicBezTo>
                    <a:pt x="502576" y="75314"/>
                    <a:pt x="491439" y="45198"/>
                    <a:pt x="487888" y="35067"/>
                  </a:cubicBezTo>
                  <a:cubicBezTo>
                    <a:pt x="484601" y="26468"/>
                    <a:pt x="483839" y="24190"/>
                    <a:pt x="483839" y="18870"/>
                  </a:cubicBezTo>
                  <a:cubicBezTo>
                    <a:pt x="483839" y="7738"/>
                    <a:pt x="490931" y="-1377"/>
                    <a:pt x="503085" y="-1377"/>
                  </a:cubicBezTo>
                  <a:cubicBezTo>
                    <a:pt x="526632" y="-1377"/>
                    <a:pt x="535243" y="36337"/>
                    <a:pt x="535243" y="37601"/>
                  </a:cubicBezTo>
                  <a:cubicBezTo>
                    <a:pt x="535243" y="40134"/>
                    <a:pt x="533220" y="40134"/>
                    <a:pt x="531448" y="40134"/>
                  </a:cubicBezTo>
                  <a:cubicBezTo>
                    <a:pt x="528158" y="40134"/>
                    <a:pt x="528158" y="39625"/>
                    <a:pt x="527141" y="35830"/>
                  </a:cubicBezTo>
                  <a:cubicBezTo>
                    <a:pt x="525115" y="28993"/>
                    <a:pt x="518282" y="4198"/>
                    <a:pt x="503593" y="4198"/>
                  </a:cubicBezTo>
                  <a:cubicBezTo>
                    <a:pt x="498272" y="4198"/>
                    <a:pt x="498026" y="7993"/>
                    <a:pt x="498026" y="11535"/>
                  </a:cubicBezTo>
                  <a:cubicBezTo>
                    <a:pt x="498026" y="17862"/>
                    <a:pt x="500553" y="24445"/>
                    <a:pt x="502576" y="30518"/>
                  </a:cubicBezTo>
                  <a:cubicBezTo>
                    <a:pt x="507645" y="43928"/>
                    <a:pt x="518030" y="72273"/>
                    <a:pt x="518030" y="86954"/>
                  </a:cubicBezTo>
                  <a:cubicBezTo>
                    <a:pt x="518030" y="107709"/>
                    <a:pt x="504102" y="113275"/>
                    <a:pt x="491693" y="113275"/>
                  </a:cubicBezTo>
                  <a:cubicBezTo>
                    <a:pt x="470927" y="113275"/>
                    <a:pt x="458773" y="98095"/>
                    <a:pt x="455475" y="93283"/>
                  </a:cubicBezTo>
                  <a:cubicBezTo>
                    <a:pt x="453704" y="105684"/>
                    <a:pt x="445094" y="113275"/>
                    <a:pt x="434211" y="113275"/>
                  </a:cubicBezTo>
                  <a:cubicBezTo>
                    <a:pt x="425090" y="113275"/>
                    <a:pt x="420028" y="107455"/>
                    <a:pt x="415979" y="99864"/>
                  </a:cubicBezTo>
                  <a:cubicBezTo>
                    <a:pt x="411164" y="89741"/>
                    <a:pt x="407874" y="74807"/>
                    <a:pt x="407874" y="74298"/>
                  </a:cubicBezTo>
                  <a:cubicBezTo>
                    <a:pt x="407874" y="71774"/>
                    <a:pt x="410401" y="71774"/>
                    <a:pt x="411672" y="71774"/>
                  </a:cubicBezTo>
                  <a:cubicBezTo>
                    <a:pt x="414962" y="71774"/>
                    <a:pt x="415216" y="72020"/>
                    <a:pt x="416479" y="77594"/>
                  </a:cubicBezTo>
                  <a:cubicBezTo>
                    <a:pt x="421038" y="95308"/>
                    <a:pt x="425852" y="107709"/>
                    <a:pt x="433703" y="107709"/>
                  </a:cubicBezTo>
                  <a:cubicBezTo>
                    <a:pt x="440287" y="107709"/>
                    <a:pt x="440287" y="100365"/>
                    <a:pt x="440287" y="97586"/>
                  </a:cubicBezTo>
                  <a:cubicBezTo>
                    <a:pt x="440287" y="93537"/>
                    <a:pt x="439524" y="88725"/>
                    <a:pt x="438515" y="84676"/>
                  </a:cubicBezTo>
                  <a:lnTo>
                    <a:pt x="419523" y="8746"/>
                  </a:lnTo>
                  <a:cubicBezTo>
                    <a:pt x="419014" y="7230"/>
                    <a:pt x="418760" y="5968"/>
                    <a:pt x="418760" y="5206"/>
                  </a:cubicBezTo>
                  <a:cubicBezTo>
                    <a:pt x="418760" y="2427"/>
                    <a:pt x="420783" y="-1377"/>
                    <a:pt x="425852" y="-1377"/>
                  </a:cubicBezTo>
                  <a:cubicBezTo>
                    <a:pt x="428887" y="-1377"/>
                    <a:pt x="433194" y="394"/>
                    <a:pt x="434963" y="5206"/>
                  </a:cubicBezTo>
                  <a:lnTo>
                    <a:pt x="445094" y="45699"/>
                  </a:lnTo>
                  <a:close/>
                  <a:moveTo>
                    <a:pt x="595079" y="102645"/>
                  </a:moveTo>
                  <a:lnTo>
                    <a:pt x="616602" y="102645"/>
                  </a:lnTo>
                  <a:cubicBezTo>
                    <a:pt x="620905" y="102645"/>
                    <a:pt x="623694" y="102645"/>
                    <a:pt x="623694" y="107455"/>
                  </a:cubicBezTo>
                  <a:cubicBezTo>
                    <a:pt x="623694" y="110496"/>
                    <a:pt x="621414" y="110496"/>
                    <a:pt x="617364" y="110496"/>
                  </a:cubicBezTo>
                  <a:lnTo>
                    <a:pt x="597106" y="110496"/>
                  </a:lnTo>
                  <a:lnTo>
                    <a:pt x="606471" y="147948"/>
                  </a:lnTo>
                  <a:cubicBezTo>
                    <a:pt x="607487" y="151490"/>
                    <a:pt x="607487" y="151997"/>
                    <a:pt x="607487" y="153269"/>
                  </a:cubicBezTo>
                  <a:cubicBezTo>
                    <a:pt x="607487" y="158580"/>
                    <a:pt x="603181" y="159843"/>
                    <a:pt x="600650" y="159843"/>
                  </a:cubicBezTo>
                  <a:cubicBezTo>
                    <a:pt x="594317" y="159843"/>
                    <a:pt x="591782" y="154531"/>
                    <a:pt x="590773" y="150735"/>
                  </a:cubicBezTo>
                  <a:lnTo>
                    <a:pt x="580899" y="110496"/>
                  </a:lnTo>
                  <a:lnTo>
                    <a:pt x="559370" y="110496"/>
                  </a:lnTo>
                  <a:cubicBezTo>
                    <a:pt x="555064" y="110496"/>
                    <a:pt x="552286" y="110496"/>
                    <a:pt x="552286" y="105684"/>
                  </a:cubicBezTo>
                  <a:cubicBezTo>
                    <a:pt x="552286" y="102645"/>
                    <a:pt x="554563" y="102645"/>
                    <a:pt x="558615" y="102645"/>
                  </a:cubicBezTo>
                  <a:lnTo>
                    <a:pt x="578874" y="102645"/>
                  </a:lnTo>
                  <a:lnTo>
                    <a:pt x="560641" y="30010"/>
                  </a:lnTo>
                  <a:cubicBezTo>
                    <a:pt x="560387" y="28993"/>
                    <a:pt x="559370" y="24944"/>
                    <a:pt x="559370" y="21404"/>
                  </a:cubicBezTo>
                  <a:cubicBezTo>
                    <a:pt x="559370" y="8746"/>
                    <a:pt x="567729" y="-1377"/>
                    <a:pt x="580899" y="-1377"/>
                  </a:cubicBezTo>
                  <a:cubicBezTo>
                    <a:pt x="606471" y="-1377"/>
                    <a:pt x="619387" y="36337"/>
                    <a:pt x="619387" y="37601"/>
                  </a:cubicBezTo>
                  <a:cubicBezTo>
                    <a:pt x="619387" y="40134"/>
                    <a:pt x="617364" y="40134"/>
                    <a:pt x="615592" y="40134"/>
                  </a:cubicBezTo>
                  <a:cubicBezTo>
                    <a:pt x="612549" y="40134"/>
                    <a:pt x="612549" y="39879"/>
                    <a:pt x="610523" y="35322"/>
                  </a:cubicBezTo>
                  <a:cubicBezTo>
                    <a:pt x="605962" y="23173"/>
                    <a:pt x="595834" y="4198"/>
                    <a:pt x="581401" y="4198"/>
                  </a:cubicBezTo>
                  <a:cubicBezTo>
                    <a:pt x="574567" y="4198"/>
                    <a:pt x="574567" y="10525"/>
                    <a:pt x="574567" y="14574"/>
                  </a:cubicBezTo>
                  <a:cubicBezTo>
                    <a:pt x="574567" y="16345"/>
                    <a:pt x="574567" y="20394"/>
                    <a:pt x="576339" y="27476"/>
                  </a:cubicBezTo>
                  <a:lnTo>
                    <a:pt x="595079" y="102645"/>
                  </a:lnTo>
                  <a:close/>
                  <a:moveTo>
                    <a:pt x="697189" y="37601"/>
                  </a:moveTo>
                  <a:cubicBezTo>
                    <a:pt x="697189" y="40134"/>
                    <a:pt x="695163" y="40134"/>
                    <a:pt x="693392" y="40134"/>
                  </a:cubicBezTo>
                  <a:cubicBezTo>
                    <a:pt x="690094" y="40134"/>
                    <a:pt x="690094" y="39625"/>
                    <a:pt x="689087" y="35830"/>
                  </a:cubicBezTo>
                  <a:cubicBezTo>
                    <a:pt x="687062" y="28494"/>
                    <a:pt x="680221" y="4198"/>
                    <a:pt x="665532" y="4198"/>
                  </a:cubicBezTo>
                  <a:cubicBezTo>
                    <a:pt x="663506" y="4198"/>
                    <a:pt x="659962" y="4451"/>
                    <a:pt x="659962" y="11280"/>
                  </a:cubicBezTo>
                  <a:cubicBezTo>
                    <a:pt x="659962" y="17862"/>
                    <a:pt x="663260" y="26214"/>
                    <a:pt x="666549" y="35576"/>
                  </a:cubicBezTo>
                  <a:lnTo>
                    <a:pt x="682755" y="78856"/>
                  </a:lnTo>
                  <a:cubicBezTo>
                    <a:pt x="685290" y="86193"/>
                    <a:pt x="685798" y="88216"/>
                    <a:pt x="685798" y="93028"/>
                  </a:cubicBezTo>
                  <a:cubicBezTo>
                    <a:pt x="685798" y="106948"/>
                    <a:pt x="676169" y="113275"/>
                    <a:pt x="666803" y="113275"/>
                  </a:cubicBezTo>
                  <a:cubicBezTo>
                    <a:pt x="642993" y="113275"/>
                    <a:pt x="634391" y="75568"/>
                    <a:pt x="634391" y="74298"/>
                  </a:cubicBezTo>
                  <a:cubicBezTo>
                    <a:pt x="634391" y="71774"/>
                    <a:pt x="636918" y="71774"/>
                    <a:pt x="638189" y="71774"/>
                  </a:cubicBezTo>
                  <a:cubicBezTo>
                    <a:pt x="641476" y="71774"/>
                    <a:pt x="641730" y="72273"/>
                    <a:pt x="642747" y="75823"/>
                  </a:cubicBezTo>
                  <a:cubicBezTo>
                    <a:pt x="645020" y="84167"/>
                    <a:pt x="651606" y="107709"/>
                    <a:pt x="666294" y="107709"/>
                  </a:cubicBezTo>
                  <a:cubicBezTo>
                    <a:pt x="669083" y="107709"/>
                    <a:pt x="671865" y="106439"/>
                    <a:pt x="671865" y="100619"/>
                  </a:cubicBezTo>
                  <a:cubicBezTo>
                    <a:pt x="671865" y="94545"/>
                    <a:pt x="669083" y="87208"/>
                    <a:pt x="667312" y="82396"/>
                  </a:cubicBezTo>
                  <a:lnTo>
                    <a:pt x="659708" y="61396"/>
                  </a:lnTo>
                  <a:cubicBezTo>
                    <a:pt x="656421" y="53044"/>
                    <a:pt x="653378" y="44691"/>
                    <a:pt x="650343" y="36337"/>
                  </a:cubicBezTo>
                  <a:cubicBezTo>
                    <a:pt x="646799" y="26723"/>
                    <a:pt x="645782" y="23936"/>
                    <a:pt x="645782" y="18870"/>
                  </a:cubicBezTo>
                  <a:cubicBezTo>
                    <a:pt x="645782" y="9001"/>
                    <a:pt x="651861" y="-1377"/>
                    <a:pt x="665031" y="-1377"/>
                  </a:cubicBezTo>
                  <a:cubicBezTo>
                    <a:pt x="688834" y="-1377"/>
                    <a:pt x="697189" y="36592"/>
                    <a:pt x="697189" y="37601"/>
                  </a:cubicBezTo>
                  <a:close/>
                  <a:moveTo>
                    <a:pt x="695926" y="159089"/>
                  </a:moveTo>
                  <a:cubicBezTo>
                    <a:pt x="695926" y="165416"/>
                    <a:pt x="690857" y="167441"/>
                    <a:pt x="687316" y="167441"/>
                  </a:cubicBezTo>
                  <a:cubicBezTo>
                    <a:pt x="681993" y="167441"/>
                    <a:pt x="675160" y="162375"/>
                    <a:pt x="675160" y="155293"/>
                  </a:cubicBezTo>
                  <a:cubicBezTo>
                    <a:pt x="675160" y="148966"/>
                    <a:pt x="680221" y="146940"/>
                    <a:pt x="683772" y="146940"/>
                  </a:cubicBezTo>
                  <a:cubicBezTo>
                    <a:pt x="688834" y="146940"/>
                    <a:pt x="695926" y="151745"/>
                    <a:pt x="695926" y="159089"/>
                  </a:cubicBezTo>
                  <a:close/>
                  <a:moveTo>
                    <a:pt x="819939" y="71774"/>
                  </a:moveTo>
                  <a:cubicBezTo>
                    <a:pt x="819939" y="95815"/>
                    <a:pt x="804996" y="113275"/>
                    <a:pt x="782966" y="113275"/>
                  </a:cubicBezTo>
                  <a:cubicBezTo>
                    <a:pt x="751563" y="113275"/>
                    <a:pt x="718897" y="77339"/>
                    <a:pt x="718897" y="40388"/>
                  </a:cubicBezTo>
                  <a:cubicBezTo>
                    <a:pt x="718897" y="14321"/>
                    <a:pt x="734856" y="-1377"/>
                    <a:pt x="755870" y="-1377"/>
                  </a:cubicBezTo>
                  <a:cubicBezTo>
                    <a:pt x="787272" y="-1377"/>
                    <a:pt x="819939" y="34568"/>
                    <a:pt x="819939" y="71774"/>
                  </a:cubicBezTo>
                  <a:close/>
                  <a:moveTo>
                    <a:pt x="755870" y="4198"/>
                  </a:moveTo>
                  <a:cubicBezTo>
                    <a:pt x="745996" y="4198"/>
                    <a:pt x="736628" y="12042"/>
                    <a:pt x="736628" y="30265"/>
                  </a:cubicBezTo>
                  <a:cubicBezTo>
                    <a:pt x="736628" y="42920"/>
                    <a:pt x="743207" y="71011"/>
                    <a:pt x="751309" y="84676"/>
                  </a:cubicBezTo>
                  <a:cubicBezTo>
                    <a:pt x="760684" y="100118"/>
                    <a:pt x="772838" y="107709"/>
                    <a:pt x="782712" y="107709"/>
                  </a:cubicBezTo>
                  <a:cubicBezTo>
                    <a:pt x="795120" y="107709"/>
                    <a:pt x="802215" y="96570"/>
                    <a:pt x="802215" y="81643"/>
                  </a:cubicBezTo>
                  <a:cubicBezTo>
                    <a:pt x="802215" y="70758"/>
                    <a:pt x="796638" y="44691"/>
                    <a:pt x="788536" y="29502"/>
                  </a:cubicBezTo>
                  <a:cubicBezTo>
                    <a:pt x="781194" y="15584"/>
                    <a:pt x="768278" y="4198"/>
                    <a:pt x="755870" y="4198"/>
                  </a:cubicBezTo>
                  <a:close/>
                  <a:moveTo>
                    <a:pt x="878726" y="45699"/>
                  </a:moveTo>
                  <a:cubicBezTo>
                    <a:pt x="879996" y="51273"/>
                    <a:pt x="881515" y="56584"/>
                    <a:pt x="882778" y="62151"/>
                  </a:cubicBezTo>
                  <a:cubicBezTo>
                    <a:pt x="886075" y="75061"/>
                    <a:pt x="886075" y="75314"/>
                    <a:pt x="890379" y="82651"/>
                  </a:cubicBezTo>
                  <a:cubicBezTo>
                    <a:pt x="893923" y="88725"/>
                    <a:pt x="905314" y="107709"/>
                    <a:pt x="924563" y="107709"/>
                  </a:cubicBezTo>
                  <a:cubicBezTo>
                    <a:pt x="935710" y="107709"/>
                    <a:pt x="936211" y="96316"/>
                    <a:pt x="936211" y="91005"/>
                  </a:cubicBezTo>
                  <a:cubicBezTo>
                    <a:pt x="936211" y="75314"/>
                    <a:pt x="925071" y="45198"/>
                    <a:pt x="921520" y="35067"/>
                  </a:cubicBezTo>
                  <a:cubicBezTo>
                    <a:pt x="918233" y="26468"/>
                    <a:pt x="917471" y="24190"/>
                    <a:pt x="917471" y="18870"/>
                  </a:cubicBezTo>
                  <a:cubicBezTo>
                    <a:pt x="917471" y="7738"/>
                    <a:pt x="924563" y="-1377"/>
                    <a:pt x="936717" y="-1377"/>
                  </a:cubicBezTo>
                  <a:cubicBezTo>
                    <a:pt x="960264" y="-1377"/>
                    <a:pt x="968877" y="36337"/>
                    <a:pt x="968877" y="37601"/>
                  </a:cubicBezTo>
                  <a:cubicBezTo>
                    <a:pt x="968877" y="40134"/>
                    <a:pt x="966852" y="40134"/>
                    <a:pt x="965080" y="40134"/>
                  </a:cubicBezTo>
                  <a:cubicBezTo>
                    <a:pt x="961790" y="40134"/>
                    <a:pt x="961790" y="39625"/>
                    <a:pt x="960773" y="35830"/>
                  </a:cubicBezTo>
                  <a:cubicBezTo>
                    <a:pt x="958747" y="28993"/>
                    <a:pt x="951916" y="4198"/>
                    <a:pt x="937225" y="4198"/>
                  </a:cubicBezTo>
                  <a:cubicBezTo>
                    <a:pt x="931904" y="4198"/>
                    <a:pt x="931658" y="7993"/>
                    <a:pt x="931658" y="11535"/>
                  </a:cubicBezTo>
                  <a:cubicBezTo>
                    <a:pt x="931658" y="17862"/>
                    <a:pt x="934185" y="24445"/>
                    <a:pt x="936211" y="30518"/>
                  </a:cubicBezTo>
                  <a:cubicBezTo>
                    <a:pt x="941277" y="43928"/>
                    <a:pt x="951662" y="72273"/>
                    <a:pt x="951662" y="86954"/>
                  </a:cubicBezTo>
                  <a:cubicBezTo>
                    <a:pt x="951662" y="107709"/>
                    <a:pt x="937734" y="113275"/>
                    <a:pt x="925326" y="113275"/>
                  </a:cubicBezTo>
                  <a:cubicBezTo>
                    <a:pt x="904559" y="113275"/>
                    <a:pt x="892405" y="98095"/>
                    <a:pt x="889107" y="93283"/>
                  </a:cubicBezTo>
                  <a:cubicBezTo>
                    <a:pt x="887339" y="105684"/>
                    <a:pt x="878726" y="113275"/>
                    <a:pt x="867843" y="113275"/>
                  </a:cubicBezTo>
                  <a:cubicBezTo>
                    <a:pt x="858722" y="113275"/>
                    <a:pt x="853663" y="107455"/>
                    <a:pt x="849611" y="99864"/>
                  </a:cubicBezTo>
                  <a:cubicBezTo>
                    <a:pt x="844796" y="89741"/>
                    <a:pt x="841506" y="74807"/>
                    <a:pt x="841506" y="74298"/>
                  </a:cubicBezTo>
                  <a:cubicBezTo>
                    <a:pt x="841506" y="71774"/>
                    <a:pt x="844033" y="71774"/>
                    <a:pt x="845304" y="71774"/>
                  </a:cubicBezTo>
                  <a:cubicBezTo>
                    <a:pt x="848594" y="71774"/>
                    <a:pt x="848848" y="72020"/>
                    <a:pt x="850111" y="77594"/>
                  </a:cubicBezTo>
                  <a:cubicBezTo>
                    <a:pt x="854672" y="95308"/>
                    <a:pt x="859484" y="107709"/>
                    <a:pt x="867335" y="107709"/>
                  </a:cubicBezTo>
                  <a:cubicBezTo>
                    <a:pt x="873919" y="107709"/>
                    <a:pt x="873919" y="100365"/>
                    <a:pt x="873919" y="97586"/>
                  </a:cubicBezTo>
                  <a:cubicBezTo>
                    <a:pt x="873919" y="93537"/>
                    <a:pt x="873156" y="88725"/>
                    <a:pt x="872149" y="84676"/>
                  </a:cubicBezTo>
                  <a:lnTo>
                    <a:pt x="853155" y="8746"/>
                  </a:lnTo>
                  <a:cubicBezTo>
                    <a:pt x="852646" y="7230"/>
                    <a:pt x="852392" y="5968"/>
                    <a:pt x="852392" y="5206"/>
                  </a:cubicBezTo>
                  <a:cubicBezTo>
                    <a:pt x="852392" y="2427"/>
                    <a:pt x="854415" y="-1377"/>
                    <a:pt x="859484" y="-1377"/>
                  </a:cubicBezTo>
                  <a:cubicBezTo>
                    <a:pt x="862519" y="-1377"/>
                    <a:pt x="866826" y="394"/>
                    <a:pt x="868598" y="5206"/>
                  </a:cubicBezTo>
                  <a:lnTo>
                    <a:pt x="878726" y="45699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733" name="任意多边形: 形状 732">
              <a:extLst>
                <a:ext uri="{FF2B5EF4-FFF2-40B4-BE49-F238E27FC236}">
                  <a16:creationId xmlns:a16="http://schemas.microsoft.com/office/drawing/2014/main" id="{92C55A8B-0137-8780-C975-EECF2EE6C959}"/>
                </a:ext>
              </a:extLst>
            </p:cNvPr>
            <p:cNvSpPr/>
            <p:nvPr>
              <p:custDataLst>
                <p:tags r:id="rId38"/>
              </p:custDataLst>
            </p:nvPr>
          </p:nvSpPr>
          <p:spPr>
            <a:xfrm flipV="1">
              <a:off x="9352041" y="-13852689"/>
              <a:ext cx="66095" cy="303452"/>
            </a:xfrm>
            <a:custGeom>
              <a:avLst/>
              <a:gdLst>
                <a:gd name="connsiteX0" fmla="*/ 66096 w 66095"/>
                <a:gd name="connsiteY0" fmla="*/ 1159 h 303452"/>
                <a:gd name="connsiteX1" fmla="*/ 65079 w 66095"/>
                <a:gd name="connsiteY1" fmla="*/ 3429 h 303452"/>
                <a:gd name="connsiteX2" fmla="*/ 25580 w 66095"/>
                <a:gd name="connsiteY2" fmla="*/ 77587 h 303452"/>
                <a:gd name="connsiteX3" fmla="*/ 17477 w 66095"/>
                <a:gd name="connsiteY3" fmla="*/ 150220 h 303452"/>
                <a:gd name="connsiteX4" fmla="*/ 63816 w 66095"/>
                <a:gd name="connsiteY4" fmla="*/ 296259 h 303452"/>
                <a:gd name="connsiteX5" fmla="*/ 66096 w 66095"/>
                <a:gd name="connsiteY5" fmla="*/ 299545 h 303452"/>
                <a:gd name="connsiteX6" fmla="*/ 63053 w 66095"/>
                <a:gd name="connsiteY6" fmla="*/ 302078 h 303452"/>
                <a:gd name="connsiteX7" fmla="*/ 42286 w 66095"/>
                <a:gd name="connsiteY7" fmla="*/ 283095 h 303452"/>
                <a:gd name="connsiteX8" fmla="*/ 0 w 66095"/>
                <a:gd name="connsiteY8" fmla="*/ 150474 h 303452"/>
                <a:gd name="connsiteX9" fmla="*/ 39507 w 66095"/>
                <a:gd name="connsiteY9" fmla="*/ 20897 h 303452"/>
                <a:gd name="connsiteX10" fmla="*/ 63053 w 66095"/>
                <a:gd name="connsiteY10" fmla="*/ -1375 h 303452"/>
                <a:gd name="connsiteX11" fmla="*/ 66096 w 66095"/>
                <a:gd name="connsiteY11" fmla="*/ 1159 h 303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6095" h="303452">
                  <a:moveTo>
                    <a:pt x="66096" y="1159"/>
                  </a:moveTo>
                  <a:cubicBezTo>
                    <a:pt x="66096" y="2167"/>
                    <a:pt x="65587" y="2675"/>
                    <a:pt x="65079" y="3429"/>
                  </a:cubicBezTo>
                  <a:cubicBezTo>
                    <a:pt x="53432" y="15830"/>
                    <a:pt x="36210" y="36333"/>
                    <a:pt x="25580" y="77587"/>
                  </a:cubicBezTo>
                  <a:cubicBezTo>
                    <a:pt x="19749" y="100621"/>
                    <a:pt x="17477" y="126687"/>
                    <a:pt x="17477" y="150220"/>
                  </a:cubicBezTo>
                  <a:cubicBezTo>
                    <a:pt x="17477" y="216788"/>
                    <a:pt x="33429" y="263355"/>
                    <a:pt x="63816" y="296259"/>
                  </a:cubicBezTo>
                  <a:cubicBezTo>
                    <a:pt x="66096" y="298537"/>
                    <a:pt x="66096" y="299046"/>
                    <a:pt x="66096" y="299545"/>
                  </a:cubicBezTo>
                  <a:cubicBezTo>
                    <a:pt x="66096" y="302078"/>
                    <a:pt x="64070" y="302078"/>
                    <a:pt x="63053" y="302078"/>
                  </a:cubicBezTo>
                  <a:cubicBezTo>
                    <a:pt x="59255" y="302078"/>
                    <a:pt x="45584" y="286890"/>
                    <a:pt x="42286" y="283095"/>
                  </a:cubicBezTo>
                  <a:cubicBezTo>
                    <a:pt x="16460" y="252471"/>
                    <a:pt x="0" y="206919"/>
                    <a:pt x="0" y="150474"/>
                  </a:cubicBezTo>
                  <a:cubicBezTo>
                    <a:pt x="0" y="114539"/>
                    <a:pt x="6331" y="63668"/>
                    <a:pt x="39507" y="20897"/>
                  </a:cubicBezTo>
                  <a:cubicBezTo>
                    <a:pt x="42040" y="17855"/>
                    <a:pt x="58493" y="-1375"/>
                    <a:pt x="63053" y="-1375"/>
                  </a:cubicBezTo>
                  <a:cubicBezTo>
                    <a:pt x="64070" y="-1375"/>
                    <a:pt x="66096" y="-1375"/>
                    <a:pt x="66096" y="1159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734" name="任意多边形: 形状 733">
              <a:extLst>
                <a:ext uri="{FF2B5EF4-FFF2-40B4-BE49-F238E27FC236}">
                  <a16:creationId xmlns:a16="http://schemas.microsoft.com/office/drawing/2014/main" id="{6F55B10A-65E1-0A6D-8742-42B46875AE17}"/>
                </a:ext>
              </a:extLst>
            </p:cNvPr>
            <p:cNvSpPr/>
            <p:nvPr>
              <p:custDataLst>
                <p:tags r:id="rId39"/>
              </p:custDataLst>
            </p:nvPr>
          </p:nvSpPr>
          <p:spPr>
            <a:xfrm flipV="1">
              <a:off x="9435728" y="-13811149"/>
              <a:ext cx="288683" cy="175646"/>
            </a:xfrm>
            <a:custGeom>
              <a:avLst/>
              <a:gdLst>
                <a:gd name="connsiteX0" fmla="*/ 264620 w 288683"/>
                <a:gd name="connsiteY0" fmla="*/ 156300 h 175646"/>
                <a:gd name="connsiteX1" fmla="*/ 274249 w 288683"/>
                <a:gd name="connsiteY1" fmla="*/ 161866 h 175646"/>
                <a:gd name="connsiteX2" fmla="*/ 288684 w 288683"/>
                <a:gd name="connsiteY2" fmla="*/ 162375 h 175646"/>
                <a:gd name="connsiteX3" fmla="*/ 288684 w 288683"/>
                <a:gd name="connsiteY3" fmla="*/ 174269 h 175646"/>
                <a:gd name="connsiteX4" fmla="*/ 261584 w 288683"/>
                <a:gd name="connsiteY4" fmla="*/ 173506 h 175646"/>
                <a:gd name="connsiteX5" fmla="*/ 227147 w 288683"/>
                <a:gd name="connsiteY5" fmla="*/ 174269 h 175646"/>
                <a:gd name="connsiteX6" fmla="*/ 227147 w 288683"/>
                <a:gd name="connsiteY6" fmla="*/ 162375 h 175646"/>
                <a:gd name="connsiteX7" fmla="*/ 252974 w 288683"/>
                <a:gd name="connsiteY7" fmla="*/ 159588 h 175646"/>
                <a:gd name="connsiteX8" fmla="*/ 209416 w 288683"/>
                <a:gd name="connsiteY8" fmla="*/ 46460 h 175646"/>
                <a:gd name="connsiteX9" fmla="*/ 164595 w 288683"/>
                <a:gd name="connsiteY9" fmla="*/ 162375 h 175646"/>
                <a:gd name="connsiteX10" fmla="*/ 188904 w 288683"/>
                <a:gd name="connsiteY10" fmla="*/ 162375 h 175646"/>
                <a:gd name="connsiteX11" fmla="*/ 188904 w 288683"/>
                <a:gd name="connsiteY11" fmla="*/ 174269 h 175646"/>
                <a:gd name="connsiteX12" fmla="*/ 144592 w 288683"/>
                <a:gd name="connsiteY12" fmla="*/ 173506 h 175646"/>
                <a:gd name="connsiteX13" fmla="*/ 105847 w 288683"/>
                <a:gd name="connsiteY13" fmla="*/ 174269 h 175646"/>
                <a:gd name="connsiteX14" fmla="*/ 105847 w 288683"/>
                <a:gd name="connsiteY14" fmla="*/ 162375 h 175646"/>
                <a:gd name="connsiteX15" fmla="*/ 127623 w 288683"/>
                <a:gd name="connsiteY15" fmla="*/ 162375 h 175646"/>
                <a:gd name="connsiteX16" fmla="*/ 138006 w 288683"/>
                <a:gd name="connsiteY16" fmla="*/ 135545 h 175646"/>
                <a:gd name="connsiteX17" fmla="*/ 103568 w 288683"/>
                <a:gd name="connsiteY17" fmla="*/ 46460 h 175646"/>
                <a:gd name="connsiteX18" fmla="*/ 58747 w 288683"/>
                <a:gd name="connsiteY18" fmla="*/ 162375 h 175646"/>
                <a:gd name="connsiteX19" fmla="*/ 83056 w 288683"/>
                <a:gd name="connsiteY19" fmla="*/ 162375 h 175646"/>
                <a:gd name="connsiteX20" fmla="*/ 83056 w 288683"/>
                <a:gd name="connsiteY20" fmla="*/ 174269 h 175646"/>
                <a:gd name="connsiteX21" fmla="*/ 38743 w 288683"/>
                <a:gd name="connsiteY21" fmla="*/ 173506 h 175646"/>
                <a:gd name="connsiteX22" fmla="*/ 0 w 288683"/>
                <a:gd name="connsiteY22" fmla="*/ 174269 h 175646"/>
                <a:gd name="connsiteX23" fmla="*/ 0 w 288683"/>
                <a:gd name="connsiteY23" fmla="*/ 162375 h 175646"/>
                <a:gd name="connsiteX24" fmla="*/ 21774 w 288683"/>
                <a:gd name="connsiteY24" fmla="*/ 162375 h 175646"/>
                <a:gd name="connsiteX25" fmla="*/ 82556 w 288683"/>
                <a:gd name="connsiteY25" fmla="*/ 5204 h 175646"/>
                <a:gd name="connsiteX26" fmla="*/ 91413 w 288683"/>
                <a:gd name="connsiteY26" fmla="*/ -1377 h 175646"/>
                <a:gd name="connsiteX27" fmla="*/ 100279 w 288683"/>
                <a:gd name="connsiteY27" fmla="*/ 5204 h 175646"/>
                <a:gd name="connsiteX28" fmla="*/ 144337 w 288683"/>
                <a:gd name="connsiteY28" fmla="*/ 119095 h 175646"/>
                <a:gd name="connsiteX29" fmla="*/ 188404 w 288683"/>
                <a:gd name="connsiteY29" fmla="*/ 5204 h 175646"/>
                <a:gd name="connsiteX30" fmla="*/ 197261 w 288683"/>
                <a:gd name="connsiteY30" fmla="*/ -1377 h 175646"/>
                <a:gd name="connsiteX31" fmla="*/ 206127 w 288683"/>
                <a:gd name="connsiteY31" fmla="*/ 5204 h 175646"/>
                <a:gd name="connsiteX32" fmla="*/ 264620 w 288683"/>
                <a:gd name="connsiteY32" fmla="*/ 156300 h 175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88683" h="175646">
                  <a:moveTo>
                    <a:pt x="264620" y="156300"/>
                  </a:moveTo>
                  <a:cubicBezTo>
                    <a:pt x="266145" y="160604"/>
                    <a:pt x="266392" y="161105"/>
                    <a:pt x="274249" y="161866"/>
                  </a:cubicBezTo>
                  <a:cubicBezTo>
                    <a:pt x="279308" y="162375"/>
                    <a:pt x="284632" y="162375"/>
                    <a:pt x="288684" y="162375"/>
                  </a:cubicBezTo>
                  <a:lnTo>
                    <a:pt x="288684" y="174269"/>
                  </a:lnTo>
                  <a:cubicBezTo>
                    <a:pt x="281843" y="174015"/>
                    <a:pt x="272978" y="173506"/>
                    <a:pt x="261584" y="173506"/>
                  </a:cubicBezTo>
                  <a:cubicBezTo>
                    <a:pt x="251965" y="173506"/>
                    <a:pt x="236259" y="173506"/>
                    <a:pt x="227147" y="174269"/>
                  </a:cubicBezTo>
                  <a:lnTo>
                    <a:pt x="227147" y="162375"/>
                  </a:lnTo>
                  <a:cubicBezTo>
                    <a:pt x="233479" y="162375"/>
                    <a:pt x="245634" y="162375"/>
                    <a:pt x="252974" y="159588"/>
                  </a:cubicBezTo>
                  <a:lnTo>
                    <a:pt x="209416" y="46460"/>
                  </a:lnTo>
                  <a:lnTo>
                    <a:pt x="164595" y="162375"/>
                  </a:lnTo>
                  <a:lnTo>
                    <a:pt x="188904" y="162375"/>
                  </a:lnTo>
                  <a:lnTo>
                    <a:pt x="188904" y="174269"/>
                  </a:lnTo>
                  <a:cubicBezTo>
                    <a:pt x="179284" y="173506"/>
                    <a:pt x="155483" y="173506"/>
                    <a:pt x="144592" y="173506"/>
                  </a:cubicBezTo>
                  <a:cubicBezTo>
                    <a:pt x="134717" y="173506"/>
                    <a:pt x="114713" y="173506"/>
                    <a:pt x="105847" y="174269"/>
                  </a:cubicBezTo>
                  <a:lnTo>
                    <a:pt x="105847" y="162375"/>
                  </a:lnTo>
                  <a:lnTo>
                    <a:pt x="127623" y="162375"/>
                  </a:lnTo>
                  <a:lnTo>
                    <a:pt x="138006" y="135545"/>
                  </a:lnTo>
                  <a:lnTo>
                    <a:pt x="103568" y="46460"/>
                  </a:lnTo>
                  <a:lnTo>
                    <a:pt x="58747" y="162375"/>
                  </a:lnTo>
                  <a:lnTo>
                    <a:pt x="83056" y="162375"/>
                  </a:lnTo>
                  <a:lnTo>
                    <a:pt x="83056" y="174269"/>
                  </a:lnTo>
                  <a:cubicBezTo>
                    <a:pt x="73435" y="173506"/>
                    <a:pt x="49635" y="173506"/>
                    <a:pt x="38743" y="173506"/>
                  </a:cubicBezTo>
                  <a:cubicBezTo>
                    <a:pt x="28869" y="173506"/>
                    <a:pt x="8866" y="173506"/>
                    <a:pt x="0" y="174269"/>
                  </a:cubicBezTo>
                  <a:lnTo>
                    <a:pt x="0" y="162375"/>
                  </a:lnTo>
                  <a:lnTo>
                    <a:pt x="21774" y="162375"/>
                  </a:lnTo>
                  <a:lnTo>
                    <a:pt x="82556" y="5204"/>
                  </a:lnTo>
                  <a:cubicBezTo>
                    <a:pt x="84073" y="1155"/>
                    <a:pt x="85082" y="-1377"/>
                    <a:pt x="91413" y="-1377"/>
                  </a:cubicBezTo>
                  <a:cubicBezTo>
                    <a:pt x="97745" y="-1377"/>
                    <a:pt x="98761" y="1155"/>
                    <a:pt x="100279" y="5204"/>
                  </a:cubicBezTo>
                  <a:lnTo>
                    <a:pt x="144337" y="119095"/>
                  </a:lnTo>
                  <a:lnTo>
                    <a:pt x="188404" y="5204"/>
                  </a:lnTo>
                  <a:cubicBezTo>
                    <a:pt x="189921" y="1155"/>
                    <a:pt x="190930" y="-1377"/>
                    <a:pt x="197261" y="-1377"/>
                  </a:cubicBezTo>
                  <a:cubicBezTo>
                    <a:pt x="203593" y="-1377"/>
                    <a:pt x="204610" y="1155"/>
                    <a:pt x="206127" y="5204"/>
                  </a:cubicBezTo>
                  <a:lnTo>
                    <a:pt x="264620" y="156300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735" name="任意多边形: 形状 734">
              <a:extLst>
                <a:ext uri="{FF2B5EF4-FFF2-40B4-BE49-F238E27FC236}">
                  <a16:creationId xmlns:a16="http://schemas.microsoft.com/office/drawing/2014/main" id="{F0D9D72E-D6DF-9589-9BC5-1CF72F9C07BC}"/>
                </a:ext>
              </a:extLst>
            </p:cNvPr>
            <p:cNvSpPr/>
            <p:nvPr>
              <p:custDataLst>
                <p:tags r:id="rId40"/>
              </p:custDataLst>
            </p:nvPr>
          </p:nvSpPr>
          <p:spPr>
            <a:xfrm flipV="1">
              <a:off x="9742942" y="-13821095"/>
              <a:ext cx="480004" cy="115191"/>
            </a:xfrm>
            <a:custGeom>
              <a:avLst/>
              <a:gdLst>
                <a:gd name="connsiteX0" fmla="*/ 81563 w 480004"/>
                <a:gd name="connsiteY0" fmla="*/ 112921 h 115191"/>
                <a:gd name="connsiteX1" fmla="*/ 76240 w 480004"/>
                <a:gd name="connsiteY1" fmla="*/ 112921 h 115191"/>
                <a:gd name="connsiteX2" fmla="*/ 69861 w 480004"/>
                <a:gd name="connsiteY2" fmla="*/ 97502 h 115191"/>
                <a:gd name="connsiteX3" fmla="*/ 42906 w 480004"/>
                <a:gd name="connsiteY3" fmla="*/ 112921 h 115191"/>
                <a:gd name="connsiteX4" fmla="*/ 0 w 480004"/>
                <a:gd name="connsiteY4" fmla="*/ 72873 h 115191"/>
                <a:gd name="connsiteX5" fmla="*/ 41310 w 480004"/>
                <a:gd name="connsiteY5" fmla="*/ 32998 h 115191"/>
                <a:gd name="connsiteX6" fmla="*/ 67557 w 480004"/>
                <a:gd name="connsiteY6" fmla="*/ 45051 h 115191"/>
                <a:gd name="connsiteX7" fmla="*/ 67557 w 480004"/>
                <a:gd name="connsiteY7" fmla="*/ 14388 h 115191"/>
                <a:gd name="connsiteX8" fmla="*/ 54259 w 480004"/>
                <a:gd name="connsiteY8" fmla="*/ 6766 h 115191"/>
                <a:gd name="connsiteX9" fmla="*/ 54259 w 480004"/>
                <a:gd name="connsiteY9" fmla="*/ 389 h 115191"/>
                <a:gd name="connsiteX10" fmla="*/ 74468 w 480004"/>
                <a:gd name="connsiteY10" fmla="*/ 1096 h 115191"/>
                <a:gd name="connsiteX11" fmla="*/ 94861 w 480004"/>
                <a:gd name="connsiteY11" fmla="*/ 389 h 115191"/>
                <a:gd name="connsiteX12" fmla="*/ 94861 w 480004"/>
                <a:gd name="connsiteY12" fmla="*/ 6766 h 115191"/>
                <a:gd name="connsiteX13" fmla="*/ 81563 w 480004"/>
                <a:gd name="connsiteY13" fmla="*/ 14388 h 115191"/>
                <a:gd name="connsiteX14" fmla="*/ 81563 w 480004"/>
                <a:gd name="connsiteY14" fmla="*/ 112921 h 115191"/>
                <a:gd name="connsiteX15" fmla="*/ 68264 w 480004"/>
                <a:gd name="connsiteY15" fmla="*/ 60288 h 115191"/>
                <a:gd name="connsiteX16" fmla="*/ 65602 w 480004"/>
                <a:gd name="connsiteY16" fmla="*/ 51784 h 115191"/>
                <a:gd name="connsiteX17" fmla="*/ 42374 w 480004"/>
                <a:gd name="connsiteY17" fmla="*/ 37961 h 115191"/>
                <a:gd name="connsiteX18" fmla="*/ 16134 w 480004"/>
                <a:gd name="connsiteY18" fmla="*/ 72690 h 115191"/>
                <a:gd name="connsiteX19" fmla="*/ 44328 w 480004"/>
                <a:gd name="connsiteY19" fmla="*/ 107253 h 115191"/>
                <a:gd name="connsiteX20" fmla="*/ 68264 w 480004"/>
                <a:gd name="connsiteY20" fmla="*/ 82798 h 115191"/>
                <a:gd name="connsiteX21" fmla="*/ 68264 w 480004"/>
                <a:gd name="connsiteY21" fmla="*/ 60288 h 115191"/>
                <a:gd name="connsiteX22" fmla="*/ 162260 w 480004"/>
                <a:gd name="connsiteY22" fmla="*/ 110976 h 115191"/>
                <a:gd name="connsiteX23" fmla="*/ 162260 w 480004"/>
                <a:gd name="connsiteY23" fmla="*/ 104592 h 115191"/>
                <a:gd name="connsiteX24" fmla="*/ 175558 w 480004"/>
                <a:gd name="connsiteY24" fmla="*/ 94667 h 115191"/>
                <a:gd name="connsiteX25" fmla="*/ 175558 w 480004"/>
                <a:gd name="connsiteY25" fmla="*/ 64361 h 115191"/>
                <a:gd name="connsiteX26" fmla="*/ 151972 w 480004"/>
                <a:gd name="connsiteY26" fmla="*/ 37961 h 115191"/>
                <a:gd name="connsiteX27" fmla="*/ 135130 w 480004"/>
                <a:gd name="connsiteY27" fmla="*/ 54619 h 115191"/>
                <a:gd name="connsiteX28" fmla="*/ 135130 w 480004"/>
                <a:gd name="connsiteY28" fmla="*/ 112921 h 115191"/>
                <a:gd name="connsiteX29" fmla="*/ 107818 w 480004"/>
                <a:gd name="connsiteY29" fmla="*/ 110976 h 115191"/>
                <a:gd name="connsiteX30" fmla="*/ 107818 w 480004"/>
                <a:gd name="connsiteY30" fmla="*/ 104592 h 115191"/>
                <a:gd name="connsiteX31" fmla="*/ 121117 w 480004"/>
                <a:gd name="connsiteY31" fmla="*/ 88292 h 115191"/>
                <a:gd name="connsiteX32" fmla="*/ 121117 w 480004"/>
                <a:gd name="connsiteY32" fmla="*/ 61709 h 115191"/>
                <a:gd name="connsiteX33" fmla="*/ 150732 w 480004"/>
                <a:gd name="connsiteY33" fmla="*/ 32998 h 115191"/>
                <a:gd name="connsiteX34" fmla="*/ 176082 w 480004"/>
                <a:gd name="connsiteY34" fmla="*/ 47886 h 115191"/>
                <a:gd name="connsiteX35" fmla="*/ 176265 w 480004"/>
                <a:gd name="connsiteY35" fmla="*/ 47886 h 115191"/>
                <a:gd name="connsiteX36" fmla="*/ 176265 w 480004"/>
                <a:gd name="connsiteY36" fmla="*/ 32998 h 115191"/>
                <a:gd name="connsiteX37" fmla="*/ 202862 w 480004"/>
                <a:gd name="connsiteY37" fmla="*/ 34769 h 115191"/>
                <a:gd name="connsiteX38" fmla="*/ 202862 w 480004"/>
                <a:gd name="connsiteY38" fmla="*/ 41154 h 115191"/>
                <a:gd name="connsiteX39" fmla="*/ 189563 w 480004"/>
                <a:gd name="connsiteY39" fmla="*/ 51069 h 115191"/>
                <a:gd name="connsiteX40" fmla="*/ 189563 w 480004"/>
                <a:gd name="connsiteY40" fmla="*/ 112921 h 115191"/>
                <a:gd name="connsiteX41" fmla="*/ 162260 w 480004"/>
                <a:gd name="connsiteY41" fmla="*/ 110976 h 115191"/>
                <a:gd name="connsiteX42" fmla="*/ 288130 w 480004"/>
                <a:gd name="connsiteY42" fmla="*/ 75176 h 115191"/>
                <a:gd name="connsiteX43" fmla="*/ 293094 w 480004"/>
                <a:gd name="connsiteY43" fmla="*/ 79074 h 115191"/>
                <a:gd name="connsiteX44" fmla="*/ 257980 w 480004"/>
                <a:gd name="connsiteY44" fmla="*/ 113811 h 115191"/>
                <a:gd name="connsiteX45" fmla="*/ 217020 w 480004"/>
                <a:gd name="connsiteY45" fmla="*/ 73580 h 115191"/>
                <a:gd name="connsiteX46" fmla="*/ 260293 w 480004"/>
                <a:gd name="connsiteY46" fmla="*/ 32998 h 115191"/>
                <a:gd name="connsiteX47" fmla="*/ 293094 w 480004"/>
                <a:gd name="connsiteY47" fmla="*/ 56032 h 115191"/>
                <a:gd name="connsiteX48" fmla="*/ 290075 w 480004"/>
                <a:gd name="connsiteY48" fmla="*/ 58518 h 115191"/>
                <a:gd name="connsiteX49" fmla="*/ 286889 w 480004"/>
                <a:gd name="connsiteY49" fmla="*/ 55683 h 115191"/>
                <a:gd name="connsiteX50" fmla="*/ 261531 w 480004"/>
                <a:gd name="connsiteY50" fmla="*/ 38668 h 115191"/>
                <a:gd name="connsiteX51" fmla="*/ 239900 w 480004"/>
                <a:gd name="connsiteY51" fmla="*/ 49125 h 115191"/>
                <a:gd name="connsiteX52" fmla="*/ 233163 w 480004"/>
                <a:gd name="connsiteY52" fmla="*/ 75176 h 115191"/>
                <a:gd name="connsiteX53" fmla="*/ 288130 w 480004"/>
                <a:gd name="connsiteY53" fmla="*/ 75176 h 115191"/>
                <a:gd name="connsiteX54" fmla="*/ 233337 w 480004"/>
                <a:gd name="connsiteY54" fmla="*/ 79780 h 115191"/>
                <a:gd name="connsiteX55" fmla="*/ 257980 w 480004"/>
                <a:gd name="connsiteY55" fmla="*/ 108849 h 115191"/>
                <a:gd name="connsiteX56" fmla="*/ 280676 w 480004"/>
                <a:gd name="connsiteY56" fmla="*/ 79780 h 115191"/>
                <a:gd name="connsiteX57" fmla="*/ 233337 w 480004"/>
                <a:gd name="connsiteY57" fmla="*/ 79780 h 115191"/>
                <a:gd name="connsiteX58" fmla="*/ 335439 w 480004"/>
                <a:gd name="connsiteY58" fmla="*/ 75176 h 115191"/>
                <a:gd name="connsiteX59" fmla="*/ 359200 w 480004"/>
                <a:gd name="connsiteY59" fmla="*/ 107959 h 115191"/>
                <a:gd name="connsiteX60" fmla="*/ 356180 w 480004"/>
                <a:gd name="connsiteY60" fmla="*/ 101584 h 115191"/>
                <a:gd name="connsiteX61" fmla="*/ 364165 w 480004"/>
                <a:gd name="connsiteY61" fmla="*/ 93430 h 115191"/>
                <a:gd name="connsiteX62" fmla="*/ 372315 w 480004"/>
                <a:gd name="connsiteY62" fmla="*/ 101584 h 115191"/>
                <a:gd name="connsiteX63" fmla="*/ 358310 w 480004"/>
                <a:gd name="connsiteY63" fmla="*/ 112921 h 115191"/>
                <a:gd name="connsiteX64" fmla="*/ 334373 w 480004"/>
                <a:gd name="connsiteY64" fmla="*/ 93962 h 115191"/>
                <a:gd name="connsiteX65" fmla="*/ 334190 w 480004"/>
                <a:gd name="connsiteY65" fmla="*/ 93962 h 115191"/>
                <a:gd name="connsiteX66" fmla="*/ 334190 w 480004"/>
                <a:gd name="connsiteY66" fmla="*/ 112921 h 115191"/>
                <a:gd name="connsiteX67" fmla="*/ 308840 w 480004"/>
                <a:gd name="connsiteY67" fmla="*/ 110976 h 115191"/>
                <a:gd name="connsiteX68" fmla="*/ 308840 w 480004"/>
                <a:gd name="connsiteY68" fmla="*/ 104592 h 115191"/>
                <a:gd name="connsiteX69" fmla="*/ 322141 w 480004"/>
                <a:gd name="connsiteY69" fmla="*/ 94667 h 115191"/>
                <a:gd name="connsiteX70" fmla="*/ 322141 w 480004"/>
                <a:gd name="connsiteY70" fmla="*/ 48768 h 115191"/>
                <a:gd name="connsiteX71" fmla="*/ 308840 w 480004"/>
                <a:gd name="connsiteY71" fmla="*/ 41154 h 115191"/>
                <a:gd name="connsiteX72" fmla="*/ 308840 w 480004"/>
                <a:gd name="connsiteY72" fmla="*/ 34769 h 115191"/>
                <a:gd name="connsiteX73" fmla="*/ 329050 w 480004"/>
                <a:gd name="connsiteY73" fmla="*/ 35476 h 115191"/>
                <a:gd name="connsiteX74" fmla="*/ 352105 w 480004"/>
                <a:gd name="connsiteY74" fmla="*/ 34769 h 115191"/>
                <a:gd name="connsiteX75" fmla="*/ 352105 w 480004"/>
                <a:gd name="connsiteY75" fmla="*/ 41154 h 115191"/>
                <a:gd name="connsiteX76" fmla="*/ 348553 w 480004"/>
                <a:gd name="connsiteY76" fmla="*/ 41154 h 115191"/>
                <a:gd name="connsiteX77" fmla="*/ 335439 w 480004"/>
                <a:gd name="connsiteY77" fmla="*/ 49125 h 115191"/>
                <a:gd name="connsiteX78" fmla="*/ 335439 w 480004"/>
                <a:gd name="connsiteY78" fmla="*/ 75176 h 115191"/>
                <a:gd name="connsiteX79" fmla="*/ 463155 w 480004"/>
                <a:gd name="connsiteY79" fmla="*/ 93786 h 115191"/>
                <a:gd name="connsiteX80" fmla="*/ 480005 w 480004"/>
                <a:gd name="connsiteY80" fmla="*/ 104767 h 115191"/>
                <a:gd name="connsiteX81" fmla="*/ 480005 w 480004"/>
                <a:gd name="connsiteY81" fmla="*/ 111152 h 115191"/>
                <a:gd name="connsiteX82" fmla="*/ 466524 w 480004"/>
                <a:gd name="connsiteY82" fmla="*/ 110445 h 115191"/>
                <a:gd name="connsiteX83" fmla="*/ 450388 w 480004"/>
                <a:gd name="connsiteY83" fmla="*/ 111152 h 115191"/>
                <a:gd name="connsiteX84" fmla="*/ 450388 w 480004"/>
                <a:gd name="connsiteY84" fmla="*/ 104767 h 115191"/>
                <a:gd name="connsiteX85" fmla="*/ 457657 w 480004"/>
                <a:gd name="connsiteY85" fmla="*/ 98034 h 115191"/>
                <a:gd name="connsiteX86" fmla="*/ 456068 w 480004"/>
                <a:gd name="connsiteY86" fmla="*/ 92540 h 115191"/>
                <a:gd name="connsiteX87" fmla="*/ 436381 w 480004"/>
                <a:gd name="connsiteY87" fmla="*/ 50537 h 115191"/>
                <a:gd name="connsiteX88" fmla="*/ 414575 w 480004"/>
                <a:gd name="connsiteY88" fmla="*/ 97327 h 115191"/>
                <a:gd name="connsiteX89" fmla="*/ 413513 w 480004"/>
                <a:gd name="connsiteY89" fmla="*/ 100693 h 115191"/>
                <a:gd name="connsiteX90" fmla="*/ 422552 w 480004"/>
                <a:gd name="connsiteY90" fmla="*/ 104767 h 115191"/>
                <a:gd name="connsiteX91" fmla="*/ 422552 w 480004"/>
                <a:gd name="connsiteY91" fmla="*/ 111152 h 115191"/>
                <a:gd name="connsiteX92" fmla="*/ 402159 w 480004"/>
                <a:gd name="connsiteY92" fmla="*/ 110445 h 115191"/>
                <a:gd name="connsiteX93" fmla="*/ 384786 w 480004"/>
                <a:gd name="connsiteY93" fmla="*/ 111152 h 115191"/>
                <a:gd name="connsiteX94" fmla="*/ 384786 w 480004"/>
                <a:gd name="connsiteY94" fmla="*/ 104767 h 115191"/>
                <a:gd name="connsiteX95" fmla="*/ 399322 w 480004"/>
                <a:gd name="connsiteY95" fmla="*/ 98566 h 115191"/>
                <a:gd name="connsiteX96" fmla="*/ 429114 w 480004"/>
                <a:gd name="connsiteY96" fmla="*/ 34769 h 115191"/>
                <a:gd name="connsiteX97" fmla="*/ 424149 w 480004"/>
                <a:gd name="connsiteY97" fmla="*/ 24313 h 115191"/>
                <a:gd name="connsiteX98" fmla="*/ 402518 w 480004"/>
                <a:gd name="connsiteY98" fmla="*/ 3582 h 115191"/>
                <a:gd name="connsiteX99" fmla="*/ 394892 w 480004"/>
                <a:gd name="connsiteY99" fmla="*/ 5710 h 115191"/>
                <a:gd name="connsiteX100" fmla="*/ 400029 w 480004"/>
                <a:gd name="connsiteY100" fmla="*/ 13324 h 115191"/>
                <a:gd name="connsiteX101" fmla="*/ 392413 w 480004"/>
                <a:gd name="connsiteY101" fmla="*/ 20946 h 115191"/>
                <a:gd name="connsiteX102" fmla="*/ 384611 w 480004"/>
                <a:gd name="connsiteY102" fmla="*/ 13149 h 115191"/>
                <a:gd name="connsiteX103" fmla="*/ 402518 w 480004"/>
                <a:gd name="connsiteY103" fmla="*/ -1380 h 115191"/>
                <a:gd name="connsiteX104" fmla="*/ 428755 w 480004"/>
                <a:gd name="connsiteY104" fmla="*/ 19707 h 115191"/>
                <a:gd name="connsiteX105" fmla="*/ 463155 w 480004"/>
                <a:gd name="connsiteY105" fmla="*/ 93786 h 1151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</a:cxnLst>
              <a:rect l="l" t="t" r="r" b="b"/>
              <a:pathLst>
                <a:path w="480004" h="115191">
                  <a:moveTo>
                    <a:pt x="81563" y="112921"/>
                  </a:moveTo>
                  <a:lnTo>
                    <a:pt x="76240" y="112921"/>
                  </a:lnTo>
                  <a:lnTo>
                    <a:pt x="69861" y="97502"/>
                  </a:lnTo>
                  <a:cubicBezTo>
                    <a:pt x="64363" y="106014"/>
                    <a:pt x="55497" y="112921"/>
                    <a:pt x="42906" y="112921"/>
                  </a:cubicBezTo>
                  <a:cubicBezTo>
                    <a:pt x="20035" y="112921"/>
                    <a:pt x="0" y="95557"/>
                    <a:pt x="0" y="72873"/>
                  </a:cubicBezTo>
                  <a:cubicBezTo>
                    <a:pt x="0" y="50720"/>
                    <a:pt x="18971" y="32998"/>
                    <a:pt x="41310" y="32998"/>
                  </a:cubicBezTo>
                  <a:cubicBezTo>
                    <a:pt x="55497" y="32998"/>
                    <a:pt x="63124" y="40620"/>
                    <a:pt x="67557" y="45051"/>
                  </a:cubicBezTo>
                  <a:lnTo>
                    <a:pt x="67557" y="14388"/>
                  </a:lnTo>
                  <a:cubicBezTo>
                    <a:pt x="67557" y="6766"/>
                    <a:pt x="65778" y="6766"/>
                    <a:pt x="54259" y="6766"/>
                  </a:cubicBezTo>
                  <a:lnTo>
                    <a:pt x="54259" y="389"/>
                  </a:lnTo>
                  <a:cubicBezTo>
                    <a:pt x="54608" y="389"/>
                    <a:pt x="67025" y="1096"/>
                    <a:pt x="74468" y="1096"/>
                  </a:cubicBezTo>
                  <a:cubicBezTo>
                    <a:pt x="81031" y="1096"/>
                    <a:pt x="93264" y="564"/>
                    <a:pt x="94861" y="389"/>
                  </a:cubicBezTo>
                  <a:lnTo>
                    <a:pt x="94861" y="6766"/>
                  </a:lnTo>
                  <a:cubicBezTo>
                    <a:pt x="83334" y="6766"/>
                    <a:pt x="81563" y="6766"/>
                    <a:pt x="81563" y="14388"/>
                  </a:cubicBezTo>
                  <a:lnTo>
                    <a:pt x="81563" y="112921"/>
                  </a:lnTo>
                  <a:close/>
                  <a:moveTo>
                    <a:pt x="68264" y="60288"/>
                  </a:moveTo>
                  <a:cubicBezTo>
                    <a:pt x="68264" y="57095"/>
                    <a:pt x="68264" y="56390"/>
                    <a:pt x="65602" y="51784"/>
                  </a:cubicBezTo>
                  <a:cubicBezTo>
                    <a:pt x="60288" y="43098"/>
                    <a:pt x="51422" y="37961"/>
                    <a:pt x="42374" y="37961"/>
                  </a:cubicBezTo>
                  <a:cubicBezTo>
                    <a:pt x="27661" y="37961"/>
                    <a:pt x="16134" y="53912"/>
                    <a:pt x="16134" y="72690"/>
                  </a:cubicBezTo>
                  <a:cubicBezTo>
                    <a:pt x="16134" y="93430"/>
                    <a:pt x="30140" y="107253"/>
                    <a:pt x="44328" y="107253"/>
                  </a:cubicBezTo>
                  <a:cubicBezTo>
                    <a:pt x="59224" y="107253"/>
                    <a:pt x="68264" y="92722"/>
                    <a:pt x="68264" y="82798"/>
                  </a:cubicBezTo>
                  <a:lnTo>
                    <a:pt x="68264" y="60288"/>
                  </a:lnTo>
                  <a:close/>
                  <a:moveTo>
                    <a:pt x="162260" y="110976"/>
                  </a:moveTo>
                  <a:lnTo>
                    <a:pt x="162260" y="104592"/>
                  </a:lnTo>
                  <a:cubicBezTo>
                    <a:pt x="174136" y="104592"/>
                    <a:pt x="175558" y="103354"/>
                    <a:pt x="175558" y="94667"/>
                  </a:cubicBezTo>
                  <a:lnTo>
                    <a:pt x="175558" y="64361"/>
                  </a:lnTo>
                  <a:cubicBezTo>
                    <a:pt x="175558" y="48768"/>
                    <a:pt x="165445" y="37961"/>
                    <a:pt x="151972" y="37961"/>
                  </a:cubicBezTo>
                  <a:cubicBezTo>
                    <a:pt x="135837" y="37961"/>
                    <a:pt x="135130" y="45583"/>
                    <a:pt x="135130" y="54619"/>
                  </a:cubicBezTo>
                  <a:lnTo>
                    <a:pt x="135130" y="112921"/>
                  </a:lnTo>
                  <a:lnTo>
                    <a:pt x="107818" y="110976"/>
                  </a:lnTo>
                  <a:lnTo>
                    <a:pt x="107818" y="104592"/>
                  </a:lnTo>
                  <a:cubicBezTo>
                    <a:pt x="121117" y="104592"/>
                    <a:pt x="121117" y="104060"/>
                    <a:pt x="121117" y="88292"/>
                  </a:cubicBezTo>
                  <a:lnTo>
                    <a:pt x="121117" y="61709"/>
                  </a:lnTo>
                  <a:cubicBezTo>
                    <a:pt x="121117" y="49481"/>
                    <a:pt x="121117" y="32998"/>
                    <a:pt x="150732" y="32998"/>
                  </a:cubicBezTo>
                  <a:cubicBezTo>
                    <a:pt x="154633" y="32998"/>
                    <a:pt x="167574" y="32998"/>
                    <a:pt x="176082" y="47886"/>
                  </a:cubicBezTo>
                  <a:lnTo>
                    <a:pt x="176265" y="47886"/>
                  </a:lnTo>
                  <a:lnTo>
                    <a:pt x="176265" y="32998"/>
                  </a:lnTo>
                  <a:lnTo>
                    <a:pt x="202862" y="34769"/>
                  </a:lnTo>
                  <a:lnTo>
                    <a:pt x="202862" y="41154"/>
                  </a:lnTo>
                  <a:cubicBezTo>
                    <a:pt x="190977" y="41154"/>
                    <a:pt x="189563" y="42391"/>
                    <a:pt x="189563" y="51069"/>
                  </a:cubicBezTo>
                  <a:lnTo>
                    <a:pt x="189563" y="112921"/>
                  </a:lnTo>
                  <a:lnTo>
                    <a:pt x="162260" y="110976"/>
                  </a:lnTo>
                  <a:close/>
                  <a:moveTo>
                    <a:pt x="288130" y="75176"/>
                  </a:moveTo>
                  <a:cubicBezTo>
                    <a:pt x="291853" y="75176"/>
                    <a:pt x="293094" y="75176"/>
                    <a:pt x="293094" y="79074"/>
                  </a:cubicBezTo>
                  <a:cubicBezTo>
                    <a:pt x="293094" y="94667"/>
                    <a:pt x="284403" y="113811"/>
                    <a:pt x="257980" y="113811"/>
                  </a:cubicBezTo>
                  <a:cubicBezTo>
                    <a:pt x="234752" y="113811"/>
                    <a:pt x="217020" y="95374"/>
                    <a:pt x="217020" y="73580"/>
                  </a:cubicBezTo>
                  <a:cubicBezTo>
                    <a:pt x="217020" y="51069"/>
                    <a:pt x="236706" y="32998"/>
                    <a:pt x="260293" y="32998"/>
                  </a:cubicBezTo>
                  <a:cubicBezTo>
                    <a:pt x="284227" y="32998"/>
                    <a:pt x="293094" y="52133"/>
                    <a:pt x="293094" y="56032"/>
                  </a:cubicBezTo>
                  <a:cubicBezTo>
                    <a:pt x="293094" y="56747"/>
                    <a:pt x="292736" y="58518"/>
                    <a:pt x="290075" y="58518"/>
                  </a:cubicBezTo>
                  <a:cubicBezTo>
                    <a:pt x="287771" y="58518"/>
                    <a:pt x="287423" y="57454"/>
                    <a:pt x="286889" y="55683"/>
                  </a:cubicBezTo>
                  <a:cubicBezTo>
                    <a:pt x="281393" y="41327"/>
                    <a:pt x="267912" y="38668"/>
                    <a:pt x="261531" y="38668"/>
                  </a:cubicBezTo>
                  <a:cubicBezTo>
                    <a:pt x="253198" y="38668"/>
                    <a:pt x="245214" y="42391"/>
                    <a:pt x="239900" y="49125"/>
                  </a:cubicBezTo>
                  <a:cubicBezTo>
                    <a:pt x="233337" y="57454"/>
                    <a:pt x="233163" y="68259"/>
                    <a:pt x="233163" y="75176"/>
                  </a:cubicBezTo>
                  <a:lnTo>
                    <a:pt x="288130" y="75176"/>
                  </a:lnTo>
                  <a:close/>
                  <a:moveTo>
                    <a:pt x="233337" y="79780"/>
                  </a:moveTo>
                  <a:cubicBezTo>
                    <a:pt x="235284" y="104767"/>
                    <a:pt x="251243" y="108849"/>
                    <a:pt x="257980" y="108849"/>
                  </a:cubicBezTo>
                  <a:cubicBezTo>
                    <a:pt x="279796" y="108849"/>
                    <a:pt x="280503" y="84210"/>
                    <a:pt x="280676" y="79780"/>
                  </a:cubicBezTo>
                  <a:lnTo>
                    <a:pt x="233337" y="79780"/>
                  </a:lnTo>
                  <a:close/>
                  <a:moveTo>
                    <a:pt x="335439" y="75176"/>
                  </a:moveTo>
                  <a:cubicBezTo>
                    <a:pt x="335439" y="90063"/>
                    <a:pt x="342351" y="107959"/>
                    <a:pt x="359200" y="107959"/>
                  </a:cubicBezTo>
                  <a:cubicBezTo>
                    <a:pt x="357603" y="106720"/>
                    <a:pt x="356180" y="104418"/>
                    <a:pt x="356180" y="101584"/>
                  </a:cubicBezTo>
                  <a:cubicBezTo>
                    <a:pt x="356180" y="95731"/>
                    <a:pt x="360789" y="93430"/>
                    <a:pt x="364165" y="93430"/>
                  </a:cubicBezTo>
                  <a:cubicBezTo>
                    <a:pt x="368415" y="93430"/>
                    <a:pt x="372315" y="96263"/>
                    <a:pt x="372315" y="101584"/>
                  </a:cubicBezTo>
                  <a:cubicBezTo>
                    <a:pt x="372315" y="107610"/>
                    <a:pt x="366643" y="112921"/>
                    <a:pt x="358310" y="112921"/>
                  </a:cubicBezTo>
                  <a:cubicBezTo>
                    <a:pt x="349443" y="112921"/>
                    <a:pt x="339689" y="107427"/>
                    <a:pt x="334373" y="93962"/>
                  </a:cubicBezTo>
                  <a:lnTo>
                    <a:pt x="334190" y="93962"/>
                  </a:lnTo>
                  <a:lnTo>
                    <a:pt x="334190" y="112921"/>
                  </a:lnTo>
                  <a:lnTo>
                    <a:pt x="308840" y="110976"/>
                  </a:lnTo>
                  <a:lnTo>
                    <a:pt x="308840" y="104592"/>
                  </a:lnTo>
                  <a:cubicBezTo>
                    <a:pt x="320717" y="104592"/>
                    <a:pt x="322141" y="103354"/>
                    <a:pt x="322141" y="94667"/>
                  </a:cubicBezTo>
                  <a:lnTo>
                    <a:pt x="322141" y="48768"/>
                  </a:lnTo>
                  <a:cubicBezTo>
                    <a:pt x="322141" y="41154"/>
                    <a:pt x="320361" y="41154"/>
                    <a:pt x="308840" y="41154"/>
                  </a:cubicBezTo>
                  <a:lnTo>
                    <a:pt x="308840" y="34769"/>
                  </a:lnTo>
                  <a:cubicBezTo>
                    <a:pt x="309722" y="34769"/>
                    <a:pt x="321782" y="35476"/>
                    <a:pt x="329050" y="35476"/>
                  </a:cubicBezTo>
                  <a:cubicBezTo>
                    <a:pt x="336677" y="35476"/>
                    <a:pt x="344478" y="35126"/>
                    <a:pt x="352105" y="34769"/>
                  </a:cubicBezTo>
                  <a:lnTo>
                    <a:pt x="352105" y="41154"/>
                  </a:lnTo>
                  <a:lnTo>
                    <a:pt x="348553" y="41154"/>
                  </a:lnTo>
                  <a:cubicBezTo>
                    <a:pt x="335439" y="41154"/>
                    <a:pt x="335439" y="43098"/>
                    <a:pt x="335439" y="49125"/>
                  </a:cubicBezTo>
                  <a:lnTo>
                    <a:pt x="335439" y="75176"/>
                  </a:lnTo>
                  <a:close/>
                  <a:moveTo>
                    <a:pt x="463155" y="93786"/>
                  </a:moveTo>
                  <a:cubicBezTo>
                    <a:pt x="468120" y="104592"/>
                    <a:pt x="477167" y="104767"/>
                    <a:pt x="480005" y="104767"/>
                  </a:cubicBezTo>
                  <a:lnTo>
                    <a:pt x="480005" y="111152"/>
                  </a:lnTo>
                  <a:cubicBezTo>
                    <a:pt x="475040" y="110793"/>
                    <a:pt x="471672" y="110445"/>
                    <a:pt x="466524" y="110445"/>
                  </a:cubicBezTo>
                  <a:cubicBezTo>
                    <a:pt x="461739" y="110445"/>
                    <a:pt x="455178" y="110618"/>
                    <a:pt x="450388" y="111152"/>
                  </a:cubicBezTo>
                  <a:lnTo>
                    <a:pt x="450388" y="104767"/>
                  </a:lnTo>
                  <a:cubicBezTo>
                    <a:pt x="456243" y="104418"/>
                    <a:pt x="457657" y="100869"/>
                    <a:pt x="457657" y="98034"/>
                  </a:cubicBezTo>
                  <a:cubicBezTo>
                    <a:pt x="457657" y="95906"/>
                    <a:pt x="456775" y="94318"/>
                    <a:pt x="456068" y="92540"/>
                  </a:cubicBezTo>
                  <a:lnTo>
                    <a:pt x="436381" y="50537"/>
                  </a:lnTo>
                  <a:lnTo>
                    <a:pt x="414575" y="97327"/>
                  </a:lnTo>
                  <a:cubicBezTo>
                    <a:pt x="414044" y="98392"/>
                    <a:pt x="413513" y="99456"/>
                    <a:pt x="413513" y="100693"/>
                  </a:cubicBezTo>
                  <a:cubicBezTo>
                    <a:pt x="413513" y="104767"/>
                    <a:pt x="419540" y="104767"/>
                    <a:pt x="422552" y="104767"/>
                  </a:cubicBezTo>
                  <a:lnTo>
                    <a:pt x="422552" y="111152"/>
                  </a:lnTo>
                  <a:cubicBezTo>
                    <a:pt x="419891" y="110976"/>
                    <a:pt x="407125" y="110445"/>
                    <a:pt x="402159" y="110445"/>
                  </a:cubicBezTo>
                  <a:cubicBezTo>
                    <a:pt x="396844" y="110445"/>
                    <a:pt x="389924" y="110618"/>
                    <a:pt x="384786" y="111152"/>
                  </a:cubicBezTo>
                  <a:lnTo>
                    <a:pt x="384786" y="104767"/>
                  </a:lnTo>
                  <a:cubicBezTo>
                    <a:pt x="394716" y="104767"/>
                    <a:pt x="396661" y="104235"/>
                    <a:pt x="399322" y="98566"/>
                  </a:cubicBezTo>
                  <a:lnTo>
                    <a:pt x="429114" y="34769"/>
                  </a:lnTo>
                  <a:cubicBezTo>
                    <a:pt x="427517" y="31229"/>
                    <a:pt x="425745" y="27862"/>
                    <a:pt x="424149" y="24313"/>
                  </a:cubicBezTo>
                  <a:cubicBezTo>
                    <a:pt x="420250" y="15808"/>
                    <a:pt x="414575" y="3582"/>
                    <a:pt x="402518" y="3582"/>
                  </a:cubicBezTo>
                  <a:cubicBezTo>
                    <a:pt x="398084" y="3582"/>
                    <a:pt x="396661" y="4463"/>
                    <a:pt x="394892" y="5710"/>
                  </a:cubicBezTo>
                  <a:cubicBezTo>
                    <a:pt x="395064" y="5710"/>
                    <a:pt x="400029" y="7481"/>
                    <a:pt x="400029" y="13324"/>
                  </a:cubicBezTo>
                  <a:cubicBezTo>
                    <a:pt x="400029" y="17754"/>
                    <a:pt x="396844" y="20946"/>
                    <a:pt x="392413" y="20946"/>
                  </a:cubicBezTo>
                  <a:cubicBezTo>
                    <a:pt x="387796" y="20946"/>
                    <a:pt x="384611" y="17754"/>
                    <a:pt x="384611" y="13149"/>
                  </a:cubicBezTo>
                  <a:cubicBezTo>
                    <a:pt x="384611" y="4820"/>
                    <a:pt x="392945" y="-1380"/>
                    <a:pt x="402518" y="-1380"/>
                  </a:cubicBezTo>
                  <a:cubicBezTo>
                    <a:pt x="417588" y="-1380"/>
                    <a:pt x="426277" y="14388"/>
                    <a:pt x="428755" y="19707"/>
                  </a:cubicBezTo>
                  <a:lnTo>
                    <a:pt x="463155" y="93786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736" name="任意多边形: 形状 735">
              <a:extLst>
                <a:ext uri="{FF2B5EF4-FFF2-40B4-BE49-F238E27FC236}">
                  <a16:creationId xmlns:a16="http://schemas.microsoft.com/office/drawing/2014/main" id="{2F7DA3E6-DAF4-BF6D-AAA8-5E7B19FF13CD}"/>
                </a:ext>
              </a:extLst>
            </p:cNvPr>
            <p:cNvSpPr/>
            <p:nvPr>
              <p:custDataLst>
                <p:tags r:id="rId41"/>
              </p:custDataLst>
            </p:nvPr>
          </p:nvSpPr>
          <p:spPr>
            <a:xfrm flipV="1">
              <a:off x="10252695" y="-13813173"/>
              <a:ext cx="144345" cy="175644"/>
            </a:xfrm>
            <a:custGeom>
              <a:avLst/>
              <a:gdLst>
                <a:gd name="connsiteX0" fmla="*/ 17477 w 144345"/>
                <a:gd name="connsiteY0" fmla="*/ 10515 h 175644"/>
                <a:gd name="connsiteX1" fmla="*/ 0 w 144345"/>
                <a:gd name="connsiteY1" fmla="*/ 10515 h 175644"/>
                <a:gd name="connsiteX2" fmla="*/ 0 w 144345"/>
                <a:gd name="connsiteY2" fmla="*/ -1377 h 175644"/>
                <a:gd name="connsiteX3" fmla="*/ 31912 w 144345"/>
                <a:gd name="connsiteY3" fmla="*/ -616 h 175644"/>
                <a:gd name="connsiteX4" fmla="*/ 63816 w 144345"/>
                <a:gd name="connsiteY4" fmla="*/ -1377 h 175644"/>
                <a:gd name="connsiteX5" fmla="*/ 63816 w 144345"/>
                <a:gd name="connsiteY5" fmla="*/ 10515 h 175644"/>
                <a:gd name="connsiteX6" fmla="*/ 46346 w 144345"/>
                <a:gd name="connsiteY6" fmla="*/ 10515 h 175644"/>
                <a:gd name="connsiteX7" fmla="*/ 46346 w 144345"/>
                <a:gd name="connsiteY7" fmla="*/ 63412 h 175644"/>
                <a:gd name="connsiteX8" fmla="*/ 84073 w 144345"/>
                <a:gd name="connsiteY8" fmla="*/ 103404 h 175644"/>
                <a:gd name="connsiteX9" fmla="*/ 98000 w 144345"/>
                <a:gd name="connsiteY9" fmla="*/ 78854 h 175644"/>
                <a:gd name="connsiteX10" fmla="*/ 98000 w 144345"/>
                <a:gd name="connsiteY10" fmla="*/ 10515 h 175644"/>
                <a:gd name="connsiteX11" fmla="*/ 80530 w 144345"/>
                <a:gd name="connsiteY11" fmla="*/ 10515 h 175644"/>
                <a:gd name="connsiteX12" fmla="*/ 80530 w 144345"/>
                <a:gd name="connsiteY12" fmla="*/ -1377 h 175644"/>
                <a:gd name="connsiteX13" fmla="*/ 112434 w 144345"/>
                <a:gd name="connsiteY13" fmla="*/ -616 h 175644"/>
                <a:gd name="connsiteX14" fmla="*/ 144346 w 144345"/>
                <a:gd name="connsiteY14" fmla="*/ -1377 h 175644"/>
                <a:gd name="connsiteX15" fmla="*/ 144346 w 144345"/>
                <a:gd name="connsiteY15" fmla="*/ 10515 h 175644"/>
                <a:gd name="connsiteX16" fmla="*/ 126868 w 144345"/>
                <a:gd name="connsiteY16" fmla="*/ 10515 h 175644"/>
                <a:gd name="connsiteX17" fmla="*/ 126868 w 144345"/>
                <a:gd name="connsiteY17" fmla="*/ 76067 h 175644"/>
                <a:gd name="connsiteX18" fmla="*/ 87871 w 144345"/>
                <a:gd name="connsiteY18" fmla="*/ 112512 h 175644"/>
                <a:gd name="connsiteX19" fmla="*/ 44821 w 144345"/>
                <a:gd name="connsiteY19" fmla="*/ 87707 h 175644"/>
                <a:gd name="connsiteX20" fmla="*/ 44821 w 144345"/>
                <a:gd name="connsiteY20" fmla="*/ 174267 h 175644"/>
                <a:gd name="connsiteX21" fmla="*/ 0 w 144345"/>
                <a:gd name="connsiteY21" fmla="*/ 172243 h 175644"/>
                <a:gd name="connsiteX22" fmla="*/ 0 w 144345"/>
                <a:gd name="connsiteY22" fmla="*/ 160349 h 175644"/>
                <a:gd name="connsiteX23" fmla="*/ 17477 w 144345"/>
                <a:gd name="connsiteY23" fmla="*/ 150480 h 175644"/>
                <a:gd name="connsiteX24" fmla="*/ 17477 w 144345"/>
                <a:gd name="connsiteY24" fmla="*/ 10515 h 175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44345" h="175644">
                  <a:moveTo>
                    <a:pt x="17477" y="10515"/>
                  </a:moveTo>
                  <a:lnTo>
                    <a:pt x="0" y="10515"/>
                  </a:lnTo>
                  <a:lnTo>
                    <a:pt x="0" y="-1377"/>
                  </a:lnTo>
                  <a:cubicBezTo>
                    <a:pt x="7094" y="-1125"/>
                    <a:pt x="22283" y="-616"/>
                    <a:pt x="31912" y="-616"/>
                  </a:cubicBezTo>
                  <a:cubicBezTo>
                    <a:pt x="41787" y="-616"/>
                    <a:pt x="56729" y="-1125"/>
                    <a:pt x="63816" y="-1377"/>
                  </a:cubicBezTo>
                  <a:lnTo>
                    <a:pt x="63816" y="10515"/>
                  </a:lnTo>
                  <a:lnTo>
                    <a:pt x="46346" y="10515"/>
                  </a:lnTo>
                  <a:lnTo>
                    <a:pt x="46346" y="63412"/>
                  </a:lnTo>
                  <a:cubicBezTo>
                    <a:pt x="46346" y="91003"/>
                    <a:pt x="68121" y="103404"/>
                    <a:pt x="84073" y="103404"/>
                  </a:cubicBezTo>
                  <a:cubicBezTo>
                    <a:pt x="92685" y="103404"/>
                    <a:pt x="98000" y="98085"/>
                    <a:pt x="98000" y="78854"/>
                  </a:cubicBezTo>
                  <a:lnTo>
                    <a:pt x="98000" y="10515"/>
                  </a:lnTo>
                  <a:lnTo>
                    <a:pt x="80530" y="10515"/>
                  </a:lnTo>
                  <a:lnTo>
                    <a:pt x="80530" y="-1377"/>
                  </a:lnTo>
                  <a:cubicBezTo>
                    <a:pt x="87616" y="-1125"/>
                    <a:pt x="102813" y="-616"/>
                    <a:pt x="112434" y="-616"/>
                  </a:cubicBezTo>
                  <a:cubicBezTo>
                    <a:pt x="122308" y="-616"/>
                    <a:pt x="137252" y="-1125"/>
                    <a:pt x="144346" y="-1377"/>
                  </a:cubicBezTo>
                  <a:lnTo>
                    <a:pt x="144346" y="10515"/>
                  </a:lnTo>
                  <a:lnTo>
                    <a:pt x="126868" y="10515"/>
                  </a:lnTo>
                  <a:lnTo>
                    <a:pt x="126868" y="76067"/>
                  </a:lnTo>
                  <a:cubicBezTo>
                    <a:pt x="126868" y="102643"/>
                    <a:pt x="113197" y="112512"/>
                    <a:pt x="87871" y="112512"/>
                  </a:cubicBezTo>
                  <a:cubicBezTo>
                    <a:pt x="63561" y="112512"/>
                    <a:pt x="50652" y="97831"/>
                    <a:pt x="44821" y="87707"/>
                  </a:cubicBezTo>
                  <a:lnTo>
                    <a:pt x="44821" y="174267"/>
                  </a:lnTo>
                  <a:lnTo>
                    <a:pt x="0" y="172243"/>
                  </a:lnTo>
                  <a:lnTo>
                    <a:pt x="0" y="160349"/>
                  </a:lnTo>
                  <a:cubicBezTo>
                    <a:pt x="15706" y="160349"/>
                    <a:pt x="17477" y="160349"/>
                    <a:pt x="17477" y="150480"/>
                  </a:cubicBezTo>
                  <a:lnTo>
                    <a:pt x="17477" y="10515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737" name="任意多边形: 形状 736">
              <a:extLst>
                <a:ext uri="{FF2B5EF4-FFF2-40B4-BE49-F238E27FC236}">
                  <a16:creationId xmlns:a16="http://schemas.microsoft.com/office/drawing/2014/main" id="{641C8897-0031-6DDF-7D2D-0D94350150F8}"/>
                </a:ext>
              </a:extLst>
            </p:cNvPr>
            <p:cNvSpPr/>
            <p:nvPr>
              <p:custDataLst>
                <p:tags r:id="rId42"/>
              </p:custDataLst>
            </p:nvPr>
          </p:nvSpPr>
          <p:spPr>
            <a:xfrm flipV="1">
              <a:off x="10398319" y="-13876848"/>
              <a:ext cx="236394" cy="153819"/>
            </a:xfrm>
            <a:custGeom>
              <a:avLst/>
              <a:gdLst>
                <a:gd name="connsiteX0" fmla="*/ 75359 w 236394"/>
                <a:gd name="connsiteY0" fmla="*/ 145171 h 153819"/>
                <a:gd name="connsiteX1" fmla="*/ 69155 w 236394"/>
                <a:gd name="connsiteY1" fmla="*/ 151380 h 153819"/>
                <a:gd name="connsiteX2" fmla="*/ 60289 w 236394"/>
                <a:gd name="connsiteY2" fmla="*/ 142868 h 153819"/>
                <a:gd name="connsiteX3" fmla="*/ 66676 w 236394"/>
                <a:gd name="connsiteY3" fmla="*/ 136668 h 153819"/>
                <a:gd name="connsiteX4" fmla="*/ 75359 w 236394"/>
                <a:gd name="connsiteY4" fmla="*/ 145171 h 153819"/>
                <a:gd name="connsiteX5" fmla="*/ 38656 w 236394"/>
                <a:gd name="connsiteY5" fmla="*/ 25732 h 153819"/>
                <a:gd name="connsiteX6" fmla="*/ 16667 w 236394"/>
                <a:gd name="connsiteY6" fmla="*/ 3579 h 153819"/>
                <a:gd name="connsiteX7" fmla="*/ 10645 w 236394"/>
                <a:gd name="connsiteY7" fmla="*/ 4818 h 153819"/>
                <a:gd name="connsiteX8" fmla="*/ 15253 w 236394"/>
                <a:gd name="connsiteY8" fmla="*/ 12440 h 153819"/>
                <a:gd name="connsiteX9" fmla="*/ 8866 w 236394"/>
                <a:gd name="connsiteY9" fmla="*/ 18466 h 153819"/>
                <a:gd name="connsiteX10" fmla="*/ 0 w 236394"/>
                <a:gd name="connsiteY10" fmla="*/ 9074 h 153819"/>
                <a:gd name="connsiteX11" fmla="*/ 16667 w 236394"/>
                <a:gd name="connsiteY11" fmla="*/ -1383 h 153819"/>
                <a:gd name="connsiteX12" fmla="*/ 51781 w 236394"/>
                <a:gd name="connsiteY12" fmla="*/ 25549 h 153819"/>
                <a:gd name="connsiteX13" fmla="*/ 67915 w 236394"/>
                <a:gd name="connsiteY13" fmla="*/ 90409 h 153819"/>
                <a:gd name="connsiteX14" fmla="*/ 68805 w 236394"/>
                <a:gd name="connsiteY14" fmla="*/ 96435 h 153819"/>
                <a:gd name="connsiteX15" fmla="*/ 50891 w 236394"/>
                <a:gd name="connsiteY15" fmla="*/ 112920 h 153819"/>
                <a:gd name="connsiteX16" fmla="*/ 20393 w 236394"/>
                <a:gd name="connsiteY16" fmla="*/ 85630 h 153819"/>
                <a:gd name="connsiteX17" fmla="*/ 24119 w 236394"/>
                <a:gd name="connsiteY17" fmla="*/ 83502 h 153819"/>
                <a:gd name="connsiteX18" fmla="*/ 28194 w 236394"/>
                <a:gd name="connsiteY18" fmla="*/ 86337 h 153819"/>
                <a:gd name="connsiteX19" fmla="*/ 50359 w 236394"/>
                <a:gd name="connsiteY19" fmla="*/ 107957 h 153819"/>
                <a:gd name="connsiteX20" fmla="*/ 56214 w 236394"/>
                <a:gd name="connsiteY20" fmla="*/ 99453 h 153819"/>
                <a:gd name="connsiteX21" fmla="*/ 55506 w 236394"/>
                <a:gd name="connsiteY21" fmla="*/ 93427 h 153819"/>
                <a:gd name="connsiteX22" fmla="*/ 38656 w 236394"/>
                <a:gd name="connsiteY22" fmla="*/ 25732 h 153819"/>
                <a:gd name="connsiteX23" fmla="*/ 132318 w 236394"/>
                <a:gd name="connsiteY23" fmla="*/ 67202 h 153819"/>
                <a:gd name="connsiteX24" fmla="*/ 137284 w 236394"/>
                <a:gd name="connsiteY24" fmla="*/ 70210 h 153819"/>
                <a:gd name="connsiteX25" fmla="*/ 138706 w 236394"/>
                <a:gd name="connsiteY25" fmla="*/ 76237 h 153819"/>
                <a:gd name="connsiteX26" fmla="*/ 133741 w 236394"/>
                <a:gd name="connsiteY26" fmla="*/ 78715 h 153819"/>
                <a:gd name="connsiteX27" fmla="*/ 94202 w 236394"/>
                <a:gd name="connsiteY27" fmla="*/ 78715 h 153819"/>
                <a:gd name="connsiteX28" fmla="*/ 89055 w 236394"/>
                <a:gd name="connsiteY28" fmla="*/ 75880 h 153819"/>
                <a:gd name="connsiteX29" fmla="*/ 87457 w 236394"/>
                <a:gd name="connsiteY29" fmla="*/ 69679 h 153819"/>
                <a:gd name="connsiteX30" fmla="*/ 92423 w 236394"/>
                <a:gd name="connsiteY30" fmla="*/ 67202 h 153819"/>
                <a:gd name="connsiteX31" fmla="*/ 132318 w 236394"/>
                <a:gd name="connsiteY31" fmla="*/ 67202 h 153819"/>
                <a:gd name="connsiteX32" fmla="*/ 236037 w 236394"/>
                <a:gd name="connsiteY32" fmla="*/ 147657 h 153819"/>
                <a:gd name="connsiteX33" fmla="*/ 236395 w 236394"/>
                <a:gd name="connsiteY33" fmla="*/ 149958 h 153819"/>
                <a:gd name="connsiteX34" fmla="*/ 233734 w 236394"/>
                <a:gd name="connsiteY34" fmla="*/ 152436 h 153819"/>
                <a:gd name="connsiteX35" fmla="*/ 230008 w 236394"/>
                <a:gd name="connsiteY35" fmla="*/ 149601 h 153819"/>
                <a:gd name="connsiteX36" fmla="*/ 197206 w 236394"/>
                <a:gd name="connsiteY36" fmla="*/ 129759 h 153819"/>
                <a:gd name="connsiteX37" fmla="*/ 192949 w 236394"/>
                <a:gd name="connsiteY37" fmla="*/ 125853 h 153819"/>
                <a:gd name="connsiteX38" fmla="*/ 196316 w 236394"/>
                <a:gd name="connsiteY38" fmla="*/ 123201 h 153819"/>
                <a:gd name="connsiteX39" fmla="*/ 218481 w 236394"/>
                <a:gd name="connsiteY39" fmla="*/ 130815 h 153819"/>
                <a:gd name="connsiteX40" fmla="*/ 198088 w 236394"/>
                <a:gd name="connsiteY40" fmla="*/ 49122 h 153819"/>
                <a:gd name="connsiteX41" fmla="*/ 179650 w 236394"/>
                <a:gd name="connsiteY41" fmla="*/ 41151 h 153819"/>
                <a:gd name="connsiteX42" fmla="*/ 177171 w 236394"/>
                <a:gd name="connsiteY42" fmla="*/ 41151 h 153819"/>
                <a:gd name="connsiteX43" fmla="*/ 171848 w 236394"/>
                <a:gd name="connsiteY43" fmla="*/ 37245 h 153819"/>
                <a:gd name="connsiteX44" fmla="*/ 174685 w 236394"/>
                <a:gd name="connsiteY44" fmla="*/ 34766 h 153819"/>
                <a:gd name="connsiteX45" fmla="*/ 201281 w 236394"/>
                <a:gd name="connsiteY45" fmla="*/ 35474 h 153819"/>
                <a:gd name="connsiteX46" fmla="*/ 228053 w 236394"/>
                <a:gd name="connsiteY46" fmla="*/ 34766 h 153819"/>
                <a:gd name="connsiteX47" fmla="*/ 231962 w 236394"/>
                <a:gd name="connsiteY47" fmla="*/ 38665 h 153819"/>
                <a:gd name="connsiteX48" fmla="*/ 226997 w 236394"/>
                <a:gd name="connsiteY48" fmla="*/ 41151 h 153819"/>
                <a:gd name="connsiteX49" fmla="*/ 224510 w 236394"/>
                <a:gd name="connsiteY49" fmla="*/ 41151 h 153819"/>
                <a:gd name="connsiteX50" fmla="*/ 216352 w 236394"/>
                <a:gd name="connsiteY50" fmla="*/ 41500 h 153819"/>
                <a:gd name="connsiteX51" fmla="*/ 210505 w 236394"/>
                <a:gd name="connsiteY51" fmla="*/ 44866 h 153819"/>
                <a:gd name="connsiteX52" fmla="*/ 211212 w 236394"/>
                <a:gd name="connsiteY52" fmla="*/ 48590 h 153819"/>
                <a:gd name="connsiteX53" fmla="*/ 236037 w 236394"/>
                <a:gd name="connsiteY53" fmla="*/ 147657 h 153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36394" h="153819">
                  <a:moveTo>
                    <a:pt x="75359" y="145171"/>
                  </a:moveTo>
                  <a:cubicBezTo>
                    <a:pt x="75359" y="149601"/>
                    <a:pt x="71990" y="151380"/>
                    <a:pt x="69155" y="151380"/>
                  </a:cubicBezTo>
                  <a:cubicBezTo>
                    <a:pt x="64189" y="151380"/>
                    <a:pt x="60289" y="146591"/>
                    <a:pt x="60289" y="142868"/>
                  </a:cubicBezTo>
                  <a:cubicBezTo>
                    <a:pt x="60289" y="139859"/>
                    <a:pt x="62418" y="136668"/>
                    <a:pt x="66676" y="136668"/>
                  </a:cubicBezTo>
                  <a:cubicBezTo>
                    <a:pt x="71109" y="136668"/>
                    <a:pt x="75359" y="140740"/>
                    <a:pt x="75359" y="145171"/>
                  </a:cubicBezTo>
                  <a:close/>
                  <a:moveTo>
                    <a:pt x="38656" y="25732"/>
                  </a:moveTo>
                  <a:cubicBezTo>
                    <a:pt x="36179" y="15982"/>
                    <a:pt x="27662" y="3579"/>
                    <a:pt x="16667" y="3579"/>
                  </a:cubicBezTo>
                  <a:cubicBezTo>
                    <a:pt x="14721" y="3579"/>
                    <a:pt x="12234" y="4111"/>
                    <a:pt x="10645" y="4818"/>
                  </a:cubicBezTo>
                  <a:cubicBezTo>
                    <a:pt x="14014" y="6763"/>
                    <a:pt x="15253" y="10662"/>
                    <a:pt x="15253" y="12440"/>
                  </a:cubicBezTo>
                  <a:cubicBezTo>
                    <a:pt x="15253" y="15982"/>
                    <a:pt x="12767" y="18466"/>
                    <a:pt x="8866" y="18466"/>
                  </a:cubicBezTo>
                  <a:cubicBezTo>
                    <a:pt x="4084" y="18466"/>
                    <a:pt x="0" y="14385"/>
                    <a:pt x="0" y="9074"/>
                  </a:cubicBezTo>
                  <a:cubicBezTo>
                    <a:pt x="0" y="2864"/>
                    <a:pt x="6387" y="-1383"/>
                    <a:pt x="16667" y="-1383"/>
                  </a:cubicBezTo>
                  <a:cubicBezTo>
                    <a:pt x="31563" y="-1383"/>
                    <a:pt x="47880" y="9605"/>
                    <a:pt x="51781" y="25549"/>
                  </a:cubicBezTo>
                  <a:lnTo>
                    <a:pt x="67915" y="90409"/>
                  </a:lnTo>
                  <a:cubicBezTo>
                    <a:pt x="68622" y="93252"/>
                    <a:pt x="68805" y="94840"/>
                    <a:pt x="68805" y="96435"/>
                  </a:cubicBezTo>
                  <a:cubicBezTo>
                    <a:pt x="68805" y="105654"/>
                    <a:pt x="61528" y="112920"/>
                    <a:pt x="50891" y="112920"/>
                  </a:cubicBezTo>
                  <a:cubicBezTo>
                    <a:pt x="31745" y="112920"/>
                    <a:pt x="20393" y="88640"/>
                    <a:pt x="20393" y="85630"/>
                  </a:cubicBezTo>
                  <a:cubicBezTo>
                    <a:pt x="20393" y="83502"/>
                    <a:pt x="22880" y="83502"/>
                    <a:pt x="24119" y="83502"/>
                  </a:cubicBezTo>
                  <a:cubicBezTo>
                    <a:pt x="26955" y="83502"/>
                    <a:pt x="27130" y="83859"/>
                    <a:pt x="28194" y="86337"/>
                  </a:cubicBezTo>
                  <a:cubicBezTo>
                    <a:pt x="35463" y="103352"/>
                    <a:pt x="44686" y="107957"/>
                    <a:pt x="50359" y="107957"/>
                  </a:cubicBezTo>
                  <a:cubicBezTo>
                    <a:pt x="55149" y="107957"/>
                    <a:pt x="56214" y="104059"/>
                    <a:pt x="56214" y="99453"/>
                  </a:cubicBezTo>
                  <a:cubicBezTo>
                    <a:pt x="56214" y="97499"/>
                    <a:pt x="56214" y="96262"/>
                    <a:pt x="55506" y="93427"/>
                  </a:cubicBezTo>
                  <a:lnTo>
                    <a:pt x="38656" y="25732"/>
                  </a:lnTo>
                  <a:close/>
                  <a:moveTo>
                    <a:pt x="132318" y="67202"/>
                  </a:moveTo>
                  <a:cubicBezTo>
                    <a:pt x="136219" y="67202"/>
                    <a:pt x="136576" y="67202"/>
                    <a:pt x="137284" y="70210"/>
                  </a:cubicBezTo>
                  <a:cubicBezTo>
                    <a:pt x="137466" y="70210"/>
                    <a:pt x="138706" y="75531"/>
                    <a:pt x="138706" y="76237"/>
                  </a:cubicBezTo>
                  <a:cubicBezTo>
                    <a:pt x="138706" y="78715"/>
                    <a:pt x="136402" y="78715"/>
                    <a:pt x="133741" y="78715"/>
                  </a:cubicBezTo>
                  <a:lnTo>
                    <a:pt x="94202" y="78715"/>
                  </a:lnTo>
                  <a:cubicBezTo>
                    <a:pt x="90294" y="78715"/>
                    <a:pt x="89769" y="78715"/>
                    <a:pt x="89055" y="75880"/>
                  </a:cubicBezTo>
                  <a:cubicBezTo>
                    <a:pt x="88880" y="75531"/>
                    <a:pt x="87457" y="70386"/>
                    <a:pt x="87457" y="69679"/>
                  </a:cubicBezTo>
                  <a:cubicBezTo>
                    <a:pt x="87457" y="67202"/>
                    <a:pt x="89769" y="67202"/>
                    <a:pt x="92423" y="67202"/>
                  </a:cubicBezTo>
                  <a:lnTo>
                    <a:pt x="132318" y="67202"/>
                  </a:lnTo>
                  <a:close/>
                  <a:moveTo>
                    <a:pt x="236037" y="147657"/>
                  </a:moveTo>
                  <a:cubicBezTo>
                    <a:pt x="236213" y="148189"/>
                    <a:pt x="236395" y="149426"/>
                    <a:pt x="236395" y="149958"/>
                  </a:cubicBezTo>
                  <a:cubicBezTo>
                    <a:pt x="236395" y="150316"/>
                    <a:pt x="236213" y="152436"/>
                    <a:pt x="233734" y="152436"/>
                  </a:cubicBezTo>
                  <a:cubicBezTo>
                    <a:pt x="232136" y="152436"/>
                    <a:pt x="231962" y="152087"/>
                    <a:pt x="230008" y="149601"/>
                  </a:cubicBezTo>
                  <a:cubicBezTo>
                    <a:pt x="223271" y="141097"/>
                    <a:pt x="212276" y="130998"/>
                    <a:pt x="197206" y="129759"/>
                  </a:cubicBezTo>
                  <a:cubicBezTo>
                    <a:pt x="194903" y="129403"/>
                    <a:pt x="192949" y="129227"/>
                    <a:pt x="192949" y="125853"/>
                  </a:cubicBezTo>
                  <a:cubicBezTo>
                    <a:pt x="192949" y="123201"/>
                    <a:pt x="195435" y="123201"/>
                    <a:pt x="196316" y="123201"/>
                  </a:cubicBezTo>
                  <a:cubicBezTo>
                    <a:pt x="199153" y="123201"/>
                    <a:pt x="207311" y="123908"/>
                    <a:pt x="218481" y="130815"/>
                  </a:cubicBezTo>
                  <a:lnTo>
                    <a:pt x="198088" y="49122"/>
                  </a:lnTo>
                  <a:cubicBezTo>
                    <a:pt x="196499" y="42922"/>
                    <a:pt x="195435" y="41151"/>
                    <a:pt x="179650" y="41151"/>
                  </a:cubicBezTo>
                  <a:lnTo>
                    <a:pt x="177171" y="41151"/>
                  </a:lnTo>
                  <a:cubicBezTo>
                    <a:pt x="174153" y="41151"/>
                    <a:pt x="171848" y="41151"/>
                    <a:pt x="171848" y="37245"/>
                  </a:cubicBezTo>
                  <a:cubicBezTo>
                    <a:pt x="171848" y="37069"/>
                    <a:pt x="171848" y="34766"/>
                    <a:pt x="174685" y="34766"/>
                  </a:cubicBezTo>
                  <a:cubicBezTo>
                    <a:pt x="183201" y="34766"/>
                    <a:pt x="192591" y="35474"/>
                    <a:pt x="201281" y="35474"/>
                  </a:cubicBezTo>
                  <a:cubicBezTo>
                    <a:pt x="209973" y="35474"/>
                    <a:pt x="219545" y="34766"/>
                    <a:pt x="228053" y="34766"/>
                  </a:cubicBezTo>
                  <a:cubicBezTo>
                    <a:pt x="229475" y="34766"/>
                    <a:pt x="231962" y="34766"/>
                    <a:pt x="231962" y="38665"/>
                  </a:cubicBezTo>
                  <a:cubicBezTo>
                    <a:pt x="231962" y="41151"/>
                    <a:pt x="229650" y="41151"/>
                    <a:pt x="226997" y="41151"/>
                  </a:cubicBezTo>
                  <a:lnTo>
                    <a:pt x="224510" y="41151"/>
                  </a:lnTo>
                  <a:cubicBezTo>
                    <a:pt x="222032" y="41151"/>
                    <a:pt x="218839" y="41326"/>
                    <a:pt x="216352" y="41500"/>
                  </a:cubicBezTo>
                  <a:cubicBezTo>
                    <a:pt x="211386" y="42032"/>
                    <a:pt x="210505" y="42032"/>
                    <a:pt x="210505" y="44866"/>
                  </a:cubicBezTo>
                  <a:cubicBezTo>
                    <a:pt x="210505" y="45581"/>
                    <a:pt x="210505" y="45930"/>
                    <a:pt x="211212" y="48590"/>
                  </a:cubicBezTo>
                  <a:lnTo>
                    <a:pt x="236037" y="147657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738" name="任意多边形: 形状 737">
              <a:extLst>
                <a:ext uri="{FF2B5EF4-FFF2-40B4-BE49-F238E27FC236}">
                  <a16:creationId xmlns:a16="http://schemas.microsoft.com/office/drawing/2014/main" id="{42EC1CF6-A34D-63FD-4A34-8A88504009E3}"/>
                </a:ext>
              </a:extLst>
            </p:cNvPr>
            <p:cNvSpPr/>
            <p:nvPr>
              <p:custDataLst>
                <p:tags r:id="rId43"/>
              </p:custDataLst>
            </p:nvPr>
          </p:nvSpPr>
          <p:spPr>
            <a:xfrm flipV="1">
              <a:off x="10411443" y="-13684465"/>
              <a:ext cx="53726" cy="119265"/>
            </a:xfrm>
            <a:custGeom>
              <a:avLst/>
              <a:gdLst>
                <a:gd name="connsiteX0" fmla="*/ 49119 w 53726"/>
                <a:gd name="connsiteY0" fmla="*/ 111163 h 119265"/>
                <a:gd name="connsiteX1" fmla="*/ 42025 w 53726"/>
                <a:gd name="connsiteY1" fmla="*/ 117896 h 119265"/>
                <a:gd name="connsiteX2" fmla="*/ 32094 w 53726"/>
                <a:gd name="connsiteY2" fmla="*/ 108154 h 119265"/>
                <a:gd name="connsiteX3" fmla="*/ 39189 w 53726"/>
                <a:gd name="connsiteY3" fmla="*/ 101413 h 119265"/>
                <a:gd name="connsiteX4" fmla="*/ 49119 w 53726"/>
                <a:gd name="connsiteY4" fmla="*/ 111163 h 119265"/>
                <a:gd name="connsiteX5" fmla="*/ 12941 w 53726"/>
                <a:gd name="connsiteY5" fmla="*/ 21132 h 119265"/>
                <a:gd name="connsiteX6" fmla="*/ 11352 w 53726"/>
                <a:gd name="connsiteY6" fmla="*/ 13693 h 119265"/>
                <a:gd name="connsiteX7" fmla="*/ 28194 w 53726"/>
                <a:gd name="connsiteY7" fmla="*/ -1369 h 119265"/>
                <a:gd name="connsiteX8" fmla="*/ 53726 w 53726"/>
                <a:gd name="connsiteY8" fmla="*/ 25746 h 119265"/>
                <a:gd name="connsiteX9" fmla="*/ 50890 w 53726"/>
                <a:gd name="connsiteY9" fmla="*/ 28048 h 119265"/>
                <a:gd name="connsiteX10" fmla="*/ 47522 w 53726"/>
                <a:gd name="connsiteY10" fmla="*/ 25031 h 119265"/>
                <a:gd name="connsiteX11" fmla="*/ 28726 w 53726"/>
                <a:gd name="connsiteY11" fmla="*/ 3593 h 119265"/>
                <a:gd name="connsiteX12" fmla="*/ 24293 w 53726"/>
                <a:gd name="connsiteY12" fmla="*/ 9794 h 119265"/>
                <a:gd name="connsiteX13" fmla="*/ 27130 w 53726"/>
                <a:gd name="connsiteY13" fmla="*/ 21132 h 119265"/>
                <a:gd name="connsiteX14" fmla="*/ 32801 w 53726"/>
                <a:gd name="connsiteY14" fmla="*/ 35314 h 119265"/>
                <a:gd name="connsiteX15" fmla="*/ 41492 w 53726"/>
                <a:gd name="connsiteY15" fmla="*/ 57823 h 119265"/>
                <a:gd name="connsiteX16" fmla="*/ 42556 w 53726"/>
                <a:gd name="connsiteY16" fmla="*/ 63492 h 119265"/>
                <a:gd name="connsiteX17" fmla="*/ 25708 w 53726"/>
                <a:gd name="connsiteY17" fmla="*/ 78553 h 119265"/>
                <a:gd name="connsiteX18" fmla="*/ 0 w 53726"/>
                <a:gd name="connsiteY18" fmla="*/ 51438 h 119265"/>
                <a:gd name="connsiteX19" fmla="*/ 3011 w 53726"/>
                <a:gd name="connsiteY19" fmla="*/ 49137 h 119265"/>
                <a:gd name="connsiteX20" fmla="*/ 6204 w 53726"/>
                <a:gd name="connsiteY20" fmla="*/ 51970 h 119265"/>
                <a:gd name="connsiteX21" fmla="*/ 25175 w 53726"/>
                <a:gd name="connsiteY21" fmla="*/ 73591 h 119265"/>
                <a:gd name="connsiteX22" fmla="*/ 29608 w 53726"/>
                <a:gd name="connsiteY22" fmla="*/ 67391 h 119265"/>
                <a:gd name="connsiteX23" fmla="*/ 24119 w 53726"/>
                <a:gd name="connsiteY23" fmla="*/ 49669 h 119265"/>
                <a:gd name="connsiteX24" fmla="*/ 12941 w 53726"/>
                <a:gd name="connsiteY24" fmla="*/ 21132 h 119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3726" h="119265">
                  <a:moveTo>
                    <a:pt x="49119" y="111163"/>
                  </a:moveTo>
                  <a:cubicBezTo>
                    <a:pt x="49119" y="113997"/>
                    <a:pt x="46990" y="117896"/>
                    <a:pt x="42025" y="117896"/>
                  </a:cubicBezTo>
                  <a:cubicBezTo>
                    <a:pt x="37234" y="117896"/>
                    <a:pt x="32094" y="113290"/>
                    <a:pt x="32094" y="108154"/>
                  </a:cubicBezTo>
                  <a:cubicBezTo>
                    <a:pt x="32094" y="105136"/>
                    <a:pt x="34398" y="101413"/>
                    <a:pt x="39189" y="101413"/>
                  </a:cubicBezTo>
                  <a:cubicBezTo>
                    <a:pt x="44328" y="101413"/>
                    <a:pt x="49119" y="106375"/>
                    <a:pt x="49119" y="111163"/>
                  </a:cubicBezTo>
                  <a:close/>
                  <a:moveTo>
                    <a:pt x="12941" y="21132"/>
                  </a:moveTo>
                  <a:cubicBezTo>
                    <a:pt x="12234" y="18831"/>
                    <a:pt x="11352" y="16702"/>
                    <a:pt x="11352" y="13693"/>
                  </a:cubicBezTo>
                  <a:cubicBezTo>
                    <a:pt x="11352" y="5364"/>
                    <a:pt x="18438" y="-1369"/>
                    <a:pt x="28194" y="-1369"/>
                  </a:cubicBezTo>
                  <a:cubicBezTo>
                    <a:pt x="45925" y="-1369"/>
                    <a:pt x="53726" y="23086"/>
                    <a:pt x="53726" y="25746"/>
                  </a:cubicBezTo>
                  <a:cubicBezTo>
                    <a:pt x="53726" y="28048"/>
                    <a:pt x="51422" y="28048"/>
                    <a:pt x="50890" y="28048"/>
                  </a:cubicBezTo>
                  <a:cubicBezTo>
                    <a:pt x="48404" y="28048"/>
                    <a:pt x="48229" y="26985"/>
                    <a:pt x="47522" y="25031"/>
                  </a:cubicBezTo>
                  <a:cubicBezTo>
                    <a:pt x="43438" y="10858"/>
                    <a:pt x="35638" y="3593"/>
                    <a:pt x="28726" y="3593"/>
                  </a:cubicBezTo>
                  <a:cubicBezTo>
                    <a:pt x="25175" y="3593"/>
                    <a:pt x="24293" y="5896"/>
                    <a:pt x="24293" y="9794"/>
                  </a:cubicBezTo>
                  <a:cubicBezTo>
                    <a:pt x="24293" y="13868"/>
                    <a:pt x="25532" y="17233"/>
                    <a:pt x="27130" y="21132"/>
                  </a:cubicBezTo>
                  <a:cubicBezTo>
                    <a:pt x="28901" y="25921"/>
                    <a:pt x="30855" y="30708"/>
                    <a:pt x="32801" y="35314"/>
                  </a:cubicBezTo>
                  <a:cubicBezTo>
                    <a:pt x="34398" y="39569"/>
                    <a:pt x="40785" y="55695"/>
                    <a:pt x="41492" y="57823"/>
                  </a:cubicBezTo>
                  <a:cubicBezTo>
                    <a:pt x="42025" y="59594"/>
                    <a:pt x="42556" y="61721"/>
                    <a:pt x="42556" y="63492"/>
                  </a:cubicBezTo>
                  <a:cubicBezTo>
                    <a:pt x="42556" y="71820"/>
                    <a:pt x="35462" y="78553"/>
                    <a:pt x="25708" y="78553"/>
                  </a:cubicBezTo>
                  <a:cubicBezTo>
                    <a:pt x="8158" y="78553"/>
                    <a:pt x="0" y="54456"/>
                    <a:pt x="0" y="51438"/>
                  </a:cubicBezTo>
                  <a:cubicBezTo>
                    <a:pt x="0" y="49137"/>
                    <a:pt x="2486" y="49137"/>
                    <a:pt x="3011" y="49137"/>
                  </a:cubicBezTo>
                  <a:cubicBezTo>
                    <a:pt x="5497" y="49137"/>
                    <a:pt x="5672" y="50026"/>
                    <a:pt x="6204" y="51970"/>
                  </a:cubicBezTo>
                  <a:cubicBezTo>
                    <a:pt x="10820" y="67216"/>
                    <a:pt x="18621" y="73591"/>
                    <a:pt x="25175" y="73591"/>
                  </a:cubicBezTo>
                  <a:cubicBezTo>
                    <a:pt x="28019" y="73591"/>
                    <a:pt x="29608" y="72178"/>
                    <a:pt x="29608" y="67391"/>
                  </a:cubicBezTo>
                  <a:cubicBezTo>
                    <a:pt x="29608" y="63317"/>
                    <a:pt x="28552" y="60658"/>
                    <a:pt x="24119" y="49669"/>
                  </a:cubicBezTo>
                  <a:lnTo>
                    <a:pt x="12941" y="21132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739" name="任意多边形: 形状 738">
              <a:extLst>
                <a:ext uri="{FF2B5EF4-FFF2-40B4-BE49-F238E27FC236}">
                  <a16:creationId xmlns:a16="http://schemas.microsoft.com/office/drawing/2014/main" id="{4FCFD4BA-590D-1971-0803-F6E4535C6BAF}"/>
                </a:ext>
              </a:extLst>
            </p:cNvPr>
            <p:cNvSpPr/>
            <p:nvPr>
              <p:custDataLst>
                <p:tags r:id="rId44"/>
              </p:custDataLst>
            </p:nvPr>
          </p:nvSpPr>
          <p:spPr>
            <a:xfrm flipV="1">
              <a:off x="10685480" y="-13664356"/>
              <a:ext cx="29631" cy="75675"/>
            </a:xfrm>
            <a:custGeom>
              <a:avLst/>
              <a:gdLst>
                <a:gd name="connsiteX0" fmla="*/ 29632 w 29631"/>
                <a:gd name="connsiteY0" fmla="*/ 47730 h 75675"/>
                <a:gd name="connsiteX1" fmla="*/ 13425 w 29631"/>
                <a:gd name="connsiteY1" fmla="*/ 74306 h 75675"/>
                <a:gd name="connsiteX2" fmla="*/ 0 w 29631"/>
                <a:gd name="connsiteY2" fmla="*/ 60887 h 75675"/>
                <a:gd name="connsiteX3" fmla="*/ 13425 w 29631"/>
                <a:gd name="connsiteY3" fmla="*/ 47478 h 75675"/>
                <a:gd name="connsiteX4" fmla="*/ 22283 w 29631"/>
                <a:gd name="connsiteY4" fmla="*/ 50764 h 75675"/>
                <a:gd name="connsiteX5" fmla="*/ 23554 w 29631"/>
                <a:gd name="connsiteY5" fmla="*/ 51527 h 75675"/>
                <a:gd name="connsiteX6" fmla="*/ 24063 w 29631"/>
                <a:gd name="connsiteY6" fmla="*/ 47730 h 75675"/>
                <a:gd name="connsiteX7" fmla="*/ 6839 w 29631"/>
                <a:gd name="connsiteY7" fmla="*/ 5468 h 75675"/>
                <a:gd name="connsiteX8" fmla="*/ 4051 w 29631"/>
                <a:gd name="connsiteY8" fmla="*/ 1417 h 75675"/>
                <a:gd name="connsiteX9" fmla="*/ 6586 w 29631"/>
                <a:gd name="connsiteY9" fmla="*/ -1370 h 75675"/>
                <a:gd name="connsiteX10" fmla="*/ 29632 w 29631"/>
                <a:gd name="connsiteY10" fmla="*/ 47730 h 75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9631" h="75675">
                  <a:moveTo>
                    <a:pt x="29632" y="47730"/>
                  </a:moveTo>
                  <a:cubicBezTo>
                    <a:pt x="29632" y="64437"/>
                    <a:pt x="23300" y="74306"/>
                    <a:pt x="13425" y="74306"/>
                  </a:cubicBezTo>
                  <a:cubicBezTo>
                    <a:pt x="5068" y="74306"/>
                    <a:pt x="0" y="67977"/>
                    <a:pt x="0" y="60887"/>
                  </a:cubicBezTo>
                  <a:cubicBezTo>
                    <a:pt x="0" y="54059"/>
                    <a:pt x="5068" y="47478"/>
                    <a:pt x="13425" y="47478"/>
                  </a:cubicBezTo>
                  <a:cubicBezTo>
                    <a:pt x="16460" y="47478"/>
                    <a:pt x="19757" y="48493"/>
                    <a:pt x="22283" y="50764"/>
                  </a:cubicBezTo>
                  <a:cubicBezTo>
                    <a:pt x="23046" y="51272"/>
                    <a:pt x="23300" y="51527"/>
                    <a:pt x="23554" y="51527"/>
                  </a:cubicBezTo>
                  <a:cubicBezTo>
                    <a:pt x="23808" y="51527"/>
                    <a:pt x="24063" y="51272"/>
                    <a:pt x="24063" y="47730"/>
                  </a:cubicBezTo>
                  <a:cubicBezTo>
                    <a:pt x="24063" y="29000"/>
                    <a:pt x="15197" y="13820"/>
                    <a:pt x="6839" y="5468"/>
                  </a:cubicBezTo>
                  <a:cubicBezTo>
                    <a:pt x="4051" y="2681"/>
                    <a:pt x="4051" y="2172"/>
                    <a:pt x="4051" y="1417"/>
                  </a:cubicBezTo>
                  <a:cubicBezTo>
                    <a:pt x="4051" y="-360"/>
                    <a:pt x="5322" y="-1370"/>
                    <a:pt x="6586" y="-1370"/>
                  </a:cubicBezTo>
                  <a:cubicBezTo>
                    <a:pt x="9374" y="-1370"/>
                    <a:pt x="29632" y="18116"/>
                    <a:pt x="29632" y="47730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740" name="任意多边形: 形状 739">
              <a:extLst>
                <a:ext uri="{FF2B5EF4-FFF2-40B4-BE49-F238E27FC236}">
                  <a16:creationId xmlns:a16="http://schemas.microsoft.com/office/drawing/2014/main" id="{BF2D63D5-7764-8040-7F66-04BF1F2E3E14}"/>
                </a:ext>
              </a:extLst>
            </p:cNvPr>
            <p:cNvSpPr/>
            <p:nvPr>
              <p:custDataLst>
                <p:tags r:id="rId45"/>
              </p:custDataLst>
            </p:nvPr>
          </p:nvSpPr>
          <p:spPr>
            <a:xfrm flipV="1">
              <a:off x="9435728" y="-13380770"/>
              <a:ext cx="288683" cy="175644"/>
            </a:xfrm>
            <a:custGeom>
              <a:avLst/>
              <a:gdLst>
                <a:gd name="connsiteX0" fmla="*/ 264620 w 288683"/>
                <a:gd name="connsiteY0" fmla="*/ 156334 h 175644"/>
                <a:gd name="connsiteX1" fmla="*/ 274249 w 288683"/>
                <a:gd name="connsiteY1" fmla="*/ 161900 h 175644"/>
                <a:gd name="connsiteX2" fmla="*/ 288684 w 288683"/>
                <a:gd name="connsiteY2" fmla="*/ 162409 h 175644"/>
                <a:gd name="connsiteX3" fmla="*/ 288684 w 288683"/>
                <a:gd name="connsiteY3" fmla="*/ 174301 h 175644"/>
                <a:gd name="connsiteX4" fmla="*/ 261584 w 288683"/>
                <a:gd name="connsiteY4" fmla="*/ 173540 h 175644"/>
                <a:gd name="connsiteX5" fmla="*/ 227147 w 288683"/>
                <a:gd name="connsiteY5" fmla="*/ 174301 h 175644"/>
                <a:gd name="connsiteX6" fmla="*/ 227147 w 288683"/>
                <a:gd name="connsiteY6" fmla="*/ 162409 h 175644"/>
                <a:gd name="connsiteX7" fmla="*/ 252974 w 288683"/>
                <a:gd name="connsiteY7" fmla="*/ 159622 h 175644"/>
                <a:gd name="connsiteX8" fmla="*/ 209416 w 288683"/>
                <a:gd name="connsiteY8" fmla="*/ 46494 h 175644"/>
                <a:gd name="connsiteX9" fmla="*/ 164595 w 288683"/>
                <a:gd name="connsiteY9" fmla="*/ 162409 h 175644"/>
                <a:gd name="connsiteX10" fmla="*/ 188904 w 288683"/>
                <a:gd name="connsiteY10" fmla="*/ 162409 h 175644"/>
                <a:gd name="connsiteX11" fmla="*/ 188904 w 288683"/>
                <a:gd name="connsiteY11" fmla="*/ 174301 h 175644"/>
                <a:gd name="connsiteX12" fmla="*/ 144592 w 288683"/>
                <a:gd name="connsiteY12" fmla="*/ 173540 h 175644"/>
                <a:gd name="connsiteX13" fmla="*/ 105847 w 288683"/>
                <a:gd name="connsiteY13" fmla="*/ 174301 h 175644"/>
                <a:gd name="connsiteX14" fmla="*/ 105847 w 288683"/>
                <a:gd name="connsiteY14" fmla="*/ 162409 h 175644"/>
                <a:gd name="connsiteX15" fmla="*/ 127623 w 288683"/>
                <a:gd name="connsiteY15" fmla="*/ 162409 h 175644"/>
                <a:gd name="connsiteX16" fmla="*/ 138006 w 288683"/>
                <a:gd name="connsiteY16" fmla="*/ 135579 h 175644"/>
                <a:gd name="connsiteX17" fmla="*/ 103568 w 288683"/>
                <a:gd name="connsiteY17" fmla="*/ 46494 h 175644"/>
                <a:gd name="connsiteX18" fmla="*/ 58747 w 288683"/>
                <a:gd name="connsiteY18" fmla="*/ 162409 h 175644"/>
                <a:gd name="connsiteX19" fmla="*/ 83056 w 288683"/>
                <a:gd name="connsiteY19" fmla="*/ 162409 h 175644"/>
                <a:gd name="connsiteX20" fmla="*/ 83056 w 288683"/>
                <a:gd name="connsiteY20" fmla="*/ 174301 h 175644"/>
                <a:gd name="connsiteX21" fmla="*/ 38743 w 288683"/>
                <a:gd name="connsiteY21" fmla="*/ 173540 h 175644"/>
                <a:gd name="connsiteX22" fmla="*/ 0 w 288683"/>
                <a:gd name="connsiteY22" fmla="*/ 174301 h 175644"/>
                <a:gd name="connsiteX23" fmla="*/ 0 w 288683"/>
                <a:gd name="connsiteY23" fmla="*/ 162409 h 175644"/>
                <a:gd name="connsiteX24" fmla="*/ 21775 w 288683"/>
                <a:gd name="connsiteY24" fmla="*/ 162409 h 175644"/>
                <a:gd name="connsiteX25" fmla="*/ 82556 w 288683"/>
                <a:gd name="connsiteY25" fmla="*/ 5238 h 175644"/>
                <a:gd name="connsiteX26" fmla="*/ 91413 w 288683"/>
                <a:gd name="connsiteY26" fmla="*/ -1343 h 175644"/>
                <a:gd name="connsiteX27" fmla="*/ 100279 w 288683"/>
                <a:gd name="connsiteY27" fmla="*/ 5238 h 175644"/>
                <a:gd name="connsiteX28" fmla="*/ 144338 w 288683"/>
                <a:gd name="connsiteY28" fmla="*/ 119129 h 175644"/>
                <a:gd name="connsiteX29" fmla="*/ 188404 w 288683"/>
                <a:gd name="connsiteY29" fmla="*/ 5238 h 175644"/>
                <a:gd name="connsiteX30" fmla="*/ 197261 w 288683"/>
                <a:gd name="connsiteY30" fmla="*/ -1343 h 175644"/>
                <a:gd name="connsiteX31" fmla="*/ 206127 w 288683"/>
                <a:gd name="connsiteY31" fmla="*/ 5238 h 175644"/>
                <a:gd name="connsiteX32" fmla="*/ 264620 w 288683"/>
                <a:gd name="connsiteY32" fmla="*/ 156334 h 175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88683" h="175644">
                  <a:moveTo>
                    <a:pt x="264620" y="156334"/>
                  </a:moveTo>
                  <a:cubicBezTo>
                    <a:pt x="266145" y="160638"/>
                    <a:pt x="266392" y="161137"/>
                    <a:pt x="274249" y="161900"/>
                  </a:cubicBezTo>
                  <a:cubicBezTo>
                    <a:pt x="279308" y="162409"/>
                    <a:pt x="284632" y="162409"/>
                    <a:pt x="288684" y="162409"/>
                  </a:cubicBezTo>
                  <a:lnTo>
                    <a:pt x="288684" y="174301"/>
                  </a:lnTo>
                  <a:cubicBezTo>
                    <a:pt x="281843" y="174048"/>
                    <a:pt x="272978" y="173540"/>
                    <a:pt x="261584" y="173540"/>
                  </a:cubicBezTo>
                  <a:cubicBezTo>
                    <a:pt x="251965" y="173540"/>
                    <a:pt x="236259" y="173540"/>
                    <a:pt x="227147" y="174301"/>
                  </a:cubicBezTo>
                  <a:lnTo>
                    <a:pt x="227147" y="162409"/>
                  </a:lnTo>
                  <a:cubicBezTo>
                    <a:pt x="233479" y="162409"/>
                    <a:pt x="245634" y="162409"/>
                    <a:pt x="252974" y="159622"/>
                  </a:cubicBezTo>
                  <a:lnTo>
                    <a:pt x="209416" y="46494"/>
                  </a:lnTo>
                  <a:lnTo>
                    <a:pt x="164595" y="162409"/>
                  </a:lnTo>
                  <a:lnTo>
                    <a:pt x="188904" y="162409"/>
                  </a:lnTo>
                  <a:lnTo>
                    <a:pt x="188904" y="174301"/>
                  </a:lnTo>
                  <a:cubicBezTo>
                    <a:pt x="179284" y="173540"/>
                    <a:pt x="155483" y="173540"/>
                    <a:pt x="144592" y="173540"/>
                  </a:cubicBezTo>
                  <a:cubicBezTo>
                    <a:pt x="134717" y="173540"/>
                    <a:pt x="114713" y="173540"/>
                    <a:pt x="105847" y="174301"/>
                  </a:cubicBezTo>
                  <a:lnTo>
                    <a:pt x="105847" y="162409"/>
                  </a:lnTo>
                  <a:lnTo>
                    <a:pt x="127623" y="162409"/>
                  </a:lnTo>
                  <a:lnTo>
                    <a:pt x="138006" y="135579"/>
                  </a:lnTo>
                  <a:lnTo>
                    <a:pt x="103568" y="46494"/>
                  </a:lnTo>
                  <a:lnTo>
                    <a:pt x="58747" y="162409"/>
                  </a:lnTo>
                  <a:lnTo>
                    <a:pt x="83056" y="162409"/>
                  </a:lnTo>
                  <a:lnTo>
                    <a:pt x="83056" y="174301"/>
                  </a:lnTo>
                  <a:cubicBezTo>
                    <a:pt x="73435" y="173540"/>
                    <a:pt x="49635" y="173540"/>
                    <a:pt x="38743" y="173540"/>
                  </a:cubicBezTo>
                  <a:cubicBezTo>
                    <a:pt x="28869" y="173540"/>
                    <a:pt x="8866" y="173540"/>
                    <a:pt x="0" y="174301"/>
                  </a:cubicBezTo>
                  <a:lnTo>
                    <a:pt x="0" y="162409"/>
                  </a:lnTo>
                  <a:lnTo>
                    <a:pt x="21775" y="162409"/>
                  </a:lnTo>
                  <a:lnTo>
                    <a:pt x="82556" y="5238"/>
                  </a:lnTo>
                  <a:cubicBezTo>
                    <a:pt x="84073" y="1189"/>
                    <a:pt x="85082" y="-1343"/>
                    <a:pt x="91413" y="-1343"/>
                  </a:cubicBezTo>
                  <a:cubicBezTo>
                    <a:pt x="97745" y="-1343"/>
                    <a:pt x="98761" y="1189"/>
                    <a:pt x="100279" y="5238"/>
                  </a:cubicBezTo>
                  <a:lnTo>
                    <a:pt x="144338" y="119129"/>
                  </a:lnTo>
                  <a:lnTo>
                    <a:pt x="188404" y="5238"/>
                  </a:lnTo>
                  <a:cubicBezTo>
                    <a:pt x="189921" y="1189"/>
                    <a:pt x="190930" y="-1343"/>
                    <a:pt x="197261" y="-1343"/>
                  </a:cubicBezTo>
                  <a:cubicBezTo>
                    <a:pt x="203593" y="-1343"/>
                    <a:pt x="204610" y="1189"/>
                    <a:pt x="206127" y="5238"/>
                  </a:cubicBezTo>
                  <a:lnTo>
                    <a:pt x="264620" y="156334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741" name="任意多边形: 形状 740">
              <a:extLst>
                <a:ext uri="{FF2B5EF4-FFF2-40B4-BE49-F238E27FC236}">
                  <a16:creationId xmlns:a16="http://schemas.microsoft.com/office/drawing/2014/main" id="{645CFBAC-A22F-E9C9-7200-6D3248DD4E9B}"/>
                </a:ext>
              </a:extLst>
            </p:cNvPr>
            <p:cNvSpPr/>
            <p:nvPr>
              <p:custDataLst>
                <p:tags r:id="rId46"/>
              </p:custDataLst>
            </p:nvPr>
          </p:nvSpPr>
          <p:spPr>
            <a:xfrm flipV="1">
              <a:off x="9743474" y="-13434665"/>
              <a:ext cx="92731" cy="122988"/>
            </a:xfrm>
            <a:custGeom>
              <a:avLst/>
              <a:gdLst>
                <a:gd name="connsiteX0" fmla="*/ 48578 w 92731"/>
                <a:gd name="connsiteY0" fmla="*/ 46679 h 122988"/>
                <a:gd name="connsiteX1" fmla="*/ 88474 w 92731"/>
                <a:gd name="connsiteY1" fmla="*/ 68648 h 122988"/>
                <a:gd name="connsiteX2" fmla="*/ 88474 w 92731"/>
                <a:gd name="connsiteY2" fmla="*/ 75031 h 122988"/>
                <a:gd name="connsiteX3" fmla="*/ 76422 w 92731"/>
                <a:gd name="connsiteY3" fmla="*/ 74326 h 122988"/>
                <a:gd name="connsiteX4" fmla="*/ 55141 w 92731"/>
                <a:gd name="connsiteY4" fmla="*/ 75031 h 122988"/>
                <a:gd name="connsiteX5" fmla="*/ 55141 w 92731"/>
                <a:gd name="connsiteY5" fmla="*/ 68648 h 122988"/>
                <a:gd name="connsiteX6" fmla="*/ 58334 w 92731"/>
                <a:gd name="connsiteY6" fmla="*/ 65465 h 122988"/>
                <a:gd name="connsiteX7" fmla="*/ 52836 w 92731"/>
                <a:gd name="connsiteY7" fmla="*/ 57667 h 122988"/>
                <a:gd name="connsiteX8" fmla="*/ 26597 w 92731"/>
                <a:gd name="connsiteY8" fmla="*/ 37461 h 122988"/>
                <a:gd name="connsiteX9" fmla="*/ 26597 w 92731"/>
                <a:gd name="connsiteY9" fmla="*/ 121639 h 122988"/>
                <a:gd name="connsiteX10" fmla="*/ 0 w 92731"/>
                <a:gd name="connsiteY10" fmla="*/ 119693 h 122988"/>
                <a:gd name="connsiteX11" fmla="*/ 0 w 92731"/>
                <a:gd name="connsiteY11" fmla="*/ 113310 h 122988"/>
                <a:gd name="connsiteX12" fmla="*/ 13298 w 92731"/>
                <a:gd name="connsiteY12" fmla="*/ 103385 h 122988"/>
                <a:gd name="connsiteX13" fmla="*/ 13298 w 92731"/>
                <a:gd name="connsiteY13" fmla="*/ 12649 h 122988"/>
                <a:gd name="connsiteX14" fmla="*/ 0 w 92731"/>
                <a:gd name="connsiteY14" fmla="*/ 5033 h 122988"/>
                <a:gd name="connsiteX15" fmla="*/ 0 w 92731"/>
                <a:gd name="connsiteY15" fmla="*/ -1350 h 122988"/>
                <a:gd name="connsiteX16" fmla="*/ 19677 w 92731"/>
                <a:gd name="connsiteY16" fmla="*/ -642 h 122988"/>
                <a:gd name="connsiteX17" fmla="*/ 39363 w 92731"/>
                <a:gd name="connsiteY17" fmla="*/ -1350 h 122988"/>
                <a:gd name="connsiteX18" fmla="*/ 39363 w 92731"/>
                <a:gd name="connsiteY18" fmla="*/ 5033 h 122988"/>
                <a:gd name="connsiteX19" fmla="*/ 26064 w 92731"/>
                <a:gd name="connsiteY19" fmla="*/ 12649 h 122988"/>
                <a:gd name="connsiteX20" fmla="*/ 26064 w 92731"/>
                <a:gd name="connsiteY20" fmla="*/ 29489 h 122988"/>
                <a:gd name="connsiteX21" fmla="*/ 38831 w 92731"/>
                <a:gd name="connsiteY21" fmla="*/ 39414 h 122988"/>
                <a:gd name="connsiteX22" fmla="*/ 58159 w 92731"/>
                <a:gd name="connsiteY22" fmla="*/ 15482 h 122988"/>
                <a:gd name="connsiteX23" fmla="*/ 62234 w 92731"/>
                <a:gd name="connsiteY23" fmla="*/ 8219 h 122988"/>
                <a:gd name="connsiteX24" fmla="*/ 57269 w 92731"/>
                <a:gd name="connsiteY24" fmla="*/ 5033 h 122988"/>
                <a:gd name="connsiteX25" fmla="*/ 57269 w 92731"/>
                <a:gd name="connsiteY25" fmla="*/ -1350 h 122988"/>
                <a:gd name="connsiteX26" fmla="*/ 77304 w 92731"/>
                <a:gd name="connsiteY26" fmla="*/ -642 h 122988"/>
                <a:gd name="connsiteX27" fmla="*/ 92732 w 92731"/>
                <a:gd name="connsiteY27" fmla="*/ -1350 h 122988"/>
                <a:gd name="connsiteX28" fmla="*/ 92732 w 92731"/>
                <a:gd name="connsiteY28" fmla="*/ 5033 h 122988"/>
                <a:gd name="connsiteX29" fmla="*/ 77130 w 92731"/>
                <a:gd name="connsiteY29" fmla="*/ 11767 h 122988"/>
                <a:gd name="connsiteX30" fmla="*/ 48578 w 92731"/>
                <a:gd name="connsiteY30" fmla="*/ 46679 h 122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92731" h="122988">
                  <a:moveTo>
                    <a:pt x="48578" y="46679"/>
                  </a:moveTo>
                  <a:cubicBezTo>
                    <a:pt x="70393" y="63511"/>
                    <a:pt x="76240" y="68299"/>
                    <a:pt x="88474" y="68648"/>
                  </a:cubicBezTo>
                  <a:lnTo>
                    <a:pt x="88474" y="75031"/>
                  </a:lnTo>
                  <a:cubicBezTo>
                    <a:pt x="84756" y="74675"/>
                    <a:pt x="80141" y="74326"/>
                    <a:pt x="76422" y="74326"/>
                  </a:cubicBezTo>
                  <a:cubicBezTo>
                    <a:pt x="69328" y="74326"/>
                    <a:pt x="62234" y="74499"/>
                    <a:pt x="55141" y="75031"/>
                  </a:cubicBezTo>
                  <a:lnTo>
                    <a:pt x="55141" y="68648"/>
                  </a:lnTo>
                  <a:cubicBezTo>
                    <a:pt x="57444" y="68299"/>
                    <a:pt x="58334" y="66877"/>
                    <a:pt x="58334" y="65465"/>
                  </a:cubicBezTo>
                  <a:cubicBezTo>
                    <a:pt x="58334" y="62630"/>
                    <a:pt x="54965" y="59255"/>
                    <a:pt x="52836" y="57667"/>
                  </a:cubicBezTo>
                  <a:lnTo>
                    <a:pt x="26597" y="37461"/>
                  </a:lnTo>
                  <a:lnTo>
                    <a:pt x="26597" y="121639"/>
                  </a:lnTo>
                  <a:lnTo>
                    <a:pt x="0" y="119693"/>
                  </a:lnTo>
                  <a:lnTo>
                    <a:pt x="0" y="113310"/>
                  </a:lnTo>
                  <a:cubicBezTo>
                    <a:pt x="11876" y="113310"/>
                    <a:pt x="13298" y="112071"/>
                    <a:pt x="13298" y="103385"/>
                  </a:cubicBezTo>
                  <a:lnTo>
                    <a:pt x="13298" y="12649"/>
                  </a:lnTo>
                  <a:cubicBezTo>
                    <a:pt x="13298" y="5033"/>
                    <a:pt x="11519" y="5033"/>
                    <a:pt x="0" y="5033"/>
                  </a:cubicBezTo>
                  <a:lnTo>
                    <a:pt x="0" y="-1350"/>
                  </a:lnTo>
                  <a:cubicBezTo>
                    <a:pt x="6562" y="-818"/>
                    <a:pt x="13116" y="-642"/>
                    <a:pt x="19677" y="-642"/>
                  </a:cubicBezTo>
                  <a:cubicBezTo>
                    <a:pt x="26239" y="-642"/>
                    <a:pt x="32801" y="-818"/>
                    <a:pt x="39363" y="-1350"/>
                  </a:cubicBezTo>
                  <a:lnTo>
                    <a:pt x="39363" y="5033"/>
                  </a:lnTo>
                  <a:cubicBezTo>
                    <a:pt x="27836" y="5033"/>
                    <a:pt x="26064" y="5033"/>
                    <a:pt x="26064" y="12649"/>
                  </a:cubicBezTo>
                  <a:lnTo>
                    <a:pt x="26064" y="29489"/>
                  </a:lnTo>
                  <a:lnTo>
                    <a:pt x="38831" y="39414"/>
                  </a:lnTo>
                  <a:lnTo>
                    <a:pt x="58159" y="15482"/>
                  </a:lnTo>
                  <a:cubicBezTo>
                    <a:pt x="60106" y="13181"/>
                    <a:pt x="62234" y="10520"/>
                    <a:pt x="62234" y="8219"/>
                  </a:cubicBezTo>
                  <a:cubicBezTo>
                    <a:pt x="62234" y="5384"/>
                    <a:pt x="59041" y="5033"/>
                    <a:pt x="57269" y="5033"/>
                  </a:cubicBezTo>
                  <a:lnTo>
                    <a:pt x="57269" y="-1350"/>
                  </a:lnTo>
                  <a:cubicBezTo>
                    <a:pt x="59573" y="-1174"/>
                    <a:pt x="72165" y="-642"/>
                    <a:pt x="77304" y="-642"/>
                  </a:cubicBezTo>
                  <a:cubicBezTo>
                    <a:pt x="82444" y="-642"/>
                    <a:pt x="87592" y="-993"/>
                    <a:pt x="92732" y="-1350"/>
                  </a:cubicBezTo>
                  <a:lnTo>
                    <a:pt x="92732" y="5033"/>
                  </a:lnTo>
                  <a:cubicBezTo>
                    <a:pt x="86170" y="5033"/>
                    <a:pt x="82269" y="5557"/>
                    <a:pt x="77130" y="11767"/>
                  </a:cubicBezTo>
                  <a:lnTo>
                    <a:pt x="48578" y="46679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742" name="任意多边形: 形状 741">
              <a:extLst>
                <a:ext uri="{FF2B5EF4-FFF2-40B4-BE49-F238E27FC236}">
                  <a16:creationId xmlns:a16="http://schemas.microsoft.com/office/drawing/2014/main" id="{F2EB95A6-C8B3-2961-B6EE-6A88DB1188D0}"/>
                </a:ext>
              </a:extLst>
            </p:cNvPr>
            <p:cNvSpPr/>
            <p:nvPr>
              <p:custDataLst>
                <p:tags r:id="rId47"/>
              </p:custDataLst>
            </p:nvPr>
          </p:nvSpPr>
          <p:spPr>
            <a:xfrm flipV="1">
              <a:off x="9842552" y="-13390716"/>
              <a:ext cx="183844" cy="115189"/>
            </a:xfrm>
            <a:custGeom>
              <a:avLst/>
              <a:gdLst>
                <a:gd name="connsiteX0" fmla="*/ 71108 w 183844"/>
                <a:gd name="connsiteY0" fmla="*/ 75210 h 115189"/>
                <a:gd name="connsiteX1" fmla="*/ 76073 w 183844"/>
                <a:gd name="connsiteY1" fmla="*/ 79108 h 115189"/>
                <a:gd name="connsiteX2" fmla="*/ 40960 w 183844"/>
                <a:gd name="connsiteY2" fmla="*/ 113844 h 115189"/>
                <a:gd name="connsiteX3" fmla="*/ 0 w 183844"/>
                <a:gd name="connsiteY3" fmla="*/ 73614 h 115189"/>
                <a:gd name="connsiteX4" fmla="*/ 43272 w 183844"/>
                <a:gd name="connsiteY4" fmla="*/ 33032 h 115189"/>
                <a:gd name="connsiteX5" fmla="*/ 76073 w 183844"/>
                <a:gd name="connsiteY5" fmla="*/ 56066 h 115189"/>
                <a:gd name="connsiteX6" fmla="*/ 73055 w 183844"/>
                <a:gd name="connsiteY6" fmla="*/ 58551 h 115189"/>
                <a:gd name="connsiteX7" fmla="*/ 69868 w 183844"/>
                <a:gd name="connsiteY7" fmla="*/ 55717 h 115189"/>
                <a:gd name="connsiteX8" fmla="*/ 44511 w 183844"/>
                <a:gd name="connsiteY8" fmla="*/ 38702 h 115189"/>
                <a:gd name="connsiteX9" fmla="*/ 22879 w 183844"/>
                <a:gd name="connsiteY9" fmla="*/ 49158 h 115189"/>
                <a:gd name="connsiteX10" fmla="*/ 16142 w 183844"/>
                <a:gd name="connsiteY10" fmla="*/ 75210 h 115189"/>
                <a:gd name="connsiteX11" fmla="*/ 71108 w 183844"/>
                <a:gd name="connsiteY11" fmla="*/ 75210 h 115189"/>
                <a:gd name="connsiteX12" fmla="*/ 16317 w 183844"/>
                <a:gd name="connsiteY12" fmla="*/ 79814 h 115189"/>
                <a:gd name="connsiteX13" fmla="*/ 40960 w 183844"/>
                <a:gd name="connsiteY13" fmla="*/ 108883 h 115189"/>
                <a:gd name="connsiteX14" fmla="*/ 63657 w 183844"/>
                <a:gd name="connsiteY14" fmla="*/ 79814 h 115189"/>
                <a:gd name="connsiteX15" fmla="*/ 16317 w 183844"/>
                <a:gd name="connsiteY15" fmla="*/ 79814 h 115189"/>
                <a:gd name="connsiteX16" fmla="*/ 166995 w 183844"/>
                <a:gd name="connsiteY16" fmla="*/ 93820 h 115189"/>
                <a:gd name="connsiteX17" fmla="*/ 183845 w 183844"/>
                <a:gd name="connsiteY17" fmla="*/ 104801 h 115189"/>
                <a:gd name="connsiteX18" fmla="*/ 183845 w 183844"/>
                <a:gd name="connsiteY18" fmla="*/ 111184 h 115189"/>
                <a:gd name="connsiteX19" fmla="*/ 170364 w 183844"/>
                <a:gd name="connsiteY19" fmla="*/ 110478 h 115189"/>
                <a:gd name="connsiteX20" fmla="*/ 154229 w 183844"/>
                <a:gd name="connsiteY20" fmla="*/ 111184 h 115189"/>
                <a:gd name="connsiteX21" fmla="*/ 154229 w 183844"/>
                <a:gd name="connsiteY21" fmla="*/ 104801 h 115189"/>
                <a:gd name="connsiteX22" fmla="*/ 161499 w 183844"/>
                <a:gd name="connsiteY22" fmla="*/ 98068 h 115189"/>
                <a:gd name="connsiteX23" fmla="*/ 159910 w 183844"/>
                <a:gd name="connsiteY23" fmla="*/ 92573 h 115189"/>
                <a:gd name="connsiteX24" fmla="*/ 140224 w 183844"/>
                <a:gd name="connsiteY24" fmla="*/ 50571 h 115189"/>
                <a:gd name="connsiteX25" fmla="*/ 118417 w 183844"/>
                <a:gd name="connsiteY25" fmla="*/ 97361 h 115189"/>
                <a:gd name="connsiteX26" fmla="*/ 117353 w 183844"/>
                <a:gd name="connsiteY26" fmla="*/ 100727 h 115189"/>
                <a:gd name="connsiteX27" fmla="*/ 126393 w 183844"/>
                <a:gd name="connsiteY27" fmla="*/ 104801 h 115189"/>
                <a:gd name="connsiteX28" fmla="*/ 126393 w 183844"/>
                <a:gd name="connsiteY28" fmla="*/ 111184 h 115189"/>
                <a:gd name="connsiteX29" fmla="*/ 106000 w 183844"/>
                <a:gd name="connsiteY29" fmla="*/ 110478 h 115189"/>
                <a:gd name="connsiteX30" fmla="*/ 88626 w 183844"/>
                <a:gd name="connsiteY30" fmla="*/ 111184 h 115189"/>
                <a:gd name="connsiteX31" fmla="*/ 88626 w 183844"/>
                <a:gd name="connsiteY31" fmla="*/ 104801 h 115189"/>
                <a:gd name="connsiteX32" fmla="*/ 103165 w 183844"/>
                <a:gd name="connsiteY32" fmla="*/ 98600 h 115189"/>
                <a:gd name="connsiteX33" fmla="*/ 132955 w 183844"/>
                <a:gd name="connsiteY33" fmla="*/ 34803 h 115189"/>
                <a:gd name="connsiteX34" fmla="*/ 127990 w 183844"/>
                <a:gd name="connsiteY34" fmla="*/ 24346 h 115189"/>
                <a:gd name="connsiteX35" fmla="*/ 106358 w 183844"/>
                <a:gd name="connsiteY35" fmla="*/ 3616 h 115189"/>
                <a:gd name="connsiteX36" fmla="*/ 98732 w 183844"/>
                <a:gd name="connsiteY36" fmla="*/ 5744 h 115189"/>
                <a:gd name="connsiteX37" fmla="*/ 103872 w 183844"/>
                <a:gd name="connsiteY37" fmla="*/ 13358 h 115189"/>
                <a:gd name="connsiteX38" fmla="*/ 96253 w 183844"/>
                <a:gd name="connsiteY38" fmla="*/ 20980 h 115189"/>
                <a:gd name="connsiteX39" fmla="*/ 88452 w 183844"/>
                <a:gd name="connsiteY39" fmla="*/ 13183 h 115189"/>
                <a:gd name="connsiteX40" fmla="*/ 106358 w 183844"/>
                <a:gd name="connsiteY40" fmla="*/ -1346 h 115189"/>
                <a:gd name="connsiteX41" fmla="*/ 132598 w 183844"/>
                <a:gd name="connsiteY41" fmla="*/ 19741 h 115189"/>
                <a:gd name="connsiteX42" fmla="*/ 166995 w 183844"/>
                <a:gd name="connsiteY42" fmla="*/ 93820 h 1151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83844" h="115189">
                  <a:moveTo>
                    <a:pt x="71108" y="75210"/>
                  </a:moveTo>
                  <a:cubicBezTo>
                    <a:pt x="74833" y="75210"/>
                    <a:pt x="76073" y="75210"/>
                    <a:pt x="76073" y="79108"/>
                  </a:cubicBezTo>
                  <a:cubicBezTo>
                    <a:pt x="76073" y="94701"/>
                    <a:pt x="67382" y="113844"/>
                    <a:pt x="40960" y="113844"/>
                  </a:cubicBezTo>
                  <a:cubicBezTo>
                    <a:pt x="17731" y="113844"/>
                    <a:pt x="0" y="95408"/>
                    <a:pt x="0" y="73614"/>
                  </a:cubicBezTo>
                  <a:cubicBezTo>
                    <a:pt x="0" y="51103"/>
                    <a:pt x="19685" y="33032"/>
                    <a:pt x="43272" y="33032"/>
                  </a:cubicBezTo>
                  <a:cubicBezTo>
                    <a:pt x="67207" y="33032"/>
                    <a:pt x="76073" y="52167"/>
                    <a:pt x="76073" y="56066"/>
                  </a:cubicBezTo>
                  <a:cubicBezTo>
                    <a:pt x="76073" y="56780"/>
                    <a:pt x="75716" y="58551"/>
                    <a:pt x="73055" y="58551"/>
                  </a:cubicBezTo>
                  <a:cubicBezTo>
                    <a:pt x="70750" y="58551"/>
                    <a:pt x="70401" y="57488"/>
                    <a:pt x="69868" y="55717"/>
                  </a:cubicBezTo>
                  <a:cubicBezTo>
                    <a:pt x="64371" y="41361"/>
                    <a:pt x="50890" y="38702"/>
                    <a:pt x="44511" y="38702"/>
                  </a:cubicBezTo>
                  <a:cubicBezTo>
                    <a:pt x="36177" y="38702"/>
                    <a:pt x="28193" y="42425"/>
                    <a:pt x="22879" y="49158"/>
                  </a:cubicBezTo>
                  <a:cubicBezTo>
                    <a:pt x="16317" y="57488"/>
                    <a:pt x="16142" y="68293"/>
                    <a:pt x="16142" y="75210"/>
                  </a:cubicBezTo>
                  <a:lnTo>
                    <a:pt x="71108" y="75210"/>
                  </a:lnTo>
                  <a:close/>
                  <a:moveTo>
                    <a:pt x="16317" y="79814"/>
                  </a:moveTo>
                  <a:cubicBezTo>
                    <a:pt x="18263" y="104801"/>
                    <a:pt x="34223" y="108883"/>
                    <a:pt x="40960" y="108883"/>
                  </a:cubicBezTo>
                  <a:cubicBezTo>
                    <a:pt x="62774" y="108883"/>
                    <a:pt x="63481" y="84244"/>
                    <a:pt x="63657" y="79814"/>
                  </a:cubicBezTo>
                  <a:lnTo>
                    <a:pt x="16317" y="79814"/>
                  </a:lnTo>
                  <a:close/>
                  <a:moveTo>
                    <a:pt x="166995" y="93820"/>
                  </a:moveTo>
                  <a:cubicBezTo>
                    <a:pt x="171960" y="104626"/>
                    <a:pt x="181010" y="104801"/>
                    <a:pt x="183845" y="104801"/>
                  </a:cubicBezTo>
                  <a:lnTo>
                    <a:pt x="183845" y="111184"/>
                  </a:lnTo>
                  <a:cubicBezTo>
                    <a:pt x="178880" y="110827"/>
                    <a:pt x="175511" y="110478"/>
                    <a:pt x="170364" y="110478"/>
                  </a:cubicBezTo>
                  <a:cubicBezTo>
                    <a:pt x="165582" y="110478"/>
                    <a:pt x="159021" y="110652"/>
                    <a:pt x="154229" y="111184"/>
                  </a:cubicBezTo>
                  <a:lnTo>
                    <a:pt x="154229" y="104801"/>
                  </a:lnTo>
                  <a:cubicBezTo>
                    <a:pt x="160086" y="104452"/>
                    <a:pt x="161499" y="100902"/>
                    <a:pt x="161499" y="98068"/>
                  </a:cubicBezTo>
                  <a:cubicBezTo>
                    <a:pt x="161499" y="95940"/>
                    <a:pt x="160617" y="94352"/>
                    <a:pt x="159910" y="92573"/>
                  </a:cubicBezTo>
                  <a:lnTo>
                    <a:pt x="140224" y="50571"/>
                  </a:lnTo>
                  <a:lnTo>
                    <a:pt x="118417" y="97361"/>
                  </a:lnTo>
                  <a:cubicBezTo>
                    <a:pt x="117885" y="98426"/>
                    <a:pt x="117353" y="99490"/>
                    <a:pt x="117353" y="100727"/>
                  </a:cubicBezTo>
                  <a:cubicBezTo>
                    <a:pt x="117353" y="104801"/>
                    <a:pt x="123382" y="104801"/>
                    <a:pt x="126393" y="104801"/>
                  </a:cubicBezTo>
                  <a:lnTo>
                    <a:pt x="126393" y="111184"/>
                  </a:lnTo>
                  <a:cubicBezTo>
                    <a:pt x="123732" y="111010"/>
                    <a:pt x="110965" y="110478"/>
                    <a:pt x="106000" y="110478"/>
                  </a:cubicBezTo>
                  <a:cubicBezTo>
                    <a:pt x="100686" y="110478"/>
                    <a:pt x="93767" y="110652"/>
                    <a:pt x="88626" y="111184"/>
                  </a:cubicBezTo>
                  <a:lnTo>
                    <a:pt x="88626" y="104801"/>
                  </a:lnTo>
                  <a:cubicBezTo>
                    <a:pt x="98557" y="104801"/>
                    <a:pt x="100503" y="104269"/>
                    <a:pt x="103165" y="98600"/>
                  </a:cubicBezTo>
                  <a:lnTo>
                    <a:pt x="132955" y="34803"/>
                  </a:lnTo>
                  <a:cubicBezTo>
                    <a:pt x="131358" y="31261"/>
                    <a:pt x="129587" y="27896"/>
                    <a:pt x="127990" y="24346"/>
                  </a:cubicBezTo>
                  <a:cubicBezTo>
                    <a:pt x="124090" y="15842"/>
                    <a:pt x="118417" y="3616"/>
                    <a:pt x="106358" y="3616"/>
                  </a:cubicBezTo>
                  <a:cubicBezTo>
                    <a:pt x="101925" y="3616"/>
                    <a:pt x="100503" y="4497"/>
                    <a:pt x="98732" y="5744"/>
                  </a:cubicBezTo>
                  <a:cubicBezTo>
                    <a:pt x="98906" y="5744"/>
                    <a:pt x="103872" y="7513"/>
                    <a:pt x="103872" y="13358"/>
                  </a:cubicBezTo>
                  <a:cubicBezTo>
                    <a:pt x="103872" y="17788"/>
                    <a:pt x="100686" y="20980"/>
                    <a:pt x="96253" y="20980"/>
                  </a:cubicBezTo>
                  <a:cubicBezTo>
                    <a:pt x="91637" y="20980"/>
                    <a:pt x="88452" y="17788"/>
                    <a:pt x="88452" y="13183"/>
                  </a:cubicBezTo>
                  <a:cubicBezTo>
                    <a:pt x="88452" y="4853"/>
                    <a:pt x="96785" y="-1346"/>
                    <a:pt x="106358" y="-1346"/>
                  </a:cubicBezTo>
                  <a:cubicBezTo>
                    <a:pt x="121428" y="-1346"/>
                    <a:pt x="130119" y="14422"/>
                    <a:pt x="132598" y="19741"/>
                  </a:cubicBezTo>
                  <a:lnTo>
                    <a:pt x="166995" y="93820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743" name="任意多边形: 形状 742">
              <a:extLst>
                <a:ext uri="{FF2B5EF4-FFF2-40B4-BE49-F238E27FC236}">
                  <a16:creationId xmlns:a16="http://schemas.microsoft.com/office/drawing/2014/main" id="{B2E73946-40E3-21D0-3ED0-F6F89D2DBAB7}"/>
                </a:ext>
              </a:extLst>
            </p:cNvPr>
            <p:cNvSpPr/>
            <p:nvPr>
              <p:custDataLst>
                <p:tags r:id="rId48"/>
              </p:custDataLst>
            </p:nvPr>
          </p:nvSpPr>
          <p:spPr>
            <a:xfrm flipV="1">
              <a:off x="10054747" y="-13380770"/>
              <a:ext cx="207898" cy="173620"/>
            </a:xfrm>
            <a:custGeom>
              <a:avLst/>
              <a:gdLst>
                <a:gd name="connsiteX0" fmla="*/ 180555 w 207898"/>
                <a:gd name="connsiteY0" fmla="*/ 160385 h 173620"/>
                <a:gd name="connsiteX1" fmla="*/ 207899 w 207898"/>
                <a:gd name="connsiteY1" fmla="*/ 160385 h 173620"/>
                <a:gd name="connsiteX2" fmla="*/ 207899 w 207898"/>
                <a:gd name="connsiteY2" fmla="*/ 172277 h 173620"/>
                <a:gd name="connsiteX3" fmla="*/ 162570 w 207898"/>
                <a:gd name="connsiteY3" fmla="*/ 171516 h 173620"/>
                <a:gd name="connsiteX4" fmla="*/ 117249 w 207898"/>
                <a:gd name="connsiteY4" fmla="*/ 172277 h 173620"/>
                <a:gd name="connsiteX5" fmla="*/ 117249 w 207898"/>
                <a:gd name="connsiteY5" fmla="*/ 160385 h 173620"/>
                <a:gd name="connsiteX6" fmla="*/ 144592 w 207898"/>
                <a:gd name="connsiteY6" fmla="*/ 160385 h 173620"/>
                <a:gd name="connsiteX7" fmla="*/ 144592 w 207898"/>
                <a:gd name="connsiteY7" fmla="*/ 94833 h 173620"/>
                <a:gd name="connsiteX8" fmla="*/ 63307 w 207898"/>
                <a:gd name="connsiteY8" fmla="*/ 94833 h 173620"/>
                <a:gd name="connsiteX9" fmla="*/ 63307 w 207898"/>
                <a:gd name="connsiteY9" fmla="*/ 160385 h 173620"/>
                <a:gd name="connsiteX10" fmla="*/ 90659 w 207898"/>
                <a:gd name="connsiteY10" fmla="*/ 160385 h 173620"/>
                <a:gd name="connsiteX11" fmla="*/ 90659 w 207898"/>
                <a:gd name="connsiteY11" fmla="*/ 172277 h 173620"/>
                <a:gd name="connsiteX12" fmla="*/ 45330 w 207898"/>
                <a:gd name="connsiteY12" fmla="*/ 171516 h 173620"/>
                <a:gd name="connsiteX13" fmla="*/ 0 w 207898"/>
                <a:gd name="connsiteY13" fmla="*/ 172277 h 173620"/>
                <a:gd name="connsiteX14" fmla="*/ 0 w 207898"/>
                <a:gd name="connsiteY14" fmla="*/ 160385 h 173620"/>
                <a:gd name="connsiteX15" fmla="*/ 27352 w 207898"/>
                <a:gd name="connsiteY15" fmla="*/ 160385 h 173620"/>
                <a:gd name="connsiteX16" fmla="*/ 27352 w 207898"/>
                <a:gd name="connsiteY16" fmla="*/ 10551 h 173620"/>
                <a:gd name="connsiteX17" fmla="*/ 0 w 207898"/>
                <a:gd name="connsiteY17" fmla="*/ 10551 h 173620"/>
                <a:gd name="connsiteX18" fmla="*/ 0 w 207898"/>
                <a:gd name="connsiteY18" fmla="*/ -1343 h 173620"/>
                <a:gd name="connsiteX19" fmla="*/ 45330 w 207898"/>
                <a:gd name="connsiteY19" fmla="*/ -580 h 173620"/>
                <a:gd name="connsiteX20" fmla="*/ 90659 w 207898"/>
                <a:gd name="connsiteY20" fmla="*/ -1343 h 173620"/>
                <a:gd name="connsiteX21" fmla="*/ 90659 w 207898"/>
                <a:gd name="connsiteY21" fmla="*/ 10551 h 173620"/>
                <a:gd name="connsiteX22" fmla="*/ 63307 w 207898"/>
                <a:gd name="connsiteY22" fmla="*/ 10551 h 173620"/>
                <a:gd name="connsiteX23" fmla="*/ 63307 w 207898"/>
                <a:gd name="connsiteY23" fmla="*/ 82939 h 173620"/>
                <a:gd name="connsiteX24" fmla="*/ 144592 w 207898"/>
                <a:gd name="connsiteY24" fmla="*/ 82939 h 173620"/>
                <a:gd name="connsiteX25" fmla="*/ 144592 w 207898"/>
                <a:gd name="connsiteY25" fmla="*/ 10551 h 173620"/>
                <a:gd name="connsiteX26" fmla="*/ 117249 w 207898"/>
                <a:gd name="connsiteY26" fmla="*/ 10551 h 173620"/>
                <a:gd name="connsiteX27" fmla="*/ 117249 w 207898"/>
                <a:gd name="connsiteY27" fmla="*/ -1343 h 173620"/>
                <a:gd name="connsiteX28" fmla="*/ 162570 w 207898"/>
                <a:gd name="connsiteY28" fmla="*/ -580 h 173620"/>
                <a:gd name="connsiteX29" fmla="*/ 207899 w 207898"/>
                <a:gd name="connsiteY29" fmla="*/ -1343 h 173620"/>
                <a:gd name="connsiteX30" fmla="*/ 207899 w 207898"/>
                <a:gd name="connsiteY30" fmla="*/ 10551 h 173620"/>
                <a:gd name="connsiteX31" fmla="*/ 180555 w 207898"/>
                <a:gd name="connsiteY31" fmla="*/ 10551 h 173620"/>
                <a:gd name="connsiteX32" fmla="*/ 180555 w 207898"/>
                <a:gd name="connsiteY32" fmla="*/ 160385 h 173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07898" h="173620">
                  <a:moveTo>
                    <a:pt x="180555" y="160385"/>
                  </a:moveTo>
                  <a:lnTo>
                    <a:pt x="207899" y="160385"/>
                  </a:lnTo>
                  <a:lnTo>
                    <a:pt x="207899" y="172277"/>
                  </a:lnTo>
                  <a:cubicBezTo>
                    <a:pt x="198279" y="171516"/>
                    <a:pt x="173461" y="171516"/>
                    <a:pt x="162570" y="171516"/>
                  </a:cubicBezTo>
                  <a:cubicBezTo>
                    <a:pt x="151686" y="171516"/>
                    <a:pt x="126868" y="171516"/>
                    <a:pt x="117249" y="172277"/>
                  </a:cubicBezTo>
                  <a:lnTo>
                    <a:pt x="117249" y="160385"/>
                  </a:lnTo>
                  <a:lnTo>
                    <a:pt x="144592" y="160385"/>
                  </a:lnTo>
                  <a:lnTo>
                    <a:pt x="144592" y="94833"/>
                  </a:lnTo>
                  <a:lnTo>
                    <a:pt x="63307" y="94833"/>
                  </a:lnTo>
                  <a:lnTo>
                    <a:pt x="63307" y="160385"/>
                  </a:lnTo>
                  <a:lnTo>
                    <a:pt x="90659" y="160385"/>
                  </a:lnTo>
                  <a:lnTo>
                    <a:pt x="90659" y="172277"/>
                  </a:lnTo>
                  <a:cubicBezTo>
                    <a:pt x="81031" y="171516"/>
                    <a:pt x="56221" y="171516"/>
                    <a:pt x="45330" y="171516"/>
                  </a:cubicBezTo>
                  <a:cubicBezTo>
                    <a:pt x="34438" y="171516"/>
                    <a:pt x="9621" y="171516"/>
                    <a:pt x="0" y="172277"/>
                  </a:cubicBezTo>
                  <a:lnTo>
                    <a:pt x="0" y="160385"/>
                  </a:lnTo>
                  <a:lnTo>
                    <a:pt x="27352" y="160385"/>
                  </a:lnTo>
                  <a:lnTo>
                    <a:pt x="27352" y="10551"/>
                  </a:lnTo>
                  <a:lnTo>
                    <a:pt x="0" y="10551"/>
                  </a:lnTo>
                  <a:lnTo>
                    <a:pt x="0" y="-1343"/>
                  </a:lnTo>
                  <a:cubicBezTo>
                    <a:pt x="9621" y="-580"/>
                    <a:pt x="34438" y="-580"/>
                    <a:pt x="45330" y="-580"/>
                  </a:cubicBezTo>
                  <a:cubicBezTo>
                    <a:pt x="56221" y="-580"/>
                    <a:pt x="81031" y="-580"/>
                    <a:pt x="90659" y="-1343"/>
                  </a:cubicBezTo>
                  <a:lnTo>
                    <a:pt x="90659" y="10551"/>
                  </a:lnTo>
                  <a:lnTo>
                    <a:pt x="63307" y="10551"/>
                  </a:lnTo>
                  <a:lnTo>
                    <a:pt x="63307" y="82939"/>
                  </a:lnTo>
                  <a:lnTo>
                    <a:pt x="144592" y="82939"/>
                  </a:lnTo>
                  <a:lnTo>
                    <a:pt x="144592" y="10551"/>
                  </a:lnTo>
                  <a:lnTo>
                    <a:pt x="117249" y="10551"/>
                  </a:lnTo>
                  <a:lnTo>
                    <a:pt x="117249" y="-1343"/>
                  </a:lnTo>
                  <a:cubicBezTo>
                    <a:pt x="126868" y="-580"/>
                    <a:pt x="151686" y="-580"/>
                    <a:pt x="162570" y="-580"/>
                  </a:cubicBezTo>
                  <a:cubicBezTo>
                    <a:pt x="173461" y="-580"/>
                    <a:pt x="198279" y="-580"/>
                    <a:pt x="207899" y="-1343"/>
                  </a:cubicBezTo>
                  <a:lnTo>
                    <a:pt x="207899" y="10551"/>
                  </a:lnTo>
                  <a:lnTo>
                    <a:pt x="180555" y="10551"/>
                  </a:lnTo>
                  <a:lnTo>
                    <a:pt x="180555" y="160385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744" name="任意多边形: 形状 743">
              <a:extLst>
                <a:ext uri="{FF2B5EF4-FFF2-40B4-BE49-F238E27FC236}">
                  <a16:creationId xmlns:a16="http://schemas.microsoft.com/office/drawing/2014/main" id="{051A53AB-1D21-6D5A-26AF-FDAF3F816991}"/>
                </a:ext>
              </a:extLst>
            </p:cNvPr>
            <p:cNvSpPr/>
            <p:nvPr>
              <p:custDataLst>
                <p:tags r:id="rId49"/>
              </p:custDataLst>
            </p:nvPr>
          </p:nvSpPr>
          <p:spPr>
            <a:xfrm flipV="1">
              <a:off x="10268010" y="-13446467"/>
              <a:ext cx="236394" cy="153817"/>
            </a:xfrm>
            <a:custGeom>
              <a:avLst/>
              <a:gdLst>
                <a:gd name="connsiteX0" fmla="*/ 75359 w 236394"/>
                <a:gd name="connsiteY0" fmla="*/ 145205 h 153817"/>
                <a:gd name="connsiteX1" fmla="*/ 69154 w 236394"/>
                <a:gd name="connsiteY1" fmla="*/ 151412 h 153817"/>
                <a:gd name="connsiteX2" fmla="*/ 60289 w 236394"/>
                <a:gd name="connsiteY2" fmla="*/ 142902 h 153817"/>
                <a:gd name="connsiteX3" fmla="*/ 66676 w 236394"/>
                <a:gd name="connsiteY3" fmla="*/ 136700 h 153817"/>
                <a:gd name="connsiteX4" fmla="*/ 75359 w 236394"/>
                <a:gd name="connsiteY4" fmla="*/ 145205 h 153817"/>
                <a:gd name="connsiteX5" fmla="*/ 38656 w 236394"/>
                <a:gd name="connsiteY5" fmla="*/ 25766 h 153817"/>
                <a:gd name="connsiteX6" fmla="*/ 16667 w 236394"/>
                <a:gd name="connsiteY6" fmla="*/ 3613 h 153817"/>
                <a:gd name="connsiteX7" fmla="*/ 10645 w 236394"/>
                <a:gd name="connsiteY7" fmla="*/ 4851 h 153817"/>
                <a:gd name="connsiteX8" fmla="*/ 15253 w 236394"/>
                <a:gd name="connsiteY8" fmla="*/ 12474 h 153817"/>
                <a:gd name="connsiteX9" fmla="*/ 8866 w 236394"/>
                <a:gd name="connsiteY9" fmla="*/ 18500 h 153817"/>
                <a:gd name="connsiteX10" fmla="*/ 0 w 236394"/>
                <a:gd name="connsiteY10" fmla="*/ 9107 h 153817"/>
                <a:gd name="connsiteX11" fmla="*/ 16667 w 236394"/>
                <a:gd name="connsiteY11" fmla="*/ -1349 h 153817"/>
                <a:gd name="connsiteX12" fmla="*/ 51781 w 236394"/>
                <a:gd name="connsiteY12" fmla="*/ 25583 h 153817"/>
                <a:gd name="connsiteX13" fmla="*/ 67915 w 236394"/>
                <a:gd name="connsiteY13" fmla="*/ 90443 h 153817"/>
                <a:gd name="connsiteX14" fmla="*/ 68805 w 236394"/>
                <a:gd name="connsiteY14" fmla="*/ 96469 h 153817"/>
                <a:gd name="connsiteX15" fmla="*/ 50891 w 236394"/>
                <a:gd name="connsiteY15" fmla="*/ 112952 h 153817"/>
                <a:gd name="connsiteX16" fmla="*/ 20393 w 236394"/>
                <a:gd name="connsiteY16" fmla="*/ 85663 h 153817"/>
                <a:gd name="connsiteX17" fmla="*/ 24119 w 236394"/>
                <a:gd name="connsiteY17" fmla="*/ 83536 h 153817"/>
                <a:gd name="connsiteX18" fmla="*/ 28194 w 236394"/>
                <a:gd name="connsiteY18" fmla="*/ 86369 h 153817"/>
                <a:gd name="connsiteX19" fmla="*/ 50359 w 236394"/>
                <a:gd name="connsiteY19" fmla="*/ 107990 h 153817"/>
                <a:gd name="connsiteX20" fmla="*/ 56214 w 236394"/>
                <a:gd name="connsiteY20" fmla="*/ 99487 h 153817"/>
                <a:gd name="connsiteX21" fmla="*/ 55506 w 236394"/>
                <a:gd name="connsiteY21" fmla="*/ 93461 h 153817"/>
                <a:gd name="connsiteX22" fmla="*/ 38656 w 236394"/>
                <a:gd name="connsiteY22" fmla="*/ 25766 h 153817"/>
                <a:gd name="connsiteX23" fmla="*/ 132318 w 236394"/>
                <a:gd name="connsiteY23" fmla="*/ 67234 h 153817"/>
                <a:gd name="connsiteX24" fmla="*/ 137284 w 236394"/>
                <a:gd name="connsiteY24" fmla="*/ 70244 h 153817"/>
                <a:gd name="connsiteX25" fmla="*/ 138706 w 236394"/>
                <a:gd name="connsiteY25" fmla="*/ 76271 h 153817"/>
                <a:gd name="connsiteX26" fmla="*/ 133741 w 236394"/>
                <a:gd name="connsiteY26" fmla="*/ 78747 h 153817"/>
                <a:gd name="connsiteX27" fmla="*/ 94202 w 236394"/>
                <a:gd name="connsiteY27" fmla="*/ 78747 h 153817"/>
                <a:gd name="connsiteX28" fmla="*/ 89055 w 236394"/>
                <a:gd name="connsiteY28" fmla="*/ 75912 h 153817"/>
                <a:gd name="connsiteX29" fmla="*/ 87457 w 236394"/>
                <a:gd name="connsiteY29" fmla="*/ 69712 h 153817"/>
                <a:gd name="connsiteX30" fmla="*/ 92423 w 236394"/>
                <a:gd name="connsiteY30" fmla="*/ 67234 h 153817"/>
                <a:gd name="connsiteX31" fmla="*/ 132318 w 236394"/>
                <a:gd name="connsiteY31" fmla="*/ 67234 h 153817"/>
                <a:gd name="connsiteX32" fmla="*/ 236037 w 236394"/>
                <a:gd name="connsiteY32" fmla="*/ 147689 h 153817"/>
                <a:gd name="connsiteX33" fmla="*/ 236395 w 236394"/>
                <a:gd name="connsiteY33" fmla="*/ 149992 h 153817"/>
                <a:gd name="connsiteX34" fmla="*/ 233734 w 236394"/>
                <a:gd name="connsiteY34" fmla="*/ 152468 h 153817"/>
                <a:gd name="connsiteX35" fmla="*/ 230008 w 236394"/>
                <a:gd name="connsiteY35" fmla="*/ 149635 h 153817"/>
                <a:gd name="connsiteX36" fmla="*/ 197206 w 236394"/>
                <a:gd name="connsiteY36" fmla="*/ 129793 h 153817"/>
                <a:gd name="connsiteX37" fmla="*/ 192948 w 236394"/>
                <a:gd name="connsiteY37" fmla="*/ 125887 h 153817"/>
                <a:gd name="connsiteX38" fmla="*/ 196316 w 236394"/>
                <a:gd name="connsiteY38" fmla="*/ 123235 h 153817"/>
                <a:gd name="connsiteX39" fmla="*/ 218481 w 236394"/>
                <a:gd name="connsiteY39" fmla="*/ 130849 h 153817"/>
                <a:gd name="connsiteX40" fmla="*/ 198088 w 236394"/>
                <a:gd name="connsiteY40" fmla="*/ 49156 h 153817"/>
                <a:gd name="connsiteX41" fmla="*/ 179650 w 236394"/>
                <a:gd name="connsiteY41" fmla="*/ 41185 h 153817"/>
                <a:gd name="connsiteX42" fmla="*/ 177171 w 236394"/>
                <a:gd name="connsiteY42" fmla="*/ 41185 h 153817"/>
                <a:gd name="connsiteX43" fmla="*/ 171848 w 236394"/>
                <a:gd name="connsiteY43" fmla="*/ 37278 h 153817"/>
                <a:gd name="connsiteX44" fmla="*/ 174685 w 236394"/>
                <a:gd name="connsiteY44" fmla="*/ 34800 h 153817"/>
                <a:gd name="connsiteX45" fmla="*/ 201281 w 236394"/>
                <a:gd name="connsiteY45" fmla="*/ 35507 h 153817"/>
                <a:gd name="connsiteX46" fmla="*/ 228053 w 236394"/>
                <a:gd name="connsiteY46" fmla="*/ 34800 h 153817"/>
                <a:gd name="connsiteX47" fmla="*/ 231962 w 236394"/>
                <a:gd name="connsiteY47" fmla="*/ 38699 h 153817"/>
                <a:gd name="connsiteX48" fmla="*/ 226997 w 236394"/>
                <a:gd name="connsiteY48" fmla="*/ 41185 h 153817"/>
                <a:gd name="connsiteX49" fmla="*/ 224510 w 236394"/>
                <a:gd name="connsiteY49" fmla="*/ 41185 h 153817"/>
                <a:gd name="connsiteX50" fmla="*/ 216352 w 236394"/>
                <a:gd name="connsiteY50" fmla="*/ 41534 h 153817"/>
                <a:gd name="connsiteX51" fmla="*/ 210505 w 236394"/>
                <a:gd name="connsiteY51" fmla="*/ 44900 h 153817"/>
                <a:gd name="connsiteX52" fmla="*/ 211212 w 236394"/>
                <a:gd name="connsiteY52" fmla="*/ 48624 h 153817"/>
                <a:gd name="connsiteX53" fmla="*/ 236037 w 236394"/>
                <a:gd name="connsiteY53" fmla="*/ 147689 h 153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36394" h="153817">
                  <a:moveTo>
                    <a:pt x="75359" y="145205"/>
                  </a:moveTo>
                  <a:cubicBezTo>
                    <a:pt x="75359" y="149635"/>
                    <a:pt x="71990" y="151412"/>
                    <a:pt x="69154" y="151412"/>
                  </a:cubicBezTo>
                  <a:cubicBezTo>
                    <a:pt x="64189" y="151412"/>
                    <a:pt x="60289" y="146625"/>
                    <a:pt x="60289" y="142902"/>
                  </a:cubicBezTo>
                  <a:cubicBezTo>
                    <a:pt x="60289" y="139892"/>
                    <a:pt x="62418" y="136700"/>
                    <a:pt x="66676" y="136700"/>
                  </a:cubicBezTo>
                  <a:cubicBezTo>
                    <a:pt x="71109" y="136700"/>
                    <a:pt x="75359" y="140774"/>
                    <a:pt x="75359" y="145205"/>
                  </a:cubicBezTo>
                  <a:close/>
                  <a:moveTo>
                    <a:pt x="38656" y="25766"/>
                  </a:moveTo>
                  <a:cubicBezTo>
                    <a:pt x="36178" y="16014"/>
                    <a:pt x="27662" y="3613"/>
                    <a:pt x="16667" y="3613"/>
                  </a:cubicBezTo>
                  <a:cubicBezTo>
                    <a:pt x="14721" y="3613"/>
                    <a:pt x="12234" y="4145"/>
                    <a:pt x="10645" y="4851"/>
                  </a:cubicBezTo>
                  <a:cubicBezTo>
                    <a:pt x="14014" y="6797"/>
                    <a:pt x="15253" y="10695"/>
                    <a:pt x="15253" y="12474"/>
                  </a:cubicBezTo>
                  <a:cubicBezTo>
                    <a:pt x="15253" y="16014"/>
                    <a:pt x="12767" y="18500"/>
                    <a:pt x="8866" y="18500"/>
                  </a:cubicBezTo>
                  <a:cubicBezTo>
                    <a:pt x="4084" y="18500"/>
                    <a:pt x="0" y="14419"/>
                    <a:pt x="0" y="9107"/>
                  </a:cubicBezTo>
                  <a:cubicBezTo>
                    <a:pt x="0" y="2898"/>
                    <a:pt x="6387" y="-1349"/>
                    <a:pt x="16667" y="-1349"/>
                  </a:cubicBezTo>
                  <a:cubicBezTo>
                    <a:pt x="31563" y="-1349"/>
                    <a:pt x="47880" y="9639"/>
                    <a:pt x="51781" y="25583"/>
                  </a:cubicBezTo>
                  <a:lnTo>
                    <a:pt x="67915" y="90443"/>
                  </a:lnTo>
                  <a:cubicBezTo>
                    <a:pt x="68622" y="93285"/>
                    <a:pt x="68805" y="94873"/>
                    <a:pt x="68805" y="96469"/>
                  </a:cubicBezTo>
                  <a:cubicBezTo>
                    <a:pt x="68805" y="105687"/>
                    <a:pt x="61528" y="112952"/>
                    <a:pt x="50891" y="112952"/>
                  </a:cubicBezTo>
                  <a:cubicBezTo>
                    <a:pt x="31745" y="112952"/>
                    <a:pt x="20393" y="88672"/>
                    <a:pt x="20393" y="85663"/>
                  </a:cubicBezTo>
                  <a:cubicBezTo>
                    <a:pt x="20393" y="83536"/>
                    <a:pt x="22880" y="83536"/>
                    <a:pt x="24119" y="83536"/>
                  </a:cubicBezTo>
                  <a:cubicBezTo>
                    <a:pt x="26955" y="83536"/>
                    <a:pt x="27130" y="83893"/>
                    <a:pt x="28194" y="86369"/>
                  </a:cubicBezTo>
                  <a:cubicBezTo>
                    <a:pt x="35463" y="103385"/>
                    <a:pt x="44686" y="107990"/>
                    <a:pt x="50359" y="107990"/>
                  </a:cubicBezTo>
                  <a:cubicBezTo>
                    <a:pt x="55149" y="107990"/>
                    <a:pt x="56214" y="104091"/>
                    <a:pt x="56214" y="99487"/>
                  </a:cubicBezTo>
                  <a:cubicBezTo>
                    <a:pt x="56214" y="97533"/>
                    <a:pt x="56214" y="96295"/>
                    <a:pt x="55506" y="93461"/>
                  </a:cubicBezTo>
                  <a:lnTo>
                    <a:pt x="38656" y="25766"/>
                  </a:lnTo>
                  <a:close/>
                  <a:moveTo>
                    <a:pt x="132318" y="67234"/>
                  </a:moveTo>
                  <a:cubicBezTo>
                    <a:pt x="136219" y="67234"/>
                    <a:pt x="136576" y="67234"/>
                    <a:pt x="137284" y="70244"/>
                  </a:cubicBezTo>
                  <a:cubicBezTo>
                    <a:pt x="137466" y="70244"/>
                    <a:pt x="138706" y="75563"/>
                    <a:pt x="138706" y="76271"/>
                  </a:cubicBezTo>
                  <a:cubicBezTo>
                    <a:pt x="138706" y="78747"/>
                    <a:pt x="136402" y="78747"/>
                    <a:pt x="133741" y="78747"/>
                  </a:cubicBezTo>
                  <a:lnTo>
                    <a:pt x="94202" y="78747"/>
                  </a:lnTo>
                  <a:cubicBezTo>
                    <a:pt x="90294" y="78747"/>
                    <a:pt x="89769" y="78747"/>
                    <a:pt x="89055" y="75912"/>
                  </a:cubicBezTo>
                  <a:cubicBezTo>
                    <a:pt x="88879" y="75563"/>
                    <a:pt x="87457" y="70418"/>
                    <a:pt x="87457" y="69712"/>
                  </a:cubicBezTo>
                  <a:cubicBezTo>
                    <a:pt x="87457" y="67234"/>
                    <a:pt x="89769" y="67234"/>
                    <a:pt x="92423" y="67234"/>
                  </a:cubicBezTo>
                  <a:lnTo>
                    <a:pt x="132318" y="67234"/>
                  </a:lnTo>
                  <a:close/>
                  <a:moveTo>
                    <a:pt x="236037" y="147689"/>
                  </a:moveTo>
                  <a:cubicBezTo>
                    <a:pt x="236213" y="148221"/>
                    <a:pt x="236395" y="149460"/>
                    <a:pt x="236395" y="149992"/>
                  </a:cubicBezTo>
                  <a:cubicBezTo>
                    <a:pt x="236395" y="150348"/>
                    <a:pt x="236213" y="152468"/>
                    <a:pt x="233734" y="152468"/>
                  </a:cubicBezTo>
                  <a:cubicBezTo>
                    <a:pt x="232136" y="152468"/>
                    <a:pt x="231962" y="152119"/>
                    <a:pt x="230008" y="149635"/>
                  </a:cubicBezTo>
                  <a:cubicBezTo>
                    <a:pt x="223271" y="141131"/>
                    <a:pt x="212276" y="131031"/>
                    <a:pt x="197206" y="129793"/>
                  </a:cubicBezTo>
                  <a:cubicBezTo>
                    <a:pt x="194903" y="129435"/>
                    <a:pt x="192948" y="129261"/>
                    <a:pt x="192948" y="125887"/>
                  </a:cubicBezTo>
                  <a:cubicBezTo>
                    <a:pt x="192948" y="123235"/>
                    <a:pt x="195434" y="123235"/>
                    <a:pt x="196316" y="123235"/>
                  </a:cubicBezTo>
                  <a:cubicBezTo>
                    <a:pt x="199153" y="123235"/>
                    <a:pt x="207311" y="123941"/>
                    <a:pt x="218481" y="130849"/>
                  </a:cubicBezTo>
                  <a:lnTo>
                    <a:pt x="198088" y="49156"/>
                  </a:lnTo>
                  <a:cubicBezTo>
                    <a:pt x="196499" y="42954"/>
                    <a:pt x="195434" y="41185"/>
                    <a:pt x="179650" y="41185"/>
                  </a:cubicBezTo>
                  <a:lnTo>
                    <a:pt x="177171" y="41185"/>
                  </a:lnTo>
                  <a:cubicBezTo>
                    <a:pt x="174153" y="41185"/>
                    <a:pt x="171848" y="41185"/>
                    <a:pt x="171848" y="37278"/>
                  </a:cubicBezTo>
                  <a:cubicBezTo>
                    <a:pt x="171848" y="37103"/>
                    <a:pt x="171848" y="34800"/>
                    <a:pt x="174685" y="34800"/>
                  </a:cubicBezTo>
                  <a:cubicBezTo>
                    <a:pt x="183201" y="34800"/>
                    <a:pt x="192591" y="35507"/>
                    <a:pt x="201281" y="35507"/>
                  </a:cubicBezTo>
                  <a:cubicBezTo>
                    <a:pt x="209973" y="35507"/>
                    <a:pt x="219545" y="34800"/>
                    <a:pt x="228053" y="34800"/>
                  </a:cubicBezTo>
                  <a:cubicBezTo>
                    <a:pt x="229475" y="34800"/>
                    <a:pt x="231962" y="34800"/>
                    <a:pt x="231962" y="38699"/>
                  </a:cubicBezTo>
                  <a:cubicBezTo>
                    <a:pt x="231962" y="41185"/>
                    <a:pt x="229650" y="41185"/>
                    <a:pt x="226997" y="41185"/>
                  </a:cubicBezTo>
                  <a:lnTo>
                    <a:pt x="224510" y="41185"/>
                  </a:lnTo>
                  <a:cubicBezTo>
                    <a:pt x="222032" y="41185"/>
                    <a:pt x="218839" y="41358"/>
                    <a:pt x="216352" y="41534"/>
                  </a:cubicBezTo>
                  <a:cubicBezTo>
                    <a:pt x="211386" y="42066"/>
                    <a:pt x="210505" y="42066"/>
                    <a:pt x="210505" y="44900"/>
                  </a:cubicBezTo>
                  <a:cubicBezTo>
                    <a:pt x="210505" y="45615"/>
                    <a:pt x="210505" y="45964"/>
                    <a:pt x="211212" y="48624"/>
                  </a:cubicBezTo>
                  <a:lnTo>
                    <a:pt x="236037" y="147689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745" name="任意多边形: 形状 744">
              <a:extLst>
                <a:ext uri="{FF2B5EF4-FFF2-40B4-BE49-F238E27FC236}">
                  <a16:creationId xmlns:a16="http://schemas.microsoft.com/office/drawing/2014/main" id="{40244D23-4071-9B46-60C4-87F93E140899}"/>
                </a:ext>
              </a:extLst>
            </p:cNvPr>
            <p:cNvSpPr/>
            <p:nvPr>
              <p:custDataLst>
                <p:tags r:id="rId50"/>
              </p:custDataLst>
            </p:nvPr>
          </p:nvSpPr>
          <p:spPr>
            <a:xfrm flipV="1">
              <a:off x="10292128" y="-13254261"/>
              <a:ext cx="120465" cy="117668"/>
            </a:xfrm>
            <a:custGeom>
              <a:avLst/>
              <a:gdLst>
                <a:gd name="connsiteX0" fmla="*/ 40071 w 120465"/>
                <a:gd name="connsiteY0" fmla="*/ 111378 h 117668"/>
                <a:gd name="connsiteX1" fmla="*/ 34756 w 120465"/>
                <a:gd name="connsiteY1" fmla="*/ 116332 h 117668"/>
                <a:gd name="connsiteX2" fmla="*/ 0 w 120465"/>
                <a:gd name="connsiteY2" fmla="*/ 104995 h 117668"/>
                <a:gd name="connsiteX3" fmla="*/ 0 w 120465"/>
                <a:gd name="connsiteY3" fmla="*/ 98610 h 117668"/>
                <a:gd name="connsiteX4" fmla="*/ 25708 w 120465"/>
                <a:gd name="connsiteY4" fmla="*/ 103574 h 117668"/>
                <a:gd name="connsiteX5" fmla="*/ 25708 w 120465"/>
                <a:gd name="connsiteY5" fmla="*/ 13195 h 117668"/>
                <a:gd name="connsiteX6" fmla="*/ 7976 w 120465"/>
                <a:gd name="connsiteY6" fmla="*/ 5047 h 117668"/>
                <a:gd name="connsiteX7" fmla="*/ 1239 w 120465"/>
                <a:gd name="connsiteY7" fmla="*/ 5047 h 117668"/>
                <a:gd name="connsiteX8" fmla="*/ 1239 w 120465"/>
                <a:gd name="connsiteY8" fmla="*/ -1336 h 117668"/>
                <a:gd name="connsiteX9" fmla="*/ 32801 w 120465"/>
                <a:gd name="connsiteY9" fmla="*/ -628 h 117668"/>
                <a:gd name="connsiteX10" fmla="*/ 64539 w 120465"/>
                <a:gd name="connsiteY10" fmla="*/ -1336 h 117668"/>
                <a:gd name="connsiteX11" fmla="*/ 64539 w 120465"/>
                <a:gd name="connsiteY11" fmla="*/ 5047 h 117668"/>
                <a:gd name="connsiteX12" fmla="*/ 57802 w 120465"/>
                <a:gd name="connsiteY12" fmla="*/ 5047 h 117668"/>
                <a:gd name="connsiteX13" fmla="*/ 40071 w 120465"/>
                <a:gd name="connsiteY13" fmla="*/ 13195 h 117668"/>
                <a:gd name="connsiteX14" fmla="*/ 40071 w 120465"/>
                <a:gd name="connsiteY14" fmla="*/ 111378 h 117668"/>
                <a:gd name="connsiteX15" fmla="*/ 120465 w 120465"/>
                <a:gd name="connsiteY15" fmla="*/ 64764 h 117668"/>
                <a:gd name="connsiteX16" fmla="*/ 110360 w 120465"/>
                <a:gd name="connsiteY16" fmla="*/ 75045 h 117668"/>
                <a:gd name="connsiteX17" fmla="*/ 100072 w 120465"/>
                <a:gd name="connsiteY17" fmla="*/ 64947 h 117668"/>
                <a:gd name="connsiteX18" fmla="*/ 110186 w 120465"/>
                <a:gd name="connsiteY18" fmla="*/ 54664 h 117668"/>
                <a:gd name="connsiteX19" fmla="*/ 120465 w 120465"/>
                <a:gd name="connsiteY19" fmla="*/ 64764 h 117668"/>
                <a:gd name="connsiteX20" fmla="*/ 120465 w 120465"/>
                <a:gd name="connsiteY20" fmla="*/ 8764 h 117668"/>
                <a:gd name="connsiteX21" fmla="*/ 110360 w 120465"/>
                <a:gd name="connsiteY21" fmla="*/ 19046 h 117668"/>
                <a:gd name="connsiteX22" fmla="*/ 100072 w 120465"/>
                <a:gd name="connsiteY22" fmla="*/ 8946 h 117668"/>
                <a:gd name="connsiteX23" fmla="*/ 110186 w 120465"/>
                <a:gd name="connsiteY23" fmla="*/ -1336 h 117668"/>
                <a:gd name="connsiteX24" fmla="*/ 120465 w 120465"/>
                <a:gd name="connsiteY24" fmla="*/ 8764 h 117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20465" h="117668">
                  <a:moveTo>
                    <a:pt x="40071" y="111378"/>
                  </a:moveTo>
                  <a:cubicBezTo>
                    <a:pt x="40071" y="116159"/>
                    <a:pt x="39721" y="116332"/>
                    <a:pt x="34756" y="116332"/>
                  </a:cubicBezTo>
                  <a:cubicBezTo>
                    <a:pt x="23403" y="105170"/>
                    <a:pt x="7269" y="104995"/>
                    <a:pt x="0" y="104995"/>
                  </a:cubicBezTo>
                  <a:lnTo>
                    <a:pt x="0" y="98610"/>
                  </a:lnTo>
                  <a:cubicBezTo>
                    <a:pt x="4258" y="98610"/>
                    <a:pt x="15960" y="98610"/>
                    <a:pt x="25708" y="103574"/>
                  </a:cubicBezTo>
                  <a:lnTo>
                    <a:pt x="25708" y="13195"/>
                  </a:lnTo>
                  <a:cubicBezTo>
                    <a:pt x="25708" y="7350"/>
                    <a:pt x="25708" y="5047"/>
                    <a:pt x="7976" y="5047"/>
                  </a:cubicBezTo>
                  <a:lnTo>
                    <a:pt x="1239" y="5047"/>
                  </a:lnTo>
                  <a:lnTo>
                    <a:pt x="1239" y="-1336"/>
                  </a:lnTo>
                  <a:cubicBezTo>
                    <a:pt x="4433" y="-1160"/>
                    <a:pt x="26240" y="-628"/>
                    <a:pt x="32801" y="-628"/>
                  </a:cubicBezTo>
                  <a:cubicBezTo>
                    <a:pt x="38299" y="-628"/>
                    <a:pt x="60638" y="-1160"/>
                    <a:pt x="64539" y="-1336"/>
                  </a:cubicBezTo>
                  <a:lnTo>
                    <a:pt x="64539" y="5047"/>
                  </a:lnTo>
                  <a:lnTo>
                    <a:pt x="57802" y="5047"/>
                  </a:lnTo>
                  <a:cubicBezTo>
                    <a:pt x="40071" y="5047"/>
                    <a:pt x="40071" y="7350"/>
                    <a:pt x="40071" y="13195"/>
                  </a:cubicBezTo>
                  <a:lnTo>
                    <a:pt x="40071" y="111378"/>
                  </a:lnTo>
                  <a:close/>
                  <a:moveTo>
                    <a:pt x="120465" y="64764"/>
                  </a:moveTo>
                  <a:cubicBezTo>
                    <a:pt x="120465" y="70973"/>
                    <a:pt x="115500" y="75045"/>
                    <a:pt x="110360" y="75045"/>
                  </a:cubicBezTo>
                  <a:cubicBezTo>
                    <a:pt x="104156" y="75045"/>
                    <a:pt x="100072" y="70083"/>
                    <a:pt x="100072" y="64947"/>
                  </a:cubicBezTo>
                  <a:cubicBezTo>
                    <a:pt x="100072" y="58737"/>
                    <a:pt x="105038" y="54664"/>
                    <a:pt x="110186" y="54664"/>
                  </a:cubicBezTo>
                  <a:cubicBezTo>
                    <a:pt x="116390" y="54664"/>
                    <a:pt x="120465" y="59626"/>
                    <a:pt x="120465" y="64764"/>
                  </a:cubicBezTo>
                  <a:close/>
                  <a:moveTo>
                    <a:pt x="120465" y="8764"/>
                  </a:moveTo>
                  <a:cubicBezTo>
                    <a:pt x="120465" y="14964"/>
                    <a:pt x="115500" y="19046"/>
                    <a:pt x="110360" y="19046"/>
                  </a:cubicBezTo>
                  <a:cubicBezTo>
                    <a:pt x="104156" y="19046"/>
                    <a:pt x="100072" y="14084"/>
                    <a:pt x="100072" y="8946"/>
                  </a:cubicBezTo>
                  <a:cubicBezTo>
                    <a:pt x="100072" y="2738"/>
                    <a:pt x="105038" y="-1336"/>
                    <a:pt x="110186" y="-1336"/>
                  </a:cubicBezTo>
                  <a:cubicBezTo>
                    <a:pt x="116390" y="-1336"/>
                    <a:pt x="120465" y="3627"/>
                    <a:pt x="120465" y="8764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746" name="任意多边形: 形状 745">
              <a:extLst>
                <a:ext uri="{FF2B5EF4-FFF2-40B4-BE49-F238E27FC236}">
                  <a16:creationId xmlns:a16="http://schemas.microsoft.com/office/drawing/2014/main" id="{54ED38BB-520A-AE04-5F67-4119412F6A39}"/>
                </a:ext>
              </a:extLst>
            </p:cNvPr>
            <p:cNvSpPr/>
            <p:nvPr>
              <p:custDataLst>
                <p:tags r:id="rId51"/>
              </p:custDataLst>
            </p:nvPr>
          </p:nvSpPr>
          <p:spPr>
            <a:xfrm flipV="1">
              <a:off x="10439432" y="-13254087"/>
              <a:ext cx="53726" cy="119265"/>
            </a:xfrm>
            <a:custGeom>
              <a:avLst/>
              <a:gdLst>
                <a:gd name="connsiteX0" fmla="*/ 49119 w 53726"/>
                <a:gd name="connsiteY0" fmla="*/ 111196 h 119265"/>
                <a:gd name="connsiteX1" fmla="*/ 42025 w 53726"/>
                <a:gd name="connsiteY1" fmla="*/ 117930 h 119265"/>
                <a:gd name="connsiteX2" fmla="*/ 32094 w 53726"/>
                <a:gd name="connsiteY2" fmla="*/ 108186 h 119265"/>
                <a:gd name="connsiteX3" fmla="*/ 39189 w 53726"/>
                <a:gd name="connsiteY3" fmla="*/ 101447 h 119265"/>
                <a:gd name="connsiteX4" fmla="*/ 49119 w 53726"/>
                <a:gd name="connsiteY4" fmla="*/ 111196 h 119265"/>
                <a:gd name="connsiteX5" fmla="*/ 12941 w 53726"/>
                <a:gd name="connsiteY5" fmla="*/ 21166 h 119265"/>
                <a:gd name="connsiteX6" fmla="*/ 11352 w 53726"/>
                <a:gd name="connsiteY6" fmla="*/ 13727 h 119265"/>
                <a:gd name="connsiteX7" fmla="*/ 28194 w 53726"/>
                <a:gd name="connsiteY7" fmla="*/ -1336 h 119265"/>
                <a:gd name="connsiteX8" fmla="*/ 53726 w 53726"/>
                <a:gd name="connsiteY8" fmla="*/ 25779 h 119265"/>
                <a:gd name="connsiteX9" fmla="*/ 50890 w 53726"/>
                <a:gd name="connsiteY9" fmla="*/ 28082 h 119265"/>
                <a:gd name="connsiteX10" fmla="*/ 47522 w 53726"/>
                <a:gd name="connsiteY10" fmla="*/ 25064 h 119265"/>
                <a:gd name="connsiteX11" fmla="*/ 28726 w 53726"/>
                <a:gd name="connsiteY11" fmla="*/ 3627 h 119265"/>
                <a:gd name="connsiteX12" fmla="*/ 24293 w 53726"/>
                <a:gd name="connsiteY12" fmla="*/ 9828 h 119265"/>
                <a:gd name="connsiteX13" fmla="*/ 27129 w 53726"/>
                <a:gd name="connsiteY13" fmla="*/ 21166 h 119265"/>
                <a:gd name="connsiteX14" fmla="*/ 32801 w 53726"/>
                <a:gd name="connsiteY14" fmla="*/ 35348 h 119265"/>
                <a:gd name="connsiteX15" fmla="*/ 41492 w 53726"/>
                <a:gd name="connsiteY15" fmla="*/ 57857 h 119265"/>
                <a:gd name="connsiteX16" fmla="*/ 42557 w 53726"/>
                <a:gd name="connsiteY16" fmla="*/ 63525 h 119265"/>
                <a:gd name="connsiteX17" fmla="*/ 25707 w 53726"/>
                <a:gd name="connsiteY17" fmla="*/ 78587 h 119265"/>
                <a:gd name="connsiteX18" fmla="*/ 0 w 53726"/>
                <a:gd name="connsiteY18" fmla="*/ 51472 h 119265"/>
                <a:gd name="connsiteX19" fmla="*/ 3011 w 53726"/>
                <a:gd name="connsiteY19" fmla="*/ 49171 h 119265"/>
                <a:gd name="connsiteX20" fmla="*/ 6204 w 53726"/>
                <a:gd name="connsiteY20" fmla="*/ 52004 h 119265"/>
                <a:gd name="connsiteX21" fmla="*/ 25175 w 53726"/>
                <a:gd name="connsiteY21" fmla="*/ 73625 h 119265"/>
                <a:gd name="connsiteX22" fmla="*/ 29608 w 53726"/>
                <a:gd name="connsiteY22" fmla="*/ 67423 h 119265"/>
                <a:gd name="connsiteX23" fmla="*/ 24118 w 53726"/>
                <a:gd name="connsiteY23" fmla="*/ 49703 h 119265"/>
                <a:gd name="connsiteX24" fmla="*/ 12941 w 53726"/>
                <a:gd name="connsiteY24" fmla="*/ 21166 h 119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3726" h="119265">
                  <a:moveTo>
                    <a:pt x="49119" y="111196"/>
                  </a:moveTo>
                  <a:cubicBezTo>
                    <a:pt x="49119" y="114031"/>
                    <a:pt x="46989" y="117930"/>
                    <a:pt x="42025" y="117930"/>
                  </a:cubicBezTo>
                  <a:cubicBezTo>
                    <a:pt x="37234" y="117930"/>
                    <a:pt x="32094" y="113324"/>
                    <a:pt x="32094" y="108186"/>
                  </a:cubicBezTo>
                  <a:cubicBezTo>
                    <a:pt x="32094" y="105170"/>
                    <a:pt x="34398" y="101447"/>
                    <a:pt x="39189" y="101447"/>
                  </a:cubicBezTo>
                  <a:cubicBezTo>
                    <a:pt x="44328" y="101447"/>
                    <a:pt x="49119" y="106409"/>
                    <a:pt x="49119" y="111196"/>
                  </a:cubicBezTo>
                  <a:close/>
                  <a:moveTo>
                    <a:pt x="12941" y="21166"/>
                  </a:moveTo>
                  <a:cubicBezTo>
                    <a:pt x="12234" y="18863"/>
                    <a:pt x="11352" y="16735"/>
                    <a:pt x="11352" y="13727"/>
                  </a:cubicBezTo>
                  <a:cubicBezTo>
                    <a:pt x="11352" y="5398"/>
                    <a:pt x="18438" y="-1336"/>
                    <a:pt x="28194" y="-1336"/>
                  </a:cubicBezTo>
                  <a:cubicBezTo>
                    <a:pt x="45925" y="-1336"/>
                    <a:pt x="53726" y="23120"/>
                    <a:pt x="53726" y="25779"/>
                  </a:cubicBezTo>
                  <a:cubicBezTo>
                    <a:pt x="53726" y="28082"/>
                    <a:pt x="51423" y="28082"/>
                    <a:pt x="50890" y="28082"/>
                  </a:cubicBezTo>
                  <a:cubicBezTo>
                    <a:pt x="48404" y="28082"/>
                    <a:pt x="48229" y="27018"/>
                    <a:pt x="47522" y="25064"/>
                  </a:cubicBezTo>
                  <a:cubicBezTo>
                    <a:pt x="43438" y="10892"/>
                    <a:pt x="35638" y="3627"/>
                    <a:pt x="28726" y="3627"/>
                  </a:cubicBezTo>
                  <a:cubicBezTo>
                    <a:pt x="25175" y="3627"/>
                    <a:pt x="24293" y="5930"/>
                    <a:pt x="24293" y="9828"/>
                  </a:cubicBezTo>
                  <a:cubicBezTo>
                    <a:pt x="24293" y="13901"/>
                    <a:pt x="25532" y="17267"/>
                    <a:pt x="27129" y="21166"/>
                  </a:cubicBezTo>
                  <a:cubicBezTo>
                    <a:pt x="28901" y="25955"/>
                    <a:pt x="30855" y="30742"/>
                    <a:pt x="32801" y="35348"/>
                  </a:cubicBezTo>
                  <a:cubicBezTo>
                    <a:pt x="34398" y="39603"/>
                    <a:pt x="40785" y="55729"/>
                    <a:pt x="41492" y="57857"/>
                  </a:cubicBezTo>
                  <a:cubicBezTo>
                    <a:pt x="42025" y="59628"/>
                    <a:pt x="42557" y="61755"/>
                    <a:pt x="42557" y="63525"/>
                  </a:cubicBezTo>
                  <a:cubicBezTo>
                    <a:pt x="42557" y="71854"/>
                    <a:pt x="35462" y="78587"/>
                    <a:pt x="25707" y="78587"/>
                  </a:cubicBezTo>
                  <a:cubicBezTo>
                    <a:pt x="8158" y="78587"/>
                    <a:pt x="0" y="54490"/>
                    <a:pt x="0" y="51472"/>
                  </a:cubicBezTo>
                  <a:cubicBezTo>
                    <a:pt x="0" y="49171"/>
                    <a:pt x="2486" y="49171"/>
                    <a:pt x="3011" y="49171"/>
                  </a:cubicBezTo>
                  <a:cubicBezTo>
                    <a:pt x="5497" y="49171"/>
                    <a:pt x="5672" y="50060"/>
                    <a:pt x="6204" y="52004"/>
                  </a:cubicBezTo>
                  <a:cubicBezTo>
                    <a:pt x="10820" y="67250"/>
                    <a:pt x="18621" y="73625"/>
                    <a:pt x="25175" y="73625"/>
                  </a:cubicBezTo>
                  <a:cubicBezTo>
                    <a:pt x="28019" y="73625"/>
                    <a:pt x="29608" y="72212"/>
                    <a:pt x="29608" y="67423"/>
                  </a:cubicBezTo>
                  <a:cubicBezTo>
                    <a:pt x="29608" y="63351"/>
                    <a:pt x="28552" y="60692"/>
                    <a:pt x="24118" y="49703"/>
                  </a:cubicBezTo>
                  <a:lnTo>
                    <a:pt x="12941" y="21166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747" name="任意多边形: 形状 746">
              <a:extLst>
                <a:ext uri="{FF2B5EF4-FFF2-40B4-BE49-F238E27FC236}">
                  <a16:creationId xmlns:a16="http://schemas.microsoft.com/office/drawing/2014/main" id="{4B6A6412-EC81-3A78-3839-4E877D9197A8}"/>
                </a:ext>
              </a:extLst>
            </p:cNvPr>
            <p:cNvSpPr/>
            <p:nvPr>
              <p:custDataLst>
                <p:tags r:id="rId52"/>
              </p:custDataLst>
            </p:nvPr>
          </p:nvSpPr>
          <p:spPr>
            <a:xfrm flipV="1">
              <a:off x="10555144" y="-13233979"/>
              <a:ext cx="29631" cy="75675"/>
            </a:xfrm>
            <a:custGeom>
              <a:avLst/>
              <a:gdLst>
                <a:gd name="connsiteX0" fmla="*/ 29632 w 29631"/>
                <a:gd name="connsiteY0" fmla="*/ 47764 h 75675"/>
                <a:gd name="connsiteX1" fmla="*/ 13426 w 29631"/>
                <a:gd name="connsiteY1" fmla="*/ 74340 h 75675"/>
                <a:gd name="connsiteX2" fmla="*/ 0 w 29631"/>
                <a:gd name="connsiteY2" fmla="*/ 60921 h 75675"/>
                <a:gd name="connsiteX3" fmla="*/ 13426 w 29631"/>
                <a:gd name="connsiteY3" fmla="*/ 47510 h 75675"/>
                <a:gd name="connsiteX4" fmla="*/ 22283 w 29631"/>
                <a:gd name="connsiteY4" fmla="*/ 50798 h 75675"/>
                <a:gd name="connsiteX5" fmla="*/ 23554 w 29631"/>
                <a:gd name="connsiteY5" fmla="*/ 51561 h 75675"/>
                <a:gd name="connsiteX6" fmla="*/ 24063 w 29631"/>
                <a:gd name="connsiteY6" fmla="*/ 47764 h 75675"/>
                <a:gd name="connsiteX7" fmla="*/ 6839 w 29631"/>
                <a:gd name="connsiteY7" fmla="*/ 5500 h 75675"/>
                <a:gd name="connsiteX8" fmla="*/ 4051 w 29631"/>
                <a:gd name="connsiteY8" fmla="*/ 1451 h 75675"/>
                <a:gd name="connsiteX9" fmla="*/ 6586 w 29631"/>
                <a:gd name="connsiteY9" fmla="*/ -1336 h 75675"/>
                <a:gd name="connsiteX10" fmla="*/ 29632 w 29631"/>
                <a:gd name="connsiteY10" fmla="*/ 47764 h 75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9631" h="75675">
                  <a:moveTo>
                    <a:pt x="29632" y="47764"/>
                  </a:moveTo>
                  <a:cubicBezTo>
                    <a:pt x="29632" y="64471"/>
                    <a:pt x="23300" y="74340"/>
                    <a:pt x="13426" y="74340"/>
                  </a:cubicBezTo>
                  <a:cubicBezTo>
                    <a:pt x="5068" y="74340"/>
                    <a:pt x="0" y="68011"/>
                    <a:pt x="0" y="60921"/>
                  </a:cubicBezTo>
                  <a:cubicBezTo>
                    <a:pt x="0" y="54093"/>
                    <a:pt x="5068" y="47510"/>
                    <a:pt x="13426" y="47510"/>
                  </a:cubicBezTo>
                  <a:cubicBezTo>
                    <a:pt x="16460" y="47510"/>
                    <a:pt x="19757" y="48527"/>
                    <a:pt x="22283" y="50798"/>
                  </a:cubicBezTo>
                  <a:cubicBezTo>
                    <a:pt x="23046" y="51306"/>
                    <a:pt x="23300" y="51561"/>
                    <a:pt x="23554" y="51561"/>
                  </a:cubicBezTo>
                  <a:cubicBezTo>
                    <a:pt x="23808" y="51561"/>
                    <a:pt x="24063" y="51306"/>
                    <a:pt x="24063" y="47764"/>
                  </a:cubicBezTo>
                  <a:cubicBezTo>
                    <a:pt x="24063" y="29034"/>
                    <a:pt x="15197" y="13854"/>
                    <a:pt x="6839" y="5500"/>
                  </a:cubicBezTo>
                  <a:cubicBezTo>
                    <a:pt x="4051" y="2713"/>
                    <a:pt x="4051" y="2206"/>
                    <a:pt x="4051" y="1451"/>
                  </a:cubicBezTo>
                  <a:cubicBezTo>
                    <a:pt x="4051" y="-328"/>
                    <a:pt x="5323" y="-1336"/>
                    <a:pt x="6586" y="-1336"/>
                  </a:cubicBezTo>
                  <a:cubicBezTo>
                    <a:pt x="9374" y="-1336"/>
                    <a:pt x="29632" y="18150"/>
                    <a:pt x="29632" y="47764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748" name="任意多边形: 形状 747">
              <a:extLst>
                <a:ext uri="{FF2B5EF4-FFF2-40B4-BE49-F238E27FC236}">
                  <a16:creationId xmlns:a16="http://schemas.microsoft.com/office/drawing/2014/main" id="{BF3D4DC7-3394-B7F2-559A-9E091D5B5F46}"/>
                </a:ext>
              </a:extLst>
            </p:cNvPr>
            <p:cNvSpPr/>
            <p:nvPr>
              <p:custDataLst>
                <p:tags r:id="rId53"/>
              </p:custDataLst>
            </p:nvPr>
          </p:nvSpPr>
          <p:spPr>
            <a:xfrm flipV="1">
              <a:off x="9435728" y="-12950391"/>
              <a:ext cx="288683" cy="175646"/>
            </a:xfrm>
            <a:custGeom>
              <a:avLst/>
              <a:gdLst>
                <a:gd name="connsiteX0" fmla="*/ 264620 w 288683"/>
                <a:gd name="connsiteY0" fmla="*/ 156368 h 175646"/>
                <a:gd name="connsiteX1" fmla="*/ 274249 w 288683"/>
                <a:gd name="connsiteY1" fmla="*/ 161935 h 175646"/>
                <a:gd name="connsiteX2" fmla="*/ 288684 w 288683"/>
                <a:gd name="connsiteY2" fmla="*/ 162442 h 175646"/>
                <a:gd name="connsiteX3" fmla="*/ 288684 w 288683"/>
                <a:gd name="connsiteY3" fmla="*/ 174337 h 175646"/>
                <a:gd name="connsiteX4" fmla="*/ 261584 w 288683"/>
                <a:gd name="connsiteY4" fmla="*/ 173575 h 175646"/>
                <a:gd name="connsiteX5" fmla="*/ 227147 w 288683"/>
                <a:gd name="connsiteY5" fmla="*/ 174337 h 175646"/>
                <a:gd name="connsiteX6" fmla="*/ 227147 w 288683"/>
                <a:gd name="connsiteY6" fmla="*/ 162442 h 175646"/>
                <a:gd name="connsiteX7" fmla="*/ 252974 w 288683"/>
                <a:gd name="connsiteY7" fmla="*/ 159656 h 175646"/>
                <a:gd name="connsiteX8" fmla="*/ 209416 w 288683"/>
                <a:gd name="connsiteY8" fmla="*/ 46528 h 175646"/>
                <a:gd name="connsiteX9" fmla="*/ 164595 w 288683"/>
                <a:gd name="connsiteY9" fmla="*/ 162442 h 175646"/>
                <a:gd name="connsiteX10" fmla="*/ 188904 w 288683"/>
                <a:gd name="connsiteY10" fmla="*/ 162442 h 175646"/>
                <a:gd name="connsiteX11" fmla="*/ 188904 w 288683"/>
                <a:gd name="connsiteY11" fmla="*/ 174337 h 175646"/>
                <a:gd name="connsiteX12" fmla="*/ 144592 w 288683"/>
                <a:gd name="connsiteY12" fmla="*/ 173575 h 175646"/>
                <a:gd name="connsiteX13" fmla="*/ 105847 w 288683"/>
                <a:gd name="connsiteY13" fmla="*/ 174337 h 175646"/>
                <a:gd name="connsiteX14" fmla="*/ 105847 w 288683"/>
                <a:gd name="connsiteY14" fmla="*/ 162442 h 175646"/>
                <a:gd name="connsiteX15" fmla="*/ 127623 w 288683"/>
                <a:gd name="connsiteY15" fmla="*/ 162442 h 175646"/>
                <a:gd name="connsiteX16" fmla="*/ 138006 w 288683"/>
                <a:gd name="connsiteY16" fmla="*/ 135614 h 175646"/>
                <a:gd name="connsiteX17" fmla="*/ 103568 w 288683"/>
                <a:gd name="connsiteY17" fmla="*/ 46528 h 175646"/>
                <a:gd name="connsiteX18" fmla="*/ 58747 w 288683"/>
                <a:gd name="connsiteY18" fmla="*/ 162442 h 175646"/>
                <a:gd name="connsiteX19" fmla="*/ 83056 w 288683"/>
                <a:gd name="connsiteY19" fmla="*/ 162442 h 175646"/>
                <a:gd name="connsiteX20" fmla="*/ 83056 w 288683"/>
                <a:gd name="connsiteY20" fmla="*/ 174337 h 175646"/>
                <a:gd name="connsiteX21" fmla="*/ 38743 w 288683"/>
                <a:gd name="connsiteY21" fmla="*/ 173575 h 175646"/>
                <a:gd name="connsiteX22" fmla="*/ 0 w 288683"/>
                <a:gd name="connsiteY22" fmla="*/ 174337 h 175646"/>
                <a:gd name="connsiteX23" fmla="*/ 0 w 288683"/>
                <a:gd name="connsiteY23" fmla="*/ 162442 h 175646"/>
                <a:gd name="connsiteX24" fmla="*/ 21775 w 288683"/>
                <a:gd name="connsiteY24" fmla="*/ 162442 h 175646"/>
                <a:gd name="connsiteX25" fmla="*/ 82556 w 288683"/>
                <a:gd name="connsiteY25" fmla="*/ 5274 h 175646"/>
                <a:gd name="connsiteX26" fmla="*/ 91413 w 288683"/>
                <a:gd name="connsiteY26" fmla="*/ -1309 h 175646"/>
                <a:gd name="connsiteX27" fmla="*/ 100279 w 288683"/>
                <a:gd name="connsiteY27" fmla="*/ 5274 h 175646"/>
                <a:gd name="connsiteX28" fmla="*/ 144338 w 288683"/>
                <a:gd name="connsiteY28" fmla="*/ 119162 h 175646"/>
                <a:gd name="connsiteX29" fmla="*/ 188404 w 288683"/>
                <a:gd name="connsiteY29" fmla="*/ 5274 h 175646"/>
                <a:gd name="connsiteX30" fmla="*/ 197261 w 288683"/>
                <a:gd name="connsiteY30" fmla="*/ -1309 h 175646"/>
                <a:gd name="connsiteX31" fmla="*/ 206127 w 288683"/>
                <a:gd name="connsiteY31" fmla="*/ 5274 h 175646"/>
                <a:gd name="connsiteX32" fmla="*/ 264620 w 288683"/>
                <a:gd name="connsiteY32" fmla="*/ 156368 h 175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88683" h="175646">
                  <a:moveTo>
                    <a:pt x="264620" y="156368"/>
                  </a:moveTo>
                  <a:cubicBezTo>
                    <a:pt x="266145" y="160673"/>
                    <a:pt x="266392" y="161172"/>
                    <a:pt x="274249" y="161935"/>
                  </a:cubicBezTo>
                  <a:cubicBezTo>
                    <a:pt x="279308" y="162442"/>
                    <a:pt x="284632" y="162442"/>
                    <a:pt x="288684" y="162442"/>
                  </a:cubicBezTo>
                  <a:lnTo>
                    <a:pt x="288684" y="174337"/>
                  </a:lnTo>
                  <a:cubicBezTo>
                    <a:pt x="281843" y="174082"/>
                    <a:pt x="272978" y="173575"/>
                    <a:pt x="261584" y="173575"/>
                  </a:cubicBezTo>
                  <a:cubicBezTo>
                    <a:pt x="251965" y="173575"/>
                    <a:pt x="236259" y="173575"/>
                    <a:pt x="227147" y="174337"/>
                  </a:cubicBezTo>
                  <a:lnTo>
                    <a:pt x="227147" y="162442"/>
                  </a:lnTo>
                  <a:cubicBezTo>
                    <a:pt x="233479" y="162442"/>
                    <a:pt x="245634" y="162442"/>
                    <a:pt x="252974" y="159656"/>
                  </a:cubicBezTo>
                  <a:lnTo>
                    <a:pt x="209416" y="46528"/>
                  </a:lnTo>
                  <a:lnTo>
                    <a:pt x="164595" y="162442"/>
                  </a:lnTo>
                  <a:lnTo>
                    <a:pt x="188904" y="162442"/>
                  </a:lnTo>
                  <a:lnTo>
                    <a:pt x="188904" y="174337"/>
                  </a:lnTo>
                  <a:cubicBezTo>
                    <a:pt x="179284" y="173575"/>
                    <a:pt x="155483" y="173575"/>
                    <a:pt x="144592" y="173575"/>
                  </a:cubicBezTo>
                  <a:cubicBezTo>
                    <a:pt x="134717" y="173575"/>
                    <a:pt x="114713" y="173575"/>
                    <a:pt x="105847" y="174337"/>
                  </a:cubicBezTo>
                  <a:lnTo>
                    <a:pt x="105847" y="162442"/>
                  </a:lnTo>
                  <a:lnTo>
                    <a:pt x="127623" y="162442"/>
                  </a:lnTo>
                  <a:lnTo>
                    <a:pt x="138006" y="135614"/>
                  </a:lnTo>
                  <a:lnTo>
                    <a:pt x="103568" y="46528"/>
                  </a:lnTo>
                  <a:lnTo>
                    <a:pt x="58747" y="162442"/>
                  </a:lnTo>
                  <a:lnTo>
                    <a:pt x="83056" y="162442"/>
                  </a:lnTo>
                  <a:lnTo>
                    <a:pt x="83056" y="174337"/>
                  </a:lnTo>
                  <a:cubicBezTo>
                    <a:pt x="73435" y="173575"/>
                    <a:pt x="49635" y="173575"/>
                    <a:pt x="38743" y="173575"/>
                  </a:cubicBezTo>
                  <a:cubicBezTo>
                    <a:pt x="28869" y="173575"/>
                    <a:pt x="8866" y="173575"/>
                    <a:pt x="0" y="174337"/>
                  </a:cubicBezTo>
                  <a:lnTo>
                    <a:pt x="0" y="162442"/>
                  </a:lnTo>
                  <a:lnTo>
                    <a:pt x="21775" y="162442"/>
                  </a:lnTo>
                  <a:lnTo>
                    <a:pt x="82556" y="5274"/>
                  </a:lnTo>
                  <a:cubicBezTo>
                    <a:pt x="84073" y="1225"/>
                    <a:pt x="85082" y="-1309"/>
                    <a:pt x="91413" y="-1309"/>
                  </a:cubicBezTo>
                  <a:cubicBezTo>
                    <a:pt x="97745" y="-1309"/>
                    <a:pt x="98761" y="1225"/>
                    <a:pt x="100279" y="5274"/>
                  </a:cubicBezTo>
                  <a:lnTo>
                    <a:pt x="144338" y="119162"/>
                  </a:lnTo>
                  <a:lnTo>
                    <a:pt x="188404" y="5274"/>
                  </a:lnTo>
                  <a:cubicBezTo>
                    <a:pt x="189921" y="1225"/>
                    <a:pt x="190930" y="-1309"/>
                    <a:pt x="197261" y="-1309"/>
                  </a:cubicBezTo>
                  <a:cubicBezTo>
                    <a:pt x="203593" y="-1309"/>
                    <a:pt x="204610" y="1225"/>
                    <a:pt x="206127" y="5274"/>
                  </a:cubicBezTo>
                  <a:lnTo>
                    <a:pt x="264620" y="156368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749" name="任意多边形: 形状 748">
              <a:extLst>
                <a:ext uri="{FF2B5EF4-FFF2-40B4-BE49-F238E27FC236}">
                  <a16:creationId xmlns:a16="http://schemas.microsoft.com/office/drawing/2014/main" id="{FE6BAE6A-E0AD-C6B4-E97F-4424A8A41B72}"/>
                </a:ext>
              </a:extLst>
            </p:cNvPr>
            <p:cNvSpPr/>
            <p:nvPr>
              <p:custDataLst>
                <p:tags r:id="rId54"/>
              </p:custDataLst>
            </p:nvPr>
          </p:nvSpPr>
          <p:spPr>
            <a:xfrm flipV="1">
              <a:off x="9740280" y="-12957653"/>
              <a:ext cx="95219" cy="78151"/>
            </a:xfrm>
            <a:custGeom>
              <a:avLst/>
              <a:gdLst>
                <a:gd name="connsiteX0" fmla="*/ 78552 w 95219"/>
                <a:gd name="connsiteY0" fmla="*/ 59473 h 78151"/>
                <a:gd name="connsiteX1" fmla="*/ 95219 w 95219"/>
                <a:gd name="connsiteY1" fmla="*/ 70454 h 78151"/>
                <a:gd name="connsiteX2" fmla="*/ 95219 w 95219"/>
                <a:gd name="connsiteY2" fmla="*/ 76838 h 78151"/>
                <a:gd name="connsiteX3" fmla="*/ 81738 w 95219"/>
                <a:gd name="connsiteY3" fmla="*/ 76131 h 78151"/>
                <a:gd name="connsiteX4" fmla="*/ 65603 w 95219"/>
                <a:gd name="connsiteY4" fmla="*/ 76838 h 78151"/>
                <a:gd name="connsiteX5" fmla="*/ 65603 w 95219"/>
                <a:gd name="connsiteY5" fmla="*/ 70454 h 78151"/>
                <a:gd name="connsiteX6" fmla="*/ 73055 w 95219"/>
                <a:gd name="connsiteY6" fmla="*/ 63722 h 78151"/>
                <a:gd name="connsiteX7" fmla="*/ 71632 w 95219"/>
                <a:gd name="connsiteY7" fmla="*/ 58584 h 78151"/>
                <a:gd name="connsiteX8" fmla="*/ 51598 w 95219"/>
                <a:gd name="connsiteY8" fmla="*/ 14812 h 78151"/>
                <a:gd name="connsiteX9" fmla="*/ 29608 w 95219"/>
                <a:gd name="connsiteY9" fmla="*/ 63015 h 78151"/>
                <a:gd name="connsiteX10" fmla="*/ 28543 w 95219"/>
                <a:gd name="connsiteY10" fmla="*/ 66381 h 78151"/>
                <a:gd name="connsiteX11" fmla="*/ 37592 w 95219"/>
                <a:gd name="connsiteY11" fmla="*/ 70454 h 78151"/>
                <a:gd name="connsiteX12" fmla="*/ 37592 w 95219"/>
                <a:gd name="connsiteY12" fmla="*/ 76838 h 78151"/>
                <a:gd name="connsiteX13" fmla="*/ 17374 w 95219"/>
                <a:gd name="connsiteY13" fmla="*/ 76131 h 78151"/>
                <a:gd name="connsiteX14" fmla="*/ 0 w 95219"/>
                <a:gd name="connsiteY14" fmla="*/ 76838 h 78151"/>
                <a:gd name="connsiteX15" fmla="*/ 0 w 95219"/>
                <a:gd name="connsiteY15" fmla="*/ 70454 h 78151"/>
                <a:gd name="connsiteX16" fmla="*/ 14538 w 95219"/>
                <a:gd name="connsiteY16" fmla="*/ 64078 h 78151"/>
                <a:gd name="connsiteX17" fmla="*/ 42557 w 95219"/>
                <a:gd name="connsiteY17" fmla="*/ 2410 h 78151"/>
                <a:gd name="connsiteX18" fmla="*/ 47522 w 95219"/>
                <a:gd name="connsiteY18" fmla="*/ -1314 h 78151"/>
                <a:gd name="connsiteX19" fmla="*/ 52487 w 95219"/>
                <a:gd name="connsiteY19" fmla="*/ 2227 h 78151"/>
                <a:gd name="connsiteX20" fmla="*/ 78552 w 95219"/>
                <a:gd name="connsiteY20" fmla="*/ 59473 h 781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5219" h="78151">
                  <a:moveTo>
                    <a:pt x="78552" y="59473"/>
                  </a:moveTo>
                  <a:cubicBezTo>
                    <a:pt x="83517" y="70280"/>
                    <a:pt x="92383" y="70454"/>
                    <a:pt x="95219" y="70454"/>
                  </a:cubicBezTo>
                  <a:lnTo>
                    <a:pt x="95219" y="76838"/>
                  </a:lnTo>
                  <a:cubicBezTo>
                    <a:pt x="90786" y="76481"/>
                    <a:pt x="86171" y="76131"/>
                    <a:pt x="81738" y="76131"/>
                  </a:cubicBezTo>
                  <a:cubicBezTo>
                    <a:pt x="76955" y="76131"/>
                    <a:pt x="70394" y="76306"/>
                    <a:pt x="65603" y="76838"/>
                  </a:cubicBezTo>
                  <a:lnTo>
                    <a:pt x="65603" y="70454"/>
                  </a:lnTo>
                  <a:cubicBezTo>
                    <a:pt x="73055" y="70105"/>
                    <a:pt x="73055" y="64254"/>
                    <a:pt x="73055" y="63722"/>
                  </a:cubicBezTo>
                  <a:cubicBezTo>
                    <a:pt x="73055" y="62839"/>
                    <a:pt x="72872" y="61061"/>
                    <a:pt x="71632" y="58584"/>
                  </a:cubicBezTo>
                  <a:lnTo>
                    <a:pt x="51598" y="14812"/>
                  </a:lnTo>
                  <a:lnTo>
                    <a:pt x="29608" y="63015"/>
                  </a:lnTo>
                  <a:cubicBezTo>
                    <a:pt x="29608" y="63190"/>
                    <a:pt x="28543" y="65142"/>
                    <a:pt x="28543" y="66381"/>
                  </a:cubicBezTo>
                  <a:cubicBezTo>
                    <a:pt x="28543" y="70454"/>
                    <a:pt x="34573" y="70454"/>
                    <a:pt x="37592" y="70454"/>
                  </a:cubicBezTo>
                  <a:lnTo>
                    <a:pt x="37592" y="76838"/>
                  </a:lnTo>
                  <a:cubicBezTo>
                    <a:pt x="37234" y="76838"/>
                    <a:pt x="24643" y="76131"/>
                    <a:pt x="17374" y="76131"/>
                  </a:cubicBezTo>
                  <a:cubicBezTo>
                    <a:pt x="12059" y="76131"/>
                    <a:pt x="5140" y="76306"/>
                    <a:pt x="0" y="76838"/>
                  </a:cubicBezTo>
                  <a:lnTo>
                    <a:pt x="0" y="70454"/>
                  </a:lnTo>
                  <a:cubicBezTo>
                    <a:pt x="9756" y="70454"/>
                    <a:pt x="11877" y="70105"/>
                    <a:pt x="14538" y="64078"/>
                  </a:cubicBezTo>
                  <a:lnTo>
                    <a:pt x="42557" y="2410"/>
                  </a:lnTo>
                  <a:cubicBezTo>
                    <a:pt x="43439" y="282"/>
                    <a:pt x="44504" y="-1314"/>
                    <a:pt x="47522" y="-1314"/>
                  </a:cubicBezTo>
                  <a:cubicBezTo>
                    <a:pt x="50891" y="-1314"/>
                    <a:pt x="51598" y="282"/>
                    <a:pt x="52487" y="2227"/>
                  </a:cubicBezTo>
                  <a:lnTo>
                    <a:pt x="78552" y="59473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750" name="任意多边形: 形状 749">
              <a:extLst>
                <a:ext uri="{FF2B5EF4-FFF2-40B4-BE49-F238E27FC236}">
                  <a16:creationId xmlns:a16="http://schemas.microsoft.com/office/drawing/2014/main" id="{4B6F7EFC-7886-E534-02D0-8B6F6EE85ACA}"/>
                </a:ext>
              </a:extLst>
            </p:cNvPr>
            <p:cNvSpPr/>
            <p:nvPr>
              <p:custDataLst>
                <p:tags r:id="rId55"/>
              </p:custDataLst>
            </p:nvPr>
          </p:nvSpPr>
          <p:spPr>
            <a:xfrm flipV="1">
              <a:off x="9840077" y="-12960312"/>
              <a:ext cx="88473" cy="80811"/>
            </a:xfrm>
            <a:custGeom>
              <a:avLst/>
              <a:gdLst>
                <a:gd name="connsiteX0" fmla="*/ 69328 w 88473"/>
                <a:gd name="connsiteY0" fmla="*/ 47952 h 80811"/>
                <a:gd name="connsiteX1" fmla="*/ 61170 w 88473"/>
                <a:gd name="connsiteY1" fmla="*/ 70636 h 80811"/>
                <a:gd name="connsiteX2" fmla="*/ 34930 w 88473"/>
                <a:gd name="connsiteY2" fmla="*/ 79497 h 80811"/>
                <a:gd name="connsiteX3" fmla="*/ 6204 w 88473"/>
                <a:gd name="connsiteY3" fmla="*/ 62307 h 80811"/>
                <a:gd name="connsiteX4" fmla="*/ 14712 w 88473"/>
                <a:gd name="connsiteY4" fmla="*/ 53622 h 80811"/>
                <a:gd name="connsiteX5" fmla="*/ 23046 w 88473"/>
                <a:gd name="connsiteY5" fmla="*/ 61951 h 80811"/>
                <a:gd name="connsiteX6" fmla="*/ 16841 w 88473"/>
                <a:gd name="connsiteY6" fmla="*/ 70104 h 80811"/>
                <a:gd name="connsiteX7" fmla="*/ 34573 w 88473"/>
                <a:gd name="connsiteY7" fmla="*/ 74535 h 80811"/>
                <a:gd name="connsiteX8" fmla="*/ 55315 w 88473"/>
                <a:gd name="connsiteY8" fmla="*/ 53090 h 80811"/>
                <a:gd name="connsiteX9" fmla="*/ 55315 w 88473"/>
                <a:gd name="connsiteY9" fmla="*/ 47595 h 80811"/>
                <a:gd name="connsiteX10" fmla="*/ 20916 w 88473"/>
                <a:gd name="connsiteY10" fmla="*/ 41926 h 80811"/>
                <a:gd name="connsiteX11" fmla="*/ 0 w 88473"/>
                <a:gd name="connsiteY11" fmla="*/ 18353 h 80811"/>
                <a:gd name="connsiteX12" fmla="*/ 31030 w 88473"/>
                <a:gd name="connsiteY12" fmla="*/ -1314 h 80811"/>
                <a:gd name="connsiteX13" fmla="*/ 57269 w 88473"/>
                <a:gd name="connsiteY13" fmla="*/ 13573 h 80811"/>
                <a:gd name="connsiteX14" fmla="*/ 70925 w 88473"/>
                <a:gd name="connsiteY14" fmla="*/ -433 h 80811"/>
                <a:gd name="connsiteX15" fmla="*/ 88474 w 88473"/>
                <a:gd name="connsiteY15" fmla="*/ 16408 h 80811"/>
                <a:gd name="connsiteX16" fmla="*/ 88474 w 88473"/>
                <a:gd name="connsiteY16" fmla="*/ 26150 h 80811"/>
                <a:gd name="connsiteX17" fmla="*/ 82444 w 88473"/>
                <a:gd name="connsiteY17" fmla="*/ 26150 h 80811"/>
                <a:gd name="connsiteX18" fmla="*/ 82444 w 88473"/>
                <a:gd name="connsiteY18" fmla="*/ 16582 h 80811"/>
                <a:gd name="connsiteX19" fmla="*/ 75890 w 88473"/>
                <a:gd name="connsiteY19" fmla="*/ 6308 h 80811"/>
                <a:gd name="connsiteX20" fmla="*/ 69328 w 88473"/>
                <a:gd name="connsiteY20" fmla="*/ 16940 h 80811"/>
                <a:gd name="connsiteX21" fmla="*/ 69328 w 88473"/>
                <a:gd name="connsiteY21" fmla="*/ 47952 h 80811"/>
                <a:gd name="connsiteX22" fmla="*/ 55315 w 88473"/>
                <a:gd name="connsiteY22" fmla="*/ 25443 h 80811"/>
                <a:gd name="connsiteX23" fmla="*/ 32444 w 88473"/>
                <a:gd name="connsiteY23" fmla="*/ 3648 h 80811"/>
                <a:gd name="connsiteX24" fmla="*/ 14887 w 88473"/>
                <a:gd name="connsiteY24" fmla="*/ 18353 h 80811"/>
                <a:gd name="connsiteX25" fmla="*/ 55315 w 88473"/>
                <a:gd name="connsiteY25" fmla="*/ 42990 h 80811"/>
                <a:gd name="connsiteX26" fmla="*/ 55315 w 88473"/>
                <a:gd name="connsiteY26" fmla="*/ 25443 h 80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88473" h="80811">
                  <a:moveTo>
                    <a:pt x="69328" y="47952"/>
                  </a:moveTo>
                  <a:cubicBezTo>
                    <a:pt x="69328" y="57345"/>
                    <a:pt x="69328" y="64078"/>
                    <a:pt x="61170" y="70636"/>
                  </a:cubicBezTo>
                  <a:cubicBezTo>
                    <a:pt x="53901" y="76663"/>
                    <a:pt x="45393" y="79497"/>
                    <a:pt x="34930" y="79497"/>
                  </a:cubicBezTo>
                  <a:cubicBezTo>
                    <a:pt x="18081" y="79497"/>
                    <a:pt x="6204" y="73114"/>
                    <a:pt x="6204" y="62307"/>
                  </a:cubicBezTo>
                  <a:cubicBezTo>
                    <a:pt x="6204" y="56632"/>
                    <a:pt x="10105" y="53622"/>
                    <a:pt x="14712" y="53622"/>
                  </a:cubicBezTo>
                  <a:cubicBezTo>
                    <a:pt x="19503" y="53622"/>
                    <a:pt x="23046" y="57163"/>
                    <a:pt x="23046" y="61951"/>
                  </a:cubicBezTo>
                  <a:cubicBezTo>
                    <a:pt x="23046" y="64959"/>
                    <a:pt x="21632" y="68684"/>
                    <a:pt x="16841" y="70104"/>
                  </a:cubicBezTo>
                  <a:cubicBezTo>
                    <a:pt x="23228" y="74535"/>
                    <a:pt x="33508" y="74535"/>
                    <a:pt x="34573" y="74535"/>
                  </a:cubicBezTo>
                  <a:cubicBezTo>
                    <a:pt x="44503" y="74535"/>
                    <a:pt x="55315" y="67977"/>
                    <a:pt x="55315" y="53090"/>
                  </a:cubicBezTo>
                  <a:lnTo>
                    <a:pt x="55315" y="47595"/>
                  </a:lnTo>
                  <a:cubicBezTo>
                    <a:pt x="45567" y="47239"/>
                    <a:pt x="33866" y="46714"/>
                    <a:pt x="20916" y="41926"/>
                  </a:cubicBezTo>
                  <a:cubicBezTo>
                    <a:pt x="4964" y="36075"/>
                    <a:pt x="0" y="26333"/>
                    <a:pt x="0" y="18353"/>
                  </a:cubicBezTo>
                  <a:cubicBezTo>
                    <a:pt x="0" y="3117"/>
                    <a:pt x="18438" y="-1314"/>
                    <a:pt x="31030" y="-1314"/>
                  </a:cubicBezTo>
                  <a:cubicBezTo>
                    <a:pt x="45210" y="-1314"/>
                    <a:pt x="53543" y="6657"/>
                    <a:pt x="57269" y="13573"/>
                  </a:cubicBezTo>
                  <a:cubicBezTo>
                    <a:pt x="57976" y="6308"/>
                    <a:pt x="62767" y="-433"/>
                    <a:pt x="70925" y="-433"/>
                  </a:cubicBezTo>
                  <a:cubicBezTo>
                    <a:pt x="71275" y="-433"/>
                    <a:pt x="88474" y="-433"/>
                    <a:pt x="88474" y="16408"/>
                  </a:cubicBezTo>
                  <a:lnTo>
                    <a:pt x="88474" y="26150"/>
                  </a:lnTo>
                  <a:lnTo>
                    <a:pt x="82444" y="26150"/>
                  </a:lnTo>
                  <a:lnTo>
                    <a:pt x="82444" y="16582"/>
                  </a:lnTo>
                  <a:cubicBezTo>
                    <a:pt x="82444" y="14812"/>
                    <a:pt x="82444" y="6308"/>
                    <a:pt x="75890" y="6308"/>
                  </a:cubicBezTo>
                  <a:cubicBezTo>
                    <a:pt x="69328" y="6308"/>
                    <a:pt x="69328" y="14637"/>
                    <a:pt x="69328" y="16940"/>
                  </a:cubicBezTo>
                  <a:lnTo>
                    <a:pt x="69328" y="47952"/>
                  </a:lnTo>
                  <a:close/>
                  <a:moveTo>
                    <a:pt x="55315" y="25443"/>
                  </a:moveTo>
                  <a:cubicBezTo>
                    <a:pt x="55315" y="8428"/>
                    <a:pt x="40428" y="3648"/>
                    <a:pt x="32444" y="3648"/>
                  </a:cubicBezTo>
                  <a:cubicBezTo>
                    <a:pt x="23403" y="3648"/>
                    <a:pt x="14887" y="9675"/>
                    <a:pt x="14887" y="18353"/>
                  </a:cubicBezTo>
                  <a:cubicBezTo>
                    <a:pt x="14887" y="28102"/>
                    <a:pt x="23403" y="41752"/>
                    <a:pt x="55315" y="42990"/>
                  </a:cubicBezTo>
                  <a:lnTo>
                    <a:pt x="55315" y="25443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751" name="任意多边形: 形状 750">
              <a:extLst>
                <a:ext uri="{FF2B5EF4-FFF2-40B4-BE49-F238E27FC236}">
                  <a16:creationId xmlns:a16="http://schemas.microsoft.com/office/drawing/2014/main" id="{40A9F20C-99D6-ACB7-453D-8DE421A168CE}"/>
                </a:ext>
              </a:extLst>
            </p:cNvPr>
            <p:cNvSpPr/>
            <p:nvPr>
              <p:custDataLst>
                <p:tags r:id="rId56"/>
              </p:custDataLst>
            </p:nvPr>
          </p:nvSpPr>
          <p:spPr>
            <a:xfrm flipV="1">
              <a:off x="9940966" y="-13004259"/>
              <a:ext cx="242252" cy="124758"/>
            </a:xfrm>
            <a:custGeom>
              <a:avLst/>
              <a:gdLst>
                <a:gd name="connsiteX0" fmla="*/ 26597 w 242252"/>
                <a:gd name="connsiteY0" fmla="*/ 123442 h 124758"/>
                <a:gd name="connsiteX1" fmla="*/ 0 w 242252"/>
                <a:gd name="connsiteY1" fmla="*/ 121498 h 124758"/>
                <a:gd name="connsiteX2" fmla="*/ 0 w 242252"/>
                <a:gd name="connsiteY2" fmla="*/ 115113 h 124758"/>
                <a:gd name="connsiteX3" fmla="*/ 13299 w 242252"/>
                <a:gd name="connsiteY3" fmla="*/ 105190 h 124758"/>
                <a:gd name="connsiteX4" fmla="*/ 13299 w 242252"/>
                <a:gd name="connsiteY4" fmla="*/ 14452 h 124758"/>
                <a:gd name="connsiteX5" fmla="*/ 0 w 242252"/>
                <a:gd name="connsiteY5" fmla="*/ 6838 h 124758"/>
                <a:gd name="connsiteX6" fmla="*/ 0 w 242252"/>
                <a:gd name="connsiteY6" fmla="*/ 455 h 124758"/>
                <a:gd name="connsiteX7" fmla="*/ 19860 w 242252"/>
                <a:gd name="connsiteY7" fmla="*/ 1161 h 124758"/>
                <a:gd name="connsiteX8" fmla="*/ 39895 w 242252"/>
                <a:gd name="connsiteY8" fmla="*/ 455 h 124758"/>
                <a:gd name="connsiteX9" fmla="*/ 39895 w 242252"/>
                <a:gd name="connsiteY9" fmla="*/ 6838 h 124758"/>
                <a:gd name="connsiteX10" fmla="*/ 26597 w 242252"/>
                <a:gd name="connsiteY10" fmla="*/ 14452 h 124758"/>
                <a:gd name="connsiteX11" fmla="*/ 26597 w 242252"/>
                <a:gd name="connsiteY11" fmla="*/ 123442 h 124758"/>
                <a:gd name="connsiteX12" fmla="*/ 111416 w 242252"/>
                <a:gd name="connsiteY12" fmla="*/ 76661 h 124758"/>
                <a:gd name="connsiteX13" fmla="*/ 111416 w 242252"/>
                <a:gd name="connsiteY13" fmla="*/ 70278 h 124758"/>
                <a:gd name="connsiteX14" fmla="*/ 124716 w 242252"/>
                <a:gd name="connsiteY14" fmla="*/ 60353 h 124758"/>
                <a:gd name="connsiteX15" fmla="*/ 124716 w 242252"/>
                <a:gd name="connsiteY15" fmla="*/ 30047 h 124758"/>
                <a:gd name="connsiteX16" fmla="*/ 101128 w 242252"/>
                <a:gd name="connsiteY16" fmla="*/ 3647 h 124758"/>
                <a:gd name="connsiteX17" fmla="*/ 84287 w 242252"/>
                <a:gd name="connsiteY17" fmla="*/ 20305 h 124758"/>
                <a:gd name="connsiteX18" fmla="*/ 84287 w 242252"/>
                <a:gd name="connsiteY18" fmla="*/ 78607 h 124758"/>
                <a:gd name="connsiteX19" fmla="*/ 56977 w 242252"/>
                <a:gd name="connsiteY19" fmla="*/ 76661 h 124758"/>
                <a:gd name="connsiteX20" fmla="*/ 56977 w 242252"/>
                <a:gd name="connsiteY20" fmla="*/ 70278 h 124758"/>
                <a:gd name="connsiteX21" fmla="*/ 70274 w 242252"/>
                <a:gd name="connsiteY21" fmla="*/ 53976 h 124758"/>
                <a:gd name="connsiteX22" fmla="*/ 70274 w 242252"/>
                <a:gd name="connsiteY22" fmla="*/ 27395 h 124758"/>
                <a:gd name="connsiteX23" fmla="*/ 99890 w 242252"/>
                <a:gd name="connsiteY23" fmla="*/ -1316 h 124758"/>
                <a:gd name="connsiteX24" fmla="*/ 125240 w 242252"/>
                <a:gd name="connsiteY24" fmla="*/ 13572 h 124758"/>
                <a:gd name="connsiteX25" fmla="*/ 125423 w 242252"/>
                <a:gd name="connsiteY25" fmla="*/ 13572 h 124758"/>
                <a:gd name="connsiteX26" fmla="*/ 125423 w 242252"/>
                <a:gd name="connsiteY26" fmla="*/ -1316 h 124758"/>
                <a:gd name="connsiteX27" fmla="*/ 152019 w 242252"/>
                <a:gd name="connsiteY27" fmla="*/ 455 h 124758"/>
                <a:gd name="connsiteX28" fmla="*/ 152019 w 242252"/>
                <a:gd name="connsiteY28" fmla="*/ 6838 h 124758"/>
                <a:gd name="connsiteX29" fmla="*/ 138721 w 242252"/>
                <a:gd name="connsiteY29" fmla="*/ 16755 h 124758"/>
                <a:gd name="connsiteX30" fmla="*/ 138721 w 242252"/>
                <a:gd name="connsiteY30" fmla="*/ 78607 h 124758"/>
                <a:gd name="connsiteX31" fmla="*/ 111416 w 242252"/>
                <a:gd name="connsiteY31" fmla="*/ 76661 h 124758"/>
                <a:gd name="connsiteX32" fmla="*/ 237288 w 242252"/>
                <a:gd name="connsiteY32" fmla="*/ 40860 h 124758"/>
                <a:gd name="connsiteX33" fmla="*/ 242252 w 242252"/>
                <a:gd name="connsiteY33" fmla="*/ 44759 h 124758"/>
                <a:gd name="connsiteX34" fmla="*/ 207138 w 242252"/>
                <a:gd name="connsiteY34" fmla="*/ 79496 h 124758"/>
                <a:gd name="connsiteX35" fmla="*/ 166179 w 242252"/>
                <a:gd name="connsiteY35" fmla="*/ 39264 h 124758"/>
                <a:gd name="connsiteX36" fmla="*/ 209451 w 242252"/>
                <a:gd name="connsiteY36" fmla="*/ -1316 h 124758"/>
                <a:gd name="connsiteX37" fmla="*/ 242252 w 242252"/>
                <a:gd name="connsiteY37" fmla="*/ 21718 h 124758"/>
                <a:gd name="connsiteX38" fmla="*/ 239232 w 242252"/>
                <a:gd name="connsiteY38" fmla="*/ 24202 h 124758"/>
                <a:gd name="connsiteX39" fmla="*/ 236047 w 242252"/>
                <a:gd name="connsiteY39" fmla="*/ 21369 h 124758"/>
                <a:gd name="connsiteX40" fmla="*/ 210690 w 242252"/>
                <a:gd name="connsiteY40" fmla="*/ 4352 h 124758"/>
                <a:gd name="connsiteX41" fmla="*/ 189058 w 242252"/>
                <a:gd name="connsiteY41" fmla="*/ 14811 h 124758"/>
                <a:gd name="connsiteX42" fmla="*/ 182322 w 242252"/>
                <a:gd name="connsiteY42" fmla="*/ 40860 h 124758"/>
                <a:gd name="connsiteX43" fmla="*/ 237288 w 242252"/>
                <a:gd name="connsiteY43" fmla="*/ 40860 h 124758"/>
                <a:gd name="connsiteX44" fmla="*/ 182495 w 242252"/>
                <a:gd name="connsiteY44" fmla="*/ 45466 h 124758"/>
                <a:gd name="connsiteX45" fmla="*/ 207138 w 242252"/>
                <a:gd name="connsiteY45" fmla="*/ 74533 h 124758"/>
                <a:gd name="connsiteX46" fmla="*/ 229834 w 242252"/>
                <a:gd name="connsiteY46" fmla="*/ 45466 h 124758"/>
                <a:gd name="connsiteX47" fmla="*/ 182495 w 242252"/>
                <a:gd name="connsiteY47" fmla="*/ 45466 h 124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242252" h="124758">
                  <a:moveTo>
                    <a:pt x="26597" y="123442"/>
                  </a:moveTo>
                  <a:lnTo>
                    <a:pt x="0" y="121498"/>
                  </a:lnTo>
                  <a:lnTo>
                    <a:pt x="0" y="115113"/>
                  </a:lnTo>
                  <a:cubicBezTo>
                    <a:pt x="11877" y="115113"/>
                    <a:pt x="13299" y="113876"/>
                    <a:pt x="13299" y="105190"/>
                  </a:cubicBezTo>
                  <a:lnTo>
                    <a:pt x="13299" y="14452"/>
                  </a:lnTo>
                  <a:cubicBezTo>
                    <a:pt x="13299" y="6838"/>
                    <a:pt x="11527" y="6838"/>
                    <a:pt x="0" y="6838"/>
                  </a:cubicBezTo>
                  <a:lnTo>
                    <a:pt x="0" y="455"/>
                  </a:lnTo>
                  <a:cubicBezTo>
                    <a:pt x="358" y="455"/>
                    <a:pt x="12767" y="1161"/>
                    <a:pt x="19860" y="1161"/>
                  </a:cubicBezTo>
                  <a:cubicBezTo>
                    <a:pt x="26597" y="1161"/>
                    <a:pt x="33159" y="987"/>
                    <a:pt x="39895" y="455"/>
                  </a:cubicBezTo>
                  <a:lnTo>
                    <a:pt x="39895" y="6838"/>
                  </a:lnTo>
                  <a:cubicBezTo>
                    <a:pt x="28369" y="6838"/>
                    <a:pt x="26597" y="6838"/>
                    <a:pt x="26597" y="14452"/>
                  </a:cubicBezTo>
                  <a:lnTo>
                    <a:pt x="26597" y="123442"/>
                  </a:lnTo>
                  <a:close/>
                  <a:moveTo>
                    <a:pt x="111416" y="76661"/>
                  </a:moveTo>
                  <a:lnTo>
                    <a:pt x="111416" y="70278"/>
                  </a:lnTo>
                  <a:cubicBezTo>
                    <a:pt x="123293" y="70278"/>
                    <a:pt x="124716" y="69039"/>
                    <a:pt x="124716" y="60353"/>
                  </a:cubicBezTo>
                  <a:lnTo>
                    <a:pt x="124716" y="30047"/>
                  </a:lnTo>
                  <a:cubicBezTo>
                    <a:pt x="124716" y="14452"/>
                    <a:pt x="114602" y="3647"/>
                    <a:pt x="101128" y="3647"/>
                  </a:cubicBezTo>
                  <a:cubicBezTo>
                    <a:pt x="84996" y="3647"/>
                    <a:pt x="84287" y="11269"/>
                    <a:pt x="84287" y="20305"/>
                  </a:cubicBezTo>
                  <a:lnTo>
                    <a:pt x="84287" y="78607"/>
                  </a:lnTo>
                  <a:lnTo>
                    <a:pt x="56977" y="76661"/>
                  </a:lnTo>
                  <a:lnTo>
                    <a:pt x="56977" y="70278"/>
                  </a:lnTo>
                  <a:cubicBezTo>
                    <a:pt x="70274" y="70278"/>
                    <a:pt x="70274" y="69746"/>
                    <a:pt x="70274" y="53976"/>
                  </a:cubicBezTo>
                  <a:lnTo>
                    <a:pt x="70274" y="27395"/>
                  </a:lnTo>
                  <a:cubicBezTo>
                    <a:pt x="70274" y="15167"/>
                    <a:pt x="70274" y="-1316"/>
                    <a:pt x="99890" y="-1316"/>
                  </a:cubicBezTo>
                  <a:cubicBezTo>
                    <a:pt x="103790" y="-1316"/>
                    <a:pt x="116732" y="-1316"/>
                    <a:pt x="125240" y="13572"/>
                  </a:cubicBezTo>
                  <a:lnTo>
                    <a:pt x="125423" y="13572"/>
                  </a:lnTo>
                  <a:lnTo>
                    <a:pt x="125423" y="-1316"/>
                  </a:lnTo>
                  <a:lnTo>
                    <a:pt x="152019" y="455"/>
                  </a:lnTo>
                  <a:lnTo>
                    <a:pt x="152019" y="6838"/>
                  </a:lnTo>
                  <a:cubicBezTo>
                    <a:pt x="140135" y="6838"/>
                    <a:pt x="138721" y="8077"/>
                    <a:pt x="138721" y="16755"/>
                  </a:cubicBezTo>
                  <a:lnTo>
                    <a:pt x="138721" y="78607"/>
                  </a:lnTo>
                  <a:lnTo>
                    <a:pt x="111416" y="76661"/>
                  </a:lnTo>
                  <a:close/>
                  <a:moveTo>
                    <a:pt x="237288" y="40860"/>
                  </a:moveTo>
                  <a:cubicBezTo>
                    <a:pt x="241012" y="40860"/>
                    <a:pt x="242252" y="40860"/>
                    <a:pt x="242252" y="44759"/>
                  </a:cubicBezTo>
                  <a:cubicBezTo>
                    <a:pt x="242252" y="60353"/>
                    <a:pt x="233561" y="79496"/>
                    <a:pt x="207138" y="79496"/>
                  </a:cubicBezTo>
                  <a:cubicBezTo>
                    <a:pt x="183911" y="79496"/>
                    <a:pt x="166179" y="61059"/>
                    <a:pt x="166179" y="39264"/>
                  </a:cubicBezTo>
                  <a:cubicBezTo>
                    <a:pt x="166179" y="16755"/>
                    <a:pt x="185862" y="-1316"/>
                    <a:pt x="209451" y="-1316"/>
                  </a:cubicBezTo>
                  <a:cubicBezTo>
                    <a:pt x="233385" y="-1316"/>
                    <a:pt x="242252" y="17819"/>
                    <a:pt x="242252" y="21718"/>
                  </a:cubicBezTo>
                  <a:cubicBezTo>
                    <a:pt x="242252" y="22433"/>
                    <a:pt x="241894" y="24202"/>
                    <a:pt x="239232" y="24202"/>
                  </a:cubicBezTo>
                  <a:cubicBezTo>
                    <a:pt x="236929" y="24202"/>
                    <a:pt x="236578" y="23138"/>
                    <a:pt x="236047" y="21369"/>
                  </a:cubicBezTo>
                  <a:cubicBezTo>
                    <a:pt x="230551" y="7013"/>
                    <a:pt x="217067" y="4352"/>
                    <a:pt x="210690" y="4352"/>
                  </a:cubicBezTo>
                  <a:cubicBezTo>
                    <a:pt x="202356" y="4352"/>
                    <a:pt x="194371" y="8077"/>
                    <a:pt x="189058" y="14811"/>
                  </a:cubicBezTo>
                  <a:cubicBezTo>
                    <a:pt x="182495" y="23138"/>
                    <a:pt x="182322" y="33945"/>
                    <a:pt x="182322" y="40860"/>
                  </a:cubicBezTo>
                  <a:lnTo>
                    <a:pt x="237288" y="40860"/>
                  </a:lnTo>
                  <a:close/>
                  <a:moveTo>
                    <a:pt x="182495" y="45466"/>
                  </a:moveTo>
                  <a:cubicBezTo>
                    <a:pt x="184442" y="70452"/>
                    <a:pt x="200401" y="74533"/>
                    <a:pt x="207138" y="74533"/>
                  </a:cubicBezTo>
                  <a:cubicBezTo>
                    <a:pt x="228952" y="74533"/>
                    <a:pt x="229661" y="49896"/>
                    <a:pt x="229834" y="45466"/>
                  </a:cubicBezTo>
                  <a:lnTo>
                    <a:pt x="182495" y="45466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752" name="任意多边形: 形状 751">
              <a:extLst>
                <a:ext uri="{FF2B5EF4-FFF2-40B4-BE49-F238E27FC236}">
                  <a16:creationId xmlns:a16="http://schemas.microsoft.com/office/drawing/2014/main" id="{C1E94330-EAEF-044E-6E6B-784477B0D4C4}"/>
                </a:ext>
              </a:extLst>
            </p:cNvPr>
            <p:cNvSpPr/>
            <p:nvPr>
              <p:custDataLst>
                <p:tags r:id="rId57"/>
              </p:custDataLst>
            </p:nvPr>
          </p:nvSpPr>
          <p:spPr>
            <a:xfrm flipV="1">
              <a:off x="10213021" y="-12950391"/>
              <a:ext cx="207898" cy="173620"/>
            </a:xfrm>
            <a:custGeom>
              <a:avLst/>
              <a:gdLst>
                <a:gd name="connsiteX0" fmla="*/ 180555 w 207898"/>
                <a:gd name="connsiteY0" fmla="*/ 160417 h 173620"/>
                <a:gd name="connsiteX1" fmla="*/ 207899 w 207898"/>
                <a:gd name="connsiteY1" fmla="*/ 160417 h 173620"/>
                <a:gd name="connsiteX2" fmla="*/ 207899 w 207898"/>
                <a:gd name="connsiteY2" fmla="*/ 172311 h 173620"/>
                <a:gd name="connsiteX3" fmla="*/ 162570 w 207898"/>
                <a:gd name="connsiteY3" fmla="*/ 171550 h 173620"/>
                <a:gd name="connsiteX4" fmla="*/ 117248 w 207898"/>
                <a:gd name="connsiteY4" fmla="*/ 172311 h 173620"/>
                <a:gd name="connsiteX5" fmla="*/ 117248 w 207898"/>
                <a:gd name="connsiteY5" fmla="*/ 160417 h 173620"/>
                <a:gd name="connsiteX6" fmla="*/ 144592 w 207898"/>
                <a:gd name="connsiteY6" fmla="*/ 160417 h 173620"/>
                <a:gd name="connsiteX7" fmla="*/ 144592 w 207898"/>
                <a:gd name="connsiteY7" fmla="*/ 94867 h 173620"/>
                <a:gd name="connsiteX8" fmla="*/ 63307 w 207898"/>
                <a:gd name="connsiteY8" fmla="*/ 94867 h 173620"/>
                <a:gd name="connsiteX9" fmla="*/ 63307 w 207898"/>
                <a:gd name="connsiteY9" fmla="*/ 160417 h 173620"/>
                <a:gd name="connsiteX10" fmla="*/ 90659 w 207898"/>
                <a:gd name="connsiteY10" fmla="*/ 160417 h 173620"/>
                <a:gd name="connsiteX11" fmla="*/ 90659 w 207898"/>
                <a:gd name="connsiteY11" fmla="*/ 172311 h 173620"/>
                <a:gd name="connsiteX12" fmla="*/ 45330 w 207898"/>
                <a:gd name="connsiteY12" fmla="*/ 171550 h 173620"/>
                <a:gd name="connsiteX13" fmla="*/ 0 w 207898"/>
                <a:gd name="connsiteY13" fmla="*/ 172311 h 173620"/>
                <a:gd name="connsiteX14" fmla="*/ 0 w 207898"/>
                <a:gd name="connsiteY14" fmla="*/ 160417 h 173620"/>
                <a:gd name="connsiteX15" fmla="*/ 27352 w 207898"/>
                <a:gd name="connsiteY15" fmla="*/ 160417 h 173620"/>
                <a:gd name="connsiteX16" fmla="*/ 27352 w 207898"/>
                <a:gd name="connsiteY16" fmla="*/ 10585 h 173620"/>
                <a:gd name="connsiteX17" fmla="*/ 0 w 207898"/>
                <a:gd name="connsiteY17" fmla="*/ 10585 h 173620"/>
                <a:gd name="connsiteX18" fmla="*/ 0 w 207898"/>
                <a:gd name="connsiteY18" fmla="*/ -1309 h 173620"/>
                <a:gd name="connsiteX19" fmla="*/ 45330 w 207898"/>
                <a:gd name="connsiteY19" fmla="*/ -547 h 173620"/>
                <a:gd name="connsiteX20" fmla="*/ 90659 w 207898"/>
                <a:gd name="connsiteY20" fmla="*/ -1309 h 173620"/>
                <a:gd name="connsiteX21" fmla="*/ 90659 w 207898"/>
                <a:gd name="connsiteY21" fmla="*/ 10585 h 173620"/>
                <a:gd name="connsiteX22" fmla="*/ 63307 w 207898"/>
                <a:gd name="connsiteY22" fmla="*/ 10585 h 173620"/>
                <a:gd name="connsiteX23" fmla="*/ 63307 w 207898"/>
                <a:gd name="connsiteY23" fmla="*/ 82972 h 173620"/>
                <a:gd name="connsiteX24" fmla="*/ 144592 w 207898"/>
                <a:gd name="connsiteY24" fmla="*/ 82972 h 173620"/>
                <a:gd name="connsiteX25" fmla="*/ 144592 w 207898"/>
                <a:gd name="connsiteY25" fmla="*/ 10585 h 173620"/>
                <a:gd name="connsiteX26" fmla="*/ 117248 w 207898"/>
                <a:gd name="connsiteY26" fmla="*/ 10585 h 173620"/>
                <a:gd name="connsiteX27" fmla="*/ 117248 w 207898"/>
                <a:gd name="connsiteY27" fmla="*/ -1309 h 173620"/>
                <a:gd name="connsiteX28" fmla="*/ 162570 w 207898"/>
                <a:gd name="connsiteY28" fmla="*/ -547 h 173620"/>
                <a:gd name="connsiteX29" fmla="*/ 207899 w 207898"/>
                <a:gd name="connsiteY29" fmla="*/ -1309 h 173620"/>
                <a:gd name="connsiteX30" fmla="*/ 207899 w 207898"/>
                <a:gd name="connsiteY30" fmla="*/ 10585 h 173620"/>
                <a:gd name="connsiteX31" fmla="*/ 180555 w 207898"/>
                <a:gd name="connsiteY31" fmla="*/ 10585 h 173620"/>
                <a:gd name="connsiteX32" fmla="*/ 180555 w 207898"/>
                <a:gd name="connsiteY32" fmla="*/ 160417 h 173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07898" h="173620">
                  <a:moveTo>
                    <a:pt x="180555" y="160417"/>
                  </a:moveTo>
                  <a:lnTo>
                    <a:pt x="207899" y="160417"/>
                  </a:lnTo>
                  <a:lnTo>
                    <a:pt x="207899" y="172311"/>
                  </a:lnTo>
                  <a:cubicBezTo>
                    <a:pt x="198278" y="171550"/>
                    <a:pt x="173461" y="171550"/>
                    <a:pt x="162570" y="171550"/>
                  </a:cubicBezTo>
                  <a:cubicBezTo>
                    <a:pt x="151686" y="171550"/>
                    <a:pt x="126868" y="171550"/>
                    <a:pt x="117248" y="172311"/>
                  </a:cubicBezTo>
                  <a:lnTo>
                    <a:pt x="117248" y="160417"/>
                  </a:lnTo>
                  <a:lnTo>
                    <a:pt x="144592" y="160417"/>
                  </a:lnTo>
                  <a:lnTo>
                    <a:pt x="144592" y="94867"/>
                  </a:lnTo>
                  <a:lnTo>
                    <a:pt x="63307" y="94867"/>
                  </a:lnTo>
                  <a:lnTo>
                    <a:pt x="63307" y="160417"/>
                  </a:lnTo>
                  <a:lnTo>
                    <a:pt x="90659" y="160417"/>
                  </a:lnTo>
                  <a:lnTo>
                    <a:pt x="90659" y="172311"/>
                  </a:lnTo>
                  <a:cubicBezTo>
                    <a:pt x="81031" y="171550"/>
                    <a:pt x="56221" y="171550"/>
                    <a:pt x="45330" y="171550"/>
                  </a:cubicBezTo>
                  <a:cubicBezTo>
                    <a:pt x="34438" y="171550"/>
                    <a:pt x="9621" y="171550"/>
                    <a:pt x="0" y="172311"/>
                  </a:cubicBezTo>
                  <a:lnTo>
                    <a:pt x="0" y="160417"/>
                  </a:lnTo>
                  <a:lnTo>
                    <a:pt x="27352" y="160417"/>
                  </a:lnTo>
                  <a:lnTo>
                    <a:pt x="27352" y="10585"/>
                  </a:lnTo>
                  <a:lnTo>
                    <a:pt x="0" y="10585"/>
                  </a:lnTo>
                  <a:lnTo>
                    <a:pt x="0" y="-1309"/>
                  </a:lnTo>
                  <a:cubicBezTo>
                    <a:pt x="9621" y="-547"/>
                    <a:pt x="34438" y="-547"/>
                    <a:pt x="45330" y="-547"/>
                  </a:cubicBezTo>
                  <a:cubicBezTo>
                    <a:pt x="56221" y="-547"/>
                    <a:pt x="81031" y="-547"/>
                    <a:pt x="90659" y="-1309"/>
                  </a:cubicBezTo>
                  <a:lnTo>
                    <a:pt x="90659" y="10585"/>
                  </a:lnTo>
                  <a:lnTo>
                    <a:pt x="63307" y="10585"/>
                  </a:lnTo>
                  <a:lnTo>
                    <a:pt x="63307" y="82972"/>
                  </a:lnTo>
                  <a:lnTo>
                    <a:pt x="144592" y="82972"/>
                  </a:lnTo>
                  <a:lnTo>
                    <a:pt x="144592" y="10585"/>
                  </a:lnTo>
                  <a:lnTo>
                    <a:pt x="117248" y="10585"/>
                  </a:lnTo>
                  <a:lnTo>
                    <a:pt x="117248" y="-1309"/>
                  </a:lnTo>
                  <a:cubicBezTo>
                    <a:pt x="126868" y="-547"/>
                    <a:pt x="151686" y="-547"/>
                    <a:pt x="162570" y="-547"/>
                  </a:cubicBezTo>
                  <a:cubicBezTo>
                    <a:pt x="173461" y="-547"/>
                    <a:pt x="198278" y="-547"/>
                    <a:pt x="207899" y="-1309"/>
                  </a:cubicBezTo>
                  <a:lnTo>
                    <a:pt x="207899" y="10585"/>
                  </a:lnTo>
                  <a:lnTo>
                    <a:pt x="180555" y="10585"/>
                  </a:lnTo>
                  <a:lnTo>
                    <a:pt x="180555" y="160417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753" name="任意多边形: 形状 752">
              <a:extLst>
                <a:ext uri="{FF2B5EF4-FFF2-40B4-BE49-F238E27FC236}">
                  <a16:creationId xmlns:a16="http://schemas.microsoft.com/office/drawing/2014/main" id="{583634BD-40C0-B0C5-22DA-7A5E669D4D67}"/>
                </a:ext>
              </a:extLst>
            </p:cNvPr>
            <p:cNvSpPr/>
            <p:nvPr>
              <p:custDataLst>
                <p:tags r:id="rId58"/>
              </p:custDataLst>
            </p:nvPr>
          </p:nvSpPr>
          <p:spPr>
            <a:xfrm flipV="1">
              <a:off x="10426308" y="-13016065"/>
              <a:ext cx="236394" cy="153817"/>
            </a:xfrm>
            <a:custGeom>
              <a:avLst/>
              <a:gdLst>
                <a:gd name="connsiteX0" fmla="*/ 75359 w 236394"/>
                <a:gd name="connsiteY0" fmla="*/ 145239 h 153817"/>
                <a:gd name="connsiteX1" fmla="*/ 69155 w 236394"/>
                <a:gd name="connsiteY1" fmla="*/ 151446 h 153817"/>
                <a:gd name="connsiteX2" fmla="*/ 60289 w 236394"/>
                <a:gd name="connsiteY2" fmla="*/ 142936 h 153817"/>
                <a:gd name="connsiteX3" fmla="*/ 66676 w 236394"/>
                <a:gd name="connsiteY3" fmla="*/ 136734 h 153817"/>
                <a:gd name="connsiteX4" fmla="*/ 75359 w 236394"/>
                <a:gd name="connsiteY4" fmla="*/ 145239 h 153817"/>
                <a:gd name="connsiteX5" fmla="*/ 38656 w 236394"/>
                <a:gd name="connsiteY5" fmla="*/ 25798 h 153817"/>
                <a:gd name="connsiteX6" fmla="*/ 16667 w 236394"/>
                <a:gd name="connsiteY6" fmla="*/ 3647 h 153817"/>
                <a:gd name="connsiteX7" fmla="*/ 10645 w 236394"/>
                <a:gd name="connsiteY7" fmla="*/ 4884 h 153817"/>
                <a:gd name="connsiteX8" fmla="*/ 15253 w 236394"/>
                <a:gd name="connsiteY8" fmla="*/ 12508 h 153817"/>
                <a:gd name="connsiteX9" fmla="*/ 8866 w 236394"/>
                <a:gd name="connsiteY9" fmla="*/ 18534 h 153817"/>
                <a:gd name="connsiteX10" fmla="*/ 0 w 236394"/>
                <a:gd name="connsiteY10" fmla="*/ 9141 h 153817"/>
                <a:gd name="connsiteX11" fmla="*/ 16667 w 236394"/>
                <a:gd name="connsiteY11" fmla="*/ -1315 h 153817"/>
                <a:gd name="connsiteX12" fmla="*/ 51781 w 236394"/>
                <a:gd name="connsiteY12" fmla="*/ 25616 h 153817"/>
                <a:gd name="connsiteX13" fmla="*/ 67915 w 236394"/>
                <a:gd name="connsiteY13" fmla="*/ 90477 h 153817"/>
                <a:gd name="connsiteX14" fmla="*/ 68805 w 236394"/>
                <a:gd name="connsiteY14" fmla="*/ 96503 h 153817"/>
                <a:gd name="connsiteX15" fmla="*/ 50891 w 236394"/>
                <a:gd name="connsiteY15" fmla="*/ 112986 h 153817"/>
                <a:gd name="connsiteX16" fmla="*/ 20393 w 236394"/>
                <a:gd name="connsiteY16" fmla="*/ 85697 h 153817"/>
                <a:gd name="connsiteX17" fmla="*/ 24119 w 236394"/>
                <a:gd name="connsiteY17" fmla="*/ 83570 h 153817"/>
                <a:gd name="connsiteX18" fmla="*/ 28194 w 236394"/>
                <a:gd name="connsiteY18" fmla="*/ 86403 h 153817"/>
                <a:gd name="connsiteX19" fmla="*/ 50359 w 236394"/>
                <a:gd name="connsiteY19" fmla="*/ 108024 h 153817"/>
                <a:gd name="connsiteX20" fmla="*/ 56214 w 236394"/>
                <a:gd name="connsiteY20" fmla="*/ 99521 h 153817"/>
                <a:gd name="connsiteX21" fmla="*/ 55506 w 236394"/>
                <a:gd name="connsiteY21" fmla="*/ 93495 h 153817"/>
                <a:gd name="connsiteX22" fmla="*/ 38656 w 236394"/>
                <a:gd name="connsiteY22" fmla="*/ 25798 h 153817"/>
                <a:gd name="connsiteX23" fmla="*/ 132318 w 236394"/>
                <a:gd name="connsiteY23" fmla="*/ 67268 h 153817"/>
                <a:gd name="connsiteX24" fmla="*/ 137284 w 236394"/>
                <a:gd name="connsiteY24" fmla="*/ 70278 h 153817"/>
                <a:gd name="connsiteX25" fmla="*/ 138706 w 236394"/>
                <a:gd name="connsiteY25" fmla="*/ 76304 h 153817"/>
                <a:gd name="connsiteX26" fmla="*/ 133741 w 236394"/>
                <a:gd name="connsiteY26" fmla="*/ 78781 h 153817"/>
                <a:gd name="connsiteX27" fmla="*/ 94202 w 236394"/>
                <a:gd name="connsiteY27" fmla="*/ 78781 h 153817"/>
                <a:gd name="connsiteX28" fmla="*/ 89055 w 236394"/>
                <a:gd name="connsiteY28" fmla="*/ 75946 h 153817"/>
                <a:gd name="connsiteX29" fmla="*/ 87458 w 236394"/>
                <a:gd name="connsiteY29" fmla="*/ 69746 h 153817"/>
                <a:gd name="connsiteX30" fmla="*/ 92423 w 236394"/>
                <a:gd name="connsiteY30" fmla="*/ 67268 h 153817"/>
                <a:gd name="connsiteX31" fmla="*/ 132318 w 236394"/>
                <a:gd name="connsiteY31" fmla="*/ 67268 h 153817"/>
                <a:gd name="connsiteX32" fmla="*/ 236037 w 236394"/>
                <a:gd name="connsiteY32" fmla="*/ 147723 h 153817"/>
                <a:gd name="connsiteX33" fmla="*/ 236395 w 236394"/>
                <a:gd name="connsiteY33" fmla="*/ 150026 h 153817"/>
                <a:gd name="connsiteX34" fmla="*/ 233734 w 236394"/>
                <a:gd name="connsiteY34" fmla="*/ 152502 h 153817"/>
                <a:gd name="connsiteX35" fmla="*/ 230008 w 236394"/>
                <a:gd name="connsiteY35" fmla="*/ 149667 h 153817"/>
                <a:gd name="connsiteX36" fmla="*/ 197206 w 236394"/>
                <a:gd name="connsiteY36" fmla="*/ 129827 h 153817"/>
                <a:gd name="connsiteX37" fmla="*/ 192948 w 236394"/>
                <a:gd name="connsiteY37" fmla="*/ 125921 h 153817"/>
                <a:gd name="connsiteX38" fmla="*/ 196316 w 236394"/>
                <a:gd name="connsiteY38" fmla="*/ 123269 h 153817"/>
                <a:gd name="connsiteX39" fmla="*/ 218481 w 236394"/>
                <a:gd name="connsiteY39" fmla="*/ 130883 h 153817"/>
                <a:gd name="connsiteX40" fmla="*/ 198088 w 236394"/>
                <a:gd name="connsiteY40" fmla="*/ 49190 h 153817"/>
                <a:gd name="connsiteX41" fmla="*/ 179650 w 236394"/>
                <a:gd name="connsiteY41" fmla="*/ 41217 h 153817"/>
                <a:gd name="connsiteX42" fmla="*/ 177171 w 236394"/>
                <a:gd name="connsiteY42" fmla="*/ 41217 h 153817"/>
                <a:gd name="connsiteX43" fmla="*/ 171848 w 236394"/>
                <a:gd name="connsiteY43" fmla="*/ 37311 h 153817"/>
                <a:gd name="connsiteX44" fmla="*/ 174685 w 236394"/>
                <a:gd name="connsiteY44" fmla="*/ 34834 h 153817"/>
                <a:gd name="connsiteX45" fmla="*/ 201281 w 236394"/>
                <a:gd name="connsiteY45" fmla="*/ 35541 h 153817"/>
                <a:gd name="connsiteX46" fmla="*/ 228053 w 236394"/>
                <a:gd name="connsiteY46" fmla="*/ 34834 h 153817"/>
                <a:gd name="connsiteX47" fmla="*/ 231962 w 236394"/>
                <a:gd name="connsiteY47" fmla="*/ 38733 h 153817"/>
                <a:gd name="connsiteX48" fmla="*/ 226997 w 236394"/>
                <a:gd name="connsiteY48" fmla="*/ 41217 h 153817"/>
                <a:gd name="connsiteX49" fmla="*/ 224510 w 236394"/>
                <a:gd name="connsiteY49" fmla="*/ 41217 h 153817"/>
                <a:gd name="connsiteX50" fmla="*/ 216352 w 236394"/>
                <a:gd name="connsiteY50" fmla="*/ 41568 h 153817"/>
                <a:gd name="connsiteX51" fmla="*/ 210505 w 236394"/>
                <a:gd name="connsiteY51" fmla="*/ 44934 h 153817"/>
                <a:gd name="connsiteX52" fmla="*/ 211212 w 236394"/>
                <a:gd name="connsiteY52" fmla="*/ 48658 h 153817"/>
                <a:gd name="connsiteX53" fmla="*/ 236037 w 236394"/>
                <a:gd name="connsiteY53" fmla="*/ 147723 h 153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36394" h="153817">
                  <a:moveTo>
                    <a:pt x="75359" y="145239"/>
                  </a:moveTo>
                  <a:cubicBezTo>
                    <a:pt x="75359" y="149667"/>
                    <a:pt x="71990" y="151446"/>
                    <a:pt x="69155" y="151446"/>
                  </a:cubicBezTo>
                  <a:cubicBezTo>
                    <a:pt x="64189" y="151446"/>
                    <a:pt x="60289" y="146659"/>
                    <a:pt x="60289" y="142936"/>
                  </a:cubicBezTo>
                  <a:cubicBezTo>
                    <a:pt x="60289" y="139926"/>
                    <a:pt x="62418" y="136734"/>
                    <a:pt x="66676" y="136734"/>
                  </a:cubicBezTo>
                  <a:cubicBezTo>
                    <a:pt x="71109" y="136734"/>
                    <a:pt x="75359" y="140808"/>
                    <a:pt x="75359" y="145239"/>
                  </a:cubicBezTo>
                  <a:close/>
                  <a:moveTo>
                    <a:pt x="38656" y="25798"/>
                  </a:moveTo>
                  <a:cubicBezTo>
                    <a:pt x="36178" y="16048"/>
                    <a:pt x="27662" y="3647"/>
                    <a:pt x="16667" y="3647"/>
                  </a:cubicBezTo>
                  <a:cubicBezTo>
                    <a:pt x="14721" y="3647"/>
                    <a:pt x="12234" y="4179"/>
                    <a:pt x="10645" y="4884"/>
                  </a:cubicBezTo>
                  <a:cubicBezTo>
                    <a:pt x="14014" y="6831"/>
                    <a:pt x="15253" y="10729"/>
                    <a:pt x="15253" y="12508"/>
                  </a:cubicBezTo>
                  <a:cubicBezTo>
                    <a:pt x="15253" y="16048"/>
                    <a:pt x="12767" y="18534"/>
                    <a:pt x="8866" y="18534"/>
                  </a:cubicBezTo>
                  <a:cubicBezTo>
                    <a:pt x="4084" y="18534"/>
                    <a:pt x="0" y="14453"/>
                    <a:pt x="0" y="9141"/>
                  </a:cubicBezTo>
                  <a:cubicBezTo>
                    <a:pt x="0" y="2932"/>
                    <a:pt x="6387" y="-1315"/>
                    <a:pt x="16667" y="-1315"/>
                  </a:cubicBezTo>
                  <a:cubicBezTo>
                    <a:pt x="31563" y="-1315"/>
                    <a:pt x="47880" y="9673"/>
                    <a:pt x="51781" y="25616"/>
                  </a:cubicBezTo>
                  <a:lnTo>
                    <a:pt x="67915" y="90477"/>
                  </a:lnTo>
                  <a:cubicBezTo>
                    <a:pt x="68622" y="93319"/>
                    <a:pt x="68805" y="94907"/>
                    <a:pt x="68805" y="96503"/>
                  </a:cubicBezTo>
                  <a:cubicBezTo>
                    <a:pt x="68805" y="105721"/>
                    <a:pt x="61528" y="112986"/>
                    <a:pt x="50891" y="112986"/>
                  </a:cubicBezTo>
                  <a:cubicBezTo>
                    <a:pt x="31745" y="112986"/>
                    <a:pt x="20393" y="88706"/>
                    <a:pt x="20393" y="85697"/>
                  </a:cubicBezTo>
                  <a:cubicBezTo>
                    <a:pt x="20393" y="83570"/>
                    <a:pt x="22880" y="83570"/>
                    <a:pt x="24119" y="83570"/>
                  </a:cubicBezTo>
                  <a:cubicBezTo>
                    <a:pt x="26955" y="83570"/>
                    <a:pt x="27130" y="83926"/>
                    <a:pt x="28194" y="86403"/>
                  </a:cubicBezTo>
                  <a:cubicBezTo>
                    <a:pt x="35463" y="103419"/>
                    <a:pt x="44687" y="108024"/>
                    <a:pt x="50359" y="108024"/>
                  </a:cubicBezTo>
                  <a:cubicBezTo>
                    <a:pt x="55149" y="108024"/>
                    <a:pt x="56214" y="104125"/>
                    <a:pt x="56214" y="99521"/>
                  </a:cubicBezTo>
                  <a:cubicBezTo>
                    <a:pt x="56214" y="97567"/>
                    <a:pt x="56214" y="96328"/>
                    <a:pt x="55506" y="93495"/>
                  </a:cubicBezTo>
                  <a:lnTo>
                    <a:pt x="38656" y="25798"/>
                  </a:lnTo>
                  <a:close/>
                  <a:moveTo>
                    <a:pt x="132318" y="67268"/>
                  </a:moveTo>
                  <a:cubicBezTo>
                    <a:pt x="136219" y="67268"/>
                    <a:pt x="136576" y="67268"/>
                    <a:pt x="137284" y="70278"/>
                  </a:cubicBezTo>
                  <a:cubicBezTo>
                    <a:pt x="137466" y="70278"/>
                    <a:pt x="138706" y="75597"/>
                    <a:pt x="138706" y="76304"/>
                  </a:cubicBezTo>
                  <a:cubicBezTo>
                    <a:pt x="138706" y="78781"/>
                    <a:pt x="136402" y="78781"/>
                    <a:pt x="133741" y="78781"/>
                  </a:cubicBezTo>
                  <a:lnTo>
                    <a:pt x="94202" y="78781"/>
                  </a:lnTo>
                  <a:cubicBezTo>
                    <a:pt x="90294" y="78781"/>
                    <a:pt x="89769" y="78781"/>
                    <a:pt x="89055" y="75946"/>
                  </a:cubicBezTo>
                  <a:cubicBezTo>
                    <a:pt x="88879" y="75597"/>
                    <a:pt x="87458" y="70452"/>
                    <a:pt x="87458" y="69746"/>
                  </a:cubicBezTo>
                  <a:cubicBezTo>
                    <a:pt x="87458" y="67268"/>
                    <a:pt x="89769" y="67268"/>
                    <a:pt x="92423" y="67268"/>
                  </a:cubicBezTo>
                  <a:lnTo>
                    <a:pt x="132318" y="67268"/>
                  </a:lnTo>
                  <a:close/>
                  <a:moveTo>
                    <a:pt x="236037" y="147723"/>
                  </a:moveTo>
                  <a:cubicBezTo>
                    <a:pt x="236213" y="148255"/>
                    <a:pt x="236395" y="149494"/>
                    <a:pt x="236395" y="150026"/>
                  </a:cubicBezTo>
                  <a:cubicBezTo>
                    <a:pt x="236395" y="150382"/>
                    <a:pt x="236213" y="152502"/>
                    <a:pt x="233734" y="152502"/>
                  </a:cubicBezTo>
                  <a:cubicBezTo>
                    <a:pt x="232137" y="152502"/>
                    <a:pt x="231962" y="152153"/>
                    <a:pt x="230008" y="149667"/>
                  </a:cubicBezTo>
                  <a:cubicBezTo>
                    <a:pt x="223271" y="141165"/>
                    <a:pt x="212277" y="131065"/>
                    <a:pt x="197206" y="129827"/>
                  </a:cubicBezTo>
                  <a:cubicBezTo>
                    <a:pt x="194903" y="129469"/>
                    <a:pt x="192948" y="129295"/>
                    <a:pt x="192948" y="125921"/>
                  </a:cubicBezTo>
                  <a:cubicBezTo>
                    <a:pt x="192948" y="123269"/>
                    <a:pt x="195435" y="123269"/>
                    <a:pt x="196316" y="123269"/>
                  </a:cubicBezTo>
                  <a:cubicBezTo>
                    <a:pt x="199153" y="123269"/>
                    <a:pt x="207311" y="123975"/>
                    <a:pt x="218481" y="130883"/>
                  </a:cubicBezTo>
                  <a:lnTo>
                    <a:pt x="198088" y="49190"/>
                  </a:lnTo>
                  <a:cubicBezTo>
                    <a:pt x="196499" y="42988"/>
                    <a:pt x="195435" y="41217"/>
                    <a:pt x="179650" y="41217"/>
                  </a:cubicBezTo>
                  <a:lnTo>
                    <a:pt x="177171" y="41217"/>
                  </a:lnTo>
                  <a:cubicBezTo>
                    <a:pt x="174153" y="41217"/>
                    <a:pt x="171848" y="41217"/>
                    <a:pt x="171848" y="37311"/>
                  </a:cubicBezTo>
                  <a:cubicBezTo>
                    <a:pt x="171848" y="37137"/>
                    <a:pt x="171848" y="34834"/>
                    <a:pt x="174685" y="34834"/>
                  </a:cubicBezTo>
                  <a:cubicBezTo>
                    <a:pt x="183201" y="34834"/>
                    <a:pt x="192591" y="35541"/>
                    <a:pt x="201281" y="35541"/>
                  </a:cubicBezTo>
                  <a:cubicBezTo>
                    <a:pt x="209973" y="35541"/>
                    <a:pt x="219545" y="34834"/>
                    <a:pt x="228053" y="34834"/>
                  </a:cubicBezTo>
                  <a:cubicBezTo>
                    <a:pt x="229475" y="34834"/>
                    <a:pt x="231962" y="34834"/>
                    <a:pt x="231962" y="38733"/>
                  </a:cubicBezTo>
                  <a:cubicBezTo>
                    <a:pt x="231962" y="41217"/>
                    <a:pt x="229650" y="41217"/>
                    <a:pt x="226997" y="41217"/>
                  </a:cubicBezTo>
                  <a:lnTo>
                    <a:pt x="224510" y="41217"/>
                  </a:lnTo>
                  <a:cubicBezTo>
                    <a:pt x="222032" y="41217"/>
                    <a:pt x="218839" y="41392"/>
                    <a:pt x="216352" y="41568"/>
                  </a:cubicBezTo>
                  <a:cubicBezTo>
                    <a:pt x="211387" y="42099"/>
                    <a:pt x="210505" y="42099"/>
                    <a:pt x="210505" y="44934"/>
                  </a:cubicBezTo>
                  <a:cubicBezTo>
                    <a:pt x="210505" y="45648"/>
                    <a:pt x="210505" y="45998"/>
                    <a:pt x="211212" y="48658"/>
                  </a:cubicBezTo>
                  <a:lnTo>
                    <a:pt x="236037" y="147723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754" name="任意多边形: 形状 753">
              <a:extLst>
                <a:ext uri="{FF2B5EF4-FFF2-40B4-BE49-F238E27FC236}">
                  <a16:creationId xmlns:a16="http://schemas.microsoft.com/office/drawing/2014/main" id="{5525068F-AA96-CB82-2881-3A719DF2C0CA}"/>
                </a:ext>
              </a:extLst>
            </p:cNvPr>
            <p:cNvSpPr/>
            <p:nvPr>
              <p:custDataLst>
                <p:tags r:id="rId59"/>
              </p:custDataLst>
            </p:nvPr>
          </p:nvSpPr>
          <p:spPr>
            <a:xfrm flipV="1">
              <a:off x="10450427" y="-12823882"/>
              <a:ext cx="120465" cy="117668"/>
            </a:xfrm>
            <a:custGeom>
              <a:avLst/>
              <a:gdLst>
                <a:gd name="connsiteX0" fmla="*/ 40071 w 120465"/>
                <a:gd name="connsiteY0" fmla="*/ 111412 h 117668"/>
                <a:gd name="connsiteX1" fmla="*/ 34756 w 120465"/>
                <a:gd name="connsiteY1" fmla="*/ 116366 h 117668"/>
                <a:gd name="connsiteX2" fmla="*/ 0 w 120465"/>
                <a:gd name="connsiteY2" fmla="*/ 105029 h 117668"/>
                <a:gd name="connsiteX3" fmla="*/ 0 w 120465"/>
                <a:gd name="connsiteY3" fmla="*/ 98644 h 117668"/>
                <a:gd name="connsiteX4" fmla="*/ 25708 w 120465"/>
                <a:gd name="connsiteY4" fmla="*/ 103607 h 117668"/>
                <a:gd name="connsiteX5" fmla="*/ 25708 w 120465"/>
                <a:gd name="connsiteY5" fmla="*/ 13227 h 117668"/>
                <a:gd name="connsiteX6" fmla="*/ 7976 w 120465"/>
                <a:gd name="connsiteY6" fmla="*/ 5081 h 117668"/>
                <a:gd name="connsiteX7" fmla="*/ 1239 w 120465"/>
                <a:gd name="connsiteY7" fmla="*/ 5081 h 117668"/>
                <a:gd name="connsiteX8" fmla="*/ 1239 w 120465"/>
                <a:gd name="connsiteY8" fmla="*/ -1302 h 117668"/>
                <a:gd name="connsiteX9" fmla="*/ 32801 w 120465"/>
                <a:gd name="connsiteY9" fmla="*/ -596 h 117668"/>
                <a:gd name="connsiteX10" fmla="*/ 64539 w 120465"/>
                <a:gd name="connsiteY10" fmla="*/ -1302 h 117668"/>
                <a:gd name="connsiteX11" fmla="*/ 64539 w 120465"/>
                <a:gd name="connsiteY11" fmla="*/ 5081 h 117668"/>
                <a:gd name="connsiteX12" fmla="*/ 57802 w 120465"/>
                <a:gd name="connsiteY12" fmla="*/ 5081 h 117668"/>
                <a:gd name="connsiteX13" fmla="*/ 40071 w 120465"/>
                <a:gd name="connsiteY13" fmla="*/ 13227 h 117668"/>
                <a:gd name="connsiteX14" fmla="*/ 40071 w 120465"/>
                <a:gd name="connsiteY14" fmla="*/ 111412 h 117668"/>
                <a:gd name="connsiteX15" fmla="*/ 120465 w 120465"/>
                <a:gd name="connsiteY15" fmla="*/ 64798 h 117668"/>
                <a:gd name="connsiteX16" fmla="*/ 110360 w 120465"/>
                <a:gd name="connsiteY16" fmla="*/ 75079 h 117668"/>
                <a:gd name="connsiteX17" fmla="*/ 100072 w 120465"/>
                <a:gd name="connsiteY17" fmla="*/ 64979 h 117668"/>
                <a:gd name="connsiteX18" fmla="*/ 110186 w 120465"/>
                <a:gd name="connsiteY18" fmla="*/ 54698 h 117668"/>
                <a:gd name="connsiteX19" fmla="*/ 120465 w 120465"/>
                <a:gd name="connsiteY19" fmla="*/ 64798 h 117668"/>
                <a:gd name="connsiteX20" fmla="*/ 120465 w 120465"/>
                <a:gd name="connsiteY20" fmla="*/ 8797 h 117668"/>
                <a:gd name="connsiteX21" fmla="*/ 110360 w 120465"/>
                <a:gd name="connsiteY21" fmla="*/ 19080 h 117668"/>
                <a:gd name="connsiteX22" fmla="*/ 100072 w 120465"/>
                <a:gd name="connsiteY22" fmla="*/ 8980 h 117668"/>
                <a:gd name="connsiteX23" fmla="*/ 110186 w 120465"/>
                <a:gd name="connsiteY23" fmla="*/ -1302 h 117668"/>
                <a:gd name="connsiteX24" fmla="*/ 120465 w 120465"/>
                <a:gd name="connsiteY24" fmla="*/ 8797 h 117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20465" h="117668">
                  <a:moveTo>
                    <a:pt x="40071" y="111412"/>
                  </a:moveTo>
                  <a:cubicBezTo>
                    <a:pt x="40071" y="116191"/>
                    <a:pt x="39721" y="116366"/>
                    <a:pt x="34756" y="116366"/>
                  </a:cubicBezTo>
                  <a:cubicBezTo>
                    <a:pt x="23403" y="105202"/>
                    <a:pt x="7269" y="105029"/>
                    <a:pt x="0" y="105029"/>
                  </a:cubicBezTo>
                  <a:lnTo>
                    <a:pt x="0" y="98644"/>
                  </a:lnTo>
                  <a:cubicBezTo>
                    <a:pt x="4258" y="98644"/>
                    <a:pt x="15960" y="98644"/>
                    <a:pt x="25708" y="103607"/>
                  </a:cubicBezTo>
                  <a:lnTo>
                    <a:pt x="25708" y="13227"/>
                  </a:lnTo>
                  <a:cubicBezTo>
                    <a:pt x="25708" y="7384"/>
                    <a:pt x="25708" y="5081"/>
                    <a:pt x="7976" y="5081"/>
                  </a:cubicBezTo>
                  <a:lnTo>
                    <a:pt x="1239" y="5081"/>
                  </a:lnTo>
                  <a:lnTo>
                    <a:pt x="1239" y="-1302"/>
                  </a:lnTo>
                  <a:cubicBezTo>
                    <a:pt x="4433" y="-1128"/>
                    <a:pt x="26240" y="-596"/>
                    <a:pt x="32801" y="-596"/>
                  </a:cubicBezTo>
                  <a:cubicBezTo>
                    <a:pt x="38299" y="-596"/>
                    <a:pt x="60638" y="-1128"/>
                    <a:pt x="64539" y="-1302"/>
                  </a:cubicBezTo>
                  <a:lnTo>
                    <a:pt x="64539" y="5081"/>
                  </a:lnTo>
                  <a:lnTo>
                    <a:pt x="57802" y="5081"/>
                  </a:lnTo>
                  <a:cubicBezTo>
                    <a:pt x="40071" y="5081"/>
                    <a:pt x="40071" y="7384"/>
                    <a:pt x="40071" y="13227"/>
                  </a:cubicBezTo>
                  <a:lnTo>
                    <a:pt x="40071" y="111412"/>
                  </a:lnTo>
                  <a:close/>
                  <a:moveTo>
                    <a:pt x="120465" y="64798"/>
                  </a:moveTo>
                  <a:cubicBezTo>
                    <a:pt x="120465" y="71007"/>
                    <a:pt x="115500" y="75079"/>
                    <a:pt x="110360" y="75079"/>
                  </a:cubicBezTo>
                  <a:cubicBezTo>
                    <a:pt x="104156" y="75079"/>
                    <a:pt x="100072" y="70117"/>
                    <a:pt x="100072" y="64979"/>
                  </a:cubicBezTo>
                  <a:cubicBezTo>
                    <a:pt x="100072" y="58770"/>
                    <a:pt x="105038" y="54698"/>
                    <a:pt x="110186" y="54698"/>
                  </a:cubicBezTo>
                  <a:cubicBezTo>
                    <a:pt x="116390" y="54698"/>
                    <a:pt x="120465" y="59660"/>
                    <a:pt x="120465" y="64798"/>
                  </a:cubicBezTo>
                  <a:close/>
                  <a:moveTo>
                    <a:pt x="120465" y="8797"/>
                  </a:moveTo>
                  <a:cubicBezTo>
                    <a:pt x="120465" y="14998"/>
                    <a:pt x="115500" y="19080"/>
                    <a:pt x="110360" y="19080"/>
                  </a:cubicBezTo>
                  <a:cubicBezTo>
                    <a:pt x="104156" y="19080"/>
                    <a:pt x="100072" y="14117"/>
                    <a:pt x="100072" y="8980"/>
                  </a:cubicBezTo>
                  <a:cubicBezTo>
                    <a:pt x="100072" y="2771"/>
                    <a:pt x="105038" y="-1302"/>
                    <a:pt x="110186" y="-1302"/>
                  </a:cubicBezTo>
                  <a:cubicBezTo>
                    <a:pt x="116390" y="-1302"/>
                    <a:pt x="120465" y="3661"/>
                    <a:pt x="120465" y="8797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755" name="任意多边形: 形状 754">
              <a:extLst>
                <a:ext uri="{FF2B5EF4-FFF2-40B4-BE49-F238E27FC236}">
                  <a16:creationId xmlns:a16="http://schemas.microsoft.com/office/drawing/2014/main" id="{D45175B9-EF8D-0EF8-3481-09DB4AE0F0C0}"/>
                </a:ext>
              </a:extLst>
            </p:cNvPr>
            <p:cNvSpPr/>
            <p:nvPr>
              <p:custDataLst>
                <p:tags r:id="rId60"/>
              </p:custDataLst>
            </p:nvPr>
          </p:nvSpPr>
          <p:spPr>
            <a:xfrm flipV="1">
              <a:off x="10597706" y="-12823707"/>
              <a:ext cx="53726" cy="119263"/>
            </a:xfrm>
            <a:custGeom>
              <a:avLst/>
              <a:gdLst>
                <a:gd name="connsiteX0" fmla="*/ 49119 w 53726"/>
                <a:gd name="connsiteY0" fmla="*/ 111230 h 119263"/>
                <a:gd name="connsiteX1" fmla="*/ 42024 w 53726"/>
                <a:gd name="connsiteY1" fmla="*/ 117962 h 119263"/>
                <a:gd name="connsiteX2" fmla="*/ 32094 w 53726"/>
                <a:gd name="connsiteY2" fmla="*/ 108220 h 119263"/>
                <a:gd name="connsiteX3" fmla="*/ 39189 w 53726"/>
                <a:gd name="connsiteY3" fmla="*/ 101479 h 119263"/>
                <a:gd name="connsiteX4" fmla="*/ 49119 w 53726"/>
                <a:gd name="connsiteY4" fmla="*/ 111230 h 119263"/>
                <a:gd name="connsiteX5" fmla="*/ 12941 w 53726"/>
                <a:gd name="connsiteY5" fmla="*/ 21200 h 119263"/>
                <a:gd name="connsiteX6" fmla="*/ 11352 w 53726"/>
                <a:gd name="connsiteY6" fmla="*/ 13759 h 119263"/>
                <a:gd name="connsiteX7" fmla="*/ 28194 w 53726"/>
                <a:gd name="connsiteY7" fmla="*/ -1302 h 119263"/>
                <a:gd name="connsiteX8" fmla="*/ 53726 w 53726"/>
                <a:gd name="connsiteY8" fmla="*/ 25813 h 119263"/>
                <a:gd name="connsiteX9" fmla="*/ 50890 w 53726"/>
                <a:gd name="connsiteY9" fmla="*/ 28115 h 119263"/>
                <a:gd name="connsiteX10" fmla="*/ 47522 w 53726"/>
                <a:gd name="connsiteY10" fmla="*/ 25098 h 119263"/>
                <a:gd name="connsiteX11" fmla="*/ 28726 w 53726"/>
                <a:gd name="connsiteY11" fmla="*/ 3661 h 119263"/>
                <a:gd name="connsiteX12" fmla="*/ 24293 w 53726"/>
                <a:gd name="connsiteY12" fmla="*/ 9862 h 119263"/>
                <a:gd name="connsiteX13" fmla="*/ 27129 w 53726"/>
                <a:gd name="connsiteY13" fmla="*/ 21200 h 119263"/>
                <a:gd name="connsiteX14" fmla="*/ 32801 w 53726"/>
                <a:gd name="connsiteY14" fmla="*/ 35380 h 119263"/>
                <a:gd name="connsiteX15" fmla="*/ 41492 w 53726"/>
                <a:gd name="connsiteY15" fmla="*/ 57889 h 119263"/>
                <a:gd name="connsiteX16" fmla="*/ 42557 w 53726"/>
                <a:gd name="connsiteY16" fmla="*/ 63559 h 119263"/>
                <a:gd name="connsiteX17" fmla="*/ 25707 w 53726"/>
                <a:gd name="connsiteY17" fmla="*/ 78621 h 119263"/>
                <a:gd name="connsiteX18" fmla="*/ 0 w 53726"/>
                <a:gd name="connsiteY18" fmla="*/ 51506 h 119263"/>
                <a:gd name="connsiteX19" fmla="*/ 3011 w 53726"/>
                <a:gd name="connsiteY19" fmla="*/ 49203 h 119263"/>
                <a:gd name="connsiteX20" fmla="*/ 6204 w 53726"/>
                <a:gd name="connsiteY20" fmla="*/ 52038 h 119263"/>
                <a:gd name="connsiteX21" fmla="*/ 25175 w 53726"/>
                <a:gd name="connsiteY21" fmla="*/ 73659 h 119263"/>
                <a:gd name="connsiteX22" fmla="*/ 29608 w 53726"/>
                <a:gd name="connsiteY22" fmla="*/ 67457 h 119263"/>
                <a:gd name="connsiteX23" fmla="*/ 24118 w 53726"/>
                <a:gd name="connsiteY23" fmla="*/ 49735 h 119263"/>
                <a:gd name="connsiteX24" fmla="*/ 12941 w 53726"/>
                <a:gd name="connsiteY24" fmla="*/ 21200 h 119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3726" h="119263">
                  <a:moveTo>
                    <a:pt x="49119" y="111230"/>
                  </a:moveTo>
                  <a:cubicBezTo>
                    <a:pt x="49119" y="114065"/>
                    <a:pt x="46989" y="117962"/>
                    <a:pt x="42024" y="117962"/>
                  </a:cubicBezTo>
                  <a:cubicBezTo>
                    <a:pt x="37234" y="117962"/>
                    <a:pt x="32094" y="113358"/>
                    <a:pt x="32094" y="108220"/>
                  </a:cubicBezTo>
                  <a:cubicBezTo>
                    <a:pt x="32094" y="105204"/>
                    <a:pt x="34398" y="101479"/>
                    <a:pt x="39189" y="101479"/>
                  </a:cubicBezTo>
                  <a:cubicBezTo>
                    <a:pt x="44328" y="101479"/>
                    <a:pt x="49119" y="106442"/>
                    <a:pt x="49119" y="111230"/>
                  </a:cubicBezTo>
                  <a:close/>
                  <a:moveTo>
                    <a:pt x="12941" y="21200"/>
                  </a:moveTo>
                  <a:cubicBezTo>
                    <a:pt x="12234" y="18897"/>
                    <a:pt x="11352" y="16769"/>
                    <a:pt x="11352" y="13759"/>
                  </a:cubicBezTo>
                  <a:cubicBezTo>
                    <a:pt x="11352" y="5432"/>
                    <a:pt x="18438" y="-1302"/>
                    <a:pt x="28194" y="-1302"/>
                  </a:cubicBezTo>
                  <a:cubicBezTo>
                    <a:pt x="45925" y="-1302"/>
                    <a:pt x="53726" y="23152"/>
                    <a:pt x="53726" y="25813"/>
                  </a:cubicBezTo>
                  <a:cubicBezTo>
                    <a:pt x="53726" y="28115"/>
                    <a:pt x="51422" y="28115"/>
                    <a:pt x="50890" y="28115"/>
                  </a:cubicBezTo>
                  <a:cubicBezTo>
                    <a:pt x="48404" y="28115"/>
                    <a:pt x="48229" y="27051"/>
                    <a:pt x="47522" y="25098"/>
                  </a:cubicBezTo>
                  <a:cubicBezTo>
                    <a:pt x="43438" y="10926"/>
                    <a:pt x="35637" y="3661"/>
                    <a:pt x="28726" y="3661"/>
                  </a:cubicBezTo>
                  <a:cubicBezTo>
                    <a:pt x="25175" y="3661"/>
                    <a:pt x="24293" y="5964"/>
                    <a:pt x="24293" y="9862"/>
                  </a:cubicBezTo>
                  <a:cubicBezTo>
                    <a:pt x="24293" y="13934"/>
                    <a:pt x="25532" y="17301"/>
                    <a:pt x="27129" y="21200"/>
                  </a:cubicBezTo>
                  <a:cubicBezTo>
                    <a:pt x="28901" y="25987"/>
                    <a:pt x="30855" y="30776"/>
                    <a:pt x="32801" y="35380"/>
                  </a:cubicBezTo>
                  <a:cubicBezTo>
                    <a:pt x="34398" y="39637"/>
                    <a:pt x="40785" y="55761"/>
                    <a:pt x="41492" y="57889"/>
                  </a:cubicBezTo>
                  <a:cubicBezTo>
                    <a:pt x="42024" y="59660"/>
                    <a:pt x="42557" y="61788"/>
                    <a:pt x="42557" y="63559"/>
                  </a:cubicBezTo>
                  <a:cubicBezTo>
                    <a:pt x="42557" y="71888"/>
                    <a:pt x="35462" y="78621"/>
                    <a:pt x="25707" y="78621"/>
                  </a:cubicBezTo>
                  <a:cubicBezTo>
                    <a:pt x="8158" y="78621"/>
                    <a:pt x="0" y="54524"/>
                    <a:pt x="0" y="51506"/>
                  </a:cubicBezTo>
                  <a:cubicBezTo>
                    <a:pt x="0" y="49203"/>
                    <a:pt x="2486" y="49203"/>
                    <a:pt x="3011" y="49203"/>
                  </a:cubicBezTo>
                  <a:cubicBezTo>
                    <a:pt x="5497" y="49203"/>
                    <a:pt x="5672" y="50093"/>
                    <a:pt x="6204" y="52038"/>
                  </a:cubicBezTo>
                  <a:cubicBezTo>
                    <a:pt x="10820" y="67282"/>
                    <a:pt x="18621" y="73659"/>
                    <a:pt x="25175" y="73659"/>
                  </a:cubicBezTo>
                  <a:cubicBezTo>
                    <a:pt x="28019" y="73659"/>
                    <a:pt x="29608" y="72244"/>
                    <a:pt x="29608" y="67457"/>
                  </a:cubicBezTo>
                  <a:cubicBezTo>
                    <a:pt x="29608" y="63385"/>
                    <a:pt x="28551" y="60724"/>
                    <a:pt x="24118" y="49735"/>
                  </a:cubicBezTo>
                  <a:lnTo>
                    <a:pt x="12941" y="21200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756" name="任意多边形: 形状 755">
              <a:extLst>
                <a:ext uri="{FF2B5EF4-FFF2-40B4-BE49-F238E27FC236}">
                  <a16:creationId xmlns:a16="http://schemas.microsoft.com/office/drawing/2014/main" id="{3E34FC51-10C8-8146-554B-00A61E69BC36}"/>
                </a:ext>
              </a:extLst>
            </p:cNvPr>
            <p:cNvSpPr/>
            <p:nvPr>
              <p:custDataLst>
                <p:tags r:id="rId61"/>
              </p:custDataLst>
            </p:nvPr>
          </p:nvSpPr>
          <p:spPr>
            <a:xfrm flipV="1">
              <a:off x="10702813" y="-12991932"/>
              <a:ext cx="66087" cy="303452"/>
            </a:xfrm>
            <a:custGeom>
              <a:avLst/>
              <a:gdLst>
                <a:gd name="connsiteX0" fmla="*/ 66088 w 66087"/>
                <a:gd name="connsiteY0" fmla="*/ 150288 h 303452"/>
                <a:gd name="connsiteX1" fmla="*/ 26589 w 66087"/>
                <a:gd name="connsiteY1" fmla="*/ 279873 h 303452"/>
                <a:gd name="connsiteX2" fmla="*/ 3035 w 66087"/>
                <a:gd name="connsiteY2" fmla="*/ 302145 h 303452"/>
                <a:gd name="connsiteX3" fmla="*/ 0 w 66087"/>
                <a:gd name="connsiteY3" fmla="*/ 299613 h 303452"/>
                <a:gd name="connsiteX4" fmla="*/ 1517 w 66087"/>
                <a:gd name="connsiteY4" fmla="*/ 297088 h 303452"/>
                <a:gd name="connsiteX5" fmla="*/ 40515 w 66087"/>
                <a:gd name="connsiteY5" fmla="*/ 223184 h 303452"/>
                <a:gd name="connsiteX6" fmla="*/ 48618 w 66087"/>
                <a:gd name="connsiteY6" fmla="*/ 150542 h 303452"/>
                <a:gd name="connsiteX7" fmla="*/ 39753 w 66087"/>
                <a:gd name="connsiteY7" fmla="*/ 74368 h 303452"/>
                <a:gd name="connsiteX8" fmla="*/ 2272 w 66087"/>
                <a:gd name="connsiteY8" fmla="*/ 4514 h 303452"/>
                <a:gd name="connsiteX9" fmla="*/ 0 w 66087"/>
                <a:gd name="connsiteY9" fmla="*/ 1225 h 303452"/>
                <a:gd name="connsiteX10" fmla="*/ 3035 w 66087"/>
                <a:gd name="connsiteY10" fmla="*/ -1308 h 303452"/>
                <a:gd name="connsiteX11" fmla="*/ 23801 w 66087"/>
                <a:gd name="connsiteY11" fmla="*/ 17677 h 303452"/>
                <a:gd name="connsiteX12" fmla="*/ 66088 w 66087"/>
                <a:gd name="connsiteY12" fmla="*/ 150288 h 303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6087" h="303452">
                  <a:moveTo>
                    <a:pt x="66088" y="150288"/>
                  </a:moveTo>
                  <a:cubicBezTo>
                    <a:pt x="66088" y="186231"/>
                    <a:pt x="59756" y="237102"/>
                    <a:pt x="26589" y="279873"/>
                  </a:cubicBezTo>
                  <a:cubicBezTo>
                    <a:pt x="24055" y="282907"/>
                    <a:pt x="7594" y="302145"/>
                    <a:pt x="3035" y="302145"/>
                  </a:cubicBezTo>
                  <a:cubicBezTo>
                    <a:pt x="1771" y="302145"/>
                    <a:pt x="0" y="301637"/>
                    <a:pt x="0" y="299613"/>
                  </a:cubicBezTo>
                  <a:cubicBezTo>
                    <a:pt x="0" y="298605"/>
                    <a:pt x="500" y="297842"/>
                    <a:pt x="1517" y="297088"/>
                  </a:cubicBezTo>
                  <a:cubicBezTo>
                    <a:pt x="13672" y="283924"/>
                    <a:pt x="30132" y="263423"/>
                    <a:pt x="40515" y="223184"/>
                  </a:cubicBezTo>
                  <a:cubicBezTo>
                    <a:pt x="46338" y="200149"/>
                    <a:pt x="48618" y="174084"/>
                    <a:pt x="48618" y="150542"/>
                  </a:cubicBezTo>
                  <a:cubicBezTo>
                    <a:pt x="48618" y="124984"/>
                    <a:pt x="46338" y="99170"/>
                    <a:pt x="39753" y="74368"/>
                  </a:cubicBezTo>
                  <a:cubicBezTo>
                    <a:pt x="30132" y="38931"/>
                    <a:pt x="15189" y="18686"/>
                    <a:pt x="2272" y="4514"/>
                  </a:cubicBezTo>
                  <a:cubicBezTo>
                    <a:pt x="0" y="2234"/>
                    <a:pt x="0" y="1726"/>
                    <a:pt x="0" y="1225"/>
                  </a:cubicBezTo>
                  <a:cubicBezTo>
                    <a:pt x="0" y="-799"/>
                    <a:pt x="1771" y="-1308"/>
                    <a:pt x="3035" y="-1308"/>
                  </a:cubicBezTo>
                  <a:cubicBezTo>
                    <a:pt x="6832" y="-1308"/>
                    <a:pt x="20758" y="14127"/>
                    <a:pt x="23801" y="17677"/>
                  </a:cubicBezTo>
                  <a:cubicBezTo>
                    <a:pt x="49627" y="48301"/>
                    <a:pt x="66088" y="93851"/>
                    <a:pt x="66088" y="150288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</p:grpSp>
      <p:grpSp>
        <p:nvGrpSpPr>
          <p:cNvPr id="858" name="组合 857" descr="\documentclass{article}&#10;\usepackage{amsmath}&#10;\pagestyle{empty}&#10;\begin{document}&#10;&#10;\begin{align*}&#10;h_{i,j} = \textit{attention}\big(&#10;    &amp;\mathbf{W}^{\text{query}}\mathbf{h}_{i}^\textit{j-1} \\&#10;    &amp;\mathbf{K}_{1:i}^\textit{j-1}, \\&#10;    &amp;\mathbf{V}_{1:i}^\textit{j-1})&#10;\end{align*}&#10;&#10;\end{document}" title="IguanaTex Shape Display">
            <a:extLst>
              <a:ext uri="{FF2B5EF4-FFF2-40B4-BE49-F238E27FC236}">
                <a16:creationId xmlns:a16="http://schemas.microsoft.com/office/drawing/2014/main" id="{AB840DA5-6124-58BA-F297-56F3EC8B3AA0}"/>
              </a:ext>
            </a:extLst>
          </p:cNvPr>
          <p:cNvGrpSpPr>
            <a:grpSpLocks noChangeAspect="1"/>
          </p:cNvGrpSpPr>
          <p:nvPr>
            <p:custDataLst>
              <p:tags r:id="rId2"/>
            </p:custDataLst>
          </p:nvPr>
        </p:nvGrpSpPr>
        <p:grpSpPr>
          <a:xfrm>
            <a:off x="5511800" y="3759200"/>
            <a:ext cx="3019617" cy="1172404"/>
            <a:chOff x="11763845" y="-13889548"/>
            <a:chExt cx="3019617" cy="1172404"/>
          </a:xfrm>
        </p:grpSpPr>
        <p:sp>
          <p:nvSpPr>
            <p:cNvPr id="838" name="任意多边形: 形状 837">
              <a:extLst>
                <a:ext uri="{FF2B5EF4-FFF2-40B4-BE49-F238E27FC236}">
                  <a16:creationId xmlns:a16="http://schemas.microsoft.com/office/drawing/2014/main" id="{4D46542B-FEEA-F208-E1A0-5489CB1293D5}"/>
                </a:ext>
              </a:extLst>
            </p:cNvPr>
            <p:cNvSpPr/>
            <p:nvPr>
              <p:custDataLst>
                <p:tags r:id="rId14"/>
              </p:custDataLst>
            </p:nvPr>
          </p:nvSpPr>
          <p:spPr>
            <a:xfrm flipV="1">
              <a:off x="11763845" y="-13825873"/>
              <a:ext cx="124334" cy="178432"/>
            </a:xfrm>
            <a:custGeom>
              <a:avLst/>
              <a:gdLst>
                <a:gd name="connsiteX0" fmla="*/ 58747 w 124334"/>
                <a:gd name="connsiteY0" fmla="*/ 174269 h 178432"/>
                <a:gd name="connsiteX1" fmla="*/ 55458 w 124334"/>
                <a:gd name="connsiteY1" fmla="*/ 177056 h 178432"/>
                <a:gd name="connsiteX2" fmla="*/ 24563 w 124334"/>
                <a:gd name="connsiteY2" fmla="*/ 174523 h 178432"/>
                <a:gd name="connsiteX3" fmla="*/ 19749 w 124334"/>
                <a:gd name="connsiteY3" fmla="*/ 169465 h 178432"/>
                <a:gd name="connsiteX4" fmla="*/ 25834 w 124334"/>
                <a:gd name="connsiteY4" fmla="*/ 166424 h 178432"/>
                <a:gd name="connsiteX5" fmla="*/ 38490 w 124334"/>
                <a:gd name="connsiteY5" fmla="*/ 162120 h 178432"/>
                <a:gd name="connsiteX6" fmla="*/ 37735 w 124334"/>
                <a:gd name="connsiteY6" fmla="*/ 157063 h 178432"/>
                <a:gd name="connsiteX7" fmla="*/ 1017 w 124334"/>
                <a:gd name="connsiteY7" fmla="*/ 11280 h 178432"/>
                <a:gd name="connsiteX8" fmla="*/ 0 w 124334"/>
                <a:gd name="connsiteY8" fmla="*/ 5714 h 178432"/>
                <a:gd name="connsiteX9" fmla="*/ 7348 w 124334"/>
                <a:gd name="connsiteY9" fmla="*/ -1377 h 178432"/>
                <a:gd name="connsiteX10" fmla="*/ 16715 w 124334"/>
                <a:gd name="connsiteY10" fmla="*/ 5206 h 178432"/>
                <a:gd name="connsiteX11" fmla="*/ 21529 w 124334"/>
                <a:gd name="connsiteY11" fmla="*/ 24444 h 178432"/>
                <a:gd name="connsiteX12" fmla="*/ 27097 w 124334"/>
                <a:gd name="connsiteY12" fmla="*/ 47223 h 178432"/>
                <a:gd name="connsiteX13" fmla="*/ 31404 w 124334"/>
                <a:gd name="connsiteY13" fmla="*/ 64175 h 178432"/>
                <a:gd name="connsiteX14" fmla="*/ 34184 w 124334"/>
                <a:gd name="connsiteY14" fmla="*/ 75568 h 178432"/>
                <a:gd name="connsiteX15" fmla="*/ 51407 w 124334"/>
                <a:gd name="connsiteY15" fmla="*/ 98848 h 178432"/>
                <a:gd name="connsiteX16" fmla="*/ 75716 w 124334"/>
                <a:gd name="connsiteY16" fmla="*/ 107709 h 178432"/>
                <a:gd name="connsiteX17" fmla="*/ 89388 w 124334"/>
                <a:gd name="connsiteY17" fmla="*/ 89995 h 178432"/>
                <a:gd name="connsiteX18" fmla="*/ 73690 w 124334"/>
                <a:gd name="connsiteY18" fmla="*/ 33296 h 178432"/>
                <a:gd name="connsiteX19" fmla="*/ 70401 w 124334"/>
                <a:gd name="connsiteY19" fmla="*/ 19378 h 178432"/>
                <a:gd name="connsiteX20" fmla="*/ 91159 w 124334"/>
                <a:gd name="connsiteY20" fmla="*/ -1377 h 178432"/>
                <a:gd name="connsiteX21" fmla="*/ 124334 w 124334"/>
                <a:gd name="connsiteY21" fmla="*/ 37601 h 178432"/>
                <a:gd name="connsiteX22" fmla="*/ 121299 w 124334"/>
                <a:gd name="connsiteY22" fmla="*/ 40133 h 178432"/>
                <a:gd name="connsiteX23" fmla="*/ 117502 w 124334"/>
                <a:gd name="connsiteY23" fmla="*/ 35576 h 178432"/>
                <a:gd name="connsiteX24" fmla="*/ 91668 w 124334"/>
                <a:gd name="connsiteY24" fmla="*/ 4198 h 178432"/>
                <a:gd name="connsiteX25" fmla="*/ 85591 w 124334"/>
                <a:gd name="connsiteY25" fmla="*/ 12550 h 178432"/>
                <a:gd name="connsiteX26" fmla="*/ 90150 w 124334"/>
                <a:gd name="connsiteY26" fmla="*/ 30517 h 178432"/>
                <a:gd name="connsiteX27" fmla="*/ 105594 w 124334"/>
                <a:gd name="connsiteY27" fmla="*/ 86192 h 178432"/>
                <a:gd name="connsiteX28" fmla="*/ 76479 w 124334"/>
                <a:gd name="connsiteY28" fmla="*/ 113275 h 178432"/>
                <a:gd name="connsiteX29" fmla="*/ 38998 w 124334"/>
                <a:gd name="connsiteY29" fmla="*/ 93791 h 178432"/>
                <a:gd name="connsiteX30" fmla="*/ 58747 w 124334"/>
                <a:gd name="connsiteY30" fmla="*/ 174269 h 17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24334" h="178432">
                  <a:moveTo>
                    <a:pt x="58747" y="174269"/>
                  </a:moveTo>
                  <a:cubicBezTo>
                    <a:pt x="58747" y="174523"/>
                    <a:pt x="58747" y="177056"/>
                    <a:pt x="55458" y="177056"/>
                  </a:cubicBezTo>
                  <a:cubicBezTo>
                    <a:pt x="49635" y="177056"/>
                    <a:pt x="31149" y="175032"/>
                    <a:pt x="24563" y="174523"/>
                  </a:cubicBezTo>
                  <a:cubicBezTo>
                    <a:pt x="22538" y="174269"/>
                    <a:pt x="19749" y="174015"/>
                    <a:pt x="19749" y="169465"/>
                  </a:cubicBezTo>
                  <a:cubicBezTo>
                    <a:pt x="19749" y="166424"/>
                    <a:pt x="22029" y="166424"/>
                    <a:pt x="25834" y="166424"/>
                  </a:cubicBezTo>
                  <a:cubicBezTo>
                    <a:pt x="37989" y="166424"/>
                    <a:pt x="38490" y="164654"/>
                    <a:pt x="38490" y="162120"/>
                  </a:cubicBezTo>
                  <a:lnTo>
                    <a:pt x="37735" y="157063"/>
                  </a:lnTo>
                  <a:lnTo>
                    <a:pt x="1017" y="11280"/>
                  </a:lnTo>
                  <a:cubicBezTo>
                    <a:pt x="0" y="7738"/>
                    <a:pt x="0" y="7229"/>
                    <a:pt x="0" y="5714"/>
                  </a:cubicBezTo>
                  <a:cubicBezTo>
                    <a:pt x="0" y="-106"/>
                    <a:pt x="5068" y="-1377"/>
                    <a:pt x="7348" y="-1377"/>
                  </a:cubicBezTo>
                  <a:cubicBezTo>
                    <a:pt x="11400" y="-1377"/>
                    <a:pt x="15452" y="1664"/>
                    <a:pt x="16715" y="5206"/>
                  </a:cubicBezTo>
                  <a:lnTo>
                    <a:pt x="21529" y="24444"/>
                  </a:lnTo>
                  <a:lnTo>
                    <a:pt x="27097" y="47223"/>
                  </a:lnTo>
                  <a:cubicBezTo>
                    <a:pt x="28615" y="52789"/>
                    <a:pt x="30132" y="58355"/>
                    <a:pt x="31404" y="64175"/>
                  </a:cubicBezTo>
                  <a:cubicBezTo>
                    <a:pt x="31912" y="65691"/>
                    <a:pt x="33937" y="74044"/>
                    <a:pt x="34184" y="75568"/>
                  </a:cubicBezTo>
                  <a:cubicBezTo>
                    <a:pt x="34946" y="77848"/>
                    <a:pt x="42795" y="92020"/>
                    <a:pt x="51407" y="98848"/>
                  </a:cubicBezTo>
                  <a:cubicBezTo>
                    <a:pt x="56975" y="102897"/>
                    <a:pt x="64825" y="107709"/>
                    <a:pt x="75716" y="107709"/>
                  </a:cubicBezTo>
                  <a:cubicBezTo>
                    <a:pt x="86607" y="107709"/>
                    <a:pt x="89388" y="99102"/>
                    <a:pt x="89388" y="89995"/>
                  </a:cubicBezTo>
                  <a:cubicBezTo>
                    <a:pt x="89388" y="76323"/>
                    <a:pt x="79768" y="48740"/>
                    <a:pt x="73690" y="33296"/>
                  </a:cubicBezTo>
                  <a:cubicBezTo>
                    <a:pt x="71664" y="27476"/>
                    <a:pt x="70401" y="24444"/>
                    <a:pt x="70401" y="19378"/>
                  </a:cubicBezTo>
                  <a:cubicBezTo>
                    <a:pt x="70401" y="7484"/>
                    <a:pt x="79259" y="-1377"/>
                    <a:pt x="91159" y="-1377"/>
                  </a:cubicBezTo>
                  <a:cubicBezTo>
                    <a:pt x="114968" y="-1377"/>
                    <a:pt x="124334" y="35576"/>
                    <a:pt x="124334" y="37601"/>
                  </a:cubicBezTo>
                  <a:cubicBezTo>
                    <a:pt x="124334" y="40133"/>
                    <a:pt x="122054" y="40133"/>
                    <a:pt x="121299" y="40133"/>
                  </a:cubicBezTo>
                  <a:cubicBezTo>
                    <a:pt x="118765" y="40133"/>
                    <a:pt x="118765" y="39370"/>
                    <a:pt x="117502" y="35576"/>
                  </a:cubicBezTo>
                  <a:cubicBezTo>
                    <a:pt x="113697" y="22165"/>
                    <a:pt x="105594" y="4198"/>
                    <a:pt x="91668" y="4198"/>
                  </a:cubicBezTo>
                  <a:cubicBezTo>
                    <a:pt x="87362" y="4198"/>
                    <a:pt x="85591" y="6722"/>
                    <a:pt x="85591" y="12550"/>
                  </a:cubicBezTo>
                  <a:cubicBezTo>
                    <a:pt x="85591" y="18869"/>
                    <a:pt x="87871" y="24944"/>
                    <a:pt x="90150" y="30517"/>
                  </a:cubicBezTo>
                  <a:cubicBezTo>
                    <a:pt x="94202" y="41396"/>
                    <a:pt x="105594" y="71519"/>
                    <a:pt x="105594" y="86192"/>
                  </a:cubicBezTo>
                  <a:cubicBezTo>
                    <a:pt x="105594" y="102644"/>
                    <a:pt x="95465" y="113275"/>
                    <a:pt x="76479" y="113275"/>
                  </a:cubicBezTo>
                  <a:cubicBezTo>
                    <a:pt x="60527" y="113275"/>
                    <a:pt x="48364" y="105431"/>
                    <a:pt x="38998" y="93791"/>
                  </a:cubicBezTo>
                  <a:lnTo>
                    <a:pt x="58747" y="174269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839" name="任意多边形: 形状 838">
              <a:extLst>
                <a:ext uri="{FF2B5EF4-FFF2-40B4-BE49-F238E27FC236}">
                  <a16:creationId xmlns:a16="http://schemas.microsoft.com/office/drawing/2014/main" id="{EED3257C-D016-11C7-3D4A-E8729B0D9C65}"/>
                </a:ext>
              </a:extLst>
            </p:cNvPr>
            <p:cNvSpPr/>
            <p:nvPr>
              <p:custDataLst>
                <p:tags r:id="rId15"/>
              </p:custDataLst>
            </p:nvPr>
          </p:nvSpPr>
          <p:spPr>
            <a:xfrm flipV="1">
              <a:off x="11904170" y="-13729763"/>
              <a:ext cx="201311" cy="153644"/>
            </a:xfrm>
            <a:custGeom>
              <a:avLst/>
              <a:gdLst>
                <a:gd name="connsiteX0" fmla="*/ 49119 w 201311"/>
                <a:gd name="connsiteY0" fmla="*/ 145540 h 153644"/>
                <a:gd name="connsiteX1" fmla="*/ 42025 w 201311"/>
                <a:gd name="connsiteY1" fmla="*/ 152273 h 153644"/>
                <a:gd name="connsiteX2" fmla="*/ 32094 w 201311"/>
                <a:gd name="connsiteY2" fmla="*/ 142532 h 153644"/>
                <a:gd name="connsiteX3" fmla="*/ 39188 w 201311"/>
                <a:gd name="connsiteY3" fmla="*/ 135790 h 153644"/>
                <a:gd name="connsiteX4" fmla="*/ 49119 w 201311"/>
                <a:gd name="connsiteY4" fmla="*/ 145540 h 153644"/>
                <a:gd name="connsiteX5" fmla="*/ 12941 w 201311"/>
                <a:gd name="connsiteY5" fmla="*/ 55511 h 153644"/>
                <a:gd name="connsiteX6" fmla="*/ 11352 w 201311"/>
                <a:gd name="connsiteY6" fmla="*/ 48070 h 153644"/>
                <a:gd name="connsiteX7" fmla="*/ 28194 w 201311"/>
                <a:gd name="connsiteY7" fmla="*/ 33010 h 153644"/>
                <a:gd name="connsiteX8" fmla="*/ 53726 w 201311"/>
                <a:gd name="connsiteY8" fmla="*/ 60123 h 153644"/>
                <a:gd name="connsiteX9" fmla="*/ 50890 w 201311"/>
                <a:gd name="connsiteY9" fmla="*/ 62426 h 153644"/>
                <a:gd name="connsiteX10" fmla="*/ 47522 w 201311"/>
                <a:gd name="connsiteY10" fmla="*/ 59410 h 153644"/>
                <a:gd name="connsiteX11" fmla="*/ 28726 w 201311"/>
                <a:gd name="connsiteY11" fmla="*/ 37972 h 153644"/>
                <a:gd name="connsiteX12" fmla="*/ 24293 w 201311"/>
                <a:gd name="connsiteY12" fmla="*/ 44172 h 153644"/>
                <a:gd name="connsiteX13" fmla="*/ 27129 w 201311"/>
                <a:gd name="connsiteY13" fmla="*/ 55511 h 153644"/>
                <a:gd name="connsiteX14" fmla="*/ 32801 w 201311"/>
                <a:gd name="connsiteY14" fmla="*/ 69691 h 153644"/>
                <a:gd name="connsiteX15" fmla="*/ 41492 w 201311"/>
                <a:gd name="connsiteY15" fmla="*/ 92200 h 153644"/>
                <a:gd name="connsiteX16" fmla="*/ 42557 w 201311"/>
                <a:gd name="connsiteY16" fmla="*/ 97870 h 153644"/>
                <a:gd name="connsiteX17" fmla="*/ 25707 w 201311"/>
                <a:gd name="connsiteY17" fmla="*/ 112932 h 153644"/>
                <a:gd name="connsiteX18" fmla="*/ 0 w 201311"/>
                <a:gd name="connsiteY18" fmla="*/ 85817 h 153644"/>
                <a:gd name="connsiteX19" fmla="*/ 3010 w 201311"/>
                <a:gd name="connsiteY19" fmla="*/ 83515 h 153644"/>
                <a:gd name="connsiteX20" fmla="*/ 6204 w 201311"/>
                <a:gd name="connsiteY20" fmla="*/ 86349 h 153644"/>
                <a:gd name="connsiteX21" fmla="*/ 25175 w 201311"/>
                <a:gd name="connsiteY21" fmla="*/ 107970 h 153644"/>
                <a:gd name="connsiteX22" fmla="*/ 29608 w 201311"/>
                <a:gd name="connsiteY22" fmla="*/ 101768 h 153644"/>
                <a:gd name="connsiteX23" fmla="*/ 24118 w 201311"/>
                <a:gd name="connsiteY23" fmla="*/ 84046 h 153644"/>
                <a:gd name="connsiteX24" fmla="*/ 12941 w 201311"/>
                <a:gd name="connsiteY24" fmla="*/ 55511 h 153644"/>
                <a:gd name="connsiteX25" fmla="*/ 100740 w 201311"/>
                <a:gd name="connsiteY25" fmla="*/ 37614 h 153644"/>
                <a:gd name="connsiteX26" fmla="*/ 86909 w 201311"/>
                <a:gd name="connsiteY26" fmla="*/ 5188 h 153644"/>
                <a:gd name="connsiteX27" fmla="*/ 85662 w 201311"/>
                <a:gd name="connsiteY27" fmla="*/ 3060 h 153644"/>
                <a:gd name="connsiteX28" fmla="*/ 88148 w 201311"/>
                <a:gd name="connsiteY28" fmla="*/ 574 h 153644"/>
                <a:gd name="connsiteX29" fmla="*/ 105697 w 201311"/>
                <a:gd name="connsiteY29" fmla="*/ 35843 h 153644"/>
                <a:gd name="connsiteX30" fmla="*/ 93288 w 201311"/>
                <a:gd name="connsiteY30" fmla="*/ 55161 h 153644"/>
                <a:gd name="connsiteX31" fmla="*/ 83183 w 201311"/>
                <a:gd name="connsiteY31" fmla="*/ 45062 h 153644"/>
                <a:gd name="connsiteX32" fmla="*/ 93463 w 201311"/>
                <a:gd name="connsiteY32" fmla="*/ 34779 h 153644"/>
                <a:gd name="connsiteX33" fmla="*/ 100740 w 201311"/>
                <a:gd name="connsiteY33" fmla="*/ 37614 h 153644"/>
                <a:gd name="connsiteX34" fmla="*/ 201311 w 201311"/>
                <a:gd name="connsiteY34" fmla="*/ 145540 h 153644"/>
                <a:gd name="connsiteX35" fmla="*/ 194225 w 201311"/>
                <a:gd name="connsiteY35" fmla="*/ 152273 h 153644"/>
                <a:gd name="connsiteX36" fmla="*/ 184295 w 201311"/>
                <a:gd name="connsiteY36" fmla="*/ 142532 h 153644"/>
                <a:gd name="connsiteX37" fmla="*/ 191389 w 201311"/>
                <a:gd name="connsiteY37" fmla="*/ 135790 h 153644"/>
                <a:gd name="connsiteX38" fmla="*/ 201311 w 201311"/>
                <a:gd name="connsiteY38" fmla="*/ 145540 h 153644"/>
                <a:gd name="connsiteX39" fmla="*/ 163727 w 201311"/>
                <a:gd name="connsiteY39" fmla="*/ 26093 h 153644"/>
                <a:gd name="connsiteX40" fmla="*/ 140848 w 201311"/>
                <a:gd name="connsiteY40" fmla="*/ 3592 h 153644"/>
                <a:gd name="connsiteX41" fmla="*/ 134469 w 201311"/>
                <a:gd name="connsiteY41" fmla="*/ 4656 h 153644"/>
                <a:gd name="connsiteX42" fmla="*/ 140499 w 201311"/>
                <a:gd name="connsiteY42" fmla="*/ 13692 h 153644"/>
                <a:gd name="connsiteX43" fmla="*/ 133579 w 201311"/>
                <a:gd name="connsiteY43" fmla="*/ 20250 h 153644"/>
                <a:gd name="connsiteX44" fmla="*/ 123474 w 201311"/>
                <a:gd name="connsiteY44" fmla="*/ 9793 h 153644"/>
                <a:gd name="connsiteX45" fmla="*/ 141031 w 201311"/>
                <a:gd name="connsiteY45" fmla="*/ -1371 h 153644"/>
                <a:gd name="connsiteX46" fmla="*/ 177908 w 201311"/>
                <a:gd name="connsiteY46" fmla="*/ 26625 h 153644"/>
                <a:gd name="connsiteX47" fmla="*/ 193867 w 201311"/>
                <a:gd name="connsiteY47" fmla="*/ 90073 h 153644"/>
                <a:gd name="connsiteX48" fmla="*/ 194757 w 201311"/>
                <a:gd name="connsiteY48" fmla="*/ 96274 h 153644"/>
                <a:gd name="connsiteX49" fmla="*/ 175779 w 201311"/>
                <a:gd name="connsiteY49" fmla="*/ 112932 h 153644"/>
                <a:gd name="connsiteX50" fmla="*/ 144748 w 201311"/>
                <a:gd name="connsiteY50" fmla="*/ 85817 h 153644"/>
                <a:gd name="connsiteX51" fmla="*/ 147767 w 201311"/>
                <a:gd name="connsiteY51" fmla="*/ 83515 h 153644"/>
                <a:gd name="connsiteX52" fmla="*/ 151310 w 201311"/>
                <a:gd name="connsiteY52" fmla="*/ 86706 h 153644"/>
                <a:gd name="connsiteX53" fmla="*/ 175247 w 201311"/>
                <a:gd name="connsiteY53" fmla="*/ 107970 h 153644"/>
                <a:gd name="connsiteX54" fmla="*/ 181276 w 201311"/>
                <a:gd name="connsiteY54" fmla="*/ 99283 h 153644"/>
                <a:gd name="connsiteX55" fmla="*/ 180744 w 201311"/>
                <a:gd name="connsiteY55" fmla="*/ 93971 h 153644"/>
                <a:gd name="connsiteX56" fmla="*/ 163727 w 201311"/>
                <a:gd name="connsiteY56" fmla="*/ 26093 h 153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01311" h="153644">
                  <a:moveTo>
                    <a:pt x="49119" y="145540"/>
                  </a:moveTo>
                  <a:cubicBezTo>
                    <a:pt x="49119" y="148375"/>
                    <a:pt x="46990" y="152273"/>
                    <a:pt x="42025" y="152273"/>
                  </a:cubicBezTo>
                  <a:cubicBezTo>
                    <a:pt x="37234" y="152273"/>
                    <a:pt x="32094" y="147669"/>
                    <a:pt x="32094" y="142532"/>
                  </a:cubicBezTo>
                  <a:cubicBezTo>
                    <a:pt x="32094" y="139514"/>
                    <a:pt x="34398" y="135790"/>
                    <a:pt x="39188" y="135790"/>
                  </a:cubicBezTo>
                  <a:cubicBezTo>
                    <a:pt x="44328" y="135790"/>
                    <a:pt x="49119" y="140753"/>
                    <a:pt x="49119" y="145540"/>
                  </a:cubicBezTo>
                  <a:close/>
                  <a:moveTo>
                    <a:pt x="12941" y="55511"/>
                  </a:moveTo>
                  <a:cubicBezTo>
                    <a:pt x="12234" y="53208"/>
                    <a:pt x="11352" y="51081"/>
                    <a:pt x="11352" y="48070"/>
                  </a:cubicBezTo>
                  <a:cubicBezTo>
                    <a:pt x="11352" y="39741"/>
                    <a:pt x="18438" y="33010"/>
                    <a:pt x="28194" y="33010"/>
                  </a:cubicBezTo>
                  <a:cubicBezTo>
                    <a:pt x="45925" y="33010"/>
                    <a:pt x="53726" y="57463"/>
                    <a:pt x="53726" y="60123"/>
                  </a:cubicBezTo>
                  <a:cubicBezTo>
                    <a:pt x="53726" y="62426"/>
                    <a:pt x="51422" y="62426"/>
                    <a:pt x="50890" y="62426"/>
                  </a:cubicBezTo>
                  <a:cubicBezTo>
                    <a:pt x="48404" y="62426"/>
                    <a:pt x="48229" y="61362"/>
                    <a:pt x="47522" y="59410"/>
                  </a:cubicBezTo>
                  <a:cubicBezTo>
                    <a:pt x="43438" y="45236"/>
                    <a:pt x="35637" y="37972"/>
                    <a:pt x="28726" y="37972"/>
                  </a:cubicBezTo>
                  <a:cubicBezTo>
                    <a:pt x="25175" y="37972"/>
                    <a:pt x="24293" y="40273"/>
                    <a:pt x="24293" y="44172"/>
                  </a:cubicBezTo>
                  <a:cubicBezTo>
                    <a:pt x="24293" y="48246"/>
                    <a:pt x="25533" y="51612"/>
                    <a:pt x="27129" y="55511"/>
                  </a:cubicBezTo>
                  <a:cubicBezTo>
                    <a:pt x="28901" y="60298"/>
                    <a:pt x="30855" y="65085"/>
                    <a:pt x="32801" y="69691"/>
                  </a:cubicBezTo>
                  <a:cubicBezTo>
                    <a:pt x="34398" y="73946"/>
                    <a:pt x="40785" y="90073"/>
                    <a:pt x="41492" y="92200"/>
                  </a:cubicBezTo>
                  <a:cubicBezTo>
                    <a:pt x="42025" y="93971"/>
                    <a:pt x="42557" y="96099"/>
                    <a:pt x="42557" y="97870"/>
                  </a:cubicBezTo>
                  <a:cubicBezTo>
                    <a:pt x="42557" y="106199"/>
                    <a:pt x="35462" y="112932"/>
                    <a:pt x="25707" y="112932"/>
                  </a:cubicBezTo>
                  <a:cubicBezTo>
                    <a:pt x="8158" y="112932"/>
                    <a:pt x="0" y="88834"/>
                    <a:pt x="0" y="85817"/>
                  </a:cubicBezTo>
                  <a:cubicBezTo>
                    <a:pt x="0" y="83515"/>
                    <a:pt x="2486" y="83515"/>
                    <a:pt x="3010" y="83515"/>
                  </a:cubicBezTo>
                  <a:cubicBezTo>
                    <a:pt x="5497" y="83515"/>
                    <a:pt x="5672" y="84403"/>
                    <a:pt x="6204" y="86349"/>
                  </a:cubicBezTo>
                  <a:cubicBezTo>
                    <a:pt x="10820" y="101593"/>
                    <a:pt x="18621" y="107970"/>
                    <a:pt x="25175" y="107970"/>
                  </a:cubicBezTo>
                  <a:cubicBezTo>
                    <a:pt x="28019" y="107970"/>
                    <a:pt x="29608" y="106556"/>
                    <a:pt x="29608" y="101768"/>
                  </a:cubicBezTo>
                  <a:cubicBezTo>
                    <a:pt x="29608" y="97695"/>
                    <a:pt x="28551" y="95035"/>
                    <a:pt x="24118" y="84046"/>
                  </a:cubicBezTo>
                  <a:lnTo>
                    <a:pt x="12941" y="55511"/>
                  </a:lnTo>
                  <a:close/>
                  <a:moveTo>
                    <a:pt x="100740" y="37614"/>
                  </a:moveTo>
                  <a:cubicBezTo>
                    <a:pt x="100740" y="27872"/>
                    <a:pt x="98960" y="16527"/>
                    <a:pt x="86909" y="5188"/>
                  </a:cubicBezTo>
                  <a:cubicBezTo>
                    <a:pt x="86194" y="4473"/>
                    <a:pt x="85662" y="3941"/>
                    <a:pt x="85662" y="3060"/>
                  </a:cubicBezTo>
                  <a:cubicBezTo>
                    <a:pt x="85662" y="1813"/>
                    <a:pt x="87084" y="574"/>
                    <a:pt x="88148" y="574"/>
                  </a:cubicBezTo>
                  <a:cubicBezTo>
                    <a:pt x="90627" y="574"/>
                    <a:pt x="105697" y="14756"/>
                    <a:pt x="105697" y="35843"/>
                  </a:cubicBezTo>
                  <a:cubicBezTo>
                    <a:pt x="105697" y="46833"/>
                    <a:pt x="101447" y="55161"/>
                    <a:pt x="93288" y="55161"/>
                  </a:cubicBezTo>
                  <a:cubicBezTo>
                    <a:pt x="87441" y="55161"/>
                    <a:pt x="83183" y="50549"/>
                    <a:pt x="83183" y="45062"/>
                  </a:cubicBezTo>
                  <a:cubicBezTo>
                    <a:pt x="83183" y="39385"/>
                    <a:pt x="87259" y="34779"/>
                    <a:pt x="93463" y="34779"/>
                  </a:cubicBezTo>
                  <a:cubicBezTo>
                    <a:pt x="97721" y="34779"/>
                    <a:pt x="100557" y="37614"/>
                    <a:pt x="100740" y="37614"/>
                  </a:cubicBezTo>
                  <a:close/>
                  <a:moveTo>
                    <a:pt x="201311" y="145540"/>
                  </a:moveTo>
                  <a:cubicBezTo>
                    <a:pt x="201311" y="148550"/>
                    <a:pt x="199007" y="152273"/>
                    <a:pt x="194225" y="152273"/>
                  </a:cubicBezTo>
                  <a:cubicBezTo>
                    <a:pt x="189077" y="152273"/>
                    <a:pt x="184295" y="147311"/>
                    <a:pt x="184295" y="142532"/>
                  </a:cubicBezTo>
                  <a:cubicBezTo>
                    <a:pt x="184295" y="139689"/>
                    <a:pt x="186423" y="135790"/>
                    <a:pt x="191389" y="135790"/>
                  </a:cubicBezTo>
                  <a:cubicBezTo>
                    <a:pt x="196171" y="135790"/>
                    <a:pt x="201311" y="140404"/>
                    <a:pt x="201311" y="145540"/>
                  </a:cubicBezTo>
                  <a:close/>
                  <a:moveTo>
                    <a:pt x="163727" y="26093"/>
                  </a:moveTo>
                  <a:cubicBezTo>
                    <a:pt x="160708" y="13866"/>
                    <a:pt x="151310" y="3592"/>
                    <a:pt x="140848" y="3592"/>
                  </a:cubicBezTo>
                  <a:cubicBezTo>
                    <a:pt x="138544" y="3592"/>
                    <a:pt x="136415" y="3941"/>
                    <a:pt x="134469" y="4656"/>
                  </a:cubicBezTo>
                  <a:cubicBezTo>
                    <a:pt x="139077" y="6775"/>
                    <a:pt x="140499" y="11031"/>
                    <a:pt x="140499" y="13692"/>
                  </a:cubicBezTo>
                  <a:cubicBezTo>
                    <a:pt x="140499" y="17947"/>
                    <a:pt x="137130" y="20250"/>
                    <a:pt x="133579" y="20250"/>
                  </a:cubicBezTo>
                  <a:cubicBezTo>
                    <a:pt x="128082" y="20250"/>
                    <a:pt x="123474" y="15461"/>
                    <a:pt x="123474" y="9793"/>
                  </a:cubicBezTo>
                  <a:cubicBezTo>
                    <a:pt x="123474" y="3060"/>
                    <a:pt x="130385" y="-1371"/>
                    <a:pt x="141031" y="-1371"/>
                  </a:cubicBezTo>
                  <a:cubicBezTo>
                    <a:pt x="151668" y="-1371"/>
                    <a:pt x="172410" y="5005"/>
                    <a:pt x="177908" y="26625"/>
                  </a:cubicBezTo>
                  <a:lnTo>
                    <a:pt x="193867" y="90073"/>
                  </a:lnTo>
                  <a:cubicBezTo>
                    <a:pt x="194399" y="92017"/>
                    <a:pt x="194757" y="93615"/>
                    <a:pt x="194757" y="96274"/>
                  </a:cubicBezTo>
                  <a:cubicBezTo>
                    <a:pt x="194757" y="106024"/>
                    <a:pt x="186423" y="112932"/>
                    <a:pt x="175779" y="112932"/>
                  </a:cubicBezTo>
                  <a:cubicBezTo>
                    <a:pt x="156101" y="112932"/>
                    <a:pt x="144748" y="88302"/>
                    <a:pt x="144748" y="85817"/>
                  </a:cubicBezTo>
                  <a:cubicBezTo>
                    <a:pt x="144748" y="83515"/>
                    <a:pt x="147235" y="83515"/>
                    <a:pt x="147767" y="83515"/>
                  </a:cubicBezTo>
                  <a:cubicBezTo>
                    <a:pt x="149897" y="83515"/>
                    <a:pt x="150071" y="84046"/>
                    <a:pt x="151310" y="86706"/>
                  </a:cubicBezTo>
                  <a:cubicBezTo>
                    <a:pt x="155743" y="96980"/>
                    <a:pt x="164966" y="107970"/>
                    <a:pt x="175247" y="107970"/>
                  </a:cubicBezTo>
                  <a:cubicBezTo>
                    <a:pt x="179679" y="107970"/>
                    <a:pt x="181276" y="104960"/>
                    <a:pt x="181276" y="99283"/>
                  </a:cubicBezTo>
                  <a:cubicBezTo>
                    <a:pt x="181276" y="97338"/>
                    <a:pt x="180926" y="94852"/>
                    <a:pt x="180744" y="93971"/>
                  </a:cubicBezTo>
                  <a:lnTo>
                    <a:pt x="163727" y="26093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840" name="任意多边形: 形状 839">
              <a:extLst>
                <a:ext uri="{FF2B5EF4-FFF2-40B4-BE49-F238E27FC236}">
                  <a16:creationId xmlns:a16="http://schemas.microsoft.com/office/drawing/2014/main" id="{60D11FD8-D56A-127D-B1BE-4B51B39C6465}"/>
                </a:ext>
              </a:extLst>
            </p:cNvPr>
            <p:cNvSpPr/>
            <p:nvPr>
              <p:custDataLst>
                <p:tags r:id="rId16"/>
              </p:custDataLst>
            </p:nvPr>
          </p:nvSpPr>
          <p:spPr>
            <a:xfrm flipV="1">
              <a:off x="12218885" y="-13743107"/>
              <a:ext cx="168400" cy="59223"/>
            </a:xfrm>
            <a:custGeom>
              <a:avLst/>
              <a:gdLst>
                <a:gd name="connsiteX0" fmla="*/ 159789 w 168400"/>
                <a:gd name="connsiteY0" fmla="*/ 47725 h 59223"/>
                <a:gd name="connsiteX1" fmla="*/ 168400 w 168400"/>
                <a:gd name="connsiteY1" fmla="*/ 52791 h 59223"/>
                <a:gd name="connsiteX2" fmla="*/ 160042 w 168400"/>
                <a:gd name="connsiteY2" fmla="*/ 57848 h 59223"/>
                <a:gd name="connsiteX3" fmla="*/ 8357 w 168400"/>
                <a:gd name="connsiteY3" fmla="*/ 57848 h 59223"/>
                <a:gd name="connsiteX4" fmla="*/ 0 w 168400"/>
                <a:gd name="connsiteY4" fmla="*/ 52791 h 59223"/>
                <a:gd name="connsiteX5" fmla="*/ 8611 w 168400"/>
                <a:gd name="connsiteY5" fmla="*/ 47725 h 59223"/>
                <a:gd name="connsiteX6" fmla="*/ 159789 w 168400"/>
                <a:gd name="connsiteY6" fmla="*/ 47725 h 59223"/>
                <a:gd name="connsiteX7" fmla="*/ 160042 w 168400"/>
                <a:gd name="connsiteY7" fmla="*/ -1375 h 59223"/>
                <a:gd name="connsiteX8" fmla="*/ 168400 w 168400"/>
                <a:gd name="connsiteY8" fmla="*/ 3691 h 59223"/>
                <a:gd name="connsiteX9" fmla="*/ 159789 w 168400"/>
                <a:gd name="connsiteY9" fmla="*/ 8756 h 59223"/>
                <a:gd name="connsiteX10" fmla="*/ 8611 w 168400"/>
                <a:gd name="connsiteY10" fmla="*/ 8756 h 59223"/>
                <a:gd name="connsiteX11" fmla="*/ 0 w 168400"/>
                <a:gd name="connsiteY11" fmla="*/ 3691 h 59223"/>
                <a:gd name="connsiteX12" fmla="*/ 8357 w 168400"/>
                <a:gd name="connsiteY12" fmla="*/ -1375 h 59223"/>
                <a:gd name="connsiteX13" fmla="*/ 160042 w 168400"/>
                <a:gd name="connsiteY13" fmla="*/ -1375 h 59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8400" h="59223">
                  <a:moveTo>
                    <a:pt x="159789" y="47725"/>
                  </a:moveTo>
                  <a:cubicBezTo>
                    <a:pt x="163586" y="47725"/>
                    <a:pt x="168400" y="47725"/>
                    <a:pt x="168400" y="52791"/>
                  </a:cubicBezTo>
                  <a:cubicBezTo>
                    <a:pt x="168400" y="57848"/>
                    <a:pt x="163586" y="57848"/>
                    <a:pt x="160042" y="57848"/>
                  </a:cubicBezTo>
                  <a:lnTo>
                    <a:pt x="8357" y="57848"/>
                  </a:lnTo>
                  <a:cubicBezTo>
                    <a:pt x="4814" y="57848"/>
                    <a:pt x="0" y="57848"/>
                    <a:pt x="0" y="52791"/>
                  </a:cubicBezTo>
                  <a:cubicBezTo>
                    <a:pt x="0" y="47725"/>
                    <a:pt x="4814" y="47725"/>
                    <a:pt x="8611" y="47725"/>
                  </a:cubicBezTo>
                  <a:lnTo>
                    <a:pt x="159789" y="47725"/>
                  </a:lnTo>
                  <a:close/>
                  <a:moveTo>
                    <a:pt x="160042" y="-1375"/>
                  </a:moveTo>
                  <a:cubicBezTo>
                    <a:pt x="163586" y="-1375"/>
                    <a:pt x="168400" y="-1375"/>
                    <a:pt x="168400" y="3691"/>
                  </a:cubicBezTo>
                  <a:cubicBezTo>
                    <a:pt x="168400" y="8756"/>
                    <a:pt x="163586" y="8756"/>
                    <a:pt x="159789" y="8756"/>
                  </a:cubicBezTo>
                  <a:lnTo>
                    <a:pt x="8611" y="8756"/>
                  </a:lnTo>
                  <a:cubicBezTo>
                    <a:pt x="4814" y="8756"/>
                    <a:pt x="0" y="8756"/>
                    <a:pt x="0" y="3691"/>
                  </a:cubicBezTo>
                  <a:cubicBezTo>
                    <a:pt x="0" y="-1375"/>
                    <a:pt x="4814" y="-1375"/>
                    <a:pt x="8357" y="-1375"/>
                  </a:cubicBezTo>
                  <a:lnTo>
                    <a:pt x="160042" y="-1375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841" name="任意多边形: 形状 840">
              <a:extLst>
                <a:ext uri="{FF2B5EF4-FFF2-40B4-BE49-F238E27FC236}">
                  <a16:creationId xmlns:a16="http://schemas.microsoft.com/office/drawing/2014/main" id="{CEA1F194-B7D0-B028-4444-13BC34A4378F}"/>
                </a:ext>
              </a:extLst>
            </p:cNvPr>
            <p:cNvSpPr/>
            <p:nvPr>
              <p:custDataLst>
                <p:tags r:id="rId17"/>
              </p:custDataLst>
            </p:nvPr>
          </p:nvSpPr>
          <p:spPr>
            <a:xfrm flipV="1">
              <a:off x="12499389" y="-13816258"/>
              <a:ext cx="968876" cy="168818"/>
            </a:xfrm>
            <a:custGeom>
              <a:avLst/>
              <a:gdLst>
                <a:gd name="connsiteX0" fmla="*/ 61027 w 968876"/>
                <a:gd name="connsiteY0" fmla="*/ 16345 h 168818"/>
                <a:gd name="connsiteX1" fmla="*/ 82040 w 968876"/>
                <a:gd name="connsiteY1" fmla="*/ -1377 h 168818"/>
                <a:gd name="connsiteX2" fmla="*/ 100526 w 968876"/>
                <a:gd name="connsiteY2" fmla="*/ 12797 h 168818"/>
                <a:gd name="connsiteX3" fmla="*/ 108128 w 968876"/>
                <a:gd name="connsiteY3" fmla="*/ 37601 h 168818"/>
                <a:gd name="connsiteX4" fmla="*/ 104323 w 968876"/>
                <a:gd name="connsiteY4" fmla="*/ 40134 h 168818"/>
                <a:gd name="connsiteX5" fmla="*/ 99517 w 968876"/>
                <a:gd name="connsiteY5" fmla="*/ 34314 h 168818"/>
                <a:gd name="connsiteX6" fmla="*/ 82548 w 968876"/>
                <a:gd name="connsiteY6" fmla="*/ 4198 h 168818"/>
                <a:gd name="connsiteX7" fmla="*/ 75962 w 968876"/>
                <a:gd name="connsiteY7" fmla="*/ 14574 h 168818"/>
                <a:gd name="connsiteX8" fmla="*/ 77734 w 968876"/>
                <a:gd name="connsiteY8" fmla="*/ 27476 h 168818"/>
                <a:gd name="connsiteX9" fmla="*/ 94957 w 968876"/>
                <a:gd name="connsiteY9" fmla="*/ 96316 h 168818"/>
                <a:gd name="connsiteX10" fmla="*/ 95974 w 968876"/>
                <a:gd name="connsiteY10" fmla="*/ 101635 h 168818"/>
                <a:gd name="connsiteX11" fmla="*/ 89134 w 968876"/>
                <a:gd name="connsiteY11" fmla="*/ 108218 h 168818"/>
                <a:gd name="connsiteX12" fmla="*/ 79005 w 968876"/>
                <a:gd name="connsiteY12" fmla="*/ 98340 h 168818"/>
                <a:gd name="connsiteX13" fmla="*/ 57985 w 968876"/>
                <a:gd name="connsiteY13" fmla="*/ 113275 h 168818"/>
                <a:gd name="connsiteX14" fmla="*/ 0 w 968876"/>
                <a:gd name="connsiteY14" fmla="*/ 37854 h 168818"/>
                <a:gd name="connsiteX15" fmla="*/ 30641 w 968876"/>
                <a:gd name="connsiteY15" fmla="*/ -1377 h 168818"/>
                <a:gd name="connsiteX16" fmla="*/ 61027 w 968876"/>
                <a:gd name="connsiteY16" fmla="*/ 16345 h 168818"/>
                <a:gd name="connsiteX17" fmla="*/ 74699 w 968876"/>
                <a:gd name="connsiteY17" fmla="*/ 80627 h 168818"/>
                <a:gd name="connsiteX18" fmla="*/ 62799 w 968876"/>
                <a:gd name="connsiteY18" fmla="*/ 32797 h 168818"/>
                <a:gd name="connsiteX19" fmla="*/ 31141 w 968876"/>
                <a:gd name="connsiteY19" fmla="*/ 4198 h 168818"/>
                <a:gd name="connsiteX20" fmla="*/ 17215 w 968876"/>
                <a:gd name="connsiteY20" fmla="*/ 26723 h 168818"/>
                <a:gd name="connsiteX21" fmla="*/ 29624 w 968876"/>
                <a:gd name="connsiteY21" fmla="*/ 79619 h 168818"/>
                <a:gd name="connsiteX22" fmla="*/ 57985 w 968876"/>
                <a:gd name="connsiteY22" fmla="*/ 107709 h 168818"/>
                <a:gd name="connsiteX23" fmla="*/ 75462 w 968876"/>
                <a:gd name="connsiteY23" fmla="*/ 83922 h 168818"/>
                <a:gd name="connsiteX24" fmla="*/ 74699 w 968876"/>
                <a:gd name="connsiteY24" fmla="*/ 80627 h 168818"/>
                <a:gd name="connsiteX25" fmla="*/ 167932 w 968876"/>
                <a:gd name="connsiteY25" fmla="*/ 102645 h 168818"/>
                <a:gd name="connsiteX26" fmla="*/ 189452 w 968876"/>
                <a:gd name="connsiteY26" fmla="*/ 102645 h 168818"/>
                <a:gd name="connsiteX27" fmla="*/ 196547 w 968876"/>
                <a:gd name="connsiteY27" fmla="*/ 107455 h 168818"/>
                <a:gd name="connsiteX28" fmla="*/ 190216 w 968876"/>
                <a:gd name="connsiteY28" fmla="*/ 110496 h 168818"/>
                <a:gd name="connsiteX29" fmla="*/ 169958 w 968876"/>
                <a:gd name="connsiteY29" fmla="*/ 110496 h 168818"/>
                <a:gd name="connsiteX30" fmla="*/ 179324 w 968876"/>
                <a:gd name="connsiteY30" fmla="*/ 147948 h 168818"/>
                <a:gd name="connsiteX31" fmla="*/ 180340 w 968876"/>
                <a:gd name="connsiteY31" fmla="*/ 153269 h 168818"/>
                <a:gd name="connsiteX32" fmla="*/ 173501 w 968876"/>
                <a:gd name="connsiteY32" fmla="*/ 159843 h 168818"/>
                <a:gd name="connsiteX33" fmla="*/ 163626 w 968876"/>
                <a:gd name="connsiteY33" fmla="*/ 150735 h 168818"/>
                <a:gd name="connsiteX34" fmla="*/ 153752 w 968876"/>
                <a:gd name="connsiteY34" fmla="*/ 110496 h 168818"/>
                <a:gd name="connsiteX35" fmla="*/ 132223 w 968876"/>
                <a:gd name="connsiteY35" fmla="*/ 110496 h 168818"/>
                <a:gd name="connsiteX36" fmla="*/ 125136 w 968876"/>
                <a:gd name="connsiteY36" fmla="*/ 105684 h 168818"/>
                <a:gd name="connsiteX37" fmla="*/ 131468 w 968876"/>
                <a:gd name="connsiteY37" fmla="*/ 102645 h 168818"/>
                <a:gd name="connsiteX38" fmla="*/ 151726 w 968876"/>
                <a:gd name="connsiteY38" fmla="*/ 102645 h 168818"/>
                <a:gd name="connsiteX39" fmla="*/ 133494 w 968876"/>
                <a:gd name="connsiteY39" fmla="*/ 30010 h 168818"/>
                <a:gd name="connsiteX40" fmla="*/ 132223 w 968876"/>
                <a:gd name="connsiteY40" fmla="*/ 21404 h 168818"/>
                <a:gd name="connsiteX41" fmla="*/ 153752 w 968876"/>
                <a:gd name="connsiteY41" fmla="*/ -1377 h 168818"/>
                <a:gd name="connsiteX42" fmla="*/ 192241 w 968876"/>
                <a:gd name="connsiteY42" fmla="*/ 37601 h 168818"/>
                <a:gd name="connsiteX43" fmla="*/ 188444 w 968876"/>
                <a:gd name="connsiteY43" fmla="*/ 40134 h 168818"/>
                <a:gd name="connsiteX44" fmla="*/ 183375 w 968876"/>
                <a:gd name="connsiteY44" fmla="*/ 35322 h 168818"/>
                <a:gd name="connsiteX45" fmla="*/ 154252 w 968876"/>
                <a:gd name="connsiteY45" fmla="*/ 4198 h 168818"/>
                <a:gd name="connsiteX46" fmla="*/ 147420 w 968876"/>
                <a:gd name="connsiteY46" fmla="*/ 14574 h 168818"/>
                <a:gd name="connsiteX47" fmla="*/ 149191 w 968876"/>
                <a:gd name="connsiteY47" fmla="*/ 27476 h 168818"/>
                <a:gd name="connsiteX48" fmla="*/ 167932 w 968876"/>
                <a:gd name="connsiteY48" fmla="*/ 102645 h 168818"/>
                <a:gd name="connsiteX49" fmla="*/ 252064 w 968876"/>
                <a:gd name="connsiteY49" fmla="*/ 102645 h 168818"/>
                <a:gd name="connsiteX50" fmla="*/ 273585 w 968876"/>
                <a:gd name="connsiteY50" fmla="*/ 102645 h 168818"/>
                <a:gd name="connsiteX51" fmla="*/ 280681 w 968876"/>
                <a:gd name="connsiteY51" fmla="*/ 107455 h 168818"/>
                <a:gd name="connsiteX52" fmla="*/ 274348 w 968876"/>
                <a:gd name="connsiteY52" fmla="*/ 110496 h 168818"/>
                <a:gd name="connsiteX53" fmla="*/ 254089 w 968876"/>
                <a:gd name="connsiteY53" fmla="*/ 110496 h 168818"/>
                <a:gd name="connsiteX54" fmla="*/ 263457 w 968876"/>
                <a:gd name="connsiteY54" fmla="*/ 147948 h 168818"/>
                <a:gd name="connsiteX55" fmla="*/ 264474 w 968876"/>
                <a:gd name="connsiteY55" fmla="*/ 153269 h 168818"/>
                <a:gd name="connsiteX56" fmla="*/ 257633 w 968876"/>
                <a:gd name="connsiteY56" fmla="*/ 159843 h 168818"/>
                <a:gd name="connsiteX57" fmla="*/ 247760 w 968876"/>
                <a:gd name="connsiteY57" fmla="*/ 150735 h 168818"/>
                <a:gd name="connsiteX58" fmla="*/ 237884 w 968876"/>
                <a:gd name="connsiteY58" fmla="*/ 110496 h 168818"/>
                <a:gd name="connsiteX59" fmla="*/ 216356 w 968876"/>
                <a:gd name="connsiteY59" fmla="*/ 110496 h 168818"/>
                <a:gd name="connsiteX60" fmla="*/ 209269 w 968876"/>
                <a:gd name="connsiteY60" fmla="*/ 105684 h 168818"/>
                <a:gd name="connsiteX61" fmla="*/ 215601 w 968876"/>
                <a:gd name="connsiteY61" fmla="*/ 102645 h 168818"/>
                <a:gd name="connsiteX62" fmla="*/ 235857 w 968876"/>
                <a:gd name="connsiteY62" fmla="*/ 102645 h 168818"/>
                <a:gd name="connsiteX63" fmla="*/ 217627 w 968876"/>
                <a:gd name="connsiteY63" fmla="*/ 30010 h 168818"/>
                <a:gd name="connsiteX64" fmla="*/ 216356 w 968876"/>
                <a:gd name="connsiteY64" fmla="*/ 21404 h 168818"/>
                <a:gd name="connsiteX65" fmla="*/ 237884 w 968876"/>
                <a:gd name="connsiteY65" fmla="*/ -1377 h 168818"/>
                <a:gd name="connsiteX66" fmla="*/ 276374 w 968876"/>
                <a:gd name="connsiteY66" fmla="*/ 37601 h 168818"/>
                <a:gd name="connsiteX67" fmla="*/ 272576 w 968876"/>
                <a:gd name="connsiteY67" fmla="*/ 40134 h 168818"/>
                <a:gd name="connsiteX68" fmla="*/ 267507 w 968876"/>
                <a:gd name="connsiteY68" fmla="*/ 35322 h 168818"/>
                <a:gd name="connsiteX69" fmla="*/ 238384 w 968876"/>
                <a:gd name="connsiteY69" fmla="*/ 4198 h 168818"/>
                <a:gd name="connsiteX70" fmla="*/ 231554 w 968876"/>
                <a:gd name="connsiteY70" fmla="*/ 14574 h 168818"/>
                <a:gd name="connsiteX71" fmla="*/ 233325 w 968876"/>
                <a:gd name="connsiteY71" fmla="*/ 27476 h 168818"/>
                <a:gd name="connsiteX72" fmla="*/ 252064 w 968876"/>
                <a:gd name="connsiteY72" fmla="*/ 102645 h 168818"/>
                <a:gd name="connsiteX73" fmla="*/ 330875 w 968876"/>
                <a:gd name="connsiteY73" fmla="*/ 59872 h 168818"/>
                <a:gd name="connsiteX74" fmla="*/ 367593 w 968876"/>
                <a:gd name="connsiteY74" fmla="*/ 65445 h 168818"/>
                <a:gd name="connsiteX75" fmla="*/ 387605 w 968876"/>
                <a:gd name="connsiteY75" fmla="*/ 91766 h 168818"/>
                <a:gd name="connsiteX76" fmla="*/ 362024 w 968876"/>
                <a:gd name="connsiteY76" fmla="*/ 113275 h 168818"/>
                <a:gd name="connsiteX77" fmla="*/ 299225 w 968876"/>
                <a:gd name="connsiteY77" fmla="*/ 42920 h 168818"/>
                <a:gd name="connsiteX78" fmla="*/ 335436 w 968876"/>
                <a:gd name="connsiteY78" fmla="*/ -1377 h 168818"/>
                <a:gd name="connsiteX79" fmla="*/ 388869 w 968876"/>
                <a:gd name="connsiteY79" fmla="*/ 27731 h 168818"/>
                <a:gd name="connsiteX80" fmla="*/ 384817 w 968876"/>
                <a:gd name="connsiteY80" fmla="*/ 31780 h 168818"/>
                <a:gd name="connsiteX81" fmla="*/ 381527 w 968876"/>
                <a:gd name="connsiteY81" fmla="*/ 28993 h 168818"/>
                <a:gd name="connsiteX82" fmla="*/ 335944 w 968876"/>
                <a:gd name="connsiteY82" fmla="*/ 4198 h 168818"/>
                <a:gd name="connsiteX83" fmla="*/ 316695 w 968876"/>
                <a:gd name="connsiteY83" fmla="*/ 32034 h 168818"/>
                <a:gd name="connsiteX84" fmla="*/ 321001 w 968876"/>
                <a:gd name="connsiteY84" fmla="*/ 59872 h 168818"/>
                <a:gd name="connsiteX85" fmla="*/ 330875 w 968876"/>
                <a:gd name="connsiteY85" fmla="*/ 59872 h 168818"/>
                <a:gd name="connsiteX86" fmla="*/ 322516 w 968876"/>
                <a:gd name="connsiteY86" fmla="*/ 65445 h 168818"/>
                <a:gd name="connsiteX87" fmla="*/ 362024 w 968876"/>
                <a:gd name="connsiteY87" fmla="*/ 107709 h 168818"/>
                <a:gd name="connsiteX88" fmla="*/ 377976 w 968876"/>
                <a:gd name="connsiteY88" fmla="*/ 92267 h 168818"/>
                <a:gd name="connsiteX89" fmla="*/ 327840 w 968876"/>
                <a:gd name="connsiteY89" fmla="*/ 65445 h 168818"/>
                <a:gd name="connsiteX90" fmla="*/ 322516 w 968876"/>
                <a:gd name="connsiteY90" fmla="*/ 65445 h 168818"/>
                <a:gd name="connsiteX91" fmla="*/ 445093 w 968876"/>
                <a:gd name="connsiteY91" fmla="*/ 45699 h 168818"/>
                <a:gd name="connsiteX92" fmla="*/ 449145 w 968876"/>
                <a:gd name="connsiteY92" fmla="*/ 62151 h 168818"/>
                <a:gd name="connsiteX93" fmla="*/ 456749 w 968876"/>
                <a:gd name="connsiteY93" fmla="*/ 82651 h 168818"/>
                <a:gd name="connsiteX94" fmla="*/ 490933 w 968876"/>
                <a:gd name="connsiteY94" fmla="*/ 107709 h 168818"/>
                <a:gd name="connsiteX95" fmla="*/ 502578 w 968876"/>
                <a:gd name="connsiteY95" fmla="*/ 91005 h 168818"/>
                <a:gd name="connsiteX96" fmla="*/ 487890 w 968876"/>
                <a:gd name="connsiteY96" fmla="*/ 35067 h 168818"/>
                <a:gd name="connsiteX97" fmla="*/ 483837 w 968876"/>
                <a:gd name="connsiteY97" fmla="*/ 18870 h 168818"/>
                <a:gd name="connsiteX98" fmla="*/ 503086 w 968876"/>
                <a:gd name="connsiteY98" fmla="*/ -1377 h 168818"/>
                <a:gd name="connsiteX99" fmla="*/ 535245 w 968876"/>
                <a:gd name="connsiteY99" fmla="*/ 37601 h 168818"/>
                <a:gd name="connsiteX100" fmla="*/ 531446 w 968876"/>
                <a:gd name="connsiteY100" fmla="*/ 40134 h 168818"/>
                <a:gd name="connsiteX101" fmla="*/ 527140 w 968876"/>
                <a:gd name="connsiteY101" fmla="*/ 35830 h 168818"/>
                <a:gd name="connsiteX102" fmla="*/ 503595 w 968876"/>
                <a:gd name="connsiteY102" fmla="*/ 4198 h 168818"/>
                <a:gd name="connsiteX103" fmla="*/ 498025 w 968876"/>
                <a:gd name="connsiteY103" fmla="*/ 11535 h 168818"/>
                <a:gd name="connsiteX104" fmla="*/ 502578 w 968876"/>
                <a:gd name="connsiteY104" fmla="*/ 30518 h 168818"/>
                <a:gd name="connsiteX105" fmla="*/ 518029 w 968876"/>
                <a:gd name="connsiteY105" fmla="*/ 86954 h 168818"/>
                <a:gd name="connsiteX106" fmla="*/ 491695 w 968876"/>
                <a:gd name="connsiteY106" fmla="*/ 113275 h 168818"/>
                <a:gd name="connsiteX107" fmla="*/ 455477 w 968876"/>
                <a:gd name="connsiteY107" fmla="*/ 93283 h 168818"/>
                <a:gd name="connsiteX108" fmla="*/ 434210 w 968876"/>
                <a:gd name="connsiteY108" fmla="*/ 113275 h 168818"/>
                <a:gd name="connsiteX109" fmla="*/ 415978 w 968876"/>
                <a:gd name="connsiteY109" fmla="*/ 99864 h 168818"/>
                <a:gd name="connsiteX110" fmla="*/ 407876 w 968876"/>
                <a:gd name="connsiteY110" fmla="*/ 74298 h 168818"/>
                <a:gd name="connsiteX111" fmla="*/ 411674 w 968876"/>
                <a:gd name="connsiteY111" fmla="*/ 71774 h 168818"/>
                <a:gd name="connsiteX112" fmla="*/ 416479 w 968876"/>
                <a:gd name="connsiteY112" fmla="*/ 77594 h 168818"/>
                <a:gd name="connsiteX113" fmla="*/ 433701 w 968876"/>
                <a:gd name="connsiteY113" fmla="*/ 107709 h 168818"/>
                <a:gd name="connsiteX114" fmla="*/ 440289 w 968876"/>
                <a:gd name="connsiteY114" fmla="*/ 97586 h 168818"/>
                <a:gd name="connsiteX115" fmla="*/ 438517 w 968876"/>
                <a:gd name="connsiteY115" fmla="*/ 84676 h 168818"/>
                <a:gd name="connsiteX116" fmla="*/ 419521 w 968876"/>
                <a:gd name="connsiteY116" fmla="*/ 8746 h 168818"/>
                <a:gd name="connsiteX117" fmla="*/ 418759 w 968876"/>
                <a:gd name="connsiteY117" fmla="*/ 5206 h 168818"/>
                <a:gd name="connsiteX118" fmla="*/ 425854 w 968876"/>
                <a:gd name="connsiteY118" fmla="*/ -1377 h 168818"/>
                <a:gd name="connsiteX119" fmla="*/ 434965 w 968876"/>
                <a:gd name="connsiteY119" fmla="*/ 5206 h 168818"/>
                <a:gd name="connsiteX120" fmla="*/ 445093 w 968876"/>
                <a:gd name="connsiteY120" fmla="*/ 45699 h 168818"/>
                <a:gd name="connsiteX121" fmla="*/ 595079 w 968876"/>
                <a:gd name="connsiteY121" fmla="*/ 102645 h 168818"/>
                <a:gd name="connsiteX122" fmla="*/ 616600 w 968876"/>
                <a:gd name="connsiteY122" fmla="*/ 102645 h 168818"/>
                <a:gd name="connsiteX123" fmla="*/ 623696 w 968876"/>
                <a:gd name="connsiteY123" fmla="*/ 107455 h 168818"/>
                <a:gd name="connsiteX124" fmla="*/ 617363 w 968876"/>
                <a:gd name="connsiteY124" fmla="*/ 110496 h 168818"/>
                <a:gd name="connsiteX125" fmla="*/ 597105 w 968876"/>
                <a:gd name="connsiteY125" fmla="*/ 110496 h 168818"/>
                <a:gd name="connsiteX126" fmla="*/ 606473 w 968876"/>
                <a:gd name="connsiteY126" fmla="*/ 147948 h 168818"/>
                <a:gd name="connsiteX127" fmla="*/ 607489 w 968876"/>
                <a:gd name="connsiteY127" fmla="*/ 153269 h 168818"/>
                <a:gd name="connsiteX128" fmla="*/ 600648 w 968876"/>
                <a:gd name="connsiteY128" fmla="*/ 159843 h 168818"/>
                <a:gd name="connsiteX129" fmla="*/ 590775 w 968876"/>
                <a:gd name="connsiteY129" fmla="*/ 150735 h 168818"/>
                <a:gd name="connsiteX130" fmla="*/ 580899 w 968876"/>
                <a:gd name="connsiteY130" fmla="*/ 110496 h 168818"/>
                <a:gd name="connsiteX131" fmla="*/ 559372 w 968876"/>
                <a:gd name="connsiteY131" fmla="*/ 110496 h 168818"/>
                <a:gd name="connsiteX132" fmla="*/ 552284 w 968876"/>
                <a:gd name="connsiteY132" fmla="*/ 105684 h 168818"/>
                <a:gd name="connsiteX133" fmla="*/ 558617 w 968876"/>
                <a:gd name="connsiteY133" fmla="*/ 102645 h 168818"/>
                <a:gd name="connsiteX134" fmla="*/ 578872 w 968876"/>
                <a:gd name="connsiteY134" fmla="*/ 102645 h 168818"/>
                <a:gd name="connsiteX135" fmla="*/ 560643 w 968876"/>
                <a:gd name="connsiteY135" fmla="*/ 30010 h 168818"/>
                <a:gd name="connsiteX136" fmla="*/ 559372 w 968876"/>
                <a:gd name="connsiteY136" fmla="*/ 21404 h 168818"/>
                <a:gd name="connsiteX137" fmla="*/ 580899 w 968876"/>
                <a:gd name="connsiteY137" fmla="*/ -1377 h 168818"/>
                <a:gd name="connsiteX138" fmla="*/ 619389 w 968876"/>
                <a:gd name="connsiteY138" fmla="*/ 37601 h 168818"/>
                <a:gd name="connsiteX139" fmla="*/ 615591 w 968876"/>
                <a:gd name="connsiteY139" fmla="*/ 40134 h 168818"/>
                <a:gd name="connsiteX140" fmla="*/ 610522 w 968876"/>
                <a:gd name="connsiteY140" fmla="*/ 35322 h 168818"/>
                <a:gd name="connsiteX141" fmla="*/ 581399 w 968876"/>
                <a:gd name="connsiteY141" fmla="*/ 4198 h 168818"/>
                <a:gd name="connsiteX142" fmla="*/ 574569 w 968876"/>
                <a:gd name="connsiteY142" fmla="*/ 14574 h 168818"/>
                <a:gd name="connsiteX143" fmla="*/ 576341 w 968876"/>
                <a:gd name="connsiteY143" fmla="*/ 27476 h 168818"/>
                <a:gd name="connsiteX144" fmla="*/ 595079 w 968876"/>
                <a:gd name="connsiteY144" fmla="*/ 102645 h 168818"/>
                <a:gd name="connsiteX145" fmla="*/ 697191 w 968876"/>
                <a:gd name="connsiteY145" fmla="*/ 37601 h 168818"/>
                <a:gd name="connsiteX146" fmla="*/ 693393 w 968876"/>
                <a:gd name="connsiteY146" fmla="*/ 40134 h 168818"/>
                <a:gd name="connsiteX147" fmla="*/ 689087 w 968876"/>
                <a:gd name="connsiteY147" fmla="*/ 35830 h 168818"/>
                <a:gd name="connsiteX148" fmla="*/ 665534 w 968876"/>
                <a:gd name="connsiteY148" fmla="*/ 4198 h 168818"/>
                <a:gd name="connsiteX149" fmla="*/ 659964 w 968876"/>
                <a:gd name="connsiteY149" fmla="*/ 11280 h 168818"/>
                <a:gd name="connsiteX150" fmla="*/ 666551 w 968876"/>
                <a:gd name="connsiteY150" fmla="*/ 35576 h 168818"/>
                <a:gd name="connsiteX151" fmla="*/ 682757 w 968876"/>
                <a:gd name="connsiteY151" fmla="*/ 78856 h 168818"/>
                <a:gd name="connsiteX152" fmla="*/ 685798 w 968876"/>
                <a:gd name="connsiteY152" fmla="*/ 93028 h 168818"/>
                <a:gd name="connsiteX153" fmla="*/ 666805 w 968876"/>
                <a:gd name="connsiteY153" fmla="*/ 113275 h 168818"/>
                <a:gd name="connsiteX154" fmla="*/ 634393 w 968876"/>
                <a:gd name="connsiteY154" fmla="*/ 74298 h 168818"/>
                <a:gd name="connsiteX155" fmla="*/ 638188 w 968876"/>
                <a:gd name="connsiteY155" fmla="*/ 71774 h 168818"/>
                <a:gd name="connsiteX156" fmla="*/ 642749 w 968876"/>
                <a:gd name="connsiteY156" fmla="*/ 75823 h 168818"/>
                <a:gd name="connsiteX157" fmla="*/ 666296 w 968876"/>
                <a:gd name="connsiteY157" fmla="*/ 107709 h 168818"/>
                <a:gd name="connsiteX158" fmla="*/ 671864 w 968876"/>
                <a:gd name="connsiteY158" fmla="*/ 100619 h 168818"/>
                <a:gd name="connsiteX159" fmla="*/ 667313 w 968876"/>
                <a:gd name="connsiteY159" fmla="*/ 82396 h 168818"/>
                <a:gd name="connsiteX160" fmla="*/ 659710 w 968876"/>
                <a:gd name="connsiteY160" fmla="*/ 61396 h 168818"/>
                <a:gd name="connsiteX161" fmla="*/ 650345 w 968876"/>
                <a:gd name="connsiteY161" fmla="*/ 36337 h 168818"/>
                <a:gd name="connsiteX162" fmla="*/ 645784 w 968876"/>
                <a:gd name="connsiteY162" fmla="*/ 18870 h 168818"/>
                <a:gd name="connsiteX163" fmla="*/ 665033 w 968876"/>
                <a:gd name="connsiteY163" fmla="*/ -1377 h 168818"/>
                <a:gd name="connsiteX164" fmla="*/ 697191 w 968876"/>
                <a:gd name="connsiteY164" fmla="*/ 37601 h 168818"/>
                <a:gd name="connsiteX165" fmla="*/ 695928 w 968876"/>
                <a:gd name="connsiteY165" fmla="*/ 159089 h 168818"/>
                <a:gd name="connsiteX166" fmla="*/ 687315 w 968876"/>
                <a:gd name="connsiteY166" fmla="*/ 167441 h 168818"/>
                <a:gd name="connsiteX167" fmla="*/ 675161 w 968876"/>
                <a:gd name="connsiteY167" fmla="*/ 155293 h 168818"/>
                <a:gd name="connsiteX168" fmla="*/ 683774 w 968876"/>
                <a:gd name="connsiteY168" fmla="*/ 146940 h 168818"/>
                <a:gd name="connsiteX169" fmla="*/ 695928 w 968876"/>
                <a:gd name="connsiteY169" fmla="*/ 159089 h 168818"/>
                <a:gd name="connsiteX170" fmla="*/ 819941 w 968876"/>
                <a:gd name="connsiteY170" fmla="*/ 71774 h 168818"/>
                <a:gd name="connsiteX171" fmla="*/ 782968 w 968876"/>
                <a:gd name="connsiteY171" fmla="*/ 113275 h 168818"/>
                <a:gd name="connsiteX172" fmla="*/ 718899 w 968876"/>
                <a:gd name="connsiteY172" fmla="*/ 40388 h 168818"/>
                <a:gd name="connsiteX173" fmla="*/ 755869 w 968876"/>
                <a:gd name="connsiteY173" fmla="*/ -1377 h 168818"/>
                <a:gd name="connsiteX174" fmla="*/ 819941 w 968876"/>
                <a:gd name="connsiteY174" fmla="*/ 71774 h 168818"/>
                <a:gd name="connsiteX175" fmla="*/ 755869 w 968876"/>
                <a:gd name="connsiteY175" fmla="*/ 4198 h 168818"/>
                <a:gd name="connsiteX176" fmla="*/ 736630 w 968876"/>
                <a:gd name="connsiteY176" fmla="*/ 30265 h 168818"/>
                <a:gd name="connsiteX177" fmla="*/ 751311 w 968876"/>
                <a:gd name="connsiteY177" fmla="*/ 84676 h 168818"/>
                <a:gd name="connsiteX178" fmla="*/ 782714 w 968876"/>
                <a:gd name="connsiteY178" fmla="*/ 107709 h 168818"/>
                <a:gd name="connsiteX179" fmla="*/ 802217 w 968876"/>
                <a:gd name="connsiteY179" fmla="*/ 81643 h 168818"/>
                <a:gd name="connsiteX180" fmla="*/ 788535 w 968876"/>
                <a:gd name="connsiteY180" fmla="*/ 29502 h 168818"/>
                <a:gd name="connsiteX181" fmla="*/ 755869 w 968876"/>
                <a:gd name="connsiteY181" fmla="*/ 4198 h 168818"/>
                <a:gd name="connsiteX182" fmla="*/ 878728 w 968876"/>
                <a:gd name="connsiteY182" fmla="*/ 45699 h 168818"/>
                <a:gd name="connsiteX183" fmla="*/ 882777 w 968876"/>
                <a:gd name="connsiteY183" fmla="*/ 62151 h 168818"/>
                <a:gd name="connsiteX184" fmla="*/ 890381 w 968876"/>
                <a:gd name="connsiteY184" fmla="*/ 82651 h 168818"/>
                <a:gd name="connsiteX185" fmla="*/ 924565 w 968876"/>
                <a:gd name="connsiteY185" fmla="*/ 107709 h 168818"/>
                <a:gd name="connsiteX186" fmla="*/ 936210 w 968876"/>
                <a:gd name="connsiteY186" fmla="*/ 91005 h 168818"/>
                <a:gd name="connsiteX187" fmla="*/ 921522 w 968876"/>
                <a:gd name="connsiteY187" fmla="*/ 35067 h 168818"/>
                <a:gd name="connsiteX188" fmla="*/ 917469 w 968876"/>
                <a:gd name="connsiteY188" fmla="*/ 18870 h 168818"/>
                <a:gd name="connsiteX189" fmla="*/ 936719 w 968876"/>
                <a:gd name="connsiteY189" fmla="*/ -1377 h 168818"/>
                <a:gd name="connsiteX190" fmla="*/ 968877 w 968876"/>
                <a:gd name="connsiteY190" fmla="*/ 37601 h 168818"/>
                <a:gd name="connsiteX191" fmla="*/ 965079 w 968876"/>
                <a:gd name="connsiteY191" fmla="*/ 40134 h 168818"/>
                <a:gd name="connsiteX192" fmla="*/ 960775 w 968876"/>
                <a:gd name="connsiteY192" fmla="*/ 35830 h 168818"/>
                <a:gd name="connsiteX193" fmla="*/ 937227 w 968876"/>
                <a:gd name="connsiteY193" fmla="*/ 4198 h 168818"/>
                <a:gd name="connsiteX194" fmla="*/ 931657 w 968876"/>
                <a:gd name="connsiteY194" fmla="*/ 11535 h 168818"/>
                <a:gd name="connsiteX195" fmla="*/ 936210 w 968876"/>
                <a:gd name="connsiteY195" fmla="*/ 30518 h 168818"/>
                <a:gd name="connsiteX196" fmla="*/ 951661 w 968876"/>
                <a:gd name="connsiteY196" fmla="*/ 86954 h 168818"/>
                <a:gd name="connsiteX197" fmla="*/ 925328 w 968876"/>
                <a:gd name="connsiteY197" fmla="*/ 113275 h 168818"/>
                <a:gd name="connsiteX198" fmla="*/ 889109 w 968876"/>
                <a:gd name="connsiteY198" fmla="*/ 93283 h 168818"/>
                <a:gd name="connsiteX199" fmla="*/ 867842 w 968876"/>
                <a:gd name="connsiteY199" fmla="*/ 113275 h 168818"/>
                <a:gd name="connsiteX200" fmla="*/ 849610 w 968876"/>
                <a:gd name="connsiteY200" fmla="*/ 99864 h 168818"/>
                <a:gd name="connsiteX201" fmla="*/ 841508 w 968876"/>
                <a:gd name="connsiteY201" fmla="*/ 74298 h 168818"/>
                <a:gd name="connsiteX202" fmla="*/ 845306 w 968876"/>
                <a:gd name="connsiteY202" fmla="*/ 71774 h 168818"/>
                <a:gd name="connsiteX203" fmla="*/ 850111 w 968876"/>
                <a:gd name="connsiteY203" fmla="*/ 77594 h 168818"/>
                <a:gd name="connsiteX204" fmla="*/ 867334 w 968876"/>
                <a:gd name="connsiteY204" fmla="*/ 107709 h 168818"/>
                <a:gd name="connsiteX205" fmla="*/ 873921 w 968876"/>
                <a:gd name="connsiteY205" fmla="*/ 97586 h 168818"/>
                <a:gd name="connsiteX206" fmla="*/ 872149 w 968876"/>
                <a:gd name="connsiteY206" fmla="*/ 84676 h 168818"/>
                <a:gd name="connsiteX207" fmla="*/ 853153 w 968876"/>
                <a:gd name="connsiteY207" fmla="*/ 8746 h 168818"/>
                <a:gd name="connsiteX208" fmla="*/ 852391 w 968876"/>
                <a:gd name="connsiteY208" fmla="*/ 5206 h 168818"/>
                <a:gd name="connsiteX209" fmla="*/ 859486 w 968876"/>
                <a:gd name="connsiteY209" fmla="*/ -1377 h 168818"/>
                <a:gd name="connsiteX210" fmla="*/ 868597 w 968876"/>
                <a:gd name="connsiteY210" fmla="*/ 5206 h 168818"/>
                <a:gd name="connsiteX211" fmla="*/ 878728 w 968876"/>
                <a:gd name="connsiteY211" fmla="*/ 45699 h 1688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</a:cxnLst>
              <a:rect l="l" t="t" r="r" b="b"/>
              <a:pathLst>
                <a:path w="968876" h="168818">
                  <a:moveTo>
                    <a:pt x="61027" y="16345"/>
                  </a:moveTo>
                  <a:cubicBezTo>
                    <a:pt x="63808" y="3944"/>
                    <a:pt x="73182" y="-1377"/>
                    <a:pt x="82040" y="-1377"/>
                  </a:cubicBezTo>
                  <a:cubicBezTo>
                    <a:pt x="91414" y="-1377"/>
                    <a:pt x="96728" y="4952"/>
                    <a:pt x="100526" y="12797"/>
                  </a:cubicBezTo>
                  <a:cubicBezTo>
                    <a:pt x="105086" y="22419"/>
                    <a:pt x="108128" y="37100"/>
                    <a:pt x="108128" y="37601"/>
                  </a:cubicBezTo>
                  <a:cubicBezTo>
                    <a:pt x="108128" y="40134"/>
                    <a:pt x="106102" y="40134"/>
                    <a:pt x="104323" y="40134"/>
                  </a:cubicBezTo>
                  <a:cubicBezTo>
                    <a:pt x="101288" y="40134"/>
                    <a:pt x="101034" y="39879"/>
                    <a:pt x="99517" y="34314"/>
                  </a:cubicBezTo>
                  <a:cubicBezTo>
                    <a:pt x="95974" y="20141"/>
                    <a:pt x="91159" y="4198"/>
                    <a:pt x="82548" y="4198"/>
                  </a:cubicBezTo>
                  <a:cubicBezTo>
                    <a:pt x="75962" y="4198"/>
                    <a:pt x="75962" y="11026"/>
                    <a:pt x="75962" y="14574"/>
                  </a:cubicBezTo>
                  <a:cubicBezTo>
                    <a:pt x="75962" y="16345"/>
                    <a:pt x="75962" y="20394"/>
                    <a:pt x="77734" y="27476"/>
                  </a:cubicBezTo>
                  <a:lnTo>
                    <a:pt x="94957" y="96316"/>
                  </a:lnTo>
                  <a:cubicBezTo>
                    <a:pt x="95974" y="99864"/>
                    <a:pt x="95974" y="100365"/>
                    <a:pt x="95974" y="101635"/>
                  </a:cubicBezTo>
                  <a:cubicBezTo>
                    <a:pt x="95974" y="106948"/>
                    <a:pt x="91668" y="108218"/>
                    <a:pt x="89134" y="108218"/>
                  </a:cubicBezTo>
                  <a:cubicBezTo>
                    <a:pt x="81031" y="108218"/>
                    <a:pt x="79259" y="99611"/>
                    <a:pt x="79005" y="98340"/>
                  </a:cubicBezTo>
                  <a:cubicBezTo>
                    <a:pt x="74190" y="109226"/>
                    <a:pt x="66088" y="113275"/>
                    <a:pt x="57985" y="113275"/>
                  </a:cubicBezTo>
                  <a:cubicBezTo>
                    <a:pt x="29878" y="113275"/>
                    <a:pt x="0" y="74807"/>
                    <a:pt x="0" y="37854"/>
                  </a:cubicBezTo>
                  <a:cubicBezTo>
                    <a:pt x="0" y="16345"/>
                    <a:pt x="11646" y="-1377"/>
                    <a:pt x="30641" y="-1377"/>
                  </a:cubicBezTo>
                  <a:cubicBezTo>
                    <a:pt x="39753" y="-1377"/>
                    <a:pt x="50899" y="3944"/>
                    <a:pt x="61027" y="16345"/>
                  </a:cubicBezTo>
                  <a:close/>
                  <a:moveTo>
                    <a:pt x="74699" y="80627"/>
                  </a:moveTo>
                  <a:lnTo>
                    <a:pt x="62799" y="32797"/>
                  </a:lnTo>
                  <a:cubicBezTo>
                    <a:pt x="60773" y="24698"/>
                    <a:pt x="45075" y="4198"/>
                    <a:pt x="31141" y="4198"/>
                  </a:cubicBezTo>
                  <a:cubicBezTo>
                    <a:pt x="19241" y="4198"/>
                    <a:pt x="17215" y="19124"/>
                    <a:pt x="17215" y="26723"/>
                  </a:cubicBezTo>
                  <a:cubicBezTo>
                    <a:pt x="17215" y="39371"/>
                    <a:pt x="25064" y="68987"/>
                    <a:pt x="29624" y="79619"/>
                  </a:cubicBezTo>
                  <a:cubicBezTo>
                    <a:pt x="35955" y="95054"/>
                    <a:pt x="47601" y="107709"/>
                    <a:pt x="57985" y="107709"/>
                  </a:cubicBezTo>
                  <a:cubicBezTo>
                    <a:pt x="69131" y="107709"/>
                    <a:pt x="75462" y="94545"/>
                    <a:pt x="75462" y="83922"/>
                  </a:cubicBezTo>
                  <a:cubicBezTo>
                    <a:pt x="75462" y="83414"/>
                    <a:pt x="75207" y="82144"/>
                    <a:pt x="74699" y="80627"/>
                  </a:cubicBezTo>
                  <a:close/>
                  <a:moveTo>
                    <a:pt x="167932" y="102645"/>
                  </a:moveTo>
                  <a:lnTo>
                    <a:pt x="189452" y="102645"/>
                  </a:lnTo>
                  <a:cubicBezTo>
                    <a:pt x="193759" y="102645"/>
                    <a:pt x="196547" y="102645"/>
                    <a:pt x="196547" y="107455"/>
                  </a:cubicBezTo>
                  <a:cubicBezTo>
                    <a:pt x="196547" y="110496"/>
                    <a:pt x="194267" y="110496"/>
                    <a:pt x="190216" y="110496"/>
                  </a:cubicBezTo>
                  <a:lnTo>
                    <a:pt x="169958" y="110496"/>
                  </a:lnTo>
                  <a:lnTo>
                    <a:pt x="179324" y="147948"/>
                  </a:lnTo>
                  <a:cubicBezTo>
                    <a:pt x="180340" y="151490"/>
                    <a:pt x="180340" y="151997"/>
                    <a:pt x="180340" y="153269"/>
                  </a:cubicBezTo>
                  <a:cubicBezTo>
                    <a:pt x="180340" y="158580"/>
                    <a:pt x="176035" y="159843"/>
                    <a:pt x="173501" y="159843"/>
                  </a:cubicBezTo>
                  <a:cubicBezTo>
                    <a:pt x="167169" y="159843"/>
                    <a:pt x="164635" y="154531"/>
                    <a:pt x="163626" y="150735"/>
                  </a:cubicBezTo>
                  <a:lnTo>
                    <a:pt x="153752" y="110496"/>
                  </a:lnTo>
                  <a:lnTo>
                    <a:pt x="132223" y="110496"/>
                  </a:lnTo>
                  <a:cubicBezTo>
                    <a:pt x="127917" y="110496"/>
                    <a:pt x="125136" y="110496"/>
                    <a:pt x="125136" y="105684"/>
                  </a:cubicBezTo>
                  <a:cubicBezTo>
                    <a:pt x="125136" y="102645"/>
                    <a:pt x="127416" y="102645"/>
                    <a:pt x="131468" y="102645"/>
                  </a:cubicBezTo>
                  <a:lnTo>
                    <a:pt x="151726" y="102645"/>
                  </a:lnTo>
                  <a:lnTo>
                    <a:pt x="133494" y="30010"/>
                  </a:lnTo>
                  <a:cubicBezTo>
                    <a:pt x="133239" y="28993"/>
                    <a:pt x="132223" y="24944"/>
                    <a:pt x="132223" y="21404"/>
                  </a:cubicBezTo>
                  <a:cubicBezTo>
                    <a:pt x="132223" y="8746"/>
                    <a:pt x="140580" y="-1377"/>
                    <a:pt x="153752" y="-1377"/>
                  </a:cubicBezTo>
                  <a:cubicBezTo>
                    <a:pt x="179324" y="-1377"/>
                    <a:pt x="192241" y="36337"/>
                    <a:pt x="192241" y="37601"/>
                  </a:cubicBezTo>
                  <a:cubicBezTo>
                    <a:pt x="192241" y="40134"/>
                    <a:pt x="190216" y="40134"/>
                    <a:pt x="188444" y="40134"/>
                  </a:cubicBezTo>
                  <a:cubicBezTo>
                    <a:pt x="185401" y="40134"/>
                    <a:pt x="185401" y="39879"/>
                    <a:pt x="183375" y="35322"/>
                  </a:cubicBezTo>
                  <a:cubicBezTo>
                    <a:pt x="178815" y="23173"/>
                    <a:pt x="168686" y="4198"/>
                    <a:pt x="154252" y="4198"/>
                  </a:cubicBezTo>
                  <a:cubicBezTo>
                    <a:pt x="147420" y="4198"/>
                    <a:pt x="147420" y="10525"/>
                    <a:pt x="147420" y="14574"/>
                  </a:cubicBezTo>
                  <a:cubicBezTo>
                    <a:pt x="147420" y="16345"/>
                    <a:pt x="147420" y="20394"/>
                    <a:pt x="149191" y="27476"/>
                  </a:cubicBezTo>
                  <a:lnTo>
                    <a:pt x="167932" y="102645"/>
                  </a:lnTo>
                  <a:close/>
                  <a:moveTo>
                    <a:pt x="252064" y="102645"/>
                  </a:moveTo>
                  <a:lnTo>
                    <a:pt x="273585" y="102645"/>
                  </a:lnTo>
                  <a:cubicBezTo>
                    <a:pt x="277892" y="102645"/>
                    <a:pt x="280681" y="102645"/>
                    <a:pt x="280681" y="107455"/>
                  </a:cubicBezTo>
                  <a:cubicBezTo>
                    <a:pt x="280681" y="110496"/>
                    <a:pt x="278400" y="110496"/>
                    <a:pt x="274348" y="110496"/>
                  </a:cubicBezTo>
                  <a:lnTo>
                    <a:pt x="254089" y="110496"/>
                  </a:lnTo>
                  <a:lnTo>
                    <a:pt x="263457" y="147948"/>
                  </a:lnTo>
                  <a:cubicBezTo>
                    <a:pt x="264474" y="151490"/>
                    <a:pt x="264474" y="151997"/>
                    <a:pt x="264474" y="153269"/>
                  </a:cubicBezTo>
                  <a:cubicBezTo>
                    <a:pt x="264474" y="158580"/>
                    <a:pt x="260168" y="159843"/>
                    <a:pt x="257633" y="159843"/>
                  </a:cubicBezTo>
                  <a:cubicBezTo>
                    <a:pt x="251301" y="159843"/>
                    <a:pt x="248769" y="154531"/>
                    <a:pt x="247760" y="150735"/>
                  </a:cubicBezTo>
                  <a:lnTo>
                    <a:pt x="237884" y="110496"/>
                  </a:lnTo>
                  <a:lnTo>
                    <a:pt x="216356" y="110496"/>
                  </a:lnTo>
                  <a:cubicBezTo>
                    <a:pt x="212050" y="110496"/>
                    <a:pt x="209269" y="110496"/>
                    <a:pt x="209269" y="105684"/>
                  </a:cubicBezTo>
                  <a:cubicBezTo>
                    <a:pt x="209269" y="102645"/>
                    <a:pt x="211549" y="102645"/>
                    <a:pt x="215601" y="102645"/>
                  </a:cubicBezTo>
                  <a:lnTo>
                    <a:pt x="235857" y="102645"/>
                  </a:lnTo>
                  <a:lnTo>
                    <a:pt x="217627" y="30010"/>
                  </a:lnTo>
                  <a:cubicBezTo>
                    <a:pt x="217372" y="28993"/>
                    <a:pt x="216356" y="24944"/>
                    <a:pt x="216356" y="21404"/>
                  </a:cubicBezTo>
                  <a:cubicBezTo>
                    <a:pt x="216356" y="8746"/>
                    <a:pt x="224713" y="-1377"/>
                    <a:pt x="237884" y="-1377"/>
                  </a:cubicBezTo>
                  <a:cubicBezTo>
                    <a:pt x="263457" y="-1377"/>
                    <a:pt x="276374" y="36337"/>
                    <a:pt x="276374" y="37601"/>
                  </a:cubicBezTo>
                  <a:cubicBezTo>
                    <a:pt x="276374" y="40134"/>
                    <a:pt x="274348" y="40134"/>
                    <a:pt x="272576" y="40134"/>
                  </a:cubicBezTo>
                  <a:cubicBezTo>
                    <a:pt x="269533" y="40134"/>
                    <a:pt x="269533" y="39879"/>
                    <a:pt x="267507" y="35322"/>
                  </a:cubicBezTo>
                  <a:cubicBezTo>
                    <a:pt x="262949" y="23173"/>
                    <a:pt x="252819" y="4198"/>
                    <a:pt x="238384" y="4198"/>
                  </a:cubicBezTo>
                  <a:cubicBezTo>
                    <a:pt x="231554" y="4198"/>
                    <a:pt x="231554" y="10525"/>
                    <a:pt x="231554" y="14574"/>
                  </a:cubicBezTo>
                  <a:cubicBezTo>
                    <a:pt x="231554" y="16345"/>
                    <a:pt x="231554" y="20394"/>
                    <a:pt x="233325" y="27476"/>
                  </a:cubicBezTo>
                  <a:lnTo>
                    <a:pt x="252064" y="102645"/>
                  </a:lnTo>
                  <a:close/>
                  <a:moveTo>
                    <a:pt x="330875" y="59872"/>
                  </a:moveTo>
                  <a:cubicBezTo>
                    <a:pt x="338478" y="59872"/>
                    <a:pt x="355437" y="60635"/>
                    <a:pt x="367593" y="65445"/>
                  </a:cubicBezTo>
                  <a:cubicBezTo>
                    <a:pt x="387605" y="73545"/>
                    <a:pt x="387605" y="89995"/>
                    <a:pt x="387605" y="91766"/>
                  </a:cubicBezTo>
                  <a:cubicBezTo>
                    <a:pt x="387605" y="103406"/>
                    <a:pt x="378229" y="113275"/>
                    <a:pt x="362024" y="113275"/>
                  </a:cubicBezTo>
                  <a:cubicBezTo>
                    <a:pt x="335436" y="113275"/>
                    <a:pt x="299225" y="87717"/>
                    <a:pt x="299225" y="42920"/>
                  </a:cubicBezTo>
                  <a:cubicBezTo>
                    <a:pt x="299225" y="20141"/>
                    <a:pt x="311379" y="-1377"/>
                    <a:pt x="335436" y="-1377"/>
                  </a:cubicBezTo>
                  <a:cubicBezTo>
                    <a:pt x="367848" y="-1377"/>
                    <a:pt x="388869" y="23936"/>
                    <a:pt x="388869" y="27731"/>
                  </a:cubicBezTo>
                  <a:cubicBezTo>
                    <a:pt x="388869" y="28993"/>
                    <a:pt x="386842" y="31780"/>
                    <a:pt x="384817" y="31780"/>
                  </a:cubicBezTo>
                  <a:cubicBezTo>
                    <a:pt x="383800" y="31780"/>
                    <a:pt x="383553" y="31527"/>
                    <a:pt x="381527" y="28993"/>
                  </a:cubicBezTo>
                  <a:cubicBezTo>
                    <a:pt x="362786" y="5206"/>
                    <a:pt x="340250" y="4198"/>
                    <a:pt x="335944" y="4198"/>
                  </a:cubicBezTo>
                  <a:cubicBezTo>
                    <a:pt x="319484" y="4198"/>
                    <a:pt x="316695" y="22165"/>
                    <a:pt x="316695" y="32034"/>
                  </a:cubicBezTo>
                  <a:cubicBezTo>
                    <a:pt x="316695" y="41650"/>
                    <a:pt x="319229" y="53044"/>
                    <a:pt x="321001" y="59872"/>
                  </a:cubicBezTo>
                  <a:lnTo>
                    <a:pt x="330875" y="59872"/>
                  </a:lnTo>
                  <a:close/>
                  <a:moveTo>
                    <a:pt x="322516" y="65445"/>
                  </a:moveTo>
                  <a:cubicBezTo>
                    <a:pt x="333409" y="106948"/>
                    <a:pt x="359489" y="107709"/>
                    <a:pt x="362024" y="107709"/>
                  </a:cubicBezTo>
                  <a:cubicBezTo>
                    <a:pt x="372154" y="107709"/>
                    <a:pt x="377976" y="100874"/>
                    <a:pt x="377976" y="92267"/>
                  </a:cubicBezTo>
                  <a:cubicBezTo>
                    <a:pt x="377976" y="65445"/>
                    <a:pt x="336198" y="65445"/>
                    <a:pt x="327840" y="65445"/>
                  </a:cubicBezTo>
                  <a:lnTo>
                    <a:pt x="322516" y="65445"/>
                  </a:lnTo>
                  <a:close/>
                  <a:moveTo>
                    <a:pt x="445093" y="45699"/>
                  </a:moveTo>
                  <a:cubicBezTo>
                    <a:pt x="446364" y="51273"/>
                    <a:pt x="447881" y="56584"/>
                    <a:pt x="449145" y="62151"/>
                  </a:cubicBezTo>
                  <a:cubicBezTo>
                    <a:pt x="452442" y="75061"/>
                    <a:pt x="452442" y="75314"/>
                    <a:pt x="456749" y="82651"/>
                  </a:cubicBezTo>
                  <a:cubicBezTo>
                    <a:pt x="460293" y="88725"/>
                    <a:pt x="471684" y="107709"/>
                    <a:pt x="490933" y="107709"/>
                  </a:cubicBezTo>
                  <a:cubicBezTo>
                    <a:pt x="502077" y="107709"/>
                    <a:pt x="502578" y="96316"/>
                    <a:pt x="502578" y="91005"/>
                  </a:cubicBezTo>
                  <a:cubicBezTo>
                    <a:pt x="502578" y="75314"/>
                    <a:pt x="491441" y="45198"/>
                    <a:pt x="487890" y="35067"/>
                  </a:cubicBezTo>
                  <a:cubicBezTo>
                    <a:pt x="484600" y="26468"/>
                    <a:pt x="483837" y="24190"/>
                    <a:pt x="483837" y="18870"/>
                  </a:cubicBezTo>
                  <a:cubicBezTo>
                    <a:pt x="483837" y="7738"/>
                    <a:pt x="490933" y="-1377"/>
                    <a:pt x="503086" y="-1377"/>
                  </a:cubicBezTo>
                  <a:cubicBezTo>
                    <a:pt x="526632" y="-1377"/>
                    <a:pt x="535245" y="36337"/>
                    <a:pt x="535245" y="37601"/>
                  </a:cubicBezTo>
                  <a:cubicBezTo>
                    <a:pt x="535245" y="40134"/>
                    <a:pt x="533218" y="40134"/>
                    <a:pt x="531446" y="40134"/>
                  </a:cubicBezTo>
                  <a:cubicBezTo>
                    <a:pt x="528157" y="40134"/>
                    <a:pt x="528157" y="39625"/>
                    <a:pt x="527140" y="35830"/>
                  </a:cubicBezTo>
                  <a:cubicBezTo>
                    <a:pt x="525117" y="28993"/>
                    <a:pt x="518283" y="4198"/>
                    <a:pt x="503595" y="4198"/>
                  </a:cubicBezTo>
                  <a:cubicBezTo>
                    <a:pt x="498272" y="4198"/>
                    <a:pt x="498025" y="7993"/>
                    <a:pt x="498025" y="11535"/>
                  </a:cubicBezTo>
                  <a:cubicBezTo>
                    <a:pt x="498025" y="17862"/>
                    <a:pt x="500552" y="24445"/>
                    <a:pt x="502578" y="30518"/>
                  </a:cubicBezTo>
                  <a:cubicBezTo>
                    <a:pt x="507647" y="43928"/>
                    <a:pt x="518029" y="72273"/>
                    <a:pt x="518029" y="86954"/>
                  </a:cubicBezTo>
                  <a:cubicBezTo>
                    <a:pt x="518029" y="107709"/>
                    <a:pt x="504103" y="113275"/>
                    <a:pt x="491695" y="113275"/>
                  </a:cubicBezTo>
                  <a:cubicBezTo>
                    <a:pt x="470929" y="113275"/>
                    <a:pt x="458774" y="98095"/>
                    <a:pt x="455477" y="93283"/>
                  </a:cubicBezTo>
                  <a:cubicBezTo>
                    <a:pt x="453706" y="105684"/>
                    <a:pt x="445093" y="113275"/>
                    <a:pt x="434210" y="113275"/>
                  </a:cubicBezTo>
                  <a:cubicBezTo>
                    <a:pt x="425091" y="113275"/>
                    <a:pt x="420030" y="107455"/>
                    <a:pt x="415978" y="99864"/>
                  </a:cubicBezTo>
                  <a:cubicBezTo>
                    <a:pt x="411166" y="89741"/>
                    <a:pt x="407876" y="74807"/>
                    <a:pt x="407876" y="74298"/>
                  </a:cubicBezTo>
                  <a:cubicBezTo>
                    <a:pt x="407876" y="71774"/>
                    <a:pt x="410403" y="71774"/>
                    <a:pt x="411674" y="71774"/>
                  </a:cubicBezTo>
                  <a:cubicBezTo>
                    <a:pt x="414961" y="71774"/>
                    <a:pt x="415216" y="72020"/>
                    <a:pt x="416479" y="77594"/>
                  </a:cubicBezTo>
                  <a:cubicBezTo>
                    <a:pt x="421039" y="95308"/>
                    <a:pt x="425854" y="107709"/>
                    <a:pt x="433701" y="107709"/>
                  </a:cubicBezTo>
                  <a:cubicBezTo>
                    <a:pt x="440289" y="107709"/>
                    <a:pt x="440289" y="100365"/>
                    <a:pt x="440289" y="97586"/>
                  </a:cubicBezTo>
                  <a:cubicBezTo>
                    <a:pt x="440289" y="93537"/>
                    <a:pt x="439526" y="88725"/>
                    <a:pt x="438517" y="84676"/>
                  </a:cubicBezTo>
                  <a:lnTo>
                    <a:pt x="419521" y="8746"/>
                  </a:lnTo>
                  <a:cubicBezTo>
                    <a:pt x="419013" y="7230"/>
                    <a:pt x="418759" y="5968"/>
                    <a:pt x="418759" y="5206"/>
                  </a:cubicBezTo>
                  <a:cubicBezTo>
                    <a:pt x="418759" y="2427"/>
                    <a:pt x="420785" y="-1377"/>
                    <a:pt x="425854" y="-1377"/>
                  </a:cubicBezTo>
                  <a:cubicBezTo>
                    <a:pt x="428887" y="-1377"/>
                    <a:pt x="433193" y="394"/>
                    <a:pt x="434965" y="5206"/>
                  </a:cubicBezTo>
                  <a:lnTo>
                    <a:pt x="445093" y="45699"/>
                  </a:lnTo>
                  <a:close/>
                  <a:moveTo>
                    <a:pt x="595079" y="102645"/>
                  </a:moveTo>
                  <a:lnTo>
                    <a:pt x="616600" y="102645"/>
                  </a:lnTo>
                  <a:cubicBezTo>
                    <a:pt x="620907" y="102645"/>
                    <a:pt x="623696" y="102645"/>
                    <a:pt x="623696" y="107455"/>
                  </a:cubicBezTo>
                  <a:cubicBezTo>
                    <a:pt x="623696" y="110496"/>
                    <a:pt x="621416" y="110496"/>
                    <a:pt x="617363" y="110496"/>
                  </a:cubicBezTo>
                  <a:lnTo>
                    <a:pt x="597105" y="110496"/>
                  </a:lnTo>
                  <a:lnTo>
                    <a:pt x="606473" y="147948"/>
                  </a:lnTo>
                  <a:cubicBezTo>
                    <a:pt x="607489" y="151490"/>
                    <a:pt x="607489" y="151997"/>
                    <a:pt x="607489" y="153269"/>
                  </a:cubicBezTo>
                  <a:cubicBezTo>
                    <a:pt x="607489" y="158580"/>
                    <a:pt x="603183" y="159843"/>
                    <a:pt x="600648" y="159843"/>
                  </a:cubicBezTo>
                  <a:cubicBezTo>
                    <a:pt x="594316" y="159843"/>
                    <a:pt x="591784" y="154531"/>
                    <a:pt x="590775" y="150735"/>
                  </a:cubicBezTo>
                  <a:lnTo>
                    <a:pt x="580899" y="110496"/>
                  </a:lnTo>
                  <a:lnTo>
                    <a:pt x="559372" y="110496"/>
                  </a:lnTo>
                  <a:cubicBezTo>
                    <a:pt x="555066" y="110496"/>
                    <a:pt x="552284" y="110496"/>
                    <a:pt x="552284" y="105684"/>
                  </a:cubicBezTo>
                  <a:cubicBezTo>
                    <a:pt x="552284" y="102645"/>
                    <a:pt x="554565" y="102645"/>
                    <a:pt x="558617" y="102645"/>
                  </a:cubicBezTo>
                  <a:lnTo>
                    <a:pt x="578872" y="102645"/>
                  </a:lnTo>
                  <a:lnTo>
                    <a:pt x="560643" y="30010"/>
                  </a:lnTo>
                  <a:cubicBezTo>
                    <a:pt x="560389" y="28993"/>
                    <a:pt x="559372" y="24944"/>
                    <a:pt x="559372" y="21404"/>
                  </a:cubicBezTo>
                  <a:cubicBezTo>
                    <a:pt x="559372" y="8746"/>
                    <a:pt x="567728" y="-1377"/>
                    <a:pt x="580899" y="-1377"/>
                  </a:cubicBezTo>
                  <a:cubicBezTo>
                    <a:pt x="606473" y="-1377"/>
                    <a:pt x="619389" y="36337"/>
                    <a:pt x="619389" y="37601"/>
                  </a:cubicBezTo>
                  <a:cubicBezTo>
                    <a:pt x="619389" y="40134"/>
                    <a:pt x="617363" y="40134"/>
                    <a:pt x="615591" y="40134"/>
                  </a:cubicBezTo>
                  <a:cubicBezTo>
                    <a:pt x="612548" y="40134"/>
                    <a:pt x="612548" y="39879"/>
                    <a:pt x="610522" y="35322"/>
                  </a:cubicBezTo>
                  <a:cubicBezTo>
                    <a:pt x="605964" y="23173"/>
                    <a:pt x="595834" y="4198"/>
                    <a:pt x="581399" y="4198"/>
                  </a:cubicBezTo>
                  <a:cubicBezTo>
                    <a:pt x="574569" y="4198"/>
                    <a:pt x="574569" y="10525"/>
                    <a:pt x="574569" y="14574"/>
                  </a:cubicBezTo>
                  <a:cubicBezTo>
                    <a:pt x="574569" y="16345"/>
                    <a:pt x="574569" y="20394"/>
                    <a:pt x="576341" y="27476"/>
                  </a:cubicBezTo>
                  <a:lnTo>
                    <a:pt x="595079" y="102645"/>
                  </a:lnTo>
                  <a:close/>
                  <a:moveTo>
                    <a:pt x="697191" y="37601"/>
                  </a:moveTo>
                  <a:cubicBezTo>
                    <a:pt x="697191" y="40134"/>
                    <a:pt x="695165" y="40134"/>
                    <a:pt x="693393" y="40134"/>
                  </a:cubicBezTo>
                  <a:cubicBezTo>
                    <a:pt x="690096" y="40134"/>
                    <a:pt x="690096" y="39625"/>
                    <a:pt x="689087" y="35830"/>
                  </a:cubicBezTo>
                  <a:cubicBezTo>
                    <a:pt x="687061" y="28494"/>
                    <a:pt x="680223" y="4198"/>
                    <a:pt x="665534" y="4198"/>
                  </a:cubicBezTo>
                  <a:cubicBezTo>
                    <a:pt x="663508" y="4198"/>
                    <a:pt x="659964" y="4451"/>
                    <a:pt x="659964" y="11280"/>
                  </a:cubicBezTo>
                  <a:cubicBezTo>
                    <a:pt x="659964" y="17862"/>
                    <a:pt x="663261" y="26214"/>
                    <a:pt x="666551" y="35576"/>
                  </a:cubicBezTo>
                  <a:lnTo>
                    <a:pt x="682757" y="78856"/>
                  </a:lnTo>
                  <a:cubicBezTo>
                    <a:pt x="685289" y="86193"/>
                    <a:pt x="685798" y="88216"/>
                    <a:pt x="685798" y="93028"/>
                  </a:cubicBezTo>
                  <a:cubicBezTo>
                    <a:pt x="685798" y="106948"/>
                    <a:pt x="676171" y="113275"/>
                    <a:pt x="666805" y="113275"/>
                  </a:cubicBezTo>
                  <a:cubicBezTo>
                    <a:pt x="642995" y="113275"/>
                    <a:pt x="634393" y="75568"/>
                    <a:pt x="634393" y="74298"/>
                  </a:cubicBezTo>
                  <a:cubicBezTo>
                    <a:pt x="634393" y="71774"/>
                    <a:pt x="636918" y="71774"/>
                    <a:pt x="638188" y="71774"/>
                  </a:cubicBezTo>
                  <a:cubicBezTo>
                    <a:pt x="641478" y="71774"/>
                    <a:pt x="641732" y="72273"/>
                    <a:pt x="642749" y="75823"/>
                  </a:cubicBezTo>
                  <a:cubicBezTo>
                    <a:pt x="645022" y="84167"/>
                    <a:pt x="651606" y="107709"/>
                    <a:pt x="666296" y="107709"/>
                  </a:cubicBezTo>
                  <a:cubicBezTo>
                    <a:pt x="669083" y="107709"/>
                    <a:pt x="671864" y="106439"/>
                    <a:pt x="671864" y="100619"/>
                  </a:cubicBezTo>
                  <a:cubicBezTo>
                    <a:pt x="671864" y="94545"/>
                    <a:pt x="669083" y="87208"/>
                    <a:pt x="667313" y="82396"/>
                  </a:cubicBezTo>
                  <a:lnTo>
                    <a:pt x="659710" y="61396"/>
                  </a:lnTo>
                  <a:cubicBezTo>
                    <a:pt x="656420" y="53044"/>
                    <a:pt x="653378" y="44691"/>
                    <a:pt x="650345" y="36337"/>
                  </a:cubicBezTo>
                  <a:cubicBezTo>
                    <a:pt x="646801" y="26723"/>
                    <a:pt x="645784" y="23936"/>
                    <a:pt x="645784" y="18870"/>
                  </a:cubicBezTo>
                  <a:cubicBezTo>
                    <a:pt x="645784" y="9001"/>
                    <a:pt x="651860" y="-1377"/>
                    <a:pt x="665033" y="-1377"/>
                  </a:cubicBezTo>
                  <a:cubicBezTo>
                    <a:pt x="688833" y="-1377"/>
                    <a:pt x="697191" y="36592"/>
                    <a:pt x="697191" y="37601"/>
                  </a:cubicBezTo>
                  <a:close/>
                  <a:moveTo>
                    <a:pt x="695928" y="159089"/>
                  </a:moveTo>
                  <a:cubicBezTo>
                    <a:pt x="695928" y="165416"/>
                    <a:pt x="690859" y="167441"/>
                    <a:pt x="687315" y="167441"/>
                  </a:cubicBezTo>
                  <a:cubicBezTo>
                    <a:pt x="681995" y="167441"/>
                    <a:pt x="675161" y="162375"/>
                    <a:pt x="675161" y="155293"/>
                  </a:cubicBezTo>
                  <a:cubicBezTo>
                    <a:pt x="675161" y="148966"/>
                    <a:pt x="680223" y="146940"/>
                    <a:pt x="683774" y="146940"/>
                  </a:cubicBezTo>
                  <a:cubicBezTo>
                    <a:pt x="688833" y="146940"/>
                    <a:pt x="695928" y="151745"/>
                    <a:pt x="695928" y="159089"/>
                  </a:cubicBezTo>
                  <a:close/>
                  <a:moveTo>
                    <a:pt x="819941" y="71774"/>
                  </a:moveTo>
                  <a:cubicBezTo>
                    <a:pt x="819941" y="95815"/>
                    <a:pt x="804996" y="113275"/>
                    <a:pt x="782968" y="113275"/>
                  </a:cubicBezTo>
                  <a:cubicBezTo>
                    <a:pt x="751565" y="113275"/>
                    <a:pt x="718899" y="77339"/>
                    <a:pt x="718899" y="40388"/>
                  </a:cubicBezTo>
                  <a:cubicBezTo>
                    <a:pt x="718899" y="14321"/>
                    <a:pt x="734858" y="-1377"/>
                    <a:pt x="755869" y="-1377"/>
                  </a:cubicBezTo>
                  <a:cubicBezTo>
                    <a:pt x="787274" y="-1377"/>
                    <a:pt x="819941" y="34568"/>
                    <a:pt x="819941" y="71774"/>
                  </a:cubicBezTo>
                  <a:close/>
                  <a:moveTo>
                    <a:pt x="755869" y="4198"/>
                  </a:moveTo>
                  <a:cubicBezTo>
                    <a:pt x="745995" y="4198"/>
                    <a:pt x="736630" y="12042"/>
                    <a:pt x="736630" y="30265"/>
                  </a:cubicBezTo>
                  <a:cubicBezTo>
                    <a:pt x="736630" y="42920"/>
                    <a:pt x="743207" y="71011"/>
                    <a:pt x="751311" y="84676"/>
                  </a:cubicBezTo>
                  <a:cubicBezTo>
                    <a:pt x="760684" y="100118"/>
                    <a:pt x="772837" y="107709"/>
                    <a:pt x="782714" y="107709"/>
                  </a:cubicBezTo>
                  <a:cubicBezTo>
                    <a:pt x="795122" y="107709"/>
                    <a:pt x="802217" y="96570"/>
                    <a:pt x="802217" y="81643"/>
                  </a:cubicBezTo>
                  <a:cubicBezTo>
                    <a:pt x="802217" y="70758"/>
                    <a:pt x="796640" y="44691"/>
                    <a:pt x="788535" y="29502"/>
                  </a:cubicBezTo>
                  <a:cubicBezTo>
                    <a:pt x="781196" y="15584"/>
                    <a:pt x="768280" y="4198"/>
                    <a:pt x="755869" y="4198"/>
                  </a:cubicBezTo>
                  <a:close/>
                  <a:moveTo>
                    <a:pt x="878728" y="45699"/>
                  </a:moveTo>
                  <a:cubicBezTo>
                    <a:pt x="879998" y="51273"/>
                    <a:pt x="881514" y="56584"/>
                    <a:pt x="882777" y="62151"/>
                  </a:cubicBezTo>
                  <a:cubicBezTo>
                    <a:pt x="886074" y="75061"/>
                    <a:pt x="886074" y="75314"/>
                    <a:pt x="890381" y="82651"/>
                  </a:cubicBezTo>
                  <a:cubicBezTo>
                    <a:pt x="893925" y="88725"/>
                    <a:pt x="905316" y="107709"/>
                    <a:pt x="924565" y="107709"/>
                  </a:cubicBezTo>
                  <a:cubicBezTo>
                    <a:pt x="935709" y="107709"/>
                    <a:pt x="936210" y="96316"/>
                    <a:pt x="936210" y="91005"/>
                  </a:cubicBezTo>
                  <a:cubicBezTo>
                    <a:pt x="936210" y="75314"/>
                    <a:pt x="925073" y="45198"/>
                    <a:pt x="921522" y="35067"/>
                  </a:cubicBezTo>
                  <a:cubicBezTo>
                    <a:pt x="918232" y="26468"/>
                    <a:pt x="917469" y="24190"/>
                    <a:pt x="917469" y="18870"/>
                  </a:cubicBezTo>
                  <a:cubicBezTo>
                    <a:pt x="917469" y="7738"/>
                    <a:pt x="924565" y="-1377"/>
                    <a:pt x="936719" y="-1377"/>
                  </a:cubicBezTo>
                  <a:cubicBezTo>
                    <a:pt x="960266" y="-1377"/>
                    <a:pt x="968877" y="36337"/>
                    <a:pt x="968877" y="37601"/>
                  </a:cubicBezTo>
                  <a:cubicBezTo>
                    <a:pt x="968877" y="40134"/>
                    <a:pt x="966851" y="40134"/>
                    <a:pt x="965079" y="40134"/>
                  </a:cubicBezTo>
                  <a:cubicBezTo>
                    <a:pt x="961792" y="40134"/>
                    <a:pt x="961792" y="39625"/>
                    <a:pt x="960775" y="35830"/>
                  </a:cubicBezTo>
                  <a:cubicBezTo>
                    <a:pt x="958749" y="28993"/>
                    <a:pt x="951916" y="4198"/>
                    <a:pt x="937227" y="4198"/>
                  </a:cubicBezTo>
                  <a:cubicBezTo>
                    <a:pt x="931904" y="4198"/>
                    <a:pt x="931657" y="7993"/>
                    <a:pt x="931657" y="11535"/>
                  </a:cubicBezTo>
                  <a:cubicBezTo>
                    <a:pt x="931657" y="17862"/>
                    <a:pt x="934184" y="24445"/>
                    <a:pt x="936210" y="30518"/>
                  </a:cubicBezTo>
                  <a:cubicBezTo>
                    <a:pt x="941279" y="43928"/>
                    <a:pt x="951661" y="72273"/>
                    <a:pt x="951661" y="86954"/>
                  </a:cubicBezTo>
                  <a:cubicBezTo>
                    <a:pt x="951661" y="107709"/>
                    <a:pt x="937736" y="113275"/>
                    <a:pt x="925328" y="113275"/>
                  </a:cubicBezTo>
                  <a:cubicBezTo>
                    <a:pt x="904561" y="113275"/>
                    <a:pt x="892407" y="98095"/>
                    <a:pt x="889109" y="93283"/>
                  </a:cubicBezTo>
                  <a:cubicBezTo>
                    <a:pt x="887338" y="105684"/>
                    <a:pt x="878728" y="113275"/>
                    <a:pt x="867842" y="113275"/>
                  </a:cubicBezTo>
                  <a:cubicBezTo>
                    <a:pt x="858724" y="113275"/>
                    <a:pt x="853662" y="107455"/>
                    <a:pt x="849610" y="99864"/>
                  </a:cubicBezTo>
                  <a:cubicBezTo>
                    <a:pt x="844798" y="89741"/>
                    <a:pt x="841508" y="74807"/>
                    <a:pt x="841508" y="74298"/>
                  </a:cubicBezTo>
                  <a:cubicBezTo>
                    <a:pt x="841508" y="71774"/>
                    <a:pt x="844036" y="71774"/>
                    <a:pt x="845306" y="71774"/>
                  </a:cubicBezTo>
                  <a:cubicBezTo>
                    <a:pt x="848593" y="71774"/>
                    <a:pt x="848847" y="72020"/>
                    <a:pt x="850111" y="77594"/>
                  </a:cubicBezTo>
                  <a:cubicBezTo>
                    <a:pt x="854672" y="95308"/>
                    <a:pt x="859486" y="107709"/>
                    <a:pt x="867334" y="107709"/>
                  </a:cubicBezTo>
                  <a:cubicBezTo>
                    <a:pt x="873921" y="107709"/>
                    <a:pt x="873921" y="100365"/>
                    <a:pt x="873921" y="97586"/>
                  </a:cubicBezTo>
                  <a:cubicBezTo>
                    <a:pt x="873921" y="93537"/>
                    <a:pt x="873158" y="88725"/>
                    <a:pt x="872149" y="84676"/>
                  </a:cubicBezTo>
                  <a:lnTo>
                    <a:pt x="853153" y="8746"/>
                  </a:lnTo>
                  <a:cubicBezTo>
                    <a:pt x="852645" y="7230"/>
                    <a:pt x="852391" y="5968"/>
                    <a:pt x="852391" y="5206"/>
                  </a:cubicBezTo>
                  <a:cubicBezTo>
                    <a:pt x="852391" y="2427"/>
                    <a:pt x="854417" y="-1377"/>
                    <a:pt x="859486" y="-1377"/>
                  </a:cubicBezTo>
                  <a:cubicBezTo>
                    <a:pt x="862521" y="-1377"/>
                    <a:pt x="866825" y="394"/>
                    <a:pt x="868597" y="5206"/>
                  </a:cubicBezTo>
                  <a:lnTo>
                    <a:pt x="878728" y="45699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842" name="任意多边形: 形状 841">
              <a:extLst>
                <a:ext uri="{FF2B5EF4-FFF2-40B4-BE49-F238E27FC236}">
                  <a16:creationId xmlns:a16="http://schemas.microsoft.com/office/drawing/2014/main" id="{AC1F344F-EC0C-45B0-9469-6C040085E187}"/>
                </a:ext>
              </a:extLst>
            </p:cNvPr>
            <p:cNvSpPr/>
            <p:nvPr>
              <p:custDataLst>
                <p:tags r:id="rId18"/>
              </p:custDataLst>
            </p:nvPr>
          </p:nvSpPr>
          <p:spPr>
            <a:xfrm flipV="1">
              <a:off x="13500790" y="-13865389"/>
              <a:ext cx="66094" cy="303452"/>
            </a:xfrm>
            <a:custGeom>
              <a:avLst/>
              <a:gdLst>
                <a:gd name="connsiteX0" fmla="*/ 66095 w 66094"/>
                <a:gd name="connsiteY0" fmla="*/ 1159 h 303452"/>
                <a:gd name="connsiteX1" fmla="*/ 65079 w 66094"/>
                <a:gd name="connsiteY1" fmla="*/ 3429 h 303452"/>
                <a:gd name="connsiteX2" fmla="*/ 25580 w 66094"/>
                <a:gd name="connsiteY2" fmla="*/ 77587 h 303452"/>
                <a:gd name="connsiteX3" fmla="*/ 17477 w 66094"/>
                <a:gd name="connsiteY3" fmla="*/ 150220 h 303452"/>
                <a:gd name="connsiteX4" fmla="*/ 63815 w 66094"/>
                <a:gd name="connsiteY4" fmla="*/ 296259 h 303452"/>
                <a:gd name="connsiteX5" fmla="*/ 66095 w 66094"/>
                <a:gd name="connsiteY5" fmla="*/ 299545 h 303452"/>
                <a:gd name="connsiteX6" fmla="*/ 63052 w 66094"/>
                <a:gd name="connsiteY6" fmla="*/ 302078 h 303452"/>
                <a:gd name="connsiteX7" fmla="*/ 42286 w 66094"/>
                <a:gd name="connsiteY7" fmla="*/ 283095 h 303452"/>
                <a:gd name="connsiteX8" fmla="*/ 0 w 66094"/>
                <a:gd name="connsiteY8" fmla="*/ 150474 h 303452"/>
                <a:gd name="connsiteX9" fmla="*/ 39506 w 66094"/>
                <a:gd name="connsiteY9" fmla="*/ 20897 h 303452"/>
                <a:gd name="connsiteX10" fmla="*/ 63052 w 66094"/>
                <a:gd name="connsiteY10" fmla="*/ -1375 h 303452"/>
                <a:gd name="connsiteX11" fmla="*/ 66095 w 66094"/>
                <a:gd name="connsiteY11" fmla="*/ 1159 h 303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6094" h="303452">
                  <a:moveTo>
                    <a:pt x="66095" y="1159"/>
                  </a:moveTo>
                  <a:cubicBezTo>
                    <a:pt x="66095" y="2167"/>
                    <a:pt x="65587" y="2675"/>
                    <a:pt x="65079" y="3429"/>
                  </a:cubicBezTo>
                  <a:cubicBezTo>
                    <a:pt x="53432" y="15830"/>
                    <a:pt x="36210" y="36333"/>
                    <a:pt x="25580" y="77587"/>
                  </a:cubicBezTo>
                  <a:cubicBezTo>
                    <a:pt x="19749" y="100621"/>
                    <a:pt x="17477" y="126687"/>
                    <a:pt x="17477" y="150220"/>
                  </a:cubicBezTo>
                  <a:cubicBezTo>
                    <a:pt x="17477" y="216788"/>
                    <a:pt x="33429" y="263355"/>
                    <a:pt x="63815" y="296259"/>
                  </a:cubicBezTo>
                  <a:cubicBezTo>
                    <a:pt x="66095" y="298537"/>
                    <a:pt x="66095" y="299046"/>
                    <a:pt x="66095" y="299545"/>
                  </a:cubicBezTo>
                  <a:cubicBezTo>
                    <a:pt x="66095" y="302078"/>
                    <a:pt x="64069" y="302078"/>
                    <a:pt x="63052" y="302078"/>
                  </a:cubicBezTo>
                  <a:cubicBezTo>
                    <a:pt x="59255" y="302078"/>
                    <a:pt x="45584" y="286890"/>
                    <a:pt x="42286" y="283095"/>
                  </a:cubicBezTo>
                  <a:cubicBezTo>
                    <a:pt x="16460" y="252471"/>
                    <a:pt x="0" y="206919"/>
                    <a:pt x="0" y="150474"/>
                  </a:cubicBezTo>
                  <a:cubicBezTo>
                    <a:pt x="0" y="114539"/>
                    <a:pt x="6331" y="63668"/>
                    <a:pt x="39506" y="20897"/>
                  </a:cubicBezTo>
                  <a:cubicBezTo>
                    <a:pt x="42040" y="17855"/>
                    <a:pt x="58493" y="-1375"/>
                    <a:pt x="63052" y="-1375"/>
                  </a:cubicBezTo>
                  <a:cubicBezTo>
                    <a:pt x="64069" y="-1375"/>
                    <a:pt x="66095" y="-1375"/>
                    <a:pt x="66095" y="1159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843" name="任意多边形: 形状 842">
              <a:extLst>
                <a:ext uri="{FF2B5EF4-FFF2-40B4-BE49-F238E27FC236}">
                  <a16:creationId xmlns:a16="http://schemas.microsoft.com/office/drawing/2014/main" id="{717E695D-6219-C6AE-2101-A778AAE94A38}"/>
                </a:ext>
              </a:extLst>
            </p:cNvPr>
            <p:cNvSpPr/>
            <p:nvPr>
              <p:custDataLst>
                <p:tags r:id="rId19"/>
              </p:custDataLst>
            </p:nvPr>
          </p:nvSpPr>
          <p:spPr>
            <a:xfrm flipV="1">
              <a:off x="13584451" y="-13823849"/>
              <a:ext cx="288682" cy="175646"/>
            </a:xfrm>
            <a:custGeom>
              <a:avLst/>
              <a:gdLst>
                <a:gd name="connsiteX0" fmla="*/ 264622 w 288682"/>
                <a:gd name="connsiteY0" fmla="*/ 156300 h 175646"/>
                <a:gd name="connsiteX1" fmla="*/ 274248 w 288682"/>
                <a:gd name="connsiteY1" fmla="*/ 161866 h 175646"/>
                <a:gd name="connsiteX2" fmla="*/ 288683 w 288682"/>
                <a:gd name="connsiteY2" fmla="*/ 162375 h 175646"/>
                <a:gd name="connsiteX3" fmla="*/ 288683 w 288682"/>
                <a:gd name="connsiteY3" fmla="*/ 174269 h 175646"/>
                <a:gd name="connsiteX4" fmla="*/ 261586 w 288682"/>
                <a:gd name="connsiteY4" fmla="*/ 173506 h 175646"/>
                <a:gd name="connsiteX5" fmla="*/ 227148 w 288682"/>
                <a:gd name="connsiteY5" fmla="*/ 174269 h 175646"/>
                <a:gd name="connsiteX6" fmla="*/ 227148 w 288682"/>
                <a:gd name="connsiteY6" fmla="*/ 162375 h 175646"/>
                <a:gd name="connsiteX7" fmla="*/ 252974 w 288682"/>
                <a:gd name="connsiteY7" fmla="*/ 159588 h 175646"/>
                <a:gd name="connsiteX8" fmla="*/ 209417 w 288682"/>
                <a:gd name="connsiteY8" fmla="*/ 46460 h 175646"/>
                <a:gd name="connsiteX9" fmla="*/ 164596 w 288682"/>
                <a:gd name="connsiteY9" fmla="*/ 162375 h 175646"/>
                <a:gd name="connsiteX10" fmla="*/ 188904 w 288682"/>
                <a:gd name="connsiteY10" fmla="*/ 162375 h 175646"/>
                <a:gd name="connsiteX11" fmla="*/ 188904 w 288682"/>
                <a:gd name="connsiteY11" fmla="*/ 174269 h 175646"/>
                <a:gd name="connsiteX12" fmla="*/ 144592 w 288682"/>
                <a:gd name="connsiteY12" fmla="*/ 173506 h 175646"/>
                <a:gd name="connsiteX13" fmla="*/ 105848 w 288682"/>
                <a:gd name="connsiteY13" fmla="*/ 174269 h 175646"/>
                <a:gd name="connsiteX14" fmla="*/ 105848 w 288682"/>
                <a:gd name="connsiteY14" fmla="*/ 162375 h 175646"/>
                <a:gd name="connsiteX15" fmla="*/ 127623 w 288682"/>
                <a:gd name="connsiteY15" fmla="*/ 162375 h 175646"/>
                <a:gd name="connsiteX16" fmla="*/ 138007 w 288682"/>
                <a:gd name="connsiteY16" fmla="*/ 135545 h 175646"/>
                <a:gd name="connsiteX17" fmla="*/ 103568 w 288682"/>
                <a:gd name="connsiteY17" fmla="*/ 46460 h 175646"/>
                <a:gd name="connsiteX18" fmla="*/ 58747 w 288682"/>
                <a:gd name="connsiteY18" fmla="*/ 162375 h 175646"/>
                <a:gd name="connsiteX19" fmla="*/ 83057 w 288682"/>
                <a:gd name="connsiteY19" fmla="*/ 162375 h 175646"/>
                <a:gd name="connsiteX20" fmla="*/ 83057 w 288682"/>
                <a:gd name="connsiteY20" fmla="*/ 174269 h 175646"/>
                <a:gd name="connsiteX21" fmla="*/ 38744 w 288682"/>
                <a:gd name="connsiteY21" fmla="*/ 173506 h 175646"/>
                <a:gd name="connsiteX22" fmla="*/ 0 w 288682"/>
                <a:gd name="connsiteY22" fmla="*/ 174269 h 175646"/>
                <a:gd name="connsiteX23" fmla="*/ 0 w 288682"/>
                <a:gd name="connsiteY23" fmla="*/ 162375 h 175646"/>
                <a:gd name="connsiteX24" fmla="*/ 21775 w 288682"/>
                <a:gd name="connsiteY24" fmla="*/ 162375 h 175646"/>
                <a:gd name="connsiteX25" fmla="*/ 82557 w 288682"/>
                <a:gd name="connsiteY25" fmla="*/ 5204 h 175646"/>
                <a:gd name="connsiteX26" fmla="*/ 91414 w 288682"/>
                <a:gd name="connsiteY26" fmla="*/ -1377 h 175646"/>
                <a:gd name="connsiteX27" fmla="*/ 100280 w 288682"/>
                <a:gd name="connsiteY27" fmla="*/ 5204 h 175646"/>
                <a:gd name="connsiteX28" fmla="*/ 144338 w 288682"/>
                <a:gd name="connsiteY28" fmla="*/ 119095 h 175646"/>
                <a:gd name="connsiteX29" fmla="*/ 188404 w 288682"/>
                <a:gd name="connsiteY29" fmla="*/ 5204 h 175646"/>
                <a:gd name="connsiteX30" fmla="*/ 197262 w 288682"/>
                <a:gd name="connsiteY30" fmla="*/ -1377 h 175646"/>
                <a:gd name="connsiteX31" fmla="*/ 206128 w 288682"/>
                <a:gd name="connsiteY31" fmla="*/ 5204 h 175646"/>
                <a:gd name="connsiteX32" fmla="*/ 264622 w 288682"/>
                <a:gd name="connsiteY32" fmla="*/ 156300 h 175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88682" h="175646">
                  <a:moveTo>
                    <a:pt x="264622" y="156300"/>
                  </a:moveTo>
                  <a:cubicBezTo>
                    <a:pt x="266147" y="160604"/>
                    <a:pt x="266393" y="161105"/>
                    <a:pt x="274248" y="161866"/>
                  </a:cubicBezTo>
                  <a:cubicBezTo>
                    <a:pt x="279310" y="162375"/>
                    <a:pt x="284633" y="162375"/>
                    <a:pt x="288683" y="162375"/>
                  </a:cubicBezTo>
                  <a:lnTo>
                    <a:pt x="288683" y="174269"/>
                  </a:lnTo>
                  <a:cubicBezTo>
                    <a:pt x="281844" y="174015"/>
                    <a:pt x="272978" y="173506"/>
                    <a:pt x="261586" y="173506"/>
                  </a:cubicBezTo>
                  <a:cubicBezTo>
                    <a:pt x="251967" y="173506"/>
                    <a:pt x="236260" y="173506"/>
                    <a:pt x="227148" y="174269"/>
                  </a:cubicBezTo>
                  <a:lnTo>
                    <a:pt x="227148" y="162375"/>
                  </a:lnTo>
                  <a:cubicBezTo>
                    <a:pt x="233479" y="162375"/>
                    <a:pt x="245634" y="162375"/>
                    <a:pt x="252974" y="159588"/>
                  </a:cubicBezTo>
                  <a:lnTo>
                    <a:pt x="209417" y="46460"/>
                  </a:lnTo>
                  <a:lnTo>
                    <a:pt x="164596" y="162375"/>
                  </a:lnTo>
                  <a:lnTo>
                    <a:pt x="188904" y="162375"/>
                  </a:lnTo>
                  <a:lnTo>
                    <a:pt x="188904" y="174269"/>
                  </a:lnTo>
                  <a:cubicBezTo>
                    <a:pt x="179285" y="173506"/>
                    <a:pt x="155484" y="173506"/>
                    <a:pt x="144592" y="173506"/>
                  </a:cubicBezTo>
                  <a:cubicBezTo>
                    <a:pt x="134718" y="173506"/>
                    <a:pt x="114714" y="173506"/>
                    <a:pt x="105848" y="174269"/>
                  </a:cubicBezTo>
                  <a:lnTo>
                    <a:pt x="105848" y="162375"/>
                  </a:lnTo>
                  <a:lnTo>
                    <a:pt x="127623" y="162375"/>
                  </a:lnTo>
                  <a:lnTo>
                    <a:pt x="138007" y="135545"/>
                  </a:lnTo>
                  <a:lnTo>
                    <a:pt x="103568" y="46460"/>
                  </a:lnTo>
                  <a:lnTo>
                    <a:pt x="58747" y="162375"/>
                  </a:lnTo>
                  <a:lnTo>
                    <a:pt x="83057" y="162375"/>
                  </a:lnTo>
                  <a:lnTo>
                    <a:pt x="83057" y="174269"/>
                  </a:lnTo>
                  <a:cubicBezTo>
                    <a:pt x="73436" y="173506"/>
                    <a:pt x="49636" y="173506"/>
                    <a:pt x="38744" y="173506"/>
                  </a:cubicBezTo>
                  <a:cubicBezTo>
                    <a:pt x="28869" y="173506"/>
                    <a:pt x="8866" y="173506"/>
                    <a:pt x="0" y="174269"/>
                  </a:cubicBezTo>
                  <a:lnTo>
                    <a:pt x="0" y="162375"/>
                  </a:lnTo>
                  <a:lnTo>
                    <a:pt x="21775" y="162375"/>
                  </a:lnTo>
                  <a:lnTo>
                    <a:pt x="82557" y="5204"/>
                  </a:lnTo>
                  <a:cubicBezTo>
                    <a:pt x="84073" y="1155"/>
                    <a:pt x="85083" y="-1377"/>
                    <a:pt x="91414" y="-1377"/>
                  </a:cubicBezTo>
                  <a:cubicBezTo>
                    <a:pt x="97745" y="-1377"/>
                    <a:pt x="98762" y="1155"/>
                    <a:pt x="100280" y="5204"/>
                  </a:cubicBezTo>
                  <a:lnTo>
                    <a:pt x="144338" y="119095"/>
                  </a:lnTo>
                  <a:lnTo>
                    <a:pt x="188404" y="5204"/>
                  </a:lnTo>
                  <a:cubicBezTo>
                    <a:pt x="189922" y="1155"/>
                    <a:pt x="190930" y="-1377"/>
                    <a:pt x="197262" y="-1377"/>
                  </a:cubicBezTo>
                  <a:cubicBezTo>
                    <a:pt x="203593" y="-1377"/>
                    <a:pt x="204610" y="1155"/>
                    <a:pt x="206128" y="5204"/>
                  </a:cubicBezTo>
                  <a:lnTo>
                    <a:pt x="264622" y="156300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844" name="任意多边形: 形状 843">
              <a:extLst>
                <a:ext uri="{FF2B5EF4-FFF2-40B4-BE49-F238E27FC236}">
                  <a16:creationId xmlns:a16="http://schemas.microsoft.com/office/drawing/2014/main" id="{9490F080-AC93-0719-69DD-0C4A0BFCCFEC}"/>
                </a:ext>
              </a:extLst>
            </p:cNvPr>
            <p:cNvSpPr/>
            <p:nvPr>
              <p:custDataLst>
                <p:tags r:id="rId20"/>
              </p:custDataLst>
            </p:nvPr>
          </p:nvSpPr>
          <p:spPr>
            <a:xfrm flipV="1">
              <a:off x="13891664" y="-13833795"/>
              <a:ext cx="480005" cy="115191"/>
            </a:xfrm>
            <a:custGeom>
              <a:avLst/>
              <a:gdLst>
                <a:gd name="connsiteX0" fmla="*/ 81563 w 480005"/>
                <a:gd name="connsiteY0" fmla="*/ 112921 h 115191"/>
                <a:gd name="connsiteX1" fmla="*/ 76240 w 480005"/>
                <a:gd name="connsiteY1" fmla="*/ 112921 h 115191"/>
                <a:gd name="connsiteX2" fmla="*/ 69861 w 480005"/>
                <a:gd name="connsiteY2" fmla="*/ 97502 h 115191"/>
                <a:gd name="connsiteX3" fmla="*/ 42906 w 480005"/>
                <a:gd name="connsiteY3" fmla="*/ 112921 h 115191"/>
                <a:gd name="connsiteX4" fmla="*/ 0 w 480005"/>
                <a:gd name="connsiteY4" fmla="*/ 72873 h 115191"/>
                <a:gd name="connsiteX5" fmla="*/ 41310 w 480005"/>
                <a:gd name="connsiteY5" fmla="*/ 32998 h 115191"/>
                <a:gd name="connsiteX6" fmla="*/ 67557 w 480005"/>
                <a:gd name="connsiteY6" fmla="*/ 45051 h 115191"/>
                <a:gd name="connsiteX7" fmla="*/ 67557 w 480005"/>
                <a:gd name="connsiteY7" fmla="*/ 14388 h 115191"/>
                <a:gd name="connsiteX8" fmla="*/ 54259 w 480005"/>
                <a:gd name="connsiteY8" fmla="*/ 6766 h 115191"/>
                <a:gd name="connsiteX9" fmla="*/ 54259 w 480005"/>
                <a:gd name="connsiteY9" fmla="*/ 389 h 115191"/>
                <a:gd name="connsiteX10" fmla="*/ 74468 w 480005"/>
                <a:gd name="connsiteY10" fmla="*/ 1096 h 115191"/>
                <a:gd name="connsiteX11" fmla="*/ 94861 w 480005"/>
                <a:gd name="connsiteY11" fmla="*/ 389 h 115191"/>
                <a:gd name="connsiteX12" fmla="*/ 94861 w 480005"/>
                <a:gd name="connsiteY12" fmla="*/ 6766 h 115191"/>
                <a:gd name="connsiteX13" fmla="*/ 81563 w 480005"/>
                <a:gd name="connsiteY13" fmla="*/ 14388 h 115191"/>
                <a:gd name="connsiteX14" fmla="*/ 81563 w 480005"/>
                <a:gd name="connsiteY14" fmla="*/ 112921 h 115191"/>
                <a:gd name="connsiteX15" fmla="*/ 68264 w 480005"/>
                <a:gd name="connsiteY15" fmla="*/ 60288 h 115191"/>
                <a:gd name="connsiteX16" fmla="*/ 65603 w 480005"/>
                <a:gd name="connsiteY16" fmla="*/ 51784 h 115191"/>
                <a:gd name="connsiteX17" fmla="*/ 42374 w 480005"/>
                <a:gd name="connsiteY17" fmla="*/ 37961 h 115191"/>
                <a:gd name="connsiteX18" fmla="*/ 16134 w 480005"/>
                <a:gd name="connsiteY18" fmla="*/ 72690 h 115191"/>
                <a:gd name="connsiteX19" fmla="*/ 44328 w 480005"/>
                <a:gd name="connsiteY19" fmla="*/ 107253 h 115191"/>
                <a:gd name="connsiteX20" fmla="*/ 68264 w 480005"/>
                <a:gd name="connsiteY20" fmla="*/ 82798 h 115191"/>
                <a:gd name="connsiteX21" fmla="*/ 68264 w 480005"/>
                <a:gd name="connsiteY21" fmla="*/ 60288 h 115191"/>
                <a:gd name="connsiteX22" fmla="*/ 162260 w 480005"/>
                <a:gd name="connsiteY22" fmla="*/ 110976 h 115191"/>
                <a:gd name="connsiteX23" fmla="*/ 162260 w 480005"/>
                <a:gd name="connsiteY23" fmla="*/ 104592 h 115191"/>
                <a:gd name="connsiteX24" fmla="*/ 175558 w 480005"/>
                <a:gd name="connsiteY24" fmla="*/ 94667 h 115191"/>
                <a:gd name="connsiteX25" fmla="*/ 175558 w 480005"/>
                <a:gd name="connsiteY25" fmla="*/ 64361 h 115191"/>
                <a:gd name="connsiteX26" fmla="*/ 151972 w 480005"/>
                <a:gd name="connsiteY26" fmla="*/ 37961 h 115191"/>
                <a:gd name="connsiteX27" fmla="*/ 135130 w 480005"/>
                <a:gd name="connsiteY27" fmla="*/ 54619 h 115191"/>
                <a:gd name="connsiteX28" fmla="*/ 135130 w 480005"/>
                <a:gd name="connsiteY28" fmla="*/ 112921 h 115191"/>
                <a:gd name="connsiteX29" fmla="*/ 107818 w 480005"/>
                <a:gd name="connsiteY29" fmla="*/ 110976 h 115191"/>
                <a:gd name="connsiteX30" fmla="*/ 107818 w 480005"/>
                <a:gd name="connsiteY30" fmla="*/ 104592 h 115191"/>
                <a:gd name="connsiteX31" fmla="*/ 121117 w 480005"/>
                <a:gd name="connsiteY31" fmla="*/ 88292 h 115191"/>
                <a:gd name="connsiteX32" fmla="*/ 121117 w 480005"/>
                <a:gd name="connsiteY32" fmla="*/ 61709 h 115191"/>
                <a:gd name="connsiteX33" fmla="*/ 150732 w 480005"/>
                <a:gd name="connsiteY33" fmla="*/ 32998 h 115191"/>
                <a:gd name="connsiteX34" fmla="*/ 176082 w 480005"/>
                <a:gd name="connsiteY34" fmla="*/ 47886 h 115191"/>
                <a:gd name="connsiteX35" fmla="*/ 176265 w 480005"/>
                <a:gd name="connsiteY35" fmla="*/ 47886 h 115191"/>
                <a:gd name="connsiteX36" fmla="*/ 176265 w 480005"/>
                <a:gd name="connsiteY36" fmla="*/ 32998 h 115191"/>
                <a:gd name="connsiteX37" fmla="*/ 202862 w 480005"/>
                <a:gd name="connsiteY37" fmla="*/ 34769 h 115191"/>
                <a:gd name="connsiteX38" fmla="*/ 202862 w 480005"/>
                <a:gd name="connsiteY38" fmla="*/ 41154 h 115191"/>
                <a:gd name="connsiteX39" fmla="*/ 189564 w 480005"/>
                <a:gd name="connsiteY39" fmla="*/ 51069 h 115191"/>
                <a:gd name="connsiteX40" fmla="*/ 189564 w 480005"/>
                <a:gd name="connsiteY40" fmla="*/ 112921 h 115191"/>
                <a:gd name="connsiteX41" fmla="*/ 162260 w 480005"/>
                <a:gd name="connsiteY41" fmla="*/ 110976 h 115191"/>
                <a:gd name="connsiteX42" fmla="*/ 288127 w 480005"/>
                <a:gd name="connsiteY42" fmla="*/ 75176 h 115191"/>
                <a:gd name="connsiteX43" fmla="*/ 293095 w 480005"/>
                <a:gd name="connsiteY43" fmla="*/ 79074 h 115191"/>
                <a:gd name="connsiteX44" fmla="*/ 257981 w 480005"/>
                <a:gd name="connsiteY44" fmla="*/ 113811 h 115191"/>
                <a:gd name="connsiteX45" fmla="*/ 217021 w 480005"/>
                <a:gd name="connsiteY45" fmla="*/ 73580 h 115191"/>
                <a:gd name="connsiteX46" fmla="*/ 260291 w 480005"/>
                <a:gd name="connsiteY46" fmla="*/ 32998 h 115191"/>
                <a:gd name="connsiteX47" fmla="*/ 293095 w 480005"/>
                <a:gd name="connsiteY47" fmla="*/ 56032 h 115191"/>
                <a:gd name="connsiteX48" fmla="*/ 290075 w 480005"/>
                <a:gd name="connsiteY48" fmla="*/ 58518 h 115191"/>
                <a:gd name="connsiteX49" fmla="*/ 286889 w 480005"/>
                <a:gd name="connsiteY49" fmla="*/ 55683 h 115191"/>
                <a:gd name="connsiteX50" fmla="*/ 261532 w 480005"/>
                <a:gd name="connsiteY50" fmla="*/ 38668 h 115191"/>
                <a:gd name="connsiteX51" fmla="*/ 239900 w 480005"/>
                <a:gd name="connsiteY51" fmla="*/ 49125 h 115191"/>
                <a:gd name="connsiteX52" fmla="*/ 233163 w 480005"/>
                <a:gd name="connsiteY52" fmla="*/ 75176 h 115191"/>
                <a:gd name="connsiteX53" fmla="*/ 288127 w 480005"/>
                <a:gd name="connsiteY53" fmla="*/ 75176 h 115191"/>
                <a:gd name="connsiteX54" fmla="*/ 233338 w 480005"/>
                <a:gd name="connsiteY54" fmla="*/ 79780 h 115191"/>
                <a:gd name="connsiteX55" fmla="*/ 257981 w 480005"/>
                <a:gd name="connsiteY55" fmla="*/ 108849 h 115191"/>
                <a:gd name="connsiteX56" fmla="*/ 280677 w 480005"/>
                <a:gd name="connsiteY56" fmla="*/ 79780 h 115191"/>
                <a:gd name="connsiteX57" fmla="*/ 233338 w 480005"/>
                <a:gd name="connsiteY57" fmla="*/ 79780 h 115191"/>
                <a:gd name="connsiteX58" fmla="*/ 335439 w 480005"/>
                <a:gd name="connsiteY58" fmla="*/ 75176 h 115191"/>
                <a:gd name="connsiteX59" fmla="*/ 359198 w 480005"/>
                <a:gd name="connsiteY59" fmla="*/ 107959 h 115191"/>
                <a:gd name="connsiteX60" fmla="*/ 356180 w 480005"/>
                <a:gd name="connsiteY60" fmla="*/ 101584 h 115191"/>
                <a:gd name="connsiteX61" fmla="*/ 364166 w 480005"/>
                <a:gd name="connsiteY61" fmla="*/ 93430 h 115191"/>
                <a:gd name="connsiteX62" fmla="*/ 372315 w 480005"/>
                <a:gd name="connsiteY62" fmla="*/ 101584 h 115191"/>
                <a:gd name="connsiteX63" fmla="*/ 358308 w 480005"/>
                <a:gd name="connsiteY63" fmla="*/ 112921 h 115191"/>
                <a:gd name="connsiteX64" fmla="*/ 334374 w 480005"/>
                <a:gd name="connsiteY64" fmla="*/ 93962 h 115191"/>
                <a:gd name="connsiteX65" fmla="*/ 334191 w 480005"/>
                <a:gd name="connsiteY65" fmla="*/ 93962 h 115191"/>
                <a:gd name="connsiteX66" fmla="*/ 334191 w 480005"/>
                <a:gd name="connsiteY66" fmla="*/ 112921 h 115191"/>
                <a:gd name="connsiteX67" fmla="*/ 308841 w 480005"/>
                <a:gd name="connsiteY67" fmla="*/ 110976 h 115191"/>
                <a:gd name="connsiteX68" fmla="*/ 308841 w 480005"/>
                <a:gd name="connsiteY68" fmla="*/ 104592 h 115191"/>
                <a:gd name="connsiteX69" fmla="*/ 322139 w 480005"/>
                <a:gd name="connsiteY69" fmla="*/ 94667 h 115191"/>
                <a:gd name="connsiteX70" fmla="*/ 322139 w 480005"/>
                <a:gd name="connsiteY70" fmla="*/ 48768 h 115191"/>
                <a:gd name="connsiteX71" fmla="*/ 308841 w 480005"/>
                <a:gd name="connsiteY71" fmla="*/ 41154 h 115191"/>
                <a:gd name="connsiteX72" fmla="*/ 308841 w 480005"/>
                <a:gd name="connsiteY72" fmla="*/ 34769 h 115191"/>
                <a:gd name="connsiteX73" fmla="*/ 329051 w 480005"/>
                <a:gd name="connsiteY73" fmla="*/ 35476 h 115191"/>
                <a:gd name="connsiteX74" fmla="*/ 352105 w 480005"/>
                <a:gd name="connsiteY74" fmla="*/ 34769 h 115191"/>
                <a:gd name="connsiteX75" fmla="*/ 352105 w 480005"/>
                <a:gd name="connsiteY75" fmla="*/ 41154 h 115191"/>
                <a:gd name="connsiteX76" fmla="*/ 348554 w 480005"/>
                <a:gd name="connsiteY76" fmla="*/ 41154 h 115191"/>
                <a:gd name="connsiteX77" fmla="*/ 335439 w 480005"/>
                <a:gd name="connsiteY77" fmla="*/ 49125 h 115191"/>
                <a:gd name="connsiteX78" fmla="*/ 335439 w 480005"/>
                <a:gd name="connsiteY78" fmla="*/ 75176 h 115191"/>
                <a:gd name="connsiteX79" fmla="*/ 463154 w 480005"/>
                <a:gd name="connsiteY79" fmla="*/ 93786 h 115191"/>
                <a:gd name="connsiteX80" fmla="*/ 480006 w 480005"/>
                <a:gd name="connsiteY80" fmla="*/ 104767 h 115191"/>
                <a:gd name="connsiteX81" fmla="*/ 480006 w 480005"/>
                <a:gd name="connsiteY81" fmla="*/ 111152 h 115191"/>
                <a:gd name="connsiteX82" fmla="*/ 466522 w 480005"/>
                <a:gd name="connsiteY82" fmla="*/ 110445 h 115191"/>
                <a:gd name="connsiteX83" fmla="*/ 450389 w 480005"/>
                <a:gd name="connsiteY83" fmla="*/ 111152 h 115191"/>
                <a:gd name="connsiteX84" fmla="*/ 450389 w 480005"/>
                <a:gd name="connsiteY84" fmla="*/ 104767 h 115191"/>
                <a:gd name="connsiteX85" fmla="*/ 457658 w 480005"/>
                <a:gd name="connsiteY85" fmla="*/ 98034 h 115191"/>
                <a:gd name="connsiteX86" fmla="*/ 456069 w 480005"/>
                <a:gd name="connsiteY86" fmla="*/ 92540 h 115191"/>
                <a:gd name="connsiteX87" fmla="*/ 436382 w 480005"/>
                <a:gd name="connsiteY87" fmla="*/ 50537 h 115191"/>
                <a:gd name="connsiteX88" fmla="*/ 414576 w 480005"/>
                <a:gd name="connsiteY88" fmla="*/ 97327 h 115191"/>
                <a:gd name="connsiteX89" fmla="*/ 413511 w 480005"/>
                <a:gd name="connsiteY89" fmla="*/ 100693 h 115191"/>
                <a:gd name="connsiteX90" fmla="*/ 422553 w 480005"/>
                <a:gd name="connsiteY90" fmla="*/ 104767 h 115191"/>
                <a:gd name="connsiteX91" fmla="*/ 422553 w 480005"/>
                <a:gd name="connsiteY91" fmla="*/ 111152 h 115191"/>
                <a:gd name="connsiteX92" fmla="*/ 402160 w 480005"/>
                <a:gd name="connsiteY92" fmla="*/ 110445 h 115191"/>
                <a:gd name="connsiteX93" fmla="*/ 384785 w 480005"/>
                <a:gd name="connsiteY93" fmla="*/ 111152 h 115191"/>
                <a:gd name="connsiteX94" fmla="*/ 384785 w 480005"/>
                <a:gd name="connsiteY94" fmla="*/ 104767 h 115191"/>
                <a:gd name="connsiteX95" fmla="*/ 399323 w 480005"/>
                <a:gd name="connsiteY95" fmla="*/ 98566 h 115191"/>
                <a:gd name="connsiteX96" fmla="*/ 429115 w 480005"/>
                <a:gd name="connsiteY96" fmla="*/ 34769 h 115191"/>
                <a:gd name="connsiteX97" fmla="*/ 424150 w 480005"/>
                <a:gd name="connsiteY97" fmla="*/ 24313 h 115191"/>
                <a:gd name="connsiteX98" fmla="*/ 402516 w 480005"/>
                <a:gd name="connsiteY98" fmla="*/ 3582 h 115191"/>
                <a:gd name="connsiteX99" fmla="*/ 394890 w 480005"/>
                <a:gd name="connsiteY99" fmla="*/ 5710 h 115191"/>
                <a:gd name="connsiteX100" fmla="*/ 400030 w 480005"/>
                <a:gd name="connsiteY100" fmla="*/ 13324 h 115191"/>
                <a:gd name="connsiteX101" fmla="*/ 392411 w 480005"/>
                <a:gd name="connsiteY101" fmla="*/ 20946 h 115191"/>
                <a:gd name="connsiteX102" fmla="*/ 384612 w 480005"/>
                <a:gd name="connsiteY102" fmla="*/ 13149 h 115191"/>
                <a:gd name="connsiteX103" fmla="*/ 402516 w 480005"/>
                <a:gd name="connsiteY103" fmla="*/ -1380 h 115191"/>
                <a:gd name="connsiteX104" fmla="*/ 428756 w 480005"/>
                <a:gd name="connsiteY104" fmla="*/ 19707 h 115191"/>
                <a:gd name="connsiteX105" fmla="*/ 463154 w 480005"/>
                <a:gd name="connsiteY105" fmla="*/ 93786 h 1151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</a:cxnLst>
              <a:rect l="l" t="t" r="r" b="b"/>
              <a:pathLst>
                <a:path w="480005" h="115191">
                  <a:moveTo>
                    <a:pt x="81563" y="112921"/>
                  </a:moveTo>
                  <a:lnTo>
                    <a:pt x="76240" y="112921"/>
                  </a:lnTo>
                  <a:lnTo>
                    <a:pt x="69861" y="97502"/>
                  </a:lnTo>
                  <a:cubicBezTo>
                    <a:pt x="64363" y="106014"/>
                    <a:pt x="55497" y="112921"/>
                    <a:pt x="42906" y="112921"/>
                  </a:cubicBezTo>
                  <a:cubicBezTo>
                    <a:pt x="20035" y="112921"/>
                    <a:pt x="0" y="95557"/>
                    <a:pt x="0" y="72873"/>
                  </a:cubicBezTo>
                  <a:cubicBezTo>
                    <a:pt x="0" y="50720"/>
                    <a:pt x="18971" y="32998"/>
                    <a:pt x="41310" y="32998"/>
                  </a:cubicBezTo>
                  <a:cubicBezTo>
                    <a:pt x="55497" y="32998"/>
                    <a:pt x="63124" y="40620"/>
                    <a:pt x="67557" y="45051"/>
                  </a:cubicBezTo>
                  <a:lnTo>
                    <a:pt x="67557" y="14388"/>
                  </a:lnTo>
                  <a:cubicBezTo>
                    <a:pt x="67557" y="6766"/>
                    <a:pt x="65778" y="6766"/>
                    <a:pt x="54259" y="6766"/>
                  </a:cubicBezTo>
                  <a:lnTo>
                    <a:pt x="54259" y="389"/>
                  </a:lnTo>
                  <a:cubicBezTo>
                    <a:pt x="54608" y="389"/>
                    <a:pt x="67025" y="1096"/>
                    <a:pt x="74468" y="1096"/>
                  </a:cubicBezTo>
                  <a:cubicBezTo>
                    <a:pt x="81031" y="1096"/>
                    <a:pt x="93264" y="564"/>
                    <a:pt x="94861" y="389"/>
                  </a:cubicBezTo>
                  <a:lnTo>
                    <a:pt x="94861" y="6766"/>
                  </a:lnTo>
                  <a:cubicBezTo>
                    <a:pt x="83334" y="6766"/>
                    <a:pt x="81563" y="6766"/>
                    <a:pt x="81563" y="14388"/>
                  </a:cubicBezTo>
                  <a:lnTo>
                    <a:pt x="81563" y="112921"/>
                  </a:lnTo>
                  <a:close/>
                  <a:moveTo>
                    <a:pt x="68264" y="60288"/>
                  </a:moveTo>
                  <a:cubicBezTo>
                    <a:pt x="68264" y="57095"/>
                    <a:pt x="68264" y="56390"/>
                    <a:pt x="65603" y="51784"/>
                  </a:cubicBezTo>
                  <a:cubicBezTo>
                    <a:pt x="60288" y="43098"/>
                    <a:pt x="51422" y="37961"/>
                    <a:pt x="42374" y="37961"/>
                  </a:cubicBezTo>
                  <a:cubicBezTo>
                    <a:pt x="27661" y="37961"/>
                    <a:pt x="16134" y="53912"/>
                    <a:pt x="16134" y="72690"/>
                  </a:cubicBezTo>
                  <a:cubicBezTo>
                    <a:pt x="16134" y="93430"/>
                    <a:pt x="30140" y="107253"/>
                    <a:pt x="44328" y="107253"/>
                  </a:cubicBezTo>
                  <a:cubicBezTo>
                    <a:pt x="59224" y="107253"/>
                    <a:pt x="68264" y="92722"/>
                    <a:pt x="68264" y="82798"/>
                  </a:cubicBezTo>
                  <a:lnTo>
                    <a:pt x="68264" y="60288"/>
                  </a:lnTo>
                  <a:close/>
                  <a:moveTo>
                    <a:pt x="162260" y="110976"/>
                  </a:moveTo>
                  <a:lnTo>
                    <a:pt x="162260" y="104592"/>
                  </a:lnTo>
                  <a:cubicBezTo>
                    <a:pt x="174136" y="104592"/>
                    <a:pt x="175558" y="103354"/>
                    <a:pt x="175558" y="94667"/>
                  </a:cubicBezTo>
                  <a:lnTo>
                    <a:pt x="175558" y="64361"/>
                  </a:lnTo>
                  <a:cubicBezTo>
                    <a:pt x="175558" y="48768"/>
                    <a:pt x="165445" y="37961"/>
                    <a:pt x="151972" y="37961"/>
                  </a:cubicBezTo>
                  <a:cubicBezTo>
                    <a:pt x="135837" y="37961"/>
                    <a:pt x="135130" y="45583"/>
                    <a:pt x="135130" y="54619"/>
                  </a:cubicBezTo>
                  <a:lnTo>
                    <a:pt x="135130" y="112921"/>
                  </a:lnTo>
                  <a:lnTo>
                    <a:pt x="107818" y="110976"/>
                  </a:lnTo>
                  <a:lnTo>
                    <a:pt x="107818" y="104592"/>
                  </a:lnTo>
                  <a:cubicBezTo>
                    <a:pt x="121117" y="104592"/>
                    <a:pt x="121117" y="104060"/>
                    <a:pt x="121117" y="88292"/>
                  </a:cubicBezTo>
                  <a:lnTo>
                    <a:pt x="121117" y="61709"/>
                  </a:lnTo>
                  <a:cubicBezTo>
                    <a:pt x="121117" y="49481"/>
                    <a:pt x="121117" y="32998"/>
                    <a:pt x="150732" y="32998"/>
                  </a:cubicBezTo>
                  <a:cubicBezTo>
                    <a:pt x="154633" y="32998"/>
                    <a:pt x="167574" y="32998"/>
                    <a:pt x="176082" y="47886"/>
                  </a:cubicBezTo>
                  <a:lnTo>
                    <a:pt x="176265" y="47886"/>
                  </a:lnTo>
                  <a:lnTo>
                    <a:pt x="176265" y="32998"/>
                  </a:lnTo>
                  <a:lnTo>
                    <a:pt x="202862" y="34769"/>
                  </a:lnTo>
                  <a:lnTo>
                    <a:pt x="202862" y="41154"/>
                  </a:lnTo>
                  <a:cubicBezTo>
                    <a:pt x="190977" y="41154"/>
                    <a:pt x="189564" y="42391"/>
                    <a:pt x="189564" y="51069"/>
                  </a:cubicBezTo>
                  <a:lnTo>
                    <a:pt x="189564" y="112921"/>
                  </a:lnTo>
                  <a:lnTo>
                    <a:pt x="162260" y="110976"/>
                  </a:lnTo>
                  <a:close/>
                  <a:moveTo>
                    <a:pt x="288127" y="75176"/>
                  </a:moveTo>
                  <a:cubicBezTo>
                    <a:pt x="291854" y="75176"/>
                    <a:pt x="293095" y="75176"/>
                    <a:pt x="293095" y="79074"/>
                  </a:cubicBezTo>
                  <a:cubicBezTo>
                    <a:pt x="293095" y="94667"/>
                    <a:pt x="284404" y="113811"/>
                    <a:pt x="257981" y="113811"/>
                  </a:cubicBezTo>
                  <a:cubicBezTo>
                    <a:pt x="234752" y="113811"/>
                    <a:pt x="217021" y="95374"/>
                    <a:pt x="217021" y="73580"/>
                  </a:cubicBezTo>
                  <a:cubicBezTo>
                    <a:pt x="217021" y="51069"/>
                    <a:pt x="236706" y="32998"/>
                    <a:pt x="260291" y="32998"/>
                  </a:cubicBezTo>
                  <a:cubicBezTo>
                    <a:pt x="284228" y="32998"/>
                    <a:pt x="293095" y="52133"/>
                    <a:pt x="293095" y="56032"/>
                  </a:cubicBezTo>
                  <a:cubicBezTo>
                    <a:pt x="293095" y="56747"/>
                    <a:pt x="292736" y="58518"/>
                    <a:pt x="290075" y="58518"/>
                  </a:cubicBezTo>
                  <a:cubicBezTo>
                    <a:pt x="287772" y="58518"/>
                    <a:pt x="287421" y="57454"/>
                    <a:pt x="286889" y="55683"/>
                  </a:cubicBezTo>
                  <a:cubicBezTo>
                    <a:pt x="281391" y="41327"/>
                    <a:pt x="267910" y="38668"/>
                    <a:pt x="261532" y="38668"/>
                  </a:cubicBezTo>
                  <a:cubicBezTo>
                    <a:pt x="253199" y="38668"/>
                    <a:pt x="245214" y="42391"/>
                    <a:pt x="239900" y="49125"/>
                  </a:cubicBezTo>
                  <a:cubicBezTo>
                    <a:pt x="233338" y="57454"/>
                    <a:pt x="233163" y="68259"/>
                    <a:pt x="233163" y="75176"/>
                  </a:cubicBezTo>
                  <a:lnTo>
                    <a:pt x="288127" y="75176"/>
                  </a:lnTo>
                  <a:close/>
                  <a:moveTo>
                    <a:pt x="233338" y="79780"/>
                  </a:moveTo>
                  <a:cubicBezTo>
                    <a:pt x="235284" y="104767"/>
                    <a:pt x="251244" y="108849"/>
                    <a:pt x="257981" y="108849"/>
                  </a:cubicBezTo>
                  <a:cubicBezTo>
                    <a:pt x="279795" y="108849"/>
                    <a:pt x="280501" y="84210"/>
                    <a:pt x="280677" y="79780"/>
                  </a:cubicBezTo>
                  <a:lnTo>
                    <a:pt x="233338" y="79780"/>
                  </a:lnTo>
                  <a:close/>
                  <a:moveTo>
                    <a:pt x="335439" y="75176"/>
                  </a:moveTo>
                  <a:cubicBezTo>
                    <a:pt x="335439" y="90063"/>
                    <a:pt x="342349" y="107959"/>
                    <a:pt x="359198" y="107959"/>
                  </a:cubicBezTo>
                  <a:cubicBezTo>
                    <a:pt x="357602" y="106720"/>
                    <a:pt x="356180" y="104418"/>
                    <a:pt x="356180" y="101584"/>
                  </a:cubicBezTo>
                  <a:cubicBezTo>
                    <a:pt x="356180" y="95731"/>
                    <a:pt x="360787" y="93430"/>
                    <a:pt x="364166" y="93430"/>
                  </a:cubicBezTo>
                  <a:cubicBezTo>
                    <a:pt x="368413" y="93430"/>
                    <a:pt x="372315" y="96263"/>
                    <a:pt x="372315" y="101584"/>
                  </a:cubicBezTo>
                  <a:cubicBezTo>
                    <a:pt x="372315" y="107610"/>
                    <a:pt x="366644" y="112921"/>
                    <a:pt x="358308" y="112921"/>
                  </a:cubicBezTo>
                  <a:cubicBezTo>
                    <a:pt x="349444" y="112921"/>
                    <a:pt x="339687" y="107427"/>
                    <a:pt x="334374" y="93962"/>
                  </a:cubicBezTo>
                  <a:lnTo>
                    <a:pt x="334191" y="93962"/>
                  </a:lnTo>
                  <a:lnTo>
                    <a:pt x="334191" y="112921"/>
                  </a:lnTo>
                  <a:lnTo>
                    <a:pt x="308841" y="110976"/>
                  </a:lnTo>
                  <a:lnTo>
                    <a:pt x="308841" y="104592"/>
                  </a:lnTo>
                  <a:cubicBezTo>
                    <a:pt x="320718" y="104592"/>
                    <a:pt x="322139" y="103354"/>
                    <a:pt x="322139" y="94667"/>
                  </a:cubicBezTo>
                  <a:lnTo>
                    <a:pt x="322139" y="48768"/>
                  </a:lnTo>
                  <a:cubicBezTo>
                    <a:pt x="322139" y="41154"/>
                    <a:pt x="320360" y="41154"/>
                    <a:pt x="308841" y="41154"/>
                  </a:cubicBezTo>
                  <a:lnTo>
                    <a:pt x="308841" y="34769"/>
                  </a:lnTo>
                  <a:cubicBezTo>
                    <a:pt x="309723" y="34769"/>
                    <a:pt x="321783" y="35476"/>
                    <a:pt x="329051" y="35476"/>
                  </a:cubicBezTo>
                  <a:cubicBezTo>
                    <a:pt x="336678" y="35476"/>
                    <a:pt x="344479" y="35126"/>
                    <a:pt x="352105" y="34769"/>
                  </a:cubicBezTo>
                  <a:lnTo>
                    <a:pt x="352105" y="41154"/>
                  </a:lnTo>
                  <a:lnTo>
                    <a:pt x="348554" y="41154"/>
                  </a:lnTo>
                  <a:cubicBezTo>
                    <a:pt x="335439" y="41154"/>
                    <a:pt x="335439" y="43098"/>
                    <a:pt x="335439" y="49125"/>
                  </a:cubicBezTo>
                  <a:lnTo>
                    <a:pt x="335439" y="75176"/>
                  </a:lnTo>
                  <a:close/>
                  <a:moveTo>
                    <a:pt x="463154" y="93786"/>
                  </a:moveTo>
                  <a:cubicBezTo>
                    <a:pt x="468121" y="104592"/>
                    <a:pt x="477168" y="104767"/>
                    <a:pt x="480006" y="104767"/>
                  </a:cubicBezTo>
                  <a:lnTo>
                    <a:pt x="480006" y="111152"/>
                  </a:lnTo>
                  <a:cubicBezTo>
                    <a:pt x="475038" y="110793"/>
                    <a:pt x="471670" y="110445"/>
                    <a:pt x="466522" y="110445"/>
                  </a:cubicBezTo>
                  <a:cubicBezTo>
                    <a:pt x="461740" y="110445"/>
                    <a:pt x="455179" y="110618"/>
                    <a:pt x="450389" y="111152"/>
                  </a:cubicBezTo>
                  <a:lnTo>
                    <a:pt x="450389" y="104767"/>
                  </a:lnTo>
                  <a:cubicBezTo>
                    <a:pt x="456244" y="104418"/>
                    <a:pt x="457658" y="100869"/>
                    <a:pt x="457658" y="98034"/>
                  </a:cubicBezTo>
                  <a:cubicBezTo>
                    <a:pt x="457658" y="95906"/>
                    <a:pt x="456775" y="94318"/>
                    <a:pt x="456069" y="92540"/>
                  </a:cubicBezTo>
                  <a:lnTo>
                    <a:pt x="436382" y="50537"/>
                  </a:lnTo>
                  <a:lnTo>
                    <a:pt x="414576" y="97327"/>
                  </a:lnTo>
                  <a:cubicBezTo>
                    <a:pt x="414045" y="98392"/>
                    <a:pt x="413511" y="99456"/>
                    <a:pt x="413511" y="100693"/>
                  </a:cubicBezTo>
                  <a:cubicBezTo>
                    <a:pt x="413511" y="104767"/>
                    <a:pt x="419541" y="104767"/>
                    <a:pt x="422553" y="104767"/>
                  </a:cubicBezTo>
                  <a:lnTo>
                    <a:pt x="422553" y="111152"/>
                  </a:lnTo>
                  <a:cubicBezTo>
                    <a:pt x="419891" y="110976"/>
                    <a:pt x="407125" y="110445"/>
                    <a:pt x="402160" y="110445"/>
                  </a:cubicBezTo>
                  <a:cubicBezTo>
                    <a:pt x="396845" y="110445"/>
                    <a:pt x="389925" y="110618"/>
                    <a:pt x="384785" y="111152"/>
                  </a:cubicBezTo>
                  <a:lnTo>
                    <a:pt x="384785" y="104767"/>
                  </a:lnTo>
                  <a:cubicBezTo>
                    <a:pt x="394717" y="104767"/>
                    <a:pt x="396662" y="104235"/>
                    <a:pt x="399323" y="98566"/>
                  </a:cubicBezTo>
                  <a:lnTo>
                    <a:pt x="429115" y="34769"/>
                  </a:lnTo>
                  <a:cubicBezTo>
                    <a:pt x="427518" y="31229"/>
                    <a:pt x="425746" y="27862"/>
                    <a:pt x="424150" y="24313"/>
                  </a:cubicBezTo>
                  <a:cubicBezTo>
                    <a:pt x="420247" y="15808"/>
                    <a:pt x="414576" y="3582"/>
                    <a:pt x="402516" y="3582"/>
                  </a:cubicBezTo>
                  <a:cubicBezTo>
                    <a:pt x="398085" y="3582"/>
                    <a:pt x="396662" y="4463"/>
                    <a:pt x="394890" y="5710"/>
                  </a:cubicBezTo>
                  <a:cubicBezTo>
                    <a:pt x="395065" y="5710"/>
                    <a:pt x="400030" y="7481"/>
                    <a:pt x="400030" y="13324"/>
                  </a:cubicBezTo>
                  <a:cubicBezTo>
                    <a:pt x="400030" y="17754"/>
                    <a:pt x="396845" y="20946"/>
                    <a:pt x="392411" y="20946"/>
                  </a:cubicBezTo>
                  <a:cubicBezTo>
                    <a:pt x="387797" y="20946"/>
                    <a:pt x="384612" y="17754"/>
                    <a:pt x="384612" y="13149"/>
                  </a:cubicBezTo>
                  <a:cubicBezTo>
                    <a:pt x="384612" y="4820"/>
                    <a:pt x="392945" y="-1380"/>
                    <a:pt x="402516" y="-1380"/>
                  </a:cubicBezTo>
                  <a:cubicBezTo>
                    <a:pt x="417586" y="-1380"/>
                    <a:pt x="426278" y="14388"/>
                    <a:pt x="428756" y="19707"/>
                  </a:cubicBezTo>
                  <a:lnTo>
                    <a:pt x="463154" y="93786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845" name="任意多边形: 形状 844">
              <a:extLst>
                <a:ext uri="{FF2B5EF4-FFF2-40B4-BE49-F238E27FC236}">
                  <a16:creationId xmlns:a16="http://schemas.microsoft.com/office/drawing/2014/main" id="{CBCEE5B3-F914-12D4-DE7B-0A39D29E0944}"/>
                </a:ext>
              </a:extLst>
            </p:cNvPr>
            <p:cNvSpPr/>
            <p:nvPr>
              <p:custDataLst>
                <p:tags r:id="rId21"/>
              </p:custDataLst>
            </p:nvPr>
          </p:nvSpPr>
          <p:spPr>
            <a:xfrm flipV="1">
              <a:off x="14401442" y="-13825873"/>
              <a:ext cx="144345" cy="175644"/>
            </a:xfrm>
            <a:custGeom>
              <a:avLst/>
              <a:gdLst>
                <a:gd name="connsiteX0" fmla="*/ 17477 w 144345"/>
                <a:gd name="connsiteY0" fmla="*/ 10515 h 175644"/>
                <a:gd name="connsiteX1" fmla="*/ 0 w 144345"/>
                <a:gd name="connsiteY1" fmla="*/ 10515 h 175644"/>
                <a:gd name="connsiteX2" fmla="*/ 0 w 144345"/>
                <a:gd name="connsiteY2" fmla="*/ -1377 h 175644"/>
                <a:gd name="connsiteX3" fmla="*/ 31912 w 144345"/>
                <a:gd name="connsiteY3" fmla="*/ -616 h 175644"/>
                <a:gd name="connsiteX4" fmla="*/ 63816 w 144345"/>
                <a:gd name="connsiteY4" fmla="*/ -1377 h 175644"/>
                <a:gd name="connsiteX5" fmla="*/ 63816 w 144345"/>
                <a:gd name="connsiteY5" fmla="*/ 10515 h 175644"/>
                <a:gd name="connsiteX6" fmla="*/ 46346 w 144345"/>
                <a:gd name="connsiteY6" fmla="*/ 10515 h 175644"/>
                <a:gd name="connsiteX7" fmla="*/ 46346 w 144345"/>
                <a:gd name="connsiteY7" fmla="*/ 63412 h 175644"/>
                <a:gd name="connsiteX8" fmla="*/ 84073 w 144345"/>
                <a:gd name="connsiteY8" fmla="*/ 103404 h 175644"/>
                <a:gd name="connsiteX9" fmla="*/ 98000 w 144345"/>
                <a:gd name="connsiteY9" fmla="*/ 78854 h 175644"/>
                <a:gd name="connsiteX10" fmla="*/ 98000 w 144345"/>
                <a:gd name="connsiteY10" fmla="*/ 10515 h 175644"/>
                <a:gd name="connsiteX11" fmla="*/ 80530 w 144345"/>
                <a:gd name="connsiteY11" fmla="*/ 10515 h 175644"/>
                <a:gd name="connsiteX12" fmla="*/ 80530 w 144345"/>
                <a:gd name="connsiteY12" fmla="*/ -1377 h 175644"/>
                <a:gd name="connsiteX13" fmla="*/ 112434 w 144345"/>
                <a:gd name="connsiteY13" fmla="*/ -616 h 175644"/>
                <a:gd name="connsiteX14" fmla="*/ 144346 w 144345"/>
                <a:gd name="connsiteY14" fmla="*/ -1377 h 175644"/>
                <a:gd name="connsiteX15" fmla="*/ 144346 w 144345"/>
                <a:gd name="connsiteY15" fmla="*/ 10515 h 175644"/>
                <a:gd name="connsiteX16" fmla="*/ 126869 w 144345"/>
                <a:gd name="connsiteY16" fmla="*/ 10515 h 175644"/>
                <a:gd name="connsiteX17" fmla="*/ 126869 w 144345"/>
                <a:gd name="connsiteY17" fmla="*/ 76067 h 175644"/>
                <a:gd name="connsiteX18" fmla="*/ 87871 w 144345"/>
                <a:gd name="connsiteY18" fmla="*/ 112512 h 175644"/>
                <a:gd name="connsiteX19" fmla="*/ 44821 w 144345"/>
                <a:gd name="connsiteY19" fmla="*/ 87707 h 175644"/>
                <a:gd name="connsiteX20" fmla="*/ 44821 w 144345"/>
                <a:gd name="connsiteY20" fmla="*/ 174267 h 175644"/>
                <a:gd name="connsiteX21" fmla="*/ 0 w 144345"/>
                <a:gd name="connsiteY21" fmla="*/ 172243 h 175644"/>
                <a:gd name="connsiteX22" fmla="*/ 0 w 144345"/>
                <a:gd name="connsiteY22" fmla="*/ 160349 h 175644"/>
                <a:gd name="connsiteX23" fmla="*/ 17477 w 144345"/>
                <a:gd name="connsiteY23" fmla="*/ 150480 h 175644"/>
                <a:gd name="connsiteX24" fmla="*/ 17477 w 144345"/>
                <a:gd name="connsiteY24" fmla="*/ 10515 h 175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44345" h="175644">
                  <a:moveTo>
                    <a:pt x="17477" y="10515"/>
                  </a:moveTo>
                  <a:lnTo>
                    <a:pt x="0" y="10515"/>
                  </a:lnTo>
                  <a:lnTo>
                    <a:pt x="0" y="-1377"/>
                  </a:lnTo>
                  <a:cubicBezTo>
                    <a:pt x="7095" y="-1125"/>
                    <a:pt x="22284" y="-616"/>
                    <a:pt x="31912" y="-616"/>
                  </a:cubicBezTo>
                  <a:cubicBezTo>
                    <a:pt x="41787" y="-616"/>
                    <a:pt x="56729" y="-1125"/>
                    <a:pt x="63816" y="-1377"/>
                  </a:cubicBezTo>
                  <a:lnTo>
                    <a:pt x="63816" y="10515"/>
                  </a:lnTo>
                  <a:lnTo>
                    <a:pt x="46346" y="10515"/>
                  </a:lnTo>
                  <a:lnTo>
                    <a:pt x="46346" y="63412"/>
                  </a:lnTo>
                  <a:cubicBezTo>
                    <a:pt x="46346" y="91003"/>
                    <a:pt x="68121" y="103404"/>
                    <a:pt x="84073" y="103404"/>
                  </a:cubicBezTo>
                  <a:cubicBezTo>
                    <a:pt x="92685" y="103404"/>
                    <a:pt x="98000" y="98085"/>
                    <a:pt x="98000" y="78854"/>
                  </a:cubicBezTo>
                  <a:lnTo>
                    <a:pt x="98000" y="10515"/>
                  </a:lnTo>
                  <a:lnTo>
                    <a:pt x="80530" y="10515"/>
                  </a:lnTo>
                  <a:lnTo>
                    <a:pt x="80530" y="-1377"/>
                  </a:lnTo>
                  <a:cubicBezTo>
                    <a:pt x="87616" y="-1125"/>
                    <a:pt x="102813" y="-616"/>
                    <a:pt x="112434" y="-616"/>
                  </a:cubicBezTo>
                  <a:cubicBezTo>
                    <a:pt x="122308" y="-616"/>
                    <a:pt x="137252" y="-1125"/>
                    <a:pt x="144346" y="-1377"/>
                  </a:cubicBezTo>
                  <a:lnTo>
                    <a:pt x="144346" y="10515"/>
                  </a:lnTo>
                  <a:lnTo>
                    <a:pt x="126869" y="10515"/>
                  </a:lnTo>
                  <a:lnTo>
                    <a:pt x="126869" y="76067"/>
                  </a:lnTo>
                  <a:cubicBezTo>
                    <a:pt x="126869" y="102643"/>
                    <a:pt x="113197" y="112512"/>
                    <a:pt x="87871" y="112512"/>
                  </a:cubicBezTo>
                  <a:cubicBezTo>
                    <a:pt x="63562" y="112512"/>
                    <a:pt x="50653" y="97831"/>
                    <a:pt x="44821" y="87707"/>
                  </a:cubicBezTo>
                  <a:lnTo>
                    <a:pt x="44821" y="174267"/>
                  </a:lnTo>
                  <a:lnTo>
                    <a:pt x="0" y="172243"/>
                  </a:lnTo>
                  <a:lnTo>
                    <a:pt x="0" y="160349"/>
                  </a:lnTo>
                  <a:cubicBezTo>
                    <a:pt x="15706" y="160349"/>
                    <a:pt x="17477" y="160349"/>
                    <a:pt x="17477" y="150480"/>
                  </a:cubicBezTo>
                  <a:lnTo>
                    <a:pt x="17477" y="10515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846" name="任意多边形: 形状 845">
              <a:extLst>
                <a:ext uri="{FF2B5EF4-FFF2-40B4-BE49-F238E27FC236}">
                  <a16:creationId xmlns:a16="http://schemas.microsoft.com/office/drawing/2014/main" id="{C318D395-9743-0FDF-FD15-ECB729B36175}"/>
                </a:ext>
              </a:extLst>
            </p:cNvPr>
            <p:cNvSpPr/>
            <p:nvPr>
              <p:custDataLst>
                <p:tags r:id="rId22"/>
              </p:custDataLst>
            </p:nvPr>
          </p:nvSpPr>
          <p:spPr>
            <a:xfrm flipV="1">
              <a:off x="14547068" y="-13889548"/>
              <a:ext cx="236394" cy="153819"/>
            </a:xfrm>
            <a:custGeom>
              <a:avLst/>
              <a:gdLst>
                <a:gd name="connsiteX0" fmla="*/ 75359 w 236394"/>
                <a:gd name="connsiteY0" fmla="*/ 145171 h 153819"/>
                <a:gd name="connsiteX1" fmla="*/ 69154 w 236394"/>
                <a:gd name="connsiteY1" fmla="*/ 151380 h 153819"/>
                <a:gd name="connsiteX2" fmla="*/ 60289 w 236394"/>
                <a:gd name="connsiteY2" fmla="*/ 142868 h 153819"/>
                <a:gd name="connsiteX3" fmla="*/ 66675 w 236394"/>
                <a:gd name="connsiteY3" fmla="*/ 136668 h 153819"/>
                <a:gd name="connsiteX4" fmla="*/ 75359 w 236394"/>
                <a:gd name="connsiteY4" fmla="*/ 145171 h 153819"/>
                <a:gd name="connsiteX5" fmla="*/ 38656 w 236394"/>
                <a:gd name="connsiteY5" fmla="*/ 25732 h 153819"/>
                <a:gd name="connsiteX6" fmla="*/ 16667 w 236394"/>
                <a:gd name="connsiteY6" fmla="*/ 3579 h 153819"/>
                <a:gd name="connsiteX7" fmla="*/ 10645 w 236394"/>
                <a:gd name="connsiteY7" fmla="*/ 4818 h 153819"/>
                <a:gd name="connsiteX8" fmla="*/ 15253 w 236394"/>
                <a:gd name="connsiteY8" fmla="*/ 12440 h 153819"/>
                <a:gd name="connsiteX9" fmla="*/ 8866 w 236394"/>
                <a:gd name="connsiteY9" fmla="*/ 18466 h 153819"/>
                <a:gd name="connsiteX10" fmla="*/ 0 w 236394"/>
                <a:gd name="connsiteY10" fmla="*/ 9074 h 153819"/>
                <a:gd name="connsiteX11" fmla="*/ 16667 w 236394"/>
                <a:gd name="connsiteY11" fmla="*/ -1383 h 153819"/>
                <a:gd name="connsiteX12" fmla="*/ 51780 w 236394"/>
                <a:gd name="connsiteY12" fmla="*/ 25549 h 153819"/>
                <a:gd name="connsiteX13" fmla="*/ 67915 w 236394"/>
                <a:gd name="connsiteY13" fmla="*/ 90409 h 153819"/>
                <a:gd name="connsiteX14" fmla="*/ 68805 w 236394"/>
                <a:gd name="connsiteY14" fmla="*/ 96435 h 153819"/>
                <a:gd name="connsiteX15" fmla="*/ 50891 w 236394"/>
                <a:gd name="connsiteY15" fmla="*/ 112920 h 153819"/>
                <a:gd name="connsiteX16" fmla="*/ 20393 w 236394"/>
                <a:gd name="connsiteY16" fmla="*/ 85630 h 153819"/>
                <a:gd name="connsiteX17" fmla="*/ 24119 w 236394"/>
                <a:gd name="connsiteY17" fmla="*/ 83502 h 153819"/>
                <a:gd name="connsiteX18" fmla="*/ 28194 w 236394"/>
                <a:gd name="connsiteY18" fmla="*/ 86337 h 153819"/>
                <a:gd name="connsiteX19" fmla="*/ 50359 w 236394"/>
                <a:gd name="connsiteY19" fmla="*/ 107957 h 153819"/>
                <a:gd name="connsiteX20" fmla="*/ 56213 w 236394"/>
                <a:gd name="connsiteY20" fmla="*/ 99453 h 153819"/>
                <a:gd name="connsiteX21" fmla="*/ 55506 w 236394"/>
                <a:gd name="connsiteY21" fmla="*/ 93427 h 153819"/>
                <a:gd name="connsiteX22" fmla="*/ 38656 w 236394"/>
                <a:gd name="connsiteY22" fmla="*/ 25732 h 153819"/>
                <a:gd name="connsiteX23" fmla="*/ 132319 w 236394"/>
                <a:gd name="connsiteY23" fmla="*/ 67202 h 153819"/>
                <a:gd name="connsiteX24" fmla="*/ 137284 w 236394"/>
                <a:gd name="connsiteY24" fmla="*/ 70210 h 153819"/>
                <a:gd name="connsiteX25" fmla="*/ 138706 w 236394"/>
                <a:gd name="connsiteY25" fmla="*/ 76237 h 153819"/>
                <a:gd name="connsiteX26" fmla="*/ 133741 w 236394"/>
                <a:gd name="connsiteY26" fmla="*/ 78715 h 153819"/>
                <a:gd name="connsiteX27" fmla="*/ 94202 w 236394"/>
                <a:gd name="connsiteY27" fmla="*/ 78715 h 153819"/>
                <a:gd name="connsiteX28" fmla="*/ 89054 w 236394"/>
                <a:gd name="connsiteY28" fmla="*/ 75880 h 153819"/>
                <a:gd name="connsiteX29" fmla="*/ 87457 w 236394"/>
                <a:gd name="connsiteY29" fmla="*/ 69679 h 153819"/>
                <a:gd name="connsiteX30" fmla="*/ 92422 w 236394"/>
                <a:gd name="connsiteY30" fmla="*/ 67202 h 153819"/>
                <a:gd name="connsiteX31" fmla="*/ 132319 w 236394"/>
                <a:gd name="connsiteY31" fmla="*/ 67202 h 153819"/>
                <a:gd name="connsiteX32" fmla="*/ 236037 w 236394"/>
                <a:gd name="connsiteY32" fmla="*/ 147657 h 153819"/>
                <a:gd name="connsiteX33" fmla="*/ 236395 w 236394"/>
                <a:gd name="connsiteY33" fmla="*/ 149958 h 153819"/>
                <a:gd name="connsiteX34" fmla="*/ 233734 w 236394"/>
                <a:gd name="connsiteY34" fmla="*/ 152436 h 153819"/>
                <a:gd name="connsiteX35" fmla="*/ 230008 w 236394"/>
                <a:gd name="connsiteY35" fmla="*/ 149601 h 153819"/>
                <a:gd name="connsiteX36" fmla="*/ 197206 w 236394"/>
                <a:gd name="connsiteY36" fmla="*/ 129759 h 153819"/>
                <a:gd name="connsiteX37" fmla="*/ 192948 w 236394"/>
                <a:gd name="connsiteY37" fmla="*/ 125853 h 153819"/>
                <a:gd name="connsiteX38" fmla="*/ 196316 w 236394"/>
                <a:gd name="connsiteY38" fmla="*/ 123201 h 153819"/>
                <a:gd name="connsiteX39" fmla="*/ 218481 w 236394"/>
                <a:gd name="connsiteY39" fmla="*/ 130815 h 153819"/>
                <a:gd name="connsiteX40" fmla="*/ 198088 w 236394"/>
                <a:gd name="connsiteY40" fmla="*/ 49122 h 153819"/>
                <a:gd name="connsiteX41" fmla="*/ 179649 w 236394"/>
                <a:gd name="connsiteY41" fmla="*/ 41151 h 153819"/>
                <a:gd name="connsiteX42" fmla="*/ 177171 w 236394"/>
                <a:gd name="connsiteY42" fmla="*/ 41151 h 153819"/>
                <a:gd name="connsiteX43" fmla="*/ 171849 w 236394"/>
                <a:gd name="connsiteY43" fmla="*/ 37245 h 153819"/>
                <a:gd name="connsiteX44" fmla="*/ 174685 w 236394"/>
                <a:gd name="connsiteY44" fmla="*/ 34766 h 153819"/>
                <a:gd name="connsiteX45" fmla="*/ 201282 w 236394"/>
                <a:gd name="connsiteY45" fmla="*/ 35474 h 153819"/>
                <a:gd name="connsiteX46" fmla="*/ 228054 w 236394"/>
                <a:gd name="connsiteY46" fmla="*/ 34766 h 153819"/>
                <a:gd name="connsiteX47" fmla="*/ 231962 w 236394"/>
                <a:gd name="connsiteY47" fmla="*/ 38665 h 153819"/>
                <a:gd name="connsiteX48" fmla="*/ 226997 w 236394"/>
                <a:gd name="connsiteY48" fmla="*/ 41151 h 153819"/>
                <a:gd name="connsiteX49" fmla="*/ 224510 w 236394"/>
                <a:gd name="connsiteY49" fmla="*/ 41151 h 153819"/>
                <a:gd name="connsiteX50" fmla="*/ 216352 w 236394"/>
                <a:gd name="connsiteY50" fmla="*/ 41500 h 153819"/>
                <a:gd name="connsiteX51" fmla="*/ 210505 w 236394"/>
                <a:gd name="connsiteY51" fmla="*/ 44866 h 153819"/>
                <a:gd name="connsiteX52" fmla="*/ 211212 w 236394"/>
                <a:gd name="connsiteY52" fmla="*/ 48590 h 153819"/>
                <a:gd name="connsiteX53" fmla="*/ 236037 w 236394"/>
                <a:gd name="connsiteY53" fmla="*/ 147657 h 153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36394" h="153819">
                  <a:moveTo>
                    <a:pt x="75359" y="145171"/>
                  </a:moveTo>
                  <a:cubicBezTo>
                    <a:pt x="75359" y="149601"/>
                    <a:pt x="71990" y="151380"/>
                    <a:pt x="69154" y="151380"/>
                  </a:cubicBezTo>
                  <a:cubicBezTo>
                    <a:pt x="64189" y="151380"/>
                    <a:pt x="60289" y="146591"/>
                    <a:pt x="60289" y="142868"/>
                  </a:cubicBezTo>
                  <a:cubicBezTo>
                    <a:pt x="60289" y="139859"/>
                    <a:pt x="62418" y="136668"/>
                    <a:pt x="66675" y="136668"/>
                  </a:cubicBezTo>
                  <a:cubicBezTo>
                    <a:pt x="71109" y="136668"/>
                    <a:pt x="75359" y="140740"/>
                    <a:pt x="75359" y="145171"/>
                  </a:cubicBezTo>
                  <a:close/>
                  <a:moveTo>
                    <a:pt x="38656" y="25732"/>
                  </a:moveTo>
                  <a:cubicBezTo>
                    <a:pt x="36178" y="15982"/>
                    <a:pt x="27662" y="3579"/>
                    <a:pt x="16667" y="3579"/>
                  </a:cubicBezTo>
                  <a:cubicBezTo>
                    <a:pt x="14721" y="3579"/>
                    <a:pt x="12234" y="4111"/>
                    <a:pt x="10645" y="4818"/>
                  </a:cubicBezTo>
                  <a:cubicBezTo>
                    <a:pt x="14014" y="6763"/>
                    <a:pt x="15253" y="10662"/>
                    <a:pt x="15253" y="12440"/>
                  </a:cubicBezTo>
                  <a:cubicBezTo>
                    <a:pt x="15253" y="15982"/>
                    <a:pt x="12767" y="18466"/>
                    <a:pt x="8866" y="18466"/>
                  </a:cubicBezTo>
                  <a:cubicBezTo>
                    <a:pt x="4084" y="18466"/>
                    <a:pt x="0" y="14385"/>
                    <a:pt x="0" y="9074"/>
                  </a:cubicBezTo>
                  <a:cubicBezTo>
                    <a:pt x="0" y="2864"/>
                    <a:pt x="6387" y="-1383"/>
                    <a:pt x="16667" y="-1383"/>
                  </a:cubicBezTo>
                  <a:cubicBezTo>
                    <a:pt x="31563" y="-1383"/>
                    <a:pt x="47880" y="9605"/>
                    <a:pt x="51780" y="25549"/>
                  </a:cubicBezTo>
                  <a:lnTo>
                    <a:pt x="67915" y="90409"/>
                  </a:lnTo>
                  <a:cubicBezTo>
                    <a:pt x="68622" y="93252"/>
                    <a:pt x="68805" y="94840"/>
                    <a:pt x="68805" y="96435"/>
                  </a:cubicBezTo>
                  <a:cubicBezTo>
                    <a:pt x="68805" y="105654"/>
                    <a:pt x="61528" y="112920"/>
                    <a:pt x="50891" y="112920"/>
                  </a:cubicBezTo>
                  <a:cubicBezTo>
                    <a:pt x="31745" y="112920"/>
                    <a:pt x="20393" y="88640"/>
                    <a:pt x="20393" y="85630"/>
                  </a:cubicBezTo>
                  <a:cubicBezTo>
                    <a:pt x="20393" y="83502"/>
                    <a:pt x="22879" y="83502"/>
                    <a:pt x="24119" y="83502"/>
                  </a:cubicBezTo>
                  <a:cubicBezTo>
                    <a:pt x="26955" y="83502"/>
                    <a:pt x="27130" y="83859"/>
                    <a:pt x="28194" y="86337"/>
                  </a:cubicBezTo>
                  <a:cubicBezTo>
                    <a:pt x="35463" y="103352"/>
                    <a:pt x="44686" y="107957"/>
                    <a:pt x="50359" y="107957"/>
                  </a:cubicBezTo>
                  <a:cubicBezTo>
                    <a:pt x="55148" y="107957"/>
                    <a:pt x="56213" y="104059"/>
                    <a:pt x="56213" y="99453"/>
                  </a:cubicBezTo>
                  <a:cubicBezTo>
                    <a:pt x="56213" y="97499"/>
                    <a:pt x="56213" y="96262"/>
                    <a:pt x="55506" y="93427"/>
                  </a:cubicBezTo>
                  <a:lnTo>
                    <a:pt x="38656" y="25732"/>
                  </a:lnTo>
                  <a:close/>
                  <a:moveTo>
                    <a:pt x="132319" y="67202"/>
                  </a:moveTo>
                  <a:cubicBezTo>
                    <a:pt x="136219" y="67202"/>
                    <a:pt x="136576" y="67202"/>
                    <a:pt x="137284" y="70210"/>
                  </a:cubicBezTo>
                  <a:cubicBezTo>
                    <a:pt x="137466" y="70210"/>
                    <a:pt x="138706" y="75531"/>
                    <a:pt x="138706" y="76237"/>
                  </a:cubicBezTo>
                  <a:cubicBezTo>
                    <a:pt x="138706" y="78715"/>
                    <a:pt x="136402" y="78715"/>
                    <a:pt x="133741" y="78715"/>
                  </a:cubicBezTo>
                  <a:lnTo>
                    <a:pt x="94202" y="78715"/>
                  </a:lnTo>
                  <a:cubicBezTo>
                    <a:pt x="90294" y="78715"/>
                    <a:pt x="89769" y="78715"/>
                    <a:pt x="89054" y="75880"/>
                  </a:cubicBezTo>
                  <a:cubicBezTo>
                    <a:pt x="88879" y="75531"/>
                    <a:pt x="87457" y="70386"/>
                    <a:pt x="87457" y="69679"/>
                  </a:cubicBezTo>
                  <a:cubicBezTo>
                    <a:pt x="87457" y="67202"/>
                    <a:pt x="89769" y="67202"/>
                    <a:pt x="92422" y="67202"/>
                  </a:cubicBezTo>
                  <a:lnTo>
                    <a:pt x="132319" y="67202"/>
                  </a:lnTo>
                  <a:close/>
                  <a:moveTo>
                    <a:pt x="236037" y="147657"/>
                  </a:moveTo>
                  <a:cubicBezTo>
                    <a:pt x="236213" y="148189"/>
                    <a:pt x="236395" y="149426"/>
                    <a:pt x="236395" y="149958"/>
                  </a:cubicBezTo>
                  <a:cubicBezTo>
                    <a:pt x="236395" y="150316"/>
                    <a:pt x="236213" y="152436"/>
                    <a:pt x="233734" y="152436"/>
                  </a:cubicBezTo>
                  <a:cubicBezTo>
                    <a:pt x="232137" y="152436"/>
                    <a:pt x="231962" y="152087"/>
                    <a:pt x="230008" y="149601"/>
                  </a:cubicBezTo>
                  <a:cubicBezTo>
                    <a:pt x="223271" y="141097"/>
                    <a:pt x="212276" y="130998"/>
                    <a:pt x="197206" y="129759"/>
                  </a:cubicBezTo>
                  <a:cubicBezTo>
                    <a:pt x="194903" y="129403"/>
                    <a:pt x="192948" y="129227"/>
                    <a:pt x="192948" y="125853"/>
                  </a:cubicBezTo>
                  <a:cubicBezTo>
                    <a:pt x="192948" y="123201"/>
                    <a:pt x="195434" y="123201"/>
                    <a:pt x="196316" y="123201"/>
                  </a:cubicBezTo>
                  <a:cubicBezTo>
                    <a:pt x="199153" y="123201"/>
                    <a:pt x="207311" y="123908"/>
                    <a:pt x="218481" y="130815"/>
                  </a:cubicBezTo>
                  <a:lnTo>
                    <a:pt x="198088" y="49122"/>
                  </a:lnTo>
                  <a:cubicBezTo>
                    <a:pt x="196500" y="42922"/>
                    <a:pt x="195434" y="41151"/>
                    <a:pt x="179649" y="41151"/>
                  </a:cubicBezTo>
                  <a:lnTo>
                    <a:pt x="177171" y="41151"/>
                  </a:lnTo>
                  <a:cubicBezTo>
                    <a:pt x="174152" y="41151"/>
                    <a:pt x="171849" y="41151"/>
                    <a:pt x="171849" y="37245"/>
                  </a:cubicBezTo>
                  <a:cubicBezTo>
                    <a:pt x="171849" y="37069"/>
                    <a:pt x="171849" y="34766"/>
                    <a:pt x="174685" y="34766"/>
                  </a:cubicBezTo>
                  <a:cubicBezTo>
                    <a:pt x="183201" y="34766"/>
                    <a:pt x="192591" y="35474"/>
                    <a:pt x="201282" y="35474"/>
                  </a:cubicBezTo>
                  <a:cubicBezTo>
                    <a:pt x="209973" y="35474"/>
                    <a:pt x="219545" y="34766"/>
                    <a:pt x="228054" y="34766"/>
                  </a:cubicBezTo>
                  <a:cubicBezTo>
                    <a:pt x="229476" y="34766"/>
                    <a:pt x="231962" y="34766"/>
                    <a:pt x="231962" y="38665"/>
                  </a:cubicBezTo>
                  <a:cubicBezTo>
                    <a:pt x="231962" y="41151"/>
                    <a:pt x="229650" y="41151"/>
                    <a:pt x="226997" y="41151"/>
                  </a:cubicBezTo>
                  <a:lnTo>
                    <a:pt x="224510" y="41151"/>
                  </a:lnTo>
                  <a:cubicBezTo>
                    <a:pt x="222032" y="41151"/>
                    <a:pt x="218839" y="41326"/>
                    <a:pt x="216352" y="41500"/>
                  </a:cubicBezTo>
                  <a:cubicBezTo>
                    <a:pt x="211386" y="42032"/>
                    <a:pt x="210505" y="42032"/>
                    <a:pt x="210505" y="44866"/>
                  </a:cubicBezTo>
                  <a:cubicBezTo>
                    <a:pt x="210505" y="45581"/>
                    <a:pt x="210505" y="45930"/>
                    <a:pt x="211212" y="48590"/>
                  </a:cubicBezTo>
                  <a:lnTo>
                    <a:pt x="236037" y="147657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847" name="任意多边形: 形状 846">
              <a:extLst>
                <a:ext uri="{FF2B5EF4-FFF2-40B4-BE49-F238E27FC236}">
                  <a16:creationId xmlns:a16="http://schemas.microsoft.com/office/drawing/2014/main" id="{392CFDE8-7677-F485-237B-9E09054AA1FC}"/>
                </a:ext>
              </a:extLst>
            </p:cNvPr>
            <p:cNvSpPr/>
            <p:nvPr>
              <p:custDataLst>
                <p:tags r:id="rId23"/>
              </p:custDataLst>
            </p:nvPr>
          </p:nvSpPr>
          <p:spPr>
            <a:xfrm flipV="1">
              <a:off x="14560192" y="-13697165"/>
              <a:ext cx="53726" cy="119265"/>
            </a:xfrm>
            <a:custGeom>
              <a:avLst/>
              <a:gdLst>
                <a:gd name="connsiteX0" fmla="*/ 49119 w 53726"/>
                <a:gd name="connsiteY0" fmla="*/ 111163 h 119265"/>
                <a:gd name="connsiteX1" fmla="*/ 42024 w 53726"/>
                <a:gd name="connsiteY1" fmla="*/ 117896 h 119265"/>
                <a:gd name="connsiteX2" fmla="*/ 32094 w 53726"/>
                <a:gd name="connsiteY2" fmla="*/ 108154 h 119265"/>
                <a:gd name="connsiteX3" fmla="*/ 39189 w 53726"/>
                <a:gd name="connsiteY3" fmla="*/ 101413 h 119265"/>
                <a:gd name="connsiteX4" fmla="*/ 49119 w 53726"/>
                <a:gd name="connsiteY4" fmla="*/ 111163 h 119265"/>
                <a:gd name="connsiteX5" fmla="*/ 12941 w 53726"/>
                <a:gd name="connsiteY5" fmla="*/ 21132 h 119265"/>
                <a:gd name="connsiteX6" fmla="*/ 11352 w 53726"/>
                <a:gd name="connsiteY6" fmla="*/ 13693 h 119265"/>
                <a:gd name="connsiteX7" fmla="*/ 28193 w 53726"/>
                <a:gd name="connsiteY7" fmla="*/ -1369 h 119265"/>
                <a:gd name="connsiteX8" fmla="*/ 53726 w 53726"/>
                <a:gd name="connsiteY8" fmla="*/ 25746 h 119265"/>
                <a:gd name="connsiteX9" fmla="*/ 50890 w 53726"/>
                <a:gd name="connsiteY9" fmla="*/ 28048 h 119265"/>
                <a:gd name="connsiteX10" fmla="*/ 47522 w 53726"/>
                <a:gd name="connsiteY10" fmla="*/ 25031 h 119265"/>
                <a:gd name="connsiteX11" fmla="*/ 28726 w 53726"/>
                <a:gd name="connsiteY11" fmla="*/ 3593 h 119265"/>
                <a:gd name="connsiteX12" fmla="*/ 24293 w 53726"/>
                <a:gd name="connsiteY12" fmla="*/ 9794 h 119265"/>
                <a:gd name="connsiteX13" fmla="*/ 27129 w 53726"/>
                <a:gd name="connsiteY13" fmla="*/ 21132 h 119265"/>
                <a:gd name="connsiteX14" fmla="*/ 32802 w 53726"/>
                <a:gd name="connsiteY14" fmla="*/ 35314 h 119265"/>
                <a:gd name="connsiteX15" fmla="*/ 41492 w 53726"/>
                <a:gd name="connsiteY15" fmla="*/ 57823 h 119265"/>
                <a:gd name="connsiteX16" fmla="*/ 42556 w 53726"/>
                <a:gd name="connsiteY16" fmla="*/ 63492 h 119265"/>
                <a:gd name="connsiteX17" fmla="*/ 25707 w 53726"/>
                <a:gd name="connsiteY17" fmla="*/ 78553 h 119265"/>
                <a:gd name="connsiteX18" fmla="*/ 0 w 53726"/>
                <a:gd name="connsiteY18" fmla="*/ 51438 h 119265"/>
                <a:gd name="connsiteX19" fmla="*/ 3011 w 53726"/>
                <a:gd name="connsiteY19" fmla="*/ 49137 h 119265"/>
                <a:gd name="connsiteX20" fmla="*/ 6204 w 53726"/>
                <a:gd name="connsiteY20" fmla="*/ 51970 h 119265"/>
                <a:gd name="connsiteX21" fmla="*/ 25175 w 53726"/>
                <a:gd name="connsiteY21" fmla="*/ 73591 h 119265"/>
                <a:gd name="connsiteX22" fmla="*/ 29608 w 53726"/>
                <a:gd name="connsiteY22" fmla="*/ 67391 h 119265"/>
                <a:gd name="connsiteX23" fmla="*/ 24118 w 53726"/>
                <a:gd name="connsiteY23" fmla="*/ 49669 h 119265"/>
                <a:gd name="connsiteX24" fmla="*/ 12941 w 53726"/>
                <a:gd name="connsiteY24" fmla="*/ 21132 h 119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3726" h="119265">
                  <a:moveTo>
                    <a:pt x="49119" y="111163"/>
                  </a:moveTo>
                  <a:cubicBezTo>
                    <a:pt x="49119" y="113997"/>
                    <a:pt x="46989" y="117896"/>
                    <a:pt x="42024" y="117896"/>
                  </a:cubicBezTo>
                  <a:cubicBezTo>
                    <a:pt x="37234" y="117896"/>
                    <a:pt x="32094" y="113290"/>
                    <a:pt x="32094" y="108154"/>
                  </a:cubicBezTo>
                  <a:cubicBezTo>
                    <a:pt x="32094" y="105136"/>
                    <a:pt x="34398" y="101413"/>
                    <a:pt x="39189" y="101413"/>
                  </a:cubicBezTo>
                  <a:cubicBezTo>
                    <a:pt x="44328" y="101413"/>
                    <a:pt x="49119" y="106375"/>
                    <a:pt x="49119" y="111163"/>
                  </a:cubicBezTo>
                  <a:close/>
                  <a:moveTo>
                    <a:pt x="12941" y="21132"/>
                  </a:moveTo>
                  <a:cubicBezTo>
                    <a:pt x="12234" y="18831"/>
                    <a:pt x="11352" y="16702"/>
                    <a:pt x="11352" y="13693"/>
                  </a:cubicBezTo>
                  <a:cubicBezTo>
                    <a:pt x="11352" y="5364"/>
                    <a:pt x="18438" y="-1369"/>
                    <a:pt x="28193" y="-1369"/>
                  </a:cubicBezTo>
                  <a:cubicBezTo>
                    <a:pt x="45925" y="-1369"/>
                    <a:pt x="53726" y="23086"/>
                    <a:pt x="53726" y="25746"/>
                  </a:cubicBezTo>
                  <a:cubicBezTo>
                    <a:pt x="53726" y="28048"/>
                    <a:pt x="51422" y="28048"/>
                    <a:pt x="50890" y="28048"/>
                  </a:cubicBezTo>
                  <a:cubicBezTo>
                    <a:pt x="48404" y="28048"/>
                    <a:pt x="48229" y="26985"/>
                    <a:pt x="47522" y="25031"/>
                  </a:cubicBezTo>
                  <a:cubicBezTo>
                    <a:pt x="43438" y="10858"/>
                    <a:pt x="35637" y="3593"/>
                    <a:pt x="28726" y="3593"/>
                  </a:cubicBezTo>
                  <a:cubicBezTo>
                    <a:pt x="25175" y="3593"/>
                    <a:pt x="24293" y="5896"/>
                    <a:pt x="24293" y="9794"/>
                  </a:cubicBezTo>
                  <a:cubicBezTo>
                    <a:pt x="24293" y="13868"/>
                    <a:pt x="25532" y="17233"/>
                    <a:pt x="27129" y="21132"/>
                  </a:cubicBezTo>
                  <a:cubicBezTo>
                    <a:pt x="28901" y="25921"/>
                    <a:pt x="30855" y="30708"/>
                    <a:pt x="32802" y="35314"/>
                  </a:cubicBezTo>
                  <a:cubicBezTo>
                    <a:pt x="34398" y="39569"/>
                    <a:pt x="40785" y="55695"/>
                    <a:pt x="41492" y="57823"/>
                  </a:cubicBezTo>
                  <a:cubicBezTo>
                    <a:pt x="42024" y="59594"/>
                    <a:pt x="42556" y="61721"/>
                    <a:pt x="42556" y="63492"/>
                  </a:cubicBezTo>
                  <a:cubicBezTo>
                    <a:pt x="42556" y="71820"/>
                    <a:pt x="35462" y="78553"/>
                    <a:pt x="25707" y="78553"/>
                  </a:cubicBezTo>
                  <a:cubicBezTo>
                    <a:pt x="8158" y="78553"/>
                    <a:pt x="0" y="54456"/>
                    <a:pt x="0" y="51438"/>
                  </a:cubicBezTo>
                  <a:cubicBezTo>
                    <a:pt x="0" y="49137"/>
                    <a:pt x="2486" y="49137"/>
                    <a:pt x="3011" y="49137"/>
                  </a:cubicBezTo>
                  <a:cubicBezTo>
                    <a:pt x="5497" y="49137"/>
                    <a:pt x="5672" y="50026"/>
                    <a:pt x="6204" y="51970"/>
                  </a:cubicBezTo>
                  <a:cubicBezTo>
                    <a:pt x="10820" y="67216"/>
                    <a:pt x="18621" y="73591"/>
                    <a:pt x="25175" y="73591"/>
                  </a:cubicBezTo>
                  <a:cubicBezTo>
                    <a:pt x="28019" y="73591"/>
                    <a:pt x="29608" y="72178"/>
                    <a:pt x="29608" y="67391"/>
                  </a:cubicBezTo>
                  <a:cubicBezTo>
                    <a:pt x="29608" y="63317"/>
                    <a:pt x="28551" y="60658"/>
                    <a:pt x="24118" y="49669"/>
                  </a:cubicBezTo>
                  <a:lnTo>
                    <a:pt x="12941" y="21132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848" name="任意多边形: 形状 847">
              <a:extLst>
                <a:ext uri="{FF2B5EF4-FFF2-40B4-BE49-F238E27FC236}">
                  <a16:creationId xmlns:a16="http://schemas.microsoft.com/office/drawing/2014/main" id="{7D71D369-1A46-4EC9-EBDB-74C889EE2DEC}"/>
                </a:ext>
              </a:extLst>
            </p:cNvPr>
            <p:cNvSpPr/>
            <p:nvPr>
              <p:custDataLst>
                <p:tags r:id="rId24"/>
              </p:custDataLst>
            </p:nvPr>
          </p:nvSpPr>
          <p:spPr>
            <a:xfrm flipV="1">
              <a:off x="13588249" y="-13393470"/>
              <a:ext cx="205873" cy="173620"/>
            </a:xfrm>
            <a:custGeom>
              <a:avLst/>
              <a:gdLst>
                <a:gd name="connsiteX0" fmla="*/ 112942 w 205873"/>
                <a:gd name="connsiteY0" fmla="*/ 105210 h 173620"/>
                <a:gd name="connsiteX1" fmla="*/ 173715 w 205873"/>
                <a:gd name="connsiteY1" fmla="*/ 155827 h 173620"/>
                <a:gd name="connsiteX2" fmla="*/ 197516 w 205873"/>
                <a:gd name="connsiteY2" fmla="*/ 160385 h 173620"/>
                <a:gd name="connsiteX3" fmla="*/ 201821 w 205873"/>
                <a:gd name="connsiteY3" fmla="*/ 160385 h 173620"/>
                <a:gd name="connsiteX4" fmla="*/ 201821 w 205873"/>
                <a:gd name="connsiteY4" fmla="*/ 172277 h 173620"/>
                <a:gd name="connsiteX5" fmla="*/ 175995 w 205873"/>
                <a:gd name="connsiteY5" fmla="*/ 171516 h 173620"/>
                <a:gd name="connsiteX6" fmla="*/ 139023 w 205873"/>
                <a:gd name="connsiteY6" fmla="*/ 172277 h 173620"/>
                <a:gd name="connsiteX7" fmla="*/ 139023 w 205873"/>
                <a:gd name="connsiteY7" fmla="*/ 160385 h 173620"/>
                <a:gd name="connsiteX8" fmla="*/ 153712 w 205873"/>
                <a:gd name="connsiteY8" fmla="*/ 159113 h 173620"/>
                <a:gd name="connsiteX9" fmla="*/ 157001 w 205873"/>
                <a:gd name="connsiteY9" fmla="*/ 157598 h 173620"/>
                <a:gd name="connsiteX10" fmla="*/ 63307 w 205873"/>
                <a:gd name="connsiteY10" fmla="*/ 79390 h 173620"/>
                <a:gd name="connsiteX11" fmla="*/ 63307 w 205873"/>
                <a:gd name="connsiteY11" fmla="*/ 160385 h 173620"/>
                <a:gd name="connsiteX12" fmla="*/ 90659 w 205873"/>
                <a:gd name="connsiteY12" fmla="*/ 160385 h 173620"/>
                <a:gd name="connsiteX13" fmla="*/ 90659 w 205873"/>
                <a:gd name="connsiteY13" fmla="*/ 172277 h 173620"/>
                <a:gd name="connsiteX14" fmla="*/ 45330 w 205873"/>
                <a:gd name="connsiteY14" fmla="*/ 171516 h 173620"/>
                <a:gd name="connsiteX15" fmla="*/ 0 w 205873"/>
                <a:gd name="connsiteY15" fmla="*/ 172277 h 173620"/>
                <a:gd name="connsiteX16" fmla="*/ 0 w 205873"/>
                <a:gd name="connsiteY16" fmla="*/ 160385 h 173620"/>
                <a:gd name="connsiteX17" fmla="*/ 27352 w 205873"/>
                <a:gd name="connsiteY17" fmla="*/ 160385 h 173620"/>
                <a:gd name="connsiteX18" fmla="*/ 27352 w 205873"/>
                <a:gd name="connsiteY18" fmla="*/ 10551 h 173620"/>
                <a:gd name="connsiteX19" fmla="*/ 0 w 205873"/>
                <a:gd name="connsiteY19" fmla="*/ 10551 h 173620"/>
                <a:gd name="connsiteX20" fmla="*/ 0 w 205873"/>
                <a:gd name="connsiteY20" fmla="*/ -1343 h 173620"/>
                <a:gd name="connsiteX21" fmla="*/ 45330 w 205873"/>
                <a:gd name="connsiteY21" fmla="*/ -580 h 173620"/>
                <a:gd name="connsiteX22" fmla="*/ 90659 w 205873"/>
                <a:gd name="connsiteY22" fmla="*/ -1343 h 173620"/>
                <a:gd name="connsiteX23" fmla="*/ 90659 w 205873"/>
                <a:gd name="connsiteY23" fmla="*/ 10551 h 173620"/>
                <a:gd name="connsiteX24" fmla="*/ 63307 w 205873"/>
                <a:gd name="connsiteY24" fmla="*/ 10551 h 173620"/>
                <a:gd name="connsiteX25" fmla="*/ 63307 w 205873"/>
                <a:gd name="connsiteY25" fmla="*/ 63700 h 173620"/>
                <a:gd name="connsiteX26" fmla="*/ 88633 w 205873"/>
                <a:gd name="connsiteY26" fmla="*/ 84709 h 173620"/>
                <a:gd name="connsiteX27" fmla="*/ 140795 w 205873"/>
                <a:gd name="connsiteY27" fmla="*/ 16117 h 173620"/>
                <a:gd name="connsiteX28" fmla="*/ 142821 w 205873"/>
                <a:gd name="connsiteY28" fmla="*/ 12576 h 173620"/>
                <a:gd name="connsiteX29" fmla="*/ 124334 w 205873"/>
                <a:gd name="connsiteY29" fmla="*/ 10551 h 173620"/>
                <a:gd name="connsiteX30" fmla="*/ 124334 w 205873"/>
                <a:gd name="connsiteY30" fmla="*/ -1343 h 173620"/>
                <a:gd name="connsiteX31" fmla="*/ 168901 w 205873"/>
                <a:gd name="connsiteY31" fmla="*/ -580 h 173620"/>
                <a:gd name="connsiteX32" fmla="*/ 205873 w 205873"/>
                <a:gd name="connsiteY32" fmla="*/ -1343 h 173620"/>
                <a:gd name="connsiteX33" fmla="*/ 205873 w 205873"/>
                <a:gd name="connsiteY33" fmla="*/ 10551 h 173620"/>
                <a:gd name="connsiteX34" fmla="*/ 198533 w 205873"/>
                <a:gd name="connsiteY34" fmla="*/ 10551 h 173620"/>
                <a:gd name="connsiteX35" fmla="*/ 181310 w 205873"/>
                <a:gd name="connsiteY35" fmla="*/ 15617 h 173620"/>
                <a:gd name="connsiteX36" fmla="*/ 112942 w 205873"/>
                <a:gd name="connsiteY36" fmla="*/ 105210 h 173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205873" h="173620">
                  <a:moveTo>
                    <a:pt x="112942" y="105210"/>
                  </a:moveTo>
                  <a:lnTo>
                    <a:pt x="173715" y="155827"/>
                  </a:lnTo>
                  <a:cubicBezTo>
                    <a:pt x="179285" y="160385"/>
                    <a:pt x="189922" y="160385"/>
                    <a:pt x="197516" y="160385"/>
                  </a:cubicBezTo>
                  <a:lnTo>
                    <a:pt x="201821" y="160385"/>
                  </a:lnTo>
                  <a:lnTo>
                    <a:pt x="201821" y="172277"/>
                  </a:lnTo>
                  <a:cubicBezTo>
                    <a:pt x="191693" y="171516"/>
                    <a:pt x="177258" y="171516"/>
                    <a:pt x="175995" y="171516"/>
                  </a:cubicBezTo>
                  <a:cubicBezTo>
                    <a:pt x="166375" y="171516"/>
                    <a:pt x="148143" y="171516"/>
                    <a:pt x="139023" y="172277"/>
                  </a:cubicBezTo>
                  <a:lnTo>
                    <a:pt x="139023" y="160385"/>
                  </a:lnTo>
                  <a:cubicBezTo>
                    <a:pt x="142312" y="160385"/>
                    <a:pt x="147381" y="160385"/>
                    <a:pt x="153712" y="159113"/>
                  </a:cubicBezTo>
                  <a:cubicBezTo>
                    <a:pt x="157763" y="158105"/>
                    <a:pt x="154721" y="158359"/>
                    <a:pt x="157001" y="157598"/>
                  </a:cubicBezTo>
                  <a:lnTo>
                    <a:pt x="63307" y="79390"/>
                  </a:lnTo>
                  <a:lnTo>
                    <a:pt x="63307" y="160385"/>
                  </a:lnTo>
                  <a:lnTo>
                    <a:pt x="90659" y="160385"/>
                  </a:lnTo>
                  <a:lnTo>
                    <a:pt x="90659" y="172277"/>
                  </a:lnTo>
                  <a:cubicBezTo>
                    <a:pt x="81031" y="171516"/>
                    <a:pt x="56221" y="171516"/>
                    <a:pt x="45330" y="171516"/>
                  </a:cubicBezTo>
                  <a:cubicBezTo>
                    <a:pt x="34438" y="171516"/>
                    <a:pt x="9621" y="171516"/>
                    <a:pt x="0" y="172277"/>
                  </a:cubicBezTo>
                  <a:lnTo>
                    <a:pt x="0" y="160385"/>
                  </a:lnTo>
                  <a:lnTo>
                    <a:pt x="27352" y="160385"/>
                  </a:lnTo>
                  <a:lnTo>
                    <a:pt x="27352" y="10551"/>
                  </a:lnTo>
                  <a:lnTo>
                    <a:pt x="0" y="10551"/>
                  </a:lnTo>
                  <a:lnTo>
                    <a:pt x="0" y="-1343"/>
                  </a:lnTo>
                  <a:cubicBezTo>
                    <a:pt x="9621" y="-580"/>
                    <a:pt x="34438" y="-580"/>
                    <a:pt x="45330" y="-580"/>
                  </a:cubicBezTo>
                  <a:cubicBezTo>
                    <a:pt x="56221" y="-580"/>
                    <a:pt x="81031" y="-580"/>
                    <a:pt x="90659" y="-1343"/>
                  </a:cubicBezTo>
                  <a:lnTo>
                    <a:pt x="90659" y="10551"/>
                  </a:lnTo>
                  <a:lnTo>
                    <a:pt x="63307" y="10551"/>
                  </a:lnTo>
                  <a:lnTo>
                    <a:pt x="63307" y="63700"/>
                  </a:lnTo>
                  <a:lnTo>
                    <a:pt x="88633" y="84709"/>
                  </a:lnTo>
                  <a:lnTo>
                    <a:pt x="140795" y="16117"/>
                  </a:lnTo>
                  <a:cubicBezTo>
                    <a:pt x="142066" y="14600"/>
                    <a:pt x="142066" y="14093"/>
                    <a:pt x="142821" y="12576"/>
                  </a:cubicBezTo>
                  <a:cubicBezTo>
                    <a:pt x="138260" y="10551"/>
                    <a:pt x="133200" y="10551"/>
                    <a:pt x="124334" y="10551"/>
                  </a:cubicBezTo>
                  <a:lnTo>
                    <a:pt x="124334" y="-1343"/>
                  </a:lnTo>
                  <a:cubicBezTo>
                    <a:pt x="134717" y="-580"/>
                    <a:pt x="157509" y="-580"/>
                    <a:pt x="168901" y="-580"/>
                  </a:cubicBezTo>
                  <a:cubicBezTo>
                    <a:pt x="179030" y="-580"/>
                    <a:pt x="196507" y="-580"/>
                    <a:pt x="205873" y="-1343"/>
                  </a:cubicBezTo>
                  <a:lnTo>
                    <a:pt x="205873" y="10551"/>
                  </a:lnTo>
                  <a:lnTo>
                    <a:pt x="198533" y="10551"/>
                  </a:lnTo>
                  <a:cubicBezTo>
                    <a:pt x="185107" y="10551"/>
                    <a:pt x="184353" y="11568"/>
                    <a:pt x="181310" y="15617"/>
                  </a:cubicBezTo>
                  <a:lnTo>
                    <a:pt x="112942" y="105210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849" name="任意多边形: 形状 848">
              <a:extLst>
                <a:ext uri="{FF2B5EF4-FFF2-40B4-BE49-F238E27FC236}">
                  <a16:creationId xmlns:a16="http://schemas.microsoft.com/office/drawing/2014/main" id="{13E707E8-3426-CDC3-CDE2-0896808D0074}"/>
                </a:ext>
              </a:extLst>
            </p:cNvPr>
            <p:cNvSpPr/>
            <p:nvPr>
              <p:custDataLst>
                <p:tags r:id="rId25"/>
              </p:custDataLst>
            </p:nvPr>
          </p:nvSpPr>
          <p:spPr>
            <a:xfrm flipV="1">
              <a:off x="13801868" y="-13459167"/>
              <a:ext cx="236394" cy="153817"/>
            </a:xfrm>
            <a:custGeom>
              <a:avLst/>
              <a:gdLst>
                <a:gd name="connsiteX0" fmla="*/ 75359 w 236394"/>
                <a:gd name="connsiteY0" fmla="*/ 145205 h 153817"/>
                <a:gd name="connsiteX1" fmla="*/ 69154 w 236394"/>
                <a:gd name="connsiteY1" fmla="*/ 151412 h 153817"/>
                <a:gd name="connsiteX2" fmla="*/ 60288 w 236394"/>
                <a:gd name="connsiteY2" fmla="*/ 142902 h 153817"/>
                <a:gd name="connsiteX3" fmla="*/ 66675 w 236394"/>
                <a:gd name="connsiteY3" fmla="*/ 136700 h 153817"/>
                <a:gd name="connsiteX4" fmla="*/ 75359 w 236394"/>
                <a:gd name="connsiteY4" fmla="*/ 145205 h 153817"/>
                <a:gd name="connsiteX5" fmla="*/ 38656 w 236394"/>
                <a:gd name="connsiteY5" fmla="*/ 25766 h 153817"/>
                <a:gd name="connsiteX6" fmla="*/ 16667 w 236394"/>
                <a:gd name="connsiteY6" fmla="*/ 3613 h 153817"/>
                <a:gd name="connsiteX7" fmla="*/ 10645 w 236394"/>
                <a:gd name="connsiteY7" fmla="*/ 4851 h 153817"/>
                <a:gd name="connsiteX8" fmla="*/ 15253 w 236394"/>
                <a:gd name="connsiteY8" fmla="*/ 12474 h 153817"/>
                <a:gd name="connsiteX9" fmla="*/ 8866 w 236394"/>
                <a:gd name="connsiteY9" fmla="*/ 18500 h 153817"/>
                <a:gd name="connsiteX10" fmla="*/ 0 w 236394"/>
                <a:gd name="connsiteY10" fmla="*/ 9107 h 153817"/>
                <a:gd name="connsiteX11" fmla="*/ 16667 w 236394"/>
                <a:gd name="connsiteY11" fmla="*/ -1349 h 153817"/>
                <a:gd name="connsiteX12" fmla="*/ 51780 w 236394"/>
                <a:gd name="connsiteY12" fmla="*/ 25583 h 153817"/>
                <a:gd name="connsiteX13" fmla="*/ 67915 w 236394"/>
                <a:gd name="connsiteY13" fmla="*/ 90443 h 153817"/>
                <a:gd name="connsiteX14" fmla="*/ 68805 w 236394"/>
                <a:gd name="connsiteY14" fmla="*/ 96469 h 153817"/>
                <a:gd name="connsiteX15" fmla="*/ 50890 w 236394"/>
                <a:gd name="connsiteY15" fmla="*/ 112952 h 153817"/>
                <a:gd name="connsiteX16" fmla="*/ 20393 w 236394"/>
                <a:gd name="connsiteY16" fmla="*/ 85663 h 153817"/>
                <a:gd name="connsiteX17" fmla="*/ 24119 w 236394"/>
                <a:gd name="connsiteY17" fmla="*/ 83536 h 153817"/>
                <a:gd name="connsiteX18" fmla="*/ 28194 w 236394"/>
                <a:gd name="connsiteY18" fmla="*/ 86369 h 153817"/>
                <a:gd name="connsiteX19" fmla="*/ 50359 w 236394"/>
                <a:gd name="connsiteY19" fmla="*/ 107990 h 153817"/>
                <a:gd name="connsiteX20" fmla="*/ 56213 w 236394"/>
                <a:gd name="connsiteY20" fmla="*/ 99487 h 153817"/>
                <a:gd name="connsiteX21" fmla="*/ 55506 w 236394"/>
                <a:gd name="connsiteY21" fmla="*/ 93461 h 153817"/>
                <a:gd name="connsiteX22" fmla="*/ 38656 w 236394"/>
                <a:gd name="connsiteY22" fmla="*/ 25766 h 153817"/>
                <a:gd name="connsiteX23" fmla="*/ 132319 w 236394"/>
                <a:gd name="connsiteY23" fmla="*/ 67234 h 153817"/>
                <a:gd name="connsiteX24" fmla="*/ 137283 w 236394"/>
                <a:gd name="connsiteY24" fmla="*/ 70244 h 153817"/>
                <a:gd name="connsiteX25" fmla="*/ 138705 w 236394"/>
                <a:gd name="connsiteY25" fmla="*/ 76271 h 153817"/>
                <a:gd name="connsiteX26" fmla="*/ 133741 w 236394"/>
                <a:gd name="connsiteY26" fmla="*/ 78747 h 153817"/>
                <a:gd name="connsiteX27" fmla="*/ 94202 w 236394"/>
                <a:gd name="connsiteY27" fmla="*/ 78747 h 153817"/>
                <a:gd name="connsiteX28" fmla="*/ 89054 w 236394"/>
                <a:gd name="connsiteY28" fmla="*/ 75912 h 153817"/>
                <a:gd name="connsiteX29" fmla="*/ 87457 w 236394"/>
                <a:gd name="connsiteY29" fmla="*/ 69712 h 153817"/>
                <a:gd name="connsiteX30" fmla="*/ 92422 w 236394"/>
                <a:gd name="connsiteY30" fmla="*/ 67234 h 153817"/>
                <a:gd name="connsiteX31" fmla="*/ 132319 w 236394"/>
                <a:gd name="connsiteY31" fmla="*/ 67234 h 153817"/>
                <a:gd name="connsiteX32" fmla="*/ 236037 w 236394"/>
                <a:gd name="connsiteY32" fmla="*/ 147689 h 153817"/>
                <a:gd name="connsiteX33" fmla="*/ 236395 w 236394"/>
                <a:gd name="connsiteY33" fmla="*/ 149992 h 153817"/>
                <a:gd name="connsiteX34" fmla="*/ 233733 w 236394"/>
                <a:gd name="connsiteY34" fmla="*/ 152468 h 153817"/>
                <a:gd name="connsiteX35" fmla="*/ 230008 w 236394"/>
                <a:gd name="connsiteY35" fmla="*/ 149635 h 153817"/>
                <a:gd name="connsiteX36" fmla="*/ 197206 w 236394"/>
                <a:gd name="connsiteY36" fmla="*/ 129793 h 153817"/>
                <a:gd name="connsiteX37" fmla="*/ 192948 w 236394"/>
                <a:gd name="connsiteY37" fmla="*/ 125887 h 153817"/>
                <a:gd name="connsiteX38" fmla="*/ 196316 w 236394"/>
                <a:gd name="connsiteY38" fmla="*/ 123235 h 153817"/>
                <a:gd name="connsiteX39" fmla="*/ 218480 w 236394"/>
                <a:gd name="connsiteY39" fmla="*/ 130849 h 153817"/>
                <a:gd name="connsiteX40" fmla="*/ 198088 w 236394"/>
                <a:gd name="connsiteY40" fmla="*/ 49156 h 153817"/>
                <a:gd name="connsiteX41" fmla="*/ 179649 w 236394"/>
                <a:gd name="connsiteY41" fmla="*/ 41185 h 153817"/>
                <a:gd name="connsiteX42" fmla="*/ 177171 w 236394"/>
                <a:gd name="connsiteY42" fmla="*/ 41185 h 153817"/>
                <a:gd name="connsiteX43" fmla="*/ 171849 w 236394"/>
                <a:gd name="connsiteY43" fmla="*/ 37278 h 153817"/>
                <a:gd name="connsiteX44" fmla="*/ 174684 w 236394"/>
                <a:gd name="connsiteY44" fmla="*/ 34800 h 153817"/>
                <a:gd name="connsiteX45" fmla="*/ 201282 w 236394"/>
                <a:gd name="connsiteY45" fmla="*/ 35507 h 153817"/>
                <a:gd name="connsiteX46" fmla="*/ 228054 w 236394"/>
                <a:gd name="connsiteY46" fmla="*/ 34800 h 153817"/>
                <a:gd name="connsiteX47" fmla="*/ 231962 w 236394"/>
                <a:gd name="connsiteY47" fmla="*/ 38699 h 153817"/>
                <a:gd name="connsiteX48" fmla="*/ 226997 w 236394"/>
                <a:gd name="connsiteY48" fmla="*/ 41185 h 153817"/>
                <a:gd name="connsiteX49" fmla="*/ 224510 w 236394"/>
                <a:gd name="connsiteY49" fmla="*/ 41185 h 153817"/>
                <a:gd name="connsiteX50" fmla="*/ 216351 w 236394"/>
                <a:gd name="connsiteY50" fmla="*/ 41534 h 153817"/>
                <a:gd name="connsiteX51" fmla="*/ 210505 w 236394"/>
                <a:gd name="connsiteY51" fmla="*/ 44900 h 153817"/>
                <a:gd name="connsiteX52" fmla="*/ 211212 w 236394"/>
                <a:gd name="connsiteY52" fmla="*/ 48624 h 153817"/>
                <a:gd name="connsiteX53" fmla="*/ 236037 w 236394"/>
                <a:gd name="connsiteY53" fmla="*/ 147689 h 153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36394" h="153817">
                  <a:moveTo>
                    <a:pt x="75359" y="145205"/>
                  </a:moveTo>
                  <a:cubicBezTo>
                    <a:pt x="75359" y="149635"/>
                    <a:pt x="71990" y="151412"/>
                    <a:pt x="69154" y="151412"/>
                  </a:cubicBezTo>
                  <a:cubicBezTo>
                    <a:pt x="64189" y="151412"/>
                    <a:pt x="60288" y="146625"/>
                    <a:pt x="60288" y="142902"/>
                  </a:cubicBezTo>
                  <a:cubicBezTo>
                    <a:pt x="60288" y="139892"/>
                    <a:pt x="62418" y="136700"/>
                    <a:pt x="66675" y="136700"/>
                  </a:cubicBezTo>
                  <a:cubicBezTo>
                    <a:pt x="71108" y="136700"/>
                    <a:pt x="75359" y="140774"/>
                    <a:pt x="75359" y="145205"/>
                  </a:cubicBezTo>
                  <a:close/>
                  <a:moveTo>
                    <a:pt x="38656" y="25766"/>
                  </a:moveTo>
                  <a:cubicBezTo>
                    <a:pt x="36178" y="16014"/>
                    <a:pt x="27662" y="3613"/>
                    <a:pt x="16667" y="3613"/>
                  </a:cubicBezTo>
                  <a:cubicBezTo>
                    <a:pt x="14721" y="3613"/>
                    <a:pt x="12234" y="4145"/>
                    <a:pt x="10645" y="4851"/>
                  </a:cubicBezTo>
                  <a:cubicBezTo>
                    <a:pt x="14013" y="6797"/>
                    <a:pt x="15253" y="10695"/>
                    <a:pt x="15253" y="12474"/>
                  </a:cubicBezTo>
                  <a:cubicBezTo>
                    <a:pt x="15253" y="16014"/>
                    <a:pt x="12767" y="18500"/>
                    <a:pt x="8866" y="18500"/>
                  </a:cubicBezTo>
                  <a:cubicBezTo>
                    <a:pt x="4083" y="18500"/>
                    <a:pt x="0" y="14419"/>
                    <a:pt x="0" y="9107"/>
                  </a:cubicBezTo>
                  <a:cubicBezTo>
                    <a:pt x="0" y="2898"/>
                    <a:pt x="6387" y="-1349"/>
                    <a:pt x="16667" y="-1349"/>
                  </a:cubicBezTo>
                  <a:cubicBezTo>
                    <a:pt x="31563" y="-1349"/>
                    <a:pt x="47880" y="9639"/>
                    <a:pt x="51780" y="25583"/>
                  </a:cubicBezTo>
                  <a:lnTo>
                    <a:pt x="67915" y="90443"/>
                  </a:lnTo>
                  <a:cubicBezTo>
                    <a:pt x="68622" y="93285"/>
                    <a:pt x="68805" y="94873"/>
                    <a:pt x="68805" y="96469"/>
                  </a:cubicBezTo>
                  <a:cubicBezTo>
                    <a:pt x="68805" y="105687"/>
                    <a:pt x="61528" y="112952"/>
                    <a:pt x="50890" y="112952"/>
                  </a:cubicBezTo>
                  <a:cubicBezTo>
                    <a:pt x="31745" y="112952"/>
                    <a:pt x="20393" y="88672"/>
                    <a:pt x="20393" y="85663"/>
                  </a:cubicBezTo>
                  <a:cubicBezTo>
                    <a:pt x="20393" y="83536"/>
                    <a:pt x="22879" y="83536"/>
                    <a:pt x="24119" y="83536"/>
                  </a:cubicBezTo>
                  <a:cubicBezTo>
                    <a:pt x="26954" y="83536"/>
                    <a:pt x="27130" y="83893"/>
                    <a:pt x="28194" y="86369"/>
                  </a:cubicBezTo>
                  <a:cubicBezTo>
                    <a:pt x="35462" y="103385"/>
                    <a:pt x="44686" y="107990"/>
                    <a:pt x="50359" y="107990"/>
                  </a:cubicBezTo>
                  <a:cubicBezTo>
                    <a:pt x="55148" y="107990"/>
                    <a:pt x="56213" y="104091"/>
                    <a:pt x="56213" y="99487"/>
                  </a:cubicBezTo>
                  <a:cubicBezTo>
                    <a:pt x="56213" y="97533"/>
                    <a:pt x="56213" y="96295"/>
                    <a:pt x="55506" y="93461"/>
                  </a:cubicBezTo>
                  <a:lnTo>
                    <a:pt x="38656" y="25766"/>
                  </a:lnTo>
                  <a:close/>
                  <a:moveTo>
                    <a:pt x="132319" y="67234"/>
                  </a:moveTo>
                  <a:cubicBezTo>
                    <a:pt x="136218" y="67234"/>
                    <a:pt x="136576" y="67234"/>
                    <a:pt x="137283" y="70244"/>
                  </a:cubicBezTo>
                  <a:cubicBezTo>
                    <a:pt x="137466" y="70244"/>
                    <a:pt x="138705" y="75563"/>
                    <a:pt x="138705" y="76271"/>
                  </a:cubicBezTo>
                  <a:cubicBezTo>
                    <a:pt x="138705" y="78747"/>
                    <a:pt x="136402" y="78747"/>
                    <a:pt x="133741" y="78747"/>
                  </a:cubicBezTo>
                  <a:lnTo>
                    <a:pt x="94202" y="78747"/>
                  </a:lnTo>
                  <a:cubicBezTo>
                    <a:pt x="90294" y="78747"/>
                    <a:pt x="89769" y="78747"/>
                    <a:pt x="89054" y="75912"/>
                  </a:cubicBezTo>
                  <a:cubicBezTo>
                    <a:pt x="88879" y="75563"/>
                    <a:pt x="87457" y="70418"/>
                    <a:pt x="87457" y="69712"/>
                  </a:cubicBezTo>
                  <a:cubicBezTo>
                    <a:pt x="87457" y="67234"/>
                    <a:pt x="89769" y="67234"/>
                    <a:pt x="92422" y="67234"/>
                  </a:cubicBezTo>
                  <a:lnTo>
                    <a:pt x="132319" y="67234"/>
                  </a:lnTo>
                  <a:close/>
                  <a:moveTo>
                    <a:pt x="236037" y="147689"/>
                  </a:moveTo>
                  <a:cubicBezTo>
                    <a:pt x="236212" y="148221"/>
                    <a:pt x="236395" y="149460"/>
                    <a:pt x="236395" y="149992"/>
                  </a:cubicBezTo>
                  <a:cubicBezTo>
                    <a:pt x="236395" y="150348"/>
                    <a:pt x="236212" y="152468"/>
                    <a:pt x="233733" y="152468"/>
                  </a:cubicBezTo>
                  <a:cubicBezTo>
                    <a:pt x="232137" y="152468"/>
                    <a:pt x="231962" y="152119"/>
                    <a:pt x="230008" y="149635"/>
                  </a:cubicBezTo>
                  <a:cubicBezTo>
                    <a:pt x="223271" y="141131"/>
                    <a:pt x="212276" y="131031"/>
                    <a:pt x="197206" y="129793"/>
                  </a:cubicBezTo>
                  <a:cubicBezTo>
                    <a:pt x="194902" y="129435"/>
                    <a:pt x="192948" y="129261"/>
                    <a:pt x="192948" y="125887"/>
                  </a:cubicBezTo>
                  <a:cubicBezTo>
                    <a:pt x="192948" y="123235"/>
                    <a:pt x="195434" y="123235"/>
                    <a:pt x="196316" y="123235"/>
                  </a:cubicBezTo>
                  <a:cubicBezTo>
                    <a:pt x="199153" y="123235"/>
                    <a:pt x="207311" y="123941"/>
                    <a:pt x="218480" y="130849"/>
                  </a:cubicBezTo>
                  <a:lnTo>
                    <a:pt x="198088" y="49156"/>
                  </a:lnTo>
                  <a:cubicBezTo>
                    <a:pt x="196500" y="42954"/>
                    <a:pt x="195434" y="41185"/>
                    <a:pt x="179649" y="41185"/>
                  </a:cubicBezTo>
                  <a:lnTo>
                    <a:pt x="177171" y="41185"/>
                  </a:lnTo>
                  <a:cubicBezTo>
                    <a:pt x="174152" y="41185"/>
                    <a:pt x="171849" y="41185"/>
                    <a:pt x="171849" y="37278"/>
                  </a:cubicBezTo>
                  <a:cubicBezTo>
                    <a:pt x="171849" y="37103"/>
                    <a:pt x="171849" y="34800"/>
                    <a:pt x="174684" y="34800"/>
                  </a:cubicBezTo>
                  <a:cubicBezTo>
                    <a:pt x="183201" y="34800"/>
                    <a:pt x="192590" y="35507"/>
                    <a:pt x="201282" y="35507"/>
                  </a:cubicBezTo>
                  <a:cubicBezTo>
                    <a:pt x="209973" y="35507"/>
                    <a:pt x="219545" y="34800"/>
                    <a:pt x="228054" y="34800"/>
                  </a:cubicBezTo>
                  <a:cubicBezTo>
                    <a:pt x="229476" y="34800"/>
                    <a:pt x="231962" y="34800"/>
                    <a:pt x="231962" y="38699"/>
                  </a:cubicBezTo>
                  <a:cubicBezTo>
                    <a:pt x="231962" y="41185"/>
                    <a:pt x="229650" y="41185"/>
                    <a:pt x="226997" y="41185"/>
                  </a:cubicBezTo>
                  <a:lnTo>
                    <a:pt x="224510" y="41185"/>
                  </a:lnTo>
                  <a:cubicBezTo>
                    <a:pt x="222032" y="41185"/>
                    <a:pt x="218838" y="41358"/>
                    <a:pt x="216351" y="41534"/>
                  </a:cubicBezTo>
                  <a:cubicBezTo>
                    <a:pt x="211386" y="42066"/>
                    <a:pt x="210505" y="42066"/>
                    <a:pt x="210505" y="44900"/>
                  </a:cubicBezTo>
                  <a:cubicBezTo>
                    <a:pt x="210505" y="45615"/>
                    <a:pt x="210505" y="45964"/>
                    <a:pt x="211212" y="48624"/>
                  </a:cubicBezTo>
                  <a:lnTo>
                    <a:pt x="236037" y="147689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850" name="任意多边形: 形状 849">
              <a:extLst>
                <a:ext uri="{FF2B5EF4-FFF2-40B4-BE49-F238E27FC236}">
                  <a16:creationId xmlns:a16="http://schemas.microsoft.com/office/drawing/2014/main" id="{2DFE9260-4A8D-7D26-73EA-F6C4DD4A4249}"/>
                </a:ext>
              </a:extLst>
            </p:cNvPr>
            <p:cNvSpPr/>
            <p:nvPr>
              <p:custDataLst>
                <p:tags r:id="rId26"/>
              </p:custDataLst>
            </p:nvPr>
          </p:nvSpPr>
          <p:spPr>
            <a:xfrm flipV="1">
              <a:off x="13825986" y="-13266961"/>
              <a:ext cx="120465" cy="117668"/>
            </a:xfrm>
            <a:custGeom>
              <a:avLst/>
              <a:gdLst>
                <a:gd name="connsiteX0" fmla="*/ 40070 w 120465"/>
                <a:gd name="connsiteY0" fmla="*/ 111378 h 117668"/>
                <a:gd name="connsiteX1" fmla="*/ 34756 w 120465"/>
                <a:gd name="connsiteY1" fmla="*/ 116332 h 117668"/>
                <a:gd name="connsiteX2" fmla="*/ 0 w 120465"/>
                <a:gd name="connsiteY2" fmla="*/ 104995 h 117668"/>
                <a:gd name="connsiteX3" fmla="*/ 0 w 120465"/>
                <a:gd name="connsiteY3" fmla="*/ 98610 h 117668"/>
                <a:gd name="connsiteX4" fmla="*/ 25707 w 120465"/>
                <a:gd name="connsiteY4" fmla="*/ 103574 h 117668"/>
                <a:gd name="connsiteX5" fmla="*/ 25707 w 120465"/>
                <a:gd name="connsiteY5" fmla="*/ 13195 h 117668"/>
                <a:gd name="connsiteX6" fmla="*/ 7976 w 120465"/>
                <a:gd name="connsiteY6" fmla="*/ 5047 h 117668"/>
                <a:gd name="connsiteX7" fmla="*/ 1239 w 120465"/>
                <a:gd name="connsiteY7" fmla="*/ 5047 h 117668"/>
                <a:gd name="connsiteX8" fmla="*/ 1239 w 120465"/>
                <a:gd name="connsiteY8" fmla="*/ -1336 h 117668"/>
                <a:gd name="connsiteX9" fmla="*/ 32802 w 120465"/>
                <a:gd name="connsiteY9" fmla="*/ -628 h 117668"/>
                <a:gd name="connsiteX10" fmla="*/ 64538 w 120465"/>
                <a:gd name="connsiteY10" fmla="*/ -1336 h 117668"/>
                <a:gd name="connsiteX11" fmla="*/ 64538 w 120465"/>
                <a:gd name="connsiteY11" fmla="*/ 5047 h 117668"/>
                <a:gd name="connsiteX12" fmla="*/ 57802 w 120465"/>
                <a:gd name="connsiteY12" fmla="*/ 5047 h 117668"/>
                <a:gd name="connsiteX13" fmla="*/ 40070 w 120465"/>
                <a:gd name="connsiteY13" fmla="*/ 13195 h 117668"/>
                <a:gd name="connsiteX14" fmla="*/ 40070 w 120465"/>
                <a:gd name="connsiteY14" fmla="*/ 111378 h 117668"/>
                <a:gd name="connsiteX15" fmla="*/ 120465 w 120465"/>
                <a:gd name="connsiteY15" fmla="*/ 64764 h 117668"/>
                <a:gd name="connsiteX16" fmla="*/ 110360 w 120465"/>
                <a:gd name="connsiteY16" fmla="*/ 75045 h 117668"/>
                <a:gd name="connsiteX17" fmla="*/ 100072 w 120465"/>
                <a:gd name="connsiteY17" fmla="*/ 64947 h 117668"/>
                <a:gd name="connsiteX18" fmla="*/ 110185 w 120465"/>
                <a:gd name="connsiteY18" fmla="*/ 54664 h 117668"/>
                <a:gd name="connsiteX19" fmla="*/ 120465 w 120465"/>
                <a:gd name="connsiteY19" fmla="*/ 64764 h 117668"/>
                <a:gd name="connsiteX20" fmla="*/ 120465 w 120465"/>
                <a:gd name="connsiteY20" fmla="*/ 8764 h 117668"/>
                <a:gd name="connsiteX21" fmla="*/ 110360 w 120465"/>
                <a:gd name="connsiteY21" fmla="*/ 19046 h 117668"/>
                <a:gd name="connsiteX22" fmla="*/ 100072 w 120465"/>
                <a:gd name="connsiteY22" fmla="*/ 8946 h 117668"/>
                <a:gd name="connsiteX23" fmla="*/ 110185 w 120465"/>
                <a:gd name="connsiteY23" fmla="*/ -1336 h 117668"/>
                <a:gd name="connsiteX24" fmla="*/ 120465 w 120465"/>
                <a:gd name="connsiteY24" fmla="*/ 8764 h 117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20465" h="117668">
                  <a:moveTo>
                    <a:pt x="40070" y="111378"/>
                  </a:moveTo>
                  <a:cubicBezTo>
                    <a:pt x="40070" y="116159"/>
                    <a:pt x="39721" y="116332"/>
                    <a:pt x="34756" y="116332"/>
                  </a:cubicBezTo>
                  <a:cubicBezTo>
                    <a:pt x="23403" y="105170"/>
                    <a:pt x="7268" y="104995"/>
                    <a:pt x="0" y="104995"/>
                  </a:cubicBezTo>
                  <a:lnTo>
                    <a:pt x="0" y="98610"/>
                  </a:lnTo>
                  <a:cubicBezTo>
                    <a:pt x="4258" y="98610"/>
                    <a:pt x="15960" y="98610"/>
                    <a:pt x="25707" y="103574"/>
                  </a:cubicBezTo>
                  <a:lnTo>
                    <a:pt x="25707" y="13195"/>
                  </a:lnTo>
                  <a:cubicBezTo>
                    <a:pt x="25707" y="7350"/>
                    <a:pt x="25707" y="5047"/>
                    <a:pt x="7976" y="5047"/>
                  </a:cubicBezTo>
                  <a:lnTo>
                    <a:pt x="1239" y="5047"/>
                  </a:lnTo>
                  <a:lnTo>
                    <a:pt x="1239" y="-1336"/>
                  </a:lnTo>
                  <a:cubicBezTo>
                    <a:pt x="4433" y="-1160"/>
                    <a:pt x="26240" y="-628"/>
                    <a:pt x="32802" y="-628"/>
                  </a:cubicBezTo>
                  <a:cubicBezTo>
                    <a:pt x="38299" y="-628"/>
                    <a:pt x="60638" y="-1160"/>
                    <a:pt x="64538" y="-1336"/>
                  </a:cubicBezTo>
                  <a:lnTo>
                    <a:pt x="64538" y="5047"/>
                  </a:lnTo>
                  <a:lnTo>
                    <a:pt x="57802" y="5047"/>
                  </a:lnTo>
                  <a:cubicBezTo>
                    <a:pt x="40070" y="5047"/>
                    <a:pt x="40070" y="7350"/>
                    <a:pt x="40070" y="13195"/>
                  </a:cubicBezTo>
                  <a:lnTo>
                    <a:pt x="40070" y="111378"/>
                  </a:lnTo>
                  <a:close/>
                  <a:moveTo>
                    <a:pt x="120465" y="64764"/>
                  </a:moveTo>
                  <a:cubicBezTo>
                    <a:pt x="120465" y="70973"/>
                    <a:pt x="115500" y="75045"/>
                    <a:pt x="110360" y="75045"/>
                  </a:cubicBezTo>
                  <a:cubicBezTo>
                    <a:pt x="104156" y="75045"/>
                    <a:pt x="100072" y="70083"/>
                    <a:pt x="100072" y="64947"/>
                  </a:cubicBezTo>
                  <a:cubicBezTo>
                    <a:pt x="100072" y="58737"/>
                    <a:pt x="105038" y="54664"/>
                    <a:pt x="110185" y="54664"/>
                  </a:cubicBezTo>
                  <a:cubicBezTo>
                    <a:pt x="116390" y="54664"/>
                    <a:pt x="120465" y="59626"/>
                    <a:pt x="120465" y="64764"/>
                  </a:cubicBezTo>
                  <a:close/>
                  <a:moveTo>
                    <a:pt x="120465" y="8764"/>
                  </a:moveTo>
                  <a:cubicBezTo>
                    <a:pt x="120465" y="14964"/>
                    <a:pt x="115500" y="19046"/>
                    <a:pt x="110360" y="19046"/>
                  </a:cubicBezTo>
                  <a:cubicBezTo>
                    <a:pt x="104156" y="19046"/>
                    <a:pt x="100072" y="14084"/>
                    <a:pt x="100072" y="8946"/>
                  </a:cubicBezTo>
                  <a:cubicBezTo>
                    <a:pt x="100072" y="2737"/>
                    <a:pt x="105038" y="-1336"/>
                    <a:pt x="110185" y="-1336"/>
                  </a:cubicBezTo>
                  <a:cubicBezTo>
                    <a:pt x="116390" y="-1336"/>
                    <a:pt x="120465" y="3627"/>
                    <a:pt x="120465" y="8764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851" name="任意多边形: 形状 850">
              <a:extLst>
                <a:ext uri="{FF2B5EF4-FFF2-40B4-BE49-F238E27FC236}">
                  <a16:creationId xmlns:a16="http://schemas.microsoft.com/office/drawing/2014/main" id="{33501F80-167D-DC99-9769-58EB3DD955DD}"/>
                </a:ext>
              </a:extLst>
            </p:cNvPr>
            <p:cNvSpPr/>
            <p:nvPr>
              <p:custDataLst>
                <p:tags r:id="rId27"/>
              </p:custDataLst>
            </p:nvPr>
          </p:nvSpPr>
          <p:spPr>
            <a:xfrm flipV="1">
              <a:off x="13973290" y="-13266787"/>
              <a:ext cx="53726" cy="119265"/>
            </a:xfrm>
            <a:custGeom>
              <a:avLst/>
              <a:gdLst>
                <a:gd name="connsiteX0" fmla="*/ 49119 w 53726"/>
                <a:gd name="connsiteY0" fmla="*/ 111196 h 119265"/>
                <a:gd name="connsiteX1" fmla="*/ 42024 w 53726"/>
                <a:gd name="connsiteY1" fmla="*/ 117930 h 119265"/>
                <a:gd name="connsiteX2" fmla="*/ 32094 w 53726"/>
                <a:gd name="connsiteY2" fmla="*/ 108186 h 119265"/>
                <a:gd name="connsiteX3" fmla="*/ 39188 w 53726"/>
                <a:gd name="connsiteY3" fmla="*/ 101447 h 119265"/>
                <a:gd name="connsiteX4" fmla="*/ 49119 w 53726"/>
                <a:gd name="connsiteY4" fmla="*/ 111196 h 119265"/>
                <a:gd name="connsiteX5" fmla="*/ 12941 w 53726"/>
                <a:gd name="connsiteY5" fmla="*/ 21166 h 119265"/>
                <a:gd name="connsiteX6" fmla="*/ 11352 w 53726"/>
                <a:gd name="connsiteY6" fmla="*/ 13727 h 119265"/>
                <a:gd name="connsiteX7" fmla="*/ 28193 w 53726"/>
                <a:gd name="connsiteY7" fmla="*/ -1336 h 119265"/>
                <a:gd name="connsiteX8" fmla="*/ 53726 w 53726"/>
                <a:gd name="connsiteY8" fmla="*/ 25779 h 119265"/>
                <a:gd name="connsiteX9" fmla="*/ 50890 w 53726"/>
                <a:gd name="connsiteY9" fmla="*/ 28082 h 119265"/>
                <a:gd name="connsiteX10" fmla="*/ 47522 w 53726"/>
                <a:gd name="connsiteY10" fmla="*/ 25064 h 119265"/>
                <a:gd name="connsiteX11" fmla="*/ 28725 w 53726"/>
                <a:gd name="connsiteY11" fmla="*/ 3627 h 119265"/>
                <a:gd name="connsiteX12" fmla="*/ 24293 w 53726"/>
                <a:gd name="connsiteY12" fmla="*/ 9828 h 119265"/>
                <a:gd name="connsiteX13" fmla="*/ 27129 w 53726"/>
                <a:gd name="connsiteY13" fmla="*/ 21166 h 119265"/>
                <a:gd name="connsiteX14" fmla="*/ 32801 w 53726"/>
                <a:gd name="connsiteY14" fmla="*/ 35348 h 119265"/>
                <a:gd name="connsiteX15" fmla="*/ 41492 w 53726"/>
                <a:gd name="connsiteY15" fmla="*/ 57857 h 119265"/>
                <a:gd name="connsiteX16" fmla="*/ 42556 w 53726"/>
                <a:gd name="connsiteY16" fmla="*/ 63525 h 119265"/>
                <a:gd name="connsiteX17" fmla="*/ 25707 w 53726"/>
                <a:gd name="connsiteY17" fmla="*/ 78587 h 119265"/>
                <a:gd name="connsiteX18" fmla="*/ 0 w 53726"/>
                <a:gd name="connsiteY18" fmla="*/ 51472 h 119265"/>
                <a:gd name="connsiteX19" fmla="*/ 3011 w 53726"/>
                <a:gd name="connsiteY19" fmla="*/ 49171 h 119265"/>
                <a:gd name="connsiteX20" fmla="*/ 6204 w 53726"/>
                <a:gd name="connsiteY20" fmla="*/ 52004 h 119265"/>
                <a:gd name="connsiteX21" fmla="*/ 25175 w 53726"/>
                <a:gd name="connsiteY21" fmla="*/ 73625 h 119265"/>
                <a:gd name="connsiteX22" fmla="*/ 29608 w 53726"/>
                <a:gd name="connsiteY22" fmla="*/ 67423 h 119265"/>
                <a:gd name="connsiteX23" fmla="*/ 24118 w 53726"/>
                <a:gd name="connsiteY23" fmla="*/ 49703 h 119265"/>
                <a:gd name="connsiteX24" fmla="*/ 12941 w 53726"/>
                <a:gd name="connsiteY24" fmla="*/ 21166 h 119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3726" h="119265">
                  <a:moveTo>
                    <a:pt x="49119" y="111196"/>
                  </a:moveTo>
                  <a:cubicBezTo>
                    <a:pt x="49119" y="114031"/>
                    <a:pt x="46989" y="117930"/>
                    <a:pt x="42024" y="117930"/>
                  </a:cubicBezTo>
                  <a:cubicBezTo>
                    <a:pt x="37234" y="117930"/>
                    <a:pt x="32094" y="113324"/>
                    <a:pt x="32094" y="108186"/>
                  </a:cubicBezTo>
                  <a:cubicBezTo>
                    <a:pt x="32094" y="105170"/>
                    <a:pt x="34398" y="101447"/>
                    <a:pt x="39188" y="101447"/>
                  </a:cubicBezTo>
                  <a:cubicBezTo>
                    <a:pt x="44328" y="101447"/>
                    <a:pt x="49119" y="106409"/>
                    <a:pt x="49119" y="111196"/>
                  </a:cubicBezTo>
                  <a:close/>
                  <a:moveTo>
                    <a:pt x="12941" y="21166"/>
                  </a:moveTo>
                  <a:cubicBezTo>
                    <a:pt x="12234" y="18863"/>
                    <a:pt x="11352" y="16735"/>
                    <a:pt x="11352" y="13727"/>
                  </a:cubicBezTo>
                  <a:cubicBezTo>
                    <a:pt x="11352" y="5398"/>
                    <a:pt x="18438" y="-1336"/>
                    <a:pt x="28193" y="-1336"/>
                  </a:cubicBezTo>
                  <a:cubicBezTo>
                    <a:pt x="45925" y="-1336"/>
                    <a:pt x="53726" y="23120"/>
                    <a:pt x="53726" y="25779"/>
                  </a:cubicBezTo>
                  <a:cubicBezTo>
                    <a:pt x="53726" y="28082"/>
                    <a:pt x="51422" y="28082"/>
                    <a:pt x="50890" y="28082"/>
                  </a:cubicBezTo>
                  <a:cubicBezTo>
                    <a:pt x="48404" y="28082"/>
                    <a:pt x="48229" y="27018"/>
                    <a:pt x="47522" y="25064"/>
                  </a:cubicBezTo>
                  <a:cubicBezTo>
                    <a:pt x="43438" y="10892"/>
                    <a:pt x="35637" y="3627"/>
                    <a:pt x="28725" y="3627"/>
                  </a:cubicBezTo>
                  <a:cubicBezTo>
                    <a:pt x="25175" y="3627"/>
                    <a:pt x="24293" y="5930"/>
                    <a:pt x="24293" y="9828"/>
                  </a:cubicBezTo>
                  <a:cubicBezTo>
                    <a:pt x="24293" y="13901"/>
                    <a:pt x="25532" y="17267"/>
                    <a:pt x="27129" y="21166"/>
                  </a:cubicBezTo>
                  <a:cubicBezTo>
                    <a:pt x="28901" y="25955"/>
                    <a:pt x="30855" y="30742"/>
                    <a:pt x="32801" y="35348"/>
                  </a:cubicBezTo>
                  <a:cubicBezTo>
                    <a:pt x="34398" y="39603"/>
                    <a:pt x="40785" y="55729"/>
                    <a:pt x="41492" y="57857"/>
                  </a:cubicBezTo>
                  <a:cubicBezTo>
                    <a:pt x="42024" y="59628"/>
                    <a:pt x="42556" y="61755"/>
                    <a:pt x="42556" y="63525"/>
                  </a:cubicBezTo>
                  <a:cubicBezTo>
                    <a:pt x="42556" y="71854"/>
                    <a:pt x="35462" y="78587"/>
                    <a:pt x="25707" y="78587"/>
                  </a:cubicBezTo>
                  <a:cubicBezTo>
                    <a:pt x="8158" y="78587"/>
                    <a:pt x="0" y="54490"/>
                    <a:pt x="0" y="51472"/>
                  </a:cubicBezTo>
                  <a:cubicBezTo>
                    <a:pt x="0" y="49171"/>
                    <a:pt x="2486" y="49171"/>
                    <a:pt x="3011" y="49171"/>
                  </a:cubicBezTo>
                  <a:cubicBezTo>
                    <a:pt x="5497" y="49171"/>
                    <a:pt x="5672" y="50060"/>
                    <a:pt x="6204" y="52004"/>
                  </a:cubicBezTo>
                  <a:cubicBezTo>
                    <a:pt x="10819" y="67250"/>
                    <a:pt x="18621" y="73625"/>
                    <a:pt x="25175" y="73625"/>
                  </a:cubicBezTo>
                  <a:cubicBezTo>
                    <a:pt x="28019" y="73625"/>
                    <a:pt x="29608" y="72212"/>
                    <a:pt x="29608" y="67423"/>
                  </a:cubicBezTo>
                  <a:cubicBezTo>
                    <a:pt x="29608" y="63351"/>
                    <a:pt x="28551" y="60692"/>
                    <a:pt x="24118" y="49703"/>
                  </a:cubicBezTo>
                  <a:lnTo>
                    <a:pt x="12941" y="21166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852" name="任意多边形: 形状 851">
              <a:extLst>
                <a:ext uri="{FF2B5EF4-FFF2-40B4-BE49-F238E27FC236}">
                  <a16:creationId xmlns:a16="http://schemas.microsoft.com/office/drawing/2014/main" id="{5457E3E8-D309-B4B8-6AC0-94AEF9AEA130}"/>
                </a:ext>
              </a:extLst>
            </p:cNvPr>
            <p:cNvSpPr/>
            <p:nvPr>
              <p:custDataLst>
                <p:tags r:id="rId28"/>
              </p:custDataLst>
            </p:nvPr>
          </p:nvSpPr>
          <p:spPr>
            <a:xfrm flipV="1">
              <a:off x="14089002" y="-13246679"/>
              <a:ext cx="29631" cy="75675"/>
            </a:xfrm>
            <a:custGeom>
              <a:avLst/>
              <a:gdLst>
                <a:gd name="connsiteX0" fmla="*/ 29632 w 29631"/>
                <a:gd name="connsiteY0" fmla="*/ 47764 h 75675"/>
                <a:gd name="connsiteX1" fmla="*/ 13425 w 29631"/>
                <a:gd name="connsiteY1" fmla="*/ 74340 h 75675"/>
                <a:gd name="connsiteX2" fmla="*/ 0 w 29631"/>
                <a:gd name="connsiteY2" fmla="*/ 60921 h 75675"/>
                <a:gd name="connsiteX3" fmla="*/ 13425 w 29631"/>
                <a:gd name="connsiteY3" fmla="*/ 47510 h 75675"/>
                <a:gd name="connsiteX4" fmla="*/ 22283 w 29631"/>
                <a:gd name="connsiteY4" fmla="*/ 50798 h 75675"/>
                <a:gd name="connsiteX5" fmla="*/ 23554 w 29631"/>
                <a:gd name="connsiteY5" fmla="*/ 51561 h 75675"/>
                <a:gd name="connsiteX6" fmla="*/ 24063 w 29631"/>
                <a:gd name="connsiteY6" fmla="*/ 47764 h 75675"/>
                <a:gd name="connsiteX7" fmla="*/ 6839 w 29631"/>
                <a:gd name="connsiteY7" fmla="*/ 5500 h 75675"/>
                <a:gd name="connsiteX8" fmla="*/ 4051 w 29631"/>
                <a:gd name="connsiteY8" fmla="*/ 1451 h 75675"/>
                <a:gd name="connsiteX9" fmla="*/ 6586 w 29631"/>
                <a:gd name="connsiteY9" fmla="*/ -1336 h 75675"/>
                <a:gd name="connsiteX10" fmla="*/ 29632 w 29631"/>
                <a:gd name="connsiteY10" fmla="*/ 47764 h 75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9631" h="75675">
                  <a:moveTo>
                    <a:pt x="29632" y="47764"/>
                  </a:moveTo>
                  <a:cubicBezTo>
                    <a:pt x="29632" y="64471"/>
                    <a:pt x="23300" y="74340"/>
                    <a:pt x="13425" y="74340"/>
                  </a:cubicBezTo>
                  <a:cubicBezTo>
                    <a:pt x="5068" y="74340"/>
                    <a:pt x="0" y="68011"/>
                    <a:pt x="0" y="60921"/>
                  </a:cubicBezTo>
                  <a:cubicBezTo>
                    <a:pt x="0" y="54093"/>
                    <a:pt x="5068" y="47510"/>
                    <a:pt x="13425" y="47510"/>
                  </a:cubicBezTo>
                  <a:cubicBezTo>
                    <a:pt x="16460" y="47510"/>
                    <a:pt x="19757" y="48527"/>
                    <a:pt x="22283" y="50798"/>
                  </a:cubicBezTo>
                  <a:cubicBezTo>
                    <a:pt x="23046" y="51306"/>
                    <a:pt x="23300" y="51561"/>
                    <a:pt x="23554" y="51561"/>
                  </a:cubicBezTo>
                  <a:cubicBezTo>
                    <a:pt x="23808" y="51561"/>
                    <a:pt x="24063" y="51306"/>
                    <a:pt x="24063" y="47764"/>
                  </a:cubicBezTo>
                  <a:cubicBezTo>
                    <a:pt x="24063" y="29034"/>
                    <a:pt x="15197" y="13854"/>
                    <a:pt x="6839" y="5500"/>
                  </a:cubicBezTo>
                  <a:cubicBezTo>
                    <a:pt x="4051" y="2713"/>
                    <a:pt x="4051" y="2206"/>
                    <a:pt x="4051" y="1451"/>
                  </a:cubicBezTo>
                  <a:cubicBezTo>
                    <a:pt x="4051" y="-328"/>
                    <a:pt x="5322" y="-1336"/>
                    <a:pt x="6586" y="-1336"/>
                  </a:cubicBezTo>
                  <a:cubicBezTo>
                    <a:pt x="9374" y="-1336"/>
                    <a:pt x="29632" y="18150"/>
                    <a:pt x="29632" y="47764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853" name="任意多边形: 形状 852">
              <a:extLst>
                <a:ext uri="{FF2B5EF4-FFF2-40B4-BE49-F238E27FC236}">
                  <a16:creationId xmlns:a16="http://schemas.microsoft.com/office/drawing/2014/main" id="{846E4EF4-ED5F-A5B4-A771-2FBBD8D53894}"/>
                </a:ext>
              </a:extLst>
            </p:cNvPr>
            <p:cNvSpPr/>
            <p:nvPr>
              <p:custDataLst>
                <p:tags r:id="rId29"/>
              </p:custDataLst>
            </p:nvPr>
          </p:nvSpPr>
          <p:spPr>
            <a:xfrm flipV="1">
              <a:off x="13584960" y="-12963091"/>
              <a:ext cx="206636" cy="175646"/>
            </a:xfrm>
            <a:custGeom>
              <a:avLst/>
              <a:gdLst>
                <a:gd name="connsiteX0" fmla="*/ 180801 w 206636"/>
                <a:gd name="connsiteY0" fmla="*/ 156869 h 175646"/>
                <a:gd name="connsiteX1" fmla="*/ 201821 w 206636"/>
                <a:gd name="connsiteY1" fmla="*/ 162442 h 175646"/>
                <a:gd name="connsiteX2" fmla="*/ 206636 w 206636"/>
                <a:gd name="connsiteY2" fmla="*/ 162442 h 175646"/>
                <a:gd name="connsiteX3" fmla="*/ 206636 w 206636"/>
                <a:gd name="connsiteY3" fmla="*/ 174337 h 175646"/>
                <a:gd name="connsiteX4" fmla="*/ 178021 w 206636"/>
                <a:gd name="connsiteY4" fmla="*/ 173575 h 175646"/>
                <a:gd name="connsiteX5" fmla="*/ 144846 w 206636"/>
                <a:gd name="connsiteY5" fmla="*/ 174337 h 175646"/>
                <a:gd name="connsiteX6" fmla="*/ 144846 w 206636"/>
                <a:gd name="connsiteY6" fmla="*/ 162442 h 175646"/>
                <a:gd name="connsiteX7" fmla="*/ 167129 w 206636"/>
                <a:gd name="connsiteY7" fmla="*/ 159401 h 175646"/>
                <a:gd name="connsiteX8" fmla="*/ 166112 w 206636"/>
                <a:gd name="connsiteY8" fmla="*/ 156368 h 175646"/>
                <a:gd name="connsiteX9" fmla="*/ 114960 w 206636"/>
                <a:gd name="connsiteY9" fmla="*/ 41209 h 175646"/>
                <a:gd name="connsiteX10" fmla="*/ 61027 w 206636"/>
                <a:gd name="connsiteY10" fmla="*/ 162442 h 175646"/>
                <a:gd name="connsiteX11" fmla="*/ 84828 w 206636"/>
                <a:gd name="connsiteY11" fmla="*/ 162442 h 175646"/>
                <a:gd name="connsiteX12" fmla="*/ 84828 w 206636"/>
                <a:gd name="connsiteY12" fmla="*/ 174337 h 175646"/>
                <a:gd name="connsiteX13" fmla="*/ 40006 w 206636"/>
                <a:gd name="connsiteY13" fmla="*/ 173575 h 175646"/>
                <a:gd name="connsiteX14" fmla="*/ 0 w 206636"/>
                <a:gd name="connsiteY14" fmla="*/ 174337 h 175646"/>
                <a:gd name="connsiteX15" fmla="*/ 0 w 206636"/>
                <a:gd name="connsiteY15" fmla="*/ 162442 h 175646"/>
                <a:gd name="connsiteX16" fmla="*/ 23292 w 206636"/>
                <a:gd name="connsiteY16" fmla="*/ 162442 h 175646"/>
                <a:gd name="connsiteX17" fmla="*/ 93185 w 206636"/>
                <a:gd name="connsiteY17" fmla="*/ 5274 h 175646"/>
                <a:gd name="connsiteX18" fmla="*/ 103314 w 206636"/>
                <a:gd name="connsiteY18" fmla="*/ -1309 h 175646"/>
                <a:gd name="connsiteX19" fmla="*/ 113443 w 206636"/>
                <a:gd name="connsiteY19" fmla="*/ 4765 h 175646"/>
                <a:gd name="connsiteX20" fmla="*/ 180801 w 206636"/>
                <a:gd name="connsiteY20" fmla="*/ 156869 h 175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06636" h="175646">
                  <a:moveTo>
                    <a:pt x="180801" y="156869"/>
                  </a:moveTo>
                  <a:cubicBezTo>
                    <a:pt x="182319" y="160164"/>
                    <a:pt x="183336" y="162442"/>
                    <a:pt x="201821" y="162442"/>
                  </a:cubicBezTo>
                  <a:lnTo>
                    <a:pt x="206636" y="162442"/>
                  </a:lnTo>
                  <a:lnTo>
                    <a:pt x="206636" y="174337"/>
                  </a:lnTo>
                  <a:cubicBezTo>
                    <a:pt x="197008" y="174082"/>
                    <a:pt x="184852" y="173575"/>
                    <a:pt x="178021" y="173575"/>
                  </a:cubicBezTo>
                  <a:cubicBezTo>
                    <a:pt x="167884" y="173575"/>
                    <a:pt x="154720" y="173575"/>
                    <a:pt x="144846" y="174337"/>
                  </a:cubicBezTo>
                  <a:lnTo>
                    <a:pt x="144846" y="162442"/>
                  </a:lnTo>
                  <a:cubicBezTo>
                    <a:pt x="147126" y="162442"/>
                    <a:pt x="167129" y="162442"/>
                    <a:pt x="167129" y="159401"/>
                  </a:cubicBezTo>
                  <a:cubicBezTo>
                    <a:pt x="167129" y="158393"/>
                    <a:pt x="166367" y="157123"/>
                    <a:pt x="166112" y="156368"/>
                  </a:cubicBezTo>
                  <a:lnTo>
                    <a:pt x="114960" y="41209"/>
                  </a:lnTo>
                  <a:lnTo>
                    <a:pt x="61027" y="162442"/>
                  </a:lnTo>
                  <a:lnTo>
                    <a:pt x="84828" y="162442"/>
                  </a:lnTo>
                  <a:lnTo>
                    <a:pt x="84828" y="174337"/>
                  </a:lnTo>
                  <a:cubicBezTo>
                    <a:pt x="75207" y="173575"/>
                    <a:pt x="50899" y="173575"/>
                    <a:pt x="40006" y="173575"/>
                  </a:cubicBezTo>
                  <a:cubicBezTo>
                    <a:pt x="30132" y="173575"/>
                    <a:pt x="8857" y="173575"/>
                    <a:pt x="0" y="174337"/>
                  </a:cubicBezTo>
                  <a:lnTo>
                    <a:pt x="0" y="162442"/>
                  </a:lnTo>
                  <a:lnTo>
                    <a:pt x="23292" y="162442"/>
                  </a:lnTo>
                  <a:lnTo>
                    <a:pt x="93185" y="5274"/>
                  </a:lnTo>
                  <a:cubicBezTo>
                    <a:pt x="95211" y="716"/>
                    <a:pt x="96228" y="-1309"/>
                    <a:pt x="103314" y="-1309"/>
                  </a:cubicBezTo>
                  <a:cubicBezTo>
                    <a:pt x="107365" y="-1309"/>
                    <a:pt x="110662" y="-1309"/>
                    <a:pt x="113443" y="4765"/>
                  </a:cubicBezTo>
                  <a:lnTo>
                    <a:pt x="180801" y="156869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854" name="任意多边形: 形状 853">
              <a:extLst>
                <a:ext uri="{FF2B5EF4-FFF2-40B4-BE49-F238E27FC236}">
                  <a16:creationId xmlns:a16="http://schemas.microsoft.com/office/drawing/2014/main" id="{0FEA90C2-E123-FD4D-CEAA-7A291A93C979}"/>
                </a:ext>
              </a:extLst>
            </p:cNvPr>
            <p:cNvSpPr/>
            <p:nvPr>
              <p:custDataLst>
                <p:tags r:id="rId30"/>
              </p:custDataLst>
            </p:nvPr>
          </p:nvSpPr>
          <p:spPr>
            <a:xfrm flipV="1">
              <a:off x="13797825" y="-13028765"/>
              <a:ext cx="236394" cy="153817"/>
            </a:xfrm>
            <a:custGeom>
              <a:avLst/>
              <a:gdLst>
                <a:gd name="connsiteX0" fmla="*/ 75359 w 236394"/>
                <a:gd name="connsiteY0" fmla="*/ 145239 h 153817"/>
                <a:gd name="connsiteX1" fmla="*/ 69154 w 236394"/>
                <a:gd name="connsiteY1" fmla="*/ 151446 h 153817"/>
                <a:gd name="connsiteX2" fmla="*/ 60289 w 236394"/>
                <a:gd name="connsiteY2" fmla="*/ 142936 h 153817"/>
                <a:gd name="connsiteX3" fmla="*/ 66676 w 236394"/>
                <a:gd name="connsiteY3" fmla="*/ 136734 h 153817"/>
                <a:gd name="connsiteX4" fmla="*/ 75359 w 236394"/>
                <a:gd name="connsiteY4" fmla="*/ 145239 h 153817"/>
                <a:gd name="connsiteX5" fmla="*/ 38656 w 236394"/>
                <a:gd name="connsiteY5" fmla="*/ 25798 h 153817"/>
                <a:gd name="connsiteX6" fmla="*/ 16667 w 236394"/>
                <a:gd name="connsiteY6" fmla="*/ 3647 h 153817"/>
                <a:gd name="connsiteX7" fmla="*/ 10645 w 236394"/>
                <a:gd name="connsiteY7" fmla="*/ 4884 h 153817"/>
                <a:gd name="connsiteX8" fmla="*/ 15253 w 236394"/>
                <a:gd name="connsiteY8" fmla="*/ 12506 h 153817"/>
                <a:gd name="connsiteX9" fmla="*/ 8866 w 236394"/>
                <a:gd name="connsiteY9" fmla="*/ 18534 h 153817"/>
                <a:gd name="connsiteX10" fmla="*/ 0 w 236394"/>
                <a:gd name="connsiteY10" fmla="*/ 9141 h 153817"/>
                <a:gd name="connsiteX11" fmla="*/ 16667 w 236394"/>
                <a:gd name="connsiteY11" fmla="*/ -1315 h 153817"/>
                <a:gd name="connsiteX12" fmla="*/ 51780 w 236394"/>
                <a:gd name="connsiteY12" fmla="*/ 25616 h 153817"/>
                <a:gd name="connsiteX13" fmla="*/ 67915 w 236394"/>
                <a:gd name="connsiteY13" fmla="*/ 90477 h 153817"/>
                <a:gd name="connsiteX14" fmla="*/ 68805 w 236394"/>
                <a:gd name="connsiteY14" fmla="*/ 96503 h 153817"/>
                <a:gd name="connsiteX15" fmla="*/ 50891 w 236394"/>
                <a:gd name="connsiteY15" fmla="*/ 112986 h 153817"/>
                <a:gd name="connsiteX16" fmla="*/ 20393 w 236394"/>
                <a:gd name="connsiteY16" fmla="*/ 85697 h 153817"/>
                <a:gd name="connsiteX17" fmla="*/ 24119 w 236394"/>
                <a:gd name="connsiteY17" fmla="*/ 83570 h 153817"/>
                <a:gd name="connsiteX18" fmla="*/ 28194 w 236394"/>
                <a:gd name="connsiteY18" fmla="*/ 86403 h 153817"/>
                <a:gd name="connsiteX19" fmla="*/ 50358 w 236394"/>
                <a:gd name="connsiteY19" fmla="*/ 108024 h 153817"/>
                <a:gd name="connsiteX20" fmla="*/ 56214 w 236394"/>
                <a:gd name="connsiteY20" fmla="*/ 99521 h 153817"/>
                <a:gd name="connsiteX21" fmla="*/ 55506 w 236394"/>
                <a:gd name="connsiteY21" fmla="*/ 93493 h 153817"/>
                <a:gd name="connsiteX22" fmla="*/ 38656 w 236394"/>
                <a:gd name="connsiteY22" fmla="*/ 25798 h 153817"/>
                <a:gd name="connsiteX23" fmla="*/ 132319 w 236394"/>
                <a:gd name="connsiteY23" fmla="*/ 67268 h 153817"/>
                <a:gd name="connsiteX24" fmla="*/ 137284 w 236394"/>
                <a:gd name="connsiteY24" fmla="*/ 70278 h 153817"/>
                <a:gd name="connsiteX25" fmla="*/ 138706 w 236394"/>
                <a:gd name="connsiteY25" fmla="*/ 76304 h 153817"/>
                <a:gd name="connsiteX26" fmla="*/ 133740 w 236394"/>
                <a:gd name="connsiteY26" fmla="*/ 78781 h 153817"/>
                <a:gd name="connsiteX27" fmla="*/ 94202 w 236394"/>
                <a:gd name="connsiteY27" fmla="*/ 78781 h 153817"/>
                <a:gd name="connsiteX28" fmla="*/ 89055 w 236394"/>
                <a:gd name="connsiteY28" fmla="*/ 75946 h 153817"/>
                <a:gd name="connsiteX29" fmla="*/ 87457 w 236394"/>
                <a:gd name="connsiteY29" fmla="*/ 69746 h 153817"/>
                <a:gd name="connsiteX30" fmla="*/ 92422 w 236394"/>
                <a:gd name="connsiteY30" fmla="*/ 67268 h 153817"/>
                <a:gd name="connsiteX31" fmla="*/ 132319 w 236394"/>
                <a:gd name="connsiteY31" fmla="*/ 67268 h 153817"/>
                <a:gd name="connsiteX32" fmla="*/ 236037 w 236394"/>
                <a:gd name="connsiteY32" fmla="*/ 147723 h 153817"/>
                <a:gd name="connsiteX33" fmla="*/ 236395 w 236394"/>
                <a:gd name="connsiteY33" fmla="*/ 150026 h 153817"/>
                <a:gd name="connsiteX34" fmla="*/ 233733 w 236394"/>
                <a:gd name="connsiteY34" fmla="*/ 152502 h 153817"/>
                <a:gd name="connsiteX35" fmla="*/ 230008 w 236394"/>
                <a:gd name="connsiteY35" fmla="*/ 149667 h 153817"/>
                <a:gd name="connsiteX36" fmla="*/ 197206 w 236394"/>
                <a:gd name="connsiteY36" fmla="*/ 129827 h 153817"/>
                <a:gd name="connsiteX37" fmla="*/ 192948 w 236394"/>
                <a:gd name="connsiteY37" fmla="*/ 125921 h 153817"/>
                <a:gd name="connsiteX38" fmla="*/ 196316 w 236394"/>
                <a:gd name="connsiteY38" fmla="*/ 123269 h 153817"/>
                <a:gd name="connsiteX39" fmla="*/ 218481 w 236394"/>
                <a:gd name="connsiteY39" fmla="*/ 130883 h 153817"/>
                <a:gd name="connsiteX40" fmla="*/ 198088 w 236394"/>
                <a:gd name="connsiteY40" fmla="*/ 49190 h 153817"/>
                <a:gd name="connsiteX41" fmla="*/ 179649 w 236394"/>
                <a:gd name="connsiteY41" fmla="*/ 41217 h 153817"/>
                <a:gd name="connsiteX42" fmla="*/ 177171 w 236394"/>
                <a:gd name="connsiteY42" fmla="*/ 41217 h 153817"/>
                <a:gd name="connsiteX43" fmla="*/ 171849 w 236394"/>
                <a:gd name="connsiteY43" fmla="*/ 37311 h 153817"/>
                <a:gd name="connsiteX44" fmla="*/ 174685 w 236394"/>
                <a:gd name="connsiteY44" fmla="*/ 34834 h 153817"/>
                <a:gd name="connsiteX45" fmla="*/ 201282 w 236394"/>
                <a:gd name="connsiteY45" fmla="*/ 35541 h 153817"/>
                <a:gd name="connsiteX46" fmla="*/ 228054 w 236394"/>
                <a:gd name="connsiteY46" fmla="*/ 34834 h 153817"/>
                <a:gd name="connsiteX47" fmla="*/ 231962 w 236394"/>
                <a:gd name="connsiteY47" fmla="*/ 38733 h 153817"/>
                <a:gd name="connsiteX48" fmla="*/ 226997 w 236394"/>
                <a:gd name="connsiteY48" fmla="*/ 41217 h 153817"/>
                <a:gd name="connsiteX49" fmla="*/ 224510 w 236394"/>
                <a:gd name="connsiteY49" fmla="*/ 41217 h 153817"/>
                <a:gd name="connsiteX50" fmla="*/ 216351 w 236394"/>
                <a:gd name="connsiteY50" fmla="*/ 41568 h 153817"/>
                <a:gd name="connsiteX51" fmla="*/ 210505 w 236394"/>
                <a:gd name="connsiteY51" fmla="*/ 44934 h 153817"/>
                <a:gd name="connsiteX52" fmla="*/ 211212 w 236394"/>
                <a:gd name="connsiteY52" fmla="*/ 48658 h 153817"/>
                <a:gd name="connsiteX53" fmla="*/ 236037 w 236394"/>
                <a:gd name="connsiteY53" fmla="*/ 147723 h 153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36394" h="153817">
                  <a:moveTo>
                    <a:pt x="75359" y="145239"/>
                  </a:moveTo>
                  <a:cubicBezTo>
                    <a:pt x="75359" y="149667"/>
                    <a:pt x="71990" y="151446"/>
                    <a:pt x="69154" y="151446"/>
                  </a:cubicBezTo>
                  <a:cubicBezTo>
                    <a:pt x="64190" y="151446"/>
                    <a:pt x="60289" y="146659"/>
                    <a:pt x="60289" y="142936"/>
                  </a:cubicBezTo>
                  <a:cubicBezTo>
                    <a:pt x="60289" y="139926"/>
                    <a:pt x="62418" y="136734"/>
                    <a:pt x="66676" y="136734"/>
                  </a:cubicBezTo>
                  <a:cubicBezTo>
                    <a:pt x="71108" y="136734"/>
                    <a:pt x="75359" y="140808"/>
                    <a:pt x="75359" y="145239"/>
                  </a:cubicBezTo>
                  <a:close/>
                  <a:moveTo>
                    <a:pt x="38656" y="25798"/>
                  </a:moveTo>
                  <a:cubicBezTo>
                    <a:pt x="36178" y="16048"/>
                    <a:pt x="27662" y="3647"/>
                    <a:pt x="16667" y="3647"/>
                  </a:cubicBezTo>
                  <a:cubicBezTo>
                    <a:pt x="14721" y="3647"/>
                    <a:pt x="12234" y="4179"/>
                    <a:pt x="10645" y="4884"/>
                  </a:cubicBezTo>
                  <a:cubicBezTo>
                    <a:pt x="14014" y="6831"/>
                    <a:pt x="15253" y="10729"/>
                    <a:pt x="15253" y="12506"/>
                  </a:cubicBezTo>
                  <a:cubicBezTo>
                    <a:pt x="15253" y="16048"/>
                    <a:pt x="12767" y="18534"/>
                    <a:pt x="8866" y="18534"/>
                  </a:cubicBezTo>
                  <a:cubicBezTo>
                    <a:pt x="4084" y="18534"/>
                    <a:pt x="0" y="14453"/>
                    <a:pt x="0" y="9141"/>
                  </a:cubicBezTo>
                  <a:cubicBezTo>
                    <a:pt x="0" y="2932"/>
                    <a:pt x="6387" y="-1315"/>
                    <a:pt x="16667" y="-1315"/>
                  </a:cubicBezTo>
                  <a:cubicBezTo>
                    <a:pt x="31563" y="-1315"/>
                    <a:pt x="47880" y="9673"/>
                    <a:pt x="51780" y="25616"/>
                  </a:cubicBezTo>
                  <a:lnTo>
                    <a:pt x="67915" y="90477"/>
                  </a:lnTo>
                  <a:cubicBezTo>
                    <a:pt x="68622" y="93319"/>
                    <a:pt x="68805" y="94907"/>
                    <a:pt x="68805" y="96503"/>
                  </a:cubicBezTo>
                  <a:cubicBezTo>
                    <a:pt x="68805" y="105721"/>
                    <a:pt x="61528" y="112986"/>
                    <a:pt x="50891" y="112986"/>
                  </a:cubicBezTo>
                  <a:cubicBezTo>
                    <a:pt x="31745" y="112986"/>
                    <a:pt x="20393" y="88706"/>
                    <a:pt x="20393" y="85697"/>
                  </a:cubicBezTo>
                  <a:cubicBezTo>
                    <a:pt x="20393" y="83570"/>
                    <a:pt x="22879" y="83570"/>
                    <a:pt x="24119" y="83570"/>
                  </a:cubicBezTo>
                  <a:cubicBezTo>
                    <a:pt x="26955" y="83570"/>
                    <a:pt x="27130" y="83926"/>
                    <a:pt x="28194" y="86403"/>
                  </a:cubicBezTo>
                  <a:cubicBezTo>
                    <a:pt x="35463" y="103419"/>
                    <a:pt x="44686" y="108024"/>
                    <a:pt x="50358" y="108024"/>
                  </a:cubicBezTo>
                  <a:cubicBezTo>
                    <a:pt x="55148" y="108024"/>
                    <a:pt x="56214" y="104125"/>
                    <a:pt x="56214" y="99521"/>
                  </a:cubicBezTo>
                  <a:cubicBezTo>
                    <a:pt x="56214" y="97567"/>
                    <a:pt x="56214" y="96328"/>
                    <a:pt x="55506" y="93493"/>
                  </a:cubicBezTo>
                  <a:lnTo>
                    <a:pt x="38656" y="25798"/>
                  </a:lnTo>
                  <a:close/>
                  <a:moveTo>
                    <a:pt x="132319" y="67268"/>
                  </a:moveTo>
                  <a:cubicBezTo>
                    <a:pt x="136218" y="67268"/>
                    <a:pt x="136576" y="67268"/>
                    <a:pt x="137284" y="70278"/>
                  </a:cubicBezTo>
                  <a:cubicBezTo>
                    <a:pt x="137466" y="70278"/>
                    <a:pt x="138706" y="75597"/>
                    <a:pt x="138706" y="76304"/>
                  </a:cubicBezTo>
                  <a:cubicBezTo>
                    <a:pt x="138706" y="78781"/>
                    <a:pt x="136402" y="78781"/>
                    <a:pt x="133740" y="78781"/>
                  </a:cubicBezTo>
                  <a:lnTo>
                    <a:pt x="94202" y="78781"/>
                  </a:lnTo>
                  <a:cubicBezTo>
                    <a:pt x="90294" y="78781"/>
                    <a:pt x="89769" y="78781"/>
                    <a:pt x="89055" y="75946"/>
                  </a:cubicBezTo>
                  <a:cubicBezTo>
                    <a:pt x="88879" y="75597"/>
                    <a:pt x="87457" y="70452"/>
                    <a:pt x="87457" y="69746"/>
                  </a:cubicBezTo>
                  <a:cubicBezTo>
                    <a:pt x="87457" y="67268"/>
                    <a:pt x="89769" y="67268"/>
                    <a:pt x="92422" y="67268"/>
                  </a:cubicBezTo>
                  <a:lnTo>
                    <a:pt x="132319" y="67268"/>
                  </a:lnTo>
                  <a:close/>
                  <a:moveTo>
                    <a:pt x="236037" y="147723"/>
                  </a:moveTo>
                  <a:cubicBezTo>
                    <a:pt x="236212" y="148255"/>
                    <a:pt x="236395" y="149494"/>
                    <a:pt x="236395" y="150026"/>
                  </a:cubicBezTo>
                  <a:cubicBezTo>
                    <a:pt x="236395" y="150382"/>
                    <a:pt x="236212" y="152502"/>
                    <a:pt x="233733" y="152502"/>
                  </a:cubicBezTo>
                  <a:cubicBezTo>
                    <a:pt x="232137" y="152502"/>
                    <a:pt x="231962" y="152153"/>
                    <a:pt x="230008" y="149667"/>
                  </a:cubicBezTo>
                  <a:cubicBezTo>
                    <a:pt x="223271" y="141165"/>
                    <a:pt x="212276" y="131065"/>
                    <a:pt x="197206" y="129827"/>
                  </a:cubicBezTo>
                  <a:cubicBezTo>
                    <a:pt x="194902" y="129469"/>
                    <a:pt x="192948" y="129295"/>
                    <a:pt x="192948" y="125921"/>
                  </a:cubicBezTo>
                  <a:cubicBezTo>
                    <a:pt x="192948" y="123269"/>
                    <a:pt x="195434" y="123269"/>
                    <a:pt x="196316" y="123269"/>
                  </a:cubicBezTo>
                  <a:cubicBezTo>
                    <a:pt x="199153" y="123269"/>
                    <a:pt x="207311" y="123975"/>
                    <a:pt x="218481" y="130883"/>
                  </a:cubicBezTo>
                  <a:lnTo>
                    <a:pt x="198088" y="49190"/>
                  </a:lnTo>
                  <a:cubicBezTo>
                    <a:pt x="196499" y="42988"/>
                    <a:pt x="195434" y="41217"/>
                    <a:pt x="179649" y="41217"/>
                  </a:cubicBezTo>
                  <a:lnTo>
                    <a:pt x="177171" y="41217"/>
                  </a:lnTo>
                  <a:cubicBezTo>
                    <a:pt x="174152" y="41217"/>
                    <a:pt x="171849" y="41217"/>
                    <a:pt x="171849" y="37311"/>
                  </a:cubicBezTo>
                  <a:cubicBezTo>
                    <a:pt x="171849" y="37137"/>
                    <a:pt x="171849" y="34834"/>
                    <a:pt x="174685" y="34834"/>
                  </a:cubicBezTo>
                  <a:cubicBezTo>
                    <a:pt x="183201" y="34834"/>
                    <a:pt x="192590" y="35541"/>
                    <a:pt x="201282" y="35541"/>
                  </a:cubicBezTo>
                  <a:cubicBezTo>
                    <a:pt x="209972" y="35541"/>
                    <a:pt x="219545" y="34834"/>
                    <a:pt x="228054" y="34834"/>
                  </a:cubicBezTo>
                  <a:cubicBezTo>
                    <a:pt x="229476" y="34834"/>
                    <a:pt x="231962" y="34834"/>
                    <a:pt x="231962" y="38733"/>
                  </a:cubicBezTo>
                  <a:cubicBezTo>
                    <a:pt x="231962" y="41217"/>
                    <a:pt x="229650" y="41217"/>
                    <a:pt x="226997" y="41217"/>
                  </a:cubicBezTo>
                  <a:lnTo>
                    <a:pt x="224510" y="41217"/>
                  </a:lnTo>
                  <a:cubicBezTo>
                    <a:pt x="222032" y="41217"/>
                    <a:pt x="218838" y="41392"/>
                    <a:pt x="216351" y="41568"/>
                  </a:cubicBezTo>
                  <a:cubicBezTo>
                    <a:pt x="211386" y="42099"/>
                    <a:pt x="210505" y="42099"/>
                    <a:pt x="210505" y="44934"/>
                  </a:cubicBezTo>
                  <a:cubicBezTo>
                    <a:pt x="210505" y="45648"/>
                    <a:pt x="210505" y="45998"/>
                    <a:pt x="211212" y="48658"/>
                  </a:cubicBezTo>
                  <a:lnTo>
                    <a:pt x="236037" y="147723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855" name="任意多边形: 形状 854">
              <a:extLst>
                <a:ext uri="{FF2B5EF4-FFF2-40B4-BE49-F238E27FC236}">
                  <a16:creationId xmlns:a16="http://schemas.microsoft.com/office/drawing/2014/main" id="{BD3AB29C-EC95-1E6A-E120-6F52C770771B}"/>
                </a:ext>
              </a:extLst>
            </p:cNvPr>
            <p:cNvSpPr/>
            <p:nvPr>
              <p:custDataLst>
                <p:tags r:id="rId31"/>
              </p:custDataLst>
            </p:nvPr>
          </p:nvSpPr>
          <p:spPr>
            <a:xfrm flipV="1">
              <a:off x="13817901" y="-12836582"/>
              <a:ext cx="120465" cy="117668"/>
            </a:xfrm>
            <a:custGeom>
              <a:avLst/>
              <a:gdLst>
                <a:gd name="connsiteX0" fmla="*/ 40070 w 120465"/>
                <a:gd name="connsiteY0" fmla="*/ 111412 h 117668"/>
                <a:gd name="connsiteX1" fmla="*/ 34756 w 120465"/>
                <a:gd name="connsiteY1" fmla="*/ 116366 h 117668"/>
                <a:gd name="connsiteX2" fmla="*/ 0 w 120465"/>
                <a:gd name="connsiteY2" fmla="*/ 105029 h 117668"/>
                <a:gd name="connsiteX3" fmla="*/ 0 w 120465"/>
                <a:gd name="connsiteY3" fmla="*/ 98644 h 117668"/>
                <a:gd name="connsiteX4" fmla="*/ 25707 w 120465"/>
                <a:gd name="connsiteY4" fmla="*/ 103607 h 117668"/>
                <a:gd name="connsiteX5" fmla="*/ 25707 w 120465"/>
                <a:gd name="connsiteY5" fmla="*/ 13227 h 117668"/>
                <a:gd name="connsiteX6" fmla="*/ 7976 w 120465"/>
                <a:gd name="connsiteY6" fmla="*/ 5081 h 117668"/>
                <a:gd name="connsiteX7" fmla="*/ 1239 w 120465"/>
                <a:gd name="connsiteY7" fmla="*/ 5081 h 117668"/>
                <a:gd name="connsiteX8" fmla="*/ 1239 w 120465"/>
                <a:gd name="connsiteY8" fmla="*/ -1302 h 117668"/>
                <a:gd name="connsiteX9" fmla="*/ 32802 w 120465"/>
                <a:gd name="connsiteY9" fmla="*/ -596 h 117668"/>
                <a:gd name="connsiteX10" fmla="*/ 64539 w 120465"/>
                <a:gd name="connsiteY10" fmla="*/ -1302 h 117668"/>
                <a:gd name="connsiteX11" fmla="*/ 64539 w 120465"/>
                <a:gd name="connsiteY11" fmla="*/ 5081 h 117668"/>
                <a:gd name="connsiteX12" fmla="*/ 57802 w 120465"/>
                <a:gd name="connsiteY12" fmla="*/ 5081 h 117668"/>
                <a:gd name="connsiteX13" fmla="*/ 40070 w 120465"/>
                <a:gd name="connsiteY13" fmla="*/ 13227 h 117668"/>
                <a:gd name="connsiteX14" fmla="*/ 40070 w 120465"/>
                <a:gd name="connsiteY14" fmla="*/ 111412 h 117668"/>
                <a:gd name="connsiteX15" fmla="*/ 120465 w 120465"/>
                <a:gd name="connsiteY15" fmla="*/ 64798 h 117668"/>
                <a:gd name="connsiteX16" fmla="*/ 110360 w 120465"/>
                <a:gd name="connsiteY16" fmla="*/ 75079 h 117668"/>
                <a:gd name="connsiteX17" fmla="*/ 100072 w 120465"/>
                <a:gd name="connsiteY17" fmla="*/ 64979 h 117668"/>
                <a:gd name="connsiteX18" fmla="*/ 110186 w 120465"/>
                <a:gd name="connsiteY18" fmla="*/ 54698 h 117668"/>
                <a:gd name="connsiteX19" fmla="*/ 120465 w 120465"/>
                <a:gd name="connsiteY19" fmla="*/ 64798 h 117668"/>
                <a:gd name="connsiteX20" fmla="*/ 120465 w 120465"/>
                <a:gd name="connsiteY20" fmla="*/ 8797 h 117668"/>
                <a:gd name="connsiteX21" fmla="*/ 110360 w 120465"/>
                <a:gd name="connsiteY21" fmla="*/ 19080 h 117668"/>
                <a:gd name="connsiteX22" fmla="*/ 100072 w 120465"/>
                <a:gd name="connsiteY22" fmla="*/ 8980 h 117668"/>
                <a:gd name="connsiteX23" fmla="*/ 110186 w 120465"/>
                <a:gd name="connsiteY23" fmla="*/ -1302 h 117668"/>
                <a:gd name="connsiteX24" fmla="*/ 120465 w 120465"/>
                <a:gd name="connsiteY24" fmla="*/ 8797 h 117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20465" h="117668">
                  <a:moveTo>
                    <a:pt x="40070" y="111412"/>
                  </a:moveTo>
                  <a:cubicBezTo>
                    <a:pt x="40070" y="116191"/>
                    <a:pt x="39721" y="116366"/>
                    <a:pt x="34756" y="116366"/>
                  </a:cubicBezTo>
                  <a:cubicBezTo>
                    <a:pt x="23403" y="105202"/>
                    <a:pt x="7269" y="105029"/>
                    <a:pt x="0" y="105029"/>
                  </a:cubicBezTo>
                  <a:lnTo>
                    <a:pt x="0" y="98644"/>
                  </a:lnTo>
                  <a:cubicBezTo>
                    <a:pt x="4258" y="98644"/>
                    <a:pt x="15960" y="98644"/>
                    <a:pt x="25707" y="103607"/>
                  </a:cubicBezTo>
                  <a:lnTo>
                    <a:pt x="25707" y="13227"/>
                  </a:lnTo>
                  <a:cubicBezTo>
                    <a:pt x="25707" y="7384"/>
                    <a:pt x="25707" y="5081"/>
                    <a:pt x="7976" y="5081"/>
                  </a:cubicBezTo>
                  <a:lnTo>
                    <a:pt x="1239" y="5081"/>
                  </a:lnTo>
                  <a:lnTo>
                    <a:pt x="1239" y="-1302"/>
                  </a:lnTo>
                  <a:cubicBezTo>
                    <a:pt x="4433" y="-1128"/>
                    <a:pt x="26240" y="-596"/>
                    <a:pt x="32802" y="-596"/>
                  </a:cubicBezTo>
                  <a:cubicBezTo>
                    <a:pt x="38299" y="-596"/>
                    <a:pt x="60638" y="-1128"/>
                    <a:pt x="64539" y="-1302"/>
                  </a:cubicBezTo>
                  <a:lnTo>
                    <a:pt x="64539" y="5081"/>
                  </a:lnTo>
                  <a:lnTo>
                    <a:pt x="57802" y="5081"/>
                  </a:lnTo>
                  <a:cubicBezTo>
                    <a:pt x="40070" y="5081"/>
                    <a:pt x="40070" y="7384"/>
                    <a:pt x="40070" y="13227"/>
                  </a:cubicBezTo>
                  <a:lnTo>
                    <a:pt x="40070" y="111412"/>
                  </a:lnTo>
                  <a:close/>
                  <a:moveTo>
                    <a:pt x="120465" y="64798"/>
                  </a:moveTo>
                  <a:cubicBezTo>
                    <a:pt x="120465" y="71005"/>
                    <a:pt x="115500" y="75079"/>
                    <a:pt x="110360" y="75079"/>
                  </a:cubicBezTo>
                  <a:cubicBezTo>
                    <a:pt x="104156" y="75079"/>
                    <a:pt x="100072" y="70117"/>
                    <a:pt x="100072" y="64979"/>
                  </a:cubicBezTo>
                  <a:cubicBezTo>
                    <a:pt x="100072" y="58770"/>
                    <a:pt x="105038" y="54698"/>
                    <a:pt x="110186" y="54698"/>
                  </a:cubicBezTo>
                  <a:cubicBezTo>
                    <a:pt x="116390" y="54698"/>
                    <a:pt x="120465" y="59660"/>
                    <a:pt x="120465" y="64798"/>
                  </a:cubicBezTo>
                  <a:close/>
                  <a:moveTo>
                    <a:pt x="120465" y="8797"/>
                  </a:moveTo>
                  <a:cubicBezTo>
                    <a:pt x="120465" y="14998"/>
                    <a:pt x="115500" y="19080"/>
                    <a:pt x="110360" y="19080"/>
                  </a:cubicBezTo>
                  <a:cubicBezTo>
                    <a:pt x="104156" y="19080"/>
                    <a:pt x="100072" y="14117"/>
                    <a:pt x="100072" y="8980"/>
                  </a:cubicBezTo>
                  <a:cubicBezTo>
                    <a:pt x="100072" y="2771"/>
                    <a:pt x="105038" y="-1302"/>
                    <a:pt x="110186" y="-1302"/>
                  </a:cubicBezTo>
                  <a:cubicBezTo>
                    <a:pt x="116390" y="-1302"/>
                    <a:pt x="120465" y="3661"/>
                    <a:pt x="120465" y="8797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856" name="任意多边形: 形状 855">
              <a:extLst>
                <a:ext uri="{FF2B5EF4-FFF2-40B4-BE49-F238E27FC236}">
                  <a16:creationId xmlns:a16="http://schemas.microsoft.com/office/drawing/2014/main" id="{35153FCA-5CA5-9C5D-028B-5391D137FB68}"/>
                </a:ext>
              </a:extLst>
            </p:cNvPr>
            <p:cNvSpPr/>
            <p:nvPr>
              <p:custDataLst>
                <p:tags r:id="rId32"/>
              </p:custDataLst>
            </p:nvPr>
          </p:nvSpPr>
          <p:spPr>
            <a:xfrm flipV="1">
              <a:off x="13965180" y="-12836407"/>
              <a:ext cx="53726" cy="119263"/>
            </a:xfrm>
            <a:custGeom>
              <a:avLst/>
              <a:gdLst>
                <a:gd name="connsiteX0" fmla="*/ 49119 w 53726"/>
                <a:gd name="connsiteY0" fmla="*/ 111230 h 119263"/>
                <a:gd name="connsiteX1" fmla="*/ 42024 w 53726"/>
                <a:gd name="connsiteY1" fmla="*/ 117962 h 119263"/>
                <a:gd name="connsiteX2" fmla="*/ 32094 w 53726"/>
                <a:gd name="connsiteY2" fmla="*/ 108220 h 119263"/>
                <a:gd name="connsiteX3" fmla="*/ 39189 w 53726"/>
                <a:gd name="connsiteY3" fmla="*/ 101479 h 119263"/>
                <a:gd name="connsiteX4" fmla="*/ 49119 w 53726"/>
                <a:gd name="connsiteY4" fmla="*/ 111230 h 119263"/>
                <a:gd name="connsiteX5" fmla="*/ 12941 w 53726"/>
                <a:gd name="connsiteY5" fmla="*/ 21200 h 119263"/>
                <a:gd name="connsiteX6" fmla="*/ 11352 w 53726"/>
                <a:gd name="connsiteY6" fmla="*/ 13759 h 119263"/>
                <a:gd name="connsiteX7" fmla="*/ 28194 w 53726"/>
                <a:gd name="connsiteY7" fmla="*/ -1302 h 119263"/>
                <a:gd name="connsiteX8" fmla="*/ 53726 w 53726"/>
                <a:gd name="connsiteY8" fmla="*/ 25813 h 119263"/>
                <a:gd name="connsiteX9" fmla="*/ 50890 w 53726"/>
                <a:gd name="connsiteY9" fmla="*/ 28115 h 119263"/>
                <a:gd name="connsiteX10" fmla="*/ 47522 w 53726"/>
                <a:gd name="connsiteY10" fmla="*/ 25098 h 119263"/>
                <a:gd name="connsiteX11" fmla="*/ 28725 w 53726"/>
                <a:gd name="connsiteY11" fmla="*/ 3661 h 119263"/>
                <a:gd name="connsiteX12" fmla="*/ 24293 w 53726"/>
                <a:gd name="connsiteY12" fmla="*/ 9862 h 119263"/>
                <a:gd name="connsiteX13" fmla="*/ 27129 w 53726"/>
                <a:gd name="connsiteY13" fmla="*/ 21200 h 119263"/>
                <a:gd name="connsiteX14" fmla="*/ 32802 w 53726"/>
                <a:gd name="connsiteY14" fmla="*/ 35380 h 119263"/>
                <a:gd name="connsiteX15" fmla="*/ 41492 w 53726"/>
                <a:gd name="connsiteY15" fmla="*/ 57889 h 119263"/>
                <a:gd name="connsiteX16" fmla="*/ 42557 w 53726"/>
                <a:gd name="connsiteY16" fmla="*/ 63559 h 119263"/>
                <a:gd name="connsiteX17" fmla="*/ 25707 w 53726"/>
                <a:gd name="connsiteY17" fmla="*/ 78621 h 119263"/>
                <a:gd name="connsiteX18" fmla="*/ 0 w 53726"/>
                <a:gd name="connsiteY18" fmla="*/ 51506 h 119263"/>
                <a:gd name="connsiteX19" fmla="*/ 3011 w 53726"/>
                <a:gd name="connsiteY19" fmla="*/ 49203 h 119263"/>
                <a:gd name="connsiteX20" fmla="*/ 6204 w 53726"/>
                <a:gd name="connsiteY20" fmla="*/ 52038 h 119263"/>
                <a:gd name="connsiteX21" fmla="*/ 25175 w 53726"/>
                <a:gd name="connsiteY21" fmla="*/ 73659 h 119263"/>
                <a:gd name="connsiteX22" fmla="*/ 29608 w 53726"/>
                <a:gd name="connsiteY22" fmla="*/ 67457 h 119263"/>
                <a:gd name="connsiteX23" fmla="*/ 24118 w 53726"/>
                <a:gd name="connsiteY23" fmla="*/ 49735 h 119263"/>
                <a:gd name="connsiteX24" fmla="*/ 12941 w 53726"/>
                <a:gd name="connsiteY24" fmla="*/ 21200 h 119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3726" h="119263">
                  <a:moveTo>
                    <a:pt x="49119" y="111230"/>
                  </a:moveTo>
                  <a:cubicBezTo>
                    <a:pt x="49119" y="114064"/>
                    <a:pt x="46989" y="117962"/>
                    <a:pt x="42024" y="117962"/>
                  </a:cubicBezTo>
                  <a:cubicBezTo>
                    <a:pt x="37234" y="117962"/>
                    <a:pt x="32094" y="113358"/>
                    <a:pt x="32094" y="108220"/>
                  </a:cubicBezTo>
                  <a:cubicBezTo>
                    <a:pt x="32094" y="105203"/>
                    <a:pt x="34398" y="101479"/>
                    <a:pt x="39189" y="101479"/>
                  </a:cubicBezTo>
                  <a:cubicBezTo>
                    <a:pt x="44328" y="101479"/>
                    <a:pt x="49119" y="106442"/>
                    <a:pt x="49119" y="111230"/>
                  </a:cubicBezTo>
                  <a:close/>
                  <a:moveTo>
                    <a:pt x="12941" y="21200"/>
                  </a:moveTo>
                  <a:cubicBezTo>
                    <a:pt x="12234" y="18897"/>
                    <a:pt x="11352" y="16769"/>
                    <a:pt x="11352" y="13759"/>
                  </a:cubicBezTo>
                  <a:cubicBezTo>
                    <a:pt x="11352" y="5432"/>
                    <a:pt x="18438" y="-1302"/>
                    <a:pt x="28194" y="-1302"/>
                  </a:cubicBezTo>
                  <a:cubicBezTo>
                    <a:pt x="45925" y="-1302"/>
                    <a:pt x="53726" y="23152"/>
                    <a:pt x="53726" y="25813"/>
                  </a:cubicBezTo>
                  <a:cubicBezTo>
                    <a:pt x="53726" y="28115"/>
                    <a:pt x="51422" y="28115"/>
                    <a:pt x="50890" y="28115"/>
                  </a:cubicBezTo>
                  <a:cubicBezTo>
                    <a:pt x="48404" y="28115"/>
                    <a:pt x="48229" y="27051"/>
                    <a:pt x="47522" y="25098"/>
                  </a:cubicBezTo>
                  <a:cubicBezTo>
                    <a:pt x="43438" y="10926"/>
                    <a:pt x="35637" y="3661"/>
                    <a:pt x="28725" y="3661"/>
                  </a:cubicBezTo>
                  <a:cubicBezTo>
                    <a:pt x="25175" y="3661"/>
                    <a:pt x="24293" y="5964"/>
                    <a:pt x="24293" y="9862"/>
                  </a:cubicBezTo>
                  <a:cubicBezTo>
                    <a:pt x="24293" y="13934"/>
                    <a:pt x="25532" y="17301"/>
                    <a:pt x="27129" y="21200"/>
                  </a:cubicBezTo>
                  <a:cubicBezTo>
                    <a:pt x="28901" y="25987"/>
                    <a:pt x="30855" y="30776"/>
                    <a:pt x="32802" y="35380"/>
                  </a:cubicBezTo>
                  <a:cubicBezTo>
                    <a:pt x="34398" y="39637"/>
                    <a:pt x="40785" y="55761"/>
                    <a:pt x="41492" y="57889"/>
                  </a:cubicBezTo>
                  <a:cubicBezTo>
                    <a:pt x="42024" y="59660"/>
                    <a:pt x="42557" y="61788"/>
                    <a:pt x="42557" y="63559"/>
                  </a:cubicBezTo>
                  <a:cubicBezTo>
                    <a:pt x="42557" y="71888"/>
                    <a:pt x="35462" y="78621"/>
                    <a:pt x="25707" y="78621"/>
                  </a:cubicBezTo>
                  <a:cubicBezTo>
                    <a:pt x="8158" y="78621"/>
                    <a:pt x="0" y="54524"/>
                    <a:pt x="0" y="51506"/>
                  </a:cubicBezTo>
                  <a:cubicBezTo>
                    <a:pt x="0" y="49203"/>
                    <a:pt x="2486" y="49203"/>
                    <a:pt x="3011" y="49203"/>
                  </a:cubicBezTo>
                  <a:cubicBezTo>
                    <a:pt x="5497" y="49203"/>
                    <a:pt x="5672" y="50093"/>
                    <a:pt x="6204" y="52038"/>
                  </a:cubicBezTo>
                  <a:cubicBezTo>
                    <a:pt x="10820" y="67282"/>
                    <a:pt x="18621" y="73659"/>
                    <a:pt x="25175" y="73659"/>
                  </a:cubicBezTo>
                  <a:cubicBezTo>
                    <a:pt x="28019" y="73659"/>
                    <a:pt x="29608" y="72244"/>
                    <a:pt x="29608" y="67457"/>
                  </a:cubicBezTo>
                  <a:cubicBezTo>
                    <a:pt x="29608" y="63385"/>
                    <a:pt x="28551" y="60724"/>
                    <a:pt x="24118" y="49735"/>
                  </a:cubicBezTo>
                  <a:lnTo>
                    <a:pt x="12941" y="21200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857" name="任意多边形: 形状 856">
              <a:extLst>
                <a:ext uri="{FF2B5EF4-FFF2-40B4-BE49-F238E27FC236}">
                  <a16:creationId xmlns:a16="http://schemas.microsoft.com/office/drawing/2014/main" id="{E9C2B36B-87F1-26C3-F6E7-3CE851112CCF}"/>
                </a:ext>
              </a:extLst>
            </p:cNvPr>
            <p:cNvSpPr/>
            <p:nvPr>
              <p:custDataLst>
                <p:tags r:id="rId33"/>
              </p:custDataLst>
            </p:nvPr>
          </p:nvSpPr>
          <p:spPr>
            <a:xfrm flipV="1">
              <a:off x="14077619" y="-12979288"/>
              <a:ext cx="58747" cy="253090"/>
            </a:xfrm>
            <a:custGeom>
              <a:avLst/>
              <a:gdLst>
                <a:gd name="connsiteX0" fmla="*/ 58747 w 58747"/>
                <a:gd name="connsiteY0" fmla="*/ 125237 h 253090"/>
                <a:gd name="connsiteX1" fmla="*/ 42033 w 58747"/>
                <a:gd name="connsiteY1" fmla="*/ 204200 h 253090"/>
                <a:gd name="connsiteX2" fmla="*/ 2535 w 58747"/>
                <a:gd name="connsiteY2" fmla="*/ 251783 h 253090"/>
                <a:gd name="connsiteX3" fmla="*/ 0 w 58747"/>
                <a:gd name="connsiteY3" fmla="*/ 249251 h 253090"/>
                <a:gd name="connsiteX4" fmla="*/ 4814 w 58747"/>
                <a:gd name="connsiteY4" fmla="*/ 243431 h 253090"/>
                <a:gd name="connsiteX5" fmla="*/ 44058 w 58747"/>
                <a:gd name="connsiteY5" fmla="*/ 125237 h 253090"/>
                <a:gd name="connsiteX6" fmla="*/ 3289 w 58747"/>
                <a:gd name="connsiteY6" fmla="*/ 5528 h 253090"/>
                <a:gd name="connsiteX7" fmla="*/ 0 w 58747"/>
                <a:gd name="connsiteY7" fmla="*/ 1225 h 253090"/>
                <a:gd name="connsiteX8" fmla="*/ 2535 w 58747"/>
                <a:gd name="connsiteY8" fmla="*/ -1308 h 253090"/>
                <a:gd name="connsiteX9" fmla="*/ 42795 w 58747"/>
                <a:gd name="connsiteY9" fmla="*/ 48047 h 253090"/>
                <a:gd name="connsiteX10" fmla="*/ 58747 w 58747"/>
                <a:gd name="connsiteY10" fmla="*/ 125237 h 253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8747" h="253090">
                  <a:moveTo>
                    <a:pt x="58747" y="125237"/>
                  </a:moveTo>
                  <a:cubicBezTo>
                    <a:pt x="58747" y="144976"/>
                    <a:pt x="55967" y="175599"/>
                    <a:pt x="42033" y="204200"/>
                  </a:cubicBezTo>
                  <a:cubicBezTo>
                    <a:pt x="26843" y="235331"/>
                    <a:pt x="5061" y="251783"/>
                    <a:pt x="2535" y="251783"/>
                  </a:cubicBezTo>
                  <a:cubicBezTo>
                    <a:pt x="1009" y="251783"/>
                    <a:pt x="0" y="250767"/>
                    <a:pt x="0" y="249251"/>
                  </a:cubicBezTo>
                  <a:cubicBezTo>
                    <a:pt x="0" y="248495"/>
                    <a:pt x="0" y="247988"/>
                    <a:pt x="4814" y="243431"/>
                  </a:cubicBezTo>
                  <a:cubicBezTo>
                    <a:pt x="29624" y="218372"/>
                    <a:pt x="44058" y="178133"/>
                    <a:pt x="44058" y="125237"/>
                  </a:cubicBezTo>
                  <a:cubicBezTo>
                    <a:pt x="44058" y="81957"/>
                    <a:pt x="34692" y="37415"/>
                    <a:pt x="3289" y="5528"/>
                  </a:cubicBezTo>
                  <a:cubicBezTo>
                    <a:pt x="0" y="2487"/>
                    <a:pt x="0" y="1980"/>
                    <a:pt x="0" y="1225"/>
                  </a:cubicBezTo>
                  <a:cubicBezTo>
                    <a:pt x="0" y="-292"/>
                    <a:pt x="1009" y="-1308"/>
                    <a:pt x="2535" y="-1308"/>
                  </a:cubicBezTo>
                  <a:cubicBezTo>
                    <a:pt x="5061" y="-1308"/>
                    <a:pt x="27852" y="15906"/>
                    <a:pt x="42795" y="48047"/>
                  </a:cubicBezTo>
                  <a:cubicBezTo>
                    <a:pt x="55712" y="75883"/>
                    <a:pt x="58747" y="103975"/>
                    <a:pt x="58747" y="125237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</p:grpSp>
      <mc:AlternateContent xmlns:mc="http://schemas.openxmlformats.org/markup-compatibility/2006" xmlns:a14="http://schemas.microsoft.com/office/drawing/2010/main">
        <mc:Choice Requires="a14">
          <p:sp>
            <p:nvSpPr>
              <p:cNvPr id="539" name="文本框 538">
                <a:extLst>
                  <a:ext uri="{FF2B5EF4-FFF2-40B4-BE49-F238E27FC236}">
                    <a16:creationId xmlns:a16="http://schemas.microsoft.com/office/drawing/2014/main" id="{D9C576EC-34CD-862D-2FB6-9A8717F8B6AA}"/>
                  </a:ext>
                </a:extLst>
              </p:cNvPr>
              <p:cNvSpPr txBox="1"/>
              <p:nvPr/>
            </p:nvSpPr>
            <p:spPr>
              <a:xfrm>
                <a:off x="8835994" y="3541989"/>
                <a:ext cx="2426682" cy="97680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>
                  <a:lnSpc>
                    <a:spcPct val="150000"/>
                  </a:lnSpc>
                </a:pPr>
                <a14:m>
                  <m:oMath xmlns:m="http://schemas.openxmlformats.org/officeDocument/2006/math">
                    <m:r>
                      <a:rPr lang="en-US" altLang="zh-CN" b="0" i="1" dirty="0" smtClean="0">
                        <a:latin typeface="Cambria Math" panose="02040503050406030204" pitchFamily="18" charset="0"/>
                      </a:rPr>
                      <m:t>(</m:t>
                    </m:r>
                    <m:sSup>
                      <m:sSupPr>
                        <m:ctrlPr>
                          <a:rPr lang="en-US" altLang="zh-CN" i="1" dirty="0" smtClean="0"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US" altLang="zh-CN" b="0" i="1" dirty="0" smtClean="0">
                            <a:latin typeface="Cambria Math" panose="02040503050406030204" pitchFamily="18" charset="0"/>
                          </a:rPr>
                          <m:t>𝑖</m:t>
                        </m:r>
                      </m:e>
                      <m:sup>
                        <m:r>
                          <a:rPr lang="en-US" altLang="zh-CN" b="0" i="1" dirty="0" smtClean="0">
                            <a:latin typeface="Cambria Math" panose="02040503050406030204" pitchFamily="18" charset="0"/>
                          </a:rPr>
                          <m:t>𝑡h</m:t>
                        </m:r>
                      </m:sup>
                    </m:sSup>
                  </m:oMath>
                </a14:m>
                <a:r>
                  <a:rPr lang="en-US" altLang="zh-CN" dirty="0">
                    <a:latin typeface="Palatino"/>
                  </a:rPr>
                  <a:t> layer, </a:t>
                </a:r>
                <a14:m>
                  <m:oMath xmlns:m="http://schemas.openxmlformats.org/officeDocument/2006/math">
                    <m:sSup>
                      <m:sSupPr>
                        <m:ctrlPr>
                          <a:rPr lang="en-US" altLang="zh-CN" sz="2000" i="1" dirty="0"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US" altLang="zh-CN" sz="2000" b="0" i="1" dirty="0" smtClean="0">
                            <a:latin typeface="Cambria Math" panose="02040503050406030204" pitchFamily="18" charset="0"/>
                          </a:rPr>
                          <m:t> </m:t>
                        </m:r>
                        <m:r>
                          <a:rPr lang="en-US" altLang="zh-CN" sz="2000" b="0" i="1" dirty="0" smtClean="0">
                            <a:latin typeface="Cambria Math" panose="02040503050406030204" pitchFamily="18" charset="0"/>
                          </a:rPr>
                          <m:t>𝑗</m:t>
                        </m:r>
                      </m:e>
                      <m:sup>
                        <m:r>
                          <a:rPr lang="en-US" altLang="zh-CN" sz="2000" i="1" dirty="0">
                            <a:latin typeface="Cambria Math" panose="02040503050406030204" pitchFamily="18" charset="0"/>
                          </a:rPr>
                          <m:t>𝑡h</m:t>
                        </m:r>
                      </m:sup>
                    </m:sSup>
                  </m:oMath>
                </a14:m>
                <a:r>
                  <a:rPr lang="en-US" altLang="zh-CN" sz="2000" dirty="0">
                    <a:latin typeface="Palatino"/>
                  </a:rPr>
                  <a:t> token)</a:t>
                </a:r>
                <a:endParaRPr lang="en-US" altLang="zh-CN" sz="2400" dirty="0">
                  <a:latin typeface="Palatino"/>
                </a:endParaRPr>
              </a:p>
              <a:p>
                <a:pPr>
                  <a:lnSpc>
                    <a:spcPct val="150000"/>
                  </a:lnSpc>
                </a:pPr>
                <a:endParaRPr lang="en-US" altLang="zh-CN" sz="2000" dirty="0">
                  <a:latin typeface="Palatino"/>
                </a:endParaRPr>
              </a:p>
            </p:txBody>
          </p:sp>
        </mc:Choice>
        <mc:Fallback xmlns="">
          <p:sp>
            <p:nvSpPr>
              <p:cNvPr id="539" name="文本框 538">
                <a:extLst>
                  <a:ext uri="{FF2B5EF4-FFF2-40B4-BE49-F238E27FC236}">
                    <a16:creationId xmlns:a16="http://schemas.microsoft.com/office/drawing/2014/main" id="{D9C576EC-34CD-862D-2FB6-9A8717F8B6AA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8835994" y="3541989"/>
                <a:ext cx="2426682" cy="976806"/>
              </a:xfrm>
              <a:prstGeom prst="rect">
                <a:avLst/>
              </a:prstGeom>
              <a:blipFill>
                <a:blip r:embed="rId80"/>
                <a:stretch>
                  <a:fillRect l="-752" r="-251"/>
                </a:stretch>
              </a:blipFill>
            </p:spPr>
            <p:txBody>
              <a:bodyPr/>
              <a:lstStyle/>
              <a:p>
                <a:r>
                  <a:rPr lang="zh-CN" altLang="en-U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553" name="组合 552" descr="\documentclass{article}&#10;\usepackage{amsmath}&#10;\pagestyle{empty}&#10;\begin{document}&#10;&#10;\begin{gather*}&#10;\mathbf{W}^{key}\mathbf{h}, \mathbf{W}^{value}\mathbf{h}&#10;\end{gather*}&#10;&#10;\end{document}" title="IguanaTex Shape Display">
            <a:extLst>
              <a:ext uri="{FF2B5EF4-FFF2-40B4-BE49-F238E27FC236}">
                <a16:creationId xmlns:a16="http://schemas.microsoft.com/office/drawing/2014/main" id="{A6A91BFE-C7D7-EDB9-965D-4A4DA81AEEBA}"/>
              </a:ext>
            </a:extLst>
          </p:cNvPr>
          <p:cNvGrpSpPr>
            <a:grpSpLocks noChangeAspect="1"/>
          </p:cNvGrpSpPr>
          <p:nvPr>
            <p:custDataLst>
              <p:tags r:id="rId3"/>
            </p:custDataLst>
          </p:nvPr>
        </p:nvGrpSpPr>
        <p:grpSpPr>
          <a:xfrm>
            <a:off x="3712557" y="5325406"/>
            <a:ext cx="1875183" cy="276361"/>
            <a:chOff x="7878329" y="-13868959"/>
            <a:chExt cx="1875183" cy="276361"/>
          </a:xfrm>
        </p:grpSpPr>
        <p:sp>
          <p:nvSpPr>
            <p:cNvPr id="543" name="任意多边形: 形状 542">
              <a:extLst>
                <a:ext uri="{FF2B5EF4-FFF2-40B4-BE49-F238E27FC236}">
                  <a16:creationId xmlns:a16="http://schemas.microsoft.com/office/drawing/2014/main" id="{B141524C-01DA-0214-00F4-095F05937D55}"/>
                </a:ext>
              </a:extLst>
            </p:cNvPr>
            <p:cNvSpPr/>
            <p:nvPr>
              <p:custDataLst>
                <p:tags r:id="rId4"/>
              </p:custDataLst>
            </p:nvPr>
          </p:nvSpPr>
          <p:spPr>
            <a:xfrm flipV="1">
              <a:off x="7878329" y="-13815065"/>
              <a:ext cx="288682" cy="175646"/>
            </a:xfrm>
            <a:custGeom>
              <a:avLst/>
              <a:gdLst>
                <a:gd name="connsiteX0" fmla="*/ 264621 w 288682"/>
                <a:gd name="connsiteY0" fmla="*/ 156300 h 175646"/>
                <a:gd name="connsiteX1" fmla="*/ 274248 w 288682"/>
                <a:gd name="connsiteY1" fmla="*/ 161866 h 175646"/>
                <a:gd name="connsiteX2" fmla="*/ 288682 w 288682"/>
                <a:gd name="connsiteY2" fmla="*/ 162375 h 175646"/>
                <a:gd name="connsiteX3" fmla="*/ 288682 w 288682"/>
                <a:gd name="connsiteY3" fmla="*/ 174269 h 175646"/>
                <a:gd name="connsiteX4" fmla="*/ 261586 w 288682"/>
                <a:gd name="connsiteY4" fmla="*/ 173506 h 175646"/>
                <a:gd name="connsiteX5" fmla="*/ 227147 w 288682"/>
                <a:gd name="connsiteY5" fmla="*/ 174269 h 175646"/>
                <a:gd name="connsiteX6" fmla="*/ 227147 w 288682"/>
                <a:gd name="connsiteY6" fmla="*/ 162375 h 175646"/>
                <a:gd name="connsiteX7" fmla="*/ 252973 w 288682"/>
                <a:gd name="connsiteY7" fmla="*/ 159588 h 175646"/>
                <a:gd name="connsiteX8" fmla="*/ 209416 w 288682"/>
                <a:gd name="connsiteY8" fmla="*/ 46460 h 175646"/>
                <a:gd name="connsiteX9" fmla="*/ 164595 w 288682"/>
                <a:gd name="connsiteY9" fmla="*/ 162375 h 175646"/>
                <a:gd name="connsiteX10" fmla="*/ 188904 w 288682"/>
                <a:gd name="connsiteY10" fmla="*/ 162375 h 175646"/>
                <a:gd name="connsiteX11" fmla="*/ 188904 w 288682"/>
                <a:gd name="connsiteY11" fmla="*/ 174269 h 175646"/>
                <a:gd name="connsiteX12" fmla="*/ 144592 w 288682"/>
                <a:gd name="connsiteY12" fmla="*/ 173506 h 175646"/>
                <a:gd name="connsiteX13" fmla="*/ 105848 w 288682"/>
                <a:gd name="connsiteY13" fmla="*/ 174269 h 175646"/>
                <a:gd name="connsiteX14" fmla="*/ 105848 w 288682"/>
                <a:gd name="connsiteY14" fmla="*/ 162375 h 175646"/>
                <a:gd name="connsiteX15" fmla="*/ 127623 w 288682"/>
                <a:gd name="connsiteY15" fmla="*/ 162375 h 175646"/>
                <a:gd name="connsiteX16" fmla="*/ 138006 w 288682"/>
                <a:gd name="connsiteY16" fmla="*/ 135545 h 175646"/>
                <a:gd name="connsiteX17" fmla="*/ 103567 w 288682"/>
                <a:gd name="connsiteY17" fmla="*/ 46460 h 175646"/>
                <a:gd name="connsiteX18" fmla="*/ 58747 w 288682"/>
                <a:gd name="connsiteY18" fmla="*/ 162375 h 175646"/>
                <a:gd name="connsiteX19" fmla="*/ 83056 w 288682"/>
                <a:gd name="connsiteY19" fmla="*/ 162375 h 175646"/>
                <a:gd name="connsiteX20" fmla="*/ 83056 w 288682"/>
                <a:gd name="connsiteY20" fmla="*/ 174269 h 175646"/>
                <a:gd name="connsiteX21" fmla="*/ 38743 w 288682"/>
                <a:gd name="connsiteY21" fmla="*/ 173506 h 175646"/>
                <a:gd name="connsiteX22" fmla="*/ 0 w 288682"/>
                <a:gd name="connsiteY22" fmla="*/ 174269 h 175646"/>
                <a:gd name="connsiteX23" fmla="*/ 0 w 288682"/>
                <a:gd name="connsiteY23" fmla="*/ 162375 h 175646"/>
                <a:gd name="connsiteX24" fmla="*/ 21774 w 288682"/>
                <a:gd name="connsiteY24" fmla="*/ 162375 h 175646"/>
                <a:gd name="connsiteX25" fmla="*/ 82556 w 288682"/>
                <a:gd name="connsiteY25" fmla="*/ 5204 h 175646"/>
                <a:gd name="connsiteX26" fmla="*/ 91413 w 288682"/>
                <a:gd name="connsiteY26" fmla="*/ -1377 h 175646"/>
                <a:gd name="connsiteX27" fmla="*/ 100279 w 288682"/>
                <a:gd name="connsiteY27" fmla="*/ 5204 h 175646"/>
                <a:gd name="connsiteX28" fmla="*/ 144337 w 288682"/>
                <a:gd name="connsiteY28" fmla="*/ 119095 h 175646"/>
                <a:gd name="connsiteX29" fmla="*/ 188403 w 288682"/>
                <a:gd name="connsiteY29" fmla="*/ 5204 h 175646"/>
                <a:gd name="connsiteX30" fmla="*/ 197261 w 288682"/>
                <a:gd name="connsiteY30" fmla="*/ -1377 h 175646"/>
                <a:gd name="connsiteX31" fmla="*/ 206127 w 288682"/>
                <a:gd name="connsiteY31" fmla="*/ 5204 h 175646"/>
                <a:gd name="connsiteX32" fmla="*/ 264621 w 288682"/>
                <a:gd name="connsiteY32" fmla="*/ 156300 h 175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88682" h="175646">
                  <a:moveTo>
                    <a:pt x="264621" y="156300"/>
                  </a:moveTo>
                  <a:cubicBezTo>
                    <a:pt x="266146" y="160604"/>
                    <a:pt x="266390" y="161105"/>
                    <a:pt x="274248" y="161866"/>
                  </a:cubicBezTo>
                  <a:cubicBezTo>
                    <a:pt x="279310" y="162375"/>
                    <a:pt x="284630" y="162375"/>
                    <a:pt x="288682" y="162375"/>
                  </a:cubicBezTo>
                  <a:lnTo>
                    <a:pt x="288682" y="174269"/>
                  </a:lnTo>
                  <a:cubicBezTo>
                    <a:pt x="281844" y="174015"/>
                    <a:pt x="272977" y="173506"/>
                    <a:pt x="261586" y="173506"/>
                  </a:cubicBezTo>
                  <a:cubicBezTo>
                    <a:pt x="251964" y="173506"/>
                    <a:pt x="236259" y="173506"/>
                    <a:pt x="227147" y="174269"/>
                  </a:cubicBezTo>
                  <a:lnTo>
                    <a:pt x="227147" y="162375"/>
                  </a:lnTo>
                  <a:cubicBezTo>
                    <a:pt x="233479" y="162375"/>
                    <a:pt x="245633" y="162375"/>
                    <a:pt x="252973" y="159588"/>
                  </a:cubicBezTo>
                  <a:lnTo>
                    <a:pt x="209416" y="46460"/>
                  </a:lnTo>
                  <a:lnTo>
                    <a:pt x="164595" y="162375"/>
                  </a:lnTo>
                  <a:lnTo>
                    <a:pt x="188904" y="162375"/>
                  </a:lnTo>
                  <a:lnTo>
                    <a:pt x="188904" y="174269"/>
                  </a:lnTo>
                  <a:cubicBezTo>
                    <a:pt x="179284" y="173506"/>
                    <a:pt x="155483" y="173506"/>
                    <a:pt x="144592" y="173506"/>
                  </a:cubicBezTo>
                  <a:cubicBezTo>
                    <a:pt x="134717" y="173506"/>
                    <a:pt x="114713" y="173506"/>
                    <a:pt x="105848" y="174269"/>
                  </a:cubicBezTo>
                  <a:lnTo>
                    <a:pt x="105848" y="162375"/>
                  </a:lnTo>
                  <a:lnTo>
                    <a:pt x="127623" y="162375"/>
                  </a:lnTo>
                  <a:lnTo>
                    <a:pt x="138006" y="135545"/>
                  </a:lnTo>
                  <a:lnTo>
                    <a:pt x="103567" y="46460"/>
                  </a:lnTo>
                  <a:lnTo>
                    <a:pt x="58747" y="162375"/>
                  </a:lnTo>
                  <a:lnTo>
                    <a:pt x="83056" y="162375"/>
                  </a:lnTo>
                  <a:lnTo>
                    <a:pt x="83056" y="174269"/>
                  </a:lnTo>
                  <a:cubicBezTo>
                    <a:pt x="73435" y="173506"/>
                    <a:pt x="49635" y="173506"/>
                    <a:pt x="38743" y="173506"/>
                  </a:cubicBezTo>
                  <a:cubicBezTo>
                    <a:pt x="28869" y="173506"/>
                    <a:pt x="8865" y="173506"/>
                    <a:pt x="0" y="174269"/>
                  </a:cubicBezTo>
                  <a:lnTo>
                    <a:pt x="0" y="162375"/>
                  </a:lnTo>
                  <a:lnTo>
                    <a:pt x="21774" y="162375"/>
                  </a:lnTo>
                  <a:lnTo>
                    <a:pt x="82556" y="5204"/>
                  </a:lnTo>
                  <a:cubicBezTo>
                    <a:pt x="84072" y="1155"/>
                    <a:pt x="85082" y="-1377"/>
                    <a:pt x="91413" y="-1377"/>
                  </a:cubicBezTo>
                  <a:cubicBezTo>
                    <a:pt x="97744" y="-1377"/>
                    <a:pt x="98761" y="1155"/>
                    <a:pt x="100279" y="5204"/>
                  </a:cubicBezTo>
                  <a:lnTo>
                    <a:pt x="144337" y="119095"/>
                  </a:lnTo>
                  <a:lnTo>
                    <a:pt x="188403" y="5204"/>
                  </a:lnTo>
                  <a:cubicBezTo>
                    <a:pt x="189921" y="1155"/>
                    <a:pt x="190930" y="-1377"/>
                    <a:pt x="197261" y="-1377"/>
                  </a:cubicBezTo>
                  <a:cubicBezTo>
                    <a:pt x="203593" y="-1377"/>
                    <a:pt x="204610" y="1155"/>
                    <a:pt x="206127" y="5204"/>
                  </a:cubicBezTo>
                  <a:lnTo>
                    <a:pt x="264621" y="156300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44" name="任意多边形: 形状 543">
              <a:extLst>
                <a:ext uri="{FF2B5EF4-FFF2-40B4-BE49-F238E27FC236}">
                  <a16:creationId xmlns:a16="http://schemas.microsoft.com/office/drawing/2014/main" id="{851C0883-1D1F-6577-3586-8D94C0379420}"/>
                </a:ext>
              </a:extLst>
            </p:cNvPr>
            <p:cNvSpPr/>
            <p:nvPr>
              <p:custDataLst>
                <p:tags r:id="rId5"/>
              </p:custDataLst>
            </p:nvPr>
          </p:nvSpPr>
          <p:spPr>
            <a:xfrm flipV="1">
              <a:off x="8190683" y="-13868959"/>
              <a:ext cx="87234" cy="124759"/>
            </a:xfrm>
            <a:custGeom>
              <a:avLst/>
              <a:gdLst>
                <a:gd name="connsiteX0" fmla="*/ 42199 w 87234"/>
                <a:gd name="connsiteY0" fmla="*/ 118057 h 124759"/>
                <a:gd name="connsiteX1" fmla="*/ 42906 w 87234"/>
                <a:gd name="connsiteY1" fmla="*/ 120898 h 124759"/>
                <a:gd name="connsiteX2" fmla="*/ 40070 w 87234"/>
                <a:gd name="connsiteY2" fmla="*/ 123376 h 124759"/>
                <a:gd name="connsiteX3" fmla="*/ 17373 w 87234"/>
                <a:gd name="connsiteY3" fmla="*/ 121605 h 124759"/>
                <a:gd name="connsiteX4" fmla="*/ 13473 w 87234"/>
                <a:gd name="connsiteY4" fmla="*/ 117531 h 124759"/>
                <a:gd name="connsiteX5" fmla="*/ 18089 w 87234"/>
                <a:gd name="connsiteY5" fmla="*/ 115047 h 124759"/>
                <a:gd name="connsiteX6" fmla="*/ 26597 w 87234"/>
                <a:gd name="connsiteY6" fmla="*/ 112388 h 124759"/>
                <a:gd name="connsiteX7" fmla="*/ 25890 w 87234"/>
                <a:gd name="connsiteY7" fmla="*/ 108489 h 124759"/>
                <a:gd name="connsiteX8" fmla="*/ 889 w 87234"/>
                <a:gd name="connsiteY8" fmla="*/ 8185 h 124759"/>
                <a:gd name="connsiteX9" fmla="*/ 0 w 87234"/>
                <a:gd name="connsiteY9" fmla="*/ 4286 h 124759"/>
                <a:gd name="connsiteX10" fmla="*/ 6030 w 87234"/>
                <a:gd name="connsiteY10" fmla="*/ -1383 h 124759"/>
                <a:gd name="connsiteX11" fmla="*/ 14188 w 87234"/>
                <a:gd name="connsiteY11" fmla="*/ 6057 h 124759"/>
                <a:gd name="connsiteX12" fmla="*/ 22871 w 87234"/>
                <a:gd name="connsiteY12" fmla="*/ 40436 h 124759"/>
                <a:gd name="connsiteX13" fmla="*/ 45567 w 87234"/>
                <a:gd name="connsiteY13" fmla="*/ 25907 h 124759"/>
                <a:gd name="connsiteX14" fmla="*/ 45218 w 87234"/>
                <a:gd name="connsiteY14" fmla="*/ 22365 h 124759"/>
                <a:gd name="connsiteX15" fmla="*/ 44503 w 87234"/>
                <a:gd name="connsiteY15" fmla="*/ 16871 h 124759"/>
                <a:gd name="connsiteX16" fmla="*/ 63299 w 87234"/>
                <a:gd name="connsiteY16" fmla="*/ -1383 h 124759"/>
                <a:gd name="connsiteX17" fmla="*/ 85820 w 87234"/>
                <a:gd name="connsiteY17" fmla="*/ 25732 h 124759"/>
                <a:gd name="connsiteX18" fmla="*/ 82985 w 87234"/>
                <a:gd name="connsiteY18" fmla="*/ 28034 h 124759"/>
                <a:gd name="connsiteX19" fmla="*/ 79433 w 87234"/>
                <a:gd name="connsiteY19" fmla="*/ 23779 h 124759"/>
                <a:gd name="connsiteX20" fmla="*/ 63831 w 87234"/>
                <a:gd name="connsiteY20" fmla="*/ 3579 h 124759"/>
                <a:gd name="connsiteX21" fmla="*/ 57627 w 87234"/>
                <a:gd name="connsiteY21" fmla="*/ 12789 h 124759"/>
                <a:gd name="connsiteX22" fmla="*/ 58691 w 87234"/>
                <a:gd name="connsiteY22" fmla="*/ 20769 h 124759"/>
                <a:gd name="connsiteX23" fmla="*/ 59581 w 87234"/>
                <a:gd name="connsiteY23" fmla="*/ 26263 h 124759"/>
                <a:gd name="connsiteX24" fmla="*/ 30855 w 87234"/>
                <a:gd name="connsiteY24" fmla="*/ 45049 h 124759"/>
                <a:gd name="connsiteX25" fmla="*/ 45567 w 87234"/>
                <a:gd name="connsiteY25" fmla="*/ 56745 h 124759"/>
                <a:gd name="connsiteX26" fmla="*/ 73404 w 87234"/>
                <a:gd name="connsiteY26" fmla="*/ 73577 h 124759"/>
                <a:gd name="connsiteX27" fmla="*/ 79259 w 87234"/>
                <a:gd name="connsiteY27" fmla="*/ 71274 h 124759"/>
                <a:gd name="connsiteX28" fmla="*/ 70035 w 87234"/>
                <a:gd name="connsiteY28" fmla="*/ 61349 h 124759"/>
                <a:gd name="connsiteX29" fmla="*/ 77130 w 87234"/>
                <a:gd name="connsiteY29" fmla="*/ 54791 h 124759"/>
                <a:gd name="connsiteX30" fmla="*/ 87235 w 87234"/>
                <a:gd name="connsiteY30" fmla="*/ 66138 h 124759"/>
                <a:gd name="connsiteX31" fmla="*/ 73587 w 87234"/>
                <a:gd name="connsiteY31" fmla="*/ 78539 h 124759"/>
                <a:gd name="connsiteX32" fmla="*/ 45218 w 87234"/>
                <a:gd name="connsiteY32" fmla="*/ 62945 h 124759"/>
                <a:gd name="connsiteX33" fmla="*/ 24642 w 87234"/>
                <a:gd name="connsiteY33" fmla="*/ 47352 h 124759"/>
                <a:gd name="connsiteX34" fmla="*/ 42199 w 87234"/>
                <a:gd name="connsiteY34" fmla="*/ 118057 h 124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87234" h="124759">
                  <a:moveTo>
                    <a:pt x="42199" y="118057"/>
                  </a:moveTo>
                  <a:cubicBezTo>
                    <a:pt x="42374" y="118414"/>
                    <a:pt x="42906" y="120717"/>
                    <a:pt x="42906" y="120898"/>
                  </a:cubicBezTo>
                  <a:cubicBezTo>
                    <a:pt x="42906" y="121781"/>
                    <a:pt x="42199" y="123376"/>
                    <a:pt x="40070" y="123376"/>
                  </a:cubicBezTo>
                  <a:cubicBezTo>
                    <a:pt x="36527" y="123376"/>
                    <a:pt x="21806" y="121964"/>
                    <a:pt x="17373" y="121605"/>
                  </a:cubicBezTo>
                  <a:cubicBezTo>
                    <a:pt x="15960" y="121430"/>
                    <a:pt x="13473" y="121249"/>
                    <a:pt x="13473" y="117531"/>
                  </a:cubicBezTo>
                  <a:cubicBezTo>
                    <a:pt x="13473" y="115047"/>
                    <a:pt x="15960" y="115047"/>
                    <a:pt x="18089" y="115047"/>
                  </a:cubicBezTo>
                  <a:cubicBezTo>
                    <a:pt x="26597" y="115047"/>
                    <a:pt x="26597" y="113808"/>
                    <a:pt x="26597" y="112388"/>
                  </a:cubicBezTo>
                  <a:cubicBezTo>
                    <a:pt x="26597" y="111149"/>
                    <a:pt x="26239" y="110085"/>
                    <a:pt x="25890" y="108489"/>
                  </a:cubicBezTo>
                  <a:lnTo>
                    <a:pt x="889" y="8185"/>
                  </a:lnTo>
                  <a:cubicBezTo>
                    <a:pt x="0" y="4993"/>
                    <a:pt x="0" y="4643"/>
                    <a:pt x="0" y="4286"/>
                  </a:cubicBezTo>
                  <a:cubicBezTo>
                    <a:pt x="0" y="1627"/>
                    <a:pt x="2129" y="-1383"/>
                    <a:pt x="6030" y="-1383"/>
                  </a:cubicBezTo>
                  <a:cubicBezTo>
                    <a:pt x="10819" y="-1383"/>
                    <a:pt x="13123" y="2159"/>
                    <a:pt x="14188" y="6057"/>
                  </a:cubicBezTo>
                  <a:cubicBezTo>
                    <a:pt x="14538" y="6772"/>
                    <a:pt x="22164" y="37959"/>
                    <a:pt x="22871" y="40436"/>
                  </a:cubicBezTo>
                  <a:cubicBezTo>
                    <a:pt x="35462" y="39198"/>
                    <a:pt x="45567" y="35124"/>
                    <a:pt x="45567" y="25907"/>
                  </a:cubicBezTo>
                  <a:cubicBezTo>
                    <a:pt x="45567" y="25017"/>
                    <a:pt x="45567" y="24136"/>
                    <a:pt x="45218" y="22365"/>
                  </a:cubicBezTo>
                  <a:cubicBezTo>
                    <a:pt x="44503" y="19705"/>
                    <a:pt x="44503" y="18817"/>
                    <a:pt x="44503" y="16871"/>
                  </a:cubicBezTo>
                  <a:cubicBezTo>
                    <a:pt x="44503" y="4286"/>
                    <a:pt x="54791" y="-1383"/>
                    <a:pt x="63299" y="-1383"/>
                  </a:cubicBezTo>
                  <a:cubicBezTo>
                    <a:pt x="80498" y="-1383"/>
                    <a:pt x="85820" y="25549"/>
                    <a:pt x="85820" y="25732"/>
                  </a:cubicBezTo>
                  <a:cubicBezTo>
                    <a:pt x="85820" y="28034"/>
                    <a:pt x="83517" y="28034"/>
                    <a:pt x="82985" y="28034"/>
                  </a:cubicBezTo>
                  <a:cubicBezTo>
                    <a:pt x="80498" y="28034"/>
                    <a:pt x="80323" y="27144"/>
                    <a:pt x="79433" y="23779"/>
                  </a:cubicBezTo>
                  <a:cubicBezTo>
                    <a:pt x="77312" y="16156"/>
                    <a:pt x="72522" y="3579"/>
                    <a:pt x="63831" y="3579"/>
                  </a:cubicBezTo>
                  <a:cubicBezTo>
                    <a:pt x="59048" y="3579"/>
                    <a:pt x="57627" y="8009"/>
                    <a:pt x="57627" y="12789"/>
                  </a:cubicBezTo>
                  <a:cubicBezTo>
                    <a:pt x="57627" y="15807"/>
                    <a:pt x="57627" y="16156"/>
                    <a:pt x="58691" y="20769"/>
                  </a:cubicBezTo>
                  <a:cubicBezTo>
                    <a:pt x="58866" y="21301"/>
                    <a:pt x="59581" y="24311"/>
                    <a:pt x="59581" y="26263"/>
                  </a:cubicBezTo>
                  <a:cubicBezTo>
                    <a:pt x="59581" y="42031"/>
                    <a:pt x="38298" y="44517"/>
                    <a:pt x="30855" y="45049"/>
                  </a:cubicBezTo>
                  <a:cubicBezTo>
                    <a:pt x="35995" y="48233"/>
                    <a:pt x="42556" y="54085"/>
                    <a:pt x="45567" y="56745"/>
                  </a:cubicBezTo>
                  <a:cubicBezTo>
                    <a:pt x="54616" y="65248"/>
                    <a:pt x="63481" y="73577"/>
                    <a:pt x="73404" y="73577"/>
                  </a:cubicBezTo>
                  <a:cubicBezTo>
                    <a:pt x="75532" y="73577"/>
                    <a:pt x="77837" y="73045"/>
                    <a:pt x="79259" y="71274"/>
                  </a:cubicBezTo>
                  <a:cubicBezTo>
                    <a:pt x="71633" y="70037"/>
                    <a:pt x="70035" y="64010"/>
                    <a:pt x="70035" y="61349"/>
                  </a:cubicBezTo>
                  <a:cubicBezTo>
                    <a:pt x="70035" y="57451"/>
                    <a:pt x="73055" y="54791"/>
                    <a:pt x="77130" y="54791"/>
                  </a:cubicBezTo>
                  <a:cubicBezTo>
                    <a:pt x="81920" y="54791"/>
                    <a:pt x="87235" y="58690"/>
                    <a:pt x="87235" y="66138"/>
                  </a:cubicBezTo>
                  <a:cubicBezTo>
                    <a:pt x="87235" y="71981"/>
                    <a:pt x="82985" y="78539"/>
                    <a:pt x="73587" y="78539"/>
                  </a:cubicBezTo>
                  <a:cubicBezTo>
                    <a:pt x="63481" y="78539"/>
                    <a:pt x="54259" y="71274"/>
                    <a:pt x="45218" y="62945"/>
                  </a:cubicBezTo>
                  <a:cubicBezTo>
                    <a:pt x="37767" y="55855"/>
                    <a:pt x="31919" y="50361"/>
                    <a:pt x="24642" y="47352"/>
                  </a:cubicBezTo>
                  <a:lnTo>
                    <a:pt x="42199" y="118057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45" name="任意多边形: 形状 544">
              <a:extLst>
                <a:ext uri="{FF2B5EF4-FFF2-40B4-BE49-F238E27FC236}">
                  <a16:creationId xmlns:a16="http://schemas.microsoft.com/office/drawing/2014/main" id="{DEF3C2CE-0B5D-3544-0B42-959C566EDEC0}"/>
                </a:ext>
              </a:extLst>
            </p:cNvPr>
            <p:cNvSpPr/>
            <p:nvPr>
              <p:custDataLst>
                <p:tags r:id="rId6"/>
              </p:custDataLst>
            </p:nvPr>
          </p:nvSpPr>
          <p:spPr>
            <a:xfrm flipV="1">
              <a:off x="8301158" y="-13824122"/>
              <a:ext cx="183505" cy="114301"/>
            </a:xfrm>
            <a:custGeom>
              <a:avLst/>
              <a:gdLst>
                <a:gd name="connsiteX0" fmla="*/ 27844 w 183505"/>
                <a:gd name="connsiteY0" fmla="*/ 75176 h 114301"/>
                <a:gd name="connsiteX1" fmla="*/ 56388 w 183505"/>
                <a:gd name="connsiteY1" fmla="*/ 78899 h 114301"/>
                <a:gd name="connsiteX2" fmla="*/ 71990 w 183505"/>
                <a:gd name="connsiteY2" fmla="*/ 97327 h 114301"/>
                <a:gd name="connsiteX3" fmla="*/ 50009 w 183505"/>
                <a:gd name="connsiteY3" fmla="*/ 112921 h 114301"/>
                <a:gd name="connsiteX4" fmla="*/ 0 w 183505"/>
                <a:gd name="connsiteY4" fmla="*/ 66315 h 114301"/>
                <a:gd name="connsiteX5" fmla="*/ 31920 w 183505"/>
                <a:gd name="connsiteY5" fmla="*/ 32998 h 114301"/>
                <a:gd name="connsiteX6" fmla="*/ 75891 w 183505"/>
                <a:gd name="connsiteY6" fmla="*/ 53023 h 114301"/>
                <a:gd name="connsiteX7" fmla="*/ 72880 w 183505"/>
                <a:gd name="connsiteY7" fmla="*/ 56032 h 114301"/>
                <a:gd name="connsiteX8" fmla="*/ 70044 w 183505"/>
                <a:gd name="connsiteY8" fmla="*/ 54262 h 114301"/>
                <a:gd name="connsiteX9" fmla="*/ 32277 w 183505"/>
                <a:gd name="connsiteY9" fmla="*/ 37961 h 114301"/>
                <a:gd name="connsiteX10" fmla="*/ 14546 w 183505"/>
                <a:gd name="connsiteY10" fmla="*/ 59398 h 114301"/>
                <a:gd name="connsiteX11" fmla="*/ 16675 w 183505"/>
                <a:gd name="connsiteY11" fmla="*/ 75176 h 114301"/>
                <a:gd name="connsiteX12" fmla="*/ 27844 w 183505"/>
                <a:gd name="connsiteY12" fmla="*/ 75176 h 114301"/>
                <a:gd name="connsiteX13" fmla="*/ 18089 w 183505"/>
                <a:gd name="connsiteY13" fmla="*/ 80138 h 114301"/>
                <a:gd name="connsiteX14" fmla="*/ 50009 w 183505"/>
                <a:gd name="connsiteY14" fmla="*/ 107959 h 114301"/>
                <a:gd name="connsiteX15" fmla="*/ 64372 w 183505"/>
                <a:gd name="connsiteY15" fmla="*/ 97327 h 114301"/>
                <a:gd name="connsiteX16" fmla="*/ 26780 w 183505"/>
                <a:gd name="connsiteY16" fmla="*/ 80138 h 114301"/>
                <a:gd name="connsiteX17" fmla="*/ 18089 w 183505"/>
                <a:gd name="connsiteY17" fmla="*/ 80138 h 114301"/>
                <a:gd name="connsiteX18" fmla="*/ 182797 w 183505"/>
                <a:gd name="connsiteY18" fmla="*/ 101584 h 114301"/>
                <a:gd name="connsiteX19" fmla="*/ 183506 w 183505"/>
                <a:gd name="connsiteY19" fmla="*/ 105482 h 114301"/>
                <a:gd name="connsiteX20" fmla="*/ 177658 w 183505"/>
                <a:gd name="connsiteY20" fmla="*/ 111152 h 114301"/>
                <a:gd name="connsiteX21" fmla="*/ 170388 w 183505"/>
                <a:gd name="connsiteY21" fmla="*/ 106895 h 114301"/>
                <a:gd name="connsiteX22" fmla="*/ 167544 w 183505"/>
                <a:gd name="connsiteY22" fmla="*/ 96621 h 114301"/>
                <a:gd name="connsiteX23" fmla="*/ 163827 w 183505"/>
                <a:gd name="connsiteY23" fmla="*/ 81908 h 114301"/>
                <a:gd name="connsiteX24" fmla="*/ 156732 w 183505"/>
                <a:gd name="connsiteY24" fmla="*/ 53380 h 114301"/>
                <a:gd name="connsiteX25" fmla="*/ 134925 w 183505"/>
                <a:gd name="connsiteY25" fmla="*/ 37961 h 114301"/>
                <a:gd name="connsiteX26" fmla="*/ 122867 w 183505"/>
                <a:gd name="connsiteY26" fmla="*/ 52667 h 114301"/>
                <a:gd name="connsiteX27" fmla="*/ 132263 w 183505"/>
                <a:gd name="connsiteY27" fmla="*/ 87045 h 114301"/>
                <a:gd name="connsiteX28" fmla="*/ 135276 w 183505"/>
                <a:gd name="connsiteY28" fmla="*/ 97860 h 114301"/>
                <a:gd name="connsiteX29" fmla="*/ 118434 w 183505"/>
                <a:gd name="connsiteY29" fmla="*/ 112921 h 114301"/>
                <a:gd name="connsiteX30" fmla="*/ 92543 w 183505"/>
                <a:gd name="connsiteY30" fmla="*/ 85806 h 114301"/>
                <a:gd name="connsiteX31" fmla="*/ 95554 w 183505"/>
                <a:gd name="connsiteY31" fmla="*/ 83505 h 114301"/>
                <a:gd name="connsiteX32" fmla="*/ 98748 w 183505"/>
                <a:gd name="connsiteY32" fmla="*/ 86338 h 114301"/>
                <a:gd name="connsiteX33" fmla="*/ 117901 w 183505"/>
                <a:gd name="connsiteY33" fmla="*/ 107959 h 114301"/>
                <a:gd name="connsiteX34" fmla="*/ 122334 w 183505"/>
                <a:gd name="connsiteY34" fmla="*/ 101757 h 114301"/>
                <a:gd name="connsiteX35" fmla="*/ 119848 w 183505"/>
                <a:gd name="connsiteY35" fmla="*/ 91476 h 114301"/>
                <a:gd name="connsiteX36" fmla="*/ 109568 w 183505"/>
                <a:gd name="connsiteY36" fmla="*/ 55500 h 114301"/>
                <a:gd name="connsiteX37" fmla="*/ 116480 w 183505"/>
                <a:gd name="connsiteY37" fmla="*/ 38493 h 114301"/>
                <a:gd name="connsiteX38" fmla="*/ 134211 w 183505"/>
                <a:gd name="connsiteY38" fmla="*/ 32998 h 114301"/>
                <a:gd name="connsiteX39" fmla="*/ 153539 w 183505"/>
                <a:gd name="connsiteY39" fmla="*/ 40971 h 114301"/>
                <a:gd name="connsiteX40" fmla="*/ 141838 w 183505"/>
                <a:gd name="connsiteY40" fmla="*/ 14920 h 114301"/>
                <a:gd name="connsiteX41" fmla="*/ 120563 w 183505"/>
                <a:gd name="connsiteY41" fmla="*/ 3582 h 114301"/>
                <a:gd name="connsiteX42" fmla="*/ 107264 w 183505"/>
                <a:gd name="connsiteY42" fmla="*/ 9425 h 114301"/>
                <a:gd name="connsiteX43" fmla="*/ 116837 w 183505"/>
                <a:gd name="connsiteY43" fmla="*/ 19175 h 114301"/>
                <a:gd name="connsiteX44" fmla="*/ 109917 w 183505"/>
                <a:gd name="connsiteY44" fmla="*/ 25908 h 114301"/>
                <a:gd name="connsiteX45" fmla="*/ 99638 w 183505"/>
                <a:gd name="connsiteY45" fmla="*/ 14213 h 114301"/>
                <a:gd name="connsiteX46" fmla="*/ 120737 w 183505"/>
                <a:gd name="connsiteY46" fmla="*/ -1380 h 114301"/>
                <a:gd name="connsiteX47" fmla="*/ 165955 w 183505"/>
                <a:gd name="connsiteY47" fmla="*/ 34594 h 114301"/>
                <a:gd name="connsiteX48" fmla="*/ 182797 w 183505"/>
                <a:gd name="connsiteY48" fmla="*/ 101584 h 114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83505" h="114301">
                  <a:moveTo>
                    <a:pt x="27844" y="75176"/>
                  </a:moveTo>
                  <a:cubicBezTo>
                    <a:pt x="32809" y="75176"/>
                    <a:pt x="46816" y="75532"/>
                    <a:pt x="56388" y="78899"/>
                  </a:cubicBezTo>
                  <a:cubicBezTo>
                    <a:pt x="69511" y="83505"/>
                    <a:pt x="71990" y="92008"/>
                    <a:pt x="71990" y="97327"/>
                  </a:cubicBezTo>
                  <a:cubicBezTo>
                    <a:pt x="71990" y="107078"/>
                    <a:pt x="62243" y="112921"/>
                    <a:pt x="50009" y="112921"/>
                  </a:cubicBezTo>
                  <a:cubicBezTo>
                    <a:pt x="28726" y="112921"/>
                    <a:pt x="0" y="96621"/>
                    <a:pt x="0" y="66315"/>
                  </a:cubicBezTo>
                  <a:cubicBezTo>
                    <a:pt x="0" y="48417"/>
                    <a:pt x="11178" y="32998"/>
                    <a:pt x="31920" y="32998"/>
                  </a:cubicBezTo>
                  <a:cubicBezTo>
                    <a:pt x="61885" y="32998"/>
                    <a:pt x="75891" y="50537"/>
                    <a:pt x="75891" y="53023"/>
                  </a:cubicBezTo>
                  <a:cubicBezTo>
                    <a:pt x="75891" y="54087"/>
                    <a:pt x="74302" y="56032"/>
                    <a:pt x="72880" y="56032"/>
                  </a:cubicBezTo>
                  <a:cubicBezTo>
                    <a:pt x="71816" y="56032"/>
                    <a:pt x="71458" y="55683"/>
                    <a:pt x="70044" y="54262"/>
                  </a:cubicBezTo>
                  <a:cubicBezTo>
                    <a:pt x="56213" y="37961"/>
                    <a:pt x="35462" y="37961"/>
                    <a:pt x="32277" y="37961"/>
                  </a:cubicBezTo>
                  <a:cubicBezTo>
                    <a:pt x="21632" y="37961"/>
                    <a:pt x="14546" y="45051"/>
                    <a:pt x="14546" y="59398"/>
                  </a:cubicBezTo>
                  <a:cubicBezTo>
                    <a:pt x="14546" y="61884"/>
                    <a:pt x="14546" y="65425"/>
                    <a:pt x="16675" y="75176"/>
                  </a:cubicBezTo>
                  <a:lnTo>
                    <a:pt x="27844" y="75176"/>
                  </a:lnTo>
                  <a:close/>
                  <a:moveTo>
                    <a:pt x="18089" y="80138"/>
                  </a:moveTo>
                  <a:cubicBezTo>
                    <a:pt x="25358" y="105831"/>
                    <a:pt x="45044" y="107959"/>
                    <a:pt x="50009" y="107959"/>
                  </a:cubicBezTo>
                  <a:cubicBezTo>
                    <a:pt x="57810" y="107959"/>
                    <a:pt x="64372" y="104060"/>
                    <a:pt x="64372" y="97327"/>
                  </a:cubicBezTo>
                  <a:cubicBezTo>
                    <a:pt x="64372" y="80138"/>
                    <a:pt x="34407" y="80138"/>
                    <a:pt x="26780" y="80138"/>
                  </a:cubicBezTo>
                  <a:lnTo>
                    <a:pt x="18089" y="80138"/>
                  </a:lnTo>
                  <a:close/>
                  <a:moveTo>
                    <a:pt x="182797" y="101584"/>
                  </a:moveTo>
                  <a:cubicBezTo>
                    <a:pt x="183506" y="104060"/>
                    <a:pt x="183506" y="104418"/>
                    <a:pt x="183506" y="105482"/>
                  </a:cubicBezTo>
                  <a:cubicBezTo>
                    <a:pt x="183506" y="109022"/>
                    <a:pt x="180669" y="111152"/>
                    <a:pt x="177658" y="111152"/>
                  </a:cubicBezTo>
                  <a:cubicBezTo>
                    <a:pt x="175703" y="111152"/>
                    <a:pt x="172336" y="110262"/>
                    <a:pt x="170388" y="106895"/>
                  </a:cubicBezTo>
                  <a:cubicBezTo>
                    <a:pt x="169857" y="105831"/>
                    <a:pt x="168433" y="100161"/>
                    <a:pt x="167544" y="96621"/>
                  </a:cubicBezTo>
                  <a:lnTo>
                    <a:pt x="163827" y="81908"/>
                  </a:lnTo>
                  <a:cubicBezTo>
                    <a:pt x="162762" y="77652"/>
                    <a:pt x="157266" y="55326"/>
                    <a:pt x="156732" y="53380"/>
                  </a:cubicBezTo>
                  <a:cubicBezTo>
                    <a:pt x="156559" y="53380"/>
                    <a:pt x="148749" y="37961"/>
                    <a:pt x="134925" y="37961"/>
                  </a:cubicBezTo>
                  <a:cubicBezTo>
                    <a:pt x="122867" y="37961"/>
                    <a:pt x="122867" y="49481"/>
                    <a:pt x="122867" y="52667"/>
                  </a:cubicBezTo>
                  <a:cubicBezTo>
                    <a:pt x="122867" y="62241"/>
                    <a:pt x="126942" y="73405"/>
                    <a:pt x="132263" y="87045"/>
                  </a:cubicBezTo>
                  <a:cubicBezTo>
                    <a:pt x="134394" y="92723"/>
                    <a:pt x="135276" y="94842"/>
                    <a:pt x="135276" y="97860"/>
                  </a:cubicBezTo>
                  <a:cubicBezTo>
                    <a:pt x="135276" y="106363"/>
                    <a:pt x="128007" y="112921"/>
                    <a:pt x="118434" y="112921"/>
                  </a:cubicBezTo>
                  <a:cubicBezTo>
                    <a:pt x="100519" y="112921"/>
                    <a:pt x="92543" y="88824"/>
                    <a:pt x="92543" y="85806"/>
                  </a:cubicBezTo>
                  <a:cubicBezTo>
                    <a:pt x="92543" y="83505"/>
                    <a:pt x="95031" y="83505"/>
                    <a:pt x="95554" y="83505"/>
                  </a:cubicBezTo>
                  <a:cubicBezTo>
                    <a:pt x="98041" y="83505"/>
                    <a:pt x="98216" y="84393"/>
                    <a:pt x="98748" y="86338"/>
                  </a:cubicBezTo>
                  <a:cubicBezTo>
                    <a:pt x="103181" y="101052"/>
                    <a:pt x="110807" y="107959"/>
                    <a:pt x="117901" y="107959"/>
                  </a:cubicBezTo>
                  <a:cubicBezTo>
                    <a:pt x="120912" y="107959"/>
                    <a:pt x="122334" y="106014"/>
                    <a:pt x="122334" y="101757"/>
                  </a:cubicBezTo>
                  <a:cubicBezTo>
                    <a:pt x="122334" y="97685"/>
                    <a:pt x="120737" y="93786"/>
                    <a:pt x="119848" y="91476"/>
                  </a:cubicBezTo>
                  <a:cubicBezTo>
                    <a:pt x="111339" y="69855"/>
                    <a:pt x="109568" y="63305"/>
                    <a:pt x="109568" y="55500"/>
                  </a:cubicBezTo>
                  <a:cubicBezTo>
                    <a:pt x="109568" y="52491"/>
                    <a:pt x="109568" y="44162"/>
                    <a:pt x="116480" y="38493"/>
                  </a:cubicBezTo>
                  <a:cubicBezTo>
                    <a:pt x="121977" y="33881"/>
                    <a:pt x="129429" y="32998"/>
                    <a:pt x="134211" y="32998"/>
                  </a:cubicBezTo>
                  <a:cubicBezTo>
                    <a:pt x="141306" y="32998"/>
                    <a:pt x="147692" y="35658"/>
                    <a:pt x="153539" y="40971"/>
                  </a:cubicBezTo>
                  <a:cubicBezTo>
                    <a:pt x="151236" y="31229"/>
                    <a:pt x="149281" y="23781"/>
                    <a:pt x="141838" y="14920"/>
                  </a:cubicBezTo>
                  <a:cubicBezTo>
                    <a:pt x="137048" y="9425"/>
                    <a:pt x="129961" y="3582"/>
                    <a:pt x="120563" y="3582"/>
                  </a:cubicBezTo>
                  <a:cubicBezTo>
                    <a:pt x="119315" y="3582"/>
                    <a:pt x="110983" y="3582"/>
                    <a:pt x="107264" y="9425"/>
                  </a:cubicBezTo>
                  <a:cubicBezTo>
                    <a:pt x="116837" y="10489"/>
                    <a:pt x="116837" y="19001"/>
                    <a:pt x="116837" y="19175"/>
                  </a:cubicBezTo>
                  <a:cubicBezTo>
                    <a:pt x="116837" y="24844"/>
                    <a:pt x="111697" y="25908"/>
                    <a:pt x="109917" y="25908"/>
                  </a:cubicBezTo>
                  <a:cubicBezTo>
                    <a:pt x="105485" y="25908"/>
                    <a:pt x="99638" y="22368"/>
                    <a:pt x="99638" y="14213"/>
                  </a:cubicBezTo>
                  <a:cubicBezTo>
                    <a:pt x="99638" y="5178"/>
                    <a:pt x="108146" y="-1380"/>
                    <a:pt x="120737" y="-1380"/>
                  </a:cubicBezTo>
                  <a:cubicBezTo>
                    <a:pt x="138644" y="-1380"/>
                    <a:pt x="160458" y="12443"/>
                    <a:pt x="165955" y="34594"/>
                  </a:cubicBezTo>
                  <a:lnTo>
                    <a:pt x="182797" y="101584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46" name="任意多边形: 形状 545">
              <a:extLst>
                <a:ext uri="{FF2B5EF4-FFF2-40B4-BE49-F238E27FC236}">
                  <a16:creationId xmlns:a16="http://schemas.microsoft.com/office/drawing/2014/main" id="{5611F715-6873-9271-7178-CFE85A75F2FA}"/>
                </a:ext>
              </a:extLst>
            </p:cNvPr>
            <p:cNvSpPr/>
            <p:nvPr>
              <p:custDataLst>
                <p:tags r:id="rId7"/>
              </p:custDataLst>
            </p:nvPr>
          </p:nvSpPr>
          <p:spPr>
            <a:xfrm flipV="1">
              <a:off x="8518567" y="-13817089"/>
              <a:ext cx="144345" cy="175644"/>
            </a:xfrm>
            <a:custGeom>
              <a:avLst/>
              <a:gdLst>
                <a:gd name="connsiteX0" fmla="*/ 17477 w 144345"/>
                <a:gd name="connsiteY0" fmla="*/ 10515 h 175644"/>
                <a:gd name="connsiteX1" fmla="*/ 0 w 144345"/>
                <a:gd name="connsiteY1" fmla="*/ 10515 h 175644"/>
                <a:gd name="connsiteX2" fmla="*/ 0 w 144345"/>
                <a:gd name="connsiteY2" fmla="*/ -1377 h 175644"/>
                <a:gd name="connsiteX3" fmla="*/ 31912 w 144345"/>
                <a:gd name="connsiteY3" fmla="*/ -616 h 175644"/>
                <a:gd name="connsiteX4" fmla="*/ 63816 w 144345"/>
                <a:gd name="connsiteY4" fmla="*/ -1377 h 175644"/>
                <a:gd name="connsiteX5" fmla="*/ 63816 w 144345"/>
                <a:gd name="connsiteY5" fmla="*/ 10515 h 175644"/>
                <a:gd name="connsiteX6" fmla="*/ 46346 w 144345"/>
                <a:gd name="connsiteY6" fmla="*/ 10515 h 175644"/>
                <a:gd name="connsiteX7" fmla="*/ 46346 w 144345"/>
                <a:gd name="connsiteY7" fmla="*/ 63412 h 175644"/>
                <a:gd name="connsiteX8" fmla="*/ 84073 w 144345"/>
                <a:gd name="connsiteY8" fmla="*/ 103404 h 175644"/>
                <a:gd name="connsiteX9" fmla="*/ 97999 w 144345"/>
                <a:gd name="connsiteY9" fmla="*/ 78854 h 175644"/>
                <a:gd name="connsiteX10" fmla="*/ 97999 w 144345"/>
                <a:gd name="connsiteY10" fmla="*/ 10515 h 175644"/>
                <a:gd name="connsiteX11" fmla="*/ 80530 w 144345"/>
                <a:gd name="connsiteY11" fmla="*/ 10515 h 175644"/>
                <a:gd name="connsiteX12" fmla="*/ 80530 w 144345"/>
                <a:gd name="connsiteY12" fmla="*/ -1377 h 175644"/>
                <a:gd name="connsiteX13" fmla="*/ 112434 w 144345"/>
                <a:gd name="connsiteY13" fmla="*/ -616 h 175644"/>
                <a:gd name="connsiteX14" fmla="*/ 144346 w 144345"/>
                <a:gd name="connsiteY14" fmla="*/ -1377 h 175644"/>
                <a:gd name="connsiteX15" fmla="*/ 144346 w 144345"/>
                <a:gd name="connsiteY15" fmla="*/ 10515 h 175644"/>
                <a:gd name="connsiteX16" fmla="*/ 126869 w 144345"/>
                <a:gd name="connsiteY16" fmla="*/ 10515 h 175644"/>
                <a:gd name="connsiteX17" fmla="*/ 126869 w 144345"/>
                <a:gd name="connsiteY17" fmla="*/ 76067 h 175644"/>
                <a:gd name="connsiteX18" fmla="*/ 87871 w 144345"/>
                <a:gd name="connsiteY18" fmla="*/ 112512 h 175644"/>
                <a:gd name="connsiteX19" fmla="*/ 44821 w 144345"/>
                <a:gd name="connsiteY19" fmla="*/ 87707 h 175644"/>
                <a:gd name="connsiteX20" fmla="*/ 44821 w 144345"/>
                <a:gd name="connsiteY20" fmla="*/ 174267 h 175644"/>
                <a:gd name="connsiteX21" fmla="*/ 0 w 144345"/>
                <a:gd name="connsiteY21" fmla="*/ 172243 h 175644"/>
                <a:gd name="connsiteX22" fmla="*/ 0 w 144345"/>
                <a:gd name="connsiteY22" fmla="*/ 160349 h 175644"/>
                <a:gd name="connsiteX23" fmla="*/ 17477 w 144345"/>
                <a:gd name="connsiteY23" fmla="*/ 150480 h 175644"/>
                <a:gd name="connsiteX24" fmla="*/ 17477 w 144345"/>
                <a:gd name="connsiteY24" fmla="*/ 10515 h 175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44345" h="175644">
                  <a:moveTo>
                    <a:pt x="17477" y="10515"/>
                  </a:moveTo>
                  <a:lnTo>
                    <a:pt x="0" y="10515"/>
                  </a:lnTo>
                  <a:lnTo>
                    <a:pt x="0" y="-1377"/>
                  </a:lnTo>
                  <a:cubicBezTo>
                    <a:pt x="7094" y="-1125"/>
                    <a:pt x="22283" y="-616"/>
                    <a:pt x="31912" y="-616"/>
                  </a:cubicBezTo>
                  <a:cubicBezTo>
                    <a:pt x="41786" y="-616"/>
                    <a:pt x="56729" y="-1125"/>
                    <a:pt x="63816" y="-1377"/>
                  </a:cubicBezTo>
                  <a:lnTo>
                    <a:pt x="63816" y="10515"/>
                  </a:lnTo>
                  <a:lnTo>
                    <a:pt x="46346" y="10515"/>
                  </a:lnTo>
                  <a:lnTo>
                    <a:pt x="46346" y="63412"/>
                  </a:lnTo>
                  <a:cubicBezTo>
                    <a:pt x="46346" y="91003"/>
                    <a:pt x="68121" y="103404"/>
                    <a:pt x="84073" y="103404"/>
                  </a:cubicBezTo>
                  <a:cubicBezTo>
                    <a:pt x="92685" y="103404"/>
                    <a:pt x="97999" y="98085"/>
                    <a:pt x="97999" y="78854"/>
                  </a:cubicBezTo>
                  <a:lnTo>
                    <a:pt x="97999" y="10515"/>
                  </a:lnTo>
                  <a:lnTo>
                    <a:pt x="80530" y="10515"/>
                  </a:lnTo>
                  <a:lnTo>
                    <a:pt x="80530" y="-1377"/>
                  </a:lnTo>
                  <a:cubicBezTo>
                    <a:pt x="87616" y="-1125"/>
                    <a:pt x="102813" y="-616"/>
                    <a:pt x="112434" y="-616"/>
                  </a:cubicBezTo>
                  <a:cubicBezTo>
                    <a:pt x="122308" y="-616"/>
                    <a:pt x="137252" y="-1125"/>
                    <a:pt x="144346" y="-1377"/>
                  </a:cubicBezTo>
                  <a:lnTo>
                    <a:pt x="144346" y="10515"/>
                  </a:lnTo>
                  <a:lnTo>
                    <a:pt x="126869" y="10515"/>
                  </a:lnTo>
                  <a:lnTo>
                    <a:pt x="126869" y="76067"/>
                  </a:lnTo>
                  <a:cubicBezTo>
                    <a:pt x="126869" y="102643"/>
                    <a:pt x="113197" y="112512"/>
                    <a:pt x="87871" y="112512"/>
                  </a:cubicBezTo>
                  <a:cubicBezTo>
                    <a:pt x="63561" y="112512"/>
                    <a:pt x="50652" y="97831"/>
                    <a:pt x="44821" y="87707"/>
                  </a:cubicBezTo>
                  <a:lnTo>
                    <a:pt x="44821" y="174267"/>
                  </a:lnTo>
                  <a:lnTo>
                    <a:pt x="0" y="172243"/>
                  </a:lnTo>
                  <a:lnTo>
                    <a:pt x="0" y="160349"/>
                  </a:lnTo>
                  <a:cubicBezTo>
                    <a:pt x="15706" y="160349"/>
                    <a:pt x="17477" y="160349"/>
                    <a:pt x="17477" y="150480"/>
                  </a:cubicBezTo>
                  <a:lnTo>
                    <a:pt x="17477" y="10515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47" name="任意多边形: 形状 546">
              <a:extLst>
                <a:ext uri="{FF2B5EF4-FFF2-40B4-BE49-F238E27FC236}">
                  <a16:creationId xmlns:a16="http://schemas.microsoft.com/office/drawing/2014/main" id="{0CDE915E-5B67-645B-55D7-788D512285C9}"/>
                </a:ext>
              </a:extLst>
            </p:cNvPr>
            <p:cNvSpPr/>
            <p:nvPr>
              <p:custDataLst>
                <p:tags r:id="rId8"/>
              </p:custDataLst>
            </p:nvPr>
          </p:nvSpPr>
          <p:spPr>
            <a:xfrm flipV="1">
              <a:off x="8690756" y="-13668273"/>
              <a:ext cx="29631" cy="75675"/>
            </a:xfrm>
            <a:custGeom>
              <a:avLst/>
              <a:gdLst>
                <a:gd name="connsiteX0" fmla="*/ 29632 w 29631"/>
                <a:gd name="connsiteY0" fmla="*/ 47730 h 75675"/>
                <a:gd name="connsiteX1" fmla="*/ 13425 w 29631"/>
                <a:gd name="connsiteY1" fmla="*/ 74306 h 75675"/>
                <a:gd name="connsiteX2" fmla="*/ 0 w 29631"/>
                <a:gd name="connsiteY2" fmla="*/ 60887 h 75675"/>
                <a:gd name="connsiteX3" fmla="*/ 13425 w 29631"/>
                <a:gd name="connsiteY3" fmla="*/ 47478 h 75675"/>
                <a:gd name="connsiteX4" fmla="*/ 22283 w 29631"/>
                <a:gd name="connsiteY4" fmla="*/ 50764 h 75675"/>
                <a:gd name="connsiteX5" fmla="*/ 23554 w 29631"/>
                <a:gd name="connsiteY5" fmla="*/ 51527 h 75675"/>
                <a:gd name="connsiteX6" fmla="*/ 24063 w 29631"/>
                <a:gd name="connsiteY6" fmla="*/ 47730 h 75675"/>
                <a:gd name="connsiteX7" fmla="*/ 6840 w 29631"/>
                <a:gd name="connsiteY7" fmla="*/ 5468 h 75675"/>
                <a:gd name="connsiteX8" fmla="*/ 4051 w 29631"/>
                <a:gd name="connsiteY8" fmla="*/ 1417 h 75675"/>
                <a:gd name="connsiteX9" fmla="*/ 6586 w 29631"/>
                <a:gd name="connsiteY9" fmla="*/ -1370 h 75675"/>
                <a:gd name="connsiteX10" fmla="*/ 29632 w 29631"/>
                <a:gd name="connsiteY10" fmla="*/ 47730 h 75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9631" h="75675">
                  <a:moveTo>
                    <a:pt x="29632" y="47730"/>
                  </a:moveTo>
                  <a:cubicBezTo>
                    <a:pt x="29632" y="64437"/>
                    <a:pt x="23300" y="74306"/>
                    <a:pt x="13425" y="74306"/>
                  </a:cubicBezTo>
                  <a:cubicBezTo>
                    <a:pt x="5068" y="74306"/>
                    <a:pt x="0" y="67977"/>
                    <a:pt x="0" y="60887"/>
                  </a:cubicBezTo>
                  <a:cubicBezTo>
                    <a:pt x="0" y="54059"/>
                    <a:pt x="5068" y="47478"/>
                    <a:pt x="13425" y="47478"/>
                  </a:cubicBezTo>
                  <a:cubicBezTo>
                    <a:pt x="16460" y="47478"/>
                    <a:pt x="19757" y="48493"/>
                    <a:pt x="22283" y="50764"/>
                  </a:cubicBezTo>
                  <a:cubicBezTo>
                    <a:pt x="23046" y="51272"/>
                    <a:pt x="23300" y="51527"/>
                    <a:pt x="23554" y="51527"/>
                  </a:cubicBezTo>
                  <a:cubicBezTo>
                    <a:pt x="23808" y="51527"/>
                    <a:pt x="24063" y="51272"/>
                    <a:pt x="24063" y="47730"/>
                  </a:cubicBezTo>
                  <a:cubicBezTo>
                    <a:pt x="24063" y="29000"/>
                    <a:pt x="15197" y="13820"/>
                    <a:pt x="6840" y="5468"/>
                  </a:cubicBezTo>
                  <a:cubicBezTo>
                    <a:pt x="4051" y="2681"/>
                    <a:pt x="4051" y="2172"/>
                    <a:pt x="4051" y="1417"/>
                  </a:cubicBezTo>
                  <a:cubicBezTo>
                    <a:pt x="4051" y="-360"/>
                    <a:pt x="5323" y="-1370"/>
                    <a:pt x="6586" y="-1370"/>
                  </a:cubicBezTo>
                  <a:cubicBezTo>
                    <a:pt x="9374" y="-1370"/>
                    <a:pt x="29632" y="18116"/>
                    <a:pt x="29632" y="47730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48" name="任意多边形: 形状 547">
              <a:extLst>
                <a:ext uri="{FF2B5EF4-FFF2-40B4-BE49-F238E27FC236}">
                  <a16:creationId xmlns:a16="http://schemas.microsoft.com/office/drawing/2014/main" id="{EA57C834-9F0E-FA2E-4E67-8EBB19EC90EF}"/>
                </a:ext>
              </a:extLst>
            </p:cNvPr>
            <p:cNvSpPr/>
            <p:nvPr>
              <p:custDataLst>
                <p:tags r:id="rId9"/>
              </p:custDataLst>
            </p:nvPr>
          </p:nvSpPr>
          <p:spPr>
            <a:xfrm flipV="1">
              <a:off x="8787598" y="-13815065"/>
              <a:ext cx="288683" cy="175646"/>
            </a:xfrm>
            <a:custGeom>
              <a:avLst/>
              <a:gdLst>
                <a:gd name="connsiteX0" fmla="*/ 264620 w 288683"/>
                <a:gd name="connsiteY0" fmla="*/ 156300 h 175646"/>
                <a:gd name="connsiteX1" fmla="*/ 274249 w 288683"/>
                <a:gd name="connsiteY1" fmla="*/ 161866 h 175646"/>
                <a:gd name="connsiteX2" fmla="*/ 288684 w 288683"/>
                <a:gd name="connsiteY2" fmla="*/ 162375 h 175646"/>
                <a:gd name="connsiteX3" fmla="*/ 288684 w 288683"/>
                <a:gd name="connsiteY3" fmla="*/ 174269 h 175646"/>
                <a:gd name="connsiteX4" fmla="*/ 261584 w 288683"/>
                <a:gd name="connsiteY4" fmla="*/ 173506 h 175646"/>
                <a:gd name="connsiteX5" fmla="*/ 227147 w 288683"/>
                <a:gd name="connsiteY5" fmla="*/ 174269 h 175646"/>
                <a:gd name="connsiteX6" fmla="*/ 227147 w 288683"/>
                <a:gd name="connsiteY6" fmla="*/ 162375 h 175646"/>
                <a:gd name="connsiteX7" fmla="*/ 252975 w 288683"/>
                <a:gd name="connsiteY7" fmla="*/ 159588 h 175646"/>
                <a:gd name="connsiteX8" fmla="*/ 209417 w 288683"/>
                <a:gd name="connsiteY8" fmla="*/ 46460 h 175646"/>
                <a:gd name="connsiteX9" fmla="*/ 164595 w 288683"/>
                <a:gd name="connsiteY9" fmla="*/ 162375 h 175646"/>
                <a:gd name="connsiteX10" fmla="*/ 188904 w 288683"/>
                <a:gd name="connsiteY10" fmla="*/ 162375 h 175646"/>
                <a:gd name="connsiteX11" fmla="*/ 188904 w 288683"/>
                <a:gd name="connsiteY11" fmla="*/ 174269 h 175646"/>
                <a:gd name="connsiteX12" fmla="*/ 144592 w 288683"/>
                <a:gd name="connsiteY12" fmla="*/ 173506 h 175646"/>
                <a:gd name="connsiteX13" fmla="*/ 105848 w 288683"/>
                <a:gd name="connsiteY13" fmla="*/ 174269 h 175646"/>
                <a:gd name="connsiteX14" fmla="*/ 105848 w 288683"/>
                <a:gd name="connsiteY14" fmla="*/ 162375 h 175646"/>
                <a:gd name="connsiteX15" fmla="*/ 127623 w 288683"/>
                <a:gd name="connsiteY15" fmla="*/ 162375 h 175646"/>
                <a:gd name="connsiteX16" fmla="*/ 138006 w 288683"/>
                <a:gd name="connsiteY16" fmla="*/ 135545 h 175646"/>
                <a:gd name="connsiteX17" fmla="*/ 103568 w 288683"/>
                <a:gd name="connsiteY17" fmla="*/ 46460 h 175646"/>
                <a:gd name="connsiteX18" fmla="*/ 58747 w 288683"/>
                <a:gd name="connsiteY18" fmla="*/ 162375 h 175646"/>
                <a:gd name="connsiteX19" fmla="*/ 83056 w 288683"/>
                <a:gd name="connsiteY19" fmla="*/ 162375 h 175646"/>
                <a:gd name="connsiteX20" fmla="*/ 83056 w 288683"/>
                <a:gd name="connsiteY20" fmla="*/ 174269 h 175646"/>
                <a:gd name="connsiteX21" fmla="*/ 38743 w 288683"/>
                <a:gd name="connsiteY21" fmla="*/ 173506 h 175646"/>
                <a:gd name="connsiteX22" fmla="*/ 0 w 288683"/>
                <a:gd name="connsiteY22" fmla="*/ 174269 h 175646"/>
                <a:gd name="connsiteX23" fmla="*/ 0 w 288683"/>
                <a:gd name="connsiteY23" fmla="*/ 162375 h 175646"/>
                <a:gd name="connsiteX24" fmla="*/ 21775 w 288683"/>
                <a:gd name="connsiteY24" fmla="*/ 162375 h 175646"/>
                <a:gd name="connsiteX25" fmla="*/ 82556 w 288683"/>
                <a:gd name="connsiteY25" fmla="*/ 5204 h 175646"/>
                <a:gd name="connsiteX26" fmla="*/ 91413 w 288683"/>
                <a:gd name="connsiteY26" fmla="*/ -1377 h 175646"/>
                <a:gd name="connsiteX27" fmla="*/ 100279 w 288683"/>
                <a:gd name="connsiteY27" fmla="*/ 5204 h 175646"/>
                <a:gd name="connsiteX28" fmla="*/ 144337 w 288683"/>
                <a:gd name="connsiteY28" fmla="*/ 119095 h 175646"/>
                <a:gd name="connsiteX29" fmla="*/ 188404 w 288683"/>
                <a:gd name="connsiteY29" fmla="*/ 5204 h 175646"/>
                <a:gd name="connsiteX30" fmla="*/ 197261 w 288683"/>
                <a:gd name="connsiteY30" fmla="*/ -1377 h 175646"/>
                <a:gd name="connsiteX31" fmla="*/ 206127 w 288683"/>
                <a:gd name="connsiteY31" fmla="*/ 5204 h 175646"/>
                <a:gd name="connsiteX32" fmla="*/ 264620 w 288683"/>
                <a:gd name="connsiteY32" fmla="*/ 156300 h 175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88683" h="175646">
                  <a:moveTo>
                    <a:pt x="264620" y="156300"/>
                  </a:moveTo>
                  <a:cubicBezTo>
                    <a:pt x="266145" y="160604"/>
                    <a:pt x="266392" y="161105"/>
                    <a:pt x="274249" y="161866"/>
                  </a:cubicBezTo>
                  <a:cubicBezTo>
                    <a:pt x="279308" y="162375"/>
                    <a:pt x="284632" y="162375"/>
                    <a:pt x="288684" y="162375"/>
                  </a:cubicBezTo>
                  <a:lnTo>
                    <a:pt x="288684" y="174269"/>
                  </a:lnTo>
                  <a:cubicBezTo>
                    <a:pt x="281843" y="174015"/>
                    <a:pt x="272978" y="173506"/>
                    <a:pt x="261584" y="173506"/>
                  </a:cubicBezTo>
                  <a:cubicBezTo>
                    <a:pt x="251965" y="173506"/>
                    <a:pt x="236259" y="173506"/>
                    <a:pt x="227147" y="174269"/>
                  </a:cubicBezTo>
                  <a:lnTo>
                    <a:pt x="227147" y="162375"/>
                  </a:lnTo>
                  <a:cubicBezTo>
                    <a:pt x="233479" y="162375"/>
                    <a:pt x="245633" y="162375"/>
                    <a:pt x="252975" y="159588"/>
                  </a:cubicBezTo>
                  <a:lnTo>
                    <a:pt x="209417" y="46460"/>
                  </a:lnTo>
                  <a:lnTo>
                    <a:pt x="164595" y="162375"/>
                  </a:lnTo>
                  <a:lnTo>
                    <a:pt x="188904" y="162375"/>
                  </a:lnTo>
                  <a:lnTo>
                    <a:pt x="188904" y="174269"/>
                  </a:lnTo>
                  <a:cubicBezTo>
                    <a:pt x="179284" y="173506"/>
                    <a:pt x="155483" y="173506"/>
                    <a:pt x="144592" y="173506"/>
                  </a:cubicBezTo>
                  <a:cubicBezTo>
                    <a:pt x="134717" y="173506"/>
                    <a:pt x="114713" y="173506"/>
                    <a:pt x="105848" y="174269"/>
                  </a:cubicBezTo>
                  <a:lnTo>
                    <a:pt x="105848" y="162375"/>
                  </a:lnTo>
                  <a:lnTo>
                    <a:pt x="127623" y="162375"/>
                  </a:lnTo>
                  <a:lnTo>
                    <a:pt x="138006" y="135545"/>
                  </a:lnTo>
                  <a:lnTo>
                    <a:pt x="103568" y="46460"/>
                  </a:lnTo>
                  <a:lnTo>
                    <a:pt x="58747" y="162375"/>
                  </a:lnTo>
                  <a:lnTo>
                    <a:pt x="83056" y="162375"/>
                  </a:lnTo>
                  <a:lnTo>
                    <a:pt x="83056" y="174269"/>
                  </a:lnTo>
                  <a:cubicBezTo>
                    <a:pt x="73435" y="173506"/>
                    <a:pt x="49635" y="173506"/>
                    <a:pt x="38743" y="173506"/>
                  </a:cubicBezTo>
                  <a:cubicBezTo>
                    <a:pt x="28869" y="173506"/>
                    <a:pt x="8866" y="173506"/>
                    <a:pt x="0" y="174269"/>
                  </a:cubicBezTo>
                  <a:lnTo>
                    <a:pt x="0" y="162375"/>
                  </a:lnTo>
                  <a:lnTo>
                    <a:pt x="21775" y="162375"/>
                  </a:lnTo>
                  <a:lnTo>
                    <a:pt x="82556" y="5204"/>
                  </a:lnTo>
                  <a:cubicBezTo>
                    <a:pt x="84073" y="1155"/>
                    <a:pt x="85082" y="-1377"/>
                    <a:pt x="91413" y="-1377"/>
                  </a:cubicBezTo>
                  <a:cubicBezTo>
                    <a:pt x="97745" y="-1377"/>
                    <a:pt x="98761" y="1155"/>
                    <a:pt x="100279" y="5204"/>
                  </a:cubicBezTo>
                  <a:lnTo>
                    <a:pt x="144337" y="119095"/>
                  </a:lnTo>
                  <a:lnTo>
                    <a:pt x="188404" y="5204"/>
                  </a:lnTo>
                  <a:cubicBezTo>
                    <a:pt x="189921" y="1155"/>
                    <a:pt x="190930" y="-1377"/>
                    <a:pt x="197261" y="-1377"/>
                  </a:cubicBezTo>
                  <a:cubicBezTo>
                    <a:pt x="203593" y="-1377"/>
                    <a:pt x="204610" y="1155"/>
                    <a:pt x="206127" y="5204"/>
                  </a:cubicBezTo>
                  <a:lnTo>
                    <a:pt x="264620" y="156300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49" name="任意多边形: 形状 548">
              <a:extLst>
                <a:ext uri="{FF2B5EF4-FFF2-40B4-BE49-F238E27FC236}">
                  <a16:creationId xmlns:a16="http://schemas.microsoft.com/office/drawing/2014/main" id="{2DB5DEBB-1814-D485-4A19-8D8E80293EE1}"/>
                </a:ext>
              </a:extLst>
            </p:cNvPr>
            <p:cNvSpPr/>
            <p:nvPr>
              <p:custDataLst>
                <p:tags r:id="rId10"/>
              </p:custDataLst>
            </p:nvPr>
          </p:nvSpPr>
          <p:spPr>
            <a:xfrm flipV="1">
              <a:off x="9095012" y="-13824297"/>
              <a:ext cx="86353" cy="80097"/>
            </a:xfrm>
            <a:custGeom>
              <a:avLst/>
              <a:gdLst>
                <a:gd name="connsiteX0" fmla="*/ 86353 w 86353"/>
                <a:gd name="connsiteY0" fmla="*/ 64718 h 80097"/>
                <a:gd name="connsiteX1" fmla="*/ 77487 w 86353"/>
                <a:gd name="connsiteY1" fmla="*/ 78716 h 80097"/>
                <a:gd name="connsiteX2" fmla="*/ 67915 w 86353"/>
                <a:gd name="connsiteY2" fmla="*/ 69323 h 80097"/>
                <a:gd name="connsiteX3" fmla="*/ 70926 w 86353"/>
                <a:gd name="connsiteY3" fmla="*/ 63837 h 80097"/>
                <a:gd name="connsiteX4" fmla="*/ 77487 w 86353"/>
                <a:gd name="connsiteY4" fmla="*/ 49657 h 80097"/>
                <a:gd name="connsiteX5" fmla="*/ 44686 w 86353"/>
                <a:gd name="connsiteY5" fmla="*/ 3581 h 80097"/>
                <a:gd name="connsiteX6" fmla="*/ 30323 w 86353"/>
                <a:gd name="connsiteY6" fmla="*/ 19350 h 80097"/>
                <a:gd name="connsiteX7" fmla="*/ 40070 w 86353"/>
                <a:gd name="connsiteY7" fmla="*/ 53912 h 80097"/>
                <a:gd name="connsiteX8" fmla="*/ 42556 w 86353"/>
                <a:gd name="connsiteY8" fmla="*/ 63305 h 80097"/>
                <a:gd name="connsiteX9" fmla="*/ 25708 w 86353"/>
                <a:gd name="connsiteY9" fmla="*/ 78541 h 80097"/>
                <a:gd name="connsiteX10" fmla="*/ 0 w 86353"/>
                <a:gd name="connsiteY10" fmla="*/ 51426 h 80097"/>
                <a:gd name="connsiteX11" fmla="*/ 3011 w 86353"/>
                <a:gd name="connsiteY11" fmla="*/ 49125 h 80097"/>
                <a:gd name="connsiteX12" fmla="*/ 6204 w 86353"/>
                <a:gd name="connsiteY12" fmla="*/ 51958 h 80097"/>
                <a:gd name="connsiteX13" fmla="*/ 25175 w 86353"/>
                <a:gd name="connsiteY13" fmla="*/ 73579 h 80097"/>
                <a:gd name="connsiteX14" fmla="*/ 29608 w 86353"/>
                <a:gd name="connsiteY14" fmla="*/ 67377 h 80097"/>
                <a:gd name="connsiteX15" fmla="*/ 26422 w 86353"/>
                <a:gd name="connsiteY15" fmla="*/ 55508 h 80097"/>
                <a:gd name="connsiteX16" fmla="*/ 16842 w 86353"/>
                <a:gd name="connsiteY16" fmla="*/ 21835 h 80097"/>
                <a:gd name="connsiteX17" fmla="*/ 44154 w 86353"/>
                <a:gd name="connsiteY17" fmla="*/ -1382 h 80097"/>
                <a:gd name="connsiteX18" fmla="*/ 86353 w 86353"/>
                <a:gd name="connsiteY18" fmla="*/ 64718 h 80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6353" h="80097">
                  <a:moveTo>
                    <a:pt x="86353" y="64718"/>
                  </a:moveTo>
                  <a:cubicBezTo>
                    <a:pt x="86353" y="78541"/>
                    <a:pt x="78020" y="78716"/>
                    <a:pt x="77487" y="78716"/>
                  </a:cubicBezTo>
                  <a:cubicBezTo>
                    <a:pt x="72880" y="78716"/>
                    <a:pt x="67915" y="73937"/>
                    <a:pt x="67915" y="69323"/>
                  </a:cubicBezTo>
                  <a:cubicBezTo>
                    <a:pt x="67915" y="66313"/>
                    <a:pt x="69686" y="64893"/>
                    <a:pt x="70926" y="63837"/>
                  </a:cubicBezTo>
                  <a:cubicBezTo>
                    <a:pt x="73937" y="61351"/>
                    <a:pt x="77487" y="56747"/>
                    <a:pt x="77487" y="49657"/>
                  </a:cubicBezTo>
                  <a:cubicBezTo>
                    <a:pt x="77487" y="41684"/>
                    <a:pt x="65785" y="3581"/>
                    <a:pt x="44686" y="3581"/>
                  </a:cubicBezTo>
                  <a:cubicBezTo>
                    <a:pt x="30323" y="3581"/>
                    <a:pt x="30323" y="16340"/>
                    <a:pt x="30323" y="19350"/>
                  </a:cubicBezTo>
                  <a:cubicBezTo>
                    <a:pt x="30323" y="27504"/>
                    <a:pt x="33517" y="37429"/>
                    <a:pt x="40070" y="53912"/>
                  </a:cubicBezTo>
                  <a:cubicBezTo>
                    <a:pt x="41492" y="57628"/>
                    <a:pt x="42556" y="60287"/>
                    <a:pt x="42556" y="63305"/>
                  </a:cubicBezTo>
                  <a:cubicBezTo>
                    <a:pt x="42556" y="72515"/>
                    <a:pt x="34756" y="78541"/>
                    <a:pt x="25708" y="78541"/>
                  </a:cubicBezTo>
                  <a:cubicBezTo>
                    <a:pt x="7976" y="78541"/>
                    <a:pt x="0" y="54261"/>
                    <a:pt x="0" y="51426"/>
                  </a:cubicBezTo>
                  <a:cubicBezTo>
                    <a:pt x="0" y="49125"/>
                    <a:pt x="2486" y="49125"/>
                    <a:pt x="3011" y="49125"/>
                  </a:cubicBezTo>
                  <a:cubicBezTo>
                    <a:pt x="5497" y="49125"/>
                    <a:pt x="5672" y="50013"/>
                    <a:pt x="6204" y="51958"/>
                  </a:cubicBezTo>
                  <a:cubicBezTo>
                    <a:pt x="10462" y="66489"/>
                    <a:pt x="18089" y="73579"/>
                    <a:pt x="25175" y="73579"/>
                  </a:cubicBezTo>
                  <a:cubicBezTo>
                    <a:pt x="28194" y="73579"/>
                    <a:pt x="29608" y="71634"/>
                    <a:pt x="29608" y="67377"/>
                  </a:cubicBezTo>
                  <a:cubicBezTo>
                    <a:pt x="29608" y="63305"/>
                    <a:pt x="28194" y="59582"/>
                    <a:pt x="26422" y="55508"/>
                  </a:cubicBezTo>
                  <a:cubicBezTo>
                    <a:pt x="18796" y="35833"/>
                    <a:pt x="16842" y="28211"/>
                    <a:pt x="16842" y="21835"/>
                  </a:cubicBezTo>
                  <a:cubicBezTo>
                    <a:pt x="16842" y="4288"/>
                    <a:pt x="30672" y="-1382"/>
                    <a:pt x="44154" y="-1382"/>
                  </a:cubicBezTo>
                  <a:cubicBezTo>
                    <a:pt x="73937" y="-1382"/>
                    <a:pt x="86353" y="50189"/>
                    <a:pt x="86353" y="64718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50" name="任意多边形: 形状 549">
              <a:extLst>
                <a:ext uri="{FF2B5EF4-FFF2-40B4-BE49-F238E27FC236}">
                  <a16:creationId xmlns:a16="http://schemas.microsoft.com/office/drawing/2014/main" id="{965D8E58-044F-DA1D-B5AD-ADA1F02AE2F2}"/>
                </a:ext>
              </a:extLst>
            </p:cNvPr>
            <p:cNvSpPr/>
            <p:nvPr>
              <p:custDataLst>
                <p:tags r:id="rId11"/>
              </p:custDataLst>
            </p:nvPr>
          </p:nvSpPr>
          <p:spPr>
            <a:xfrm flipV="1">
              <a:off x="9205170" y="-13868959"/>
              <a:ext cx="149757" cy="124759"/>
            </a:xfrm>
            <a:custGeom>
              <a:avLst/>
              <a:gdLst>
                <a:gd name="connsiteX0" fmla="*/ 64006 w 149757"/>
                <a:gd name="connsiteY0" fmla="*/ 68083 h 124759"/>
                <a:gd name="connsiteX1" fmla="*/ 45743 w 149757"/>
                <a:gd name="connsiteY1" fmla="*/ 78539 h 124759"/>
                <a:gd name="connsiteX2" fmla="*/ 0 w 149757"/>
                <a:gd name="connsiteY2" fmla="*/ 28034 h 124759"/>
                <a:gd name="connsiteX3" fmla="*/ 26772 w 149757"/>
                <a:gd name="connsiteY3" fmla="*/ -1383 h 124759"/>
                <a:gd name="connsiteX4" fmla="*/ 51947 w 149757"/>
                <a:gd name="connsiteY4" fmla="*/ 11020 h 124759"/>
                <a:gd name="connsiteX5" fmla="*/ 70210 w 149757"/>
                <a:gd name="connsiteY5" fmla="*/ -1383 h 124759"/>
                <a:gd name="connsiteX6" fmla="*/ 84224 w 149757"/>
                <a:gd name="connsiteY6" fmla="*/ 8009 h 124759"/>
                <a:gd name="connsiteX7" fmla="*/ 90429 w 149757"/>
                <a:gd name="connsiteY7" fmla="*/ 25732 h 124759"/>
                <a:gd name="connsiteX8" fmla="*/ 87592 w 149757"/>
                <a:gd name="connsiteY8" fmla="*/ 28034 h 124759"/>
                <a:gd name="connsiteX9" fmla="*/ 83692 w 149757"/>
                <a:gd name="connsiteY9" fmla="*/ 22540 h 124759"/>
                <a:gd name="connsiteX10" fmla="*/ 70743 w 149757"/>
                <a:gd name="connsiteY10" fmla="*/ 3579 h 124759"/>
                <a:gd name="connsiteX11" fmla="*/ 64896 w 149757"/>
                <a:gd name="connsiteY11" fmla="*/ 12257 h 124759"/>
                <a:gd name="connsiteX12" fmla="*/ 67550 w 149757"/>
                <a:gd name="connsiteY12" fmla="*/ 26263 h 124759"/>
                <a:gd name="connsiteX13" fmla="*/ 71450 w 149757"/>
                <a:gd name="connsiteY13" fmla="*/ 42214 h 124759"/>
                <a:gd name="connsiteX14" fmla="*/ 75001 w 149757"/>
                <a:gd name="connsiteY14" fmla="*/ 55681 h 124759"/>
                <a:gd name="connsiteX15" fmla="*/ 78194 w 149757"/>
                <a:gd name="connsiteY15" fmla="*/ 69505 h 124759"/>
                <a:gd name="connsiteX16" fmla="*/ 72165 w 149757"/>
                <a:gd name="connsiteY16" fmla="*/ 75173 h 124759"/>
                <a:gd name="connsiteX17" fmla="*/ 64006 w 149757"/>
                <a:gd name="connsiteY17" fmla="*/ 68083 h 124759"/>
                <a:gd name="connsiteX18" fmla="*/ 52662 w 149757"/>
                <a:gd name="connsiteY18" fmla="*/ 22540 h 124759"/>
                <a:gd name="connsiteX19" fmla="*/ 43614 w 149757"/>
                <a:gd name="connsiteY19" fmla="*/ 10669 h 124759"/>
                <a:gd name="connsiteX20" fmla="*/ 27304 w 149757"/>
                <a:gd name="connsiteY20" fmla="*/ 3579 h 124759"/>
                <a:gd name="connsiteX21" fmla="*/ 14355 w 149757"/>
                <a:gd name="connsiteY21" fmla="*/ 20769 h 124759"/>
                <a:gd name="connsiteX22" fmla="*/ 23578 w 149757"/>
                <a:gd name="connsiteY22" fmla="*/ 56745 h 124759"/>
                <a:gd name="connsiteX23" fmla="*/ 45743 w 149757"/>
                <a:gd name="connsiteY23" fmla="*/ 73577 h 124759"/>
                <a:gd name="connsiteX24" fmla="*/ 61528 w 149757"/>
                <a:gd name="connsiteY24" fmla="*/ 58158 h 124759"/>
                <a:gd name="connsiteX25" fmla="*/ 60996 w 149757"/>
                <a:gd name="connsiteY25" fmla="*/ 55681 h 124759"/>
                <a:gd name="connsiteX26" fmla="*/ 52662 w 149757"/>
                <a:gd name="connsiteY26" fmla="*/ 22540 h 124759"/>
                <a:gd name="connsiteX27" fmla="*/ 149044 w 149757"/>
                <a:gd name="connsiteY27" fmla="*/ 118057 h 124759"/>
                <a:gd name="connsiteX28" fmla="*/ 149758 w 149757"/>
                <a:gd name="connsiteY28" fmla="*/ 120898 h 124759"/>
                <a:gd name="connsiteX29" fmla="*/ 146914 w 149757"/>
                <a:gd name="connsiteY29" fmla="*/ 123376 h 124759"/>
                <a:gd name="connsiteX30" fmla="*/ 124217 w 149757"/>
                <a:gd name="connsiteY30" fmla="*/ 121605 h 124759"/>
                <a:gd name="connsiteX31" fmla="*/ 120499 w 149757"/>
                <a:gd name="connsiteY31" fmla="*/ 117531 h 124759"/>
                <a:gd name="connsiteX32" fmla="*/ 124932 w 149757"/>
                <a:gd name="connsiteY32" fmla="*/ 115047 h 124759"/>
                <a:gd name="connsiteX33" fmla="*/ 133440 w 149757"/>
                <a:gd name="connsiteY33" fmla="*/ 112388 h 124759"/>
                <a:gd name="connsiteX34" fmla="*/ 132733 w 149757"/>
                <a:gd name="connsiteY34" fmla="*/ 108489 h 124759"/>
                <a:gd name="connsiteX35" fmla="*/ 110744 w 149757"/>
                <a:gd name="connsiteY35" fmla="*/ 20944 h 124759"/>
                <a:gd name="connsiteX36" fmla="*/ 110037 w 149757"/>
                <a:gd name="connsiteY36" fmla="*/ 15450 h 124759"/>
                <a:gd name="connsiteX37" fmla="*/ 128650 w 149757"/>
                <a:gd name="connsiteY37" fmla="*/ -1383 h 124759"/>
                <a:gd name="connsiteX38" fmla="*/ 142838 w 149757"/>
                <a:gd name="connsiteY38" fmla="*/ 8009 h 124759"/>
                <a:gd name="connsiteX39" fmla="*/ 149044 w 149757"/>
                <a:gd name="connsiteY39" fmla="*/ 25732 h 124759"/>
                <a:gd name="connsiteX40" fmla="*/ 146207 w 149757"/>
                <a:gd name="connsiteY40" fmla="*/ 28034 h 124759"/>
                <a:gd name="connsiteX41" fmla="*/ 142663 w 149757"/>
                <a:gd name="connsiteY41" fmla="*/ 23779 h 124759"/>
                <a:gd name="connsiteX42" fmla="*/ 129365 w 149757"/>
                <a:gd name="connsiteY42" fmla="*/ 3579 h 124759"/>
                <a:gd name="connsiteX43" fmla="*/ 123335 w 149757"/>
                <a:gd name="connsiteY43" fmla="*/ 12257 h 124759"/>
                <a:gd name="connsiteX44" fmla="*/ 124400 w 149757"/>
                <a:gd name="connsiteY44" fmla="*/ 19530 h 124759"/>
                <a:gd name="connsiteX45" fmla="*/ 149044 w 149757"/>
                <a:gd name="connsiteY45" fmla="*/ 118057 h 124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49757" h="124759">
                  <a:moveTo>
                    <a:pt x="64006" y="68083"/>
                  </a:moveTo>
                  <a:cubicBezTo>
                    <a:pt x="60280" y="73935"/>
                    <a:pt x="54251" y="78539"/>
                    <a:pt x="45743" y="78539"/>
                  </a:cubicBezTo>
                  <a:cubicBezTo>
                    <a:pt x="23046" y="78539"/>
                    <a:pt x="0" y="53554"/>
                    <a:pt x="0" y="28034"/>
                  </a:cubicBezTo>
                  <a:cubicBezTo>
                    <a:pt x="0" y="10844"/>
                    <a:pt x="11519" y="-1383"/>
                    <a:pt x="26772" y="-1383"/>
                  </a:cubicBezTo>
                  <a:cubicBezTo>
                    <a:pt x="36345" y="-1383"/>
                    <a:pt x="44853" y="4111"/>
                    <a:pt x="51947" y="11020"/>
                  </a:cubicBezTo>
                  <a:cubicBezTo>
                    <a:pt x="55315" y="388"/>
                    <a:pt x="65603" y="-1383"/>
                    <a:pt x="70210" y="-1383"/>
                  </a:cubicBezTo>
                  <a:cubicBezTo>
                    <a:pt x="76598" y="-1383"/>
                    <a:pt x="81031" y="2515"/>
                    <a:pt x="84224" y="8009"/>
                  </a:cubicBezTo>
                  <a:cubicBezTo>
                    <a:pt x="88124" y="14918"/>
                    <a:pt x="90429" y="25017"/>
                    <a:pt x="90429" y="25732"/>
                  </a:cubicBezTo>
                  <a:cubicBezTo>
                    <a:pt x="90429" y="28034"/>
                    <a:pt x="88124" y="28034"/>
                    <a:pt x="87592" y="28034"/>
                  </a:cubicBezTo>
                  <a:cubicBezTo>
                    <a:pt x="85106" y="28034"/>
                    <a:pt x="84931" y="27327"/>
                    <a:pt x="83692" y="22540"/>
                  </a:cubicBezTo>
                  <a:cubicBezTo>
                    <a:pt x="81563" y="14036"/>
                    <a:pt x="78194" y="3579"/>
                    <a:pt x="70743" y="3579"/>
                  </a:cubicBezTo>
                  <a:cubicBezTo>
                    <a:pt x="66135" y="3579"/>
                    <a:pt x="64896" y="7478"/>
                    <a:pt x="64896" y="12257"/>
                  </a:cubicBezTo>
                  <a:cubicBezTo>
                    <a:pt x="64896" y="15275"/>
                    <a:pt x="66310" y="21650"/>
                    <a:pt x="67550" y="26263"/>
                  </a:cubicBezTo>
                  <a:cubicBezTo>
                    <a:pt x="68796" y="31043"/>
                    <a:pt x="70568" y="38308"/>
                    <a:pt x="71450" y="42214"/>
                  </a:cubicBezTo>
                  <a:lnTo>
                    <a:pt x="75001" y="55681"/>
                  </a:lnTo>
                  <a:cubicBezTo>
                    <a:pt x="76065" y="60285"/>
                    <a:pt x="78194" y="68614"/>
                    <a:pt x="78194" y="69505"/>
                  </a:cubicBezTo>
                  <a:cubicBezTo>
                    <a:pt x="78194" y="73403"/>
                    <a:pt x="75001" y="75173"/>
                    <a:pt x="72165" y="75173"/>
                  </a:cubicBezTo>
                  <a:cubicBezTo>
                    <a:pt x="69146" y="75173"/>
                    <a:pt x="65071" y="73045"/>
                    <a:pt x="64006" y="68083"/>
                  </a:cubicBezTo>
                  <a:close/>
                  <a:moveTo>
                    <a:pt x="52662" y="22540"/>
                  </a:moveTo>
                  <a:cubicBezTo>
                    <a:pt x="51414" y="17578"/>
                    <a:pt x="47514" y="14036"/>
                    <a:pt x="43614" y="10669"/>
                  </a:cubicBezTo>
                  <a:cubicBezTo>
                    <a:pt x="42016" y="9249"/>
                    <a:pt x="34930" y="3579"/>
                    <a:pt x="27304" y="3579"/>
                  </a:cubicBezTo>
                  <a:cubicBezTo>
                    <a:pt x="20743" y="3579"/>
                    <a:pt x="14355" y="8185"/>
                    <a:pt x="14355" y="20769"/>
                  </a:cubicBezTo>
                  <a:cubicBezTo>
                    <a:pt x="14355" y="30162"/>
                    <a:pt x="19503" y="49655"/>
                    <a:pt x="23578" y="56745"/>
                  </a:cubicBezTo>
                  <a:cubicBezTo>
                    <a:pt x="31737" y="70917"/>
                    <a:pt x="40777" y="73577"/>
                    <a:pt x="45743" y="73577"/>
                  </a:cubicBezTo>
                  <a:cubicBezTo>
                    <a:pt x="58151" y="73577"/>
                    <a:pt x="61528" y="60112"/>
                    <a:pt x="61528" y="58158"/>
                  </a:cubicBezTo>
                  <a:cubicBezTo>
                    <a:pt x="61528" y="57451"/>
                    <a:pt x="61170" y="56213"/>
                    <a:pt x="60996" y="55681"/>
                  </a:cubicBezTo>
                  <a:lnTo>
                    <a:pt x="52662" y="22540"/>
                  </a:lnTo>
                  <a:close/>
                  <a:moveTo>
                    <a:pt x="149044" y="118057"/>
                  </a:moveTo>
                  <a:cubicBezTo>
                    <a:pt x="149224" y="118414"/>
                    <a:pt x="149758" y="120717"/>
                    <a:pt x="149758" y="120898"/>
                  </a:cubicBezTo>
                  <a:cubicBezTo>
                    <a:pt x="149758" y="121781"/>
                    <a:pt x="149044" y="123376"/>
                    <a:pt x="146914" y="123376"/>
                  </a:cubicBezTo>
                  <a:cubicBezTo>
                    <a:pt x="143370" y="123376"/>
                    <a:pt x="128650" y="121964"/>
                    <a:pt x="124217" y="121605"/>
                  </a:cubicBezTo>
                  <a:cubicBezTo>
                    <a:pt x="122978" y="121430"/>
                    <a:pt x="120499" y="121249"/>
                    <a:pt x="120499" y="117531"/>
                  </a:cubicBezTo>
                  <a:cubicBezTo>
                    <a:pt x="120499" y="115047"/>
                    <a:pt x="122978" y="115047"/>
                    <a:pt x="124932" y="115047"/>
                  </a:cubicBezTo>
                  <a:cubicBezTo>
                    <a:pt x="133440" y="115047"/>
                    <a:pt x="133440" y="113808"/>
                    <a:pt x="133440" y="112388"/>
                  </a:cubicBezTo>
                  <a:cubicBezTo>
                    <a:pt x="133440" y="111149"/>
                    <a:pt x="133083" y="110085"/>
                    <a:pt x="132733" y="108489"/>
                  </a:cubicBezTo>
                  <a:lnTo>
                    <a:pt x="110744" y="20944"/>
                  </a:lnTo>
                  <a:cubicBezTo>
                    <a:pt x="110211" y="19173"/>
                    <a:pt x="110037" y="17219"/>
                    <a:pt x="110037" y="15450"/>
                  </a:cubicBezTo>
                  <a:cubicBezTo>
                    <a:pt x="110037" y="4111"/>
                    <a:pt x="120142" y="-1383"/>
                    <a:pt x="128650" y="-1383"/>
                  </a:cubicBezTo>
                  <a:cubicBezTo>
                    <a:pt x="132908" y="-1383"/>
                    <a:pt x="138229" y="31"/>
                    <a:pt x="142838" y="8009"/>
                  </a:cubicBezTo>
                  <a:cubicBezTo>
                    <a:pt x="146565" y="14568"/>
                    <a:pt x="149044" y="25017"/>
                    <a:pt x="149044" y="25732"/>
                  </a:cubicBezTo>
                  <a:cubicBezTo>
                    <a:pt x="149044" y="28034"/>
                    <a:pt x="146738" y="28034"/>
                    <a:pt x="146207" y="28034"/>
                  </a:cubicBezTo>
                  <a:cubicBezTo>
                    <a:pt x="143728" y="28034"/>
                    <a:pt x="143370" y="26971"/>
                    <a:pt x="142663" y="23779"/>
                  </a:cubicBezTo>
                  <a:cubicBezTo>
                    <a:pt x="140360" y="14918"/>
                    <a:pt x="136983" y="3579"/>
                    <a:pt x="129365" y="3579"/>
                  </a:cubicBezTo>
                  <a:cubicBezTo>
                    <a:pt x="124575" y="3579"/>
                    <a:pt x="123335" y="8009"/>
                    <a:pt x="123335" y="12257"/>
                  </a:cubicBezTo>
                  <a:cubicBezTo>
                    <a:pt x="123335" y="14211"/>
                    <a:pt x="123868" y="17578"/>
                    <a:pt x="124400" y="19530"/>
                  </a:cubicBezTo>
                  <a:lnTo>
                    <a:pt x="149044" y="118057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51" name="任意多边形: 形状 550">
              <a:extLst>
                <a:ext uri="{FF2B5EF4-FFF2-40B4-BE49-F238E27FC236}">
                  <a16:creationId xmlns:a16="http://schemas.microsoft.com/office/drawing/2014/main" id="{E972EDB0-7538-EFA7-845A-82A2A600D79E}"/>
                </a:ext>
              </a:extLst>
            </p:cNvPr>
            <p:cNvSpPr/>
            <p:nvPr>
              <p:custDataLst>
                <p:tags r:id="rId12"/>
              </p:custDataLst>
            </p:nvPr>
          </p:nvSpPr>
          <p:spPr>
            <a:xfrm flipV="1">
              <a:off x="9377627" y="-13824122"/>
              <a:ext cx="199168" cy="79922"/>
            </a:xfrm>
            <a:custGeom>
              <a:avLst/>
              <a:gdLst>
                <a:gd name="connsiteX0" fmla="*/ 66667 w 199168"/>
                <a:gd name="connsiteY0" fmla="*/ 29100 h 79922"/>
                <a:gd name="connsiteX1" fmla="*/ 63830 w 199168"/>
                <a:gd name="connsiteY1" fmla="*/ 18643 h 79922"/>
                <a:gd name="connsiteX2" fmla="*/ 42383 w 199168"/>
                <a:gd name="connsiteY2" fmla="*/ 3581 h 79922"/>
                <a:gd name="connsiteX3" fmla="*/ 30140 w 199168"/>
                <a:gd name="connsiteY3" fmla="*/ 18287 h 79922"/>
                <a:gd name="connsiteX4" fmla="*/ 40069 w 199168"/>
                <a:gd name="connsiteY4" fmla="*/ 54261 h 79922"/>
                <a:gd name="connsiteX5" fmla="*/ 42556 w 199168"/>
                <a:gd name="connsiteY5" fmla="*/ 63305 h 79922"/>
                <a:gd name="connsiteX6" fmla="*/ 25706 w 199168"/>
                <a:gd name="connsiteY6" fmla="*/ 78541 h 79922"/>
                <a:gd name="connsiteX7" fmla="*/ 0 w 199168"/>
                <a:gd name="connsiteY7" fmla="*/ 51426 h 79922"/>
                <a:gd name="connsiteX8" fmla="*/ 3010 w 199168"/>
                <a:gd name="connsiteY8" fmla="*/ 49125 h 79922"/>
                <a:gd name="connsiteX9" fmla="*/ 6203 w 199168"/>
                <a:gd name="connsiteY9" fmla="*/ 51958 h 79922"/>
                <a:gd name="connsiteX10" fmla="*/ 25175 w 199168"/>
                <a:gd name="connsiteY10" fmla="*/ 73579 h 79922"/>
                <a:gd name="connsiteX11" fmla="*/ 29608 w 199168"/>
                <a:gd name="connsiteY11" fmla="*/ 67377 h 79922"/>
                <a:gd name="connsiteX12" fmla="*/ 26421 w 199168"/>
                <a:gd name="connsiteY12" fmla="*/ 55508 h 79922"/>
                <a:gd name="connsiteX13" fmla="*/ 16842 w 199168"/>
                <a:gd name="connsiteY13" fmla="*/ 21120 h 79922"/>
                <a:gd name="connsiteX14" fmla="*/ 23403 w 199168"/>
                <a:gd name="connsiteY14" fmla="*/ 4288 h 79922"/>
                <a:gd name="connsiteX15" fmla="*/ 41666 w 199168"/>
                <a:gd name="connsiteY15" fmla="*/ -1382 h 79922"/>
                <a:gd name="connsiteX16" fmla="*/ 64720 w 199168"/>
                <a:gd name="connsiteY16" fmla="*/ 10314 h 79922"/>
                <a:gd name="connsiteX17" fmla="*/ 82627 w 199168"/>
                <a:gd name="connsiteY17" fmla="*/ -1382 h 79922"/>
                <a:gd name="connsiteX18" fmla="*/ 96632 w 199168"/>
                <a:gd name="connsiteY18" fmla="*/ 8011 h 79922"/>
                <a:gd name="connsiteX19" fmla="*/ 103020 w 199168"/>
                <a:gd name="connsiteY19" fmla="*/ 25733 h 79922"/>
                <a:gd name="connsiteX20" fmla="*/ 100007 w 199168"/>
                <a:gd name="connsiteY20" fmla="*/ 28036 h 79922"/>
                <a:gd name="connsiteX21" fmla="*/ 96100 w 199168"/>
                <a:gd name="connsiteY21" fmla="*/ 22542 h 79922"/>
                <a:gd name="connsiteX22" fmla="*/ 83159 w 199168"/>
                <a:gd name="connsiteY22" fmla="*/ 3581 h 79922"/>
                <a:gd name="connsiteX23" fmla="*/ 77311 w 199168"/>
                <a:gd name="connsiteY23" fmla="*/ 12259 h 79922"/>
                <a:gd name="connsiteX24" fmla="*/ 79965 w 199168"/>
                <a:gd name="connsiteY24" fmla="*/ 26265 h 79922"/>
                <a:gd name="connsiteX25" fmla="*/ 83865 w 199168"/>
                <a:gd name="connsiteY25" fmla="*/ 42216 h 79922"/>
                <a:gd name="connsiteX26" fmla="*/ 87950 w 199168"/>
                <a:gd name="connsiteY26" fmla="*/ 57984 h 79922"/>
                <a:gd name="connsiteX27" fmla="*/ 90960 w 199168"/>
                <a:gd name="connsiteY27" fmla="*/ 71102 h 79922"/>
                <a:gd name="connsiteX28" fmla="*/ 85114 w 199168"/>
                <a:gd name="connsiteY28" fmla="*/ 76772 h 79922"/>
                <a:gd name="connsiteX29" fmla="*/ 75890 w 199168"/>
                <a:gd name="connsiteY29" fmla="*/ 65957 h 79922"/>
                <a:gd name="connsiteX30" fmla="*/ 66667 w 199168"/>
                <a:gd name="connsiteY30" fmla="*/ 29100 h 79922"/>
                <a:gd name="connsiteX31" fmla="*/ 151122 w 199168"/>
                <a:gd name="connsiteY31" fmla="*/ 40796 h 79922"/>
                <a:gd name="connsiteX32" fmla="*/ 179665 w 199168"/>
                <a:gd name="connsiteY32" fmla="*/ 44519 h 79922"/>
                <a:gd name="connsiteX33" fmla="*/ 195269 w 199168"/>
                <a:gd name="connsiteY33" fmla="*/ 62947 h 79922"/>
                <a:gd name="connsiteX34" fmla="*/ 173287 w 199168"/>
                <a:gd name="connsiteY34" fmla="*/ 78541 h 79922"/>
                <a:gd name="connsiteX35" fmla="*/ 123278 w 199168"/>
                <a:gd name="connsiteY35" fmla="*/ 31935 h 79922"/>
                <a:gd name="connsiteX36" fmla="*/ 155198 w 199168"/>
                <a:gd name="connsiteY36" fmla="*/ -1382 h 79922"/>
                <a:gd name="connsiteX37" fmla="*/ 199168 w 199168"/>
                <a:gd name="connsiteY37" fmla="*/ 18643 h 79922"/>
                <a:gd name="connsiteX38" fmla="*/ 196159 w 199168"/>
                <a:gd name="connsiteY38" fmla="*/ 21652 h 79922"/>
                <a:gd name="connsiteX39" fmla="*/ 193322 w 199168"/>
                <a:gd name="connsiteY39" fmla="*/ 19882 h 79922"/>
                <a:gd name="connsiteX40" fmla="*/ 155556 w 199168"/>
                <a:gd name="connsiteY40" fmla="*/ 3581 h 79922"/>
                <a:gd name="connsiteX41" fmla="*/ 137824 w 199168"/>
                <a:gd name="connsiteY41" fmla="*/ 25018 h 79922"/>
                <a:gd name="connsiteX42" fmla="*/ 139955 w 199168"/>
                <a:gd name="connsiteY42" fmla="*/ 40796 h 79922"/>
                <a:gd name="connsiteX43" fmla="*/ 151122 w 199168"/>
                <a:gd name="connsiteY43" fmla="*/ 40796 h 79922"/>
                <a:gd name="connsiteX44" fmla="*/ 141368 w 199168"/>
                <a:gd name="connsiteY44" fmla="*/ 45758 h 79922"/>
                <a:gd name="connsiteX45" fmla="*/ 173287 w 199168"/>
                <a:gd name="connsiteY45" fmla="*/ 73579 h 79922"/>
                <a:gd name="connsiteX46" fmla="*/ 187650 w 199168"/>
                <a:gd name="connsiteY46" fmla="*/ 62947 h 79922"/>
                <a:gd name="connsiteX47" fmla="*/ 150059 w 199168"/>
                <a:gd name="connsiteY47" fmla="*/ 45758 h 79922"/>
                <a:gd name="connsiteX48" fmla="*/ 141368 w 199168"/>
                <a:gd name="connsiteY48" fmla="*/ 45758 h 79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99168" h="79922">
                  <a:moveTo>
                    <a:pt x="66667" y="29100"/>
                  </a:moveTo>
                  <a:cubicBezTo>
                    <a:pt x="65785" y="25550"/>
                    <a:pt x="64189" y="18818"/>
                    <a:pt x="63830" y="18643"/>
                  </a:cubicBezTo>
                  <a:cubicBezTo>
                    <a:pt x="60462" y="13149"/>
                    <a:pt x="53367" y="3581"/>
                    <a:pt x="42383" y="3581"/>
                  </a:cubicBezTo>
                  <a:cubicBezTo>
                    <a:pt x="30140" y="3581"/>
                    <a:pt x="30140" y="15101"/>
                    <a:pt x="30140" y="18287"/>
                  </a:cubicBezTo>
                  <a:cubicBezTo>
                    <a:pt x="30140" y="28742"/>
                    <a:pt x="35104" y="41328"/>
                    <a:pt x="40069" y="54261"/>
                  </a:cubicBezTo>
                  <a:cubicBezTo>
                    <a:pt x="41493" y="57811"/>
                    <a:pt x="42556" y="60462"/>
                    <a:pt x="42556" y="63305"/>
                  </a:cubicBezTo>
                  <a:cubicBezTo>
                    <a:pt x="42556" y="72515"/>
                    <a:pt x="34756" y="78541"/>
                    <a:pt x="25706" y="78541"/>
                  </a:cubicBezTo>
                  <a:cubicBezTo>
                    <a:pt x="7974" y="78541"/>
                    <a:pt x="0" y="54261"/>
                    <a:pt x="0" y="51426"/>
                  </a:cubicBezTo>
                  <a:cubicBezTo>
                    <a:pt x="0" y="49125"/>
                    <a:pt x="2486" y="49125"/>
                    <a:pt x="3010" y="49125"/>
                  </a:cubicBezTo>
                  <a:cubicBezTo>
                    <a:pt x="5496" y="49125"/>
                    <a:pt x="5672" y="50013"/>
                    <a:pt x="6203" y="51958"/>
                  </a:cubicBezTo>
                  <a:cubicBezTo>
                    <a:pt x="10461" y="66489"/>
                    <a:pt x="18262" y="73579"/>
                    <a:pt x="25175" y="73579"/>
                  </a:cubicBezTo>
                  <a:cubicBezTo>
                    <a:pt x="28192" y="73579"/>
                    <a:pt x="29608" y="71634"/>
                    <a:pt x="29608" y="67377"/>
                  </a:cubicBezTo>
                  <a:cubicBezTo>
                    <a:pt x="29608" y="63305"/>
                    <a:pt x="28192" y="59582"/>
                    <a:pt x="26421" y="55508"/>
                  </a:cubicBezTo>
                  <a:cubicBezTo>
                    <a:pt x="16842" y="31045"/>
                    <a:pt x="16842" y="25909"/>
                    <a:pt x="16842" y="21120"/>
                  </a:cubicBezTo>
                  <a:cubicBezTo>
                    <a:pt x="16842" y="18111"/>
                    <a:pt x="16842" y="9957"/>
                    <a:pt x="23403" y="4288"/>
                  </a:cubicBezTo>
                  <a:cubicBezTo>
                    <a:pt x="28551" y="33"/>
                    <a:pt x="35462" y="-1382"/>
                    <a:pt x="41666" y="-1382"/>
                  </a:cubicBezTo>
                  <a:cubicBezTo>
                    <a:pt x="52836" y="-1382"/>
                    <a:pt x="58866" y="4645"/>
                    <a:pt x="64720" y="10314"/>
                  </a:cubicBezTo>
                  <a:cubicBezTo>
                    <a:pt x="68620" y="-1031"/>
                    <a:pt x="80497" y="-1382"/>
                    <a:pt x="82627" y="-1382"/>
                  </a:cubicBezTo>
                  <a:cubicBezTo>
                    <a:pt x="88657" y="-1382"/>
                    <a:pt x="93263" y="2160"/>
                    <a:pt x="96632" y="8011"/>
                  </a:cubicBezTo>
                  <a:cubicBezTo>
                    <a:pt x="100534" y="14920"/>
                    <a:pt x="103020" y="25201"/>
                    <a:pt x="103020" y="25733"/>
                  </a:cubicBezTo>
                  <a:cubicBezTo>
                    <a:pt x="103020" y="28036"/>
                    <a:pt x="100534" y="28036"/>
                    <a:pt x="100007" y="28036"/>
                  </a:cubicBezTo>
                  <a:cubicBezTo>
                    <a:pt x="97522" y="28036"/>
                    <a:pt x="97346" y="27329"/>
                    <a:pt x="96100" y="22542"/>
                  </a:cubicBezTo>
                  <a:cubicBezTo>
                    <a:pt x="93978" y="14213"/>
                    <a:pt x="90609" y="3581"/>
                    <a:pt x="83159" y="3581"/>
                  </a:cubicBezTo>
                  <a:cubicBezTo>
                    <a:pt x="78552" y="3581"/>
                    <a:pt x="77311" y="7655"/>
                    <a:pt x="77311" y="12259"/>
                  </a:cubicBezTo>
                  <a:cubicBezTo>
                    <a:pt x="77311" y="15277"/>
                    <a:pt x="78725" y="21652"/>
                    <a:pt x="79965" y="26265"/>
                  </a:cubicBezTo>
                  <a:cubicBezTo>
                    <a:pt x="81214" y="31045"/>
                    <a:pt x="82983" y="38310"/>
                    <a:pt x="83865" y="42216"/>
                  </a:cubicBezTo>
                  <a:lnTo>
                    <a:pt x="87950" y="57984"/>
                  </a:lnTo>
                  <a:cubicBezTo>
                    <a:pt x="89013" y="62416"/>
                    <a:pt x="90960" y="70212"/>
                    <a:pt x="90960" y="71102"/>
                  </a:cubicBezTo>
                  <a:cubicBezTo>
                    <a:pt x="90960" y="74642"/>
                    <a:pt x="88123" y="76772"/>
                    <a:pt x="85114" y="76772"/>
                  </a:cubicBezTo>
                  <a:cubicBezTo>
                    <a:pt x="78552" y="76772"/>
                    <a:pt x="77311" y="71634"/>
                    <a:pt x="75890" y="65957"/>
                  </a:cubicBezTo>
                  <a:lnTo>
                    <a:pt x="66667" y="29100"/>
                  </a:lnTo>
                  <a:close/>
                  <a:moveTo>
                    <a:pt x="151122" y="40796"/>
                  </a:moveTo>
                  <a:cubicBezTo>
                    <a:pt x="156087" y="40796"/>
                    <a:pt x="170094" y="41152"/>
                    <a:pt x="179665" y="44519"/>
                  </a:cubicBezTo>
                  <a:cubicBezTo>
                    <a:pt x="192790" y="49125"/>
                    <a:pt x="195269" y="57628"/>
                    <a:pt x="195269" y="62947"/>
                  </a:cubicBezTo>
                  <a:cubicBezTo>
                    <a:pt x="195269" y="72698"/>
                    <a:pt x="185523" y="78541"/>
                    <a:pt x="173287" y="78541"/>
                  </a:cubicBezTo>
                  <a:cubicBezTo>
                    <a:pt x="152004" y="78541"/>
                    <a:pt x="123278" y="62241"/>
                    <a:pt x="123278" y="31935"/>
                  </a:cubicBezTo>
                  <a:cubicBezTo>
                    <a:pt x="123278" y="14037"/>
                    <a:pt x="134456" y="-1382"/>
                    <a:pt x="155198" y="-1382"/>
                  </a:cubicBezTo>
                  <a:cubicBezTo>
                    <a:pt x="185164" y="-1382"/>
                    <a:pt x="199168" y="16157"/>
                    <a:pt x="199168" y="18643"/>
                  </a:cubicBezTo>
                  <a:cubicBezTo>
                    <a:pt x="199168" y="19707"/>
                    <a:pt x="197579" y="21652"/>
                    <a:pt x="196159" y="21652"/>
                  </a:cubicBezTo>
                  <a:cubicBezTo>
                    <a:pt x="195094" y="21652"/>
                    <a:pt x="194738" y="21303"/>
                    <a:pt x="193322" y="19882"/>
                  </a:cubicBezTo>
                  <a:cubicBezTo>
                    <a:pt x="179492" y="3581"/>
                    <a:pt x="158741" y="3581"/>
                    <a:pt x="155556" y="3581"/>
                  </a:cubicBezTo>
                  <a:cubicBezTo>
                    <a:pt x="144912" y="3581"/>
                    <a:pt x="137824" y="10671"/>
                    <a:pt x="137824" y="25018"/>
                  </a:cubicBezTo>
                  <a:cubicBezTo>
                    <a:pt x="137824" y="27504"/>
                    <a:pt x="137824" y="31045"/>
                    <a:pt x="139955" y="40796"/>
                  </a:cubicBezTo>
                  <a:lnTo>
                    <a:pt x="151122" y="40796"/>
                  </a:lnTo>
                  <a:close/>
                  <a:moveTo>
                    <a:pt x="141368" y="45758"/>
                  </a:moveTo>
                  <a:cubicBezTo>
                    <a:pt x="148636" y="71451"/>
                    <a:pt x="168323" y="73579"/>
                    <a:pt x="173287" y="73579"/>
                  </a:cubicBezTo>
                  <a:cubicBezTo>
                    <a:pt x="181089" y="73579"/>
                    <a:pt x="187650" y="69680"/>
                    <a:pt x="187650" y="62947"/>
                  </a:cubicBezTo>
                  <a:cubicBezTo>
                    <a:pt x="187650" y="45758"/>
                    <a:pt x="157686" y="45758"/>
                    <a:pt x="150059" y="45758"/>
                  </a:cubicBezTo>
                  <a:lnTo>
                    <a:pt x="141368" y="45758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52" name="任意多边形: 形状 551">
              <a:extLst>
                <a:ext uri="{FF2B5EF4-FFF2-40B4-BE49-F238E27FC236}">
                  <a16:creationId xmlns:a16="http://schemas.microsoft.com/office/drawing/2014/main" id="{F2138492-D4C8-8C5D-C1FB-D1EE7B4FD164}"/>
                </a:ext>
              </a:extLst>
            </p:cNvPr>
            <p:cNvSpPr/>
            <p:nvPr>
              <p:custDataLst>
                <p:tags r:id="rId13"/>
              </p:custDataLst>
            </p:nvPr>
          </p:nvSpPr>
          <p:spPr>
            <a:xfrm flipV="1">
              <a:off x="9609167" y="-13817089"/>
              <a:ext cx="144345" cy="175644"/>
            </a:xfrm>
            <a:custGeom>
              <a:avLst/>
              <a:gdLst>
                <a:gd name="connsiteX0" fmla="*/ 17477 w 144345"/>
                <a:gd name="connsiteY0" fmla="*/ 10515 h 175644"/>
                <a:gd name="connsiteX1" fmla="*/ 0 w 144345"/>
                <a:gd name="connsiteY1" fmla="*/ 10515 h 175644"/>
                <a:gd name="connsiteX2" fmla="*/ 0 w 144345"/>
                <a:gd name="connsiteY2" fmla="*/ -1377 h 175644"/>
                <a:gd name="connsiteX3" fmla="*/ 31912 w 144345"/>
                <a:gd name="connsiteY3" fmla="*/ -616 h 175644"/>
                <a:gd name="connsiteX4" fmla="*/ 63816 w 144345"/>
                <a:gd name="connsiteY4" fmla="*/ -1377 h 175644"/>
                <a:gd name="connsiteX5" fmla="*/ 63816 w 144345"/>
                <a:gd name="connsiteY5" fmla="*/ 10515 h 175644"/>
                <a:gd name="connsiteX6" fmla="*/ 46347 w 144345"/>
                <a:gd name="connsiteY6" fmla="*/ 10515 h 175644"/>
                <a:gd name="connsiteX7" fmla="*/ 46347 w 144345"/>
                <a:gd name="connsiteY7" fmla="*/ 63412 h 175644"/>
                <a:gd name="connsiteX8" fmla="*/ 84073 w 144345"/>
                <a:gd name="connsiteY8" fmla="*/ 103404 h 175644"/>
                <a:gd name="connsiteX9" fmla="*/ 98000 w 144345"/>
                <a:gd name="connsiteY9" fmla="*/ 78854 h 175644"/>
                <a:gd name="connsiteX10" fmla="*/ 98000 w 144345"/>
                <a:gd name="connsiteY10" fmla="*/ 10515 h 175644"/>
                <a:gd name="connsiteX11" fmla="*/ 80530 w 144345"/>
                <a:gd name="connsiteY11" fmla="*/ 10515 h 175644"/>
                <a:gd name="connsiteX12" fmla="*/ 80530 w 144345"/>
                <a:gd name="connsiteY12" fmla="*/ -1377 h 175644"/>
                <a:gd name="connsiteX13" fmla="*/ 112434 w 144345"/>
                <a:gd name="connsiteY13" fmla="*/ -616 h 175644"/>
                <a:gd name="connsiteX14" fmla="*/ 144346 w 144345"/>
                <a:gd name="connsiteY14" fmla="*/ -1377 h 175644"/>
                <a:gd name="connsiteX15" fmla="*/ 144346 w 144345"/>
                <a:gd name="connsiteY15" fmla="*/ 10515 h 175644"/>
                <a:gd name="connsiteX16" fmla="*/ 126869 w 144345"/>
                <a:gd name="connsiteY16" fmla="*/ 10515 h 175644"/>
                <a:gd name="connsiteX17" fmla="*/ 126869 w 144345"/>
                <a:gd name="connsiteY17" fmla="*/ 76067 h 175644"/>
                <a:gd name="connsiteX18" fmla="*/ 87871 w 144345"/>
                <a:gd name="connsiteY18" fmla="*/ 112512 h 175644"/>
                <a:gd name="connsiteX19" fmla="*/ 44821 w 144345"/>
                <a:gd name="connsiteY19" fmla="*/ 87707 h 175644"/>
                <a:gd name="connsiteX20" fmla="*/ 44821 w 144345"/>
                <a:gd name="connsiteY20" fmla="*/ 174267 h 175644"/>
                <a:gd name="connsiteX21" fmla="*/ 0 w 144345"/>
                <a:gd name="connsiteY21" fmla="*/ 172243 h 175644"/>
                <a:gd name="connsiteX22" fmla="*/ 0 w 144345"/>
                <a:gd name="connsiteY22" fmla="*/ 160349 h 175644"/>
                <a:gd name="connsiteX23" fmla="*/ 17477 w 144345"/>
                <a:gd name="connsiteY23" fmla="*/ 150480 h 175644"/>
                <a:gd name="connsiteX24" fmla="*/ 17477 w 144345"/>
                <a:gd name="connsiteY24" fmla="*/ 10515 h 175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44345" h="175644">
                  <a:moveTo>
                    <a:pt x="17477" y="10515"/>
                  </a:moveTo>
                  <a:lnTo>
                    <a:pt x="0" y="10515"/>
                  </a:lnTo>
                  <a:lnTo>
                    <a:pt x="0" y="-1377"/>
                  </a:lnTo>
                  <a:cubicBezTo>
                    <a:pt x="7095" y="-1125"/>
                    <a:pt x="22284" y="-616"/>
                    <a:pt x="31912" y="-616"/>
                  </a:cubicBezTo>
                  <a:cubicBezTo>
                    <a:pt x="41787" y="-616"/>
                    <a:pt x="56729" y="-1125"/>
                    <a:pt x="63816" y="-1377"/>
                  </a:cubicBezTo>
                  <a:lnTo>
                    <a:pt x="63816" y="10515"/>
                  </a:lnTo>
                  <a:lnTo>
                    <a:pt x="46347" y="10515"/>
                  </a:lnTo>
                  <a:lnTo>
                    <a:pt x="46347" y="63412"/>
                  </a:lnTo>
                  <a:cubicBezTo>
                    <a:pt x="46347" y="91003"/>
                    <a:pt x="68121" y="103404"/>
                    <a:pt x="84073" y="103404"/>
                  </a:cubicBezTo>
                  <a:cubicBezTo>
                    <a:pt x="92685" y="103404"/>
                    <a:pt x="98000" y="98085"/>
                    <a:pt x="98000" y="78854"/>
                  </a:cubicBezTo>
                  <a:lnTo>
                    <a:pt x="98000" y="10515"/>
                  </a:lnTo>
                  <a:lnTo>
                    <a:pt x="80530" y="10515"/>
                  </a:lnTo>
                  <a:lnTo>
                    <a:pt x="80530" y="-1377"/>
                  </a:lnTo>
                  <a:cubicBezTo>
                    <a:pt x="87616" y="-1125"/>
                    <a:pt x="102813" y="-616"/>
                    <a:pt x="112434" y="-616"/>
                  </a:cubicBezTo>
                  <a:cubicBezTo>
                    <a:pt x="122308" y="-616"/>
                    <a:pt x="137252" y="-1125"/>
                    <a:pt x="144346" y="-1377"/>
                  </a:cubicBezTo>
                  <a:lnTo>
                    <a:pt x="144346" y="10515"/>
                  </a:lnTo>
                  <a:lnTo>
                    <a:pt x="126869" y="10515"/>
                  </a:lnTo>
                  <a:lnTo>
                    <a:pt x="126869" y="76067"/>
                  </a:lnTo>
                  <a:cubicBezTo>
                    <a:pt x="126869" y="102643"/>
                    <a:pt x="113197" y="112512"/>
                    <a:pt x="87871" y="112512"/>
                  </a:cubicBezTo>
                  <a:cubicBezTo>
                    <a:pt x="63562" y="112512"/>
                    <a:pt x="50652" y="97831"/>
                    <a:pt x="44821" y="87707"/>
                  </a:cubicBezTo>
                  <a:lnTo>
                    <a:pt x="44821" y="174267"/>
                  </a:lnTo>
                  <a:lnTo>
                    <a:pt x="0" y="172243"/>
                  </a:lnTo>
                  <a:lnTo>
                    <a:pt x="0" y="160349"/>
                  </a:lnTo>
                  <a:cubicBezTo>
                    <a:pt x="15706" y="160349"/>
                    <a:pt x="17477" y="160349"/>
                    <a:pt x="17477" y="150480"/>
                  </a:cubicBezTo>
                  <a:lnTo>
                    <a:pt x="17477" y="10515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sp>
        <p:nvSpPr>
          <p:cNvPr id="554" name="文本框 553">
            <a:extLst>
              <a:ext uri="{FF2B5EF4-FFF2-40B4-BE49-F238E27FC236}">
                <a16:creationId xmlns:a16="http://schemas.microsoft.com/office/drawing/2014/main" id="{95509F70-B195-A11A-7D8C-2570753EB43A}"/>
              </a:ext>
            </a:extLst>
          </p:cNvPr>
          <p:cNvSpPr txBox="1"/>
          <p:nvPr/>
        </p:nvSpPr>
        <p:spPr>
          <a:xfrm>
            <a:off x="1351280" y="6172200"/>
            <a:ext cx="949651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dirty="0">
                <a:latin typeface="Palatino"/>
              </a:rPr>
              <a:t>[1] Gif from reference: https://medium.com/@joaolages/kv-caching-explained-276520203249</a:t>
            </a:r>
            <a:endParaRPr lang="zh-CN" altLang="en-US" dirty="0">
              <a:latin typeface="Palatino"/>
            </a:endParaRPr>
          </a:p>
        </p:txBody>
      </p:sp>
      <p:pic>
        <p:nvPicPr>
          <p:cNvPr id="9" name="图片 8">
            <a:extLst>
              <a:ext uri="{FF2B5EF4-FFF2-40B4-BE49-F238E27FC236}">
                <a16:creationId xmlns:a16="http://schemas.microsoft.com/office/drawing/2014/main" id="{6EFCDB8B-1C5F-52EA-191D-AC59890FE0D2}"/>
              </a:ext>
            </a:extLst>
          </p:cNvPr>
          <p:cNvPicPr>
            <a:picLocks noChangeAspect="1"/>
          </p:cNvPicPr>
          <p:nvPr/>
        </p:nvPicPr>
        <p:blipFill>
          <a:blip r:embed="rId8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666063" y="1006952"/>
            <a:ext cx="3992537" cy="224580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08482191"/>
      </p:ext>
    </p:extLst>
  </p:cSld>
  <p:clrMapOvr>
    <a:masterClrMapping/>
  </p:clrMapOvr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32CC281-C5EA-A040-2C48-8AFB7E40BA7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灯片编号占位符 1">
            <a:extLst>
              <a:ext uri="{FF2B5EF4-FFF2-40B4-BE49-F238E27FC236}">
                <a16:creationId xmlns:a16="http://schemas.microsoft.com/office/drawing/2014/main" id="{B149157C-A99F-2524-9CEE-D542AE47245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1D8FA19-E13B-4121-8BBF-5D41F5A04330}" type="slidenum">
              <a:rPr lang="zh-CN" altLang="en-US" smtClean="0"/>
              <a:t>93</a:t>
            </a:fld>
            <a:endParaRPr lang="zh-CN" altLang="en-US" dirty="0"/>
          </a:p>
        </p:txBody>
      </p:sp>
      <p:sp>
        <p:nvSpPr>
          <p:cNvPr id="14" name="文本框 46">
            <a:extLst>
              <a:ext uri="{FF2B5EF4-FFF2-40B4-BE49-F238E27FC236}">
                <a16:creationId xmlns:a16="http://schemas.microsoft.com/office/drawing/2014/main" id="{75FBF95C-99E5-5A43-5B12-A10812256717}"/>
              </a:ext>
            </a:extLst>
          </p:cNvPr>
          <p:cNvSpPr txBox="1"/>
          <p:nvPr/>
        </p:nvSpPr>
        <p:spPr>
          <a:xfrm>
            <a:off x="347240" y="182271"/>
            <a:ext cx="799106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3600" b="1" dirty="0">
                <a:latin typeface="Palatino" pitchFamily="2" charset="77"/>
                <a:ea typeface="Palatino" pitchFamily="2" charset="77"/>
                <a:cs typeface="Calibri Light" panose="020F0302020204030204" pitchFamily="34" charset="0"/>
              </a:rPr>
              <a:t>Transformer Variations</a:t>
            </a:r>
            <a:r>
              <a:rPr lang="en-US" altLang="zh-CN" sz="3600" dirty="0">
                <a:latin typeface="Palatino" pitchFamily="2" charset="77"/>
                <a:ea typeface="Palatino" pitchFamily="2" charset="77"/>
                <a:cs typeface="Calibri Light" panose="020F0302020204030204" pitchFamily="34" charset="0"/>
              </a:rPr>
              <a:t>	</a:t>
            </a:r>
          </a:p>
        </p:txBody>
      </p:sp>
      <p:sp>
        <p:nvSpPr>
          <p:cNvPr id="3" name="文本框 2">
            <a:extLst>
              <a:ext uri="{FF2B5EF4-FFF2-40B4-BE49-F238E27FC236}">
                <a16:creationId xmlns:a16="http://schemas.microsoft.com/office/drawing/2014/main" id="{3D8FE0F5-1749-95DB-EBCD-8E8D79003D55}"/>
              </a:ext>
            </a:extLst>
          </p:cNvPr>
          <p:cNvSpPr txBox="1"/>
          <p:nvPr/>
        </p:nvSpPr>
        <p:spPr>
          <a:xfrm>
            <a:off x="1063258" y="858260"/>
            <a:ext cx="4418061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altLang="zh-CN" sz="2400" dirty="0">
                <a:solidFill>
                  <a:srgbClr val="C00000"/>
                </a:solidFill>
                <a:latin typeface="Palatino"/>
              </a:rPr>
              <a:t>Relative position encoding: </a:t>
            </a:r>
            <a:endParaRPr lang="zh-CN" altLang="en-US" sz="2400" dirty="0">
              <a:solidFill>
                <a:srgbClr val="C00000"/>
              </a:solidFill>
              <a:latin typeface="Palatino"/>
            </a:endParaRPr>
          </a:p>
        </p:txBody>
      </p:sp>
      <p:sp>
        <p:nvSpPr>
          <p:cNvPr id="5" name="文本框 4">
            <a:extLst>
              <a:ext uri="{FF2B5EF4-FFF2-40B4-BE49-F238E27FC236}">
                <a16:creationId xmlns:a16="http://schemas.microsoft.com/office/drawing/2014/main" id="{B147A5E7-1438-0598-107B-30F56F119BC5}"/>
              </a:ext>
            </a:extLst>
          </p:cNvPr>
          <p:cNvSpPr txBox="1"/>
          <p:nvPr/>
        </p:nvSpPr>
        <p:spPr>
          <a:xfrm>
            <a:off x="1597787" y="1260615"/>
            <a:ext cx="5520095" cy="17995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342900" indent="-342900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en-US" altLang="zh-CN" sz="2000" dirty="0" err="1">
                <a:latin typeface="Palatino"/>
              </a:rPr>
              <a:t>Relaltive</a:t>
            </a:r>
            <a:r>
              <a:rPr lang="en-US" altLang="zh-CN" sz="2000" dirty="0">
                <a:latin typeface="Palatino"/>
              </a:rPr>
              <a:t> position more </a:t>
            </a:r>
            <a:r>
              <a:rPr lang="en-US" altLang="zh-CN" sz="2000" dirty="0">
                <a:solidFill>
                  <a:srgbClr val="C00000"/>
                </a:solidFill>
                <a:latin typeface="Palatino"/>
              </a:rPr>
              <a:t>generalizable</a:t>
            </a:r>
          </a:p>
          <a:p>
            <a:pPr lvl="2">
              <a:lnSpc>
                <a:spcPct val="150000"/>
              </a:lnSpc>
            </a:pPr>
            <a:r>
              <a:rPr lang="en-US" altLang="zh-CN" i="1" dirty="0">
                <a:latin typeface="Palatino"/>
              </a:rPr>
              <a:t>I like NLP.</a:t>
            </a:r>
          </a:p>
          <a:p>
            <a:pPr lvl="2">
              <a:lnSpc>
                <a:spcPct val="150000"/>
              </a:lnSpc>
            </a:pPr>
            <a:r>
              <a:rPr lang="en-US" altLang="zh-CN" i="1" dirty="0">
                <a:latin typeface="Palatino"/>
              </a:rPr>
              <a:t>After learning about it, I like NLP.</a:t>
            </a:r>
          </a:p>
          <a:p>
            <a:pPr marL="342900" indent="-342900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en-US" altLang="zh-CN" sz="2000" dirty="0">
                <a:solidFill>
                  <a:srgbClr val="C00000"/>
                </a:solidFill>
                <a:latin typeface="Palatino"/>
              </a:rPr>
              <a:t>Add to attention function </a:t>
            </a:r>
            <a:r>
              <a:rPr lang="en-US" altLang="zh-CN" sz="2000" dirty="0">
                <a:latin typeface="Palatino"/>
              </a:rPr>
              <a:t>rather than input </a:t>
            </a:r>
          </a:p>
        </p:txBody>
      </p:sp>
      <p:sp>
        <p:nvSpPr>
          <p:cNvPr id="4" name="文本框 3">
            <a:extLst>
              <a:ext uri="{FF2B5EF4-FFF2-40B4-BE49-F238E27FC236}">
                <a16:creationId xmlns:a16="http://schemas.microsoft.com/office/drawing/2014/main" id="{98232B64-B78C-0706-0916-31F73E7D05C1}"/>
              </a:ext>
            </a:extLst>
          </p:cNvPr>
          <p:cNvSpPr txBox="1"/>
          <p:nvPr/>
        </p:nvSpPr>
        <p:spPr>
          <a:xfrm>
            <a:off x="1773873" y="3026002"/>
            <a:ext cx="2127373" cy="46544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altLang="zh-CN" dirty="0">
                <a:latin typeface="Palatino"/>
              </a:rPr>
              <a:t>Original(absolute)</a:t>
            </a:r>
            <a:endParaRPr lang="en-US" altLang="zh-CN" sz="2000" dirty="0">
              <a:latin typeface="Palatino"/>
            </a:endParaRPr>
          </a:p>
        </p:txBody>
      </p:sp>
      <p:sp>
        <p:nvSpPr>
          <p:cNvPr id="6" name="文本框 5">
            <a:extLst>
              <a:ext uri="{FF2B5EF4-FFF2-40B4-BE49-F238E27FC236}">
                <a16:creationId xmlns:a16="http://schemas.microsoft.com/office/drawing/2014/main" id="{80A89199-C915-4E6A-0D29-32A224E16225}"/>
              </a:ext>
            </a:extLst>
          </p:cNvPr>
          <p:cNvSpPr txBox="1"/>
          <p:nvPr/>
        </p:nvSpPr>
        <p:spPr>
          <a:xfrm>
            <a:off x="7784739" y="3026002"/>
            <a:ext cx="1107122" cy="46544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altLang="zh-CN" dirty="0">
                <a:solidFill>
                  <a:srgbClr val="C00000"/>
                </a:solidFill>
                <a:latin typeface="Palatino"/>
              </a:rPr>
              <a:t>relative</a:t>
            </a:r>
            <a:endParaRPr lang="en-US" altLang="zh-CN" sz="2000" dirty="0">
              <a:solidFill>
                <a:srgbClr val="C00000"/>
              </a:solidFill>
              <a:latin typeface="Palatino"/>
            </a:endParaRPr>
          </a:p>
        </p:txBody>
      </p:sp>
      <p:grpSp>
        <p:nvGrpSpPr>
          <p:cNvPr id="530" name="组合 529" descr="\documentclass{article}&#10;\usepackage{amsmath}&#10;\pagestyle{empty}&#10;\begin{document}&#10;&#10;\begin{gather*}&#10;ATT(\hat{\mathbf{x}}_{1:n}) = attention(\mathbf{W}_{Q}\hat{\mathbf{X}}_{1:n}, \mathbf{W}_{K}\hat{\mathbf{X}}_{1:n},\mathbf{W}_{V}\hat{\mathbf{X}}_{1:n})&#10;\end{gather*}&#10;&#10;\end{document}" title="IguanaTex Shape Display">
            <a:extLst>
              <a:ext uri="{FF2B5EF4-FFF2-40B4-BE49-F238E27FC236}">
                <a16:creationId xmlns:a16="http://schemas.microsoft.com/office/drawing/2014/main" id="{8D92A0C2-6CB9-BBBC-D97C-7ADF7F89DF47}"/>
              </a:ext>
            </a:extLst>
          </p:cNvPr>
          <p:cNvGrpSpPr>
            <a:grpSpLocks noChangeAspect="1"/>
          </p:cNvGrpSpPr>
          <p:nvPr>
            <p:custDataLst>
              <p:tags r:id="rId1"/>
            </p:custDataLst>
          </p:nvPr>
        </p:nvGrpSpPr>
        <p:grpSpPr>
          <a:xfrm>
            <a:off x="611289" y="4018097"/>
            <a:ext cx="4452539" cy="233405"/>
            <a:chOff x="3897543" y="-9187568"/>
            <a:chExt cx="4452539" cy="233405"/>
          </a:xfrm>
        </p:grpSpPr>
        <p:sp>
          <p:nvSpPr>
            <p:cNvPr id="927" name="任意多边形: 形状 926">
              <a:extLst>
                <a:ext uri="{FF2B5EF4-FFF2-40B4-BE49-F238E27FC236}">
                  <a16:creationId xmlns:a16="http://schemas.microsoft.com/office/drawing/2014/main" id="{9DE98B56-3D6C-899F-7911-2CBB45214CA1}"/>
                </a:ext>
              </a:extLst>
            </p:cNvPr>
            <p:cNvSpPr/>
            <p:nvPr>
              <p:custDataLst>
                <p:tags r:id="rId109"/>
              </p:custDataLst>
            </p:nvPr>
          </p:nvSpPr>
          <p:spPr>
            <a:xfrm flipV="1">
              <a:off x="3897543" y="-9143434"/>
              <a:ext cx="268254" cy="135271"/>
            </a:xfrm>
            <a:custGeom>
              <a:avLst/>
              <a:gdLst>
                <a:gd name="connsiteX0" fmla="*/ 27220 w 268254"/>
                <a:gd name="connsiteY0" fmla="*/ 20350 h 135271"/>
                <a:gd name="connsiteX1" fmla="*/ 3968 w 268254"/>
                <a:gd name="connsiteY1" fmla="*/ 4478 h 135271"/>
                <a:gd name="connsiteX2" fmla="*/ 0 w 268254"/>
                <a:gd name="connsiteY2" fmla="*/ 703 h 135271"/>
                <a:gd name="connsiteX3" fmla="*/ 2455 w 268254"/>
                <a:gd name="connsiteY3" fmla="*/ -1378 h 135271"/>
                <a:gd name="connsiteX4" fmla="*/ 18710 w 268254"/>
                <a:gd name="connsiteY4" fmla="*/ -809 h 135271"/>
                <a:gd name="connsiteX5" fmla="*/ 37616 w 268254"/>
                <a:gd name="connsiteY5" fmla="*/ -1378 h 135271"/>
                <a:gd name="connsiteX6" fmla="*/ 41209 w 268254"/>
                <a:gd name="connsiteY6" fmla="*/ 2213 h 135271"/>
                <a:gd name="connsiteX7" fmla="*/ 38185 w 268254"/>
                <a:gd name="connsiteY7" fmla="*/ 4478 h 135271"/>
                <a:gd name="connsiteX8" fmla="*/ 29295 w 268254"/>
                <a:gd name="connsiteY8" fmla="*/ 11092 h 135271"/>
                <a:gd name="connsiteX9" fmla="*/ 31946 w 268254"/>
                <a:gd name="connsiteY9" fmla="*/ 18080 h 135271"/>
                <a:gd name="connsiteX10" fmla="*/ 46309 w 268254"/>
                <a:gd name="connsiteY10" fmla="*/ 42262 h 135271"/>
                <a:gd name="connsiteX11" fmla="*/ 93757 w 268254"/>
                <a:gd name="connsiteY11" fmla="*/ 42262 h 135271"/>
                <a:gd name="connsiteX12" fmla="*/ 96782 w 268254"/>
                <a:gd name="connsiteY12" fmla="*/ 10713 h 135271"/>
                <a:gd name="connsiteX13" fmla="*/ 83172 w 268254"/>
                <a:gd name="connsiteY13" fmla="*/ 4478 h 135271"/>
                <a:gd name="connsiteX14" fmla="*/ 78635 w 268254"/>
                <a:gd name="connsiteY14" fmla="*/ 703 h 135271"/>
                <a:gd name="connsiteX15" fmla="*/ 81280 w 268254"/>
                <a:gd name="connsiteY15" fmla="*/ -1378 h 135271"/>
                <a:gd name="connsiteX16" fmla="*/ 104912 w 268254"/>
                <a:gd name="connsiteY16" fmla="*/ -809 h 135271"/>
                <a:gd name="connsiteX17" fmla="*/ 126273 w 268254"/>
                <a:gd name="connsiteY17" fmla="*/ -1378 h 135271"/>
                <a:gd name="connsiteX18" fmla="*/ 129677 w 268254"/>
                <a:gd name="connsiteY18" fmla="*/ 2403 h 135271"/>
                <a:gd name="connsiteX19" fmla="*/ 125324 w 268254"/>
                <a:gd name="connsiteY19" fmla="*/ 4478 h 135271"/>
                <a:gd name="connsiteX20" fmla="*/ 113037 w 268254"/>
                <a:gd name="connsiteY20" fmla="*/ 11282 h 135271"/>
                <a:gd name="connsiteX21" fmla="*/ 101508 w 268254"/>
                <a:gd name="connsiteY21" fmla="*/ 129361 h 135271"/>
                <a:gd name="connsiteX22" fmla="*/ 97914 w 268254"/>
                <a:gd name="connsiteY22" fmla="*/ 133894 h 135271"/>
                <a:gd name="connsiteX23" fmla="*/ 93004 w 268254"/>
                <a:gd name="connsiteY23" fmla="*/ 130682 h 135271"/>
                <a:gd name="connsiteX24" fmla="*/ 27220 w 268254"/>
                <a:gd name="connsiteY24" fmla="*/ 20350 h 135271"/>
                <a:gd name="connsiteX25" fmla="*/ 49903 w 268254"/>
                <a:gd name="connsiteY25" fmla="*/ 48119 h 135271"/>
                <a:gd name="connsiteX26" fmla="*/ 87139 w 268254"/>
                <a:gd name="connsiteY26" fmla="*/ 110471 h 135271"/>
                <a:gd name="connsiteX27" fmla="*/ 93188 w 268254"/>
                <a:gd name="connsiteY27" fmla="*/ 48119 h 135271"/>
                <a:gd name="connsiteX28" fmla="*/ 49903 w 268254"/>
                <a:gd name="connsiteY28" fmla="*/ 48119 h 135271"/>
                <a:gd name="connsiteX29" fmla="*/ 215890 w 268254"/>
                <a:gd name="connsiteY29" fmla="*/ 113303 h 135271"/>
                <a:gd name="connsiteX30" fmla="*/ 220238 w 268254"/>
                <a:gd name="connsiteY30" fmla="*/ 120292 h 135271"/>
                <a:gd name="connsiteX31" fmla="*/ 232145 w 268254"/>
                <a:gd name="connsiteY31" fmla="*/ 120672 h 135271"/>
                <a:gd name="connsiteX32" fmla="*/ 259745 w 268254"/>
                <a:gd name="connsiteY32" fmla="*/ 105178 h 135271"/>
                <a:gd name="connsiteX33" fmla="*/ 258233 w 268254"/>
                <a:gd name="connsiteY33" fmla="*/ 90064 h 135271"/>
                <a:gd name="connsiteX34" fmla="*/ 257669 w 268254"/>
                <a:gd name="connsiteY34" fmla="*/ 86472 h 135271"/>
                <a:gd name="connsiteX35" fmla="*/ 259935 w 268254"/>
                <a:gd name="connsiteY35" fmla="*/ 84018 h 135271"/>
                <a:gd name="connsiteX36" fmla="*/ 262768 w 268254"/>
                <a:gd name="connsiteY36" fmla="*/ 88362 h 135271"/>
                <a:gd name="connsiteX37" fmla="*/ 267875 w 268254"/>
                <a:gd name="connsiteY37" fmla="*/ 121234 h 135271"/>
                <a:gd name="connsiteX38" fmla="*/ 268255 w 268254"/>
                <a:gd name="connsiteY38" fmla="*/ 124447 h 135271"/>
                <a:gd name="connsiteX39" fmla="*/ 263148 w 268254"/>
                <a:gd name="connsiteY39" fmla="*/ 126527 h 135271"/>
                <a:gd name="connsiteX40" fmla="*/ 158237 w 268254"/>
                <a:gd name="connsiteY40" fmla="*/ 126527 h 135271"/>
                <a:gd name="connsiteX41" fmla="*/ 152188 w 268254"/>
                <a:gd name="connsiteY41" fmla="*/ 122746 h 135271"/>
                <a:gd name="connsiteX42" fmla="*/ 140844 w 268254"/>
                <a:gd name="connsiteY42" fmla="*/ 89495 h 135271"/>
                <a:gd name="connsiteX43" fmla="*/ 139711 w 268254"/>
                <a:gd name="connsiteY43" fmla="*/ 86099 h 135271"/>
                <a:gd name="connsiteX44" fmla="*/ 141982 w 268254"/>
                <a:gd name="connsiteY44" fmla="*/ 84018 h 135271"/>
                <a:gd name="connsiteX45" fmla="*/ 145190 w 268254"/>
                <a:gd name="connsiteY45" fmla="*/ 87984 h 135271"/>
                <a:gd name="connsiteX46" fmla="*/ 188292 w 268254"/>
                <a:gd name="connsiteY46" fmla="*/ 120672 h 135271"/>
                <a:gd name="connsiteX47" fmla="*/ 195663 w 268254"/>
                <a:gd name="connsiteY47" fmla="*/ 120672 h 135271"/>
                <a:gd name="connsiteX48" fmla="*/ 200959 w 268254"/>
                <a:gd name="connsiteY48" fmla="*/ 118402 h 135271"/>
                <a:gd name="connsiteX49" fmla="*/ 200200 w 268254"/>
                <a:gd name="connsiteY49" fmla="*/ 114436 h 135271"/>
                <a:gd name="connsiteX50" fmla="*/ 174871 w 268254"/>
                <a:gd name="connsiteY50" fmla="*/ 13547 h 135271"/>
                <a:gd name="connsiteX51" fmla="*/ 152378 w 268254"/>
                <a:gd name="connsiteY51" fmla="*/ 4478 h 135271"/>
                <a:gd name="connsiteX52" fmla="*/ 144437 w 268254"/>
                <a:gd name="connsiteY52" fmla="*/ 891 h 135271"/>
                <a:gd name="connsiteX53" fmla="*/ 147651 w 268254"/>
                <a:gd name="connsiteY53" fmla="*/ -1378 h 135271"/>
                <a:gd name="connsiteX54" fmla="*/ 163153 w 268254"/>
                <a:gd name="connsiteY54" fmla="*/ -999 h 135271"/>
                <a:gd name="connsiteX55" fmla="*/ 179218 w 268254"/>
                <a:gd name="connsiteY55" fmla="*/ -809 h 135271"/>
                <a:gd name="connsiteX56" fmla="*/ 194909 w 268254"/>
                <a:gd name="connsiteY56" fmla="*/ -999 h 135271"/>
                <a:gd name="connsiteX57" fmla="*/ 211355 w 268254"/>
                <a:gd name="connsiteY57" fmla="*/ -1378 h 135271"/>
                <a:gd name="connsiteX58" fmla="*/ 215510 w 268254"/>
                <a:gd name="connsiteY58" fmla="*/ 2403 h 135271"/>
                <a:gd name="connsiteX59" fmla="*/ 209083 w 268254"/>
                <a:gd name="connsiteY59" fmla="*/ 4478 h 135271"/>
                <a:gd name="connsiteX60" fmla="*/ 196985 w 268254"/>
                <a:gd name="connsiteY60" fmla="*/ 4857 h 135271"/>
                <a:gd name="connsiteX61" fmla="*/ 189992 w 268254"/>
                <a:gd name="connsiteY61" fmla="*/ 9012 h 135271"/>
                <a:gd name="connsiteX62" fmla="*/ 190752 w 268254"/>
                <a:gd name="connsiteY62" fmla="*/ 12983 h 135271"/>
                <a:gd name="connsiteX63" fmla="*/ 215890 w 268254"/>
                <a:gd name="connsiteY63" fmla="*/ 113303 h 135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268254" h="135271">
                  <a:moveTo>
                    <a:pt x="27220" y="20350"/>
                  </a:moveTo>
                  <a:cubicBezTo>
                    <a:pt x="19659" y="7690"/>
                    <a:pt x="12288" y="5047"/>
                    <a:pt x="3968" y="4478"/>
                  </a:cubicBezTo>
                  <a:cubicBezTo>
                    <a:pt x="1702" y="4288"/>
                    <a:pt x="0" y="4288"/>
                    <a:pt x="0" y="703"/>
                  </a:cubicBezTo>
                  <a:cubicBezTo>
                    <a:pt x="0" y="-435"/>
                    <a:pt x="943" y="-1378"/>
                    <a:pt x="2455" y="-1378"/>
                  </a:cubicBezTo>
                  <a:cubicBezTo>
                    <a:pt x="7561" y="-1378"/>
                    <a:pt x="13420" y="-809"/>
                    <a:pt x="18710" y="-809"/>
                  </a:cubicBezTo>
                  <a:cubicBezTo>
                    <a:pt x="24949" y="-809"/>
                    <a:pt x="31567" y="-1378"/>
                    <a:pt x="37616" y="-1378"/>
                  </a:cubicBezTo>
                  <a:cubicBezTo>
                    <a:pt x="38748" y="-1378"/>
                    <a:pt x="41209" y="-1378"/>
                    <a:pt x="41209" y="2213"/>
                  </a:cubicBezTo>
                  <a:cubicBezTo>
                    <a:pt x="41209" y="4288"/>
                    <a:pt x="39507" y="4478"/>
                    <a:pt x="38185" y="4478"/>
                  </a:cubicBezTo>
                  <a:cubicBezTo>
                    <a:pt x="33832" y="4857"/>
                    <a:pt x="29295" y="6368"/>
                    <a:pt x="29295" y="11092"/>
                  </a:cubicBezTo>
                  <a:cubicBezTo>
                    <a:pt x="29295" y="13357"/>
                    <a:pt x="30434" y="15437"/>
                    <a:pt x="31946" y="18080"/>
                  </a:cubicBezTo>
                  <a:lnTo>
                    <a:pt x="46309" y="42262"/>
                  </a:lnTo>
                  <a:lnTo>
                    <a:pt x="93757" y="42262"/>
                  </a:lnTo>
                  <a:cubicBezTo>
                    <a:pt x="94137" y="38298"/>
                    <a:pt x="96782" y="12604"/>
                    <a:pt x="96782" y="10713"/>
                  </a:cubicBezTo>
                  <a:cubicBezTo>
                    <a:pt x="96782" y="5047"/>
                    <a:pt x="86955" y="4478"/>
                    <a:pt x="83172" y="4478"/>
                  </a:cubicBezTo>
                  <a:cubicBezTo>
                    <a:pt x="80527" y="4478"/>
                    <a:pt x="78635" y="4478"/>
                    <a:pt x="78635" y="703"/>
                  </a:cubicBezTo>
                  <a:cubicBezTo>
                    <a:pt x="78635" y="-1378"/>
                    <a:pt x="80906" y="-1378"/>
                    <a:pt x="81280" y="-1378"/>
                  </a:cubicBezTo>
                  <a:cubicBezTo>
                    <a:pt x="89031" y="-1378"/>
                    <a:pt x="97161" y="-809"/>
                    <a:pt x="104912" y="-809"/>
                  </a:cubicBezTo>
                  <a:cubicBezTo>
                    <a:pt x="109638" y="-809"/>
                    <a:pt x="121546" y="-1378"/>
                    <a:pt x="126273" y="-1378"/>
                  </a:cubicBezTo>
                  <a:cubicBezTo>
                    <a:pt x="127405" y="-1378"/>
                    <a:pt x="129677" y="-1378"/>
                    <a:pt x="129677" y="2403"/>
                  </a:cubicBezTo>
                  <a:cubicBezTo>
                    <a:pt x="129677" y="4478"/>
                    <a:pt x="127785" y="4478"/>
                    <a:pt x="125324" y="4478"/>
                  </a:cubicBezTo>
                  <a:cubicBezTo>
                    <a:pt x="113606" y="4478"/>
                    <a:pt x="113606" y="5800"/>
                    <a:pt x="113037" y="11282"/>
                  </a:cubicBezTo>
                  <a:lnTo>
                    <a:pt x="101508" y="129361"/>
                  </a:lnTo>
                  <a:cubicBezTo>
                    <a:pt x="101129" y="133142"/>
                    <a:pt x="101129" y="133894"/>
                    <a:pt x="97914" y="133894"/>
                  </a:cubicBezTo>
                  <a:cubicBezTo>
                    <a:pt x="94890" y="133894"/>
                    <a:pt x="94137" y="132572"/>
                    <a:pt x="93004" y="130682"/>
                  </a:cubicBezTo>
                  <a:lnTo>
                    <a:pt x="27220" y="20350"/>
                  </a:lnTo>
                  <a:close/>
                  <a:moveTo>
                    <a:pt x="49903" y="48119"/>
                  </a:moveTo>
                  <a:lnTo>
                    <a:pt x="87139" y="110471"/>
                  </a:lnTo>
                  <a:lnTo>
                    <a:pt x="93188" y="48119"/>
                  </a:lnTo>
                  <a:lnTo>
                    <a:pt x="49903" y="48119"/>
                  </a:lnTo>
                  <a:close/>
                  <a:moveTo>
                    <a:pt x="215890" y="113303"/>
                  </a:moveTo>
                  <a:cubicBezTo>
                    <a:pt x="217213" y="118590"/>
                    <a:pt x="217972" y="119722"/>
                    <a:pt x="220238" y="120292"/>
                  </a:cubicBezTo>
                  <a:cubicBezTo>
                    <a:pt x="221940" y="120672"/>
                    <a:pt x="228178" y="120672"/>
                    <a:pt x="232145" y="120672"/>
                  </a:cubicBezTo>
                  <a:cubicBezTo>
                    <a:pt x="251240" y="120672"/>
                    <a:pt x="259745" y="119912"/>
                    <a:pt x="259745" y="105178"/>
                  </a:cubicBezTo>
                  <a:cubicBezTo>
                    <a:pt x="259745" y="102344"/>
                    <a:pt x="258992" y="94977"/>
                    <a:pt x="258233" y="90064"/>
                  </a:cubicBezTo>
                  <a:cubicBezTo>
                    <a:pt x="258043" y="89305"/>
                    <a:pt x="257669" y="87042"/>
                    <a:pt x="257669" y="86472"/>
                  </a:cubicBezTo>
                  <a:cubicBezTo>
                    <a:pt x="257669" y="85340"/>
                    <a:pt x="258233" y="84018"/>
                    <a:pt x="259935" y="84018"/>
                  </a:cubicBezTo>
                  <a:cubicBezTo>
                    <a:pt x="262017" y="84018"/>
                    <a:pt x="262389" y="85530"/>
                    <a:pt x="262768" y="88362"/>
                  </a:cubicBezTo>
                  <a:lnTo>
                    <a:pt x="267875" y="121234"/>
                  </a:lnTo>
                  <a:cubicBezTo>
                    <a:pt x="268065" y="121993"/>
                    <a:pt x="268255" y="123884"/>
                    <a:pt x="268255" y="124447"/>
                  </a:cubicBezTo>
                  <a:cubicBezTo>
                    <a:pt x="268255" y="126527"/>
                    <a:pt x="266363" y="126527"/>
                    <a:pt x="263148" y="126527"/>
                  </a:cubicBezTo>
                  <a:lnTo>
                    <a:pt x="158237" y="126527"/>
                  </a:lnTo>
                  <a:cubicBezTo>
                    <a:pt x="153700" y="126527"/>
                    <a:pt x="153510" y="126337"/>
                    <a:pt x="152188" y="122746"/>
                  </a:cubicBezTo>
                  <a:lnTo>
                    <a:pt x="140844" y="89495"/>
                  </a:lnTo>
                  <a:cubicBezTo>
                    <a:pt x="140654" y="89122"/>
                    <a:pt x="139711" y="86472"/>
                    <a:pt x="139711" y="86099"/>
                  </a:cubicBezTo>
                  <a:cubicBezTo>
                    <a:pt x="139711" y="84961"/>
                    <a:pt x="140654" y="84018"/>
                    <a:pt x="141982" y="84018"/>
                  </a:cubicBezTo>
                  <a:cubicBezTo>
                    <a:pt x="143868" y="84018"/>
                    <a:pt x="144057" y="84961"/>
                    <a:pt x="145190" y="87984"/>
                  </a:cubicBezTo>
                  <a:cubicBezTo>
                    <a:pt x="155402" y="117269"/>
                    <a:pt x="160313" y="120672"/>
                    <a:pt x="188292" y="120672"/>
                  </a:cubicBezTo>
                  <a:lnTo>
                    <a:pt x="195663" y="120672"/>
                  </a:lnTo>
                  <a:cubicBezTo>
                    <a:pt x="200959" y="120672"/>
                    <a:pt x="200959" y="119912"/>
                    <a:pt x="200959" y="118402"/>
                  </a:cubicBezTo>
                  <a:cubicBezTo>
                    <a:pt x="200959" y="117269"/>
                    <a:pt x="200390" y="115005"/>
                    <a:pt x="200200" y="114436"/>
                  </a:cubicBezTo>
                  <a:lnTo>
                    <a:pt x="174871" y="13547"/>
                  </a:lnTo>
                  <a:cubicBezTo>
                    <a:pt x="173169" y="6558"/>
                    <a:pt x="172600" y="4478"/>
                    <a:pt x="152378" y="4478"/>
                  </a:cubicBezTo>
                  <a:cubicBezTo>
                    <a:pt x="145570" y="4478"/>
                    <a:pt x="144437" y="4478"/>
                    <a:pt x="144437" y="891"/>
                  </a:cubicBezTo>
                  <a:cubicBezTo>
                    <a:pt x="144437" y="-1378"/>
                    <a:pt x="146519" y="-1378"/>
                    <a:pt x="147651" y="-1378"/>
                  </a:cubicBezTo>
                  <a:cubicBezTo>
                    <a:pt x="152751" y="-1378"/>
                    <a:pt x="158047" y="-999"/>
                    <a:pt x="163153" y="-999"/>
                  </a:cubicBezTo>
                  <a:cubicBezTo>
                    <a:pt x="168443" y="-999"/>
                    <a:pt x="173928" y="-809"/>
                    <a:pt x="179218" y="-809"/>
                  </a:cubicBezTo>
                  <a:cubicBezTo>
                    <a:pt x="184514" y="-809"/>
                    <a:pt x="189803" y="-999"/>
                    <a:pt x="194909" y="-999"/>
                  </a:cubicBezTo>
                  <a:cubicBezTo>
                    <a:pt x="200390" y="-999"/>
                    <a:pt x="206058" y="-1378"/>
                    <a:pt x="211355" y="-1378"/>
                  </a:cubicBezTo>
                  <a:cubicBezTo>
                    <a:pt x="213247" y="-1378"/>
                    <a:pt x="215510" y="-1378"/>
                    <a:pt x="215510" y="2403"/>
                  </a:cubicBezTo>
                  <a:cubicBezTo>
                    <a:pt x="215510" y="4478"/>
                    <a:pt x="213998" y="4478"/>
                    <a:pt x="209083" y="4478"/>
                  </a:cubicBezTo>
                  <a:cubicBezTo>
                    <a:pt x="204362" y="4478"/>
                    <a:pt x="201900" y="4478"/>
                    <a:pt x="196985" y="4857"/>
                  </a:cubicBezTo>
                  <a:cubicBezTo>
                    <a:pt x="191505" y="5426"/>
                    <a:pt x="189992" y="5990"/>
                    <a:pt x="189992" y="9012"/>
                  </a:cubicBezTo>
                  <a:cubicBezTo>
                    <a:pt x="189992" y="9202"/>
                    <a:pt x="189992" y="10144"/>
                    <a:pt x="190752" y="12983"/>
                  </a:cubicBezTo>
                  <a:lnTo>
                    <a:pt x="215890" y="113303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928" name="任意多边形: 形状 927">
              <a:extLst>
                <a:ext uri="{FF2B5EF4-FFF2-40B4-BE49-F238E27FC236}">
                  <a16:creationId xmlns:a16="http://schemas.microsoft.com/office/drawing/2014/main" id="{7E00DE8E-8309-5D52-E456-258F187D2390}"/>
                </a:ext>
              </a:extLst>
            </p:cNvPr>
            <p:cNvSpPr/>
            <p:nvPr>
              <p:custDataLst>
                <p:tags r:id="rId110"/>
              </p:custDataLst>
            </p:nvPr>
          </p:nvSpPr>
          <p:spPr>
            <a:xfrm flipV="1">
              <a:off x="4173924" y="-9136067"/>
              <a:ext cx="128544" cy="127904"/>
            </a:xfrm>
            <a:custGeom>
              <a:avLst/>
              <a:gdLst>
                <a:gd name="connsiteX0" fmla="*/ 76180 w 128544"/>
                <a:gd name="connsiteY0" fmla="*/ 113304 h 127904"/>
                <a:gd name="connsiteX1" fmla="*/ 80526 w 128544"/>
                <a:gd name="connsiteY1" fmla="*/ 120292 h 127904"/>
                <a:gd name="connsiteX2" fmla="*/ 92434 w 128544"/>
                <a:gd name="connsiteY2" fmla="*/ 120672 h 127904"/>
                <a:gd name="connsiteX3" fmla="*/ 120034 w 128544"/>
                <a:gd name="connsiteY3" fmla="*/ 105178 h 127904"/>
                <a:gd name="connsiteX4" fmla="*/ 118521 w 128544"/>
                <a:gd name="connsiteY4" fmla="*/ 90065 h 127904"/>
                <a:gd name="connsiteX5" fmla="*/ 117958 w 128544"/>
                <a:gd name="connsiteY5" fmla="*/ 86472 h 127904"/>
                <a:gd name="connsiteX6" fmla="*/ 120223 w 128544"/>
                <a:gd name="connsiteY6" fmla="*/ 84018 h 127904"/>
                <a:gd name="connsiteX7" fmla="*/ 123059 w 128544"/>
                <a:gd name="connsiteY7" fmla="*/ 88363 h 127904"/>
                <a:gd name="connsiteX8" fmla="*/ 128165 w 128544"/>
                <a:gd name="connsiteY8" fmla="*/ 121235 h 127904"/>
                <a:gd name="connsiteX9" fmla="*/ 128545 w 128544"/>
                <a:gd name="connsiteY9" fmla="*/ 124447 h 127904"/>
                <a:gd name="connsiteX10" fmla="*/ 123438 w 128544"/>
                <a:gd name="connsiteY10" fmla="*/ 126527 h 127904"/>
                <a:gd name="connsiteX11" fmla="*/ 18527 w 128544"/>
                <a:gd name="connsiteY11" fmla="*/ 126527 h 127904"/>
                <a:gd name="connsiteX12" fmla="*/ 12477 w 128544"/>
                <a:gd name="connsiteY12" fmla="*/ 122747 h 127904"/>
                <a:gd name="connsiteX13" fmla="*/ 1133 w 128544"/>
                <a:gd name="connsiteY13" fmla="*/ 89495 h 127904"/>
                <a:gd name="connsiteX14" fmla="*/ 0 w 128544"/>
                <a:gd name="connsiteY14" fmla="*/ 86100 h 127904"/>
                <a:gd name="connsiteX15" fmla="*/ 2271 w 128544"/>
                <a:gd name="connsiteY15" fmla="*/ 84018 h 127904"/>
                <a:gd name="connsiteX16" fmla="*/ 5481 w 128544"/>
                <a:gd name="connsiteY16" fmla="*/ 87984 h 127904"/>
                <a:gd name="connsiteX17" fmla="*/ 48580 w 128544"/>
                <a:gd name="connsiteY17" fmla="*/ 120672 h 127904"/>
                <a:gd name="connsiteX18" fmla="*/ 55951 w 128544"/>
                <a:gd name="connsiteY18" fmla="*/ 120672 h 127904"/>
                <a:gd name="connsiteX19" fmla="*/ 61247 w 128544"/>
                <a:gd name="connsiteY19" fmla="*/ 118402 h 127904"/>
                <a:gd name="connsiteX20" fmla="*/ 60488 w 128544"/>
                <a:gd name="connsiteY20" fmla="*/ 114436 h 127904"/>
                <a:gd name="connsiteX21" fmla="*/ 35160 w 128544"/>
                <a:gd name="connsiteY21" fmla="*/ 13547 h 127904"/>
                <a:gd name="connsiteX22" fmla="*/ 12667 w 128544"/>
                <a:gd name="connsiteY22" fmla="*/ 4478 h 127904"/>
                <a:gd name="connsiteX23" fmla="*/ 4727 w 128544"/>
                <a:gd name="connsiteY23" fmla="*/ 892 h 127904"/>
                <a:gd name="connsiteX24" fmla="*/ 7940 w 128544"/>
                <a:gd name="connsiteY24" fmla="*/ -1377 h 127904"/>
                <a:gd name="connsiteX25" fmla="*/ 23442 w 128544"/>
                <a:gd name="connsiteY25" fmla="*/ -999 h 127904"/>
                <a:gd name="connsiteX26" fmla="*/ 39508 w 128544"/>
                <a:gd name="connsiteY26" fmla="*/ -809 h 127904"/>
                <a:gd name="connsiteX27" fmla="*/ 55200 w 128544"/>
                <a:gd name="connsiteY27" fmla="*/ -999 h 127904"/>
                <a:gd name="connsiteX28" fmla="*/ 71643 w 128544"/>
                <a:gd name="connsiteY28" fmla="*/ -1377 h 127904"/>
                <a:gd name="connsiteX29" fmla="*/ 75801 w 128544"/>
                <a:gd name="connsiteY29" fmla="*/ 2404 h 127904"/>
                <a:gd name="connsiteX30" fmla="*/ 69371 w 128544"/>
                <a:gd name="connsiteY30" fmla="*/ 4478 h 127904"/>
                <a:gd name="connsiteX31" fmla="*/ 57274 w 128544"/>
                <a:gd name="connsiteY31" fmla="*/ 4858 h 127904"/>
                <a:gd name="connsiteX32" fmla="*/ 50283 w 128544"/>
                <a:gd name="connsiteY32" fmla="*/ 9012 h 127904"/>
                <a:gd name="connsiteX33" fmla="*/ 51042 w 128544"/>
                <a:gd name="connsiteY33" fmla="*/ 12983 h 127904"/>
                <a:gd name="connsiteX34" fmla="*/ 76180 w 128544"/>
                <a:gd name="connsiteY34" fmla="*/ 113304 h 127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28544" h="127904">
                  <a:moveTo>
                    <a:pt x="76180" y="113304"/>
                  </a:moveTo>
                  <a:cubicBezTo>
                    <a:pt x="77503" y="118591"/>
                    <a:pt x="78262" y="119723"/>
                    <a:pt x="80526" y="120292"/>
                  </a:cubicBezTo>
                  <a:cubicBezTo>
                    <a:pt x="82228" y="120672"/>
                    <a:pt x="88468" y="120672"/>
                    <a:pt x="92434" y="120672"/>
                  </a:cubicBezTo>
                  <a:cubicBezTo>
                    <a:pt x="111530" y="120672"/>
                    <a:pt x="120034" y="119913"/>
                    <a:pt x="120034" y="105178"/>
                  </a:cubicBezTo>
                  <a:cubicBezTo>
                    <a:pt x="120034" y="102345"/>
                    <a:pt x="119280" y="94978"/>
                    <a:pt x="118521" y="90065"/>
                  </a:cubicBezTo>
                  <a:cubicBezTo>
                    <a:pt x="118331" y="89305"/>
                    <a:pt x="117958" y="87042"/>
                    <a:pt x="117958" y="86472"/>
                  </a:cubicBezTo>
                  <a:cubicBezTo>
                    <a:pt x="117958" y="85340"/>
                    <a:pt x="118521" y="84018"/>
                    <a:pt x="120223" y="84018"/>
                  </a:cubicBezTo>
                  <a:cubicBezTo>
                    <a:pt x="122305" y="84018"/>
                    <a:pt x="122679" y="85530"/>
                    <a:pt x="123059" y="88363"/>
                  </a:cubicBezTo>
                  <a:lnTo>
                    <a:pt x="128165" y="121235"/>
                  </a:lnTo>
                  <a:cubicBezTo>
                    <a:pt x="128355" y="121993"/>
                    <a:pt x="128545" y="123884"/>
                    <a:pt x="128545" y="124447"/>
                  </a:cubicBezTo>
                  <a:cubicBezTo>
                    <a:pt x="128545" y="126527"/>
                    <a:pt x="126653" y="126527"/>
                    <a:pt x="123438" y="126527"/>
                  </a:cubicBezTo>
                  <a:lnTo>
                    <a:pt x="18527" y="126527"/>
                  </a:lnTo>
                  <a:cubicBezTo>
                    <a:pt x="13990" y="126527"/>
                    <a:pt x="13800" y="126337"/>
                    <a:pt x="12477" y="122747"/>
                  </a:cubicBezTo>
                  <a:lnTo>
                    <a:pt x="1133" y="89495"/>
                  </a:lnTo>
                  <a:cubicBezTo>
                    <a:pt x="943" y="89122"/>
                    <a:pt x="0" y="86472"/>
                    <a:pt x="0" y="86100"/>
                  </a:cubicBezTo>
                  <a:cubicBezTo>
                    <a:pt x="0" y="84962"/>
                    <a:pt x="943" y="84018"/>
                    <a:pt x="2271" y="84018"/>
                  </a:cubicBezTo>
                  <a:cubicBezTo>
                    <a:pt x="4158" y="84018"/>
                    <a:pt x="4347" y="84962"/>
                    <a:pt x="5481" y="87984"/>
                  </a:cubicBezTo>
                  <a:cubicBezTo>
                    <a:pt x="15692" y="117270"/>
                    <a:pt x="20601" y="120672"/>
                    <a:pt x="48580" y="120672"/>
                  </a:cubicBezTo>
                  <a:lnTo>
                    <a:pt x="55951" y="120672"/>
                  </a:lnTo>
                  <a:cubicBezTo>
                    <a:pt x="61247" y="120672"/>
                    <a:pt x="61247" y="119913"/>
                    <a:pt x="61247" y="118402"/>
                  </a:cubicBezTo>
                  <a:cubicBezTo>
                    <a:pt x="61247" y="117270"/>
                    <a:pt x="60678" y="115006"/>
                    <a:pt x="60488" y="114436"/>
                  </a:cubicBezTo>
                  <a:lnTo>
                    <a:pt x="35160" y="13547"/>
                  </a:lnTo>
                  <a:cubicBezTo>
                    <a:pt x="33458" y="6558"/>
                    <a:pt x="32889" y="4478"/>
                    <a:pt x="12667" y="4478"/>
                  </a:cubicBezTo>
                  <a:cubicBezTo>
                    <a:pt x="5860" y="4478"/>
                    <a:pt x="4727" y="4478"/>
                    <a:pt x="4727" y="892"/>
                  </a:cubicBezTo>
                  <a:cubicBezTo>
                    <a:pt x="4727" y="-1377"/>
                    <a:pt x="6809" y="-1377"/>
                    <a:pt x="7940" y="-1377"/>
                  </a:cubicBezTo>
                  <a:cubicBezTo>
                    <a:pt x="13041" y="-1377"/>
                    <a:pt x="18337" y="-999"/>
                    <a:pt x="23442" y="-999"/>
                  </a:cubicBezTo>
                  <a:cubicBezTo>
                    <a:pt x="28733" y="-999"/>
                    <a:pt x="34217" y="-809"/>
                    <a:pt x="39508" y="-809"/>
                  </a:cubicBezTo>
                  <a:cubicBezTo>
                    <a:pt x="44802" y="-809"/>
                    <a:pt x="50093" y="-999"/>
                    <a:pt x="55200" y="-999"/>
                  </a:cubicBezTo>
                  <a:cubicBezTo>
                    <a:pt x="60678" y="-999"/>
                    <a:pt x="66348" y="-1377"/>
                    <a:pt x="71643" y="-1377"/>
                  </a:cubicBezTo>
                  <a:cubicBezTo>
                    <a:pt x="73535" y="-1377"/>
                    <a:pt x="75801" y="-1377"/>
                    <a:pt x="75801" y="2404"/>
                  </a:cubicBezTo>
                  <a:cubicBezTo>
                    <a:pt x="75801" y="4478"/>
                    <a:pt x="74288" y="4478"/>
                    <a:pt x="69371" y="4478"/>
                  </a:cubicBezTo>
                  <a:cubicBezTo>
                    <a:pt x="64652" y="4478"/>
                    <a:pt x="62191" y="4478"/>
                    <a:pt x="57274" y="4858"/>
                  </a:cubicBezTo>
                  <a:cubicBezTo>
                    <a:pt x="51795" y="5426"/>
                    <a:pt x="50283" y="5990"/>
                    <a:pt x="50283" y="9012"/>
                  </a:cubicBezTo>
                  <a:cubicBezTo>
                    <a:pt x="50283" y="9202"/>
                    <a:pt x="50283" y="10145"/>
                    <a:pt x="51042" y="12983"/>
                  </a:cubicBezTo>
                  <a:lnTo>
                    <a:pt x="76180" y="113304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929" name="任意多边形: 形状 928">
              <a:extLst>
                <a:ext uri="{FF2B5EF4-FFF2-40B4-BE49-F238E27FC236}">
                  <a16:creationId xmlns:a16="http://schemas.microsoft.com/office/drawing/2014/main" id="{CD57D54A-0E5C-026F-8181-59E285FA147F}"/>
                </a:ext>
              </a:extLst>
            </p:cNvPr>
            <p:cNvSpPr/>
            <p:nvPr>
              <p:custDataLst>
                <p:tags r:id="rId111"/>
              </p:custDataLst>
            </p:nvPr>
          </p:nvSpPr>
          <p:spPr>
            <a:xfrm flipV="1">
              <a:off x="4324928" y="-9149859"/>
              <a:ext cx="43854" cy="188929"/>
            </a:xfrm>
            <a:custGeom>
              <a:avLst/>
              <a:gdLst>
                <a:gd name="connsiteX0" fmla="*/ 43854 w 43854"/>
                <a:gd name="connsiteY0" fmla="*/ 516 h 188929"/>
                <a:gd name="connsiteX1" fmla="*/ 40640 w 43854"/>
                <a:gd name="connsiteY1" fmla="*/ 4671 h 188929"/>
                <a:gd name="connsiteX2" fmla="*/ 10965 w 43854"/>
                <a:gd name="connsiteY2" fmla="*/ 93090 h 188929"/>
                <a:gd name="connsiteX3" fmla="*/ 41399 w 43854"/>
                <a:gd name="connsiteY3" fmla="*/ 182451 h 188929"/>
                <a:gd name="connsiteX4" fmla="*/ 43854 w 43854"/>
                <a:gd name="connsiteY4" fmla="*/ 185664 h 188929"/>
                <a:gd name="connsiteX5" fmla="*/ 41962 w 43854"/>
                <a:gd name="connsiteY5" fmla="*/ 187554 h 188929"/>
                <a:gd name="connsiteX6" fmla="*/ 11908 w 43854"/>
                <a:gd name="connsiteY6" fmla="*/ 150712 h 188929"/>
                <a:gd name="connsiteX7" fmla="*/ 0 w 43854"/>
                <a:gd name="connsiteY7" fmla="*/ 93090 h 188929"/>
                <a:gd name="connsiteX8" fmla="*/ 12477 w 43854"/>
                <a:gd name="connsiteY8" fmla="*/ 34145 h 188929"/>
                <a:gd name="connsiteX9" fmla="*/ 41962 w 43854"/>
                <a:gd name="connsiteY9" fmla="*/ -1375 h 188929"/>
                <a:gd name="connsiteX10" fmla="*/ 43854 w 43854"/>
                <a:gd name="connsiteY10" fmla="*/ 516 h 188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3854" h="188929">
                  <a:moveTo>
                    <a:pt x="43854" y="516"/>
                  </a:moveTo>
                  <a:cubicBezTo>
                    <a:pt x="43854" y="1079"/>
                    <a:pt x="43854" y="1458"/>
                    <a:pt x="40640" y="4671"/>
                  </a:cubicBezTo>
                  <a:cubicBezTo>
                    <a:pt x="17014" y="28474"/>
                    <a:pt x="10965" y="64184"/>
                    <a:pt x="10965" y="93090"/>
                  </a:cubicBezTo>
                  <a:cubicBezTo>
                    <a:pt x="10965" y="125961"/>
                    <a:pt x="18147" y="158838"/>
                    <a:pt x="41399" y="182451"/>
                  </a:cubicBezTo>
                  <a:cubicBezTo>
                    <a:pt x="43854" y="184722"/>
                    <a:pt x="43854" y="185101"/>
                    <a:pt x="43854" y="185664"/>
                  </a:cubicBezTo>
                  <a:cubicBezTo>
                    <a:pt x="43854" y="186986"/>
                    <a:pt x="43095" y="187554"/>
                    <a:pt x="41962" y="187554"/>
                  </a:cubicBezTo>
                  <a:cubicBezTo>
                    <a:pt x="40071" y="187554"/>
                    <a:pt x="23063" y="174705"/>
                    <a:pt x="11908" y="150712"/>
                  </a:cubicBezTo>
                  <a:cubicBezTo>
                    <a:pt x="2266" y="129932"/>
                    <a:pt x="0" y="108962"/>
                    <a:pt x="0" y="93090"/>
                  </a:cubicBezTo>
                  <a:cubicBezTo>
                    <a:pt x="0" y="78355"/>
                    <a:pt x="2076" y="55495"/>
                    <a:pt x="12477" y="34145"/>
                  </a:cubicBezTo>
                  <a:cubicBezTo>
                    <a:pt x="23816" y="10906"/>
                    <a:pt x="40071" y="-1375"/>
                    <a:pt x="41962" y="-1375"/>
                  </a:cubicBezTo>
                  <a:cubicBezTo>
                    <a:pt x="43095" y="-1375"/>
                    <a:pt x="43854" y="-806"/>
                    <a:pt x="43854" y="516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930" name="任意多边形: 形状 929">
              <a:extLst>
                <a:ext uri="{FF2B5EF4-FFF2-40B4-BE49-F238E27FC236}">
                  <a16:creationId xmlns:a16="http://schemas.microsoft.com/office/drawing/2014/main" id="{69B1FBB4-697C-41E6-7F0E-ABADA0A0D2EA}"/>
                </a:ext>
              </a:extLst>
            </p:cNvPr>
            <p:cNvSpPr/>
            <p:nvPr>
              <p:custDataLst>
                <p:tags r:id="rId112"/>
              </p:custDataLst>
            </p:nvPr>
          </p:nvSpPr>
          <p:spPr>
            <a:xfrm flipV="1">
              <a:off x="4411773" y="-9141916"/>
              <a:ext cx="50466" cy="29095"/>
            </a:xfrm>
            <a:custGeom>
              <a:avLst/>
              <a:gdLst>
                <a:gd name="connsiteX0" fmla="*/ 25328 w 50466"/>
                <a:gd name="connsiteY0" fmla="*/ 27713 h 29095"/>
                <a:gd name="connsiteX1" fmla="*/ 0 w 50466"/>
                <a:gd name="connsiteY1" fmla="*/ 2019 h 29095"/>
                <a:gd name="connsiteX2" fmla="*/ 3398 w 50466"/>
                <a:gd name="connsiteY2" fmla="*/ -1383 h 29095"/>
                <a:gd name="connsiteX3" fmla="*/ 25328 w 50466"/>
                <a:gd name="connsiteY3" fmla="*/ 17886 h 29095"/>
                <a:gd name="connsiteX4" fmla="*/ 47068 w 50466"/>
                <a:gd name="connsiteY4" fmla="*/ -1383 h 29095"/>
                <a:gd name="connsiteX5" fmla="*/ 50466 w 50466"/>
                <a:gd name="connsiteY5" fmla="*/ 2019 h 29095"/>
                <a:gd name="connsiteX6" fmla="*/ 25328 w 50466"/>
                <a:gd name="connsiteY6" fmla="*/ 27713 h 29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466" h="29095">
                  <a:moveTo>
                    <a:pt x="25328" y="27713"/>
                  </a:moveTo>
                  <a:lnTo>
                    <a:pt x="0" y="2019"/>
                  </a:lnTo>
                  <a:lnTo>
                    <a:pt x="3398" y="-1383"/>
                  </a:lnTo>
                  <a:lnTo>
                    <a:pt x="25328" y="17886"/>
                  </a:lnTo>
                  <a:lnTo>
                    <a:pt x="47068" y="-1383"/>
                  </a:lnTo>
                  <a:lnTo>
                    <a:pt x="50466" y="2019"/>
                  </a:lnTo>
                  <a:lnTo>
                    <a:pt x="25328" y="27713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931" name="任意多边形: 形状 930">
              <a:extLst>
                <a:ext uri="{FF2B5EF4-FFF2-40B4-BE49-F238E27FC236}">
                  <a16:creationId xmlns:a16="http://schemas.microsoft.com/office/drawing/2014/main" id="{658FDE4C-4547-10DC-57CA-8B0DCE2AB92D}"/>
                </a:ext>
              </a:extLst>
            </p:cNvPr>
            <p:cNvSpPr/>
            <p:nvPr>
              <p:custDataLst>
                <p:tags r:id="rId113"/>
              </p:custDataLst>
            </p:nvPr>
          </p:nvSpPr>
          <p:spPr>
            <a:xfrm flipV="1">
              <a:off x="4383886" y="-9092047"/>
              <a:ext cx="106424" cy="83884"/>
            </a:xfrm>
            <a:custGeom>
              <a:avLst/>
              <a:gdLst>
                <a:gd name="connsiteX0" fmla="*/ 61248 w 106424"/>
                <a:gd name="connsiteY0" fmla="*/ 45098 h 83884"/>
                <a:gd name="connsiteX1" fmla="*/ 83367 w 106424"/>
                <a:gd name="connsiteY1" fmla="*/ 69660 h 83884"/>
                <a:gd name="connsiteX2" fmla="*/ 102647 w 106424"/>
                <a:gd name="connsiteY2" fmla="*/ 73631 h 83884"/>
                <a:gd name="connsiteX3" fmla="*/ 102647 w 106424"/>
                <a:gd name="connsiteY3" fmla="*/ 82510 h 83884"/>
                <a:gd name="connsiteX4" fmla="*/ 85253 w 106424"/>
                <a:gd name="connsiteY4" fmla="*/ 81940 h 83884"/>
                <a:gd name="connsiteX5" fmla="*/ 65784 w 106424"/>
                <a:gd name="connsiteY5" fmla="*/ 82510 h 83884"/>
                <a:gd name="connsiteX6" fmla="*/ 65784 w 106424"/>
                <a:gd name="connsiteY6" fmla="*/ 73631 h 83884"/>
                <a:gd name="connsiteX7" fmla="*/ 72966 w 106424"/>
                <a:gd name="connsiteY7" fmla="*/ 71930 h 83884"/>
                <a:gd name="connsiteX8" fmla="*/ 71454 w 106424"/>
                <a:gd name="connsiteY8" fmla="*/ 69660 h 83884"/>
                <a:gd name="connsiteX9" fmla="*/ 55578 w 106424"/>
                <a:gd name="connsiteY9" fmla="*/ 51902 h 83884"/>
                <a:gd name="connsiteX10" fmla="*/ 37052 w 106424"/>
                <a:gd name="connsiteY10" fmla="*/ 73631 h 83884"/>
                <a:gd name="connsiteX11" fmla="*/ 44613 w 106424"/>
                <a:gd name="connsiteY11" fmla="*/ 73631 h 83884"/>
                <a:gd name="connsiteX12" fmla="*/ 44613 w 106424"/>
                <a:gd name="connsiteY12" fmla="*/ 82510 h 83884"/>
                <a:gd name="connsiteX13" fmla="*/ 21740 w 106424"/>
                <a:gd name="connsiteY13" fmla="*/ 81940 h 83884"/>
                <a:gd name="connsiteX14" fmla="*/ 949 w 106424"/>
                <a:gd name="connsiteY14" fmla="*/ 82510 h 83884"/>
                <a:gd name="connsiteX15" fmla="*/ 949 w 106424"/>
                <a:gd name="connsiteY15" fmla="*/ 73631 h 83884"/>
                <a:gd name="connsiteX16" fmla="*/ 14369 w 106424"/>
                <a:gd name="connsiteY16" fmla="*/ 73631 h 83884"/>
                <a:gd name="connsiteX17" fmla="*/ 43854 w 106424"/>
                <a:gd name="connsiteY17" fmla="*/ 38869 h 83884"/>
                <a:gd name="connsiteX18" fmla="*/ 19095 w 106424"/>
                <a:gd name="connsiteY18" fmla="*/ 11095 h 83884"/>
                <a:gd name="connsiteX19" fmla="*/ 0 w 106424"/>
                <a:gd name="connsiteY19" fmla="*/ 7503 h 83884"/>
                <a:gd name="connsiteX20" fmla="*/ 0 w 106424"/>
                <a:gd name="connsiteY20" fmla="*/ -1375 h 83884"/>
                <a:gd name="connsiteX21" fmla="*/ 17393 w 106424"/>
                <a:gd name="connsiteY21" fmla="*/ -806 h 83884"/>
                <a:gd name="connsiteX22" fmla="*/ 36862 w 106424"/>
                <a:gd name="connsiteY22" fmla="*/ -1375 h 83884"/>
                <a:gd name="connsiteX23" fmla="*/ 36862 w 106424"/>
                <a:gd name="connsiteY23" fmla="*/ 7503 h 83884"/>
                <a:gd name="connsiteX24" fmla="*/ 29871 w 106424"/>
                <a:gd name="connsiteY24" fmla="*/ 9583 h 83884"/>
                <a:gd name="connsiteX25" fmla="*/ 31193 w 106424"/>
                <a:gd name="connsiteY25" fmla="*/ 11475 h 83884"/>
                <a:gd name="connsiteX26" fmla="*/ 49529 w 106424"/>
                <a:gd name="connsiteY26" fmla="*/ 32065 h 83884"/>
                <a:gd name="connsiteX27" fmla="*/ 70321 w 106424"/>
                <a:gd name="connsiteY27" fmla="*/ 7503 h 83884"/>
                <a:gd name="connsiteX28" fmla="*/ 62950 w 106424"/>
                <a:gd name="connsiteY28" fmla="*/ 7503 h 83884"/>
                <a:gd name="connsiteX29" fmla="*/ 62950 w 106424"/>
                <a:gd name="connsiteY29" fmla="*/ -1375 h 83884"/>
                <a:gd name="connsiteX30" fmla="*/ 85633 w 106424"/>
                <a:gd name="connsiteY30" fmla="*/ -806 h 83884"/>
                <a:gd name="connsiteX31" fmla="*/ 106424 w 106424"/>
                <a:gd name="connsiteY31" fmla="*/ -1375 h 83884"/>
                <a:gd name="connsiteX32" fmla="*/ 106424 w 106424"/>
                <a:gd name="connsiteY32" fmla="*/ 7503 h 83884"/>
                <a:gd name="connsiteX33" fmla="*/ 93004 w 106424"/>
                <a:gd name="connsiteY33" fmla="*/ 7503 h 83884"/>
                <a:gd name="connsiteX34" fmla="*/ 61248 w 106424"/>
                <a:gd name="connsiteY34" fmla="*/ 45098 h 83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06424" h="83884">
                  <a:moveTo>
                    <a:pt x="61248" y="45098"/>
                  </a:moveTo>
                  <a:lnTo>
                    <a:pt x="83367" y="69660"/>
                  </a:lnTo>
                  <a:cubicBezTo>
                    <a:pt x="85823" y="72309"/>
                    <a:pt x="86955" y="73631"/>
                    <a:pt x="102647" y="73631"/>
                  </a:cubicBezTo>
                  <a:lnTo>
                    <a:pt x="102647" y="82510"/>
                  </a:lnTo>
                  <a:cubicBezTo>
                    <a:pt x="96029" y="82130"/>
                    <a:pt x="86202" y="81940"/>
                    <a:pt x="85253" y="81940"/>
                  </a:cubicBezTo>
                  <a:cubicBezTo>
                    <a:pt x="80527" y="81940"/>
                    <a:pt x="71080" y="82320"/>
                    <a:pt x="65784" y="82510"/>
                  </a:cubicBezTo>
                  <a:lnTo>
                    <a:pt x="65784" y="73631"/>
                  </a:lnTo>
                  <a:cubicBezTo>
                    <a:pt x="68429" y="73631"/>
                    <a:pt x="70700" y="73251"/>
                    <a:pt x="72966" y="71930"/>
                  </a:cubicBezTo>
                  <a:cubicBezTo>
                    <a:pt x="72213" y="70798"/>
                    <a:pt x="72213" y="70419"/>
                    <a:pt x="71454" y="69660"/>
                  </a:cubicBezTo>
                  <a:lnTo>
                    <a:pt x="55578" y="51902"/>
                  </a:lnTo>
                  <a:lnTo>
                    <a:pt x="37052" y="73631"/>
                  </a:lnTo>
                  <a:lnTo>
                    <a:pt x="44613" y="73631"/>
                  </a:lnTo>
                  <a:lnTo>
                    <a:pt x="44613" y="82510"/>
                  </a:lnTo>
                  <a:cubicBezTo>
                    <a:pt x="39697" y="82320"/>
                    <a:pt x="27789" y="81940"/>
                    <a:pt x="21740" y="81940"/>
                  </a:cubicBezTo>
                  <a:cubicBezTo>
                    <a:pt x="15692" y="81940"/>
                    <a:pt x="7188" y="82320"/>
                    <a:pt x="949" y="82510"/>
                  </a:cubicBezTo>
                  <a:lnTo>
                    <a:pt x="949" y="73631"/>
                  </a:lnTo>
                  <a:lnTo>
                    <a:pt x="14369" y="73631"/>
                  </a:lnTo>
                  <a:lnTo>
                    <a:pt x="43854" y="38869"/>
                  </a:lnTo>
                  <a:lnTo>
                    <a:pt x="19095" y="11095"/>
                  </a:lnTo>
                  <a:cubicBezTo>
                    <a:pt x="15881" y="7503"/>
                    <a:pt x="9073" y="7503"/>
                    <a:pt x="0" y="7503"/>
                  </a:cubicBezTo>
                  <a:lnTo>
                    <a:pt x="0" y="-1375"/>
                  </a:lnTo>
                  <a:cubicBezTo>
                    <a:pt x="6618" y="-996"/>
                    <a:pt x="16445" y="-806"/>
                    <a:pt x="17393" y="-806"/>
                  </a:cubicBezTo>
                  <a:cubicBezTo>
                    <a:pt x="22120" y="-806"/>
                    <a:pt x="33085" y="-1186"/>
                    <a:pt x="36862" y="-1375"/>
                  </a:cubicBezTo>
                  <a:lnTo>
                    <a:pt x="36862" y="7503"/>
                  </a:lnTo>
                  <a:cubicBezTo>
                    <a:pt x="33459" y="7503"/>
                    <a:pt x="29871" y="8451"/>
                    <a:pt x="29871" y="9583"/>
                  </a:cubicBezTo>
                  <a:cubicBezTo>
                    <a:pt x="29871" y="9773"/>
                    <a:pt x="29871" y="9963"/>
                    <a:pt x="31193" y="11475"/>
                  </a:cubicBezTo>
                  <a:lnTo>
                    <a:pt x="49529" y="32065"/>
                  </a:lnTo>
                  <a:lnTo>
                    <a:pt x="70321" y="7503"/>
                  </a:lnTo>
                  <a:lnTo>
                    <a:pt x="62950" y="7503"/>
                  </a:lnTo>
                  <a:lnTo>
                    <a:pt x="62950" y="-1375"/>
                  </a:lnTo>
                  <a:cubicBezTo>
                    <a:pt x="67866" y="-1186"/>
                    <a:pt x="79394" y="-806"/>
                    <a:pt x="85633" y="-806"/>
                  </a:cubicBezTo>
                  <a:cubicBezTo>
                    <a:pt x="91682" y="-806"/>
                    <a:pt x="100186" y="-1186"/>
                    <a:pt x="106424" y="-1375"/>
                  </a:cubicBezTo>
                  <a:lnTo>
                    <a:pt x="106424" y="7503"/>
                  </a:lnTo>
                  <a:lnTo>
                    <a:pt x="93004" y="7503"/>
                  </a:lnTo>
                  <a:lnTo>
                    <a:pt x="61248" y="45098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932" name="任意多边形: 形状 931">
              <a:extLst>
                <a:ext uri="{FF2B5EF4-FFF2-40B4-BE49-F238E27FC236}">
                  <a16:creationId xmlns:a16="http://schemas.microsoft.com/office/drawing/2014/main" id="{BB5E14F8-6F43-0976-D68F-7E68D90083A2}"/>
                </a:ext>
              </a:extLst>
            </p:cNvPr>
            <p:cNvSpPr/>
            <p:nvPr>
              <p:custDataLst>
                <p:tags r:id="rId114"/>
              </p:custDataLst>
            </p:nvPr>
          </p:nvSpPr>
          <p:spPr>
            <a:xfrm flipV="1">
              <a:off x="4508910" y="-9067665"/>
              <a:ext cx="89925" cy="87839"/>
            </a:xfrm>
            <a:custGeom>
              <a:avLst/>
              <a:gdLst>
                <a:gd name="connsiteX0" fmla="*/ 29912 w 89925"/>
                <a:gd name="connsiteY0" fmla="*/ 82769 h 87839"/>
                <a:gd name="connsiteX1" fmla="*/ 25945 w 89925"/>
                <a:gd name="connsiteY1" fmla="*/ 86467 h 87839"/>
                <a:gd name="connsiteX2" fmla="*/ 0 w 89925"/>
                <a:gd name="connsiteY2" fmla="*/ 78003 h 87839"/>
                <a:gd name="connsiteX3" fmla="*/ 0 w 89925"/>
                <a:gd name="connsiteY3" fmla="*/ 73238 h 87839"/>
                <a:gd name="connsiteX4" fmla="*/ 19190 w 89925"/>
                <a:gd name="connsiteY4" fmla="*/ 76942 h 87839"/>
                <a:gd name="connsiteX5" fmla="*/ 19190 w 89925"/>
                <a:gd name="connsiteY5" fmla="*/ 9475 h 87839"/>
                <a:gd name="connsiteX6" fmla="*/ 5954 w 89925"/>
                <a:gd name="connsiteY6" fmla="*/ 3394 h 87839"/>
                <a:gd name="connsiteX7" fmla="*/ 925 w 89925"/>
                <a:gd name="connsiteY7" fmla="*/ 3394 h 87839"/>
                <a:gd name="connsiteX8" fmla="*/ 925 w 89925"/>
                <a:gd name="connsiteY8" fmla="*/ -1372 h 87839"/>
                <a:gd name="connsiteX9" fmla="*/ 24486 w 89925"/>
                <a:gd name="connsiteY9" fmla="*/ -844 h 87839"/>
                <a:gd name="connsiteX10" fmla="*/ 48177 w 89925"/>
                <a:gd name="connsiteY10" fmla="*/ -1372 h 87839"/>
                <a:gd name="connsiteX11" fmla="*/ 48177 w 89925"/>
                <a:gd name="connsiteY11" fmla="*/ 3394 h 87839"/>
                <a:gd name="connsiteX12" fmla="*/ 43148 w 89925"/>
                <a:gd name="connsiteY12" fmla="*/ 3394 h 87839"/>
                <a:gd name="connsiteX13" fmla="*/ 29912 w 89925"/>
                <a:gd name="connsiteY13" fmla="*/ 9475 h 87839"/>
                <a:gd name="connsiteX14" fmla="*/ 29912 w 89925"/>
                <a:gd name="connsiteY14" fmla="*/ 82769 h 87839"/>
                <a:gd name="connsiteX15" fmla="*/ 89926 w 89925"/>
                <a:gd name="connsiteY15" fmla="*/ 47970 h 87839"/>
                <a:gd name="connsiteX16" fmla="*/ 82383 w 89925"/>
                <a:gd name="connsiteY16" fmla="*/ 55647 h 87839"/>
                <a:gd name="connsiteX17" fmla="*/ 74703 w 89925"/>
                <a:gd name="connsiteY17" fmla="*/ 48107 h 87839"/>
                <a:gd name="connsiteX18" fmla="*/ 82253 w 89925"/>
                <a:gd name="connsiteY18" fmla="*/ 40432 h 87839"/>
                <a:gd name="connsiteX19" fmla="*/ 89926 w 89925"/>
                <a:gd name="connsiteY19" fmla="*/ 47970 h 87839"/>
                <a:gd name="connsiteX20" fmla="*/ 89926 w 89925"/>
                <a:gd name="connsiteY20" fmla="*/ 6168 h 87839"/>
                <a:gd name="connsiteX21" fmla="*/ 82383 w 89925"/>
                <a:gd name="connsiteY21" fmla="*/ 13843 h 87839"/>
                <a:gd name="connsiteX22" fmla="*/ 74703 w 89925"/>
                <a:gd name="connsiteY22" fmla="*/ 6304 h 87839"/>
                <a:gd name="connsiteX23" fmla="*/ 82253 w 89925"/>
                <a:gd name="connsiteY23" fmla="*/ -1372 h 87839"/>
                <a:gd name="connsiteX24" fmla="*/ 89926 w 89925"/>
                <a:gd name="connsiteY24" fmla="*/ 6168 h 87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89925" h="87839">
                  <a:moveTo>
                    <a:pt x="29912" y="82769"/>
                  </a:moveTo>
                  <a:cubicBezTo>
                    <a:pt x="29912" y="86336"/>
                    <a:pt x="29651" y="86467"/>
                    <a:pt x="25945" y="86467"/>
                  </a:cubicBezTo>
                  <a:cubicBezTo>
                    <a:pt x="17470" y="78133"/>
                    <a:pt x="5426" y="78003"/>
                    <a:pt x="0" y="78003"/>
                  </a:cubicBezTo>
                  <a:lnTo>
                    <a:pt x="0" y="73238"/>
                  </a:lnTo>
                  <a:cubicBezTo>
                    <a:pt x="3179" y="73238"/>
                    <a:pt x="11914" y="73238"/>
                    <a:pt x="19190" y="76942"/>
                  </a:cubicBezTo>
                  <a:lnTo>
                    <a:pt x="19190" y="9475"/>
                  </a:lnTo>
                  <a:cubicBezTo>
                    <a:pt x="19190" y="5113"/>
                    <a:pt x="19190" y="3394"/>
                    <a:pt x="5954" y="3394"/>
                  </a:cubicBezTo>
                  <a:lnTo>
                    <a:pt x="925" y="3394"/>
                  </a:lnTo>
                  <a:lnTo>
                    <a:pt x="925" y="-1372"/>
                  </a:lnTo>
                  <a:cubicBezTo>
                    <a:pt x="3309" y="-1241"/>
                    <a:pt x="19587" y="-844"/>
                    <a:pt x="24486" y="-844"/>
                  </a:cubicBezTo>
                  <a:cubicBezTo>
                    <a:pt x="28590" y="-844"/>
                    <a:pt x="45265" y="-1241"/>
                    <a:pt x="48177" y="-1372"/>
                  </a:cubicBezTo>
                  <a:lnTo>
                    <a:pt x="48177" y="3394"/>
                  </a:lnTo>
                  <a:lnTo>
                    <a:pt x="43148" y="3394"/>
                  </a:lnTo>
                  <a:cubicBezTo>
                    <a:pt x="29912" y="3394"/>
                    <a:pt x="29912" y="5113"/>
                    <a:pt x="29912" y="9475"/>
                  </a:cubicBezTo>
                  <a:lnTo>
                    <a:pt x="29912" y="82769"/>
                  </a:lnTo>
                  <a:close/>
                  <a:moveTo>
                    <a:pt x="89926" y="47970"/>
                  </a:moveTo>
                  <a:cubicBezTo>
                    <a:pt x="89926" y="52606"/>
                    <a:pt x="86220" y="55647"/>
                    <a:pt x="82383" y="55647"/>
                  </a:cubicBezTo>
                  <a:cubicBezTo>
                    <a:pt x="77751" y="55647"/>
                    <a:pt x="74703" y="51942"/>
                    <a:pt x="74703" y="48107"/>
                  </a:cubicBezTo>
                  <a:cubicBezTo>
                    <a:pt x="74703" y="43472"/>
                    <a:pt x="78410" y="40432"/>
                    <a:pt x="82253" y="40432"/>
                  </a:cubicBezTo>
                  <a:cubicBezTo>
                    <a:pt x="86884" y="40432"/>
                    <a:pt x="89926" y="44136"/>
                    <a:pt x="89926" y="47970"/>
                  </a:cubicBezTo>
                  <a:close/>
                  <a:moveTo>
                    <a:pt x="89926" y="6168"/>
                  </a:moveTo>
                  <a:cubicBezTo>
                    <a:pt x="89926" y="10797"/>
                    <a:pt x="86220" y="13843"/>
                    <a:pt x="82383" y="13843"/>
                  </a:cubicBezTo>
                  <a:cubicBezTo>
                    <a:pt x="77751" y="13843"/>
                    <a:pt x="74703" y="10138"/>
                    <a:pt x="74703" y="6304"/>
                  </a:cubicBezTo>
                  <a:cubicBezTo>
                    <a:pt x="74703" y="1669"/>
                    <a:pt x="78410" y="-1372"/>
                    <a:pt x="82253" y="-1372"/>
                  </a:cubicBezTo>
                  <a:cubicBezTo>
                    <a:pt x="86884" y="-1372"/>
                    <a:pt x="89926" y="2332"/>
                    <a:pt x="89926" y="6168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933" name="任意多边形: 形状 932">
              <a:extLst>
                <a:ext uri="{FF2B5EF4-FFF2-40B4-BE49-F238E27FC236}">
                  <a16:creationId xmlns:a16="http://schemas.microsoft.com/office/drawing/2014/main" id="{75314D79-E0E6-65B1-BFB1-5DD6C346DC92}"/>
                </a:ext>
              </a:extLst>
            </p:cNvPr>
            <p:cNvSpPr/>
            <p:nvPr>
              <p:custDataLst>
                <p:tags r:id="rId115"/>
              </p:custDataLst>
            </p:nvPr>
          </p:nvSpPr>
          <p:spPr>
            <a:xfrm flipV="1">
              <a:off x="4618852" y="-9038167"/>
              <a:ext cx="80876" cy="59661"/>
            </a:xfrm>
            <a:custGeom>
              <a:avLst/>
              <a:gdLst>
                <a:gd name="connsiteX0" fmla="*/ 9927 w 80876"/>
                <a:gd name="connsiteY0" fmla="*/ 8284 h 59661"/>
                <a:gd name="connsiteX1" fmla="*/ 8605 w 80876"/>
                <a:gd name="connsiteY1" fmla="*/ 2861 h 59661"/>
                <a:gd name="connsiteX2" fmla="*/ 13106 w 80876"/>
                <a:gd name="connsiteY2" fmla="*/ -1370 h 59661"/>
                <a:gd name="connsiteX3" fmla="*/ 18265 w 80876"/>
                <a:gd name="connsiteY3" fmla="*/ 1540 h 59661"/>
                <a:gd name="connsiteX4" fmla="*/ 20649 w 80876"/>
                <a:gd name="connsiteY4" fmla="*/ 9743 h 59661"/>
                <a:gd name="connsiteX5" fmla="*/ 23561 w 80876"/>
                <a:gd name="connsiteY5" fmla="*/ 21644 h 59661"/>
                <a:gd name="connsiteX6" fmla="*/ 25808 w 80876"/>
                <a:gd name="connsiteY6" fmla="*/ 30510 h 59661"/>
                <a:gd name="connsiteX7" fmla="*/ 31371 w 80876"/>
                <a:gd name="connsiteY7" fmla="*/ 42418 h 59661"/>
                <a:gd name="connsiteX8" fmla="*/ 51226 w 80876"/>
                <a:gd name="connsiteY8" fmla="*/ 54587 h 59661"/>
                <a:gd name="connsiteX9" fmla="*/ 59036 w 80876"/>
                <a:gd name="connsiteY9" fmla="*/ 45328 h 59661"/>
                <a:gd name="connsiteX10" fmla="*/ 51226 w 80876"/>
                <a:gd name="connsiteY10" fmla="*/ 17152 h 59661"/>
                <a:gd name="connsiteX11" fmla="*/ 49239 w 80876"/>
                <a:gd name="connsiteY11" fmla="*/ 10003 h 59661"/>
                <a:gd name="connsiteX12" fmla="*/ 61811 w 80876"/>
                <a:gd name="connsiteY12" fmla="*/ -1370 h 59661"/>
                <a:gd name="connsiteX13" fmla="*/ 80877 w 80876"/>
                <a:gd name="connsiteY13" fmla="*/ 18869 h 59661"/>
                <a:gd name="connsiteX14" fmla="*/ 78754 w 80876"/>
                <a:gd name="connsiteY14" fmla="*/ 20588 h 59661"/>
                <a:gd name="connsiteX15" fmla="*/ 76239 w 80876"/>
                <a:gd name="connsiteY15" fmla="*/ 18337 h 59661"/>
                <a:gd name="connsiteX16" fmla="*/ 62208 w 80876"/>
                <a:gd name="connsiteY16" fmla="*/ 2334 h 59661"/>
                <a:gd name="connsiteX17" fmla="*/ 58899 w 80876"/>
                <a:gd name="connsiteY17" fmla="*/ 6962 h 59661"/>
                <a:gd name="connsiteX18" fmla="*/ 61948 w 80876"/>
                <a:gd name="connsiteY18" fmla="*/ 17678 h 59661"/>
                <a:gd name="connsiteX19" fmla="*/ 68963 w 80876"/>
                <a:gd name="connsiteY19" fmla="*/ 43212 h 59661"/>
                <a:gd name="connsiteX20" fmla="*/ 51753 w 80876"/>
                <a:gd name="connsiteY20" fmla="*/ 58291 h 59661"/>
                <a:gd name="connsiteX21" fmla="*/ 29385 w 80876"/>
                <a:gd name="connsiteY21" fmla="*/ 46253 h 59661"/>
                <a:gd name="connsiteX22" fmla="*/ 15223 w 80876"/>
                <a:gd name="connsiteY22" fmla="*/ 58291 h 59661"/>
                <a:gd name="connsiteX23" fmla="*/ 4768 w 80876"/>
                <a:gd name="connsiteY23" fmla="*/ 51149 h 59661"/>
                <a:gd name="connsiteX24" fmla="*/ 0 w 80876"/>
                <a:gd name="connsiteY24" fmla="*/ 38050 h 59661"/>
                <a:gd name="connsiteX25" fmla="*/ 2248 w 80876"/>
                <a:gd name="connsiteY25" fmla="*/ 36331 h 59661"/>
                <a:gd name="connsiteX26" fmla="*/ 5165 w 80876"/>
                <a:gd name="connsiteY26" fmla="*/ 40302 h 59661"/>
                <a:gd name="connsiteX27" fmla="*/ 14826 w 80876"/>
                <a:gd name="connsiteY27" fmla="*/ 54587 h 59661"/>
                <a:gd name="connsiteX28" fmla="*/ 19190 w 80876"/>
                <a:gd name="connsiteY28" fmla="*/ 48102 h 59661"/>
                <a:gd name="connsiteX29" fmla="*/ 17073 w 80876"/>
                <a:gd name="connsiteY29" fmla="*/ 37125 h 59661"/>
                <a:gd name="connsiteX30" fmla="*/ 14161 w 80876"/>
                <a:gd name="connsiteY30" fmla="*/ 25218 h 59661"/>
                <a:gd name="connsiteX31" fmla="*/ 9927 w 80876"/>
                <a:gd name="connsiteY31" fmla="*/ 8284 h 596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80876" h="59661">
                  <a:moveTo>
                    <a:pt x="9927" y="8284"/>
                  </a:moveTo>
                  <a:cubicBezTo>
                    <a:pt x="9399" y="6565"/>
                    <a:pt x="8605" y="3258"/>
                    <a:pt x="8605" y="2861"/>
                  </a:cubicBezTo>
                  <a:cubicBezTo>
                    <a:pt x="8605" y="-50"/>
                    <a:pt x="10989" y="-1370"/>
                    <a:pt x="13106" y="-1370"/>
                  </a:cubicBezTo>
                  <a:cubicBezTo>
                    <a:pt x="15484" y="-1370"/>
                    <a:pt x="17607" y="347"/>
                    <a:pt x="18265" y="1540"/>
                  </a:cubicBezTo>
                  <a:cubicBezTo>
                    <a:pt x="18929" y="2731"/>
                    <a:pt x="19985" y="6962"/>
                    <a:pt x="20649" y="9743"/>
                  </a:cubicBezTo>
                  <a:cubicBezTo>
                    <a:pt x="21314" y="12256"/>
                    <a:pt x="22766" y="18337"/>
                    <a:pt x="23561" y="21644"/>
                  </a:cubicBezTo>
                  <a:cubicBezTo>
                    <a:pt x="24356" y="24560"/>
                    <a:pt x="25150" y="27471"/>
                    <a:pt x="25808" y="30510"/>
                  </a:cubicBezTo>
                  <a:cubicBezTo>
                    <a:pt x="27268" y="35934"/>
                    <a:pt x="27534" y="36994"/>
                    <a:pt x="31371" y="42418"/>
                  </a:cubicBezTo>
                  <a:cubicBezTo>
                    <a:pt x="35078" y="47710"/>
                    <a:pt x="41298" y="54587"/>
                    <a:pt x="51226" y="54587"/>
                  </a:cubicBezTo>
                  <a:cubicBezTo>
                    <a:pt x="58899" y="54587"/>
                    <a:pt x="59036" y="47841"/>
                    <a:pt x="59036" y="45328"/>
                  </a:cubicBezTo>
                  <a:cubicBezTo>
                    <a:pt x="59036" y="37391"/>
                    <a:pt x="53343" y="22705"/>
                    <a:pt x="51226" y="17152"/>
                  </a:cubicBezTo>
                  <a:cubicBezTo>
                    <a:pt x="49767" y="13447"/>
                    <a:pt x="49239" y="12256"/>
                    <a:pt x="49239" y="10003"/>
                  </a:cubicBezTo>
                  <a:cubicBezTo>
                    <a:pt x="49239" y="2991"/>
                    <a:pt x="55062" y="-1370"/>
                    <a:pt x="61811" y="-1370"/>
                  </a:cubicBezTo>
                  <a:cubicBezTo>
                    <a:pt x="75047" y="-1370"/>
                    <a:pt x="80877" y="16884"/>
                    <a:pt x="80877" y="18869"/>
                  </a:cubicBezTo>
                  <a:cubicBezTo>
                    <a:pt x="80877" y="20588"/>
                    <a:pt x="79151" y="20588"/>
                    <a:pt x="78754" y="20588"/>
                  </a:cubicBezTo>
                  <a:cubicBezTo>
                    <a:pt x="76903" y="20588"/>
                    <a:pt x="76773" y="19794"/>
                    <a:pt x="76239" y="18337"/>
                  </a:cubicBezTo>
                  <a:cubicBezTo>
                    <a:pt x="73197" y="7756"/>
                    <a:pt x="67504" y="2334"/>
                    <a:pt x="62208" y="2334"/>
                  </a:cubicBezTo>
                  <a:cubicBezTo>
                    <a:pt x="59433" y="2334"/>
                    <a:pt x="58899" y="4183"/>
                    <a:pt x="58899" y="6962"/>
                  </a:cubicBezTo>
                  <a:cubicBezTo>
                    <a:pt x="58899" y="10003"/>
                    <a:pt x="59563" y="11722"/>
                    <a:pt x="61948" y="17678"/>
                  </a:cubicBezTo>
                  <a:cubicBezTo>
                    <a:pt x="63537" y="21780"/>
                    <a:pt x="68963" y="35803"/>
                    <a:pt x="68963" y="43212"/>
                  </a:cubicBezTo>
                  <a:cubicBezTo>
                    <a:pt x="68963" y="56044"/>
                    <a:pt x="58769" y="58291"/>
                    <a:pt x="51753" y="58291"/>
                  </a:cubicBezTo>
                  <a:cubicBezTo>
                    <a:pt x="40770" y="58291"/>
                    <a:pt x="33358" y="51546"/>
                    <a:pt x="29385" y="46253"/>
                  </a:cubicBezTo>
                  <a:cubicBezTo>
                    <a:pt x="28459" y="55381"/>
                    <a:pt x="20649" y="58291"/>
                    <a:pt x="15223" y="58291"/>
                  </a:cubicBezTo>
                  <a:cubicBezTo>
                    <a:pt x="9530" y="58291"/>
                    <a:pt x="6488" y="54190"/>
                    <a:pt x="4768" y="51149"/>
                  </a:cubicBezTo>
                  <a:cubicBezTo>
                    <a:pt x="1856" y="46253"/>
                    <a:pt x="0" y="38713"/>
                    <a:pt x="0" y="38050"/>
                  </a:cubicBezTo>
                  <a:cubicBezTo>
                    <a:pt x="0" y="36331"/>
                    <a:pt x="1856" y="36331"/>
                    <a:pt x="2248" y="36331"/>
                  </a:cubicBezTo>
                  <a:cubicBezTo>
                    <a:pt x="4104" y="36331"/>
                    <a:pt x="4234" y="36728"/>
                    <a:pt x="5165" y="40302"/>
                  </a:cubicBezTo>
                  <a:cubicBezTo>
                    <a:pt x="7146" y="48102"/>
                    <a:pt x="9660" y="54587"/>
                    <a:pt x="14826" y="54587"/>
                  </a:cubicBezTo>
                  <a:cubicBezTo>
                    <a:pt x="18265" y="54587"/>
                    <a:pt x="19190" y="51676"/>
                    <a:pt x="19190" y="48102"/>
                  </a:cubicBezTo>
                  <a:cubicBezTo>
                    <a:pt x="19190" y="45588"/>
                    <a:pt x="18004" y="40699"/>
                    <a:pt x="17073" y="37125"/>
                  </a:cubicBezTo>
                  <a:cubicBezTo>
                    <a:pt x="16148" y="33552"/>
                    <a:pt x="14826" y="28128"/>
                    <a:pt x="14161" y="25218"/>
                  </a:cubicBezTo>
                  <a:lnTo>
                    <a:pt x="9927" y="8284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934" name="任意多边形: 形状 933">
              <a:extLst>
                <a:ext uri="{FF2B5EF4-FFF2-40B4-BE49-F238E27FC236}">
                  <a16:creationId xmlns:a16="http://schemas.microsoft.com/office/drawing/2014/main" id="{8FCB8EC6-4082-A57D-3374-72B3F7BBDA42}"/>
                </a:ext>
              </a:extLst>
            </p:cNvPr>
            <p:cNvSpPr/>
            <p:nvPr>
              <p:custDataLst>
                <p:tags r:id="rId116"/>
              </p:custDataLst>
            </p:nvPr>
          </p:nvSpPr>
          <p:spPr>
            <a:xfrm flipV="1">
              <a:off x="4726317" y="-9149859"/>
              <a:ext cx="43854" cy="188929"/>
            </a:xfrm>
            <a:custGeom>
              <a:avLst/>
              <a:gdLst>
                <a:gd name="connsiteX0" fmla="*/ 43854 w 43854"/>
                <a:gd name="connsiteY0" fmla="*/ 93090 h 188929"/>
                <a:gd name="connsiteX1" fmla="*/ 31377 w 43854"/>
                <a:gd name="connsiteY1" fmla="*/ 152034 h 188929"/>
                <a:gd name="connsiteX2" fmla="*/ 1892 w 43854"/>
                <a:gd name="connsiteY2" fmla="*/ 187554 h 188929"/>
                <a:gd name="connsiteX3" fmla="*/ 0 w 43854"/>
                <a:gd name="connsiteY3" fmla="*/ 185664 h 188929"/>
                <a:gd name="connsiteX4" fmla="*/ 3594 w 43854"/>
                <a:gd name="connsiteY4" fmla="*/ 181319 h 188929"/>
                <a:gd name="connsiteX5" fmla="*/ 32889 w 43854"/>
                <a:gd name="connsiteY5" fmla="*/ 93090 h 188929"/>
                <a:gd name="connsiteX6" fmla="*/ 2455 w 43854"/>
                <a:gd name="connsiteY6" fmla="*/ 3729 h 188929"/>
                <a:gd name="connsiteX7" fmla="*/ 0 w 43854"/>
                <a:gd name="connsiteY7" fmla="*/ 516 h 188929"/>
                <a:gd name="connsiteX8" fmla="*/ 1892 w 43854"/>
                <a:gd name="connsiteY8" fmla="*/ -1375 h 188929"/>
                <a:gd name="connsiteX9" fmla="*/ 31946 w 43854"/>
                <a:gd name="connsiteY9" fmla="*/ 35467 h 188929"/>
                <a:gd name="connsiteX10" fmla="*/ 43854 w 43854"/>
                <a:gd name="connsiteY10" fmla="*/ 93090 h 188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3854" h="188929">
                  <a:moveTo>
                    <a:pt x="43854" y="93090"/>
                  </a:moveTo>
                  <a:cubicBezTo>
                    <a:pt x="43854" y="107824"/>
                    <a:pt x="41779" y="130685"/>
                    <a:pt x="31377" y="152034"/>
                  </a:cubicBezTo>
                  <a:cubicBezTo>
                    <a:pt x="20038" y="175274"/>
                    <a:pt x="3778" y="187554"/>
                    <a:pt x="1892" y="187554"/>
                  </a:cubicBezTo>
                  <a:cubicBezTo>
                    <a:pt x="753" y="187554"/>
                    <a:pt x="0" y="186796"/>
                    <a:pt x="0" y="185664"/>
                  </a:cubicBezTo>
                  <a:cubicBezTo>
                    <a:pt x="0" y="185101"/>
                    <a:pt x="0" y="184722"/>
                    <a:pt x="3594" y="181319"/>
                  </a:cubicBezTo>
                  <a:cubicBezTo>
                    <a:pt x="22114" y="162613"/>
                    <a:pt x="32889" y="132575"/>
                    <a:pt x="32889" y="93090"/>
                  </a:cubicBezTo>
                  <a:cubicBezTo>
                    <a:pt x="32889" y="60782"/>
                    <a:pt x="25898" y="27530"/>
                    <a:pt x="2455" y="3729"/>
                  </a:cubicBezTo>
                  <a:cubicBezTo>
                    <a:pt x="0" y="1458"/>
                    <a:pt x="0" y="1079"/>
                    <a:pt x="0" y="516"/>
                  </a:cubicBezTo>
                  <a:cubicBezTo>
                    <a:pt x="0" y="-616"/>
                    <a:pt x="753" y="-1375"/>
                    <a:pt x="1892" y="-1375"/>
                  </a:cubicBezTo>
                  <a:cubicBezTo>
                    <a:pt x="3778" y="-1375"/>
                    <a:pt x="20791" y="11474"/>
                    <a:pt x="31946" y="35467"/>
                  </a:cubicBezTo>
                  <a:cubicBezTo>
                    <a:pt x="41589" y="56248"/>
                    <a:pt x="43854" y="77217"/>
                    <a:pt x="43854" y="93090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935" name="任意多边形: 形状 934">
              <a:extLst>
                <a:ext uri="{FF2B5EF4-FFF2-40B4-BE49-F238E27FC236}">
                  <a16:creationId xmlns:a16="http://schemas.microsoft.com/office/drawing/2014/main" id="{D1088B1F-1C84-43EB-E0A7-769DF2E4C3E8}"/>
                </a:ext>
              </a:extLst>
            </p:cNvPr>
            <p:cNvSpPr/>
            <p:nvPr>
              <p:custDataLst>
                <p:tags r:id="rId117"/>
              </p:custDataLst>
            </p:nvPr>
          </p:nvSpPr>
          <p:spPr>
            <a:xfrm flipV="1">
              <a:off x="4852146" y="-9077496"/>
              <a:ext cx="125709" cy="44209"/>
            </a:xfrm>
            <a:custGeom>
              <a:avLst/>
              <a:gdLst>
                <a:gd name="connsiteX0" fmla="*/ 119280 w 125709"/>
                <a:gd name="connsiteY0" fmla="*/ 35277 h 44209"/>
                <a:gd name="connsiteX1" fmla="*/ 125710 w 125709"/>
                <a:gd name="connsiteY1" fmla="*/ 39059 h 44209"/>
                <a:gd name="connsiteX2" fmla="*/ 119470 w 125709"/>
                <a:gd name="connsiteY2" fmla="*/ 42834 h 44209"/>
                <a:gd name="connsiteX3" fmla="*/ 6239 w 125709"/>
                <a:gd name="connsiteY3" fmla="*/ 42834 h 44209"/>
                <a:gd name="connsiteX4" fmla="*/ 0 w 125709"/>
                <a:gd name="connsiteY4" fmla="*/ 39059 h 44209"/>
                <a:gd name="connsiteX5" fmla="*/ 6428 w 125709"/>
                <a:gd name="connsiteY5" fmla="*/ 35277 h 44209"/>
                <a:gd name="connsiteX6" fmla="*/ 119280 w 125709"/>
                <a:gd name="connsiteY6" fmla="*/ 35277 h 44209"/>
                <a:gd name="connsiteX7" fmla="*/ 119470 w 125709"/>
                <a:gd name="connsiteY7" fmla="*/ -1375 h 44209"/>
                <a:gd name="connsiteX8" fmla="*/ 125710 w 125709"/>
                <a:gd name="connsiteY8" fmla="*/ 2407 h 44209"/>
                <a:gd name="connsiteX9" fmla="*/ 119280 w 125709"/>
                <a:gd name="connsiteY9" fmla="*/ 6187 h 44209"/>
                <a:gd name="connsiteX10" fmla="*/ 6428 w 125709"/>
                <a:gd name="connsiteY10" fmla="*/ 6187 h 44209"/>
                <a:gd name="connsiteX11" fmla="*/ 0 w 125709"/>
                <a:gd name="connsiteY11" fmla="*/ 2407 h 44209"/>
                <a:gd name="connsiteX12" fmla="*/ 6239 w 125709"/>
                <a:gd name="connsiteY12" fmla="*/ -1375 h 44209"/>
                <a:gd name="connsiteX13" fmla="*/ 119470 w 125709"/>
                <a:gd name="connsiteY13" fmla="*/ -1375 h 44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5709" h="44209">
                  <a:moveTo>
                    <a:pt x="119280" y="35277"/>
                  </a:moveTo>
                  <a:cubicBezTo>
                    <a:pt x="122115" y="35277"/>
                    <a:pt x="125710" y="35277"/>
                    <a:pt x="125710" y="39059"/>
                  </a:cubicBezTo>
                  <a:cubicBezTo>
                    <a:pt x="125710" y="42834"/>
                    <a:pt x="122115" y="42834"/>
                    <a:pt x="119470" y="42834"/>
                  </a:cubicBezTo>
                  <a:lnTo>
                    <a:pt x="6239" y="42834"/>
                  </a:lnTo>
                  <a:cubicBezTo>
                    <a:pt x="3594" y="42834"/>
                    <a:pt x="0" y="42834"/>
                    <a:pt x="0" y="39059"/>
                  </a:cubicBezTo>
                  <a:cubicBezTo>
                    <a:pt x="0" y="35277"/>
                    <a:pt x="3594" y="35277"/>
                    <a:pt x="6428" y="35277"/>
                  </a:cubicBezTo>
                  <a:lnTo>
                    <a:pt x="119280" y="35277"/>
                  </a:lnTo>
                  <a:close/>
                  <a:moveTo>
                    <a:pt x="119470" y="-1375"/>
                  </a:moveTo>
                  <a:cubicBezTo>
                    <a:pt x="122115" y="-1375"/>
                    <a:pt x="125710" y="-1375"/>
                    <a:pt x="125710" y="2407"/>
                  </a:cubicBezTo>
                  <a:cubicBezTo>
                    <a:pt x="125710" y="6187"/>
                    <a:pt x="122115" y="6187"/>
                    <a:pt x="119280" y="6187"/>
                  </a:cubicBezTo>
                  <a:lnTo>
                    <a:pt x="6428" y="6187"/>
                  </a:lnTo>
                  <a:cubicBezTo>
                    <a:pt x="3594" y="6187"/>
                    <a:pt x="0" y="6187"/>
                    <a:pt x="0" y="2407"/>
                  </a:cubicBezTo>
                  <a:cubicBezTo>
                    <a:pt x="0" y="-1375"/>
                    <a:pt x="3594" y="-1375"/>
                    <a:pt x="6239" y="-1375"/>
                  </a:cubicBezTo>
                  <a:lnTo>
                    <a:pt x="119470" y="-1375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936" name="任意多边形: 形状 935">
              <a:extLst>
                <a:ext uri="{FF2B5EF4-FFF2-40B4-BE49-F238E27FC236}">
                  <a16:creationId xmlns:a16="http://schemas.microsoft.com/office/drawing/2014/main" id="{12AD521A-1352-93A8-73CB-CA4699C0DEFE}"/>
                </a:ext>
              </a:extLst>
            </p:cNvPr>
            <p:cNvSpPr/>
            <p:nvPr>
              <p:custDataLst>
                <p:tags r:id="rId118"/>
              </p:custDataLst>
            </p:nvPr>
          </p:nvSpPr>
          <p:spPr>
            <a:xfrm flipV="1">
              <a:off x="5048705" y="-9133044"/>
              <a:ext cx="763374" cy="126963"/>
            </a:xfrm>
            <a:custGeom>
              <a:avLst/>
              <a:gdLst>
                <a:gd name="connsiteX0" fmla="*/ 62950 w 763374"/>
                <a:gd name="connsiteY0" fmla="*/ 72118 h 126963"/>
                <a:gd name="connsiteX1" fmla="*/ 45556 w 763374"/>
                <a:gd name="connsiteY1" fmla="*/ 84210 h 126963"/>
                <a:gd name="connsiteX2" fmla="*/ 0 w 763374"/>
                <a:gd name="connsiteY2" fmla="*/ 28858 h 126963"/>
                <a:gd name="connsiteX3" fmla="*/ 25144 w 763374"/>
                <a:gd name="connsiteY3" fmla="*/ -1377 h 126963"/>
                <a:gd name="connsiteX4" fmla="*/ 49713 w 763374"/>
                <a:gd name="connsiteY4" fmla="*/ 12795 h 126963"/>
                <a:gd name="connsiteX5" fmla="*/ 66917 w 763374"/>
                <a:gd name="connsiteY5" fmla="*/ -1377 h 126963"/>
                <a:gd name="connsiteX6" fmla="*/ 80906 w 763374"/>
                <a:gd name="connsiteY6" fmla="*/ 9020 h 126963"/>
                <a:gd name="connsiteX7" fmla="*/ 86576 w 763374"/>
                <a:gd name="connsiteY7" fmla="*/ 27720 h 126963"/>
                <a:gd name="connsiteX8" fmla="*/ 84310 w 763374"/>
                <a:gd name="connsiteY8" fmla="*/ 29610 h 126963"/>
                <a:gd name="connsiteX9" fmla="*/ 81660 w 763374"/>
                <a:gd name="connsiteY9" fmla="*/ 26208 h 126963"/>
                <a:gd name="connsiteX10" fmla="*/ 67297 w 763374"/>
                <a:gd name="connsiteY10" fmla="*/ 2785 h 126963"/>
                <a:gd name="connsiteX11" fmla="*/ 61627 w 763374"/>
                <a:gd name="connsiteY11" fmla="*/ 11474 h 126963"/>
                <a:gd name="connsiteX12" fmla="*/ 64082 w 763374"/>
                <a:gd name="connsiteY12" fmla="*/ 25456 h 126963"/>
                <a:gd name="connsiteX13" fmla="*/ 68239 w 763374"/>
                <a:gd name="connsiteY13" fmla="*/ 42460 h 126963"/>
                <a:gd name="connsiteX14" fmla="*/ 75047 w 763374"/>
                <a:gd name="connsiteY14" fmla="*/ 68906 h 126963"/>
                <a:gd name="connsiteX15" fmla="*/ 76370 w 763374"/>
                <a:gd name="connsiteY15" fmla="*/ 75331 h 126963"/>
                <a:gd name="connsiteX16" fmla="*/ 70884 w 763374"/>
                <a:gd name="connsiteY16" fmla="*/ 80435 h 126963"/>
                <a:gd name="connsiteX17" fmla="*/ 62950 w 763374"/>
                <a:gd name="connsiteY17" fmla="*/ 72118 h 126963"/>
                <a:gd name="connsiteX18" fmla="*/ 50662 w 763374"/>
                <a:gd name="connsiteY18" fmla="*/ 23186 h 126963"/>
                <a:gd name="connsiteX19" fmla="*/ 46879 w 763374"/>
                <a:gd name="connsiteY19" fmla="*/ 16197 h 126963"/>
                <a:gd name="connsiteX20" fmla="*/ 25518 w 763374"/>
                <a:gd name="connsiteY20" fmla="*/ 2785 h 126963"/>
                <a:gd name="connsiteX21" fmla="*/ 13420 w 763374"/>
                <a:gd name="connsiteY21" fmla="*/ 20542 h 126963"/>
                <a:gd name="connsiteX22" fmla="*/ 23816 w 763374"/>
                <a:gd name="connsiteY22" fmla="*/ 61918 h 126963"/>
                <a:gd name="connsiteX23" fmla="*/ 45746 w 763374"/>
                <a:gd name="connsiteY23" fmla="*/ 80055 h 126963"/>
                <a:gd name="connsiteX24" fmla="*/ 60678 w 763374"/>
                <a:gd name="connsiteY24" fmla="*/ 63429 h 126963"/>
                <a:gd name="connsiteX25" fmla="*/ 60115 w 763374"/>
                <a:gd name="connsiteY25" fmla="*/ 60217 h 126963"/>
                <a:gd name="connsiteX26" fmla="*/ 50662 w 763374"/>
                <a:gd name="connsiteY26" fmla="*/ 23186 h 126963"/>
                <a:gd name="connsiteX27" fmla="*/ 131312 w 763374"/>
                <a:gd name="connsiteY27" fmla="*/ 76274 h 126963"/>
                <a:gd name="connsiteX28" fmla="*/ 149085 w 763374"/>
                <a:gd name="connsiteY28" fmla="*/ 76274 h 126963"/>
                <a:gd name="connsiteX29" fmla="*/ 154754 w 763374"/>
                <a:gd name="connsiteY29" fmla="*/ 80055 h 126963"/>
                <a:gd name="connsiteX30" fmla="*/ 149465 w 763374"/>
                <a:gd name="connsiteY30" fmla="*/ 82135 h 126963"/>
                <a:gd name="connsiteX31" fmla="*/ 132824 w 763374"/>
                <a:gd name="connsiteY31" fmla="*/ 82135 h 126963"/>
                <a:gd name="connsiteX32" fmla="*/ 140575 w 763374"/>
                <a:gd name="connsiteY32" fmla="*/ 113875 h 126963"/>
                <a:gd name="connsiteX33" fmla="*/ 135095 w 763374"/>
                <a:gd name="connsiteY33" fmla="*/ 118972 h 126963"/>
                <a:gd name="connsiteX34" fmla="*/ 127534 w 763374"/>
                <a:gd name="connsiteY34" fmla="*/ 112173 h 126963"/>
                <a:gd name="connsiteX35" fmla="*/ 120163 w 763374"/>
                <a:gd name="connsiteY35" fmla="*/ 82135 h 126963"/>
                <a:gd name="connsiteX36" fmla="*/ 102390 w 763374"/>
                <a:gd name="connsiteY36" fmla="*/ 82135 h 126963"/>
                <a:gd name="connsiteX37" fmla="*/ 96721 w 763374"/>
                <a:gd name="connsiteY37" fmla="*/ 78543 h 126963"/>
                <a:gd name="connsiteX38" fmla="*/ 102017 w 763374"/>
                <a:gd name="connsiteY38" fmla="*/ 76274 h 126963"/>
                <a:gd name="connsiteX39" fmla="*/ 118651 w 763374"/>
                <a:gd name="connsiteY39" fmla="*/ 76274 h 126963"/>
                <a:gd name="connsiteX40" fmla="*/ 104282 w 763374"/>
                <a:gd name="connsiteY40" fmla="*/ 16007 h 126963"/>
                <a:gd name="connsiteX41" fmla="*/ 121675 w 763374"/>
                <a:gd name="connsiteY41" fmla="*/ -1377 h 126963"/>
                <a:gd name="connsiteX42" fmla="*/ 151730 w 763374"/>
                <a:gd name="connsiteY42" fmla="*/ 27720 h 126963"/>
                <a:gd name="connsiteX43" fmla="*/ 149465 w 763374"/>
                <a:gd name="connsiteY43" fmla="*/ 29610 h 126963"/>
                <a:gd name="connsiteX44" fmla="*/ 146624 w 763374"/>
                <a:gd name="connsiteY44" fmla="*/ 26966 h 126963"/>
                <a:gd name="connsiteX45" fmla="*/ 122055 w 763374"/>
                <a:gd name="connsiteY45" fmla="*/ 2785 h 126963"/>
                <a:gd name="connsiteX46" fmla="*/ 116190 w 763374"/>
                <a:gd name="connsiteY46" fmla="*/ 11474 h 126963"/>
                <a:gd name="connsiteX47" fmla="*/ 117328 w 763374"/>
                <a:gd name="connsiteY47" fmla="*/ 20542 h 126963"/>
                <a:gd name="connsiteX48" fmla="*/ 131312 w 763374"/>
                <a:gd name="connsiteY48" fmla="*/ 76274 h 126963"/>
                <a:gd name="connsiteX49" fmla="*/ 199579 w 763374"/>
                <a:gd name="connsiteY49" fmla="*/ 76274 h 126963"/>
                <a:gd name="connsiteX50" fmla="*/ 217353 w 763374"/>
                <a:gd name="connsiteY50" fmla="*/ 76274 h 126963"/>
                <a:gd name="connsiteX51" fmla="*/ 223021 w 763374"/>
                <a:gd name="connsiteY51" fmla="*/ 80055 h 126963"/>
                <a:gd name="connsiteX52" fmla="*/ 217732 w 763374"/>
                <a:gd name="connsiteY52" fmla="*/ 82135 h 126963"/>
                <a:gd name="connsiteX53" fmla="*/ 201091 w 763374"/>
                <a:gd name="connsiteY53" fmla="*/ 82135 h 126963"/>
                <a:gd name="connsiteX54" fmla="*/ 208844 w 763374"/>
                <a:gd name="connsiteY54" fmla="*/ 113875 h 126963"/>
                <a:gd name="connsiteX55" fmla="*/ 203363 w 763374"/>
                <a:gd name="connsiteY55" fmla="*/ 118972 h 126963"/>
                <a:gd name="connsiteX56" fmla="*/ 195802 w 763374"/>
                <a:gd name="connsiteY56" fmla="*/ 112173 h 126963"/>
                <a:gd name="connsiteX57" fmla="*/ 188430 w 763374"/>
                <a:gd name="connsiteY57" fmla="*/ 82135 h 126963"/>
                <a:gd name="connsiteX58" fmla="*/ 170658 w 763374"/>
                <a:gd name="connsiteY58" fmla="*/ 82135 h 126963"/>
                <a:gd name="connsiteX59" fmla="*/ 164988 w 763374"/>
                <a:gd name="connsiteY59" fmla="*/ 78543 h 126963"/>
                <a:gd name="connsiteX60" fmla="*/ 170284 w 763374"/>
                <a:gd name="connsiteY60" fmla="*/ 76274 h 126963"/>
                <a:gd name="connsiteX61" fmla="*/ 186917 w 763374"/>
                <a:gd name="connsiteY61" fmla="*/ 76274 h 126963"/>
                <a:gd name="connsiteX62" fmla="*/ 172550 w 763374"/>
                <a:gd name="connsiteY62" fmla="*/ 16007 h 126963"/>
                <a:gd name="connsiteX63" fmla="*/ 189943 w 763374"/>
                <a:gd name="connsiteY63" fmla="*/ -1377 h 126963"/>
                <a:gd name="connsiteX64" fmla="*/ 219998 w 763374"/>
                <a:gd name="connsiteY64" fmla="*/ 27720 h 126963"/>
                <a:gd name="connsiteX65" fmla="*/ 217732 w 763374"/>
                <a:gd name="connsiteY65" fmla="*/ 29610 h 126963"/>
                <a:gd name="connsiteX66" fmla="*/ 214891 w 763374"/>
                <a:gd name="connsiteY66" fmla="*/ 26966 h 126963"/>
                <a:gd name="connsiteX67" fmla="*/ 190322 w 763374"/>
                <a:gd name="connsiteY67" fmla="*/ 2785 h 126963"/>
                <a:gd name="connsiteX68" fmla="*/ 184458 w 763374"/>
                <a:gd name="connsiteY68" fmla="*/ 11474 h 126963"/>
                <a:gd name="connsiteX69" fmla="*/ 185597 w 763374"/>
                <a:gd name="connsiteY69" fmla="*/ 20542 h 126963"/>
                <a:gd name="connsiteX70" fmla="*/ 199579 w 763374"/>
                <a:gd name="connsiteY70" fmla="*/ 76274 h 126963"/>
                <a:gd name="connsiteX71" fmla="*/ 264259 w 763374"/>
                <a:gd name="connsiteY71" fmla="*/ 44345 h 126963"/>
                <a:gd name="connsiteX72" fmla="*/ 293182 w 763374"/>
                <a:gd name="connsiteY72" fmla="*/ 48689 h 126963"/>
                <a:gd name="connsiteX73" fmla="*/ 307354 w 763374"/>
                <a:gd name="connsiteY73" fmla="*/ 68153 h 126963"/>
                <a:gd name="connsiteX74" fmla="*/ 287132 w 763374"/>
                <a:gd name="connsiteY74" fmla="*/ 84210 h 126963"/>
                <a:gd name="connsiteX75" fmla="*/ 237603 w 763374"/>
                <a:gd name="connsiteY75" fmla="*/ 32823 h 126963"/>
                <a:gd name="connsiteX76" fmla="*/ 267284 w 763374"/>
                <a:gd name="connsiteY76" fmla="*/ -1377 h 126963"/>
                <a:gd name="connsiteX77" fmla="*/ 310194 w 763374"/>
                <a:gd name="connsiteY77" fmla="*/ 20921 h 126963"/>
                <a:gd name="connsiteX78" fmla="*/ 307923 w 763374"/>
                <a:gd name="connsiteY78" fmla="*/ 23374 h 126963"/>
                <a:gd name="connsiteX79" fmla="*/ 305469 w 763374"/>
                <a:gd name="connsiteY79" fmla="*/ 21484 h 126963"/>
                <a:gd name="connsiteX80" fmla="*/ 267664 w 763374"/>
                <a:gd name="connsiteY80" fmla="*/ 2785 h 126963"/>
                <a:gd name="connsiteX81" fmla="*/ 251213 w 763374"/>
                <a:gd name="connsiteY81" fmla="*/ 24696 h 126963"/>
                <a:gd name="connsiteX82" fmla="*/ 254238 w 763374"/>
                <a:gd name="connsiteY82" fmla="*/ 44345 h 126963"/>
                <a:gd name="connsiteX83" fmla="*/ 264259 w 763374"/>
                <a:gd name="connsiteY83" fmla="*/ 44345 h 126963"/>
                <a:gd name="connsiteX84" fmla="*/ 255376 w 763374"/>
                <a:gd name="connsiteY84" fmla="*/ 48505 h 126963"/>
                <a:gd name="connsiteX85" fmla="*/ 287132 w 763374"/>
                <a:gd name="connsiteY85" fmla="*/ 80055 h 126963"/>
                <a:gd name="connsiteX86" fmla="*/ 301122 w 763374"/>
                <a:gd name="connsiteY86" fmla="*/ 68153 h 126963"/>
                <a:gd name="connsiteX87" fmla="*/ 263126 w 763374"/>
                <a:gd name="connsiteY87" fmla="*/ 48505 h 126963"/>
                <a:gd name="connsiteX88" fmla="*/ 255376 w 763374"/>
                <a:gd name="connsiteY88" fmla="*/ 48505 h 126963"/>
                <a:gd name="connsiteX89" fmla="*/ 333568 w 763374"/>
                <a:gd name="connsiteY89" fmla="*/ 11852 h 126963"/>
                <a:gd name="connsiteX90" fmla="*/ 331866 w 763374"/>
                <a:gd name="connsiteY90" fmla="*/ 3727 h 126963"/>
                <a:gd name="connsiteX91" fmla="*/ 337350 w 763374"/>
                <a:gd name="connsiteY91" fmla="*/ -1377 h 126963"/>
                <a:gd name="connsiteX92" fmla="*/ 344343 w 763374"/>
                <a:gd name="connsiteY92" fmla="*/ 3917 h 126963"/>
                <a:gd name="connsiteX93" fmla="*/ 347935 w 763374"/>
                <a:gd name="connsiteY93" fmla="*/ 17899 h 126963"/>
                <a:gd name="connsiteX94" fmla="*/ 352093 w 763374"/>
                <a:gd name="connsiteY94" fmla="*/ 34903 h 126963"/>
                <a:gd name="connsiteX95" fmla="*/ 355308 w 763374"/>
                <a:gd name="connsiteY95" fmla="*/ 47557 h 126963"/>
                <a:gd name="connsiteX96" fmla="*/ 357764 w 763374"/>
                <a:gd name="connsiteY96" fmla="*/ 57004 h 126963"/>
                <a:gd name="connsiteX97" fmla="*/ 388576 w 763374"/>
                <a:gd name="connsiteY97" fmla="*/ 80055 h 126963"/>
                <a:gd name="connsiteX98" fmla="*/ 398782 w 763374"/>
                <a:gd name="connsiteY98" fmla="*/ 66831 h 126963"/>
                <a:gd name="connsiteX99" fmla="*/ 386494 w 763374"/>
                <a:gd name="connsiteY99" fmla="*/ 22806 h 126963"/>
                <a:gd name="connsiteX100" fmla="*/ 384608 w 763374"/>
                <a:gd name="connsiteY100" fmla="*/ 14117 h 126963"/>
                <a:gd name="connsiteX101" fmla="*/ 400104 w 763374"/>
                <a:gd name="connsiteY101" fmla="*/ -1377 h 126963"/>
                <a:gd name="connsiteX102" fmla="*/ 424869 w 763374"/>
                <a:gd name="connsiteY102" fmla="*/ 27720 h 126963"/>
                <a:gd name="connsiteX103" fmla="*/ 422603 w 763374"/>
                <a:gd name="connsiteY103" fmla="*/ 29610 h 126963"/>
                <a:gd name="connsiteX104" fmla="*/ 419763 w 763374"/>
                <a:gd name="connsiteY104" fmla="*/ 26208 h 126963"/>
                <a:gd name="connsiteX105" fmla="*/ 400484 w 763374"/>
                <a:gd name="connsiteY105" fmla="*/ 2785 h 126963"/>
                <a:gd name="connsiteX106" fmla="*/ 395947 w 763374"/>
                <a:gd name="connsiteY106" fmla="*/ 9020 h 126963"/>
                <a:gd name="connsiteX107" fmla="*/ 399351 w 763374"/>
                <a:gd name="connsiteY107" fmla="*/ 22432 h 126963"/>
                <a:gd name="connsiteX108" fmla="*/ 410879 w 763374"/>
                <a:gd name="connsiteY108" fmla="*/ 63993 h 126963"/>
                <a:gd name="connsiteX109" fmla="*/ 389145 w 763374"/>
                <a:gd name="connsiteY109" fmla="*/ 84210 h 126963"/>
                <a:gd name="connsiteX110" fmla="*/ 359654 w 763374"/>
                <a:gd name="connsiteY110" fmla="*/ 67774 h 126963"/>
                <a:gd name="connsiteX111" fmla="*/ 342261 w 763374"/>
                <a:gd name="connsiteY111" fmla="*/ 84210 h 126963"/>
                <a:gd name="connsiteX112" fmla="*/ 328088 w 763374"/>
                <a:gd name="connsiteY112" fmla="*/ 73440 h 126963"/>
                <a:gd name="connsiteX113" fmla="*/ 322412 w 763374"/>
                <a:gd name="connsiteY113" fmla="*/ 55114 h 126963"/>
                <a:gd name="connsiteX114" fmla="*/ 324683 w 763374"/>
                <a:gd name="connsiteY114" fmla="*/ 53229 h 126963"/>
                <a:gd name="connsiteX115" fmla="*/ 327898 w 763374"/>
                <a:gd name="connsiteY115" fmla="*/ 57574 h 126963"/>
                <a:gd name="connsiteX116" fmla="*/ 341698 w 763374"/>
                <a:gd name="connsiteY116" fmla="*/ 80055 h 126963"/>
                <a:gd name="connsiteX117" fmla="*/ 347556 w 763374"/>
                <a:gd name="connsiteY117" fmla="*/ 71366 h 126963"/>
                <a:gd name="connsiteX118" fmla="*/ 344533 w 763374"/>
                <a:gd name="connsiteY118" fmla="*/ 55494 h 126963"/>
                <a:gd name="connsiteX119" fmla="*/ 333568 w 763374"/>
                <a:gd name="connsiteY119" fmla="*/ 11852 h 126963"/>
                <a:gd name="connsiteX120" fmla="*/ 469343 w 763374"/>
                <a:gd name="connsiteY120" fmla="*/ 76274 h 126963"/>
                <a:gd name="connsiteX121" fmla="*/ 487117 w 763374"/>
                <a:gd name="connsiteY121" fmla="*/ 76274 h 126963"/>
                <a:gd name="connsiteX122" fmla="*/ 492785 w 763374"/>
                <a:gd name="connsiteY122" fmla="*/ 80055 h 126963"/>
                <a:gd name="connsiteX123" fmla="*/ 487497 w 763374"/>
                <a:gd name="connsiteY123" fmla="*/ 82135 h 126963"/>
                <a:gd name="connsiteX124" fmla="*/ 470855 w 763374"/>
                <a:gd name="connsiteY124" fmla="*/ 82135 h 126963"/>
                <a:gd name="connsiteX125" fmla="*/ 478606 w 763374"/>
                <a:gd name="connsiteY125" fmla="*/ 113875 h 126963"/>
                <a:gd name="connsiteX126" fmla="*/ 473127 w 763374"/>
                <a:gd name="connsiteY126" fmla="*/ 118972 h 126963"/>
                <a:gd name="connsiteX127" fmla="*/ 465565 w 763374"/>
                <a:gd name="connsiteY127" fmla="*/ 112173 h 126963"/>
                <a:gd name="connsiteX128" fmla="*/ 458195 w 763374"/>
                <a:gd name="connsiteY128" fmla="*/ 82135 h 126963"/>
                <a:gd name="connsiteX129" fmla="*/ 440421 w 763374"/>
                <a:gd name="connsiteY129" fmla="*/ 82135 h 126963"/>
                <a:gd name="connsiteX130" fmla="*/ 434752 w 763374"/>
                <a:gd name="connsiteY130" fmla="*/ 78543 h 126963"/>
                <a:gd name="connsiteX131" fmla="*/ 440047 w 763374"/>
                <a:gd name="connsiteY131" fmla="*/ 76274 h 126963"/>
                <a:gd name="connsiteX132" fmla="*/ 456682 w 763374"/>
                <a:gd name="connsiteY132" fmla="*/ 76274 h 126963"/>
                <a:gd name="connsiteX133" fmla="*/ 442313 w 763374"/>
                <a:gd name="connsiteY133" fmla="*/ 16007 h 126963"/>
                <a:gd name="connsiteX134" fmla="*/ 459707 w 763374"/>
                <a:gd name="connsiteY134" fmla="*/ -1377 h 126963"/>
                <a:gd name="connsiteX135" fmla="*/ 489760 w 763374"/>
                <a:gd name="connsiteY135" fmla="*/ 27720 h 126963"/>
                <a:gd name="connsiteX136" fmla="*/ 487497 w 763374"/>
                <a:gd name="connsiteY136" fmla="*/ 29610 h 126963"/>
                <a:gd name="connsiteX137" fmla="*/ 484655 w 763374"/>
                <a:gd name="connsiteY137" fmla="*/ 26966 h 126963"/>
                <a:gd name="connsiteX138" fmla="*/ 460087 w 763374"/>
                <a:gd name="connsiteY138" fmla="*/ 2785 h 126963"/>
                <a:gd name="connsiteX139" fmla="*/ 454221 w 763374"/>
                <a:gd name="connsiteY139" fmla="*/ 11474 h 126963"/>
                <a:gd name="connsiteX140" fmla="*/ 455359 w 763374"/>
                <a:gd name="connsiteY140" fmla="*/ 20542 h 126963"/>
                <a:gd name="connsiteX141" fmla="*/ 469343 w 763374"/>
                <a:gd name="connsiteY141" fmla="*/ 76274 h 126963"/>
                <a:gd name="connsiteX142" fmla="*/ 552359 w 763374"/>
                <a:gd name="connsiteY142" fmla="*/ 118782 h 126963"/>
                <a:gd name="connsiteX143" fmla="*/ 545362 w 763374"/>
                <a:gd name="connsiteY143" fmla="*/ 125586 h 126963"/>
                <a:gd name="connsiteX144" fmla="*/ 535154 w 763374"/>
                <a:gd name="connsiteY144" fmla="*/ 115575 h 126963"/>
                <a:gd name="connsiteX145" fmla="*/ 542337 w 763374"/>
                <a:gd name="connsiteY145" fmla="*/ 108771 h 126963"/>
                <a:gd name="connsiteX146" fmla="*/ 552359 w 763374"/>
                <a:gd name="connsiteY146" fmla="*/ 118782 h 126963"/>
                <a:gd name="connsiteX147" fmla="*/ 537990 w 763374"/>
                <a:gd name="connsiteY147" fmla="*/ 47747 h 126963"/>
                <a:gd name="connsiteX148" fmla="*/ 542147 w 763374"/>
                <a:gd name="connsiteY148" fmla="*/ 58706 h 126963"/>
                <a:gd name="connsiteX149" fmla="*/ 544609 w 763374"/>
                <a:gd name="connsiteY149" fmla="*/ 68717 h 126963"/>
                <a:gd name="connsiteX150" fmla="*/ 529107 w 763374"/>
                <a:gd name="connsiteY150" fmla="*/ 84210 h 126963"/>
                <a:gd name="connsiteX151" fmla="*/ 504152 w 763374"/>
                <a:gd name="connsiteY151" fmla="*/ 55114 h 126963"/>
                <a:gd name="connsiteX152" fmla="*/ 506423 w 763374"/>
                <a:gd name="connsiteY152" fmla="*/ 53229 h 126963"/>
                <a:gd name="connsiteX153" fmla="*/ 509449 w 763374"/>
                <a:gd name="connsiteY153" fmla="*/ 56626 h 126963"/>
                <a:gd name="connsiteX154" fmla="*/ 528537 w 763374"/>
                <a:gd name="connsiteY154" fmla="*/ 80055 h 126963"/>
                <a:gd name="connsiteX155" fmla="*/ 533265 w 763374"/>
                <a:gd name="connsiteY155" fmla="*/ 74010 h 126963"/>
                <a:gd name="connsiteX156" fmla="*/ 531189 w 763374"/>
                <a:gd name="connsiteY156" fmla="*/ 64183 h 126963"/>
                <a:gd name="connsiteX157" fmla="*/ 518142 w 763374"/>
                <a:gd name="connsiteY157" fmla="*/ 29231 h 126963"/>
                <a:gd name="connsiteX158" fmla="*/ 513795 w 763374"/>
                <a:gd name="connsiteY158" fmla="*/ 14117 h 126963"/>
                <a:gd name="connsiteX159" fmla="*/ 529297 w 763374"/>
                <a:gd name="connsiteY159" fmla="*/ -1377 h 126963"/>
                <a:gd name="connsiteX160" fmla="*/ 554061 w 763374"/>
                <a:gd name="connsiteY160" fmla="*/ 27720 h 126963"/>
                <a:gd name="connsiteX161" fmla="*/ 551790 w 763374"/>
                <a:gd name="connsiteY161" fmla="*/ 29610 h 126963"/>
                <a:gd name="connsiteX162" fmla="*/ 548954 w 763374"/>
                <a:gd name="connsiteY162" fmla="*/ 26208 h 126963"/>
                <a:gd name="connsiteX163" fmla="*/ 529676 w 763374"/>
                <a:gd name="connsiteY163" fmla="*/ 2785 h 126963"/>
                <a:gd name="connsiteX164" fmla="*/ 525139 w 763374"/>
                <a:gd name="connsiteY164" fmla="*/ 9020 h 126963"/>
                <a:gd name="connsiteX165" fmla="*/ 530619 w 763374"/>
                <a:gd name="connsiteY165" fmla="*/ 27909 h 126963"/>
                <a:gd name="connsiteX166" fmla="*/ 537990 w 763374"/>
                <a:gd name="connsiteY166" fmla="*/ 47747 h 126963"/>
                <a:gd name="connsiteX167" fmla="*/ 652460 w 763374"/>
                <a:gd name="connsiteY167" fmla="*/ 52281 h 126963"/>
                <a:gd name="connsiteX168" fmla="*/ 622216 w 763374"/>
                <a:gd name="connsiteY168" fmla="*/ 84210 h 126963"/>
                <a:gd name="connsiteX169" fmla="*/ 571554 w 763374"/>
                <a:gd name="connsiteY169" fmla="*/ 30553 h 126963"/>
                <a:gd name="connsiteX170" fmla="*/ 601797 w 763374"/>
                <a:gd name="connsiteY170" fmla="*/ -1377 h 126963"/>
                <a:gd name="connsiteX171" fmla="*/ 652460 w 763374"/>
                <a:gd name="connsiteY171" fmla="*/ 52281 h 126963"/>
                <a:gd name="connsiteX172" fmla="*/ 601987 w 763374"/>
                <a:gd name="connsiteY172" fmla="*/ 2785 h 126963"/>
                <a:gd name="connsiteX173" fmla="*/ 585544 w 763374"/>
                <a:gd name="connsiteY173" fmla="*/ 23374 h 126963"/>
                <a:gd name="connsiteX174" fmla="*/ 596508 w 763374"/>
                <a:gd name="connsiteY174" fmla="*/ 62671 h 126963"/>
                <a:gd name="connsiteX175" fmla="*/ 622027 w 763374"/>
                <a:gd name="connsiteY175" fmla="*/ 80055 h 126963"/>
                <a:gd name="connsiteX176" fmla="*/ 638660 w 763374"/>
                <a:gd name="connsiteY176" fmla="*/ 59648 h 126963"/>
                <a:gd name="connsiteX177" fmla="*/ 627695 w 763374"/>
                <a:gd name="connsiteY177" fmla="*/ 20162 h 126963"/>
                <a:gd name="connsiteX178" fmla="*/ 601987 w 763374"/>
                <a:gd name="connsiteY178" fmla="*/ 2785 h 126963"/>
                <a:gd name="connsiteX179" fmla="*/ 672072 w 763374"/>
                <a:gd name="connsiteY179" fmla="*/ 11852 h 126963"/>
                <a:gd name="connsiteX180" fmla="*/ 670372 w 763374"/>
                <a:gd name="connsiteY180" fmla="*/ 3727 h 126963"/>
                <a:gd name="connsiteX181" fmla="*/ 675856 w 763374"/>
                <a:gd name="connsiteY181" fmla="*/ -1377 h 126963"/>
                <a:gd name="connsiteX182" fmla="*/ 682849 w 763374"/>
                <a:gd name="connsiteY182" fmla="*/ 3917 h 126963"/>
                <a:gd name="connsiteX183" fmla="*/ 686441 w 763374"/>
                <a:gd name="connsiteY183" fmla="*/ 17899 h 126963"/>
                <a:gd name="connsiteX184" fmla="*/ 690599 w 763374"/>
                <a:gd name="connsiteY184" fmla="*/ 34903 h 126963"/>
                <a:gd name="connsiteX185" fmla="*/ 693814 w 763374"/>
                <a:gd name="connsiteY185" fmla="*/ 47557 h 126963"/>
                <a:gd name="connsiteX186" fmla="*/ 696268 w 763374"/>
                <a:gd name="connsiteY186" fmla="*/ 57004 h 126963"/>
                <a:gd name="connsiteX187" fmla="*/ 727082 w 763374"/>
                <a:gd name="connsiteY187" fmla="*/ 80055 h 126963"/>
                <a:gd name="connsiteX188" fmla="*/ 737288 w 763374"/>
                <a:gd name="connsiteY188" fmla="*/ 66831 h 126963"/>
                <a:gd name="connsiteX189" fmla="*/ 725000 w 763374"/>
                <a:gd name="connsiteY189" fmla="*/ 22806 h 126963"/>
                <a:gd name="connsiteX190" fmla="*/ 723114 w 763374"/>
                <a:gd name="connsiteY190" fmla="*/ 14117 h 126963"/>
                <a:gd name="connsiteX191" fmla="*/ 738610 w 763374"/>
                <a:gd name="connsiteY191" fmla="*/ -1377 h 126963"/>
                <a:gd name="connsiteX192" fmla="*/ 763375 w 763374"/>
                <a:gd name="connsiteY192" fmla="*/ 27720 h 126963"/>
                <a:gd name="connsiteX193" fmla="*/ 761109 w 763374"/>
                <a:gd name="connsiteY193" fmla="*/ 29610 h 126963"/>
                <a:gd name="connsiteX194" fmla="*/ 758268 w 763374"/>
                <a:gd name="connsiteY194" fmla="*/ 26208 h 126963"/>
                <a:gd name="connsiteX195" fmla="*/ 738990 w 763374"/>
                <a:gd name="connsiteY195" fmla="*/ 2785 h 126963"/>
                <a:gd name="connsiteX196" fmla="*/ 734452 w 763374"/>
                <a:gd name="connsiteY196" fmla="*/ 9020 h 126963"/>
                <a:gd name="connsiteX197" fmla="*/ 737857 w 763374"/>
                <a:gd name="connsiteY197" fmla="*/ 22432 h 126963"/>
                <a:gd name="connsiteX198" fmla="*/ 749385 w 763374"/>
                <a:gd name="connsiteY198" fmla="*/ 63993 h 126963"/>
                <a:gd name="connsiteX199" fmla="*/ 727651 w 763374"/>
                <a:gd name="connsiteY199" fmla="*/ 84210 h 126963"/>
                <a:gd name="connsiteX200" fmla="*/ 698160 w 763374"/>
                <a:gd name="connsiteY200" fmla="*/ 67774 h 126963"/>
                <a:gd name="connsiteX201" fmla="*/ 680767 w 763374"/>
                <a:gd name="connsiteY201" fmla="*/ 84210 h 126963"/>
                <a:gd name="connsiteX202" fmla="*/ 666593 w 763374"/>
                <a:gd name="connsiteY202" fmla="*/ 73440 h 126963"/>
                <a:gd name="connsiteX203" fmla="*/ 660917 w 763374"/>
                <a:gd name="connsiteY203" fmla="*/ 55114 h 126963"/>
                <a:gd name="connsiteX204" fmla="*/ 663189 w 763374"/>
                <a:gd name="connsiteY204" fmla="*/ 53229 h 126963"/>
                <a:gd name="connsiteX205" fmla="*/ 666404 w 763374"/>
                <a:gd name="connsiteY205" fmla="*/ 57574 h 126963"/>
                <a:gd name="connsiteX206" fmla="*/ 680203 w 763374"/>
                <a:gd name="connsiteY206" fmla="*/ 80055 h 126963"/>
                <a:gd name="connsiteX207" fmla="*/ 686062 w 763374"/>
                <a:gd name="connsiteY207" fmla="*/ 71366 h 126963"/>
                <a:gd name="connsiteX208" fmla="*/ 683039 w 763374"/>
                <a:gd name="connsiteY208" fmla="*/ 55494 h 126963"/>
                <a:gd name="connsiteX209" fmla="*/ 672072 w 763374"/>
                <a:gd name="connsiteY209" fmla="*/ 11852 h 126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</a:cxnLst>
              <a:rect l="l" t="t" r="r" b="b"/>
              <a:pathLst>
                <a:path w="763374" h="126963">
                  <a:moveTo>
                    <a:pt x="62950" y="72118"/>
                  </a:moveTo>
                  <a:cubicBezTo>
                    <a:pt x="59546" y="79107"/>
                    <a:pt x="54066" y="84210"/>
                    <a:pt x="45556" y="84210"/>
                  </a:cubicBezTo>
                  <a:cubicBezTo>
                    <a:pt x="23442" y="84210"/>
                    <a:pt x="0" y="56436"/>
                    <a:pt x="0" y="28858"/>
                  </a:cubicBezTo>
                  <a:cubicBezTo>
                    <a:pt x="0" y="11094"/>
                    <a:pt x="10396" y="-1377"/>
                    <a:pt x="25144" y="-1377"/>
                  </a:cubicBezTo>
                  <a:cubicBezTo>
                    <a:pt x="28922" y="-1377"/>
                    <a:pt x="38375" y="-617"/>
                    <a:pt x="49713" y="12795"/>
                  </a:cubicBezTo>
                  <a:cubicBezTo>
                    <a:pt x="51225" y="4859"/>
                    <a:pt x="57844" y="-1377"/>
                    <a:pt x="66917" y="-1377"/>
                  </a:cubicBezTo>
                  <a:cubicBezTo>
                    <a:pt x="73535" y="-1377"/>
                    <a:pt x="77882" y="2973"/>
                    <a:pt x="80906" y="9020"/>
                  </a:cubicBezTo>
                  <a:cubicBezTo>
                    <a:pt x="84121" y="15818"/>
                    <a:pt x="86576" y="27346"/>
                    <a:pt x="86576" y="27720"/>
                  </a:cubicBezTo>
                  <a:cubicBezTo>
                    <a:pt x="86576" y="29610"/>
                    <a:pt x="84874" y="29610"/>
                    <a:pt x="84310" y="29610"/>
                  </a:cubicBezTo>
                  <a:cubicBezTo>
                    <a:pt x="82418" y="29610"/>
                    <a:pt x="82229" y="28858"/>
                    <a:pt x="81660" y="26208"/>
                  </a:cubicBezTo>
                  <a:cubicBezTo>
                    <a:pt x="78451" y="13927"/>
                    <a:pt x="75047" y="2785"/>
                    <a:pt x="67297" y="2785"/>
                  </a:cubicBezTo>
                  <a:cubicBezTo>
                    <a:pt x="62191" y="2785"/>
                    <a:pt x="61627" y="7692"/>
                    <a:pt x="61627" y="11474"/>
                  </a:cubicBezTo>
                  <a:cubicBezTo>
                    <a:pt x="61627" y="15629"/>
                    <a:pt x="62001" y="17139"/>
                    <a:pt x="64082" y="25456"/>
                  </a:cubicBezTo>
                  <a:cubicBezTo>
                    <a:pt x="66164" y="33391"/>
                    <a:pt x="66537" y="35276"/>
                    <a:pt x="68239" y="42460"/>
                  </a:cubicBezTo>
                  <a:lnTo>
                    <a:pt x="75047" y="68906"/>
                  </a:lnTo>
                  <a:cubicBezTo>
                    <a:pt x="76370" y="74198"/>
                    <a:pt x="76370" y="74572"/>
                    <a:pt x="76370" y="75331"/>
                  </a:cubicBezTo>
                  <a:cubicBezTo>
                    <a:pt x="76370" y="78543"/>
                    <a:pt x="74098" y="80435"/>
                    <a:pt x="70884" y="80435"/>
                  </a:cubicBezTo>
                  <a:cubicBezTo>
                    <a:pt x="66348" y="80435"/>
                    <a:pt x="63513" y="76274"/>
                    <a:pt x="62950" y="72118"/>
                  </a:cubicBezTo>
                  <a:close/>
                  <a:moveTo>
                    <a:pt x="50662" y="23186"/>
                  </a:moveTo>
                  <a:cubicBezTo>
                    <a:pt x="49713" y="19783"/>
                    <a:pt x="49713" y="19409"/>
                    <a:pt x="46879" y="16197"/>
                  </a:cubicBezTo>
                  <a:cubicBezTo>
                    <a:pt x="38565" y="5807"/>
                    <a:pt x="30814" y="2785"/>
                    <a:pt x="25518" y="2785"/>
                  </a:cubicBezTo>
                  <a:cubicBezTo>
                    <a:pt x="16065" y="2785"/>
                    <a:pt x="13420" y="13174"/>
                    <a:pt x="13420" y="20542"/>
                  </a:cubicBezTo>
                  <a:cubicBezTo>
                    <a:pt x="13420" y="29989"/>
                    <a:pt x="19469" y="53229"/>
                    <a:pt x="23816" y="61918"/>
                  </a:cubicBezTo>
                  <a:cubicBezTo>
                    <a:pt x="29681" y="73061"/>
                    <a:pt x="38185" y="80055"/>
                    <a:pt x="45746" y="80055"/>
                  </a:cubicBezTo>
                  <a:cubicBezTo>
                    <a:pt x="58033" y="80055"/>
                    <a:pt x="60678" y="64561"/>
                    <a:pt x="60678" y="63429"/>
                  </a:cubicBezTo>
                  <a:cubicBezTo>
                    <a:pt x="60678" y="62298"/>
                    <a:pt x="60299" y="61159"/>
                    <a:pt x="60115" y="60217"/>
                  </a:cubicBezTo>
                  <a:lnTo>
                    <a:pt x="50662" y="23186"/>
                  </a:lnTo>
                  <a:close/>
                  <a:moveTo>
                    <a:pt x="131312" y="76274"/>
                  </a:moveTo>
                  <a:lnTo>
                    <a:pt x="149085" y="76274"/>
                  </a:lnTo>
                  <a:cubicBezTo>
                    <a:pt x="152862" y="76274"/>
                    <a:pt x="154754" y="76274"/>
                    <a:pt x="154754" y="80055"/>
                  </a:cubicBezTo>
                  <a:cubicBezTo>
                    <a:pt x="154754" y="82135"/>
                    <a:pt x="152862" y="82135"/>
                    <a:pt x="149465" y="82135"/>
                  </a:cubicBezTo>
                  <a:lnTo>
                    <a:pt x="132824" y="82135"/>
                  </a:lnTo>
                  <a:cubicBezTo>
                    <a:pt x="139632" y="108961"/>
                    <a:pt x="140575" y="112737"/>
                    <a:pt x="140575" y="113875"/>
                  </a:cubicBezTo>
                  <a:cubicBezTo>
                    <a:pt x="140575" y="117087"/>
                    <a:pt x="138310" y="118972"/>
                    <a:pt x="135095" y="118972"/>
                  </a:cubicBezTo>
                  <a:cubicBezTo>
                    <a:pt x="134526" y="118972"/>
                    <a:pt x="129236" y="118782"/>
                    <a:pt x="127534" y="112173"/>
                  </a:cubicBezTo>
                  <a:lnTo>
                    <a:pt x="120163" y="82135"/>
                  </a:lnTo>
                  <a:lnTo>
                    <a:pt x="102390" y="82135"/>
                  </a:lnTo>
                  <a:cubicBezTo>
                    <a:pt x="98613" y="82135"/>
                    <a:pt x="96721" y="82135"/>
                    <a:pt x="96721" y="78543"/>
                  </a:cubicBezTo>
                  <a:cubicBezTo>
                    <a:pt x="96721" y="76274"/>
                    <a:pt x="98233" y="76274"/>
                    <a:pt x="102017" y="76274"/>
                  </a:cubicBezTo>
                  <a:lnTo>
                    <a:pt x="118651" y="76274"/>
                  </a:lnTo>
                  <a:cubicBezTo>
                    <a:pt x="105041" y="22622"/>
                    <a:pt x="104282" y="19409"/>
                    <a:pt x="104282" y="16007"/>
                  </a:cubicBezTo>
                  <a:cubicBezTo>
                    <a:pt x="104282" y="5807"/>
                    <a:pt x="111463" y="-1377"/>
                    <a:pt x="121675" y="-1377"/>
                  </a:cubicBezTo>
                  <a:cubicBezTo>
                    <a:pt x="140954" y="-1377"/>
                    <a:pt x="151730" y="26208"/>
                    <a:pt x="151730" y="27720"/>
                  </a:cubicBezTo>
                  <a:cubicBezTo>
                    <a:pt x="151730" y="29610"/>
                    <a:pt x="150218" y="29610"/>
                    <a:pt x="149465" y="29610"/>
                  </a:cubicBezTo>
                  <a:cubicBezTo>
                    <a:pt x="147763" y="29610"/>
                    <a:pt x="147573" y="29041"/>
                    <a:pt x="146624" y="26966"/>
                  </a:cubicBezTo>
                  <a:cubicBezTo>
                    <a:pt x="138500" y="7318"/>
                    <a:pt x="128477" y="2785"/>
                    <a:pt x="122055" y="2785"/>
                  </a:cubicBezTo>
                  <a:cubicBezTo>
                    <a:pt x="118082" y="2785"/>
                    <a:pt x="116190" y="5238"/>
                    <a:pt x="116190" y="11474"/>
                  </a:cubicBezTo>
                  <a:cubicBezTo>
                    <a:pt x="116190" y="16007"/>
                    <a:pt x="116569" y="17329"/>
                    <a:pt x="117328" y="20542"/>
                  </a:cubicBezTo>
                  <a:lnTo>
                    <a:pt x="131312" y="76274"/>
                  </a:lnTo>
                  <a:close/>
                  <a:moveTo>
                    <a:pt x="199579" y="76274"/>
                  </a:moveTo>
                  <a:lnTo>
                    <a:pt x="217353" y="76274"/>
                  </a:lnTo>
                  <a:cubicBezTo>
                    <a:pt x="221131" y="76274"/>
                    <a:pt x="223021" y="76274"/>
                    <a:pt x="223021" y="80055"/>
                  </a:cubicBezTo>
                  <a:cubicBezTo>
                    <a:pt x="223021" y="82135"/>
                    <a:pt x="221131" y="82135"/>
                    <a:pt x="217732" y="82135"/>
                  </a:cubicBezTo>
                  <a:lnTo>
                    <a:pt x="201091" y="82135"/>
                  </a:lnTo>
                  <a:cubicBezTo>
                    <a:pt x="207900" y="108961"/>
                    <a:pt x="208844" y="112737"/>
                    <a:pt x="208844" y="113875"/>
                  </a:cubicBezTo>
                  <a:cubicBezTo>
                    <a:pt x="208844" y="117087"/>
                    <a:pt x="206577" y="118972"/>
                    <a:pt x="203363" y="118972"/>
                  </a:cubicBezTo>
                  <a:cubicBezTo>
                    <a:pt x="202793" y="118972"/>
                    <a:pt x="197505" y="118782"/>
                    <a:pt x="195802" y="112173"/>
                  </a:cubicBezTo>
                  <a:lnTo>
                    <a:pt x="188430" y="82135"/>
                  </a:lnTo>
                  <a:lnTo>
                    <a:pt x="170658" y="82135"/>
                  </a:lnTo>
                  <a:cubicBezTo>
                    <a:pt x="166880" y="82135"/>
                    <a:pt x="164988" y="82135"/>
                    <a:pt x="164988" y="78543"/>
                  </a:cubicBezTo>
                  <a:cubicBezTo>
                    <a:pt x="164988" y="76274"/>
                    <a:pt x="166501" y="76274"/>
                    <a:pt x="170284" y="76274"/>
                  </a:cubicBezTo>
                  <a:lnTo>
                    <a:pt x="186917" y="76274"/>
                  </a:lnTo>
                  <a:cubicBezTo>
                    <a:pt x="173308" y="22622"/>
                    <a:pt x="172550" y="19409"/>
                    <a:pt x="172550" y="16007"/>
                  </a:cubicBezTo>
                  <a:cubicBezTo>
                    <a:pt x="172550" y="5807"/>
                    <a:pt x="179731" y="-1377"/>
                    <a:pt x="189943" y="-1377"/>
                  </a:cubicBezTo>
                  <a:cubicBezTo>
                    <a:pt x="209223" y="-1377"/>
                    <a:pt x="219998" y="26208"/>
                    <a:pt x="219998" y="27720"/>
                  </a:cubicBezTo>
                  <a:cubicBezTo>
                    <a:pt x="219998" y="29610"/>
                    <a:pt x="218485" y="29610"/>
                    <a:pt x="217732" y="29610"/>
                  </a:cubicBezTo>
                  <a:cubicBezTo>
                    <a:pt x="216030" y="29610"/>
                    <a:pt x="215840" y="29041"/>
                    <a:pt x="214891" y="26966"/>
                  </a:cubicBezTo>
                  <a:cubicBezTo>
                    <a:pt x="206767" y="7318"/>
                    <a:pt x="196746" y="2785"/>
                    <a:pt x="190322" y="2785"/>
                  </a:cubicBezTo>
                  <a:cubicBezTo>
                    <a:pt x="186348" y="2785"/>
                    <a:pt x="184458" y="5238"/>
                    <a:pt x="184458" y="11474"/>
                  </a:cubicBezTo>
                  <a:cubicBezTo>
                    <a:pt x="184458" y="16007"/>
                    <a:pt x="184838" y="17329"/>
                    <a:pt x="185597" y="20542"/>
                  </a:cubicBezTo>
                  <a:lnTo>
                    <a:pt x="199579" y="76274"/>
                  </a:lnTo>
                  <a:close/>
                  <a:moveTo>
                    <a:pt x="264259" y="44345"/>
                  </a:moveTo>
                  <a:cubicBezTo>
                    <a:pt x="269738" y="44345"/>
                    <a:pt x="283727" y="44724"/>
                    <a:pt x="293182" y="48689"/>
                  </a:cubicBezTo>
                  <a:cubicBezTo>
                    <a:pt x="306410" y="54361"/>
                    <a:pt x="307354" y="65504"/>
                    <a:pt x="307354" y="68153"/>
                  </a:cubicBezTo>
                  <a:cubicBezTo>
                    <a:pt x="307354" y="76463"/>
                    <a:pt x="300173" y="84210"/>
                    <a:pt x="287132" y="84210"/>
                  </a:cubicBezTo>
                  <a:cubicBezTo>
                    <a:pt x="266151" y="84210"/>
                    <a:pt x="237603" y="65883"/>
                    <a:pt x="237603" y="32823"/>
                  </a:cubicBezTo>
                  <a:cubicBezTo>
                    <a:pt x="237603" y="13554"/>
                    <a:pt x="248757" y="-1377"/>
                    <a:pt x="267284" y="-1377"/>
                  </a:cubicBezTo>
                  <a:cubicBezTo>
                    <a:pt x="294313" y="-1377"/>
                    <a:pt x="310194" y="18651"/>
                    <a:pt x="310194" y="20921"/>
                  </a:cubicBezTo>
                  <a:cubicBezTo>
                    <a:pt x="310194" y="22053"/>
                    <a:pt x="309056" y="23374"/>
                    <a:pt x="307923" y="23374"/>
                  </a:cubicBezTo>
                  <a:cubicBezTo>
                    <a:pt x="306980" y="23374"/>
                    <a:pt x="306600" y="22996"/>
                    <a:pt x="305469" y="21484"/>
                  </a:cubicBezTo>
                  <a:cubicBezTo>
                    <a:pt x="290537" y="2785"/>
                    <a:pt x="269928" y="2785"/>
                    <a:pt x="267664" y="2785"/>
                  </a:cubicBezTo>
                  <a:cubicBezTo>
                    <a:pt x="252915" y="2785"/>
                    <a:pt x="251213" y="18651"/>
                    <a:pt x="251213" y="24696"/>
                  </a:cubicBezTo>
                  <a:cubicBezTo>
                    <a:pt x="251213" y="26966"/>
                    <a:pt x="251402" y="32823"/>
                    <a:pt x="254238" y="44345"/>
                  </a:cubicBezTo>
                  <a:lnTo>
                    <a:pt x="264259" y="44345"/>
                  </a:lnTo>
                  <a:close/>
                  <a:moveTo>
                    <a:pt x="255376" y="48505"/>
                  </a:moveTo>
                  <a:cubicBezTo>
                    <a:pt x="262747" y="77222"/>
                    <a:pt x="282215" y="80055"/>
                    <a:pt x="287132" y="80055"/>
                  </a:cubicBezTo>
                  <a:cubicBezTo>
                    <a:pt x="296015" y="80055"/>
                    <a:pt x="301122" y="74572"/>
                    <a:pt x="301122" y="68153"/>
                  </a:cubicBezTo>
                  <a:cubicBezTo>
                    <a:pt x="301122" y="48505"/>
                    <a:pt x="270871" y="48505"/>
                    <a:pt x="263126" y="48505"/>
                  </a:cubicBezTo>
                  <a:lnTo>
                    <a:pt x="255376" y="48505"/>
                  </a:lnTo>
                  <a:close/>
                  <a:moveTo>
                    <a:pt x="333568" y="11852"/>
                  </a:moveTo>
                  <a:cubicBezTo>
                    <a:pt x="332999" y="9020"/>
                    <a:pt x="331866" y="4669"/>
                    <a:pt x="331866" y="3727"/>
                  </a:cubicBezTo>
                  <a:cubicBezTo>
                    <a:pt x="331866" y="325"/>
                    <a:pt x="334510" y="-1377"/>
                    <a:pt x="337350" y="-1377"/>
                  </a:cubicBezTo>
                  <a:cubicBezTo>
                    <a:pt x="339616" y="-1377"/>
                    <a:pt x="343020" y="135"/>
                    <a:pt x="344343" y="3917"/>
                  </a:cubicBezTo>
                  <a:cubicBezTo>
                    <a:pt x="344533" y="4295"/>
                    <a:pt x="346797" y="13174"/>
                    <a:pt x="347935" y="17899"/>
                  </a:cubicBezTo>
                  <a:lnTo>
                    <a:pt x="352093" y="34903"/>
                  </a:lnTo>
                  <a:cubicBezTo>
                    <a:pt x="353226" y="39058"/>
                    <a:pt x="354359" y="43212"/>
                    <a:pt x="355308" y="47557"/>
                  </a:cubicBezTo>
                  <a:cubicBezTo>
                    <a:pt x="356061" y="50769"/>
                    <a:pt x="357574" y="56252"/>
                    <a:pt x="357764" y="57004"/>
                  </a:cubicBezTo>
                  <a:cubicBezTo>
                    <a:pt x="360597" y="62861"/>
                    <a:pt x="370620" y="80055"/>
                    <a:pt x="388576" y="80055"/>
                  </a:cubicBezTo>
                  <a:cubicBezTo>
                    <a:pt x="397079" y="80055"/>
                    <a:pt x="398782" y="73061"/>
                    <a:pt x="398782" y="66831"/>
                  </a:cubicBezTo>
                  <a:cubicBezTo>
                    <a:pt x="398782" y="55114"/>
                    <a:pt x="389519" y="30931"/>
                    <a:pt x="386494" y="22806"/>
                  </a:cubicBezTo>
                  <a:cubicBezTo>
                    <a:pt x="384792" y="18461"/>
                    <a:pt x="384608" y="16197"/>
                    <a:pt x="384608" y="14117"/>
                  </a:cubicBezTo>
                  <a:cubicBezTo>
                    <a:pt x="384608" y="5238"/>
                    <a:pt x="391222" y="-1377"/>
                    <a:pt x="400104" y="-1377"/>
                  </a:cubicBezTo>
                  <a:cubicBezTo>
                    <a:pt x="417878" y="-1377"/>
                    <a:pt x="424869" y="26208"/>
                    <a:pt x="424869" y="27720"/>
                  </a:cubicBezTo>
                  <a:cubicBezTo>
                    <a:pt x="424869" y="29610"/>
                    <a:pt x="423167" y="29610"/>
                    <a:pt x="422603" y="29610"/>
                  </a:cubicBezTo>
                  <a:cubicBezTo>
                    <a:pt x="420711" y="29610"/>
                    <a:pt x="420711" y="29041"/>
                    <a:pt x="419763" y="26208"/>
                  </a:cubicBezTo>
                  <a:cubicBezTo>
                    <a:pt x="415986" y="13364"/>
                    <a:pt x="409747" y="2785"/>
                    <a:pt x="400484" y="2785"/>
                  </a:cubicBezTo>
                  <a:cubicBezTo>
                    <a:pt x="397269" y="2785"/>
                    <a:pt x="395947" y="4669"/>
                    <a:pt x="395947" y="9020"/>
                  </a:cubicBezTo>
                  <a:cubicBezTo>
                    <a:pt x="395947" y="13737"/>
                    <a:pt x="397649" y="18271"/>
                    <a:pt x="399351" y="22432"/>
                  </a:cubicBezTo>
                  <a:cubicBezTo>
                    <a:pt x="402945" y="32443"/>
                    <a:pt x="410879" y="53229"/>
                    <a:pt x="410879" y="63993"/>
                  </a:cubicBezTo>
                  <a:cubicBezTo>
                    <a:pt x="410879" y="76653"/>
                    <a:pt x="402755" y="84210"/>
                    <a:pt x="389145" y="84210"/>
                  </a:cubicBezTo>
                  <a:cubicBezTo>
                    <a:pt x="372131" y="84210"/>
                    <a:pt x="362868" y="72118"/>
                    <a:pt x="359654" y="67774"/>
                  </a:cubicBezTo>
                  <a:cubicBezTo>
                    <a:pt x="358712" y="78354"/>
                    <a:pt x="350960" y="84210"/>
                    <a:pt x="342261" y="84210"/>
                  </a:cubicBezTo>
                  <a:cubicBezTo>
                    <a:pt x="333568" y="84210"/>
                    <a:pt x="329974" y="76842"/>
                    <a:pt x="328088" y="73440"/>
                  </a:cubicBezTo>
                  <a:cubicBezTo>
                    <a:pt x="325063" y="67015"/>
                    <a:pt x="322412" y="55872"/>
                    <a:pt x="322412" y="55114"/>
                  </a:cubicBezTo>
                  <a:cubicBezTo>
                    <a:pt x="322412" y="53229"/>
                    <a:pt x="324304" y="53229"/>
                    <a:pt x="324683" y="53229"/>
                  </a:cubicBezTo>
                  <a:cubicBezTo>
                    <a:pt x="326575" y="53229"/>
                    <a:pt x="326765" y="53413"/>
                    <a:pt x="327898" y="57574"/>
                  </a:cubicBezTo>
                  <a:cubicBezTo>
                    <a:pt x="331112" y="70987"/>
                    <a:pt x="334889" y="80055"/>
                    <a:pt x="341698" y="80055"/>
                  </a:cubicBezTo>
                  <a:cubicBezTo>
                    <a:pt x="345476" y="80055"/>
                    <a:pt x="347556" y="77595"/>
                    <a:pt x="347556" y="71366"/>
                  </a:cubicBezTo>
                  <a:cubicBezTo>
                    <a:pt x="347556" y="67395"/>
                    <a:pt x="346987" y="65321"/>
                    <a:pt x="344533" y="55494"/>
                  </a:cubicBezTo>
                  <a:lnTo>
                    <a:pt x="333568" y="11852"/>
                  </a:lnTo>
                  <a:close/>
                  <a:moveTo>
                    <a:pt x="469343" y="76274"/>
                  </a:moveTo>
                  <a:lnTo>
                    <a:pt x="487117" y="76274"/>
                  </a:lnTo>
                  <a:cubicBezTo>
                    <a:pt x="490893" y="76274"/>
                    <a:pt x="492785" y="76274"/>
                    <a:pt x="492785" y="80055"/>
                  </a:cubicBezTo>
                  <a:cubicBezTo>
                    <a:pt x="492785" y="82135"/>
                    <a:pt x="490893" y="82135"/>
                    <a:pt x="487497" y="82135"/>
                  </a:cubicBezTo>
                  <a:lnTo>
                    <a:pt x="470855" y="82135"/>
                  </a:lnTo>
                  <a:cubicBezTo>
                    <a:pt x="477662" y="108961"/>
                    <a:pt x="478606" y="112737"/>
                    <a:pt x="478606" y="113875"/>
                  </a:cubicBezTo>
                  <a:cubicBezTo>
                    <a:pt x="478606" y="117087"/>
                    <a:pt x="476340" y="118972"/>
                    <a:pt x="473127" y="118972"/>
                  </a:cubicBezTo>
                  <a:cubicBezTo>
                    <a:pt x="472558" y="118972"/>
                    <a:pt x="467267" y="118782"/>
                    <a:pt x="465565" y="112173"/>
                  </a:cubicBezTo>
                  <a:lnTo>
                    <a:pt x="458195" y="82135"/>
                  </a:lnTo>
                  <a:lnTo>
                    <a:pt x="440421" y="82135"/>
                  </a:lnTo>
                  <a:cubicBezTo>
                    <a:pt x="436644" y="82135"/>
                    <a:pt x="434752" y="82135"/>
                    <a:pt x="434752" y="78543"/>
                  </a:cubicBezTo>
                  <a:cubicBezTo>
                    <a:pt x="434752" y="76274"/>
                    <a:pt x="436265" y="76274"/>
                    <a:pt x="440047" y="76274"/>
                  </a:cubicBezTo>
                  <a:lnTo>
                    <a:pt x="456682" y="76274"/>
                  </a:lnTo>
                  <a:cubicBezTo>
                    <a:pt x="443072" y="22622"/>
                    <a:pt x="442313" y="19409"/>
                    <a:pt x="442313" y="16007"/>
                  </a:cubicBezTo>
                  <a:cubicBezTo>
                    <a:pt x="442313" y="5807"/>
                    <a:pt x="449495" y="-1377"/>
                    <a:pt x="459707" y="-1377"/>
                  </a:cubicBezTo>
                  <a:cubicBezTo>
                    <a:pt x="478985" y="-1377"/>
                    <a:pt x="489760" y="26208"/>
                    <a:pt x="489760" y="27720"/>
                  </a:cubicBezTo>
                  <a:cubicBezTo>
                    <a:pt x="489760" y="29610"/>
                    <a:pt x="488248" y="29610"/>
                    <a:pt x="487497" y="29610"/>
                  </a:cubicBezTo>
                  <a:cubicBezTo>
                    <a:pt x="485794" y="29610"/>
                    <a:pt x="485605" y="29041"/>
                    <a:pt x="484655" y="26966"/>
                  </a:cubicBezTo>
                  <a:cubicBezTo>
                    <a:pt x="476530" y="7318"/>
                    <a:pt x="466508" y="2785"/>
                    <a:pt x="460087" y="2785"/>
                  </a:cubicBezTo>
                  <a:cubicBezTo>
                    <a:pt x="456113" y="2785"/>
                    <a:pt x="454221" y="5238"/>
                    <a:pt x="454221" y="11474"/>
                  </a:cubicBezTo>
                  <a:cubicBezTo>
                    <a:pt x="454221" y="16007"/>
                    <a:pt x="454600" y="17329"/>
                    <a:pt x="455359" y="20542"/>
                  </a:cubicBezTo>
                  <a:lnTo>
                    <a:pt x="469343" y="76274"/>
                  </a:lnTo>
                  <a:close/>
                  <a:moveTo>
                    <a:pt x="552359" y="118782"/>
                  </a:moveTo>
                  <a:cubicBezTo>
                    <a:pt x="552359" y="122564"/>
                    <a:pt x="549708" y="125586"/>
                    <a:pt x="545362" y="125586"/>
                  </a:cubicBezTo>
                  <a:cubicBezTo>
                    <a:pt x="540261" y="125586"/>
                    <a:pt x="535154" y="120672"/>
                    <a:pt x="535154" y="115575"/>
                  </a:cubicBezTo>
                  <a:cubicBezTo>
                    <a:pt x="535154" y="111984"/>
                    <a:pt x="537800" y="108771"/>
                    <a:pt x="542337" y="108771"/>
                  </a:cubicBezTo>
                  <a:cubicBezTo>
                    <a:pt x="546683" y="108771"/>
                    <a:pt x="552359" y="113115"/>
                    <a:pt x="552359" y="118782"/>
                  </a:cubicBezTo>
                  <a:close/>
                  <a:moveTo>
                    <a:pt x="537990" y="47747"/>
                  </a:moveTo>
                  <a:cubicBezTo>
                    <a:pt x="540261" y="53229"/>
                    <a:pt x="540261" y="53602"/>
                    <a:pt x="542147" y="58706"/>
                  </a:cubicBezTo>
                  <a:cubicBezTo>
                    <a:pt x="543660" y="62481"/>
                    <a:pt x="544609" y="65131"/>
                    <a:pt x="544609" y="68717"/>
                  </a:cubicBezTo>
                  <a:cubicBezTo>
                    <a:pt x="544609" y="77222"/>
                    <a:pt x="538559" y="84210"/>
                    <a:pt x="529107" y="84210"/>
                  </a:cubicBezTo>
                  <a:cubicBezTo>
                    <a:pt x="511339" y="84210"/>
                    <a:pt x="504152" y="56816"/>
                    <a:pt x="504152" y="55114"/>
                  </a:cubicBezTo>
                  <a:cubicBezTo>
                    <a:pt x="504152" y="53229"/>
                    <a:pt x="506044" y="53229"/>
                    <a:pt x="506423" y="53229"/>
                  </a:cubicBezTo>
                  <a:cubicBezTo>
                    <a:pt x="508315" y="53229"/>
                    <a:pt x="508505" y="53602"/>
                    <a:pt x="509449" y="56626"/>
                  </a:cubicBezTo>
                  <a:cubicBezTo>
                    <a:pt x="514553" y="74388"/>
                    <a:pt x="522115" y="80055"/>
                    <a:pt x="528537" y="80055"/>
                  </a:cubicBezTo>
                  <a:cubicBezTo>
                    <a:pt x="530050" y="80055"/>
                    <a:pt x="533265" y="80055"/>
                    <a:pt x="533265" y="74010"/>
                  </a:cubicBezTo>
                  <a:cubicBezTo>
                    <a:pt x="533265" y="70038"/>
                    <a:pt x="531942" y="66073"/>
                    <a:pt x="531189" y="64183"/>
                  </a:cubicBezTo>
                  <a:cubicBezTo>
                    <a:pt x="529676" y="59274"/>
                    <a:pt x="521167" y="37357"/>
                    <a:pt x="518142" y="29231"/>
                  </a:cubicBezTo>
                  <a:cubicBezTo>
                    <a:pt x="516250" y="24318"/>
                    <a:pt x="513795" y="18087"/>
                    <a:pt x="513795" y="14117"/>
                  </a:cubicBezTo>
                  <a:cubicBezTo>
                    <a:pt x="513795" y="5238"/>
                    <a:pt x="520223" y="-1377"/>
                    <a:pt x="529297" y="-1377"/>
                  </a:cubicBezTo>
                  <a:cubicBezTo>
                    <a:pt x="547062" y="-1377"/>
                    <a:pt x="554061" y="26018"/>
                    <a:pt x="554061" y="27720"/>
                  </a:cubicBezTo>
                  <a:cubicBezTo>
                    <a:pt x="554061" y="29610"/>
                    <a:pt x="552359" y="29610"/>
                    <a:pt x="551790" y="29610"/>
                  </a:cubicBezTo>
                  <a:cubicBezTo>
                    <a:pt x="549898" y="29610"/>
                    <a:pt x="549898" y="29041"/>
                    <a:pt x="548954" y="26208"/>
                  </a:cubicBezTo>
                  <a:cubicBezTo>
                    <a:pt x="545552" y="14307"/>
                    <a:pt x="539313" y="2785"/>
                    <a:pt x="529676" y="2785"/>
                  </a:cubicBezTo>
                  <a:cubicBezTo>
                    <a:pt x="526461" y="2785"/>
                    <a:pt x="525139" y="4669"/>
                    <a:pt x="525139" y="9020"/>
                  </a:cubicBezTo>
                  <a:cubicBezTo>
                    <a:pt x="525139" y="13737"/>
                    <a:pt x="526272" y="16387"/>
                    <a:pt x="530619" y="27909"/>
                  </a:cubicBezTo>
                  <a:lnTo>
                    <a:pt x="537990" y="47747"/>
                  </a:lnTo>
                  <a:close/>
                  <a:moveTo>
                    <a:pt x="652460" y="52281"/>
                  </a:moveTo>
                  <a:cubicBezTo>
                    <a:pt x="652460" y="71928"/>
                    <a:pt x="639223" y="84210"/>
                    <a:pt x="622216" y="84210"/>
                  </a:cubicBezTo>
                  <a:cubicBezTo>
                    <a:pt x="596882" y="84210"/>
                    <a:pt x="571554" y="57384"/>
                    <a:pt x="571554" y="30553"/>
                  </a:cubicBezTo>
                  <a:cubicBezTo>
                    <a:pt x="571554" y="11852"/>
                    <a:pt x="584221" y="-1377"/>
                    <a:pt x="601797" y="-1377"/>
                  </a:cubicBezTo>
                  <a:cubicBezTo>
                    <a:pt x="626941" y="-1377"/>
                    <a:pt x="652460" y="24696"/>
                    <a:pt x="652460" y="52281"/>
                  </a:cubicBezTo>
                  <a:close/>
                  <a:moveTo>
                    <a:pt x="601987" y="2785"/>
                  </a:moveTo>
                  <a:cubicBezTo>
                    <a:pt x="593857" y="2785"/>
                    <a:pt x="585544" y="8640"/>
                    <a:pt x="585544" y="23374"/>
                  </a:cubicBezTo>
                  <a:cubicBezTo>
                    <a:pt x="585544" y="32633"/>
                    <a:pt x="590459" y="53039"/>
                    <a:pt x="596508" y="62671"/>
                  </a:cubicBezTo>
                  <a:cubicBezTo>
                    <a:pt x="605955" y="77222"/>
                    <a:pt x="616730" y="80055"/>
                    <a:pt x="622027" y="80055"/>
                  </a:cubicBezTo>
                  <a:cubicBezTo>
                    <a:pt x="632991" y="80055"/>
                    <a:pt x="638660" y="70987"/>
                    <a:pt x="638660" y="59648"/>
                  </a:cubicBezTo>
                  <a:cubicBezTo>
                    <a:pt x="638660" y="52281"/>
                    <a:pt x="634878" y="32443"/>
                    <a:pt x="627695" y="20162"/>
                  </a:cubicBezTo>
                  <a:cubicBezTo>
                    <a:pt x="621078" y="9204"/>
                    <a:pt x="610682" y="2785"/>
                    <a:pt x="601987" y="2785"/>
                  </a:cubicBezTo>
                  <a:close/>
                  <a:moveTo>
                    <a:pt x="672072" y="11852"/>
                  </a:moveTo>
                  <a:cubicBezTo>
                    <a:pt x="671503" y="9020"/>
                    <a:pt x="670372" y="4669"/>
                    <a:pt x="670372" y="3727"/>
                  </a:cubicBezTo>
                  <a:cubicBezTo>
                    <a:pt x="670372" y="325"/>
                    <a:pt x="673015" y="-1377"/>
                    <a:pt x="675856" y="-1377"/>
                  </a:cubicBezTo>
                  <a:cubicBezTo>
                    <a:pt x="678122" y="-1377"/>
                    <a:pt x="681526" y="135"/>
                    <a:pt x="682849" y="3917"/>
                  </a:cubicBezTo>
                  <a:cubicBezTo>
                    <a:pt x="683039" y="4295"/>
                    <a:pt x="685303" y="13174"/>
                    <a:pt x="686441" y="17899"/>
                  </a:cubicBezTo>
                  <a:lnTo>
                    <a:pt x="690599" y="34903"/>
                  </a:lnTo>
                  <a:cubicBezTo>
                    <a:pt x="691732" y="39058"/>
                    <a:pt x="692865" y="43212"/>
                    <a:pt x="693814" y="47557"/>
                  </a:cubicBezTo>
                  <a:cubicBezTo>
                    <a:pt x="694567" y="50769"/>
                    <a:pt x="696078" y="56252"/>
                    <a:pt x="696268" y="57004"/>
                  </a:cubicBezTo>
                  <a:cubicBezTo>
                    <a:pt x="699102" y="62861"/>
                    <a:pt x="709124" y="80055"/>
                    <a:pt x="727082" y="80055"/>
                  </a:cubicBezTo>
                  <a:cubicBezTo>
                    <a:pt x="735586" y="80055"/>
                    <a:pt x="737288" y="73061"/>
                    <a:pt x="737288" y="66831"/>
                  </a:cubicBezTo>
                  <a:cubicBezTo>
                    <a:pt x="737288" y="55114"/>
                    <a:pt x="728025" y="30931"/>
                    <a:pt x="725000" y="22806"/>
                  </a:cubicBezTo>
                  <a:cubicBezTo>
                    <a:pt x="723298" y="18461"/>
                    <a:pt x="723114" y="16197"/>
                    <a:pt x="723114" y="14117"/>
                  </a:cubicBezTo>
                  <a:cubicBezTo>
                    <a:pt x="723114" y="5238"/>
                    <a:pt x="729727" y="-1377"/>
                    <a:pt x="738610" y="-1377"/>
                  </a:cubicBezTo>
                  <a:cubicBezTo>
                    <a:pt x="756384" y="-1377"/>
                    <a:pt x="763375" y="26208"/>
                    <a:pt x="763375" y="27720"/>
                  </a:cubicBezTo>
                  <a:cubicBezTo>
                    <a:pt x="763375" y="29610"/>
                    <a:pt x="761673" y="29610"/>
                    <a:pt x="761109" y="29610"/>
                  </a:cubicBezTo>
                  <a:cubicBezTo>
                    <a:pt x="759217" y="29610"/>
                    <a:pt x="759217" y="29041"/>
                    <a:pt x="758268" y="26208"/>
                  </a:cubicBezTo>
                  <a:cubicBezTo>
                    <a:pt x="754492" y="13364"/>
                    <a:pt x="748252" y="2785"/>
                    <a:pt x="738990" y="2785"/>
                  </a:cubicBezTo>
                  <a:cubicBezTo>
                    <a:pt x="735775" y="2785"/>
                    <a:pt x="734452" y="4669"/>
                    <a:pt x="734452" y="9020"/>
                  </a:cubicBezTo>
                  <a:cubicBezTo>
                    <a:pt x="734452" y="13737"/>
                    <a:pt x="736155" y="18271"/>
                    <a:pt x="737857" y="22432"/>
                  </a:cubicBezTo>
                  <a:cubicBezTo>
                    <a:pt x="741451" y="32443"/>
                    <a:pt x="749385" y="53229"/>
                    <a:pt x="749385" y="63993"/>
                  </a:cubicBezTo>
                  <a:cubicBezTo>
                    <a:pt x="749385" y="76653"/>
                    <a:pt x="741261" y="84210"/>
                    <a:pt x="727651" y="84210"/>
                  </a:cubicBezTo>
                  <a:cubicBezTo>
                    <a:pt x="710636" y="84210"/>
                    <a:pt x="701374" y="72118"/>
                    <a:pt x="698160" y="67774"/>
                  </a:cubicBezTo>
                  <a:cubicBezTo>
                    <a:pt x="697216" y="78354"/>
                    <a:pt x="689466" y="84210"/>
                    <a:pt x="680767" y="84210"/>
                  </a:cubicBezTo>
                  <a:cubicBezTo>
                    <a:pt x="672072" y="84210"/>
                    <a:pt x="668480" y="76842"/>
                    <a:pt x="666593" y="73440"/>
                  </a:cubicBezTo>
                  <a:cubicBezTo>
                    <a:pt x="663569" y="67015"/>
                    <a:pt x="660917" y="55872"/>
                    <a:pt x="660917" y="55114"/>
                  </a:cubicBezTo>
                  <a:cubicBezTo>
                    <a:pt x="660917" y="53229"/>
                    <a:pt x="662809" y="53229"/>
                    <a:pt x="663189" y="53229"/>
                  </a:cubicBezTo>
                  <a:cubicBezTo>
                    <a:pt x="665081" y="53229"/>
                    <a:pt x="665271" y="53413"/>
                    <a:pt x="666404" y="57574"/>
                  </a:cubicBezTo>
                  <a:cubicBezTo>
                    <a:pt x="669618" y="70987"/>
                    <a:pt x="673395" y="80055"/>
                    <a:pt x="680203" y="80055"/>
                  </a:cubicBezTo>
                  <a:cubicBezTo>
                    <a:pt x="683980" y="80055"/>
                    <a:pt x="686062" y="77595"/>
                    <a:pt x="686062" y="71366"/>
                  </a:cubicBezTo>
                  <a:cubicBezTo>
                    <a:pt x="686062" y="67395"/>
                    <a:pt x="685492" y="65321"/>
                    <a:pt x="683039" y="55494"/>
                  </a:cubicBezTo>
                  <a:lnTo>
                    <a:pt x="672072" y="11852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937" name="任意多边形: 形状 936">
              <a:extLst>
                <a:ext uri="{FF2B5EF4-FFF2-40B4-BE49-F238E27FC236}">
                  <a16:creationId xmlns:a16="http://schemas.microsoft.com/office/drawing/2014/main" id="{24C72738-7487-E49C-8624-174C9E6C04A9}"/>
                </a:ext>
              </a:extLst>
            </p:cNvPr>
            <p:cNvSpPr/>
            <p:nvPr>
              <p:custDataLst>
                <p:tags r:id="rId119"/>
              </p:custDataLst>
            </p:nvPr>
          </p:nvSpPr>
          <p:spPr>
            <a:xfrm flipV="1">
              <a:off x="5836372" y="-9149859"/>
              <a:ext cx="43854" cy="188929"/>
            </a:xfrm>
            <a:custGeom>
              <a:avLst/>
              <a:gdLst>
                <a:gd name="connsiteX0" fmla="*/ 43854 w 43854"/>
                <a:gd name="connsiteY0" fmla="*/ 516 h 188929"/>
                <a:gd name="connsiteX1" fmla="*/ 40640 w 43854"/>
                <a:gd name="connsiteY1" fmla="*/ 4671 h 188929"/>
                <a:gd name="connsiteX2" fmla="*/ 10965 w 43854"/>
                <a:gd name="connsiteY2" fmla="*/ 93090 h 188929"/>
                <a:gd name="connsiteX3" fmla="*/ 41399 w 43854"/>
                <a:gd name="connsiteY3" fmla="*/ 182451 h 188929"/>
                <a:gd name="connsiteX4" fmla="*/ 43854 w 43854"/>
                <a:gd name="connsiteY4" fmla="*/ 185664 h 188929"/>
                <a:gd name="connsiteX5" fmla="*/ 41963 w 43854"/>
                <a:gd name="connsiteY5" fmla="*/ 187554 h 188929"/>
                <a:gd name="connsiteX6" fmla="*/ 11908 w 43854"/>
                <a:gd name="connsiteY6" fmla="*/ 150712 h 188929"/>
                <a:gd name="connsiteX7" fmla="*/ 0 w 43854"/>
                <a:gd name="connsiteY7" fmla="*/ 93090 h 188929"/>
                <a:gd name="connsiteX8" fmla="*/ 12477 w 43854"/>
                <a:gd name="connsiteY8" fmla="*/ 34145 h 188929"/>
                <a:gd name="connsiteX9" fmla="*/ 41963 w 43854"/>
                <a:gd name="connsiteY9" fmla="*/ -1375 h 188929"/>
                <a:gd name="connsiteX10" fmla="*/ 43854 w 43854"/>
                <a:gd name="connsiteY10" fmla="*/ 516 h 188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3854" h="188929">
                  <a:moveTo>
                    <a:pt x="43854" y="516"/>
                  </a:moveTo>
                  <a:cubicBezTo>
                    <a:pt x="43854" y="1079"/>
                    <a:pt x="43854" y="1458"/>
                    <a:pt x="40640" y="4671"/>
                  </a:cubicBezTo>
                  <a:cubicBezTo>
                    <a:pt x="17014" y="28474"/>
                    <a:pt x="10965" y="64184"/>
                    <a:pt x="10965" y="93090"/>
                  </a:cubicBezTo>
                  <a:cubicBezTo>
                    <a:pt x="10965" y="125961"/>
                    <a:pt x="18147" y="158838"/>
                    <a:pt x="41399" y="182451"/>
                  </a:cubicBezTo>
                  <a:cubicBezTo>
                    <a:pt x="43854" y="184722"/>
                    <a:pt x="43854" y="185101"/>
                    <a:pt x="43854" y="185664"/>
                  </a:cubicBezTo>
                  <a:cubicBezTo>
                    <a:pt x="43854" y="186986"/>
                    <a:pt x="43096" y="187554"/>
                    <a:pt x="41963" y="187554"/>
                  </a:cubicBezTo>
                  <a:cubicBezTo>
                    <a:pt x="40071" y="187554"/>
                    <a:pt x="23063" y="174705"/>
                    <a:pt x="11908" y="150712"/>
                  </a:cubicBezTo>
                  <a:cubicBezTo>
                    <a:pt x="2266" y="129932"/>
                    <a:pt x="0" y="108962"/>
                    <a:pt x="0" y="93090"/>
                  </a:cubicBezTo>
                  <a:cubicBezTo>
                    <a:pt x="0" y="78355"/>
                    <a:pt x="2076" y="55495"/>
                    <a:pt x="12477" y="34145"/>
                  </a:cubicBezTo>
                  <a:cubicBezTo>
                    <a:pt x="23816" y="10906"/>
                    <a:pt x="40071" y="-1375"/>
                    <a:pt x="41963" y="-1375"/>
                  </a:cubicBezTo>
                  <a:cubicBezTo>
                    <a:pt x="43096" y="-1375"/>
                    <a:pt x="43854" y="-806"/>
                    <a:pt x="43854" y="516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938" name="任意多边形: 形状 937">
              <a:extLst>
                <a:ext uri="{FF2B5EF4-FFF2-40B4-BE49-F238E27FC236}">
                  <a16:creationId xmlns:a16="http://schemas.microsoft.com/office/drawing/2014/main" id="{1C66BDCF-EA2D-2317-D7A8-66CE94421DEF}"/>
                </a:ext>
              </a:extLst>
            </p:cNvPr>
            <p:cNvSpPr/>
            <p:nvPr>
              <p:custDataLst>
                <p:tags r:id="rId120"/>
              </p:custDataLst>
            </p:nvPr>
          </p:nvSpPr>
          <p:spPr>
            <a:xfrm flipV="1">
              <a:off x="5895727" y="-9137769"/>
              <a:ext cx="215498" cy="131118"/>
            </a:xfrm>
            <a:custGeom>
              <a:avLst/>
              <a:gdLst>
                <a:gd name="connsiteX0" fmla="*/ 197537 w 215498"/>
                <a:gd name="connsiteY0" fmla="*/ 116328 h 131118"/>
                <a:gd name="connsiteX1" fmla="*/ 204724 w 215498"/>
                <a:gd name="connsiteY1" fmla="*/ 120482 h 131118"/>
                <a:gd name="connsiteX2" fmla="*/ 215499 w 215498"/>
                <a:gd name="connsiteY2" fmla="*/ 120862 h 131118"/>
                <a:gd name="connsiteX3" fmla="*/ 215499 w 215498"/>
                <a:gd name="connsiteY3" fmla="*/ 129741 h 131118"/>
                <a:gd name="connsiteX4" fmla="*/ 195272 w 215498"/>
                <a:gd name="connsiteY4" fmla="*/ 129171 h 131118"/>
                <a:gd name="connsiteX5" fmla="*/ 169564 w 215498"/>
                <a:gd name="connsiteY5" fmla="*/ 129741 h 131118"/>
                <a:gd name="connsiteX6" fmla="*/ 169564 w 215498"/>
                <a:gd name="connsiteY6" fmla="*/ 120862 h 131118"/>
                <a:gd name="connsiteX7" fmla="*/ 188842 w 215498"/>
                <a:gd name="connsiteY7" fmla="*/ 118782 h 131118"/>
                <a:gd name="connsiteX8" fmla="*/ 156327 w 215498"/>
                <a:gd name="connsiteY8" fmla="*/ 34333 h 131118"/>
                <a:gd name="connsiteX9" fmla="*/ 122869 w 215498"/>
                <a:gd name="connsiteY9" fmla="*/ 120862 h 131118"/>
                <a:gd name="connsiteX10" fmla="*/ 141015 w 215498"/>
                <a:gd name="connsiteY10" fmla="*/ 120862 h 131118"/>
                <a:gd name="connsiteX11" fmla="*/ 141015 w 215498"/>
                <a:gd name="connsiteY11" fmla="*/ 129741 h 131118"/>
                <a:gd name="connsiteX12" fmla="*/ 107937 w 215498"/>
                <a:gd name="connsiteY12" fmla="*/ 129171 h 131118"/>
                <a:gd name="connsiteX13" fmla="*/ 79015 w 215498"/>
                <a:gd name="connsiteY13" fmla="*/ 129741 h 131118"/>
                <a:gd name="connsiteX14" fmla="*/ 79015 w 215498"/>
                <a:gd name="connsiteY14" fmla="*/ 120862 h 131118"/>
                <a:gd name="connsiteX15" fmla="*/ 95270 w 215498"/>
                <a:gd name="connsiteY15" fmla="*/ 120862 h 131118"/>
                <a:gd name="connsiteX16" fmla="*/ 103021 w 215498"/>
                <a:gd name="connsiteY16" fmla="*/ 100834 h 131118"/>
                <a:gd name="connsiteX17" fmla="*/ 77313 w 215498"/>
                <a:gd name="connsiteY17" fmla="*/ 34333 h 131118"/>
                <a:gd name="connsiteX18" fmla="*/ 43854 w 215498"/>
                <a:gd name="connsiteY18" fmla="*/ 120862 h 131118"/>
                <a:gd name="connsiteX19" fmla="*/ 62001 w 215498"/>
                <a:gd name="connsiteY19" fmla="*/ 120862 h 131118"/>
                <a:gd name="connsiteX20" fmla="*/ 62001 w 215498"/>
                <a:gd name="connsiteY20" fmla="*/ 129741 h 131118"/>
                <a:gd name="connsiteX21" fmla="*/ 28922 w 215498"/>
                <a:gd name="connsiteY21" fmla="*/ 129171 h 131118"/>
                <a:gd name="connsiteX22" fmla="*/ 0 w 215498"/>
                <a:gd name="connsiteY22" fmla="*/ 129741 h 131118"/>
                <a:gd name="connsiteX23" fmla="*/ 0 w 215498"/>
                <a:gd name="connsiteY23" fmla="*/ 120862 h 131118"/>
                <a:gd name="connsiteX24" fmla="*/ 16255 w 215498"/>
                <a:gd name="connsiteY24" fmla="*/ 120862 h 131118"/>
                <a:gd name="connsiteX25" fmla="*/ 61628 w 215498"/>
                <a:gd name="connsiteY25" fmla="*/ 3536 h 131118"/>
                <a:gd name="connsiteX26" fmla="*/ 68239 w 215498"/>
                <a:gd name="connsiteY26" fmla="*/ -1377 h 131118"/>
                <a:gd name="connsiteX27" fmla="*/ 74858 w 215498"/>
                <a:gd name="connsiteY27" fmla="*/ 3536 h 131118"/>
                <a:gd name="connsiteX28" fmla="*/ 107747 w 215498"/>
                <a:gd name="connsiteY28" fmla="*/ 88554 h 131118"/>
                <a:gd name="connsiteX29" fmla="*/ 140642 w 215498"/>
                <a:gd name="connsiteY29" fmla="*/ 3536 h 131118"/>
                <a:gd name="connsiteX30" fmla="*/ 147254 w 215498"/>
                <a:gd name="connsiteY30" fmla="*/ -1377 h 131118"/>
                <a:gd name="connsiteX31" fmla="*/ 153872 w 215498"/>
                <a:gd name="connsiteY31" fmla="*/ 3536 h 131118"/>
                <a:gd name="connsiteX32" fmla="*/ 197537 w 215498"/>
                <a:gd name="connsiteY32" fmla="*/ 116328 h 131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15498" h="131118">
                  <a:moveTo>
                    <a:pt x="197537" y="116328"/>
                  </a:moveTo>
                  <a:cubicBezTo>
                    <a:pt x="198676" y="119540"/>
                    <a:pt x="198858" y="119914"/>
                    <a:pt x="204724" y="120482"/>
                  </a:cubicBezTo>
                  <a:cubicBezTo>
                    <a:pt x="208502" y="120862"/>
                    <a:pt x="212474" y="120862"/>
                    <a:pt x="215499" y="120862"/>
                  </a:cubicBezTo>
                  <a:lnTo>
                    <a:pt x="215499" y="129741"/>
                  </a:lnTo>
                  <a:cubicBezTo>
                    <a:pt x="210394" y="129551"/>
                    <a:pt x="203775" y="129171"/>
                    <a:pt x="195272" y="129171"/>
                  </a:cubicBezTo>
                  <a:cubicBezTo>
                    <a:pt x="188089" y="129171"/>
                    <a:pt x="176366" y="129171"/>
                    <a:pt x="169564" y="129741"/>
                  </a:cubicBezTo>
                  <a:lnTo>
                    <a:pt x="169564" y="120862"/>
                  </a:lnTo>
                  <a:cubicBezTo>
                    <a:pt x="174290" y="120862"/>
                    <a:pt x="183363" y="120862"/>
                    <a:pt x="188842" y="118782"/>
                  </a:cubicBezTo>
                  <a:lnTo>
                    <a:pt x="156327" y="34333"/>
                  </a:lnTo>
                  <a:lnTo>
                    <a:pt x="122869" y="120862"/>
                  </a:lnTo>
                  <a:lnTo>
                    <a:pt x="141015" y="120862"/>
                  </a:lnTo>
                  <a:lnTo>
                    <a:pt x="141015" y="129741"/>
                  </a:lnTo>
                  <a:cubicBezTo>
                    <a:pt x="133834" y="129171"/>
                    <a:pt x="116067" y="129171"/>
                    <a:pt x="107937" y="129171"/>
                  </a:cubicBezTo>
                  <a:cubicBezTo>
                    <a:pt x="100566" y="129171"/>
                    <a:pt x="85633" y="129171"/>
                    <a:pt x="79015" y="129741"/>
                  </a:cubicBezTo>
                  <a:lnTo>
                    <a:pt x="79015" y="120862"/>
                  </a:lnTo>
                  <a:lnTo>
                    <a:pt x="95270" y="120862"/>
                  </a:lnTo>
                  <a:lnTo>
                    <a:pt x="103021" y="100834"/>
                  </a:lnTo>
                  <a:lnTo>
                    <a:pt x="77313" y="34333"/>
                  </a:lnTo>
                  <a:lnTo>
                    <a:pt x="43854" y="120862"/>
                  </a:lnTo>
                  <a:lnTo>
                    <a:pt x="62001" y="120862"/>
                  </a:lnTo>
                  <a:lnTo>
                    <a:pt x="62001" y="129741"/>
                  </a:lnTo>
                  <a:cubicBezTo>
                    <a:pt x="54819" y="129171"/>
                    <a:pt x="37052" y="129171"/>
                    <a:pt x="28922" y="129171"/>
                  </a:cubicBezTo>
                  <a:cubicBezTo>
                    <a:pt x="21551" y="129171"/>
                    <a:pt x="6618" y="129171"/>
                    <a:pt x="0" y="129741"/>
                  </a:cubicBezTo>
                  <a:lnTo>
                    <a:pt x="0" y="120862"/>
                  </a:lnTo>
                  <a:lnTo>
                    <a:pt x="16255" y="120862"/>
                  </a:lnTo>
                  <a:lnTo>
                    <a:pt x="61628" y="3536"/>
                  </a:lnTo>
                  <a:cubicBezTo>
                    <a:pt x="62760" y="513"/>
                    <a:pt x="63513" y="-1377"/>
                    <a:pt x="68239" y="-1377"/>
                  </a:cubicBezTo>
                  <a:cubicBezTo>
                    <a:pt x="72966" y="-1377"/>
                    <a:pt x="73725" y="513"/>
                    <a:pt x="74858" y="3536"/>
                  </a:cubicBezTo>
                  <a:lnTo>
                    <a:pt x="107747" y="88554"/>
                  </a:lnTo>
                  <a:lnTo>
                    <a:pt x="140642" y="3536"/>
                  </a:lnTo>
                  <a:cubicBezTo>
                    <a:pt x="141774" y="513"/>
                    <a:pt x="142528" y="-1377"/>
                    <a:pt x="147254" y="-1377"/>
                  </a:cubicBezTo>
                  <a:cubicBezTo>
                    <a:pt x="151980" y="-1377"/>
                    <a:pt x="152740" y="513"/>
                    <a:pt x="153872" y="3536"/>
                  </a:cubicBezTo>
                  <a:lnTo>
                    <a:pt x="197537" y="116328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939" name="任意多边形: 形状 938">
              <a:extLst>
                <a:ext uri="{FF2B5EF4-FFF2-40B4-BE49-F238E27FC236}">
                  <a16:creationId xmlns:a16="http://schemas.microsoft.com/office/drawing/2014/main" id="{5DFF635B-37B8-DF77-8AF6-EC6EE8C350E1}"/>
                </a:ext>
              </a:extLst>
            </p:cNvPr>
            <p:cNvSpPr/>
            <p:nvPr>
              <p:custDataLst>
                <p:tags r:id="rId121"/>
              </p:custDataLst>
            </p:nvPr>
          </p:nvSpPr>
          <p:spPr>
            <a:xfrm flipV="1">
              <a:off x="6125085" y="-9072827"/>
              <a:ext cx="100594" cy="118664"/>
            </a:xfrm>
            <a:custGeom>
              <a:avLst/>
              <a:gdLst>
                <a:gd name="connsiteX0" fmla="*/ 52417 w 100594"/>
                <a:gd name="connsiteY0" fmla="*/ 16357 h 118664"/>
                <a:gd name="connsiteX1" fmla="*/ 64989 w 100594"/>
                <a:gd name="connsiteY1" fmla="*/ -1371 h 118664"/>
                <a:gd name="connsiteX2" fmla="*/ 88680 w 100594"/>
                <a:gd name="connsiteY2" fmla="*/ 24292 h 118664"/>
                <a:gd name="connsiteX3" fmla="*/ 86831 w 100594"/>
                <a:gd name="connsiteY3" fmla="*/ 26142 h 118664"/>
                <a:gd name="connsiteX4" fmla="*/ 84980 w 100594"/>
                <a:gd name="connsiteY4" fmla="*/ 24423 h 118664"/>
                <a:gd name="connsiteX5" fmla="*/ 68565 w 100594"/>
                <a:gd name="connsiteY5" fmla="*/ 12522 h 118664"/>
                <a:gd name="connsiteX6" fmla="*/ 58110 w 100594"/>
                <a:gd name="connsiteY6" fmla="*/ 25354 h 118664"/>
                <a:gd name="connsiteX7" fmla="*/ 100595 w 100594"/>
                <a:gd name="connsiteY7" fmla="*/ 80517 h 118664"/>
                <a:gd name="connsiteX8" fmla="*/ 62208 w 100594"/>
                <a:gd name="connsiteY8" fmla="*/ 117293 h 118664"/>
                <a:gd name="connsiteX9" fmla="*/ 0 w 100594"/>
                <a:gd name="connsiteY9" fmla="*/ 57893 h 118664"/>
                <a:gd name="connsiteX10" fmla="*/ 38516 w 100594"/>
                <a:gd name="connsiteY10" fmla="*/ 21649 h 118664"/>
                <a:gd name="connsiteX11" fmla="*/ 52417 w 100594"/>
                <a:gd name="connsiteY11" fmla="*/ 23498 h 118664"/>
                <a:gd name="connsiteX12" fmla="*/ 52417 w 100594"/>
                <a:gd name="connsiteY12" fmla="*/ 16357 h 118664"/>
                <a:gd name="connsiteX13" fmla="*/ 29515 w 100594"/>
                <a:gd name="connsiteY13" fmla="*/ 27600 h 118664"/>
                <a:gd name="connsiteX14" fmla="*/ 12839 w 100594"/>
                <a:gd name="connsiteY14" fmla="*/ 54586 h 118664"/>
                <a:gd name="connsiteX15" fmla="*/ 27664 w 100594"/>
                <a:gd name="connsiteY15" fmla="*/ 95595 h 118664"/>
                <a:gd name="connsiteX16" fmla="*/ 61152 w 100594"/>
                <a:gd name="connsiteY16" fmla="*/ 113062 h 118664"/>
                <a:gd name="connsiteX17" fmla="*/ 87755 w 100594"/>
                <a:gd name="connsiteY17" fmla="*/ 84090 h 118664"/>
                <a:gd name="connsiteX18" fmla="*/ 57048 w 100594"/>
                <a:gd name="connsiteY18" fmla="*/ 30380 h 118664"/>
                <a:gd name="connsiteX19" fmla="*/ 43682 w 100594"/>
                <a:gd name="connsiteY19" fmla="*/ 44267 h 118664"/>
                <a:gd name="connsiteX20" fmla="*/ 28986 w 100594"/>
                <a:gd name="connsiteY20" fmla="*/ 31038 h 118664"/>
                <a:gd name="connsiteX21" fmla="*/ 29515 w 100594"/>
                <a:gd name="connsiteY21" fmla="*/ 27600 h 118664"/>
                <a:gd name="connsiteX22" fmla="*/ 52417 w 100594"/>
                <a:gd name="connsiteY22" fmla="*/ 28264 h 118664"/>
                <a:gd name="connsiteX23" fmla="*/ 39442 w 100594"/>
                <a:gd name="connsiteY23" fmla="*/ 25882 h 118664"/>
                <a:gd name="connsiteX24" fmla="*/ 32693 w 100594"/>
                <a:gd name="connsiteY24" fmla="*/ 31038 h 118664"/>
                <a:gd name="connsiteX25" fmla="*/ 43682 w 100594"/>
                <a:gd name="connsiteY25" fmla="*/ 40563 h 118664"/>
                <a:gd name="connsiteX26" fmla="*/ 52417 w 100594"/>
                <a:gd name="connsiteY26" fmla="*/ 28264 h 118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00594" h="118664">
                  <a:moveTo>
                    <a:pt x="52417" y="16357"/>
                  </a:moveTo>
                  <a:cubicBezTo>
                    <a:pt x="52417" y="7757"/>
                    <a:pt x="54137" y="-1371"/>
                    <a:pt x="64989" y="-1371"/>
                  </a:cubicBezTo>
                  <a:cubicBezTo>
                    <a:pt x="81007" y="-1371"/>
                    <a:pt x="88680" y="21382"/>
                    <a:pt x="88680" y="24292"/>
                  </a:cubicBezTo>
                  <a:cubicBezTo>
                    <a:pt x="88680" y="25217"/>
                    <a:pt x="87892" y="26142"/>
                    <a:pt x="86831" y="26142"/>
                  </a:cubicBezTo>
                  <a:cubicBezTo>
                    <a:pt x="85508" y="26142"/>
                    <a:pt x="85111" y="24957"/>
                    <a:pt x="84980" y="24423"/>
                  </a:cubicBezTo>
                  <a:cubicBezTo>
                    <a:pt x="81801" y="15166"/>
                    <a:pt x="73066" y="12522"/>
                    <a:pt x="68565" y="12522"/>
                  </a:cubicBezTo>
                  <a:cubicBezTo>
                    <a:pt x="63269" y="12522"/>
                    <a:pt x="60488" y="14769"/>
                    <a:pt x="58110" y="25354"/>
                  </a:cubicBezTo>
                  <a:cubicBezTo>
                    <a:pt x="81671" y="33688"/>
                    <a:pt x="100595" y="57099"/>
                    <a:pt x="100595" y="80517"/>
                  </a:cubicBezTo>
                  <a:cubicBezTo>
                    <a:pt x="100595" y="101285"/>
                    <a:pt x="85638" y="117293"/>
                    <a:pt x="62208" y="117293"/>
                  </a:cubicBezTo>
                  <a:cubicBezTo>
                    <a:pt x="30576" y="117293"/>
                    <a:pt x="0" y="87658"/>
                    <a:pt x="0" y="57893"/>
                  </a:cubicBezTo>
                  <a:cubicBezTo>
                    <a:pt x="0" y="36598"/>
                    <a:pt x="15750" y="21649"/>
                    <a:pt x="38516" y="21649"/>
                  </a:cubicBezTo>
                  <a:cubicBezTo>
                    <a:pt x="41031" y="21649"/>
                    <a:pt x="45532" y="21780"/>
                    <a:pt x="52417" y="23498"/>
                  </a:cubicBezTo>
                  <a:lnTo>
                    <a:pt x="52417" y="16357"/>
                  </a:lnTo>
                  <a:close/>
                  <a:moveTo>
                    <a:pt x="29515" y="27600"/>
                  </a:moveTo>
                  <a:cubicBezTo>
                    <a:pt x="22636" y="29983"/>
                    <a:pt x="12839" y="36858"/>
                    <a:pt x="12839" y="54586"/>
                  </a:cubicBezTo>
                  <a:cubicBezTo>
                    <a:pt x="12839" y="63055"/>
                    <a:pt x="15620" y="80647"/>
                    <a:pt x="27664" y="95595"/>
                  </a:cubicBezTo>
                  <a:cubicBezTo>
                    <a:pt x="36002" y="105783"/>
                    <a:pt x="48841" y="113062"/>
                    <a:pt x="61152" y="113062"/>
                  </a:cubicBezTo>
                  <a:cubicBezTo>
                    <a:pt x="75580" y="113062"/>
                    <a:pt x="87755" y="103401"/>
                    <a:pt x="87755" y="84090"/>
                  </a:cubicBezTo>
                  <a:cubicBezTo>
                    <a:pt x="87755" y="70861"/>
                    <a:pt x="81274" y="42417"/>
                    <a:pt x="57048" y="30380"/>
                  </a:cubicBezTo>
                  <a:cubicBezTo>
                    <a:pt x="54932" y="38713"/>
                    <a:pt x="51492" y="44267"/>
                    <a:pt x="43682" y="44267"/>
                  </a:cubicBezTo>
                  <a:cubicBezTo>
                    <a:pt x="36269" y="44267"/>
                    <a:pt x="28986" y="38050"/>
                    <a:pt x="28986" y="31038"/>
                  </a:cubicBezTo>
                  <a:cubicBezTo>
                    <a:pt x="28986" y="28661"/>
                    <a:pt x="29117" y="28525"/>
                    <a:pt x="29515" y="27600"/>
                  </a:cubicBezTo>
                  <a:close/>
                  <a:moveTo>
                    <a:pt x="52417" y="28264"/>
                  </a:moveTo>
                  <a:cubicBezTo>
                    <a:pt x="49505" y="27203"/>
                    <a:pt x="44607" y="25882"/>
                    <a:pt x="39442" y="25882"/>
                  </a:cubicBezTo>
                  <a:cubicBezTo>
                    <a:pt x="37325" y="25882"/>
                    <a:pt x="32693" y="25882"/>
                    <a:pt x="32693" y="31038"/>
                  </a:cubicBezTo>
                  <a:cubicBezTo>
                    <a:pt x="32693" y="36064"/>
                    <a:pt x="38119" y="40563"/>
                    <a:pt x="43682" y="40563"/>
                  </a:cubicBezTo>
                  <a:cubicBezTo>
                    <a:pt x="48444" y="40563"/>
                    <a:pt x="52020" y="38447"/>
                    <a:pt x="52417" y="28264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951" name="任意多边形: 形状 950">
              <a:extLst>
                <a:ext uri="{FF2B5EF4-FFF2-40B4-BE49-F238E27FC236}">
                  <a16:creationId xmlns:a16="http://schemas.microsoft.com/office/drawing/2014/main" id="{2092B4B3-BC17-2B56-9CF4-99CD18BD4781}"/>
                </a:ext>
              </a:extLst>
            </p:cNvPr>
            <p:cNvSpPr/>
            <p:nvPr>
              <p:custDataLst>
                <p:tags r:id="rId122"/>
              </p:custDataLst>
            </p:nvPr>
          </p:nvSpPr>
          <p:spPr>
            <a:xfrm flipV="1">
              <a:off x="6301329" y="-9187568"/>
              <a:ext cx="50466" cy="29095"/>
            </a:xfrm>
            <a:custGeom>
              <a:avLst/>
              <a:gdLst>
                <a:gd name="connsiteX0" fmla="*/ 25327 w 50466"/>
                <a:gd name="connsiteY0" fmla="*/ 27708 h 29095"/>
                <a:gd name="connsiteX1" fmla="*/ 0 w 50466"/>
                <a:gd name="connsiteY1" fmla="*/ 2014 h 29095"/>
                <a:gd name="connsiteX2" fmla="*/ 3398 w 50466"/>
                <a:gd name="connsiteY2" fmla="*/ -1388 h 29095"/>
                <a:gd name="connsiteX3" fmla="*/ 25327 w 50466"/>
                <a:gd name="connsiteY3" fmla="*/ 17881 h 29095"/>
                <a:gd name="connsiteX4" fmla="*/ 47068 w 50466"/>
                <a:gd name="connsiteY4" fmla="*/ -1388 h 29095"/>
                <a:gd name="connsiteX5" fmla="*/ 50466 w 50466"/>
                <a:gd name="connsiteY5" fmla="*/ 2014 h 29095"/>
                <a:gd name="connsiteX6" fmla="*/ 25327 w 50466"/>
                <a:gd name="connsiteY6" fmla="*/ 27708 h 29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466" h="29095">
                  <a:moveTo>
                    <a:pt x="25327" y="27708"/>
                  </a:moveTo>
                  <a:lnTo>
                    <a:pt x="0" y="2014"/>
                  </a:lnTo>
                  <a:lnTo>
                    <a:pt x="3398" y="-1388"/>
                  </a:lnTo>
                  <a:lnTo>
                    <a:pt x="25327" y="17881"/>
                  </a:lnTo>
                  <a:lnTo>
                    <a:pt x="47068" y="-1388"/>
                  </a:lnTo>
                  <a:lnTo>
                    <a:pt x="50466" y="2014"/>
                  </a:lnTo>
                  <a:lnTo>
                    <a:pt x="25327" y="27708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952" name="任意多边形: 形状 951">
              <a:extLst>
                <a:ext uri="{FF2B5EF4-FFF2-40B4-BE49-F238E27FC236}">
                  <a16:creationId xmlns:a16="http://schemas.microsoft.com/office/drawing/2014/main" id="{7861E32A-B9E4-E05D-3753-7A215F9C0D76}"/>
                </a:ext>
              </a:extLst>
            </p:cNvPr>
            <p:cNvSpPr/>
            <p:nvPr>
              <p:custDataLst>
                <p:tags r:id="rId123"/>
              </p:custDataLst>
            </p:nvPr>
          </p:nvSpPr>
          <p:spPr>
            <a:xfrm flipV="1">
              <a:off x="6250890" y="-9137769"/>
              <a:ext cx="151411" cy="129606"/>
            </a:xfrm>
            <a:custGeom>
              <a:avLst/>
              <a:gdLst>
                <a:gd name="connsiteX0" fmla="*/ 85064 w 151411"/>
                <a:gd name="connsiteY0" fmla="*/ 73629 h 129606"/>
                <a:gd name="connsiteX1" fmla="*/ 116820 w 151411"/>
                <a:gd name="connsiteY1" fmla="*/ 115378 h 129606"/>
                <a:gd name="connsiteX2" fmla="*/ 125704 w 151411"/>
                <a:gd name="connsiteY2" fmla="*/ 118780 h 129606"/>
                <a:gd name="connsiteX3" fmla="*/ 136668 w 151411"/>
                <a:gd name="connsiteY3" fmla="*/ 119350 h 129606"/>
                <a:gd name="connsiteX4" fmla="*/ 142148 w 151411"/>
                <a:gd name="connsiteY4" fmla="*/ 119350 h 129606"/>
                <a:gd name="connsiteX5" fmla="*/ 142148 w 151411"/>
                <a:gd name="connsiteY5" fmla="*/ 128229 h 129606"/>
                <a:gd name="connsiteX6" fmla="*/ 116820 w 151411"/>
                <a:gd name="connsiteY6" fmla="*/ 127659 h 129606"/>
                <a:gd name="connsiteX7" fmla="*/ 88088 w 151411"/>
                <a:gd name="connsiteY7" fmla="*/ 128229 h 129606"/>
                <a:gd name="connsiteX8" fmla="*/ 88088 w 151411"/>
                <a:gd name="connsiteY8" fmla="*/ 119350 h 129606"/>
                <a:gd name="connsiteX9" fmla="*/ 105481 w 151411"/>
                <a:gd name="connsiteY9" fmla="*/ 117270 h 129606"/>
                <a:gd name="connsiteX10" fmla="*/ 103969 w 151411"/>
                <a:gd name="connsiteY10" fmla="*/ 115189 h 129606"/>
                <a:gd name="connsiteX11" fmla="*/ 79015 w 151411"/>
                <a:gd name="connsiteY11" fmla="*/ 82128 h 129606"/>
                <a:gd name="connsiteX12" fmla="*/ 51985 w 151411"/>
                <a:gd name="connsiteY12" fmla="*/ 119350 h 129606"/>
                <a:gd name="connsiteX13" fmla="*/ 67670 w 151411"/>
                <a:gd name="connsiteY13" fmla="*/ 119350 h 129606"/>
                <a:gd name="connsiteX14" fmla="*/ 67670 w 151411"/>
                <a:gd name="connsiteY14" fmla="*/ 128229 h 129606"/>
                <a:gd name="connsiteX15" fmla="*/ 33458 w 151411"/>
                <a:gd name="connsiteY15" fmla="*/ 127659 h 129606"/>
                <a:gd name="connsiteX16" fmla="*/ 2835 w 151411"/>
                <a:gd name="connsiteY16" fmla="*/ 128229 h 129606"/>
                <a:gd name="connsiteX17" fmla="*/ 2835 w 151411"/>
                <a:gd name="connsiteY17" fmla="*/ 119350 h 129606"/>
                <a:gd name="connsiteX18" fmla="*/ 21361 w 151411"/>
                <a:gd name="connsiteY18" fmla="*/ 119350 h 129606"/>
                <a:gd name="connsiteX19" fmla="*/ 63323 w 151411"/>
                <a:gd name="connsiteY19" fmla="*/ 61347 h 129606"/>
                <a:gd name="connsiteX20" fmla="*/ 25139 w 151411"/>
                <a:gd name="connsiteY20" fmla="*/ 11283 h 129606"/>
                <a:gd name="connsiteX21" fmla="*/ 17014 w 151411"/>
                <a:gd name="connsiteY21" fmla="*/ 8070 h 129606"/>
                <a:gd name="connsiteX22" fmla="*/ 5480 w 151411"/>
                <a:gd name="connsiteY22" fmla="*/ 7501 h 129606"/>
                <a:gd name="connsiteX23" fmla="*/ 0 w 151411"/>
                <a:gd name="connsiteY23" fmla="*/ 7501 h 129606"/>
                <a:gd name="connsiteX24" fmla="*/ 0 w 151411"/>
                <a:gd name="connsiteY24" fmla="*/ -1377 h 129606"/>
                <a:gd name="connsiteX25" fmla="*/ 25328 w 151411"/>
                <a:gd name="connsiteY25" fmla="*/ -809 h 129606"/>
                <a:gd name="connsiteX26" fmla="*/ 54060 w 151411"/>
                <a:gd name="connsiteY26" fmla="*/ -1377 h 129606"/>
                <a:gd name="connsiteX27" fmla="*/ 54060 w 151411"/>
                <a:gd name="connsiteY27" fmla="*/ 7501 h 129606"/>
                <a:gd name="connsiteX28" fmla="*/ 36673 w 151411"/>
                <a:gd name="connsiteY28" fmla="*/ 9581 h 129606"/>
                <a:gd name="connsiteX29" fmla="*/ 38185 w 151411"/>
                <a:gd name="connsiteY29" fmla="*/ 11655 h 129606"/>
                <a:gd name="connsiteX30" fmla="*/ 69372 w 151411"/>
                <a:gd name="connsiteY30" fmla="*/ 53032 h 129606"/>
                <a:gd name="connsiteX31" fmla="*/ 102267 w 151411"/>
                <a:gd name="connsiteY31" fmla="*/ 7501 h 129606"/>
                <a:gd name="connsiteX32" fmla="*/ 86576 w 151411"/>
                <a:gd name="connsiteY32" fmla="*/ 7501 h 129606"/>
                <a:gd name="connsiteX33" fmla="*/ 86576 w 151411"/>
                <a:gd name="connsiteY33" fmla="*/ -1377 h 129606"/>
                <a:gd name="connsiteX34" fmla="*/ 120788 w 151411"/>
                <a:gd name="connsiteY34" fmla="*/ -809 h 129606"/>
                <a:gd name="connsiteX35" fmla="*/ 151411 w 151411"/>
                <a:gd name="connsiteY35" fmla="*/ -1377 h 129606"/>
                <a:gd name="connsiteX36" fmla="*/ 151411 w 151411"/>
                <a:gd name="connsiteY36" fmla="*/ 7501 h 129606"/>
                <a:gd name="connsiteX37" fmla="*/ 132891 w 151411"/>
                <a:gd name="connsiteY37" fmla="*/ 7501 h 129606"/>
                <a:gd name="connsiteX38" fmla="*/ 85064 w 151411"/>
                <a:gd name="connsiteY38" fmla="*/ 73629 h 129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51411" h="129606">
                  <a:moveTo>
                    <a:pt x="85064" y="73629"/>
                  </a:moveTo>
                  <a:lnTo>
                    <a:pt x="116820" y="115378"/>
                  </a:lnTo>
                  <a:cubicBezTo>
                    <a:pt x="118901" y="118028"/>
                    <a:pt x="119091" y="118212"/>
                    <a:pt x="125704" y="118780"/>
                  </a:cubicBezTo>
                  <a:cubicBezTo>
                    <a:pt x="130240" y="119350"/>
                    <a:pt x="131379" y="119350"/>
                    <a:pt x="136668" y="119350"/>
                  </a:cubicBezTo>
                  <a:lnTo>
                    <a:pt x="142148" y="119350"/>
                  </a:lnTo>
                  <a:lnTo>
                    <a:pt x="142148" y="128229"/>
                  </a:lnTo>
                  <a:cubicBezTo>
                    <a:pt x="134213" y="127659"/>
                    <a:pt x="124950" y="127659"/>
                    <a:pt x="116820" y="127659"/>
                  </a:cubicBezTo>
                  <a:cubicBezTo>
                    <a:pt x="109449" y="127659"/>
                    <a:pt x="94890" y="127659"/>
                    <a:pt x="88088" y="128229"/>
                  </a:cubicBezTo>
                  <a:lnTo>
                    <a:pt x="88088" y="119350"/>
                  </a:lnTo>
                  <a:cubicBezTo>
                    <a:pt x="91492" y="119350"/>
                    <a:pt x="98863" y="119350"/>
                    <a:pt x="105481" y="117270"/>
                  </a:cubicBezTo>
                  <a:cubicBezTo>
                    <a:pt x="105291" y="116890"/>
                    <a:pt x="104343" y="115758"/>
                    <a:pt x="103969" y="115189"/>
                  </a:cubicBezTo>
                  <a:lnTo>
                    <a:pt x="79015" y="82128"/>
                  </a:lnTo>
                  <a:lnTo>
                    <a:pt x="51985" y="119350"/>
                  </a:lnTo>
                  <a:lnTo>
                    <a:pt x="67670" y="119350"/>
                  </a:lnTo>
                  <a:lnTo>
                    <a:pt x="67670" y="128229"/>
                  </a:lnTo>
                  <a:cubicBezTo>
                    <a:pt x="59919" y="127659"/>
                    <a:pt x="41963" y="127659"/>
                    <a:pt x="33458" y="127659"/>
                  </a:cubicBezTo>
                  <a:cubicBezTo>
                    <a:pt x="25897" y="127659"/>
                    <a:pt x="9453" y="127659"/>
                    <a:pt x="2835" y="128229"/>
                  </a:cubicBezTo>
                  <a:lnTo>
                    <a:pt x="2835" y="119350"/>
                  </a:lnTo>
                  <a:lnTo>
                    <a:pt x="21361" y="119350"/>
                  </a:lnTo>
                  <a:lnTo>
                    <a:pt x="63323" y="61347"/>
                  </a:lnTo>
                  <a:lnTo>
                    <a:pt x="25139" y="11283"/>
                  </a:lnTo>
                  <a:cubicBezTo>
                    <a:pt x="23437" y="9012"/>
                    <a:pt x="23063" y="8633"/>
                    <a:pt x="17014" y="8070"/>
                  </a:cubicBezTo>
                  <a:cubicBezTo>
                    <a:pt x="13231" y="7690"/>
                    <a:pt x="9263" y="7501"/>
                    <a:pt x="5480" y="7501"/>
                  </a:cubicBezTo>
                  <a:lnTo>
                    <a:pt x="0" y="7501"/>
                  </a:lnTo>
                  <a:lnTo>
                    <a:pt x="0" y="-1377"/>
                  </a:lnTo>
                  <a:cubicBezTo>
                    <a:pt x="7941" y="-809"/>
                    <a:pt x="17198" y="-809"/>
                    <a:pt x="25328" y="-809"/>
                  </a:cubicBezTo>
                  <a:cubicBezTo>
                    <a:pt x="32700" y="-809"/>
                    <a:pt x="47258" y="-809"/>
                    <a:pt x="54060" y="-1377"/>
                  </a:cubicBezTo>
                  <a:lnTo>
                    <a:pt x="54060" y="7501"/>
                  </a:lnTo>
                  <a:cubicBezTo>
                    <a:pt x="50662" y="7501"/>
                    <a:pt x="43285" y="7501"/>
                    <a:pt x="36673" y="9581"/>
                  </a:cubicBezTo>
                  <a:cubicBezTo>
                    <a:pt x="36862" y="9961"/>
                    <a:pt x="37805" y="11093"/>
                    <a:pt x="38185" y="11655"/>
                  </a:cubicBezTo>
                  <a:lnTo>
                    <a:pt x="69372" y="53032"/>
                  </a:lnTo>
                  <a:lnTo>
                    <a:pt x="102267" y="7501"/>
                  </a:lnTo>
                  <a:lnTo>
                    <a:pt x="86576" y="7501"/>
                  </a:lnTo>
                  <a:lnTo>
                    <a:pt x="86576" y="-1377"/>
                  </a:lnTo>
                  <a:cubicBezTo>
                    <a:pt x="94327" y="-809"/>
                    <a:pt x="112284" y="-809"/>
                    <a:pt x="120788" y="-809"/>
                  </a:cubicBezTo>
                  <a:cubicBezTo>
                    <a:pt x="128354" y="-809"/>
                    <a:pt x="144799" y="-809"/>
                    <a:pt x="151411" y="-1377"/>
                  </a:cubicBezTo>
                  <a:lnTo>
                    <a:pt x="151411" y="7501"/>
                  </a:lnTo>
                  <a:lnTo>
                    <a:pt x="132891" y="7501"/>
                  </a:lnTo>
                  <a:lnTo>
                    <a:pt x="85064" y="73629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953" name="任意多边形: 形状 952">
              <a:extLst>
                <a:ext uri="{FF2B5EF4-FFF2-40B4-BE49-F238E27FC236}">
                  <a16:creationId xmlns:a16="http://schemas.microsoft.com/office/drawing/2014/main" id="{381D3FD3-D5CF-F20A-03A3-3059B9C2A1A0}"/>
                </a:ext>
              </a:extLst>
            </p:cNvPr>
            <p:cNvSpPr/>
            <p:nvPr>
              <p:custDataLst>
                <p:tags r:id="rId124"/>
              </p:custDataLst>
            </p:nvPr>
          </p:nvSpPr>
          <p:spPr>
            <a:xfrm flipV="1">
              <a:off x="6423267" y="-9067665"/>
              <a:ext cx="89925" cy="87839"/>
            </a:xfrm>
            <a:custGeom>
              <a:avLst/>
              <a:gdLst>
                <a:gd name="connsiteX0" fmla="*/ 29912 w 89925"/>
                <a:gd name="connsiteY0" fmla="*/ 82769 h 87839"/>
                <a:gd name="connsiteX1" fmla="*/ 25945 w 89925"/>
                <a:gd name="connsiteY1" fmla="*/ 86467 h 87839"/>
                <a:gd name="connsiteX2" fmla="*/ 0 w 89925"/>
                <a:gd name="connsiteY2" fmla="*/ 78003 h 87839"/>
                <a:gd name="connsiteX3" fmla="*/ 0 w 89925"/>
                <a:gd name="connsiteY3" fmla="*/ 73238 h 87839"/>
                <a:gd name="connsiteX4" fmla="*/ 19190 w 89925"/>
                <a:gd name="connsiteY4" fmla="*/ 76942 h 87839"/>
                <a:gd name="connsiteX5" fmla="*/ 19190 w 89925"/>
                <a:gd name="connsiteY5" fmla="*/ 9475 h 87839"/>
                <a:gd name="connsiteX6" fmla="*/ 5954 w 89925"/>
                <a:gd name="connsiteY6" fmla="*/ 3394 h 87839"/>
                <a:gd name="connsiteX7" fmla="*/ 925 w 89925"/>
                <a:gd name="connsiteY7" fmla="*/ 3394 h 87839"/>
                <a:gd name="connsiteX8" fmla="*/ 925 w 89925"/>
                <a:gd name="connsiteY8" fmla="*/ -1372 h 87839"/>
                <a:gd name="connsiteX9" fmla="*/ 24486 w 89925"/>
                <a:gd name="connsiteY9" fmla="*/ -844 h 87839"/>
                <a:gd name="connsiteX10" fmla="*/ 48177 w 89925"/>
                <a:gd name="connsiteY10" fmla="*/ -1372 h 87839"/>
                <a:gd name="connsiteX11" fmla="*/ 48177 w 89925"/>
                <a:gd name="connsiteY11" fmla="*/ 3394 h 87839"/>
                <a:gd name="connsiteX12" fmla="*/ 43148 w 89925"/>
                <a:gd name="connsiteY12" fmla="*/ 3394 h 87839"/>
                <a:gd name="connsiteX13" fmla="*/ 29912 w 89925"/>
                <a:gd name="connsiteY13" fmla="*/ 9475 h 87839"/>
                <a:gd name="connsiteX14" fmla="*/ 29912 w 89925"/>
                <a:gd name="connsiteY14" fmla="*/ 82769 h 87839"/>
                <a:gd name="connsiteX15" fmla="*/ 89926 w 89925"/>
                <a:gd name="connsiteY15" fmla="*/ 47970 h 87839"/>
                <a:gd name="connsiteX16" fmla="*/ 82383 w 89925"/>
                <a:gd name="connsiteY16" fmla="*/ 55647 h 87839"/>
                <a:gd name="connsiteX17" fmla="*/ 74703 w 89925"/>
                <a:gd name="connsiteY17" fmla="*/ 48107 h 87839"/>
                <a:gd name="connsiteX18" fmla="*/ 82253 w 89925"/>
                <a:gd name="connsiteY18" fmla="*/ 40432 h 87839"/>
                <a:gd name="connsiteX19" fmla="*/ 89926 w 89925"/>
                <a:gd name="connsiteY19" fmla="*/ 47970 h 87839"/>
                <a:gd name="connsiteX20" fmla="*/ 89926 w 89925"/>
                <a:gd name="connsiteY20" fmla="*/ 6168 h 87839"/>
                <a:gd name="connsiteX21" fmla="*/ 82383 w 89925"/>
                <a:gd name="connsiteY21" fmla="*/ 13843 h 87839"/>
                <a:gd name="connsiteX22" fmla="*/ 74703 w 89925"/>
                <a:gd name="connsiteY22" fmla="*/ 6304 h 87839"/>
                <a:gd name="connsiteX23" fmla="*/ 82253 w 89925"/>
                <a:gd name="connsiteY23" fmla="*/ -1372 h 87839"/>
                <a:gd name="connsiteX24" fmla="*/ 89926 w 89925"/>
                <a:gd name="connsiteY24" fmla="*/ 6168 h 87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89925" h="87839">
                  <a:moveTo>
                    <a:pt x="29912" y="82769"/>
                  </a:moveTo>
                  <a:cubicBezTo>
                    <a:pt x="29912" y="86336"/>
                    <a:pt x="29651" y="86467"/>
                    <a:pt x="25945" y="86467"/>
                  </a:cubicBezTo>
                  <a:cubicBezTo>
                    <a:pt x="17470" y="78133"/>
                    <a:pt x="5426" y="78003"/>
                    <a:pt x="0" y="78003"/>
                  </a:cubicBezTo>
                  <a:lnTo>
                    <a:pt x="0" y="73238"/>
                  </a:lnTo>
                  <a:cubicBezTo>
                    <a:pt x="3179" y="73238"/>
                    <a:pt x="11914" y="73238"/>
                    <a:pt x="19190" y="76942"/>
                  </a:cubicBezTo>
                  <a:lnTo>
                    <a:pt x="19190" y="9475"/>
                  </a:lnTo>
                  <a:cubicBezTo>
                    <a:pt x="19190" y="5113"/>
                    <a:pt x="19190" y="3394"/>
                    <a:pt x="5954" y="3394"/>
                  </a:cubicBezTo>
                  <a:lnTo>
                    <a:pt x="925" y="3394"/>
                  </a:lnTo>
                  <a:lnTo>
                    <a:pt x="925" y="-1372"/>
                  </a:lnTo>
                  <a:cubicBezTo>
                    <a:pt x="3309" y="-1241"/>
                    <a:pt x="19588" y="-844"/>
                    <a:pt x="24486" y="-844"/>
                  </a:cubicBezTo>
                  <a:cubicBezTo>
                    <a:pt x="28590" y="-844"/>
                    <a:pt x="45266" y="-1241"/>
                    <a:pt x="48177" y="-1372"/>
                  </a:cubicBezTo>
                  <a:lnTo>
                    <a:pt x="48177" y="3394"/>
                  </a:lnTo>
                  <a:lnTo>
                    <a:pt x="43148" y="3394"/>
                  </a:lnTo>
                  <a:cubicBezTo>
                    <a:pt x="29912" y="3394"/>
                    <a:pt x="29912" y="5113"/>
                    <a:pt x="29912" y="9475"/>
                  </a:cubicBezTo>
                  <a:lnTo>
                    <a:pt x="29912" y="82769"/>
                  </a:lnTo>
                  <a:close/>
                  <a:moveTo>
                    <a:pt x="89926" y="47970"/>
                  </a:moveTo>
                  <a:cubicBezTo>
                    <a:pt x="89926" y="52606"/>
                    <a:pt x="86220" y="55647"/>
                    <a:pt x="82383" y="55647"/>
                  </a:cubicBezTo>
                  <a:cubicBezTo>
                    <a:pt x="77752" y="55647"/>
                    <a:pt x="74703" y="51942"/>
                    <a:pt x="74703" y="48107"/>
                  </a:cubicBezTo>
                  <a:cubicBezTo>
                    <a:pt x="74703" y="43472"/>
                    <a:pt x="78409" y="40432"/>
                    <a:pt x="82253" y="40432"/>
                  </a:cubicBezTo>
                  <a:cubicBezTo>
                    <a:pt x="86884" y="40432"/>
                    <a:pt x="89926" y="44136"/>
                    <a:pt x="89926" y="47970"/>
                  </a:cubicBezTo>
                  <a:close/>
                  <a:moveTo>
                    <a:pt x="89926" y="6168"/>
                  </a:moveTo>
                  <a:cubicBezTo>
                    <a:pt x="89926" y="10797"/>
                    <a:pt x="86220" y="13843"/>
                    <a:pt x="82383" y="13843"/>
                  </a:cubicBezTo>
                  <a:cubicBezTo>
                    <a:pt x="77752" y="13843"/>
                    <a:pt x="74703" y="10138"/>
                    <a:pt x="74703" y="6304"/>
                  </a:cubicBezTo>
                  <a:cubicBezTo>
                    <a:pt x="74703" y="1669"/>
                    <a:pt x="78409" y="-1372"/>
                    <a:pt x="82253" y="-1372"/>
                  </a:cubicBezTo>
                  <a:cubicBezTo>
                    <a:pt x="86884" y="-1372"/>
                    <a:pt x="89926" y="2332"/>
                    <a:pt x="89926" y="6168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954" name="任意多边形: 形状 953">
              <a:extLst>
                <a:ext uri="{FF2B5EF4-FFF2-40B4-BE49-F238E27FC236}">
                  <a16:creationId xmlns:a16="http://schemas.microsoft.com/office/drawing/2014/main" id="{2C48A24E-E53F-5EA2-7CAD-A412DC1D87CA}"/>
                </a:ext>
              </a:extLst>
            </p:cNvPr>
            <p:cNvSpPr/>
            <p:nvPr>
              <p:custDataLst>
                <p:tags r:id="rId125"/>
              </p:custDataLst>
            </p:nvPr>
          </p:nvSpPr>
          <p:spPr>
            <a:xfrm flipV="1">
              <a:off x="6533228" y="-9038167"/>
              <a:ext cx="80876" cy="59661"/>
            </a:xfrm>
            <a:custGeom>
              <a:avLst/>
              <a:gdLst>
                <a:gd name="connsiteX0" fmla="*/ 9927 w 80876"/>
                <a:gd name="connsiteY0" fmla="*/ 8284 h 59661"/>
                <a:gd name="connsiteX1" fmla="*/ 8605 w 80876"/>
                <a:gd name="connsiteY1" fmla="*/ 2861 h 59661"/>
                <a:gd name="connsiteX2" fmla="*/ 13106 w 80876"/>
                <a:gd name="connsiteY2" fmla="*/ -1370 h 59661"/>
                <a:gd name="connsiteX3" fmla="*/ 18265 w 80876"/>
                <a:gd name="connsiteY3" fmla="*/ 1540 h 59661"/>
                <a:gd name="connsiteX4" fmla="*/ 20649 w 80876"/>
                <a:gd name="connsiteY4" fmla="*/ 9743 h 59661"/>
                <a:gd name="connsiteX5" fmla="*/ 23561 w 80876"/>
                <a:gd name="connsiteY5" fmla="*/ 21644 h 59661"/>
                <a:gd name="connsiteX6" fmla="*/ 25808 w 80876"/>
                <a:gd name="connsiteY6" fmla="*/ 30510 h 59661"/>
                <a:gd name="connsiteX7" fmla="*/ 31371 w 80876"/>
                <a:gd name="connsiteY7" fmla="*/ 42418 h 59661"/>
                <a:gd name="connsiteX8" fmla="*/ 51225 w 80876"/>
                <a:gd name="connsiteY8" fmla="*/ 54587 h 59661"/>
                <a:gd name="connsiteX9" fmla="*/ 59035 w 80876"/>
                <a:gd name="connsiteY9" fmla="*/ 45328 h 59661"/>
                <a:gd name="connsiteX10" fmla="*/ 51225 w 80876"/>
                <a:gd name="connsiteY10" fmla="*/ 17152 h 59661"/>
                <a:gd name="connsiteX11" fmla="*/ 49239 w 80876"/>
                <a:gd name="connsiteY11" fmla="*/ 10003 h 59661"/>
                <a:gd name="connsiteX12" fmla="*/ 61811 w 80876"/>
                <a:gd name="connsiteY12" fmla="*/ -1370 h 59661"/>
                <a:gd name="connsiteX13" fmla="*/ 80877 w 80876"/>
                <a:gd name="connsiteY13" fmla="*/ 18869 h 59661"/>
                <a:gd name="connsiteX14" fmla="*/ 78753 w 80876"/>
                <a:gd name="connsiteY14" fmla="*/ 20588 h 59661"/>
                <a:gd name="connsiteX15" fmla="*/ 76239 w 80876"/>
                <a:gd name="connsiteY15" fmla="*/ 18337 h 59661"/>
                <a:gd name="connsiteX16" fmla="*/ 62208 w 80876"/>
                <a:gd name="connsiteY16" fmla="*/ 2334 h 59661"/>
                <a:gd name="connsiteX17" fmla="*/ 58899 w 80876"/>
                <a:gd name="connsiteY17" fmla="*/ 6962 h 59661"/>
                <a:gd name="connsiteX18" fmla="*/ 61947 w 80876"/>
                <a:gd name="connsiteY18" fmla="*/ 17678 h 59661"/>
                <a:gd name="connsiteX19" fmla="*/ 68963 w 80876"/>
                <a:gd name="connsiteY19" fmla="*/ 43212 h 59661"/>
                <a:gd name="connsiteX20" fmla="*/ 51753 w 80876"/>
                <a:gd name="connsiteY20" fmla="*/ 58291 h 59661"/>
                <a:gd name="connsiteX21" fmla="*/ 29384 w 80876"/>
                <a:gd name="connsiteY21" fmla="*/ 46253 h 59661"/>
                <a:gd name="connsiteX22" fmla="*/ 15223 w 80876"/>
                <a:gd name="connsiteY22" fmla="*/ 58291 h 59661"/>
                <a:gd name="connsiteX23" fmla="*/ 4768 w 80876"/>
                <a:gd name="connsiteY23" fmla="*/ 51149 h 59661"/>
                <a:gd name="connsiteX24" fmla="*/ 0 w 80876"/>
                <a:gd name="connsiteY24" fmla="*/ 38050 h 59661"/>
                <a:gd name="connsiteX25" fmla="*/ 2248 w 80876"/>
                <a:gd name="connsiteY25" fmla="*/ 36331 h 59661"/>
                <a:gd name="connsiteX26" fmla="*/ 5165 w 80876"/>
                <a:gd name="connsiteY26" fmla="*/ 40302 h 59661"/>
                <a:gd name="connsiteX27" fmla="*/ 14826 w 80876"/>
                <a:gd name="connsiteY27" fmla="*/ 54587 h 59661"/>
                <a:gd name="connsiteX28" fmla="*/ 19190 w 80876"/>
                <a:gd name="connsiteY28" fmla="*/ 48102 h 59661"/>
                <a:gd name="connsiteX29" fmla="*/ 17073 w 80876"/>
                <a:gd name="connsiteY29" fmla="*/ 37125 h 59661"/>
                <a:gd name="connsiteX30" fmla="*/ 14161 w 80876"/>
                <a:gd name="connsiteY30" fmla="*/ 25218 h 59661"/>
                <a:gd name="connsiteX31" fmla="*/ 9927 w 80876"/>
                <a:gd name="connsiteY31" fmla="*/ 8284 h 596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80876" h="59661">
                  <a:moveTo>
                    <a:pt x="9927" y="8284"/>
                  </a:moveTo>
                  <a:cubicBezTo>
                    <a:pt x="9399" y="6565"/>
                    <a:pt x="8605" y="3258"/>
                    <a:pt x="8605" y="2861"/>
                  </a:cubicBezTo>
                  <a:cubicBezTo>
                    <a:pt x="8605" y="-50"/>
                    <a:pt x="10989" y="-1370"/>
                    <a:pt x="13106" y="-1370"/>
                  </a:cubicBezTo>
                  <a:cubicBezTo>
                    <a:pt x="15483" y="-1370"/>
                    <a:pt x="17607" y="347"/>
                    <a:pt x="18265" y="1540"/>
                  </a:cubicBezTo>
                  <a:cubicBezTo>
                    <a:pt x="18929" y="2731"/>
                    <a:pt x="19985" y="6962"/>
                    <a:pt x="20649" y="9743"/>
                  </a:cubicBezTo>
                  <a:cubicBezTo>
                    <a:pt x="21313" y="12256"/>
                    <a:pt x="22766" y="18337"/>
                    <a:pt x="23561" y="21644"/>
                  </a:cubicBezTo>
                  <a:cubicBezTo>
                    <a:pt x="24356" y="24560"/>
                    <a:pt x="25150" y="27471"/>
                    <a:pt x="25808" y="30510"/>
                  </a:cubicBezTo>
                  <a:cubicBezTo>
                    <a:pt x="27267" y="35934"/>
                    <a:pt x="27534" y="36994"/>
                    <a:pt x="31371" y="42418"/>
                  </a:cubicBezTo>
                  <a:cubicBezTo>
                    <a:pt x="35077" y="47710"/>
                    <a:pt x="41298" y="54587"/>
                    <a:pt x="51225" y="54587"/>
                  </a:cubicBezTo>
                  <a:cubicBezTo>
                    <a:pt x="58899" y="54587"/>
                    <a:pt x="59035" y="47841"/>
                    <a:pt x="59035" y="45328"/>
                  </a:cubicBezTo>
                  <a:cubicBezTo>
                    <a:pt x="59035" y="37391"/>
                    <a:pt x="53343" y="22705"/>
                    <a:pt x="51225" y="17152"/>
                  </a:cubicBezTo>
                  <a:cubicBezTo>
                    <a:pt x="49767" y="13447"/>
                    <a:pt x="49239" y="12256"/>
                    <a:pt x="49239" y="10003"/>
                  </a:cubicBezTo>
                  <a:cubicBezTo>
                    <a:pt x="49239" y="2991"/>
                    <a:pt x="55062" y="-1370"/>
                    <a:pt x="61811" y="-1370"/>
                  </a:cubicBezTo>
                  <a:cubicBezTo>
                    <a:pt x="75047" y="-1370"/>
                    <a:pt x="80877" y="16884"/>
                    <a:pt x="80877" y="18869"/>
                  </a:cubicBezTo>
                  <a:cubicBezTo>
                    <a:pt x="80877" y="20588"/>
                    <a:pt x="79151" y="20588"/>
                    <a:pt x="78753" y="20588"/>
                  </a:cubicBezTo>
                  <a:cubicBezTo>
                    <a:pt x="76903" y="20588"/>
                    <a:pt x="76773" y="19794"/>
                    <a:pt x="76239" y="18337"/>
                  </a:cubicBezTo>
                  <a:cubicBezTo>
                    <a:pt x="73197" y="7756"/>
                    <a:pt x="67504" y="2334"/>
                    <a:pt x="62208" y="2334"/>
                  </a:cubicBezTo>
                  <a:cubicBezTo>
                    <a:pt x="59433" y="2334"/>
                    <a:pt x="58899" y="4183"/>
                    <a:pt x="58899" y="6962"/>
                  </a:cubicBezTo>
                  <a:cubicBezTo>
                    <a:pt x="58899" y="10003"/>
                    <a:pt x="59563" y="11722"/>
                    <a:pt x="61947" y="17678"/>
                  </a:cubicBezTo>
                  <a:cubicBezTo>
                    <a:pt x="63536" y="21780"/>
                    <a:pt x="68963" y="35803"/>
                    <a:pt x="68963" y="43212"/>
                  </a:cubicBezTo>
                  <a:cubicBezTo>
                    <a:pt x="68963" y="56044"/>
                    <a:pt x="58768" y="58291"/>
                    <a:pt x="51753" y="58291"/>
                  </a:cubicBezTo>
                  <a:cubicBezTo>
                    <a:pt x="40770" y="58291"/>
                    <a:pt x="33358" y="51546"/>
                    <a:pt x="29384" y="46253"/>
                  </a:cubicBezTo>
                  <a:cubicBezTo>
                    <a:pt x="28459" y="55381"/>
                    <a:pt x="20649" y="58291"/>
                    <a:pt x="15223" y="58291"/>
                  </a:cubicBezTo>
                  <a:cubicBezTo>
                    <a:pt x="9530" y="58291"/>
                    <a:pt x="6487" y="54190"/>
                    <a:pt x="4768" y="51149"/>
                  </a:cubicBezTo>
                  <a:cubicBezTo>
                    <a:pt x="1856" y="46253"/>
                    <a:pt x="0" y="38713"/>
                    <a:pt x="0" y="38050"/>
                  </a:cubicBezTo>
                  <a:cubicBezTo>
                    <a:pt x="0" y="36331"/>
                    <a:pt x="1856" y="36331"/>
                    <a:pt x="2248" y="36331"/>
                  </a:cubicBezTo>
                  <a:cubicBezTo>
                    <a:pt x="4104" y="36331"/>
                    <a:pt x="4234" y="36728"/>
                    <a:pt x="5165" y="40302"/>
                  </a:cubicBezTo>
                  <a:cubicBezTo>
                    <a:pt x="7146" y="48102"/>
                    <a:pt x="9660" y="54587"/>
                    <a:pt x="14826" y="54587"/>
                  </a:cubicBezTo>
                  <a:cubicBezTo>
                    <a:pt x="18265" y="54587"/>
                    <a:pt x="19190" y="51676"/>
                    <a:pt x="19190" y="48102"/>
                  </a:cubicBezTo>
                  <a:cubicBezTo>
                    <a:pt x="19190" y="45588"/>
                    <a:pt x="18004" y="40699"/>
                    <a:pt x="17073" y="37125"/>
                  </a:cubicBezTo>
                  <a:cubicBezTo>
                    <a:pt x="16148" y="33552"/>
                    <a:pt x="14826" y="28128"/>
                    <a:pt x="14161" y="25218"/>
                  </a:cubicBezTo>
                  <a:lnTo>
                    <a:pt x="9927" y="8284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955" name="任意多边形: 形状 954">
              <a:extLst>
                <a:ext uri="{FF2B5EF4-FFF2-40B4-BE49-F238E27FC236}">
                  <a16:creationId xmlns:a16="http://schemas.microsoft.com/office/drawing/2014/main" id="{928CF8CC-9803-DB75-0025-FCC2B7F634DE}"/>
                </a:ext>
              </a:extLst>
            </p:cNvPr>
            <p:cNvSpPr/>
            <p:nvPr>
              <p:custDataLst>
                <p:tags r:id="rId126"/>
              </p:custDataLst>
            </p:nvPr>
          </p:nvSpPr>
          <p:spPr>
            <a:xfrm flipV="1">
              <a:off x="6646173" y="-9028189"/>
              <a:ext cx="22119" cy="56490"/>
            </a:xfrm>
            <a:custGeom>
              <a:avLst/>
              <a:gdLst>
                <a:gd name="connsiteX0" fmla="*/ 22120 w 22119"/>
                <a:gd name="connsiteY0" fmla="*/ 35283 h 56490"/>
                <a:gd name="connsiteX1" fmla="*/ 10022 w 22119"/>
                <a:gd name="connsiteY1" fmla="*/ 55121 h 56490"/>
                <a:gd name="connsiteX2" fmla="*/ 0 w 22119"/>
                <a:gd name="connsiteY2" fmla="*/ 45104 h 56490"/>
                <a:gd name="connsiteX3" fmla="*/ 10022 w 22119"/>
                <a:gd name="connsiteY3" fmla="*/ 35094 h 56490"/>
                <a:gd name="connsiteX4" fmla="*/ 16634 w 22119"/>
                <a:gd name="connsiteY4" fmla="*/ 37547 h 56490"/>
                <a:gd name="connsiteX5" fmla="*/ 17583 w 22119"/>
                <a:gd name="connsiteY5" fmla="*/ 38117 h 56490"/>
                <a:gd name="connsiteX6" fmla="*/ 17963 w 22119"/>
                <a:gd name="connsiteY6" fmla="*/ 35283 h 56490"/>
                <a:gd name="connsiteX7" fmla="*/ 5106 w 22119"/>
                <a:gd name="connsiteY7" fmla="*/ 3734 h 56490"/>
                <a:gd name="connsiteX8" fmla="*/ 3024 w 22119"/>
                <a:gd name="connsiteY8" fmla="*/ 711 h 56490"/>
                <a:gd name="connsiteX9" fmla="*/ 4916 w 22119"/>
                <a:gd name="connsiteY9" fmla="*/ -1370 h 56490"/>
                <a:gd name="connsiteX10" fmla="*/ 22120 w 22119"/>
                <a:gd name="connsiteY10" fmla="*/ 35283 h 56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119" h="56490">
                  <a:moveTo>
                    <a:pt x="22120" y="35283"/>
                  </a:moveTo>
                  <a:cubicBezTo>
                    <a:pt x="22120" y="47754"/>
                    <a:pt x="17393" y="55121"/>
                    <a:pt x="10022" y="55121"/>
                  </a:cubicBezTo>
                  <a:cubicBezTo>
                    <a:pt x="3783" y="55121"/>
                    <a:pt x="0" y="50397"/>
                    <a:pt x="0" y="45104"/>
                  </a:cubicBezTo>
                  <a:cubicBezTo>
                    <a:pt x="0" y="40007"/>
                    <a:pt x="3783" y="35094"/>
                    <a:pt x="10022" y="35094"/>
                  </a:cubicBezTo>
                  <a:cubicBezTo>
                    <a:pt x="12287" y="35094"/>
                    <a:pt x="14749" y="35853"/>
                    <a:pt x="16634" y="37547"/>
                  </a:cubicBezTo>
                  <a:cubicBezTo>
                    <a:pt x="17203" y="37927"/>
                    <a:pt x="17393" y="38117"/>
                    <a:pt x="17583" y="38117"/>
                  </a:cubicBezTo>
                  <a:cubicBezTo>
                    <a:pt x="17773" y="38117"/>
                    <a:pt x="17963" y="37927"/>
                    <a:pt x="17963" y="35283"/>
                  </a:cubicBezTo>
                  <a:cubicBezTo>
                    <a:pt x="17963" y="21301"/>
                    <a:pt x="11344" y="9969"/>
                    <a:pt x="5106" y="3734"/>
                  </a:cubicBezTo>
                  <a:cubicBezTo>
                    <a:pt x="3024" y="1654"/>
                    <a:pt x="3024" y="1274"/>
                    <a:pt x="3024" y="711"/>
                  </a:cubicBezTo>
                  <a:cubicBezTo>
                    <a:pt x="3024" y="-616"/>
                    <a:pt x="3973" y="-1370"/>
                    <a:pt x="4916" y="-1370"/>
                  </a:cubicBezTo>
                  <a:cubicBezTo>
                    <a:pt x="6998" y="-1370"/>
                    <a:pt x="22120" y="13176"/>
                    <a:pt x="22120" y="35283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956" name="任意多边形: 形状 955">
              <a:extLst>
                <a:ext uri="{FF2B5EF4-FFF2-40B4-BE49-F238E27FC236}">
                  <a16:creationId xmlns:a16="http://schemas.microsoft.com/office/drawing/2014/main" id="{C30B08D6-49CB-0CAD-CF42-61E90597AEAF}"/>
                </a:ext>
              </a:extLst>
            </p:cNvPr>
            <p:cNvSpPr/>
            <p:nvPr>
              <p:custDataLst>
                <p:tags r:id="rId127"/>
              </p:custDataLst>
            </p:nvPr>
          </p:nvSpPr>
          <p:spPr>
            <a:xfrm flipV="1">
              <a:off x="6718485" y="-9137769"/>
              <a:ext cx="215498" cy="131118"/>
            </a:xfrm>
            <a:custGeom>
              <a:avLst/>
              <a:gdLst>
                <a:gd name="connsiteX0" fmla="*/ 197535 w 215498"/>
                <a:gd name="connsiteY0" fmla="*/ 116328 h 131118"/>
                <a:gd name="connsiteX1" fmla="*/ 204724 w 215498"/>
                <a:gd name="connsiteY1" fmla="*/ 120482 h 131118"/>
                <a:gd name="connsiteX2" fmla="*/ 215499 w 215498"/>
                <a:gd name="connsiteY2" fmla="*/ 120862 h 131118"/>
                <a:gd name="connsiteX3" fmla="*/ 215499 w 215498"/>
                <a:gd name="connsiteY3" fmla="*/ 129741 h 131118"/>
                <a:gd name="connsiteX4" fmla="*/ 195271 w 215498"/>
                <a:gd name="connsiteY4" fmla="*/ 129171 h 131118"/>
                <a:gd name="connsiteX5" fmla="*/ 169563 w 215498"/>
                <a:gd name="connsiteY5" fmla="*/ 129741 h 131118"/>
                <a:gd name="connsiteX6" fmla="*/ 169563 w 215498"/>
                <a:gd name="connsiteY6" fmla="*/ 120862 h 131118"/>
                <a:gd name="connsiteX7" fmla="*/ 188842 w 215498"/>
                <a:gd name="connsiteY7" fmla="*/ 118782 h 131118"/>
                <a:gd name="connsiteX8" fmla="*/ 156327 w 215498"/>
                <a:gd name="connsiteY8" fmla="*/ 34333 h 131118"/>
                <a:gd name="connsiteX9" fmla="*/ 122868 w 215498"/>
                <a:gd name="connsiteY9" fmla="*/ 120862 h 131118"/>
                <a:gd name="connsiteX10" fmla="*/ 141015 w 215498"/>
                <a:gd name="connsiteY10" fmla="*/ 120862 h 131118"/>
                <a:gd name="connsiteX11" fmla="*/ 141015 w 215498"/>
                <a:gd name="connsiteY11" fmla="*/ 129741 h 131118"/>
                <a:gd name="connsiteX12" fmla="*/ 107936 w 215498"/>
                <a:gd name="connsiteY12" fmla="*/ 129171 h 131118"/>
                <a:gd name="connsiteX13" fmla="*/ 79014 w 215498"/>
                <a:gd name="connsiteY13" fmla="*/ 129741 h 131118"/>
                <a:gd name="connsiteX14" fmla="*/ 79014 w 215498"/>
                <a:gd name="connsiteY14" fmla="*/ 120862 h 131118"/>
                <a:gd name="connsiteX15" fmla="*/ 95269 w 215498"/>
                <a:gd name="connsiteY15" fmla="*/ 120862 h 131118"/>
                <a:gd name="connsiteX16" fmla="*/ 103020 w 215498"/>
                <a:gd name="connsiteY16" fmla="*/ 100834 h 131118"/>
                <a:gd name="connsiteX17" fmla="*/ 77312 w 215498"/>
                <a:gd name="connsiteY17" fmla="*/ 34333 h 131118"/>
                <a:gd name="connsiteX18" fmla="*/ 43854 w 215498"/>
                <a:gd name="connsiteY18" fmla="*/ 120862 h 131118"/>
                <a:gd name="connsiteX19" fmla="*/ 62001 w 215498"/>
                <a:gd name="connsiteY19" fmla="*/ 120862 h 131118"/>
                <a:gd name="connsiteX20" fmla="*/ 62001 w 215498"/>
                <a:gd name="connsiteY20" fmla="*/ 129741 h 131118"/>
                <a:gd name="connsiteX21" fmla="*/ 28922 w 215498"/>
                <a:gd name="connsiteY21" fmla="*/ 129171 h 131118"/>
                <a:gd name="connsiteX22" fmla="*/ 0 w 215498"/>
                <a:gd name="connsiteY22" fmla="*/ 129741 h 131118"/>
                <a:gd name="connsiteX23" fmla="*/ 0 w 215498"/>
                <a:gd name="connsiteY23" fmla="*/ 120862 h 131118"/>
                <a:gd name="connsiteX24" fmla="*/ 16254 w 215498"/>
                <a:gd name="connsiteY24" fmla="*/ 120862 h 131118"/>
                <a:gd name="connsiteX25" fmla="*/ 61627 w 215498"/>
                <a:gd name="connsiteY25" fmla="*/ 3536 h 131118"/>
                <a:gd name="connsiteX26" fmla="*/ 68239 w 215498"/>
                <a:gd name="connsiteY26" fmla="*/ -1377 h 131118"/>
                <a:gd name="connsiteX27" fmla="*/ 74857 w 215498"/>
                <a:gd name="connsiteY27" fmla="*/ 3536 h 131118"/>
                <a:gd name="connsiteX28" fmla="*/ 107746 w 215498"/>
                <a:gd name="connsiteY28" fmla="*/ 88554 h 131118"/>
                <a:gd name="connsiteX29" fmla="*/ 140641 w 215498"/>
                <a:gd name="connsiteY29" fmla="*/ 3536 h 131118"/>
                <a:gd name="connsiteX30" fmla="*/ 147254 w 215498"/>
                <a:gd name="connsiteY30" fmla="*/ -1377 h 131118"/>
                <a:gd name="connsiteX31" fmla="*/ 153872 w 215498"/>
                <a:gd name="connsiteY31" fmla="*/ 3536 h 131118"/>
                <a:gd name="connsiteX32" fmla="*/ 197535 w 215498"/>
                <a:gd name="connsiteY32" fmla="*/ 116328 h 131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15498" h="131118">
                  <a:moveTo>
                    <a:pt x="197535" y="116328"/>
                  </a:moveTo>
                  <a:cubicBezTo>
                    <a:pt x="198674" y="119540"/>
                    <a:pt x="198858" y="119914"/>
                    <a:pt x="204724" y="120482"/>
                  </a:cubicBezTo>
                  <a:cubicBezTo>
                    <a:pt x="208502" y="120862"/>
                    <a:pt x="212473" y="120862"/>
                    <a:pt x="215499" y="120862"/>
                  </a:cubicBezTo>
                  <a:lnTo>
                    <a:pt x="215499" y="129741"/>
                  </a:lnTo>
                  <a:cubicBezTo>
                    <a:pt x="210392" y="129551"/>
                    <a:pt x="203775" y="129171"/>
                    <a:pt x="195271" y="129171"/>
                  </a:cubicBezTo>
                  <a:cubicBezTo>
                    <a:pt x="188089" y="129171"/>
                    <a:pt x="176365" y="129171"/>
                    <a:pt x="169563" y="129741"/>
                  </a:cubicBezTo>
                  <a:lnTo>
                    <a:pt x="169563" y="120862"/>
                  </a:lnTo>
                  <a:cubicBezTo>
                    <a:pt x="174289" y="120862"/>
                    <a:pt x="183363" y="120862"/>
                    <a:pt x="188842" y="118782"/>
                  </a:cubicBezTo>
                  <a:lnTo>
                    <a:pt x="156327" y="34333"/>
                  </a:lnTo>
                  <a:lnTo>
                    <a:pt x="122868" y="120862"/>
                  </a:lnTo>
                  <a:lnTo>
                    <a:pt x="141015" y="120862"/>
                  </a:lnTo>
                  <a:lnTo>
                    <a:pt x="141015" y="129741"/>
                  </a:lnTo>
                  <a:cubicBezTo>
                    <a:pt x="133834" y="129171"/>
                    <a:pt x="116067" y="129171"/>
                    <a:pt x="107936" y="129171"/>
                  </a:cubicBezTo>
                  <a:cubicBezTo>
                    <a:pt x="100565" y="129171"/>
                    <a:pt x="85632" y="129171"/>
                    <a:pt x="79014" y="129741"/>
                  </a:cubicBezTo>
                  <a:lnTo>
                    <a:pt x="79014" y="120862"/>
                  </a:lnTo>
                  <a:lnTo>
                    <a:pt x="95269" y="120862"/>
                  </a:lnTo>
                  <a:lnTo>
                    <a:pt x="103020" y="100834"/>
                  </a:lnTo>
                  <a:lnTo>
                    <a:pt x="77312" y="34333"/>
                  </a:lnTo>
                  <a:lnTo>
                    <a:pt x="43854" y="120862"/>
                  </a:lnTo>
                  <a:lnTo>
                    <a:pt x="62001" y="120862"/>
                  </a:lnTo>
                  <a:lnTo>
                    <a:pt x="62001" y="129741"/>
                  </a:lnTo>
                  <a:cubicBezTo>
                    <a:pt x="54819" y="129171"/>
                    <a:pt x="37052" y="129171"/>
                    <a:pt x="28922" y="129171"/>
                  </a:cubicBezTo>
                  <a:cubicBezTo>
                    <a:pt x="21550" y="129171"/>
                    <a:pt x="6618" y="129171"/>
                    <a:pt x="0" y="129741"/>
                  </a:cubicBezTo>
                  <a:lnTo>
                    <a:pt x="0" y="120862"/>
                  </a:lnTo>
                  <a:lnTo>
                    <a:pt x="16254" y="120862"/>
                  </a:lnTo>
                  <a:lnTo>
                    <a:pt x="61627" y="3536"/>
                  </a:lnTo>
                  <a:cubicBezTo>
                    <a:pt x="62760" y="513"/>
                    <a:pt x="63513" y="-1377"/>
                    <a:pt x="68239" y="-1377"/>
                  </a:cubicBezTo>
                  <a:cubicBezTo>
                    <a:pt x="72965" y="-1377"/>
                    <a:pt x="73724" y="513"/>
                    <a:pt x="74857" y="3536"/>
                  </a:cubicBezTo>
                  <a:lnTo>
                    <a:pt x="107746" y="88554"/>
                  </a:lnTo>
                  <a:lnTo>
                    <a:pt x="140641" y="3536"/>
                  </a:lnTo>
                  <a:cubicBezTo>
                    <a:pt x="141774" y="513"/>
                    <a:pt x="142527" y="-1377"/>
                    <a:pt x="147254" y="-1377"/>
                  </a:cubicBezTo>
                  <a:cubicBezTo>
                    <a:pt x="151980" y="-1377"/>
                    <a:pt x="152739" y="513"/>
                    <a:pt x="153872" y="3536"/>
                  </a:cubicBezTo>
                  <a:lnTo>
                    <a:pt x="197535" y="116328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957" name="任意多边形: 形状 956">
              <a:extLst>
                <a:ext uri="{FF2B5EF4-FFF2-40B4-BE49-F238E27FC236}">
                  <a16:creationId xmlns:a16="http://schemas.microsoft.com/office/drawing/2014/main" id="{8B0AEDCC-80B1-BFBA-043E-3B83706E59BA}"/>
                </a:ext>
              </a:extLst>
            </p:cNvPr>
            <p:cNvSpPr/>
            <p:nvPr>
              <p:custDataLst>
                <p:tags r:id="rId128"/>
              </p:custDataLst>
            </p:nvPr>
          </p:nvSpPr>
          <p:spPr>
            <a:xfrm flipV="1">
              <a:off x="6947841" y="-9070184"/>
              <a:ext cx="120448" cy="90358"/>
            </a:xfrm>
            <a:custGeom>
              <a:avLst/>
              <a:gdLst>
                <a:gd name="connsiteX0" fmla="*/ 66579 w 120448"/>
                <a:gd name="connsiteY0" fmla="*/ 51811 h 90358"/>
                <a:gd name="connsiteX1" fmla="*/ 65784 w 120448"/>
                <a:gd name="connsiteY1" fmla="*/ 53394 h 90358"/>
                <a:gd name="connsiteX2" fmla="*/ 68963 w 120448"/>
                <a:gd name="connsiteY2" fmla="*/ 55913 h 90358"/>
                <a:gd name="connsiteX3" fmla="*/ 82329 w 120448"/>
                <a:gd name="connsiteY3" fmla="*/ 65301 h 90358"/>
                <a:gd name="connsiteX4" fmla="*/ 117407 w 120448"/>
                <a:gd name="connsiteY4" fmla="*/ 84220 h 90358"/>
                <a:gd name="connsiteX5" fmla="*/ 120449 w 120448"/>
                <a:gd name="connsiteY5" fmla="*/ 87130 h 90358"/>
                <a:gd name="connsiteX6" fmla="*/ 118729 w 120448"/>
                <a:gd name="connsiteY6" fmla="*/ 88849 h 90358"/>
                <a:gd name="connsiteX7" fmla="*/ 109597 w 120448"/>
                <a:gd name="connsiteY7" fmla="*/ 88452 h 90358"/>
                <a:gd name="connsiteX8" fmla="*/ 93579 w 120448"/>
                <a:gd name="connsiteY8" fmla="*/ 88986 h 90358"/>
                <a:gd name="connsiteX9" fmla="*/ 90803 w 120448"/>
                <a:gd name="connsiteY9" fmla="*/ 86076 h 90358"/>
                <a:gd name="connsiteX10" fmla="*/ 92785 w 120448"/>
                <a:gd name="connsiteY10" fmla="*/ 84220 h 90358"/>
                <a:gd name="connsiteX11" fmla="*/ 96093 w 120448"/>
                <a:gd name="connsiteY11" fmla="*/ 82371 h 90358"/>
                <a:gd name="connsiteX12" fmla="*/ 90270 w 120448"/>
                <a:gd name="connsiteY12" fmla="*/ 75887 h 90358"/>
                <a:gd name="connsiteX13" fmla="*/ 35077 w 120448"/>
                <a:gd name="connsiteY13" fmla="*/ 36994 h 90358"/>
                <a:gd name="connsiteX14" fmla="*/ 45532 w 120448"/>
                <a:gd name="connsiteY14" fmla="*/ 78667 h 90358"/>
                <a:gd name="connsiteX15" fmla="*/ 57179 w 120448"/>
                <a:gd name="connsiteY15" fmla="*/ 84220 h 90358"/>
                <a:gd name="connsiteX16" fmla="*/ 61152 w 120448"/>
                <a:gd name="connsiteY16" fmla="*/ 87001 h 90358"/>
                <a:gd name="connsiteX17" fmla="*/ 59035 w 120448"/>
                <a:gd name="connsiteY17" fmla="*/ 88986 h 90358"/>
                <a:gd name="connsiteX18" fmla="*/ 41695 w 120448"/>
                <a:gd name="connsiteY18" fmla="*/ 88452 h 90358"/>
                <a:gd name="connsiteX19" fmla="*/ 32562 w 120448"/>
                <a:gd name="connsiteY19" fmla="*/ 88589 h 90358"/>
                <a:gd name="connsiteX20" fmla="*/ 24225 w 120448"/>
                <a:gd name="connsiteY20" fmla="*/ 88986 h 90358"/>
                <a:gd name="connsiteX21" fmla="*/ 21443 w 120448"/>
                <a:gd name="connsiteY21" fmla="*/ 86076 h 90358"/>
                <a:gd name="connsiteX22" fmla="*/ 25808 w 120448"/>
                <a:gd name="connsiteY22" fmla="*/ 84220 h 90358"/>
                <a:gd name="connsiteX23" fmla="*/ 30843 w 120448"/>
                <a:gd name="connsiteY23" fmla="*/ 83954 h 90358"/>
                <a:gd name="connsiteX24" fmla="*/ 33755 w 120448"/>
                <a:gd name="connsiteY24" fmla="*/ 82105 h 90358"/>
                <a:gd name="connsiteX25" fmla="*/ 33221 w 120448"/>
                <a:gd name="connsiteY25" fmla="*/ 79195 h 90358"/>
                <a:gd name="connsiteX26" fmla="*/ 15620 w 120448"/>
                <a:gd name="connsiteY26" fmla="*/ 8947 h 90358"/>
                <a:gd name="connsiteX27" fmla="*/ 3973 w 120448"/>
                <a:gd name="connsiteY27" fmla="*/ 3394 h 90358"/>
                <a:gd name="connsiteX28" fmla="*/ 0 w 120448"/>
                <a:gd name="connsiteY28" fmla="*/ 478 h 90358"/>
                <a:gd name="connsiteX29" fmla="*/ 2117 w 120448"/>
                <a:gd name="connsiteY29" fmla="*/ -1372 h 90358"/>
                <a:gd name="connsiteX30" fmla="*/ 19327 w 120448"/>
                <a:gd name="connsiteY30" fmla="*/ -844 h 90358"/>
                <a:gd name="connsiteX31" fmla="*/ 28459 w 120448"/>
                <a:gd name="connsiteY31" fmla="*/ -975 h 90358"/>
                <a:gd name="connsiteX32" fmla="*/ 36927 w 120448"/>
                <a:gd name="connsiteY32" fmla="*/ -1372 h 90358"/>
                <a:gd name="connsiteX33" fmla="*/ 39708 w 120448"/>
                <a:gd name="connsiteY33" fmla="*/ 1538 h 90358"/>
                <a:gd name="connsiteX34" fmla="*/ 35474 w 120448"/>
                <a:gd name="connsiteY34" fmla="*/ 3394 h 90358"/>
                <a:gd name="connsiteX35" fmla="*/ 30446 w 120448"/>
                <a:gd name="connsiteY35" fmla="*/ 3654 h 90358"/>
                <a:gd name="connsiteX36" fmla="*/ 27397 w 120448"/>
                <a:gd name="connsiteY36" fmla="*/ 5640 h 90358"/>
                <a:gd name="connsiteX37" fmla="*/ 33618 w 120448"/>
                <a:gd name="connsiteY37" fmla="*/ 31038 h 90358"/>
                <a:gd name="connsiteX38" fmla="*/ 55590 w 120448"/>
                <a:gd name="connsiteY38" fmla="*/ 46519 h 90358"/>
                <a:gd name="connsiteX39" fmla="*/ 74786 w 120448"/>
                <a:gd name="connsiteY39" fmla="*/ 9344 h 90358"/>
                <a:gd name="connsiteX40" fmla="*/ 75711 w 120448"/>
                <a:gd name="connsiteY40" fmla="*/ 6832 h 90358"/>
                <a:gd name="connsiteX41" fmla="*/ 69621 w 120448"/>
                <a:gd name="connsiteY41" fmla="*/ 3394 h 90358"/>
                <a:gd name="connsiteX42" fmla="*/ 66181 w 120448"/>
                <a:gd name="connsiteY42" fmla="*/ 478 h 90358"/>
                <a:gd name="connsiteX43" fmla="*/ 68435 w 120448"/>
                <a:gd name="connsiteY43" fmla="*/ -1372 h 90358"/>
                <a:gd name="connsiteX44" fmla="*/ 85371 w 120448"/>
                <a:gd name="connsiteY44" fmla="*/ -844 h 90358"/>
                <a:gd name="connsiteX45" fmla="*/ 98347 w 120448"/>
                <a:gd name="connsiteY45" fmla="*/ -1372 h 90358"/>
                <a:gd name="connsiteX46" fmla="*/ 100992 w 120448"/>
                <a:gd name="connsiteY46" fmla="*/ 1408 h 90358"/>
                <a:gd name="connsiteX47" fmla="*/ 97950 w 120448"/>
                <a:gd name="connsiteY47" fmla="*/ 3394 h 90358"/>
                <a:gd name="connsiteX48" fmla="*/ 89214 w 120448"/>
                <a:gd name="connsiteY48" fmla="*/ 7756 h 90358"/>
                <a:gd name="connsiteX49" fmla="*/ 66579 w 120448"/>
                <a:gd name="connsiteY49" fmla="*/ 51811 h 90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20448" h="90358">
                  <a:moveTo>
                    <a:pt x="66579" y="51811"/>
                  </a:moveTo>
                  <a:cubicBezTo>
                    <a:pt x="66051" y="52867"/>
                    <a:pt x="65784" y="53264"/>
                    <a:pt x="65784" y="53394"/>
                  </a:cubicBezTo>
                  <a:cubicBezTo>
                    <a:pt x="65784" y="53661"/>
                    <a:pt x="65914" y="53791"/>
                    <a:pt x="68963" y="55913"/>
                  </a:cubicBezTo>
                  <a:lnTo>
                    <a:pt x="82329" y="65301"/>
                  </a:lnTo>
                  <a:cubicBezTo>
                    <a:pt x="99800" y="77605"/>
                    <a:pt x="108007" y="83426"/>
                    <a:pt x="117407" y="84220"/>
                  </a:cubicBezTo>
                  <a:cubicBezTo>
                    <a:pt x="118860" y="84351"/>
                    <a:pt x="120449" y="84487"/>
                    <a:pt x="120449" y="87130"/>
                  </a:cubicBezTo>
                  <a:cubicBezTo>
                    <a:pt x="120449" y="88192"/>
                    <a:pt x="119524" y="88849"/>
                    <a:pt x="118729" y="88849"/>
                  </a:cubicBezTo>
                  <a:cubicBezTo>
                    <a:pt x="115948" y="88849"/>
                    <a:pt x="112508" y="88452"/>
                    <a:pt x="109597" y="88452"/>
                  </a:cubicBezTo>
                  <a:cubicBezTo>
                    <a:pt x="106020" y="88452"/>
                    <a:pt x="97155" y="88986"/>
                    <a:pt x="93579" y="88986"/>
                  </a:cubicBezTo>
                  <a:cubicBezTo>
                    <a:pt x="92785" y="88986"/>
                    <a:pt x="90803" y="88986"/>
                    <a:pt x="90803" y="86076"/>
                  </a:cubicBezTo>
                  <a:cubicBezTo>
                    <a:pt x="90803" y="85939"/>
                    <a:pt x="90803" y="84351"/>
                    <a:pt x="92785" y="84220"/>
                  </a:cubicBezTo>
                  <a:cubicBezTo>
                    <a:pt x="94374" y="84090"/>
                    <a:pt x="96093" y="83823"/>
                    <a:pt x="96093" y="82371"/>
                  </a:cubicBezTo>
                  <a:cubicBezTo>
                    <a:pt x="96093" y="79989"/>
                    <a:pt x="91989" y="77079"/>
                    <a:pt x="90270" y="75887"/>
                  </a:cubicBezTo>
                  <a:lnTo>
                    <a:pt x="35077" y="36994"/>
                  </a:lnTo>
                  <a:lnTo>
                    <a:pt x="45532" y="78667"/>
                  </a:lnTo>
                  <a:cubicBezTo>
                    <a:pt x="46724" y="83160"/>
                    <a:pt x="46855" y="84220"/>
                    <a:pt x="57179" y="84220"/>
                  </a:cubicBezTo>
                  <a:cubicBezTo>
                    <a:pt x="59296" y="84220"/>
                    <a:pt x="61152" y="84220"/>
                    <a:pt x="61152" y="87001"/>
                  </a:cubicBezTo>
                  <a:cubicBezTo>
                    <a:pt x="61152" y="88192"/>
                    <a:pt x="60358" y="88986"/>
                    <a:pt x="59035" y="88986"/>
                  </a:cubicBezTo>
                  <a:cubicBezTo>
                    <a:pt x="55198" y="88986"/>
                    <a:pt x="45532" y="88452"/>
                    <a:pt x="41695" y="88452"/>
                  </a:cubicBezTo>
                  <a:cubicBezTo>
                    <a:pt x="39442" y="88452"/>
                    <a:pt x="34810" y="88452"/>
                    <a:pt x="32562" y="88589"/>
                  </a:cubicBezTo>
                  <a:cubicBezTo>
                    <a:pt x="29912" y="88719"/>
                    <a:pt x="26739" y="88986"/>
                    <a:pt x="24225" y="88986"/>
                  </a:cubicBezTo>
                  <a:cubicBezTo>
                    <a:pt x="23430" y="88986"/>
                    <a:pt x="21443" y="88986"/>
                    <a:pt x="21443" y="86076"/>
                  </a:cubicBezTo>
                  <a:cubicBezTo>
                    <a:pt x="21443" y="84220"/>
                    <a:pt x="22896" y="84220"/>
                    <a:pt x="25808" y="84220"/>
                  </a:cubicBezTo>
                  <a:cubicBezTo>
                    <a:pt x="27931" y="84220"/>
                    <a:pt x="28459" y="84220"/>
                    <a:pt x="30843" y="83954"/>
                  </a:cubicBezTo>
                  <a:cubicBezTo>
                    <a:pt x="33488" y="83693"/>
                    <a:pt x="33755" y="83426"/>
                    <a:pt x="33755" y="82105"/>
                  </a:cubicBezTo>
                  <a:cubicBezTo>
                    <a:pt x="33755" y="81838"/>
                    <a:pt x="33755" y="81180"/>
                    <a:pt x="33221" y="79195"/>
                  </a:cubicBezTo>
                  <a:lnTo>
                    <a:pt x="15620" y="8947"/>
                  </a:lnTo>
                  <a:cubicBezTo>
                    <a:pt x="14559" y="4448"/>
                    <a:pt x="14297" y="3394"/>
                    <a:pt x="3973" y="3394"/>
                  </a:cubicBezTo>
                  <a:cubicBezTo>
                    <a:pt x="1589" y="3394"/>
                    <a:pt x="0" y="3394"/>
                    <a:pt x="0" y="478"/>
                  </a:cubicBezTo>
                  <a:cubicBezTo>
                    <a:pt x="0" y="347"/>
                    <a:pt x="0" y="-1372"/>
                    <a:pt x="2117" y="-1372"/>
                  </a:cubicBezTo>
                  <a:cubicBezTo>
                    <a:pt x="5954" y="-1372"/>
                    <a:pt x="15489" y="-844"/>
                    <a:pt x="19327" y="-844"/>
                  </a:cubicBezTo>
                  <a:cubicBezTo>
                    <a:pt x="21574" y="-844"/>
                    <a:pt x="26205" y="-844"/>
                    <a:pt x="28459" y="-975"/>
                  </a:cubicBezTo>
                  <a:cubicBezTo>
                    <a:pt x="31104" y="-1105"/>
                    <a:pt x="34413" y="-1372"/>
                    <a:pt x="36927" y="-1372"/>
                  </a:cubicBezTo>
                  <a:cubicBezTo>
                    <a:pt x="37722" y="-1372"/>
                    <a:pt x="39708" y="-1372"/>
                    <a:pt x="39708" y="1538"/>
                  </a:cubicBezTo>
                  <a:cubicBezTo>
                    <a:pt x="39708" y="3394"/>
                    <a:pt x="38119" y="3394"/>
                    <a:pt x="35474" y="3394"/>
                  </a:cubicBezTo>
                  <a:cubicBezTo>
                    <a:pt x="35344" y="3394"/>
                    <a:pt x="32824" y="3394"/>
                    <a:pt x="30446" y="3654"/>
                  </a:cubicBezTo>
                  <a:cubicBezTo>
                    <a:pt x="27397" y="3922"/>
                    <a:pt x="27397" y="4319"/>
                    <a:pt x="27397" y="5640"/>
                  </a:cubicBezTo>
                  <a:cubicBezTo>
                    <a:pt x="27397" y="6701"/>
                    <a:pt x="28726" y="11591"/>
                    <a:pt x="33618" y="31038"/>
                  </a:cubicBezTo>
                  <a:lnTo>
                    <a:pt x="55590" y="46519"/>
                  </a:lnTo>
                  <a:lnTo>
                    <a:pt x="74786" y="9344"/>
                  </a:lnTo>
                  <a:cubicBezTo>
                    <a:pt x="75711" y="7626"/>
                    <a:pt x="75711" y="7489"/>
                    <a:pt x="75711" y="6832"/>
                  </a:cubicBezTo>
                  <a:cubicBezTo>
                    <a:pt x="75711" y="3785"/>
                    <a:pt x="72005" y="3394"/>
                    <a:pt x="69621" y="3394"/>
                  </a:cubicBezTo>
                  <a:cubicBezTo>
                    <a:pt x="68037" y="3394"/>
                    <a:pt x="66181" y="3394"/>
                    <a:pt x="66181" y="478"/>
                  </a:cubicBezTo>
                  <a:cubicBezTo>
                    <a:pt x="66181" y="347"/>
                    <a:pt x="66312" y="-1372"/>
                    <a:pt x="68435" y="-1372"/>
                  </a:cubicBezTo>
                  <a:cubicBezTo>
                    <a:pt x="72135" y="-1372"/>
                    <a:pt x="81671" y="-844"/>
                    <a:pt x="85371" y="-844"/>
                  </a:cubicBezTo>
                  <a:cubicBezTo>
                    <a:pt x="89345" y="-844"/>
                    <a:pt x="94641" y="-1372"/>
                    <a:pt x="98347" y="-1372"/>
                  </a:cubicBezTo>
                  <a:cubicBezTo>
                    <a:pt x="100066" y="-1372"/>
                    <a:pt x="100992" y="-447"/>
                    <a:pt x="100992" y="1408"/>
                  </a:cubicBezTo>
                  <a:cubicBezTo>
                    <a:pt x="100992" y="3394"/>
                    <a:pt x="99272" y="3394"/>
                    <a:pt x="97950" y="3394"/>
                  </a:cubicBezTo>
                  <a:cubicBezTo>
                    <a:pt x="95565" y="3394"/>
                    <a:pt x="91462" y="3525"/>
                    <a:pt x="89214" y="7756"/>
                  </a:cubicBezTo>
                  <a:lnTo>
                    <a:pt x="66579" y="51811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958" name="任意多边形: 形状 957">
              <a:extLst>
                <a:ext uri="{FF2B5EF4-FFF2-40B4-BE49-F238E27FC236}">
                  <a16:creationId xmlns:a16="http://schemas.microsoft.com/office/drawing/2014/main" id="{AF8585A2-6DE8-B3A8-D54C-222F32FBFE0A}"/>
                </a:ext>
              </a:extLst>
            </p:cNvPr>
            <p:cNvSpPr/>
            <p:nvPr>
              <p:custDataLst>
                <p:tags r:id="rId129"/>
              </p:custDataLst>
            </p:nvPr>
          </p:nvSpPr>
          <p:spPr>
            <a:xfrm flipV="1">
              <a:off x="7141316" y="-9187568"/>
              <a:ext cx="50466" cy="29095"/>
            </a:xfrm>
            <a:custGeom>
              <a:avLst/>
              <a:gdLst>
                <a:gd name="connsiteX0" fmla="*/ 25328 w 50466"/>
                <a:gd name="connsiteY0" fmla="*/ 27708 h 29095"/>
                <a:gd name="connsiteX1" fmla="*/ 0 w 50466"/>
                <a:gd name="connsiteY1" fmla="*/ 2014 h 29095"/>
                <a:gd name="connsiteX2" fmla="*/ 3398 w 50466"/>
                <a:gd name="connsiteY2" fmla="*/ -1388 h 29095"/>
                <a:gd name="connsiteX3" fmla="*/ 25328 w 50466"/>
                <a:gd name="connsiteY3" fmla="*/ 17881 h 29095"/>
                <a:gd name="connsiteX4" fmla="*/ 47068 w 50466"/>
                <a:gd name="connsiteY4" fmla="*/ -1388 h 29095"/>
                <a:gd name="connsiteX5" fmla="*/ 50466 w 50466"/>
                <a:gd name="connsiteY5" fmla="*/ 2014 h 29095"/>
                <a:gd name="connsiteX6" fmla="*/ 25328 w 50466"/>
                <a:gd name="connsiteY6" fmla="*/ 27708 h 29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466" h="29095">
                  <a:moveTo>
                    <a:pt x="25328" y="27708"/>
                  </a:moveTo>
                  <a:lnTo>
                    <a:pt x="0" y="2014"/>
                  </a:lnTo>
                  <a:lnTo>
                    <a:pt x="3398" y="-1388"/>
                  </a:lnTo>
                  <a:lnTo>
                    <a:pt x="25328" y="17881"/>
                  </a:lnTo>
                  <a:lnTo>
                    <a:pt x="47068" y="-1388"/>
                  </a:lnTo>
                  <a:lnTo>
                    <a:pt x="50466" y="2014"/>
                  </a:lnTo>
                  <a:lnTo>
                    <a:pt x="25328" y="27708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959" name="任意多边形: 形状 958">
              <a:extLst>
                <a:ext uri="{FF2B5EF4-FFF2-40B4-BE49-F238E27FC236}">
                  <a16:creationId xmlns:a16="http://schemas.microsoft.com/office/drawing/2014/main" id="{6917A109-38D9-A77C-1E50-42EBD96BF327}"/>
                </a:ext>
              </a:extLst>
            </p:cNvPr>
            <p:cNvSpPr/>
            <p:nvPr>
              <p:custDataLst>
                <p:tags r:id="rId130"/>
              </p:custDataLst>
            </p:nvPr>
          </p:nvSpPr>
          <p:spPr>
            <a:xfrm flipV="1">
              <a:off x="7090897" y="-9137769"/>
              <a:ext cx="151411" cy="129606"/>
            </a:xfrm>
            <a:custGeom>
              <a:avLst/>
              <a:gdLst>
                <a:gd name="connsiteX0" fmla="*/ 85064 w 151411"/>
                <a:gd name="connsiteY0" fmla="*/ 73629 h 129606"/>
                <a:gd name="connsiteX1" fmla="*/ 116820 w 151411"/>
                <a:gd name="connsiteY1" fmla="*/ 115378 h 129606"/>
                <a:gd name="connsiteX2" fmla="*/ 125704 w 151411"/>
                <a:gd name="connsiteY2" fmla="*/ 118780 h 129606"/>
                <a:gd name="connsiteX3" fmla="*/ 136668 w 151411"/>
                <a:gd name="connsiteY3" fmla="*/ 119350 h 129606"/>
                <a:gd name="connsiteX4" fmla="*/ 142148 w 151411"/>
                <a:gd name="connsiteY4" fmla="*/ 119350 h 129606"/>
                <a:gd name="connsiteX5" fmla="*/ 142148 w 151411"/>
                <a:gd name="connsiteY5" fmla="*/ 128229 h 129606"/>
                <a:gd name="connsiteX6" fmla="*/ 116820 w 151411"/>
                <a:gd name="connsiteY6" fmla="*/ 127659 h 129606"/>
                <a:gd name="connsiteX7" fmla="*/ 88088 w 151411"/>
                <a:gd name="connsiteY7" fmla="*/ 128229 h 129606"/>
                <a:gd name="connsiteX8" fmla="*/ 88088 w 151411"/>
                <a:gd name="connsiteY8" fmla="*/ 119350 h 129606"/>
                <a:gd name="connsiteX9" fmla="*/ 105481 w 151411"/>
                <a:gd name="connsiteY9" fmla="*/ 117270 h 129606"/>
                <a:gd name="connsiteX10" fmla="*/ 103969 w 151411"/>
                <a:gd name="connsiteY10" fmla="*/ 115189 h 129606"/>
                <a:gd name="connsiteX11" fmla="*/ 79015 w 151411"/>
                <a:gd name="connsiteY11" fmla="*/ 82128 h 129606"/>
                <a:gd name="connsiteX12" fmla="*/ 51985 w 151411"/>
                <a:gd name="connsiteY12" fmla="*/ 119350 h 129606"/>
                <a:gd name="connsiteX13" fmla="*/ 67670 w 151411"/>
                <a:gd name="connsiteY13" fmla="*/ 119350 h 129606"/>
                <a:gd name="connsiteX14" fmla="*/ 67670 w 151411"/>
                <a:gd name="connsiteY14" fmla="*/ 128229 h 129606"/>
                <a:gd name="connsiteX15" fmla="*/ 33458 w 151411"/>
                <a:gd name="connsiteY15" fmla="*/ 127659 h 129606"/>
                <a:gd name="connsiteX16" fmla="*/ 2835 w 151411"/>
                <a:gd name="connsiteY16" fmla="*/ 128229 h 129606"/>
                <a:gd name="connsiteX17" fmla="*/ 2835 w 151411"/>
                <a:gd name="connsiteY17" fmla="*/ 119350 h 129606"/>
                <a:gd name="connsiteX18" fmla="*/ 21361 w 151411"/>
                <a:gd name="connsiteY18" fmla="*/ 119350 h 129606"/>
                <a:gd name="connsiteX19" fmla="*/ 63323 w 151411"/>
                <a:gd name="connsiteY19" fmla="*/ 61347 h 129606"/>
                <a:gd name="connsiteX20" fmla="*/ 25139 w 151411"/>
                <a:gd name="connsiteY20" fmla="*/ 11283 h 129606"/>
                <a:gd name="connsiteX21" fmla="*/ 17014 w 151411"/>
                <a:gd name="connsiteY21" fmla="*/ 8070 h 129606"/>
                <a:gd name="connsiteX22" fmla="*/ 5480 w 151411"/>
                <a:gd name="connsiteY22" fmla="*/ 7501 h 129606"/>
                <a:gd name="connsiteX23" fmla="*/ 0 w 151411"/>
                <a:gd name="connsiteY23" fmla="*/ 7501 h 129606"/>
                <a:gd name="connsiteX24" fmla="*/ 0 w 151411"/>
                <a:gd name="connsiteY24" fmla="*/ -1377 h 129606"/>
                <a:gd name="connsiteX25" fmla="*/ 25328 w 151411"/>
                <a:gd name="connsiteY25" fmla="*/ -809 h 129606"/>
                <a:gd name="connsiteX26" fmla="*/ 54060 w 151411"/>
                <a:gd name="connsiteY26" fmla="*/ -1377 h 129606"/>
                <a:gd name="connsiteX27" fmla="*/ 54060 w 151411"/>
                <a:gd name="connsiteY27" fmla="*/ 7501 h 129606"/>
                <a:gd name="connsiteX28" fmla="*/ 36673 w 151411"/>
                <a:gd name="connsiteY28" fmla="*/ 9581 h 129606"/>
                <a:gd name="connsiteX29" fmla="*/ 38185 w 151411"/>
                <a:gd name="connsiteY29" fmla="*/ 11655 h 129606"/>
                <a:gd name="connsiteX30" fmla="*/ 69372 w 151411"/>
                <a:gd name="connsiteY30" fmla="*/ 53032 h 129606"/>
                <a:gd name="connsiteX31" fmla="*/ 102267 w 151411"/>
                <a:gd name="connsiteY31" fmla="*/ 7501 h 129606"/>
                <a:gd name="connsiteX32" fmla="*/ 86576 w 151411"/>
                <a:gd name="connsiteY32" fmla="*/ 7501 h 129606"/>
                <a:gd name="connsiteX33" fmla="*/ 86576 w 151411"/>
                <a:gd name="connsiteY33" fmla="*/ -1377 h 129606"/>
                <a:gd name="connsiteX34" fmla="*/ 120788 w 151411"/>
                <a:gd name="connsiteY34" fmla="*/ -809 h 129606"/>
                <a:gd name="connsiteX35" fmla="*/ 151411 w 151411"/>
                <a:gd name="connsiteY35" fmla="*/ -1377 h 129606"/>
                <a:gd name="connsiteX36" fmla="*/ 151411 w 151411"/>
                <a:gd name="connsiteY36" fmla="*/ 7501 h 129606"/>
                <a:gd name="connsiteX37" fmla="*/ 132891 w 151411"/>
                <a:gd name="connsiteY37" fmla="*/ 7501 h 129606"/>
                <a:gd name="connsiteX38" fmla="*/ 85064 w 151411"/>
                <a:gd name="connsiteY38" fmla="*/ 73629 h 129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51411" h="129606">
                  <a:moveTo>
                    <a:pt x="85064" y="73629"/>
                  </a:moveTo>
                  <a:lnTo>
                    <a:pt x="116820" y="115378"/>
                  </a:lnTo>
                  <a:cubicBezTo>
                    <a:pt x="118901" y="118028"/>
                    <a:pt x="119091" y="118212"/>
                    <a:pt x="125704" y="118780"/>
                  </a:cubicBezTo>
                  <a:cubicBezTo>
                    <a:pt x="130240" y="119350"/>
                    <a:pt x="131379" y="119350"/>
                    <a:pt x="136668" y="119350"/>
                  </a:cubicBezTo>
                  <a:lnTo>
                    <a:pt x="142148" y="119350"/>
                  </a:lnTo>
                  <a:lnTo>
                    <a:pt x="142148" y="128229"/>
                  </a:lnTo>
                  <a:cubicBezTo>
                    <a:pt x="134213" y="127659"/>
                    <a:pt x="124950" y="127659"/>
                    <a:pt x="116820" y="127659"/>
                  </a:cubicBezTo>
                  <a:cubicBezTo>
                    <a:pt x="109449" y="127659"/>
                    <a:pt x="94890" y="127659"/>
                    <a:pt x="88088" y="128229"/>
                  </a:cubicBezTo>
                  <a:lnTo>
                    <a:pt x="88088" y="119350"/>
                  </a:lnTo>
                  <a:cubicBezTo>
                    <a:pt x="91492" y="119350"/>
                    <a:pt x="98863" y="119350"/>
                    <a:pt x="105481" y="117270"/>
                  </a:cubicBezTo>
                  <a:cubicBezTo>
                    <a:pt x="105292" y="116890"/>
                    <a:pt x="104343" y="115758"/>
                    <a:pt x="103969" y="115189"/>
                  </a:cubicBezTo>
                  <a:lnTo>
                    <a:pt x="79015" y="82128"/>
                  </a:lnTo>
                  <a:lnTo>
                    <a:pt x="51985" y="119350"/>
                  </a:lnTo>
                  <a:lnTo>
                    <a:pt x="67670" y="119350"/>
                  </a:lnTo>
                  <a:lnTo>
                    <a:pt x="67670" y="128229"/>
                  </a:lnTo>
                  <a:cubicBezTo>
                    <a:pt x="59919" y="127659"/>
                    <a:pt x="41963" y="127659"/>
                    <a:pt x="33458" y="127659"/>
                  </a:cubicBezTo>
                  <a:cubicBezTo>
                    <a:pt x="25898" y="127659"/>
                    <a:pt x="9453" y="127659"/>
                    <a:pt x="2835" y="128229"/>
                  </a:cubicBezTo>
                  <a:lnTo>
                    <a:pt x="2835" y="119350"/>
                  </a:lnTo>
                  <a:lnTo>
                    <a:pt x="21361" y="119350"/>
                  </a:lnTo>
                  <a:lnTo>
                    <a:pt x="63323" y="61347"/>
                  </a:lnTo>
                  <a:lnTo>
                    <a:pt x="25139" y="11283"/>
                  </a:lnTo>
                  <a:cubicBezTo>
                    <a:pt x="23437" y="9012"/>
                    <a:pt x="23063" y="8633"/>
                    <a:pt x="17014" y="8070"/>
                  </a:cubicBezTo>
                  <a:cubicBezTo>
                    <a:pt x="13231" y="7690"/>
                    <a:pt x="9263" y="7501"/>
                    <a:pt x="5480" y="7501"/>
                  </a:cubicBezTo>
                  <a:lnTo>
                    <a:pt x="0" y="7501"/>
                  </a:lnTo>
                  <a:lnTo>
                    <a:pt x="0" y="-1377"/>
                  </a:lnTo>
                  <a:cubicBezTo>
                    <a:pt x="7941" y="-809"/>
                    <a:pt x="17198" y="-809"/>
                    <a:pt x="25328" y="-809"/>
                  </a:cubicBezTo>
                  <a:cubicBezTo>
                    <a:pt x="32700" y="-809"/>
                    <a:pt x="47258" y="-809"/>
                    <a:pt x="54060" y="-1377"/>
                  </a:cubicBezTo>
                  <a:lnTo>
                    <a:pt x="54060" y="7501"/>
                  </a:lnTo>
                  <a:cubicBezTo>
                    <a:pt x="50662" y="7501"/>
                    <a:pt x="43285" y="7501"/>
                    <a:pt x="36673" y="9581"/>
                  </a:cubicBezTo>
                  <a:cubicBezTo>
                    <a:pt x="36862" y="9961"/>
                    <a:pt x="37805" y="11093"/>
                    <a:pt x="38185" y="11655"/>
                  </a:cubicBezTo>
                  <a:lnTo>
                    <a:pt x="69372" y="53032"/>
                  </a:lnTo>
                  <a:lnTo>
                    <a:pt x="102267" y="7501"/>
                  </a:lnTo>
                  <a:lnTo>
                    <a:pt x="86576" y="7501"/>
                  </a:lnTo>
                  <a:lnTo>
                    <a:pt x="86576" y="-1377"/>
                  </a:lnTo>
                  <a:cubicBezTo>
                    <a:pt x="94327" y="-809"/>
                    <a:pt x="112283" y="-809"/>
                    <a:pt x="120788" y="-809"/>
                  </a:cubicBezTo>
                  <a:cubicBezTo>
                    <a:pt x="128354" y="-809"/>
                    <a:pt x="144799" y="-809"/>
                    <a:pt x="151411" y="-1377"/>
                  </a:cubicBezTo>
                  <a:lnTo>
                    <a:pt x="151411" y="7501"/>
                  </a:lnTo>
                  <a:lnTo>
                    <a:pt x="132891" y="7501"/>
                  </a:lnTo>
                  <a:lnTo>
                    <a:pt x="85064" y="73629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512" name="任意多边形: 形状 511">
              <a:extLst>
                <a:ext uri="{FF2B5EF4-FFF2-40B4-BE49-F238E27FC236}">
                  <a16:creationId xmlns:a16="http://schemas.microsoft.com/office/drawing/2014/main" id="{3A8D7AE9-182F-1276-88A1-DF13A71D348C}"/>
                </a:ext>
              </a:extLst>
            </p:cNvPr>
            <p:cNvSpPr/>
            <p:nvPr>
              <p:custDataLst>
                <p:tags r:id="rId131"/>
              </p:custDataLst>
            </p:nvPr>
          </p:nvSpPr>
          <p:spPr>
            <a:xfrm flipV="1">
              <a:off x="7263274" y="-9067664"/>
              <a:ext cx="89925" cy="87839"/>
            </a:xfrm>
            <a:custGeom>
              <a:avLst/>
              <a:gdLst>
                <a:gd name="connsiteX0" fmla="*/ 29912 w 89925"/>
                <a:gd name="connsiteY0" fmla="*/ 82769 h 87839"/>
                <a:gd name="connsiteX1" fmla="*/ 25945 w 89925"/>
                <a:gd name="connsiteY1" fmla="*/ 86467 h 87839"/>
                <a:gd name="connsiteX2" fmla="*/ 0 w 89925"/>
                <a:gd name="connsiteY2" fmla="*/ 78003 h 87839"/>
                <a:gd name="connsiteX3" fmla="*/ 0 w 89925"/>
                <a:gd name="connsiteY3" fmla="*/ 73238 h 87839"/>
                <a:gd name="connsiteX4" fmla="*/ 19190 w 89925"/>
                <a:gd name="connsiteY4" fmla="*/ 76942 h 87839"/>
                <a:gd name="connsiteX5" fmla="*/ 19190 w 89925"/>
                <a:gd name="connsiteY5" fmla="*/ 9475 h 87839"/>
                <a:gd name="connsiteX6" fmla="*/ 5954 w 89925"/>
                <a:gd name="connsiteY6" fmla="*/ 3394 h 87839"/>
                <a:gd name="connsiteX7" fmla="*/ 925 w 89925"/>
                <a:gd name="connsiteY7" fmla="*/ 3394 h 87839"/>
                <a:gd name="connsiteX8" fmla="*/ 925 w 89925"/>
                <a:gd name="connsiteY8" fmla="*/ -1372 h 87839"/>
                <a:gd name="connsiteX9" fmla="*/ 24486 w 89925"/>
                <a:gd name="connsiteY9" fmla="*/ -844 h 87839"/>
                <a:gd name="connsiteX10" fmla="*/ 48177 w 89925"/>
                <a:gd name="connsiteY10" fmla="*/ -1372 h 87839"/>
                <a:gd name="connsiteX11" fmla="*/ 48177 w 89925"/>
                <a:gd name="connsiteY11" fmla="*/ 3394 h 87839"/>
                <a:gd name="connsiteX12" fmla="*/ 43148 w 89925"/>
                <a:gd name="connsiteY12" fmla="*/ 3394 h 87839"/>
                <a:gd name="connsiteX13" fmla="*/ 29912 w 89925"/>
                <a:gd name="connsiteY13" fmla="*/ 9475 h 87839"/>
                <a:gd name="connsiteX14" fmla="*/ 29912 w 89925"/>
                <a:gd name="connsiteY14" fmla="*/ 82769 h 87839"/>
                <a:gd name="connsiteX15" fmla="*/ 89926 w 89925"/>
                <a:gd name="connsiteY15" fmla="*/ 47970 h 87839"/>
                <a:gd name="connsiteX16" fmla="*/ 82383 w 89925"/>
                <a:gd name="connsiteY16" fmla="*/ 55647 h 87839"/>
                <a:gd name="connsiteX17" fmla="*/ 74703 w 89925"/>
                <a:gd name="connsiteY17" fmla="*/ 48107 h 87839"/>
                <a:gd name="connsiteX18" fmla="*/ 82253 w 89925"/>
                <a:gd name="connsiteY18" fmla="*/ 40431 h 87839"/>
                <a:gd name="connsiteX19" fmla="*/ 89926 w 89925"/>
                <a:gd name="connsiteY19" fmla="*/ 47970 h 87839"/>
                <a:gd name="connsiteX20" fmla="*/ 89926 w 89925"/>
                <a:gd name="connsiteY20" fmla="*/ 6168 h 87839"/>
                <a:gd name="connsiteX21" fmla="*/ 82383 w 89925"/>
                <a:gd name="connsiteY21" fmla="*/ 13843 h 87839"/>
                <a:gd name="connsiteX22" fmla="*/ 74703 w 89925"/>
                <a:gd name="connsiteY22" fmla="*/ 6304 h 87839"/>
                <a:gd name="connsiteX23" fmla="*/ 82253 w 89925"/>
                <a:gd name="connsiteY23" fmla="*/ -1372 h 87839"/>
                <a:gd name="connsiteX24" fmla="*/ 89926 w 89925"/>
                <a:gd name="connsiteY24" fmla="*/ 6168 h 87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89925" h="87839">
                  <a:moveTo>
                    <a:pt x="29912" y="82769"/>
                  </a:moveTo>
                  <a:cubicBezTo>
                    <a:pt x="29912" y="86336"/>
                    <a:pt x="29651" y="86467"/>
                    <a:pt x="25945" y="86467"/>
                  </a:cubicBezTo>
                  <a:cubicBezTo>
                    <a:pt x="17470" y="78133"/>
                    <a:pt x="5426" y="78003"/>
                    <a:pt x="0" y="78003"/>
                  </a:cubicBezTo>
                  <a:lnTo>
                    <a:pt x="0" y="73238"/>
                  </a:lnTo>
                  <a:cubicBezTo>
                    <a:pt x="3178" y="73238"/>
                    <a:pt x="11914" y="73238"/>
                    <a:pt x="19190" y="76942"/>
                  </a:cubicBezTo>
                  <a:lnTo>
                    <a:pt x="19190" y="9475"/>
                  </a:lnTo>
                  <a:cubicBezTo>
                    <a:pt x="19190" y="5112"/>
                    <a:pt x="19190" y="3394"/>
                    <a:pt x="5954" y="3394"/>
                  </a:cubicBezTo>
                  <a:lnTo>
                    <a:pt x="925" y="3394"/>
                  </a:lnTo>
                  <a:lnTo>
                    <a:pt x="925" y="-1372"/>
                  </a:lnTo>
                  <a:cubicBezTo>
                    <a:pt x="3309" y="-1241"/>
                    <a:pt x="19588" y="-844"/>
                    <a:pt x="24486" y="-844"/>
                  </a:cubicBezTo>
                  <a:cubicBezTo>
                    <a:pt x="28590" y="-844"/>
                    <a:pt x="45266" y="-1241"/>
                    <a:pt x="48177" y="-1372"/>
                  </a:cubicBezTo>
                  <a:lnTo>
                    <a:pt x="48177" y="3394"/>
                  </a:lnTo>
                  <a:lnTo>
                    <a:pt x="43148" y="3394"/>
                  </a:lnTo>
                  <a:cubicBezTo>
                    <a:pt x="29912" y="3394"/>
                    <a:pt x="29912" y="5112"/>
                    <a:pt x="29912" y="9475"/>
                  </a:cubicBezTo>
                  <a:lnTo>
                    <a:pt x="29912" y="82769"/>
                  </a:lnTo>
                  <a:close/>
                  <a:moveTo>
                    <a:pt x="89926" y="47970"/>
                  </a:moveTo>
                  <a:cubicBezTo>
                    <a:pt x="89926" y="52606"/>
                    <a:pt x="86220" y="55647"/>
                    <a:pt x="82383" y="55647"/>
                  </a:cubicBezTo>
                  <a:cubicBezTo>
                    <a:pt x="77751" y="55647"/>
                    <a:pt x="74703" y="51942"/>
                    <a:pt x="74703" y="48107"/>
                  </a:cubicBezTo>
                  <a:cubicBezTo>
                    <a:pt x="74703" y="43472"/>
                    <a:pt x="78409" y="40431"/>
                    <a:pt x="82253" y="40431"/>
                  </a:cubicBezTo>
                  <a:cubicBezTo>
                    <a:pt x="86884" y="40431"/>
                    <a:pt x="89926" y="44136"/>
                    <a:pt x="89926" y="47970"/>
                  </a:cubicBezTo>
                  <a:close/>
                  <a:moveTo>
                    <a:pt x="89926" y="6168"/>
                  </a:moveTo>
                  <a:cubicBezTo>
                    <a:pt x="89926" y="10797"/>
                    <a:pt x="86220" y="13843"/>
                    <a:pt x="82383" y="13843"/>
                  </a:cubicBezTo>
                  <a:cubicBezTo>
                    <a:pt x="77751" y="13843"/>
                    <a:pt x="74703" y="10138"/>
                    <a:pt x="74703" y="6304"/>
                  </a:cubicBezTo>
                  <a:cubicBezTo>
                    <a:pt x="74703" y="1669"/>
                    <a:pt x="78409" y="-1372"/>
                    <a:pt x="82253" y="-1372"/>
                  </a:cubicBezTo>
                  <a:cubicBezTo>
                    <a:pt x="86884" y="-1372"/>
                    <a:pt x="89926" y="2332"/>
                    <a:pt x="89926" y="6168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513" name="任意多边形: 形状 512">
              <a:extLst>
                <a:ext uri="{FF2B5EF4-FFF2-40B4-BE49-F238E27FC236}">
                  <a16:creationId xmlns:a16="http://schemas.microsoft.com/office/drawing/2014/main" id="{141DCB12-7606-7AC8-85E5-A3EC49AFCC2D}"/>
                </a:ext>
              </a:extLst>
            </p:cNvPr>
            <p:cNvSpPr/>
            <p:nvPr>
              <p:custDataLst>
                <p:tags r:id="rId132"/>
              </p:custDataLst>
            </p:nvPr>
          </p:nvSpPr>
          <p:spPr>
            <a:xfrm flipV="1">
              <a:off x="7373235" y="-9038164"/>
              <a:ext cx="80876" cy="59661"/>
            </a:xfrm>
            <a:custGeom>
              <a:avLst/>
              <a:gdLst>
                <a:gd name="connsiteX0" fmla="*/ 9927 w 80876"/>
                <a:gd name="connsiteY0" fmla="*/ 8285 h 59661"/>
                <a:gd name="connsiteX1" fmla="*/ 8605 w 80876"/>
                <a:gd name="connsiteY1" fmla="*/ 2862 h 59661"/>
                <a:gd name="connsiteX2" fmla="*/ 13106 w 80876"/>
                <a:gd name="connsiteY2" fmla="*/ -1370 h 59661"/>
                <a:gd name="connsiteX3" fmla="*/ 18265 w 80876"/>
                <a:gd name="connsiteY3" fmla="*/ 1540 h 59661"/>
                <a:gd name="connsiteX4" fmla="*/ 20649 w 80876"/>
                <a:gd name="connsiteY4" fmla="*/ 9743 h 59661"/>
                <a:gd name="connsiteX5" fmla="*/ 23561 w 80876"/>
                <a:gd name="connsiteY5" fmla="*/ 21644 h 59661"/>
                <a:gd name="connsiteX6" fmla="*/ 25808 w 80876"/>
                <a:gd name="connsiteY6" fmla="*/ 30512 h 59661"/>
                <a:gd name="connsiteX7" fmla="*/ 31371 w 80876"/>
                <a:gd name="connsiteY7" fmla="*/ 42419 h 59661"/>
                <a:gd name="connsiteX8" fmla="*/ 51225 w 80876"/>
                <a:gd name="connsiteY8" fmla="*/ 54587 h 59661"/>
                <a:gd name="connsiteX9" fmla="*/ 59035 w 80876"/>
                <a:gd name="connsiteY9" fmla="*/ 45329 h 59661"/>
                <a:gd name="connsiteX10" fmla="*/ 51225 w 80876"/>
                <a:gd name="connsiteY10" fmla="*/ 17152 h 59661"/>
                <a:gd name="connsiteX11" fmla="*/ 49238 w 80876"/>
                <a:gd name="connsiteY11" fmla="*/ 10004 h 59661"/>
                <a:gd name="connsiteX12" fmla="*/ 61811 w 80876"/>
                <a:gd name="connsiteY12" fmla="*/ -1370 h 59661"/>
                <a:gd name="connsiteX13" fmla="*/ 80877 w 80876"/>
                <a:gd name="connsiteY13" fmla="*/ 18871 h 59661"/>
                <a:gd name="connsiteX14" fmla="*/ 78753 w 80876"/>
                <a:gd name="connsiteY14" fmla="*/ 20590 h 59661"/>
                <a:gd name="connsiteX15" fmla="*/ 76239 w 80876"/>
                <a:gd name="connsiteY15" fmla="*/ 18337 h 59661"/>
                <a:gd name="connsiteX16" fmla="*/ 62208 w 80876"/>
                <a:gd name="connsiteY16" fmla="*/ 2334 h 59661"/>
                <a:gd name="connsiteX17" fmla="*/ 58899 w 80876"/>
                <a:gd name="connsiteY17" fmla="*/ 6963 h 59661"/>
                <a:gd name="connsiteX18" fmla="*/ 61947 w 80876"/>
                <a:gd name="connsiteY18" fmla="*/ 17679 h 59661"/>
                <a:gd name="connsiteX19" fmla="*/ 68963 w 80876"/>
                <a:gd name="connsiteY19" fmla="*/ 43213 h 59661"/>
                <a:gd name="connsiteX20" fmla="*/ 51753 w 80876"/>
                <a:gd name="connsiteY20" fmla="*/ 58291 h 59661"/>
                <a:gd name="connsiteX21" fmla="*/ 29384 w 80876"/>
                <a:gd name="connsiteY21" fmla="*/ 46254 h 59661"/>
                <a:gd name="connsiteX22" fmla="*/ 15223 w 80876"/>
                <a:gd name="connsiteY22" fmla="*/ 58291 h 59661"/>
                <a:gd name="connsiteX23" fmla="*/ 4768 w 80876"/>
                <a:gd name="connsiteY23" fmla="*/ 51150 h 59661"/>
                <a:gd name="connsiteX24" fmla="*/ 0 w 80876"/>
                <a:gd name="connsiteY24" fmla="*/ 38050 h 59661"/>
                <a:gd name="connsiteX25" fmla="*/ 2248 w 80876"/>
                <a:gd name="connsiteY25" fmla="*/ 36332 h 59661"/>
                <a:gd name="connsiteX26" fmla="*/ 5165 w 80876"/>
                <a:gd name="connsiteY26" fmla="*/ 40303 h 59661"/>
                <a:gd name="connsiteX27" fmla="*/ 14826 w 80876"/>
                <a:gd name="connsiteY27" fmla="*/ 54587 h 59661"/>
                <a:gd name="connsiteX28" fmla="*/ 19190 w 80876"/>
                <a:gd name="connsiteY28" fmla="*/ 48103 h 59661"/>
                <a:gd name="connsiteX29" fmla="*/ 17073 w 80876"/>
                <a:gd name="connsiteY29" fmla="*/ 37126 h 59661"/>
                <a:gd name="connsiteX30" fmla="*/ 14161 w 80876"/>
                <a:gd name="connsiteY30" fmla="*/ 25219 h 59661"/>
                <a:gd name="connsiteX31" fmla="*/ 9927 w 80876"/>
                <a:gd name="connsiteY31" fmla="*/ 8285 h 596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80876" h="59661">
                  <a:moveTo>
                    <a:pt x="9927" y="8285"/>
                  </a:moveTo>
                  <a:cubicBezTo>
                    <a:pt x="9399" y="6566"/>
                    <a:pt x="8605" y="3259"/>
                    <a:pt x="8605" y="2862"/>
                  </a:cubicBezTo>
                  <a:cubicBezTo>
                    <a:pt x="8605" y="-48"/>
                    <a:pt x="10988" y="-1370"/>
                    <a:pt x="13106" y="-1370"/>
                  </a:cubicBezTo>
                  <a:cubicBezTo>
                    <a:pt x="15483" y="-1370"/>
                    <a:pt x="17607" y="349"/>
                    <a:pt x="18265" y="1540"/>
                  </a:cubicBezTo>
                  <a:cubicBezTo>
                    <a:pt x="18929" y="2731"/>
                    <a:pt x="19985" y="6963"/>
                    <a:pt x="20649" y="9743"/>
                  </a:cubicBezTo>
                  <a:cubicBezTo>
                    <a:pt x="21313" y="12256"/>
                    <a:pt x="22766" y="18337"/>
                    <a:pt x="23561" y="21644"/>
                  </a:cubicBezTo>
                  <a:cubicBezTo>
                    <a:pt x="24355" y="24560"/>
                    <a:pt x="25150" y="27471"/>
                    <a:pt x="25808" y="30512"/>
                  </a:cubicBezTo>
                  <a:cubicBezTo>
                    <a:pt x="27267" y="35935"/>
                    <a:pt x="27534" y="36995"/>
                    <a:pt x="31371" y="42419"/>
                  </a:cubicBezTo>
                  <a:cubicBezTo>
                    <a:pt x="35077" y="47712"/>
                    <a:pt x="41298" y="54587"/>
                    <a:pt x="51225" y="54587"/>
                  </a:cubicBezTo>
                  <a:cubicBezTo>
                    <a:pt x="58899" y="54587"/>
                    <a:pt x="59035" y="47842"/>
                    <a:pt x="59035" y="45329"/>
                  </a:cubicBezTo>
                  <a:cubicBezTo>
                    <a:pt x="59035" y="37393"/>
                    <a:pt x="53343" y="22706"/>
                    <a:pt x="51225" y="17152"/>
                  </a:cubicBezTo>
                  <a:cubicBezTo>
                    <a:pt x="49767" y="13447"/>
                    <a:pt x="49238" y="12256"/>
                    <a:pt x="49238" y="10004"/>
                  </a:cubicBezTo>
                  <a:cubicBezTo>
                    <a:pt x="49238" y="2993"/>
                    <a:pt x="55062" y="-1370"/>
                    <a:pt x="61811" y="-1370"/>
                  </a:cubicBezTo>
                  <a:cubicBezTo>
                    <a:pt x="75047" y="-1370"/>
                    <a:pt x="80877" y="16885"/>
                    <a:pt x="80877" y="18871"/>
                  </a:cubicBezTo>
                  <a:cubicBezTo>
                    <a:pt x="80877" y="20590"/>
                    <a:pt x="79151" y="20590"/>
                    <a:pt x="78753" y="20590"/>
                  </a:cubicBezTo>
                  <a:cubicBezTo>
                    <a:pt x="76903" y="20590"/>
                    <a:pt x="76773" y="19796"/>
                    <a:pt x="76239" y="18337"/>
                  </a:cubicBezTo>
                  <a:cubicBezTo>
                    <a:pt x="73197" y="7757"/>
                    <a:pt x="67504" y="2334"/>
                    <a:pt x="62208" y="2334"/>
                  </a:cubicBezTo>
                  <a:cubicBezTo>
                    <a:pt x="59433" y="2334"/>
                    <a:pt x="58899" y="4184"/>
                    <a:pt x="58899" y="6963"/>
                  </a:cubicBezTo>
                  <a:cubicBezTo>
                    <a:pt x="58899" y="10004"/>
                    <a:pt x="59563" y="11722"/>
                    <a:pt x="61947" y="17679"/>
                  </a:cubicBezTo>
                  <a:cubicBezTo>
                    <a:pt x="63536" y="21781"/>
                    <a:pt x="68963" y="35804"/>
                    <a:pt x="68963" y="43213"/>
                  </a:cubicBezTo>
                  <a:cubicBezTo>
                    <a:pt x="68963" y="56045"/>
                    <a:pt x="58768" y="58291"/>
                    <a:pt x="51753" y="58291"/>
                  </a:cubicBezTo>
                  <a:cubicBezTo>
                    <a:pt x="40770" y="58291"/>
                    <a:pt x="33358" y="51547"/>
                    <a:pt x="29384" y="46254"/>
                  </a:cubicBezTo>
                  <a:cubicBezTo>
                    <a:pt x="28459" y="55381"/>
                    <a:pt x="20649" y="58291"/>
                    <a:pt x="15223" y="58291"/>
                  </a:cubicBezTo>
                  <a:cubicBezTo>
                    <a:pt x="9530" y="58291"/>
                    <a:pt x="6487" y="54190"/>
                    <a:pt x="4768" y="51150"/>
                  </a:cubicBezTo>
                  <a:cubicBezTo>
                    <a:pt x="1856" y="46254"/>
                    <a:pt x="0" y="38715"/>
                    <a:pt x="0" y="38050"/>
                  </a:cubicBezTo>
                  <a:cubicBezTo>
                    <a:pt x="0" y="36332"/>
                    <a:pt x="1856" y="36332"/>
                    <a:pt x="2248" y="36332"/>
                  </a:cubicBezTo>
                  <a:cubicBezTo>
                    <a:pt x="4104" y="36332"/>
                    <a:pt x="4234" y="36729"/>
                    <a:pt x="5165" y="40303"/>
                  </a:cubicBezTo>
                  <a:cubicBezTo>
                    <a:pt x="7146" y="48103"/>
                    <a:pt x="9660" y="54587"/>
                    <a:pt x="14826" y="54587"/>
                  </a:cubicBezTo>
                  <a:cubicBezTo>
                    <a:pt x="18265" y="54587"/>
                    <a:pt x="19190" y="51676"/>
                    <a:pt x="19190" y="48103"/>
                  </a:cubicBezTo>
                  <a:cubicBezTo>
                    <a:pt x="19190" y="45590"/>
                    <a:pt x="18004" y="40700"/>
                    <a:pt x="17073" y="37126"/>
                  </a:cubicBezTo>
                  <a:cubicBezTo>
                    <a:pt x="16148" y="33552"/>
                    <a:pt x="14826" y="28129"/>
                    <a:pt x="14161" y="25219"/>
                  </a:cubicBezTo>
                  <a:lnTo>
                    <a:pt x="9927" y="8285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514" name="任意多边形: 形状 513">
              <a:extLst>
                <a:ext uri="{FF2B5EF4-FFF2-40B4-BE49-F238E27FC236}">
                  <a16:creationId xmlns:a16="http://schemas.microsoft.com/office/drawing/2014/main" id="{E5F2E816-C34B-DAFA-3BA2-8002D410F7A0}"/>
                </a:ext>
              </a:extLst>
            </p:cNvPr>
            <p:cNvSpPr/>
            <p:nvPr>
              <p:custDataLst>
                <p:tags r:id="rId133"/>
              </p:custDataLst>
            </p:nvPr>
          </p:nvSpPr>
          <p:spPr>
            <a:xfrm flipV="1">
              <a:off x="7486180" y="-9028189"/>
              <a:ext cx="22119" cy="56490"/>
            </a:xfrm>
            <a:custGeom>
              <a:avLst/>
              <a:gdLst>
                <a:gd name="connsiteX0" fmla="*/ 22120 w 22119"/>
                <a:gd name="connsiteY0" fmla="*/ 35283 h 56490"/>
                <a:gd name="connsiteX1" fmla="*/ 10022 w 22119"/>
                <a:gd name="connsiteY1" fmla="*/ 55121 h 56490"/>
                <a:gd name="connsiteX2" fmla="*/ 0 w 22119"/>
                <a:gd name="connsiteY2" fmla="*/ 45104 h 56490"/>
                <a:gd name="connsiteX3" fmla="*/ 10022 w 22119"/>
                <a:gd name="connsiteY3" fmla="*/ 35094 h 56490"/>
                <a:gd name="connsiteX4" fmla="*/ 16634 w 22119"/>
                <a:gd name="connsiteY4" fmla="*/ 37547 h 56490"/>
                <a:gd name="connsiteX5" fmla="*/ 17583 w 22119"/>
                <a:gd name="connsiteY5" fmla="*/ 38117 h 56490"/>
                <a:gd name="connsiteX6" fmla="*/ 17963 w 22119"/>
                <a:gd name="connsiteY6" fmla="*/ 35283 h 56490"/>
                <a:gd name="connsiteX7" fmla="*/ 5106 w 22119"/>
                <a:gd name="connsiteY7" fmla="*/ 3734 h 56490"/>
                <a:gd name="connsiteX8" fmla="*/ 3024 w 22119"/>
                <a:gd name="connsiteY8" fmla="*/ 711 h 56490"/>
                <a:gd name="connsiteX9" fmla="*/ 4916 w 22119"/>
                <a:gd name="connsiteY9" fmla="*/ -1370 h 56490"/>
                <a:gd name="connsiteX10" fmla="*/ 22120 w 22119"/>
                <a:gd name="connsiteY10" fmla="*/ 35283 h 56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119" h="56490">
                  <a:moveTo>
                    <a:pt x="22120" y="35283"/>
                  </a:moveTo>
                  <a:cubicBezTo>
                    <a:pt x="22120" y="47754"/>
                    <a:pt x="17393" y="55121"/>
                    <a:pt x="10022" y="55121"/>
                  </a:cubicBezTo>
                  <a:cubicBezTo>
                    <a:pt x="3783" y="55121"/>
                    <a:pt x="0" y="50397"/>
                    <a:pt x="0" y="45104"/>
                  </a:cubicBezTo>
                  <a:cubicBezTo>
                    <a:pt x="0" y="40007"/>
                    <a:pt x="3783" y="35094"/>
                    <a:pt x="10022" y="35094"/>
                  </a:cubicBezTo>
                  <a:cubicBezTo>
                    <a:pt x="12287" y="35094"/>
                    <a:pt x="14749" y="35853"/>
                    <a:pt x="16634" y="37547"/>
                  </a:cubicBezTo>
                  <a:cubicBezTo>
                    <a:pt x="17203" y="37927"/>
                    <a:pt x="17393" y="38117"/>
                    <a:pt x="17583" y="38117"/>
                  </a:cubicBezTo>
                  <a:cubicBezTo>
                    <a:pt x="17773" y="38117"/>
                    <a:pt x="17963" y="37927"/>
                    <a:pt x="17963" y="35283"/>
                  </a:cubicBezTo>
                  <a:cubicBezTo>
                    <a:pt x="17963" y="21301"/>
                    <a:pt x="11344" y="9969"/>
                    <a:pt x="5106" y="3734"/>
                  </a:cubicBezTo>
                  <a:cubicBezTo>
                    <a:pt x="3024" y="1654"/>
                    <a:pt x="3024" y="1274"/>
                    <a:pt x="3024" y="711"/>
                  </a:cubicBezTo>
                  <a:cubicBezTo>
                    <a:pt x="3024" y="-616"/>
                    <a:pt x="3973" y="-1370"/>
                    <a:pt x="4916" y="-1370"/>
                  </a:cubicBezTo>
                  <a:cubicBezTo>
                    <a:pt x="6998" y="-1370"/>
                    <a:pt x="22120" y="13176"/>
                    <a:pt x="22120" y="35283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515" name="任意多边形: 形状 514">
              <a:extLst>
                <a:ext uri="{FF2B5EF4-FFF2-40B4-BE49-F238E27FC236}">
                  <a16:creationId xmlns:a16="http://schemas.microsoft.com/office/drawing/2014/main" id="{F100FA70-AF91-E1B8-8291-9E3A11C948DD}"/>
                </a:ext>
              </a:extLst>
            </p:cNvPr>
            <p:cNvSpPr/>
            <p:nvPr>
              <p:custDataLst>
                <p:tags r:id="rId134"/>
              </p:custDataLst>
            </p:nvPr>
          </p:nvSpPr>
          <p:spPr>
            <a:xfrm flipV="1">
              <a:off x="7558491" y="-9137769"/>
              <a:ext cx="215498" cy="131118"/>
            </a:xfrm>
            <a:custGeom>
              <a:avLst/>
              <a:gdLst>
                <a:gd name="connsiteX0" fmla="*/ 197537 w 215498"/>
                <a:gd name="connsiteY0" fmla="*/ 116328 h 131118"/>
                <a:gd name="connsiteX1" fmla="*/ 204724 w 215498"/>
                <a:gd name="connsiteY1" fmla="*/ 120482 h 131118"/>
                <a:gd name="connsiteX2" fmla="*/ 215499 w 215498"/>
                <a:gd name="connsiteY2" fmla="*/ 120862 h 131118"/>
                <a:gd name="connsiteX3" fmla="*/ 215499 w 215498"/>
                <a:gd name="connsiteY3" fmla="*/ 129741 h 131118"/>
                <a:gd name="connsiteX4" fmla="*/ 195272 w 215498"/>
                <a:gd name="connsiteY4" fmla="*/ 129171 h 131118"/>
                <a:gd name="connsiteX5" fmla="*/ 169564 w 215498"/>
                <a:gd name="connsiteY5" fmla="*/ 129741 h 131118"/>
                <a:gd name="connsiteX6" fmla="*/ 169564 w 215498"/>
                <a:gd name="connsiteY6" fmla="*/ 120862 h 131118"/>
                <a:gd name="connsiteX7" fmla="*/ 188842 w 215498"/>
                <a:gd name="connsiteY7" fmla="*/ 118782 h 131118"/>
                <a:gd name="connsiteX8" fmla="*/ 156327 w 215498"/>
                <a:gd name="connsiteY8" fmla="*/ 34333 h 131118"/>
                <a:gd name="connsiteX9" fmla="*/ 122869 w 215498"/>
                <a:gd name="connsiteY9" fmla="*/ 120862 h 131118"/>
                <a:gd name="connsiteX10" fmla="*/ 141015 w 215498"/>
                <a:gd name="connsiteY10" fmla="*/ 120862 h 131118"/>
                <a:gd name="connsiteX11" fmla="*/ 141015 w 215498"/>
                <a:gd name="connsiteY11" fmla="*/ 129741 h 131118"/>
                <a:gd name="connsiteX12" fmla="*/ 107937 w 215498"/>
                <a:gd name="connsiteY12" fmla="*/ 129171 h 131118"/>
                <a:gd name="connsiteX13" fmla="*/ 79015 w 215498"/>
                <a:gd name="connsiteY13" fmla="*/ 129741 h 131118"/>
                <a:gd name="connsiteX14" fmla="*/ 79015 w 215498"/>
                <a:gd name="connsiteY14" fmla="*/ 120862 h 131118"/>
                <a:gd name="connsiteX15" fmla="*/ 95270 w 215498"/>
                <a:gd name="connsiteY15" fmla="*/ 120862 h 131118"/>
                <a:gd name="connsiteX16" fmla="*/ 103021 w 215498"/>
                <a:gd name="connsiteY16" fmla="*/ 100834 h 131118"/>
                <a:gd name="connsiteX17" fmla="*/ 77313 w 215498"/>
                <a:gd name="connsiteY17" fmla="*/ 34333 h 131118"/>
                <a:gd name="connsiteX18" fmla="*/ 43854 w 215498"/>
                <a:gd name="connsiteY18" fmla="*/ 120862 h 131118"/>
                <a:gd name="connsiteX19" fmla="*/ 62001 w 215498"/>
                <a:gd name="connsiteY19" fmla="*/ 120862 h 131118"/>
                <a:gd name="connsiteX20" fmla="*/ 62001 w 215498"/>
                <a:gd name="connsiteY20" fmla="*/ 129741 h 131118"/>
                <a:gd name="connsiteX21" fmla="*/ 28922 w 215498"/>
                <a:gd name="connsiteY21" fmla="*/ 129171 h 131118"/>
                <a:gd name="connsiteX22" fmla="*/ 0 w 215498"/>
                <a:gd name="connsiteY22" fmla="*/ 129741 h 131118"/>
                <a:gd name="connsiteX23" fmla="*/ 0 w 215498"/>
                <a:gd name="connsiteY23" fmla="*/ 120862 h 131118"/>
                <a:gd name="connsiteX24" fmla="*/ 16255 w 215498"/>
                <a:gd name="connsiteY24" fmla="*/ 120862 h 131118"/>
                <a:gd name="connsiteX25" fmla="*/ 61627 w 215498"/>
                <a:gd name="connsiteY25" fmla="*/ 3536 h 131118"/>
                <a:gd name="connsiteX26" fmla="*/ 68239 w 215498"/>
                <a:gd name="connsiteY26" fmla="*/ -1377 h 131118"/>
                <a:gd name="connsiteX27" fmla="*/ 74858 w 215498"/>
                <a:gd name="connsiteY27" fmla="*/ 3536 h 131118"/>
                <a:gd name="connsiteX28" fmla="*/ 107747 w 215498"/>
                <a:gd name="connsiteY28" fmla="*/ 88554 h 131118"/>
                <a:gd name="connsiteX29" fmla="*/ 140642 w 215498"/>
                <a:gd name="connsiteY29" fmla="*/ 3536 h 131118"/>
                <a:gd name="connsiteX30" fmla="*/ 147254 w 215498"/>
                <a:gd name="connsiteY30" fmla="*/ -1377 h 131118"/>
                <a:gd name="connsiteX31" fmla="*/ 153872 w 215498"/>
                <a:gd name="connsiteY31" fmla="*/ 3536 h 131118"/>
                <a:gd name="connsiteX32" fmla="*/ 197537 w 215498"/>
                <a:gd name="connsiteY32" fmla="*/ 116328 h 131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15498" h="131118">
                  <a:moveTo>
                    <a:pt x="197537" y="116328"/>
                  </a:moveTo>
                  <a:cubicBezTo>
                    <a:pt x="198676" y="119540"/>
                    <a:pt x="198858" y="119914"/>
                    <a:pt x="204724" y="120482"/>
                  </a:cubicBezTo>
                  <a:cubicBezTo>
                    <a:pt x="208502" y="120862"/>
                    <a:pt x="212474" y="120862"/>
                    <a:pt x="215499" y="120862"/>
                  </a:cubicBezTo>
                  <a:lnTo>
                    <a:pt x="215499" y="129741"/>
                  </a:lnTo>
                  <a:cubicBezTo>
                    <a:pt x="210394" y="129551"/>
                    <a:pt x="203775" y="129171"/>
                    <a:pt x="195272" y="129171"/>
                  </a:cubicBezTo>
                  <a:cubicBezTo>
                    <a:pt x="188089" y="129171"/>
                    <a:pt x="176366" y="129171"/>
                    <a:pt x="169564" y="129741"/>
                  </a:cubicBezTo>
                  <a:lnTo>
                    <a:pt x="169564" y="120862"/>
                  </a:lnTo>
                  <a:cubicBezTo>
                    <a:pt x="174290" y="120862"/>
                    <a:pt x="183363" y="120862"/>
                    <a:pt x="188842" y="118782"/>
                  </a:cubicBezTo>
                  <a:lnTo>
                    <a:pt x="156327" y="34333"/>
                  </a:lnTo>
                  <a:lnTo>
                    <a:pt x="122869" y="120862"/>
                  </a:lnTo>
                  <a:lnTo>
                    <a:pt x="141015" y="120862"/>
                  </a:lnTo>
                  <a:lnTo>
                    <a:pt x="141015" y="129741"/>
                  </a:lnTo>
                  <a:cubicBezTo>
                    <a:pt x="133834" y="129171"/>
                    <a:pt x="116067" y="129171"/>
                    <a:pt x="107937" y="129171"/>
                  </a:cubicBezTo>
                  <a:cubicBezTo>
                    <a:pt x="100565" y="129171"/>
                    <a:pt x="85633" y="129171"/>
                    <a:pt x="79015" y="129741"/>
                  </a:cubicBezTo>
                  <a:lnTo>
                    <a:pt x="79015" y="120862"/>
                  </a:lnTo>
                  <a:lnTo>
                    <a:pt x="95270" y="120862"/>
                  </a:lnTo>
                  <a:lnTo>
                    <a:pt x="103021" y="100834"/>
                  </a:lnTo>
                  <a:lnTo>
                    <a:pt x="77313" y="34333"/>
                  </a:lnTo>
                  <a:lnTo>
                    <a:pt x="43854" y="120862"/>
                  </a:lnTo>
                  <a:lnTo>
                    <a:pt x="62001" y="120862"/>
                  </a:lnTo>
                  <a:lnTo>
                    <a:pt x="62001" y="129741"/>
                  </a:lnTo>
                  <a:cubicBezTo>
                    <a:pt x="54819" y="129171"/>
                    <a:pt x="37052" y="129171"/>
                    <a:pt x="28922" y="129171"/>
                  </a:cubicBezTo>
                  <a:cubicBezTo>
                    <a:pt x="21551" y="129171"/>
                    <a:pt x="6618" y="129171"/>
                    <a:pt x="0" y="129741"/>
                  </a:cubicBezTo>
                  <a:lnTo>
                    <a:pt x="0" y="120862"/>
                  </a:lnTo>
                  <a:lnTo>
                    <a:pt x="16255" y="120862"/>
                  </a:lnTo>
                  <a:lnTo>
                    <a:pt x="61627" y="3536"/>
                  </a:lnTo>
                  <a:cubicBezTo>
                    <a:pt x="62760" y="513"/>
                    <a:pt x="63513" y="-1377"/>
                    <a:pt x="68239" y="-1377"/>
                  </a:cubicBezTo>
                  <a:cubicBezTo>
                    <a:pt x="72966" y="-1377"/>
                    <a:pt x="73725" y="513"/>
                    <a:pt x="74858" y="3536"/>
                  </a:cubicBezTo>
                  <a:lnTo>
                    <a:pt x="107747" y="88554"/>
                  </a:lnTo>
                  <a:lnTo>
                    <a:pt x="140642" y="3536"/>
                  </a:lnTo>
                  <a:cubicBezTo>
                    <a:pt x="141774" y="513"/>
                    <a:pt x="142528" y="-1377"/>
                    <a:pt x="147254" y="-1377"/>
                  </a:cubicBezTo>
                  <a:cubicBezTo>
                    <a:pt x="151980" y="-1377"/>
                    <a:pt x="152740" y="513"/>
                    <a:pt x="153872" y="3536"/>
                  </a:cubicBezTo>
                  <a:lnTo>
                    <a:pt x="197537" y="116328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516" name="任意多边形: 形状 515">
              <a:extLst>
                <a:ext uri="{FF2B5EF4-FFF2-40B4-BE49-F238E27FC236}">
                  <a16:creationId xmlns:a16="http://schemas.microsoft.com/office/drawing/2014/main" id="{5005C257-DC28-71ED-1FD0-58298583B13F}"/>
                </a:ext>
              </a:extLst>
            </p:cNvPr>
            <p:cNvSpPr/>
            <p:nvPr>
              <p:custDataLst>
                <p:tags r:id="rId135"/>
              </p:custDataLst>
            </p:nvPr>
          </p:nvSpPr>
          <p:spPr>
            <a:xfrm flipV="1">
              <a:off x="7789170" y="-9070182"/>
              <a:ext cx="103512" cy="92999"/>
            </a:xfrm>
            <a:custGeom>
              <a:avLst/>
              <a:gdLst>
                <a:gd name="connsiteX0" fmla="*/ 84186 w 103512"/>
                <a:gd name="connsiteY0" fmla="*/ 75881 h 92999"/>
                <a:gd name="connsiteX1" fmla="*/ 100464 w 103512"/>
                <a:gd name="connsiteY1" fmla="*/ 86863 h 92999"/>
                <a:gd name="connsiteX2" fmla="*/ 103512 w 103512"/>
                <a:gd name="connsiteY2" fmla="*/ 89773 h 92999"/>
                <a:gd name="connsiteX3" fmla="*/ 101656 w 103512"/>
                <a:gd name="connsiteY3" fmla="*/ 91628 h 92999"/>
                <a:gd name="connsiteX4" fmla="*/ 91065 w 103512"/>
                <a:gd name="connsiteY4" fmla="*/ 91095 h 92999"/>
                <a:gd name="connsiteX5" fmla="*/ 77300 w 103512"/>
                <a:gd name="connsiteY5" fmla="*/ 91628 h 92999"/>
                <a:gd name="connsiteX6" fmla="*/ 74656 w 103512"/>
                <a:gd name="connsiteY6" fmla="*/ 88719 h 92999"/>
                <a:gd name="connsiteX7" fmla="*/ 77040 w 103512"/>
                <a:gd name="connsiteY7" fmla="*/ 86863 h 92999"/>
                <a:gd name="connsiteX8" fmla="*/ 82466 w 103512"/>
                <a:gd name="connsiteY8" fmla="*/ 83028 h 92999"/>
                <a:gd name="connsiteX9" fmla="*/ 80082 w 103512"/>
                <a:gd name="connsiteY9" fmla="*/ 77735 h 92999"/>
                <a:gd name="connsiteX10" fmla="*/ 36667 w 103512"/>
                <a:gd name="connsiteY10" fmla="*/ 13706 h 92999"/>
                <a:gd name="connsiteX11" fmla="*/ 24622 w 103512"/>
                <a:gd name="connsiteY11" fmla="*/ 81310 h 92999"/>
                <a:gd name="connsiteX12" fmla="*/ 24356 w 103512"/>
                <a:gd name="connsiteY12" fmla="*/ 83289 h 92999"/>
                <a:gd name="connsiteX13" fmla="*/ 32693 w 103512"/>
                <a:gd name="connsiteY13" fmla="*/ 86863 h 92999"/>
                <a:gd name="connsiteX14" fmla="*/ 36667 w 103512"/>
                <a:gd name="connsiteY14" fmla="*/ 89773 h 92999"/>
                <a:gd name="connsiteX15" fmla="*/ 34413 w 103512"/>
                <a:gd name="connsiteY15" fmla="*/ 91628 h 92999"/>
                <a:gd name="connsiteX16" fmla="*/ 17340 w 103512"/>
                <a:gd name="connsiteY16" fmla="*/ 91095 h 92999"/>
                <a:gd name="connsiteX17" fmla="*/ 2651 w 103512"/>
                <a:gd name="connsiteY17" fmla="*/ 91628 h 92999"/>
                <a:gd name="connsiteX18" fmla="*/ 0 w 103512"/>
                <a:gd name="connsiteY18" fmla="*/ 88719 h 92999"/>
                <a:gd name="connsiteX19" fmla="*/ 3309 w 103512"/>
                <a:gd name="connsiteY19" fmla="*/ 86863 h 92999"/>
                <a:gd name="connsiteX20" fmla="*/ 11516 w 103512"/>
                <a:gd name="connsiteY20" fmla="*/ 82631 h 92999"/>
                <a:gd name="connsiteX21" fmla="*/ 25945 w 103512"/>
                <a:gd name="connsiteY21" fmla="*/ 2196 h 92999"/>
                <a:gd name="connsiteX22" fmla="*/ 29124 w 103512"/>
                <a:gd name="connsiteY22" fmla="*/ -1372 h 92999"/>
                <a:gd name="connsiteX23" fmla="*/ 33625 w 103512"/>
                <a:gd name="connsiteY23" fmla="*/ 1538 h 92999"/>
                <a:gd name="connsiteX24" fmla="*/ 84186 w 103512"/>
                <a:gd name="connsiteY24" fmla="*/ 75881 h 92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03512" h="92999">
                  <a:moveTo>
                    <a:pt x="84186" y="75881"/>
                  </a:moveTo>
                  <a:cubicBezTo>
                    <a:pt x="89084" y="83028"/>
                    <a:pt x="93318" y="86335"/>
                    <a:pt x="100464" y="86863"/>
                  </a:cubicBezTo>
                  <a:cubicBezTo>
                    <a:pt x="102053" y="86994"/>
                    <a:pt x="103512" y="87130"/>
                    <a:pt x="103512" y="89773"/>
                  </a:cubicBezTo>
                  <a:cubicBezTo>
                    <a:pt x="103512" y="90170"/>
                    <a:pt x="103245" y="91628"/>
                    <a:pt x="101656" y="91628"/>
                  </a:cubicBezTo>
                  <a:cubicBezTo>
                    <a:pt x="98478" y="91628"/>
                    <a:pt x="94374" y="91095"/>
                    <a:pt x="91065" y="91095"/>
                  </a:cubicBezTo>
                  <a:cubicBezTo>
                    <a:pt x="86831" y="91095"/>
                    <a:pt x="81274" y="91628"/>
                    <a:pt x="77300" y="91628"/>
                  </a:cubicBezTo>
                  <a:cubicBezTo>
                    <a:pt x="76109" y="91628"/>
                    <a:pt x="74656" y="91232"/>
                    <a:pt x="74656" y="88719"/>
                  </a:cubicBezTo>
                  <a:cubicBezTo>
                    <a:pt x="74656" y="86994"/>
                    <a:pt x="76506" y="86863"/>
                    <a:pt x="77040" y="86863"/>
                  </a:cubicBezTo>
                  <a:cubicBezTo>
                    <a:pt x="81274" y="86597"/>
                    <a:pt x="82466" y="85014"/>
                    <a:pt x="82466" y="83028"/>
                  </a:cubicBezTo>
                  <a:cubicBezTo>
                    <a:pt x="82466" y="81173"/>
                    <a:pt x="81535" y="79851"/>
                    <a:pt x="80082" y="77735"/>
                  </a:cubicBezTo>
                  <a:lnTo>
                    <a:pt x="36667" y="13706"/>
                  </a:lnTo>
                  <a:lnTo>
                    <a:pt x="24622" y="81310"/>
                  </a:lnTo>
                  <a:cubicBezTo>
                    <a:pt x="24356" y="82495"/>
                    <a:pt x="24356" y="82762"/>
                    <a:pt x="24356" y="83289"/>
                  </a:cubicBezTo>
                  <a:cubicBezTo>
                    <a:pt x="24356" y="86863"/>
                    <a:pt x="31768" y="86863"/>
                    <a:pt x="32693" y="86863"/>
                  </a:cubicBezTo>
                  <a:cubicBezTo>
                    <a:pt x="34947" y="86863"/>
                    <a:pt x="36667" y="86863"/>
                    <a:pt x="36667" y="89773"/>
                  </a:cubicBezTo>
                  <a:cubicBezTo>
                    <a:pt x="36667" y="89904"/>
                    <a:pt x="36536" y="91628"/>
                    <a:pt x="34413" y="91628"/>
                  </a:cubicBezTo>
                  <a:cubicBezTo>
                    <a:pt x="30576" y="91628"/>
                    <a:pt x="21177" y="91095"/>
                    <a:pt x="17340" y="91095"/>
                  </a:cubicBezTo>
                  <a:cubicBezTo>
                    <a:pt x="14031" y="91095"/>
                    <a:pt x="5960" y="91628"/>
                    <a:pt x="2651" y="91628"/>
                  </a:cubicBezTo>
                  <a:cubicBezTo>
                    <a:pt x="1459" y="91628"/>
                    <a:pt x="0" y="91232"/>
                    <a:pt x="0" y="88719"/>
                  </a:cubicBezTo>
                  <a:cubicBezTo>
                    <a:pt x="0" y="86863"/>
                    <a:pt x="1856" y="86863"/>
                    <a:pt x="3309" y="86863"/>
                  </a:cubicBezTo>
                  <a:cubicBezTo>
                    <a:pt x="10722" y="86863"/>
                    <a:pt x="10858" y="86069"/>
                    <a:pt x="11516" y="82631"/>
                  </a:cubicBezTo>
                  <a:lnTo>
                    <a:pt x="25945" y="2196"/>
                  </a:lnTo>
                  <a:cubicBezTo>
                    <a:pt x="26472" y="-578"/>
                    <a:pt x="26609" y="-1372"/>
                    <a:pt x="29124" y="-1372"/>
                  </a:cubicBezTo>
                  <a:cubicBezTo>
                    <a:pt x="31638" y="-1372"/>
                    <a:pt x="32296" y="-448"/>
                    <a:pt x="33625" y="1538"/>
                  </a:cubicBezTo>
                  <a:lnTo>
                    <a:pt x="84186" y="75881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525" name="任意多边形: 形状 524">
              <a:extLst>
                <a:ext uri="{FF2B5EF4-FFF2-40B4-BE49-F238E27FC236}">
                  <a16:creationId xmlns:a16="http://schemas.microsoft.com/office/drawing/2014/main" id="{7760E501-4981-1062-451E-AF26B4B3226A}"/>
                </a:ext>
              </a:extLst>
            </p:cNvPr>
            <p:cNvSpPr/>
            <p:nvPr>
              <p:custDataLst>
                <p:tags r:id="rId136"/>
              </p:custDataLst>
            </p:nvPr>
          </p:nvSpPr>
          <p:spPr>
            <a:xfrm flipV="1">
              <a:off x="7966863" y="-9187568"/>
              <a:ext cx="50466" cy="29095"/>
            </a:xfrm>
            <a:custGeom>
              <a:avLst/>
              <a:gdLst>
                <a:gd name="connsiteX0" fmla="*/ 25328 w 50466"/>
                <a:gd name="connsiteY0" fmla="*/ 27708 h 29095"/>
                <a:gd name="connsiteX1" fmla="*/ 0 w 50466"/>
                <a:gd name="connsiteY1" fmla="*/ 2014 h 29095"/>
                <a:gd name="connsiteX2" fmla="*/ 3398 w 50466"/>
                <a:gd name="connsiteY2" fmla="*/ -1388 h 29095"/>
                <a:gd name="connsiteX3" fmla="*/ 25328 w 50466"/>
                <a:gd name="connsiteY3" fmla="*/ 17881 h 29095"/>
                <a:gd name="connsiteX4" fmla="*/ 47068 w 50466"/>
                <a:gd name="connsiteY4" fmla="*/ -1388 h 29095"/>
                <a:gd name="connsiteX5" fmla="*/ 50466 w 50466"/>
                <a:gd name="connsiteY5" fmla="*/ 2014 h 29095"/>
                <a:gd name="connsiteX6" fmla="*/ 25328 w 50466"/>
                <a:gd name="connsiteY6" fmla="*/ 27708 h 29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466" h="29095">
                  <a:moveTo>
                    <a:pt x="25328" y="27708"/>
                  </a:moveTo>
                  <a:lnTo>
                    <a:pt x="0" y="2014"/>
                  </a:lnTo>
                  <a:lnTo>
                    <a:pt x="3398" y="-1388"/>
                  </a:lnTo>
                  <a:lnTo>
                    <a:pt x="25328" y="17881"/>
                  </a:lnTo>
                  <a:lnTo>
                    <a:pt x="47068" y="-1388"/>
                  </a:lnTo>
                  <a:lnTo>
                    <a:pt x="50466" y="2014"/>
                  </a:lnTo>
                  <a:lnTo>
                    <a:pt x="25328" y="27708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526" name="任意多边形: 形状 525">
              <a:extLst>
                <a:ext uri="{FF2B5EF4-FFF2-40B4-BE49-F238E27FC236}">
                  <a16:creationId xmlns:a16="http://schemas.microsoft.com/office/drawing/2014/main" id="{430DD5AC-D9F8-F927-7016-D8F74FDC3AB7}"/>
                </a:ext>
              </a:extLst>
            </p:cNvPr>
            <p:cNvSpPr/>
            <p:nvPr>
              <p:custDataLst>
                <p:tags r:id="rId137"/>
              </p:custDataLst>
            </p:nvPr>
          </p:nvSpPr>
          <p:spPr>
            <a:xfrm flipV="1">
              <a:off x="7916425" y="-9137769"/>
              <a:ext cx="151411" cy="129606"/>
            </a:xfrm>
            <a:custGeom>
              <a:avLst/>
              <a:gdLst>
                <a:gd name="connsiteX0" fmla="*/ 85064 w 151411"/>
                <a:gd name="connsiteY0" fmla="*/ 73629 h 129606"/>
                <a:gd name="connsiteX1" fmla="*/ 116820 w 151411"/>
                <a:gd name="connsiteY1" fmla="*/ 115378 h 129606"/>
                <a:gd name="connsiteX2" fmla="*/ 125703 w 151411"/>
                <a:gd name="connsiteY2" fmla="*/ 118780 h 129606"/>
                <a:gd name="connsiteX3" fmla="*/ 136668 w 151411"/>
                <a:gd name="connsiteY3" fmla="*/ 119350 h 129606"/>
                <a:gd name="connsiteX4" fmla="*/ 142148 w 151411"/>
                <a:gd name="connsiteY4" fmla="*/ 119350 h 129606"/>
                <a:gd name="connsiteX5" fmla="*/ 142148 w 151411"/>
                <a:gd name="connsiteY5" fmla="*/ 128229 h 129606"/>
                <a:gd name="connsiteX6" fmla="*/ 116820 w 151411"/>
                <a:gd name="connsiteY6" fmla="*/ 127659 h 129606"/>
                <a:gd name="connsiteX7" fmla="*/ 88088 w 151411"/>
                <a:gd name="connsiteY7" fmla="*/ 128229 h 129606"/>
                <a:gd name="connsiteX8" fmla="*/ 88088 w 151411"/>
                <a:gd name="connsiteY8" fmla="*/ 119350 h 129606"/>
                <a:gd name="connsiteX9" fmla="*/ 105481 w 151411"/>
                <a:gd name="connsiteY9" fmla="*/ 117270 h 129606"/>
                <a:gd name="connsiteX10" fmla="*/ 103969 w 151411"/>
                <a:gd name="connsiteY10" fmla="*/ 115189 h 129606"/>
                <a:gd name="connsiteX11" fmla="*/ 79015 w 151411"/>
                <a:gd name="connsiteY11" fmla="*/ 82128 h 129606"/>
                <a:gd name="connsiteX12" fmla="*/ 51985 w 151411"/>
                <a:gd name="connsiteY12" fmla="*/ 119350 h 129606"/>
                <a:gd name="connsiteX13" fmla="*/ 67670 w 151411"/>
                <a:gd name="connsiteY13" fmla="*/ 119350 h 129606"/>
                <a:gd name="connsiteX14" fmla="*/ 67670 w 151411"/>
                <a:gd name="connsiteY14" fmla="*/ 128229 h 129606"/>
                <a:gd name="connsiteX15" fmla="*/ 33458 w 151411"/>
                <a:gd name="connsiteY15" fmla="*/ 127659 h 129606"/>
                <a:gd name="connsiteX16" fmla="*/ 2835 w 151411"/>
                <a:gd name="connsiteY16" fmla="*/ 128229 h 129606"/>
                <a:gd name="connsiteX17" fmla="*/ 2835 w 151411"/>
                <a:gd name="connsiteY17" fmla="*/ 119350 h 129606"/>
                <a:gd name="connsiteX18" fmla="*/ 21361 w 151411"/>
                <a:gd name="connsiteY18" fmla="*/ 119350 h 129606"/>
                <a:gd name="connsiteX19" fmla="*/ 63323 w 151411"/>
                <a:gd name="connsiteY19" fmla="*/ 61347 h 129606"/>
                <a:gd name="connsiteX20" fmla="*/ 25138 w 151411"/>
                <a:gd name="connsiteY20" fmla="*/ 11283 h 129606"/>
                <a:gd name="connsiteX21" fmla="*/ 17014 w 151411"/>
                <a:gd name="connsiteY21" fmla="*/ 8070 h 129606"/>
                <a:gd name="connsiteX22" fmla="*/ 5480 w 151411"/>
                <a:gd name="connsiteY22" fmla="*/ 7501 h 129606"/>
                <a:gd name="connsiteX23" fmla="*/ 0 w 151411"/>
                <a:gd name="connsiteY23" fmla="*/ 7501 h 129606"/>
                <a:gd name="connsiteX24" fmla="*/ 0 w 151411"/>
                <a:gd name="connsiteY24" fmla="*/ -1377 h 129606"/>
                <a:gd name="connsiteX25" fmla="*/ 25328 w 151411"/>
                <a:gd name="connsiteY25" fmla="*/ -809 h 129606"/>
                <a:gd name="connsiteX26" fmla="*/ 54060 w 151411"/>
                <a:gd name="connsiteY26" fmla="*/ -1377 h 129606"/>
                <a:gd name="connsiteX27" fmla="*/ 54060 w 151411"/>
                <a:gd name="connsiteY27" fmla="*/ 7501 h 129606"/>
                <a:gd name="connsiteX28" fmla="*/ 36673 w 151411"/>
                <a:gd name="connsiteY28" fmla="*/ 9581 h 129606"/>
                <a:gd name="connsiteX29" fmla="*/ 38185 w 151411"/>
                <a:gd name="connsiteY29" fmla="*/ 11655 h 129606"/>
                <a:gd name="connsiteX30" fmla="*/ 69372 w 151411"/>
                <a:gd name="connsiteY30" fmla="*/ 53032 h 129606"/>
                <a:gd name="connsiteX31" fmla="*/ 102267 w 151411"/>
                <a:gd name="connsiteY31" fmla="*/ 7501 h 129606"/>
                <a:gd name="connsiteX32" fmla="*/ 86576 w 151411"/>
                <a:gd name="connsiteY32" fmla="*/ 7501 h 129606"/>
                <a:gd name="connsiteX33" fmla="*/ 86576 w 151411"/>
                <a:gd name="connsiteY33" fmla="*/ -1377 h 129606"/>
                <a:gd name="connsiteX34" fmla="*/ 120788 w 151411"/>
                <a:gd name="connsiteY34" fmla="*/ -809 h 129606"/>
                <a:gd name="connsiteX35" fmla="*/ 151411 w 151411"/>
                <a:gd name="connsiteY35" fmla="*/ -1377 h 129606"/>
                <a:gd name="connsiteX36" fmla="*/ 151411 w 151411"/>
                <a:gd name="connsiteY36" fmla="*/ 7501 h 129606"/>
                <a:gd name="connsiteX37" fmla="*/ 132891 w 151411"/>
                <a:gd name="connsiteY37" fmla="*/ 7501 h 129606"/>
                <a:gd name="connsiteX38" fmla="*/ 85064 w 151411"/>
                <a:gd name="connsiteY38" fmla="*/ 73629 h 129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51411" h="129606">
                  <a:moveTo>
                    <a:pt x="85064" y="73629"/>
                  </a:moveTo>
                  <a:lnTo>
                    <a:pt x="116820" y="115378"/>
                  </a:lnTo>
                  <a:cubicBezTo>
                    <a:pt x="118901" y="118028"/>
                    <a:pt x="119091" y="118212"/>
                    <a:pt x="125703" y="118780"/>
                  </a:cubicBezTo>
                  <a:cubicBezTo>
                    <a:pt x="130240" y="119350"/>
                    <a:pt x="131379" y="119350"/>
                    <a:pt x="136668" y="119350"/>
                  </a:cubicBezTo>
                  <a:lnTo>
                    <a:pt x="142148" y="119350"/>
                  </a:lnTo>
                  <a:lnTo>
                    <a:pt x="142148" y="128229"/>
                  </a:lnTo>
                  <a:cubicBezTo>
                    <a:pt x="134213" y="127659"/>
                    <a:pt x="124950" y="127659"/>
                    <a:pt x="116820" y="127659"/>
                  </a:cubicBezTo>
                  <a:cubicBezTo>
                    <a:pt x="109449" y="127659"/>
                    <a:pt x="94890" y="127659"/>
                    <a:pt x="88088" y="128229"/>
                  </a:cubicBezTo>
                  <a:lnTo>
                    <a:pt x="88088" y="119350"/>
                  </a:lnTo>
                  <a:cubicBezTo>
                    <a:pt x="91492" y="119350"/>
                    <a:pt x="98863" y="119350"/>
                    <a:pt x="105481" y="117270"/>
                  </a:cubicBezTo>
                  <a:cubicBezTo>
                    <a:pt x="105291" y="116890"/>
                    <a:pt x="104343" y="115758"/>
                    <a:pt x="103969" y="115189"/>
                  </a:cubicBezTo>
                  <a:lnTo>
                    <a:pt x="79015" y="82128"/>
                  </a:lnTo>
                  <a:lnTo>
                    <a:pt x="51985" y="119350"/>
                  </a:lnTo>
                  <a:lnTo>
                    <a:pt x="67670" y="119350"/>
                  </a:lnTo>
                  <a:lnTo>
                    <a:pt x="67670" y="128229"/>
                  </a:lnTo>
                  <a:cubicBezTo>
                    <a:pt x="59919" y="127659"/>
                    <a:pt x="41962" y="127659"/>
                    <a:pt x="33458" y="127659"/>
                  </a:cubicBezTo>
                  <a:cubicBezTo>
                    <a:pt x="25897" y="127659"/>
                    <a:pt x="9453" y="127659"/>
                    <a:pt x="2835" y="128229"/>
                  </a:cubicBezTo>
                  <a:lnTo>
                    <a:pt x="2835" y="119350"/>
                  </a:lnTo>
                  <a:lnTo>
                    <a:pt x="21361" y="119350"/>
                  </a:lnTo>
                  <a:lnTo>
                    <a:pt x="63323" y="61347"/>
                  </a:lnTo>
                  <a:lnTo>
                    <a:pt x="25138" y="11283"/>
                  </a:lnTo>
                  <a:cubicBezTo>
                    <a:pt x="23437" y="9012"/>
                    <a:pt x="23063" y="8633"/>
                    <a:pt x="17014" y="8070"/>
                  </a:cubicBezTo>
                  <a:cubicBezTo>
                    <a:pt x="13230" y="7690"/>
                    <a:pt x="9263" y="7501"/>
                    <a:pt x="5480" y="7501"/>
                  </a:cubicBezTo>
                  <a:lnTo>
                    <a:pt x="0" y="7501"/>
                  </a:lnTo>
                  <a:lnTo>
                    <a:pt x="0" y="-1377"/>
                  </a:lnTo>
                  <a:cubicBezTo>
                    <a:pt x="7940" y="-809"/>
                    <a:pt x="17198" y="-809"/>
                    <a:pt x="25328" y="-809"/>
                  </a:cubicBezTo>
                  <a:cubicBezTo>
                    <a:pt x="32699" y="-809"/>
                    <a:pt x="47258" y="-809"/>
                    <a:pt x="54060" y="-1377"/>
                  </a:cubicBezTo>
                  <a:lnTo>
                    <a:pt x="54060" y="7501"/>
                  </a:lnTo>
                  <a:cubicBezTo>
                    <a:pt x="50662" y="7501"/>
                    <a:pt x="43285" y="7501"/>
                    <a:pt x="36673" y="9581"/>
                  </a:cubicBezTo>
                  <a:cubicBezTo>
                    <a:pt x="36862" y="9961"/>
                    <a:pt x="37805" y="11093"/>
                    <a:pt x="38185" y="11655"/>
                  </a:cubicBezTo>
                  <a:lnTo>
                    <a:pt x="69372" y="53032"/>
                  </a:lnTo>
                  <a:lnTo>
                    <a:pt x="102267" y="7501"/>
                  </a:lnTo>
                  <a:lnTo>
                    <a:pt x="86576" y="7501"/>
                  </a:lnTo>
                  <a:lnTo>
                    <a:pt x="86576" y="-1377"/>
                  </a:lnTo>
                  <a:cubicBezTo>
                    <a:pt x="94326" y="-809"/>
                    <a:pt x="112283" y="-809"/>
                    <a:pt x="120788" y="-809"/>
                  </a:cubicBezTo>
                  <a:cubicBezTo>
                    <a:pt x="128354" y="-809"/>
                    <a:pt x="144799" y="-809"/>
                    <a:pt x="151411" y="-1377"/>
                  </a:cubicBezTo>
                  <a:lnTo>
                    <a:pt x="151411" y="7501"/>
                  </a:lnTo>
                  <a:lnTo>
                    <a:pt x="132891" y="7501"/>
                  </a:lnTo>
                  <a:lnTo>
                    <a:pt x="85064" y="73629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527" name="任意多边形: 形状 526">
              <a:extLst>
                <a:ext uri="{FF2B5EF4-FFF2-40B4-BE49-F238E27FC236}">
                  <a16:creationId xmlns:a16="http://schemas.microsoft.com/office/drawing/2014/main" id="{A0E56042-6699-C15A-33C7-4BA2A1BF3192}"/>
                </a:ext>
              </a:extLst>
            </p:cNvPr>
            <p:cNvSpPr/>
            <p:nvPr>
              <p:custDataLst>
                <p:tags r:id="rId138"/>
              </p:custDataLst>
            </p:nvPr>
          </p:nvSpPr>
          <p:spPr>
            <a:xfrm flipV="1">
              <a:off x="8088801" y="-9067664"/>
              <a:ext cx="89925" cy="87839"/>
            </a:xfrm>
            <a:custGeom>
              <a:avLst/>
              <a:gdLst>
                <a:gd name="connsiteX0" fmla="*/ 29912 w 89925"/>
                <a:gd name="connsiteY0" fmla="*/ 82769 h 87839"/>
                <a:gd name="connsiteX1" fmla="*/ 25945 w 89925"/>
                <a:gd name="connsiteY1" fmla="*/ 86467 h 87839"/>
                <a:gd name="connsiteX2" fmla="*/ 0 w 89925"/>
                <a:gd name="connsiteY2" fmla="*/ 78003 h 87839"/>
                <a:gd name="connsiteX3" fmla="*/ 0 w 89925"/>
                <a:gd name="connsiteY3" fmla="*/ 73238 h 87839"/>
                <a:gd name="connsiteX4" fmla="*/ 19190 w 89925"/>
                <a:gd name="connsiteY4" fmla="*/ 76942 h 87839"/>
                <a:gd name="connsiteX5" fmla="*/ 19190 w 89925"/>
                <a:gd name="connsiteY5" fmla="*/ 9475 h 87839"/>
                <a:gd name="connsiteX6" fmla="*/ 5954 w 89925"/>
                <a:gd name="connsiteY6" fmla="*/ 3394 h 87839"/>
                <a:gd name="connsiteX7" fmla="*/ 925 w 89925"/>
                <a:gd name="connsiteY7" fmla="*/ 3394 h 87839"/>
                <a:gd name="connsiteX8" fmla="*/ 925 w 89925"/>
                <a:gd name="connsiteY8" fmla="*/ -1372 h 87839"/>
                <a:gd name="connsiteX9" fmla="*/ 24486 w 89925"/>
                <a:gd name="connsiteY9" fmla="*/ -844 h 87839"/>
                <a:gd name="connsiteX10" fmla="*/ 48177 w 89925"/>
                <a:gd name="connsiteY10" fmla="*/ -1372 h 87839"/>
                <a:gd name="connsiteX11" fmla="*/ 48177 w 89925"/>
                <a:gd name="connsiteY11" fmla="*/ 3394 h 87839"/>
                <a:gd name="connsiteX12" fmla="*/ 43148 w 89925"/>
                <a:gd name="connsiteY12" fmla="*/ 3394 h 87839"/>
                <a:gd name="connsiteX13" fmla="*/ 29912 w 89925"/>
                <a:gd name="connsiteY13" fmla="*/ 9475 h 87839"/>
                <a:gd name="connsiteX14" fmla="*/ 29912 w 89925"/>
                <a:gd name="connsiteY14" fmla="*/ 82769 h 87839"/>
                <a:gd name="connsiteX15" fmla="*/ 89926 w 89925"/>
                <a:gd name="connsiteY15" fmla="*/ 47970 h 87839"/>
                <a:gd name="connsiteX16" fmla="*/ 82383 w 89925"/>
                <a:gd name="connsiteY16" fmla="*/ 55647 h 87839"/>
                <a:gd name="connsiteX17" fmla="*/ 74704 w 89925"/>
                <a:gd name="connsiteY17" fmla="*/ 48107 h 87839"/>
                <a:gd name="connsiteX18" fmla="*/ 82253 w 89925"/>
                <a:gd name="connsiteY18" fmla="*/ 40432 h 87839"/>
                <a:gd name="connsiteX19" fmla="*/ 89926 w 89925"/>
                <a:gd name="connsiteY19" fmla="*/ 47970 h 87839"/>
                <a:gd name="connsiteX20" fmla="*/ 89926 w 89925"/>
                <a:gd name="connsiteY20" fmla="*/ 6168 h 87839"/>
                <a:gd name="connsiteX21" fmla="*/ 82383 w 89925"/>
                <a:gd name="connsiteY21" fmla="*/ 13843 h 87839"/>
                <a:gd name="connsiteX22" fmla="*/ 74704 w 89925"/>
                <a:gd name="connsiteY22" fmla="*/ 6304 h 87839"/>
                <a:gd name="connsiteX23" fmla="*/ 82253 w 89925"/>
                <a:gd name="connsiteY23" fmla="*/ -1372 h 87839"/>
                <a:gd name="connsiteX24" fmla="*/ 89926 w 89925"/>
                <a:gd name="connsiteY24" fmla="*/ 6168 h 87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89925" h="87839">
                  <a:moveTo>
                    <a:pt x="29912" y="82769"/>
                  </a:moveTo>
                  <a:cubicBezTo>
                    <a:pt x="29912" y="86336"/>
                    <a:pt x="29651" y="86467"/>
                    <a:pt x="25945" y="86467"/>
                  </a:cubicBezTo>
                  <a:cubicBezTo>
                    <a:pt x="17470" y="78133"/>
                    <a:pt x="5426" y="78003"/>
                    <a:pt x="0" y="78003"/>
                  </a:cubicBezTo>
                  <a:lnTo>
                    <a:pt x="0" y="73238"/>
                  </a:lnTo>
                  <a:cubicBezTo>
                    <a:pt x="3179" y="73238"/>
                    <a:pt x="11914" y="73238"/>
                    <a:pt x="19190" y="76942"/>
                  </a:cubicBezTo>
                  <a:lnTo>
                    <a:pt x="19190" y="9475"/>
                  </a:lnTo>
                  <a:cubicBezTo>
                    <a:pt x="19190" y="5112"/>
                    <a:pt x="19190" y="3394"/>
                    <a:pt x="5954" y="3394"/>
                  </a:cubicBezTo>
                  <a:lnTo>
                    <a:pt x="925" y="3394"/>
                  </a:lnTo>
                  <a:lnTo>
                    <a:pt x="925" y="-1372"/>
                  </a:lnTo>
                  <a:cubicBezTo>
                    <a:pt x="3309" y="-1241"/>
                    <a:pt x="19588" y="-844"/>
                    <a:pt x="24486" y="-844"/>
                  </a:cubicBezTo>
                  <a:cubicBezTo>
                    <a:pt x="28590" y="-844"/>
                    <a:pt x="45266" y="-1241"/>
                    <a:pt x="48177" y="-1372"/>
                  </a:cubicBezTo>
                  <a:lnTo>
                    <a:pt x="48177" y="3394"/>
                  </a:lnTo>
                  <a:lnTo>
                    <a:pt x="43148" y="3394"/>
                  </a:lnTo>
                  <a:cubicBezTo>
                    <a:pt x="29912" y="3394"/>
                    <a:pt x="29912" y="5112"/>
                    <a:pt x="29912" y="9475"/>
                  </a:cubicBezTo>
                  <a:lnTo>
                    <a:pt x="29912" y="82769"/>
                  </a:lnTo>
                  <a:close/>
                  <a:moveTo>
                    <a:pt x="89926" y="47970"/>
                  </a:moveTo>
                  <a:cubicBezTo>
                    <a:pt x="89926" y="52606"/>
                    <a:pt x="86220" y="55647"/>
                    <a:pt x="82383" y="55647"/>
                  </a:cubicBezTo>
                  <a:cubicBezTo>
                    <a:pt x="77752" y="55647"/>
                    <a:pt x="74704" y="51942"/>
                    <a:pt x="74704" y="48107"/>
                  </a:cubicBezTo>
                  <a:cubicBezTo>
                    <a:pt x="74704" y="43472"/>
                    <a:pt x="78409" y="40432"/>
                    <a:pt x="82253" y="40432"/>
                  </a:cubicBezTo>
                  <a:cubicBezTo>
                    <a:pt x="86884" y="40432"/>
                    <a:pt x="89926" y="44136"/>
                    <a:pt x="89926" y="47970"/>
                  </a:cubicBezTo>
                  <a:close/>
                  <a:moveTo>
                    <a:pt x="89926" y="6168"/>
                  </a:moveTo>
                  <a:cubicBezTo>
                    <a:pt x="89926" y="10797"/>
                    <a:pt x="86220" y="13843"/>
                    <a:pt x="82383" y="13843"/>
                  </a:cubicBezTo>
                  <a:cubicBezTo>
                    <a:pt x="77752" y="13843"/>
                    <a:pt x="74704" y="10138"/>
                    <a:pt x="74704" y="6304"/>
                  </a:cubicBezTo>
                  <a:cubicBezTo>
                    <a:pt x="74704" y="1669"/>
                    <a:pt x="78409" y="-1372"/>
                    <a:pt x="82253" y="-1372"/>
                  </a:cubicBezTo>
                  <a:cubicBezTo>
                    <a:pt x="86884" y="-1372"/>
                    <a:pt x="89926" y="2332"/>
                    <a:pt x="89926" y="6168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528" name="任意多边形: 形状 527">
              <a:extLst>
                <a:ext uri="{FF2B5EF4-FFF2-40B4-BE49-F238E27FC236}">
                  <a16:creationId xmlns:a16="http://schemas.microsoft.com/office/drawing/2014/main" id="{91E4448B-B43B-176F-DFD4-B57A2FFFB3CD}"/>
                </a:ext>
              </a:extLst>
            </p:cNvPr>
            <p:cNvSpPr/>
            <p:nvPr>
              <p:custDataLst>
                <p:tags r:id="rId139"/>
              </p:custDataLst>
            </p:nvPr>
          </p:nvSpPr>
          <p:spPr>
            <a:xfrm flipV="1">
              <a:off x="8198762" y="-9038164"/>
              <a:ext cx="80876" cy="59661"/>
            </a:xfrm>
            <a:custGeom>
              <a:avLst/>
              <a:gdLst>
                <a:gd name="connsiteX0" fmla="*/ 9927 w 80876"/>
                <a:gd name="connsiteY0" fmla="*/ 8285 h 59661"/>
                <a:gd name="connsiteX1" fmla="*/ 8605 w 80876"/>
                <a:gd name="connsiteY1" fmla="*/ 2862 h 59661"/>
                <a:gd name="connsiteX2" fmla="*/ 13106 w 80876"/>
                <a:gd name="connsiteY2" fmla="*/ -1370 h 59661"/>
                <a:gd name="connsiteX3" fmla="*/ 18265 w 80876"/>
                <a:gd name="connsiteY3" fmla="*/ 1540 h 59661"/>
                <a:gd name="connsiteX4" fmla="*/ 20649 w 80876"/>
                <a:gd name="connsiteY4" fmla="*/ 9743 h 59661"/>
                <a:gd name="connsiteX5" fmla="*/ 23561 w 80876"/>
                <a:gd name="connsiteY5" fmla="*/ 21644 h 59661"/>
                <a:gd name="connsiteX6" fmla="*/ 25808 w 80876"/>
                <a:gd name="connsiteY6" fmla="*/ 30512 h 59661"/>
                <a:gd name="connsiteX7" fmla="*/ 31371 w 80876"/>
                <a:gd name="connsiteY7" fmla="*/ 42419 h 59661"/>
                <a:gd name="connsiteX8" fmla="*/ 51225 w 80876"/>
                <a:gd name="connsiteY8" fmla="*/ 54587 h 59661"/>
                <a:gd name="connsiteX9" fmla="*/ 59035 w 80876"/>
                <a:gd name="connsiteY9" fmla="*/ 45329 h 59661"/>
                <a:gd name="connsiteX10" fmla="*/ 51225 w 80876"/>
                <a:gd name="connsiteY10" fmla="*/ 17152 h 59661"/>
                <a:gd name="connsiteX11" fmla="*/ 49239 w 80876"/>
                <a:gd name="connsiteY11" fmla="*/ 10004 h 59661"/>
                <a:gd name="connsiteX12" fmla="*/ 61811 w 80876"/>
                <a:gd name="connsiteY12" fmla="*/ -1370 h 59661"/>
                <a:gd name="connsiteX13" fmla="*/ 80877 w 80876"/>
                <a:gd name="connsiteY13" fmla="*/ 18871 h 59661"/>
                <a:gd name="connsiteX14" fmla="*/ 78753 w 80876"/>
                <a:gd name="connsiteY14" fmla="*/ 20590 h 59661"/>
                <a:gd name="connsiteX15" fmla="*/ 76239 w 80876"/>
                <a:gd name="connsiteY15" fmla="*/ 18337 h 59661"/>
                <a:gd name="connsiteX16" fmla="*/ 62208 w 80876"/>
                <a:gd name="connsiteY16" fmla="*/ 2334 h 59661"/>
                <a:gd name="connsiteX17" fmla="*/ 58899 w 80876"/>
                <a:gd name="connsiteY17" fmla="*/ 6963 h 59661"/>
                <a:gd name="connsiteX18" fmla="*/ 61947 w 80876"/>
                <a:gd name="connsiteY18" fmla="*/ 17679 h 59661"/>
                <a:gd name="connsiteX19" fmla="*/ 68963 w 80876"/>
                <a:gd name="connsiteY19" fmla="*/ 43213 h 59661"/>
                <a:gd name="connsiteX20" fmla="*/ 51753 w 80876"/>
                <a:gd name="connsiteY20" fmla="*/ 58291 h 59661"/>
                <a:gd name="connsiteX21" fmla="*/ 29384 w 80876"/>
                <a:gd name="connsiteY21" fmla="*/ 46254 h 59661"/>
                <a:gd name="connsiteX22" fmla="*/ 15223 w 80876"/>
                <a:gd name="connsiteY22" fmla="*/ 58291 h 59661"/>
                <a:gd name="connsiteX23" fmla="*/ 4768 w 80876"/>
                <a:gd name="connsiteY23" fmla="*/ 51150 h 59661"/>
                <a:gd name="connsiteX24" fmla="*/ 0 w 80876"/>
                <a:gd name="connsiteY24" fmla="*/ 38050 h 59661"/>
                <a:gd name="connsiteX25" fmla="*/ 2248 w 80876"/>
                <a:gd name="connsiteY25" fmla="*/ 36332 h 59661"/>
                <a:gd name="connsiteX26" fmla="*/ 5165 w 80876"/>
                <a:gd name="connsiteY26" fmla="*/ 40303 h 59661"/>
                <a:gd name="connsiteX27" fmla="*/ 14826 w 80876"/>
                <a:gd name="connsiteY27" fmla="*/ 54587 h 59661"/>
                <a:gd name="connsiteX28" fmla="*/ 19190 w 80876"/>
                <a:gd name="connsiteY28" fmla="*/ 48103 h 59661"/>
                <a:gd name="connsiteX29" fmla="*/ 17073 w 80876"/>
                <a:gd name="connsiteY29" fmla="*/ 37126 h 59661"/>
                <a:gd name="connsiteX30" fmla="*/ 14161 w 80876"/>
                <a:gd name="connsiteY30" fmla="*/ 25219 h 59661"/>
                <a:gd name="connsiteX31" fmla="*/ 9927 w 80876"/>
                <a:gd name="connsiteY31" fmla="*/ 8285 h 596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80876" h="59661">
                  <a:moveTo>
                    <a:pt x="9927" y="8285"/>
                  </a:moveTo>
                  <a:cubicBezTo>
                    <a:pt x="9399" y="6566"/>
                    <a:pt x="8605" y="3259"/>
                    <a:pt x="8605" y="2862"/>
                  </a:cubicBezTo>
                  <a:cubicBezTo>
                    <a:pt x="8605" y="-48"/>
                    <a:pt x="10989" y="-1370"/>
                    <a:pt x="13106" y="-1370"/>
                  </a:cubicBezTo>
                  <a:cubicBezTo>
                    <a:pt x="15484" y="-1370"/>
                    <a:pt x="17607" y="349"/>
                    <a:pt x="18265" y="1540"/>
                  </a:cubicBezTo>
                  <a:cubicBezTo>
                    <a:pt x="18929" y="2731"/>
                    <a:pt x="19985" y="6963"/>
                    <a:pt x="20649" y="9743"/>
                  </a:cubicBezTo>
                  <a:cubicBezTo>
                    <a:pt x="21314" y="12256"/>
                    <a:pt x="22766" y="18337"/>
                    <a:pt x="23561" y="21644"/>
                  </a:cubicBezTo>
                  <a:cubicBezTo>
                    <a:pt x="24356" y="24560"/>
                    <a:pt x="25150" y="27471"/>
                    <a:pt x="25808" y="30512"/>
                  </a:cubicBezTo>
                  <a:cubicBezTo>
                    <a:pt x="27268" y="35935"/>
                    <a:pt x="27534" y="36995"/>
                    <a:pt x="31371" y="42419"/>
                  </a:cubicBezTo>
                  <a:cubicBezTo>
                    <a:pt x="35078" y="47712"/>
                    <a:pt x="41298" y="54587"/>
                    <a:pt x="51225" y="54587"/>
                  </a:cubicBezTo>
                  <a:cubicBezTo>
                    <a:pt x="58899" y="54587"/>
                    <a:pt x="59035" y="47842"/>
                    <a:pt x="59035" y="45329"/>
                  </a:cubicBezTo>
                  <a:cubicBezTo>
                    <a:pt x="59035" y="37393"/>
                    <a:pt x="53343" y="22706"/>
                    <a:pt x="51225" y="17152"/>
                  </a:cubicBezTo>
                  <a:cubicBezTo>
                    <a:pt x="49767" y="13447"/>
                    <a:pt x="49239" y="12256"/>
                    <a:pt x="49239" y="10004"/>
                  </a:cubicBezTo>
                  <a:cubicBezTo>
                    <a:pt x="49239" y="2993"/>
                    <a:pt x="55062" y="-1370"/>
                    <a:pt x="61811" y="-1370"/>
                  </a:cubicBezTo>
                  <a:cubicBezTo>
                    <a:pt x="75047" y="-1370"/>
                    <a:pt x="80877" y="16885"/>
                    <a:pt x="80877" y="18871"/>
                  </a:cubicBezTo>
                  <a:cubicBezTo>
                    <a:pt x="80877" y="20590"/>
                    <a:pt x="79151" y="20590"/>
                    <a:pt x="78753" y="20590"/>
                  </a:cubicBezTo>
                  <a:cubicBezTo>
                    <a:pt x="76903" y="20590"/>
                    <a:pt x="76773" y="19796"/>
                    <a:pt x="76239" y="18337"/>
                  </a:cubicBezTo>
                  <a:cubicBezTo>
                    <a:pt x="73197" y="7757"/>
                    <a:pt x="67504" y="2334"/>
                    <a:pt x="62208" y="2334"/>
                  </a:cubicBezTo>
                  <a:cubicBezTo>
                    <a:pt x="59433" y="2334"/>
                    <a:pt x="58899" y="4184"/>
                    <a:pt x="58899" y="6963"/>
                  </a:cubicBezTo>
                  <a:cubicBezTo>
                    <a:pt x="58899" y="10004"/>
                    <a:pt x="59563" y="11723"/>
                    <a:pt x="61947" y="17679"/>
                  </a:cubicBezTo>
                  <a:cubicBezTo>
                    <a:pt x="63536" y="21781"/>
                    <a:pt x="68963" y="35804"/>
                    <a:pt x="68963" y="43213"/>
                  </a:cubicBezTo>
                  <a:cubicBezTo>
                    <a:pt x="68963" y="56045"/>
                    <a:pt x="58768" y="58291"/>
                    <a:pt x="51753" y="58291"/>
                  </a:cubicBezTo>
                  <a:cubicBezTo>
                    <a:pt x="40770" y="58291"/>
                    <a:pt x="33358" y="51547"/>
                    <a:pt x="29384" y="46254"/>
                  </a:cubicBezTo>
                  <a:cubicBezTo>
                    <a:pt x="28459" y="55381"/>
                    <a:pt x="20649" y="58291"/>
                    <a:pt x="15223" y="58291"/>
                  </a:cubicBezTo>
                  <a:cubicBezTo>
                    <a:pt x="9530" y="58291"/>
                    <a:pt x="6488" y="54190"/>
                    <a:pt x="4768" y="51150"/>
                  </a:cubicBezTo>
                  <a:cubicBezTo>
                    <a:pt x="1856" y="46254"/>
                    <a:pt x="0" y="38715"/>
                    <a:pt x="0" y="38050"/>
                  </a:cubicBezTo>
                  <a:cubicBezTo>
                    <a:pt x="0" y="36332"/>
                    <a:pt x="1856" y="36332"/>
                    <a:pt x="2248" y="36332"/>
                  </a:cubicBezTo>
                  <a:cubicBezTo>
                    <a:pt x="4104" y="36332"/>
                    <a:pt x="4234" y="36729"/>
                    <a:pt x="5165" y="40303"/>
                  </a:cubicBezTo>
                  <a:cubicBezTo>
                    <a:pt x="7146" y="48103"/>
                    <a:pt x="9660" y="54587"/>
                    <a:pt x="14826" y="54587"/>
                  </a:cubicBezTo>
                  <a:cubicBezTo>
                    <a:pt x="18265" y="54587"/>
                    <a:pt x="19190" y="51676"/>
                    <a:pt x="19190" y="48103"/>
                  </a:cubicBezTo>
                  <a:cubicBezTo>
                    <a:pt x="19190" y="45590"/>
                    <a:pt x="18004" y="40700"/>
                    <a:pt x="17073" y="37126"/>
                  </a:cubicBezTo>
                  <a:cubicBezTo>
                    <a:pt x="16148" y="33553"/>
                    <a:pt x="14826" y="28129"/>
                    <a:pt x="14161" y="25219"/>
                  </a:cubicBezTo>
                  <a:lnTo>
                    <a:pt x="9927" y="8285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529" name="任意多边形: 形状 528">
              <a:extLst>
                <a:ext uri="{FF2B5EF4-FFF2-40B4-BE49-F238E27FC236}">
                  <a16:creationId xmlns:a16="http://schemas.microsoft.com/office/drawing/2014/main" id="{27EF1380-0E0A-DB82-4894-A9BCA819439B}"/>
                </a:ext>
              </a:extLst>
            </p:cNvPr>
            <p:cNvSpPr/>
            <p:nvPr>
              <p:custDataLst>
                <p:tags r:id="rId140"/>
              </p:custDataLst>
            </p:nvPr>
          </p:nvSpPr>
          <p:spPr>
            <a:xfrm flipV="1">
              <a:off x="8306228" y="-9149859"/>
              <a:ext cx="43854" cy="188929"/>
            </a:xfrm>
            <a:custGeom>
              <a:avLst/>
              <a:gdLst>
                <a:gd name="connsiteX0" fmla="*/ 43854 w 43854"/>
                <a:gd name="connsiteY0" fmla="*/ 93090 h 188929"/>
                <a:gd name="connsiteX1" fmla="*/ 31377 w 43854"/>
                <a:gd name="connsiteY1" fmla="*/ 152034 h 188929"/>
                <a:gd name="connsiteX2" fmla="*/ 1892 w 43854"/>
                <a:gd name="connsiteY2" fmla="*/ 187554 h 188929"/>
                <a:gd name="connsiteX3" fmla="*/ 0 w 43854"/>
                <a:gd name="connsiteY3" fmla="*/ 185664 h 188929"/>
                <a:gd name="connsiteX4" fmla="*/ 3593 w 43854"/>
                <a:gd name="connsiteY4" fmla="*/ 181319 h 188929"/>
                <a:gd name="connsiteX5" fmla="*/ 32889 w 43854"/>
                <a:gd name="connsiteY5" fmla="*/ 93090 h 188929"/>
                <a:gd name="connsiteX6" fmla="*/ 2455 w 43854"/>
                <a:gd name="connsiteY6" fmla="*/ 3729 h 188929"/>
                <a:gd name="connsiteX7" fmla="*/ 0 w 43854"/>
                <a:gd name="connsiteY7" fmla="*/ 516 h 188929"/>
                <a:gd name="connsiteX8" fmla="*/ 1892 w 43854"/>
                <a:gd name="connsiteY8" fmla="*/ -1375 h 188929"/>
                <a:gd name="connsiteX9" fmla="*/ 31946 w 43854"/>
                <a:gd name="connsiteY9" fmla="*/ 35467 h 188929"/>
                <a:gd name="connsiteX10" fmla="*/ 43854 w 43854"/>
                <a:gd name="connsiteY10" fmla="*/ 93090 h 188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3854" h="188929">
                  <a:moveTo>
                    <a:pt x="43854" y="93090"/>
                  </a:moveTo>
                  <a:cubicBezTo>
                    <a:pt x="43854" y="107824"/>
                    <a:pt x="41779" y="130685"/>
                    <a:pt x="31377" y="152034"/>
                  </a:cubicBezTo>
                  <a:cubicBezTo>
                    <a:pt x="20038" y="175274"/>
                    <a:pt x="3778" y="187554"/>
                    <a:pt x="1892" y="187554"/>
                  </a:cubicBezTo>
                  <a:cubicBezTo>
                    <a:pt x="753" y="187554"/>
                    <a:pt x="0" y="186796"/>
                    <a:pt x="0" y="185664"/>
                  </a:cubicBezTo>
                  <a:cubicBezTo>
                    <a:pt x="0" y="185101"/>
                    <a:pt x="0" y="184722"/>
                    <a:pt x="3593" y="181319"/>
                  </a:cubicBezTo>
                  <a:cubicBezTo>
                    <a:pt x="22114" y="162613"/>
                    <a:pt x="32889" y="132575"/>
                    <a:pt x="32889" y="93090"/>
                  </a:cubicBezTo>
                  <a:cubicBezTo>
                    <a:pt x="32889" y="60782"/>
                    <a:pt x="25897" y="27532"/>
                    <a:pt x="2455" y="3729"/>
                  </a:cubicBezTo>
                  <a:cubicBezTo>
                    <a:pt x="0" y="1458"/>
                    <a:pt x="0" y="1079"/>
                    <a:pt x="0" y="516"/>
                  </a:cubicBezTo>
                  <a:cubicBezTo>
                    <a:pt x="0" y="-616"/>
                    <a:pt x="753" y="-1375"/>
                    <a:pt x="1892" y="-1375"/>
                  </a:cubicBezTo>
                  <a:cubicBezTo>
                    <a:pt x="3778" y="-1375"/>
                    <a:pt x="20791" y="11474"/>
                    <a:pt x="31946" y="35467"/>
                  </a:cubicBezTo>
                  <a:cubicBezTo>
                    <a:pt x="41589" y="56248"/>
                    <a:pt x="43854" y="77217"/>
                    <a:pt x="43854" y="93090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</p:grpSp>
      <p:grpSp>
        <p:nvGrpSpPr>
          <p:cNvPr id="434" name="图形 432">
            <a:extLst>
              <a:ext uri="{FF2B5EF4-FFF2-40B4-BE49-F238E27FC236}">
                <a16:creationId xmlns:a16="http://schemas.microsoft.com/office/drawing/2014/main" id="{B0E68EC6-2910-E340-1A52-FFA86E9634A7}"/>
              </a:ext>
            </a:extLst>
          </p:cNvPr>
          <p:cNvGrpSpPr/>
          <p:nvPr/>
        </p:nvGrpSpPr>
        <p:grpSpPr>
          <a:xfrm>
            <a:off x="5102774" y="-8504898"/>
            <a:ext cx="1817441" cy="217070"/>
            <a:chOff x="5102774" y="-8504898"/>
            <a:chExt cx="1817441" cy="217070"/>
          </a:xfrm>
          <a:solidFill>
            <a:srgbClr val="000000"/>
          </a:solidFill>
        </p:grpSpPr>
        <p:sp>
          <p:nvSpPr>
            <p:cNvPr id="435" name="任意多边形: 形状 434">
              <a:extLst>
                <a:ext uri="{FF2B5EF4-FFF2-40B4-BE49-F238E27FC236}">
                  <a16:creationId xmlns:a16="http://schemas.microsoft.com/office/drawing/2014/main" id="{688F68BB-C00B-81DA-87F4-472C752943DD}"/>
                </a:ext>
              </a:extLst>
            </p:cNvPr>
            <p:cNvSpPr/>
            <p:nvPr/>
          </p:nvSpPr>
          <p:spPr>
            <a:xfrm flipV="1">
              <a:off x="5102774" y="-8404394"/>
              <a:ext cx="125709" cy="44209"/>
            </a:xfrm>
            <a:custGeom>
              <a:avLst/>
              <a:gdLst>
                <a:gd name="connsiteX0" fmla="*/ 119281 w 125709"/>
                <a:gd name="connsiteY0" fmla="*/ 35277 h 44209"/>
                <a:gd name="connsiteX1" fmla="*/ 125709 w 125709"/>
                <a:gd name="connsiteY1" fmla="*/ 39059 h 44209"/>
                <a:gd name="connsiteX2" fmla="*/ 119471 w 125709"/>
                <a:gd name="connsiteY2" fmla="*/ 42834 h 44209"/>
                <a:gd name="connsiteX3" fmla="*/ 6239 w 125709"/>
                <a:gd name="connsiteY3" fmla="*/ 42834 h 44209"/>
                <a:gd name="connsiteX4" fmla="*/ 0 w 125709"/>
                <a:gd name="connsiteY4" fmla="*/ 39059 h 44209"/>
                <a:gd name="connsiteX5" fmla="*/ 6429 w 125709"/>
                <a:gd name="connsiteY5" fmla="*/ 35277 h 44209"/>
                <a:gd name="connsiteX6" fmla="*/ 119281 w 125709"/>
                <a:gd name="connsiteY6" fmla="*/ 35277 h 44209"/>
                <a:gd name="connsiteX7" fmla="*/ 119471 w 125709"/>
                <a:gd name="connsiteY7" fmla="*/ -1375 h 44209"/>
                <a:gd name="connsiteX8" fmla="*/ 125709 w 125709"/>
                <a:gd name="connsiteY8" fmla="*/ 2407 h 44209"/>
                <a:gd name="connsiteX9" fmla="*/ 119281 w 125709"/>
                <a:gd name="connsiteY9" fmla="*/ 6187 h 44209"/>
                <a:gd name="connsiteX10" fmla="*/ 6429 w 125709"/>
                <a:gd name="connsiteY10" fmla="*/ 6187 h 44209"/>
                <a:gd name="connsiteX11" fmla="*/ 0 w 125709"/>
                <a:gd name="connsiteY11" fmla="*/ 2407 h 44209"/>
                <a:gd name="connsiteX12" fmla="*/ 6239 w 125709"/>
                <a:gd name="connsiteY12" fmla="*/ -1375 h 44209"/>
                <a:gd name="connsiteX13" fmla="*/ 119471 w 125709"/>
                <a:gd name="connsiteY13" fmla="*/ -1375 h 44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5709" h="44209">
                  <a:moveTo>
                    <a:pt x="119281" y="35277"/>
                  </a:moveTo>
                  <a:cubicBezTo>
                    <a:pt x="122115" y="35277"/>
                    <a:pt x="125709" y="35277"/>
                    <a:pt x="125709" y="39059"/>
                  </a:cubicBezTo>
                  <a:cubicBezTo>
                    <a:pt x="125709" y="42834"/>
                    <a:pt x="122115" y="42834"/>
                    <a:pt x="119471" y="42834"/>
                  </a:cubicBezTo>
                  <a:lnTo>
                    <a:pt x="6239" y="42834"/>
                  </a:lnTo>
                  <a:cubicBezTo>
                    <a:pt x="3594" y="42834"/>
                    <a:pt x="0" y="42834"/>
                    <a:pt x="0" y="39059"/>
                  </a:cubicBezTo>
                  <a:cubicBezTo>
                    <a:pt x="0" y="35277"/>
                    <a:pt x="3594" y="35277"/>
                    <a:pt x="6429" y="35277"/>
                  </a:cubicBezTo>
                  <a:lnTo>
                    <a:pt x="119281" y="35277"/>
                  </a:lnTo>
                  <a:close/>
                  <a:moveTo>
                    <a:pt x="119471" y="-1375"/>
                  </a:moveTo>
                  <a:cubicBezTo>
                    <a:pt x="122115" y="-1375"/>
                    <a:pt x="125709" y="-1375"/>
                    <a:pt x="125709" y="2407"/>
                  </a:cubicBezTo>
                  <a:cubicBezTo>
                    <a:pt x="125709" y="6187"/>
                    <a:pt x="122115" y="6187"/>
                    <a:pt x="119281" y="6187"/>
                  </a:cubicBezTo>
                  <a:lnTo>
                    <a:pt x="6429" y="6187"/>
                  </a:lnTo>
                  <a:cubicBezTo>
                    <a:pt x="3594" y="6187"/>
                    <a:pt x="0" y="6187"/>
                    <a:pt x="0" y="2407"/>
                  </a:cubicBezTo>
                  <a:cubicBezTo>
                    <a:pt x="0" y="-1375"/>
                    <a:pt x="3594" y="-1375"/>
                    <a:pt x="6239" y="-1375"/>
                  </a:cubicBezTo>
                  <a:lnTo>
                    <a:pt x="119471" y="-1375"/>
                  </a:lnTo>
                  <a:close/>
                </a:path>
              </a:pathLst>
            </a:custGeom>
            <a:solidFill>
              <a:srgbClr val="000000"/>
            </a:solidFill>
            <a:ln w="189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36" name="任意多边形: 形状 435">
              <a:extLst>
                <a:ext uri="{FF2B5EF4-FFF2-40B4-BE49-F238E27FC236}">
                  <a16:creationId xmlns:a16="http://schemas.microsoft.com/office/drawing/2014/main" id="{F89786A9-5DE8-31DB-8345-C743993FEA97}"/>
                </a:ext>
              </a:extLst>
            </p:cNvPr>
            <p:cNvSpPr/>
            <p:nvPr/>
          </p:nvSpPr>
          <p:spPr>
            <a:xfrm flipV="1">
              <a:off x="5296303" y="-8464667"/>
              <a:ext cx="215499" cy="131118"/>
            </a:xfrm>
            <a:custGeom>
              <a:avLst/>
              <a:gdLst>
                <a:gd name="connsiteX0" fmla="*/ 197536 w 215499"/>
                <a:gd name="connsiteY0" fmla="*/ 116327 h 131118"/>
                <a:gd name="connsiteX1" fmla="*/ 204724 w 215499"/>
                <a:gd name="connsiteY1" fmla="*/ 120482 h 131118"/>
                <a:gd name="connsiteX2" fmla="*/ 215499 w 215499"/>
                <a:gd name="connsiteY2" fmla="*/ 120862 h 131118"/>
                <a:gd name="connsiteX3" fmla="*/ 215499 w 215499"/>
                <a:gd name="connsiteY3" fmla="*/ 129741 h 131118"/>
                <a:gd name="connsiteX4" fmla="*/ 195270 w 215499"/>
                <a:gd name="connsiteY4" fmla="*/ 129171 h 131118"/>
                <a:gd name="connsiteX5" fmla="*/ 169563 w 215499"/>
                <a:gd name="connsiteY5" fmla="*/ 129741 h 131118"/>
                <a:gd name="connsiteX6" fmla="*/ 169563 w 215499"/>
                <a:gd name="connsiteY6" fmla="*/ 120862 h 131118"/>
                <a:gd name="connsiteX7" fmla="*/ 188843 w 215499"/>
                <a:gd name="connsiteY7" fmla="*/ 118782 h 131118"/>
                <a:gd name="connsiteX8" fmla="*/ 156327 w 215499"/>
                <a:gd name="connsiteY8" fmla="*/ 34333 h 131118"/>
                <a:gd name="connsiteX9" fmla="*/ 122868 w 215499"/>
                <a:gd name="connsiteY9" fmla="*/ 120862 h 131118"/>
                <a:gd name="connsiteX10" fmla="*/ 141015 w 215499"/>
                <a:gd name="connsiteY10" fmla="*/ 120862 h 131118"/>
                <a:gd name="connsiteX11" fmla="*/ 141015 w 215499"/>
                <a:gd name="connsiteY11" fmla="*/ 129741 h 131118"/>
                <a:gd name="connsiteX12" fmla="*/ 107936 w 215499"/>
                <a:gd name="connsiteY12" fmla="*/ 129171 h 131118"/>
                <a:gd name="connsiteX13" fmla="*/ 79014 w 215499"/>
                <a:gd name="connsiteY13" fmla="*/ 129741 h 131118"/>
                <a:gd name="connsiteX14" fmla="*/ 79014 w 215499"/>
                <a:gd name="connsiteY14" fmla="*/ 120862 h 131118"/>
                <a:gd name="connsiteX15" fmla="*/ 95269 w 215499"/>
                <a:gd name="connsiteY15" fmla="*/ 120862 h 131118"/>
                <a:gd name="connsiteX16" fmla="*/ 103020 w 215499"/>
                <a:gd name="connsiteY16" fmla="*/ 100834 h 131118"/>
                <a:gd name="connsiteX17" fmla="*/ 77313 w 215499"/>
                <a:gd name="connsiteY17" fmla="*/ 34333 h 131118"/>
                <a:gd name="connsiteX18" fmla="*/ 43854 w 215499"/>
                <a:gd name="connsiteY18" fmla="*/ 120862 h 131118"/>
                <a:gd name="connsiteX19" fmla="*/ 62001 w 215499"/>
                <a:gd name="connsiteY19" fmla="*/ 120862 h 131118"/>
                <a:gd name="connsiteX20" fmla="*/ 62001 w 215499"/>
                <a:gd name="connsiteY20" fmla="*/ 129741 h 131118"/>
                <a:gd name="connsiteX21" fmla="*/ 28922 w 215499"/>
                <a:gd name="connsiteY21" fmla="*/ 129171 h 131118"/>
                <a:gd name="connsiteX22" fmla="*/ 0 w 215499"/>
                <a:gd name="connsiteY22" fmla="*/ 129741 h 131118"/>
                <a:gd name="connsiteX23" fmla="*/ 0 w 215499"/>
                <a:gd name="connsiteY23" fmla="*/ 120862 h 131118"/>
                <a:gd name="connsiteX24" fmla="*/ 16255 w 215499"/>
                <a:gd name="connsiteY24" fmla="*/ 120862 h 131118"/>
                <a:gd name="connsiteX25" fmla="*/ 61627 w 215499"/>
                <a:gd name="connsiteY25" fmla="*/ 3536 h 131118"/>
                <a:gd name="connsiteX26" fmla="*/ 68239 w 215499"/>
                <a:gd name="connsiteY26" fmla="*/ -1377 h 131118"/>
                <a:gd name="connsiteX27" fmla="*/ 74857 w 215499"/>
                <a:gd name="connsiteY27" fmla="*/ 3536 h 131118"/>
                <a:gd name="connsiteX28" fmla="*/ 107746 w 215499"/>
                <a:gd name="connsiteY28" fmla="*/ 88554 h 131118"/>
                <a:gd name="connsiteX29" fmla="*/ 140641 w 215499"/>
                <a:gd name="connsiteY29" fmla="*/ 3536 h 131118"/>
                <a:gd name="connsiteX30" fmla="*/ 147254 w 215499"/>
                <a:gd name="connsiteY30" fmla="*/ -1377 h 131118"/>
                <a:gd name="connsiteX31" fmla="*/ 153872 w 215499"/>
                <a:gd name="connsiteY31" fmla="*/ 3536 h 131118"/>
                <a:gd name="connsiteX32" fmla="*/ 197536 w 215499"/>
                <a:gd name="connsiteY32" fmla="*/ 116327 h 131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15499" h="131118">
                  <a:moveTo>
                    <a:pt x="197536" y="116327"/>
                  </a:moveTo>
                  <a:cubicBezTo>
                    <a:pt x="198675" y="119540"/>
                    <a:pt x="198859" y="119914"/>
                    <a:pt x="204724" y="120482"/>
                  </a:cubicBezTo>
                  <a:cubicBezTo>
                    <a:pt x="208501" y="120862"/>
                    <a:pt x="212475" y="120862"/>
                    <a:pt x="215499" y="120862"/>
                  </a:cubicBezTo>
                  <a:lnTo>
                    <a:pt x="215499" y="129741"/>
                  </a:lnTo>
                  <a:cubicBezTo>
                    <a:pt x="210393" y="129551"/>
                    <a:pt x="203776" y="129171"/>
                    <a:pt x="195270" y="129171"/>
                  </a:cubicBezTo>
                  <a:cubicBezTo>
                    <a:pt x="188089" y="129171"/>
                    <a:pt x="176365" y="129171"/>
                    <a:pt x="169563" y="129741"/>
                  </a:cubicBezTo>
                  <a:lnTo>
                    <a:pt x="169563" y="120862"/>
                  </a:lnTo>
                  <a:cubicBezTo>
                    <a:pt x="174289" y="120862"/>
                    <a:pt x="183363" y="120862"/>
                    <a:pt x="188843" y="118782"/>
                  </a:cubicBezTo>
                  <a:lnTo>
                    <a:pt x="156327" y="34333"/>
                  </a:lnTo>
                  <a:lnTo>
                    <a:pt x="122868" y="120862"/>
                  </a:lnTo>
                  <a:lnTo>
                    <a:pt x="141015" y="120862"/>
                  </a:lnTo>
                  <a:lnTo>
                    <a:pt x="141015" y="129741"/>
                  </a:lnTo>
                  <a:cubicBezTo>
                    <a:pt x="133833" y="129171"/>
                    <a:pt x="116066" y="129171"/>
                    <a:pt x="107936" y="129171"/>
                  </a:cubicBezTo>
                  <a:cubicBezTo>
                    <a:pt x="100565" y="129171"/>
                    <a:pt x="85632" y="129171"/>
                    <a:pt x="79014" y="129741"/>
                  </a:cubicBezTo>
                  <a:lnTo>
                    <a:pt x="79014" y="120862"/>
                  </a:lnTo>
                  <a:lnTo>
                    <a:pt x="95269" y="120862"/>
                  </a:lnTo>
                  <a:lnTo>
                    <a:pt x="103020" y="100834"/>
                  </a:lnTo>
                  <a:lnTo>
                    <a:pt x="77313" y="34333"/>
                  </a:lnTo>
                  <a:lnTo>
                    <a:pt x="43854" y="120862"/>
                  </a:lnTo>
                  <a:lnTo>
                    <a:pt x="62001" y="120862"/>
                  </a:lnTo>
                  <a:lnTo>
                    <a:pt x="62001" y="129741"/>
                  </a:lnTo>
                  <a:cubicBezTo>
                    <a:pt x="54819" y="129171"/>
                    <a:pt x="37052" y="129171"/>
                    <a:pt x="28922" y="129171"/>
                  </a:cubicBezTo>
                  <a:cubicBezTo>
                    <a:pt x="21550" y="129171"/>
                    <a:pt x="6618" y="129171"/>
                    <a:pt x="0" y="129741"/>
                  </a:cubicBezTo>
                  <a:lnTo>
                    <a:pt x="0" y="120862"/>
                  </a:lnTo>
                  <a:lnTo>
                    <a:pt x="16255" y="120862"/>
                  </a:lnTo>
                  <a:lnTo>
                    <a:pt x="61627" y="3536"/>
                  </a:lnTo>
                  <a:cubicBezTo>
                    <a:pt x="62760" y="513"/>
                    <a:pt x="63513" y="-1377"/>
                    <a:pt x="68239" y="-1377"/>
                  </a:cubicBezTo>
                  <a:cubicBezTo>
                    <a:pt x="72966" y="-1377"/>
                    <a:pt x="73724" y="513"/>
                    <a:pt x="74857" y="3536"/>
                  </a:cubicBezTo>
                  <a:lnTo>
                    <a:pt x="107746" y="88554"/>
                  </a:lnTo>
                  <a:lnTo>
                    <a:pt x="140641" y="3536"/>
                  </a:lnTo>
                  <a:cubicBezTo>
                    <a:pt x="141774" y="513"/>
                    <a:pt x="142527" y="-1377"/>
                    <a:pt x="147254" y="-1377"/>
                  </a:cubicBezTo>
                  <a:cubicBezTo>
                    <a:pt x="151980" y="-1377"/>
                    <a:pt x="152739" y="513"/>
                    <a:pt x="153872" y="3536"/>
                  </a:cubicBezTo>
                  <a:lnTo>
                    <a:pt x="197536" y="116327"/>
                  </a:lnTo>
                  <a:close/>
                </a:path>
              </a:pathLst>
            </a:custGeom>
            <a:solidFill>
              <a:srgbClr val="000000"/>
            </a:solidFill>
            <a:ln w="189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37" name="任意多边形: 形状 436">
              <a:extLst>
                <a:ext uri="{FF2B5EF4-FFF2-40B4-BE49-F238E27FC236}">
                  <a16:creationId xmlns:a16="http://schemas.microsoft.com/office/drawing/2014/main" id="{B4748186-32C9-1C66-3320-66F2C31FC049}"/>
                </a:ext>
              </a:extLst>
            </p:cNvPr>
            <p:cNvSpPr/>
            <p:nvPr/>
          </p:nvSpPr>
          <p:spPr>
            <a:xfrm flipV="1">
              <a:off x="5525766" y="-8471558"/>
              <a:ext cx="64461" cy="59792"/>
            </a:xfrm>
            <a:custGeom>
              <a:avLst/>
              <a:gdLst>
                <a:gd name="connsiteX0" fmla="*/ 64462 w 64461"/>
                <a:gd name="connsiteY0" fmla="*/ 47961 h 59792"/>
                <a:gd name="connsiteX1" fmla="*/ 57844 w 64461"/>
                <a:gd name="connsiteY1" fmla="*/ 58411 h 59792"/>
                <a:gd name="connsiteX2" fmla="*/ 50697 w 64461"/>
                <a:gd name="connsiteY2" fmla="*/ 51399 h 59792"/>
                <a:gd name="connsiteX3" fmla="*/ 52945 w 64461"/>
                <a:gd name="connsiteY3" fmla="*/ 47303 h 59792"/>
                <a:gd name="connsiteX4" fmla="*/ 57844 w 64461"/>
                <a:gd name="connsiteY4" fmla="*/ 36718 h 59792"/>
                <a:gd name="connsiteX5" fmla="*/ 33358 w 64461"/>
                <a:gd name="connsiteY5" fmla="*/ 2323 h 59792"/>
                <a:gd name="connsiteX6" fmla="*/ 22636 w 64461"/>
                <a:gd name="connsiteY6" fmla="*/ 14095 h 59792"/>
                <a:gd name="connsiteX7" fmla="*/ 29912 w 64461"/>
                <a:gd name="connsiteY7" fmla="*/ 39895 h 59792"/>
                <a:gd name="connsiteX8" fmla="*/ 31768 w 64461"/>
                <a:gd name="connsiteY8" fmla="*/ 46906 h 59792"/>
                <a:gd name="connsiteX9" fmla="*/ 19190 w 64461"/>
                <a:gd name="connsiteY9" fmla="*/ 58280 h 59792"/>
                <a:gd name="connsiteX10" fmla="*/ 0 w 64461"/>
                <a:gd name="connsiteY10" fmla="*/ 38039 h 59792"/>
                <a:gd name="connsiteX11" fmla="*/ 2248 w 64461"/>
                <a:gd name="connsiteY11" fmla="*/ 36321 h 59792"/>
                <a:gd name="connsiteX12" fmla="*/ 4631 w 64461"/>
                <a:gd name="connsiteY12" fmla="*/ 38436 h 59792"/>
                <a:gd name="connsiteX13" fmla="*/ 18793 w 64461"/>
                <a:gd name="connsiteY13" fmla="*/ 54575 h 59792"/>
                <a:gd name="connsiteX14" fmla="*/ 22102 w 64461"/>
                <a:gd name="connsiteY14" fmla="*/ 49946 h 59792"/>
                <a:gd name="connsiteX15" fmla="*/ 19724 w 64461"/>
                <a:gd name="connsiteY15" fmla="*/ 41086 h 59792"/>
                <a:gd name="connsiteX16" fmla="*/ 12572 w 64461"/>
                <a:gd name="connsiteY16" fmla="*/ 15949 h 59792"/>
                <a:gd name="connsiteX17" fmla="*/ 32960 w 64461"/>
                <a:gd name="connsiteY17" fmla="*/ -1382 h 59792"/>
                <a:gd name="connsiteX18" fmla="*/ 64462 w 64461"/>
                <a:gd name="connsiteY18" fmla="*/ 47961 h 59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4461" h="59792">
                  <a:moveTo>
                    <a:pt x="64462" y="47961"/>
                  </a:moveTo>
                  <a:cubicBezTo>
                    <a:pt x="64462" y="58280"/>
                    <a:pt x="58241" y="58411"/>
                    <a:pt x="57844" y="58411"/>
                  </a:cubicBezTo>
                  <a:cubicBezTo>
                    <a:pt x="54404" y="58411"/>
                    <a:pt x="50697" y="54843"/>
                    <a:pt x="50697" y="51399"/>
                  </a:cubicBezTo>
                  <a:cubicBezTo>
                    <a:pt x="50697" y="49152"/>
                    <a:pt x="52020" y="48092"/>
                    <a:pt x="52945" y="47303"/>
                  </a:cubicBezTo>
                  <a:cubicBezTo>
                    <a:pt x="55193" y="45448"/>
                    <a:pt x="57844" y="42011"/>
                    <a:pt x="57844" y="36718"/>
                  </a:cubicBezTo>
                  <a:cubicBezTo>
                    <a:pt x="57844" y="30767"/>
                    <a:pt x="49108" y="2323"/>
                    <a:pt x="33358" y="2323"/>
                  </a:cubicBezTo>
                  <a:cubicBezTo>
                    <a:pt x="22636" y="2323"/>
                    <a:pt x="22636" y="11848"/>
                    <a:pt x="22636" y="14095"/>
                  </a:cubicBezTo>
                  <a:cubicBezTo>
                    <a:pt x="22636" y="20181"/>
                    <a:pt x="25019" y="27590"/>
                    <a:pt x="29912" y="39895"/>
                  </a:cubicBezTo>
                  <a:cubicBezTo>
                    <a:pt x="30973" y="42668"/>
                    <a:pt x="31768" y="44653"/>
                    <a:pt x="31768" y="46906"/>
                  </a:cubicBezTo>
                  <a:cubicBezTo>
                    <a:pt x="31768" y="53781"/>
                    <a:pt x="25945" y="58280"/>
                    <a:pt x="19190" y="58280"/>
                  </a:cubicBezTo>
                  <a:cubicBezTo>
                    <a:pt x="5954" y="58280"/>
                    <a:pt x="0" y="40155"/>
                    <a:pt x="0" y="38039"/>
                  </a:cubicBezTo>
                  <a:cubicBezTo>
                    <a:pt x="0" y="36321"/>
                    <a:pt x="1856" y="36321"/>
                    <a:pt x="2248" y="36321"/>
                  </a:cubicBezTo>
                  <a:cubicBezTo>
                    <a:pt x="4104" y="36321"/>
                    <a:pt x="4234" y="36984"/>
                    <a:pt x="4631" y="38436"/>
                  </a:cubicBezTo>
                  <a:cubicBezTo>
                    <a:pt x="7810" y="49283"/>
                    <a:pt x="13503" y="54575"/>
                    <a:pt x="18793" y="54575"/>
                  </a:cubicBezTo>
                  <a:cubicBezTo>
                    <a:pt x="21046" y="54575"/>
                    <a:pt x="22102" y="53124"/>
                    <a:pt x="22102" y="49946"/>
                  </a:cubicBezTo>
                  <a:cubicBezTo>
                    <a:pt x="22102" y="46906"/>
                    <a:pt x="21046" y="44127"/>
                    <a:pt x="19724" y="41086"/>
                  </a:cubicBezTo>
                  <a:cubicBezTo>
                    <a:pt x="14031" y="26399"/>
                    <a:pt x="12572" y="20709"/>
                    <a:pt x="12572" y="15949"/>
                  </a:cubicBezTo>
                  <a:cubicBezTo>
                    <a:pt x="12572" y="2851"/>
                    <a:pt x="22896" y="-1382"/>
                    <a:pt x="32960" y="-1382"/>
                  </a:cubicBezTo>
                  <a:cubicBezTo>
                    <a:pt x="55193" y="-1382"/>
                    <a:pt x="64462" y="37115"/>
                    <a:pt x="64462" y="47961"/>
                  </a:cubicBezTo>
                  <a:close/>
                </a:path>
              </a:pathLst>
            </a:custGeom>
            <a:solidFill>
              <a:srgbClr val="000000"/>
            </a:solidFill>
            <a:ln w="189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38" name="任意多边形: 形状 437">
              <a:extLst>
                <a:ext uri="{FF2B5EF4-FFF2-40B4-BE49-F238E27FC236}">
                  <a16:creationId xmlns:a16="http://schemas.microsoft.com/office/drawing/2014/main" id="{8DC8DB1C-883E-66A2-E6FA-3490C7DD3726}"/>
                </a:ext>
              </a:extLst>
            </p:cNvPr>
            <p:cNvSpPr/>
            <p:nvPr/>
          </p:nvSpPr>
          <p:spPr>
            <a:xfrm flipV="1">
              <a:off x="5607998" y="-8504898"/>
              <a:ext cx="111792" cy="93131"/>
            </a:xfrm>
            <a:custGeom>
              <a:avLst/>
              <a:gdLst>
                <a:gd name="connsiteX0" fmla="*/ 47780 w 111792"/>
                <a:gd name="connsiteY0" fmla="*/ 50472 h 93131"/>
                <a:gd name="connsiteX1" fmla="*/ 34146 w 111792"/>
                <a:gd name="connsiteY1" fmla="*/ 58278 h 93131"/>
                <a:gd name="connsiteX2" fmla="*/ 0 w 111792"/>
                <a:gd name="connsiteY2" fmla="*/ 20577 h 93131"/>
                <a:gd name="connsiteX3" fmla="*/ 19985 w 111792"/>
                <a:gd name="connsiteY3" fmla="*/ -1383 h 93131"/>
                <a:gd name="connsiteX4" fmla="*/ 38778 w 111792"/>
                <a:gd name="connsiteY4" fmla="*/ 7875 h 93131"/>
                <a:gd name="connsiteX5" fmla="*/ 52411 w 111792"/>
                <a:gd name="connsiteY5" fmla="*/ -1383 h 93131"/>
                <a:gd name="connsiteX6" fmla="*/ 62872 w 111792"/>
                <a:gd name="connsiteY6" fmla="*/ 5628 h 93131"/>
                <a:gd name="connsiteX7" fmla="*/ 67504 w 111792"/>
                <a:gd name="connsiteY7" fmla="*/ 18858 h 93131"/>
                <a:gd name="connsiteX8" fmla="*/ 65387 w 111792"/>
                <a:gd name="connsiteY8" fmla="*/ 20577 h 93131"/>
                <a:gd name="connsiteX9" fmla="*/ 62475 w 111792"/>
                <a:gd name="connsiteY9" fmla="*/ 16475 h 93131"/>
                <a:gd name="connsiteX10" fmla="*/ 52809 w 111792"/>
                <a:gd name="connsiteY10" fmla="*/ 2321 h 93131"/>
                <a:gd name="connsiteX11" fmla="*/ 48444 w 111792"/>
                <a:gd name="connsiteY11" fmla="*/ 8799 h 93131"/>
                <a:gd name="connsiteX12" fmla="*/ 50424 w 111792"/>
                <a:gd name="connsiteY12" fmla="*/ 19255 h 93131"/>
                <a:gd name="connsiteX13" fmla="*/ 53336 w 111792"/>
                <a:gd name="connsiteY13" fmla="*/ 31162 h 93131"/>
                <a:gd name="connsiteX14" fmla="*/ 55987 w 111792"/>
                <a:gd name="connsiteY14" fmla="*/ 41215 h 93131"/>
                <a:gd name="connsiteX15" fmla="*/ 58371 w 111792"/>
                <a:gd name="connsiteY15" fmla="*/ 51534 h 93131"/>
                <a:gd name="connsiteX16" fmla="*/ 53870 w 111792"/>
                <a:gd name="connsiteY16" fmla="*/ 55765 h 93131"/>
                <a:gd name="connsiteX17" fmla="*/ 47780 w 111792"/>
                <a:gd name="connsiteY17" fmla="*/ 50472 h 93131"/>
                <a:gd name="connsiteX18" fmla="*/ 39312 w 111792"/>
                <a:gd name="connsiteY18" fmla="*/ 16475 h 93131"/>
                <a:gd name="connsiteX19" fmla="*/ 32557 w 111792"/>
                <a:gd name="connsiteY19" fmla="*/ 7614 h 93131"/>
                <a:gd name="connsiteX20" fmla="*/ 20382 w 111792"/>
                <a:gd name="connsiteY20" fmla="*/ 2321 h 93131"/>
                <a:gd name="connsiteX21" fmla="*/ 10716 w 111792"/>
                <a:gd name="connsiteY21" fmla="*/ 15153 h 93131"/>
                <a:gd name="connsiteX22" fmla="*/ 17601 w 111792"/>
                <a:gd name="connsiteY22" fmla="*/ 42009 h 93131"/>
                <a:gd name="connsiteX23" fmla="*/ 34146 w 111792"/>
                <a:gd name="connsiteY23" fmla="*/ 54574 h 93131"/>
                <a:gd name="connsiteX24" fmla="*/ 45930 w 111792"/>
                <a:gd name="connsiteY24" fmla="*/ 43063 h 93131"/>
                <a:gd name="connsiteX25" fmla="*/ 45533 w 111792"/>
                <a:gd name="connsiteY25" fmla="*/ 41215 h 93131"/>
                <a:gd name="connsiteX26" fmla="*/ 39312 w 111792"/>
                <a:gd name="connsiteY26" fmla="*/ 16475 h 93131"/>
                <a:gd name="connsiteX27" fmla="*/ 111259 w 111792"/>
                <a:gd name="connsiteY27" fmla="*/ 87778 h 93131"/>
                <a:gd name="connsiteX28" fmla="*/ 111793 w 111792"/>
                <a:gd name="connsiteY28" fmla="*/ 89899 h 93131"/>
                <a:gd name="connsiteX29" fmla="*/ 109669 w 111792"/>
                <a:gd name="connsiteY29" fmla="*/ 91748 h 93131"/>
                <a:gd name="connsiteX30" fmla="*/ 92727 w 111792"/>
                <a:gd name="connsiteY30" fmla="*/ 90426 h 93131"/>
                <a:gd name="connsiteX31" fmla="*/ 89951 w 111792"/>
                <a:gd name="connsiteY31" fmla="*/ 87385 h 93131"/>
                <a:gd name="connsiteX32" fmla="*/ 93261 w 111792"/>
                <a:gd name="connsiteY32" fmla="*/ 85531 h 93131"/>
                <a:gd name="connsiteX33" fmla="*/ 99611 w 111792"/>
                <a:gd name="connsiteY33" fmla="*/ 83546 h 93131"/>
                <a:gd name="connsiteX34" fmla="*/ 99084 w 111792"/>
                <a:gd name="connsiteY34" fmla="*/ 80635 h 93131"/>
                <a:gd name="connsiteX35" fmla="*/ 82669 w 111792"/>
                <a:gd name="connsiteY35" fmla="*/ 15284 h 93131"/>
                <a:gd name="connsiteX36" fmla="*/ 82141 w 111792"/>
                <a:gd name="connsiteY36" fmla="*/ 11183 h 93131"/>
                <a:gd name="connsiteX37" fmla="*/ 96036 w 111792"/>
                <a:gd name="connsiteY37" fmla="*/ -1383 h 93131"/>
                <a:gd name="connsiteX38" fmla="*/ 106627 w 111792"/>
                <a:gd name="connsiteY38" fmla="*/ 5628 h 93131"/>
                <a:gd name="connsiteX39" fmla="*/ 111259 w 111792"/>
                <a:gd name="connsiteY39" fmla="*/ 18858 h 93131"/>
                <a:gd name="connsiteX40" fmla="*/ 109141 w 111792"/>
                <a:gd name="connsiteY40" fmla="*/ 20577 h 93131"/>
                <a:gd name="connsiteX41" fmla="*/ 106496 w 111792"/>
                <a:gd name="connsiteY41" fmla="*/ 17400 h 93131"/>
                <a:gd name="connsiteX42" fmla="*/ 96569 w 111792"/>
                <a:gd name="connsiteY42" fmla="*/ 2321 h 93131"/>
                <a:gd name="connsiteX43" fmla="*/ 92068 w 111792"/>
                <a:gd name="connsiteY43" fmla="*/ 8799 h 93131"/>
                <a:gd name="connsiteX44" fmla="*/ 92863 w 111792"/>
                <a:gd name="connsiteY44" fmla="*/ 14228 h 93131"/>
                <a:gd name="connsiteX45" fmla="*/ 111259 w 111792"/>
                <a:gd name="connsiteY45" fmla="*/ 87778 h 93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11792" h="93131">
                  <a:moveTo>
                    <a:pt x="47780" y="50472"/>
                  </a:moveTo>
                  <a:cubicBezTo>
                    <a:pt x="44999" y="54841"/>
                    <a:pt x="40498" y="58278"/>
                    <a:pt x="34146" y="58278"/>
                  </a:cubicBezTo>
                  <a:cubicBezTo>
                    <a:pt x="17203" y="58278"/>
                    <a:pt x="0" y="39626"/>
                    <a:pt x="0" y="20577"/>
                  </a:cubicBezTo>
                  <a:cubicBezTo>
                    <a:pt x="0" y="7744"/>
                    <a:pt x="8599" y="-1383"/>
                    <a:pt x="19985" y="-1383"/>
                  </a:cubicBezTo>
                  <a:cubicBezTo>
                    <a:pt x="27131" y="-1383"/>
                    <a:pt x="33482" y="2718"/>
                    <a:pt x="38778" y="7875"/>
                  </a:cubicBezTo>
                  <a:cubicBezTo>
                    <a:pt x="41292" y="-61"/>
                    <a:pt x="48972" y="-1383"/>
                    <a:pt x="52411" y="-1383"/>
                  </a:cubicBezTo>
                  <a:cubicBezTo>
                    <a:pt x="57179" y="-1383"/>
                    <a:pt x="60488" y="1527"/>
                    <a:pt x="62872" y="5628"/>
                  </a:cubicBezTo>
                  <a:cubicBezTo>
                    <a:pt x="65784" y="10786"/>
                    <a:pt x="67504" y="18324"/>
                    <a:pt x="67504" y="18858"/>
                  </a:cubicBezTo>
                  <a:cubicBezTo>
                    <a:pt x="67504" y="20577"/>
                    <a:pt x="65784" y="20577"/>
                    <a:pt x="65387" y="20577"/>
                  </a:cubicBezTo>
                  <a:cubicBezTo>
                    <a:pt x="63531" y="20577"/>
                    <a:pt x="63400" y="20049"/>
                    <a:pt x="62475" y="16475"/>
                  </a:cubicBezTo>
                  <a:cubicBezTo>
                    <a:pt x="60886" y="10127"/>
                    <a:pt x="58371" y="2321"/>
                    <a:pt x="52809" y="2321"/>
                  </a:cubicBezTo>
                  <a:cubicBezTo>
                    <a:pt x="49369" y="2321"/>
                    <a:pt x="48444" y="5231"/>
                    <a:pt x="48444" y="8799"/>
                  </a:cubicBezTo>
                  <a:cubicBezTo>
                    <a:pt x="48444" y="11052"/>
                    <a:pt x="49500" y="15811"/>
                    <a:pt x="50424" y="19255"/>
                  </a:cubicBezTo>
                  <a:cubicBezTo>
                    <a:pt x="51356" y="22822"/>
                    <a:pt x="52678" y="28246"/>
                    <a:pt x="53336" y="31162"/>
                  </a:cubicBezTo>
                  <a:lnTo>
                    <a:pt x="55987" y="41215"/>
                  </a:lnTo>
                  <a:cubicBezTo>
                    <a:pt x="56782" y="44652"/>
                    <a:pt x="58371" y="50869"/>
                    <a:pt x="58371" y="51534"/>
                  </a:cubicBezTo>
                  <a:cubicBezTo>
                    <a:pt x="58371" y="54444"/>
                    <a:pt x="55987" y="55765"/>
                    <a:pt x="53870" y="55765"/>
                  </a:cubicBezTo>
                  <a:cubicBezTo>
                    <a:pt x="51617" y="55765"/>
                    <a:pt x="48575" y="54177"/>
                    <a:pt x="47780" y="50472"/>
                  </a:cubicBezTo>
                  <a:close/>
                  <a:moveTo>
                    <a:pt x="39312" y="16475"/>
                  </a:moveTo>
                  <a:cubicBezTo>
                    <a:pt x="38380" y="12771"/>
                    <a:pt x="35469" y="10127"/>
                    <a:pt x="32557" y="7614"/>
                  </a:cubicBezTo>
                  <a:cubicBezTo>
                    <a:pt x="31365" y="6553"/>
                    <a:pt x="26075" y="2321"/>
                    <a:pt x="20382" y="2321"/>
                  </a:cubicBezTo>
                  <a:cubicBezTo>
                    <a:pt x="15483" y="2321"/>
                    <a:pt x="10716" y="5759"/>
                    <a:pt x="10716" y="15153"/>
                  </a:cubicBezTo>
                  <a:cubicBezTo>
                    <a:pt x="10716" y="22165"/>
                    <a:pt x="14559" y="36716"/>
                    <a:pt x="17601" y="42009"/>
                  </a:cubicBezTo>
                  <a:cubicBezTo>
                    <a:pt x="23691" y="52588"/>
                    <a:pt x="30440" y="54574"/>
                    <a:pt x="34146" y="54574"/>
                  </a:cubicBezTo>
                  <a:cubicBezTo>
                    <a:pt x="43409" y="54574"/>
                    <a:pt x="45930" y="44522"/>
                    <a:pt x="45930" y="43063"/>
                  </a:cubicBezTo>
                  <a:cubicBezTo>
                    <a:pt x="45930" y="42536"/>
                    <a:pt x="45663" y="41612"/>
                    <a:pt x="45533" y="41215"/>
                  </a:cubicBezTo>
                  <a:lnTo>
                    <a:pt x="39312" y="16475"/>
                  </a:lnTo>
                  <a:close/>
                  <a:moveTo>
                    <a:pt x="111259" y="87778"/>
                  </a:moveTo>
                  <a:cubicBezTo>
                    <a:pt x="111396" y="88044"/>
                    <a:pt x="111793" y="89763"/>
                    <a:pt x="111793" y="89899"/>
                  </a:cubicBezTo>
                  <a:cubicBezTo>
                    <a:pt x="111793" y="90557"/>
                    <a:pt x="111259" y="91748"/>
                    <a:pt x="109669" y="91748"/>
                  </a:cubicBezTo>
                  <a:cubicBezTo>
                    <a:pt x="107023" y="91748"/>
                    <a:pt x="96036" y="90694"/>
                    <a:pt x="92727" y="90426"/>
                  </a:cubicBezTo>
                  <a:cubicBezTo>
                    <a:pt x="91801" y="90296"/>
                    <a:pt x="89951" y="90160"/>
                    <a:pt x="89951" y="87385"/>
                  </a:cubicBezTo>
                  <a:cubicBezTo>
                    <a:pt x="89951" y="85531"/>
                    <a:pt x="91801" y="85531"/>
                    <a:pt x="93261" y="85531"/>
                  </a:cubicBezTo>
                  <a:cubicBezTo>
                    <a:pt x="99611" y="85531"/>
                    <a:pt x="99611" y="84606"/>
                    <a:pt x="99611" y="83546"/>
                  </a:cubicBezTo>
                  <a:cubicBezTo>
                    <a:pt x="99611" y="82621"/>
                    <a:pt x="99345" y="81826"/>
                    <a:pt x="99084" y="80635"/>
                  </a:cubicBezTo>
                  <a:lnTo>
                    <a:pt x="82669" y="15284"/>
                  </a:lnTo>
                  <a:cubicBezTo>
                    <a:pt x="82272" y="13962"/>
                    <a:pt x="82141" y="12503"/>
                    <a:pt x="82141" y="11183"/>
                  </a:cubicBezTo>
                  <a:cubicBezTo>
                    <a:pt x="82141" y="2718"/>
                    <a:pt x="89684" y="-1383"/>
                    <a:pt x="96036" y="-1383"/>
                  </a:cubicBezTo>
                  <a:cubicBezTo>
                    <a:pt x="99215" y="-1383"/>
                    <a:pt x="103188" y="-328"/>
                    <a:pt x="106627" y="5628"/>
                  </a:cubicBezTo>
                  <a:cubicBezTo>
                    <a:pt x="109409" y="10524"/>
                    <a:pt x="111259" y="18324"/>
                    <a:pt x="111259" y="18858"/>
                  </a:cubicBezTo>
                  <a:cubicBezTo>
                    <a:pt x="111259" y="20577"/>
                    <a:pt x="109538" y="20577"/>
                    <a:pt x="109141" y="20577"/>
                  </a:cubicBezTo>
                  <a:cubicBezTo>
                    <a:pt x="107291" y="20577"/>
                    <a:pt x="107023" y="19783"/>
                    <a:pt x="106496" y="17400"/>
                  </a:cubicBezTo>
                  <a:cubicBezTo>
                    <a:pt x="104776" y="10786"/>
                    <a:pt x="102257" y="2321"/>
                    <a:pt x="96569" y="2321"/>
                  </a:cubicBezTo>
                  <a:cubicBezTo>
                    <a:pt x="92994" y="2321"/>
                    <a:pt x="92068" y="5628"/>
                    <a:pt x="92068" y="8799"/>
                  </a:cubicBezTo>
                  <a:cubicBezTo>
                    <a:pt x="92068" y="10258"/>
                    <a:pt x="92465" y="12771"/>
                    <a:pt x="92863" y="14228"/>
                  </a:cubicBezTo>
                  <a:lnTo>
                    <a:pt x="111259" y="87778"/>
                  </a:lnTo>
                  <a:close/>
                </a:path>
              </a:pathLst>
            </a:custGeom>
            <a:solidFill>
              <a:srgbClr val="000000"/>
            </a:solidFill>
            <a:ln w="189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39" name="任意多边形: 形状 438">
              <a:extLst>
                <a:ext uri="{FF2B5EF4-FFF2-40B4-BE49-F238E27FC236}">
                  <a16:creationId xmlns:a16="http://schemas.microsoft.com/office/drawing/2014/main" id="{A30B4302-8727-4024-8DFD-5AF485D2B412}"/>
                </a:ext>
              </a:extLst>
            </p:cNvPr>
            <p:cNvSpPr/>
            <p:nvPr/>
          </p:nvSpPr>
          <p:spPr>
            <a:xfrm flipV="1">
              <a:off x="5736732" y="-8471428"/>
              <a:ext cx="148679" cy="59661"/>
            </a:xfrm>
            <a:custGeom>
              <a:avLst/>
              <a:gdLst>
                <a:gd name="connsiteX0" fmla="*/ 49767 w 148679"/>
                <a:gd name="connsiteY0" fmla="*/ 21373 h 59661"/>
                <a:gd name="connsiteX1" fmla="*/ 47649 w 148679"/>
                <a:gd name="connsiteY1" fmla="*/ 13567 h 59661"/>
                <a:gd name="connsiteX2" fmla="*/ 31638 w 148679"/>
                <a:gd name="connsiteY2" fmla="*/ 2323 h 59661"/>
                <a:gd name="connsiteX3" fmla="*/ 22499 w 148679"/>
                <a:gd name="connsiteY3" fmla="*/ 13300 h 59661"/>
                <a:gd name="connsiteX4" fmla="*/ 29913 w 148679"/>
                <a:gd name="connsiteY4" fmla="*/ 40155 h 59661"/>
                <a:gd name="connsiteX5" fmla="*/ 31769 w 148679"/>
                <a:gd name="connsiteY5" fmla="*/ 46906 h 59661"/>
                <a:gd name="connsiteX6" fmla="*/ 19191 w 148679"/>
                <a:gd name="connsiteY6" fmla="*/ 58280 h 59661"/>
                <a:gd name="connsiteX7" fmla="*/ 0 w 148679"/>
                <a:gd name="connsiteY7" fmla="*/ 38039 h 59661"/>
                <a:gd name="connsiteX8" fmla="*/ 2247 w 148679"/>
                <a:gd name="connsiteY8" fmla="*/ 36321 h 59661"/>
                <a:gd name="connsiteX9" fmla="*/ 4632 w 148679"/>
                <a:gd name="connsiteY9" fmla="*/ 38436 h 59661"/>
                <a:gd name="connsiteX10" fmla="*/ 18793 w 148679"/>
                <a:gd name="connsiteY10" fmla="*/ 54575 h 59661"/>
                <a:gd name="connsiteX11" fmla="*/ 22102 w 148679"/>
                <a:gd name="connsiteY11" fmla="*/ 49946 h 59661"/>
                <a:gd name="connsiteX12" fmla="*/ 19724 w 148679"/>
                <a:gd name="connsiteY12" fmla="*/ 41086 h 59661"/>
                <a:gd name="connsiteX13" fmla="*/ 12572 w 148679"/>
                <a:gd name="connsiteY13" fmla="*/ 15415 h 59661"/>
                <a:gd name="connsiteX14" fmla="*/ 17470 w 148679"/>
                <a:gd name="connsiteY14" fmla="*/ 2851 h 59661"/>
                <a:gd name="connsiteX15" fmla="*/ 31105 w 148679"/>
                <a:gd name="connsiteY15" fmla="*/ -1382 h 59661"/>
                <a:gd name="connsiteX16" fmla="*/ 48313 w 148679"/>
                <a:gd name="connsiteY16" fmla="*/ 7349 h 59661"/>
                <a:gd name="connsiteX17" fmla="*/ 61680 w 148679"/>
                <a:gd name="connsiteY17" fmla="*/ -1382 h 59661"/>
                <a:gd name="connsiteX18" fmla="*/ 72136 w 148679"/>
                <a:gd name="connsiteY18" fmla="*/ 5630 h 59661"/>
                <a:gd name="connsiteX19" fmla="*/ 76903 w 148679"/>
                <a:gd name="connsiteY19" fmla="*/ 18859 h 59661"/>
                <a:gd name="connsiteX20" fmla="*/ 74656 w 148679"/>
                <a:gd name="connsiteY20" fmla="*/ 20578 h 59661"/>
                <a:gd name="connsiteX21" fmla="*/ 71738 w 148679"/>
                <a:gd name="connsiteY21" fmla="*/ 16477 h 59661"/>
                <a:gd name="connsiteX22" fmla="*/ 62079 w 148679"/>
                <a:gd name="connsiteY22" fmla="*/ 2323 h 59661"/>
                <a:gd name="connsiteX23" fmla="*/ 57714 w 148679"/>
                <a:gd name="connsiteY23" fmla="*/ 8801 h 59661"/>
                <a:gd name="connsiteX24" fmla="*/ 59693 w 148679"/>
                <a:gd name="connsiteY24" fmla="*/ 19256 h 59661"/>
                <a:gd name="connsiteX25" fmla="*/ 62606 w 148679"/>
                <a:gd name="connsiteY25" fmla="*/ 31164 h 59661"/>
                <a:gd name="connsiteX26" fmla="*/ 65654 w 148679"/>
                <a:gd name="connsiteY26" fmla="*/ 42934 h 59661"/>
                <a:gd name="connsiteX27" fmla="*/ 67901 w 148679"/>
                <a:gd name="connsiteY27" fmla="*/ 52727 h 59661"/>
                <a:gd name="connsiteX28" fmla="*/ 63536 w 148679"/>
                <a:gd name="connsiteY28" fmla="*/ 56959 h 59661"/>
                <a:gd name="connsiteX29" fmla="*/ 56651 w 148679"/>
                <a:gd name="connsiteY29" fmla="*/ 48886 h 59661"/>
                <a:gd name="connsiteX30" fmla="*/ 49767 w 148679"/>
                <a:gd name="connsiteY30" fmla="*/ 21373 h 59661"/>
                <a:gd name="connsiteX31" fmla="*/ 112813 w 148679"/>
                <a:gd name="connsiteY31" fmla="*/ 30103 h 59661"/>
                <a:gd name="connsiteX32" fmla="*/ 134120 w 148679"/>
                <a:gd name="connsiteY32" fmla="*/ 32883 h 59661"/>
                <a:gd name="connsiteX33" fmla="*/ 145766 w 148679"/>
                <a:gd name="connsiteY33" fmla="*/ 46639 h 59661"/>
                <a:gd name="connsiteX34" fmla="*/ 129359 w 148679"/>
                <a:gd name="connsiteY34" fmla="*/ 58280 h 59661"/>
                <a:gd name="connsiteX35" fmla="*/ 92028 w 148679"/>
                <a:gd name="connsiteY35" fmla="*/ 23489 h 59661"/>
                <a:gd name="connsiteX36" fmla="*/ 115855 w 148679"/>
                <a:gd name="connsiteY36" fmla="*/ -1382 h 59661"/>
                <a:gd name="connsiteX37" fmla="*/ 148679 w 148679"/>
                <a:gd name="connsiteY37" fmla="*/ 13567 h 59661"/>
                <a:gd name="connsiteX38" fmla="*/ 146431 w 148679"/>
                <a:gd name="connsiteY38" fmla="*/ 15813 h 59661"/>
                <a:gd name="connsiteX39" fmla="*/ 144314 w 148679"/>
                <a:gd name="connsiteY39" fmla="*/ 14492 h 59661"/>
                <a:gd name="connsiteX40" fmla="*/ 116123 w 148679"/>
                <a:gd name="connsiteY40" fmla="*/ 2323 h 59661"/>
                <a:gd name="connsiteX41" fmla="*/ 102886 w 148679"/>
                <a:gd name="connsiteY41" fmla="*/ 18326 h 59661"/>
                <a:gd name="connsiteX42" fmla="*/ 104475 w 148679"/>
                <a:gd name="connsiteY42" fmla="*/ 30103 h 59661"/>
                <a:gd name="connsiteX43" fmla="*/ 112813 w 148679"/>
                <a:gd name="connsiteY43" fmla="*/ 30103 h 59661"/>
                <a:gd name="connsiteX44" fmla="*/ 105530 w 148679"/>
                <a:gd name="connsiteY44" fmla="*/ 33808 h 59661"/>
                <a:gd name="connsiteX45" fmla="*/ 129359 w 148679"/>
                <a:gd name="connsiteY45" fmla="*/ 54575 h 59661"/>
                <a:gd name="connsiteX46" fmla="*/ 140080 w 148679"/>
                <a:gd name="connsiteY46" fmla="*/ 46639 h 59661"/>
                <a:gd name="connsiteX47" fmla="*/ 112018 w 148679"/>
                <a:gd name="connsiteY47" fmla="*/ 33808 h 59661"/>
                <a:gd name="connsiteX48" fmla="*/ 105530 w 148679"/>
                <a:gd name="connsiteY48" fmla="*/ 33808 h 596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48679" h="59661">
                  <a:moveTo>
                    <a:pt x="49767" y="21373"/>
                  </a:moveTo>
                  <a:cubicBezTo>
                    <a:pt x="49108" y="18723"/>
                    <a:pt x="47916" y="13698"/>
                    <a:pt x="47649" y="13567"/>
                  </a:cubicBezTo>
                  <a:cubicBezTo>
                    <a:pt x="45134" y="9465"/>
                    <a:pt x="39840" y="2323"/>
                    <a:pt x="31638" y="2323"/>
                  </a:cubicBezTo>
                  <a:cubicBezTo>
                    <a:pt x="22499" y="2323"/>
                    <a:pt x="22499" y="10923"/>
                    <a:pt x="22499" y="13300"/>
                  </a:cubicBezTo>
                  <a:cubicBezTo>
                    <a:pt x="22499" y="21105"/>
                    <a:pt x="26205" y="30500"/>
                    <a:pt x="29913" y="40155"/>
                  </a:cubicBezTo>
                  <a:cubicBezTo>
                    <a:pt x="30974" y="42805"/>
                    <a:pt x="31769" y="44784"/>
                    <a:pt x="31769" y="46906"/>
                  </a:cubicBezTo>
                  <a:cubicBezTo>
                    <a:pt x="31769" y="53781"/>
                    <a:pt x="25945" y="58280"/>
                    <a:pt x="19191" y="58280"/>
                  </a:cubicBezTo>
                  <a:cubicBezTo>
                    <a:pt x="5955" y="58280"/>
                    <a:pt x="0" y="40155"/>
                    <a:pt x="0" y="38039"/>
                  </a:cubicBezTo>
                  <a:cubicBezTo>
                    <a:pt x="0" y="36321"/>
                    <a:pt x="1856" y="36321"/>
                    <a:pt x="2247" y="36321"/>
                  </a:cubicBezTo>
                  <a:cubicBezTo>
                    <a:pt x="4105" y="36321"/>
                    <a:pt x="4233" y="36984"/>
                    <a:pt x="4632" y="38436"/>
                  </a:cubicBezTo>
                  <a:cubicBezTo>
                    <a:pt x="7811" y="49283"/>
                    <a:pt x="13633" y="54575"/>
                    <a:pt x="18793" y="54575"/>
                  </a:cubicBezTo>
                  <a:cubicBezTo>
                    <a:pt x="21047" y="54575"/>
                    <a:pt x="22102" y="53124"/>
                    <a:pt x="22102" y="49946"/>
                  </a:cubicBezTo>
                  <a:cubicBezTo>
                    <a:pt x="22102" y="46906"/>
                    <a:pt x="21047" y="44127"/>
                    <a:pt x="19724" y="41086"/>
                  </a:cubicBezTo>
                  <a:cubicBezTo>
                    <a:pt x="12572" y="22824"/>
                    <a:pt x="12572" y="18990"/>
                    <a:pt x="12572" y="15415"/>
                  </a:cubicBezTo>
                  <a:cubicBezTo>
                    <a:pt x="12572" y="13170"/>
                    <a:pt x="12572" y="7083"/>
                    <a:pt x="17470" y="2851"/>
                  </a:cubicBezTo>
                  <a:cubicBezTo>
                    <a:pt x="21313" y="-326"/>
                    <a:pt x="26472" y="-1382"/>
                    <a:pt x="31105" y="-1382"/>
                  </a:cubicBezTo>
                  <a:cubicBezTo>
                    <a:pt x="39441" y="-1382"/>
                    <a:pt x="43942" y="3117"/>
                    <a:pt x="48313" y="7349"/>
                  </a:cubicBezTo>
                  <a:cubicBezTo>
                    <a:pt x="51226" y="-1120"/>
                    <a:pt x="60092" y="-1382"/>
                    <a:pt x="61680" y="-1382"/>
                  </a:cubicBezTo>
                  <a:cubicBezTo>
                    <a:pt x="66181" y="-1382"/>
                    <a:pt x="69622" y="1262"/>
                    <a:pt x="72136" y="5630"/>
                  </a:cubicBezTo>
                  <a:cubicBezTo>
                    <a:pt x="75048" y="10787"/>
                    <a:pt x="76903" y="18462"/>
                    <a:pt x="76903" y="18859"/>
                  </a:cubicBezTo>
                  <a:cubicBezTo>
                    <a:pt x="76903" y="20578"/>
                    <a:pt x="75048" y="20578"/>
                    <a:pt x="74656" y="20578"/>
                  </a:cubicBezTo>
                  <a:cubicBezTo>
                    <a:pt x="72801" y="20578"/>
                    <a:pt x="72670" y="20051"/>
                    <a:pt x="71738" y="16477"/>
                  </a:cubicBezTo>
                  <a:cubicBezTo>
                    <a:pt x="70155" y="10259"/>
                    <a:pt x="67641" y="2323"/>
                    <a:pt x="62079" y="2323"/>
                  </a:cubicBezTo>
                  <a:cubicBezTo>
                    <a:pt x="58638" y="2323"/>
                    <a:pt x="57714" y="5364"/>
                    <a:pt x="57714" y="8801"/>
                  </a:cubicBezTo>
                  <a:cubicBezTo>
                    <a:pt x="57714" y="11054"/>
                    <a:pt x="58769" y="15813"/>
                    <a:pt x="59693" y="19256"/>
                  </a:cubicBezTo>
                  <a:cubicBezTo>
                    <a:pt x="60625" y="22824"/>
                    <a:pt x="61948" y="28248"/>
                    <a:pt x="62606" y="31164"/>
                  </a:cubicBezTo>
                  <a:lnTo>
                    <a:pt x="65654" y="42934"/>
                  </a:lnTo>
                  <a:cubicBezTo>
                    <a:pt x="66449" y="46243"/>
                    <a:pt x="67901" y="52062"/>
                    <a:pt x="67901" y="52727"/>
                  </a:cubicBezTo>
                  <a:cubicBezTo>
                    <a:pt x="67901" y="55370"/>
                    <a:pt x="65785" y="56959"/>
                    <a:pt x="63536" y="56959"/>
                  </a:cubicBezTo>
                  <a:cubicBezTo>
                    <a:pt x="58638" y="56959"/>
                    <a:pt x="57714" y="53124"/>
                    <a:pt x="56651" y="48886"/>
                  </a:cubicBezTo>
                  <a:lnTo>
                    <a:pt x="49767" y="21373"/>
                  </a:lnTo>
                  <a:close/>
                  <a:moveTo>
                    <a:pt x="112813" y="30103"/>
                  </a:moveTo>
                  <a:cubicBezTo>
                    <a:pt x="116519" y="30103"/>
                    <a:pt x="126974" y="30370"/>
                    <a:pt x="134120" y="32883"/>
                  </a:cubicBezTo>
                  <a:cubicBezTo>
                    <a:pt x="143916" y="36321"/>
                    <a:pt x="145766" y="42668"/>
                    <a:pt x="145766" y="46639"/>
                  </a:cubicBezTo>
                  <a:cubicBezTo>
                    <a:pt x="145766" y="53918"/>
                    <a:pt x="138490" y="58280"/>
                    <a:pt x="129359" y="58280"/>
                  </a:cubicBezTo>
                  <a:cubicBezTo>
                    <a:pt x="113471" y="58280"/>
                    <a:pt x="92028" y="46112"/>
                    <a:pt x="92028" y="23489"/>
                  </a:cubicBezTo>
                  <a:cubicBezTo>
                    <a:pt x="92028" y="10129"/>
                    <a:pt x="100372" y="-1382"/>
                    <a:pt x="115855" y="-1382"/>
                  </a:cubicBezTo>
                  <a:cubicBezTo>
                    <a:pt x="138223" y="-1382"/>
                    <a:pt x="148679" y="11711"/>
                    <a:pt x="148679" y="13567"/>
                  </a:cubicBezTo>
                  <a:cubicBezTo>
                    <a:pt x="148679" y="14361"/>
                    <a:pt x="147493" y="15813"/>
                    <a:pt x="146431" y="15813"/>
                  </a:cubicBezTo>
                  <a:cubicBezTo>
                    <a:pt x="145637" y="15813"/>
                    <a:pt x="145370" y="15552"/>
                    <a:pt x="144314" y="14492"/>
                  </a:cubicBezTo>
                  <a:cubicBezTo>
                    <a:pt x="133989" y="2323"/>
                    <a:pt x="118501" y="2323"/>
                    <a:pt x="116123" y="2323"/>
                  </a:cubicBezTo>
                  <a:cubicBezTo>
                    <a:pt x="108175" y="2323"/>
                    <a:pt x="102886" y="7615"/>
                    <a:pt x="102886" y="18326"/>
                  </a:cubicBezTo>
                  <a:cubicBezTo>
                    <a:pt x="102886" y="20181"/>
                    <a:pt x="102886" y="22824"/>
                    <a:pt x="104475" y="30103"/>
                  </a:cubicBezTo>
                  <a:lnTo>
                    <a:pt x="112813" y="30103"/>
                  </a:lnTo>
                  <a:close/>
                  <a:moveTo>
                    <a:pt x="105530" y="33808"/>
                  </a:moveTo>
                  <a:cubicBezTo>
                    <a:pt x="110957" y="52987"/>
                    <a:pt x="125651" y="54575"/>
                    <a:pt x="129359" y="54575"/>
                  </a:cubicBezTo>
                  <a:cubicBezTo>
                    <a:pt x="135181" y="54575"/>
                    <a:pt x="140080" y="51665"/>
                    <a:pt x="140080" y="46639"/>
                  </a:cubicBezTo>
                  <a:cubicBezTo>
                    <a:pt x="140080" y="33808"/>
                    <a:pt x="117711" y="33808"/>
                    <a:pt x="112018" y="33808"/>
                  </a:cubicBezTo>
                  <a:lnTo>
                    <a:pt x="105530" y="33808"/>
                  </a:lnTo>
                  <a:close/>
                </a:path>
              </a:pathLst>
            </a:custGeom>
            <a:solidFill>
              <a:srgbClr val="000000"/>
            </a:solidFill>
            <a:ln w="189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40" name="任意多边形: 形状 439">
              <a:extLst>
                <a:ext uri="{FF2B5EF4-FFF2-40B4-BE49-F238E27FC236}">
                  <a16:creationId xmlns:a16="http://schemas.microsoft.com/office/drawing/2014/main" id="{450FAB24-6EF6-894F-2909-8831D19CABF5}"/>
                </a:ext>
              </a:extLst>
            </p:cNvPr>
            <p:cNvSpPr/>
            <p:nvPr/>
          </p:nvSpPr>
          <p:spPr>
            <a:xfrm flipV="1">
              <a:off x="5959343" y="-8392304"/>
              <a:ext cx="20038" cy="20022"/>
            </a:xfrm>
            <a:custGeom>
              <a:avLst/>
              <a:gdLst>
                <a:gd name="connsiteX0" fmla="*/ 20038 w 20038"/>
                <a:gd name="connsiteY0" fmla="*/ 8636 h 20022"/>
                <a:gd name="connsiteX1" fmla="*/ 10022 w 20038"/>
                <a:gd name="connsiteY1" fmla="*/ 18647 h 20022"/>
                <a:gd name="connsiteX2" fmla="*/ 0 w 20038"/>
                <a:gd name="connsiteY2" fmla="*/ 8636 h 20022"/>
                <a:gd name="connsiteX3" fmla="*/ 10022 w 20038"/>
                <a:gd name="connsiteY3" fmla="*/ -1375 h 20022"/>
                <a:gd name="connsiteX4" fmla="*/ 20038 w 20038"/>
                <a:gd name="connsiteY4" fmla="*/ 8636 h 20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038" h="20022">
                  <a:moveTo>
                    <a:pt x="20038" y="8636"/>
                  </a:moveTo>
                  <a:cubicBezTo>
                    <a:pt x="20038" y="14112"/>
                    <a:pt x="15501" y="18647"/>
                    <a:pt x="10022" y="18647"/>
                  </a:cubicBezTo>
                  <a:cubicBezTo>
                    <a:pt x="4536" y="18647"/>
                    <a:pt x="0" y="14112"/>
                    <a:pt x="0" y="8636"/>
                  </a:cubicBezTo>
                  <a:cubicBezTo>
                    <a:pt x="0" y="3159"/>
                    <a:pt x="4536" y="-1375"/>
                    <a:pt x="10022" y="-1375"/>
                  </a:cubicBezTo>
                  <a:cubicBezTo>
                    <a:pt x="15501" y="-1375"/>
                    <a:pt x="20038" y="3159"/>
                    <a:pt x="20038" y="8636"/>
                  </a:cubicBezTo>
                  <a:close/>
                </a:path>
              </a:pathLst>
            </a:custGeom>
            <a:solidFill>
              <a:srgbClr val="000000"/>
            </a:solidFill>
            <a:ln w="189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41" name="任意多边形: 形状 440">
              <a:extLst>
                <a:ext uri="{FF2B5EF4-FFF2-40B4-BE49-F238E27FC236}">
                  <a16:creationId xmlns:a16="http://schemas.microsoft.com/office/drawing/2014/main" id="{1F5F7281-8D8D-0C13-D10C-98D67F873A83}"/>
                </a:ext>
              </a:extLst>
            </p:cNvPr>
            <p:cNvSpPr/>
            <p:nvPr/>
          </p:nvSpPr>
          <p:spPr>
            <a:xfrm flipV="1">
              <a:off x="6051980" y="-8468258"/>
              <a:ext cx="629508" cy="171931"/>
            </a:xfrm>
            <a:custGeom>
              <a:avLst/>
              <a:gdLst>
                <a:gd name="connsiteX0" fmla="*/ 32320 w 629508"/>
                <a:gd name="connsiteY0" fmla="*/ 74580 h 171931"/>
                <a:gd name="connsiteX1" fmla="*/ 49143 w 629508"/>
                <a:gd name="connsiteY1" fmla="*/ 60598 h 171931"/>
                <a:gd name="connsiteX2" fmla="*/ 24569 w 629508"/>
                <a:gd name="connsiteY2" fmla="*/ 39439 h 171931"/>
                <a:gd name="connsiteX3" fmla="*/ 6422 w 629508"/>
                <a:gd name="connsiteY3" fmla="*/ 50018 h 171931"/>
                <a:gd name="connsiteX4" fmla="*/ 16065 w 629508"/>
                <a:gd name="connsiteY4" fmla="*/ 59276 h 171931"/>
                <a:gd name="connsiteX5" fmla="*/ 9637 w 629508"/>
                <a:gd name="connsiteY5" fmla="*/ 65322 h 171931"/>
                <a:gd name="connsiteX6" fmla="*/ 0 w 629508"/>
                <a:gd name="connsiteY6" fmla="*/ 53604 h 171931"/>
                <a:gd name="connsiteX7" fmla="*/ 24385 w 629508"/>
                <a:gd name="connsiteY7" fmla="*/ 35277 h 171931"/>
                <a:gd name="connsiteX8" fmla="*/ 59919 w 629508"/>
                <a:gd name="connsiteY8" fmla="*/ 67023 h 171931"/>
                <a:gd name="connsiteX9" fmla="*/ 37425 w 629508"/>
                <a:gd name="connsiteY9" fmla="*/ 88556 h 171931"/>
                <a:gd name="connsiteX10" fmla="*/ 25328 w 629508"/>
                <a:gd name="connsiteY10" fmla="*/ 99325 h 171931"/>
                <a:gd name="connsiteX11" fmla="*/ 44417 w 629508"/>
                <a:gd name="connsiteY11" fmla="*/ 116709 h 171931"/>
                <a:gd name="connsiteX12" fmla="*/ 58596 w 629508"/>
                <a:gd name="connsiteY12" fmla="*/ 107451 h 171931"/>
                <a:gd name="connsiteX13" fmla="*/ 51035 w 629508"/>
                <a:gd name="connsiteY13" fmla="*/ 99705 h 171931"/>
                <a:gd name="connsiteX14" fmla="*/ 56704 w 629508"/>
                <a:gd name="connsiteY14" fmla="*/ 94418 h 171931"/>
                <a:gd name="connsiteX15" fmla="*/ 64835 w 629508"/>
                <a:gd name="connsiteY15" fmla="*/ 104807 h 171931"/>
                <a:gd name="connsiteX16" fmla="*/ 44607 w 629508"/>
                <a:gd name="connsiteY16" fmla="*/ 120864 h 171931"/>
                <a:gd name="connsiteX17" fmla="*/ 14742 w 629508"/>
                <a:gd name="connsiteY17" fmla="*/ 92906 h 171931"/>
                <a:gd name="connsiteX18" fmla="*/ 32320 w 629508"/>
                <a:gd name="connsiteY18" fmla="*/ 74580 h 171931"/>
                <a:gd name="connsiteX19" fmla="*/ 159154 w 629508"/>
                <a:gd name="connsiteY19" fmla="*/ 89883 h 171931"/>
                <a:gd name="connsiteX20" fmla="*/ 131555 w 629508"/>
                <a:gd name="connsiteY20" fmla="*/ 120864 h 171931"/>
                <a:gd name="connsiteX21" fmla="*/ 83727 w 629508"/>
                <a:gd name="connsiteY21" fmla="*/ 66454 h 171931"/>
                <a:gd name="connsiteX22" fmla="*/ 111327 w 629508"/>
                <a:gd name="connsiteY22" fmla="*/ 35277 h 171931"/>
                <a:gd name="connsiteX23" fmla="*/ 159154 w 629508"/>
                <a:gd name="connsiteY23" fmla="*/ 89883 h 171931"/>
                <a:gd name="connsiteX24" fmla="*/ 111327 w 629508"/>
                <a:gd name="connsiteY24" fmla="*/ 39439 h 171931"/>
                <a:gd name="connsiteX25" fmla="*/ 96963 w 629508"/>
                <a:gd name="connsiteY25" fmla="*/ 58897 h 171931"/>
                <a:gd name="connsiteX26" fmla="*/ 107923 w 629508"/>
                <a:gd name="connsiteY26" fmla="*/ 99515 h 171931"/>
                <a:gd name="connsiteX27" fmla="*/ 131365 w 629508"/>
                <a:gd name="connsiteY27" fmla="*/ 116709 h 171931"/>
                <a:gd name="connsiteX28" fmla="*/ 145924 w 629508"/>
                <a:gd name="connsiteY28" fmla="*/ 97250 h 171931"/>
                <a:gd name="connsiteX29" fmla="*/ 135712 w 629508"/>
                <a:gd name="connsiteY29" fmla="*/ 58328 h 171931"/>
                <a:gd name="connsiteX30" fmla="*/ 111327 w 629508"/>
                <a:gd name="connsiteY30" fmla="*/ 39439 h 171931"/>
                <a:gd name="connsiteX31" fmla="*/ 211927 w 629508"/>
                <a:gd name="connsiteY31" fmla="*/ 112928 h 171931"/>
                <a:gd name="connsiteX32" fmla="*/ 227423 w 629508"/>
                <a:gd name="connsiteY32" fmla="*/ 112928 h 171931"/>
                <a:gd name="connsiteX33" fmla="*/ 232530 w 629508"/>
                <a:gd name="connsiteY33" fmla="*/ 116329 h 171931"/>
                <a:gd name="connsiteX34" fmla="*/ 227803 w 629508"/>
                <a:gd name="connsiteY34" fmla="*/ 118789 h 171931"/>
                <a:gd name="connsiteX35" fmla="*/ 213059 w 629508"/>
                <a:gd name="connsiteY35" fmla="*/ 118789 h 171931"/>
                <a:gd name="connsiteX36" fmla="*/ 219110 w 629508"/>
                <a:gd name="connsiteY36" fmla="*/ 149391 h 171931"/>
                <a:gd name="connsiteX37" fmla="*/ 229505 w 629508"/>
                <a:gd name="connsiteY37" fmla="*/ 166395 h 171931"/>
                <a:gd name="connsiteX38" fmla="*/ 237445 w 629508"/>
                <a:gd name="connsiteY38" fmla="*/ 162993 h 171931"/>
                <a:gd name="connsiteX39" fmla="*/ 229126 w 629508"/>
                <a:gd name="connsiteY39" fmla="*/ 153741 h 171931"/>
                <a:gd name="connsiteX40" fmla="*/ 235553 w 629508"/>
                <a:gd name="connsiteY40" fmla="*/ 147695 h 171931"/>
                <a:gd name="connsiteX41" fmla="*/ 245007 w 629508"/>
                <a:gd name="connsiteY41" fmla="*/ 158086 h 171931"/>
                <a:gd name="connsiteX42" fmla="*/ 229505 w 629508"/>
                <a:gd name="connsiteY42" fmla="*/ 170556 h 171931"/>
                <a:gd name="connsiteX43" fmla="*/ 204930 w 629508"/>
                <a:gd name="connsiteY43" fmla="*/ 139570 h 171931"/>
                <a:gd name="connsiteX44" fmla="*/ 200962 w 629508"/>
                <a:gd name="connsiteY44" fmla="*/ 118789 h 171931"/>
                <a:gd name="connsiteX45" fmla="*/ 188485 w 629508"/>
                <a:gd name="connsiteY45" fmla="*/ 118789 h 171931"/>
                <a:gd name="connsiteX46" fmla="*/ 183380 w 629508"/>
                <a:gd name="connsiteY46" fmla="*/ 115008 h 171931"/>
                <a:gd name="connsiteX47" fmla="*/ 188105 w 629508"/>
                <a:gd name="connsiteY47" fmla="*/ 112928 h 171931"/>
                <a:gd name="connsiteX48" fmla="*/ 199829 w 629508"/>
                <a:gd name="connsiteY48" fmla="*/ 112928 h 171931"/>
                <a:gd name="connsiteX49" fmla="*/ 186029 w 629508"/>
                <a:gd name="connsiteY49" fmla="*/ 42461 h 171931"/>
                <a:gd name="connsiteX50" fmla="*/ 180734 w 629508"/>
                <a:gd name="connsiteY50" fmla="*/ 19031 h 171931"/>
                <a:gd name="connsiteX51" fmla="*/ 169959 w 629508"/>
                <a:gd name="connsiteY51" fmla="*/ 2786 h 171931"/>
                <a:gd name="connsiteX52" fmla="*/ 162398 w 629508"/>
                <a:gd name="connsiteY52" fmla="*/ 6182 h 171931"/>
                <a:gd name="connsiteX53" fmla="*/ 170718 w 629508"/>
                <a:gd name="connsiteY53" fmla="*/ 15440 h 171931"/>
                <a:gd name="connsiteX54" fmla="*/ 164290 w 629508"/>
                <a:gd name="connsiteY54" fmla="*/ 21485 h 171931"/>
                <a:gd name="connsiteX55" fmla="*/ 154837 w 629508"/>
                <a:gd name="connsiteY55" fmla="*/ 11096 h 171931"/>
                <a:gd name="connsiteX56" fmla="*/ 169959 w 629508"/>
                <a:gd name="connsiteY56" fmla="*/ -1375 h 171931"/>
                <a:gd name="connsiteX57" fmla="*/ 198690 w 629508"/>
                <a:gd name="connsiteY57" fmla="*/ 45104 h 171931"/>
                <a:gd name="connsiteX58" fmla="*/ 211927 w 629508"/>
                <a:gd name="connsiteY58" fmla="*/ 112928 h 171931"/>
                <a:gd name="connsiteX59" fmla="*/ 266696 w 629508"/>
                <a:gd name="connsiteY59" fmla="*/ 112928 h 171931"/>
                <a:gd name="connsiteX60" fmla="*/ 282761 w 629508"/>
                <a:gd name="connsiteY60" fmla="*/ 112928 h 171931"/>
                <a:gd name="connsiteX61" fmla="*/ 288056 w 629508"/>
                <a:gd name="connsiteY61" fmla="*/ 116519 h 171931"/>
                <a:gd name="connsiteX62" fmla="*/ 283331 w 629508"/>
                <a:gd name="connsiteY62" fmla="*/ 118789 h 171931"/>
                <a:gd name="connsiteX63" fmla="*/ 268208 w 629508"/>
                <a:gd name="connsiteY63" fmla="*/ 118789 h 171931"/>
                <a:gd name="connsiteX64" fmla="*/ 275199 w 629508"/>
                <a:gd name="connsiteY64" fmla="*/ 146747 h 171931"/>
                <a:gd name="connsiteX65" fmla="*/ 275958 w 629508"/>
                <a:gd name="connsiteY65" fmla="*/ 150719 h 171931"/>
                <a:gd name="connsiteX66" fmla="*/ 270853 w 629508"/>
                <a:gd name="connsiteY66" fmla="*/ 155626 h 171931"/>
                <a:gd name="connsiteX67" fmla="*/ 263481 w 629508"/>
                <a:gd name="connsiteY67" fmla="*/ 148827 h 171931"/>
                <a:gd name="connsiteX68" fmla="*/ 256110 w 629508"/>
                <a:gd name="connsiteY68" fmla="*/ 118789 h 171931"/>
                <a:gd name="connsiteX69" fmla="*/ 240039 w 629508"/>
                <a:gd name="connsiteY69" fmla="*/ 118789 h 171931"/>
                <a:gd name="connsiteX70" fmla="*/ 234750 w 629508"/>
                <a:gd name="connsiteY70" fmla="*/ 115197 h 171931"/>
                <a:gd name="connsiteX71" fmla="*/ 239475 w 629508"/>
                <a:gd name="connsiteY71" fmla="*/ 112928 h 171931"/>
                <a:gd name="connsiteX72" fmla="*/ 254598 w 629508"/>
                <a:gd name="connsiteY72" fmla="*/ 112928 h 171931"/>
                <a:gd name="connsiteX73" fmla="*/ 240988 w 629508"/>
                <a:gd name="connsiteY73" fmla="*/ 58707 h 171931"/>
                <a:gd name="connsiteX74" fmla="*/ 240039 w 629508"/>
                <a:gd name="connsiteY74" fmla="*/ 52283 h 171931"/>
                <a:gd name="connsiteX75" fmla="*/ 256110 w 629508"/>
                <a:gd name="connsiteY75" fmla="*/ 35277 h 171931"/>
                <a:gd name="connsiteX76" fmla="*/ 284843 w 629508"/>
                <a:gd name="connsiteY76" fmla="*/ 64374 h 171931"/>
                <a:gd name="connsiteX77" fmla="*/ 282008 w 629508"/>
                <a:gd name="connsiteY77" fmla="*/ 66264 h 171931"/>
                <a:gd name="connsiteX78" fmla="*/ 278224 w 629508"/>
                <a:gd name="connsiteY78" fmla="*/ 62672 h 171931"/>
                <a:gd name="connsiteX79" fmla="*/ 256484 w 629508"/>
                <a:gd name="connsiteY79" fmla="*/ 39439 h 171931"/>
                <a:gd name="connsiteX80" fmla="*/ 251383 w 629508"/>
                <a:gd name="connsiteY80" fmla="*/ 47185 h 171931"/>
                <a:gd name="connsiteX81" fmla="*/ 252706 w 629508"/>
                <a:gd name="connsiteY81" fmla="*/ 56816 h 171931"/>
                <a:gd name="connsiteX82" fmla="*/ 266696 w 629508"/>
                <a:gd name="connsiteY82" fmla="*/ 112928 h 171931"/>
                <a:gd name="connsiteX83" fmla="*/ 323825 w 629508"/>
                <a:gd name="connsiteY83" fmla="*/ 70419 h 171931"/>
                <a:gd name="connsiteX84" fmla="*/ 326850 w 629508"/>
                <a:gd name="connsiteY84" fmla="*/ 82700 h 171931"/>
                <a:gd name="connsiteX85" fmla="*/ 331575 w 629508"/>
                <a:gd name="connsiteY85" fmla="*/ 96302 h 171931"/>
                <a:gd name="connsiteX86" fmla="*/ 358232 w 629508"/>
                <a:gd name="connsiteY86" fmla="*/ 116709 h 171931"/>
                <a:gd name="connsiteX87" fmla="*/ 366925 w 629508"/>
                <a:gd name="connsiteY87" fmla="*/ 104239 h 171931"/>
                <a:gd name="connsiteX88" fmla="*/ 365225 w 629508"/>
                <a:gd name="connsiteY88" fmla="*/ 91958 h 171931"/>
                <a:gd name="connsiteX89" fmla="*/ 352937 w 629508"/>
                <a:gd name="connsiteY89" fmla="*/ 42834 h 171931"/>
                <a:gd name="connsiteX90" fmla="*/ 352374 w 629508"/>
                <a:gd name="connsiteY90" fmla="*/ 40191 h 171931"/>
                <a:gd name="connsiteX91" fmla="*/ 357662 w 629508"/>
                <a:gd name="connsiteY91" fmla="*/ 35277 h 171931"/>
                <a:gd name="connsiteX92" fmla="*/ 364471 w 629508"/>
                <a:gd name="connsiteY92" fmla="*/ 40191 h 171931"/>
                <a:gd name="connsiteX93" fmla="*/ 372032 w 629508"/>
                <a:gd name="connsiteY93" fmla="*/ 70419 h 171931"/>
                <a:gd name="connsiteX94" fmla="*/ 375056 w 629508"/>
                <a:gd name="connsiteY94" fmla="*/ 82700 h 171931"/>
                <a:gd name="connsiteX95" fmla="*/ 379782 w 629508"/>
                <a:gd name="connsiteY95" fmla="*/ 96302 h 171931"/>
                <a:gd name="connsiteX96" fmla="*/ 406433 w 629508"/>
                <a:gd name="connsiteY96" fmla="*/ 116709 h 171931"/>
                <a:gd name="connsiteX97" fmla="*/ 415134 w 629508"/>
                <a:gd name="connsiteY97" fmla="*/ 104239 h 171931"/>
                <a:gd name="connsiteX98" fmla="*/ 404167 w 629508"/>
                <a:gd name="connsiteY98" fmla="*/ 62482 h 171931"/>
                <a:gd name="connsiteX99" fmla="*/ 401144 w 629508"/>
                <a:gd name="connsiteY99" fmla="*/ 50391 h 171931"/>
                <a:gd name="connsiteX100" fmla="*/ 415505 w 629508"/>
                <a:gd name="connsiteY100" fmla="*/ 35277 h 171931"/>
                <a:gd name="connsiteX101" fmla="*/ 439519 w 629508"/>
                <a:gd name="connsiteY101" fmla="*/ 64374 h 171931"/>
                <a:gd name="connsiteX102" fmla="*/ 436678 w 629508"/>
                <a:gd name="connsiteY102" fmla="*/ 66264 h 171931"/>
                <a:gd name="connsiteX103" fmla="*/ 433463 w 629508"/>
                <a:gd name="connsiteY103" fmla="*/ 63052 h 171931"/>
                <a:gd name="connsiteX104" fmla="*/ 415885 w 629508"/>
                <a:gd name="connsiteY104" fmla="*/ 39439 h 171931"/>
                <a:gd name="connsiteX105" fmla="*/ 411729 w 629508"/>
                <a:gd name="connsiteY105" fmla="*/ 44916 h 171931"/>
                <a:gd name="connsiteX106" fmla="*/ 415134 w 629508"/>
                <a:gd name="connsiteY106" fmla="*/ 59086 h 171931"/>
                <a:gd name="connsiteX107" fmla="*/ 426662 w 629508"/>
                <a:gd name="connsiteY107" fmla="*/ 101215 h 171931"/>
                <a:gd name="connsiteX108" fmla="*/ 406812 w 629508"/>
                <a:gd name="connsiteY108" fmla="*/ 120864 h 171931"/>
                <a:gd name="connsiteX109" fmla="*/ 378461 w 629508"/>
                <a:gd name="connsiteY109" fmla="*/ 104239 h 171931"/>
                <a:gd name="connsiteX110" fmla="*/ 358612 w 629508"/>
                <a:gd name="connsiteY110" fmla="*/ 120864 h 171931"/>
                <a:gd name="connsiteX111" fmla="*/ 331575 w 629508"/>
                <a:gd name="connsiteY111" fmla="*/ 105940 h 171931"/>
                <a:gd name="connsiteX112" fmla="*/ 315701 w 629508"/>
                <a:gd name="connsiteY112" fmla="*/ 120864 h 171931"/>
                <a:gd name="connsiteX113" fmla="*/ 302091 w 629508"/>
                <a:gd name="connsiteY113" fmla="*/ 110853 h 171931"/>
                <a:gd name="connsiteX114" fmla="*/ 296041 w 629508"/>
                <a:gd name="connsiteY114" fmla="*/ 91768 h 171931"/>
                <a:gd name="connsiteX115" fmla="*/ 298877 w 629508"/>
                <a:gd name="connsiteY115" fmla="*/ 89883 h 171931"/>
                <a:gd name="connsiteX116" fmla="*/ 302465 w 629508"/>
                <a:gd name="connsiteY116" fmla="*/ 94228 h 171931"/>
                <a:gd name="connsiteX117" fmla="*/ 315321 w 629508"/>
                <a:gd name="connsiteY117" fmla="*/ 116709 h 171931"/>
                <a:gd name="connsiteX118" fmla="*/ 320236 w 629508"/>
                <a:gd name="connsiteY118" fmla="*/ 109152 h 171931"/>
                <a:gd name="connsiteX119" fmla="*/ 318914 w 629508"/>
                <a:gd name="connsiteY119" fmla="*/ 99515 h 171931"/>
                <a:gd name="connsiteX120" fmla="*/ 304736 w 629508"/>
                <a:gd name="connsiteY120" fmla="*/ 42834 h 171931"/>
                <a:gd name="connsiteX121" fmla="*/ 304167 w 629508"/>
                <a:gd name="connsiteY121" fmla="*/ 40191 h 171931"/>
                <a:gd name="connsiteX122" fmla="*/ 309462 w 629508"/>
                <a:gd name="connsiteY122" fmla="*/ 35277 h 171931"/>
                <a:gd name="connsiteX123" fmla="*/ 316265 w 629508"/>
                <a:gd name="connsiteY123" fmla="*/ 40191 h 171931"/>
                <a:gd name="connsiteX124" fmla="*/ 323825 w 629508"/>
                <a:gd name="connsiteY124" fmla="*/ 70419 h 171931"/>
                <a:gd name="connsiteX125" fmla="*/ 500935 w 629508"/>
                <a:gd name="connsiteY125" fmla="*/ 48507 h 171931"/>
                <a:gd name="connsiteX126" fmla="*/ 516619 w 629508"/>
                <a:gd name="connsiteY126" fmla="*/ 35277 h 171931"/>
                <a:gd name="connsiteX127" fmla="*/ 530419 w 629508"/>
                <a:gd name="connsiteY127" fmla="*/ 45858 h 171931"/>
                <a:gd name="connsiteX128" fmla="*/ 536095 w 629508"/>
                <a:gd name="connsiteY128" fmla="*/ 64374 h 171931"/>
                <a:gd name="connsiteX129" fmla="*/ 533255 w 629508"/>
                <a:gd name="connsiteY129" fmla="*/ 66264 h 171931"/>
                <a:gd name="connsiteX130" fmla="*/ 529666 w 629508"/>
                <a:gd name="connsiteY130" fmla="*/ 61920 h 171931"/>
                <a:gd name="connsiteX131" fmla="*/ 516999 w 629508"/>
                <a:gd name="connsiteY131" fmla="*/ 39439 h 171931"/>
                <a:gd name="connsiteX132" fmla="*/ 512084 w 629508"/>
                <a:gd name="connsiteY132" fmla="*/ 47185 h 171931"/>
                <a:gd name="connsiteX133" fmla="*/ 513405 w 629508"/>
                <a:gd name="connsiteY133" fmla="*/ 56816 h 171931"/>
                <a:gd name="connsiteX134" fmla="*/ 526262 w 629508"/>
                <a:gd name="connsiteY134" fmla="*/ 108204 h 171931"/>
                <a:gd name="connsiteX135" fmla="*/ 527021 w 629508"/>
                <a:gd name="connsiteY135" fmla="*/ 112175 h 171931"/>
                <a:gd name="connsiteX136" fmla="*/ 521916 w 629508"/>
                <a:gd name="connsiteY136" fmla="*/ 117089 h 171931"/>
                <a:gd name="connsiteX137" fmla="*/ 514354 w 629508"/>
                <a:gd name="connsiteY137" fmla="*/ 109715 h 171931"/>
                <a:gd name="connsiteX138" fmla="*/ 498664 w 629508"/>
                <a:gd name="connsiteY138" fmla="*/ 120864 h 171931"/>
                <a:gd name="connsiteX139" fmla="*/ 455378 w 629508"/>
                <a:gd name="connsiteY139" fmla="*/ 64563 h 171931"/>
                <a:gd name="connsiteX140" fmla="*/ 478251 w 629508"/>
                <a:gd name="connsiteY140" fmla="*/ 35277 h 171931"/>
                <a:gd name="connsiteX141" fmla="*/ 500935 w 629508"/>
                <a:gd name="connsiteY141" fmla="*/ 48507 h 171931"/>
                <a:gd name="connsiteX142" fmla="*/ 511141 w 629508"/>
                <a:gd name="connsiteY142" fmla="*/ 96492 h 171931"/>
                <a:gd name="connsiteX143" fmla="*/ 502256 w 629508"/>
                <a:gd name="connsiteY143" fmla="*/ 60788 h 171931"/>
                <a:gd name="connsiteX144" fmla="*/ 478624 w 629508"/>
                <a:gd name="connsiteY144" fmla="*/ 39439 h 171931"/>
                <a:gd name="connsiteX145" fmla="*/ 468229 w 629508"/>
                <a:gd name="connsiteY145" fmla="*/ 56253 h 171931"/>
                <a:gd name="connsiteX146" fmla="*/ 477491 w 629508"/>
                <a:gd name="connsiteY146" fmla="*/ 95740 h 171931"/>
                <a:gd name="connsiteX147" fmla="*/ 498664 w 629508"/>
                <a:gd name="connsiteY147" fmla="*/ 116709 h 171931"/>
                <a:gd name="connsiteX148" fmla="*/ 511710 w 629508"/>
                <a:gd name="connsiteY148" fmla="*/ 98952 h 171931"/>
                <a:gd name="connsiteX149" fmla="*/ 511141 w 629508"/>
                <a:gd name="connsiteY149" fmla="*/ 96492 h 171931"/>
                <a:gd name="connsiteX150" fmla="*/ 621187 w 629508"/>
                <a:gd name="connsiteY150" fmla="*/ 114066 h 171931"/>
                <a:gd name="connsiteX151" fmla="*/ 613627 w 629508"/>
                <a:gd name="connsiteY151" fmla="*/ 104997 h 171931"/>
                <a:gd name="connsiteX152" fmla="*/ 620244 w 629508"/>
                <a:gd name="connsiteY152" fmla="*/ 98952 h 171931"/>
                <a:gd name="connsiteX153" fmla="*/ 629508 w 629508"/>
                <a:gd name="connsiteY153" fmla="*/ 108962 h 171931"/>
                <a:gd name="connsiteX154" fmla="*/ 613063 w 629508"/>
                <a:gd name="connsiteY154" fmla="*/ 120864 h 171931"/>
                <a:gd name="connsiteX155" fmla="*/ 594538 w 629508"/>
                <a:gd name="connsiteY155" fmla="*/ 108020 h 171931"/>
                <a:gd name="connsiteX156" fmla="*/ 576391 w 629508"/>
                <a:gd name="connsiteY156" fmla="*/ 120864 h 171931"/>
                <a:gd name="connsiteX157" fmla="*/ 547278 w 629508"/>
                <a:gd name="connsiteY157" fmla="*/ 91768 h 171931"/>
                <a:gd name="connsiteX158" fmla="*/ 550114 w 629508"/>
                <a:gd name="connsiteY158" fmla="*/ 89883 h 171931"/>
                <a:gd name="connsiteX159" fmla="*/ 553518 w 629508"/>
                <a:gd name="connsiteY159" fmla="*/ 93090 h 171931"/>
                <a:gd name="connsiteX160" fmla="*/ 576011 w 629508"/>
                <a:gd name="connsiteY160" fmla="*/ 116709 h 171931"/>
                <a:gd name="connsiteX161" fmla="*/ 585084 w 629508"/>
                <a:gd name="connsiteY161" fmla="*/ 104807 h 171931"/>
                <a:gd name="connsiteX162" fmla="*/ 581112 w 629508"/>
                <a:gd name="connsiteY162" fmla="*/ 84021 h 171931"/>
                <a:gd name="connsiteX163" fmla="*/ 576764 w 629508"/>
                <a:gd name="connsiteY163" fmla="*/ 66833 h 171931"/>
                <a:gd name="connsiteX164" fmla="*/ 558427 w 629508"/>
                <a:gd name="connsiteY164" fmla="*/ 39439 h 171931"/>
                <a:gd name="connsiteX165" fmla="*/ 550114 w 629508"/>
                <a:gd name="connsiteY165" fmla="*/ 42082 h 171931"/>
                <a:gd name="connsiteX166" fmla="*/ 557486 w 629508"/>
                <a:gd name="connsiteY166" fmla="*/ 51151 h 171931"/>
                <a:gd name="connsiteX167" fmla="*/ 551057 w 629508"/>
                <a:gd name="connsiteY167" fmla="*/ 57196 h 171931"/>
                <a:gd name="connsiteX168" fmla="*/ 541605 w 629508"/>
                <a:gd name="connsiteY168" fmla="*/ 46996 h 171931"/>
                <a:gd name="connsiteX169" fmla="*/ 558245 w 629508"/>
                <a:gd name="connsiteY169" fmla="*/ 35277 h 171931"/>
                <a:gd name="connsiteX170" fmla="*/ 576764 w 629508"/>
                <a:gd name="connsiteY170" fmla="*/ 48128 h 171931"/>
                <a:gd name="connsiteX171" fmla="*/ 594728 w 629508"/>
                <a:gd name="connsiteY171" fmla="*/ 35277 h 171931"/>
                <a:gd name="connsiteX172" fmla="*/ 623833 w 629508"/>
                <a:gd name="connsiteY172" fmla="*/ 64374 h 171931"/>
                <a:gd name="connsiteX173" fmla="*/ 620997 w 629508"/>
                <a:gd name="connsiteY173" fmla="*/ 66264 h 171931"/>
                <a:gd name="connsiteX174" fmla="*/ 617601 w 629508"/>
                <a:gd name="connsiteY174" fmla="*/ 63052 h 171931"/>
                <a:gd name="connsiteX175" fmla="*/ 595100 w 629508"/>
                <a:gd name="connsiteY175" fmla="*/ 39439 h 171931"/>
                <a:gd name="connsiteX176" fmla="*/ 586217 w 629508"/>
                <a:gd name="connsiteY176" fmla="*/ 51529 h 171931"/>
                <a:gd name="connsiteX177" fmla="*/ 589811 w 629508"/>
                <a:gd name="connsiteY177" fmla="*/ 70609 h 171931"/>
                <a:gd name="connsiteX178" fmla="*/ 596239 w 629508"/>
                <a:gd name="connsiteY178" fmla="*/ 96492 h 171931"/>
                <a:gd name="connsiteX179" fmla="*/ 612873 w 629508"/>
                <a:gd name="connsiteY179" fmla="*/ 116709 h 171931"/>
                <a:gd name="connsiteX180" fmla="*/ 621187 w 629508"/>
                <a:gd name="connsiteY180" fmla="*/ 114066 h 171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</a:cxnLst>
              <a:rect l="l" t="t" r="r" b="b"/>
              <a:pathLst>
                <a:path w="629508" h="171931">
                  <a:moveTo>
                    <a:pt x="32320" y="74580"/>
                  </a:moveTo>
                  <a:cubicBezTo>
                    <a:pt x="40640" y="72689"/>
                    <a:pt x="49143" y="70799"/>
                    <a:pt x="49143" y="60598"/>
                  </a:cubicBezTo>
                  <a:cubicBezTo>
                    <a:pt x="49143" y="54553"/>
                    <a:pt x="44044" y="39439"/>
                    <a:pt x="24569" y="39439"/>
                  </a:cubicBezTo>
                  <a:cubicBezTo>
                    <a:pt x="20412" y="39439"/>
                    <a:pt x="9447" y="40381"/>
                    <a:pt x="6422" y="50018"/>
                  </a:cubicBezTo>
                  <a:cubicBezTo>
                    <a:pt x="16065" y="50961"/>
                    <a:pt x="16065" y="58897"/>
                    <a:pt x="16065" y="59276"/>
                  </a:cubicBezTo>
                  <a:cubicBezTo>
                    <a:pt x="16065" y="62862"/>
                    <a:pt x="13609" y="65322"/>
                    <a:pt x="9637" y="65322"/>
                  </a:cubicBezTo>
                  <a:cubicBezTo>
                    <a:pt x="5289" y="65322"/>
                    <a:pt x="0" y="62110"/>
                    <a:pt x="0" y="53604"/>
                  </a:cubicBezTo>
                  <a:cubicBezTo>
                    <a:pt x="0" y="42082"/>
                    <a:pt x="10959" y="35277"/>
                    <a:pt x="24385" y="35277"/>
                  </a:cubicBezTo>
                  <a:cubicBezTo>
                    <a:pt x="52737" y="35277"/>
                    <a:pt x="59919" y="58328"/>
                    <a:pt x="59919" y="67023"/>
                  </a:cubicBezTo>
                  <a:cubicBezTo>
                    <a:pt x="59919" y="83459"/>
                    <a:pt x="45176" y="86855"/>
                    <a:pt x="37425" y="88556"/>
                  </a:cubicBezTo>
                  <a:cubicBezTo>
                    <a:pt x="32130" y="89694"/>
                    <a:pt x="25328" y="91205"/>
                    <a:pt x="25328" y="99325"/>
                  </a:cubicBezTo>
                  <a:cubicBezTo>
                    <a:pt x="25328" y="103859"/>
                    <a:pt x="29295" y="116709"/>
                    <a:pt x="44417" y="116709"/>
                  </a:cubicBezTo>
                  <a:cubicBezTo>
                    <a:pt x="49523" y="116709"/>
                    <a:pt x="56515" y="114819"/>
                    <a:pt x="58596" y="107451"/>
                  </a:cubicBezTo>
                  <a:cubicBezTo>
                    <a:pt x="52547" y="106692"/>
                    <a:pt x="51035" y="101595"/>
                    <a:pt x="51035" y="99705"/>
                  </a:cubicBezTo>
                  <a:cubicBezTo>
                    <a:pt x="51035" y="97624"/>
                    <a:pt x="52168" y="94418"/>
                    <a:pt x="56704" y="94418"/>
                  </a:cubicBezTo>
                  <a:cubicBezTo>
                    <a:pt x="59919" y="94418"/>
                    <a:pt x="64835" y="96682"/>
                    <a:pt x="64835" y="104807"/>
                  </a:cubicBezTo>
                  <a:cubicBezTo>
                    <a:pt x="64835" y="113497"/>
                    <a:pt x="57084" y="120864"/>
                    <a:pt x="44607" y="120864"/>
                  </a:cubicBezTo>
                  <a:cubicBezTo>
                    <a:pt x="22493" y="120864"/>
                    <a:pt x="14742" y="102727"/>
                    <a:pt x="14742" y="92906"/>
                  </a:cubicBezTo>
                  <a:cubicBezTo>
                    <a:pt x="14742" y="78355"/>
                    <a:pt x="27029" y="75712"/>
                    <a:pt x="32320" y="74580"/>
                  </a:cubicBezTo>
                  <a:close/>
                  <a:moveTo>
                    <a:pt x="159154" y="89883"/>
                  </a:moveTo>
                  <a:cubicBezTo>
                    <a:pt x="159154" y="107830"/>
                    <a:pt x="147999" y="120864"/>
                    <a:pt x="131555" y="120864"/>
                  </a:cubicBezTo>
                  <a:cubicBezTo>
                    <a:pt x="108112" y="120864"/>
                    <a:pt x="83727" y="94038"/>
                    <a:pt x="83727" y="66454"/>
                  </a:cubicBezTo>
                  <a:cubicBezTo>
                    <a:pt x="83727" y="46996"/>
                    <a:pt x="95641" y="35277"/>
                    <a:pt x="111327" y="35277"/>
                  </a:cubicBezTo>
                  <a:cubicBezTo>
                    <a:pt x="134769" y="35277"/>
                    <a:pt x="159154" y="62110"/>
                    <a:pt x="159154" y="89883"/>
                  </a:cubicBezTo>
                  <a:close/>
                  <a:moveTo>
                    <a:pt x="111327" y="39439"/>
                  </a:moveTo>
                  <a:cubicBezTo>
                    <a:pt x="103955" y="39439"/>
                    <a:pt x="96963" y="45294"/>
                    <a:pt x="96963" y="58897"/>
                  </a:cubicBezTo>
                  <a:cubicBezTo>
                    <a:pt x="96963" y="68345"/>
                    <a:pt x="101874" y="89314"/>
                    <a:pt x="107923" y="99515"/>
                  </a:cubicBezTo>
                  <a:cubicBezTo>
                    <a:pt x="114920" y="111042"/>
                    <a:pt x="123994" y="116709"/>
                    <a:pt x="131365" y="116709"/>
                  </a:cubicBezTo>
                  <a:cubicBezTo>
                    <a:pt x="140628" y="116709"/>
                    <a:pt x="145924" y="108394"/>
                    <a:pt x="145924" y="97250"/>
                  </a:cubicBezTo>
                  <a:cubicBezTo>
                    <a:pt x="145924" y="89125"/>
                    <a:pt x="141761" y="69667"/>
                    <a:pt x="135712" y="58328"/>
                  </a:cubicBezTo>
                  <a:cubicBezTo>
                    <a:pt x="130232" y="47938"/>
                    <a:pt x="120589" y="39439"/>
                    <a:pt x="111327" y="39439"/>
                  </a:cubicBezTo>
                  <a:close/>
                  <a:moveTo>
                    <a:pt x="211927" y="112928"/>
                  </a:moveTo>
                  <a:lnTo>
                    <a:pt x="227423" y="112928"/>
                  </a:lnTo>
                  <a:cubicBezTo>
                    <a:pt x="230638" y="112928"/>
                    <a:pt x="232530" y="112928"/>
                    <a:pt x="232530" y="116329"/>
                  </a:cubicBezTo>
                  <a:cubicBezTo>
                    <a:pt x="232530" y="118789"/>
                    <a:pt x="231018" y="118789"/>
                    <a:pt x="227803" y="118789"/>
                  </a:cubicBezTo>
                  <a:lnTo>
                    <a:pt x="213059" y="118789"/>
                  </a:lnTo>
                  <a:cubicBezTo>
                    <a:pt x="215705" y="132765"/>
                    <a:pt x="216274" y="136167"/>
                    <a:pt x="219110" y="149391"/>
                  </a:cubicBezTo>
                  <a:cubicBezTo>
                    <a:pt x="220622" y="156384"/>
                    <a:pt x="222702" y="166395"/>
                    <a:pt x="229505" y="166395"/>
                  </a:cubicBezTo>
                  <a:cubicBezTo>
                    <a:pt x="231018" y="166395"/>
                    <a:pt x="234983" y="166016"/>
                    <a:pt x="237445" y="162993"/>
                  </a:cubicBezTo>
                  <a:cubicBezTo>
                    <a:pt x="231776" y="162051"/>
                    <a:pt x="229126" y="157516"/>
                    <a:pt x="229126" y="153741"/>
                  </a:cubicBezTo>
                  <a:cubicBezTo>
                    <a:pt x="229126" y="149581"/>
                    <a:pt x="232530" y="147695"/>
                    <a:pt x="235553" y="147695"/>
                  </a:cubicBezTo>
                  <a:cubicBezTo>
                    <a:pt x="240280" y="147695"/>
                    <a:pt x="245007" y="151471"/>
                    <a:pt x="245007" y="158086"/>
                  </a:cubicBezTo>
                  <a:cubicBezTo>
                    <a:pt x="245007" y="166205"/>
                    <a:pt x="237255" y="170556"/>
                    <a:pt x="229505" y="170556"/>
                  </a:cubicBezTo>
                  <a:cubicBezTo>
                    <a:pt x="210978" y="170556"/>
                    <a:pt x="206252" y="145994"/>
                    <a:pt x="204930" y="139570"/>
                  </a:cubicBezTo>
                  <a:lnTo>
                    <a:pt x="200962" y="118789"/>
                  </a:lnTo>
                  <a:lnTo>
                    <a:pt x="188485" y="118789"/>
                  </a:lnTo>
                  <a:cubicBezTo>
                    <a:pt x="185460" y="118789"/>
                    <a:pt x="183380" y="118789"/>
                    <a:pt x="183380" y="115008"/>
                  </a:cubicBezTo>
                  <a:cubicBezTo>
                    <a:pt x="183380" y="112928"/>
                    <a:pt x="185270" y="112928"/>
                    <a:pt x="188105" y="112928"/>
                  </a:cubicBezTo>
                  <a:lnTo>
                    <a:pt x="199829" y="112928"/>
                  </a:lnTo>
                  <a:lnTo>
                    <a:pt x="186029" y="42461"/>
                  </a:lnTo>
                  <a:cubicBezTo>
                    <a:pt x="183759" y="30744"/>
                    <a:pt x="181867" y="22997"/>
                    <a:pt x="180734" y="19031"/>
                  </a:cubicBezTo>
                  <a:cubicBezTo>
                    <a:pt x="179222" y="12606"/>
                    <a:pt x="176766" y="2786"/>
                    <a:pt x="169959" y="2786"/>
                  </a:cubicBezTo>
                  <a:cubicBezTo>
                    <a:pt x="168067" y="2786"/>
                    <a:pt x="164479" y="3349"/>
                    <a:pt x="162398" y="6182"/>
                  </a:cubicBezTo>
                  <a:cubicBezTo>
                    <a:pt x="168067" y="7130"/>
                    <a:pt x="170718" y="11664"/>
                    <a:pt x="170718" y="15440"/>
                  </a:cubicBezTo>
                  <a:cubicBezTo>
                    <a:pt x="170718" y="19601"/>
                    <a:pt x="167314" y="21485"/>
                    <a:pt x="164290" y="21485"/>
                  </a:cubicBezTo>
                  <a:cubicBezTo>
                    <a:pt x="159563" y="21485"/>
                    <a:pt x="154837" y="17710"/>
                    <a:pt x="154837" y="11096"/>
                  </a:cubicBezTo>
                  <a:cubicBezTo>
                    <a:pt x="154837" y="2596"/>
                    <a:pt x="162967" y="-1375"/>
                    <a:pt x="169959" y="-1375"/>
                  </a:cubicBezTo>
                  <a:cubicBezTo>
                    <a:pt x="189618" y="-1375"/>
                    <a:pt x="197368" y="38301"/>
                    <a:pt x="198690" y="45104"/>
                  </a:cubicBezTo>
                  <a:lnTo>
                    <a:pt x="211927" y="112928"/>
                  </a:lnTo>
                  <a:close/>
                  <a:moveTo>
                    <a:pt x="266696" y="112928"/>
                  </a:moveTo>
                  <a:lnTo>
                    <a:pt x="282761" y="112928"/>
                  </a:lnTo>
                  <a:cubicBezTo>
                    <a:pt x="285976" y="112928"/>
                    <a:pt x="288056" y="112928"/>
                    <a:pt x="288056" y="116519"/>
                  </a:cubicBezTo>
                  <a:cubicBezTo>
                    <a:pt x="288056" y="118789"/>
                    <a:pt x="286355" y="118789"/>
                    <a:pt x="283331" y="118789"/>
                  </a:cubicBezTo>
                  <a:lnTo>
                    <a:pt x="268208" y="118789"/>
                  </a:lnTo>
                  <a:lnTo>
                    <a:pt x="275199" y="146747"/>
                  </a:lnTo>
                  <a:cubicBezTo>
                    <a:pt x="275958" y="149391"/>
                    <a:pt x="275958" y="149769"/>
                    <a:pt x="275958" y="150719"/>
                  </a:cubicBezTo>
                  <a:cubicBezTo>
                    <a:pt x="275958" y="154684"/>
                    <a:pt x="272745" y="155626"/>
                    <a:pt x="270853" y="155626"/>
                  </a:cubicBezTo>
                  <a:cubicBezTo>
                    <a:pt x="266126" y="155626"/>
                    <a:pt x="264234" y="151661"/>
                    <a:pt x="263481" y="148827"/>
                  </a:cubicBezTo>
                  <a:lnTo>
                    <a:pt x="256110" y="118789"/>
                  </a:lnTo>
                  <a:lnTo>
                    <a:pt x="240039" y="118789"/>
                  </a:lnTo>
                  <a:cubicBezTo>
                    <a:pt x="236826" y="118789"/>
                    <a:pt x="234750" y="118789"/>
                    <a:pt x="234750" y="115197"/>
                  </a:cubicBezTo>
                  <a:cubicBezTo>
                    <a:pt x="234750" y="112928"/>
                    <a:pt x="236452" y="112928"/>
                    <a:pt x="239475" y="112928"/>
                  </a:cubicBezTo>
                  <a:lnTo>
                    <a:pt x="254598" y="112928"/>
                  </a:lnTo>
                  <a:lnTo>
                    <a:pt x="240988" y="58707"/>
                  </a:lnTo>
                  <a:cubicBezTo>
                    <a:pt x="240798" y="57948"/>
                    <a:pt x="240039" y="54926"/>
                    <a:pt x="240039" y="52283"/>
                  </a:cubicBezTo>
                  <a:cubicBezTo>
                    <a:pt x="240039" y="42834"/>
                    <a:pt x="246279" y="35277"/>
                    <a:pt x="256110" y="35277"/>
                  </a:cubicBezTo>
                  <a:cubicBezTo>
                    <a:pt x="275199" y="35277"/>
                    <a:pt x="284843" y="63431"/>
                    <a:pt x="284843" y="64374"/>
                  </a:cubicBezTo>
                  <a:cubicBezTo>
                    <a:pt x="284843" y="66264"/>
                    <a:pt x="283331" y="66264"/>
                    <a:pt x="282008" y="66264"/>
                  </a:cubicBezTo>
                  <a:cubicBezTo>
                    <a:pt x="279736" y="66264"/>
                    <a:pt x="279736" y="66075"/>
                    <a:pt x="278224" y="62672"/>
                  </a:cubicBezTo>
                  <a:cubicBezTo>
                    <a:pt x="274820" y="53604"/>
                    <a:pt x="267259" y="39439"/>
                    <a:pt x="256484" y="39439"/>
                  </a:cubicBezTo>
                  <a:cubicBezTo>
                    <a:pt x="251383" y="39439"/>
                    <a:pt x="251383" y="44162"/>
                    <a:pt x="251383" y="47185"/>
                  </a:cubicBezTo>
                  <a:cubicBezTo>
                    <a:pt x="251383" y="48507"/>
                    <a:pt x="251383" y="51529"/>
                    <a:pt x="252706" y="56816"/>
                  </a:cubicBezTo>
                  <a:lnTo>
                    <a:pt x="266696" y="112928"/>
                  </a:lnTo>
                  <a:close/>
                  <a:moveTo>
                    <a:pt x="323825" y="70419"/>
                  </a:moveTo>
                  <a:cubicBezTo>
                    <a:pt x="324774" y="74580"/>
                    <a:pt x="325907" y="78544"/>
                    <a:pt x="326850" y="82700"/>
                  </a:cubicBezTo>
                  <a:cubicBezTo>
                    <a:pt x="329311" y="91958"/>
                    <a:pt x="329311" y="92338"/>
                    <a:pt x="331575" y="96302"/>
                  </a:cubicBezTo>
                  <a:cubicBezTo>
                    <a:pt x="337061" y="105750"/>
                    <a:pt x="345185" y="116709"/>
                    <a:pt x="358232" y="116709"/>
                  </a:cubicBezTo>
                  <a:cubicBezTo>
                    <a:pt x="366925" y="116709"/>
                    <a:pt x="366925" y="107072"/>
                    <a:pt x="366925" y="104239"/>
                  </a:cubicBezTo>
                  <a:cubicBezTo>
                    <a:pt x="366925" y="99135"/>
                    <a:pt x="365604" y="93658"/>
                    <a:pt x="365225" y="91958"/>
                  </a:cubicBezTo>
                  <a:lnTo>
                    <a:pt x="352937" y="42834"/>
                  </a:lnTo>
                  <a:cubicBezTo>
                    <a:pt x="352564" y="41702"/>
                    <a:pt x="352374" y="40760"/>
                    <a:pt x="352374" y="40191"/>
                  </a:cubicBezTo>
                  <a:cubicBezTo>
                    <a:pt x="352374" y="38117"/>
                    <a:pt x="353886" y="35277"/>
                    <a:pt x="357662" y="35277"/>
                  </a:cubicBezTo>
                  <a:cubicBezTo>
                    <a:pt x="359934" y="35277"/>
                    <a:pt x="363149" y="36599"/>
                    <a:pt x="364471" y="40191"/>
                  </a:cubicBezTo>
                  <a:lnTo>
                    <a:pt x="372032" y="70419"/>
                  </a:lnTo>
                  <a:cubicBezTo>
                    <a:pt x="372975" y="74580"/>
                    <a:pt x="374108" y="78544"/>
                    <a:pt x="375056" y="82700"/>
                  </a:cubicBezTo>
                  <a:cubicBezTo>
                    <a:pt x="377512" y="91958"/>
                    <a:pt x="377512" y="92338"/>
                    <a:pt x="379782" y="96302"/>
                  </a:cubicBezTo>
                  <a:cubicBezTo>
                    <a:pt x="385262" y="105750"/>
                    <a:pt x="393392" y="116709"/>
                    <a:pt x="406433" y="116709"/>
                  </a:cubicBezTo>
                  <a:cubicBezTo>
                    <a:pt x="415134" y="116709"/>
                    <a:pt x="415134" y="107072"/>
                    <a:pt x="415134" y="104239"/>
                  </a:cubicBezTo>
                  <a:cubicBezTo>
                    <a:pt x="415134" y="92526"/>
                    <a:pt x="406812" y="70045"/>
                    <a:pt x="404167" y="62482"/>
                  </a:cubicBezTo>
                  <a:cubicBezTo>
                    <a:pt x="401708" y="56063"/>
                    <a:pt x="401144" y="54363"/>
                    <a:pt x="401144" y="50391"/>
                  </a:cubicBezTo>
                  <a:cubicBezTo>
                    <a:pt x="401144" y="42082"/>
                    <a:pt x="406433" y="35277"/>
                    <a:pt x="415505" y="35277"/>
                  </a:cubicBezTo>
                  <a:cubicBezTo>
                    <a:pt x="433089" y="35277"/>
                    <a:pt x="439519" y="63431"/>
                    <a:pt x="439519" y="64374"/>
                  </a:cubicBezTo>
                  <a:cubicBezTo>
                    <a:pt x="439519" y="66264"/>
                    <a:pt x="438006" y="66264"/>
                    <a:pt x="436678" y="66264"/>
                  </a:cubicBezTo>
                  <a:cubicBezTo>
                    <a:pt x="434223" y="66264"/>
                    <a:pt x="434223" y="65885"/>
                    <a:pt x="433463" y="63052"/>
                  </a:cubicBezTo>
                  <a:cubicBezTo>
                    <a:pt x="431951" y="57948"/>
                    <a:pt x="426852" y="39439"/>
                    <a:pt x="415885" y="39439"/>
                  </a:cubicBezTo>
                  <a:cubicBezTo>
                    <a:pt x="411919" y="39439"/>
                    <a:pt x="411729" y="42272"/>
                    <a:pt x="411729" y="44916"/>
                  </a:cubicBezTo>
                  <a:cubicBezTo>
                    <a:pt x="411729" y="49639"/>
                    <a:pt x="413621" y="54553"/>
                    <a:pt x="415134" y="59086"/>
                  </a:cubicBezTo>
                  <a:cubicBezTo>
                    <a:pt x="418910" y="69097"/>
                    <a:pt x="426662" y="90256"/>
                    <a:pt x="426662" y="101215"/>
                  </a:cubicBezTo>
                  <a:cubicBezTo>
                    <a:pt x="426662" y="117089"/>
                    <a:pt x="415695" y="120864"/>
                    <a:pt x="406812" y="120864"/>
                  </a:cubicBezTo>
                  <a:cubicBezTo>
                    <a:pt x="393582" y="120864"/>
                    <a:pt x="384130" y="112554"/>
                    <a:pt x="378461" y="104239"/>
                  </a:cubicBezTo>
                  <a:cubicBezTo>
                    <a:pt x="376948" y="117279"/>
                    <a:pt x="367115" y="120864"/>
                    <a:pt x="358612" y="120864"/>
                  </a:cubicBezTo>
                  <a:cubicBezTo>
                    <a:pt x="347267" y="120864"/>
                    <a:pt x="338005" y="114629"/>
                    <a:pt x="331575" y="105940"/>
                  </a:cubicBezTo>
                  <a:cubicBezTo>
                    <a:pt x="330252" y="115197"/>
                    <a:pt x="323825" y="120864"/>
                    <a:pt x="315701" y="120864"/>
                  </a:cubicBezTo>
                  <a:cubicBezTo>
                    <a:pt x="308893" y="120864"/>
                    <a:pt x="305116" y="116519"/>
                    <a:pt x="302091" y="110853"/>
                  </a:cubicBezTo>
                  <a:cubicBezTo>
                    <a:pt x="298497" y="103296"/>
                    <a:pt x="296041" y="92148"/>
                    <a:pt x="296041" y="91768"/>
                  </a:cubicBezTo>
                  <a:cubicBezTo>
                    <a:pt x="296041" y="89883"/>
                    <a:pt x="297927" y="89883"/>
                    <a:pt x="298877" y="89883"/>
                  </a:cubicBezTo>
                  <a:cubicBezTo>
                    <a:pt x="301332" y="89883"/>
                    <a:pt x="301521" y="90067"/>
                    <a:pt x="302465" y="94228"/>
                  </a:cubicBezTo>
                  <a:cubicBezTo>
                    <a:pt x="305867" y="107451"/>
                    <a:pt x="309462" y="116709"/>
                    <a:pt x="315321" y="116709"/>
                  </a:cubicBezTo>
                  <a:cubicBezTo>
                    <a:pt x="320236" y="116709"/>
                    <a:pt x="320236" y="111226"/>
                    <a:pt x="320236" y="109152"/>
                  </a:cubicBezTo>
                  <a:cubicBezTo>
                    <a:pt x="320236" y="106129"/>
                    <a:pt x="319667" y="102537"/>
                    <a:pt x="318914" y="99515"/>
                  </a:cubicBezTo>
                  <a:lnTo>
                    <a:pt x="304736" y="42834"/>
                  </a:lnTo>
                  <a:cubicBezTo>
                    <a:pt x="304357" y="41702"/>
                    <a:pt x="304167" y="40760"/>
                    <a:pt x="304167" y="40191"/>
                  </a:cubicBezTo>
                  <a:cubicBezTo>
                    <a:pt x="304167" y="38117"/>
                    <a:pt x="305678" y="35277"/>
                    <a:pt x="309462" y="35277"/>
                  </a:cubicBezTo>
                  <a:cubicBezTo>
                    <a:pt x="311727" y="35277"/>
                    <a:pt x="314942" y="36599"/>
                    <a:pt x="316265" y="40191"/>
                  </a:cubicBezTo>
                  <a:lnTo>
                    <a:pt x="323825" y="70419"/>
                  </a:lnTo>
                  <a:close/>
                  <a:moveTo>
                    <a:pt x="500935" y="48507"/>
                  </a:moveTo>
                  <a:cubicBezTo>
                    <a:pt x="503009" y="39249"/>
                    <a:pt x="510008" y="35277"/>
                    <a:pt x="516619" y="35277"/>
                  </a:cubicBezTo>
                  <a:cubicBezTo>
                    <a:pt x="523618" y="35277"/>
                    <a:pt x="527585" y="40001"/>
                    <a:pt x="530419" y="45858"/>
                  </a:cubicBezTo>
                  <a:cubicBezTo>
                    <a:pt x="533824" y="53041"/>
                    <a:pt x="536095" y="64000"/>
                    <a:pt x="536095" y="64374"/>
                  </a:cubicBezTo>
                  <a:cubicBezTo>
                    <a:pt x="536095" y="66264"/>
                    <a:pt x="534583" y="66264"/>
                    <a:pt x="533255" y="66264"/>
                  </a:cubicBezTo>
                  <a:cubicBezTo>
                    <a:pt x="530989" y="66264"/>
                    <a:pt x="530799" y="66075"/>
                    <a:pt x="529666" y="61920"/>
                  </a:cubicBezTo>
                  <a:cubicBezTo>
                    <a:pt x="527021" y="51340"/>
                    <a:pt x="523428" y="39439"/>
                    <a:pt x="516999" y="39439"/>
                  </a:cubicBezTo>
                  <a:cubicBezTo>
                    <a:pt x="512084" y="39439"/>
                    <a:pt x="512084" y="44536"/>
                    <a:pt x="512084" y="47185"/>
                  </a:cubicBezTo>
                  <a:cubicBezTo>
                    <a:pt x="512084" y="48507"/>
                    <a:pt x="512084" y="51529"/>
                    <a:pt x="513405" y="56816"/>
                  </a:cubicBezTo>
                  <a:lnTo>
                    <a:pt x="526262" y="108204"/>
                  </a:lnTo>
                  <a:cubicBezTo>
                    <a:pt x="527021" y="110853"/>
                    <a:pt x="527021" y="111226"/>
                    <a:pt x="527021" y="112175"/>
                  </a:cubicBezTo>
                  <a:cubicBezTo>
                    <a:pt x="527021" y="116141"/>
                    <a:pt x="523808" y="117089"/>
                    <a:pt x="521916" y="117089"/>
                  </a:cubicBezTo>
                  <a:cubicBezTo>
                    <a:pt x="515866" y="117089"/>
                    <a:pt x="514543" y="110664"/>
                    <a:pt x="514354" y="109715"/>
                  </a:cubicBezTo>
                  <a:cubicBezTo>
                    <a:pt x="510762" y="117841"/>
                    <a:pt x="504711" y="120864"/>
                    <a:pt x="498664" y="120864"/>
                  </a:cubicBezTo>
                  <a:cubicBezTo>
                    <a:pt x="477681" y="120864"/>
                    <a:pt x="455378" y="92148"/>
                    <a:pt x="455378" y="64563"/>
                  </a:cubicBezTo>
                  <a:cubicBezTo>
                    <a:pt x="455378" y="48507"/>
                    <a:pt x="464073" y="35277"/>
                    <a:pt x="478251" y="35277"/>
                  </a:cubicBezTo>
                  <a:cubicBezTo>
                    <a:pt x="485054" y="35277"/>
                    <a:pt x="493373" y="39249"/>
                    <a:pt x="500935" y="48507"/>
                  </a:cubicBezTo>
                  <a:close/>
                  <a:moveTo>
                    <a:pt x="511141" y="96492"/>
                  </a:moveTo>
                  <a:lnTo>
                    <a:pt x="502256" y="60788"/>
                  </a:lnTo>
                  <a:cubicBezTo>
                    <a:pt x="500746" y="54741"/>
                    <a:pt x="489028" y="39439"/>
                    <a:pt x="478624" y="39439"/>
                  </a:cubicBezTo>
                  <a:cubicBezTo>
                    <a:pt x="469741" y="39439"/>
                    <a:pt x="468229" y="50581"/>
                    <a:pt x="468229" y="56253"/>
                  </a:cubicBezTo>
                  <a:cubicBezTo>
                    <a:pt x="468229" y="65695"/>
                    <a:pt x="474089" y="87803"/>
                    <a:pt x="477491" y="95740"/>
                  </a:cubicBezTo>
                  <a:cubicBezTo>
                    <a:pt x="482218" y="107262"/>
                    <a:pt x="490911" y="116709"/>
                    <a:pt x="498664" y="116709"/>
                  </a:cubicBezTo>
                  <a:cubicBezTo>
                    <a:pt x="506983" y="116709"/>
                    <a:pt x="511710" y="106882"/>
                    <a:pt x="511710" y="98952"/>
                  </a:cubicBezTo>
                  <a:cubicBezTo>
                    <a:pt x="511710" y="98573"/>
                    <a:pt x="511520" y="97624"/>
                    <a:pt x="511141" y="96492"/>
                  </a:cubicBezTo>
                  <a:close/>
                  <a:moveTo>
                    <a:pt x="621187" y="114066"/>
                  </a:moveTo>
                  <a:cubicBezTo>
                    <a:pt x="613627" y="112175"/>
                    <a:pt x="613627" y="105181"/>
                    <a:pt x="613627" y="104997"/>
                  </a:cubicBezTo>
                  <a:cubicBezTo>
                    <a:pt x="613627" y="102537"/>
                    <a:pt x="615329" y="98952"/>
                    <a:pt x="620244" y="98952"/>
                  </a:cubicBezTo>
                  <a:cubicBezTo>
                    <a:pt x="623649" y="98952"/>
                    <a:pt x="629508" y="101595"/>
                    <a:pt x="629508" y="108962"/>
                  </a:cubicBezTo>
                  <a:cubicBezTo>
                    <a:pt x="629508" y="118599"/>
                    <a:pt x="618544" y="120864"/>
                    <a:pt x="613063" y="120864"/>
                  </a:cubicBezTo>
                  <a:cubicBezTo>
                    <a:pt x="602662" y="120864"/>
                    <a:pt x="596422" y="111606"/>
                    <a:pt x="594538" y="108020"/>
                  </a:cubicBezTo>
                  <a:cubicBezTo>
                    <a:pt x="590374" y="119353"/>
                    <a:pt x="581112" y="120864"/>
                    <a:pt x="576391" y="120864"/>
                  </a:cubicBezTo>
                  <a:cubicBezTo>
                    <a:pt x="557486" y="120864"/>
                    <a:pt x="547278" y="96113"/>
                    <a:pt x="547278" y="91768"/>
                  </a:cubicBezTo>
                  <a:cubicBezTo>
                    <a:pt x="547278" y="89883"/>
                    <a:pt x="549165" y="89883"/>
                    <a:pt x="550114" y="89883"/>
                  </a:cubicBezTo>
                  <a:cubicBezTo>
                    <a:pt x="552569" y="89883"/>
                    <a:pt x="552569" y="90067"/>
                    <a:pt x="553518" y="93090"/>
                  </a:cubicBezTo>
                  <a:cubicBezTo>
                    <a:pt x="558617" y="109342"/>
                    <a:pt x="568451" y="116709"/>
                    <a:pt x="576011" y="116709"/>
                  </a:cubicBezTo>
                  <a:cubicBezTo>
                    <a:pt x="581492" y="116709"/>
                    <a:pt x="585084" y="112364"/>
                    <a:pt x="585084" y="104807"/>
                  </a:cubicBezTo>
                  <a:cubicBezTo>
                    <a:pt x="585084" y="100273"/>
                    <a:pt x="582812" y="91016"/>
                    <a:pt x="581112" y="84021"/>
                  </a:cubicBezTo>
                  <a:cubicBezTo>
                    <a:pt x="579036" y="76274"/>
                    <a:pt x="578846" y="75522"/>
                    <a:pt x="576764" y="66833"/>
                  </a:cubicBezTo>
                  <a:cubicBezTo>
                    <a:pt x="573740" y="54553"/>
                    <a:pt x="569773" y="39439"/>
                    <a:pt x="558427" y="39439"/>
                  </a:cubicBezTo>
                  <a:cubicBezTo>
                    <a:pt x="557865" y="39439"/>
                    <a:pt x="553328" y="39439"/>
                    <a:pt x="550114" y="42082"/>
                  </a:cubicBezTo>
                  <a:cubicBezTo>
                    <a:pt x="555784" y="43594"/>
                    <a:pt x="557486" y="48317"/>
                    <a:pt x="557486" y="51151"/>
                  </a:cubicBezTo>
                  <a:cubicBezTo>
                    <a:pt x="557486" y="56063"/>
                    <a:pt x="553518" y="57196"/>
                    <a:pt x="551057" y="57196"/>
                  </a:cubicBezTo>
                  <a:cubicBezTo>
                    <a:pt x="546330" y="57196"/>
                    <a:pt x="541605" y="53231"/>
                    <a:pt x="541605" y="46996"/>
                  </a:cubicBezTo>
                  <a:cubicBezTo>
                    <a:pt x="541605" y="39628"/>
                    <a:pt x="549544" y="35277"/>
                    <a:pt x="558245" y="35277"/>
                  </a:cubicBezTo>
                  <a:cubicBezTo>
                    <a:pt x="567318" y="35277"/>
                    <a:pt x="573550" y="42461"/>
                    <a:pt x="576764" y="48128"/>
                  </a:cubicBezTo>
                  <a:cubicBezTo>
                    <a:pt x="580548" y="37359"/>
                    <a:pt x="589811" y="35277"/>
                    <a:pt x="594728" y="35277"/>
                  </a:cubicBezTo>
                  <a:cubicBezTo>
                    <a:pt x="614196" y="35277"/>
                    <a:pt x="623833" y="60598"/>
                    <a:pt x="623833" y="64374"/>
                  </a:cubicBezTo>
                  <a:cubicBezTo>
                    <a:pt x="623833" y="66264"/>
                    <a:pt x="622320" y="66264"/>
                    <a:pt x="620997" y="66264"/>
                  </a:cubicBezTo>
                  <a:cubicBezTo>
                    <a:pt x="618734" y="66264"/>
                    <a:pt x="618544" y="66075"/>
                    <a:pt x="617601" y="63052"/>
                  </a:cubicBezTo>
                  <a:cubicBezTo>
                    <a:pt x="612494" y="46806"/>
                    <a:pt x="603042" y="39439"/>
                    <a:pt x="595100" y="39439"/>
                  </a:cubicBezTo>
                  <a:cubicBezTo>
                    <a:pt x="591324" y="39439"/>
                    <a:pt x="586217" y="41702"/>
                    <a:pt x="586217" y="51529"/>
                  </a:cubicBezTo>
                  <a:cubicBezTo>
                    <a:pt x="586217" y="56063"/>
                    <a:pt x="588299" y="64184"/>
                    <a:pt x="589811" y="70609"/>
                  </a:cubicBezTo>
                  <a:cubicBezTo>
                    <a:pt x="591887" y="78544"/>
                    <a:pt x="594728" y="90256"/>
                    <a:pt x="596239" y="96492"/>
                  </a:cubicBezTo>
                  <a:cubicBezTo>
                    <a:pt x="598884" y="106319"/>
                    <a:pt x="603985" y="116709"/>
                    <a:pt x="612873" y="116709"/>
                  </a:cubicBezTo>
                  <a:cubicBezTo>
                    <a:pt x="613437" y="116709"/>
                    <a:pt x="618164" y="116709"/>
                    <a:pt x="621187" y="114066"/>
                  </a:cubicBezTo>
                  <a:close/>
                </a:path>
              </a:pathLst>
            </a:custGeom>
            <a:solidFill>
              <a:srgbClr val="000000"/>
            </a:solidFill>
            <a:ln w="189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42" name="任意多边形: 形状 441">
              <a:extLst>
                <a:ext uri="{FF2B5EF4-FFF2-40B4-BE49-F238E27FC236}">
                  <a16:creationId xmlns:a16="http://schemas.microsoft.com/office/drawing/2014/main" id="{C6E6F8BE-77FC-0036-9CED-158F41095B74}"/>
                </a:ext>
              </a:extLst>
            </p:cNvPr>
            <p:cNvSpPr/>
            <p:nvPr/>
          </p:nvSpPr>
          <p:spPr>
            <a:xfrm flipV="1">
              <a:off x="6689999" y="-8476757"/>
              <a:ext cx="43854" cy="188929"/>
            </a:xfrm>
            <a:custGeom>
              <a:avLst/>
              <a:gdLst>
                <a:gd name="connsiteX0" fmla="*/ 43854 w 43854"/>
                <a:gd name="connsiteY0" fmla="*/ 516 h 188929"/>
                <a:gd name="connsiteX1" fmla="*/ 40640 w 43854"/>
                <a:gd name="connsiteY1" fmla="*/ 4671 h 188929"/>
                <a:gd name="connsiteX2" fmla="*/ 10965 w 43854"/>
                <a:gd name="connsiteY2" fmla="*/ 93090 h 188929"/>
                <a:gd name="connsiteX3" fmla="*/ 41399 w 43854"/>
                <a:gd name="connsiteY3" fmla="*/ 182451 h 188929"/>
                <a:gd name="connsiteX4" fmla="*/ 43854 w 43854"/>
                <a:gd name="connsiteY4" fmla="*/ 185664 h 188929"/>
                <a:gd name="connsiteX5" fmla="*/ 41962 w 43854"/>
                <a:gd name="connsiteY5" fmla="*/ 187554 h 188929"/>
                <a:gd name="connsiteX6" fmla="*/ 11908 w 43854"/>
                <a:gd name="connsiteY6" fmla="*/ 150712 h 188929"/>
                <a:gd name="connsiteX7" fmla="*/ 0 w 43854"/>
                <a:gd name="connsiteY7" fmla="*/ 93090 h 188929"/>
                <a:gd name="connsiteX8" fmla="*/ 12477 w 43854"/>
                <a:gd name="connsiteY8" fmla="*/ 34145 h 188929"/>
                <a:gd name="connsiteX9" fmla="*/ 41962 w 43854"/>
                <a:gd name="connsiteY9" fmla="*/ -1375 h 188929"/>
                <a:gd name="connsiteX10" fmla="*/ 43854 w 43854"/>
                <a:gd name="connsiteY10" fmla="*/ 516 h 188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3854" h="188929">
                  <a:moveTo>
                    <a:pt x="43854" y="516"/>
                  </a:moveTo>
                  <a:cubicBezTo>
                    <a:pt x="43854" y="1079"/>
                    <a:pt x="43854" y="1458"/>
                    <a:pt x="40640" y="4671"/>
                  </a:cubicBezTo>
                  <a:cubicBezTo>
                    <a:pt x="17014" y="28474"/>
                    <a:pt x="10965" y="64184"/>
                    <a:pt x="10965" y="93090"/>
                  </a:cubicBezTo>
                  <a:cubicBezTo>
                    <a:pt x="10965" y="125961"/>
                    <a:pt x="18146" y="158838"/>
                    <a:pt x="41399" y="182451"/>
                  </a:cubicBezTo>
                  <a:cubicBezTo>
                    <a:pt x="43854" y="184722"/>
                    <a:pt x="43854" y="185101"/>
                    <a:pt x="43854" y="185664"/>
                  </a:cubicBezTo>
                  <a:cubicBezTo>
                    <a:pt x="43854" y="186986"/>
                    <a:pt x="43095" y="187554"/>
                    <a:pt x="41962" y="187554"/>
                  </a:cubicBezTo>
                  <a:cubicBezTo>
                    <a:pt x="40070" y="187554"/>
                    <a:pt x="23062" y="174705"/>
                    <a:pt x="11908" y="150712"/>
                  </a:cubicBezTo>
                  <a:cubicBezTo>
                    <a:pt x="2265" y="129932"/>
                    <a:pt x="0" y="108962"/>
                    <a:pt x="0" y="93090"/>
                  </a:cubicBezTo>
                  <a:cubicBezTo>
                    <a:pt x="0" y="78355"/>
                    <a:pt x="2075" y="55495"/>
                    <a:pt x="12477" y="34145"/>
                  </a:cubicBezTo>
                  <a:cubicBezTo>
                    <a:pt x="23815" y="10906"/>
                    <a:pt x="40070" y="-1375"/>
                    <a:pt x="41962" y="-1375"/>
                  </a:cubicBezTo>
                  <a:cubicBezTo>
                    <a:pt x="43095" y="-1375"/>
                    <a:pt x="43854" y="-806"/>
                    <a:pt x="43854" y="516"/>
                  </a:cubicBezTo>
                  <a:close/>
                </a:path>
              </a:pathLst>
            </a:custGeom>
            <a:solidFill>
              <a:srgbClr val="000000"/>
            </a:solidFill>
            <a:ln w="189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43" name="任意多边形: 形状 442">
              <a:extLst>
                <a:ext uri="{FF2B5EF4-FFF2-40B4-BE49-F238E27FC236}">
                  <a16:creationId xmlns:a16="http://schemas.microsoft.com/office/drawing/2014/main" id="{7F19E91D-489C-DDB1-0D38-BD880EBCD465}"/>
                </a:ext>
              </a:extLst>
            </p:cNvPr>
            <p:cNvSpPr/>
            <p:nvPr/>
          </p:nvSpPr>
          <p:spPr>
            <a:xfrm flipV="1">
              <a:off x="6756897" y="-8466747"/>
              <a:ext cx="96407" cy="133767"/>
            </a:xfrm>
            <a:custGeom>
              <a:avLst/>
              <a:gdLst>
                <a:gd name="connsiteX0" fmla="*/ 63892 w 96407"/>
                <a:gd name="connsiteY0" fmla="*/ 78922 h 133767"/>
                <a:gd name="connsiteX1" fmla="*/ 36483 w 96407"/>
                <a:gd name="connsiteY1" fmla="*/ 84779 h 133767"/>
                <a:gd name="connsiteX2" fmla="*/ 18336 w 96407"/>
                <a:gd name="connsiteY2" fmla="*/ 104426 h 133767"/>
                <a:gd name="connsiteX3" fmla="*/ 42532 w 96407"/>
                <a:gd name="connsiteY3" fmla="*/ 124264 h 133767"/>
                <a:gd name="connsiteX4" fmla="*/ 81096 w 96407"/>
                <a:gd name="connsiteY4" fmla="*/ 92146 h 133767"/>
                <a:gd name="connsiteX5" fmla="*/ 85822 w 96407"/>
                <a:gd name="connsiteY5" fmla="*/ 87232 h 133767"/>
                <a:gd name="connsiteX6" fmla="*/ 90359 w 96407"/>
                <a:gd name="connsiteY6" fmla="*/ 92526 h 133767"/>
                <a:gd name="connsiteX7" fmla="*/ 90359 w 96407"/>
                <a:gd name="connsiteY7" fmla="*/ 127097 h 133767"/>
                <a:gd name="connsiteX8" fmla="*/ 86955 w 96407"/>
                <a:gd name="connsiteY8" fmla="*/ 132391 h 133767"/>
                <a:gd name="connsiteX9" fmla="*/ 83172 w 96407"/>
                <a:gd name="connsiteY9" fmla="*/ 130310 h 133767"/>
                <a:gd name="connsiteX10" fmla="*/ 74668 w 96407"/>
                <a:gd name="connsiteY10" fmla="*/ 121994 h 133767"/>
                <a:gd name="connsiteX11" fmla="*/ 42342 w 96407"/>
                <a:gd name="connsiteY11" fmla="*/ 132391 h 133767"/>
                <a:gd name="connsiteX12" fmla="*/ 0 w 96407"/>
                <a:gd name="connsiteY12" fmla="*/ 94410 h 133767"/>
                <a:gd name="connsiteX13" fmla="*/ 10206 w 96407"/>
                <a:gd name="connsiteY13" fmla="*/ 69285 h 133767"/>
                <a:gd name="connsiteX14" fmla="*/ 46505 w 96407"/>
                <a:gd name="connsiteY14" fmla="*/ 54171 h 133767"/>
                <a:gd name="connsiteX15" fmla="*/ 70510 w 96407"/>
                <a:gd name="connsiteY15" fmla="*/ 46046 h 133767"/>
                <a:gd name="connsiteX16" fmla="*/ 78071 w 96407"/>
                <a:gd name="connsiteY16" fmla="*/ 29610 h 133767"/>
                <a:gd name="connsiteX17" fmla="*/ 53497 w 96407"/>
                <a:gd name="connsiteY17" fmla="*/ 7507 h 133767"/>
                <a:gd name="connsiteX18" fmla="*/ 8883 w 96407"/>
                <a:gd name="connsiteY18" fmla="*/ 39437 h 133767"/>
                <a:gd name="connsiteX19" fmla="*/ 4536 w 96407"/>
                <a:gd name="connsiteY19" fmla="*/ 43782 h 133767"/>
                <a:gd name="connsiteX20" fmla="*/ 0 w 96407"/>
                <a:gd name="connsiteY20" fmla="*/ 38299 h 133767"/>
                <a:gd name="connsiteX21" fmla="*/ 0 w 96407"/>
                <a:gd name="connsiteY21" fmla="*/ 3917 h 133767"/>
                <a:gd name="connsiteX22" fmla="*/ 3404 w 96407"/>
                <a:gd name="connsiteY22" fmla="*/ -1377 h 133767"/>
                <a:gd name="connsiteX23" fmla="*/ 6992 w 96407"/>
                <a:gd name="connsiteY23" fmla="*/ 324 h 133767"/>
                <a:gd name="connsiteX24" fmla="*/ 15691 w 96407"/>
                <a:gd name="connsiteY24" fmla="*/ 9019 h 133767"/>
                <a:gd name="connsiteX25" fmla="*/ 53497 w 96407"/>
                <a:gd name="connsiteY25" fmla="*/ -1377 h 133767"/>
                <a:gd name="connsiteX26" fmla="*/ 96408 w 96407"/>
                <a:gd name="connsiteY26" fmla="*/ 39057 h 133767"/>
                <a:gd name="connsiteX27" fmla="*/ 63892 w 96407"/>
                <a:gd name="connsiteY27" fmla="*/ 78922 h 133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96407" h="133767">
                  <a:moveTo>
                    <a:pt x="63892" y="78922"/>
                  </a:moveTo>
                  <a:lnTo>
                    <a:pt x="36483" y="84779"/>
                  </a:lnTo>
                  <a:cubicBezTo>
                    <a:pt x="28922" y="86479"/>
                    <a:pt x="18336" y="92898"/>
                    <a:pt x="18336" y="104426"/>
                  </a:cubicBezTo>
                  <a:cubicBezTo>
                    <a:pt x="18336" y="112552"/>
                    <a:pt x="23632" y="124264"/>
                    <a:pt x="42532" y="124264"/>
                  </a:cubicBezTo>
                  <a:cubicBezTo>
                    <a:pt x="57654" y="124264"/>
                    <a:pt x="76749" y="117839"/>
                    <a:pt x="81096" y="92146"/>
                  </a:cubicBezTo>
                  <a:cubicBezTo>
                    <a:pt x="81849" y="87611"/>
                    <a:pt x="81849" y="87232"/>
                    <a:pt x="85822" y="87232"/>
                  </a:cubicBezTo>
                  <a:cubicBezTo>
                    <a:pt x="90359" y="87232"/>
                    <a:pt x="90359" y="88181"/>
                    <a:pt x="90359" y="92526"/>
                  </a:cubicBezTo>
                  <a:lnTo>
                    <a:pt x="90359" y="127097"/>
                  </a:lnTo>
                  <a:cubicBezTo>
                    <a:pt x="90359" y="130689"/>
                    <a:pt x="90359" y="132391"/>
                    <a:pt x="86955" y="132391"/>
                  </a:cubicBezTo>
                  <a:cubicBezTo>
                    <a:pt x="85443" y="132391"/>
                    <a:pt x="85253" y="132201"/>
                    <a:pt x="83172" y="130310"/>
                  </a:cubicBezTo>
                  <a:lnTo>
                    <a:pt x="74668" y="121994"/>
                  </a:lnTo>
                  <a:cubicBezTo>
                    <a:pt x="63703" y="130689"/>
                    <a:pt x="51415" y="132391"/>
                    <a:pt x="42342" y="132391"/>
                  </a:cubicBezTo>
                  <a:cubicBezTo>
                    <a:pt x="13610" y="132391"/>
                    <a:pt x="0" y="114247"/>
                    <a:pt x="0" y="94410"/>
                  </a:cubicBezTo>
                  <a:cubicBezTo>
                    <a:pt x="0" y="82135"/>
                    <a:pt x="6238" y="73440"/>
                    <a:pt x="10206" y="69285"/>
                  </a:cubicBezTo>
                  <a:cubicBezTo>
                    <a:pt x="19469" y="60028"/>
                    <a:pt x="25897" y="58706"/>
                    <a:pt x="46505" y="54171"/>
                  </a:cubicBezTo>
                  <a:cubicBezTo>
                    <a:pt x="63139" y="50579"/>
                    <a:pt x="66347" y="50017"/>
                    <a:pt x="70510" y="46046"/>
                  </a:cubicBezTo>
                  <a:cubicBezTo>
                    <a:pt x="73345" y="43212"/>
                    <a:pt x="78071" y="38299"/>
                    <a:pt x="78071" y="29610"/>
                  </a:cubicBezTo>
                  <a:cubicBezTo>
                    <a:pt x="78071" y="20541"/>
                    <a:pt x="73155" y="7507"/>
                    <a:pt x="53497" y="7507"/>
                  </a:cubicBezTo>
                  <a:cubicBezTo>
                    <a:pt x="39127" y="7507"/>
                    <a:pt x="10395" y="11284"/>
                    <a:pt x="8883" y="39437"/>
                  </a:cubicBezTo>
                  <a:cubicBezTo>
                    <a:pt x="8693" y="42832"/>
                    <a:pt x="8693" y="43782"/>
                    <a:pt x="4536" y="43782"/>
                  </a:cubicBezTo>
                  <a:cubicBezTo>
                    <a:pt x="0" y="43782"/>
                    <a:pt x="0" y="42644"/>
                    <a:pt x="0" y="38299"/>
                  </a:cubicBezTo>
                  <a:lnTo>
                    <a:pt x="0" y="3917"/>
                  </a:lnTo>
                  <a:cubicBezTo>
                    <a:pt x="0" y="324"/>
                    <a:pt x="0" y="-1377"/>
                    <a:pt x="3404" y="-1377"/>
                  </a:cubicBezTo>
                  <a:cubicBezTo>
                    <a:pt x="5106" y="-1377"/>
                    <a:pt x="5479" y="-998"/>
                    <a:pt x="6992" y="324"/>
                  </a:cubicBezTo>
                  <a:lnTo>
                    <a:pt x="15691" y="9019"/>
                  </a:lnTo>
                  <a:cubicBezTo>
                    <a:pt x="28169" y="-239"/>
                    <a:pt x="45746" y="-1377"/>
                    <a:pt x="53497" y="-1377"/>
                  </a:cubicBezTo>
                  <a:cubicBezTo>
                    <a:pt x="84684" y="-1377"/>
                    <a:pt x="96408" y="19973"/>
                    <a:pt x="96408" y="39057"/>
                  </a:cubicBezTo>
                  <a:cubicBezTo>
                    <a:pt x="96408" y="60028"/>
                    <a:pt x="81096" y="75330"/>
                    <a:pt x="63892" y="78922"/>
                  </a:cubicBezTo>
                  <a:close/>
                </a:path>
              </a:pathLst>
            </a:custGeom>
            <a:solidFill>
              <a:srgbClr val="000000"/>
            </a:solidFill>
            <a:ln w="189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44" name="任意多边形: 形状 443">
              <a:extLst>
                <a:ext uri="{FF2B5EF4-FFF2-40B4-BE49-F238E27FC236}">
                  <a16:creationId xmlns:a16="http://schemas.microsoft.com/office/drawing/2014/main" id="{829F399F-1147-9466-FBC4-B167FACB13CA}"/>
                </a:ext>
              </a:extLst>
            </p:cNvPr>
            <p:cNvSpPr/>
            <p:nvPr/>
          </p:nvSpPr>
          <p:spPr>
            <a:xfrm flipV="1">
              <a:off x="6876361" y="-8476757"/>
              <a:ext cx="43854" cy="188929"/>
            </a:xfrm>
            <a:custGeom>
              <a:avLst/>
              <a:gdLst>
                <a:gd name="connsiteX0" fmla="*/ 43854 w 43854"/>
                <a:gd name="connsiteY0" fmla="*/ 93090 h 188929"/>
                <a:gd name="connsiteX1" fmla="*/ 31377 w 43854"/>
                <a:gd name="connsiteY1" fmla="*/ 152034 h 188929"/>
                <a:gd name="connsiteX2" fmla="*/ 1892 w 43854"/>
                <a:gd name="connsiteY2" fmla="*/ 187554 h 188929"/>
                <a:gd name="connsiteX3" fmla="*/ 0 w 43854"/>
                <a:gd name="connsiteY3" fmla="*/ 185664 h 188929"/>
                <a:gd name="connsiteX4" fmla="*/ 3594 w 43854"/>
                <a:gd name="connsiteY4" fmla="*/ 181319 h 188929"/>
                <a:gd name="connsiteX5" fmla="*/ 32889 w 43854"/>
                <a:gd name="connsiteY5" fmla="*/ 93090 h 188929"/>
                <a:gd name="connsiteX6" fmla="*/ 2455 w 43854"/>
                <a:gd name="connsiteY6" fmla="*/ 3729 h 188929"/>
                <a:gd name="connsiteX7" fmla="*/ 0 w 43854"/>
                <a:gd name="connsiteY7" fmla="*/ 516 h 188929"/>
                <a:gd name="connsiteX8" fmla="*/ 1892 w 43854"/>
                <a:gd name="connsiteY8" fmla="*/ -1375 h 188929"/>
                <a:gd name="connsiteX9" fmla="*/ 31946 w 43854"/>
                <a:gd name="connsiteY9" fmla="*/ 35467 h 188929"/>
                <a:gd name="connsiteX10" fmla="*/ 43854 w 43854"/>
                <a:gd name="connsiteY10" fmla="*/ 93090 h 188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3854" h="188929">
                  <a:moveTo>
                    <a:pt x="43854" y="93090"/>
                  </a:moveTo>
                  <a:cubicBezTo>
                    <a:pt x="43854" y="107824"/>
                    <a:pt x="41779" y="130685"/>
                    <a:pt x="31377" y="152034"/>
                  </a:cubicBezTo>
                  <a:cubicBezTo>
                    <a:pt x="20038" y="175274"/>
                    <a:pt x="3778" y="187554"/>
                    <a:pt x="1892" y="187554"/>
                  </a:cubicBezTo>
                  <a:cubicBezTo>
                    <a:pt x="753" y="187554"/>
                    <a:pt x="0" y="186796"/>
                    <a:pt x="0" y="185664"/>
                  </a:cubicBezTo>
                  <a:cubicBezTo>
                    <a:pt x="0" y="185101"/>
                    <a:pt x="0" y="184722"/>
                    <a:pt x="3594" y="181319"/>
                  </a:cubicBezTo>
                  <a:cubicBezTo>
                    <a:pt x="22114" y="162613"/>
                    <a:pt x="32889" y="132575"/>
                    <a:pt x="32889" y="93090"/>
                  </a:cubicBezTo>
                  <a:cubicBezTo>
                    <a:pt x="32889" y="60782"/>
                    <a:pt x="25897" y="27530"/>
                    <a:pt x="2455" y="3729"/>
                  </a:cubicBezTo>
                  <a:cubicBezTo>
                    <a:pt x="0" y="1458"/>
                    <a:pt x="0" y="1079"/>
                    <a:pt x="0" y="516"/>
                  </a:cubicBezTo>
                  <a:cubicBezTo>
                    <a:pt x="0" y="-616"/>
                    <a:pt x="753" y="-1375"/>
                    <a:pt x="1892" y="-1375"/>
                  </a:cubicBezTo>
                  <a:cubicBezTo>
                    <a:pt x="3778" y="-1375"/>
                    <a:pt x="20792" y="11474"/>
                    <a:pt x="31946" y="35467"/>
                  </a:cubicBezTo>
                  <a:cubicBezTo>
                    <a:pt x="41589" y="56248"/>
                    <a:pt x="43854" y="77217"/>
                    <a:pt x="43854" y="93090"/>
                  </a:cubicBezTo>
                  <a:close/>
                </a:path>
              </a:pathLst>
            </a:custGeom>
            <a:solidFill>
              <a:srgbClr val="000000"/>
            </a:solidFill>
            <a:ln w="189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614" name="组合 613" descr="\documentclass{article}&#10;\usepackage{amsmath}&#10;\pagestyle{empty}&#10;\begin{document}&#10;&#10;\begin{gather*}&#10;= \mathbf{W}_{V} \cdot \textit{softmax}(\mathbf{S})&#10;\end{gather*}&#10;&#10;\end{document}" title="IguanaTex Shape Display">
            <a:extLst>
              <a:ext uri="{FF2B5EF4-FFF2-40B4-BE49-F238E27FC236}">
                <a16:creationId xmlns:a16="http://schemas.microsoft.com/office/drawing/2014/main" id="{FF538AC4-FDA4-B22D-1784-3B3767FC3524}"/>
              </a:ext>
            </a:extLst>
          </p:cNvPr>
          <p:cNvGrpSpPr>
            <a:grpSpLocks noChangeAspect="1"/>
          </p:cNvGrpSpPr>
          <p:nvPr>
            <p:custDataLst>
              <p:tags r:id="rId2"/>
            </p:custDataLst>
          </p:nvPr>
        </p:nvGrpSpPr>
        <p:grpSpPr>
          <a:xfrm>
            <a:off x="1917700" y="4368800"/>
            <a:ext cx="1564177" cy="188929"/>
            <a:chOff x="6931206" y="-8768857"/>
            <a:chExt cx="1564177" cy="188929"/>
          </a:xfrm>
        </p:grpSpPr>
        <p:sp>
          <p:nvSpPr>
            <p:cNvPr id="606" name="任意多边形: 形状 605">
              <a:extLst>
                <a:ext uri="{FF2B5EF4-FFF2-40B4-BE49-F238E27FC236}">
                  <a16:creationId xmlns:a16="http://schemas.microsoft.com/office/drawing/2014/main" id="{4ACA090D-0E6D-1B88-90ED-9FABBB5616DB}"/>
                </a:ext>
              </a:extLst>
            </p:cNvPr>
            <p:cNvSpPr/>
            <p:nvPr>
              <p:custDataLst>
                <p:tags r:id="rId101"/>
              </p:custDataLst>
            </p:nvPr>
          </p:nvSpPr>
          <p:spPr>
            <a:xfrm flipV="1">
              <a:off x="6931206" y="-8696494"/>
              <a:ext cx="125708" cy="44209"/>
            </a:xfrm>
            <a:custGeom>
              <a:avLst/>
              <a:gdLst>
                <a:gd name="connsiteX0" fmla="*/ 119281 w 125708"/>
                <a:gd name="connsiteY0" fmla="*/ 35277 h 44209"/>
                <a:gd name="connsiteX1" fmla="*/ 125709 w 125708"/>
                <a:gd name="connsiteY1" fmla="*/ 39059 h 44209"/>
                <a:gd name="connsiteX2" fmla="*/ 119470 w 125708"/>
                <a:gd name="connsiteY2" fmla="*/ 42834 h 44209"/>
                <a:gd name="connsiteX3" fmla="*/ 6238 w 125708"/>
                <a:gd name="connsiteY3" fmla="*/ 42834 h 44209"/>
                <a:gd name="connsiteX4" fmla="*/ 0 w 125708"/>
                <a:gd name="connsiteY4" fmla="*/ 39059 h 44209"/>
                <a:gd name="connsiteX5" fmla="*/ 6428 w 125708"/>
                <a:gd name="connsiteY5" fmla="*/ 35277 h 44209"/>
                <a:gd name="connsiteX6" fmla="*/ 119281 w 125708"/>
                <a:gd name="connsiteY6" fmla="*/ 35277 h 44209"/>
                <a:gd name="connsiteX7" fmla="*/ 119470 w 125708"/>
                <a:gd name="connsiteY7" fmla="*/ -1375 h 44209"/>
                <a:gd name="connsiteX8" fmla="*/ 125709 w 125708"/>
                <a:gd name="connsiteY8" fmla="*/ 2407 h 44209"/>
                <a:gd name="connsiteX9" fmla="*/ 119281 w 125708"/>
                <a:gd name="connsiteY9" fmla="*/ 6187 h 44209"/>
                <a:gd name="connsiteX10" fmla="*/ 6428 w 125708"/>
                <a:gd name="connsiteY10" fmla="*/ 6187 h 44209"/>
                <a:gd name="connsiteX11" fmla="*/ 0 w 125708"/>
                <a:gd name="connsiteY11" fmla="*/ 2407 h 44209"/>
                <a:gd name="connsiteX12" fmla="*/ 6238 w 125708"/>
                <a:gd name="connsiteY12" fmla="*/ -1375 h 44209"/>
                <a:gd name="connsiteX13" fmla="*/ 119470 w 125708"/>
                <a:gd name="connsiteY13" fmla="*/ -1375 h 44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5708" h="44209">
                  <a:moveTo>
                    <a:pt x="119281" y="35277"/>
                  </a:moveTo>
                  <a:cubicBezTo>
                    <a:pt x="122115" y="35277"/>
                    <a:pt x="125709" y="35277"/>
                    <a:pt x="125709" y="39059"/>
                  </a:cubicBezTo>
                  <a:cubicBezTo>
                    <a:pt x="125709" y="42834"/>
                    <a:pt x="122115" y="42834"/>
                    <a:pt x="119470" y="42834"/>
                  </a:cubicBezTo>
                  <a:lnTo>
                    <a:pt x="6238" y="42834"/>
                  </a:lnTo>
                  <a:cubicBezTo>
                    <a:pt x="3593" y="42834"/>
                    <a:pt x="0" y="42834"/>
                    <a:pt x="0" y="39059"/>
                  </a:cubicBezTo>
                  <a:cubicBezTo>
                    <a:pt x="0" y="35277"/>
                    <a:pt x="3593" y="35277"/>
                    <a:pt x="6428" y="35277"/>
                  </a:cubicBezTo>
                  <a:lnTo>
                    <a:pt x="119281" y="35277"/>
                  </a:lnTo>
                  <a:close/>
                  <a:moveTo>
                    <a:pt x="119470" y="-1375"/>
                  </a:moveTo>
                  <a:cubicBezTo>
                    <a:pt x="122115" y="-1375"/>
                    <a:pt x="125709" y="-1375"/>
                    <a:pt x="125709" y="2407"/>
                  </a:cubicBezTo>
                  <a:cubicBezTo>
                    <a:pt x="125709" y="6187"/>
                    <a:pt x="122115" y="6187"/>
                    <a:pt x="119281" y="6187"/>
                  </a:cubicBezTo>
                  <a:lnTo>
                    <a:pt x="6428" y="6187"/>
                  </a:lnTo>
                  <a:cubicBezTo>
                    <a:pt x="3593" y="6187"/>
                    <a:pt x="0" y="6187"/>
                    <a:pt x="0" y="2407"/>
                  </a:cubicBezTo>
                  <a:cubicBezTo>
                    <a:pt x="0" y="-1375"/>
                    <a:pt x="3593" y="-1375"/>
                    <a:pt x="6238" y="-1375"/>
                  </a:cubicBezTo>
                  <a:lnTo>
                    <a:pt x="119470" y="-1375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607" name="任意多边形: 形状 606">
              <a:extLst>
                <a:ext uri="{FF2B5EF4-FFF2-40B4-BE49-F238E27FC236}">
                  <a16:creationId xmlns:a16="http://schemas.microsoft.com/office/drawing/2014/main" id="{7F92DC3D-6510-A5C1-3A9F-FD6DB77E44DA}"/>
                </a:ext>
              </a:extLst>
            </p:cNvPr>
            <p:cNvSpPr/>
            <p:nvPr>
              <p:custDataLst>
                <p:tags r:id="rId102"/>
              </p:custDataLst>
            </p:nvPr>
          </p:nvSpPr>
          <p:spPr>
            <a:xfrm flipV="1">
              <a:off x="7124716" y="-8756767"/>
              <a:ext cx="215499" cy="131118"/>
            </a:xfrm>
            <a:custGeom>
              <a:avLst/>
              <a:gdLst>
                <a:gd name="connsiteX0" fmla="*/ 197536 w 215499"/>
                <a:gd name="connsiteY0" fmla="*/ 116327 h 131118"/>
                <a:gd name="connsiteX1" fmla="*/ 204724 w 215499"/>
                <a:gd name="connsiteY1" fmla="*/ 120482 h 131118"/>
                <a:gd name="connsiteX2" fmla="*/ 215499 w 215499"/>
                <a:gd name="connsiteY2" fmla="*/ 120862 h 131118"/>
                <a:gd name="connsiteX3" fmla="*/ 215499 w 215499"/>
                <a:gd name="connsiteY3" fmla="*/ 129741 h 131118"/>
                <a:gd name="connsiteX4" fmla="*/ 195270 w 215499"/>
                <a:gd name="connsiteY4" fmla="*/ 129171 h 131118"/>
                <a:gd name="connsiteX5" fmla="*/ 169563 w 215499"/>
                <a:gd name="connsiteY5" fmla="*/ 129741 h 131118"/>
                <a:gd name="connsiteX6" fmla="*/ 169563 w 215499"/>
                <a:gd name="connsiteY6" fmla="*/ 120862 h 131118"/>
                <a:gd name="connsiteX7" fmla="*/ 188843 w 215499"/>
                <a:gd name="connsiteY7" fmla="*/ 118782 h 131118"/>
                <a:gd name="connsiteX8" fmla="*/ 156327 w 215499"/>
                <a:gd name="connsiteY8" fmla="*/ 34333 h 131118"/>
                <a:gd name="connsiteX9" fmla="*/ 122868 w 215499"/>
                <a:gd name="connsiteY9" fmla="*/ 120862 h 131118"/>
                <a:gd name="connsiteX10" fmla="*/ 141015 w 215499"/>
                <a:gd name="connsiteY10" fmla="*/ 120862 h 131118"/>
                <a:gd name="connsiteX11" fmla="*/ 141015 w 215499"/>
                <a:gd name="connsiteY11" fmla="*/ 129741 h 131118"/>
                <a:gd name="connsiteX12" fmla="*/ 107936 w 215499"/>
                <a:gd name="connsiteY12" fmla="*/ 129171 h 131118"/>
                <a:gd name="connsiteX13" fmla="*/ 79014 w 215499"/>
                <a:gd name="connsiteY13" fmla="*/ 129741 h 131118"/>
                <a:gd name="connsiteX14" fmla="*/ 79014 w 215499"/>
                <a:gd name="connsiteY14" fmla="*/ 120862 h 131118"/>
                <a:gd name="connsiteX15" fmla="*/ 95269 w 215499"/>
                <a:gd name="connsiteY15" fmla="*/ 120862 h 131118"/>
                <a:gd name="connsiteX16" fmla="*/ 103020 w 215499"/>
                <a:gd name="connsiteY16" fmla="*/ 100834 h 131118"/>
                <a:gd name="connsiteX17" fmla="*/ 77313 w 215499"/>
                <a:gd name="connsiteY17" fmla="*/ 34333 h 131118"/>
                <a:gd name="connsiteX18" fmla="*/ 43854 w 215499"/>
                <a:gd name="connsiteY18" fmla="*/ 120862 h 131118"/>
                <a:gd name="connsiteX19" fmla="*/ 62001 w 215499"/>
                <a:gd name="connsiteY19" fmla="*/ 120862 h 131118"/>
                <a:gd name="connsiteX20" fmla="*/ 62001 w 215499"/>
                <a:gd name="connsiteY20" fmla="*/ 129741 h 131118"/>
                <a:gd name="connsiteX21" fmla="*/ 28922 w 215499"/>
                <a:gd name="connsiteY21" fmla="*/ 129171 h 131118"/>
                <a:gd name="connsiteX22" fmla="*/ 0 w 215499"/>
                <a:gd name="connsiteY22" fmla="*/ 129741 h 131118"/>
                <a:gd name="connsiteX23" fmla="*/ 0 w 215499"/>
                <a:gd name="connsiteY23" fmla="*/ 120862 h 131118"/>
                <a:gd name="connsiteX24" fmla="*/ 16254 w 215499"/>
                <a:gd name="connsiteY24" fmla="*/ 120862 h 131118"/>
                <a:gd name="connsiteX25" fmla="*/ 61627 w 215499"/>
                <a:gd name="connsiteY25" fmla="*/ 3536 h 131118"/>
                <a:gd name="connsiteX26" fmla="*/ 68239 w 215499"/>
                <a:gd name="connsiteY26" fmla="*/ -1377 h 131118"/>
                <a:gd name="connsiteX27" fmla="*/ 74857 w 215499"/>
                <a:gd name="connsiteY27" fmla="*/ 3536 h 131118"/>
                <a:gd name="connsiteX28" fmla="*/ 107746 w 215499"/>
                <a:gd name="connsiteY28" fmla="*/ 88554 h 131118"/>
                <a:gd name="connsiteX29" fmla="*/ 140642 w 215499"/>
                <a:gd name="connsiteY29" fmla="*/ 3536 h 131118"/>
                <a:gd name="connsiteX30" fmla="*/ 147254 w 215499"/>
                <a:gd name="connsiteY30" fmla="*/ -1377 h 131118"/>
                <a:gd name="connsiteX31" fmla="*/ 153872 w 215499"/>
                <a:gd name="connsiteY31" fmla="*/ 3536 h 131118"/>
                <a:gd name="connsiteX32" fmla="*/ 197536 w 215499"/>
                <a:gd name="connsiteY32" fmla="*/ 116327 h 131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15499" h="131118">
                  <a:moveTo>
                    <a:pt x="197536" y="116327"/>
                  </a:moveTo>
                  <a:cubicBezTo>
                    <a:pt x="198675" y="119540"/>
                    <a:pt x="198859" y="119914"/>
                    <a:pt x="204724" y="120482"/>
                  </a:cubicBezTo>
                  <a:cubicBezTo>
                    <a:pt x="208501" y="120862"/>
                    <a:pt x="212475" y="120862"/>
                    <a:pt x="215499" y="120862"/>
                  </a:cubicBezTo>
                  <a:lnTo>
                    <a:pt x="215499" y="129741"/>
                  </a:lnTo>
                  <a:cubicBezTo>
                    <a:pt x="210393" y="129551"/>
                    <a:pt x="203776" y="129171"/>
                    <a:pt x="195270" y="129171"/>
                  </a:cubicBezTo>
                  <a:cubicBezTo>
                    <a:pt x="188089" y="129171"/>
                    <a:pt x="176365" y="129171"/>
                    <a:pt x="169563" y="129741"/>
                  </a:cubicBezTo>
                  <a:lnTo>
                    <a:pt x="169563" y="120862"/>
                  </a:lnTo>
                  <a:cubicBezTo>
                    <a:pt x="174289" y="120862"/>
                    <a:pt x="183363" y="120862"/>
                    <a:pt x="188843" y="118782"/>
                  </a:cubicBezTo>
                  <a:lnTo>
                    <a:pt x="156327" y="34333"/>
                  </a:lnTo>
                  <a:lnTo>
                    <a:pt x="122868" y="120862"/>
                  </a:lnTo>
                  <a:lnTo>
                    <a:pt x="141015" y="120862"/>
                  </a:lnTo>
                  <a:lnTo>
                    <a:pt x="141015" y="129741"/>
                  </a:lnTo>
                  <a:cubicBezTo>
                    <a:pt x="133833" y="129171"/>
                    <a:pt x="116066" y="129171"/>
                    <a:pt x="107936" y="129171"/>
                  </a:cubicBezTo>
                  <a:cubicBezTo>
                    <a:pt x="100565" y="129171"/>
                    <a:pt x="85632" y="129171"/>
                    <a:pt x="79014" y="129741"/>
                  </a:cubicBezTo>
                  <a:lnTo>
                    <a:pt x="79014" y="120862"/>
                  </a:lnTo>
                  <a:lnTo>
                    <a:pt x="95269" y="120862"/>
                  </a:lnTo>
                  <a:lnTo>
                    <a:pt x="103020" y="100834"/>
                  </a:lnTo>
                  <a:lnTo>
                    <a:pt x="77313" y="34333"/>
                  </a:lnTo>
                  <a:lnTo>
                    <a:pt x="43854" y="120862"/>
                  </a:lnTo>
                  <a:lnTo>
                    <a:pt x="62001" y="120862"/>
                  </a:lnTo>
                  <a:lnTo>
                    <a:pt x="62001" y="129741"/>
                  </a:lnTo>
                  <a:cubicBezTo>
                    <a:pt x="54819" y="129171"/>
                    <a:pt x="37052" y="129171"/>
                    <a:pt x="28922" y="129171"/>
                  </a:cubicBezTo>
                  <a:cubicBezTo>
                    <a:pt x="21550" y="129171"/>
                    <a:pt x="6618" y="129171"/>
                    <a:pt x="0" y="129741"/>
                  </a:cubicBezTo>
                  <a:lnTo>
                    <a:pt x="0" y="120862"/>
                  </a:lnTo>
                  <a:lnTo>
                    <a:pt x="16254" y="120862"/>
                  </a:lnTo>
                  <a:lnTo>
                    <a:pt x="61627" y="3536"/>
                  </a:lnTo>
                  <a:cubicBezTo>
                    <a:pt x="62760" y="513"/>
                    <a:pt x="63513" y="-1377"/>
                    <a:pt x="68239" y="-1377"/>
                  </a:cubicBezTo>
                  <a:cubicBezTo>
                    <a:pt x="72966" y="-1377"/>
                    <a:pt x="73724" y="513"/>
                    <a:pt x="74857" y="3536"/>
                  </a:cubicBezTo>
                  <a:lnTo>
                    <a:pt x="107746" y="88554"/>
                  </a:lnTo>
                  <a:lnTo>
                    <a:pt x="140642" y="3536"/>
                  </a:lnTo>
                  <a:cubicBezTo>
                    <a:pt x="141774" y="513"/>
                    <a:pt x="142527" y="-1377"/>
                    <a:pt x="147254" y="-1377"/>
                  </a:cubicBezTo>
                  <a:cubicBezTo>
                    <a:pt x="151980" y="-1377"/>
                    <a:pt x="152739" y="513"/>
                    <a:pt x="153872" y="3536"/>
                  </a:cubicBezTo>
                  <a:lnTo>
                    <a:pt x="197536" y="116327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608" name="任意多边形: 形状 607">
              <a:extLst>
                <a:ext uri="{FF2B5EF4-FFF2-40B4-BE49-F238E27FC236}">
                  <a16:creationId xmlns:a16="http://schemas.microsoft.com/office/drawing/2014/main" id="{999998E1-E531-CD2A-8DA1-25CCD416D75D}"/>
                </a:ext>
              </a:extLst>
            </p:cNvPr>
            <p:cNvSpPr/>
            <p:nvPr>
              <p:custDataLst>
                <p:tags r:id="rId103"/>
              </p:custDataLst>
            </p:nvPr>
          </p:nvSpPr>
          <p:spPr>
            <a:xfrm flipV="1">
              <a:off x="7355415" y="-8689183"/>
              <a:ext cx="103512" cy="93001"/>
            </a:xfrm>
            <a:custGeom>
              <a:avLst/>
              <a:gdLst>
                <a:gd name="connsiteX0" fmla="*/ 84186 w 103512"/>
                <a:gd name="connsiteY0" fmla="*/ 75881 h 93001"/>
                <a:gd name="connsiteX1" fmla="*/ 100464 w 103512"/>
                <a:gd name="connsiteY1" fmla="*/ 86863 h 93001"/>
                <a:gd name="connsiteX2" fmla="*/ 103512 w 103512"/>
                <a:gd name="connsiteY2" fmla="*/ 89773 h 93001"/>
                <a:gd name="connsiteX3" fmla="*/ 101656 w 103512"/>
                <a:gd name="connsiteY3" fmla="*/ 91629 h 93001"/>
                <a:gd name="connsiteX4" fmla="*/ 91065 w 103512"/>
                <a:gd name="connsiteY4" fmla="*/ 91095 h 93001"/>
                <a:gd name="connsiteX5" fmla="*/ 77300 w 103512"/>
                <a:gd name="connsiteY5" fmla="*/ 91629 h 93001"/>
                <a:gd name="connsiteX6" fmla="*/ 74656 w 103512"/>
                <a:gd name="connsiteY6" fmla="*/ 88719 h 93001"/>
                <a:gd name="connsiteX7" fmla="*/ 77040 w 103512"/>
                <a:gd name="connsiteY7" fmla="*/ 86863 h 93001"/>
                <a:gd name="connsiteX8" fmla="*/ 82466 w 103512"/>
                <a:gd name="connsiteY8" fmla="*/ 83029 h 93001"/>
                <a:gd name="connsiteX9" fmla="*/ 80082 w 103512"/>
                <a:gd name="connsiteY9" fmla="*/ 77736 h 93001"/>
                <a:gd name="connsiteX10" fmla="*/ 36667 w 103512"/>
                <a:gd name="connsiteY10" fmla="*/ 13706 h 93001"/>
                <a:gd name="connsiteX11" fmla="*/ 24622 w 103512"/>
                <a:gd name="connsiteY11" fmla="*/ 81310 h 93001"/>
                <a:gd name="connsiteX12" fmla="*/ 24356 w 103512"/>
                <a:gd name="connsiteY12" fmla="*/ 83289 h 93001"/>
                <a:gd name="connsiteX13" fmla="*/ 32693 w 103512"/>
                <a:gd name="connsiteY13" fmla="*/ 86863 h 93001"/>
                <a:gd name="connsiteX14" fmla="*/ 36667 w 103512"/>
                <a:gd name="connsiteY14" fmla="*/ 89773 h 93001"/>
                <a:gd name="connsiteX15" fmla="*/ 34413 w 103512"/>
                <a:gd name="connsiteY15" fmla="*/ 91629 h 93001"/>
                <a:gd name="connsiteX16" fmla="*/ 17340 w 103512"/>
                <a:gd name="connsiteY16" fmla="*/ 91095 h 93001"/>
                <a:gd name="connsiteX17" fmla="*/ 2651 w 103512"/>
                <a:gd name="connsiteY17" fmla="*/ 91629 h 93001"/>
                <a:gd name="connsiteX18" fmla="*/ 0 w 103512"/>
                <a:gd name="connsiteY18" fmla="*/ 88719 h 93001"/>
                <a:gd name="connsiteX19" fmla="*/ 3309 w 103512"/>
                <a:gd name="connsiteY19" fmla="*/ 86863 h 93001"/>
                <a:gd name="connsiteX20" fmla="*/ 11516 w 103512"/>
                <a:gd name="connsiteY20" fmla="*/ 82632 h 93001"/>
                <a:gd name="connsiteX21" fmla="*/ 25945 w 103512"/>
                <a:gd name="connsiteY21" fmla="*/ 2196 h 93001"/>
                <a:gd name="connsiteX22" fmla="*/ 29124 w 103512"/>
                <a:gd name="connsiteY22" fmla="*/ -1372 h 93001"/>
                <a:gd name="connsiteX23" fmla="*/ 33625 w 103512"/>
                <a:gd name="connsiteY23" fmla="*/ 1538 h 93001"/>
                <a:gd name="connsiteX24" fmla="*/ 84186 w 103512"/>
                <a:gd name="connsiteY24" fmla="*/ 75881 h 93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03512" h="93001">
                  <a:moveTo>
                    <a:pt x="84186" y="75881"/>
                  </a:moveTo>
                  <a:cubicBezTo>
                    <a:pt x="89084" y="83029"/>
                    <a:pt x="93318" y="86336"/>
                    <a:pt x="100464" y="86863"/>
                  </a:cubicBezTo>
                  <a:cubicBezTo>
                    <a:pt x="102053" y="86994"/>
                    <a:pt x="103512" y="87130"/>
                    <a:pt x="103512" y="89773"/>
                  </a:cubicBezTo>
                  <a:cubicBezTo>
                    <a:pt x="103512" y="90170"/>
                    <a:pt x="103245" y="91629"/>
                    <a:pt x="101656" y="91629"/>
                  </a:cubicBezTo>
                  <a:cubicBezTo>
                    <a:pt x="98477" y="91629"/>
                    <a:pt x="94374" y="91095"/>
                    <a:pt x="91065" y="91095"/>
                  </a:cubicBezTo>
                  <a:cubicBezTo>
                    <a:pt x="86831" y="91095"/>
                    <a:pt x="81274" y="91629"/>
                    <a:pt x="77300" y="91629"/>
                  </a:cubicBezTo>
                  <a:cubicBezTo>
                    <a:pt x="76109" y="91629"/>
                    <a:pt x="74656" y="91232"/>
                    <a:pt x="74656" y="88719"/>
                  </a:cubicBezTo>
                  <a:cubicBezTo>
                    <a:pt x="74656" y="86994"/>
                    <a:pt x="76506" y="86863"/>
                    <a:pt x="77040" y="86863"/>
                  </a:cubicBezTo>
                  <a:cubicBezTo>
                    <a:pt x="81274" y="86597"/>
                    <a:pt x="82466" y="85014"/>
                    <a:pt x="82466" y="83029"/>
                  </a:cubicBezTo>
                  <a:cubicBezTo>
                    <a:pt x="82466" y="81173"/>
                    <a:pt x="81535" y="79851"/>
                    <a:pt x="80082" y="77736"/>
                  </a:cubicBezTo>
                  <a:lnTo>
                    <a:pt x="36667" y="13706"/>
                  </a:lnTo>
                  <a:lnTo>
                    <a:pt x="24622" y="81310"/>
                  </a:lnTo>
                  <a:cubicBezTo>
                    <a:pt x="24356" y="82495"/>
                    <a:pt x="24356" y="82762"/>
                    <a:pt x="24356" y="83289"/>
                  </a:cubicBezTo>
                  <a:cubicBezTo>
                    <a:pt x="24356" y="86863"/>
                    <a:pt x="31768" y="86863"/>
                    <a:pt x="32693" y="86863"/>
                  </a:cubicBezTo>
                  <a:cubicBezTo>
                    <a:pt x="34947" y="86863"/>
                    <a:pt x="36667" y="86863"/>
                    <a:pt x="36667" y="89773"/>
                  </a:cubicBezTo>
                  <a:cubicBezTo>
                    <a:pt x="36667" y="89904"/>
                    <a:pt x="36536" y="91629"/>
                    <a:pt x="34413" y="91629"/>
                  </a:cubicBezTo>
                  <a:cubicBezTo>
                    <a:pt x="30576" y="91629"/>
                    <a:pt x="21177" y="91095"/>
                    <a:pt x="17340" y="91095"/>
                  </a:cubicBezTo>
                  <a:cubicBezTo>
                    <a:pt x="14031" y="91095"/>
                    <a:pt x="5960" y="91629"/>
                    <a:pt x="2651" y="91629"/>
                  </a:cubicBezTo>
                  <a:cubicBezTo>
                    <a:pt x="1459" y="91629"/>
                    <a:pt x="0" y="91232"/>
                    <a:pt x="0" y="88719"/>
                  </a:cubicBezTo>
                  <a:cubicBezTo>
                    <a:pt x="0" y="86863"/>
                    <a:pt x="1856" y="86863"/>
                    <a:pt x="3309" y="86863"/>
                  </a:cubicBezTo>
                  <a:cubicBezTo>
                    <a:pt x="10722" y="86863"/>
                    <a:pt x="10859" y="86069"/>
                    <a:pt x="11516" y="82632"/>
                  </a:cubicBezTo>
                  <a:lnTo>
                    <a:pt x="25945" y="2196"/>
                  </a:lnTo>
                  <a:cubicBezTo>
                    <a:pt x="26472" y="-578"/>
                    <a:pt x="26609" y="-1372"/>
                    <a:pt x="29124" y="-1372"/>
                  </a:cubicBezTo>
                  <a:cubicBezTo>
                    <a:pt x="31638" y="-1372"/>
                    <a:pt x="32296" y="-447"/>
                    <a:pt x="33625" y="1538"/>
                  </a:cubicBezTo>
                  <a:lnTo>
                    <a:pt x="84186" y="75881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609" name="任意多边形: 形状 608">
              <a:extLst>
                <a:ext uri="{FF2B5EF4-FFF2-40B4-BE49-F238E27FC236}">
                  <a16:creationId xmlns:a16="http://schemas.microsoft.com/office/drawing/2014/main" id="{C3B274A2-B13C-6200-6EF1-FDEE07D7F77E}"/>
                </a:ext>
              </a:extLst>
            </p:cNvPr>
            <p:cNvSpPr/>
            <p:nvPr>
              <p:custDataLst>
                <p:tags r:id="rId104"/>
              </p:custDataLst>
            </p:nvPr>
          </p:nvSpPr>
          <p:spPr>
            <a:xfrm flipV="1">
              <a:off x="7534511" y="-8684404"/>
              <a:ext cx="20038" cy="20022"/>
            </a:xfrm>
            <a:custGeom>
              <a:avLst/>
              <a:gdLst>
                <a:gd name="connsiteX0" fmla="*/ 20038 w 20038"/>
                <a:gd name="connsiteY0" fmla="*/ 8636 h 20022"/>
                <a:gd name="connsiteX1" fmla="*/ 10022 w 20038"/>
                <a:gd name="connsiteY1" fmla="*/ 18647 h 20022"/>
                <a:gd name="connsiteX2" fmla="*/ 0 w 20038"/>
                <a:gd name="connsiteY2" fmla="*/ 8636 h 20022"/>
                <a:gd name="connsiteX3" fmla="*/ 10022 w 20038"/>
                <a:gd name="connsiteY3" fmla="*/ -1375 h 20022"/>
                <a:gd name="connsiteX4" fmla="*/ 20038 w 20038"/>
                <a:gd name="connsiteY4" fmla="*/ 8636 h 20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038" h="20022">
                  <a:moveTo>
                    <a:pt x="20038" y="8636"/>
                  </a:moveTo>
                  <a:cubicBezTo>
                    <a:pt x="20038" y="14112"/>
                    <a:pt x="15501" y="18647"/>
                    <a:pt x="10022" y="18647"/>
                  </a:cubicBezTo>
                  <a:cubicBezTo>
                    <a:pt x="4536" y="18647"/>
                    <a:pt x="0" y="14112"/>
                    <a:pt x="0" y="8636"/>
                  </a:cubicBezTo>
                  <a:cubicBezTo>
                    <a:pt x="0" y="3159"/>
                    <a:pt x="4536" y="-1375"/>
                    <a:pt x="10022" y="-1375"/>
                  </a:cubicBezTo>
                  <a:cubicBezTo>
                    <a:pt x="15501" y="-1375"/>
                    <a:pt x="20038" y="3159"/>
                    <a:pt x="20038" y="8636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610" name="任意多边形: 形状 609">
              <a:extLst>
                <a:ext uri="{FF2B5EF4-FFF2-40B4-BE49-F238E27FC236}">
                  <a16:creationId xmlns:a16="http://schemas.microsoft.com/office/drawing/2014/main" id="{10561E00-9C23-ED20-3C71-E8D826F155DA}"/>
                </a:ext>
              </a:extLst>
            </p:cNvPr>
            <p:cNvSpPr/>
            <p:nvPr>
              <p:custDataLst>
                <p:tags r:id="rId105"/>
              </p:custDataLst>
            </p:nvPr>
          </p:nvSpPr>
          <p:spPr>
            <a:xfrm flipV="1">
              <a:off x="7627148" y="-8760358"/>
              <a:ext cx="629508" cy="171931"/>
            </a:xfrm>
            <a:custGeom>
              <a:avLst/>
              <a:gdLst>
                <a:gd name="connsiteX0" fmla="*/ 32320 w 629508"/>
                <a:gd name="connsiteY0" fmla="*/ 74580 h 171931"/>
                <a:gd name="connsiteX1" fmla="*/ 49144 w 629508"/>
                <a:gd name="connsiteY1" fmla="*/ 60598 h 171931"/>
                <a:gd name="connsiteX2" fmla="*/ 24569 w 629508"/>
                <a:gd name="connsiteY2" fmla="*/ 39439 h 171931"/>
                <a:gd name="connsiteX3" fmla="*/ 6422 w 629508"/>
                <a:gd name="connsiteY3" fmla="*/ 50018 h 171931"/>
                <a:gd name="connsiteX4" fmla="*/ 16066 w 629508"/>
                <a:gd name="connsiteY4" fmla="*/ 59276 h 171931"/>
                <a:gd name="connsiteX5" fmla="*/ 9637 w 629508"/>
                <a:gd name="connsiteY5" fmla="*/ 65322 h 171931"/>
                <a:gd name="connsiteX6" fmla="*/ 0 w 629508"/>
                <a:gd name="connsiteY6" fmla="*/ 53604 h 171931"/>
                <a:gd name="connsiteX7" fmla="*/ 24385 w 629508"/>
                <a:gd name="connsiteY7" fmla="*/ 35277 h 171931"/>
                <a:gd name="connsiteX8" fmla="*/ 59919 w 629508"/>
                <a:gd name="connsiteY8" fmla="*/ 67023 h 171931"/>
                <a:gd name="connsiteX9" fmla="*/ 37426 w 629508"/>
                <a:gd name="connsiteY9" fmla="*/ 88556 h 171931"/>
                <a:gd name="connsiteX10" fmla="*/ 25328 w 629508"/>
                <a:gd name="connsiteY10" fmla="*/ 99325 h 171931"/>
                <a:gd name="connsiteX11" fmla="*/ 44418 w 629508"/>
                <a:gd name="connsiteY11" fmla="*/ 116709 h 171931"/>
                <a:gd name="connsiteX12" fmla="*/ 58597 w 629508"/>
                <a:gd name="connsiteY12" fmla="*/ 107451 h 171931"/>
                <a:gd name="connsiteX13" fmla="*/ 51036 w 629508"/>
                <a:gd name="connsiteY13" fmla="*/ 99705 h 171931"/>
                <a:gd name="connsiteX14" fmla="*/ 56705 w 629508"/>
                <a:gd name="connsiteY14" fmla="*/ 94418 h 171931"/>
                <a:gd name="connsiteX15" fmla="*/ 64835 w 629508"/>
                <a:gd name="connsiteY15" fmla="*/ 104807 h 171931"/>
                <a:gd name="connsiteX16" fmla="*/ 44608 w 629508"/>
                <a:gd name="connsiteY16" fmla="*/ 120864 h 171931"/>
                <a:gd name="connsiteX17" fmla="*/ 14743 w 629508"/>
                <a:gd name="connsiteY17" fmla="*/ 92906 h 171931"/>
                <a:gd name="connsiteX18" fmla="*/ 32320 w 629508"/>
                <a:gd name="connsiteY18" fmla="*/ 74580 h 171931"/>
                <a:gd name="connsiteX19" fmla="*/ 159155 w 629508"/>
                <a:gd name="connsiteY19" fmla="*/ 89883 h 171931"/>
                <a:gd name="connsiteX20" fmla="*/ 131555 w 629508"/>
                <a:gd name="connsiteY20" fmla="*/ 120864 h 171931"/>
                <a:gd name="connsiteX21" fmla="*/ 83728 w 629508"/>
                <a:gd name="connsiteY21" fmla="*/ 66454 h 171931"/>
                <a:gd name="connsiteX22" fmla="*/ 111327 w 629508"/>
                <a:gd name="connsiteY22" fmla="*/ 35277 h 171931"/>
                <a:gd name="connsiteX23" fmla="*/ 159155 w 629508"/>
                <a:gd name="connsiteY23" fmla="*/ 89883 h 171931"/>
                <a:gd name="connsiteX24" fmla="*/ 111327 w 629508"/>
                <a:gd name="connsiteY24" fmla="*/ 39439 h 171931"/>
                <a:gd name="connsiteX25" fmla="*/ 96964 w 629508"/>
                <a:gd name="connsiteY25" fmla="*/ 58897 h 171931"/>
                <a:gd name="connsiteX26" fmla="*/ 107923 w 629508"/>
                <a:gd name="connsiteY26" fmla="*/ 99515 h 171931"/>
                <a:gd name="connsiteX27" fmla="*/ 131365 w 629508"/>
                <a:gd name="connsiteY27" fmla="*/ 116709 h 171931"/>
                <a:gd name="connsiteX28" fmla="*/ 145924 w 629508"/>
                <a:gd name="connsiteY28" fmla="*/ 97251 h 171931"/>
                <a:gd name="connsiteX29" fmla="*/ 135712 w 629508"/>
                <a:gd name="connsiteY29" fmla="*/ 58328 h 171931"/>
                <a:gd name="connsiteX30" fmla="*/ 111327 w 629508"/>
                <a:gd name="connsiteY30" fmla="*/ 39439 h 171931"/>
                <a:gd name="connsiteX31" fmla="*/ 211927 w 629508"/>
                <a:gd name="connsiteY31" fmla="*/ 112928 h 171931"/>
                <a:gd name="connsiteX32" fmla="*/ 227423 w 629508"/>
                <a:gd name="connsiteY32" fmla="*/ 112928 h 171931"/>
                <a:gd name="connsiteX33" fmla="*/ 232530 w 629508"/>
                <a:gd name="connsiteY33" fmla="*/ 116329 h 171931"/>
                <a:gd name="connsiteX34" fmla="*/ 227803 w 629508"/>
                <a:gd name="connsiteY34" fmla="*/ 118789 h 171931"/>
                <a:gd name="connsiteX35" fmla="*/ 213059 w 629508"/>
                <a:gd name="connsiteY35" fmla="*/ 118789 h 171931"/>
                <a:gd name="connsiteX36" fmla="*/ 219110 w 629508"/>
                <a:gd name="connsiteY36" fmla="*/ 149391 h 171931"/>
                <a:gd name="connsiteX37" fmla="*/ 229505 w 629508"/>
                <a:gd name="connsiteY37" fmla="*/ 166395 h 171931"/>
                <a:gd name="connsiteX38" fmla="*/ 237445 w 629508"/>
                <a:gd name="connsiteY38" fmla="*/ 162993 h 171931"/>
                <a:gd name="connsiteX39" fmla="*/ 229126 w 629508"/>
                <a:gd name="connsiteY39" fmla="*/ 153741 h 171931"/>
                <a:gd name="connsiteX40" fmla="*/ 235553 w 629508"/>
                <a:gd name="connsiteY40" fmla="*/ 147695 h 171931"/>
                <a:gd name="connsiteX41" fmla="*/ 245007 w 629508"/>
                <a:gd name="connsiteY41" fmla="*/ 158086 h 171931"/>
                <a:gd name="connsiteX42" fmla="*/ 229505 w 629508"/>
                <a:gd name="connsiteY42" fmla="*/ 170556 h 171931"/>
                <a:gd name="connsiteX43" fmla="*/ 204930 w 629508"/>
                <a:gd name="connsiteY43" fmla="*/ 139570 h 171931"/>
                <a:gd name="connsiteX44" fmla="*/ 200962 w 629508"/>
                <a:gd name="connsiteY44" fmla="*/ 118789 h 171931"/>
                <a:gd name="connsiteX45" fmla="*/ 188485 w 629508"/>
                <a:gd name="connsiteY45" fmla="*/ 118789 h 171931"/>
                <a:gd name="connsiteX46" fmla="*/ 183380 w 629508"/>
                <a:gd name="connsiteY46" fmla="*/ 115008 h 171931"/>
                <a:gd name="connsiteX47" fmla="*/ 188105 w 629508"/>
                <a:gd name="connsiteY47" fmla="*/ 112928 h 171931"/>
                <a:gd name="connsiteX48" fmla="*/ 199829 w 629508"/>
                <a:gd name="connsiteY48" fmla="*/ 112928 h 171931"/>
                <a:gd name="connsiteX49" fmla="*/ 186031 w 629508"/>
                <a:gd name="connsiteY49" fmla="*/ 42461 h 171931"/>
                <a:gd name="connsiteX50" fmla="*/ 180734 w 629508"/>
                <a:gd name="connsiteY50" fmla="*/ 19031 h 171931"/>
                <a:gd name="connsiteX51" fmla="*/ 169959 w 629508"/>
                <a:gd name="connsiteY51" fmla="*/ 2786 h 171931"/>
                <a:gd name="connsiteX52" fmla="*/ 162398 w 629508"/>
                <a:gd name="connsiteY52" fmla="*/ 6182 h 171931"/>
                <a:gd name="connsiteX53" fmla="*/ 170719 w 629508"/>
                <a:gd name="connsiteY53" fmla="*/ 15440 h 171931"/>
                <a:gd name="connsiteX54" fmla="*/ 164290 w 629508"/>
                <a:gd name="connsiteY54" fmla="*/ 21485 h 171931"/>
                <a:gd name="connsiteX55" fmla="*/ 154837 w 629508"/>
                <a:gd name="connsiteY55" fmla="*/ 11096 h 171931"/>
                <a:gd name="connsiteX56" fmla="*/ 169959 w 629508"/>
                <a:gd name="connsiteY56" fmla="*/ -1375 h 171931"/>
                <a:gd name="connsiteX57" fmla="*/ 198693 w 629508"/>
                <a:gd name="connsiteY57" fmla="*/ 45104 h 171931"/>
                <a:gd name="connsiteX58" fmla="*/ 211927 w 629508"/>
                <a:gd name="connsiteY58" fmla="*/ 112928 h 171931"/>
                <a:gd name="connsiteX59" fmla="*/ 266696 w 629508"/>
                <a:gd name="connsiteY59" fmla="*/ 112928 h 171931"/>
                <a:gd name="connsiteX60" fmla="*/ 282761 w 629508"/>
                <a:gd name="connsiteY60" fmla="*/ 112928 h 171931"/>
                <a:gd name="connsiteX61" fmla="*/ 288058 w 629508"/>
                <a:gd name="connsiteY61" fmla="*/ 116519 h 171931"/>
                <a:gd name="connsiteX62" fmla="*/ 283331 w 629508"/>
                <a:gd name="connsiteY62" fmla="*/ 118789 h 171931"/>
                <a:gd name="connsiteX63" fmla="*/ 268208 w 629508"/>
                <a:gd name="connsiteY63" fmla="*/ 118789 h 171931"/>
                <a:gd name="connsiteX64" fmla="*/ 275201 w 629508"/>
                <a:gd name="connsiteY64" fmla="*/ 146747 h 171931"/>
                <a:gd name="connsiteX65" fmla="*/ 275960 w 629508"/>
                <a:gd name="connsiteY65" fmla="*/ 150719 h 171931"/>
                <a:gd name="connsiteX66" fmla="*/ 270853 w 629508"/>
                <a:gd name="connsiteY66" fmla="*/ 155626 h 171931"/>
                <a:gd name="connsiteX67" fmla="*/ 263483 w 629508"/>
                <a:gd name="connsiteY67" fmla="*/ 148827 h 171931"/>
                <a:gd name="connsiteX68" fmla="*/ 256110 w 629508"/>
                <a:gd name="connsiteY68" fmla="*/ 118789 h 171931"/>
                <a:gd name="connsiteX69" fmla="*/ 240041 w 629508"/>
                <a:gd name="connsiteY69" fmla="*/ 118789 h 171931"/>
                <a:gd name="connsiteX70" fmla="*/ 234750 w 629508"/>
                <a:gd name="connsiteY70" fmla="*/ 115197 h 171931"/>
                <a:gd name="connsiteX71" fmla="*/ 239477 w 629508"/>
                <a:gd name="connsiteY71" fmla="*/ 112928 h 171931"/>
                <a:gd name="connsiteX72" fmla="*/ 254598 w 629508"/>
                <a:gd name="connsiteY72" fmla="*/ 112928 h 171931"/>
                <a:gd name="connsiteX73" fmla="*/ 240990 w 629508"/>
                <a:gd name="connsiteY73" fmla="*/ 58707 h 171931"/>
                <a:gd name="connsiteX74" fmla="*/ 240041 w 629508"/>
                <a:gd name="connsiteY74" fmla="*/ 52283 h 171931"/>
                <a:gd name="connsiteX75" fmla="*/ 256110 w 629508"/>
                <a:gd name="connsiteY75" fmla="*/ 35277 h 171931"/>
                <a:gd name="connsiteX76" fmla="*/ 284843 w 629508"/>
                <a:gd name="connsiteY76" fmla="*/ 64374 h 171931"/>
                <a:gd name="connsiteX77" fmla="*/ 282008 w 629508"/>
                <a:gd name="connsiteY77" fmla="*/ 66264 h 171931"/>
                <a:gd name="connsiteX78" fmla="*/ 278224 w 629508"/>
                <a:gd name="connsiteY78" fmla="*/ 62672 h 171931"/>
                <a:gd name="connsiteX79" fmla="*/ 256484 w 629508"/>
                <a:gd name="connsiteY79" fmla="*/ 39439 h 171931"/>
                <a:gd name="connsiteX80" fmla="*/ 251385 w 629508"/>
                <a:gd name="connsiteY80" fmla="*/ 47185 h 171931"/>
                <a:gd name="connsiteX81" fmla="*/ 252708 w 629508"/>
                <a:gd name="connsiteY81" fmla="*/ 56816 h 171931"/>
                <a:gd name="connsiteX82" fmla="*/ 266696 w 629508"/>
                <a:gd name="connsiteY82" fmla="*/ 112928 h 171931"/>
                <a:gd name="connsiteX83" fmla="*/ 323825 w 629508"/>
                <a:gd name="connsiteY83" fmla="*/ 70419 h 171931"/>
                <a:gd name="connsiteX84" fmla="*/ 326850 w 629508"/>
                <a:gd name="connsiteY84" fmla="*/ 82700 h 171931"/>
                <a:gd name="connsiteX85" fmla="*/ 331575 w 629508"/>
                <a:gd name="connsiteY85" fmla="*/ 96302 h 171931"/>
                <a:gd name="connsiteX86" fmla="*/ 358232 w 629508"/>
                <a:gd name="connsiteY86" fmla="*/ 116709 h 171931"/>
                <a:gd name="connsiteX87" fmla="*/ 366927 w 629508"/>
                <a:gd name="connsiteY87" fmla="*/ 104239 h 171931"/>
                <a:gd name="connsiteX88" fmla="*/ 365225 w 629508"/>
                <a:gd name="connsiteY88" fmla="*/ 91958 h 171931"/>
                <a:gd name="connsiteX89" fmla="*/ 352937 w 629508"/>
                <a:gd name="connsiteY89" fmla="*/ 42834 h 171931"/>
                <a:gd name="connsiteX90" fmla="*/ 352374 w 629508"/>
                <a:gd name="connsiteY90" fmla="*/ 40191 h 171931"/>
                <a:gd name="connsiteX91" fmla="*/ 357662 w 629508"/>
                <a:gd name="connsiteY91" fmla="*/ 35277 h 171931"/>
                <a:gd name="connsiteX92" fmla="*/ 364472 w 629508"/>
                <a:gd name="connsiteY92" fmla="*/ 40191 h 171931"/>
                <a:gd name="connsiteX93" fmla="*/ 372032 w 629508"/>
                <a:gd name="connsiteY93" fmla="*/ 70419 h 171931"/>
                <a:gd name="connsiteX94" fmla="*/ 375057 w 629508"/>
                <a:gd name="connsiteY94" fmla="*/ 82700 h 171931"/>
                <a:gd name="connsiteX95" fmla="*/ 379784 w 629508"/>
                <a:gd name="connsiteY95" fmla="*/ 96302 h 171931"/>
                <a:gd name="connsiteX96" fmla="*/ 406433 w 629508"/>
                <a:gd name="connsiteY96" fmla="*/ 116709 h 171931"/>
                <a:gd name="connsiteX97" fmla="*/ 415134 w 629508"/>
                <a:gd name="connsiteY97" fmla="*/ 104239 h 171931"/>
                <a:gd name="connsiteX98" fmla="*/ 404169 w 629508"/>
                <a:gd name="connsiteY98" fmla="*/ 62482 h 171931"/>
                <a:gd name="connsiteX99" fmla="*/ 401144 w 629508"/>
                <a:gd name="connsiteY99" fmla="*/ 50391 h 171931"/>
                <a:gd name="connsiteX100" fmla="*/ 415508 w 629508"/>
                <a:gd name="connsiteY100" fmla="*/ 35277 h 171931"/>
                <a:gd name="connsiteX101" fmla="*/ 439519 w 629508"/>
                <a:gd name="connsiteY101" fmla="*/ 64374 h 171931"/>
                <a:gd name="connsiteX102" fmla="*/ 436678 w 629508"/>
                <a:gd name="connsiteY102" fmla="*/ 66264 h 171931"/>
                <a:gd name="connsiteX103" fmla="*/ 433463 w 629508"/>
                <a:gd name="connsiteY103" fmla="*/ 63052 h 171931"/>
                <a:gd name="connsiteX104" fmla="*/ 415887 w 629508"/>
                <a:gd name="connsiteY104" fmla="*/ 39439 h 171931"/>
                <a:gd name="connsiteX105" fmla="*/ 411729 w 629508"/>
                <a:gd name="connsiteY105" fmla="*/ 44916 h 171931"/>
                <a:gd name="connsiteX106" fmla="*/ 415134 w 629508"/>
                <a:gd name="connsiteY106" fmla="*/ 59086 h 171931"/>
                <a:gd name="connsiteX107" fmla="*/ 426662 w 629508"/>
                <a:gd name="connsiteY107" fmla="*/ 101215 h 171931"/>
                <a:gd name="connsiteX108" fmla="*/ 406813 w 629508"/>
                <a:gd name="connsiteY108" fmla="*/ 120864 h 171931"/>
                <a:gd name="connsiteX109" fmla="*/ 378461 w 629508"/>
                <a:gd name="connsiteY109" fmla="*/ 104239 h 171931"/>
                <a:gd name="connsiteX110" fmla="*/ 358612 w 629508"/>
                <a:gd name="connsiteY110" fmla="*/ 120864 h 171931"/>
                <a:gd name="connsiteX111" fmla="*/ 331575 w 629508"/>
                <a:gd name="connsiteY111" fmla="*/ 105940 h 171931"/>
                <a:gd name="connsiteX112" fmla="*/ 315701 w 629508"/>
                <a:gd name="connsiteY112" fmla="*/ 120864 h 171931"/>
                <a:gd name="connsiteX113" fmla="*/ 302091 w 629508"/>
                <a:gd name="connsiteY113" fmla="*/ 110853 h 171931"/>
                <a:gd name="connsiteX114" fmla="*/ 296043 w 629508"/>
                <a:gd name="connsiteY114" fmla="*/ 91768 h 171931"/>
                <a:gd name="connsiteX115" fmla="*/ 298877 w 629508"/>
                <a:gd name="connsiteY115" fmla="*/ 89883 h 171931"/>
                <a:gd name="connsiteX116" fmla="*/ 302465 w 629508"/>
                <a:gd name="connsiteY116" fmla="*/ 94228 h 171931"/>
                <a:gd name="connsiteX117" fmla="*/ 315322 w 629508"/>
                <a:gd name="connsiteY117" fmla="*/ 116709 h 171931"/>
                <a:gd name="connsiteX118" fmla="*/ 320239 w 629508"/>
                <a:gd name="connsiteY118" fmla="*/ 109152 h 171931"/>
                <a:gd name="connsiteX119" fmla="*/ 318916 w 629508"/>
                <a:gd name="connsiteY119" fmla="*/ 99515 h 171931"/>
                <a:gd name="connsiteX120" fmla="*/ 304737 w 629508"/>
                <a:gd name="connsiteY120" fmla="*/ 42834 h 171931"/>
                <a:gd name="connsiteX121" fmla="*/ 304167 w 629508"/>
                <a:gd name="connsiteY121" fmla="*/ 40191 h 171931"/>
                <a:gd name="connsiteX122" fmla="*/ 309462 w 629508"/>
                <a:gd name="connsiteY122" fmla="*/ 35277 h 171931"/>
                <a:gd name="connsiteX123" fmla="*/ 316265 w 629508"/>
                <a:gd name="connsiteY123" fmla="*/ 40191 h 171931"/>
                <a:gd name="connsiteX124" fmla="*/ 323825 w 629508"/>
                <a:gd name="connsiteY124" fmla="*/ 70419 h 171931"/>
                <a:gd name="connsiteX125" fmla="*/ 500936 w 629508"/>
                <a:gd name="connsiteY125" fmla="*/ 48507 h 171931"/>
                <a:gd name="connsiteX126" fmla="*/ 516619 w 629508"/>
                <a:gd name="connsiteY126" fmla="*/ 35277 h 171931"/>
                <a:gd name="connsiteX127" fmla="*/ 530419 w 629508"/>
                <a:gd name="connsiteY127" fmla="*/ 45858 h 171931"/>
                <a:gd name="connsiteX128" fmla="*/ 536095 w 629508"/>
                <a:gd name="connsiteY128" fmla="*/ 64374 h 171931"/>
                <a:gd name="connsiteX129" fmla="*/ 533255 w 629508"/>
                <a:gd name="connsiteY129" fmla="*/ 66264 h 171931"/>
                <a:gd name="connsiteX130" fmla="*/ 529666 w 629508"/>
                <a:gd name="connsiteY130" fmla="*/ 61920 h 171931"/>
                <a:gd name="connsiteX131" fmla="*/ 516999 w 629508"/>
                <a:gd name="connsiteY131" fmla="*/ 39439 h 171931"/>
                <a:gd name="connsiteX132" fmla="*/ 512084 w 629508"/>
                <a:gd name="connsiteY132" fmla="*/ 47185 h 171931"/>
                <a:gd name="connsiteX133" fmla="*/ 513407 w 629508"/>
                <a:gd name="connsiteY133" fmla="*/ 56816 h 171931"/>
                <a:gd name="connsiteX134" fmla="*/ 526264 w 629508"/>
                <a:gd name="connsiteY134" fmla="*/ 108204 h 171931"/>
                <a:gd name="connsiteX135" fmla="*/ 527023 w 629508"/>
                <a:gd name="connsiteY135" fmla="*/ 112175 h 171931"/>
                <a:gd name="connsiteX136" fmla="*/ 521916 w 629508"/>
                <a:gd name="connsiteY136" fmla="*/ 117089 h 171931"/>
                <a:gd name="connsiteX137" fmla="*/ 514356 w 629508"/>
                <a:gd name="connsiteY137" fmla="*/ 109715 h 171931"/>
                <a:gd name="connsiteX138" fmla="*/ 498664 w 629508"/>
                <a:gd name="connsiteY138" fmla="*/ 120864 h 171931"/>
                <a:gd name="connsiteX139" fmla="*/ 455380 w 629508"/>
                <a:gd name="connsiteY139" fmla="*/ 64563 h 171931"/>
                <a:gd name="connsiteX140" fmla="*/ 478252 w 629508"/>
                <a:gd name="connsiteY140" fmla="*/ 35277 h 171931"/>
                <a:gd name="connsiteX141" fmla="*/ 500936 w 629508"/>
                <a:gd name="connsiteY141" fmla="*/ 48507 h 171931"/>
                <a:gd name="connsiteX142" fmla="*/ 511141 w 629508"/>
                <a:gd name="connsiteY142" fmla="*/ 96492 h 171931"/>
                <a:gd name="connsiteX143" fmla="*/ 502258 w 629508"/>
                <a:gd name="connsiteY143" fmla="*/ 60788 h 171931"/>
                <a:gd name="connsiteX144" fmla="*/ 478627 w 629508"/>
                <a:gd name="connsiteY144" fmla="*/ 39439 h 171931"/>
                <a:gd name="connsiteX145" fmla="*/ 468229 w 629508"/>
                <a:gd name="connsiteY145" fmla="*/ 56253 h 171931"/>
                <a:gd name="connsiteX146" fmla="*/ 477493 w 629508"/>
                <a:gd name="connsiteY146" fmla="*/ 95740 h 171931"/>
                <a:gd name="connsiteX147" fmla="*/ 498664 w 629508"/>
                <a:gd name="connsiteY147" fmla="*/ 116709 h 171931"/>
                <a:gd name="connsiteX148" fmla="*/ 511710 w 629508"/>
                <a:gd name="connsiteY148" fmla="*/ 98952 h 171931"/>
                <a:gd name="connsiteX149" fmla="*/ 511141 w 629508"/>
                <a:gd name="connsiteY149" fmla="*/ 96492 h 171931"/>
                <a:gd name="connsiteX150" fmla="*/ 621189 w 629508"/>
                <a:gd name="connsiteY150" fmla="*/ 114066 h 171931"/>
                <a:gd name="connsiteX151" fmla="*/ 613627 w 629508"/>
                <a:gd name="connsiteY151" fmla="*/ 104997 h 171931"/>
                <a:gd name="connsiteX152" fmla="*/ 620246 w 629508"/>
                <a:gd name="connsiteY152" fmla="*/ 98952 h 171931"/>
                <a:gd name="connsiteX153" fmla="*/ 629509 w 629508"/>
                <a:gd name="connsiteY153" fmla="*/ 108962 h 171931"/>
                <a:gd name="connsiteX154" fmla="*/ 613063 w 629508"/>
                <a:gd name="connsiteY154" fmla="*/ 120864 h 171931"/>
                <a:gd name="connsiteX155" fmla="*/ 594538 w 629508"/>
                <a:gd name="connsiteY155" fmla="*/ 108020 h 171931"/>
                <a:gd name="connsiteX156" fmla="*/ 576391 w 629508"/>
                <a:gd name="connsiteY156" fmla="*/ 120864 h 171931"/>
                <a:gd name="connsiteX157" fmla="*/ 547281 w 629508"/>
                <a:gd name="connsiteY157" fmla="*/ 91768 h 171931"/>
                <a:gd name="connsiteX158" fmla="*/ 550114 w 629508"/>
                <a:gd name="connsiteY158" fmla="*/ 89883 h 171931"/>
                <a:gd name="connsiteX159" fmla="*/ 553518 w 629508"/>
                <a:gd name="connsiteY159" fmla="*/ 93090 h 171931"/>
                <a:gd name="connsiteX160" fmla="*/ 576011 w 629508"/>
                <a:gd name="connsiteY160" fmla="*/ 116709 h 171931"/>
                <a:gd name="connsiteX161" fmla="*/ 585086 w 629508"/>
                <a:gd name="connsiteY161" fmla="*/ 104807 h 171931"/>
                <a:gd name="connsiteX162" fmla="*/ 581112 w 629508"/>
                <a:gd name="connsiteY162" fmla="*/ 84021 h 171931"/>
                <a:gd name="connsiteX163" fmla="*/ 576764 w 629508"/>
                <a:gd name="connsiteY163" fmla="*/ 66833 h 171931"/>
                <a:gd name="connsiteX164" fmla="*/ 558429 w 629508"/>
                <a:gd name="connsiteY164" fmla="*/ 39439 h 171931"/>
                <a:gd name="connsiteX165" fmla="*/ 550114 w 629508"/>
                <a:gd name="connsiteY165" fmla="*/ 42082 h 171931"/>
                <a:gd name="connsiteX166" fmla="*/ 557486 w 629508"/>
                <a:gd name="connsiteY166" fmla="*/ 51151 h 171931"/>
                <a:gd name="connsiteX167" fmla="*/ 551057 w 629508"/>
                <a:gd name="connsiteY167" fmla="*/ 57196 h 171931"/>
                <a:gd name="connsiteX168" fmla="*/ 541605 w 629508"/>
                <a:gd name="connsiteY168" fmla="*/ 46996 h 171931"/>
                <a:gd name="connsiteX169" fmla="*/ 558245 w 629508"/>
                <a:gd name="connsiteY169" fmla="*/ 35277 h 171931"/>
                <a:gd name="connsiteX170" fmla="*/ 576764 w 629508"/>
                <a:gd name="connsiteY170" fmla="*/ 48128 h 171931"/>
                <a:gd name="connsiteX171" fmla="*/ 594728 w 629508"/>
                <a:gd name="connsiteY171" fmla="*/ 35277 h 171931"/>
                <a:gd name="connsiteX172" fmla="*/ 623833 w 629508"/>
                <a:gd name="connsiteY172" fmla="*/ 64374 h 171931"/>
                <a:gd name="connsiteX173" fmla="*/ 620999 w 629508"/>
                <a:gd name="connsiteY173" fmla="*/ 66264 h 171931"/>
                <a:gd name="connsiteX174" fmla="*/ 617601 w 629508"/>
                <a:gd name="connsiteY174" fmla="*/ 63052 h 171931"/>
                <a:gd name="connsiteX175" fmla="*/ 595102 w 629508"/>
                <a:gd name="connsiteY175" fmla="*/ 39439 h 171931"/>
                <a:gd name="connsiteX176" fmla="*/ 586217 w 629508"/>
                <a:gd name="connsiteY176" fmla="*/ 51529 h 171931"/>
                <a:gd name="connsiteX177" fmla="*/ 589811 w 629508"/>
                <a:gd name="connsiteY177" fmla="*/ 70609 h 171931"/>
                <a:gd name="connsiteX178" fmla="*/ 596240 w 629508"/>
                <a:gd name="connsiteY178" fmla="*/ 96492 h 171931"/>
                <a:gd name="connsiteX179" fmla="*/ 612873 w 629508"/>
                <a:gd name="connsiteY179" fmla="*/ 116709 h 171931"/>
                <a:gd name="connsiteX180" fmla="*/ 621189 w 629508"/>
                <a:gd name="connsiteY180" fmla="*/ 114066 h 171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</a:cxnLst>
              <a:rect l="l" t="t" r="r" b="b"/>
              <a:pathLst>
                <a:path w="629508" h="171931">
                  <a:moveTo>
                    <a:pt x="32320" y="74580"/>
                  </a:moveTo>
                  <a:cubicBezTo>
                    <a:pt x="40640" y="72689"/>
                    <a:pt x="49144" y="70799"/>
                    <a:pt x="49144" y="60598"/>
                  </a:cubicBezTo>
                  <a:cubicBezTo>
                    <a:pt x="49144" y="54553"/>
                    <a:pt x="44044" y="39439"/>
                    <a:pt x="24569" y="39439"/>
                  </a:cubicBezTo>
                  <a:cubicBezTo>
                    <a:pt x="20412" y="39439"/>
                    <a:pt x="9447" y="40381"/>
                    <a:pt x="6422" y="50018"/>
                  </a:cubicBezTo>
                  <a:cubicBezTo>
                    <a:pt x="16066" y="50961"/>
                    <a:pt x="16066" y="58897"/>
                    <a:pt x="16066" y="59276"/>
                  </a:cubicBezTo>
                  <a:cubicBezTo>
                    <a:pt x="16066" y="62862"/>
                    <a:pt x="13610" y="65322"/>
                    <a:pt x="9637" y="65322"/>
                  </a:cubicBezTo>
                  <a:cubicBezTo>
                    <a:pt x="5290" y="65322"/>
                    <a:pt x="0" y="62110"/>
                    <a:pt x="0" y="53604"/>
                  </a:cubicBezTo>
                  <a:cubicBezTo>
                    <a:pt x="0" y="42082"/>
                    <a:pt x="10959" y="35277"/>
                    <a:pt x="24385" y="35277"/>
                  </a:cubicBezTo>
                  <a:cubicBezTo>
                    <a:pt x="52738" y="35277"/>
                    <a:pt x="59919" y="58328"/>
                    <a:pt x="59919" y="67023"/>
                  </a:cubicBezTo>
                  <a:cubicBezTo>
                    <a:pt x="59919" y="83459"/>
                    <a:pt x="45177" y="86855"/>
                    <a:pt x="37426" y="88556"/>
                  </a:cubicBezTo>
                  <a:cubicBezTo>
                    <a:pt x="32130" y="89694"/>
                    <a:pt x="25328" y="91205"/>
                    <a:pt x="25328" y="99325"/>
                  </a:cubicBezTo>
                  <a:cubicBezTo>
                    <a:pt x="25328" y="103859"/>
                    <a:pt x="29296" y="116709"/>
                    <a:pt x="44418" y="116709"/>
                  </a:cubicBezTo>
                  <a:cubicBezTo>
                    <a:pt x="49524" y="116709"/>
                    <a:pt x="56516" y="114819"/>
                    <a:pt x="58597" y="107451"/>
                  </a:cubicBezTo>
                  <a:cubicBezTo>
                    <a:pt x="52548" y="106692"/>
                    <a:pt x="51036" y="101595"/>
                    <a:pt x="51036" y="99705"/>
                  </a:cubicBezTo>
                  <a:cubicBezTo>
                    <a:pt x="51036" y="97624"/>
                    <a:pt x="52169" y="94418"/>
                    <a:pt x="56705" y="94418"/>
                  </a:cubicBezTo>
                  <a:cubicBezTo>
                    <a:pt x="59919" y="94418"/>
                    <a:pt x="64835" y="96682"/>
                    <a:pt x="64835" y="104807"/>
                  </a:cubicBezTo>
                  <a:cubicBezTo>
                    <a:pt x="64835" y="113497"/>
                    <a:pt x="57085" y="120864"/>
                    <a:pt x="44608" y="120864"/>
                  </a:cubicBezTo>
                  <a:cubicBezTo>
                    <a:pt x="22494" y="120864"/>
                    <a:pt x="14743" y="102727"/>
                    <a:pt x="14743" y="92906"/>
                  </a:cubicBezTo>
                  <a:cubicBezTo>
                    <a:pt x="14743" y="78355"/>
                    <a:pt x="27030" y="75712"/>
                    <a:pt x="32320" y="74580"/>
                  </a:cubicBezTo>
                  <a:close/>
                  <a:moveTo>
                    <a:pt x="159155" y="89883"/>
                  </a:moveTo>
                  <a:cubicBezTo>
                    <a:pt x="159155" y="107830"/>
                    <a:pt x="148000" y="120864"/>
                    <a:pt x="131555" y="120864"/>
                  </a:cubicBezTo>
                  <a:cubicBezTo>
                    <a:pt x="108113" y="120864"/>
                    <a:pt x="83728" y="94038"/>
                    <a:pt x="83728" y="66454"/>
                  </a:cubicBezTo>
                  <a:cubicBezTo>
                    <a:pt x="83728" y="46996"/>
                    <a:pt x="95642" y="35277"/>
                    <a:pt x="111327" y="35277"/>
                  </a:cubicBezTo>
                  <a:cubicBezTo>
                    <a:pt x="134769" y="35277"/>
                    <a:pt x="159155" y="62110"/>
                    <a:pt x="159155" y="89883"/>
                  </a:cubicBezTo>
                  <a:close/>
                  <a:moveTo>
                    <a:pt x="111327" y="39439"/>
                  </a:moveTo>
                  <a:cubicBezTo>
                    <a:pt x="103956" y="39439"/>
                    <a:pt x="96964" y="45294"/>
                    <a:pt x="96964" y="58897"/>
                  </a:cubicBezTo>
                  <a:cubicBezTo>
                    <a:pt x="96964" y="68345"/>
                    <a:pt x="101874" y="89314"/>
                    <a:pt x="107923" y="99515"/>
                  </a:cubicBezTo>
                  <a:cubicBezTo>
                    <a:pt x="114921" y="111042"/>
                    <a:pt x="123994" y="116709"/>
                    <a:pt x="131365" y="116709"/>
                  </a:cubicBezTo>
                  <a:cubicBezTo>
                    <a:pt x="140628" y="116709"/>
                    <a:pt x="145924" y="108394"/>
                    <a:pt x="145924" y="97251"/>
                  </a:cubicBezTo>
                  <a:cubicBezTo>
                    <a:pt x="145924" y="89125"/>
                    <a:pt x="141761" y="69667"/>
                    <a:pt x="135712" y="58328"/>
                  </a:cubicBezTo>
                  <a:cubicBezTo>
                    <a:pt x="130232" y="47938"/>
                    <a:pt x="120590" y="39439"/>
                    <a:pt x="111327" y="39439"/>
                  </a:cubicBezTo>
                  <a:close/>
                  <a:moveTo>
                    <a:pt x="211927" y="112928"/>
                  </a:moveTo>
                  <a:lnTo>
                    <a:pt x="227423" y="112928"/>
                  </a:lnTo>
                  <a:cubicBezTo>
                    <a:pt x="230638" y="112928"/>
                    <a:pt x="232530" y="112928"/>
                    <a:pt x="232530" y="116329"/>
                  </a:cubicBezTo>
                  <a:cubicBezTo>
                    <a:pt x="232530" y="118789"/>
                    <a:pt x="231018" y="118789"/>
                    <a:pt x="227803" y="118789"/>
                  </a:cubicBezTo>
                  <a:lnTo>
                    <a:pt x="213059" y="118789"/>
                  </a:lnTo>
                  <a:cubicBezTo>
                    <a:pt x="215705" y="132765"/>
                    <a:pt x="216274" y="136167"/>
                    <a:pt x="219110" y="149391"/>
                  </a:cubicBezTo>
                  <a:cubicBezTo>
                    <a:pt x="220622" y="156384"/>
                    <a:pt x="222704" y="166395"/>
                    <a:pt x="229505" y="166395"/>
                  </a:cubicBezTo>
                  <a:cubicBezTo>
                    <a:pt x="231018" y="166395"/>
                    <a:pt x="234983" y="166016"/>
                    <a:pt x="237445" y="162993"/>
                  </a:cubicBezTo>
                  <a:cubicBezTo>
                    <a:pt x="231776" y="162051"/>
                    <a:pt x="229126" y="157516"/>
                    <a:pt x="229126" y="153741"/>
                  </a:cubicBezTo>
                  <a:cubicBezTo>
                    <a:pt x="229126" y="149581"/>
                    <a:pt x="232530" y="147695"/>
                    <a:pt x="235553" y="147695"/>
                  </a:cubicBezTo>
                  <a:cubicBezTo>
                    <a:pt x="240280" y="147695"/>
                    <a:pt x="245007" y="151471"/>
                    <a:pt x="245007" y="158086"/>
                  </a:cubicBezTo>
                  <a:cubicBezTo>
                    <a:pt x="245007" y="166205"/>
                    <a:pt x="237255" y="170556"/>
                    <a:pt x="229505" y="170556"/>
                  </a:cubicBezTo>
                  <a:cubicBezTo>
                    <a:pt x="210980" y="170556"/>
                    <a:pt x="206252" y="145994"/>
                    <a:pt x="204930" y="139570"/>
                  </a:cubicBezTo>
                  <a:lnTo>
                    <a:pt x="200962" y="118789"/>
                  </a:lnTo>
                  <a:lnTo>
                    <a:pt x="188485" y="118789"/>
                  </a:lnTo>
                  <a:cubicBezTo>
                    <a:pt x="185462" y="118789"/>
                    <a:pt x="183380" y="118789"/>
                    <a:pt x="183380" y="115008"/>
                  </a:cubicBezTo>
                  <a:cubicBezTo>
                    <a:pt x="183380" y="112928"/>
                    <a:pt x="185272" y="112928"/>
                    <a:pt x="188105" y="112928"/>
                  </a:cubicBezTo>
                  <a:lnTo>
                    <a:pt x="199829" y="112928"/>
                  </a:lnTo>
                  <a:lnTo>
                    <a:pt x="186031" y="42461"/>
                  </a:lnTo>
                  <a:cubicBezTo>
                    <a:pt x="183760" y="30744"/>
                    <a:pt x="181868" y="22997"/>
                    <a:pt x="180734" y="19031"/>
                  </a:cubicBezTo>
                  <a:cubicBezTo>
                    <a:pt x="179222" y="12606"/>
                    <a:pt x="176767" y="2786"/>
                    <a:pt x="169959" y="2786"/>
                  </a:cubicBezTo>
                  <a:cubicBezTo>
                    <a:pt x="168068" y="2786"/>
                    <a:pt x="164480" y="3349"/>
                    <a:pt x="162398" y="6182"/>
                  </a:cubicBezTo>
                  <a:cubicBezTo>
                    <a:pt x="168068" y="7130"/>
                    <a:pt x="170719" y="11664"/>
                    <a:pt x="170719" y="15440"/>
                  </a:cubicBezTo>
                  <a:cubicBezTo>
                    <a:pt x="170719" y="19601"/>
                    <a:pt x="167314" y="21485"/>
                    <a:pt x="164290" y="21485"/>
                  </a:cubicBezTo>
                  <a:cubicBezTo>
                    <a:pt x="159564" y="21485"/>
                    <a:pt x="154837" y="17710"/>
                    <a:pt x="154837" y="11096"/>
                  </a:cubicBezTo>
                  <a:cubicBezTo>
                    <a:pt x="154837" y="2596"/>
                    <a:pt x="162968" y="-1375"/>
                    <a:pt x="169959" y="-1375"/>
                  </a:cubicBezTo>
                  <a:cubicBezTo>
                    <a:pt x="189618" y="-1375"/>
                    <a:pt x="197370" y="38301"/>
                    <a:pt x="198693" y="45104"/>
                  </a:cubicBezTo>
                  <a:lnTo>
                    <a:pt x="211927" y="112928"/>
                  </a:lnTo>
                  <a:close/>
                  <a:moveTo>
                    <a:pt x="266696" y="112928"/>
                  </a:moveTo>
                  <a:lnTo>
                    <a:pt x="282761" y="112928"/>
                  </a:lnTo>
                  <a:cubicBezTo>
                    <a:pt x="285976" y="112928"/>
                    <a:pt x="288058" y="112928"/>
                    <a:pt x="288058" y="116519"/>
                  </a:cubicBezTo>
                  <a:cubicBezTo>
                    <a:pt x="288058" y="118789"/>
                    <a:pt x="286355" y="118789"/>
                    <a:pt x="283331" y="118789"/>
                  </a:cubicBezTo>
                  <a:lnTo>
                    <a:pt x="268208" y="118789"/>
                  </a:lnTo>
                  <a:lnTo>
                    <a:pt x="275201" y="146747"/>
                  </a:lnTo>
                  <a:cubicBezTo>
                    <a:pt x="275960" y="149391"/>
                    <a:pt x="275960" y="149769"/>
                    <a:pt x="275960" y="150719"/>
                  </a:cubicBezTo>
                  <a:cubicBezTo>
                    <a:pt x="275960" y="154684"/>
                    <a:pt x="272745" y="155626"/>
                    <a:pt x="270853" y="155626"/>
                  </a:cubicBezTo>
                  <a:cubicBezTo>
                    <a:pt x="266126" y="155626"/>
                    <a:pt x="264236" y="151661"/>
                    <a:pt x="263483" y="148827"/>
                  </a:cubicBezTo>
                  <a:lnTo>
                    <a:pt x="256110" y="118789"/>
                  </a:lnTo>
                  <a:lnTo>
                    <a:pt x="240041" y="118789"/>
                  </a:lnTo>
                  <a:cubicBezTo>
                    <a:pt x="236826" y="118789"/>
                    <a:pt x="234750" y="118789"/>
                    <a:pt x="234750" y="115197"/>
                  </a:cubicBezTo>
                  <a:cubicBezTo>
                    <a:pt x="234750" y="112928"/>
                    <a:pt x="236452" y="112928"/>
                    <a:pt x="239477" y="112928"/>
                  </a:cubicBezTo>
                  <a:lnTo>
                    <a:pt x="254598" y="112928"/>
                  </a:lnTo>
                  <a:lnTo>
                    <a:pt x="240990" y="58707"/>
                  </a:lnTo>
                  <a:cubicBezTo>
                    <a:pt x="240800" y="57948"/>
                    <a:pt x="240041" y="54926"/>
                    <a:pt x="240041" y="52283"/>
                  </a:cubicBezTo>
                  <a:cubicBezTo>
                    <a:pt x="240041" y="42834"/>
                    <a:pt x="246279" y="35277"/>
                    <a:pt x="256110" y="35277"/>
                  </a:cubicBezTo>
                  <a:cubicBezTo>
                    <a:pt x="275201" y="35277"/>
                    <a:pt x="284843" y="63431"/>
                    <a:pt x="284843" y="64374"/>
                  </a:cubicBezTo>
                  <a:cubicBezTo>
                    <a:pt x="284843" y="66264"/>
                    <a:pt x="283331" y="66264"/>
                    <a:pt x="282008" y="66264"/>
                  </a:cubicBezTo>
                  <a:cubicBezTo>
                    <a:pt x="279736" y="66264"/>
                    <a:pt x="279736" y="66075"/>
                    <a:pt x="278224" y="62672"/>
                  </a:cubicBezTo>
                  <a:cubicBezTo>
                    <a:pt x="274821" y="53604"/>
                    <a:pt x="267259" y="39439"/>
                    <a:pt x="256484" y="39439"/>
                  </a:cubicBezTo>
                  <a:cubicBezTo>
                    <a:pt x="251385" y="39439"/>
                    <a:pt x="251385" y="44162"/>
                    <a:pt x="251385" y="47185"/>
                  </a:cubicBezTo>
                  <a:cubicBezTo>
                    <a:pt x="251385" y="48507"/>
                    <a:pt x="251385" y="51529"/>
                    <a:pt x="252708" y="56816"/>
                  </a:cubicBezTo>
                  <a:lnTo>
                    <a:pt x="266696" y="112928"/>
                  </a:lnTo>
                  <a:close/>
                  <a:moveTo>
                    <a:pt x="323825" y="70419"/>
                  </a:moveTo>
                  <a:cubicBezTo>
                    <a:pt x="324774" y="74580"/>
                    <a:pt x="325907" y="78544"/>
                    <a:pt x="326850" y="82700"/>
                  </a:cubicBezTo>
                  <a:cubicBezTo>
                    <a:pt x="329311" y="91958"/>
                    <a:pt x="329311" y="92338"/>
                    <a:pt x="331575" y="96302"/>
                  </a:cubicBezTo>
                  <a:cubicBezTo>
                    <a:pt x="337062" y="105750"/>
                    <a:pt x="345186" y="116709"/>
                    <a:pt x="358232" y="116709"/>
                  </a:cubicBezTo>
                  <a:cubicBezTo>
                    <a:pt x="366927" y="116709"/>
                    <a:pt x="366927" y="107072"/>
                    <a:pt x="366927" y="104239"/>
                  </a:cubicBezTo>
                  <a:cubicBezTo>
                    <a:pt x="366927" y="99135"/>
                    <a:pt x="365604" y="93658"/>
                    <a:pt x="365225" y="91958"/>
                  </a:cubicBezTo>
                  <a:lnTo>
                    <a:pt x="352937" y="42834"/>
                  </a:lnTo>
                  <a:cubicBezTo>
                    <a:pt x="352564" y="41702"/>
                    <a:pt x="352374" y="40760"/>
                    <a:pt x="352374" y="40191"/>
                  </a:cubicBezTo>
                  <a:cubicBezTo>
                    <a:pt x="352374" y="38117"/>
                    <a:pt x="353886" y="35277"/>
                    <a:pt x="357662" y="35277"/>
                  </a:cubicBezTo>
                  <a:cubicBezTo>
                    <a:pt x="359934" y="35277"/>
                    <a:pt x="363149" y="36599"/>
                    <a:pt x="364472" y="40191"/>
                  </a:cubicBezTo>
                  <a:lnTo>
                    <a:pt x="372032" y="70419"/>
                  </a:lnTo>
                  <a:cubicBezTo>
                    <a:pt x="372975" y="74580"/>
                    <a:pt x="374108" y="78544"/>
                    <a:pt x="375057" y="82700"/>
                  </a:cubicBezTo>
                  <a:cubicBezTo>
                    <a:pt x="377512" y="91958"/>
                    <a:pt x="377512" y="92338"/>
                    <a:pt x="379784" y="96302"/>
                  </a:cubicBezTo>
                  <a:cubicBezTo>
                    <a:pt x="385262" y="105750"/>
                    <a:pt x="393392" y="116709"/>
                    <a:pt x="406433" y="116709"/>
                  </a:cubicBezTo>
                  <a:cubicBezTo>
                    <a:pt x="415134" y="116709"/>
                    <a:pt x="415134" y="107072"/>
                    <a:pt x="415134" y="104239"/>
                  </a:cubicBezTo>
                  <a:cubicBezTo>
                    <a:pt x="415134" y="92526"/>
                    <a:pt x="406813" y="70045"/>
                    <a:pt x="404169" y="62482"/>
                  </a:cubicBezTo>
                  <a:cubicBezTo>
                    <a:pt x="401708" y="56063"/>
                    <a:pt x="401144" y="54363"/>
                    <a:pt x="401144" y="50391"/>
                  </a:cubicBezTo>
                  <a:cubicBezTo>
                    <a:pt x="401144" y="42082"/>
                    <a:pt x="406433" y="35277"/>
                    <a:pt x="415508" y="35277"/>
                  </a:cubicBezTo>
                  <a:cubicBezTo>
                    <a:pt x="433089" y="35277"/>
                    <a:pt x="439519" y="63431"/>
                    <a:pt x="439519" y="64374"/>
                  </a:cubicBezTo>
                  <a:cubicBezTo>
                    <a:pt x="439519" y="66264"/>
                    <a:pt x="438007" y="66264"/>
                    <a:pt x="436678" y="66264"/>
                  </a:cubicBezTo>
                  <a:cubicBezTo>
                    <a:pt x="434223" y="66264"/>
                    <a:pt x="434223" y="65885"/>
                    <a:pt x="433463" y="63052"/>
                  </a:cubicBezTo>
                  <a:cubicBezTo>
                    <a:pt x="431951" y="57948"/>
                    <a:pt x="426852" y="39439"/>
                    <a:pt x="415887" y="39439"/>
                  </a:cubicBezTo>
                  <a:cubicBezTo>
                    <a:pt x="411919" y="39439"/>
                    <a:pt x="411729" y="42272"/>
                    <a:pt x="411729" y="44916"/>
                  </a:cubicBezTo>
                  <a:cubicBezTo>
                    <a:pt x="411729" y="49639"/>
                    <a:pt x="413621" y="54553"/>
                    <a:pt x="415134" y="59086"/>
                  </a:cubicBezTo>
                  <a:cubicBezTo>
                    <a:pt x="418910" y="69097"/>
                    <a:pt x="426662" y="90256"/>
                    <a:pt x="426662" y="101215"/>
                  </a:cubicBezTo>
                  <a:cubicBezTo>
                    <a:pt x="426662" y="117089"/>
                    <a:pt x="415698" y="120864"/>
                    <a:pt x="406813" y="120864"/>
                  </a:cubicBezTo>
                  <a:cubicBezTo>
                    <a:pt x="393582" y="120864"/>
                    <a:pt x="384130" y="112554"/>
                    <a:pt x="378461" y="104239"/>
                  </a:cubicBezTo>
                  <a:cubicBezTo>
                    <a:pt x="376949" y="117279"/>
                    <a:pt x="367117" y="120864"/>
                    <a:pt x="358612" y="120864"/>
                  </a:cubicBezTo>
                  <a:cubicBezTo>
                    <a:pt x="347267" y="120864"/>
                    <a:pt x="338005" y="114629"/>
                    <a:pt x="331575" y="105940"/>
                  </a:cubicBezTo>
                  <a:cubicBezTo>
                    <a:pt x="330255" y="115197"/>
                    <a:pt x="323825" y="120864"/>
                    <a:pt x="315701" y="120864"/>
                  </a:cubicBezTo>
                  <a:cubicBezTo>
                    <a:pt x="308893" y="120864"/>
                    <a:pt x="305116" y="116519"/>
                    <a:pt x="302091" y="110853"/>
                  </a:cubicBezTo>
                  <a:cubicBezTo>
                    <a:pt x="298497" y="103296"/>
                    <a:pt x="296043" y="92148"/>
                    <a:pt x="296043" y="91768"/>
                  </a:cubicBezTo>
                  <a:cubicBezTo>
                    <a:pt x="296043" y="89883"/>
                    <a:pt x="297927" y="89883"/>
                    <a:pt x="298877" y="89883"/>
                  </a:cubicBezTo>
                  <a:cubicBezTo>
                    <a:pt x="301332" y="89883"/>
                    <a:pt x="301522" y="90067"/>
                    <a:pt x="302465" y="94228"/>
                  </a:cubicBezTo>
                  <a:cubicBezTo>
                    <a:pt x="305869" y="107451"/>
                    <a:pt x="309462" y="116709"/>
                    <a:pt x="315322" y="116709"/>
                  </a:cubicBezTo>
                  <a:cubicBezTo>
                    <a:pt x="320239" y="116709"/>
                    <a:pt x="320239" y="111226"/>
                    <a:pt x="320239" y="109152"/>
                  </a:cubicBezTo>
                  <a:cubicBezTo>
                    <a:pt x="320239" y="106129"/>
                    <a:pt x="319667" y="102537"/>
                    <a:pt x="318916" y="99515"/>
                  </a:cubicBezTo>
                  <a:lnTo>
                    <a:pt x="304737" y="42834"/>
                  </a:lnTo>
                  <a:cubicBezTo>
                    <a:pt x="304357" y="41702"/>
                    <a:pt x="304167" y="40760"/>
                    <a:pt x="304167" y="40191"/>
                  </a:cubicBezTo>
                  <a:cubicBezTo>
                    <a:pt x="304167" y="38117"/>
                    <a:pt x="305680" y="35277"/>
                    <a:pt x="309462" y="35277"/>
                  </a:cubicBezTo>
                  <a:cubicBezTo>
                    <a:pt x="311727" y="35277"/>
                    <a:pt x="314942" y="36599"/>
                    <a:pt x="316265" y="40191"/>
                  </a:cubicBezTo>
                  <a:lnTo>
                    <a:pt x="323825" y="70419"/>
                  </a:lnTo>
                  <a:close/>
                  <a:moveTo>
                    <a:pt x="500936" y="48507"/>
                  </a:moveTo>
                  <a:cubicBezTo>
                    <a:pt x="503011" y="39249"/>
                    <a:pt x="510008" y="35277"/>
                    <a:pt x="516619" y="35277"/>
                  </a:cubicBezTo>
                  <a:cubicBezTo>
                    <a:pt x="523618" y="35277"/>
                    <a:pt x="527586" y="40001"/>
                    <a:pt x="530419" y="45858"/>
                  </a:cubicBezTo>
                  <a:cubicBezTo>
                    <a:pt x="533824" y="53041"/>
                    <a:pt x="536095" y="64000"/>
                    <a:pt x="536095" y="64374"/>
                  </a:cubicBezTo>
                  <a:cubicBezTo>
                    <a:pt x="536095" y="66264"/>
                    <a:pt x="534583" y="66264"/>
                    <a:pt x="533255" y="66264"/>
                  </a:cubicBezTo>
                  <a:cubicBezTo>
                    <a:pt x="530989" y="66264"/>
                    <a:pt x="530799" y="66075"/>
                    <a:pt x="529666" y="61920"/>
                  </a:cubicBezTo>
                  <a:cubicBezTo>
                    <a:pt x="527023" y="51340"/>
                    <a:pt x="523429" y="39439"/>
                    <a:pt x="516999" y="39439"/>
                  </a:cubicBezTo>
                  <a:cubicBezTo>
                    <a:pt x="512084" y="39439"/>
                    <a:pt x="512084" y="44536"/>
                    <a:pt x="512084" y="47185"/>
                  </a:cubicBezTo>
                  <a:cubicBezTo>
                    <a:pt x="512084" y="48507"/>
                    <a:pt x="512084" y="51529"/>
                    <a:pt x="513407" y="56816"/>
                  </a:cubicBezTo>
                  <a:lnTo>
                    <a:pt x="526264" y="108204"/>
                  </a:lnTo>
                  <a:cubicBezTo>
                    <a:pt x="527023" y="110853"/>
                    <a:pt x="527023" y="111226"/>
                    <a:pt x="527023" y="112175"/>
                  </a:cubicBezTo>
                  <a:cubicBezTo>
                    <a:pt x="527023" y="116141"/>
                    <a:pt x="523808" y="117089"/>
                    <a:pt x="521916" y="117089"/>
                  </a:cubicBezTo>
                  <a:cubicBezTo>
                    <a:pt x="515868" y="117089"/>
                    <a:pt x="514546" y="110664"/>
                    <a:pt x="514356" y="109715"/>
                  </a:cubicBezTo>
                  <a:cubicBezTo>
                    <a:pt x="510762" y="117841"/>
                    <a:pt x="504711" y="120864"/>
                    <a:pt x="498664" y="120864"/>
                  </a:cubicBezTo>
                  <a:cubicBezTo>
                    <a:pt x="477683" y="120864"/>
                    <a:pt x="455380" y="92148"/>
                    <a:pt x="455380" y="64563"/>
                  </a:cubicBezTo>
                  <a:cubicBezTo>
                    <a:pt x="455380" y="48507"/>
                    <a:pt x="464073" y="35277"/>
                    <a:pt x="478252" y="35277"/>
                  </a:cubicBezTo>
                  <a:cubicBezTo>
                    <a:pt x="485054" y="35277"/>
                    <a:pt x="493373" y="39249"/>
                    <a:pt x="500936" y="48507"/>
                  </a:cubicBezTo>
                  <a:close/>
                  <a:moveTo>
                    <a:pt x="511141" y="96492"/>
                  </a:moveTo>
                  <a:lnTo>
                    <a:pt x="502258" y="60788"/>
                  </a:lnTo>
                  <a:cubicBezTo>
                    <a:pt x="500746" y="54741"/>
                    <a:pt x="489028" y="39439"/>
                    <a:pt x="478627" y="39439"/>
                  </a:cubicBezTo>
                  <a:cubicBezTo>
                    <a:pt x="469742" y="39439"/>
                    <a:pt x="468229" y="50581"/>
                    <a:pt x="468229" y="56253"/>
                  </a:cubicBezTo>
                  <a:cubicBezTo>
                    <a:pt x="468229" y="65695"/>
                    <a:pt x="474089" y="87803"/>
                    <a:pt x="477493" y="95740"/>
                  </a:cubicBezTo>
                  <a:cubicBezTo>
                    <a:pt x="482219" y="107262"/>
                    <a:pt x="490914" y="116709"/>
                    <a:pt x="498664" y="116709"/>
                  </a:cubicBezTo>
                  <a:cubicBezTo>
                    <a:pt x="506983" y="116709"/>
                    <a:pt x="511710" y="106882"/>
                    <a:pt x="511710" y="98952"/>
                  </a:cubicBezTo>
                  <a:cubicBezTo>
                    <a:pt x="511710" y="98573"/>
                    <a:pt x="511521" y="97624"/>
                    <a:pt x="511141" y="96492"/>
                  </a:cubicBezTo>
                  <a:close/>
                  <a:moveTo>
                    <a:pt x="621189" y="114066"/>
                  </a:moveTo>
                  <a:cubicBezTo>
                    <a:pt x="613627" y="112175"/>
                    <a:pt x="613627" y="105181"/>
                    <a:pt x="613627" y="104997"/>
                  </a:cubicBezTo>
                  <a:cubicBezTo>
                    <a:pt x="613627" y="102537"/>
                    <a:pt x="615329" y="98952"/>
                    <a:pt x="620246" y="98952"/>
                  </a:cubicBezTo>
                  <a:cubicBezTo>
                    <a:pt x="623649" y="98952"/>
                    <a:pt x="629509" y="101595"/>
                    <a:pt x="629509" y="108962"/>
                  </a:cubicBezTo>
                  <a:cubicBezTo>
                    <a:pt x="629509" y="118599"/>
                    <a:pt x="618544" y="120864"/>
                    <a:pt x="613063" y="120864"/>
                  </a:cubicBezTo>
                  <a:cubicBezTo>
                    <a:pt x="602662" y="120864"/>
                    <a:pt x="596425" y="111606"/>
                    <a:pt x="594538" y="108020"/>
                  </a:cubicBezTo>
                  <a:cubicBezTo>
                    <a:pt x="590374" y="119353"/>
                    <a:pt x="581112" y="120864"/>
                    <a:pt x="576391" y="120864"/>
                  </a:cubicBezTo>
                  <a:cubicBezTo>
                    <a:pt x="557486" y="120864"/>
                    <a:pt x="547281" y="96113"/>
                    <a:pt x="547281" y="91768"/>
                  </a:cubicBezTo>
                  <a:cubicBezTo>
                    <a:pt x="547281" y="89883"/>
                    <a:pt x="549165" y="89883"/>
                    <a:pt x="550114" y="89883"/>
                  </a:cubicBezTo>
                  <a:cubicBezTo>
                    <a:pt x="552569" y="89883"/>
                    <a:pt x="552569" y="90067"/>
                    <a:pt x="553518" y="93090"/>
                  </a:cubicBezTo>
                  <a:cubicBezTo>
                    <a:pt x="558619" y="109342"/>
                    <a:pt x="568451" y="116709"/>
                    <a:pt x="576011" y="116709"/>
                  </a:cubicBezTo>
                  <a:cubicBezTo>
                    <a:pt x="581492" y="116709"/>
                    <a:pt x="585086" y="112364"/>
                    <a:pt x="585086" y="104807"/>
                  </a:cubicBezTo>
                  <a:cubicBezTo>
                    <a:pt x="585086" y="100273"/>
                    <a:pt x="582815" y="91016"/>
                    <a:pt x="581112" y="84021"/>
                  </a:cubicBezTo>
                  <a:cubicBezTo>
                    <a:pt x="579036" y="76274"/>
                    <a:pt x="578846" y="75522"/>
                    <a:pt x="576764" y="66833"/>
                  </a:cubicBezTo>
                  <a:cubicBezTo>
                    <a:pt x="573740" y="54553"/>
                    <a:pt x="569774" y="39439"/>
                    <a:pt x="558429" y="39439"/>
                  </a:cubicBezTo>
                  <a:cubicBezTo>
                    <a:pt x="557866" y="39439"/>
                    <a:pt x="553328" y="39439"/>
                    <a:pt x="550114" y="42082"/>
                  </a:cubicBezTo>
                  <a:cubicBezTo>
                    <a:pt x="555784" y="43594"/>
                    <a:pt x="557486" y="48317"/>
                    <a:pt x="557486" y="51151"/>
                  </a:cubicBezTo>
                  <a:cubicBezTo>
                    <a:pt x="557486" y="56063"/>
                    <a:pt x="553518" y="57196"/>
                    <a:pt x="551057" y="57196"/>
                  </a:cubicBezTo>
                  <a:cubicBezTo>
                    <a:pt x="546331" y="57196"/>
                    <a:pt x="541605" y="53231"/>
                    <a:pt x="541605" y="46996"/>
                  </a:cubicBezTo>
                  <a:cubicBezTo>
                    <a:pt x="541605" y="39628"/>
                    <a:pt x="549544" y="35277"/>
                    <a:pt x="558245" y="35277"/>
                  </a:cubicBezTo>
                  <a:cubicBezTo>
                    <a:pt x="567318" y="35277"/>
                    <a:pt x="573550" y="42461"/>
                    <a:pt x="576764" y="48128"/>
                  </a:cubicBezTo>
                  <a:cubicBezTo>
                    <a:pt x="580548" y="37359"/>
                    <a:pt x="589811" y="35277"/>
                    <a:pt x="594728" y="35277"/>
                  </a:cubicBezTo>
                  <a:cubicBezTo>
                    <a:pt x="614196" y="35277"/>
                    <a:pt x="623833" y="60598"/>
                    <a:pt x="623833" y="64374"/>
                  </a:cubicBezTo>
                  <a:cubicBezTo>
                    <a:pt x="623833" y="66264"/>
                    <a:pt x="622320" y="66264"/>
                    <a:pt x="620999" y="66264"/>
                  </a:cubicBezTo>
                  <a:cubicBezTo>
                    <a:pt x="618734" y="66264"/>
                    <a:pt x="618544" y="66075"/>
                    <a:pt x="617601" y="63052"/>
                  </a:cubicBezTo>
                  <a:cubicBezTo>
                    <a:pt x="612494" y="46806"/>
                    <a:pt x="603042" y="39439"/>
                    <a:pt x="595102" y="39439"/>
                  </a:cubicBezTo>
                  <a:cubicBezTo>
                    <a:pt x="591324" y="39439"/>
                    <a:pt x="586217" y="41702"/>
                    <a:pt x="586217" y="51529"/>
                  </a:cubicBezTo>
                  <a:cubicBezTo>
                    <a:pt x="586217" y="56063"/>
                    <a:pt x="588299" y="64184"/>
                    <a:pt x="589811" y="70609"/>
                  </a:cubicBezTo>
                  <a:cubicBezTo>
                    <a:pt x="591887" y="78544"/>
                    <a:pt x="594728" y="90256"/>
                    <a:pt x="596240" y="96492"/>
                  </a:cubicBezTo>
                  <a:cubicBezTo>
                    <a:pt x="598884" y="106319"/>
                    <a:pt x="603985" y="116709"/>
                    <a:pt x="612873" y="116709"/>
                  </a:cubicBezTo>
                  <a:cubicBezTo>
                    <a:pt x="613437" y="116709"/>
                    <a:pt x="618164" y="116709"/>
                    <a:pt x="621189" y="114066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611" name="任意多边形: 形状 610">
              <a:extLst>
                <a:ext uri="{FF2B5EF4-FFF2-40B4-BE49-F238E27FC236}">
                  <a16:creationId xmlns:a16="http://schemas.microsoft.com/office/drawing/2014/main" id="{763C55AE-33BC-99B0-AE21-071558F429A3}"/>
                </a:ext>
              </a:extLst>
            </p:cNvPr>
            <p:cNvSpPr/>
            <p:nvPr>
              <p:custDataLst>
                <p:tags r:id="rId106"/>
              </p:custDataLst>
            </p:nvPr>
          </p:nvSpPr>
          <p:spPr>
            <a:xfrm flipV="1">
              <a:off x="8265167" y="-8768857"/>
              <a:ext cx="43854" cy="188929"/>
            </a:xfrm>
            <a:custGeom>
              <a:avLst/>
              <a:gdLst>
                <a:gd name="connsiteX0" fmla="*/ 43854 w 43854"/>
                <a:gd name="connsiteY0" fmla="*/ 516 h 188929"/>
                <a:gd name="connsiteX1" fmla="*/ 40640 w 43854"/>
                <a:gd name="connsiteY1" fmla="*/ 4671 h 188929"/>
                <a:gd name="connsiteX2" fmla="*/ 10965 w 43854"/>
                <a:gd name="connsiteY2" fmla="*/ 93090 h 188929"/>
                <a:gd name="connsiteX3" fmla="*/ 41399 w 43854"/>
                <a:gd name="connsiteY3" fmla="*/ 182451 h 188929"/>
                <a:gd name="connsiteX4" fmla="*/ 43854 w 43854"/>
                <a:gd name="connsiteY4" fmla="*/ 185664 h 188929"/>
                <a:gd name="connsiteX5" fmla="*/ 41963 w 43854"/>
                <a:gd name="connsiteY5" fmla="*/ 187554 h 188929"/>
                <a:gd name="connsiteX6" fmla="*/ 11908 w 43854"/>
                <a:gd name="connsiteY6" fmla="*/ 150712 h 188929"/>
                <a:gd name="connsiteX7" fmla="*/ 0 w 43854"/>
                <a:gd name="connsiteY7" fmla="*/ 93090 h 188929"/>
                <a:gd name="connsiteX8" fmla="*/ 12477 w 43854"/>
                <a:gd name="connsiteY8" fmla="*/ 34145 h 188929"/>
                <a:gd name="connsiteX9" fmla="*/ 41963 w 43854"/>
                <a:gd name="connsiteY9" fmla="*/ -1375 h 188929"/>
                <a:gd name="connsiteX10" fmla="*/ 43854 w 43854"/>
                <a:gd name="connsiteY10" fmla="*/ 516 h 188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3854" h="188929">
                  <a:moveTo>
                    <a:pt x="43854" y="516"/>
                  </a:moveTo>
                  <a:cubicBezTo>
                    <a:pt x="43854" y="1079"/>
                    <a:pt x="43854" y="1458"/>
                    <a:pt x="40640" y="4671"/>
                  </a:cubicBezTo>
                  <a:cubicBezTo>
                    <a:pt x="17014" y="28474"/>
                    <a:pt x="10965" y="64184"/>
                    <a:pt x="10965" y="93090"/>
                  </a:cubicBezTo>
                  <a:cubicBezTo>
                    <a:pt x="10965" y="125961"/>
                    <a:pt x="18147" y="158838"/>
                    <a:pt x="41399" y="182451"/>
                  </a:cubicBezTo>
                  <a:cubicBezTo>
                    <a:pt x="43854" y="184722"/>
                    <a:pt x="43854" y="185101"/>
                    <a:pt x="43854" y="185664"/>
                  </a:cubicBezTo>
                  <a:cubicBezTo>
                    <a:pt x="43854" y="186986"/>
                    <a:pt x="43096" y="187554"/>
                    <a:pt x="41963" y="187554"/>
                  </a:cubicBezTo>
                  <a:cubicBezTo>
                    <a:pt x="40071" y="187554"/>
                    <a:pt x="23063" y="174705"/>
                    <a:pt x="11908" y="150712"/>
                  </a:cubicBezTo>
                  <a:cubicBezTo>
                    <a:pt x="2266" y="129932"/>
                    <a:pt x="0" y="108962"/>
                    <a:pt x="0" y="93090"/>
                  </a:cubicBezTo>
                  <a:cubicBezTo>
                    <a:pt x="0" y="78355"/>
                    <a:pt x="2076" y="55495"/>
                    <a:pt x="12477" y="34145"/>
                  </a:cubicBezTo>
                  <a:cubicBezTo>
                    <a:pt x="23816" y="10906"/>
                    <a:pt x="40071" y="-1375"/>
                    <a:pt x="41963" y="-1375"/>
                  </a:cubicBezTo>
                  <a:cubicBezTo>
                    <a:pt x="43096" y="-1375"/>
                    <a:pt x="43854" y="-806"/>
                    <a:pt x="43854" y="516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612" name="任意多边形: 形状 611">
              <a:extLst>
                <a:ext uri="{FF2B5EF4-FFF2-40B4-BE49-F238E27FC236}">
                  <a16:creationId xmlns:a16="http://schemas.microsoft.com/office/drawing/2014/main" id="{3439FD02-B042-39C9-0985-8B18D6A66934}"/>
                </a:ext>
              </a:extLst>
            </p:cNvPr>
            <p:cNvSpPr/>
            <p:nvPr>
              <p:custDataLst>
                <p:tags r:id="rId107"/>
              </p:custDataLst>
            </p:nvPr>
          </p:nvSpPr>
          <p:spPr>
            <a:xfrm flipV="1">
              <a:off x="8332065" y="-8758847"/>
              <a:ext cx="96407" cy="133767"/>
            </a:xfrm>
            <a:custGeom>
              <a:avLst/>
              <a:gdLst>
                <a:gd name="connsiteX0" fmla="*/ 63892 w 96407"/>
                <a:gd name="connsiteY0" fmla="*/ 78922 h 133767"/>
                <a:gd name="connsiteX1" fmla="*/ 36483 w 96407"/>
                <a:gd name="connsiteY1" fmla="*/ 84779 h 133767"/>
                <a:gd name="connsiteX2" fmla="*/ 18336 w 96407"/>
                <a:gd name="connsiteY2" fmla="*/ 104426 h 133767"/>
                <a:gd name="connsiteX3" fmla="*/ 42532 w 96407"/>
                <a:gd name="connsiteY3" fmla="*/ 124264 h 133767"/>
                <a:gd name="connsiteX4" fmla="*/ 81096 w 96407"/>
                <a:gd name="connsiteY4" fmla="*/ 92146 h 133767"/>
                <a:gd name="connsiteX5" fmla="*/ 85822 w 96407"/>
                <a:gd name="connsiteY5" fmla="*/ 87232 h 133767"/>
                <a:gd name="connsiteX6" fmla="*/ 90359 w 96407"/>
                <a:gd name="connsiteY6" fmla="*/ 92526 h 133767"/>
                <a:gd name="connsiteX7" fmla="*/ 90359 w 96407"/>
                <a:gd name="connsiteY7" fmla="*/ 127097 h 133767"/>
                <a:gd name="connsiteX8" fmla="*/ 86955 w 96407"/>
                <a:gd name="connsiteY8" fmla="*/ 132391 h 133767"/>
                <a:gd name="connsiteX9" fmla="*/ 83171 w 96407"/>
                <a:gd name="connsiteY9" fmla="*/ 130310 h 133767"/>
                <a:gd name="connsiteX10" fmla="*/ 74667 w 96407"/>
                <a:gd name="connsiteY10" fmla="*/ 121994 h 133767"/>
                <a:gd name="connsiteX11" fmla="*/ 42342 w 96407"/>
                <a:gd name="connsiteY11" fmla="*/ 132391 h 133767"/>
                <a:gd name="connsiteX12" fmla="*/ 0 w 96407"/>
                <a:gd name="connsiteY12" fmla="*/ 94410 h 133767"/>
                <a:gd name="connsiteX13" fmla="*/ 10205 w 96407"/>
                <a:gd name="connsiteY13" fmla="*/ 69285 h 133767"/>
                <a:gd name="connsiteX14" fmla="*/ 46505 w 96407"/>
                <a:gd name="connsiteY14" fmla="*/ 54171 h 133767"/>
                <a:gd name="connsiteX15" fmla="*/ 70510 w 96407"/>
                <a:gd name="connsiteY15" fmla="*/ 46046 h 133767"/>
                <a:gd name="connsiteX16" fmla="*/ 78071 w 96407"/>
                <a:gd name="connsiteY16" fmla="*/ 29610 h 133767"/>
                <a:gd name="connsiteX17" fmla="*/ 53496 w 96407"/>
                <a:gd name="connsiteY17" fmla="*/ 7507 h 133767"/>
                <a:gd name="connsiteX18" fmla="*/ 8883 w 96407"/>
                <a:gd name="connsiteY18" fmla="*/ 39437 h 133767"/>
                <a:gd name="connsiteX19" fmla="*/ 4536 w 96407"/>
                <a:gd name="connsiteY19" fmla="*/ 43782 h 133767"/>
                <a:gd name="connsiteX20" fmla="*/ 0 w 96407"/>
                <a:gd name="connsiteY20" fmla="*/ 38299 h 133767"/>
                <a:gd name="connsiteX21" fmla="*/ 0 w 96407"/>
                <a:gd name="connsiteY21" fmla="*/ 3917 h 133767"/>
                <a:gd name="connsiteX22" fmla="*/ 3404 w 96407"/>
                <a:gd name="connsiteY22" fmla="*/ -1377 h 133767"/>
                <a:gd name="connsiteX23" fmla="*/ 6992 w 96407"/>
                <a:gd name="connsiteY23" fmla="*/ 324 h 133767"/>
                <a:gd name="connsiteX24" fmla="*/ 15691 w 96407"/>
                <a:gd name="connsiteY24" fmla="*/ 9019 h 133767"/>
                <a:gd name="connsiteX25" fmla="*/ 53496 w 96407"/>
                <a:gd name="connsiteY25" fmla="*/ -1377 h 133767"/>
                <a:gd name="connsiteX26" fmla="*/ 96408 w 96407"/>
                <a:gd name="connsiteY26" fmla="*/ 39057 h 133767"/>
                <a:gd name="connsiteX27" fmla="*/ 63892 w 96407"/>
                <a:gd name="connsiteY27" fmla="*/ 78922 h 133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96407" h="133767">
                  <a:moveTo>
                    <a:pt x="63892" y="78922"/>
                  </a:moveTo>
                  <a:lnTo>
                    <a:pt x="36483" y="84779"/>
                  </a:lnTo>
                  <a:cubicBezTo>
                    <a:pt x="28922" y="86479"/>
                    <a:pt x="18336" y="92898"/>
                    <a:pt x="18336" y="104426"/>
                  </a:cubicBezTo>
                  <a:cubicBezTo>
                    <a:pt x="18336" y="112552"/>
                    <a:pt x="23632" y="124264"/>
                    <a:pt x="42532" y="124264"/>
                  </a:cubicBezTo>
                  <a:cubicBezTo>
                    <a:pt x="57654" y="124264"/>
                    <a:pt x="76749" y="117839"/>
                    <a:pt x="81096" y="92146"/>
                  </a:cubicBezTo>
                  <a:cubicBezTo>
                    <a:pt x="81849" y="87611"/>
                    <a:pt x="81849" y="87232"/>
                    <a:pt x="85822" y="87232"/>
                  </a:cubicBezTo>
                  <a:cubicBezTo>
                    <a:pt x="90359" y="87232"/>
                    <a:pt x="90359" y="88181"/>
                    <a:pt x="90359" y="92526"/>
                  </a:cubicBezTo>
                  <a:lnTo>
                    <a:pt x="90359" y="127097"/>
                  </a:lnTo>
                  <a:cubicBezTo>
                    <a:pt x="90359" y="130689"/>
                    <a:pt x="90359" y="132391"/>
                    <a:pt x="86955" y="132391"/>
                  </a:cubicBezTo>
                  <a:cubicBezTo>
                    <a:pt x="85442" y="132391"/>
                    <a:pt x="85253" y="132201"/>
                    <a:pt x="83171" y="130310"/>
                  </a:cubicBezTo>
                  <a:lnTo>
                    <a:pt x="74667" y="121994"/>
                  </a:lnTo>
                  <a:cubicBezTo>
                    <a:pt x="63703" y="130689"/>
                    <a:pt x="51415" y="132391"/>
                    <a:pt x="42342" y="132391"/>
                  </a:cubicBezTo>
                  <a:cubicBezTo>
                    <a:pt x="13609" y="132391"/>
                    <a:pt x="0" y="114247"/>
                    <a:pt x="0" y="94410"/>
                  </a:cubicBezTo>
                  <a:cubicBezTo>
                    <a:pt x="0" y="82135"/>
                    <a:pt x="6238" y="73440"/>
                    <a:pt x="10205" y="69285"/>
                  </a:cubicBezTo>
                  <a:cubicBezTo>
                    <a:pt x="19468" y="60028"/>
                    <a:pt x="25897" y="58706"/>
                    <a:pt x="46505" y="54171"/>
                  </a:cubicBezTo>
                  <a:cubicBezTo>
                    <a:pt x="63139" y="50579"/>
                    <a:pt x="66347" y="50017"/>
                    <a:pt x="70510" y="46046"/>
                  </a:cubicBezTo>
                  <a:cubicBezTo>
                    <a:pt x="73345" y="43212"/>
                    <a:pt x="78071" y="38299"/>
                    <a:pt x="78071" y="29610"/>
                  </a:cubicBezTo>
                  <a:cubicBezTo>
                    <a:pt x="78071" y="20541"/>
                    <a:pt x="73155" y="7507"/>
                    <a:pt x="53496" y="7507"/>
                  </a:cubicBezTo>
                  <a:cubicBezTo>
                    <a:pt x="39127" y="7507"/>
                    <a:pt x="10395" y="11284"/>
                    <a:pt x="8883" y="39437"/>
                  </a:cubicBezTo>
                  <a:cubicBezTo>
                    <a:pt x="8693" y="42832"/>
                    <a:pt x="8693" y="43782"/>
                    <a:pt x="4536" y="43782"/>
                  </a:cubicBezTo>
                  <a:cubicBezTo>
                    <a:pt x="0" y="43782"/>
                    <a:pt x="0" y="42644"/>
                    <a:pt x="0" y="38299"/>
                  </a:cubicBezTo>
                  <a:lnTo>
                    <a:pt x="0" y="3917"/>
                  </a:lnTo>
                  <a:cubicBezTo>
                    <a:pt x="0" y="324"/>
                    <a:pt x="0" y="-1377"/>
                    <a:pt x="3404" y="-1377"/>
                  </a:cubicBezTo>
                  <a:cubicBezTo>
                    <a:pt x="5106" y="-1377"/>
                    <a:pt x="5479" y="-998"/>
                    <a:pt x="6992" y="324"/>
                  </a:cubicBezTo>
                  <a:lnTo>
                    <a:pt x="15691" y="9019"/>
                  </a:lnTo>
                  <a:cubicBezTo>
                    <a:pt x="28169" y="-239"/>
                    <a:pt x="45746" y="-1377"/>
                    <a:pt x="53496" y="-1377"/>
                  </a:cubicBezTo>
                  <a:cubicBezTo>
                    <a:pt x="84684" y="-1377"/>
                    <a:pt x="96408" y="19973"/>
                    <a:pt x="96408" y="39057"/>
                  </a:cubicBezTo>
                  <a:cubicBezTo>
                    <a:pt x="96408" y="60028"/>
                    <a:pt x="81096" y="75330"/>
                    <a:pt x="63892" y="78922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613" name="任意多边形: 形状 612">
              <a:extLst>
                <a:ext uri="{FF2B5EF4-FFF2-40B4-BE49-F238E27FC236}">
                  <a16:creationId xmlns:a16="http://schemas.microsoft.com/office/drawing/2014/main" id="{6E1DC533-2773-1416-48B3-A0AD74CFCB09}"/>
                </a:ext>
              </a:extLst>
            </p:cNvPr>
            <p:cNvSpPr/>
            <p:nvPr>
              <p:custDataLst>
                <p:tags r:id="rId108"/>
              </p:custDataLst>
            </p:nvPr>
          </p:nvSpPr>
          <p:spPr>
            <a:xfrm flipV="1">
              <a:off x="8451529" y="-8768857"/>
              <a:ext cx="43854" cy="188929"/>
            </a:xfrm>
            <a:custGeom>
              <a:avLst/>
              <a:gdLst>
                <a:gd name="connsiteX0" fmla="*/ 43854 w 43854"/>
                <a:gd name="connsiteY0" fmla="*/ 93090 h 188929"/>
                <a:gd name="connsiteX1" fmla="*/ 31377 w 43854"/>
                <a:gd name="connsiteY1" fmla="*/ 152034 h 188929"/>
                <a:gd name="connsiteX2" fmla="*/ 1892 w 43854"/>
                <a:gd name="connsiteY2" fmla="*/ 187554 h 188929"/>
                <a:gd name="connsiteX3" fmla="*/ 0 w 43854"/>
                <a:gd name="connsiteY3" fmla="*/ 185664 h 188929"/>
                <a:gd name="connsiteX4" fmla="*/ 3594 w 43854"/>
                <a:gd name="connsiteY4" fmla="*/ 181319 h 188929"/>
                <a:gd name="connsiteX5" fmla="*/ 32889 w 43854"/>
                <a:gd name="connsiteY5" fmla="*/ 93090 h 188929"/>
                <a:gd name="connsiteX6" fmla="*/ 2455 w 43854"/>
                <a:gd name="connsiteY6" fmla="*/ 3729 h 188929"/>
                <a:gd name="connsiteX7" fmla="*/ 0 w 43854"/>
                <a:gd name="connsiteY7" fmla="*/ 516 h 188929"/>
                <a:gd name="connsiteX8" fmla="*/ 1892 w 43854"/>
                <a:gd name="connsiteY8" fmla="*/ -1375 h 188929"/>
                <a:gd name="connsiteX9" fmla="*/ 31946 w 43854"/>
                <a:gd name="connsiteY9" fmla="*/ 35467 h 188929"/>
                <a:gd name="connsiteX10" fmla="*/ 43854 w 43854"/>
                <a:gd name="connsiteY10" fmla="*/ 93090 h 188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3854" h="188929">
                  <a:moveTo>
                    <a:pt x="43854" y="93090"/>
                  </a:moveTo>
                  <a:cubicBezTo>
                    <a:pt x="43854" y="107824"/>
                    <a:pt x="41779" y="130685"/>
                    <a:pt x="31377" y="152034"/>
                  </a:cubicBezTo>
                  <a:cubicBezTo>
                    <a:pt x="20038" y="175274"/>
                    <a:pt x="3778" y="187554"/>
                    <a:pt x="1892" y="187554"/>
                  </a:cubicBezTo>
                  <a:cubicBezTo>
                    <a:pt x="753" y="187554"/>
                    <a:pt x="0" y="186796"/>
                    <a:pt x="0" y="185664"/>
                  </a:cubicBezTo>
                  <a:cubicBezTo>
                    <a:pt x="0" y="185101"/>
                    <a:pt x="0" y="184722"/>
                    <a:pt x="3594" y="181319"/>
                  </a:cubicBezTo>
                  <a:cubicBezTo>
                    <a:pt x="22114" y="162613"/>
                    <a:pt x="32889" y="132575"/>
                    <a:pt x="32889" y="93090"/>
                  </a:cubicBezTo>
                  <a:cubicBezTo>
                    <a:pt x="32889" y="60782"/>
                    <a:pt x="25897" y="27530"/>
                    <a:pt x="2455" y="3729"/>
                  </a:cubicBezTo>
                  <a:cubicBezTo>
                    <a:pt x="0" y="1458"/>
                    <a:pt x="0" y="1079"/>
                    <a:pt x="0" y="516"/>
                  </a:cubicBezTo>
                  <a:cubicBezTo>
                    <a:pt x="0" y="-616"/>
                    <a:pt x="753" y="-1375"/>
                    <a:pt x="1892" y="-1375"/>
                  </a:cubicBezTo>
                  <a:cubicBezTo>
                    <a:pt x="3778" y="-1375"/>
                    <a:pt x="20791" y="11474"/>
                    <a:pt x="31946" y="35467"/>
                  </a:cubicBezTo>
                  <a:cubicBezTo>
                    <a:pt x="41589" y="56248"/>
                    <a:pt x="43854" y="77217"/>
                    <a:pt x="43854" y="93090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</p:grpSp>
      <p:grpSp>
        <p:nvGrpSpPr>
          <p:cNvPr id="432" name="组合 431" descr="\documentclass{article}&#10;\usepackage{amsmath}&#10;\pagestyle{empty}&#10;\begin{document}&#10;&#10;\begin{gather*}&#10;\hat{\mathbf{X}}_{1:n} = \mathbf{X}_{1:n} + P_{1:n},\quad P_{1:n} = \textsc{PositionEncoder}([1,...,n])&#10;\end{gather*}&#10;&#10;\end{document}" title="IguanaTex Shape Display">
            <a:extLst>
              <a:ext uri="{FF2B5EF4-FFF2-40B4-BE49-F238E27FC236}">
                <a16:creationId xmlns:a16="http://schemas.microsoft.com/office/drawing/2014/main" id="{E2B64C60-E5DC-5246-9DD1-26A387A9A567}"/>
              </a:ext>
            </a:extLst>
          </p:cNvPr>
          <p:cNvGrpSpPr>
            <a:grpSpLocks noChangeAspect="1"/>
          </p:cNvGrpSpPr>
          <p:nvPr>
            <p:custDataLst>
              <p:tags r:id="rId3"/>
            </p:custDataLst>
          </p:nvPr>
        </p:nvGrpSpPr>
        <p:grpSpPr>
          <a:xfrm>
            <a:off x="490279" y="3571215"/>
            <a:ext cx="4858991" cy="226639"/>
            <a:chOff x="4024424" y="-9606667"/>
            <a:chExt cx="4858991" cy="226639"/>
          </a:xfrm>
        </p:grpSpPr>
        <p:sp>
          <p:nvSpPr>
            <p:cNvPr id="409" name="任意多边形: 形状 408">
              <a:extLst>
                <a:ext uri="{FF2B5EF4-FFF2-40B4-BE49-F238E27FC236}">
                  <a16:creationId xmlns:a16="http://schemas.microsoft.com/office/drawing/2014/main" id="{D24D40AC-43CD-5E04-3348-52A8FCF98027}"/>
                </a:ext>
              </a:extLst>
            </p:cNvPr>
            <p:cNvSpPr/>
            <p:nvPr>
              <p:custDataLst>
                <p:tags r:id="rId78"/>
              </p:custDataLst>
            </p:nvPr>
          </p:nvSpPr>
          <p:spPr>
            <a:xfrm flipV="1">
              <a:off x="4074862" y="-9606667"/>
              <a:ext cx="50466" cy="29095"/>
            </a:xfrm>
            <a:custGeom>
              <a:avLst/>
              <a:gdLst>
                <a:gd name="connsiteX0" fmla="*/ 25328 w 50466"/>
                <a:gd name="connsiteY0" fmla="*/ 27708 h 29095"/>
                <a:gd name="connsiteX1" fmla="*/ 0 w 50466"/>
                <a:gd name="connsiteY1" fmla="*/ 2014 h 29095"/>
                <a:gd name="connsiteX2" fmla="*/ 3398 w 50466"/>
                <a:gd name="connsiteY2" fmla="*/ -1388 h 29095"/>
                <a:gd name="connsiteX3" fmla="*/ 25328 w 50466"/>
                <a:gd name="connsiteY3" fmla="*/ 17881 h 29095"/>
                <a:gd name="connsiteX4" fmla="*/ 47068 w 50466"/>
                <a:gd name="connsiteY4" fmla="*/ -1388 h 29095"/>
                <a:gd name="connsiteX5" fmla="*/ 50466 w 50466"/>
                <a:gd name="connsiteY5" fmla="*/ 2014 h 29095"/>
                <a:gd name="connsiteX6" fmla="*/ 25328 w 50466"/>
                <a:gd name="connsiteY6" fmla="*/ 27708 h 29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466" h="29095">
                  <a:moveTo>
                    <a:pt x="25328" y="27708"/>
                  </a:moveTo>
                  <a:lnTo>
                    <a:pt x="0" y="2014"/>
                  </a:lnTo>
                  <a:lnTo>
                    <a:pt x="3398" y="-1388"/>
                  </a:lnTo>
                  <a:lnTo>
                    <a:pt x="25328" y="17881"/>
                  </a:lnTo>
                  <a:lnTo>
                    <a:pt x="47068" y="-1388"/>
                  </a:lnTo>
                  <a:lnTo>
                    <a:pt x="50466" y="2014"/>
                  </a:lnTo>
                  <a:lnTo>
                    <a:pt x="25328" y="27708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410" name="任意多边形: 形状 409">
              <a:extLst>
                <a:ext uri="{FF2B5EF4-FFF2-40B4-BE49-F238E27FC236}">
                  <a16:creationId xmlns:a16="http://schemas.microsoft.com/office/drawing/2014/main" id="{E74839D0-A782-B744-579E-0D8762D24A3B}"/>
                </a:ext>
              </a:extLst>
            </p:cNvPr>
            <p:cNvSpPr/>
            <p:nvPr>
              <p:custDataLst>
                <p:tags r:id="rId79"/>
              </p:custDataLst>
            </p:nvPr>
          </p:nvSpPr>
          <p:spPr>
            <a:xfrm flipV="1">
              <a:off x="4024424" y="-9556867"/>
              <a:ext cx="151410" cy="129606"/>
            </a:xfrm>
            <a:custGeom>
              <a:avLst/>
              <a:gdLst>
                <a:gd name="connsiteX0" fmla="*/ 85063 w 151410"/>
                <a:gd name="connsiteY0" fmla="*/ 73629 h 129606"/>
                <a:gd name="connsiteX1" fmla="*/ 116820 w 151410"/>
                <a:gd name="connsiteY1" fmla="*/ 115378 h 129606"/>
                <a:gd name="connsiteX2" fmla="*/ 125703 w 151410"/>
                <a:gd name="connsiteY2" fmla="*/ 118780 h 129606"/>
                <a:gd name="connsiteX3" fmla="*/ 136668 w 151410"/>
                <a:gd name="connsiteY3" fmla="*/ 119350 h 129606"/>
                <a:gd name="connsiteX4" fmla="*/ 142148 w 151410"/>
                <a:gd name="connsiteY4" fmla="*/ 119350 h 129606"/>
                <a:gd name="connsiteX5" fmla="*/ 142148 w 151410"/>
                <a:gd name="connsiteY5" fmla="*/ 128229 h 129606"/>
                <a:gd name="connsiteX6" fmla="*/ 116820 w 151410"/>
                <a:gd name="connsiteY6" fmla="*/ 127659 h 129606"/>
                <a:gd name="connsiteX7" fmla="*/ 88088 w 151410"/>
                <a:gd name="connsiteY7" fmla="*/ 128229 h 129606"/>
                <a:gd name="connsiteX8" fmla="*/ 88088 w 151410"/>
                <a:gd name="connsiteY8" fmla="*/ 119350 h 129606"/>
                <a:gd name="connsiteX9" fmla="*/ 105481 w 151410"/>
                <a:gd name="connsiteY9" fmla="*/ 117270 h 129606"/>
                <a:gd name="connsiteX10" fmla="*/ 103969 w 151410"/>
                <a:gd name="connsiteY10" fmla="*/ 115189 h 129606"/>
                <a:gd name="connsiteX11" fmla="*/ 79014 w 151410"/>
                <a:gd name="connsiteY11" fmla="*/ 82128 h 129606"/>
                <a:gd name="connsiteX12" fmla="*/ 51985 w 151410"/>
                <a:gd name="connsiteY12" fmla="*/ 119350 h 129606"/>
                <a:gd name="connsiteX13" fmla="*/ 67670 w 151410"/>
                <a:gd name="connsiteY13" fmla="*/ 119350 h 129606"/>
                <a:gd name="connsiteX14" fmla="*/ 67670 w 151410"/>
                <a:gd name="connsiteY14" fmla="*/ 128229 h 129606"/>
                <a:gd name="connsiteX15" fmla="*/ 33458 w 151410"/>
                <a:gd name="connsiteY15" fmla="*/ 127659 h 129606"/>
                <a:gd name="connsiteX16" fmla="*/ 2835 w 151410"/>
                <a:gd name="connsiteY16" fmla="*/ 128229 h 129606"/>
                <a:gd name="connsiteX17" fmla="*/ 2835 w 151410"/>
                <a:gd name="connsiteY17" fmla="*/ 119350 h 129606"/>
                <a:gd name="connsiteX18" fmla="*/ 21361 w 151410"/>
                <a:gd name="connsiteY18" fmla="*/ 119350 h 129606"/>
                <a:gd name="connsiteX19" fmla="*/ 63323 w 151410"/>
                <a:gd name="connsiteY19" fmla="*/ 61347 h 129606"/>
                <a:gd name="connsiteX20" fmla="*/ 25138 w 151410"/>
                <a:gd name="connsiteY20" fmla="*/ 11283 h 129606"/>
                <a:gd name="connsiteX21" fmla="*/ 17014 w 151410"/>
                <a:gd name="connsiteY21" fmla="*/ 8070 h 129606"/>
                <a:gd name="connsiteX22" fmla="*/ 5479 w 151410"/>
                <a:gd name="connsiteY22" fmla="*/ 7501 h 129606"/>
                <a:gd name="connsiteX23" fmla="*/ 0 w 151410"/>
                <a:gd name="connsiteY23" fmla="*/ 7501 h 129606"/>
                <a:gd name="connsiteX24" fmla="*/ 0 w 151410"/>
                <a:gd name="connsiteY24" fmla="*/ -1377 h 129606"/>
                <a:gd name="connsiteX25" fmla="*/ 25328 w 151410"/>
                <a:gd name="connsiteY25" fmla="*/ -809 h 129606"/>
                <a:gd name="connsiteX26" fmla="*/ 54060 w 151410"/>
                <a:gd name="connsiteY26" fmla="*/ -1377 h 129606"/>
                <a:gd name="connsiteX27" fmla="*/ 54060 w 151410"/>
                <a:gd name="connsiteY27" fmla="*/ 7501 h 129606"/>
                <a:gd name="connsiteX28" fmla="*/ 36672 w 151410"/>
                <a:gd name="connsiteY28" fmla="*/ 9581 h 129606"/>
                <a:gd name="connsiteX29" fmla="*/ 38185 w 151410"/>
                <a:gd name="connsiteY29" fmla="*/ 11655 h 129606"/>
                <a:gd name="connsiteX30" fmla="*/ 69372 w 151410"/>
                <a:gd name="connsiteY30" fmla="*/ 53032 h 129606"/>
                <a:gd name="connsiteX31" fmla="*/ 102267 w 151410"/>
                <a:gd name="connsiteY31" fmla="*/ 7501 h 129606"/>
                <a:gd name="connsiteX32" fmla="*/ 86576 w 151410"/>
                <a:gd name="connsiteY32" fmla="*/ 7501 h 129606"/>
                <a:gd name="connsiteX33" fmla="*/ 86576 w 151410"/>
                <a:gd name="connsiteY33" fmla="*/ -1377 h 129606"/>
                <a:gd name="connsiteX34" fmla="*/ 120787 w 151410"/>
                <a:gd name="connsiteY34" fmla="*/ -809 h 129606"/>
                <a:gd name="connsiteX35" fmla="*/ 151411 w 151410"/>
                <a:gd name="connsiteY35" fmla="*/ -1377 h 129606"/>
                <a:gd name="connsiteX36" fmla="*/ 151411 w 151410"/>
                <a:gd name="connsiteY36" fmla="*/ 7501 h 129606"/>
                <a:gd name="connsiteX37" fmla="*/ 132891 w 151410"/>
                <a:gd name="connsiteY37" fmla="*/ 7501 h 129606"/>
                <a:gd name="connsiteX38" fmla="*/ 85063 w 151410"/>
                <a:gd name="connsiteY38" fmla="*/ 73629 h 129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51410" h="129606">
                  <a:moveTo>
                    <a:pt x="85063" y="73629"/>
                  </a:moveTo>
                  <a:lnTo>
                    <a:pt x="116820" y="115378"/>
                  </a:lnTo>
                  <a:cubicBezTo>
                    <a:pt x="118901" y="118028"/>
                    <a:pt x="119091" y="118212"/>
                    <a:pt x="125703" y="118780"/>
                  </a:cubicBezTo>
                  <a:cubicBezTo>
                    <a:pt x="130240" y="119350"/>
                    <a:pt x="131378" y="119350"/>
                    <a:pt x="136668" y="119350"/>
                  </a:cubicBezTo>
                  <a:lnTo>
                    <a:pt x="142148" y="119350"/>
                  </a:lnTo>
                  <a:lnTo>
                    <a:pt x="142148" y="128229"/>
                  </a:lnTo>
                  <a:cubicBezTo>
                    <a:pt x="134213" y="127659"/>
                    <a:pt x="124950" y="127659"/>
                    <a:pt x="116820" y="127659"/>
                  </a:cubicBezTo>
                  <a:cubicBezTo>
                    <a:pt x="109448" y="127659"/>
                    <a:pt x="94890" y="127659"/>
                    <a:pt x="88088" y="128229"/>
                  </a:cubicBezTo>
                  <a:lnTo>
                    <a:pt x="88088" y="119350"/>
                  </a:lnTo>
                  <a:cubicBezTo>
                    <a:pt x="91492" y="119350"/>
                    <a:pt x="98863" y="119350"/>
                    <a:pt x="105481" y="117270"/>
                  </a:cubicBezTo>
                  <a:cubicBezTo>
                    <a:pt x="105291" y="116890"/>
                    <a:pt x="104343" y="115758"/>
                    <a:pt x="103969" y="115189"/>
                  </a:cubicBezTo>
                  <a:lnTo>
                    <a:pt x="79014" y="82128"/>
                  </a:lnTo>
                  <a:lnTo>
                    <a:pt x="51985" y="119350"/>
                  </a:lnTo>
                  <a:lnTo>
                    <a:pt x="67670" y="119350"/>
                  </a:lnTo>
                  <a:lnTo>
                    <a:pt x="67670" y="128229"/>
                  </a:lnTo>
                  <a:cubicBezTo>
                    <a:pt x="59919" y="127659"/>
                    <a:pt x="41962" y="127659"/>
                    <a:pt x="33458" y="127659"/>
                  </a:cubicBezTo>
                  <a:cubicBezTo>
                    <a:pt x="25897" y="127659"/>
                    <a:pt x="9453" y="127659"/>
                    <a:pt x="2835" y="128229"/>
                  </a:cubicBezTo>
                  <a:lnTo>
                    <a:pt x="2835" y="119350"/>
                  </a:lnTo>
                  <a:lnTo>
                    <a:pt x="21361" y="119350"/>
                  </a:lnTo>
                  <a:lnTo>
                    <a:pt x="63323" y="61347"/>
                  </a:lnTo>
                  <a:lnTo>
                    <a:pt x="25138" y="11283"/>
                  </a:lnTo>
                  <a:cubicBezTo>
                    <a:pt x="23436" y="9012"/>
                    <a:pt x="23062" y="8633"/>
                    <a:pt x="17014" y="8070"/>
                  </a:cubicBezTo>
                  <a:cubicBezTo>
                    <a:pt x="13230" y="7690"/>
                    <a:pt x="9263" y="7501"/>
                    <a:pt x="5479" y="7501"/>
                  </a:cubicBezTo>
                  <a:lnTo>
                    <a:pt x="0" y="7501"/>
                  </a:lnTo>
                  <a:lnTo>
                    <a:pt x="0" y="-1377"/>
                  </a:lnTo>
                  <a:cubicBezTo>
                    <a:pt x="7941" y="-809"/>
                    <a:pt x="17198" y="-809"/>
                    <a:pt x="25328" y="-809"/>
                  </a:cubicBezTo>
                  <a:cubicBezTo>
                    <a:pt x="32699" y="-809"/>
                    <a:pt x="47258" y="-809"/>
                    <a:pt x="54060" y="-1377"/>
                  </a:cubicBezTo>
                  <a:lnTo>
                    <a:pt x="54060" y="7501"/>
                  </a:lnTo>
                  <a:cubicBezTo>
                    <a:pt x="50662" y="7501"/>
                    <a:pt x="43285" y="7501"/>
                    <a:pt x="36672" y="9581"/>
                  </a:cubicBezTo>
                  <a:cubicBezTo>
                    <a:pt x="36862" y="9960"/>
                    <a:pt x="37805" y="11093"/>
                    <a:pt x="38185" y="11655"/>
                  </a:cubicBezTo>
                  <a:lnTo>
                    <a:pt x="69372" y="53032"/>
                  </a:lnTo>
                  <a:lnTo>
                    <a:pt x="102267" y="7501"/>
                  </a:lnTo>
                  <a:lnTo>
                    <a:pt x="86576" y="7501"/>
                  </a:lnTo>
                  <a:lnTo>
                    <a:pt x="86576" y="-1377"/>
                  </a:lnTo>
                  <a:cubicBezTo>
                    <a:pt x="94326" y="-809"/>
                    <a:pt x="112283" y="-809"/>
                    <a:pt x="120787" y="-809"/>
                  </a:cubicBezTo>
                  <a:cubicBezTo>
                    <a:pt x="128354" y="-809"/>
                    <a:pt x="144799" y="-809"/>
                    <a:pt x="151411" y="-1377"/>
                  </a:cubicBezTo>
                  <a:lnTo>
                    <a:pt x="151411" y="7501"/>
                  </a:lnTo>
                  <a:lnTo>
                    <a:pt x="132891" y="7501"/>
                  </a:lnTo>
                  <a:lnTo>
                    <a:pt x="85063" y="73629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411" name="任意多边形: 形状 410">
              <a:extLst>
                <a:ext uri="{FF2B5EF4-FFF2-40B4-BE49-F238E27FC236}">
                  <a16:creationId xmlns:a16="http://schemas.microsoft.com/office/drawing/2014/main" id="{B379098E-1A5D-5BE8-EC06-DC54CE841990}"/>
                </a:ext>
              </a:extLst>
            </p:cNvPr>
            <p:cNvSpPr/>
            <p:nvPr>
              <p:custDataLst>
                <p:tags r:id="rId80"/>
              </p:custDataLst>
            </p:nvPr>
          </p:nvSpPr>
          <p:spPr>
            <a:xfrm flipV="1">
              <a:off x="4196800" y="-9486764"/>
              <a:ext cx="89926" cy="87839"/>
            </a:xfrm>
            <a:custGeom>
              <a:avLst/>
              <a:gdLst>
                <a:gd name="connsiteX0" fmla="*/ 29912 w 89926"/>
                <a:gd name="connsiteY0" fmla="*/ 82769 h 87839"/>
                <a:gd name="connsiteX1" fmla="*/ 25945 w 89926"/>
                <a:gd name="connsiteY1" fmla="*/ 86467 h 87839"/>
                <a:gd name="connsiteX2" fmla="*/ 0 w 89926"/>
                <a:gd name="connsiteY2" fmla="*/ 78003 h 87839"/>
                <a:gd name="connsiteX3" fmla="*/ 0 w 89926"/>
                <a:gd name="connsiteY3" fmla="*/ 73238 h 87839"/>
                <a:gd name="connsiteX4" fmla="*/ 19190 w 89926"/>
                <a:gd name="connsiteY4" fmla="*/ 76942 h 87839"/>
                <a:gd name="connsiteX5" fmla="*/ 19190 w 89926"/>
                <a:gd name="connsiteY5" fmla="*/ 9475 h 87839"/>
                <a:gd name="connsiteX6" fmla="*/ 5954 w 89926"/>
                <a:gd name="connsiteY6" fmla="*/ 3394 h 87839"/>
                <a:gd name="connsiteX7" fmla="*/ 925 w 89926"/>
                <a:gd name="connsiteY7" fmla="*/ 3394 h 87839"/>
                <a:gd name="connsiteX8" fmla="*/ 925 w 89926"/>
                <a:gd name="connsiteY8" fmla="*/ -1372 h 87839"/>
                <a:gd name="connsiteX9" fmla="*/ 24486 w 89926"/>
                <a:gd name="connsiteY9" fmla="*/ -844 h 87839"/>
                <a:gd name="connsiteX10" fmla="*/ 48177 w 89926"/>
                <a:gd name="connsiteY10" fmla="*/ -1372 h 87839"/>
                <a:gd name="connsiteX11" fmla="*/ 48177 w 89926"/>
                <a:gd name="connsiteY11" fmla="*/ 3394 h 87839"/>
                <a:gd name="connsiteX12" fmla="*/ 43149 w 89926"/>
                <a:gd name="connsiteY12" fmla="*/ 3394 h 87839"/>
                <a:gd name="connsiteX13" fmla="*/ 29912 w 89926"/>
                <a:gd name="connsiteY13" fmla="*/ 9475 h 87839"/>
                <a:gd name="connsiteX14" fmla="*/ 29912 w 89926"/>
                <a:gd name="connsiteY14" fmla="*/ 82769 h 87839"/>
                <a:gd name="connsiteX15" fmla="*/ 89926 w 89926"/>
                <a:gd name="connsiteY15" fmla="*/ 47970 h 87839"/>
                <a:gd name="connsiteX16" fmla="*/ 82383 w 89926"/>
                <a:gd name="connsiteY16" fmla="*/ 55647 h 87839"/>
                <a:gd name="connsiteX17" fmla="*/ 74703 w 89926"/>
                <a:gd name="connsiteY17" fmla="*/ 48107 h 87839"/>
                <a:gd name="connsiteX18" fmla="*/ 82252 w 89926"/>
                <a:gd name="connsiteY18" fmla="*/ 40432 h 87839"/>
                <a:gd name="connsiteX19" fmla="*/ 89926 w 89926"/>
                <a:gd name="connsiteY19" fmla="*/ 47970 h 87839"/>
                <a:gd name="connsiteX20" fmla="*/ 89926 w 89926"/>
                <a:gd name="connsiteY20" fmla="*/ 6168 h 87839"/>
                <a:gd name="connsiteX21" fmla="*/ 82383 w 89926"/>
                <a:gd name="connsiteY21" fmla="*/ 13843 h 87839"/>
                <a:gd name="connsiteX22" fmla="*/ 74703 w 89926"/>
                <a:gd name="connsiteY22" fmla="*/ 6304 h 87839"/>
                <a:gd name="connsiteX23" fmla="*/ 82252 w 89926"/>
                <a:gd name="connsiteY23" fmla="*/ -1372 h 87839"/>
                <a:gd name="connsiteX24" fmla="*/ 89926 w 89926"/>
                <a:gd name="connsiteY24" fmla="*/ 6168 h 87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89926" h="87839">
                  <a:moveTo>
                    <a:pt x="29912" y="82769"/>
                  </a:moveTo>
                  <a:cubicBezTo>
                    <a:pt x="29912" y="86336"/>
                    <a:pt x="29651" y="86467"/>
                    <a:pt x="25945" y="86467"/>
                  </a:cubicBezTo>
                  <a:cubicBezTo>
                    <a:pt x="17470" y="78133"/>
                    <a:pt x="5426" y="78003"/>
                    <a:pt x="0" y="78003"/>
                  </a:cubicBezTo>
                  <a:lnTo>
                    <a:pt x="0" y="73238"/>
                  </a:lnTo>
                  <a:cubicBezTo>
                    <a:pt x="3179" y="73238"/>
                    <a:pt x="11914" y="73238"/>
                    <a:pt x="19190" y="76942"/>
                  </a:cubicBezTo>
                  <a:lnTo>
                    <a:pt x="19190" y="9475"/>
                  </a:lnTo>
                  <a:cubicBezTo>
                    <a:pt x="19190" y="5113"/>
                    <a:pt x="19190" y="3394"/>
                    <a:pt x="5954" y="3394"/>
                  </a:cubicBezTo>
                  <a:lnTo>
                    <a:pt x="925" y="3394"/>
                  </a:lnTo>
                  <a:lnTo>
                    <a:pt x="925" y="-1372"/>
                  </a:lnTo>
                  <a:cubicBezTo>
                    <a:pt x="3309" y="-1241"/>
                    <a:pt x="19588" y="-844"/>
                    <a:pt x="24486" y="-844"/>
                  </a:cubicBezTo>
                  <a:cubicBezTo>
                    <a:pt x="28590" y="-844"/>
                    <a:pt x="45266" y="-1241"/>
                    <a:pt x="48177" y="-1372"/>
                  </a:cubicBezTo>
                  <a:lnTo>
                    <a:pt x="48177" y="3394"/>
                  </a:lnTo>
                  <a:lnTo>
                    <a:pt x="43149" y="3394"/>
                  </a:lnTo>
                  <a:cubicBezTo>
                    <a:pt x="29912" y="3394"/>
                    <a:pt x="29912" y="5113"/>
                    <a:pt x="29912" y="9475"/>
                  </a:cubicBezTo>
                  <a:lnTo>
                    <a:pt x="29912" y="82769"/>
                  </a:lnTo>
                  <a:close/>
                  <a:moveTo>
                    <a:pt x="89926" y="47970"/>
                  </a:moveTo>
                  <a:cubicBezTo>
                    <a:pt x="89926" y="52606"/>
                    <a:pt x="86220" y="55647"/>
                    <a:pt x="82383" y="55647"/>
                  </a:cubicBezTo>
                  <a:cubicBezTo>
                    <a:pt x="77752" y="55647"/>
                    <a:pt x="74703" y="51942"/>
                    <a:pt x="74703" y="48107"/>
                  </a:cubicBezTo>
                  <a:cubicBezTo>
                    <a:pt x="74703" y="43472"/>
                    <a:pt x="78409" y="40432"/>
                    <a:pt x="82252" y="40432"/>
                  </a:cubicBezTo>
                  <a:cubicBezTo>
                    <a:pt x="86884" y="40432"/>
                    <a:pt x="89926" y="44136"/>
                    <a:pt x="89926" y="47970"/>
                  </a:cubicBezTo>
                  <a:close/>
                  <a:moveTo>
                    <a:pt x="89926" y="6168"/>
                  </a:moveTo>
                  <a:cubicBezTo>
                    <a:pt x="89926" y="10797"/>
                    <a:pt x="86220" y="13843"/>
                    <a:pt x="82383" y="13843"/>
                  </a:cubicBezTo>
                  <a:cubicBezTo>
                    <a:pt x="77752" y="13843"/>
                    <a:pt x="74703" y="10138"/>
                    <a:pt x="74703" y="6304"/>
                  </a:cubicBezTo>
                  <a:cubicBezTo>
                    <a:pt x="74703" y="1669"/>
                    <a:pt x="78409" y="-1372"/>
                    <a:pt x="82252" y="-1372"/>
                  </a:cubicBezTo>
                  <a:cubicBezTo>
                    <a:pt x="86884" y="-1372"/>
                    <a:pt x="89926" y="2332"/>
                    <a:pt x="89926" y="6168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412" name="任意多边形: 形状 411">
              <a:extLst>
                <a:ext uri="{FF2B5EF4-FFF2-40B4-BE49-F238E27FC236}">
                  <a16:creationId xmlns:a16="http://schemas.microsoft.com/office/drawing/2014/main" id="{D8F6A09B-5322-15FF-B423-523C5B9FD71B}"/>
                </a:ext>
              </a:extLst>
            </p:cNvPr>
            <p:cNvSpPr/>
            <p:nvPr>
              <p:custDataLst>
                <p:tags r:id="rId81"/>
              </p:custDataLst>
            </p:nvPr>
          </p:nvSpPr>
          <p:spPr>
            <a:xfrm flipV="1">
              <a:off x="4306761" y="-9457265"/>
              <a:ext cx="80876" cy="59661"/>
            </a:xfrm>
            <a:custGeom>
              <a:avLst/>
              <a:gdLst>
                <a:gd name="connsiteX0" fmla="*/ 9927 w 80876"/>
                <a:gd name="connsiteY0" fmla="*/ 8284 h 59661"/>
                <a:gd name="connsiteX1" fmla="*/ 8605 w 80876"/>
                <a:gd name="connsiteY1" fmla="*/ 2861 h 59661"/>
                <a:gd name="connsiteX2" fmla="*/ 13106 w 80876"/>
                <a:gd name="connsiteY2" fmla="*/ -1370 h 59661"/>
                <a:gd name="connsiteX3" fmla="*/ 18265 w 80876"/>
                <a:gd name="connsiteY3" fmla="*/ 1540 h 59661"/>
                <a:gd name="connsiteX4" fmla="*/ 20649 w 80876"/>
                <a:gd name="connsiteY4" fmla="*/ 9743 h 59661"/>
                <a:gd name="connsiteX5" fmla="*/ 23561 w 80876"/>
                <a:gd name="connsiteY5" fmla="*/ 21644 h 59661"/>
                <a:gd name="connsiteX6" fmla="*/ 25808 w 80876"/>
                <a:gd name="connsiteY6" fmla="*/ 30510 h 59661"/>
                <a:gd name="connsiteX7" fmla="*/ 31371 w 80876"/>
                <a:gd name="connsiteY7" fmla="*/ 42418 h 59661"/>
                <a:gd name="connsiteX8" fmla="*/ 51225 w 80876"/>
                <a:gd name="connsiteY8" fmla="*/ 54587 h 59661"/>
                <a:gd name="connsiteX9" fmla="*/ 59035 w 80876"/>
                <a:gd name="connsiteY9" fmla="*/ 45328 h 59661"/>
                <a:gd name="connsiteX10" fmla="*/ 51225 w 80876"/>
                <a:gd name="connsiteY10" fmla="*/ 17152 h 59661"/>
                <a:gd name="connsiteX11" fmla="*/ 49239 w 80876"/>
                <a:gd name="connsiteY11" fmla="*/ 10003 h 59661"/>
                <a:gd name="connsiteX12" fmla="*/ 61811 w 80876"/>
                <a:gd name="connsiteY12" fmla="*/ -1370 h 59661"/>
                <a:gd name="connsiteX13" fmla="*/ 80877 w 80876"/>
                <a:gd name="connsiteY13" fmla="*/ 18869 h 59661"/>
                <a:gd name="connsiteX14" fmla="*/ 78753 w 80876"/>
                <a:gd name="connsiteY14" fmla="*/ 20588 h 59661"/>
                <a:gd name="connsiteX15" fmla="*/ 76239 w 80876"/>
                <a:gd name="connsiteY15" fmla="*/ 18337 h 59661"/>
                <a:gd name="connsiteX16" fmla="*/ 62208 w 80876"/>
                <a:gd name="connsiteY16" fmla="*/ 2334 h 59661"/>
                <a:gd name="connsiteX17" fmla="*/ 58899 w 80876"/>
                <a:gd name="connsiteY17" fmla="*/ 6962 h 59661"/>
                <a:gd name="connsiteX18" fmla="*/ 61947 w 80876"/>
                <a:gd name="connsiteY18" fmla="*/ 17678 h 59661"/>
                <a:gd name="connsiteX19" fmla="*/ 68963 w 80876"/>
                <a:gd name="connsiteY19" fmla="*/ 43212 h 59661"/>
                <a:gd name="connsiteX20" fmla="*/ 51753 w 80876"/>
                <a:gd name="connsiteY20" fmla="*/ 58291 h 59661"/>
                <a:gd name="connsiteX21" fmla="*/ 29384 w 80876"/>
                <a:gd name="connsiteY21" fmla="*/ 46253 h 59661"/>
                <a:gd name="connsiteX22" fmla="*/ 15223 w 80876"/>
                <a:gd name="connsiteY22" fmla="*/ 58291 h 59661"/>
                <a:gd name="connsiteX23" fmla="*/ 4768 w 80876"/>
                <a:gd name="connsiteY23" fmla="*/ 51149 h 59661"/>
                <a:gd name="connsiteX24" fmla="*/ 0 w 80876"/>
                <a:gd name="connsiteY24" fmla="*/ 38050 h 59661"/>
                <a:gd name="connsiteX25" fmla="*/ 2248 w 80876"/>
                <a:gd name="connsiteY25" fmla="*/ 36331 h 59661"/>
                <a:gd name="connsiteX26" fmla="*/ 5165 w 80876"/>
                <a:gd name="connsiteY26" fmla="*/ 40302 h 59661"/>
                <a:gd name="connsiteX27" fmla="*/ 14826 w 80876"/>
                <a:gd name="connsiteY27" fmla="*/ 54587 h 59661"/>
                <a:gd name="connsiteX28" fmla="*/ 19190 w 80876"/>
                <a:gd name="connsiteY28" fmla="*/ 48102 h 59661"/>
                <a:gd name="connsiteX29" fmla="*/ 17073 w 80876"/>
                <a:gd name="connsiteY29" fmla="*/ 37125 h 59661"/>
                <a:gd name="connsiteX30" fmla="*/ 14161 w 80876"/>
                <a:gd name="connsiteY30" fmla="*/ 25218 h 59661"/>
                <a:gd name="connsiteX31" fmla="*/ 9927 w 80876"/>
                <a:gd name="connsiteY31" fmla="*/ 8284 h 596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80876" h="59661">
                  <a:moveTo>
                    <a:pt x="9927" y="8284"/>
                  </a:moveTo>
                  <a:cubicBezTo>
                    <a:pt x="9399" y="6565"/>
                    <a:pt x="8605" y="3258"/>
                    <a:pt x="8605" y="2861"/>
                  </a:cubicBezTo>
                  <a:cubicBezTo>
                    <a:pt x="8605" y="-50"/>
                    <a:pt x="10989" y="-1370"/>
                    <a:pt x="13106" y="-1370"/>
                  </a:cubicBezTo>
                  <a:cubicBezTo>
                    <a:pt x="15484" y="-1370"/>
                    <a:pt x="17607" y="347"/>
                    <a:pt x="18265" y="1540"/>
                  </a:cubicBezTo>
                  <a:cubicBezTo>
                    <a:pt x="18929" y="2731"/>
                    <a:pt x="19985" y="6962"/>
                    <a:pt x="20649" y="9743"/>
                  </a:cubicBezTo>
                  <a:cubicBezTo>
                    <a:pt x="21313" y="12256"/>
                    <a:pt x="22766" y="18337"/>
                    <a:pt x="23561" y="21644"/>
                  </a:cubicBezTo>
                  <a:cubicBezTo>
                    <a:pt x="24355" y="24560"/>
                    <a:pt x="25150" y="27471"/>
                    <a:pt x="25808" y="30510"/>
                  </a:cubicBezTo>
                  <a:cubicBezTo>
                    <a:pt x="27267" y="35934"/>
                    <a:pt x="27534" y="36994"/>
                    <a:pt x="31371" y="42418"/>
                  </a:cubicBezTo>
                  <a:cubicBezTo>
                    <a:pt x="35077" y="47710"/>
                    <a:pt x="41298" y="54587"/>
                    <a:pt x="51225" y="54587"/>
                  </a:cubicBezTo>
                  <a:cubicBezTo>
                    <a:pt x="58899" y="54587"/>
                    <a:pt x="59035" y="47841"/>
                    <a:pt x="59035" y="45328"/>
                  </a:cubicBezTo>
                  <a:cubicBezTo>
                    <a:pt x="59035" y="37391"/>
                    <a:pt x="53343" y="22705"/>
                    <a:pt x="51225" y="17152"/>
                  </a:cubicBezTo>
                  <a:cubicBezTo>
                    <a:pt x="49767" y="13447"/>
                    <a:pt x="49239" y="12256"/>
                    <a:pt x="49239" y="10003"/>
                  </a:cubicBezTo>
                  <a:cubicBezTo>
                    <a:pt x="49239" y="2991"/>
                    <a:pt x="55062" y="-1370"/>
                    <a:pt x="61811" y="-1370"/>
                  </a:cubicBezTo>
                  <a:cubicBezTo>
                    <a:pt x="75047" y="-1370"/>
                    <a:pt x="80877" y="16884"/>
                    <a:pt x="80877" y="18869"/>
                  </a:cubicBezTo>
                  <a:cubicBezTo>
                    <a:pt x="80877" y="20588"/>
                    <a:pt x="79151" y="20588"/>
                    <a:pt x="78753" y="20588"/>
                  </a:cubicBezTo>
                  <a:cubicBezTo>
                    <a:pt x="76903" y="20588"/>
                    <a:pt x="76773" y="19794"/>
                    <a:pt x="76239" y="18337"/>
                  </a:cubicBezTo>
                  <a:cubicBezTo>
                    <a:pt x="73197" y="7756"/>
                    <a:pt x="67504" y="2334"/>
                    <a:pt x="62208" y="2334"/>
                  </a:cubicBezTo>
                  <a:cubicBezTo>
                    <a:pt x="59433" y="2334"/>
                    <a:pt x="58899" y="4183"/>
                    <a:pt x="58899" y="6962"/>
                  </a:cubicBezTo>
                  <a:cubicBezTo>
                    <a:pt x="58899" y="10003"/>
                    <a:pt x="59563" y="11722"/>
                    <a:pt x="61947" y="17678"/>
                  </a:cubicBezTo>
                  <a:cubicBezTo>
                    <a:pt x="63536" y="21780"/>
                    <a:pt x="68963" y="35803"/>
                    <a:pt x="68963" y="43212"/>
                  </a:cubicBezTo>
                  <a:cubicBezTo>
                    <a:pt x="68963" y="56044"/>
                    <a:pt x="58768" y="58291"/>
                    <a:pt x="51753" y="58291"/>
                  </a:cubicBezTo>
                  <a:cubicBezTo>
                    <a:pt x="40770" y="58291"/>
                    <a:pt x="33358" y="51546"/>
                    <a:pt x="29384" y="46253"/>
                  </a:cubicBezTo>
                  <a:cubicBezTo>
                    <a:pt x="28459" y="55381"/>
                    <a:pt x="20649" y="58291"/>
                    <a:pt x="15223" y="58291"/>
                  </a:cubicBezTo>
                  <a:cubicBezTo>
                    <a:pt x="9530" y="58291"/>
                    <a:pt x="6488" y="54190"/>
                    <a:pt x="4768" y="51149"/>
                  </a:cubicBezTo>
                  <a:cubicBezTo>
                    <a:pt x="1856" y="46253"/>
                    <a:pt x="0" y="38713"/>
                    <a:pt x="0" y="38050"/>
                  </a:cubicBezTo>
                  <a:cubicBezTo>
                    <a:pt x="0" y="36331"/>
                    <a:pt x="1856" y="36331"/>
                    <a:pt x="2248" y="36331"/>
                  </a:cubicBezTo>
                  <a:cubicBezTo>
                    <a:pt x="4104" y="36331"/>
                    <a:pt x="4234" y="36728"/>
                    <a:pt x="5165" y="40302"/>
                  </a:cubicBezTo>
                  <a:cubicBezTo>
                    <a:pt x="7146" y="48102"/>
                    <a:pt x="9660" y="54587"/>
                    <a:pt x="14826" y="54587"/>
                  </a:cubicBezTo>
                  <a:cubicBezTo>
                    <a:pt x="18265" y="54587"/>
                    <a:pt x="19190" y="51676"/>
                    <a:pt x="19190" y="48102"/>
                  </a:cubicBezTo>
                  <a:cubicBezTo>
                    <a:pt x="19190" y="45588"/>
                    <a:pt x="18004" y="40699"/>
                    <a:pt x="17073" y="37125"/>
                  </a:cubicBezTo>
                  <a:cubicBezTo>
                    <a:pt x="16148" y="33552"/>
                    <a:pt x="14826" y="28128"/>
                    <a:pt x="14161" y="25218"/>
                  </a:cubicBezTo>
                  <a:lnTo>
                    <a:pt x="9927" y="8284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413" name="任意多边形: 形状 412">
              <a:extLst>
                <a:ext uri="{FF2B5EF4-FFF2-40B4-BE49-F238E27FC236}">
                  <a16:creationId xmlns:a16="http://schemas.microsoft.com/office/drawing/2014/main" id="{E8942969-0751-EB87-CB89-0B0EAA167155}"/>
                </a:ext>
              </a:extLst>
            </p:cNvPr>
            <p:cNvSpPr/>
            <p:nvPr>
              <p:custDataLst>
                <p:tags r:id="rId82"/>
              </p:custDataLst>
            </p:nvPr>
          </p:nvSpPr>
          <p:spPr>
            <a:xfrm flipV="1">
              <a:off x="4466546" y="-9496594"/>
              <a:ext cx="125709" cy="44209"/>
            </a:xfrm>
            <a:custGeom>
              <a:avLst/>
              <a:gdLst>
                <a:gd name="connsiteX0" fmla="*/ 119281 w 125709"/>
                <a:gd name="connsiteY0" fmla="*/ 35277 h 44209"/>
                <a:gd name="connsiteX1" fmla="*/ 125709 w 125709"/>
                <a:gd name="connsiteY1" fmla="*/ 39059 h 44209"/>
                <a:gd name="connsiteX2" fmla="*/ 119471 w 125709"/>
                <a:gd name="connsiteY2" fmla="*/ 42834 h 44209"/>
                <a:gd name="connsiteX3" fmla="*/ 6239 w 125709"/>
                <a:gd name="connsiteY3" fmla="*/ 42834 h 44209"/>
                <a:gd name="connsiteX4" fmla="*/ 0 w 125709"/>
                <a:gd name="connsiteY4" fmla="*/ 39059 h 44209"/>
                <a:gd name="connsiteX5" fmla="*/ 6428 w 125709"/>
                <a:gd name="connsiteY5" fmla="*/ 35277 h 44209"/>
                <a:gd name="connsiteX6" fmla="*/ 119281 w 125709"/>
                <a:gd name="connsiteY6" fmla="*/ 35277 h 44209"/>
                <a:gd name="connsiteX7" fmla="*/ 119471 w 125709"/>
                <a:gd name="connsiteY7" fmla="*/ -1375 h 44209"/>
                <a:gd name="connsiteX8" fmla="*/ 125709 w 125709"/>
                <a:gd name="connsiteY8" fmla="*/ 2407 h 44209"/>
                <a:gd name="connsiteX9" fmla="*/ 119281 w 125709"/>
                <a:gd name="connsiteY9" fmla="*/ 6187 h 44209"/>
                <a:gd name="connsiteX10" fmla="*/ 6428 w 125709"/>
                <a:gd name="connsiteY10" fmla="*/ 6187 h 44209"/>
                <a:gd name="connsiteX11" fmla="*/ 0 w 125709"/>
                <a:gd name="connsiteY11" fmla="*/ 2407 h 44209"/>
                <a:gd name="connsiteX12" fmla="*/ 6239 w 125709"/>
                <a:gd name="connsiteY12" fmla="*/ -1375 h 44209"/>
                <a:gd name="connsiteX13" fmla="*/ 119471 w 125709"/>
                <a:gd name="connsiteY13" fmla="*/ -1375 h 44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5709" h="44209">
                  <a:moveTo>
                    <a:pt x="119281" y="35277"/>
                  </a:moveTo>
                  <a:cubicBezTo>
                    <a:pt x="122115" y="35277"/>
                    <a:pt x="125709" y="35277"/>
                    <a:pt x="125709" y="39059"/>
                  </a:cubicBezTo>
                  <a:cubicBezTo>
                    <a:pt x="125709" y="42834"/>
                    <a:pt x="122115" y="42834"/>
                    <a:pt x="119471" y="42834"/>
                  </a:cubicBezTo>
                  <a:lnTo>
                    <a:pt x="6239" y="42834"/>
                  </a:lnTo>
                  <a:cubicBezTo>
                    <a:pt x="3594" y="42834"/>
                    <a:pt x="0" y="42834"/>
                    <a:pt x="0" y="39059"/>
                  </a:cubicBezTo>
                  <a:cubicBezTo>
                    <a:pt x="0" y="35277"/>
                    <a:pt x="3594" y="35277"/>
                    <a:pt x="6428" y="35277"/>
                  </a:cubicBezTo>
                  <a:lnTo>
                    <a:pt x="119281" y="35277"/>
                  </a:lnTo>
                  <a:close/>
                  <a:moveTo>
                    <a:pt x="119471" y="-1375"/>
                  </a:moveTo>
                  <a:cubicBezTo>
                    <a:pt x="122115" y="-1375"/>
                    <a:pt x="125709" y="-1375"/>
                    <a:pt x="125709" y="2407"/>
                  </a:cubicBezTo>
                  <a:cubicBezTo>
                    <a:pt x="125709" y="6187"/>
                    <a:pt x="122115" y="6187"/>
                    <a:pt x="119281" y="6187"/>
                  </a:cubicBezTo>
                  <a:lnTo>
                    <a:pt x="6428" y="6187"/>
                  </a:lnTo>
                  <a:cubicBezTo>
                    <a:pt x="3594" y="6187"/>
                    <a:pt x="0" y="6187"/>
                    <a:pt x="0" y="2407"/>
                  </a:cubicBezTo>
                  <a:cubicBezTo>
                    <a:pt x="0" y="-1375"/>
                    <a:pt x="3594" y="-1375"/>
                    <a:pt x="6239" y="-1375"/>
                  </a:cubicBezTo>
                  <a:lnTo>
                    <a:pt x="119471" y="-1375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414" name="任意多边形: 形状 413">
              <a:extLst>
                <a:ext uri="{FF2B5EF4-FFF2-40B4-BE49-F238E27FC236}">
                  <a16:creationId xmlns:a16="http://schemas.microsoft.com/office/drawing/2014/main" id="{E0BAEB18-85EB-B33A-1F38-476D62D9AF02}"/>
                </a:ext>
              </a:extLst>
            </p:cNvPr>
            <p:cNvSpPr/>
            <p:nvPr>
              <p:custDataLst>
                <p:tags r:id="rId83"/>
              </p:custDataLst>
            </p:nvPr>
          </p:nvSpPr>
          <p:spPr>
            <a:xfrm flipV="1">
              <a:off x="4661948" y="-9556867"/>
              <a:ext cx="151410" cy="129606"/>
            </a:xfrm>
            <a:custGeom>
              <a:avLst/>
              <a:gdLst>
                <a:gd name="connsiteX0" fmla="*/ 85064 w 151410"/>
                <a:gd name="connsiteY0" fmla="*/ 73629 h 129606"/>
                <a:gd name="connsiteX1" fmla="*/ 116820 w 151410"/>
                <a:gd name="connsiteY1" fmla="*/ 115378 h 129606"/>
                <a:gd name="connsiteX2" fmla="*/ 125703 w 151410"/>
                <a:gd name="connsiteY2" fmla="*/ 118780 h 129606"/>
                <a:gd name="connsiteX3" fmla="*/ 136668 w 151410"/>
                <a:gd name="connsiteY3" fmla="*/ 119350 h 129606"/>
                <a:gd name="connsiteX4" fmla="*/ 142148 w 151410"/>
                <a:gd name="connsiteY4" fmla="*/ 119350 h 129606"/>
                <a:gd name="connsiteX5" fmla="*/ 142148 w 151410"/>
                <a:gd name="connsiteY5" fmla="*/ 128229 h 129606"/>
                <a:gd name="connsiteX6" fmla="*/ 116820 w 151410"/>
                <a:gd name="connsiteY6" fmla="*/ 127659 h 129606"/>
                <a:gd name="connsiteX7" fmla="*/ 88088 w 151410"/>
                <a:gd name="connsiteY7" fmla="*/ 128229 h 129606"/>
                <a:gd name="connsiteX8" fmla="*/ 88088 w 151410"/>
                <a:gd name="connsiteY8" fmla="*/ 119350 h 129606"/>
                <a:gd name="connsiteX9" fmla="*/ 105481 w 151410"/>
                <a:gd name="connsiteY9" fmla="*/ 117270 h 129606"/>
                <a:gd name="connsiteX10" fmla="*/ 103969 w 151410"/>
                <a:gd name="connsiteY10" fmla="*/ 115189 h 129606"/>
                <a:gd name="connsiteX11" fmla="*/ 79015 w 151410"/>
                <a:gd name="connsiteY11" fmla="*/ 82128 h 129606"/>
                <a:gd name="connsiteX12" fmla="*/ 51985 w 151410"/>
                <a:gd name="connsiteY12" fmla="*/ 119350 h 129606"/>
                <a:gd name="connsiteX13" fmla="*/ 67670 w 151410"/>
                <a:gd name="connsiteY13" fmla="*/ 119350 h 129606"/>
                <a:gd name="connsiteX14" fmla="*/ 67670 w 151410"/>
                <a:gd name="connsiteY14" fmla="*/ 128229 h 129606"/>
                <a:gd name="connsiteX15" fmla="*/ 33458 w 151410"/>
                <a:gd name="connsiteY15" fmla="*/ 127659 h 129606"/>
                <a:gd name="connsiteX16" fmla="*/ 2835 w 151410"/>
                <a:gd name="connsiteY16" fmla="*/ 128229 h 129606"/>
                <a:gd name="connsiteX17" fmla="*/ 2835 w 151410"/>
                <a:gd name="connsiteY17" fmla="*/ 119350 h 129606"/>
                <a:gd name="connsiteX18" fmla="*/ 21361 w 151410"/>
                <a:gd name="connsiteY18" fmla="*/ 119350 h 129606"/>
                <a:gd name="connsiteX19" fmla="*/ 63323 w 151410"/>
                <a:gd name="connsiteY19" fmla="*/ 61347 h 129606"/>
                <a:gd name="connsiteX20" fmla="*/ 25138 w 151410"/>
                <a:gd name="connsiteY20" fmla="*/ 11283 h 129606"/>
                <a:gd name="connsiteX21" fmla="*/ 17014 w 151410"/>
                <a:gd name="connsiteY21" fmla="*/ 8070 h 129606"/>
                <a:gd name="connsiteX22" fmla="*/ 5480 w 151410"/>
                <a:gd name="connsiteY22" fmla="*/ 7501 h 129606"/>
                <a:gd name="connsiteX23" fmla="*/ 0 w 151410"/>
                <a:gd name="connsiteY23" fmla="*/ 7501 h 129606"/>
                <a:gd name="connsiteX24" fmla="*/ 0 w 151410"/>
                <a:gd name="connsiteY24" fmla="*/ -1377 h 129606"/>
                <a:gd name="connsiteX25" fmla="*/ 25328 w 151410"/>
                <a:gd name="connsiteY25" fmla="*/ -809 h 129606"/>
                <a:gd name="connsiteX26" fmla="*/ 54060 w 151410"/>
                <a:gd name="connsiteY26" fmla="*/ -1377 h 129606"/>
                <a:gd name="connsiteX27" fmla="*/ 54060 w 151410"/>
                <a:gd name="connsiteY27" fmla="*/ 7501 h 129606"/>
                <a:gd name="connsiteX28" fmla="*/ 36673 w 151410"/>
                <a:gd name="connsiteY28" fmla="*/ 9581 h 129606"/>
                <a:gd name="connsiteX29" fmla="*/ 38185 w 151410"/>
                <a:gd name="connsiteY29" fmla="*/ 11655 h 129606"/>
                <a:gd name="connsiteX30" fmla="*/ 69372 w 151410"/>
                <a:gd name="connsiteY30" fmla="*/ 53032 h 129606"/>
                <a:gd name="connsiteX31" fmla="*/ 102267 w 151410"/>
                <a:gd name="connsiteY31" fmla="*/ 7501 h 129606"/>
                <a:gd name="connsiteX32" fmla="*/ 86575 w 151410"/>
                <a:gd name="connsiteY32" fmla="*/ 7501 h 129606"/>
                <a:gd name="connsiteX33" fmla="*/ 86575 w 151410"/>
                <a:gd name="connsiteY33" fmla="*/ -1377 h 129606"/>
                <a:gd name="connsiteX34" fmla="*/ 120787 w 151410"/>
                <a:gd name="connsiteY34" fmla="*/ -809 h 129606"/>
                <a:gd name="connsiteX35" fmla="*/ 151411 w 151410"/>
                <a:gd name="connsiteY35" fmla="*/ -1377 h 129606"/>
                <a:gd name="connsiteX36" fmla="*/ 151411 w 151410"/>
                <a:gd name="connsiteY36" fmla="*/ 7501 h 129606"/>
                <a:gd name="connsiteX37" fmla="*/ 132891 w 151410"/>
                <a:gd name="connsiteY37" fmla="*/ 7501 h 129606"/>
                <a:gd name="connsiteX38" fmla="*/ 85064 w 151410"/>
                <a:gd name="connsiteY38" fmla="*/ 73629 h 129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51410" h="129606">
                  <a:moveTo>
                    <a:pt x="85064" y="73629"/>
                  </a:moveTo>
                  <a:lnTo>
                    <a:pt x="116820" y="115378"/>
                  </a:lnTo>
                  <a:cubicBezTo>
                    <a:pt x="118901" y="118028"/>
                    <a:pt x="119091" y="118212"/>
                    <a:pt x="125703" y="118780"/>
                  </a:cubicBezTo>
                  <a:cubicBezTo>
                    <a:pt x="130240" y="119350"/>
                    <a:pt x="131378" y="119350"/>
                    <a:pt x="136668" y="119350"/>
                  </a:cubicBezTo>
                  <a:lnTo>
                    <a:pt x="142148" y="119350"/>
                  </a:lnTo>
                  <a:lnTo>
                    <a:pt x="142148" y="128229"/>
                  </a:lnTo>
                  <a:cubicBezTo>
                    <a:pt x="134213" y="127659"/>
                    <a:pt x="124950" y="127659"/>
                    <a:pt x="116820" y="127659"/>
                  </a:cubicBezTo>
                  <a:cubicBezTo>
                    <a:pt x="109448" y="127659"/>
                    <a:pt x="94890" y="127659"/>
                    <a:pt x="88088" y="128229"/>
                  </a:cubicBezTo>
                  <a:lnTo>
                    <a:pt x="88088" y="119350"/>
                  </a:lnTo>
                  <a:cubicBezTo>
                    <a:pt x="91492" y="119350"/>
                    <a:pt x="98863" y="119350"/>
                    <a:pt x="105481" y="117270"/>
                  </a:cubicBezTo>
                  <a:cubicBezTo>
                    <a:pt x="105291" y="116890"/>
                    <a:pt x="104343" y="115758"/>
                    <a:pt x="103969" y="115189"/>
                  </a:cubicBezTo>
                  <a:lnTo>
                    <a:pt x="79015" y="82128"/>
                  </a:lnTo>
                  <a:lnTo>
                    <a:pt x="51985" y="119350"/>
                  </a:lnTo>
                  <a:lnTo>
                    <a:pt x="67670" y="119350"/>
                  </a:lnTo>
                  <a:lnTo>
                    <a:pt x="67670" y="128229"/>
                  </a:lnTo>
                  <a:cubicBezTo>
                    <a:pt x="59919" y="127659"/>
                    <a:pt x="41963" y="127659"/>
                    <a:pt x="33458" y="127659"/>
                  </a:cubicBezTo>
                  <a:cubicBezTo>
                    <a:pt x="25897" y="127659"/>
                    <a:pt x="9453" y="127659"/>
                    <a:pt x="2835" y="128229"/>
                  </a:cubicBezTo>
                  <a:lnTo>
                    <a:pt x="2835" y="119350"/>
                  </a:lnTo>
                  <a:lnTo>
                    <a:pt x="21361" y="119350"/>
                  </a:lnTo>
                  <a:lnTo>
                    <a:pt x="63323" y="61347"/>
                  </a:lnTo>
                  <a:lnTo>
                    <a:pt x="25138" y="11283"/>
                  </a:lnTo>
                  <a:cubicBezTo>
                    <a:pt x="23436" y="9012"/>
                    <a:pt x="23063" y="8633"/>
                    <a:pt x="17014" y="8070"/>
                  </a:cubicBezTo>
                  <a:cubicBezTo>
                    <a:pt x="13230" y="7690"/>
                    <a:pt x="9263" y="7501"/>
                    <a:pt x="5480" y="7501"/>
                  </a:cubicBezTo>
                  <a:lnTo>
                    <a:pt x="0" y="7501"/>
                  </a:lnTo>
                  <a:lnTo>
                    <a:pt x="0" y="-1377"/>
                  </a:lnTo>
                  <a:cubicBezTo>
                    <a:pt x="7941" y="-809"/>
                    <a:pt x="17198" y="-809"/>
                    <a:pt x="25328" y="-809"/>
                  </a:cubicBezTo>
                  <a:cubicBezTo>
                    <a:pt x="32699" y="-809"/>
                    <a:pt x="47258" y="-809"/>
                    <a:pt x="54060" y="-1377"/>
                  </a:cubicBezTo>
                  <a:lnTo>
                    <a:pt x="54060" y="7501"/>
                  </a:lnTo>
                  <a:cubicBezTo>
                    <a:pt x="50662" y="7501"/>
                    <a:pt x="43285" y="7501"/>
                    <a:pt x="36673" y="9581"/>
                  </a:cubicBezTo>
                  <a:cubicBezTo>
                    <a:pt x="36862" y="9960"/>
                    <a:pt x="37805" y="11093"/>
                    <a:pt x="38185" y="11655"/>
                  </a:cubicBezTo>
                  <a:lnTo>
                    <a:pt x="69372" y="53032"/>
                  </a:lnTo>
                  <a:lnTo>
                    <a:pt x="102267" y="7501"/>
                  </a:lnTo>
                  <a:lnTo>
                    <a:pt x="86575" y="7501"/>
                  </a:lnTo>
                  <a:lnTo>
                    <a:pt x="86575" y="-1377"/>
                  </a:lnTo>
                  <a:cubicBezTo>
                    <a:pt x="94326" y="-809"/>
                    <a:pt x="112283" y="-809"/>
                    <a:pt x="120787" y="-809"/>
                  </a:cubicBezTo>
                  <a:cubicBezTo>
                    <a:pt x="128354" y="-809"/>
                    <a:pt x="144799" y="-809"/>
                    <a:pt x="151411" y="-1377"/>
                  </a:cubicBezTo>
                  <a:lnTo>
                    <a:pt x="151411" y="7501"/>
                  </a:lnTo>
                  <a:lnTo>
                    <a:pt x="132891" y="7501"/>
                  </a:lnTo>
                  <a:lnTo>
                    <a:pt x="85064" y="73629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415" name="任意多边形: 形状 414">
              <a:extLst>
                <a:ext uri="{FF2B5EF4-FFF2-40B4-BE49-F238E27FC236}">
                  <a16:creationId xmlns:a16="http://schemas.microsoft.com/office/drawing/2014/main" id="{01CA4007-5903-45A6-F9C3-4FD55011948C}"/>
                </a:ext>
              </a:extLst>
            </p:cNvPr>
            <p:cNvSpPr/>
            <p:nvPr>
              <p:custDataLst>
                <p:tags r:id="rId84"/>
              </p:custDataLst>
            </p:nvPr>
          </p:nvSpPr>
          <p:spPr>
            <a:xfrm flipV="1">
              <a:off x="4834324" y="-9486764"/>
              <a:ext cx="89926" cy="87839"/>
            </a:xfrm>
            <a:custGeom>
              <a:avLst/>
              <a:gdLst>
                <a:gd name="connsiteX0" fmla="*/ 29912 w 89926"/>
                <a:gd name="connsiteY0" fmla="*/ 82769 h 87839"/>
                <a:gd name="connsiteX1" fmla="*/ 25945 w 89926"/>
                <a:gd name="connsiteY1" fmla="*/ 86467 h 87839"/>
                <a:gd name="connsiteX2" fmla="*/ 0 w 89926"/>
                <a:gd name="connsiteY2" fmla="*/ 78003 h 87839"/>
                <a:gd name="connsiteX3" fmla="*/ 0 w 89926"/>
                <a:gd name="connsiteY3" fmla="*/ 73238 h 87839"/>
                <a:gd name="connsiteX4" fmla="*/ 19190 w 89926"/>
                <a:gd name="connsiteY4" fmla="*/ 76942 h 87839"/>
                <a:gd name="connsiteX5" fmla="*/ 19190 w 89926"/>
                <a:gd name="connsiteY5" fmla="*/ 9475 h 87839"/>
                <a:gd name="connsiteX6" fmla="*/ 5954 w 89926"/>
                <a:gd name="connsiteY6" fmla="*/ 3394 h 87839"/>
                <a:gd name="connsiteX7" fmla="*/ 925 w 89926"/>
                <a:gd name="connsiteY7" fmla="*/ 3394 h 87839"/>
                <a:gd name="connsiteX8" fmla="*/ 925 w 89926"/>
                <a:gd name="connsiteY8" fmla="*/ -1372 h 87839"/>
                <a:gd name="connsiteX9" fmla="*/ 24486 w 89926"/>
                <a:gd name="connsiteY9" fmla="*/ -844 h 87839"/>
                <a:gd name="connsiteX10" fmla="*/ 48177 w 89926"/>
                <a:gd name="connsiteY10" fmla="*/ -1372 h 87839"/>
                <a:gd name="connsiteX11" fmla="*/ 48177 w 89926"/>
                <a:gd name="connsiteY11" fmla="*/ 3394 h 87839"/>
                <a:gd name="connsiteX12" fmla="*/ 43148 w 89926"/>
                <a:gd name="connsiteY12" fmla="*/ 3394 h 87839"/>
                <a:gd name="connsiteX13" fmla="*/ 29912 w 89926"/>
                <a:gd name="connsiteY13" fmla="*/ 9475 h 87839"/>
                <a:gd name="connsiteX14" fmla="*/ 29912 w 89926"/>
                <a:gd name="connsiteY14" fmla="*/ 82769 h 87839"/>
                <a:gd name="connsiteX15" fmla="*/ 89926 w 89926"/>
                <a:gd name="connsiteY15" fmla="*/ 47970 h 87839"/>
                <a:gd name="connsiteX16" fmla="*/ 82383 w 89926"/>
                <a:gd name="connsiteY16" fmla="*/ 55647 h 87839"/>
                <a:gd name="connsiteX17" fmla="*/ 74703 w 89926"/>
                <a:gd name="connsiteY17" fmla="*/ 48107 h 87839"/>
                <a:gd name="connsiteX18" fmla="*/ 82253 w 89926"/>
                <a:gd name="connsiteY18" fmla="*/ 40432 h 87839"/>
                <a:gd name="connsiteX19" fmla="*/ 89926 w 89926"/>
                <a:gd name="connsiteY19" fmla="*/ 47970 h 87839"/>
                <a:gd name="connsiteX20" fmla="*/ 89926 w 89926"/>
                <a:gd name="connsiteY20" fmla="*/ 6168 h 87839"/>
                <a:gd name="connsiteX21" fmla="*/ 82383 w 89926"/>
                <a:gd name="connsiteY21" fmla="*/ 13843 h 87839"/>
                <a:gd name="connsiteX22" fmla="*/ 74703 w 89926"/>
                <a:gd name="connsiteY22" fmla="*/ 6304 h 87839"/>
                <a:gd name="connsiteX23" fmla="*/ 82253 w 89926"/>
                <a:gd name="connsiteY23" fmla="*/ -1372 h 87839"/>
                <a:gd name="connsiteX24" fmla="*/ 89926 w 89926"/>
                <a:gd name="connsiteY24" fmla="*/ 6168 h 87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89926" h="87839">
                  <a:moveTo>
                    <a:pt x="29912" y="82769"/>
                  </a:moveTo>
                  <a:cubicBezTo>
                    <a:pt x="29912" y="86336"/>
                    <a:pt x="29651" y="86467"/>
                    <a:pt x="25945" y="86467"/>
                  </a:cubicBezTo>
                  <a:cubicBezTo>
                    <a:pt x="17470" y="78133"/>
                    <a:pt x="5426" y="78003"/>
                    <a:pt x="0" y="78003"/>
                  </a:cubicBezTo>
                  <a:lnTo>
                    <a:pt x="0" y="73238"/>
                  </a:lnTo>
                  <a:cubicBezTo>
                    <a:pt x="3179" y="73238"/>
                    <a:pt x="11914" y="73238"/>
                    <a:pt x="19190" y="76942"/>
                  </a:cubicBezTo>
                  <a:lnTo>
                    <a:pt x="19190" y="9475"/>
                  </a:lnTo>
                  <a:cubicBezTo>
                    <a:pt x="19190" y="5113"/>
                    <a:pt x="19190" y="3394"/>
                    <a:pt x="5954" y="3394"/>
                  </a:cubicBezTo>
                  <a:lnTo>
                    <a:pt x="925" y="3394"/>
                  </a:lnTo>
                  <a:lnTo>
                    <a:pt x="925" y="-1372"/>
                  </a:lnTo>
                  <a:cubicBezTo>
                    <a:pt x="3309" y="-1241"/>
                    <a:pt x="19588" y="-844"/>
                    <a:pt x="24486" y="-844"/>
                  </a:cubicBezTo>
                  <a:cubicBezTo>
                    <a:pt x="28590" y="-844"/>
                    <a:pt x="45266" y="-1241"/>
                    <a:pt x="48177" y="-1372"/>
                  </a:cubicBezTo>
                  <a:lnTo>
                    <a:pt x="48177" y="3394"/>
                  </a:lnTo>
                  <a:lnTo>
                    <a:pt x="43148" y="3394"/>
                  </a:lnTo>
                  <a:cubicBezTo>
                    <a:pt x="29912" y="3394"/>
                    <a:pt x="29912" y="5113"/>
                    <a:pt x="29912" y="9475"/>
                  </a:cubicBezTo>
                  <a:lnTo>
                    <a:pt x="29912" y="82769"/>
                  </a:lnTo>
                  <a:close/>
                  <a:moveTo>
                    <a:pt x="89926" y="47970"/>
                  </a:moveTo>
                  <a:cubicBezTo>
                    <a:pt x="89926" y="52606"/>
                    <a:pt x="86220" y="55647"/>
                    <a:pt x="82383" y="55647"/>
                  </a:cubicBezTo>
                  <a:cubicBezTo>
                    <a:pt x="77751" y="55647"/>
                    <a:pt x="74703" y="51942"/>
                    <a:pt x="74703" y="48107"/>
                  </a:cubicBezTo>
                  <a:cubicBezTo>
                    <a:pt x="74703" y="43472"/>
                    <a:pt x="78410" y="40432"/>
                    <a:pt x="82253" y="40432"/>
                  </a:cubicBezTo>
                  <a:cubicBezTo>
                    <a:pt x="86884" y="40432"/>
                    <a:pt x="89926" y="44136"/>
                    <a:pt x="89926" y="47970"/>
                  </a:cubicBezTo>
                  <a:close/>
                  <a:moveTo>
                    <a:pt x="89926" y="6168"/>
                  </a:moveTo>
                  <a:cubicBezTo>
                    <a:pt x="89926" y="10797"/>
                    <a:pt x="86220" y="13843"/>
                    <a:pt x="82383" y="13843"/>
                  </a:cubicBezTo>
                  <a:cubicBezTo>
                    <a:pt x="77751" y="13843"/>
                    <a:pt x="74703" y="10138"/>
                    <a:pt x="74703" y="6304"/>
                  </a:cubicBezTo>
                  <a:cubicBezTo>
                    <a:pt x="74703" y="1669"/>
                    <a:pt x="78410" y="-1372"/>
                    <a:pt x="82253" y="-1372"/>
                  </a:cubicBezTo>
                  <a:cubicBezTo>
                    <a:pt x="86884" y="-1372"/>
                    <a:pt x="89926" y="2332"/>
                    <a:pt x="89926" y="6168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416" name="任意多边形: 形状 415">
              <a:extLst>
                <a:ext uri="{FF2B5EF4-FFF2-40B4-BE49-F238E27FC236}">
                  <a16:creationId xmlns:a16="http://schemas.microsoft.com/office/drawing/2014/main" id="{91C52EA8-70A1-9B33-F492-1605919C27F2}"/>
                </a:ext>
              </a:extLst>
            </p:cNvPr>
            <p:cNvSpPr/>
            <p:nvPr>
              <p:custDataLst>
                <p:tags r:id="rId85"/>
              </p:custDataLst>
            </p:nvPr>
          </p:nvSpPr>
          <p:spPr>
            <a:xfrm flipV="1">
              <a:off x="4944286" y="-9457265"/>
              <a:ext cx="80876" cy="59661"/>
            </a:xfrm>
            <a:custGeom>
              <a:avLst/>
              <a:gdLst>
                <a:gd name="connsiteX0" fmla="*/ 9927 w 80876"/>
                <a:gd name="connsiteY0" fmla="*/ 8284 h 59661"/>
                <a:gd name="connsiteX1" fmla="*/ 8605 w 80876"/>
                <a:gd name="connsiteY1" fmla="*/ 2861 h 59661"/>
                <a:gd name="connsiteX2" fmla="*/ 13106 w 80876"/>
                <a:gd name="connsiteY2" fmla="*/ -1370 h 59661"/>
                <a:gd name="connsiteX3" fmla="*/ 18265 w 80876"/>
                <a:gd name="connsiteY3" fmla="*/ 1540 h 59661"/>
                <a:gd name="connsiteX4" fmla="*/ 20649 w 80876"/>
                <a:gd name="connsiteY4" fmla="*/ 9743 h 59661"/>
                <a:gd name="connsiteX5" fmla="*/ 23561 w 80876"/>
                <a:gd name="connsiteY5" fmla="*/ 21644 h 59661"/>
                <a:gd name="connsiteX6" fmla="*/ 25808 w 80876"/>
                <a:gd name="connsiteY6" fmla="*/ 30510 h 59661"/>
                <a:gd name="connsiteX7" fmla="*/ 31371 w 80876"/>
                <a:gd name="connsiteY7" fmla="*/ 42418 h 59661"/>
                <a:gd name="connsiteX8" fmla="*/ 51226 w 80876"/>
                <a:gd name="connsiteY8" fmla="*/ 54587 h 59661"/>
                <a:gd name="connsiteX9" fmla="*/ 59036 w 80876"/>
                <a:gd name="connsiteY9" fmla="*/ 45328 h 59661"/>
                <a:gd name="connsiteX10" fmla="*/ 51226 w 80876"/>
                <a:gd name="connsiteY10" fmla="*/ 17152 h 59661"/>
                <a:gd name="connsiteX11" fmla="*/ 49239 w 80876"/>
                <a:gd name="connsiteY11" fmla="*/ 10003 h 59661"/>
                <a:gd name="connsiteX12" fmla="*/ 61811 w 80876"/>
                <a:gd name="connsiteY12" fmla="*/ -1370 h 59661"/>
                <a:gd name="connsiteX13" fmla="*/ 80877 w 80876"/>
                <a:gd name="connsiteY13" fmla="*/ 18869 h 59661"/>
                <a:gd name="connsiteX14" fmla="*/ 78753 w 80876"/>
                <a:gd name="connsiteY14" fmla="*/ 20588 h 59661"/>
                <a:gd name="connsiteX15" fmla="*/ 76239 w 80876"/>
                <a:gd name="connsiteY15" fmla="*/ 18337 h 59661"/>
                <a:gd name="connsiteX16" fmla="*/ 62208 w 80876"/>
                <a:gd name="connsiteY16" fmla="*/ 2334 h 59661"/>
                <a:gd name="connsiteX17" fmla="*/ 58899 w 80876"/>
                <a:gd name="connsiteY17" fmla="*/ 6962 h 59661"/>
                <a:gd name="connsiteX18" fmla="*/ 61947 w 80876"/>
                <a:gd name="connsiteY18" fmla="*/ 17678 h 59661"/>
                <a:gd name="connsiteX19" fmla="*/ 68963 w 80876"/>
                <a:gd name="connsiteY19" fmla="*/ 43212 h 59661"/>
                <a:gd name="connsiteX20" fmla="*/ 51753 w 80876"/>
                <a:gd name="connsiteY20" fmla="*/ 58291 h 59661"/>
                <a:gd name="connsiteX21" fmla="*/ 29384 w 80876"/>
                <a:gd name="connsiteY21" fmla="*/ 46253 h 59661"/>
                <a:gd name="connsiteX22" fmla="*/ 15223 w 80876"/>
                <a:gd name="connsiteY22" fmla="*/ 58291 h 59661"/>
                <a:gd name="connsiteX23" fmla="*/ 4768 w 80876"/>
                <a:gd name="connsiteY23" fmla="*/ 51149 h 59661"/>
                <a:gd name="connsiteX24" fmla="*/ 0 w 80876"/>
                <a:gd name="connsiteY24" fmla="*/ 38050 h 59661"/>
                <a:gd name="connsiteX25" fmla="*/ 2248 w 80876"/>
                <a:gd name="connsiteY25" fmla="*/ 36331 h 59661"/>
                <a:gd name="connsiteX26" fmla="*/ 5165 w 80876"/>
                <a:gd name="connsiteY26" fmla="*/ 40302 h 59661"/>
                <a:gd name="connsiteX27" fmla="*/ 14826 w 80876"/>
                <a:gd name="connsiteY27" fmla="*/ 54587 h 59661"/>
                <a:gd name="connsiteX28" fmla="*/ 19190 w 80876"/>
                <a:gd name="connsiteY28" fmla="*/ 48102 h 59661"/>
                <a:gd name="connsiteX29" fmla="*/ 17073 w 80876"/>
                <a:gd name="connsiteY29" fmla="*/ 37125 h 59661"/>
                <a:gd name="connsiteX30" fmla="*/ 14161 w 80876"/>
                <a:gd name="connsiteY30" fmla="*/ 25218 h 59661"/>
                <a:gd name="connsiteX31" fmla="*/ 9927 w 80876"/>
                <a:gd name="connsiteY31" fmla="*/ 8284 h 596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80876" h="59661">
                  <a:moveTo>
                    <a:pt x="9927" y="8284"/>
                  </a:moveTo>
                  <a:cubicBezTo>
                    <a:pt x="9399" y="6565"/>
                    <a:pt x="8605" y="3258"/>
                    <a:pt x="8605" y="2861"/>
                  </a:cubicBezTo>
                  <a:cubicBezTo>
                    <a:pt x="8605" y="-50"/>
                    <a:pt x="10989" y="-1370"/>
                    <a:pt x="13106" y="-1370"/>
                  </a:cubicBezTo>
                  <a:cubicBezTo>
                    <a:pt x="15484" y="-1370"/>
                    <a:pt x="17607" y="347"/>
                    <a:pt x="18265" y="1540"/>
                  </a:cubicBezTo>
                  <a:cubicBezTo>
                    <a:pt x="18929" y="2731"/>
                    <a:pt x="19985" y="6962"/>
                    <a:pt x="20649" y="9743"/>
                  </a:cubicBezTo>
                  <a:cubicBezTo>
                    <a:pt x="21313" y="12256"/>
                    <a:pt x="22766" y="18337"/>
                    <a:pt x="23561" y="21644"/>
                  </a:cubicBezTo>
                  <a:cubicBezTo>
                    <a:pt x="24355" y="24560"/>
                    <a:pt x="25150" y="27471"/>
                    <a:pt x="25808" y="30510"/>
                  </a:cubicBezTo>
                  <a:cubicBezTo>
                    <a:pt x="27267" y="35934"/>
                    <a:pt x="27534" y="36994"/>
                    <a:pt x="31371" y="42418"/>
                  </a:cubicBezTo>
                  <a:cubicBezTo>
                    <a:pt x="35077" y="47710"/>
                    <a:pt x="41298" y="54587"/>
                    <a:pt x="51226" y="54587"/>
                  </a:cubicBezTo>
                  <a:cubicBezTo>
                    <a:pt x="58899" y="54587"/>
                    <a:pt x="59036" y="47841"/>
                    <a:pt x="59036" y="45328"/>
                  </a:cubicBezTo>
                  <a:cubicBezTo>
                    <a:pt x="59036" y="37391"/>
                    <a:pt x="53343" y="22705"/>
                    <a:pt x="51226" y="17152"/>
                  </a:cubicBezTo>
                  <a:cubicBezTo>
                    <a:pt x="49767" y="13447"/>
                    <a:pt x="49239" y="12256"/>
                    <a:pt x="49239" y="10003"/>
                  </a:cubicBezTo>
                  <a:cubicBezTo>
                    <a:pt x="49239" y="2991"/>
                    <a:pt x="55062" y="-1370"/>
                    <a:pt x="61811" y="-1370"/>
                  </a:cubicBezTo>
                  <a:cubicBezTo>
                    <a:pt x="75047" y="-1370"/>
                    <a:pt x="80877" y="16884"/>
                    <a:pt x="80877" y="18869"/>
                  </a:cubicBezTo>
                  <a:cubicBezTo>
                    <a:pt x="80877" y="20588"/>
                    <a:pt x="79151" y="20588"/>
                    <a:pt x="78753" y="20588"/>
                  </a:cubicBezTo>
                  <a:cubicBezTo>
                    <a:pt x="76903" y="20588"/>
                    <a:pt x="76773" y="19794"/>
                    <a:pt x="76239" y="18337"/>
                  </a:cubicBezTo>
                  <a:cubicBezTo>
                    <a:pt x="73197" y="7756"/>
                    <a:pt x="67504" y="2334"/>
                    <a:pt x="62208" y="2334"/>
                  </a:cubicBezTo>
                  <a:cubicBezTo>
                    <a:pt x="59433" y="2334"/>
                    <a:pt x="58899" y="4183"/>
                    <a:pt x="58899" y="6962"/>
                  </a:cubicBezTo>
                  <a:cubicBezTo>
                    <a:pt x="58899" y="10003"/>
                    <a:pt x="59563" y="11722"/>
                    <a:pt x="61947" y="17678"/>
                  </a:cubicBezTo>
                  <a:cubicBezTo>
                    <a:pt x="63537" y="21780"/>
                    <a:pt x="68963" y="35803"/>
                    <a:pt x="68963" y="43212"/>
                  </a:cubicBezTo>
                  <a:cubicBezTo>
                    <a:pt x="68963" y="56044"/>
                    <a:pt x="58769" y="58291"/>
                    <a:pt x="51753" y="58291"/>
                  </a:cubicBezTo>
                  <a:cubicBezTo>
                    <a:pt x="40770" y="58291"/>
                    <a:pt x="33358" y="51546"/>
                    <a:pt x="29384" y="46253"/>
                  </a:cubicBezTo>
                  <a:cubicBezTo>
                    <a:pt x="28459" y="55381"/>
                    <a:pt x="20649" y="58291"/>
                    <a:pt x="15223" y="58291"/>
                  </a:cubicBezTo>
                  <a:cubicBezTo>
                    <a:pt x="9530" y="58291"/>
                    <a:pt x="6488" y="54190"/>
                    <a:pt x="4768" y="51149"/>
                  </a:cubicBezTo>
                  <a:cubicBezTo>
                    <a:pt x="1856" y="46253"/>
                    <a:pt x="0" y="38713"/>
                    <a:pt x="0" y="38050"/>
                  </a:cubicBezTo>
                  <a:cubicBezTo>
                    <a:pt x="0" y="36331"/>
                    <a:pt x="1856" y="36331"/>
                    <a:pt x="2248" y="36331"/>
                  </a:cubicBezTo>
                  <a:cubicBezTo>
                    <a:pt x="4104" y="36331"/>
                    <a:pt x="4234" y="36728"/>
                    <a:pt x="5165" y="40302"/>
                  </a:cubicBezTo>
                  <a:cubicBezTo>
                    <a:pt x="7146" y="48102"/>
                    <a:pt x="9660" y="54587"/>
                    <a:pt x="14826" y="54587"/>
                  </a:cubicBezTo>
                  <a:cubicBezTo>
                    <a:pt x="18265" y="54587"/>
                    <a:pt x="19190" y="51676"/>
                    <a:pt x="19190" y="48102"/>
                  </a:cubicBezTo>
                  <a:cubicBezTo>
                    <a:pt x="19190" y="45588"/>
                    <a:pt x="18004" y="40699"/>
                    <a:pt x="17073" y="37125"/>
                  </a:cubicBezTo>
                  <a:cubicBezTo>
                    <a:pt x="16148" y="33552"/>
                    <a:pt x="14826" y="28128"/>
                    <a:pt x="14161" y="25218"/>
                  </a:cubicBezTo>
                  <a:lnTo>
                    <a:pt x="9927" y="8284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417" name="任意多边形: 形状 416">
              <a:extLst>
                <a:ext uri="{FF2B5EF4-FFF2-40B4-BE49-F238E27FC236}">
                  <a16:creationId xmlns:a16="http://schemas.microsoft.com/office/drawing/2014/main" id="{F2555AA9-9AB5-72DF-F813-8C52296247B9}"/>
                </a:ext>
              </a:extLst>
            </p:cNvPr>
            <p:cNvSpPr/>
            <p:nvPr>
              <p:custDataLst>
                <p:tags r:id="rId86"/>
              </p:custDataLst>
            </p:nvPr>
          </p:nvSpPr>
          <p:spPr>
            <a:xfrm flipV="1">
              <a:off x="5093576" y="-9537409"/>
              <a:ext cx="125709" cy="125831"/>
            </a:xfrm>
            <a:custGeom>
              <a:avLst/>
              <a:gdLst>
                <a:gd name="connsiteX0" fmla="*/ 66727 w 125709"/>
                <a:gd name="connsiteY0" fmla="*/ 57758 h 125831"/>
                <a:gd name="connsiteX1" fmla="*/ 119471 w 125709"/>
                <a:gd name="connsiteY1" fmla="*/ 57758 h 125831"/>
                <a:gd name="connsiteX2" fmla="*/ 125709 w 125709"/>
                <a:gd name="connsiteY2" fmla="*/ 61540 h 125831"/>
                <a:gd name="connsiteX3" fmla="*/ 119471 w 125709"/>
                <a:gd name="connsiteY3" fmla="*/ 65315 h 125831"/>
                <a:gd name="connsiteX4" fmla="*/ 66727 w 125709"/>
                <a:gd name="connsiteY4" fmla="*/ 65315 h 125831"/>
                <a:gd name="connsiteX5" fmla="*/ 66727 w 125709"/>
                <a:gd name="connsiteY5" fmla="*/ 118220 h 125831"/>
                <a:gd name="connsiteX6" fmla="*/ 62949 w 125709"/>
                <a:gd name="connsiteY6" fmla="*/ 124456 h 125831"/>
                <a:gd name="connsiteX7" fmla="*/ 59166 w 125709"/>
                <a:gd name="connsiteY7" fmla="*/ 118220 h 125831"/>
                <a:gd name="connsiteX8" fmla="*/ 59166 w 125709"/>
                <a:gd name="connsiteY8" fmla="*/ 65315 h 125831"/>
                <a:gd name="connsiteX9" fmla="*/ 6239 w 125709"/>
                <a:gd name="connsiteY9" fmla="*/ 65315 h 125831"/>
                <a:gd name="connsiteX10" fmla="*/ 0 w 125709"/>
                <a:gd name="connsiteY10" fmla="*/ 61540 h 125831"/>
                <a:gd name="connsiteX11" fmla="*/ 6239 w 125709"/>
                <a:gd name="connsiteY11" fmla="*/ 57758 h 125831"/>
                <a:gd name="connsiteX12" fmla="*/ 59166 w 125709"/>
                <a:gd name="connsiteY12" fmla="*/ 57758 h 125831"/>
                <a:gd name="connsiteX13" fmla="*/ 59166 w 125709"/>
                <a:gd name="connsiteY13" fmla="*/ 4860 h 125831"/>
                <a:gd name="connsiteX14" fmla="*/ 62949 w 125709"/>
                <a:gd name="connsiteY14" fmla="*/ -1375 h 125831"/>
                <a:gd name="connsiteX15" fmla="*/ 66727 w 125709"/>
                <a:gd name="connsiteY15" fmla="*/ 4860 h 125831"/>
                <a:gd name="connsiteX16" fmla="*/ 66727 w 125709"/>
                <a:gd name="connsiteY16" fmla="*/ 57758 h 125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25709" h="125831">
                  <a:moveTo>
                    <a:pt x="66727" y="57758"/>
                  </a:moveTo>
                  <a:lnTo>
                    <a:pt x="119471" y="57758"/>
                  </a:lnTo>
                  <a:cubicBezTo>
                    <a:pt x="122116" y="57758"/>
                    <a:pt x="125709" y="57758"/>
                    <a:pt x="125709" y="61540"/>
                  </a:cubicBezTo>
                  <a:cubicBezTo>
                    <a:pt x="125709" y="65315"/>
                    <a:pt x="122116" y="65315"/>
                    <a:pt x="119471" y="65315"/>
                  </a:cubicBezTo>
                  <a:lnTo>
                    <a:pt x="66727" y="65315"/>
                  </a:lnTo>
                  <a:lnTo>
                    <a:pt x="66727" y="118220"/>
                  </a:lnTo>
                  <a:cubicBezTo>
                    <a:pt x="66727" y="120864"/>
                    <a:pt x="66727" y="124456"/>
                    <a:pt x="62949" y="124456"/>
                  </a:cubicBezTo>
                  <a:cubicBezTo>
                    <a:pt x="59166" y="124456"/>
                    <a:pt x="59166" y="120864"/>
                    <a:pt x="59166" y="118220"/>
                  </a:cubicBezTo>
                  <a:lnTo>
                    <a:pt x="59166" y="65315"/>
                  </a:lnTo>
                  <a:lnTo>
                    <a:pt x="6239" y="65315"/>
                  </a:lnTo>
                  <a:cubicBezTo>
                    <a:pt x="3594" y="65315"/>
                    <a:pt x="0" y="65315"/>
                    <a:pt x="0" y="61540"/>
                  </a:cubicBezTo>
                  <a:cubicBezTo>
                    <a:pt x="0" y="57758"/>
                    <a:pt x="3594" y="57758"/>
                    <a:pt x="6239" y="57758"/>
                  </a:cubicBezTo>
                  <a:lnTo>
                    <a:pt x="59166" y="57758"/>
                  </a:lnTo>
                  <a:lnTo>
                    <a:pt x="59166" y="4860"/>
                  </a:lnTo>
                  <a:cubicBezTo>
                    <a:pt x="59166" y="2217"/>
                    <a:pt x="59166" y="-1375"/>
                    <a:pt x="62949" y="-1375"/>
                  </a:cubicBezTo>
                  <a:cubicBezTo>
                    <a:pt x="66727" y="-1375"/>
                    <a:pt x="66727" y="2217"/>
                    <a:pt x="66727" y="4860"/>
                  </a:cubicBezTo>
                  <a:lnTo>
                    <a:pt x="66727" y="57758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418" name="任意多边形: 形状 417">
              <a:extLst>
                <a:ext uri="{FF2B5EF4-FFF2-40B4-BE49-F238E27FC236}">
                  <a16:creationId xmlns:a16="http://schemas.microsoft.com/office/drawing/2014/main" id="{BC5DE008-7ED8-35C2-E0E7-E3EE8B98D652}"/>
                </a:ext>
              </a:extLst>
            </p:cNvPr>
            <p:cNvSpPr/>
            <p:nvPr>
              <p:custDataLst>
                <p:tags r:id="rId87"/>
              </p:custDataLst>
            </p:nvPr>
          </p:nvSpPr>
          <p:spPr>
            <a:xfrm flipV="1">
              <a:off x="5279598" y="-9556298"/>
              <a:ext cx="134966" cy="129036"/>
            </a:xfrm>
            <a:custGeom>
              <a:avLst/>
              <a:gdLst>
                <a:gd name="connsiteX0" fmla="*/ 49713 w 134966"/>
                <a:gd name="connsiteY0" fmla="*/ 58325 h 129036"/>
                <a:gd name="connsiteX1" fmla="*/ 81849 w 134966"/>
                <a:gd name="connsiteY1" fmla="*/ 58325 h 129036"/>
                <a:gd name="connsiteX2" fmla="*/ 134966 w 134966"/>
                <a:gd name="connsiteY2" fmla="*/ 99133 h 129036"/>
                <a:gd name="connsiteX3" fmla="*/ 97730 w 134966"/>
                <a:gd name="connsiteY3" fmla="*/ 127659 h 129036"/>
                <a:gd name="connsiteX4" fmla="*/ 36483 w 134966"/>
                <a:gd name="connsiteY4" fmla="*/ 127659 h 129036"/>
                <a:gd name="connsiteX5" fmla="*/ 30813 w 134966"/>
                <a:gd name="connsiteY5" fmla="*/ 124073 h 129036"/>
                <a:gd name="connsiteX6" fmla="*/ 36293 w 134966"/>
                <a:gd name="connsiteY6" fmla="*/ 121803 h 129036"/>
                <a:gd name="connsiteX7" fmla="*/ 44423 w 134966"/>
                <a:gd name="connsiteY7" fmla="*/ 121424 h 129036"/>
                <a:gd name="connsiteX8" fmla="*/ 48580 w 134966"/>
                <a:gd name="connsiteY8" fmla="*/ 118402 h 129036"/>
                <a:gd name="connsiteX9" fmla="*/ 47827 w 134966"/>
                <a:gd name="connsiteY9" fmla="*/ 114816 h 129036"/>
                <a:gd name="connsiteX10" fmla="*/ 22493 w 134966"/>
                <a:gd name="connsiteY10" fmla="*/ 13357 h 129036"/>
                <a:gd name="connsiteX11" fmla="*/ 5296 w 134966"/>
                <a:gd name="connsiteY11" fmla="*/ 4478 h 129036"/>
                <a:gd name="connsiteX12" fmla="*/ 0 w 134966"/>
                <a:gd name="connsiteY12" fmla="*/ 892 h 129036"/>
                <a:gd name="connsiteX13" fmla="*/ 2835 w 134966"/>
                <a:gd name="connsiteY13" fmla="*/ -1377 h 129036"/>
                <a:gd name="connsiteX14" fmla="*/ 26840 w 134966"/>
                <a:gd name="connsiteY14" fmla="*/ -809 h 129036"/>
                <a:gd name="connsiteX15" fmla="*/ 38938 w 134966"/>
                <a:gd name="connsiteY15" fmla="*/ -999 h 129036"/>
                <a:gd name="connsiteX16" fmla="*/ 51225 w 134966"/>
                <a:gd name="connsiteY16" fmla="*/ -1377 h 129036"/>
                <a:gd name="connsiteX17" fmla="*/ 55009 w 134966"/>
                <a:gd name="connsiteY17" fmla="*/ 2404 h 129036"/>
                <a:gd name="connsiteX18" fmla="*/ 49713 w 134966"/>
                <a:gd name="connsiteY18" fmla="*/ 4478 h 129036"/>
                <a:gd name="connsiteX19" fmla="*/ 37426 w 134966"/>
                <a:gd name="connsiteY19" fmla="*/ 7880 h 129036"/>
                <a:gd name="connsiteX20" fmla="*/ 37995 w 134966"/>
                <a:gd name="connsiteY20" fmla="*/ 11093 h 129036"/>
                <a:gd name="connsiteX21" fmla="*/ 49713 w 134966"/>
                <a:gd name="connsiteY21" fmla="*/ 58325 h 129036"/>
                <a:gd name="connsiteX22" fmla="*/ 63323 w 134966"/>
                <a:gd name="connsiteY22" fmla="*/ 114626 h 129036"/>
                <a:gd name="connsiteX23" fmla="*/ 73535 w 134966"/>
                <a:gd name="connsiteY23" fmla="*/ 121803 h 129036"/>
                <a:gd name="connsiteX24" fmla="*/ 91682 w 134966"/>
                <a:gd name="connsiteY24" fmla="*/ 121803 h 129036"/>
                <a:gd name="connsiteX25" fmla="*/ 117389 w 134966"/>
                <a:gd name="connsiteY25" fmla="*/ 103667 h 129036"/>
                <a:gd name="connsiteX26" fmla="*/ 106234 w 134966"/>
                <a:gd name="connsiteY26" fmla="*/ 73249 h 129036"/>
                <a:gd name="connsiteX27" fmla="*/ 77123 w 134966"/>
                <a:gd name="connsiteY27" fmla="*/ 63239 h 129036"/>
                <a:gd name="connsiteX28" fmla="*/ 50472 w 134966"/>
                <a:gd name="connsiteY28" fmla="*/ 63239 h 129036"/>
                <a:gd name="connsiteX29" fmla="*/ 63323 w 134966"/>
                <a:gd name="connsiteY29" fmla="*/ 114626 h 1290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34966" h="129036">
                  <a:moveTo>
                    <a:pt x="49713" y="58325"/>
                  </a:moveTo>
                  <a:lnTo>
                    <a:pt x="81849" y="58325"/>
                  </a:lnTo>
                  <a:cubicBezTo>
                    <a:pt x="108695" y="58325"/>
                    <a:pt x="134966" y="77973"/>
                    <a:pt x="134966" y="99133"/>
                  </a:cubicBezTo>
                  <a:cubicBezTo>
                    <a:pt x="134966" y="113678"/>
                    <a:pt x="122495" y="127659"/>
                    <a:pt x="97730" y="127659"/>
                  </a:cubicBezTo>
                  <a:lnTo>
                    <a:pt x="36483" y="127659"/>
                  </a:lnTo>
                  <a:cubicBezTo>
                    <a:pt x="32889" y="127659"/>
                    <a:pt x="30813" y="127659"/>
                    <a:pt x="30813" y="124073"/>
                  </a:cubicBezTo>
                  <a:cubicBezTo>
                    <a:pt x="30813" y="121803"/>
                    <a:pt x="32516" y="121803"/>
                    <a:pt x="36293" y="121803"/>
                  </a:cubicBezTo>
                  <a:cubicBezTo>
                    <a:pt x="38754" y="121803"/>
                    <a:pt x="42152" y="121614"/>
                    <a:pt x="44423" y="121424"/>
                  </a:cubicBezTo>
                  <a:cubicBezTo>
                    <a:pt x="47448" y="121051"/>
                    <a:pt x="48580" y="120482"/>
                    <a:pt x="48580" y="118402"/>
                  </a:cubicBezTo>
                  <a:cubicBezTo>
                    <a:pt x="48580" y="117648"/>
                    <a:pt x="48391" y="117080"/>
                    <a:pt x="47827" y="114816"/>
                  </a:cubicBezTo>
                  <a:lnTo>
                    <a:pt x="22493" y="13357"/>
                  </a:lnTo>
                  <a:cubicBezTo>
                    <a:pt x="20608" y="5990"/>
                    <a:pt x="20228" y="4478"/>
                    <a:pt x="5296" y="4478"/>
                  </a:cubicBezTo>
                  <a:cubicBezTo>
                    <a:pt x="2081" y="4478"/>
                    <a:pt x="0" y="4478"/>
                    <a:pt x="0" y="892"/>
                  </a:cubicBezTo>
                  <a:cubicBezTo>
                    <a:pt x="0" y="-1377"/>
                    <a:pt x="2271" y="-1377"/>
                    <a:pt x="2835" y="-1377"/>
                  </a:cubicBezTo>
                  <a:cubicBezTo>
                    <a:pt x="8130" y="-1377"/>
                    <a:pt x="21550" y="-809"/>
                    <a:pt x="26840" y="-809"/>
                  </a:cubicBezTo>
                  <a:cubicBezTo>
                    <a:pt x="30813" y="-809"/>
                    <a:pt x="34970" y="-999"/>
                    <a:pt x="38938" y="-999"/>
                  </a:cubicBezTo>
                  <a:cubicBezTo>
                    <a:pt x="43101" y="-999"/>
                    <a:pt x="47258" y="-1377"/>
                    <a:pt x="51225" y="-1377"/>
                  </a:cubicBezTo>
                  <a:cubicBezTo>
                    <a:pt x="52554" y="-1377"/>
                    <a:pt x="55009" y="-1377"/>
                    <a:pt x="55009" y="2404"/>
                  </a:cubicBezTo>
                  <a:cubicBezTo>
                    <a:pt x="55009" y="4478"/>
                    <a:pt x="53307" y="4478"/>
                    <a:pt x="49713" y="4478"/>
                  </a:cubicBezTo>
                  <a:cubicBezTo>
                    <a:pt x="42721" y="4478"/>
                    <a:pt x="37426" y="4478"/>
                    <a:pt x="37426" y="7880"/>
                  </a:cubicBezTo>
                  <a:cubicBezTo>
                    <a:pt x="37426" y="9012"/>
                    <a:pt x="37805" y="9961"/>
                    <a:pt x="37995" y="11093"/>
                  </a:cubicBezTo>
                  <a:lnTo>
                    <a:pt x="49713" y="58325"/>
                  </a:lnTo>
                  <a:close/>
                  <a:moveTo>
                    <a:pt x="63323" y="114626"/>
                  </a:moveTo>
                  <a:cubicBezTo>
                    <a:pt x="65025" y="121235"/>
                    <a:pt x="65405" y="121803"/>
                    <a:pt x="73535" y="121803"/>
                  </a:cubicBezTo>
                  <a:lnTo>
                    <a:pt x="91682" y="121803"/>
                  </a:lnTo>
                  <a:cubicBezTo>
                    <a:pt x="107373" y="121803"/>
                    <a:pt x="117389" y="116700"/>
                    <a:pt x="117389" y="103667"/>
                  </a:cubicBezTo>
                  <a:cubicBezTo>
                    <a:pt x="117389" y="96299"/>
                    <a:pt x="113605" y="80053"/>
                    <a:pt x="106234" y="73249"/>
                  </a:cubicBezTo>
                  <a:cubicBezTo>
                    <a:pt x="96781" y="64750"/>
                    <a:pt x="85443" y="63239"/>
                    <a:pt x="77123" y="63239"/>
                  </a:cubicBezTo>
                  <a:lnTo>
                    <a:pt x="50472" y="63239"/>
                  </a:lnTo>
                  <a:lnTo>
                    <a:pt x="63323" y="114626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419" name="任意多边形: 形状 418">
              <a:extLst>
                <a:ext uri="{FF2B5EF4-FFF2-40B4-BE49-F238E27FC236}">
                  <a16:creationId xmlns:a16="http://schemas.microsoft.com/office/drawing/2014/main" id="{08694F9C-E07E-3093-C31C-4E8EE140495E}"/>
                </a:ext>
              </a:extLst>
            </p:cNvPr>
            <p:cNvSpPr/>
            <p:nvPr>
              <p:custDataLst>
                <p:tags r:id="rId88"/>
              </p:custDataLst>
            </p:nvPr>
          </p:nvSpPr>
          <p:spPr>
            <a:xfrm flipV="1">
              <a:off x="5407840" y="-9486764"/>
              <a:ext cx="89926" cy="87839"/>
            </a:xfrm>
            <a:custGeom>
              <a:avLst/>
              <a:gdLst>
                <a:gd name="connsiteX0" fmla="*/ 29912 w 89926"/>
                <a:gd name="connsiteY0" fmla="*/ 82769 h 87839"/>
                <a:gd name="connsiteX1" fmla="*/ 25945 w 89926"/>
                <a:gd name="connsiteY1" fmla="*/ 86467 h 87839"/>
                <a:gd name="connsiteX2" fmla="*/ 0 w 89926"/>
                <a:gd name="connsiteY2" fmla="*/ 78003 h 87839"/>
                <a:gd name="connsiteX3" fmla="*/ 0 w 89926"/>
                <a:gd name="connsiteY3" fmla="*/ 73238 h 87839"/>
                <a:gd name="connsiteX4" fmla="*/ 19190 w 89926"/>
                <a:gd name="connsiteY4" fmla="*/ 76942 h 87839"/>
                <a:gd name="connsiteX5" fmla="*/ 19190 w 89926"/>
                <a:gd name="connsiteY5" fmla="*/ 9475 h 87839"/>
                <a:gd name="connsiteX6" fmla="*/ 5954 w 89926"/>
                <a:gd name="connsiteY6" fmla="*/ 3394 h 87839"/>
                <a:gd name="connsiteX7" fmla="*/ 925 w 89926"/>
                <a:gd name="connsiteY7" fmla="*/ 3394 h 87839"/>
                <a:gd name="connsiteX8" fmla="*/ 925 w 89926"/>
                <a:gd name="connsiteY8" fmla="*/ -1372 h 87839"/>
                <a:gd name="connsiteX9" fmla="*/ 24486 w 89926"/>
                <a:gd name="connsiteY9" fmla="*/ -844 h 87839"/>
                <a:gd name="connsiteX10" fmla="*/ 48177 w 89926"/>
                <a:gd name="connsiteY10" fmla="*/ -1372 h 87839"/>
                <a:gd name="connsiteX11" fmla="*/ 48177 w 89926"/>
                <a:gd name="connsiteY11" fmla="*/ 3394 h 87839"/>
                <a:gd name="connsiteX12" fmla="*/ 43149 w 89926"/>
                <a:gd name="connsiteY12" fmla="*/ 3394 h 87839"/>
                <a:gd name="connsiteX13" fmla="*/ 29912 w 89926"/>
                <a:gd name="connsiteY13" fmla="*/ 9475 h 87839"/>
                <a:gd name="connsiteX14" fmla="*/ 29912 w 89926"/>
                <a:gd name="connsiteY14" fmla="*/ 82769 h 87839"/>
                <a:gd name="connsiteX15" fmla="*/ 89926 w 89926"/>
                <a:gd name="connsiteY15" fmla="*/ 47970 h 87839"/>
                <a:gd name="connsiteX16" fmla="*/ 82383 w 89926"/>
                <a:gd name="connsiteY16" fmla="*/ 55647 h 87839"/>
                <a:gd name="connsiteX17" fmla="*/ 74703 w 89926"/>
                <a:gd name="connsiteY17" fmla="*/ 48107 h 87839"/>
                <a:gd name="connsiteX18" fmla="*/ 82253 w 89926"/>
                <a:gd name="connsiteY18" fmla="*/ 40432 h 87839"/>
                <a:gd name="connsiteX19" fmla="*/ 89926 w 89926"/>
                <a:gd name="connsiteY19" fmla="*/ 47970 h 87839"/>
                <a:gd name="connsiteX20" fmla="*/ 89926 w 89926"/>
                <a:gd name="connsiteY20" fmla="*/ 6168 h 87839"/>
                <a:gd name="connsiteX21" fmla="*/ 82383 w 89926"/>
                <a:gd name="connsiteY21" fmla="*/ 13843 h 87839"/>
                <a:gd name="connsiteX22" fmla="*/ 74703 w 89926"/>
                <a:gd name="connsiteY22" fmla="*/ 6304 h 87839"/>
                <a:gd name="connsiteX23" fmla="*/ 82253 w 89926"/>
                <a:gd name="connsiteY23" fmla="*/ -1372 h 87839"/>
                <a:gd name="connsiteX24" fmla="*/ 89926 w 89926"/>
                <a:gd name="connsiteY24" fmla="*/ 6168 h 87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89926" h="87839">
                  <a:moveTo>
                    <a:pt x="29912" y="82769"/>
                  </a:moveTo>
                  <a:cubicBezTo>
                    <a:pt x="29912" y="86336"/>
                    <a:pt x="29651" y="86467"/>
                    <a:pt x="25945" y="86467"/>
                  </a:cubicBezTo>
                  <a:cubicBezTo>
                    <a:pt x="17470" y="78133"/>
                    <a:pt x="5426" y="78003"/>
                    <a:pt x="0" y="78003"/>
                  </a:cubicBezTo>
                  <a:lnTo>
                    <a:pt x="0" y="73238"/>
                  </a:lnTo>
                  <a:cubicBezTo>
                    <a:pt x="3179" y="73238"/>
                    <a:pt x="11914" y="73238"/>
                    <a:pt x="19190" y="76942"/>
                  </a:cubicBezTo>
                  <a:lnTo>
                    <a:pt x="19190" y="9475"/>
                  </a:lnTo>
                  <a:cubicBezTo>
                    <a:pt x="19190" y="5113"/>
                    <a:pt x="19190" y="3394"/>
                    <a:pt x="5954" y="3394"/>
                  </a:cubicBezTo>
                  <a:lnTo>
                    <a:pt x="925" y="3394"/>
                  </a:lnTo>
                  <a:lnTo>
                    <a:pt x="925" y="-1372"/>
                  </a:lnTo>
                  <a:cubicBezTo>
                    <a:pt x="3309" y="-1241"/>
                    <a:pt x="19587" y="-844"/>
                    <a:pt x="24486" y="-844"/>
                  </a:cubicBezTo>
                  <a:cubicBezTo>
                    <a:pt x="28590" y="-844"/>
                    <a:pt x="45266" y="-1241"/>
                    <a:pt x="48177" y="-1372"/>
                  </a:cubicBezTo>
                  <a:lnTo>
                    <a:pt x="48177" y="3394"/>
                  </a:lnTo>
                  <a:lnTo>
                    <a:pt x="43149" y="3394"/>
                  </a:lnTo>
                  <a:cubicBezTo>
                    <a:pt x="29912" y="3394"/>
                    <a:pt x="29912" y="5113"/>
                    <a:pt x="29912" y="9475"/>
                  </a:cubicBezTo>
                  <a:lnTo>
                    <a:pt x="29912" y="82769"/>
                  </a:lnTo>
                  <a:close/>
                  <a:moveTo>
                    <a:pt x="89926" y="47970"/>
                  </a:moveTo>
                  <a:cubicBezTo>
                    <a:pt x="89926" y="52606"/>
                    <a:pt x="86220" y="55647"/>
                    <a:pt x="82383" y="55647"/>
                  </a:cubicBezTo>
                  <a:cubicBezTo>
                    <a:pt x="77751" y="55647"/>
                    <a:pt x="74703" y="51942"/>
                    <a:pt x="74703" y="48107"/>
                  </a:cubicBezTo>
                  <a:cubicBezTo>
                    <a:pt x="74703" y="43472"/>
                    <a:pt x="78410" y="40432"/>
                    <a:pt x="82253" y="40432"/>
                  </a:cubicBezTo>
                  <a:cubicBezTo>
                    <a:pt x="86884" y="40432"/>
                    <a:pt x="89926" y="44136"/>
                    <a:pt x="89926" y="47970"/>
                  </a:cubicBezTo>
                  <a:close/>
                  <a:moveTo>
                    <a:pt x="89926" y="6168"/>
                  </a:moveTo>
                  <a:cubicBezTo>
                    <a:pt x="89926" y="10797"/>
                    <a:pt x="86220" y="13843"/>
                    <a:pt x="82383" y="13843"/>
                  </a:cubicBezTo>
                  <a:cubicBezTo>
                    <a:pt x="77751" y="13843"/>
                    <a:pt x="74703" y="10138"/>
                    <a:pt x="74703" y="6304"/>
                  </a:cubicBezTo>
                  <a:cubicBezTo>
                    <a:pt x="74703" y="1669"/>
                    <a:pt x="78410" y="-1372"/>
                    <a:pt x="82253" y="-1372"/>
                  </a:cubicBezTo>
                  <a:cubicBezTo>
                    <a:pt x="86884" y="-1372"/>
                    <a:pt x="89926" y="2332"/>
                    <a:pt x="89926" y="6168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420" name="任意多边形: 形状 419">
              <a:extLst>
                <a:ext uri="{FF2B5EF4-FFF2-40B4-BE49-F238E27FC236}">
                  <a16:creationId xmlns:a16="http://schemas.microsoft.com/office/drawing/2014/main" id="{44A0CCCE-1179-7701-35C3-3D3CBEDF78BD}"/>
                </a:ext>
              </a:extLst>
            </p:cNvPr>
            <p:cNvSpPr/>
            <p:nvPr>
              <p:custDataLst>
                <p:tags r:id="rId89"/>
              </p:custDataLst>
            </p:nvPr>
          </p:nvSpPr>
          <p:spPr>
            <a:xfrm flipV="1">
              <a:off x="5517800" y="-9457265"/>
              <a:ext cx="80876" cy="59661"/>
            </a:xfrm>
            <a:custGeom>
              <a:avLst/>
              <a:gdLst>
                <a:gd name="connsiteX0" fmla="*/ 9927 w 80876"/>
                <a:gd name="connsiteY0" fmla="*/ 8284 h 59661"/>
                <a:gd name="connsiteX1" fmla="*/ 8605 w 80876"/>
                <a:gd name="connsiteY1" fmla="*/ 2861 h 59661"/>
                <a:gd name="connsiteX2" fmla="*/ 13106 w 80876"/>
                <a:gd name="connsiteY2" fmla="*/ -1370 h 59661"/>
                <a:gd name="connsiteX3" fmla="*/ 18265 w 80876"/>
                <a:gd name="connsiteY3" fmla="*/ 1540 h 59661"/>
                <a:gd name="connsiteX4" fmla="*/ 20649 w 80876"/>
                <a:gd name="connsiteY4" fmla="*/ 9743 h 59661"/>
                <a:gd name="connsiteX5" fmla="*/ 23561 w 80876"/>
                <a:gd name="connsiteY5" fmla="*/ 21644 h 59661"/>
                <a:gd name="connsiteX6" fmla="*/ 25808 w 80876"/>
                <a:gd name="connsiteY6" fmla="*/ 30510 h 59661"/>
                <a:gd name="connsiteX7" fmla="*/ 31371 w 80876"/>
                <a:gd name="connsiteY7" fmla="*/ 42418 h 59661"/>
                <a:gd name="connsiteX8" fmla="*/ 51225 w 80876"/>
                <a:gd name="connsiteY8" fmla="*/ 54587 h 59661"/>
                <a:gd name="connsiteX9" fmla="*/ 59035 w 80876"/>
                <a:gd name="connsiteY9" fmla="*/ 45328 h 59661"/>
                <a:gd name="connsiteX10" fmla="*/ 51225 w 80876"/>
                <a:gd name="connsiteY10" fmla="*/ 17152 h 59661"/>
                <a:gd name="connsiteX11" fmla="*/ 49238 w 80876"/>
                <a:gd name="connsiteY11" fmla="*/ 10003 h 59661"/>
                <a:gd name="connsiteX12" fmla="*/ 61811 w 80876"/>
                <a:gd name="connsiteY12" fmla="*/ -1370 h 59661"/>
                <a:gd name="connsiteX13" fmla="*/ 80877 w 80876"/>
                <a:gd name="connsiteY13" fmla="*/ 18869 h 59661"/>
                <a:gd name="connsiteX14" fmla="*/ 78753 w 80876"/>
                <a:gd name="connsiteY14" fmla="*/ 20588 h 59661"/>
                <a:gd name="connsiteX15" fmla="*/ 76239 w 80876"/>
                <a:gd name="connsiteY15" fmla="*/ 18337 h 59661"/>
                <a:gd name="connsiteX16" fmla="*/ 62208 w 80876"/>
                <a:gd name="connsiteY16" fmla="*/ 2334 h 59661"/>
                <a:gd name="connsiteX17" fmla="*/ 58899 w 80876"/>
                <a:gd name="connsiteY17" fmla="*/ 6962 h 59661"/>
                <a:gd name="connsiteX18" fmla="*/ 61947 w 80876"/>
                <a:gd name="connsiteY18" fmla="*/ 17678 h 59661"/>
                <a:gd name="connsiteX19" fmla="*/ 68963 w 80876"/>
                <a:gd name="connsiteY19" fmla="*/ 43212 h 59661"/>
                <a:gd name="connsiteX20" fmla="*/ 51753 w 80876"/>
                <a:gd name="connsiteY20" fmla="*/ 58291 h 59661"/>
                <a:gd name="connsiteX21" fmla="*/ 29384 w 80876"/>
                <a:gd name="connsiteY21" fmla="*/ 46253 h 59661"/>
                <a:gd name="connsiteX22" fmla="*/ 15223 w 80876"/>
                <a:gd name="connsiteY22" fmla="*/ 58291 h 59661"/>
                <a:gd name="connsiteX23" fmla="*/ 4768 w 80876"/>
                <a:gd name="connsiteY23" fmla="*/ 51149 h 59661"/>
                <a:gd name="connsiteX24" fmla="*/ 0 w 80876"/>
                <a:gd name="connsiteY24" fmla="*/ 38050 h 59661"/>
                <a:gd name="connsiteX25" fmla="*/ 2248 w 80876"/>
                <a:gd name="connsiteY25" fmla="*/ 36331 h 59661"/>
                <a:gd name="connsiteX26" fmla="*/ 5165 w 80876"/>
                <a:gd name="connsiteY26" fmla="*/ 40302 h 59661"/>
                <a:gd name="connsiteX27" fmla="*/ 14826 w 80876"/>
                <a:gd name="connsiteY27" fmla="*/ 54587 h 59661"/>
                <a:gd name="connsiteX28" fmla="*/ 19190 w 80876"/>
                <a:gd name="connsiteY28" fmla="*/ 48102 h 59661"/>
                <a:gd name="connsiteX29" fmla="*/ 17073 w 80876"/>
                <a:gd name="connsiteY29" fmla="*/ 37125 h 59661"/>
                <a:gd name="connsiteX30" fmla="*/ 14161 w 80876"/>
                <a:gd name="connsiteY30" fmla="*/ 25218 h 59661"/>
                <a:gd name="connsiteX31" fmla="*/ 9927 w 80876"/>
                <a:gd name="connsiteY31" fmla="*/ 8284 h 596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80876" h="59661">
                  <a:moveTo>
                    <a:pt x="9927" y="8284"/>
                  </a:moveTo>
                  <a:cubicBezTo>
                    <a:pt x="9399" y="6565"/>
                    <a:pt x="8605" y="3258"/>
                    <a:pt x="8605" y="2861"/>
                  </a:cubicBezTo>
                  <a:cubicBezTo>
                    <a:pt x="8605" y="-50"/>
                    <a:pt x="10989" y="-1370"/>
                    <a:pt x="13106" y="-1370"/>
                  </a:cubicBezTo>
                  <a:cubicBezTo>
                    <a:pt x="15483" y="-1370"/>
                    <a:pt x="17607" y="347"/>
                    <a:pt x="18265" y="1540"/>
                  </a:cubicBezTo>
                  <a:cubicBezTo>
                    <a:pt x="18929" y="2731"/>
                    <a:pt x="19985" y="6962"/>
                    <a:pt x="20649" y="9743"/>
                  </a:cubicBezTo>
                  <a:cubicBezTo>
                    <a:pt x="21313" y="12256"/>
                    <a:pt x="22766" y="18337"/>
                    <a:pt x="23561" y="21644"/>
                  </a:cubicBezTo>
                  <a:cubicBezTo>
                    <a:pt x="24355" y="24560"/>
                    <a:pt x="25150" y="27471"/>
                    <a:pt x="25808" y="30510"/>
                  </a:cubicBezTo>
                  <a:cubicBezTo>
                    <a:pt x="27267" y="35934"/>
                    <a:pt x="27534" y="36994"/>
                    <a:pt x="31371" y="42418"/>
                  </a:cubicBezTo>
                  <a:cubicBezTo>
                    <a:pt x="35077" y="47710"/>
                    <a:pt x="41298" y="54587"/>
                    <a:pt x="51225" y="54587"/>
                  </a:cubicBezTo>
                  <a:cubicBezTo>
                    <a:pt x="58899" y="54587"/>
                    <a:pt x="59035" y="47841"/>
                    <a:pt x="59035" y="45328"/>
                  </a:cubicBezTo>
                  <a:cubicBezTo>
                    <a:pt x="59035" y="37391"/>
                    <a:pt x="53343" y="22705"/>
                    <a:pt x="51225" y="17152"/>
                  </a:cubicBezTo>
                  <a:cubicBezTo>
                    <a:pt x="49767" y="13447"/>
                    <a:pt x="49238" y="12256"/>
                    <a:pt x="49238" y="10003"/>
                  </a:cubicBezTo>
                  <a:cubicBezTo>
                    <a:pt x="49238" y="2991"/>
                    <a:pt x="55062" y="-1370"/>
                    <a:pt x="61811" y="-1370"/>
                  </a:cubicBezTo>
                  <a:cubicBezTo>
                    <a:pt x="75047" y="-1370"/>
                    <a:pt x="80877" y="16884"/>
                    <a:pt x="80877" y="18869"/>
                  </a:cubicBezTo>
                  <a:cubicBezTo>
                    <a:pt x="80877" y="20588"/>
                    <a:pt x="79151" y="20588"/>
                    <a:pt x="78753" y="20588"/>
                  </a:cubicBezTo>
                  <a:cubicBezTo>
                    <a:pt x="76903" y="20588"/>
                    <a:pt x="76773" y="19794"/>
                    <a:pt x="76239" y="18337"/>
                  </a:cubicBezTo>
                  <a:cubicBezTo>
                    <a:pt x="73197" y="7756"/>
                    <a:pt x="67504" y="2334"/>
                    <a:pt x="62208" y="2334"/>
                  </a:cubicBezTo>
                  <a:cubicBezTo>
                    <a:pt x="59433" y="2334"/>
                    <a:pt x="58899" y="4183"/>
                    <a:pt x="58899" y="6962"/>
                  </a:cubicBezTo>
                  <a:cubicBezTo>
                    <a:pt x="58899" y="10003"/>
                    <a:pt x="59564" y="11722"/>
                    <a:pt x="61947" y="17678"/>
                  </a:cubicBezTo>
                  <a:cubicBezTo>
                    <a:pt x="63536" y="21780"/>
                    <a:pt x="68963" y="35803"/>
                    <a:pt x="68963" y="43212"/>
                  </a:cubicBezTo>
                  <a:cubicBezTo>
                    <a:pt x="68963" y="56044"/>
                    <a:pt x="58768" y="58291"/>
                    <a:pt x="51753" y="58291"/>
                  </a:cubicBezTo>
                  <a:cubicBezTo>
                    <a:pt x="40770" y="58291"/>
                    <a:pt x="33358" y="51546"/>
                    <a:pt x="29384" y="46253"/>
                  </a:cubicBezTo>
                  <a:cubicBezTo>
                    <a:pt x="28459" y="55381"/>
                    <a:pt x="20649" y="58291"/>
                    <a:pt x="15223" y="58291"/>
                  </a:cubicBezTo>
                  <a:cubicBezTo>
                    <a:pt x="9530" y="58291"/>
                    <a:pt x="6487" y="54190"/>
                    <a:pt x="4768" y="51149"/>
                  </a:cubicBezTo>
                  <a:cubicBezTo>
                    <a:pt x="1856" y="46253"/>
                    <a:pt x="0" y="38713"/>
                    <a:pt x="0" y="38050"/>
                  </a:cubicBezTo>
                  <a:cubicBezTo>
                    <a:pt x="0" y="36331"/>
                    <a:pt x="1856" y="36331"/>
                    <a:pt x="2248" y="36331"/>
                  </a:cubicBezTo>
                  <a:cubicBezTo>
                    <a:pt x="4104" y="36331"/>
                    <a:pt x="4234" y="36728"/>
                    <a:pt x="5165" y="40302"/>
                  </a:cubicBezTo>
                  <a:cubicBezTo>
                    <a:pt x="7146" y="48102"/>
                    <a:pt x="9660" y="54587"/>
                    <a:pt x="14826" y="54587"/>
                  </a:cubicBezTo>
                  <a:cubicBezTo>
                    <a:pt x="18265" y="54587"/>
                    <a:pt x="19190" y="51676"/>
                    <a:pt x="19190" y="48102"/>
                  </a:cubicBezTo>
                  <a:cubicBezTo>
                    <a:pt x="19190" y="45588"/>
                    <a:pt x="18004" y="40699"/>
                    <a:pt x="17073" y="37125"/>
                  </a:cubicBezTo>
                  <a:cubicBezTo>
                    <a:pt x="16148" y="33552"/>
                    <a:pt x="14826" y="28128"/>
                    <a:pt x="14161" y="25218"/>
                  </a:cubicBezTo>
                  <a:lnTo>
                    <a:pt x="9927" y="8284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421" name="任意多边形: 形状 420">
              <a:extLst>
                <a:ext uri="{FF2B5EF4-FFF2-40B4-BE49-F238E27FC236}">
                  <a16:creationId xmlns:a16="http://schemas.microsoft.com/office/drawing/2014/main" id="{CB9DC63C-BE0E-A13B-BAF5-291367C3F7F5}"/>
                </a:ext>
              </a:extLst>
            </p:cNvPr>
            <p:cNvSpPr/>
            <p:nvPr>
              <p:custDataLst>
                <p:tags r:id="rId90"/>
              </p:custDataLst>
            </p:nvPr>
          </p:nvSpPr>
          <p:spPr>
            <a:xfrm flipV="1">
              <a:off x="5630746" y="-9447288"/>
              <a:ext cx="22119" cy="56490"/>
            </a:xfrm>
            <a:custGeom>
              <a:avLst/>
              <a:gdLst>
                <a:gd name="connsiteX0" fmla="*/ 22120 w 22119"/>
                <a:gd name="connsiteY0" fmla="*/ 35283 h 56490"/>
                <a:gd name="connsiteX1" fmla="*/ 10022 w 22119"/>
                <a:gd name="connsiteY1" fmla="*/ 55121 h 56490"/>
                <a:gd name="connsiteX2" fmla="*/ 0 w 22119"/>
                <a:gd name="connsiteY2" fmla="*/ 45104 h 56490"/>
                <a:gd name="connsiteX3" fmla="*/ 10022 w 22119"/>
                <a:gd name="connsiteY3" fmla="*/ 35094 h 56490"/>
                <a:gd name="connsiteX4" fmla="*/ 16634 w 22119"/>
                <a:gd name="connsiteY4" fmla="*/ 37547 h 56490"/>
                <a:gd name="connsiteX5" fmla="*/ 17583 w 22119"/>
                <a:gd name="connsiteY5" fmla="*/ 38117 h 56490"/>
                <a:gd name="connsiteX6" fmla="*/ 17962 w 22119"/>
                <a:gd name="connsiteY6" fmla="*/ 35283 h 56490"/>
                <a:gd name="connsiteX7" fmla="*/ 5106 w 22119"/>
                <a:gd name="connsiteY7" fmla="*/ 3734 h 56490"/>
                <a:gd name="connsiteX8" fmla="*/ 3024 w 22119"/>
                <a:gd name="connsiteY8" fmla="*/ 711 h 56490"/>
                <a:gd name="connsiteX9" fmla="*/ 4916 w 22119"/>
                <a:gd name="connsiteY9" fmla="*/ -1370 h 56490"/>
                <a:gd name="connsiteX10" fmla="*/ 22120 w 22119"/>
                <a:gd name="connsiteY10" fmla="*/ 35283 h 56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119" h="56490">
                  <a:moveTo>
                    <a:pt x="22120" y="35283"/>
                  </a:moveTo>
                  <a:cubicBezTo>
                    <a:pt x="22120" y="47754"/>
                    <a:pt x="17393" y="55121"/>
                    <a:pt x="10022" y="55121"/>
                  </a:cubicBezTo>
                  <a:cubicBezTo>
                    <a:pt x="3783" y="55121"/>
                    <a:pt x="0" y="50397"/>
                    <a:pt x="0" y="45104"/>
                  </a:cubicBezTo>
                  <a:cubicBezTo>
                    <a:pt x="0" y="40007"/>
                    <a:pt x="3783" y="35094"/>
                    <a:pt x="10022" y="35094"/>
                  </a:cubicBezTo>
                  <a:cubicBezTo>
                    <a:pt x="12287" y="35094"/>
                    <a:pt x="14749" y="35853"/>
                    <a:pt x="16634" y="37547"/>
                  </a:cubicBezTo>
                  <a:cubicBezTo>
                    <a:pt x="17203" y="37927"/>
                    <a:pt x="17393" y="38117"/>
                    <a:pt x="17583" y="38117"/>
                  </a:cubicBezTo>
                  <a:cubicBezTo>
                    <a:pt x="17773" y="38117"/>
                    <a:pt x="17962" y="37927"/>
                    <a:pt x="17962" y="35283"/>
                  </a:cubicBezTo>
                  <a:cubicBezTo>
                    <a:pt x="17962" y="21301"/>
                    <a:pt x="11344" y="9969"/>
                    <a:pt x="5106" y="3734"/>
                  </a:cubicBezTo>
                  <a:cubicBezTo>
                    <a:pt x="3024" y="1654"/>
                    <a:pt x="3024" y="1274"/>
                    <a:pt x="3024" y="711"/>
                  </a:cubicBezTo>
                  <a:cubicBezTo>
                    <a:pt x="3024" y="-616"/>
                    <a:pt x="3973" y="-1370"/>
                    <a:pt x="4916" y="-1370"/>
                  </a:cubicBezTo>
                  <a:cubicBezTo>
                    <a:pt x="6998" y="-1370"/>
                    <a:pt x="22120" y="13176"/>
                    <a:pt x="22120" y="35283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422" name="任意多边形: 形状 421">
              <a:extLst>
                <a:ext uri="{FF2B5EF4-FFF2-40B4-BE49-F238E27FC236}">
                  <a16:creationId xmlns:a16="http://schemas.microsoft.com/office/drawing/2014/main" id="{E7E1620A-9C90-B0FF-79F0-BB7F189CF158}"/>
                </a:ext>
              </a:extLst>
            </p:cNvPr>
            <p:cNvSpPr/>
            <p:nvPr>
              <p:custDataLst>
                <p:tags r:id="rId91"/>
              </p:custDataLst>
            </p:nvPr>
          </p:nvSpPr>
          <p:spPr>
            <a:xfrm flipV="1">
              <a:off x="5895165" y="-9556298"/>
              <a:ext cx="134966" cy="129036"/>
            </a:xfrm>
            <a:custGeom>
              <a:avLst/>
              <a:gdLst>
                <a:gd name="connsiteX0" fmla="*/ 49713 w 134966"/>
                <a:gd name="connsiteY0" fmla="*/ 58325 h 129036"/>
                <a:gd name="connsiteX1" fmla="*/ 81848 w 134966"/>
                <a:gd name="connsiteY1" fmla="*/ 58325 h 129036"/>
                <a:gd name="connsiteX2" fmla="*/ 134966 w 134966"/>
                <a:gd name="connsiteY2" fmla="*/ 99133 h 129036"/>
                <a:gd name="connsiteX3" fmla="*/ 97730 w 134966"/>
                <a:gd name="connsiteY3" fmla="*/ 127659 h 129036"/>
                <a:gd name="connsiteX4" fmla="*/ 36483 w 134966"/>
                <a:gd name="connsiteY4" fmla="*/ 127659 h 129036"/>
                <a:gd name="connsiteX5" fmla="*/ 30814 w 134966"/>
                <a:gd name="connsiteY5" fmla="*/ 124073 h 129036"/>
                <a:gd name="connsiteX6" fmla="*/ 36293 w 134966"/>
                <a:gd name="connsiteY6" fmla="*/ 121803 h 129036"/>
                <a:gd name="connsiteX7" fmla="*/ 44425 w 134966"/>
                <a:gd name="connsiteY7" fmla="*/ 121424 h 129036"/>
                <a:gd name="connsiteX8" fmla="*/ 48580 w 134966"/>
                <a:gd name="connsiteY8" fmla="*/ 118402 h 129036"/>
                <a:gd name="connsiteX9" fmla="*/ 47827 w 134966"/>
                <a:gd name="connsiteY9" fmla="*/ 114816 h 129036"/>
                <a:gd name="connsiteX10" fmla="*/ 22493 w 134966"/>
                <a:gd name="connsiteY10" fmla="*/ 13357 h 129036"/>
                <a:gd name="connsiteX11" fmla="*/ 5296 w 134966"/>
                <a:gd name="connsiteY11" fmla="*/ 4478 h 129036"/>
                <a:gd name="connsiteX12" fmla="*/ 0 w 134966"/>
                <a:gd name="connsiteY12" fmla="*/ 892 h 129036"/>
                <a:gd name="connsiteX13" fmla="*/ 2835 w 134966"/>
                <a:gd name="connsiteY13" fmla="*/ -1377 h 129036"/>
                <a:gd name="connsiteX14" fmla="*/ 26841 w 134966"/>
                <a:gd name="connsiteY14" fmla="*/ -809 h 129036"/>
                <a:gd name="connsiteX15" fmla="*/ 38938 w 134966"/>
                <a:gd name="connsiteY15" fmla="*/ -999 h 129036"/>
                <a:gd name="connsiteX16" fmla="*/ 51226 w 134966"/>
                <a:gd name="connsiteY16" fmla="*/ -1377 h 129036"/>
                <a:gd name="connsiteX17" fmla="*/ 55010 w 134966"/>
                <a:gd name="connsiteY17" fmla="*/ 2404 h 129036"/>
                <a:gd name="connsiteX18" fmla="*/ 49713 w 134966"/>
                <a:gd name="connsiteY18" fmla="*/ 4478 h 129036"/>
                <a:gd name="connsiteX19" fmla="*/ 37426 w 134966"/>
                <a:gd name="connsiteY19" fmla="*/ 7880 h 129036"/>
                <a:gd name="connsiteX20" fmla="*/ 37995 w 134966"/>
                <a:gd name="connsiteY20" fmla="*/ 11093 h 129036"/>
                <a:gd name="connsiteX21" fmla="*/ 49713 w 134966"/>
                <a:gd name="connsiteY21" fmla="*/ 58325 h 129036"/>
                <a:gd name="connsiteX22" fmla="*/ 63323 w 134966"/>
                <a:gd name="connsiteY22" fmla="*/ 114626 h 129036"/>
                <a:gd name="connsiteX23" fmla="*/ 73535 w 134966"/>
                <a:gd name="connsiteY23" fmla="*/ 121803 h 129036"/>
                <a:gd name="connsiteX24" fmla="*/ 91682 w 134966"/>
                <a:gd name="connsiteY24" fmla="*/ 121803 h 129036"/>
                <a:gd name="connsiteX25" fmla="*/ 117390 w 134966"/>
                <a:gd name="connsiteY25" fmla="*/ 103667 h 129036"/>
                <a:gd name="connsiteX26" fmla="*/ 106233 w 134966"/>
                <a:gd name="connsiteY26" fmla="*/ 73249 h 129036"/>
                <a:gd name="connsiteX27" fmla="*/ 77123 w 134966"/>
                <a:gd name="connsiteY27" fmla="*/ 63239 h 129036"/>
                <a:gd name="connsiteX28" fmla="*/ 50472 w 134966"/>
                <a:gd name="connsiteY28" fmla="*/ 63239 h 129036"/>
                <a:gd name="connsiteX29" fmla="*/ 63323 w 134966"/>
                <a:gd name="connsiteY29" fmla="*/ 114626 h 1290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34966" h="129036">
                  <a:moveTo>
                    <a:pt x="49713" y="58325"/>
                  </a:moveTo>
                  <a:lnTo>
                    <a:pt x="81848" y="58325"/>
                  </a:lnTo>
                  <a:cubicBezTo>
                    <a:pt x="108695" y="58325"/>
                    <a:pt x="134966" y="77973"/>
                    <a:pt x="134966" y="99133"/>
                  </a:cubicBezTo>
                  <a:cubicBezTo>
                    <a:pt x="134966" y="113678"/>
                    <a:pt x="122495" y="127659"/>
                    <a:pt x="97730" y="127659"/>
                  </a:cubicBezTo>
                  <a:lnTo>
                    <a:pt x="36483" y="127659"/>
                  </a:lnTo>
                  <a:cubicBezTo>
                    <a:pt x="32888" y="127659"/>
                    <a:pt x="30814" y="127659"/>
                    <a:pt x="30814" y="124073"/>
                  </a:cubicBezTo>
                  <a:cubicBezTo>
                    <a:pt x="30814" y="121803"/>
                    <a:pt x="32517" y="121803"/>
                    <a:pt x="36293" y="121803"/>
                  </a:cubicBezTo>
                  <a:cubicBezTo>
                    <a:pt x="38754" y="121803"/>
                    <a:pt x="42153" y="121614"/>
                    <a:pt x="44425" y="121424"/>
                  </a:cubicBezTo>
                  <a:cubicBezTo>
                    <a:pt x="47448" y="121051"/>
                    <a:pt x="48580" y="120482"/>
                    <a:pt x="48580" y="118402"/>
                  </a:cubicBezTo>
                  <a:cubicBezTo>
                    <a:pt x="48580" y="117648"/>
                    <a:pt x="48391" y="117080"/>
                    <a:pt x="47827" y="114816"/>
                  </a:cubicBezTo>
                  <a:lnTo>
                    <a:pt x="22493" y="13357"/>
                  </a:lnTo>
                  <a:cubicBezTo>
                    <a:pt x="20609" y="5990"/>
                    <a:pt x="20229" y="4478"/>
                    <a:pt x="5296" y="4478"/>
                  </a:cubicBezTo>
                  <a:cubicBezTo>
                    <a:pt x="2081" y="4478"/>
                    <a:pt x="0" y="4478"/>
                    <a:pt x="0" y="892"/>
                  </a:cubicBezTo>
                  <a:cubicBezTo>
                    <a:pt x="0" y="-1377"/>
                    <a:pt x="2271" y="-1377"/>
                    <a:pt x="2835" y="-1377"/>
                  </a:cubicBezTo>
                  <a:cubicBezTo>
                    <a:pt x="8131" y="-1377"/>
                    <a:pt x="21550" y="-809"/>
                    <a:pt x="26841" y="-809"/>
                  </a:cubicBezTo>
                  <a:cubicBezTo>
                    <a:pt x="30814" y="-809"/>
                    <a:pt x="34970" y="-999"/>
                    <a:pt x="38938" y="-999"/>
                  </a:cubicBezTo>
                  <a:cubicBezTo>
                    <a:pt x="43102" y="-999"/>
                    <a:pt x="47258" y="-1377"/>
                    <a:pt x="51226" y="-1377"/>
                  </a:cubicBezTo>
                  <a:cubicBezTo>
                    <a:pt x="52554" y="-1377"/>
                    <a:pt x="55010" y="-1377"/>
                    <a:pt x="55010" y="2404"/>
                  </a:cubicBezTo>
                  <a:cubicBezTo>
                    <a:pt x="55010" y="4478"/>
                    <a:pt x="53307" y="4478"/>
                    <a:pt x="49713" y="4478"/>
                  </a:cubicBezTo>
                  <a:cubicBezTo>
                    <a:pt x="42722" y="4478"/>
                    <a:pt x="37426" y="4478"/>
                    <a:pt x="37426" y="7880"/>
                  </a:cubicBezTo>
                  <a:cubicBezTo>
                    <a:pt x="37426" y="9012"/>
                    <a:pt x="37805" y="9961"/>
                    <a:pt x="37995" y="11093"/>
                  </a:cubicBezTo>
                  <a:lnTo>
                    <a:pt x="49713" y="58325"/>
                  </a:lnTo>
                  <a:close/>
                  <a:moveTo>
                    <a:pt x="63323" y="114626"/>
                  </a:moveTo>
                  <a:cubicBezTo>
                    <a:pt x="65026" y="121235"/>
                    <a:pt x="65405" y="121803"/>
                    <a:pt x="73535" y="121803"/>
                  </a:cubicBezTo>
                  <a:lnTo>
                    <a:pt x="91682" y="121803"/>
                  </a:lnTo>
                  <a:cubicBezTo>
                    <a:pt x="107372" y="121803"/>
                    <a:pt x="117390" y="116700"/>
                    <a:pt x="117390" y="103667"/>
                  </a:cubicBezTo>
                  <a:cubicBezTo>
                    <a:pt x="117390" y="96299"/>
                    <a:pt x="113606" y="80053"/>
                    <a:pt x="106233" y="73249"/>
                  </a:cubicBezTo>
                  <a:cubicBezTo>
                    <a:pt x="96781" y="64750"/>
                    <a:pt x="85443" y="63239"/>
                    <a:pt x="77123" y="63239"/>
                  </a:cubicBezTo>
                  <a:lnTo>
                    <a:pt x="50472" y="63239"/>
                  </a:lnTo>
                  <a:lnTo>
                    <a:pt x="63323" y="114626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423" name="任意多边形: 形状 422">
              <a:extLst>
                <a:ext uri="{FF2B5EF4-FFF2-40B4-BE49-F238E27FC236}">
                  <a16:creationId xmlns:a16="http://schemas.microsoft.com/office/drawing/2014/main" id="{A5E74312-5307-8519-1082-63C434686ECD}"/>
                </a:ext>
              </a:extLst>
            </p:cNvPr>
            <p:cNvSpPr/>
            <p:nvPr>
              <p:custDataLst>
                <p:tags r:id="rId92"/>
              </p:custDataLst>
            </p:nvPr>
          </p:nvSpPr>
          <p:spPr>
            <a:xfrm flipV="1">
              <a:off x="6023389" y="-9486764"/>
              <a:ext cx="89925" cy="87839"/>
            </a:xfrm>
            <a:custGeom>
              <a:avLst/>
              <a:gdLst>
                <a:gd name="connsiteX0" fmla="*/ 29912 w 89925"/>
                <a:gd name="connsiteY0" fmla="*/ 82769 h 87839"/>
                <a:gd name="connsiteX1" fmla="*/ 25945 w 89925"/>
                <a:gd name="connsiteY1" fmla="*/ 86467 h 87839"/>
                <a:gd name="connsiteX2" fmla="*/ 0 w 89925"/>
                <a:gd name="connsiteY2" fmla="*/ 78003 h 87839"/>
                <a:gd name="connsiteX3" fmla="*/ 0 w 89925"/>
                <a:gd name="connsiteY3" fmla="*/ 73238 h 87839"/>
                <a:gd name="connsiteX4" fmla="*/ 19190 w 89925"/>
                <a:gd name="connsiteY4" fmla="*/ 76942 h 87839"/>
                <a:gd name="connsiteX5" fmla="*/ 19190 w 89925"/>
                <a:gd name="connsiteY5" fmla="*/ 9475 h 87839"/>
                <a:gd name="connsiteX6" fmla="*/ 5954 w 89925"/>
                <a:gd name="connsiteY6" fmla="*/ 3394 h 87839"/>
                <a:gd name="connsiteX7" fmla="*/ 925 w 89925"/>
                <a:gd name="connsiteY7" fmla="*/ 3394 h 87839"/>
                <a:gd name="connsiteX8" fmla="*/ 925 w 89925"/>
                <a:gd name="connsiteY8" fmla="*/ -1372 h 87839"/>
                <a:gd name="connsiteX9" fmla="*/ 24486 w 89925"/>
                <a:gd name="connsiteY9" fmla="*/ -844 h 87839"/>
                <a:gd name="connsiteX10" fmla="*/ 48177 w 89925"/>
                <a:gd name="connsiteY10" fmla="*/ -1372 h 87839"/>
                <a:gd name="connsiteX11" fmla="*/ 48177 w 89925"/>
                <a:gd name="connsiteY11" fmla="*/ 3394 h 87839"/>
                <a:gd name="connsiteX12" fmla="*/ 43148 w 89925"/>
                <a:gd name="connsiteY12" fmla="*/ 3394 h 87839"/>
                <a:gd name="connsiteX13" fmla="*/ 29912 w 89925"/>
                <a:gd name="connsiteY13" fmla="*/ 9475 h 87839"/>
                <a:gd name="connsiteX14" fmla="*/ 29912 w 89925"/>
                <a:gd name="connsiteY14" fmla="*/ 82769 h 87839"/>
                <a:gd name="connsiteX15" fmla="*/ 89926 w 89925"/>
                <a:gd name="connsiteY15" fmla="*/ 47970 h 87839"/>
                <a:gd name="connsiteX16" fmla="*/ 82383 w 89925"/>
                <a:gd name="connsiteY16" fmla="*/ 55647 h 87839"/>
                <a:gd name="connsiteX17" fmla="*/ 74703 w 89925"/>
                <a:gd name="connsiteY17" fmla="*/ 48107 h 87839"/>
                <a:gd name="connsiteX18" fmla="*/ 82253 w 89925"/>
                <a:gd name="connsiteY18" fmla="*/ 40432 h 87839"/>
                <a:gd name="connsiteX19" fmla="*/ 89926 w 89925"/>
                <a:gd name="connsiteY19" fmla="*/ 47970 h 87839"/>
                <a:gd name="connsiteX20" fmla="*/ 89926 w 89925"/>
                <a:gd name="connsiteY20" fmla="*/ 6168 h 87839"/>
                <a:gd name="connsiteX21" fmla="*/ 82383 w 89925"/>
                <a:gd name="connsiteY21" fmla="*/ 13843 h 87839"/>
                <a:gd name="connsiteX22" fmla="*/ 74703 w 89925"/>
                <a:gd name="connsiteY22" fmla="*/ 6304 h 87839"/>
                <a:gd name="connsiteX23" fmla="*/ 82253 w 89925"/>
                <a:gd name="connsiteY23" fmla="*/ -1372 h 87839"/>
                <a:gd name="connsiteX24" fmla="*/ 89926 w 89925"/>
                <a:gd name="connsiteY24" fmla="*/ 6168 h 87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89925" h="87839">
                  <a:moveTo>
                    <a:pt x="29912" y="82769"/>
                  </a:moveTo>
                  <a:cubicBezTo>
                    <a:pt x="29912" y="86336"/>
                    <a:pt x="29651" y="86467"/>
                    <a:pt x="25945" y="86467"/>
                  </a:cubicBezTo>
                  <a:cubicBezTo>
                    <a:pt x="17470" y="78133"/>
                    <a:pt x="5426" y="78003"/>
                    <a:pt x="0" y="78003"/>
                  </a:cubicBezTo>
                  <a:lnTo>
                    <a:pt x="0" y="73238"/>
                  </a:lnTo>
                  <a:cubicBezTo>
                    <a:pt x="3179" y="73238"/>
                    <a:pt x="11914" y="73238"/>
                    <a:pt x="19190" y="76942"/>
                  </a:cubicBezTo>
                  <a:lnTo>
                    <a:pt x="19190" y="9475"/>
                  </a:lnTo>
                  <a:cubicBezTo>
                    <a:pt x="19190" y="5113"/>
                    <a:pt x="19190" y="3394"/>
                    <a:pt x="5954" y="3394"/>
                  </a:cubicBezTo>
                  <a:lnTo>
                    <a:pt x="925" y="3394"/>
                  </a:lnTo>
                  <a:lnTo>
                    <a:pt x="925" y="-1372"/>
                  </a:lnTo>
                  <a:cubicBezTo>
                    <a:pt x="3309" y="-1241"/>
                    <a:pt x="19588" y="-844"/>
                    <a:pt x="24486" y="-844"/>
                  </a:cubicBezTo>
                  <a:cubicBezTo>
                    <a:pt x="28590" y="-844"/>
                    <a:pt x="45266" y="-1241"/>
                    <a:pt x="48177" y="-1372"/>
                  </a:cubicBezTo>
                  <a:lnTo>
                    <a:pt x="48177" y="3394"/>
                  </a:lnTo>
                  <a:lnTo>
                    <a:pt x="43148" y="3394"/>
                  </a:lnTo>
                  <a:cubicBezTo>
                    <a:pt x="29912" y="3394"/>
                    <a:pt x="29912" y="5113"/>
                    <a:pt x="29912" y="9475"/>
                  </a:cubicBezTo>
                  <a:lnTo>
                    <a:pt x="29912" y="82769"/>
                  </a:lnTo>
                  <a:close/>
                  <a:moveTo>
                    <a:pt x="89926" y="47970"/>
                  </a:moveTo>
                  <a:cubicBezTo>
                    <a:pt x="89926" y="52606"/>
                    <a:pt x="86220" y="55647"/>
                    <a:pt x="82383" y="55647"/>
                  </a:cubicBezTo>
                  <a:cubicBezTo>
                    <a:pt x="77751" y="55647"/>
                    <a:pt x="74703" y="51942"/>
                    <a:pt x="74703" y="48107"/>
                  </a:cubicBezTo>
                  <a:cubicBezTo>
                    <a:pt x="74703" y="43472"/>
                    <a:pt x="78409" y="40432"/>
                    <a:pt x="82253" y="40432"/>
                  </a:cubicBezTo>
                  <a:cubicBezTo>
                    <a:pt x="86884" y="40432"/>
                    <a:pt x="89926" y="44136"/>
                    <a:pt x="89926" y="47970"/>
                  </a:cubicBezTo>
                  <a:close/>
                  <a:moveTo>
                    <a:pt x="89926" y="6168"/>
                  </a:moveTo>
                  <a:cubicBezTo>
                    <a:pt x="89926" y="10797"/>
                    <a:pt x="86220" y="13843"/>
                    <a:pt x="82383" y="13843"/>
                  </a:cubicBezTo>
                  <a:cubicBezTo>
                    <a:pt x="77751" y="13843"/>
                    <a:pt x="74703" y="10138"/>
                    <a:pt x="74703" y="6304"/>
                  </a:cubicBezTo>
                  <a:cubicBezTo>
                    <a:pt x="74703" y="1669"/>
                    <a:pt x="78409" y="-1372"/>
                    <a:pt x="82253" y="-1372"/>
                  </a:cubicBezTo>
                  <a:cubicBezTo>
                    <a:pt x="86884" y="-1372"/>
                    <a:pt x="89926" y="2332"/>
                    <a:pt x="89926" y="6168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424" name="任意多边形: 形状 423">
              <a:extLst>
                <a:ext uri="{FF2B5EF4-FFF2-40B4-BE49-F238E27FC236}">
                  <a16:creationId xmlns:a16="http://schemas.microsoft.com/office/drawing/2014/main" id="{1BEFE425-32F9-31E7-00A8-751D50A83E37}"/>
                </a:ext>
              </a:extLst>
            </p:cNvPr>
            <p:cNvSpPr/>
            <p:nvPr>
              <p:custDataLst>
                <p:tags r:id="rId93"/>
              </p:custDataLst>
            </p:nvPr>
          </p:nvSpPr>
          <p:spPr>
            <a:xfrm flipV="1">
              <a:off x="6133331" y="-9457265"/>
              <a:ext cx="80876" cy="59661"/>
            </a:xfrm>
            <a:custGeom>
              <a:avLst/>
              <a:gdLst>
                <a:gd name="connsiteX0" fmla="*/ 9927 w 80876"/>
                <a:gd name="connsiteY0" fmla="*/ 8284 h 59661"/>
                <a:gd name="connsiteX1" fmla="*/ 8605 w 80876"/>
                <a:gd name="connsiteY1" fmla="*/ 2861 h 59661"/>
                <a:gd name="connsiteX2" fmla="*/ 13106 w 80876"/>
                <a:gd name="connsiteY2" fmla="*/ -1370 h 59661"/>
                <a:gd name="connsiteX3" fmla="*/ 18265 w 80876"/>
                <a:gd name="connsiteY3" fmla="*/ 1540 h 59661"/>
                <a:gd name="connsiteX4" fmla="*/ 20649 w 80876"/>
                <a:gd name="connsiteY4" fmla="*/ 9743 h 59661"/>
                <a:gd name="connsiteX5" fmla="*/ 23561 w 80876"/>
                <a:gd name="connsiteY5" fmla="*/ 21644 h 59661"/>
                <a:gd name="connsiteX6" fmla="*/ 25808 w 80876"/>
                <a:gd name="connsiteY6" fmla="*/ 30510 h 59661"/>
                <a:gd name="connsiteX7" fmla="*/ 31371 w 80876"/>
                <a:gd name="connsiteY7" fmla="*/ 42418 h 59661"/>
                <a:gd name="connsiteX8" fmla="*/ 51225 w 80876"/>
                <a:gd name="connsiteY8" fmla="*/ 54587 h 59661"/>
                <a:gd name="connsiteX9" fmla="*/ 59035 w 80876"/>
                <a:gd name="connsiteY9" fmla="*/ 45328 h 59661"/>
                <a:gd name="connsiteX10" fmla="*/ 51225 w 80876"/>
                <a:gd name="connsiteY10" fmla="*/ 17152 h 59661"/>
                <a:gd name="connsiteX11" fmla="*/ 49238 w 80876"/>
                <a:gd name="connsiteY11" fmla="*/ 10003 h 59661"/>
                <a:gd name="connsiteX12" fmla="*/ 61811 w 80876"/>
                <a:gd name="connsiteY12" fmla="*/ -1370 h 59661"/>
                <a:gd name="connsiteX13" fmla="*/ 80877 w 80876"/>
                <a:gd name="connsiteY13" fmla="*/ 18869 h 59661"/>
                <a:gd name="connsiteX14" fmla="*/ 78753 w 80876"/>
                <a:gd name="connsiteY14" fmla="*/ 20588 h 59661"/>
                <a:gd name="connsiteX15" fmla="*/ 76239 w 80876"/>
                <a:gd name="connsiteY15" fmla="*/ 18337 h 59661"/>
                <a:gd name="connsiteX16" fmla="*/ 62208 w 80876"/>
                <a:gd name="connsiteY16" fmla="*/ 2334 h 59661"/>
                <a:gd name="connsiteX17" fmla="*/ 58899 w 80876"/>
                <a:gd name="connsiteY17" fmla="*/ 6962 h 59661"/>
                <a:gd name="connsiteX18" fmla="*/ 61947 w 80876"/>
                <a:gd name="connsiteY18" fmla="*/ 17678 h 59661"/>
                <a:gd name="connsiteX19" fmla="*/ 68963 w 80876"/>
                <a:gd name="connsiteY19" fmla="*/ 43212 h 59661"/>
                <a:gd name="connsiteX20" fmla="*/ 51753 w 80876"/>
                <a:gd name="connsiteY20" fmla="*/ 58291 h 59661"/>
                <a:gd name="connsiteX21" fmla="*/ 29384 w 80876"/>
                <a:gd name="connsiteY21" fmla="*/ 46253 h 59661"/>
                <a:gd name="connsiteX22" fmla="*/ 15223 w 80876"/>
                <a:gd name="connsiteY22" fmla="*/ 58291 h 59661"/>
                <a:gd name="connsiteX23" fmla="*/ 4768 w 80876"/>
                <a:gd name="connsiteY23" fmla="*/ 51149 h 59661"/>
                <a:gd name="connsiteX24" fmla="*/ 0 w 80876"/>
                <a:gd name="connsiteY24" fmla="*/ 38050 h 59661"/>
                <a:gd name="connsiteX25" fmla="*/ 2248 w 80876"/>
                <a:gd name="connsiteY25" fmla="*/ 36331 h 59661"/>
                <a:gd name="connsiteX26" fmla="*/ 5165 w 80876"/>
                <a:gd name="connsiteY26" fmla="*/ 40302 h 59661"/>
                <a:gd name="connsiteX27" fmla="*/ 14826 w 80876"/>
                <a:gd name="connsiteY27" fmla="*/ 54587 h 59661"/>
                <a:gd name="connsiteX28" fmla="*/ 19190 w 80876"/>
                <a:gd name="connsiteY28" fmla="*/ 48102 h 59661"/>
                <a:gd name="connsiteX29" fmla="*/ 17073 w 80876"/>
                <a:gd name="connsiteY29" fmla="*/ 37125 h 59661"/>
                <a:gd name="connsiteX30" fmla="*/ 14161 w 80876"/>
                <a:gd name="connsiteY30" fmla="*/ 25218 h 59661"/>
                <a:gd name="connsiteX31" fmla="*/ 9927 w 80876"/>
                <a:gd name="connsiteY31" fmla="*/ 8284 h 596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80876" h="59661">
                  <a:moveTo>
                    <a:pt x="9927" y="8284"/>
                  </a:moveTo>
                  <a:cubicBezTo>
                    <a:pt x="9399" y="6565"/>
                    <a:pt x="8605" y="3258"/>
                    <a:pt x="8605" y="2861"/>
                  </a:cubicBezTo>
                  <a:cubicBezTo>
                    <a:pt x="8605" y="-50"/>
                    <a:pt x="10988" y="-1370"/>
                    <a:pt x="13106" y="-1370"/>
                  </a:cubicBezTo>
                  <a:cubicBezTo>
                    <a:pt x="15483" y="-1370"/>
                    <a:pt x="17607" y="347"/>
                    <a:pt x="18265" y="1540"/>
                  </a:cubicBezTo>
                  <a:cubicBezTo>
                    <a:pt x="18929" y="2731"/>
                    <a:pt x="19984" y="6962"/>
                    <a:pt x="20649" y="9743"/>
                  </a:cubicBezTo>
                  <a:cubicBezTo>
                    <a:pt x="21313" y="12256"/>
                    <a:pt x="22766" y="18337"/>
                    <a:pt x="23561" y="21644"/>
                  </a:cubicBezTo>
                  <a:cubicBezTo>
                    <a:pt x="24355" y="24560"/>
                    <a:pt x="25150" y="27471"/>
                    <a:pt x="25808" y="30510"/>
                  </a:cubicBezTo>
                  <a:cubicBezTo>
                    <a:pt x="27267" y="35934"/>
                    <a:pt x="27534" y="36994"/>
                    <a:pt x="31371" y="42418"/>
                  </a:cubicBezTo>
                  <a:cubicBezTo>
                    <a:pt x="35077" y="47710"/>
                    <a:pt x="41298" y="54587"/>
                    <a:pt x="51225" y="54587"/>
                  </a:cubicBezTo>
                  <a:cubicBezTo>
                    <a:pt x="58899" y="54587"/>
                    <a:pt x="59035" y="47841"/>
                    <a:pt x="59035" y="45328"/>
                  </a:cubicBezTo>
                  <a:cubicBezTo>
                    <a:pt x="59035" y="37391"/>
                    <a:pt x="53342" y="22705"/>
                    <a:pt x="51225" y="17152"/>
                  </a:cubicBezTo>
                  <a:cubicBezTo>
                    <a:pt x="49767" y="13447"/>
                    <a:pt x="49238" y="12256"/>
                    <a:pt x="49238" y="10003"/>
                  </a:cubicBezTo>
                  <a:cubicBezTo>
                    <a:pt x="49238" y="2991"/>
                    <a:pt x="55062" y="-1370"/>
                    <a:pt x="61811" y="-1370"/>
                  </a:cubicBezTo>
                  <a:cubicBezTo>
                    <a:pt x="75047" y="-1370"/>
                    <a:pt x="80877" y="16884"/>
                    <a:pt x="80877" y="18869"/>
                  </a:cubicBezTo>
                  <a:cubicBezTo>
                    <a:pt x="80877" y="20588"/>
                    <a:pt x="79151" y="20588"/>
                    <a:pt x="78753" y="20588"/>
                  </a:cubicBezTo>
                  <a:cubicBezTo>
                    <a:pt x="76903" y="20588"/>
                    <a:pt x="76773" y="19794"/>
                    <a:pt x="76239" y="18337"/>
                  </a:cubicBezTo>
                  <a:cubicBezTo>
                    <a:pt x="73197" y="7756"/>
                    <a:pt x="67504" y="2334"/>
                    <a:pt x="62208" y="2334"/>
                  </a:cubicBezTo>
                  <a:cubicBezTo>
                    <a:pt x="59433" y="2334"/>
                    <a:pt x="58899" y="4183"/>
                    <a:pt x="58899" y="6962"/>
                  </a:cubicBezTo>
                  <a:cubicBezTo>
                    <a:pt x="58899" y="10003"/>
                    <a:pt x="59563" y="11722"/>
                    <a:pt x="61947" y="17678"/>
                  </a:cubicBezTo>
                  <a:cubicBezTo>
                    <a:pt x="63536" y="21780"/>
                    <a:pt x="68963" y="35803"/>
                    <a:pt x="68963" y="43212"/>
                  </a:cubicBezTo>
                  <a:cubicBezTo>
                    <a:pt x="68963" y="56044"/>
                    <a:pt x="58768" y="58291"/>
                    <a:pt x="51753" y="58291"/>
                  </a:cubicBezTo>
                  <a:cubicBezTo>
                    <a:pt x="40770" y="58291"/>
                    <a:pt x="33358" y="51546"/>
                    <a:pt x="29384" y="46253"/>
                  </a:cubicBezTo>
                  <a:cubicBezTo>
                    <a:pt x="28459" y="55381"/>
                    <a:pt x="20649" y="58291"/>
                    <a:pt x="15223" y="58291"/>
                  </a:cubicBezTo>
                  <a:cubicBezTo>
                    <a:pt x="9529" y="58291"/>
                    <a:pt x="6487" y="54190"/>
                    <a:pt x="4768" y="51149"/>
                  </a:cubicBezTo>
                  <a:cubicBezTo>
                    <a:pt x="1856" y="46253"/>
                    <a:pt x="0" y="38713"/>
                    <a:pt x="0" y="38050"/>
                  </a:cubicBezTo>
                  <a:cubicBezTo>
                    <a:pt x="0" y="36331"/>
                    <a:pt x="1856" y="36331"/>
                    <a:pt x="2248" y="36331"/>
                  </a:cubicBezTo>
                  <a:cubicBezTo>
                    <a:pt x="4104" y="36331"/>
                    <a:pt x="4234" y="36728"/>
                    <a:pt x="5165" y="40302"/>
                  </a:cubicBezTo>
                  <a:cubicBezTo>
                    <a:pt x="7146" y="48102"/>
                    <a:pt x="9660" y="54587"/>
                    <a:pt x="14826" y="54587"/>
                  </a:cubicBezTo>
                  <a:cubicBezTo>
                    <a:pt x="18265" y="54587"/>
                    <a:pt x="19190" y="51676"/>
                    <a:pt x="19190" y="48102"/>
                  </a:cubicBezTo>
                  <a:cubicBezTo>
                    <a:pt x="19190" y="45588"/>
                    <a:pt x="18004" y="40699"/>
                    <a:pt x="17073" y="37125"/>
                  </a:cubicBezTo>
                  <a:cubicBezTo>
                    <a:pt x="16148" y="33552"/>
                    <a:pt x="14826" y="28128"/>
                    <a:pt x="14161" y="25218"/>
                  </a:cubicBezTo>
                  <a:lnTo>
                    <a:pt x="9927" y="8284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425" name="任意多边形: 形状 424">
              <a:extLst>
                <a:ext uri="{FF2B5EF4-FFF2-40B4-BE49-F238E27FC236}">
                  <a16:creationId xmlns:a16="http://schemas.microsoft.com/office/drawing/2014/main" id="{C3F89B73-B202-245F-74D8-27A1543C407C}"/>
                </a:ext>
              </a:extLst>
            </p:cNvPr>
            <p:cNvSpPr/>
            <p:nvPr>
              <p:custDataLst>
                <p:tags r:id="rId94"/>
              </p:custDataLst>
            </p:nvPr>
          </p:nvSpPr>
          <p:spPr>
            <a:xfrm flipV="1">
              <a:off x="6293134" y="-9496594"/>
              <a:ext cx="125709" cy="44209"/>
            </a:xfrm>
            <a:custGeom>
              <a:avLst/>
              <a:gdLst>
                <a:gd name="connsiteX0" fmla="*/ 119281 w 125709"/>
                <a:gd name="connsiteY0" fmla="*/ 35277 h 44209"/>
                <a:gd name="connsiteX1" fmla="*/ 125709 w 125709"/>
                <a:gd name="connsiteY1" fmla="*/ 39059 h 44209"/>
                <a:gd name="connsiteX2" fmla="*/ 119471 w 125709"/>
                <a:gd name="connsiteY2" fmla="*/ 42834 h 44209"/>
                <a:gd name="connsiteX3" fmla="*/ 6239 w 125709"/>
                <a:gd name="connsiteY3" fmla="*/ 42834 h 44209"/>
                <a:gd name="connsiteX4" fmla="*/ 0 w 125709"/>
                <a:gd name="connsiteY4" fmla="*/ 39059 h 44209"/>
                <a:gd name="connsiteX5" fmla="*/ 6428 w 125709"/>
                <a:gd name="connsiteY5" fmla="*/ 35277 h 44209"/>
                <a:gd name="connsiteX6" fmla="*/ 119281 w 125709"/>
                <a:gd name="connsiteY6" fmla="*/ 35277 h 44209"/>
                <a:gd name="connsiteX7" fmla="*/ 119471 w 125709"/>
                <a:gd name="connsiteY7" fmla="*/ -1375 h 44209"/>
                <a:gd name="connsiteX8" fmla="*/ 125709 w 125709"/>
                <a:gd name="connsiteY8" fmla="*/ 2407 h 44209"/>
                <a:gd name="connsiteX9" fmla="*/ 119281 w 125709"/>
                <a:gd name="connsiteY9" fmla="*/ 6187 h 44209"/>
                <a:gd name="connsiteX10" fmla="*/ 6428 w 125709"/>
                <a:gd name="connsiteY10" fmla="*/ 6187 h 44209"/>
                <a:gd name="connsiteX11" fmla="*/ 0 w 125709"/>
                <a:gd name="connsiteY11" fmla="*/ 2407 h 44209"/>
                <a:gd name="connsiteX12" fmla="*/ 6239 w 125709"/>
                <a:gd name="connsiteY12" fmla="*/ -1375 h 44209"/>
                <a:gd name="connsiteX13" fmla="*/ 119471 w 125709"/>
                <a:gd name="connsiteY13" fmla="*/ -1375 h 44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5709" h="44209">
                  <a:moveTo>
                    <a:pt x="119281" y="35277"/>
                  </a:moveTo>
                  <a:cubicBezTo>
                    <a:pt x="122115" y="35277"/>
                    <a:pt x="125709" y="35277"/>
                    <a:pt x="125709" y="39059"/>
                  </a:cubicBezTo>
                  <a:cubicBezTo>
                    <a:pt x="125709" y="42834"/>
                    <a:pt x="122115" y="42834"/>
                    <a:pt x="119471" y="42834"/>
                  </a:cubicBezTo>
                  <a:lnTo>
                    <a:pt x="6239" y="42834"/>
                  </a:lnTo>
                  <a:cubicBezTo>
                    <a:pt x="3594" y="42834"/>
                    <a:pt x="0" y="42834"/>
                    <a:pt x="0" y="39059"/>
                  </a:cubicBezTo>
                  <a:cubicBezTo>
                    <a:pt x="0" y="35277"/>
                    <a:pt x="3594" y="35277"/>
                    <a:pt x="6428" y="35277"/>
                  </a:cubicBezTo>
                  <a:lnTo>
                    <a:pt x="119281" y="35277"/>
                  </a:lnTo>
                  <a:close/>
                  <a:moveTo>
                    <a:pt x="119471" y="-1375"/>
                  </a:moveTo>
                  <a:cubicBezTo>
                    <a:pt x="122115" y="-1375"/>
                    <a:pt x="125709" y="-1375"/>
                    <a:pt x="125709" y="2407"/>
                  </a:cubicBezTo>
                  <a:cubicBezTo>
                    <a:pt x="125709" y="6187"/>
                    <a:pt x="122115" y="6187"/>
                    <a:pt x="119281" y="6187"/>
                  </a:cubicBezTo>
                  <a:lnTo>
                    <a:pt x="6428" y="6187"/>
                  </a:lnTo>
                  <a:cubicBezTo>
                    <a:pt x="3594" y="6187"/>
                    <a:pt x="0" y="6187"/>
                    <a:pt x="0" y="2407"/>
                  </a:cubicBezTo>
                  <a:cubicBezTo>
                    <a:pt x="0" y="-1375"/>
                    <a:pt x="3594" y="-1375"/>
                    <a:pt x="6239" y="-1375"/>
                  </a:cubicBezTo>
                  <a:lnTo>
                    <a:pt x="119471" y="-1375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426" name="任意多边形: 形状 425">
              <a:extLst>
                <a:ext uri="{FF2B5EF4-FFF2-40B4-BE49-F238E27FC236}">
                  <a16:creationId xmlns:a16="http://schemas.microsoft.com/office/drawing/2014/main" id="{90016AE2-18E3-83E6-76D3-DA3734E4E002}"/>
                </a:ext>
              </a:extLst>
            </p:cNvPr>
            <p:cNvSpPr/>
            <p:nvPr>
              <p:custDataLst>
                <p:tags r:id="rId95"/>
              </p:custDataLst>
            </p:nvPr>
          </p:nvSpPr>
          <p:spPr>
            <a:xfrm flipV="1">
              <a:off x="6492884" y="-9556298"/>
              <a:ext cx="1621973" cy="131680"/>
            </a:xfrm>
            <a:custGeom>
              <a:avLst/>
              <a:gdLst>
                <a:gd name="connsiteX0" fmla="*/ 70511 w 1621973"/>
                <a:gd name="connsiteY0" fmla="*/ 60969 h 131680"/>
                <a:gd name="connsiteX1" fmla="*/ 115687 w 1621973"/>
                <a:gd name="connsiteY1" fmla="*/ 95163 h 131680"/>
                <a:gd name="connsiteX2" fmla="*/ 68998 w 1621973"/>
                <a:gd name="connsiteY2" fmla="*/ 130304 h 131680"/>
                <a:gd name="connsiteX3" fmla="*/ 0 w 1621973"/>
                <a:gd name="connsiteY3" fmla="*/ 130304 h 131680"/>
                <a:gd name="connsiteX4" fmla="*/ 0 w 1621973"/>
                <a:gd name="connsiteY4" fmla="*/ 124447 h 131680"/>
                <a:gd name="connsiteX5" fmla="*/ 4537 w 1621973"/>
                <a:gd name="connsiteY5" fmla="*/ 124447 h 131680"/>
                <a:gd name="connsiteX6" fmla="*/ 19469 w 1621973"/>
                <a:gd name="connsiteY6" fmla="*/ 115569 h 131680"/>
                <a:gd name="connsiteX7" fmla="*/ 19469 w 1621973"/>
                <a:gd name="connsiteY7" fmla="*/ 16001 h 131680"/>
                <a:gd name="connsiteX8" fmla="*/ 4537 w 1621973"/>
                <a:gd name="connsiteY8" fmla="*/ 7122 h 131680"/>
                <a:gd name="connsiteX9" fmla="*/ 0 w 1621973"/>
                <a:gd name="connsiteY9" fmla="*/ 7122 h 131680"/>
                <a:gd name="connsiteX10" fmla="*/ 0 w 1621973"/>
                <a:gd name="connsiteY10" fmla="*/ 1267 h 131680"/>
                <a:gd name="connsiteX11" fmla="*/ 27789 w 1621973"/>
                <a:gd name="connsiteY11" fmla="*/ 1835 h 131680"/>
                <a:gd name="connsiteX12" fmla="*/ 55762 w 1621973"/>
                <a:gd name="connsiteY12" fmla="*/ 1267 h 131680"/>
                <a:gd name="connsiteX13" fmla="*/ 55762 w 1621973"/>
                <a:gd name="connsiteY13" fmla="*/ 7122 h 131680"/>
                <a:gd name="connsiteX14" fmla="*/ 51225 w 1621973"/>
                <a:gd name="connsiteY14" fmla="*/ 7122 h 131680"/>
                <a:gd name="connsiteX15" fmla="*/ 36293 w 1621973"/>
                <a:gd name="connsiteY15" fmla="*/ 16001 h 131680"/>
                <a:gd name="connsiteX16" fmla="*/ 36293 w 1621973"/>
                <a:gd name="connsiteY16" fmla="*/ 60969 h 131680"/>
                <a:gd name="connsiteX17" fmla="*/ 70511 w 1621973"/>
                <a:gd name="connsiteY17" fmla="*/ 60969 h 131680"/>
                <a:gd name="connsiteX18" fmla="*/ 35724 w 1621973"/>
                <a:gd name="connsiteY18" fmla="*/ 116890 h 131680"/>
                <a:gd name="connsiteX19" fmla="*/ 44987 w 1621973"/>
                <a:gd name="connsiteY19" fmla="*/ 124447 h 131680"/>
                <a:gd name="connsiteX20" fmla="*/ 64082 w 1621973"/>
                <a:gd name="connsiteY20" fmla="*/ 124447 h 131680"/>
                <a:gd name="connsiteX21" fmla="*/ 96218 w 1621973"/>
                <a:gd name="connsiteY21" fmla="*/ 95163 h 131680"/>
                <a:gd name="connsiteX22" fmla="*/ 64082 w 1621973"/>
                <a:gd name="connsiteY22" fmla="*/ 65883 h 131680"/>
                <a:gd name="connsiteX23" fmla="*/ 35724 w 1621973"/>
                <a:gd name="connsiteY23" fmla="*/ 65883 h 131680"/>
                <a:gd name="connsiteX24" fmla="*/ 35724 w 1621973"/>
                <a:gd name="connsiteY24" fmla="*/ 116890 h 131680"/>
                <a:gd name="connsiteX25" fmla="*/ 240029 w 1621973"/>
                <a:gd name="connsiteY25" fmla="*/ 49441 h 131680"/>
                <a:gd name="connsiteX26" fmla="*/ 189563 w 1621973"/>
                <a:gd name="connsiteY26" fmla="*/ 101018 h 131680"/>
                <a:gd name="connsiteX27" fmla="*/ 139091 w 1621973"/>
                <a:gd name="connsiteY27" fmla="*/ 49441 h 131680"/>
                <a:gd name="connsiteX28" fmla="*/ 189563 w 1621973"/>
                <a:gd name="connsiteY28" fmla="*/ -1377 h 131680"/>
                <a:gd name="connsiteX29" fmla="*/ 240029 w 1621973"/>
                <a:gd name="connsiteY29" fmla="*/ 49441 h 131680"/>
                <a:gd name="connsiteX30" fmla="*/ 189563 w 1621973"/>
                <a:gd name="connsiteY30" fmla="*/ 3536 h 131680"/>
                <a:gd name="connsiteX31" fmla="*/ 155346 w 1621973"/>
                <a:gd name="connsiteY31" fmla="*/ 51522 h 131680"/>
                <a:gd name="connsiteX32" fmla="*/ 189563 w 1621973"/>
                <a:gd name="connsiteY32" fmla="*/ 96301 h 131680"/>
                <a:gd name="connsiteX33" fmla="*/ 223774 w 1621973"/>
                <a:gd name="connsiteY33" fmla="*/ 51522 h 131680"/>
                <a:gd name="connsiteX34" fmla="*/ 189563 w 1621973"/>
                <a:gd name="connsiteY34" fmla="*/ 3536 h 131680"/>
                <a:gd name="connsiteX35" fmla="*/ 322198 w 1621973"/>
                <a:gd name="connsiteY35" fmla="*/ 96484 h 131680"/>
                <a:gd name="connsiteX36" fmla="*/ 320312 w 1621973"/>
                <a:gd name="connsiteY36" fmla="*/ 101018 h 131680"/>
                <a:gd name="connsiteX37" fmla="*/ 316151 w 1621973"/>
                <a:gd name="connsiteY37" fmla="*/ 96673 h 131680"/>
                <a:gd name="connsiteX38" fmla="*/ 312562 w 1621973"/>
                <a:gd name="connsiteY38" fmla="*/ 91766 h 131680"/>
                <a:gd name="connsiteX39" fmla="*/ 288931 w 1621973"/>
                <a:gd name="connsiteY39" fmla="*/ 101018 h 131680"/>
                <a:gd name="connsiteX40" fmla="*/ 259254 w 1621973"/>
                <a:gd name="connsiteY40" fmla="*/ 73440 h 131680"/>
                <a:gd name="connsiteX41" fmla="*/ 267570 w 1621973"/>
                <a:gd name="connsiteY41" fmla="*/ 54354 h 131680"/>
                <a:gd name="connsiteX42" fmla="*/ 294415 w 1621973"/>
                <a:gd name="connsiteY42" fmla="*/ 43965 h 131680"/>
                <a:gd name="connsiteX43" fmla="*/ 310860 w 1621973"/>
                <a:gd name="connsiteY43" fmla="*/ 37160 h 131680"/>
                <a:gd name="connsiteX44" fmla="*/ 316910 w 1621973"/>
                <a:gd name="connsiteY44" fmla="*/ 22994 h 131680"/>
                <a:gd name="connsiteX45" fmla="*/ 296490 w 1621973"/>
                <a:gd name="connsiteY45" fmla="*/ 3347 h 131680"/>
                <a:gd name="connsiteX46" fmla="*/ 273239 w 1621973"/>
                <a:gd name="connsiteY46" fmla="*/ 10714 h 131680"/>
                <a:gd name="connsiteX47" fmla="*/ 263982 w 1621973"/>
                <a:gd name="connsiteY47" fmla="*/ 31683 h 131680"/>
                <a:gd name="connsiteX48" fmla="*/ 261710 w 1621973"/>
                <a:gd name="connsiteY48" fmla="*/ 33385 h 131680"/>
                <a:gd name="connsiteX49" fmla="*/ 259254 w 1621973"/>
                <a:gd name="connsiteY49" fmla="*/ 28661 h 131680"/>
                <a:gd name="connsiteX50" fmla="*/ 259254 w 1621973"/>
                <a:gd name="connsiteY50" fmla="*/ 3157 h 131680"/>
                <a:gd name="connsiteX51" fmla="*/ 261141 w 1621973"/>
                <a:gd name="connsiteY51" fmla="*/ -1377 h 131680"/>
                <a:gd name="connsiteX52" fmla="*/ 265305 w 1621973"/>
                <a:gd name="connsiteY52" fmla="*/ 2967 h 131680"/>
                <a:gd name="connsiteX53" fmla="*/ 268891 w 1621973"/>
                <a:gd name="connsiteY53" fmla="*/ 7880 h 131680"/>
                <a:gd name="connsiteX54" fmla="*/ 296490 w 1621973"/>
                <a:gd name="connsiteY54" fmla="*/ -1377 h 131680"/>
                <a:gd name="connsiteX55" fmla="*/ 326546 w 1621973"/>
                <a:gd name="connsiteY55" fmla="*/ 28092 h 131680"/>
                <a:gd name="connsiteX56" fmla="*/ 319174 w 1621973"/>
                <a:gd name="connsiteY56" fmla="*/ 47740 h 131680"/>
                <a:gd name="connsiteX57" fmla="*/ 293086 w 1621973"/>
                <a:gd name="connsiteY57" fmla="*/ 59268 h 131680"/>
                <a:gd name="connsiteX58" fmla="*/ 281368 w 1621973"/>
                <a:gd name="connsiteY58" fmla="*/ 62101 h 131680"/>
                <a:gd name="connsiteX59" fmla="*/ 268891 w 1621973"/>
                <a:gd name="connsiteY59" fmla="*/ 78917 h 131680"/>
                <a:gd name="connsiteX60" fmla="*/ 289120 w 1621973"/>
                <a:gd name="connsiteY60" fmla="*/ 96863 h 131680"/>
                <a:gd name="connsiteX61" fmla="*/ 317289 w 1621973"/>
                <a:gd name="connsiteY61" fmla="*/ 68716 h 131680"/>
                <a:gd name="connsiteX62" fmla="*/ 319743 w 1621973"/>
                <a:gd name="connsiteY62" fmla="*/ 66256 h 131680"/>
                <a:gd name="connsiteX63" fmla="*/ 322198 w 1621973"/>
                <a:gd name="connsiteY63" fmla="*/ 70790 h 131680"/>
                <a:gd name="connsiteX64" fmla="*/ 322198 w 1621973"/>
                <a:gd name="connsiteY64" fmla="*/ 96484 h 131680"/>
                <a:gd name="connsiteX65" fmla="*/ 371513 w 1621973"/>
                <a:gd name="connsiteY65" fmla="*/ 84582 h 131680"/>
                <a:gd name="connsiteX66" fmla="*/ 385877 w 1621973"/>
                <a:gd name="connsiteY66" fmla="*/ 93651 h 131680"/>
                <a:gd name="connsiteX67" fmla="*/ 385877 w 1621973"/>
                <a:gd name="connsiteY67" fmla="*/ 98375 h 131680"/>
                <a:gd name="connsiteX68" fmla="*/ 364704 w 1621973"/>
                <a:gd name="connsiteY68" fmla="*/ 97811 h 131680"/>
                <a:gd name="connsiteX69" fmla="*/ 343534 w 1621973"/>
                <a:gd name="connsiteY69" fmla="*/ 98375 h 131680"/>
                <a:gd name="connsiteX70" fmla="*/ 343534 w 1621973"/>
                <a:gd name="connsiteY70" fmla="*/ 93651 h 131680"/>
                <a:gd name="connsiteX71" fmla="*/ 357903 w 1621973"/>
                <a:gd name="connsiteY71" fmla="*/ 84582 h 131680"/>
                <a:gd name="connsiteX72" fmla="*/ 357903 w 1621973"/>
                <a:gd name="connsiteY72" fmla="*/ 15059 h 131680"/>
                <a:gd name="connsiteX73" fmla="*/ 343534 w 1621973"/>
                <a:gd name="connsiteY73" fmla="*/ 5990 h 131680"/>
                <a:gd name="connsiteX74" fmla="*/ 343534 w 1621973"/>
                <a:gd name="connsiteY74" fmla="*/ 1267 h 131680"/>
                <a:gd name="connsiteX75" fmla="*/ 364704 w 1621973"/>
                <a:gd name="connsiteY75" fmla="*/ 1835 h 131680"/>
                <a:gd name="connsiteX76" fmla="*/ 385877 w 1621973"/>
                <a:gd name="connsiteY76" fmla="*/ 1267 h 131680"/>
                <a:gd name="connsiteX77" fmla="*/ 385877 w 1621973"/>
                <a:gd name="connsiteY77" fmla="*/ 5990 h 131680"/>
                <a:gd name="connsiteX78" fmla="*/ 371513 w 1621973"/>
                <a:gd name="connsiteY78" fmla="*/ 15059 h 131680"/>
                <a:gd name="connsiteX79" fmla="*/ 371513 w 1621973"/>
                <a:gd name="connsiteY79" fmla="*/ 84582 h 131680"/>
                <a:gd name="connsiteX80" fmla="*/ 495563 w 1621973"/>
                <a:gd name="connsiteY80" fmla="*/ 97243 h 131680"/>
                <a:gd name="connsiteX81" fmla="*/ 402747 w 1621973"/>
                <a:gd name="connsiteY81" fmla="*/ 97243 h 131680"/>
                <a:gd name="connsiteX82" fmla="*/ 400102 w 1621973"/>
                <a:gd name="connsiteY82" fmla="*/ 65314 h 131680"/>
                <a:gd name="connsiteX83" fmla="*/ 404823 w 1621973"/>
                <a:gd name="connsiteY83" fmla="*/ 65314 h 131680"/>
                <a:gd name="connsiteX84" fmla="*/ 431290 w 1621973"/>
                <a:gd name="connsiteY84" fmla="*/ 92519 h 131680"/>
                <a:gd name="connsiteX85" fmla="*/ 442445 w 1621973"/>
                <a:gd name="connsiteY85" fmla="*/ 84392 h 131680"/>
                <a:gd name="connsiteX86" fmla="*/ 442445 w 1621973"/>
                <a:gd name="connsiteY86" fmla="*/ 15627 h 131680"/>
                <a:gd name="connsiteX87" fmla="*/ 427132 w 1621973"/>
                <a:gd name="connsiteY87" fmla="*/ 5990 h 131680"/>
                <a:gd name="connsiteX88" fmla="*/ 423159 w 1621973"/>
                <a:gd name="connsiteY88" fmla="*/ 5990 h 131680"/>
                <a:gd name="connsiteX89" fmla="*/ 423159 w 1621973"/>
                <a:gd name="connsiteY89" fmla="*/ 1267 h 131680"/>
                <a:gd name="connsiteX90" fmla="*/ 449246 w 1621973"/>
                <a:gd name="connsiteY90" fmla="*/ 1835 h 131680"/>
                <a:gd name="connsiteX91" fmla="*/ 475333 w 1621973"/>
                <a:gd name="connsiteY91" fmla="*/ 1267 h 131680"/>
                <a:gd name="connsiteX92" fmla="*/ 475333 w 1621973"/>
                <a:gd name="connsiteY92" fmla="*/ 5990 h 131680"/>
                <a:gd name="connsiteX93" fmla="*/ 471367 w 1621973"/>
                <a:gd name="connsiteY93" fmla="*/ 5990 h 131680"/>
                <a:gd name="connsiteX94" fmla="*/ 456055 w 1621973"/>
                <a:gd name="connsiteY94" fmla="*/ 15627 h 131680"/>
                <a:gd name="connsiteX95" fmla="*/ 456055 w 1621973"/>
                <a:gd name="connsiteY95" fmla="*/ 84392 h 131680"/>
                <a:gd name="connsiteX96" fmla="*/ 467204 w 1621973"/>
                <a:gd name="connsiteY96" fmla="*/ 92519 h 131680"/>
                <a:gd name="connsiteX97" fmla="*/ 493481 w 1621973"/>
                <a:gd name="connsiteY97" fmla="*/ 65314 h 131680"/>
                <a:gd name="connsiteX98" fmla="*/ 498206 w 1621973"/>
                <a:gd name="connsiteY98" fmla="*/ 65314 h 131680"/>
                <a:gd name="connsiteX99" fmla="*/ 495563 w 1621973"/>
                <a:gd name="connsiteY99" fmla="*/ 97243 h 131680"/>
                <a:gd name="connsiteX100" fmla="*/ 540395 w 1621973"/>
                <a:gd name="connsiteY100" fmla="*/ 84582 h 131680"/>
                <a:gd name="connsiteX101" fmla="*/ 554759 w 1621973"/>
                <a:gd name="connsiteY101" fmla="*/ 93651 h 131680"/>
                <a:gd name="connsiteX102" fmla="*/ 554759 w 1621973"/>
                <a:gd name="connsiteY102" fmla="*/ 98375 h 131680"/>
                <a:gd name="connsiteX103" fmla="*/ 533588 w 1621973"/>
                <a:gd name="connsiteY103" fmla="*/ 97811 h 131680"/>
                <a:gd name="connsiteX104" fmla="*/ 512418 w 1621973"/>
                <a:gd name="connsiteY104" fmla="*/ 98375 h 131680"/>
                <a:gd name="connsiteX105" fmla="*/ 512418 w 1621973"/>
                <a:gd name="connsiteY105" fmla="*/ 93651 h 131680"/>
                <a:gd name="connsiteX106" fmla="*/ 526785 w 1621973"/>
                <a:gd name="connsiteY106" fmla="*/ 84582 h 131680"/>
                <a:gd name="connsiteX107" fmla="*/ 526785 w 1621973"/>
                <a:gd name="connsiteY107" fmla="*/ 15059 h 131680"/>
                <a:gd name="connsiteX108" fmla="*/ 512418 w 1621973"/>
                <a:gd name="connsiteY108" fmla="*/ 5990 h 131680"/>
                <a:gd name="connsiteX109" fmla="*/ 512418 w 1621973"/>
                <a:gd name="connsiteY109" fmla="*/ 1267 h 131680"/>
                <a:gd name="connsiteX110" fmla="*/ 533588 w 1621973"/>
                <a:gd name="connsiteY110" fmla="*/ 1835 h 131680"/>
                <a:gd name="connsiteX111" fmla="*/ 554759 w 1621973"/>
                <a:gd name="connsiteY111" fmla="*/ 1267 h 131680"/>
                <a:gd name="connsiteX112" fmla="*/ 554759 w 1621973"/>
                <a:gd name="connsiteY112" fmla="*/ 5990 h 131680"/>
                <a:gd name="connsiteX113" fmla="*/ 540395 w 1621973"/>
                <a:gd name="connsiteY113" fmla="*/ 15059 h 131680"/>
                <a:gd name="connsiteX114" fmla="*/ 540395 w 1621973"/>
                <a:gd name="connsiteY114" fmla="*/ 84582 h 131680"/>
                <a:gd name="connsiteX115" fmla="*/ 672758 w 1621973"/>
                <a:gd name="connsiteY115" fmla="*/ 49441 h 131680"/>
                <a:gd name="connsiteX116" fmla="*/ 622293 w 1621973"/>
                <a:gd name="connsiteY116" fmla="*/ 101018 h 131680"/>
                <a:gd name="connsiteX117" fmla="*/ 571821 w 1621973"/>
                <a:gd name="connsiteY117" fmla="*/ 49441 h 131680"/>
                <a:gd name="connsiteX118" fmla="*/ 622293 w 1621973"/>
                <a:gd name="connsiteY118" fmla="*/ -1377 h 131680"/>
                <a:gd name="connsiteX119" fmla="*/ 672758 w 1621973"/>
                <a:gd name="connsiteY119" fmla="*/ 49441 h 131680"/>
                <a:gd name="connsiteX120" fmla="*/ 622293 w 1621973"/>
                <a:gd name="connsiteY120" fmla="*/ 3536 h 131680"/>
                <a:gd name="connsiteX121" fmla="*/ 588075 w 1621973"/>
                <a:gd name="connsiteY121" fmla="*/ 51522 h 131680"/>
                <a:gd name="connsiteX122" fmla="*/ 622293 w 1621973"/>
                <a:gd name="connsiteY122" fmla="*/ 96301 h 131680"/>
                <a:gd name="connsiteX123" fmla="*/ 656504 w 1621973"/>
                <a:gd name="connsiteY123" fmla="*/ 51522 h 131680"/>
                <a:gd name="connsiteX124" fmla="*/ 622293 w 1621973"/>
                <a:gd name="connsiteY124" fmla="*/ 3536 h 131680"/>
                <a:gd name="connsiteX125" fmla="*/ 718824 w 1621973"/>
                <a:gd name="connsiteY125" fmla="*/ 95921 h 131680"/>
                <a:gd name="connsiteX126" fmla="*/ 713156 w 1621973"/>
                <a:gd name="connsiteY126" fmla="*/ 98375 h 131680"/>
                <a:gd name="connsiteX127" fmla="*/ 690473 w 1621973"/>
                <a:gd name="connsiteY127" fmla="*/ 98375 h 131680"/>
                <a:gd name="connsiteX128" fmla="*/ 690473 w 1621973"/>
                <a:gd name="connsiteY128" fmla="*/ 93651 h 131680"/>
                <a:gd name="connsiteX129" fmla="*/ 704083 w 1621973"/>
                <a:gd name="connsiteY129" fmla="*/ 92329 h 131680"/>
                <a:gd name="connsiteX130" fmla="*/ 704083 w 1621973"/>
                <a:gd name="connsiteY130" fmla="*/ 20346 h 131680"/>
                <a:gd name="connsiteX131" fmla="*/ 690473 w 1621973"/>
                <a:gd name="connsiteY131" fmla="*/ 5990 h 131680"/>
                <a:gd name="connsiteX132" fmla="*/ 690473 w 1621973"/>
                <a:gd name="connsiteY132" fmla="*/ 1267 h 131680"/>
                <a:gd name="connsiteX133" fmla="*/ 706727 w 1621973"/>
                <a:gd name="connsiteY133" fmla="*/ 1835 h 131680"/>
                <a:gd name="connsiteX134" fmla="*/ 722982 w 1621973"/>
                <a:gd name="connsiteY134" fmla="*/ 1267 h 131680"/>
                <a:gd name="connsiteX135" fmla="*/ 722982 w 1621973"/>
                <a:gd name="connsiteY135" fmla="*/ 5990 h 131680"/>
                <a:gd name="connsiteX136" fmla="*/ 709372 w 1621973"/>
                <a:gd name="connsiteY136" fmla="*/ 20346 h 131680"/>
                <a:gd name="connsiteX137" fmla="*/ 709372 w 1621973"/>
                <a:gd name="connsiteY137" fmla="*/ 87984 h 131680"/>
                <a:gd name="connsiteX138" fmla="*/ 711264 w 1621973"/>
                <a:gd name="connsiteY138" fmla="*/ 85720 h 131680"/>
                <a:gd name="connsiteX139" fmla="*/ 770619 w 1621973"/>
                <a:gd name="connsiteY139" fmla="*/ 3347 h 131680"/>
                <a:gd name="connsiteX140" fmla="*/ 773834 w 1621973"/>
                <a:gd name="connsiteY140" fmla="*/ 1267 h 131680"/>
                <a:gd name="connsiteX141" fmla="*/ 776479 w 1621973"/>
                <a:gd name="connsiteY141" fmla="*/ 6180 h 131680"/>
                <a:gd name="connsiteX142" fmla="*/ 776479 w 1621973"/>
                <a:gd name="connsiteY142" fmla="*/ 79295 h 131680"/>
                <a:gd name="connsiteX143" fmla="*/ 790088 w 1621973"/>
                <a:gd name="connsiteY143" fmla="*/ 93651 h 131680"/>
                <a:gd name="connsiteX144" fmla="*/ 790088 w 1621973"/>
                <a:gd name="connsiteY144" fmla="*/ 98375 h 131680"/>
                <a:gd name="connsiteX145" fmla="*/ 773834 w 1621973"/>
                <a:gd name="connsiteY145" fmla="*/ 97811 h 131680"/>
                <a:gd name="connsiteX146" fmla="*/ 757579 w 1621973"/>
                <a:gd name="connsiteY146" fmla="*/ 98375 h 131680"/>
                <a:gd name="connsiteX147" fmla="*/ 757579 w 1621973"/>
                <a:gd name="connsiteY147" fmla="*/ 93651 h 131680"/>
                <a:gd name="connsiteX148" fmla="*/ 771189 w 1621973"/>
                <a:gd name="connsiteY148" fmla="*/ 79295 h 131680"/>
                <a:gd name="connsiteX149" fmla="*/ 771189 w 1621973"/>
                <a:gd name="connsiteY149" fmla="*/ 23184 h 131680"/>
                <a:gd name="connsiteX150" fmla="*/ 718824 w 1621973"/>
                <a:gd name="connsiteY150" fmla="*/ 95921 h 131680"/>
                <a:gd name="connsiteX151" fmla="*/ 919456 w 1621973"/>
                <a:gd name="connsiteY151" fmla="*/ 129741 h 131680"/>
                <a:gd name="connsiteX152" fmla="*/ 808687 w 1621973"/>
                <a:gd name="connsiteY152" fmla="*/ 129741 h 131680"/>
                <a:gd name="connsiteX153" fmla="*/ 808687 w 1621973"/>
                <a:gd name="connsiteY153" fmla="*/ 123879 h 131680"/>
                <a:gd name="connsiteX154" fmla="*/ 813222 w 1621973"/>
                <a:gd name="connsiteY154" fmla="*/ 123879 h 131680"/>
                <a:gd name="connsiteX155" fmla="*/ 828155 w 1621973"/>
                <a:gd name="connsiteY155" fmla="*/ 115000 h 131680"/>
                <a:gd name="connsiteX156" fmla="*/ 828155 w 1621973"/>
                <a:gd name="connsiteY156" fmla="*/ 16001 h 131680"/>
                <a:gd name="connsiteX157" fmla="*/ 813222 w 1621973"/>
                <a:gd name="connsiteY157" fmla="*/ 7122 h 131680"/>
                <a:gd name="connsiteX158" fmla="*/ 808687 w 1621973"/>
                <a:gd name="connsiteY158" fmla="*/ 7122 h 131680"/>
                <a:gd name="connsiteX159" fmla="*/ 808687 w 1621973"/>
                <a:gd name="connsiteY159" fmla="*/ 1267 h 131680"/>
                <a:gd name="connsiteX160" fmla="*/ 922297 w 1621973"/>
                <a:gd name="connsiteY160" fmla="*/ 1267 h 131680"/>
                <a:gd name="connsiteX161" fmla="*/ 930231 w 1621973"/>
                <a:gd name="connsiteY161" fmla="*/ 50010 h 131680"/>
                <a:gd name="connsiteX162" fmla="*/ 925506 w 1621973"/>
                <a:gd name="connsiteY162" fmla="*/ 50010 h 131680"/>
                <a:gd name="connsiteX163" fmla="*/ 882789 w 1621973"/>
                <a:gd name="connsiteY163" fmla="*/ 7122 h 131680"/>
                <a:gd name="connsiteX164" fmla="*/ 854243 w 1621973"/>
                <a:gd name="connsiteY164" fmla="*/ 7122 h 131680"/>
                <a:gd name="connsiteX165" fmla="*/ 844978 w 1621973"/>
                <a:gd name="connsiteY165" fmla="*/ 14679 h 131680"/>
                <a:gd name="connsiteX166" fmla="*/ 844978 w 1621973"/>
                <a:gd name="connsiteY166" fmla="*/ 65124 h 131680"/>
                <a:gd name="connsiteX167" fmla="*/ 863505 w 1621973"/>
                <a:gd name="connsiteY167" fmla="*/ 65124 h 131680"/>
                <a:gd name="connsiteX168" fmla="*/ 884865 w 1621973"/>
                <a:gd name="connsiteY168" fmla="*/ 43022 h 131680"/>
                <a:gd name="connsiteX169" fmla="*/ 889592 w 1621973"/>
                <a:gd name="connsiteY169" fmla="*/ 43022 h 131680"/>
                <a:gd name="connsiteX170" fmla="*/ 889592 w 1621973"/>
                <a:gd name="connsiteY170" fmla="*/ 93088 h 131680"/>
                <a:gd name="connsiteX171" fmla="*/ 884865 w 1621973"/>
                <a:gd name="connsiteY171" fmla="*/ 93088 h 131680"/>
                <a:gd name="connsiteX172" fmla="*/ 863505 w 1621973"/>
                <a:gd name="connsiteY172" fmla="*/ 70980 h 131680"/>
                <a:gd name="connsiteX173" fmla="*/ 844978 w 1621973"/>
                <a:gd name="connsiteY173" fmla="*/ 70980 h 131680"/>
                <a:gd name="connsiteX174" fmla="*/ 844978 w 1621973"/>
                <a:gd name="connsiteY174" fmla="*/ 116322 h 131680"/>
                <a:gd name="connsiteX175" fmla="*/ 854243 w 1621973"/>
                <a:gd name="connsiteY175" fmla="*/ 123879 h 131680"/>
                <a:gd name="connsiteX176" fmla="*/ 881278 w 1621973"/>
                <a:gd name="connsiteY176" fmla="*/ 123879 h 131680"/>
                <a:gd name="connsiteX177" fmla="*/ 920025 w 1621973"/>
                <a:gd name="connsiteY177" fmla="*/ 87232 h 131680"/>
                <a:gd name="connsiteX178" fmla="*/ 924752 w 1621973"/>
                <a:gd name="connsiteY178" fmla="*/ 87232 h 131680"/>
                <a:gd name="connsiteX179" fmla="*/ 919456 w 1621973"/>
                <a:gd name="connsiteY179" fmla="*/ 129741 h 131680"/>
                <a:gd name="connsiteX180" fmla="*/ 974997 w 1621973"/>
                <a:gd name="connsiteY180" fmla="*/ 95921 h 131680"/>
                <a:gd name="connsiteX181" fmla="*/ 969327 w 1621973"/>
                <a:gd name="connsiteY181" fmla="*/ 98375 h 131680"/>
                <a:gd name="connsiteX182" fmla="*/ 946644 w 1621973"/>
                <a:gd name="connsiteY182" fmla="*/ 98375 h 131680"/>
                <a:gd name="connsiteX183" fmla="*/ 946644 w 1621973"/>
                <a:gd name="connsiteY183" fmla="*/ 93651 h 131680"/>
                <a:gd name="connsiteX184" fmla="*/ 960254 w 1621973"/>
                <a:gd name="connsiteY184" fmla="*/ 92329 h 131680"/>
                <a:gd name="connsiteX185" fmla="*/ 960254 w 1621973"/>
                <a:gd name="connsiteY185" fmla="*/ 20346 h 131680"/>
                <a:gd name="connsiteX186" fmla="*/ 946644 w 1621973"/>
                <a:gd name="connsiteY186" fmla="*/ 5990 h 131680"/>
                <a:gd name="connsiteX187" fmla="*/ 946644 w 1621973"/>
                <a:gd name="connsiteY187" fmla="*/ 1267 h 131680"/>
                <a:gd name="connsiteX188" fmla="*/ 962900 w 1621973"/>
                <a:gd name="connsiteY188" fmla="*/ 1835 h 131680"/>
                <a:gd name="connsiteX189" fmla="*/ 979153 w 1621973"/>
                <a:gd name="connsiteY189" fmla="*/ 1267 h 131680"/>
                <a:gd name="connsiteX190" fmla="*/ 979153 w 1621973"/>
                <a:gd name="connsiteY190" fmla="*/ 5990 h 131680"/>
                <a:gd name="connsiteX191" fmla="*/ 965543 w 1621973"/>
                <a:gd name="connsiteY191" fmla="*/ 20346 h 131680"/>
                <a:gd name="connsiteX192" fmla="*/ 965543 w 1621973"/>
                <a:gd name="connsiteY192" fmla="*/ 87984 h 131680"/>
                <a:gd name="connsiteX193" fmla="*/ 967435 w 1621973"/>
                <a:gd name="connsiteY193" fmla="*/ 85720 h 131680"/>
                <a:gd name="connsiteX194" fmla="*/ 1026790 w 1621973"/>
                <a:gd name="connsiteY194" fmla="*/ 3347 h 131680"/>
                <a:gd name="connsiteX195" fmla="*/ 1030005 w 1621973"/>
                <a:gd name="connsiteY195" fmla="*/ 1267 h 131680"/>
                <a:gd name="connsiteX196" fmla="*/ 1032651 w 1621973"/>
                <a:gd name="connsiteY196" fmla="*/ 6180 h 131680"/>
                <a:gd name="connsiteX197" fmla="*/ 1032651 w 1621973"/>
                <a:gd name="connsiteY197" fmla="*/ 79295 h 131680"/>
                <a:gd name="connsiteX198" fmla="*/ 1046261 w 1621973"/>
                <a:gd name="connsiteY198" fmla="*/ 93651 h 131680"/>
                <a:gd name="connsiteX199" fmla="*/ 1046261 w 1621973"/>
                <a:gd name="connsiteY199" fmla="*/ 98375 h 131680"/>
                <a:gd name="connsiteX200" fmla="*/ 1030005 w 1621973"/>
                <a:gd name="connsiteY200" fmla="*/ 97811 h 131680"/>
                <a:gd name="connsiteX201" fmla="*/ 1013750 w 1621973"/>
                <a:gd name="connsiteY201" fmla="*/ 98375 h 131680"/>
                <a:gd name="connsiteX202" fmla="*/ 1013750 w 1621973"/>
                <a:gd name="connsiteY202" fmla="*/ 93651 h 131680"/>
                <a:gd name="connsiteX203" fmla="*/ 1027360 w 1621973"/>
                <a:gd name="connsiteY203" fmla="*/ 79295 h 131680"/>
                <a:gd name="connsiteX204" fmla="*/ 1027360 w 1621973"/>
                <a:gd name="connsiteY204" fmla="*/ 23184 h 131680"/>
                <a:gd name="connsiteX205" fmla="*/ 974997 w 1621973"/>
                <a:gd name="connsiteY205" fmla="*/ 95921 h 131680"/>
                <a:gd name="connsiteX206" fmla="*/ 1144441 w 1621973"/>
                <a:gd name="connsiteY206" fmla="*/ 89117 h 131680"/>
                <a:gd name="connsiteX207" fmla="*/ 1117031 w 1621973"/>
                <a:gd name="connsiteY207" fmla="*/ 101018 h 131680"/>
                <a:gd name="connsiteX208" fmla="*/ 1064105 w 1621973"/>
                <a:gd name="connsiteY208" fmla="*/ 49821 h 131680"/>
                <a:gd name="connsiteX209" fmla="*/ 1117031 w 1621973"/>
                <a:gd name="connsiteY209" fmla="*/ -1377 h 131680"/>
                <a:gd name="connsiteX210" fmla="*/ 1156538 w 1621973"/>
                <a:gd name="connsiteY210" fmla="*/ 34707 h 131680"/>
                <a:gd name="connsiteX211" fmla="*/ 1154083 w 1621973"/>
                <a:gd name="connsiteY211" fmla="*/ 37730 h 131680"/>
                <a:gd name="connsiteX212" fmla="*/ 1151813 w 1621973"/>
                <a:gd name="connsiteY212" fmla="*/ 34707 h 131680"/>
                <a:gd name="connsiteX213" fmla="*/ 1118353 w 1621973"/>
                <a:gd name="connsiteY213" fmla="*/ 3347 h 131680"/>
                <a:gd name="connsiteX214" fmla="*/ 1080358 w 1621973"/>
                <a:gd name="connsiteY214" fmla="*/ 49821 h 131680"/>
                <a:gd name="connsiteX215" fmla="*/ 1118164 w 1621973"/>
                <a:gd name="connsiteY215" fmla="*/ 96301 h 131680"/>
                <a:gd name="connsiteX216" fmla="*/ 1151623 w 1621973"/>
                <a:gd name="connsiteY216" fmla="*/ 62481 h 131680"/>
                <a:gd name="connsiteX217" fmla="*/ 1154083 w 1621973"/>
                <a:gd name="connsiteY217" fmla="*/ 60021 h 131680"/>
                <a:gd name="connsiteX218" fmla="*/ 1156538 w 1621973"/>
                <a:gd name="connsiteY218" fmla="*/ 64555 h 131680"/>
                <a:gd name="connsiteX219" fmla="*/ 1156538 w 1621973"/>
                <a:gd name="connsiteY219" fmla="*/ 96484 h 131680"/>
                <a:gd name="connsiteX220" fmla="*/ 1154646 w 1621973"/>
                <a:gd name="connsiteY220" fmla="*/ 101018 h 131680"/>
                <a:gd name="connsiteX221" fmla="*/ 1151813 w 1621973"/>
                <a:gd name="connsiteY221" fmla="*/ 98754 h 131680"/>
                <a:gd name="connsiteX222" fmla="*/ 1144441 w 1621973"/>
                <a:gd name="connsiteY222" fmla="*/ 89117 h 131680"/>
                <a:gd name="connsiteX223" fmla="*/ 1276794 w 1621973"/>
                <a:gd name="connsiteY223" fmla="*/ 49441 h 131680"/>
                <a:gd name="connsiteX224" fmla="*/ 1226327 w 1621973"/>
                <a:gd name="connsiteY224" fmla="*/ 101018 h 131680"/>
                <a:gd name="connsiteX225" fmla="*/ 1175855 w 1621973"/>
                <a:gd name="connsiteY225" fmla="*/ 49441 h 131680"/>
                <a:gd name="connsiteX226" fmla="*/ 1226327 w 1621973"/>
                <a:gd name="connsiteY226" fmla="*/ -1377 h 131680"/>
                <a:gd name="connsiteX227" fmla="*/ 1276794 w 1621973"/>
                <a:gd name="connsiteY227" fmla="*/ 49441 h 131680"/>
                <a:gd name="connsiteX228" fmla="*/ 1226327 w 1621973"/>
                <a:gd name="connsiteY228" fmla="*/ 3536 h 131680"/>
                <a:gd name="connsiteX229" fmla="*/ 1192110 w 1621973"/>
                <a:gd name="connsiteY229" fmla="*/ 51522 h 131680"/>
                <a:gd name="connsiteX230" fmla="*/ 1226327 w 1621973"/>
                <a:gd name="connsiteY230" fmla="*/ 96301 h 131680"/>
                <a:gd name="connsiteX231" fmla="*/ 1260539 w 1621973"/>
                <a:gd name="connsiteY231" fmla="*/ 51522 h 131680"/>
                <a:gd name="connsiteX232" fmla="*/ 1226327 w 1621973"/>
                <a:gd name="connsiteY232" fmla="*/ 3536 h 131680"/>
                <a:gd name="connsiteX233" fmla="*/ 1308491 w 1621973"/>
                <a:gd name="connsiteY233" fmla="*/ 14869 h 131680"/>
                <a:gd name="connsiteX234" fmla="*/ 1294881 w 1621973"/>
                <a:gd name="connsiteY234" fmla="*/ 5990 h 131680"/>
                <a:gd name="connsiteX235" fmla="*/ 1294881 w 1621973"/>
                <a:gd name="connsiteY235" fmla="*/ 1267 h 131680"/>
                <a:gd name="connsiteX236" fmla="*/ 1348004 w 1621973"/>
                <a:gd name="connsiteY236" fmla="*/ 1267 h 131680"/>
                <a:gd name="connsiteX237" fmla="*/ 1394693 w 1621973"/>
                <a:gd name="connsiteY237" fmla="*/ 49067 h 131680"/>
                <a:gd name="connsiteX238" fmla="*/ 1348004 w 1621973"/>
                <a:gd name="connsiteY238" fmla="*/ 98375 h 131680"/>
                <a:gd name="connsiteX239" fmla="*/ 1294881 w 1621973"/>
                <a:gd name="connsiteY239" fmla="*/ 98375 h 131680"/>
                <a:gd name="connsiteX240" fmla="*/ 1294881 w 1621973"/>
                <a:gd name="connsiteY240" fmla="*/ 93651 h 131680"/>
                <a:gd name="connsiteX241" fmla="*/ 1308491 w 1621973"/>
                <a:gd name="connsiteY241" fmla="*/ 84772 h 131680"/>
                <a:gd name="connsiteX242" fmla="*/ 1308491 w 1621973"/>
                <a:gd name="connsiteY242" fmla="*/ 14869 h 131680"/>
                <a:gd name="connsiteX243" fmla="*/ 1329098 w 1621973"/>
                <a:gd name="connsiteY243" fmla="*/ 5990 h 131680"/>
                <a:gd name="connsiteX244" fmla="*/ 1321537 w 1621973"/>
                <a:gd name="connsiteY244" fmla="*/ 14117 h 131680"/>
                <a:gd name="connsiteX245" fmla="*/ 1321537 w 1621973"/>
                <a:gd name="connsiteY245" fmla="*/ 85530 h 131680"/>
                <a:gd name="connsiteX246" fmla="*/ 1329098 w 1621973"/>
                <a:gd name="connsiteY246" fmla="*/ 93651 h 131680"/>
                <a:gd name="connsiteX247" fmla="*/ 1343651 w 1621973"/>
                <a:gd name="connsiteY247" fmla="*/ 93651 h 131680"/>
                <a:gd name="connsiteX248" fmla="*/ 1370687 w 1621973"/>
                <a:gd name="connsiteY248" fmla="*/ 81370 h 131680"/>
                <a:gd name="connsiteX249" fmla="*/ 1379001 w 1621973"/>
                <a:gd name="connsiteY249" fmla="*/ 49067 h 131680"/>
                <a:gd name="connsiteX250" fmla="*/ 1372200 w 1621973"/>
                <a:gd name="connsiteY250" fmla="*/ 19593 h 131680"/>
                <a:gd name="connsiteX251" fmla="*/ 1343651 w 1621973"/>
                <a:gd name="connsiteY251" fmla="*/ 5990 h 131680"/>
                <a:gd name="connsiteX252" fmla="*/ 1329098 w 1621973"/>
                <a:gd name="connsiteY252" fmla="*/ 5990 h 131680"/>
                <a:gd name="connsiteX253" fmla="*/ 1496668 w 1621973"/>
                <a:gd name="connsiteY253" fmla="*/ 97811 h 131680"/>
                <a:gd name="connsiteX254" fmla="*/ 1412554 w 1621973"/>
                <a:gd name="connsiteY254" fmla="*/ 97811 h 131680"/>
                <a:gd name="connsiteX255" fmla="*/ 1412554 w 1621973"/>
                <a:gd name="connsiteY255" fmla="*/ 93088 h 131680"/>
                <a:gd name="connsiteX256" fmla="*/ 1426164 w 1621973"/>
                <a:gd name="connsiteY256" fmla="*/ 84209 h 131680"/>
                <a:gd name="connsiteX257" fmla="*/ 1426164 w 1621973"/>
                <a:gd name="connsiteY257" fmla="*/ 14869 h 131680"/>
                <a:gd name="connsiteX258" fmla="*/ 1412554 w 1621973"/>
                <a:gd name="connsiteY258" fmla="*/ 5990 h 131680"/>
                <a:gd name="connsiteX259" fmla="*/ 1412554 w 1621973"/>
                <a:gd name="connsiteY259" fmla="*/ 1267 h 131680"/>
                <a:gd name="connsiteX260" fmla="*/ 1498940 w 1621973"/>
                <a:gd name="connsiteY260" fmla="*/ 1267 h 131680"/>
                <a:gd name="connsiteX261" fmla="*/ 1504420 w 1621973"/>
                <a:gd name="connsiteY261" fmla="*/ 37920 h 131680"/>
                <a:gd name="connsiteX262" fmla="*/ 1499693 w 1621973"/>
                <a:gd name="connsiteY262" fmla="*/ 37920 h 131680"/>
                <a:gd name="connsiteX263" fmla="*/ 1467748 w 1621973"/>
                <a:gd name="connsiteY263" fmla="*/ 5990 h 131680"/>
                <a:gd name="connsiteX264" fmla="*/ 1447335 w 1621973"/>
                <a:gd name="connsiteY264" fmla="*/ 5990 h 131680"/>
                <a:gd name="connsiteX265" fmla="*/ 1439774 w 1621973"/>
                <a:gd name="connsiteY265" fmla="*/ 14117 h 131680"/>
                <a:gd name="connsiteX266" fmla="*/ 1439774 w 1621973"/>
                <a:gd name="connsiteY266" fmla="*/ 49067 h 131680"/>
                <a:gd name="connsiteX267" fmla="*/ 1453005 w 1621973"/>
                <a:gd name="connsiteY267" fmla="*/ 49067 h 131680"/>
                <a:gd name="connsiteX268" fmla="*/ 1469260 w 1621973"/>
                <a:gd name="connsiteY268" fmla="*/ 32626 h 131680"/>
                <a:gd name="connsiteX269" fmla="*/ 1473985 w 1621973"/>
                <a:gd name="connsiteY269" fmla="*/ 32626 h 131680"/>
                <a:gd name="connsiteX270" fmla="*/ 1473985 w 1621973"/>
                <a:gd name="connsiteY270" fmla="*/ 70228 h 131680"/>
                <a:gd name="connsiteX271" fmla="*/ 1469260 w 1621973"/>
                <a:gd name="connsiteY271" fmla="*/ 70228 h 131680"/>
                <a:gd name="connsiteX272" fmla="*/ 1453005 w 1621973"/>
                <a:gd name="connsiteY272" fmla="*/ 53792 h 131680"/>
                <a:gd name="connsiteX273" fmla="*/ 1439774 w 1621973"/>
                <a:gd name="connsiteY273" fmla="*/ 53792 h 131680"/>
                <a:gd name="connsiteX274" fmla="*/ 1439774 w 1621973"/>
                <a:gd name="connsiteY274" fmla="*/ 84962 h 131680"/>
                <a:gd name="connsiteX275" fmla="*/ 1447335 w 1621973"/>
                <a:gd name="connsiteY275" fmla="*/ 93088 h 131680"/>
                <a:gd name="connsiteX276" fmla="*/ 1466615 w 1621973"/>
                <a:gd name="connsiteY276" fmla="*/ 93088 h 131680"/>
                <a:gd name="connsiteX277" fmla="*/ 1495535 w 1621973"/>
                <a:gd name="connsiteY277" fmla="*/ 65883 h 131680"/>
                <a:gd name="connsiteX278" fmla="*/ 1500263 w 1621973"/>
                <a:gd name="connsiteY278" fmla="*/ 65883 h 131680"/>
                <a:gd name="connsiteX279" fmla="*/ 1496668 w 1621973"/>
                <a:gd name="connsiteY279" fmla="*/ 97811 h 131680"/>
                <a:gd name="connsiteX280" fmla="*/ 1545040 w 1621973"/>
                <a:gd name="connsiteY280" fmla="*/ 85530 h 131680"/>
                <a:gd name="connsiteX281" fmla="*/ 1547306 w 1621973"/>
                <a:gd name="connsiteY281" fmla="*/ 93088 h 131680"/>
                <a:gd name="connsiteX282" fmla="*/ 1557138 w 1621973"/>
                <a:gd name="connsiteY282" fmla="*/ 93651 h 131680"/>
                <a:gd name="connsiteX283" fmla="*/ 1587193 w 1621973"/>
                <a:gd name="connsiteY283" fmla="*/ 72870 h 131680"/>
                <a:gd name="connsiteX284" fmla="*/ 1561675 w 1621973"/>
                <a:gd name="connsiteY284" fmla="*/ 51901 h 131680"/>
                <a:gd name="connsiteX285" fmla="*/ 1545040 w 1621973"/>
                <a:gd name="connsiteY285" fmla="*/ 51901 h 131680"/>
                <a:gd name="connsiteX286" fmla="*/ 1545040 w 1621973"/>
                <a:gd name="connsiteY286" fmla="*/ 85530 h 131680"/>
                <a:gd name="connsiteX287" fmla="*/ 1578498 w 1621973"/>
                <a:gd name="connsiteY287" fmla="*/ 49441 h 131680"/>
                <a:gd name="connsiteX288" fmla="*/ 1603452 w 1621973"/>
                <a:gd name="connsiteY288" fmla="*/ 72870 h 131680"/>
                <a:gd name="connsiteX289" fmla="*/ 1563757 w 1621973"/>
                <a:gd name="connsiteY289" fmla="*/ 98375 h 131680"/>
                <a:gd name="connsiteX290" fmla="*/ 1518383 w 1621973"/>
                <a:gd name="connsiteY290" fmla="*/ 98375 h 131680"/>
                <a:gd name="connsiteX291" fmla="*/ 1518383 w 1621973"/>
                <a:gd name="connsiteY291" fmla="*/ 93651 h 131680"/>
                <a:gd name="connsiteX292" fmla="*/ 1531993 w 1621973"/>
                <a:gd name="connsiteY292" fmla="*/ 84772 h 131680"/>
                <a:gd name="connsiteX293" fmla="*/ 1531993 w 1621973"/>
                <a:gd name="connsiteY293" fmla="*/ 14869 h 131680"/>
                <a:gd name="connsiteX294" fmla="*/ 1518383 w 1621973"/>
                <a:gd name="connsiteY294" fmla="*/ 5990 h 131680"/>
                <a:gd name="connsiteX295" fmla="*/ 1518383 w 1621973"/>
                <a:gd name="connsiteY295" fmla="*/ 1267 h 131680"/>
                <a:gd name="connsiteX296" fmla="*/ 1538423 w 1621973"/>
                <a:gd name="connsiteY296" fmla="*/ 1835 h 131680"/>
                <a:gd name="connsiteX297" fmla="*/ 1558650 w 1621973"/>
                <a:gd name="connsiteY297" fmla="*/ 1267 h 131680"/>
                <a:gd name="connsiteX298" fmla="*/ 1558650 w 1621973"/>
                <a:gd name="connsiteY298" fmla="*/ 5990 h 131680"/>
                <a:gd name="connsiteX299" fmla="*/ 1545040 w 1621973"/>
                <a:gd name="connsiteY299" fmla="*/ 14869 h 131680"/>
                <a:gd name="connsiteX300" fmla="*/ 1545040 w 1621973"/>
                <a:gd name="connsiteY300" fmla="*/ 47740 h 131680"/>
                <a:gd name="connsiteX301" fmla="*/ 1562055 w 1621973"/>
                <a:gd name="connsiteY301" fmla="*/ 47740 h 131680"/>
                <a:gd name="connsiteX302" fmla="*/ 1577557 w 1621973"/>
                <a:gd name="connsiteY302" fmla="*/ 41695 h 131680"/>
                <a:gd name="connsiteX303" fmla="*/ 1581523 w 1621973"/>
                <a:gd name="connsiteY303" fmla="*/ 24696 h 131680"/>
                <a:gd name="connsiteX304" fmla="*/ 1587573 w 1621973"/>
                <a:gd name="connsiteY304" fmla="*/ 4858 h 131680"/>
                <a:gd name="connsiteX305" fmla="*/ 1607041 w 1621973"/>
                <a:gd name="connsiteY305" fmla="*/ -1377 h 131680"/>
                <a:gd name="connsiteX306" fmla="*/ 1621974 w 1621973"/>
                <a:gd name="connsiteY306" fmla="*/ 14117 h 131680"/>
                <a:gd name="connsiteX307" fmla="*/ 1619518 w 1621973"/>
                <a:gd name="connsiteY307" fmla="*/ 16949 h 131680"/>
                <a:gd name="connsiteX308" fmla="*/ 1617252 w 1621973"/>
                <a:gd name="connsiteY308" fmla="*/ 14489 h 131680"/>
                <a:gd name="connsiteX309" fmla="*/ 1607800 w 1621973"/>
                <a:gd name="connsiteY309" fmla="*/ 2778 h 131680"/>
                <a:gd name="connsiteX310" fmla="*/ 1601183 w 1621973"/>
                <a:gd name="connsiteY310" fmla="*/ 7312 h 131680"/>
                <a:gd name="connsiteX311" fmla="*/ 1596076 w 1621973"/>
                <a:gd name="connsiteY311" fmla="*/ 27719 h 131680"/>
                <a:gd name="connsiteX312" fmla="*/ 1578498 w 1621973"/>
                <a:gd name="connsiteY312" fmla="*/ 49441 h 131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</a:cxnLst>
              <a:rect l="l" t="t" r="r" b="b"/>
              <a:pathLst>
                <a:path w="1621973" h="131680">
                  <a:moveTo>
                    <a:pt x="70511" y="60969"/>
                  </a:moveTo>
                  <a:cubicBezTo>
                    <a:pt x="93567" y="60969"/>
                    <a:pt x="115687" y="75704"/>
                    <a:pt x="115687" y="95163"/>
                  </a:cubicBezTo>
                  <a:cubicBezTo>
                    <a:pt x="115687" y="113868"/>
                    <a:pt x="95649" y="130304"/>
                    <a:pt x="68998" y="130304"/>
                  </a:cubicBezTo>
                  <a:lnTo>
                    <a:pt x="0" y="130304"/>
                  </a:lnTo>
                  <a:lnTo>
                    <a:pt x="0" y="124447"/>
                  </a:lnTo>
                  <a:lnTo>
                    <a:pt x="4537" y="124447"/>
                  </a:lnTo>
                  <a:cubicBezTo>
                    <a:pt x="19089" y="124447"/>
                    <a:pt x="19469" y="122367"/>
                    <a:pt x="19469" y="115569"/>
                  </a:cubicBezTo>
                  <a:lnTo>
                    <a:pt x="19469" y="16001"/>
                  </a:lnTo>
                  <a:cubicBezTo>
                    <a:pt x="19469" y="9202"/>
                    <a:pt x="19089" y="7122"/>
                    <a:pt x="4537" y="7122"/>
                  </a:cubicBezTo>
                  <a:lnTo>
                    <a:pt x="0" y="7122"/>
                  </a:lnTo>
                  <a:lnTo>
                    <a:pt x="0" y="1267"/>
                  </a:lnTo>
                  <a:cubicBezTo>
                    <a:pt x="6618" y="1835"/>
                    <a:pt x="20602" y="1835"/>
                    <a:pt x="27789" y="1835"/>
                  </a:cubicBezTo>
                  <a:cubicBezTo>
                    <a:pt x="34970" y="1835"/>
                    <a:pt x="49150" y="1835"/>
                    <a:pt x="55762" y="1267"/>
                  </a:cubicBezTo>
                  <a:lnTo>
                    <a:pt x="55762" y="7122"/>
                  </a:lnTo>
                  <a:lnTo>
                    <a:pt x="51225" y="7122"/>
                  </a:lnTo>
                  <a:cubicBezTo>
                    <a:pt x="36672" y="7122"/>
                    <a:pt x="36293" y="9202"/>
                    <a:pt x="36293" y="16001"/>
                  </a:cubicBezTo>
                  <a:lnTo>
                    <a:pt x="36293" y="60969"/>
                  </a:lnTo>
                  <a:lnTo>
                    <a:pt x="70511" y="60969"/>
                  </a:lnTo>
                  <a:close/>
                  <a:moveTo>
                    <a:pt x="35724" y="116890"/>
                  </a:moveTo>
                  <a:cubicBezTo>
                    <a:pt x="35724" y="123126"/>
                    <a:pt x="36103" y="124447"/>
                    <a:pt x="44987" y="124447"/>
                  </a:cubicBezTo>
                  <a:lnTo>
                    <a:pt x="64082" y="124447"/>
                  </a:lnTo>
                  <a:cubicBezTo>
                    <a:pt x="96218" y="124447"/>
                    <a:pt x="96218" y="103668"/>
                    <a:pt x="96218" y="95163"/>
                  </a:cubicBezTo>
                  <a:cubicBezTo>
                    <a:pt x="96218" y="87042"/>
                    <a:pt x="96218" y="65883"/>
                    <a:pt x="64082" y="65883"/>
                  </a:cubicBezTo>
                  <a:lnTo>
                    <a:pt x="35724" y="65883"/>
                  </a:lnTo>
                  <a:lnTo>
                    <a:pt x="35724" y="116890"/>
                  </a:lnTo>
                  <a:close/>
                  <a:moveTo>
                    <a:pt x="240029" y="49441"/>
                  </a:moveTo>
                  <a:cubicBezTo>
                    <a:pt x="240029" y="77595"/>
                    <a:pt x="217536" y="101018"/>
                    <a:pt x="189563" y="101018"/>
                  </a:cubicBezTo>
                  <a:cubicBezTo>
                    <a:pt x="161395" y="101018"/>
                    <a:pt x="139091" y="77595"/>
                    <a:pt x="139091" y="49441"/>
                  </a:cubicBezTo>
                  <a:cubicBezTo>
                    <a:pt x="139091" y="20914"/>
                    <a:pt x="161964" y="-1377"/>
                    <a:pt x="189563" y="-1377"/>
                  </a:cubicBezTo>
                  <a:cubicBezTo>
                    <a:pt x="217157" y="-1377"/>
                    <a:pt x="240029" y="20914"/>
                    <a:pt x="240029" y="49441"/>
                  </a:cubicBezTo>
                  <a:close/>
                  <a:moveTo>
                    <a:pt x="189563" y="3536"/>
                  </a:moveTo>
                  <a:cubicBezTo>
                    <a:pt x="176137" y="3536"/>
                    <a:pt x="155346" y="14299"/>
                    <a:pt x="155346" y="51522"/>
                  </a:cubicBezTo>
                  <a:cubicBezTo>
                    <a:pt x="155346" y="87042"/>
                    <a:pt x="176896" y="96301"/>
                    <a:pt x="189563" y="96301"/>
                  </a:cubicBezTo>
                  <a:cubicBezTo>
                    <a:pt x="202413" y="96301"/>
                    <a:pt x="223774" y="86852"/>
                    <a:pt x="223774" y="51522"/>
                  </a:cubicBezTo>
                  <a:cubicBezTo>
                    <a:pt x="223774" y="14299"/>
                    <a:pt x="202983" y="3536"/>
                    <a:pt x="189563" y="3536"/>
                  </a:cubicBezTo>
                  <a:close/>
                  <a:moveTo>
                    <a:pt x="322198" y="96484"/>
                  </a:moveTo>
                  <a:cubicBezTo>
                    <a:pt x="322198" y="99507"/>
                    <a:pt x="322198" y="101018"/>
                    <a:pt x="320312" y="101018"/>
                  </a:cubicBezTo>
                  <a:cubicBezTo>
                    <a:pt x="319174" y="101018"/>
                    <a:pt x="318984" y="100834"/>
                    <a:pt x="316151" y="96673"/>
                  </a:cubicBezTo>
                  <a:cubicBezTo>
                    <a:pt x="315208" y="95731"/>
                    <a:pt x="313316" y="92898"/>
                    <a:pt x="312562" y="91766"/>
                  </a:cubicBezTo>
                  <a:cubicBezTo>
                    <a:pt x="305374" y="98754"/>
                    <a:pt x="296680" y="101018"/>
                    <a:pt x="288931" y="101018"/>
                  </a:cubicBezTo>
                  <a:cubicBezTo>
                    <a:pt x="271726" y="101018"/>
                    <a:pt x="259254" y="88174"/>
                    <a:pt x="259254" y="73440"/>
                  </a:cubicBezTo>
                  <a:cubicBezTo>
                    <a:pt x="259254" y="62861"/>
                    <a:pt x="265305" y="56624"/>
                    <a:pt x="267570" y="54354"/>
                  </a:cubicBezTo>
                  <a:cubicBezTo>
                    <a:pt x="273239" y="48689"/>
                    <a:pt x="277023" y="47930"/>
                    <a:pt x="294415" y="43965"/>
                  </a:cubicBezTo>
                  <a:cubicBezTo>
                    <a:pt x="304623" y="41510"/>
                    <a:pt x="306512" y="41132"/>
                    <a:pt x="310860" y="37160"/>
                  </a:cubicBezTo>
                  <a:cubicBezTo>
                    <a:pt x="311803" y="36408"/>
                    <a:pt x="316910" y="31305"/>
                    <a:pt x="316910" y="22994"/>
                  </a:cubicBezTo>
                  <a:cubicBezTo>
                    <a:pt x="316910" y="13547"/>
                    <a:pt x="309537" y="3347"/>
                    <a:pt x="296490" y="3347"/>
                  </a:cubicBezTo>
                  <a:cubicBezTo>
                    <a:pt x="291576" y="3347"/>
                    <a:pt x="281368" y="4100"/>
                    <a:pt x="273239" y="10714"/>
                  </a:cubicBezTo>
                  <a:cubicBezTo>
                    <a:pt x="264735" y="17323"/>
                    <a:pt x="264165" y="26581"/>
                    <a:pt x="263982" y="31683"/>
                  </a:cubicBezTo>
                  <a:cubicBezTo>
                    <a:pt x="263792" y="33195"/>
                    <a:pt x="262279" y="33385"/>
                    <a:pt x="261710" y="33385"/>
                  </a:cubicBezTo>
                  <a:cubicBezTo>
                    <a:pt x="259254" y="33385"/>
                    <a:pt x="259254" y="32063"/>
                    <a:pt x="259254" y="28661"/>
                  </a:cubicBezTo>
                  <a:lnTo>
                    <a:pt x="259254" y="3157"/>
                  </a:lnTo>
                  <a:cubicBezTo>
                    <a:pt x="259254" y="135"/>
                    <a:pt x="259254" y="-1377"/>
                    <a:pt x="261141" y="-1377"/>
                  </a:cubicBezTo>
                  <a:cubicBezTo>
                    <a:pt x="262279" y="-1377"/>
                    <a:pt x="262469" y="-1187"/>
                    <a:pt x="265305" y="2967"/>
                  </a:cubicBezTo>
                  <a:cubicBezTo>
                    <a:pt x="266247" y="3910"/>
                    <a:pt x="268139" y="6742"/>
                    <a:pt x="268891" y="7880"/>
                  </a:cubicBezTo>
                  <a:cubicBezTo>
                    <a:pt x="274377" y="2967"/>
                    <a:pt x="284203" y="-1377"/>
                    <a:pt x="296490" y="-1377"/>
                  </a:cubicBezTo>
                  <a:cubicBezTo>
                    <a:pt x="314828" y="-1377"/>
                    <a:pt x="326546" y="13167"/>
                    <a:pt x="326546" y="28092"/>
                  </a:cubicBezTo>
                  <a:cubicBezTo>
                    <a:pt x="326546" y="40000"/>
                    <a:pt x="319174" y="47557"/>
                    <a:pt x="319174" y="47740"/>
                  </a:cubicBezTo>
                  <a:cubicBezTo>
                    <a:pt x="312182" y="54924"/>
                    <a:pt x="309158" y="55486"/>
                    <a:pt x="293086" y="59268"/>
                  </a:cubicBezTo>
                  <a:cubicBezTo>
                    <a:pt x="289120" y="60211"/>
                    <a:pt x="282501" y="61721"/>
                    <a:pt x="281368" y="62101"/>
                  </a:cubicBezTo>
                  <a:cubicBezTo>
                    <a:pt x="271916" y="65883"/>
                    <a:pt x="268891" y="73250"/>
                    <a:pt x="268891" y="78917"/>
                  </a:cubicBezTo>
                  <a:cubicBezTo>
                    <a:pt x="268891" y="87606"/>
                    <a:pt x="276453" y="96863"/>
                    <a:pt x="289120" y="96863"/>
                  </a:cubicBezTo>
                  <a:cubicBezTo>
                    <a:pt x="313126" y="96863"/>
                    <a:pt x="316530" y="74761"/>
                    <a:pt x="317289" y="68716"/>
                  </a:cubicBezTo>
                  <a:cubicBezTo>
                    <a:pt x="317661" y="67394"/>
                    <a:pt x="317661" y="66256"/>
                    <a:pt x="319743" y="66256"/>
                  </a:cubicBezTo>
                  <a:cubicBezTo>
                    <a:pt x="322198" y="66256"/>
                    <a:pt x="322198" y="67204"/>
                    <a:pt x="322198" y="70790"/>
                  </a:cubicBezTo>
                  <a:lnTo>
                    <a:pt x="322198" y="96484"/>
                  </a:lnTo>
                  <a:close/>
                  <a:moveTo>
                    <a:pt x="371513" y="84582"/>
                  </a:moveTo>
                  <a:cubicBezTo>
                    <a:pt x="371513" y="92709"/>
                    <a:pt x="372457" y="93651"/>
                    <a:pt x="385877" y="93651"/>
                  </a:cubicBezTo>
                  <a:lnTo>
                    <a:pt x="385877" y="98375"/>
                  </a:lnTo>
                  <a:cubicBezTo>
                    <a:pt x="379454" y="98185"/>
                    <a:pt x="369621" y="97811"/>
                    <a:pt x="364704" y="97811"/>
                  </a:cubicBezTo>
                  <a:cubicBezTo>
                    <a:pt x="359789" y="97811"/>
                    <a:pt x="349963" y="98185"/>
                    <a:pt x="343534" y="98375"/>
                  </a:cubicBezTo>
                  <a:lnTo>
                    <a:pt x="343534" y="93651"/>
                  </a:lnTo>
                  <a:cubicBezTo>
                    <a:pt x="356955" y="93651"/>
                    <a:pt x="357903" y="92709"/>
                    <a:pt x="357903" y="84582"/>
                  </a:cubicBezTo>
                  <a:lnTo>
                    <a:pt x="357903" y="15059"/>
                  </a:lnTo>
                  <a:cubicBezTo>
                    <a:pt x="357903" y="6932"/>
                    <a:pt x="356955" y="5990"/>
                    <a:pt x="343534" y="5990"/>
                  </a:cubicBezTo>
                  <a:lnTo>
                    <a:pt x="343534" y="1267"/>
                  </a:lnTo>
                  <a:cubicBezTo>
                    <a:pt x="349963" y="1456"/>
                    <a:pt x="359789" y="1835"/>
                    <a:pt x="364704" y="1835"/>
                  </a:cubicBezTo>
                  <a:cubicBezTo>
                    <a:pt x="369621" y="1835"/>
                    <a:pt x="379454" y="1456"/>
                    <a:pt x="385877" y="1267"/>
                  </a:cubicBezTo>
                  <a:lnTo>
                    <a:pt x="385877" y="5990"/>
                  </a:lnTo>
                  <a:cubicBezTo>
                    <a:pt x="372457" y="5990"/>
                    <a:pt x="371513" y="6932"/>
                    <a:pt x="371513" y="15059"/>
                  </a:cubicBezTo>
                  <a:lnTo>
                    <a:pt x="371513" y="84582"/>
                  </a:lnTo>
                  <a:close/>
                  <a:moveTo>
                    <a:pt x="495563" y="97243"/>
                  </a:moveTo>
                  <a:lnTo>
                    <a:pt x="402747" y="97243"/>
                  </a:lnTo>
                  <a:lnTo>
                    <a:pt x="400102" y="65314"/>
                  </a:lnTo>
                  <a:lnTo>
                    <a:pt x="404823" y="65314"/>
                  </a:lnTo>
                  <a:cubicBezTo>
                    <a:pt x="406525" y="89117"/>
                    <a:pt x="410309" y="92519"/>
                    <a:pt x="431290" y="92519"/>
                  </a:cubicBezTo>
                  <a:cubicBezTo>
                    <a:pt x="441876" y="92519"/>
                    <a:pt x="442445" y="92519"/>
                    <a:pt x="442445" y="84392"/>
                  </a:cubicBezTo>
                  <a:lnTo>
                    <a:pt x="442445" y="15627"/>
                  </a:lnTo>
                  <a:cubicBezTo>
                    <a:pt x="442445" y="8070"/>
                    <a:pt x="441686" y="5990"/>
                    <a:pt x="427132" y="5990"/>
                  </a:cubicBezTo>
                  <a:lnTo>
                    <a:pt x="423159" y="5990"/>
                  </a:lnTo>
                  <a:lnTo>
                    <a:pt x="423159" y="1267"/>
                  </a:lnTo>
                  <a:cubicBezTo>
                    <a:pt x="430537" y="1835"/>
                    <a:pt x="441686" y="1835"/>
                    <a:pt x="449246" y="1835"/>
                  </a:cubicBezTo>
                  <a:cubicBezTo>
                    <a:pt x="456808" y="1835"/>
                    <a:pt x="467963" y="1835"/>
                    <a:pt x="475333" y="1267"/>
                  </a:cubicBezTo>
                  <a:lnTo>
                    <a:pt x="475333" y="5990"/>
                  </a:lnTo>
                  <a:lnTo>
                    <a:pt x="471367" y="5990"/>
                  </a:lnTo>
                  <a:cubicBezTo>
                    <a:pt x="456808" y="5990"/>
                    <a:pt x="456055" y="8070"/>
                    <a:pt x="456055" y="15627"/>
                  </a:cubicBezTo>
                  <a:lnTo>
                    <a:pt x="456055" y="84392"/>
                  </a:lnTo>
                  <a:cubicBezTo>
                    <a:pt x="456055" y="92519"/>
                    <a:pt x="456618" y="92519"/>
                    <a:pt x="467204" y="92519"/>
                  </a:cubicBezTo>
                  <a:cubicBezTo>
                    <a:pt x="487621" y="92519"/>
                    <a:pt x="491779" y="89306"/>
                    <a:pt x="493481" y="65314"/>
                  </a:cubicBezTo>
                  <a:lnTo>
                    <a:pt x="498206" y="65314"/>
                  </a:lnTo>
                  <a:lnTo>
                    <a:pt x="495563" y="97243"/>
                  </a:lnTo>
                  <a:close/>
                  <a:moveTo>
                    <a:pt x="540395" y="84582"/>
                  </a:moveTo>
                  <a:cubicBezTo>
                    <a:pt x="540395" y="92709"/>
                    <a:pt x="541339" y="93651"/>
                    <a:pt x="554759" y="93651"/>
                  </a:cubicBezTo>
                  <a:lnTo>
                    <a:pt x="554759" y="98375"/>
                  </a:lnTo>
                  <a:cubicBezTo>
                    <a:pt x="548337" y="98185"/>
                    <a:pt x="538503" y="97811"/>
                    <a:pt x="533588" y="97811"/>
                  </a:cubicBezTo>
                  <a:cubicBezTo>
                    <a:pt x="528671" y="97811"/>
                    <a:pt x="518845" y="98185"/>
                    <a:pt x="512418" y="98375"/>
                  </a:cubicBezTo>
                  <a:lnTo>
                    <a:pt x="512418" y="93651"/>
                  </a:lnTo>
                  <a:cubicBezTo>
                    <a:pt x="525836" y="93651"/>
                    <a:pt x="526785" y="92709"/>
                    <a:pt x="526785" y="84582"/>
                  </a:cubicBezTo>
                  <a:lnTo>
                    <a:pt x="526785" y="15059"/>
                  </a:lnTo>
                  <a:cubicBezTo>
                    <a:pt x="526785" y="6932"/>
                    <a:pt x="525836" y="5990"/>
                    <a:pt x="512418" y="5990"/>
                  </a:cubicBezTo>
                  <a:lnTo>
                    <a:pt x="512418" y="1267"/>
                  </a:lnTo>
                  <a:cubicBezTo>
                    <a:pt x="518845" y="1456"/>
                    <a:pt x="528671" y="1835"/>
                    <a:pt x="533588" y="1835"/>
                  </a:cubicBezTo>
                  <a:cubicBezTo>
                    <a:pt x="538503" y="1835"/>
                    <a:pt x="548337" y="1456"/>
                    <a:pt x="554759" y="1267"/>
                  </a:cubicBezTo>
                  <a:lnTo>
                    <a:pt x="554759" y="5990"/>
                  </a:lnTo>
                  <a:cubicBezTo>
                    <a:pt x="541339" y="5990"/>
                    <a:pt x="540395" y="6932"/>
                    <a:pt x="540395" y="15059"/>
                  </a:cubicBezTo>
                  <a:lnTo>
                    <a:pt x="540395" y="84582"/>
                  </a:lnTo>
                  <a:close/>
                  <a:moveTo>
                    <a:pt x="672758" y="49441"/>
                  </a:moveTo>
                  <a:cubicBezTo>
                    <a:pt x="672758" y="77595"/>
                    <a:pt x="650265" y="101018"/>
                    <a:pt x="622293" y="101018"/>
                  </a:cubicBezTo>
                  <a:cubicBezTo>
                    <a:pt x="594124" y="101018"/>
                    <a:pt x="571821" y="77595"/>
                    <a:pt x="571821" y="49441"/>
                  </a:cubicBezTo>
                  <a:cubicBezTo>
                    <a:pt x="571821" y="20914"/>
                    <a:pt x="594693" y="-1377"/>
                    <a:pt x="622293" y="-1377"/>
                  </a:cubicBezTo>
                  <a:cubicBezTo>
                    <a:pt x="649886" y="-1377"/>
                    <a:pt x="672758" y="20914"/>
                    <a:pt x="672758" y="49441"/>
                  </a:cubicBezTo>
                  <a:close/>
                  <a:moveTo>
                    <a:pt x="622293" y="3536"/>
                  </a:moveTo>
                  <a:cubicBezTo>
                    <a:pt x="608867" y="3536"/>
                    <a:pt x="588075" y="14299"/>
                    <a:pt x="588075" y="51522"/>
                  </a:cubicBezTo>
                  <a:cubicBezTo>
                    <a:pt x="588075" y="87042"/>
                    <a:pt x="609626" y="96301"/>
                    <a:pt x="622293" y="96301"/>
                  </a:cubicBezTo>
                  <a:cubicBezTo>
                    <a:pt x="635142" y="96301"/>
                    <a:pt x="656504" y="86852"/>
                    <a:pt x="656504" y="51522"/>
                  </a:cubicBezTo>
                  <a:cubicBezTo>
                    <a:pt x="656504" y="14299"/>
                    <a:pt x="635712" y="3536"/>
                    <a:pt x="622293" y="3536"/>
                  </a:cubicBezTo>
                  <a:close/>
                  <a:moveTo>
                    <a:pt x="718824" y="95921"/>
                  </a:moveTo>
                  <a:cubicBezTo>
                    <a:pt x="717122" y="98375"/>
                    <a:pt x="716742" y="98375"/>
                    <a:pt x="713156" y="98375"/>
                  </a:cubicBezTo>
                  <a:lnTo>
                    <a:pt x="690473" y="98375"/>
                  </a:lnTo>
                  <a:lnTo>
                    <a:pt x="690473" y="93651"/>
                  </a:lnTo>
                  <a:cubicBezTo>
                    <a:pt x="695008" y="93651"/>
                    <a:pt x="700299" y="93651"/>
                    <a:pt x="704083" y="92329"/>
                  </a:cubicBezTo>
                  <a:lnTo>
                    <a:pt x="704083" y="20346"/>
                  </a:lnTo>
                  <a:cubicBezTo>
                    <a:pt x="704083" y="16001"/>
                    <a:pt x="704083" y="5990"/>
                    <a:pt x="690473" y="5990"/>
                  </a:cubicBezTo>
                  <a:lnTo>
                    <a:pt x="690473" y="1267"/>
                  </a:lnTo>
                  <a:cubicBezTo>
                    <a:pt x="694439" y="1456"/>
                    <a:pt x="702944" y="1835"/>
                    <a:pt x="706727" y="1835"/>
                  </a:cubicBezTo>
                  <a:cubicBezTo>
                    <a:pt x="709562" y="1835"/>
                    <a:pt x="718255" y="1645"/>
                    <a:pt x="722982" y="1267"/>
                  </a:cubicBezTo>
                  <a:lnTo>
                    <a:pt x="722982" y="5990"/>
                  </a:lnTo>
                  <a:cubicBezTo>
                    <a:pt x="709372" y="5990"/>
                    <a:pt x="709372" y="16001"/>
                    <a:pt x="709372" y="20346"/>
                  </a:cubicBezTo>
                  <a:lnTo>
                    <a:pt x="709372" y="87984"/>
                  </a:lnTo>
                  <a:lnTo>
                    <a:pt x="711264" y="85720"/>
                  </a:lnTo>
                  <a:lnTo>
                    <a:pt x="770619" y="3347"/>
                  </a:lnTo>
                  <a:cubicBezTo>
                    <a:pt x="772132" y="1267"/>
                    <a:pt x="772701" y="1267"/>
                    <a:pt x="773834" y="1267"/>
                  </a:cubicBezTo>
                  <a:cubicBezTo>
                    <a:pt x="776479" y="1267"/>
                    <a:pt x="776479" y="2588"/>
                    <a:pt x="776479" y="6180"/>
                  </a:cubicBezTo>
                  <a:lnTo>
                    <a:pt x="776479" y="79295"/>
                  </a:lnTo>
                  <a:cubicBezTo>
                    <a:pt x="776479" y="83640"/>
                    <a:pt x="776479" y="93651"/>
                    <a:pt x="790088" y="93651"/>
                  </a:cubicBezTo>
                  <a:lnTo>
                    <a:pt x="790088" y="98375"/>
                  </a:lnTo>
                  <a:cubicBezTo>
                    <a:pt x="786121" y="98185"/>
                    <a:pt x="777610" y="97811"/>
                    <a:pt x="773834" y="97811"/>
                  </a:cubicBezTo>
                  <a:cubicBezTo>
                    <a:pt x="770999" y="97811"/>
                    <a:pt x="762305" y="97995"/>
                    <a:pt x="757579" y="98375"/>
                  </a:cubicBezTo>
                  <a:lnTo>
                    <a:pt x="757579" y="93651"/>
                  </a:lnTo>
                  <a:cubicBezTo>
                    <a:pt x="771189" y="93651"/>
                    <a:pt x="771189" y="83640"/>
                    <a:pt x="771189" y="79295"/>
                  </a:cubicBezTo>
                  <a:lnTo>
                    <a:pt x="771189" y="23184"/>
                  </a:lnTo>
                  <a:lnTo>
                    <a:pt x="718824" y="95921"/>
                  </a:lnTo>
                  <a:close/>
                  <a:moveTo>
                    <a:pt x="919456" y="129741"/>
                  </a:moveTo>
                  <a:lnTo>
                    <a:pt x="808687" y="129741"/>
                  </a:lnTo>
                  <a:lnTo>
                    <a:pt x="808687" y="123879"/>
                  </a:lnTo>
                  <a:lnTo>
                    <a:pt x="813222" y="123879"/>
                  </a:lnTo>
                  <a:cubicBezTo>
                    <a:pt x="827781" y="123879"/>
                    <a:pt x="828155" y="121804"/>
                    <a:pt x="828155" y="115000"/>
                  </a:cubicBezTo>
                  <a:lnTo>
                    <a:pt x="828155" y="16001"/>
                  </a:lnTo>
                  <a:cubicBezTo>
                    <a:pt x="828155" y="9202"/>
                    <a:pt x="827781" y="7122"/>
                    <a:pt x="813222" y="7122"/>
                  </a:cubicBezTo>
                  <a:lnTo>
                    <a:pt x="808687" y="7122"/>
                  </a:lnTo>
                  <a:lnTo>
                    <a:pt x="808687" y="1267"/>
                  </a:lnTo>
                  <a:lnTo>
                    <a:pt x="922297" y="1267"/>
                  </a:lnTo>
                  <a:lnTo>
                    <a:pt x="930231" y="50010"/>
                  </a:lnTo>
                  <a:lnTo>
                    <a:pt x="925506" y="50010"/>
                  </a:lnTo>
                  <a:cubicBezTo>
                    <a:pt x="920785" y="21104"/>
                    <a:pt x="916249" y="7122"/>
                    <a:pt x="882789" y="7122"/>
                  </a:cubicBezTo>
                  <a:lnTo>
                    <a:pt x="854243" y="7122"/>
                  </a:lnTo>
                  <a:cubicBezTo>
                    <a:pt x="845358" y="7122"/>
                    <a:pt x="844978" y="8444"/>
                    <a:pt x="844978" y="14679"/>
                  </a:cubicBezTo>
                  <a:lnTo>
                    <a:pt x="844978" y="65124"/>
                  </a:lnTo>
                  <a:lnTo>
                    <a:pt x="863505" y="65124"/>
                  </a:lnTo>
                  <a:cubicBezTo>
                    <a:pt x="882222" y="65124"/>
                    <a:pt x="884865" y="59458"/>
                    <a:pt x="884865" y="43022"/>
                  </a:cubicBezTo>
                  <a:lnTo>
                    <a:pt x="889592" y="43022"/>
                  </a:lnTo>
                  <a:lnTo>
                    <a:pt x="889592" y="93088"/>
                  </a:lnTo>
                  <a:lnTo>
                    <a:pt x="884865" y="93088"/>
                  </a:lnTo>
                  <a:cubicBezTo>
                    <a:pt x="884865" y="76647"/>
                    <a:pt x="882222" y="70980"/>
                    <a:pt x="863505" y="70980"/>
                  </a:cubicBezTo>
                  <a:lnTo>
                    <a:pt x="844978" y="70980"/>
                  </a:lnTo>
                  <a:lnTo>
                    <a:pt x="844978" y="116322"/>
                  </a:lnTo>
                  <a:cubicBezTo>
                    <a:pt x="844978" y="122557"/>
                    <a:pt x="845358" y="123879"/>
                    <a:pt x="854243" y="123879"/>
                  </a:cubicBezTo>
                  <a:lnTo>
                    <a:pt x="881278" y="123879"/>
                  </a:lnTo>
                  <a:cubicBezTo>
                    <a:pt x="910952" y="123879"/>
                    <a:pt x="917002" y="114247"/>
                    <a:pt x="920025" y="87232"/>
                  </a:cubicBezTo>
                  <a:lnTo>
                    <a:pt x="924752" y="87232"/>
                  </a:lnTo>
                  <a:lnTo>
                    <a:pt x="919456" y="129741"/>
                  </a:lnTo>
                  <a:close/>
                  <a:moveTo>
                    <a:pt x="974997" y="95921"/>
                  </a:moveTo>
                  <a:cubicBezTo>
                    <a:pt x="973295" y="98375"/>
                    <a:pt x="972916" y="98375"/>
                    <a:pt x="969327" y="98375"/>
                  </a:cubicBezTo>
                  <a:lnTo>
                    <a:pt x="946644" y="98375"/>
                  </a:lnTo>
                  <a:lnTo>
                    <a:pt x="946644" y="93651"/>
                  </a:lnTo>
                  <a:cubicBezTo>
                    <a:pt x="951181" y="93651"/>
                    <a:pt x="956470" y="93651"/>
                    <a:pt x="960254" y="92329"/>
                  </a:cubicBezTo>
                  <a:lnTo>
                    <a:pt x="960254" y="20346"/>
                  </a:lnTo>
                  <a:cubicBezTo>
                    <a:pt x="960254" y="16001"/>
                    <a:pt x="960254" y="5990"/>
                    <a:pt x="946644" y="5990"/>
                  </a:cubicBezTo>
                  <a:lnTo>
                    <a:pt x="946644" y="1267"/>
                  </a:lnTo>
                  <a:cubicBezTo>
                    <a:pt x="950612" y="1456"/>
                    <a:pt x="959116" y="1835"/>
                    <a:pt x="962900" y="1835"/>
                  </a:cubicBezTo>
                  <a:cubicBezTo>
                    <a:pt x="965733" y="1835"/>
                    <a:pt x="974428" y="1645"/>
                    <a:pt x="979153" y="1267"/>
                  </a:cubicBezTo>
                  <a:lnTo>
                    <a:pt x="979153" y="5990"/>
                  </a:lnTo>
                  <a:cubicBezTo>
                    <a:pt x="965543" y="5990"/>
                    <a:pt x="965543" y="16001"/>
                    <a:pt x="965543" y="20346"/>
                  </a:cubicBezTo>
                  <a:lnTo>
                    <a:pt x="965543" y="87984"/>
                  </a:lnTo>
                  <a:lnTo>
                    <a:pt x="967435" y="85720"/>
                  </a:lnTo>
                  <a:lnTo>
                    <a:pt x="1026790" y="3347"/>
                  </a:lnTo>
                  <a:cubicBezTo>
                    <a:pt x="1028303" y="1267"/>
                    <a:pt x="1028872" y="1267"/>
                    <a:pt x="1030005" y="1267"/>
                  </a:cubicBezTo>
                  <a:cubicBezTo>
                    <a:pt x="1032651" y="1267"/>
                    <a:pt x="1032651" y="2588"/>
                    <a:pt x="1032651" y="6180"/>
                  </a:cubicBezTo>
                  <a:lnTo>
                    <a:pt x="1032651" y="79295"/>
                  </a:lnTo>
                  <a:cubicBezTo>
                    <a:pt x="1032651" y="83640"/>
                    <a:pt x="1032651" y="93651"/>
                    <a:pt x="1046261" y="93651"/>
                  </a:cubicBezTo>
                  <a:lnTo>
                    <a:pt x="1046261" y="98375"/>
                  </a:lnTo>
                  <a:cubicBezTo>
                    <a:pt x="1042292" y="98185"/>
                    <a:pt x="1033783" y="97811"/>
                    <a:pt x="1030005" y="97811"/>
                  </a:cubicBezTo>
                  <a:cubicBezTo>
                    <a:pt x="1027170" y="97811"/>
                    <a:pt x="1018477" y="97995"/>
                    <a:pt x="1013750" y="98375"/>
                  </a:cubicBezTo>
                  <a:lnTo>
                    <a:pt x="1013750" y="93651"/>
                  </a:lnTo>
                  <a:cubicBezTo>
                    <a:pt x="1027360" y="93651"/>
                    <a:pt x="1027360" y="83640"/>
                    <a:pt x="1027360" y="79295"/>
                  </a:cubicBezTo>
                  <a:lnTo>
                    <a:pt x="1027360" y="23184"/>
                  </a:lnTo>
                  <a:lnTo>
                    <a:pt x="974997" y="95921"/>
                  </a:lnTo>
                  <a:close/>
                  <a:moveTo>
                    <a:pt x="1144441" y="89117"/>
                  </a:moveTo>
                  <a:cubicBezTo>
                    <a:pt x="1140474" y="93277"/>
                    <a:pt x="1131210" y="101018"/>
                    <a:pt x="1117031" y="101018"/>
                  </a:cubicBezTo>
                  <a:cubicBezTo>
                    <a:pt x="1088489" y="101018"/>
                    <a:pt x="1064105" y="78537"/>
                    <a:pt x="1064105" y="49821"/>
                  </a:cubicBezTo>
                  <a:cubicBezTo>
                    <a:pt x="1064105" y="21104"/>
                    <a:pt x="1088489" y="-1377"/>
                    <a:pt x="1117031" y="-1377"/>
                  </a:cubicBezTo>
                  <a:cubicBezTo>
                    <a:pt x="1141605" y="-1377"/>
                    <a:pt x="1156538" y="18271"/>
                    <a:pt x="1156538" y="34707"/>
                  </a:cubicBezTo>
                  <a:cubicBezTo>
                    <a:pt x="1156538" y="36408"/>
                    <a:pt x="1156538" y="37730"/>
                    <a:pt x="1154083" y="37730"/>
                  </a:cubicBezTo>
                  <a:cubicBezTo>
                    <a:pt x="1152003" y="37730"/>
                    <a:pt x="1152003" y="36598"/>
                    <a:pt x="1151813" y="34707"/>
                  </a:cubicBezTo>
                  <a:cubicBezTo>
                    <a:pt x="1150490" y="14679"/>
                    <a:pt x="1134235" y="3347"/>
                    <a:pt x="1118353" y="3347"/>
                  </a:cubicBezTo>
                  <a:cubicBezTo>
                    <a:pt x="1108901" y="3347"/>
                    <a:pt x="1080358" y="8444"/>
                    <a:pt x="1080358" y="49821"/>
                  </a:cubicBezTo>
                  <a:cubicBezTo>
                    <a:pt x="1080358" y="91766"/>
                    <a:pt x="1109660" y="96301"/>
                    <a:pt x="1118164" y="96301"/>
                  </a:cubicBezTo>
                  <a:cubicBezTo>
                    <a:pt x="1131964" y="96301"/>
                    <a:pt x="1148035" y="86474"/>
                    <a:pt x="1151623" y="62481"/>
                  </a:cubicBezTo>
                  <a:cubicBezTo>
                    <a:pt x="1152003" y="61159"/>
                    <a:pt x="1152192" y="60021"/>
                    <a:pt x="1154083" y="60021"/>
                  </a:cubicBezTo>
                  <a:cubicBezTo>
                    <a:pt x="1156538" y="60021"/>
                    <a:pt x="1156538" y="60969"/>
                    <a:pt x="1156538" y="64555"/>
                  </a:cubicBezTo>
                  <a:lnTo>
                    <a:pt x="1156538" y="96484"/>
                  </a:lnTo>
                  <a:cubicBezTo>
                    <a:pt x="1156538" y="99507"/>
                    <a:pt x="1156538" y="101018"/>
                    <a:pt x="1154646" y="101018"/>
                  </a:cubicBezTo>
                  <a:cubicBezTo>
                    <a:pt x="1153513" y="101018"/>
                    <a:pt x="1153323" y="100645"/>
                    <a:pt x="1151813" y="98754"/>
                  </a:cubicBezTo>
                  <a:lnTo>
                    <a:pt x="1144441" y="89117"/>
                  </a:lnTo>
                  <a:close/>
                  <a:moveTo>
                    <a:pt x="1276794" y="49441"/>
                  </a:moveTo>
                  <a:cubicBezTo>
                    <a:pt x="1276794" y="77595"/>
                    <a:pt x="1254301" y="101018"/>
                    <a:pt x="1226327" y="101018"/>
                  </a:cubicBezTo>
                  <a:cubicBezTo>
                    <a:pt x="1198158" y="101018"/>
                    <a:pt x="1175855" y="77595"/>
                    <a:pt x="1175855" y="49441"/>
                  </a:cubicBezTo>
                  <a:cubicBezTo>
                    <a:pt x="1175855" y="20914"/>
                    <a:pt x="1198727" y="-1377"/>
                    <a:pt x="1226327" y="-1377"/>
                  </a:cubicBezTo>
                  <a:cubicBezTo>
                    <a:pt x="1253921" y="-1377"/>
                    <a:pt x="1276794" y="20914"/>
                    <a:pt x="1276794" y="49441"/>
                  </a:cubicBezTo>
                  <a:close/>
                  <a:moveTo>
                    <a:pt x="1226327" y="3536"/>
                  </a:moveTo>
                  <a:cubicBezTo>
                    <a:pt x="1212901" y="3536"/>
                    <a:pt x="1192110" y="14299"/>
                    <a:pt x="1192110" y="51522"/>
                  </a:cubicBezTo>
                  <a:cubicBezTo>
                    <a:pt x="1192110" y="87042"/>
                    <a:pt x="1213660" y="96301"/>
                    <a:pt x="1226327" y="96301"/>
                  </a:cubicBezTo>
                  <a:cubicBezTo>
                    <a:pt x="1239178" y="96301"/>
                    <a:pt x="1260539" y="86852"/>
                    <a:pt x="1260539" y="51522"/>
                  </a:cubicBezTo>
                  <a:cubicBezTo>
                    <a:pt x="1260539" y="14299"/>
                    <a:pt x="1239747" y="3536"/>
                    <a:pt x="1226327" y="3536"/>
                  </a:cubicBezTo>
                  <a:close/>
                  <a:moveTo>
                    <a:pt x="1308491" y="14869"/>
                  </a:moveTo>
                  <a:cubicBezTo>
                    <a:pt x="1308491" y="7122"/>
                    <a:pt x="1307548" y="5990"/>
                    <a:pt x="1294881" y="5990"/>
                  </a:cubicBezTo>
                  <a:lnTo>
                    <a:pt x="1294881" y="1267"/>
                  </a:lnTo>
                  <a:lnTo>
                    <a:pt x="1348004" y="1267"/>
                  </a:lnTo>
                  <a:cubicBezTo>
                    <a:pt x="1374653" y="1267"/>
                    <a:pt x="1394693" y="23184"/>
                    <a:pt x="1394693" y="49067"/>
                  </a:cubicBezTo>
                  <a:cubicBezTo>
                    <a:pt x="1394693" y="75135"/>
                    <a:pt x="1375223" y="98375"/>
                    <a:pt x="1348004" y="98375"/>
                  </a:cubicBezTo>
                  <a:lnTo>
                    <a:pt x="1294881" y="98375"/>
                  </a:lnTo>
                  <a:lnTo>
                    <a:pt x="1294881" y="93651"/>
                  </a:lnTo>
                  <a:cubicBezTo>
                    <a:pt x="1307548" y="93651"/>
                    <a:pt x="1308491" y="92519"/>
                    <a:pt x="1308491" y="84772"/>
                  </a:cubicBezTo>
                  <a:lnTo>
                    <a:pt x="1308491" y="14869"/>
                  </a:lnTo>
                  <a:close/>
                  <a:moveTo>
                    <a:pt x="1329098" y="5990"/>
                  </a:moveTo>
                  <a:cubicBezTo>
                    <a:pt x="1322481" y="5990"/>
                    <a:pt x="1321537" y="6560"/>
                    <a:pt x="1321537" y="14117"/>
                  </a:cubicBezTo>
                  <a:lnTo>
                    <a:pt x="1321537" y="85530"/>
                  </a:lnTo>
                  <a:cubicBezTo>
                    <a:pt x="1321537" y="93088"/>
                    <a:pt x="1322481" y="93651"/>
                    <a:pt x="1329098" y="93651"/>
                  </a:cubicBezTo>
                  <a:lnTo>
                    <a:pt x="1343651" y="93651"/>
                  </a:lnTo>
                  <a:cubicBezTo>
                    <a:pt x="1359912" y="93651"/>
                    <a:pt x="1368036" y="84772"/>
                    <a:pt x="1370687" y="81370"/>
                  </a:cubicBezTo>
                  <a:cubicBezTo>
                    <a:pt x="1374843" y="76083"/>
                    <a:pt x="1379001" y="68147"/>
                    <a:pt x="1379001" y="49067"/>
                  </a:cubicBezTo>
                  <a:cubicBezTo>
                    <a:pt x="1379001" y="33575"/>
                    <a:pt x="1376166" y="25638"/>
                    <a:pt x="1372200" y="19593"/>
                  </a:cubicBezTo>
                  <a:cubicBezTo>
                    <a:pt x="1369175" y="15437"/>
                    <a:pt x="1361045" y="5990"/>
                    <a:pt x="1343651" y="5990"/>
                  </a:cubicBezTo>
                  <a:lnTo>
                    <a:pt x="1329098" y="5990"/>
                  </a:lnTo>
                  <a:close/>
                  <a:moveTo>
                    <a:pt x="1496668" y="97811"/>
                  </a:moveTo>
                  <a:lnTo>
                    <a:pt x="1412554" y="97811"/>
                  </a:lnTo>
                  <a:lnTo>
                    <a:pt x="1412554" y="93088"/>
                  </a:lnTo>
                  <a:cubicBezTo>
                    <a:pt x="1425215" y="93088"/>
                    <a:pt x="1426164" y="91949"/>
                    <a:pt x="1426164" y="84209"/>
                  </a:cubicBezTo>
                  <a:lnTo>
                    <a:pt x="1426164" y="14869"/>
                  </a:lnTo>
                  <a:cubicBezTo>
                    <a:pt x="1426164" y="7122"/>
                    <a:pt x="1425215" y="5990"/>
                    <a:pt x="1412554" y="5990"/>
                  </a:cubicBezTo>
                  <a:lnTo>
                    <a:pt x="1412554" y="1267"/>
                  </a:lnTo>
                  <a:lnTo>
                    <a:pt x="1498940" y="1267"/>
                  </a:lnTo>
                  <a:lnTo>
                    <a:pt x="1504420" y="37920"/>
                  </a:lnTo>
                  <a:lnTo>
                    <a:pt x="1499693" y="37920"/>
                  </a:lnTo>
                  <a:cubicBezTo>
                    <a:pt x="1496484" y="15059"/>
                    <a:pt x="1491949" y="5990"/>
                    <a:pt x="1467748" y="5990"/>
                  </a:cubicBezTo>
                  <a:lnTo>
                    <a:pt x="1447335" y="5990"/>
                  </a:lnTo>
                  <a:cubicBezTo>
                    <a:pt x="1440717" y="5990"/>
                    <a:pt x="1439774" y="6560"/>
                    <a:pt x="1439774" y="14117"/>
                  </a:cubicBezTo>
                  <a:lnTo>
                    <a:pt x="1439774" y="49067"/>
                  </a:lnTo>
                  <a:lnTo>
                    <a:pt x="1453005" y="49067"/>
                  </a:lnTo>
                  <a:cubicBezTo>
                    <a:pt x="1466994" y="49067"/>
                    <a:pt x="1469260" y="45287"/>
                    <a:pt x="1469260" y="32626"/>
                  </a:cubicBezTo>
                  <a:lnTo>
                    <a:pt x="1473985" y="32626"/>
                  </a:lnTo>
                  <a:lnTo>
                    <a:pt x="1473985" y="70228"/>
                  </a:lnTo>
                  <a:lnTo>
                    <a:pt x="1469260" y="70228"/>
                  </a:lnTo>
                  <a:cubicBezTo>
                    <a:pt x="1469260" y="57567"/>
                    <a:pt x="1466994" y="53792"/>
                    <a:pt x="1453005" y="53792"/>
                  </a:cubicBezTo>
                  <a:lnTo>
                    <a:pt x="1439774" y="53792"/>
                  </a:lnTo>
                  <a:lnTo>
                    <a:pt x="1439774" y="84962"/>
                  </a:lnTo>
                  <a:cubicBezTo>
                    <a:pt x="1439774" y="92519"/>
                    <a:pt x="1440717" y="93088"/>
                    <a:pt x="1447335" y="93088"/>
                  </a:cubicBezTo>
                  <a:lnTo>
                    <a:pt x="1466615" y="93088"/>
                  </a:lnTo>
                  <a:cubicBezTo>
                    <a:pt x="1488545" y="93088"/>
                    <a:pt x="1493461" y="86474"/>
                    <a:pt x="1495535" y="65883"/>
                  </a:cubicBezTo>
                  <a:lnTo>
                    <a:pt x="1500263" y="65883"/>
                  </a:lnTo>
                  <a:lnTo>
                    <a:pt x="1496668" y="97811"/>
                  </a:lnTo>
                  <a:close/>
                  <a:moveTo>
                    <a:pt x="1545040" y="85530"/>
                  </a:moveTo>
                  <a:cubicBezTo>
                    <a:pt x="1545040" y="90254"/>
                    <a:pt x="1545419" y="92139"/>
                    <a:pt x="1547306" y="93088"/>
                  </a:cubicBezTo>
                  <a:cubicBezTo>
                    <a:pt x="1548634" y="93651"/>
                    <a:pt x="1553733" y="93651"/>
                    <a:pt x="1557138" y="93651"/>
                  </a:cubicBezTo>
                  <a:cubicBezTo>
                    <a:pt x="1571127" y="93651"/>
                    <a:pt x="1587193" y="93088"/>
                    <a:pt x="1587193" y="72870"/>
                  </a:cubicBezTo>
                  <a:cubicBezTo>
                    <a:pt x="1587193" y="65503"/>
                    <a:pt x="1586250" y="51901"/>
                    <a:pt x="1561675" y="51901"/>
                  </a:cubicBezTo>
                  <a:lnTo>
                    <a:pt x="1545040" y="51901"/>
                  </a:lnTo>
                  <a:lnTo>
                    <a:pt x="1545040" y="85530"/>
                  </a:lnTo>
                  <a:close/>
                  <a:moveTo>
                    <a:pt x="1578498" y="49441"/>
                  </a:moveTo>
                  <a:cubicBezTo>
                    <a:pt x="1591728" y="52844"/>
                    <a:pt x="1603452" y="61349"/>
                    <a:pt x="1603452" y="72870"/>
                  </a:cubicBezTo>
                  <a:cubicBezTo>
                    <a:pt x="1603452" y="86094"/>
                    <a:pt x="1586629" y="98375"/>
                    <a:pt x="1563757" y="98375"/>
                  </a:cubicBezTo>
                  <a:lnTo>
                    <a:pt x="1518383" y="98375"/>
                  </a:lnTo>
                  <a:lnTo>
                    <a:pt x="1518383" y="93651"/>
                  </a:lnTo>
                  <a:cubicBezTo>
                    <a:pt x="1531051" y="93651"/>
                    <a:pt x="1531993" y="92519"/>
                    <a:pt x="1531993" y="84772"/>
                  </a:cubicBezTo>
                  <a:lnTo>
                    <a:pt x="1531993" y="14869"/>
                  </a:lnTo>
                  <a:cubicBezTo>
                    <a:pt x="1531993" y="7122"/>
                    <a:pt x="1531051" y="5990"/>
                    <a:pt x="1518383" y="5990"/>
                  </a:cubicBezTo>
                  <a:lnTo>
                    <a:pt x="1518383" y="1267"/>
                  </a:lnTo>
                  <a:cubicBezTo>
                    <a:pt x="1524059" y="1456"/>
                    <a:pt x="1533132" y="1835"/>
                    <a:pt x="1538423" y="1835"/>
                  </a:cubicBezTo>
                  <a:cubicBezTo>
                    <a:pt x="1543907" y="1835"/>
                    <a:pt x="1553733" y="1456"/>
                    <a:pt x="1558650" y="1267"/>
                  </a:cubicBezTo>
                  <a:lnTo>
                    <a:pt x="1558650" y="5990"/>
                  </a:lnTo>
                  <a:cubicBezTo>
                    <a:pt x="1545983" y="5990"/>
                    <a:pt x="1545040" y="7122"/>
                    <a:pt x="1545040" y="14869"/>
                  </a:cubicBezTo>
                  <a:lnTo>
                    <a:pt x="1545040" y="47740"/>
                  </a:lnTo>
                  <a:lnTo>
                    <a:pt x="1562055" y="47740"/>
                  </a:lnTo>
                  <a:cubicBezTo>
                    <a:pt x="1566780" y="47740"/>
                    <a:pt x="1571691" y="47557"/>
                    <a:pt x="1577557" y="41695"/>
                  </a:cubicBezTo>
                  <a:cubicBezTo>
                    <a:pt x="1581523" y="37540"/>
                    <a:pt x="1581523" y="33005"/>
                    <a:pt x="1581523" y="24696"/>
                  </a:cubicBezTo>
                  <a:cubicBezTo>
                    <a:pt x="1581523" y="14117"/>
                    <a:pt x="1581523" y="10714"/>
                    <a:pt x="1587573" y="4858"/>
                  </a:cubicBezTo>
                  <a:cubicBezTo>
                    <a:pt x="1590975" y="1456"/>
                    <a:pt x="1598537" y="-1377"/>
                    <a:pt x="1607041" y="-1377"/>
                  </a:cubicBezTo>
                  <a:cubicBezTo>
                    <a:pt x="1619138" y="-1377"/>
                    <a:pt x="1621974" y="10335"/>
                    <a:pt x="1621974" y="14117"/>
                  </a:cubicBezTo>
                  <a:cubicBezTo>
                    <a:pt x="1621974" y="15059"/>
                    <a:pt x="1621974" y="16949"/>
                    <a:pt x="1619518" y="16949"/>
                  </a:cubicBezTo>
                  <a:cubicBezTo>
                    <a:pt x="1617436" y="16949"/>
                    <a:pt x="1617252" y="15249"/>
                    <a:pt x="1617252" y="14489"/>
                  </a:cubicBezTo>
                  <a:cubicBezTo>
                    <a:pt x="1615924" y="2967"/>
                    <a:pt x="1609122" y="2778"/>
                    <a:pt x="1607800" y="2778"/>
                  </a:cubicBezTo>
                  <a:cubicBezTo>
                    <a:pt x="1604016" y="2778"/>
                    <a:pt x="1602314" y="5232"/>
                    <a:pt x="1601183" y="7312"/>
                  </a:cubicBezTo>
                  <a:cubicBezTo>
                    <a:pt x="1599670" y="10335"/>
                    <a:pt x="1598537" y="15627"/>
                    <a:pt x="1596076" y="27719"/>
                  </a:cubicBezTo>
                  <a:cubicBezTo>
                    <a:pt x="1594564" y="34327"/>
                    <a:pt x="1592678" y="43965"/>
                    <a:pt x="1578498" y="49441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427" name="任意多边形: 形状 426">
              <a:extLst>
                <a:ext uri="{FF2B5EF4-FFF2-40B4-BE49-F238E27FC236}">
                  <a16:creationId xmlns:a16="http://schemas.microsoft.com/office/drawing/2014/main" id="{616FE889-D54B-1E48-13B7-BDAE11C52B70}"/>
                </a:ext>
              </a:extLst>
            </p:cNvPr>
            <p:cNvSpPr/>
            <p:nvPr>
              <p:custDataLst>
                <p:tags r:id="rId96"/>
              </p:custDataLst>
            </p:nvPr>
          </p:nvSpPr>
          <p:spPr>
            <a:xfrm flipV="1">
              <a:off x="8135330" y="-9568957"/>
              <a:ext cx="186532" cy="188929"/>
            </a:xfrm>
            <a:custGeom>
              <a:avLst/>
              <a:gdLst>
                <a:gd name="connsiteX0" fmla="*/ 43854 w 186532"/>
                <a:gd name="connsiteY0" fmla="*/ 516 h 188929"/>
                <a:gd name="connsiteX1" fmla="*/ 40640 w 186532"/>
                <a:gd name="connsiteY1" fmla="*/ 4671 h 188929"/>
                <a:gd name="connsiteX2" fmla="*/ 10965 w 186532"/>
                <a:gd name="connsiteY2" fmla="*/ 93090 h 188929"/>
                <a:gd name="connsiteX3" fmla="*/ 41399 w 186532"/>
                <a:gd name="connsiteY3" fmla="*/ 182451 h 188929"/>
                <a:gd name="connsiteX4" fmla="*/ 43854 w 186532"/>
                <a:gd name="connsiteY4" fmla="*/ 185664 h 188929"/>
                <a:gd name="connsiteX5" fmla="*/ 41963 w 186532"/>
                <a:gd name="connsiteY5" fmla="*/ 187554 h 188929"/>
                <a:gd name="connsiteX6" fmla="*/ 11908 w 186532"/>
                <a:gd name="connsiteY6" fmla="*/ 150712 h 188929"/>
                <a:gd name="connsiteX7" fmla="*/ 0 w 186532"/>
                <a:gd name="connsiteY7" fmla="*/ 93090 h 188929"/>
                <a:gd name="connsiteX8" fmla="*/ 12477 w 186532"/>
                <a:gd name="connsiteY8" fmla="*/ 34145 h 188929"/>
                <a:gd name="connsiteX9" fmla="*/ 41963 w 186532"/>
                <a:gd name="connsiteY9" fmla="*/ -1375 h 188929"/>
                <a:gd name="connsiteX10" fmla="*/ 43854 w 186532"/>
                <a:gd name="connsiteY10" fmla="*/ 516 h 188929"/>
                <a:gd name="connsiteX11" fmla="*/ 103010 w 186532"/>
                <a:gd name="connsiteY11" fmla="*/ -1375 h 188929"/>
                <a:gd name="connsiteX12" fmla="*/ 103010 w 186532"/>
                <a:gd name="connsiteY12" fmla="*/ 6182 h 188929"/>
                <a:gd name="connsiteX13" fmla="*/ 84673 w 186532"/>
                <a:gd name="connsiteY13" fmla="*/ 6182 h 188929"/>
                <a:gd name="connsiteX14" fmla="*/ 84673 w 186532"/>
                <a:gd name="connsiteY14" fmla="*/ 179997 h 188929"/>
                <a:gd name="connsiteX15" fmla="*/ 103010 w 186532"/>
                <a:gd name="connsiteY15" fmla="*/ 179997 h 188929"/>
                <a:gd name="connsiteX16" fmla="*/ 103010 w 186532"/>
                <a:gd name="connsiteY16" fmla="*/ 187554 h 188929"/>
                <a:gd name="connsiteX17" fmla="*/ 77113 w 186532"/>
                <a:gd name="connsiteY17" fmla="*/ 187554 h 188929"/>
                <a:gd name="connsiteX18" fmla="*/ 77113 w 186532"/>
                <a:gd name="connsiteY18" fmla="*/ -1375 h 188929"/>
                <a:gd name="connsiteX19" fmla="*/ 103010 w 186532"/>
                <a:gd name="connsiteY19" fmla="*/ -1375 h 188929"/>
                <a:gd name="connsiteX20" fmla="*/ 162907 w 186532"/>
                <a:gd name="connsiteY20" fmla="*/ 166775 h 188929"/>
                <a:gd name="connsiteX21" fmla="*/ 158554 w 186532"/>
                <a:gd name="connsiteY21" fmla="*/ 171682 h 188929"/>
                <a:gd name="connsiteX22" fmla="*/ 124153 w 186532"/>
                <a:gd name="connsiteY22" fmla="*/ 159591 h 188929"/>
                <a:gd name="connsiteX23" fmla="*/ 124153 w 186532"/>
                <a:gd name="connsiteY23" fmla="*/ 153735 h 188929"/>
                <a:gd name="connsiteX24" fmla="*/ 148917 w 186532"/>
                <a:gd name="connsiteY24" fmla="*/ 158648 h 188929"/>
                <a:gd name="connsiteX25" fmla="*/ 148917 w 186532"/>
                <a:gd name="connsiteY25" fmla="*/ 60782 h 188929"/>
                <a:gd name="connsiteX26" fmla="*/ 131334 w 186532"/>
                <a:gd name="connsiteY26" fmla="*/ 51713 h 188929"/>
                <a:gd name="connsiteX27" fmla="*/ 125286 w 186532"/>
                <a:gd name="connsiteY27" fmla="*/ 51713 h 188929"/>
                <a:gd name="connsiteX28" fmla="*/ 125286 w 186532"/>
                <a:gd name="connsiteY28" fmla="*/ 45858 h 188929"/>
                <a:gd name="connsiteX29" fmla="*/ 155909 w 186532"/>
                <a:gd name="connsiteY29" fmla="*/ 46426 h 188929"/>
                <a:gd name="connsiteX30" fmla="*/ 186533 w 186532"/>
                <a:gd name="connsiteY30" fmla="*/ 45858 h 188929"/>
                <a:gd name="connsiteX31" fmla="*/ 186533 w 186532"/>
                <a:gd name="connsiteY31" fmla="*/ 51713 h 188929"/>
                <a:gd name="connsiteX32" fmla="*/ 180485 w 186532"/>
                <a:gd name="connsiteY32" fmla="*/ 51713 h 188929"/>
                <a:gd name="connsiteX33" fmla="*/ 162907 w 186532"/>
                <a:gd name="connsiteY33" fmla="*/ 60782 h 188929"/>
                <a:gd name="connsiteX34" fmla="*/ 162907 w 186532"/>
                <a:gd name="connsiteY34" fmla="*/ 166775 h 188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86532" h="188929">
                  <a:moveTo>
                    <a:pt x="43854" y="516"/>
                  </a:moveTo>
                  <a:cubicBezTo>
                    <a:pt x="43854" y="1079"/>
                    <a:pt x="43854" y="1458"/>
                    <a:pt x="40640" y="4671"/>
                  </a:cubicBezTo>
                  <a:cubicBezTo>
                    <a:pt x="17014" y="28474"/>
                    <a:pt x="10965" y="64184"/>
                    <a:pt x="10965" y="93090"/>
                  </a:cubicBezTo>
                  <a:cubicBezTo>
                    <a:pt x="10965" y="125961"/>
                    <a:pt x="18147" y="158838"/>
                    <a:pt x="41399" y="182451"/>
                  </a:cubicBezTo>
                  <a:cubicBezTo>
                    <a:pt x="43854" y="184722"/>
                    <a:pt x="43854" y="185101"/>
                    <a:pt x="43854" y="185664"/>
                  </a:cubicBezTo>
                  <a:cubicBezTo>
                    <a:pt x="43854" y="186986"/>
                    <a:pt x="43095" y="187554"/>
                    <a:pt x="41963" y="187554"/>
                  </a:cubicBezTo>
                  <a:cubicBezTo>
                    <a:pt x="40071" y="187554"/>
                    <a:pt x="23063" y="174705"/>
                    <a:pt x="11908" y="150712"/>
                  </a:cubicBezTo>
                  <a:cubicBezTo>
                    <a:pt x="2266" y="129932"/>
                    <a:pt x="0" y="108962"/>
                    <a:pt x="0" y="93090"/>
                  </a:cubicBezTo>
                  <a:cubicBezTo>
                    <a:pt x="0" y="78355"/>
                    <a:pt x="2076" y="55495"/>
                    <a:pt x="12477" y="34145"/>
                  </a:cubicBezTo>
                  <a:cubicBezTo>
                    <a:pt x="23816" y="10906"/>
                    <a:pt x="40071" y="-1375"/>
                    <a:pt x="41963" y="-1375"/>
                  </a:cubicBezTo>
                  <a:cubicBezTo>
                    <a:pt x="43095" y="-1375"/>
                    <a:pt x="43854" y="-806"/>
                    <a:pt x="43854" y="516"/>
                  </a:cubicBezTo>
                  <a:close/>
                  <a:moveTo>
                    <a:pt x="103010" y="-1375"/>
                  </a:moveTo>
                  <a:lnTo>
                    <a:pt x="103010" y="6182"/>
                  </a:lnTo>
                  <a:lnTo>
                    <a:pt x="84673" y="6182"/>
                  </a:lnTo>
                  <a:lnTo>
                    <a:pt x="84673" y="179997"/>
                  </a:lnTo>
                  <a:lnTo>
                    <a:pt x="103010" y="179997"/>
                  </a:lnTo>
                  <a:lnTo>
                    <a:pt x="103010" y="187554"/>
                  </a:lnTo>
                  <a:lnTo>
                    <a:pt x="77113" y="187554"/>
                  </a:lnTo>
                  <a:lnTo>
                    <a:pt x="77113" y="-1375"/>
                  </a:lnTo>
                  <a:lnTo>
                    <a:pt x="103010" y="-1375"/>
                  </a:lnTo>
                  <a:close/>
                  <a:moveTo>
                    <a:pt x="162907" y="166775"/>
                  </a:moveTo>
                  <a:cubicBezTo>
                    <a:pt x="162907" y="171308"/>
                    <a:pt x="162907" y="171682"/>
                    <a:pt x="158554" y="171682"/>
                  </a:cubicBezTo>
                  <a:cubicBezTo>
                    <a:pt x="146836" y="159591"/>
                    <a:pt x="130201" y="159591"/>
                    <a:pt x="124153" y="159591"/>
                  </a:cubicBezTo>
                  <a:lnTo>
                    <a:pt x="124153" y="153735"/>
                  </a:lnTo>
                  <a:cubicBezTo>
                    <a:pt x="127930" y="153735"/>
                    <a:pt x="139085" y="153735"/>
                    <a:pt x="148917" y="158648"/>
                  </a:cubicBezTo>
                  <a:lnTo>
                    <a:pt x="148917" y="60782"/>
                  </a:lnTo>
                  <a:cubicBezTo>
                    <a:pt x="148917" y="53983"/>
                    <a:pt x="148348" y="51713"/>
                    <a:pt x="131334" y="51713"/>
                  </a:cubicBezTo>
                  <a:lnTo>
                    <a:pt x="125286" y="51713"/>
                  </a:lnTo>
                  <a:lnTo>
                    <a:pt x="125286" y="45858"/>
                  </a:lnTo>
                  <a:cubicBezTo>
                    <a:pt x="131903" y="46426"/>
                    <a:pt x="148348" y="46426"/>
                    <a:pt x="155909" y="46426"/>
                  </a:cubicBezTo>
                  <a:cubicBezTo>
                    <a:pt x="163470" y="46426"/>
                    <a:pt x="179916" y="46426"/>
                    <a:pt x="186533" y="45858"/>
                  </a:cubicBezTo>
                  <a:lnTo>
                    <a:pt x="186533" y="51713"/>
                  </a:lnTo>
                  <a:lnTo>
                    <a:pt x="180485" y="51713"/>
                  </a:lnTo>
                  <a:cubicBezTo>
                    <a:pt x="163470" y="51713"/>
                    <a:pt x="162907" y="53793"/>
                    <a:pt x="162907" y="60782"/>
                  </a:cubicBezTo>
                  <a:lnTo>
                    <a:pt x="162907" y="166775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428" name="任意多边形: 形状 427">
              <a:extLst>
                <a:ext uri="{FF2B5EF4-FFF2-40B4-BE49-F238E27FC236}">
                  <a16:creationId xmlns:a16="http://schemas.microsoft.com/office/drawing/2014/main" id="{27E82B08-BCE3-0470-A10A-5A601054BA49}"/>
                </a:ext>
              </a:extLst>
            </p:cNvPr>
            <p:cNvSpPr/>
            <p:nvPr>
              <p:custDataLst>
                <p:tags r:id="rId97"/>
              </p:custDataLst>
            </p:nvPr>
          </p:nvSpPr>
          <p:spPr>
            <a:xfrm flipV="1">
              <a:off x="8353436" y="-9447288"/>
              <a:ext cx="22119" cy="56490"/>
            </a:xfrm>
            <a:custGeom>
              <a:avLst/>
              <a:gdLst>
                <a:gd name="connsiteX0" fmla="*/ 22120 w 22119"/>
                <a:gd name="connsiteY0" fmla="*/ 35283 h 56490"/>
                <a:gd name="connsiteX1" fmla="*/ 10022 w 22119"/>
                <a:gd name="connsiteY1" fmla="*/ 55121 h 56490"/>
                <a:gd name="connsiteX2" fmla="*/ 0 w 22119"/>
                <a:gd name="connsiteY2" fmla="*/ 45104 h 56490"/>
                <a:gd name="connsiteX3" fmla="*/ 10022 w 22119"/>
                <a:gd name="connsiteY3" fmla="*/ 35094 h 56490"/>
                <a:gd name="connsiteX4" fmla="*/ 16634 w 22119"/>
                <a:gd name="connsiteY4" fmla="*/ 37547 h 56490"/>
                <a:gd name="connsiteX5" fmla="*/ 17583 w 22119"/>
                <a:gd name="connsiteY5" fmla="*/ 38117 h 56490"/>
                <a:gd name="connsiteX6" fmla="*/ 17963 w 22119"/>
                <a:gd name="connsiteY6" fmla="*/ 35283 h 56490"/>
                <a:gd name="connsiteX7" fmla="*/ 5106 w 22119"/>
                <a:gd name="connsiteY7" fmla="*/ 3734 h 56490"/>
                <a:gd name="connsiteX8" fmla="*/ 3024 w 22119"/>
                <a:gd name="connsiteY8" fmla="*/ 711 h 56490"/>
                <a:gd name="connsiteX9" fmla="*/ 4916 w 22119"/>
                <a:gd name="connsiteY9" fmla="*/ -1370 h 56490"/>
                <a:gd name="connsiteX10" fmla="*/ 22120 w 22119"/>
                <a:gd name="connsiteY10" fmla="*/ 35283 h 56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119" h="56490">
                  <a:moveTo>
                    <a:pt x="22120" y="35283"/>
                  </a:moveTo>
                  <a:cubicBezTo>
                    <a:pt x="22120" y="47754"/>
                    <a:pt x="17393" y="55121"/>
                    <a:pt x="10022" y="55121"/>
                  </a:cubicBezTo>
                  <a:cubicBezTo>
                    <a:pt x="3783" y="55121"/>
                    <a:pt x="0" y="50397"/>
                    <a:pt x="0" y="45104"/>
                  </a:cubicBezTo>
                  <a:cubicBezTo>
                    <a:pt x="0" y="40007"/>
                    <a:pt x="3783" y="35094"/>
                    <a:pt x="10022" y="35094"/>
                  </a:cubicBezTo>
                  <a:cubicBezTo>
                    <a:pt x="12287" y="35094"/>
                    <a:pt x="14749" y="35853"/>
                    <a:pt x="16634" y="37547"/>
                  </a:cubicBezTo>
                  <a:cubicBezTo>
                    <a:pt x="17203" y="37927"/>
                    <a:pt x="17393" y="38117"/>
                    <a:pt x="17583" y="38117"/>
                  </a:cubicBezTo>
                  <a:cubicBezTo>
                    <a:pt x="17773" y="38117"/>
                    <a:pt x="17963" y="37927"/>
                    <a:pt x="17963" y="35283"/>
                  </a:cubicBezTo>
                  <a:cubicBezTo>
                    <a:pt x="17963" y="21301"/>
                    <a:pt x="11344" y="9969"/>
                    <a:pt x="5106" y="3734"/>
                  </a:cubicBezTo>
                  <a:cubicBezTo>
                    <a:pt x="3024" y="1654"/>
                    <a:pt x="3024" y="1274"/>
                    <a:pt x="3024" y="711"/>
                  </a:cubicBezTo>
                  <a:cubicBezTo>
                    <a:pt x="3024" y="-616"/>
                    <a:pt x="3973" y="-1370"/>
                    <a:pt x="4916" y="-1370"/>
                  </a:cubicBezTo>
                  <a:cubicBezTo>
                    <a:pt x="6998" y="-1370"/>
                    <a:pt x="22120" y="13176"/>
                    <a:pt x="22120" y="35283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429" name="任意多边形: 形状 428">
              <a:extLst>
                <a:ext uri="{FF2B5EF4-FFF2-40B4-BE49-F238E27FC236}">
                  <a16:creationId xmlns:a16="http://schemas.microsoft.com/office/drawing/2014/main" id="{B81FFE2A-0971-20B5-75B1-76EE10E07D55}"/>
                </a:ext>
              </a:extLst>
            </p:cNvPr>
            <p:cNvSpPr/>
            <p:nvPr>
              <p:custDataLst>
                <p:tags r:id="rId98"/>
              </p:custDataLst>
            </p:nvPr>
          </p:nvSpPr>
          <p:spPr>
            <a:xfrm flipV="1">
              <a:off x="8437491" y="-9447288"/>
              <a:ext cx="179679" cy="56490"/>
            </a:xfrm>
            <a:custGeom>
              <a:avLst/>
              <a:gdLst>
                <a:gd name="connsiteX0" fmla="*/ 20038 w 179679"/>
                <a:gd name="connsiteY0" fmla="*/ 45104 h 56490"/>
                <a:gd name="connsiteX1" fmla="*/ 10022 w 179679"/>
                <a:gd name="connsiteY1" fmla="*/ 55121 h 56490"/>
                <a:gd name="connsiteX2" fmla="*/ 0 w 179679"/>
                <a:gd name="connsiteY2" fmla="*/ 45104 h 56490"/>
                <a:gd name="connsiteX3" fmla="*/ 10022 w 179679"/>
                <a:gd name="connsiteY3" fmla="*/ 35094 h 56490"/>
                <a:gd name="connsiteX4" fmla="*/ 20038 w 179679"/>
                <a:gd name="connsiteY4" fmla="*/ 45104 h 56490"/>
                <a:gd name="connsiteX5" fmla="*/ 72558 w 179679"/>
                <a:gd name="connsiteY5" fmla="*/ 45104 h 56490"/>
                <a:gd name="connsiteX6" fmla="*/ 62541 w 179679"/>
                <a:gd name="connsiteY6" fmla="*/ 55121 h 56490"/>
                <a:gd name="connsiteX7" fmla="*/ 52520 w 179679"/>
                <a:gd name="connsiteY7" fmla="*/ 45104 h 56490"/>
                <a:gd name="connsiteX8" fmla="*/ 62541 w 179679"/>
                <a:gd name="connsiteY8" fmla="*/ 35094 h 56490"/>
                <a:gd name="connsiteX9" fmla="*/ 72558 w 179679"/>
                <a:gd name="connsiteY9" fmla="*/ 45104 h 56490"/>
                <a:gd name="connsiteX10" fmla="*/ 125077 w 179679"/>
                <a:gd name="connsiteY10" fmla="*/ 45104 h 56490"/>
                <a:gd name="connsiteX11" fmla="*/ 115061 w 179679"/>
                <a:gd name="connsiteY11" fmla="*/ 55121 h 56490"/>
                <a:gd name="connsiteX12" fmla="*/ 105039 w 179679"/>
                <a:gd name="connsiteY12" fmla="*/ 45104 h 56490"/>
                <a:gd name="connsiteX13" fmla="*/ 115061 w 179679"/>
                <a:gd name="connsiteY13" fmla="*/ 35094 h 56490"/>
                <a:gd name="connsiteX14" fmla="*/ 125077 w 179679"/>
                <a:gd name="connsiteY14" fmla="*/ 45104 h 56490"/>
                <a:gd name="connsiteX15" fmla="*/ 179679 w 179679"/>
                <a:gd name="connsiteY15" fmla="*/ 35283 h 56490"/>
                <a:gd name="connsiteX16" fmla="*/ 167581 w 179679"/>
                <a:gd name="connsiteY16" fmla="*/ 55121 h 56490"/>
                <a:gd name="connsiteX17" fmla="*/ 157560 w 179679"/>
                <a:gd name="connsiteY17" fmla="*/ 45104 h 56490"/>
                <a:gd name="connsiteX18" fmla="*/ 167581 w 179679"/>
                <a:gd name="connsiteY18" fmla="*/ 35094 h 56490"/>
                <a:gd name="connsiteX19" fmla="*/ 174193 w 179679"/>
                <a:gd name="connsiteY19" fmla="*/ 37547 h 56490"/>
                <a:gd name="connsiteX20" fmla="*/ 175142 w 179679"/>
                <a:gd name="connsiteY20" fmla="*/ 38117 h 56490"/>
                <a:gd name="connsiteX21" fmla="*/ 175521 w 179679"/>
                <a:gd name="connsiteY21" fmla="*/ 35283 h 56490"/>
                <a:gd name="connsiteX22" fmla="*/ 162665 w 179679"/>
                <a:gd name="connsiteY22" fmla="*/ 3734 h 56490"/>
                <a:gd name="connsiteX23" fmla="*/ 160583 w 179679"/>
                <a:gd name="connsiteY23" fmla="*/ 711 h 56490"/>
                <a:gd name="connsiteX24" fmla="*/ 162475 w 179679"/>
                <a:gd name="connsiteY24" fmla="*/ -1370 h 56490"/>
                <a:gd name="connsiteX25" fmla="*/ 179679 w 179679"/>
                <a:gd name="connsiteY25" fmla="*/ 35283 h 56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79679" h="56490">
                  <a:moveTo>
                    <a:pt x="20038" y="45104"/>
                  </a:moveTo>
                  <a:cubicBezTo>
                    <a:pt x="20038" y="50587"/>
                    <a:pt x="15501" y="55121"/>
                    <a:pt x="10022" y="55121"/>
                  </a:cubicBezTo>
                  <a:cubicBezTo>
                    <a:pt x="4536" y="55121"/>
                    <a:pt x="0" y="50587"/>
                    <a:pt x="0" y="45104"/>
                  </a:cubicBezTo>
                  <a:cubicBezTo>
                    <a:pt x="0" y="39628"/>
                    <a:pt x="4536" y="35094"/>
                    <a:pt x="10022" y="35094"/>
                  </a:cubicBezTo>
                  <a:cubicBezTo>
                    <a:pt x="15501" y="35094"/>
                    <a:pt x="20038" y="39628"/>
                    <a:pt x="20038" y="45104"/>
                  </a:cubicBezTo>
                  <a:close/>
                  <a:moveTo>
                    <a:pt x="72558" y="45104"/>
                  </a:moveTo>
                  <a:cubicBezTo>
                    <a:pt x="72558" y="50587"/>
                    <a:pt x="68021" y="55121"/>
                    <a:pt x="62541" y="55121"/>
                  </a:cubicBezTo>
                  <a:cubicBezTo>
                    <a:pt x="57056" y="55121"/>
                    <a:pt x="52520" y="50587"/>
                    <a:pt x="52520" y="45104"/>
                  </a:cubicBezTo>
                  <a:cubicBezTo>
                    <a:pt x="52520" y="39628"/>
                    <a:pt x="57056" y="35094"/>
                    <a:pt x="62541" y="35094"/>
                  </a:cubicBezTo>
                  <a:cubicBezTo>
                    <a:pt x="68021" y="35094"/>
                    <a:pt x="72558" y="39628"/>
                    <a:pt x="72558" y="45104"/>
                  </a:cubicBezTo>
                  <a:close/>
                  <a:moveTo>
                    <a:pt x="125077" y="45104"/>
                  </a:moveTo>
                  <a:cubicBezTo>
                    <a:pt x="125077" y="50587"/>
                    <a:pt x="120542" y="55121"/>
                    <a:pt x="115061" y="55121"/>
                  </a:cubicBezTo>
                  <a:cubicBezTo>
                    <a:pt x="109575" y="55121"/>
                    <a:pt x="105039" y="50587"/>
                    <a:pt x="105039" y="45104"/>
                  </a:cubicBezTo>
                  <a:cubicBezTo>
                    <a:pt x="105039" y="39628"/>
                    <a:pt x="109575" y="35094"/>
                    <a:pt x="115061" y="35094"/>
                  </a:cubicBezTo>
                  <a:cubicBezTo>
                    <a:pt x="120542" y="35094"/>
                    <a:pt x="125077" y="39628"/>
                    <a:pt x="125077" y="45104"/>
                  </a:cubicBezTo>
                  <a:close/>
                  <a:moveTo>
                    <a:pt x="179679" y="35283"/>
                  </a:moveTo>
                  <a:cubicBezTo>
                    <a:pt x="179679" y="47754"/>
                    <a:pt x="174952" y="55121"/>
                    <a:pt x="167581" y="55121"/>
                  </a:cubicBezTo>
                  <a:cubicBezTo>
                    <a:pt x="161342" y="55121"/>
                    <a:pt x="157560" y="50397"/>
                    <a:pt x="157560" y="45104"/>
                  </a:cubicBezTo>
                  <a:cubicBezTo>
                    <a:pt x="157560" y="40007"/>
                    <a:pt x="161342" y="35094"/>
                    <a:pt x="167581" y="35094"/>
                  </a:cubicBezTo>
                  <a:cubicBezTo>
                    <a:pt x="169847" y="35094"/>
                    <a:pt x="172306" y="35853"/>
                    <a:pt x="174193" y="37547"/>
                  </a:cubicBezTo>
                  <a:cubicBezTo>
                    <a:pt x="174762" y="37927"/>
                    <a:pt x="174952" y="38117"/>
                    <a:pt x="175142" y="38117"/>
                  </a:cubicBezTo>
                  <a:cubicBezTo>
                    <a:pt x="175331" y="38117"/>
                    <a:pt x="175521" y="37927"/>
                    <a:pt x="175521" y="35283"/>
                  </a:cubicBezTo>
                  <a:cubicBezTo>
                    <a:pt x="175521" y="21301"/>
                    <a:pt x="168904" y="9969"/>
                    <a:pt x="162665" y="3734"/>
                  </a:cubicBezTo>
                  <a:cubicBezTo>
                    <a:pt x="160583" y="1654"/>
                    <a:pt x="160583" y="1274"/>
                    <a:pt x="160583" y="711"/>
                  </a:cubicBezTo>
                  <a:cubicBezTo>
                    <a:pt x="160583" y="-616"/>
                    <a:pt x="161532" y="-1370"/>
                    <a:pt x="162475" y="-1370"/>
                  </a:cubicBezTo>
                  <a:cubicBezTo>
                    <a:pt x="164557" y="-1370"/>
                    <a:pt x="179679" y="13176"/>
                    <a:pt x="179679" y="35283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430" name="任意多边形: 形状 429">
              <a:extLst>
                <a:ext uri="{FF2B5EF4-FFF2-40B4-BE49-F238E27FC236}">
                  <a16:creationId xmlns:a16="http://schemas.microsoft.com/office/drawing/2014/main" id="{A83D5605-CE5F-306C-9914-9DA3CAF47363}"/>
                </a:ext>
              </a:extLst>
            </p:cNvPr>
            <p:cNvSpPr/>
            <p:nvPr>
              <p:custDataLst>
                <p:tags r:id="rId99"/>
              </p:custDataLst>
            </p:nvPr>
          </p:nvSpPr>
          <p:spPr>
            <a:xfrm flipV="1">
              <a:off x="8668030" y="-9510766"/>
              <a:ext cx="102457" cy="85586"/>
            </a:xfrm>
            <a:custGeom>
              <a:avLst/>
              <a:gdLst>
                <a:gd name="connsiteX0" fmla="*/ 11155 w 102457"/>
                <a:gd name="connsiteY0" fmla="*/ 11855 h 85586"/>
                <a:gd name="connsiteX1" fmla="*/ 9454 w 102457"/>
                <a:gd name="connsiteY1" fmla="*/ 3729 h 85586"/>
                <a:gd name="connsiteX2" fmla="*/ 14939 w 102457"/>
                <a:gd name="connsiteY2" fmla="*/ -1375 h 85586"/>
                <a:gd name="connsiteX3" fmla="*/ 21931 w 102457"/>
                <a:gd name="connsiteY3" fmla="*/ 3919 h 85586"/>
                <a:gd name="connsiteX4" fmla="*/ 25524 w 102457"/>
                <a:gd name="connsiteY4" fmla="*/ 17901 h 85586"/>
                <a:gd name="connsiteX5" fmla="*/ 29681 w 102457"/>
                <a:gd name="connsiteY5" fmla="*/ 34905 h 85586"/>
                <a:gd name="connsiteX6" fmla="*/ 32896 w 102457"/>
                <a:gd name="connsiteY6" fmla="*/ 47559 h 85586"/>
                <a:gd name="connsiteX7" fmla="*/ 35350 w 102457"/>
                <a:gd name="connsiteY7" fmla="*/ 57006 h 85586"/>
                <a:gd name="connsiteX8" fmla="*/ 66164 w 102457"/>
                <a:gd name="connsiteY8" fmla="*/ 80057 h 85586"/>
                <a:gd name="connsiteX9" fmla="*/ 76370 w 102457"/>
                <a:gd name="connsiteY9" fmla="*/ 66834 h 85586"/>
                <a:gd name="connsiteX10" fmla="*/ 64082 w 102457"/>
                <a:gd name="connsiteY10" fmla="*/ 22808 h 85586"/>
                <a:gd name="connsiteX11" fmla="*/ 62196 w 102457"/>
                <a:gd name="connsiteY11" fmla="*/ 14119 h 85586"/>
                <a:gd name="connsiteX12" fmla="*/ 77693 w 102457"/>
                <a:gd name="connsiteY12" fmla="*/ -1375 h 85586"/>
                <a:gd name="connsiteX13" fmla="*/ 102458 w 102457"/>
                <a:gd name="connsiteY13" fmla="*/ 27722 h 85586"/>
                <a:gd name="connsiteX14" fmla="*/ 100191 w 102457"/>
                <a:gd name="connsiteY14" fmla="*/ 29613 h 85586"/>
                <a:gd name="connsiteX15" fmla="*/ 97351 w 102457"/>
                <a:gd name="connsiteY15" fmla="*/ 26210 h 85586"/>
                <a:gd name="connsiteX16" fmla="*/ 78072 w 102457"/>
                <a:gd name="connsiteY16" fmla="*/ 2787 h 85586"/>
                <a:gd name="connsiteX17" fmla="*/ 73535 w 102457"/>
                <a:gd name="connsiteY17" fmla="*/ 9022 h 85586"/>
                <a:gd name="connsiteX18" fmla="*/ 76940 w 102457"/>
                <a:gd name="connsiteY18" fmla="*/ 22434 h 85586"/>
                <a:gd name="connsiteX19" fmla="*/ 88468 w 102457"/>
                <a:gd name="connsiteY19" fmla="*/ 63995 h 85586"/>
                <a:gd name="connsiteX20" fmla="*/ 66734 w 102457"/>
                <a:gd name="connsiteY20" fmla="*/ 84212 h 85586"/>
                <a:gd name="connsiteX21" fmla="*/ 37242 w 102457"/>
                <a:gd name="connsiteY21" fmla="*/ 67776 h 85586"/>
                <a:gd name="connsiteX22" fmla="*/ 19849 w 102457"/>
                <a:gd name="connsiteY22" fmla="*/ 84212 h 85586"/>
                <a:gd name="connsiteX23" fmla="*/ 5676 w 102457"/>
                <a:gd name="connsiteY23" fmla="*/ 73442 h 85586"/>
                <a:gd name="connsiteX24" fmla="*/ 0 w 102457"/>
                <a:gd name="connsiteY24" fmla="*/ 55116 h 85586"/>
                <a:gd name="connsiteX25" fmla="*/ 2271 w 102457"/>
                <a:gd name="connsiteY25" fmla="*/ 53231 h 85586"/>
                <a:gd name="connsiteX26" fmla="*/ 5486 w 102457"/>
                <a:gd name="connsiteY26" fmla="*/ 57576 h 85586"/>
                <a:gd name="connsiteX27" fmla="*/ 19286 w 102457"/>
                <a:gd name="connsiteY27" fmla="*/ 80057 h 85586"/>
                <a:gd name="connsiteX28" fmla="*/ 25144 w 102457"/>
                <a:gd name="connsiteY28" fmla="*/ 71368 h 85586"/>
                <a:gd name="connsiteX29" fmla="*/ 22121 w 102457"/>
                <a:gd name="connsiteY29" fmla="*/ 55496 h 85586"/>
                <a:gd name="connsiteX30" fmla="*/ 11155 w 102457"/>
                <a:gd name="connsiteY30" fmla="*/ 11855 h 8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02457" h="85586">
                  <a:moveTo>
                    <a:pt x="11155" y="11855"/>
                  </a:moveTo>
                  <a:cubicBezTo>
                    <a:pt x="10585" y="9022"/>
                    <a:pt x="9454" y="4672"/>
                    <a:pt x="9454" y="3729"/>
                  </a:cubicBezTo>
                  <a:cubicBezTo>
                    <a:pt x="9454" y="327"/>
                    <a:pt x="12098" y="-1375"/>
                    <a:pt x="14939" y="-1375"/>
                  </a:cubicBezTo>
                  <a:cubicBezTo>
                    <a:pt x="17205" y="-1375"/>
                    <a:pt x="20609" y="137"/>
                    <a:pt x="21931" y="3919"/>
                  </a:cubicBezTo>
                  <a:cubicBezTo>
                    <a:pt x="22121" y="4298"/>
                    <a:pt x="24385" y="13177"/>
                    <a:pt x="25524" y="17901"/>
                  </a:cubicBezTo>
                  <a:lnTo>
                    <a:pt x="29681" y="34905"/>
                  </a:lnTo>
                  <a:cubicBezTo>
                    <a:pt x="30815" y="39060"/>
                    <a:pt x="31947" y="43215"/>
                    <a:pt x="32896" y="47559"/>
                  </a:cubicBezTo>
                  <a:cubicBezTo>
                    <a:pt x="33649" y="50772"/>
                    <a:pt x="35160" y="56254"/>
                    <a:pt x="35350" y="57006"/>
                  </a:cubicBezTo>
                  <a:cubicBezTo>
                    <a:pt x="38185" y="62863"/>
                    <a:pt x="48207" y="80057"/>
                    <a:pt x="66164" y="80057"/>
                  </a:cubicBezTo>
                  <a:cubicBezTo>
                    <a:pt x="74668" y="80057"/>
                    <a:pt x="76370" y="73063"/>
                    <a:pt x="76370" y="66834"/>
                  </a:cubicBezTo>
                  <a:cubicBezTo>
                    <a:pt x="76370" y="55116"/>
                    <a:pt x="67108" y="30933"/>
                    <a:pt x="64082" y="22808"/>
                  </a:cubicBezTo>
                  <a:cubicBezTo>
                    <a:pt x="62380" y="18463"/>
                    <a:pt x="62196" y="16199"/>
                    <a:pt x="62196" y="14119"/>
                  </a:cubicBezTo>
                  <a:cubicBezTo>
                    <a:pt x="62196" y="5240"/>
                    <a:pt x="68810" y="-1375"/>
                    <a:pt x="77693" y="-1375"/>
                  </a:cubicBezTo>
                  <a:cubicBezTo>
                    <a:pt x="95466" y="-1375"/>
                    <a:pt x="102458" y="26210"/>
                    <a:pt x="102458" y="27722"/>
                  </a:cubicBezTo>
                  <a:cubicBezTo>
                    <a:pt x="102458" y="29613"/>
                    <a:pt x="100755" y="29613"/>
                    <a:pt x="100191" y="29613"/>
                  </a:cubicBezTo>
                  <a:cubicBezTo>
                    <a:pt x="98299" y="29613"/>
                    <a:pt x="98299" y="29043"/>
                    <a:pt x="97351" y="26210"/>
                  </a:cubicBezTo>
                  <a:cubicBezTo>
                    <a:pt x="93574" y="13366"/>
                    <a:pt x="87335" y="2787"/>
                    <a:pt x="78072" y="2787"/>
                  </a:cubicBezTo>
                  <a:cubicBezTo>
                    <a:pt x="74858" y="2787"/>
                    <a:pt x="73535" y="4672"/>
                    <a:pt x="73535" y="9022"/>
                  </a:cubicBezTo>
                  <a:cubicBezTo>
                    <a:pt x="73535" y="13739"/>
                    <a:pt x="75237" y="18274"/>
                    <a:pt x="76940" y="22434"/>
                  </a:cubicBezTo>
                  <a:cubicBezTo>
                    <a:pt x="80534" y="32445"/>
                    <a:pt x="88468" y="53231"/>
                    <a:pt x="88468" y="63995"/>
                  </a:cubicBezTo>
                  <a:cubicBezTo>
                    <a:pt x="88468" y="76655"/>
                    <a:pt x="80344" y="84212"/>
                    <a:pt x="66734" y="84212"/>
                  </a:cubicBezTo>
                  <a:cubicBezTo>
                    <a:pt x="49719" y="84212"/>
                    <a:pt x="40456" y="72120"/>
                    <a:pt x="37242" y="67776"/>
                  </a:cubicBezTo>
                  <a:cubicBezTo>
                    <a:pt x="36299" y="78356"/>
                    <a:pt x="28549" y="84212"/>
                    <a:pt x="19849" y="84212"/>
                  </a:cubicBezTo>
                  <a:cubicBezTo>
                    <a:pt x="11155" y="84212"/>
                    <a:pt x="7562" y="76845"/>
                    <a:pt x="5676" y="73442"/>
                  </a:cubicBezTo>
                  <a:cubicBezTo>
                    <a:pt x="2651" y="67018"/>
                    <a:pt x="0" y="55874"/>
                    <a:pt x="0" y="55116"/>
                  </a:cubicBezTo>
                  <a:cubicBezTo>
                    <a:pt x="0" y="53231"/>
                    <a:pt x="1892" y="53231"/>
                    <a:pt x="2271" y="53231"/>
                  </a:cubicBezTo>
                  <a:cubicBezTo>
                    <a:pt x="4163" y="53231"/>
                    <a:pt x="4353" y="53416"/>
                    <a:pt x="5486" y="57576"/>
                  </a:cubicBezTo>
                  <a:cubicBezTo>
                    <a:pt x="8701" y="70989"/>
                    <a:pt x="12477" y="80057"/>
                    <a:pt x="19286" y="80057"/>
                  </a:cubicBezTo>
                  <a:cubicBezTo>
                    <a:pt x="23062" y="80057"/>
                    <a:pt x="25144" y="77597"/>
                    <a:pt x="25144" y="71368"/>
                  </a:cubicBezTo>
                  <a:cubicBezTo>
                    <a:pt x="25144" y="67397"/>
                    <a:pt x="24575" y="65323"/>
                    <a:pt x="22121" y="55496"/>
                  </a:cubicBezTo>
                  <a:lnTo>
                    <a:pt x="11155" y="11855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431" name="任意多边形: 形状 430">
              <a:extLst>
                <a:ext uri="{FF2B5EF4-FFF2-40B4-BE49-F238E27FC236}">
                  <a16:creationId xmlns:a16="http://schemas.microsoft.com/office/drawing/2014/main" id="{DE5E3B81-55AB-28D1-9310-0788071FB514}"/>
                </a:ext>
              </a:extLst>
            </p:cNvPr>
            <p:cNvSpPr/>
            <p:nvPr>
              <p:custDataLst>
                <p:tags r:id="rId100"/>
              </p:custDataLst>
            </p:nvPr>
          </p:nvSpPr>
          <p:spPr>
            <a:xfrm flipV="1">
              <a:off x="8780423" y="-9568957"/>
              <a:ext cx="102992" cy="188929"/>
            </a:xfrm>
            <a:custGeom>
              <a:avLst/>
              <a:gdLst>
                <a:gd name="connsiteX0" fmla="*/ 25897 w 102992"/>
                <a:gd name="connsiteY0" fmla="*/ 187554 h 188929"/>
                <a:gd name="connsiteX1" fmla="*/ 0 w 102992"/>
                <a:gd name="connsiteY1" fmla="*/ 187554 h 188929"/>
                <a:gd name="connsiteX2" fmla="*/ 0 w 102992"/>
                <a:gd name="connsiteY2" fmla="*/ 179997 h 188929"/>
                <a:gd name="connsiteX3" fmla="*/ 18336 w 102992"/>
                <a:gd name="connsiteY3" fmla="*/ 179997 h 188929"/>
                <a:gd name="connsiteX4" fmla="*/ 18336 w 102992"/>
                <a:gd name="connsiteY4" fmla="*/ 6182 h 188929"/>
                <a:gd name="connsiteX5" fmla="*/ 0 w 102992"/>
                <a:gd name="connsiteY5" fmla="*/ 6182 h 188929"/>
                <a:gd name="connsiteX6" fmla="*/ 0 w 102992"/>
                <a:gd name="connsiteY6" fmla="*/ -1375 h 188929"/>
                <a:gd name="connsiteX7" fmla="*/ 25897 w 102992"/>
                <a:gd name="connsiteY7" fmla="*/ -1375 h 188929"/>
                <a:gd name="connsiteX8" fmla="*/ 25897 w 102992"/>
                <a:gd name="connsiteY8" fmla="*/ 187554 h 188929"/>
                <a:gd name="connsiteX9" fmla="*/ 102992 w 102992"/>
                <a:gd name="connsiteY9" fmla="*/ 93090 h 188929"/>
                <a:gd name="connsiteX10" fmla="*/ 90515 w 102992"/>
                <a:gd name="connsiteY10" fmla="*/ 152034 h 188929"/>
                <a:gd name="connsiteX11" fmla="*/ 61029 w 102992"/>
                <a:gd name="connsiteY11" fmla="*/ 187554 h 188929"/>
                <a:gd name="connsiteX12" fmla="*/ 59138 w 102992"/>
                <a:gd name="connsiteY12" fmla="*/ 185664 h 188929"/>
                <a:gd name="connsiteX13" fmla="*/ 62731 w 102992"/>
                <a:gd name="connsiteY13" fmla="*/ 181319 h 188929"/>
                <a:gd name="connsiteX14" fmla="*/ 92027 w 102992"/>
                <a:gd name="connsiteY14" fmla="*/ 93090 h 188929"/>
                <a:gd name="connsiteX15" fmla="*/ 61593 w 102992"/>
                <a:gd name="connsiteY15" fmla="*/ 3729 h 188929"/>
                <a:gd name="connsiteX16" fmla="*/ 59138 w 102992"/>
                <a:gd name="connsiteY16" fmla="*/ 516 h 188929"/>
                <a:gd name="connsiteX17" fmla="*/ 61029 w 102992"/>
                <a:gd name="connsiteY17" fmla="*/ -1375 h 188929"/>
                <a:gd name="connsiteX18" fmla="*/ 91084 w 102992"/>
                <a:gd name="connsiteY18" fmla="*/ 35467 h 188929"/>
                <a:gd name="connsiteX19" fmla="*/ 102992 w 102992"/>
                <a:gd name="connsiteY19" fmla="*/ 93090 h 188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02992" h="188929">
                  <a:moveTo>
                    <a:pt x="25897" y="187554"/>
                  </a:moveTo>
                  <a:lnTo>
                    <a:pt x="0" y="187554"/>
                  </a:lnTo>
                  <a:lnTo>
                    <a:pt x="0" y="179997"/>
                  </a:lnTo>
                  <a:lnTo>
                    <a:pt x="18336" y="179997"/>
                  </a:lnTo>
                  <a:lnTo>
                    <a:pt x="18336" y="6182"/>
                  </a:lnTo>
                  <a:lnTo>
                    <a:pt x="0" y="6182"/>
                  </a:lnTo>
                  <a:lnTo>
                    <a:pt x="0" y="-1375"/>
                  </a:lnTo>
                  <a:lnTo>
                    <a:pt x="25897" y="-1375"/>
                  </a:lnTo>
                  <a:lnTo>
                    <a:pt x="25897" y="187554"/>
                  </a:lnTo>
                  <a:close/>
                  <a:moveTo>
                    <a:pt x="102992" y="93090"/>
                  </a:moveTo>
                  <a:cubicBezTo>
                    <a:pt x="102992" y="107824"/>
                    <a:pt x="100917" y="130685"/>
                    <a:pt x="90515" y="152034"/>
                  </a:cubicBezTo>
                  <a:cubicBezTo>
                    <a:pt x="79176" y="175274"/>
                    <a:pt x="62916" y="187554"/>
                    <a:pt x="61029" y="187554"/>
                  </a:cubicBezTo>
                  <a:cubicBezTo>
                    <a:pt x="59891" y="187554"/>
                    <a:pt x="59138" y="186796"/>
                    <a:pt x="59138" y="185664"/>
                  </a:cubicBezTo>
                  <a:cubicBezTo>
                    <a:pt x="59138" y="185101"/>
                    <a:pt x="59138" y="184722"/>
                    <a:pt x="62731" y="181319"/>
                  </a:cubicBezTo>
                  <a:cubicBezTo>
                    <a:pt x="81252" y="162613"/>
                    <a:pt x="92027" y="132575"/>
                    <a:pt x="92027" y="93090"/>
                  </a:cubicBezTo>
                  <a:cubicBezTo>
                    <a:pt x="92027" y="60782"/>
                    <a:pt x="85035" y="27530"/>
                    <a:pt x="61593" y="3729"/>
                  </a:cubicBezTo>
                  <a:cubicBezTo>
                    <a:pt x="59138" y="1458"/>
                    <a:pt x="59138" y="1079"/>
                    <a:pt x="59138" y="516"/>
                  </a:cubicBezTo>
                  <a:cubicBezTo>
                    <a:pt x="59138" y="-616"/>
                    <a:pt x="59891" y="-1375"/>
                    <a:pt x="61029" y="-1375"/>
                  </a:cubicBezTo>
                  <a:cubicBezTo>
                    <a:pt x="62916" y="-1375"/>
                    <a:pt x="79929" y="11474"/>
                    <a:pt x="91084" y="35467"/>
                  </a:cubicBezTo>
                  <a:cubicBezTo>
                    <a:pt x="100727" y="56248"/>
                    <a:pt x="102992" y="77217"/>
                    <a:pt x="102992" y="93090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</p:grpSp>
      <p:grpSp>
        <p:nvGrpSpPr>
          <p:cNvPr id="720" name="组合 719" descr="\documentclass{article}&#10;\usepackage{amsmath}&#10;\pagestyle{empty}&#10;\begin{document}&#10;&#10;\begin{gather*}&#10;ATT\texttt{\_}REL = attention(\mathbf{W}_{Q}\mathbf{X}_{1:n}, \mathbf{W}_{K}\mathbf{X}_{1:n},\mathbf{W}_{V}\mathbf{X}_{1:n})&#10;\end{gather*}&#10;&#10;\end{document}" title="IguanaTex Shape Display">
            <a:extLst>
              <a:ext uri="{FF2B5EF4-FFF2-40B4-BE49-F238E27FC236}">
                <a16:creationId xmlns:a16="http://schemas.microsoft.com/office/drawing/2014/main" id="{19617B2E-7631-70AF-7565-9A8DEE1CDB63}"/>
              </a:ext>
            </a:extLst>
          </p:cNvPr>
          <p:cNvGrpSpPr>
            <a:grpSpLocks noChangeAspect="1"/>
          </p:cNvGrpSpPr>
          <p:nvPr>
            <p:custDataLst>
              <p:tags r:id="rId4"/>
            </p:custDataLst>
          </p:nvPr>
        </p:nvGrpSpPr>
        <p:grpSpPr>
          <a:xfrm>
            <a:off x="6240512" y="3602140"/>
            <a:ext cx="4493053" cy="195714"/>
            <a:chOff x="9323111" y="-9556869"/>
            <a:chExt cx="4493053" cy="195714"/>
          </a:xfrm>
        </p:grpSpPr>
        <p:sp>
          <p:nvSpPr>
            <p:cNvPr id="629" name="任意多边形: 形状 628">
              <a:extLst>
                <a:ext uri="{FF2B5EF4-FFF2-40B4-BE49-F238E27FC236}">
                  <a16:creationId xmlns:a16="http://schemas.microsoft.com/office/drawing/2014/main" id="{55C89E1B-9FB5-3514-4FFA-57A69D31D3D2}"/>
                </a:ext>
              </a:extLst>
            </p:cNvPr>
            <p:cNvSpPr/>
            <p:nvPr>
              <p:custDataLst>
                <p:tags r:id="rId51"/>
              </p:custDataLst>
            </p:nvPr>
          </p:nvSpPr>
          <p:spPr>
            <a:xfrm flipV="1">
              <a:off x="9323111" y="-9550445"/>
              <a:ext cx="268254" cy="135271"/>
            </a:xfrm>
            <a:custGeom>
              <a:avLst/>
              <a:gdLst>
                <a:gd name="connsiteX0" fmla="*/ 27220 w 268254"/>
                <a:gd name="connsiteY0" fmla="*/ 20351 h 135271"/>
                <a:gd name="connsiteX1" fmla="*/ 3968 w 268254"/>
                <a:gd name="connsiteY1" fmla="*/ 4478 h 135271"/>
                <a:gd name="connsiteX2" fmla="*/ 0 w 268254"/>
                <a:gd name="connsiteY2" fmla="*/ 703 h 135271"/>
                <a:gd name="connsiteX3" fmla="*/ 2455 w 268254"/>
                <a:gd name="connsiteY3" fmla="*/ -1378 h 135271"/>
                <a:gd name="connsiteX4" fmla="*/ 18710 w 268254"/>
                <a:gd name="connsiteY4" fmla="*/ -809 h 135271"/>
                <a:gd name="connsiteX5" fmla="*/ 37616 w 268254"/>
                <a:gd name="connsiteY5" fmla="*/ -1378 h 135271"/>
                <a:gd name="connsiteX6" fmla="*/ 41209 w 268254"/>
                <a:gd name="connsiteY6" fmla="*/ 2213 h 135271"/>
                <a:gd name="connsiteX7" fmla="*/ 38185 w 268254"/>
                <a:gd name="connsiteY7" fmla="*/ 4478 h 135271"/>
                <a:gd name="connsiteX8" fmla="*/ 29296 w 268254"/>
                <a:gd name="connsiteY8" fmla="*/ 11092 h 135271"/>
                <a:gd name="connsiteX9" fmla="*/ 31946 w 268254"/>
                <a:gd name="connsiteY9" fmla="*/ 18081 h 135271"/>
                <a:gd name="connsiteX10" fmla="*/ 46309 w 268254"/>
                <a:gd name="connsiteY10" fmla="*/ 42262 h 135271"/>
                <a:gd name="connsiteX11" fmla="*/ 93757 w 268254"/>
                <a:gd name="connsiteY11" fmla="*/ 42262 h 135271"/>
                <a:gd name="connsiteX12" fmla="*/ 96782 w 268254"/>
                <a:gd name="connsiteY12" fmla="*/ 10713 h 135271"/>
                <a:gd name="connsiteX13" fmla="*/ 83172 w 268254"/>
                <a:gd name="connsiteY13" fmla="*/ 4478 h 135271"/>
                <a:gd name="connsiteX14" fmla="*/ 78635 w 268254"/>
                <a:gd name="connsiteY14" fmla="*/ 703 h 135271"/>
                <a:gd name="connsiteX15" fmla="*/ 81280 w 268254"/>
                <a:gd name="connsiteY15" fmla="*/ -1378 h 135271"/>
                <a:gd name="connsiteX16" fmla="*/ 104912 w 268254"/>
                <a:gd name="connsiteY16" fmla="*/ -809 h 135271"/>
                <a:gd name="connsiteX17" fmla="*/ 126273 w 268254"/>
                <a:gd name="connsiteY17" fmla="*/ -1378 h 135271"/>
                <a:gd name="connsiteX18" fmla="*/ 129677 w 268254"/>
                <a:gd name="connsiteY18" fmla="*/ 2403 h 135271"/>
                <a:gd name="connsiteX19" fmla="*/ 125324 w 268254"/>
                <a:gd name="connsiteY19" fmla="*/ 4478 h 135271"/>
                <a:gd name="connsiteX20" fmla="*/ 113037 w 268254"/>
                <a:gd name="connsiteY20" fmla="*/ 11282 h 135271"/>
                <a:gd name="connsiteX21" fmla="*/ 101508 w 268254"/>
                <a:gd name="connsiteY21" fmla="*/ 129361 h 135271"/>
                <a:gd name="connsiteX22" fmla="*/ 97914 w 268254"/>
                <a:gd name="connsiteY22" fmla="*/ 133894 h 135271"/>
                <a:gd name="connsiteX23" fmla="*/ 93004 w 268254"/>
                <a:gd name="connsiteY23" fmla="*/ 130682 h 135271"/>
                <a:gd name="connsiteX24" fmla="*/ 27220 w 268254"/>
                <a:gd name="connsiteY24" fmla="*/ 20351 h 135271"/>
                <a:gd name="connsiteX25" fmla="*/ 49903 w 268254"/>
                <a:gd name="connsiteY25" fmla="*/ 48119 h 135271"/>
                <a:gd name="connsiteX26" fmla="*/ 87139 w 268254"/>
                <a:gd name="connsiteY26" fmla="*/ 110471 h 135271"/>
                <a:gd name="connsiteX27" fmla="*/ 93188 w 268254"/>
                <a:gd name="connsiteY27" fmla="*/ 48119 h 135271"/>
                <a:gd name="connsiteX28" fmla="*/ 49903 w 268254"/>
                <a:gd name="connsiteY28" fmla="*/ 48119 h 135271"/>
                <a:gd name="connsiteX29" fmla="*/ 215890 w 268254"/>
                <a:gd name="connsiteY29" fmla="*/ 113303 h 135271"/>
                <a:gd name="connsiteX30" fmla="*/ 220237 w 268254"/>
                <a:gd name="connsiteY30" fmla="*/ 120292 h 135271"/>
                <a:gd name="connsiteX31" fmla="*/ 232145 w 268254"/>
                <a:gd name="connsiteY31" fmla="*/ 120672 h 135271"/>
                <a:gd name="connsiteX32" fmla="*/ 259745 w 268254"/>
                <a:gd name="connsiteY32" fmla="*/ 105178 h 135271"/>
                <a:gd name="connsiteX33" fmla="*/ 258233 w 268254"/>
                <a:gd name="connsiteY33" fmla="*/ 90064 h 135271"/>
                <a:gd name="connsiteX34" fmla="*/ 257669 w 268254"/>
                <a:gd name="connsiteY34" fmla="*/ 86472 h 135271"/>
                <a:gd name="connsiteX35" fmla="*/ 259935 w 268254"/>
                <a:gd name="connsiteY35" fmla="*/ 84019 h 135271"/>
                <a:gd name="connsiteX36" fmla="*/ 262770 w 268254"/>
                <a:gd name="connsiteY36" fmla="*/ 88362 h 135271"/>
                <a:gd name="connsiteX37" fmla="*/ 267875 w 268254"/>
                <a:gd name="connsiteY37" fmla="*/ 121234 h 135271"/>
                <a:gd name="connsiteX38" fmla="*/ 268254 w 268254"/>
                <a:gd name="connsiteY38" fmla="*/ 124447 h 135271"/>
                <a:gd name="connsiteX39" fmla="*/ 263149 w 268254"/>
                <a:gd name="connsiteY39" fmla="*/ 126527 h 135271"/>
                <a:gd name="connsiteX40" fmla="*/ 158237 w 268254"/>
                <a:gd name="connsiteY40" fmla="*/ 126527 h 135271"/>
                <a:gd name="connsiteX41" fmla="*/ 152188 w 268254"/>
                <a:gd name="connsiteY41" fmla="*/ 122746 h 135271"/>
                <a:gd name="connsiteX42" fmla="*/ 140843 w 268254"/>
                <a:gd name="connsiteY42" fmla="*/ 89495 h 135271"/>
                <a:gd name="connsiteX43" fmla="*/ 139710 w 268254"/>
                <a:gd name="connsiteY43" fmla="*/ 86099 h 135271"/>
                <a:gd name="connsiteX44" fmla="*/ 141982 w 268254"/>
                <a:gd name="connsiteY44" fmla="*/ 84019 h 135271"/>
                <a:gd name="connsiteX45" fmla="*/ 145190 w 268254"/>
                <a:gd name="connsiteY45" fmla="*/ 87984 h 135271"/>
                <a:gd name="connsiteX46" fmla="*/ 188292 w 268254"/>
                <a:gd name="connsiteY46" fmla="*/ 120672 h 135271"/>
                <a:gd name="connsiteX47" fmla="*/ 195662 w 268254"/>
                <a:gd name="connsiteY47" fmla="*/ 120672 h 135271"/>
                <a:gd name="connsiteX48" fmla="*/ 200959 w 268254"/>
                <a:gd name="connsiteY48" fmla="*/ 118402 h 135271"/>
                <a:gd name="connsiteX49" fmla="*/ 200200 w 268254"/>
                <a:gd name="connsiteY49" fmla="*/ 114436 h 135271"/>
                <a:gd name="connsiteX50" fmla="*/ 174871 w 268254"/>
                <a:gd name="connsiteY50" fmla="*/ 13547 h 135271"/>
                <a:gd name="connsiteX51" fmla="*/ 152378 w 268254"/>
                <a:gd name="connsiteY51" fmla="*/ 4478 h 135271"/>
                <a:gd name="connsiteX52" fmla="*/ 144437 w 268254"/>
                <a:gd name="connsiteY52" fmla="*/ 893 h 135271"/>
                <a:gd name="connsiteX53" fmla="*/ 147651 w 268254"/>
                <a:gd name="connsiteY53" fmla="*/ -1378 h 135271"/>
                <a:gd name="connsiteX54" fmla="*/ 163153 w 268254"/>
                <a:gd name="connsiteY54" fmla="*/ -999 h 135271"/>
                <a:gd name="connsiteX55" fmla="*/ 179218 w 268254"/>
                <a:gd name="connsiteY55" fmla="*/ -809 h 135271"/>
                <a:gd name="connsiteX56" fmla="*/ 194909 w 268254"/>
                <a:gd name="connsiteY56" fmla="*/ -999 h 135271"/>
                <a:gd name="connsiteX57" fmla="*/ 211354 w 268254"/>
                <a:gd name="connsiteY57" fmla="*/ -1378 h 135271"/>
                <a:gd name="connsiteX58" fmla="*/ 215510 w 268254"/>
                <a:gd name="connsiteY58" fmla="*/ 2403 h 135271"/>
                <a:gd name="connsiteX59" fmla="*/ 209083 w 268254"/>
                <a:gd name="connsiteY59" fmla="*/ 4478 h 135271"/>
                <a:gd name="connsiteX60" fmla="*/ 196985 w 268254"/>
                <a:gd name="connsiteY60" fmla="*/ 4857 h 135271"/>
                <a:gd name="connsiteX61" fmla="*/ 189994 w 268254"/>
                <a:gd name="connsiteY61" fmla="*/ 9012 h 135271"/>
                <a:gd name="connsiteX62" fmla="*/ 190753 w 268254"/>
                <a:gd name="connsiteY62" fmla="*/ 12983 h 135271"/>
                <a:gd name="connsiteX63" fmla="*/ 215890 w 268254"/>
                <a:gd name="connsiteY63" fmla="*/ 113303 h 135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268254" h="135271">
                  <a:moveTo>
                    <a:pt x="27220" y="20351"/>
                  </a:moveTo>
                  <a:cubicBezTo>
                    <a:pt x="19659" y="7690"/>
                    <a:pt x="12288" y="5047"/>
                    <a:pt x="3968" y="4478"/>
                  </a:cubicBezTo>
                  <a:cubicBezTo>
                    <a:pt x="1702" y="4288"/>
                    <a:pt x="0" y="4288"/>
                    <a:pt x="0" y="703"/>
                  </a:cubicBezTo>
                  <a:cubicBezTo>
                    <a:pt x="0" y="-435"/>
                    <a:pt x="943" y="-1378"/>
                    <a:pt x="2455" y="-1378"/>
                  </a:cubicBezTo>
                  <a:cubicBezTo>
                    <a:pt x="7561" y="-1378"/>
                    <a:pt x="13420" y="-809"/>
                    <a:pt x="18710" y="-809"/>
                  </a:cubicBezTo>
                  <a:cubicBezTo>
                    <a:pt x="24948" y="-809"/>
                    <a:pt x="31567" y="-1378"/>
                    <a:pt x="37616" y="-1378"/>
                  </a:cubicBezTo>
                  <a:cubicBezTo>
                    <a:pt x="38748" y="-1378"/>
                    <a:pt x="41209" y="-1378"/>
                    <a:pt x="41209" y="2213"/>
                  </a:cubicBezTo>
                  <a:cubicBezTo>
                    <a:pt x="41209" y="4288"/>
                    <a:pt x="39507" y="4478"/>
                    <a:pt x="38185" y="4478"/>
                  </a:cubicBezTo>
                  <a:cubicBezTo>
                    <a:pt x="33832" y="4857"/>
                    <a:pt x="29296" y="6368"/>
                    <a:pt x="29296" y="11092"/>
                  </a:cubicBezTo>
                  <a:cubicBezTo>
                    <a:pt x="29296" y="13357"/>
                    <a:pt x="30434" y="15437"/>
                    <a:pt x="31946" y="18081"/>
                  </a:cubicBezTo>
                  <a:lnTo>
                    <a:pt x="46309" y="42262"/>
                  </a:lnTo>
                  <a:lnTo>
                    <a:pt x="93757" y="42262"/>
                  </a:lnTo>
                  <a:cubicBezTo>
                    <a:pt x="94137" y="38298"/>
                    <a:pt x="96782" y="12604"/>
                    <a:pt x="96782" y="10713"/>
                  </a:cubicBezTo>
                  <a:cubicBezTo>
                    <a:pt x="96782" y="5047"/>
                    <a:pt x="86955" y="4478"/>
                    <a:pt x="83172" y="4478"/>
                  </a:cubicBezTo>
                  <a:cubicBezTo>
                    <a:pt x="80527" y="4478"/>
                    <a:pt x="78635" y="4478"/>
                    <a:pt x="78635" y="703"/>
                  </a:cubicBezTo>
                  <a:cubicBezTo>
                    <a:pt x="78635" y="-1378"/>
                    <a:pt x="80906" y="-1378"/>
                    <a:pt x="81280" y="-1378"/>
                  </a:cubicBezTo>
                  <a:cubicBezTo>
                    <a:pt x="89031" y="-1378"/>
                    <a:pt x="97161" y="-809"/>
                    <a:pt x="104912" y="-809"/>
                  </a:cubicBezTo>
                  <a:cubicBezTo>
                    <a:pt x="109638" y="-809"/>
                    <a:pt x="121546" y="-1378"/>
                    <a:pt x="126273" y="-1378"/>
                  </a:cubicBezTo>
                  <a:cubicBezTo>
                    <a:pt x="127405" y="-1378"/>
                    <a:pt x="129677" y="-1378"/>
                    <a:pt x="129677" y="2403"/>
                  </a:cubicBezTo>
                  <a:cubicBezTo>
                    <a:pt x="129677" y="4478"/>
                    <a:pt x="127785" y="4478"/>
                    <a:pt x="125324" y="4478"/>
                  </a:cubicBezTo>
                  <a:cubicBezTo>
                    <a:pt x="113606" y="4478"/>
                    <a:pt x="113606" y="5800"/>
                    <a:pt x="113037" y="11282"/>
                  </a:cubicBezTo>
                  <a:lnTo>
                    <a:pt x="101508" y="129361"/>
                  </a:lnTo>
                  <a:cubicBezTo>
                    <a:pt x="101129" y="133142"/>
                    <a:pt x="101129" y="133894"/>
                    <a:pt x="97914" y="133894"/>
                  </a:cubicBezTo>
                  <a:cubicBezTo>
                    <a:pt x="94890" y="133894"/>
                    <a:pt x="94137" y="132573"/>
                    <a:pt x="93004" y="130682"/>
                  </a:cubicBezTo>
                  <a:lnTo>
                    <a:pt x="27220" y="20351"/>
                  </a:lnTo>
                  <a:close/>
                  <a:moveTo>
                    <a:pt x="49903" y="48119"/>
                  </a:moveTo>
                  <a:lnTo>
                    <a:pt x="87139" y="110471"/>
                  </a:lnTo>
                  <a:lnTo>
                    <a:pt x="93188" y="48119"/>
                  </a:lnTo>
                  <a:lnTo>
                    <a:pt x="49903" y="48119"/>
                  </a:lnTo>
                  <a:close/>
                  <a:moveTo>
                    <a:pt x="215890" y="113303"/>
                  </a:moveTo>
                  <a:cubicBezTo>
                    <a:pt x="217212" y="118590"/>
                    <a:pt x="217972" y="119722"/>
                    <a:pt x="220237" y="120292"/>
                  </a:cubicBezTo>
                  <a:cubicBezTo>
                    <a:pt x="221940" y="120672"/>
                    <a:pt x="228177" y="120672"/>
                    <a:pt x="232145" y="120672"/>
                  </a:cubicBezTo>
                  <a:cubicBezTo>
                    <a:pt x="251241" y="120672"/>
                    <a:pt x="259745" y="119912"/>
                    <a:pt x="259745" y="105178"/>
                  </a:cubicBezTo>
                  <a:cubicBezTo>
                    <a:pt x="259745" y="102345"/>
                    <a:pt x="258992" y="94977"/>
                    <a:pt x="258233" y="90064"/>
                  </a:cubicBezTo>
                  <a:cubicBezTo>
                    <a:pt x="258043" y="89306"/>
                    <a:pt x="257669" y="87042"/>
                    <a:pt x="257669" y="86472"/>
                  </a:cubicBezTo>
                  <a:cubicBezTo>
                    <a:pt x="257669" y="85340"/>
                    <a:pt x="258233" y="84019"/>
                    <a:pt x="259935" y="84019"/>
                  </a:cubicBezTo>
                  <a:cubicBezTo>
                    <a:pt x="262017" y="84019"/>
                    <a:pt x="262391" y="85530"/>
                    <a:pt x="262770" y="88362"/>
                  </a:cubicBezTo>
                  <a:lnTo>
                    <a:pt x="267875" y="121234"/>
                  </a:lnTo>
                  <a:cubicBezTo>
                    <a:pt x="268065" y="121992"/>
                    <a:pt x="268254" y="123884"/>
                    <a:pt x="268254" y="124447"/>
                  </a:cubicBezTo>
                  <a:cubicBezTo>
                    <a:pt x="268254" y="126527"/>
                    <a:pt x="266362" y="126527"/>
                    <a:pt x="263149" y="126527"/>
                  </a:cubicBezTo>
                  <a:lnTo>
                    <a:pt x="158237" y="126527"/>
                  </a:lnTo>
                  <a:cubicBezTo>
                    <a:pt x="153700" y="126527"/>
                    <a:pt x="153510" y="126337"/>
                    <a:pt x="152188" y="122746"/>
                  </a:cubicBezTo>
                  <a:lnTo>
                    <a:pt x="140843" y="89495"/>
                  </a:lnTo>
                  <a:cubicBezTo>
                    <a:pt x="140654" y="89122"/>
                    <a:pt x="139710" y="86472"/>
                    <a:pt x="139710" y="86099"/>
                  </a:cubicBezTo>
                  <a:cubicBezTo>
                    <a:pt x="139710" y="84961"/>
                    <a:pt x="140654" y="84019"/>
                    <a:pt x="141982" y="84019"/>
                  </a:cubicBezTo>
                  <a:cubicBezTo>
                    <a:pt x="143868" y="84019"/>
                    <a:pt x="144058" y="84961"/>
                    <a:pt x="145190" y="87984"/>
                  </a:cubicBezTo>
                  <a:cubicBezTo>
                    <a:pt x="155402" y="117269"/>
                    <a:pt x="160312" y="120672"/>
                    <a:pt x="188292" y="120672"/>
                  </a:cubicBezTo>
                  <a:lnTo>
                    <a:pt x="195662" y="120672"/>
                  </a:lnTo>
                  <a:cubicBezTo>
                    <a:pt x="200959" y="120672"/>
                    <a:pt x="200959" y="119912"/>
                    <a:pt x="200959" y="118402"/>
                  </a:cubicBezTo>
                  <a:cubicBezTo>
                    <a:pt x="200959" y="117269"/>
                    <a:pt x="200389" y="115005"/>
                    <a:pt x="200200" y="114436"/>
                  </a:cubicBezTo>
                  <a:lnTo>
                    <a:pt x="174871" y="13547"/>
                  </a:lnTo>
                  <a:cubicBezTo>
                    <a:pt x="173169" y="6558"/>
                    <a:pt x="172600" y="4478"/>
                    <a:pt x="152378" y="4478"/>
                  </a:cubicBezTo>
                  <a:cubicBezTo>
                    <a:pt x="145570" y="4478"/>
                    <a:pt x="144437" y="4478"/>
                    <a:pt x="144437" y="893"/>
                  </a:cubicBezTo>
                  <a:cubicBezTo>
                    <a:pt x="144437" y="-1378"/>
                    <a:pt x="146518" y="-1378"/>
                    <a:pt x="147651" y="-1378"/>
                  </a:cubicBezTo>
                  <a:cubicBezTo>
                    <a:pt x="152751" y="-1378"/>
                    <a:pt x="158047" y="-999"/>
                    <a:pt x="163153" y="-999"/>
                  </a:cubicBezTo>
                  <a:cubicBezTo>
                    <a:pt x="168443" y="-999"/>
                    <a:pt x="173928" y="-809"/>
                    <a:pt x="179218" y="-809"/>
                  </a:cubicBezTo>
                  <a:cubicBezTo>
                    <a:pt x="184514" y="-809"/>
                    <a:pt x="189804" y="-999"/>
                    <a:pt x="194909" y="-999"/>
                  </a:cubicBezTo>
                  <a:cubicBezTo>
                    <a:pt x="200389" y="-999"/>
                    <a:pt x="206058" y="-1378"/>
                    <a:pt x="211354" y="-1378"/>
                  </a:cubicBezTo>
                  <a:cubicBezTo>
                    <a:pt x="213246" y="-1378"/>
                    <a:pt x="215510" y="-1378"/>
                    <a:pt x="215510" y="2403"/>
                  </a:cubicBezTo>
                  <a:cubicBezTo>
                    <a:pt x="215510" y="4478"/>
                    <a:pt x="214000" y="4478"/>
                    <a:pt x="209083" y="4478"/>
                  </a:cubicBezTo>
                  <a:cubicBezTo>
                    <a:pt x="204361" y="4478"/>
                    <a:pt x="201902" y="4478"/>
                    <a:pt x="196985" y="4857"/>
                  </a:cubicBezTo>
                  <a:cubicBezTo>
                    <a:pt x="191504" y="5426"/>
                    <a:pt x="189994" y="5990"/>
                    <a:pt x="189994" y="9012"/>
                  </a:cubicBezTo>
                  <a:cubicBezTo>
                    <a:pt x="189994" y="9202"/>
                    <a:pt x="189994" y="10144"/>
                    <a:pt x="190753" y="12983"/>
                  </a:cubicBezTo>
                  <a:lnTo>
                    <a:pt x="215890" y="113303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630" name="任意多边形: 形状 629">
              <a:extLst>
                <a:ext uri="{FF2B5EF4-FFF2-40B4-BE49-F238E27FC236}">
                  <a16:creationId xmlns:a16="http://schemas.microsoft.com/office/drawing/2014/main" id="{3F3B4BC6-6111-505A-FC72-B0AC5B0481C7}"/>
                </a:ext>
              </a:extLst>
            </p:cNvPr>
            <p:cNvSpPr/>
            <p:nvPr>
              <p:custDataLst>
                <p:tags r:id="rId52"/>
              </p:custDataLst>
            </p:nvPr>
          </p:nvSpPr>
          <p:spPr>
            <a:xfrm flipV="1">
              <a:off x="9599229" y="-9543077"/>
              <a:ext cx="128543" cy="127904"/>
            </a:xfrm>
            <a:custGeom>
              <a:avLst/>
              <a:gdLst>
                <a:gd name="connsiteX0" fmla="*/ 76180 w 128543"/>
                <a:gd name="connsiteY0" fmla="*/ 113304 h 127904"/>
                <a:gd name="connsiteX1" fmla="*/ 80526 w 128543"/>
                <a:gd name="connsiteY1" fmla="*/ 120292 h 127904"/>
                <a:gd name="connsiteX2" fmla="*/ 92434 w 128543"/>
                <a:gd name="connsiteY2" fmla="*/ 120672 h 127904"/>
                <a:gd name="connsiteX3" fmla="*/ 120034 w 128543"/>
                <a:gd name="connsiteY3" fmla="*/ 105178 h 127904"/>
                <a:gd name="connsiteX4" fmla="*/ 118521 w 128543"/>
                <a:gd name="connsiteY4" fmla="*/ 90065 h 127904"/>
                <a:gd name="connsiteX5" fmla="*/ 117958 w 128543"/>
                <a:gd name="connsiteY5" fmla="*/ 86472 h 127904"/>
                <a:gd name="connsiteX6" fmla="*/ 120224 w 128543"/>
                <a:gd name="connsiteY6" fmla="*/ 84019 h 127904"/>
                <a:gd name="connsiteX7" fmla="*/ 123059 w 128543"/>
                <a:gd name="connsiteY7" fmla="*/ 88363 h 127904"/>
                <a:gd name="connsiteX8" fmla="*/ 128164 w 128543"/>
                <a:gd name="connsiteY8" fmla="*/ 121235 h 127904"/>
                <a:gd name="connsiteX9" fmla="*/ 128543 w 128543"/>
                <a:gd name="connsiteY9" fmla="*/ 124447 h 127904"/>
                <a:gd name="connsiteX10" fmla="*/ 123438 w 128543"/>
                <a:gd name="connsiteY10" fmla="*/ 126527 h 127904"/>
                <a:gd name="connsiteX11" fmla="*/ 18525 w 128543"/>
                <a:gd name="connsiteY11" fmla="*/ 126527 h 127904"/>
                <a:gd name="connsiteX12" fmla="*/ 12477 w 128543"/>
                <a:gd name="connsiteY12" fmla="*/ 122746 h 127904"/>
                <a:gd name="connsiteX13" fmla="*/ 1133 w 128543"/>
                <a:gd name="connsiteY13" fmla="*/ 89495 h 127904"/>
                <a:gd name="connsiteX14" fmla="*/ 0 w 128543"/>
                <a:gd name="connsiteY14" fmla="*/ 86100 h 127904"/>
                <a:gd name="connsiteX15" fmla="*/ 2272 w 128543"/>
                <a:gd name="connsiteY15" fmla="*/ 84019 h 127904"/>
                <a:gd name="connsiteX16" fmla="*/ 5479 w 128543"/>
                <a:gd name="connsiteY16" fmla="*/ 87984 h 127904"/>
                <a:gd name="connsiteX17" fmla="*/ 48581 w 128543"/>
                <a:gd name="connsiteY17" fmla="*/ 120672 h 127904"/>
                <a:gd name="connsiteX18" fmla="*/ 55951 w 128543"/>
                <a:gd name="connsiteY18" fmla="*/ 120672 h 127904"/>
                <a:gd name="connsiteX19" fmla="*/ 61248 w 128543"/>
                <a:gd name="connsiteY19" fmla="*/ 118402 h 127904"/>
                <a:gd name="connsiteX20" fmla="*/ 60488 w 128543"/>
                <a:gd name="connsiteY20" fmla="*/ 114436 h 127904"/>
                <a:gd name="connsiteX21" fmla="*/ 35160 w 128543"/>
                <a:gd name="connsiteY21" fmla="*/ 13547 h 127904"/>
                <a:gd name="connsiteX22" fmla="*/ 12667 w 128543"/>
                <a:gd name="connsiteY22" fmla="*/ 4478 h 127904"/>
                <a:gd name="connsiteX23" fmla="*/ 4727 w 128543"/>
                <a:gd name="connsiteY23" fmla="*/ 893 h 127904"/>
                <a:gd name="connsiteX24" fmla="*/ 7940 w 128543"/>
                <a:gd name="connsiteY24" fmla="*/ -1377 h 127904"/>
                <a:gd name="connsiteX25" fmla="*/ 23442 w 128543"/>
                <a:gd name="connsiteY25" fmla="*/ -999 h 127904"/>
                <a:gd name="connsiteX26" fmla="*/ 39508 w 128543"/>
                <a:gd name="connsiteY26" fmla="*/ -809 h 127904"/>
                <a:gd name="connsiteX27" fmla="*/ 55198 w 128543"/>
                <a:gd name="connsiteY27" fmla="*/ -999 h 127904"/>
                <a:gd name="connsiteX28" fmla="*/ 71643 w 128543"/>
                <a:gd name="connsiteY28" fmla="*/ -1377 h 127904"/>
                <a:gd name="connsiteX29" fmla="*/ 75801 w 128543"/>
                <a:gd name="connsiteY29" fmla="*/ 2404 h 127904"/>
                <a:gd name="connsiteX30" fmla="*/ 69372 w 128543"/>
                <a:gd name="connsiteY30" fmla="*/ 4478 h 127904"/>
                <a:gd name="connsiteX31" fmla="*/ 57274 w 128543"/>
                <a:gd name="connsiteY31" fmla="*/ 4858 h 127904"/>
                <a:gd name="connsiteX32" fmla="*/ 50283 w 128543"/>
                <a:gd name="connsiteY32" fmla="*/ 9012 h 127904"/>
                <a:gd name="connsiteX33" fmla="*/ 51042 w 128543"/>
                <a:gd name="connsiteY33" fmla="*/ 12983 h 127904"/>
                <a:gd name="connsiteX34" fmla="*/ 76180 w 128543"/>
                <a:gd name="connsiteY34" fmla="*/ 113304 h 127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28543" h="127904">
                  <a:moveTo>
                    <a:pt x="76180" y="113304"/>
                  </a:moveTo>
                  <a:cubicBezTo>
                    <a:pt x="77503" y="118591"/>
                    <a:pt x="78262" y="119723"/>
                    <a:pt x="80526" y="120292"/>
                  </a:cubicBezTo>
                  <a:cubicBezTo>
                    <a:pt x="82228" y="120672"/>
                    <a:pt x="88468" y="120672"/>
                    <a:pt x="92434" y="120672"/>
                  </a:cubicBezTo>
                  <a:cubicBezTo>
                    <a:pt x="111530" y="120672"/>
                    <a:pt x="120034" y="119913"/>
                    <a:pt x="120034" y="105178"/>
                  </a:cubicBezTo>
                  <a:cubicBezTo>
                    <a:pt x="120034" y="102346"/>
                    <a:pt x="119280" y="94977"/>
                    <a:pt x="118521" y="90065"/>
                  </a:cubicBezTo>
                  <a:cubicBezTo>
                    <a:pt x="118332" y="89306"/>
                    <a:pt x="117958" y="87042"/>
                    <a:pt x="117958" y="86472"/>
                  </a:cubicBezTo>
                  <a:cubicBezTo>
                    <a:pt x="117958" y="85340"/>
                    <a:pt x="118521" y="84019"/>
                    <a:pt x="120224" y="84019"/>
                  </a:cubicBezTo>
                  <a:cubicBezTo>
                    <a:pt x="122305" y="84019"/>
                    <a:pt x="122679" y="85530"/>
                    <a:pt x="123059" y="88363"/>
                  </a:cubicBezTo>
                  <a:lnTo>
                    <a:pt x="128164" y="121235"/>
                  </a:lnTo>
                  <a:cubicBezTo>
                    <a:pt x="128353" y="121993"/>
                    <a:pt x="128543" y="123884"/>
                    <a:pt x="128543" y="124447"/>
                  </a:cubicBezTo>
                  <a:cubicBezTo>
                    <a:pt x="128543" y="126527"/>
                    <a:pt x="126653" y="126527"/>
                    <a:pt x="123438" y="126527"/>
                  </a:cubicBezTo>
                  <a:lnTo>
                    <a:pt x="18525" y="126527"/>
                  </a:lnTo>
                  <a:cubicBezTo>
                    <a:pt x="13990" y="126527"/>
                    <a:pt x="13800" y="126337"/>
                    <a:pt x="12477" y="122746"/>
                  </a:cubicBezTo>
                  <a:lnTo>
                    <a:pt x="1133" y="89495"/>
                  </a:lnTo>
                  <a:cubicBezTo>
                    <a:pt x="943" y="89122"/>
                    <a:pt x="0" y="86472"/>
                    <a:pt x="0" y="86100"/>
                  </a:cubicBezTo>
                  <a:cubicBezTo>
                    <a:pt x="0" y="84962"/>
                    <a:pt x="943" y="84019"/>
                    <a:pt x="2272" y="84019"/>
                  </a:cubicBezTo>
                  <a:cubicBezTo>
                    <a:pt x="4158" y="84019"/>
                    <a:pt x="4348" y="84962"/>
                    <a:pt x="5479" y="87984"/>
                  </a:cubicBezTo>
                  <a:cubicBezTo>
                    <a:pt x="15692" y="117270"/>
                    <a:pt x="20601" y="120672"/>
                    <a:pt x="48581" y="120672"/>
                  </a:cubicBezTo>
                  <a:lnTo>
                    <a:pt x="55951" y="120672"/>
                  </a:lnTo>
                  <a:cubicBezTo>
                    <a:pt x="61248" y="120672"/>
                    <a:pt x="61248" y="119913"/>
                    <a:pt x="61248" y="118402"/>
                  </a:cubicBezTo>
                  <a:cubicBezTo>
                    <a:pt x="61248" y="117270"/>
                    <a:pt x="60678" y="115005"/>
                    <a:pt x="60488" y="114436"/>
                  </a:cubicBezTo>
                  <a:lnTo>
                    <a:pt x="35160" y="13547"/>
                  </a:lnTo>
                  <a:cubicBezTo>
                    <a:pt x="33458" y="6558"/>
                    <a:pt x="32889" y="4478"/>
                    <a:pt x="12667" y="4478"/>
                  </a:cubicBezTo>
                  <a:cubicBezTo>
                    <a:pt x="5858" y="4478"/>
                    <a:pt x="4727" y="4478"/>
                    <a:pt x="4727" y="893"/>
                  </a:cubicBezTo>
                  <a:cubicBezTo>
                    <a:pt x="4727" y="-1377"/>
                    <a:pt x="6807" y="-1377"/>
                    <a:pt x="7940" y="-1377"/>
                  </a:cubicBezTo>
                  <a:cubicBezTo>
                    <a:pt x="13041" y="-1377"/>
                    <a:pt x="18335" y="-999"/>
                    <a:pt x="23442" y="-999"/>
                  </a:cubicBezTo>
                  <a:cubicBezTo>
                    <a:pt x="28733" y="-999"/>
                    <a:pt x="34217" y="-809"/>
                    <a:pt x="39508" y="-809"/>
                  </a:cubicBezTo>
                  <a:cubicBezTo>
                    <a:pt x="44802" y="-809"/>
                    <a:pt x="50093" y="-999"/>
                    <a:pt x="55198" y="-999"/>
                  </a:cubicBezTo>
                  <a:cubicBezTo>
                    <a:pt x="60678" y="-999"/>
                    <a:pt x="66347" y="-1377"/>
                    <a:pt x="71643" y="-1377"/>
                  </a:cubicBezTo>
                  <a:cubicBezTo>
                    <a:pt x="73535" y="-1377"/>
                    <a:pt x="75801" y="-1377"/>
                    <a:pt x="75801" y="2404"/>
                  </a:cubicBezTo>
                  <a:cubicBezTo>
                    <a:pt x="75801" y="4478"/>
                    <a:pt x="74288" y="4478"/>
                    <a:pt x="69372" y="4478"/>
                  </a:cubicBezTo>
                  <a:cubicBezTo>
                    <a:pt x="64652" y="4478"/>
                    <a:pt x="62191" y="4478"/>
                    <a:pt x="57274" y="4858"/>
                  </a:cubicBezTo>
                  <a:cubicBezTo>
                    <a:pt x="51795" y="5426"/>
                    <a:pt x="50283" y="5990"/>
                    <a:pt x="50283" y="9012"/>
                  </a:cubicBezTo>
                  <a:cubicBezTo>
                    <a:pt x="50283" y="9202"/>
                    <a:pt x="50283" y="10145"/>
                    <a:pt x="51042" y="12983"/>
                  </a:cubicBezTo>
                  <a:lnTo>
                    <a:pt x="76180" y="113304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631" name="任意多边形: 形状 630">
              <a:extLst>
                <a:ext uri="{FF2B5EF4-FFF2-40B4-BE49-F238E27FC236}">
                  <a16:creationId xmlns:a16="http://schemas.microsoft.com/office/drawing/2014/main" id="{D6FD8E8D-B068-C316-4F19-643EEF7424E7}"/>
                </a:ext>
              </a:extLst>
            </p:cNvPr>
            <p:cNvSpPr/>
            <p:nvPr>
              <p:custDataLst>
                <p:tags r:id="rId53"/>
              </p:custDataLst>
            </p:nvPr>
          </p:nvSpPr>
          <p:spPr>
            <a:xfrm flipV="1">
              <a:off x="9742347" y="-9396847"/>
              <a:ext cx="77881" cy="13223"/>
            </a:xfrm>
            <a:custGeom>
              <a:avLst/>
              <a:gdLst>
                <a:gd name="connsiteX0" fmla="*/ 77882 w 77881"/>
                <a:gd name="connsiteY0" fmla="*/ 5241 h 13223"/>
                <a:gd name="connsiteX1" fmla="*/ 68998 w 77881"/>
                <a:gd name="connsiteY1" fmla="*/ 11856 h 13223"/>
                <a:gd name="connsiteX2" fmla="*/ 8883 w 77881"/>
                <a:gd name="connsiteY2" fmla="*/ 11856 h 13223"/>
                <a:gd name="connsiteX3" fmla="*/ 0 w 77881"/>
                <a:gd name="connsiteY3" fmla="*/ 5241 h 13223"/>
                <a:gd name="connsiteX4" fmla="*/ 8883 w 77881"/>
                <a:gd name="connsiteY4" fmla="*/ -1368 h 13223"/>
                <a:gd name="connsiteX5" fmla="*/ 68998 w 77881"/>
                <a:gd name="connsiteY5" fmla="*/ -1368 h 13223"/>
                <a:gd name="connsiteX6" fmla="*/ 77882 w 77881"/>
                <a:gd name="connsiteY6" fmla="*/ 5241 h 13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7881" h="13223">
                  <a:moveTo>
                    <a:pt x="77882" y="5241"/>
                  </a:moveTo>
                  <a:cubicBezTo>
                    <a:pt x="77882" y="11856"/>
                    <a:pt x="71264" y="11856"/>
                    <a:pt x="68998" y="11856"/>
                  </a:cubicBezTo>
                  <a:lnTo>
                    <a:pt x="8883" y="11856"/>
                  </a:lnTo>
                  <a:cubicBezTo>
                    <a:pt x="6618" y="11856"/>
                    <a:pt x="0" y="11856"/>
                    <a:pt x="0" y="5241"/>
                  </a:cubicBezTo>
                  <a:cubicBezTo>
                    <a:pt x="0" y="-1368"/>
                    <a:pt x="6618" y="-1368"/>
                    <a:pt x="8883" y="-1368"/>
                  </a:cubicBezTo>
                  <a:lnTo>
                    <a:pt x="68998" y="-1368"/>
                  </a:lnTo>
                  <a:cubicBezTo>
                    <a:pt x="71264" y="-1368"/>
                    <a:pt x="77882" y="-1368"/>
                    <a:pt x="77882" y="5241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632" name="任意多边形: 形状 631">
              <a:extLst>
                <a:ext uri="{FF2B5EF4-FFF2-40B4-BE49-F238E27FC236}">
                  <a16:creationId xmlns:a16="http://schemas.microsoft.com/office/drawing/2014/main" id="{42F011E6-AFDE-AE07-642A-33B8D51E5D38}"/>
                </a:ext>
              </a:extLst>
            </p:cNvPr>
            <p:cNvSpPr/>
            <p:nvPr>
              <p:custDataLst>
                <p:tags r:id="rId54"/>
              </p:custDataLst>
            </p:nvPr>
          </p:nvSpPr>
          <p:spPr>
            <a:xfrm flipV="1">
              <a:off x="9838761" y="-9544210"/>
              <a:ext cx="134966" cy="133192"/>
            </a:xfrm>
            <a:custGeom>
              <a:avLst/>
              <a:gdLst>
                <a:gd name="connsiteX0" fmla="*/ 63133 w 134966"/>
                <a:gd name="connsiteY0" fmla="*/ 118782 h 133192"/>
                <a:gd name="connsiteX1" fmla="*/ 68429 w 134966"/>
                <a:gd name="connsiteY1" fmla="*/ 125770 h 133192"/>
                <a:gd name="connsiteX2" fmla="*/ 79957 w 134966"/>
                <a:gd name="connsiteY2" fmla="*/ 125960 h 133192"/>
                <a:gd name="connsiteX3" fmla="*/ 114365 w 134966"/>
                <a:gd name="connsiteY3" fmla="*/ 107254 h 133192"/>
                <a:gd name="connsiteX4" fmla="*/ 103969 w 134966"/>
                <a:gd name="connsiteY4" fmla="*/ 80429 h 133192"/>
                <a:gd name="connsiteX5" fmla="*/ 72023 w 134966"/>
                <a:gd name="connsiteY5" fmla="*/ 69469 h 133192"/>
                <a:gd name="connsiteX6" fmla="*/ 50852 w 134966"/>
                <a:gd name="connsiteY6" fmla="*/ 69469 h 133192"/>
                <a:gd name="connsiteX7" fmla="*/ 63133 w 134966"/>
                <a:gd name="connsiteY7" fmla="*/ 118782 h 133192"/>
                <a:gd name="connsiteX8" fmla="*/ 90359 w 134966"/>
                <a:gd name="connsiteY8" fmla="*/ 67015 h 133192"/>
                <a:gd name="connsiteX9" fmla="*/ 131942 w 134966"/>
                <a:gd name="connsiteY9" fmla="*/ 103478 h 133192"/>
                <a:gd name="connsiteX10" fmla="*/ 90169 w 134966"/>
                <a:gd name="connsiteY10" fmla="*/ 131815 h 133192"/>
                <a:gd name="connsiteX11" fmla="*/ 36293 w 134966"/>
                <a:gd name="connsiteY11" fmla="*/ 131815 h 133192"/>
                <a:gd name="connsiteX12" fmla="*/ 30814 w 134966"/>
                <a:gd name="connsiteY12" fmla="*/ 128040 h 133192"/>
                <a:gd name="connsiteX13" fmla="*/ 36103 w 134966"/>
                <a:gd name="connsiteY13" fmla="*/ 125960 h 133192"/>
                <a:gd name="connsiteX14" fmla="*/ 43285 w 134966"/>
                <a:gd name="connsiteY14" fmla="*/ 125581 h 133192"/>
                <a:gd name="connsiteX15" fmla="*/ 48391 w 134966"/>
                <a:gd name="connsiteY15" fmla="*/ 122558 h 133192"/>
                <a:gd name="connsiteX16" fmla="*/ 47638 w 134966"/>
                <a:gd name="connsiteY16" fmla="*/ 118972 h 133192"/>
                <a:gd name="connsiteX17" fmla="*/ 22304 w 134966"/>
                <a:gd name="connsiteY17" fmla="*/ 17513 h 133192"/>
                <a:gd name="connsiteX18" fmla="*/ 5106 w 134966"/>
                <a:gd name="connsiteY18" fmla="*/ 8634 h 133192"/>
                <a:gd name="connsiteX19" fmla="*/ 0 w 134966"/>
                <a:gd name="connsiteY19" fmla="*/ 4859 h 133192"/>
                <a:gd name="connsiteX20" fmla="*/ 2645 w 134966"/>
                <a:gd name="connsiteY20" fmla="*/ 2779 h 133192"/>
                <a:gd name="connsiteX21" fmla="*/ 26467 w 134966"/>
                <a:gd name="connsiteY21" fmla="*/ 3347 h 133192"/>
                <a:gd name="connsiteX22" fmla="*/ 50472 w 134966"/>
                <a:gd name="connsiteY22" fmla="*/ 2779 h 133192"/>
                <a:gd name="connsiteX23" fmla="*/ 54250 w 134966"/>
                <a:gd name="connsiteY23" fmla="*/ 6560 h 133192"/>
                <a:gd name="connsiteX24" fmla="*/ 48960 w 134966"/>
                <a:gd name="connsiteY24" fmla="*/ 8634 h 133192"/>
                <a:gd name="connsiteX25" fmla="*/ 36673 w 134966"/>
                <a:gd name="connsiteY25" fmla="*/ 12036 h 133192"/>
                <a:gd name="connsiteX26" fmla="*/ 37236 w 134966"/>
                <a:gd name="connsiteY26" fmla="*/ 15249 h 133192"/>
                <a:gd name="connsiteX27" fmla="*/ 49713 w 134966"/>
                <a:gd name="connsiteY27" fmla="*/ 65315 h 133192"/>
                <a:gd name="connsiteX28" fmla="*/ 72213 w 134966"/>
                <a:gd name="connsiteY28" fmla="*/ 65315 h 133192"/>
                <a:gd name="connsiteX29" fmla="*/ 92814 w 134966"/>
                <a:gd name="connsiteY29" fmla="*/ 48121 h 133192"/>
                <a:gd name="connsiteX30" fmla="*/ 90169 w 134966"/>
                <a:gd name="connsiteY30" fmla="*/ 35087 h 133192"/>
                <a:gd name="connsiteX31" fmla="*/ 87145 w 134966"/>
                <a:gd name="connsiteY31" fmla="*/ 19024 h 133192"/>
                <a:gd name="connsiteX32" fmla="*/ 112283 w 134966"/>
                <a:gd name="connsiteY32" fmla="*/ -1377 h 133192"/>
                <a:gd name="connsiteX33" fmla="*/ 134967 w 134966"/>
                <a:gd name="connsiteY33" fmla="*/ 20346 h 133192"/>
                <a:gd name="connsiteX34" fmla="*/ 132701 w 134966"/>
                <a:gd name="connsiteY34" fmla="*/ 22616 h 133192"/>
                <a:gd name="connsiteX35" fmla="*/ 130240 w 134966"/>
                <a:gd name="connsiteY35" fmla="*/ 19973 h 133192"/>
                <a:gd name="connsiteX36" fmla="*/ 113042 w 134966"/>
                <a:gd name="connsiteY36" fmla="*/ 2779 h 133192"/>
                <a:gd name="connsiteX37" fmla="*/ 105481 w 134966"/>
                <a:gd name="connsiteY37" fmla="*/ 14301 h 133192"/>
                <a:gd name="connsiteX38" fmla="*/ 107367 w 134966"/>
                <a:gd name="connsiteY38" fmla="*/ 35839 h 133192"/>
                <a:gd name="connsiteX39" fmla="*/ 108126 w 134966"/>
                <a:gd name="connsiteY39" fmla="*/ 44718 h 133192"/>
                <a:gd name="connsiteX40" fmla="*/ 90359 w 134966"/>
                <a:gd name="connsiteY40" fmla="*/ 67015 h 133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34966" h="133192">
                  <a:moveTo>
                    <a:pt x="63133" y="118782"/>
                  </a:moveTo>
                  <a:cubicBezTo>
                    <a:pt x="64272" y="123316"/>
                    <a:pt x="64835" y="125207"/>
                    <a:pt x="68429" y="125770"/>
                  </a:cubicBezTo>
                  <a:cubicBezTo>
                    <a:pt x="70131" y="125960"/>
                    <a:pt x="76180" y="125960"/>
                    <a:pt x="79957" y="125960"/>
                  </a:cubicBezTo>
                  <a:cubicBezTo>
                    <a:pt x="93384" y="125960"/>
                    <a:pt x="114365" y="125960"/>
                    <a:pt x="114365" y="107254"/>
                  </a:cubicBezTo>
                  <a:cubicBezTo>
                    <a:pt x="114365" y="100835"/>
                    <a:pt x="111340" y="87796"/>
                    <a:pt x="103969" y="80429"/>
                  </a:cubicBezTo>
                  <a:cubicBezTo>
                    <a:pt x="99053" y="75515"/>
                    <a:pt x="89031" y="69469"/>
                    <a:pt x="72023" y="69469"/>
                  </a:cubicBezTo>
                  <a:lnTo>
                    <a:pt x="50852" y="69469"/>
                  </a:lnTo>
                  <a:lnTo>
                    <a:pt x="63133" y="118782"/>
                  </a:lnTo>
                  <a:close/>
                  <a:moveTo>
                    <a:pt x="90359" y="67015"/>
                  </a:moveTo>
                  <a:cubicBezTo>
                    <a:pt x="109449" y="71170"/>
                    <a:pt x="131942" y="84393"/>
                    <a:pt x="131942" y="103478"/>
                  </a:cubicBezTo>
                  <a:cubicBezTo>
                    <a:pt x="131942" y="119724"/>
                    <a:pt x="114928" y="131815"/>
                    <a:pt x="90169" y="131815"/>
                  </a:cubicBezTo>
                  <a:lnTo>
                    <a:pt x="36293" y="131815"/>
                  </a:lnTo>
                  <a:cubicBezTo>
                    <a:pt x="32516" y="131815"/>
                    <a:pt x="30814" y="131815"/>
                    <a:pt x="30814" y="128040"/>
                  </a:cubicBezTo>
                  <a:cubicBezTo>
                    <a:pt x="30814" y="125960"/>
                    <a:pt x="32516" y="125960"/>
                    <a:pt x="36103" y="125960"/>
                  </a:cubicBezTo>
                  <a:cubicBezTo>
                    <a:pt x="36483" y="125960"/>
                    <a:pt x="40077" y="125960"/>
                    <a:pt x="43285" y="125581"/>
                  </a:cubicBezTo>
                  <a:cubicBezTo>
                    <a:pt x="46689" y="125207"/>
                    <a:pt x="48391" y="125017"/>
                    <a:pt x="48391" y="122558"/>
                  </a:cubicBezTo>
                  <a:cubicBezTo>
                    <a:pt x="48391" y="121804"/>
                    <a:pt x="48201" y="121236"/>
                    <a:pt x="47638" y="118972"/>
                  </a:cubicBezTo>
                  <a:lnTo>
                    <a:pt x="22304" y="17513"/>
                  </a:lnTo>
                  <a:cubicBezTo>
                    <a:pt x="20418" y="10146"/>
                    <a:pt x="20038" y="8634"/>
                    <a:pt x="5106" y="8634"/>
                  </a:cubicBezTo>
                  <a:cubicBezTo>
                    <a:pt x="1702" y="8634"/>
                    <a:pt x="0" y="8634"/>
                    <a:pt x="0" y="4859"/>
                  </a:cubicBezTo>
                  <a:cubicBezTo>
                    <a:pt x="0" y="2779"/>
                    <a:pt x="2265" y="2779"/>
                    <a:pt x="2645" y="2779"/>
                  </a:cubicBezTo>
                  <a:cubicBezTo>
                    <a:pt x="7941" y="2779"/>
                    <a:pt x="21171" y="3347"/>
                    <a:pt x="26467" y="3347"/>
                  </a:cubicBezTo>
                  <a:cubicBezTo>
                    <a:pt x="31757" y="3347"/>
                    <a:pt x="45176" y="2779"/>
                    <a:pt x="50472" y="2779"/>
                  </a:cubicBezTo>
                  <a:cubicBezTo>
                    <a:pt x="51984" y="2779"/>
                    <a:pt x="54250" y="2779"/>
                    <a:pt x="54250" y="6560"/>
                  </a:cubicBezTo>
                  <a:cubicBezTo>
                    <a:pt x="54250" y="8634"/>
                    <a:pt x="52548" y="8634"/>
                    <a:pt x="48960" y="8634"/>
                  </a:cubicBezTo>
                  <a:cubicBezTo>
                    <a:pt x="41963" y="8634"/>
                    <a:pt x="36673" y="8634"/>
                    <a:pt x="36673" y="12036"/>
                  </a:cubicBezTo>
                  <a:cubicBezTo>
                    <a:pt x="36673" y="13169"/>
                    <a:pt x="37052" y="14117"/>
                    <a:pt x="37236" y="15249"/>
                  </a:cubicBezTo>
                  <a:lnTo>
                    <a:pt x="49713" y="65315"/>
                  </a:lnTo>
                  <a:lnTo>
                    <a:pt x="72213" y="65315"/>
                  </a:lnTo>
                  <a:cubicBezTo>
                    <a:pt x="89410" y="65315"/>
                    <a:pt x="92814" y="54735"/>
                    <a:pt x="92814" y="48121"/>
                  </a:cubicBezTo>
                  <a:cubicBezTo>
                    <a:pt x="92814" y="45287"/>
                    <a:pt x="91302" y="39431"/>
                    <a:pt x="90169" y="35087"/>
                  </a:cubicBezTo>
                  <a:cubicBezTo>
                    <a:pt x="88847" y="29794"/>
                    <a:pt x="87145" y="22806"/>
                    <a:pt x="87145" y="19024"/>
                  </a:cubicBezTo>
                  <a:cubicBezTo>
                    <a:pt x="87145" y="-1377"/>
                    <a:pt x="109828" y="-1377"/>
                    <a:pt x="112283" y="-1377"/>
                  </a:cubicBezTo>
                  <a:cubicBezTo>
                    <a:pt x="128354" y="-1377"/>
                    <a:pt x="134967" y="17703"/>
                    <a:pt x="134967" y="20346"/>
                  </a:cubicBezTo>
                  <a:cubicBezTo>
                    <a:pt x="134967" y="22616"/>
                    <a:pt x="132891" y="22616"/>
                    <a:pt x="132701" y="22616"/>
                  </a:cubicBezTo>
                  <a:cubicBezTo>
                    <a:pt x="130999" y="22616"/>
                    <a:pt x="130619" y="21294"/>
                    <a:pt x="130240" y="19973"/>
                  </a:cubicBezTo>
                  <a:cubicBezTo>
                    <a:pt x="125519" y="5991"/>
                    <a:pt x="117389" y="2779"/>
                    <a:pt x="113042" y="2779"/>
                  </a:cubicBezTo>
                  <a:cubicBezTo>
                    <a:pt x="106804" y="2779"/>
                    <a:pt x="105481" y="6934"/>
                    <a:pt x="105481" y="14301"/>
                  </a:cubicBezTo>
                  <a:cubicBezTo>
                    <a:pt x="105481" y="20163"/>
                    <a:pt x="106614" y="29794"/>
                    <a:pt x="107367" y="35839"/>
                  </a:cubicBezTo>
                  <a:cubicBezTo>
                    <a:pt x="107746" y="38489"/>
                    <a:pt x="108126" y="42074"/>
                    <a:pt x="108126" y="44718"/>
                  </a:cubicBezTo>
                  <a:cubicBezTo>
                    <a:pt x="108126" y="59268"/>
                    <a:pt x="95459" y="65125"/>
                    <a:pt x="90359" y="67015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633" name="任意多边形: 形状 632">
              <a:extLst>
                <a:ext uri="{FF2B5EF4-FFF2-40B4-BE49-F238E27FC236}">
                  <a16:creationId xmlns:a16="http://schemas.microsoft.com/office/drawing/2014/main" id="{DAB37989-88B0-C63C-5069-4D6569AE8A0B}"/>
                </a:ext>
              </a:extLst>
            </p:cNvPr>
            <p:cNvSpPr/>
            <p:nvPr>
              <p:custDataLst>
                <p:tags r:id="rId55"/>
              </p:custDataLst>
            </p:nvPr>
          </p:nvSpPr>
          <p:spPr>
            <a:xfrm flipV="1">
              <a:off x="9982952" y="-9543647"/>
              <a:ext cx="137195" cy="128473"/>
            </a:xfrm>
            <a:custGeom>
              <a:avLst/>
              <a:gdLst>
                <a:gd name="connsiteX0" fmla="*/ 126652 w 137195"/>
                <a:gd name="connsiteY0" fmla="*/ 42643 h 128473"/>
                <a:gd name="connsiteX1" fmla="*/ 127601 w 137195"/>
                <a:gd name="connsiteY1" fmla="*/ 45285 h 128473"/>
                <a:gd name="connsiteX2" fmla="*/ 125329 w 137195"/>
                <a:gd name="connsiteY2" fmla="*/ 47366 h 128473"/>
                <a:gd name="connsiteX3" fmla="*/ 122876 w 137195"/>
                <a:gd name="connsiteY3" fmla="*/ 45096 h 128473"/>
                <a:gd name="connsiteX4" fmla="*/ 71265 w 137195"/>
                <a:gd name="connsiteY4" fmla="*/ 4478 h 128473"/>
                <a:gd name="connsiteX5" fmla="*/ 43670 w 137195"/>
                <a:gd name="connsiteY5" fmla="*/ 4478 h 128473"/>
                <a:gd name="connsiteX6" fmla="*/ 39507 w 137195"/>
                <a:gd name="connsiteY6" fmla="*/ 4668 h 128473"/>
                <a:gd name="connsiteX7" fmla="*/ 37052 w 137195"/>
                <a:gd name="connsiteY7" fmla="*/ 6558 h 128473"/>
                <a:gd name="connsiteX8" fmla="*/ 37994 w 137195"/>
                <a:gd name="connsiteY8" fmla="*/ 10903 h 128473"/>
                <a:gd name="connsiteX9" fmla="*/ 50851 w 137195"/>
                <a:gd name="connsiteY9" fmla="*/ 62481 h 128473"/>
                <a:gd name="connsiteX10" fmla="*/ 69568 w 137195"/>
                <a:gd name="connsiteY10" fmla="*/ 62481 h 128473"/>
                <a:gd name="connsiteX11" fmla="*/ 85633 w 137195"/>
                <a:gd name="connsiteY11" fmla="*/ 53792 h 128473"/>
                <a:gd name="connsiteX12" fmla="*/ 84311 w 137195"/>
                <a:gd name="connsiteY12" fmla="*/ 44533 h 128473"/>
                <a:gd name="connsiteX13" fmla="*/ 83741 w 137195"/>
                <a:gd name="connsiteY13" fmla="*/ 42453 h 128473"/>
                <a:gd name="connsiteX14" fmla="*/ 86203 w 137195"/>
                <a:gd name="connsiteY14" fmla="*/ 40378 h 128473"/>
                <a:gd name="connsiteX15" fmla="*/ 89036 w 137195"/>
                <a:gd name="connsiteY15" fmla="*/ 44153 h 128473"/>
                <a:gd name="connsiteX16" fmla="*/ 99811 w 137195"/>
                <a:gd name="connsiteY16" fmla="*/ 88363 h 128473"/>
                <a:gd name="connsiteX17" fmla="*/ 97541 w 137195"/>
                <a:gd name="connsiteY17" fmla="*/ 90444 h 128473"/>
                <a:gd name="connsiteX18" fmla="*/ 94896 w 137195"/>
                <a:gd name="connsiteY18" fmla="*/ 87042 h 128473"/>
                <a:gd name="connsiteX19" fmla="*/ 70131 w 137195"/>
                <a:gd name="connsiteY19" fmla="*/ 68336 h 128473"/>
                <a:gd name="connsiteX20" fmla="*/ 52364 w 137195"/>
                <a:gd name="connsiteY20" fmla="*/ 68336 h 128473"/>
                <a:gd name="connsiteX21" fmla="*/ 63702 w 137195"/>
                <a:gd name="connsiteY21" fmla="*/ 113867 h 128473"/>
                <a:gd name="connsiteX22" fmla="*/ 73915 w 137195"/>
                <a:gd name="connsiteY22" fmla="*/ 121235 h 128473"/>
                <a:gd name="connsiteX23" fmla="*/ 100564 w 137195"/>
                <a:gd name="connsiteY23" fmla="*/ 121235 h 128473"/>
                <a:gd name="connsiteX24" fmla="*/ 129297 w 137195"/>
                <a:gd name="connsiteY24" fmla="*/ 100264 h 128473"/>
                <a:gd name="connsiteX25" fmla="*/ 128544 w 137195"/>
                <a:gd name="connsiteY25" fmla="*/ 90254 h 128473"/>
                <a:gd name="connsiteX26" fmla="*/ 128354 w 137195"/>
                <a:gd name="connsiteY26" fmla="*/ 86852 h 128473"/>
                <a:gd name="connsiteX27" fmla="*/ 130626 w 137195"/>
                <a:gd name="connsiteY27" fmla="*/ 84588 h 128473"/>
                <a:gd name="connsiteX28" fmla="*/ 133271 w 137195"/>
                <a:gd name="connsiteY28" fmla="*/ 89306 h 128473"/>
                <a:gd name="connsiteX29" fmla="*/ 137047 w 137195"/>
                <a:gd name="connsiteY29" fmla="*/ 121993 h 128473"/>
                <a:gd name="connsiteX30" fmla="*/ 131948 w 137195"/>
                <a:gd name="connsiteY30" fmla="*/ 127097 h 128473"/>
                <a:gd name="connsiteX31" fmla="*/ 36483 w 137195"/>
                <a:gd name="connsiteY31" fmla="*/ 127097 h 128473"/>
                <a:gd name="connsiteX32" fmla="*/ 30814 w 137195"/>
                <a:gd name="connsiteY32" fmla="*/ 123315 h 128473"/>
                <a:gd name="connsiteX33" fmla="*/ 36109 w 137195"/>
                <a:gd name="connsiteY33" fmla="*/ 121235 h 128473"/>
                <a:gd name="connsiteX34" fmla="*/ 48397 w 137195"/>
                <a:gd name="connsiteY34" fmla="*/ 117838 h 128473"/>
                <a:gd name="connsiteX35" fmla="*/ 47449 w 137195"/>
                <a:gd name="connsiteY35" fmla="*/ 113304 h 128473"/>
                <a:gd name="connsiteX36" fmla="*/ 22499 w 137195"/>
                <a:gd name="connsiteY36" fmla="*/ 13357 h 128473"/>
                <a:gd name="connsiteX37" fmla="*/ 5296 w 137195"/>
                <a:gd name="connsiteY37" fmla="*/ 4478 h 128473"/>
                <a:gd name="connsiteX38" fmla="*/ 0 w 137195"/>
                <a:gd name="connsiteY38" fmla="*/ 893 h 128473"/>
                <a:gd name="connsiteX39" fmla="*/ 5296 w 137195"/>
                <a:gd name="connsiteY39" fmla="*/ -1377 h 128473"/>
                <a:gd name="connsiteX40" fmla="*/ 103400 w 137195"/>
                <a:gd name="connsiteY40" fmla="*/ -1377 h 128473"/>
                <a:gd name="connsiteX41" fmla="*/ 109265 w 137195"/>
                <a:gd name="connsiteY41" fmla="*/ 1835 h 128473"/>
                <a:gd name="connsiteX42" fmla="*/ 126652 w 137195"/>
                <a:gd name="connsiteY42" fmla="*/ 42643 h 128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37195" h="128473">
                  <a:moveTo>
                    <a:pt x="126652" y="42643"/>
                  </a:moveTo>
                  <a:cubicBezTo>
                    <a:pt x="127031" y="43585"/>
                    <a:pt x="127601" y="44913"/>
                    <a:pt x="127601" y="45285"/>
                  </a:cubicBezTo>
                  <a:cubicBezTo>
                    <a:pt x="127601" y="45475"/>
                    <a:pt x="127601" y="47366"/>
                    <a:pt x="125329" y="47366"/>
                  </a:cubicBezTo>
                  <a:cubicBezTo>
                    <a:pt x="123627" y="47366"/>
                    <a:pt x="123247" y="46233"/>
                    <a:pt x="122876" y="45096"/>
                  </a:cubicBezTo>
                  <a:cubicBezTo>
                    <a:pt x="110588" y="17138"/>
                    <a:pt x="103590" y="4478"/>
                    <a:pt x="71265" y="4478"/>
                  </a:cubicBezTo>
                  <a:lnTo>
                    <a:pt x="43670" y="4478"/>
                  </a:lnTo>
                  <a:cubicBezTo>
                    <a:pt x="41019" y="4478"/>
                    <a:pt x="40645" y="4478"/>
                    <a:pt x="39507" y="4668"/>
                  </a:cubicBezTo>
                  <a:cubicBezTo>
                    <a:pt x="37621" y="4858"/>
                    <a:pt x="37052" y="5048"/>
                    <a:pt x="37052" y="6558"/>
                  </a:cubicBezTo>
                  <a:cubicBezTo>
                    <a:pt x="37052" y="7122"/>
                    <a:pt x="37052" y="7501"/>
                    <a:pt x="37994" y="10903"/>
                  </a:cubicBezTo>
                  <a:lnTo>
                    <a:pt x="50851" y="62481"/>
                  </a:lnTo>
                  <a:lnTo>
                    <a:pt x="69568" y="62481"/>
                  </a:lnTo>
                  <a:cubicBezTo>
                    <a:pt x="85633" y="62481"/>
                    <a:pt x="85633" y="58515"/>
                    <a:pt x="85633" y="53792"/>
                  </a:cubicBezTo>
                  <a:cubicBezTo>
                    <a:pt x="85633" y="52470"/>
                    <a:pt x="85633" y="50199"/>
                    <a:pt x="84311" y="44533"/>
                  </a:cubicBezTo>
                  <a:cubicBezTo>
                    <a:pt x="83931" y="43585"/>
                    <a:pt x="83741" y="43022"/>
                    <a:pt x="83741" y="42453"/>
                  </a:cubicBezTo>
                  <a:cubicBezTo>
                    <a:pt x="83741" y="41510"/>
                    <a:pt x="84501" y="40378"/>
                    <a:pt x="86203" y="40378"/>
                  </a:cubicBezTo>
                  <a:cubicBezTo>
                    <a:pt x="87713" y="40378"/>
                    <a:pt x="88277" y="41321"/>
                    <a:pt x="89036" y="44153"/>
                  </a:cubicBezTo>
                  <a:lnTo>
                    <a:pt x="99811" y="88363"/>
                  </a:lnTo>
                  <a:cubicBezTo>
                    <a:pt x="99811" y="89495"/>
                    <a:pt x="98862" y="90444"/>
                    <a:pt x="97541" y="90444"/>
                  </a:cubicBezTo>
                  <a:cubicBezTo>
                    <a:pt x="95839" y="90444"/>
                    <a:pt x="95466" y="89306"/>
                    <a:pt x="94896" y="87042"/>
                  </a:cubicBezTo>
                  <a:cubicBezTo>
                    <a:pt x="90928" y="72680"/>
                    <a:pt x="87524" y="68336"/>
                    <a:pt x="70131" y="68336"/>
                  </a:cubicBezTo>
                  <a:lnTo>
                    <a:pt x="52364" y="68336"/>
                  </a:lnTo>
                  <a:lnTo>
                    <a:pt x="63702" y="113867"/>
                  </a:lnTo>
                  <a:cubicBezTo>
                    <a:pt x="65404" y="120482"/>
                    <a:pt x="65594" y="121235"/>
                    <a:pt x="73915" y="121235"/>
                  </a:cubicBezTo>
                  <a:lnTo>
                    <a:pt x="100564" y="121235"/>
                  </a:lnTo>
                  <a:cubicBezTo>
                    <a:pt x="123627" y="121235"/>
                    <a:pt x="129297" y="115758"/>
                    <a:pt x="129297" y="100264"/>
                  </a:cubicBezTo>
                  <a:cubicBezTo>
                    <a:pt x="129297" y="95731"/>
                    <a:pt x="129297" y="95351"/>
                    <a:pt x="128544" y="90254"/>
                  </a:cubicBezTo>
                  <a:cubicBezTo>
                    <a:pt x="128544" y="89122"/>
                    <a:pt x="128354" y="87794"/>
                    <a:pt x="128354" y="86852"/>
                  </a:cubicBezTo>
                  <a:cubicBezTo>
                    <a:pt x="128354" y="85910"/>
                    <a:pt x="128923" y="84588"/>
                    <a:pt x="130626" y="84588"/>
                  </a:cubicBezTo>
                  <a:cubicBezTo>
                    <a:pt x="132702" y="84588"/>
                    <a:pt x="132892" y="85720"/>
                    <a:pt x="133271" y="89306"/>
                  </a:cubicBezTo>
                  <a:lnTo>
                    <a:pt x="137047" y="121993"/>
                  </a:lnTo>
                  <a:cubicBezTo>
                    <a:pt x="137617" y="127097"/>
                    <a:pt x="136673" y="127097"/>
                    <a:pt x="131948" y="127097"/>
                  </a:cubicBezTo>
                  <a:lnTo>
                    <a:pt x="36483" y="127097"/>
                  </a:lnTo>
                  <a:cubicBezTo>
                    <a:pt x="32705" y="127097"/>
                    <a:pt x="30814" y="127097"/>
                    <a:pt x="30814" y="123315"/>
                  </a:cubicBezTo>
                  <a:cubicBezTo>
                    <a:pt x="30814" y="121235"/>
                    <a:pt x="32516" y="121235"/>
                    <a:pt x="36109" y="121235"/>
                  </a:cubicBezTo>
                  <a:cubicBezTo>
                    <a:pt x="43101" y="121235"/>
                    <a:pt x="48397" y="121235"/>
                    <a:pt x="48397" y="117838"/>
                  </a:cubicBezTo>
                  <a:cubicBezTo>
                    <a:pt x="48397" y="117080"/>
                    <a:pt x="48397" y="116700"/>
                    <a:pt x="47449" y="113304"/>
                  </a:cubicBezTo>
                  <a:lnTo>
                    <a:pt x="22499" y="13357"/>
                  </a:lnTo>
                  <a:cubicBezTo>
                    <a:pt x="20608" y="5990"/>
                    <a:pt x="20228" y="4478"/>
                    <a:pt x="5296" y="4478"/>
                  </a:cubicBezTo>
                  <a:cubicBezTo>
                    <a:pt x="2082" y="4478"/>
                    <a:pt x="0" y="4478"/>
                    <a:pt x="0" y="893"/>
                  </a:cubicBezTo>
                  <a:cubicBezTo>
                    <a:pt x="0" y="-1377"/>
                    <a:pt x="1702" y="-1377"/>
                    <a:pt x="5296" y="-1377"/>
                  </a:cubicBezTo>
                  <a:lnTo>
                    <a:pt x="103400" y="-1377"/>
                  </a:lnTo>
                  <a:cubicBezTo>
                    <a:pt x="107753" y="-1377"/>
                    <a:pt x="107937" y="-1188"/>
                    <a:pt x="109265" y="1835"/>
                  </a:cubicBezTo>
                  <a:lnTo>
                    <a:pt x="126652" y="42643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634" name="任意多边形: 形状 633">
              <a:extLst>
                <a:ext uri="{FF2B5EF4-FFF2-40B4-BE49-F238E27FC236}">
                  <a16:creationId xmlns:a16="http://schemas.microsoft.com/office/drawing/2014/main" id="{AAAB75BA-3036-40E5-44E2-F42F77A44AA2}"/>
                </a:ext>
              </a:extLst>
            </p:cNvPr>
            <p:cNvSpPr/>
            <p:nvPr>
              <p:custDataLst>
                <p:tags r:id="rId56"/>
              </p:custDataLst>
            </p:nvPr>
          </p:nvSpPr>
          <p:spPr>
            <a:xfrm flipV="1">
              <a:off x="10133615" y="-9544210"/>
              <a:ext cx="114175" cy="129036"/>
            </a:xfrm>
            <a:custGeom>
              <a:avLst/>
              <a:gdLst>
                <a:gd name="connsiteX0" fmla="*/ 63329 w 114175"/>
                <a:gd name="connsiteY0" fmla="*/ 112925 h 129036"/>
                <a:gd name="connsiteX1" fmla="*/ 83361 w 114175"/>
                <a:gd name="connsiteY1" fmla="*/ 121804 h 129036"/>
                <a:gd name="connsiteX2" fmla="*/ 90550 w 114175"/>
                <a:gd name="connsiteY2" fmla="*/ 125395 h 129036"/>
                <a:gd name="connsiteX3" fmla="*/ 87525 w 114175"/>
                <a:gd name="connsiteY3" fmla="*/ 127659 h 129036"/>
                <a:gd name="connsiteX4" fmla="*/ 59545 w 114175"/>
                <a:gd name="connsiteY4" fmla="*/ 127097 h 129036"/>
                <a:gd name="connsiteX5" fmla="*/ 34409 w 114175"/>
                <a:gd name="connsiteY5" fmla="*/ 127659 h 129036"/>
                <a:gd name="connsiteX6" fmla="*/ 30815 w 114175"/>
                <a:gd name="connsiteY6" fmla="*/ 123884 h 129036"/>
                <a:gd name="connsiteX7" fmla="*/ 36103 w 114175"/>
                <a:gd name="connsiteY7" fmla="*/ 121804 h 129036"/>
                <a:gd name="connsiteX8" fmla="*/ 43292 w 114175"/>
                <a:gd name="connsiteY8" fmla="*/ 121424 h 129036"/>
                <a:gd name="connsiteX9" fmla="*/ 48391 w 114175"/>
                <a:gd name="connsiteY9" fmla="*/ 118402 h 129036"/>
                <a:gd name="connsiteX10" fmla="*/ 47637 w 114175"/>
                <a:gd name="connsiteY10" fmla="*/ 114816 h 129036"/>
                <a:gd name="connsiteX11" fmla="*/ 22309 w 114175"/>
                <a:gd name="connsiteY11" fmla="*/ 13357 h 129036"/>
                <a:gd name="connsiteX12" fmla="*/ 5107 w 114175"/>
                <a:gd name="connsiteY12" fmla="*/ 4478 h 129036"/>
                <a:gd name="connsiteX13" fmla="*/ 0 w 114175"/>
                <a:gd name="connsiteY13" fmla="*/ 703 h 129036"/>
                <a:gd name="connsiteX14" fmla="*/ 5107 w 114175"/>
                <a:gd name="connsiteY14" fmla="*/ -1377 h 129036"/>
                <a:gd name="connsiteX15" fmla="*/ 92626 w 114175"/>
                <a:gd name="connsiteY15" fmla="*/ -1377 h 129036"/>
                <a:gd name="connsiteX16" fmla="*/ 98489 w 114175"/>
                <a:gd name="connsiteY16" fmla="*/ 1835 h 129036"/>
                <a:gd name="connsiteX17" fmla="*/ 113422 w 114175"/>
                <a:gd name="connsiteY17" fmla="*/ 42642 h 129036"/>
                <a:gd name="connsiteX18" fmla="*/ 114176 w 114175"/>
                <a:gd name="connsiteY18" fmla="*/ 45285 h 129036"/>
                <a:gd name="connsiteX19" fmla="*/ 111910 w 114175"/>
                <a:gd name="connsiteY19" fmla="*/ 47366 h 129036"/>
                <a:gd name="connsiteX20" fmla="*/ 108695 w 114175"/>
                <a:gd name="connsiteY20" fmla="*/ 43401 h 129036"/>
                <a:gd name="connsiteX21" fmla="*/ 61248 w 114175"/>
                <a:gd name="connsiteY21" fmla="*/ 4478 h 129036"/>
                <a:gd name="connsiteX22" fmla="*/ 43482 w 114175"/>
                <a:gd name="connsiteY22" fmla="*/ 4478 h 129036"/>
                <a:gd name="connsiteX23" fmla="*/ 39318 w 114175"/>
                <a:gd name="connsiteY23" fmla="*/ 4668 h 129036"/>
                <a:gd name="connsiteX24" fmla="*/ 36862 w 114175"/>
                <a:gd name="connsiteY24" fmla="*/ 6558 h 129036"/>
                <a:gd name="connsiteX25" fmla="*/ 37806 w 114175"/>
                <a:gd name="connsiteY25" fmla="*/ 10903 h 129036"/>
                <a:gd name="connsiteX26" fmla="*/ 63329 w 114175"/>
                <a:gd name="connsiteY26" fmla="*/ 112925 h 1290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14175" h="129036">
                  <a:moveTo>
                    <a:pt x="63329" y="112925"/>
                  </a:moveTo>
                  <a:cubicBezTo>
                    <a:pt x="65026" y="119723"/>
                    <a:pt x="65595" y="121804"/>
                    <a:pt x="83361" y="121804"/>
                  </a:cubicBezTo>
                  <a:cubicBezTo>
                    <a:pt x="89037" y="121804"/>
                    <a:pt x="90550" y="121804"/>
                    <a:pt x="90550" y="125395"/>
                  </a:cubicBezTo>
                  <a:cubicBezTo>
                    <a:pt x="90550" y="127659"/>
                    <a:pt x="88468" y="127659"/>
                    <a:pt x="87525" y="127659"/>
                  </a:cubicBezTo>
                  <a:cubicBezTo>
                    <a:pt x="81287" y="127659"/>
                    <a:pt x="65785" y="127097"/>
                    <a:pt x="59545" y="127097"/>
                  </a:cubicBezTo>
                  <a:cubicBezTo>
                    <a:pt x="53877" y="127097"/>
                    <a:pt x="40077" y="127659"/>
                    <a:pt x="34409" y="127659"/>
                  </a:cubicBezTo>
                  <a:cubicBezTo>
                    <a:pt x="33080" y="127659"/>
                    <a:pt x="30815" y="127659"/>
                    <a:pt x="30815" y="123884"/>
                  </a:cubicBezTo>
                  <a:cubicBezTo>
                    <a:pt x="30815" y="121804"/>
                    <a:pt x="32517" y="121804"/>
                    <a:pt x="36103" y="121804"/>
                  </a:cubicBezTo>
                  <a:cubicBezTo>
                    <a:pt x="36483" y="121804"/>
                    <a:pt x="40077" y="121804"/>
                    <a:pt x="43292" y="121424"/>
                  </a:cubicBezTo>
                  <a:cubicBezTo>
                    <a:pt x="46696" y="121051"/>
                    <a:pt x="48391" y="120861"/>
                    <a:pt x="48391" y="118402"/>
                  </a:cubicBezTo>
                  <a:cubicBezTo>
                    <a:pt x="48391" y="117648"/>
                    <a:pt x="48207" y="117080"/>
                    <a:pt x="47637" y="114816"/>
                  </a:cubicBezTo>
                  <a:lnTo>
                    <a:pt x="22309" y="13357"/>
                  </a:lnTo>
                  <a:cubicBezTo>
                    <a:pt x="20419" y="5990"/>
                    <a:pt x="20039" y="4478"/>
                    <a:pt x="5107" y="4478"/>
                  </a:cubicBezTo>
                  <a:cubicBezTo>
                    <a:pt x="1892" y="4478"/>
                    <a:pt x="0" y="4478"/>
                    <a:pt x="0" y="703"/>
                  </a:cubicBezTo>
                  <a:cubicBezTo>
                    <a:pt x="0" y="-1377"/>
                    <a:pt x="1702" y="-1377"/>
                    <a:pt x="5107" y="-1377"/>
                  </a:cubicBezTo>
                  <a:lnTo>
                    <a:pt x="92626" y="-1377"/>
                  </a:lnTo>
                  <a:cubicBezTo>
                    <a:pt x="97161" y="-1377"/>
                    <a:pt x="97351" y="-1377"/>
                    <a:pt x="98489" y="1835"/>
                  </a:cubicBezTo>
                  <a:lnTo>
                    <a:pt x="113422" y="42642"/>
                  </a:lnTo>
                  <a:cubicBezTo>
                    <a:pt x="114176" y="44723"/>
                    <a:pt x="114176" y="45095"/>
                    <a:pt x="114176" y="45285"/>
                  </a:cubicBezTo>
                  <a:cubicBezTo>
                    <a:pt x="114176" y="46045"/>
                    <a:pt x="113612" y="47366"/>
                    <a:pt x="111910" y="47366"/>
                  </a:cubicBezTo>
                  <a:cubicBezTo>
                    <a:pt x="110207" y="47366"/>
                    <a:pt x="110018" y="46423"/>
                    <a:pt x="108695" y="43401"/>
                  </a:cubicBezTo>
                  <a:cubicBezTo>
                    <a:pt x="102268" y="26017"/>
                    <a:pt x="93948" y="4478"/>
                    <a:pt x="61248" y="4478"/>
                  </a:cubicBezTo>
                  <a:lnTo>
                    <a:pt x="43482" y="4478"/>
                  </a:lnTo>
                  <a:cubicBezTo>
                    <a:pt x="40830" y="4478"/>
                    <a:pt x="40457" y="4478"/>
                    <a:pt x="39318" y="4668"/>
                  </a:cubicBezTo>
                  <a:cubicBezTo>
                    <a:pt x="37432" y="4858"/>
                    <a:pt x="36862" y="5048"/>
                    <a:pt x="36862" y="6558"/>
                  </a:cubicBezTo>
                  <a:cubicBezTo>
                    <a:pt x="36862" y="7122"/>
                    <a:pt x="36862" y="7501"/>
                    <a:pt x="37806" y="10903"/>
                  </a:cubicBezTo>
                  <a:lnTo>
                    <a:pt x="63329" y="112925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635" name="任意多边形: 形状 634">
              <a:extLst>
                <a:ext uri="{FF2B5EF4-FFF2-40B4-BE49-F238E27FC236}">
                  <a16:creationId xmlns:a16="http://schemas.microsoft.com/office/drawing/2014/main" id="{AD5BF979-A542-78EB-8D60-2311E18B187E}"/>
                </a:ext>
              </a:extLst>
            </p:cNvPr>
            <p:cNvSpPr/>
            <p:nvPr>
              <p:custDataLst>
                <p:tags r:id="rId57"/>
              </p:custDataLst>
            </p:nvPr>
          </p:nvSpPr>
          <p:spPr>
            <a:xfrm flipV="1">
              <a:off x="10318254" y="-9484506"/>
              <a:ext cx="125708" cy="44209"/>
            </a:xfrm>
            <a:custGeom>
              <a:avLst/>
              <a:gdLst>
                <a:gd name="connsiteX0" fmla="*/ 119281 w 125708"/>
                <a:gd name="connsiteY0" fmla="*/ 35277 h 44209"/>
                <a:gd name="connsiteX1" fmla="*/ 125709 w 125708"/>
                <a:gd name="connsiteY1" fmla="*/ 39059 h 44209"/>
                <a:gd name="connsiteX2" fmla="*/ 119470 w 125708"/>
                <a:gd name="connsiteY2" fmla="*/ 42834 h 44209"/>
                <a:gd name="connsiteX3" fmla="*/ 6239 w 125708"/>
                <a:gd name="connsiteY3" fmla="*/ 42834 h 44209"/>
                <a:gd name="connsiteX4" fmla="*/ 0 w 125708"/>
                <a:gd name="connsiteY4" fmla="*/ 39059 h 44209"/>
                <a:gd name="connsiteX5" fmla="*/ 6428 w 125708"/>
                <a:gd name="connsiteY5" fmla="*/ 35277 h 44209"/>
                <a:gd name="connsiteX6" fmla="*/ 119281 w 125708"/>
                <a:gd name="connsiteY6" fmla="*/ 35277 h 44209"/>
                <a:gd name="connsiteX7" fmla="*/ 119470 w 125708"/>
                <a:gd name="connsiteY7" fmla="*/ -1375 h 44209"/>
                <a:gd name="connsiteX8" fmla="*/ 125709 w 125708"/>
                <a:gd name="connsiteY8" fmla="*/ 2407 h 44209"/>
                <a:gd name="connsiteX9" fmla="*/ 119281 w 125708"/>
                <a:gd name="connsiteY9" fmla="*/ 6187 h 44209"/>
                <a:gd name="connsiteX10" fmla="*/ 6428 w 125708"/>
                <a:gd name="connsiteY10" fmla="*/ 6187 h 44209"/>
                <a:gd name="connsiteX11" fmla="*/ 0 w 125708"/>
                <a:gd name="connsiteY11" fmla="*/ 2407 h 44209"/>
                <a:gd name="connsiteX12" fmla="*/ 6239 w 125708"/>
                <a:gd name="connsiteY12" fmla="*/ -1375 h 44209"/>
                <a:gd name="connsiteX13" fmla="*/ 119470 w 125708"/>
                <a:gd name="connsiteY13" fmla="*/ -1375 h 44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5708" h="44209">
                  <a:moveTo>
                    <a:pt x="119281" y="35277"/>
                  </a:moveTo>
                  <a:cubicBezTo>
                    <a:pt x="122115" y="35277"/>
                    <a:pt x="125709" y="35277"/>
                    <a:pt x="125709" y="39059"/>
                  </a:cubicBezTo>
                  <a:cubicBezTo>
                    <a:pt x="125709" y="42834"/>
                    <a:pt x="122115" y="42834"/>
                    <a:pt x="119470" y="42834"/>
                  </a:cubicBezTo>
                  <a:lnTo>
                    <a:pt x="6239" y="42834"/>
                  </a:lnTo>
                  <a:cubicBezTo>
                    <a:pt x="3593" y="42834"/>
                    <a:pt x="0" y="42834"/>
                    <a:pt x="0" y="39059"/>
                  </a:cubicBezTo>
                  <a:cubicBezTo>
                    <a:pt x="0" y="35277"/>
                    <a:pt x="3593" y="35277"/>
                    <a:pt x="6428" y="35277"/>
                  </a:cubicBezTo>
                  <a:lnTo>
                    <a:pt x="119281" y="35277"/>
                  </a:lnTo>
                  <a:close/>
                  <a:moveTo>
                    <a:pt x="119470" y="-1375"/>
                  </a:moveTo>
                  <a:cubicBezTo>
                    <a:pt x="122115" y="-1375"/>
                    <a:pt x="125709" y="-1375"/>
                    <a:pt x="125709" y="2407"/>
                  </a:cubicBezTo>
                  <a:cubicBezTo>
                    <a:pt x="125709" y="6187"/>
                    <a:pt x="122115" y="6187"/>
                    <a:pt x="119281" y="6187"/>
                  </a:cubicBezTo>
                  <a:lnTo>
                    <a:pt x="6428" y="6187"/>
                  </a:lnTo>
                  <a:cubicBezTo>
                    <a:pt x="3593" y="6187"/>
                    <a:pt x="0" y="6187"/>
                    <a:pt x="0" y="2407"/>
                  </a:cubicBezTo>
                  <a:cubicBezTo>
                    <a:pt x="0" y="-1375"/>
                    <a:pt x="3593" y="-1375"/>
                    <a:pt x="6239" y="-1375"/>
                  </a:cubicBezTo>
                  <a:lnTo>
                    <a:pt x="119470" y="-1375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636" name="任意多边形: 形状 635">
              <a:extLst>
                <a:ext uri="{FF2B5EF4-FFF2-40B4-BE49-F238E27FC236}">
                  <a16:creationId xmlns:a16="http://schemas.microsoft.com/office/drawing/2014/main" id="{9DB03D77-71EB-6CD1-8E86-B21270D7598F}"/>
                </a:ext>
              </a:extLst>
            </p:cNvPr>
            <p:cNvSpPr/>
            <p:nvPr>
              <p:custDataLst>
                <p:tags r:id="rId58"/>
              </p:custDataLst>
            </p:nvPr>
          </p:nvSpPr>
          <p:spPr>
            <a:xfrm flipV="1">
              <a:off x="10514789" y="-9540055"/>
              <a:ext cx="762830" cy="126963"/>
            </a:xfrm>
            <a:custGeom>
              <a:avLst/>
              <a:gdLst>
                <a:gd name="connsiteX0" fmla="*/ 62949 w 762830"/>
                <a:gd name="connsiteY0" fmla="*/ 72118 h 126963"/>
                <a:gd name="connsiteX1" fmla="*/ 45556 w 762830"/>
                <a:gd name="connsiteY1" fmla="*/ 84210 h 126963"/>
                <a:gd name="connsiteX2" fmla="*/ 0 w 762830"/>
                <a:gd name="connsiteY2" fmla="*/ 28858 h 126963"/>
                <a:gd name="connsiteX3" fmla="*/ 25144 w 762830"/>
                <a:gd name="connsiteY3" fmla="*/ -1377 h 126963"/>
                <a:gd name="connsiteX4" fmla="*/ 49713 w 762830"/>
                <a:gd name="connsiteY4" fmla="*/ 12795 h 126963"/>
                <a:gd name="connsiteX5" fmla="*/ 66917 w 762830"/>
                <a:gd name="connsiteY5" fmla="*/ -1377 h 126963"/>
                <a:gd name="connsiteX6" fmla="*/ 80906 w 762830"/>
                <a:gd name="connsiteY6" fmla="*/ 9020 h 126963"/>
                <a:gd name="connsiteX7" fmla="*/ 86575 w 762830"/>
                <a:gd name="connsiteY7" fmla="*/ 27720 h 126963"/>
                <a:gd name="connsiteX8" fmla="*/ 84310 w 762830"/>
                <a:gd name="connsiteY8" fmla="*/ 29610 h 126963"/>
                <a:gd name="connsiteX9" fmla="*/ 81659 w 762830"/>
                <a:gd name="connsiteY9" fmla="*/ 26208 h 126963"/>
                <a:gd name="connsiteX10" fmla="*/ 67296 w 762830"/>
                <a:gd name="connsiteY10" fmla="*/ 2785 h 126963"/>
                <a:gd name="connsiteX11" fmla="*/ 61627 w 762830"/>
                <a:gd name="connsiteY11" fmla="*/ 11474 h 126963"/>
                <a:gd name="connsiteX12" fmla="*/ 64082 w 762830"/>
                <a:gd name="connsiteY12" fmla="*/ 25456 h 126963"/>
                <a:gd name="connsiteX13" fmla="*/ 68239 w 762830"/>
                <a:gd name="connsiteY13" fmla="*/ 42460 h 126963"/>
                <a:gd name="connsiteX14" fmla="*/ 75047 w 762830"/>
                <a:gd name="connsiteY14" fmla="*/ 68906 h 126963"/>
                <a:gd name="connsiteX15" fmla="*/ 76370 w 762830"/>
                <a:gd name="connsiteY15" fmla="*/ 75332 h 126963"/>
                <a:gd name="connsiteX16" fmla="*/ 70884 w 762830"/>
                <a:gd name="connsiteY16" fmla="*/ 80435 h 126963"/>
                <a:gd name="connsiteX17" fmla="*/ 62949 w 762830"/>
                <a:gd name="connsiteY17" fmla="*/ 72118 h 126963"/>
                <a:gd name="connsiteX18" fmla="*/ 50662 w 762830"/>
                <a:gd name="connsiteY18" fmla="*/ 23186 h 126963"/>
                <a:gd name="connsiteX19" fmla="*/ 46878 w 762830"/>
                <a:gd name="connsiteY19" fmla="*/ 16197 h 126963"/>
                <a:gd name="connsiteX20" fmla="*/ 25518 w 762830"/>
                <a:gd name="connsiteY20" fmla="*/ 2785 h 126963"/>
                <a:gd name="connsiteX21" fmla="*/ 13420 w 762830"/>
                <a:gd name="connsiteY21" fmla="*/ 20542 h 126963"/>
                <a:gd name="connsiteX22" fmla="*/ 23816 w 762830"/>
                <a:gd name="connsiteY22" fmla="*/ 61918 h 126963"/>
                <a:gd name="connsiteX23" fmla="*/ 45746 w 762830"/>
                <a:gd name="connsiteY23" fmla="*/ 80055 h 126963"/>
                <a:gd name="connsiteX24" fmla="*/ 60678 w 762830"/>
                <a:gd name="connsiteY24" fmla="*/ 63430 h 126963"/>
                <a:gd name="connsiteX25" fmla="*/ 60115 w 762830"/>
                <a:gd name="connsiteY25" fmla="*/ 60217 h 126963"/>
                <a:gd name="connsiteX26" fmla="*/ 50662 w 762830"/>
                <a:gd name="connsiteY26" fmla="*/ 23186 h 126963"/>
                <a:gd name="connsiteX27" fmla="*/ 131199 w 762830"/>
                <a:gd name="connsiteY27" fmla="*/ 76274 h 126963"/>
                <a:gd name="connsiteX28" fmla="*/ 148972 w 762830"/>
                <a:gd name="connsiteY28" fmla="*/ 76274 h 126963"/>
                <a:gd name="connsiteX29" fmla="*/ 154641 w 762830"/>
                <a:gd name="connsiteY29" fmla="*/ 80055 h 126963"/>
                <a:gd name="connsiteX30" fmla="*/ 149352 w 762830"/>
                <a:gd name="connsiteY30" fmla="*/ 82135 h 126963"/>
                <a:gd name="connsiteX31" fmla="*/ 132712 w 762830"/>
                <a:gd name="connsiteY31" fmla="*/ 82135 h 126963"/>
                <a:gd name="connsiteX32" fmla="*/ 140462 w 762830"/>
                <a:gd name="connsiteY32" fmla="*/ 113875 h 126963"/>
                <a:gd name="connsiteX33" fmla="*/ 134982 w 762830"/>
                <a:gd name="connsiteY33" fmla="*/ 118972 h 126963"/>
                <a:gd name="connsiteX34" fmla="*/ 127421 w 762830"/>
                <a:gd name="connsiteY34" fmla="*/ 112173 h 126963"/>
                <a:gd name="connsiteX35" fmla="*/ 120050 w 762830"/>
                <a:gd name="connsiteY35" fmla="*/ 82135 h 126963"/>
                <a:gd name="connsiteX36" fmla="*/ 102277 w 762830"/>
                <a:gd name="connsiteY36" fmla="*/ 82135 h 126963"/>
                <a:gd name="connsiteX37" fmla="*/ 96608 w 762830"/>
                <a:gd name="connsiteY37" fmla="*/ 78543 h 126963"/>
                <a:gd name="connsiteX38" fmla="*/ 101904 w 762830"/>
                <a:gd name="connsiteY38" fmla="*/ 76274 h 126963"/>
                <a:gd name="connsiteX39" fmla="*/ 118538 w 762830"/>
                <a:gd name="connsiteY39" fmla="*/ 76274 h 126963"/>
                <a:gd name="connsiteX40" fmla="*/ 104169 w 762830"/>
                <a:gd name="connsiteY40" fmla="*/ 16007 h 126963"/>
                <a:gd name="connsiteX41" fmla="*/ 121562 w 762830"/>
                <a:gd name="connsiteY41" fmla="*/ -1377 h 126963"/>
                <a:gd name="connsiteX42" fmla="*/ 151617 w 762830"/>
                <a:gd name="connsiteY42" fmla="*/ 27720 h 126963"/>
                <a:gd name="connsiteX43" fmla="*/ 149352 w 762830"/>
                <a:gd name="connsiteY43" fmla="*/ 29610 h 126963"/>
                <a:gd name="connsiteX44" fmla="*/ 146511 w 762830"/>
                <a:gd name="connsiteY44" fmla="*/ 26966 h 126963"/>
                <a:gd name="connsiteX45" fmla="*/ 121942 w 762830"/>
                <a:gd name="connsiteY45" fmla="*/ 2785 h 126963"/>
                <a:gd name="connsiteX46" fmla="*/ 116077 w 762830"/>
                <a:gd name="connsiteY46" fmla="*/ 11474 h 126963"/>
                <a:gd name="connsiteX47" fmla="*/ 117215 w 762830"/>
                <a:gd name="connsiteY47" fmla="*/ 20542 h 126963"/>
                <a:gd name="connsiteX48" fmla="*/ 131199 w 762830"/>
                <a:gd name="connsiteY48" fmla="*/ 76274 h 126963"/>
                <a:gd name="connsiteX49" fmla="*/ 199449 w 762830"/>
                <a:gd name="connsiteY49" fmla="*/ 76274 h 126963"/>
                <a:gd name="connsiteX50" fmla="*/ 217222 w 762830"/>
                <a:gd name="connsiteY50" fmla="*/ 76274 h 126963"/>
                <a:gd name="connsiteX51" fmla="*/ 222891 w 762830"/>
                <a:gd name="connsiteY51" fmla="*/ 80055 h 126963"/>
                <a:gd name="connsiteX52" fmla="*/ 217602 w 762830"/>
                <a:gd name="connsiteY52" fmla="*/ 82135 h 126963"/>
                <a:gd name="connsiteX53" fmla="*/ 200961 w 762830"/>
                <a:gd name="connsiteY53" fmla="*/ 82135 h 126963"/>
                <a:gd name="connsiteX54" fmla="*/ 208711 w 762830"/>
                <a:gd name="connsiteY54" fmla="*/ 113875 h 126963"/>
                <a:gd name="connsiteX55" fmla="*/ 203233 w 762830"/>
                <a:gd name="connsiteY55" fmla="*/ 118972 h 126963"/>
                <a:gd name="connsiteX56" fmla="*/ 195671 w 762830"/>
                <a:gd name="connsiteY56" fmla="*/ 112173 h 126963"/>
                <a:gd name="connsiteX57" fmla="*/ 188300 w 762830"/>
                <a:gd name="connsiteY57" fmla="*/ 82135 h 126963"/>
                <a:gd name="connsiteX58" fmla="*/ 170527 w 762830"/>
                <a:gd name="connsiteY58" fmla="*/ 82135 h 126963"/>
                <a:gd name="connsiteX59" fmla="*/ 164858 w 762830"/>
                <a:gd name="connsiteY59" fmla="*/ 78543 h 126963"/>
                <a:gd name="connsiteX60" fmla="*/ 170153 w 762830"/>
                <a:gd name="connsiteY60" fmla="*/ 76274 h 126963"/>
                <a:gd name="connsiteX61" fmla="*/ 186787 w 762830"/>
                <a:gd name="connsiteY61" fmla="*/ 76274 h 126963"/>
                <a:gd name="connsiteX62" fmla="*/ 172419 w 762830"/>
                <a:gd name="connsiteY62" fmla="*/ 16007 h 126963"/>
                <a:gd name="connsiteX63" fmla="*/ 189812 w 762830"/>
                <a:gd name="connsiteY63" fmla="*/ -1377 h 126963"/>
                <a:gd name="connsiteX64" fmla="*/ 219866 w 762830"/>
                <a:gd name="connsiteY64" fmla="*/ 27720 h 126963"/>
                <a:gd name="connsiteX65" fmla="*/ 217602 w 762830"/>
                <a:gd name="connsiteY65" fmla="*/ 29610 h 126963"/>
                <a:gd name="connsiteX66" fmla="*/ 214761 w 762830"/>
                <a:gd name="connsiteY66" fmla="*/ 26966 h 126963"/>
                <a:gd name="connsiteX67" fmla="*/ 190192 w 762830"/>
                <a:gd name="connsiteY67" fmla="*/ 2785 h 126963"/>
                <a:gd name="connsiteX68" fmla="*/ 184326 w 762830"/>
                <a:gd name="connsiteY68" fmla="*/ 11474 h 126963"/>
                <a:gd name="connsiteX69" fmla="*/ 185465 w 762830"/>
                <a:gd name="connsiteY69" fmla="*/ 20542 h 126963"/>
                <a:gd name="connsiteX70" fmla="*/ 199449 w 762830"/>
                <a:gd name="connsiteY70" fmla="*/ 76274 h 126963"/>
                <a:gd name="connsiteX71" fmla="*/ 264110 w 762830"/>
                <a:gd name="connsiteY71" fmla="*/ 44345 h 126963"/>
                <a:gd name="connsiteX72" fmla="*/ 293033 w 762830"/>
                <a:gd name="connsiteY72" fmla="*/ 48689 h 126963"/>
                <a:gd name="connsiteX73" fmla="*/ 307207 w 762830"/>
                <a:gd name="connsiteY73" fmla="*/ 68153 h 126963"/>
                <a:gd name="connsiteX74" fmla="*/ 286983 w 762830"/>
                <a:gd name="connsiteY74" fmla="*/ 84210 h 126963"/>
                <a:gd name="connsiteX75" fmla="*/ 237453 w 762830"/>
                <a:gd name="connsiteY75" fmla="*/ 32823 h 126963"/>
                <a:gd name="connsiteX76" fmla="*/ 267135 w 762830"/>
                <a:gd name="connsiteY76" fmla="*/ -1377 h 126963"/>
                <a:gd name="connsiteX77" fmla="*/ 310046 w 762830"/>
                <a:gd name="connsiteY77" fmla="*/ 20921 h 126963"/>
                <a:gd name="connsiteX78" fmla="*/ 307776 w 762830"/>
                <a:gd name="connsiteY78" fmla="*/ 23375 h 126963"/>
                <a:gd name="connsiteX79" fmla="*/ 305320 w 762830"/>
                <a:gd name="connsiteY79" fmla="*/ 21484 h 126963"/>
                <a:gd name="connsiteX80" fmla="*/ 267515 w 762830"/>
                <a:gd name="connsiteY80" fmla="*/ 2785 h 126963"/>
                <a:gd name="connsiteX81" fmla="*/ 251063 w 762830"/>
                <a:gd name="connsiteY81" fmla="*/ 24696 h 126963"/>
                <a:gd name="connsiteX82" fmla="*/ 254089 w 762830"/>
                <a:gd name="connsiteY82" fmla="*/ 44345 h 126963"/>
                <a:gd name="connsiteX83" fmla="*/ 264110 w 762830"/>
                <a:gd name="connsiteY83" fmla="*/ 44345 h 126963"/>
                <a:gd name="connsiteX84" fmla="*/ 255227 w 762830"/>
                <a:gd name="connsiteY84" fmla="*/ 48505 h 126963"/>
                <a:gd name="connsiteX85" fmla="*/ 286983 w 762830"/>
                <a:gd name="connsiteY85" fmla="*/ 80055 h 126963"/>
                <a:gd name="connsiteX86" fmla="*/ 300972 w 762830"/>
                <a:gd name="connsiteY86" fmla="*/ 68153 h 126963"/>
                <a:gd name="connsiteX87" fmla="*/ 262977 w 762830"/>
                <a:gd name="connsiteY87" fmla="*/ 48505 h 126963"/>
                <a:gd name="connsiteX88" fmla="*/ 255227 w 762830"/>
                <a:gd name="connsiteY88" fmla="*/ 48505 h 126963"/>
                <a:gd name="connsiteX89" fmla="*/ 333307 w 762830"/>
                <a:gd name="connsiteY89" fmla="*/ 11852 h 126963"/>
                <a:gd name="connsiteX90" fmla="*/ 331605 w 762830"/>
                <a:gd name="connsiteY90" fmla="*/ 3727 h 126963"/>
                <a:gd name="connsiteX91" fmla="*/ 337089 w 762830"/>
                <a:gd name="connsiteY91" fmla="*/ -1377 h 126963"/>
                <a:gd name="connsiteX92" fmla="*/ 344082 w 762830"/>
                <a:gd name="connsiteY92" fmla="*/ 3917 h 126963"/>
                <a:gd name="connsiteX93" fmla="*/ 347674 w 762830"/>
                <a:gd name="connsiteY93" fmla="*/ 17899 h 126963"/>
                <a:gd name="connsiteX94" fmla="*/ 351832 w 762830"/>
                <a:gd name="connsiteY94" fmla="*/ 34903 h 126963"/>
                <a:gd name="connsiteX95" fmla="*/ 355047 w 762830"/>
                <a:gd name="connsiteY95" fmla="*/ 47557 h 126963"/>
                <a:gd name="connsiteX96" fmla="*/ 357503 w 762830"/>
                <a:gd name="connsiteY96" fmla="*/ 57004 h 126963"/>
                <a:gd name="connsiteX97" fmla="*/ 388315 w 762830"/>
                <a:gd name="connsiteY97" fmla="*/ 80055 h 126963"/>
                <a:gd name="connsiteX98" fmla="*/ 398521 w 762830"/>
                <a:gd name="connsiteY98" fmla="*/ 66831 h 126963"/>
                <a:gd name="connsiteX99" fmla="*/ 386234 w 762830"/>
                <a:gd name="connsiteY99" fmla="*/ 22806 h 126963"/>
                <a:gd name="connsiteX100" fmla="*/ 384347 w 762830"/>
                <a:gd name="connsiteY100" fmla="*/ 14117 h 126963"/>
                <a:gd name="connsiteX101" fmla="*/ 399844 w 762830"/>
                <a:gd name="connsiteY101" fmla="*/ -1377 h 126963"/>
                <a:gd name="connsiteX102" fmla="*/ 424608 w 762830"/>
                <a:gd name="connsiteY102" fmla="*/ 27720 h 126963"/>
                <a:gd name="connsiteX103" fmla="*/ 422343 w 762830"/>
                <a:gd name="connsiteY103" fmla="*/ 29610 h 126963"/>
                <a:gd name="connsiteX104" fmla="*/ 419501 w 762830"/>
                <a:gd name="connsiteY104" fmla="*/ 26208 h 126963"/>
                <a:gd name="connsiteX105" fmla="*/ 400223 w 762830"/>
                <a:gd name="connsiteY105" fmla="*/ 2785 h 126963"/>
                <a:gd name="connsiteX106" fmla="*/ 395685 w 762830"/>
                <a:gd name="connsiteY106" fmla="*/ 9020 h 126963"/>
                <a:gd name="connsiteX107" fmla="*/ 399090 w 762830"/>
                <a:gd name="connsiteY107" fmla="*/ 22433 h 126963"/>
                <a:gd name="connsiteX108" fmla="*/ 410618 w 762830"/>
                <a:gd name="connsiteY108" fmla="*/ 63993 h 126963"/>
                <a:gd name="connsiteX109" fmla="*/ 388884 w 762830"/>
                <a:gd name="connsiteY109" fmla="*/ 84210 h 126963"/>
                <a:gd name="connsiteX110" fmla="*/ 359393 w 762830"/>
                <a:gd name="connsiteY110" fmla="*/ 67774 h 126963"/>
                <a:gd name="connsiteX111" fmla="*/ 342001 w 762830"/>
                <a:gd name="connsiteY111" fmla="*/ 84210 h 126963"/>
                <a:gd name="connsiteX112" fmla="*/ 327826 w 762830"/>
                <a:gd name="connsiteY112" fmla="*/ 73440 h 126963"/>
                <a:gd name="connsiteX113" fmla="*/ 322150 w 762830"/>
                <a:gd name="connsiteY113" fmla="*/ 55114 h 126963"/>
                <a:gd name="connsiteX114" fmla="*/ 324422 w 762830"/>
                <a:gd name="connsiteY114" fmla="*/ 53229 h 126963"/>
                <a:gd name="connsiteX115" fmla="*/ 327637 w 762830"/>
                <a:gd name="connsiteY115" fmla="*/ 57574 h 126963"/>
                <a:gd name="connsiteX116" fmla="*/ 341436 w 762830"/>
                <a:gd name="connsiteY116" fmla="*/ 80055 h 126963"/>
                <a:gd name="connsiteX117" fmla="*/ 347295 w 762830"/>
                <a:gd name="connsiteY117" fmla="*/ 71366 h 126963"/>
                <a:gd name="connsiteX118" fmla="*/ 344272 w 762830"/>
                <a:gd name="connsiteY118" fmla="*/ 55494 h 126963"/>
                <a:gd name="connsiteX119" fmla="*/ 333307 w 762830"/>
                <a:gd name="connsiteY119" fmla="*/ 11852 h 126963"/>
                <a:gd name="connsiteX120" fmla="*/ 469044 w 762830"/>
                <a:gd name="connsiteY120" fmla="*/ 76274 h 126963"/>
                <a:gd name="connsiteX121" fmla="*/ 486816 w 762830"/>
                <a:gd name="connsiteY121" fmla="*/ 76274 h 126963"/>
                <a:gd name="connsiteX122" fmla="*/ 492486 w 762830"/>
                <a:gd name="connsiteY122" fmla="*/ 80055 h 126963"/>
                <a:gd name="connsiteX123" fmla="*/ 487195 w 762830"/>
                <a:gd name="connsiteY123" fmla="*/ 82135 h 126963"/>
                <a:gd name="connsiteX124" fmla="*/ 470556 w 762830"/>
                <a:gd name="connsiteY124" fmla="*/ 82135 h 126963"/>
                <a:gd name="connsiteX125" fmla="*/ 478307 w 762830"/>
                <a:gd name="connsiteY125" fmla="*/ 113875 h 126963"/>
                <a:gd name="connsiteX126" fmla="*/ 472826 w 762830"/>
                <a:gd name="connsiteY126" fmla="*/ 118972 h 126963"/>
                <a:gd name="connsiteX127" fmla="*/ 465266 w 762830"/>
                <a:gd name="connsiteY127" fmla="*/ 112173 h 126963"/>
                <a:gd name="connsiteX128" fmla="*/ 457895 w 762830"/>
                <a:gd name="connsiteY128" fmla="*/ 82135 h 126963"/>
                <a:gd name="connsiteX129" fmla="*/ 440122 w 762830"/>
                <a:gd name="connsiteY129" fmla="*/ 82135 h 126963"/>
                <a:gd name="connsiteX130" fmla="*/ 434453 w 762830"/>
                <a:gd name="connsiteY130" fmla="*/ 78543 h 126963"/>
                <a:gd name="connsiteX131" fmla="*/ 439748 w 762830"/>
                <a:gd name="connsiteY131" fmla="*/ 76274 h 126963"/>
                <a:gd name="connsiteX132" fmla="*/ 456383 w 762830"/>
                <a:gd name="connsiteY132" fmla="*/ 76274 h 126963"/>
                <a:gd name="connsiteX133" fmla="*/ 442014 w 762830"/>
                <a:gd name="connsiteY133" fmla="*/ 16007 h 126963"/>
                <a:gd name="connsiteX134" fmla="*/ 459408 w 762830"/>
                <a:gd name="connsiteY134" fmla="*/ -1377 h 126963"/>
                <a:gd name="connsiteX135" fmla="*/ 489461 w 762830"/>
                <a:gd name="connsiteY135" fmla="*/ 27720 h 126963"/>
                <a:gd name="connsiteX136" fmla="*/ 487195 w 762830"/>
                <a:gd name="connsiteY136" fmla="*/ 29610 h 126963"/>
                <a:gd name="connsiteX137" fmla="*/ 484355 w 762830"/>
                <a:gd name="connsiteY137" fmla="*/ 26966 h 126963"/>
                <a:gd name="connsiteX138" fmla="*/ 459787 w 762830"/>
                <a:gd name="connsiteY138" fmla="*/ 2785 h 126963"/>
                <a:gd name="connsiteX139" fmla="*/ 453922 w 762830"/>
                <a:gd name="connsiteY139" fmla="*/ 11474 h 126963"/>
                <a:gd name="connsiteX140" fmla="*/ 455060 w 762830"/>
                <a:gd name="connsiteY140" fmla="*/ 20542 h 126963"/>
                <a:gd name="connsiteX141" fmla="*/ 469044 w 762830"/>
                <a:gd name="connsiteY141" fmla="*/ 76274 h 126963"/>
                <a:gd name="connsiteX142" fmla="*/ 552041 w 762830"/>
                <a:gd name="connsiteY142" fmla="*/ 118782 h 126963"/>
                <a:gd name="connsiteX143" fmla="*/ 545044 w 762830"/>
                <a:gd name="connsiteY143" fmla="*/ 125586 h 126963"/>
                <a:gd name="connsiteX144" fmla="*/ 534838 w 762830"/>
                <a:gd name="connsiteY144" fmla="*/ 115575 h 126963"/>
                <a:gd name="connsiteX145" fmla="*/ 542019 w 762830"/>
                <a:gd name="connsiteY145" fmla="*/ 108771 h 126963"/>
                <a:gd name="connsiteX146" fmla="*/ 552041 w 762830"/>
                <a:gd name="connsiteY146" fmla="*/ 118782 h 126963"/>
                <a:gd name="connsiteX147" fmla="*/ 537672 w 762830"/>
                <a:gd name="connsiteY147" fmla="*/ 47747 h 126963"/>
                <a:gd name="connsiteX148" fmla="*/ 541829 w 762830"/>
                <a:gd name="connsiteY148" fmla="*/ 58706 h 126963"/>
                <a:gd name="connsiteX149" fmla="*/ 544291 w 762830"/>
                <a:gd name="connsiteY149" fmla="*/ 68717 h 126963"/>
                <a:gd name="connsiteX150" fmla="*/ 528789 w 762830"/>
                <a:gd name="connsiteY150" fmla="*/ 84210 h 126963"/>
                <a:gd name="connsiteX151" fmla="*/ 503834 w 762830"/>
                <a:gd name="connsiteY151" fmla="*/ 55114 h 126963"/>
                <a:gd name="connsiteX152" fmla="*/ 506105 w 762830"/>
                <a:gd name="connsiteY152" fmla="*/ 53229 h 126963"/>
                <a:gd name="connsiteX153" fmla="*/ 509131 w 762830"/>
                <a:gd name="connsiteY153" fmla="*/ 56626 h 126963"/>
                <a:gd name="connsiteX154" fmla="*/ 528219 w 762830"/>
                <a:gd name="connsiteY154" fmla="*/ 80055 h 126963"/>
                <a:gd name="connsiteX155" fmla="*/ 532947 w 762830"/>
                <a:gd name="connsiteY155" fmla="*/ 74010 h 126963"/>
                <a:gd name="connsiteX156" fmla="*/ 530871 w 762830"/>
                <a:gd name="connsiteY156" fmla="*/ 64183 h 126963"/>
                <a:gd name="connsiteX157" fmla="*/ 517824 w 762830"/>
                <a:gd name="connsiteY157" fmla="*/ 29231 h 126963"/>
                <a:gd name="connsiteX158" fmla="*/ 513477 w 762830"/>
                <a:gd name="connsiteY158" fmla="*/ 14117 h 126963"/>
                <a:gd name="connsiteX159" fmla="*/ 528979 w 762830"/>
                <a:gd name="connsiteY159" fmla="*/ -1377 h 126963"/>
                <a:gd name="connsiteX160" fmla="*/ 553743 w 762830"/>
                <a:gd name="connsiteY160" fmla="*/ 27720 h 126963"/>
                <a:gd name="connsiteX161" fmla="*/ 551472 w 762830"/>
                <a:gd name="connsiteY161" fmla="*/ 29610 h 126963"/>
                <a:gd name="connsiteX162" fmla="*/ 548638 w 762830"/>
                <a:gd name="connsiteY162" fmla="*/ 26208 h 126963"/>
                <a:gd name="connsiteX163" fmla="*/ 529358 w 762830"/>
                <a:gd name="connsiteY163" fmla="*/ 2785 h 126963"/>
                <a:gd name="connsiteX164" fmla="*/ 524823 w 762830"/>
                <a:gd name="connsiteY164" fmla="*/ 9020 h 126963"/>
                <a:gd name="connsiteX165" fmla="*/ 530301 w 762830"/>
                <a:gd name="connsiteY165" fmla="*/ 27909 h 126963"/>
                <a:gd name="connsiteX166" fmla="*/ 537672 w 762830"/>
                <a:gd name="connsiteY166" fmla="*/ 47747 h 126963"/>
                <a:gd name="connsiteX167" fmla="*/ 652048 w 762830"/>
                <a:gd name="connsiteY167" fmla="*/ 52281 h 126963"/>
                <a:gd name="connsiteX168" fmla="*/ 621803 w 762830"/>
                <a:gd name="connsiteY168" fmla="*/ 84210 h 126963"/>
                <a:gd name="connsiteX169" fmla="*/ 571141 w 762830"/>
                <a:gd name="connsiteY169" fmla="*/ 30553 h 126963"/>
                <a:gd name="connsiteX170" fmla="*/ 601386 w 762830"/>
                <a:gd name="connsiteY170" fmla="*/ -1377 h 126963"/>
                <a:gd name="connsiteX171" fmla="*/ 652048 w 762830"/>
                <a:gd name="connsiteY171" fmla="*/ 52281 h 126963"/>
                <a:gd name="connsiteX172" fmla="*/ 601576 w 762830"/>
                <a:gd name="connsiteY172" fmla="*/ 2785 h 126963"/>
                <a:gd name="connsiteX173" fmla="*/ 585131 w 762830"/>
                <a:gd name="connsiteY173" fmla="*/ 23375 h 126963"/>
                <a:gd name="connsiteX174" fmla="*/ 596096 w 762830"/>
                <a:gd name="connsiteY174" fmla="*/ 62671 h 126963"/>
                <a:gd name="connsiteX175" fmla="*/ 621614 w 762830"/>
                <a:gd name="connsiteY175" fmla="*/ 80055 h 126963"/>
                <a:gd name="connsiteX176" fmla="*/ 638248 w 762830"/>
                <a:gd name="connsiteY176" fmla="*/ 59648 h 126963"/>
                <a:gd name="connsiteX177" fmla="*/ 627284 w 762830"/>
                <a:gd name="connsiteY177" fmla="*/ 20163 h 126963"/>
                <a:gd name="connsiteX178" fmla="*/ 601576 w 762830"/>
                <a:gd name="connsiteY178" fmla="*/ 2785 h 126963"/>
                <a:gd name="connsiteX179" fmla="*/ 671528 w 762830"/>
                <a:gd name="connsiteY179" fmla="*/ 11852 h 126963"/>
                <a:gd name="connsiteX180" fmla="*/ 669826 w 762830"/>
                <a:gd name="connsiteY180" fmla="*/ 3727 h 126963"/>
                <a:gd name="connsiteX181" fmla="*/ 675312 w 762830"/>
                <a:gd name="connsiteY181" fmla="*/ -1377 h 126963"/>
                <a:gd name="connsiteX182" fmla="*/ 682303 w 762830"/>
                <a:gd name="connsiteY182" fmla="*/ 3917 h 126963"/>
                <a:gd name="connsiteX183" fmla="*/ 685897 w 762830"/>
                <a:gd name="connsiteY183" fmla="*/ 17899 h 126963"/>
                <a:gd name="connsiteX184" fmla="*/ 690055 w 762830"/>
                <a:gd name="connsiteY184" fmla="*/ 34903 h 126963"/>
                <a:gd name="connsiteX185" fmla="*/ 693268 w 762830"/>
                <a:gd name="connsiteY185" fmla="*/ 47557 h 126963"/>
                <a:gd name="connsiteX186" fmla="*/ 695724 w 762830"/>
                <a:gd name="connsiteY186" fmla="*/ 57004 h 126963"/>
                <a:gd name="connsiteX187" fmla="*/ 726538 w 762830"/>
                <a:gd name="connsiteY187" fmla="*/ 80055 h 126963"/>
                <a:gd name="connsiteX188" fmla="*/ 736744 w 762830"/>
                <a:gd name="connsiteY188" fmla="*/ 66831 h 126963"/>
                <a:gd name="connsiteX189" fmla="*/ 724456 w 762830"/>
                <a:gd name="connsiteY189" fmla="*/ 22806 h 126963"/>
                <a:gd name="connsiteX190" fmla="*/ 722570 w 762830"/>
                <a:gd name="connsiteY190" fmla="*/ 14117 h 126963"/>
                <a:gd name="connsiteX191" fmla="*/ 738066 w 762830"/>
                <a:gd name="connsiteY191" fmla="*/ -1377 h 126963"/>
                <a:gd name="connsiteX192" fmla="*/ 762831 w 762830"/>
                <a:gd name="connsiteY192" fmla="*/ 27720 h 126963"/>
                <a:gd name="connsiteX193" fmla="*/ 760565 w 762830"/>
                <a:gd name="connsiteY193" fmla="*/ 29610 h 126963"/>
                <a:gd name="connsiteX194" fmla="*/ 757724 w 762830"/>
                <a:gd name="connsiteY194" fmla="*/ 26208 h 126963"/>
                <a:gd name="connsiteX195" fmla="*/ 738446 w 762830"/>
                <a:gd name="connsiteY195" fmla="*/ 2785 h 126963"/>
                <a:gd name="connsiteX196" fmla="*/ 733908 w 762830"/>
                <a:gd name="connsiteY196" fmla="*/ 9020 h 126963"/>
                <a:gd name="connsiteX197" fmla="*/ 737313 w 762830"/>
                <a:gd name="connsiteY197" fmla="*/ 22433 h 126963"/>
                <a:gd name="connsiteX198" fmla="*/ 748842 w 762830"/>
                <a:gd name="connsiteY198" fmla="*/ 63993 h 126963"/>
                <a:gd name="connsiteX199" fmla="*/ 727107 w 762830"/>
                <a:gd name="connsiteY199" fmla="*/ 84210 h 126963"/>
                <a:gd name="connsiteX200" fmla="*/ 697616 w 762830"/>
                <a:gd name="connsiteY200" fmla="*/ 67774 h 126963"/>
                <a:gd name="connsiteX201" fmla="*/ 680221 w 762830"/>
                <a:gd name="connsiteY201" fmla="*/ 84210 h 126963"/>
                <a:gd name="connsiteX202" fmla="*/ 666049 w 762830"/>
                <a:gd name="connsiteY202" fmla="*/ 73440 h 126963"/>
                <a:gd name="connsiteX203" fmla="*/ 660373 w 762830"/>
                <a:gd name="connsiteY203" fmla="*/ 55114 h 126963"/>
                <a:gd name="connsiteX204" fmla="*/ 662645 w 762830"/>
                <a:gd name="connsiteY204" fmla="*/ 53229 h 126963"/>
                <a:gd name="connsiteX205" fmla="*/ 665860 w 762830"/>
                <a:gd name="connsiteY205" fmla="*/ 57574 h 126963"/>
                <a:gd name="connsiteX206" fmla="*/ 679659 w 762830"/>
                <a:gd name="connsiteY206" fmla="*/ 80055 h 126963"/>
                <a:gd name="connsiteX207" fmla="*/ 685518 w 762830"/>
                <a:gd name="connsiteY207" fmla="*/ 71366 h 126963"/>
                <a:gd name="connsiteX208" fmla="*/ 682493 w 762830"/>
                <a:gd name="connsiteY208" fmla="*/ 55494 h 126963"/>
                <a:gd name="connsiteX209" fmla="*/ 671528 w 762830"/>
                <a:gd name="connsiteY209" fmla="*/ 11852 h 126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</a:cxnLst>
              <a:rect l="l" t="t" r="r" b="b"/>
              <a:pathLst>
                <a:path w="762830" h="126963">
                  <a:moveTo>
                    <a:pt x="62949" y="72118"/>
                  </a:moveTo>
                  <a:cubicBezTo>
                    <a:pt x="59546" y="79107"/>
                    <a:pt x="54066" y="84210"/>
                    <a:pt x="45556" y="84210"/>
                  </a:cubicBezTo>
                  <a:cubicBezTo>
                    <a:pt x="23442" y="84210"/>
                    <a:pt x="0" y="56436"/>
                    <a:pt x="0" y="28858"/>
                  </a:cubicBezTo>
                  <a:cubicBezTo>
                    <a:pt x="0" y="11094"/>
                    <a:pt x="10396" y="-1377"/>
                    <a:pt x="25144" y="-1377"/>
                  </a:cubicBezTo>
                  <a:cubicBezTo>
                    <a:pt x="28922" y="-1377"/>
                    <a:pt x="38375" y="-617"/>
                    <a:pt x="49713" y="12795"/>
                  </a:cubicBezTo>
                  <a:cubicBezTo>
                    <a:pt x="51225" y="4859"/>
                    <a:pt x="57844" y="-1377"/>
                    <a:pt x="66917" y="-1377"/>
                  </a:cubicBezTo>
                  <a:cubicBezTo>
                    <a:pt x="73535" y="-1377"/>
                    <a:pt x="77882" y="2975"/>
                    <a:pt x="80906" y="9020"/>
                  </a:cubicBezTo>
                  <a:cubicBezTo>
                    <a:pt x="84121" y="15818"/>
                    <a:pt x="86575" y="27346"/>
                    <a:pt x="86575" y="27720"/>
                  </a:cubicBezTo>
                  <a:cubicBezTo>
                    <a:pt x="86575" y="29610"/>
                    <a:pt x="84874" y="29610"/>
                    <a:pt x="84310" y="29610"/>
                  </a:cubicBezTo>
                  <a:cubicBezTo>
                    <a:pt x="82418" y="29610"/>
                    <a:pt x="82229" y="28858"/>
                    <a:pt x="81659" y="26208"/>
                  </a:cubicBezTo>
                  <a:cubicBezTo>
                    <a:pt x="78451" y="13927"/>
                    <a:pt x="75047" y="2785"/>
                    <a:pt x="67296" y="2785"/>
                  </a:cubicBezTo>
                  <a:cubicBezTo>
                    <a:pt x="62190" y="2785"/>
                    <a:pt x="61627" y="7692"/>
                    <a:pt x="61627" y="11474"/>
                  </a:cubicBezTo>
                  <a:cubicBezTo>
                    <a:pt x="61627" y="15629"/>
                    <a:pt x="62001" y="17139"/>
                    <a:pt x="64082" y="25456"/>
                  </a:cubicBezTo>
                  <a:cubicBezTo>
                    <a:pt x="66164" y="33391"/>
                    <a:pt x="66537" y="35276"/>
                    <a:pt x="68239" y="42460"/>
                  </a:cubicBezTo>
                  <a:lnTo>
                    <a:pt x="75047" y="68906"/>
                  </a:lnTo>
                  <a:cubicBezTo>
                    <a:pt x="76370" y="74200"/>
                    <a:pt x="76370" y="74572"/>
                    <a:pt x="76370" y="75332"/>
                  </a:cubicBezTo>
                  <a:cubicBezTo>
                    <a:pt x="76370" y="78543"/>
                    <a:pt x="74098" y="80435"/>
                    <a:pt x="70884" y="80435"/>
                  </a:cubicBezTo>
                  <a:cubicBezTo>
                    <a:pt x="66347" y="80435"/>
                    <a:pt x="63513" y="76274"/>
                    <a:pt x="62949" y="72118"/>
                  </a:cubicBezTo>
                  <a:close/>
                  <a:moveTo>
                    <a:pt x="50662" y="23186"/>
                  </a:moveTo>
                  <a:cubicBezTo>
                    <a:pt x="49713" y="19783"/>
                    <a:pt x="49713" y="19409"/>
                    <a:pt x="46878" y="16197"/>
                  </a:cubicBezTo>
                  <a:cubicBezTo>
                    <a:pt x="38564" y="5807"/>
                    <a:pt x="30814" y="2785"/>
                    <a:pt x="25518" y="2785"/>
                  </a:cubicBezTo>
                  <a:cubicBezTo>
                    <a:pt x="16065" y="2785"/>
                    <a:pt x="13420" y="13174"/>
                    <a:pt x="13420" y="20542"/>
                  </a:cubicBezTo>
                  <a:cubicBezTo>
                    <a:pt x="13420" y="29989"/>
                    <a:pt x="19469" y="53229"/>
                    <a:pt x="23816" y="61918"/>
                  </a:cubicBezTo>
                  <a:cubicBezTo>
                    <a:pt x="29681" y="73062"/>
                    <a:pt x="38185" y="80055"/>
                    <a:pt x="45746" y="80055"/>
                  </a:cubicBezTo>
                  <a:cubicBezTo>
                    <a:pt x="58033" y="80055"/>
                    <a:pt x="60678" y="64562"/>
                    <a:pt x="60678" y="63430"/>
                  </a:cubicBezTo>
                  <a:cubicBezTo>
                    <a:pt x="60678" y="62298"/>
                    <a:pt x="60299" y="61160"/>
                    <a:pt x="60115" y="60217"/>
                  </a:cubicBezTo>
                  <a:lnTo>
                    <a:pt x="50662" y="23186"/>
                  </a:lnTo>
                  <a:close/>
                  <a:moveTo>
                    <a:pt x="131199" y="76274"/>
                  </a:moveTo>
                  <a:lnTo>
                    <a:pt x="148972" y="76274"/>
                  </a:lnTo>
                  <a:cubicBezTo>
                    <a:pt x="152749" y="76274"/>
                    <a:pt x="154641" y="76274"/>
                    <a:pt x="154641" y="80055"/>
                  </a:cubicBezTo>
                  <a:cubicBezTo>
                    <a:pt x="154641" y="82135"/>
                    <a:pt x="152749" y="82135"/>
                    <a:pt x="149352" y="82135"/>
                  </a:cubicBezTo>
                  <a:lnTo>
                    <a:pt x="132712" y="82135"/>
                  </a:lnTo>
                  <a:cubicBezTo>
                    <a:pt x="139519" y="108961"/>
                    <a:pt x="140462" y="112737"/>
                    <a:pt x="140462" y="113875"/>
                  </a:cubicBezTo>
                  <a:cubicBezTo>
                    <a:pt x="140462" y="117087"/>
                    <a:pt x="138197" y="118972"/>
                    <a:pt x="134982" y="118972"/>
                  </a:cubicBezTo>
                  <a:cubicBezTo>
                    <a:pt x="134413" y="118972"/>
                    <a:pt x="129123" y="118782"/>
                    <a:pt x="127421" y="112173"/>
                  </a:cubicBezTo>
                  <a:lnTo>
                    <a:pt x="120050" y="82135"/>
                  </a:lnTo>
                  <a:lnTo>
                    <a:pt x="102277" y="82135"/>
                  </a:lnTo>
                  <a:cubicBezTo>
                    <a:pt x="98500" y="82135"/>
                    <a:pt x="96608" y="82135"/>
                    <a:pt x="96608" y="78543"/>
                  </a:cubicBezTo>
                  <a:cubicBezTo>
                    <a:pt x="96608" y="76274"/>
                    <a:pt x="98120" y="76274"/>
                    <a:pt x="101904" y="76274"/>
                  </a:cubicBezTo>
                  <a:lnTo>
                    <a:pt x="118538" y="76274"/>
                  </a:lnTo>
                  <a:cubicBezTo>
                    <a:pt x="104928" y="22622"/>
                    <a:pt x="104169" y="19409"/>
                    <a:pt x="104169" y="16007"/>
                  </a:cubicBezTo>
                  <a:cubicBezTo>
                    <a:pt x="104169" y="5807"/>
                    <a:pt x="111351" y="-1377"/>
                    <a:pt x="121562" y="-1377"/>
                  </a:cubicBezTo>
                  <a:cubicBezTo>
                    <a:pt x="140841" y="-1377"/>
                    <a:pt x="151617" y="26208"/>
                    <a:pt x="151617" y="27720"/>
                  </a:cubicBezTo>
                  <a:cubicBezTo>
                    <a:pt x="151617" y="29610"/>
                    <a:pt x="150105" y="29610"/>
                    <a:pt x="149352" y="29610"/>
                  </a:cubicBezTo>
                  <a:cubicBezTo>
                    <a:pt x="147650" y="29610"/>
                    <a:pt x="147460" y="29041"/>
                    <a:pt x="146511" y="26966"/>
                  </a:cubicBezTo>
                  <a:cubicBezTo>
                    <a:pt x="138387" y="7318"/>
                    <a:pt x="128364" y="2785"/>
                    <a:pt x="121942" y="2785"/>
                  </a:cubicBezTo>
                  <a:cubicBezTo>
                    <a:pt x="117969" y="2785"/>
                    <a:pt x="116077" y="5238"/>
                    <a:pt x="116077" y="11474"/>
                  </a:cubicBezTo>
                  <a:cubicBezTo>
                    <a:pt x="116077" y="16007"/>
                    <a:pt x="116457" y="17329"/>
                    <a:pt x="117215" y="20542"/>
                  </a:cubicBezTo>
                  <a:lnTo>
                    <a:pt x="131199" y="76274"/>
                  </a:lnTo>
                  <a:close/>
                  <a:moveTo>
                    <a:pt x="199449" y="76274"/>
                  </a:moveTo>
                  <a:lnTo>
                    <a:pt x="217222" y="76274"/>
                  </a:lnTo>
                  <a:cubicBezTo>
                    <a:pt x="220999" y="76274"/>
                    <a:pt x="222891" y="76274"/>
                    <a:pt x="222891" y="80055"/>
                  </a:cubicBezTo>
                  <a:cubicBezTo>
                    <a:pt x="222891" y="82135"/>
                    <a:pt x="220999" y="82135"/>
                    <a:pt x="217602" y="82135"/>
                  </a:cubicBezTo>
                  <a:lnTo>
                    <a:pt x="200961" y="82135"/>
                  </a:lnTo>
                  <a:cubicBezTo>
                    <a:pt x="207768" y="108961"/>
                    <a:pt x="208711" y="112737"/>
                    <a:pt x="208711" y="113875"/>
                  </a:cubicBezTo>
                  <a:cubicBezTo>
                    <a:pt x="208711" y="117087"/>
                    <a:pt x="206448" y="118972"/>
                    <a:pt x="203233" y="118972"/>
                  </a:cubicBezTo>
                  <a:cubicBezTo>
                    <a:pt x="202664" y="118972"/>
                    <a:pt x="197373" y="118782"/>
                    <a:pt x="195671" y="112173"/>
                  </a:cubicBezTo>
                  <a:lnTo>
                    <a:pt x="188300" y="82135"/>
                  </a:lnTo>
                  <a:lnTo>
                    <a:pt x="170527" y="82135"/>
                  </a:lnTo>
                  <a:cubicBezTo>
                    <a:pt x="166749" y="82135"/>
                    <a:pt x="164858" y="82135"/>
                    <a:pt x="164858" y="78543"/>
                  </a:cubicBezTo>
                  <a:cubicBezTo>
                    <a:pt x="164858" y="76274"/>
                    <a:pt x="166370" y="76274"/>
                    <a:pt x="170153" y="76274"/>
                  </a:cubicBezTo>
                  <a:lnTo>
                    <a:pt x="186787" y="76274"/>
                  </a:lnTo>
                  <a:cubicBezTo>
                    <a:pt x="173178" y="22622"/>
                    <a:pt x="172419" y="19409"/>
                    <a:pt x="172419" y="16007"/>
                  </a:cubicBezTo>
                  <a:cubicBezTo>
                    <a:pt x="172419" y="5807"/>
                    <a:pt x="179600" y="-1377"/>
                    <a:pt x="189812" y="-1377"/>
                  </a:cubicBezTo>
                  <a:cubicBezTo>
                    <a:pt x="209091" y="-1377"/>
                    <a:pt x="219866" y="26208"/>
                    <a:pt x="219866" y="27720"/>
                  </a:cubicBezTo>
                  <a:cubicBezTo>
                    <a:pt x="219866" y="29610"/>
                    <a:pt x="218355" y="29610"/>
                    <a:pt x="217602" y="29610"/>
                  </a:cubicBezTo>
                  <a:cubicBezTo>
                    <a:pt x="215900" y="29610"/>
                    <a:pt x="215710" y="29041"/>
                    <a:pt x="214761" y="26966"/>
                  </a:cubicBezTo>
                  <a:cubicBezTo>
                    <a:pt x="206637" y="7318"/>
                    <a:pt x="196614" y="2785"/>
                    <a:pt x="190192" y="2785"/>
                  </a:cubicBezTo>
                  <a:cubicBezTo>
                    <a:pt x="186218" y="2785"/>
                    <a:pt x="184326" y="5238"/>
                    <a:pt x="184326" y="11474"/>
                  </a:cubicBezTo>
                  <a:cubicBezTo>
                    <a:pt x="184326" y="16007"/>
                    <a:pt x="184706" y="17329"/>
                    <a:pt x="185465" y="20542"/>
                  </a:cubicBezTo>
                  <a:lnTo>
                    <a:pt x="199449" y="76274"/>
                  </a:lnTo>
                  <a:close/>
                  <a:moveTo>
                    <a:pt x="264110" y="44345"/>
                  </a:moveTo>
                  <a:cubicBezTo>
                    <a:pt x="269591" y="44345"/>
                    <a:pt x="283580" y="44724"/>
                    <a:pt x="293033" y="48689"/>
                  </a:cubicBezTo>
                  <a:cubicBezTo>
                    <a:pt x="306263" y="54361"/>
                    <a:pt x="307207" y="65504"/>
                    <a:pt x="307207" y="68153"/>
                  </a:cubicBezTo>
                  <a:cubicBezTo>
                    <a:pt x="307207" y="76463"/>
                    <a:pt x="300024" y="84210"/>
                    <a:pt x="286983" y="84210"/>
                  </a:cubicBezTo>
                  <a:cubicBezTo>
                    <a:pt x="266002" y="84210"/>
                    <a:pt x="237453" y="65883"/>
                    <a:pt x="237453" y="32823"/>
                  </a:cubicBezTo>
                  <a:cubicBezTo>
                    <a:pt x="237453" y="13554"/>
                    <a:pt x="248608" y="-1377"/>
                    <a:pt x="267135" y="-1377"/>
                  </a:cubicBezTo>
                  <a:cubicBezTo>
                    <a:pt x="294165" y="-1377"/>
                    <a:pt x="310046" y="18651"/>
                    <a:pt x="310046" y="20921"/>
                  </a:cubicBezTo>
                  <a:cubicBezTo>
                    <a:pt x="310046" y="22053"/>
                    <a:pt x="308907" y="23375"/>
                    <a:pt x="307776" y="23375"/>
                  </a:cubicBezTo>
                  <a:cubicBezTo>
                    <a:pt x="306833" y="23375"/>
                    <a:pt x="306453" y="22996"/>
                    <a:pt x="305320" y="21484"/>
                  </a:cubicBezTo>
                  <a:cubicBezTo>
                    <a:pt x="290387" y="2785"/>
                    <a:pt x="269780" y="2785"/>
                    <a:pt x="267515" y="2785"/>
                  </a:cubicBezTo>
                  <a:cubicBezTo>
                    <a:pt x="252766" y="2785"/>
                    <a:pt x="251063" y="18651"/>
                    <a:pt x="251063" y="24696"/>
                  </a:cubicBezTo>
                  <a:cubicBezTo>
                    <a:pt x="251063" y="26966"/>
                    <a:pt x="251253" y="32823"/>
                    <a:pt x="254089" y="44345"/>
                  </a:cubicBezTo>
                  <a:lnTo>
                    <a:pt x="264110" y="44345"/>
                  </a:lnTo>
                  <a:close/>
                  <a:moveTo>
                    <a:pt x="255227" y="48505"/>
                  </a:moveTo>
                  <a:cubicBezTo>
                    <a:pt x="262598" y="77222"/>
                    <a:pt x="282068" y="80055"/>
                    <a:pt x="286983" y="80055"/>
                  </a:cubicBezTo>
                  <a:cubicBezTo>
                    <a:pt x="295868" y="80055"/>
                    <a:pt x="300972" y="74572"/>
                    <a:pt x="300972" y="68153"/>
                  </a:cubicBezTo>
                  <a:cubicBezTo>
                    <a:pt x="300972" y="48505"/>
                    <a:pt x="270724" y="48505"/>
                    <a:pt x="262977" y="48505"/>
                  </a:cubicBezTo>
                  <a:lnTo>
                    <a:pt x="255227" y="48505"/>
                  </a:lnTo>
                  <a:close/>
                  <a:moveTo>
                    <a:pt x="333307" y="11852"/>
                  </a:moveTo>
                  <a:cubicBezTo>
                    <a:pt x="332738" y="9020"/>
                    <a:pt x="331605" y="4669"/>
                    <a:pt x="331605" y="3727"/>
                  </a:cubicBezTo>
                  <a:cubicBezTo>
                    <a:pt x="331605" y="325"/>
                    <a:pt x="334248" y="-1377"/>
                    <a:pt x="337089" y="-1377"/>
                  </a:cubicBezTo>
                  <a:cubicBezTo>
                    <a:pt x="339355" y="-1377"/>
                    <a:pt x="342759" y="135"/>
                    <a:pt x="344082" y="3917"/>
                  </a:cubicBezTo>
                  <a:cubicBezTo>
                    <a:pt x="344272" y="4295"/>
                    <a:pt x="346536" y="13174"/>
                    <a:pt x="347674" y="17899"/>
                  </a:cubicBezTo>
                  <a:lnTo>
                    <a:pt x="351832" y="34903"/>
                  </a:lnTo>
                  <a:cubicBezTo>
                    <a:pt x="352965" y="39058"/>
                    <a:pt x="354098" y="43212"/>
                    <a:pt x="355047" y="47557"/>
                  </a:cubicBezTo>
                  <a:cubicBezTo>
                    <a:pt x="355800" y="50769"/>
                    <a:pt x="357313" y="56252"/>
                    <a:pt x="357503" y="57004"/>
                  </a:cubicBezTo>
                  <a:cubicBezTo>
                    <a:pt x="360336" y="62861"/>
                    <a:pt x="370359" y="80055"/>
                    <a:pt x="388315" y="80055"/>
                  </a:cubicBezTo>
                  <a:cubicBezTo>
                    <a:pt x="396819" y="80055"/>
                    <a:pt x="398521" y="73062"/>
                    <a:pt x="398521" y="66831"/>
                  </a:cubicBezTo>
                  <a:cubicBezTo>
                    <a:pt x="398521" y="55114"/>
                    <a:pt x="389258" y="30932"/>
                    <a:pt x="386234" y="22806"/>
                  </a:cubicBezTo>
                  <a:cubicBezTo>
                    <a:pt x="384531" y="18461"/>
                    <a:pt x="384347" y="16197"/>
                    <a:pt x="384347" y="14117"/>
                  </a:cubicBezTo>
                  <a:cubicBezTo>
                    <a:pt x="384347" y="5238"/>
                    <a:pt x="390960" y="-1377"/>
                    <a:pt x="399844" y="-1377"/>
                  </a:cubicBezTo>
                  <a:cubicBezTo>
                    <a:pt x="417617" y="-1377"/>
                    <a:pt x="424608" y="26208"/>
                    <a:pt x="424608" y="27720"/>
                  </a:cubicBezTo>
                  <a:cubicBezTo>
                    <a:pt x="424608" y="29610"/>
                    <a:pt x="422906" y="29610"/>
                    <a:pt x="422343" y="29610"/>
                  </a:cubicBezTo>
                  <a:cubicBezTo>
                    <a:pt x="420451" y="29610"/>
                    <a:pt x="420451" y="29041"/>
                    <a:pt x="419501" y="26208"/>
                  </a:cubicBezTo>
                  <a:cubicBezTo>
                    <a:pt x="415725" y="13364"/>
                    <a:pt x="409485" y="2785"/>
                    <a:pt x="400223" y="2785"/>
                  </a:cubicBezTo>
                  <a:cubicBezTo>
                    <a:pt x="397008" y="2785"/>
                    <a:pt x="395685" y="4669"/>
                    <a:pt x="395685" y="9020"/>
                  </a:cubicBezTo>
                  <a:cubicBezTo>
                    <a:pt x="395685" y="13737"/>
                    <a:pt x="397388" y="18271"/>
                    <a:pt x="399090" y="22433"/>
                  </a:cubicBezTo>
                  <a:cubicBezTo>
                    <a:pt x="402684" y="32443"/>
                    <a:pt x="410618" y="53229"/>
                    <a:pt x="410618" y="63993"/>
                  </a:cubicBezTo>
                  <a:cubicBezTo>
                    <a:pt x="410618" y="76653"/>
                    <a:pt x="402494" y="84210"/>
                    <a:pt x="388884" y="84210"/>
                  </a:cubicBezTo>
                  <a:cubicBezTo>
                    <a:pt x="371869" y="84210"/>
                    <a:pt x="362607" y="72118"/>
                    <a:pt x="359393" y="67774"/>
                  </a:cubicBezTo>
                  <a:cubicBezTo>
                    <a:pt x="358451" y="78354"/>
                    <a:pt x="350699" y="84210"/>
                    <a:pt x="342001" y="84210"/>
                  </a:cubicBezTo>
                  <a:cubicBezTo>
                    <a:pt x="333307" y="84210"/>
                    <a:pt x="329713" y="76842"/>
                    <a:pt x="327826" y="73440"/>
                  </a:cubicBezTo>
                  <a:cubicBezTo>
                    <a:pt x="324802" y="67015"/>
                    <a:pt x="322150" y="55873"/>
                    <a:pt x="322150" y="55114"/>
                  </a:cubicBezTo>
                  <a:cubicBezTo>
                    <a:pt x="322150" y="53229"/>
                    <a:pt x="324042" y="53229"/>
                    <a:pt x="324422" y="53229"/>
                  </a:cubicBezTo>
                  <a:cubicBezTo>
                    <a:pt x="326314" y="53229"/>
                    <a:pt x="326504" y="53413"/>
                    <a:pt x="327637" y="57574"/>
                  </a:cubicBezTo>
                  <a:cubicBezTo>
                    <a:pt x="330851" y="70987"/>
                    <a:pt x="334628" y="80055"/>
                    <a:pt x="341436" y="80055"/>
                  </a:cubicBezTo>
                  <a:cubicBezTo>
                    <a:pt x="345215" y="80055"/>
                    <a:pt x="347295" y="77595"/>
                    <a:pt x="347295" y="71366"/>
                  </a:cubicBezTo>
                  <a:cubicBezTo>
                    <a:pt x="347295" y="67395"/>
                    <a:pt x="346726" y="65321"/>
                    <a:pt x="344272" y="55494"/>
                  </a:cubicBezTo>
                  <a:lnTo>
                    <a:pt x="333307" y="11852"/>
                  </a:lnTo>
                  <a:close/>
                  <a:moveTo>
                    <a:pt x="469044" y="76274"/>
                  </a:moveTo>
                  <a:lnTo>
                    <a:pt x="486816" y="76274"/>
                  </a:lnTo>
                  <a:cubicBezTo>
                    <a:pt x="490594" y="76274"/>
                    <a:pt x="492486" y="76274"/>
                    <a:pt x="492486" y="80055"/>
                  </a:cubicBezTo>
                  <a:cubicBezTo>
                    <a:pt x="492486" y="82135"/>
                    <a:pt x="490594" y="82135"/>
                    <a:pt x="487195" y="82135"/>
                  </a:cubicBezTo>
                  <a:lnTo>
                    <a:pt x="470556" y="82135"/>
                  </a:lnTo>
                  <a:cubicBezTo>
                    <a:pt x="477363" y="108961"/>
                    <a:pt x="478307" y="112737"/>
                    <a:pt x="478307" y="113875"/>
                  </a:cubicBezTo>
                  <a:cubicBezTo>
                    <a:pt x="478307" y="117087"/>
                    <a:pt x="476041" y="118972"/>
                    <a:pt x="472826" y="118972"/>
                  </a:cubicBezTo>
                  <a:cubicBezTo>
                    <a:pt x="472257" y="118972"/>
                    <a:pt x="466968" y="118782"/>
                    <a:pt x="465266" y="112173"/>
                  </a:cubicBezTo>
                  <a:lnTo>
                    <a:pt x="457895" y="82135"/>
                  </a:lnTo>
                  <a:lnTo>
                    <a:pt x="440122" y="82135"/>
                  </a:lnTo>
                  <a:cubicBezTo>
                    <a:pt x="436343" y="82135"/>
                    <a:pt x="434453" y="82135"/>
                    <a:pt x="434453" y="78543"/>
                  </a:cubicBezTo>
                  <a:cubicBezTo>
                    <a:pt x="434453" y="76274"/>
                    <a:pt x="435964" y="76274"/>
                    <a:pt x="439748" y="76274"/>
                  </a:cubicBezTo>
                  <a:lnTo>
                    <a:pt x="456383" y="76274"/>
                  </a:lnTo>
                  <a:cubicBezTo>
                    <a:pt x="442773" y="22622"/>
                    <a:pt x="442014" y="19409"/>
                    <a:pt x="442014" y="16007"/>
                  </a:cubicBezTo>
                  <a:cubicBezTo>
                    <a:pt x="442014" y="5807"/>
                    <a:pt x="449194" y="-1377"/>
                    <a:pt x="459408" y="-1377"/>
                  </a:cubicBezTo>
                  <a:cubicBezTo>
                    <a:pt x="478686" y="-1377"/>
                    <a:pt x="489461" y="26208"/>
                    <a:pt x="489461" y="27720"/>
                  </a:cubicBezTo>
                  <a:cubicBezTo>
                    <a:pt x="489461" y="29610"/>
                    <a:pt x="487949" y="29610"/>
                    <a:pt x="487195" y="29610"/>
                  </a:cubicBezTo>
                  <a:cubicBezTo>
                    <a:pt x="485493" y="29610"/>
                    <a:pt x="485303" y="29041"/>
                    <a:pt x="484355" y="26966"/>
                  </a:cubicBezTo>
                  <a:cubicBezTo>
                    <a:pt x="476231" y="7318"/>
                    <a:pt x="466209" y="2785"/>
                    <a:pt x="459787" y="2785"/>
                  </a:cubicBezTo>
                  <a:cubicBezTo>
                    <a:pt x="455814" y="2785"/>
                    <a:pt x="453922" y="5238"/>
                    <a:pt x="453922" y="11474"/>
                  </a:cubicBezTo>
                  <a:cubicBezTo>
                    <a:pt x="453922" y="16007"/>
                    <a:pt x="454301" y="17329"/>
                    <a:pt x="455060" y="20542"/>
                  </a:cubicBezTo>
                  <a:lnTo>
                    <a:pt x="469044" y="76274"/>
                  </a:lnTo>
                  <a:close/>
                  <a:moveTo>
                    <a:pt x="552041" y="118782"/>
                  </a:moveTo>
                  <a:cubicBezTo>
                    <a:pt x="552041" y="122564"/>
                    <a:pt x="549390" y="125586"/>
                    <a:pt x="545044" y="125586"/>
                  </a:cubicBezTo>
                  <a:cubicBezTo>
                    <a:pt x="539943" y="125586"/>
                    <a:pt x="534838" y="120672"/>
                    <a:pt x="534838" y="115575"/>
                  </a:cubicBezTo>
                  <a:cubicBezTo>
                    <a:pt x="534838" y="111984"/>
                    <a:pt x="537482" y="108771"/>
                    <a:pt x="542019" y="108771"/>
                  </a:cubicBezTo>
                  <a:cubicBezTo>
                    <a:pt x="546367" y="108771"/>
                    <a:pt x="552041" y="113117"/>
                    <a:pt x="552041" y="118782"/>
                  </a:cubicBezTo>
                  <a:close/>
                  <a:moveTo>
                    <a:pt x="537672" y="47747"/>
                  </a:moveTo>
                  <a:cubicBezTo>
                    <a:pt x="539943" y="53229"/>
                    <a:pt x="539943" y="53603"/>
                    <a:pt x="541829" y="58706"/>
                  </a:cubicBezTo>
                  <a:cubicBezTo>
                    <a:pt x="543342" y="62481"/>
                    <a:pt x="544291" y="65131"/>
                    <a:pt x="544291" y="68717"/>
                  </a:cubicBezTo>
                  <a:cubicBezTo>
                    <a:pt x="544291" y="77222"/>
                    <a:pt x="538241" y="84210"/>
                    <a:pt x="528789" y="84210"/>
                  </a:cubicBezTo>
                  <a:cubicBezTo>
                    <a:pt x="511023" y="84210"/>
                    <a:pt x="503834" y="56816"/>
                    <a:pt x="503834" y="55114"/>
                  </a:cubicBezTo>
                  <a:cubicBezTo>
                    <a:pt x="503834" y="53229"/>
                    <a:pt x="505726" y="53229"/>
                    <a:pt x="506105" y="53229"/>
                  </a:cubicBezTo>
                  <a:cubicBezTo>
                    <a:pt x="507997" y="53229"/>
                    <a:pt x="508187" y="53603"/>
                    <a:pt x="509131" y="56626"/>
                  </a:cubicBezTo>
                  <a:cubicBezTo>
                    <a:pt x="514235" y="74388"/>
                    <a:pt x="521797" y="80055"/>
                    <a:pt x="528219" y="80055"/>
                  </a:cubicBezTo>
                  <a:cubicBezTo>
                    <a:pt x="529732" y="80055"/>
                    <a:pt x="532947" y="80055"/>
                    <a:pt x="532947" y="74010"/>
                  </a:cubicBezTo>
                  <a:cubicBezTo>
                    <a:pt x="532947" y="70038"/>
                    <a:pt x="531624" y="66073"/>
                    <a:pt x="530871" y="64183"/>
                  </a:cubicBezTo>
                  <a:cubicBezTo>
                    <a:pt x="529358" y="59274"/>
                    <a:pt x="520849" y="37357"/>
                    <a:pt x="517824" y="29231"/>
                  </a:cubicBezTo>
                  <a:cubicBezTo>
                    <a:pt x="515932" y="24318"/>
                    <a:pt x="513477" y="18089"/>
                    <a:pt x="513477" y="14117"/>
                  </a:cubicBezTo>
                  <a:cubicBezTo>
                    <a:pt x="513477" y="5238"/>
                    <a:pt x="519905" y="-1377"/>
                    <a:pt x="528979" y="-1377"/>
                  </a:cubicBezTo>
                  <a:cubicBezTo>
                    <a:pt x="546746" y="-1377"/>
                    <a:pt x="553743" y="26018"/>
                    <a:pt x="553743" y="27720"/>
                  </a:cubicBezTo>
                  <a:cubicBezTo>
                    <a:pt x="553743" y="29610"/>
                    <a:pt x="552041" y="29610"/>
                    <a:pt x="551472" y="29610"/>
                  </a:cubicBezTo>
                  <a:cubicBezTo>
                    <a:pt x="549580" y="29610"/>
                    <a:pt x="549580" y="29041"/>
                    <a:pt x="548638" y="26208"/>
                  </a:cubicBezTo>
                  <a:cubicBezTo>
                    <a:pt x="545234" y="14307"/>
                    <a:pt x="538995" y="2785"/>
                    <a:pt x="529358" y="2785"/>
                  </a:cubicBezTo>
                  <a:cubicBezTo>
                    <a:pt x="526143" y="2785"/>
                    <a:pt x="524823" y="4669"/>
                    <a:pt x="524823" y="9020"/>
                  </a:cubicBezTo>
                  <a:cubicBezTo>
                    <a:pt x="524823" y="13737"/>
                    <a:pt x="525954" y="16387"/>
                    <a:pt x="530301" y="27909"/>
                  </a:cubicBezTo>
                  <a:lnTo>
                    <a:pt x="537672" y="47747"/>
                  </a:lnTo>
                  <a:close/>
                  <a:moveTo>
                    <a:pt x="652048" y="52281"/>
                  </a:moveTo>
                  <a:cubicBezTo>
                    <a:pt x="652048" y="71929"/>
                    <a:pt x="638812" y="84210"/>
                    <a:pt x="621803" y="84210"/>
                  </a:cubicBezTo>
                  <a:cubicBezTo>
                    <a:pt x="596469" y="84210"/>
                    <a:pt x="571141" y="57384"/>
                    <a:pt x="571141" y="30553"/>
                  </a:cubicBezTo>
                  <a:cubicBezTo>
                    <a:pt x="571141" y="11852"/>
                    <a:pt x="583808" y="-1377"/>
                    <a:pt x="601386" y="-1377"/>
                  </a:cubicBezTo>
                  <a:cubicBezTo>
                    <a:pt x="626530" y="-1377"/>
                    <a:pt x="652048" y="24696"/>
                    <a:pt x="652048" y="52281"/>
                  </a:cubicBezTo>
                  <a:close/>
                  <a:moveTo>
                    <a:pt x="601576" y="2785"/>
                  </a:moveTo>
                  <a:cubicBezTo>
                    <a:pt x="593444" y="2785"/>
                    <a:pt x="585131" y="8640"/>
                    <a:pt x="585131" y="23375"/>
                  </a:cubicBezTo>
                  <a:cubicBezTo>
                    <a:pt x="585131" y="32633"/>
                    <a:pt x="590047" y="53039"/>
                    <a:pt x="596096" y="62671"/>
                  </a:cubicBezTo>
                  <a:cubicBezTo>
                    <a:pt x="605542" y="77222"/>
                    <a:pt x="616317" y="80055"/>
                    <a:pt x="621614" y="80055"/>
                  </a:cubicBezTo>
                  <a:cubicBezTo>
                    <a:pt x="632578" y="80055"/>
                    <a:pt x="638248" y="70987"/>
                    <a:pt x="638248" y="59648"/>
                  </a:cubicBezTo>
                  <a:cubicBezTo>
                    <a:pt x="638248" y="52281"/>
                    <a:pt x="634464" y="32443"/>
                    <a:pt x="627284" y="20163"/>
                  </a:cubicBezTo>
                  <a:cubicBezTo>
                    <a:pt x="620664" y="9204"/>
                    <a:pt x="610269" y="2785"/>
                    <a:pt x="601576" y="2785"/>
                  </a:cubicBezTo>
                  <a:close/>
                  <a:moveTo>
                    <a:pt x="671528" y="11852"/>
                  </a:moveTo>
                  <a:cubicBezTo>
                    <a:pt x="670959" y="9020"/>
                    <a:pt x="669826" y="4669"/>
                    <a:pt x="669826" y="3727"/>
                  </a:cubicBezTo>
                  <a:cubicBezTo>
                    <a:pt x="669826" y="325"/>
                    <a:pt x="672471" y="-1377"/>
                    <a:pt x="675312" y="-1377"/>
                  </a:cubicBezTo>
                  <a:cubicBezTo>
                    <a:pt x="677578" y="-1377"/>
                    <a:pt x="680980" y="135"/>
                    <a:pt x="682303" y="3917"/>
                  </a:cubicBezTo>
                  <a:cubicBezTo>
                    <a:pt x="682493" y="4295"/>
                    <a:pt x="684759" y="13174"/>
                    <a:pt x="685897" y="17899"/>
                  </a:cubicBezTo>
                  <a:lnTo>
                    <a:pt x="690055" y="34903"/>
                  </a:lnTo>
                  <a:cubicBezTo>
                    <a:pt x="691188" y="39058"/>
                    <a:pt x="692319" y="43212"/>
                    <a:pt x="693268" y="47557"/>
                  </a:cubicBezTo>
                  <a:cubicBezTo>
                    <a:pt x="694021" y="50769"/>
                    <a:pt x="695534" y="56252"/>
                    <a:pt x="695724" y="57004"/>
                  </a:cubicBezTo>
                  <a:cubicBezTo>
                    <a:pt x="698558" y="62861"/>
                    <a:pt x="708580" y="80055"/>
                    <a:pt x="726538" y="80055"/>
                  </a:cubicBezTo>
                  <a:cubicBezTo>
                    <a:pt x="735042" y="80055"/>
                    <a:pt x="736744" y="73062"/>
                    <a:pt x="736744" y="66831"/>
                  </a:cubicBezTo>
                  <a:cubicBezTo>
                    <a:pt x="736744" y="55114"/>
                    <a:pt x="727481" y="30932"/>
                    <a:pt x="724456" y="22806"/>
                  </a:cubicBezTo>
                  <a:cubicBezTo>
                    <a:pt x="722754" y="18461"/>
                    <a:pt x="722570" y="16197"/>
                    <a:pt x="722570" y="14117"/>
                  </a:cubicBezTo>
                  <a:cubicBezTo>
                    <a:pt x="722570" y="5238"/>
                    <a:pt x="729181" y="-1377"/>
                    <a:pt x="738066" y="-1377"/>
                  </a:cubicBezTo>
                  <a:cubicBezTo>
                    <a:pt x="755838" y="-1377"/>
                    <a:pt x="762831" y="26208"/>
                    <a:pt x="762831" y="27720"/>
                  </a:cubicBezTo>
                  <a:cubicBezTo>
                    <a:pt x="762831" y="29610"/>
                    <a:pt x="761129" y="29610"/>
                    <a:pt x="760565" y="29610"/>
                  </a:cubicBezTo>
                  <a:cubicBezTo>
                    <a:pt x="758673" y="29610"/>
                    <a:pt x="758673" y="29041"/>
                    <a:pt x="757724" y="26208"/>
                  </a:cubicBezTo>
                  <a:cubicBezTo>
                    <a:pt x="753946" y="13364"/>
                    <a:pt x="747708" y="2785"/>
                    <a:pt x="738446" y="2785"/>
                  </a:cubicBezTo>
                  <a:cubicBezTo>
                    <a:pt x="735231" y="2785"/>
                    <a:pt x="733908" y="4669"/>
                    <a:pt x="733908" y="9020"/>
                  </a:cubicBezTo>
                  <a:cubicBezTo>
                    <a:pt x="733908" y="13737"/>
                    <a:pt x="735611" y="18271"/>
                    <a:pt x="737313" y="22433"/>
                  </a:cubicBezTo>
                  <a:cubicBezTo>
                    <a:pt x="740907" y="32443"/>
                    <a:pt x="748842" y="53229"/>
                    <a:pt x="748842" y="63993"/>
                  </a:cubicBezTo>
                  <a:cubicBezTo>
                    <a:pt x="748842" y="76653"/>
                    <a:pt x="740718" y="84210"/>
                    <a:pt x="727107" y="84210"/>
                  </a:cubicBezTo>
                  <a:cubicBezTo>
                    <a:pt x="710093" y="84210"/>
                    <a:pt x="700830" y="72118"/>
                    <a:pt x="697616" y="67774"/>
                  </a:cubicBezTo>
                  <a:cubicBezTo>
                    <a:pt x="696672" y="78354"/>
                    <a:pt x="688922" y="84210"/>
                    <a:pt x="680221" y="84210"/>
                  </a:cubicBezTo>
                  <a:cubicBezTo>
                    <a:pt x="671528" y="84210"/>
                    <a:pt x="667934" y="76842"/>
                    <a:pt x="666049" y="73440"/>
                  </a:cubicBezTo>
                  <a:cubicBezTo>
                    <a:pt x="663025" y="67015"/>
                    <a:pt x="660373" y="55873"/>
                    <a:pt x="660373" y="55114"/>
                  </a:cubicBezTo>
                  <a:cubicBezTo>
                    <a:pt x="660373" y="53229"/>
                    <a:pt x="662265" y="53229"/>
                    <a:pt x="662645" y="53229"/>
                  </a:cubicBezTo>
                  <a:cubicBezTo>
                    <a:pt x="664537" y="53229"/>
                    <a:pt x="664727" y="53413"/>
                    <a:pt x="665860" y="57574"/>
                  </a:cubicBezTo>
                  <a:cubicBezTo>
                    <a:pt x="669072" y="70987"/>
                    <a:pt x="672851" y="80055"/>
                    <a:pt x="679659" y="80055"/>
                  </a:cubicBezTo>
                  <a:cubicBezTo>
                    <a:pt x="683436" y="80055"/>
                    <a:pt x="685518" y="77595"/>
                    <a:pt x="685518" y="71366"/>
                  </a:cubicBezTo>
                  <a:cubicBezTo>
                    <a:pt x="685518" y="67395"/>
                    <a:pt x="684948" y="65321"/>
                    <a:pt x="682493" y="55494"/>
                  </a:cubicBezTo>
                  <a:lnTo>
                    <a:pt x="671528" y="11852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637" name="任意多边形: 形状 636">
              <a:extLst>
                <a:ext uri="{FF2B5EF4-FFF2-40B4-BE49-F238E27FC236}">
                  <a16:creationId xmlns:a16="http://schemas.microsoft.com/office/drawing/2014/main" id="{67220224-0A26-0732-7576-72184707A18D}"/>
                </a:ext>
              </a:extLst>
            </p:cNvPr>
            <p:cNvSpPr/>
            <p:nvPr>
              <p:custDataLst>
                <p:tags r:id="rId59"/>
              </p:custDataLst>
            </p:nvPr>
          </p:nvSpPr>
          <p:spPr>
            <a:xfrm flipV="1">
              <a:off x="11302454" y="-9556869"/>
              <a:ext cx="43853" cy="188929"/>
            </a:xfrm>
            <a:custGeom>
              <a:avLst/>
              <a:gdLst>
                <a:gd name="connsiteX0" fmla="*/ 43854 w 43853"/>
                <a:gd name="connsiteY0" fmla="*/ 516 h 188929"/>
                <a:gd name="connsiteX1" fmla="*/ 40640 w 43853"/>
                <a:gd name="connsiteY1" fmla="*/ 4671 h 188929"/>
                <a:gd name="connsiteX2" fmla="*/ 10965 w 43853"/>
                <a:gd name="connsiteY2" fmla="*/ 93090 h 188929"/>
                <a:gd name="connsiteX3" fmla="*/ 41399 w 43853"/>
                <a:gd name="connsiteY3" fmla="*/ 182451 h 188929"/>
                <a:gd name="connsiteX4" fmla="*/ 43854 w 43853"/>
                <a:gd name="connsiteY4" fmla="*/ 185664 h 188929"/>
                <a:gd name="connsiteX5" fmla="*/ 41962 w 43853"/>
                <a:gd name="connsiteY5" fmla="*/ 187554 h 188929"/>
                <a:gd name="connsiteX6" fmla="*/ 11908 w 43853"/>
                <a:gd name="connsiteY6" fmla="*/ 150713 h 188929"/>
                <a:gd name="connsiteX7" fmla="*/ 0 w 43853"/>
                <a:gd name="connsiteY7" fmla="*/ 93090 h 188929"/>
                <a:gd name="connsiteX8" fmla="*/ 12477 w 43853"/>
                <a:gd name="connsiteY8" fmla="*/ 34145 h 188929"/>
                <a:gd name="connsiteX9" fmla="*/ 41962 w 43853"/>
                <a:gd name="connsiteY9" fmla="*/ -1375 h 188929"/>
                <a:gd name="connsiteX10" fmla="*/ 43854 w 43853"/>
                <a:gd name="connsiteY10" fmla="*/ 516 h 188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3853" h="188929">
                  <a:moveTo>
                    <a:pt x="43854" y="516"/>
                  </a:moveTo>
                  <a:cubicBezTo>
                    <a:pt x="43854" y="1079"/>
                    <a:pt x="43854" y="1458"/>
                    <a:pt x="40640" y="4671"/>
                  </a:cubicBezTo>
                  <a:cubicBezTo>
                    <a:pt x="17014" y="28474"/>
                    <a:pt x="10965" y="64184"/>
                    <a:pt x="10965" y="93090"/>
                  </a:cubicBezTo>
                  <a:cubicBezTo>
                    <a:pt x="10965" y="125961"/>
                    <a:pt x="18146" y="158838"/>
                    <a:pt x="41399" y="182451"/>
                  </a:cubicBezTo>
                  <a:cubicBezTo>
                    <a:pt x="43854" y="184722"/>
                    <a:pt x="43854" y="185101"/>
                    <a:pt x="43854" y="185664"/>
                  </a:cubicBezTo>
                  <a:cubicBezTo>
                    <a:pt x="43854" y="186986"/>
                    <a:pt x="43095" y="187554"/>
                    <a:pt x="41962" y="187554"/>
                  </a:cubicBezTo>
                  <a:cubicBezTo>
                    <a:pt x="40070" y="187554"/>
                    <a:pt x="23062" y="174705"/>
                    <a:pt x="11908" y="150713"/>
                  </a:cubicBezTo>
                  <a:cubicBezTo>
                    <a:pt x="2265" y="129932"/>
                    <a:pt x="0" y="108962"/>
                    <a:pt x="0" y="93090"/>
                  </a:cubicBezTo>
                  <a:cubicBezTo>
                    <a:pt x="0" y="78356"/>
                    <a:pt x="2075" y="55495"/>
                    <a:pt x="12477" y="34145"/>
                  </a:cubicBezTo>
                  <a:cubicBezTo>
                    <a:pt x="23815" y="10906"/>
                    <a:pt x="40070" y="-1375"/>
                    <a:pt x="41962" y="-1375"/>
                  </a:cubicBezTo>
                  <a:cubicBezTo>
                    <a:pt x="43095" y="-1375"/>
                    <a:pt x="43854" y="-806"/>
                    <a:pt x="43854" y="516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638" name="任意多边形: 形状 637">
              <a:extLst>
                <a:ext uri="{FF2B5EF4-FFF2-40B4-BE49-F238E27FC236}">
                  <a16:creationId xmlns:a16="http://schemas.microsoft.com/office/drawing/2014/main" id="{8199CB4A-D4B6-9A8B-862F-EC84408BDF2D}"/>
                </a:ext>
              </a:extLst>
            </p:cNvPr>
            <p:cNvSpPr/>
            <p:nvPr>
              <p:custDataLst>
                <p:tags r:id="rId60"/>
              </p:custDataLst>
            </p:nvPr>
          </p:nvSpPr>
          <p:spPr>
            <a:xfrm flipV="1">
              <a:off x="11361791" y="-9544779"/>
              <a:ext cx="215498" cy="131117"/>
            </a:xfrm>
            <a:custGeom>
              <a:avLst/>
              <a:gdLst>
                <a:gd name="connsiteX0" fmla="*/ 197535 w 215498"/>
                <a:gd name="connsiteY0" fmla="*/ 116327 h 131117"/>
                <a:gd name="connsiteX1" fmla="*/ 204724 w 215498"/>
                <a:gd name="connsiteY1" fmla="*/ 120482 h 131117"/>
                <a:gd name="connsiteX2" fmla="*/ 215499 w 215498"/>
                <a:gd name="connsiteY2" fmla="*/ 120862 h 131117"/>
                <a:gd name="connsiteX3" fmla="*/ 215499 w 215498"/>
                <a:gd name="connsiteY3" fmla="*/ 129741 h 131117"/>
                <a:gd name="connsiteX4" fmla="*/ 195271 w 215498"/>
                <a:gd name="connsiteY4" fmla="*/ 129171 h 131117"/>
                <a:gd name="connsiteX5" fmla="*/ 169563 w 215498"/>
                <a:gd name="connsiteY5" fmla="*/ 129741 h 131117"/>
                <a:gd name="connsiteX6" fmla="*/ 169563 w 215498"/>
                <a:gd name="connsiteY6" fmla="*/ 120862 h 131117"/>
                <a:gd name="connsiteX7" fmla="*/ 188842 w 215498"/>
                <a:gd name="connsiteY7" fmla="*/ 118782 h 131117"/>
                <a:gd name="connsiteX8" fmla="*/ 156327 w 215498"/>
                <a:gd name="connsiteY8" fmla="*/ 34333 h 131117"/>
                <a:gd name="connsiteX9" fmla="*/ 122868 w 215498"/>
                <a:gd name="connsiteY9" fmla="*/ 120862 h 131117"/>
                <a:gd name="connsiteX10" fmla="*/ 141015 w 215498"/>
                <a:gd name="connsiteY10" fmla="*/ 120862 h 131117"/>
                <a:gd name="connsiteX11" fmla="*/ 141015 w 215498"/>
                <a:gd name="connsiteY11" fmla="*/ 129741 h 131117"/>
                <a:gd name="connsiteX12" fmla="*/ 107936 w 215498"/>
                <a:gd name="connsiteY12" fmla="*/ 129171 h 131117"/>
                <a:gd name="connsiteX13" fmla="*/ 79014 w 215498"/>
                <a:gd name="connsiteY13" fmla="*/ 129741 h 131117"/>
                <a:gd name="connsiteX14" fmla="*/ 79014 w 215498"/>
                <a:gd name="connsiteY14" fmla="*/ 120862 h 131117"/>
                <a:gd name="connsiteX15" fmla="*/ 95269 w 215498"/>
                <a:gd name="connsiteY15" fmla="*/ 120862 h 131117"/>
                <a:gd name="connsiteX16" fmla="*/ 103020 w 215498"/>
                <a:gd name="connsiteY16" fmla="*/ 100834 h 131117"/>
                <a:gd name="connsiteX17" fmla="*/ 77312 w 215498"/>
                <a:gd name="connsiteY17" fmla="*/ 34333 h 131117"/>
                <a:gd name="connsiteX18" fmla="*/ 43854 w 215498"/>
                <a:gd name="connsiteY18" fmla="*/ 120862 h 131117"/>
                <a:gd name="connsiteX19" fmla="*/ 62001 w 215498"/>
                <a:gd name="connsiteY19" fmla="*/ 120862 h 131117"/>
                <a:gd name="connsiteX20" fmla="*/ 62001 w 215498"/>
                <a:gd name="connsiteY20" fmla="*/ 129741 h 131117"/>
                <a:gd name="connsiteX21" fmla="*/ 28922 w 215498"/>
                <a:gd name="connsiteY21" fmla="*/ 129171 h 131117"/>
                <a:gd name="connsiteX22" fmla="*/ 0 w 215498"/>
                <a:gd name="connsiteY22" fmla="*/ 129741 h 131117"/>
                <a:gd name="connsiteX23" fmla="*/ 0 w 215498"/>
                <a:gd name="connsiteY23" fmla="*/ 120862 h 131117"/>
                <a:gd name="connsiteX24" fmla="*/ 16254 w 215498"/>
                <a:gd name="connsiteY24" fmla="*/ 120862 h 131117"/>
                <a:gd name="connsiteX25" fmla="*/ 61627 w 215498"/>
                <a:gd name="connsiteY25" fmla="*/ 3536 h 131117"/>
                <a:gd name="connsiteX26" fmla="*/ 68239 w 215498"/>
                <a:gd name="connsiteY26" fmla="*/ -1377 h 131117"/>
                <a:gd name="connsiteX27" fmla="*/ 74857 w 215498"/>
                <a:gd name="connsiteY27" fmla="*/ 3536 h 131117"/>
                <a:gd name="connsiteX28" fmla="*/ 107746 w 215498"/>
                <a:gd name="connsiteY28" fmla="*/ 88554 h 131117"/>
                <a:gd name="connsiteX29" fmla="*/ 140641 w 215498"/>
                <a:gd name="connsiteY29" fmla="*/ 3536 h 131117"/>
                <a:gd name="connsiteX30" fmla="*/ 147254 w 215498"/>
                <a:gd name="connsiteY30" fmla="*/ -1377 h 131117"/>
                <a:gd name="connsiteX31" fmla="*/ 153872 w 215498"/>
                <a:gd name="connsiteY31" fmla="*/ 3536 h 131117"/>
                <a:gd name="connsiteX32" fmla="*/ 197535 w 215498"/>
                <a:gd name="connsiteY32" fmla="*/ 116327 h 131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15498" h="131117">
                  <a:moveTo>
                    <a:pt x="197535" y="116327"/>
                  </a:moveTo>
                  <a:cubicBezTo>
                    <a:pt x="198674" y="119540"/>
                    <a:pt x="198858" y="119914"/>
                    <a:pt x="204724" y="120482"/>
                  </a:cubicBezTo>
                  <a:cubicBezTo>
                    <a:pt x="208502" y="120862"/>
                    <a:pt x="212473" y="120862"/>
                    <a:pt x="215499" y="120862"/>
                  </a:cubicBezTo>
                  <a:lnTo>
                    <a:pt x="215499" y="129741"/>
                  </a:lnTo>
                  <a:cubicBezTo>
                    <a:pt x="210392" y="129551"/>
                    <a:pt x="203775" y="129171"/>
                    <a:pt x="195271" y="129171"/>
                  </a:cubicBezTo>
                  <a:cubicBezTo>
                    <a:pt x="188089" y="129171"/>
                    <a:pt x="176365" y="129171"/>
                    <a:pt x="169563" y="129741"/>
                  </a:cubicBezTo>
                  <a:lnTo>
                    <a:pt x="169563" y="120862"/>
                  </a:lnTo>
                  <a:cubicBezTo>
                    <a:pt x="174289" y="120862"/>
                    <a:pt x="183363" y="120862"/>
                    <a:pt x="188842" y="118782"/>
                  </a:cubicBezTo>
                  <a:lnTo>
                    <a:pt x="156327" y="34333"/>
                  </a:lnTo>
                  <a:lnTo>
                    <a:pt x="122868" y="120862"/>
                  </a:lnTo>
                  <a:lnTo>
                    <a:pt x="141015" y="120862"/>
                  </a:lnTo>
                  <a:lnTo>
                    <a:pt x="141015" y="129741"/>
                  </a:lnTo>
                  <a:cubicBezTo>
                    <a:pt x="133833" y="129171"/>
                    <a:pt x="116066" y="129171"/>
                    <a:pt x="107936" y="129171"/>
                  </a:cubicBezTo>
                  <a:cubicBezTo>
                    <a:pt x="100565" y="129171"/>
                    <a:pt x="85632" y="129171"/>
                    <a:pt x="79014" y="129741"/>
                  </a:cubicBezTo>
                  <a:lnTo>
                    <a:pt x="79014" y="120862"/>
                  </a:lnTo>
                  <a:lnTo>
                    <a:pt x="95269" y="120862"/>
                  </a:lnTo>
                  <a:lnTo>
                    <a:pt x="103020" y="100834"/>
                  </a:lnTo>
                  <a:lnTo>
                    <a:pt x="77312" y="34333"/>
                  </a:lnTo>
                  <a:lnTo>
                    <a:pt x="43854" y="120862"/>
                  </a:lnTo>
                  <a:lnTo>
                    <a:pt x="62001" y="120862"/>
                  </a:lnTo>
                  <a:lnTo>
                    <a:pt x="62001" y="129741"/>
                  </a:lnTo>
                  <a:cubicBezTo>
                    <a:pt x="54819" y="129171"/>
                    <a:pt x="37052" y="129171"/>
                    <a:pt x="28922" y="129171"/>
                  </a:cubicBezTo>
                  <a:cubicBezTo>
                    <a:pt x="21550" y="129171"/>
                    <a:pt x="6618" y="129171"/>
                    <a:pt x="0" y="129741"/>
                  </a:cubicBezTo>
                  <a:lnTo>
                    <a:pt x="0" y="120862"/>
                  </a:lnTo>
                  <a:lnTo>
                    <a:pt x="16254" y="120862"/>
                  </a:lnTo>
                  <a:lnTo>
                    <a:pt x="61627" y="3536"/>
                  </a:lnTo>
                  <a:cubicBezTo>
                    <a:pt x="62760" y="513"/>
                    <a:pt x="63513" y="-1377"/>
                    <a:pt x="68239" y="-1377"/>
                  </a:cubicBezTo>
                  <a:cubicBezTo>
                    <a:pt x="72966" y="-1377"/>
                    <a:pt x="73724" y="513"/>
                    <a:pt x="74857" y="3536"/>
                  </a:cubicBezTo>
                  <a:lnTo>
                    <a:pt x="107746" y="88554"/>
                  </a:lnTo>
                  <a:lnTo>
                    <a:pt x="140641" y="3536"/>
                  </a:lnTo>
                  <a:cubicBezTo>
                    <a:pt x="141774" y="513"/>
                    <a:pt x="142527" y="-1377"/>
                    <a:pt x="147254" y="-1377"/>
                  </a:cubicBezTo>
                  <a:cubicBezTo>
                    <a:pt x="151980" y="-1377"/>
                    <a:pt x="152739" y="513"/>
                    <a:pt x="153872" y="3536"/>
                  </a:cubicBezTo>
                  <a:lnTo>
                    <a:pt x="197535" y="116327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639" name="任意多边形: 形状 638">
              <a:extLst>
                <a:ext uri="{FF2B5EF4-FFF2-40B4-BE49-F238E27FC236}">
                  <a16:creationId xmlns:a16="http://schemas.microsoft.com/office/drawing/2014/main" id="{4FAAA497-E7C8-F6D1-393D-CE18C046846F}"/>
                </a:ext>
              </a:extLst>
            </p:cNvPr>
            <p:cNvSpPr/>
            <p:nvPr>
              <p:custDataLst>
                <p:tags r:id="rId61"/>
              </p:custDataLst>
            </p:nvPr>
          </p:nvSpPr>
          <p:spPr>
            <a:xfrm flipV="1">
              <a:off x="11591166" y="-9479819"/>
              <a:ext cx="100594" cy="118664"/>
            </a:xfrm>
            <a:custGeom>
              <a:avLst/>
              <a:gdLst>
                <a:gd name="connsiteX0" fmla="*/ 52417 w 100594"/>
                <a:gd name="connsiteY0" fmla="*/ 16357 h 118664"/>
                <a:gd name="connsiteX1" fmla="*/ 64989 w 100594"/>
                <a:gd name="connsiteY1" fmla="*/ -1371 h 118664"/>
                <a:gd name="connsiteX2" fmla="*/ 88681 w 100594"/>
                <a:gd name="connsiteY2" fmla="*/ 24292 h 118664"/>
                <a:gd name="connsiteX3" fmla="*/ 86831 w 100594"/>
                <a:gd name="connsiteY3" fmla="*/ 26142 h 118664"/>
                <a:gd name="connsiteX4" fmla="*/ 84980 w 100594"/>
                <a:gd name="connsiteY4" fmla="*/ 24423 h 118664"/>
                <a:gd name="connsiteX5" fmla="*/ 68566 w 100594"/>
                <a:gd name="connsiteY5" fmla="*/ 12522 h 118664"/>
                <a:gd name="connsiteX6" fmla="*/ 58110 w 100594"/>
                <a:gd name="connsiteY6" fmla="*/ 25354 h 118664"/>
                <a:gd name="connsiteX7" fmla="*/ 100595 w 100594"/>
                <a:gd name="connsiteY7" fmla="*/ 80517 h 118664"/>
                <a:gd name="connsiteX8" fmla="*/ 62208 w 100594"/>
                <a:gd name="connsiteY8" fmla="*/ 117293 h 118664"/>
                <a:gd name="connsiteX9" fmla="*/ 0 w 100594"/>
                <a:gd name="connsiteY9" fmla="*/ 57893 h 118664"/>
                <a:gd name="connsiteX10" fmla="*/ 38516 w 100594"/>
                <a:gd name="connsiteY10" fmla="*/ 21649 h 118664"/>
                <a:gd name="connsiteX11" fmla="*/ 52417 w 100594"/>
                <a:gd name="connsiteY11" fmla="*/ 23498 h 118664"/>
                <a:gd name="connsiteX12" fmla="*/ 52417 w 100594"/>
                <a:gd name="connsiteY12" fmla="*/ 16357 h 118664"/>
                <a:gd name="connsiteX13" fmla="*/ 29515 w 100594"/>
                <a:gd name="connsiteY13" fmla="*/ 27600 h 118664"/>
                <a:gd name="connsiteX14" fmla="*/ 12839 w 100594"/>
                <a:gd name="connsiteY14" fmla="*/ 54586 h 118664"/>
                <a:gd name="connsiteX15" fmla="*/ 27664 w 100594"/>
                <a:gd name="connsiteY15" fmla="*/ 95595 h 118664"/>
                <a:gd name="connsiteX16" fmla="*/ 61152 w 100594"/>
                <a:gd name="connsiteY16" fmla="*/ 113062 h 118664"/>
                <a:gd name="connsiteX17" fmla="*/ 87755 w 100594"/>
                <a:gd name="connsiteY17" fmla="*/ 84090 h 118664"/>
                <a:gd name="connsiteX18" fmla="*/ 57048 w 100594"/>
                <a:gd name="connsiteY18" fmla="*/ 30380 h 118664"/>
                <a:gd name="connsiteX19" fmla="*/ 43682 w 100594"/>
                <a:gd name="connsiteY19" fmla="*/ 44267 h 118664"/>
                <a:gd name="connsiteX20" fmla="*/ 28987 w 100594"/>
                <a:gd name="connsiteY20" fmla="*/ 31038 h 118664"/>
                <a:gd name="connsiteX21" fmla="*/ 29515 w 100594"/>
                <a:gd name="connsiteY21" fmla="*/ 27600 h 118664"/>
                <a:gd name="connsiteX22" fmla="*/ 52417 w 100594"/>
                <a:gd name="connsiteY22" fmla="*/ 28264 h 118664"/>
                <a:gd name="connsiteX23" fmla="*/ 39442 w 100594"/>
                <a:gd name="connsiteY23" fmla="*/ 25882 h 118664"/>
                <a:gd name="connsiteX24" fmla="*/ 32693 w 100594"/>
                <a:gd name="connsiteY24" fmla="*/ 31038 h 118664"/>
                <a:gd name="connsiteX25" fmla="*/ 43682 w 100594"/>
                <a:gd name="connsiteY25" fmla="*/ 40563 h 118664"/>
                <a:gd name="connsiteX26" fmla="*/ 52417 w 100594"/>
                <a:gd name="connsiteY26" fmla="*/ 28264 h 118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00594" h="118664">
                  <a:moveTo>
                    <a:pt x="52417" y="16357"/>
                  </a:moveTo>
                  <a:cubicBezTo>
                    <a:pt x="52417" y="7757"/>
                    <a:pt x="54137" y="-1371"/>
                    <a:pt x="64989" y="-1371"/>
                  </a:cubicBezTo>
                  <a:cubicBezTo>
                    <a:pt x="81007" y="-1371"/>
                    <a:pt x="88681" y="21382"/>
                    <a:pt x="88681" y="24292"/>
                  </a:cubicBezTo>
                  <a:cubicBezTo>
                    <a:pt x="88681" y="25217"/>
                    <a:pt x="87892" y="26142"/>
                    <a:pt x="86831" y="26142"/>
                  </a:cubicBezTo>
                  <a:cubicBezTo>
                    <a:pt x="85508" y="26142"/>
                    <a:pt x="85111" y="24957"/>
                    <a:pt x="84980" y="24423"/>
                  </a:cubicBezTo>
                  <a:cubicBezTo>
                    <a:pt x="81801" y="15166"/>
                    <a:pt x="73066" y="12522"/>
                    <a:pt x="68566" y="12522"/>
                  </a:cubicBezTo>
                  <a:cubicBezTo>
                    <a:pt x="63269" y="12522"/>
                    <a:pt x="60488" y="14769"/>
                    <a:pt x="58110" y="25354"/>
                  </a:cubicBezTo>
                  <a:cubicBezTo>
                    <a:pt x="81671" y="33688"/>
                    <a:pt x="100595" y="57099"/>
                    <a:pt x="100595" y="80517"/>
                  </a:cubicBezTo>
                  <a:cubicBezTo>
                    <a:pt x="100595" y="101285"/>
                    <a:pt x="85639" y="117293"/>
                    <a:pt x="62208" y="117293"/>
                  </a:cubicBezTo>
                  <a:cubicBezTo>
                    <a:pt x="30576" y="117293"/>
                    <a:pt x="0" y="87658"/>
                    <a:pt x="0" y="57893"/>
                  </a:cubicBezTo>
                  <a:cubicBezTo>
                    <a:pt x="0" y="36598"/>
                    <a:pt x="15750" y="21649"/>
                    <a:pt x="38516" y="21649"/>
                  </a:cubicBezTo>
                  <a:cubicBezTo>
                    <a:pt x="41031" y="21649"/>
                    <a:pt x="45533" y="21780"/>
                    <a:pt x="52417" y="23498"/>
                  </a:cubicBezTo>
                  <a:lnTo>
                    <a:pt x="52417" y="16357"/>
                  </a:lnTo>
                  <a:close/>
                  <a:moveTo>
                    <a:pt x="29515" y="27600"/>
                  </a:moveTo>
                  <a:cubicBezTo>
                    <a:pt x="22636" y="29983"/>
                    <a:pt x="12839" y="36858"/>
                    <a:pt x="12839" y="54586"/>
                  </a:cubicBezTo>
                  <a:cubicBezTo>
                    <a:pt x="12839" y="63055"/>
                    <a:pt x="15620" y="80647"/>
                    <a:pt x="27664" y="95595"/>
                  </a:cubicBezTo>
                  <a:cubicBezTo>
                    <a:pt x="36002" y="105783"/>
                    <a:pt x="48841" y="113062"/>
                    <a:pt x="61152" y="113062"/>
                  </a:cubicBezTo>
                  <a:cubicBezTo>
                    <a:pt x="75581" y="113062"/>
                    <a:pt x="87755" y="103401"/>
                    <a:pt x="87755" y="84090"/>
                  </a:cubicBezTo>
                  <a:cubicBezTo>
                    <a:pt x="87755" y="70861"/>
                    <a:pt x="81274" y="42417"/>
                    <a:pt x="57048" y="30380"/>
                  </a:cubicBezTo>
                  <a:cubicBezTo>
                    <a:pt x="54932" y="38713"/>
                    <a:pt x="51492" y="44267"/>
                    <a:pt x="43682" y="44267"/>
                  </a:cubicBezTo>
                  <a:cubicBezTo>
                    <a:pt x="36269" y="44267"/>
                    <a:pt x="28987" y="38050"/>
                    <a:pt x="28987" y="31038"/>
                  </a:cubicBezTo>
                  <a:cubicBezTo>
                    <a:pt x="28987" y="28661"/>
                    <a:pt x="29117" y="28525"/>
                    <a:pt x="29515" y="27600"/>
                  </a:cubicBezTo>
                  <a:close/>
                  <a:moveTo>
                    <a:pt x="52417" y="28264"/>
                  </a:moveTo>
                  <a:cubicBezTo>
                    <a:pt x="49505" y="27203"/>
                    <a:pt x="44607" y="25882"/>
                    <a:pt x="39442" y="25882"/>
                  </a:cubicBezTo>
                  <a:cubicBezTo>
                    <a:pt x="37325" y="25882"/>
                    <a:pt x="32693" y="25882"/>
                    <a:pt x="32693" y="31038"/>
                  </a:cubicBezTo>
                  <a:cubicBezTo>
                    <a:pt x="32693" y="36064"/>
                    <a:pt x="38119" y="40563"/>
                    <a:pt x="43682" y="40563"/>
                  </a:cubicBezTo>
                  <a:cubicBezTo>
                    <a:pt x="48444" y="40563"/>
                    <a:pt x="52020" y="38447"/>
                    <a:pt x="52417" y="28264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704" name="任意多边形: 形状 703">
              <a:extLst>
                <a:ext uri="{FF2B5EF4-FFF2-40B4-BE49-F238E27FC236}">
                  <a16:creationId xmlns:a16="http://schemas.microsoft.com/office/drawing/2014/main" id="{8503293A-AF51-49D5-695A-D860C0E33335}"/>
                </a:ext>
              </a:extLst>
            </p:cNvPr>
            <p:cNvSpPr/>
            <p:nvPr>
              <p:custDataLst>
                <p:tags r:id="rId62"/>
              </p:custDataLst>
            </p:nvPr>
          </p:nvSpPr>
          <p:spPr>
            <a:xfrm flipV="1">
              <a:off x="11716973" y="-9544779"/>
              <a:ext cx="151411" cy="129606"/>
            </a:xfrm>
            <a:custGeom>
              <a:avLst/>
              <a:gdLst>
                <a:gd name="connsiteX0" fmla="*/ 85064 w 151411"/>
                <a:gd name="connsiteY0" fmla="*/ 73629 h 129606"/>
                <a:gd name="connsiteX1" fmla="*/ 116820 w 151411"/>
                <a:gd name="connsiteY1" fmla="*/ 115378 h 129606"/>
                <a:gd name="connsiteX2" fmla="*/ 125703 w 151411"/>
                <a:gd name="connsiteY2" fmla="*/ 118780 h 129606"/>
                <a:gd name="connsiteX3" fmla="*/ 136668 w 151411"/>
                <a:gd name="connsiteY3" fmla="*/ 119350 h 129606"/>
                <a:gd name="connsiteX4" fmla="*/ 142148 w 151411"/>
                <a:gd name="connsiteY4" fmla="*/ 119350 h 129606"/>
                <a:gd name="connsiteX5" fmla="*/ 142148 w 151411"/>
                <a:gd name="connsiteY5" fmla="*/ 128229 h 129606"/>
                <a:gd name="connsiteX6" fmla="*/ 116820 w 151411"/>
                <a:gd name="connsiteY6" fmla="*/ 127659 h 129606"/>
                <a:gd name="connsiteX7" fmla="*/ 88088 w 151411"/>
                <a:gd name="connsiteY7" fmla="*/ 128229 h 129606"/>
                <a:gd name="connsiteX8" fmla="*/ 88088 w 151411"/>
                <a:gd name="connsiteY8" fmla="*/ 119350 h 129606"/>
                <a:gd name="connsiteX9" fmla="*/ 105481 w 151411"/>
                <a:gd name="connsiteY9" fmla="*/ 117270 h 129606"/>
                <a:gd name="connsiteX10" fmla="*/ 103969 w 151411"/>
                <a:gd name="connsiteY10" fmla="*/ 115189 h 129606"/>
                <a:gd name="connsiteX11" fmla="*/ 79015 w 151411"/>
                <a:gd name="connsiteY11" fmla="*/ 82128 h 129606"/>
                <a:gd name="connsiteX12" fmla="*/ 51985 w 151411"/>
                <a:gd name="connsiteY12" fmla="*/ 119350 h 129606"/>
                <a:gd name="connsiteX13" fmla="*/ 67670 w 151411"/>
                <a:gd name="connsiteY13" fmla="*/ 119350 h 129606"/>
                <a:gd name="connsiteX14" fmla="*/ 67670 w 151411"/>
                <a:gd name="connsiteY14" fmla="*/ 128229 h 129606"/>
                <a:gd name="connsiteX15" fmla="*/ 33458 w 151411"/>
                <a:gd name="connsiteY15" fmla="*/ 127659 h 129606"/>
                <a:gd name="connsiteX16" fmla="*/ 2835 w 151411"/>
                <a:gd name="connsiteY16" fmla="*/ 128229 h 129606"/>
                <a:gd name="connsiteX17" fmla="*/ 2835 w 151411"/>
                <a:gd name="connsiteY17" fmla="*/ 119350 h 129606"/>
                <a:gd name="connsiteX18" fmla="*/ 21361 w 151411"/>
                <a:gd name="connsiteY18" fmla="*/ 119350 h 129606"/>
                <a:gd name="connsiteX19" fmla="*/ 63323 w 151411"/>
                <a:gd name="connsiteY19" fmla="*/ 61348 h 129606"/>
                <a:gd name="connsiteX20" fmla="*/ 25138 w 151411"/>
                <a:gd name="connsiteY20" fmla="*/ 11282 h 129606"/>
                <a:gd name="connsiteX21" fmla="*/ 17014 w 151411"/>
                <a:gd name="connsiteY21" fmla="*/ 8070 h 129606"/>
                <a:gd name="connsiteX22" fmla="*/ 5480 w 151411"/>
                <a:gd name="connsiteY22" fmla="*/ 7501 h 129606"/>
                <a:gd name="connsiteX23" fmla="*/ 0 w 151411"/>
                <a:gd name="connsiteY23" fmla="*/ 7501 h 129606"/>
                <a:gd name="connsiteX24" fmla="*/ 0 w 151411"/>
                <a:gd name="connsiteY24" fmla="*/ -1377 h 129606"/>
                <a:gd name="connsiteX25" fmla="*/ 25328 w 151411"/>
                <a:gd name="connsiteY25" fmla="*/ -809 h 129606"/>
                <a:gd name="connsiteX26" fmla="*/ 54060 w 151411"/>
                <a:gd name="connsiteY26" fmla="*/ -1377 h 129606"/>
                <a:gd name="connsiteX27" fmla="*/ 54060 w 151411"/>
                <a:gd name="connsiteY27" fmla="*/ 7501 h 129606"/>
                <a:gd name="connsiteX28" fmla="*/ 36673 w 151411"/>
                <a:gd name="connsiteY28" fmla="*/ 9581 h 129606"/>
                <a:gd name="connsiteX29" fmla="*/ 38185 w 151411"/>
                <a:gd name="connsiteY29" fmla="*/ 11655 h 129606"/>
                <a:gd name="connsiteX30" fmla="*/ 69372 w 151411"/>
                <a:gd name="connsiteY30" fmla="*/ 53032 h 129606"/>
                <a:gd name="connsiteX31" fmla="*/ 102267 w 151411"/>
                <a:gd name="connsiteY31" fmla="*/ 7501 h 129606"/>
                <a:gd name="connsiteX32" fmla="*/ 86576 w 151411"/>
                <a:gd name="connsiteY32" fmla="*/ 7501 h 129606"/>
                <a:gd name="connsiteX33" fmla="*/ 86576 w 151411"/>
                <a:gd name="connsiteY33" fmla="*/ -1377 h 129606"/>
                <a:gd name="connsiteX34" fmla="*/ 120787 w 151411"/>
                <a:gd name="connsiteY34" fmla="*/ -809 h 129606"/>
                <a:gd name="connsiteX35" fmla="*/ 151411 w 151411"/>
                <a:gd name="connsiteY35" fmla="*/ -1377 h 129606"/>
                <a:gd name="connsiteX36" fmla="*/ 151411 w 151411"/>
                <a:gd name="connsiteY36" fmla="*/ 7501 h 129606"/>
                <a:gd name="connsiteX37" fmla="*/ 132891 w 151411"/>
                <a:gd name="connsiteY37" fmla="*/ 7501 h 129606"/>
                <a:gd name="connsiteX38" fmla="*/ 85064 w 151411"/>
                <a:gd name="connsiteY38" fmla="*/ 73629 h 129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51411" h="129606">
                  <a:moveTo>
                    <a:pt x="85064" y="73629"/>
                  </a:moveTo>
                  <a:lnTo>
                    <a:pt x="116820" y="115378"/>
                  </a:lnTo>
                  <a:cubicBezTo>
                    <a:pt x="118901" y="118028"/>
                    <a:pt x="119091" y="118212"/>
                    <a:pt x="125703" y="118780"/>
                  </a:cubicBezTo>
                  <a:cubicBezTo>
                    <a:pt x="130240" y="119350"/>
                    <a:pt x="131379" y="119350"/>
                    <a:pt x="136668" y="119350"/>
                  </a:cubicBezTo>
                  <a:lnTo>
                    <a:pt x="142148" y="119350"/>
                  </a:lnTo>
                  <a:lnTo>
                    <a:pt x="142148" y="128229"/>
                  </a:lnTo>
                  <a:cubicBezTo>
                    <a:pt x="134213" y="127659"/>
                    <a:pt x="124950" y="127659"/>
                    <a:pt x="116820" y="127659"/>
                  </a:cubicBezTo>
                  <a:cubicBezTo>
                    <a:pt x="109448" y="127659"/>
                    <a:pt x="94890" y="127659"/>
                    <a:pt x="88088" y="128229"/>
                  </a:cubicBezTo>
                  <a:lnTo>
                    <a:pt x="88088" y="119350"/>
                  </a:lnTo>
                  <a:cubicBezTo>
                    <a:pt x="91492" y="119350"/>
                    <a:pt x="98863" y="119350"/>
                    <a:pt x="105481" y="117270"/>
                  </a:cubicBezTo>
                  <a:cubicBezTo>
                    <a:pt x="105291" y="116890"/>
                    <a:pt x="104343" y="115758"/>
                    <a:pt x="103969" y="115189"/>
                  </a:cubicBezTo>
                  <a:lnTo>
                    <a:pt x="79015" y="82128"/>
                  </a:lnTo>
                  <a:lnTo>
                    <a:pt x="51985" y="119350"/>
                  </a:lnTo>
                  <a:lnTo>
                    <a:pt x="67670" y="119350"/>
                  </a:lnTo>
                  <a:lnTo>
                    <a:pt x="67670" y="128229"/>
                  </a:lnTo>
                  <a:cubicBezTo>
                    <a:pt x="59919" y="127659"/>
                    <a:pt x="41962" y="127659"/>
                    <a:pt x="33458" y="127659"/>
                  </a:cubicBezTo>
                  <a:cubicBezTo>
                    <a:pt x="25897" y="127659"/>
                    <a:pt x="9453" y="127659"/>
                    <a:pt x="2835" y="128229"/>
                  </a:cubicBezTo>
                  <a:lnTo>
                    <a:pt x="2835" y="119350"/>
                  </a:lnTo>
                  <a:lnTo>
                    <a:pt x="21361" y="119350"/>
                  </a:lnTo>
                  <a:lnTo>
                    <a:pt x="63323" y="61348"/>
                  </a:lnTo>
                  <a:lnTo>
                    <a:pt x="25138" y="11282"/>
                  </a:lnTo>
                  <a:cubicBezTo>
                    <a:pt x="23437" y="9012"/>
                    <a:pt x="23062" y="8633"/>
                    <a:pt x="17014" y="8070"/>
                  </a:cubicBezTo>
                  <a:cubicBezTo>
                    <a:pt x="13231" y="7690"/>
                    <a:pt x="9263" y="7501"/>
                    <a:pt x="5480" y="7501"/>
                  </a:cubicBezTo>
                  <a:lnTo>
                    <a:pt x="0" y="7501"/>
                  </a:lnTo>
                  <a:lnTo>
                    <a:pt x="0" y="-1377"/>
                  </a:lnTo>
                  <a:cubicBezTo>
                    <a:pt x="7940" y="-809"/>
                    <a:pt x="17198" y="-809"/>
                    <a:pt x="25328" y="-809"/>
                  </a:cubicBezTo>
                  <a:cubicBezTo>
                    <a:pt x="32700" y="-809"/>
                    <a:pt x="47258" y="-809"/>
                    <a:pt x="54060" y="-1377"/>
                  </a:cubicBezTo>
                  <a:lnTo>
                    <a:pt x="54060" y="7501"/>
                  </a:lnTo>
                  <a:cubicBezTo>
                    <a:pt x="50662" y="7501"/>
                    <a:pt x="43285" y="7501"/>
                    <a:pt x="36673" y="9581"/>
                  </a:cubicBezTo>
                  <a:cubicBezTo>
                    <a:pt x="36862" y="9960"/>
                    <a:pt x="37805" y="11093"/>
                    <a:pt x="38185" y="11655"/>
                  </a:cubicBezTo>
                  <a:lnTo>
                    <a:pt x="69372" y="53032"/>
                  </a:lnTo>
                  <a:lnTo>
                    <a:pt x="102267" y="7501"/>
                  </a:lnTo>
                  <a:lnTo>
                    <a:pt x="86576" y="7501"/>
                  </a:lnTo>
                  <a:lnTo>
                    <a:pt x="86576" y="-1377"/>
                  </a:lnTo>
                  <a:cubicBezTo>
                    <a:pt x="94327" y="-809"/>
                    <a:pt x="112283" y="-809"/>
                    <a:pt x="120787" y="-809"/>
                  </a:cubicBezTo>
                  <a:cubicBezTo>
                    <a:pt x="128354" y="-809"/>
                    <a:pt x="144799" y="-809"/>
                    <a:pt x="151411" y="-1377"/>
                  </a:cubicBezTo>
                  <a:lnTo>
                    <a:pt x="151411" y="7501"/>
                  </a:lnTo>
                  <a:lnTo>
                    <a:pt x="132891" y="7501"/>
                  </a:lnTo>
                  <a:lnTo>
                    <a:pt x="85064" y="73629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705" name="任意多边形: 形状 704">
              <a:extLst>
                <a:ext uri="{FF2B5EF4-FFF2-40B4-BE49-F238E27FC236}">
                  <a16:creationId xmlns:a16="http://schemas.microsoft.com/office/drawing/2014/main" id="{123398D7-941B-68ED-D17E-BC3943711AF2}"/>
                </a:ext>
              </a:extLst>
            </p:cNvPr>
            <p:cNvSpPr/>
            <p:nvPr>
              <p:custDataLst>
                <p:tags r:id="rId63"/>
              </p:custDataLst>
            </p:nvPr>
          </p:nvSpPr>
          <p:spPr>
            <a:xfrm flipV="1">
              <a:off x="11889349" y="-9474657"/>
              <a:ext cx="89859" cy="87839"/>
            </a:xfrm>
            <a:custGeom>
              <a:avLst/>
              <a:gdLst>
                <a:gd name="connsiteX0" fmla="*/ 29912 w 89859"/>
                <a:gd name="connsiteY0" fmla="*/ 82769 h 87839"/>
                <a:gd name="connsiteX1" fmla="*/ 25945 w 89859"/>
                <a:gd name="connsiteY1" fmla="*/ 86467 h 87839"/>
                <a:gd name="connsiteX2" fmla="*/ 0 w 89859"/>
                <a:gd name="connsiteY2" fmla="*/ 78003 h 87839"/>
                <a:gd name="connsiteX3" fmla="*/ 0 w 89859"/>
                <a:gd name="connsiteY3" fmla="*/ 73238 h 87839"/>
                <a:gd name="connsiteX4" fmla="*/ 19190 w 89859"/>
                <a:gd name="connsiteY4" fmla="*/ 76942 h 87839"/>
                <a:gd name="connsiteX5" fmla="*/ 19190 w 89859"/>
                <a:gd name="connsiteY5" fmla="*/ 9475 h 87839"/>
                <a:gd name="connsiteX6" fmla="*/ 5954 w 89859"/>
                <a:gd name="connsiteY6" fmla="*/ 3394 h 87839"/>
                <a:gd name="connsiteX7" fmla="*/ 925 w 89859"/>
                <a:gd name="connsiteY7" fmla="*/ 3394 h 87839"/>
                <a:gd name="connsiteX8" fmla="*/ 925 w 89859"/>
                <a:gd name="connsiteY8" fmla="*/ -1372 h 87839"/>
                <a:gd name="connsiteX9" fmla="*/ 24486 w 89859"/>
                <a:gd name="connsiteY9" fmla="*/ -844 h 87839"/>
                <a:gd name="connsiteX10" fmla="*/ 48177 w 89859"/>
                <a:gd name="connsiteY10" fmla="*/ -1372 h 87839"/>
                <a:gd name="connsiteX11" fmla="*/ 48177 w 89859"/>
                <a:gd name="connsiteY11" fmla="*/ 3394 h 87839"/>
                <a:gd name="connsiteX12" fmla="*/ 43148 w 89859"/>
                <a:gd name="connsiteY12" fmla="*/ 3394 h 87839"/>
                <a:gd name="connsiteX13" fmla="*/ 29912 w 89859"/>
                <a:gd name="connsiteY13" fmla="*/ 9475 h 87839"/>
                <a:gd name="connsiteX14" fmla="*/ 29912 w 89859"/>
                <a:gd name="connsiteY14" fmla="*/ 82769 h 87839"/>
                <a:gd name="connsiteX15" fmla="*/ 89859 w 89859"/>
                <a:gd name="connsiteY15" fmla="*/ 47970 h 87839"/>
                <a:gd name="connsiteX16" fmla="*/ 82316 w 89859"/>
                <a:gd name="connsiteY16" fmla="*/ 55647 h 87839"/>
                <a:gd name="connsiteX17" fmla="*/ 74636 w 89859"/>
                <a:gd name="connsiteY17" fmla="*/ 48107 h 87839"/>
                <a:gd name="connsiteX18" fmla="*/ 82186 w 89859"/>
                <a:gd name="connsiteY18" fmla="*/ 40432 h 87839"/>
                <a:gd name="connsiteX19" fmla="*/ 89859 w 89859"/>
                <a:gd name="connsiteY19" fmla="*/ 47970 h 87839"/>
                <a:gd name="connsiteX20" fmla="*/ 89859 w 89859"/>
                <a:gd name="connsiteY20" fmla="*/ 6168 h 87839"/>
                <a:gd name="connsiteX21" fmla="*/ 82316 w 89859"/>
                <a:gd name="connsiteY21" fmla="*/ 13843 h 87839"/>
                <a:gd name="connsiteX22" fmla="*/ 74636 w 89859"/>
                <a:gd name="connsiteY22" fmla="*/ 6304 h 87839"/>
                <a:gd name="connsiteX23" fmla="*/ 82186 w 89859"/>
                <a:gd name="connsiteY23" fmla="*/ -1372 h 87839"/>
                <a:gd name="connsiteX24" fmla="*/ 89859 w 89859"/>
                <a:gd name="connsiteY24" fmla="*/ 6168 h 87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89859" h="87839">
                  <a:moveTo>
                    <a:pt x="29912" y="82769"/>
                  </a:moveTo>
                  <a:cubicBezTo>
                    <a:pt x="29912" y="86336"/>
                    <a:pt x="29651" y="86467"/>
                    <a:pt x="25945" y="86467"/>
                  </a:cubicBezTo>
                  <a:cubicBezTo>
                    <a:pt x="17470" y="78133"/>
                    <a:pt x="5426" y="78003"/>
                    <a:pt x="0" y="78003"/>
                  </a:cubicBezTo>
                  <a:lnTo>
                    <a:pt x="0" y="73238"/>
                  </a:lnTo>
                  <a:cubicBezTo>
                    <a:pt x="3179" y="73238"/>
                    <a:pt x="11914" y="73238"/>
                    <a:pt x="19190" y="76942"/>
                  </a:cubicBezTo>
                  <a:lnTo>
                    <a:pt x="19190" y="9475"/>
                  </a:lnTo>
                  <a:cubicBezTo>
                    <a:pt x="19190" y="5113"/>
                    <a:pt x="19190" y="3394"/>
                    <a:pt x="5954" y="3394"/>
                  </a:cubicBezTo>
                  <a:lnTo>
                    <a:pt x="925" y="3394"/>
                  </a:lnTo>
                  <a:lnTo>
                    <a:pt x="925" y="-1372"/>
                  </a:lnTo>
                  <a:cubicBezTo>
                    <a:pt x="3309" y="-1241"/>
                    <a:pt x="19588" y="-844"/>
                    <a:pt x="24486" y="-844"/>
                  </a:cubicBezTo>
                  <a:cubicBezTo>
                    <a:pt x="28590" y="-844"/>
                    <a:pt x="45266" y="-1241"/>
                    <a:pt x="48177" y="-1372"/>
                  </a:cubicBezTo>
                  <a:lnTo>
                    <a:pt x="48177" y="3394"/>
                  </a:lnTo>
                  <a:lnTo>
                    <a:pt x="43148" y="3394"/>
                  </a:lnTo>
                  <a:cubicBezTo>
                    <a:pt x="29912" y="3394"/>
                    <a:pt x="29912" y="5113"/>
                    <a:pt x="29912" y="9475"/>
                  </a:cubicBezTo>
                  <a:lnTo>
                    <a:pt x="29912" y="82769"/>
                  </a:lnTo>
                  <a:close/>
                  <a:moveTo>
                    <a:pt x="89859" y="47970"/>
                  </a:moveTo>
                  <a:cubicBezTo>
                    <a:pt x="89859" y="52606"/>
                    <a:pt x="86153" y="55647"/>
                    <a:pt x="82316" y="55647"/>
                  </a:cubicBezTo>
                  <a:cubicBezTo>
                    <a:pt x="77685" y="55647"/>
                    <a:pt x="74636" y="51942"/>
                    <a:pt x="74636" y="48107"/>
                  </a:cubicBezTo>
                  <a:cubicBezTo>
                    <a:pt x="74636" y="43472"/>
                    <a:pt x="78343" y="40432"/>
                    <a:pt x="82186" y="40432"/>
                  </a:cubicBezTo>
                  <a:cubicBezTo>
                    <a:pt x="86817" y="40432"/>
                    <a:pt x="89859" y="44136"/>
                    <a:pt x="89859" y="47970"/>
                  </a:cubicBezTo>
                  <a:close/>
                  <a:moveTo>
                    <a:pt x="89859" y="6168"/>
                  </a:moveTo>
                  <a:cubicBezTo>
                    <a:pt x="89859" y="10797"/>
                    <a:pt x="86153" y="13843"/>
                    <a:pt x="82316" y="13843"/>
                  </a:cubicBezTo>
                  <a:cubicBezTo>
                    <a:pt x="77685" y="13843"/>
                    <a:pt x="74636" y="10138"/>
                    <a:pt x="74636" y="6304"/>
                  </a:cubicBezTo>
                  <a:cubicBezTo>
                    <a:pt x="74636" y="1669"/>
                    <a:pt x="78343" y="-1372"/>
                    <a:pt x="82186" y="-1372"/>
                  </a:cubicBezTo>
                  <a:cubicBezTo>
                    <a:pt x="86817" y="-1372"/>
                    <a:pt x="89859" y="2332"/>
                    <a:pt x="89859" y="6168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706" name="任意多边形: 形状 705">
              <a:extLst>
                <a:ext uri="{FF2B5EF4-FFF2-40B4-BE49-F238E27FC236}">
                  <a16:creationId xmlns:a16="http://schemas.microsoft.com/office/drawing/2014/main" id="{1B87A9E1-CFB1-63A7-BE0B-8F040E848698}"/>
                </a:ext>
              </a:extLst>
            </p:cNvPr>
            <p:cNvSpPr/>
            <p:nvPr>
              <p:custDataLst>
                <p:tags r:id="rId64"/>
              </p:custDataLst>
            </p:nvPr>
          </p:nvSpPr>
          <p:spPr>
            <a:xfrm flipV="1">
              <a:off x="11999310" y="-9445158"/>
              <a:ext cx="80876" cy="59660"/>
            </a:xfrm>
            <a:custGeom>
              <a:avLst/>
              <a:gdLst>
                <a:gd name="connsiteX0" fmla="*/ 9927 w 80876"/>
                <a:gd name="connsiteY0" fmla="*/ 8284 h 59660"/>
                <a:gd name="connsiteX1" fmla="*/ 8605 w 80876"/>
                <a:gd name="connsiteY1" fmla="*/ 2861 h 59660"/>
                <a:gd name="connsiteX2" fmla="*/ 13106 w 80876"/>
                <a:gd name="connsiteY2" fmla="*/ -1370 h 59660"/>
                <a:gd name="connsiteX3" fmla="*/ 18265 w 80876"/>
                <a:gd name="connsiteY3" fmla="*/ 1540 h 59660"/>
                <a:gd name="connsiteX4" fmla="*/ 20649 w 80876"/>
                <a:gd name="connsiteY4" fmla="*/ 9743 h 59660"/>
                <a:gd name="connsiteX5" fmla="*/ 23561 w 80876"/>
                <a:gd name="connsiteY5" fmla="*/ 21644 h 59660"/>
                <a:gd name="connsiteX6" fmla="*/ 25808 w 80876"/>
                <a:gd name="connsiteY6" fmla="*/ 30510 h 59660"/>
                <a:gd name="connsiteX7" fmla="*/ 31371 w 80876"/>
                <a:gd name="connsiteY7" fmla="*/ 42418 h 59660"/>
                <a:gd name="connsiteX8" fmla="*/ 51225 w 80876"/>
                <a:gd name="connsiteY8" fmla="*/ 54587 h 59660"/>
                <a:gd name="connsiteX9" fmla="*/ 59035 w 80876"/>
                <a:gd name="connsiteY9" fmla="*/ 45328 h 59660"/>
                <a:gd name="connsiteX10" fmla="*/ 51225 w 80876"/>
                <a:gd name="connsiteY10" fmla="*/ 17152 h 59660"/>
                <a:gd name="connsiteX11" fmla="*/ 49239 w 80876"/>
                <a:gd name="connsiteY11" fmla="*/ 10003 h 59660"/>
                <a:gd name="connsiteX12" fmla="*/ 61811 w 80876"/>
                <a:gd name="connsiteY12" fmla="*/ -1370 h 59660"/>
                <a:gd name="connsiteX13" fmla="*/ 80877 w 80876"/>
                <a:gd name="connsiteY13" fmla="*/ 18869 h 59660"/>
                <a:gd name="connsiteX14" fmla="*/ 78753 w 80876"/>
                <a:gd name="connsiteY14" fmla="*/ 20588 h 59660"/>
                <a:gd name="connsiteX15" fmla="*/ 76239 w 80876"/>
                <a:gd name="connsiteY15" fmla="*/ 18337 h 59660"/>
                <a:gd name="connsiteX16" fmla="*/ 62208 w 80876"/>
                <a:gd name="connsiteY16" fmla="*/ 2334 h 59660"/>
                <a:gd name="connsiteX17" fmla="*/ 58899 w 80876"/>
                <a:gd name="connsiteY17" fmla="*/ 6962 h 59660"/>
                <a:gd name="connsiteX18" fmla="*/ 61947 w 80876"/>
                <a:gd name="connsiteY18" fmla="*/ 17678 h 59660"/>
                <a:gd name="connsiteX19" fmla="*/ 68963 w 80876"/>
                <a:gd name="connsiteY19" fmla="*/ 43212 h 59660"/>
                <a:gd name="connsiteX20" fmla="*/ 51754 w 80876"/>
                <a:gd name="connsiteY20" fmla="*/ 58290 h 59660"/>
                <a:gd name="connsiteX21" fmla="*/ 29384 w 80876"/>
                <a:gd name="connsiteY21" fmla="*/ 46253 h 59660"/>
                <a:gd name="connsiteX22" fmla="*/ 15223 w 80876"/>
                <a:gd name="connsiteY22" fmla="*/ 58290 h 59660"/>
                <a:gd name="connsiteX23" fmla="*/ 4768 w 80876"/>
                <a:gd name="connsiteY23" fmla="*/ 51149 h 59660"/>
                <a:gd name="connsiteX24" fmla="*/ 0 w 80876"/>
                <a:gd name="connsiteY24" fmla="*/ 38050 h 59660"/>
                <a:gd name="connsiteX25" fmla="*/ 2248 w 80876"/>
                <a:gd name="connsiteY25" fmla="*/ 36331 h 59660"/>
                <a:gd name="connsiteX26" fmla="*/ 5165 w 80876"/>
                <a:gd name="connsiteY26" fmla="*/ 40302 h 59660"/>
                <a:gd name="connsiteX27" fmla="*/ 14826 w 80876"/>
                <a:gd name="connsiteY27" fmla="*/ 54587 h 59660"/>
                <a:gd name="connsiteX28" fmla="*/ 19190 w 80876"/>
                <a:gd name="connsiteY28" fmla="*/ 48102 h 59660"/>
                <a:gd name="connsiteX29" fmla="*/ 17073 w 80876"/>
                <a:gd name="connsiteY29" fmla="*/ 37125 h 59660"/>
                <a:gd name="connsiteX30" fmla="*/ 14161 w 80876"/>
                <a:gd name="connsiteY30" fmla="*/ 25218 h 59660"/>
                <a:gd name="connsiteX31" fmla="*/ 9927 w 80876"/>
                <a:gd name="connsiteY31" fmla="*/ 8284 h 596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80876" h="59660">
                  <a:moveTo>
                    <a:pt x="9927" y="8284"/>
                  </a:moveTo>
                  <a:cubicBezTo>
                    <a:pt x="9399" y="6565"/>
                    <a:pt x="8605" y="3258"/>
                    <a:pt x="8605" y="2861"/>
                  </a:cubicBezTo>
                  <a:cubicBezTo>
                    <a:pt x="8605" y="-50"/>
                    <a:pt x="10989" y="-1370"/>
                    <a:pt x="13106" y="-1370"/>
                  </a:cubicBezTo>
                  <a:cubicBezTo>
                    <a:pt x="15484" y="-1370"/>
                    <a:pt x="17607" y="347"/>
                    <a:pt x="18265" y="1540"/>
                  </a:cubicBezTo>
                  <a:cubicBezTo>
                    <a:pt x="18929" y="2731"/>
                    <a:pt x="19985" y="6962"/>
                    <a:pt x="20649" y="9743"/>
                  </a:cubicBezTo>
                  <a:cubicBezTo>
                    <a:pt x="21313" y="12256"/>
                    <a:pt x="22766" y="18337"/>
                    <a:pt x="23561" y="21644"/>
                  </a:cubicBezTo>
                  <a:cubicBezTo>
                    <a:pt x="24356" y="24560"/>
                    <a:pt x="25150" y="27469"/>
                    <a:pt x="25808" y="30510"/>
                  </a:cubicBezTo>
                  <a:cubicBezTo>
                    <a:pt x="27267" y="35934"/>
                    <a:pt x="27534" y="36994"/>
                    <a:pt x="31371" y="42418"/>
                  </a:cubicBezTo>
                  <a:cubicBezTo>
                    <a:pt x="35078" y="47710"/>
                    <a:pt x="41298" y="54587"/>
                    <a:pt x="51225" y="54587"/>
                  </a:cubicBezTo>
                  <a:cubicBezTo>
                    <a:pt x="58899" y="54587"/>
                    <a:pt x="59035" y="47841"/>
                    <a:pt x="59035" y="45328"/>
                  </a:cubicBezTo>
                  <a:cubicBezTo>
                    <a:pt x="59035" y="37391"/>
                    <a:pt x="53343" y="22705"/>
                    <a:pt x="51225" y="17152"/>
                  </a:cubicBezTo>
                  <a:cubicBezTo>
                    <a:pt x="49767" y="13447"/>
                    <a:pt x="49239" y="12256"/>
                    <a:pt x="49239" y="10003"/>
                  </a:cubicBezTo>
                  <a:cubicBezTo>
                    <a:pt x="49239" y="2991"/>
                    <a:pt x="55062" y="-1370"/>
                    <a:pt x="61811" y="-1370"/>
                  </a:cubicBezTo>
                  <a:cubicBezTo>
                    <a:pt x="75047" y="-1370"/>
                    <a:pt x="80877" y="16884"/>
                    <a:pt x="80877" y="18869"/>
                  </a:cubicBezTo>
                  <a:cubicBezTo>
                    <a:pt x="80877" y="20588"/>
                    <a:pt x="79151" y="20588"/>
                    <a:pt x="78753" y="20588"/>
                  </a:cubicBezTo>
                  <a:cubicBezTo>
                    <a:pt x="76903" y="20588"/>
                    <a:pt x="76773" y="19794"/>
                    <a:pt x="76239" y="18337"/>
                  </a:cubicBezTo>
                  <a:cubicBezTo>
                    <a:pt x="73197" y="7756"/>
                    <a:pt x="67504" y="2334"/>
                    <a:pt x="62208" y="2334"/>
                  </a:cubicBezTo>
                  <a:cubicBezTo>
                    <a:pt x="59433" y="2334"/>
                    <a:pt x="58899" y="4183"/>
                    <a:pt x="58899" y="6962"/>
                  </a:cubicBezTo>
                  <a:cubicBezTo>
                    <a:pt x="58899" y="10003"/>
                    <a:pt x="59564" y="11722"/>
                    <a:pt x="61947" y="17678"/>
                  </a:cubicBezTo>
                  <a:cubicBezTo>
                    <a:pt x="63536" y="21780"/>
                    <a:pt x="68963" y="35803"/>
                    <a:pt x="68963" y="43212"/>
                  </a:cubicBezTo>
                  <a:cubicBezTo>
                    <a:pt x="68963" y="56044"/>
                    <a:pt x="58768" y="58290"/>
                    <a:pt x="51754" y="58290"/>
                  </a:cubicBezTo>
                  <a:cubicBezTo>
                    <a:pt x="40770" y="58290"/>
                    <a:pt x="33358" y="51546"/>
                    <a:pt x="29384" y="46253"/>
                  </a:cubicBezTo>
                  <a:cubicBezTo>
                    <a:pt x="28459" y="55381"/>
                    <a:pt x="20649" y="58290"/>
                    <a:pt x="15223" y="58290"/>
                  </a:cubicBezTo>
                  <a:cubicBezTo>
                    <a:pt x="9530" y="58290"/>
                    <a:pt x="6488" y="54188"/>
                    <a:pt x="4768" y="51149"/>
                  </a:cubicBezTo>
                  <a:cubicBezTo>
                    <a:pt x="1856" y="46253"/>
                    <a:pt x="0" y="38713"/>
                    <a:pt x="0" y="38050"/>
                  </a:cubicBezTo>
                  <a:cubicBezTo>
                    <a:pt x="0" y="36331"/>
                    <a:pt x="1856" y="36331"/>
                    <a:pt x="2248" y="36331"/>
                  </a:cubicBezTo>
                  <a:cubicBezTo>
                    <a:pt x="4104" y="36331"/>
                    <a:pt x="4234" y="36728"/>
                    <a:pt x="5165" y="40302"/>
                  </a:cubicBezTo>
                  <a:cubicBezTo>
                    <a:pt x="7146" y="48102"/>
                    <a:pt x="9660" y="54587"/>
                    <a:pt x="14826" y="54587"/>
                  </a:cubicBezTo>
                  <a:cubicBezTo>
                    <a:pt x="18265" y="54587"/>
                    <a:pt x="19190" y="51676"/>
                    <a:pt x="19190" y="48102"/>
                  </a:cubicBezTo>
                  <a:cubicBezTo>
                    <a:pt x="19190" y="45588"/>
                    <a:pt x="18004" y="40699"/>
                    <a:pt x="17073" y="37125"/>
                  </a:cubicBezTo>
                  <a:cubicBezTo>
                    <a:pt x="16148" y="33552"/>
                    <a:pt x="14826" y="28128"/>
                    <a:pt x="14161" y="25218"/>
                  </a:cubicBezTo>
                  <a:lnTo>
                    <a:pt x="9927" y="8284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707" name="任意多边形: 形状 706">
              <a:extLst>
                <a:ext uri="{FF2B5EF4-FFF2-40B4-BE49-F238E27FC236}">
                  <a16:creationId xmlns:a16="http://schemas.microsoft.com/office/drawing/2014/main" id="{B14EB373-B28A-98E2-231F-554914864824}"/>
                </a:ext>
              </a:extLst>
            </p:cNvPr>
            <p:cNvSpPr/>
            <p:nvPr>
              <p:custDataLst>
                <p:tags r:id="rId65"/>
              </p:custDataLst>
            </p:nvPr>
          </p:nvSpPr>
          <p:spPr>
            <a:xfrm flipV="1">
              <a:off x="12112256" y="-9435200"/>
              <a:ext cx="22119" cy="56490"/>
            </a:xfrm>
            <a:custGeom>
              <a:avLst/>
              <a:gdLst>
                <a:gd name="connsiteX0" fmla="*/ 22120 w 22119"/>
                <a:gd name="connsiteY0" fmla="*/ 35283 h 56490"/>
                <a:gd name="connsiteX1" fmla="*/ 10022 w 22119"/>
                <a:gd name="connsiteY1" fmla="*/ 55121 h 56490"/>
                <a:gd name="connsiteX2" fmla="*/ 0 w 22119"/>
                <a:gd name="connsiteY2" fmla="*/ 45104 h 56490"/>
                <a:gd name="connsiteX3" fmla="*/ 10022 w 22119"/>
                <a:gd name="connsiteY3" fmla="*/ 35094 h 56490"/>
                <a:gd name="connsiteX4" fmla="*/ 16634 w 22119"/>
                <a:gd name="connsiteY4" fmla="*/ 37547 h 56490"/>
                <a:gd name="connsiteX5" fmla="*/ 17583 w 22119"/>
                <a:gd name="connsiteY5" fmla="*/ 38117 h 56490"/>
                <a:gd name="connsiteX6" fmla="*/ 17963 w 22119"/>
                <a:gd name="connsiteY6" fmla="*/ 35283 h 56490"/>
                <a:gd name="connsiteX7" fmla="*/ 5106 w 22119"/>
                <a:gd name="connsiteY7" fmla="*/ 3734 h 56490"/>
                <a:gd name="connsiteX8" fmla="*/ 3024 w 22119"/>
                <a:gd name="connsiteY8" fmla="*/ 711 h 56490"/>
                <a:gd name="connsiteX9" fmla="*/ 4916 w 22119"/>
                <a:gd name="connsiteY9" fmla="*/ -1370 h 56490"/>
                <a:gd name="connsiteX10" fmla="*/ 22120 w 22119"/>
                <a:gd name="connsiteY10" fmla="*/ 35283 h 56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119" h="56490">
                  <a:moveTo>
                    <a:pt x="22120" y="35283"/>
                  </a:moveTo>
                  <a:cubicBezTo>
                    <a:pt x="22120" y="47754"/>
                    <a:pt x="17393" y="55121"/>
                    <a:pt x="10022" y="55121"/>
                  </a:cubicBezTo>
                  <a:cubicBezTo>
                    <a:pt x="3783" y="55121"/>
                    <a:pt x="0" y="50397"/>
                    <a:pt x="0" y="45104"/>
                  </a:cubicBezTo>
                  <a:cubicBezTo>
                    <a:pt x="0" y="40007"/>
                    <a:pt x="3783" y="35094"/>
                    <a:pt x="10022" y="35094"/>
                  </a:cubicBezTo>
                  <a:cubicBezTo>
                    <a:pt x="12287" y="35094"/>
                    <a:pt x="14749" y="35853"/>
                    <a:pt x="16634" y="37547"/>
                  </a:cubicBezTo>
                  <a:cubicBezTo>
                    <a:pt x="17203" y="37927"/>
                    <a:pt x="17393" y="38117"/>
                    <a:pt x="17583" y="38117"/>
                  </a:cubicBezTo>
                  <a:cubicBezTo>
                    <a:pt x="17773" y="38117"/>
                    <a:pt x="17963" y="37927"/>
                    <a:pt x="17963" y="35283"/>
                  </a:cubicBezTo>
                  <a:cubicBezTo>
                    <a:pt x="17963" y="21301"/>
                    <a:pt x="11344" y="9969"/>
                    <a:pt x="5106" y="3734"/>
                  </a:cubicBezTo>
                  <a:cubicBezTo>
                    <a:pt x="3024" y="1654"/>
                    <a:pt x="3024" y="1274"/>
                    <a:pt x="3024" y="711"/>
                  </a:cubicBezTo>
                  <a:cubicBezTo>
                    <a:pt x="3024" y="-616"/>
                    <a:pt x="3973" y="-1370"/>
                    <a:pt x="4916" y="-1370"/>
                  </a:cubicBezTo>
                  <a:cubicBezTo>
                    <a:pt x="6998" y="-1370"/>
                    <a:pt x="22120" y="13176"/>
                    <a:pt x="22120" y="35283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708" name="任意多边形: 形状 707">
              <a:extLst>
                <a:ext uri="{FF2B5EF4-FFF2-40B4-BE49-F238E27FC236}">
                  <a16:creationId xmlns:a16="http://schemas.microsoft.com/office/drawing/2014/main" id="{406B6843-B625-FDFC-3C2C-E909B9A86C47}"/>
                </a:ext>
              </a:extLst>
            </p:cNvPr>
            <p:cNvSpPr/>
            <p:nvPr>
              <p:custDataLst>
                <p:tags r:id="rId66"/>
              </p:custDataLst>
            </p:nvPr>
          </p:nvSpPr>
          <p:spPr>
            <a:xfrm flipV="1">
              <a:off x="12184566" y="-9544779"/>
              <a:ext cx="215499" cy="131117"/>
            </a:xfrm>
            <a:custGeom>
              <a:avLst/>
              <a:gdLst>
                <a:gd name="connsiteX0" fmla="*/ 197536 w 215499"/>
                <a:gd name="connsiteY0" fmla="*/ 116327 h 131117"/>
                <a:gd name="connsiteX1" fmla="*/ 204724 w 215499"/>
                <a:gd name="connsiteY1" fmla="*/ 120482 h 131117"/>
                <a:gd name="connsiteX2" fmla="*/ 215499 w 215499"/>
                <a:gd name="connsiteY2" fmla="*/ 120862 h 131117"/>
                <a:gd name="connsiteX3" fmla="*/ 215499 w 215499"/>
                <a:gd name="connsiteY3" fmla="*/ 129741 h 131117"/>
                <a:gd name="connsiteX4" fmla="*/ 195270 w 215499"/>
                <a:gd name="connsiteY4" fmla="*/ 129171 h 131117"/>
                <a:gd name="connsiteX5" fmla="*/ 169563 w 215499"/>
                <a:gd name="connsiteY5" fmla="*/ 129741 h 131117"/>
                <a:gd name="connsiteX6" fmla="*/ 169563 w 215499"/>
                <a:gd name="connsiteY6" fmla="*/ 120862 h 131117"/>
                <a:gd name="connsiteX7" fmla="*/ 188843 w 215499"/>
                <a:gd name="connsiteY7" fmla="*/ 118782 h 131117"/>
                <a:gd name="connsiteX8" fmla="*/ 156327 w 215499"/>
                <a:gd name="connsiteY8" fmla="*/ 34333 h 131117"/>
                <a:gd name="connsiteX9" fmla="*/ 122868 w 215499"/>
                <a:gd name="connsiteY9" fmla="*/ 120862 h 131117"/>
                <a:gd name="connsiteX10" fmla="*/ 141015 w 215499"/>
                <a:gd name="connsiteY10" fmla="*/ 120862 h 131117"/>
                <a:gd name="connsiteX11" fmla="*/ 141015 w 215499"/>
                <a:gd name="connsiteY11" fmla="*/ 129741 h 131117"/>
                <a:gd name="connsiteX12" fmla="*/ 107936 w 215499"/>
                <a:gd name="connsiteY12" fmla="*/ 129171 h 131117"/>
                <a:gd name="connsiteX13" fmla="*/ 79015 w 215499"/>
                <a:gd name="connsiteY13" fmla="*/ 129741 h 131117"/>
                <a:gd name="connsiteX14" fmla="*/ 79015 w 215499"/>
                <a:gd name="connsiteY14" fmla="*/ 120862 h 131117"/>
                <a:gd name="connsiteX15" fmla="*/ 95269 w 215499"/>
                <a:gd name="connsiteY15" fmla="*/ 120862 h 131117"/>
                <a:gd name="connsiteX16" fmla="*/ 103020 w 215499"/>
                <a:gd name="connsiteY16" fmla="*/ 100834 h 131117"/>
                <a:gd name="connsiteX17" fmla="*/ 77313 w 215499"/>
                <a:gd name="connsiteY17" fmla="*/ 34333 h 131117"/>
                <a:gd name="connsiteX18" fmla="*/ 43854 w 215499"/>
                <a:gd name="connsiteY18" fmla="*/ 120862 h 131117"/>
                <a:gd name="connsiteX19" fmla="*/ 62001 w 215499"/>
                <a:gd name="connsiteY19" fmla="*/ 120862 h 131117"/>
                <a:gd name="connsiteX20" fmla="*/ 62001 w 215499"/>
                <a:gd name="connsiteY20" fmla="*/ 129741 h 131117"/>
                <a:gd name="connsiteX21" fmla="*/ 28922 w 215499"/>
                <a:gd name="connsiteY21" fmla="*/ 129171 h 131117"/>
                <a:gd name="connsiteX22" fmla="*/ 0 w 215499"/>
                <a:gd name="connsiteY22" fmla="*/ 129741 h 131117"/>
                <a:gd name="connsiteX23" fmla="*/ 0 w 215499"/>
                <a:gd name="connsiteY23" fmla="*/ 120862 h 131117"/>
                <a:gd name="connsiteX24" fmla="*/ 16255 w 215499"/>
                <a:gd name="connsiteY24" fmla="*/ 120862 h 131117"/>
                <a:gd name="connsiteX25" fmla="*/ 61627 w 215499"/>
                <a:gd name="connsiteY25" fmla="*/ 3536 h 131117"/>
                <a:gd name="connsiteX26" fmla="*/ 68239 w 215499"/>
                <a:gd name="connsiteY26" fmla="*/ -1377 h 131117"/>
                <a:gd name="connsiteX27" fmla="*/ 74857 w 215499"/>
                <a:gd name="connsiteY27" fmla="*/ 3536 h 131117"/>
                <a:gd name="connsiteX28" fmla="*/ 107746 w 215499"/>
                <a:gd name="connsiteY28" fmla="*/ 88554 h 131117"/>
                <a:gd name="connsiteX29" fmla="*/ 140642 w 215499"/>
                <a:gd name="connsiteY29" fmla="*/ 3536 h 131117"/>
                <a:gd name="connsiteX30" fmla="*/ 147254 w 215499"/>
                <a:gd name="connsiteY30" fmla="*/ -1377 h 131117"/>
                <a:gd name="connsiteX31" fmla="*/ 153872 w 215499"/>
                <a:gd name="connsiteY31" fmla="*/ 3536 h 131117"/>
                <a:gd name="connsiteX32" fmla="*/ 197536 w 215499"/>
                <a:gd name="connsiteY32" fmla="*/ 116327 h 131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15499" h="131117">
                  <a:moveTo>
                    <a:pt x="197536" y="116327"/>
                  </a:moveTo>
                  <a:cubicBezTo>
                    <a:pt x="198675" y="119540"/>
                    <a:pt x="198859" y="119914"/>
                    <a:pt x="204724" y="120482"/>
                  </a:cubicBezTo>
                  <a:cubicBezTo>
                    <a:pt x="208501" y="120862"/>
                    <a:pt x="212475" y="120862"/>
                    <a:pt x="215499" y="120862"/>
                  </a:cubicBezTo>
                  <a:lnTo>
                    <a:pt x="215499" y="129741"/>
                  </a:lnTo>
                  <a:cubicBezTo>
                    <a:pt x="210393" y="129551"/>
                    <a:pt x="203776" y="129171"/>
                    <a:pt x="195270" y="129171"/>
                  </a:cubicBezTo>
                  <a:cubicBezTo>
                    <a:pt x="188089" y="129171"/>
                    <a:pt x="176365" y="129171"/>
                    <a:pt x="169563" y="129741"/>
                  </a:cubicBezTo>
                  <a:lnTo>
                    <a:pt x="169563" y="120862"/>
                  </a:lnTo>
                  <a:cubicBezTo>
                    <a:pt x="174289" y="120862"/>
                    <a:pt x="183363" y="120862"/>
                    <a:pt x="188843" y="118782"/>
                  </a:cubicBezTo>
                  <a:lnTo>
                    <a:pt x="156327" y="34333"/>
                  </a:lnTo>
                  <a:lnTo>
                    <a:pt x="122868" y="120862"/>
                  </a:lnTo>
                  <a:lnTo>
                    <a:pt x="141015" y="120862"/>
                  </a:lnTo>
                  <a:lnTo>
                    <a:pt x="141015" y="129741"/>
                  </a:lnTo>
                  <a:cubicBezTo>
                    <a:pt x="133833" y="129171"/>
                    <a:pt x="116066" y="129171"/>
                    <a:pt x="107936" y="129171"/>
                  </a:cubicBezTo>
                  <a:cubicBezTo>
                    <a:pt x="100565" y="129171"/>
                    <a:pt x="85632" y="129171"/>
                    <a:pt x="79015" y="129741"/>
                  </a:cubicBezTo>
                  <a:lnTo>
                    <a:pt x="79015" y="120862"/>
                  </a:lnTo>
                  <a:lnTo>
                    <a:pt x="95269" y="120862"/>
                  </a:lnTo>
                  <a:lnTo>
                    <a:pt x="103020" y="100834"/>
                  </a:lnTo>
                  <a:lnTo>
                    <a:pt x="77313" y="34333"/>
                  </a:lnTo>
                  <a:lnTo>
                    <a:pt x="43854" y="120862"/>
                  </a:lnTo>
                  <a:lnTo>
                    <a:pt x="62001" y="120862"/>
                  </a:lnTo>
                  <a:lnTo>
                    <a:pt x="62001" y="129741"/>
                  </a:lnTo>
                  <a:cubicBezTo>
                    <a:pt x="54819" y="129171"/>
                    <a:pt x="37052" y="129171"/>
                    <a:pt x="28922" y="129171"/>
                  </a:cubicBezTo>
                  <a:cubicBezTo>
                    <a:pt x="21550" y="129171"/>
                    <a:pt x="6618" y="129171"/>
                    <a:pt x="0" y="129741"/>
                  </a:cubicBezTo>
                  <a:lnTo>
                    <a:pt x="0" y="120862"/>
                  </a:lnTo>
                  <a:lnTo>
                    <a:pt x="16255" y="120862"/>
                  </a:lnTo>
                  <a:lnTo>
                    <a:pt x="61627" y="3536"/>
                  </a:lnTo>
                  <a:cubicBezTo>
                    <a:pt x="62760" y="513"/>
                    <a:pt x="63513" y="-1377"/>
                    <a:pt x="68239" y="-1377"/>
                  </a:cubicBezTo>
                  <a:cubicBezTo>
                    <a:pt x="72966" y="-1377"/>
                    <a:pt x="73724" y="513"/>
                    <a:pt x="74857" y="3536"/>
                  </a:cubicBezTo>
                  <a:lnTo>
                    <a:pt x="107746" y="88554"/>
                  </a:lnTo>
                  <a:lnTo>
                    <a:pt x="140642" y="3536"/>
                  </a:lnTo>
                  <a:cubicBezTo>
                    <a:pt x="141774" y="513"/>
                    <a:pt x="142527" y="-1377"/>
                    <a:pt x="147254" y="-1377"/>
                  </a:cubicBezTo>
                  <a:cubicBezTo>
                    <a:pt x="151980" y="-1377"/>
                    <a:pt x="152739" y="513"/>
                    <a:pt x="153872" y="3536"/>
                  </a:cubicBezTo>
                  <a:lnTo>
                    <a:pt x="197536" y="116327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709" name="任意多边形: 形状 708">
              <a:extLst>
                <a:ext uri="{FF2B5EF4-FFF2-40B4-BE49-F238E27FC236}">
                  <a16:creationId xmlns:a16="http://schemas.microsoft.com/office/drawing/2014/main" id="{410D8113-2113-03C0-418F-33B448E9DA38}"/>
                </a:ext>
              </a:extLst>
            </p:cNvPr>
            <p:cNvSpPr/>
            <p:nvPr>
              <p:custDataLst>
                <p:tags r:id="rId67"/>
              </p:custDataLst>
            </p:nvPr>
          </p:nvSpPr>
          <p:spPr>
            <a:xfrm flipV="1">
              <a:off x="12413923" y="-9477176"/>
              <a:ext cx="120448" cy="90358"/>
            </a:xfrm>
            <a:custGeom>
              <a:avLst/>
              <a:gdLst>
                <a:gd name="connsiteX0" fmla="*/ 66579 w 120448"/>
                <a:gd name="connsiteY0" fmla="*/ 51811 h 90358"/>
                <a:gd name="connsiteX1" fmla="*/ 65784 w 120448"/>
                <a:gd name="connsiteY1" fmla="*/ 53394 h 90358"/>
                <a:gd name="connsiteX2" fmla="*/ 68963 w 120448"/>
                <a:gd name="connsiteY2" fmla="*/ 55913 h 90358"/>
                <a:gd name="connsiteX3" fmla="*/ 82330 w 120448"/>
                <a:gd name="connsiteY3" fmla="*/ 65301 h 90358"/>
                <a:gd name="connsiteX4" fmla="*/ 117407 w 120448"/>
                <a:gd name="connsiteY4" fmla="*/ 84220 h 90358"/>
                <a:gd name="connsiteX5" fmla="*/ 120449 w 120448"/>
                <a:gd name="connsiteY5" fmla="*/ 87130 h 90358"/>
                <a:gd name="connsiteX6" fmla="*/ 118729 w 120448"/>
                <a:gd name="connsiteY6" fmla="*/ 88849 h 90358"/>
                <a:gd name="connsiteX7" fmla="*/ 109597 w 120448"/>
                <a:gd name="connsiteY7" fmla="*/ 88452 h 90358"/>
                <a:gd name="connsiteX8" fmla="*/ 93579 w 120448"/>
                <a:gd name="connsiteY8" fmla="*/ 88986 h 90358"/>
                <a:gd name="connsiteX9" fmla="*/ 90804 w 120448"/>
                <a:gd name="connsiteY9" fmla="*/ 86076 h 90358"/>
                <a:gd name="connsiteX10" fmla="*/ 92785 w 120448"/>
                <a:gd name="connsiteY10" fmla="*/ 84220 h 90358"/>
                <a:gd name="connsiteX11" fmla="*/ 96094 w 120448"/>
                <a:gd name="connsiteY11" fmla="*/ 82371 h 90358"/>
                <a:gd name="connsiteX12" fmla="*/ 90270 w 120448"/>
                <a:gd name="connsiteY12" fmla="*/ 75887 h 90358"/>
                <a:gd name="connsiteX13" fmla="*/ 35077 w 120448"/>
                <a:gd name="connsiteY13" fmla="*/ 36994 h 90358"/>
                <a:gd name="connsiteX14" fmla="*/ 45533 w 120448"/>
                <a:gd name="connsiteY14" fmla="*/ 78667 h 90358"/>
                <a:gd name="connsiteX15" fmla="*/ 57179 w 120448"/>
                <a:gd name="connsiteY15" fmla="*/ 84220 h 90358"/>
                <a:gd name="connsiteX16" fmla="*/ 61153 w 120448"/>
                <a:gd name="connsiteY16" fmla="*/ 87001 h 90358"/>
                <a:gd name="connsiteX17" fmla="*/ 59035 w 120448"/>
                <a:gd name="connsiteY17" fmla="*/ 88986 h 90358"/>
                <a:gd name="connsiteX18" fmla="*/ 41695 w 120448"/>
                <a:gd name="connsiteY18" fmla="*/ 88452 h 90358"/>
                <a:gd name="connsiteX19" fmla="*/ 32563 w 120448"/>
                <a:gd name="connsiteY19" fmla="*/ 88589 h 90358"/>
                <a:gd name="connsiteX20" fmla="*/ 24225 w 120448"/>
                <a:gd name="connsiteY20" fmla="*/ 88986 h 90358"/>
                <a:gd name="connsiteX21" fmla="*/ 21444 w 120448"/>
                <a:gd name="connsiteY21" fmla="*/ 86076 h 90358"/>
                <a:gd name="connsiteX22" fmla="*/ 25808 w 120448"/>
                <a:gd name="connsiteY22" fmla="*/ 84220 h 90358"/>
                <a:gd name="connsiteX23" fmla="*/ 30843 w 120448"/>
                <a:gd name="connsiteY23" fmla="*/ 83954 h 90358"/>
                <a:gd name="connsiteX24" fmla="*/ 33755 w 120448"/>
                <a:gd name="connsiteY24" fmla="*/ 82105 h 90358"/>
                <a:gd name="connsiteX25" fmla="*/ 33221 w 120448"/>
                <a:gd name="connsiteY25" fmla="*/ 79195 h 90358"/>
                <a:gd name="connsiteX26" fmla="*/ 15620 w 120448"/>
                <a:gd name="connsiteY26" fmla="*/ 8947 h 90358"/>
                <a:gd name="connsiteX27" fmla="*/ 3973 w 120448"/>
                <a:gd name="connsiteY27" fmla="*/ 3394 h 90358"/>
                <a:gd name="connsiteX28" fmla="*/ 0 w 120448"/>
                <a:gd name="connsiteY28" fmla="*/ 478 h 90358"/>
                <a:gd name="connsiteX29" fmla="*/ 2117 w 120448"/>
                <a:gd name="connsiteY29" fmla="*/ -1372 h 90358"/>
                <a:gd name="connsiteX30" fmla="*/ 19327 w 120448"/>
                <a:gd name="connsiteY30" fmla="*/ -844 h 90358"/>
                <a:gd name="connsiteX31" fmla="*/ 28459 w 120448"/>
                <a:gd name="connsiteY31" fmla="*/ -975 h 90358"/>
                <a:gd name="connsiteX32" fmla="*/ 36927 w 120448"/>
                <a:gd name="connsiteY32" fmla="*/ -1372 h 90358"/>
                <a:gd name="connsiteX33" fmla="*/ 39709 w 120448"/>
                <a:gd name="connsiteY33" fmla="*/ 1538 h 90358"/>
                <a:gd name="connsiteX34" fmla="*/ 35475 w 120448"/>
                <a:gd name="connsiteY34" fmla="*/ 3394 h 90358"/>
                <a:gd name="connsiteX35" fmla="*/ 30446 w 120448"/>
                <a:gd name="connsiteY35" fmla="*/ 3654 h 90358"/>
                <a:gd name="connsiteX36" fmla="*/ 27397 w 120448"/>
                <a:gd name="connsiteY36" fmla="*/ 5640 h 90358"/>
                <a:gd name="connsiteX37" fmla="*/ 33618 w 120448"/>
                <a:gd name="connsiteY37" fmla="*/ 31038 h 90358"/>
                <a:gd name="connsiteX38" fmla="*/ 55590 w 120448"/>
                <a:gd name="connsiteY38" fmla="*/ 46519 h 90358"/>
                <a:gd name="connsiteX39" fmla="*/ 74786 w 120448"/>
                <a:gd name="connsiteY39" fmla="*/ 9344 h 90358"/>
                <a:gd name="connsiteX40" fmla="*/ 75711 w 120448"/>
                <a:gd name="connsiteY40" fmla="*/ 6831 h 90358"/>
                <a:gd name="connsiteX41" fmla="*/ 69621 w 120448"/>
                <a:gd name="connsiteY41" fmla="*/ 3394 h 90358"/>
                <a:gd name="connsiteX42" fmla="*/ 66181 w 120448"/>
                <a:gd name="connsiteY42" fmla="*/ 478 h 90358"/>
                <a:gd name="connsiteX43" fmla="*/ 68435 w 120448"/>
                <a:gd name="connsiteY43" fmla="*/ -1372 h 90358"/>
                <a:gd name="connsiteX44" fmla="*/ 85372 w 120448"/>
                <a:gd name="connsiteY44" fmla="*/ -844 h 90358"/>
                <a:gd name="connsiteX45" fmla="*/ 98347 w 120448"/>
                <a:gd name="connsiteY45" fmla="*/ -1372 h 90358"/>
                <a:gd name="connsiteX46" fmla="*/ 100992 w 120448"/>
                <a:gd name="connsiteY46" fmla="*/ 1408 h 90358"/>
                <a:gd name="connsiteX47" fmla="*/ 97950 w 120448"/>
                <a:gd name="connsiteY47" fmla="*/ 3394 h 90358"/>
                <a:gd name="connsiteX48" fmla="*/ 89214 w 120448"/>
                <a:gd name="connsiteY48" fmla="*/ 7756 h 90358"/>
                <a:gd name="connsiteX49" fmla="*/ 66579 w 120448"/>
                <a:gd name="connsiteY49" fmla="*/ 51811 h 90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20448" h="90358">
                  <a:moveTo>
                    <a:pt x="66579" y="51811"/>
                  </a:moveTo>
                  <a:cubicBezTo>
                    <a:pt x="66051" y="52866"/>
                    <a:pt x="65784" y="53264"/>
                    <a:pt x="65784" y="53394"/>
                  </a:cubicBezTo>
                  <a:cubicBezTo>
                    <a:pt x="65784" y="53661"/>
                    <a:pt x="65914" y="53791"/>
                    <a:pt x="68963" y="55913"/>
                  </a:cubicBezTo>
                  <a:lnTo>
                    <a:pt x="82330" y="65301"/>
                  </a:lnTo>
                  <a:cubicBezTo>
                    <a:pt x="99800" y="77605"/>
                    <a:pt x="108007" y="83426"/>
                    <a:pt x="117407" y="84220"/>
                  </a:cubicBezTo>
                  <a:cubicBezTo>
                    <a:pt x="118860" y="84351"/>
                    <a:pt x="120449" y="84487"/>
                    <a:pt x="120449" y="87130"/>
                  </a:cubicBezTo>
                  <a:cubicBezTo>
                    <a:pt x="120449" y="88192"/>
                    <a:pt x="119524" y="88849"/>
                    <a:pt x="118729" y="88849"/>
                  </a:cubicBezTo>
                  <a:cubicBezTo>
                    <a:pt x="115948" y="88849"/>
                    <a:pt x="112508" y="88452"/>
                    <a:pt x="109597" y="88452"/>
                  </a:cubicBezTo>
                  <a:cubicBezTo>
                    <a:pt x="106021" y="88452"/>
                    <a:pt x="97155" y="88986"/>
                    <a:pt x="93579" y="88986"/>
                  </a:cubicBezTo>
                  <a:cubicBezTo>
                    <a:pt x="92785" y="88986"/>
                    <a:pt x="90804" y="88986"/>
                    <a:pt x="90804" y="86076"/>
                  </a:cubicBezTo>
                  <a:cubicBezTo>
                    <a:pt x="90804" y="85939"/>
                    <a:pt x="90804" y="84351"/>
                    <a:pt x="92785" y="84220"/>
                  </a:cubicBezTo>
                  <a:cubicBezTo>
                    <a:pt x="94374" y="84090"/>
                    <a:pt x="96094" y="83823"/>
                    <a:pt x="96094" y="82371"/>
                  </a:cubicBezTo>
                  <a:cubicBezTo>
                    <a:pt x="96094" y="79989"/>
                    <a:pt x="91990" y="77079"/>
                    <a:pt x="90270" y="75887"/>
                  </a:cubicBezTo>
                  <a:lnTo>
                    <a:pt x="35077" y="36994"/>
                  </a:lnTo>
                  <a:lnTo>
                    <a:pt x="45533" y="78667"/>
                  </a:lnTo>
                  <a:cubicBezTo>
                    <a:pt x="46724" y="83160"/>
                    <a:pt x="46855" y="84220"/>
                    <a:pt x="57179" y="84220"/>
                  </a:cubicBezTo>
                  <a:cubicBezTo>
                    <a:pt x="59297" y="84220"/>
                    <a:pt x="61153" y="84220"/>
                    <a:pt x="61153" y="87001"/>
                  </a:cubicBezTo>
                  <a:cubicBezTo>
                    <a:pt x="61153" y="88192"/>
                    <a:pt x="60358" y="88986"/>
                    <a:pt x="59035" y="88986"/>
                  </a:cubicBezTo>
                  <a:cubicBezTo>
                    <a:pt x="55199" y="88986"/>
                    <a:pt x="45533" y="88452"/>
                    <a:pt x="41695" y="88452"/>
                  </a:cubicBezTo>
                  <a:cubicBezTo>
                    <a:pt x="39442" y="88452"/>
                    <a:pt x="34811" y="88452"/>
                    <a:pt x="32563" y="88589"/>
                  </a:cubicBezTo>
                  <a:cubicBezTo>
                    <a:pt x="29912" y="88719"/>
                    <a:pt x="26739" y="88986"/>
                    <a:pt x="24225" y="88986"/>
                  </a:cubicBezTo>
                  <a:cubicBezTo>
                    <a:pt x="23430" y="88986"/>
                    <a:pt x="21444" y="88986"/>
                    <a:pt x="21444" y="86076"/>
                  </a:cubicBezTo>
                  <a:cubicBezTo>
                    <a:pt x="21444" y="84220"/>
                    <a:pt x="22896" y="84220"/>
                    <a:pt x="25808" y="84220"/>
                  </a:cubicBezTo>
                  <a:cubicBezTo>
                    <a:pt x="27931" y="84220"/>
                    <a:pt x="28459" y="84220"/>
                    <a:pt x="30843" y="83954"/>
                  </a:cubicBezTo>
                  <a:cubicBezTo>
                    <a:pt x="33488" y="83693"/>
                    <a:pt x="33755" y="83426"/>
                    <a:pt x="33755" y="82105"/>
                  </a:cubicBezTo>
                  <a:cubicBezTo>
                    <a:pt x="33755" y="81838"/>
                    <a:pt x="33755" y="81180"/>
                    <a:pt x="33221" y="79195"/>
                  </a:cubicBezTo>
                  <a:lnTo>
                    <a:pt x="15620" y="8947"/>
                  </a:lnTo>
                  <a:cubicBezTo>
                    <a:pt x="14559" y="4448"/>
                    <a:pt x="14297" y="3394"/>
                    <a:pt x="3973" y="3394"/>
                  </a:cubicBezTo>
                  <a:cubicBezTo>
                    <a:pt x="1589" y="3394"/>
                    <a:pt x="0" y="3394"/>
                    <a:pt x="0" y="478"/>
                  </a:cubicBezTo>
                  <a:cubicBezTo>
                    <a:pt x="0" y="347"/>
                    <a:pt x="0" y="-1372"/>
                    <a:pt x="2117" y="-1372"/>
                  </a:cubicBezTo>
                  <a:cubicBezTo>
                    <a:pt x="5954" y="-1372"/>
                    <a:pt x="15490" y="-844"/>
                    <a:pt x="19327" y="-844"/>
                  </a:cubicBezTo>
                  <a:cubicBezTo>
                    <a:pt x="21574" y="-844"/>
                    <a:pt x="26205" y="-844"/>
                    <a:pt x="28459" y="-975"/>
                  </a:cubicBezTo>
                  <a:cubicBezTo>
                    <a:pt x="31104" y="-1105"/>
                    <a:pt x="34413" y="-1372"/>
                    <a:pt x="36927" y="-1372"/>
                  </a:cubicBezTo>
                  <a:cubicBezTo>
                    <a:pt x="37722" y="-1372"/>
                    <a:pt x="39709" y="-1372"/>
                    <a:pt x="39709" y="1538"/>
                  </a:cubicBezTo>
                  <a:cubicBezTo>
                    <a:pt x="39709" y="3394"/>
                    <a:pt x="38119" y="3394"/>
                    <a:pt x="35475" y="3394"/>
                  </a:cubicBezTo>
                  <a:cubicBezTo>
                    <a:pt x="35344" y="3394"/>
                    <a:pt x="32824" y="3394"/>
                    <a:pt x="30446" y="3654"/>
                  </a:cubicBezTo>
                  <a:cubicBezTo>
                    <a:pt x="27397" y="3922"/>
                    <a:pt x="27397" y="4319"/>
                    <a:pt x="27397" y="5640"/>
                  </a:cubicBezTo>
                  <a:cubicBezTo>
                    <a:pt x="27397" y="6701"/>
                    <a:pt x="28726" y="11591"/>
                    <a:pt x="33618" y="31038"/>
                  </a:cubicBezTo>
                  <a:lnTo>
                    <a:pt x="55590" y="46519"/>
                  </a:lnTo>
                  <a:lnTo>
                    <a:pt x="74786" y="9344"/>
                  </a:lnTo>
                  <a:cubicBezTo>
                    <a:pt x="75711" y="7626"/>
                    <a:pt x="75711" y="7489"/>
                    <a:pt x="75711" y="6831"/>
                  </a:cubicBezTo>
                  <a:cubicBezTo>
                    <a:pt x="75711" y="3785"/>
                    <a:pt x="72005" y="3394"/>
                    <a:pt x="69621" y="3394"/>
                  </a:cubicBezTo>
                  <a:cubicBezTo>
                    <a:pt x="68037" y="3394"/>
                    <a:pt x="66181" y="3394"/>
                    <a:pt x="66181" y="478"/>
                  </a:cubicBezTo>
                  <a:cubicBezTo>
                    <a:pt x="66181" y="347"/>
                    <a:pt x="66312" y="-1372"/>
                    <a:pt x="68435" y="-1372"/>
                  </a:cubicBezTo>
                  <a:cubicBezTo>
                    <a:pt x="72135" y="-1372"/>
                    <a:pt x="81671" y="-844"/>
                    <a:pt x="85372" y="-844"/>
                  </a:cubicBezTo>
                  <a:cubicBezTo>
                    <a:pt x="89345" y="-844"/>
                    <a:pt x="94641" y="-1372"/>
                    <a:pt x="98347" y="-1372"/>
                  </a:cubicBezTo>
                  <a:cubicBezTo>
                    <a:pt x="100067" y="-1372"/>
                    <a:pt x="100992" y="-447"/>
                    <a:pt x="100992" y="1408"/>
                  </a:cubicBezTo>
                  <a:cubicBezTo>
                    <a:pt x="100992" y="3394"/>
                    <a:pt x="99272" y="3394"/>
                    <a:pt x="97950" y="3394"/>
                  </a:cubicBezTo>
                  <a:cubicBezTo>
                    <a:pt x="95565" y="3394"/>
                    <a:pt x="91462" y="3525"/>
                    <a:pt x="89214" y="7756"/>
                  </a:cubicBezTo>
                  <a:lnTo>
                    <a:pt x="66579" y="51811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710" name="任意多边形: 形状 709">
              <a:extLst>
                <a:ext uri="{FF2B5EF4-FFF2-40B4-BE49-F238E27FC236}">
                  <a16:creationId xmlns:a16="http://schemas.microsoft.com/office/drawing/2014/main" id="{9495E8CD-BC37-79A0-22A5-46FB3EDFE3B0}"/>
                </a:ext>
              </a:extLst>
            </p:cNvPr>
            <p:cNvSpPr/>
            <p:nvPr>
              <p:custDataLst>
                <p:tags r:id="rId68"/>
              </p:custDataLst>
            </p:nvPr>
          </p:nvSpPr>
          <p:spPr>
            <a:xfrm flipV="1">
              <a:off x="12556980" y="-9544779"/>
              <a:ext cx="151411" cy="129606"/>
            </a:xfrm>
            <a:custGeom>
              <a:avLst/>
              <a:gdLst>
                <a:gd name="connsiteX0" fmla="*/ 85063 w 151411"/>
                <a:gd name="connsiteY0" fmla="*/ 73629 h 129606"/>
                <a:gd name="connsiteX1" fmla="*/ 116820 w 151411"/>
                <a:gd name="connsiteY1" fmla="*/ 115378 h 129606"/>
                <a:gd name="connsiteX2" fmla="*/ 125703 w 151411"/>
                <a:gd name="connsiteY2" fmla="*/ 118780 h 129606"/>
                <a:gd name="connsiteX3" fmla="*/ 136668 w 151411"/>
                <a:gd name="connsiteY3" fmla="*/ 119350 h 129606"/>
                <a:gd name="connsiteX4" fmla="*/ 142148 w 151411"/>
                <a:gd name="connsiteY4" fmla="*/ 119350 h 129606"/>
                <a:gd name="connsiteX5" fmla="*/ 142148 w 151411"/>
                <a:gd name="connsiteY5" fmla="*/ 128229 h 129606"/>
                <a:gd name="connsiteX6" fmla="*/ 116820 w 151411"/>
                <a:gd name="connsiteY6" fmla="*/ 127659 h 129606"/>
                <a:gd name="connsiteX7" fmla="*/ 88088 w 151411"/>
                <a:gd name="connsiteY7" fmla="*/ 128229 h 129606"/>
                <a:gd name="connsiteX8" fmla="*/ 88088 w 151411"/>
                <a:gd name="connsiteY8" fmla="*/ 119350 h 129606"/>
                <a:gd name="connsiteX9" fmla="*/ 105481 w 151411"/>
                <a:gd name="connsiteY9" fmla="*/ 117270 h 129606"/>
                <a:gd name="connsiteX10" fmla="*/ 103969 w 151411"/>
                <a:gd name="connsiteY10" fmla="*/ 115189 h 129606"/>
                <a:gd name="connsiteX11" fmla="*/ 79015 w 151411"/>
                <a:gd name="connsiteY11" fmla="*/ 82128 h 129606"/>
                <a:gd name="connsiteX12" fmla="*/ 51985 w 151411"/>
                <a:gd name="connsiteY12" fmla="*/ 119350 h 129606"/>
                <a:gd name="connsiteX13" fmla="*/ 67670 w 151411"/>
                <a:gd name="connsiteY13" fmla="*/ 119350 h 129606"/>
                <a:gd name="connsiteX14" fmla="*/ 67670 w 151411"/>
                <a:gd name="connsiteY14" fmla="*/ 128229 h 129606"/>
                <a:gd name="connsiteX15" fmla="*/ 33458 w 151411"/>
                <a:gd name="connsiteY15" fmla="*/ 127659 h 129606"/>
                <a:gd name="connsiteX16" fmla="*/ 2835 w 151411"/>
                <a:gd name="connsiteY16" fmla="*/ 128229 h 129606"/>
                <a:gd name="connsiteX17" fmla="*/ 2835 w 151411"/>
                <a:gd name="connsiteY17" fmla="*/ 119350 h 129606"/>
                <a:gd name="connsiteX18" fmla="*/ 21361 w 151411"/>
                <a:gd name="connsiteY18" fmla="*/ 119350 h 129606"/>
                <a:gd name="connsiteX19" fmla="*/ 63323 w 151411"/>
                <a:gd name="connsiteY19" fmla="*/ 61348 h 129606"/>
                <a:gd name="connsiteX20" fmla="*/ 25138 w 151411"/>
                <a:gd name="connsiteY20" fmla="*/ 11282 h 129606"/>
                <a:gd name="connsiteX21" fmla="*/ 17014 w 151411"/>
                <a:gd name="connsiteY21" fmla="*/ 8070 h 129606"/>
                <a:gd name="connsiteX22" fmla="*/ 5480 w 151411"/>
                <a:gd name="connsiteY22" fmla="*/ 7501 h 129606"/>
                <a:gd name="connsiteX23" fmla="*/ 0 w 151411"/>
                <a:gd name="connsiteY23" fmla="*/ 7501 h 129606"/>
                <a:gd name="connsiteX24" fmla="*/ 0 w 151411"/>
                <a:gd name="connsiteY24" fmla="*/ -1377 h 129606"/>
                <a:gd name="connsiteX25" fmla="*/ 25328 w 151411"/>
                <a:gd name="connsiteY25" fmla="*/ -809 h 129606"/>
                <a:gd name="connsiteX26" fmla="*/ 54060 w 151411"/>
                <a:gd name="connsiteY26" fmla="*/ -1377 h 129606"/>
                <a:gd name="connsiteX27" fmla="*/ 54060 w 151411"/>
                <a:gd name="connsiteY27" fmla="*/ 7501 h 129606"/>
                <a:gd name="connsiteX28" fmla="*/ 36673 w 151411"/>
                <a:gd name="connsiteY28" fmla="*/ 9581 h 129606"/>
                <a:gd name="connsiteX29" fmla="*/ 38185 w 151411"/>
                <a:gd name="connsiteY29" fmla="*/ 11655 h 129606"/>
                <a:gd name="connsiteX30" fmla="*/ 69372 w 151411"/>
                <a:gd name="connsiteY30" fmla="*/ 53032 h 129606"/>
                <a:gd name="connsiteX31" fmla="*/ 102267 w 151411"/>
                <a:gd name="connsiteY31" fmla="*/ 7501 h 129606"/>
                <a:gd name="connsiteX32" fmla="*/ 86576 w 151411"/>
                <a:gd name="connsiteY32" fmla="*/ 7501 h 129606"/>
                <a:gd name="connsiteX33" fmla="*/ 86576 w 151411"/>
                <a:gd name="connsiteY33" fmla="*/ -1377 h 129606"/>
                <a:gd name="connsiteX34" fmla="*/ 120787 w 151411"/>
                <a:gd name="connsiteY34" fmla="*/ -809 h 129606"/>
                <a:gd name="connsiteX35" fmla="*/ 151411 w 151411"/>
                <a:gd name="connsiteY35" fmla="*/ -1377 h 129606"/>
                <a:gd name="connsiteX36" fmla="*/ 151411 w 151411"/>
                <a:gd name="connsiteY36" fmla="*/ 7501 h 129606"/>
                <a:gd name="connsiteX37" fmla="*/ 132891 w 151411"/>
                <a:gd name="connsiteY37" fmla="*/ 7501 h 129606"/>
                <a:gd name="connsiteX38" fmla="*/ 85063 w 151411"/>
                <a:gd name="connsiteY38" fmla="*/ 73629 h 129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51411" h="129606">
                  <a:moveTo>
                    <a:pt x="85063" y="73629"/>
                  </a:moveTo>
                  <a:lnTo>
                    <a:pt x="116820" y="115378"/>
                  </a:lnTo>
                  <a:cubicBezTo>
                    <a:pt x="118901" y="118028"/>
                    <a:pt x="119091" y="118212"/>
                    <a:pt x="125703" y="118780"/>
                  </a:cubicBezTo>
                  <a:cubicBezTo>
                    <a:pt x="130240" y="119350"/>
                    <a:pt x="131379" y="119350"/>
                    <a:pt x="136668" y="119350"/>
                  </a:cubicBezTo>
                  <a:lnTo>
                    <a:pt x="142148" y="119350"/>
                  </a:lnTo>
                  <a:lnTo>
                    <a:pt x="142148" y="128229"/>
                  </a:lnTo>
                  <a:cubicBezTo>
                    <a:pt x="134213" y="127659"/>
                    <a:pt x="124950" y="127659"/>
                    <a:pt x="116820" y="127659"/>
                  </a:cubicBezTo>
                  <a:cubicBezTo>
                    <a:pt x="109448" y="127659"/>
                    <a:pt x="94890" y="127659"/>
                    <a:pt x="88088" y="128229"/>
                  </a:cubicBezTo>
                  <a:lnTo>
                    <a:pt x="88088" y="119350"/>
                  </a:lnTo>
                  <a:cubicBezTo>
                    <a:pt x="91492" y="119350"/>
                    <a:pt x="98863" y="119350"/>
                    <a:pt x="105481" y="117270"/>
                  </a:cubicBezTo>
                  <a:cubicBezTo>
                    <a:pt x="105291" y="116890"/>
                    <a:pt x="104343" y="115758"/>
                    <a:pt x="103969" y="115189"/>
                  </a:cubicBezTo>
                  <a:lnTo>
                    <a:pt x="79015" y="82128"/>
                  </a:lnTo>
                  <a:lnTo>
                    <a:pt x="51985" y="119350"/>
                  </a:lnTo>
                  <a:lnTo>
                    <a:pt x="67670" y="119350"/>
                  </a:lnTo>
                  <a:lnTo>
                    <a:pt x="67670" y="128229"/>
                  </a:lnTo>
                  <a:cubicBezTo>
                    <a:pt x="59919" y="127659"/>
                    <a:pt x="41962" y="127659"/>
                    <a:pt x="33458" y="127659"/>
                  </a:cubicBezTo>
                  <a:cubicBezTo>
                    <a:pt x="25897" y="127659"/>
                    <a:pt x="9453" y="127659"/>
                    <a:pt x="2835" y="128229"/>
                  </a:cubicBezTo>
                  <a:lnTo>
                    <a:pt x="2835" y="119350"/>
                  </a:lnTo>
                  <a:lnTo>
                    <a:pt x="21361" y="119350"/>
                  </a:lnTo>
                  <a:lnTo>
                    <a:pt x="63323" y="61348"/>
                  </a:lnTo>
                  <a:lnTo>
                    <a:pt x="25138" y="11282"/>
                  </a:lnTo>
                  <a:cubicBezTo>
                    <a:pt x="23436" y="9012"/>
                    <a:pt x="23063" y="8633"/>
                    <a:pt x="17014" y="8070"/>
                  </a:cubicBezTo>
                  <a:cubicBezTo>
                    <a:pt x="13230" y="7690"/>
                    <a:pt x="9263" y="7501"/>
                    <a:pt x="5480" y="7501"/>
                  </a:cubicBezTo>
                  <a:lnTo>
                    <a:pt x="0" y="7501"/>
                  </a:lnTo>
                  <a:lnTo>
                    <a:pt x="0" y="-1377"/>
                  </a:lnTo>
                  <a:cubicBezTo>
                    <a:pt x="7940" y="-809"/>
                    <a:pt x="17198" y="-809"/>
                    <a:pt x="25328" y="-809"/>
                  </a:cubicBezTo>
                  <a:cubicBezTo>
                    <a:pt x="32699" y="-809"/>
                    <a:pt x="47258" y="-809"/>
                    <a:pt x="54060" y="-1377"/>
                  </a:cubicBezTo>
                  <a:lnTo>
                    <a:pt x="54060" y="7501"/>
                  </a:lnTo>
                  <a:cubicBezTo>
                    <a:pt x="50662" y="7501"/>
                    <a:pt x="43285" y="7501"/>
                    <a:pt x="36673" y="9581"/>
                  </a:cubicBezTo>
                  <a:cubicBezTo>
                    <a:pt x="36862" y="9960"/>
                    <a:pt x="37805" y="11093"/>
                    <a:pt x="38185" y="11655"/>
                  </a:cubicBezTo>
                  <a:lnTo>
                    <a:pt x="69372" y="53032"/>
                  </a:lnTo>
                  <a:lnTo>
                    <a:pt x="102267" y="7501"/>
                  </a:lnTo>
                  <a:lnTo>
                    <a:pt x="86576" y="7501"/>
                  </a:lnTo>
                  <a:lnTo>
                    <a:pt x="86576" y="-1377"/>
                  </a:lnTo>
                  <a:cubicBezTo>
                    <a:pt x="94327" y="-809"/>
                    <a:pt x="112283" y="-809"/>
                    <a:pt x="120787" y="-809"/>
                  </a:cubicBezTo>
                  <a:cubicBezTo>
                    <a:pt x="128354" y="-809"/>
                    <a:pt x="144799" y="-809"/>
                    <a:pt x="151411" y="-1377"/>
                  </a:cubicBezTo>
                  <a:lnTo>
                    <a:pt x="151411" y="7501"/>
                  </a:lnTo>
                  <a:lnTo>
                    <a:pt x="132891" y="7501"/>
                  </a:lnTo>
                  <a:lnTo>
                    <a:pt x="85063" y="73629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711" name="任意多边形: 形状 710">
              <a:extLst>
                <a:ext uri="{FF2B5EF4-FFF2-40B4-BE49-F238E27FC236}">
                  <a16:creationId xmlns:a16="http://schemas.microsoft.com/office/drawing/2014/main" id="{2B6A3E7E-177D-9750-D38E-8FE78F0D151B}"/>
                </a:ext>
              </a:extLst>
            </p:cNvPr>
            <p:cNvSpPr/>
            <p:nvPr>
              <p:custDataLst>
                <p:tags r:id="rId69"/>
              </p:custDataLst>
            </p:nvPr>
          </p:nvSpPr>
          <p:spPr>
            <a:xfrm flipV="1">
              <a:off x="12729356" y="-9474657"/>
              <a:ext cx="89859" cy="87839"/>
            </a:xfrm>
            <a:custGeom>
              <a:avLst/>
              <a:gdLst>
                <a:gd name="connsiteX0" fmla="*/ 29912 w 89859"/>
                <a:gd name="connsiteY0" fmla="*/ 82769 h 87839"/>
                <a:gd name="connsiteX1" fmla="*/ 25945 w 89859"/>
                <a:gd name="connsiteY1" fmla="*/ 86467 h 87839"/>
                <a:gd name="connsiteX2" fmla="*/ 0 w 89859"/>
                <a:gd name="connsiteY2" fmla="*/ 78003 h 87839"/>
                <a:gd name="connsiteX3" fmla="*/ 0 w 89859"/>
                <a:gd name="connsiteY3" fmla="*/ 73238 h 87839"/>
                <a:gd name="connsiteX4" fmla="*/ 19190 w 89859"/>
                <a:gd name="connsiteY4" fmla="*/ 76942 h 87839"/>
                <a:gd name="connsiteX5" fmla="*/ 19190 w 89859"/>
                <a:gd name="connsiteY5" fmla="*/ 9475 h 87839"/>
                <a:gd name="connsiteX6" fmla="*/ 5954 w 89859"/>
                <a:gd name="connsiteY6" fmla="*/ 3394 h 87839"/>
                <a:gd name="connsiteX7" fmla="*/ 925 w 89859"/>
                <a:gd name="connsiteY7" fmla="*/ 3394 h 87839"/>
                <a:gd name="connsiteX8" fmla="*/ 925 w 89859"/>
                <a:gd name="connsiteY8" fmla="*/ -1372 h 87839"/>
                <a:gd name="connsiteX9" fmla="*/ 24486 w 89859"/>
                <a:gd name="connsiteY9" fmla="*/ -844 h 87839"/>
                <a:gd name="connsiteX10" fmla="*/ 48177 w 89859"/>
                <a:gd name="connsiteY10" fmla="*/ -1372 h 87839"/>
                <a:gd name="connsiteX11" fmla="*/ 48177 w 89859"/>
                <a:gd name="connsiteY11" fmla="*/ 3394 h 87839"/>
                <a:gd name="connsiteX12" fmla="*/ 43148 w 89859"/>
                <a:gd name="connsiteY12" fmla="*/ 3394 h 87839"/>
                <a:gd name="connsiteX13" fmla="*/ 29912 w 89859"/>
                <a:gd name="connsiteY13" fmla="*/ 9475 h 87839"/>
                <a:gd name="connsiteX14" fmla="*/ 29912 w 89859"/>
                <a:gd name="connsiteY14" fmla="*/ 82769 h 87839"/>
                <a:gd name="connsiteX15" fmla="*/ 89859 w 89859"/>
                <a:gd name="connsiteY15" fmla="*/ 47970 h 87839"/>
                <a:gd name="connsiteX16" fmla="*/ 82316 w 89859"/>
                <a:gd name="connsiteY16" fmla="*/ 55647 h 87839"/>
                <a:gd name="connsiteX17" fmla="*/ 74636 w 89859"/>
                <a:gd name="connsiteY17" fmla="*/ 48107 h 87839"/>
                <a:gd name="connsiteX18" fmla="*/ 82186 w 89859"/>
                <a:gd name="connsiteY18" fmla="*/ 40432 h 87839"/>
                <a:gd name="connsiteX19" fmla="*/ 89859 w 89859"/>
                <a:gd name="connsiteY19" fmla="*/ 47970 h 87839"/>
                <a:gd name="connsiteX20" fmla="*/ 89859 w 89859"/>
                <a:gd name="connsiteY20" fmla="*/ 6168 h 87839"/>
                <a:gd name="connsiteX21" fmla="*/ 82316 w 89859"/>
                <a:gd name="connsiteY21" fmla="*/ 13843 h 87839"/>
                <a:gd name="connsiteX22" fmla="*/ 74636 w 89859"/>
                <a:gd name="connsiteY22" fmla="*/ 6304 h 87839"/>
                <a:gd name="connsiteX23" fmla="*/ 82186 w 89859"/>
                <a:gd name="connsiteY23" fmla="*/ -1372 h 87839"/>
                <a:gd name="connsiteX24" fmla="*/ 89859 w 89859"/>
                <a:gd name="connsiteY24" fmla="*/ 6168 h 87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89859" h="87839">
                  <a:moveTo>
                    <a:pt x="29912" y="82769"/>
                  </a:moveTo>
                  <a:cubicBezTo>
                    <a:pt x="29912" y="86336"/>
                    <a:pt x="29651" y="86467"/>
                    <a:pt x="25945" y="86467"/>
                  </a:cubicBezTo>
                  <a:cubicBezTo>
                    <a:pt x="17470" y="78133"/>
                    <a:pt x="5426" y="78003"/>
                    <a:pt x="0" y="78003"/>
                  </a:cubicBezTo>
                  <a:lnTo>
                    <a:pt x="0" y="73238"/>
                  </a:lnTo>
                  <a:cubicBezTo>
                    <a:pt x="3179" y="73238"/>
                    <a:pt x="11914" y="73238"/>
                    <a:pt x="19190" y="76942"/>
                  </a:cubicBezTo>
                  <a:lnTo>
                    <a:pt x="19190" y="9475"/>
                  </a:lnTo>
                  <a:cubicBezTo>
                    <a:pt x="19190" y="5113"/>
                    <a:pt x="19190" y="3394"/>
                    <a:pt x="5954" y="3394"/>
                  </a:cubicBezTo>
                  <a:lnTo>
                    <a:pt x="925" y="3394"/>
                  </a:lnTo>
                  <a:lnTo>
                    <a:pt x="925" y="-1372"/>
                  </a:lnTo>
                  <a:cubicBezTo>
                    <a:pt x="3309" y="-1241"/>
                    <a:pt x="19588" y="-844"/>
                    <a:pt x="24486" y="-844"/>
                  </a:cubicBezTo>
                  <a:cubicBezTo>
                    <a:pt x="28590" y="-844"/>
                    <a:pt x="45266" y="-1241"/>
                    <a:pt x="48177" y="-1372"/>
                  </a:cubicBezTo>
                  <a:lnTo>
                    <a:pt x="48177" y="3394"/>
                  </a:lnTo>
                  <a:lnTo>
                    <a:pt x="43148" y="3394"/>
                  </a:lnTo>
                  <a:cubicBezTo>
                    <a:pt x="29912" y="3394"/>
                    <a:pt x="29912" y="5113"/>
                    <a:pt x="29912" y="9475"/>
                  </a:cubicBezTo>
                  <a:lnTo>
                    <a:pt x="29912" y="82769"/>
                  </a:lnTo>
                  <a:close/>
                  <a:moveTo>
                    <a:pt x="89859" y="47970"/>
                  </a:moveTo>
                  <a:cubicBezTo>
                    <a:pt x="89859" y="52606"/>
                    <a:pt x="86153" y="55647"/>
                    <a:pt x="82316" y="55647"/>
                  </a:cubicBezTo>
                  <a:cubicBezTo>
                    <a:pt x="77684" y="55647"/>
                    <a:pt x="74636" y="51942"/>
                    <a:pt x="74636" y="48107"/>
                  </a:cubicBezTo>
                  <a:cubicBezTo>
                    <a:pt x="74636" y="43472"/>
                    <a:pt x="78343" y="40432"/>
                    <a:pt x="82186" y="40432"/>
                  </a:cubicBezTo>
                  <a:cubicBezTo>
                    <a:pt x="86817" y="40432"/>
                    <a:pt x="89859" y="44136"/>
                    <a:pt x="89859" y="47970"/>
                  </a:cubicBezTo>
                  <a:close/>
                  <a:moveTo>
                    <a:pt x="89859" y="6168"/>
                  </a:moveTo>
                  <a:cubicBezTo>
                    <a:pt x="89859" y="10797"/>
                    <a:pt x="86153" y="13843"/>
                    <a:pt x="82316" y="13843"/>
                  </a:cubicBezTo>
                  <a:cubicBezTo>
                    <a:pt x="77684" y="13843"/>
                    <a:pt x="74636" y="10138"/>
                    <a:pt x="74636" y="6304"/>
                  </a:cubicBezTo>
                  <a:cubicBezTo>
                    <a:pt x="74636" y="1669"/>
                    <a:pt x="78343" y="-1372"/>
                    <a:pt x="82186" y="-1372"/>
                  </a:cubicBezTo>
                  <a:cubicBezTo>
                    <a:pt x="86817" y="-1372"/>
                    <a:pt x="89859" y="2332"/>
                    <a:pt x="89859" y="6168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712" name="任意多边形: 形状 711">
              <a:extLst>
                <a:ext uri="{FF2B5EF4-FFF2-40B4-BE49-F238E27FC236}">
                  <a16:creationId xmlns:a16="http://schemas.microsoft.com/office/drawing/2014/main" id="{B8D57EB2-2654-E1D2-44E2-1C9565F1921D}"/>
                </a:ext>
              </a:extLst>
            </p:cNvPr>
            <p:cNvSpPr/>
            <p:nvPr>
              <p:custDataLst>
                <p:tags r:id="rId70"/>
              </p:custDataLst>
            </p:nvPr>
          </p:nvSpPr>
          <p:spPr>
            <a:xfrm flipV="1">
              <a:off x="12839317" y="-9445158"/>
              <a:ext cx="80876" cy="59660"/>
            </a:xfrm>
            <a:custGeom>
              <a:avLst/>
              <a:gdLst>
                <a:gd name="connsiteX0" fmla="*/ 9927 w 80876"/>
                <a:gd name="connsiteY0" fmla="*/ 8284 h 59660"/>
                <a:gd name="connsiteX1" fmla="*/ 8605 w 80876"/>
                <a:gd name="connsiteY1" fmla="*/ 2861 h 59660"/>
                <a:gd name="connsiteX2" fmla="*/ 13106 w 80876"/>
                <a:gd name="connsiteY2" fmla="*/ -1370 h 59660"/>
                <a:gd name="connsiteX3" fmla="*/ 18265 w 80876"/>
                <a:gd name="connsiteY3" fmla="*/ 1540 h 59660"/>
                <a:gd name="connsiteX4" fmla="*/ 20649 w 80876"/>
                <a:gd name="connsiteY4" fmla="*/ 9743 h 59660"/>
                <a:gd name="connsiteX5" fmla="*/ 23561 w 80876"/>
                <a:gd name="connsiteY5" fmla="*/ 21644 h 59660"/>
                <a:gd name="connsiteX6" fmla="*/ 25808 w 80876"/>
                <a:gd name="connsiteY6" fmla="*/ 30510 h 59660"/>
                <a:gd name="connsiteX7" fmla="*/ 31371 w 80876"/>
                <a:gd name="connsiteY7" fmla="*/ 42418 h 59660"/>
                <a:gd name="connsiteX8" fmla="*/ 51225 w 80876"/>
                <a:gd name="connsiteY8" fmla="*/ 54587 h 59660"/>
                <a:gd name="connsiteX9" fmla="*/ 59035 w 80876"/>
                <a:gd name="connsiteY9" fmla="*/ 45328 h 59660"/>
                <a:gd name="connsiteX10" fmla="*/ 51225 w 80876"/>
                <a:gd name="connsiteY10" fmla="*/ 17152 h 59660"/>
                <a:gd name="connsiteX11" fmla="*/ 49239 w 80876"/>
                <a:gd name="connsiteY11" fmla="*/ 10003 h 59660"/>
                <a:gd name="connsiteX12" fmla="*/ 61811 w 80876"/>
                <a:gd name="connsiteY12" fmla="*/ -1370 h 59660"/>
                <a:gd name="connsiteX13" fmla="*/ 80877 w 80876"/>
                <a:gd name="connsiteY13" fmla="*/ 18869 h 59660"/>
                <a:gd name="connsiteX14" fmla="*/ 78753 w 80876"/>
                <a:gd name="connsiteY14" fmla="*/ 20588 h 59660"/>
                <a:gd name="connsiteX15" fmla="*/ 76239 w 80876"/>
                <a:gd name="connsiteY15" fmla="*/ 18337 h 59660"/>
                <a:gd name="connsiteX16" fmla="*/ 62208 w 80876"/>
                <a:gd name="connsiteY16" fmla="*/ 2334 h 59660"/>
                <a:gd name="connsiteX17" fmla="*/ 58899 w 80876"/>
                <a:gd name="connsiteY17" fmla="*/ 6962 h 59660"/>
                <a:gd name="connsiteX18" fmla="*/ 61947 w 80876"/>
                <a:gd name="connsiteY18" fmla="*/ 17678 h 59660"/>
                <a:gd name="connsiteX19" fmla="*/ 68963 w 80876"/>
                <a:gd name="connsiteY19" fmla="*/ 43212 h 59660"/>
                <a:gd name="connsiteX20" fmla="*/ 51753 w 80876"/>
                <a:gd name="connsiteY20" fmla="*/ 58290 h 59660"/>
                <a:gd name="connsiteX21" fmla="*/ 29384 w 80876"/>
                <a:gd name="connsiteY21" fmla="*/ 46253 h 59660"/>
                <a:gd name="connsiteX22" fmla="*/ 15223 w 80876"/>
                <a:gd name="connsiteY22" fmla="*/ 58290 h 59660"/>
                <a:gd name="connsiteX23" fmla="*/ 4768 w 80876"/>
                <a:gd name="connsiteY23" fmla="*/ 51149 h 59660"/>
                <a:gd name="connsiteX24" fmla="*/ 0 w 80876"/>
                <a:gd name="connsiteY24" fmla="*/ 38050 h 59660"/>
                <a:gd name="connsiteX25" fmla="*/ 2248 w 80876"/>
                <a:gd name="connsiteY25" fmla="*/ 36331 h 59660"/>
                <a:gd name="connsiteX26" fmla="*/ 5165 w 80876"/>
                <a:gd name="connsiteY26" fmla="*/ 40302 h 59660"/>
                <a:gd name="connsiteX27" fmla="*/ 14826 w 80876"/>
                <a:gd name="connsiteY27" fmla="*/ 54587 h 59660"/>
                <a:gd name="connsiteX28" fmla="*/ 19190 w 80876"/>
                <a:gd name="connsiteY28" fmla="*/ 48102 h 59660"/>
                <a:gd name="connsiteX29" fmla="*/ 17073 w 80876"/>
                <a:gd name="connsiteY29" fmla="*/ 37125 h 59660"/>
                <a:gd name="connsiteX30" fmla="*/ 14161 w 80876"/>
                <a:gd name="connsiteY30" fmla="*/ 25218 h 59660"/>
                <a:gd name="connsiteX31" fmla="*/ 9927 w 80876"/>
                <a:gd name="connsiteY31" fmla="*/ 8284 h 596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80876" h="59660">
                  <a:moveTo>
                    <a:pt x="9927" y="8284"/>
                  </a:moveTo>
                  <a:cubicBezTo>
                    <a:pt x="9399" y="6565"/>
                    <a:pt x="8605" y="3258"/>
                    <a:pt x="8605" y="2861"/>
                  </a:cubicBezTo>
                  <a:cubicBezTo>
                    <a:pt x="8605" y="-50"/>
                    <a:pt x="10989" y="-1370"/>
                    <a:pt x="13106" y="-1370"/>
                  </a:cubicBezTo>
                  <a:cubicBezTo>
                    <a:pt x="15484" y="-1370"/>
                    <a:pt x="17607" y="347"/>
                    <a:pt x="18265" y="1540"/>
                  </a:cubicBezTo>
                  <a:cubicBezTo>
                    <a:pt x="18929" y="2731"/>
                    <a:pt x="19985" y="6962"/>
                    <a:pt x="20649" y="9743"/>
                  </a:cubicBezTo>
                  <a:cubicBezTo>
                    <a:pt x="21314" y="12256"/>
                    <a:pt x="22766" y="18337"/>
                    <a:pt x="23561" y="21644"/>
                  </a:cubicBezTo>
                  <a:cubicBezTo>
                    <a:pt x="24356" y="24560"/>
                    <a:pt x="25150" y="27469"/>
                    <a:pt x="25808" y="30510"/>
                  </a:cubicBezTo>
                  <a:cubicBezTo>
                    <a:pt x="27268" y="35934"/>
                    <a:pt x="27534" y="36994"/>
                    <a:pt x="31371" y="42418"/>
                  </a:cubicBezTo>
                  <a:cubicBezTo>
                    <a:pt x="35078" y="47710"/>
                    <a:pt x="41298" y="54587"/>
                    <a:pt x="51225" y="54587"/>
                  </a:cubicBezTo>
                  <a:cubicBezTo>
                    <a:pt x="58899" y="54587"/>
                    <a:pt x="59035" y="47841"/>
                    <a:pt x="59035" y="45328"/>
                  </a:cubicBezTo>
                  <a:cubicBezTo>
                    <a:pt x="59035" y="37391"/>
                    <a:pt x="53343" y="22705"/>
                    <a:pt x="51225" y="17152"/>
                  </a:cubicBezTo>
                  <a:cubicBezTo>
                    <a:pt x="49767" y="13447"/>
                    <a:pt x="49239" y="12256"/>
                    <a:pt x="49239" y="10003"/>
                  </a:cubicBezTo>
                  <a:cubicBezTo>
                    <a:pt x="49239" y="2991"/>
                    <a:pt x="55062" y="-1370"/>
                    <a:pt x="61811" y="-1370"/>
                  </a:cubicBezTo>
                  <a:cubicBezTo>
                    <a:pt x="75047" y="-1370"/>
                    <a:pt x="80877" y="16884"/>
                    <a:pt x="80877" y="18869"/>
                  </a:cubicBezTo>
                  <a:cubicBezTo>
                    <a:pt x="80877" y="20588"/>
                    <a:pt x="79151" y="20588"/>
                    <a:pt x="78753" y="20588"/>
                  </a:cubicBezTo>
                  <a:cubicBezTo>
                    <a:pt x="76903" y="20588"/>
                    <a:pt x="76773" y="19794"/>
                    <a:pt x="76239" y="18337"/>
                  </a:cubicBezTo>
                  <a:cubicBezTo>
                    <a:pt x="73197" y="7756"/>
                    <a:pt x="67504" y="2334"/>
                    <a:pt x="62208" y="2334"/>
                  </a:cubicBezTo>
                  <a:cubicBezTo>
                    <a:pt x="59433" y="2334"/>
                    <a:pt x="58899" y="4183"/>
                    <a:pt x="58899" y="6962"/>
                  </a:cubicBezTo>
                  <a:cubicBezTo>
                    <a:pt x="58899" y="10003"/>
                    <a:pt x="59563" y="11722"/>
                    <a:pt x="61947" y="17678"/>
                  </a:cubicBezTo>
                  <a:cubicBezTo>
                    <a:pt x="63536" y="21780"/>
                    <a:pt x="68963" y="35803"/>
                    <a:pt x="68963" y="43212"/>
                  </a:cubicBezTo>
                  <a:cubicBezTo>
                    <a:pt x="68963" y="56044"/>
                    <a:pt x="58768" y="58290"/>
                    <a:pt x="51753" y="58290"/>
                  </a:cubicBezTo>
                  <a:cubicBezTo>
                    <a:pt x="40770" y="58290"/>
                    <a:pt x="33358" y="51546"/>
                    <a:pt x="29384" y="46253"/>
                  </a:cubicBezTo>
                  <a:cubicBezTo>
                    <a:pt x="28459" y="55381"/>
                    <a:pt x="20649" y="58290"/>
                    <a:pt x="15223" y="58290"/>
                  </a:cubicBezTo>
                  <a:cubicBezTo>
                    <a:pt x="9530" y="58290"/>
                    <a:pt x="6487" y="54188"/>
                    <a:pt x="4768" y="51149"/>
                  </a:cubicBezTo>
                  <a:cubicBezTo>
                    <a:pt x="1856" y="46253"/>
                    <a:pt x="0" y="38713"/>
                    <a:pt x="0" y="38050"/>
                  </a:cubicBezTo>
                  <a:cubicBezTo>
                    <a:pt x="0" y="36331"/>
                    <a:pt x="1856" y="36331"/>
                    <a:pt x="2248" y="36331"/>
                  </a:cubicBezTo>
                  <a:cubicBezTo>
                    <a:pt x="4104" y="36331"/>
                    <a:pt x="4234" y="36728"/>
                    <a:pt x="5165" y="40302"/>
                  </a:cubicBezTo>
                  <a:cubicBezTo>
                    <a:pt x="7146" y="48102"/>
                    <a:pt x="9660" y="54587"/>
                    <a:pt x="14826" y="54587"/>
                  </a:cubicBezTo>
                  <a:cubicBezTo>
                    <a:pt x="18265" y="54587"/>
                    <a:pt x="19190" y="51676"/>
                    <a:pt x="19190" y="48102"/>
                  </a:cubicBezTo>
                  <a:cubicBezTo>
                    <a:pt x="19190" y="45588"/>
                    <a:pt x="18004" y="40699"/>
                    <a:pt x="17073" y="37125"/>
                  </a:cubicBezTo>
                  <a:cubicBezTo>
                    <a:pt x="16148" y="33552"/>
                    <a:pt x="14826" y="28128"/>
                    <a:pt x="14161" y="25218"/>
                  </a:cubicBezTo>
                  <a:lnTo>
                    <a:pt x="9927" y="8284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713" name="任意多边形: 形状 712">
              <a:extLst>
                <a:ext uri="{FF2B5EF4-FFF2-40B4-BE49-F238E27FC236}">
                  <a16:creationId xmlns:a16="http://schemas.microsoft.com/office/drawing/2014/main" id="{5C4EE739-D5A5-8459-D184-AE19B589A8DB}"/>
                </a:ext>
              </a:extLst>
            </p:cNvPr>
            <p:cNvSpPr/>
            <p:nvPr>
              <p:custDataLst>
                <p:tags r:id="rId71"/>
              </p:custDataLst>
            </p:nvPr>
          </p:nvSpPr>
          <p:spPr>
            <a:xfrm flipV="1">
              <a:off x="12952263" y="-9435200"/>
              <a:ext cx="22119" cy="56490"/>
            </a:xfrm>
            <a:custGeom>
              <a:avLst/>
              <a:gdLst>
                <a:gd name="connsiteX0" fmla="*/ 22120 w 22119"/>
                <a:gd name="connsiteY0" fmla="*/ 35283 h 56490"/>
                <a:gd name="connsiteX1" fmla="*/ 10022 w 22119"/>
                <a:gd name="connsiteY1" fmla="*/ 55121 h 56490"/>
                <a:gd name="connsiteX2" fmla="*/ 0 w 22119"/>
                <a:gd name="connsiteY2" fmla="*/ 45104 h 56490"/>
                <a:gd name="connsiteX3" fmla="*/ 10022 w 22119"/>
                <a:gd name="connsiteY3" fmla="*/ 35094 h 56490"/>
                <a:gd name="connsiteX4" fmla="*/ 16634 w 22119"/>
                <a:gd name="connsiteY4" fmla="*/ 37547 h 56490"/>
                <a:gd name="connsiteX5" fmla="*/ 17583 w 22119"/>
                <a:gd name="connsiteY5" fmla="*/ 38117 h 56490"/>
                <a:gd name="connsiteX6" fmla="*/ 17963 w 22119"/>
                <a:gd name="connsiteY6" fmla="*/ 35283 h 56490"/>
                <a:gd name="connsiteX7" fmla="*/ 5106 w 22119"/>
                <a:gd name="connsiteY7" fmla="*/ 3734 h 56490"/>
                <a:gd name="connsiteX8" fmla="*/ 3024 w 22119"/>
                <a:gd name="connsiteY8" fmla="*/ 711 h 56490"/>
                <a:gd name="connsiteX9" fmla="*/ 4916 w 22119"/>
                <a:gd name="connsiteY9" fmla="*/ -1370 h 56490"/>
                <a:gd name="connsiteX10" fmla="*/ 22120 w 22119"/>
                <a:gd name="connsiteY10" fmla="*/ 35283 h 56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119" h="56490">
                  <a:moveTo>
                    <a:pt x="22120" y="35283"/>
                  </a:moveTo>
                  <a:cubicBezTo>
                    <a:pt x="22120" y="47754"/>
                    <a:pt x="17393" y="55121"/>
                    <a:pt x="10022" y="55121"/>
                  </a:cubicBezTo>
                  <a:cubicBezTo>
                    <a:pt x="3783" y="55121"/>
                    <a:pt x="0" y="50397"/>
                    <a:pt x="0" y="45104"/>
                  </a:cubicBezTo>
                  <a:cubicBezTo>
                    <a:pt x="0" y="40007"/>
                    <a:pt x="3783" y="35094"/>
                    <a:pt x="10022" y="35094"/>
                  </a:cubicBezTo>
                  <a:cubicBezTo>
                    <a:pt x="12287" y="35094"/>
                    <a:pt x="14748" y="35853"/>
                    <a:pt x="16634" y="37547"/>
                  </a:cubicBezTo>
                  <a:cubicBezTo>
                    <a:pt x="17203" y="37927"/>
                    <a:pt x="17393" y="38117"/>
                    <a:pt x="17583" y="38117"/>
                  </a:cubicBezTo>
                  <a:cubicBezTo>
                    <a:pt x="17773" y="38117"/>
                    <a:pt x="17963" y="37927"/>
                    <a:pt x="17963" y="35283"/>
                  </a:cubicBezTo>
                  <a:cubicBezTo>
                    <a:pt x="17963" y="21301"/>
                    <a:pt x="11344" y="9969"/>
                    <a:pt x="5106" y="3734"/>
                  </a:cubicBezTo>
                  <a:cubicBezTo>
                    <a:pt x="3024" y="1654"/>
                    <a:pt x="3024" y="1274"/>
                    <a:pt x="3024" y="711"/>
                  </a:cubicBezTo>
                  <a:cubicBezTo>
                    <a:pt x="3024" y="-616"/>
                    <a:pt x="3973" y="-1370"/>
                    <a:pt x="4916" y="-1370"/>
                  </a:cubicBezTo>
                  <a:cubicBezTo>
                    <a:pt x="6998" y="-1370"/>
                    <a:pt x="22120" y="13176"/>
                    <a:pt x="22120" y="35283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714" name="任意多边形: 形状 713">
              <a:extLst>
                <a:ext uri="{FF2B5EF4-FFF2-40B4-BE49-F238E27FC236}">
                  <a16:creationId xmlns:a16="http://schemas.microsoft.com/office/drawing/2014/main" id="{4FC0EB97-E8C9-D2C8-245E-C187D1F1DB95}"/>
                </a:ext>
              </a:extLst>
            </p:cNvPr>
            <p:cNvSpPr/>
            <p:nvPr>
              <p:custDataLst>
                <p:tags r:id="rId72"/>
              </p:custDataLst>
            </p:nvPr>
          </p:nvSpPr>
          <p:spPr>
            <a:xfrm flipV="1">
              <a:off x="13024555" y="-9544779"/>
              <a:ext cx="215498" cy="131117"/>
            </a:xfrm>
            <a:custGeom>
              <a:avLst/>
              <a:gdLst>
                <a:gd name="connsiteX0" fmla="*/ 197535 w 215498"/>
                <a:gd name="connsiteY0" fmla="*/ 116327 h 131117"/>
                <a:gd name="connsiteX1" fmla="*/ 204724 w 215498"/>
                <a:gd name="connsiteY1" fmla="*/ 120482 h 131117"/>
                <a:gd name="connsiteX2" fmla="*/ 215499 w 215498"/>
                <a:gd name="connsiteY2" fmla="*/ 120862 h 131117"/>
                <a:gd name="connsiteX3" fmla="*/ 215499 w 215498"/>
                <a:gd name="connsiteY3" fmla="*/ 129741 h 131117"/>
                <a:gd name="connsiteX4" fmla="*/ 195271 w 215498"/>
                <a:gd name="connsiteY4" fmla="*/ 129171 h 131117"/>
                <a:gd name="connsiteX5" fmla="*/ 169563 w 215498"/>
                <a:gd name="connsiteY5" fmla="*/ 129741 h 131117"/>
                <a:gd name="connsiteX6" fmla="*/ 169563 w 215498"/>
                <a:gd name="connsiteY6" fmla="*/ 120862 h 131117"/>
                <a:gd name="connsiteX7" fmla="*/ 188842 w 215498"/>
                <a:gd name="connsiteY7" fmla="*/ 118782 h 131117"/>
                <a:gd name="connsiteX8" fmla="*/ 156327 w 215498"/>
                <a:gd name="connsiteY8" fmla="*/ 34333 h 131117"/>
                <a:gd name="connsiteX9" fmla="*/ 122868 w 215498"/>
                <a:gd name="connsiteY9" fmla="*/ 120862 h 131117"/>
                <a:gd name="connsiteX10" fmla="*/ 141015 w 215498"/>
                <a:gd name="connsiteY10" fmla="*/ 120862 h 131117"/>
                <a:gd name="connsiteX11" fmla="*/ 141015 w 215498"/>
                <a:gd name="connsiteY11" fmla="*/ 129741 h 131117"/>
                <a:gd name="connsiteX12" fmla="*/ 107936 w 215498"/>
                <a:gd name="connsiteY12" fmla="*/ 129171 h 131117"/>
                <a:gd name="connsiteX13" fmla="*/ 79014 w 215498"/>
                <a:gd name="connsiteY13" fmla="*/ 129741 h 131117"/>
                <a:gd name="connsiteX14" fmla="*/ 79014 w 215498"/>
                <a:gd name="connsiteY14" fmla="*/ 120862 h 131117"/>
                <a:gd name="connsiteX15" fmla="*/ 95269 w 215498"/>
                <a:gd name="connsiteY15" fmla="*/ 120862 h 131117"/>
                <a:gd name="connsiteX16" fmla="*/ 103020 w 215498"/>
                <a:gd name="connsiteY16" fmla="*/ 100834 h 131117"/>
                <a:gd name="connsiteX17" fmla="*/ 77312 w 215498"/>
                <a:gd name="connsiteY17" fmla="*/ 34333 h 131117"/>
                <a:gd name="connsiteX18" fmla="*/ 43854 w 215498"/>
                <a:gd name="connsiteY18" fmla="*/ 120862 h 131117"/>
                <a:gd name="connsiteX19" fmla="*/ 62001 w 215498"/>
                <a:gd name="connsiteY19" fmla="*/ 120862 h 131117"/>
                <a:gd name="connsiteX20" fmla="*/ 62001 w 215498"/>
                <a:gd name="connsiteY20" fmla="*/ 129741 h 131117"/>
                <a:gd name="connsiteX21" fmla="*/ 28922 w 215498"/>
                <a:gd name="connsiteY21" fmla="*/ 129171 h 131117"/>
                <a:gd name="connsiteX22" fmla="*/ 0 w 215498"/>
                <a:gd name="connsiteY22" fmla="*/ 129741 h 131117"/>
                <a:gd name="connsiteX23" fmla="*/ 0 w 215498"/>
                <a:gd name="connsiteY23" fmla="*/ 120862 h 131117"/>
                <a:gd name="connsiteX24" fmla="*/ 16254 w 215498"/>
                <a:gd name="connsiteY24" fmla="*/ 120862 h 131117"/>
                <a:gd name="connsiteX25" fmla="*/ 61627 w 215498"/>
                <a:gd name="connsiteY25" fmla="*/ 3536 h 131117"/>
                <a:gd name="connsiteX26" fmla="*/ 68239 w 215498"/>
                <a:gd name="connsiteY26" fmla="*/ -1377 h 131117"/>
                <a:gd name="connsiteX27" fmla="*/ 74857 w 215498"/>
                <a:gd name="connsiteY27" fmla="*/ 3536 h 131117"/>
                <a:gd name="connsiteX28" fmla="*/ 107746 w 215498"/>
                <a:gd name="connsiteY28" fmla="*/ 88554 h 131117"/>
                <a:gd name="connsiteX29" fmla="*/ 140641 w 215498"/>
                <a:gd name="connsiteY29" fmla="*/ 3536 h 131117"/>
                <a:gd name="connsiteX30" fmla="*/ 147254 w 215498"/>
                <a:gd name="connsiteY30" fmla="*/ -1377 h 131117"/>
                <a:gd name="connsiteX31" fmla="*/ 153872 w 215498"/>
                <a:gd name="connsiteY31" fmla="*/ 3536 h 131117"/>
                <a:gd name="connsiteX32" fmla="*/ 197535 w 215498"/>
                <a:gd name="connsiteY32" fmla="*/ 116327 h 131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15498" h="131117">
                  <a:moveTo>
                    <a:pt x="197535" y="116327"/>
                  </a:moveTo>
                  <a:cubicBezTo>
                    <a:pt x="198673" y="119540"/>
                    <a:pt x="198858" y="119914"/>
                    <a:pt x="204724" y="120482"/>
                  </a:cubicBezTo>
                  <a:cubicBezTo>
                    <a:pt x="208502" y="120862"/>
                    <a:pt x="212473" y="120862"/>
                    <a:pt x="215499" y="120862"/>
                  </a:cubicBezTo>
                  <a:lnTo>
                    <a:pt x="215499" y="129741"/>
                  </a:lnTo>
                  <a:cubicBezTo>
                    <a:pt x="210392" y="129551"/>
                    <a:pt x="203775" y="129171"/>
                    <a:pt x="195271" y="129171"/>
                  </a:cubicBezTo>
                  <a:cubicBezTo>
                    <a:pt x="188089" y="129171"/>
                    <a:pt x="176365" y="129171"/>
                    <a:pt x="169563" y="129741"/>
                  </a:cubicBezTo>
                  <a:lnTo>
                    <a:pt x="169563" y="120862"/>
                  </a:lnTo>
                  <a:cubicBezTo>
                    <a:pt x="174289" y="120862"/>
                    <a:pt x="183363" y="120862"/>
                    <a:pt x="188842" y="118782"/>
                  </a:cubicBezTo>
                  <a:lnTo>
                    <a:pt x="156327" y="34333"/>
                  </a:lnTo>
                  <a:lnTo>
                    <a:pt x="122868" y="120862"/>
                  </a:lnTo>
                  <a:lnTo>
                    <a:pt x="141015" y="120862"/>
                  </a:lnTo>
                  <a:lnTo>
                    <a:pt x="141015" y="129741"/>
                  </a:lnTo>
                  <a:cubicBezTo>
                    <a:pt x="133833" y="129171"/>
                    <a:pt x="116066" y="129171"/>
                    <a:pt x="107936" y="129171"/>
                  </a:cubicBezTo>
                  <a:cubicBezTo>
                    <a:pt x="100565" y="129171"/>
                    <a:pt x="85632" y="129171"/>
                    <a:pt x="79014" y="129741"/>
                  </a:cubicBezTo>
                  <a:lnTo>
                    <a:pt x="79014" y="120862"/>
                  </a:lnTo>
                  <a:lnTo>
                    <a:pt x="95269" y="120862"/>
                  </a:lnTo>
                  <a:lnTo>
                    <a:pt x="103020" y="100834"/>
                  </a:lnTo>
                  <a:lnTo>
                    <a:pt x="77312" y="34333"/>
                  </a:lnTo>
                  <a:lnTo>
                    <a:pt x="43854" y="120862"/>
                  </a:lnTo>
                  <a:lnTo>
                    <a:pt x="62001" y="120862"/>
                  </a:lnTo>
                  <a:lnTo>
                    <a:pt x="62001" y="129741"/>
                  </a:lnTo>
                  <a:cubicBezTo>
                    <a:pt x="54819" y="129171"/>
                    <a:pt x="37052" y="129171"/>
                    <a:pt x="28922" y="129171"/>
                  </a:cubicBezTo>
                  <a:cubicBezTo>
                    <a:pt x="21550" y="129171"/>
                    <a:pt x="6618" y="129171"/>
                    <a:pt x="0" y="129741"/>
                  </a:cubicBezTo>
                  <a:lnTo>
                    <a:pt x="0" y="120862"/>
                  </a:lnTo>
                  <a:lnTo>
                    <a:pt x="16254" y="120862"/>
                  </a:lnTo>
                  <a:lnTo>
                    <a:pt x="61627" y="3536"/>
                  </a:lnTo>
                  <a:cubicBezTo>
                    <a:pt x="62759" y="513"/>
                    <a:pt x="63513" y="-1377"/>
                    <a:pt x="68239" y="-1377"/>
                  </a:cubicBezTo>
                  <a:cubicBezTo>
                    <a:pt x="72965" y="-1377"/>
                    <a:pt x="73724" y="513"/>
                    <a:pt x="74857" y="3536"/>
                  </a:cubicBezTo>
                  <a:lnTo>
                    <a:pt x="107746" y="88554"/>
                  </a:lnTo>
                  <a:lnTo>
                    <a:pt x="140641" y="3536"/>
                  </a:lnTo>
                  <a:cubicBezTo>
                    <a:pt x="141774" y="513"/>
                    <a:pt x="142527" y="-1377"/>
                    <a:pt x="147254" y="-1377"/>
                  </a:cubicBezTo>
                  <a:cubicBezTo>
                    <a:pt x="151980" y="-1377"/>
                    <a:pt x="152739" y="513"/>
                    <a:pt x="153872" y="3536"/>
                  </a:cubicBezTo>
                  <a:lnTo>
                    <a:pt x="197535" y="116327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715" name="任意多边形: 形状 714">
              <a:extLst>
                <a:ext uri="{FF2B5EF4-FFF2-40B4-BE49-F238E27FC236}">
                  <a16:creationId xmlns:a16="http://schemas.microsoft.com/office/drawing/2014/main" id="{2165DD66-495B-4379-F62A-B98BBB979C3A}"/>
                </a:ext>
              </a:extLst>
            </p:cNvPr>
            <p:cNvSpPr/>
            <p:nvPr>
              <p:custDataLst>
                <p:tags r:id="rId73"/>
              </p:custDataLst>
            </p:nvPr>
          </p:nvSpPr>
          <p:spPr>
            <a:xfrm flipV="1">
              <a:off x="13255252" y="-9477176"/>
              <a:ext cx="103512" cy="93000"/>
            </a:xfrm>
            <a:custGeom>
              <a:avLst/>
              <a:gdLst>
                <a:gd name="connsiteX0" fmla="*/ 84186 w 103512"/>
                <a:gd name="connsiteY0" fmla="*/ 75881 h 93000"/>
                <a:gd name="connsiteX1" fmla="*/ 100464 w 103512"/>
                <a:gd name="connsiteY1" fmla="*/ 86863 h 93000"/>
                <a:gd name="connsiteX2" fmla="*/ 103512 w 103512"/>
                <a:gd name="connsiteY2" fmla="*/ 89773 h 93000"/>
                <a:gd name="connsiteX3" fmla="*/ 101656 w 103512"/>
                <a:gd name="connsiteY3" fmla="*/ 91629 h 93000"/>
                <a:gd name="connsiteX4" fmla="*/ 91065 w 103512"/>
                <a:gd name="connsiteY4" fmla="*/ 91095 h 93000"/>
                <a:gd name="connsiteX5" fmla="*/ 77301 w 103512"/>
                <a:gd name="connsiteY5" fmla="*/ 91629 h 93000"/>
                <a:gd name="connsiteX6" fmla="*/ 74656 w 103512"/>
                <a:gd name="connsiteY6" fmla="*/ 88719 h 93000"/>
                <a:gd name="connsiteX7" fmla="*/ 77040 w 103512"/>
                <a:gd name="connsiteY7" fmla="*/ 86863 h 93000"/>
                <a:gd name="connsiteX8" fmla="*/ 82466 w 103512"/>
                <a:gd name="connsiteY8" fmla="*/ 83029 h 93000"/>
                <a:gd name="connsiteX9" fmla="*/ 80082 w 103512"/>
                <a:gd name="connsiteY9" fmla="*/ 77736 h 93000"/>
                <a:gd name="connsiteX10" fmla="*/ 36667 w 103512"/>
                <a:gd name="connsiteY10" fmla="*/ 13706 h 93000"/>
                <a:gd name="connsiteX11" fmla="*/ 24623 w 103512"/>
                <a:gd name="connsiteY11" fmla="*/ 81310 h 93000"/>
                <a:gd name="connsiteX12" fmla="*/ 24356 w 103512"/>
                <a:gd name="connsiteY12" fmla="*/ 83289 h 93000"/>
                <a:gd name="connsiteX13" fmla="*/ 32693 w 103512"/>
                <a:gd name="connsiteY13" fmla="*/ 86863 h 93000"/>
                <a:gd name="connsiteX14" fmla="*/ 36667 w 103512"/>
                <a:gd name="connsiteY14" fmla="*/ 89773 h 93000"/>
                <a:gd name="connsiteX15" fmla="*/ 34413 w 103512"/>
                <a:gd name="connsiteY15" fmla="*/ 91629 h 93000"/>
                <a:gd name="connsiteX16" fmla="*/ 17340 w 103512"/>
                <a:gd name="connsiteY16" fmla="*/ 91095 h 93000"/>
                <a:gd name="connsiteX17" fmla="*/ 2651 w 103512"/>
                <a:gd name="connsiteY17" fmla="*/ 91629 h 93000"/>
                <a:gd name="connsiteX18" fmla="*/ 0 w 103512"/>
                <a:gd name="connsiteY18" fmla="*/ 88719 h 93000"/>
                <a:gd name="connsiteX19" fmla="*/ 3309 w 103512"/>
                <a:gd name="connsiteY19" fmla="*/ 86863 h 93000"/>
                <a:gd name="connsiteX20" fmla="*/ 11516 w 103512"/>
                <a:gd name="connsiteY20" fmla="*/ 82632 h 93000"/>
                <a:gd name="connsiteX21" fmla="*/ 25945 w 103512"/>
                <a:gd name="connsiteY21" fmla="*/ 2196 h 93000"/>
                <a:gd name="connsiteX22" fmla="*/ 29124 w 103512"/>
                <a:gd name="connsiteY22" fmla="*/ -1372 h 93000"/>
                <a:gd name="connsiteX23" fmla="*/ 33625 w 103512"/>
                <a:gd name="connsiteY23" fmla="*/ 1538 h 93000"/>
                <a:gd name="connsiteX24" fmla="*/ 84186 w 103512"/>
                <a:gd name="connsiteY24" fmla="*/ 75881 h 93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03512" h="93000">
                  <a:moveTo>
                    <a:pt x="84186" y="75881"/>
                  </a:moveTo>
                  <a:cubicBezTo>
                    <a:pt x="89084" y="83029"/>
                    <a:pt x="93318" y="86336"/>
                    <a:pt x="100464" y="86863"/>
                  </a:cubicBezTo>
                  <a:cubicBezTo>
                    <a:pt x="102053" y="86994"/>
                    <a:pt x="103512" y="87130"/>
                    <a:pt x="103512" y="89773"/>
                  </a:cubicBezTo>
                  <a:cubicBezTo>
                    <a:pt x="103512" y="90170"/>
                    <a:pt x="103246" y="91629"/>
                    <a:pt x="101656" y="91629"/>
                  </a:cubicBezTo>
                  <a:cubicBezTo>
                    <a:pt x="98478" y="91629"/>
                    <a:pt x="94374" y="91095"/>
                    <a:pt x="91065" y="91095"/>
                  </a:cubicBezTo>
                  <a:cubicBezTo>
                    <a:pt x="86831" y="91095"/>
                    <a:pt x="81274" y="91629"/>
                    <a:pt x="77301" y="91629"/>
                  </a:cubicBezTo>
                  <a:cubicBezTo>
                    <a:pt x="76109" y="91629"/>
                    <a:pt x="74656" y="91232"/>
                    <a:pt x="74656" y="88719"/>
                  </a:cubicBezTo>
                  <a:cubicBezTo>
                    <a:pt x="74656" y="86994"/>
                    <a:pt x="76506" y="86863"/>
                    <a:pt x="77040" y="86863"/>
                  </a:cubicBezTo>
                  <a:cubicBezTo>
                    <a:pt x="81274" y="86597"/>
                    <a:pt x="82466" y="85014"/>
                    <a:pt x="82466" y="83029"/>
                  </a:cubicBezTo>
                  <a:cubicBezTo>
                    <a:pt x="82466" y="81173"/>
                    <a:pt x="81535" y="79851"/>
                    <a:pt x="80082" y="77736"/>
                  </a:cubicBezTo>
                  <a:lnTo>
                    <a:pt x="36667" y="13706"/>
                  </a:lnTo>
                  <a:lnTo>
                    <a:pt x="24623" y="81310"/>
                  </a:lnTo>
                  <a:cubicBezTo>
                    <a:pt x="24356" y="82495"/>
                    <a:pt x="24356" y="82762"/>
                    <a:pt x="24356" y="83289"/>
                  </a:cubicBezTo>
                  <a:cubicBezTo>
                    <a:pt x="24356" y="86863"/>
                    <a:pt x="31768" y="86863"/>
                    <a:pt x="32693" y="86863"/>
                  </a:cubicBezTo>
                  <a:cubicBezTo>
                    <a:pt x="34947" y="86863"/>
                    <a:pt x="36667" y="86863"/>
                    <a:pt x="36667" y="89773"/>
                  </a:cubicBezTo>
                  <a:cubicBezTo>
                    <a:pt x="36667" y="89904"/>
                    <a:pt x="36536" y="91629"/>
                    <a:pt x="34413" y="91629"/>
                  </a:cubicBezTo>
                  <a:cubicBezTo>
                    <a:pt x="30577" y="91629"/>
                    <a:pt x="21177" y="91095"/>
                    <a:pt x="17340" y="91095"/>
                  </a:cubicBezTo>
                  <a:cubicBezTo>
                    <a:pt x="14031" y="91095"/>
                    <a:pt x="5960" y="91629"/>
                    <a:pt x="2651" y="91629"/>
                  </a:cubicBezTo>
                  <a:cubicBezTo>
                    <a:pt x="1459" y="91629"/>
                    <a:pt x="0" y="91232"/>
                    <a:pt x="0" y="88719"/>
                  </a:cubicBezTo>
                  <a:cubicBezTo>
                    <a:pt x="0" y="86863"/>
                    <a:pt x="1856" y="86863"/>
                    <a:pt x="3309" y="86863"/>
                  </a:cubicBezTo>
                  <a:cubicBezTo>
                    <a:pt x="10722" y="86863"/>
                    <a:pt x="10859" y="86069"/>
                    <a:pt x="11516" y="82632"/>
                  </a:cubicBezTo>
                  <a:lnTo>
                    <a:pt x="25945" y="2196"/>
                  </a:lnTo>
                  <a:cubicBezTo>
                    <a:pt x="26473" y="-578"/>
                    <a:pt x="26609" y="-1372"/>
                    <a:pt x="29124" y="-1372"/>
                  </a:cubicBezTo>
                  <a:cubicBezTo>
                    <a:pt x="31638" y="-1372"/>
                    <a:pt x="32296" y="-447"/>
                    <a:pt x="33625" y="1538"/>
                  </a:cubicBezTo>
                  <a:lnTo>
                    <a:pt x="84186" y="75881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716" name="任意多边形: 形状 715">
              <a:extLst>
                <a:ext uri="{FF2B5EF4-FFF2-40B4-BE49-F238E27FC236}">
                  <a16:creationId xmlns:a16="http://schemas.microsoft.com/office/drawing/2014/main" id="{F0D5F456-DC6A-A8ED-70EE-83BB41610E84}"/>
                </a:ext>
              </a:extLst>
            </p:cNvPr>
            <p:cNvSpPr/>
            <p:nvPr>
              <p:custDataLst>
                <p:tags r:id="rId74"/>
              </p:custDataLst>
            </p:nvPr>
          </p:nvSpPr>
          <p:spPr>
            <a:xfrm flipV="1">
              <a:off x="13382507" y="-9544779"/>
              <a:ext cx="151411" cy="129606"/>
            </a:xfrm>
            <a:custGeom>
              <a:avLst/>
              <a:gdLst>
                <a:gd name="connsiteX0" fmla="*/ 85064 w 151411"/>
                <a:gd name="connsiteY0" fmla="*/ 73629 h 129606"/>
                <a:gd name="connsiteX1" fmla="*/ 116820 w 151411"/>
                <a:gd name="connsiteY1" fmla="*/ 115378 h 129606"/>
                <a:gd name="connsiteX2" fmla="*/ 125704 w 151411"/>
                <a:gd name="connsiteY2" fmla="*/ 118780 h 129606"/>
                <a:gd name="connsiteX3" fmla="*/ 136668 w 151411"/>
                <a:gd name="connsiteY3" fmla="*/ 119350 h 129606"/>
                <a:gd name="connsiteX4" fmla="*/ 142148 w 151411"/>
                <a:gd name="connsiteY4" fmla="*/ 119350 h 129606"/>
                <a:gd name="connsiteX5" fmla="*/ 142148 w 151411"/>
                <a:gd name="connsiteY5" fmla="*/ 128229 h 129606"/>
                <a:gd name="connsiteX6" fmla="*/ 116820 w 151411"/>
                <a:gd name="connsiteY6" fmla="*/ 127659 h 129606"/>
                <a:gd name="connsiteX7" fmla="*/ 88088 w 151411"/>
                <a:gd name="connsiteY7" fmla="*/ 128229 h 129606"/>
                <a:gd name="connsiteX8" fmla="*/ 88088 w 151411"/>
                <a:gd name="connsiteY8" fmla="*/ 119350 h 129606"/>
                <a:gd name="connsiteX9" fmla="*/ 105481 w 151411"/>
                <a:gd name="connsiteY9" fmla="*/ 117270 h 129606"/>
                <a:gd name="connsiteX10" fmla="*/ 103969 w 151411"/>
                <a:gd name="connsiteY10" fmla="*/ 115189 h 129606"/>
                <a:gd name="connsiteX11" fmla="*/ 79015 w 151411"/>
                <a:gd name="connsiteY11" fmla="*/ 82128 h 129606"/>
                <a:gd name="connsiteX12" fmla="*/ 51985 w 151411"/>
                <a:gd name="connsiteY12" fmla="*/ 119350 h 129606"/>
                <a:gd name="connsiteX13" fmla="*/ 67670 w 151411"/>
                <a:gd name="connsiteY13" fmla="*/ 119350 h 129606"/>
                <a:gd name="connsiteX14" fmla="*/ 67670 w 151411"/>
                <a:gd name="connsiteY14" fmla="*/ 128229 h 129606"/>
                <a:gd name="connsiteX15" fmla="*/ 33458 w 151411"/>
                <a:gd name="connsiteY15" fmla="*/ 127659 h 129606"/>
                <a:gd name="connsiteX16" fmla="*/ 2835 w 151411"/>
                <a:gd name="connsiteY16" fmla="*/ 128229 h 129606"/>
                <a:gd name="connsiteX17" fmla="*/ 2835 w 151411"/>
                <a:gd name="connsiteY17" fmla="*/ 119350 h 129606"/>
                <a:gd name="connsiteX18" fmla="*/ 21361 w 151411"/>
                <a:gd name="connsiteY18" fmla="*/ 119350 h 129606"/>
                <a:gd name="connsiteX19" fmla="*/ 63323 w 151411"/>
                <a:gd name="connsiteY19" fmla="*/ 61348 h 129606"/>
                <a:gd name="connsiteX20" fmla="*/ 25139 w 151411"/>
                <a:gd name="connsiteY20" fmla="*/ 11282 h 129606"/>
                <a:gd name="connsiteX21" fmla="*/ 17014 w 151411"/>
                <a:gd name="connsiteY21" fmla="*/ 8070 h 129606"/>
                <a:gd name="connsiteX22" fmla="*/ 5480 w 151411"/>
                <a:gd name="connsiteY22" fmla="*/ 7501 h 129606"/>
                <a:gd name="connsiteX23" fmla="*/ 0 w 151411"/>
                <a:gd name="connsiteY23" fmla="*/ 7501 h 129606"/>
                <a:gd name="connsiteX24" fmla="*/ 0 w 151411"/>
                <a:gd name="connsiteY24" fmla="*/ -1377 h 129606"/>
                <a:gd name="connsiteX25" fmla="*/ 25328 w 151411"/>
                <a:gd name="connsiteY25" fmla="*/ -809 h 129606"/>
                <a:gd name="connsiteX26" fmla="*/ 54060 w 151411"/>
                <a:gd name="connsiteY26" fmla="*/ -1377 h 129606"/>
                <a:gd name="connsiteX27" fmla="*/ 54060 w 151411"/>
                <a:gd name="connsiteY27" fmla="*/ 7501 h 129606"/>
                <a:gd name="connsiteX28" fmla="*/ 36673 w 151411"/>
                <a:gd name="connsiteY28" fmla="*/ 9581 h 129606"/>
                <a:gd name="connsiteX29" fmla="*/ 38185 w 151411"/>
                <a:gd name="connsiteY29" fmla="*/ 11655 h 129606"/>
                <a:gd name="connsiteX30" fmla="*/ 69372 w 151411"/>
                <a:gd name="connsiteY30" fmla="*/ 53032 h 129606"/>
                <a:gd name="connsiteX31" fmla="*/ 102267 w 151411"/>
                <a:gd name="connsiteY31" fmla="*/ 7501 h 129606"/>
                <a:gd name="connsiteX32" fmla="*/ 86576 w 151411"/>
                <a:gd name="connsiteY32" fmla="*/ 7501 h 129606"/>
                <a:gd name="connsiteX33" fmla="*/ 86576 w 151411"/>
                <a:gd name="connsiteY33" fmla="*/ -1377 h 129606"/>
                <a:gd name="connsiteX34" fmla="*/ 120787 w 151411"/>
                <a:gd name="connsiteY34" fmla="*/ -809 h 129606"/>
                <a:gd name="connsiteX35" fmla="*/ 151411 w 151411"/>
                <a:gd name="connsiteY35" fmla="*/ -1377 h 129606"/>
                <a:gd name="connsiteX36" fmla="*/ 151411 w 151411"/>
                <a:gd name="connsiteY36" fmla="*/ 7501 h 129606"/>
                <a:gd name="connsiteX37" fmla="*/ 132891 w 151411"/>
                <a:gd name="connsiteY37" fmla="*/ 7501 h 129606"/>
                <a:gd name="connsiteX38" fmla="*/ 85064 w 151411"/>
                <a:gd name="connsiteY38" fmla="*/ 73629 h 129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51411" h="129606">
                  <a:moveTo>
                    <a:pt x="85064" y="73629"/>
                  </a:moveTo>
                  <a:lnTo>
                    <a:pt x="116820" y="115378"/>
                  </a:lnTo>
                  <a:cubicBezTo>
                    <a:pt x="118901" y="118028"/>
                    <a:pt x="119091" y="118212"/>
                    <a:pt x="125704" y="118780"/>
                  </a:cubicBezTo>
                  <a:cubicBezTo>
                    <a:pt x="130240" y="119350"/>
                    <a:pt x="131379" y="119350"/>
                    <a:pt x="136668" y="119350"/>
                  </a:cubicBezTo>
                  <a:lnTo>
                    <a:pt x="142148" y="119350"/>
                  </a:lnTo>
                  <a:lnTo>
                    <a:pt x="142148" y="128229"/>
                  </a:lnTo>
                  <a:cubicBezTo>
                    <a:pt x="134213" y="127659"/>
                    <a:pt x="124950" y="127659"/>
                    <a:pt x="116820" y="127659"/>
                  </a:cubicBezTo>
                  <a:cubicBezTo>
                    <a:pt x="109449" y="127659"/>
                    <a:pt x="94890" y="127659"/>
                    <a:pt x="88088" y="128229"/>
                  </a:cubicBezTo>
                  <a:lnTo>
                    <a:pt x="88088" y="119350"/>
                  </a:lnTo>
                  <a:cubicBezTo>
                    <a:pt x="91492" y="119350"/>
                    <a:pt x="98863" y="119350"/>
                    <a:pt x="105481" y="117270"/>
                  </a:cubicBezTo>
                  <a:cubicBezTo>
                    <a:pt x="105291" y="116890"/>
                    <a:pt x="104343" y="115758"/>
                    <a:pt x="103969" y="115189"/>
                  </a:cubicBezTo>
                  <a:lnTo>
                    <a:pt x="79015" y="82128"/>
                  </a:lnTo>
                  <a:lnTo>
                    <a:pt x="51985" y="119350"/>
                  </a:lnTo>
                  <a:lnTo>
                    <a:pt x="67670" y="119350"/>
                  </a:lnTo>
                  <a:lnTo>
                    <a:pt x="67670" y="128229"/>
                  </a:lnTo>
                  <a:cubicBezTo>
                    <a:pt x="59919" y="127659"/>
                    <a:pt x="41962" y="127659"/>
                    <a:pt x="33458" y="127659"/>
                  </a:cubicBezTo>
                  <a:cubicBezTo>
                    <a:pt x="25897" y="127659"/>
                    <a:pt x="9453" y="127659"/>
                    <a:pt x="2835" y="128229"/>
                  </a:cubicBezTo>
                  <a:lnTo>
                    <a:pt x="2835" y="119350"/>
                  </a:lnTo>
                  <a:lnTo>
                    <a:pt x="21361" y="119350"/>
                  </a:lnTo>
                  <a:lnTo>
                    <a:pt x="63323" y="61348"/>
                  </a:lnTo>
                  <a:lnTo>
                    <a:pt x="25139" y="11282"/>
                  </a:lnTo>
                  <a:cubicBezTo>
                    <a:pt x="23437" y="9012"/>
                    <a:pt x="23063" y="8633"/>
                    <a:pt x="17014" y="8070"/>
                  </a:cubicBezTo>
                  <a:cubicBezTo>
                    <a:pt x="13231" y="7690"/>
                    <a:pt x="9263" y="7501"/>
                    <a:pt x="5480" y="7501"/>
                  </a:cubicBezTo>
                  <a:lnTo>
                    <a:pt x="0" y="7501"/>
                  </a:lnTo>
                  <a:lnTo>
                    <a:pt x="0" y="-1377"/>
                  </a:lnTo>
                  <a:cubicBezTo>
                    <a:pt x="7941" y="-809"/>
                    <a:pt x="17198" y="-809"/>
                    <a:pt x="25328" y="-809"/>
                  </a:cubicBezTo>
                  <a:cubicBezTo>
                    <a:pt x="32700" y="-809"/>
                    <a:pt x="47258" y="-809"/>
                    <a:pt x="54060" y="-1377"/>
                  </a:cubicBezTo>
                  <a:lnTo>
                    <a:pt x="54060" y="7501"/>
                  </a:lnTo>
                  <a:cubicBezTo>
                    <a:pt x="50662" y="7501"/>
                    <a:pt x="43285" y="7501"/>
                    <a:pt x="36673" y="9581"/>
                  </a:cubicBezTo>
                  <a:cubicBezTo>
                    <a:pt x="36862" y="9960"/>
                    <a:pt x="37805" y="11093"/>
                    <a:pt x="38185" y="11655"/>
                  </a:cubicBezTo>
                  <a:lnTo>
                    <a:pt x="69372" y="53032"/>
                  </a:lnTo>
                  <a:lnTo>
                    <a:pt x="102267" y="7501"/>
                  </a:lnTo>
                  <a:lnTo>
                    <a:pt x="86576" y="7501"/>
                  </a:lnTo>
                  <a:lnTo>
                    <a:pt x="86576" y="-1377"/>
                  </a:lnTo>
                  <a:cubicBezTo>
                    <a:pt x="94327" y="-809"/>
                    <a:pt x="112283" y="-809"/>
                    <a:pt x="120787" y="-809"/>
                  </a:cubicBezTo>
                  <a:cubicBezTo>
                    <a:pt x="128354" y="-809"/>
                    <a:pt x="144799" y="-809"/>
                    <a:pt x="151411" y="-1377"/>
                  </a:cubicBezTo>
                  <a:lnTo>
                    <a:pt x="151411" y="7501"/>
                  </a:lnTo>
                  <a:lnTo>
                    <a:pt x="132891" y="7501"/>
                  </a:lnTo>
                  <a:lnTo>
                    <a:pt x="85064" y="73629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717" name="任意多边形: 形状 716">
              <a:extLst>
                <a:ext uri="{FF2B5EF4-FFF2-40B4-BE49-F238E27FC236}">
                  <a16:creationId xmlns:a16="http://schemas.microsoft.com/office/drawing/2014/main" id="{6E94E87E-5646-E944-6FEE-BAF8FE701347}"/>
                </a:ext>
              </a:extLst>
            </p:cNvPr>
            <p:cNvSpPr/>
            <p:nvPr>
              <p:custDataLst>
                <p:tags r:id="rId75"/>
              </p:custDataLst>
            </p:nvPr>
          </p:nvSpPr>
          <p:spPr>
            <a:xfrm flipV="1">
              <a:off x="13554884" y="-9474657"/>
              <a:ext cx="89859" cy="87839"/>
            </a:xfrm>
            <a:custGeom>
              <a:avLst/>
              <a:gdLst>
                <a:gd name="connsiteX0" fmla="*/ 29912 w 89859"/>
                <a:gd name="connsiteY0" fmla="*/ 82769 h 87839"/>
                <a:gd name="connsiteX1" fmla="*/ 25945 w 89859"/>
                <a:gd name="connsiteY1" fmla="*/ 86467 h 87839"/>
                <a:gd name="connsiteX2" fmla="*/ 0 w 89859"/>
                <a:gd name="connsiteY2" fmla="*/ 78003 h 87839"/>
                <a:gd name="connsiteX3" fmla="*/ 0 w 89859"/>
                <a:gd name="connsiteY3" fmla="*/ 73238 h 87839"/>
                <a:gd name="connsiteX4" fmla="*/ 19190 w 89859"/>
                <a:gd name="connsiteY4" fmla="*/ 76942 h 87839"/>
                <a:gd name="connsiteX5" fmla="*/ 19190 w 89859"/>
                <a:gd name="connsiteY5" fmla="*/ 9475 h 87839"/>
                <a:gd name="connsiteX6" fmla="*/ 5954 w 89859"/>
                <a:gd name="connsiteY6" fmla="*/ 3394 h 87839"/>
                <a:gd name="connsiteX7" fmla="*/ 925 w 89859"/>
                <a:gd name="connsiteY7" fmla="*/ 3394 h 87839"/>
                <a:gd name="connsiteX8" fmla="*/ 925 w 89859"/>
                <a:gd name="connsiteY8" fmla="*/ -1372 h 87839"/>
                <a:gd name="connsiteX9" fmla="*/ 24486 w 89859"/>
                <a:gd name="connsiteY9" fmla="*/ -844 h 87839"/>
                <a:gd name="connsiteX10" fmla="*/ 48177 w 89859"/>
                <a:gd name="connsiteY10" fmla="*/ -1372 h 87839"/>
                <a:gd name="connsiteX11" fmla="*/ 48177 w 89859"/>
                <a:gd name="connsiteY11" fmla="*/ 3394 h 87839"/>
                <a:gd name="connsiteX12" fmla="*/ 43148 w 89859"/>
                <a:gd name="connsiteY12" fmla="*/ 3394 h 87839"/>
                <a:gd name="connsiteX13" fmla="*/ 29912 w 89859"/>
                <a:gd name="connsiteY13" fmla="*/ 9475 h 87839"/>
                <a:gd name="connsiteX14" fmla="*/ 29912 w 89859"/>
                <a:gd name="connsiteY14" fmla="*/ 82769 h 87839"/>
                <a:gd name="connsiteX15" fmla="*/ 89859 w 89859"/>
                <a:gd name="connsiteY15" fmla="*/ 47970 h 87839"/>
                <a:gd name="connsiteX16" fmla="*/ 82316 w 89859"/>
                <a:gd name="connsiteY16" fmla="*/ 55647 h 87839"/>
                <a:gd name="connsiteX17" fmla="*/ 74636 w 89859"/>
                <a:gd name="connsiteY17" fmla="*/ 48107 h 87839"/>
                <a:gd name="connsiteX18" fmla="*/ 82185 w 89859"/>
                <a:gd name="connsiteY18" fmla="*/ 40432 h 87839"/>
                <a:gd name="connsiteX19" fmla="*/ 89859 w 89859"/>
                <a:gd name="connsiteY19" fmla="*/ 47970 h 87839"/>
                <a:gd name="connsiteX20" fmla="*/ 89859 w 89859"/>
                <a:gd name="connsiteY20" fmla="*/ 6168 h 87839"/>
                <a:gd name="connsiteX21" fmla="*/ 82316 w 89859"/>
                <a:gd name="connsiteY21" fmla="*/ 13843 h 87839"/>
                <a:gd name="connsiteX22" fmla="*/ 74636 w 89859"/>
                <a:gd name="connsiteY22" fmla="*/ 6304 h 87839"/>
                <a:gd name="connsiteX23" fmla="*/ 82185 w 89859"/>
                <a:gd name="connsiteY23" fmla="*/ -1372 h 87839"/>
                <a:gd name="connsiteX24" fmla="*/ 89859 w 89859"/>
                <a:gd name="connsiteY24" fmla="*/ 6168 h 87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89859" h="87839">
                  <a:moveTo>
                    <a:pt x="29912" y="82769"/>
                  </a:moveTo>
                  <a:cubicBezTo>
                    <a:pt x="29912" y="86336"/>
                    <a:pt x="29651" y="86467"/>
                    <a:pt x="25945" y="86467"/>
                  </a:cubicBezTo>
                  <a:cubicBezTo>
                    <a:pt x="17470" y="78133"/>
                    <a:pt x="5426" y="78003"/>
                    <a:pt x="0" y="78003"/>
                  </a:cubicBezTo>
                  <a:lnTo>
                    <a:pt x="0" y="73238"/>
                  </a:lnTo>
                  <a:cubicBezTo>
                    <a:pt x="3178" y="73238"/>
                    <a:pt x="11914" y="73238"/>
                    <a:pt x="19190" y="76942"/>
                  </a:cubicBezTo>
                  <a:lnTo>
                    <a:pt x="19190" y="9475"/>
                  </a:lnTo>
                  <a:cubicBezTo>
                    <a:pt x="19190" y="5113"/>
                    <a:pt x="19190" y="3394"/>
                    <a:pt x="5954" y="3394"/>
                  </a:cubicBezTo>
                  <a:lnTo>
                    <a:pt x="925" y="3394"/>
                  </a:lnTo>
                  <a:lnTo>
                    <a:pt x="925" y="-1372"/>
                  </a:lnTo>
                  <a:cubicBezTo>
                    <a:pt x="3309" y="-1241"/>
                    <a:pt x="19588" y="-844"/>
                    <a:pt x="24486" y="-844"/>
                  </a:cubicBezTo>
                  <a:cubicBezTo>
                    <a:pt x="28590" y="-844"/>
                    <a:pt x="45266" y="-1241"/>
                    <a:pt x="48177" y="-1372"/>
                  </a:cubicBezTo>
                  <a:lnTo>
                    <a:pt x="48177" y="3394"/>
                  </a:lnTo>
                  <a:lnTo>
                    <a:pt x="43148" y="3394"/>
                  </a:lnTo>
                  <a:cubicBezTo>
                    <a:pt x="29912" y="3394"/>
                    <a:pt x="29912" y="5113"/>
                    <a:pt x="29912" y="9475"/>
                  </a:cubicBezTo>
                  <a:lnTo>
                    <a:pt x="29912" y="82769"/>
                  </a:lnTo>
                  <a:close/>
                  <a:moveTo>
                    <a:pt x="89859" y="47970"/>
                  </a:moveTo>
                  <a:cubicBezTo>
                    <a:pt x="89859" y="52606"/>
                    <a:pt x="86153" y="55647"/>
                    <a:pt x="82316" y="55647"/>
                  </a:cubicBezTo>
                  <a:cubicBezTo>
                    <a:pt x="77684" y="55647"/>
                    <a:pt x="74636" y="51942"/>
                    <a:pt x="74636" y="48107"/>
                  </a:cubicBezTo>
                  <a:cubicBezTo>
                    <a:pt x="74636" y="43472"/>
                    <a:pt x="78343" y="40432"/>
                    <a:pt x="82185" y="40432"/>
                  </a:cubicBezTo>
                  <a:cubicBezTo>
                    <a:pt x="86817" y="40432"/>
                    <a:pt x="89859" y="44136"/>
                    <a:pt x="89859" y="47970"/>
                  </a:cubicBezTo>
                  <a:close/>
                  <a:moveTo>
                    <a:pt x="89859" y="6168"/>
                  </a:moveTo>
                  <a:cubicBezTo>
                    <a:pt x="89859" y="10797"/>
                    <a:pt x="86153" y="13843"/>
                    <a:pt x="82316" y="13843"/>
                  </a:cubicBezTo>
                  <a:cubicBezTo>
                    <a:pt x="77684" y="13843"/>
                    <a:pt x="74636" y="10138"/>
                    <a:pt x="74636" y="6304"/>
                  </a:cubicBezTo>
                  <a:cubicBezTo>
                    <a:pt x="74636" y="1669"/>
                    <a:pt x="78343" y="-1372"/>
                    <a:pt x="82185" y="-1372"/>
                  </a:cubicBezTo>
                  <a:cubicBezTo>
                    <a:pt x="86817" y="-1372"/>
                    <a:pt x="89859" y="2332"/>
                    <a:pt x="89859" y="6168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718" name="任意多边形: 形状 717">
              <a:extLst>
                <a:ext uri="{FF2B5EF4-FFF2-40B4-BE49-F238E27FC236}">
                  <a16:creationId xmlns:a16="http://schemas.microsoft.com/office/drawing/2014/main" id="{D6F8BC26-0F28-D635-7DF1-2C1E50DF45B4}"/>
                </a:ext>
              </a:extLst>
            </p:cNvPr>
            <p:cNvSpPr/>
            <p:nvPr>
              <p:custDataLst>
                <p:tags r:id="rId76"/>
              </p:custDataLst>
            </p:nvPr>
          </p:nvSpPr>
          <p:spPr>
            <a:xfrm flipV="1">
              <a:off x="13664845" y="-9445158"/>
              <a:ext cx="80876" cy="59660"/>
            </a:xfrm>
            <a:custGeom>
              <a:avLst/>
              <a:gdLst>
                <a:gd name="connsiteX0" fmla="*/ 9927 w 80876"/>
                <a:gd name="connsiteY0" fmla="*/ 8284 h 59660"/>
                <a:gd name="connsiteX1" fmla="*/ 8605 w 80876"/>
                <a:gd name="connsiteY1" fmla="*/ 2861 h 59660"/>
                <a:gd name="connsiteX2" fmla="*/ 13106 w 80876"/>
                <a:gd name="connsiteY2" fmla="*/ -1370 h 59660"/>
                <a:gd name="connsiteX3" fmla="*/ 18265 w 80876"/>
                <a:gd name="connsiteY3" fmla="*/ 1540 h 59660"/>
                <a:gd name="connsiteX4" fmla="*/ 20649 w 80876"/>
                <a:gd name="connsiteY4" fmla="*/ 9743 h 59660"/>
                <a:gd name="connsiteX5" fmla="*/ 23561 w 80876"/>
                <a:gd name="connsiteY5" fmla="*/ 21644 h 59660"/>
                <a:gd name="connsiteX6" fmla="*/ 25808 w 80876"/>
                <a:gd name="connsiteY6" fmla="*/ 30510 h 59660"/>
                <a:gd name="connsiteX7" fmla="*/ 31371 w 80876"/>
                <a:gd name="connsiteY7" fmla="*/ 42418 h 59660"/>
                <a:gd name="connsiteX8" fmla="*/ 51225 w 80876"/>
                <a:gd name="connsiteY8" fmla="*/ 54587 h 59660"/>
                <a:gd name="connsiteX9" fmla="*/ 59035 w 80876"/>
                <a:gd name="connsiteY9" fmla="*/ 45328 h 59660"/>
                <a:gd name="connsiteX10" fmla="*/ 51225 w 80876"/>
                <a:gd name="connsiteY10" fmla="*/ 17152 h 59660"/>
                <a:gd name="connsiteX11" fmla="*/ 49239 w 80876"/>
                <a:gd name="connsiteY11" fmla="*/ 10003 h 59660"/>
                <a:gd name="connsiteX12" fmla="*/ 61811 w 80876"/>
                <a:gd name="connsiteY12" fmla="*/ -1370 h 59660"/>
                <a:gd name="connsiteX13" fmla="*/ 80877 w 80876"/>
                <a:gd name="connsiteY13" fmla="*/ 18869 h 59660"/>
                <a:gd name="connsiteX14" fmla="*/ 78753 w 80876"/>
                <a:gd name="connsiteY14" fmla="*/ 20588 h 59660"/>
                <a:gd name="connsiteX15" fmla="*/ 76239 w 80876"/>
                <a:gd name="connsiteY15" fmla="*/ 18337 h 59660"/>
                <a:gd name="connsiteX16" fmla="*/ 62208 w 80876"/>
                <a:gd name="connsiteY16" fmla="*/ 2334 h 59660"/>
                <a:gd name="connsiteX17" fmla="*/ 58899 w 80876"/>
                <a:gd name="connsiteY17" fmla="*/ 6962 h 59660"/>
                <a:gd name="connsiteX18" fmla="*/ 61947 w 80876"/>
                <a:gd name="connsiteY18" fmla="*/ 17678 h 59660"/>
                <a:gd name="connsiteX19" fmla="*/ 68963 w 80876"/>
                <a:gd name="connsiteY19" fmla="*/ 43212 h 59660"/>
                <a:gd name="connsiteX20" fmla="*/ 51753 w 80876"/>
                <a:gd name="connsiteY20" fmla="*/ 58290 h 59660"/>
                <a:gd name="connsiteX21" fmla="*/ 29384 w 80876"/>
                <a:gd name="connsiteY21" fmla="*/ 46253 h 59660"/>
                <a:gd name="connsiteX22" fmla="*/ 15223 w 80876"/>
                <a:gd name="connsiteY22" fmla="*/ 58290 h 59660"/>
                <a:gd name="connsiteX23" fmla="*/ 4768 w 80876"/>
                <a:gd name="connsiteY23" fmla="*/ 51149 h 59660"/>
                <a:gd name="connsiteX24" fmla="*/ 0 w 80876"/>
                <a:gd name="connsiteY24" fmla="*/ 38050 h 59660"/>
                <a:gd name="connsiteX25" fmla="*/ 2248 w 80876"/>
                <a:gd name="connsiteY25" fmla="*/ 36331 h 59660"/>
                <a:gd name="connsiteX26" fmla="*/ 5165 w 80876"/>
                <a:gd name="connsiteY26" fmla="*/ 40302 h 59660"/>
                <a:gd name="connsiteX27" fmla="*/ 14826 w 80876"/>
                <a:gd name="connsiteY27" fmla="*/ 54587 h 59660"/>
                <a:gd name="connsiteX28" fmla="*/ 19190 w 80876"/>
                <a:gd name="connsiteY28" fmla="*/ 48102 h 59660"/>
                <a:gd name="connsiteX29" fmla="*/ 17073 w 80876"/>
                <a:gd name="connsiteY29" fmla="*/ 37125 h 59660"/>
                <a:gd name="connsiteX30" fmla="*/ 14161 w 80876"/>
                <a:gd name="connsiteY30" fmla="*/ 25218 h 59660"/>
                <a:gd name="connsiteX31" fmla="*/ 9927 w 80876"/>
                <a:gd name="connsiteY31" fmla="*/ 8284 h 596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80876" h="59660">
                  <a:moveTo>
                    <a:pt x="9927" y="8284"/>
                  </a:moveTo>
                  <a:cubicBezTo>
                    <a:pt x="9399" y="6565"/>
                    <a:pt x="8605" y="3258"/>
                    <a:pt x="8605" y="2861"/>
                  </a:cubicBezTo>
                  <a:cubicBezTo>
                    <a:pt x="8605" y="-50"/>
                    <a:pt x="10988" y="-1370"/>
                    <a:pt x="13106" y="-1370"/>
                  </a:cubicBezTo>
                  <a:cubicBezTo>
                    <a:pt x="15483" y="-1370"/>
                    <a:pt x="17607" y="347"/>
                    <a:pt x="18265" y="1540"/>
                  </a:cubicBezTo>
                  <a:cubicBezTo>
                    <a:pt x="18929" y="2731"/>
                    <a:pt x="19984" y="6962"/>
                    <a:pt x="20649" y="9743"/>
                  </a:cubicBezTo>
                  <a:cubicBezTo>
                    <a:pt x="21313" y="12256"/>
                    <a:pt x="22766" y="18337"/>
                    <a:pt x="23561" y="21644"/>
                  </a:cubicBezTo>
                  <a:cubicBezTo>
                    <a:pt x="24355" y="24560"/>
                    <a:pt x="25150" y="27469"/>
                    <a:pt x="25808" y="30510"/>
                  </a:cubicBezTo>
                  <a:cubicBezTo>
                    <a:pt x="27267" y="35934"/>
                    <a:pt x="27534" y="36994"/>
                    <a:pt x="31371" y="42418"/>
                  </a:cubicBezTo>
                  <a:cubicBezTo>
                    <a:pt x="35077" y="47710"/>
                    <a:pt x="41298" y="54587"/>
                    <a:pt x="51225" y="54587"/>
                  </a:cubicBezTo>
                  <a:cubicBezTo>
                    <a:pt x="58899" y="54587"/>
                    <a:pt x="59035" y="47841"/>
                    <a:pt x="59035" y="45328"/>
                  </a:cubicBezTo>
                  <a:cubicBezTo>
                    <a:pt x="59035" y="37391"/>
                    <a:pt x="53343" y="22705"/>
                    <a:pt x="51225" y="17152"/>
                  </a:cubicBezTo>
                  <a:cubicBezTo>
                    <a:pt x="49767" y="13447"/>
                    <a:pt x="49239" y="12256"/>
                    <a:pt x="49239" y="10003"/>
                  </a:cubicBezTo>
                  <a:cubicBezTo>
                    <a:pt x="49239" y="2991"/>
                    <a:pt x="55062" y="-1370"/>
                    <a:pt x="61811" y="-1370"/>
                  </a:cubicBezTo>
                  <a:cubicBezTo>
                    <a:pt x="75047" y="-1370"/>
                    <a:pt x="80877" y="16884"/>
                    <a:pt x="80877" y="18869"/>
                  </a:cubicBezTo>
                  <a:cubicBezTo>
                    <a:pt x="80877" y="20588"/>
                    <a:pt x="79151" y="20588"/>
                    <a:pt x="78753" y="20588"/>
                  </a:cubicBezTo>
                  <a:cubicBezTo>
                    <a:pt x="76903" y="20588"/>
                    <a:pt x="76773" y="19794"/>
                    <a:pt x="76239" y="18337"/>
                  </a:cubicBezTo>
                  <a:cubicBezTo>
                    <a:pt x="73197" y="7756"/>
                    <a:pt x="67504" y="2334"/>
                    <a:pt x="62208" y="2334"/>
                  </a:cubicBezTo>
                  <a:cubicBezTo>
                    <a:pt x="59433" y="2334"/>
                    <a:pt x="58899" y="4183"/>
                    <a:pt x="58899" y="6962"/>
                  </a:cubicBezTo>
                  <a:cubicBezTo>
                    <a:pt x="58899" y="10003"/>
                    <a:pt x="59563" y="11722"/>
                    <a:pt x="61947" y="17678"/>
                  </a:cubicBezTo>
                  <a:cubicBezTo>
                    <a:pt x="63536" y="21780"/>
                    <a:pt x="68963" y="35803"/>
                    <a:pt x="68963" y="43212"/>
                  </a:cubicBezTo>
                  <a:cubicBezTo>
                    <a:pt x="68963" y="56044"/>
                    <a:pt x="58768" y="58290"/>
                    <a:pt x="51753" y="58290"/>
                  </a:cubicBezTo>
                  <a:cubicBezTo>
                    <a:pt x="40770" y="58290"/>
                    <a:pt x="33358" y="51546"/>
                    <a:pt x="29384" y="46253"/>
                  </a:cubicBezTo>
                  <a:cubicBezTo>
                    <a:pt x="28459" y="55381"/>
                    <a:pt x="20649" y="58290"/>
                    <a:pt x="15223" y="58290"/>
                  </a:cubicBezTo>
                  <a:cubicBezTo>
                    <a:pt x="9530" y="58290"/>
                    <a:pt x="6487" y="54188"/>
                    <a:pt x="4768" y="51149"/>
                  </a:cubicBezTo>
                  <a:cubicBezTo>
                    <a:pt x="1856" y="46253"/>
                    <a:pt x="0" y="38713"/>
                    <a:pt x="0" y="38050"/>
                  </a:cubicBezTo>
                  <a:cubicBezTo>
                    <a:pt x="0" y="36331"/>
                    <a:pt x="1856" y="36331"/>
                    <a:pt x="2248" y="36331"/>
                  </a:cubicBezTo>
                  <a:cubicBezTo>
                    <a:pt x="4104" y="36331"/>
                    <a:pt x="4234" y="36728"/>
                    <a:pt x="5165" y="40302"/>
                  </a:cubicBezTo>
                  <a:cubicBezTo>
                    <a:pt x="7146" y="48102"/>
                    <a:pt x="9660" y="54587"/>
                    <a:pt x="14826" y="54587"/>
                  </a:cubicBezTo>
                  <a:cubicBezTo>
                    <a:pt x="18265" y="54587"/>
                    <a:pt x="19190" y="51676"/>
                    <a:pt x="19190" y="48102"/>
                  </a:cubicBezTo>
                  <a:cubicBezTo>
                    <a:pt x="19190" y="45588"/>
                    <a:pt x="18004" y="40699"/>
                    <a:pt x="17073" y="37125"/>
                  </a:cubicBezTo>
                  <a:cubicBezTo>
                    <a:pt x="16148" y="33552"/>
                    <a:pt x="14826" y="28128"/>
                    <a:pt x="14161" y="25218"/>
                  </a:cubicBezTo>
                  <a:lnTo>
                    <a:pt x="9927" y="8284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719" name="任意多边形: 形状 718">
              <a:extLst>
                <a:ext uri="{FF2B5EF4-FFF2-40B4-BE49-F238E27FC236}">
                  <a16:creationId xmlns:a16="http://schemas.microsoft.com/office/drawing/2014/main" id="{C42AE8F5-7C84-345B-86BF-553506B811A5}"/>
                </a:ext>
              </a:extLst>
            </p:cNvPr>
            <p:cNvSpPr/>
            <p:nvPr>
              <p:custDataLst>
                <p:tags r:id="rId77"/>
              </p:custDataLst>
            </p:nvPr>
          </p:nvSpPr>
          <p:spPr>
            <a:xfrm flipV="1">
              <a:off x="13772310" y="-9556869"/>
              <a:ext cx="43854" cy="188929"/>
            </a:xfrm>
            <a:custGeom>
              <a:avLst/>
              <a:gdLst>
                <a:gd name="connsiteX0" fmla="*/ 43854 w 43854"/>
                <a:gd name="connsiteY0" fmla="*/ 93090 h 188929"/>
                <a:gd name="connsiteX1" fmla="*/ 31377 w 43854"/>
                <a:gd name="connsiteY1" fmla="*/ 152034 h 188929"/>
                <a:gd name="connsiteX2" fmla="*/ 1892 w 43854"/>
                <a:gd name="connsiteY2" fmla="*/ 187554 h 188929"/>
                <a:gd name="connsiteX3" fmla="*/ 0 w 43854"/>
                <a:gd name="connsiteY3" fmla="*/ 185664 h 188929"/>
                <a:gd name="connsiteX4" fmla="*/ 3594 w 43854"/>
                <a:gd name="connsiteY4" fmla="*/ 181319 h 188929"/>
                <a:gd name="connsiteX5" fmla="*/ 32889 w 43854"/>
                <a:gd name="connsiteY5" fmla="*/ 93090 h 188929"/>
                <a:gd name="connsiteX6" fmla="*/ 2455 w 43854"/>
                <a:gd name="connsiteY6" fmla="*/ 3729 h 188929"/>
                <a:gd name="connsiteX7" fmla="*/ 0 w 43854"/>
                <a:gd name="connsiteY7" fmla="*/ 516 h 188929"/>
                <a:gd name="connsiteX8" fmla="*/ 1892 w 43854"/>
                <a:gd name="connsiteY8" fmla="*/ -1375 h 188929"/>
                <a:gd name="connsiteX9" fmla="*/ 31946 w 43854"/>
                <a:gd name="connsiteY9" fmla="*/ 35467 h 188929"/>
                <a:gd name="connsiteX10" fmla="*/ 43854 w 43854"/>
                <a:gd name="connsiteY10" fmla="*/ 93090 h 188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3854" h="188929">
                  <a:moveTo>
                    <a:pt x="43854" y="93090"/>
                  </a:moveTo>
                  <a:cubicBezTo>
                    <a:pt x="43854" y="107824"/>
                    <a:pt x="41779" y="130685"/>
                    <a:pt x="31377" y="152034"/>
                  </a:cubicBezTo>
                  <a:cubicBezTo>
                    <a:pt x="20038" y="175274"/>
                    <a:pt x="3778" y="187554"/>
                    <a:pt x="1892" y="187554"/>
                  </a:cubicBezTo>
                  <a:cubicBezTo>
                    <a:pt x="753" y="187554"/>
                    <a:pt x="0" y="186796"/>
                    <a:pt x="0" y="185664"/>
                  </a:cubicBezTo>
                  <a:cubicBezTo>
                    <a:pt x="0" y="185101"/>
                    <a:pt x="0" y="184722"/>
                    <a:pt x="3594" y="181319"/>
                  </a:cubicBezTo>
                  <a:cubicBezTo>
                    <a:pt x="22114" y="162613"/>
                    <a:pt x="32889" y="132575"/>
                    <a:pt x="32889" y="93090"/>
                  </a:cubicBezTo>
                  <a:cubicBezTo>
                    <a:pt x="32889" y="60782"/>
                    <a:pt x="25897" y="27532"/>
                    <a:pt x="2455" y="3729"/>
                  </a:cubicBezTo>
                  <a:cubicBezTo>
                    <a:pt x="0" y="1458"/>
                    <a:pt x="0" y="1079"/>
                    <a:pt x="0" y="516"/>
                  </a:cubicBezTo>
                  <a:cubicBezTo>
                    <a:pt x="0" y="-616"/>
                    <a:pt x="753" y="-1375"/>
                    <a:pt x="1892" y="-1375"/>
                  </a:cubicBezTo>
                  <a:cubicBezTo>
                    <a:pt x="3778" y="-1375"/>
                    <a:pt x="20792" y="11474"/>
                    <a:pt x="31946" y="35467"/>
                  </a:cubicBezTo>
                  <a:cubicBezTo>
                    <a:pt x="41589" y="56248"/>
                    <a:pt x="43854" y="77218"/>
                    <a:pt x="43854" y="93090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</p:grpSp>
      <p:grpSp>
        <p:nvGrpSpPr>
          <p:cNvPr id="406" name="组合 405" descr="\documentclass{article}&#10;\usepackage{amsmath}&#10;\pagestyle{empty}&#10;\begin{document}&#10;&#10;\begin{gather*}&#10;= \mathbf{W}_{V} \cdot \textit{softmax}(\mathbf{S’})&#10;\end{gather*}&#10;&#10;\end{document}" title="IguanaTex Shape Display">
            <a:extLst>
              <a:ext uri="{FF2B5EF4-FFF2-40B4-BE49-F238E27FC236}">
                <a16:creationId xmlns:a16="http://schemas.microsoft.com/office/drawing/2014/main" id="{E79D1643-1C44-FFF7-9588-157070BBEFBE}"/>
              </a:ext>
            </a:extLst>
          </p:cNvPr>
          <p:cNvGrpSpPr>
            <a:grpSpLocks noChangeAspect="1"/>
          </p:cNvGrpSpPr>
          <p:nvPr>
            <p:custDataLst>
              <p:tags r:id="rId5"/>
            </p:custDataLst>
          </p:nvPr>
        </p:nvGrpSpPr>
        <p:grpSpPr>
          <a:xfrm>
            <a:off x="7378700" y="3911600"/>
            <a:ext cx="1617217" cy="199211"/>
            <a:chOff x="12365695" y="-9236339"/>
            <a:chExt cx="1617217" cy="199211"/>
          </a:xfrm>
        </p:grpSpPr>
        <p:sp>
          <p:nvSpPr>
            <p:cNvPr id="397" name="任意多边形: 形状 396">
              <a:extLst>
                <a:ext uri="{FF2B5EF4-FFF2-40B4-BE49-F238E27FC236}">
                  <a16:creationId xmlns:a16="http://schemas.microsoft.com/office/drawing/2014/main" id="{5786F332-65D8-BFA5-82B5-26EE57B27230}"/>
                </a:ext>
              </a:extLst>
            </p:cNvPr>
            <p:cNvSpPr/>
            <p:nvPr>
              <p:custDataLst>
                <p:tags r:id="rId42"/>
              </p:custDataLst>
            </p:nvPr>
          </p:nvSpPr>
          <p:spPr>
            <a:xfrm flipV="1">
              <a:off x="12365695" y="-9153694"/>
              <a:ext cx="125709" cy="44209"/>
            </a:xfrm>
            <a:custGeom>
              <a:avLst/>
              <a:gdLst>
                <a:gd name="connsiteX0" fmla="*/ 119281 w 125709"/>
                <a:gd name="connsiteY0" fmla="*/ 35277 h 44209"/>
                <a:gd name="connsiteX1" fmla="*/ 125709 w 125709"/>
                <a:gd name="connsiteY1" fmla="*/ 39059 h 44209"/>
                <a:gd name="connsiteX2" fmla="*/ 119471 w 125709"/>
                <a:gd name="connsiteY2" fmla="*/ 42834 h 44209"/>
                <a:gd name="connsiteX3" fmla="*/ 6239 w 125709"/>
                <a:gd name="connsiteY3" fmla="*/ 42834 h 44209"/>
                <a:gd name="connsiteX4" fmla="*/ 0 w 125709"/>
                <a:gd name="connsiteY4" fmla="*/ 39059 h 44209"/>
                <a:gd name="connsiteX5" fmla="*/ 6428 w 125709"/>
                <a:gd name="connsiteY5" fmla="*/ 35277 h 44209"/>
                <a:gd name="connsiteX6" fmla="*/ 119281 w 125709"/>
                <a:gd name="connsiteY6" fmla="*/ 35277 h 44209"/>
                <a:gd name="connsiteX7" fmla="*/ 119471 w 125709"/>
                <a:gd name="connsiteY7" fmla="*/ -1375 h 44209"/>
                <a:gd name="connsiteX8" fmla="*/ 125709 w 125709"/>
                <a:gd name="connsiteY8" fmla="*/ 2407 h 44209"/>
                <a:gd name="connsiteX9" fmla="*/ 119281 w 125709"/>
                <a:gd name="connsiteY9" fmla="*/ 6187 h 44209"/>
                <a:gd name="connsiteX10" fmla="*/ 6428 w 125709"/>
                <a:gd name="connsiteY10" fmla="*/ 6187 h 44209"/>
                <a:gd name="connsiteX11" fmla="*/ 0 w 125709"/>
                <a:gd name="connsiteY11" fmla="*/ 2407 h 44209"/>
                <a:gd name="connsiteX12" fmla="*/ 6239 w 125709"/>
                <a:gd name="connsiteY12" fmla="*/ -1375 h 44209"/>
                <a:gd name="connsiteX13" fmla="*/ 119471 w 125709"/>
                <a:gd name="connsiteY13" fmla="*/ -1375 h 44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5709" h="44209">
                  <a:moveTo>
                    <a:pt x="119281" y="35277"/>
                  </a:moveTo>
                  <a:cubicBezTo>
                    <a:pt x="122115" y="35277"/>
                    <a:pt x="125709" y="35277"/>
                    <a:pt x="125709" y="39059"/>
                  </a:cubicBezTo>
                  <a:cubicBezTo>
                    <a:pt x="125709" y="42834"/>
                    <a:pt x="122115" y="42834"/>
                    <a:pt x="119471" y="42834"/>
                  </a:cubicBezTo>
                  <a:lnTo>
                    <a:pt x="6239" y="42834"/>
                  </a:lnTo>
                  <a:cubicBezTo>
                    <a:pt x="3594" y="42834"/>
                    <a:pt x="0" y="42834"/>
                    <a:pt x="0" y="39059"/>
                  </a:cubicBezTo>
                  <a:cubicBezTo>
                    <a:pt x="0" y="35277"/>
                    <a:pt x="3594" y="35277"/>
                    <a:pt x="6428" y="35277"/>
                  </a:cubicBezTo>
                  <a:lnTo>
                    <a:pt x="119281" y="35277"/>
                  </a:lnTo>
                  <a:close/>
                  <a:moveTo>
                    <a:pt x="119471" y="-1375"/>
                  </a:moveTo>
                  <a:cubicBezTo>
                    <a:pt x="122115" y="-1375"/>
                    <a:pt x="125709" y="-1375"/>
                    <a:pt x="125709" y="2407"/>
                  </a:cubicBezTo>
                  <a:cubicBezTo>
                    <a:pt x="125709" y="6187"/>
                    <a:pt x="122115" y="6187"/>
                    <a:pt x="119281" y="6187"/>
                  </a:cubicBezTo>
                  <a:lnTo>
                    <a:pt x="6428" y="6187"/>
                  </a:lnTo>
                  <a:cubicBezTo>
                    <a:pt x="3594" y="6187"/>
                    <a:pt x="0" y="6187"/>
                    <a:pt x="0" y="2407"/>
                  </a:cubicBezTo>
                  <a:cubicBezTo>
                    <a:pt x="0" y="-1375"/>
                    <a:pt x="3594" y="-1375"/>
                    <a:pt x="6239" y="-1375"/>
                  </a:cubicBezTo>
                  <a:lnTo>
                    <a:pt x="119471" y="-1375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398" name="任意多边形: 形状 397">
              <a:extLst>
                <a:ext uri="{FF2B5EF4-FFF2-40B4-BE49-F238E27FC236}">
                  <a16:creationId xmlns:a16="http://schemas.microsoft.com/office/drawing/2014/main" id="{0DB38CE0-3B81-DC34-8761-A989A551A75E}"/>
                </a:ext>
              </a:extLst>
            </p:cNvPr>
            <p:cNvSpPr/>
            <p:nvPr>
              <p:custDataLst>
                <p:tags r:id="rId43"/>
              </p:custDataLst>
            </p:nvPr>
          </p:nvSpPr>
          <p:spPr>
            <a:xfrm flipV="1">
              <a:off x="12559206" y="-9213967"/>
              <a:ext cx="215498" cy="131118"/>
            </a:xfrm>
            <a:custGeom>
              <a:avLst/>
              <a:gdLst>
                <a:gd name="connsiteX0" fmla="*/ 197537 w 215498"/>
                <a:gd name="connsiteY0" fmla="*/ 116327 h 131118"/>
                <a:gd name="connsiteX1" fmla="*/ 204724 w 215498"/>
                <a:gd name="connsiteY1" fmla="*/ 120482 h 131118"/>
                <a:gd name="connsiteX2" fmla="*/ 215498 w 215498"/>
                <a:gd name="connsiteY2" fmla="*/ 120862 h 131118"/>
                <a:gd name="connsiteX3" fmla="*/ 215498 w 215498"/>
                <a:gd name="connsiteY3" fmla="*/ 129741 h 131118"/>
                <a:gd name="connsiteX4" fmla="*/ 195271 w 215498"/>
                <a:gd name="connsiteY4" fmla="*/ 129171 h 131118"/>
                <a:gd name="connsiteX5" fmla="*/ 169563 w 215498"/>
                <a:gd name="connsiteY5" fmla="*/ 129741 h 131118"/>
                <a:gd name="connsiteX6" fmla="*/ 169563 w 215498"/>
                <a:gd name="connsiteY6" fmla="*/ 120862 h 131118"/>
                <a:gd name="connsiteX7" fmla="*/ 188842 w 215498"/>
                <a:gd name="connsiteY7" fmla="*/ 118782 h 131118"/>
                <a:gd name="connsiteX8" fmla="*/ 156327 w 215498"/>
                <a:gd name="connsiteY8" fmla="*/ 34333 h 131118"/>
                <a:gd name="connsiteX9" fmla="*/ 122868 w 215498"/>
                <a:gd name="connsiteY9" fmla="*/ 120862 h 131118"/>
                <a:gd name="connsiteX10" fmla="*/ 141015 w 215498"/>
                <a:gd name="connsiteY10" fmla="*/ 120862 h 131118"/>
                <a:gd name="connsiteX11" fmla="*/ 141015 w 215498"/>
                <a:gd name="connsiteY11" fmla="*/ 129741 h 131118"/>
                <a:gd name="connsiteX12" fmla="*/ 107936 w 215498"/>
                <a:gd name="connsiteY12" fmla="*/ 129171 h 131118"/>
                <a:gd name="connsiteX13" fmla="*/ 79014 w 215498"/>
                <a:gd name="connsiteY13" fmla="*/ 129741 h 131118"/>
                <a:gd name="connsiteX14" fmla="*/ 79014 w 215498"/>
                <a:gd name="connsiteY14" fmla="*/ 120862 h 131118"/>
                <a:gd name="connsiteX15" fmla="*/ 95269 w 215498"/>
                <a:gd name="connsiteY15" fmla="*/ 120862 h 131118"/>
                <a:gd name="connsiteX16" fmla="*/ 103020 w 215498"/>
                <a:gd name="connsiteY16" fmla="*/ 100834 h 131118"/>
                <a:gd name="connsiteX17" fmla="*/ 77312 w 215498"/>
                <a:gd name="connsiteY17" fmla="*/ 34333 h 131118"/>
                <a:gd name="connsiteX18" fmla="*/ 43854 w 215498"/>
                <a:gd name="connsiteY18" fmla="*/ 120862 h 131118"/>
                <a:gd name="connsiteX19" fmla="*/ 62001 w 215498"/>
                <a:gd name="connsiteY19" fmla="*/ 120862 h 131118"/>
                <a:gd name="connsiteX20" fmla="*/ 62001 w 215498"/>
                <a:gd name="connsiteY20" fmla="*/ 129741 h 131118"/>
                <a:gd name="connsiteX21" fmla="*/ 28921 w 215498"/>
                <a:gd name="connsiteY21" fmla="*/ 129171 h 131118"/>
                <a:gd name="connsiteX22" fmla="*/ 0 w 215498"/>
                <a:gd name="connsiteY22" fmla="*/ 129741 h 131118"/>
                <a:gd name="connsiteX23" fmla="*/ 0 w 215498"/>
                <a:gd name="connsiteY23" fmla="*/ 120862 h 131118"/>
                <a:gd name="connsiteX24" fmla="*/ 16254 w 215498"/>
                <a:gd name="connsiteY24" fmla="*/ 120862 h 131118"/>
                <a:gd name="connsiteX25" fmla="*/ 61627 w 215498"/>
                <a:gd name="connsiteY25" fmla="*/ 3536 h 131118"/>
                <a:gd name="connsiteX26" fmla="*/ 68239 w 215498"/>
                <a:gd name="connsiteY26" fmla="*/ -1377 h 131118"/>
                <a:gd name="connsiteX27" fmla="*/ 74857 w 215498"/>
                <a:gd name="connsiteY27" fmla="*/ 3536 h 131118"/>
                <a:gd name="connsiteX28" fmla="*/ 107746 w 215498"/>
                <a:gd name="connsiteY28" fmla="*/ 88554 h 131118"/>
                <a:gd name="connsiteX29" fmla="*/ 140641 w 215498"/>
                <a:gd name="connsiteY29" fmla="*/ 3536 h 131118"/>
                <a:gd name="connsiteX30" fmla="*/ 147254 w 215498"/>
                <a:gd name="connsiteY30" fmla="*/ -1377 h 131118"/>
                <a:gd name="connsiteX31" fmla="*/ 153872 w 215498"/>
                <a:gd name="connsiteY31" fmla="*/ 3536 h 131118"/>
                <a:gd name="connsiteX32" fmla="*/ 197537 w 215498"/>
                <a:gd name="connsiteY32" fmla="*/ 116327 h 131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15498" h="131118">
                  <a:moveTo>
                    <a:pt x="197537" y="116327"/>
                  </a:moveTo>
                  <a:cubicBezTo>
                    <a:pt x="198675" y="119540"/>
                    <a:pt x="198858" y="119914"/>
                    <a:pt x="204724" y="120482"/>
                  </a:cubicBezTo>
                  <a:cubicBezTo>
                    <a:pt x="208502" y="120862"/>
                    <a:pt x="212473" y="120862"/>
                    <a:pt x="215498" y="120862"/>
                  </a:cubicBezTo>
                  <a:lnTo>
                    <a:pt x="215498" y="129741"/>
                  </a:lnTo>
                  <a:cubicBezTo>
                    <a:pt x="210394" y="129551"/>
                    <a:pt x="203774" y="129171"/>
                    <a:pt x="195271" y="129171"/>
                  </a:cubicBezTo>
                  <a:cubicBezTo>
                    <a:pt x="188088" y="129171"/>
                    <a:pt x="176365" y="129171"/>
                    <a:pt x="169563" y="129741"/>
                  </a:cubicBezTo>
                  <a:lnTo>
                    <a:pt x="169563" y="120862"/>
                  </a:lnTo>
                  <a:cubicBezTo>
                    <a:pt x="174289" y="120862"/>
                    <a:pt x="183363" y="120862"/>
                    <a:pt x="188842" y="118782"/>
                  </a:cubicBezTo>
                  <a:lnTo>
                    <a:pt x="156327" y="34333"/>
                  </a:lnTo>
                  <a:lnTo>
                    <a:pt x="122868" y="120862"/>
                  </a:lnTo>
                  <a:lnTo>
                    <a:pt x="141015" y="120862"/>
                  </a:lnTo>
                  <a:lnTo>
                    <a:pt x="141015" y="129741"/>
                  </a:lnTo>
                  <a:cubicBezTo>
                    <a:pt x="133833" y="129171"/>
                    <a:pt x="116066" y="129171"/>
                    <a:pt x="107936" y="129171"/>
                  </a:cubicBezTo>
                  <a:cubicBezTo>
                    <a:pt x="100565" y="129171"/>
                    <a:pt x="85632" y="129171"/>
                    <a:pt x="79014" y="129741"/>
                  </a:cubicBezTo>
                  <a:lnTo>
                    <a:pt x="79014" y="120862"/>
                  </a:lnTo>
                  <a:lnTo>
                    <a:pt x="95269" y="120862"/>
                  </a:lnTo>
                  <a:lnTo>
                    <a:pt x="103020" y="100834"/>
                  </a:lnTo>
                  <a:lnTo>
                    <a:pt x="77312" y="34333"/>
                  </a:lnTo>
                  <a:lnTo>
                    <a:pt x="43854" y="120862"/>
                  </a:lnTo>
                  <a:lnTo>
                    <a:pt x="62001" y="120862"/>
                  </a:lnTo>
                  <a:lnTo>
                    <a:pt x="62001" y="129741"/>
                  </a:lnTo>
                  <a:cubicBezTo>
                    <a:pt x="54819" y="129171"/>
                    <a:pt x="37052" y="129171"/>
                    <a:pt x="28921" y="129171"/>
                  </a:cubicBezTo>
                  <a:cubicBezTo>
                    <a:pt x="21550" y="129171"/>
                    <a:pt x="6618" y="129171"/>
                    <a:pt x="0" y="129741"/>
                  </a:cubicBezTo>
                  <a:lnTo>
                    <a:pt x="0" y="120862"/>
                  </a:lnTo>
                  <a:lnTo>
                    <a:pt x="16254" y="120862"/>
                  </a:lnTo>
                  <a:lnTo>
                    <a:pt x="61627" y="3536"/>
                  </a:lnTo>
                  <a:cubicBezTo>
                    <a:pt x="62759" y="513"/>
                    <a:pt x="63513" y="-1377"/>
                    <a:pt x="68239" y="-1377"/>
                  </a:cubicBezTo>
                  <a:cubicBezTo>
                    <a:pt x="72965" y="-1377"/>
                    <a:pt x="73724" y="513"/>
                    <a:pt x="74857" y="3536"/>
                  </a:cubicBezTo>
                  <a:lnTo>
                    <a:pt x="107746" y="88554"/>
                  </a:lnTo>
                  <a:lnTo>
                    <a:pt x="140641" y="3536"/>
                  </a:lnTo>
                  <a:cubicBezTo>
                    <a:pt x="141774" y="513"/>
                    <a:pt x="142527" y="-1377"/>
                    <a:pt x="147254" y="-1377"/>
                  </a:cubicBezTo>
                  <a:cubicBezTo>
                    <a:pt x="151980" y="-1377"/>
                    <a:pt x="152739" y="513"/>
                    <a:pt x="153872" y="3536"/>
                  </a:cubicBezTo>
                  <a:lnTo>
                    <a:pt x="197537" y="116327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399" name="任意多边形: 形状 398">
              <a:extLst>
                <a:ext uri="{FF2B5EF4-FFF2-40B4-BE49-F238E27FC236}">
                  <a16:creationId xmlns:a16="http://schemas.microsoft.com/office/drawing/2014/main" id="{77E57FEA-7968-4E9D-6970-152BD2BB19B6}"/>
                </a:ext>
              </a:extLst>
            </p:cNvPr>
            <p:cNvSpPr/>
            <p:nvPr>
              <p:custDataLst>
                <p:tags r:id="rId44"/>
              </p:custDataLst>
            </p:nvPr>
          </p:nvSpPr>
          <p:spPr>
            <a:xfrm flipV="1">
              <a:off x="12789885" y="-9146383"/>
              <a:ext cx="103512" cy="93001"/>
            </a:xfrm>
            <a:custGeom>
              <a:avLst/>
              <a:gdLst>
                <a:gd name="connsiteX0" fmla="*/ 84186 w 103512"/>
                <a:gd name="connsiteY0" fmla="*/ 75881 h 93001"/>
                <a:gd name="connsiteX1" fmla="*/ 100464 w 103512"/>
                <a:gd name="connsiteY1" fmla="*/ 86863 h 93001"/>
                <a:gd name="connsiteX2" fmla="*/ 103512 w 103512"/>
                <a:gd name="connsiteY2" fmla="*/ 89773 h 93001"/>
                <a:gd name="connsiteX3" fmla="*/ 101656 w 103512"/>
                <a:gd name="connsiteY3" fmla="*/ 91629 h 93001"/>
                <a:gd name="connsiteX4" fmla="*/ 91064 w 103512"/>
                <a:gd name="connsiteY4" fmla="*/ 91095 h 93001"/>
                <a:gd name="connsiteX5" fmla="*/ 77301 w 103512"/>
                <a:gd name="connsiteY5" fmla="*/ 91629 h 93001"/>
                <a:gd name="connsiteX6" fmla="*/ 74656 w 103512"/>
                <a:gd name="connsiteY6" fmla="*/ 88719 h 93001"/>
                <a:gd name="connsiteX7" fmla="*/ 77040 w 103512"/>
                <a:gd name="connsiteY7" fmla="*/ 86863 h 93001"/>
                <a:gd name="connsiteX8" fmla="*/ 82466 w 103512"/>
                <a:gd name="connsiteY8" fmla="*/ 83029 h 93001"/>
                <a:gd name="connsiteX9" fmla="*/ 80082 w 103512"/>
                <a:gd name="connsiteY9" fmla="*/ 77736 h 93001"/>
                <a:gd name="connsiteX10" fmla="*/ 36667 w 103512"/>
                <a:gd name="connsiteY10" fmla="*/ 13706 h 93001"/>
                <a:gd name="connsiteX11" fmla="*/ 24623 w 103512"/>
                <a:gd name="connsiteY11" fmla="*/ 81310 h 93001"/>
                <a:gd name="connsiteX12" fmla="*/ 24356 w 103512"/>
                <a:gd name="connsiteY12" fmla="*/ 83289 h 93001"/>
                <a:gd name="connsiteX13" fmla="*/ 32693 w 103512"/>
                <a:gd name="connsiteY13" fmla="*/ 86863 h 93001"/>
                <a:gd name="connsiteX14" fmla="*/ 36667 w 103512"/>
                <a:gd name="connsiteY14" fmla="*/ 89773 h 93001"/>
                <a:gd name="connsiteX15" fmla="*/ 34413 w 103512"/>
                <a:gd name="connsiteY15" fmla="*/ 91629 h 93001"/>
                <a:gd name="connsiteX16" fmla="*/ 17340 w 103512"/>
                <a:gd name="connsiteY16" fmla="*/ 91095 h 93001"/>
                <a:gd name="connsiteX17" fmla="*/ 2651 w 103512"/>
                <a:gd name="connsiteY17" fmla="*/ 91629 h 93001"/>
                <a:gd name="connsiteX18" fmla="*/ 0 w 103512"/>
                <a:gd name="connsiteY18" fmla="*/ 88719 h 93001"/>
                <a:gd name="connsiteX19" fmla="*/ 3309 w 103512"/>
                <a:gd name="connsiteY19" fmla="*/ 86863 h 93001"/>
                <a:gd name="connsiteX20" fmla="*/ 11516 w 103512"/>
                <a:gd name="connsiteY20" fmla="*/ 82632 h 93001"/>
                <a:gd name="connsiteX21" fmla="*/ 25945 w 103512"/>
                <a:gd name="connsiteY21" fmla="*/ 2196 h 93001"/>
                <a:gd name="connsiteX22" fmla="*/ 29124 w 103512"/>
                <a:gd name="connsiteY22" fmla="*/ -1372 h 93001"/>
                <a:gd name="connsiteX23" fmla="*/ 33625 w 103512"/>
                <a:gd name="connsiteY23" fmla="*/ 1538 h 93001"/>
                <a:gd name="connsiteX24" fmla="*/ 84186 w 103512"/>
                <a:gd name="connsiteY24" fmla="*/ 75881 h 93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03512" h="93001">
                  <a:moveTo>
                    <a:pt x="84186" y="75881"/>
                  </a:moveTo>
                  <a:cubicBezTo>
                    <a:pt x="89084" y="83029"/>
                    <a:pt x="93318" y="86336"/>
                    <a:pt x="100464" y="86863"/>
                  </a:cubicBezTo>
                  <a:cubicBezTo>
                    <a:pt x="102053" y="86994"/>
                    <a:pt x="103512" y="87130"/>
                    <a:pt x="103512" y="89773"/>
                  </a:cubicBezTo>
                  <a:cubicBezTo>
                    <a:pt x="103512" y="90170"/>
                    <a:pt x="103246" y="91629"/>
                    <a:pt x="101656" y="91629"/>
                  </a:cubicBezTo>
                  <a:cubicBezTo>
                    <a:pt x="98478" y="91629"/>
                    <a:pt x="94374" y="91095"/>
                    <a:pt x="91064" y="91095"/>
                  </a:cubicBezTo>
                  <a:cubicBezTo>
                    <a:pt x="86831" y="91095"/>
                    <a:pt x="81274" y="91629"/>
                    <a:pt x="77301" y="91629"/>
                  </a:cubicBezTo>
                  <a:cubicBezTo>
                    <a:pt x="76109" y="91629"/>
                    <a:pt x="74656" y="91232"/>
                    <a:pt x="74656" y="88719"/>
                  </a:cubicBezTo>
                  <a:cubicBezTo>
                    <a:pt x="74656" y="86994"/>
                    <a:pt x="76506" y="86863"/>
                    <a:pt x="77040" y="86863"/>
                  </a:cubicBezTo>
                  <a:cubicBezTo>
                    <a:pt x="81274" y="86597"/>
                    <a:pt x="82466" y="85014"/>
                    <a:pt x="82466" y="83029"/>
                  </a:cubicBezTo>
                  <a:cubicBezTo>
                    <a:pt x="82466" y="81173"/>
                    <a:pt x="81535" y="79851"/>
                    <a:pt x="80082" y="77736"/>
                  </a:cubicBezTo>
                  <a:lnTo>
                    <a:pt x="36667" y="13706"/>
                  </a:lnTo>
                  <a:lnTo>
                    <a:pt x="24623" y="81310"/>
                  </a:lnTo>
                  <a:cubicBezTo>
                    <a:pt x="24356" y="82495"/>
                    <a:pt x="24356" y="82762"/>
                    <a:pt x="24356" y="83289"/>
                  </a:cubicBezTo>
                  <a:cubicBezTo>
                    <a:pt x="24356" y="86863"/>
                    <a:pt x="31768" y="86863"/>
                    <a:pt x="32693" y="86863"/>
                  </a:cubicBezTo>
                  <a:cubicBezTo>
                    <a:pt x="34947" y="86863"/>
                    <a:pt x="36667" y="86863"/>
                    <a:pt x="36667" y="89773"/>
                  </a:cubicBezTo>
                  <a:cubicBezTo>
                    <a:pt x="36667" y="89904"/>
                    <a:pt x="36536" y="91629"/>
                    <a:pt x="34413" y="91629"/>
                  </a:cubicBezTo>
                  <a:cubicBezTo>
                    <a:pt x="30576" y="91629"/>
                    <a:pt x="21177" y="91095"/>
                    <a:pt x="17340" y="91095"/>
                  </a:cubicBezTo>
                  <a:cubicBezTo>
                    <a:pt x="14031" y="91095"/>
                    <a:pt x="5960" y="91629"/>
                    <a:pt x="2651" y="91629"/>
                  </a:cubicBezTo>
                  <a:cubicBezTo>
                    <a:pt x="1459" y="91629"/>
                    <a:pt x="0" y="91232"/>
                    <a:pt x="0" y="88719"/>
                  </a:cubicBezTo>
                  <a:cubicBezTo>
                    <a:pt x="0" y="86863"/>
                    <a:pt x="1856" y="86863"/>
                    <a:pt x="3309" y="86863"/>
                  </a:cubicBezTo>
                  <a:cubicBezTo>
                    <a:pt x="10722" y="86863"/>
                    <a:pt x="10859" y="86069"/>
                    <a:pt x="11516" y="82632"/>
                  </a:cubicBezTo>
                  <a:lnTo>
                    <a:pt x="25945" y="2196"/>
                  </a:lnTo>
                  <a:cubicBezTo>
                    <a:pt x="26472" y="-578"/>
                    <a:pt x="26609" y="-1372"/>
                    <a:pt x="29124" y="-1372"/>
                  </a:cubicBezTo>
                  <a:cubicBezTo>
                    <a:pt x="31638" y="-1372"/>
                    <a:pt x="32296" y="-447"/>
                    <a:pt x="33625" y="1538"/>
                  </a:cubicBezTo>
                  <a:lnTo>
                    <a:pt x="84186" y="75881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400" name="任意多边形: 形状 399">
              <a:extLst>
                <a:ext uri="{FF2B5EF4-FFF2-40B4-BE49-F238E27FC236}">
                  <a16:creationId xmlns:a16="http://schemas.microsoft.com/office/drawing/2014/main" id="{53EC02A6-52C2-FEDA-69F0-ECE6A45E5DBB}"/>
                </a:ext>
              </a:extLst>
            </p:cNvPr>
            <p:cNvSpPr/>
            <p:nvPr>
              <p:custDataLst>
                <p:tags r:id="rId45"/>
              </p:custDataLst>
            </p:nvPr>
          </p:nvSpPr>
          <p:spPr>
            <a:xfrm flipV="1">
              <a:off x="12968999" y="-9141604"/>
              <a:ext cx="20038" cy="20022"/>
            </a:xfrm>
            <a:custGeom>
              <a:avLst/>
              <a:gdLst>
                <a:gd name="connsiteX0" fmla="*/ 20038 w 20038"/>
                <a:gd name="connsiteY0" fmla="*/ 8636 h 20022"/>
                <a:gd name="connsiteX1" fmla="*/ 10022 w 20038"/>
                <a:gd name="connsiteY1" fmla="*/ 18647 h 20022"/>
                <a:gd name="connsiteX2" fmla="*/ 0 w 20038"/>
                <a:gd name="connsiteY2" fmla="*/ 8636 h 20022"/>
                <a:gd name="connsiteX3" fmla="*/ 10022 w 20038"/>
                <a:gd name="connsiteY3" fmla="*/ -1375 h 20022"/>
                <a:gd name="connsiteX4" fmla="*/ 20038 w 20038"/>
                <a:gd name="connsiteY4" fmla="*/ 8636 h 20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038" h="20022">
                  <a:moveTo>
                    <a:pt x="20038" y="8636"/>
                  </a:moveTo>
                  <a:cubicBezTo>
                    <a:pt x="20038" y="14112"/>
                    <a:pt x="15501" y="18647"/>
                    <a:pt x="10022" y="18647"/>
                  </a:cubicBezTo>
                  <a:cubicBezTo>
                    <a:pt x="4536" y="18647"/>
                    <a:pt x="0" y="14112"/>
                    <a:pt x="0" y="8636"/>
                  </a:cubicBezTo>
                  <a:cubicBezTo>
                    <a:pt x="0" y="3159"/>
                    <a:pt x="4536" y="-1375"/>
                    <a:pt x="10022" y="-1375"/>
                  </a:cubicBezTo>
                  <a:cubicBezTo>
                    <a:pt x="15501" y="-1375"/>
                    <a:pt x="20038" y="3159"/>
                    <a:pt x="20038" y="8636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401" name="任意多边形: 形状 400">
              <a:extLst>
                <a:ext uri="{FF2B5EF4-FFF2-40B4-BE49-F238E27FC236}">
                  <a16:creationId xmlns:a16="http://schemas.microsoft.com/office/drawing/2014/main" id="{3F42BB1A-88AD-7DD8-2EB0-FB60F918BD8C}"/>
                </a:ext>
              </a:extLst>
            </p:cNvPr>
            <p:cNvSpPr/>
            <p:nvPr>
              <p:custDataLst>
                <p:tags r:id="rId46"/>
              </p:custDataLst>
            </p:nvPr>
          </p:nvSpPr>
          <p:spPr>
            <a:xfrm flipV="1">
              <a:off x="13061637" y="-9217558"/>
              <a:ext cx="629508" cy="171931"/>
            </a:xfrm>
            <a:custGeom>
              <a:avLst/>
              <a:gdLst>
                <a:gd name="connsiteX0" fmla="*/ 32319 w 629508"/>
                <a:gd name="connsiteY0" fmla="*/ 74580 h 171931"/>
                <a:gd name="connsiteX1" fmla="*/ 49143 w 629508"/>
                <a:gd name="connsiteY1" fmla="*/ 60598 h 171931"/>
                <a:gd name="connsiteX2" fmla="*/ 24569 w 629508"/>
                <a:gd name="connsiteY2" fmla="*/ 39439 h 171931"/>
                <a:gd name="connsiteX3" fmla="*/ 6422 w 629508"/>
                <a:gd name="connsiteY3" fmla="*/ 50018 h 171931"/>
                <a:gd name="connsiteX4" fmla="*/ 16065 w 629508"/>
                <a:gd name="connsiteY4" fmla="*/ 59276 h 171931"/>
                <a:gd name="connsiteX5" fmla="*/ 9637 w 629508"/>
                <a:gd name="connsiteY5" fmla="*/ 65322 h 171931"/>
                <a:gd name="connsiteX6" fmla="*/ 0 w 629508"/>
                <a:gd name="connsiteY6" fmla="*/ 53604 h 171931"/>
                <a:gd name="connsiteX7" fmla="*/ 24385 w 629508"/>
                <a:gd name="connsiteY7" fmla="*/ 35277 h 171931"/>
                <a:gd name="connsiteX8" fmla="*/ 59919 w 629508"/>
                <a:gd name="connsiteY8" fmla="*/ 67023 h 171931"/>
                <a:gd name="connsiteX9" fmla="*/ 37425 w 629508"/>
                <a:gd name="connsiteY9" fmla="*/ 88556 h 171931"/>
                <a:gd name="connsiteX10" fmla="*/ 25327 w 629508"/>
                <a:gd name="connsiteY10" fmla="*/ 99325 h 171931"/>
                <a:gd name="connsiteX11" fmla="*/ 44417 w 629508"/>
                <a:gd name="connsiteY11" fmla="*/ 116709 h 171931"/>
                <a:gd name="connsiteX12" fmla="*/ 58596 w 629508"/>
                <a:gd name="connsiteY12" fmla="*/ 107451 h 171931"/>
                <a:gd name="connsiteX13" fmla="*/ 51035 w 629508"/>
                <a:gd name="connsiteY13" fmla="*/ 99705 h 171931"/>
                <a:gd name="connsiteX14" fmla="*/ 56704 w 629508"/>
                <a:gd name="connsiteY14" fmla="*/ 94418 h 171931"/>
                <a:gd name="connsiteX15" fmla="*/ 64835 w 629508"/>
                <a:gd name="connsiteY15" fmla="*/ 104807 h 171931"/>
                <a:gd name="connsiteX16" fmla="*/ 44607 w 629508"/>
                <a:gd name="connsiteY16" fmla="*/ 120864 h 171931"/>
                <a:gd name="connsiteX17" fmla="*/ 14742 w 629508"/>
                <a:gd name="connsiteY17" fmla="*/ 92906 h 171931"/>
                <a:gd name="connsiteX18" fmla="*/ 32319 w 629508"/>
                <a:gd name="connsiteY18" fmla="*/ 74580 h 171931"/>
                <a:gd name="connsiteX19" fmla="*/ 159154 w 629508"/>
                <a:gd name="connsiteY19" fmla="*/ 89883 h 171931"/>
                <a:gd name="connsiteX20" fmla="*/ 131555 w 629508"/>
                <a:gd name="connsiteY20" fmla="*/ 120864 h 171931"/>
                <a:gd name="connsiteX21" fmla="*/ 83728 w 629508"/>
                <a:gd name="connsiteY21" fmla="*/ 66454 h 171931"/>
                <a:gd name="connsiteX22" fmla="*/ 111326 w 629508"/>
                <a:gd name="connsiteY22" fmla="*/ 35277 h 171931"/>
                <a:gd name="connsiteX23" fmla="*/ 159154 w 629508"/>
                <a:gd name="connsiteY23" fmla="*/ 89883 h 171931"/>
                <a:gd name="connsiteX24" fmla="*/ 111326 w 629508"/>
                <a:gd name="connsiteY24" fmla="*/ 39439 h 171931"/>
                <a:gd name="connsiteX25" fmla="*/ 96963 w 629508"/>
                <a:gd name="connsiteY25" fmla="*/ 58897 h 171931"/>
                <a:gd name="connsiteX26" fmla="*/ 107923 w 629508"/>
                <a:gd name="connsiteY26" fmla="*/ 99515 h 171931"/>
                <a:gd name="connsiteX27" fmla="*/ 131365 w 629508"/>
                <a:gd name="connsiteY27" fmla="*/ 116709 h 171931"/>
                <a:gd name="connsiteX28" fmla="*/ 145924 w 629508"/>
                <a:gd name="connsiteY28" fmla="*/ 97251 h 171931"/>
                <a:gd name="connsiteX29" fmla="*/ 135712 w 629508"/>
                <a:gd name="connsiteY29" fmla="*/ 58328 h 171931"/>
                <a:gd name="connsiteX30" fmla="*/ 111326 w 629508"/>
                <a:gd name="connsiteY30" fmla="*/ 39439 h 171931"/>
                <a:gd name="connsiteX31" fmla="*/ 211927 w 629508"/>
                <a:gd name="connsiteY31" fmla="*/ 112928 h 171931"/>
                <a:gd name="connsiteX32" fmla="*/ 227423 w 629508"/>
                <a:gd name="connsiteY32" fmla="*/ 112928 h 171931"/>
                <a:gd name="connsiteX33" fmla="*/ 232528 w 629508"/>
                <a:gd name="connsiteY33" fmla="*/ 116329 h 171931"/>
                <a:gd name="connsiteX34" fmla="*/ 227803 w 629508"/>
                <a:gd name="connsiteY34" fmla="*/ 118789 h 171931"/>
                <a:gd name="connsiteX35" fmla="*/ 213059 w 629508"/>
                <a:gd name="connsiteY35" fmla="*/ 118789 h 171931"/>
                <a:gd name="connsiteX36" fmla="*/ 219110 w 629508"/>
                <a:gd name="connsiteY36" fmla="*/ 149391 h 171931"/>
                <a:gd name="connsiteX37" fmla="*/ 229505 w 629508"/>
                <a:gd name="connsiteY37" fmla="*/ 166395 h 171931"/>
                <a:gd name="connsiteX38" fmla="*/ 237445 w 629508"/>
                <a:gd name="connsiteY38" fmla="*/ 162993 h 171931"/>
                <a:gd name="connsiteX39" fmla="*/ 229126 w 629508"/>
                <a:gd name="connsiteY39" fmla="*/ 153741 h 171931"/>
                <a:gd name="connsiteX40" fmla="*/ 235553 w 629508"/>
                <a:gd name="connsiteY40" fmla="*/ 147695 h 171931"/>
                <a:gd name="connsiteX41" fmla="*/ 245005 w 629508"/>
                <a:gd name="connsiteY41" fmla="*/ 158086 h 171931"/>
                <a:gd name="connsiteX42" fmla="*/ 229505 w 629508"/>
                <a:gd name="connsiteY42" fmla="*/ 170556 h 171931"/>
                <a:gd name="connsiteX43" fmla="*/ 204930 w 629508"/>
                <a:gd name="connsiteY43" fmla="*/ 139570 h 171931"/>
                <a:gd name="connsiteX44" fmla="*/ 200962 w 629508"/>
                <a:gd name="connsiteY44" fmla="*/ 118789 h 171931"/>
                <a:gd name="connsiteX45" fmla="*/ 188485 w 629508"/>
                <a:gd name="connsiteY45" fmla="*/ 118789 h 171931"/>
                <a:gd name="connsiteX46" fmla="*/ 183378 w 629508"/>
                <a:gd name="connsiteY46" fmla="*/ 115008 h 171931"/>
                <a:gd name="connsiteX47" fmla="*/ 188106 w 629508"/>
                <a:gd name="connsiteY47" fmla="*/ 112928 h 171931"/>
                <a:gd name="connsiteX48" fmla="*/ 199829 w 629508"/>
                <a:gd name="connsiteY48" fmla="*/ 112928 h 171931"/>
                <a:gd name="connsiteX49" fmla="*/ 186029 w 629508"/>
                <a:gd name="connsiteY49" fmla="*/ 42461 h 171931"/>
                <a:gd name="connsiteX50" fmla="*/ 180734 w 629508"/>
                <a:gd name="connsiteY50" fmla="*/ 19031 h 171931"/>
                <a:gd name="connsiteX51" fmla="*/ 169959 w 629508"/>
                <a:gd name="connsiteY51" fmla="*/ 2786 h 171931"/>
                <a:gd name="connsiteX52" fmla="*/ 162398 w 629508"/>
                <a:gd name="connsiteY52" fmla="*/ 6182 h 171931"/>
                <a:gd name="connsiteX53" fmla="*/ 170718 w 629508"/>
                <a:gd name="connsiteY53" fmla="*/ 15440 h 171931"/>
                <a:gd name="connsiteX54" fmla="*/ 164290 w 629508"/>
                <a:gd name="connsiteY54" fmla="*/ 21485 h 171931"/>
                <a:gd name="connsiteX55" fmla="*/ 154837 w 629508"/>
                <a:gd name="connsiteY55" fmla="*/ 11096 h 171931"/>
                <a:gd name="connsiteX56" fmla="*/ 169959 w 629508"/>
                <a:gd name="connsiteY56" fmla="*/ -1375 h 171931"/>
                <a:gd name="connsiteX57" fmla="*/ 198690 w 629508"/>
                <a:gd name="connsiteY57" fmla="*/ 45104 h 171931"/>
                <a:gd name="connsiteX58" fmla="*/ 211927 w 629508"/>
                <a:gd name="connsiteY58" fmla="*/ 112928 h 171931"/>
                <a:gd name="connsiteX59" fmla="*/ 266696 w 629508"/>
                <a:gd name="connsiteY59" fmla="*/ 112928 h 171931"/>
                <a:gd name="connsiteX60" fmla="*/ 282761 w 629508"/>
                <a:gd name="connsiteY60" fmla="*/ 112928 h 171931"/>
                <a:gd name="connsiteX61" fmla="*/ 288056 w 629508"/>
                <a:gd name="connsiteY61" fmla="*/ 116519 h 171931"/>
                <a:gd name="connsiteX62" fmla="*/ 283330 w 629508"/>
                <a:gd name="connsiteY62" fmla="*/ 118789 h 171931"/>
                <a:gd name="connsiteX63" fmla="*/ 268208 w 629508"/>
                <a:gd name="connsiteY63" fmla="*/ 118789 h 171931"/>
                <a:gd name="connsiteX64" fmla="*/ 275199 w 629508"/>
                <a:gd name="connsiteY64" fmla="*/ 146747 h 171931"/>
                <a:gd name="connsiteX65" fmla="*/ 275958 w 629508"/>
                <a:gd name="connsiteY65" fmla="*/ 150719 h 171931"/>
                <a:gd name="connsiteX66" fmla="*/ 270853 w 629508"/>
                <a:gd name="connsiteY66" fmla="*/ 155626 h 171931"/>
                <a:gd name="connsiteX67" fmla="*/ 263481 w 629508"/>
                <a:gd name="connsiteY67" fmla="*/ 148827 h 171931"/>
                <a:gd name="connsiteX68" fmla="*/ 256110 w 629508"/>
                <a:gd name="connsiteY68" fmla="*/ 118789 h 171931"/>
                <a:gd name="connsiteX69" fmla="*/ 240039 w 629508"/>
                <a:gd name="connsiteY69" fmla="*/ 118789 h 171931"/>
                <a:gd name="connsiteX70" fmla="*/ 234750 w 629508"/>
                <a:gd name="connsiteY70" fmla="*/ 115197 h 171931"/>
                <a:gd name="connsiteX71" fmla="*/ 239475 w 629508"/>
                <a:gd name="connsiteY71" fmla="*/ 112928 h 171931"/>
                <a:gd name="connsiteX72" fmla="*/ 254598 w 629508"/>
                <a:gd name="connsiteY72" fmla="*/ 112928 h 171931"/>
                <a:gd name="connsiteX73" fmla="*/ 240988 w 629508"/>
                <a:gd name="connsiteY73" fmla="*/ 58707 h 171931"/>
                <a:gd name="connsiteX74" fmla="*/ 240039 w 629508"/>
                <a:gd name="connsiteY74" fmla="*/ 52283 h 171931"/>
                <a:gd name="connsiteX75" fmla="*/ 256110 w 629508"/>
                <a:gd name="connsiteY75" fmla="*/ 35277 h 171931"/>
                <a:gd name="connsiteX76" fmla="*/ 284843 w 629508"/>
                <a:gd name="connsiteY76" fmla="*/ 64374 h 171931"/>
                <a:gd name="connsiteX77" fmla="*/ 282008 w 629508"/>
                <a:gd name="connsiteY77" fmla="*/ 66264 h 171931"/>
                <a:gd name="connsiteX78" fmla="*/ 278224 w 629508"/>
                <a:gd name="connsiteY78" fmla="*/ 62672 h 171931"/>
                <a:gd name="connsiteX79" fmla="*/ 256484 w 629508"/>
                <a:gd name="connsiteY79" fmla="*/ 39439 h 171931"/>
                <a:gd name="connsiteX80" fmla="*/ 251383 w 629508"/>
                <a:gd name="connsiteY80" fmla="*/ 47185 h 171931"/>
                <a:gd name="connsiteX81" fmla="*/ 252706 w 629508"/>
                <a:gd name="connsiteY81" fmla="*/ 56816 h 171931"/>
                <a:gd name="connsiteX82" fmla="*/ 266696 w 629508"/>
                <a:gd name="connsiteY82" fmla="*/ 112928 h 171931"/>
                <a:gd name="connsiteX83" fmla="*/ 323825 w 629508"/>
                <a:gd name="connsiteY83" fmla="*/ 70419 h 171931"/>
                <a:gd name="connsiteX84" fmla="*/ 326850 w 629508"/>
                <a:gd name="connsiteY84" fmla="*/ 82700 h 171931"/>
                <a:gd name="connsiteX85" fmla="*/ 331575 w 629508"/>
                <a:gd name="connsiteY85" fmla="*/ 96302 h 171931"/>
                <a:gd name="connsiteX86" fmla="*/ 358232 w 629508"/>
                <a:gd name="connsiteY86" fmla="*/ 116709 h 171931"/>
                <a:gd name="connsiteX87" fmla="*/ 366925 w 629508"/>
                <a:gd name="connsiteY87" fmla="*/ 104239 h 171931"/>
                <a:gd name="connsiteX88" fmla="*/ 365223 w 629508"/>
                <a:gd name="connsiteY88" fmla="*/ 91958 h 171931"/>
                <a:gd name="connsiteX89" fmla="*/ 352935 w 629508"/>
                <a:gd name="connsiteY89" fmla="*/ 42834 h 171931"/>
                <a:gd name="connsiteX90" fmla="*/ 352374 w 629508"/>
                <a:gd name="connsiteY90" fmla="*/ 40191 h 171931"/>
                <a:gd name="connsiteX91" fmla="*/ 357663 w 629508"/>
                <a:gd name="connsiteY91" fmla="*/ 35277 h 171931"/>
                <a:gd name="connsiteX92" fmla="*/ 364472 w 629508"/>
                <a:gd name="connsiteY92" fmla="*/ 40191 h 171931"/>
                <a:gd name="connsiteX93" fmla="*/ 372032 w 629508"/>
                <a:gd name="connsiteY93" fmla="*/ 70419 h 171931"/>
                <a:gd name="connsiteX94" fmla="*/ 375057 w 629508"/>
                <a:gd name="connsiteY94" fmla="*/ 82700 h 171931"/>
                <a:gd name="connsiteX95" fmla="*/ 379782 w 629508"/>
                <a:gd name="connsiteY95" fmla="*/ 96302 h 171931"/>
                <a:gd name="connsiteX96" fmla="*/ 406433 w 629508"/>
                <a:gd name="connsiteY96" fmla="*/ 116709 h 171931"/>
                <a:gd name="connsiteX97" fmla="*/ 415132 w 629508"/>
                <a:gd name="connsiteY97" fmla="*/ 104239 h 171931"/>
                <a:gd name="connsiteX98" fmla="*/ 404167 w 629508"/>
                <a:gd name="connsiteY98" fmla="*/ 62482 h 171931"/>
                <a:gd name="connsiteX99" fmla="*/ 401144 w 629508"/>
                <a:gd name="connsiteY99" fmla="*/ 50391 h 171931"/>
                <a:gd name="connsiteX100" fmla="*/ 415506 w 629508"/>
                <a:gd name="connsiteY100" fmla="*/ 35277 h 171931"/>
                <a:gd name="connsiteX101" fmla="*/ 439517 w 629508"/>
                <a:gd name="connsiteY101" fmla="*/ 64374 h 171931"/>
                <a:gd name="connsiteX102" fmla="*/ 436678 w 629508"/>
                <a:gd name="connsiteY102" fmla="*/ 66264 h 171931"/>
                <a:gd name="connsiteX103" fmla="*/ 433463 w 629508"/>
                <a:gd name="connsiteY103" fmla="*/ 63052 h 171931"/>
                <a:gd name="connsiteX104" fmla="*/ 415885 w 629508"/>
                <a:gd name="connsiteY104" fmla="*/ 39439 h 171931"/>
                <a:gd name="connsiteX105" fmla="*/ 411729 w 629508"/>
                <a:gd name="connsiteY105" fmla="*/ 44916 h 171931"/>
                <a:gd name="connsiteX106" fmla="*/ 415132 w 629508"/>
                <a:gd name="connsiteY106" fmla="*/ 59086 h 171931"/>
                <a:gd name="connsiteX107" fmla="*/ 426660 w 629508"/>
                <a:gd name="connsiteY107" fmla="*/ 101215 h 171931"/>
                <a:gd name="connsiteX108" fmla="*/ 406813 w 629508"/>
                <a:gd name="connsiteY108" fmla="*/ 120864 h 171931"/>
                <a:gd name="connsiteX109" fmla="*/ 378459 w 629508"/>
                <a:gd name="connsiteY109" fmla="*/ 104239 h 171931"/>
                <a:gd name="connsiteX110" fmla="*/ 358611 w 629508"/>
                <a:gd name="connsiteY110" fmla="*/ 120864 h 171931"/>
                <a:gd name="connsiteX111" fmla="*/ 331575 w 629508"/>
                <a:gd name="connsiteY111" fmla="*/ 105940 h 171931"/>
                <a:gd name="connsiteX112" fmla="*/ 315701 w 629508"/>
                <a:gd name="connsiteY112" fmla="*/ 120864 h 171931"/>
                <a:gd name="connsiteX113" fmla="*/ 302091 w 629508"/>
                <a:gd name="connsiteY113" fmla="*/ 110853 h 171931"/>
                <a:gd name="connsiteX114" fmla="*/ 296041 w 629508"/>
                <a:gd name="connsiteY114" fmla="*/ 91768 h 171931"/>
                <a:gd name="connsiteX115" fmla="*/ 298877 w 629508"/>
                <a:gd name="connsiteY115" fmla="*/ 89883 h 171931"/>
                <a:gd name="connsiteX116" fmla="*/ 302465 w 629508"/>
                <a:gd name="connsiteY116" fmla="*/ 94228 h 171931"/>
                <a:gd name="connsiteX117" fmla="*/ 315322 w 629508"/>
                <a:gd name="connsiteY117" fmla="*/ 116709 h 171931"/>
                <a:gd name="connsiteX118" fmla="*/ 320237 w 629508"/>
                <a:gd name="connsiteY118" fmla="*/ 109152 h 171931"/>
                <a:gd name="connsiteX119" fmla="*/ 318914 w 629508"/>
                <a:gd name="connsiteY119" fmla="*/ 99515 h 171931"/>
                <a:gd name="connsiteX120" fmla="*/ 304734 w 629508"/>
                <a:gd name="connsiteY120" fmla="*/ 42834 h 171931"/>
                <a:gd name="connsiteX121" fmla="*/ 304165 w 629508"/>
                <a:gd name="connsiteY121" fmla="*/ 40191 h 171931"/>
                <a:gd name="connsiteX122" fmla="*/ 309462 w 629508"/>
                <a:gd name="connsiteY122" fmla="*/ 35277 h 171931"/>
                <a:gd name="connsiteX123" fmla="*/ 316263 w 629508"/>
                <a:gd name="connsiteY123" fmla="*/ 40191 h 171931"/>
                <a:gd name="connsiteX124" fmla="*/ 323825 w 629508"/>
                <a:gd name="connsiteY124" fmla="*/ 70419 h 171931"/>
                <a:gd name="connsiteX125" fmla="*/ 500935 w 629508"/>
                <a:gd name="connsiteY125" fmla="*/ 48507 h 171931"/>
                <a:gd name="connsiteX126" fmla="*/ 516619 w 629508"/>
                <a:gd name="connsiteY126" fmla="*/ 35277 h 171931"/>
                <a:gd name="connsiteX127" fmla="*/ 530419 w 629508"/>
                <a:gd name="connsiteY127" fmla="*/ 45858 h 171931"/>
                <a:gd name="connsiteX128" fmla="*/ 536095 w 629508"/>
                <a:gd name="connsiteY128" fmla="*/ 64374 h 171931"/>
                <a:gd name="connsiteX129" fmla="*/ 533255 w 629508"/>
                <a:gd name="connsiteY129" fmla="*/ 66264 h 171931"/>
                <a:gd name="connsiteX130" fmla="*/ 529666 w 629508"/>
                <a:gd name="connsiteY130" fmla="*/ 61920 h 171931"/>
                <a:gd name="connsiteX131" fmla="*/ 516999 w 629508"/>
                <a:gd name="connsiteY131" fmla="*/ 39439 h 171931"/>
                <a:gd name="connsiteX132" fmla="*/ 512084 w 629508"/>
                <a:gd name="connsiteY132" fmla="*/ 47185 h 171931"/>
                <a:gd name="connsiteX133" fmla="*/ 513405 w 629508"/>
                <a:gd name="connsiteY133" fmla="*/ 56816 h 171931"/>
                <a:gd name="connsiteX134" fmla="*/ 526262 w 629508"/>
                <a:gd name="connsiteY134" fmla="*/ 108204 h 171931"/>
                <a:gd name="connsiteX135" fmla="*/ 527021 w 629508"/>
                <a:gd name="connsiteY135" fmla="*/ 112175 h 171931"/>
                <a:gd name="connsiteX136" fmla="*/ 521916 w 629508"/>
                <a:gd name="connsiteY136" fmla="*/ 117089 h 171931"/>
                <a:gd name="connsiteX137" fmla="*/ 514354 w 629508"/>
                <a:gd name="connsiteY137" fmla="*/ 109715 h 171931"/>
                <a:gd name="connsiteX138" fmla="*/ 498664 w 629508"/>
                <a:gd name="connsiteY138" fmla="*/ 120864 h 171931"/>
                <a:gd name="connsiteX139" fmla="*/ 455378 w 629508"/>
                <a:gd name="connsiteY139" fmla="*/ 64563 h 171931"/>
                <a:gd name="connsiteX140" fmla="*/ 478251 w 629508"/>
                <a:gd name="connsiteY140" fmla="*/ 35277 h 171931"/>
                <a:gd name="connsiteX141" fmla="*/ 500935 w 629508"/>
                <a:gd name="connsiteY141" fmla="*/ 48507 h 171931"/>
                <a:gd name="connsiteX142" fmla="*/ 511141 w 629508"/>
                <a:gd name="connsiteY142" fmla="*/ 96492 h 171931"/>
                <a:gd name="connsiteX143" fmla="*/ 502256 w 629508"/>
                <a:gd name="connsiteY143" fmla="*/ 60788 h 171931"/>
                <a:gd name="connsiteX144" fmla="*/ 478624 w 629508"/>
                <a:gd name="connsiteY144" fmla="*/ 39439 h 171931"/>
                <a:gd name="connsiteX145" fmla="*/ 468229 w 629508"/>
                <a:gd name="connsiteY145" fmla="*/ 56253 h 171931"/>
                <a:gd name="connsiteX146" fmla="*/ 477491 w 629508"/>
                <a:gd name="connsiteY146" fmla="*/ 95740 h 171931"/>
                <a:gd name="connsiteX147" fmla="*/ 498664 w 629508"/>
                <a:gd name="connsiteY147" fmla="*/ 116709 h 171931"/>
                <a:gd name="connsiteX148" fmla="*/ 511710 w 629508"/>
                <a:gd name="connsiteY148" fmla="*/ 98952 h 171931"/>
                <a:gd name="connsiteX149" fmla="*/ 511141 w 629508"/>
                <a:gd name="connsiteY149" fmla="*/ 96492 h 171931"/>
                <a:gd name="connsiteX150" fmla="*/ 621187 w 629508"/>
                <a:gd name="connsiteY150" fmla="*/ 114066 h 171931"/>
                <a:gd name="connsiteX151" fmla="*/ 613627 w 629508"/>
                <a:gd name="connsiteY151" fmla="*/ 104997 h 171931"/>
                <a:gd name="connsiteX152" fmla="*/ 620244 w 629508"/>
                <a:gd name="connsiteY152" fmla="*/ 98952 h 171931"/>
                <a:gd name="connsiteX153" fmla="*/ 629509 w 629508"/>
                <a:gd name="connsiteY153" fmla="*/ 108962 h 171931"/>
                <a:gd name="connsiteX154" fmla="*/ 613063 w 629508"/>
                <a:gd name="connsiteY154" fmla="*/ 120864 h 171931"/>
                <a:gd name="connsiteX155" fmla="*/ 594538 w 629508"/>
                <a:gd name="connsiteY155" fmla="*/ 108020 h 171931"/>
                <a:gd name="connsiteX156" fmla="*/ 576391 w 629508"/>
                <a:gd name="connsiteY156" fmla="*/ 120864 h 171931"/>
                <a:gd name="connsiteX157" fmla="*/ 547278 w 629508"/>
                <a:gd name="connsiteY157" fmla="*/ 91768 h 171931"/>
                <a:gd name="connsiteX158" fmla="*/ 550114 w 629508"/>
                <a:gd name="connsiteY158" fmla="*/ 89883 h 171931"/>
                <a:gd name="connsiteX159" fmla="*/ 553518 w 629508"/>
                <a:gd name="connsiteY159" fmla="*/ 93090 h 171931"/>
                <a:gd name="connsiteX160" fmla="*/ 576011 w 629508"/>
                <a:gd name="connsiteY160" fmla="*/ 116709 h 171931"/>
                <a:gd name="connsiteX161" fmla="*/ 585084 w 629508"/>
                <a:gd name="connsiteY161" fmla="*/ 104807 h 171931"/>
                <a:gd name="connsiteX162" fmla="*/ 581112 w 629508"/>
                <a:gd name="connsiteY162" fmla="*/ 84021 h 171931"/>
                <a:gd name="connsiteX163" fmla="*/ 576764 w 629508"/>
                <a:gd name="connsiteY163" fmla="*/ 66833 h 171931"/>
                <a:gd name="connsiteX164" fmla="*/ 558428 w 629508"/>
                <a:gd name="connsiteY164" fmla="*/ 39439 h 171931"/>
                <a:gd name="connsiteX165" fmla="*/ 550114 w 629508"/>
                <a:gd name="connsiteY165" fmla="*/ 42082 h 171931"/>
                <a:gd name="connsiteX166" fmla="*/ 557486 w 629508"/>
                <a:gd name="connsiteY166" fmla="*/ 51151 h 171931"/>
                <a:gd name="connsiteX167" fmla="*/ 551057 w 629508"/>
                <a:gd name="connsiteY167" fmla="*/ 57196 h 171931"/>
                <a:gd name="connsiteX168" fmla="*/ 541605 w 629508"/>
                <a:gd name="connsiteY168" fmla="*/ 46996 h 171931"/>
                <a:gd name="connsiteX169" fmla="*/ 558245 w 629508"/>
                <a:gd name="connsiteY169" fmla="*/ 35277 h 171931"/>
                <a:gd name="connsiteX170" fmla="*/ 576764 w 629508"/>
                <a:gd name="connsiteY170" fmla="*/ 48128 h 171931"/>
                <a:gd name="connsiteX171" fmla="*/ 594728 w 629508"/>
                <a:gd name="connsiteY171" fmla="*/ 35277 h 171931"/>
                <a:gd name="connsiteX172" fmla="*/ 623833 w 629508"/>
                <a:gd name="connsiteY172" fmla="*/ 64374 h 171931"/>
                <a:gd name="connsiteX173" fmla="*/ 620997 w 629508"/>
                <a:gd name="connsiteY173" fmla="*/ 66264 h 171931"/>
                <a:gd name="connsiteX174" fmla="*/ 617601 w 629508"/>
                <a:gd name="connsiteY174" fmla="*/ 63052 h 171931"/>
                <a:gd name="connsiteX175" fmla="*/ 595100 w 629508"/>
                <a:gd name="connsiteY175" fmla="*/ 39439 h 171931"/>
                <a:gd name="connsiteX176" fmla="*/ 586217 w 629508"/>
                <a:gd name="connsiteY176" fmla="*/ 51529 h 171931"/>
                <a:gd name="connsiteX177" fmla="*/ 589811 w 629508"/>
                <a:gd name="connsiteY177" fmla="*/ 70609 h 171931"/>
                <a:gd name="connsiteX178" fmla="*/ 596239 w 629508"/>
                <a:gd name="connsiteY178" fmla="*/ 96492 h 171931"/>
                <a:gd name="connsiteX179" fmla="*/ 612873 w 629508"/>
                <a:gd name="connsiteY179" fmla="*/ 116709 h 171931"/>
                <a:gd name="connsiteX180" fmla="*/ 621187 w 629508"/>
                <a:gd name="connsiteY180" fmla="*/ 114066 h 171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</a:cxnLst>
              <a:rect l="l" t="t" r="r" b="b"/>
              <a:pathLst>
                <a:path w="629508" h="171931">
                  <a:moveTo>
                    <a:pt x="32319" y="74580"/>
                  </a:moveTo>
                  <a:cubicBezTo>
                    <a:pt x="40640" y="72689"/>
                    <a:pt x="49143" y="70799"/>
                    <a:pt x="49143" y="60598"/>
                  </a:cubicBezTo>
                  <a:cubicBezTo>
                    <a:pt x="49143" y="54553"/>
                    <a:pt x="44044" y="39439"/>
                    <a:pt x="24569" y="39439"/>
                  </a:cubicBezTo>
                  <a:cubicBezTo>
                    <a:pt x="20412" y="39439"/>
                    <a:pt x="9447" y="40381"/>
                    <a:pt x="6422" y="50018"/>
                  </a:cubicBezTo>
                  <a:cubicBezTo>
                    <a:pt x="16065" y="50961"/>
                    <a:pt x="16065" y="58897"/>
                    <a:pt x="16065" y="59276"/>
                  </a:cubicBezTo>
                  <a:cubicBezTo>
                    <a:pt x="16065" y="62862"/>
                    <a:pt x="13609" y="65322"/>
                    <a:pt x="9637" y="65322"/>
                  </a:cubicBezTo>
                  <a:cubicBezTo>
                    <a:pt x="5290" y="65322"/>
                    <a:pt x="0" y="62110"/>
                    <a:pt x="0" y="53604"/>
                  </a:cubicBezTo>
                  <a:cubicBezTo>
                    <a:pt x="0" y="42082"/>
                    <a:pt x="10959" y="35277"/>
                    <a:pt x="24385" y="35277"/>
                  </a:cubicBezTo>
                  <a:cubicBezTo>
                    <a:pt x="52737" y="35277"/>
                    <a:pt x="59919" y="58328"/>
                    <a:pt x="59919" y="67023"/>
                  </a:cubicBezTo>
                  <a:cubicBezTo>
                    <a:pt x="59919" y="83459"/>
                    <a:pt x="45176" y="86855"/>
                    <a:pt x="37425" y="88556"/>
                  </a:cubicBezTo>
                  <a:cubicBezTo>
                    <a:pt x="32130" y="89694"/>
                    <a:pt x="25327" y="91205"/>
                    <a:pt x="25327" y="99325"/>
                  </a:cubicBezTo>
                  <a:cubicBezTo>
                    <a:pt x="25327" y="103859"/>
                    <a:pt x="29295" y="116709"/>
                    <a:pt x="44417" y="116709"/>
                  </a:cubicBezTo>
                  <a:cubicBezTo>
                    <a:pt x="49523" y="116709"/>
                    <a:pt x="56515" y="114819"/>
                    <a:pt x="58596" y="107451"/>
                  </a:cubicBezTo>
                  <a:cubicBezTo>
                    <a:pt x="52547" y="106692"/>
                    <a:pt x="51035" y="101595"/>
                    <a:pt x="51035" y="99705"/>
                  </a:cubicBezTo>
                  <a:cubicBezTo>
                    <a:pt x="51035" y="97624"/>
                    <a:pt x="52168" y="94418"/>
                    <a:pt x="56704" y="94418"/>
                  </a:cubicBezTo>
                  <a:cubicBezTo>
                    <a:pt x="59919" y="94418"/>
                    <a:pt x="64835" y="96682"/>
                    <a:pt x="64835" y="104807"/>
                  </a:cubicBezTo>
                  <a:cubicBezTo>
                    <a:pt x="64835" y="113497"/>
                    <a:pt x="57084" y="120864"/>
                    <a:pt x="44607" y="120864"/>
                  </a:cubicBezTo>
                  <a:cubicBezTo>
                    <a:pt x="22493" y="120864"/>
                    <a:pt x="14742" y="102727"/>
                    <a:pt x="14742" y="92906"/>
                  </a:cubicBezTo>
                  <a:cubicBezTo>
                    <a:pt x="14742" y="78355"/>
                    <a:pt x="27029" y="75712"/>
                    <a:pt x="32319" y="74580"/>
                  </a:cubicBezTo>
                  <a:close/>
                  <a:moveTo>
                    <a:pt x="159154" y="89883"/>
                  </a:moveTo>
                  <a:cubicBezTo>
                    <a:pt x="159154" y="107830"/>
                    <a:pt x="147999" y="120864"/>
                    <a:pt x="131555" y="120864"/>
                  </a:cubicBezTo>
                  <a:cubicBezTo>
                    <a:pt x="108113" y="120864"/>
                    <a:pt x="83728" y="94038"/>
                    <a:pt x="83728" y="66454"/>
                  </a:cubicBezTo>
                  <a:cubicBezTo>
                    <a:pt x="83728" y="46996"/>
                    <a:pt x="95641" y="35277"/>
                    <a:pt x="111326" y="35277"/>
                  </a:cubicBezTo>
                  <a:cubicBezTo>
                    <a:pt x="134769" y="35277"/>
                    <a:pt x="159154" y="62110"/>
                    <a:pt x="159154" y="89883"/>
                  </a:cubicBezTo>
                  <a:close/>
                  <a:moveTo>
                    <a:pt x="111326" y="39439"/>
                  </a:moveTo>
                  <a:cubicBezTo>
                    <a:pt x="103955" y="39439"/>
                    <a:pt x="96963" y="45294"/>
                    <a:pt x="96963" y="58897"/>
                  </a:cubicBezTo>
                  <a:cubicBezTo>
                    <a:pt x="96963" y="68345"/>
                    <a:pt x="101874" y="89314"/>
                    <a:pt x="107923" y="99515"/>
                  </a:cubicBezTo>
                  <a:cubicBezTo>
                    <a:pt x="114920" y="111042"/>
                    <a:pt x="123994" y="116709"/>
                    <a:pt x="131365" y="116709"/>
                  </a:cubicBezTo>
                  <a:cubicBezTo>
                    <a:pt x="140628" y="116709"/>
                    <a:pt x="145924" y="108394"/>
                    <a:pt x="145924" y="97251"/>
                  </a:cubicBezTo>
                  <a:cubicBezTo>
                    <a:pt x="145924" y="89125"/>
                    <a:pt x="141761" y="69667"/>
                    <a:pt x="135712" y="58328"/>
                  </a:cubicBezTo>
                  <a:cubicBezTo>
                    <a:pt x="130232" y="47938"/>
                    <a:pt x="120590" y="39439"/>
                    <a:pt x="111326" y="39439"/>
                  </a:cubicBezTo>
                  <a:close/>
                  <a:moveTo>
                    <a:pt x="211927" y="112928"/>
                  </a:moveTo>
                  <a:lnTo>
                    <a:pt x="227423" y="112928"/>
                  </a:lnTo>
                  <a:cubicBezTo>
                    <a:pt x="230638" y="112928"/>
                    <a:pt x="232528" y="112928"/>
                    <a:pt x="232528" y="116329"/>
                  </a:cubicBezTo>
                  <a:cubicBezTo>
                    <a:pt x="232528" y="118789"/>
                    <a:pt x="231018" y="118789"/>
                    <a:pt x="227803" y="118789"/>
                  </a:cubicBezTo>
                  <a:lnTo>
                    <a:pt x="213059" y="118789"/>
                  </a:lnTo>
                  <a:cubicBezTo>
                    <a:pt x="215705" y="132765"/>
                    <a:pt x="216274" y="136167"/>
                    <a:pt x="219110" y="149391"/>
                  </a:cubicBezTo>
                  <a:cubicBezTo>
                    <a:pt x="220620" y="156384"/>
                    <a:pt x="222702" y="166395"/>
                    <a:pt x="229505" y="166395"/>
                  </a:cubicBezTo>
                  <a:cubicBezTo>
                    <a:pt x="231018" y="166395"/>
                    <a:pt x="234983" y="166016"/>
                    <a:pt x="237445" y="162993"/>
                  </a:cubicBezTo>
                  <a:cubicBezTo>
                    <a:pt x="231776" y="162051"/>
                    <a:pt x="229126" y="157516"/>
                    <a:pt x="229126" y="153741"/>
                  </a:cubicBezTo>
                  <a:cubicBezTo>
                    <a:pt x="229126" y="149581"/>
                    <a:pt x="232528" y="147695"/>
                    <a:pt x="235553" y="147695"/>
                  </a:cubicBezTo>
                  <a:cubicBezTo>
                    <a:pt x="240280" y="147695"/>
                    <a:pt x="245005" y="151471"/>
                    <a:pt x="245005" y="158086"/>
                  </a:cubicBezTo>
                  <a:cubicBezTo>
                    <a:pt x="245005" y="166205"/>
                    <a:pt x="237255" y="170556"/>
                    <a:pt x="229505" y="170556"/>
                  </a:cubicBezTo>
                  <a:cubicBezTo>
                    <a:pt x="210978" y="170556"/>
                    <a:pt x="206253" y="145994"/>
                    <a:pt x="204930" y="139570"/>
                  </a:cubicBezTo>
                  <a:lnTo>
                    <a:pt x="200962" y="118789"/>
                  </a:lnTo>
                  <a:lnTo>
                    <a:pt x="188485" y="118789"/>
                  </a:lnTo>
                  <a:cubicBezTo>
                    <a:pt x="185460" y="118789"/>
                    <a:pt x="183378" y="118789"/>
                    <a:pt x="183378" y="115008"/>
                  </a:cubicBezTo>
                  <a:cubicBezTo>
                    <a:pt x="183378" y="112928"/>
                    <a:pt x="185270" y="112928"/>
                    <a:pt x="188106" y="112928"/>
                  </a:cubicBezTo>
                  <a:lnTo>
                    <a:pt x="199829" y="112928"/>
                  </a:lnTo>
                  <a:lnTo>
                    <a:pt x="186029" y="42461"/>
                  </a:lnTo>
                  <a:cubicBezTo>
                    <a:pt x="183757" y="30744"/>
                    <a:pt x="181868" y="22997"/>
                    <a:pt x="180734" y="19031"/>
                  </a:cubicBezTo>
                  <a:cubicBezTo>
                    <a:pt x="179222" y="12606"/>
                    <a:pt x="176767" y="2786"/>
                    <a:pt x="169959" y="2786"/>
                  </a:cubicBezTo>
                  <a:cubicBezTo>
                    <a:pt x="168067" y="2786"/>
                    <a:pt x="164480" y="3349"/>
                    <a:pt x="162398" y="6182"/>
                  </a:cubicBezTo>
                  <a:cubicBezTo>
                    <a:pt x="168067" y="7130"/>
                    <a:pt x="170718" y="11664"/>
                    <a:pt x="170718" y="15440"/>
                  </a:cubicBezTo>
                  <a:cubicBezTo>
                    <a:pt x="170718" y="19601"/>
                    <a:pt x="167314" y="21485"/>
                    <a:pt x="164290" y="21485"/>
                  </a:cubicBezTo>
                  <a:cubicBezTo>
                    <a:pt x="159563" y="21485"/>
                    <a:pt x="154837" y="17710"/>
                    <a:pt x="154837" y="11096"/>
                  </a:cubicBezTo>
                  <a:cubicBezTo>
                    <a:pt x="154837" y="2596"/>
                    <a:pt x="162967" y="-1375"/>
                    <a:pt x="169959" y="-1375"/>
                  </a:cubicBezTo>
                  <a:cubicBezTo>
                    <a:pt x="189618" y="-1375"/>
                    <a:pt x="197368" y="38301"/>
                    <a:pt x="198690" y="45104"/>
                  </a:cubicBezTo>
                  <a:lnTo>
                    <a:pt x="211927" y="112928"/>
                  </a:lnTo>
                  <a:close/>
                  <a:moveTo>
                    <a:pt x="266696" y="112928"/>
                  </a:moveTo>
                  <a:lnTo>
                    <a:pt x="282761" y="112928"/>
                  </a:lnTo>
                  <a:cubicBezTo>
                    <a:pt x="285976" y="112928"/>
                    <a:pt x="288056" y="112928"/>
                    <a:pt x="288056" y="116519"/>
                  </a:cubicBezTo>
                  <a:cubicBezTo>
                    <a:pt x="288056" y="118789"/>
                    <a:pt x="286356" y="118789"/>
                    <a:pt x="283330" y="118789"/>
                  </a:cubicBezTo>
                  <a:lnTo>
                    <a:pt x="268208" y="118789"/>
                  </a:lnTo>
                  <a:lnTo>
                    <a:pt x="275199" y="146747"/>
                  </a:lnTo>
                  <a:cubicBezTo>
                    <a:pt x="275958" y="149391"/>
                    <a:pt x="275958" y="149769"/>
                    <a:pt x="275958" y="150719"/>
                  </a:cubicBezTo>
                  <a:cubicBezTo>
                    <a:pt x="275958" y="154684"/>
                    <a:pt x="272745" y="155626"/>
                    <a:pt x="270853" y="155626"/>
                  </a:cubicBezTo>
                  <a:cubicBezTo>
                    <a:pt x="266126" y="155626"/>
                    <a:pt x="264234" y="151661"/>
                    <a:pt x="263481" y="148827"/>
                  </a:cubicBezTo>
                  <a:lnTo>
                    <a:pt x="256110" y="118789"/>
                  </a:lnTo>
                  <a:lnTo>
                    <a:pt x="240039" y="118789"/>
                  </a:lnTo>
                  <a:cubicBezTo>
                    <a:pt x="236826" y="118789"/>
                    <a:pt x="234750" y="118789"/>
                    <a:pt x="234750" y="115197"/>
                  </a:cubicBezTo>
                  <a:cubicBezTo>
                    <a:pt x="234750" y="112928"/>
                    <a:pt x="236453" y="112928"/>
                    <a:pt x="239475" y="112928"/>
                  </a:cubicBezTo>
                  <a:lnTo>
                    <a:pt x="254598" y="112928"/>
                  </a:lnTo>
                  <a:lnTo>
                    <a:pt x="240988" y="58707"/>
                  </a:lnTo>
                  <a:cubicBezTo>
                    <a:pt x="240798" y="57948"/>
                    <a:pt x="240039" y="54926"/>
                    <a:pt x="240039" y="52283"/>
                  </a:cubicBezTo>
                  <a:cubicBezTo>
                    <a:pt x="240039" y="42834"/>
                    <a:pt x="246279" y="35277"/>
                    <a:pt x="256110" y="35277"/>
                  </a:cubicBezTo>
                  <a:cubicBezTo>
                    <a:pt x="275199" y="35277"/>
                    <a:pt x="284843" y="63431"/>
                    <a:pt x="284843" y="64374"/>
                  </a:cubicBezTo>
                  <a:cubicBezTo>
                    <a:pt x="284843" y="66264"/>
                    <a:pt x="283330" y="66264"/>
                    <a:pt x="282008" y="66264"/>
                  </a:cubicBezTo>
                  <a:cubicBezTo>
                    <a:pt x="279736" y="66264"/>
                    <a:pt x="279736" y="66075"/>
                    <a:pt x="278224" y="62672"/>
                  </a:cubicBezTo>
                  <a:cubicBezTo>
                    <a:pt x="274820" y="53604"/>
                    <a:pt x="267259" y="39439"/>
                    <a:pt x="256484" y="39439"/>
                  </a:cubicBezTo>
                  <a:cubicBezTo>
                    <a:pt x="251383" y="39439"/>
                    <a:pt x="251383" y="44162"/>
                    <a:pt x="251383" y="47185"/>
                  </a:cubicBezTo>
                  <a:cubicBezTo>
                    <a:pt x="251383" y="48507"/>
                    <a:pt x="251383" y="51529"/>
                    <a:pt x="252706" y="56816"/>
                  </a:cubicBezTo>
                  <a:lnTo>
                    <a:pt x="266696" y="112928"/>
                  </a:lnTo>
                  <a:close/>
                  <a:moveTo>
                    <a:pt x="323825" y="70419"/>
                  </a:moveTo>
                  <a:cubicBezTo>
                    <a:pt x="324774" y="74580"/>
                    <a:pt x="325907" y="78544"/>
                    <a:pt x="326850" y="82700"/>
                  </a:cubicBezTo>
                  <a:cubicBezTo>
                    <a:pt x="329310" y="91958"/>
                    <a:pt x="329310" y="92338"/>
                    <a:pt x="331575" y="96302"/>
                  </a:cubicBezTo>
                  <a:cubicBezTo>
                    <a:pt x="337062" y="105750"/>
                    <a:pt x="345186" y="116709"/>
                    <a:pt x="358232" y="116709"/>
                  </a:cubicBezTo>
                  <a:cubicBezTo>
                    <a:pt x="366925" y="116709"/>
                    <a:pt x="366925" y="107072"/>
                    <a:pt x="366925" y="104239"/>
                  </a:cubicBezTo>
                  <a:cubicBezTo>
                    <a:pt x="366925" y="99135"/>
                    <a:pt x="365603" y="93658"/>
                    <a:pt x="365223" y="91958"/>
                  </a:cubicBezTo>
                  <a:lnTo>
                    <a:pt x="352935" y="42834"/>
                  </a:lnTo>
                  <a:cubicBezTo>
                    <a:pt x="352564" y="41702"/>
                    <a:pt x="352374" y="40760"/>
                    <a:pt x="352374" y="40191"/>
                  </a:cubicBezTo>
                  <a:cubicBezTo>
                    <a:pt x="352374" y="38117"/>
                    <a:pt x="353884" y="35277"/>
                    <a:pt x="357663" y="35277"/>
                  </a:cubicBezTo>
                  <a:cubicBezTo>
                    <a:pt x="359934" y="35277"/>
                    <a:pt x="363149" y="36599"/>
                    <a:pt x="364472" y="40191"/>
                  </a:cubicBezTo>
                  <a:lnTo>
                    <a:pt x="372032" y="70419"/>
                  </a:lnTo>
                  <a:cubicBezTo>
                    <a:pt x="372975" y="74580"/>
                    <a:pt x="374108" y="78544"/>
                    <a:pt x="375057" y="82700"/>
                  </a:cubicBezTo>
                  <a:cubicBezTo>
                    <a:pt x="377511" y="91958"/>
                    <a:pt x="377511" y="92338"/>
                    <a:pt x="379782" y="96302"/>
                  </a:cubicBezTo>
                  <a:cubicBezTo>
                    <a:pt x="385262" y="105750"/>
                    <a:pt x="393392" y="116709"/>
                    <a:pt x="406433" y="116709"/>
                  </a:cubicBezTo>
                  <a:cubicBezTo>
                    <a:pt x="415132" y="116709"/>
                    <a:pt x="415132" y="107072"/>
                    <a:pt x="415132" y="104239"/>
                  </a:cubicBezTo>
                  <a:cubicBezTo>
                    <a:pt x="415132" y="92526"/>
                    <a:pt x="406813" y="70045"/>
                    <a:pt x="404167" y="62482"/>
                  </a:cubicBezTo>
                  <a:cubicBezTo>
                    <a:pt x="401706" y="56063"/>
                    <a:pt x="401144" y="54363"/>
                    <a:pt x="401144" y="50391"/>
                  </a:cubicBezTo>
                  <a:cubicBezTo>
                    <a:pt x="401144" y="42082"/>
                    <a:pt x="406433" y="35277"/>
                    <a:pt x="415506" y="35277"/>
                  </a:cubicBezTo>
                  <a:cubicBezTo>
                    <a:pt x="433090" y="35277"/>
                    <a:pt x="439517" y="63431"/>
                    <a:pt x="439517" y="64374"/>
                  </a:cubicBezTo>
                  <a:cubicBezTo>
                    <a:pt x="439517" y="66264"/>
                    <a:pt x="438007" y="66264"/>
                    <a:pt x="436678" y="66264"/>
                  </a:cubicBezTo>
                  <a:cubicBezTo>
                    <a:pt x="434223" y="66264"/>
                    <a:pt x="434223" y="65885"/>
                    <a:pt x="433463" y="63052"/>
                  </a:cubicBezTo>
                  <a:cubicBezTo>
                    <a:pt x="431951" y="57948"/>
                    <a:pt x="426850" y="39439"/>
                    <a:pt x="415885" y="39439"/>
                  </a:cubicBezTo>
                  <a:cubicBezTo>
                    <a:pt x="411919" y="39439"/>
                    <a:pt x="411729" y="42272"/>
                    <a:pt x="411729" y="44916"/>
                  </a:cubicBezTo>
                  <a:cubicBezTo>
                    <a:pt x="411729" y="49639"/>
                    <a:pt x="413621" y="54553"/>
                    <a:pt x="415132" y="59086"/>
                  </a:cubicBezTo>
                  <a:cubicBezTo>
                    <a:pt x="418910" y="69097"/>
                    <a:pt x="426660" y="90256"/>
                    <a:pt x="426660" y="101215"/>
                  </a:cubicBezTo>
                  <a:cubicBezTo>
                    <a:pt x="426660" y="117089"/>
                    <a:pt x="415695" y="120864"/>
                    <a:pt x="406813" y="120864"/>
                  </a:cubicBezTo>
                  <a:cubicBezTo>
                    <a:pt x="393582" y="120864"/>
                    <a:pt x="384129" y="112554"/>
                    <a:pt x="378459" y="104239"/>
                  </a:cubicBezTo>
                  <a:cubicBezTo>
                    <a:pt x="376949" y="117279"/>
                    <a:pt x="367115" y="120864"/>
                    <a:pt x="358611" y="120864"/>
                  </a:cubicBezTo>
                  <a:cubicBezTo>
                    <a:pt x="347267" y="120864"/>
                    <a:pt x="338004" y="114629"/>
                    <a:pt x="331575" y="105940"/>
                  </a:cubicBezTo>
                  <a:cubicBezTo>
                    <a:pt x="330252" y="115197"/>
                    <a:pt x="323825" y="120864"/>
                    <a:pt x="315701" y="120864"/>
                  </a:cubicBezTo>
                  <a:cubicBezTo>
                    <a:pt x="308892" y="120864"/>
                    <a:pt x="305114" y="116519"/>
                    <a:pt x="302091" y="110853"/>
                  </a:cubicBezTo>
                  <a:cubicBezTo>
                    <a:pt x="298497" y="103296"/>
                    <a:pt x="296041" y="92148"/>
                    <a:pt x="296041" y="91768"/>
                  </a:cubicBezTo>
                  <a:cubicBezTo>
                    <a:pt x="296041" y="89883"/>
                    <a:pt x="297927" y="89883"/>
                    <a:pt x="298877" y="89883"/>
                  </a:cubicBezTo>
                  <a:cubicBezTo>
                    <a:pt x="301332" y="89883"/>
                    <a:pt x="301522" y="90067"/>
                    <a:pt x="302465" y="94228"/>
                  </a:cubicBezTo>
                  <a:cubicBezTo>
                    <a:pt x="305868" y="107451"/>
                    <a:pt x="309462" y="116709"/>
                    <a:pt x="315322" y="116709"/>
                  </a:cubicBezTo>
                  <a:cubicBezTo>
                    <a:pt x="320237" y="116709"/>
                    <a:pt x="320237" y="111226"/>
                    <a:pt x="320237" y="109152"/>
                  </a:cubicBezTo>
                  <a:cubicBezTo>
                    <a:pt x="320237" y="106129"/>
                    <a:pt x="319667" y="102537"/>
                    <a:pt x="318914" y="99515"/>
                  </a:cubicBezTo>
                  <a:lnTo>
                    <a:pt x="304734" y="42834"/>
                  </a:lnTo>
                  <a:cubicBezTo>
                    <a:pt x="304355" y="41702"/>
                    <a:pt x="304165" y="40760"/>
                    <a:pt x="304165" y="40191"/>
                  </a:cubicBezTo>
                  <a:cubicBezTo>
                    <a:pt x="304165" y="38117"/>
                    <a:pt x="305678" y="35277"/>
                    <a:pt x="309462" y="35277"/>
                  </a:cubicBezTo>
                  <a:cubicBezTo>
                    <a:pt x="311727" y="35277"/>
                    <a:pt x="314942" y="36599"/>
                    <a:pt x="316263" y="40191"/>
                  </a:cubicBezTo>
                  <a:lnTo>
                    <a:pt x="323825" y="70419"/>
                  </a:lnTo>
                  <a:close/>
                  <a:moveTo>
                    <a:pt x="500935" y="48507"/>
                  </a:moveTo>
                  <a:cubicBezTo>
                    <a:pt x="503009" y="39249"/>
                    <a:pt x="510008" y="35277"/>
                    <a:pt x="516619" y="35277"/>
                  </a:cubicBezTo>
                  <a:cubicBezTo>
                    <a:pt x="523618" y="35277"/>
                    <a:pt x="527585" y="40001"/>
                    <a:pt x="530419" y="45858"/>
                  </a:cubicBezTo>
                  <a:cubicBezTo>
                    <a:pt x="533824" y="53041"/>
                    <a:pt x="536095" y="64000"/>
                    <a:pt x="536095" y="64374"/>
                  </a:cubicBezTo>
                  <a:cubicBezTo>
                    <a:pt x="536095" y="66264"/>
                    <a:pt x="534583" y="66264"/>
                    <a:pt x="533255" y="66264"/>
                  </a:cubicBezTo>
                  <a:cubicBezTo>
                    <a:pt x="530989" y="66264"/>
                    <a:pt x="530799" y="66075"/>
                    <a:pt x="529666" y="61920"/>
                  </a:cubicBezTo>
                  <a:cubicBezTo>
                    <a:pt x="527021" y="51340"/>
                    <a:pt x="523429" y="39439"/>
                    <a:pt x="516999" y="39439"/>
                  </a:cubicBezTo>
                  <a:cubicBezTo>
                    <a:pt x="512084" y="39439"/>
                    <a:pt x="512084" y="44536"/>
                    <a:pt x="512084" y="47185"/>
                  </a:cubicBezTo>
                  <a:cubicBezTo>
                    <a:pt x="512084" y="48507"/>
                    <a:pt x="512084" y="51529"/>
                    <a:pt x="513405" y="56816"/>
                  </a:cubicBezTo>
                  <a:lnTo>
                    <a:pt x="526262" y="108204"/>
                  </a:lnTo>
                  <a:cubicBezTo>
                    <a:pt x="527021" y="110853"/>
                    <a:pt x="527021" y="111226"/>
                    <a:pt x="527021" y="112175"/>
                  </a:cubicBezTo>
                  <a:cubicBezTo>
                    <a:pt x="527021" y="116141"/>
                    <a:pt x="523808" y="117089"/>
                    <a:pt x="521916" y="117089"/>
                  </a:cubicBezTo>
                  <a:cubicBezTo>
                    <a:pt x="515866" y="117089"/>
                    <a:pt x="514544" y="110664"/>
                    <a:pt x="514354" y="109715"/>
                  </a:cubicBezTo>
                  <a:cubicBezTo>
                    <a:pt x="510761" y="117841"/>
                    <a:pt x="504712" y="120864"/>
                    <a:pt x="498664" y="120864"/>
                  </a:cubicBezTo>
                  <a:cubicBezTo>
                    <a:pt x="477681" y="120864"/>
                    <a:pt x="455378" y="92148"/>
                    <a:pt x="455378" y="64563"/>
                  </a:cubicBezTo>
                  <a:cubicBezTo>
                    <a:pt x="455378" y="48507"/>
                    <a:pt x="464073" y="35277"/>
                    <a:pt x="478251" y="35277"/>
                  </a:cubicBezTo>
                  <a:cubicBezTo>
                    <a:pt x="485054" y="35277"/>
                    <a:pt x="493373" y="39249"/>
                    <a:pt x="500935" y="48507"/>
                  </a:cubicBezTo>
                  <a:close/>
                  <a:moveTo>
                    <a:pt x="511141" y="96492"/>
                  </a:moveTo>
                  <a:lnTo>
                    <a:pt x="502256" y="60788"/>
                  </a:lnTo>
                  <a:cubicBezTo>
                    <a:pt x="500746" y="54741"/>
                    <a:pt x="489028" y="39439"/>
                    <a:pt x="478624" y="39439"/>
                  </a:cubicBezTo>
                  <a:cubicBezTo>
                    <a:pt x="469741" y="39439"/>
                    <a:pt x="468229" y="50581"/>
                    <a:pt x="468229" y="56253"/>
                  </a:cubicBezTo>
                  <a:cubicBezTo>
                    <a:pt x="468229" y="65695"/>
                    <a:pt x="474089" y="87803"/>
                    <a:pt x="477491" y="95740"/>
                  </a:cubicBezTo>
                  <a:cubicBezTo>
                    <a:pt x="482219" y="107262"/>
                    <a:pt x="490912" y="116709"/>
                    <a:pt x="498664" y="116709"/>
                  </a:cubicBezTo>
                  <a:cubicBezTo>
                    <a:pt x="506983" y="116709"/>
                    <a:pt x="511710" y="106882"/>
                    <a:pt x="511710" y="98952"/>
                  </a:cubicBezTo>
                  <a:cubicBezTo>
                    <a:pt x="511710" y="98573"/>
                    <a:pt x="511521" y="97624"/>
                    <a:pt x="511141" y="96492"/>
                  </a:cubicBezTo>
                  <a:close/>
                  <a:moveTo>
                    <a:pt x="621187" y="114066"/>
                  </a:moveTo>
                  <a:cubicBezTo>
                    <a:pt x="613627" y="112175"/>
                    <a:pt x="613627" y="105181"/>
                    <a:pt x="613627" y="104997"/>
                  </a:cubicBezTo>
                  <a:cubicBezTo>
                    <a:pt x="613627" y="102537"/>
                    <a:pt x="615329" y="98952"/>
                    <a:pt x="620244" y="98952"/>
                  </a:cubicBezTo>
                  <a:cubicBezTo>
                    <a:pt x="623649" y="98952"/>
                    <a:pt x="629509" y="101595"/>
                    <a:pt x="629509" y="108962"/>
                  </a:cubicBezTo>
                  <a:cubicBezTo>
                    <a:pt x="629509" y="118599"/>
                    <a:pt x="618544" y="120864"/>
                    <a:pt x="613063" y="120864"/>
                  </a:cubicBezTo>
                  <a:cubicBezTo>
                    <a:pt x="602662" y="120864"/>
                    <a:pt x="596423" y="111606"/>
                    <a:pt x="594538" y="108020"/>
                  </a:cubicBezTo>
                  <a:cubicBezTo>
                    <a:pt x="590375" y="119353"/>
                    <a:pt x="581112" y="120864"/>
                    <a:pt x="576391" y="120864"/>
                  </a:cubicBezTo>
                  <a:cubicBezTo>
                    <a:pt x="557486" y="120864"/>
                    <a:pt x="547278" y="96113"/>
                    <a:pt x="547278" y="91768"/>
                  </a:cubicBezTo>
                  <a:cubicBezTo>
                    <a:pt x="547278" y="89883"/>
                    <a:pt x="549165" y="89883"/>
                    <a:pt x="550114" y="89883"/>
                  </a:cubicBezTo>
                  <a:cubicBezTo>
                    <a:pt x="552569" y="89883"/>
                    <a:pt x="552569" y="90067"/>
                    <a:pt x="553518" y="93090"/>
                  </a:cubicBezTo>
                  <a:cubicBezTo>
                    <a:pt x="558617" y="109342"/>
                    <a:pt x="568451" y="116709"/>
                    <a:pt x="576011" y="116709"/>
                  </a:cubicBezTo>
                  <a:cubicBezTo>
                    <a:pt x="581492" y="116709"/>
                    <a:pt x="585084" y="112364"/>
                    <a:pt x="585084" y="104807"/>
                  </a:cubicBezTo>
                  <a:cubicBezTo>
                    <a:pt x="585084" y="100273"/>
                    <a:pt x="582813" y="91016"/>
                    <a:pt x="581112" y="84021"/>
                  </a:cubicBezTo>
                  <a:cubicBezTo>
                    <a:pt x="579036" y="76274"/>
                    <a:pt x="578846" y="75522"/>
                    <a:pt x="576764" y="66833"/>
                  </a:cubicBezTo>
                  <a:cubicBezTo>
                    <a:pt x="573740" y="54553"/>
                    <a:pt x="569774" y="39439"/>
                    <a:pt x="558428" y="39439"/>
                  </a:cubicBezTo>
                  <a:cubicBezTo>
                    <a:pt x="557866" y="39439"/>
                    <a:pt x="553328" y="39439"/>
                    <a:pt x="550114" y="42082"/>
                  </a:cubicBezTo>
                  <a:cubicBezTo>
                    <a:pt x="555784" y="43594"/>
                    <a:pt x="557486" y="48317"/>
                    <a:pt x="557486" y="51151"/>
                  </a:cubicBezTo>
                  <a:cubicBezTo>
                    <a:pt x="557486" y="56063"/>
                    <a:pt x="553518" y="57196"/>
                    <a:pt x="551057" y="57196"/>
                  </a:cubicBezTo>
                  <a:cubicBezTo>
                    <a:pt x="546330" y="57196"/>
                    <a:pt x="541605" y="53231"/>
                    <a:pt x="541605" y="46996"/>
                  </a:cubicBezTo>
                  <a:cubicBezTo>
                    <a:pt x="541605" y="39628"/>
                    <a:pt x="549544" y="35277"/>
                    <a:pt x="558245" y="35277"/>
                  </a:cubicBezTo>
                  <a:cubicBezTo>
                    <a:pt x="567318" y="35277"/>
                    <a:pt x="573550" y="42461"/>
                    <a:pt x="576764" y="48128"/>
                  </a:cubicBezTo>
                  <a:cubicBezTo>
                    <a:pt x="580548" y="37359"/>
                    <a:pt x="589811" y="35277"/>
                    <a:pt x="594728" y="35277"/>
                  </a:cubicBezTo>
                  <a:cubicBezTo>
                    <a:pt x="614196" y="35277"/>
                    <a:pt x="623833" y="60598"/>
                    <a:pt x="623833" y="64374"/>
                  </a:cubicBezTo>
                  <a:cubicBezTo>
                    <a:pt x="623833" y="66264"/>
                    <a:pt x="622320" y="66264"/>
                    <a:pt x="620997" y="66264"/>
                  </a:cubicBezTo>
                  <a:cubicBezTo>
                    <a:pt x="618734" y="66264"/>
                    <a:pt x="618544" y="66075"/>
                    <a:pt x="617601" y="63052"/>
                  </a:cubicBezTo>
                  <a:cubicBezTo>
                    <a:pt x="612494" y="46806"/>
                    <a:pt x="603042" y="39439"/>
                    <a:pt x="595100" y="39439"/>
                  </a:cubicBezTo>
                  <a:cubicBezTo>
                    <a:pt x="591324" y="39439"/>
                    <a:pt x="586217" y="41702"/>
                    <a:pt x="586217" y="51529"/>
                  </a:cubicBezTo>
                  <a:cubicBezTo>
                    <a:pt x="586217" y="56063"/>
                    <a:pt x="588299" y="64184"/>
                    <a:pt x="589811" y="70609"/>
                  </a:cubicBezTo>
                  <a:cubicBezTo>
                    <a:pt x="591887" y="78544"/>
                    <a:pt x="594728" y="90256"/>
                    <a:pt x="596239" y="96492"/>
                  </a:cubicBezTo>
                  <a:cubicBezTo>
                    <a:pt x="598884" y="106319"/>
                    <a:pt x="603985" y="116709"/>
                    <a:pt x="612873" y="116709"/>
                  </a:cubicBezTo>
                  <a:cubicBezTo>
                    <a:pt x="613437" y="116709"/>
                    <a:pt x="618164" y="116709"/>
                    <a:pt x="621187" y="114066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402" name="任意多边形: 形状 401">
              <a:extLst>
                <a:ext uri="{FF2B5EF4-FFF2-40B4-BE49-F238E27FC236}">
                  <a16:creationId xmlns:a16="http://schemas.microsoft.com/office/drawing/2014/main" id="{5A35B3C6-A3D6-724D-78E5-FD5FB6E126D1}"/>
                </a:ext>
              </a:extLst>
            </p:cNvPr>
            <p:cNvSpPr/>
            <p:nvPr>
              <p:custDataLst>
                <p:tags r:id="rId47"/>
              </p:custDataLst>
            </p:nvPr>
          </p:nvSpPr>
          <p:spPr>
            <a:xfrm flipV="1">
              <a:off x="13699636" y="-9226057"/>
              <a:ext cx="43853" cy="188929"/>
            </a:xfrm>
            <a:custGeom>
              <a:avLst/>
              <a:gdLst>
                <a:gd name="connsiteX0" fmla="*/ 43854 w 43853"/>
                <a:gd name="connsiteY0" fmla="*/ 516 h 188929"/>
                <a:gd name="connsiteX1" fmla="*/ 40640 w 43853"/>
                <a:gd name="connsiteY1" fmla="*/ 4671 h 188929"/>
                <a:gd name="connsiteX2" fmla="*/ 10965 w 43853"/>
                <a:gd name="connsiteY2" fmla="*/ 93090 h 188929"/>
                <a:gd name="connsiteX3" fmla="*/ 41399 w 43853"/>
                <a:gd name="connsiteY3" fmla="*/ 182451 h 188929"/>
                <a:gd name="connsiteX4" fmla="*/ 43854 w 43853"/>
                <a:gd name="connsiteY4" fmla="*/ 185664 h 188929"/>
                <a:gd name="connsiteX5" fmla="*/ 41962 w 43853"/>
                <a:gd name="connsiteY5" fmla="*/ 187554 h 188929"/>
                <a:gd name="connsiteX6" fmla="*/ 11907 w 43853"/>
                <a:gd name="connsiteY6" fmla="*/ 150712 h 188929"/>
                <a:gd name="connsiteX7" fmla="*/ 0 w 43853"/>
                <a:gd name="connsiteY7" fmla="*/ 93090 h 188929"/>
                <a:gd name="connsiteX8" fmla="*/ 12477 w 43853"/>
                <a:gd name="connsiteY8" fmla="*/ 34145 h 188929"/>
                <a:gd name="connsiteX9" fmla="*/ 41962 w 43853"/>
                <a:gd name="connsiteY9" fmla="*/ -1375 h 188929"/>
                <a:gd name="connsiteX10" fmla="*/ 43854 w 43853"/>
                <a:gd name="connsiteY10" fmla="*/ 516 h 188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3853" h="188929">
                  <a:moveTo>
                    <a:pt x="43854" y="516"/>
                  </a:moveTo>
                  <a:cubicBezTo>
                    <a:pt x="43854" y="1079"/>
                    <a:pt x="43854" y="1458"/>
                    <a:pt x="40640" y="4671"/>
                  </a:cubicBezTo>
                  <a:cubicBezTo>
                    <a:pt x="17014" y="28474"/>
                    <a:pt x="10965" y="64184"/>
                    <a:pt x="10965" y="93090"/>
                  </a:cubicBezTo>
                  <a:cubicBezTo>
                    <a:pt x="10965" y="125961"/>
                    <a:pt x="18146" y="158838"/>
                    <a:pt x="41399" y="182451"/>
                  </a:cubicBezTo>
                  <a:cubicBezTo>
                    <a:pt x="43854" y="184722"/>
                    <a:pt x="43854" y="185101"/>
                    <a:pt x="43854" y="185664"/>
                  </a:cubicBezTo>
                  <a:cubicBezTo>
                    <a:pt x="43854" y="186986"/>
                    <a:pt x="43095" y="187554"/>
                    <a:pt x="41962" y="187554"/>
                  </a:cubicBezTo>
                  <a:cubicBezTo>
                    <a:pt x="40070" y="187554"/>
                    <a:pt x="23062" y="174705"/>
                    <a:pt x="11907" y="150712"/>
                  </a:cubicBezTo>
                  <a:cubicBezTo>
                    <a:pt x="2265" y="129932"/>
                    <a:pt x="0" y="108962"/>
                    <a:pt x="0" y="93090"/>
                  </a:cubicBezTo>
                  <a:cubicBezTo>
                    <a:pt x="0" y="78355"/>
                    <a:pt x="2076" y="55495"/>
                    <a:pt x="12477" y="34145"/>
                  </a:cubicBezTo>
                  <a:cubicBezTo>
                    <a:pt x="23815" y="10906"/>
                    <a:pt x="40070" y="-1375"/>
                    <a:pt x="41962" y="-1375"/>
                  </a:cubicBezTo>
                  <a:cubicBezTo>
                    <a:pt x="43095" y="-1375"/>
                    <a:pt x="43854" y="-806"/>
                    <a:pt x="43854" y="516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403" name="任意多边形: 形状 402">
              <a:extLst>
                <a:ext uri="{FF2B5EF4-FFF2-40B4-BE49-F238E27FC236}">
                  <a16:creationId xmlns:a16="http://schemas.microsoft.com/office/drawing/2014/main" id="{73130947-2798-EF6E-16F9-CBCF3748D98B}"/>
                </a:ext>
              </a:extLst>
            </p:cNvPr>
            <p:cNvSpPr/>
            <p:nvPr>
              <p:custDataLst>
                <p:tags r:id="rId48"/>
              </p:custDataLst>
            </p:nvPr>
          </p:nvSpPr>
          <p:spPr>
            <a:xfrm flipV="1">
              <a:off x="13766553" y="-9216047"/>
              <a:ext cx="96407" cy="133767"/>
            </a:xfrm>
            <a:custGeom>
              <a:avLst/>
              <a:gdLst>
                <a:gd name="connsiteX0" fmla="*/ 63893 w 96407"/>
                <a:gd name="connsiteY0" fmla="*/ 78922 h 133767"/>
                <a:gd name="connsiteX1" fmla="*/ 36483 w 96407"/>
                <a:gd name="connsiteY1" fmla="*/ 84779 h 133767"/>
                <a:gd name="connsiteX2" fmla="*/ 18336 w 96407"/>
                <a:gd name="connsiteY2" fmla="*/ 104426 h 133767"/>
                <a:gd name="connsiteX3" fmla="*/ 42532 w 96407"/>
                <a:gd name="connsiteY3" fmla="*/ 124264 h 133767"/>
                <a:gd name="connsiteX4" fmla="*/ 81096 w 96407"/>
                <a:gd name="connsiteY4" fmla="*/ 92146 h 133767"/>
                <a:gd name="connsiteX5" fmla="*/ 85822 w 96407"/>
                <a:gd name="connsiteY5" fmla="*/ 87232 h 133767"/>
                <a:gd name="connsiteX6" fmla="*/ 90359 w 96407"/>
                <a:gd name="connsiteY6" fmla="*/ 92526 h 133767"/>
                <a:gd name="connsiteX7" fmla="*/ 90359 w 96407"/>
                <a:gd name="connsiteY7" fmla="*/ 127097 h 133767"/>
                <a:gd name="connsiteX8" fmla="*/ 86955 w 96407"/>
                <a:gd name="connsiteY8" fmla="*/ 132391 h 133767"/>
                <a:gd name="connsiteX9" fmla="*/ 83172 w 96407"/>
                <a:gd name="connsiteY9" fmla="*/ 130310 h 133767"/>
                <a:gd name="connsiteX10" fmla="*/ 74668 w 96407"/>
                <a:gd name="connsiteY10" fmla="*/ 121994 h 133767"/>
                <a:gd name="connsiteX11" fmla="*/ 42342 w 96407"/>
                <a:gd name="connsiteY11" fmla="*/ 132391 h 133767"/>
                <a:gd name="connsiteX12" fmla="*/ 0 w 96407"/>
                <a:gd name="connsiteY12" fmla="*/ 94410 h 133767"/>
                <a:gd name="connsiteX13" fmla="*/ 10206 w 96407"/>
                <a:gd name="connsiteY13" fmla="*/ 69285 h 133767"/>
                <a:gd name="connsiteX14" fmla="*/ 46505 w 96407"/>
                <a:gd name="connsiteY14" fmla="*/ 54171 h 133767"/>
                <a:gd name="connsiteX15" fmla="*/ 70510 w 96407"/>
                <a:gd name="connsiteY15" fmla="*/ 46046 h 133767"/>
                <a:gd name="connsiteX16" fmla="*/ 78071 w 96407"/>
                <a:gd name="connsiteY16" fmla="*/ 29610 h 133767"/>
                <a:gd name="connsiteX17" fmla="*/ 53497 w 96407"/>
                <a:gd name="connsiteY17" fmla="*/ 7507 h 133767"/>
                <a:gd name="connsiteX18" fmla="*/ 8883 w 96407"/>
                <a:gd name="connsiteY18" fmla="*/ 39437 h 133767"/>
                <a:gd name="connsiteX19" fmla="*/ 4536 w 96407"/>
                <a:gd name="connsiteY19" fmla="*/ 43782 h 133767"/>
                <a:gd name="connsiteX20" fmla="*/ 0 w 96407"/>
                <a:gd name="connsiteY20" fmla="*/ 38299 h 133767"/>
                <a:gd name="connsiteX21" fmla="*/ 0 w 96407"/>
                <a:gd name="connsiteY21" fmla="*/ 3917 h 133767"/>
                <a:gd name="connsiteX22" fmla="*/ 3404 w 96407"/>
                <a:gd name="connsiteY22" fmla="*/ -1377 h 133767"/>
                <a:gd name="connsiteX23" fmla="*/ 6992 w 96407"/>
                <a:gd name="connsiteY23" fmla="*/ 324 h 133767"/>
                <a:gd name="connsiteX24" fmla="*/ 15691 w 96407"/>
                <a:gd name="connsiteY24" fmla="*/ 9019 h 133767"/>
                <a:gd name="connsiteX25" fmla="*/ 53497 w 96407"/>
                <a:gd name="connsiteY25" fmla="*/ -1377 h 133767"/>
                <a:gd name="connsiteX26" fmla="*/ 96407 w 96407"/>
                <a:gd name="connsiteY26" fmla="*/ 39057 h 133767"/>
                <a:gd name="connsiteX27" fmla="*/ 63893 w 96407"/>
                <a:gd name="connsiteY27" fmla="*/ 78922 h 133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96407" h="133767">
                  <a:moveTo>
                    <a:pt x="63893" y="78922"/>
                  </a:moveTo>
                  <a:lnTo>
                    <a:pt x="36483" y="84779"/>
                  </a:lnTo>
                  <a:cubicBezTo>
                    <a:pt x="28921" y="86479"/>
                    <a:pt x="18336" y="92898"/>
                    <a:pt x="18336" y="104426"/>
                  </a:cubicBezTo>
                  <a:cubicBezTo>
                    <a:pt x="18336" y="112552"/>
                    <a:pt x="23632" y="124264"/>
                    <a:pt x="42532" y="124264"/>
                  </a:cubicBezTo>
                  <a:cubicBezTo>
                    <a:pt x="57654" y="124264"/>
                    <a:pt x="76749" y="117839"/>
                    <a:pt x="81096" y="92146"/>
                  </a:cubicBezTo>
                  <a:cubicBezTo>
                    <a:pt x="81849" y="87611"/>
                    <a:pt x="81849" y="87232"/>
                    <a:pt x="85822" y="87232"/>
                  </a:cubicBezTo>
                  <a:cubicBezTo>
                    <a:pt x="90359" y="87232"/>
                    <a:pt x="90359" y="88181"/>
                    <a:pt x="90359" y="92526"/>
                  </a:cubicBezTo>
                  <a:lnTo>
                    <a:pt x="90359" y="127097"/>
                  </a:lnTo>
                  <a:cubicBezTo>
                    <a:pt x="90359" y="130689"/>
                    <a:pt x="90359" y="132391"/>
                    <a:pt x="86955" y="132391"/>
                  </a:cubicBezTo>
                  <a:cubicBezTo>
                    <a:pt x="85443" y="132391"/>
                    <a:pt x="85253" y="132201"/>
                    <a:pt x="83172" y="130310"/>
                  </a:cubicBezTo>
                  <a:lnTo>
                    <a:pt x="74668" y="121994"/>
                  </a:lnTo>
                  <a:cubicBezTo>
                    <a:pt x="63703" y="130689"/>
                    <a:pt x="51415" y="132391"/>
                    <a:pt x="42342" y="132391"/>
                  </a:cubicBezTo>
                  <a:cubicBezTo>
                    <a:pt x="13609" y="132391"/>
                    <a:pt x="0" y="114247"/>
                    <a:pt x="0" y="94410"/>
                  </a:cubicBezTo>
                  <a:cubicBezTo>
                    <a:pt x="0" y="82135"/>
                    <a:pt x="6238" y="73440"/>
                    <a:pt x="10206" y="69285"/>
                  </a:cubicBezTo>
                  <a:cubicBezTo>
                    <a:pt x="19469" y="60028"/>
                    <a:pt x="25897" y="58706"/>
                    <a:pt x="46505" y="54171"/>
                  </a:cubicBezTo>
                  <a:cubicBezTo>
                    <a:pt x="63139" y="50579"/>
                    <a:pt x="66347" y="50017"/>
                    <a:pt x="70510" y="46046"/>
                  </a:cubicBezTo>
                  <a:cubicBezTo>
                    <a:pt x="73345" y="43212"/>
                    <a:pt x="78071" y="38299"/>
                    <a:pt x="78071" y="29610"/>
                  </a:cubicBezTo>
                  <a:cubicBezTo>
                    <a:pt x="78071" y="20541"/>
                    <a:pt x="73155" y="7507"/>
                    <a:pt x="53497" y="7507"/>
                  </a:cubicBezTo>
                  <a:cubicBezTo>
                    <a:pt x="39127" y="7507"/>
                    <a:pt x="10395" y="11284"/>
                    <a:pt x="8883" y="39437"/>
                  </a:cubicBezTo>
                  <a:cubicBezTo>
                    <a:pt x="8694" y="42832"/>
                    <a:pt x="8694" y="43782"/>
                    <a:pt x="4536" y="43782"/>
                  </a:cubicBezTo>
                  <a:cubicBezTo>
                    <a:pt x="0" y="43782"/>
                    <a:pt x="0" y="42644"/>
                    <a:pt x="0" y="38299"/>
                  </a:cubicBezTo>
                  <a:lnTo>
                    <a:pt x="0" y="3917"/>
                  </a:lnTo>
                  <a:cubicBezTo>
                    <a:pt x="0" y="324"/>
                    <a:pt x="0" y="-1377"/>
                    <a:pt x="3404" y="-1377"/>
                  </a:cubicBezTo>
                  <a:cubicBezTo>
                    <a:pt x="5106" y="-1377"/>
                    <a:pt x="5479" y="-998"/>
                    <a:pt x="6992" y="324"/>
                  </a:cubicBezTo>
                  <a:lnTo>
                    <a:pt x="15691" y="9019"/>
                  </a:lnTo>
                  <a:cubicBezTo>
                    <a:pt x="28169" y="-239"/>
                    <a:pt x="45746" y="-1377"/>
                    <a:pt x="53497" y="-1377"/>
                  </a:cubicBezTo>
                  <a:cubicBezTo>
                    <a:pt x="84684" y="-1377"/>
                    <a:pt x="96407" y="19973"/>
                    <a:pt x="96407" y="39057"/>
                  </a:cubicBezTo>
                  <a:cubicBezTo>
                    <a:pt x="96407" y="60028"/>
                    <a:pt x="81096" y="75330"/>
                    <a:pt x="63893" y="78922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404" name="任意多边形: 形状 403">
              <a:extLst>
                <a:ext uri="{FF2B5EF4-FFF2-40B4-BE49-F238E27FC236}">
                  <a16:creationId xmlns:a16="http://schemas.microsoft.com/office/drawing/2014/main" id="{A33E1D12-686A-E5E2-1C55-DA3895FC084D}"/>
                </a:ext>
              </a:extLst>
            </p:cNvPr>
            <p:cNvSpPr/>
            <p:nvPr>
              <p:custDataLst>
                <p:tags r:id="rId49"/>
              </p:custDataLst>
            </p:nvPr>
          </p:nvSpPr>
          <p:spPr>
            <a:xfrm flipV="1">
              <a:off x="13881595" y="-9236339"/>
              <a:ext cx="33227" cy="68527"/>
            </a:xfrm>
            <a:custGeom>
              <a:avLst/>
              <a:gdLst>
                <a:gd name="connsiteX0" fmla="*/ 32035 w 33227"/>
                <a:gd name="connsiteY0" fmla="*/ 55635 h 68527"/>
                <a:gd name="connsiteX1" fmla="*/ 33227 w 33227"/>
                <a:gd name="connsiteY1" fmla="*/ 59867 h 68527"/>
                <a:gd name="connsiteX2" fmla="*/ 25417 w 33227"/>
                <a:gd name="connsiteY2" fmla="*/ 67145 h 68527"/>
                <a:gd name="connsiteX3" fmla="*/ 18135 w 33227"/>
                <a:gd name="connsiteY3" fmla="*/ 60927 h 68527"/>
                <a:gd name="connsiteX4" fmla="*/ 664 w 33227"/>
                <a:gd name="connsiteY4" fmla="*/ 3644 h 68527"/>
                <a:gd name="connsiteX5" fmla="*/ 0 w 33227"/>
                <a:gd name="connsiteY5" fmla="*/ 1527 h 68527"/>
                <a:gd name="connsiteX6" fmla="*/ 5165 w 33227"/>
                <a:gd name="connsiteY6" fmla="*/ -1383 h 68527"/>
                <a:gd name="connsiteX7" fmla="*/ 7152 w 33227"/>
                <a:gd name="connsiteY7" fmla="*/ 869 h 68527"/>
                <a:gd name="connsiteX8" fmla="*/ 32035 w 33227"/>
                <a:gd name="connsiteY8" fmla="*/ 55635 h 685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227" h="68527">
                  <a:moveTo>
                    <a:pt x="32035" y="55635"/>
                  </a:moveTo>
                  <a:cubicBezTo>
                    <a:pt x="33091" y="57882"/>
                    <a:pt x="33227" y="58942"/>
                    <a:pt x="33227" y="59867"/>
                  </a:cubicBezTo>
                  <a:cubicBezTo>
                    <a:pt x="33227" y="63968"/>
                    <a:pt x="29521" y="67145"/>
                    <a:pt x="25417" y="67145"/>
                  </a:cubicBezTo>
                  <a:cubicBezTo>
                    <a:pt x="20388" y="67145"/>
                    <a:pt x="18799" y="63043"/>
                    <a:pt x="18135" y="60927"/>
                  </a:cubicBezTo>
                  <a:lnTo>
                    <a:pt x="664" y="3644"/>
                  </a:lnTo>
                  <a:cubicBezTo>
                    <a:pt x="533" y="3382"/>
                    <a:pt x="0" y="1657"/>
                    <a:pt x="0" y="1527"/>
                  </a:cubicBezTo>
                  <a:cubicBezTo>
                    <a:pt x="0" y="-61"/>
                    <a:pt x="4104" y="-1383"/>
                    <a:pt x="5165" y="-1383"/>
                  </a:cubicBezTo>
                  <a:cubicBezTo>
                    <a:pt x="6090" y="-1383"/>
                    <a:pt x="6221" y="-1117"/>
                    <a:pt x="7152" y="869"/>
                  </a:cubicBezTo>
                  <a:lnTo>
                    <a:pt x="32035" y="55635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405" name="任意多边形: 形状 404">
              <a:extLst>
                <a:ext uri="{FF2B5EF4-FFF2-40B4-BE49-F238E27FC236}">
                  <a16:creationId xmlns:a16="http://schemas.microsoft.com/office/drawing/2014/main" id="{CCB38358-A348-46DD-22D2-6C067BB9A5D0}"/>
                </a:ext>
              </a:extLst>
            </p:cNvPr>
            <p:cNvSpPr/>
            <p:nvPr>
              <p:custDataLst>
                <p:tags r:id="rId50"/>
              </p:custDataLst>
            </p:nvPr>
          </p:nvSpPr>
          <p:spPr>
            <a:xfrm flipV="1">
              <a:off x="13939058" y="-9226057"/>
              <a:ext cx="43854" cy="188929"/>
            </a:xfrm>
            <a:custGeom>
              <a:avLst/>
              <a:gdLst>
                <a:gd name="connsiteX0" fmla="*/ 43854 w 43854"/>
                <a:gd name="connsiteY0" fmla="*/ 93090 h 188929"/>
                <a:gd name="connsiteX1" fmla="*/ 31377 w 43854"/>
                <a:gd name="connsiteY1" fmla="*/ 152034 h 188929"/>
                <a:gd name="connsiteX2" fmla="*/ 1892 w 43854"/>
                <a:gd name="connsiteY2" fmla="*/ 187554 h 188929"/>
                <a:gd name="connsiteX3" fmla="*/ 0 w 43854"/>
                <a:gd name="connsiteY3" fmla="*/ 185664 h 188929"/>
                <a:gd name="connsiteX4" fmla="*/ 3594 w 43854"/>
                <a:gd name="connsiteY4" fmla="*/ 181319 h 188929"/>
                <a:gd name="connsiteX5" fmla="*/ 32889 w 43854"/>
                <a:gd name="connsiteY5" fmla="*/ 93090 h 188929"/>
                <a:gd name="connsiteX6" fmla="*/ 2455 w 43854"/>
                <a:gd name="connsiteY6" fmla="*/ 3729 h 188929"/>
                <a:gd name="connsiteX7" fmla="*/ 0 w 43854"/>
                <a:gd name="connsiteY7" fmla="*/ 516 h 188929"/>
                <a:gd name="connsiteX8" fmla="*/ 1892 w 43854"/>
                <a:gd name="connsiteY8" fmla="*/ -1375 h 188929"/>
                <a:gd name="connsiteX9" fmla="*/ 31946 w 43854"/>
                <a:gd name="connsiteY9" fmla="*/ 35467 h 188929"/>
                <a:gd name="connsiteX10" fmla="*/ 43854 w 43854"/>
                <a:gd name="connsiteY10" fmla="*/ 93090 h 188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3854" h="188929">
                  <a:moveTo>
                    <a:pt x="43854" y="93090"/>
                  </a:moveTo>
                  <a:cubicBezTo>
                    <a:pt x="43854" y="107824"/>
                    <a:pt x="41779" y="130685"/>
                    <a:pt x="31377" y="152034"/>
                  </a:cubicBezTo>
                  <a:cubicBezTo>
                    <a:pt x="20038" y="175274"/>
                    <a:pt x="3778" y="187554"/>
                    <a:pt x="1892" y="187554"/>
                  </a:cubicBezTo>
                  <a:cubicBezTo>
                    <a:pt x="753" y="187554"/>
                    <a:pt x="0" y="186796"/>
                    <a:pt x="0" y="185664"/>
                  </a:cubicBezTo>
                  <a:cubicBezTo>
                    <a:pt x="0" y="185101"/>
                    <a:pt x="0" y="184722"/>
                    <a:pt x="3594" y="181319"/>
                  </a:cubicBezTo>
                  <a:cubicBezTo>
                    <a:pt x="22114" y="162613"/>
                    <a:pt x="32889" y="132575"/>
                    <a:pt x="32889" y="93090"/>
                  </a:cubicBezTo>
                  <a:cubicBezTo>
                    <a:pt x="32889" y="60782"/>
                    <a:pt x="25897" y="27530"/>
                    <a:pt x="2455" y="3729"/>
                  </a:cubicBezTo>
                  <a:cubicBezTo>
                    <a:pt x="0" y="1458"/>
                    <a:pt x="0" y="1079"/>
                    <a:pt x="0" y="516"/>
                  </a:cubicBezTo>
                  <a:cubicBezTo>
                    <a:pt x="0" y="-616"/>
                    <a:pt x="753" y="-1375"/>
                    <a:pt x="1892" y="-1375"/>
                  </a:cubicBezTo>
                  <a:cubicBezTo>
                    <a:pt x="3778" y="-1375"/>
                    <a:pt x="20791" y="11474"/>
                    <a:pt x="31946" y="35467"/>
                  </a:cubicBezTo>
                  <a:cubicBezTo>
                    <a:pt x="41589" y="56248"/>
                    <a:pt x="43854" y="77217"/>
                    <a:pt x="43854" y="93090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</p:grpSp>
      <p:sp>
        <p:nvSpPr>
          <p:cNvPr id="7" name="文本框 6">
            <a:extLst>
              <a:ext uri="{FF2B5EF4-FFF2-40B4-BE49-F238E27FC236}">
                <a16:creationId xmlns:a16="http://schemas.microsoft.com/office/drawing/2014/main" id="{EDAFF31F-4886-37BE-4D33-F614858573BC}"/>
              </a:ext>
            </a:extLst>
          </p:cNvPr>
          <p:cNvSpPr txBox="1"/>
          <p:nvPr/>
        </p:nvSpPr>
        <p:spPr>
          <a:xfrm>
            <a:off x="7694549" y="5527439"/>
            <a:ext cx="4680329" cy="46544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altLang="zh-CN" dirty="0">
                <a:solidFill>
                  <a:srgbClr val="C00000"/>
                </a:solidFill>
                <a:latin typeface="Palatino"/>
              </a:rPr>
              <a:t>How is the relative position </a:t>
            </a:r>
            <a:r>
              <a:rPr lang="en-US" altLang="zh-CN" dirty="0" err="1">
                <a:solidFill>
                  <a:srgbClr val="C00000"/>
                </a:solidFill>
                <a:latin typeface="Palatino"/>
              </a:rPr>
              <a:t>i</a:t>
            </a:r>
            <a:r>
              <a:rPr lang="en-US" altLang="zh-CN" dirty="0">
                <a:solidFill>
                  <a:srgbClr val="C00000"/>
                </a:solidFill>
                <a:latin typeface="Palatino"/>
              </a:rPr>
              <a:t> – j used?</a:t>
            </a:r>
            <a:endParaRPr lang="en-US" altLang="zh-CN" sz="2000" dirty="0">
              <a:solidFill>
                <a:srgbClr val="C00000"/>
              </a:solidFill>
              <a:latin typeface="Palatino"/>
            </a:endParaRPr>
          </a:p>
        </p:txBody>
      </p:sp>
      <p:sp>
        <p:nvSpPr>
          <p:cNvPr id="518" name="左大括号 517">
            <a:extLst>
              <a:ext uri="{FF2B5EF4-FFF2-40B4-BE49-F238E27FC236}">
                <a16:creationId xmlns:a16="http://schemas.microsoft.com/office/drawing/2014/main" id="{D32318E5-A859-8F0D-67D8-B524588F59FC}"/>
              </a:ext>
            </a:extLst>
          </p:cNvPr>
          <p:cNvSpPr/>
          <p:nvPr/>
        </p:nvSpPr>
        <p:spPr>
          <a:xfrm rot="16200000">
            <a:off x="2312749" y="6034452"/>
            <a:ext cx="52253" cy="1011534"/>
          </a:xfrm>
          <a:prstGeom prst="leftBrace">
            <a:avLst/>
          </a:prstGeom>
          <a:ln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19" name="文本框 518">
            <a:extLst>
              <a:ext uri="{FF2B5EF4-FFF2-40B4-BE49-F238E27FC236}">
                <a16:creationId xmlns:a16="http://schemas.microsoft.com/office/drawing/2014/main" id="{38C33566-7E35-EC11-4B1A-E30D18C11084}"/>
              </a:ext>
            </a:extLst>
          </p:cNvPr>
          <p:cNvSpPr txBox="1"/>
          <p:nvPr/>
        </p:nvSpPr>
        <p:spPr>
          <a:xfrm>
            <a:off x="1872342" y="6510605"/>
            <a:ext cx="981359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100" dirty="0">
                <a:solidFill>
                  <a:srgbClr val="C00000"/>
                </a:solidFill>
                <a:latin typeface="Palatino"/>
              </a:rPr>
              <a:t>input - input</a:t>
            </a:r>
            <a:endParaRPr lang="zh-CN" altLang="en-US" sz="1100" dirty="0">
              <a:solidFill>
                <a:srgbClr val="C00000"/>
              </a:solidFill>
              <a:latin typeface="Palatino"/>
            </a:endParaRPr>
          </a:p>
        </p:txBody>
      </p:sp>
      <p:sp>
        <p:nvSpPr>
          <p:cNvPr id="520" name="左大括号 519">
            <a:extLst>
              <a:ext uri="{FF2B5EF4-FFF2-40B4-BE49-F238E27FC236}">
                <a16:creationId xmlns:a16="http://schemas.microsoft.com/office/drawing/2014/main" id="{152F6809-677A-4A60-4D36-AEC2FBEA81C6}"/>
              </a:ext>
            </a:extLst>
          </p:cNvPr>
          <p:cNvSpPr/>
          <p:nvPr/>
        </p:nvSpPr>
        <p:spPr>
          <a:xfrm rot="16200000">
            <a:off x="3735621" y="6034365"/>
            <a:ext cx="52253" cy="1011534"/>
          </a:xfrm>
          <a:prstGeom prst="leftBrace">
            <a:avLst/>
          </a:prstGeom>
          <a:ln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21" name="文本框 520">
            <a:extLst>
              <a:ext uri="{FF2B5EF4-FFF2-40B4-BE49-F238E27FC236}">
                <a16:creationId xmlns:a16="http://schemas.microsoft.com/office/drawing/2014/main" id="{01FF3269-A7C1-FC52-4262-EC2D9997F285}"/>
              </a:ext>
            </a:extLst>
          </p:cNvPr>
          <p:cNvSpPr txBox="1"/>
          <p:nvPr/>
        </p:nvSpPr>
        <p:spPr>
          <a:xfrm>
            <a:off x="3375620" y="6510605"/>
            <a:ext cx="862737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100" dirty="0">
                <a:solidFill>
                  <a:srgbClr val="C00000"/>
                </a:solidFill>
                <a:latin typeface="Palatino"/>
              </a:rPr>
              <a:t>input - pos</a:t>
            </a:r>
            <a:endParaRPr lang="zh-CN" altLang="en-US" sz="1100" dirty="0">
              <a:solidFill>
                <a:srgbClr val="C00000"/>
              </a:solidFill>
              <a:latin typeface="Palatino"/>
            </a:endParaRPr>
          </a:p>
        </p:txBody>
      </p:sp>
      <p:sp>
        <p:nvSpPr>
          <p:cNvPr id="522" name="左大括号 521">
            <a:extLst>
              <a:ext uri="{FF2B5EF4-FFF2-40B4-BE49-F238E27FC236}">
                <a16:creationId xmlns:a16="http://schemas.microsoft.com/office/drawing/2014/main" id="{A7E8C338-9F5A-1212-1547-131C53B75D37}"/>
              </a:ext>
            </a:extLst>
          </p:cNvPr>
          <p:cNvSpPr/>
          <p:nvPr/>
        </p:nvSpPr>
        <p:spPr>
          <a:xfrm rot="16200000">
            <a:off x="5185678" y="6030965"/>
            <a:ext cx="52253" cy="1011534"/>
          </a:xfrm>
          <a:prstGeom prst="leftBrace">
            <a:avLst/>
          </a:prstGeom>
          <a:ln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23" name="文本框 522">
            <a:extLst>
              <a:ext uri="{FF2B5EF4-FFF2-40B4-BE49-F238E27FC236}">
                <a16:creationId xmlns:a16="http://schemas.microsoft.com/office/drawing/2014/main" id="{C21C1004-72F7-3F43-F5F7-16C1AF4FF955}"/>
              </a:ext>
            </a:extLst>
          </p:cNvPr>
          <p:cNvSpPr txBox="1"/>
          <p:nvPr/>
        </p:nvSpPr>
        <p:spPr>
          <a:xfrm>
            <a:off x="4837986" y="6510605"/>
            <a:ext cx="862737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100" dirty="0">
                <a:solidFill>
                  <a:srgbClr val="C00000"/>
                </a:solidFill>
                <a:latin typeface="Palatino"/>
              </a:rPr>
              <a:t>pos - input</a:t>
            </a:r>
            <a:endParaRPr lang="zh-CN" altLang="en-US" sz="1100" dirty="0">
              <a:solidFill>
                <a:srgbClr val="C00000"/>
              </a:solidFill>
              <a:latin typeface="Palatino"/>
            </a:endParaRPr>
          </a:p>
        </p:txBody>
      </p:sp>
      <p:sp>
        <p:nvSpPr>
          <p:cNvPr id="524" name="左大括号 523">
            <a:extLst>
              <a:ext uri="{FF2B5EF4-FFF2-40B4-BE49-F238E27FC236}">
                <a16:creationId xmlns:a16="http://schemas.microsoft.com/office/drawing/2014/main" id="{19C47EE0-8911-EA41-E613-550C539C62F0}"/>
              </a:ext>
            </a:extLst>
          </p:cNvPr>
          <p:cNvSpPr/>
          <p:nvPr/>
        </p:nvSpPr>
        <p:spPr>
          <a:xfrm rot="16200000">
            <a:off x="6599492" y="6030965"/>
            <a:ext cx="52253" cy="1011534"/>
          </a:xfrm>
          <a:prstGeom prst="leftBrace">
            <a:avLst/>
          </a:prstGeom>
          <a:ln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36" name="文本框 535">
            <a:extLst>
              <a:ext uri="{FF2B5EF4-FFF2-40B4-BE49-F238E27FC236}">
                <a16:creationId xmlns:a16="http://schemas.microsoft.com/office/drawing/2014/main" id="{F055F2B2-1809-0251-2C24-B6A1700AA76B}"/>
              </a:ext>
            </a:extLst>
          </p:cNvPr>
          <p:cNvSpPr txBox="1"/>
          <p:nvPr/>
        </p:nvSpPr>
        <p:spPr>
          <a:xfrm>
            <a:off x="6271194" y="6514381"/>
            <a:ext cx="708848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100" dirty="0">
                <a:solidFill>
                  <a:srgbClr val="C00000"/>
                </a:solidFill>
                <a:latin typeface="Palatino"/>
              </a:rPr>
              <a:t>pos -pos</a:t>
            </a:r>
            <a:endParaRPr lang="zh-CN" altLang="en-US" sz="1100" dirty="0">
              <a:solidFill>
                <a:srgbClr val="C00000"/>
              </a:solidFill>
              <a:latin typeface="Palatino"/>
            </a:endParaRPr>
          </a:p>
        </p:txBody>
      </p:sp>
      <p:grpSp>
        <p:nvGrpSpPr>
          <p:cNvPr id="924" name="组合 923" descr="\documentclass{article}&#10;\usepackage{amsmath}&#10;\pagestyle{empty}&#10;\begin{document}&#10;&#10;\begin{gather*}&#10;f(\mathbf{x_i}, \mathbf{x_j}, i-j)&#10;\end{gather*}&#10;&#10;\end{document}" title="IguanaTex Shape Display">
            <a:extLst>
              <a:ext uri="{FF2B5EF4-FFF2-40B4-BE49-F238E27FC236}">
                <a16:creationId xmlns:a16="http://schemas.microsoft.com/office/drawing/2014/main" id="{4260969E-EF59-171C-3315-3C3BFFAD7E93}"/>
              </a:ext>
            </a:extLst>
          </p:cNvPr>
          <p:cNvGrpSpPr>
            <a:grpSpLocks noChangeAspect="1"/>
          </p:cNvGrpSpPr>
          <p:nvPr>
            <p:custDataLst>
              <p:tags r:id="rId6"/>
            </p:custDataLst>
          </p:nvPr>
        </p:nvGrpSpPr>
        <p:grpSpPr>
          <a:xfrm>
            <a:off x="7035800" y="5080000"/>
            <a:ext cx="1133177" cy="196490"/>
            <a:chOff x="12267058" y="-8060564"/>
            <a:chExt cx="1133177" cy="196490"/>
          </a:xfrm>
        </p:grpSpPr>
        <p:sp>
          <p:nvSpPr>
            <p:cNvPr id="912" name="任意多边形: 形状 911">
              <a:extLst>
                <a:ext uri="{FF2B5EF4-FFF2-40B4-BE49-F238E27FC236}">
                  <a16:creationId xmlns:a16="http://schemas.microsoft.com/office/drawing/2014/main" id="{6C5FEA49-8DE3-2935-FB8D-D65EA53427CC}"/>
                </a:ext>
              </a:extLst>
            </p:cNvPr>
            <p:cNvSpPr/>
            <p:nvPr>
              <p:custDataLst>
                <p:tags r:id="rId30"/>
              </p:custDataLst>
            </p:nvPr>
          </p:nvSpPr>
          <p:spPr>
            <a:xfrm flipV="1">
              <a:off x="12267058" y="-8052064"/>
              <a:ext cx="94326" cy="171931"/>
            </a:xfrm>
            <a:custGeom>
              <a:avLst/>
              <a:gdLst>
                <a:gd name="connsiteX0" fmla="*/ 59356 w 94326"/>
                <a:gd name="connsiteY0" fmla="*/ 112928 h 171931"/>
                <a:gd name="connsiteX1" fmla="*/ 75617 w 94326"/>
                <a:gd name="connsiteY1" fmla="*/ 112928 h 171931"/>
                <a:gd name="connsiteX2" fmla="*/ 81286 w 94326"/>
                <a:gd name="connsiteY2" fmla="*/ 116709 h 171931"/>
                <a:gd name="connsiteX3" fmla="*/ 76180 w 94326"/>
                <a:gd name="connsiteY3" fmla="*/ 118789 h 171931"/>
                <a:gd name="connsiteX4" fmla="*/ 60495 w 94326"/>
                <a:gd name="connsiteY4" fmla="*/ 118789 h 171931"/>
                <a:gd name="connsiteX5" fmla="*/ 64462 w 94326"/>
                <a:gd name="connsiteY5" fmla="*/ 140322 h 171931"/>
                <a:gd name="connsiteX6" fmla="*/ 68999 w 94326"/>
                <a:gd name="connsiteY6" fmla="*/ 159970 h 171931"/>
                <a:gd name="connsiteX7" fmla="*/ 77882 w 94326"/>
                <a:gd name="connsiteY7" fmla="*/ 166395 h 171931"/>
                <a:gd name="connsiteX8" fmla="*/ 87145 w 94326"/>
                <a:gd name="connsiteY8" fmla="*/ 162993 h 171931"/>
                <a:gd name="connsiteX9" fmla="*/ 76939 w 94326"/>
                <a:gd name="connsiteY9" fmla="*/ 152793 h 171931"/>
                <a:gd name="connsiteX10" fmla="*/ 83931 w 94326"/>
                <a:gd name="connsiteY10" fmla="*/ 146184 h 171931"/>
                <a:gd name="connsiteX11" fmla="*/ 94327 w 94326"/>
                <a:gd name="connsiteY11" fmla="*/ 157516 h 171931"/>
                <a:gd name="connsiteX12" fmla="*/ 77882 w 94326"/>
                <a:gd name="connsiteY12" fmla="*/ 170556 h 171931"/>
                <a:gd name="connsiteX13" fmla="*/ 53877 w 94326"/>
                <a:gd name="connsiteY13" fmla="*/ 148449 h 171931"/>
                <a:gd name="connsiteX14" fmla="*/ 47638 w 94326"/>
                <a:gd name="connsiteY14" fmla="*/ 118789 h 171931"/>
                <a:gd name="connsiteX15" fmla="*/ 34597 w 94326"/>
                <a:gd name="connsiteY15" fmla="*/ 118789 h 171931"/>
                <a:gd name="connsiteX16" fmla="*/ 28922 w 94326"/>
                <a:gd name="connsiteY16" fmla="*/ 115197 h 171931"/>
                <a:gd name="connsiteX17" fmla="*/ 34218 w 94326"/>
                <a:gd name="connsiteY17" fmla="*/ 112928 h 171931"/>
                <a:gd name="connsiteX18" fmla="*/ 46695 w 94326"/>
                <a:gd name="connsiteY18" fmla="*/ 112928 h 171931"/>
                <a:gd name="connsiteX19" fmla="*/ 32516 w 94326"/>
                <a:gd name="connsiteY19" fmla="*/ 38301 h 171931"/>
                <a:gd name="connsiteX20" fmla="*/ 16071 w 94326"/>
                <a:gd name="connsiteY20" fmla="*/ 2786 h 171931"/>
                <a:gd name="connsiteX21" fmla="*/ 6998 w 94326"/>
                <a:gd name="connsiteY21" fmla="*/ 6182 h 171931"/>
                <a:gd name="connsiteX22" fmla="*/ 17393 w 94326"/>
                <a:gd name="connsiteY22" fmla="*/ 16388 h 171931"/>
                <a:gd name="connsiteX23" fmla="*/ 10402 w 94326"/>
                <a:gd name="connsiteY23" fmla="*/ 22997 h 171931"/>
                <a:gd name="connsiteX24" fmla="*/ 0 w 94326"/>
                <a:gd name="connsiteY24" fmla="*/ 11664 h 171931"/>
                <a:gd name="connsiteX25" fmla="*/ 16071 w 94326"/>
                <a:gd name="connsiteY25" fmla="*/ -1375 h 171931"/>
                <a:gd name="connsiteX26" fmla="*/ 37432 w 94326"/>
                <a:gd name="connsiteY26" fmla="*/ 16951 h 171931"/>
                <a:gd name="connsiteX27" fmla="*/ 48018 w 94326"/>
                <a:gd name="connsiteY27" fmla="*/ 53041 h 171931"/>
                <a:gd name="connsiteX28" fmla="*/ 59356 w 94326"/>
                <a:gd name="connsiteY28" fmla="*/ 112928 h 171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94326" h="171931">
                  <a:moveTo>
                    <a:pt x="59356" y="112928"/>
                  </a:moveTo>
                  <a:lnTo>
                    <a:pt x="75617" y="112928"/>
                  </a:lnTo>
                  <a:cubicBezTo>
                    <a:pt x="79395" y="112928"/>
                    <a:pt x="81286" y="112928"/>
                    <a:pt x="81286" y="116709"/>
                  </a:cubicBezTo>
                  <a:cubicBezTo>
                    <a:pt x="81286" y="118789"/>
                    <a:pt x="79395" y="118789"/>
                    <a:pt x="76180" y="118789"/>
                  </a:cubicBezTo>
                  <a:lnTo>
                    <a:pt x="60495" y="118789"/>
                  </a:lnTo>
                  <a:lnTo>
                    <a:pt x="64462" y="140322"/>
                  </a:lnTo>
                  <a:cubicBezTo>
                    <a:pt x="65221" y="144294"/>
                    <a:pt x="67866" y="157706"/>
                    <a:pt x="68999" y="159970"/>
                  </a:cubicBezTo>
                  <a:cubicBezTo>
                    <a:pt x="70701" y="163563"/>
                    <a:pt x="73915" y="166395"/>
                    <a:pt x="77882" y="166395"/>
                  </a:cubicBezTo>
                  <a:cubicBezTo>
                    <a:pt x="78641" y="166395"/>
                    <a:pt x="83557" y="166395"/>
                    <a:pt x="87145" y="162993"/>
                  </a:cubicBezTo>
                  <a:cubicBezTo>
                    <a:pt x="78831" y="162241"/>
                    <a:pt x="76939" y="155626"/>
                    <a:pt x="76939" y="152793"/>
                  </a:cubicBezTo>
                  <a:cubicBezTo>
                    <a:pt x="76939" y="148449"/>
                    <a:pt x="80343" y="146184"/>
                    <a:pt x="83931" y="146184"/>
                  </a:cubicBezTo>
                  <a:cubicBezTo>
                    <a:pt x="88847" y="146184"/>
                    <a:pt x="94327" y="150339"/>
                    <a:pt x="94327" y="157516"/>
                  </a:cubicBezTo>
                  <a:cubicBezTo>
                    <a:pt x="94327" y="166205"/>
                    <a:pt x="85633" y="170556"/>
                    <a:pt x="77882" y="170556"/>
                  </a:cubicBezTo>
                  <a:cubicBezTo>
                    <a:pt x="71460" y="170556"/>
                    <a:pt x="59546" y="167154"/>
                    <a:pt x="53877" y="148449"/>
                  </a:cubicBezTo>
                  <a:cubicBezTo>
                    <a:pt x="52744" y="144483"/>
                    <a:pt x="52174" y="142592"/>
                    <a:pt x="47638" y="118789"/>
                  </a:cubicBezTo>
                  <a:lnTo>
                    <a:pt x="34597" y="118789"/>
                  </a:lnTo>
                  <a:cubicBezTo>
                    <a:pt x="31003" y="118789"/>
                    <a:pt x="28922" y="118789"/>
                    <a:pt x="28922" y="115197"/>
                  </a:cubicBezTo>
                  <a:cubicBezTo>
                    <a:pt x="28922" y="112928"/>
                    <a:pt x="30624" y="112928"/>
                    <a:pt x="34218" y="112928"/>
                  </a:cubicBezTo>
                  <a:lnTo>
                    <a:pt x="46695" y="112928"/>
                  </a:lnTo>
                  <a:lnTo>
                    <a:pt x="32516" y="38301"/>
                  </a:lnTo>
                  <a:cubicBezTo>
                    <a:pt x="29112" y="19975"/>
                    <a:pt x="25898" y="2786"/>
                    <a:pt x="16071" y="2786"/>
                  </a:cubicBezTo>
                  <a:cubicBezTo>
                    <a:pt x="15312" y="2786"/>
                    <a:pt x="10586" y="2786"/>
                    <a:pt x="6998" y="6182"/>
                  </a:cubicBezTo>
                  <a:cubicBezTo>
                    <a:pt x="15692" y="6751"/>
                    <a:pt x="17393" y="13556"/>
                    <a:pt x="17393" y="16388"/>
                  </a:cubicBezTo>
                  <a:cubicBezTo>
                    <a:pt x="17393" y="20733"/>
                    <a:pt x="13990" y="22997"/>
                    <a:pt x="10402" y="22997"/>
                  </a:cubicBezTo>
                  <a:cubicBezTo>
                    <a:pt x="5485" y="22997"/>
                    <a:pt x="0" y="18842"/>
                    <a:pt x="0" y="11664"/>
                  </a:cubicBezTo>
                  <a:cubicBezTo>
                    <a:pt x="0" y="3159"/>
                    <a:pt x="8320" y="-1375"/>
                    <a:pt x="16071" y="-1375"/>
                  </a:cubicBezTo>
                  <a:cubicBezTo>
                    <a:pt x="26467" y="-1375"/>
                    <a:pt x="34028" y="9774"/>
                    <a:pt x="37432" y="16951"/>
                  </a:cubicBezTo>
                  <a:cubicBezTo>
                    <a:pt x="43481" y="28858"/>
                    <a:pt x="47828" y="51719"/>
                    <a:pt x="48018" y="53041"/>
                  </a:cubicBezTo>
                  <a:lnTo>
                    <a:pt x="59356" y="112928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913" name="任意多边形: 形状 912">
              <a:extLst>
                <a:ext uri="{FF2B5EF4-FFF2-40B4-BE49-F238E27FC236}">
                  <a16:creationId xmlns:a16="http://schemas.microsoft.com/office/drawing/2014/main" id="{7D36A87A-C770-D3A7-FCC8-C9B0624AC781}"/>
                </a:ext>
              </a:extLst>
            </p:cNvPr>
            <p:cNvSpPr/>
            <p:nvPr>
              <p:custDataLst>
                <p:tags r:id="rId31"/>
              </p:custDataLst>
            </p:nvPr>
          </p:nvSpPr>
          <p:spPr>
            <a:xfrm flipV="1">
              <a:off x="12388669" y="-8060564"/>
              <a:ext cx="43853" cy="188929"/>
            </a:xfrm>
            <a:custGeom>
              <a:avLst/>
              <a:gdLst>
                <a:gd name="connsiteX0" fmla="*/ 43854 w 43853"/>
                <a:gd name="connsiteY0" fmla="*/ 516 h 188929"/>
                <a:gd name="connsiteX1" fmla="*/ 40639 w 43853"/>
                <a:gd name="connsiteY1" fmla="*/ 4671 h 188929"/>
                <a:gd name="connsiteX2" fmla="*/ 10965 w 43853"/>
                <a:gd name="connsiteY2" fmla="*/ 93090 h 188929"/>
                <a:gd name="connsiteX3" fmla="*/ 41399 w 43853"/>
                <a:gd name="connsiteY3" fmla="*/ 182452 h 188929"/>
                <a:gd name="connsiteX4" fmla="*/ 43854 w 43853"/>
                <a:gd name="connsiteY4" fmla="*/ 185664 h 188929"/>
                <a:gd name="connsiteX5" fmla="*/ 41962 w 43853"/>
                <a:gd name="connsiteY5" fmla="*/ 187554 h 188929"/>
                <a:gd name="connsiteX6" fmla="*/ 11907 w 43853"/>
                <a:gd name="connsiteY6" fmla="*/ 150712 h 188929"/>
                <a:gd name="connsiteX7" fmla="*/ 0 w 43853"/>
                <a:gd name="connsiteY7" fmla="*/ 93090 h 188929"/>
                <a:gd name="connsiteX8" fmla="*/ 12477 w 43853"/>
                <a:gd name="connsiteY8" fmla="*/ 34145 h 188929"/>
                <a:gd name="connsiteX9" fmla="*/ 41962 w 43853"/>
                <a:gd name="connsiteY9" fmla="*/ -1375 h 188929"/>
                <a:gd name="connsiteX10" fmla="*/ 43854 w 43853"/>
                <a:gd name="connsiteY10" fmla="*/ 516 h 188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3853" h="188929">
                  <a:moveTo>
                    <a:pt x="43854" y="516"/>
                  </a:moveTo>
                  <a:cubicBezTo>
                    <a:pt x="43854" y="1079"/>
                    <a:pt x="43854" y="1458"/>
                    <a:pt x="40639" y="4671"/>
                  </a:cubicBezTo>
                  <a:cubicBezTo>
                    <a:pt x="17014" y="28474"/>
                    <a:pt x="10965" y="64184"/>
                    <a:pt x="10965" y="93090"/>
                  </a:cubicBezTo>
                  <a:cubicBezTo>
                    <a:pt x="10965" y="125961"/>
                    <a:pt x="18146" y="158838"/>
                    <a:pt x="41399" y="182452"/>
                  </a:cubicBezTo>
                  <a:cubicBezTo>
                    <a:pt x="43854" y="184722"/>
                    <a:pt x="43854" y="185101"/>
                    <a:pt x="43854" y="185664"/>
                  </a:cubicBezTo>
                  <a:cubicBezTo>
                    <a:pt x="43854" y="186986"/>
                    <a:pt x="43095" y="187554"/>
                    <a:pt x="41962" y="187554"/>
                  </a:cubicBezTo>
                  <a:cubicBezTo>
                    <a:pt x="40070" y="187554"/>
                    <a:pt x="23062" y="174705"/>
                    <a:pt x="11907" y="150712"/>
                  </a:cubicBezTo>
                  <a:cubicBezTo>
                    <a:pt x="2265" y="129933"/>
                    <a:pt x="0" y="108962"/>
                    <a:pt x="0" y="93090"/>
                  </a:cubicBezTo>
                  <a:cubicBezTo>
                    <a:pt x="0" y="78355"/>
                    <a:pt x="2076" y="55495"/>
                    <a:pt x="12477" y="34145"/>
                  </a:cubicBezTo>
                  <a:cubicBezTo>
                    <a:pt x="23815" y="10906"/>
                    <a:pt x="40070" y="-1375"/>
                    <a:pt x="41962" y="-1375"/>
                  </a:cubicBezTo>
                  <a:cubicBezTo>
                    <a:pt x="43095" y="-1375"/>
                    <a:pt x="43854" y="-806"/>
                    <a:pt x="43854" y="516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914" name="任意多边形: 形状 913">
              <a:extLst>
                <a:ext uri="{FF2B5EF4-FFF2-40B4-BE49-F238E27FC236}">
                  <a16:creationId xmlns:a16="http://schemas.microsoft.com/office/drawing/2014/main" id="{51624A7E-25D4-3613-7CF0-6261E3E8A909}"/>
                </a:ext>
              </a:extLst>
            </p:cNvPr>
            <p:cNvSpPr/>
            <p:nvPr>
              <p:custDataLst>
                <p:tags r:id="rId32"/>
              </p:custDataLst>
            </p:nvPr>
          </p:nvSpPr>
          <p:spPr>
            <a:xfrm flipV="1">
              <a:off x="12447627" y="-8002752"/>
              <a:ext cx="106423" cy="83884"/>
            </a:xfrm>
            <a:custGeom>
              <a:avLst/>
              <a:gdLst>
                <a:gd name="connsiteX0" fmla="*/ 61248 w 106423"/>
                <a:gd name="connsiteY0" fmla="*/ 45098 h 83884"/>
                <a:gd name="connsiteX1" fmla="*/ 83367 w 106423"/>
                <a:gd name="connsiteY1" fmla="*/ 69660 h 83884"/>
                <a:gd name="connsiteX2" fmla="*/ 102647 w 106423"/>
                <a:gd name="connsiteY2" fmla="*/ 73631 h 83884"/>
                <a:gd name="connsiteX3" fmla="*/ 102647 w 106423"/>
                <a:gd name="connsiteY3" fmla="*/ 82510 h 83884"/>
                <a:gd name="connsiteX4" fmla="*/ 85253 w 106423"/>
                <a:gd name="connsiteY4" fmla="*/ 81940 h 83884"/>
                <a:gd name="connsiteX5" fmla="*/ 65785 w 106423"/>
                <a:gd name="connsiteY5" fmla="*/ 82510 h 83884"/>
                <a:gd name="connsiteX6" fmla="*/ 65785 w 106423"/>
                <a:gd name="connsiteY6" fmla="*/ 73631 h 83884"/>
                <a:gd name="connsiteX7" fmla="*/ 72966 w 106423"/>
                <a:gd name="connsiteY7" fmla="*/ 71930 h 83884"/>
                <a:gd name="connsiteX8" fmla="*/ 71454 w 106423"/>
                <a:gd name="connsiteY8" fmla="*/ 69660 h 83884"/>
                <a:gd name="connsiteX9" fmla="*/ 55578 w 106423"/>
                <a:gd name="connsiteY9" fmla="*/ 51902 h 83884"/>
                <a:gd name="connsiteX10" fmla="*/ 37052 w 106423"/>
                <a:gd name="connsiteY10" fmla="*/ 73631 h 83884"/>
                <a:gd name="connsiteX11" fmla="*/ 44613 w 106423"/>
                <a:gd name="connsiteY11" fmla="*/ 73631 h 83884"/>
                <a:gd name="connsiteX12" fmla="*/ 44613 w 106423"/>
                <a:gd name="connsiteY12" fmla="*/ 82510 h 83884"/>
                <a:gd name="connsiteX13" fmla="*/ 21740 w 106423"/>
                <a:gd name="connsiteY13" fmla="*/ 81940 h 83884"/>
                <a:gd name="connsiteX14" fmla="*/ 949 w 106423"/>
                <a:gd name="connsiteY14" fmla="*/ 82510 h 83884"/>
                <a:gd name="connsiteX15" fmla="*/ 949 w 106423"/>
                <a:gd name="connsiteY15" fmla="*/ 73631 h 83884"/>
                <a:gd name="connsiteX16" fmla="*/ 14369 w 106423"/>
                <a:gd name="connsiteY16" fmla="*/ 73631 h 83884"/>
                <a:gd name="connsiteX17" fmla="*/ 43854 w 106423"/>
                <a:gd name="connsiteY17" fmla="*/ 38869 h 83884"/>
                <a:gd name="connsiteX18" fmla="*/ 19095 w 106423"/>
                <a:gd name="connsiteY18" fmla="*/ 11095 h 83884"/>
                <a:gd name="connsiteX19" fmla="*/ 0 w 106423"/>
                <a:gd name="connsiteY19" fmla="*/ 7503 h 83884"/>
                <a:gd name="connsiteX20" fmla="*/ 0 w 106423"/>
                <a:gd name="connsiteY20" fmla="*/ -1375 h 83884"/>
                <a:gd name="connsiteX21" fmla="*/ 17393 w 106423"/>
                <a:gd name="connsiteY21" fmla="*/ -806 h 83884"/>
                <a:gd name="connsiteX22" fmla="*/ 36862 w 106423"/>
                <a:gd name="connsiteY22" fmla="*/ -1375 h 83884"/>
                <a:gd name="connsiteX23" fmla="*/ 36862 w 106423"/>
                <a:gd name="connsiteY23" fmla="*/ 7503 h 83884"/>
                <a:gd name="connsiteX24" fmla="*/ 29871 w 106423"/>
                <a:gd name="connsiteY24" fmla="*/ 9583 h 83884"/>
                <a:gd name="connsiteX25" fmla="*/ 31193 w 106423"/>
                <a:gd name="connsiteY25" fmla="*/ 11475 h 83884"/>
                <a:gd name="connsiteX26" fmla="*/ 49530 w 106423"/>
                <a:gd name="connsiteY26" fmla="*/ 32065 h 83884"/>
                <a:gd name="connsiteX27" fmla="*/ 70321 w 106423"/>
                <a:gd name="connsiteY27" fmla="*/ 7503 h 83884"/>
                <a:gd name="connsiteX28" fmla="*/ 62950 w 106423"/>
                <a:gd name="connsiteY28" fmla="*/ 7503 h 83884"/>
                <a:gd name="connsiteX29" fmla="*/ 62950 w 106423"/>
                <a:gd name="connsiteY29" fmla="*/ -1375 h 83884"/>
                <a:gd name="connsiteX30" fmla="*/ 85633 w 106423"/>
                <a:gd name="connsiteY30" fmla="*/ -806 h 83884"/>
                <a:gd name="connsiteX31" fmla="*/ 106424 w 106423"/>
                <a:gd name="connsiteY31" fmla="*/ -1375 h 83884"/>
                <a:gd name="connsiteX32" fmla="*/ 106424 w 106423"/>
                <a:gd name="connsiteY32" fmla="*/ 7503 h 83884"/>
                <a:gd name="connsiteX33" fmla="*/ 93004 w 106423"/>
                <a:gd name="connsiteY33" fmla="*/ 7503 h 83884"/>
                <a:gd name="connsiteX34" fmla="*/ 61248 w 106423"/>
                <a:gd name="connsiteY34" fmla="*/ 45098 h 83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06423" h="83884">
                  <a:moveTo>
                    <a:pt x="61248" y="45098"/>
                  </a:moveTo>
                  <a:lnTo>
                    <a:pt x="83367" y="69660"/>
                  </a:lnTo>
                  <a:cubicBezTo>
                    <a:pt x="85822" y="72309"/>
                    <a:pt x="86955" y="73631"/>
                    <a:pt x="102647" y="73631"/>
                  </a:cubicBezTo>
                  <a:lnTo>
                    <a:pt x="102647" y="82510"/>
                  </a:lnTo>
                  <a:cubicBezTo>
                    <a:pt x="96029" y="82130"/>
                    <a:pt x="86202" y="81940"/>
                    <a:pt x="85253" y="81940"/>
                  </a:cubicBezTo>
                  <a:cubicBezTo>
                    <a:pt x="80527" y="81940"/>
                    <a:pt x="71080" y="82320"/>
                    <a:pt x="65785" y="82510"/>
                  </a:cubicBezTo>
                  <a:lnTo>
                    <a:pt x="65785" y="73631"/>
                  </a:lnTo>
                  <a:cubicBezTo>
                    <a:pt x="68429" y="73631"/>
                    <a:pt x="70701" y="73251"/>
                    <a:pt x="72966" y="71930"/>
                  </a:cubicBezTo>
                  <a:cubicBezTo>
                    <a:pt x="72213" y="70798"/>
                    <a:pt x="72213" y="70419"/>
                    <a:pt x="71454" y="69660"/>
                  </a:cubicBezTo>
                  <a:lnTo>
                    <a:pt x="55578" y="51902"/>
                  </a:lnTo>
                  <a:lnTo>
                    <a:pt x="37052" y="73631"/>
                  </a:lnTo>
                  <a:lnTo>
                    <a:pt x="44613" y="73631"/>
                  </a:lnTo>
                  <a:lnTo>
                    <a:pt x="44613" y="82510"/>
                  </a:lnTo>
                  <a:cubicBezTo>
                    <a:pt x="39697" y="82320"/>
                    <a:pt x="27789" y="81940"/>
                    <a:pt x="21740" y="81940"/>
                  </a:cubicBezTo>
                  <a:cubicBezTo>
                    <a:pt x="15691" y="81940"/>
                    <a:pt x="7188" y="82320"/>
                    <a:pt x="949" y="82510"/>
                  </a:cubicBezTo>
                  <a:lnTo>
                    <a:pt x="949" y="73631"/>
                  </a:lnTo>
                  <a:lnTo>
                    <a:pt x="14369" y="73631"/>
                  </a:lnTo>
                  <a:lnTo>
                    <a:pt x="43854" y="38869"/>
                  </a:lnTo>
                  <a:lnTo>
                    <a:pt x="19095" y="11095"/>
                  </a:lnTo>
                  <a:cubicBezTo>
                    <a:pt x="15881" y="7503"/>
                    <a:pt x="9074" y="7503"/>
                    <a:pt x="0" y="7503"/>
                  </a:cubicBezTo>
                  <a:lnTo>
                    <a:pt x="0" y="-1375"/>
                  </a:lnTo>
                  <a:cubicBezTo>
                    <a:pt x="6618" y="-996"/>
                    <a:pt x="16445" y="-806"/>
                    <a:pt x="17393" y="-806"/>
                  </a:cubicBezTo>
                  <a:cubicBezTo>
                    <a:pt x="22120" y="-806"/>
                    <a:pt x="33085" y="-1186"/>
                    <a:pt x="36862" y="-1375"/>
                  </a:cubicBezTo>
                  <a:lnTo>
                    <a:pt x="36862" y="7503"/>
                  </a:lnTo>
                  <a:cubicBezTo>
                    <a:pt x="33458" y="7503"/>
                    <a:pt x="29871" y="8451"/>
                    <a:pt x="29871" y="9583"/>
                  </a:cubicBezTo>
                  <a:cubicBezTo>
                    <a:pt x="29871" y="9773"/>
                    <a:pt x="29871" y="9963"/>
                    <a:pt x="31193" y="11475"/>
                  </a:cubicBezTo>
                  <a:lnTo>
                    <a:pt x="49530" y="32065"/>
                  </a:lnTo>
                  <a:lnTo>
                    <a:pt x="70321" y="7503"/>
                  </a:lnTo>
                  <a:lnTo>
                    <a:pt x="62950" y="7503"/>
                  </a:lnTo>
                  <a:lnTo>
                    <a:pt x="62950" y="-1375"/>
                  </a:lnTo>
                  <a:cubicBezTo>
                    <a:pt x="67866" y="-1186"/>
                    <a:pt x="79394" y="-806"/>
                    <a:pt x="85633" y="-806"/>
                  </a:cubicBezTo>
                  <a:cubicBezTo>
                    <a:pt x="91682" y="-806"/>
                    <a:pt x="100186" y="-1186"/>
                    <a:pt x="106424" y="-1375"/>
                  </a:cubicBezTo>
                  <a:lnTo>
                    <a:pt x="106424" y="7503"/>
                  </a:lnTo>
                  <a:lnTo>
                    <a:pt x="93004" y="7503"/>
                  </a:lnTo>
                  <a:lnTo>
                    <a:pt x="61248" y="45098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915" name="任意多边形: 形状 914">
              <a:extLst>
                <a:ext uri="{FF2B5EF4-FFF2-40B4-BE49-F238E27FC236}">
                  <a16:creationId xmlns:a16="http://schemas.microsoft.com/office/drawing/2014/main" id="{8DE2DFB7-E1DA-64E8-E6A3-B9E644101A06}"/>
                </a:ext>
              </a:extLst>
            </p:cNvPr>
            <p:cNvSpPr/>
            <p:nvPr>
              <p:custDataLst>
                <p:tags r:id="rId33"/>
              </p:custDataLst>
            </p:nvPr>
          </p:nvSpPr>
          <p:spPr>
            <a:xfrm flipV="1">
              <a:off x="12567088" y="-7982472"/>
              <a:ext cx="32829" cy="91940"/>
            </a:xfrm>
            <a:custGeom>
              <a:avLst/>
              <a:gdLst>
                <a:gd name="connsiteX0" fmla="*/ 25814 w 32829"/>
                <a:gd name="connsiteY0" fmla="*/ 79721 h 91940"/>
                <a:gd name="connsiteX1" fmla="*/ 15093 w 32829"/>
                <a:gd name="connsiteY1" fmla="*/ 90568 h 91940"/>
                <a:gd name="connsiteX2" fmla="*/ 4240 w 32829"/>
                <a:gd name="connsiteY2" fmla="*/ 79852 h 91940"/>
                <a:gd name="connsiteX3" fmla="*/ 14962 w 32829"/>
                <a:gd name="connsiteY3" fmla="*/ 69005 h 91940"/>
                <a:gd name="connsiteX4" fmla="*/ 25814 w 32829"/>
                <a:gd name="connsiteY4" fmla="*/ 79721 h 91940"/>
                <a:gd name="connsiteX5" fmla="*/ 397 w 32829"/>
                <a:gd name="connsiteY5" fmla="*/ 57098 h 91940"/>
                <a:gd name="connsiteX6" fmla="*/ 397 w 32829"/>
                <a:gd name="connsiteY6" fmla="*/ 49695 h 91940"/>
                <a:gd name="connsiteX7" fmla="*/ 8872 w 32829"/>
                <a:gd name="connsiteY7" fmla="*/ 44533 h 91940"/>
                <a:gd name="connsiteX8" fmla="*/ 8872 w 32829"/>
                <a:gd name="connsiteY8" fmla="*/ 6037 h 91940"/>
                <a:gd name="connsiteX9" fmla="*/ 0 w 32829"/>
                <a:gd name="connsiteY9" fmla="*/ 6037 h 91940"/>
                <a:gd name="connsiteX10" fmla="*/ 0 w 32829"/>
                <a:gd name="connsiteY10" fmla="*/ -1372 h 91940"/>
                <a:gd name="connsiteX11" fmla="*/ 16682 w 32829"/>
                <a:gd name="connsiteY11" fmla="*/ -844 h 91940"/>
                <a:gd name="connsiteX12" fmla="*/ 32830 w 32829"/>
                <a:gd name="connsiteY12" fmla="*/ -1372 h 91940"/>
                <a:gd name="connsiteX13" fmla="*/ 32830 w 32829"/>
                <a:gd name="connsiteY13" fmla="*/ 6037 h 91940"/>
                <a:gd name="connsiteX14" fmla="*/ 24753 w 32829"/>
                <a:gd name="connsiteY14" fmla="*/ 6037 h 91940"/>
                <a:gd name="connsiteX15" fmla="*/ 24753 w 32829"/>
                <a:gd name="connsiteY15" fmla="*/ 58160 h 91940"/>
                <a:gd name="connsiteX16" fmla="*/ 397 w 32829"/>
                <a:gd name="connsiteY16" fmla="*/ 57098 h 91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2829" h="91940">
                  <a:moveTo>
                    <a:pt x="25814" y="79721"/>
                  </a:moveTo>
                  <a:cubicBezTo>
                    <a:pt x="25814" y="86076"/>
                    <a:pt x="20649" y="90568"/>
                    <a:pt x="15093" y="90568"/>
                  </a:cubicBezTo>
                  <a:cubicBezTo>
                    <a:pt x="8741" y="90568"/>
                    <a:pt x="4240" y="85411"/>
                    <a:pt x="4240" y="79852"/>
                  </a:cubicBezTo>
                  <a:cubicBezTo>
                    <a:pt x="4240" y="73504"/>
                    <a:pt x="9399" y="69005"/>
                    <a:pt x="14962" y="69005"/>
                  </a:cubicBezTo>
                  <a:cubicBezTo>
                    <a:pt x="21313" y="69005"/>
                    <a:pt x="25814" y="74168"/>
                    <a:pt x="25814" y="79721"/>
                  </a:cubicBezTo>
                  <a:close/>
                  <a:moveTo>
                    <a:pt x="397" y="57098"/>
                  </a:moveTo>
                  <a:lnTo>
                    <a:pt x="397" y="49695"/>
                  </a:lnTo>
                  <a:cubicBezTo>
                    <a:pt x="7946" y="49695"/>
                    <a:pt x="8872" y="49695"/>
                    <a:pt x="8872" y="44533"/>
                  </a:cubicBezTo>
                  <a:lnTo>
                    <a:pt x="8872" y="6037"/>
                  </a:lnTo>
                  <a:lnTo>
                    <a:pt x="0" y="6037"/>
                  </a:lnTo>
                  <a:lnTo>
                    <a:pt x="0" y="-1372"/>
                  </a:lnTo>
                  <a:cubicBezTo>
                    <a:pt x="267" y="-1372"/>
                    <a:pt x="10722" y="-844"/>
                    <a:pt x="16682" y="-844"/>
                  </a:cubicBezTo>
                  <a:cubicBezTo>
                    <a:pt x="22108" y="-844"/>
                    <a:pt x="27404" y="-975"/>
                    <a:pt x="32830" y="-1372"/>
                  </a:cubicBezTo>
                  <a:lnTo>
                    <a:pt x="32830" y="6037"/>
                  </a:lnTo>
                  <a:lnTo>
                    <a:pt x="24753" y="6037"/>
                  </a:lnTo>
                  <a:lnTo>
                    <a:pt x="24753" y="58160"/>
                  </a:lnTo>
                  <a:lnTo>
                    <a:pt x="397" y="57098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916" name="任意多边形: 形状 915">
              <a:extLst>
                <a:ext uri="{FF2B5EF4-FFF2-40B4-BE49-F238E27FC236}">
                  <a16:creationId xmlns:a16="http://schemas.microsoft.com/office/drawing/2014/main" id="{9143F70D-C5BB-5D76-59B3-B4B8DB3C656E}"/>
                </a:ext>
              </a:extLst>
            </p:cNvPr>
            <p:cNvSpPr/>
            <p:nvPr>
              <p:custDataLst>
                <p:tags r:id="rId34"/>
              </p:custDataLst>
            </p:nvPr>
          </p:nvSpPr>
          <p:spPr>
            <a:xfrm flipV="1">
              <a:off x="12631977" y="-7938894"/>
              <a:ext cx="22119" cy="56490"/>
            </a:xfrm>
            <a:custGeom>
              <a:avLst/>
              <a:gdLst>
                <a:gd name="connsiteX0" fmla="*/ 22120 w 22119"/>
                <a:gd name="connsiteY0" fmla="*/ 35283 h 56490"/>
                <a:gd name="connsiteX1" fmla="*/ 10022 w 22119"/>
                <a:gd name="connsiteY1" fmla="*/ 55121 h 56490"/>
                <a:gd name="connsiteX2" fmla="*/ 0 w 22119"/>
                <a:gd name="connsiteY2" fmla="*/ 45104 h 56490"/>
                <a:gd name="connsiteX3" fmla="*/ 10022 w 22119"/>
                <a:gd name="connsiteY3" fmla="*/ 35094 h 56490"/>
                <a:gd name="connsiteX4" fmla="*/ 16634 w 22119"/>
                <a:gd name="connsiteY4" fmla="*/ 37547 h 56490"/>
                <a:gd name="connsiteX5" fmla="*/ 17583 w 22119"/>
                <a:gd name="connsiteY5" fmla="*/ 38117 h 56490"/>
                <a:gd name="connsiteX6" fmla="*/ 17963 w 22119"/>
                <a:gd name="connsiteY6" fmla="*/ 35283 h 56490"/>
                <a:gd name="connsiteX7" fmla="*/ 5106 w 22119"/>
                <a:gd name="connsiteY7" fmla="*/ 3734 h 56490"/>
                <a:gd name="connsiteX8" fmla="*/ 3024 w 22119"/>
                <a:gd name="connsiteY8" fmla="*/ 711 h 56490"/>
                <a:gd name="connsiteX9" fmla="*/ 4916 w 22119"/>
                <a:gd name="connsiteY9" fmla="*/ -1370 h 56490"/>
                <a:gd name="connsiteX10" fmla="*/ 22120 w 22119"/>
                <a:gd name="connsiteY10" fmla="*/ 35283 h 56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119" h="56490">
                  <a:moveTo>
                    <a:pt x="22120" y="35283"/>
                  </a:moveTo>
                  <a:cubicBezTo>
                    <a:pt x="22120" y="47754"/>
                    <a:pt x="17393" y="55121"/>
                    <a:pt x="10022" y="55121"/>
                  </a:cubicBezTo>
                  <a:cubicBezTo>
                    <a:pt x="3783" y="55121"/>
                    <a:pt x="0" y="50397"/>
                    <a:pt x="0" y="45104"/>
                  </a:cubicBezTo>
                  <a:cubicBezTo>
                    <a:pt x="0" y="40007"/>
                    <a:pt x="3783" y="35094"/>
                    <a:pt x="10022" y="35094"/>
                  </a:cubicBezTo>
                  <a:cubicBezTo>
                    <a:pt x="12287" y="35094"/>
                    <a:pt x="14749" y="35853"/>
                    <a:pt x="16634" y="37547"/>
                  </a:cubicBezTo>
                  <a:cubicBezTo>
                    <a:pt x="17203" y="37927"/>
                    <a:pt x="17393" y="38117"/>
                    <a:pt x="17583" y="38117"/>
                  </a:cubicBezTo>
                  <a:cubicBezTo>
                    <a:pt x="17773" y="38117"/>
                    <a:pt x="17963" y="37927"/>
                    <a:pt x="17963" y="35283"/>
                  </a:cubicBezTo>
                  <a:cubicBezTo>
                    <a:pt x="17963" y="21301"/>
                    <a:pt x="11344" y="9969"/>
                    <a:pt x="5106" y="3734"/>
                  </a:cubicBezTo>
                  <a:cubicBezTo>
                    <a:pt x="3024" y="1654"/>
                    <a:pt x="3024" y="1274"/>
                    <a:pt x="3024" y="711"/>
                  </a:cubicBezTo>
                  <a:cubicBezTo>
                    <a:pt x="3024" y="-616"/>
                    <a:pt x="3973" y="-1370"/>
                    <a:pt x="4916" y="-1370"/>
                  </a:cubicBezTo>
                  <a:cubicBezTo>
                    <a:pt x="6998" y="-1370"/>
                    <a:pt x="22120" y="13176"/>
                    <a:pt x="22120" y="35283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917" name="任意多边形: 形状 916">
              <a:extLst>
                <a:ext uri="{FF2B5EF4-FFF2-40B4-BE49-F238E27FC236}">
                  <a16:creationId xmlns:a16="http://schemas.microsoft.com/office/drawing/2014/main" id="{2880DF6C-564D-DCD4-B406-C163A31D0C46}"/>
                </a:ext>
              </a:extLst>
            </p:cNvPr>
            <p:cNvSpPr/>
            <p:nvPr>
              <p:custDataLst>
                <p:tags r:id="rId35"/>
              </p:custDataLst>
            </p:nvPr>
          </p:nvSpPr>
          <p:spPr>
            <a:xfrm flipV="1">
              <a:off x="12703909" y="-8002752"/>
              <a:ext cx="106423" cy="83884"/>
            </a:xfrm>
            <a:custGeom>
              <a:avLst/>
              <a:gdLst>
                <a:gd name="connsiteX0" fmla="*/ 61248 w 106423"/>
                <a:gd name="connsiteY0" fmla="*/ 45098 h 83884"/>
                <a:gd name="connsiteX1" fmla="*/ 83367 w 106423"/>
                <a:gd name="connsiteY1" fmla="*/ 69660 h 83884"/>
                <a:gd name="connsiteX2" fmla="*/ 102646 w 106423"/>
                <a:gd name="connsiteY2" fmla="*/ 73631 h 83884"/>
                <a:gd name="connsiteX3" fmla="*/ 102646 w 106423"/>
                <a:gd name="connsiteY3" fmla="*/ 82510 h 83884"/>
                <a:gd name="connsiteX4" fmla="*/ 85253 w 106423"/>
                <a:gd name="connsiteY4" fmla="*/ 81940 h 83884"/>
                <a:gd name="connsiteX5" fmla="*/ 65784 w 106423"/>
                <a:gd name="connsiteY5" fmla="*/ 82510 h 83884"/>
                <a:gd name="connsiteX6" fmla="*/ 65784 w 106423"/>
                <a:gd name="connsiteY6" fmla="*/ 73631 h 83884"/>
                <a:gd name="connsiteX7" fmla="*/ 72966 w 106423"/>
                <a:gd name="connsiteY7" fmla="*/ 71930 h 83884"/>
                <a:gd name="connsiteX8" fmla="*/ 71454 w 106423"/>
                <a:gd name="connsiteY8" fmla="*/ 69660 h 83884"/>
                <a:gd name="connsiteX9" fmla="*/ 55578 w 106423"/>
                <a:gd name="connsiteY9" fmla="*/ 51902 h 83884"/>
                <a:gd name="connsiteX10" fmla="*/ 37052 w 106423"/>
                <a:gd name="connsiteY10" fmla="*/ 73631 h 83884"/>
                <a:gd name="connsiteX11" fmla="*/ 44613 w 106423"/>
                <a:gd name="connsiteY11" fmla="*/ 73631 h 83884"/>
                <a:gd name="connsiteX12" fmla="*/ 44613 w 106423"/>
                <a:gd name="connsiteY12" fmla="*/ 82510 h 83884"/>
                <a:gd name="connsiteX13" fmla="*/ 21740 w 106423"/>
                <a:gd name="connsiteY13" fmla="*/ 81940 h 83884"/>
                <a:gd name="connsiteX14" fmla="*/ 949 w 106423"/>
                <a:gd name="connsiteY14" fmla="*/ 82510 h 83884"/>
                <a:gd name="connsiteX15" fmla="*/ 949 w 106423"/>
                <a:gd name="connsiteY15" fmla="*/ 73631 h 83884"/>
                <a:gd name="connsiteX16" fmla="*/ 14369 w 106423"/>
                <a:gd name="connsiteY16" fmla="*/ 73631 h 83884"/>
                <a:gd name="connsiteX17" fmla="*/ 43854 w 106423"/>
                <a:gd name="connsiteY17" fmla="*/ 38869 h 83884"/>
                <a:gd name="connsiteX18" fmla="*/ 19095 w 106423"/>
                <a:gd name="connsiteY18" fmla="*/ 11095 h 83884"/>
                <a:gd name="connsiteX19" fmla="*/ 0 w 106423"/>
                <a:gd name="connsiteY19" fmla="*/ 7503 h 83884"/>
                <a:gd name="connsiteX20" fmla="*/ 0 w 106423"/>
                <a:gd name="connsiteY20" fmla="*/ -1375 h 83884"/>
                <a:gd name="connsiteX21" fmla="*/ 17393 w 106423"/>
                <a:gd name="connsiteY21" fmla="*/ -806 h 83884"/>
                <a:gd name="connsiteX22" fmla="*/ 36862 w 106423"/>
                <a:gd name="connsiteY22" fmla="*/ -1375 h 83884"/>
                <a:gd name="connsiteX23" fmla="*/ 36862 w 106423"/>
                <a:gd name="connsiteY23" fmla="*/ 7503 h 83884"/>
                <a:gd name="connsiteX24" fmla="*/ 29871 w 106423"/>
                <a:gd name="connsiteY24" fmla="*/ 9583 h 83884"/>
                <a:gd name="connsiteX25" fmla="*/ 31193 w 106423"/>
                <a:gd name="connsiteY25" fmla="*/ 11475 h 83884"/>
                <a:gd name="connsiteX26" fmla="*/ 49529 w 106423"/>
                <a:gd name="connsiteY26" fmla="*/ 32065 h 83884"/>
                <a:gd name="connsiteX27" fmla="*/ 70321 w 106423"/>
                <a:gd name="connsiteY27" fmla="*/ 7503 h 83884"/>
                <a:gd name="connsiteX28" fmla="*/ 62950 w 106423"/>
                <a:gd name="connsiteY28" fmla="*/ 7503 h 83884"/>
                <a:gd name="connsiteX29" fmla="*/ 62950 w 106423"/>
                <a:gd name="connsiteY29" fmla="*/ -1375 h 83884"/>
                <a:gd name="connsiteX30" fmla="*/ 85633 w 106423"/>
                <a:gd name="connsiteY30" fmla="*/ -806 h 83884"/>
                <a:gd name="connsiteX31" fmla="*/ 106424 w 106423"/>
                <a:gd name="connsiteY31" fmla="*/ -1375 h 83884"/>
                <a:gd name="connsiteX32" fmla="*/ 106424 w 106423"/>
                <a:gd name="connsiteY32" fmla="*/ 7503 h 83884"/>
                <a:gd name="connsiteX33" fmla="*/ 93004 w 106423"/>
                <a:gd name="connsiteY33" fmla="*/ 7503 h 83884"/>
                <a:gd name="connsiteX34" fmla="*/ 61248 w 106423"/>
                <a:gd name="connsiteY34" fmla="*/ 45098 h 83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06423" h="83884">
                  <a:moveTo>
                    <a:pt x="61248" y="45098"/>
                  </a:moveTo>
                  <a:lnTo>
                    <a:pt x="83367" y="69660"/>
                  </a:lnTo>
                  <a:cubicBezTo>
                    <a:pt x="85822" y="72309"/>
                    <a:pt x="86955" y="73631"/>
                    <a:pt x="102646" y="73631"/>
                  </a:cubicBezTo>
                  <a:lnTo>
                    <a:pt x="102646" y="82510"/>
                  </a:lnTo>
                  <a:cubicBezTo>
                    <a:pt x="96028" y="82130"/>
                    <a:pt x="86202" y="81940"/>
                    <a:pt x="85253" y="81940"/>
                  </a:cubicBezTo>
                  <a:cubicBezTo>
                    <a:pt x="80527" y="81940"/>
                    <a:pt x="71080" y="82320"/>
                    <a:pt x="65784" y="82510"/>
                  </a:cubicBezTo>
                  <a:lnTo>
                    <a:pt x="65784" y="73631"/>
                  </a:lnTo>
                  <a:cubicBezTo>
                    <a:pt x="68429" y="73631"/>
                    <a:pt x="70700" y="73251"/>
                    <a:pt x="72966" y="71930"/>
                  </a:cubicBezTo>
                  <a:cubicBezTo>
                    <a:pt x="72212" y="70798"/>
                    <a:pt x="72212" y="70419"/>
                    <a:pt x="71454" y="69660"/>
                  </a:cubicBezTo>
                  <a:lnTo>
                    <a:pt x="55578" y="51902"/>
                  </a:lnTo>
                  <a:lnTo>
                    <a:pt x="37052" y="73631"/>
                  </a:lnTo>
                  <a:lnTo>
                    <a:pt x="44613" y="73631"/>
                  </a:lnTo>
                  <a:lnTo>
                    <a:pt x="44613" y="82510"/>
                  </a:lnTo>
                  <a:cubicBezTo>
                    <a:pt x="39697" y="82320"/>
                    <a:pt x="27789" y="81940"/>
                    <a:pt x="21740" y="81940"/>
                  </a:cubicBezTo>
                  <a:cubicBezTo>
                    <a:pt x="15691" y="81940"/>
                    <a:pt x="7188" y="82320"/>
                    <a:pt x="949" y="82510"/>
                  </a:cubicBezTo>
                  <a:lnTo>
                    <a:pt x="949" y="73631"/>
                  </a:lnTo>
                  <a:lnTo>
                    <a:pt x="14369" y="73631"/>
                  </a:lnTo>
                  <a:lnTo>
                    <a:pt x="43854" y="38869"/>
                  </a:lnTo>
                  <a:lnTo>
                    <a:pt x="19095" y="11095"/>
                  </a:lnTo>
                  <a:cubicBezTo>
                    <a:pt x="15881" y="7503"/>
                    <a:pt x="9073" y="7503"/>
                    <a:pt x="0" y="7503"/>
                  </a:cubicBezTo>
                  <a:lnTo>
                    <a:pt x="0" y="-1375"/>
                  </a:lnTo>
                  <a:cubicBezTo>
                    <a:pt x="6618" y="-996"/>
                    <a:pt x="16444" y="-806"/>
                    <a:pt x="17393" y="-806"/>
                  </a:cubicBezTo>
                  <a:cubicBezTo>
                    <a:pt x="22120" y="-806"/>
                    <a:pt x="33085" y="-1186"/>
                    <a:pt x="36862" y="-1375"/>
                  </a:cubicBezTo>
                  <a:lnTo>
                    <a:pt x="36862" y="7503"/>
                  </a:lnTo>
                  <a:cubicBezTo>
                    <a:pt x="33458" y="7503"/>
                    <a:pt x="29871" y="8451"/>
                    <a:pt x="29871" y="9583"/>
                  </a:cubicBezTo>
                  <a:cubicBezTo>
                    <a:pt x="29871" y="9773"/>
                    <a:pt x="29871" y="9963"/>
                    <a:pt x="31193" y="11475"/>
                  </a:cubicBezTo>
                  <a:lnTo>
                    <a:pt x="49529" y="32065"/>
                  </a:lnTo>
                  <a:lnTo>
                    <a:pt x="70321" y="7503"/>
                  </a:lnTo>
                  <a:lnTo>
                    <a:pt x="62950" y="7503"/>
                  </a:lnTo>
                  <a:lnTo>
                    <a:pt x="62950" y="-1375"/>
                  </a:lnTo>
                  <a:cubicBezTo>
                    <a:pt x="67866" y="-1186"/>
                    <a:pt x="79394" y="-806"/>
                    <a:pt x="85633" y="-806"/>
                  </a:cubicBezTo>
                  <a:cubicBezTo>
                    <a:pt x="91681" y="-806"/>
                    <a:pt x="100186" y="-1186"/>
                    <a:pt x="106424" y="-1375"/>
                  </a:cubicBezTo>
                  <a:lnTo>
                    <a:pt x="106424" y="7503"/>
                  </a:lnTo>
                  <a:lnTo>
                    <a:pt x="93004" y="7503"/>
                  </a:lnTo>
                  <a:lnTo>
                    <a:pt x="61248" y="45098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918" name="任意多边形: 形状 917">
              <a:extLst>
                <a:ext uri="{FF2B5EF4-FFF2-40B4-BE49-F238E27FC236}">
                  <a16:creationId xmlns:a16="http://schemas.microsoft.com/office/drawing/2014/main" id="{CCE6B3B3-4172-6AC4-E9CF-CBB2759A4EB9}"/>
                </a:ext>
              </a:extLst>
            </p:cNvPr>
            <p:cNvSpPr/>
            <p:nvPr>
              <p:custDataLst>
                <p:tags r:id="rId36"/>
              </p:custDataLst>
            </p:nvPr>
          </p:nvSpPr>
          <p:spPr>
            <a:xfrm flipV="1">
              <a:off x="12807222" y="-7982472"/>
              <a:ext cx="47518" cy="118398"/>
            </a:xfrm>
            <a:custGeom>
              <a:avLst/>
              <a:gdLst>
                <a:gd name="connsiteX0" fmla="*/ 47519 w 47518"/>
                <a:gd name="connsiteY0" fmla="*/ 106180 h 118398"/>
                <a:gd name="connsiteX1" fmla="*/ 36797 w 47518"/>
                <a:gd name="connsiteY1" fmla="*/ 117027 h 118398"/>
                <a:gd name="connsiteX2" fmla="*/ 25945 w 47518"/>
                <a:gd name="connsiteY2" fmla="*/ 106311 h 118398"/>
                <a:gd name="connsiteX3" fmla="*/ 36667 w 47518"/>
                <a:gd name="connsiteY3" fmla="*/ 95464 h 118398"/>
                <a:gd name="connsiteX4" fmla="*/ 47519 w 47518"/>
                <a:gd name="connsiteY4" fmla="*/ 106180 h 118398"/>
                <a:gd name="connsiteX5" fmla="*/ 21841 w 47518"/>
                <a:gd name="connsiteY5" fmla="*/ 83557 h 118398"/>
                <a:gd name="connsiteX6" fmla="*/ 21841 w 47518"/>
                <a:gd name="connsiteY6" fmla="*/ 76154 h 118398"/>
                <a:gd name="connsiteX7" fmla="*/ 31638 w 47518"/>
                <a:gd name="connsiteY7" fmla="*/ 70861 h 118398"/>
                <a:gd name="connsiteX8" fmla="*/ 31638 w 47518"/>
                <a:gd name="connsiteY8" fmla="*/ 20322 h 118398"/>
                <a:gd name="connsiteX9" fmla="*/ 20785 w 47518"/>
                <a:gd name="connsiteY9" fmla="*/ 4716 h 118398"/>
                <a:gd name="connsiteX10" fmla="*/ 16284 w 47518"/>
                <a:gd name="connsiteY10" fmla="*/ 5373 h 118398"/>
                <a:gd name="connsiteX11" fmla="*/ 16812 w 47518"/>
                <a:gd name="connsiteY11" fmla="*/ 6435 h 118398"/>
                <a:gd name="connsiteX12" fmla="*/ 18402 w 47518"/>
                <a:gd name="connsiteY12" fmla="*/ 11728 h 118398"/>
                <a:gd name="connsiteX13" fmla="*/ 9269 w 47518"/>
                <a:gd name="connsiteY13" fmla="*/ 20855 h 118398"/>
                <a:gd name="connsiteX14" fmla="*/ 0 w 47518"/>
                <a:gd name="connsiteY14" fmla="*/ 11728 h 118398"/>
                <a:gd name="connsiteX15" fmla="*/ 20916 w 47518"/>
                <a:gd name="connsiteY15" fmla="*/ -1371 h 118398"/>
                <a:gd name="connsiteX16" fmla="*/ 47519 w 47518"/>
                <a:gd name="connsiteY16" fmla="*/ 20061 h 118398"/>
                <a:gd name="connsiteX17" fmla="*/ 47519 w 47518"/>
                <a:gd name="connsiteY17" fmla="*/ 84618 h 118398"/>
                <a:gd name="connsiteX18" fmla="*/ 21841 w 47518"/>
                <a:gd name="connsiteY18" fmla="*/ 83557 h 118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7518" h="118398">
                  <a:moveTo>
                    <a:pt x="47519" y="106180"/>
                  </a:moveTo>
                  <a:cubicBezTo>
                    <a:pt x="47519" y="112534"/>
                    <a:pt x="42359" y="117027"/>
                    <a:pt x="36797" y="117027"/>
                  </a:cubicBezTo>
                  <a:cubicBezTo>
                    <a:pt x="30446" y="117027"/>
                    <a:pt x="25945" y="111870"/>
                    <a:pt x="25945" y="106311"/>
                  </a:cubicBezTo>
                  <a:cubicBezTo>
                    <a:pt x="25945" y="99963"/>
                    <a:pt x="31110" y="95464"/>
                    <a:pt x="36667" y="95464"/>
                  </a:cubicBezTo>
                  <a:cubicBezTo>
                    <a:pt x="43018" y="95464"/>
                    <a:pt x="47519" y="100627"/>
                    <a:pt x="47519" y="106180"/>
                  </a:cubicBezTo>
                  <a:close/>
                  <a:moveTo>
                    <a:pt x="21841" y="83557"/>
                  </a:moveTo>
                  <a:lnTo>
                    <a:pt x="21841" y="76154"/>
                  </a:lnTo>
                  <a:cubicBezTo>
                    <a:pt x="30577" y="76154"/>
                    <a:pt x="31638" y="76154"/>
                    <a:pt x="31638" y="70861"/>
                  </a:cubicBezTo>
                  <a:lnTo>
                    <a:pt x="31638" y="20322"/>
                  </a:lnTo>
                  <a:cubicBezTo>
                    <a:pt x="31638" y="11461"/>
                    <a:pt x="27801" y="4716"/>
                    <a:pt x="20785" y="4716"/>
                  </a:cubicBezTo>
                  <a:cubicBezTo>
                    <a:pt x="20252" y="4716"/>
                    <a:pt x="16284" y="4976"/>
                    <a:pt x="16284" y="5373"/>
                  </a:cubicBezTo>
                  <a:cubicBezTo>
                    <a:pt x="16284" y="5641"/>
                    <a:pt x="16546" y="6038"/>
                    <a:pt x="16812" y="6435"/>
                  </a:cubicBezTo>
                  <a:cubicBezTo>
                    <a:pt x="17210" y="6832"/>
                    <a:pt x="18402" y="8817"/>
                    <a:pt x="18402" y="11728"/>
                  </a:cubicBezTo>
                  <a:cubicBezTo>
                    <a:pt x="18402" y="17151"/>
                    <a:pt x="14298" y="20855"/>
                    <a:pt x="9269" y="20855"/>
                  </a:cubicBezTo>
                  <a:cubicBezTo>
                    <a:pt x="3706" y="20855"/>
                    <a:pt x="0" y="16754"/>
                    <a:pt x="0" y="11728"/>
                  </a:cubicBezTo>
                  <a:cubicBezTo>
                    <a:pt x="0" y="2600"/>
                    <a:pt x="9666" y="-1371"/>
                    <a:pt x="20916" y="-1371"/>
                  </a:cubicBezTo>
                  <a:cubicBezTo>
                    <a:pt x="32830" y="-1371"/>
                    <a:pt x="47519" y="4976"/>
                    <a:pt x="47519" y="20061"/>
                  </a:cubicBezTo>
                  <a:lnTo>
                    <a:pt x="47519" y="84618"/>
                  </a:lnTo>
                  <a:lnTo>
                    <a:pt x="21841" y="83557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919" name="任意多边形: 形状 918">
              <a:extLst>
                <a:ext uri="{FF2B5EF4-FFF2-40B4-BE49-F238E27FC236}">
                  <a16:creationId xmlns:a16="http://schemas.microsoft.com/office/drawing/2014/main" id="{87670002-1ADE-65E5-6D23-B35A4AB98E35}"/>
                </a:ext>
              </a:extLst>
            </p:cNvPr>
            <p:cNvSpPr/>
            <p:nvPr>
              <p:custDataLst>
                <p:tags r:id="rId37"/>
              </p:custDataLst>
            </p:nvPr>
          </p:nvSpPr>
          <p:spPr>
            <a:xfrm flipV="1">
              <a:off x="12892965" y="-7938894"/>
              <a:ext cx="22119" cy="56490"/>
            </a:xfrm>
            <a:custGeom>
              <a:avLst/>
              <a:gdLst>
                <a:gd name="connsiteX0" fmla="*/ 22120 w 22119"/>
                <a:gd name="connsiteY0" fmla="*/ 35283 h 56490"/>
                <a:gd name="connsiteX1" fmla="*/ 10022 w 22119"/>
                <a:gd name="connsiteY1" fmla="*/ 55121 h 56490"/>
                <a:gd name="connsiteX2" fmla="*/ 0 w 22119"/>
                <a:gd name="connsiteY2" fmla="*/ 45104 h 56490"/>
                <a:gd name="connsiteX3" fmla="*/ 10022 w 22119"/>
                <a:gd name="connsiteY3" fmla="*/ 35094 h 56490"/>
                <a:gd name="connsiteX4" fmla="*/ 16634 w 22119"/>
                <a:gd name="connsiteY4" fmla="*/ 37547 h 56490"/>
                <a:gd name="connsiteX5" fmla="*/ 17583 w 22119"/>
                <a:gd name="connsiteY5" fmla="*/ 38117 h 56490"/>
                <a:gd name="connsiteX6" fmla="*/ 17963 w 22119"/>
                <a:gd name="connsiteY6" fmla="*/ 35283 h 56490"/>
                <a:gd name="connsiteX7" fmla="*/ 5106 w 22119"/>
                <a:gd name="connsiteY7" fmla="*/ 3734 h 56490"/>
                <a:gd name="connsiteX8" fmla="*/ 3024 w 22119"/>
                <a:gd name="connsiteY8" fmla="*/ 711 h 56490"/>
                <a:gd name="connsiteX9" fmla="*/ 4916 w 22119"/>
                <a:gd name="connsiteY9" fmla="*/ -1370 h 56490"/>
                <a:gd name="connsiteX10" fmla="*/ 22120 w 22119"/>
                <a:gd name="connsiteY10" fmla="*/ 35283 h 56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119" h="56490">
                  <a:moveTo>
                    <a:pt x="22120" y="35283"/>
                  </a:moveTo>
                  <a:cubicBezTo>
                    <a:pt x="22120" y="47754"/>
                    <a:pt x="17393" y="55121"/>
                    <a:pt x="10022" y="55121"/>
                  </a:cubicBezTo>
                  <a:cubicBezTo>
                    <a:pt x="3783" y="55121"/>
                    <a:pt x="0" y="50397"/>
                    <a:pt x="0" y="45104"/>
                  </a:cubicBezTo>
                  <a:cubicBezTo>
                    <a:pt x="0" y="40007"/>
                    <a:pt x="3783" y="35094"/>
                    <a:pt x="10022" y="35094"/>
                  </a:cubicBezTo>
                  <a:cubicBezTo>
                    <a:pt x="12287" y="35094"/>
                    <a:pt x="14748" y="35853"/>
                    <a:pt x="16634" y="37547"/>
                  </a:cubicBezTo>
                  <a:cubicBezTo>
                    <a:pt x="17203" y="37927"/>
                    <a:pt x="17393" y="38117"/>
                    <a:pt x="17583" y="38117"/>
                  </a:cubicBezTo>
                  <a:cubicBezTo>
                    <a:pt x="17773" y="38117"/>
                    <a:pt x="17963" y="37927"/>
                    <a:pt x="17963" y="35283"/>
                  </a:cubicBezTo>
                  <a:cubicBezTo>
                    <a:pt x="17963" y="21301"/>
                    <a:pt x="11344" y="9969"/>
                    <a:pt x="5106" y="3734"/>
                  </a:cubicBezTo>
                  <a:cubicBezTo>
                    <a:pt x="3024" y="1654"/>
                    <a:pt x="3024" y="1274"/>
                    <a:pt x="3024" y="711"/>
                  </a:cubicBezTo>
                  <a:cubicBezTo>
                    <a:pt x="3024" y="-616"/>
                    <a:pt x="3973" y="-1370"/>
                    <a:pt x="4916" y="-1370"/>
                  </a:cubicBezTo>
                  <a:cubicBezTo>
                    <a:pt x="6998" y="-1370"/>
                    <a:pt x="22120" y="13176"/>
                    <a:pt x="22120" y="35283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920" name="任意多边形: 形状 919">
              <a:extLst>
                <a:ext uri="{FF2B5EF4-FFF2-40B4-BE49-F238E27FC236}">
                  <a16:creationId xmlns:a16="http://schemas.microsoft.com/office/drawing/2014/main" id="{C3EA9126-B2D4-A46B-1CB4-1C1B1FDE7A3C}"/>
                </a:ext>
              </a:extLst>
            </p:cNvPr>
            <p:cNvSpPr/>
            <p:nvPr>
              <p:custDataLst>
                <p:tags r:id="rId38"/>
              </p:custDataLst>
            </p:nvPr>
          </p:nvSpPr>
          <p:spPr>
            <a:xfrm flipV="1">
              <a:off x="12966244" y="-8043749"/>
              <a:ext cx="49908" cy="126963"/>
            </a:xfrm>
            <a:custGeom>
              <a:avLst/>
              <a:gdLst>
                <a:gd name="connsiteX0" fmla="*/ 48207 w 49908"/>
                <a:gd name="connsiteY0" fmla="*/ 118782 h 126963"/>
                <a:gd name="connsiteX1" fmla="*/ 41209 w 49908"/>
                <a:gd name="connsiteY1" fmla="*/ 125586 h 126963"/>
                <a:gd name="connsiteX2" fmla="*/ 31003 w 49908"/>
                <a:gd name="connsiteY2" fmla="*/ 115575 h 126963"/>
                <a:gd name="connsiteX3" fmla="*/ 38185 w 49908"/>
                <a:gd name="connsiteY3" fmla="*/ 108771 h 126963"/>
                <a:gd name="connsiteX4" fmla="*/ 48207 w 49908"/>
                <a:gd name="connsiteY4" fmla="*/ 118782 h 126963"/>
                <a:gd name="connsiteX5" fmla="*/ 33838 w 49908"/>
                <a:gd name="connsiteY5" fmla="*/ 47747 h 126963"/>
                <a:gd name="connsiteX6" fmla="*/ 37995 w 49908"/>
                <a:gd name="connsiteY6" fmla="*/ 58706 h 126963"/>
                <a:gd name="connsiteX7" fmla="*/ 40456 w 49908"/>
                <a:gd name="connsiteY7" fmla="*/ 68717 h 126963"/>
                <a:gd name="connsiteX8" fmla="*/ 24954 w 49908"/>
                <a:gd name="connsiteY8" fmla="*/ 84210 h 126963"/>
                <a:gd name="connsiteX9" fmla="*/ 0 w 49908"/>
                <a:gd name="connsiteY9" fmla="*/ 55114 h 126963"/>
                <a:gd name="connsiteX10" fmla="*/ 2271 w 49908"/>
                <a:gd name="connsiteY10" fmla="*/ 53229 h 126963"/>
                <a:gd name="connsiteX11" fmla="*/ 5296 w 49908"/>
                <a:gd name="connsiteY11" fmla="*/ 56626 h 126963"/>
                <a:gd name="connsiteX12" fmla="*/ 24385 w 49908"/>
                <a:gd name="connsiteY12" fmla="*/ 80055 h 126963"/>
                <a:gd name="connsiteX13" fmla="*/ 29112 w 49908"/>
                <a:gd name="connsiteY13" fmla="*/ 74010 h 126963"/>
                <a:gd name="connsiteX14" fmla="*/ 27036 w 49908"/>
                <a:gd name="connsiteY14" fmla="*/ 64183 h 126963"/>
                <a:gd name="connsiteX15" fmla="*/ 13990 w 49908"/>
                <a:gd name="connsiteY15" fmla="*/ 29231 h 126963"/>
                <a:gd name="connsiteX16" fmla="*/ 9643 w 49908"/>
                <a:gd name="connsiteY16" fmla="*/ 14117 h 126963"/>
                <a:gd name="connsiteX17" fmla="*/ 25144 w 49908"/>
                <a:gd name="connsiteY17" fmla="*/ -1377 h 126963"/>
                <a:gd name="connsiteX18" fmla="*/ 49909 w 49908"/>
                <a:gd name="connsiteY18" fmla="*/ 27720 h 126963"/>
                <a:gd name="connsiteX19" fmla="*/ 47638 w 49908"/>
                <a:gd name="connsiteY19" fmla="*/ 29610 h 126963"/>
                <a:gd name="connsiteX20" fmla="*/ 44803 w 49908"/>
                <a:gd name="connsiteY20" fmla="*/ 26208 h 126963"/>
                <a:gd name="connsiteX21" fmla="*/ 25524 w 49908"/>
                <a:gd name="connsiteY21" fmla="*/ 2785 h 126963"/>
                <a:gd name="connsiteX22" fmla="*/ 20987 w 49908"/>
                <a:gd name="connsiteY22" fmla="*/ 9020 h 126963"/>
                <a:gd name="connsiteX23" fmla="*/ 26467 w 49908"/>
                <a:gd name="connsiteY23" fmla="*/ 27909 h 126963"/>
                <a:gd name="connsiteX24" fmla="*/ 33838 w 49908"/>
                <a:gd name="connsiteY24" fmla="*/ 47747 h 126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49908" h="126963">
                  <a:moveTo>
                    <a:pt x="48207" y="118782"/>
                  </a:moveTo>
                  <a:cubicBezTo>
                    <a:pt x="48207" y="122564"/>
                    <a:pt x="45556" y="125586"/>
                    <a:pt x="41209" y="125586"/>
                  </a:cubicBezTo>
                  <a:cubicBezTo>
                    <a:pt x="36110" y="125586"/>
                    <a:pt x="31003" y="120672"/>
                    <a:pt x="31003" y="115575"/>
                  </a:cubicBezTo>
                  <a:cubicBezTo>
                    <a:pt x="31003" y="111984"/>
                    <a:pt x="33648" y="108771"/>
                    <a:pt x="38185" y="108771"/>
                  </a:cubicBezTo>
                  <a:cubicBezTo>
                    <a:pt x="42532" y="108771"/>
                    <a:pt x="48207" y="113115"/>
                    <a:pt x="48207" y="118782"/>
                  </a:cubicBezTo>
                  <a:close/>
                  <a:moveTo>
                    <a:pt x="33838" y="47747"/>
                  </a:moveTo>
                  <a:cubicBezTo>
                    <a:pt x="36110" y="53229"/>
                    <a:pt x="36110" y="53602"/>
                    <a:pt x="37995" y="58706"/>
                  </a:cubicBezTo>
                  <a:cubicBezTo>
                    <a:pt x="39507" y="62481"/>
                    <a:pt x="40456" y="65131"/>
                    <a:pt x="40456" y="68717"/>
                  </a:cubicBezTo>
                  <a:cubicBezTo>
                    <a:pt x="40456" y="77222"/>
                    <a:pt x="34408" y="84210"/>
                    <a:pt x="24954" y="84210"/>
                  </a:cubicBezTo>
                  <a:cubicBezTo>
                    <a:pt x="7188" y="84210"/>
                    <a:pt x="0" y="56816"/>
                    <a:pt x="0" y="55114"/>
                  </a:cubicBezTo>
                  <a:cubicBezTo>
                    <a:pt x="0" y="53229"/>
                    <a:pt x="1892" y="53229"/>
                    <a:pt x="2271" y="53229"/>
                  </a:cubicBezTo>
                  <a:cubicBezTo>
                    <a:pt x="4163" y="53229"/>
                    <a:pt x="4353" y="53602"/>
                    <a:pt x="5296" y="56626"/>
                  </a:cubicBezTo>
                  <a:cubicBezTo>
                    <a:pt x="10402" y="74388"/>
                    <a:pt x="17963" y="80055"/>
                    <a:pt x="24385" y="80055"/>
                  </a:cubicBezTo>
                  <a:cubicBezTo>
                    <a:pt x="25898" y="80055"/>
                    <a:pt x="29112" y="80055"/>
                    <a:pt x="29112" y="74010"/>
                  </a:cubicBezTo>
                  <a:cubicBezTo>
                    <a:pt x="29112" y="70038"/>
                    <a:pt x="27789" y="66073"/>
                    <a:pt x="27036" y="64183"/>
                  </a:cubicBezTo>
                  <a:cubicBezTo>
                    <a:pt x="25524" y="59274"/>
                    <a:pt x="17014" y="37357"/>
                    <a:pt x="13990" y="29231"/>
                  </a:cubicBezTo>
                  <a:cubicBezTo>
                    <a:pt x="12098" y="24318"/>
                    <a:pt x="9643" y="18087"/>
                    <a:pt x="9643" y="14117"/>
                  </a:cubicBezTo>
                  <a:cubicBezTo>
                    <a:pt x="9643" y="5238"/>
                    <a:pt x="16071" y="-1377"/>
                    <a:pt x="25144" y="-1377"/>
                  </a:cubicBezTo>
                  <a:cubicBezTo>
                    <a:pt x="42911" y="-1377"/>
                    <a:pt x="49909" y="26018"/>
                    <a:pt x="49909" y="27720"/>
                  </a:cubicBezTo>
                  <a:cubicBezTo>
                    <a:pt x="49909" y="29610"/>
                    <a:pt x="48207" y="29610"/>
                    <a:pt x="47638" y="29610"/>
                  </a:cubicBezTo>
                  <a:cubicBezTo>
                    <a:pt x="45746" y="29610"/>
                    <a:pt x="45746" y="29041"/>
                    <a:pt x="44803" y="26208"/>
                  </a:cubicBezTo>
                  <a:cubicBezTo>
                    <a:pt x="41399" y="14307"/>
                    <a:pt x="35160" y="2785"/>
                    <a:pt x="25524" y="2785"/>
                  </a:cubicBezTo>
                  <a:cubicBezTo>
                    <a:pt x="22310" y="2785"/>
                    <a:pt x="20987" y="4669"/>
                    <a:pt x="20987" y="9020"/>
                  </a:cubicBezTo>
                  <a:cubicBezTo>
                    <a:pt x="20987" y="13737"/>
                    <a:pt x="22120" y="16387"/>
                    <a:pt x="26467" y="27909"/>
                  </a:cubicBezTo>
                  <a:lnTo>
                    <a:pt x="33838" y="47747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921" name="任意多边形: 形状 920">
              <a:extLst>
                <a:ext uri="{FF2B5EF4-FFF2-40B4-BE49-F238E27FC236}">
                  <a16:creationId xmlns:a16="http://schemas.microsoft.com/office/drawing/2014/main" id="{B7A15553-A83A-DC7D-17EE-A4CB3E93B5B0}"/>
                </a:ext>
              </a:extLst>
            </p:cNvPr>
            <p:cNvSpPr/>
            <p:nvPr>
              <p:custDataLst>
                <p:tags r:id="rId39"/>
              </p:custDataLst>
            </p:nvPr>
          </p:nvSpPr>
          <p:spPr>
            <a:xfrm flipV="1">
              <a:off x="13083573" y="-7969874"/>
              <a:ext cx="115497" cy="7556"/>
            </a:xfrm>
            <a:custGeom>
              <a:avLst/>
              <a:gdLst>
                <a:gd name="connsiteX0" fmla="*/ 108879 w 115497"/>
                <a:gd name="connsiteY0" fmla="*/ -1375 h 7556"/>
                <a:gd name="connsiteX1" fmla="*/ 115497 w 115497"/>
                <a:gd name="connsiteY1" fmla="*/ 2407 h 7556"/>
                <a:gd name="connsiteX2" fmla="*/ 108879 w 115497"/>
                <a:gd name="connsiteY2" fmla="*/ 6182 h 7556"/>
                <a:gd name="connsiteX3" fmla="*/ 6612 w 115497"/>
                <a:gd name="connsiteY3" fmla="*/ 6182 h 7556"/>
                <a:gd name="connsiteX4" fmla="*/ 0 w 115497"/>
                <a:gd name="connsiteY4" fmla="*/ 2407 h 7556"/>
                <a:gd name="connsiteX5" fmla="*/ 6612 w 115497"/>
                <a:gd name="connsiteY5" fmla="*/ -1375 h 7556"/>
                <a:gd name="connsiteX6" fmla="*/ 108879 w 115497"/>
                <a:gd name="connsiteY6" fmla="*/ -1375 h 7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5497" h="7556">
                  <a:moveTo>
                    <a:pt x="108879" y="-1375"/>
                  </a:moveTo>
                  <a:cubicBezTo>
                    <a:pt x="112093" y="-1375"/>
                    <a:pt x="115497" y="-1375"/>
                    <a:pt x="115497" y="2407"/>
                  </a:cubicBezTo>
                  <a:cubicBezTo>
                    <a:pt x="115497" y="6182"/>
                    <a:pt x="112093" y="6182"/>
                    <a:pt x="108879" y="6182"/>
                  </a:cubicBezTo>
                  <a:lnTo>
                    <a:pt x="6612" y="6182"/>
                  </a:lnTo>
                  <a:cubicBezTo>
                    <a:pt x="3398" y="6182"/>
                    <a:pt x="0" y="6182"/>
                    <a:pt x="0" y="2407"/>
                  </a:cubicBezTo>
                  <a:cubicBezTo>
                    <a:pt x="0" y="-1375"/>
                    <a:pt x="3398" y="-1375"/>
                    <a:pt x="6612" y="-1375"/>
                  </a:cubicBezTo>
                  <a:lnTo>
                    <a:pt x="108879" y="-1375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922" name="任意多边形: 形状 921">
              <a:extLst>
                <a:ext uri="{FF2B5EF4-FFF2-40B4-BE49-F238E27FC236}">
                  <a16:creationId xmlns:a16="http://schemas.microsoft.com/office/drawing/2014/main" id="{74106B46-2935-A668-2FAF-7C32DCC1096D}"/>
                </a:ext>
              </a:extLst>
            </p:cNvPr>
            <p:cNvSpPr/>
            <p:nvPr>
              <p:custDataLst>
                <p:tags r:id="rId40"/>
              </p:custDataLst>
            </p:nvPr>
          </p:nvSpPr>
          <p:spPr>
            <a:xfrm flipV="1">
              <a:off x="13254473" y="-8043749"/>
              <a:ext cx="77501" cy="163615"/>
            </a:xfrm>
            <a:custGeom>
              <a:avLst/>
              <a:gdLst>
                <a:gd name="connsiteX0" fmla="*/ 77502 w 77501"/>
                <a:gd name="connsiteY0" fmla="*/ 155437 h 163615"/>
                <a:gd name="connsiteX1" fmla="*/ 70314 w 77501"/>
                <a:gd name="connsiteY1" fmla="*/ 162241 h 163615"/>
                <a:gd name="connsiteX2" fmla="*/ 60298 w 77501"/>
                <a:gd name="connsiteY2" fmla="*/ 152230 h 163615"/>
                <a:gd name="connsiteX3" fmla="*/ 67290 w 77501"/>
                <a:gd name="connsiteY3" fmla="*/ 145425 h 163615"/>
                <a:gd name="connsiteX4" fmla="*/ 77502 w 77501"/>
                <a:gd name="connsiteY4" fmla="*/ 155437 h 163615"/>
                <a:gd name="connsiteX5" fmla="*/ 39507 w 77501"/>
                <a:gd name="connsiteY5" fmla="*/ 27911 h 163615"/>
                <a:gd name="connsiteX6" fmla="*/ 16254 w 77501"/>
                <a:gd name="connsiteY6" fmla="*/ 2787 h 163615"/>
                <a:gd name="connsiteX7" fmla="*/ 8883 w 77501"/>
                <a:gd name="connsiteY7" fmla="*/ 4487 h 163615"/>
                <a:gd name="connsiteX8" fmla="*/ 17387 w 77501"/>
                <a:gd name="connsiteY8" fmla="*/ 14498 h 163615"/>
                <a:gd name="connsiteX9" fmla="*/ 10206 w 77501"/>
                <a:gd name="connsiteY9" fmla="*/ 21113 h 163615"/>
                <a:gd name="connsiteX10" fmla="*/ 0 w 77501"/>
                <a:gd name="connsiteY10" fmla="*/ 10344 h 163615"/>
                <a:gd name="connsiteX11" fmla="*/ 16634 w 77501"/>
                <a:gd name="connsiteY11" fmla="*/ -1375 h 163615"/>
                <a:gd name="connsiteX12" fmla="*/ 52168 w 77501"/>
                <a:gd name="connsiteY12" fmla="*/ 27348 h 163615"/>
                <a:gd name="connsiteX13" fmla="*/ 69562 w 77501"/>
                <a:gd name="connsiteY13" fmla="*/ 96493 h 163615"/>
                <a:gd name="connsiteX14" fmla="*/ 70504 w 77501"/>
                <a:gd name="connsiteY14" fmla="*/ 103486 h 163615"/>
                <a:gd name="connsiteX15" fmla="*/ 53117 w 77501"/>
                <a:gd name="connsiteY15" fmla="*/ 120864 h 163615"/>
                <a:gd name="connsiteX16" fmla="*/ 23057 w 77501"/>
                <a:gd name="connsiteY16" fmla="*/ 91768 h 163615"/>
                <a:gd name="connsiteX17" fmla="*/ 25328 w 77501"/>
                <a:gd name="connsiteY17" fmla="*/ 89884 h 163615"/>
                <a:gd name="connsiteX18" fmla="*/ 28732 w 77501"/>
                <a:gd name="connsiteY18" fmla="*/ 93659 h 163615"/>
                <a:gd name="connsiteX19" fmla="*/ 52547 w 77501"/>
                <a:gd name="connsiteY19" fmla="*/ 116709 h 163615"/>
                <a:gd name="connsiteX20" fmla="*/ 58596 w 77501"/>
                <a:gd name="connsiteY20" fmla="*/ 108020 h 163615"/>
                <a:gd name="connsiteX21" fmla="*/ 57274 w 77501"/>
                <a:gd name="connsiteY21" fmla="*/ 98383 h 163615"/>
                <a:gd name="connsiteX22" fmla="*/ 39507 w 77501"/>
                <a:gd name="connsiteY22" fmla="*/ 27911 h 1636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77501" h="163615">
                  <a:moveTo>
                    <a:pt x="77502" y="155437"/>
                  </a:moveTo>
                  <a:cubicBezTo>
                    <a:pt x="77502" y="159029"/>
                    <a:pt x="74851" y="162241"/>
                    <a:pt x="70314" y="162241"/>
                  </a:cubicBezTo>
                  <a:cubicBezTo>
                    <a:pt x="65968" y="162241"/>
                    <a:pt x="60298" y="157896"/>
                    <a:pt x="60298" y="152230"/>
                  </a:cubicBezTo>
                  <a:cubicBezTo>
                    <a:pt x="60298" y="148449"/>
                    <a:pt x="62943" y="145425"/>
                    <a:pt x="67290" y="145425"/>
                  </a:cubicBezTo>
                  <a:cubicBezTo>
                    <a:pt x="72396" y="145425"/>
                    <a:pt x="77502" y="150340"/>
                    <a:pt x="77502" y="155437"/>
                  </a:cubicBezTo>
                  <a:close/>
                  <a:moveTo>
                    <a:pt x="39507" y="27911"/>
                  </a:moveTo>
                  <a:cubicBezTo>
                    <a:pt x="35913" y="13556"/>
                    <a:pt x="26840" y="2787"/>
                    <a:pt x="16254" y="2787"/>
                  </a:cubicBezTo>
                  <a:cubicBezTo>
                    <a:pt x="15122" y="2787"/>
                    <a:pt x="12287" y="2787"/>
                    <a:pt x="8883" y="4487"/>
                  </a:cubicBezTo>
                  <a:cubicBezTo>
                    <a:pt x="14553" y="5809"/>
                    <a:pt x="17387" y="10716"/>
                    <a:pt x="17387" y="14498"/>
                  </a:cubicBezTo>
                  <a:cubicBezTo>
                    <a:pt x="17387" y="17521"/>
                    <a:pt x="15311" y="21113"/>
                    <a:pt x="10206" y="21113"/>
                  </a:cubicBezTo>
                  <a:cubicBezTo>
                    <a:pt x="5479" y="21113"/>
                    <a:pt x="0" y="17141"/>
                    <a:pt x="0" y="10344"/>
                  </a:cubicBezTo>
                  <a:cubicBezTo>
                    <a:pt x="0" y="2787"/>
                    <a:pt x="7561" y="-1375"/>
                    <a:pt x="16634" y="-1375"/>
                  </a:cubicBezTo>
                  <a:cubicBezTo>
                    <a:pt x="29864" y="-1375"/>
                    <a:pt x="47442" y="8642"/>
                    <a:pt x="52168" y="27348"/>
                  </a:cubicBezTo>
                  <a:lnTo>
                    <a:pt x="69562" y="96493"/>
                  </a:lnTo>
                  <a:cubicBezTo>
                    <a:pt x="70504" y="100274"/>
                    <a:pt x="70504" y="102918"/>
                    <a:pt x="70504" y="103486"/>
                  </a:cubicBezTo>
                  <a:cubicBezTo>
                    <a:pt x="70504" y="114249"/>
                    <a:pt x="62570" y="120864"/>
                    <a:pt x="53117" y="120864"/>
                  </a:cubicBezTo>
                  <a:cubicBezTo>
                    <a:pt x="33832" y="120864"/>
                    <a:pt x="23057" y="93470"/>
                    <a:pt x="23057" y="91768"/>
                  </a:cubicBezTo>
                  <a:cubicBezTo>
                    <a:pt x="23057" y="89884"/>
                    <a:pt x="24948" y="89884"/>
                    <a:pt x="25328" y="89884"/>
                  </a:cubicBezTo>
                  <a:cubicBezTo>
                    <a:pt x="27030" y="89884"/>
                    <a:pt x="27219" y="90068"/>
                    <a:pt x="28732" y="93659"/>
                  </a:cubicBezTo>
                  <a:cubicBezTo>
                    <a:pt x="33458" y="105182"/>
                    <a:pt x="42152" y="116709"/>
                    <a:pt x="52547" y="116709"/>
                  </a:cubicBezTo>
                  <a:cubicBezTo>
                    <a:pt x="55192" y="116709"/>
                    <a:pt x="58596" y="115951"/>
                    <a:pt x="58596" y="108020"/>
                  </a:cubicBezTo>
                  <a:cubicBezTo>
                    <a:pt x="58596" y="103670"/>
                    <a:pt x="58033" y="101596"/>
                    <a:pt x="57274" y="98383"/>
                  </a:cubicBezTo>
                  <a:lnTo>
                    <a:pt x="39507" y="27911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923" name="任意多边形: 形状 922">
              <a:extLst>
                <a:ext uri="{FF2B5EF4-FFF2-40B4-BE49-F238E27FC236}">
                  <a16:creationId xmlns:a16="http://schemas.microsoft.com/office/drawing/2014/main" id="{95D1CE16-1065-17A7-677E-070A72041182}"/>
                </a:ext>
              </a:extLst>
            </p:cNvPr>
            <p:cNvSpPr/>
            <p:nvPr>
              <p:custDataLst>
                <p:tags r:id="rId41"/>
              </p:custDataLst>
            </p:nvPr>
          </p:nvSpPr>
          <p:spPr>
            <a:xfrm flipV="1">
              <a:off x="13356381" y="-8060564"/>
              <a:ext cx="43854" cy="188929"/>
            </a:xfrm>
            <a:custGeom>
              <a:avLst/>
              <a:gdLst>
                <a:gd name="connsiteX0" fmla="*/ 43854 w 43854"/>
                <a:gd name="connsiteY0" fmla="*/ 93090 h 188929"/>
                <a:gd name="connsiteX1" fmla="*/ 31377 w 43854"/>
                <a:gd name="connsiteY1" fmla="*/ 152034 h 188929"/>
                <a:gd name="connsiteX2" fmla="*/ 1892 w 43854"/>
                <a:gd name="connsiteY2" fmla="*/ 187554 h 188929"/>
                <a:gd name="connsiteX3" fmla="*/ 0 w 43854"/>
                <a:gd name="connsiteY3" fmla="*/ 185664 h 188929"/>
                <a:gd name="connsiteX4" fmla="*/ 3594 w 43854"/>
                <a:gd name="connsiteY4" fmla="*/ 181319 h 188929"/>
                <a:gd name="connsiteX5" fmla="*/ 32889 w 43854"/>
                <a:gd name="connsiteY5" fmla="*/ 93090 h 188929"/>
                <a:gd name="connsiteX6" fmla="*/ 2455 w 43854"/>
                <a:gd name="connsiteY6" fmla="*/ 3729 h 188929"/>
                <a:gd name="connsiteX7" fmla="*/ 0 w 43854"/>
                <a:gd name="connsiteY7" fmla="*/ 516 h 188929"/>
                <a:gd name="connsiteX8" fmla="*/ 1892 w 43854"/>
                <a:gd name="connsiteY8" fmla="*/ -1375 h 188929"/>
                <a:gd name="connsiteX9" fmla="*/ 31946 w 43854"/>
                <a:gd name="connsiteY9" fmla="*/ 35467 h 188929"/>
                <a:gd name="connsiteX10" fmla="*/ 43854 w 43854"/>
                <a:gd name="connsiteY10" fmla="*/ 93090 h 188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3854" h="188929">
                  <a:moveTo>
                    <a:pt x="43854" y="93090"/>
                  </a:moveTo>
                  <a:cubicBezTo>
                    <a:pt x="43854" y="107824"/>
                    <a:pt x="41779" y="130685"/>
                    <a:pt x="31377" y="152034"/>
                  </a:cubicBezTo>
                  <a:cubicBezTo>
                    <a:pt x="20038" y="175274"/>
                    <a:pt x="3778" y="187554"/>
                    <a:pt x="1892" y="187554"/>
                  </a:cubicBezTo>
                  <a:cubicBezTo>
                    <a:pt x="753" y="187554"/>
                    <a:pt x="0" y="186796"/>
                    <a:pt x="0" y="185664"/>
                  </a:cubicBezTo>
                  <a:cubicBezTo>
                    <a:pt x="0" y="185101"/>
                    <a:pt x="0" y="184722"/>
                    <a:pt x="3594" y="181319"/>
                  </a:cubicBezTo>
                  <a:cubicBezTo>
                    <a:pt x="22114" y="162613"/>
                    <a:pt x="32889" y="132575"/>
                    <a:pt x="32889" y="93090"/>
                  </a:cubicBezTo>
                  <a:cubicBezTo>
                    <a:pt x="32889" y="60782"/>
                    <a:pt x="25897" y="27530"/>
                    <a:pt x="2455" y="3729"/>
                  </a:cubicBezTo>
                  <a:cubicBezTo>
                    <a:pt x="0" y="1458"/>
                    <a:pt x="0" y="1079"/>
                    <a:pt x="0" y="516"/>
                  </a:cubicBezTo>
                  <a:cubicBezTo>
                    <a:pt x="0" y="-616"/>
                    <a:pt x="753" y="-1375"/>
                    <a:pt x="1892" y="-1375"/>
                  </a:cubicBezTo>
                  <a:cubicBezTo>
                    <a:pt x="3778" y="-1375"/>
                    <a:pt x="20792" y="11474"/>
                    <a:pt x="31946" y="35467"/>
                  </a:cubicBezTo>
                  <a:cubicBezTo>
                    <a:pt x="41589" y="56248"/>
                    <a:pt x="43854" y="77217"/>
                    <a:pt x="43854" y="93090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</p:grpSp>
      <p:sp>
        <p:nvSpPr>
          <p:cNvPr id="554" name="文本框 553">
            <a:extLst>
              <a:ext uri="{FF2B5EF4-FFF2-40B4-BE49-F238E27FC236}">
                <a16:creationId xmlns:a16="http://schemas.microsoft.com/office/drawing/2014/main" id="{53785BB1-2C95-9A8A-4D36-7E36064F8600}"/>
              </a:ext>
            </a:extLst>
          </p:cNvPr>
          <p:cNvSpPr txBox="1"/>
          <p:nvPr/>
        </p:nvSpPr>
        <p:spPr>
          <a:xfrm>
            <a:off x="6731773" y="4929080"/>
            <a:ext cx="4724808" cy="70564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altLang="zh-CN" sz="1400" dirty="0">
                <a:latin typeface="Palatino"/>
              </a:rPr>
              <a:t> *                              is  the relative position attention score</a:t>
            </a:r>
          </a:p>
          <a:p>
            <a:pPr>
              <a:lnSpc>
                <a:spcPct val="150000"/>
              </a:lnSpc>
            </a:pPr>
            <a:r>
              <a:rPr lang="en-US" altLang="zh-CN" sz="1400" dirty="0">
                <a:latin typeface="Palatino"/>
              </a:rPr>
              <a:t> </a:t>
            </a:r>
            <a:endParaRPr lang="en-US" altLang="zh-CN" sz="1600" dirty="0">
              <a:latin typeface="Palatino"/>
            </a:endParaRPr>
          </a:p>
        </p:txBody>
      </p:sp>
      <p:pic>
        <p:nvPicPr>
          <p:cNvPr id="908" name="图片 907">
            <a:extLst>
              <a:ext uri="{FF2B5EF4-FFF2-40B4-BE49-F238E27FC236}">
                <a16:creationId xmlns:a16="http://schemas.microsoft.com/office/drawing/2014/main" id="{14F0511A-13CC-9A92-D09C-E717045C9D6A}"/>
              </a:ext>
            </a:extLst>
          </p:cNvPr>
          <p:cNvPicPr>
            <a:picLocks noChangeAspect="1"/>
          </p:cNvPicPr>
          <p:nvPr/>
        </p:nvPicPr>
        <p:blipFill>
          <a:blip r:embed="rId143"/>
          <a:stretch>
            <a:fillRect/>
          </a:stretch>
        </p:blipFill>
        <p:spPr>
          <a:xfrm>
            <a:off x="7279966" y="4270212"/>
            <a:ext cx="2116667" cy="647064"/>
          </a:xfrm>
          <a:prstGeom prst="rect">
            <a:avLst/>
          </a:prstGeom>
        </p:spPr>
      </p:pic>
      <p:grpSp>
        <p:nvGrpSpPr>
          <p:cNvPr id="729" name="图形 727">
            <a:extLst>
              <a:ext uri="{FF2B5EF4-FFF2-40B4-BE49-F238E27FC236}">
                <a16:creationId xmlns:a16="http://schemas.microsoft.com/office/drawing/2014/main" id="{3FF536AE-A019-B8E0-17F0-BC8E849E75B2}"/>
              </a:ext>
            </a:extLst>
          </p:cNvPr>
          <p:cNvGrpSpPr/>
          <p:nvPr/>
        </p:nvGrpSpPr>
        <p:grpSpPr>
          <a:xfrm>
            <a:off x="12239987" y="-9250664"/>
            <a:ext cx="1864427" cy="217070"/>
            <a:chOff x="12239987" y="-9250664"/>
            <a:chExt cx="1864427" cy="217070"/>
          </a:xfrm>
          <a:solidFill>
            <a:srgbClr val="000000"/>
          </a:solidFill>
        </p:grpSpPr>
        <p:sp>
          <p:nvSpPr>
            <p:cNvPr id="730" name="任意多边形: 形状 729">
              <a:extLst>
                <a:ext uri="{FF2B5EF4-FFF2-40B4-BE49-F238E27FC236}">
                  <a16:creationId xmlns:a16="http://schemas.microsoft.com/office/drawing/2014/main" id="{C395F5C5-2982-8858-2289-0E46D7C06281}"/>
                </a:ext>
              </a:extLst>
            </p:cNvPr>
            <p:cNvSpPr/>
            <p:nvPr/>
          </p:nvSpPr>
          <p:spPr>
            <a:xfrm flipV="1">
              <a:off x="12239987" y="-9150160"/>
              <a:ext cx="125709" cy="44209"/>
            </a:xfrm>
            <a:custGeom>
              <a:avLst/>
              <a:gdLst>
                <a:gd name="connsiteX0" fmla="*/ 119281 w 125709"/>
                <a:gd name="connsiteY0" fmla="*/ 35277 h 44209"/>
                <a:gd name="connsiteX1" fmla="*/ 125709 w 125709"/>
                <a:gd name="connsiteY1" fmla="*/ 39059 h 44209"/>
                <a:gd name="connsiteX2" fmla="*/ 119471 w 125709"/>
                <a:gd name="connsiteY2" fmla="*/ 42834 h 44209"/>
                <a:gd name="connsiteX3" fmla="*/ 6239 w 125709"/>
                <a:gd name="connsiteY3" fmla="*/ 42834 h 44209"/>
                <a:gd name="connsiteX4" fmla="*/ 0 w 125709"/>
                <a:gd name="connsiteY4" fmla="*/ 39059 h 44209"/>
                <a:gd name="connsiteX5" fmla="*/ 6429 w 125709"/>
                <a:gd name="connsiteY5" fmla="*/ 35277 h 44209"/>
                <a:gd name="connsiteX6" fmla="*/ 119281 w 125709"/>
                <a:gd name="connsiteY6" fmla="*/ 35277 h 44209"/>
                <a:gd name="connsiteX7" fmla="*/ 119471 w 125709"/>
                <a:gd name="connsiteY7" fmla="*/ -1375 h 44209"/>
                <a:gd name="connsiteX8" fmla="*/ 125709 w 125709"/>
                <a:gd name="connsiteY8" fmla="*/ 2407 h 44209"/>
                <a:gd name="connsiteX9" fmla="*/ 119281 w 125709"/>
                <a:gd name="connsiteY9" fmla="*/ 6187 h 44209"/>
                <a:gd name="connsiteX10" fmla="*/ 6429 w 125709"/>
                <a:gd name="connsiteY10" fmla="*/ 6187 h 44209"/>
                <a:gd name="connsiteX11" fmla="*/ 0 w 125709"/>
                <a:gd name="connsiteY11" fmla="*/ 2407 h 44209"/>
                <a:gd name="connsiteX12" fmla="*/ 6239 w 125709"/>
                <a:gd name="connsiteY12" fmla="*/ -1375 h 44209"/>
                <a:gd name="connsiteX13" fmla="*/ 119471 w 125709"/>
                <a:gd name="connsiteY13" fmla="*/ -1375 h 44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5709" h="44209">
                  <a:moveTo>
                    <a:pt x="119281" y="35277"/>
                  </a:moveTo>
                  <a:cubicBezTo>
                    <a:pt x="122116" y="35277"/>
                    <a:pt x="125709" y="35277"/>
                    <a:pt x="125709" y="39059"/>
                  </a:cubicBezTo>
                  <a:cubicBezTo>
                    <a:pt x="125709" y="42834"/>
                    <a:pt x="122116" y="42834"/>
                    <a:pt x="119471" y="42834"/>
                  </a:cubicBezTo>
                  <a:lnTo>
                    <a:pt x="6239" y="42834"/>
                  </a:lnTo>
                  <a:cubicBezTo>
                    <a:pt x="3594" y="42834"/>
                    <a:pt x="0" y="42834"/>
                    <a:pt x="0" y="39059"/>
                  </a:cubicBezTo>
                  <a:cubicBezTo>
                    <a:pt x="0" y="35277"/>
                    <a:pt x="3594" y="35277"/>
                    <a:pt x="6429" y="35277"/>
                  </a:cubicBezTo>
                  <a:lnTo>
                    <a:pt x="119281" y="35277"/>
                  </a:lnTo>
                  <a:close/>
                  <a:moveTo>
                    <a:pt x="119471" y="-1375"/>
                  </a:moveTo>
                  <a:cubicBezTo>
                    <a:pt x="122116" y="-1375"/>
                    <a:pt x="125709" y="-1375"/>
                    <a:pt x="125709" y="2407"/>
                  </a:cubicBezTo>
                  <a:cubicBezTo>
                    <a:pt x="125709" y="6187"/>
                    <a:pt x="122116" y="6187"/>
                    <a:pt x="119281" y="6187"/>
                  </a:cubicBezTo>
                  <a:lnTo>
                    <a:pt x="6429" y="6187"/>
                  </a:lnTo>
                  <a:cubicBezTo>
                    <a:pt x="3594" y="6187"/>
                    <a:pt x="0" y="6187"/>
                    <a:pt x="0" y="2407"/>
                  </a:cubicBezTo>
                  <a:cubicBezTo>
                    <a:pt x="0" y="-1375"/>
                    <a:pt x="3594" y="-1375"/>
                    <a:pt x="6239" y="-1375"/>
                  </a:cubicBezTo>
                  <a:lnTo>
                    <a:pt x="119471" y="-1375"/>
                  </a:lnTo>
                  <a:close/>
                </a:path>
              </a:pathLst>
            </a:custGeom>
            <a:solidFill>
              <a:srgbClr val="000000"/>
            </a:solidFill>
            <a:ln w="189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31" name="任意多边形: 形状 730">
              <a:extLst>
                <a:ext uri="{FF2B5EF4-FFF2-40B4-BE49-F238E27FC236}">
                  <a16:creationId xmlns:a16="http://schemas.microsoft.com/office/drawing/2014/main" id="{6E8E7EF9-4E59-D016-ECD1-133346CA2766}"/>
                </a:ext>
              </a:extLst>
            </p:cNvPr>
            <p:cNvSpPr/>
            <p:nvPr/>
          </p:nvSpPr>
          <p:spPr>
            <a:xfrm flipV="1">
              <a:off x="12433498" y="-9210433"/>
              <a:ext cx="215499" cy="131118"/>
            </a:xfrm>
            <a:custGeom>
              <a:avLst/>
              <a:gdLst>
                <a:gd name="connsiteX0" fmla="*/ 197535 w 215499"/>
                <a:gd name="connsiteY0" fmla="*/ 116327 h 131118"/>
                <a:gd name="connsiteX1" fmla="*/ 204724 w 215499"/>
                <a:gd name="connsiteY1" fmla="*/ 120482 h 131118"/>
                <a:gd name="connsiteX2" fmla="*/ 215499 w 215499"/>
                <a:gd name="connsiteY2" fmla="*/ 120862 h 131118"/>
                <a:gd name="connsiteX3" fmla="*/ 215499 w 215499"/>
                <a:gd name="connsiteY3" fmla="*/ 129741 h 131118"/>
                <a:gd name="connsiteX4" fmla="*/ 195270 w 215499"/>
                <a:gd name="connsiteY4" fmla="*/ 129171 h 131118"/>
                <a:gd name="connsiteX5" fmla="*/ 169563 w 215499"/>
                <a:gd name="connsiteY5" fmla="*/ 129741 h 131118"/>
                <a:gd name="connsiteX6" fmla="*/ 169563 w 215499"/>
                <a:gd name="connsiteY6" fmla="*/ 120862 h 131118"/>
                <a:gd name="connsiteX7" fmla="*/ 188842 w 215499"/>
                <a:gd name="connsiteY7" fmla="*/ 118782 h 131118"/>
                <a:gd name="connsiteX8" fmla="*/ 156327 w 215499"/>
                <a:gd name="connsiteY8" fmla="*/ 34333 h 131118"/>
                <a:gd name="connsiteX9" fmla="*/ 122868 w 215499"/>
                <a:gd name="connsiteY9" fmla="*/ 120862 h 131118"/>
                <a:gd name="connsiteX10" fmla="*/ 141015 w 215499"/>
                <a:gd name="connsiteY10" fmla="*/ 120862 h 131118"/>
                <a:gd name="connsiteX11" fmla="*/ 141015 w 215499"/>
                <a:gd name="connsiteY11" fmla="*/ 129741 h 131118"/>
                <a:gd name="connsiteX12" fmla="*/ 107936 w 215499"/>
                <a:gd name="connsiteY12" fmla="*/ 129171 h 131118"/>
                <a:gd name="connsiteX13" fmla="*/ 79015 w 215499"/>
                <a:gd name="connsiteY13" fmla="*/ 129741 h 131118"/>
                <a:gd name="connsiteX14" fmla="*/ 79015 w 215499"/>
                <a:gd name="connsiteY14" fmla="*/ 120862 h 131118"/>
                <a:gd name="connsiteX15" fmla="*/ 95269 w 215499"/>
                <a:gd name="connsiteY15" fmla="*/ 120862 h 131118"/>
                <a:gd name="connsiteX16" fmla="*/ 103020 w 215499"/>
                <a:gd name="connsiteY16" fmla="*/ 100834 h 131118"/>
                <a:gd name="connsiteX17" fmla="*/ 77313 w 215499"/>
                <a:gd name="connsiteY17" fmla="*/ 34333 h 131118"/>
                <a:gd name="connsiteX18" fmla="*/ 43854 w 215499"/>
                <a:gd name="connsiteY18" fmla="*/ 120862 h 131118"/>
                <a:gd name="connsiteX19" fmla="*/ 62001 w 215499"/>
                <a:gd name="connsiteY19" fmla="*/ 120862 h 131118"/>
                <a:gd name="connsiteX20" fmla="*/ 62001 w 215499"/>
                <a:gd name="connsiteY20" fmla="*/ 129741 h 131118"/>
                <a:gd name="connsiteX21" fmla="*/ 28921 w 215499"/>
                <a:gd name="connsiteY21" fmla="*/ 129171 h 131118"/>
                <a:gd name="connsiteX22" fmla="*/ 0 w 215499"/>
                <a:gd name="connsiteY22" fmla="*/ 129741 h 131118"/>
                <a:gd name="connsiteX23" fmla="*/ 0 w 215499"/>
                <a:gd name="connsiteY23" fmla="*/ 120862 h 131118"/>
                <a:gd name="connsiteX24" fmla="*/ 16255 w 215499"/>
                <a:gd name="connsiteY24" fmla="*/ 120862 h 131118"/>
                <a:gd name="connsiteX25" fmla="*/ 61627 w 215499"/>
                <a:gd name="connsiteY25" fmla="*/ 3536 h 131118"/>
                <a:gd name="connsiteX26" fmla="*/ 68239 w 215499"/>
                <a:gd name="connsiteY26" fmla="*/ -1377 h 131118"/>
                <a:gd name="connsiteX27" fmla="*/ 74857 w 215499"/>
                <a:gd name="connsiteY27" fmla="*/ 3536 h 131118"/>
                <a:gd name="connsiteX28" fmla="*/ 107746 w 215499"/>
                <a:gd name="connsiteY28" fmla="*/ 88554 h 131118"/>
                <a:gd name="connsiteX29" fmla="*/ 140642 w 215499"/>
                <a:gd name="connsiteY29" fmla="*/ 3536 h 131118"/>
                <a:gd name="connsiteX30" fmla="*/ 147254 w 215499"/>
                <a:gd name="connsiteY30" fmla="*/ -1377 h 131118"/>
                <a:gd name="connsiteX31" fmla="*/ 153872 w 215499"/>
                <a:gd name="connsiteY31" fmla="*/ 3536 h 131118"/>
                <a:gd name="connsiteX32" fmla="*/ 197535 w 215499"/>
                <a:gd name="connsiteY32" fmla="*/ 116327 h 131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15499" h="131118">
                  <a:moveTo>
                    <a:pt x="197535" y="116327"/>
                  </a:moveTo>
                  <a:cubicBezTo>
                    <a:pt x="198674" y="119540"/>
                    <a:pt x="198858" y="119914"/>
                    <a:pt x="204724" y="120482"/>
                  </a:cubicBezTo>
                  <a:cubicBezTo>
                    <a:pt x="208501" y="120862"/>
                    <a:pt x="212474" y="120862"/>
                    <a:pt x="215499" y="120862"/>
                  </a:cubicBezTo>
                  <a:lnTo>
                    <a:pt x="215499" y="129741"/>
                  </a:lnTo>
                  <a:cubicBezTo>
                    <a:pt x="210393" y="129551"/>
                    <a:pt x="203775" y="129171"/>
                    <a:pt x="195270" y="129171"/>
                  </a:cubicBezTo>
                  <a:cubicBezTo>
                    <a:pt x="188089" y="129171"/>
                    <a:pt x="176365" y="129171"/>
                    <a:pt x="169563" y="129741"/>
                  </a:cubicBezTo>
                  <a:lnTo>
                    <a:pt x="169563" y="120862"/>
                  </a:lnTo>
                  <a:cubicBezTo>
                    <a:pt x="174289" y="120862"/>
                    <a:pt x="183363" y="120862"/>
                    <a:pt x="188842" y="118782"/>
                  </a:cubicBezTo>
                  <a:lnTo>
                    <a:pt x="156327" y="34333"/>
                  </a:lnTo>
                  <a:lnTo>
                    <a:pt x="122868" y="120862"/>
                  </a:lnTo>
                  <a:lnTo>
                    <a:pt x="141015" y="120862"/>
                  </a:lnTo>
                  <a:lnTo>
                    <a:pt x="141015" y="129741"/>
                  </a:lnTo>
                  <a:cubicBezTo>
                    <a:pt x="133833" y="129171"/>
                    <a:pt x="116066" y="129171"/>
                    <a:pt x="107936" y="129171"/>
                  </a:cubicBezTo>
                  <a:cubicBezTo>
                    <a:pt x="100564" y="129171"/>
                    <a:pt x="85632" y="129171"/>
                    <a:pt x="79015" y="129741"/>
                  </a:cubicBezTo>
                  <a:lnTo>
                    <a:pt x="79015" y="120862"/>
                  </a:lnTo>
                  <a:lnTo>
                    <a:pt x="95269" y="120862"/>
                  </a:lnTo>
                  <a:lnTo>
                    <a:pt x="103020" y="100834"/>
                  </a:lnTo>
                  <a:lnTo>
                    <a:pt x="77313" y="34333"/>
                  </a:lnTo>
                  <a:lnTo>
                    <a:pt x="43854" y="120862"/>
                  </a:lnTo>
                  <a:lnTo>
                    <a:pt x="62001" y="120862"/>
                  </a:lnTo>
                  <a:lnTo>
                    <a:pt x="62001" y="129741"/>
                  </a:lnTo>
                  <a:cubicBezTo>
                    <a:pt x="54819" y="129171"/>
                    <a:pt x="37052" y="129171"/>
                    <a:pt x="28921" y="129171"/>
                  </a:cubicBezTo>
                  <a:cubicBezTo>
                    <a:pt x="21550" y="129171"/>
                    <a:pt x="6618" y="129171"/>
                    <a:pt x="0" y="129741"/>
                  </a:cubicBezTo>
                  <a:lnTo>
                    <a:pt x="0" y="120862"/>
                  </a:lnTo>
                  <a:lnTo>
                    <a:pt x="16255" y="120862"/>
                  </a:lnTo>
                  <a:lnTo>
                    <a:pt x="61627" y="3536"/>
                  </a:lnTo>
                  <a:cubicBezTo>
                    <a:pt x="62760" y="513"/>
                    <a:pt x="63513" y="-1377"/>
                    <a:pt x="68239" y="-1377"/>
                  </a:cubicBezTo>
                  <a:cubicBezTo>
                    <a:pt x="72966" y="-1377"/>
                    <a:pt x="73724" y="513"/>
                    <a:pt x="74857" y="3536"/>
                  </a:cubicBezTo>
                  <a:lnTo>
                    <a:pt x="107746" y="88554"/>
                  </a:lnTo>
                  <a:lnTo>
                    <a:pt x="140642" y="3536"/>
                  </a:lnTo>
                  <a:cubicBezTo>
                    <a:pt x="141774" y="513"/>
                    <a:pt x="142527" y="-1377"/>
                    <a:pt x="147254" y="-1377"/>
                  </a:cubicBezTo>
                  <a:cubicBezTo>
                    <a:pt x="151980" y="-1377"/>
                    <a:pt x="152739" y="513"/>
                    <a:pt x="153872" y="3536"/>
                  </a:cubicBezTo>
                  <a:lnTo>
                    <a:pt x="197535" y="116327"/>
                  </a:lnTo>
                  <a:close/>
                </a:path>
              </a:pathLst>
            </a:custGeom>
            <a:solidFill>
              <a:srgbClr val="000000"/>
            </a:solidFill>
            <a:ln w="189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32" name="任意多边形: 形状 731">
              <a:extLst>
                <a:ext uri="{FF2B5EF4-FFF2-40B4-BE49-F238E27FC236}">
                  <a16:creationId xmlns:a16="http://schemas.microsoft.com/office/drawing/2014/main" id="{6DFB879D-C25E-93ED-A69F-749AF2408AAE}"/>
                </a:ext>
              </a:extLst>
            </p:cNvPr>
            <p:cNvSpPr/>
            <p:nvPr/>
          </p:nvSpPr>
          <p:spPr>
            <a:xfrm flipV="1">
              <a:off x="12662979" y="-9217324"/>
              <a:ext cx="64461" cy="59792"/>
            </a:xfrm>
            <a:custGeom>
              <a:avLst/>
              <a:gdLst>
                <a:gd name="connsiteX0" fmla="*/ 64462 w 64461"/>
                <a:gd name="connsiteY0" fmla="*/ 47961 h 59792"/>
                <a:gd name="connsiteX1" fmla="*/ 57844 w 64461"/>
                <a:gd name="connsiteY1" fmla="*/ 58411 h 59792"/>
                <a:gd name="connsiteX2" fmla="*/ 50698 w 64461"/>
                <a:gd name="connsiteY2" fmla="*/ 51399 h 59792"/>
                <a:gd name="connsiteX3" fmla="*/ 52945 w 64461"/>
                <a:gd name="connsiteY3" fmla="*/ 47303 h 59792"/>
                <a:gd name="connsiteX4" fmla="*/ 57844 w 64461"/>
                <a:gd name="connsiteY4" fmla="*/ 36718 h 59792"/>
                <a:gd name="connsiteX5" fmla="*/ 33358 w 64461"/>
                <a:gd name="connsiteY5" fmla="*/ 2323 h 59792"/>
                <a:gd name="connsiteX6" fmla="*/ 22636 w 64461"/>
                <a:gd name="connsiteY6" fmla="*/ 14095 h 59792"/>
                <a:gd name="connsiteX7" fmla="*/ 29912 w 64461"/>
                <a:gd name="connsiteY7" fmla="*/ 39895 h 59792"/>
                <a:gd name="connsiteX8" fmla="*/ 31768 w 64461"/>
                <a:gd name="connsiteY8" fmla="*/ 46906 h 59792"/>
                <a:gd name="connsiteX9" fmla="*/ 19190 w 64461"/>
                <a:gd name="connsiteY9" fmla="*/ 58280 h 59792"/>
                <a:gd name="connsiteX10" fmla="*/ 0 w 64461"/>
                <a:gd name="connsiteY10" fmla="*/ 38039 h 59792"/>
                <a:gd name="connsiteX11" fmla="*/ 2248 w 64461"/>
                <a:gd name="connsiteY11" fmla="*/ 36321 h 59792"/>
                <a:gd name="connsiteX12" fmla="*/ 4631 w 64461"/>
                <a:gd name="connsiteY12" fmla="*/ 38436 h 59792"/>
                <a:gd name="connsiteX13" fmla="*/ 18793 w 64461"/>
                <a:gd name="connsiteY13" fmla="*/ 54575 h 59792"/>
                <a:gd name="connsiteX14" fmla="*/ 22102 w 64461"/>
                <a:gd name="connsiteY14" fmla="*/ 49946 h 59792"/>
                <a:gd name="connsiteX15" fmla="*/ 19724 w 64461"/>
                <a:gd name="connsiteY15" fmla="*/ 41086 h 59792"/>
                <a:gd name="connsiteX16" fmla="*/ 12572 w 64461"/>
                <a:gd name="connsiteY16" fmla="*/ 15949 h 59792"/>
                <a:gd name="connsiteX17" fmla="*/ 32960 w 64461"/>
                <a:gd name="connsiteY17" fmla="*/ -1382 h 59792"/>
                <a:gd name="connsiteX18" fmla="*/ 64462 w 64461"/>
                <a:gd name="connsiteY18" fmla="*/ 47961 h 59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4461" h="59792">
                  <a:moveTo>
                    <a:pt x="64462" y="47961"/>
                  </a:moveTo>
                  <a:cubicBezTo>
                    <a:pt x="64462" y="58280"/>
                    <a:pt x="58241" y="58411"/>
                    <a:pt x="57844" y="58411"/>
                  </a:cubicBezTo>
                  <a:cubicBezTo>
                    <a:pt x="54404" y="58411"/>
                    <a:pt x="50698" y="54843"/>
                    <a:pt x="50698" y="51399"/>
                  </a:cubicBezTo>
                  <a:cubicBezTo>
                    <a:pt x="50698" y="49152"/>
                    <a:pt x="52020" y="48092"/>
                    <a:pt x="52945" y="47303"/>
                  </a:cubicBezTo>
                  <a:cubicBezTo>
                    <a:pt x="55192" y="45448"/>
                    <a:pt x="57844" y="42011"/>
                    <a:pt x="57844" y="36718"/>
                  </a:cubicBezTo>
                  <a:cubicBezTo>
                    <a:pt x="57844" y="30767"/>
                    <a:pt x="49108" y="2323"/>
                    <a:pt x="33358" y="2323"/>
                  </a:cubicBezTo>
                  <a:cubicBezTo>
                    <a:pt x="22636" y="2323"/>
                    <a:pt x="22636" y="11848"/>
                    <a:pt x="22636" y="14095"/>
                  </a:cubicBezTo>
                  <a:cubicBezTo>
                    <a:pt x="22636" y="20181"/>
                    <a:pt x="25019" y="27590"/>
                    <a:pt x="29912" y="39895"/>
                  </a:cubicBezTo>
                  <a:cubicBezTo>
                    <a:pt x="30973" y="42668"/>
                    <a:pt x="31768" y="44653"/>
                    <a:pt x="31768" y="46906"/>
                  </a:cubicBezTo>
                  <a:cubicBezTo>
                    <a:pt x="31768" y="53781"/>
                    <a:pt x="25945" y="58280"/>
                    <a:pt x="19190" y="58280"/>
                  </a:cubicBezTo>
                  <a:cubicBezTo>
                    <a:pt x="5954" y="58280"/>
                    <a:pt x="0" y="40155"/>
                    <a:pt x="0" y="38039"/>
                  </a:cubicBezTo>
                  <a:cubicBezTo>
                    <a:pt x="0" y="36321"/>
                    <a:pt x="1856" y="36321"/>
                    <a:pt x="2248" y="36321"/>
                  </a:cubicBezTo>
                  <a:cubicBezTo>
                    <a:pt x="4104" y="36321"/>
                    <a:pt x="4234" y="36984"/>
                    <a:pt x="4631" y="38436"/>
                  </a:cubicBezTo>
                  <a:cubicBezTo>
                    <a:pt x="7810" y="49283"/>
                    <a:pt x="13503" y="54575"/>
                    <a:pt x="18793" y="54575"/>
                  </a:cubicBezTo>
                  <a:cubicBezTo>
                    <a:pt x="21047" y="54575"/>
                    <a:pt x="22102" y="53124"/>
                    <a:pt x="22102" y="49946"/>
                  </a:cubicBezTo>
                  <a:cubicBezTo>
                    <a:pt x="22102" y="46906"/>
                    <a:pt x="21047" y="44127"/>
                    <a:pt x="19724" y="41086"/>
                  </a:cubicBezTo>
                  <a:cubicBezTo>
                    <a:pt x="14031" y="26399"/>
                    <a:pt x="12572" y="20709"/>
                    <a:pt x="12572" y="15949"/>
                  </a:cubicBezTo>
                  <a:cubicBezTo>
                    <a:pt x="12572" y="2851"/>
                    <a:pt x="22897" y="-1382"/>
                    <a:pt x="32960" y="-1382"/>
                  </a:cubicBezTo>
                  <a:cubicBezTo>
                    <a:pt x="55192" y="-1382"/>
                    <a:pt x="64462" y="37115"/>
                    <a:pt x="64462" y="47961"/>
                  </a:cubicBezTo>
                  <a:close/>
                </a:path>
              </a:pathLst>
            </a:custGeom>
            <a:solidFill>
              <a:srgbClr val="000000"/>
            </a:solidFill>
            <a:ln w="189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33" name="任意多边形: 形状 732">
              <a:extLst>
                <a:ext uri="{FF2B5EF4-FFF2-40B4-BE49-F238E27FC236}">
                  <a16:creationId xmlns:a16="http://schemas.microsoft.com/office/drawing/2014/main" id="{6DB69615-FF6D-944F-B3FA-513E654381D4}"/>
                </a:ext>
              </a:extLst>
            </p:cNvPr>
            <p:cNvSpPr/>
            <p:nvPr/>
          </p:nvSpPr>
          <p:spPr>
            <a:xfrm flipV="1">
              <a:off x="12745211" y="-9250664"/>
              <a:ext cx="111792" cy="93131"/>
            </a:xfrm>
            <a:custGeom>
              <a:avLst/>
              <a:gdLst>
                <a:gd name="connsiteX0" fmla="*/ 47780 w 111792"/>
                <a:gd name="connsiteY0" fmla="*/ 50472 h 93131"/>
                <a:gd name="connsiteX1" fmla="*/ 34146 w 111792"/>
                <a:gd name="connsiteY1" fmla="*/ 58278 h 93131"/>
                <a:gd name="connsiteX2" fmla="*/ 0 w 111792"/>
                <a:gd name="connsiteY2" fmla="*/ 20577 h 93131"/>
                <a:gd name="connsiteX3" fmla="*/ 19985 w 111792"/>
                <a:gd name="connsiteY3" fmla="*/ -1383 h 93131"/>
                <a:gd name="connsiteX4" fmla="*/ 38778 w 111792"/>
                <a:gd name="connsiteY4" fmla="*/ 7875 h 93131"/>
                <a:gd name="connsiteX5" fmla="*/ 52411 w 111792"/>
                <a:gd name="connsiteY5" fmla="*/ -1383 h 93131"/>
                <a:gd name="connsiteX6" fmla="*/ 62872 w 111792"/>
                <a:gd name="connsiteY6" fmla="*/ 5628 h 93131"/>
                <a:gd name="connsiteX7" fmla="*/ 67504 w 111792"/>
                <a:gd name="connsiteY7" fmla="*/ 18858 h 93131"/>
                <a:gd name="connsiteX8" fmla="*/ 65387 w 111792"/>
                <a:gd name="connsiteY8" fmla="*/ 20577 h 93131"/>
                <a:gd name="connsiteX9" fmla="*/ 62475 w 111792"/>
                <a:gd name="connsiteY9" fmla="*/ 16475 h 93131"/>
                <a:gd name="connsiteX10" fmla="*/ 52809 w 111792"/>
                <a:gd name="connsiteY10" fmla="*/ 2321 h 93131"/>
                <a:gd name="connsiteX11" fmla="*/ 48444 w 111792"/>
                <a:gd name="connsiteY11" fmla="*/ 8799 h 93131"/>
                <a:gd name="connsiteX12" fmla="*/ 50424 w 111792"/>
                <a:gd name="connsiteY12" fmla="*/ 19255 h 93131"/>
                <a:gd name="connsiteX13" fmla="*/ 53336 w 111792"/>
                <a:gd name="connsiteY13" fmla="*/ 31162 h 93131"/>
                <a:gd name="connsiteX14" fmla="*/ 55987 w 111792"/>
                <a:gd name="connsiteY14" fmla="*/ 41215 h 93131"/>
                <a:gd name="connsiteX15" fmla="*/ 58371 w 111792"/>
                <a:gd name="connsiteY15" fmla="*/ 51534 h 93131"/>
                <a:gd name="connsiteX16" fmla="*/ 53870 w 111792"/>
                <a:gd name="connsiteY16" fmla="*/ 55765 h 93131"/>
                <a:gd name="connsiteX17" fmla="*/ 47780 w 111792"/>
                <a:gd name="connsiteY17" fmla="*/ 50472 h 93131"/>
                <a:gd name="connsiteX18" fmla="*/ 39312 w 111792"/>
                <a:gd name="connsiteY18" fmla="*/ 16475 h 93131"/>
                <a:gd name="connsiteX19" fmla="*/ 32557 w 111792"/>
                <a:gd name="connsiteY19" fmla="*/ 7614 h 93131"/>
                <a:gd name="connsiteX20" fmla="*/ 20382 w 111792"/>
                <a:gd name="connsiteY20" fmla="*/ 2321 h 93131"/>
                <a:gd name="connsiteX21" fmla="*/ 10716 w 111792"/>
                <a:gd name="connsiteY21" fmla="*/ 15153 h 93131"/>
                <a:gd name="connsiteX22" fmla="*/ 17601 w 111792"/>
                <a:gd name="connsiteY22" fmla="*/ 42009 h 93131"/>
                <a:gd name="connsiteX23" fmla="*/ 34146 w 111792"/>
                <a:gd name="connsiteY23" fmla="*/ 54574 h 93131"/>
                <a:gd name="connsiteX24" fmla="*/ 45930 w 111792"/>
                <a:gd name="connsiteY24" fmla="*/ 43063 h 93131"/>
                <a:gd name="connsiteX25" fmla="*/ 45532 w 111792"/>
                <a:gd name="connsiteY25" fmla="*/ 41215 h 93131"/>
                <a:gd name="connsiteX26" fmla="*/ 39312 w 111792"/>
                <a:gd name="connsiteY26" fmla="*/ 16475 h 93131"/>
                <a:gd name="connsiteX27" fmla="*/ 111259 w 111792"/>
                <a:gd name="connsiteY27" fmla="*/ 87778 h 93131"/>
                <a:gd name="connsiteX28" fmla="*/ 111793 w 111792"/>
                <a:gd name="connsiteY28" fmla="*/ 89899 h 93131"/>
                <a:gd name="connsiteX29" fmla="*/ 109669 w 111792"/>
                <a:gd name="connsiteY29" fmla="*/ 91748 h 93131"/>
                <a:gd name="connsiteX30" fmla="*/ 92727 w 111792"/>
                <a:gd name="connsiteY30" fmla="*/ 90426 h 93131"/>
                <a:gd name="connsiteX31" fmla="*/ 89951 w 111792"/>
                <a:gd name="connsiteY31" fmla="*/ 87385 h 93131"/>
                <a:gd name="connsiteX32" fmla="*/ 93261 w 111792"/>
                <a:gd name="connsiteY32" fmla="*/ 85531 h 93131"/>
                <a:gd name="connsiteX33" fmla="*/ 99612 w 111792"/>
                <a:gd name="connsiteY33" fmla="*/ 83546 h 93131"/>
                <a:gd name="connsiteX34" fmla="*/ 99084 w 111792"/>
                <a:gd name="connsiteY34" fmla="*/ 80635 h 93131"/>
                <a:gd name="connsiteX35" fmla="*/ 82669 w 111792"/>
                <a:gd name="connsiteY35" fmla="*/ 15284 h 93131"/>
                <a:gd name="connsiteX36" fmla="*/ 82141 w 111792"/>
                <a:gd name="connsiteY36" fmla="*/ 11183 h 93131"/>
                <a:gd name="connsiteX37" fmla="*/ 96036 w 111792"/>
                <a:gd name="connsiteY37" fmla="*/ -1383 h 93131"/>
                <a:gd name="connsiteX38" fmla="*/ 106627 w 111792"/>
                <a:gd name="connsiteY38" fmla="*/ 5628 h 93131"/>
                <a:gd name="connsiteX39" fmla="*/ 111259 w 111792"/>
                <a:gd name="connsiteY39" fmla="*/ 18858 h 93131"/>
                <a:gd name="connsiteX40" fmla="*/ 109141 w 111792"/>
                <a:gd name="connsiteY40" fmla="*/ 20577 h 93131"/>
                <a:gd name="connsiteX41" fmla="*/ 106496 w 111792"/>
                <a:gd name="connsiteY41" fmla="*/ 17400 h 93131"/>
                <a:gd name="connsiteX42" fmla="*/ 96570 w 111792"/>
                <a:gd name="connsiteY42" fmla="*/ 2321 h 93131"/>
                <a:gd name="connsiteX43" fmla="*/ 92068 w 111792"/>
                <a:gd name="connsiteY43" fmla="*/ 8799 h 93131"/>
                <a:gd name="connsiteX44" fmla="*/ 92863 w 111792"/>
                <a:gd name="connsiteY44" fmla="*/ 14228 h 93131"/>
                <a:gd name="connsiteX45" fmla="*/ 111259 w 111792"/>
                <a:gd name="connsiteY45" fmla="*/ 87778 h 93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11792" h="93131">
                  <a:moveTo>
                    <a:pt x="47780" y="50472"/>
                  </a:moveTo>
                  <a:cubicBezTo>
                    <a:pt x="44999" y="54841"/>
                    <a:pt x="40498" y="58278"/>
                    <a:pt x="34146" y="58278"/>
                  </a:cubicBezTo>
                  <a:cubicBezTo>
                    <a:pt x="17203" y="58278"/>
                    <a:pt x="0" y="39626"/>
                    <a:pt x="0" y="20577"/>
                  </a:cubicBezTo>
                  <a:cubicBezTo>
                    <a:pt x="0" y="7744"/>
                    <a:pt x="8599" y="-1383"/>
                    <a:pt x="19985" y="-1383"/>
                  </a:cubicBezTo>
                  <a:cubicBezTo>
                    <a:pt x="27131" y="-1383"/>
                    <a:pt x="33482" y="2718"/>
                    <a:pt x="38778" y="7875"/>
                  </a:cubicBezTo>
                  <a:cubicBezTo>
                    <a:pt x="41292" y="-61"/>
                    <a:pt x="48972" y="-1383"/>
                    <a:pt x="52411" y="-1383"/>
                  </a:cubicBezTo>
                  <a:cubicBezTo>
                    <a:pt x="57179" y="-1383"/>
                    <a:pt x="60488" y="1527"/>
                    <a:pt x="62872" y="5628"/>
                  </a:cubicBezTo>
                  <a:cubicBezTo>
                    <a:pt x="65784" y="10786"/>
                    <a:pt x="67504" y="18324"/>
                    <a:pt x="67504" y="18858"/>
                  </a:cubicBezTo>
                  <a:cubicBezTo>
                    <a:pt x="67504" y="20577"/>
                    <a:pt x="65784" y="20577"/>
                    <a:pt x="65387" y="20577"/>
                  </a:cubicBezTo>
                  <a:cubicBezTo>
                    <a:pt x="63531" y="20577"/>
                    <a:pt x="63400" y="20049"/>
                    <a:pt x="62475" y="16475"/>
                  </a:cubicBezTo>
                  <a:cubicBezTo>
                    <a:pt x="60886" y="10127"/>
                    <a:pt x="58371" y="2321"/>
                    <a:pt x="52809" y="2321"/>
                  </a:cubicBezTo>
                  <a:cubicBezTo>
                    <a:pt x="49369" y="2321"/>
                    <a:pt x="48444" y="5231"/>
                    <a:pt x="48444" y="8799"/>
                  </a:cubicBezTo>
                  <a:cubicBezTo>
                    <a:pt x="48444" y="11052"/>
                    <a:pt x="49500" y="15811"/>
                    <a:pt x="50424" y="19255"/>
                  </a:cubicBezTo>
                  <a:cubicBezTo>
                    <a:pt x="51356" y="22822"/>
                    <a:pt x="52678" y="28246"/>
                    <a:pt x="53336" y="31162"/>
                  </a:cubicBezTo>
                  <a:lnTo>
                    <a:pt x="55987" y="41215"/>
                  </a:lnTo>
                  <a:cubicBezTo>
                    <a:pt x="56782" y="44652"/>
                    <a:pt x="58371" y="50869"/>
                    <a:pt x="58371" y="51534"/>
                  </a:cubicBezTo>
                  <a:cubicBezTo>
                    <a:pt x="58371" y="54444"/>
                    <a:pt x="55987" y="55765"/>
                    <a:pt x="53870" y="55765"/>
                  </a:cubicBezTo>
                  <a:cubicBezTo>
                    <a:pt x="51617" y="55765"/>
                    <a:pt x="48574" y="54177"/>
                    <a:pt x="47780" y="50472"/>
                  </a:cubicBezTo>
                  <a:close/>
                  <a:moveTo>
                    <a:pt x="39312" y="16475"/>
                  </a:moveTo>
                  <a:cubicBezTo>
                    <a:pt x="38380" y="12771"/>
                    <a:pt x="35469" y="10127"/>
                    <a:pt x="32557" y="7614"/>
                  </a:cubicBezTo>
                  <a:cubicBezTo>
                    <a:pt x="31365" y="6553"/>
                    <a:pt x="26075" y="2321"/>
                    <a:pt x="20382" y="2321"/>
                  </a:cubicBezTo>
                  <a:cubicBezTo>
                    <a:pt x="15483" y="2321"/>
                    <a:pt x="10716" y="5759"/>
                    <a:pt x="10716" y="15153"/>
                  </a:cubicBezTo>
                  <a:cubicBezTo>
                    <a:pt x="10716" y="22165"/>
                    <a:pt x="14559" y="36716"/>
                    <a:pt x="17601" y="42009"/>
                  </a:cubicBezTo>
                  <a:cubicBezTo>
                    <a:pt x="23691" y="52588"/>
                    <a:pt x="30440" y="54574"/>
                    <a:pt x="34146" y="54574"/>
                  </a:cubicBezTo>
                  <a:cubicBezTo>
                    <a:pt x="43409" y="54574"/>
                    <a:pt x="45930" y="44522"/>
                    <a:pt x="45930" y="43063"/>
                  </a:cubicBezTo>
                  <a:cubicBezTo>
                    <a:pt x="45930" y="42536"/>
                    <a:pt x="45663" y="41612"/>
                    <a:pt x="45532" y="41215"/>
                  </a:cubicBezTo>
                  <a:lnTo>
                    <a:pt x="39312" y="16475"/>
                  </a:lnTo>
                  <a:close/>
                  <a:moveTo>
                    <a:pt x="111259" y="87778"/>
                  </a:moveTo>
                  <a:cubicBezTo>
                    <a:pt x="111396" y="88044"/>
                    <a:pt x="111793" y="89763"/>
                    <a:pt x="111793" y="89899"/>
                  </a:cubicBezTo>
                  <a:cubicBezTo>
                    <a:pt x="111793" y="90557"/>
                    <a:pt x="111259" y="91748"/>
                    <a:pt x="109669" y="91748"/>
                  </a:cubicBezTo>
                  <a:cubicBezTo>
                    <a:pt x="107023" y="91748"/>
                    <a:pt x="96036" y="90694"/>
                    <a:pt x="92727" y="90426"/>
                  </a:cubicBezTo>
                  <a:cubicBezTo>
                    <a:pt x="91802" y="90296"/>
                    <a:pt x="89951" y="90160"/>
                    <a:pt x="89951" y="87385"/>
                  </a:cubicBezTo>
                  <a:cubicBezTo>
                    <a:pt x="89951" y="85531"/>
                    <a:pt x="91802" y="85531"/>
                    <a:pt x="93261" y="85531"/>
                  </a:cubicBezTo>
                  <a:cubicBezTo>
                    <a:pt x="99612" y="85531"/>
                    <a:pt x="99612" y="84606"/>
                    <a:pt x="99612" y="83546"/>
                  </a:cubicBezTo>
                  <a:cubicBezTo>
                    <a:pt x="99612" y="82621"/>
                    <a:pt x="99345" y="81826"/>
                    <a:pt x="99084" y="80635"/>
                  </a:cubicBezTo>
                  <a:lnTo>
                    <a:pt x="82669" y="15284"/>
                  </a:lnTo>
                  <a:cubicBezTo>
                    <a:pt x="82272" y="13962"/>
                    <a:pt x="82141" y="12503"/>
                    <a:pt x="82141" y="11183"/>
                  </a:cubicBezTo>
                  <a:cubicBezTo>
                    <a:pt x="82141" y="2718"/>
                    <a:pt x="89684" y="-1383"/>
                    <a:pt x="96036" y="-1383"/>
                  </a:cubicBezTo>
                  <a:cubicBezTo>
                    <a:pt x="99215" y="-1383"/>
                    <a:pt x="103188" y="-328"/>
                    <a:pt x="106627" y="5628"/>
                  </a:cubicBezTo>
                  <a:cubicBezTo>
                    <a:pt x="109409" y="10524"/>
                    <a:pt x="111259" y="18324"/>
                    <a:pt x="111259" y="18858"/>
                  </a:cubicBezTo>
                  <a:cubicBezTo>
                    <a:pt x="111259" y="20577"/>
                    <a:pt x="109538" y="20577"/>
                    <a:pt x="109141" y="20577"/>
                  </a:cubicBezTo>
                  <a:cubicBezTo>
                    <a:pt x="107291" y="20577"/>
                    <a:pt x="107023" y="19783"/>
                    <a:pt x="106496" y="17400"/>
                  </a:cubicBezTo>
                  <a:cubicBezTo>
                    <a:pt x="104777" y="10786"/>
                    <a:pt x="102257" y="2321"/>
                    <a:pt x="96570" y="2321"/>
                  </a:cubicBezTo>
                  <a:cubicBezTo>
                    <a:pt x="92994" y="2321"/>
                    <a:pt x="92068" y="5628"/>
                    <a:pt x="92068" y="8799"/>
                  </a:cubicBezTo>
                  <a:cubicBezTo>
                    <a:pt x="92068" y="10258"/>
                    <a:pt x="92466" y="12771"/>
                    <a:pt x="92863" y="14228"/>
                  </a:cubicBezTo>
                  <a:lnTo>
                    <a:pt x="111259" y="87778"/>
                  </a:lnTo>
                  <a:close/>
                </a:path>
              </a:pathLst>
            </a:custGeom>
            <a:solidFill>
              <a:srgbClr val="000000"/>
            </a:solidFill>
            <a:ln w="189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34" name="任意多边形: 形状 733">
              <a:extLst>
                <a:ext uri="{FF2B5EF4-FFF2-40B4-BE49-F238E27FC236}">
                  <a16:creationId xmlns:a16="http://schemas.microsoft.com/office/drawing/2014/main" id="{761A8C3E-E0F8-14A6-83BB-A7C3459C3DA0}"/>
                </a:ext>
              </a:extLst>
            </p:cNvPr>
            <p:cNvSpPr/>
            <p:nvPr/>
          </p:nvSpPr>
          <p:spPr>
            <a:xfrm flipV="1">
              <a:off x="12873946" y="-9217193"/>
              <a:ext cx="148679" cy="59661"/>
            </a:xfrm>
            <a:custGeom>
              <a:avLst/>
              <a:gdLst>
                <a:gd name="connsiteX0" fmla="*/ 49767 w 148679"/>
                <a:gd name="connsiteY0" fmla="*/ 21373 h 59661"/>
                <a:gd name="connsiteX1" fmla="*/ 47649 w 148679"/>
                <a:gd name="connsiteY1" fmla="*/ 13567 h 59661"/>
                <a:gd name="connsiteX2" fmla="*/ 31638 w 148679"/>
                <a:gd name="connsiteY2" fmla="*/ 2323 h 59661"/>
                <a:gd name="connsiteX3" fmla="*/ 22499 w 148679"/>
                <a:gd name="connsiteY3" fmla="*/ 13300 h 59661"/>
                <a:gd name="connsiteX4" fmla="*/ 29913 w 148679"/>
                <a:gd name="connsiteY4" fmla="*/ 40155 h 59661"/>
                <a:gd name="connsiteX5" fmla="*/ 31769 w 148679"/>
                <a:gd name="connsiteY5" fmla="*/ 46906 h 59661"/>
                <a:gd name="connsiteX6" fmla="*/ 19191 w 148679"/>
                <a:gd name="connsiteY6" fmla="*/ 58280 h 59661"/>
                <a:gd name="connsiteX7" fmla="*/ 0 w 148679"/>
                <a:gd name="connsiteY7" fmla="*/ 38039 h 59661"/>
                <a:gd name="connsiteX8" fmla="*/ 2247 w 148679"/>
                <a:gd name="connsiteY8" fmla="*/ 36321 h 59661"/>
                <a:gd name="connsiteX9" fmla="*/ 4632 w 148679"/>
                <a:gd name="connsiteY9" fmla="*/ 38436 h 59661"/>
                <a:gd name="connsiteX10" fmla="*/ 18793 w 148679"/>
                <a:gd name="connsiteY10" fmla="*/ 54575 h 59661"/>
                <a:gd name="connsiteX11" fmla="*/ 22102 w 148679"/>
                <a:gd name="connsiteY11" fmla="*/ 49946 h 59661"/>
                <a:gd name="connsiteX12" fmla="*/ 19724 w 148679"/>
                <a:gd name="connsiteY12" fmla="*/ 41086 h 59661"/>
                <a:gd name="connsiteX13" fmla="*/ 12572 w 148679"/>
                <a:gd name="connsiteY13" fmla="*/ 15415 h 59661"/>
                <a:gd name="connsiteX14" fmla="*/ 17470 w 148679"/>
                <a:gd name="connsiteY14" fmla="*/ 2851 h 59661"/>
                <a:gd name="connsiteX15" fmla="*/ 31105 w 148679"/>
                <a:gd name="connsiteY15" fmla="*/ -1382 h 59661"/>
                <a:gd name="connsiteX16" fmla="*/ 48313 w 148679"/>
                <a:gd name="connsiteY16" fmla="*/ 7349 h 59661"/>
                <a:gd name="connsiteX17" fmla="*/ 61680 w 148679"/>
                <a:gd name="connsiteY17" fmla="*/ -1382 h 59661"/>
                <a:gd name="connsiteX18" fmla="*/ 72136 w 148679"/>
                <a:gd name="connsiteY18" fmla="*/ 5630 h 59661"/>
                <a:gd name="connsiteX19" fmla="*/ 76903 w 148679"/>
                <a:gd name="connsiteY19" fmla="*/ 18859 h 59661"/>
                <a:gd name="connsiteX20" fmla="*/ 74657 w 148679"/>
                <a:gd name="connsiteY20" fmla="*/ 20578 h 59661"/>
                <a:gd name="connsiteX21" fmla="*/ 71738 w 148679"/>
                <a:gd name="connsiteY21" fmla="*/ 16477 h 59661"/>
                <a:gd name="connsiteX22" fmla="*/ 62079 w 148679"/>
                <a:gd name="connsiteY22" fmla="*/ 2323 h 59661"/>
                <a:gd name="connsiteX23" fmla="*/ 57714 w 148679"/>
                <a:gd name="connsiteY23" fmla="*/ 8801 h 59661"/>
                <a:gd name="connsiteX24" fmla="*/ 59693 w 148679"/>
                <a:gd name="connsiteY24" fmla="*/ 19256 h 59661"/>
                <a:gd name="connsiteX25" fmla="*/ 62606 w 148679"/>
                <a:gd name="connsiteY25" fmla="*/ 31164 h 59661"/>
                <a:gd name="connsiteX26" fmla="*/ 65654 w 148679"/>
                <a:gd name="connsiteY26" fmla="*/ 42934 h 59661"/>
                <a:gd name="connsiteX27" fmla="*/ 67901 w 148679"/>
                <a:gd name="connsiteY27" fmla="*/ 52727 h 59661"/>
                <a:gd name="connsiteX28" fmla="*/ 63536 w 148679"/>
                <a:gd name="connsiteY28" fmla="*/ 56959 h 59661"/>
                <a:gd name="connsiteX29" fmla="*/ 56651 w 148679"/>
                <a:gd name="connsiteY29" fmla="*/ 48886 h 59661"/>
                <a:gd name="connsiteX30" fmla="*/ 49767 w 148679"/>
                <a:gd name="connsiteY30" fmla="*/ 21373 h 59661"/>
                <a:gd name="connsiteX31" fmla="*/ 112813 w 148679"/>
                <a:gd name="connsiteY31" fmla="*/ 30103 h 59661"/>
                <a:gd name="connsiteX32" fmla="*/ 134120 w 148679"/>
                <a:gd name="connsiteY32" fmla="*/ 32883 h 59661"/>
                <a:gd name="connsiteX33" fmla="*/ 145766 w 148679"/>
                <a:gd name="connsiteY33" fmla="*/ 46639 h 59661"/>
                <a:gd name="connsiteX34" fmla="*/ 129357 w 148679"/>
                <a:gd name="connsiteY34" fmla="*/ 58280 h 59661"/>
                <a:gd name="connsiteX35" fmla="*/ 92028 w 148679"/>
                <a:gd name="connsiteY35" fmla="*/ 23489 h 59661"/>
                <a:gd name="connsiteX36" fmla="*/ 115855 w 148679"/>
                <a:gd name="connsiteY36" fmla="*/ -1382 h 59661"/>
                <a:gd name="connsiteX37" fmla="*/ 148679 w 148679"/>
                <a:gd name="connsiteY37" fmla="*/ 13567 h 59661"/>
                <a:gd name="connsiteX38" fmla="*/ 146431 w 148679"/>
                <a:gd name="connsiteY38" fmla="*/ 15813 h 59661"/>
                <a:gd name="connsiteX39" fmla="*/ 144314 w 148679"/>
                <a:gd name="connsiteY39" fmla="*/ 14492 h 59661"/>
                <a:gd name="connsiteX40" fmla="*/ 116121 w 148679"/>
                <a:gd name="connsiteY40" fmla="*/ 2323 h 59661"/>
                <a:gd name="connsiteX41" fmla="*/ 102884 w 148679"/>
                <a:gd name="connsiteY41" fmla="*/ 18326 h 59661"/>
                <a:gd name="connsiteX42" fmla="*/ 104475 w 148679"/>
                <a:gd name="connsiteY42" fmla="*/ 30103 h 59661"/>
                <a:gd name="connsiteX43" fmla="*/ 112813 w 148679"/>
                <a:gd name="connsiteY43" fmla="*/ 30103 h 59661"/>
                <a:gd name="connsiteX44" fmla="*/ 105530 w 148679"/>
                <a:gd name="connsiteY44" fmla="*/ 33808 h 59661"/>
                <a:gd name="connsiteX45" fmla="*/ 129357 w 148679"/>
                <a:gd name="connsiteY45" fmla="*/ 54575 h 59661"/>
                <a:gd name="connsiteX46" fmla="*/ 140079 w 148679"/>
                <a:gd name="connsiteY46" fmla="*/ 46639 h 59661"/>
                <a:gd name="connsiteX47" fmla="*/ 112018 w 148679"/>
                <a:gd name="connsiteY47" fmla="*/ 33808 h 59661"/>
                <a:gd name="connsiteX48" fmla="*/ 105530 w 148679"/>
                <a:gd name="connsiteY48" fmla="*/ 33808 h 596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48679" h="59661">
                  <a:moveTo>
                    <a:pt x="49767" y="21373"/>
                  </a:moveTo>
                  <a:cubicBezTo>
                    <a:pt x="49108" y="18723"/>
                    <a:pt x="47916" y="13698"/>
                    <a:pt x="47649" y="13567"/>
                  </a:cubicBezTo>
                  <a:cubicBezTo>
                    <a:pt x="45135" y="9465"/>
                    <a:pt x="39840" y="2323"/>
                    <a:pt x="31638" y="2323"/>
                  </a:cubicBezTo>
                  <a:cubicBezTo>
                    <a:pt x="22499" y="2323"/>
                    <a:pt x="22499" y="10923"/>
                    <a:pt x="22499" y="13300"/>
                  </a:cubicBezTo>
                  <a:cubicBezTo>
                    <a:pt x="22499" y="21105"/>
                    <a:pt x="26205" y="30500"/>
                    <a:pt x="29913" y="40155"/>
                  </a:cubicBezTo>
                  <a:cubicBezTo>
                    <a:pt x="30974" y="42805"/>
                    <a:pt x="31769" y="44784"/>
                    <a:pt x="31769" y="46906"/>
                  </a:cubicBezTo>
                  <a:cubicBezTo>
                    <a:pt x="31769" y="53781"/>
                    <a:pt x="25945" y="58280"/>
                    <a:pt x="19191" y="58280"/>
                  </a:cubicBezTo>
                  <a:cubicBezTo>
                    <a:pt x="5955" y="58280"/>
                    <a:pt x="0" y="40155"/>
                    <a:pt x="0" y="38039"/>
                  </a:cubicBezTo>
                  <a:cubicBezTo>
                    <a:pt x="0" y="36321"/>
                    <a:pt x="1856" y="36321"/>
                    <a:pt x="2247" y="36321"/>
                  </a:cubicBezTo>
                  <a:cubicBezTo>
                    <a:pt x="4105" y="36321"/>
                    <a:pt x="4234" y="36984"/>
                    <a:pt x="4632" y="38436"/>
                  </a:cubicBezTo>
                  <a:cubicBezTo>
                    <a:pt x="7811" y="49283"/>
                    <a:pt x="13633" y="54575"/>
                    <a:pt x="18793" y="54575"/>
                  </a:cubicBezTo>
                  <a:cubicBezTo>
                    <a:pt x="21047" y="54575"/>
                    <a:pt x="22102" y="53124"/>
                    <a:pt x="22102" y="49946"/>
                  </a:cubicBezTo>
                  <a:cubicBezTo>
                    <a:pt x="22102" y="46906"/>
                    <a:pt x="21047" y="44127"/>
                    <a:pt x="19724" y="41086"/>
                  </a:cubicBezTo>
                  <a:cubicBezTo>
                    <a:pt x="12572" y="22824"/>
                    <a:pt x="12572" y="18990"/>
                    <a:pt x="12572" y="15415"/>
                  </a:cubicBezTo>
                  <a:cubicBezTo>
                    <a:pt x="12572" y="13170"/>
                    <a:pt x="12572" y="7083"/>
                    <a:pt x="17470" y="2851"/>
                  </a:cubicBezTo>
                  <a:cubicBezTo>
                    <a:pt x="21313" y="-326"/>
                    <a:pt x="26472" y="-1382"/>
                    <a:pt x="31105" y="-1382"/>
                  </a:cubicBezTo>
                  <a:cubicBezTo>
                    <a:pt x="39441" y="-1382"/>
                    <a:pt x="43943" y="3117"/>
                    <a:pt x="48313" y="7349"/>
                  </a:cubicBezTo>
                  <a:cubicBezTo>
                    <a:pt x="51226" y="-1120"/>
                    <a:pt x="60092" y="-1382"/>
                    <a:pt x="61680" y="-1382"/>
                  </a:cubicBezTo>
                  <a:cubicBezTo>
                    <a:pt x="66182" y="-1382"/>
                    <a:pt x="69622" y="1262"/>
                    <a:pt x="72136" y="5630"/>
                  </a:cubicBezTo>
                  <a:cubicBezTo>
                    <a:pt x="75048" y="10787"/>
                    <a:pt x="76903" y="18462"/>
                    <a:pt x="76903" y="18859"/>
                  </a:cubicBezTo>
                  <a:cubicBezTo>
                    <a:pt x="76903" y="20578"/>
                    <a:pt x="75048" y="20578"/>
                    <a:pt x="74657" y="20578"/>
                  </a:cubicBezTo>
                  <a:cubicBezTo>
                    <a:pt x="72801" y="20578"/>
                    <a:pt x="72670" y="20051"/>
                    <a:pt x="71738" y="16477"/>
                  </a:cubicBezTo>
                  <a:cubicBezTo>
                    <a:pt x="70155" y="10259"/>
                    <a:pt x="67641" y="2323"/>
                    <a:pt x="62079" y="2323"/>
                  </a:cubicBezTo>
                  <a:cubicBezTo>
                    <a:pt x="58638" y="2323"/>
                    <a:pt x="57714" y="5364"/>
                    <a:pt x="57714" y="8801"/>
                  </a:cubicBezTo>
                  <a:cubicBezTo>
                    <a:pt x="57714" y="11054"/>
                    <a:pt x="58769" y="15813"/>
                    <a:pt x="59693" y="19256"/>
                  </a:cubicBezTo>
                  <a:cubicBezTo>
                    <a:pt x="60625" y="22824"/>
                    <a:pt x="61948" y="28248"/>
                    <a:pt x="62606" y="31164"/>
                  </a:cubicBezTo>
                  <a:lnTo>
                    <a:pt x="65654" y="42934"/>
                  </a:lnTo>
                  <a:cubicBezTo>
                    <a:pt x="66449" y="46243"/>
                    <a:pt x="67901" y="52062"/>
                    <a:pt x="67901" y="52727"/>
                  </a:cubicBezTo>
                  <a:cubicBezTo>
                    <a:pt x="67901" y="55370"/>
                    <a:pt x="65785" y="56959"/>
                    <a:pt x="63536" y="56959"/>
                  </a:cubicBezTo>
                  <a:cubicBezTo>
                    <a:pt x="58638" y="56959"/>
                    <a:pt x="57714" y="53124"/>
                    <a:pt x="56651" y="48886"/>
                  </a:cubicBezTo>
                  <a:lnTo>
                    <a:pt x="49767" y="21373"/>
                  </a:lnTo>
                  <a:close/>
                  <a:moveTo>
                    <a:pt x="112813" y="30103"/>
                  </a:moveTo>
                  <a:cubicBezTo>
                    <a:pt x="116519" y="30103"/>
                    <a:pt x="126974" y="30370"/>
                    <a:pt x="134120" y="32883"/>
                  </a:cubicBezTo>
                  <a:cubicBezTo>
                    <a:pt x="143916" y="36321"/>
                    <a:pt x="145766" y="42668"/>
                    <a:pt x="145766" y="46639"/>
                  </a:cubicBezTo>
                  <a:cubicBezTo>
                    <a:pt x="145766" y="53918"/>
                    <a:pt x="138491" y="58280"/>
                    <a:pt x="129357" y="58280"/>
                  </a:cubicBezTo>
                  <a:cubicBezTo>
                    <a:pt x="113471" y="58280"/>
                    <a:pt x="92028" y="46112"/>
                    <a:pt x="92028" y="23489"/>
                  </a:cubicBezTo>
                  <a:cubicBezTo>
                    <a:pt x="92028" y="10129"/>
                    <a:pt x="100370" y="-1382"/>
                    <a:pt x="115855" y="-1382"/>
                  </a:cubicBezTo>
                  <a:cubicBezTo>
                    <a:pt x="138223" y="-1382"/>
                    <a:pt x="148679" y="11711"/>
                    <a:pt x="148679" y="13567"/>
                  </a:cubicBezTo>
                  <a:cubicBezTo>
                    <a:pt x="148679" y="14361"/>
                    <a:pt x="147493" y="15813"/>
                    <a:pt x="146431" y="15813"/>
                  </a:cubicBezTo>
                  <a:cubicBezTo>
                    <a:pt x="145637" y="15813"/>
                    <a:pt x="145370" y="15552"/>
                    <a:pt x="144314" y="14492"/>
                  </a:cubicBezTo>
                  <a:cubicBezTo>
                    <a:pt x="133989" y="2323"/>
                    <a:pt x="118501" y="2323"/>
                    <a:pt x="116121" y="2323"/>
                  </a:cubicBezTo>
                  <a:cubicBezTo>
                    <a:pt x="108175" y="2323"/>
                    <a:pt x="102884" y="7615"/>
                    <a:pt x="102884" y="18326"/>
                  </a:cubicBezTo>
                  <a:cubicBezTo>
                    <a:pt x="102884" y="20181"/>
                    <a:pt x="102884" y="22824"/>
                    <a:pt x="104475" y="30103"/>
                  </a:cubicBezTo>
                  <a:lnTo>
                    <a:pt x="112813" y="30103"/>
                  </a:lnTo>
                  <a:close/>
                  <a:moveTo>
                    <a:pt x="105530" y="33808"/>
                  </a:moveTo>
                  <a:cubicBezTo>
                    <a:pt x="110957" y="52987"/>
                    <a:pt x="125651" y="54575"/>
                    <a:pt x="129357" y="54575"/>
                  </a:cubicBezTo>
                  <a:cubicBezTo>
                    <a:pt x="135181" y="54575"/>
                    <a:pt x="140079" y="51665"/>
                    <a:pt x="140079" y="46639"/>
                  </a:cubicBezTo>
                  <a:cubicBezTo>
                    <a:pt x="140079" y="33808"/>
                    <a:pt x="117711" y="33808"/>
                    <a:pt x="112018" y="33808"/>
                  </a:cubicBezTo>
                  <a:lnTo>
                    <a:pt x="105530" y="33808"/>
                  </a:lnTo>
                  <a:close/>
                </a:path>
              </a:pathLst>
            </a:custGeom>
            <a:solidFill>
              <a:srgbClr val="000000"/>
            </a:solidFill>
            <a:ln w="189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35" name="任意多边形: 形状 734">
              <a:extLst>
                <a:ext uri="{FF2B5EF4-FFF2-40B4-BE49-F238E27FC236}">
                  <a16:creationId xmlns:a16="http://schemas.microsoft.com/office/drawing/2014/main" id="{A30C8AF2-8E55-A316-C936-F38C951AFC39}"/>
                </a:ext>
              </a:extLst>
            </p:cNvPr>
            <p:cNvSpPr/>
            <p:nvPr/>
          </p:nvSpPr>
          <p:spPr>
            <a:xfrm flipV="1">
              <a:off x="13096556" y="-9138070"/>
              <a:ext cx="20038" cy="20022"/>
            </a:xfrm>
            <a:custGeom>
              <a:avLst/>
              <a:gdLst>
                <a:gd name="connsiteX0" fmla="*/ 20038 w 20038"/>
                <a:gd name="connsiteY0" fmla="*/ 8636 h 20022"/>
                <a:gd name="connsiteX1" fmla="*/ 10022 w 20038"/>
                <a:gd name="connsiteY1" fmla="*/ 18647 h 20022"/>
                <a:gd name="connsiteX2" fmla="*/ 0 w 20038"/>
                <a:gd name="connsiteY2" fmla="*/ 8636 h 20022"/>
                <a:gd name="connsiteX3" fmla="*/ 10022 w 20038"/>
                <a:gd name="connsiteY3" fmla="*/ -1375 h 20022"/>
                <a:gd name="connsiteX4" fmla="*/ 20038 w 20038"/>
                <a:gd name="connsiteY4" fmla="*/ 8636 h 20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038" h="20022">
                  <a:moveTo>
                    <a:pt x="20038" y="8636"/>
                  </a:moveTo>
                  <a:cubicBezTo>
                    <a:pt x="20038" y="14112"/>
                    <a:pt x="15501" y="18647"/>
                    <a:pt x="10022" y="18647"/>
                  </a:cubicBezTo>
                  <a:cubicBezTo>
                    <a:pt x="4536" y="18647"/>
                    <a:pt x="0" y="14112"/>
                    <a:pt x="0" y="8636"/>
                  </a:cubicBezTo>
                  <a:cubicBezTo>
                    <a:pt x="0" y="3159"/>
                    <a:pt x="4536" y="-1375"/>
                    <a:pt x="10022" y="-1375"/>
                  </a:cubicBezTo>
                  <a:cubicBezTo>
                    <a:pt x="15501" y="-1375"/>
                    <a:pt x="20038" y="3159"/>
                    <a:pt x="20038" y="8636"/>
                  </a:cubicBezTo>
                  <a:close/>
                </a:path>
              </a:pathLst>
            </a:custGeom>
            <a:solidFill>
              <a:srgbClr val="000000"/>
            </a:solidFill>
            <a:ln w="189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36" name="任意多边形: 形状 735">
              <a:extLst>
                <a:ext uri="{FF2B5EF4-FFF2-40B4-BE49-F238E27FC236}">
                  <a16:creationId xmlns:a16="http://schemas.microsoft.com/office/drawing/2014/main" id="{21724FC7-5C4F-EEB5-B70C-8E3E0962DF52}"/>
                </a:ext>
              </a:extLst>
            </p:cNvPr>
            <p:cNvSpPr/>
            <p:nvPr/>
          </p:nvSpPr>
          <p:spPr>
            <a:xfrm flipV="1">
              <a:off x="13188813" y="-9214024"/>
              <a:ext cx="658869" cy="171931"/>
            </a:xfrm>
            <a:custGeom>
              <a:avLst/>
              <a:gdLst>
                <a:gd name="connsiteX0" fmla="*/ 105102 w 658869"/>
                <a:gd name="connsiteY0" fmla="*/ 166016 h 171931"/>
                <a:gd name="connsiteX1" fmla="*/ 105481 w 658869"/>
                <a:gd name="connsiteY1" fmla="*/ 168665 h 171931"/>
                <a:gd name="connsiteX2" fmla="*/ 103400 w 658869"/>
                <a:gd name="connsiteY2" fmla="*/ 170556 h 171931"/>
                <a:gd name="connsiteX3" fmla="*/ 100565 w 658869"/>
                <a:gd name="connsiteY3" fmla="*/ 168286 h 171931"/>
                <a:gd name="connsiteX4" fmla="*/ 92055 w 658869"/>
                <a:gd name="connsiteY4" fmla="*/ 157706 h 171931"/>
                <a:gd name="connsiteX5" fmla="*/ 67486 w 658869"/>
                <a:gd name="connsiteY5" fmla="*/ 170556 h 171931"/>
                <a:gd name="connsiteX6" fmla="*/ 23626 w 658869"/>
                <a:gd name="connsiteY6" fmla="*/ 125588 h 171931"/>
                <a:gd name="connsiteX7" fmla="*/ 38748 w 658869"/>
                <a:gd name="connsiteY7" fmla="*/ 100647 h 171931"/>
                <a:gd name="connsiteX8" fmla="*/ 46878 w 658869"/>
                <a:gd name="connsiteY8" fmla="*/ 98193 h 171931"/>
                <a:gd name="connsiteX9" fmla="*/ 56142 w 658869"/>
                <a:gd name="connsiteY9" fmla="*/ 95550 h 171931"/>
                <a:gd name="connsiteX10" fmla="*/ 70694 w 658869"/>
                <a:gd name="connsiteY10" fmla="*/ 88745 h 171931"/>
                <a:gd name="connsiteX11" fmla="*/ 74858 w 658869"/>
                <a:gd name="connsiteY11" fmla="*/ 75143 h 171931"/>
                <a:gd name="connsiteX12" fmla="*/ 43285 w 658869"/>
                <a:gd name="connsiteY12" fmla="*/ 39059 h 171931"/>
                <a:gd name="connsiteX13" fmla="*/ 14932 w 658869"/>
                <a:gd name="connsiteY13" fmla="*/ 65512 h 171931"/>
                <a:gd name="connsiteX14" fmla="*/ 16445 w 658869"/>
                <a:gd name="connsiteY14" fmla="*/ 77034 h 171931"/>
                <a:gd name="connsiteX15" fmla="*/ 16634 w 658869"/>
                <a:gd name="connsiteY15" fmla="*/ 78166 h 171931"/>
                <a:gd name="connsiteX16" fmla="*/ 13800 w 658869"/>
                <a:gd name="connsiteY16" fmla="*/ 80246 h 171931"/>
                <a:gd name="connsiteX17" fmla="*/ 10396 w 658869"/>
                <a:gd name="connsiteY17" fmla="*/ 77034 h 171931"/>
                <a:gd name="connsiteX18" fmla="*/ 563 w 658869"/>
                <a:gd name="connsiteY18" fmla="*/ 37547 h 171931"/>
                <a:gd name="connsiteX19" fmla="*/ 0 w 658869"/>
                <a:gd name="connsiteY19" fmla="*/ 35089 h 171931"/>
                <a:gd name="connsiteX20" fmla="*/ 2076 w 658869"/>
                <a:gd name="connsiteY20" fmla="*/ 33203 h 171931"/>
                <a:gd name="connsiteX21" fmla="*/ 5100 w 658869"/>
                <a:gd name="connsiteY21" fmla="*/ 35467 h 171931"/>
                <a:gd name="connsiteX22" fmla="*/ 13989 w 658869"/>
                <a:gd name="connsiteY22" fmla="*/ 46236 h 171931"/>
                <a:gd name="connsiteX23" fmla="*/ 42911 w 658869"/>
                <a:gd name="connsiteY23" fmla="*/ 33203 h 171931"/>
                <a:gd name="connsiteX24" fmla="*/ 87708 w 658869"/>
                <a:gd name="connsiteY24" fmla="*/ 82321 h 171931"/>
                <a:gd name="connsiteX25" fmla="*/ 81470 w 658869"/>
                <a:gd name="connsiteY25" fmla="*/ 101595 h 171931"/>
                <a:gd name="connsiteX26" fmla="*/ 56521 w 658869"/>
                <a:gd name="connsiteY26" fmla="*/ 113307 h 171931"/>
                <a:gd name="connsiteX27" fmla="*/ 46126 w 658869"/>
                <a:gd name="connsiteY27" fmla="*/ 116329 h 171931"/>
                <a:gd name="connsiteX28" fmla="*/ 36483 w 658869"/>
                <a:gd name="connsiteY28" fmla="*/ 132955 h 171931"/>
                <a:gd name="connsiteX29" fmla="*/ 67107 w 658869"/>
                <a:gd name="connsiteY29" fmla="*/ 165263 h 171931"/>
                <a:gd name="connsiteX30" fmla="*/ 90169 w 658869"/>
                <a:gd name="connsiteY30" fmla="*/ 138438 h 171931"/>
                <a:gd name="connsiteX31" fmla="*/ 89221 w 658869"/>
                <a:gd name="connsiteY31" fmla="*/ 128041 h 171931"/>
                <a:gd name="connsiteX32" fmla="*/ 89031 w 658869"/>
                <a:gd name="connsiteY32" fmla="*/ 125398 h 171931"/>
                <a:gd name="connsiteX33" fmla="*/ 91871 w 658869"/>
                <a:gd name="connsiteY33" fmla="*/ 123508 h 171931"/>
                <a:gd name="connsiteX34" fmla="*/ 95270 w 658869"/>
                <a:gd name="connsiteY34" fmla="*/ 126910 h 171931"/>
                <a:gd name="connsiteX35" fmla="*/ 105102 w 658869"/>
                <a:gd name="connsiteY35" fmla="*/ 166016 h 171931"/>
                <a:gd name="connsiteX36" fmla="*/ 188516 w 658869"/>
                <a:gd name="connsiteY36" fmla="*/ 89883 h 171931"/>
                <a:gd name="connsiteX37" fmla="*/ 160917 w 658869"/>
                <a:gd name="connsiteY37" fmla="*/ 120864 h 171931"/>
                <a:gd name="connsiteX38" fmla="*/ 113090 w 658869"/>
                <a:gd name="connsiteY38" fmla="*/ 66454 h 171931"/>
                <a:gd name="connsiteX39" fmla="*/ 140689 w 658869"/>
                <a:gd name="connsiteY39" fmla="*/ 35277 h 171931"/>
                <a:gd name="connsiteX40" fmla="*/ 188516 w 658869"/>
                <a:gd name="connsiteY40" fmla="*/ 89883 h 171931"/>
                <a:gd name="connsiteX41" fmla="*/ 140689 w 658869"/>
                <a:gd name="connsiteY41" fmla="*/ 39439 h 171931"/>
                <a:gd name="connsiteX42" fmla="*/ 126326 w 658869"/>
                <a:gd name="connsiteY42" fmla="*/ 58897 h 171931"/>
                <a:gd name="connsiteX43" fmla="*/ 137285 w 658869"/>
                <a:gd name="connsiteY43" fmla="*/ 99515 h 171931"/>
                <a:gd name="connsiteX44" fmla="*/ 160727 w 658869"/>
                <a:gd name="connsiteY44" fmla="*/ 116709 h 171931"/>
                <a:gd name="connsiteX45" fmla="*/ 175286 w 658869"/>
                <a:gd name="connsiteY45" fmla="*/ 97251 h 171931"/>
                <a:gd name="connsiteX46" fmla="*/ 165074 w 658869"/>
                <a:gd name="connsiteY46" fmla="*/ 58328 h 171931"/>
                <a:gd name="connsiteX47" fmla="*/ 140689 w 658869"/>
                <a:gd name="connsiteY47" fmla="*/ 39439 h 171931"/>
                <a:gd name="connsiteX48" fmla="*/ 241290 w 658869"/>
                <a:gd name="connsiteY48" fmla="*/ 112928 h 171931"/>
                <a:gd name="connsiteX49" fmla="*/ 256785 w 658869"/>
                <a:gd name="connsiteY49" fmla="*/ 112928 h 171931"/>
                <a:gd name="connsiteX50" fmla="*/ 261891 w 658869"/>
                <a:gd name="connsiteY50" fmla="*/ 116329 h 171931"/>
                <a:gd name="connsiteX51" fmla="*/ 257164 w 658869"/>
                <a:gd name="connsiteY51" fmla="*/ 118789 h 171931"/>
                <a:gd name="connsiteX52" fmla="*/ 242423 w 658869"/>
                <a:gd name="connsiteY52" fmla="*/ 118789 h 171931"/>
                <a:gd name="connsiteX53" fmla="*/ 248471 w 658869"/>
                <a:gd name="connsiteY53" fmla="*/ 149391 h 171931"/>
                <a:gd name="connsiteX54" fmla="*/ 258866 w 658869"/>
                <a:gd name="connsiteY54" fmla="*/ 166395 h 171931"/>
                <a:gd name="connsiteX55" fmla="*/ 266808 w 658869"/>
                <a:gd name="connsiteY55" fmla="*/ 162993 h 171931"/>
                <a:gd name="connsiteX56" fmla="*/ 258487 w 658869"/>
                <a:gd name="connsiteY56" fmla="*/ 153741 h 171931"/>
                <a:gd name="connsiteX57" fmla="*/ 264916 w 658869"/>
                <a:gd name="connsiteY57" fmla="*/ 147695 h 171931"/>
                <a:gd name="connsiteX58" fmla="*/ 274369 w 658869"/>
                <a:gd name="connsiteY58" fmla="*/ 158086 h 171931"/>
                <a:gd name="connsiteX59" fmla="*/ 258866 w 658869"/>
                <a:gd name="connsiteY59" fmla="*/ 170556 h 171931"/>
                <a:gd name="connsiteX60" fmla="*/ 234291 w 658869"/>
                <a:gd name="connsiteY60" fmla="*/ 139570 h 171931"/>
                <a:gd name="connsiteX61" fmla="*/ 230325 w 658869"/>
                <a:gd name="connsiteY61" fmla="*/ 118789 h 171931"/>
                <a:gd name="connsiteX62" fmla="*/ 217848 w 658869"/>
                <a:gd name="connsiteY62" fmla="*/ 118789 h 171931"/>
                <a:gd name="connsiteX63" fmla="*/ 212742 w 658869"/>
                <a:gd name="connsiteY63" fmla="*/ 115008 h 171931"/>
                <a:gd name="connsiteX64" fmla="*/ 217468 w 658869"/>
                <a:gd name="connsiteY64" fmla="*/ 112928 h 171931"/>
                <a:gd name="connsiteX65" fmla="*/ 229192 w 658869"/>
                <a:gd name="connsiteY65" fmla="*/ 112928 h 171931"/>
                <a:gd name="connsiteX66" fmla="*/ 215392 w 658869"/>
                <a:gd name="connsiteY66" fmla="*/ 42461 h 171931"/>
                <a:gd name="connsiteX67" fmla="*/ 210096 w 658869"/>
                <a:gd name="connsiteY67" fmla="*/ 19031 h 171931"/>
                <a:gd name="connsiteX68" fmla="*/ 199321 w 658869"/>
                <a:gd name="connsiteY68" fmla="*/ 2786 h 171931"/>
                <a:gd name="connsiteX69" fmla="*/ 191760 w 658869"/>
                <a:gd name="connsiteY69" fmla="*/ 6182 h 171931"/>
                <a:gd name="connsiteX70" fmla="*/ 200080 w 658869"/>
                <a:gd name="connsiteY70" fmla="*/ 15440 h 171931"/>
                <a:gd name="connsiteX71" fmla="*/ 193652 w 658869"/>
                <a:gd name="connsiteY71" fmla="*/ 21485 h 171931"/>
                <a:gd name="connsiteX72" fmla="*/ 184198 w 658869"/>
                <a:gd name="connsiteY72" fmla="*/ 11096 h 171931"/>
                <a:gd name="connsiteX73" fmla="*/ 199321 w 658869"/>
                <a:gd name="connsiteY73" fmla="*/ -1375 h 171931"/>
                <a:gd name="connsiteX74" fmla="*/ 228054 w 658869"/>
                <a:gd name="connsiteY74" fmla="*/ 45104 h 171931"/>
                <a:gd name="connsiteX75" fmla="*/ 241290 w 658869"/>
                <a:gd name="connsiteY75" fmla="*/ 112928 h 171931"/>
                <a:gd name="connsiteX76" fmla="*/ 296059 w 658869"/>
                <a:gd name="connsiteY76" fmla="*/ 112928 h 171931"/>
                <a:gd name="connsiteX77" fmla="*/ 312123 w 658869"/>
                <a:gd name="connsiteY77" fmla="*/ 112928 h 171931"/>
                <a:gd name="connsiteX78" fmla="*/ 317419 w 658869"/>
                <a:gd name="connsiteY78" fmla="*/ 116519 h 171931"/>
                <a:gd name="connsiteX79" fmla="*/ 312692 w 658869"/>
                <a:gd name="connsiteY79" fmla="*/ 118789 h 171931"/>
                <a:gd name="connsiteX80" fmla="*/ 297571 w 658869"/>
                <a:gd name="connsiteY80" fmla="*/ 118789 h 171931"/>
                <a:gd name="connsiteX81" fmla="*/ 304562 w 658869"/>
                <a:gd name="connsiteY81" fmla="*/ 146747 h 171931"/>
                <a:gd name="connsiteX82" fmla="*/ 305321 w 658869"/>
                <a:gd name="connsiteY82" fmla="*/ 150719 h 171931"/>
                <a:gd name="connsiteX83" fmla="*/ 300215 w 658869"/>
                <a:gd name="connsiteY83" fmla="*/ 155626 h 171931"/>
                <a:gd name="connsiteX84" fmla="*/ 292844 w 658869"/>
                <a:gd name="connsiteY84" fmla="*/ 148827 h 171931"/>
                <a:gd name="connsiteX85" fmla="*/ 285473 w 658869"/>
                <a:gd name="connsiteY85" fmla="*/ 118789 h 171931"/>
                <a:gd name="connsiteX86" fmla="*/ 269402 w 658869"/>
                <a:gd name="connsiteY86" fmla="*/ 118789 h 171931"/>
                <a:gd name="connsiteX87" fmla="*/ 264112 w 658869"/>
                <a:gd name="connsiteY87" fmla="*/ 115197 h 171931"/>
                <a:gd name="connsiteX88" fmla="*/ 268838 w 658869"/>
                <a:gd name="connsiteY88" fmla="*/ 112928 h 171931"/>
                <a:gd name="connsiteX89" fmla="*/ 283961 w 658869"/>
                <a:gd name="connsiteY89" fmla="*/ 112928 h 171931"/>
                <a:gd name="connsiteX90" fmla="*/ 270351 w 658869"/>
                <a:gd name="connsiteY90" fmla="*/ 58707 h 171931"/>
                <a:gd name="connsiteX91" fmla="*/ 269402 w 658869"/>
                <a:gd name="connsiteY91" fmla="*/ 52283 h 171931"/>
                <a:gd name="connsiteX92" fmla="*/ 285473 w 658869"/>
                <a:gd name="connsiteY92" fmla="*/ 35277 h 171931"/>
                <a:gd name="connsiteX93" fmla="*/ 314204 w 658869"/>
                <a:gd name="connsiteY93" fmla="*/ 64374 h 171931"/>
                <a:gd name="connsiteX94" fmla="*/ 311371 w 658869"/>
                <a:gd name="connsiteY94" fmla="*/ 66264 h 171931"/>
                <a:gd name="connsiteX95" fmla="*/ 307587 w 658869"/>
                <a:gd name="connsiteY95" fmla="*/ 62672 h 171931"/>
                <a:gd name="connsiteX96" fmla="*/ 285847 w 658869"/>
                <a:gd name="connsiteY96" fmla="*/ 39439 h 171931"/>
                <a:gd name="connsiteX97" fmla="*/ 280746 w 658869"/>
                <a:gd name="connsiteY97" fmla="*/ 47185 h 171931"/>
                <a:gd name="connsiteX98" fmla="*/ 282069 w 658869"/>
                <a:gd name="connsiteY98" fmla="*/ 56816 h 171931"/>
                <a:gd name="connsiteX99" fmla="*/ 296059 w 658869"/>
                <a:gd name="connsiteY99" fmla="*/ 112928 h 171931"/>
                <a:gd name="connsiteX100" fmla="*/ 353186 w 658869"/>
                <a:gd name="connsiteY100" fmla="*/ 70419 h 171931"/>
                <a:gd name="connsiteX101" fmla="*/ 356211 w 658869"/>
                <a:gd name="connsiteY101" fmla="*/ 82700 h 171931"/>
                <a:gd name="connsiteX102" fmla="*/ 360938 w 658869"/>
                <a:gd name="connsiteY102" fmla="*/ 96302 h 171931"/>
                <a:gd name="connsiteX103" fmla="*/ 387595 w 658869"/>
                <a:gd name="connsiteY103" fmla="*/ 116709 h 171931"/>
                <a:gd name="connsiteX104" fmla="*/ 396288 w 658869"/>
                <a:gd name="connsiteY104" fmla="*/ 104239 h 171931"/>
                <a:gd name="connsiteX105" fmla="*/ 394586 w 658869"/>
                <a:gd name="connsiteY105" fmla="*/ 91958 h 171931"/>
                <a:gd name="connsiteX106" fmla="*/ 382299 w 658869"/>
                <a:gd name="connsiteY106" fmla="*/ 42834 h 171931"/>
                <a:gd name="connsiteX107" fmla="*/ 381735 w 658869"/>
                <a:gd name="connsiteY107" fmla="*/ 40191 h 171931"/>
                <a:gd name="connsiteX108" fmla="*/ 387026 w 658869"/>
                <a:gd name="connsiteY108" fmla="*/ 35277 h 171931"/>
                <a:gd name="connsiteX109" fmla="*/ 393833 w 658869"/>
                <a:gd name="connsiteY109" fmla="*/ 40191 h 171931"/>
                <a:gd name="connsiteX110" fmla="*/ 401395 w 658869"/>
                <a:gd name="connsiteY110" fmla="*/ 70419 h 171931"/>
                <a:gd name="connsiteX111" fmla="*/ 404418 w 658869"/>
                <a:gd name="connsiteY111" fmla="*/ 82700 h 171931"/>
                <a:gd name="connsiteX112" fmla="*/ 409145 w 658869"/>
                <a:gd name="connsiteY112" fmla="*/ 96302 h 171931"/>
                <a:gd name="connsiteX113" fmla="*/ 435796 w 658869"/>
                <a:gd name="connsiteY113" fmla="*/ 116709 h 171931"/>
                <a:gd name="connsiteX114" fmla="*/ 444495 w 658869"/>
                <a:gd name="connsiteY114" fmla="*/ 104239 h 171931"/>
                <a:gd name="connsiteX115" fmla="*/ 433530 w 658869"/>
                <a:gd name="connsiteY115" fmla="*/ 62482 h 171931"/>
                <a:gd name="connsiteX116" fmla="*/ 430505 w 658869"/>
                <a:gd name="connsiteY116" fmla="*/ 50391 h 171931"/>
                <a:gd name="connsiteX117" fmla="*/ 444869 w 658869"/>
                <a:gd name="connsiteY117" fmla="*/ 35277 h 171931"/>
                <a:gd name="connsiteX118" fmla="*/ 468880 w 658869"/>
                <a:gd name="connsiteY118" fmla="*/ 64374 h 171931"/>
                <a:gd name="connsiteX119" fmla="*/ 466039 w 658869"/>
                <a:gd name="connsiteY119" fmla="*/ 66264 h 171931"/>
                <a:gd name="connsiteX120" fmla="*/ 462824 w 658869"/>
                <a:gd name="connsiteY120" fmla="*/ 63052 h 171931"/>
                <a:gd name="connsiteX121" fmla="*/ 445249 w 658869"/>
                <a:gd name="connsiteY121" fmla="*/ 39439 h 171931"/>
                <a:gd name="connsiteX122" fmla="*/ 441090 w 658869"/>
                <a:gd name="connsiteY122" fmla="*/ 44916 h 171931"/>
                <a:gd name="connsiteX123" fmla="*/ 444495 w 658869"/>
                <a:gd name="connsiteY123" fmla="*/ 59086 h 171931"/>
                <a:gd name="connsiteX124" fmla="*/ 456023 w 658869"/>
                <a:gd name="connsiteY124" fmla="*/ 101215 h 171931"/>
                <a:gd name="connsiteX125" fmla="*/ 436175 w 658869"/>
                <a:gd name="connsiteY125" fmla="*/ 120864 h 171931"/>
                <a:gd name="connsiteX126" fmla="*/ 407823 w 658869"/>
                <a:gd name="connsiteY126" fmla="*/ 104239 h 171931"/>
                <a:gd name="connsiteX127" fmla="*/ 387975 w 658869"/>
                <a:gd name="connsiteY127" fmla="*/ 120864 h 171931"/>
                <a:gd name="connsiteX128" fmla="*/ 360938 w 658869"/>
                <a:gd name="connsiteY128" fmla="*/ 105940 h 171931"/>
                <a:gd name="connsiteX129" fmla="*/ 345062 w 658869"/>
                <a:gd name="connsiteY129" fmla="*/ 120864 h 171931"/>
                <a:gd name="connsiteX130" fmla="*/ 331452 w 658869"/>
                <a:gd name="connsiteY130" fmla="*/ 110853 h 171931"/>
                <a:gd name="connsiteX131" fmla="*/ 325405 w 658869"/>
                <a:gd name="connsiteY131" fmla="*/ 91768 h 171931"/>
                <a:gd name="connsiteX132" fmla="*/ 328239 w 658869"/>
                <a:gd name="connsiteY132" fmla="*/ 89883 h 171931"/>
                <a:gd name="connsiteX133" fmla="*/ 331826 w 658869"/>
                <a:gd name="connsiteY133" fmla="*/ 94228 h 171931"/>
                <a:gd name="connsiteX134" fmla="*/ 344683 w 658869"/>
                <a:gd name="connsiteY134" fmla="*/ 116709 h 171931"/>
                <a:gd name="connsiteX135" fmla="*/ 349600 w 658869"/>
                <a:gd name="connsiteY135" fmla="*/ 109152 h 171931"/>
                <a:gd name="connsiteX136" fmla="*/ 348277 w 658869"/>
                <a:gd name="connsiteY136" fmla="*/ 99515 h 171931"/>
                <a:gd name="connsiteX137" fmla="*/ 334098 w 658869"/>
                <a:gd name="connsiteY137" fmla="*/ 42834 h 171931"/>
                <a:gd name="connsiteX138" fmla="*/ 333528 w 658869"/>
                <a:gd name="connsiteY138" fmla="*/ 40191 h 171931"/>
                <a:gd name="connsiteX139" fmla="*/ 338825 w 658869"/>
                <a:gd name="connsiteY139" fmla="*/ 35277 h 171931"/>
                <a:gd name="connsiteX140" fmla="*/ 345626 w 658869"/>
                <a:gd name="connsiteY140" fmla="*/ 40191 h 171931"/>
                <a:gd name="connsiteX141" fmla="*/ 353186 w 658869"/>
                <a:gd name="connsiteY141" fmla="*/ 70419 h 171931"/>
                <a:gd name="connsiteX142" fmla="*/ 530297 w 658869"/>
                <a:gd name="connsiteY142" fmla="*/ 48507 h 171931"/>
                <a:gd name="connsiteX143" fmla="*/ 545983 w 658869"/>
                <a:gd name="connsiteY143" fmla="*/ 35277 h 171931"/>
                <a:gd name="connsiteX144" fmla="*/ 559783 w 658869"/>
                <a:gd name="connsiteY144" fmla="*/ 45858 h 171931"/>
                <a:gd name="connsiteX145" fmla="*/ 565457 w 658869"/>
                <a:gd name="connsiteY145" fmla="*/ 64374 h 171931"/>
                <a:gd name="connsiteX146" fmla="*/ 562616 w 658869"/>
                <a:gd name="connsiteY146" fmla="*/ 66264 h 171931"/>
                <a:gd name="connsiteX147" fmla="*/ 559029 w 658869"/>
                <a:gd name="connsiteY147" fmla="*/ 61920 h 171931"/>
                <a:gd name="connsiteX148" fmla="*/ 546362 w 658869"/>
                <a:gd name="connsiteY148" fmla="*/ 39439 h 171931"/>
                <a:gd name="connsiteX149" fmla="*/ 541445 w 658869"/>
                <a:gd name="connsiteY149" fmla="*/ 47185 h 171931"/>
                <a:gd name="connsiteX150" fmla="*/ 542768 w 658869"/>
                <a:gd name="connsiteY150" fmla="*/ 56816 h 171931"/>
                <a:gd name="connsiteX151" fmla="*/ 555625 w 658869"/>
                <a:gd name="connsiteY151" fmla="*/ 108204 h 171931"/>
                <a:gd name="connsiteX152" fmla="*/ 556384 w 658869"/>
                <a:gd name="connsiteY152" fmla="*/ 112175 h 171931"/>
                <a:gd name="connsiteX153" fmla="*/ 551277 w 658869"/>
                <a:gd name="connsiteY153" fmla="*/ 117089 h 171931"/>
                <a:gd name="connsiteX154" fmla="*/ 543717 w 658869"/>
                <a:gd name="connsiteY154" fmla="*/ 109715 h 171931"/>
                <a:gd name="connsiteX155" fmla="*/ 528025 w 658869"/>
                <a:gd name="connsiteY155" fmla="*/ 120864 h 171931"/>
                <a:gd name="connsiteX156" fmla="*/ 484741 w 658869"/>
                <a:gd name="connsiteY156" fmla="*/ 64563 h 171931"/>
                <a:gd name="connsiteX157" fmla="*/ 507613 w 658869"/>
                <a:gd name="connsiteY157" fmla="*/ 35277 h 171931"/>
                <a:gd name="connsiteX158" fmla="*/ 530297 w 658869"/>
                <a:gd name="connsiteY158" fmla="*/ 48507 h 171931"/>
                <a:gd name="connsiteX159" fmla="*/ 540503 w 658869"/>
                <a:gd name="connsiteY159" fmla="*/ 96492 h 171931"/>
                <a:gd name="connsiteX160" fmla="*/ 531619 w 658869"/>
                <a:gd name="connsiteY160" fmla="*/ 60788 h 171931"/>
                <a:gd name="connsiteX161" fmla="*/ 507988 w 658869"/>
                <a:gd name="connsiteY161" fmla="*/ 39439 h 171931"/>
                <a:gd name="connsiteX162" fmla="*/ 497592 w 658869"/>
                <a:gd name="connsiteY162" fmla="*/ 56253 h 171931"/>
                <a:gd name="connsiteX163" fmla="*/ 506855 w 658869"/>
                <a:gd name="connsiteY163" fmla="*/ 95740 h 171931"/>
                <a:gd name="connsiteX164" fmla="*/ 528025 w 658869"/>
                <a:gd name="connsiteY164" fmla="*/ 116709 h 171931"/>
                <a:gd name="connsiteX165" fmla="*/ 541072 w 658869"/>
                <a:gd name="connsiteY165" fmla="*/ 98952 h 171931"/>
                <a:gd name="connsiteX166" fmla="*/ 540503 w 658869"/>
                <a:gd name="connsiteY166" fmla="*/ 96492 h 171931"/>
                <a:gd name="connsiteX167" fmla="*/ 650551 w 658869"/>
                <a:gd name="connsiteY167" fmla="*/ 114066 h 171931"/>
                <a:gd name="connsiteX168" fmla="*/ 642990 w 658869"/>
                <a:gd name="connsiteY168" fmla="*/ 104997 h 171931"/>
                <a:gd name="connsiteX169" fmla="*/ 649607 w 658869"/>
                <a:gd name="connsiteY169" fmla="*/ 98952 h 171931"/>
                <a:gd name="connsiteX170" fmla="*/ 658870 w 658869"/>
                <a:gd name="connsiteY170" fmla="*/ 108962 h 171931"/>
                <a:gd name="connsiteX171" fmla="*/ 642427 w 658869"/>
                <a:gd name="connsiteY171" fmla="*/ 120864 h 171931"/>
                <a:gd name="connsiteX172" fmla="*/ 623899 w 658869"/>
                <a:gd name="connsiteY172" fmla="*/ 108020 h 171931"/>
                <a:gd name="connsiteX173" fmla="*/ 605754 w 658869"/>
                <a:gd name="connsiteY173" fmla="*/ 120864 h 171931"/>
                <a:gd name="connsiteX174" fmla="*/ 576642 w 658869"/>
                <a:gd name="connsiteY174" fmla="*/ 91768 h 171931"/>
                <a:gd name="connsiteX175" fmla="*/ 579477 w 658869"/>
                <a:gd name="connsiteY175" fmla="*/ 89883 h 171931"/>
                <a:gd name="connsiteX176" fmla="*/ 582881 w 658869"/>
                <a:gd name="connsiteY176" fmla="*/ 93090 h 171931"/>
                <a:gd name="connsiteX177" fmla="*/ 605374 w 658869"/>
                <a:gd name="connsiteY177" fmla="*/ 116709 h 171931"/>
                <a:gd name="connsiteX178" fmla="*/ 614447 w 658869"/>
                <a:gd name="connsiteY178" fmla="*/ 104807 h 171931"/>
                <a:gd name="connsiteX179" fmla="*/ 610474 w 658869"/>
                <a:gd name="connsiteY179" fmla="*/ 84021 h 171931"/>
                <a:gd name="connsiteX180" fmla="*/ 606128 w 658869"/>
                <a:gd name="connsiteY180" fmla="*/ 66833 h 171931"/>
                <a:gd name="connsiteX181" fmla="*/ 587790 w 658869"/>
                <a:gd name="connsiteY181" fmla="*/ 39439 h 171931"/>
                <a:gd name="connsiteX182" fmla="*/ 579477 w 658869"/>
                <a:gd name="connsiteY182" fmla="*/ 42082 h 171931"/>
                <a:gd name="connsiteX183" fmla="*/ 586848 w 658869"/>
                <a:gd name="connsiteY183" fmla="*/ 51151 h 171931"/>
                <a:gd name="connsiteX184" fmla="*/ 580420 w 658869"/>
                <a:gd name="connsiteY184" fmla="*/ 57196 h 171931"/>
                <a:gd name="connsiteX185" fmla="*/ 570966 w 658869"/>
                <a:gd name="connsiteY185" fmla="*/ 46996 h 171931"/>
                <a:gd name="connsiteX186" fmla="*/ 587606 w 658869"/>
                <a:gd name="connsiteY186" fmla="*/ 35277 h 171931"/>
                <a:gd name="connsiteX187" fmla="*/ 606128 w 658869"/>
                <a:gd name="connsiteY187" fmla="*/ 48128 h 171931"/>
                <a:gd name="connsiteX188" fmla="*/ 624089 w 658869"/>
                <a:gd name="connsiteY188" fmla="*/ 35277 h 171931"/>
                <a:gd name="connsiteX189" fmla="*/ 653196 w 658869"/>
                <a:gd name="connsiteY189" fmla="*/ 64374 h 171931"/>
                <a:gd name="connsiteX190" fmla="*/ 650361 w 658869"/>
                <a:gd name="connsiteY190" fmla="*/ 66264 h 171931"/>
                <a:gd name="connsiteX191" fmla="*/ 646962 w 658869"/>
                <a:gd name="connsiteY191" fmla="*/ 63052 h 171931"/>
                <a:gd name="connsiteX192" fmla="*/ 624463 w 658869"/>
                <a:gd name="connsiteY192" fmla="*/ 39439 h 171931"/>
                <a:gd name="connsiteX193" fmla="*/ 615580 w 658869"/>
                <a:gd name="connsiteY193" fmla="*/ 51529 h 171931"/>
                <a:gd name="connsiteX194" fmla="*/ 619174 w 658869"/>
                <a:gd name="connsiteY194" fmla="*/ 70609 h 171931"/>
                <a:gd name="connsiteX195" fmla="*/ 625601 w 658869"/>
                <a:gd name="connsiteY195" fmla="*/ 96492 h 171931"/>
                <a:gd name="connsiteX196" fmla="*/ 642237 w 658869"/>
                <a:gd name="connsiteY196" fmla="*/ 116709 h 171931"/>
                <a:gd name="connsiteX197" fmla="*/ 650551 w 658869"/>
                <a:gd name="connsiteY197" fmla="*/ 114066 h 171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</a:cxnLst>
              <a:rect l="l" t="t" r="r" b="b"/>
              <a:pathLst>
                <a:path w="658869" h="171931">
                  <a:moveTo>
                    <a:pt x="105102" y="166016"/>
                  </a:moveTo>
                  <a:cubicBezTo>
                    <a:pt x="105291" y="166775"/>
                    <a:pt x="105481" y="167907"/>
                    <a:pt x="105481" y="168665"/>
                  </a:cubicBezTo>
                  <a:cubicBezTo>
                    <a:pt x="105481" y="169045"/>
                    <a:pt x="105291" y="170556"/>
                    <a:pt x="103400" y="170556"/>
                  </a:cubicBezTo>
                  <a:cubicBezTo>
                    <a:pt x="102457" y="170556"/>
                    <a:pt x="102267" y="170366"/>
                    <a:pt x="100565" y="168286"/>
                  </a:cubicBezTo>
                  <a:lnTo>
                    <a:pt x="92055" y="157706"/>
                  </a:lnTo>
                  <a:cubicBezTo>
                    <a:pt x="84684" y="170366"/>
                    <a:pt x="71264" y="170556"/>
                    <a:pt x="67486" y="170556"/>
                  </a:cubicBezTo>
                  <a:cubicBezTo>
                    <a:pt x="44234" y="170556"/>
                    <a:pt x="23626" y="147316"/>
                    <a:pt x="23626" y="125588"/>
                  </a:cubicBezTo>
                  <a:cubicBezTo>
                    <a:pt x="23626" y="115761"/>
                    <a:pt x="27789" y="105750"/>
                    <a:pt x="38748" y="100647"/>
                  </a:cubicBezTo>
                  <a:cubicBezTo>
                    <a:pt x="39887" y="100083"/>
                    <a:pt x="44044" y="98952"/>
                    <a:pt x="46878" y="98193"/>
                  </a:cubicBezTo>
                  <a:lnTo>
                    <a:pt x="56142" y="95550"/>
                  </a:lnTo>
                  <a:cubicBezTo>
                    <a:pt x="65974" y="92716"/>
                    <a:pt x="67486" y="92148"/>
                    <a:pt x="70694" y="88745"/>
                  </a:cubicBezTo>
                  <a:cubicBezTo>
                    <a:pt x="72776" y="86101"/>
                    <a:pt x="74858" y="81947"/>
                    <a:pt x="74858" y="75143"/>
                  </a:cubicBezTo>
                  <a:cubicBezTo>
                    <a:pt x="74858" y="57948"/>
                    <a:pt x="60109" y="39059"/>
                    <a:pt x="43285" y="39059"/>
                  </a:cubicBezTo>
                  <a:cubicBezTo>
                    <a:pt x="29111" y="39059"/>
                    <a:pt x="14932" y="45858"/>
                    <a:pt x="14932" y="65512"/>
                  </a:cubicBezTo>
                  <a:cubicBezTo>
                    <a:pt x="14932" y="69855"/>
                    <a:pt x="15876" y="74954"/>
                    <a:pt x="16445" y="77034"/>
                  </a:cubicBezTo>
                  <a:cubicBezTo>
                    <a:pt x="16445" y="77413"/>
                    <a:pt x="16634" y="77786"/>
                    <a:pt x="16634" y="78166"/>
                  </a:cubicBezTo>
                  <a:cubicBezTo>
                    <a:pt x="16634" y="80246"/>
                    <a:pt x="14932" y="80246"/>
                    <a:pt x="13800" y="80246"/>
                  </a:cubicBezTo>
                  <a:cubicBezTo>
                    <a:pt x="11529" y="80246"/>
                    <a:pt x="11149" y="79866"/>
                    <a:pt x="10396" y="77034"/>
                  </a:cubicBezTo>
                  <a:lnTo>
                    <a:pt x="563" y="37547"/>
                  </a:lnTo>
                  <a:cubicBezTo>
                    <a:pt x="190" y="36226"/>
                    <a:pt x="0" y="35657"/>
                    <a:pt x="0" y="35089"/>
                  </a:cubicBezTo>
                  <a:cubicBezTo>
                    <a:pt x="0" y="33956"/>
                    <a:pt x="943" y="33203"/>
                    <a:pt x="2076" y="33203"/>
                  </a:cubicBezTo>
                  <a:cubicBezTo>
                    <a:pt x="3404" y="33203"/>
                    <a:pt x="3588" y="33577"/>
                    <a:pt x="5100" y="35467"/>
                  </a:cubicBezTo>
                  <a:cubicBezTo>
                    <a:pt x="7182" y="37737"/>
                    <a:pt x="12098" y="43783"/>
                    <a:pt x="13989" y="46236"/>
                  </a:cubicBezTo>
                  <a:cubicBezTo>
                    <a:pt x="20981" y="36037"/>
                    <a:pt x="33079" y="33203"/>
                    <a:pt x="42911" y="33203"/>
                  </a:cubicBezTo>
                  <a:cubicBezTo>
                    <a:pt x="66727" y="33203"/>
                    <a:pt x="87708" y="58518"/>
                    <a:pt x="87708" y="82321"/>
                  </a:cubicBezTo>
                  <a:cubicBezTo>
                    <a:pt x="87708" y="87803"/>
                    <a:pt x="86386" y="95550"/>
                    <a:pt x="81470" y="101595"/>
                  </a:cubicBezTo>
                  <a:cubicBezTo>
                    <a:pt x="76743" y="107451"/>
                    <a:pt x="74478" y="108020"/>
                    <a:pt x="56521" y="113307"/>
                  </a:cubicBezTo>
                  <a:cubicBezTo>
                    <a:pt x="52927" y="114249"/>
                    <a:pt x="47068" y="115951"/>
                    <a:pt x="46126" y="116329"/>
                  </a:cubicBezTo>
                  <a:cubicBezTo>
                    <a:pt x="39697" y="119163"/>
                    <a:pt x="36483" y="125208"/>
                    <a:pt x="36483" y="132955"/>
                  </a:cubicBezTo>
                  <a:cubicBezTo>
                    <a:pt x="36483" y="148449"/>
                    <a:pt x="51036" y="165263"/>
                    <a:pt x="67107" y="165263"/>
                  </a:cubicBezTo>
                  <a:cubicBezTo>
                    <a:pt x="84874" y="165263"/>
                    <a:pt x="90169" y="152413"/>
                    <a:pt x="90169" y="138438"/>
                  </a:cubicBezTo>
                  <a:cubicBezTo>
                    <a:pt x="90169" y="133523"/>
                    <a:pt x="89980" y="132203"/>
                    <a:pt x="89221" y="128041"/>
                  </a:cubicBezTo>
                  <a:lnTo>
                    <a:pt x="89031" y="125398"/>
                  </a:lnTo>
                  <a:cubicBezTo>
                    <a:pt x="89031" y="123508"/>
                    <a:pt x="90923" y="123508"/>
                    <a:pt x="91871" y="123508"/>
                  </a:cubicBezTo>
                  <a:cubicBezTo>
                    <a:pt x="93947" y="123508"/>
                    <a:pt x="94516" y="123698"/>
                    <a:pt x="95270" y="126910"/>
                  </a:cubicBezTo>
                  <a:lnTo>
                    <a:pt x="105102" y="166016"/>
                  </a:lnTo>
                  <a:close/>
                  <a:moveTo>
                    <a:pt x="188516" y="89883"/>
                  </a:moveTo>
                  <a:cubicBezTo>
                    <a:pt x="188516" y="107830"/>
                    <a:pt x="177361" y="120864"/>
                    <a:pt x="160917" y="120864"/>
                  </a:cubicBezTo>
                  <a:cubicBezTo>
                    <a:pt x="137475" y="120864"/>
                    <a:pt x="113090" y="94038"/>
                    <a:pt x="113090" y="66454"/>
                  </a:cubicBezTo>
                  <a:cubicBezTo>
                    <a:pt x="113090" y="46996"/>
                    <a:pt x="125004" y="35277"/>
                    <a:pt x="140689" y="35277"/>
                  </a:cubicBezTo>
                  <a:cubicBezTo>
                    <a:pt x="164132" y="35277"/>
                    <a:pt x="188516" y="62110"/>
                    <a:pt x="188516" y="89883"/>
                  </a:cubicBezTo>
                  <a:close/>
                  <a:moveTo>
                    <a:pt x="140689" y="39439"/>
                  </a:moveTo>
                  <a:cubicBezTo>
                    <a:pt x="133318" y="39439"/>
                    <a:pt x="126326" y="45294"/>
                    <a:pt x="126326" y="58897"/>
                  </a:cubicBezTo>
                  <a:cubicBezTo>
                    <a:pt x="126326" y="68345"/>
                    <a:pt x="131236" y="89314"/>
                    <a:pt x="137285" y="99515"/>
                  </a:cubicBezTo>
                  <a:cubicBezTo>
                    <a:pt x="144283" y="111042"/>
                    <a:pt x="153356" y="116709"/>
                    <a:pt x="160727" y="116709"/>
                  </a:cubicBezTo>
                  <a:cubicBezTo>
                    <a:pt x="169991" y="116709"/>
                    <a:pt x="175286" y="108394"/>
                    <a:pt x="175286" y="97251"/>
                  </a:cubicBezTo>
                  <a:cubicBezTo>
                    <a:pt x="175286" y="89125"/>
                    <a:pt x="171123" y="69667"/>
                    <a:pt x="165074" y="58328"/>
                  </a:cubicBezTo>
                  <a:cubicBezTo>
                    <a:pt x="159595" y="47938"/>
                    <a:pt x="149952" y="39439"/>
                    <a:pt x="140689" y="39439"/>
                  </a:cubicBezTo>
                  <a:close/>
                  <a:moveTo>
                    <a:pt x="241290" y="112928"/>
                  </a:moveTo>
                  <a:lnTo>
                    <a:pt x="256785" y="112928"/>
                  </a:lnTo>
                  <a:cubicBezTo>
                    <a:pt x="259999" y="112928"/>
                    <a:pt x="261891" y="112928"/>
                    <a:pt x="261891" y="116329"/>
                  </a:cubicBezTo>
                  <a:cubicBezTo>
                    <a:pt x="261891" y="118789"/>
                    <a:pt x="260379" y="118789"/>
                    <a:pt x="257164" y="118789"/>
                  </a:cubicBezTo>
                  <a:lnTo>
                    <a:pt x="242423" y="118789"/>
                  </a:lnTo>
                  <a:cubicBezTo>
                    <a:pt x="245067" y="132765"/>
                    <a:pt x="245636" y="136167"/>
                    <a:pt x="248471" y="149391"/>
                  </a:cubicBezTo>
                  <a:cubicBezTo>
                    <a:pt x="249983" y="156384"/>
                    <a:pt x="252065" y="166395"/>
                    <a:pt x="258866" y="166395"/>
                  </a:cubicBezTo>
                  <a:cubicBezTo>
                    <a:pt x="260379" y="166395"/>
                    <a:pt x="264347" y="166016"/>
                    <a:pt x="266808" y="162993"/>
                  </a:cubicBezTo>
                  <a:cubicBezTo>
                    <a:pt x="261138" y="162051"/>
                    <a:pt x="258487" y="157516"/>
                    <a:pt x="258487" y="153741"/>
                  </a:cubicBezTo>
                  <a:cubicBezTo>
                    <a:pt x="258487" y="149581"/>
                    <a:pt x="261891" y="147695"/>
                    <a:pt x="264916" y="147695"/>
                  </a:cubicBezTo>
                  <a:cubicBezTo>
                    <a:pt x="269641" y="147695"/>
                    <a:pt x="274369" y="151471"/>
                    <a:pt x="274369" y="158086"/>
                  </a:cubicBezTo>
                  <a:cubicBezTo>
                    <a:pt x="274369" y="166205"/>
                    <a:pt x="266618" y="170556"/>
                    <a:pt x="258866" y="170556"/>
                  </a:cubicBezTo>
                  <a:cubicBezTo>
                    <a:pt x="240341" y="170556"/>
                    <a:pt x="235614" y="145994"/>
                    <a:pt x="234291" y="139570"/>
                  </a:cubicBezTo>
                  <a:lnTo>
                    <a:pt x="230325" y="118789"/>
                  </a:lnTo>
                  <a:lnTo>
                    <a:pt x="217848" y="118789"/>
                  </a:lnTo>
                  <a:cubicBezTo>
                    <a:pt x="214823" y="118789"/>
                    <a:pt x="212742" y="118789"/>
                    <a:pt x="212742" y="115008"/>
                  </a:cubicBezTo>
                  <a:cubicBezTo>
                    <a:pt x="212742" y="112928"/>
                    <a:pt x="214634" y="112928"/>
                    <a:pt x="217468" y="112928"/>
                  </a:cubicBezTo>
                  <a:lnTo>
                    <a:pt x="229192" y="112928"/>
                  </a:lnTo>
                  <a:lnTo>
                    <a:pt x="215392" y="42461"/>
                  </a:lnTo>
                  <a:cubicBezTo>
                    <a:pt x="213121" y="30744"/>
                    <a:pt x="211229" y="22997"/>
                    <a:pt x="210096" y="19031"/>
                  </a:cubicBezTo>
                  <a:cubicBezTo>
                    <a:pt x="208583" y="12606"/>
                    <a:pt x="206130" y="2786"/>
                    <a:pt x="199321" y="2786"/>
                  </a:cubicBezTo>
                  <a:cubicBezTo>
                    <a:pt x="197429" y="2786"/>
                    <a:pt x="193842" y="3349"/>
                    <a:pt x="191760" y="6182"/>
                  </a:cubicBezTo>
                  <a:cubicBezTo>
                    <a:pt x="197429" y="7130"/>
                    <a:pt x="200080" y="11664"/>
                    <a:pt x="200080" y="15440"/>
                  </a:cubicBezTo>
                  <a:cubicBezTo>
                    <a:pt x="200080" y="19601"/>
                    <a:pt x="196675" y="21485"/>
                    <a:pt x="193652" y="21485"/>
                  </a:cubicBezTo>
                  <a:cubicBezTo>
                    <a:pt x="188926" y="21485"/>
                    <a:pt x="184198" y="17710"/>
                    <a:pt x="184198" y="11096"/>
                  </a:cubicBezTo>
                  <a:cubicBezTo>
                    <a:pt x="184198" y="2596"/>
                    <a:pt x="192330" y="-1375"/>
                    <a:pt x="199321" y="-1375"/>
                  </a:cubicBezTo>
                  <a:cubicBezTo>
                    <a:pt x="218981" y="-1375"/>
                    <a:pt x="226731" y="38301"/>
                    <a:pt x="228054" y="45104"/>
                  </a:cubicBezTo>
                  <a:lnTo>
                    <a:pt x="241290" y="112928"/>
                  </a:lnTo>
                  <a:close/>
                  <a:moveTo>
                    <a:pt x="296059" y="112928"/>
                  </a:moveTo>
                  <a:lnTo>
                    <a:pt x="312123" y="112928"/>
                  </a:lnTo>
                  <a:cubicBezTo>
                    <a:pt x="315337" y="112928"/>
                    <a:pt x="317419" y="112928"/>
                    <a:pt x="317419" y="116519"/>
                  </a:cubicBezTo>
                  <a:cubicBezTo>
                    <a:pt x="317419" y="118789"/>
                    <a:pt x="315717" y="118789"/>
                    <a:pt x="312692" y="118789"/>
                  </a:cubicBezTo>
                  <a:lnTo>
                    <a:pt x="297571" y="118789"/>
                  </a:lnTo>
                  <a:lnTo>
                    <a:pt x="304562" y="146747"/>
                  </a:lnTo>
                  <a:cubicBezTo>
                    <a:pt x="305321" y="149391"/>
                    <a:pt x="305321" y="149769"/>
                    <a:pt x="305321" y="150719"/>
                  </a:cubicBezTo>
                  <a:cubicBezTo>
                    <a:pt x="305321" y="154684"/>
                    <a:pt x="302107" y="155626"/>
                    <a:pt x="300215" y="155626"/>
                  </a:cubicBezTo>
                  <a:cubicBezTo>
                    <a:pt x="295489" y="155626"/>
                    <a:pt x="293597" y="151661"/>
                    <a:pt x="292844" y="148827"/>
                  </a:cubicBezTo>
                  <a:lnTo>
                    <a:pt x="285473" y="118789"/>
                  </a:lnTo>
                  <a:lnTo>
                    <a:pt x="269402" y="118789"/>
                  </a:lnTo>
                  <a:cubicBezTo>
                    <a:pt x="266187" y="118789"/>
                    <a:pt x="264112" y="118789"/>
                    <a:pt x="264112" y="115197"/>
                  </a:cubicBezTo>
                  <a:cubicBezTo>
                    <a:pt x="264112" y="112928"/>
                    <a:pt x="265814" y="112928"/>
                    <a:pt x="268838" y="112928"/>
                  </a:cubicBezTo>
                  <a:lnTo>
                    <a:pt x="283961" y="112928"/>
                  </a:lnTo>
                  <a:lnTo>
                    <a:pt x="270351" y="58707"/>
                  </a:lnTo>
                  <a:cubicBezTo>
                    <a:pt x="270161" y="57948"/>
                    <a:pt x="269402" y="54926"/>
                    <a:pt x="269402" y="52283"/>
                  </a:cubicBezTo>
                  <a:cubicBezTo>
                    <a:pt x="269402" y="42834"/>
                    <a:pt x="275640" y="35277"/>
                    <a:pt x="285473" y="35277"/>
                  </a:cubicBezTo>
                  <a:cubicBezTo>
                    <a:pt x="304562" y="35277"/>
                    <a:pt x="314204" y="63431"/>
                    <a:pt x="314204" y="64374"/>
                  </a:cubicBezTo>
                  <a:cubicBezTo>
                    <a:pt x="314204" y="66264"/>
                    <a:pt x="312692" y="66264"/>
                    <a:pt x="311371" y="66264"/>
                  </a:cubicBezTo>
                  <a:cubicBezTo>
                    <a:pt x="309100" y="66264"/>
                    <a:pt x="309100" y="66075"/>
                    <a:pt x="307587" y="62672"/>
                  </a:cubicBezTo>
                  <a:cubicBezTo>
                    <a:pt x="304182" y="53604"/>
                    <a:pt x="296623" y="39439"/>
                    <a:pt x="285847" y="39439"/>
                  </a:cubicBezTo>
                  <a:cubicBezTo>
                    <a:pt x="280746" y="39439"/>
                    <a:pt x="280746" y="44162"/>
                    <a:pt x="280746" y="47185"/>
                  </a:cubicBezTo>
                  <a:cubicBezTo>
                    <a:pt x="280746" y="48507"/>
                    <a:pt x="280746" y="51529"/>
                    <a:pt x="282069" y="56816"/>
                  </a:cubicBezTo>
                  <a:lnTo>
                    <a:pt x="296059" y="112928"/>
                  </a:lnTo>
                  <a:close/>
                  <a:moveTo>
                    <a:pt x="353186" y="70419"/>
                  </a:moveTo>
                  <a:cubicBezTo>
                    <a:pt x="354137" y="74580"/>
                    <a:pt x="355268" y="78544"/>
                    <a:pt x="356211" y="82700"/>
                  </a:cubicBezTo>
                  <a:cubicBezTo>
                    <a:pt x="358672" y="91958"/>
                    <a:pt x="358672" y="92338"/>
                    <a:pt x="360938" y="96302"/>
                  </a:cubicBezTo>
                  <a:cubicBezTo>
                    <a:pt x="366423" y="105750"/>
                    <a:pt x="374548" y="116709"/>
                    <a:pt x="387595" y="116709"/>
                  </a:cubicBezTo>
                  <a:cubicBezTo>
                    <a:pt x="396288" y="116709"/>
                    <a:pt x="396288" y="107072"/>
                    <a:pt x="396288" y="104239"/>
                  </a:cubicBezTo>
                  <a:cubicBezTo>
                    <a:pt x="396288" y="99135"/>
                    <a:pt x="394966" y="93658"/>
                    <a:pt x="394586" y="91958"/>
                  </a:cubicBezTo>
                  <a:lnTo>
                    <a:pt x="382299" y="42834"/>
                  </a:lnTo>
                  <a:cubicBezTo>
                    <a:pt x="381925" y="41702"/>
                    <a:pt x="381735" y="40760"/>
                    <a:pt x="381735" y="40191"/>
                  </a:cubicBezTo>
                  <a:cubicBezTo>
                    <a:pt x="381735" y="38117"/>
                    <a:pt x="383248" y="35277"/>
                    <a:pt x="387026" y="35277"/>
                  </a:cubicBezTo>
                  <a:cubicBezTo>
                    <a:pt x="389297" y="35277"/>
                    <a:pt x="392510" y="36599"/>
                    <a:pt x="393833" y="40191"/>
                  </a:cubicBezTo>
                  <a:lnTo>
                    <a:pt x="401395" y="70419"/>
                  </a:lnTo>
                  <a:cubicBezTo>
                    <a:pt x="402336" y="74580"/>
                    <a:pt x="403469" y="78544"/>
                    <a:pt x="404418" y="82700"/>
                  </a:cubicBezTo>
                  <a:cubicBezTo>
                    <a:pt x="406873" y="91958"/>
                    <a:pt x="406873" y="92338"/>
                    <a:pt x="409145" y="96302"/>
                  </a:cubicBezTo>
                  <a:cubicBezTo>
                    <a:pt x="414626" y="105750"/>
                    <a:pt x="422755" y="116709"/>
                    <a:pt x="435796" y="116709"/>
                  </a:cubicBezTo>
                  <a:cubicBezTo>
                    <a:pt x="444495" y="116709"/>
                    <a:pt x="444495" y="107072"/>
                    <a:pt x="444495" y="104239"/>
                  </a:cubicBezTo>
                  <a:cubicBezTo>
                    <a:pt x="444495" y="92526"/>
                    <a:pt x="436175" y="70045"/>
                    <a:pt x="433530" y="62482"/>
                  </a:cubicBezTo>
                  <a:cubicBezTo>
                    <a:pt x="431069" y="56063"/>
                    <a:pt x="430505" y="54363"/>
                    <a:pt x="430505" y="50391"/>
                  </a:cubicBezTo>
                  <a:cubicBezTo>
                    <a:pt x="430505" y="42082"/>
                    <a:pt x="435796" y="35277"/>
                    <a:pt x="444869" y="35277"/>
                  </a:cubicBezTo>
                  <a:cubicBezTo>
                    <a:pt x="462453" y="35277"/>
                    <a:pt x="468880" y="63431"/>
                    <a:pt x="468880" y="64374"/>
                  </a:cubicBezTo>
                  <a:cubicBezTo>
                    <a:pt x="468880" y="66264"/>
                    <a:pt x="467368" y="66264"/>
                    <a:pt x="466039" y="66264"/>
                  </a:cubicBezTo>
                  <a:cubicBezTo>
                    <a:pt x="463585" y="66264"/>
                    <a:pt x="463585" y="65885"/>
                    <a:pt x="462824" y="63052"/>
                  </a:cubicBezTo>
                  <a:cubicBezTo>
                    <a:pt x="461314" y="57948"/>
                    <a:pt x="456213" y="39439"/>
                    <a:pt x="445249" y="39439"/>
                  </a:cubicBezTo>
                  <a:cubicBezTo>
                    <a:pt x="441280" y="39439"/>
                    <a:pt x="441090" y="42272"/>
                    <a:pt x="441090" y="44916"/>
                  </a:cubicBezTo>
                  <a:cubicBezTo>
                    <a:pt x="441090" y="49639"/>
                    <a:pt x="442982" y="54553"/>
                    <a:pt x="444495" y="59086"/>
                  </a:cubicBezTo>
                  <a:cubicBezTo>
                    <a:pt x="448273" y="69097"/>
                    <a:pt x="456023" y="90256"/>
                    <a:pt x="456023" y="101215"/>
                  </a:cubicBezTo>
                  <a:cubicBezTo>
                    <a:pt x="456023" y="117089"/>
                    <a:pt x="445059" y="120864"/>
                    <a:pt x="436175" y="120864"/>
                  </a:cubicBezTo>
                  <a:cubicBezTo>
                    <a:pt x="422945" y="120864"/>
                    <a:pt x="413493" y="112554"/>
                    <a:pt x="407823" y="104239"/>
                  </a:cubicBezTo>
                  <a:cubicBezTo>
                    <a:pt x="406310" y="117279"/>
                    <a:pt x="396478" y="120864"/>
                    <a:pt x="387975" y="120864"/>
                  </a:cubicBezTo>
                  <a:cubicBezTo>
                    <a:pt x="376630" y="120864"/>
                    <a:pt x="367366" y="114629"/>
                    <a:pt x="360938" y="105940"/>
                  </a:cubicBezTo>
                  <a:cubicBezTo>
                    <a:pt x="359616" y="115197"/>
                    <a:pt x="353186" y="120864"/>
                    <a:pt x="345062" y="120864"/>
                  </a:cubicBezTo>
                  <a:cubicBezTo>
                    <a:pt x="338255" y="120864"/>
                    <a:pt x="334477" y="116519"/>
                    <a:pt x="331452" y="110853"/>
                  </a:cubicBezTo>
                  <a:cubicBezTo>
                    <a:pt x="327860" y="103296"/>
                    <a:pt x="325405" y="92148"/>
                    <a:pt x="325405" y="91768"/>
                  </a:cubicBezTo>
                  <a:cubicBezTo>
                    <a:pt x="325405" y="89883"/>
                    <a:pt x="327291" y="89883"/>
                    <a:pt x="328239" y="89883"/>
                  </a:cubicBezTo>
                  <a:cubicBezTo>
                    <a:pt x="330693" y="89883"/>
                    <a:pt x="330883" y="90067"/>
                    <a:pt x="331826" y="94228"/>
                  </a:cubicBezTo>
                  <a:cubicBezTo>
                    <a:pt x="335231" y="107451"/>
                    <a:pt x="338825" y="116709"/>
                    <a:pt x="344683" y="116709"/>
                  </a:cubicBezTo>
                  <a:cubicBezTo>
                    <a:pt x="349600" y="116709"/>
                    <a:pt x="349600" y="111226"/>
                    <a:pt x="349600" y="109152"/>
                  </a:cubicBezTo>
                  <a:cubicBezTo>
                    <a:pt x="349600" y="106129"/>
                    <a:pt x="349030" y="102537"/>
                    <a:pt x="348277" y="99515"/>
                  </a:cubicBezTo>
                  <a:lnTo>
                    <a:pt x="334098" y="42834"/>
                  </a:lnTo>
                  <a:cubicBezTo>
                    <a:pt x="333718" y="41702"/>
                    <a:pt x="333528" y="40760"/>
                    <a:pt x="333528" y="40191"/>
                  </a:cubicBezTo>
                  <a:cubicBezTo>
                    <a:pt x="333528" y="38117"/>
                    <a:pt x="335041" y="35277"/>
                    <a:pt x="338825" y="35277"/>
                  </a:cubicBezTo>
                  <a:cubicBezTo>
                    <a:pt x="341091" y="35277"/>
                    <a:pt x="344304" y="36599"/>
                    <a:pt x="345626" y="40191"/>
                  </a:cubicBezTo>
                  <a:lnTo>
                    <a:pt x="353186" y="70419"/>
                  </a:lnTo>
                  <a:close/>
                  <a:moveTo>
                    <a:pt x="530297" y="48507"/>
                  </a:moveTo>
                  <a:cubicBezTo>
                    <a:pt x="532373" y="39249"/>
                    <a:pt x="539369" y="35277"/>
                    <a:pt x="545983" y="35277"/>
                  </a:cubicBezTo>
                  <a:cubicBezTo>
                    <a:pt x="552980" y="35277"/>
                    <a:pt x="556947" y="40001"/>
                    <a:pt x="559783" y="45858"/>
                  </a:cubicBezTo>
                  <a:cubicBezTo>
                    <a:pt x="563185" y="53041"/>
                    <a:pt x="565457" y="64000"/>
                    <a:pt x="565457" y="64374"/>
                  </a:cubicBezTo>
                  <a:cubicBezTo>
                    <a:pt x="565457" y="66264"/>
                    <a:pt x="563944" y="66264"/>
                    <a:pt x="562616" y="66264"/>
                  </a:cubicBezTo>
                  <a:cubicBezTo>
                    <a:pt x="560352" y="66264"/>
                    <a:pt x="560162" y="66075"/>
                    <a:pt x="559029" y="61920"/>
                  </a:cubicBezTo>
                  <a:cubicBezTo>
                    <a:pt x="556384" y="51340"/>
                    <a:pt x="552790" y="39439"/>
                    <a:pt x="546362" y="39439"/>
                  </a:cubicBezTo>
                  <a:cubicBezTo>
                    <a:pt x="541445" y="39439"/>
                    <a:pt x="541445" y="44536"/>
                    <a:pt x="541445" y="47185"/>
                  </a:cubicBezTo>
                  <a:cubicBezTo>
                    <a:pt x="541445" y="48507"/>
                    <a:pt x="541445" y="51529"/>
                    <a:pt x="542768" y="56816"/>
                  </a:cubicBezTo>
                  <a:lnTo>
                    <a:pt x="555625" y="108204"/>
                  </a:lnTo>
                  <a:cubicBezTo>
                    <a:pt x="556384" y="110853"/>
                    <a:pt x="556384" y="111226"/>
                    <a:pt x="556384" y="112175"/>
                  </a:cubicBezTo>
                  <a:cubicBezTo>
                    <a:pt x="556384" y="116141"/>
                    <a:pt x="553169" y="117089"/>
                    <a:pt x="551277" y="117089"/>
                  </a:cubicBezTo>
                  <a:cubicBezTo>
                    <a:pt x="545229" y="117089"/>
                    <a:pt x="543907" y="110664"/>
                    <a:pt x="543717" y="109715"/>
                  </a:cubicBezTo>
                  <a:cubicBezTo>
                    <a:pt x="540123" y="117841"/>
                    <a:pt x="534075" y="120864"/>
                    <a:pt x="528025" y="120864"/>
                  </a:cubicBezTo>
                  <a:cubicBezTo>
                    <a:pt x="507044" y="120864"/>
                    <a:pt x="484741" y="92148"/>
                    <a:pt x="484741" y="64563"/>
                  </a:cubicBezTo>
                  <a:cubicBezTo>
                    <a:pt x="484741" y="48507"/>
                    <a:pt x="493434" y="35277"/>
                    <a:pt x="507613" y="35277"/>
                  </a:cubicBezTo>
                  <a:cubicBezTo>
                    <a:pt x="514415" y="35277"/>
                    <a:pt x="522736" y="39249"/>
                    <a:pt x="530297" y="48507"/>
                  </a:cubicBezTo>
                  <a:close/>
                  <a:moveTo>
                    <a:pt x="540503" y="96492"/>
                  </a:moveTo>
                  <a:lnTo>
                    <a:pt x="531619" y="60788"/>
                  </a:lnTo>
                  <a:cubicBezTo>
                    <a:pt x="530107" y="54741"/>
                    <a:pt x="518389" y="39439"/>
                    <a:pt x="507988" y="39439"/>
                  </a:cubicBezTo>
                  <a:cubicBezTo>
                    <a:pt x="499104" y="39439"/>
                    <a:pt x="497592" y="50581"/>
                    <a:pt x="497592" y="56253"/>
                  </a:cubicBezTo>
                  <a:cubicBezTo>
                    <a:pt x="497592" y="65695"/>
                    <a:pt x="503450" y="87803"/>
                    <a:pt x="506855" y="95740"/>
                  </a:cubicBezTo>
                  <a:cubicBezTo>
                    <a:pt x="511582" y="107262"/>
                    <a:pt x="520275" y="116709"/>
                    <a:pt x="528025" y="116709"/>
                  </a:cubicBezTo>
                  <a:cubicBezTo>
                    <a:pt x="536346" y="116709"/>
                    <a:pt x="541072" y="106882"/>
                    <a:pt x="541072" y="98952"/>
                  </a:cubicBezTo>
                  <a:cubicBezTo>
                    <a:pt x="541072" y="98573"/>
                    <a:pt x="540882" y="97624"/>
                    <a:pt x="540503" y="96492"/>
                  </a:cubicBezTo>
                  <a:close/>
                  <a:moveTo>
                    <a:pt x="650551" y="114066"/>
                  </a:moveTo>
                  <a:cubicBezTo>
                    <a:pt x="642990" y="112175"/>
                    <a:pt x="642990" y="105181"/>
                    <a:pt x="642990" y="104997"/>
                  </a:cubicBezTo>
                  <a:cubicBezTo>
                    <a:pt x="642990" y="102537"/>
                    <a:pt x="644691" y="98952"/>
                    <a:pt x="649607" y="98952"/>
                  </a:cubicBezTo>
                  <a:cubicBezTo>
                    <a:pt x="653012" y="98952"/>
                    <a:pt x="658870" y="101595"/>
                    <a:pt x="658870" y="108962"/>
                  </a:cubicBezTo>
                  <a:cubicBezTo>
                    <a:pt x="658870" y="118599"/>
                    <a:pt x="647905" y="120864"/>
                    <a:pt x="642427" y="120864"/>
                  </a:cubicBezTo>
                  <a:cubicBezTo>
                    <a:pt x="632023" y="120864"/>
                    <a:pt x="625786" y="111606"/>
                    <a:pt x="623899" y="108020"/>
                  </a:cubicBezTo>
                  <a:cubicBezTo>
                    <a:pt x="619736" y="119353"/>
                    <a:pt x="610474" y="120864"/>
                    <a:pt x="605754" y="120864"/>
                  </a:cubicBezTo>
                  <a:cubicBezTo>
                    <a:pt x="586848" y="120864"/>
                    <a:pt x="576642" y="96113"/>
                    <a:pt x="576642" y="91768"/>
                  </a:cubicBezTo>
                  <a:cubicBezTo>
                    <a:pt x="576642" y="89883"/>
                    <a:pt x="578528" y="89883"/>
                    <a:pt x="579477" y="89883"/>
                  </a:cubicBezTo>
                  <a:cubicBezTo>
                    <a:pt x="581933" y="89883"/>
                    <a:pt x="581933" y="90067"/>
                    <a:pt x="582881" y="93090"/>
                  </a:cubicBezTo>
                  <a:cubicBezTo>
                    <a:pt x="587980" y="109342"/>
                    <a:pt x="597812" y="116709"/>
                    <a:pt x="605374" y="116709"/>
                  </a:cubicBezTo>
                  <a:cubicBezTo>
                    <a:pt x="610853" y="116709"/>
                    <a:pt x="614447" y="112364"/>
                    <a:pt x="614447" y="104807"/>
                  </a:cubicBezTo>
                  <a:cubicBezTo>
                    <a:pt x="614447" y="100273"/>
                    <a:pt x="612176" y="91016"/>
                    <a:pt x="610474" y="84021"/>
                  </a:cubicBezTo>
                  <a:cubicBezTo>
                    <a:pt x="608397" y="76274"/>
                    <a:pt x="608207" y="75522"/>
                    <a:pt x="606128" y="66833"/>
                  </a:cubicBezTo>
                  <a:cubicBezTo>
                    <a:pt x="603103" y="54553"/>
                    <a:pt x="599135" y="39439"/>
                    <a:pt x="587790" y="39439"/>
                  </a:cubicBezTo>
                  <a:cubicBezTo>
                    <a:pt x="587227" y="39439"/>
                    <a:pt x="582691" y="39439"/>
                    <a:pt x="579477" y="42082"/>
                  </a:cubicBezTo>
                  <a:cubicBezTo>
                    <a:pt x="585145" y="43594"/>
                    <a:pt x="586848" y="48317"/>
                    <a:pt x="586848" y="51151"/>
                  </a:cubicBezTo>
                  <a:cubicBezTo>
                    <a:pt x="586848" y="56063"/>
                    <a:pt x="582881" y="57196"/>
                    <a:pt x="580420" y="57196"/>
                  </a:cubicBezTo>
                  <a:cubicBezTo>
                    <a:pt x="575693" y="57196"/>
                    <a:pt x="570966" y="53231"/>
                    <a:pt x="570966" y="46996"/>
                  </a:cubicBezTo>
                  <a:cubicBezTo>
                    <a:pt x="570966" y="39628"/>
                    <a:pt x="578907" y="35277"/>
                    <a:pt x="587606" y="35277"/>
                  </a:cubicBezTo>
                  <a:cubicBezTo>
                    <a:pt x="596679" y="35277"/>
                    <a:pt x="602913" y="42461"/>
                    <a:pt x="606128" y="48128"/>
                  </a:cubicBezTo>
                  <a:cubicBezTo>
                    <a:pt x="609910" y="37359"/>
                    <a:pt x="619174" y="35277"/>
                    <a:pt x="624089" y="35277"/>
                  </a:cubicBezTo>
                  <a:cubicBezTo>
                    <a:pt x="643560" y="35277"/>
                    <a:pt x="653196" y="60598"/>
                    <a:pt x="653196" y="64374"/>
                  </a:cubicBezTo>
                  <a:cubicBezTo>
                    <a:pt x="653196" y="66264"/>
                    <a:pt x="651683" y="66264"/>
                    <a:pt x="650361" y="66264"/>
                  </a:cubicBezTo>
                  <a:cubicBezTo>
                    <a:pt x="648095" y="66264"/>
                    <a:pt x="647905" y="66075"/>
                    <a:pt x="646962" y="63052"/>
                  </a:cubicBezTo>
                  <a:cubicBezTo>
                    <a:pt x="641857" y="46806"/>
                    <a:pt x="632403" y="39439"/>
                    <a:pt x="624463" y="39439"/>
                  </a:cubicBezTo>
                  <a:cubicBezTo>
                    <a:pt x="620685" y="39439"/>
                    <a:pt x="615580" y="41702"/>
                    <a:pt x="615580" y="51529"/>
                  </a:cubicBezTo>
                  <a:cubicBezTo>
                    <a:pt x="615580" y="56063"/>
                    <a:pt x="617662" y="64184"/>
                    <a:pt x="619174" y="70609"/>
                  </a:cubicBezTo>
                  <a:cubicBezTo>
                    <a:pt x="621248" y="78544"/>
                    <a:pt x="624089" y="90256"/>
                    <a:pt x="625601" y="96492"/>
                  </a:cubicBezTo>
                  <a:cubicBezTo>
                    <a:pt x="628247" y="106319"/>
                    <a:pt x="633346" y="116709"/>
                    <a:pt x="642237" y="116709"/>
                  </a:cubicBezTo>
                  <a:cubicBezTo>
                    <a:pt x="642800" y="116709"/>
                    <a:pt x="647525" y="116709"/>
                    <a:pt x="650551" y="114066"/>
                  </a:cubicBezTo>
                  <a:close/>
                </a:path>
              </a:pathLst>
            </a:custGeom>
            <a:solidFill>
              <a:srgbClr val="000000"/>
            </a:solidFill>
            <a:ln w="189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37" name="任意多边形: 形状 736">
              <a:extLst>
                <a:ext uri="{FF2B5EF4-FFF2-40B4-BE49-F238E27FC236}">
                  <a16:creationId xmlns:a16="http://schemas.microsoft.com/office/drawing/2014/main" id="{722D3AEA-D524-54F1-F2FE-DF8B6D50C5C8}"/>
                </a:ext>
              </a:extLst>
            </p:cNvPr>
            <p:cNvSpPr/>
            <p:nvPr/>
          </p:nvSpPr>
          <p:spPr>
            <a:xfrm flipV="1">
              <a:off x="13856189" y="-9222523"/>
              <a:ext cx="43853" cy="188929"/>
            </a:xfrm>
            <a:custGeom>
              <a:avLst/>
              <a:gdLst>
                <a:gd name="connsiteX0" fmla="*/ 43854 w 43853"/>
                <a:gd name="connsiteY0" fmla="*/ 516 h 188929"/>
                <a:gd name="connsiteX1" fmla="*/ 40640 w 43853"/>
                <a:gd name="connsiteY1" fmla="*/ 4671 h 188929"/>
                <a:gd name="connsiteX2" fmla="*/ 10965 w 43853"/>
                <a:gd name="connsiteY2" fmla="*/ 93090 h 188929"/>
                <a:gd name="connsiteX3" fmla="*/ 41399 w 43853"/>
                <a:gd name="connsiteY3" fmla="*/ 182451 h 188929"/>
                <a:gd name="connsiteX4" fmla="*/ 43854 w 43853"/>
                <a:gd name="connsiteY4" fmla="*/ 185664 h 188929"/>
                <a:gd name="connsiteX5" fmla="*/ 41962 w 43853"/>
                <a:gd name="connsiteY5" fmla="*/ 187554 h 188929"/>
                <a:gd name="connsiteX6" fmla="*/ 11908 w 43853"/>
                <a:gd name="connsiteY6" fmla="*/ 150712 h 188929"/>
                <a:gd name="connsiteX7" fmla="*/ 0 w 43853"/>
                <a:gd name="connsiteY7" fmla="*/ 93090 h 188929"/>
                <a:gd name="connsiteX8" fmla="*/ 12477 w 43853"/>
                <a:gd name="connsiteY8" fmla="*/ 34145 h 188929"/>
                <a:gd name="connsiteX9" fmla="*/ 41962 w 43853"/>
                <a:gd name="connsiteY9" fmla="*/ -1375 h 188929"/>
                <a:gd name="connsiteX10" fmla="*/ 43854 w 43853"/>
                <a:gd name="connsiteY10" fmla="*/ 516 h 188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3853" h="188929">
                  <a:moveTo>
                    <a:pt x="43854" y="516"/>
                  </a:moveTo>
                  <a:cubicBezTo>
                    <a:pt x="43854" y="1079"/>
                    <a:pt x="43854" y="1458"/>
                    <a:pt x="40640" y="4671"/>
                  </a:cubicBezTo>
                  <a:cubicBezTo>
                    <a:pt x="17014" y="28474"/>
                    <a:pt x="10965" y="64184"/>
                    <a:pt x="10965" y="93090"/>
                  </a:cubicBezTo>
                  <a:cubicBezTo>
                    <a:pt x="10965" y="125961"/>
                    <a:pt x="18146" y="158838"/>
                    <a:pt x="41399" y="182451"/>
                  </a:cubicBezTo>
                  <a:cubicBezTo>
                    <a:pt x="43854" y="184722"/>
                    <a:pt x="43854" y="185101"/>
                    <a:pt x="43854" y="185664"/>
                  </a:cubicBezTo>
                  <a:cubicBezTo>
                    <a:pt x="43854" y="186986"/>
                    <a:pt x="43095" y="187554"/>
                    <a:pt x="41962" y="187554"/>
                  </a:cubicBezTo>
                  <a:cubicBezTo>
                    <a:pt x="40070" y="187554"/>
                    <a:pt x="23062" y="174705"/>
                    <a:pt x="11908" y="150712"/>
                  </a:cubicBezTo>
                  <a:cubicBezTo>
                    <a:pt x="2265" y="129932"/>
                    <a:pt x="0" y="108962"/>
                    <a:pt x="0" y="93090"/>
                  </a:cubicBezTo>
                  <a:cubicBezTo>
                    <a:pt x="0" y="78355"/>
                    <a:pt x="2075" y="55495"/>
                    <a:pt x="12477" y="34145"/>
                  </a:cubicBezTo>
                  <a:cubicBezTo>
                    <a:pt x="23815" y="10906"/>
                    <a:pt x="40070" y="-1375"/>
                    <a:pt x="41962" y="-1375"/>
                  </a:cubicBezTo>
                  <a:cubicBezTo>
                    <a:pt x="43095" y="-1375"/>
                    <a:pt x="43854" y="-806"/>
                    <a:pt x="43854" y="516"/>
                  </a:cubicBezTo>
                  <a:close/>
                </a:path>
              </a:pathLst>
            </a:custGeom>
            <a:solidFill>
              <a:srgbClr val="000000"/>
            </a:solidFill>
            <a:ln w="189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38" name="任意多边形: 形状 737">
              <a:extLst>
                <a:ext uri="{FF2B5EF4-FFF2-40B4-BE49-F238E27FC236}">
                  <a16:creationId xmlns:a16="http://schemas.microsoft.com/office/drawing/2014/main" id="{67407DF5-630B-9E11-51FC-A43A83A8EA98}"/>
                </a:ext>
              </a:extLst>
            </p:cNvPr>
            <p:cNvSpPr/>
            <p:nvPr/>
          </p:nvSpPr>
          <p:spPr>
            <a:xfrm flipV="1">
              <a:off x="13918171" y="-9166412"/>
              <a:ext cx="71263" cy="86717"/>
            </a:xfrm>
            <a:custGeom>
              <a:avLst/>
              <a:gdLst>
                <a:gd name="connsiteX0" fmla="*/ 32705 w 71263"/>
                <a:gd name="connsiteY0" fmla="*/ 55305 h 86717"/>
                <a:gd name="connsiteX1" fmla="*/ 13420 w 71263"/>
                <a:gd name="connsiteY1" fmla="*/ 67580 h 86717"/>
                <a:gd name="connsiteX2" fmla="*/ 34597 w 71263"/>
                <a:gd name="connsiteY2" fmla="*/ 79297 h 86717"/>
                <a:gd name="connsiteX3" fmla="*/ 56900 w 71263"/>
                <a:gd name="connsiteY3" fmla="*/ 63425 h 86717"/>
                <a:gd name="connsiteX4" fmla="*/ 61247 w 71263"/>
                <a:gd name="connsiteY4" fmla="*/ 59649 h 86717"/>
                <a:gd name="connsiteX5" fmla="*/ 65784 w 71263"/>
                <a:gd name="connsiteY5" fmla="*/ 64936 h 86717"/>
                <a:gd name="connsiteX6" fmla="*/ 65784 w 71263"/>
                <a:gd name="connsiteY6" fmla="*/ 80050 h 86717"/>
                <a:gd name="connsiteX7" fmla="*/ 62380 w 71263"/>
                <a:gd name="connsiteY7" fmla="*/ 85343 h 86717"/>
                <a:gd name="connsiteX8" fmla="*/ 53876 w 71263"/>
                <a:gd name="connsiteY8" fmla="*/ 81752 h 86717"/>
                <a:gd name="connsiteX9" fmla="*/ 34781 w 71263"/>
                <a:gd name="connsiteY9" fmla="*/ 85343 h 86717"/>
                <a:gd name="connsiteX10" fmla="*/ 0 w 71263"/>
                <a:gd name="connsiteY10" fmla="*/ 60591 h 86717"/>
                <a:gd name="connsiteX11" fmla="*/ 7561 w 71263"/>
                <a:gd name="connsiteY11" fmla="*/ 44719 h 86717"/>
                <a:gd name="connsiteX12" fmla="*/ 36862 w 71263"/>
                <a:gd name="connsiteY12" fmla="*/ 34329 h 86717"/>
                <a:gd name="connsiteX13" fmla="*/ 57844 w 71263"/>
                <a:gd name="connsiteY13" fmla="*/ 19594 h 86717"/>
                <a:gd name="connsiteX14" fmla="*/ 36293 w 71263"/>
                <a:gd name="connsiteY14" fmla="*/ 5423 h 86717"/>
                <a:gd name="connsiteX15" fmla="*/ 9073 w 71263"/>
                <a:gd name="connsiteY15" fmla="*/ 27341 h 86717"/>
                <a:gd name="connsiteX16" fmla="*/ 4536 w 71263"/>
                <a:gd name="connsiteY16" fmla="*/ 29984 h 86717"/>
                <a:gd name="connsiteX17" fmla="*/ 0 w 71263"/>
                <a:gd name="connsiteY17" fmla="*/ 24508 h 86717"/>
                <a:gd name="connsiteX18" fmla="*/ 0 w 71263"/>
                <a:gd name="connsiteY18" fmla="*/ 3912 h 86717"/>
                <a:gd name="connsiteX19" fmla="*/ 3404 w 71263"/>
                <a:gd name="connsiteY19" fmla="*/ -1375 h 86717"/>
                <a:gd name="connsiteX20" fmla="*/ 9073 w 71263"/>
                <a:gd name="connsiteY20" fmla="*/ 1458 h 86717"/>
                <a:gd name="connsiteX21" fmla="*/ 13989 w 71263"/>
                <a:gd name="connsiteY21" fmla="*/ 4670 h 86717"/>
                <a:gd name="connsiteX22" fmla="*/ 36293 w 71263"/>
                <a:gd name="connsiteY22" fmla="*/ -1375 h 86717"/>
                <a:gd name="connsiteX23" fmla="*/ 71264 w 71263"/>
                <a:gd name="connsiteY23" fmla="*/ 26209 h 86717"/>
                <a:gd name="connsiteX24" fmla="*/ 60868 w 71263"/>
                <a:gd name="connsiteY24" fmla="*/ 46230 h 86717"/>
                <a:gd name="connsiteX25" fmla="*/ 32705 w 71263"/>
                <a:gd name="connsiteY25" fmla="*/ 55305 h 86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71263" h="86717">
                  <a:moveTo>
                    <a:pt x="32705" y="55305"/>
                  </a:moveTo>
                  <a:cubicBezTo>
                    <a:pt x="25707" y="56627"/>
                    <a:pt x="13420" y="58701"/>
                    <a:pt x="13420" y="67580"/>
                  </a:cubicBezTo>
                  <a:cubicBezTo>
                    <a:pt x="13420" y="79297"/>
                    <a:pt x="31003" y="79297"/>
                    <a:pt x="34597" y="79297"/>
                  </a:cubicBezTo>
                  <a:cubicBezTo>
                    <a:pt x="48770" y="79297"/>
                    <a:pt x="55957" y="73815"/>
                    <a:pt x="56900" y="63425"/>
                  </a:cubicBezTo>
                  <a:cubicBezTo>
                    <a:pt x="57090" y="60591"/>
                    <a:pt x="57280" y="59649"/>
                    <a:pt x="61247" y="59649"/>
                  </a:cubicBezTo>
                  <a:cubicBezTo>
                    <a:pt x="65784" y="59649"/>
                    <a:pt x="65784" y="60591"/>
                    <a:pt x="65784" y="64936"/>
                  </a:cubicBezTo>
                  <a:lnTo>
                    <a:pt x="65784" y="80050"/>
                  </a:lnTo>
                  <a:cubicBezTo>
                    <a:pt x="65784" y="83642"/>
                    <a:pt x="65784" y="85343"/>
                    <a:pt x="62380" y="85343"/>
                  </a:cubicBezTo>
                  <a:cubicBezTo>
                    <a:pt x="61627" y="85343"/>
                    <a:pt x="61247" y="85343"/>
                    <a:pt x="53876" y="81752"/>
                  </a:cubicBezTo>
                  <a:cubicBezTo>
                    <a:pt x="48960" y="84210"/>
                    <a:pt x="42342" y="85343"/>
                    <a:pt x="34781" y="85343"/>
                  </a:cubicBezTo>
                  <a:cubicBezTo>
                    <a:pt x="29111" y="85343"/>
                    <a:pt x="0" y="85343"/>
                    <a:pt x="0" y="60591"/>
                  </a:cubicBezTo>
                  <a:cubicBezTo>
                    <a:pt x="0" y="53035"/>
                    <a:pt x="3783" y="47932"/>
                    <a:pt x="7561" y="44719"/>
                  </a:cubicBezTo>
                  <a:cubicBezTo>
                    <a:pt x="15122" y="38110"/>
                    <a:pt x="22309" y="36978"/>
                    <a:pt x="36862" y="34329"/>
                  </a:cubicBezTo>
                  <a:cubicBezTo>
                    <a:pt x="43670" y="33198"/>
                    <a:pt x="57844" y="30743"/>
                    <a:pt x="57844" y="19594"/>
                  </a:cubicBezTo>
                  <a:cubicBezTo>
                    <a:pt x="57844" y="5423"/>
                    <a:pt x="40456" y="5423"/>
                    <a:pt x="36293" y="5423"/>
                  </a:cubicBezTo>
                  <a:cubicBezTo>
                    <a:pt x="16261" y="5423"/>
                    <a:pt x="11344" y="19215"/>
                    <a:pt x="9073" y="27341"/>
                  </a:cubicBezTo>
                  <a:cubicBezTo>
                    <a:pt x="8130" y="29984"/>
                    <a:pt x="7188" y="29984"/>
                    <a:pt x="4536" y="29984"/>
                  </a:cubicBezTo>
                  <a:cubicBezTo>
                    <a:pt x="0" y="29984"/>
                    <a:pt x="0" y="28853"/>
                    <a:pt x="0" y="24508"/>
                  </a:cubicBezTo>
                  <a:lnTo>
                    <a:pt x="0" y="3912"/>
                  </a:lnTo>
                  <a:cubicBezTo>
                    <a:pt x="0" y="326"/>
                    <a:pt x="0" y="-1375"/>
                    <a:pt x="3404" y="-1375"/>
                  </a:cubicBezTo>
                  <a:cubicBezTo>
                    <a:pt x="4726" y="-1375"/>
                    <a:pt x="5106" y="-1375"/>
                    <a:pt x="9073" y="1458"/>
                  </a:cubicBezTo>
                  <a:cubicBezTo>
                    <a:pt x="9263" y="1458"/>
                    <a:pt x="13420" y="4291"/>
                    <a:pt x="13989" y="4670"/>
                  </a:cubicBezTo>
                  <a:cubicBezTo>
                    <a:pt x="22683" y="-1375"/>
                    <a:pt x="32515" y="-1375"/>
                    <a:pt x="36293" y="-1375"/>
                  </a:cubicBezTo>
                  <a:cubicBezTo>
                    <a:pt x="42158" y="-1375"/>
                    <a:pt x="71264" y="-1375"/>
                    <a:pt x="71264" y="26209"/>
                  </a:cubicBezTo>
                  <a:cubicBezTo>
                    <a:pt x="71264" y="34329"/>
                    <a:pt x="67486" y="40943"/>
                    <a:pt x="60868" y="46230"/>
                  </a:cubicBezTo>
                  <a:cubicBezTo>
                    <a:pt x="53497" y="51713"/>
                    <a:pt x="47448" y="52845"/>
                    <a:pt x="32705" y="55305"/>
                  </a:cubicBezTo>
                  <a:close/>
                </a:path>
              </a:pathLst>
            </a:custGeom>
            <a:solidFill>
              <a:srgbClr val="000000"/>
            </a:solidFill>
            <a:ln w="189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39" name="任意多边形: 形状 738">
              <a:extLst>
                <a:ext uri="{FF2B5EF4-FFF2-40B4-BE49-F238E27FC236}">
                  <a16:creationId xmlns:a16="http://schemas.microsoft.com/office/drawing/2014/main" id="{D0F9A713-327E-AF3E-EB09-C8DAB4801733}"/>
                </a:ext>
              </a:extLst>
            </p:cNvPr>
            <p:cNvSpPr/>
            <p:nvPr/>
          </p:nvSpPr>
          <p:spPr>
            <a:xfrm flipV="1">
              <a:off x="14003097" y="-9232805"/>
              <a:ext cx="33227" cy="68527"/>
            </a:xfrm>
            <a:custGeom>
              <a:avLst/>
              <a:gdLst>
                <a:gd name="connsiteX0" fmla="*/ 32035 w 33227"/>
                <a:gd name="connsiteY0" fmla="*/ 55635 h 68527"/>
                <a:gd name="connsiteX1" fmla="*/ 33227 w 33227"/>
                <a:gd name="connsiteY1" fmla="*/ 59867 h 68527"/>
                <a:gd name="connsiteX2" fmla="*/ 25417 w 33227"/>
                <a:gd name="connsiteY2" fmla="*/ 67145 h 68527"/>
                <a:gd name="connsiteX3" fmla="*/ 18135 w 33227"/>
                <a:gd name="connsiteY3" fmla="*/ 60927 h 68527"/>
                <a:gd name="connsiteX4" fmla="*/ 664 w 33227"/>
                <a:gd name="connsiteY4" fmla="*/ 3644 h 68527"/>
                <a:gd name="connsiteX5" fmla="*/ 0 w 33227"/>
                <a:gd name="connsiteY5" fmla="*/ 1527 h 68527"/>
                <a:gd name="connsiteX6" fmla="*/ 5165 w 33227"/>
                <a:gd name="connsiteY6" fmla="*/ -1383 h 68527"/>
                <a:gd name="connsiteX7" fmla="*/ 7152 w 33227"/>
                <a:gd name="connsiteY7" fmla="*/ 869 h 68527"/>
                <a:gd name="connsiteX8" fmla="*/ 32035 w 33227"/>
                <a:gd name="connsiteY8" fmla="*/ 55635 h 685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227" h="68527">
                  <a:moveTo>
                    <a:pt x="32035" y="55635"/>
                  </a:moveTo>
                  <a:cubicBezTo>
                    <a:pt x="33091" y="57882"/>
                    <a:pt x="33227" y="58942"/>
                    <a:pt x="33227" y="59867"/>
                  </a:cubicBezTo>
                  <a:cubicBezTo>
                    <a:pt x="33227" y="63968"/>
                    <a:pt x="29521" y="67145"/>
                    <a:pt x="25417" y="67145"/>
                  </a:cubicBezTo>
                  <a:cubicBezTo>
                    <a:pt x="20388" y="67145"/>
                    <a:pt x="18799" y="63043"/>
                    <a:pt x="18135" y="60927"/>
                  </a:cubicBezTo>
                  <a:lnTo>
                    <a:pt x="664" y="3644"/>
                  </a:lnTo>
                  <a:cubicBezTo>
                    <a:pt x="534" y="3382"/>
                    <a:pt x="0" y="1657"/>
                    <a:pt x="0" y="1527"/>
                  </a:cubicBezTo>
                  <a:cubicBezTo>
                    <a:pt x="0" y="-61"/>
                    <a:pt x="4104" y="-1383"/>
                    <a:pt x="5165" y="-1383"/>
                  </a:cubicBezTo>
                  <a:cubicBezTo>
                    <a:pt x="6090" y="-1383"/>
                    <a:pt x="6221" y="-1117"/>
                    <a:pt x="7152" y="869"/>
                  </a:cubicBezTo>
                  <a:lnTo>
                    <a:pt x="32035" y="55635"/>
                  </a:lnTo>
                  <a:close/>
                </a:path>
              </a:pathLst>
            </a:custGeom>
            <a:solidFill>
              <a:srgbClr val="000000"/>
            </a:solidFill>
            <a:ln w="189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40" name="任意多边形: 形状 739">
              <a:extLst>
                <a:ext uri="{FF2B5EF4-FFF2-40B4-BE49-F238E27FC236}">
                  <a16:creationId xmlns:a16="http://schemas.microsoft.com/office/drawing/2014/main" id="{825CA6A3-EFEF-F9F4-852E-2F648E101930}"/>
                </a:ext>
              </a:extLst>
            </p:cNvPr>
            <p:cNvSpPr/>
            <p:nvPr/>
          </p:nvSpPr>
          <p:spPr>
            <a:xfrm flipV="1">
              <a:off x="14060560" y="-9222523"/>
              <a:ext cx="43854" cy="188929"/>
            </a:xfrm>
            <a:custGeom>
              <a:avLst/>
              <a:gdLst>
                <a:gd name="connsiteX0" fmla="*/ 43854 w 43854"/>
                <a:gd name="connsiteY0" fmla="*/ 93090 h 188929"/>
                <a:gd name="connsiteX1" fmla="*/ 31377 w 43854"/>
                <a:gd name="connsiteY1" fmla="*/ 152034 h 188929"/>
                <a:gd name="connsiteX2" fmla="*/ 1892 w 43854"/>
                <a:gd name="connsiteY2" fmla="*/ 187554 h 188929"/>
                <a:gd name="connsiteX3" fmla="*/ 0 w 43854"/>
                <a:gd name="connsiteY3" fmla="*/ 185664 h 188929"/>
                <a:gd name="connsiteX4" fmla="*/ 3594 w 43854"/>
                <a:gd name="connsiteY4" fmla="*/ 181319 h 188929"/>
                <a:gd name="connsiteX5" fmla="*/ 32889 w 43854"/>
                <a:gd name="connsiteY5" fmla="*/ 93090 h 188929"/>
                <a:gd name="connsiteX6" fmla="*/ 2455 w 43854"/>
                <a:gd name="connsiteY6" fmla="*/ 3729 h 188929"/>
                <a:gd name="connsiteX7" fmla="*/ 0 w 43854"/>
                <a:gd name="connsiteY7" fmla="*/ 516 h 188929"/>
                <a:gd name="connsiteX8" fmla="*/ 1892 w 43854"/>
                <a:gd name="connsiteY8" fmla="*/ -1375 h 188929"/>
                <a:gd name="connsiteX9" fmla="*/ 31946 w 43854"/>
                <a:gd name="connsiteY9" fmla="*/ 35467 h 188929"/>
                <a:gd name="connsiteX10" fmla="*/ 43854 w 43854"/>
                <a:gd name="connsiteY10" fmla="*/ 93090 h 188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3854" h="188929">
                  <a:moveTo>
                    <a:pt x="43854" y="93090"/>
                  </a:moveTo>
                  <a:cubicBezTo>
                    <a:pt x="43854" y="107824"/>
                    <a:pt x="41779" y="130685"/>
                    <a:pt x="31377" y="152034"/>
                  </a:cubicBezTo>
                  <a:cubicBezTo>
                    <a:pt x="20038" y="175274"/>
                    <a:pt x="3778" y="187554"/>
                    <a:pt x="1892" y="187554"/>
                  </a:cubicBezTo>
                  <a:cubicBezTo>
                    <a:pt x="753" y="187554"/>
                    <a:pt x="0" y="186796"/>
                    <a:pt x="0" y="185664"/>
                  </a:cubicBezTo>
                  <a:cubicBezTo>
                    <a:pt x="0" y="185101"/>
                    <a:pt x="0" y="184722"/>
                    <a:pt x="3594" y="181319"/>
                  </a:cubicBezTo>
                  <a:cubicBezTo>
                    <a:pt x="22114" y="162613"/>
                    <a:pt x="32889" y="132575"/>
                    <a:pt x="32889" y="93090"/>
                  </a:cubicBezTo>
                  <a:cubicBezTo>
                    <a:pt x="32889" y="60782"/>
                    <a:pt x="25897" y="27530"/>
                    <a:pt x="2455" y="3729"/>
                  </a:cubicBezTo>
                  <a:cubicBezTo>
                    <a:pt x="0" y="1458"/>
                    <a:pt x="0" y="1079"/>
                    <a:pt x="0" y="516"/>
                  </a:cubicBezTo>
                  <a:cubicBezTo>
                    <a:pt x="0" y="-616"/>
                    <a:pt x="753" y="-1375"/>
                    <a:pt x="1892" y="-1375"/>
                  </a:cubicBezTo>
                  <a:cubicBezTo>
                    <a:pt x="3778" y="-1375"/>
                    <a:pt x="20792" y="11474"/>
                    <a:pt x="31946" y="35467"/>
                  </a:cubicBezTo>
                  <a:cubicBezTo>
                    <a:pt x="41589" y="56248"/>
                    <a:pt x="43854" y="77217"/>
                    <a:pt x="43854" y="93090"/>
                  </a:cubicBezTo>
                  <a:close/>
                </a:path>
              </a:pathLst>
            </a:custGeom>
            <a:solidFill>
              <a:srgbClr val="000000"/>
            </a:solidFill>
            <a:ln w="189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sp>
        <p:nvSpPr>
          <p:cNvPr id="10" name="文本框 9">
            <a:extLst>
              <a:ext uri="{FF2B5EF4-FFF2-40B4-BE49-F238E27FC236}">
                <a16:creationId xmlns:a16="http://schemas.microsoft.com/office/drawing/2014/main" id="{CB206437-2DD4-C9A6-0BAD-832A6861B4A4}"/>
              </a:ext>
            </a:extLst>
          </p:cNvPr>
          <p:cNvSpPr txBox="1"/>
          <p:nvPr/>
        </p:nvSpPr>
        <p:spPr>
          <a:xfrm>
            <a:off x="7790100" y="1373304"/>
            <a:ext cx="3666481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altLang="zh-CN" b="0" i="0" dirty="0">
                <a:effectLst/>
                <a:latin typeface="Palatino"/>
              </a:rPr>
              <a:t>To simplify notation,  abbreviate</a:t>
            </a:r>
          </a:p>
        </p:txBody>
      </p:sp>
      <p:grpSp>
        <p:nvGrpSpPr>
          <p:cNvPr id="910" name="组合 909" descr="\documentclass{article}&#10;\usepackage{amsmath}&#10;\pagestyle{empty}&#10;\begin{document}&#10;&#10;\begin{gather*}&#10;\mathbf{W}^{query}, \mathbf{W}^{key}, \mathbf{W}^{value} \rightarrow \mathbf{W}_{Q}, \mathbf{W}_{K}, \mathbf{W}_{V}&#10;\end{gather*}&#10;&#10;\end{document}" title="IguanaTex Shape Display">
            <a:extLst>
              <a:ext uri="{FF2B5EF4-FFF2-40B4-BE49-F238E27FC236}">
                <a16:creationId xmlns:a16="http://schemas.microsoft.com/office/drawing/2014/main" id="{DBF02686-B7C4-020A-6116-973A213C8D63}"/>
              </a:ext>
            </a:extLst>
          </p:cNvPr>
          <p:cNvGrpSpPr>
            <a:grpSpLocks noChangeAspect="1"/>
          </p:cNvGrpSpPr>
          <p:nvPr>
            <p:custDataLst>
              <p:tags r:id="rId7"/>
            </p:custDataLst>
          </p:nvPr>
        </p:nvGrpSpPr>
        <p:grpSpPr>
          <a:xfrm>
            <a:off x="7659880" y="1872128"/>
            <a:ext cx="4098662" cy="269866"/>
            <a:chOff x="7475390" y="-13333246"/>
            <a:chExt cx="4098662" cy="269866"/>
          </a:xfrm>
        </p:grpSpPr>
        <p:sp>
          <p:nvSpPr>
            <p:cNvPr id="55" name="任意多边形: 形状 54">
              <a:extLst>
                <a:ext uri="{FF2B5EF4-FFF2-40B4-BE49-F238E27FC236}">
                  <a16:creationId xmlns:a16="http://schemas.microsoft.com/office/drawing/2014/main" id="{10D94940-F58F-EDC5-CCC0-EFDC8392C25C}"/>
                </a:ext>
              </a:extLst>
            </p:cNvPr>
            <p:cNvSpPr/>
            <p:nvPr>
              <p:custDataLst>
                <p:tags r:id="rId8"/>
              </p:custDataLst>
            </p:nvPr>
          </p:nvSpPr>
          <p:spPr>
            <a:xfrm flipV="1">
              <a:off x="7475390" y="-13284742"/>
              <a:ext cx="259814" cy="158081"/>
            </a:xfrm>
            <a:custGeom>
              <a:avLst/>
              <a:gdLst>
                <a:gd name="connsiteX0" fmla="*/ 238157 w 259814"/>
                <a:gd name="connsiteY0" fmla="*/ 140533 h 158081"/>
                <a:gd name="connsiteX1" fmla="*/ 246824 w 259814"/>
                <a:gd name="connsiteY1" fmla="*/ 145542 h 158081"/>
                <a:gd name="connsiteX2" fmla="*/ 259815 w 259814"/>
                <a:gd name="connsiteY2" fmla="*/ 145999 h 158081"/>
                <a:gd name="connsiteX3" fmla="*/ 259815 w 259814"/>
                <a:gd name="connsiteY3" fmla="*/ 156704 h 158081"/>
                <a:gd name="connsiteX4" fmla="*/ 235428 w 259814"/>
                <a:gd name="connsiteY4" fmla="*/ 156018 h 158081"/>
                <a:gd name="connsiteX5" fmla="*/ 204433 w 259814"/>
                <a:gd name="connsiteY5" fmla="*/ 156704 h 158081"/>
                <a:gd name="connsiteX6" fmla="*/ 204433 w 259814"/>
                <a:gd name="connsiteY6" fmla="*/ 145999 h 158081"/>
                <a:gd name="connsiteX7" fmla="*/ 227676 w 259814"/>
                <a:gd name="connsiteY7" fmla="*/ 143491 h 158081"/>
                <a:gd name="connsiteX8" fmla="*/ 188475 w 259814"/>
                <a:gd name="connsiteY8" fmla="*/ 41677 h 158081"/>
                <a:gd name="connsiteX9" fmla="*/ 148136 w 259814"/>
                <a:gd name="connsiteY9" fmla="*/ 145999 h 158081"/>
                <a:gd name="connsiteX10" fmla="*/ 170014 w 259814"/>
                <a:gd name="connsiteY10" fmla="*/ 145999 h 158081"/>
                <a:gd name="connsiteX11" fmla="*/ 170014 w 259814"/>
                <a:gd name="connsiteY11" fmla="*/ 156704 h 158081"/>
                <a:gd name="connsiteX12" fmla="*/ 130133 w 259814"/>
                <a:gd name="connsiteY12" fmla="*/ 156018 h 158081"/>
                <a:gd name="connsiteX13" fmla="*/ 95263 w 259814"/>
                <a:gd name="connsiteY13" fmla="*/ 156704 h 158081"/>
                <a:gd name="connsiteX14" fmla="*/ 95263 w 259814"/>
                <a:gd name="connsiteY14" fmla="*/ 145999 h 158081"/>
                <a:gd name="connsiteX15" fmla="*/ 114861 w 259814"/>
                <a:gd name="connsiteY15" fmla="*/ 145999 h 158081"/>
                <a:gd name="connsiteX16" fmla="*/ 124205 w 259814"/>
                <a:gd name="connsiteY16" fmla="*/ 121853 h 158081"/>
                <a:gd name="connsiteX17" fmla="*/ 93211 w 259814"/>
                <a:gd name="connsiteY17" fmla="*/ 41677 h 158081"/>
                <a:gd name="connsiteX18" fmla="*/ 52873 w 259814"/>
                <a:gd name="connsiteY18" fmla="*/ 145999 h 158081"/>
                <a:gd name="connsiteX19" fmla="*/ 74751 w 259814"/>
                <a:gd name="connsiteY19" fmla="*/ 145999 h 158081"/>
                <a:gd name="connsiteX20" fmla="*/ 74751 w 259814"/>
                <a:gd name="connsiteY20" fmla="*/ 156704 h 158081"/>
                <a:gd name="connsiteX21" fmla="*/ 34869 w 259814"/>
                <a:gd name="connsiteY21" fmla="*/ 156018 h 158081"/>
                <a:gd name="connsiteX22" fmla="*/ 0 w 259814"/>
                <a:gd name="connsiteY22" fmla="*/ 156704 h 158081"/>
                <a:gd name="connsiteX23" fmla="*/ 0 w 259814"/>
                <a:gd name="connsiteY23" fmla="*/ 145999 h 158081"/>
                <a:gd name="connsiteX24" fmla="*/ 19598 w 259814"/>
                <a:gd name="connsiteY24" fmla="*/ 145999 h 158081"/>
                <a:gd name="connsiteX25" fmla="*/ 74300 w 259814"/>
                <a:gd name="connsiteY25" fmla="*/ 4546 h 158081"/>
                <a:gd name="connsiteX26" fmla="*/ 82272 w 259814"/>
                <a:gd name="connsiteY26" fmla="*/ -1377 h 158081"/>
                <a:gd name="connsiteX27" fmla="*/ 90251 w 259814"/>
                <a:gd name="connsiteY27" fmla="*/ 4546 h 158081"/>
                <a:gd name="connsiteX28" fmla="*/ 129904 w 259814"/>
                <a:gd name="connsiteY28" fmla="*/ 107047 h 158081"/>
                <a:gd name="connsiteX29" fmla="*/ 169564 w 259814"/>
                <a:gd name="connsiteY29" fmla="*/ 4546 h 158081"/>
                <a:gd name="connsiteX30" fmla="*/ 177536 w 259814"/>
                <a:gd name="connsiteY30" fmla="*/ -1377 h 158081"/>
                <a:gd name="connsiteX31" fmla="*/ 185515 w 259814"/>
                <a:gd name="connsiteY31" fmla="*/ 4546 h 158081"/>
                <a:gd name="connsiteX32" fmla="*/ 238157 w 259814"/>
                <a:gd name="connsiteY32" fmla="*/ 140533 h 158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59814" h="158081">
                  <a:moveTo>
                    <a:pt x="238157" y="140533"/>
                  </a:moveTo>
                  <a:cubicBezTo>
                    <a:pt x="239530" y="144406"/>
                    <a:pt x="239752" y="144856"/>
                    <a:pt x="246824" y="145542"/>
                  </a:cubicBezTo>
                  <a:cubicBezTo>
                    <a:pt x="251379" y="145999"/>
                    <a:pt x="256168" y="145999"/>
                    <a:pt x="259815" y="145999"/>
                  </a:cubicBezTo>
                  <a:lnTo>
                    <a:pt x="259815" y="156704"/>
                  </a:lnTo>
                  <a:cubicBezTo>
                    <a:pt x="253658" y="156475"/>
                    <a:pt x="245680" y="156018"/>
                    <a:pt x="235428" y="156018"/>
                  </a:cubicBezTo>
                  <a:cubicBezTo>
                    <a:pt x="226768" y="156018"/>
                    <a:pt x="212634" y="156018"/>
                    <a:pt x="204433" y="156704"/>
                  </a:cubicBezTo>
                  <a:lnTo>
                    <a:pt x="204433" y="145999"/>
                  </a:lnTo>
                  <a:cubicBezTo>
                    <a:pt x="210131" y="145999"/>
                    <a:pt x="221070" y="145999"/>
                    <a:pt x="227676" y="143491"/>
                  </a:cubicBezTo>
                  <a:lnTo>
                    <a:pt x="188475" y="41677"/>
                  </a:lnTo>
                  <a:lnTo>
                    <a:pt x="148136" y="145999"/>
                  </a:lnTo>
                  <a:lnTo>
                    <a:pt x="170014" y="145999"/>
                  </a:lnTo>
                  <a:lnTo>
                    <a:pt x="170014" y="156704"/>
                  </a:lnTo>
                  <a:cubicBezTo>
                    <a:pt x="161355" y="156018"/>
                    <a:pt x="139935" y="156018"/>
                    <a:pt x="130133" y="156018"/>
                  </a:cubicBezTo>
                  <a:cubicBezTo>
                    <a:pt x="121246" y="156018"/>
                    <a:pt x="103242" y="156018"/>
                    <a:pt x="95263" y="156704"/>
                  </a:cubicBezTo>
                  <a:lnTo>
                    <a:pt x="95263" y="145999"/>
                  </a:lnTo>
                  <a:lnTo>
                    <a:pt x="114861" y="145999"/>
                  </a:lnTo>
                  <a:lnTo>
                    <a:pt x="124205" y="121853"/>
                  </a:lnTo>
                  <a:lnTo>
                    <a:pt x="93211" y="41677"/>
                  </a:lnTo>
                  <a:lnTo>
                    <a:pt x="52873" y="145999"/>
                  </a:lnTo>
                  <a:lnTo>
                    <a:pt x="74751" y="145999"/>
                  </a:lnTo>
                  <a:lnTo>
                    <a:pt x="74751" y="156704"/>
                  </a:lnTo>
                  <a:cubicBezTo>
                    <a:pt x="66092" y="156018"/>
                    <a:pt x="44672" y="156018"/>
                    <a:pt x="34869" y="156018"/>
                  </a:cubicBezTo>
                  <a:cubicBezTo>
                    <a:pt x="25982" y="156018"/>
                    <a:pt x="7979" y="156018"/>
                    <a:pt x="0" y="156704"/>
                  </a:cubicBezTo>
                  <a:lnTo>
                    <a:pt x="0" y="145999"/>
                  </a:lnTo>
                  <a:lnTo>
                    <a:pt x="19598" y="145999"/>
                  </a:lnTo>
                  <a:lnTo>
                    <a:pt x="74300" y="4546"/>
                  </a:lnTo>
                  <a:cubicBezTo>
                    <a:pt x="75666" y="902"/>
                    <a:pt x="76574" y="-1377"/>
                    <a:pt x="82272" y="-1377"/>
                  </a:cubicBezTo>
                  <a:cubicBezTo>
                    <a:pt x="87971" y="-1377"/>
                    <a:pt x="88886" y="902"/>
                    <a:pt x="90251" y="4546"/>
                  </a:cubicBezTo>
                  <a:lnTo>
                    <a:pt x="129904" y="107047"/>
                  </a:lnTo>
                  <a:lnTo>
                    <a:pt x="169564" y="4546"/>
                  </a:lnTo>
                  <a:cubicBezTo>
                    <a:pt x="170929" y="902"/>
                    <a:pt x="171837" y="-1377"/>
                    <a:pt x="177536" y="-1377"/>
                  </a:cubicBezTo>
                  <a:cubicBezTo>
                    <a:pt x="183234" y="-1377"/>
                    <a:pt x="184149" y="902"/>
                    <a:pt x="185515" y="4546"/>
                  </a:cubicBezTo>
                  <a:lnTo>
                    <a:pt x="238157" y="140533"/>
                  </a:lnTo>
                  <a:close/>
                </a:path>
              </a:pathLst>
            </a:custGeom>
            <a:solidFill>
              <a:srgbClr val="000000"/>
            </a:solidFill>
            <a:ln w="22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6" name="任意多边形: 形状 55">
              <a:extLst>
                <a:ext uri="{FF2B5EF4-FFF2-40B4-BE49-F238E27FC236}">
                  <a16:creationId xmlns:a16="http://schemas.microsoft.com/office/drawing/2014/main" id="{8E2CF01E-06D5-AB8B-2E8F-1E5003449492}"/>
                </a:ext>
              </a:extLst>
            </p:cNvPr>
            <p:cNvSpPr/>
            <p:nvPr>
              <p:custDataLst>
                <p:tags r:id="rId9"/>
              </p:custDataLst>
            </p:nvPr>
          </p:nvSpPr>
          <p:spPr>
            <a:xfrm flipV="1">
              <a:off x="7754278" y="-13292893"/>
              <a:ext cx="71812" cy="101278"/>
            </a:xfrm>
            <a:custGeom>
              <a:avLst/>
              <a:gdLst>
                <a:gd name="connsiteX0" fmla="*/ 71491 w 71812"/>
                <a:gd name="connsiteY0" fmla="*/ 95276 h 101278"/>
                <a:gd name="connsiteX1" fmla="*/ 71812 w 71812"/>
                <a:gd name="connsiteY1" fmla="*/ 97670 h 101278"/>
                <a:gd name="connsiteX2" fmla="*/ 69732 w 71812"/>
                <a:gd name="connsiteY2" fmla="*/ 99898 h 101278"/>
                <a:gd name="connsiteX3" fmla="*/ 58242 w 71812"/>
                <a:gd name="connsiteY3" fmla="*/ 89372 h 101278"/>
                <a:gd name="connsiteX4" fmla="*/ 41168 w 71812"/>
                <a:gd name="connsiteY4" fmla="*/ 99898 h 101278"/>
                <a:gd name="connsiteX5" fmla="*/ 0 w 71812"/>
                <a:gd name="connsiteY5" fmla="*/ 54444 h 101278"/>
                <a:gd name="connsiteX6" fmla="*/ 24095 w 71812"/>
                <a:gd name="connsiteY6" fmla="*/ 27968 h 101278"/>
                <a:gd name="connsiteX7" fmla="*/ 44200 w 71812"/>
                <a:gd name="connsiteY7" fmla="*/ 36737 h 101278"/>
                <a:gd name="connsiteX8" fmla="*/ 38459 w 71812"/>
                <a:gd name="connsiteY8" fmla="*/ 13456 h 101278"/>
                <a:gd name="connsiteX9" fmla="*/ 26168 w 71812"/>
                <a:gd name="connsiteY9" fmla="*/ 4359 h 101278"/>
                <a:gd name="connsiteX10" fmla="*/ 22021 w 71812"/>
                <a:gd name="connsiteY10" fmla="*/ 850 h 101278"/>
                <a:gd name="connsiteX11" fmla="*/ 24409 w 71812"/>
                <a:gd name="connsiteY11" fmla="*/ -1380 h 101278"/>
                <a:gd name="connsiteX12" fmla="*/ 41011 w 71812"/>
                <a:gd name="connsiteY12" fmla="*/ -744 h 101278"/>
                <a:gd name="connsiteX13" fmla="*/ 58085 w 71812"/>
                <a:gd name="connsiteY13" fmla="*/ -1380 h 101278"/>
                <a:gd name="connsiteX14" fmla="*/ 61274 w 71812"/>
                <a:gd name="connsiteY14" fmla="*/ 2128 h 101278"/>
                <a:gd name="connsiteX15" fmla="*/ 57127 w 71812"/>
                <a:gd name="connsiteY15" fmla="*/ 4359 h 101278"/>
                <a:gd name="connsiteX16" fmla="*/ 49305 w 71812"/>
                <a:gd name="connsiteY16" fmla="*/ 6274 h 101278"/>
                <a:gd name="connsiteX17" fmla="*/ 50106 w 71812"/>
                <a:gd name="connsiteY17" fmla="*/ 9782 h 101278"/>
                <a:gd name="connsiteX18" fmla="*/ 71491 w 71812"/>
                <a:gd name="connsiteY18" fmla="*/ 95276 h 101278"/>
                <a:gd name="connsiteX19" fmla="*/ 47396 w 71812"/>
                <a:gd name="connsiteY19" fmla="*/ 49655 h 101278"/>
                <a:gd name="connsiteX20" fmla="*/ 44522 w 71812"/>
                <a:gd name="connsiteY20" fmla="*/ 44075 h 101278"/>
                <a:gd name="connsiteX21" fmla="*/ 24574 w 71812"/>
                <a:gd name="connsiteY21" fmla="*/ 32434 h 101278"/>
                <a:gd name="connsiteX22" fmla="*/ 12920 w 71812"/>
                <a:gd name="connsiteY22" fmla="*/ 47905 h 101278"/>
                <a:gd name="connsiteX23" fmla="*/ 21221 w 71812"/>
                <a:gd name="connsiteY23" fmla="*/ 80284 h 101278"/>
                <a:gd name="connsiteX24" fmla="*/ 41168 w 71812"/>
                <a:gd name="connsiteY24" fmla="*/ 95432 h 101278"/>
                <a:gd name="connsiteX25" fmla="*/ 55375 w 71812"/>
                <a:gd name="connsiteY25" fmla="*/ 81555 h 101278"/>
                <a:gd name="connsiteX26" fmla="*/ 54896 w 71812"/>
                <a:gd name="connsiteY26" fmla="*/ 79168 h 101278"/>
                <a:gd name="connsiteX27" fmla="*/ 47396 w 71812"/>
                <a:gd name="connsiteY27" fmla="*/ 49655 h 101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71812" h="101278">
                  <a:moveTo>
                    <a:pt x="71491" y="95276"/>
                  </a:moveTo>
                  <a:cubicBezTo>
                    <a:pt x="71648" y="95911"/>
                    <a:pt x="71812" y="96868"/>
                    <a:pt x="71812" y="97670"/>
                  </a:cubicBezTo>
                  <a:cubicBezTo>
                    <a:pt x="71812" y="98627"/>
                    <a:pt x="71169" y="99898"/>
                    <a:pt x="69732" y="99898"/>
                  </a:cubicBezTo>
                  <a:cubicBezTo>
                    <a:pt x="68137" y="99898"/>
                    <a:pt x="61438" y="94475"/>
                    <a:pt x="58242" y="89372"/>
                  </a:cubicBezTo>
                  <a:cubicBezTo>
                    <a:pt x="56647" y="92560"/>
                    <a:pt x="51385" y="99898"/>
                    <a:pt x="41168" y="99898"/>
                  </a:cubicBezTo>
                  <a:cubicBezTo>
                    <a:pt x="20742" y="99898"/>
                    <a:pt x="0" y="77411"/>
                    <a:pt x="0" y="54444"/>
                  </a:cubicBezTo>
                  <a:cubicBezTo>
                    <a:pt x="0" y="38973"/>
                    <a:pt x="10367" y="27968"/>
                    <a:pt x="24095" y="27968"/>
                  </a:cubicBezTo>
                  <a:cubicBezTo>
                    <a:pt x="33189" y="27968"/>
                    <a:pt x="40689" y="33707"/>
                    <a:pt x="44200" y="36737"/>
                  </a:cubicBezTo>
                  <a:cubicBezTo>
                    <a:pt x="44043" y="36257"/>
                    <a:pt x="39095" y="16163"/>
                    <a:pt x="38459" y="13456"/>
                  </a:cubicBezTo>
                  <a:cubicBezTo>
                    <a:pt x="36221" y="4680"/>
                    <a:pt x="36063" y="4523"/>
                    <a:pt x="26168" y="4359"/>
                  </a:cubicBezTo>
                  <a:cubicBezTo>
                    <a:pt x="24252" y="4359"/>
                    <a:pt x="22021" y="4359"/>
                    <a:pt x="22021" y="850"/>
                  </a:cubicBezTo>
                  <a:cubicBezTo>
                    <a:pt x="22021" y="-108"/>
                    <a:pt x="22815" y="-1380"/>
                    <a:pt x="24409" y="-1380"/>
                  </a:cubicBezTo>
                  <a:cubicBezTo>
                    <a:pt x="29679" y="-1380"/>
                    <a:pt x="35585" y="-744"/>
                    <a:pt x="41011" y="-744"/>
                  </a:cubicBezTo>
                  <a:cubicBezTo>
                    <a:pt x="46438" y="-744"/>
                    <a:pt x="53137" y="-1380"/>
                    <a:pt x="58085" y="-1380"/>
                  </a:cubicBezTo>
                  <a:cubicBezTo>
                    <a:pt x="59522" y="-1380"/>
                    <a:pt x="61274" y="-902"/>
                    <a:pt x="61274" y="2128"/>
                  </a:cubicBezTo>
                  <a:cubicBezTo>
                    <a:pt x="61274" y="4359"/>
                    <a:pt x="59043" y="4359"/>
                    <a:pt x="57127" y="4359"/>
                  </a:cubicBezTo>
                  <a:cubicBezTo>
                    <a:pt x="53616" y="4359"/>
                    <a:pt x="49305" y="4359"/>
                    <a:pt x="49305" y="6274"/>
                  </a:cubicBezTo>
                  <a:cubicBezTo>
                    <a:pt x="49305" y="6752"/>
                    <a:pt x="49305" y="7073"/>
                    <a:pt x="50106" y="9782"/>
                  </a:cubicBezTo>
                  <a:lnTo>
                    <a:pt x="71491" y="95276"/>
                  </a:lnTo>
                  <a:close/>
                  <a:moveTo>
                    <a:pt x="47396" y="49655"/>
                  </a:moveTo>
                  <a:cubicBezTo>
                    <a:pt x="46595" y="46948"/>
                    <a:pt x="46595" y="46627"/>
                    <a:pt x="44522" y="44075"/>
                  </a:cubicBezTo>
                  <a:cubicBezTo>
                    <a:pt x="38294" y="36737"/>
                    <a:pt x="30794" y="32434"/>
                    <a:pt x="24574" y="32434"/>
                  </a:cubicBezTo>
                  <a:cubicBezTo>
                    <a:pt x="18668" y="32434"/>
                    <a:pt x="12920" y="36579"/>
                    <a:pt x="12920" y="47905"/>
                  </a:cubicBezTo>
                  <a:cubicBezTo>
                    <a:pt x="12920" y="56359"/>
                    <a:pt x="17553" y="73903"/>
                    <a:pt x="21221" y="80284"/>
                  </a:cubicBezTo>
                  <a:cubicBezTo>
                    <a:pt x="28563" y="93039"/>
                    <a:pt x="36700" y="95432"/>
                    <a:pt x="41168" y="95432"/>
                  </a:cubicBezTo>
                  <a:cubicBezTo>
                    <a:pt x="52336" y="95432"/>
                    <a:pt x="55375" y="83156"/>
                    <a:pt x="55375" y="81555"/>
                  </a:cubicBezTo>
                  <a:cubicBezTo>
                    <a:pt x="55375" y="80762"/>
                    <a:pt x="55053" y="79805"/>
                    <a:pt x="54896" y="79168"/>
                  </a:cubicBezTo>
                  <a:lnTo>
                    <a:pt x="47396" y="49655"/>
                  </a:lnTo>
                  <a:close/>
                </a:path>
              </a:pathLst>
            </a:custGeom>
            <a:solidFill>
              <a:srgbClr val="000000"/>
            </a:solidFill>
            <a:ln w="22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7" name="任意多边形: 形状 56">
              <a:extLst>
                <a:ext uri="{FF2B5EF4-FFF2-40B4-BE49-F238E27FC236}">
                  <a16:creationId xmlns:a16="http://schemas.microsoft.com/office/drawing/2014/main" id="{6E204E7F-C878-1765-A92E-93A78F0D08FA}"/>
                </a:ext>
              </a:extLst>
            </p:cNvPr>
            <p:cNvSpPr/>
            <p:nvPr>
              <p:custDataLst>
                <p:tags r:id="rId10"/>
              </p:custDataLst>
            </p:nvPr>
          </p:nvSpPr>
          <p:spPr>
            <a:xfrm flipV="1">
              <a:off x="7841256" y="-13292893"/>
              <a:ext cx="268449" cy="71930"/>
            </a:xfrm>
            <a:custGeom>
              <a:avLst/>
              <a:gdLst>
                <a:gd name="connsiteX0" fmla="*/ 60001 w 268449"/>
                <a:gd name="connsiteY0" fmla="*/ 26052 h 71930"/>
                <a:gd name="connsiteX1" fmla="*/ 57448 w 268449"/>
                <a:gd name="connsiteY1" fmla="*/ 16641 h 71930"/>
                <a:gd name="connsiteX2" fmla="*/ 38144 w 268449"/>
                <a:gd name="connsiteY2" fmla="*/ 3085 h 71930"/>
                <a:gd name="connsiteX3" fmla="*/ 27126 w 268449"/>
                <a:gd name="connsiteY3" fmla="*/ 16320 h 71930"/>
                <a:gd name="connsiteX4" fmla="*/ 36064 w 268449"/>
                <a:gd name="connsiteY4" fmla="*/ 48697 h 71930"/>
                <a:gd name="connsiteX5" fmla="*/ 38301 w 268449"/>
                <a:gd name="connsiteY5" fmla="*/ 56836 h 71930"/>
                <a:gd name="connsiteX6" fmla="*/ 23137 w 268449"/>
                <a:gd name="connsiteY6" fmla="*/ 70549 h 71930"/>
                <a:gd name="connsiteX7" fmla="*/ 0 w 268449"/>
                <a:gd name="connsiteY7" fmla="*/ 46145 h 71930"/>
                <a:gd name="connsiteX8" fmla="*/ 2710 w 268449"/>
                <a:gd name="connsiteY8" fmla="*/ 44074 h 71930"/>
                <a:gd name="connsiteX9" fmla="*/ 5584 w 268449"/>
                <a:gd name="connsiteY9" fmla="*/ 46624 h 71930"/>
                <a:gd name="connsiteX10" fmla="*/ 22658 w 268449"/>
                <a:gd name="connsiteY10" fmla="*/ 66083 h 71930"/>
                <a:gd name="connsiteX11" fmla="*/ 26647 w 268449"/>
                <a:gd name="connsiteY11" fmla="*/ 60501 h 71930"/>
                <a:gd name="connsiteX12" fmla="*/ 23780 w 268449"/>
                <a:gd name="connsiteY12" fmla="*/ 49819 h 71930"/>
                <a:gd name="connsiteX13" fmla="*/ 15158 w 268449"/>
                <a:gd name="connsiteY13" fmla="*/ 18870 h 71930"/>
                <a:gd name="connsiteX14" fmla="*/ 21063 w 268449"/>
                <a:gd name="connsiteY14" fmla="*/ 3721 h 71930"/>
                <a:gd name="connsiteX15" fmla="*/ 37501 w 268449"/>
                <a:gd name="connsiteY15" fmla="*/ -1382 h 71930"/>
                <a:gd name="connsiteX16" fmla="*/ 58249 w 268449"/>
                <a:gd name="connsiteY16" fmla="*/ 9145 h 71930"/>
                <a:gd name="connsiteX17" fmla="*/ 74365 w 268449"/>
                <a:gd name="connsiteY17" fmla="*/ -1382 h 71930"/>
                <a:gd name="connsiteX18" fmla="*/ 86970 w 268449"/>
                <a:gd name="connsiteY18" fmla="*/ 7072 h 71930"/>
                <a:gd name="connsiteX19" fmla="*/ 92718 w 268449"/>
                <a:gd name="connsiteY19" fmla="*/ 23022 h 71930"/>
                <a:gd name="connsiteX20" fmla="*/ 90009 w 268449"/>
                <a:gd name="connsiteY20" fmla="*/ 25094 h 71930"/>
                <a:gd name="connsiteX21" fmla="*/ 86491 w 268449"/>
                <a:gd name="connsiteY21" fmla="*/ 20149 h 71930"/>
                <a:gd name="connsiteX22" fmla="*/ 74844 w 268449"/>
                <a:gd name="connsiteY22" fmla="*/ 3085 h 71930"/>
                <a:gd name="connsiteX23" fmla="*/ 69582 w 268449"/>
                <a:gd name="connsiteY23" fmla="*/ 10895 h 71930"/>
                <a:gd name="connsiteX24" fmla="*/ 71970 w 268449"/>
                <a:gd name="connsiteY24" fmla="*/ 23500 h 71930"/>
                <a:gd name="connsiteX25" fmla="*/ 75480 w 268449"/>
                <a:gd name="connsiteY25" fmla="*/ 37856 h 71930"/>
                <a:gd name="connsiteX26" fmla="*/ 79155 w 268449"/>
                <a:gd name="connsiteY26" fmla="*/ 52048 h 71930"/>
                <a:gd name="connsiteX27" fmla="*/ 81865 w 268449"/>
                <a:gd name="connsiteY27" fmla="*/ 63854 h 71930"/>
                <a:gd name="connsiteX28" fmla="*/ 76603 w 268449"/>
                <a:gd name="connsiteY28" fmla="*/ 68956 h 71930"/>
                <a:gd name="connsiteX29" fmla="*/ 68302 w 268449"/>
                <a:gd name="connsiteY29" fmla="*/ 59223 h 71930"/>
                <a:gd name="connsiteX30" fmla="*/ 60001 w 268449"/>
                <a:gd name="connsiteY30" fmla="*/ 26052 h 71930"/>
                <a:gd name="connsiteX31" fmla="*/ 136013 w 268449"/>
                <a:gd name="connsiteY31" fmla="*/ 36578 h 71930"/>
                <a:gd name="connsiteX32" fmla="*/ 161701 w 268449"/>
                <a:gd name="connsiteY32" fmla="*/ 39929 h 71930"/>
                <a:gd name="connsiteX33" fmla="*/ 175743 w 268449"/>
                <a:gd name="connsiteY33" fmla="*/ 56514 h 71930"/>
                <a:gd name="connsiteX34" fmla="*/ 155959 w 268449"/>
                <a:gd name="connsiteY34" fmla="*/ 70549 h 71930"/>
                <a:gd name="connsiteX35" fmla="*/ 110952 w 268449"/>
                <a:gd name="connsiteY35" fmla="*/ 28603 h 71930"/>
                <a:gd name="connsiteX36" fmla="*/ 139680 w 268449"/>
                <a:gd name="connsiteY36" fmla="*/ -1382 h 71930"/>
                <a:gd name="connsiteX37" fmla="*/ 179255 w 268449"/>
                <a:gd name="connsiteY37" fmla="*/ 16641 h 71930"/>
                <a:gd name="connsiteX38" fmla="*/ 176543 w 268449"/>
                <a:gd name="connsiteY38" fmla="*/ 19348 h 71930"/>
                <a:gd name="connsiteX39" fmla="*/ 173992 w 268449"/>
                <a:gd name="connsiteY39" fmla="*/ 17756 h 71930"/>
                <a:gd name="connsiteX40" fmla="*/ 140000 w 268449"/>
                <a:gd name="connsiteY40" fmla="*/ 3085 h 71930"/>
                <a:gd name="connsiteX41" fmla="*/ 124043 w 268449"/>
                <a:gd name="connsiteY41" fmla="*/ 22378 h 71930"/>
                <a:gd name="connsiteX42" fmla="*/ 125959 w 268449"/>
                <a:gd name="connsiteY42" fmla="*/ 36578 h 71930"/>
                <a:gd name="connsiteX43" fmla="*/ 136013 w 268449"/>
                <a:gd name="connsiteY43" fmla="*/ 36578 h 71930"/>
                <a:gd name="connsiteX44" fmla="*/ 127232 w 268449"/>
                <a:gd name="connsiteY44" fmla="*/ 41044 h 71930"/>
                <a:gd name="connsiteX45" fmla="*/ 155959 w 268449"/>
                <a:gd name="connsiteY45" fmla="*/ 66083 h 71930"/>
                <a:gd name="connsiteX46" fmla="*/ 168886 w 268449"/>
                <a:gd name="connsiteY46" fmla="*/ 56514 h 71930"/>
                <a:gd name="connsiteX47" fmla="*/ 135054 w 268449"/>
                <a:gd name="connsiteY47" fmla="*/ 41044 h 71930"/>
                <a:gd name="connsiteX48" fmla="*/ 127232 w 268449"/>
                <a:gd name="connsiteY48" fmla="*/ 41044 h 71930"/>
                <a:gd name="connsiteX49" fmla="*/ 224242 w 268449"/>
                <a:gd name="connsiteY49" fmla="*/ 32433 h 71930"/>
                <a:gd name="connsiteX50" fmla="*/ 228397 w 268449"/>
                <a:gd name="connsiteY50" fmla="*/ 48540 h 71930"/>
                <a:gd name="connsiteX51" fmla="*/ 238447 w 268449"/>
                <a:gd name="connsiteY51" fmla="*/ 61616 h 71930"/>
                <a:gd name="connsiteX52" fmla="*/ 251374 w 268449"/>
                <a:gd name="connsiteY52" fmla="*/ 66083 h 71930"/>
                <a:gd name="connsiteX53" fmla="*/ 260148 w 268449"/>
                <a:gd name="connsiteY53" fmla="*/ 63854 h 71930"/>
                <a:gd name="connsiteX54" fmla="*/ 253127 w 268449"/>
                <a:gd name="connsiteY54" fmla="*/ 55078 h 71930"/>
                <a:gd name="connsiteX55" fmla="*/ 259512 w 268449"/>
                <a:gd name="connsiteY55" fmla="*/ 49175 h 71930"/>
                <a:gd name="connsiteX56" fmla="*/ 268449 w 268449"/>
                <a:gd name="connsiteY56" fmla="*/ 58909 h 71930"/>
                <a:gd name="connsiteX57" fmla="*/ 251532 w 268449"/>
                <a:gd name="connsiteY57" fmla="*/ 70549 h 71930"/>
                <a:gd name="connsiteX58" fmla="*/ 229033 w 268449"/>
                <a:gd name="connsiteY58" fmla="*/ 59223 h 71930"/>
                <a:gd name="connsiteX59" fmla="*/ 212594 w 268449"/>
                <a:gd name="connsiteY59" fmla="*/ 70549 h 71930"/>
                <a:gd name="connsiteX60" fmla="*/ 200148 w 268449"/>
                <a:gd name="connsiteY60" fmla="*/ 62418 h 71930"/>
                <a:gd name="connsiteX61" fmla="*/ 194240 w 268449"/>
                <a:gd name="connsiteY61" fmla="*/ 46145 h 71930"/>
                <a:gd name="connsiteX62" fmla="*/ 196952 w 268449"/>
                <a:gd name="connsiteY62" fmla="*/ 44074 h 71930"/>
                <a:gd name="connsiteX63" fmla="*/ 200468 w 268449"/>
                <a:gd name="connsiteY63" fmla="*/ 48861 h 71930"/>
                <a:gd name="connsiteX64" fmla="*/ 212116 w 268449"/>
                <a:gd name="connsiteY64" fmla="*/ 66083 h 71930"/>
                <a:gd name="connsiteX65" fmla="*/ 217378 w 268449"/>
                <a:gd name="connsiteY65" fmla="*/ 58265 h 71930"/>
                <a:gd name="connsiteX66" fmla="*/ 214825 w 268449"/>
                <a:gd name="connsiteY66" fmla="*/ 45032 h 71930"/>
                <a:gd name="connsiteX67" fmla="*/ 211315 w 268449"/>
                <a:gd name="connsiteY67" fmla="*/ 30676 h 71930"/>
                <a:gd name="connsiteX68" fmla="*/ 206211 w 268449"/>
                <a:gd name="connsiteY68" fmla="*/ 10260 h 71930"/>
                <a:gd name="connsiteX69" fmla="*/ 204616 w 268449"/>
                <a:gd name="connsiteY69" fmla="*/ 3721 h 71930"/>
                <a:gd name="connsiteX70" fmla="*/ 210043 w 268449"/>
                <a:gd name="connsiteY70" fmla="*/ -1382 h 71930"/>
                <a:gd name="connsiteX71" fmla="*/ 216900 w 268449"/>
                <a:gd name="connsiteY71" fmla="*/ 3242 h 71930"/>
                <a:gd name="connsiteX72" fmla="*/ 219938 w 268449"/>
                <a:gd name="connsiteY72" fmla="*/ 15205 h 71930"/>
                <a:gd name="connsiteX73" fmla="*/ 224242 w 268449"/>
                <a:gd name="connsiteY73" fmla="*/ 32433 h 719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268449" h="71930">
                  <a:moveTo>
                    <a:pt x="60001" y="26052"/>
                  </a:moveTo>
                  <a:cubicBezTo>
                    <a:pt x="59207" y="22857"/>
                    <a:pt x="57770" y="16798"/>
                    <a:pt x="57448" y="16641"/>
                  </a:cubicBezTo>
                  <a:cubicBezTo>
                    <a:pt x="54417" y="11696"/>
                    <a:pt x="48032" y="3085"/>
                    <a:pt x="38144" y="3085"/>
                  </a:cubicBezTo>
                  <a:cubicBezTo>
                    <a:pt x="27126" y="3085"/>
                    <a:pt x="27126" y="13453"/>
                    <a:pt x="27126" y="16320"/>
                  </a:cubicBezTo>
                  <a:cubicBezTo>
                    <a:pt x="27126" y="25729"/>
                    <a:pt x="31595" y="37057"/>
                    <a:pt x="36064" y="48697"/>
                  </a:cubicBezTo>
                  <a:cubicBezTo>
                    <a:pt x="37343" y="51891"/>
                    <a:pt x="38301" y="54278"/>
                    <a:pt x="38301" y="56836"/>
                  </a:cubicBezTo>
                  <a:cubicBezTo>
                    <a:pt x="38301" y="65125"/>
                    <a:pt x="31281" y="70549"/>
                    <a:pt x="23137" y="70549"/>
                  </a:cubicBezTo>
                  <a:cubicBezTo>
                    <a:pt x="7178" y="70549"/>
                    <a:pt x="0" y="48697"/>
                    <a:pt x="0" y="46145"/>
                  </a:cubicBezTo>
                  <a:cubicBezTo>
                    <a:pt x="0" y="44074"/>
                    <a:pt x="2238" y="44074"/>
                    <a:pt x="2710" y="44074"/>
                  </a:cubicBezTo>
                  <a:cubicBezTo>
                    <a:pt x="4948" y="44074"/>
                    <a:pt x="5105" y="44874"/>
                    <a:pt x="5584" y="46624"/>
                  </a:cubicBezTo>
                  <a:cubicBezTo>
                    <a:pt x="9417" y="59702"/>
                    <a:pt x="16437" y="66083"/>
                    <a:pt x="22658" y="66083"/>
                  </a:cubicBezTo>
                  <a:cubicBezTo>
                    <a:pt x="25375" y="66083"/>
                    <a:pt x="26647" y="64332"/>
                    <a:pt x="26647" y="60501"/>
                  </a:cubicBezTo>
                  <a:cubicBezTo>
                    <a:pt x="26647" y="56836"/>
                    <a:pt x="25375" y="53485"/>
                    <a:pt x="23780" y="49819"/>
                  </a:cubicBezTo>
                  <a:cubicBezTo>
                    <a:pt x="15158" y="27802"/>
                    <a:pt x="15158" y="23179"/>
                    <a:pt x="15158" y="18870"/>
                  </a:cubicBezTo>
                  <a:cubicBezTo>
                    <a:pt x="15158" y="16162"/>
                    <a:pt x="15158" y="8824"/>
                    <a:pt x="21063" y="3721"/>
                  </a:cubicBezTo>
                  <a:cubicBezTo>
                    <a:pt x="25697" y="-109"/>
                    <a:pt x="31917" y="-1382"/>
                    <a:pt x="37501" y="-1382"/>
                  </a:cubicBezTo>
                  <a:cubicBezTo>
                    <a:pt x="47553" y="-1382"/>
                    <a:pt x="52980" y="4042"/>
                    <a:pt x="58249" y="9145"/>
                  </a:cubicBezTo>
                  <a:cubicBezTo>
                    <a:pt x="61760" y="-1066"/>
                    <a:pt x="72449" y="-1382"/>
                    <a:pt x="74365" y="-1382"/>
                  </a:cubicBezTo>
                  <a:cubicBezTo>
                    <a:pt x="79792" y="-1382"/>
                    <a:pt x="83938" y="1806"/>
                    <a:pt x="86970" y="7072"/>
                  </a:cubicBezTo>
                  <a:cubicBezTo>
                    <a:pt x="90480" y="13290"/>
                    <a:pt x="92718" y="22543"/>
                    <a:pt x="92718" y="23022"/>
                  </a:cubicBezTo>
                  <a:cubicBezTo>
                    <a:pt x="92718" y="25094"/>
                    <a:pt x="90480" y="25094"/>
                    <a:pt x="90009" y="25094"/>
                  </a:cubicBezTo>
                  <a:cubicBezTo>
                    <a:pt x="87771" y="25094"/>
                    <a:pt x="87613" y="24458"/>
                    <a:pt x="86491" y="20149"/>
                  </a:cubicBezTo>
                  <a:cubicBezTo>
                    <a:pt x="84582" y="12653"/>
                    <a:pt x="81550" y="3085"/>
                    <a:pt x="74844" y="3085"/>
                  </a:cubicBezTo>
                  <a:cubicBezTo>
                    <a:pt x="70697" y="3085"/>
                    <a:pt x="69582" y="6751"/>
                    <a:pt x="69582" y="10895"/>
                  </a:cubicBezTo>
                  <a:cubicBezTo>
                    <a:pt x="69582" y="13611"/>
                    <a:pt x="70854" y="19348"/>
                    <a:pt x="71970" y="23500"/>
                  </a:cubicBezTo>
                  <a:cubicBezTo>
                    <a:pt x="73092" y="27802"/>
                    <a:pt x="74687" y="34341"/>
                    <a:pt x="75480" y="37856"/>
                  </a:cubicBezTo>
                  <a:lnTo>
                    <a:pt x="79155" y="52048"/>
                  </a:lnTo>
                  <a:cubicBezTo>
                    <a:pt x="80113" y="56037"/>
                    <a:pt x="81865" y="63053"/>
                    <a:pt x="81865" y="63854"/>
                  </a:cubicBezTo>
                  <a:cubicBezTo>
                    <a:pt x="81865" y="67040"/>
                    <a:pt x="79313" y="68956"/>
                    <a:pt x="76603" y="68956"/>
                  </a:cubicBezTo>
                  <a:cubicBezTo>
                    <a:pt x="70697" y="68956"/>
                    <a:pt x="69582" y="64332"/>
                    <a:pt x="68302" y="59223"/>
                  </a:cubicBezTo>
                  <a:lnTo>
                    <a:pt x="60001" y="26052"/>
                  </a:lnTo>
                  <a:close/>
                  <a:moveTo>
                    <a:pt x="136013" y="36578"/>
                  </a:moveTo>
                  <a:cubicBezTo>
                    <a:pt x="140481" y="36578"/>
                    <a:pt x="153085" y="36899"/>
                    <a:pt x="161701" y="39929"/>
                  </a:cubicBezTo>
                  <a:cubicBezTo>
                    <a:pt x="173512" y="44074"/>
                    <a:pt x="175743" y="51727"/>
                    <a:pt x="175743" y="56514"/>
                  </a:cubicBezTo>
                  <a:cubicBezTo>
                    <a:pt x="175743" y="65290"/>
                    <a:pt x="166970" y="70549"/>
                    <a:pt x="155959" y="70549"/>
                  </a:cubicBezTo>
                  <a:cubicBezTo>
                    <a:pt x="136804" y="70549"/>
                    <a:pt x="110952" y="55879"/>
                    <a:pt x="110952" y="28603"/>
                  </a:cubicBezTo>
                  <a:cubicBezTo>
                    <a:pt x="110952" y="12496"/>
                    <a:pt x="121012" y="-1382"/>
                    <a:pt x="139680" y="-1382"/>
                  </a:cubicBezTo>
                  <a:cubicBezTo>
                    <a:pt x="166648" y="-1382"/>
                    <a:pt x="179255" y="14403"/>
                    <a:pt x="179255" y="16641"/>
                  </a:cubicBezTo>
                  <a:cubicBezTo>
                    <a:pt x="179255" y="17598"/>
                    <a:pt x="177825" y="19348"/>
                    <a:pt x="176543" y="19348"/>
                  </a:cubicBezTo>
                  <a:cubicBezTo>
                    <a:pt x="175585" y="19348"/>
                    <a:pt x="175264" y="19034"/>
                    <a:pt x="173992" y="17756"/>
                  </a:cubicBezTo>
                  <a:cubicBezTo>
                    <a:pt x="161544" y="3085"/>
                    <a:pt x="142867" y="3085"/>
                    <a:pt x="140000" y="3085"/>
                  </a:cubicBezTo>
                  <a:cubicBezTo>
                    <a:pt x="130421" y="3085"/>
                    <a:pt x="124043" y="9466"/>
                    <a:pt x="124043" y="22378"/>
                  </a:cubicBezTo>
                  <a:cubicBezTo>
                    <a:pt x="124043" y="24616"/>
                    <a:pt x="124043" y="27802"/>
                    <a:pt x="125959" y="36578"/>
                  </a:cubicBezTo>
                  <a:lnTo>
                    <a:pt x="136013" y="36578"/>
                  </a:lnTo>
                  <a:close/>
                  <a:moveTo>
                    <a:pt x="127232" y="41044"/>
                  </a:moveTo>
                  <a:cubicBezTo>
                    <a:pt x="133773" y="64168"/>
                    <a:pt x="151491" y="66083"/>
                    <a:pt x="155959" y="66083"/>
                  </a:cubicBezTo>
                  <a:cubicBezTo>
                    <a:pt x="162981" y="66083"/>
                    <a:pt x="168886" y="62574"/>
                    <a:pt x="168886" y="56514"/>
                  </a:cubicBezTo>
                  <a:cubicBezTo>
                    <a:pt x="168886" y="41044"/>
                    <a:pt x="141918" y="41044"/>
                    <a:pt x="135054" y="41044"/>
                  </a:cubicBezTo>
                  <a:lnTo>
                    <a:pt x="127232" y="41044"/>
                  </a:lnTo>
                  <a:close/>
                  <a:moveTo>
                    <a:pt x="224242" y="32433"/>
                  </a:moveTo>
                  <a:cubicBezTo>
                    <a:pt x="224407" y="33390"/>
                    <a:pt x="228074" y="47739"/>
                    <a:pt x="228397" y="48540"/>
                  </a:cubicBezTo>
                  <a:cubicBezTo>
                    <a:pt x="228710" y="49819"/>
                    <a:pt x="233336" y="57794"/>
                    <a:pt x="238447" y="61616"/>
                  </a:cubicBezTo>
                  <a:cubicBezTo>
                    <a:pt x="240200" y="62896"/>
                    <a:pt x="244510" y="66083"/>
                    <a:pt x="251374" y="66083"/>
                  </a:cubicBezTo>
                  <a:cubicBezTo>
                    <a:pt x="252969" y="66083"/>
                    <a:pt x="256959" y="65926"/>
                    <a:pt x="260148" y="63854"/>
                  </a:cubicBezTo>
                  <a:cubicBezTo>
                    <a:pt x="255042" y="62418"/>
                    <a:pt x="253127" y="57951"/>
                    <a:pt x="253127" y="55078"/>
                  </a:cubicBezTo>
                  <a:cubicBezTo>
                    <a:pt x="253127" y="51569"/>
                    <a:pt x="255842" y="49175"/>
                    <a:pt x="259512" y="49175"/>
                  </a:cubicBezTo>
                  <a:cubicBezTo>
                    <a:pt x="263180" y="49175"/>
                    <a:pt x="268449" y="52205"/>
                    <a:pt x="268449" y="58909"/>
                  </a:cubicBezTo>
                  <a:cubicBezTo>
                    <a:pt x="268449" y="67198"/>
                    <a:pt x="259668" y="70549"/>
                    <a:pt x="251532" y="70549"/>
                  </a:cubicBezTo>
                  <a:cubicBezTo>
                    <a:pt x="243232" y="70549"/>
                    <a:pt x="236052" y="67198"/>
                    <a:pt x="229033" y="59223"/>
                  </a:cubicBezTo>
                  <a:cubicBezTo>
                    <a:pt x="226157" y="68956"/>
                    <a:pt x="216426" y="70549"/>
                    <a:pt x="212594" y="70549"/>
                  </a:cubicBezTo>
                  <a:cubicBezTo>
                    <a:pt x="206689" y="70549"/>
                    <a:pt x="202699" y="66884"/>
                    <a:pt x="200148" y="62418"/>
                  </a:cubicBezTo>
                  <a:cubicBezTo>
                    <a:pt x="196480" y="56193"/>
                    <a:pt x="194240" y="46946"/>
                    <a:pt x="194240" y="46145"/>
                  </a:cubicBezTo>
                  <a:cubicBezTo>
                    <a:pt x="194240" y="44074"/>
                    <a:pt x="196480" y="44074"/>
                    <a:pt x="196952" y="44074"/>
                  </a:cubicBezTo>
                  <a:cubicBezTo>
                    <a:pt x="199189" y="44074"/>
                    <a:pt x="199347" y="44553"/>
                    <a:pt x="200468" y="48861"/>
                  </a:cubicBezTo>
                  <a:cubicBezTo>
                    <a:pt x="202856" y="58586"/>
                    <a:pt x="205888" y="66083"/>
                    <a:pt x="212116" y="66083"/>
                  </a:cubicBezTo>
                  <a:cubicBezTo>
                    <a:pt x="216262" y="66083"/>
                    <a:pt x="217378" y="62574"/>
                    <a:pt x="217378" y="58265"/>
                  </a:cubicBezTo>
                  <a:cubicBezTo>
                    <a:pt x="217378" y="55235"/>
                    <a:pt x="215948" y="49340"/>
                    <a:pt x="214825" y="45032"/>
                  </a:cubicBezTo>
                  <a:cubicBezTo>
                    <a:pt x="213711" y="40722"/>
                    <a:pt x="212116" y="34183"/>
                    <a:pt x="211315" y="30676"/>
                  </a:cubicBezTo>
                  <a:lnTo>
                    <a:pt x="206211" y="10260"/>
                  </a:lnTo>
                  <a:cubicBezTo>
                    <a:pt x="205575" y="8187"/>
                    <a:pt x="204616" y="4200"/>
                    <a:pt x="204616" y="3721"/>
                  </a:cubicBezTo>
                  <a:cubicBezTo>
                    <a:pt x="204616" y="212"/>
                    <a:pt x="207490" y="-1382"/>
                    <a:pt x="210043" y="-1382"/>
                  </a:cubicBezTo>
                  <a:cubicBezTo>
                    <a:pt x="212438" y="-1382"/>
                    <a:pt x="215625" y="55"/>
                    <a:pt x="216900" y="3242"/>
                  </a:cubicBezTo>
                  <a:cubicBezTo>
                    <a:pt x="217220" y="4200"/>
                    <a:pt x="218980" y="11217"/>
                    <a:pt x="219938" y="15205"/>
                  </a:cubicBezTo>
                  <a:lnTo>
                    <a:pt x="224242" y="32433"/>
                  </a:lnTo>
                  <a:close/>
                </a:path>
              </a:pathLst>
            </a:custGeom>
            <a:solidFill>
              <a:srgbClr val="000000"/>
            </a:solidFill>
            <a:ln w="22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8" name="任意多边形: 形状 57">
              <a:extLst>
                <a:ext uri="{FF2B5EF4-FFF2-40B4-BE49-F238E27FC236}">
                  <a16:creationId xmlns:a16="http://schemas.microsoft.com/office/drawing/2014/main" id="{C10BA630-F977-0B44-E1FF-2BD4873AFF3E}"/>
                </a:ext>
              </a:extLst>
            </p:cNvPr>
            <p:cNvSpPr/>
            <p:nvPr>
              <p:custDataLst>
                <p:tags r:id="rId11"/>
              </p:custDataLst>
            </p:nvPr>
          </p:nvSpPr>
          <p:spPr>
            <a:xfrm flipV="1">
              <a:off x="8124865" y="-13292893"/>
              <a:ext cx="81863" cy="102871"/>
            </a:xfrm>
            <a:custGeom>
              <a:avLst/>
              <a:gdLst>
                <a:gd name="connsiteX0" fmla="*/ 81228 w 81863"/>
                <a:gd name="connsiteY0" fmla="*/ 91287 h 102871"/>
                <a:gd name="connsiteX1" fmla="*/ 81864 w 81863"/>
                <a:gd name="connsiteY1" fmla="*/ 94796 h 102871"/>
                <a:gd name="connsiteX2" fmla="*/ 76602 w 81863"/>
                <a:gd name="connsiteY2" fmla="*/ 99898 h 102871"/>
                <a:gd name="connsiteX3" fmla="*/ 70059 w 81863"/>
                <a:gd name="connsiteY3" fmla="*/ 96067 h 102871"/>
                <a:gd name="connsiteX4" fmla="*/ 67501 w 81863"/>
                <a:gd name="connsiteY4" fmla="*/ 86821 h 102871"/>
                <a:gd name="connsiteX5" fmla="*/ 64153 w 81863"/>
                <a:gd name="connsiteY5" fmla="*/ 73579 h 102871"/>
                <a:gd name="connsiteX6" fmla="*/ 57770 w 81863"/>
                <a:gd name="connsiteY6" fmla="*/ 47904 h 102871"/>
                <a:gd name="connsiteX7" fmla="*/ 38142 w 81863"/>
                <a:gd name="connsiteY7" fmla="*/ 34027 h 102871"/>
                <a:gd name="connsiteX8" fmla="*/ 27290 w 81863"/>
                <a:gd name="connsiteY8" fmla="*/ 47262 h 102871"/>
                <a:gd name="connsiteX9" fmla="*/ 35749 w 81863"/>
                <a:gd name="connsiteY9" fmla="*/ 78203 h 102871"/>
                <a:gd name="connsiteX10" fmla="*/ 38458 w 81863"/>
                <a:gd name="connsiteY10" fmla="*/ 87936 h 102871"/>
                <a:gd name="connsiteX11" fmla="*/ 23300 w 81863"/>
                <a:gd name="connsiteY11" fmla="*/ 101491 h 102871"/>
                <a:gd name="connsiteX12" fmla="*/ 0 w 81863"/>
                <a:gd name="connsiteY12" fmla="*/ 77088 h 102871"/>
                <a:gd name="connsiteX13" fmla="*/ 2709 w 81863"/>
                <a:gd name="connsiteY13" fmla="*/ 75016 h 102871"/>
                <a:gd name="connsiteX14" fmla="*/ 5583 w 81863"/>
                <a:gd name="connsiteY14" fmla="*/ 77566 h 102871"/>
                <a:gd name="connsiteX15" fmla="*/ 22822 w 81863"/>
                <a:gd name="connsiteY15" fmla="*/ 97025 h 102871"/>
                <a:gd name="connsiteX16" fmla="*/ 26810 w 81863"/>
                <a:gd name="connsiteY16" fmla="*/ 91443 h 102871"/>
                <a:gd name="connsiteX17" fmla="*/ 24572 w 81863"/>
                <a:gd name="connsiteY17" fmla="*/ 82190 h 102871"/>
                <a:gd name="connsiteX18" fmla="*/ 15320 w 81863"/>
                <a:gd name="connsiteY18" fmla="*/ 49812 h 102871"/>
                <a:gd name="connsiteX19" fmla="*/ 21541 w 81863"/>
                <a:gd name="connsiteY19" fmla="*/ 34505 h 102871"/>
                <a:gd name="connsiteX20" fmla="*/ 37499 w 81863"/>
                <a:gd name="connsiteY20" fmla="*/ 29560 h 102871"/>
                <a:gd name="connsiteX21" fmla="*/ 54894 w 81863"/>
                <a:gd name="connsiteY21" fmla="*/ 36736 h 102871"/>
                <a:gd name="connsiteX22" fmla="*/ 44363 w 81863"/>
                <a:gd name="connsiteY22" fmla="*/ 13290 h 102871"/>
                <a:gd name="connsiteX23" fmla="*/ 25215 w 81863"/>
                <a:gd name="connsiteY23" fmla="*/ 3086 h 102871"/>
                <a:gd name="connsiteX24" fmla="*/ 13247 w 81863"/>
                <a:gd name="connsiteY24" fmla="*/ 8345 h 102871"/>
                <a:gd name="connsiteX25" fmla="*/ 21863 w 81863"/>
                <a:gd name="connsiteY25" fmla="*/ 17119 h 102871"/>
                <a:gd name="connsiteX26" fmla="*/ 15636 w 81863"/>
                <a:gd name="connsiteY26" fmla="*/ 23179 h 102871"/>
                <a:gd name="connsiteX27" fmla="*/ 6383 w 81863"/>
                <a:gd name="connsiteY27" fmla="*/ 12653 h 102871"/>
                <a:gd name="connsiteX28" fmla="*/ 25373 w 81863"/>
                <a:gd name="connsiteY28" fmla="*/ -1380 h 102871"/>
                <a:gd name="connsiteX29" fmla="*/ 66071 w 81863"/>
                <a:gd name="connsiteY29" fmla="*/ 30997 h 102871"/>
                <a:gd name="connsiteX30" fmla="*/ 81228 w 81863"/>
                <a:gd name="connsiteY30" fmla="*/ 91287 h 102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81863" h="102871">
                  <a:moveTo>
                    <a:pt x="81228" y="91287"/>
                  </a:moveTo>
                  <a:cubicBezTo>
                    <a:pt x="81864" y="93516"/>
                    <a:pt x="81864" y="93838"/>
                    <a:pt x="81864" y="94796"/>
                  </a:cubicBezTo>
                  <a:cubicBezTo>
                    <a:pt x="81864" y="97982"/>
                    <a:pt x="79311" y="99898"/>
                    <a:pt x="76602" y="99898"/>
                  </a:cubicBezTo>
                  <a:cubicBezTo>
                    <a:pt x="74842" y="99898"/>
                    <a:pt x="71811" y="99097"/>
                    <a:pt x="70059" y="96067"/>
                  </a:cubicBezTo>
                  <a:cubicBezTo>
                    <a:pt x="69580" y="95110"/>
                    <a:pt x="68301" y="90007"/>
                    <a:pt x="67501" y="86821"/>
                  </a:cubicBezTo>
                  <a:lnTo>
                    <a:pt x="64153" y="73579"/>
                  </a:lnTo>
                  <a:cubicBezTo>
                    <a:pt x="63195" y="69749"/>
                    <a:pt x="58248" y="49655"/>
                    <a:pt x="57770" y="47904"/>
                  </a:cubicBezTo>
                  <a:cubicBezTo>
                    <a:pt x="57612" y="47904"/>
                    <a:pt x="50583" y="34027"/>
                    <a:pt x="38142" y="34027"/>
                  </a:cubicBezTo>
                  <a:cubicBezTo>
                    <a:pt x="27290" y="34027"/>
                    <a:pt x="27290" y="44395"/>
                    <a:pt x="27290" y="47262"/>
                  </a:cubicBezTo>
                  <a:cubicBezTo>
                    <a:pt x="27290" y="55879"/>
                    <a:pt x="30958" y="65926"/>
                    <a:pt x="35749" y="78203"/>
                  </a:cubicBezTo>
                  <a:cubicBezTo>
                    <a:pt x="37664" y="83312"/>
                    <a:pt x="38458" y="85220"/>
                    <a:pt x="38458" y="87936"/>
                  </a:cubicBezTo>
                  <a:cubicBezTo>
                    <a:pt x="38458" y="95589"/>
                    <a:pt x="31916" y="101491"/>
                    <a:pt x="23300" y="101491"/>
                  </a:cubicBezTo>
                  <a:cubicBezTo>
                    <a:pt x="7177" y="101491"/>
                    <a:pt x="0" y="79803"/>
                    <a:pt x="0" y="77088"/>
                  </a:cubicBezTo>
                  <a:cubicBezTo>
                    <a:pt x="0" y="75016"/>
                    <a:pt x="2237" y="75016"/>
                    <a:pt x="2709" y="75016"/>
                  </a:cubicBezTo>
                  <a:cubicBezTo>
                    <a:pt x="4947" y="75016"/>
                    <a:pt x="5104" y="75816"/>
                    <a:pt x="5583" y="77566"/>
                  </a:cubicBezTo>
                  <a:cubicBezTo>
                    <a:pt x="9573" y="90808"/>
                    <a:pt x="16436" y="97025"/>
                    <a:pt x="22822" y="97025"/>
                  </a:cubicBezTo>
                  <a:cubicBezTo>
                    <a:pt x="25531" y="97025"/>
                    <a:pt x="26810" y="95275"/>
                    <a:pt x="26810" y="91443"/>
                  </a:cubicBezTo>
                  <a:cubicBezTo>
                    <a:pt x="26810" y="87778"/>
                    <a:pt x="25373" y="84270"/>
                    <a:pt x="24572" y="82190"/>
                  </a:cubicBezTo>
                  <a:cubicBezTo>
                    <a:pt x="16915" y="62732"/>
                    <a:pt x="15320" y="56836"/>
                    <a:pt x="15320" y="49812"/>
                  </a:cubicBezTo>
                  <a:cubicBezTo>
                    <a:pt x="15320" y="47104"/>
                    <a:pt x="15320" y="39608"/>
                    <a:pt x="21541" y="34505"/>
                  </a:cubicBezTo>
                  <a:cubicBezTo>
                    <a:pt x="26489" y="30355"/>
                    <a:pt x="33195" y="29560"/>
                    <a:pt x="37499" y="29560"/>
                  </a:cubicBezTo>
                  <a:cubicBezTo>
                    <a:pt x="43884" y="29560"/>
                    <a:pt x="49632" y="31954"/>
                    <a:pt x="54894" y="36736"/>
                  </a:cubicBezTo>
                  <a:cubicBezTo>
                    <a:pt x="52821" y="27968"/>
                    <a:pt x="51062" y="21265"/>
                    <a:pt x="44363" y="13290"/>
                  </a:cubicBezTo>
                  <a:cubicBezTo>
                    <a:pt x="40052" y="8345"/>
                    <a:pt x="33674" y="3086"/>
                    <a:pt x="25215" y="3086"/>
                  </a:cubicBezTo>
                  <a:cubicBezTo>
                    <a:pt x="24094" y="3086"/>
                    <a:pt x="16594" y="3086"/>
                    <a:pt x="13247" y="8345"/>
                  </a:cubicBezTo>
                  <a:cubicBezTo>
                    <a:pt x="21863" y="9302"/>
                    <a:pt x="21863" y="16963"/>
                    <a:pt x="21863" y="17119"/>
                  </a:cubicBezTo>
                  <a:cubicBezTo>
                    <a:pt x="21863" y="22222"/>
                    <a:pt x="17237" y="23179"/>
                    <a:pt x="15636" y="23179"/>
                  </a:cubicBezTo>
                  <a:cubicBezTo>
                    <a:pt x="11646" y="23179"/>
                    <a:pt x="6383" y="19993"/>
                    <a:pt x="6383" y="12653"/>
                  </a:cubicBezTo>
                  <a:cubicBezTo>
                    <a:pt x="6383" y="4522"/>
                    <a:pt x="14041" y="-1380"/>
                    <a:pt x="25373" y="-1380"/>
                  </a:cubicBezTo>
                  <a:cubicBezTo>
                    <a:pt x="41489" y="-1380"/>
                    <a:pt x="61122" y="11061"/>
                    <a:pt x="66071" y="30997"/>
                  </a:cubicBezTo>
                  <a:lnTo>
                    <a:pt x="81228" y="91287"/>
                  </a:lnTo>
                  <a:close/>
                </a:path>
              </a:pathLst>
            </a:custGeom>
            <a:solidFill>
              <a:srgbClr val="000000"/>
            </a:solidFill>
            <a:ln w="22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9" name="任意多边形: 形状 58">
              <a:extLst>
                <a:ext uri="{FF2B5EF4-FFF2-40B4-BE49-F238E27FC236}">
                  <a16:creationId xmlns:a16="http://schemas.microsoft.com/office/drawing/2014/main" id="{6A434764-8DB7-140A-4047-D6D435D23351}"/>
                </a:ext>
              </a:extLst>
            </p:cNvPr>
            <p:cNvSpPr/>
            <p:nvPr>
              <p:custDataLst>
                <p:tags r:id="rId12"/>
              </p:custDataLst>
            </p:nvPr>
          </p:nvSpPr>
          <p:spPr>
            <a:xfrm flipV="1">
              <a:off x="8246774" y="-13152628"/>
              <a:ext cx="26668" cy="68107"/>
            </a:xfrm>
            <a:custGeom>
              <a:avLst/>
              <a:gdLst>
                <a:gd name="connsiteX0" fmla="*/ 26668 w 26668"/>
                <a:gd name="connsiteY0" fmla="*/ 42820 h 68107"/>
                <a:gd name="connsiteX1" fmla="*/ 12083 w 26668"/>
                <a:gd name="connsiteY1" fmla="*/ 66738 h 68107"/>
                <a:gd name="connsiteX2" fmla="*/ 0 w 26668"/>
                <a:gd name="connsiteY2" fmla="*/ 54661 h 68107"/>
                <a:gd name="connsiteX3" fmla="*/ 12083 w 26668"/>
                <a:gd name="connsiteY3" fmla="*/ 42593 h 68107"/>
                <a:gd name="connsiteX4" fmla="*/ 20055 w 26668"/>
                <a:gd name="connsiteY4" fmla="*/ 45550 h 68107"/>
                <a:gd name="connsiteX5" fmla="*/ 21199 w 26668"/>
                <a:gd name="connsiteY5" fmla="*/ 46237 h 68107"/>
                <a:gd name="connsiteX6" fmla="*/ 21657 w 26668"/>
                <a:gd name="connsiteY6" fmla="*/ 42820 h 68107"/>
                <a:gd name="connsiteX7" fmla="*/ 6156 w 26668"/>
                <a:gd name="connsiteY7" fmla="*/ 4784 h 68107"/>
                <a:gd name="connsiteX8" fmla="*/ 3646 w 26668"/>
                <a:gd name="connsiteY8" fmla="*/ 1138 h 68107"/>
                <a:gd name="connsiteX9" fmla="*/ 5927 w 26668"/>
                <a:gd name="connsiteY9" fmla="*/ -1370 h 68107"/>
                <a:gd name="connsiteX10" fmla="*/ 26668 w 26668"/>
                <a:gd name="connsiteY10" fmla="*/ 42820 h 68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6668" h="68107">
                  <a:moveTo>
                    <a:pt x="26668" y="42820"/>
                  </a:moveTo>
                  <a:cubicBezTo>
                    <a:pt x="26668" y="57856"/>
                    <a:pt x="20970" y="66738"/>
                    <a:pt x="12083" y="66738"/>
                  </a:cubicBezTo>
                  <a:cubicBezTo>
                    <a:pt x="4561" y="66738"/>
                    <a:pt x="0" y="61042"/>
                    <a:pt x="0" y="54661"/>
                  </a:cubicBezTo>
                  <a:cubicBezTo>
                    <a:pt x="0" y="48516"/>
                    <a:pt x="4561" y="42593"/>
                    <a:pt x="12083" y="42593"/>
                  </a:cubicBezTo>
                  <a:cubicBezTo>
                    <a:pt x="14814" y="42593"/>
                    <a:pt x="17781" y="43507"/>
                    <a:pt x="20055" y="45550"/>
                  </a:cubicBezTo>
                  <a:cubicBezTo>
                    <a:pt x="20741" y="46008"/>
                    <a:pt x="20970" y="46237"/>
                    <a:pt x="21199" y="46237"/>
                  </a:cubicBezTo>
                  <a:cubicBezTo>
                    <a:pt x="21428" y="46237"/>
                    <a:pt x="21657" y="46008"/>
                    <a:pt x="21657" y="42820"/>
                  </a:cubicBezTo>
                  <a:cubicBezTo>
                    <a:pt x="21657" y="25963"/>
                    <a:pt x="13677" y="12301"/>
                    <a:pt x="6156" y="4784"/>
                  </a:cubicBezTo>
                  <a:cubicBezTo>
                    <a:pt x="3646" y="2276"/>
                    <a:pt x="3646" y="1818"/>
                    <a:pt x="3646" y="1138"/>
                  </a:cubicBezTo>
                  <a:cubicBezTo>
                    <a:pt x="3646" y="-461"/>
                    <a:pt x="4790" y="-1370"/>
                    <a:pt x="5927" y="-1370"/>
                  </a:cubicBezTo>
                  <a:cubicBezTo>
                    <a:pt x="8437" y="-1370"/>
                    <a:pt x="26668" y="16167"/>
                    <a:pt x="26668" y="42820"/>
                  </a:cubicBezTo>
                  <a:close/>
                </a:path>
              </a:pathLst>
            </a:custGeom>
            <a:solidFill>
              <a:srgbClr val="000000"/>
            </a:solidFill>
            <a:ln w="22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0" name="任意多边形: 形状 59">
              <a:extLst>
                <a:ext uri="{FF2B5EF4-FFF2-40B4-BE49-F238E27FC236}">
                  <a16:creationId xmlns:a16="http://schemas.microsoft.com/office/drawing/2014/main" id="{B7D9CA5A-773D-B9A5-8625-F3021EBDED90}"/>
                </a:ext>
              </a:extLst>
            </p:cNvPr>
            <p:cNvSpPr/>
            <p:nvPr>
              <p:custDataLst>
                <p:tags r:id="rId13"/>
              </p:custDataLst>
            </p:nvPr>
          </p:nvSpPr>
          <p:spPr>
            <a:xfrm flipV="1">
              <a:off x="8333956" y="-13284742"/>
              <a:ext cx="259813" cy="158081"/>
            </a:xfrm>
            <a:custGeom>
              <a:avLst/>
              <a:gdLst>
                <a:gd name="connsiteX0" fmla="*/ 238159 w 259813"/>
                <a:gd name="connsiteY0" fmla="*/ 140533 h 158081"/>
                <a:gd name="connsiteX1" fmla="*/ 246823 w 259813"/>
                <a:gd name="connsiteY1" fmla="*/ 145542 h 158081"/>
                <a:gd name="connsiteX2" fmla="*/ 259814 w 259813"/>
                <a:gd name="connsiteY2" fmla="*/ 145999 h 158081"/>
                <a:gd name="connsiteX3" fmla="*/ 259814 w 259813"/>
                <a:gd name="connsiteY3" fmla="*/ 156704 h 158081"/>
                <a:gd name="connsiteX4" fmla="*/ 235427 w 259813"/>
                <a:gd name="connsiteY4" fmla="*/ 156018 h 158081"/>
                <a:gd name="connsiteX5" fmla="*/ 204433 w 259813"/>
                <a:gd name="connsiteY5" fmla="*/ 156704 h 158081"/>
                <a:gd name="connsiteX6" fmla="*/ 204433 w 259813"/>
                <a:gd name="connsiteY6" fmla="*/ 145999 h 158081"/>
                <a:gd name="connsiteX7" fmla="*/ 227678 w 259813"/>
                <a:gd name="connsiteY7" fmla="*/ 143491 h 158081"/>
                <a:gd name="connsiteX8" fmla="*/ 188475 w 259813"/>
                <a:gd name="connsiteY8" fmla="*/ 41677 h 158081"/>
                <a:gd name="connsiteX9" fmla="*/ 148136 w 259813"/>
                <a:gd name="connsiteY9" fmla="*/ 145999 h 158081"/>
                <a:gd name="connsiteX10" fmla="*/ 170014 w 259813"/>
                <a:gd name="connsiteY10" fmla="*/ 145999 h 158081"/>
                <a:gd name="connsiteX11" fmla="*/ 170014 w 259813"/>
                <a:gd name="connsiteY11" fmla="*/ 156704 h 158081"/>
                <a:gd name="connsiteX12" fmla="*/ 130133 w 259813"/>
                <a:gd name="connsiteY12" fmla="*/ 156018 h 158081"/>
                <a:gd name="connsiteX13" fmla="*/ 95263 w 259813"/>
                <a:gd name="connsiteY13" fmla="*/ 156704 h 158081"/>
                <a:gd name="connsiteX14" fmla="*/ 95263 w 259813"/>
                <a:gd name="connsiteY14" fmla="*/ 145999 h 158081"/>
                <a:gd name="connsiteX15" fmla="*/ 114861 w 259813"/>
                <a:gd name="connsiteY15" fmla="*/ 145999 h 158081"/>
                <a:gd name="connsiteX16" fmla="*/ 124206 w 259813"/>
                <a:gd name="connsiteY16" fmla="*/ 121853 h 158081"/>
                <a:gd name="connsiteX17" fmla="*/ 93211 w 259813"/>
                <a:gd name="connsiteY17" fmla="*/ 41677 h 158081"/>
                <a:gd name="connsiteX18" fmla="*/ 52872 w 259813"/>
                <a:gd name="connsiteY18" fmla="*/ 145999 h 158081"/>
                <a:gd name="connsiteX19" fmla="*/ 74751 w 259813"/>
                <a:gd name="connsiteY19" fmla="*/ 145999 h 158081"/>
                <a:gd name="connsiteX20" fmla="*/ 74751 w 259813"/>
                <a:gd name="connsiteY20" fmla="*/ 156704 h 158081"/>
                <a:gd name="connsiteX21" fmla="*/ 34869 w 259813"/>
                <a:gd name="connsiteY21" fmla="*/ 156018 h 158081"/>
                <a:gd name="connsiteX22" fmla="*/ 0 w 259813"/>
                <a:gd name="connsiteY22" fmla="*/ 156704 h 158081"/>
                <a:gd name="connsiteX23" fmla="*/ 0 w 259813"/>
                <a:gd name="connsiteY23" fmla="*/ 145999 h 158081"/>
                <a:gd name="connsiteX24" fmla="*/ 19597 w 259813"/>
                <a:gd name="connsiteY24" fmla="*/ 145999 h 158081"/>
                <a:gd name="connsiteX25" fmla="*/ 74300 w 259813"/>
                <a:gd name="connsiteY25" fmla="*/ 4546 h 158081"/>
                <a:gd name="connsiteX26" fmla="*/ 82272 w 259813"/>
                <a:gd name="connsiteY26" fmla="*/ -1377 h 158081"/>
                <a:gd name="connsiteX27" fmla="*/ 90251 w 259813"/>
                <a:gd name="connsiteY27" fmla="*/ 4546 h 158081"/>
                <a:gd name="connsiteX28" fmla="*/ 129904 w 259813"/>
                <a:gd name="connsiteY28" fmla="*/ 107047 h 158081"/>
                <a:gd name="connsiteX29" fmla="*/ 169563 w 259813"/>
                <a:gd name="connsiteY29" fmla="*/ 4546 h 158081"/>
                <a:gd name="connsiteX30" fmla="*/ 177536 w 259813"/>
                <a:gd name="connsiteY30" fmla="*/ -1377 h 158081"/>
                <a:gd name="connsiteX31" fmla="*/ 185515 w 259813"/>
                <a:gd name="connsiteY31" fmla="*/ 4546 h 158081"/>
                <a:gd name="connsiteX32" fmla="*/ 238159 w 259813"/>
                <a:gd name="connsiteY32" fmla="*/ 140533 h 158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59813" h="158081">
                  <a:moveTo>
                    <a:pt x="238159" y="140533"/>
                  </a:moveTo>
                  <a:cubicBezTo>
                    <a:pt x="239532" y="144406"/>
                    <a:pt x="239754" y="144856"/>
                    <a:pt x="246823" y="145542"/>
                  </a:cubicBezTo>
                  <a:cubicBezTo>
                    <a:pt x="251378" y="145999"/>
                    <a:pt x="256170" y="145999"/>
                    <a:pt x="259814" y="145999"/>
                  </a:cubicBezTo>
                  <a:lnTo>
                    <a:pt x="259814" y="156704"/>
                  </a:lnTo>
                  <a:cubicBezTo>
                    <a:pt x="253659" y="156475"/>
                    <a:pt x="245679" y="156018"/>
                    <a:pt x="235427" y="156018"/>
                  </a:cubicBezTo>
                  <a:cubicBezTo>
                    <a:pt x="226770" y="156018"/>
                    <a:pt x="212634" y="156018"/>
                    <a:pt x="204433" y="156704"/>
                  </a:cubicBezTo>
                  <a:lnTo>
                    <a:pt x="204433" y="145999"/>
                  </a:lnTo>
                  <a:cubicBezTo>
                    <a:pt x="210131" y="145999"/>
                    <a:pt x="221070" y="145999"/>
                    <a:pt x="227678" y="143491"/>
                  </a:cubicBezTo>
                  <a:lnTo>
                    <a:pt x="188475" y="41677"/>
                  </a:lnTo>
                  <a:lnTo>
                    <a:pt x="148136" y="145999"/>
                  </a:lnTo>
                  <a:lnTo>
                    <a:pt x="170014" y="145999"/>
                  </a:lnTo>
                  <a:lnTo>
                    <a:pt x="170014" y="156704"/>
                  </a:lnTo>
                  <a:cubicBezTo>
                    <a:pt x="161356" y="156018"/>
                    <a:pt x="139935" y="156018"/>
                    <a:pt x="130133" y="156018"/>
                  </a:cubicBezTo>
                  <a:cubicBezTo>
                    <a:pt x="121245" y="156018"/>
                    <a:pt x="103242" y="156018"/>
                    <a:pt x="95263" y="156704"/>
                  </a:cubicBezTo>
                  <a:lnTo>
                    <a:pt x="95263" y="145999"/>
                  </a:lnTo>
                  <a:lnTo>
                    <a:pt x="114861" y="145999"/>
                  </a:lnTo>
                  <a:lnTo>
                    <a:pt x="124206" y="121853"/>
                  </a:lnTo>
                  <a:lnTo>
                    <a:pt x="93211" y="41677"/>
                  </a:lnTo>
                  <a:lnTo>
                    <a:pt x="52872" y="145999"/>
                  </a:lnTo>
                  <a:lnTo>
                    <a:pt x="74751" y="145999"/>
                  </a:lnTo>
                  <a:lnTo>
                    <a:pt x="74751" y="156704"/>
                  </a:lnTo>
                  <a:cubicBezTo>
                    <a:pt x="66092" y="156018"/>
                    <a:pt x="44672" y="156018"/>
                    <a:pt x="34869" y="156018"/>
                  </a:cubicBezTo>
                  <a:cubicBezTo>
                    <a:pt x="25982" y="156018"/>
                    <a:pt x="7979" y="156018"/>
                    <a:pt x="0" y="156704"/>
                  </a:cubicBezTo>
                  <a:lnTo>
                    <a:pt x="0" y="145999"/>
                  </a:lnTo>
                  <a:lnTo>
                    <a:pt x="19597" y="145999"/>
                  </a:lnTo>
                  <a:lnTo>
                    <a:pt x="74300" y="4546"/>
                  </a:lnTo>
                  <a:cubicBezTo>
                    <a:pt x="75666" y="902"/>
                    <a:pt x="76574" y="-1377"/>
                    <a:pt x="82272" y="-1377"/>
                  </a:cubicBezTo>
                  <a:cubicBezTo>
                    <a:pt x="87970" y="-1377"/>
                    <a:pt x="88886" y="902"/>
                    <a:pt x="90251" y="4546"/>
                  </a:cubicBezTo>
                  <a:lnTo>
                    <a:pt x="129904" y="107047"/>
                  </a:lnTo>
                  <a:lnTo>
                    <a:pt x="169563" y="4546"/>
                  </a:lnTo>
                  <a:cubicBezTo>
                    <a:pt x="170929" y="902"/>
                    <a:pt x="171837" y="-1377"/>
                    <a:pt x="177536" y="-1377"/>
                  </a:cubicBezTo>
                  <a:cubicBezTo>
                    <a:pt x="183234" y="-1377"/>
                    <a:pt x="184149" y="902"/>
                    <a:pt x="185515" y="4546"/>
                  </a:cubicBezTo>
                  <a:lnTo>
                    <a:pt x="238159" y="140533"/>
                  </a:lnTo>
                  <a:close/>
                </a:path>
              </a:pathLst>
            </a:custGeom>
            <a:solidFill>
              <a:srgbClr val="000000"/>
            </a:solidFill>
            <a:ln w="22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1" name="任意多边形: 形状 60">
              <a:extLst>
                <a:ext uri="{FF2B5EF4-FFF2-40B4-BE49-F238E27FC236}">
                  <a16:creationId xmlns:a16="http://schemas.microsoft.com/office/drawing/2014/main" id="{3FDCDF3F-B873-61CD-270B-C162339B1084}"/>
                </a:ext>
              </a:extLst>
            </p:cNvPr>
            <p:cNvSpPr/>
            <p:nvPr>
              <p:custDataLst>
                <p:tags r:id="rId14"/>
              </p:custDataLst>
            </p:nvPr>
          </p:nvSpPr>
          <p:spPr>
            <a:xfrm flipV="1">
              <a:off x="8615073" y="-13333246"/>
              <a:ext cx="78511" cy="112283"/>
            </a:xfrm>
            <a:custGeom>
              <a:avLst/>
              <a:gdLst>
                <a:gd name="connsiteX0" fmla="*/ 37980 w 78511"/>
                <a:gd name="connsiteY0" fmla="*/ 106113 h 112283"/>
                <a:gd name="connsiteX1" fmla="*/ 38616 w 78511"/>
                <a:gd name="connsiteY1" fmla="*/ 108670 h 112283"/>
                <a:gd name="connsiteX2" fmla="*/ 36063 w 78511"/>
                <a:gd name="connsiteY2" fmla="*/ 110900 h 112283"/>
                <a:gd name="connsiteX3" fmla="*/ 15637 w 78511"/>
                <a:gd name="connsiteY3" fmla="*/ 109306 h 112283"/>
                <a:gd name="connsiteX4" fmla="*/ 12126 w 78511"/>
                <a:gd name="connsiteY4" fmla="*/ 105640 h 112283"/>
                <a:gd name="connsiteX5" fmla="*/ 16280 w 78511"/>
                <a:gd name="connsiteY5" fmla="*/ 103404 h 112283"/>
                <a:gd name="connsiteX6" fmla="*/ 23937 w 78511"/>
                <a:gd name="connsiteY6" fmla="*/ 101010 h 112283"/>
                <a:gd name="connsiteX7" fmla="*/ 23301 w 78511"/>
                <a:gd name="connsiteY7" fmla="*/ 97502 h 112283"/>
                <a:gd name="connsiteX8" fmla="*/ 801 w 78511"/>
                <a:gd name="connsiteY8" fmla="*/ 7228 h 112283"/>
                <a:gd name="connsiteX9" fmla="*/ 0 w 78511"/>
                <a:gd name="connsiteY9" fmla="*/ 3719 h 112283"/>
                <a:gd name="connsiteX10" fmla="*/ 5427 w 78511"/>
                <a:gd name="connsiteY10" fmla="*/ -1383 h 112283"/>
                <a:gd name="connsiteX11" fmla="*/ 12770 w 78511"/>
                <a:gd name="connsiteY11" fmla="*/ 5313 h 112283"/>
                <a:gd name="connsiteX12" fmla="*/ 20584 w 78511"/>
                <a:gd name="connsiteY12" fmla="*/ 36254 h 112283"/>
                <a:gd name="connsiteX13" fmla="*/ 41011 w 78511"/>
                <a:gd name="connsiteY13" fmla="*/ 23178 h 112283"/>
                <a:gd name="connsiteX14" fmla="*/ 40696 w 78511"/>
                <a:gd name="connsiteY14" fmla="*/ 19990 h 112283"/>
                <a:gd name="connsiteX15" fmla="*/ 40053 w 78511"/>
                <a:gd name="connsiteY15" fmla="*/ 15045 h 112283"/>
                <a:gd name="connsiteX16" fmla="*/ 56969 w 78511"/>
                <a:gd name="connsiteY16" fmla="*/ -1383 h 112283"/>
                <a:gd name="connsiteX17" fmla="*/ 77239 w 78511"/>
                <a:gd name="connsiteY17" fmla="*/ 23020 h 112283"/>
                <a:gd name="connsiteX18" fmla="*/ 74686 w 78511"/>
                <a:gd name="connsiteY18" fmla="*/ 25093 h 112283"/>
                <a:gd name="connsiteX19" fmla="*/ 71491 w 78511"/>
                <a:gd name="connsiteY19" fmla="*/ 21263 h 112283"/>
                <a:gd name="connsiteX20" fmla="*/ 57448 w 78511"/>
                <a:gd name="connsiteY20" fmla="*/ 3083 h 112283"/>
                <a:gd name="connsiteX21" fmla="*/ 51864 w 78511"/>
                <a:gd name="connsiteY21" fmla="*/ 11372 h 112283"/>
                <a:gd name="connsiteX22" fmla="*/ 52822 w 78511"/>
                <a:gd name="connsiteY22" fmla="*/ 18554 h 112283"/>
                <a:gd name="connsiteX23" fmla="*/ 53623 w 78511"/>
                <a:gd name="connsiteY23" fmla="*/ 23499 h 112283"/>
                <a:gd name="connsiteX24" fmla="*/ 27770 w 78511"/>
                <a:gd name="connsiteY24" fmla="*/ 40406 h 112283"/>
                <a:gd name="connsiteX25" fmla="*/ 41011 w 78511"/>
                <a:gd name="connsiteY25" fmla="*/ 50932 h 112283"/>
                <a:gd name="connsiteX26" fmla="*/ 66063 w 78511"/>
                <a:gd name="connsiteY26" fmla="*/ 66081 h 112283"/>
                <a:gd name="connsiteX27" fmla="*/ 71333 w 78511"/>
                <a:gd name="connsiteY27" fmla="*/ 64008 h 112283"/>
                <a:gd name="connsiteX28" fmla="*/ 63032 w 78511"/>
                <a:gd name="connsiteY28" fmla="*/ 55076 h 112283"/>
                <a:gd name="connsiteX29" fmla="*/ 69417 w 78511"/>
                <a:gd name="connsiteY29" fmla="*/ 49174 h 112283"/>
                <a:gd name="connsiteX30" fmla="*/ 78511 w 78511"/>
                <a:gd name="connsiteY30" fmla="*/ 59386 h 112283"/>
                <a:gd name="connsiteX31" fmla="*/ 66228 w 78511"/>
                <a:gd name="connsiteY31" fmla="*/ 70547 h 112283"/>
                <a:gd name="connsiteX32" fmla="*/ 40696 w 78511"/>
                <a:gd name="connsiteY32" fmla="*/ 56512 h 112283"/>
                <a:gd name="connsiteX33" fmla="*/ 22178 w 78511"/>
                <a:gd name="connsiteY33" fmla="*/ 42479 h 112283"/>
                <a:gd name="connsiteX34" fmla="*/ 37980 w 78511"/>
                <a:gd name="connsiteY34" fmla="*/ 106113 h 1122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78511" h="112283">
                  <a:moveTo>
                    <a:pt x="37980" y="106113"/>
                  </a:moveTo>
                  <a:cubicBezTo>
                    <a:pt x="38137" y="106434"/>
                    <a:pt x="38616" y="108507"/>
                    <a:pt x="38616" y="108670"/>
                  </a:cubicBezTo>
                  <a:cubicBezTo>
                    <a:pt x="38616" y="109464"/>
                    <a:pt x="37980" y="110900"/>
                    <a:pt x="36063" y="110900"/>
                  </a:cubicBezTo>
                  <a:cubicBezTo>
                    <a:pt x="32874" y="110900"/>
                    <a:pt x="19626" y="109629"/>
                    <a:pt x="15637" y="109306"/>
                  </a:cubicBezTo>
                  <a:cubicBezTo>
                    <a:pt x="14364" y="109149"/>
                    <a:pt x="12126" y="108985"/>
                    <a:pt x="12126" y="105640"/>
                  </a:cubicBezTo>
                  <a:cubicBezTo>
                    <a:pt x="12126" y="103404"/>
                    <a:pt x="14364" y="103404"/>
                    <a:pt x="16280" y="103404"/>
                  </a:cubicBezTo>
                  <a:cubicBezTo>
                    <a:pt x="23937" y="103404"/>
                    <a:pt x="23937" y="102289"/>
                    <a:pt x="23937" y="101010"/>
                  </a:cubicBezTo>
                  <a:cubicBezTo>
                    <a:pt x="23937" y="99895"/>
                    <a:pt x="23616" y="98938"/>
                    <a:pt x="23301" y="97502"/>
                  </a:cubicBezTo>
                  <a:lnTo>
                    <a:pt x="801" y="7228"/>
                  </a:lnTo>
                  <a:cubicBezTo>
                    <a:pt x="0" y="4356"/>
                    <a:pt x="0" y="4040"/>
                    <a:pt x="0" y="3719"/>
                  </a:cubicBezTo>
                  <a:cubicBezTo>
                    <a:pt x="0" y="1326"/>
                    <a:pt x="1916" y="-1383"/>
                    <a:pt x="5427" y="-1383"/>
                  </a:cubicBezTo>
                  <a:cubicBezTo>
                    <a:pt x="9738" y="-1383"/>
                    <a:pt x="11811" y="1804"/>
                    <a:pt x="12770" y="5313"/>
                  </a:cubicBezTo>
                  <a:cubicBezTo>
                    <a:pt x="13084" y="5956"/>
                    <a:pt x="19948" y="34025"/>
                    <a:pt x="20584" y="36254"/>
                  </a:cubicBezTo>
                  <a:cubicBezTo>
                    <a:pt x="31916" y="35140"/>
                    <a:pt x="41011" y="31474"/>
                    <a:pt x="41011" y="23178"/>
                  </a:cubicBezTo>
                  <a:cubicBezTo>
                    <a:pt x="41011" y="22377"/>
                    <a:pt x="41011" y="21584"/>
                    <a:pt x="40696" y="19990"/>
                  </a:cubicBezTo>
                  <a:cubicBezTo>
                    <a:pt x="40053" y="17596"/>
                    <a:pt x="40053" y="16797"/>
                    <a:pt x="40053" y="15045"/>
                  </a:cubicBezTo>
                  <a:cubicBezTo>
                    <a:pt x="40053" y="3719"/>
                    <a:pt x="49312" y="-1383"/>
                    <a:pt x="56969" y="-1383"/>
                  </a:cubicBezTo>
                  <a:cubicBezTo>
                    <a:pt x="72449" y="-1383"/>
                    <a:pt x="77239" y="22855"/>
                    <a:pt x="77239" y="23020"/>
                  </a:cubicBezTo>
                  <a:cubicBezTo>
                    <a:pt x="77239" y="25093"/>
                    <a:pt x="75165" y="25093"/>
                    <a:pt x="74686" y="25093"/>
                  </a:cubicBezTo>
                  <a:cubicBezTo>
                    <a:pt x="72449" y="25093"/>
                    <a:pt x="72291" y="24291"/>
                    <a:pt x="71491" y="21263"/>
                  </a:cubicBezTo>
                  <a:cubicBezTo>
                    <a:pt x="69581" y="14402"/>
                    <a:pt x="65270" y="3083"/>
                    <a:pt x="57448" y="3083"/>
                  </a:cubicBezTo>
                  <a:cubicBezTo>
                    <a:pt x="53144" y="3083"/>
                    <a:pt x="51864" y="7070"/>
                    <a:pt x="51864" y="11372"/>
                  </a:cubicBezTo>
                  <a:cubicBezTo>
                    <a:pt x="51864" y="14088"/>
                    <a:pt x="51864" y="14402"/>
                    <a:pt x="52822" y="18554"/>
                  </a:cubicBezTo>
                  <a:cubicBezTo>
                    <a:pt x="52979" y="19033"/>
                    <a:pt x="53623" y="21742"/>
                    <a:pt x="53623" y="23499"/>
                  </a:cubicBezTo>
                  <a:cubicBezTo>
                    <a:pt x="53623" y="37690"/>
                    <a:pt x="34469" y="39927"/>
                    <a:pt x="27770" y="40406"/>
                  </a:cubicBezTo>
                  <a:cubicBezTo>
                    <a:pt x="32395" y="43271"/>
                    <a:pt x="38301" y="48539"/>
                    <a:pt x="41011" y="50932"/>
                  </a:cubicBezTo>
                  <a:cubicBezTo>
                    <a:pt x="49155" y="58585"/>
                    <a:pt x="57134" y="66081"/>
                    <a:pt x="66063" y="66081"/>
                  </a:cubicBezTo>
                  <a:cubicBezTo>
                    <a:pt x="67980" y="66081"/>
                    <a:pt x="70053" y="65602"/>
                    <a:pt x="71333" y="64008"/>
                  </a:cubicBezTo>
                  <a:cubicBezTo>
                    <a:pt x="64469" y="62895"/>
                    <a:pt x="63032" y="57471"/>
                    <a:pt x="63032" y="55076"/>
                  </a:cubicBezTo>
                  <a:cubicBezTo>
                    <a:pt x="63032" y="51567"/>
                    <a:pt x="65749" y="49174"/>
                    <a:pt x="69417" y="49174"/>
                  </a:cubicBezTo>
                  <a:cubicBezTo>
                    <a:pt x="73728" y="49174"/>
                    <a:pt x="78511" y="52682"/>
                    <a:pt x="78511" y="59386"/>
                  </a:cubicBezTo>
                  <a:cubicBezTo>
                    <a:pt x="78511" y="64645"/>
                    <a:pt x="74686" y="70547"/>
                    <a:pt x="66228" y="70547"/>
                  </a:cubicBezTo>
                  <a:cubicBezTo>
                    <a:pt x="57134" y="70547"/>
                    <a:pt x="48833" y="64008"/>
                    <a:pt x="40696" y="56512"/>
                  </a:cubicBezTo>
                  <a:cubicBezTo>
                    <a:pt x="33990" y="50131"/>
                    <a:pt x="28727" y="45186"/>
                    <a:pt x="22178" y="42479"/>
                  </a:cubicBezTo>
                  <a:lnTo>
                    <a:pt x="37980" y="106113"/>
                  </a:lnTo>
                  <a:close/>
                </a:path>
              </a:pathLst>
            </a:custGeom>
            <a:solidFill>
              <a:srgbClr val="000000"/>
            </a:solidFill>
            <a:ln w="22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2" name="任意多边形: 形状 61">
              <a:extLst>
                <a:ext uri="{FF2B5EF4-FFF2-40B4-BE49-F238E27FC236}">
                  <a16:creationId xmlns:a16="http://schemas.microsoft.com/office/drawing/2014/main" id="{EF72C3E5-AFAC-A11F-C2D6-8944149267A8}"/>
                </a:ext>
              </a:extLst>
            </p:cNvPr>
            <p:cNvSpPr/>
            <p:nvPr>
              <p:custDataLst>
                <p:tags r:id="rId15"/>
              </p:custDataLst>
            </p:nvPr>
          </p:nvSpPr>
          <p:spPr>
            <a:xfrm flipV="1">
              <a:off x="8714503" y="-13292893"/>
              <a:ext cx="165154" cy="102871"/>
            </a:xfrm>
            <a:custGeom>
              <a:avLst/>
              <a:gdLst>
                <a:gd name="connsiteX0" fmla="*/ 25060 w 165154"/>
                <a:gd name="connsiteY0" fmla="*/ 67520 h 102871"/>
                <a:gd name="connsiteX1" fmla="*/ 50749 w 165154"/>
                <a:gd name="connsiteY1" fmla="*/ 70871 h 102871"/>
                <a:gd name="connsiteX2" fmla="*/ 64791 w 165154"/>
                <a:gd name="connsiteY2" fmla="*/ 87456 h 102871"/>
                <a:gd name="connsiteX3" fmla="*/ 45008 w 165154"/>
                <a:gd name="connsiteY3" fmla="*/ 101491 h 102871"/>
                <a:gd name="connsiteX4" fmla="*/ 0 w 165154"/>
                <a:gd name="connsiteY4" fmla="*/ 59545 h 102871"/>
                <a:gd name="connsiteX5" fmla="*/ 28727 w 165154"/>
                <a:gd name="connsiteY5" fmla="*/ 29560 h 102871"/>
                <a:gd name="connsiteX6" fmla="*/ 68302 w 165154"/>
                <a:gd name="connsiteY6" fmla="*/ 47583 h 102871"/>
                <a:gd name="connsiteX7" fmla="*/ 65592 w 165154"/>
                <a:gd name="connsiteY7" fmla="*/ 50290 h 102871"/>
                <a:gd name="connsiteX8" fmla="*/ 63039 w 165154"/>
                <a:gd name="connsiteY8" fmla="*/ 48698 h 102871"/>
                <a:gd name="connsiteX9" fmla="*/ 29049 w 165154"/>
                <a:gd name="connsiteY9" fmla="*/ 34027 h 102871"/>
                <a:gd name="connsiteX10" fmla="*/ 13091 w 165154"/>
                <a:gd name="connsiteY10" fmla="*/ 53321 h 102871"/>
                <a:gd name="connsiteX11" fmla="*/ 15007 w 165154"/>
                <a:gd name="connsiteY11" fmla="*/ 67520 h 102871"/>
                <a:gd name="connsiteX12" fmla="*/ 25060 w 165154"/>
                <a:gd name="connsiteY12" fmla="*/ 67520 h 102871"/>
                <a:gd name="connsiteX13" fmla="*/ 16280 w 165154"/>
                <a:gd name="connsiteY13" fmla="*/ 71986 h 102871"/>
                <a:gd name="connsiteX14" fmla="*/ 45008 w 165154"/>
                <a:gd name="connsiteY14" fmla="*/ 97025 h 102871"/>
                <a:gd name="connsiteX15" fmla="*/ 57935 w 165154"/>
                <a:gd name="connsiteY15" fmla="*/ 87456 h 102871"/>
                <a:gd name="connsiteX16" fmla="*/ 24102 w 165154"/>
                <a:gd name="connsiteY16" fmla="*/ 71986 h 102871"/>
                <a:gd name="connsiteX17" fmla="*/ 16280 w 165154"/>
                <a:gd name="connsiteY17" fmla="*/ 71986 h 102871"/>
                <a:gd name="connsiteX18" fmla="*/ 164518 w 165154"/>
                <a:gd name="connsiteY18" fmla="*/ 91287 h 102871"/>
                <a:gd name="connsiteX19" fmla="*/ 165154 w 165154"/>
                <a:gd name="connsiteY19" fmla="*/ 94796 h 102871"/>
                <a:gd name="connsiteX20" fmla="*/ 159892 w 165154"/>
                <a:gd name="connsiteY20" fmla="*/ 99898 h 102871"/>
                <a:gd name="connsiteX21" fmla="*/ 153349 w 165154"/>
                <a:gd name="connsiteY21" fmla="*/ 96067 h 102871"/>
                <a:gd name="connsiteX22" fmla="*/ 150791 w 165154"/>
                <a:gd name="connsiteY22" fmla="*/ 86821 h 102871"/>
                <a:gd name="connsiteX23" fmla="*/ 147443 w 165154"/>
                <a:gd name="connsiteY23" fmla="*/ 73579 h 102871"/>
                <a:gd name="connsiteX24" fmla="*/ 141060 w 165154"/>
                <a:gd name="connsiteY24" fmla="*/ 47904 h 102871"/>
                <a:gd name="connsiteX25" fmla="*/ 121432 w 165154"/>
                <a:gd name="connsiteY25" fmla="*/ 34027 h 102871"/>
                <a:gd name="connsiteX26" fmla="*/ 110580 w 165154"/>
                <a:gd name="connsiteY26" fmla="*/ 47262 h 102871"/>
                <a:gd name="connsiteX27" fmla="*/ 119039 w 165154"/>
                <a:gd name="connsiteY27" fmla="*/ 78203 h 102871"/>
                <a:gd name="connsiteX28" fmla="*/ 121748 w 165154"/>
                <a:gd name="connsiteY28" fmla="*/ 87936 h 102871"/>
                <a:gd name="connsiteX29" fmla="*/ 106590 w 165154"/>
                <a:gd name="connsiteY29" fmla="*/ 101491 h 102871"/>
                <a:gd name="connsiteX30" fmla="*/ 83289 w 165154"/>
                <a:gd name="connsiteY30" fmla="*/ 77088 h 102871"/>
                <a:gd name="connsiteX31" fmla="*/ 85999 w 165154"/>
                <a:gd name="connsiteY31" fmla="*/ 75016 h 102871"/>
                <a:gd name="connsiteX32" fmla="*/ 88873 w 165154"/>
                <a:gd name="connsiteY32" fmla="*/ 77566 h 102871"/>
                <a:gd name="connsiteX33" fmla="*/ 106111 w 165154"/>
                <a:gd name="connsiteY33" fmla="*/ 97025 h 102871"/>
                <a:gd name="connsiteX34" fmla="*/ 110101 w 165154"/>
                <a:gd name="connsiteY34" fmla="*/ 91443 h 102871"/>
                <a:gd name="connsiteX35" fmla="*/ 107863 w 165154"/>
                <a:gd name="connsiteY35" fmla="*/ 82190 h 102871"/>
                <a:gd name="connsiteX36" fmla="*/ 98611 w 165154"/>
                <a:gd name="connsiteY36" fmla="*/ 49812 h 102871"/>
                <a:gd name="connsiteX37" fmla="*/ 104832 w 165154"/>
                <a:gd name="connsiteY37" fmla="*/ 34505 h 102871"/>
                <a:gd name="connsiteX38" fmla="*/ 120790 w 165154"/>
                <a:gd name="connsiteY38" fmla="*/ 29560 h 102871"/>
                <a:gd name="connsiteX39" fmla="*/ 138184 w 165154"/>
                <a:gd name="connsiteY39" fmla="*/ 36736 h 102871"/>
                <a:gd name="connsiteX40" fmla="*/ 127653 w 165154"/>
                <a:gd name="connsiteY40" fmla="*/ 13290 h 102871"/>
                <a:gd name="connsiteX41" fmla="*/ 108507 w 165154"/>
                <a:gd name="connsiteY41" fmla="*/ 3086 h 102871"/>
                <a:gd name="connsiteX42" fmla="*/ 96538 w 165154"/>
                <a:gd name="connsiteY42" fmla="*/ 8345 h 102871"/>
                <a:gd name="connsiteX43" fmla="*/ 105153 w 165154"/>
                <a:gd name="connsiteY43" fmla="*/ 17119 h 102871"/>
                <a:gd name="connsiteX44" fmla="*/ 98926 w 165154"/>
                <a:gd name="connsiteY44" fmla="*/ 23179 h 102871"/>
                <a:gd name="connsiteX45" fmla="*/ 89674 w 165154"/>
                <a:gd name="connsiteY45" fmla="*/ 12653 h 102871"/>
                <a:gd name="connsiteX46" fmla="*/ 108664 w 165154"/>
                <a:gd name="connsiteY46" fmla="*/ -1380 h 102871"/>
                <a:gd name="connsiteX47" fmla="*/ 149361 w 165154"/>
                <a:gd name="connsiteY47" fmla="*/ 30997 h 102871"/>
                <a:gd name="connsiteX48" fmla="*/ 164518 w 165154"/>
                <a:gd name="connsiteY48" fmla="*/ 91287 h 102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65154" h="102871">
                  <a:moveTo>
                    <a:pt x="25060" y="67520"/>
                  </a:moveTo>
                  <a:cubicBezTo>
                    <a:pt x="29528" y="67520"/>
                    <a:pt x="42133" y="67841"/>
                    <a:pt x="50749" y="70871"/>
                  </a:cubicBezTo>
                  <a:cubicBezTo>
                    <a:pt x="62560" y="75016"/>
                    <a:pt x="64791" y="82669"/>
                    <a:pt x="64791" y="87456"/>
                  </a:cubicBezTo>
                  <a:cubicBezTo>
                    <a:pt x="64791" y="96232"/>
                    <a:pt x="56018" y="101491"/>
                    <a:pt x="45008" y="101491"/>
                  </a:cubicBezTo>
                  <a:cubicBezTo>
                    <a:pt x="25854" y="101491"/>
                    <a:pt x="0" y="86821"/>
                    <a:pt x="0" y="59545"/>
                  </a:cubicBezTo>
                  <a:cubicBezTo>
                    <a:pt x="0" y="43438"/>
                    <a:pt x="10060" y="29560"/>
                    <a:pt x="28727" y="29560"/>
                  </a:cubicBezTo>
                  <a:cubicBezTo>
                    <a:pt x="55697" y="29560"/>
                    <a:pt x="68302" y="45346"/>
                    <a:pt x="68302" y="47583"/>
                  </a:cubicBezTo>
                  <a:cubicBezTo>
                    <a:pt x="68302" y="48540"/>
                    <a:pt x="66872" y="50290"/>
                    <a:pt x="65592" y="50290"/>
                  </a:cubicBezTo>
                  <a:cubicBezTo>
                    <a:pt x="64634" y="50290"/>
                    <a:pt x="64312" y="49976"/>
                    <a:pt x="63039" y="48698"/>
                  </a:cubicBezTo>
                  <a:cubicBezTo>
                    <a:pt x="50591" y="34027"/>
                    <a:pt x="31916" y="34027"/>
                    <a:pt x="29049" y="34027"/>
                  </a:cubicBezTo>
                  <a:cubicBezTo>
                    <a:pt x="19469" y="34027"/>
                    <a:pt x="13091" y="40408"/>
                    <a:pt x="13091" y="53321"/>
                  </a:cubicBezTo>
                  <a:cubicBezTo>
                    <a:pt x="13091" y="55558"/>
                    <a:pt x="13091" y="58744"/>
                    <a:pt x="15007" y="67520"/>
                  </a:cubicBezTo>
                  <a:lnTo>
                    <a:pt x="25060" y="67520"/>
                  </a:lnTo>
                  <a:close/>
                  <a:moveTo>
                    <a:pt x="16280" y="71986"/>
                  </a:moveTo>
                  <a:cubicBezTo>
                    <a:pt x="22822" y="95110"/>
                    <a:pt x="40539" y="97025"/>
                    <a:pt x="45008" y="97025"/>
                  </a:cubicBezTo>
                  <a:cubicBezTo>
                    <a:pt x="52028" y="97025"/>
                    <a:pt x="57935" y="93516"/>
                    <a:pt x="57935" y="87456"/>
                  </a:cubicBezTo>
                  <a:cubicBezTo>
                    <a:pt x="57935" y="71986"/>
                    <a:pt x="30965" y="71986"/>
                    <a:pt x="24102" y="71986"/>
                  </a:cubicBezTo>
                  <a:lnTo>
                    <a:pt x="16280" y="71986"/>
                  </a:lnTo>
                  <a:close/>
                  <a:moveTo>
                    <a:pt x="164518" y="91287"/>
                  </a:moveTo>
                  <a:cubicBezTo>
                    <a:pt x="165154" y="93516"/>
                    <a:pt x="165154" y="93838"/>
                    <a:pt x="165154" y="94796"/>
                  </a:cubicBezTo>
                  <a:cubicBezTo>
                    <a:pt x="165154" y="97982"/>
                    <a:pt x="162601" y="99898"/>
                    <a:pt x="159892" y="99898"/>
                  </a:cubicBezTo>
                  <a:cubicBezTo>
                    <a:pt x="158133" y="99898"/>
                    <a:pt x="155101" y="99097"/>
                    <a:pt x="153349" y="96067"/>
                  </a:cubicBezTo>
                  <a:cubicBezTo>
                    <a:pt x="152871" y="95110"/>
                    <a:pt x="151592" y="90007"/>
                    <a:pt x="150791" y="86821"/>
                  </a:cubicBezTo>
                  <a:lnTo>
                    <a:pt x="147443" y="73579"/>
                  </a:lnTo>
                  <a:cubicBezTo>
                    <a:pt x="146485" y="69749"/>
                    <a:pt x="141539" y="49655"/>
                    <a:pt x="141060" y="47904"/>
                  </a:cubicBezTo>
                  <a:cubicBezTo>
                    <a:pt x="140903" y="47904"/>
                    <a:pt x="133874" y="34027"/>
                    <a:pt x="121432" y="34027"/>
                  </a:cubicBezTo>
                  <a:cubicBezTo>
                    <a:pt x="110580" y="34027"/>
                    <a:pt x="110580" y="44395"/>
                    <a:pt x="110580" y="47262"/>
                  </a:cubicBezTo>
                  <a:cubicBezTo>
                    <a:pt x="110580" y="55879"/>
                    <a:pt x="114248" y="65926"/>
                    <a:pt x="119039" y="78203"/>
                  </a:cubicBezTo>
                  <a:cubicBezTo>
                    <a:pt x="120954" y="83312"/>
                    <a:pt x="121748" y="85220"/>
                    <a:pt x="121748" y="87936"/>
                  </a:cubicBezTo>
                  <a:cubicBezTo>
                    <a:pt x="121748" y="95589"/>
                    <a:pt x="115206" y="101491"/>
                    <a:pt x="106590" y="101491"/>
                  </a:cubicBezTo>
                  <a:cubicBezTo>
                    <a:pt x="90467" y="101491"/>
                    <a:pt x="83289" y="79803"/>
                    <a:pt x="83289" y="77088"/>
                  </a:cubicBezTo>
                  <a:cubicBezTo>
                    <a:pt x="83289" y="75016"/>
                    <a:pt x="85528" y="75016"/>
                    <a:pt x="85999" y="75016"/>
                  </a:cubicBezTo>
                  <a:cubicBezTo>
                    <a:pt x="88237" y="75016"/>
                    <a:pt x="88394" y="75816"/>
                    <a:pt x="88873" y="77566"/>
                  </a:cubicBezTo>
                  <a:cubicBezTo>
                    <a:pt x="92863" y="90808"/>
                    <a:pt x="99726" y="97025"/>
                    <a:pt x="106111" y="97025"/>
                  </a:cubicBezTo>
                  <a:cubicBezTo>
                    <a:pt x="108821" y="97025"/>
                    <a:pt x="110101" y="95275"/>
                    <a:pt x="110101" y="91443"/>
                  </a:cubicBezTo>
                  <a:cubicBezTo>
                    <a:pt x="110101" y="87778"/>
                    <a:pt x="108664" y="84270"/>
                    <a:pt x="107863" y="82190"/>
                  </a:cubicBezTo>
                  <a:cubicBezTo>
                    <a:pt x="100205" y="62732"/>
                    <a:pt x="98611" y="56836"/>
                    <a:pt x="98611" y="49812"/>
                  </a:cubicBezTo>
                  <a:cubicBezTo>
                    <a:pt x="98611" y="47104"/>
                    <a:pt x="98611" y="39608"/>
                    <a:pt x="104832" y="34505"/>
                  </a:cubicBezTo>
                  <a:cubicBezTo>
                    <a:pt x="109779" y="30355"/>
                    <a:pt x="116486" y="29560"/>
                    <a:pt x="120790" y="29560"/>
                  </a:cubicBezTo>
                  <a:cubicBezTo>
                    <a:pt x="127175" y="29560"/>
                    <a:pt x="132922" y="31954"/>
                    <a:pt x="138184" y="36736"/>
                  </a:cubicBezTo>
                  <a:cubicBezTo>
                    <a:pt x="136111" y="27968"/>
                    <a:pt x="134352" y="21265"/>
                    <a:pt x="127653" y="13290"/>
                  </a:cubicBezTo>
                  <a:cubicBezTo>
                    <a:pt x="123343" y="8345"/>
                    <a:pt x="116965" y="3086"/>
                    <a:pt x="108507" y="3086"/>
                  </a:cubicBezTo>
                  <a:cubicBezTo>
                    <a:pt x="107384" y="3086"/>
                    <a:pt x="99884" y="3086"/>
                    <a:pt x="96538" y="8345"/>
                  </a:cubicBezTo>
                  <a:cubicBezTo>
                    <a:pt x="105153" y="9302"/>
                    <a:pt x="105153" y="16963"/>
                    <a:pt x="105153" y="17119"/>
                  </a:cubicBezTo>
                  <a:cubicBezTo>
                    <a:pt x="105153" y="22222"/>
                    <a:pt x="100527" y="23179"/>
                    <a:pt x="98926" y="23179"/>
                  </a:cubicBezTo>
                  <a:cubicBezTo>
                    <a:pt x="94936" y="23179"/>
                    <a:pt x="89674" y="19993"/>
                    <a:pt x="89674" y="12653"/>
                  </a:cubicBezTo>
                  <a:cubicBezTo>
                    <a:pt x="89674" y="4522"/>
                    <a:pt x="97332" y="-1380"/>
                    <a:pt x="108664" y="-1380"/>
                  </a:cubicBezTo>
                  <a:cubicBezTo>
                    <a:pt x="124779" y="-1380"/>
                    <a:pt x="144412" y="11061"/>
                    <a:pt x="149361" y="30997"/>
                  </a:cubicBezTo>
                  <a:lnTo>
                    <a:pt x="164518" y="91287"/>
                  </a:lnTo>
                  <a:close/>
                </a:path>
              </a:pathLst>
            </a:custGeom>
            <a:solidFill>
              <a:srgbClr val="000000"/>
            </a:solidFill>
            <a:ln w="22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3" name="任意多边形: 形状 62">
              <a:extLst>
                <a:ext uri="{FF2B5EF4-FFF2-40B4-BE49-F238E27FC236}">
                  <a16:creationId xmlns:a16="http://schemas.microsoft.com/office/drawing/2014/main" id="{014033A8-2DC0-F8AA-2832-387A4B0CF117}"/>
                </a:ext>
              </a:extLst>
            </p:cNvPr>
            <p:cNvSpPr/>
            <p:nvPr>
              <p:custDataLst>
                <p:tags r:id="rId16"/>
              </p:custDataLst>
            </p:nvPr>
          </p:nvSpPr>
          <p:spPr>
            <a:xfrm flipV="1">
              <a:off x="8919513" y="-13152628"/>
              <a:ext cx="26668" cy="68107"/>
            </a:xfrm>
            <a:custGeom>
              <a:avLst/>
              <a:gdLst>
                <a:gd name="connsiteX0" fmla="*/ 26668 w 26668"/>
                <a:gd name="connsiteY0" fmla="*/ 42820 h 68107"/>
                <a:gd name="connsiteX1" fmla="*/ 12083 w 26668"/>
                <a:gd name="connsiteY1" fmla="*/ 66738 h 68107"/>
                <a:gd name="connsiteX2" fmla="*/ 0 w 26668"/>
                <a:gd name="connsiteY2" fmla="*/ 54661 h 68107"/>
                <a:gd name="connsiteX3" fmla="*/ 12083 w 26668"/>
                <a:gd name="connsiteY3" fmla="*/ 42593 h 68107"/>
                <a:gd name="connsiteX4" fmla="*/ 20055 w 26668"/>
                <a:gd name="connsiteY4" fmla="*/ 45550 h 68107"/>
                <a:gd name="connsiteX5" fmla="*/ 21199 w 26668"/>
                <a:gd name="connsiteY5" fmla="*/ 46237 h 68107"/>
                <a:gd name="connsiteX6" fmla="*/ 21657 w 26668"/>
                <a:gd name="connsiteY6" fmla="*/ 42820 h 68107"/>
                <a:gd name="connsiteX7" fmla="*/ 6156 w 26668"/>
                <a:gd name="connsiteY7" fmla="*/ 4784 h 68107"/>
                <a:gd name="connsiteX8" fmla="*/ 3646 w 26668"/>
                <a:gd name="connsiteY8" fmla="*/ 1138 h 68107"/>
                <a:gd name="connsiteX9" fmla="*/ 5927 w 26668"/>
                <a:gd name="connsiteY9" fmla="*/ -1370 h 68107"/>
                <a:gd name="connsiteX10" fmla="*/ 26668 w 26668"/>
                <a:gd name="connsiteY10" fmla="*/ 42820 h 68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6668" h="68107">
                  <a:moveTo>
                    <a:pt x="26668" y="42820"/>
                  </a:moveTo>
                  <a:cubicBezTo>
                    <a:pt x="26668" y="57856"/>
                    <a:pt x="20970" y="66738"/>
                    <a:pt x="12083" y="66738"/>
                  </a:cubicBezTo>
                  <a:cubicBezTo>
                    <a:pt x="4561" y="66738"/>
                    <a:pt x="0" y="61042"/>
                    <a:pt x="0" y="54661"/>
                  </a:cubicBezTo>
                  <a:cubicBezTo>
                    <a:pt x="0" y="48516"/>
                    <a:pt x="4561" y="42593"/>
                    <a:pt x="12083" y="42593"/>
                  </a:cubicBezTo>
                  <a:cubicBezTo>
                    <a:pt x="14814" y="42593"/>
                    <a:pt x="17782" y="43507"/>
                    <a:pt x="20055" y="45550"/>
                  </a:cubicBezTo>
                  <a:cubicBezTo>
                    <a:pt x="20741" y="46008"/>
                    <a:pt x="20970" y="46237"/>
                    <a:pt x="21199" y="46237"/>
                  </a:cubicBezTo>
                  <a:cubicBezTo>
                    <a:pt x="21428" y="46237"/>
                    <a:pt x="21657" y="46008"/>
                    <a:pt x="21657" y="42820"/>
                  </a:cubicBezTo>
                  <a:cubicBezTo>
                    <a:pt x="21657" y="25963"/>
                    <a:pt x="13677" y="12301"/>
                    <a:pt x="6156" y="4784"/>
                  </a:cubicBezTo>
                  <a:cubicBezTo>
                    <a:pt x="3646" y="2276"/>
                    <a:pt x="3646" y="1818"/>
                    <a:pt x="3646" y="1138"/>
                  </a:cubicBezTo>
                  <a:cubicBezTo>
                    <a:pt x="3646" y="-461"/>
                    <a:pt x="4790" y="-1370"/>
                    <a:pt x="5927" y="-1370"/>
                  </a:cubicBezTo>
                  <a:cubicBezTo>
                    <a:pt x="8437" y="-1370"/>
                    <a:pt x="26668" y="16167"/>
                    <a:pt x="26668" y="42820"/>
                  </a:cubicBezTo>
                  <a:close/>
                </a:path>
              </a:pathLst>
            </a:custGeom>
            <a:solidFill>
              <a:srgbClr val="000000"/>
            </a:solidFill>
            <a:ln w="22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6" name="任意多边形: 形状 895">
              <a:extLst>
                <a:ext uri="{FF2B5EF4-FFF2-40B4-BE49-F238E27FC236}">
                  <a16:creationId xmlns:a16="http://schemas.microsoft.com/office/drawing/2014/main" id="{62CF83B7-9D65-359B-D3B1-7F728458F8A4}"/>
                </a:ext>
              </a:extLst>
            </p:cNvPr>
            <p:cNvSpPr/>
            <p:nvPr>
              <p:custDataLst>
                <p:tags r:id="rId17"/>
              </p:custDataLst>
            </p:nvPr>
          </p:nvSpPr>
          <p:spPr>
            <a:xfrm flipV="1">
              <a:off x="9006673" y="-13284742"/>
              <a:ext cx="259814" cy="158081"/>
            </a:xfrm>
            <a:custGeom>
              <a:avLst/>
              <a:gdLst>
                <a:gd name="connsiteX0" fmla="*/ 238159 w 259814"/>
                <a:gd name="connsiteY0" fmla="*/ 140533 h 158081"/>
                <a:gd name="connsiteX1" fmla="*/ 246824 w 259814"/>
                <a:gd name="connsiteY1" fmla="*/ 145542 h 158081"/>
                <a:gd name="connsiteX2" fmla="*/ 259815 w 259814"/>
                <a:gd name="connsiteY2" fmla="*/ 145999 h 158081"/>
                <a:gd name="connsiteX3" fmla="*/ 259815 w 259814"/>
                <a:gd name="connsiteY3" fmla="*/ 156704 h 158081"/>
                <a:gd name="connsiteX4" fmla="*/ 235428 w 259814"/>
                <a:gd name="connsiteY4" fmla="*/ 156018 h 158081"/>
                <a:gd name="connsiteX5" fmla="*/ 204433 w 259814"/>
                <a:gd name="connsiteY5" fmla="*/ 156704 h 158081"/>
                <a:gd name="connsiteX6" fmla="*/ 204433 w 259814"/>
                <a:gd name="connsiteY6" fmla="*/ 145999 h 158081"/>
                <a:gd name="connsiteX7" fmla="*/ 227676 w 259814"/>
                <a:gd name="connsiteY7" fmla="*/ 143491 h 158081"/>
                <a:gd name="connsiteX8" fmla="*/ 188475 w 259814"/>
                <a:gd name="connsiteY8" fmla="*/ 41677 h 158081"/>
                <a:gd name="connsiteX9" fmla="*/ 148136 w 259814"/>
                <a:gd name="connsiteY9" fmla="*/ 145999 h 158081"/>
                <a:gd name="connsiteX10" fmla="*/ 170014 w 259814"/>
                <a:gd name="connsiteY10" fmla="*/ 145999 h 158081"/>
                <a:gd name="connsiteX11" fmla="*/ 170014 w 259814"/>
                <a:gd name="connsiteY11" fmla="*/ 156704 h 158081"/>
                <a:gd name="connsiteX12" fmla="*/ 130133 w 259814"/>
                <a:gd name="connsiteY12" fmla="*/ 156018 h 158081"/>
                <a:gd name="connsiteX13" fmla="*/ 95263 w 259814"/>
                <a:gd name="connsiteY13" fmla="*/ 156704 h 158081"/>
                <a:gd name="connsiteX14" fmla="*/ 95263 w 259814"/>
                <a:gd name="connsiteY14" fmla="*/ 145999 h 158081"/>
                <a:gd name="connsiteX15" fmla="*/ 114861 w 259814"/>
                <a:gd name="connsiteY15" fmla="*/ 145999 h 158081"/>
                <a:gd name="connsiteX16" fmla="*/ 124206 w 259814"/>
                <a:gd name="connsiteY16" fmla="*/ 121853 h 158081"/>
                <a:gd name="connsiteX17" fmla="*/ 93211 w 259814"/>
                <a:gd name="connsiteY17" fmla="*/ 41677 h 158081"/>
                <a:gd name="connsiteX18" fmla="*/ 52873 w 259814"/>
                <a:gd name="connsiteY18" fmla="*/ 145999 h 158081"/>
                <a:gd name="connsiteX19" fmla="*/ 74751 w 259814"/>
                <a:gd name="connsiteY19" fmla="*/ 145999 h 158081"/>
                <a:gd name="connsiteX20" fmla="*/ 74751 w 259814"/>
                <a:gd name="connsiteY20" fmla="*/ 156704 h 158081"/>
                <a:gd name="connsiteX21" fmla="*/ 34870 w 259814"/>
                <a:gd name="connsiteY21" fmla="*/ 156018 h 158081"/>
                <a:gd name="connsiteX22" fmla="*/ 0 w 259814"/>
                <a:gd name="connsiteY22" fmla="*/ 156704 h 158081"/>
                <a:gd name="connsiteX23" fmla="*/ 0 w 259814"/>
                <a:gd name="connsiteY23" fmla="*/ 145999 h 158081"/>
                <a:gd name="connsiteX24" fmla="*/ 19598 w 259814"/>
                <a:gd name="connsiteY24" fmla="*/ 145999 h 158081"/>
                <a:gd name="connsiteX25" fmla="*/ 74301 w 259814"/>
                <a:gd name="connsiteY25" fmla="*/ 4546 h 158081"/>
                <a:gd name="connsiteX26" fmla="*/ 82272 w 259814"/>
                <a:gd name="connsiteY26" fmla="*/ -1377 h 158081"/>
                <a:gd name="connsiteX27" fmla="*/ 90252 w 259814"/>
                <a:gd name="connsiteY27" fmla="*/ 4546 h 158081"/>
                <a:gd name="connsiteX28" fmla="*/ 129904 w 259814"/>
                <a:gd name="connsiteY28" fmla="*/ 107047 h 158081"/>
                <a:gd name="connsiteX29" fmla="*/ 169564 w 259814"/>
                <a:gd name="connsiteY29" fmla="*/ 4546 h 158081"/>
                <a:gd name="connsiteX30" fmla="*/ 177536 w 259814"/>
                <a:gd name="connsiteY30" fmla="*/ -1377 h 158081"/>
                <a:gd name="connsiteX31" fmla="*/ 185515 w 259814"/>
                <a:gd name="connsiteY31" fmla="*/ 4546 h 158081"/>
                <a:gd name="connsiteX32" fmla="*/ 238159 w 259814"/>
                <a:gd name="connsiteY32" fmla="*/ 140533 h 158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59814" h="158081">
                  <a:moveTo>
                    <a:pt x="238159" y="140533"/>
                  </a:moveTo>
                  <a:cubicBezTo>
                    <a:pt x="239532" y="144406"/>
                    <a:pt x="239754" y="144856"/>
                    <a:pt x="246824" y="145542"/>
                  </a:cubicBezTo>
                  <a:cubicBezTo>
                    <a:pt x="251379" y="145999"/>
                    <a:pt x="256168" y="145999"/>
                    <a:pt x="259815" y="145999"/>
                  </a:cubicBezTo>
                  <a:lnTo>
                    <a:pt x="259815" y="156704"/>
                  </a:lnTo>
                  <a:cubicBezTo>
                    <a:pt x="253660" y="156475"/>
                    <a:pt x="245680" y="156018"/>
                    <a:pt x="235428" y="156018"/>
                  </a:cubicBezTo>
                  <a:cubicBezTo>
                    <a:pt x="226770" y="156018"/>
                    <a:pt x="212634" y="156018"/>
                    <a:pt x="204433" y="156704"/>
                  </a:cubicBezTo>
                  <a:lnTo>
                    <a:pt x="204433" y="145999"/>
                  </a:lnTo>
                  <a:cubicBezTo>
                    <a:pt x="210132" y="145999"/>
                    <a:pt x="221071" y="145999"/>
                    <a:pt x="227676" y="143491"/>
                  </a:cubicBezTo>
                  <a:lnTo>
                    <a:pt x="188475" y="41677"/>
                  </a:lnTo>
                  <a:lnTo>
                    <a:pt x="148136" y="145999"/>
                  </a:lnTo>
                  <a:lnTo>
                    <a:pt x="170014" y="145999"/>
                  </a:lnTo>
                  <a:lnTo>
                    <a:pt x="170014" y="156704"/>
                  </a:lnTo>
                  <a:cubicBezTo>
                    <a:pt x="161356" y="156018"/>
                    <a:pt x="139935" y="156018"/>
                    <a:pt x="130133" y="156018"/>
                  </a:cubicBezTo>
                  <a:cubicBezTo>
                    <a:pt x="121246" y="156018"/>
                    <a:pt x="103243" y="156018"/>
                    <a:pt x="95263" y="156704"/>
                  </a:cubicBezTo>
                  <a:lnTo>
                    <a:pt x="95263" y="145999"/>
                  </a:lnTo>
                  <a:lnTo>
                    <a:pt x="114861" y="145999"/>
                  </a:lnTo>
                  <a:lnTo>
                    <a:pt x="124206" y="121853"/>
                  </a:lnTo>
                  <a:lnTo>
                    <a:pt x="93211" y="41677"/>
                  </a:lnTo>
                  <a:lnTo>
                    <a:pt x="52873" y="145999"/>
                  </a:lnTo>
                  <a:lnTo>
                    <a:pt x="74751" y="145999"/>
                  </a:lnTo>
                  <a:lnTo>
                    <a:pt x="74751" y="156704"/>
                  </a:lnTo>
                  <a:cubicBezTo>
                    <a:pt x="66093" y="156018"/>
                    <a:pt x="44672" y="156018"/>
                    <a:pt x="34870" y="156018"/>
                  </a:cubicBezTo>
                  <a:cubicBezTo>
                    <a:pt x="25983" y="156018"/>
                    <a:pt x="7979" y="156018"/>
                    <a:pt x="0" y="156704"/>
                  </a:cubicBezTo>
                  <a:lnTo>
                    <a:pt x="0" y="145999"/>
                  </a:lnTo>
                  <a:lnTo>
                    <a:pt x="19598" y="145999"/>
                  </a:lnTo>
                  <a:lnTo>
                    <a:pt x="74301" y="4546"/>
                  </a:lnTo>
                  <a:cubicBezTo>
                    <a:pt x="75667" y="902"/>
                    <a:pt x="76574" y="-1377"/>
                    <a:pt x="82272" y="-1377"/>
                  </a:cubicBezTo>
                  <a:cubicBezTo>
                    <a:pt x="87971" y="-1377"/>
                    <a:pt x="88886" y="902"/>
                    <a:pt x="90252" y="4546"/>
                  </a:cubicBezTo>
                  <a:lnTo>
                    <a:pt x="129904" y="107047"/>
                  </a:lnTo>
                  <a:lnTo>
                    <a:pt x="169564" y="4546"/>
                  </a:lnTo>
                  <a:cubicBezTo>
                    <a:pt x="170929" y="902"/>
                    <a:pt x="171838" y="-1377"/>
                    <a:pt x="177536" y="-1377"/>
                  </a:cubicBezTo>
                  <a:cubicBezTo>
                    <a:pt x="183234" y="-1377"/>
                    <a:pt x="184149" y="902"/>
                    <a:pt x="185515" y="4546"/>
                  </a:cubicBezTo>
                  <a:lnTo>
                    <a:pt x="238159" y="140533"/>
                  </a:lnTo>
                  <a:close/>
                </a:path>
              </a:pathLst>
            </a:custGeom>
            <a:solidFill>
              <a:srgbClr val="000000"/>
            </a:solidFill>
            <a:ln w="22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7" name="任意多边形: 形状 896">
              <a:extLst>
                <a:ext uri="{FF2B5EF4-FFF2-40B4-BE49-F238E27FC236}">
                  <a16:creationId xmlns:a16="http://schemas.microsoft.com/office/drawing/2014/main" id="{EDC24811-00C7-D681-0C55-0873C876D8BB}"/>
                </a:ext>
              </a:extLst>
            </p:cNvPr>
            <p:cNvSpPr/>
            <p:nvPr>
              <p:custDataLst>
                <p:tags r:id="rId18"/>
              </p:custDataLst>
            </p:nvPr>
          </p:nvSpPr>
          <p:spPr>
            <a:xfrm flipV="1">
              <a:off x="9283346" y="-13293050"/>
              <a:ext cx="77717" cy="72088"/>
            </a:xfrm>
            <a:custGeom>
              <a:avLst/>
              <a:gdLst>
                <a:gd name="connsiteX0" fmla="*/ 77717 w 77717"/>
                <a:gd name="connsiteY0" fmla="*/ 58108 h 72088"/>
                <a:gd name="connsiteX1" fmla="*/ 69739 w 77717"/>
                <a:gd name="connsiteY1" fmla="*/ 70707 h 72088"/>
                <a:gd name="connsiteX2" fmla="*/ 61123 w 77717"/>
                <a:gd name="connsiteY2" fmla="*/ 62253 h 72088"/>
                <a:gd name="connsiteX3" fmla="*/ 63832 w 77717"/>
                <a:gd name="connsiteY3" fmla="*/ 57315 h 72088"/>
                <a:gd name="connsiteX4" fmla="*/ 69739 w 77717"/>
                <a:gd name="connsiteY4" fmla="*/ 44553 h 72088"/>
                <a:gd name="connsiteX5" fmla="*/ 40217 w 77717"/>
                <a:gd name="connsiteY5" fmla="*/ 3085 h 72088"/>
                <a:gd name="connsiteX6" fmla="*/ 27291 w 77717"/>
                <a:gd name="connsiteY6" fmla="*/ 17277 h 72088"/>
                <a:gd name="connsiteX7" fmla="*/ 36063 w 77717"/>
                <a:gd name="connsiteY7" fmla="*/ 48383 h 72088"/>
                <a:gd name="connsiteX8" fmla="*/ 38301 w 77717"/>
                <a:gd name="connsiteY8" fmla="*/ 56836 h 72088"/>
                <a:gd name="connsiteX9" fmla="*/ 23136 w 77717"/>
                <a:gd name="connsiteY9" fmla="*/ 70549 h 72088"/>
                <a:gd name="connsiteX10" fmla="*/ 0 w 77717"/>
                <a:gd name="connsiteY10" fmla="*/ 46145 h 72088"/>
                <a:gd name="connsiteX11" fmla="*/ 2710 w 77717"/>
                <a:gd name="connsiteY11" fmla="*/ 44074 h 72088"/>
                <a:gd name="connsiteX12" fmla="*/ 5584 w 77717"/>
                <a:gd name="connsiteY12" fmla="*/ 46624 h 72088"/>
                <a:gd name="connsiteX13" fmla="*/ 22657 w 77717"/>
                <a:gd name="connsiteY13" fmla="*/ 66083 h 72088"/>
                <a:gd name="connsiteX14" fmla="*/ 26647 w 77717"/>
                <a:gd name="connsiteY14" fmla="*/ 60501 h 72088"/>
                <a:gd name="connsiteX15" fmla="*/ 23780 w 77717"/>
                <a:gd name="connsiteY15" fmla="*/ 49819 h 72088"/>
                <a:gd name="connsiteX16" fmla="*/ 15157 w 77717"/>
                <a:gd name="connsiteY16" fmla="*/ 19513 h 72088"/>
                <a:gd name="connsiteX17" fmla="*/ 39738 w 77717"/>
                <a:gd name="connsiteY17" fmla="*/ -1382 h 72088"/>
                <a:gd name="connsiteX18" fmla="*/ 77717 w 77717"/>
                <a:gd name="connsiteY18" fmla="*/ 58108 h 72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7717" h="72088">
                  <a:moveTo>
                    <a:pt x="77717" y="58108"/>
                  </a:moveTo>
                  <a:cubicBezTo>
                    <a:pt x="77717" y="70549"/>
                    <a:pt x="70218" y="70707"/>
                    <a:pt x="69739" y="70707"/>
                  </a:cubicBezTo>
                  <a:cubicBezTo>
                    <a:pt x="65591" y="70707"/>
                    <a:pt x="61123" y="66405"/>
                    <a:pt x="61123" y="62253"/>
                  </a:cubicBezTo>
                  <a:cubicBezTo>
                    <a:pt x="61123" y="59544"/>
                    <a:pt x="62717" y="58265"/>
                    <a:pt x="63832" y="57315"/>
                  </a:cubicBezTo>
                  <a:cubicBezTo>
                    <a:pt x="66542" y="55078"/>
                    <a:pt x="69739" y="50934"/>
                    <a:pt x="69739" y="44553"/>
                  </a:cubicBezTo>
                  <a:cubicBezTo>
                    <a:pt x="69739" y="37378"/>
                    <a:pt x="59207" y="3085"/>
                    <a:pt x="40217" y="3085"/>
                  </a:cubicBezTo>
                  <a:cubicBezTo>
                    <a:pt x="27291" y="3085"/>
                    <a:pt x="27291" y="14568"/>
                    <a:pt x="27291" y="17277"/>
                  </a:cubicBezTo>
                  <a:cubicBezTo>
                    <a:pt x="27291" y="24616"/>
                    <a:pt x="30164" y="33548"/>
                    <a:pt x="36063" y="48383"/>
                  </a:cubicBezTo>
                  <a:cubicBezTo>
                    <a:pt x="37343" y="51727"/>
                    <a:pt x="38301" y="54120"/>
                    <a:pt x="38301" y="56836"/>
                  </a:cubicBezTo>
                  <a:cubicBezTo>
                    <a:pt x="38301" y="65125"/>
                    <a:pt x="31280" y="70549"/>
                    <a:pt x="23136" y="70549"/>
                  </a:cubicBezTo>
                  <a:cubicBezTo>
                    <a:pt x="7178" y="70549"/>
                    <a:pt x="0" y="48697"/>
                    <a:pt x="0" y="46145"/>
                  </a:cubicBezTo>
                  <a:cubicBezTo>
                    <a:pt x="0" y="44074"/>
                    <a:pt x="2238" y="44074"/>
                    <a:pt x="2710" y="44074"/>
                  </a:cubicBezTo>
                  <a:cubicBezTo>
                    <a:pt x="4948" y="44074"/>
                    <a:pt x="5105" y="44874"/>
                    <a:pt x="5584" y="46624"/>
                  </a:cubicBezTo>
                  <a:cubicBezTo>
                    <a:pt x="9416" y="59702"/>
                    <a:pt x="16280" y="66083"/>
                    <a:pt x="22657" y="66083"/>
                  </a:cubicBezTo>
                  <a:cubicBezTo>
                    <a:pt x="25374" y="66083"/>
                    <a:pt x="26647" y="64332"/>
                    <a:pt x="26647" y="60501"/>
                  </a:cubicBezTo>
                  <a:cubicBezTo>
                    <a:pt x="26647" y="56836"/>
                    <a:pt x="25374" y="53485"/>
                    <a:pt x="23780" y="49819"/>
                  </a:cubicBezTo>
                  <a:cubicBezTo>
                    <a:pt x="16916" y="32112"/>
                    <a:pt x="15157" y="25252"/>
                    <a:pt x="15157" y="19513"/>
                  </a:cubicBezTo>
                  <a:cubicBezTo>
                    <a:pt x="15157" y="3721"/>
                    <a:pt x="27605" y="-1382"/>
                    <a:pt x="39738" y="-1382"/>
                  </a:cubicBezTo>
                  <a:cubicBezTo>
                    <a:pt x="66542" y="-1382"/>
                    <a:pt x="77717" y="45032"/>
                    <a:pt x="77717" y="58108"/>
                  </a:cubicBezTo>
                  <a:close/>
                </a:path>
              </a:pathLst>
            </a:custGeom>
            <a:solidFill>
              <a:srgbClr val="000000"/>
            </a:solidFill>
            <a:ln w="22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8" name="任意多边形: 形状 897">
              <a:extLst>
                <a:ext uri="{FF2B5EF4-FFF2-40B4-BE49-F238E27FC236}">
                  <a16:creationId xmlns:a16="http://schemas.microsoft.com/office/drawing/2014/main" id="{0BC7F516-2EA2-5D51-4429-DEE67AE90025}"/>
                </a:ext>
              </a:extLst>
            </p:cNvPr>
            <p:cNvSpPr/>
            <p:nvPr>
              <p:custDataLst>
                <p:tags r:id="rId19"/>
              </p:custDataLst>
            </p:nvPr>
          </p:nvSpPr>
          <p:spPr>
            <a:xfrm flipV="1">
              <a:off x="9382486" y="-13333246"/>
              <a:ext cx="134782" cy="112283"/>
            </a:xfrm>
            <a:custGeom>
              <a:avLst/>
              <a:gdLst>
                <a:gd name="connsiteX0" fmla="*/ 57606 w 134782"/>
                <a:gd name="connsiteY0" fmla="*/ 61136 h 112283"/>
                <a:gd name="connsiteX1" fmla="*/ 41168 w 134782"/>
                <a:gd name="connsiteY1" fmla="*/ 70547 h 112283"/>
                <a:gd name="connsiteX2" fmla="*/ 0 w 134782"/>
                <a:gd name="connsiteY2" fmla="*/ 25093 h 112283"/>
                <a:gd name="connsiteX3" fmla="*/ 24095 w 134782"/>
                <a:gd name="connsiteY3" fmla="*/ -1383 h 112283"/>
                <a:gd name="connsiteX4" fmla="*/ 46753 w 134782"/>
                <a:gd name="connsiteY4" fmla="*/ 9779 h 112283"/>
                <a:gd name="connsiteX5" fmla="*/ 63189 w 134782"/>
                <a:gd name="connsiteY5" fmla="*/ -1383 h 112283"/>
                <a:gd name="connsiteX6" fmla="*/ 75801 w 134782"/>
                <a:gd name="connsiteY6" fmla="*/ 7070 h 112283"/>
                <a:gd name="connsiteX7" fmla="*/ 81386 w 134782"/>
                <a:gd name="connsiteY7" fmla="*/ 23020 h 112283"/>
                <a:gd name="connsiteX8" fmla="*/ 78833 w 134782"/>
                <a:gd name="connsiteY8" fmla="*/ 25093 h 112283"/>
                <a:gd name="connsiteX9" fmla="*/ 75323 w 134782"/>
                <a:gd name="connsiteY9" fmla="*/ 20148 h 112283"/>
                <a:gd name="connsiteX10" fmla="*/ 63668 w 134782"/>
                <a:gd name="connsiteY10" fmla="*/ 3083 h 112283"/>
                <a:gd name="connsiteX11" fmla="*/ 58407 w 134782"/>
                <a:gd name="connsiteY11" fmla="*/ 10893 h 112283"/>
                <a:gd name="connsiteX12" fmla="*/ 60795 w 134782"/>
                <a:gd name="connsiteY12" fmla="*/ 23499 h 112283"/>
                <a:gd name="connsiteX13" fmla="*/ 64304 w 134782"/>
                <a:gd name="connsiteY13" fmla="*/ 37855 h 112283"/>
                <a:gd name="connsiteX14" fmla="*/ 67501 w 134782"/>
                <a:gd name="connsiteY14" fmla="*/ 49975 h 112283"/>
                <a:gd name="connsiteX15" fmla="*/ 70375 w 134782"/>
                <a:gd name="connsiteY15" fmla="*/ 62416 h 112283"/>
                <a:gd name="connsiteX16" fmla="*/ 64948 w 134782"/>
                <a:gd name="connsiteY16" fmla="*/ 67517 h 112283"/>
                <a:gd name="connsiteX17" fmla="*/ 57606 w 134782"/>
                <a:gd name="connsiteY17" fmla="*/ 61136 h 112283"/>
                <a:gd name="connsiteX18" fmla="*/ 47396 w 134782"/>
                <a:gd name="connsiteY18" fmla="*/ 20148 h 112283"/>
                <a:gd name="connsiteX19" fmla="*/ 39252 w 134782"/>
                <a:gd name="connsiteY19" fmla="*/ 9464 h 112283"/>
                <a:gd name="connsiteX20" fmla="*/ 24574 w 134782"/>
                <a:gd name="connsiteY20" fmla="*/ 3083 h 112283"/>
                <a:gd name="connsiteX21" fmla="*/ 12920 w 134782"/>
                <a:gd name="connsiteY21" fmla="*/ 18554 h 112283"/>
                <a:gd name="connsiteX22" fmla="*/ 21220 w 134782"/>
                <a:gd name="connsiteY22" fmla="*/ 50932 h 112283"/>
                <a:gd name="connsiteX23" fmla="*/ 41168 w 134782"/>
                <a:gd name="connsiteY23" fmla="*/ 66081 h 112283"/>
                <a:gd name="connsiteX24" fmla="*/ 55375 w 134782"/>
                <a:gd name="connsiteY24" fmla="*/ 52204 h 112283"/>
                <a:gd name="connsiteX25" fmla="*/ 54896 w 134782"/>
                <a:gd name="connsiteY25" fmla="*/ 49975 h 112283"/>
                <a:gd name="connsiteX26" fmla="*/ 47396 w 134782"/>
                <a:gd name="connsiteY26" fmla="*/ 20148 h 112283"/>
                <a:gd name="connsiteX27" fmla="*/ 134137 w 134782"/>
                <a:gd name="connsiteY27" fmla="*/ 106113 h 112283"/>
                <a:gd name="connsiteX28" fmla="*/ 134783 w 134782"/>
                <a:gd name="connsiteY28" fmla="*/ 108670 h 112283"/>
                <a:gd name="connsiteX29" fmla="*/ 132223 w 134782"/>
                <a:gd name="connsiteY29" fmla="*/ 110900 h 112283"/>
                <a:gd name="connsiteX30" fmla="*/ 111795 w 134782"/>
                <a:gd name="connsiteY30" fmla="*/ 109306 h 112283"/>
                <a:gd name="connsiteX31" fmla="*/ 108449 w 134782"/>
                <a:gd name="connsiteY31" fmla="*/ 105640 h 112283"/>
                <a:gd name="connsiteX32" fmla="*/ 112439 w 134782"/>
                <a:gd name="connsiteY32" fmla="*/ 103404 h 112283"/>
                <a:gd name="connsiteX33" fmla="*/ 120096 w 134782"/>
                <a:gd name="connsiteY33" fmla="*/ 101010 h 112283"/>
                <a:gd name="connsiteX34" fmla="*/ 119460 w 134782"/>
                <a:gd name="connsiteY34" fmla="*/ 97502 h 112283"/>
                <a:gd name="connsiteX35" fmla="*/ 99669 w 134782"/>
                <a:gd name="connsiteY35" fmla="*/ 18712 h 112283"/>
                <a:gd name="connsiteX36" fmla="*/ 99033 w 134782"/>
                <a:gd name="connsiteY36" fmla="*/ 13767 h 112283"/>
                <a:gd name="connsiteX37" fmla="*/ 115785 w 134782"/>
                <a:gd name="connsiteY37" fmla="*/ -1383 h 112283"/>
                <a:gd name="connsiteX38" fmla="*/ 128555 w 134782"/>
                <a:gd name="connsiteY38" fmla="*/ 7070 h 112283"/>
                <a:gd name="connsiteX39" fmla="*/ 134137 w 134782"/>
                <a:gd name="connsiteY39" fmla="*/ 23020 h 112283"/>
                <a:gd name="connsiteX40" fmla="*/ 131587 w 134782"/>
                <a:gd name="connsiteY40" fmla="*/ 25093 h 112283"/>
                <a:gd name="connsiteX41" fmla="*/ 128397 w 134782"/>
                <a:gd name="connsiteY41" fmla="*/ 21263 h 112283"/>
                <a:gd name="connsiteX42" fmla="*/ 116429 w 134782"/>
                <a:gd name="connsiteY42" fmla="*/ 3083 h 112283"/>
                <a:gd name="connsiteX43" fmla="*/ 111002 w 134782"/>
                <a:gd name="connsiteY43" fmla="*/ 10893 h 112283"/>
                <a:gd name="connsiteX44" fmla="*/ 111960 w 134782"/>
                <a:gd name="connsiteY44" fmla="*/ 17439 h 112283"/>
                <a:gd name="connsiteX45" fmla="*/ 134137 w 134782"/>
                <a:gd name="connsiteY45" fmla="*/ 106113 h 1122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34782" h="112283">
                  <a:moveTo>
                    <a:pt x="57606" y="61136"/>
                  </a:moveTo>
                  <a:cubicBezTo>
                    <a:pt x="54252" y="66403"/>
                    <a:pt x="48826" y="70547"/>
                    <a:pt x="41168" y="70547"/>
                  </a:cubicBezTo>
                  <a:cubicBezTo>
                    <a:pt x="20741" y="70547"/>
                    <a:pt x="0" y="48060"/>
                    <a:pt x="0" y="25093"/>
                  </a:cubicBezTo>
                  <a:cubicBezTo>
                    <a:pt x="0" y="9622"/>
                    <a:pt x="10367" y="-1383"/>
                    <a:pt x="24095" y="-1383"/>
                  </a:cubicBezTo>
                  <a:cubicBezTo>
                    <a:pt x="32710" y="-1383"/>
                    <a:pt x="40367" y="3561"/>
                    <a:pt x="46753" y="9779"/>
                  </a:cubicBezTo>
                  <a:cubicBezTo>
                    <a:pt x="49784" y="210"/>
                    <a:pt x="59043" y="-1383"/>
                    <a:pt x="63189" y="-1383"/>
                  </a:cubicBezTo>
                  <a:cubicBezTo>
                    <a:pt x="68938" y="-1383"/>
                    <a:pt x="72927" y="2125"/>
                    <a:pt x="75801" y="7070"/>
                  </a:cubicBezTo>
                  <a:cubicBezTo>
                    <a:pt x="79312" y="13288"/>
                    <a:pt x="81386" y="22377"/>
                    <a:pt x="81386" y="23020"/>
                  </a:cubicBezTo>
                  <a:cubicBezTo>
                    <a:pt x="81386" y="25093"/>
                    <a:pt x="79312" y="25093"/>
                    <a:pt x="78833" y="25093"/>
                  </a:cubicBezTo>
                  <a:cubicBezTo>
                    <a:pt x="76595" y="25093"/>
                    <a:pt x="76438" y="24456"/>
                    <a:pt x="75323" y="20148"/>
                  </a:cubicBezTo>
                  <a:cubicBezTo>
                    <a:pt x="73406" y="12494"/>
                    <a:pt x="70375" y="3083"/>
                    <a:pt x="63668" y="3083"/>
                  </a:cubicBezTo>
                  <a:cubicBezTo>
                    <a:pt x="59522" y="3083"/>
                    <a:pt x="58407" y="6591"/>
                    <a:pt x="58407" y="10893"/>
                  </a:cubicBezTo>
                  <a:cubicBezTo>
                    <a:pt x="58407" y="13609"/>
                    <a:pt x="59679" y="19347"/>
                    <a:pt x="60795" y="23499"/>
                  </a:cubicBezTo>
                  <a:cubicBezTo>
                    <a:pt x="61917" y="27800"/>
                    <a:pt x="63511" y="34339"/>
                    <a:pt x="64304" y="37855"/>
                  </a:cubicBezTo>
                  <a:lnTo>
                    <a:pt x="67501" y="49975"/>
                  </a:lnTo>
                  <a:cubicBezTo>
                    <a:pt x="68459" y="54119"/>
                    <a:pt x="70375" y="61615"/>
                    <a:pt x="70375" y="62416"/>
                  </a:cubicBezTo>
                  <a:cubicBezTo>
                    <a:pt x="70375" y="65925"/>
                    <a:pt x="67501" y="67517"/>
                    <a:pt x="64948" y="67517"/>
                  </a:cubicBezTo>
                  <a:cubicBezTo>
                    <a:pt x="62231" y="67517"/>
                    <a:pt x="58564" y="65602"/>
                    <a:pt x="57606" y="61136"/>
                  </a:cubicBezTo>
                  <a:close/>
                  <a:moveTo>
                    <a:pt x="47396" y="20148"/>
                  </a:moveTo>
                  <a:cubicBezTo>
                    <a:pt x="46273" y="15682"/>
                    <a:pt x="42762" y="12494"/>
                    <a:pt x="39252" y="9464"/>
                  </a:cubicBezTo>
                  <a:cubicBezTo>
                    <a:pt x="37815" y="8185"/>
                    <a:pt x="31437" y="3083"/>
                    <a:pt x="24574" y="3083"/>
                  </a:cubicBezTo>
                  <a:cubicBezTo>
                    <a:pt x="18668" y="3083"/>
                    <a:pt x="12920" y="7228"/>
                    <a:pt x="12920" y="18554"/>
                  </a:cubicBezTo>
                  <a:cubicBezTo>
                    <a:pt x="12920" y="27007"/>
                    <a:pt x="17553" y="44551"/>
                    <a:pt x="21220" y="50932"/>
                  </a:cubicBezTo>
                  <a:cubicBezTo>
                    <a:pt x="28563" y="63687"/>
                    <a:pt x="36700" y="66081"/>
                    <a:pt x="41168" y="66081"/>
                  </a:cubicBezTo>
                  <a:cubicBezTo>
                    <a:pt x="52336" y="66081"/>
                    <a:pt x="55375" y="53962"/>
                    <a:pt x="55375" y="52204"/>
                  </a:cubicBezTo>
                  <a:cubicBezTo>
                    <a:pt x="55375" y="51567"/>
                    <a:pt x="55053" y="50453"/>
                    <a:pt x="54896" y="49975"/>
                  </a:cubicBezTo>
                  <a:lnTo>
                    <a:pt x="47396" y="20148"/>
                  </a:lnTo>
                  <a:close/>
                  <a:moveTo>
                    <a:pt x="134137" y="106113"/>
                  </a:moveTo>
                  <a:cubicBezTo>
                    <a:pt x="134302" y="106434"/>
                    <a:pt x="134783" y="108507"/>
                    <a:pt x="134783" y="108670"/>
                  </a:cubicBezTo>
                  <a:cubicBezTo>
                    <a:pt x="134783" y="109464"/>
                    <a:pt x="134137" y="110900"/>
                    <a:pt x="132223" y="110900"/>
                  </a:cubicBezTo>
                  <a:cubicBezTo>
                    <a:pt x="129033" y="110900"/>
                    <a:pt x="115785" y="109629"/>
                    <a:pt x="111795" y="109306"/>
                  </a:cubicBezTo>
                  <a:cubicBezTo>
                    <a:pt x="110680" y="109149"/>
                    <a:pt x="108449" y="108985"/>
                    <a:pt x="108449" y="105640"/>
                  </a:cubicBezTo>
                  <a:cubicBezTo>
                    <a:pt x="108449" y="103404"/>
                    <a:pt x="110680" y="103404"/>
                    <a:pt x="112439" y="103404"/>
                  </a:cubicBezTo>
                  <a:cubicBezTo>
                    <a:pt x="120096" y="103404"/>
                    <a:pt x="120096" y="102289"/>
                    <a:pt x="120096" y="101010"/>
                  </a:cubicBezTo>
                  <a:cubicBezTo>
                    <a:pt x="120096" y="99895"/>
                    <a:pt x="119774" y="98938"/>
                    <a:pt x="119460" y="97502"/>
                  </a:cubicBezTo>
                  <a:lnTo>
                    <a:pt x="99669" y="18712"/>
                  </a:lnTo>
                  <a:cubicBezTo>
                    <a:pt x="99190" y="17118"/>
                    <a:pt x="99033" y="15359"/>
                    <a:pt x="99033" y="13767"/>
                  </a:cubicBezTo>
                  <a:cubicBezTo>
                    <a:pt x="99033" y="3561"/>
                    <a:pt x="108127" y="-1383"/>
                    <a:pt x="115785" y="-1383"/>
                  </a:cubicBezTo>
                  <a:cubicBezTo>
                    <a:pt x="119617" y="-1383"/>
                    <a:pt x="124407" y="-111"/>
                    <a:pt x="128555" y="7070"/>
                  </a:cubicBezTo>
                  <a:cubicBezTo>
                    <a:pt x="131907" y="12973"/>
                    <a:pt x="134137" y="22377"/>
                    <a:pt x="134137" y="23020"/>
                  </a:cubicBezTo>
                  <a:cubicBezTo>
                    <a:pt x="134137" y="25093"/>
                    <a:pt x="132064" y="25093"/>
                    <a:pt x="131587" y="25093"/>
                  </a:cubicBezTo>
                  <a:cubicBezTo>
                    <a:pt x="129356" y="25093"/>
                    <a:pt x="129033" y="24135"/>
                    <a:pt x="128397" y="21263"/>
                  </a:cubicBezTo>
                  <a:cubicBezTo>
                    <a:pt x="126324" y="13288"/>
                    <a:pt x="123286" y="3083"/>
                    <a:pt x="116429" y="3083"/>
                  </a:cubicBezTo>
                  <a:cubicBezTo>
                    <a:pt x="112117" y="3083"/>
                    <a:pt x="111002" y="7070"/>
                    <a:pt x="111002" y="10893"/>
                  </a:cubicBezTo>
                  <a:cubicBezTo>
                    <a:pt x="111002" y="12652"/>
                    <a:pt x="111481" y="15682"/>
                    <a:pt x="111960" y="17439"/>
                  </a:cubicBezTo>
                  <a:lnTo>
                    <a:pt x="134137" y="106113"/>
                  </a:lnTo>
                  <a:close/>
                </a:path>
              </a:pathLst>
            </a:custGeom>
            <a:solidFill>
              <a:srgbClr val="000000"/>
            </a:solidFill>
            <a:ln w="22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9" name="任意多边形: 形状 898">
              <a:extLst>
                <a:ext uri="{FF2B5EF4-FFF2-40B4-BE49-F238E27FC236}">
                  <a16:creationId xmlns:a16="http://schemas.microsoft.com/office/drawing/2014/main" id="{7DB1E645-2482-0F28-8D67-7C05A7DDDF70}"/>
                </a:ext>
              </a:extLst>
            </p:cNvPr>
            <p:cNvSpPr/>
            <p:nvPr>
              <p:custDataLst>
                <p:tags r:id="rId20"/>
              </p:custDataLst>
            </p:nvPr>
          </p:nvSpPr>
          <p:spPr>
            <a:xfrm flipV="1">
              <a:off x="9537695" y="-13292893"/>
              <a:ext cx="179253" cy="71930"/>
            </a:xfrm>
            <a:custGeom>
              <a:avLst/>
              <a:gdLst>
                <a:gd name="connsiteX0" fmla="*/ 60001 w 179253"/>
                <a:gd name="connsiteY0" fmla="*/ 26052 h 71930"/>
                <a:gd name="connsiteX1" fmla="*/ 57449 w 179253"/>
                <a:gd name="connsiteY1" fmla="*/ 16641 h 71930"/>
                <a:gd name="connsiteX2" fmla="*/ 38144 w 179253"/>
                <a:gd name="connsiteY2" fmla="*/ 3085 h 71930"/>
                <a:gd name="connsiteX3" fmla="*/ 27128 w 179253"/>
                <a:gd name="connsiteY3" fmla="*/ 16320 h 71930"/>
                <a:gd name="connsiteX4" fmla="*/ 36064 w 179253"/>
                <a:gd name="connsiteY4" fmla="*/ 48697 h 71930"/>
                <a:gd name="connsiteX5" fmla="*/ 38302 w 179253"/>
                <a:gd name="connsiteY5" fmla="*/ 56836 h 71930"/>
                <a:gd name="connsiteX6" fmla="*/ 23138 w 179253"/>
                <a:gd name="connsiteY6" fmla="*/ 70549 h 71930"/>
                <a:gd name="connsiteX7" fmla="*/ 0 w 179253"/>
                <a:gd name="connsiteY7" fmla="*/ 46145 h 71930"/>
                <a:gd name="connsiteX8" fmla="*/ 2711 w 179253"/>
                <a:gd name="connsiteY8" fmla="*/ 44074 h 71930"/>
                <a:gd name="connsiteX9" fmla="*/ 5584 w 179253"/>
                <a:gd name="connsiteY9" fmla="*/ 46624 h 71930"/>
                <a:gd name="connsiteX10" fmla="*/ 22659 w 179253"/>
                <a:gd name="connsiteY10" fmla="*/ 66083 h 71930"/>
                <a:gd name="connsiteX11" fmla="*/ 26647 w 179253"/>
                <a:gd name="connsiteY11" fmla="*/ 60501 h 71930"/>
                <a:gd name="connsiteX12" fmla="*/ 23781 w 179253"/>
                <a:gd name="connsiteY12" fmla="*/ 49819 h 71930"/>
                <a:gd name="connsiteX13" fmla="*/ 15157 w 179253"/>
                <a:gd name="connsiteY13" fmla="*/ 18870 h 71930"/>
                <a:gd name="connsiteX14" fmla="*/ 21065 w 179253"/>
                <a:gd name="connsiteY14" fmla="*/ 3721 h 71930"/>
                <a:gd name="connsiteX15" fmla="*/ 37501 w 179253"/>
                <a:gd name="connsiteY15" fmla="*/ -1382 h 71930"/>
                <a:gd name="connsiteX16" fmla="*/ 58250 w 179253"/>
                <a:gd name="connsiteY16" fmla="*/ 9145 h 71930"/>
                <a:gd name="connsiteX17" fmla="*/ 74367 w 179253"/>
                <a:gd name="connsiteY17" fmla="*/ -1382 h 71930"/>
                <a:gd name="connsiteX18" fmla="*/ 86971 w 179253"/>
                <a:gd name="connsiteY18" fmla="*/ 7072 h 71930"/>
                <a:gd name="connsiteX19" fmla="*/ 92718 w 179253"/>
                <a:gd name="connsiteY19" fmla="*/ 23022 h 71930"/>
                <a:gd name="connsiteX20" fmla="*/ 90009 w 179253"/>
                <a:gd name="connsiteY20" fmla="*/ 25094 h 71930"/>
                <a:gd name="connsiteX21" fmla="*/ 86492 w 179253"/>
                <a:gd name="connsiteY21" fmla="*/ 20149 h 71930"/>
                <a:gd name="connsiteX22" fmla="*/ 74845 w 179253"/>
                <a:gd name="connsiteY22" fmla="*/ 3085 h 71930"/>
                <a:gd name="connsiteX23" fmla="*/ 69582 w 179253"/>
                <a:gd name="connsiteY23" fmla="*/ 10895 h 71930"/>
                <a:gd name="connsiteX24" fmla="*/ 71971 w 179253"/>
                <a:gd name="connsiteY24" fmla="*/ 23500 h 71930"/>
                <a:gd name="connsiteX25" fmla="*/ 75481 w 179253"/>
                <a:gd name="connsiteY25" fmla="*/ 37856 h 71930"/>
                <a:gd name="connsiteX26" fmla="*/ 79155 w 179253"/>
                <a:gd name="connsiteY26" fmla="*/ 52048 h 71930"/>
                <a:gd name="connsiteX27" fmla="*/ 81866 w 179253"/>
                <a:gd name="connsiteY27" fmla="*/ 63854 h 71930"/>
                <a:gd name="connsiteX28" fmla="*/ 76604 w 179253"/>
                <a:gd name="connsiteY28" fmla="*/ 68956 h 71930"/>
                <a:gd name="connsiteX29" fmla="*/ 68303 w 179253"/>
                <a:gd name="connsiteY29" fmla="*/ 59223 h 71930"/>
                <a:gd name="connsiteX30" fmla="*/ 60001 w 179253"/>
                <a:gd name="connsiteY30" fmla="*/ 26052 h 71930"/>
                <a:gd name="connsiteX31" fmla="*/ 136012 w 179253"/>
                <a:gd name="connsiteY31" fmla="*/ 36578 h 71930"/>
                <a:gd name="connsiteX32" fmla="*/ 161701 w 179253"/>
                <a:gd name="connsiteY32" fmla="*/ 39929 h 71930"/>
                <a:gd name="connsiteX33" fmla="*/ 175744 w 179253"/>
                <a:gd name="connsiteY33" fmla="*/ 56514 h 71930"/>
                <a:gd name="connsiteX34" fmla="*/ 155960 w 179253"/>
                <a:gd name="connsiteY34" fmla="*/ 70549 h 71930"/>
                <a:gd name="connsiteX35" fmla="*/ 110952 w 179253"/>
                <a:gd name="connsiteY35" fmla="*/ 28603 h 71930"/>
                <a:gd name="connsiteX36" fmla="*/ 139680 w 179253"/>
                <a:gd name="connsiteY36" fmla="*/ -1382 h 71930"/>
                <a:gd name="connsiteX37" fmla="*/ 179254 w 179253"/>
                <a:gd name="connsiteY37" fmla="*/ 16641 h 71930"/>
                <a:gd name="connsiteX38" fmla="*/ 176545 w 179253"/>
                <a:gd name="connsiteY38" fmla="*/ 19348 h 71930"/>
                <a:gd name="connsiteX39" fmla="*/ 173992 w 179253"/>
                <a:gd name="connsiteY39" fmla="*/ 17756 h 71930"/>
                <a:gd name="connsiteX40" fmla="*/ 140003 w 179253"/>
                <a:gd name="connsiteY40" fmla="*/ 3085 h 71930"/>
                <a:gd name="connsiteX41" fmla="*/ 124044 w 179253"/>
                <a:gd name="connsiteY41" fmla="*/ 22378 h 71930"/>
                <a:gd name="connsiteX42" fmla="*/ 125959 w 179253"/>
                <a:gd name="connsiteY42" fmla="*/ 36578 h 71930"/>
                <a:gd name="connsiteX43" fmla="*/ 136012 w 179253"/>
                <a:gd name="connsiteY43" fmla="*/ 36578 h 71930"/>
                <a:gd name="connsiteX44" fmla="*/ 127233 w 179253"/>
                <a:gd name="connsiteY44" fmla="*/ 41044 h 71930"/>
                <a:gd name="connsiteX45" fmla="*/ 155960 w 179253"/>
                <a:gd name="connsiteY45" fmla="*/ 66083 h 71930"/>
                <a:gd name="connsiteX46" fmla="*/ 168887 w 179253"/>
                <a:gd name="connsiteY46" fmla="*/ 56514 h 71930"/>
                <a:gd name="connsiteX47" fmla="*/ 135054 w 179253"/>
                <a:gd name="connsiteY47" fmla="*/ 41044 h 71930"/>
                <a:gd name="connsiteX48" fmla="*/ 127233 w 179253"/>
                <a:gd name="connsiteY48" fmla="*/ 41044 h 719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79253" h="71930">
                  <a:moveTo>
                    <a:pt x="60001" y="26052"/>
                  </a:moveTo>
                  <a:cubicBezTo>
                    <a:pt x="59209" y="22857"/>
                    <a:pt x="57770" y="16798"/>
                    <a:pt x="57449" y="16641"/>
                  </a:cubicBezTo>
                  <a:cubicBezTo>
                    <a:pt x="54418" y="11696"/>
                    <a:pt x="48033" y="3085"/>
                    <a:pt x="38144" y="3085"/>
                  </a:cubicBezTo>
                  <a:cubicBezTo>
                    <a:pt x="27128" y="3085"/>
                    <a:pt x="27128" y="13453"/>
                    <a:pt x="27128" y="16320"/>
                  </a:cubicBezTo>
                  <a:cubicBezTo>
                    <a:pt x="27128" y="25729"/>
                    <a:pt x="31596" y="37057"/>
                    <a:pt x="36064" y="48697"/>
                  </a:cubicBezTo>
                  <a:cubicBezTo>
                    <a:pt x="37343" y="51891"/>
                    <a:pt x="38302" y="54278"/>
                    <a:pt x="38302" y="56836"/>
                  </a:cubicBezTo>
                  <a:cubicBezTo>
                    <a:pt x="38302" y="65125"/>
                    <a:pt x="31280" y="70549"/>
                    <a:pt x="23138" y="70549"/>
                  </a:cubicBezTo>
                  <a:cubicBezTo>
                    <a:pt x="7179" y="70549"/>
                    <a:pt x="0" y="48697"/>
                    <a:pt x="0" y="46145"/>
                  </a:cubicBezTo>
                  <a:cubicBezTo>
                    <a:pt x="0" y="44074"/>
                    <a:pt x="2240" y="44074"/>
                    <a:pt x="2711" y="44074"/>
                  </a:cubicBezTo>
                  <a:cubicBezTo>
                    <a:pt x="4948" y="44074"/>
                    <a:pt x="5106" y="44874"/>
                    <a:pt x="5584" y="46624"/>
                  </a:cubicBezTo>
                  <a:cubicBezTo>
                    <a:pt x="9417" y="59702"/>
                    <a:pt x="16438" y="66083"/>
                    <a:pt x="22659" y="66083"/>
                  </a:cubicBezTo>
                  <a:cubicBezTo>
                    <a:pt x="25375" y="66083"/>
                    <a:pt x="26647" y="64332"/>
                    <a:pt x="26647" y="60501"/>
                  </a:cubicBezTo>
                  <a:cubicBezTo>
                    <a:pt x="26647" y="56836"/>
                    <a:pt x="25375" y="53485"/>
                    <a:pt x="23781" y="49819"/>
                  </a:cubicBezTo>
                  <a:cubicBezTo>
                    <a:pt x="15157" y="27802"/>
                    <a:pt x="15157" y="23179"/>
                    <a:pt x="15157" y="18870"/>
                  </a:cubicBezTo>
                  <a:cubicBezTo>
                    <a:pt x="15157" y="16162"/>
                    <a:pt x="15157" y="8824"/>
                    <a:pt x="21065" y="3721"/>
                  </a:cubicBezTo>
                  <a:cubicBezTo>
                    <a:pt x="25698" y="-109"/>
                    <a:pt x="31916" y="-1382"/>
                    <a:pt x="37501" y="-1382"/>
                  </a:cubicBezTo>
                  <a:cubicBezTo>
                    <a:pt x="47554" y="-1382"/>
                    <a:pt x="52981" y="4042"/>
                    <a:pt x="58250" y="9145"/>
                  </a:cubicBezTo>
                  <a:cubicBezTo>
                    <a:pt x="61760" y="-1066"/>
                    <a:pt x="72449" y="-1382"/>
                    <a:pt x="74367" y="-1382"/>
                  </a:cubicBezTo>
                  <a:cubicBezTo>
                    <a:pt x="79791" y="-1382"/>
                    <a:pt x="83939" y="1806"/>
                    <a:pt x="86971" y="7072"/>
                  </a:cubicBezTo>
                  <a:cubicBezTo>
                    <a:pt x="90480" y="13290"/>
                    <a:pt x="92718" y="22543"/>
                    <a:pt x="92718" y="23022"/>
                  </a:cubicBezTo>
                  <a:cubicBezTo>
                    <a:pt x="92718" y="25094"/>
                    <a:pt x="90480" y="25094"/>
                    <a:pt x="90009" y="25094"/>
                  </a:cubicBezTo>
                  <a:cubicBezTo>
                    <a:pt x="87771" y="25094"/>
                    <a:pt x="87613" y="24458"/>
                    <a:pt x="86492" y="20149"/>
                  </a:cubicBezTo>
                  <a:cubicBezTo>
                    <a:pt x="84582" y="12653"/>
                    <a:pt x="81550" y="3085"/>
                    <a:pt x="74845" y="3085"/>
                  </a:cubicBezTo>
                  <a:cubicBezTo>
                    <a:pt x="70697" y="3085"/>
                    <a:pt x="69582" y="6751"/>
                    <a:pt x="69582" y="10895"/>
                  </a:cubicBezTo>
                  <a:cubicBezTo>
                    <a:pt x="69582" y="13611"/>
                    <a:pt x="70854" y="19348"/>
                    <a:pt x="71971" y="23500"/>
                  </a:cubicBezTo>
                  <a:cubicBezTo>
                    <a:pt x="73092" y="27802"/>
                    <a:pt x="74686" y="34341"/>
                    <a:pt x="75481" y="37856"/>
                  </a:cubicBezTo>
                  <a:lnTo>
                    <a:pt x="79155" y="52048"/>
                  </a:lnTo>
                  <a:cubicBezTo>
                    <a:pt x="80114" y="56037"/>
                    <a:pt x="81866" y="63053"/>
                    <a:pt x="81866" y="63854"/>
                  </a:cubicBezTo>
                  <a:cubicBezTo>
                    <a:pt x="81866" y="67040"/>
                    <a:pt x="79313" y="68956"/>
                    <a:pt x="76604" y="68956"/>
                  </a:cubicBezTo>
                  <a:cubicBezTo>
                    <a:pt x="70697" y="68956"/>
                    <a:pt x="69582" y="64332"/>
                    <a:pt x="68303" y="59223"/>
                  </a:cubicBezTo>
                  <a:lnTo>
                    <a:pt x="60001" y="26052"/>
                  </a:lnTo>
                  <a:close/>
                  <a:moveTo>
                    <a:pt x="136012" y="36578"/>
                  </a:moveTo>
                  <a:cubicBezTo>
                    <a:pt x="140480" y="36578"/>
                    <a:pt x="153087" y="36899"/>
                    <a:pt x="161701" y="39929"/>
                  </a:cubicBezTo>
                  <a:cubicBezTo>
                    <a:pt x="173513" y="44074"/>
                    <a:pt x="175744" y="51727"/>
                    <a:pt x="175744" y="56514"/>
                  </a:cubicBezTo>
                  <a:cubicBezTo>
                    <a:pt x="175744" y="65290"/>
                    <a:pt x="166970" y="70549"/>
                    <a:pt x="155960" y="70549"/>
                  </a:cubicBezTo>
                  <a:cubicBezTo>
                    <a:pt x="136806" y="70549"/>
                    <a:pt x="110952" y="55879"/>
                    <a:pt x="110952" y="28603"/>
                  </a:cubicBezTo>
                  <a:cubicBezTo>
                    <a:pt x="110952" y="12496"/>
                    <a:pt x="121012" y="-1382"/>
                    <a:pt x="139680" y="-1382"/>
                  </a:cubicBezTo>
                  <a:cubicBezTo>
                    <a:pt x="166649" y="-1382"/>
                    <a:pt x="179254" y="14403"/>
                    <a:pt x="179254" y="16641"/>
                  </a:cubicBezTo>
                  <a:cubicBezTo>
                    <a:pt x="179254" y="17598"/>
                    <a:pt x="177824" y="19348"/>
                    <a:pt x="176545" y="19348"/>
                  </a:cubicBezTo>
                  <a:cubicBezTo>
                    <a:pt x="175586" y="19348"/>
                    <a:pt x="175264" y="19034"/>
                    <a:pt x="173992" y="17756"/>
                  </a:cubicBezTo>
                  <a:cubicBezTo>
                    <a:pt x="161543" y="3085"/>
                    <a:pt x="142869" y="3085"/>
                    <a:pt x="140003" y="3085"/>
                  </a:cubicBezTo>
                  <a:cubicBezTo>
                    <a:pt x="130420" y="3085"/>
                    <a:pt x="124044" y="9466"/>
                    <a:pt x="124044" y="22378"/>
                  </a:cubicBezTo>
                  <a:cubicBezTo>
                    <a:pt x="124044" y="24616"/>
                    <a:pt x="124044" y="27802"/>
                    <a:pt x="125959" y="36578"/>
                  </a:cubicBezTo>
                  <a:lnTo>
                    <a:pt x="136012" y="36578"/>
                  </a:lnTo>
                  <a:close/>
                  <a:moveTo>
                    <a:pt x="127233" y="41044"/>
                  </a:moveTo>
                  <a:cubicBezTo>
                    <a:pt x="133774" y="64168"/>
                    <a:pt x="151492" y="66083"/>
                    <a:pt x="155960" y="66083"/>
                  </a:cubicBezTo>
                  <a:cubicBezTo>
                    <a:pt x="162982" y="66083"/>
                    <a:pt x="168887" y="62574"/>
                    <a:pt x="168887" y="56514"/>
                  </a:cubicBezTo>
                  <a:cubicBezTo>
                    <a:pt x="168887" y="41044"/>
                    <a:pt x="141917" y="41044"/>
                    <a:pt x="135054" y="41044"/>
                  </a:cubicBezTo>
                  <a:lnTo>
                    <a:pt x="127233" y="41044"/>
                  </a:lnTo>
                  <a:close/>
                </a:path>
              </a:pathLst>
            </a:custGeom>
            <a:solidFill>
              <a:srgbClr val="000000"/>
            </a:solidFill>
            <a:ln w="22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0" name="任意多边形: 形状 899">
              <a:extLst>
                <a:ext uri="{FF2B5EF4-FFF2-40B4-BE49-F238E27FC236}">
                  <a16:creationId xmlns:a16="http://schemas.microsoft.com/office/drawing/2014/main" id="{CBF2F5FC-0842-5A42-0B7F-D2A2F4957F05}"/>
                </a:ext>
              </a:extLst>
            </p:cNvPr>
            <p:cNvSpPr/>
            <p:nvPr>
              <p:custDataLst>
                <p:tags r:id="rId21"/>
              </p:custDataLst>
            </p:nvPr>
          </p:nvSpPr>
          <p:spPr>
            <a:xfrm flipV="1">
              <a:off x="9811672" y="-13244881"/>
              <a:ext cx="202380" cy="118907"/>
            </a:xfrm>
            <a:custGeom>
              <a:avLst/>
              <a:gdLst>
                <a:gd name="connsiteX0" fmla="*/ 177542 w 202380"/>
                <a:gd name="connsiteY0" fmla="*/ 53519 h 118907"/>
                <a:gd name="connsiteX1" fmla="*/ 157030 w 202380"/>
                <a:gd name="connsiteY1" fmla="*/ 31653 h 118907"/>
                <a:gd name="connsiteX2" fmla="*/ 144947 w 202380"/>
                <a:gd name="connsiteY2" fmla="*/ 1362 h 118907"/>
                <a:gd name="connsiteX3" fmla="*/ 149508 w 202380"/>
                <a:gd name="connsiteY3" fmla="*/ -1375 h 118907"/>
                <a:gd name="connsiteX4" fmla="*/ 154521 w 202380"/>
                <a:gd name="connsiteY4" fmla="*/ 3184 h 118907"/>
                <a:gd name="connsiteX5" fmla="*/ 198963 w 202380"/>
                <a:gd name="connsiteY5" fmla="*/ 55120 h 118907"/>
                <a:gd name="connsiteX6" fmla="*/ 202381 w 202380"/>
                <a:gd name="connsiteY6" fmla="*/ 58079 h 118907"/>
                <a:gd name="connsiteX7" fmla="*/ 200558 w 202380"/>
                <a:gd name="connsiteY7" fmla="*/ 60587 h 118907"/>
                <a:gd name="connsiteX8" fmla="*/ 154292 w 202380"/>
                <a:gd name="connsiteY8" fmla="*/ 114110 h 118907"/>
                <a:gd name="connsiteX9" fmla="*/ 149508 w 202380"/>
                <a:gd name="connsiteY9" fmla="*/ 117532 h 118907"/>
                <a:gd name="connsiteX10" fmla="*/ 144947 w 202380"/>
                <a:gd name="connsiteY10" fmla="*/ 114795 h 118907"/>
                <a:gd name="connsiteX11" fmla="*/ 156572 w 202380"/>
                <a:gd name="connsiteY11" fmla="*/ 84725 h 118907"/>
                <a:gd name="connsiteX12" fmla="*/ 177542 w 202380"/>
                <a:gd name="connsiteY12" fmla="*/ 62630 h 118907"/>
                <a:gd name="connsiteX13" fmla="*/ 8208 w 202380"/>
                <a:gd name="connsiteY13" fmla="*/ 62630 h 118907"/>
                <a:gd name="connsiteX14" fmla="*/ 0 w 202380"/>
                <a:gd name="connsiteY14" fmla="*/ 58079 h 118907"/>
                <a:gd name="connsiteX15" fmla="*/ 8208 w 202380"/>
                <a:gd name="connsiteY15" fmla="*/ 53519 h 118907"/>
                <a:gd name="connsiteX16" fmla="*/ 177542 w 202380"/>
                <a:gd name="connsiteY16" fmla="*/ 53519 h 118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02380" h="118907">
                  <a:moveTo>
                    <a:pt x="177542" y="53519"/>
                  </a:moveTo>
                  <a:cubicBezTo>
                    <a:pt x="165002" y="43959"/>
                    <a:pt x="158853" y="34619"/>
                    <a:pt x="157030" y="31653"/>
                  </a:cubicBezTo>
                  <a:cubicBezTo>
                    <a:pt x="146770" y="15939"/>
                    <a:pt x="144947" y="1590"/>
                    <a:pt x="144947" y="1362"/>
                  </a:cubicBezTo>
                  <a:cubicBezTo>
                    <a:pt x="144947" y="-1375"/>
                    <a:pt x="147685" y="-1375"/>
                    <a:pt x="149508" y="-1375"/>
                  </a:cubicBezTo>
                  <a:cubicBezTo>
                    <a:pt x="153383" y="-1375"/>
                    <a:pt x="153612" y="-918"/>
                    <a:pt x="154521" y="3184"/>
                  </a:cubicBezTo>
                  <a:cubicBezTo>
                    <a:pt x="159761" y="25508"/>
                    <a:pt x="173210" y="44637"/>
                    <a:pt x="198963" y="55120"/>
                  </a:cubicBezTo>
                  <a:cubicBezTo>
                    <a:pt x="201694" y="56027"/>
                    <a:pt x="202381" y="56485"/>
                    <a:pt x="202381" y="58079"/>
                  </a:cubicBezTo>
                  <a:cubicBezTo>
                    <a:pt x="202381" y="59673"/>
                    <a:pt x="201015" y="60358"/>
                    <a:pt x="200558" y="60587"/>
                  </a:cubicBezTo>
                  <a:cubicBezTo>
                    <a:pt x="190526" y="64460"/>
                    <a:pt x="162949" y="75843"/>
                    <a:pt x="154292" y="114110"/>
                  </a:cubicBezTo>
                  <a:cubicBezTo>
                    <a:pt x="153612" y="116847"/>
                    <a:pt x="153383" y="117532"/>
                    <a:pt x="149508" y="117532"/>
                  </a:cubicBezTo>
                  <a:cubicBezTo>
                    <a:pt x="147685" y="117532"/>
                    <a:pt x="144947" y="117532"/>
                    <a:pt x="144947" y="114795"/>
                  </a:cubicBezTo>
                  <a:cubicBezTo>
                    <a:pt x="144947" y="114339"/>
                    <a:pt x="146999" y="99990"/>
                    <a:pt x="156572" y="84725"/>
                  </a:cubicBezTo>
                  <a:cubicBezTo>
                    <a:pt x="161126" y="77895"/>
                    <a:pt x="167740" y="69927"/>
                    <a:pt x="177542" y="62630"/>
                  </a:cubicBezTo>
                  <a:lnTo>
                    <a:pt x="8208" y="62630"/>
                  </a:lnTo>
                  <a:cubicBezTo>
                    <a:pt x="4103" y="62630"/>
                    <a:pt x="0" y="62630"/>
                    <a:pt x="0" y="58079"/>
                  </a:cubicBezTo>
                  <a:cubicBezTo>
                    <a:pt x="0" y="53519"/>
                    <a:pt x="4103" y="53519"/>
                    <a:pt x="8208" y="53519"/>
                  </a:cubicBezTo>
                  <a:lnTo>
                    <a:pt x="177542" y="53519"/>
                  </a:lnTo>
                  <a:close/>
                </a:path>
              </a:pathLst>
            </a:custGeom>
            <a:solidFill>
              <a:srgbClr val="000000"/>
            </a:solidFill>
            <a:ln w="22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1" name="任意多边形: 形状 900">
              <a:extLst>
                <a:ext uri="{FF2B5EF4-FFF2-40B4-BE49-F238E27FC236}">
                  <a16:creationId xmlns:a16="http://schemas.microsoft.com/office/drawing/2014/main" id="{18F9A8C0-3B85-09A3-76BD-CEF1D309A64B}"/>
                </a:ext>
              </a:extLst>
            </p:cNvPr>
            <p:cNvSpPr/>
            <p:nvPr>
              <p:custDataLst>
                <p:tags r:id="rId22"/>
              </p:custDataLst>
            </p:nvPr>
          </p:nvSpPr>
          <p:spPr>
            <a:xfrm flipV="1">
              <a:off x="10095861" y="-13284742"/>
              <a:ext cx="259813" cy="158081"/>
            </a:xfrm>
            <a:custGeom>
              <a:avLst/>
              <a:gdLst>
                <a:gd name="connsiteX0" fmla="*/ 238159 w 259813"/>
                <a:gd name="connsiteY0" fmla="*/ 140533 h 158081"/>
                <a:gd name="connsiteX1" fmla="*/ 246824 w 259813"/>
                <a:gd name="connsiteY1" fmla="*/ 145542 h 158081"/>
                <a:gd name="connsiteX2" fmla="*/ 259814 w 259813"/>
                <a:gd name="connsiteY2" fmla="*/ 145999 h 158081"/>
                <a:gd name="connsiteX3" fmla="*/ 259814 w 259813"/>
                <a:gd name="connsiteY3" fmla="*/ 156704 h 158081"/>
                <a:gd name="connsiteX4" fmla="*/ 235427 w 259813"/>
                <a:gd name="connsiteY4" fmla="*/ 156018 h 158081"/>
                <a:gd name="connsiteX5" fmla="*/ 204433 w 259813"/>
                <a:gd name="connsiteY5" fmla="*/ 156704 h 158081"/>
                <a:gd name="connsiteX6" fmla="*/ 204433 w 259813"/>
                <a:gd name="connsiteY6" fmla="*/ 145999 h 158081"/>
                <a:gd name="connsiteX7" fmla="*/ 227676 w 259813"/>
                <a:gd name="connsiteY7" fmla="*/ 143491 h 158081"/>
                <a:gd name="connsiteX8" fmla="*/ 188474 w 259813"/>
                <a:gd name="connsiteY8" fmla="*/ 41677 h 158081"/>
                <a:gd name="connsiteX9" fmla="*/ 148135 w 259813"/>
                <a:gd name="connsiteY9" fmla="*/ 145999 h 158081"/>
                <a:gd name="connsiteX10" fmla="*/ 170013 w 259813"/>
                <a:gd name="connsiteY10" fmla="*/ 145999 h 158081"/>
                <a:gd name="connsiteX11" fmla="*/ 170013 w 259813"/>
                <a:gd name="connsiteY11" fmla="*/ 156704 h 158081"/>
                <a:gd name="connsiteX12" fmla="*/ 130132 w 259813"/>
                <a:gd name="connsiteY12" fmla="*/ 156018 h 158081"/>
                <a:gd name="connsiteX13" fmla="*/ 95263 w 259813"/>
                <a:gd name="connsiteY13" fmla="*/ 156704 h 158081"/>
                <a:gd name="connsiteX14" fmla="*/ 95263 w 259813"/>
                <a:gd name="connsiteY14" fmla="*/ 145999 h 158081"/>
                <a:gd name="connsiteX15" fmla="*/ 114860 w 259813"/>
                <a:gd name="connsiteY15" fmla="*/ 145999 h 158081"/>
                <a:gd name="connsiteX16" fmla="*/ 124205 w 259813"/>
                <a:gd name="connsiteY16" fmla="*/ 121853 h 158081"/>
                <a:gd name="connsiteX17" fmla="*/ 93211 w 259813"/>
                <a:gd name="connsiteY17" fmla="*/ 41677 h 158081"/>
                <a:gd name="connsiteX18" fmla="*/ 52872 w 259813"/>
                <a:gd name="connsiteY18" fmla="*/ 145999 h 158081"/>
                <a:gd name="connsiteX19" fmla="*/ 74751 w 259813"/>
                <a:gd name="connsiteY19" fmla="*/ 145999 h 158081"/>
                <a:gd name="connsiteX20" fmla="*/ 74751 w 259813"/>
                <a:gd name="connsiteY20" fmla="*/ 156704 h 158081"/>
                <a:gd name="connsiteX21" fmla="*/ 34869 w 259813"/>
                <a:gd name="connsiteY21" fmla="*/ 156018 h 158081"/>
                <a:gd name="connsiteX22" fmla="*/ 0 w 259813"/>
                <a:gd name="connsiteY22" fmla="*/ 156704 h 158081"/>
                <a:gd name="connsiteX23" fmla="*/ 0 w 259813"/>
                <a:gd name="connsiteY23" fmla="*/ 145999 h 158081"/>
                <a:gd name="connsiteX24" fmla="*/ 19597 w 259813"/>
                <a:gd name="connsiteY24" fmla="*/ 145999 h 158081"/>
                <a:gd name="connsiteX25" fmla="*/ 74300 w 259813"/>
                <a:gd name="connsiteY25" fmla="*/ 4546 h 158081"/>
                <a:gd name="connsiteX26" fmla="*/ 82272 w 259813"/>
                <a:gd name="connsiteY26" fmla="*/ -1377 h 158081"/>
                <a:gd name="connsiteX27" fmla="*/ 90251 w 259813"/>
                <a:gd name="connsiteY27" fmla="*/ 4546 h 158081"/>
                <a:gd name="connsiteX28" fmla="*/ 129903 w 259813"/>
                <a:gd name="connsiteY28" fmla="*/ 107047 h 158081"/>
                <a:gd name="connsiteX29" fmla="*/ 169563 w 259813"/>
                <a:gd name="connsiteY29" fmla="*/ 4546 h 158081"/>
                <a:gd name="connsiteX30" fmla="*/ 177535 w 259813"/>
                <a:gd name="connsiteY30" fmla="*/ -1377 h 158081"/>
                <a:gd name="connsiteX31" fmla="*/ 185514 w 259813"/>
                <a:gd name="connsiteY31" fmla="*/ 4546 h 158081"/>
                <a:gd name="connsiteX32" fmla="*/ 238159 w 259813"/>
                <a:gd name="connsiteY32" fmla="*/ 140533 h 158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59813" h="158081">
                  <a:moveTo>
                    <a:pt x="238159" y="140533"/>
                  </a:moveTo>
                  <a:cubicBezTo>
                    <a:pt x="239532" y="144406"/>
                    <a:pt x="239751" y="144856"/>
                    <a:pt x="246824" y="145542"/>
                  </a:cubicBezTo>
                  <a:cubicBezTo>
                    <a:pt x="251379" y="145999"/>
                    <a:pt x="256167" y="145999"/>
                    <a:pt x="259814" y="145999"/>
                  </a:cubicBezTo>
                  <a:lnTo>
                    <a:pt x="259814" y="156704"/>
                  </a:lnTo>
                  <a:cubicBezTo>
                    <a:pt x="253660" y="156475"/>
                    <a:pt x="245679" y="156018"/>
                    <a:pt x="235427" y="156018"/>
                  </a:cubicBezTo>
                  <a:cubicBezTo>
                    <a:pt x="226767" y="156018"/>
                    <a:pt x="212633" y="156018"/>
                    <a:pt x="204433" y="156704"/>
                  </a:cubicBezTo>
                  <a:lnTo>
                    <a:pt x="204433" y="145999"/>
                  </a:lnTo>
                  <a:cubicBezTo>
                    <a:pt x="210131" y="145999"/>
                    <a:pt x="221070" y="145999"/>
                    <a:pt x="227676" y="143491"/>
                  </a:cubicBezTo>
                  <a:lnTo>
                    <a:pt x="188474" y="41677"/>
                  </a:lnTo>
                  <a:lnTo>
                    <a:pt x="148135" y="145999"/>
                  </a:lnTo>
                  <a:lnTo>
                    <a:pt x="170013" y="145999"/>
                  </a:lnTo>
                  <a:lnTo>
                    <a:pt x="170013" y="156704"/>
                  </a:lnTo>
                  <a:cubicBezTo>
                    <a:pt x="161355" y="156018"/>
                    <a:pt x="139935" y="156018"/>
                    <a:pt x="130132" y="156018"/>
                  </a:cubicBezTo>
                  <a:cubicBezTo>
                    <a:pt x="121245" y="156018"/>
                    <a:pt x="103242" y="156018"/>
                    <a:pt x="95263" y="156704"/>
                  </a:cubicBezTo>
                  <a:lnTo>
                    <a:pt x="95263" y="145999"/>
                  </a:lnTo>
                  <a:lnTo>
                    <a:pt x="114860" y="145999"/>
                  </a:lnTo>
                  <a:lnTo>
                    <a:pt x="124205" y="121853"/>
                  </a:lnTo>
                  <a:lnTo>
                    <a:pt x="93211" y="41677"/>
                  </a:lnTo>
                  <a:lnTo>
                    <a:pt x="52872" y="145999"/>
                  </a:lnTo>
                  <a:lnTo>
                    <a:pt x="74751" y="145999"/>
                  </a:lnTo>
                  <a:lnTo>
                    <a:pt x="74751" y="156704"/>
                  </a:lnTo>
                  <a:cubicBezTo>
                    <a:pt x="66092" y="156018"/>
                    <a:pt x="44671" y="156018"/>
                    <a:pt x="34869" y="156018"/>
                  </a:cubicBezTo>
                  <a:cubicBezTo>
                    <a:pt x="25982" y="156018"/>
                    <a:pt x="7979" y="156018"/>
                    <a:pt x="0" y="156704"/>
                  </a:cubicBezTo>
                  <a:lnTo>
                    <a:pt x="0" y="145999"/>
                  </a:lnTo>
                  <a:lnTo>
                    <a:pt x="19597" y="145999"/>
                  </a:lnTo>
                  <a:lnTo>
                    <a:pt x="74300" y="4546"/>
                  </a:lnTo>
                  <a:cubicBezTo>
                    <a:pt x="75665" y="902"/>
                    <a:pt x="76574" y="-1377"/>
                    <a:pt x="82272" y="-1377"/>
                  </a:cubicBezTo>
                  <a:cubicBezTo>
                    <a:pt x="87971" y="-1377"/>
                    <a:pt x="88885" y="902"/>
                    <a:pt x="90251" y="4546"/>
                  </a:cubicBezTo>
                  <a:lnTo>
                    <a:pt x="129903" y="107047"/>
                  </a:lnTo>
                  <a:lnTo>
                    <a:pt x="169563" y="4546"/>
                  </a:lnTo>
                  <a:cubicBezTo>
                    <a:pt x="170929" y="902"/>
                    <a:pt x="171837" y="-1377"/>
                    <a:pt x="177535" y="-1377"/>
                  </a:cubicBezTo>
                  <a:cubicBezTo>
                    <a:pt x="183233" y="-1377"/>
                    <a:pt x="184149" y="902"/>
                    <a:pt x="185514" y="4546"/>
                  </a:cubicBezTo>
                  <a:lnTo>
                    <a:pt x="238159" y="140533"/>
                  </a:lnTo>
                  <a:close/>
                </a:path>
              </a:pathLst>
            </a:custGeom>
            <a:solidFill>
              <a:srgbClr val="000000"/>
            </a:solidFill>
            <a:ln w="22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2" name="任意多边形: 形状 901">
              <a:extLst>
                <a:ext uri="{FF2B5EF4-FFF2-40B4-BE49-F238E27FC236}">
                  <a16:creationId xmlns:a16="http://schemas.microsoft.com/office/drawing/2014/main" id="{626EFB82-AE89-E88F-3BFB-0B865B964AA3}"/>
                </a:ext>
              </a:extLst>
            </p:cNvPr>
            <p:cNvSpPr/>
            <p:nvPr>
              <p:custDataLst>
                <p:tags r:id="rId23"/>
              </p:custDataLst>
            </p:nvPr>
          </p:nvSpPr>
          <p:spPr>
            <a:xfrm flipV="1">
              <a:off x="10372405" y="-13206446"/>
              <a:ext cx="121281" cy="143066"/>
            </a:xfrm>
            <a:custGeom>
              <a:avLst/>
              <a:gdLst>
                <a:gd name="connsiteX0" fmla="*/ 63196 w 121281"/>
                <a:gd name="connsiteY0" fmla="*/ 20002 h 143066"/>
                <a:gd name="connsiteX1" fmla="*/ 78354 w 121281"/>
                <a:gd name="connsiteY1" fmla="*/ -1371 h 143066"/>
                <a:gd name="connsiteX2" fmla="*/ 106917 w 121281"/>
                <a:gd name="connsiteY2" fmla="*/ 29570 h 143066"/>
                <a:gd name="connsiteX3" fmla="*/ 104687 w 121281"/>
                <a:gd name="connsiteY3" fmla="*/ 31800 h 143066"/>
                <a:gd name="connsiteX4" fmla="*/ 102456 w 121281"/>
                <a:gd name="connsiteY4" fmla="*/ 29728 h 143066"/>
                <a:gd name="connsiteX5" fmla="*/ 82665 w 121281"/>
                <a:gd name="connsiteY5" fmla="*/ 15379 h 143066"/>
                <a:gd name="connsiteX6" fmla="*/ 70061 w 121281"/>
                <a:gd name="connsiteY6" fmla="*/ 30850 h 143066"/>
                <a:gd name="connsiteX7" fmla="*/ 121281 w 121281"/>
                <a:gd name="connsiteY7" fmla="*/ 97356 h 143066"/>
                <a:gd name="connsiteX8" fmla="*/ 75000 w 121281"/>
                <a:gd name="connsiteY8" fmla="*/ 141696 h 143066"/>
                <a:gd name="connsiteX9" fmla="*/ 0 w 121281"/>
                <a:gd name="connsiteY9" fmla="*/ 70081 h 143066"/>
                <a:gd name="connsiteX10" fmla="*/ 46438 w 121281"/>
                <a:gd name="connsiteY10" fmla="*/ 26383 h 143066"/>
                <a:gd name="connsiteX11" fmla="*/ 63196 w 121281"/>
                <a:gd name="connsiteY11" fmla="*/ 28612 h 143066"/>
                <a:gd name="connsiteX12" fmla="*/ 63196 w 121281"/>
                <a:gd name="connsiteY12" fmla="*/ 20002 h 143066"/>
                <a:gd name="connsiteX13" fmla="*/ 35584 w 121281"/>
                <a:gd name="connsiteY13" fmla="*/ 33557 h 143066"/>
                <a:gd name="connsiteX14" fmla="*/ 15479 w 121281"/>
                <a:gd name="connsiteY14" fmla="*/ 66093 h 143066"/>
                <a:gd name="connsiteX15" fmla="*/ 33353 w 121281"/>
                <a:gd name="connsiteY15" fmla="*/ 115535 h 143066"/>
                <a:gd name="connsiteX16" fmla="*/ 73728 w 121281"/>
                <a:gd name="connsiteY16" fmla="*/ 136595 h 143066"/>
                <a:gd name="connsiteX17" fmla="*/ 105802 w 121281"/>
                <a:gd name="connsiteY17" fmla="*/ 101665 h 143066"/>
                <a:gd name="connsiteX18" fmla="*/ 68780 w 121281"/>
                <a:gd name="connsiteY18" fmla="*/ 36910 h 143066"/>
                <a:gd name="connsiteX19" fmla="*/ 52664 w 121281"/>
                <a:gd name="connsiteY19" fmla="*/ 53652 h 143066"/>
                <a:gd name="connsiteX20" fmla="*/ 34948 w 121281"/>
                <a:gd name="connsiteY20" fmla="*/ 37702 h 143066"/>
                <a:gd name="connsiteX21" fmla="*/ 35584 w 121281"/>
                <a:gd name="connsiteY21" fmla="*/ 33557 h 143066"/>
                <a:gd name="connsiteX22" fmla="*/ 63196 w 121281"/>
                <a:gd name="connsiteY22" fmla="*/ 34358 h 143066"/>
                <a:gd name="connsiteX23" fmla="*/ 47553 w 121281"/>
                <a:gd name="connsiteY23" fmla="*/ 31486 h 143066"/>
                <a:gd name="connsiteX24" fmla="*/ 39417 w 121281"/>
                <a:gd name="connsiteY24" fmla="*/ 37702 h 143066"/>
                <a:gd name="connsiteX25" fmla="*/ 52664 w 121281"/>
                <a:gd name="connsiteY25" fmla="*/ 49186 h 143066"/>
                <a:gd name="connsiteX26" fmla="*/ 63196 w 121281"/>
                <a:gd name="connsiteY26" fmla="*/ 34358 h 1430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21281" h="143066">
                  <a:moveTo>
                    <a:pt x="63196" y="20002"/>
                  </a:moveTo>
                  <a:cubicBezTo>
                    <a:pt x="63196" y="9634"/>
                    <a:pt x="65270" y="-1371"/>
                    <a:pt x="78354" y="-1371"/>
                  </a:cubicBezTo>
                  <a:cubicBezTo>
                    <a:pt x="97665" y="-1371"/>
                    <a:pt x="106917" y="26061"/>
                    <a:pt x="106917" y="29570"/>
                  </a:cubicBezTo>
                  <a:cubicBezTo>
                    <a:pt x="106917" y="30685"/>
                    <a:pt x="105966" y="31800"/>
                    <a:pt x="104687" y="31800"/>
                  </a:cubicBezTo>
                  <a:cubicBezTo>
                    <a:pt x="103092" y="31800"/>
                    <a:pt x="102613" y="30371"/>
                    <a:pt x="102456" y="29728"/>
                  </a:cubicBezTo>
                  <a:cubicBezTo>
                    <a:pt x="98623" y="18566"/>
                    <a:pt x="88092" y="15379"/>
                    <a:pt x="82665" y="15379"/>
                  </a:cubicBezTo>
                  <a:cubicBezTo>
                    <a:pt x="76280" y="15379"/>
                    <a:pt x="72927" y="18088"/>
                    <a:pt x="70061" y="30850"/>
                  </a:cubicBezTo>
                  <a:cubicBezTo>
                    <a:pt x="98466" y="40897"/>
                    <a:pt x="121281" y="69123"/>
                    <a:pt x="121281" y="97356"/>
                  </a:cubicBezTo>
                  <a:cubicBezTo>
                    <a:pt x="121281" y="122395"/>
                    <a:pt x="103249" y="141696"/>
                    <a:pt x="75000" y="141696"/>
                  </a:cubicBezTo>
                  <a:cubicBezTo>
                    <a:pt x="36864" y="141696"/>
                    <a:pt x="0" y="105966"/>
                    <a:pt x="0" y="70081"/>
                  </a:cubicBezTo>
                  <a:cubicBezTo>
                    <a:pt x="0" y="44406"/>
                    <a:pt x="18989" y="26383"/>
                    <a:pt x="46438" y="26383"/>
                  </a:cubicBezTo>
                  <a:cubicBezTo>
                    <a:pt x="49469" y="26383"/>
                    <a:pt x="54895" y="26541"/>
                    <a:pt x="63196" y="28612"/>
                  </a:cubicBezTo>
                  <a:lnTo>
                    <a:pt x="63196" y="20002"/>
                  </a:lnTo>
                  <a:close/>
                  <a:moveTo>
                    <a:pt x="35584" y="33557"/>
                  </a:moveTo>
                  <a:cubicBezTo>
                    <a:pt x="27291" y="36431"/>
                    <a:pt x="15479" y="44720"/>
                    <a:pt x="15479" y="66093"/>
                  </a:cubicBezTo>
                  <a:cubicBezTo>
                    <a:pt x="15479" y="76304"/>
                    <a:pt x="18832" y="97513"/>
                    <a:pt x="33353" y="115535"/>
                  </a:cubicBezTo>
                  <a:cubicBezTo>
                    <a:pt x="43406" y="127819"/>
                    <a:pt x="58885" y="136595"/>
                    <a:pt x="73728" y="136595"/>
                  </a:cubicBezTo>
                  <a:cubicBezTo>
                    <a:pt x="91123" y="136595"/>
                    <a:pt x="105802" y="124946"/>
                    <a:pt x="105802" y="101665"/>
                  </a:cubicBezTo>
                  <a:cubicBezTo>
                    <a:pt x="105802" y="85715"/>
                    <a:pt x="97987" y="51422"/>
                    <a:pt x="68780" y="36910"/>
                  </a:cubicBezTo>
                  <a:cubicBezTo>
                    <a:pt x="66228" y="46956"/>
                    <a:pt x="62081" y="53652"/>
                    <a:pt x="52664" y="53652"/>
                  </a:cubicBezTo>
                  <a:cubicBezTo>
                    <a:pt x="43728" y="53652"/>
                    <a:pt x="34948" y="46156"/>
                    <a:pt x="34948" y="37702"/>
                  </a:cubicBezTo>
                  <a:cubicBezTo>
                    <a:pt x="34948" y="34837"/>
                    <a:pt x="35105" y="34672"/>
                    <a:pt x="35584" y="33557"/>
                  </a:cubicBezTo>
                  <a:close/>
                  <a:moveTo>
                    <a:pt x="63196" y="34358"/>
                  </a:moveTo>
                  <a:cubicBezTo>
                    <a:pt x="59686" y="33079"/>
                    <a:pt x="53780" y="31486"/>
                    <a:pt x="47553" y="31486"/>
                  </a:cubicBezTo>
                  <a:cubicBezTo>
                    <a:pt x="45000" y="31486"/>
                    <a:pt x="39417" y="31486"/>
                    <a:pt x="39417" y="37702"/>
                  </a:cubicBezTo>
                  <a:cubicBezTo>
                    <a:pt x="39417" y="43762"/>
                    <a:pt x="45958" y="49186"/>
                    <a:pt x="52664" y="49186"/>
                  </a:cubicBezTo>
                  <a:cubicBezTo>
                    <a:pt x="58406" y="49186"/>
                    <a:pt x="62717" y="46635"/>
                    <a:pt x="63196" y="34358"/>
                  </a:cubicBezTo>
                  <a:close/>
                </a:path>
              </a:pathLst>
            </a:custGeom>
            <a:solidFill>
              <a:srgbClr val="000000"/>
            </a:solidFill>
            <a:ln w="22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3" name="任意多边形: 形状 902">
              <a:extLst>
                <a:ext uri="{FF2B5EF4-FFF2-40B4-BE49-F238E27FC236}">
                  <a16:creationId xmlns:a16="http://schemas.microsoft.com/office/drawing/2014/main" id="{5918D729-0C1C-2C18-A318-4ED590286007}"/>
                </a:ext>
              </a:extLst>
            </p:cNvPr>
            <p:cNvSpPr/>
            <p:nvPr>
              <p:custDataLst>
                <p:tags r:id="rId24"/>
              </p:custDataLst>
            </p:nvPr>
          </p:nvSpPr>
          <p:spPr>
            <a:xfrm flipV="1">
              <a:off x="10535931" y="-13152628"/>
              <a:ext cx="26668" cy="68107"/>
            </a:xfrm>
            <a:custGeom>
              <a:avLst/>
              <a:gdLst>
                <a:gd name="connsiteX0" fmla="*/ 26668 w 26668"/>
                <a:gd name="connsiteY0" fmla="*/ 42820 h 68107"/>
                <a:gd name="connsiteX1" fmla="*/ 12083 w 26668"/>
                <a:gd name="connsiteY1" fmla="*/ 66738 h 68107"/>
                <a:gd name="connsiteX2" fmla="*/ 0 w 26668"/>
                <a:gd name="connsiteY2" fmla="*/ 54661 h 68107"/>
                <a:gd name="connsiteX3" fmla="*/ 12083 w 26668"/>
                <a:gd name="connsiteY3" fmla="*/ 42593 h 68107"/>
                <a:gd name="connsiteX4" fmla="*/ 20055 w 26668"/>
                <a:gd name="connsiteY4" fmla="*/ 45550 h 68107"/>
                <a:gd name="connsiteX5" fmla="*/ 21199 w 26668"/>
                <a:gd name="connsiteY5" fmla="*/ 46237 h 68107"/>
                <a:gd name="connsiteX6" fmla="*/ 21657 w 26668"/>
                <a:gd name="connsiteY6" fmla="*/ 42820 h 68107"/>
                <a:gd name="connsiteX7" fmla="*/ 6155 w 26668"/>
                <a:gd name="connsiteY7" fmla="*/ 4784 h 68107"/>
                <a:gd name="connsiteX8" fmla="*/ 3646 w 26668"/>
                <a:gd name="connsiteY8" fmla="*/ 1138 h 68107"/>
                <a:gd name="connsiteX9" fmla="*/ 5927 w 26668"/>
                <a:gd name="connsiteY9" fmla="*/ -1370 h 68107"/>
                <a:gd name="connsiteX10" fmla="*/ 26668 w 26668"/>
                <a:gd name="connsiteY10" fmla="*/ 42820 h 68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6668" h="68107">
                  <a:moveTo>
                    <a:pt x="26668" y="42820"/>
                  </a:moveTo>
                  <a:cubicBezTo>
                    <a:pt x="26668" y="57856"/>
                    <a:pt x="20970" y="66738"/>
                    <a:pt x="12083" y="66738"/>
                  </a:cubicBezTo>
                  <a:cubicBezTo>
                    <a:pt x="4561" y="66738"/>
                    <a:pt x="0" y="61042"/>
                    <a:pt x="0" y="54661"/>
                  </a:cubicBezTo>
                  <a:cubicBezTo>
                    <a:pt x="0" y="48516"/>
                    <a:pt x="4561" y="42593"/>
                    <a:pt x="12083" y="42593"/>
                  </a:cubicBezTo>
                  <a:cubicBezTo>
                    <a:pt x="14814" y="42593"/>
                    <a:pt x="17782" y="43507"/>
                    <a:pt x="20055" y="45550"/>
                  </a:cubicBezTo>
                  <a:cubicBezTo>
                    <a:pt x="20741" y="46008"/>
                    <a:pt x="20970" y="46237"/>
                    <a:pt x="21199" y="46237"/>
                  </a:cubicBezTo>
                  <a:cubicBezTo>
                    <a:pt x="21428" y="46237"/>
                    <a:pt x="21657" y="46008"/>
                    <a:pt x="21657" y="42820"/>
                  </a:cubicBezTo>
                  <a:cubicBezTo>
                    <a:pt x="21657" y="25963"/>
                    <a:pt x="13677" y="12301"/>
                    <a:pt x="6155" y="4784"/>
                  </a:cubicBezTo>
                  <a:cubicBezTo>
                    <a:pt x="3646" y="2276"/>
                    <a:pt x="3646" y="1818"/>
                    <a:pt x="3646" y="1138"/>
                  </a:cubicBezTo>
                  <a:cubicBezTo>
                    <a:pt x="3646" y="-461"/>
                    <a:pt x="4790" y="-1370"/>
                    <a:pt x="5927" y="-1370"/>
                  </a:cubicBezTo>
                  <a:cubicBezTo>
                    <a:pt x="8437" y="-1370"/>
                    <a:pt x="26668" y="16167"/>
                    <a:pt x="26668" y="42820"/>
                  </a:cubicBezTo>
                  <a:close/>
                </a:path>
              </a:pathLst>
            </a:custGeom>
            <a:solidFill>
              <a:srgbClr val="000000"/>
            </a:solidFill>
            <a:ln w="22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4" name="任意多边形: 形状 903">
              <a:extLst>
                <a:ext uri="{FF2B5EF4-FFF2-40B4-BE49-F238E27FC236}">
                  <a16:creationId xmlns:a16="http://schemas.microsoft.com/office/drawing/2014/main" id="{70D0766C-D91D-58C7-2305-19B37695DF93}"/>
                </a:ext>
              </a:extLst>
            </p:cNvPr>
            <p:cNvSpPr/>
            <p:nvPr>
              <p:custDataLst>
                <p:tags r:id="rId25"/>
              </p:custDataLst>
            </p:nvPr>
          </p:nvSpPr>
          <p:spPr>
            <a:xfrm flipV="1">
              <a:off x="10623111" y="-13284742"/>
              <a:ext cx="259815" cy="158081"/>
            </a:xfrm>
            <a:custGeom>
              <a:avLst/>
              <a:gdLst>
                <a:gd name="connsiteX0" fmla="*/ 238158 w 259815"/>
                <a:gd name="connsiteY0" fmla="*/ 140533 h 158081"/>
                <a:gd name="connsiteX1" fmla="*/ 246824 w 259815"/>
                <a:gd name="connsiteY1" fmla="*/ 145542 h 158081"/>
                <a:gd name="connsiteX2" fmla="*/ 259815 w 259815"/>
                <a:gd name="connsiteY2" fmla="*/ 145999 h 158081"/>
                <a:gd name="connsiteX3" fmla="*/ 259815 w 259815"/>
                <a:gd name="connsiteY3" fmla="*/ 156704 h 158081"/>
                <a:gd name="connsiteX4" fmla="*/ 235426 w 259815"/>
                <a:gd name="connsiteY4" fmla="*/ 156018 h 158081"/>
                <a:gd name="connsiteX5" fmla="*/ 204433 w 259815"/>
                <a:gd name="connsiteY5" fmla="*/ 156704 h 158081"/>
                <a:gd name="connsiteX6" fmla="*/ 204433 w 259815"/>
                <a:gd name="connsiteY6" fmla="*/ 145999 h 158081"/>
                <a:gd name="connsiteX7" fmla="*/ 227677 w 259815"/>
                <a:gd name="connsiteY7" fmla="*/ 143491 h 158081"/>
                <a:gd name="connsiteX8" fmla="*/ 188474 w 259815"/>
                <a:gd name="connsiteY8" fmla="*/ 41677 h 158081"/>
                <a:gd name="connsiteX9" fmla="*/ 148135 w 259815"/>
                <a:gd name="connsiteY9" fmla="*/ 145999 h 158081"/>
                <a:gd name="connsiteX10" fmla="*/ 170014 w 259815"/>
                <a:gd name="connsiteY10" fmla="*/ 145999 h 158081"/>
                <a:gd name="connsiteX11" fmla="*/ 170014 w 259815"/>
                <a:gd name="connsiteY11" fmla="*/ 156704 h 158081"/>
                <a:gd name="connsiteX12" fmla="*/ 130132 w 259815"/>
                <a:gd name="connsiteY12" fmla="*/ 156018 h 158081"/>
                <a:gd name="connsiteX13" fmla="*/ 95263 w 259815"/>
                <a:gd name="connsiteY13" fmla="*/ 156704 h 158081"/>
                <a:gd name="connsiteX14" fmla="*/ 95263 w 259815"/>
                <a:gd name="connsiteY14" fmla="*/ 145999 h 158081"/>
                <a:gd name="connsiteX15" fmla="*/ 114860 w 259815"/>
                <a:gd name="connsiteY15" fmla="*/ 145999 h 158081"/>
                <a:gd name="connsiteX16" fmla="*/ 124205 w 259815"/>
                <a:gd name="connsiteY16" fmla="*/ 121853 h 158081"/>
                <a:gd name="connsiteX17" fmla="*/ 93211 w 259815"/>
                <a:gd name="connsiteY17" fmla="*/ 41677 h 158081"/>
                <a:gd name="connsiteX18" fmla="*/ 52872 w 259815"/>
                <a:gd name="connsiteY18" fmla="*/ 145999 h 158081"/>
                <a:gd name="connsiteX19" fmla="*/ 74751 w 259815"/>
                <a:gd name="connsiteY19" fmla="*/ 145999 h 158081"/>
                <a:gd name="connsiteX20" fmla="*/ 74751 w 259815"/>
                <a:gd name="connsiteY20" fmla="*/ 156704 h 158081"/>
                <a:gd name="connsiteX21" fmla="*/ 34869 w 259815"/>
                <a:gd name="connsiteY21" fmla="*/ 156018 h 158081"/>
                <a:gd name="connsiteX22" fmla="*/ 0 w 259815"/>
                <a:gd name="connsiteY22" fmla="*/ 156704 h 158081"/>
                <a:gd name="connsiteX23" fmla="*/ 0 w 259815"/>
                <a:gd name="connsiteY23" fmla="*/ 145999 h 158081"/>
                <a:gd name="connsiteX24" fmla="*/ 19598 w 259815"/>
                <a:gd name="connsiteY24" fmla="*/ 145999 h 158081"/>
                <a:gd name="connsiteX25" fmla="*/ 74300 w 259815"/>
                <a:gd name="connsiteY25" fmla="*/ 4546 h 158081"/>
                <a:gd name="connsiteX26" fmla="*/ 82272 w 259815"/>
                <a:gd name="connsiteY26" fmla="*/ -1377 h 158081"/>
                <a:gd name="connsiteX27" fmla="*/ 90251 w 259815"/>
                <a:gd name="connsiteY27" fmla="*/ 4546 h 158081"/>
                <a:gd name="connsiteX28" fmla="*/ 129903 w 259815"/>
                <a:gd name="connsiteY28" fmla="*/ 107047 h 158081"/>
                <a:gd name="connsiteX29" fmla="*/ 169564 w 259815"/>
                <a:gd name="connsiteY29" fmla="*/ 4546 h 158081"/>
                <a:gd name="connsiteX30" fmla="*/ 177535 w 259815"/>
                <a:gd name="connsiteY30" fmla="*/ -1377 h 158081"/>
                <a:gd name="connsiteX31" fmla="*/ 185514 w 259815"/>
                <a:gd name="connsiteY31" fmla="*/ 4546 h 158081"/>
                <a:gd name="connsiteX32" fmla="*/ 238158 w 259815"/>
                <a:gd name="connsiteY32" fmla="*/ 140533 h 158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59815" h="158081">
                  <a:moveTo>
                    <a:pt x="238158" y="140533"/>
                  </a:moveTo>
                  <a:cubicBezTo>
                    <a:pt x="239531" y="144406"/>
                    <a:pt x="239753" y="144856"/>
                    <a:pt x="246824" y="145542"/>
                  </a:cubicBezTo>
                  <a:cubicBezTo>
                    <a:pt x="251377" y="145999"/>
                    <a:pt x="256169" y="145999"/>
                    <a:pt x="259815" y="145999"/>
                  </a:cubicBezTo>
                  <a:lnTo>
                    <a:pt x="259815" y="156704"/>
                  </a:lnTo>
                  <a:cubicBezTo>
                    <a:pt x="253658" y="156475"/>
                    <a:pt x="245681" y="156018"/>
                    <a:pt x="235426" y="156018"/>
                  </a:cubicBezTo>
                  <a:cubicBezTo>
                    <a:pt x="226769" y="156018"/>
                    <a:pt x="212633" y="156018"/>
                    <a:pt x="204433" y="156704"/>
                  </a:cubicBezTo>
                  <a:lnTo>
                    <a:pt x="204433" y="145999"/>
                  </a:lnTo>
                  <a:cubicBezTo>
                    <a:pt x="210131" y="145999"/>
                    <a:pt x="221071" y="145999"/>
                    <a:pt x="227677" y="143491"/>
                  </a:cubicBezTo>
                  <a:lnTo>
                    <a:pt x="188474" y="41677"/>
                  </a:lnTo>
                  <a:lnTo>
                    <a:pt x="148135" y="145999"/>
                  </a:lnTo>
                  <a:lnTo>
                    <a:pt x="170014" y="145999"/>
                  </a:lnTo>
                  <a:lnTo>
                    <a:pt x="170014" y="156704"/>
                  </a:lnTo>
                  <a:cubicBezTo>
                    <a:pt x="161355" y="156018"/>
                    <a:pt x="139935" y="156018"/>
                    <a:pt x="130132" y="156018"/>
                  </a:cubicBezTo>
                  <a:cubicBezTo>
                    <a:pt x="121246" y="156018"/>
                    <a:pt x="103242" y="156018"/>
                    <a:pt x="95263" y="156704"/>
                  </a:cubicBezTo>
                  <a:lnTo>
                    <a:pt x="95263" y="145999"/>
                  </a:lnTo>
                  <a:lnTo>
                    <a:pt x="114860" y="145999"/>
                  </a:lnTo>
                  <a:lnTo>
                    <a:pt x="124205" y="121853"/>
                  </a:lnTo>
                  <a:lnTo>
                    <a:pt x="93211" y="41677"/>
                  </a:lnTo>
                  <a:lnTo>
                    <a:pt x="52872" y="145999"/>
                  </a:lnTo>
                  <a:lnTo>
                    <a:pt x="74751" y="145999"/>
                  </a:lnTo>
                  <a:lnTo>
                    <a:pt x="74751" y="156704"/>
                  </a:lnTo>
                  <a:cubicBezTo>
                    <a:pt x="66092" y="156018"/>
                    <a:pt x="44671" y="156018"/>
                    <a:pt x="34869" y="156018"/>
                  </a:cubicBezTo>
                  <a:cubicBezTo>
                    <a:pt x="25982" y="156018"/>
                    <a:pt x="7979" y="156018"/>
                    <a:pt x="0" y="156704"/>
                  </a:cubicBezTo>
                  <a:lnTo>
                    <a:pt x="0" y="145999"/>
                  </a:lnTo>
                  <a:lnTo>
                    <a:pt x="19598" y="145999"/>
                  </a:lnTo>
                  <a:lnTo>
                    <a:pt x="74300" y="4546"/>
                  </a:lnTo>
                  <a:cubicBezTo>
                    <a:pt x="75666" y="902"/>
                    <a:pt x="76574" y="-1377"/>
                    <a:pt x="82272" y="-1377"/>
                  </a:cubicBezTo>
                  <a:cubicBezTo>
                    <a:pt x="87971" y="-1377"/>
                    <a:pt x="88886" y="902"/>
                    <a:pt x="90251" y="4546"/>
                  </a:cubicBezTo>
                  <a:lnTo>
                    <a:pt x="129903" y="107047"/>
                  </a:lnTo>
                  <a:lnTo>
                    <a:pt x="169564" y="4546"/>
                  </a:lnTo>
                  <a:cubicBezTo>
                    <a:pt x="170929" y="902"/>
                    <a:pt x="171837" y="-1377"/>
                    <a:pt x="177535" y="-1377"/>
                  </a:cubicBezTo>
                  <a:cubicBezTo>
                    <a:pt x="183234" y="-1377"/>
                    <a:pt x="184149" y="902"/>
                    <a:pt x="185514" y="4546"/>
                  </a:cubicBezTo>
                  <a:lnTo>
                    <a:pt x="238158" y="140533"/>
                  </a:lnTo>
                  <a:close/>
                </a:path>
              </a:pathLst>
            </a:custGeom>
            <a:solidFill>
              <a:srgbClr val="000000"/>
            </a:solidFill>
            <a:ln w="22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5" name="任意多边形: 形状 904">
              <a:extLst>
                <a:ext uri="{FF2B5EF4-FFF2-40B4-BE49-F238E27FC236}">
                  <a16:creationId xmlns:a16="http://schemas.microsoft.com/office/drawing/2014/main" id="{330FF4F0-206B-E224-564D-3FB8B1AB9B8F}"/>
                </a:ext>
              </a:extLst>
            </p:cNvPr>
            <p:cNvSpPr/>
            <p:nvPr>
              <p:custDataLst>
                <p:tags r:id="rId26"/>
              </p:custDataLst>
            </p:nvPr>
          </p:nvSpPr>
          <p:spPr>
            <a:xfrm flipV="1">
              <a:off x="10899633" y="-13203259"/>
              <a:ext cx="145218" cy="108939"/>
            </a:xfrm>
            <a:custGeom>
              <a:avLst/>
              <a:gdLst>
                <a:gd name="connsiteX0" fmla="*/ 80270 w 145218"/>
                <a:gd name="connsiteY0" fmla="*/ 62748 h 108939"/>
                <a:gd name="connsiteX1" fmla="*/ 79312 w 145218"/>
                <a:gd name="connsiteY1" fmla="*/ 64656 h 108939"/>
                <a:gd name="connsiteX2" fmla="*/ 83145 w 145218"/>
                <a:gd name="connsiteY2" fmla="*/ 67693 h 108939"/>
                <a:gd name="connsiteX3" fmla="*/ 99260 w 145218"/>
                <a:gd name="connsiteY3" fmla="*/ 79012 h 108939"/>
                <a:gd name="connsiteX4" fmla="*/ 141550 w 145218"/>
                <a:gd name="connsiteY4" fmla="*/ 101821 h 108939"/>
                <a:gd name="connsiteX5" fmla="*/ 145219 w 145218"/>
                <a:gd name="connsiteY5" fmla="*/ 105330 h 108939"/>
                <a:gd name="connsiteX6" fmla="*/ 143145 w 145218"/>
                <a:gd name="connsiteY6" fmla="*/ 107403 h 108939"/>
                <a:gd name="connsiteX7" fmla="*/ 132134 w 145218"/>
                <a:gd name="connsiteY7" fmla="*/ 106924 h 108939"/>
                <a:gd name="connsiteX8" fmla="*/ 112823 w 145218"/>
                <a:gd name="connsiteY8" fmla="*/ 107567 h 108939"/>
                <a:gd name="connsiteX9" fmla="*/ 109477 w 145218"/>
                <a:gd name="connsiteY9" fmla="*/ 104059 h 108939"/>
                <a:gd name="connsiteX10" fmla="*/ 111865 w 145218"/>
                <a:gd name="connsiteY10" fmla="*/ 101821 h 108939"/>
                <a:gd name="connsiteX11" fmla="*/ 115855 w 145218"/>
                <a:gd name="connsiteY11" fmla="*/ 99593 h 108939"/>
                <a:gd name="connsiteX12" fmla="*/ 108833 w 145218"/>
                <a:gd name="connsiteY12" fmla="*/ 91775 h 108939"/>
                <a:gd name="connsiteX13" fmla="*/ 42290 w 145218"/>
                <a:gd name="connsiteY13" fmla="*/ 44883 h 108939"/>
                <a:gd name="connsiteX14" fmla="*/ 54895 w 145218"/>
                <a:gd name="connsiteY14" fmla="*/ 95126 h 108939"/>
                <a:gd name="connsiteX15" fmla="*/ 68938 w 145218"/>
                <a:gd name="connsiteY15" fmla="*/ 101821 h 108939"/>
                <a:gd name="connsiteX16" fmla="*/ 73728 w 145218"/>
                <a:gd name="connsiteY16" fmla="*/ 105174 h 108939"/>
                <a:gd name="connsiteX17" fmla="*/ 71176 w 145218"/>
                <a:gd name="connsiteY17" fmla="*/ 107567 h 108939"/>
                <a:gd name="connsiteX18" fmla="*/ 50270 w 145218"/>
                <a:gd name="connsiteY18" fmla="*/ 106924 h 108939"/>
                <a:gd name="connsiteX19" fmla="*/ 39259 w 145218"/>
                <a:gd name="connsiteY19" fmla="*/ 107089 h 108939"/>
                <a:gd name="connsiteX20" fmla="*/ 29206 w 145218"/>
                <a:gd name="connsiteY20" fmla="*/ 107567 h 108939"/>
                <a:gd name="connsiteX21" fmla="*/ 25854 w 145218"/>
                <a:gd name="connsiteY21" fmla="*/ 104059 h 108939"/>
                <a:gd name="connsiteX22" fmla="*/ 31115 w 145218"/>
                <a:gd name="connsiteY22" fmla="*/ 101821 h 108939"/>
                <a:gd name="connsiteX23" fmla="*/ 37186 w 145218"/>
                <a:gd name="connsiteY23" fmla="*/ 101500 h 108939"/>
                <a:gd name="connsiteX24" fmla="*/ 40696 w 145218"/>
                <a:gd name="connsiteY24" fmla="*/ 99272 h 108939"/>
                <a:gd name="connsiteX25" fmla="*/ 40053 w 145218"/>
                <a:gd name="connsiteY25" fmla="*/ 95763 h 108939"/>
                <a:gd name="connsiteX26" fmla="*/ 18832 w 145218"/>
                <a:gd name="connsiteY26" fmla="*/ 11069 h 108939"/>
                <a:gd name="connsiteX27" fmla="*/ 4790 w 145218"/>
                <a:gd name="connsiteY27" fmla="*/ 4374 h 108939"/>
                <a:gd name="connsiteX28" fmla="*/ 0 w 145218"/>
                <a:gd name="connsiteY28" fmla="*/ 858 h 108939"/>
                <a:gd name="connsiteX29" fmla="*/ 2552 w 145218"/>
                <a:gd name="connsiteY29" fmla="*/ -1372 h 108939"/>
                <a:gd name="connsiteX30" fmla="*/ 23301 w 145218"/>
                <a:gd name="connsiteY30" fmla="*/ -736 h 108939"/>
                <a:gd name="connsiteX31" fmla="*/ 34312 w 145218"/>
                <a:gd name="connsiteY31" fmla="*/ -893 h 108939"/>
                <a:gd name="connsiteX32" fmla="*/ 44521 w 145218"/>
                <a:gd name="connsiteY32" fmla="*/ -1372 h 108939"/>
                <a:gd name="connsiteX33" fmla="*/ 47875 w 145218"/>
                <a:gd name="connsiteY33" fmla="*/ 2137 h 108939"/>
                <a:gd name="connsiteX34" fmla="*/ 42769 w 145218"/>
                <a:gd name="connsiteY34" fmla="*/ 4374 h 108939"/>
                <a:gd name="connsiteX35" fmla="*/ 36707 w 145218"/>
                <a:gd name="connsiteY35" fmla="*/ 4688 h 108939"/>
                <a:gd name="connsiteX36" fmla="*/ 33032 w 145218"/>
                <a:gd name="connsiteY36" fmla="*/ 7081 h 108939"/>
                <a:gd name="connsiteX37" fmla="*/ 40532 w 145218"/>
                <a:gd name="connsiteY37" fmla="*/ 37703 h 108939"/>
                <a:gd name="connsiteX38" fmla="*/ 67021 w 145218"/>
                <a:gd name="connsiteY38" fmla="*/ 56367 h 108939"/>
                <a:gd name="connsiteX39" fmla="*/ 90166 w 145218"/>
                <a:gd name="connsiteY39" fmla="*/ 11548 h 108939"/>
                <a:gd name="connsiteX40" fmla="*/ 91281 w 145218"/>
                <a:gd name="connsiteY40" fmla="*/ 8518 h 108939"/>
                <a:gd name="connsiteX41" fmla="*/ 83938 w 145218"/>
                <a:gd name="connsiteY41" fmla="*/ 4374 h 108939"/>
                <a:gd name="connsiteX42" fmla="*/ 79791 w 145218"/>
                <a:gd name="connsiteY42" fmla="*/ 858 h 108939"/>
                <a:gd name="connsiteX43" fmla="*/ 82508 w 145218"/>
                <a:gd name="connsiteY43" fmla="*/ -1372 h 108939"/>
                <a:gd name="connsiteX44" fmla="*/ 102928 w 145218"/>
                <a:gd name="connsiteY44" fmla="*/ -736 h 108939"/>
                <a:gd name="connsiteX45" fmla="*/ 118571 w 145218"/>
                <a:gd name="connsiteY45" fmla="*/ -1372 h 108939"/>
                <a:gd name="connsiteX46" fmla="*/ 121760 w 145218"/>
                <a:gd name="connsiteY46" fmla="*/ 1980 h 108939"/>
                <a:gd name="connsiteX47" fmla="*/ 118092 w 145218"/>
                <a:gd name="connsiteY47" fmla="*/ 4374 h 108939"/>
                <a:gd name="connsiteX48" fmla="*/ 107560 w 145218"/>
                <a:gd name="connsiteY48" fmla="*/ 9633 h 108939"/>
                <a:gd name="connsiteX49" fmla="*/ 80270 w 145218"/>
                <a:gd name="connsiteY49" fmla="*/ 62748 h 108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45218" h="108939">
                  <a:moveTo>
                    <a:pt x="80270" y="62748"/>
                  </a:moveTo>
                  <a:cubicBezTo>
                    <a:pt x="79634" y="64021"/>
                    <a:pt x="79312" y="64500"/>
                    <a:pt x="79312" y="64656"/>
                  </a:cubicBezTo>
                  <a:cubicBezTo>
                    <a:pt x="79312" y="64978"/>
                    <a:pt x="79469" y="65135"/>
                    <a:pt x="83145" y="67693"/>
                  </a:cubicBezTo>
                  <a:lnTo>
                    <a:pt x="99260" y="79012"/>
                  </a:lnTo>
                  <a:cubicBezTo>
                    <a:pt x="120323" y="93847"/>
                    <a:pt x="130218" y="100864"/>
                    <a:pt x="141550" y="101821"/>
                  </a:cubicBezTo>
                  <a:cubicBezTo>
                    <a:pt x="143302" y="101979"/>
                    <a:pt x="145219" y="102144"/>
                    <a:pt x="145219" y="105330"/>
                  </a:cubicBezTo>
                  <a:cubicBezTo>
                    <a:pt x="145219" y="106610"/>
                    <a:pt x="144103" y="107403"/>
                    <a:pt x="143145" y="107403"/>
                  </a:cubicBezTo>
                  <a:cubicBezTo>
                    <a:pt x="139792" y="107403"/>
                    <a:pt x="135645" y="106924"/>
                    <a:pt x="132134" y="106924"/>
                  </a:cubicBezTo>
                  <a:cubicBezTo>
                    <a:pt x="127823" y="106924"/>
                    <a:pt x="117134" y="107567"/>
                    <a:pt x="112823" y="107567"/>
                  </a:cubicBezTo>
                  <a:cubicBezTo>
                    <a:pt x="111865" y="107567"/>
                    <a:pt x="109477" y="107567"/>
                    <a:pt x="109477" y="104059"/>
                  </a:cubicBezTo>
                  <a:cubicBezTo>
                    <a:pt x="109477" y="103894"/>
                    <a:pt x="109477" y="101979"/>
                    <a:pt x="111865" y="101821"/>
                  </a:cubicBezTo>
                  <a:cubicBezTo>
                    <a:pt x="113781" y="101665"/>
                    <a:pt x="115855" y="101343"/>
                    <a:pt x="115855" y="99593"/>
                  </a:cubicBezTo>
                  <a:cubicBezTo>
                    <a:pt x="115855" y="96720"/>
                    <a:pt x="110907" y="93212"/>
                    <a:pt x="108833" y="91775"/>
                  </a:cubicBezTo>
                  <a:lnTo>
                    <a:pt x="42290" y="44883"/>
                  </a:lnTo>
                  <a:lnTo>
                    <a:pt x="54895" y="95126"/>
                  </a:lnTo>
                  <a:cubicBezTo>
                    <a:pt x="56333" y="100543"/>
                    <a:pt x="56490" y="101821"/>
                    <a:pt x="68938" y="101821"/>
                  </a:cubicBezTo>
                  <a:cubicBezTo>
                    <a:pt x="71491" y="101821"/>
                    <a:pt x="73728" y="101821"/>
                    <a:pt x="73728" y="105174"/>
                  </a:cubicBezTo>
                  <a:cubicBezTo>
                    <a:pt x="73728" y="106610"/>
                    <a:pt x="72770" y="107567"/>
                    <a:pt x="71176" y="107567"/>
                  </a:cubicBezTo>
                  <a:cubicBezTo>
                    <a:pt x="66550" y="107567"/>
                    <a:pt x="54895" y="106924"/>
                    <a:pt x="50270" y="106924"/>
                  </a:cubicBezTo>
                  <a:cubicBezTo>
                    <a:pt x="47553" y="106924"/>
                    <a:pt x="41968" y="106924"/>
                    <a:pt x="39259" y="107089"/>
                  </a:cubicBezTo>
                  <a:cubicBezTo>
                    <a:pt x="36063" y="107245"/>
                    <a:pt x="32238" y="107567"/>
                    <a:pt x="29206" y="107567"/>
                  </a:cubicBezTo>
                  <a:cubicBezTo>
                    <a:pt x="28249" y="107567"/>
                    <a:pt x="25854" y="107567"/>
                    <a:pt x="25854" y="104059"/>
                  </a:cubicBezTo>
                  <a:cubicBezTo>
                    <a:pt x="25854" y="101821"/>
                    <a:pt x="27605" y="101821"/>
                    <a:pt x="31115" y="101821"/>
                  </a:cubicBezTo>
                  <a:cubicBezTo>
                    <a:pt x="33675" y="101821"/>
                    <a:pt x="34312" y="101821"/>
                    <a:pt x="37186" y="101500"/>
                  </a:cubicBezTo>
                  <a:cubicBezTo>
                    <a:pt x="40374" y="101186"/>
                    <a:pt x="40696" y="100864"/>
                    <a:pt x="40696" y="99272"/>
                  </a:cubicBezTo>
                  <a:cubicBezTo>
                    <a:pt x="40696" y="98949"/>
                    <a:pt x="40696" y="98156"/>
                    <a:pt x="40053" y="95763"/>
                  </a:cubicBezTo>
                  <a:lnTo>
                    <a:pt x="18832" y="11069"/>
                  </a:lnTo>
                  <a:cubicBezTo>
                    <a:pt x="17553" y="5645"/>
                    <a:pt x="17238" y="4374"/>
                    <a:pt x="4790" y="4374"/>
                  </a:cubicBezTo>
                  <a:cubicBezTo>
                    <a:pt x="1916" y="4374"/>
                    <a:pt x="0" y="4374"/>
                    <a:pt x="0" y="858"/>
                  </a:cubicBezTo>
                  <a:cubicBezTo>
                    <a:pt x="0" y="700"/>
                    <a:pt x="0" y="-1372"/>
                    <a:pt x="2552" y="-1372"/>
                  </a:cubicBezTo>
                  <a:cubicBezTo>
                    <a:pt x="7178" y="-1372"/>
                    <a:pt x="18675" y="-736"/>
                    <a:pt x="23301" y="-736"/>
                  </a:cubicBezTo>
                  <a:cubicBezTo>
                    <a:pt x="26011" y="-736"/>
                    <a:pt x="31594" y="-736"/>
                    <a:pt x="34312" y="-893"/>
                  </a:cubicBezTo>
                  <a:cubicBezTo>
                    <a:pt x="37501" y="-1050"/>
                    <a:pt x="41490" y="-1372"/>
                    <a:pt x="44521" y="-1372"/>
                  </a:cubicBezTo>
                  <a:cubicBezTo>
                    <a:pt x="45479" y="-1372"/>
                    <a:pt x="47875" y="-1372"/>
                    <a:pt x="47875" y="2137"/>
                  </a:cubicBezTo>
                  <a:cubicBezTo>
                    <a:pt x="47875" y="4374"/>
                    <a:pt x="45959" y="4374"/>
                    <a:pt x="42769" y="4374"/>
                  </a:cubicBezTo>
                  <a:cubicBezTo>
                    <a:pt x="42612" y="4374"/>
                    <a:pt x="39574" y="4374"/>
                    <a:pt x="36707" y="4688"/>
                  </a:cubicBezTo>
                  <a:cubicBezTo>
                    <a:pt x="33032" y="5010"/>
                    <a:pt x="33032" y="5489"/>
                    <a:pt x="33032" y="7081"/>
                  </a:cubicBezTo>
                  <a:cubicBezTo>
                    <a:pt x="33032" y="8361"/>
                    <a:pt x="34633" y="14257"/>
                    <a:pt x="40532" y="37703"/>
                  </a:cubicBezTo>
                  <a:lnTo>
                    <a:pt x="67021" y="56367"/>
                  </a:lnTo>
                  <a:lnTo>
                    <a:pt x="90166" y="11548"/>
                  </a:lnTo>
                  <a:cubicBezTo>
                    <a:pt x="91281" y="9476"/>
                    <a:pt x="91281" y="9312"/>
                    <a:pt x="91281" y="8518"/>
                  </a:cubicBezTo>
                  <a:cubicBezTo>
                    <a:pt x="91281" y="4846"/>
                    <a:pt x="86812" y="4374"/>
                    <a:pt x="83938" y="4374"/>
                  </a:cubicBezTo>
                  <a:cubicBezTo>
                    <a:pt x="82029" y="4374"/>
                    <a:pt x="79791" y="4374"/>
                    <a:pt x="79791" y="858"/>
                  </a:cubicBezTo>
                  <a:cubicBezTo>
                    <a:pt x="79791" y="700"/>
                    <a:pt x="79948" y="-1372"/>
                    <a:pt x="82508" y="-1372"/>
                  </a:cubicBezTo>
                  <a:cubicBezTo>
                    <a:pt x="86969" y="-1372"/>
                    <a:pt x="98466" y="-736"/>
                    <a:pt x="102928" y="-736"/>
                  </a:cubicBezTo>
                  <a:cubicBezTo>
                    <a:pt x="107718" y="-736"/>
                    <a:pt x="114103" y="-1372"/>
                    <a:pt x="118571" y="-1372"/>
                  </a:cubicBezTo>
                  <a:cubicBezTo>
                    <a:pt x="120644" y="-1372"/>
                    <a:pt x="121760" y="-257"/>
                    <a:pt x="121760" y="1980"/>
                  </a:cubicBezTo>
                  <a:cubicBezTo>
                    <a:pt x="121760" y="4374"/>
                    <a:pt x="119686" y="4374"/>
                    <a:pt x="118092" y="4374"/>
                  </a:cubicBezTo>
                  <a:cubicBezTo>
                    <a:pt x="115218" y="4374"/>
                    <a:pt x="110270" y="4532"/>
                    <a:pt x="107560" y="9633"/>
                  </a:cubicBezTo>
                  <a:lnTo>
                    <a:pt x="80270" y="62748"/>
                  </a:lnTo>
                  <a:close/>
                </a:path>
              </a:pathLst>
            </a:custGeom>
            <a:solidFill>
              <a:srgbClr val="000000"/>
            </a:solidFill>
            <a:ln w="22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6" name="任意多边形: 形状 905">
              <a:extLst>
                <a:ext uri="{FF2B5EF4-FFF2-40B4-BE49-F238E27FC236}">
                  <a16:creationId xmlns:a16="http://schemas.microsoft.com/office/drawing/2014/main" id="{525B1CA9-AF08-9F7C-F23D-4EE0663A2D45}"/>
                </a:ext>
              </a:extLst>
            </p:cNvPr>
            <p:cNvSpPr/>
            <p:nvPr>
              <p:custDataLst>
                <p:tags r:id="rId27"/>
              </p:custDataLst>
            </p:nvPr>
          </p:nvSpPr>
          <p:spPr>
            <a:xfrm flipV="1">
              <a:off x="11083957" y="-13152628"/>
              <a:ext cx="26668" cy="68107"/>
            </a:xfrm>
            <a:custGeom>
              <a:avLst/>
              <a:gdLst>
                <a:gd name="connsiteX0" fmla="*/ 26668 w 26668"/>
                <a:gd name="connsiteY0" fmla="*/ 42820 h 68107"/>
                <a:gd name="connsiteX1" fmla="*/ 12083 w 26668"/>
                <a:gd name="connsiteY1" fmla="*/ 66738 h 68107"/>
                <a:gd name="connsiteX2" fmla="*/ 0 w 26668"/>
                <a:gd name="connsiteY2" fmla="*/ 54661 h 68107"/>
                <a:gd name="connsiteX3" fmla="*/ 12083 w 26668"/>
                <a:gd name="connsiteY3" fmla="*/ 42593 h 68107"/>
                <a:gd name="connsiteX4" fmla="*/ 20055 w 26668"/>
                <a:gd name="connsiteY4" fmla="*/ 45550 h 68107"/>
                <a:gd name="connsiteX5" fmla="*/ 21199 w 26668"/>
                <a:gd name="connsiteY5" fmla="*/ 46237 h 68107"/>
                <a:gd name="connsiteX6" fmla="*/ 21657 w 26668"/>
                <a:gd name="connsiteY6" fmla="*/ 42820 h 68107"/>
                <a:gd name="connsiteX7" fmla="*/ 6156 w 26668"/>
                <a:gd name="connsiteY7" fmla="*/ 4784 h 68107"/>
                <a:gd name="connsiteX8" fmla="*/ 3646 w 26668"/>
                <a:gd name="connsiteY8" fmla="*/ 1138 h 68107"/>
                <a:gd name="connsiteX9" fmla="*/ 5927 w 26668"/>
                <a:gd name="connsiteY9" fmla="*/ -1370 h 68107"/>
                <a:gd name="connsiteX10" fmla="*/ 26668 w 26668"/>
                <a:gd name="connsiteY10" fmla="*/ 42820 h 68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6668" h="68107">
                  <a:moveTo>
                    <a:pt x="26668" y="42820"/>
                  </a:moveTo>
                  <a:cubicBezTo>
                    <a:pt x="26668" y="57856"/>
                    <a:pt x="20970" y="66738"/>
                    <a:pt x="12083" y="66738"/>
                  </a:cubicBezTo>
                  <a:cubicBezTo>
                    <a:pt x="4561" y="66738"/>
                    <a:pt x="0" y="61042"/>
                    <a:pt x="0" y="54661"/>
                  </a:cubicBezTo>
                  <a:cubicBezTo>
                    <a:pt x="0" y="48516"/>
                    <a:pt x="4561" y="42593"/>
                    <a:pt x="12083" y="42593"/>
                  </a:cubicBezTo>
                  <a:cubicBezTo>
                    <a:pt x="14814" y="42593"/>
                    <a:pt x="17782" y="43507"/>
                    <a:pt x="20055" y="45550"/>
                  </a:cubicBezTo>
                  <a:cubicBezTo>
                    <a:pt x="20741" y="46008"/>
                    <a:pt x="20970" y="46237"/>
                    <a:pt x="21199" y="46237"/>
                  </a:cubicBezTo>
                  <a:cubicBezTo>
                    <a:pt x="21428" y="46237"/>
                    <a:pt x="21657" y="46008"/>
                    <a:pt x="21657" y="42820"/>
                  </a:cubicBezTo>
                  <a:cubicBezTo>
                    <a:pt x="21657" y="25963"/>
                    <a:pt x="13677" y="12301"/>
                    <a:pt x="6156" y="4784"/>
                  </a:cubicBezTo>
                  <a:cubicBezTo>
                    <a:pt x="3646" y="2276"/>
                    <a:pt x="3646" y="1818"/>
                    <a:pt x="3646" y="1138"/>
                  </a:cubicBezTo>
                  <a:cubicBezTo>
                    <a:pt x="3646" y="-461"/>
                    <a:pt x="4790" y="-1370"/>
                    <a:pt x="5927" y="-1370"/>
                  </a:cubicBezTo>
                  <a:cubicBezTo>
                    <a:pt x="8437" y="-1370"/>
                    <a:pt x="26668" y="16167"/>
                    <a:pt x="26668" y="42820"/>
                  </a:cubicBezTo>
                  <a:close/>
                </a:path>
              </a:pathLst>
            </a:custGeom>
            <a:solidFill>
              <a:srgbClr val="000000"/>
            </a:solidFill>
            <a:ln w="22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7" name="任意多边形: 形状 906">
              <a:extLst>
                <a:ext uri="{FF2B5EF4-FFF2-40B4-BE49-F238E27FC236}">
                  <a16:creationId xmlns:a16="http://schemas.microsoft.com/office/drawing/2014/main" id="{01BEA76B-A5F5-6674-3AA3-5CBCFC88A151}"/>
                </a:ext>
              </a:extLst>
            </p:cNvPr>
            <p:cNvSpPr/>
            <p:nvPr>
              <p:custDataLst>
                <p:tags r:id="rId28"/>
              </p:custDataLst>
            </p:nvPr>
          </p:nvSpPr>
          <p:spPr>
            <a:xfrm flipV="1">
              <a:off x="11171137" y="-13284742"/>
              <a:ext cx="259815" cy="158081"/>
            </a:xfrm>
            <a:custGeom>
              <a:avLst/>
              <a:gdLst>
                <a:gd name="connsiteX0" fmla="*/ 238158 w 259815"/>
                <a:gd name="connsiteY0" fmla="*/ 140533 h 158081"/>
                <a:gd name="connsiteX1" fmla="*/ 246824 w 259815"/>
                <a:gd name="connsiteY1" fmla="*/ 145542 h 158081"/>
                <a:gd name="connsiteX2" fmla="*/ 259815 w 259815"/>
                <a:gd name="connsiteY2" fmla="*/ 145999 h 158081"/>
                <a:gd name="connsiteX3" fmla="*/ 259815 w 259815"/>
                <a:gd name="connsiteY3" fmla="*/ 156704 h 158081"/>
                <a:gd name="connsiteX4" fmla="*/ 235426 w 259815"/>
                <a:gd name="connsiteY4" fmla="*/ 156018 h 158081"/>
                <a:gd name="connsiteX5" fmla="*/ 204433 w 259815"/>
                <a:gd name="connsiteY5" fmla="*/ 156704 h 158081"/>
                <a:gd name="connsiteX6" fmla="*/ 204433 w 259815"/>
                <a:gd name="connsiteY6" fmla="*/ 145999 h 158081"/>
                <a:gd name="connsiteX7" fmla="*/ 227677 w 259815"/>
                <a:gd name="connsiteY7" fmla="*/ 143491 h 158081"/>
                <a:gd name="connsiteX8" fmla="*/ 188474 w 259815"/>
                <a:gd name="connsiteY8" fmla="*/ 41677 h 158081"/>
                <a:gd name="connsiteX9" fmla="*/ 148135 w 259815"/>
                <a:gd name="connsiteY9" fmla="*/ 145999 h 158081"/>
                <a:gd name="connsiteX10" fmla="*/ 170014 w 259815"/>
                <a:gd name="connsiteY10" fmla="*/ 145999 h 158081"/>
                <a:gd name="connsiteX11" fmla="*/ 170014 w 259815"/>
                <a:gd name="connsiteY11" fmla="*/ 156704 h 158081"/>
                <a:gd name="connsiteX12" fmla="*/ 130132 w 259815"/>
                <a:gd name="connsiteY12" fmla="*/ 156018 h 158081"/>
                <a:gd name="connsiteX13" fmla="*/ 95263 w 259815"/>
                <a:gd name="connsiteY13" fmla="*/ 156704 h 158081"/>
                <a:gd name="connsiteX14" fmla="*/ 95263 w 259815"/>
                <a:gd name="connsiteY14" fmla="*/ 145999 h 158081"/>
                <a:gd name="connsiteX15" fmla="*/ 114860 w 259815"/>
                <a:gd name="connsiteY15" fmla="*/ 145999 h 158081"/>
                <a:gd name="connsiteX16" fmla="*/ 124205 w 259815"/>
                <a:gd name="connsiteY16" fmla="*/ 121853 h 158081"/>
                <a:gd name="connsiteX17" fmla="*/ 93211 w 259815"/>
                <a:gd name="connsiteY17" fmla="*/ 41677 h 158081"/>
                <a:gd name="connsiteX18" fmla="*/ 52873 w 259815"/>
                <a:gd name="connsiteY18" fmla="*/ 145999 h 158081"/>
                <a:gd name="connsiteX19" fmla="*/ 74751 w 259815"/>
                <a:gd name="connsiteY19" fmla="*/ 145999 h 158081"/>
                <a:gd name="connsiteX20" fmla="*/ 74751 w 259815"/>
                <a:gd name="connsiteY20" fmla="*/ 156704 h 158081"/>
                <a:gd name="connsiteX21" fmla="*/ 34869 w 259815"/>
                <a:gd name="connsiteY21" fmla="*/ 156018 h 158081"/>
                <a:gd name="connsiteX22" fmla="*/ 0 w 259815"/>
                <a:gd name="connsiteY22" fmla="*/ 156704 h 158081"/>
                <a:gd name="connsiteX23" fmla="*/ 0 w 259815"/>
                <a:gd name="connsiteY23" fmla="*/ 145999 h 158081"/>
                <a:gd name="connsiteX24" fmla="*/ 19598 w 259815"/>
                <a:gd name="connsiteY24" fmla="*/ 145999 h 158081"/>
                <a:gd name="connsiteX25" fmla="*/ 74300 w 259815"/>
                <a:gd name="connsiteY25" fmla="*/ 4546 h 158081"/>
                <a:gd name="connsiteX26" fmla="*/ 82272 w 259815"/>
                <a:gd name="connsiteY26" fmla="*/ -1377 h 158081"/>
                <a:gd name="connsiteX27" fmla="*/ 90251 w 259815"/>
                <a:gd name="connsiteY27" fmla="*/ 4546 h 158081"/>
                <a:gd name="connsiteX28" fmla="*/ 129903 w 259815"/>
                <a:gd name="connsiteY28" fmla="*/ 107047 h 158081"/>
                <a:gd name="connsiteX29" fmla="*/ 169564 w 259815"/>
                <a:gd name="connsiteY29" fmla="*/ 4546 h 158081"/>
                <a:gd name="connsiteX30" fmla="*/ 177535 w 259815"/>
                <a:gd name="connsiteY30" fmla="*/ -1377 h 158081"/>
                <a:gd name="connsiteX31" fmla="*/ 185514 w 259815"/>
                <a:gd name="connsiteY31" fmla="*/ 4546 h 158081"/>
                <a:gd name="connsiteX32" fmla="*/ 238158 w 259815"/>
                <a:gd name="connsiteY32" fmla="*/ 140533 h 158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59815" h="158081">
                  <a:moveTo>
                    <a:pt x="238158" y="140533"/>
                  </a:moveTo>
                  <a:cubicBezTo>
                    <a:pt x="239531" y="144406"/>
                    <a:pt x="239753" y="144856"/>
                    <a:pt x="246824" y="145542"/>
                  </a:cubicBezTo>
                  <a:cubicBezTo>
                    <a:pt x="251377" y="145999"/>
                    <a:pt x="256169" y="145999"/>
                    <a:pt x="259815" y="145999"/>
                  </a:cubicBezTo>
                  <a:lnTo>
                    <a:pt x="259815" y="156704"/>
                  </a:lnTo>
                  <a:cubicBezTo>
                    <a:pt x="253658" y="156475"/>
                    <a:pt x="245681" y="156018"/>
                    <a:pt x="235426" y="156018"/>
                  </a:cubicBezTo>
                  <a:cubicBezTo>
                    <a:pt x="226769" y="156018"/>
                    <a:pt x="212633" y="156018"/>
                    <a:pt x="204433" y="156704"/>
                  </a:cubicBezTo>
                  <a:lnTo>
                    <a:pt x="204433" y="145999"/>
                  </a:lnTo>
                  <a:cubicBezTo>
                    <a:pt x="210131" y="145999"/>
                    <a:pt x="221071" y="145999"/>
                    <a:pt x="227677" y="143491"/>
                  </a:cubicBezTo>
                  <a:lnTo>
                    <a:pt x="188474" y="41677"/>
                  </a:lnTo>
                  <a:lnTo>
                    <a:pt x="148135" y="145999"/>
                  </a:lnTo>
                  <a:lnTo>
                    <a:pt x="170014" y="145999"/>
                  </a:lnTo>
                  <a:lnTo>
                    <a:pt x="170014" y="156704"/>
                  </a:lnTo>
                  <a:cubicBezTo>
                    <a:pt x="161355" y="156018"/>
                    <a:pt x="139935" y="156018"/>
                    <a:pt x="130132" y="156018"/>
                  </a:cubicBezTo>
                  <a:cubicBezTo>
                    <a:pt x="121246" y="156018"/>
                    <a:pt x="103242" y="156018"/>
                    <a:pt x="95263" y="156704"/>
                  </a:cubicBezTo>
                  <a:lnTo>
                    <a:pt x="95263" y="145999"/>
                  </a:lnTo>
                  <a:lnTo>
                    <a:pt x="114860" y="145999"/>
                  </a:lnTo>
                  <a:lnTo>
                    <a:pt x="124205" y="121853"/>
                  </a:lnTo>
                  <a:lnTo>
                    <a:pt x="93211" y="41677"/>
                  </a:lnTo>
                  <a:lnTo>
                    <a:pt x="52873" y="145999"/>
                  </a:lnTo>
                  <a:lnTo>
                    <a:pt x="74751" y="145999"/>
                  </a:lnTo>
                  <a:lnTo>
                    <a:pt x="74751" y="156704"/>
                  </a:lnTo>
                  <a:cubicBezTo>
                    <a:pt x="66092" y="156018"/>
                    <a:pt x="44671" y="156018"/>
                    <a:pt x="34869" y="156018"/>
                  </a:cubicBezTo>
                  <a:cubicBezTo>
                    <a:pt x="25982" y="156018"/>
                    <a:pt x="7979" y="156018"/>
                    <a:pt x="0" y="156704"/>
                  </a:cubicBezTo>
                  <a:lnTo>
                    <a:pt x="0" y="145999"/>
                  </a:lnTo>
                  <a:lnTo>
                    <a:pt x="19598" y="145999"/>
                  </a:lnTo>
                  <a:lnTo>
                    <a:pt x="74300" y="4546"/>
                  </a:lnTo>
                  <a:cubicBezTo>
                    <a:pt x="75666" y="902"/>
                    <a:pt x="76574" y="-1377"/>
                    <a:pt x="82272" y="-1377"/>
                  </a:cubicBezTo>
                  <a:cubicBezTo>
                    <a:pt x="87971" y="-1377"/>
                    <a:pt x="88885" y="902"/>
                    <a:pt x="90251" y="4546"/>
                  </a:cubicBezTo>
                  <a:lnTo>
                    <a:pt x="129903" y="107047"/>
                  </a:lnTo>
                  <a:lnTo>
                    <a:pt x="169564" y="4546"/>
                  </a:lnTo>
                  <a:cubicBezTo>
                    <a:pt x="170929" y="902"/>
                    <a:pt x="171837" y="-1377"/>
                    <a:pt x="177535" y="-1377"/>
                  </a:cubicBezTo>
                  <a:cubicBezTo>
                    <a:pt x="183233" y="-1377"/>
                    <a:pt x="184149" y="902"/>
                    <a:pt x="185514" y="4546"/>
                  </a:cubicBezTo>
                  <a:lnTo>
                    <a:pt x="238158" y="140533"/>
                  </a:lnTo>
                  <a:close/>
                </a:path>
              </a:pathLst>
            </a:custGeom>
            <a:solidFill>
              <a:srgbClr val="000000"/>
            </a:solidFill>
            <a:ln w="22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9" name="任意多边形: 形状 908">
              <a:extLst>
                <a:ext uri="{FF2B5EF4-FFF2-40B4-BE49-F238E27FC236}">
                  <a16:creationId xmlns:a16="http://schemas.microsoft.com/office/drawing/2014/main" id="{D441632E-A150-CEEF-F0E8-6ED981E4DFB4}"/>
                </a:ext>
              </a:extLst>
            </p:cNvPr>
            <p:cNvSpPr/>
            <p:nvPr>
              <p:custDataLst>
                <p:tags r:id="rId29"/>
              </p:custDataLst>
            </p:nvPr>
          </p:nvSpPr>
          <p:spPr>
            <a:xfrm flipV="1">
              <a:off x="11449253" y="-13203259"/>
              <a:ext cx="124799" cy="112125"/>
            </a:xfrm>
            <a:custGeom>
              <a:avLst/>
              <a:gdLst>
                <a:gd name="connsiteX0" fmla="*/ 101498 w 124799"/>
                <a:gd name="connsiteY0" fmla="*/ 91767 h 112125"/>
                <a:gd name="connsiteX1" fmla="*/ 121124 w 124799"/>
                <a:gd name="connsiteY1" fmla="*/ 105008 h 112125"/>
                <a:gd name="connsiteX2" fmla="*/ 124800 w 124799"/>
                <a:gd name="connsiteY2" fmla="*/ 108517 h 112125"/>
                <a:gd name="connsiteX3" fmla="*/ 122561 w 124799"/>
                <a:gd name="connsiteY3" fmla="*/ 110754 h 112125"/>
                <a:gd name="connsiteX4" fmla="*/ 109792 w 124799"/>
                <a:gd name="connsiteY4" fmla="*/ 110111 h 112125"/>
                <a:gd name="connsiteX5" fmla="*/ 93197 w 124799"/>
                <a:gd name="connsiteY5" fmla="*/ 110754 h 112125"/>
                <a:gd name="connsiteX6" fmla="*/ 90009 w 124799"/>
                <a:gd name="connsiteY6" fmla="*/ 107245 h 112125"/>
                <a:gd name="connsiteX7" fmla="*/ 92883 w 124799"/>
                <a:gd name="connsiteY7" fmla="*/ 105008 h 112125"/>
                <a:gd name="connsiteX8" fmla="*/ 99425 w 124799"/>
                <a:gd name="connsiteY8" fmla="*/ 100385 h 112125"/>
                <a:gd name="connsiteX9" fmla="*/ 96550 w 124799"/>
                <a:gd name="connsiteY9" fmla="*/ 94004 h 112125"/>
                <a:gd name="connsiteX10" fmla="*/ 44207 w 124799"/>
                <a:gd name="connsiteY10" fmla="*/ 16807 h 112125"/>
                <a:gd name="connsiteX11" fmla="*/ 29686 w 124799"/>
                <a:gd name="connsiteY11" fmla="*/ 98313 h 112125"/>
                <a:gd name="connsiteX12" fmla="*/ 29364 w 124799"/>
                <a:gd name="connsiteY12" fmla="*/ 100699 h 112125"/>
                <a:gd name="connsiteX13" fmla="*/ 39417 w 124799"/>
                <a:gd name="connsiteY13" fmla="*/ 105008 h 112125"/>
                <a:gd name="connsiteX14" fmla="*/ 44207 w 124799"/>
                <a:gd name="connsiteY14" fmla="*/ 108517 h 112125"/>
                <a:gd name="connsiteX15" fmla="*/ 41490 w 124799"/>
                <a:gd name="connsiteY15" fmla="*/ 110754 h 112125"/>
                <a:gd name="connsiteX16" fmla="*/ 20906 w 124799"/>
                <a:gd name="connsiteY16" fmla="*/ 110111 h 112125"/>
                <a:gd name="connsiteX17" fmla="*/ 3196 w 124799"/>
                <a:gd name="connsiteY17" fmla="*/ 110754 h 112125"/>
                <a:gd name="connsiteX18" fmla="*/ 0 w 124799"/>
                <a:gd name="connsiteY18" fmla="*/ 107245 h 112125"/>
                <a:gd name="connsiteX19" fmla="*/ 3990 w 124799"/>
                <a:gd name="connsiteY19" fmla="*/ 105008 h 112125"/>
                <a:gd name="connsiteX20" fmla="*/ 13885 w 124799"/>
                <a:gd name="connsiteY20" fmla="*/ 99907 h 112125"/>
                <a:gd name="connsiteX21" fmla="*/ 31280 w 124799"/>
                <a:gd name="connsiteY21" fmla="*/ 2929 h 112125"/>
                <a:gd name="connsiteX22" fmla="*/ 35113 w 124799"/>
                <a:gd name="connsiteY22" fmla="*/ -1372 h 112125"/>
                <a:gd name="connsiteX23" fmla="*/ 40539 w 124799"/>
                <a:gd name="connsiteY23" fmla="*/ 2137 h 112125"/>
                <a:gd name="connsiteX24" fmla="*/ 101498 w 124799"/>
                <a:gd name="connsiteY24" fmla="*/ 91767 h 112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24799" h="112125">
                  <a:moveTo>
                    <a:pt x="101498" y="91767"/>
                  </a:moveTo>
                  <a:cubicBezTo>
                    <a:pt x="107403" y="100385"/>
                    <a:pt x="112509" y="104373"/>
                    <a:pt x="121124" y="105008"/>
                  </a:cubicBezTo>
                  <a:cubicBezTo>
                    <a:pt x="123040" y="105166"/>
                    <a:pt x="124800" y="105330"/>
                    <a:pt x="124800" y="108517"/>
                  </a:cubicBezTo>
                  <a:cubicBezTo>
                    <a:pt x="124800" y="108995"/>
                    <a:pt x="124478" y="110754"/>
                    <a:pt x="122561" y="110754"/>
                  </a:cubicBezTo>
                  <a:cubicBezTo>
                    <a:pt x="118729" y="110754"/>
                    <a:pt x="113782" y="110111"/>
                    <a:pt x="109792" y="110111"/>
                  </a:cubicBezTo>
                  <a:cubicBezTo>
                    <a:pt x="104687" y="110111"/>
                    <a:pt x="97987" y="110754"/>
                    <a:pt x="93197" y="110754"/>
                  </a:cubicBezTo>
                  <a:cubicBezTo>
                    <a:pt x="91760" y="110754"/>
                    <a:pt x="90009" y="110275"/>
                    <a:pt x="90009" y="107245"/>
                  </a:cubicBezTo>
                  <a:cubicBezTo>
                    <a:pt x="90009" y="105166"/>
                    <a:pt x="92239" y="105008"/>
                    <a:pt x="92883" y="105008"/>
                  </a:cubicBezTo>
                  <a:cubicBezTo>
                    <a:pt x="97987" y="104687"/>
                    <a:pt x="99425" y="102779"/>
                    <a:pt x="99425" y="100385"/>
                  </a:cubicBezTo>
                  <a:cubicBezTo>
                    <a:pt x="99425" y="98148"/>
                    <a:pt x="98302" y="96554"/>
                    <a:pt x="96550" y="94004"/>
                  </a:cubicBezTo>
                  <a:lnTo>
                    <a:pt x="44207" y="16807"/>
                  </a:lnTo>
                  <a:lnTo>
                    <a:pt x="29686" y="98313"/>
                  </a:lnTo>
                  <a:cubicBezTo>
                    <a:pt x="29364" y="99742"/>
                    <a:pt x="29364" y="100063"/>
                    <a:pt x="29364" y="100699"/>
                  </a:cubicBezTo>
                  <a:cubicBezTo>
                    <a:pt x="29364" y="105008"/>
                    <a:pt x="38301" y="105008"/>
                    <a:pt x="39417" y="105008"/>
                  </a:cubicBezTo>
                  <a:cubicBezTo>
                    <a:pt x="42134" y="105008"/>
                    <a:pt x="44207" y="105008"/>
                    <a:pt x="44207" y="108517"/>
                  </a:cubicBezTo>
                  <a:cubicBezTo>
                    <a:pt x="44207" y="108674"/>
                    <a:pt x="44050" y="110754"/>
                    <a:pt x="41490" y="110754"/>
                  </a:cubicBezTo>
                  <a:cubicBezTo>
                    <a:pt x="36865" y="110754"/>
                    <a:pt x="25532" y="110111"/>
                    <a:pt x="20906" y="110111"/>
                  </a:cubicBezTo>
                  <a:cubicBezTo>
                    <a:pt x="16916" y="110111"/>
                    <a:pt x="7185" y="110754"/>
                    <a:pt x="3196" y="110754"/>
                  </a:cubicBezTo>
                  <a:cubicBezTo>
                    <a:pt x="1759" y="110754"/>
                    <a:pt x="0" y="110275"/>
                    <a:pt x="0" y="107245"/>
                  </a:cubicBezTo>
                  <a:cubicBezTo>
                    <a:pt x="0" y="105008"/>
                    <a:pt x="2238" y="105008"/>
                    <a:pt x="3990" y="105008"/>
                  </a:cubicBezTo>
                  <a:cubicBezTo>
                    <a:pt x="12927" y="105008"/>
                    <a:pt x="13092" y="104050"/>
                    <a:pt x="13885" y="99907"/>
                  </a:cubicBezTo>
                  <a:lnTo>
                    <a:pt x="31280" y="2929"/>
                  </a:lnTo>
                  <a:cubicBezTo>
                    <a:pt x="31917" y="-415"/>
                    <a:pt x="32081" y="-1372"/>
                    <a:pt x="35113" y="-1372"/>
                  </a:cubicBezTo>
                  <a:cubicBezTo>
                    <a:pt x="38144" y="-1372"/>
                    <a:pt x="38938" y="-257"/>
                    <a:pt x="40539" y="2137"/>
                  </a:cubicBezTo>
                  <a:lnTo>
                    <a:pt x="101498" y="91767"/>
                  </a:lnTo>
                  <a:close/>
                </a:path>
              </a:pathLst>
            </a:custGeom>
            <a:solidFill>
              <a:srgbClr val="000000"/>
            </a:solidFill>
            <a:ln w="22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pic>
        <p:nvPicPr>
          <p:cNvPr id="17" name="图片 16">
            <a:extLst>
              <a:ext uri="{FF2B5EF4-FFF2-40B4-BE49-F238E27FC236}">
                <a16:creationId xmlns:a16="http://schemas.microsoft.com/office/drawing/2014/main" id="{4BBD3D9C-7A72-1C66-EDDC-C0A30E83405C}"/>
              </a:ext>
            </a:extLst>
          </p:cNvPr>
          <p:cNvPicPr>
            <a:picLocks noChangeAspect="1"/>
          </p:cNvPicPr>
          <p:nvPr/>
        </p:nvPicPr>
        <p:blipFill>
          <a:blip r:embed="rId144"/>
          <a:stretch>
            <a:fillRect/>
          </a:stretch>
        </p:blipFill>
        <p:spPr>
          <a:xfrm>
            <a:off x="1132057" y="4644002"/>
            <a:ext cx="2732579" cy="570156"/>
          </a:xfrm>
          <a:prstGeom prst="rect">
            <a:avLst/>
          </a:prstGeom>
        </p:spPr>
      </p:pic>
      <p:pic>
        <p:nvPicPr>
          <p:cNvPr id="19" name="图片 18">
            <a:extLst>
              <a:ext uri="{FF2B5EF4-FFF2-40B4-BE49-F238E27FC236}">
                <a16:creationId xmlns:a16="http://schemas.microsoft.com/office/drawing/2014/main" id="{72AF86BB-18AB-D148-F764-3259C56585A7}"/>
              </a:ext>
            </a:extLst>
          </p:cNvPr>
          <p:cNvPicPr>
            <a:picLocks noChangeAspect="1"/>
          </p:cNvPicPr>
          <p:nvPr/>
        </p:nvPicPr>
        <p:blipFill>
          <a:blip r:embed="rId145"/>
          <a:stretch>
            <a:fillRect/>
          </a:stretch>
        </p:blipFill>
        <p:spPr>
          <a:xfrm>
            <a:off x="1443846" y="5236855"/>
            <a:ext cx="4100189" cy="606414"/>
          </a:xfrm>
          <a:prstGeom prst="rect">
            <a:avLst/>
          </a:prstGeom>
        </p:spPr>
      </p:pic>
      <p:pic>
        <p:nvPicPr>
          <p:cNvPr id="21" name="图片 20">
            <a:extLst>
              <a:ext uri="{FF2B5EF4-FFF2-40B4-BE49-F238E27FC236}">
                <a16:creationId xmlns:a16="http://schemas.microsoft.com/office/drawing/2014/main" id="{149DCB73-5E9F-B8E8-5F44-869F2EBAB851}"/>
              </a:ext>
            </a:extLst>
          </p:cNvPr>
          <p:cNvPicPr>
            <a:picLocks noChangeAspect="1"/>
          </p:cNvPicPr>
          <p:nvPr/>
        </p:nvPicPr>
        <p:blipFill>
          <a:blip r:embed="rId146"/>
          <a:stretch>
            <a:fillRect/>
          </a:stretch>
        </p:blipFill>
        <p:spPr>
          <a:xfrm>
            <a:off x="1454127" y="5885604"/>
            <a:ext cx="5836120" cy="62840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0011685"/>
      </p:ext>
    </p:extLst>
  </p:cSld>
  <p:clrMapOvr>
    <a:masterClrMapping/>
  </p:clrMapOvr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BD8471E-55FA-4318-C5C5-53EDCC6E335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灯片编号占位符 1">
            <a:extLst>
              <a:ext uri="{FF2B5EF4-FFF2-40B4-BE49-F238E27FC236}">
                <a16:creationId xmlns:a16="http://schemas.microsoft.com/office/drawing/2014/main" id="{89D17906-AAF1-2EA0-86A8-F5585E66B55D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1D8FA19-E13B-4121-8BBF-5D41F5A04330}" type="slidenum">
              <a:rPr lang="zh-CN" altLang="en-US" smtClean="0"/>
              <a:t>94</a:t>
            </a:fld>
            <a:endParaRPr lang="zh-CN" altLang="en-US" dirty="0"/>
          </a:p>
        </p:txBody>
      </p:sp>
      <p:sp>
        <p:nvSpPr>
          <p:cNvPr id="14" name="文本框 46">
            <a:extLst>
              <a:ext uri="{FF2B5EF4-FFF2-40B4-BE49-F238E27FC236}">
                <a16:creationId xmlns:a16="http://schemas.microsoft.com/office/drawing/2014/main" id="{1B692787-CA0B-71DA-9308-2A5A7C54FD6B}"/>
              </a:ext>
            </a:extLst>
          </p:cNvPr>
          <p:cNvSpPr txBox="1"/>
          <p:nvPr/>
        </p:nvSpPr>
        <p:spPr>
          <a:xfrm>
            <a:off x="347240" y="182271"/>
            <a:ext cx="799106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3600" b="1" dirty="0">
                <a:latin typeface="Palatino" pitchFamily="2" charset="77"/>
                <a:ea typeface="Palatino" pitchFamily="2" charset="77"/>
                <a:cs typeface="Calibri Light" panose="020F0302020204030204" pitchFamily="34" charset="0"/>
              </a:rPr>
              <a:t>Transformer Variations</a:t>
            </a:r>
            <a:r>
              <a:rPr lang="en-US" altLang="zh-CN" sz="3600" dirty="0">
                <a:latin typeface="Palatino" pitchFamily="2" charset="77"/>
                <a:ea typeface="Palatino" pitchFamily="2" charset="77"/>
                <a:cs typeface="Calibri Light" panose="020F0302020204030204" pitchFamily="34" charset="0"/>
              </a:rPr>
              <a:t>	</a:t>
            </a:r>
          </a:p>
        </p:txBody>
      </p:sp>
      <p:grpSp>
        <p:nvGrpSpPr>
          <p:cNvPr id="434" name="图形 432">
            <a:extLst>
              <a:ext uri="{FF2B5EF4-FFF2-40B4-BE49-F238E27FC236}">
                <a16:creationId xmlns:a16="http://schemas.microsoft.com/office/drawing/2014/main" id="{196D1186-03B6-3B4B-B3DA-6513B4C7EF88}"/>
              </a:ext>
            </a:extLst>
          </p:cNvPr>
          <p:cNvGrpSpPr/>
          <p:nvPr/>
        </p:nvGrpSpPr>
        <p:grpSpPr>
          <a:xfrm>
            <a:off x="5102774" y="-8504898"/>
            <a:ext cx="1817441" cy="217070"/>
            <a:chOff x="5102774" y="-8504898"/>
            <a:chExt cx="1817441" cy="217070"/>
          </a:xfrm>
          <a:solidFill>
            <a:srgbClr val="000000"/>
          </a:solidFill>
        </p:grpSpPr>
        <p:sp>
          <p:nvSpPr>
            <p:cNvPr id="435" name="任意多边形: 形状 434">
              <a:extLst>
                <a:ext uri="{FF2B5EF4-FFF2-40B4-BE49-F238E27FC236}">
                  <a16:creationId xmlns:a16="http://schemas.microsoft.com/office/drawing/2014/main" id="{31CFE8A2-E235-76DA-EA22-6263DF2EC5E8}"/>
                </a:ext>
              </a:extLst>
            </p:cNvPr>
            <p:cNvSpPr/>
            <p:nvPr/>
          </p:nvSpPr>
          <p:spPr>
            <a:xfrm flipV="1">
              <a:off x="5102774" y="-8404394"/>
              <a:ext cx="125709" cy="44209"/>
            </a:xfrm>
            <a:custGeom>
              <a:avLst/>
              <a:gdLst>
                <a:gd name="connsiteX0" fmla="*/ 119281 w 125709"/>
                <a:gd name="connsiteY0" fmla="*/ 35277 h 44209"/>
                <a:gd name="connsiteX1" fmla="*/ 125709 w 125709"/>
                <a:gd name="connsiteY1" fmla="*/ 39059 h 44209"/>
                <a:gd name="connsiteX2" fmla="*/ 119471 w 125709"/>
                <a:gd name="connsiteY2" fmla="*/ 42834 h 44209"/>
                <a:gd name="connsiteX3" fmla="*/ 6239 w 125709"/>
                <a:gd name="connsiteY3" fmla="*/ 42834 h 44209"/>
                <a:gd name="connsiteX4" fmla="*/ 0 w 125709"/>
                <a:gd name="connsiteY4" fmla="*/ 39059 h 44209"/>
                <a:gd name="connsiteX5" fmla="*/ 6429 w 125709"/>
                <a:gd name="connsiteY5" fmla="*/ 35277 h 44209"/>
                <a:gd name="connsiteX6" fmla="*/ 119281 w 125709"/>
                <a:gd name="connsiteY6" fmla="*/ 35277 h 44209"/>
                <a:gd name="connsiteX7" fmla="*/ 119471 w 125709"/>
                <a:gd name="connsiteY7" fmla="*/ -1375 h 44209"/>
                <a:gd name="connsiteX8" fmla="*/ 125709 w 125709"/>
                <a:gd name="connsiteY8" fmla="*/ 2407 h 44209"/>
                <a:gd name="connsiteX9" fmla="*/ 119281 w 125709"/>
                <a:gd name="connsiteY9" fmla="*/ 6187 h 44209"/>
                <a:gd name="connsiteX10" fmla="*/ 6429 w 125709"/>
                <a:gd name="connsiteY10" fmla="*/ 6187 h 44209"/>
                <a:gd name="connsiteX11" fmla="*/ 0 w 125709"/>
                <a:gd name="connsiteY11" fmla="*/ 2407 h 44209"/>
                <a:gd name="connsiteX12" fmla="*/ 6239 w 125709"/>
                <a:gd name="connsiteY12" fmla="*/ -1375 h 44209"/>
                <a:gd name="connsiteX13" fmla="*/ 119471 w 125709"/>
                <a:gd name="connsiteY13" fmla="*/ -1375 h 44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5709" h="44209">
                  <a:moveTo>
                    <a:pt x="119281" y="35277"/>
                  </a:moveTo>
                  <a:cubicBezTo>
                    <a:pt x="122115" y="35277"/>
                    <a:pt x="125709" y="35277"/>
                    <a:pt x="125709" y="39059"/>
                  </a:cubicBezTo>
                  <a:cubicBezTo>
                    <a:pt x="125709" y="42834"/>
                    <a:pt x="122115" y="42834"/>
                    <a:pt x="119471" y="42834"/>
                  </a:cubicBezTo>
                  <a:lnTo>
                    <a:pt x="6239" y="42834"/>
                  </a:lnTo>
                  <a:cubicBezTo>
                    <a:pt x="3594" y="42834"/>
                    <a:pt x="0" y="42834"/>
                    <a:pt x="0" y="39059"/>
                  </a:cubicBezTo>
                  <a:cubicBezTo>
                    <a:pt x="0" y="35277"/>
                    <a:pt x="3594" y="35277"/>
                    <a:pt x="6429" y="35277"/>
                  </a:cubicBezTo>
                  <a:lnTo>
                    <a:pt x="119281" y="35277"/>
                  </a:lnTo>
                  <a:close/>
                  <a:moveTo>
                    <a:pt x="119471" y="-1375"/>
                  </a:moveTo>
                  <a:cubicBezTo>
                    <a:pt x="122115" y="-1375"/>
                    <a:pt x="125709" y="-1375"/>
                    <a:pt x="125709" y="2407"/>
                  </a:cubicBezTo>
                  <a:cubicBezTo>
                    <a:pt x="125709" y="6187"/>
                    <a:pt x="122115" y="6187"/>
                    <a:pt x="119281" y="6187"/>
                  </a:cubicBezTo>
                  <a:lnTo>
                    <a:pt x="6429" y="6187"/>
                  </a:lnTo>
                  <a:cubicBezTo>
                    <a:pt x="3594" y="6187"/>
                    <a:pt x="0" y="6187"/>
                    <a:pt x="0" y="2407"/>
                  </a:cubicBezTo>
                  <a:cubicBezTo>
                    <a:pt x="0" y="-1375"/>
                    <a:pt x="3594" y="-1375"/>
                    <a:pt x="6239" y="-1375"/>
                  </a:cubicBezTo>
                  <a:lnTo>
                    <a:pt x="119471" y="-1375"/>
                  </a:lnTo>
                  <a:close/>
                </a:path>
              </a:pathLst>
            </a:custGeom>
            <a:solidFill>
              <a:srgbClr val="000000"/>
            </a:solidFill>
            <a:ln w="189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36" name="任意多边形: 形状 435">
              <a:extLst>
                <a:ext uri="{FF2B5EF4-FFF2-40B4-BE49-F238E27FC236}">
                  <a16:creationId xmlns:a16="http://schemas.microsoft.com/office/drawing/2014/main" id="{300E939D-97CB-6236-4C6E-7605096EB7FF}"/>
                </a:ext>
              </a:extLst>
            </p:cNvPr>
            <p:cNvSpPr/>
            <p:nvPr/>
          </p:nvSpPr>
          <p:spPr>
            <a:xfrm flipV="1">
              <a:off x="5296303" y="-8464667"/>
              <a:ext cx="215499" cy="131118"/>
            </a:xfrm>
            <a:custGeom>
              <a:avLst/>
              <a:gdLst>
                <a:gd name="connsiteX0" fmla="*/ 197536 w 215499"/>
                <a:gd name="connsiteY0" fmla="*/ 116327 h 131118"/>
                <a:gd name="connsiteX1" fmla="*/ 204724 w 215499"/>
                <a:gd name="connsiteY1" fmla="*/ 120482 h 131118"/>
                <a:gd name="connsiteX2" fmla="*/ 215499 w 215499"/>
                <a:gd name="connsiteY2" fmla="*/ 120862 h 131118"/>
                <a:gd name="connsiteX3" fmla="*/ 215499 w 215499"/>
                <a:gd name="connsiteY3" fmla="*/ 129741 h 131118"/>
                <a:gd name="connsiteX4" fmla="*/ 195270 w 215499"/>
                <a:gd name="connsiteY4" fmla="*/ 129171 h 131118"/>
                <a:gd name="connsiteX5" fmla="*/ 169563 w 215499"/>
                <a:gd name="connsiteY5" fmla="*/ 129741 h 131118"/>
                <a:gd name="connsiteX6" fmla="*/ 169563 w 215499"/>
                <a:gd name="connsiteY6" fmla="*/ 120862 h 131118"/>
                <a:gd name="connsiteX7" fmla="*/ 188843 w 215499"/>
                <a:gd name="connsiteY7" fmla="*/ 118782 h 131118"/>
                <a:gd name="connsiteX8" fmla="*/ 156327 w 215499"/>
                <a:gd name="connsiteY8" fmla="*/ 34333 h 131118"/>
                <a:gd name="connsiteX9" fmla="*/ 122868 w 215499"/>
                <a:gd name="connsiteY9" fmla="*/ 120862 h 131118"/>
                <a:gd name="connsiteX10" fmla="*/ 141015 w 215499"/>
                <a:gd name="connsiteY10" fmla="*/ 120862 h 131118"/>
                <a:gd name="connsiteX11" fmla="*/ 141015 w 215499"/>
                <a:gd name="connsiteY11" fmla="*/ 129741 h 131118"/>
                <a:gd name="connsiteX12" fmla="*/ 107936 w 215499"/>
                <a:gd name="connsiteY12" fmla="*/ 129171 h 131118"/>
                <a:gd name="connsiteX13" fmla="*/ 79014 w 215499"/>
                <a:gd name="connsiteY13" fmla="*/ 129741 h 131118"/>
                <a:gd name="connsiteX14" fmla="*/ 79014 w 215499"/>
                <a:gd name="connsiteY14" fmla="*/ 120862 h 131118"/>
                <a:gd name="connsiteX15" fmla="*/ 95269 w 215499"/>
                <a:gd name="connsiteY15" fmla="*/ 120862 h 131118"/>
                <a:gd name="connsiteX16" fmla="*/ 103020 w 215499"/>
                <a:gd name="connsiteY16" fmla="*/ 100834 h 131118"/>
                <a:gd name="connsiteX17" fmla="*/ 77313 w 215499"/>
                <a:gd name="connsiteY17" fmla="*/ 34333 h 131118"/>
                <a:gd name="connsiteX18" fmla="*/ 43854 w 215499"/>
                <a:gd name="connsiteY18" fmla="*/ 120862 h 131118"/>
                <a:gd name="connsiteX19" fmla="*/ 62001 w 215499"/>
                <a:gd name="connsiteY19" fmla="*/ 120862 h 131118"/>
                <a:gd name="connsiteX20" fmla="*/ 62001 w 215499"/>
                <a:gd name="connsiteY20" fmla="*/ 129741 h 131118"/>
                <a:gd name="connsiteX21" fmla="*/ 28922 w 215499"/>
                <a:gd name="connsiteY21" fmla="*/ 129171 h 131118"/>
                <a:gd name="connsiteX22" fmla="*/ 0 w 215499"/>
                <a:gd name="connsiteY22" fmla="*/ 129741 h 131118"/>
                <a:gd name="connsiteX23" fmla="*/ 0 w 215499"/>
                <a:gd name="connsiteY23" fmla="*/ 120862 h 131118"/>
                <a:gd name="connsiteX24" fmla="*/ 16255 w 215499"/>
                <a:gd name="connsiteY24" fmla="*/ 120862 h 131118"/>
                <a:gd name="connsiteX25" fmla="*/ 61627 w 215499"/>
                <a:gd name="connsiteY25" fmla="*/ 3536 h 131118"/>
                <a:gd name="connsiteX26" fmla="*/ 68239 w 215499"/>
                <a:gd name="connsiteY26" fmla="*/ -1377 h 131118"/>
                <a:gd name="connsiteX27" fmla="*/ 74857 w 215499"/>
                <a:gd name="connsiteY27" fmla="*/ 3536 h 131118"/>
                <a:gd name="connsiteX28" fmla="*/ 107746 w 215499"/>
                <a:gd name="connsiteY28" fmla="*/ 88554 h 131118"/>
                <a:gd name="connsiteX29" fmla="*/ 140641 w 215499"/>
                <a:gd name="connsiteY29" fmla="*/ 3536 h 131118"/>
                <a:gd name="connsiteX30" fmla="*/ 147254 w 215499"/>
                <a:gd name="connsiteY30" fmla="*/ -1377 h 131118"/>
                <a:gd name="connsiteX31" fmla="*/ 153872 w 215499"/>
                <a:gd name="connsiteY31" fmla="*/ 3536 h 131118"/>
                <a:gd name="connsiteX32" fmla="*/ 197536 w 215499"/>
                <a:gd name="connsiteY32" fmla="*/ 116327 h 131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15499" h="131118">
                  <a:moveTo>
                    <a:pt x="197536" y="116327"/>
                  </a:moveTo>
                  <a:cubicBezTo>
                    <a:pt x="198675" y="119540"/>
                    <a:pt x="198859" y="119914"/>
                    <a:pt x="204724" y="120482"/>
                  </a:cubicBezTo>
                  <a:cubicBezTo>
                    <a:pt x="208501" y="120862"/>
                    <a:pt x="212475" y="120862"/>
                    <a:pt x="215499" y="120862"/>
                  </a:cubicBezTo>
                  <a:lnTo>
                    <a:pt x="215499" y="129741"/>
                  </a:lnTo>
                  <a:cubicBezTo>
                    <a:pt x="210393" y="129551"/>
                    <a:pt x="203776" y="129171"/>
                    <a:pt x="195270" y="129171"/>
                  </a:cubicBezTo>
                  <a:cubicBezTo>
                    <a:pt x="188089" y="129171"/>
                    <a:pt x="176365" y="129171"/>
                    <a:pt x="169563" y="129741"/>
                  </a:cubicBezTo>
                  <a:lnTo>
                    <a:pt x="169563" y="120862"/>
                  </a:lnTo>
                  <a:cubicBezTo>
                    <a:pt x="174289" y="120862"/>
                    <a:pt x="183363" y="120862"/>
                    <a:pt x="188843" y="118782"/>
                  </a:cubicBezTo>
                  <a:lnTo>
                    <a:pt x="156327" y="34333"/>
                  </a:lnTo>
                  <a:lnTo>
                    <a:pt x="122868" y="120862"/>
                  </a:lnTo>
                  <a:lnTo>
                    <a:pt x="141015" y="120862"/>
                  </a:lnTo>
                  <a:lnTo>
                    <a:pt x="141015" y="129741"/>
                  </a:lnTo>
                  <a:cubicBezTo>
                    <a:pt x="133833" y="129171"/>
                    <a:pt x="116066" y="129171"/>
                    <a:pt x="107936" y="129171"/>
                  </a:cubicBezTo>
                  <a:cubicBezTo>
                    <a:pt x="100565" y="129171"/>
                    <a:pt x="85632" y="129171"/>
                    <a:pt x="79014" y="129741"/>
                  </a:cubicBezTo>
                  <a:lnTo>
                    <a:pt x="79014" y="120862"/>
                  </a:lnTo>
                  <a:lnTo>
                    <a:pt x="95269" y="120862"/>
                  </a:lnTo>
                  <a:lnTo>
                    <a:pt x="103020" y="100834"/>
                  </a:lnTo>
                  <a:lnTo>
                    <a:pt x="77313" y="34333"/>
                  </a:lnTo>
                  <a:lnTo>
                    <a:pt x="43854" y="120862"/>
                  </a:lnTo>
                  <a:lnTo>
                    <a:pt x="62001" y="120862"/>
                  </a:lnTo>
                  <a:lnTo>
                    <a:pt x="62001" y="129741"/>
                  </a:lnTo>
                  <a:cubicBezTo>
                    <a:pt x="54819" y="129171"/>
                    <a:pt x="37052" y="129171"/>
                    <a:pt x="28922" y="129171"/>
                  </a:cubicBezTo>
                  <a:cubicBezTo>
                    <a:pt x="21550" y="129171"/>
                    <a:pt x="6618" y="129171"/>
                    <a:pt x="0" y="129741"/>
                  </a:cubicBezTo>
                  <a:lnTo>
                    <a:pt x="0" y="120862"/>
                  </a:lnTo>
                  <a:lnTo>
                    <a:pt x="16255" y="120862"/>
                  </a:lnTo>
                  <a:lnTo>
                    <a:pt x="61627" y="3536"/>
                  </a:lnTo>
                  <a:cubicBezTo>
                    <a:pt x="62760" y="513"/>
                    <a:pt x="63513" y="-1377"/>
                    <a:pt x="68239" y="-1377"/>
                  </a:cubicBezTo>
                  <a:cubicBezTo>
                    <a:pt x="72966" y="-1377"/>
                    <a:pt x="73724" y="513"/>
                    <a:pt x="74857" y="3536"/>
                  </a:cubicBezTo>
                  <a:lnTo>
                    <a:pt x="107746" y="88554"/>
                  </a:lnTo>
                  <a:lnTo>
                    <a:pt x="140641" y="3536"/>
                  </a:lnTo>
                  <a:cubicBezTo>
                    <a:pt x="141774" y="513"/>
                    <a:pt x="142527" y="-1377"/>
                    <a:pt x="147254" y="-1377"/>
                  </a:cubicBezTo>
                  <a:cubicBezTo>
                    <a:pt x="151980" y="-1377"/>
                    <a:pt x="152739" y="513"/>
                    <a:pt x="153872" y="3536"/>
                  </a:cubicBezTo>
                  <a:lnTo>
                    <a:pt x="197536" y="116327"/>
                  </a:lnTo>
                  <a:close/>
                </a:path>
              </a:pathLst>
            </a:custGeom>
            <a:solidFill>
              <a:srgbClr val="000000"/>
            </a:solidFill>
            <a:ln w="189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37" name="任意多边形: 形状 436">
              <a:extLst>
                <a:ext uri="{FF2B5EF4-FFF2-40B4-BE49-F238E27FC236}">
                  <a16:creationId xmlns:a16="http://schemas.microsoft.com/office/drawing/2014/main" id="{FE61C7E4-7252-8F1F-D7A8-3C5E042115CC}"/>
                </a:ext>
              </a:extLst>
            </p:cNvPr>
            <p:cNvSpPr/>
            <p:nvPr/>
          </p:nvSpPr>
          <p:spPr>
            <a:xfrm flipV="1">
              <a:off x="5525766" y="-8471558"/>
              <a:ext cx="64461" cy="59792"/>
            </a:xfrm>
            <a:custGeom>
              <a:avLst/>
              <a:gdLst>
                <a:gd name="connsiteX0" fmla="*/ 64462 w 64461"/>
                <a:gd name="connsiteY0" fmla="*/ 47961 h 59792"/>
                <a:gd name="connsiteX1" fmla="*/ 57844 w 64461"/>
                <a:gd name="connsiteY1" fmla="*/ 58411 h 59792"/>
                <a:gd name="connsiteX2" fmla="*/ 50697 w 64461"/>
                <a:gd name="connsiteY2" fmla="*/ 51399 h 59792"/>
                <a:gd name="connsiteX3" fmla="*/ 52945 w 64461"/>
                <a:gd name="connsiteY3" fmla="*/ 47303 h 59792"/>
                <a:gd name="connsiteX4" fmla="*/ 57844 w 64461"/>
                <a:gd name="connsiteY4" fmla="*/ 36718 h 59792"/>
                <a:gd name="connsiteX5" fmla="*/ 33358 w 64461"/>
                <a:gd name="connsiteY5" fmla="*/ 2323 h 59792"/>
                <a:gd name="connsiteX6" fmla="*/ 22636 w 64461"/>
                <a:gd name="connsiteY6" fmla="*/ 14095 h 59792"/>
                <a:gd name="connsiteX7" fmla="*/ 29912 w 64461"/>
                <a:gd name="connsiteY7" fmla="*/ 39895 h 59792"/>
                <a:gd name="connsiteX8" fmla="*/ 31768 w 64461"/>
                <a:gd name="connsiteY8" fmla="*/ 46906 h 59792"/>
                <a:gd name="connsiteX9" fmla="*/ 19190 w 64461"/>
                <a:gd name="connsiteY9" fmla="*/ 58280 h 59792"/>
                <a:gd name="connsiteX10" fmla="*/ 0 w 64461"/>
                <a:gd name="connsiteY10" fmla="*/ 38039 h 59792"/>
                <a:gd name="connsiteX11" fmla="*/ 2248 w 64461"/>
                <a:gd name="connsiteY11" fmla="*/ 36321 h 59792"/>
                <a:gd name="connsiteX12" fmla="*/ 4631 w 64461"/>
                <a:gd name="connsiteY12" fmla="*/ 38436 h 59792"/>
                <a:gd name="connsiteX13" fmla="*/ 18793 w 64461"/>
                <a:gd name="connsiteY13" fmla="*/ 54575 h 59792"/>
                <a:gd name="connsiteX14" fmla="*/ 22102 w 64461"/>
                <a:gd name="connsiteY14" fmla="*/ 49946 h 59792"/>
                <a:gd name="connsiteX15" fmla="*/ 19724 w 64461"/>
                <a:gd name="connsiteY15" fmla="*/ 41086 h 59792"/>
                <a:gd name="connsiteX16" fmla="*/ 12572 w 64461"/>
                <a:gd name="connsiteY16" fmla="*/ 15949 h 59792"/>
                <a:gd name="connsiteX17" fmla="*/ 32960 w 64461"/>
                <a:gd name="connsiteY17" fmla="*/ -1382 h 59792"/>
                <a:gd name="connsiteX18" fmla="*/ 64462 w 64461"/>
                <a:gd name="connsiteY18" fmla="*/ 47961 h 59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4461" h="59792">
                  <a:moveTo>
                    <a:pt x="64462" y="47961"/>
                  </a:moveTo>
                  <a:cubicBezTo>
                    <a:pt x="64462" y="58280"/>
                    <a:pt x="58241" y="58411"/>
                    <a:pt x="57844" y="58411"/>
                  </a:cubicBezTo>
                  <a:cubicBezTo>
                    <a:pt x="54404" y="58411"/>
                    <a:pt x="50697" y="54843"/>
                    <a:pt x="50697" y="51399"/>
                  </a:cubicBezTo>
                  <a:cubicBezTo>
                    <a:pt x="50697" y="49152"/>
                    <a:pt x="52020" y="48092"/>
                    <a:pt x="52945" y="47303"/>
                  </a:cubicBezTo>
                  <a:cubicBezTo>
                    <a:pt x="55193" y="45448"/>
                    <a:pt x="57844" y="42011"/>
                    <a:pt x="57844" y="36718"/>
                  </a:cubicBezTo>
                  <a:cubicBezTo>
                    <a:pt x="57844" y="30767"/>
                    <a:pt x="49108" y="2323"/>
                    <a:pt x="33358" y="2323"/>
                  </a:cubicBezTo>
                  <a:cubicBezTo>
                    <a:pt x="22636" y="2323"/>
                    <a:pt x="22636" y="11848"/>
                    <a:pt x="22636" y="14095"/>
                  </a:cubicBezTo>
                  <a:cubicBezTo>
                    <a:pt x="22636" y="20181"/>
                    <a:pt x="25019" y="27590"/>
                    <a:pt x="29912" y="39895"/>
                  </a:cubicBezTo>
                  <a:cubicBezTo>
                    <a:pt x="30973" y="42668"/>
                    <a:pt x="31768" y="44653"/>
                    <a:pt x="31768" y="46906"/>
                  </a:cubicBezTo>
                  <a:cubicBezTo>
                    <a:pt x="31768" y="53781"/>
                    <a:pt x="25945" y="58280"/>
                    <a:pt x="19190" y="58280"/>
                  </a:cubicBezTo>
                  <a:cubicBezTo>
                    <a:pt x="5954" y="58280"/>
                    <a:pt x="0" y="40155"/>
                    <a:pt x="0" y="38039"/>
                  </a:cubicBezTo>
                  <a:cubicBezTo>
                    <a:pt x="0" y="36321"/>
                    <a:pt x="1856" y="36321"/>
                    <a:pt x="2248" y="36321"/>
                  </a:cubicBezTo>
                  <a:cubicBezTo>
                    <a:pt x="4104" y="36321"/>
                    <a:pt x="4234" y="36984"/>
                    <a:pt x="4631" y="38436"/>
                  </a:cubicBezTo>
                  <a:cubicBezTo>
                    <a:pt x="7810" y="49283"/>
                    <a:pt x="13503" y="54575"/>
                    <a:pt x="18793" y="54575"/>
                  </a:cubicBezTo>
                  <a:cubicBezTo>
                    <a:pt x="21046" y="54575"/>
                    <a:pt x="22102" y="53124"/>
                    <a:pt x="22102" y="49946"/>
                  </a:cubicBezTo>
                  <a:cubicBezTo>
                    <a:pt x="22102" y="46906"/>
                    <a:pt x="21046" y="44127"/>
                    <a:pt x="19724" y="41086"/>
                  </a:cubicBezTo>
                  <a:cubicBezTo>
                    <a:pt x="14031" y="26399"/>
                    <a:pt x="12572" y="20709"/>
                    <a:pt x="12572" y="15949"/>
                  </a:cubicBezTo>
                  <a:cubicBezTo>
                    <a:pt x="12572" y="2851"/>
                    <a:pt x="22896" y="-1382"/>
                    <a:pt x="32960" y="-1382"/>
                  </a:cubicBezTo>
                  <a:cubicBezTo>
                    <a:pt x="55193" y="-1382"/>
                    <a:pt x="64462" y="37115"/>
                    <a:pt x="64462" y="47961"/>
                  </a:cubicBezTo>
                  <a:close/>
                </a:path>
              </a:pathLst>
            </a:custGeom>
            <a:solidFill>
              <a:srgbClr val="000000"/>
            </a:solidFill>
            <a:ln w="189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38" name="任意多边形: 形状 437">
              <a:extLst>
                <a:ext uri="{FF2B5EF4-FFF2-40B4-BE49-F238E27FC236}">
                  <a16:creationId xmlns:a16="http://schemas.microsoft.com/office/drawing/2014/main" id="{639C604F-A287-E7CB-0134-74E99AB9F02D}"/>
                </a:ext>
              </a:extLst>
            </p:cNvPr>
            <p:cNvSpPr/>
            <p:nvPr/>
          </p:nvSpPr>
          <p:spPr>
            <a:xfrm flipV="1">
              <a:off x="5607998" y="-8504898"/>
              <a:ext cx="111792" cy="93131"/>
            </a:xfrm>
            <a:custGeom>
              <a:avLst/>
              <a:gdLst>
                <a:gd name="connsiteX0" fmla="*/ 47780 w 111792"/>
                <a:gd name="connsiteY0" fmla="*/ 50472 h 93131"/>
                <a:gd name="connsiteX1" fmla="*/ 34146 w 111792"/>
                <a:gd name="connsiteY1" fmla="*/ 58278 h 93131"/>
                <a:gd name="connsiteX2" fmla="*/ 0 w 111792"/>
                <a:gd name="connsiteY2" fmla="*/ 20577 h 93131"/>
                <a:gd name="connsiteX3" fmla="*/ 19985 w 111792"/>
                <a:gd name="connsiteY3" fmla="*/ -1383 h 93131"/>
                <a:gd name="connsiteX4" fmla="*/ 38778 w 111792"/>
                <a:gd name="connsiteY4" fmla="*/ 7875 h 93131"/>
                <a:gd name="connsiteX5" fmla="*/ 52411 w 111792"/>
                <a:gd name="connsiteY5" fmla="*/ -1383 h 93131"/>
                <a:gd name="connsiteX6" fmla="*/ 62872 w 111792"/>
                <a:gd name="connsiteY6" fmla="*/ 5628 h 93131"/>
                <a:gd name="connsiteX7" fmla="*/ 67504 w 111792"/>
                <a:gd name="connsiteY7" fmla="*/ 18858 h 93131"/>
                <a:gd name="connsiteX8" fmla="*/ 65387 w 111792"/>
                <a:gd name="connsiteY8" fmla="*/ 20577 h 93131"/>
                <a:gd name="connsiteX9" fmla="*/ 62475 w 111792"/>
                <a:gd name="connsiteY9" fmla="*/ 16475 h 93131"/>
                <a:gd name="connsiteX10" fmla="*/ 52809 w 111792"/>
                <a:gd name="connsiteY10" fmla="*/ 2321 h 93131"/>
                <a:gd name="connsiteX11" fmla="*/ 48444 w 111792"/>
                <a:gd name="connsiteY11" fmla="*/ 8799 h 93131"/>
                <a:gd name="connsiteX12" fmla="*/ 50424 w 111792"/>
                <a:gd name="connsiteY12" fmla="*/ 19255 h 93131"/>
                <a:gd name="connsiteX13" fmla="*/ 53336 w 111792"/>
                <a:gd name="connsiteY13" fmla="*/ 31162 h 93131"/>
                <a:gd name="connsiteX14" fmla="*/ 55987 w 111792"/>
                <a:gd name="connsiteY14" fmla="*/ 41215 h 93131"/>
                <a:gd name="connsiteX15" fmla="*/ 58371 w 111792"/>
                <a:gd name="connsiteY15" fmla="*/ 51534 h 93131"/>
                <a:gd name="connsiteX16" fmla="*/ 53870 w 111792"/>
                <a:gd name="connsiteY16" fmla="*/ 55765 h 93131"/>
                <a:gd name="connsiteX17" fmla="*/ 47780 w 111792"/>
                <a:gd name="connsiteY17" fmla="*/ 50472 h 93131"/>
                <a:gd name="connsiteX18" fmla="*/ 39312 w 111792"/>
                <a:gd name="connsiteY18" fmla="*/ 16475 h 93131"/>
                <a:gd name="connsiteX19" fmla="*/ 32557 w 111792"/>
                <a:gd name="connsiteY19" fmla="*/ 7614 h 93131"/>
                <a:gd name="connsiteX20" fmla="*/ 20382 w 111792"/>
                <a:gd name="connsiteY20" fmla="*/ 2321 h 93131"/>
                <a:gd name="connsiteX21" fmla="*/ 10716 w 111792"/>
                <a:gd name="connsiteY21" fmla="*/ 15153 h 93131"/>
                <a:gd name="connsiteX22" fmla="*/ 17601 w 111792"/>
                <a:gd name="connsiteY22" fmla="*/ 42009 h 93131"/>
                <a:gd name="connsiteX23" fmla="*/ 34146 w 111792"/>
                <a:gd name="connsiteY23" fmla="*/ 54574 h 93131"/>
                <a:gd name="connsiteX24" fmla="*/ 45930 w 111792"/>
                <a:gd name="connsiteY24" fmla="*/ 43063 h 93131"/>
                <a:gd name="connsiteX25" fmla="*/ 45533 w 111792"/>
                <a:gd name="connsiteY25" fmla="*/ 41215 h 93131"/>
                <a:gd name="connsiteX26" fmla="*/ 39312 w 111792"/>
                <a:gd name="connsiteY26" fmla="*/ 16475 h 93131"/>
                <a:gd name="connsiteX27" fmla="*/ 111259 w 111792"/>
                <a:gd name="connsiteY27" fmla="*/ 87778 h 93131"/>
                <a:gd name="connsiteX28" fmla="*/ 111793 w 111792"/>
                <a:gd name="connsiteY28" fmla="*/ 89899 h 93131"/>
                <a:gd name="connsiteX29" fmla="*/ 109669 w 111792"/>
                <a:gd name="connsiteY29" fmla="*/ 91748 h 93131"/>
                <a:gd name="connsiteX30" fmla="*/ 92727 w 111792"/>
                <a:gd name="connsiteY30" fmla="*/ 90426 h 93131"/>
                <a:gd name="connsiteX31" fmla="*/ 89951 w 111792"/>
                <a:gd name="connsiteY31" fmla="*/ 87385 h 93131"/>
                <a:gd name="connsiteX32" fmla="*/ 93261 w 111792"/>
                <a:gd name="connsiteY32" fmla="*/ 85531 h 93131"/>
                <a:gd name="connsiteX33" fmla="*/ 99611 w 111792"/>
                <a:gd name="connsiteY33" fmla="*/ 83546 h 93131"/>
                <a:gd name="connsiteX34" fmla="*/ 99084 w 111792"/>
                <a:gd name="connsiteY34" fmla="*/ 80635 h 93131"/>
                <a:gd name="connsiteX35" fmla="*/ 82669 w 111792"/>
                <a:gd name="connsiteY35" fmla="*/ 15284 h 93131"/>
                <a:gd name="connsiteX36" fmla="*/ 82141 w 111792"/>
                <a:gd name="connsiteY36" fmla="*/ 11183 h 93131"/>
                <a:gd name="connsiteX37" fmla="*/ 96036 w 111792"/>
                <a:gd name="connsiteY37" fmla="*/ -1383 h 93131"/>
                <a:gd name="connsiteX38" fmla="*/ 106627 w 111792"/>
                <a:gd name="connsiteY38" fmla="*/ 5628 h 93131"/>
                <a:gd name="connsiteX39" fmla="*/ 111259 w 111792"/>
                <a:gd name="connsiteY39" fmla="*/ 18858 h 93131"/>
                <a:gd name="connsiteX40" fmla="*/ 109141 w 111792"/>
                <a:gd name="connsiteY40" fmla="*/ 20577 h 93131"/>
                <a:gd name="connsiteX41" fmla="*/ 106496 w 111792"/>
                <a:gd name="connsiteY41" fmla="*/ 17400 h 93131"/>
                <a:gd name="connsiteX42" fmla="*/ 96569 w 111792"/>
                <a:gd name="connsiteY42" fmla="*/ 2321 h 93131"/>
                <a:gd name="connsiteX43" fmla="*/ 92068 w 111792"/>
                <a:gd name="connsiteY43" fmla="*/ 8799 h 93131"/>
                <a:gd name="connsiteX44" fmla="*/ 92863 w 111792"/>
                <a:gd name="connsiteY44" fmla="*/ 14228 h 93131"/>
                <a:gd name="connsiteX45" fmla="*/ 111259 w 111792"/>
                <a:gd name="connsiteY45" fmla="*/ 87778 h 93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11792" h="93131">
                  <a:moveTo>
                    <a:pt x="47780" y="50472"/>
                  </a:moveTo>
                  <a:cubicBezTo>
                    <a:pt x="44999" y="54841"/>
                    <a:pt x="40498" y="58278"/>
                    <a:pt x="34146" y="58278"/>
                  </a:cubicBezTo>
                  <a:cubicBezTo>
                    <a:pt x="17203" y="58278"/>
                    <a:pt x="0" y="39626"/>
                    <a:pt x="0" y="20577"/>
                  </a:cubicBezTo>
                  <a:cubicBezTo>
                    <a:pt x="0" y="7744"/>
                    <a:pt x="8599" y="-1383"/>
                    <a:pt x="19985" y="-1383"/>
                  </a:cubicBezTo>
                  <a:cubicBezTo>
                    <a:pt x="27131" y="-1383"/>
                    <a:pt x="33482" y="2718"/>
                    <a:pt x="38778" y="7875"/>
                  </a:cubicBezTo>
                  <a:cubicBezTo>
                    <a:pt x="41292" y="-61"/>
                    <a:pt x="48972" y="-1383"/>
                    <a:pt x="52411" y="-1383"/>
                  </a:cubicBezTo>
                  <a:cubicBezTo>
                    <a:pt x="57179" y="-1383"/>
                    <a:pt x="60488" y="1527"/>
                    <a:pt x="62872" y="5628"/>
                  </a:cubicBezTo>
                  <a:cubicBezTo>
                    <a:pt x="65784" y="10786"/>
                    <a:pt x="67504" y="18324"/>
                    <a:pt x="67504" y="18858"/>
                  </a:cubicBezTo>
                  <a:cubicBezTo>
                    <a:pt x="67504" y="20577"/>
                    <a:pt x="65784" y="20577"/>
                    <a:pt x="65387" y="20577"/>
                  </a:cubicBezTo>
                  <a:cubicBezTo>
                    <a:pt x="63531" y="20577"/>
                    <a:pt x="63400" y="20049"/>
                    <a:pt x="62475" y="16475"/>
                  </a:cubicBezTo>
                  <a:cubicBezTo>
                    <a:pt x="60886" y="10127"/>
                    <a:pt x="58371" y="2321"/>
                    <a:pt x="52809" y="2321"/>
                  </a:cubicBezTo>
                  <a:cubicBezTo>
                    <a:pt x="49369" y="2321"/>
                    <a:pt x="48444" y="5231"/>
                    <a:pt x="48444" y="8799"/>
                  </a:cubicBezTo>
                  <a:cubicBezTo>
                    <a:pt x="48444" y="11052"/>
                    <a:pt x="49500" y="15811"/>
                    <a:pt x="50424" y="19255"/>
                  </a:cubicBezTo>
                  <a:cubicBezTo>
                    <a:pt x="51356" y="22822"/>
                    <a:pt x="52678" y="28246"/>
                    <a:pt x="53336" y="31162"/>
                  </a:cubicBezTo>
                  <a:lnTo>
                    <a:pt x="55987" y="41215"/>
                  </a:lnTo>
                  <a:cubicBezTo>
                    <a:pt x="56782" y="44652"/>
                    <a:pt x="58371" y="50869"/>
                    <a:pt x="58371" y="51534"/>
                  </a:cubicBezTo>
                  <a:cubicBezTo>
                    <a:pt x="58371" y="54444"/>
                    <a:pt x="55987" y="55765"/>
                    <a:pt x="53870" y="55765"/>
                  </a:cubicBezTo>
                  <a:cubicBezTo>
                    <a:pt x="51617" y="55765"/>
                    <a:pt x="48575" y="54177"/>
                    <a:pt x="47780" y="50472"/>
                  </a:cubicBezTo>
                  <a:close/>
                  <a:moveTo>
                    <a:pt x="39312" y="16475"/>
                  </a:moveTo>
                  <a:cubicBezTo>
                    <a:pt x="38380" y="12771"/>
                    <a:pt x="35469" y="10127"/>
                    <a:pt x="32557" y="7614"/>
                  </a:cubicBezTo>
                  <a:cubicBezTo>
                    <a:pt x="31365" y="6553"/>
                    <a:pt x="26075" y="2321"/>
                    <a:pt x="20382" y="2321"/>
                  </a:cubicBezTo>
                  <a:cubicBezTo>
                    <a:pt x="15483" y="2321"/>
                    <a:pt x="10716" y="5759"/>
                    <a:pt x="10716" y="15153"/>
                  </a:cubicBezTo>
                  <a:cubicBezTo>
                    <a:pt x="10716" y="22165"/>
                    <a:pt x="14559" y="36716"/>
                    <a:pt x="17601" y="42009"/>
                  </a:cubicBezTo>
                  <a:cubicBezTo>
                    <a:pt x="23691" y="52588"/>
                    <a:pt x="30440" y="54574"/>
                    <a:pt x="34146" y="54574"/>
                  </a:cubicBezTo>
                  <a:cubicBezTo>
                    <a:pt x="43409" y="54574"/>
                    <a:pt x="45930" y="44522"/>
                    <a:pt x="45930" y="43063"/>
                  </a:cubicBezTo>
                  <a:cubicBezTo>
                    <a:pt x="45930" y="42536"/>
                    <a:pt x="45663" y="41612"/>
                    <a:pt x="45533" y="41215"/>
                  </a:cubicBezTo>
                  <a:lnTo>
                    <a:pt x="39312" y="16475"/>
                  </a:lnTo>
                  <a:close/>
                  <a:moveTo>
                    <a:pt x="111259" y="87778"/>
                  </a:moveTo>
                  <a:cubicBezTo>
                    <a:pt x="111396" y="88044"/>
                    <a:pt x="111793" y="89763"/>
                    <a:pt x="111793" y="89899"/>
                  </a:cubicBezTo>
                  <a:cubicBezTo>
                    <a:pt x="111793" y="90557"/>
                    <a:pt x="111259" y="91748"/>
                    <a:pt x="109669" y="91748"/>
                  </a:cubicBezTo>
                  <a:cubicBezTo>
                    <a:pt x="107023" y="91748"/>
                    <a:pt x="96036" y="90694"/>
                    <a:pt x="92727" y="90426"/>
                  </a:cubicBezTo>
                  <a:cubicBezTo>
                    <a:pt x="91801" y="90296"/>
                    <a:pt x="89951" y="90160"/>
                    <a:pt x="89951" y="87385"/>
                  </a:cubicBezTo>
                  <a:cubicBezTo>
                    <a:pt x="89951" y="85531"/>
                    <a:pt x="91801" y="85531"/>
                    <a:pt x="93261" y="85531"/>
                  </a:cubicBezTo>
                  <a:cubicBezTo>
                    <a:pt x="99611" y="85531"/>
                    <a:pt x="99611" y="84606"/>
                    <a:pt x="99611" y="83546"/>
                  </a:cubicBezTo>
                  <a:cubicBezTo>
                    <a:pt x="99611" y="82621"/>
                    <a:pt x="99345" y="81826"/>
                    <a:pt x="99084" y="80635"/>
                  </a:cubicBezTo>
                  <a:lnTo>
                    <a:pt x="82669" y="15284"/>
                  </a:lnTo>
                  <a:cubicBezTo>
                    <a:pt x="82272" y="13962"/>
                    <a:pt x="82141" y="12503"/>
                    <a:pt x="82141" y="11183"/>
                  </a:cubicBezTo>
                  <a:cubicBezTo>
                    <a:pt x="82141" y="2718"/>
                    <a:pt x="89684" y="-1383"/>
                    <a:pt x="96036" y="-1383"/>
                  </a:cubicBezTo>
                  <a:cubicBezTo>
                    <a:pt x="99215" y="-1383"/>
                    <a:pt x="103188" y="-328"/>
                    <a:pt x="106627" y="5628"/>
                  </a:cubicBezTo>
                  <a:cubicBezTo>
                    <a:pt x="109409" y="10524"/>
                    <a:pt x="111259" y="18324"/>
                    <a:pt x="111259" y="18858"/>
                  </a:cubicBezTo>
                  <a:cubicBezTo>
                    <a:pt x="111259" y="20577"/>
                    <a:pt x="109538" y="20577"/>
                    <a:pt x="109141" y="20577"/>
                  </a:cubicBezTo>
                  <a:cubicBezTo>
                    <a:pt x="107291" y="20577"/>
                    <a:pt x="107023" y="19783"/>
                    <a:pt x="106496" y="17400"/>
                  </a:cubicBezTo>
                  <a:cubicBezTo>
                    <a:pt x="104776" y="10786"/>
                    <a:pt x="102257" y="2321"/>
                    <a:pt x="96569" y="2321"/>
                  </a:cubicBezTo>
                  <a:cubicBezTo>
                    <a:pt x="92994" y="2321"/>
                    <a:pt x="92068" y="5628"/>
                    <a:pt x="92068" y="8799"/>
                  </a:cubicBezTo>
                  <a:cubicBezTo>
                    <a:pt x="92068" y="10258"/>
                    <a:pt x="92465" y="12771"/>
                    <a:pt x="92863" y="14228"/>
                  </a:cubicBezTo>
                  <a:lnTo>
                    <a:pt x="111259" y="87778"/>
                  </a:lnTo>
                  <a:close/>
                </a:path>
              </a:pathLst>
            </a:custGeom>
            <a:solidFill>
              <a:srgbClr val="000000"/>
            </a:solidFill>
            <a:ln w="189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39" name="任意多边形: 形状 438">
              <a:extLst>
                <a:ext uri="{FF2B5EF4-FFF2-40B4-BE49-F238E27FC236}">
                  <a16:creationId xmlns:a16="http://schemas.microsoft.com/office/drawing/2014/main" id="{9F68D757-912B-76DA-AAA2-309496AF8ED6}"/>
                </a:ext>
              </a:extLst>
            </p:cNvPr>
            <p:cNvSpPr/>
            <p:nvPr/>
          </p:nvSpPr>
          <p:spPr>
            <a:xfrm flipV="1">
              <a:off x="5736732" y="-8471428"/>
              <a:ext cx="148679" cy="59661"/>
            </a:xfrm>
            <a:custGeom>
              <a:avLst/>
              <a:gdLst>
                <a:gd name="connsiteX0" fmla="*/ 49767 w 148679"/>
                <a:gd name="connsiteY0" fmla="*/ 21373 h 59661"/>
                <a:gd name="connsiteX1" fmla="*/ 47649 w 148679"/>
                <a:gd name="connsiteY1" fmla="*/ 13567 h 59661"/>
                <a:gd name="connsiteX2" fmla="*/ 31638 w 148679"/>
                <a:gd name="connsiteY2" fmla="*/ 2323 h 59661"/>
                <a:gd name="connsiteX3" fmla="*/ 22499 w 148679"/>
                <a:gd name="connsiteY3" fmla="*/ 13300 h 59661"/>
                <a:gd name="connsiteX4" fmla="*/ 29913 w 148679"/>
                <a:gd name="connsiteY4" fmla="*/ 40155 h 59661"/>
                <a:gd name="connsiteX5" fmla="*/ 31769 w 148679"/>
                <a:gd name="connsiteY5" fmla="*/ 46906 h 59661"/>
                <a:gd name="connsiteX6" fmla="*/ 19191 w 148679"/>
                <a:gd name="connsiteY6" fmla="*/ 58280 h 59661"/>
                <a:gd name="connsiteX7" fmla="*/ 0 w 148679"/>
                <a:gd name="connsiteY7" fmla="*/ 38039 h 59661"/>
                <a:gd name="connsiteX8" fmla="*/ 2247 w 148679"/>
                <a:gd name="connsiteY8" fmla="*/ 36321 h 59661"/>
                <a:gd name="connsiteX9" fmla="*/ 4632 w 148679"/>
                <a:gd name="connsiteY9" fmla="*/ 38436 h 59661"/>
                <a:gd name="connsiteX10" fmla="*/ 18793 w 148679"/>
                <a:gd name="connsiteY10" fmla="*/ 54575 h 59661"/>
                <a:gd name="connsiteX11" fmla="*/ 22102 w 148679"/>
                <a:gd name="connsiteY11" fmla="*/ 49946 h 59661"/>
                <a:gd name="connsiteX12" fmla="*/ 19724 w 148679"/>
                <a:gd name="connsiteY12" fmla="*/ 41086 h 59661"/>
                <a:gd name="connsiteX13" fmla="*/ 12572 w 148679"/>
                <a:gd name="connsiteY13" fmla="*/ 15415 h 59661"/>
                <a:gd name="connsiteX14" fmla="*/ 17470 w 148679"/>
                <a:gd name="connsiteY14" fmla="*/ 2851 h 59661"/>
                <a:gd name="connsiteX15" fmla="*/ 31105 w 148679"/>
                <a:gd name="connsiteY15" fmla="*/ -1382 h 59661"/>
                <a:gd name="connsiteX16" fmla="*/ 48313 w 148679"/>
                <a:gd name="connsiteY16" fmla="*/ 7349 h 59661"/>
                <a:gd name="connsiteX17" fmla="*/ 61680 w 148679"/>
                <a:gd name="connsiteY17" fmla="*/ -1382 h 59661"/>
                <a:gd name="connsiteX18" fmla="*/ 72136 w 148679"/>
                <a:gd name="connsiteY18" fmla="*/ 5630 h 59661"/>
                <a:gd name="connsiteX19" fmla="*/ 76903 w 148679"/>
                <a:gd name="connsiteY19" fmla="*/ 18859 h 59661"/>
                <a:gd name="connsiteX20" fmla="*/ 74656 w 148679"/>
                <a:gd name="connsiteY20" fmla="*/ 20578 h 59661"/>
                <a:gd name="connsiteX21" fmla="*/ 71738 w 148679"/>
                <a:gd name="connsiteY21" fmla="*/ 16477 h 59661"/>
                <a:gd name="connsiteX22" fmla="*/ 62079 w 148679"/>
                <a:gd name="connsiteY22" fmla="*/ 2323 h 59661"/>
                <a:gd name="connsiteX23" fmla="*/ 57714 w 148679"/>
                <a:gd name="connsiteY23" fmla="*/ 8801 h 59661"/>
                <a:gd name="connsiteX24" fmla="*/ 59693 w 148679"/>
                <a:gd name="connsiteY24" fmla="*/ 19256 h 59661"/>
                <a:gd name="connsiteX25" fmla="*/ 62606 w 148679"/>
                <a:gd name="connsiteY25" fmla="*/ 31164 h 59661"/>
                <a:gd name="connsiteX26" fmla="*/ 65654 w 148679"/>
                <a:gd name="connsiteY26" fmla="*/ 42934 h 59661"/>
                <a:gd name="connsiteX27" fmla="*/ 67901 w 148679"/>
                <a:gd name="connsiteY27" fmla="*/ 52727 h 59661"/>
                <a:gd name="connsiteX28" fmla="*/ 63536 w 148679"/>
                <a:gd name="connsiteY28" fmla="*/ 56959 h 59661"/>
                <a:gd name="connsiteX29" fmla="*/ 56651 w 148679"/>
                <a:gd name="connsiteY29" fmla="*/ 48886 h 59661"/>
                <a:gd name="connsiteX30" fmla="*/ 49767 w 148679"/>
                <a:gd name="connsiteY30" fmla="*/ 21373 h 59661"/>
                <a:gd name="connsiteX31" fmla="*/ 112813 w 148679"/>
                <a:gd name="connsiteY31" fmla="*/ 30103 h 59661"/>
                <a:gd name="connsiteX32" fmla="*/ 134120 w 148679"/>
                <a:gd name="connsiteY32" fmla="*/ 32883 h 59661"/>
                <a:gd name="connsiteX33" fmla="*/ 145766 w 148679"/>
                <a:gd name="connsiteY33" fmla="*/ 46639 h 59661"/>
                <a:gd name="connsiteX34" fmla="*/ 129359 w 148679"/>
                <a:gd name="connsiteY34" fmla="*/ 58280 h 59661"/>
                <a:gd name="connsiteX35" fmla="*/ 92028 w 148679"/>
                <a:gd name="connsiteY35" fmla="*/ 23489 h 59661"/>
                <a:gd name="connsiteX36" fmla="*/ 115855 w 148679"/>
                <a:gd name="connsiteY36" fmla="*/ -1382 h 59661"/>
                <a:gd name="connsiteX37" fmla="*/ 148679 w 148679"/>
                <a:gd name="connsiteY37" fmla="*/ 13567 h 59661"/>
                <a:gd name="connsiteX38" fmla="*/ 146431 w 148679"/>
                <a:gd name="connsiteY38" fmla="*/ 15813 h 59661"/>
                <a:gd name="connsiteX39" fmla="*/ 144314 w 148679"/>
                <a:gd name="connsiteY39" fmla="*/ 14492 h 59661"/>
                <a:gd name="connsiteX40" fmla="*/ 116123 w 148679"/>
                <a:gd name="connsiteY40" fmla="*/ 2323 h 59661"/>
                <a:gd name="connsiteX41" fmla="*/ 102886 w 148679"/>
                <a:gd name="connsiteY41" fmla="*/ 18326 h 59661"/>
                <a:gd name="connsiteX42" fmla="*/ 104475 w 148679"/>
                <a:gd name="connsiteY42" fmla="*/ 30103 h 59661"/>
                <a:gd name="connsiteX43" fmla="*/ 112813 w 148679"/>
                <a:gd name="connsiteY43" fmla="*/ 30103 h 59661"/>
                <a:gd name="connsiteX44" fmla="*/ 105530 w 148679"/>
                <a:gd name="connsiteY44" fmla="*/ 33808 h 59661"/>
                <a:gd name="connsiteX45" fmla="*/ 129359 w 148679"/>
                <a:gd name="connsiteY45" fmla="*/ 54575 h 59661"/>
                <a:gd name="connsiteX46" fmla="*/ 140080 w 148679"/>
                <a:gd name="connsiteY46" fmla="*/ 46639 h 59661"/>
                <a:gd name="connsiteX47" fmla="*/ 112018 w 148679"/>
                <a:gd name="connsiteY47" fmla="*/ 33808 h 59661"/>
                <a:gd name="connsiteX48" fmla="*/ 105530 w 148679"/>
                <a:gd name="connsiteY48" fmla="*/ 33808 h 596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48679" h="59661">
                  <a:moveTo>
                    <a:pt x="49767" y="21373"/>
                  </a:moveTo>
                  <a:cubicBezTo>
                    <a:pt x="49108" y="18723"/>
                    <a:pt x="47916" y="13698"/>
                    <a:pt x="47649" y="13567"/>
                  </a:cubicBezTo>
                  <a:cubicBezTo>
                    <a:pt x="45134" y="9465"/>
                    <a:pt x="39840" y="2323"/>
                    <a:pt x="31638" y="2323"/>
                  </a:cubicBezTo>
                  <a:cubicBezTo>
                    <a:pt x="22499" y="2323"/>
                    <a:pt x="22499" y="10923"/>
                    <a:pt x="22499" y="13300"/>
                  </a:cubicBezTo>
                  <a:cubicBezTo>
                    <a:pt x="22499" y="21105"/>
                    <a:pt x="26205" y="30500"/>
                    <a:pt x="29913" y="40155"/>
                  </a:cubicBezTo>
                  <a:cubicBezTo>
                    <a:pt x="30974" y="42805"/>
                    <a:pt x="31769" y="44784"/>
                    <a:pt x="31769" y="46906"/>
                  </a:cubicBezTo>
                  <a:cubicBezTo>
                    <a:pt x="31769" y="53781"/>
                    <a:pt x="25945" y="58280"/>
                    <a:pt x="19191" y="58280"/>
                  </a:cubicBezTo>
                  <a:cubicBezTo>
                    <a:pt x="5955" y="58280"/>
                    <a:pt x="0" y="40155"/>
                    <a:pt x="0" y="38039"/>
                  </a:cubicBezTo>
                  <a:cubicBezTo>
                    <a:pt x="0" y="36321"/>
                    <a:pt x="1856" y="36321"/>
                    <a:pt x="2247" y="36321"/>
                  </a:cubicBezTo>
                  <a:cubicBezTo>
                    <a:pt x="4105" y="36321"/>
                    <a:pt x="4233" y="36984"/>
                    <a:pt x="4632" y="38436"/>
                  </a:cubicBezTo>
                  <a:cubicBezTo>
                    <a:pt x="7811" y="49283"/>
                    <a:pt x="13633" y="54575"/>
                    <a:pt x="18793" y="54575"/>
                  </a:cubicBezTo>
                  <a:cubicBezTo>
                    <a:pt x="21047" y="54575"/>
                    <a:pt x="22102" y="53124"/>
                    <a:pt x="22102" y="49946"/>
                  </a:cubicBezTo>
                  <a:cubicBezTo>
                    <a:pt x="22102" y="46906"/>
                    <a:pt x="21047" y="44127"/>
                    <a:pt x="19724" y="41086"/>
                  </a:cubicBezTo>
                  <a:cubicBezTo>
                    <a:pt x="12572" y="22824"/>
                    <a:pt x="12572" y="18990"/>
                    <a:pt x="12572" y="15415"/>
                  </a:cubicBezTo>
                  <a:cubicBezTo>
                    <a:pt x="12572" y="13170"/>
                    <a:pt x="12572" y="7083"/>
                    <a:pt x="17470" y="2851"/>
                  </a:cubicBezTo>
                  <a:cubicBezTo>
                    <a:pt x="21313" y="-326"/>
                    <a:pt x="26472" y="-1382"/>
                    <a:pt x="31105" y="-1382"/>
                  </a:cubicBezTo>
                  <a:cubicBezTo>
                    <a:pt x="39441" y="-1382"/>
                    <a:pt x="43942" y="3117"/>
                    <a:pt x="48313" y="7349"/>
                  </a:cubicBezTo>
                  <a:cubicBezTo>
                    <a:pt x="51226" y="-1120"/>
                    <a:pt x="60092" y="-1382"/>
                    <a:pt x="61680" y="-1382"/>
                  </a:cubicBezTo>
                  <a:cubicBezTo>
                    <a:pt x="66181" y="-1382"/>
                    <a:pt x="69622" y="1262"/>
                    <a:pt x="72136" y="5630"/>
                  </a:cubicBezTo>
                  <a:cubicBezTo>
                    <a:pt x="75048" y="10787"/>
                    <a:pt x="76903" y="18462"/>
                    <a:pt x="76903" y="18859"/>
                  </a:cubicBezTo>
                  <a:cubicBezTo>
                    <a:pt x="76903" y="20578"/>
                    <a:pt x="75048" y="20578"/>
                    <a:pt x="74656" y="20578"/>
                  </a:cubicBezTo>
                  <a:cubicBezTo>
                    <a:pt x="72801" y="20578"/>
                    <a:pt x="72670" y="20051"/>
                    <a:pt x="71738" y="16477"/>
                  </a:cubicBezTo>
                  <a:cubicBezTo>
                    <a:pt x="70155" y="10259"/>
                    <a:pt x="67641" y="2323"/>
                    <a:pt x="62079" y="2323"/>
                  </a:cubicBezTo>
                  <a:cubicBezTo>
                    <a:pt x="58638" y="2323"/>
                    <a:pt x="57714" y="5364"/>
                    <a:pt x="57714" y="8801"/>
                  </a:cubicBezTo>
                  <a:cubicBezTo>
                    <a:pt x="57714" y="11054"/>
                    <a:pt x="58769" y="15813"/>
                    <a:pt x="59693" y="19256"/>
                  </a:cubicBezTo>
                  <a:cubicBezTo>
                    <a:pt x="60625" y="22824"/>
                    <a:pt x="61948" y="28248"/>
                    <a:pt x="62606" y="31164"/>
                  </a:cubicBezTo>
                  <a:lnTo>
                    <a:pt x="65654" y="42934"/>
                  </a:lnTo>
                  <a:cubicBezTo>
                    <a:pt x="66449" y="46243"/>
                    <a:pt x="67901" y="52062"/>
                    <a:pt x="67901" y="52727"/>
                  </a:cubicBezTo>
                  <a:cubicBezTo>
                    <a:pt x="67901" y="55370"/>
                    <a:pt x="65785" y="56959"/>
                    <a:pt x="63536" y="56959"/>
                  </a:cubicBezTo>
                  <a:cubicBezTo>
                    <a:pt x="58638" y="56959"/>
                    <a:pt x="57714" y="53124"/>
                    <a:pt x="56651" y="48886"/>
                  </a:cubicBezTo>
                  <a:lnTo>
                    <a:pt x="49767" y="21373"/>
                  </a:lnTo>
                  <a:close/>
                  <a:moveTo>
                    <a:pt x="112813" y="30103"/>
                  </a:moveTo>
                  <a:cubicBezTo>
                    <a:pt x="116519" y="30103"/>
                    <a:pt x="126974" y="30370"/>
                    <a:pt x="134120" y="32883"/>
                  </a:cubicBezTo>
                  <a:cubicBezTo>
                    <a:pt x="143916" y="36321"/>
                    <a:pt x="145766" y="42668"/>
                    <a:pt x="145766" y="46639"/>
                  </a:cubicBezTo>
                  <a:cubicBezTo>
                    <a:pt x="145766" y="53918"/>
                    <a:pt x="138490" y="58280"/>
                    <a:pt x="129359" y="58280"/>
                  </a:cubicBezTo>
                  <a:cubicBezTo>
                    <a:pt x="113471" y="58280"/>
                    <a:pt x="92028" y="46112"/>
                    <a:pt x="92028" y="23489"/>
                  </a:cubicBezTo>
                  <a:cubicBezTo>
                    <a:pt x="92028" y="10129"/>
                    <a:pt x="100372" y="-1382"/>
                    <a:pt x="115855" y="-1382"/>
                  </a:cubicBezTo>
                  <a:cubicBezTo>
                    <a:pt x="138223" y="-1382"/>
                    <a:pt x="148679" y="11711"/>
                    <a:pt x="148679" y="13567"/>
                  </a:cubicBezTo>
                  <a:cubicBezTo>
                    <a:pt x="148679" y="14361"/>
                    <a:pt x="147493" y="15813"/>
                    <a:pt x="146431" y="15813"/>
                  </a:cubicBezTo>
                  <a:cubicBezTo>
                    <a:pt x="145637" y="15813"/>
                    <a:pt x="145370" y="15552"/>
                    <a:pt x="144314" y="14492"/>
                  </a:cubicBezTo>
                  <a:cubicBezTo>
                    <a:pt x="133989" y="2323"/>
                    <a:pt x="118501" y="2323"/>
                    <a:pt x="116123" y="2323"/>
                  </a:cubicBezTo>
                  <a:cubicBezTo>
                    <a:pt x="108175" y="2323"/>
                    <a:pt x="102886" y="7615"/>
                    <a:pt x="102886" y="18326"/>
                  </a:cubicBezTo>
                  <a:cubicBezTo>
                    <a:pt x="102886" y="20181"/>
                    <a:pt x="102886" y="22824"/>
                    <a:pt x="104475" y="30103"/>
                  </a:cubicBezTo>
                  <a:lnTo>
                    <a:pt x="112813" y="30103"/>
                  </a:lnTo>
                  <a:close/>
                  <a:moveTo>
                    <a:pt x="105530" y="33808"/>
                  </a:moveTo>
                  <a:cubicBezTo>
                    <a:pt x="110957" y="52987"/>
                    <a:pt x="125651" y="54575"/>
                    <a:pt x="129359" y="54575"/>
                  </a:cubicBezTo>
                  <a:cubicBezTo>
                    <a:pt x="135181" y="54575"/>
                    <a:pt x="140080" y="51665"/>
                    <a:pt x="140080" y="46639"/>
                  </a:cubicBezTo>
                  <a:cubicBezTo>
                    <a:pt x="140080" y="33808"/>
                    <a:pt x="117711" y="33808"/>
                    <a:pt x="112018" y="33808"/>
                  </a:cubicBezTo>
                  <a:lnTo>
                    <a:pt x="105530" y="33808"/>
                  </a:lnTo>
                  <a:close/>
                </a:path>
              </a:pathLst>
            </a:custGeom>
            <a:solidFill>
              <a:srgbClr val="000000"/>
            </a:solidFill>
            <a:ln w="189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40" name="任意多边形: 形状 439">
              <a:extLst>
                <a:ext uri="{FF2B5EF4-FFF2-40B4-BE49-F238E27FC236}">
                  <a16:creationId xmlns:a16="http://schemas.microsoft.com/office/drawing/2014/main" id="{AF67B2C0-EC12-1B57-15B0-897E87822043}"/>
                </a:ext>
              </a:extLst>
            </p:cNvPr>
            <p:cNvSpPr/>
            <p:nvPr/>
          </p:nvSpPr>
          <p:spPr>
            <a:xfrm flipV="1">
              <a:off x="5959343" y="-8392304"/>
              <a:ext cx="20038" cy="20022"/>
            </a:xfrm>
            <a:custGeom>
              <a:avLst/>
              <a:gdLst>
                <a:gd name="connsiteX0" fmla="*/ 20038 w 20038"/>
                <a:gd name="connsiteY0" fmla="*/ 8636 h 20022"/>
                <a:gd name="connsiteX1" fmla="*/ 10022 w 20038"/>
                <a:gd name="connsiteY1" fmla="*/ 18647 h 20022"/>
                <a:gd name="connsiteX2" fmla="*/ 0 w 20038"/>
                <a:gd name="connsiteY2" fmla="*/ 8636 h 20022"/>
                <a:gd name="connsiteX3" fmla="*/ 10022 w 20038"/>
                <a:gd name="connsiteY3" fmla="*/ -1375 h 20022"/>
                <a:gd name="connsiteX4" fmla="*/ 20038 w 20038"/>
                <a:gd name="connsiteY4" fmla="*/ 8636 h 20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038" h="20022">
                  <a:moveTo>
                    <a:pt x="20038" y="8636"/>
                  </a:moveTo>
                  <a:cubicBezTo>
                    <a:pt x="20038" y="14112"/>
                    <a:pt x="15501" y="18647"/>
                    <a:pt x="10022" y="18647"/>
                  </a:cubicBezTo>
                  <a:cubicBezTo>
                    <a:pt x="4536" y="18647"/>
                    <a:pt x="0" y="14112"/>
                    <a:pt x="0" y="8636"/>
                  </a:cubicBezTo>
                  <a:cubicBezTo>
                    <a:pt x="0" y="3159"/>
                    <a:pt x="4536" y="-1375"/>
                    <a:pt x="10022" y="-1375"/>
                  </a:cubicBezTo>
                  <a:cubicBezTo>
                    <a:pt x="15501" y="-1375"/>
                    <a:pt x="20038" y="3159"/>
                    <a:pt x="20038" y="8636"/>
                  </a:cubicBezTo>
                  <a:close/>
                </a:path>
              </a:pathLst>
            </a:custGeom>
            <a:solidFill>
              <a:srgbClr val="000000"/>
            </a:solidFill>
            <a:ln w="189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41" name="任意多边形: 形状 440">
              <a:extLst>
                <a:ext uri="{FF2B5EF4-FFF2-40B4-BE49-F238E27FC236}">
                  <a16:creationId xmlns:a16="http://schemas.microsoft.com/office/drawing/2014/main" id="{CED64A73-AA4C-AB5B-2448-57DE36B0263C}"/>
                </a:ext>
              </a:extLst>
            </p:cNvPr>
            <p:cNvSpPr/>
            <p:nvPr/>
          </p:nvSpPr>
          <p:spPr>
            <a:xfrm flipV="1">
              <a:off x="6051980" y="-8468258"/>
              <a:ext cx="629508" cy="171931"/>
            </a:xfrm>
            <a:custGeom>
              <a:avLst/>
              <a:gdLst>
                <a:gd name="connsiteX0" fmla="*/ 32320 w 629508"/>
                <a:gd name="connsiteY0" fmla="*/ 74580 h 171931"/>
                <a:gd name="connsiteX1" fmla="*/ 49143 w 629508"/>
                <a:gd name="connsiteY1" fmla="*/ 60598 h 171931"/>
                <a:gd name="connsiteX2" fmla="*/ 24569 w 629508"/>
                <a:gd name="connsiteY2" fmla="*/ 39439 h 171931"/>
                <a:gd name="connsiteX3" fmla="*/ 6422 w 629508"/>
                <a:gd name="connsiteY3" fmla="*/ 50018 h 171931"/>
                <a:gd name="connsiteX4" fmla="*/ 16065 w 629508"/>
                <a:gd name="connsiteY4" fmla="*/ 59276 h 171931"/>
                <a:gd name="connsiteX5" fmla="*/ 9637 w 629508"/>
                <a:gd name="connsiteY5" fmla="*/ 65322 h 171931"/>
                <a:gd name="connsiteX6" fmla="*/ 0 w 629508"/>
                <a:gd name="connsiteY6" fmla="*/ 53604 h 171931"/>
                <a:gd name="connsiteX7" fmla="*/ 24385 w 629508"/>
                <a:gd name="connsiteY7" fmla="*/ 35277 h 171931"/>
                <a:gd name="connsiteX8" fmla="*/ 59919 w 629508"/>
                <a:gd name="connsiteY8" fmla="*/ 67023 h 171931"/>
                <a:gd name="connsiteX9" fmla="*/ 37425 w 629508"/>
                <a:gd name="connsiteY9" fmla="*/ 88556 h 171931"/>
                <a:gd name="connsiteX10" fmla="*/ 25328 w 629508"/>
                <a:gd name="connsiteY10" fmla="*/ 99325 h 171931"/>
                <a:gd name="connsiteX11" fmla="*/ 44417 w 629508"/>
                <a:gd name="connsiteY11" fmla="*/ 116709 h 171931"/>
                <a:gd name="connsiteX12" fmla="*/ 58596 w 629508"/>
                <a:gd name="connsiteY12" fmla="*/ 107451 h 171931"/>
                <a:gd name="connsiteX13" fmla="*/ 51035 w 629508"/>
                <a:gd name="connsiteY13" fmla="*/ 99705 h 171931"/>
                <a:gd name="connsiteX14" fmla="*/ 56704 w 629508"/>
                <a:gd name="connsiteY14" fmla="*/ 94418 h 171931"/>
                <a:gd name="connsiteX15" fmla="*/ 64835 w 629508"/>
                <a:gd name="connsiteY15" fmla="*/ 104807 h 171931"/>
                <a:gd name="connsiteX16" fmla="*/ 44607 w 629508"/>
                <a:gd name="connsiteY16" fmla="*/ 120864 h 171931"/>
                <a:gd name="connsiteX17" fmla="*/ 14742 w 629508"/>
                <a:gd name="connsiteY17" fmla="*/ 92906 h 171931"/>
                <a:gd name="connsiteX18" fmla="*/ 32320 w 629508"/>
                <a:gd name="connsiteY18" fmla="*/ 74580 h 171931"/>
                <a:gd name="connsiteX19" fmla="*/ 159154 w 629508"/>
                <a:gd name="connsiteY19" fmla="*/ 89883 h 171931"/>
                <a:gd name="connsiteX20" fmla="*/ 131555 w 629508"/>
                <a:gd name="connsiteY20" fmla="*/ 120864 h 171931"/>
                <a:gd name="connsiteX21" fmla="*/ 83727 w 629508"/>
                <a:gd name="connsiteY21" fmla="*/ 66454 h 171931"/>
                <a:gd name="connsiteX22" fmla="*/ 111327 w 629508"/>
                <a:gd name="connsiteY22" fmla="*/ 35277 h 171931"/>
                <a:gd name="connsiteX23" fmla="*/ 159154 w 629508"/>
                <a:gd name="connsiteY23" fmla="*/ 89883 h 171931"/>
                <a:gd name="connsiteX24" fmla="*/ 111327 w 629508"/>
                <a:gd name="connsiteY24" fmla="*/ 39439 h 171931"/>
                <a:gd name="connsiteX25" fmla="*/ 96963 w 629508"/>
                <a:gd name="connsiteY25" fmla="*/ 58897 h 171931"/>
                <a:gd name="connsiteX26" fmla="*/ 107923 w 629508"/>
                <a:gd name="connsiteY26" fmla="*/ 99515 h 171931"/>
                <a:gd name="connsiteX27" fmla="*/ 131365 w 629508"/>
                <a:gd name="connsiteY27" fmla="*/ 116709 h 171931"/>
                <a:gd name="connsiteX28" fmla="*/ 145924 w 629508"/>
                <a:gd name="connsiteY28" fmla="*/ 97250 h 171931"/>
                <a:gd name="connsiteX29" fmla="*/ 135712 w 629508"/>
                <a:gd name="connsiteY29" fmla="*/ 58328 h 171931"/>
                <a:gd name="connsiteX30" fmla="*/ 111327 w 629508"/>
                <a:gd name="connsiteY30" fmla="*/ 39439 h 171931"/>
                <a:gd name="connsiteX31" fmla="*/ 211927 w 629508"/>
                <a:gd name="connsiteY31" fmla="*/ 112928 h 171931"/>
                <a:gd name="connsiteX32" fmla="*/ 227423 w 629508"/>
                <a:gd name="connsiteY32" fmla="*/ 112928 h 171931"/>
                <a:gd name="connsiteX33" fmla="*/ 232530 w 629508"/>
                <a:gd name="connsiteY33" fmla="*/ 116329 h 171931"/>
                <a:gd name="connsiteX34" fmla="*/ 227803 w 629508"/>
                <a:gd name="connsiteY34" fmla="*/ 118789 h 171931"/>
                <a:gd name="connsiteX35" fmla="*/ 213059 w 629508"/>
                <a:gd name="connsiteY35" fmla="*/ 118789 h 171931"/>
                <a:gd name="connsiteX36" fmla="*/ 219110 w 629508"/>
                <a:gd name="connsiteY36" fmla="*/ 149391 h 171931"/>
                <a:gd name="connsiteX37" fmla="*/ 229505 w 629508"/>
                <a:gd name="connsiteY37" fmla="*/ 166395 h 171931"/>
                <a:gd name="connsiteX38" fmla="*/ 237445 w 629508"/>
                <a:gd name="connsiteY38" fmla="*/ 162993 h 171931"/>
                <a:gd name="connsiteX39" fmla="*/ 229126 w 629508"/>
                <a:gd name="connsiteY39" fmla="*/ 153741 h 171931"/>
                <a:gd name="connsiteX40" fmla="*/ 235553 w 629508"/>
                <a:gd name="connsiteY40" fmla="*/ 147695 h 171931"/>
                <a:gd name="connsiteX41" fmla="*/ 245007 w 629508"/>
                <a:gd name="connsiteY41" fmla="*/ 158086 h 171931"/>
                <a:gd name="connsiteX42" fmla="*/ 229505 w 629508"/>
                <a:gd name="connsiteY42" fmla="*/ 170556 h 171931"/>
                <a:gd name="connsiteX43" fmla="*/ 204930 w 629508"/>
                <a:gd name="connsiteY43" fmla="*/ 139570 h 171931"/>
                <a:gd name="connsiteX44" fmla="*/ 200962 w 629508"/>
                <a:gd name="connsiteY44" fmla="*/ 118789 h 171931"/>
                <a:gd name="connsiteX45" fmla="*/ 188485 w 629508"/>
                <a:gd name="connsiteY45" fmla="*/ 118789 h 171931"/>
                <a:gd name="connsiteX46" fmla="*/ 183380 w 629508"/>
                <a:gd name="connsiteY46" fmla="*/ 115008 h 171931"/>
                <a:gd name="connsiteX47" fmla="*/ 188105 w 629508"/>
                <a:gd name="connsiteY47" fmla="*/ 112928 h 171931"/>
                <a:gd name="connsiteX48" fmla="*/ 199829 w 629508"/>
                <a:gd name="connsiteY48" fmla="*/ 112928 h 171931"/>
                <a:gd name="connsiteX49" fmla="*/ 186029 w 629508"/>
                <a:gd name="connsiteY49" fmla="*/ 42461 h 171931"/>
                <a:gd name="connsiteX50" fmla="*/ 180734 w 629508"/>
                <a:gd name="connsiteY50" fmla="*/ 19031 h 171931"/>
                <a:gd name="connsiteX51" fmla="*/ 169959 w 629508"/>
                <a:gd name="connsiteY51" fmla="*/ 2786 h 171931"/>
                <a:gd name="connsiteX52" fmla="*/ 162398 w 629508"/>
                <a:gd name="connsiteY52" fmla="*/ 6182 h 171931"/>
                <a:gd name="connsiteX53" fmla="*/ 170718 w 629508"/>
                <a:gd name="connsiteY53" fmla="*/ 15440 h 171931"/>
                <a:gd name="connsiteX54" fmla="*/ 164290 w 629508"/>
                <a:gd name="connsiteY54" fmla="*/ 21485 h 171931"/>
                <a:gd name="connsiteX55" fmla="*/ 154837 w 629508"/>
                <a:gd name="connsiteY55" fmla="*/ 11096 h 171931"/>
                <a:gd name="connsiteX56" fmla="*/ 169959 w 629508"/>
                <a:gd name="connsiteY56" fmla="*/ -1375 h 171931"/>
                <a:gd name="connsiteX57" fmla="*/ 198690 w 629508"/>
                <a:gd name="connsiteY57" fmla="*/ 45104 h 171931"/>
                <a:gd name="connsiteX58" fmla="*/ 211927 w 629508"/>
                <a:gd name="connsiteY58" fmla="*/ 112928 h 171931"/>
                <a:gd name="connsiteX59" fmla="*/ 266696 w 629508"/>
                <a:gd name="connsiteY59" fmla="*/ 112928 h 171931"/>
                <a:gd name="connsiteX60" fmla="*/ 282761 w 629508"/>
                <a:gd name="connsiteY60" fmla="*/ 112928 h 171931"/>
                <a:gd name="connsiteX61" fmla="*/ 288056 w 629508"/>
                <a:gd name="connsiteY61" fmla="*/ 116519 h 171931"/>
                <a:gd name="connsiteX62" fmla="*/ 283331 w 629508"/>
                <a:gd name="connsiteY62" fmla="*/ 118789 h 171931"/>
                <a:gd name="connsiteX63" fmla="*/ 268208 w 629508"/>
                <a:gd name="connsiteY63" fmla="*/ 118789 h 171931"/>
                <a:gd name="connsiteX64" fmla="*/ 275199 w 629508"/>
                <a:gd name="connsiteY64" fmla="*/ 146747 h 171931"/>
                <a:gd name="connsiteX65" fmla="*/ 275958 w 629508"/>
                <a:gd name="connsiteY65" fmla="*/ 150719 h 171931"/>
                <a:gd name="connsiteX66" fmla="*/ 270853 w 629508"/>
                <a:gd name="connsiteY66" fmla="*/ 155626 h 171931"/>
                <a:gd name="connsiteX67" fmla="*/ 263481 w 629508"/>
                <a:gd name="connsiteY67" fmla="*/ 148827 h 171931"/>
                <a:gd name="connsiteX68" fmla="*/ 256110 w 629508"/>
                <a:gd name="connsiteY68" fmla="*/ 118789 h 171931"/>
                <a:gd name="connsiteX69" fmla="*/ 240039 w 629508"/>
                <a:gd name="connsiteY69" fmla="*/ 118789 h 171931"/>
                <a:gd name="connsiteX70" fmla="*/ 234750 w 629508"/>
                <a:gd name="connsiteY70" fmla="*/ 115197 h 171931"/>
                <a:gd name="connsiteX71" fmla="*/ 239475 w 629508"/>
                <a:gd name="connsiteY71" fmla="*/ 112928 h 171931"/>
                <a:gd name="connsiteX72" fmla="*/ 254598 w 629508"/>
                <a:gd name="connsiteY72" fmla="*/ 112928 h 171931"/>
                <a:gd name="connsiteX73" fmla="*/ 240988 w 629508"/>
                <a:gd name="connsiteY73" fmla="*/ 58707 h 171931"/>
                <a:gd name="connsiteX74" fmla="*/ 240039 w 629508"/>
                <a:gd name="connsiteY74" fmla="*/ 52283 h 171931"/>
                <a:gd name="connsiteX75" fmla="*/ 256110 w 629508"/>
                <a:gd name="connsiteY75" fmla="*/ 35277 h 171931"/>
                <a:gd name="connsiteX76" fmla="*/ 284843 w 629508"/>
                <a:gd name="connsiteY76" fmla="*/ 64374 h 171931"/>
                <a:gd name="connsiteX77" fmla="*/ 282008 w 629508"/>
                <a:gd name="connsiteY77" fmla="*/ 66264 h 171931"/>
                <a:gd name="connsiteX78" fmla="*/ 278224 w 629508"/>
                <a:gd name="connsiteY78" fmla="*/ 62672 h 171931"/>
                <a:gd name="connsiteX79" fmla="*/ 256484 w 629508"/>
                <a:gd name="connsiteY79" fmla="*/ 39439 h 171931"/>
                <a:gd name="connsiteX80" fmla="*/ 251383 w 629508"/>
                <a:gd name="connsiteY80" fmla="*/ 47185 h 171931"/>
                <a:gd name="connsiteX81" fmla="*/ 252706 w 629508"/>
                <a:gd name="connsiteY81" fmla="*/ 56816 h 171931"/>
                <a:gd name="connsiteX82" fmla="*/ 266696 w 629508"/>
                <a:gd name="connsiteY82" fmla="*/ 112928 h 171931"/>
                <a:gd name="connsiteX83" fmla="*/ 323825 w 629508"/>
                <a:gd name="connsiteY83" fmla="*/ 70419 h 171931"/>
                <a:gd name="connsiteX84" fmla="*/ 326850 w 629508"/>
                <a:gd name="connsiteY84" fmla="*/ 82700 h 171931"/>
                <a:gd name="connsiteX85" fmla="*/ 331575 w 629508"/>
                <a:gd name="connsiteY85" fmla="*/ 96302 h 171931"/>
                <a:gd name="connsiteX86" fmla="*/ 358232 w 629508"/>
                <a:gd name="connsiteY86" fmla="*/ 116709 h 171931"/>
                <a:gd name="connsiteX87" fmla="*/ 366925 w 629508"/>
                <a:gd name="connsiteY87" fmla="*/ 104239 h 171931"/>
                <a:gd name="connsiteX88" fmla="*/ 365225 w 629508"/>
                <a:gd name="connsiteY88" fmla="*/ 91958 h 171931"/>
                <a:gd name="connsiteX89" fmla="*/ 352937 w 629508"/>
                <a:gd name="connsiteY89" fmla="*/ 42834 h 171931"/>
                <a:gd name="connsiteX90" fmla="*/ 352374 w 629508"/>
                <a:gd name="connsiteY90" fmla="*/ 40191 h 171931"/>
                <a:gd name="connsiteX91" fmla="*/ 357662 w 629508"/>
                <a:gd name="connsiteY91" fmla="*/ 35277 h 171931"/>
                <a:gd name="connsiteX92" fmla="*/ 364471 w 629508"/>
                <a:gd name="connsiteY92" fmla="*/ 40191 h 171931"/>
                <a:gd name="connsiteX93" fmla="*/ 372032 w 629508"/>
                <a:gd name="connsiteY93" fmla="*/ 70419 h 171931"/>
                <a:gd name="connsiteX94" fmla="*/ 375056 w 629508"/>
                <a:gd name="connsiteY94" fmla="*/ 82700 h 171931"/>
                <a:gd name="connsiteX95" fmla="*/ 379782 w 629508"/>
                <a:gd name="connsiteY95" fmla="*/ 96302 h 171931"/>
                <a:gd name="connsiteX96" fmla="*/ 406433 w 629508"/>
                <a:gd name="connsiteY96" fmla="*/ 116709 h 171931"/>
                <a:gd name="connsiteX97" fmla="*/ 415134 w 629508"/>
                <a:gd name="connsiteY97" fmla="*/ 104239 h 171931"/>
                <a:gd name="connsiteX98" fmla="*/ 404167 w 629508"/>
                <a:gd name="connsiteY98" fmla="*/ 62482 h 171931"/>
                <a:gd name="connsiteX99" fmla="*/ 401144 w 629508"/>
                <a:gd name="connsiteY99" fmla="*/ 50391 h 171931"/>
                <a:gd name="connsiteX100" fmla="*/ 415505 w 629508"/>
                <a:gd name="connsiteY100" fmla="*/ 35277 h 171931"/>
                <a:gd name="connsiteX101" fmla="*/ 439519 w 629508"/>
                <a:gd name="connsiteY101" fmla="*/ 64374 h 171931"/>
                <a:gd name="connsiteX102" fmla="*/ 436678 w 629508"/>
                <a:gd name="connsiteY102" fmla="*/ 66264 h 171931"/>
                <a:gd name="connsiteX103" fmla="*/ 433463 w 629508"/>
                <a:gd name="connsiteY103" fmla="*/ 63052 h 171931"/>
                <a:gd name="connsiteX104" fmla="*/ 415885 w 629508"/>
                <a:gd name="connsiteY104" fmla="*/ 39439 h 171931"/>
                <a:gd name="connsiteX105" fmla="*/ 411729 w 629508"/>
                <a:gd name="connsiteY105" fmla="*/ 44916 h 171931"/>
                <a:gd name="connsiteX106" fmla="*/ 415134 w 629508"/>
                <a:gd name="connsiteY106" fmla="*/ 59086 h 171931"/>
                <a:gd name="connsiteX107" fmla="*/ 426662 w 629508"/>
                <a:gd name="connsiteY107" fmla="*/ 101215 h 171931"/>
                <a:gd name="connsiteX108" fmla="*/ 406812 w 629508"/>
                <a:gd name="connsiteY108" fmla="*/ 120864 h 171931"/>
                <a:gd name="connsiteX109" fmla="*/ 378461 w 629508"/>
                <a:gd name="connsiteY109" fmla="*/ 104239 h 171931"/>
                <a:gd name="connsiteX110" fmla="*/ 358612 w 629508"/>
                <a:gd name="connsiteY110" fmla="*/ 120864 h 171931"/>
                <a:gd name="connsiteX111" fmla="*/ 331575 w 629508"/>
                <a:gd name="connsiteY111" fmla="*/ 105940 h 171931"/>
                <a:gd name="connsiteX112" fmla="*/ 315701 w 629508"/>
                <a:gd name="connsiteY112" fmla="*/ 120864 h 171931"/>
                <a:gd name="connsiteX113" fmla="*/ 302091 w 629508"/>
                <a:gd name="connsiteY113" fmla="*/ 110853 h 171931"/>
                <a:gd name="connsiteX114" fmla="*/ 296041 w 629508"/>
                <a:gd name="connsiteY114" fmla="*/ 91768 h 171931"/>
                <a:gd name="connsiteX115" fmla="*/ 298877 w 629508"/>
                <a:gd name="connsiteY115" fmla="*/ 89883 h 171931"/>
                <a:gd name="connsiteX116" fmla="*/ 302465 w 629508"/>
                <a:gd name="connsiteY116" fmla="*/ 94228 h 171931"/>
                <a:gd name="connsiteX117" fmla="*/ 315321 w 629508"/>
                <a:gd name="connsiteY117" fmla="*/ 116709 h 171931"/>
                <a:gd name="connsiteX118" fmla="*/ 320236 w 629508"/>
                <a:gd name="connsiteY118" fmla="*/ 109152 h 171931"/>
                <a:gd name="connsiteX119" fmla="*/ 318914 w 629508"/>
                <a:gd name="connsiteY119" fmla="*/ 99515 h 171931"/>
                <a:gd name="connsiteX120" fmla="*/ 304736 w 629508"/>
                <a:gd name="connsiteY120" fmla="*/ 42834 h 171931"/>
                <a:gd name="connsiteX121" fmla="*/ 304167 w 629508"/>
                <a:gd name="connsiteY121" fmla="*/ 40191 h 171931"/>
                <a:gd name="connsiteX122" fmla="*/ 309462 w 629508"/>
                <a:gd name="connsiteY122" fmla="*/ 35277 h 171931"/>
                <a:gd name="connsiteX123" fmla="*/ 316265 w 629508"/>
                <a:gd name="connsiteY123" fmla="*/ 40191 h 171931"/>
                <a:gd name="connsiteX124" fmla="*/ 323825 w 629508"/>
                <a:gd name="connsiteY124" fmla="*/ 70419 h 171931"/>
                <a:gd name="connsiteX125" fmla="*/ 500935 w 629508"/>
                <a:gd name="connsiteY125" fmla="*/ 48507 h 171931"/>
                <a:gd name="connsiteX126" fmla="*/ 516619 w 629508"/>
                <a:gd name="connsiteY126" fmla="*/ 35277 h 171931"/>
                <a:gd name="connsiteX127" fmla="*/ 530419 w 629508"/>
                <a:gd name="connsiteY127" fmla="*/ 45858 h 171931"/>
                <a:gd name="connsiteX128" fmla="*/ 536095 w 629508"/>
                <a:gd name="connsiteY128" fmla="*/ 64374 h 171931"/>
                <a:gd name="connsiteX129" fmla="*/ 533255 w 629508"/>
                <a:gd name="connsiteY129" fmla="*/ 66264 h 171931"/>
                <a:gd name="connsiteX130" fmla="*/ 529666 w 629508"/>
                <a:gd name="connsiteY130" fmla="*/ 61920 h 171931"/>
                <a:gd name="connsiteX131" fmla="*/ 516999 w 629508"/>
                <a:gd name="connsiteY131" fmla="*/ 39439 h 171931"/>
                <a:gd name="connsiteX132" fmla="*/ 512084 w 629508"/>
                <a:gd name="connsiteY132" fmla="*/ 47185 h 171931"/>
                <a:gd name="connsiteX133" fmla="*/ 513405 w 629508"/>
                <a:gd name="connsiteY133" fmla="*/ 56816 h 171931"/>
                <a:gd name="connsiteX134" fmla="*/ 526262 w 629508"/>
                <a:gd name="connsiteY134" fmla="*/ 108204 h 171931"/>
                <a:gd name="connsiteX135" fmla="*/ 527021 w 629508"/>
                <a:gd name="connsiteY135" fmla="*/ 112175 h 171931"/>
                <a:gd name="connsiteX136" fmla="*/ 521916 w 629508"/>
                <a:gd name="connsiteY136" fmla="*/ 117089 h 171931"/>
                <a:gd name="connsiteX137" fmla="*/ 514354 w 629508"/>
                <a:gd name="connsiteY137" fmla="*/ 109715 h 171931"/>
                <a:gd name="connsiteX138" fmla="*/ 498664 w 629508"/>
                <a:gd name="connsiteY138" fmla="*/ 120864 h 171931"/>
                <a:gd name="connsiteX139" fmla="*/ 455378 w 629508"/>
                <a:gd name="connsiteY139" fmla="*/ 64563 h 171931"/>
                <a:gd name="connsiteX140" fmla="*/ 478251 w 629508"/>
                <a:gd name="connsiteY140" fmla="*/ 35277 h 171931"/>
                <a:gd name="connsiteX141" fmla="*/ 500935 w 629508"/>
                <a:gd name="connsiteY141" fmla="*/ 48507 h 171931"/>
                <a:gd name="connsiteX142" fmla="*/ 511141 w 629508"/>
                <a:gd name="connsiteY142" fmla="*/ 96492 h 171931"/>
                <a:gd name="connsiteX143" fmla="*/ 502256 w 629508"/>
                <a:gd name="connsiteY143" fmla="*/ 60788 h 171931"/>
                <a:gd name="connsiteX144" fmla="*/ 478624 w 629508"/>
                <a:gd name="connsiteY144" fmla="*/ 39439 h 171931"/>
                <a:gd name="connsiteX145" fmla="*/ 468229 w 629508"/>
                <a:gd name="connsiteY145" fmla="*/ 56253 h 171931"/>
                <a:gd name="connsiteX146" fmla="*/ 477491 w 629508"/>
                <a:gd name="connsiteY146" fmla="*/ 95740 h 171931"/>
                <a:gd name="connsiteX147" fmla="*/ 498664 w 629508"/>
                <a:gd name="connsiteY147" fmla="*/ 116709 h 171931"/>
                <a:gd name="connsiteX148" fmla="*/ 511710 w 629508"/>
                <a:gd name="connsiteY148" fmla="*/ 98952 h 171931"/>
                <a:gd name="connsiteX149" fmla="*/ 511141 w 629508"/>
                <a:gd name="connsiteY149" fmla="*/ 96492 h 171931"/>
                <a:gd name="connsiteX150" fmla="*/ 621187 w 629508"/>
                <a:gd name="connsiteY150" fmla="*/ 114066 h 171931"/>
                <a:gd name="connsiteX151" fmla="*/ 613627 w 629508"/>
                <a:gd name="connsiteY151" fmla="*/ 104997 h 171931"/>
                <a:gd name="connsiteX152" fmla="*/ 620244 w 629508"/>
                <a:gd name="connsiteY152" fmla="*/ 98952 h 171931"/>
                <a:gd name="connsiteX153" fmla="*/ 629508 w 629508"/>
                <a:gd name="connsiteY153" fmla="*/ 108962 h 171931"/>
                <a:gd name="connsiteX154" fmla="*/ 613063 w 629508"/>
                <a:gd name="connsiteY154" fmla="*/ 120864 h 171931"/>
                <a:gd name="connsiteX155" fmla="*/ 594538 w 629508"/>
                <a:gd name="connsiteY155" fmla="*/ 108020 h 171931"/>
                <a:gd name="connsiteX156" fmla="*/ 576391 w 629508"/>
                <a:gd name="connsiteY156" fmla="*/ 120864 h 171931"/>
                <a:gd name="connsiteX157" fmla="*/ 547278 w 629508"/>
                <a:gd name="connsiteY157" fmla="*/ 91768 h 171931"/>
                <a:gd name="connsiteX158" fmla="*/ 550114 w 629508"/>
                <a:gd name="connsiteY158" fmla="*/ 89883 h 171931"/>
                <a:gd name="connsiteX159" fmla="*/ 553518 w 629508"/>
                <a:gd name="connsiteY159" fmla="*/ 93090 h 171931"/>
                <a:gd name="connsiteX160" fmla="*/ 576011 w 629508"/>
                <a:gd name="connsiteY160" fmla="*/ 116709 h 171931"/>
                <a:gd name="connsiteX161" fmla="*/ 585084 w 629508"/>
                <a:gd name="connsiteY161" fmla="*/ 104807 h 171931"/>
                <a:gd name="connsiteX162" fmla="*/ 581112 w 629508"/>
                <a:gd name="connsiteY162" fmla="*/ 84021 h 171931"/>
                <a:gd name="connsiteX163" fmla="*/ 576764 w 629508"/>
                <a:gd name="connsiteY163" fmla="*/ 66833 h 171931"/>
                <a:gd name="connsiteX164" fmla="*/ 558427 w 629508"/>
                <a:gd name="connsiteY164" fmla="*/ 39439 h 171931"/>
                <a:gd name="connsiteX165" fmla="*/ 550114 w 629508"/>
                <a:gd name="connsiteY165" fmla="*/ 42082 h 171931"/>
                <a:gd name="connsiteX166" fmla="*/ 557486 w 629508"/>
                <a:gd name="connsiteY166" fmla="*/ 51151 h 171931"/>
                <a:gd name="connsiteX167" fmla="*/ 551057 w 629508"/>
                <a:gd name="connsiteY167" fmla="*/ 57196 h 171931"/>
                <a:gd name="connsiteX168" fmla="*/ 541605 w 629508"/>
                <a:gd name="connsiteY168" fmla="*/ 46996 h 171931"/>
                <a:gd name="connsiteX169" fmla="*/ 558245 w 629508"/>
                <a:gd name="connsiteY169" fmla="*/ 35277 h 171931"/>
                <a:gd name="connsiteX170" fmla="*/ 576764 w 629508"/>
                <a:gd name="connsiteY170" fmla="*/ 48128 h 171931"/>
                <a:gd name="connsiteX171" fmla="*/ 594728 w 629508"/>
                <a:gd name="connsiteY171" fmla="*/ 35277 h 171931"/>
                <a:gd name="connsiteX172" fmla="*/ 623833 w 629508"/>
                <a:gd name="connsiteY172" fmla="*/ 64374 h 171931"/>
                <a:gd name="connsiteX173" fmla="*/ 620997 w 629508"/>
                <a:gd name="connsiteY173" fmla="*/ 66264 h 171931"/>
                <a:gd name="connsiteX174" fmla="*/ 617601 w 629508"/>
                <a:gd name="connsiteY174" fmla="*/ 63052 h 171931"/>
                <a:gd name="connsiteX175" fmla="*/ 595100 w 629508"/>
                <a:gd name="connsiteY175" fmla="*/ 39439 h 171931"/>
                <a:gd name="connsiteX176" fmla="*/ 586217 w 629508"/>
                <a:gd name="connsiteY176" fmla="*/ 51529 h 171931"/>
                <a:gd name="connsiteX177" fmla="*/ 589811 w 629508"/>
                <a:gd name="connsiteY177" fmla="*/ 70609 h 171931"/>
                <a:gd name="connsiteX178" fmla="*/ 596239 w 629508"/>
                <a:gd name="connsiteY178" fmla="*/ 96492 h 171931"/>
                <a:gd name="connsiteX179" fmla="*/ 612873 w 629508"/>
                <a:gd name="connsiteY179" fmla="*/ 116709 h 171931"/>
                <a:gd name="connsiteX180" fmla="*/ 621187 w 629508"/>
                <a:gd name="connsiteY180" fmla="*/ 114066 h 171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</a:cxnLst>
              <a:rect l="l" t="t" r="r" b="b"/>
              <a:pathLst>
                <a:path w="629508" h="171931">
                  <a:moveTo>
                    <a:pt x="32320" y="74580"/>
                  </a:moveTo>
                  <a:cubicBezTo>
                    <a:pt x="40640" y="72689"/>
                    <a:pt x="49143" y="70799"/>
                    <a:pt x="49143" y="60598"/>
                  </a:cubicBezTo>
                  <a:cubicBezTo>
                    <a:pt x="49143" y="54553"/>
                    <a:pt x="44044" y="39439"/>
                    <a:pt x="24569" y="39439"/>
                  </a:cubicBezTo>
                  <a:cubicBezTo>
                    <a:pt x="20412" y="39439"/>
                    <a:pt x="9447" y="40381"/>
                    <a:pt x="6422" y="50018"/>
                  </a:cubicBezTo>
                  <a:cubicBezTo>
                    <a:pt x="16065" y="50961"/>
                    <a:pt x="16065" y="58897"/>
                    <a:pt x="16065" y="59276"/>
                  </a:cubicBezTo>
                  <a:cubicBezTo>
                    <a:pt x="16065" y="62862"/>
                    <a:pt x="13609" y="65322"/>
                    <a:pt x="9637" y="65322"/>
                  </a:cubicBezTo>
                  <a:cubicBezTo>
                    <a:pt x="5289" y="65322"/>
                    <a:pt x="0" y="62110"/>
                    <a:pt x="0" y="53604"/>
                  </a:cubicBezTo>
                  <a:cubicBezTo>
                    <a:pt x="0" y="42082"/>
                    <a:pt x="10959" y="35277"/>
                    <a:pt x="24385" y="35277"/>
                  </a:cubicBezTo>
                  <a:cubicBezTo>
                    <a:pt x="52737" y="35277"/>
                    <a:pt x="59919" y="58328"/>
                    <a:pt x="59919" y="67023"/>
                  </a:cubicBezTo>
                  <a:cubicBezTo>
                    <a:pt x="59919" y="83459"/>
                    <a:pt x="45176" y="86855"/>
                    <a:pt x="37425" y="88556"/>
                  </a:cubicBezTo>
                  <a:cubicBezTo>
                    <a:pt x="32130" y="89694"/>
                    <a:pt x="25328" y="91205"/>
                    <a:pt x="25328" y="99325"/>
                  </a:cubicBezTo>
                  <a:cubicBezTo>
                    <a:pt x="25328" y="103859"/>
                    <a:pt x="29295" y="116709"/>
                    <a:pt x="44417" y="116709"/>
                  </a:cubicBezTo>
                  <a:cubicBezTo>
                    <a:pt x="49523" y="116709"/>
                    <a:pt x="56515" y="114819"/>
                    <a:pt x="58596" y="107451"/>
                  </a:cubicBezTo>
                  <a:cubicBezTo>
                    <a:pt x="52547" y="106692"/>
                    <a:pt x="51035" y="101595"/>
                    <a:pt x="51035" y="99705"/>
                  </a:cubicBezTo>
                  <a:cubicBezTo>
                    <a:pt x="51035" y="97624"/>
                    <a:pt x="52168" y="94418"/>
                    <a:pt x="56704" y="94418"/>
                  </a:cubicBezTo>
                  <a:cubicBezTo>
                    <a:pt x="59919" y="94418"/>
                    <a:pt x="64835" y="96682"/>
                    <a:pt x="64835" y="104807"/>
                  </a:cubicBezTo>
                  <a:cubicBezTo>
                    <a:pt x="64835" y="113497"/>
                    <a:pt x="57084" y="120864"/>
                    <a:pt x="44607" y="120864"/>
                  </a:cubicBezTo>
                  <a:cubicBezTo>
                    <a:pt x="22493" y="120864"/>
                    <a:pt x="14742" y="102727"/>
                    <a:pt x="14742" y="92906"/>
                  </a:cubicBezTo>
                  <a:cubicBezTo>
                    <a:pt x="14742" y="78355"/>
                    <a:pt x="27029" y="75712"/>
                    <a:pt x="32320" y="74580"/>
                  </a:cubicBezTo>
                  <a:close/>
                  <a:moveTo>
                    <a:pt x="159154" y="89883"/>
                  </a:moveTo>
                  <a:cubicBezTo>
                    <a:pt x="159154" y="107830"/>
                    <a:pt x="147999" y="120864"/>
                    <a:pt x="131555" y="120864"/>
                  </a:cubicBezTo>
                  <a:cubicBezTo>
                    <a:pt x="108112" y="120864"/>
                    <a:pt x="83727" y="94038"/>
                    <a:pt x="83727" y="66454"/>
                  </a:cubicBezTo>
                  <a:cubicBezTo>
                    <a:pt x="83727" y="46996"/>
                    <a:pt x="95641" y="35277"/>
                    <a:pt x="111327" y="35277"/>
                  </a:cubicBezTo>
                  <a:cubicBezTo>
                    <a:pt x="134769" y="35277"/>
                    <a:pt x="159154" y="62110"/>
                    <a:pt x="159154" y="89883"/>
                  </a:cubicBezTo>
                  <a:close/>
                  <a:moveTo>
                    <a:pt x="111327" y="39439"/>
                  </a:moveTo>
                  <a:cubicBezTo>
                    <a:pt x="103955" y="39439"/>
                    <a:pt x="96963" y="45294"/>
                    <a:pt x="96963" y="58897"/>
                  </a:cubicBezTo>
                  <a:cubicBezTo>
                    <a:pt x="96963" y="68345"/>
                    <a:pt x="101874" y="89314"/>
                    <a:pt x="107923" y="99515"/>
                  </a:cubicBezTo>
                  <a:cubicBezTo>
                    <a:pt x="114920" y="111042"/>
                    <a:pt x="123994" y="116709"/>
                    <a:pt x="131365" y="116709"/>
                  </a:cubicBezTo>
                  <a:cubicBezTo>
                    <a:pt x="140628" y="116709"/>
                    <a:pt x="145924" y="108394"/>
                    <a:pt x="145924" y="97250"/>
                  </a:cubicBezTo>
                  <a:cubicBezTo>
                    <a:pt x="145924" y="89125"/>
                    <a:pt x="141761" y="69667"/>
                    <a:pt x="135712" y="58328"/>
                  </a:cubicBezTo>
                  <a:cubicBezTo>
                    <a:pt x="130232" y="47938"/>
                    <a:pt x="120589" y="39439"/>
                    <a:pt x="111327" y="39439"/>
                  </a:cubicBezTo>
                  <a:close/>
                  <a:moveTo>
                    <a:pt x="211927" y="112928"/>
                  </a:moveTo>
                  <a:lnTo>
                    <a:pt x="227423" y="112928"/>
                  </a:lnTo>
                  <a:cubicBezTo>
                    <a:pt x="230638" y="112928"/>
                    <a:pt x="232530" y="112928"/>
                    <a:pt x="232530" y="116329"/>
                  </a:cubicBezTo>
                  <a:cubicBezTo>
                    <a:pt x="232530" y="118789"/>
                    <a:pt x="231018" y="118789"/>
                    <a:pt x="227803" y="118789"/>
                  </a:cubicBezTo>
                  <a:lnTo>
                    <a:pt x="213059" y="118789"/>
                  </a:lnTo>
                  <a:cubicBezTo>
                    <a:pt x="215705" y="132765"/>
                    <a:pt x="216274" y="136167"/>
                    <a:pt x="219110" y="149391"/>
                  </a:cubicBezTo>
                  <a:cubicBezTo>
                    <a:pt x="220622" y="156384"/>
                    <a:pt x="222702" y="166395"/>
                    <a:pt x="229505" y="166395"/>
                  </a:cubicBezTo>
                  <a:cubicBezTo>
                    <a:pt x="231018" y="166395"/>
                    <a:pt x="234983" y="166016"/>
                    <a:pt x="237445" y="162993"/>
                  </a:cubicBezTo>
                  <a:cubicBezTo>
                    <a:pt x="231776" y="162051"/>
                    <a:pt x="229126" y="157516"/>
                    <a:pt x="229126" y="153741"/>
                  </a:cubicBezTo>
                  <a:cubicBezTo>
                    <a:pt x="229126" y="149581"/>
                    <a:pt x="232530" y="147695"/>
                    <a:pt x="235553" y="147695"/>
                  </a:cubicBezTo>
                  <a:cubicBezTo>
                    <a:pt x="240280" y="147695"/>
                    <a:pt x="245007" y="151471"/>
                    <a:pt x="245007" y="158086"/>
                  </a:cubicBezTo>
                  <a:cubicBezTo>
                    <a:pt x="245007" y="166205"/>
                    <a:pt x="237255" y="170556"/>
                    <a:pt x="229505" y="170556"/>
                  </a:cubicBezTo>
                  <a:cubicBezTo>
                    <a:pt x="210978" y="170556"/>
                    <a:pt x="206252" y="145994"/>
                    <a:pt x="204930" y="139570"/>
                  </a:cubicBezTo>
                  <a:lnTo>
                    <a:pt x="200962" y="118789"/>
                  </a:lnTo>
                  <a:lnTo>
                    <a:pt x="188485" y="118789"/>
                  </a:lnTo>
                  <a:cubicBezTo>
                    <a:pt x="185460" y="118789"/>
                    <a:pt x="183380" y="118789"/>
                    <a:pt x="183380" y="115008"/>
                  </a:cubicBezTo>
                  <a:cubicBezTo>
                    <a:pt x="183380" y="112928"/>
                    <a:pt x="185270" y="112928"/>
                    <a:pt x="188105" y="112928"/>
                  </a:cubicBezTo>
                  <a:lnTo>
                    <a:pt x="199829" y="112928"/>
                  </a:lnTo>
                  <a:lnTo>
                    <a:pt x="186029" y="42461"/>
                  </a:lnTo>
                  <a:cubicBezTo>
                    <a:pt x="183759" y="30744"/>
                    <a:pt x="181867" y="22997"/>
                    <a:pt x="180734" y="19031"/>
                  </a:cubicBezTo>
                  <a:cubicBezTo>
                    <a:pt x="179222" y="12606"/>
                    <a:pt x="176766" y="2786"/>
                    <a:pt x="169959" y="2786"/>
                  </a:cubicBezTo>
                  <a:cubicBezTo>
                    <a:pt x="168067" y="2786"/>
                    <a:pt x="164479" y="3349"/>
                    <a:pt x="162398" y="6182"/>
                  </a:cubicBezTo>
                  <a:cubicBezTo>
                    <a:pt x="168067" y="7130"/>
                    <a:pt x="170718" y="11664"/>
                    <a:pt x="170718" y="15440"/>
                  </a:cubicBezTo>
                  <a:cubicBezTo>
                    <a:pt x="170718" y="19601"/>
                    <a:pt x="167314" y="21485"/>
                    <a:pt x="164290" y="21485"/>
                  </a:cubicBezTo>
                  <a:cubicBezTo>
                    <a:pt x="159563" y="21485"/>
                    <a:pt x="154837" y="17710"/>
                    <a:pt x="154837" y="11096"/>
                  </a:cubicBezTo>
                  <a:cubicBezTo>
                    <a:pt x="154837" y="2596"/>
                    <a:pt x="162967" y="-1375"/>
                    <a:pt x="169959" y="-1375"/>
                  </a:cubicBezTo>
                  <a:cubicBezTo>
                    <a:pt x="189618" y="-1375"/>
                    <a:pt x="197368" y="38301"/>
                    <a:pt x="198690" y="45104"/>
                  </a:cubicBezTo>
                  <a:lnTo>
                    <a:pt x="211927" y="112928"/>
                  </a:lnTo>
                  <a:close/>
                  <a:moveTo>
                    <a:pt x="266696" y="112928"/>
                  </a:moveTo>
                  <a:lnTo>
                    <a:pt x="282761" y="112928"/>
                  </a:lnTo>
                  <a:cubicBezTo>
                    <a:pt x="285976" y="112928"/>
                    <a:pt x="288056" y="112928"/>
                    <a:pt x="288056" y="116519"/>
                  </a:cubicBezTo>
                  <a:cubicBezTo>
                    <a:pt x="288056" y="118789"/>
                    <a:pt x="286355" y="118789"/>
                    <a:pt x="283331" y="118789"/>
                  </a:cubicBezTo>
                  <a:lnTo>
                    <a:pt x="268208" y="118789"/>
                  </a:lnTo>
                  <a:lnTo>
                    <a:pt x="275199" y="146747"/>
                  </a:lnTo>
                  <a:cubicBezTo>
                    <a:pt x="275958" y="149391"/>
                    <a:pt x="275958" y="149769"/>
                    <a:pt x="275958" y="150719"/>
                  </a:cubicBezTo>
                  <a:cubicBezTo>
                    <a:pt x="275958" y="154684"/>
                    <a:pt x="272745" y="155626"/>
                    <a:pt x="270853" y="155626"/>
                  </a:cubicBezTo>
                  <a:cubicBezTo>
                    <a:pt x="266126" y="155626"/>
                    <a:pt x="264234" y="151661"/>
                    <a:pt x="263481" y="148827"/>
                  </a:cubicBezTo>
                  <a:lnTo>
                    <a:pt x="256110" y="118789"/>
                  </a:lnTo>
                  <a:lnTo>
                    <a:pt x="240039" y="118789"/>
                  </a:lnTo>
                  <a:cubicBezTo>
                    <a:pt x="236826" y="118789"/>
                    <a:pt x="234750" y="118789"/>
                    <a:pt x="234750" y="115197"/>
                  </a:cubicBezTo>
                  <a:cubicBezTo>
                    <a:pt x="234750" y="112928"/>
                    <a:pt x="236452" y="112928"/>
                    <a:pt x="239475" y="112928"/>
                  </a:cubicBezTo>
                  <a:lnTo>
                    <a:pt x="254598" y="112928"/>
                  </a:lnTo>
                  <a:lnTo>
                    <a:pt x="240988" y="58707"/>
                  </a:lnTo>
                  <a:cubicBezTo>
                    <a:pt x="240798" y="57948"/>
                    <a:pt x="240039" y="54926"/>
                    <a:pt x="240039" y="52283"/>
                  </a:cubicBezTo>
                  <a:cubicBezTo>
                    <a:pt x="240039" y="42834"/>
                    <a:pt x="246279" y="35277"/>
                    <a:pt x="256110" y="35277"/>
                  </a:cubicBezTo>
                  <a:cubicBezTo>
                    <a:pt x="275199" y="35277"/>
                    <a:pt x="284843" y="63431"/>
                    <a:pt x="284843" y="64374"/>
                  </a:cubicBezTo>
                  <a:cubicBezTo>
                    <a:pt x="284843" y="66264"/>
                    <a:pt x="283331" y="66264"/>
                    <a:pt x="282008" y="66264"/>
                  </a:cubicBezTo>
                  <a:cubicBezTo>
                    <a:pt x="279736" y="66264"/>
                    <a:pt x="279736" y="66075"/>
                    <a:pt x="278224" y="62672"/>
                  </a:cubicBezTo>
                  <a:cubicBezTo>
                    <a:pt x="274820" y="53604"/>
                    <a:pt x="267259" y="39439"/>
                    <a:pt x="256484" y="39439"/>
                  </a:cubicBezTo>
                  <a:cubicBezTo>
                    <a:pt x="251383" y="39439"/>
                    <a:pt x="251383" y="44162"/>
                    <a:pt x="251383" y="47185"/>
                  </a:cubicBezTo>
                  <a:cubicBezTo>
                    <a:pt x="251383" y="48507"/>
                    <a:pt x="251383" y="51529"/>
                    <a:pt x="252706" y="56816"/>
                  </a:cubicBezTo>
                  <a:lnTo>
                    <a:pt x="266696" y="112928"/>
                  </a:lnTo>
                  <a:close/>
                  <a:moveTo>
                    <a:pt x="323825" y="70419"/>
                  </a:moveTo>
                  <a:cubicBezTo>
                    <a:pt x="324774" y="74580"/>
                    <a:pt x="325907" y="78544"/>
                    <a:pt x="326850" y="82700"/>
                  </a:cubicBezTo>
                  <a:cubicBezTo>
                    <a:pt x="329311" y="91958"/>
                    <a:pt x="329311" y="92338"/>
                    <a:pt x="331575" y="96302"/>
                  </a:cubicBezTo>
                  <a:cubicBezTo>
                    <a:pt x="337061" y="105750"/>
                    <a:pt x="345185" y="116709"/>
                    <a:pt x="358232" y="116709"/>
                  </a:cubicBezTo>
                  <a:cubicBezTo>
                    <a:pt x="366925" y="116709"/>
                    <a:pt x="366925" y="107072"/>
                    <a:pt x="366925" y="104239"/>
                  </a:cubicBezTo>
                  <a:cubicBezTo>
                    <a:pt x="366925" y="99135"/>
                    <a:pt x="365604" y="93658"/>
                    <a:pt x="365225" y="91958"/>
                  </a:cubicBezTo>
                  <a:lnTo>
                    <a:pt x="352937" y="42834"/>
                  </a:lnTo>
                  <a:cubicBezTo>
                    <a:pt x="352564" y="41702"/>
                    <a:pt x="352374" y="40760"/>
                    <a:pt x="352374" y="40191"/>
                  </a:cubicBezTo>
                  <a:cubicBezTo>
                    <a:pt x="352374" y="38117"/>
                    <a:pt x="353886" y="35277"/>
                    <a:pt x="357662" y="35277"/>
                  </a:cubicBezTo>
                  <a:cubicBezTo>
                    <a:pt x="359934" y="35277"/>
                    <a:pt x="363149" y="36599"/>
                    <a:pt x="364471" y="40191"/>
                  </a:cubicBezTo>
                  <a:lnTo>
                    <a:pt x="372032" y="70419"/>
                  </a:lnTo>
                  <a:cubicBezTo>
                    <a:pt x="372975" y="74580"/>
                    <a:pt x="374108" y="78544"/>
                    <a:pt x="375056" y="82700"/>
                  </a:cubicBezTo>
                  <a:cubicBezTo>
                    <a:pt x="377512" y="91958"/>
                    <a:pt x="377512" y="92338"/>
                    <a:pt x="379782" y="96302"/>
                  </a:cubicBezTo>
                  <a:cubicBezTo>
                    <a:pt x="385262" y="105750"/>
                    <a:pt x="393392" y="116709"/>
                    <a:pt x="406433" y="116709"/>
                  </a:cubicBezTo>
                  <a:cubicBezTo>
                    <a:pt x="415134" y="116709"/>
                    <a:pt x="415134" y="107072"/>
                    <a:pt x="415134" y="104239"/>
                  </a:cubicBezTo>
                  <a:cubicBezTo>
                    <a:pt x="415134" y="92526"/>
                    <a:pt x="406812" y="70045"/>
                    <a:pt x="404167" y="62482"/>
                  </a:cubicBezTo>
                  <a:cubicBezTo>
                    <a:pt x="401708" y="56063"/>
                    <a:pt x="401144" y="54363"/>
                    <a:pt x="401144" y="50391"/>
                  </a:cubicBezTo>
                  <a:cubicBezTo>
                    <a:pt x="401144" y="42082"/>
                    <a:pt x="406433" y="35277"/>
                    <a:pt x="415505" y="35277"/>
                  </a:cubicBezTo>
                  <a:cubicBezTo>
                    <a:pt x="433089" y="35277"/>
                    <a:pt x="439519" y="63431"/>
                    <a:pt x="439519" y="64374"/>
                  </a:cubicBezTo>
                  <a:cubicBezTo>
                    <a:pt x="439519" y="66264"/>
                    <a:pt x="438006" y="66264"/>
                    <a:pt x="436678" y="66264"/>
                  </a:cubicBezTo>
                  <a:cubicBezTo>
                    <a:pt x="434223" y="66264"/>
                    <a:pt x="434223" y="65885"/>
                    <a:pt x="433463" y="63052"/>
                  </a:cubicBezTo>
                  <a:cubicBezTo>
                    <a:pt x="431951" y="57948"/>
                    <a:pt x="426852" y="39439"/>
                    <a:pt x="415885" y="39439"/>
                  </a:cubicBezTo>
                  <a:cubicBezTo>
                    <a:pt x="411919" y="39439"/>
                    <a:pt x="411729" y="42272"/>
                    <a:pt x="411729" y="44916"/>
                  </a:cubicBezTo>
                  <a:cubicBezTo>
                    <a:pt x="411729" y="49639"/>
                    <a:pt x="413621" y="54553"/>
                    <a:pt x="415134" y="59086"/>
                  </a:cubicBezTo>
                  <a:cubicBezTo>
                    <a:pt x="418910" y="69097"/>
                    <a:pt x="426662" y="90256"/>
                    <a:pt x="426662" y="101215"/>
                  </a:cubicBezTo>
                  <a:cubicBezTo>
                    <a:pt x="426662" y="117089"/>
                    <a:pt x="415695" y="120864"/>
                    <a:pt x="406812" y="120864"/>
                  </a:cubicBezTo>
                  <a:cubicBezTo>
                    <a:pt x="393582" y="120864"/>
                    <a:pt x="384130" y="112554"/>
                    <a:pt x="378461" y="104239"/>
                  </a:cubicBezTo>
                  <a:cubicBezTo>
                    <a:pt x="376948" y="117279"/>
                    <a:pt x="367115" y="120864"/>
                    <a:pt x="358612" y="120864"/>
                  </a:cubicBezTo>
                  <a:cubicBezTo>
                    <a:pt x="347267" y="120864"/>
                    <a:pt x="338005" y="114629"/>
                    <a:pt x="331575" y="105940"/>
                  </a:cubicBezTo>
                  <a:cubicBezTo>
                    <a:pt x="330252" y="115197"/>
                    <a:pt x="323825" y="120864"/>
                    <a:pt x="315701" y="120864"/>
                  </a:cubicBezTo>
                  <a:cubicBezTo>
                    <a:pt x="308893" y="120864"/>
                    <a:pt x="305116" y="116519"/>
                    <a:pt x="302091" y="110853"/>
                  </a:cubicBezTo>
                  <a:cubicBezTo>
                    <a:pt x="298497" y="103296"/>
                    <a:pt x="296041" y="92148"/>
                    <a:pt x="296041" y="91768"/>
                  </a:cubicBezTo>
                  <a:cubicBezTo>
                    <a:pt x="296041" y="89883"/>
                    <a:pt x="297927" y="89883"/>
                    <a:pt x="298877" y="89883"/>
                  </a:cubicBezTo>
                  <a:cubicBezTo>
                    <a:pt x="301332" y="89883"/>
                    <a:pt x="301521" y="90067"/>
                    <a:pt x="302465" y="94228"/>
                  </a:cubicBezTo>
                  <a:cubicBezTo>
                    <a:pt x="305867" y="107451"/>
                    <a:pt x="309462" y="116709"/>
                    <a:pt x="315321" y="116709"/>
                  </a:cubicBezTo>
                  <a:cubicBezTo>
                    <a:pt x="320236" y="116709"/>
                    <a:pt x="320236" y="111226"/>
                    <a:pt x="320236" y="109152"/>
                  </a:cubicBezTo>
                  <a:cubicBezTo>
                    <a:pt x="320236" y="106129"/>
                    <a:pt x="319667" y="102537"/>
                    <a:pt x="318914" y="99515"/>
                  </a:cubicBezTo>
                  <a:lnTo>
                    <a:pt x="304736" y="42834"/>
                  </a:lnTo>
                  <a:cubicBezTo>
                    <a:pt x="304357" y="41702"/>
                    <a:pt x="304167" y="40760"/>
                    <a:pt x="304167" y="40191"/>
                  </a:cubicBezTo>
                  <a:cubicBezTo>
                    <a:pt x="304167" y="38117"/>
                    <a:pt x="305678" y="35277"/>
                    <a:pt x="309462" y="35277"/>
                  </a:cubicBezTo>
                  <a:cubicBezTo>
                    <a:pt x="311727" y="35277"/>
                    <a:pt x="314942" y="36599"/>
                    <a:pt x="316265" y="40191"/>
                  </a:cubicBezTo>
                  <a:lnTo>
                    <a:pt x="323825" y="70419"/>
                  </a:lnTo>
                  <a:close/>
                  <a:moveTo>
                    <a:pt x="500935" y="48507"/>
                  </a:moveTo>
                  <a:cubicBezTo>
                    <a:pt x="503009" y="39249"/>
                    <a:pt x="510008" y="35277"/>
                    <a:pt x="516619" y="35277"/>
                  </a:cubicBezTo>
                  <a:cubicBezTo>
                    <a:pt x="523618" y="35277"/>
                    <a:pt x="527585" y="40001"/>
                    <a:pt x="530419" y="45858"/>
                  </a:cubicBezTo>
                  <a:cubicBezTo>
                    <a:pt x="533824" y="53041"/>
                    <a:pt x="536095" y="64000"/>
                    <a:pt x="536095" y="64374"/>
                  </a:cubicBezTo>
                  <a:cubicBezTo>
                    <a:pt x="536095" y="66264"/>
                    <a:pt x="534583" y="66264"/>
                    <a:pt x="533255" y="66264"/>
                  </a:cubicBezTo>
                  <a:cubicBezTo>
                    <a:pt x="530989" y="66264"/>
                    <a:pt x="530799" y="66075"/>
                    <a:pt x="529666" y="61920"/>
                  </a:cubicBezTo>
                  <a:cubicBezTo>
                    <a:pt x="527021" y="51340"/>
                    <a:pt x="523428" y="39439"/>
                    <a:pt x="516999" y="39439"/>
                  </a:cubicBezTo>
                  <a:cubicBezTo>
                    <a:pt x="512084" y="39439"/>
                    <a:pt x="512084" y="44536"/>
                    <a:pt x="512084" y="47185"/>
                  </a:cubicBezTo>
                  <a:cubicBezTo>
                    <a:pt x="512084" y="48507"/>
                    <a:pt x="512084" y="51529"/>
                    <a:pt x="513405" y="56816"/>
                  </a:cubicBezTo>
                  <a:lnTo>
                    <a:pt x="526262" y="108204"/>
                  </a:lnTo>
                  <a:cubicBezTo>
                    <a:pt x="527021" y="110853"/>
                    <a:pt x="527021" y="111226"/>
                    <a:pt x="527021" y="112175"/>
                  </a:cubicBezTo>
                  <a:cubicBezTo>
                    <a:pt x="527021" y="116141"/>
                    <a:pt x="523808" y="117089"/>
                    <a:pt x="521916" y="117089"/>
                  </a:cubicBezTo>
                  <a:cubicBezTo>
                    <a:pt x="515866" y="117089"/>
                    <a:pt x="514543" y="110664"/>
                    <a:pt x="514354" y="109715"/>
                  </a:cubicBezTo>
                  <a:cubicBezTo>
                    <a:pt x="510762" y="117841"/>
                    <a:pt x="504711" y="120864"/>
                    <a:pt x="498664" y="120864"/>
                  </a:cubicBezTo>
                  <a:cubicBezTo>
                    <a:pt x="477681" y="120864"/>
                    <a:pt x="455378" y="92148"/>
                    <a:pt x="455378" y="64563"/>
                  </a:cubicBezTo>
                  <a:cubicBezTo>
                    <a:pt x="455378" y="48507"/>
                    <a:pt x="464073" y="35277"/>
                    <a:pt x="478251" y="35277"/>
                  </a:cubicBezTo>
                  <a:cubicBezTo>
                    <a:pt x="485054" y="35277"/>
                    <a:pt x="493373" y="39249"/>
                    <a:pt x="500935" y="48507"/>
                  </a:cubicBezTo>
                  <a:close/>
                  <a:moveTo>
                    <a:pt x="511141" y="96492"/>
                  </a:moveTo>
                  <a:lnTo>
                    <a:pt x="502256" y="60788"/>
                  </a:lnTo>
                  <a:cubicBezTo>
                    <a:pt x="500746" y="54741"/>
                    <a:pt x="489028" y="39439"/>
                    <a:pt x="478624" y="39439"/>
                  </a:cubicBezTo>
                  <a:cubicBezTo>
                    <a:pt x="469741" y="39439"/>
                    <a:pt x="468229" y="50581"/>
                    <a:pt x="468229" y="56253"/>
                  </a:cubicBezTo>
                  <a:cubicBezTo>
                    <a:pt x="468229" y="65695"/>
                    <a:pt x="474089" y="87803"/>
                    <a:pt x="477491" y="95740"/>
                  </a:cubicBezTo>
                  <a:cubicBezTo>
                    <a:pt x="482218" y="107262"/>
                    <a:pt x="490911" y="116709"/>
                    <a:pt x="498664" y="116709"/>
                  </a:cubicBezTo>
                  <a:cubicBezTo>
                    <a:pt x="506983" y="116709"/>
                    <a:pt x="511710" y="106882"/>
                    <a:pt x="511710" y="98952"/>
                  </a:cubicBezTo>
                  <a:cubicBezTo>
                    <a:pt x="511710" y="98573"/>
                    <a:pt x="511520" y="97624"/>
                    <a:pt x="511141" y="96492"/>
                  </a:cubicBezTo>
                  <a:close/>
                  <a:moveTo>
                    <a:pt x="621187" y="114066"/>
                  </a:moveTo>
                  <a:cubicBezTo>
                    <a:pt x="613627" y="112175"/>
                    <a:pt x="613627" y="105181"/>
                    <a:pt x="613627" y="104997"/>
                  </a:cubicBezTo>
                  <a:cubicBezTo>
                    <a:pt x="613627" y="102537"/>
                    <a:pt x="615329" y="98952"/>
                    <a:pt x="620244" y="98952"/>
                  </a:cubicBezTo>
                  <a:cubicBezTo>
                    <a:pt x="623649" y="98952"/>
                    <a:pt x="629508" y="101595"/>
                    <a:pt x="629508" y="108962"/>
                  </a:cubicBezTo>
                  <a:cubicBezTo>
                    <a:pt x="629508" y="118599"/>
                    <a:pt x="618544" y="120864"/>
                    <a:pt x="613063" y="120864"/>
                  </a:cubicBezTo>
                  <a:cubicBezTo>
                    <a:pt x="602662" y="120864"/>
                    <a:pt x="596422" y="111606"/>
                    <a:pt x="594538" y="108020"/>
                  </a:cubicBezTo>
                  <a:cubicBezTo>
                    <a:pt x="590374" y="119353"/>
                    <a:pt x="581112" y="120864"/>
                    <a:pt x="576391" y="120864"/>
                  </a:cubicBezTo>
                  <a:cubicBezTo>
                    <a:pt x="557486" y="120864"/>
                    <a:pt x="547278" y="96113"/>
                    <a:pt x="547278" y="91768"/>
                  </a:cubicBezTo>
                  <a:cubicBezTo>
                    <a:pt x="547278" y="89883"/>
                    <a:pt x="549165" y="89883"/>
                    <a:pt x="550114" y="89883"/>
                  </a:cubicBezTo>
                  <a:cubicBezTo>
                    <a:pt x="552569" y="89883"/>
                    <a:pt x="552569" y="90067"/>
                    <a:pt x="553518" y="93090"/>
                  </a:cubicBezTo>
                  <a:cubicBezTo>
                    <a:pt x="558617" y="109342"/>
                    <a:pt x="568451" y="116709"/>
                    <a:pt x="576011" y="116709"/>
                  </a:cubicBezTo>
                  <a:cubicBezTo>
                    <a:pt x="581492" y="116709"/>
                    <a:pt x="585084" y="112364"/>
                    <a:pt x="585084" y="104807"/>
                  </a:cubicBezTo>
                  <a:cubicBezTo>
                    <a:pt x="585084" y="100273"/>
                    <a:pt x="582812" y="91016"/>
                    <a:pt x="581112" y="84021"/>
                  </a:cubicBezTo>
                  <a:cubicBezTo>
                    <a:pt x="579036" y="76274"/>
                    <a:pt x="578846" y="75522"/>
                    <a:pt x="576764" y="66833"/>
                  </a:cubicBezTo>
                  <a:cubicBezTo>
                    <a:pt x="573740" y="54553"/>
                    <a:pt x="569773" y="39439"/>
                    <a:pt x="558427" y="39439"/>
                  </a:cubicBezTo>
                  <a:cubicBezTo>
                    <a:pt x="557865" y="39439"/>
                    <a:pt x="553328" y="39439"/>
                    <a:pt x="550114" y="42082"/>
                  </a:cubicBezTo>
                  <a:cubicBezTo>
                    <a:pt x="555784" y="43594"/>
                    <a:pt x="557486" y="48317"/>
                    <a:pt x="557486" y="51151"/>
                  </a:cubicBezTo>
                  <a:cubicBezTo>
                    <a:pt x="557486" y="56063"/>
                    <a:pt x="553518" y="57196"/>
                    <a:pt x="551057" y="57196"/>
                  </a:cubicBezTo>
                  <a:cubicBezTo>
                    <a:pt x="546330" y="57196"/>
                    <a:pt x="541605" y="53231"/>
                    <a:pt x="541605" y="46996"/>
                  </a:cubicBezTo>
                  <a:cubicBezTo>
                    <a:pt x="541605" y="39628"/>
                    <a:pt x="549544" y="35277"/>
                    <a:pt x="558245" y="35277"/>
                  </a:cubicBezTo>
                  <a:cubicBezTo>
                    <a:pt x="567318" y="35277"/>
                    <a:pt x="573550" y="42461"/>
                    <a:pt x="576764" y="48128"/>
                  </a:cubicBezTo>
                  <a:cubicBezTo>
                    <a:pt x="580548" y="37359"/>
                    <a:pt x="589811" y="35277"/>
                    <a:pt x="594728" y="35277"/>
                  </a:cubicBezTo>
                  <a:cubicBezTo>
                    <a:pt x="614196" y="35277"/>
                    <a:pt x="623833" y="60598"/>
                    <a:pt x="623833" y="64374"/>
                  </a:cubicBezTo>
                  <a:cubicBezTo>
                    <a:pt x="623833" y="66264"/>
                    <a:pt x="622320" y="66264"/>
                    <a:pt x="620997" y="66264"/>
                  </a:cubicBezTo>
                  <a:cubicBezTo>
                    <a:pt x="618734" y="66264"/>
                    <a:pt x="618544" y="66075"/>
                    <a:pt x="617601" y="63052"/>
                  </a:cubicBezTo>
                  <a:cubicBezTo>
                    <a:pt x="612494" y="46806"/>
                    <a:pt x="603042" y="39439"/>
                    <a:pt x="595100" y="39439"/>
                  </a:cubicBezTo>
                  <a:cubicBezTo>
                    <a:pt x="591324" y="39439"/>
                    <a:pt x="586217" y="41702"/>
                    <a:pt x="586217" y="51529"/>
                  </a:cubicBezTo>
                  <a:cubicBezTo>
                    <a:pt x="586217" y="56063"/>
                    <a:pt x="588299" y="64184"/>
                    <a:pt x="589811" y="70609"/>
                  </a:cubicBezTo>
                  <a:cubicBezTo>
                    <a:pt x="591887" y="78544"/>
                    <a:pt x="594728" y="90256"/>
                    <a:pt x="596239" y="96492"/>
                  </a:cubicBezTo>
                  <a:cubicBezTo>
                    <a:pt x="598884" y="106319"/>
                    <a:pt x="603985" y="116709"/>
                    <a:pt x="612873" y="116709"/>
                  </a:cubicBezTo>
                  <a:cubicBezTo>
                    <a:pt x="613437" y="116709"/>
                    <a:pt x="618164" y="116709"/>
                    <a:pt x="621187" y="114066"/>
                  </a:cubicBezTo>
                  <a:close/>
                </a:path>
              </a:pathLst>
            </a:custGeom>
            <a:solidFill>
              <a:srgbClr val="000000"/>
            </a:solidFill>
            <a:ln w="189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42" name="任意多边形: 形状 441">
              <a:extLst>
                <a:ext uri="{FF2B5EF4-FFF2-40B4-BE49-F238E27FC236}">
                  <a16:creationId xmlns:a16="http://schemas.microsoft.com/office/drawing/2014/main" id="{8D341C4F-F24B-DEB3-49E9-31702B7B6F54}"/>
                </a:ext>
              </a:extLst>
            </p:cNvPr>
            <p:cNvSpPr/>
            <p:nvPr/>
          </p:nvSpPr>
          <p:spPr>
            <a:xfrm flipV="1">
              <a:off x="6689999" y="-8476757"/>
              <a:ext cx="43854" cy="188929"/>
            </a:xfrm>
            <a:custGeom>
              <a:avLst/>
              <a:gdLst>
                <a:gd name="connsiteX0" fmla="*/ 43854 w 43854"/>
                <a:gd name="connsiteY0" fmla="*/ 516 h 188929"/>
                <a:gd name="connsiteX1" fmla="*/ 40640 w 43854"/>
                <a:gd name="connsiteY1" fmla="*/ 4671 h 188929"/>
                <a:gd name="connsiteX2" fmla="*/ 10965 w 43854"/>
                <a:gd name="connsiteY2" fmla="*/ 93090 h 188929"/>
                <a:gd name="connsiteX3" fmla="*/ 41399 w 43854"/>
                <a:gd name="connsiteY3" fmla="*/ 182451 h 188929"/>
                <a:gd name="connsiteX4" fmla="*/ 43854 w 43854"/>
                <a:gd name="connsiteY4" fmla="*/ 185664 h 188929"/>
                <a:gd name="connsiteX5" fmla="*/ 41962 w 43854"/>
                <a:gd name="connsiteY5" fmla="*/ 187554 h 188929"/>
                <a:gd name="connsiteX6" fmla="*/ 11908 w 43854"/>
                <a:gd name="connsiteY6" fmla="*/ 150712 h 188929"/>
                <a:gd name="connsiteX7" fmla="*/ 0 w 43854"/>
                <a:gd name="connsiteY7" fmla="*/ 93090 h 188929"/>
                <a:gd name="connsiteX8" fmla="*/ 12477 w 43854"/>
                <a:gd name="connsiteY8" fmla="*/ 34145 h 188929"/>
                <a:gd name="connsiteX9" fmla="*/ 41962 w 43854"/>
                <a:gd name="connsiteY9" fmla="*/ -1375 h 188929"/>
                <a:gd name="connsiteX10" fmla="*/ 43854 w 43854"/>
                <a:gd name="connsiteY10" fmla="*/ 516 h 188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3854" h="188929">
                  <a:moveTo>
                    <a:pt x="43854" y="516"/>
                  </a:moveTo>
                  <a:cubicBezTo>
                    <a:pt x="43854" y="1079"/>
                    <a:pt x="43854" y="1458"/>
                    <a:pt x="40640" y="4671"/>
                  </a:cubicBezTo>
                  <a:cubicBezTo>
                    <a:pt x="17014" y="28474"/>
                    <a:pt x="10965" y="64184"/>
                    <a:pt x="10965" y="93090"/>
                  </a:cubicBezTo>
                  <a:cubicBezTo>
                    <a:pt x="10965" y="125961"/>
                    <a:pt x="18146" y="158838"/>
                    <a:pt x="41399" y="182451"/>
                  </a:cubicBezTo>
                  <a:cubicBezTo>
                    <a:pt x="43854" y="184722"/>
                    <a:pt x="43854" y="185101"/>
                    <a:pt x="43854" y="185664"/>
                  </a:cubicBezTo>
                  <a:cubicBezTo>
                    <a:pt x="43854" y="186986"/>
                    <a:pt x="43095" y="187554"/>
                    <a:pt x="41962" y="187554"/>
                  </a:cubicBezTo>
                  <a:cubicBezTo>
                    <a:pt x="40070" y="187554"/>
                    <a:pt x="23062" y="174705"/>
                    <a:pt x="11908" y="150712"/>
                  </a:cubicBezTo>
                  <a:cubicBezTo>
                    <a:pt x="2265" y="129932"/>
                    <a:pt x="0" y="108962"/>
                    <a:pt x="0" y="93090"/>
                  </a:cubicBezTo>
                  <a:cubicBezTo>
                    <a:pt x="0" y="78355"/>
                    <a:pt x="2075" y="55495"/>
                    <a:pt x="12477" y="34145"/>
                  </a:cubicBezTo>
                  <a:cubicBezTo>
                    <a:pt x="23815" y="10906"/>
                    <a:pt x="40070" y="-1375"/>
                    <a:pt x="41962" y="-1375"/>
                  </a:cubicBezTo>
                  <a:cubicBezTo>
                    <a:pt x="43095" y="-1375"/>
                    <a:pt x="43854" y="-806"/>
                    <a:pt x="43854" y="516"/>
                  </a:cubicBezTo>
                  <a:close/>
                </a:path>
              </a:pathLst>
            </a:custGeom>
            <a:solidFill>
              <a:srgbClr val="000000"/>
            </a:solidFill>
            <a:ln w="189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43" name="任意多边形: 形状 442">
              <a:extLst>
                <a:ext uri="{FF2B5EF4-FFF2-40B4-BE49-F238E27FC236}">
                  <a16:creationId xmlns:a16="http://schemas.microsoft.com/office/drawing/2014/main" id="{34F84AD1-EEA3-5E51-7D21-C6D404D661BD}"/>
                </a:ext>
              </a:extLst>
            </p:cNvPr>
            <p:cNvSpPr/>
            <p:nvPr/>
          </p:nvSpPr>
          <p:spPr>
            <a:xfrm flipV="1">
              <a:off x="6756897" y="-8466747"/>
              <a:ext cx="96407" cy="133767"/>
            </a:xfrm>
            <a:custGeom>
              <a:avLst/>
              <a:gdLst>
                <a:gd name="connsiteX0" fmla="*/ 63892 w 96407"/>
                <a:gd name="connsiteY0" fmla="*/ 78922 h 133767"/>
                <a:gd name="connsiteX1" fmla="*/ 36483 w 96407"/>
                <a:gd name="connsiteY1" fmla="*/ 84779 h 133767"/>
                <a:gd name="connsiteX2" fmla="*/ 18336 w 96407"/>
                <a:gd name="connsiteY2" fmla="*/ 104426 h 133767"/>
                <a:gd name="connsiteX3" fmla="*/ 42532 w 96407"/>
                <a:gd name="connsiteY3" fmla="*/ 124264 h 133767"/>
                <a:gd name="connsiteX4" fmla="*/ 81096 w 96407"/>
                <a:gd name="connsiteY4" fmla="*/ 92146 h 133767"/>
                <a:gd name="connsiteX5" fmla="*/ 85822 w 96407"/>
                <a:gd name="connsiteY5" fmla="*/ 87232 h 133767"/>
                <a:gd name="connsiteX6" fmla="*/ 90359 w 96407"/>
                <a:gd name="connsiteY6" fmla="*/ 92526 h 133767"/>
                <a:gd name="connsiteX7" fmla="*/ 90359 w 96407"/>
                <a:gd name="connsiteY7" fmla="*/ 127097 h 133767"/>
                <a:gd name="connsiteX8" fmla="*/ 86955 w 96407"/>
                <a:gd name="connsiteY8" fmla="*/ 132391 h 133767"/>
                <a:gd name="connsiteX9" fmla="*/ 83172 w 96407"/>
                <a:gd name="connsiteY9" fmla="*/ 130310 h 133767"/>
                <a:gd name="connsiteX10" fmla="*/ 74668 w 96407"/>
                <a:gd name="connsiteY10" fmla="*/ 121994 h 133767"/>
                <a:gd name="connsiteX11" fmla="*/ 42342 w 96407"/>
                <a:gd name="connsiteY11" fmla="*/ 132391 h 133767"/>
                <a:gd name="connsiteX12" fmla="*/ 0 w 96407"/>
                <a:gd name="connsiteY12" fmla="*/ 94410 h 133767"/>
                <a:gd name="connsiteX13" fmla="*/ 10206 w 96407"/>
                <a:gd name="connsiteY13" fmla="*/ 69285 h 133767"/>
                <a:gd name="connsiteX14" fmla="*/ 46505 w 96407"/>
                <a:gd name="connsiteY14" fmla="*/ 54171 h 133767"/>
                <a:gd name="connsiteX15" fmla="*/ 70510 w 96407"/>
                <a:gd name="connsiteY15" fmla="*/ 46046 h 133767"/>
                <a:gd name="connsiteX16" fmla="*/ 78071 w 96407"/>
                <a:gd name="connsiteY16" fmla="*/ 29610 h 133767"/>
                <a:gd name="connsiteX17" fmla="*/ 53497 w 96407"/>
                <a:gd name="connsiteY17" fmla="*/ 7507 h 133767"/>
                <a:gd name="connsiteX18" fmla="*/ 8883 w 96407"/>
                <a:gd name="connsiteY18" fmla="*/ 39437 h 133767"/>
                <a:gd name="connsiteX19" fmla="*/ 4536 w 96407"/>
                <a:gd name="connsiteY19" fmla="*/ 43782 h 133767"/>
                <a:gd name="connsiteX20" fmla="*/ 0 w 96407"/>
                <a:gd name="connsiteY20" fmla="*/ 38299 h 133767"/>
                <a:gd name="connsiteX21" fmla="*/ 0 w 96407"/>
                <a:gd name="connsiteY21" fmla="*/ 3917 h 133767"/>
                <a:gd name="connsiteX22" fmla="*/ 3404 w 96407"/>
                <a:gd name="connsiteY22" fmla="*/ -1377 h 133767"/>
                <a:gd name="connsiteX23" fmla="*/ 6992 w 96407"/>
                <a:gd name="connsiteY23" fmla="*/ 324 h 133767"/>
                <a:gd name="connsiteX24" fmla="*/ 15691 w 96407"/>
                <a:gd name="connsiteY24" fmla="*/ 9019 h 133767"/>
                <a:gd name="connsiteX25" fmla="*/ 53497 w 96407"/>
                <a:gd name="connsiteY25" fmla="*/ -1377 h 133767"/>
                <a:gd name="connsiteX26" fmla="*/ 96408 w 96407"/>
                <a:gd name="connsiteY26" fmla="*/ 39057 h 133767"/>
                <a:gd name="connsiteX27" fmla="*/ 63892 w 96407"/>
                <a:gd name="connsiteY27" fmla="*/ 78922 h 133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96407" h="133767">
                  <a:moveTo>
                    <a:pt x="63892" y="78922"/>
                  </a:moveTo>
                  <a:lnTo>
                    <a:pt x="36483" y="84779"/>
                  </a:lnTo>
                  <a:cubicBezTo>
                    <a:pt x="28922" y="86479"/>
                    <a:pt x="18336" y="92898"/>
                    <a:pt x="18336" y="104426"/>
                  </a:cubicBezTo>
                  <a:cubicBezTo>
                    <a:pt x="18336" y="112552"/>
                    <a:pt x="23632" y="124264"/>
                    <a:pt x="42532" y="124264"/>
                  </a:cubicBezTo>
                  <a:cubicBezTo>
                    <a:pt x="57654" y="124264"/>
                    <a:pt x="76749" y="117839"/>
                    <a:pt x="81096" y="92146"/>
                  </a:cubicBezTo>
                  <a:cubicBezTo>
                    <a:pt x="81849" y="87611"/>
                    <a:pt x="81849" y="87232"/>
                    <a:pt x="85822" y="87232"/>
                  </a:cubicBezTo>
                  <a:cubicBezTo>
                    <a:pt x="90359" y="87232"/>
                    <a:pt x="90359" y="88181"/>
                    <a:pt x="90359" y="92526"/>
                  </a:cubicBezTo>
                  <a:lnTo>
                    <a:pt x="90359" y="127097"/>
                  </a:lnTo>
                  <a:cubicBezTo>
                    <a:pt x="90359" y="130689"/>
                    <a:pt x="90359" y="132391"/>
                    <a:pt x="86955" y="132391"/>
                  </a:cubicBezTo>
                  <a:cubicBezTo>
                    <a:pt x="85443" y="132391"/>
                    <a:pt x="85253" y="132201"/>
                    <a:pt x="83172" y="130310"/>
                  </a:cubicBezTo>
                  <a:lnTo>
                    <a:pt x="74668" y="121994"/>
                  </a:lnTo>
                  <a:cubicBezTo>
                    <a:pt x="63703" y="130689"/>
                    <a:pt x="51415" y="132391"/>
                    <a:pt x="42342" y="132391"/>
                  </a:cubicBezTo>
                  <a:cubicBezTo>
                    <a:pt x="13610" y="132391"/>
                    <a:pt x="0" y="114247"/>
                    <a:pt x="0" y="94410"/>
                  </a:cubicBezTo>
                  <a:cubicBezTo>
                    <a:pt x="0" y="82135"/>
                    <a:pt x="6238" y="73440"/>
                    <a:pt x="10206" y="69285"/>
                  </a:cubicBezTo>
                  <a:cubicBezTo>
                    <a:pt x="19469" y="60028"/>
                    <a:pt x="25897" y="58706"/>
                    <a:pt x="46505" y="54171"/>
                  </a:cubicBezTo>
                  <a:cubicBezTo>
                    <a:pt x="63139" y="50579"/>
                    <a:pt x="66347" y="50017"/>
                    <a:pt x="70510" y="46046"/>
                  </a:cubicBezTo>
                  <a:cubicBezTo>
                    <a:pt x="73345" y="43212"/>
                    <a:pt x="78071" y="38299"/>
                    <a:pt x="78071" y="29610"/>
                  </a:cubicBezTo>
                  <a:cubicBezTo>
                    <a:pt x="78071" y="20541"/>
                    <a:pt x="73155" y="7507"/>
                    <a:pt x="53497" y="7507"/>
                  </a:cubicBezTo>
                  <a:cubicBezTo>
                    <a:pt x="39127" y="7507"/>
                    <a:pt x="10395" y="11284"/>
                    <a:pt x="8883" y="39437"/>
                  </a:cubicBezTo>
                  <a:cubicBezTo>
                    <a:pt x="8693" y="42832"/>
                    <a:pt x="8693" y="43782"/>
                    <a:pt x="4536" y="43782"/>
                  </a:cubicBezTo>
                  <a:cubicBezTo>
                    <a:pt x="0" y="43782"/>
                    <a:pt x="0" y="42644"/>
                    <a:pt x="0" y="38299"/>
                  </a:cubicBezTo>
                  <a:lnTo>
                    <a:pt x="0" y="3917"/>
                  </a:lnTo>
                  <a:cubicBezTo>
                    <a:pt x="0" y="324"/>
                    <a:pt x="0" y="-1377"/>
                    <a:pt x="3404" y="-1377"/>
                  </a:cubicBezTo>
                  <a:cubicBezTo>
                    <a:pt x="5106" y="-1377"/>
                    <a:pt x="5479" y="-998"/>
                    <a:pt x="6992" y="324"/>
                  </a:cubicBezTo>
                  <a:lnTo>
                    <a:pt x="15691" y="9019"/>
                  </a:lnTo>
                  <a:cubicBezTo>
                    <a:pt x="28169" y="-239"/>
                    <a:pt x="45746" y="-1377"/>
                    <a:pt x="53497" y="-1377"/>
                  </a:cubicBezTo>
                  <a:cubicBezTo>
                    <a:pt x="84684" y="-1377"/>
                    <a:pt x="96408" y="19973"/>
                    <a:pt x="96408" y="39057"/>
                  </a:cubicBezTo>
                  <a:cubicBezTo>
                    <a:pt x="96408" y="60028"/>
                    <a:pt x="81096" y="75330"/>
                    <a:pt x="63892" y="78922"/>
                  </a:cubicBezTo>
                  <a:close/>
                </a:path>
              </a:pathLst>
            </a:custGeom>
            <a:solidFill>
              <a:srgbClr val="000000"/>
            </a:solidFill>
            <a:ln w="189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44" name="任意多边形: 形状 443">
              <a:extLst>
                <a:ext uri="{FF2B5EF4-FFF2-40B4-BE49-F238E27FC236}">
                  <a16:creationId xmlns:a16="http://schemas.microsoft.com/office/drawing/2014/main" id="{FBCD2B97-D4B3-F3CA-0100-44BF04B9241B}"/>
                </a:ext>
              </a:extLst>
            </p:cNvPr>
            <p:cNvSpPr/>
            <p:nvPr/>
          </p:nvSpPr>
          <p:spPr>
            <a:xfrm flipV="1">
              <a:off x="6876361" y="-8476757"/>
              <a:ext cx="43854" cy="188929"/>
            </a:xfrm>
            <a:custGeom>
              <a:avLst/>
              <a:gdLst>
                <a:gd name="connsiteX0" fmla="*/ 43854 w 43854"/>
                <a:gd name="connsiteY0" fmla="*/ 93090 h 188929"/>
                <a:gd name="connsiteX1" fmla="*/ 31377 w 43854"/>
                <a:gd name="connsiteY1" fmla="*/ 152034 h 188929"/>
                <a:gd name="connsiteX2" fmla="*/ 1892 w 43854"/>
                <a:gd name="connsiteY2" fmla="*/ 187554 h 188929"/>
                <a:gd name="connsiteX3" fmla="*/ 0 w 43854"/>
                <a:gd name="connsiteY3" fmla="*/ 185664 h 188929"/>
                <a:gd name="connsiteX4" fmla="*/ 3594 w 43854"/>
                <a:gd name="connsiteY4" fmla="*/ 181319 h 188929"/>
                <a:gd name="connsiteX5" fmla="*/ 32889 w 43854"/>
                <a:gd name="connsiteY5" fmla="*/ 93090 h 188929"/>
                <a:gd name="connsiteX6" fmla="*/ 2455 w 43854"/>
                <a:gd name="connsiteY6" fmla="*/ 3729 h 188929"/>
                <a:gd name="connsiteX7" fmla="*/ 0 w 43854"/>
                <a:gd name="connsiteY7" fmla="*/ 516 h 188929"/>
                <a:gd name="connsiteX8" fmla="*/ 1892 w 43854"/>
                <a:gd name="connsiteY8" fmla="*/ -1375 h 188929"/>
                <a:gd name="connsiteX9" fmla="*/ 31946 w 43854"/>
                <a:gd name="connsiteY9" fmla="*/ 35467 h 188929"/>
                <a:gd name="connsiteX10" fmla="*/ 43854 w 43854"/>
                <a:gd name="connsiteY10" fmla="*/ 93090 h 188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3854" h="188929">
                  <a:moveTo>
                    <a:pt x="43854" y="93090"/>
                  </a:moveTo>
                  <a:cubicBezTo>
                    <a:pt x="43854" y="107824"/>
                    <a:pt x="41779" y="130685"/>
                    <a:pt x="31377" y="152034"/>
                  </a:cubicBezTo>
                  <a:cubicBezTo>
                    <a:pt x="20038" y="175274"/>
                    <a:pt x="3778" y="187554"/>
                    <a:pt x="1892" y="187554"/>
                  </a:cubicBezTo>
                  <a:cubicBezTo>
                    <a:pt x="753" y="187554"/>
                    <a:pt x="0" y="186796"/>
                    <a:pt x="0" y="185664"/>
                  </a:cubicBezTo>
                  <a:cubicBezTo>
                    <a:pt x="0" y="185101"/>
                    <a:pt x="0" y="184722"/>
                    <a:pt x="3594" y="181319"/>
                  </a:cubicBezTo>
                  <a:cubicBezTo>
                    <a:pt x="22114" y="162613"/>
                    <a:pt x="32889" y="132575"/>
                    <a:pt x="32889" y="93090"/>
                  </a:cubicBezTo>
                  <a:cubicBezTo>
                    <a:pt x="32889" y="60782"/>
                    <a:pt x="25897" y="27530"/>
                    <a:pt x="2455" y="3729"/>
                  </a:cubicBezTo>
                  <a:cubicBezTo>
                    <a:pt x="0" y="1458"/>
                    <a:pt x="0" y="1079"/>
                    <a:pt x="0" y="516"/>
                  </a:cubicBezTo>
                  <a:cubicBezTo>
                    <a:pt x="0" y="-616"/>
                    <a:pt x="753" y="-1375"/>
                    <a:pt x="1892" y="-1375"/>
                  </a:cubicBezTo>
                  <a:cubicBezTo>
                    <a:pt x="3778" y="-1375"/>
                    <a:pt x="20792" y="11474"/>
                    <a:pt x="31946" y="35467"/>
                  </a:cubicBezTo>
                  <a:cubicBezTo>
                    <a:pt x="41589" y="56248"/>
                    <a:pt x="43854" y="77217"/>
                    <a:pt x="43854" y="93090"/>
                  </a:cubicBezTo>
                  <a:close/>
                </a:path>
              </a:pathLst>
            </a:custGeom>
            <a:solidFill>
              <a:srgbClr val="000000"/>
            </a:solidFill>
            <a:ln w="189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sp>
        <p:nvSpPr>
          <p:cNvPr id="17" name="文本框 16">
            <a:extLst>
              <a:ext uri="{FF2B5EF4-FFF2-40B4-BE49-F238E27FC236}">
                <a16:creationId xmlns:a16="http://schemas.microsoft.com/office/drawing/2014/main" id="{EDBFB0C5-7B93-1EEE-EA1C-C0321AAA11DD}"/>
              </a:ext>
            </a:extLst>
          </p:cNvPr>
          <p:cNvSpPr txBox="1"/>
          <p:nvPr/>
        </p:nvSpPr>
        <p:spPr>
          <a:xfrm>
            <a:off x="6537608" y="1401706"/>
            <a:ext cx="4418061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altLang="zh-CN" sz="2000" dirty="0">
                <a:latin typeface="Palatino"/>
              </a:rPr>
              <a:t>Classical</a:t>
            </a:r>
            <a:r>
              <a:rPr lang="en-US" altLang="zh-CN" sz="2000" baseline="30000" dirty="0">
                <a:latin typeface="Palatino"/>
              </a:rPr>
              <a:t>[1]</a:t>
            </a:r>
          </a:p>
          <a:p>
            <a:pPr marL="742950" lvl="1" indent="-285750">
              <a:buFont typeface="Arial" panose="020B0604020202020204" pitchFamily="34" charset="0"/>
              <a:buChar char="•"/>
            </a:pPr>
            <a:endParaRPr lang="en-US" altLang="zh-CN" sz="2000" dirty="0">
              <a:latin typeface="Palatino"/>
            </a:endParaRPr>
          </a:p>
        </p:txBody>
      </p:sp>
      <p:grpSp>
        <p:nvGrpSpPr>
          <p:cNvPr id="15" name="组合 14" descr="\documentclass{article}&#10;\usepackage{amsmath}&#10;\pagestyle{empty}&#10;\begin{document}&#10;&#10;\begin{gather*}&#10;\mathbf{p}_s, \mathbf{p}_j \rightarrow \mathbf{r}_{i, j}&#10;\end{gather*}&#10;&#10;\end{document}" title="IguanaTex Shape Display">
            <a:extLst>
              <a:ext uri="{FF2B5EF4-FFF2-40B4-BE49-F238E27FC236}">
                <a16:creationId xmlns:a16="http://schemas.microsoft.com/office/drawing/2014/main" id="{0FFC1F07-07CC-E4BB-7F03-446811BCD086}"/>
              </a:ext>
            </a:extLst>
          </p:cNvPr>
          <p:cNvGrpSpPr>
            <a:grpSpLocks noChangeAspect="1"/>
          </p:cNvGrpSpPr>
          <p:nvPr>
            <p:custDataLst>
              <p:tags r:id="rId1"/>
            </p:custDataLst>
          </p:nvPr>
        </p:nvGrpSpPr>
        <p:grpSpPr>
          <a:xfrm>
            <a:off x="6794500" y="1943100"/>
            <a:ext cx="1130623" cy="168470"/>
            <a:chOff x="12656388" y="-12581961"/>
            <a:chExt cx="1130623" cy="168470"/>
          </a:xfrm>
        </p:grpSpPr>
        <p:sp>
          <p:nvSpPr>
            <p:cNvPr id="6" name="任意多边形: 形状 5">
              <a:extLst>
                <a:ext uri="{FF2B5EF4-FFF2-40B4-BE49-F238E27FC236}">
                  <a16:creationId xmlns:a16="http://schemas.microsoft.com/office/drawing/2014/main" id="{2D9F4960-9D5E-9489-A776-F84113A0BB56}"/>
                </a:ext>
              </a:extLst>
            </p:cNvPr>
            <p:cNvSpPr/>
            <p:nvPr>
              <p:custDataLst>
                <p:tags r:id="rId180"/>
              </p:custDataLst>
            </p:nvPr>
          </p:nvSpPr>
          <p:spPr>
            <a:xfrm flipV="1">
              <a:off x="12656388" y="-12569173"/>
              <a:ext cx="118066" cy="134973"/>
            </a:xfrm>
            <a:custGeom>
              <a:avLst/>
              <a:gdLst>
                <a:gd name="connsiteX0" fmla="*/ 38380 w 118066"/>
                <a:gd name="connsiteY0" fmla="*/ 108240 h 134973"/>
                <a:gd name="connsiteX1" fmla="*/ 41524 w 118066"/>
                <a:gd name="connsiteY1" fmla="*/ 115367 h 134973"/>
                <a:gd name="connsiteX2" fmla="*/ 65431 w 118066"/>
                <a:gd name="connsiteY2" fmla="*/ 125217 h 134973"/>
                <a:gd name="connsiteX3" fmla="*/ 91219 w 118066"/>
                <a:gd name="connsiteY3" fmla="*/ 86022 h 134973"/>
                <a:gd name="connsiteX4" fmla="*/ 62911 w 118066"/>
                <a:gd name="connsiteY4" fmla="*/ 45573 h 134973"/>
                <a:gd name="connsiteX5" fmla="*/ 40682 w 118066"/>
                <a:gd name="connsiteY5" fmla="*/ 56896 h 134973"/>
                <a:gd name="connsiteX6" fmla="*/ 38380 w 118066"/>
                <a:gd name="connsiteY6" fmla="*/ 63806 h 134973"/>
                <a:gd name="connsiteX7" fmla="*/ 38380 w 118066"/>
                <a:gd name="connsiteY7" fmla="*/ 108240 h 134973"/>
                <a:gd name="connsiteX8" fmla="*/ 38380 w 118066"/>
                <a:gd name="connsiteY8" fmla="*/ 47461 h 134973"/>
                <a:gd name="connsiteX9" fmla="*/ 65220 w 118066"/>
                <a:gd name="connsiteY9" fmla="*/ 38032 h 134973"/>
                <a:gd name="connsiteX10" fmla="*/ 118066 w 118066"/>
                <a:gd name="connsiteY10" fmla="*/ 86022 h 134973"/>
                <a:gd name="connsiteX11" fmla="*/ 68786 w 118066"/>
                <a:gd name="connsiteY11" fmla="*/ 133600 h 134973"/>
                <a:gd name="connsiteX12" fmla="*/ 37116 w 118066"/>
                <a:gd name="connsiteY12" fmla="*/ 123329 h 134973"/>
                <a:gd name="connsiteX13" fmla="*/ 37116 w 118066"/>
                <a:gd name="connsiteY13" fmla="*/ 133600 h 134973"/>
                <a:gd name="connsiteX14" fmla="*/ 0 w 118066"/>
                <a:gd name="connsiteY14" fmla="*/ 131923 h 134973"/>
                <a:gd name="connsiteX15" fmla="*/ 0 w 118066"/>
                <a:gd name="connsiteY15" fmla="*/ 122073 h 134973"/>
                <a:gd name="connsiteX16" fmla="*/ 14473 w 118066"/>
                <a:gd name="connsiteY16" fmla="*/ 114111 h 134973"/>
                <a:gd name="connsiteX17" fmla="*/ 14473 w 118066"/>
                <a:gd name="connsiteY17" fmla="*/ 8477 h 134973"/>
                <a:gd name="connsiteX18" fmla="*/ 0 w 118066"/>
                <a:gd name="connsiteY18" fmla="*/ 8477 h 134973"/>
                <a:gd name="connsiteX19" fmla="*/ 0 w 118066"/>
                <a:gd name="connsiteY19" fmla="*/ -1373 h 134973"/>
                <a:gd name="connsiteX20" fmla="*/ 26426 w 118066"/>
                <a:gd name="connsiteY20" fmla="*/ -741 h 134973"/>
                <a:gd name="connsiteX21" fmla="*/ 52846 w 118066"/>
                <a:gd name="connsiteY21" fmla="*/ -1373 h 134973"/>
                <a:gd name="connsiteX22" fmla="*/ 52846 w 118066"/>
                <a:gd name="connsiteY22" fmla="*/ 8477 h 134973"/>
                <a:gd name="connsiteX23" fmla="*/ 38380 w 118066"/>
                <a:gd name="connsiteY23" fmla="*/ 8477 h 134973"/>
                <a:gd name="connsiteX24" fmla="*/ 38380 w 118066"/>
                <a:gd name="connsiteY24" fmla="*/ 47461 h 134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18066" h="134973">
                  <a:moveTo>
                    <a:pt x="38380" y="108240"/>
                  </a:moveTo>
                  <a:cubicBezTo>
                    <a:pt x="38380" y="112225"/>
                    <a:pt x="38590" y="112434"/>
                    <a:pt x="41524" y="115367"/>
                  </a:cubicBezTo>
                  <a:cubicBezTo>
                    <a:pt x="49912" y="123961"/>
                    <a:pt x="60812" y="125217"/>
                    <a:pt x="65431" y="125217"/>
                  </a:cubicBezTo>
                  <a:cubicBezTo>
                    <a:pt x="79476" y="125217"/>
                    <a:pt x="91219" y="112434"/>
                    <a:pt x="91219" y="86022"/>
                  </a:cubicBezTo>
                  <a:cubicBezTo>
                    <a:pt x="91219" y="56475"/>
                    <a:pt x="76542" y="45573"/>
                    <a:pt x="62911" y="45573"/>
                  </a:cubicBezTo>
                  <a:cubicBezTo>
                    <a:pt x="59977" y="45573"/>
                    <a:pt x="50122" y="45573"/>
                    <a:pt x="40682" y="56896"/>
                  </a:cubicBezTo>
                  <a:cubicBezTo>
                    <a:pt x="38380" y="59618"/>
                    <a:pt x="38380" y="59828"/>
                    <a:pt x="38380" y="63806"/>
                  </a:cubicBezTo>
                  <a:lnTo>
                    <a:pt x="38380" y="108240"/>
                  </a:lnTo>
                  <a:close/>
                  <a:moveTo>
                    <a:pt x="38380" y="47461"/>
                  </a:moveTo>
                  <a:cubicBezTo>
                    <a:pt x="47392" y="40129"/>
                    <a:pt x="56622" y="38032"/>
                    <a:pt x="65220" y="38032"/>
                  </a:cubicBezTo>
                  <a:cubicBezTo>
                    <a:pt x="96673" y="38032"/>
                    <a:pt x="118066" y="56896"/>
                    <a:pt x="118066" y="86022"/>
                  </a:cubicBezTo>
                  <a:cubicBezTo>
                    <a:pt x="118066" y="113901"/>
                    <a:pt x="98982" y="133600"/>
                    <a:pt x="68786" y="133600"/>
                  </a:cubicBezTo>
                  <a:cubicBezTo>
                    <a:pt x="53056" y="133600"/>
                    <a:pt x="41945" y="127104"/>
                    <a:pt x="37116" y="123329"/>
                  </a:cubicBezTo>
                  <a:lnTo>
                    <a:pt x="37116" y="133600"/>
                  </a:lnTo>
                  <a:lnTo>
                    <a:pt x="0" y="131923"/>
                  </a:lnTo>
                  <a:lnTo>
                    <a:pt x="0" y="122073"/>
                  </a:lnTo>
                  <a:cubicBezTo>
                    <a:pt x="13006" y="122073"/>
                    <a:pt x="14473" y="122073"/>
                    <a:pt x="14473" y="114111"/>
                  </a:cubicBezTo>
                  <a:lnTo>
                    <a:pt x="14473" y="8477"/>
                  </a:lnTo>
                  <a:lnTo>
                    <a:pt x="0" y="8477"/>
                  </a:lnTo>
                  <a:lnTo>
                    <a:pt x="0" y="-1373"/>
                  </a:lnTo>
                  <a:cubicBezTo>
                    <a:pt x="5874" y="-1162"/>
                    <a:pt x="18453" y="-741"/>
                    <a:pt x="26426" y="-741"/>
                  </a:cubicBezTo>
                  <a:cubicBezTo>
                    <a:pt x="34603" y="-741"/>
                    <a:pt x="46978" y="-1162"/>
                    <a:pt x="52846" y="-1373"/>
                  </a:cubicBezTo>
                  <a:lnTo>
                    <a:pt x="52846" y="8477"/>
                  </a:lnTo>
                  <a:lnTo>
                    <a:pt x="38380" y="8477"/>
                  </a:lnTo>
                  <a:lnTo>
                    <a:pt x="38380" y="47461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" name="任意多边形: 形状 6">
              <a:extLst>
                <a:ext uri="{FF2B5EF4-FFF2-40B4-BE49-F238E27FC236}">
                  <a16:creationId xmlns:a16="http://schemas.microsoft.com/office/drawing/2014/main" id="{4F923D72-DDF8-3536-62A3-EC5A583EA725}"/>
                </a:ext>
              </a:extLst>
            </p:cNvPr>
            <p:cNvSpPr/>
            <p:nvPr>
              <p:custDataLst>
                <p:tags r:id="rId181"/>
              </p:custDataLst>
            </p:nvPr>
          </p:nvSpPr>
          <p:spPr>
            <a:xfrm flipV="1">
              <a:off x="12793051" y="-12508146"/>
              <a:ext cx="58583" cy="66184"/>
            </a:xfrm>
            <a:custGeom>
              <a:avLst/>
              <a:gdLst>
                <a:gd name="connsiteX0" fmla="*/ 52860 w 58583"/>
                <a:gd name="connsiteY0" fmla="*/ 55272 h 66184"/>
                <a:gd name="connsiteX1" fmla="*/ 46689 w 58583"/>
                <a:gd name="connsiteY1" fmla="*/ 48376 h 66184"/>
                <a:gd name="connsiteX2" fmla="*/ 51537 w 58583"/>
                <a:gd name="connsiteY2" fmla="*/ 43681 h 66184"/>
                <a:gd name="connsiteX3" fmla="*/ 58583 w 58583"/>
                <a:gd name="connsiteY3" fmla="*/ 52045 h 66184"/>
                <a:gd name="connsiteX4" fmla="*/ 39057 w 58583"/>
                <a:gd name="connsiteY4" fmla="*/ 64814 h 66184"/>
                <a:gd name="connsiteX5" fmla="*/ 12039 w 58583"/>
                <a:gd name="connsiteY5" fmla="*/ 43386 h 66184"/>
                <a:gd name="connsiteX6" fmla="*/ 17177 w 58583"/>
                <a:gd name="connsiteY6" fmla="*/ 32675 h 66184"/>
                <a:gd name="connsiteX7" fmla="*/ 33768 w 58583"/>
                <a:gd name="connsiteY7" fmla="*/ 27395 h 66184"/>
                <a:gd name="connsiteX8" fmla="*/ 46255 w 58583"/>
                <a:gd name="connsiteY8" fmla="*/ 17704 h 66184"/>
                <a:gd name="connsiteX9" fmla="*/ 38472 w 58583"/>
                <a:gd name="connsiteY9" fmla="*/ 5967 h 66184"/>
                <a:gd name="connsiteX10" fmla="*/ 23788 w 58583"/>
                <a:gd name="connsiteY10" fmla="*/ 2739 h 66184"/>
                <a:gd name="connsiteX11" fmla="*/ 6164 w 58583"/>
                <a:gd name="connsiteY11" fmla="*/ 8899 h 66184"/>
                <a:gd name="connsiteX12" fmla="*/ 14243 w 58583"/>
                <a:gd name="connsiteY12" fmla="*/ 17263 h 66184"/>
                <a:gd name="connsiteX13" fmla="*/ 8513 w 58583"/>
                <a:gd name="connsiteY13" fmla="*/ 22694 h 66184"/>
                <a:gd name="connsiteX14" fmla="*/ 0 w 58583"/>
                <a:gd name="connsiteY14" fmla="*/ 12863 h 66184"/>
                <a:gd name="connsiteX15" fmla="*/ 23637 w 58583"/>
                <a:gd name="connsiteY15" fmla="*/ -1370 h 66184"/>
                <a:gd name="connsiteX16" fmla="*/ 55649 w 58583"/>
                <a:gd name="connsiteY16" fmla="*/ 22845 h 66184"/>
                <a:gd name="connsiteX17" fmla="*/ 35387 w 58583"/>
                <a:gd name="connsiteY17" fmla="*/ 40012 h 66184"/>
                <a:gd name="connsiteX18" fmla="*/ 29512 w 58583"/>
                <a:gd name="connsiteY18" fmla="*/ 41189 h 66184"/>
                <a:gd name="connsiteX19" fmla="*/ 21433 w 58583"/>
                <a:gd name="connsiteY19" fmla="*/ 48527 h 66184"/>
                <a:gd name="connsiteX20" fmla="*/ 27308 w 58583"/>
                <a:gd name="connsiteY20" fmla="*/ 57917 h 66184"/>
                <a:gd name="connsiteX21" fmla="*/ 38913 w 58583"/>
                <a:gd name="connsiteY21" fmla="*/ 60705 h 66184"/>
                <a:gd name="connsiteX22" fmla="*/ 52860 w 58583"/>
                <a:gd name="connsiteY22" fmla="*/ 55272 h 66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58583" h="66184">
                  <a:moveTo>
                    <a:pt x="52860" y="55272"/>
                  </a:moveTo>
                  <a:cubicBezTo>
                    <a:pt x="49044" y="54392"/>
                    <a:pt x="46689" y="51315"/>
                    <a:pt x="46689" y="48376"/>
                  </a:cubicBezTo>
                  <a:cubicBezTo>
                    <a:pt x="46689" y="45003"/>
                    <a:pt x="49629" y="43681"/>
                    <a:pt x="51537" y="43681"/>
                  </a:cubicBezTo>
                  <a:cubicBezTo>
                    <a:pt x="53004" y="43681"/>
                    <a:pt x="58583" y="44562"/>
                    <a:pt x="58583" y="52045"/>
                  </a:cubicBezTo>
                  <a:cubicBezTo>
                    <a:pt x="58583" y="61586"/>
                    <a:pt x="48011" y="64814"/>
                    <a:pt x="39057" y="64814"/>
                  </a:cubicBezTo>
                  <a:cubicBezTo>
                    <a:pt x="16151" y="64814"/>
                    <a:pt x="12039" y="47936"/>
                    <a:pt x="12039" y="43386"/>
                  </a:cubicBezTo>
                  <a:cubicBezTo>
                    <a:pt x="12039" y="37962"/>
                    <a:pt x="15124" y="34437"/>
                    <a:pt x="17177" y="32675"/>
                  </a:cubicBezTo>
                  <a:cubicBezTo>
                    <a:pt x="20992" y="29742"/>
                    <a:pt x="23637" y="29151"/>
                    <a:pt x="33768" y="27395"/>
                  </a:cubicBezTo>
                  <a:cubicBezTo>
                    <a:pt x="36854" y="26803"/>
                    <a:pt x="46255" y="25041"/>
                    <a:pt x="46255" y="17704"/>
                  </a:cubicBezTo>
                  <a:cubicBezTo>
                    <a:pt x="46255" y="15211"/>
                    <a:pt x="44636" y="9636"/>
                    <a:pt x="38472" y="5967"/>
                  </a:cubicBezTo>
                  <a:cubicBezTo>
                    <a:pt x="32742" y="2739"/>
                    <a:pt x="25545" y="2739"/>
                    <a:pt x="23788" y="2739"/>
                  </a:cubicBezTo>
                  <a:cubicBezTo>
                    <a:pt x="17914" y="2739"/>
                    <a:pt x="9546" y="4060"/>
                    <a:pt x="6164" y="8899"/>
                  </a:cubicBezTo>
                  <a:cubicBezTo>
                    <a:pt x="11013" y="9485"/>
                    <a:pt x="14243" y="13154"/>
                    <a:pt x="14243" y="17263"/>
                  </a:cubicBezTo>
                  <a:cubicBezTo>
                    <a:pt x="14243" y="20932"/>
                    <a:pt x="11599" y="22694"/>
                    <a:pt x="8513" y="22694"/>
                  </a:cubicBezTo>
                  <a:cubicBezTo>
                    <a:pt x="4257" y="22694"/>
                    <a:pt x="0" y="19320"/>
                    <a:pt x="0" y="12863"/>
                  </a:cubicBezTo>
                  <a:cubicBezTo>
                    <a:pt x="0" y="4060"/>
                    <a:pt x="9394" y="-1370"/>
                    <a:pt x="23637" y="-1370"/>
                  </a:cubicBezTo>
                  <a:cubicBezTo>
                    <a:pt x="50655" y="-1370"/>
                    <a:pt x="55649" y="17118"/>
                    <a:pt x="55649" y="22845"/>
                  </a:cubicBezTo>
                  <a:cubicBezTo>
                    <a:pt x="55649" y="36344"/>
                    <a:pt x="40821" y="38986"/>
                    <a:pt x="35387" y="40012"/>
                  </a:cubicBezTo>
                  <a:cubicBezTo>
                    <a:pt x="34064" y="40308"/>
                    <a:pt x="30393" y="40893"/>
                    <a:pt x="29512" y="41189"/>
                  </a:cubicBezTo>
                  <a:cubicBezTo>
                    <a:pt x="24078" y="42215"/>
                    <a:pt x="21433" y="45298"/>
                    <a:pt x="21433" y="48527"/>
                  </a:cubicBezTo>
                  <a:cubicBezTo>
                    <a:pt x="21433" y="51900"/>
                    <a:pt x="24078" y="55864"/>
                    <a:pt x="27308" y="57917"/>
                  </a:cubicBezTo>
                  <a:cubicBezTo>
                    <a:pt x="31275" y="60414"/>
                    <a:pt x="36413" y="60705"/>
                    <a:pt x="38913" y="60705"/>
                  </a:cubicBezTo>
                  <a:cubicBezTo>
                    <a:pt x="41991" y="60705"/>
                    <a:pt x="49629" y="60264"/>
                    <a:pt x="52860" y="55272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" name="任意多边形: 形状 7">
              <a:extLst>
                <a:ext uri="{FF2B5EF4-FFF2-40B4-BE49-F238E27FC236}">
                  <a16:creationId xmlns:a16="http://schemas.microsoft.com/office/drawing/2014/main" id="{25AF18BE-9EB4-3028-7AAE-EFC79AECFE69}"/>
                </a:ext>
              </a:extLst>
            </p:cNvPr>
            <p:cNvSpPr/>
            <p:nvPr>
              <p:custDataLst>
                <p:tags r:id="rId182"/>
              </p:custDataLst>
            </p:nvPr>
          </p:nvSpPr>
          <p:spPr>
            <a:xfrm flipV="1">
              <a:off x="12890294" y="-12497077"/>
              <a:ext cx="24538" cy="62667"/>
            </a:xfrm>
            <a:custGeom>
              <a:avLst/>
              <a:gdLst>
                <a:gd name="connsiteX0" fmla="*/ 24538 w 24538"/>
                <a:gd name="connsiteY0" fmla="*/ 39290 h 62667"/>
                <a:gd name="connsiteX1" fmla="*/ 11117 w 24538"/>
                <a:gd name="connsiteY1" fmla="*/ 61297 h 62667"/>
                <a:gd name="connsiteX2" fmla="*/ 0 w 24538"/>
                <a:gd name="connsiteY2" fmla="*/ 50185 h 62667"/>
                <a:gd name="connsiteX3" fmla="*/ 11117 w 24538"/>
                <a:gd name="connsiteY3" fmla="*/ 39081 h 62667"/>
                <a:gd name="connsiteX4" fmla="*/ 18453 w 24538"/>
                <a:gd name="connsiteY4" fmla="*/ 41802 h 62667"/>
                <a:gd name="connsiteX5" fmla="*/ 19506 w 24538"/>
                <a:gd name="connsiteY5" fmla="*/ 42434 h 62667"/>
                <a:gd name="connsiteX6" fmla="*/ 19927 w 24538"/>
                <a:gd name="connsiteY6" fmla="*/ 39290 h 62667"/>
                <a:gd name="connsiteX7" fmla="*/ 5664 w 24538"/>
                <a:gd name="connsiteY7" fmla="*/ 4292 h 62667"/>
                <a:gd name="connsiteX8" fmla="*/ 3355 w 24538"/>
                <a:gd name="connsiteY8" fmla="*/ 938 h 62667"/>
                <a:gd name="connsiteX9" fmla="*/ 5454 w 24538"/>
                <a:gd name="connsiteY9" fmla="*/ -1370 h 62667"/>
                <a:gd name="connsiteX10" fmla="*/ 24538 w 24538"/>
                <a:gd name="connsiteY10" fmla="*/ 39290 h 62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538" h="62667">
                  <a:moveTo>
                    <a:pt x="24538" y="39290"/>
                  </a:moveTo>
                  <a:cubicBezTo>
                    <a:pt x="24538" y="53125"/>
                    <a:pt x="19295" y="61297"/>
                    <a:pt x="11117" y="61297"/>
                  </a:cubicBezTo>
                  <a:cubicBezTo>
                    <a:pt x="4197" y="61297"/>
                    <a:pt x="0" y="56057"/>
                    <a:pt x="0" y="50185"/>
                  </a:cubicBezTo>
                  <a:cubicBezTo>
                    <a:pt x="0" y="44531"/>
                    <a:pt x="4197" y="39081"/>
                    <a:pt x="11117" y="39081"/>
                  </a:cubicBezTo>
                  <a:cubicBezTo>
                    <a:pt x="13631" y="39081"/>
                    <a:pt x="16361" y="39922"/>
                    <a:pt x="18453" y="41802"/>
                  </a:cubicBezTo>
                  <a:cubicBezTo>
                    <a:pt x="19084" y="42223"/>
                    <a:pt x="19295" y="42434"/>
                    <a:pt x="19506" y="42434"/>
                  </a:cubicBezTo>
                  <a:cubicBezTo>
                    <a:pt x="19716" y="42434"/>
                    <a:pt x="19927" y="42223"/>
                    <a:pt x="19927" y="39290"/>
                  </a:cubicBezTo>
                  <a:cubicBezTo>
                    <a:pt x="19927" y="23780"/>
                    <a:pt x="12585" y="11209"/>
                    <a:pt x="5664" y="4292"/>
                  </a:cubicBezTo>
                  <a:cubicBezTo>
                    <a:pt x="3355" y="1985"/>
                    <a:pt x="3355" y="1564"/>
                    <a:pt x="3355" y="938"/>
                  </a:cubicBezTo>
                  <a:cubicBezTo>
                    <a:pt x="3355" y="-534"/>
                    <a:pt x="4408" y="-1370"/>
                    <a:pt x="5454" y="-1370"/>
                  </a:cubicBezTo>
                  <a:cubicBezTo>
                    <a:pt x="7763" y="-1370"/>
                    <a:pt x="24538" y="14766"/>
                    <a:pt x="24538" y="39290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" name="任意多边形: 形状 8">
              <a:extLst>
                <a:ext uri="{FF2B5EF4-FFF2-40B4-BE49-F238E27FC236}">
                  <a16:creationId xmlns:a16="http://schemas.microsoft.com/office/drawing/2014/main" id="{91676FF2-901D-CA96-099E-7A2F9FF32002}"/>
                </a:ext>
              </a:extLst>
            </p:cNvPr>
            <p:cNvSpPr/>
            <p:nvPr>
              <p:custDataLst>
                <p:tags r:id="rId183"/>
              </p:custDataLst>
            </p:nvPr>
          </p:nvSpPr>
          <p:spPr>
            <a:xfrm flipV="1">
              <a:off x="12973235" y="-12569173"/>
              <a:ext cx="118066" cy="134973"/>
            </a:xfrm>
            <a:custGeom>
              <a:avLst/>
              <a:gdLst>
                <a:gd name="connsiteX0" fmla="*/ 38380 w 118066"/>
                <a:gd name="connsiteY0" fmla="*/ 108240 h 134973"/>
                <a:gd name="connsiteX1" fmla="*/ 41524 w 118066"/>
                <a:gd name="connsiteY1" fmla="*/ 115367 h 134973"/>
                <a:gd name="connsiteX2" fmla="*/ 65431 w 118066"/>
                <a:gd name="connsiteY2" fmla="*/ 125217 h 134973"/>
                <a:gd name="connsiteX3" fmla="*/ 91219 w 118066"/>
                <a:gd name="connsiteY3" fmla="*/ 86022 h 134973"/>
                <a:gd name="connsiteX4" fmla="*/ 62911 w 118066"/>
                <a:gd name="connsiteY4" fmla="*/ 45573 h 134973"/>
                <a:gd name="connsiteX5" fmla="*/ 40682 w 118066"/>
                <a:gd name="connsiteY5" fmla="*/ 56896 h 134973"/>
                <a:gd name="connsiteX6" fmla="*/ 38380 w 118066"/>
                <a:gd name="connsiteY6" fmla="*/ 63806 h 134973"/>
                <a:gd name="connsiteX7" fmla="*/ 38380 w 118066"/>
                <a:gd name="connsiteY7" fmla="*/ 108240 h 134973"/>
                <a:gd name="connsiteX8" fmla="*/ 38380 w 118066"/>
                <a:gd name="connsiteY8" fmla="*/ 47461 h 134973"/>
                <a:gd name="connsiteX9" fmla="*/ 65220 w 118066"/>
                <a:gd name="connsiteY9" fmla="*/ 38032 h 134973"/>
                <a:gd name="connsiteX10" fmla="*/ 118066 w 118066"/>
                <a:gd name="connsiteY10" fmla="*/ 86022 h 134973"/>
                <a:gd name="connsiteX11" fmla="*/ 68786 w 118066"/>
                <a:gd name="connsiteY11" fmla="*/ 133600 h 134973"/>
                <a:gd name="connsiteX12" fmla="*/ 37116 w 118066"/>
                <a:gd name="connsiteY12" fmla="*/ 123329 h 134973"/>
                <a:gd name="connsiteX13" fmla="*/ 37116 w 118066"/>
                <a:gd name="connsiteY13" fmla="*/ 133600 h 134973"/>
                <a:gd name="connsiteX14" fmla="*/ 0 w 118066"/>
                <a:gd name="connsiteY14" fmla="*/ 131923 h 134973"/>
                <a:gd name="connsiteX15" fmla="*/ 0 w 118066"/>
                <a:gd name="connsiteY15" fmla="*/ 122073 h 134973"/>
                <a:gd name="connsiteX16" fmla="*/ 14473 w 118066"/>
                <a:gd name="connsiteY16" fmla="*/ 114111 h 134973"/>
                <a:gd name="connsiteX17" fmla="*/ 14473 w 118066"/>
                <a:gd name="connsiteY17" fmla="*/ 8477 h 134973"/>
                <a:gd name="connsiteX18" fmla="*/ 0 w 118066"/>
                <a:gd name="connsiteY18" fmla="*/ 8477 h 134973"/>
                <a:gd name="connsiteX19" fmla="*/ 0 w 118066"/>
                <a:gd name="connsiteY19" fmla="*/ -1373 h 134973"/>
                <a:gd name="connsiteX20" fmla="*/ 26426 w 118066"/>
                <a:gd name="connsiteY20" fmla="*/ -741 h 134973"/>
                <a:gd name="connsiteX21" fmla="*/ 52846 w 118066"/>
                <a:gd name="connsiteY21" fmla="*/ -1373 h 134973"/>
                <a:gd name="connsiteX22" fmla="*/ 52846 w 118066"/>
                <a:gd name="connsiteY22" fmla="*/ 8477 h 134973"/>
                <a:gd name="connsiteX23" fmla="*/ 38380 w 118066"/>
                <a:gd name="connsiteY23" fmla="*/ 8477 h 134973"/>
                <a:gd name="connsiteX24" fmla="*/ 38380 w 118066"/>
                <a:gd name="connsiteY24" fmla="*/ 47461 h 134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18066" h="134973">
                  <a:moveTo>
                    <a:pt x="38380" y="108240"/>
                  </a:moveTo>
                  <a:cubicBezTo>
                    <a:pt x="38380" y="112225"/>
                    <a:pt x="38590" y="112434"/>
                    <a:pt x="41524" y="115367"/>
                  </a:cubicBezTo>
                  <a:cubicBezTo>
                    <a:pt x="49912" y="123961"/>
                    <a:pt x="60812" y="125217"/>
                    <a:pt x="65431" y="125217"/>
                  </a:cubicBezTo>
                  <a:cubicBezTo>
                    <a:pt x="79476" y="125217"/>
                    <a:pt x="91219" y="112434"/>
                    <a:pt x="91219" y="86022"/>
                  </a:cubicBezTo>
                  <a:cubicBezTo>
                    <a:pt x="91219" y="56475"/>
                    <a:pt x="76542" y="45573"/>
                    <a:pt x="62911" y="45573"/>
                  </a:cubicBezTo>
                  <a:cubicBezTo>
                    <a:pt x="59977" y="45573"/>
                    <a:pt x="50122" y="45573"/>
                    <a:pt x="40682" y="56896"/>
                  </a:cubicBezTo>
                  <a:cubicBezTo>
                    <a:pt x="38380" y="59618"/>
                    <a:pt x="38380" y="59828"/>
                    <a:pt x="38380" y="63806"/>
                  </a:cubicBezTo>
                  <a:lnTo>
                    <a:pt x="38380" y="108240"/>
                  </a:lnTo>
                  <a:close/>
                  <a:moveTo>
                    <a:pt x="38380" y="47461"/>
                  </a:moveTo>
                  <a:cubicBezTo>
                    <a:pt x="47392" y="40129"/>
                    <a:pt x="56622" y="38032"/>
                    <a:pt x="65220" y="38032"/>
                  </a:cubicBezTo>
                  <a:cubicBezTo>
                    <a:pt x="96673" y="38032"/>
                    <a:pt x="118066" y="56896"/>
                    <a:pt x="118066" y="86022"/>
                  </a:cubicBezTo>
                  <a:cubicBezTo>
                    <a:pt x="118066" y="113901"/>
                    <a:pt x="98982" y="133600"/>
                    <a:pt x="68786" y="133600"/>
                  </a:cubicBezTo>
                  <a:cubicBezTo>
                    <a:pt x="53057" y="133600"/>
                    <a:pt x="41945" y="127104"/>
                    <a:pt x="37116" y="123329"/>
                  </a:cubicBezTo>
                  <a:lnTo>
                    <a:pt x="37116" y="133600"/>
                  </a:lnTo>
                  <a:lnTo>
                    <a:pt x="0" y="131923"/>
                  </a:lnTo>
                  <a:lnTo>
                    <a:pt x="0" y="122073"/>
                  </a:lnTo>
                  <a:cubicBezTo>
                    <a:pt x="13006" y="122073"/>
                    <a:pt x="14473" y="122073"/>
                    <a:pt x="14473" y="114111"/>
                  </a:cubicBezTo>
                  <a:lnTo>
                    <a:pt x="14473" y="8477"/>
                  </a:lnTo>
                  <a:lnTo>
                    <a:pt x="0" y="8477"/>
                  </a:lnTo>
                  <a:lnTo>
                    <a:pt x="0" y="-1373"/>
                  </a:lnTo>
                  <a:cubicBezTo>
                    <a:pt x="5874" y="-1162"/>
                    <a:pt x="18453" y="-741"/>
                    <a:pt x="26426" y="-741"/>
                  </a:cubicBezTo>
                  <a:cubicBezTo>
                    <a:pt x="34603" y="-741"/>
                    <a:pt x="46978" y="-1162"/>
                    <a:pt x="52846" y="-1373"/>
                  </a:cubicBezTo>
                  <a:lnTo>
                    <a:pt x="52846" y="8477"/>
                  </a:lnTo>
                  <a:lnTo>
                    <a:pt x="38380" y="8477"/>
                  </a:lnTo>
                  <a:lnTo>
                    <a:pt x="38380" y="47461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" name="任意多边形: 形状 9">
              <a:extLst>
                <a:ext uri="{FF2B5EF4-FFF2-40B4-BE49-F238E27FC236}">
                  <a16:creationId xmlns:a16="http://schemas.microsoft.com/office/drawing/2014/main" id="{644BD7ED-996A-546D-3EB4-3E9BDE298CAA}"/>
                </a:ext>
              </a:extLst>
            </p:cNvPr>
            <p:cNvSpPr/>
            <p:nvPr>
              <p:custDataLst>
                <p:tags r:id="rId184"/>
              </p:custDataLst>
            </p:nvPr>
          </p:nvSpPr>
          <p:spPr>
            <a:xfrm flipV="1">
              <a:off x="13099472" y="-12540724"/>
              <a:ext cx="64457" cy="127233"/>
            </a:xfrm>
            <a:custGeom>
              <a:avLst/>
              <a:gdLst>
                <a:gd name="connsiteX0" fmla="*/ 64458 w 64457"/>
                <a:gd name="connsiteY0" fmla="*/ 120287 h 127233"/>
                <a:gd name="connsiteX1" fmla="*/ 58589 w 64457"/>
                <a:gd name="connsiteY1" fmla="*/ 125863 h 127233"/>
                <a:gd name="connsiteX2" fmla="*/ 50366 w 64457"/>
                <a:gd name="connsiteY2" fmla="*/ 117795 h 127233"/>
                <a:gd name="connsiteX3" fmla="*/ 56241 w 64457"/>
                <a:gd name="connsiteY3" fmla="*/ 112213 h 127233"/>
                <a:gd name="connsiteX4" fmla="*/ 64458 w 64457"/>
                <a:gd name="connsiteY4" fmla="*/ 120287 h 127233"/>
                <a:gd name="connsiteX5" fmla="*/ 33334 w 64457"/>
                <a:gd name="connsiteY5" fmla="*/ 21372 h 127233"/>
                <a:gd name="connsiteX6" fmla="*/ 14388 w 64457"/>
                <a:gd name="connsiteY6" fmla="*/ 2739 h 127233"/>
                <a:gd name="connsiteX7" fmla="*/ 9105 w 64457"/>
                <a:gd name="connsiteY7" fmla="*/ 3620 h 127233"/>
                <a:gd name="connsiteX8" fmla="*/ 14098 w 64457"/>
                <a:gd name="connsiteY8" fmla="*/ 11103 h 127233"/>
                <a:gd name="connsiteX9" fmla="*/ 8368 w 64457"/>
                <a:gd name="connsiteY9" fmla="*/ 16534 h 127233"/>
                <a:gd name="connsiteX10" fmla="*/ 0 w 64457"/>
                <a:gd name="connsiteY10" fmla="*/ 7874 h 127233"/>
                <a:gd name="connsiteX11" fmla="*/ 14538 w 64457"/>
                <a:gd name="connsiteY11" fmla="*/ -1371 h 127233"/>
                <a:gd name="connsiteX12" fmla="*/ 45076 w 64457"/>
                <a:gd name="connsiteY12" fmla="*/ 21813 h 127233"/>
                <a:gd name="connsiteX13" fmla="*/ 58293 w 64457"/>
                <a:gd name="connsiteY13" fmla="*/ 74354 h 127233"/>
                <a:gd name="connsiteX14" fmla="*/ 59030 w 64457"/>
                <a:gd name="connsiteY14" fmla="*/ 79489 h 127233"/>
                <a:gd name="connsiteX15" fmla="*/ 43313 w 64457"/>
                <a:gd name="connsiteY15" fmla="*/ 93284 h 127233"/>
                <a:gd name="connsiteX16" fmla="*/ 17618 w 64457"/>
                <a:gd name="connsiteY16" fmla="*/ 70830 h 127233"/>
                <a:gd name="connsiteX17" fmla="*/ 20117 w 64457"/>
                <a:gd name="connsiteY17" fmla="*/ 68923 h 127233"/>
                <a:gd name="connsiteX18" fmla="*/ 23051 w 64457"/>
                <a:gd name="connsiteY18" fmla="*/ 71566 h 127233"/>
                <a:gd name="connsiteX19" fmla="*/ 42873 w 64457"/>
                <a:gd name="connsiteY19" fmla="*/ 89175 h 127233"/>
                <a:gd name="connsiteX20" fmla="*/ 47866 w 64457"/>
                <a:gd name="connsiteY20" fmla="*/ 81981 h 127233"/>
                <a:gd name="connsiteX21" fmla="*/ 47425 w 64457"/>
                <a:gd name="connsiteY21" fmla="*/ 77582 h 127233"/>
                <a:gd name="connsiteX22" fmla="*/ 33334 w 64457"/>
                <a:gd name="connsiteY22" fmla="*/ 21372 h 127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64457" h="127233">
                  <a:moveTo>
                    <a:pt x="64458" y="120287"/>
                  </a:moveTo>
                  <a:cubicBezTo>
                    <a:pt x="64458" y="122779"/>
                    <a:pt x="62550" y="125863"/>
                    <a:pt x="58589" y="125863"/>
                  </a:cubicBezTo>
                  <a:cubicBezTo>
                    <a:pt x="54326" y="125863"/>
                    <a:pt x="50366" y="121753"/>
                    <a:pt x="50366" y="117795"/>
                  </a:cubicBezTo>
                  <a:cubicBezTo>
                    <a:pt x="50366" y="115442"/>
                    <a:pt x="52129" y="112213"/>
                    <a:pt x="56241" y="112213"/>
                  </a:cubicBezTo>
                  <a:cubicBezTo>
                    <a:pt x="60201" y="112213"/>
                    <a:pt x="64458" y="116034"/>
                    <a:pt x="64458" y="120287"/>
                  </a:cubicBezTo>
                  <a:close/>
                  <a:moveTo>
                    <a:pt x="33334" y="21372"/>
                  </a:moveTo>
                  <a:cubicBezTo>
                    <a:pt x="30834" y="11247"/>
                    <a:pt x="23051" y="2739"/>
                    <a:pt x="14388" y="2739"/>
                  </a:cubicBezTo>
                  <a:cubicBezTo>
                    <a:pt x="12479" y="2739"/>
                    <a:pt x="10717" y="3028"/>
                    <a:pt x="9105" y="3620"/>
                  </a:cubicBezTo>
                  <a:cubicBezTo>
                    <a:pt x="12920" y="5375"/>
                    <a:pt x="14098" y="8899"/>
                    <a:pt x="14098" y="11103"/>
                  </a:cubicBezTo>
                  <a:cubicBezTo>
                    <a:pt x="14098" y="14626"/>
                    <a:pt x="11309" y="16534"/>
                    <a:pt x="8368" y="16534"/>
                  </a:cubicBezTo>
                  <a:cubicBezTo>
                    <a:pt x="3815" y="16534"/>
                    <a:pt x="0" y="12568"/>
                    <a:pt x="0" y="7874"/>
                  </a:cubicBezTo>
                  <a:cubicBezTo>
                    <a:pt x="0" y="2298"/>
                    <a:pt x="5724" y="-1371"/>
                    <a:pt x="14538" y="-1371"/>
                  </a:cubicBezTo>
                  <a:cubicBezTo>
                    <a:pt x="23348" y="-1371"/>
                    <a:pt x="40524" y="3909"/>
                    <a:pt x="45076" y="21813"/>
                  </a:cubicBezTo>
                  <a:lnTo>
                    <a:pt x="58293" y="74354"/>
                  </a:lnTo>
                  <a:cubicBezTo>
                    <a:pt x="58734" y="75964"/>
                    <a:pt x="59030" y="77287"/>
                    <a:pt x="59030" y="79489"/>
                  </a:cubicBezTo>
                  <a:cubicBezTo>
                    <a:pt x="59030" y="87563"/>
                    <a:pt x="52129" y="93284"/>
                    <a:pt x="43313" y="93284"/>
                  </a:cubicBezTo>
                  <a:cubicBezTo>
                    <a:pt x="27019" y="93284"/>
                    <a:pt x="17618" y="72887"/>
                    <a:pt x="17618" y="70830"/>
                  </a:cubicBezTo>
                  <a:cubicBezTo>
                    <a:pt x="17618" y="68923"/>
                    <a:pt x="19677" y="68923"/>
                    <a:pt x="20117" y="68923"/>
                  </a:cubicBezTo>
                  <a:cubicBezTo>
                    <a:pt x="21880" y="68923"/>
                    <a:pt x="22026" y="69364"/>
                    <a:pt x="23051" y="71566"/>
                  </a:cubicBezTo>
                  <a:cubicBezTo>
                    <a:pt x="26722" y="80074"/>
                    <a:pt x="34360" y="89175"/>
                    <a:pt x="42873" y="89175"/>
                  </a:cubicBezTo>
                  <a:cubicBezTo>
                    <a:pt x="46544" y="89175"/>
                    <a:pt x="47866" y="86682"/>
                    <a:pt x="47866" y="81981"/>
                  </a:cubicBezTo>
                  <a:cubicBezTo>
                    <a:pt x="47866" y="80370"/>
                    <a:pt x="47577" y="78312"/>
                    <a:pt x="47425" y="77582"/>
                  </a:cubicBezTo>
                  <a:lnTo>
                    <a:pt x="33334" y="21372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" name="任意多边形: 形状 10">
              <a:extLst>
                <a:ext uri="{FF2B5EF4-FFF2-40B4-BE49-F238E27FC236}">
                  <a16:creationId xmlns:a16="http://schemas.microsoft.com/office/drawing/2014/main" id="{03E6723B-C8AB-247E-0B0B-3D250C501458}"/>
                </a:ext>
              </a:extLst>
            </p:cNvPr>
            <p:cNvSpPr/>
            <p:nvPr>
              <p:custDataLst>
                <p:tags r:id="rId185"/>
              </p:custDataLst>
            </p:nvPr>
          </p:nvSpPr>
          <p:spPr>
            <a:xfrm flipV="1">
              <a:off x="13257628" y="-12581961"/>
              <a:ext cx="186213" cy="109408"/>
            </a:xfrm>
            <a:custGeom>
              <a:avLst/>
              <a:gdLst>
                <a:gd name="connsiteX0" fmla="*/ 163360 w 186213"/>
                <a:gd name="connsiteY0" fmla="*/ 49134 h 109408"/>
                <a:gd name="connsiteX1" fmla="*/ 144486 w 186213"/>
                <a:gd name="connsiteY1" fmla="*/ 29015 h 109408"/>
                <a:gd name="connsiteX2" fmla="*/ 133368 w 186213"/>
                <a:gd name="connsiteY2" fmla="*/ 1143 h 109408"/>
                <a:gd name="connsiteX3" fmla="*/ 137565 w 186213"/>
                <a:gd name="connsiteY3" fmla="*/ -1375 h 109408"/>
                <a:gd name="connsiteX4" fmla="*/ 142177 w 186213"/>
                <a:gd name="connsiteY4" fmla="*/ 2820 h 109408"/>
                <a:gd name="connsiteX5" fmla="*/ 183069 w 186213"/>
                <a:gd name="connsiteY5" fmla="*/ 50607 h 109408"/>
                <a:gd name="connsiteX6" fmla="*/ 186214 w 186213"/>
                <a:gd name="connsiteY6" fmla="*/ 53330 h 109408"/>
                <a:gd name="connsiteX7" fmla="*/ 184537 w 186213"/>
                <a:gd name="connsiteY7" fmla="*/ 55637 h 109408"/>
                <a:gd name="connsiteX8" fmla="*/ 141966 w 186213"/>
                <a:gd name="connsiteY8" fmla="*/ 104885 h 109408"/>
                <a:gd name="connsiteX9" fmla="*/ 137565 w 186213"/>
                <a:gd name="connsiteY9" fmla="*/ 108033 h 109408"/>
                <a:gd name="connsiteX10" fmla="*/ 133368 w 186213"/>
                <a:gd name="connsiteY10" fmla="*/ 105515 h 109408"/>
                <a:gd name="connsiteX11" fmla="*/ 144065 w 186213"/>
                <a:gd name="connsiteY11" fmla="*/ 77847 h 109408"/>
                <a:gd name="connsiteX12" fmla="*/ 163360 w 186213"/>
                <a:gd name="connsiteY12" fmla="*/ 57517 h 109408"/>
                <a:gd name="connsiteX13" fmla="*/ 7552 w 186213"/>
                <a:gd name="connsiteY13" fmla="*/ 57517 h 109408"/>
                <a:gd name="connsiteX14" fmla="*/ 0 w 186213"/>
                <a:gd name="connsiteY14" fmla="*/ 53330 h 109408"/>
                <a:gd name="connsiteX15" fmla="*/ 7552 w 186213"/>
                <a:gd name="connsiteY15" fmla="*/ 49134 h 109408"/>
                <a:gd name="connsiteX16" fmla="*/ 163360 w 186213"/>
                <a:gd name="connsiteY16" fmla="*/ 49134 h 109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86213" h="109408">
                  <a:moveTo>
                    <a:pt x="163360" y="49134"/>
                  </a:moveTo>
                  <a:cubicBezTo>
                    <a:pt x="151821" y="40338"/>
                    <a:pt x="146163" y="31744"/>
                    <a:pt x="144486" y="29015"/>
                  </a:cubicBezTo>
                  <a:cubicBezTo>
                    <a:pt x="135045" y="14556"/>
                    <a:pt x="133368" y="1354"/>
                    <a:pt x="133368" y="1143"/>
                  </a:cubicBezTo>
                  <a:cubicBezTo>
                    <a:pt x="133368" y="-1375"/>
                    <a:pt x="135888" y="-1375"/>
                    <a:pt x="137565" y="-1375"/>
                  </a:cubicBezTo>
                  <a:cubicBezTo>
                    <a:pt x="141131" y="-1375"/>
                    <a:pt x="141341" y="-954"/>
                    <a:pt x="142177" y="2820"/>
                  </a:cubicBezTo>
                  <a:cubicBezTo>
                    <a:pt x="146999" y="23361"/>
                    <a:pt x="159373" y="40962"/>
                    <a:pt x="183069" y="50607"/>
                  </a:cubicBezTo>
                  <a:cubicBezTo>
                    <a:pt x="185582" y="51442"/>
                    <a:pt x="186214" y="51863"/>
                    <a:pt x="186214" y="53330"/>
                  </a:cubicBezTo>
                  <a:cubicBezTo>
                    <a:pt x="186214" y="54796"/>
                    <a:pt x="184957" y="55427"/>
                    <a:pt x="184537" y="55637"/>
                  </a:cubicBezTo>
                  <a:cubicBezTo>
                    <a:pt x="175307" y="59201"/>
                    <a:pt x="149933" y="69675"/>
                    <a:pt x="141966" y="104885"/>
                  </a:cubicBezTo>
                  <a:cubicBezTo>
                    <a:pt x="141341" y="107403"/>
                    <a:pt x="141131" y="108033"/>
                    <a:pt x="137565" y="108033"/>
                  </a:cubicBezTo>
                  <a:cubicBezTo>
                    <a:pt x="135888" y="108033"/>
                    <a:pt x="133368" y="108033"/>
                    <a:pt x="133368" y="105515"/>
                  </a:cubicBezTo>
                  <a:cubicBezTo>
                    <a:pt x="133368" y="105095"/>
                    <a:pt x="135256" y="91893"/>
                    <a:pt x="144065" y="77847"/>
                  </a:cubicBezTo>
                  <a:cubicBezTo>
                    <a:pt x="148255" y="71563"/>
                    <a:pt x="154340" y="64231"/>
                    <a:pt x="163360" y="57517"/>
                  </a:cubicBezTo>
                  <a:lnTo>
                    <a:pt x="7552" y="57517"/>
                  </a:lnTo>
                  <a:cubicBezTo>
                    <a:pt x="3776" y="57517"/>
                    <a:pt x="0" y="57517"/>
                    <a:pt x="0" y="53330"/>
                  </a:cubicBezTo>
                  <a:cubicBezTo>
                    <a:pt x="0" y="49134"/>
                    <a:pt x="3776" y="49134"/>
                    <a:pt x="7552" y="49134"/>
                  </a:cubicBezTo>
                  <a:lnTo>
                    <a:pt x="163360" y="49134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" name="任意多边形: 形状 11">
              <a:extLst>
                <a:ext uri="{FF2B5EF4-FFF2-40B4-BE49-F238E27FC236}">
                  <a16:creationId xmlns:a16="http://schemas.microsoft.com/office/drawing/2014/main" id="{E9C9F650-F453-9015-1BC5-BE1D3BB0EE25}"/>
                </a:ext>
              </a:extLst>
            </p:cNvPr>
            <p:cNvSpPr/>
            <p:nvPr>
              <p:custDataLst>
                <p:tags r:id="rId186"/>
              </p:custDataLst>
            </p:nvPr>
          </p:nvSpPr>
          <p:spPr>
            <a:xfrm flipV="1">
              <a:off x="13521838" y="-12569173"/>
              <a:ext cx="84929" cy="94311"/>
            </a:xfrm>
            <a:custGeom>
              <a:avLst/>
              <a:gdLst>
                <a:gd name="connsiteX0" fmla="*/ 34814 w 84929"/>
                <a:gd name="connsiteY0" fmla="*/ 69254 h 94311"/>
                <a:gd name="connsiteX1" fmla="*/ 34814 w 84929"/>
                <a:gd name="connsiteY1" fmla="*/ 92937 h 94311"/>
                <a:gd name="connsiteX2" fmla="*/ 0 w 84929"/>
                <a:gd name="connsiteY2" fmla="*/ 91260 h 94311"/>
                <a:gd name="connsiteX3" fmla="*/ 0 w 84929"/>
                <a:gd name="connsiteY3" fmla="*/ 81410 h 94311"/>
                <a:gd name="connsiteX4" fmla="*/ 14473 w 84929"/>
                <a:gd name="connsiteY4" fmla="*/ 73238 h 94311"/>
                <a:gd name="connsiteX5" fmla="*/ 14473 w 84929"/>
                <a:gd name="connsiteY5" fmla="*/ 8474 h 94311"/>
                <a:gd name="connsiteX6" fmla="*/ 0 w 84929"/>
                <a:gd name="connsiteY6" fmla="*/ 8474 h 94311"/>
                <a:gd name="connsiteX7" fmla="*/ 0 w 84929"/>
                <a:gd name="connsiteY7" fmla="*/ -1375 h 94311"/>
                <a:gd name="connsiteX8" fmla="*/ 26426 w 84929"/>
                <a:gd name="connsiteY8" fmla="*/ -744 h 94311"/>
                <a:gd name="connsiteX9" fmla="*/ 55366 w 84929"/>
                <a:gd name="connsiteY9" fmla="*/ -1375 h 94311"/>
                <a:gd name="connsiteX10" fmla="*/ 55366 w 84929"/>
                <a:gd name="connsiteY10" fmla="*/ 8474 h 94311"/>
                <a:gd name="connsiteX11" fmla="*/ 37116 w 84929"/>
                <a:gd name="connsiteY11" fmla="*/ 8474 h 94311"/>
                <a:gd name="connsiteX12" fmla="*/ 37116 w 84929"/>
                <a:gd name="connsiteY12" fmla="*/ 45150 h 94311"/>
                <a:gd name="connsiteX13" fmla="*/ 63332 w 84929"/>
                <a:gd name="connsiteY13" fmla="*/ 85395 h 94311"/>
                <a:gd name="connsiteX14" fmla="*/ 59346 w 84929"/>
                <a:gd name="connsiteY14" fmla="*/ 75750 h 94311"/>
                <a:gd name="connsiteX15" fmla="*/ 72141 w 84929"/>
                <a:gd name="connsiteY15" fmla="*/ 62968 h 94311"/>
                <a:gd name="connsiteX16" fmla="*/ 84930 w 84929"/>
                <a:gd name="connsiteY16" fmla="*/ 75750 h 94311"/>
                <a:gd name="connsiteX17" fmla="*/ 62700 w 84929"/>
                <a:gd name="connsiteY17" fmla="*/ 92937 h 94311"/>
                <a:gd name="connsiteX18" fmla="*/ 34814 w 84929"/>
                <a:gd name="connsiteY18" fmla="*/ 69254 h 94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4929" h="94311">
                  <a:moveTo>
                    <a:pt x="34814" y="69254"/>
                  </a:moveTo>
                  <a:lnTo>
                    <a:pt x="34814" y="92937"/>
                  </a:lnTo>
                  <a:lnTo>
                    <a:pt x="0" y="91260"/>
                  </a:lnTo>
                  <a:lnTo>
                    <a:pt x="0" y="81410"/>
                  </a:lnTo>
                  <a:cubicBezTo>
                    <a:pt x="13006" y="81410"/>
                    <a:pt x="14473" y="81410"/>
                    <a:pt x="14473" y="73238"/>
                  </a:cubicBezTo>
                  <a:lnTo>
                    <a:pt x="14473" y="8474"/>
                  </a:lnTo>
                  <a:lnTo>
                    <a:pt x="0" y="8474"/>
                  </a:lnTo>
                  <a:lnTo>
                    <a:pt x="0" y="-1375"/>
                  </a:lnTo>
                  <a:cubicBezTo>
                    <a:pt x="7342" y="-1166"/>
                    <a:pt x="16775" y="-744"/>
                    <a:pt x="26426" y="-744"/>
                  </a:cubicBezTo>
                  <a:cubicBezTo>
                    <a:pt x="34393" y="-744"/>
                    <a:pt x="47813" y="-744"/>
                    <a:pt x="55366" y="-1375"/>
                  </a:cubicBezTo>
                  <a:lnTo>
                    <a:pt x="55366" y="8474"/>
                  </a:lnTo>
                  <a:lnTo>
                    <a:pt x="37116" y="8474"/>
                  </a:lnTo>
                  <a:lnTo>
                    <a:pt x="37116" y="45150"/>
                  </a:lnTo>
                  <a:cubicBezTo>
                    <a:pt x="37116" y="59824"/>
                    <a:pt x="42359" y="85395"/>
                    <a:pt x="63332" y="85395"/>
                  </a:cubicBezTo>
                  <a:cubicBezTo>
                    <a:pt x="63122" y="85184"/>
                    <a:pt x="59346" y="81831"/>
                    <a:pt x="59346" y="75750"/>
                  </a:cubicBezTo>
                  <a:cubicBezTo>
                    <a:pt x="59346" y="67156"/>
                    <a:pt x="66056" y="62968"/>
                    <a:pt x="72141" y="62968"/>
                  </a:cubicBezTo>
                  <a:cubicBezTo>
                    <a:pt x="78220" y="62968"/>
                    <a:pt x="84930" y="67366"/>
                    <a:pt x="84930" y="75750"/>
                  </a:cubicBezTo>
                  <a:cubicBezTo>
                    <a:pt x="84930" y="86862"/>
                    <a:pt x="73608" y="92937"/>
                    <a:pt x="62700" y="92937"/>
                  </a:cubicBezTo>
                  <a:cubicBezTo>
                    <a:pt x="48024" y="92937"/>
                    <a:pt x="39636" y="82457"/>
                    <a:pt x="34814" y="69254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" name="任意多边形: 形状 12">
              <a:extLst>
                <a:ext uri="{FF2B5EF4-FFF2-40B4-BE49-F238E27FC236}">
                  <a16:creationId xmlns:a16="http://schemas.microsoft.com/office/drawing/2014/main" id="{E4484215-31D8-9AA6-04C9-613EFC872550}"/>
                </a:ext>
              </a:extLst>
            </p:cNvPr>
            <p:cNvSpPr/>
            <p:nvPr>
              <p:custDataLst>
                <p:tags r:id="rId187"/>
              </p:custDataLst>
            </p:nvPr>
          </p:nvSpPr>
          <p:spPr>
            <a:xfrm flipV="1">
              <a:off x="13620305" y="-12540724"/>
              <a:ext cx="166706" cy="127233"/>
            </a:xfrm>
            <a:custGeom>
              <a:avLst/>
              <a:gdLst>
                <a:gd name="connsiteX0" fmla="*/ 40676 w 166706"/>
                <a:gd name="connsiteY0" fmla="*/ 120287 h 127233"/>
                <a:gd name="connsiteX1" fmla="*/ 34800 w 166706"/>
                <a:gd name="connsiteY1" fmla="*/ 125863 h 127233"/>
                <a:gd name="connsiteX2" fmla="*/ 26577 w 166706"/>
                <a:gd name="connsiteY2" fmla="*/ 117795 h 127233"/>
                <a:gd name="connsiteX3" fmla="*/ 32452 w 166706"/>
                <a:gd name="connsiteY3" fmla="*/ 112213 h 127233"/>
                <a:gd name="connsiteX4" fmla="*/ 40676 w 166706"/>
                <a:gd name="connsiteY4" fmla="*/ 120287 h 127233"/>
                <a:gd name="connsiteX5" fmla="*/ 10717 w 166706"/>
                <a:gd name="connsiteY5" fmla="*/ 45733 h 127233"/>
                <a:gd name="connsiteX6" fmla="*/ 9401 w 166706"/>
                <a:gd name="connsiteY6" fmla="*/ 39572 h 127233"/>
                <a:gd name="connsiteX7" fmla="*/ 23348 w 166706"/>
                <a:gd name="connsiteY7" fmla="*/ 27100 h 127233"/>
                <a:gd name="connsiteX8" fmla="*/ 44491 w 166706"/>
                <a:gd name="connsiteY8" fmla="*/ 49553 h 127233"/>
                <a:gd name="connsiteX9" fmla="*/ 42142 w 166706"/>
                <a:gd name="connsiteY9" fmla="*/ 51460 h 127233"/>
                <a:gd name="connsiteX10" fmla="*/ 39353 w 166706"/>
                <a:gd name="connsiteY10" fmla="*/ 48962 h 127233"/>
                <a:gd name="connsiteX11" fmla="*/ 23788 w 166706"/>
                <a:gd name="connsiteY11" fmla="*/ 31209 h 127233"/>
                <a:gd name="connsiteX12" fmla="*/ 20117 w 166706"/>
                <a:gd name="connsiteY12" fmla="*/ 36343 h 127233"/>
                <a:gd name="connsiteX13" fmla="*/ 22466 w 166706"/>
                <a:gd name="connsiteY13" fmla="*/ 45733 h 127233"/>
                <a:gd name="connsiteX14" fmla="*/ 27163 w 166706"/>
                <a:gd name="connsiteY14" fmla="*/ 57476 h 127233"/>
                <a:gd name="connsiteX15" fmla="*/ 34360 w 166706"/>
                <a:gd name="connsiteY15" fmla="*/ 76116 h 127233"/>
                <a:gd name="connsiteX16" fmla="*/ 35241 w 166706"/>
                <a:gd name="connsiteY16" fmla="*/ 80811 h 127233"/>
                <a:gd name="connsiteX17" fmla="*/ 21288 w 166706"/>
                <a:gd name="connsiteY17" fmla="*/ 93284 h 127233"/>
                <a:gd name="connsiteX18" fmla="*/ 0 w 166706"/>
                <a:gd name="connsiteY18" fmla="*/ 70830 h 127233"/>
                <a:gd name="connsiteX19" fmla="*/ 2493 w 166706"/>
                <a:gd name="connsiteY19" fmla="*/ 68923 h 127233"/>
                <a:gd name="connsiteX20" fmla="*/ 5138 w 166706"/>
                <a:gd name="connsiteY20" fmla="*/ 71271 h 127233"/>
                <a:gd name="connsiteX21" fmla="*/ 20847 w 166706"/>
                <a:gd name="connsiteY21" fmla="*/ 89175 h 127233"/>
                <a:gd name="connsiteX22" fmla="*/ 24518 w 166706"/>
                <a:gd name="connsiteY22" fmla="*/ 84039 h 127233"/>
                <a:gd name="connsiteX23" fmla="*/ 19972 w 166706"/>
                <a:gd name="connsiteY23" fmla="*/ 69364 h 127233"/>
                <a:gd name="connsiteX24" fmla="*/ 10717 w 166706"/>
                <a:gd name="connsiteY24" fmla="*/ 45733 h 127233"/>
                <a:gd name="connsiteX25" fmla="*/ 83423 w 166706"/>
                <a:gd name="connsiteY25" fmla="*/ 30913 h 127233"/>
                <a:gd name="connsiteX26" fmla="*/ 71970 w 166706"/>
                <a:gd name="connsiteY26" fmla="*/ 4060 h 127233"/>
                <a:gd name="connsiteX27" fmla="*/ 70937 w 166706"/>
                <a:gd name="connsiteY27" fmla="*/ 2298 h 127233"/>
                <a:gd name="connsiteX28" fmla="*/ 72996 w 166706"/>
                <a:gd name="connsiteY28" fmla="*/ 240 h 127233"/>
                <a:gd name="connsiteX29" fmla="*/ 87528 w 166706"/>
                <a:gd name="connsiteY29" fmla="*/ 29446 h 127233"/>
                <a:gd name="connsiteX30" fmla="*/ 77252 w 166706"/>
                <a:gd name="connsiteY30" fmla="*/ 45443 h 127233"/>
                <a:gd name="connsiteX31" fmla="*/ 68885 w 166706"/>
                <a:gd name="connsiteY31" fmla="*/ 37080 h 127233"/>
                <a:gd name="connsiteX32" fmla="*/ 77397 w 166706"/>
                <a:gd name="connsiteY32" fmla="*/ 28565 h 127233"/>
                <a:gd name="connsiteX33" fmla="*/ 83423 w 166706"/>
                <a:gd name="connsiteY33" fmla="*/ 30913 h 127233"/>
                <a:gd name="connsiteX34" fmla="*/ 166707 w 166706"/>
                <a:gd name="connsiteY34" fmla="*/ 120287 h 127233"/>
                <a:gd name="connsiteX35" fmla="*/ 160839 w 166706"/>
                <a:gd name="connsiteY35" fmla="*/ 125863 h 127233"/>
                <a:gd name="connsiteX36" fmla="*/ 152615 w 166706"/>
                <a:gd name="connsiteY36" fmla="*/ 117795 h 127233"/>
                <a:gd name="connsiteX37" fmla="*/ 158490 w 166706"/>
                <a:gd name="connsiteY37" fmla="*/ 112213 h 127233"/>
                <a:gd name="connsiteX38" fmla="*/ 166707 w 166706"/>
                <a:gd name="connsiteY38" fmla="*/ 120287 h 127233"/>
                <a:gd name="connsiteX39" fmla="*/ 135583 w 166706"/>
                <a:gd name="connsiteY39" fmla="*/ 21372 h 127233"/>
                <a:gd name="connsiteX40" fmla="*/ 116637 w 166706"/>
                <a:gd name="connsiteY40" fmla="*/ 2739 h 127233"/>
                <a:gd name="connsiteX41" fmla="*/ 111355 w 166706"/>
                <a:gd name="connsiteY41" fmla="*/ 3620 h 127233"/>
                <a:gd name="connsiteX42" fmla="*/ 116348 w 166706"/>
                <a:gd name="connsiteY42" fmla="*/ 11103 h 127233"/>
                <a:gd name="connsiteX43" fmla="*/ 110618 w 166706"/>
                <a:gd name="connsiteY43" fmla="*/ 16534 h 127233"/>
                <a:gd name="connsiteX44" fmla="*/ 102250 w 166706"/>
                <a:gd name="connsiteY44" fmla="*/ 7874 h 127233"/>
                <a:gd name="connsiteX45" fmla="*/ 116788 w 166706"/>
                <a:gd name="connsiteY45" fmla="*/ -1371 h 127233"/>
                <a:gd name="connsiteX46" fmla="*/ 147326 w 166706"/>
                <a:gd name="connsiteY46" fmla="*/ 21813 h 127233"/>
                <a:gd name="connsiteX47" fmla="*/ 160543 w 166706"/>
                <a:gd name="connsiteY47" fmla="*/ 74354 h 127233"/>
                <a:gd name="connsiteX48" fmla="*/ 161279 w 166706"/>
                <a:gd name="connsiteY48" fmla="*/ 79489 h 127233"/>
                <a:gd name="connsiteX49" fmla="*/ 145563 w 166706"/>
                <a:gd name="connsiteY49" fmla="*/ 93284 h 127233"/>
                <a:gd name="connsiteX50" fmla="*/ 119867 w 166706"/>
                <a:gd name="connsiteY50" fmla="*/ 70830 h 127233"/>
                <a:gd name="connsiteX51" fmla="*/ 122367 w 166706"/>
                <a:gd name="connsiteY51" fmla="*/ 68923 h 127233"/>
                <a:gd name="connsiteX52" fmla="*/ 125301 w 166706"/>
                <a:gd name="connsiteY52" fmla="*/ 71566 h 127233"/>
                <a:gd name="connsiteX53" fmla="*/ 145123 w 166706"/>
                <a:gd name="connsiteY53" fmla="*/ 89175 h 127233"/>
                <a:gd name="connsiteX54" fmla="*/ 150116 w 166706"/>
                <a:gd name="connsiteY54" fmla="*/ 81981 h 127233"/>
                <a:gd name="connsiteX55" fmla="*/ 149675 w 166706"/>
                <a:gd name="connsiteY55" fmla="*/ 77582 h 127233"/>
                <a:gd name="connsiteX56" fmla="*/ 135583 w 166706"/>
                <a:gd name="connsiteY56" fmla="*/ 21372 h 127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66706" h="127233">
                  <a:moveTo>
                    <a:pt x="40676" y="120287"/>
                  </a:moveTo>
                  <a:cubicBezTo>
                    <a:pt x="40676" y="122634"/>
                    <a:pt x="38912" y="125863"/>
                    <a:pt x="34800" y="125863"/>
                  </a:cubicBezTo>
                  <a:cubicBezTo>
                    <a:pt x="30833" y="125863"/>
                    <a:pt x="26577" y="122050"/>
                    <a:pt x="26577" y="117795"/>
                  </a:cubicBezTo>
                  <a:cubicBezTo>
                    <a:pt x="26577" y="115296"/>
                    <a:pt x="28485" y="112213"/>
                    <a:pt x="32452" y="112213"/>
                  </a:cubicBezTo>
                  <a:cubicBezTo>
                    <a:pt x="36709" y="112213"/>
                    <a:pt x="40676" y="116323"/>
                    <a:pt x="40676" y="120287"/>
                  </a:cubicBezTo>
                  <a:close/>
                  <a:moveTo>
                    <a:pt x="10717" y="45733"/>
                  </a:moveTo>
                  <a:cubicBezTo>
                    <a:pt x="10131" y="43826"/>
                    <a:pt x="9401" y="42064"/>
                    <a:pt x="9401" y="39572"/>
                  </a:cubicBezTo>
                  <a:cubicBezTo>
                    <a:pt x="9401" y="32674"/>
                    <a:pt x="15269" y="27100"/>
                    <a:pt x="23348" y="27100"/>
                  </a:cubicBezTo>
                  <a:cubicBezTo>
                    <a:pt x="38031" y="27100"/>
                    <a:pt x="44491" y="47350"/>
                    <a:pt x="44491" y="49553"/>
                  </a:cubicBezTo>
                  <a:cubicBezTo>
                    <a:pt x="44491" y="51460"/>
                    <a:pt x="42583" y="51460"/>
                    <a:pt x="42142" y="51460"/>
                  </a:cubicBezTo>
                  <a:cubicBezTo>
                    <a:pt x="40083" y="51460"/>
                    <a:pt x="39939" y="50579"/>
                    <a:pt x="39353" y="48962"/>
                  </a:cubicBezTo>
                  <a:cubicBezTo>
                    <a:pt x="35972" y="37224"/>
                    <a:pt x="29511" y="31209"/>
                    <a:pt x="23788" y="31209"/>
                  </a:cubicBezTo>
                  <a:cubicBezTo>
                    <a:pt x="20847" y="31209"/>
                    <a:pt x="20117" y="33115"/>
                    <a:pt x="20117" y="36343"/>
                  </a:cubicBezTo>
                  <a:cubicBezTo>
                    <a:pt x="20117" y="39717"/>
                    <a:pt x="21143" y="42505"/>
                    <a:pt x="22466" y="45733"/>
                  </a:cubicBezTo>
                  <a:cubicBezTo>
                    <a:pt x="23933" y="49698"/>
                    <a:pt x="25551" y="53662"/>
                    <a:pt x="27163" y="57476"/>
                  </a:cubicBezTo>
                  <a:cubicBezTo>
                    <a:pt x="28485" y="61000"/>
                    <a:pt x="33774" y="74354"/>
                    <a:pt x="34360" y="76116"/>
                  </a:cubicBezTo>
                  <a:cubicBezTo>
                    <a:pt x="34800" y="77582"/>
                    <a:pt x="35241" y="79344"/>
                    <a:pt x="35241" y="80811"/>
                  </a:cubicBezTo>
                  <a:cubicBezTo>
                    <a:pt x="35241" y="87708"/>
                    <a:pt x="29367" y="93284"/>
                    <a:pt x="21288" y="93284"/>
                  </a:cubicBezTo>
                  <a:cubicBezTo>
                    <a:pt x="6756" y="93284"/>
                    <a:pt x="0" y="73328"/>
                    <a:pt x="0" y="70830"/>
                  </a:cubicBezTo>
                  <a:cubicBezTo>
                    <a:pt x="0" y="68923"/>
                    <a:pt x="2059" y="68923"/>
                    <a:pt x="2493" y="68923"/>
                  </a:cubicBezTo>
                  <a:cubicBezTo>
                    <a:pt x="4552" y="68923"/>
                    <a:pt x="4697" y="69659"/>
                    <a:pt x="5138" y="71271"/>
                  </a:cubicBezTo>
                  <a:cubicBezTo>
                    <a:pt x="8960" y="83894"/>
                    <a:pt x="15420" y="89175"/>
                    <a:pt x="20847" y="89175"/>
                  </a:cubicBezTo>
                  <a:cubicBezTo>
                    <a:pt x="23202" y="89175"/>
                    <a:pt x="24518" y="88004"/>
                    <a:pt x="24518" y="84039"/>
                  </a:cubicBezTo>
                  <a:cubicBezTo>
                    <a:pt x="24518" y="80666"/>
                    <a:pt x="23643" y="78463"/>
                    <a:pt x="19972" y="69364"/>
                  </a:cubicBezTo>
                  <a:lnTo>
                    <a:pt x="10717" y="45733"/>
                  </a:lnTo>
                  <a:close/>
                  <a:moveTo>
                    <a:pt x="83423" y="30913"/>
                  </a:moveTo>
                  <a:cubicBezTo>
                    <a:pt x="83423" y="22845"/>
                    <a:pt x="81949" y="13450"/>
                    <a:pt x="71970" y="4060"/>
                  </a:cubicBezTo>
                  <a:cubicBezTo>
                    <a:pt x="71378" y="3468"/>
                    <a:pt x="70937" y="3028"/>
                    <a:pt x="70937" y="2298"/>
                  </a:cubicBezTo>
                  <a:cubicBezTo>
                    <a:pt x="70937" y="1266"/>
                    <a:pt x="72115" y="240"/>
                    <a:pt x="72996" y="240"/>
                  </a:cubicBezTo>
                  <a:cubicBezTo>
                    <a:pt x="75049" y="240"/>
                    <a:pt x="87528" y="11984"/>
                    <a:pt x="87528" y="29446"/>
                  </a:cubicBezTo>
                  <a:cubicBezTo>
                    <a:pt x="87528" y="38547"/>
                    <a:pt x="84008" y="45443"/>
                    <a:pt x="77252" y="45443"/>
                  </a:cubicBezTo>
                  <a:cubicBezTo>
                    <a:pt x="72410" y="45443"/>
                    <a:pt x="68885" y="41624"/>
                    <a:pt x="68885" y="37080"/>
                  </a:cubicBezTo>
                  <a:cubicBezTo>
                    <a:pt x="68885" y="32379"/>
                    <a:pt x="72259" y="28565"/>
                    <a:pt x="77397" y="28565"/>
                  </a:cubicBezTo>
                  <a:cubicBezTo>
                    <a:pt x="80923" y="28565"/>
                    <a:pt x="83272" y="30913"/>
                    <a:pt x="83423" y="30913"/>
                  </a:cubicBezTo>
                  <a:close/>
                  <a:moveTo>
                    <a:pt x="166707" y="120287"/>
                  </a:moveTo>
                  <a:cubicBezTo>
                    <a:pt x="166707" y="122779"/>
                    <a:pt x="164799" y="125863"/>
                    <a:pt x="160839" y="125863"/>
                  </a:cubicBezTo>
                  <a:cubicBezTo>
                    <a:pt x="156575" y="125863"/>
                    <a:pt x="152615" y="121753"/>
                    <a:pt x="152615" y="117795"/>
                  </a:cubicBezTo>
                  <a:cubicBezTo>
                    <a:pt x="152615" y="115442"/>
                    <a:pt x="154378" y="112213"/>
                    <a:pt x="158490" y="112213"/>
                  </a:cubicBezTo>
                  <a:cubicBezTo>
                    <a:pt x="162451" y="112213"/>
                    <a:pt x="166707" y="116034"/>
                    <a:pt x="166707" y="120287"/>
                  </a:cubicBezTo>
                  <a:close/>
                  <a:moveTo>
                    <a:pt x="135583" y="21372"/>
                  </a:moveTo>
                  <a:cubicBezTo>
                    <a:pt x="133083" y="11247"/>
                    <a:pt x="125301" y="2739"/>
                    <a:pt x="116637" y="2739"/>
                  </a:cubicBezTo>
                  <a:cubicBezTo>
                    <a:pt x="114729" y="2739"/>
                    <a:pt x="112966" y="3028"/>
                    <a:pt x="111355" y="3620"/>
                  </a:cubicBezTo>
                  <a:cubicBezTo>
                    <a:pt x="115170" y="5375"/>
                    <a:pt x="116348" y="8899"/>
                    <a:pt x="116348" y="11103"/>
                  </a:cubicBezTo>
                  <a:cubicBezTo>
                    <a:pt x="116348" y="14626"/>
                    <a:pt x="113558" y="16534"/>
                    <a:pt x="110618" y="16534"/>
                  </a:cubicBezTo>
                  <a:cubicBezTo>
                    <a:pt x="106065" y="16534"/>
                    <a:pt x="102250" y="12568"/>
                    <a:pt x="102250" y="7874"/>
                  </a:cubicBezTo>
                  <a:cubicBezTo>
                    <a:pt x="102250" y="2298"/>
                    <a:pt x="107973" y="-1371"/>
                    <a:pt x="116788" y="-1371"/>
                  </a:cubicBezTo>
                  <a:cubicBezTo>
                    <a:pt x="125597" y="-1371"/>
                    <a:pt x="142774" y="3909"/>
                    <a:pt x="147326" y="21813"/>
                  </a:cubicBezTo>
                  <a:lnTo>
                    <a:pt x="160543" y="74354"/>
                  </a:lnTo>
                  <a:cubicBezTo>
                    <a:pt x="160983" y="75964"/>
                    <a:pt x="161279" y="77287"/>
                    <a:pt x="161279" y="79489"/>
                  </a:cubicBezTo>
                  <a:cubicBezTo>
                    <a:pt x="161279" y="87563"/>
                    <a:pt x="154378" y="93284"/>
                    <a:pt x="145563" y="93284"/>
                  </a:cubicBezTo>
                  <a:cubicBezTo>
                    <a:pt x="129268" y="93284"/>
                    <a:pt x="119867" y="72887"/>
                    <a:pt x="119867" y="70830"/>
                  </a:cubicBezTo>
                  <a:cubicBezTo>
                    <a:pt x="119867" y="68923"/>
                    <a:pt x="121926" y="68923"/>
                    <a:pt x="122367" y="68923"/>
                  </a:cubicBezTo>
                  <a:cubicBezTo>
                    <a:pt x="124130" y="68923"/>
                    <a:pt x="124275" y="69364"/>
                    <a:pt x="125301" y="71566"/>
                  </a:cubicBezTo>
                  <a:cubicBezTo>
                    <a:pt x="128972" y="80074"/>
                    <a:pt x="136610" y="89175"/>
                    <a:pt x="145123" y="89175"/>
                  </a:cubicBezTo>
                  <a:cubicBezTo>
                    <a:pt x="148793" y="89175"/>
                    <a:pt x="150116" y="86682"/>
                    <a:pt x="150116" y="81981"/>
                  </a:cubicBezTo>
                  <a:cubicBezTo>
                    <a:pt x="150116" y="80370"/>
                    <a:pt x="149826" y="78312"/>
                    <a:pt x="149675" y="77582"/>
                  </a:cubicBezTo>
                  <a:lnTo>
                    <a:pt x="135583" y="21372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sp>
        <p:nvSpPr>
          <p:cNvPr id="27" name="Down Arrow 74 1 1">
            <a:extLst>
              <a:ext uri="{FF2B5EF4-FFF2-40B4-BE49-F238E27FC236}">
                <a16:creationId xmlns:a16="http://schemas.microsoft.com/office/drawing/2014/main" id="{DE009EA8-3BB9-00D0-FF99-7E97BA3C5FAB}"/>
              </a:ext>
            </a:extLst>
          </p:cNvPr>
          <p:cNvSpPr/>
          <p:nvPr/>
        </p:nvSpPr>
        <p:spPr>
          <a:xfrm>
            <a:off x="8635636" y="2793606"/>
            <a:ext cx="222003" cy="209494"/>
          </a:xfrm>
          <a:prstGeom prst="downArrow">
            <a:avLst/>
          </a:prstGeom>
          <a:solidFill>
            <a:schemeClr val="bg1"/>
          </a:solidFill>
          <a:ln w="2540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N">
              <a:solidFill>
                <a:srgbClr val="C00000"/>
              </a:solidFill>
            </a:endParaRPr>
          </a:p>
        </p:txBody>
      </p:sp>
      <p:cxnSp>
        <p:nvCxnSpPr>
          <p:cNvPr id="28" name="直接连接符 27">
            <a:extLst>
              <a:ext uri="{FF2B5EF4-FFF2-40B4-BE49-F238E27FC236}">
                <a16:creationId xmlns:a16="http://schemas.microsoft.com/office/drawing/2014/main" id="{A196BA43-F3CA-34B2-0D21-8F09417E0AAA}"/>
              </a:ext>
            </a:extLst>
          </p:cNvPr>
          <p:cNvCxnSpPr/>
          <p:nvPr/>
        </p:nvCxnSpPr>
        <p:spPr>
          <a:xfrm>
            <a:off x="9003562" y="2424671"/>
            <a:ext cx="857752" cy="392901"/>
          </a:xfrm>
          <a:prstGeom prst="line">
            <a:avLst/>
          </a:prstGeom>
          <a:ln w="25400" cmpd="sng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直接连接符 28">
            <a:extLst>
              <a:ext uri="{FF2B5EF4-FFF2-40B4-BE49-F238E27FC236}">
                <a16:creationId xmlns:a16="http://schemas.microsoft.com/office/drawing/2014/main" id="{9FED7410-5145-4885-4D70-C6BCA9D31A01}"/>
              </a:ext>
            </a:extLst>
          </p:cNvPr>
          <p:cNvCxnSpPr/>
          <p:nvPr/>
        </p:nvCxnSpPr>
        <p:spPr>
          <a:xfrm>
            <a:off x="10171193" y="2400705"/>
            <a:ext cx="857752" cy="392901"/>
          </a:xfrm>
          <a:prstGeom prst="line">
            <a:avLst/>
          </a:prstGeom>
          <a:ln w="25400" cmpd="sng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直接连接符 1329 1">
            <a:extLst>
              <a:ext uri="{FF2B5EF4-FFF2-40B4-BE49-F238E27FC236}">
                <a16:creationId xmlns:a16="http://schemas.microsoft.com/office/drawing/2014/main" id="{08B738B1-593D-5124-2F15-7B24274F0035}"/>
              </a:ext>
            </a:extLst>
          </p:cNvPr>
          <p:cNvCxnSpPr>
            <a:cxnSpLocks/>
          </p:cNvCxnSpPr>
          <p:nvPr/>
        </p:nvCxnSpPr>
        <p:spPr>
          <a:xfrm>
            <a:off x="7999113" y="2033602"/>
            <a:ext cx="553716" cy="499297"/>
          </a:xfrm>
          <a:prstGeom prst="bentConnector3">
            <a:avLst>
              <a:gd name="adj1" fmla="val 97707"/>
            </a:avLst>
          </a:prstGeom>
          <a:ln w="25400" cmpd="sng">
            <a:solidFill>
              <a:srgbClr val="C00000"/>
            </a:solidFill>
            <a:head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直接连接符 30">
            <a:extLst>
              <a:ext uri="{FF2B5EF4-FFF2-40B4-BE49-F238E27FC236}">
                <a16:creationId xmlns:a16="http://schemas.microsoft.com/office/drawing/2014/main" id="{3F44C0E5-2447-19CF-5DC8-CAE274E61C8C}"/>
              </a:ext>
            </a:extLst>
          </p:cNvPr>
          <p:cNvCxnSpPr>
            <a:cxnSpLocks/>
          </p:cNvCxnSpPr>
          <p:nvPr/>
        </p:nvCxnSpPr>
        <p:spPr>
          <a:xfrm>
            <a:off x="8458850" y="2578074"/>
            <a:ext cx="187960" cy="86097"/>
          </a:xfrm>
          <a:prstGeom prst="line">
            <a:avLst/>
          </a:prstGeom>
          <a:ln w="25400" cmpd="sng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252" name="组合 2251" descr="\documentclass{article}&#10;\usepackage{amsmath}&#10;\pagestyle{empty}&#10;\begin{document}&#10;&#10;\begin{gather*}&#10;\mathbf{x_i}^T \mathbf{W}_{Q}^{T} \mathbf{W}_K \mathbf{x_j} + \mathbf{x_i}^T \mathbf{W}_{K}^{T} \mathbf{W}_K \mathbf{p}_j + \mathbf{p}_i^T \mathbf{W}_{Q}^{T} \mathbf{W}_K \mathbf{x_j} + \mathbf{p}_i^T \mathbf{W}_{Q}^{T} \mathbf{W}_K \mathbf{p}_j&#10;\end{gather*}&#10;&#10;\end{document}" title="IguanaTex Shape Display">
            <a:extLst>
              <a:ext uri="{FF2B5EF4-FFF2-40B4-BE49-F238E27FC236}">
                <a16:creationId xmlns:a16="http://schemas.microsoft.com/office/drawing/2014/main" id="{0F09E584-A9AC-C00C-1151-1A967F9416B0}"/>
              </a:ext>
            </a:extLst>
          </p:cNvPr>
          <p:cNvGrpSpPr>
            <a:grpSpLocks noChangeAspect="1"/>
          </p:cNvGrpSpPr>
          <p:nvPr>
            <p:custDataLst>
              <p:tags r:id="rId2"/>
            </p:custDataLst>
          </p:nvPr>
        </p:nvGrpSpPr>
        <p:grpSpPr>
          <a:xfrm>
            <a:off x="6184900" y="2489200"/>
            <a:ext cx="5005605" cy="222429"/>
            <a:chOff x="9051079" y="-9712893"/>
            <a:chExt cx="5005605" cy="222429"/>
          </a:xfrm>
        </p:grpSpPr>
        <p:sp>
          <p:nvSpPr>
            <p:cNvPr id="33" name="任意多边形: 形状 32">
              <a:extLst>
                <a:ext uri="{FF2B5EF4-FFF2-40B4-BE49-F238E27FC236}">
                  <a16:creationId xmlns:a16="http://schemas.microsoft.com/office/drawing/2014/main" id="{B5261A46-E3FB-40E5-7289-CC54653A7E0C}"/>
                </a:ext>
              </a:extLst>
            </p:cNvPr>
            <p:cNvSpPr/>
            <p:nvPr>
              <p:custDataLst>
                <p:tags r:id="rId137"/>
              </p:custDataLst>
            </p:nvPr>
          </p:nvSpPr>
          <p:spPr>
            <a:xfrm flipV="1">
              <a:off x="9051079" y="-9635388"/>
              <a:ext cx="98701" cy="77797"/>
            </a:xfrm>
            <a:custGeom>
              <a:avLst/>
              <a:gdLst>
                <a:gd name="connsiteX0" fmla="*/ 56803 w 98701"/>
                <a:gd name="connsiteY0" fmla="*/ 41726 h 77797"/>
                <a:gd name="connsiteX1" fmla="*/ 77317 w 98701"/>
                <a:gd name="connsiteY1" fmla="*/ 64506 h 77797"/>
                <a:gd name="connsiteX2" fmla="*/ 95198 w 98701"/>
                <a:gd name="connsiteY2" fmla="*/ 68188 h 77797"/>
                <a:gd name="connsiteX3" fmla="*/ 95198 w 98701"/>
                <a:gd name="connsiteY3" fmla="*/ 76423 h 77797"/>
                <a:gd name="connsiteX4" fmla="*/ 79066 w 98701"/>
                <a:gd name="connsiteY4" fmla="*/ 75894 h 77797"/>
                <a:gd name="connsiteX5" fmla="*/ 61010 w 98701"/>
                <a:gd name="connsiteY5" fmla="*/ 76423 h 77797"/>
                <a:gd name="connsiteX6" fmla="*/ 61010 w 98701"/>
                <a:gd name="connsiteY6" fmla="*/ 68188 h 77797"/>
                <a:gd name="connsiteX7" fmla="*/ 67671 w 98701"/>
                <a:gd name="connsiteY7" fmla="*/ 66611 h 77797"/>
                <a:gd name="connsiteX8" fmla="*/ 66268 w 98701"/>
                <a:gd name="connsiteY8" fmla="*/ 64506 h 77797"/>
                <a:gd name="connsiteX9" fmla="*/ 51545 w 98701"/>
                <a:gd name="connsiteY9" fmla="*/ 48036 h 77797"/>
                <a:gd name="connsiteX10" fmla="*/ 34363 w 98701"/>
                <a:gd name="connsiteY10" fmla="*/ 68188 h 77797"/>
                <a:gd name="connsiteX11" fmla="*/ 41376 w 98701"/>
                <a:gd name="connsiteY11" fmla="*/ 68188 h 77797"/>
                <a:gd name="connsiteX12" fmla="*/ 41376 w 98701"/>
                <a:gd name="connsiteY12" fmla="*/ 76423 h 77797"/>
                <a:gd name="connsiteX13" fmla="*/ 20162 w 98701"/>
                <a:gd name="connsiteY13" fmla="*/ 75894 h 77797"/>
                <a:gd name="connsiteX14" fmla="*/ 880 w 98701"/>
                <a:gd name="connsiteY14" fmla="*/ 76423 h 77797"/>
                <a:gd name="connsiteX15" fmla="*/ 880 w 98701"/>
                <a:gd name="connsiteY15" fmla="*/ 68188 h 77797"/>
                <a:gd name="connsiteX16" fmla="*/ 13326 w 98701"/>
                <a:gd name="connsiteY16" fmla="*/ 68188 h 77797"/>
                <a:gd name="connsiteX17" fmla="*/ 40672 w 98701"/>
                <a:gd name="connsiteY17" fmla="*/ 35948 h 77797"/>
                <a:gd name="connsiteX18" fmla="*/ 17709 w 98701"/>
                <a:gd name="connsiteY18" fmla="*/ 10190 h 77797"/>
                <a:gd name="connsiteX19" fmla="*/ 0 w 98701"/>
                <a:gd name="connsiteY19" fmla="*/ 6859 h 77797"/>
                <a:gd name="connsiteX20" fmla="*/ 0 w 98701"/>
                <a:gd name="connsiteY20" fmla="*/ -1375 h 77797"/>
                <a:gd name="connsiteX21" fmla="*/ 16131 w 98701"/>
                <a:gd name="connsiteY21" fmla="*/ -848 h 77797"/>
                <a:gd name="connsiteX22" fmla="*/ 34187 w 98701"/>
                <a:gd name="connsiteY22" fmla="*/ -1375 h 77797"/>
                <a:gd name="connsiteX23" fmla="*/ 34187 w 98701"/>
                <a:gd name="connsiteY23" fmla="*/ 6859 h 77797"/>
                <a:gd name="connsiteX24" fmla="*/ 27703 w 98701"/>
                <a:gd name="connsiteY24" fmla="*/ 8788 h 77797"/>
                <a:gd name="connsiteX25" fmla="*/ 28929 w 98701"/>
                <a:gd name="connsiteY25" fmla="*/ 10542 h 77797"/>
                <a:gd name="connsiteX26" fmla="*/ 45935 w 98701"/>
                <a:gd name="connsiteY26" fmla="*/ 29639 h 77797"/>
                <a:gd name="connsiteX27" fmla="*/ 65218 w 98701"/>
                <a:gd name="connsiteY27" fmla="*/ 6859 h 77797"/>
                <a:gd name="connsiteX28" fmla="*/ 58381 w 98701"/>
                <a:gd name="connsiteY28" fmla="*/ 6859 h 77797"/>
                <a:gd name="connsiteX29" fmla="*/ 58381 w 98701"/>
                <a:gd name="connsiteY29" fmla="*/ -1375 h 77797"/>
                <a:gd name="connsiteX30" fmla="*/ 79418 w 98701"/>
                <a:gd name="connsiteY30" fmla="*/ -848 h 77797"/>
                <a:gd name="connsiteX31" fmla="*/ 98701 w 98701"/>
                <a:gd name="connsiteY31" fmla="*/ -1375 h 77797"/>
                <a:gd name="connsiteX32" fmla="*/ 98701 w 98701"/>
                <a:gd name="connsiteY32" fmla="*/ 6859 h 77797"/>
                <a:gd name="connsiteX33" fmla="*/ 86255 w 98701"/>
                <a:gd name="connsiteY33" fmla="*/ 6859 h 77797"/>
                <a:gd name="connsiteX34" fmla="*/ 56803 w 98701"/>
                <a:gd name="connsiteY34" fmla="*/ 41726 h 7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98701" h="77797">
                  <a:moveTo>
                    <a:pt x="56803" y="41726"/>
                  </a:moveTo>
                  <a:lnTo>
                    <a:pt x="77317" y="64506"/>
                  </a:lnTo>
                  <a:cubicBezTo>
                    <a:pt x="79594" y="66962"/>
                    <a:pt x="80645" y="68188"/>
                    <a:pt x="95198" y="68188"/>
                  </a:cubicBezTo>
                  <a:lnTo>
                    <a:pt x="95198" y="76423"/>
                  </a:lnTo>
                  <a:cubicBezTo>
                    <a:pt x="89060" y="76071"/>
                    <a:pt x="79946" y="75894"/>
                    <a:pt x="79066" y="75894"/>
                  </a:cubicBezTo>
                  <a:cubicBezTo>
                    <a:pt x="74683" y="75894"/>
                    <a:pt x="65922" y="76247"/>
                    <a:pt x="61010" y="76423"/>
                  </a:cubicBezTo>
                  <a:lnTo>
                    <a:pt x="61010" y="68188"/>
                  </a:lnTo>
                  <a:cubicBezTo>
                    <a:pt x="63463" y="68188"/>
                    <a:pt x="65570" y="67836"/>
                    <a:pt x="67671" y="66611"/>
                  </a:cubicBezTo>
                  <a:cubicBezTo>
                    <a:pt x="66972" y="65561"/>
                    <a:pt x="66972" y="65209"/>
                    <a:pt x="66268" y="64506"/>
                  </a:cubicBezTo>
                  <a:lnTo>
                    <a:pt x="51545" y="48036"/>
                  </a:lnTo>
                  <a:lnTo>
                    <a:pt x="34363" y="68188"/>
                  </a:lnTo>
                  <a:lnTo>
                    <a:pt x="41376" y="68188"/>
                  </a:lnTo>
                  <a:lnTo>
                    <a:pt x="41376" y="76423"/>
                  </a:lnTo>
                  <a:cubicBezTo>
                    <a:pt x="36816" y="76247"/>
                    <a:pt x="25772" y="75894"/>
                    <a:pt x="20162" y="75894"/>
                  </a:cubicBezTo>
                  <a:cubicBezTo>
                    <a:pt x="14553" y="75894"/>
                    <a:pt x="6666" y="76247"/>
                    <a:pt x="880" y="76423"/>
                  </a:cubicBezTo>
                  <a:lnTo>
                    <a:pt x="880" y="68188"/>
                  </a:lnTo>
                  <a:lnTo>
                    <a:pt x="13326" y="68188"/>
                  </a:lnTo>
                  <a:lnTo>
                    <a:pt x="40672" y="35948"/>
                  </a:lnTo>
                  <a:lnTo>
                    <a:pt x="17709" y="10190"/>
                  </a:lnTo>
                  <a:cubicBezTo>
                    <a:pt x="14729" y="6859"/>
                    <a:pt x="8415" y="6859"/>
                    <a:pt x="0" y="6859"/>
                  </a:cubicBezTo>
                  <a:lnTo>
                    <a:pt x="0" y="-1375"/>
                  </a:lnTo>
                  <a:cubicBezTo>
                    <a:pt x="6138" y="-1024"/>
                    <a:pt x="15251" y="-848"/>
                    <a:pt x="16131" y="-848"/>
                  </a:cubicBezTo>
                  <a:cubicBezTo>
                    <a:pt x="20514" y="-848"/>
                    <a:pt x="30684" y="-1200"/>
                    <a:pt x="34187" y="-1375"/>
                  </a:cubicBezTo>
                  <a:lnTo>
                    <a:pt x="34187" y="6859"/>
                  </a:lnTo>
                  <a:cubicBezTo>
                    <a:pt x="31030" y="6859"/>
                    <a:pt x="27703" y="7738"/>
                    <a:pt x="27703" y="8788"/>
                  </a:cubicBezTo>
                  <a:cubicBezTo>
                    <a:pt x="27703" y="8964"/>
                    <a:pt x="27703" y="9140"/>
                    <a:pt x="28929" y="10542"/>
                  </a:cubicBezTo>
                  <a:lnTo>
                    <a:pt x="45935" y="29639"/>
                  </a:lnTo>
                  <a:lnTo>
                    <a:pt x="65218" y="6859"/>
                  </a:lnTo>
                  <a:lnTo>
                    <a:pt x="58381" y="6859"/>
                  </a:lnTo>
                  <a:lnTo>
                    <a:pt x="58381" y="-1375"/>
                  </a:lnTo>
                  <a:cubicBezTo>
                    <a:pt x="62941" y="-1200"/>
                    <a:pt x="73633" y="-848"/>
                    <a:pt x="79418" y="-848"/>
                  </a:cubicBezTo>
                  <a:cubicBezTo>
                    <a:pt x="85028" y="-848"/>
                    <a:pt x="92915" y="-1200"/>
                    <a:pt x="98701" y="-1375"/>
                  </a:cubicBezTo>
                  <a:lnTo>
                    <a:pt x="98701" y="6859"/>
                  </a:lnTo>
                  <a:lnTo>
                    <a:pt x="86255" y="6859"/>
                  </a:lnTo>
                  <a:lnTo>
                    <a:pt x="56803" y="41726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34" name="任意多边形: 形状 33">
              <a:extLst>
                <a:ext uri="{FF2B5EF4-FFF2-40B4-BE49-F238E27FC236}">
                  <a16:creationId xmlns:a16="http://schemas.microsoft.com/office/drawing/2014/main" id="{2D2F1D48-EAC2-333C-2718-2CCCBDA5088F}"/>
                </a:ext>
              </a:extLst>
            </p:cNvPr>
            <p:cNvSpPr/>
            <p:nvPr>
              <p:custDataLst>
                <p:tags r:id="rId138"/>
              </p:custDataLst>
            </p:nvPr>
          </p:nvSpPr>
          <p:spPr>
            <a:xfrm flipV="1">
              <a:off x="9161871" y="-9616579"/>
              <a:ext cx="30447" cy="85268"/>
            </a:xfrm>
            <a:custGeom>
              <a:avLst/>
              <a:gdLst>
                <a:gd name="connsiteX0" fmla="*/ 23941 w 30447"/>
                <a:gd name="connsiteY0" fmla="*/ 73837 h 85268"/>
                <a:gd name="connsiteX1" fmla="*/ 13997 w 30447"/>
                <a:gd name="connsiteY1" fmla="*/ 83897 h 85268"/>
                <a:gd name="connsiteX2" fmla="*/ 3932 w 30447"/>
                <a:gd name="connsiteY2" fmla="*/ 73958 h 85268"/>
                <a:gd name="connsiteX3" fmla="*/ 13876 w 30447"/>
                <a:gd name="connsiteY3" fmla="*/ 63898 h 85268"/>
                <a:gd name="connsiteX4" fmla="*/ 23941 w 30447"/>
                <a:gd name="connsiteY4" fmla="*/ 73837 h 85268"/>
                <a:gd name="connsiteX5" fmla="*/ 368 w 30447"/>
                <a:gd name="connsiteY5" fmla="*/ 52855 h 85268"/>
                <a:gd name="connsiteX6" fmla="*/ 368 w 30447"/>
                <a:gd name="connsiteY6" fmla="*/ 45989 h 85268"/>
                <a:gd name="connsiteX7" fmla="*/ 8228 w 30447"/>
                <a:gd name="connsiteY7" fmla="*/ 41202 h 85268"/>
                <a:gd name="connsiteX8" fmla="*/ 8228 w 30447"/>
                <a:gd name="connsiteY8" fmla="*/ 5499 h 85268"/>
                <a:gd name="connsiteX9" fmla="*/ 0 w 30447"/>
                <a:gd name="connsiteY9" fmla="*/ 5499 h 85268"/>
                <a:gd name="connsiteX10" fmla="*/ 0 w 30447"/>
                <a:gd name="connsiteY10" fmla="*/ -1372 h 85268"/>
                <a:gd name="connsiteX11" fmla="*/ 15471 w 30447"/>
                <a:gd name="connsiteY11" fmla="*/ -883 h 85268"/>
                <a:gd name="connsiteX12" fmla="*/ 30447 w 30447"/>
                <a:gd name="connsiteY12" fmla="*/ -1372 h 85268"/>
                <a:gd name="connsiteX13" fmla="*/ 30447 w 30447"/>
                <a:gd name="connsiteY13" fmla="*/ 5499 h 85268"/>
                <a:gd name="connsiteX14" fmla="*/ 22957 w 30447"/>
                <a:gd name="connsiteY14" fmla="*/ 5499 h 85268"/>
                <a:gd name="connsiteX15" fmla="*/ 22957 w 30447"/>
                <a:gd name="connsiteY15" fmla="*/ 53840 h 85268"/>
                <a:gd name="connsiteX16" fmla="*/ 368 w 30447"/>
                <a:gd name="connsiteY16" fmla="*/ 52855 h 85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0447" h="85268">
                  <a:moveTo>
                    <a:pt x="23941" y="73837"/>
                  </a:moveTo>
                  <a:cubicBezTo>
                    <a:pt x="23941" y="79730"/>
                    <a:pt x="19151" y="83897"/>
                    <a:pt x="13997" y="83897"/>
                  </a:cubicBezTo>
                  <a:cubicBezTo>
                    <a:pt x="8107" y="83897"/>
                    <a:pt x="3932" y="79114"/>
                    <a:pt x="3932" y="73958"/>
                  </a:cubicBezTo>
                  <a:cubicBezTo>
                    <a:pt x="3932" y="68070"/>
                    <a:pt x="8717" y="63898"/>
                    <a:pt x="13876" y="63898"/>
                  </a:cubicBezTo>
                  <a:cubicBezTo>
                    <a:pt x="19767" y="63898"/>
                    <a:pt x="23941" y="68687"/>
                    <a:pt x="23941" y="73837"/>
                  </a:cubicBezTo>
                  <a:close/>
                  <a:moveTo>
                    <a:pt x="368" y="52855"/>
                  </a:moveTo>
                  <a:lnTo>
                    <a:pt x="368" y="45989"/>
                  </a:lnTo>
                  <a:cubicBezTo>
                    <a:pt x="7370" y="45989"/>
                    <a:pt x="8228" y="45989"/>
                    <a:pt x="8228" y="41202"/>
                  </a:cubicBezTo>
                  <a:lnTo>
                    <a:pt x="8228" y="5499"/>
                  </a:lnTo>
                  <a:lnTo>
                    <a:pt x="0" y="5499"/>
                  </a:lnTo>
                  <a:lnTo>
                    <a:pt x="0" y="-1372"/>
                  </a:lnTo>
                  <a:cubicBezTo>
                    <a:pt x="247" y="-1372"/>
                    <a:pt x="9944" y="-883"/>
                    <a:pt x="15471" y="-883"/>
                  </a:cubicBezTo>
                  <a:cubicBezTo>
                    <a:pt x="20503" y="-883"/>
                    <a:pt x="25415" y="-1004"/>
                    <a:pt x="30447" y="-1372"/>
                  </a:cubicBezTo>
                  <a:lnTo>
                    <a:pt x="30447" y="5499"/>
                  </a:lnTo>
                  <a:lnTo>
                    <a:pt x="22957" y="5499"/>
                  </a:lnTo>
                  <a:lnTo>
                    <a:pt x="22957" y="53840"/>
                  </a:lnTo>
                  <a:lnTo>
                    <a:pt x="368" y="52855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35" name="任意多边形: 形状 34">
              <a:extLst>
                <a:ext uri="{FF2B5EF4-FFF2-40B4-BE49-F238E27FC236}">
                  <a16:creationId xmlns:a16="http://schemas.microsoft.com/office/drawing/2014/main" id="{411C6DF1-97A5-AA4D-8213-59EE82235BEA}"/>
                </a:ext>
              </a:extLst>
            </p:cNvPr>
            <p:cNvSpPr/>
            <p:nvPr>
              <p:custDataLst>
                <p:tags r:id="rId139"/>
              </p:custDataLst>
            </p:nvPr>
          </p:nvSpPr>
          <p:spPr>
            <a:xfrm flipV="1">
              <a:off x="9212256" y="-9712893"/>
              <a:ext cx="91699" cy="82938"/>
            </a:xfrm>
            <a:custGeom>
              <a:avLst/>
              <a:gdLst>
                <a:gd name="connsiteX0" fmla="*/ 54383 w 91699"/>
                <a:gd name="connsiteY0" fmla="*/ 72848 h 82938"/>
                <a:gd name="connsiteX1" fmla="*/ 58183 w 91699"/>
                <a:gd name="connsiteY1" fmla="*/ 77013 h 82938"/>
                <a:gd name="connsiteX2" fmla="*/ 65553 w 91699"/>
                <a:gd name="connsiteY2" fmla="*/ 77140 h 82938"/>
                <a:gd name="connsiteX3" fmla="*/ 79297 w 91699"/>
                <a:gd name="connsiteY3" fmla="*/ 76157 h 82938"/>
                <a:gd name="connsiteX4" fmla="*/ 85072 w 91699"/>
                <a:gd name="connsiteY4" fmla="*/ 66465 h 82938"/>
                <a:gd name="connsiteX5" fmla="*/ 84209 w 91699"/>
                <a:gd name="connsiteY5" fmla="*/ 56526 h 82938"/>
                <a:gd name="connsiteX6" fmla="*/ 83967 w 91699"/>
                <a:gd name="connsiteY6" fmla="*/ 55180 h 82938"/>
                <a:gd name="connsiteX7" fmla="*/ 86051 w 91699"/>
                <a:gd name="connsiteY7" fmla="*/ 53339 h 82938"/>
                <a:gd name="connsiteX8" fmla="*/ 88383 w 91699"/>
                <a:gd name="connsiteY8" fmla="*/ 56406 h 82938"/>
                <a:gd name="connsiteX9" fmla="*/ 91700 w 91699"/>
                <a:gd name="connsiteY9" fmla="*/ 79839 h 82938"/>
                <a:gd name="connsiteX10" fmla="*/ 88015 w 91699"/>
                <a:gd name="connsiteY10" fmla="*/ 81555 h 82938"/>
                <a:gd name="connsiteX11" fmla="*/ 12518 w 91699"/>
                <a:gd name="connsiteY11" fmla="*/ 81555 h 82938"/>
                <a:gd name="connsiteX12" fmla="*/ 8349 w 91699"/>
                <a:gd name="connsiteY12" fmla="*/ 78982 h 82938"/>
                <a:gd name="connsiteX13" fmla="*/ 610 w 91699"/>
                <a:gd name="connsiteY13" fmla="*/ 57263 h 82938"/>
                <a:gd name="connsiteX14" fmla="*/ 0 w 91699"/>
                <a:gd name="connsiteY14" fmla="*/ 55053 h 82938"/>
                <a:gd name="connsiteX15" fmla="*/ 2084 w 91699"/>
                <a:gd name="connsiteY15" fmla="*/ 53339 h 82938"/>
                <a:gd name="connsiteX16" fmla="*/ 4664 w 91699"/>
                <a:gd name="connsiteY16" fmla="*/ 56280 h 82938"/>
                <a:gd name="connsiteX17" fmla="*/ 34495 w 91699"/>
                <a:gd name="connsiteY17" fmla="*/ 77140 h 82938"/>
                <a:gd name="connsiteX18" fmla="*/ 39649 w 91699"/>
                <a:gd name="connsiteY18" fmla="*/ 77140 h 82938"/>
                <a:gd name="connsiteX19" fmla="*/ 43455 w 91699"/>
                <a:gd name="connsiteY19" fmla="*/ 75914 h 82938"/>
                <a:gd name="connsiteX20" fmla="*/ 42965 w 91699"/>
                <a:gd name="connsiteY20" fmla="*/ 73336 h 82938"/>
                <a:gd name="connsiteX21" fmla="*/ 26762 w 91699"/>
                <a:gd name="connsiteY21" fmla="*/ 8802 h 82938"/>
                <a:gd name="connsiteX22" fmla="*/ 12397 w 91699"/>
                <a:gd name="connsiteY22" fmla="*/ 3037 h 82938"/>
                <a:gd name="connsiteX23" fmla="*/ 6875 w 91699"/>
                <a:gd name="connsiteY23" fmla="*/ 332 h 82938"/>
                <a:gd name="connsiteX24" fmla="*/ 8959 w 91699"/>
                <a:gd name="connsiteY24" fmla="*/ -1383 h 82938"/>
                <a:gd name="connsiteX25" fmla="*/ 19519 w 91699"/>
                <a:gd name="connsiteY25" fmla="*/ -1015 h 82938"/>
                <a:gd name="connsiteX26" fmla="*/ 30073 w 91699"/>
                <a:gd name="connsiteY26" fmla="*/ -894 h 82938"/>
                <a:gd name="connsiteX27" fmla="*/ 41123 w 91699"/>
                <a:gd name="connsiteY27" fmla="*/ -1015 h 82938"/>
                <a:gd name="connsiteX28" fmla="*/ 51435 w 91699"/>
                <a:gd name="connsiteY28" fmla="*/ -1383 h 82938"/>
                <a:gd name="connsiteX29" fmla="*/ 54256 w 91699"/>
                <a:gd name="connsiteY29" fmla="*/ 1316 h 82938"/>
                <a:gd name="connsiteX30" fmla="*/ 49224 w 91699"/>
                <a:gd name="connsiteY30" fmla="*/ 3037 h 82938"/>
                <a:gd name="connsiteX31" fmla="*/ 42107 w 91699"/>
                <a:gd name="connsiteY31" fmla="*/ 3278 h 82938"/>
                <a:gd name="connsiteX32" fmla="*/ 37685 w 91699"/>
                <a:gd name="connsiteY32" fmla="*/ 5609 h 82938"/>
                <a:gd name="connsiteX33" fmla="*/ 38175 w 91699"/>
                <a:gd name="connsiteY33" fmla="*/ 8434 h 82938"/>
                <a:gd name="connsiteX34" fmla="*/ 54383 w 91699"/>
                <a:gd name="connsiteY34" fmla="*/ 72848 h 82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91699" h="82938">
                  <a:moveTo>
                    <a:pt x="54383" y="72848"/>
                  </a:moveTo>
                  <a:cubicBezTo>
                    <a:pt x="55241" y="76403"/>
                    <a:pt x="55483" y="76772"/>
                    <a:pt x="58183" y="77013"/>
                  </a:cubicBezTo>
                  <a:cubicBezTo>
                    <a:pt x="58799" y="77140"/>
                    <a:pt x="63095" y="77140"/>
                    <a:pt x="65553" y="77140"/>
                  </a:cubicBezTo>
                  <a:cubicBezTo>
                    <a:pt x="73038" y="77140"/>
                    <a:pt x="76229" y="77140"/>
                    <a:pt x="79297" y="76157"/>
                  </a:cubicBezTo>
                  <a:cubicBezTo>
                    <a:pt x="84825" y="74441"/>
                    <a:pt x="85072" y="70880"/>
                    <a:pt x="85072" y="66465"/>
                  </a:cubicBezTo>
                  <a:cubicBezTo>
                    <a:pt x="85072" y="64502"/>
                    <a:pt x="85072" y="62909"/>
                    <a:pt x="84209" y="56526"/>
                  </a:cubicBezTo>
                  <a:lnTo>
                    <a:pt x="83967" y="55180"/>
                  </a:lnTo>
                  <a:cubicBezTo>
                    <a:pt x="83967" y="53949"/>
                    <a:pt x="84825" y="53339"/>
                    <a:pt x="86051" y="53339"/>
                  </a:cubicBezTo>
                  <a:cubicBezTo>
                    <a:pt x="87894" y="53339"/>
                    <a:pt x="88141" y="54444"/>
                    <a:pt x="88383" y="56406"/>
                  </a:cubicBezTo>
                  <a:lnTo>
                    <a:pt x="91700" y="79839"/>
                  </a:lnTo>
                  <a:cubicBezTo>
                    <a:pt x="91700" y="81555"/>
                    <a:pt x="90226" y="81555"/>
                    <a:pt x="88015" y="81555"/>
                  </a:cubicBezTo>
                  <a:lnTo>
                    <a:pt x="12518" y="81555"/>
                  </a:lnTo>
                  <a:cubicBezTo>
                    <a:pt x="9449" y="81555"/>
                    <a:pt x="9207" y="81555"/>
                    <a:pt x="8349" y="78982"/>
                  </a:cubicBezTo>
                  <a:lnTo>
                    <a:pt x="610" y="57263"/>
                  </a:lnTo>
                  <a:cubicBezTo>
                    <a:pt x="489" y="56774"/>
                    <a:pt x="0" y="55670"/>
                    <a:pt x="0" y="55053"/>
                  </a:cubicBezTo>
                  <a:cubicBezTo>
                    <a:pt x="0" y="54564"/>
                    <a:pt x="242" y="53339"/>
                    <a:pt x="2084" y="53339"/>
                  </a:cubicBezTo>
                  <a:cubicBezTo>
                    <a:pt x="3679" y="53339"/>
                    <a:pt x="3927" y="53949"/>
                    <a:pt x="4664" y="56280"/>
                  </a:cubicBezTo>
                  <a:cubicBezTo>
                    <a:pt x="11781" y="75914"/>
                    <a:pt x="15834" y="77140"/>
                    <a:pt x="34495" y="77140"/>
                  </a:cubicBezTo>
                  <a:lnTo>
                    <a:pt x="39649" y="77140"/>
                  </a:lnTo>
                  <a:cubicBezTo>
                    <a:pt x="43334" y="77140"/>
                    <a:pt x="43455" y="77013"/>
                    <a:pt x="43455" y="75914"/>
                  </a:cubicBezTo>
                  <a:cubicBezTo>
                    <a:pt x="43455" y="75788"/>
                    <a:pt x="43455" y="75177"/>
                    <a:pt x="42965" y="73336"/>
                  </a:cubicBezTo>
                  <a:lnTo>
                    <a:pt x="26762" y="8802"/>
                  </a:lnTo>
                  <a:cubicBezTo>
                    <a:pt x="25657" y="4262"/>
                    <a:pt x="25289" y="3037"/>
                    <a:pt x="12397" y="3037"/>
                  </a:cubicBezTo>
                  <a:cubicBezTo>
                    <a:pt x="7980" y="3037"/>
                    <a:pt x="6875" y="3037"/>
                    <a:pt x="6875" y="332"/>
                  </a:cubicBezTo>
                  <a:cubicBezTo>
                    <a:pt x="6875" y="-31"/>
                    <a:pt x="7117" y="-1383"/>
                    <a:pt x="8959" y="-1383"/>
                  </a:cubicBezTo>
                  <a:cubicBezTo>
                    <a:pt x="12397" y="-1383"/>
                    <a:pt x="16082" y="-1015"/>
                    <a:pt x="19519" y="-1015"/>
                  </a:cubicBezTo>
                  <a:cubicBezTo>
                    <a:pt x="22956" y="-1015"/>
                    <a:pt x="26636" y="-894"/>
                    <a:pt x="30073" y="-894"/>
                  </a:cubicBezTo>
                  <a:cubicBezTo>
                    <a:pt x="33511" y="-894"/>
                    <a:pt x="37685" y="-894"/>
                    <a:pt x="41123" y="-1015"/>
                  </a:cubicBezTo>
                  <a:cubicBezTo>
                    <a:pt x="44439" y="-1136"/>
                    <a:pt x="48118" y="-1383"/>
                    <a:pt x="51435" y="-1383"/>
                  </a:cubicBezTo>
                  <a:cubicBezTo>
                    <a:pt x="52414" y="-1383"/>
                    <a:pt x="54256" y="-1383"/>
                    <a:pt x="54256" y="1316"/>
                  </a:cubicBezTo>
                  <a:cubicBezTo>
                    <a:pt x="54256" y="3037"/>
                    <a:pt x="53030" y="3037"/>
                    <a:pt x="49224" y="3037"/>
                  </a:cubicBezTo>
                  <a:cubicBezTo>
                    <a:pt x="46892" y="3037"/>
                    <a:pt x="44439" y="3157"/>
                    <a:pt x="42107" y="3278"/>
                  </a:cubicBezTo>
                  <a:cubicBezTo>
                    <a:pt x="37933" y="3647"/>
                    <a:pt x="37685" y="4136"/>
                    <a:pt x="37685" y="5609"/>
                  </a:cubicBezTo>
                  <a:cubicBezTo>
                    <a:pt x="37685" y="6466"/>
                    <a:pt x="37685" y="6714"/>
                    <a:pt x="38175" y="8434"/>
                  </a:cubicBezTo>
                  <a:lnTo>
                    <a:pt x="54383" y="72848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36" name="任意多边形: 形状 35">
              <a:extLst>
                <a:ext uri="{FF2B5EF4-FFF2-40B4-BE49-F238E27FC236}">
                  <a16:creationId xmlns:a16="http://schemas.microsoft.com/office/drawing/2014/main" id="{D7F92AE8-2BE1-E98F-C692-8A9A5825D9AA}"/>
                </a:ext>
              </a:extLst>
            </p:cNvPr>
            <p:cNvSpPr/>
            <p:nvPr>
              <p:custDataLst>
                <p:tags r:id="rId140"/>
              </p:custDataLst>
            </p:nvPr>
          </p:nvSpPr>
          <p:spPr>
            <a:xfrm flipV="1">
              <a:off x="9321639" y="-9677791"/>
              <a:ext cx="199859" cy="121603"/>
            </a:xfrm>
            <a:custGeom>
              <a:avLst/>
              <a:gdLst>
                <a:gd name="connsiteX0" fmla="*/ 183202 w 199859"/>
                <a:gd name="connsiteY0" fmla="*/ 107786 h 121603"/>
                <a:gd name="connsiteX1" fmla="*/ 189867 w 199859"/>
                <a:gd name="connsiteY1" fmla="*/ 111639 h 121603"/>
                <a:gd name="connsiteX2" fmla="*/ 199860 w 199859"/>
                <a:gd name="connsiteY2" fmla="*/ 111991 h 121603"/>
                <a:gd name="connsiteX3" fmla="*/ 199860 w 199859"/>
                <a:gd name="connsiteY3" fmla="*/ 120226 h 121603"/>
                <a:gd name="connsiteX4" fmla="*/ 181100 w 199859"/>
                <a:gd name="connsiteY4" fmla="*/ 119698 h 121603"/>
                <a:gd name="connsiteX5" fmla="*/ 157258 w 199859"/>
                <a:gd name="connsiteY5" fmla="*/ 120226 h 121603"/>
                <a:gd name="connsiteX6" fmla="*/ 157258 w 199859"/>
                <a:gd name="connsiteY6" fmla="*/ 111991 h 121603"/>
                <a:gd name="connsiteX7" fmla="*/ 175138 w 199859"/>
                <a:gd name="connsiteY7" fmla="*/ 110062 h 121603"/>
                <a:gd name="connsiteX8" fmla="*/ 144983 w 199859"/>
                <a:gd name="connsiteY8" fmla="*/ 31742 h 121603"/>
                <a:gd name="connsiteX9" fmla="*/ 113952 w 199859"/>
                <a:gd name="connsiteY9" fmla="*/ 111991 h 121603"/>
                <a:gd name="connsiteX10" fmla="*/ 130782 w 199859"/>
                <a:gd name="connsiteY10" fmla="*/ 111991 h 121603"/>
                <a:gd name="connsiteX11" fmla="*/ 130782 w 199859"/>
                <a:gd name="connsiteY11" fmla="*/ 120226 h 121603"/>
                <a:gd name="connsiteX12" fmla="*/ 100103 w 199859"/>
                <a:gd name="connsiteY12" fmla="*/ 119698 h 121603"/>
                <a:gd name="connsiteX13" fmla="*/ 73280 w 199859"/>
                <a:gd name="connsiteY13" fmla="*/ 120226 h 121603"/>
                <a:gd name="connsiteX14" fmla="*/ 73280 w 199859"/>
                <a:gd name="connsiteY14" fmla="*/ 111991 h 121603"/>
                <a:gd name="connsiteX15" fmla="*/ 88356 w 199859"/>
                <a:gd name="connsiteY15" fmla="*/ 111991 h 121603"/>
                <a:gd name="connsiteX16" fmla="*/ 95544 w 199859"/>
                <a:gd name="connsiteY16" fmla="*/ 93417 h 121603"/>
                <a:gd name="connsiteX17" fmla="*/ 71702 w 199859"/>
                <a:gd name="connsiteY17" fmla="*/ 31742 h 121603"/>
                <a:gd name="connsiteX18" fmla="*/ 40672 w 199859"/>
                <a:gd name="connsiteY18" fmla="*/ 111991 h 121603"/>
                <a:gd name="connsiteX19" fmla="*/ 57502 w 199859"/>
                <a:gd name="connsiteY19" fmla="*/ 111991 h 121603"/>
                <a:gd name="connsiteX20" fmla="*/ 57502 w 199859"/>
                <a:gd name="connsiteY20" fmla="*/ 120226 h 121603"/>
                <a:gd name="connsiteX21" fmla="*/ 26823 w 199859"/>
                <a:gd name="connsiteY21" fmla="*/ 119698 h 121603"/>
                <a:gd name="connsiteX22" fmla="*/ 0 w 199859"/>
                <a:gd name="connsiteY22" fmla="*/ 120226 h 121603"/>
                <a:gd name="connsiteX23" fmla="*/ 0 w 199859"/>
                <a:gd name="connsiteY23" fmla="*/ 111991 h 121603"/>
                <a:gd name="connsiteX24" fmla="*/ 15075 w 199859"/>
                <a:gd name="connsiteY24" fmla="*/ 111991 h 121603"/>
                <a:gd name="connsiteX25" fmla="*/ 57155 w 199859"/>
                <a:gd name="connsiteY25" fmla="*/ 3179 h 121603"/>
                <a:gd name="connsiteX26" fmla="*/ 63287 w 199859"/>
                <a:gd name="connsiteY26" fmla="*/ -1377 h 121603"/>
                <a:gd name="connsiteX27" fmla="*/ 69425 w 199859"/>
                <a:gd name="connsiteY27" fmla="*/ 3179 h 121603"/>
                <a:gd name="connsiteX28" fmla="*/ 99928 w 199859"/>
                <a:gd name="connsiteY28" fmla="*/ 82028 h 121603"/>
                <a:gd name="connsiteX29" fmla="*/ 130436 w 199859"/>
                <a:gd name="connsiteY29" fmla="*/ 3179 h 121603"/>
                <a:gd name="connsiteX30" fmla="*/ 136568 w 199859"/>
                <a:gd name="connsiteY30" fmla="*/ -1377 h 121603"/>
                <a:gd name="connsiteX31" fmla="*/ 142706 w 199859"/>
                <a:gd name="connsiteY31" fmla="*/ 3179 h 121603"/>
                <a:gd name="connsiteX32" fmla="*/ 183202 w 199859"/>
                <a:gd name="connsiteY32" fmla="*/ 107786 h 121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99859" h="121603">
                  <a:moveTo>
                    <a:pt x="183202" y="107786"/>
                  </a:moveTo>
                  <a:cubicBezTo>
                    <a:pt x="184258" y="110765"/>
                    <a:pt x="184429" y="111112"/>
                    <a:pt x="189867" y="111639"/>
                  </a:cubicBezTo>
                  <a:cubicBezTo>
                    <a:pt x="193371" y="111991"/>
                    <a:pt x="197056" y="111991"/>
                    <a:pt x="199860" y="111991"/>
                  </a:cubicBezTo>
                  <a:lnTo>
                    <a:pt x="199860" y="120226"/>
                  </a:lnTo>
                  <a:cubicBezTo>
                    <a:pt x="195126" y="120050"/>
                    <a:pt x="188987" y="119698"/>
                    <a:pt x="181100" y="119698"/>
                  </a:cubicBezTo>
                  <a:cubicBezTo>
                    <a:pt x="174441" y="119698"/>
                    <a:pt x="163567" y="119698"/>
                    <a:pt x="157258" y="120226"/>
                  </a:cubicBezTo>
                  <a:lnTo>
                    <a:pt x="157258" y="111991"/>
                  </a:lnTo>
                  <a:cubicBezTo>
                    <a:pt x="161642" y="111991"/>
                    <a:pt x="170057" y="111991"/>
                    <a:pt x="175138" y="110062"/>
                  </a:cubicBezTo>
                  <a:lnTo>
                    <a:pt x="144983" y="31742"/>
                  </a:lnTo>
                  <a:lnTo>
                    <a:pt x="113952" y="111991"/>
                  </a:lnTo>
                  <a:lnTo>
                    <a:pt x="130782" y="111991"/>
                  </a:lnTo>
                  <a:lnTo>
                    <a:pt x="130782" y="120226"/>
                  </a:lnTo>
                  <a:cubicBezTo>
                    <a:pt x="124122" y="119698"/>
                    <a:pt x="107644" y="119698"/>
                    <a:pt x="100103" y="119698"/>
                  </a:cubicBezTo>
                  <a:cubicBezTo>
                    <a:pt x="93267" y="119698"/>
                    <a:pt x="79418" y="119698"/>
                    <a:pt x="73280" y="120226"/>
                  </a:cubicBezTo>
                  <a:lnTo>
                    <a:pt x="73280" y="111991"/>
                  </a:lnTo>
                  <a:lnTo>
                    <a:pt x="88356" y="111991"/>
                  </a:lnTo>
                  <a:lnTo>
                    <a:pt x="95544" y="93417"/>
                  </a:lnTo>
                  <a:lnTo>
                    <a:pt x="71702" y="31742"/>
                  </a:lnTo>
                  <a:lnTo>
                    <a:pt x="40672" y="111991"/>
                  </a:lnTo>
                  <a:lnTo>
                    <a:pt x="57502" y="111991"/>
                  </a:lnTo>
                  <a:lnTo>
                    <a:pt x="57502" y="120226"/>
                  </a:lnTo>
                  <a:cubicBezTo>
                    <a:pt x="50841" y="119698"/>
                    <a:pt x="34363" y="119698"/>
                    <a:pt x="26823" y="119698"/>
                  </a:cubicBezTo>
                  <a:cubicBezTo>
                    <a:pt x="19987" y="119698"/>
                    <a:pt x="6138" y="119698"/>
                    <a:pt x="0" y="120226"/>
                  </a:cubicBezTo>
                  <a:lnTo>
                    <a:pt x="0" y="111991"/>
                  </a:lnTo>
                  <a:lnTo>
                    <a:pt x="15075" y="111991"/>
                  </a:lnTo>
                  <a:lnTo>
                    <a:pt x="57155" y="3179"/>
                  </a:lnTo>
                  <a:cubicBezTo>
                    <a:pt x="58205" y="376"/>
                    <a:pt x="58904" y="-1377"/>
                    <a:pt x="63287" y="-1377"/>
                  </a:cubicBezTo>
                  <a:cubicBezTo>
                    <a:pt x="67671" y="-1377"/>
                    <a:pt x="68375" y="376"/>
                    <a:pt x="69425" y="3179"/>
                  </a:cubicBezTo>
                  <a:lnTo>
                    <a:pt x="99928" y="82028"/>
                  </a:lnTo>
                  <a:lnTo>
                    <a:pt x="130436" y="3179"/>
                  </a:lnTo>
                  <a:cubicBezTo>
                    <a:pt x="131486" y="376"/>
                    <a:pt x="132184" y="-1377"/>
                    <a:pt x="136568" y="-1377"/>
                  </a:cubicBezTo>
                  <a:cubicBezTo>
                    <a:pt x="140951" y="-1377"/>
                    <a:pt x="141655" y="376"/>
                    <a:pt x="142706" y="3179"/>
                  </a:cubicBezTo>
                  <a:lnTo>
                    <a:pt x="183202" y="107786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37" name="任意多边形: 形状 36">
              <a:extLst>
                <a:ext uri="{FF2B5EF4-FFF2-40B4-BE49-F238E27FC236}">
                  <a16:creationId xmlns:a16="http://schemas.microsoft.com/office/drawing/2014/main" id="{370E9D50-311F-108F-F59F-E805B4F57461}"/>
                </a:ext>
              </a:extLst>
            </p:cNvPr>
            <p:cNvSpPr/>
            <p:nvPr>
              <p:custDataLst>
                <p:tags r:id="rId141"/>
              </p:custDataLst>
            </p:nvPr>
          </p:nvSpPr>
          <p:spPr>
            <a:xfrm flipV="1">
              <a:off x="9533978" y="-9712893"/>
              <a:ext cx="91699" cy="82938"/>
            </a:xfrm>
            <a:custGeom>
              <a:avLst/>
              <a:gdLst>
                <a:gd name="connsiteX0" fmla="*/ 54383 w 91699"/>
                <a:gd name="connsiteY0" fmla="*/ 72848 h 82938"/>
                <a:gd name="connsiteX1" fmla="*/ 58183 w 91699"/>
                <a:gd name="connsiteY1" fmla="*/ 77013 h 82938"/>
                <a:gd name="connsiteX2" fmla="*/ 65553 w 91699"/>
                <a:gd name="connsiteY2" fmla="*/ 77140 h 82938"/>
                <a:gd name="connsiteX3" fmla="*/ 79298 w 91699"/>
                <a:gd name="connsiteY3" fmla="*/ 76157 h 82938"/>
                <a:gd name="connsiteX4" fmla="*/ 85072 w 91699"/>
                <a:gd name="connsiteY4" fmla="*/ 66465 h 82938"/>
                <a:gd name="connsiteX5" fmla="*/ 84209 w 91699"/>
                <a:gd name="connsiteY5" fmla="*/ 56526 h 82938"/>
                <a:gd name="connsiteX6" fmla="*/ 83967 w 91699"/>
                <a:gd name="connsiteY6" fmla="*/ 55180 h 82938"/>
                <a:gd name="connsiteX7" fmla="*/ 86052 w 91699"/>
                <a:gd name="connsiteY7" fmla="*/ 53339 h 82938"/>
                <a:gd name="connsiteX8" fmla="*/ 88383 w 91699"/>
                <a:gd name="connsiteY8" fmla="*/ 56406 h 82938"/>
                <a:gd name="connsiteX9" fmla="*/ 91700 w 91699"/>
                <a:gd name="connsiteY9" fmla="*/ 79839 h 82938"/>
                <a:gd name="connsiteX10" fmla="*/ 88015 w 91699"/>
                <a:gd name="connsiteY10" fmla="*/ 81555 h 82938"/>
                <a:gd name="connsiteX11" fmla="*/ 12518 w 91699"/>
                <a:gd name="connsiteY11" fmla="*/ 81555 h 82938"/>
                <a:gd name="connsiteX12" fmla="*/ 8349 w 91699"/>
                <a:gd name="connsiteY12" fmla="*/ 78982 h 82938"/>
                <a:gd name="connsiteX13" fmla="*/ 611 w 91699"/>
                <a:gd name="connsiteY13" fmla="*/ 57263 h 82938"/>
                <a:gd name="connsiteX14" fmla="*/ 0 w 91699"/>
                <a:gd name="connsiteY14" fmla="*/ 55053 h 82938"/>
                <a:gd name="connsiteX15" fmla="*/ 2084 w 91699"/>
                <a:gd name="connsiteY15" fmla="*/ 53339 h 82938"/>
                <a:gd name="connsiteX16" fmla="*/ 4664 w 91699"/>
                <a:gd name="connsiteY16" fmla="*/ 56280 h 82938"/>
                <a:gd name="connsiteX17" fmla="*/ 34495 w 91699"/>
                <a:gd name="connsiteY17" fmla="*/ 77140 h 82938"/>
                <a:gd name="connsiteX18" fmla="*/ 39649 w 91699"/>
                <a:gd name="connsiteY18" fmla="*/ 77140 h 82938"/>
                <a:gd name="connsiteX19" fmla="*/ 43455 w 91699"/>
                <a:gd name="connsiteY19" fmla="*/ 75914 h 82938"/>
                <a:gd name="connsiteX20" fmla="*/ 42965 w 91699"/>
                <a:gd name="connsiteY20" fmla="*/ 73336 h 82938"/>
                <a:gd name="connsiteX21" fmla="*/ 26763 w 91699"/>
                <a:gd name="connsiteY21" fmla="*/ 8802 h 82938"/>
                <a:gd name="connsiteX22" fmla="*/ 12397 w 91699"/>
                <a:gd name="connsiteY22" fmla="*/ 3037 h 82938"/>
                <a:gd name="connsiteX23" fmla="*/ 6875 w 91699"/>
                <a:gd name="connsiteY23" fmla="*/ 332 h 82938"/>
                <a:gd name="connsiteX24" fmla="*/ 8959 w 91699"/>
                <a:gd name="connsiteY24" fmla="*/ -1383 h 82938"/>
                <a:gd name="connsiteX25" fmla="*/ 19519 w 91699"/>
                <a:gd name="connsiteY25" fmla="*/ -1015 h 82938"/>
                <a:gd name="connsiteX26" fmla="*/ 30074 w 91699"/>
                <a:gd name="connsiteY26" fmla="*/ -894 h 82938"/>
                <a:gd name="connsiteX27" fmla="*/ 41123 w 91699"/>
                <a:gd name="connsiteY27" fmla="*/ -1015 h 82938"/>
                <a:gd name="connsiteX28" fmla="*/ 51435 w 91699"/>
                <a:gd name="connsiteY28" fmla="*/ -1383 h 82938"/>
                <a:gd name="connsiteX29" fmla="*/ 54257 w 91699"/>
                <a:gd name="connsiteY29" fmla="*/ 1316 h 82938"/>
                <a:gd name="connsiteX30" fmla="*/ 49224 w 91699"/>
                <a:gd name="connsiteY30" fmla="*/ 3037 h 82938"/>
                <a:gd name="connsiteX31" fmla="*/ 42107 w 91699"/>
                <a:gd name="connsiteY31" fmla="*/ 3278 h 82938"/>
                <a:gd name="connsiteX32" fmla="*/ 37685 w 91699"/>
                <a:gd name="connsiteY32" fmla="*/ 5609 h 82938"/>
                <a:gd name="connsiteX33" fmla="*/ 38175 w 91699"/>
                <a:gd name="connsiteY33" fmla="*/ 8434 h 82938"/>
                <a:gd name="connsiteX34" fmla="*/ 54383 w 91699"/>
                <a:gd name="connsiteY34" fmla="*/ 72848 h 82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91699" h="82938">
                  <a:moveTo>
                    <a:pt x="54383" y="72848"/>
                  </a:moveTo>
                  <a:cubicBezTo>
                    <a:pt x="55241" y="76403"/>
                    <a:pt x="55483" y="76772"/>
                    <a:pt x="58183" y="77013"/>
                  </a:cubicBezTo>
                  <a:cubicBezTo>
                    <a:pt x="58799" y="77140"/>
                    <a:pt x="63095" y="77140"/>
                    <a:pt x="65553" y="77140"/>
                  </a:cubicBezTo>
                  <a:cubicBezTo>
                    <a:pt x="73039" y="77140"/>
                    <a:pt x="76229" y="77140"/>
                    <a:pt x="79298" y="76157"/>
                  </a:cubicBezTo>
                  <a:cubicBezTo>
                    <a:pt x="84825" y="74441"/>
                    <a:pt x="85072" y="70880"/>
                    <a:pt x="85072" y="66465"/>
                  </a:cubicBezTo>
                  <a:cubicBezTo>
                    <a:pt x="85072" y="64502"/>
                    <a:pt x="85072" y="62909"/>
                    <a:pt x="84209" y="56526"/>
                  </a:cubicBezTo>
                  <a:lnTo>
                    <a:pt x="83967" y="55180"/>
                  </a:lnTo>
                  <a:cubicBezTo>
                    <a:pt x="83967" y="53949"/>
                    <a:pt x="84825" y="53339"/>
                    <a:pt x="86052" y="53339"/>
                  </a:cubicBezTo>
                  <a:cubicBezTo>
                    <a:pt x="87894" y="53339"/>
                    <a:pt x="88141" y="54444"/>
                    <a:pt x="88383" y="56406"/>
                  </a:cubicBezTo>
                  <a:lnTo>
                    <a:pt x="91700" y="79839"/>
                  </a:lnTo>
                  <a:cubicBezTo>
                    <a:pt x="91700" y="81555"/>
                    <a:pt x="90226" y="81555"/>
                    <a:pt x="88015" y="81555"/>
                  </a:cubicBezTo>
                  <a:lnTo>
                    <a:pt x="12518" y="81555"/>
                  </a:lnTo>
                  <a:cubicBezTo>
                    <a:pt x="9449" y="81555"/>
                    <a:pt x="9207" y="81555"/>
                    <a:pt x="8349" y="78982"/>
                  </a:cubicBezTo>
                  <a:lnTo>
                    <a:pt x="611" y="57263"/>
                  </a:lnTo>
                  <a:cubicBezTo>
                    <a:pt x="490" y="56774"/>
                    <a:pt x="0" y="55670"/>
                    <a:pt x="0" y="55053"/>
                  </a:cubicBezTo>
                  <a:cubicBezTo>
                    <a:pt x="0" y="54564"/>
                    <a:pt x="242" y="53339"/>
                    <a:pt x="2084" y="53339"/>
                  </a:cubicBezTo>
                  <a:cubicBezTo>
                    <a:pt x="3680" y="53339"/>
                    <a:pt x="3927" y="53949"/>
                    <a:pt x="4664" y="56280"/>
                  </a:cubicBezTo>
                  <a:cubicBezTo>
                    <a:pt x="11781" y="75914"/>
                    <a:pt x="15834" y="77140"/>
                    <a:pt x="34495" y="77140"/>
                  </a:cubicBezTo>
                  <a:lnTo>
                    <a:pt x="39649" y="77140"/>
                  </a:lnTo>
                  <a:cubicBezTo>
                    <a:pt x="43334" y="77140"/>
                    <a:pt x="43455" y="77013"/>
                    <a:pt x="43455" y="75914"/>
                  </a:cubicBezTo>
                  <a:cubicBezTo>
                    <a:pt x="43455" y="75788"/>
                    <a:pt x="43455" y="75177"/>
                    <a:pt x="42965" y="73336"/>
                  </a:cubicBezTo>
                  <a:lnTo>
                    <a:pt x="26763" y="8802"/>
                  </a:lnTo>
                  <a:cubicBezTo>
                    <a:pt x="25657" y="4262"/>
                    <a:pt x="25289" y="3037"/>
                    <a:pt x="12397" y="3037"/>
                  </a:cubicBezTo>
                  <a:cubicBezTo>
                    <a:pt x="7980" y="3037"/>
                    <a:pt x="6875" y="3037"/>
                    <a:pt x="6875" y="332"/>
                  </a:cubicBezTo>
                  <a:cubicBezTo>
                    <a:pt x="6875" y="-31"/>
                    <a:pt x="7117" y="-1383"/>
                    <a:pt x="8959" y="-1383"/>
                  </a:cubicBezTo>
                  <a:cubicBezTo>
                    <a:pt x="12397" y="-1383"/>
                    <a:pt x="16082" y="-1015"/>
                    <a:pt x="19519" y="-1015"/>
                  </a:cubicBezTo>
                  <a:cubicBezTo>
                    <a:pt x="22957" y="-1015"/>
                    <a:pt x="26636" y="-894"/>
                    <a:pt x="30074" y="-894"/>
                  </a:cubicBezTo>
                  <a:cubicBezTo>
                    <a:pt x="33511" y="-894"/>
                    <a:pt x="37685" y="-894"/>
                    <a:pt x="41123" y="-1015"/>
                  </a:cubicBezTo>
                  <a:cubicBezTo>
                    <a:pt x="44439" y="-1136"/>
                    <a:pt x="48119" y="-1383"/>
                    <a:pt x="51435" y="-1383"/>
                  </a:cubicBezTo>
                  <a:cubicBezTo>
                    <a:pt x="52414" y="-1383"/>
                    <a:pt x="54257" y="-1383"/>
                    <a:pt x="54257" y="1316"/>
                  </a:cubicBezTo>
                  <a:cubicBezTo>
                    <a:pt x="54257" y="3037"/>
                    <a:pt x="53030" y="3037"/>
                    <a:pt x="49224" y="3037"/>
                  </a:cubicBezTo>
                  <a:cubicBezTo>
                    <a:pt x="46892" y="3037"/>
                    <a:pt x="44439" y="3157"/>
                    <a:pt x="42107" y="3278"/>
                  </a:cubicBezTo>
                  <a:cubicBezTo>
                    <a:pt x="37933" y="3647"/>
                    <a:pt x="37685" y="4136"/>
                    <a:pt x="37685" y="5609"/>
                  </a:cubicBezTo>
                  <a:cubicBezTo>
                    <a:pt x="37685" y="6466"/>
                    <a:pt x="37685" y="6714"/>
                    <a:pt x="38175" y="8434"/>
                  </a:cubicBezTo>
                  <a:lnTo>
                    <a:pt x="54383" y="72848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38" name="任意多边形: 形状 37">
              <a:extLst>
                <a:ext uri="{FF2B5EF4-FFF2-40B4-BE49-F238E27FC236}">
                  <a16:creationId xmlns:a16="http://schemas.microsoft.com/office/drawing/2014/main" id="{4497EEA0-AF16-9587-1D49-E7A1DA4F3606}"/>
                </a:ext>
              </a:extLst>
            </p:cNvPr>
            <p:cNvSpPr/>
            <p:nvPr>
              <p:custDataLst>
                <p:tags r:id="rId142"/>
              </p:custDataLst>
            </p:nvPr>
          </p:nvSpPr>
          <p:spPr>
            <a:xfrm flipV="1">
              <a:off x="9534352" y="-9600517"/>
              <a:ext cx="93294" cy="110053"/>
            </a:xfrm>
            <a:custGeom>
              <a:avLst/>
              <a:gdLst>
                <a:gd name="connsiteX0" fmla="*/ 48614 w 93294"/>
                <a:gd name="connsiteY0" fmla="*/ 15071 h 110053"/>
                <a:gd name="connsiteX1" fmla="*/ 60273 w 93294"/>
                <a:gd name="connsiteY1" fmla="*/ -1369 h 110053"/>
                <a:gd name="connsiteX2" fmla="*/ 82245 w 93294"/>
                <a:gd name="connsiteY2" fmla="*/ 22432 h 110053"/>
                <a:gd name="connsiteX3" fmla="*/ 80529 w 93294"/>
                <a:gd name="connsiteY3" fmla="*/ 24148 h 110053"/>
                <a:gd name="connsiteX4" fmla="*/ 78814 w 93294"/>
                <a:gd name="connsiteY4" fmla="*/ 22553 h 110053"/>
                <a:gd name="connsiteX5" fmla="*/ 63590 w 93294"/>
                <a:gd name="connsiteY5" fmla="*/ 11515 h 110053"/>
                <a:gd name="connsiteX6" fmla="*/ 53894 w 93294"/>
                <a:gd name="connsiteY6" fmla="*/ 23416 h 110053"/>
                <a:gd name="connsiteX7" fmla="*/ 93295 w 93294"/>
                <a:gd name="connsiteY7" fmla="*/ 74575 h 110053"/>
                <a:gd name="connsiteX8" fmla="*/ 57694 w 93294"/>
                <a:gd name="connsiteY8" fmla="*/ 108684 h 110053"/>
                <a:gd name="connsiteX9" fmla="*/ 0 w 93294"/>
                <a:gd name="connsiteY9" fmla="*/ 53594 h 110053"/>
                <a:gd name="connsiteX10" fmla="*/ 35722 w 93294"/>
                <a:gd name="connsiteY10" fmla="*/ 19981 h 110053"/>
                <a:gd name="connsiteX11" fmla="*/ 48614 w 93294"/>
                <a:gd name="connsiteY11" fmla="*/ 21695 h 110053"/>
                <a:gd name="connsiteX12" fmla="*/ 48614 w 93294"/>
                <a:gd name="connsiteY12" fmla="*/ 15071 h 110053"/>
                <a:gd name="connsiteX13" fmla="*/ 27373 w 93294"/>
                <a:gd name="connsiteY13" fmla="*/ 25499 h 110053"/>
                <a:gd name="connsiteX14" fmla="*/ 11907 w 93294"/>
                <a:gd name="connsiteY14" fmla="*/ 50526 h 110053"/>
                <a:gd name="connsiteX15" fmla="*/ 25657 w 93294"/>
                <a:gd name="connsiteY15" fmla="*/ 88560 h 110053"/>
                <a:gd name="connsiteX16" fmla="*/ 56715 w 93294"/>
                <a:gd name="connsiteY16" fmla="*/ 104759 h 110053"/>
                <a:gd name="connsiteX17" fmla="*/ 81387 w 93294"/>
                <a:gd name="connsiteY17" fmla="*/ 77891 h 110053"/>
                <a:gd name="connsiteX18" fmla="*/ 52909 w 93294"/>
                <a:gd name="connsiteY18" fmla="*/ 28077 h 110053"/>
                <a:gd name="connsiteX19" fmla="*/ 40512 w 93294"/>
                <a:gd name="connsiteY19" fmla="*/ 40957 h 110053"/>
                <a:gd name="connsiteX20" fmla="*/ 26883 w 93294"/>
                <a:gd name="connsiteY20" fmla="*/ 28688 h 110053"/>
                <a:gd name="connsiteX21" fmla="*/ 27373 w 93294"/>
                <a:gd name="connsiteY21" fmla="*/ 25499 h 110053"/>
                <a:gd name="connsiteX22" fmla="*/ 48614 w 93294"/>
                <a:gd name="connsiteY22" fmla="*/ 26116 h 110053"/>
                <a:gd name="connsiteX23" fmla="*/ 36580 w 93294"/>
                <a:gd name="connsiteY23" fmla="*/ 23905 h 110053"/>
                <a:gd name="connsiteX24" fmla="*/ 30321 w 93294"/>
                <a:gd name="connsiteY24" fmla="*/ 28688 h 110053"/>
                <a:gd name="connsiteX25" fmla="*/ 40512 w 93294"/>
                <a:gd name="connsiteY25" fmla="*/ 37522 h 110053"/>
                <a:gd name="connsiteX26" fmla="*/ 48614 w 93294"/>
                <a:gd name="connsiteY26" fmla="*/ 26116 h 110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93294" h="110053">
                  <a:moveTo>
                    <a:pt x="48614" y="15071"/>
                  </a:moveTo>
                  <a:cubicBezTo>
                    <a:pt x="48614" y="7095"/>
                    <a:pt x="50209" y="-1369"/>
                    <a:pt x="60273" y="-1369"/>
                  </a:cubicBezTo>
                  <a:cubicBezTo>
                    <a:pt x="75129" y="-1369"/>
                    <a:pt x="82245" y="19733"/>
                    <a:pt x="82245" y="22432"/>
                  </a:cubicBezTo>
                  <a:cubicBezTo>
                    <a:pt x="82245" y="23290"/>
                    <a:pt x="81514" y="24148"/>
                    <a:pt x="80529" y="24148"/>
                  </a:cubicBezTo>
                  <a:cubicBezTo>
                    <a:pt x="79303" y="24148"/>
                    <a:pt x="78934" y="23048"/>
                    <a:pt x="78814" y="22553"/>
                  </a:cubicBezTo>
                  <a:cubicBezTo>
                    <a:pt x="75866" y="13967"/>
                    <a:pt x="67764" y="11515"/>
                    <a:pt x="63590" y="11515"/>
                  </a:cubicBezTo>
                  <a:cubicBezTo>
                    <a:pt x="58678" y="11515"/>
                    <a:pt x="56099" y="13598"/>
                    <a:pt x="53894" y="23416"/>
                  </a:cubicBezTo>
                  <a:cubicBezTo>
                    <a:pt x="75744" y="31144"/>
                    <a:pt x="93295" y="52857"/>
                    <a:pt x="93295" y="74575"/>
                  </a:cubicBezTo>
                  <a:cubicBezTo>
                    <a:pt x="93295" y="93837"/>
                    <a:pt x="79424" y="108684"/>
                    <a:pt x="57694" y="108684"/>
                  </a:cubicBezTo>
                  <a:cubicBezTo>
                    <a:pt x="28357" y="108684"/>
                    <a:pt x="0" y="81200"/>
                    <a:pt x="0" y="53594"/>
                  </a:cubicBezTo>
                  <a:cubicBezTo>
                    <a:pt x="0" y="33843"/>
                    <a:pt x="14608" y="19981"/>
                    <a:pt x="35722" y="19981"/>
                  </a:cubicBezTo>
                  <a:cubicBezTo>
                    <a:pt x="38054" y="19981"/>
                    <a:pt x="42228" y="20101"/>
                    <a:pt x="48614" y="21695"/>
                  </a:cubicBezTo>
                  <a:lnTo>
                    <a:pt x="48614" y="15071"/>
                  </a:lnTo>
                  <a:close/>
                  <a:moveTo>
                    <a:pt x="27373" y="25499"/>
                  </a:moveTo>
                  <a:cubicBezTo>
                    <a:pt x="20993" y="27709"/>
                    <a:pt x="11907" y="34086"/>
                    <a:pt x="11907" y="50526"/>
                  </a:cubicBezTo>
                  <a:cubicBezTo>
                    <a:pt x="11907" y="58382"/>
                    <a:pt x="14487" y="74697"/>
                    <a:pt x="25657" y="88560"/>
                  </a:cubicBezTo>
                  <a:cubicBezTo>
                    <a:pt x="33390" y="98009"/>
                    <a:pt x="45297" y="104759"/>
                    <a:pt x="56715" y="104759"/>
                  </a:cubicBezTo>
                  <a:cubicBezTo>
                    <a:pt x="70096" y="104759"/>
                    <a:pt x="81387" y="95800"/>
                    <a:pt x="81387" y="77891"/>
                  </a:cubicBezTo>
                  <a:cubicBezTo>
                    <a:pt x="81387" y="65621"/>
                    <a:pt x="75376" y="39242"/>
                    <a:pt x="52909" y="28077"/>
                  </a:cubicBezTo>
                  <a:cubicBezTo>
                    <a:pt x="50945" y="35806"/>
                    <a:pt x="47756" y="40957"/>
                    <a:pt x="40512" y="40957"/>
                  </a:cubicBezTo>
                  <a:cubicBezTo>
                    <a:pt x="33637" y="40957"/>
                    <a:pt x="26883" y="35191"/>
                    <a:pt x="26883" y="28688"/>
                  </a:cubicBezTo>
                  <a:cubicBezTo>
                    <a:pt x="26883" y="26484"/>
                    <a:pt x="27005" y="26357"/>
                    <a:pt x="27373" y="25499"/>
                  </a:cubicBezTo>
                  <a:close/>
                  <a:moveTo>
                    <a:pt x="48614" y="26116"/>
                  </a:moveTo>
                  <a:cubicBezTo>
                    <a:pt x="45913" y="25131"/>
                    <a:pt x="41370" y="23905"/>
                    <a:pt x="36580" y="23905"/>
                  </a:cubicBezTo>
                  <a:cubicBezTo>
                    <a:pt x="34616" y="23905"/>
                    <a:pt x="30321" y="23905"/>
                    <a:pt x="30321" y="28688"/>
                  </a:cubicBezTo>
                  <a:cubicBezTo>
                    <a:pt x="30321" y="33349"/>
                    <a:pt x="35353" y="37522"/>
                    <a:pt x="40512" y="37522"/>
                  </a:cubicBezTo>
                  <a:cubicBezTo>
                    <a:pt x="44929" y="37522"/>
                    <a:pt x="48245" y="35559"/>
                    <a:pt x="48614" y="26116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39" name="任意多边形: 形状 38">
              <a:extLst>
                <a:ext uri="{FF2B5EF4-FFF2-40B4-BE49-F238E27FC236}">
                  <a16:creationId xmlns:a16="http://schemas.microsoft.com/office/drawing/2014/main" id="{87A7B134-B0DE-CB04-6944-12888DA4E15F}"/>
                </a:ext>
              </a:extLst>
            </p:cNvPr>
            <p:cNvSpPr/>
            <p:nvPr>
              <p:custDataLst>
                <p:tags r:id="rId143"/>
              </p:custDataLst>
            </p:nvPr>
          </p:nvSpPr>
          <p:spPr>
            <a:xfrm flipV="1">
              <a:off x="9649292" y="-9677791"/>
              <a:ext cx="199859" cy="121603"/>
            </a:xfrm>
            <a:custGeom>
              <a:avLst/>
              <a:gdLst>
                <a:gd name="connsiteX0" fmla="*/ 183202 w 199859"/>
                <a:gd name="connsiteY0" fmla="*/ 107786 h 121603"/>
                <a:gd name="connsiteX1" fmla="*/ 189867 w 199859"/>
                <a:gd name="connsiteY1" fmla="*/ 111639 h 121603"/>
                <a:gd name="connsiteX2" fmla="*/ 199860 w 199859"/>
                <a:gd name="connsiteY2" fmla="*/ 111991 h 121603"/>
                <a:gd name="connsiteX3" fmla="*/ 199860 w 199859"/>
                <a:gd name="connsiteY3" fmla="*/ 120226 h 121603"/>
                <a:gd name="connsiteX4" fmla="*/ 181100 w 199859"/>
                <a:gd name="connsiteY4" fmla="*/ 119698 h 121603"/>
                <a:gd name="connsiteX5" fmla="*/ 157258 w 199859"/>
                <a:gd name="connsiteY5" fmla="*/ 120226 h 121603"/>
                <a:gd name="connsiteX6" fmla="*/ 157258 w 199859"/>
                <a:gd name="connsiteY6" fmla="*/ 111991 h 121603"/>
                <a:gd name="connsiteX7" fmla="*/ 175139 w 199859"/>
                <a:gd name="connsiteY7" fmla="*/ 110062 h 121603"/>
                <a:gd name="connsiteX8" fmla="*/ 144983 w 199859"/>
                <a:gd name="connsiteY8" fmla="*/ 31742 h 121603"/>
                <a:gd name="connsiteX9" fmla="*/ 113952 w 199859"/>
                <a:gd name="connsiteY9" fmla="*/ 111991 h 121603"/>
                <a:gd name="connsiteX10" fmla="*/ 130782 w 199859"/>
                <a:gd name="connsiteY10" fmla="*/ 111991 h 121603"/>
                <a:gd name="connsiteX11" fmla="*/ 130782 w 199859"/>
                <a:gd name="connsiteY11" fmla="*/ 120226 h 121603"/>
                <a:gd name="connsiteX12" fmla="*/ 100103 w 199859"/>
                <a:gd name="connsiteY12" fmla="*/ 119698 h 121603"/>
                <a:gd name="connsiteX13" fmla="*/ 73280 w 199859"/>
                <a:gd name="connsiteY13" fmla="*/ 120226 h 121603"/>
                <a:gd name="connsiteX14" fmla="*/ 73280 w 199859"/>
                <a:gd name="connsiteY14" fmla="*/ 111991 h 121603"/>
                <a:gd name="connsiteX15" fmla="*/ 88356 w 199859"/>
                <a:gd name="connsiteY15" fmla="*/ 111991 h 121603"/>
                <a:gd name="connsiteX16" fmla="*/ 95544 w 199859"/>
                <a:gd name="connsiteY16" fmla="*/ 93417 h 121603"/>
                <a:gd name="connsiteX17" fmla="*/ 71702 w 199859"/>
                <a:gd name="connsiteY17" fmla="*/ 31742 h 121603"/>
                <a:gd name="connsiteX18" fmla="*/ 40672 w 199859"/>
                <a:gd name="connsiteY18" fmla="*/ 111991 h 121603"/>
                <a:gd name="connsiteX19" fmla="*/ 57501 w 199859"/>
                <a:gd name="connsiteY19" fmla="*/ 111991 h 121603"/>
                <a:gd name="connsiteX20" fmla="*/ 57501 w 199859"/>
                <a:gd name="connsiteY20" fmla="*/ 120226 h 121603"/>
                <a:gd name="connsiteX21" fmla="*/ 26823 w 199859"/>
                <a:gd name="connsiteY21" fmla="*/ 119698 h 121603"/>
                <a:gd name="connsiteX22" fmla="*/ 0 w 199859"/>
                <a:gd name="connsiteY22" fmla="*/ 120226 h 121603"/>
                <a:gd name="connsiteX23" fmla="*/ 0 w 199859"/>
                <a:gd name="connsiteY23" fmla="*/ 111991 h 121603"/>
                <a:gd name="connsiteX24" fmla="*/ 15075 w 199859"/>
                <a:gd name="connsiteY24" fmla="*/ 111991 h 121603"/>
                <a:gd name="connsiteX25" fmla="*/ 57155 w 199859"/>
                <a:gd name="connsiteY25" fmla="*/ 3179 h 121603"/>
                <a:gd name="connsiteX26" fmla="*/ 63287 w 199859"/>
                <a:gd name="connsiteY26" fmla="*/ -1377 h 121603"/>
                <a:gd name="connsiteX27" fmla="*/ 69425 w 199859"/>
                <a:gd name="connsiteY27" fmla="*/ 3179 h 121603"/>
                <a:gd name="connsiteX28" fmla="*/ 99928 w 199859"/>
                <a:gd name="connsiteY28" fmla="*/ 82028 h 121603"/>
                <a:gd name="connsiteX29" fmla="*/ 130435 w 199859"/>
                <a:gd name="connsiteY29" fmla="*/ 3179 h 121603"/>
                <a:gd name="connsiteX30" fmla="*/ 136568 w 199859"/>
                <a:gd name="connsiteY30" fmla="*/ -1377 h 121603"/>
                <a:gd name="connsiteX31" fmla="*/ 142706 w 199859"/>
                <a:gd name="connsiteY31" fmla="*/ 3179 h 121603"/>
                <a:gd name="connsiteX32" fmla="*/ 183202 w 199859"/>
                <a:gd name="connsiteY32" fmla="*/ 107786 h 121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99859" h="121603">
                  <a:moveTo>
                    <a:pt x="183202" y="107786"/>
                  </a:moveTo>
                  <a:cubicBezTo>
                    <a:pt x="184258" y="110765"/>
                    <a:pt x="184429" y="111112"/>
                    <a:pt x="189867" y="111639"/>
                  </a:cubicBezTo>
                  <a:cubicBezTo>
                    <a:pt x="193371" y="111991"/>
                    <a:pt x="197056" y="111991"/>
                    <a:pt x="199860" y="111991"/>
                  </a:cubicBezTo>
                  <a:lnTo>
                    <a:pt x="199860" y="120226"/>
                  </a:lnTo>
                  <a:cubicBezTo>
                    <a:pt x="195126" y="120050"/>
                    <a:pt x="188987" y="119698"/>
                    <a:pt x="181100" y="119698"/>
                  </a:cubicBezTo>
                  <a:cubicBezTo>
                    <a:pt x="174441" y="119698"/>
                    <a:pt x="163567" y="119698"/>
                    <a:pt x="157258" y="120226"/>
                  </a:cubicBezTo>
                  <a:lnTo>
                    <a:pt x="157258" y="111991"/>
                  </a:lnTo>
                  <a:cubicBezTo>
                    <a:pt x="161642" y="111991"/>
                    <a:pt x="170057" y="111991"/>
                    <a:pt x="175139" y="110062"/>
                  </a:cubicBezTo>
                  <a:lnTo>
                    <a:pt x="144983" y="31742"/>
                  </a:lnTo>
                  <a:lnTo>
                    <a:pt x="113952" y="111991"/>
                  </a:lnTo>
                  <a:lnTo>
                    <a:pt x="130782" y="111991"/>
                  </a:lnTo>
                  <a:lnTo>
                    <a:pt x="130782" y="120226"/>
                  </a:lnTo>
                  <a:cubicBezTo>
                    <a:pt x="124121" y="119698"/>
                    <a:pt x="107644" y="119698"/>
                    <a:pt x="100103" y="119698"/>
                  </a:cubicBezTo>
                  <a:cubicBezTo>
                    <a:pt x="93267" y="119698"/>
                    <a:pt x="79418" y="119698"/>
                    <a:pt x="73280" y="120226"/>
                  </a:cubicBezTo>
                  <a:lnTo>
                    <a:pt x="73280" y="111991"/>
                  </a:lnTo>
                  <a:lnTo>
                    <a:pt x="88356" y="111991"/>
                  </a:lnTo>
                  <a:lnTo>
                    <a:pt x="95544" y="93417"/>
                  </a:lnTo>
                  <a:lnTo>
                    <a:pt x="71702" y="31742"/>
                  </a:lnTo>
                  <a:lnTo>
                    <a:pt x="40672" y="111991"/>
                  </a:lnTo>
                  <a:lnTo>
                    <a:pt x="57501" y="111991"/>
                  </a:lnTo>
                  <a:lnTo>
                    <a:pt x="57501" y="120226"/>
                  </a:lnTo>
                  <a:cubicBezTo>
                    <a:pt x="50841" y="119698"/>
                    <a:pt x="34363" y="119698"/>
                    <a:pt x="26823" y="119698"/>
                  </a:cubicBezTo>
                  <a:cubicBezTo>
                    <a:pt x="19987" y="119698"/>
                    <a:pt x="6138" y="119698"/>
                    <a:pt x="0" y="120226"/>
                  </a:cubicBezTo>
                  <a:lnTo>
                    <a:pt x="0" y="111991"/>
                  </a:lnTo>
                  <a:lnTo>
                    <a:pt x="15075" y="111991"/>
                  </a:lnTo>
                  <a:lnTo>
                    <a:pt x="57155" y="3179"/>
                  </a:lnTo>
                  <a:cubicBezTo>
                    <a:pt x="58205" y="376"/>
                    <a:pt x="58904" y="-1377"/>
                    <a:pt x="63287" y="-1377"/>
                  </a:cubicBezTo>
                  <a:cubicBezTo>
                    <a:pt x="67671" y="-1377"/>
                    <a:pt x="68375" y="376"/>
                    <a:pt x="69425" y="3179"/>
                  </a:cubicBezTo>
                  <a:lnTo>
                    <a:pt x="99928" y="82028"/>
                  </a:lnTo>
                  <a:lnTo>
                    <a:pt x="130435" y="3179"/>
                  </a:lnTo>
                  <a:cubicBezTo>
                    <a:pt x="131486" y="376"/>
                    <a:pt x="132184" y="-1377"/>
                    <a:pt x="136568" y="-1377"/>
                  </a:cubicBezTo>
                  <a:cubicBezTo>
                    <a:pt x="140951" y="-1377"/>
                    <a:pt x="141655" y="376"/>
                    <a:pt x="142706" y="3179"/>
                  </a:cubicBezTo>
                  <a:lnTo>
                    <a:pt x="183202" y="107786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40" name="任意多边形: 形状 39">
              <a:extLst>
                <a:ext uri="{FF2B5EF4-FFF2-40B4-BE49-F238E27FC236}">
                  <a16:creationId xmlns:a16="http://schemas.microsoft.com/office/drawing/2014/main" id="{F43F26A7-F73F-FD51-ADA7-0687D94C2860}"/>
                </a:ext>
              </a:extLst>
            </p:cNvPr>
            <p:cNvSpPr/>
            <p:nvPr>
              <p:custDataLst>
                <p:tags r:id="rId144"/>
              </p:custDataLst>
            </p:nvPr>
          </p:nvSpPr>
          <p:spPr>
            <a:xfrm flipV="1">
              <a:off x="9862005" y="-9615111"/>
              <a:ext cx="111708" cy="83801"/>
            </a:xfrm>
            <a:custGeom>
              <a:avLst/>
              <a:gdLst>
                <a:gd name="connsiteX0" fmla="*/ 61747 w 111708"/>
                <a:gd name="connsiteY0" fmla="*/ 47952 h 83801"/>
                <a:gd name="connsiteX1" fmla="*/ 61010 w 111708"/>
                <a:gd name="connsiteY1" fmla="*/ 49420 h 83801"/>
                <a:gd name="connsiteX2" fmla="*/ 63958 w 111708"/>
                <a:gd name="connsiteY2" fmla="*/ 51756 h 83801"/>
                <a:gd name="connsiteX3" fmla="*/ 76355 w 111708"/>
                <a:gd name="connsiteY3" fmla="*/ 60463 h 83801"/>
                <a:gd name="connsiteX4" fmla="*/ 108887 w 111708"/>
                <a:gd name="connsiteY4" fmla="*/ 78009 h 83801"/>
                <a:gd name="connsiteX5" fmla="*/ 111708 w 111708"/>
                <a:gd name="connsiteY5" fmla="*/ 80708 h 83801"/>
                <a:gd name="connsiteX6" fmla="*/ 110113 w 111708"/>
                <a:gd name="connsiteY6" fmla="*/ 82302 h 83801"/>
                <a:gd name="connsiteX7" fmla="*/ 101644 w 111708"/>
                <a:gd name="connsiteY7" fmla="*/ 81934 h 83801"/>
                <a:gd name="connsiteX8" fmla="*/ 86788 w 111708"/>
                <a:gd name="connsiteY8" fmla="*/ 82429 h 83801"/>
                <a:gd name="connsiteX9" fmla="*/ 84214 w 111708"/>
                <a:gd name="connsiteY9" fmla="*/ 79730 h 83801"/>
                <a:gd name="connsiteX10" fmla="*/ 86051 w 111708"/>
                <a:gd name="connsiteY10" fmla="*/ 78009 h 83801"/>
                <a:gd name="connsiteX11" fmla="*/ 89120 w 111708"/>
                <a:gd name="connsiteY11" fmla="*/ 76294 h 83801"/>
                <a:gd name="connsiteX12" fmla="*/ 83719 w 111708"/>
                <a:gd name="connsiteY12" fmla="*/ 70281 h 83801"/>
                <a:gd name="connsiteX13" fmla="*/ 32532 w 111708"/>
                <a:gd name="connsiteY13" fmla="*/ 34210 h 83801"/>
                <a:gd name="connsiteX14" fmla="*/ 42228 w 111708"/>
                <a:gd name="connsiteY14" fmla="*/ 72859 h 83801"/>
                <a:gd name="connsiteX15" fmla="*/ 53030 w 111708"/>
                <a:gd name="connsiteY15" fmla="*/ 78009 h 83801"/>
                <a:gd name="connsiteX16" fmla="*/ 56715 w 111708"/>
                <a:gd name="connsiteY16" fmla="*/ 80588 h 83801"/>
                <a:gd name="connsiteX17" fmla="*/ 54751 w 111708"/>
                <a:gd name="connsiteY17" fmla="*/ 82429 h 83801"/>
                <a:gd name="connsiteX18" fmla="*/ 38670 w 111708"/>
                <a:gd name="connsiteY18" fmla="*/ 81934 h 83801"/>
                <a:gd name="connsiteX19" fmla="*/ 30200 w 111708"/>
                <a:gd name="connsiteY19" fmla="*/ 82061 h 83801"/>
                <a:gd name="connsiteX20" fmla="*/ 22467 w 111708"/>
                <a:gd name="connsiteY20" fmla="*/ 82429 h 83801"/>
                <a:gd name="connsiteX21" fmla="*/ 19887 w 111708"/>
                <a:gd name="connsiteY21" fmla="*/ 79730 h 83801"/>
                <a:gd name="connsiteX22" fmla="*/ 23936 w 111708"/>
                <a:gd name="connsiteY22" fmla="*/ 78009 h 83801"/>
                <a:gd name="connsiteX23" fmla="*/ 28605 w 111708"/>
                <a:gd name="connsiteY23" fmla="*/ 77762 h 83801"/>
                <a:gd name="connsiteX24" fmla="*/ 31305 w 111708"/>
                <a:gd name="connsiteY24" fmla="*/ 76047 h 83801"/>
                <a:gd name="connsiteX25" fmla="*/ 30810 w 111708"/>
                <a:gd name="connsiteY25" fmla="*/ 73348 h 83801"/>
                <a:gd name="connsiteX26" fmla="*/ 14487 w 111708"/>
                <a:gd name="connsiteY26" fmla="*/ 8198 h 83801"/>
                <a:gd name="connsiteX27" fmla="*/ 3685 w 111708"/>
                <a:gd name="connsiteY27" fmla="*/ 3048 h 83801"/>
                <a:gd name="connsiteX28" fmla="*/ 0 w 111708"/>
                <a:gd name="connsiteY28" fmla="*/ 343 h 83801"/>
                <a:gd name="connsiteX29" fmla="*/ 1963 w 111708"/>
                <a:gd name="connsiteY29" fmla="*/ -1372 h 83801"/>
                <a:gd name="connsiteX30" fmla="*/ 17924 w 111708"/>
                <a:gd name="connsiteY30" fmla="*/ -883 h 83801"/>
                <a:gd name="connsiteX31" fmla="*/ 26394 w 111708"/>
                <a:gd name="connsiteY31" fmla="*/ -1004 h 83801"/>
                <a:gd name="connsiteX32" fmla="*/ 34248 w 111708"/>
                <a:gd name="connsiteY32" fmla="*/ -1372 h 83801"/>
                <a:gd name="connsiteX33" fmla="*/ 36827 w 111708"/>
                <a:gd name="connsiteY33" fmla="*/ 1327 h 83801"/>
                <a:gd name="connsiteX34" fmla="*/ 32900 w 111708"/>
                <a:gd name="connsiteY34" fmla="*/ 3048 h 83801"/>
                <a:gd name="connsiteX35" fmla="*/ 28236 w 111708"/>
                <a:gd name="connsiteY35" fmla="*/ 3289 h 83801"/>
                <a:gd name="connsiteX36" fmla="*/ 25409 w 111708"/>
                <a:gd name="connsiteY36" fmla="*/ 5131 h 83801"/>
                <a:gd name="connsiteX37" fmla="*/ 31179 w 111708"/>
                <a:gd name="connsiteY37" fmla="*/ 28686 h 83801"/>
                <a:gd name="connsiteX38" fmla="*/ 51556 w 111708"/>
                <a:gd name="connsiteY38" fmla="*/ 43043 h 83801"/>
                <a:gd name="connsiteX39" fmla="*/ 69359 w 111708"/>
                <a:gd name="connsiteY39" fmla="*/ 8566 h 83801"/>
                <a:gd name="connsiteX40" fmla="*/ 70217 w 111708"/>
                <a:gd name="connsiteY40" fmla="*/ 6237 h 83801"/>
                <a:gd name="connsiteX41" fmla="*/ 64569 w 111708"/>
                <a:gd name="connsiteY41" fmla="*/ 3048 h 83801"/>
                <a:gd name="connsiteX42" fmla="*/ 61379 w 111708"/>
                <a:gd name="connsiteY42" fmla="*/ 343 h 83801"/>
                <a:gd name="connsiteX43" fmla="*/ 63469 w 111708"/>
                <a:gd name="connsiteY43" fmla="*/ -1372 h 83801"/>
                <a:gd name="connsiteX44" fmla="*/ 79176 w 111708"/>
                <a:gd name="connsiteY44" fmla="*/ -883 h 83801"/>
                <a:gd name="connsiteX45" fmla="*/ 91210 w 111708"/>
                <a:gd name="connsiteY45" fmla="*/ -1372 h 83801"/>
                <a:gd name="connsiteX46" fmla="*/ 93663 w 111708"/>
                <a:gd name="connsiteY46" fmla="*/ 1207 h 83801"/>
                <a:gd name="connsiteX47" fmla="*/ 90842 w 111708"/>
                <a:gd name="connsiteY47" fmla="*/ 3048 h 83801"/>
                <a:gd name="connsiteX48" fmla="*/ 82740 w 111708"/>
                <a:gd name="connsiteY48" fmla="*/ 7093 h 83801"/>
                <a:gd name="connsiteX49" fmla="*/ 61747 w 111708"/>
                <a:gd name="connsiteY49" fmla="*/ 47952 h 838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11708" h="83801">
                  <a:moveTo>
                    <a:pt x="61747" y="47952"/>
                  </a:moveTo>
                  <a:cubicBezTo>
                    <a:pt x="61258" y="48931"/>
                    <a:pt x="61010" y="49299"/>
                    <a:pt x="61010" y="49420"/>
                  </a:cubicBezTo>
                  <a:cubicBezTo>
                    <a:pt x="61010" y="49668"/>
                    <a:pt x="61131" y="49788"/>
                    <a:pt x="63958" y="51756"/>
                  </a:cubicBezTo>
                  <a:lnTo>
                    <a:pt x="76355" y="60463"/>
                  </a:lnTo>
                  <a:cubicBezTo>
                    <a:pt x="92558" y="71874"/>
                    <a:pt x="100170" y="77272"/>
                    <a:pt x="108887" y="78009"/>
                  </a:cubicBezTo>
                  <a:cubicBezTo>
                    <a:pt x="110234" y="78130"/>
                    <a:pt x="111708" y="78257"/>
                    <a:pt x="111708" y="80708"/>
                  </a:cubicBezTo>
                  <a:cubicBezTo>
                    <a:pt x="111708" y="81693"/>
                    <a:pt x="110850" y="82302"/>
                    <a:pt x="110113" y="82302"/>
                  </a:cubicBezTo>
                  <a:cubicBezTo>
                    <a:pt x="107534" y="82302"/>
                    <a:pt x="104344" y="81934"/>
                    <a:pt x="101644" y="81934"/>
                  </a:cubicBezTo>
                  <a:cubicBezTo>
                    <a:pt x="98327" y="81934"/>
                    <a:pt x="90105" y="82429"/>
                    <a:pt x="86788" y="82429"/>
                  </a:cubicBezTo>
                  <a:cubicBezTo>
                    <a:pt x="86051" y="82429"/>
                    <a:pt x="84214" y="82429"/>
                    <a:pt x="84214" y="79730"/>
                  </a:cubicBezTo>
                  <a:cubicBezTo>
                    <a:pt x="84214" y="79603"/>
                    <a:pt x="84214" y="78130"/>
                    <a:pt x="86051" y="78009"/>
                  </a:cubicBezTo>
                  <a:cubicBezTo>
                    <a:pt x="87525" y="77889"/>
                    <a:pt x="89120" y="77641"/>
                    <a:pt x="89120" y="76294"/>
                  </a:cubicBezTo>
                  <a:cubicBezTo>
                    <a:pt x="89120" y="74085"/>
                    <a:pt x="85314" y="71386"/>
                    <a:pt x="83719" y="70281"/>
                  </a:cubicBezTo>
                  <a:lnTo>
                    <a:pt x="32532" y="34210"/>
                  </a:lnTo>
                  <a:lnTo>
                    <a:pt x="42228" y="72859"/>
                  </a:lnTo>
                  <a:cubicBezTo>
                    <a:pt x="43334" y="77026"/>
                    <a:pt x="43455" y="78009"/>
                    <a:pt x="53030" y="78009"/>
                  </a:cubicBezTo>
                  <a:cubicBezTo>
                    <a:pt x="54993" y="78009"/>
                    <a:pt x="56715" y="78009"/>
                    <a:pt x="56715" y="80588"/>
                  </a:cubicBezTo>
                  <a:cubicBezTo>
                    <a:pt x="56715" y="81693"/>
                    <a:pt x="55978" y="82429"/>
                    <a:pt x="54751" y="82429"/>
                  </a:cubicBezTo>
                  <a:cubicBezTo>
                    <a:pt x="51193" y="82429"/>
                    <a:pt x="42228" y="81934"/>
                    <a:pt x="38670" y="81934"/>
                  </a:cubicBezTo>
                  <a:cubicBezTo>
                    <a:pt x="36580" y="81934"/>
                    <a:pt x="32284" y="81934"/>
                    <a:pt x="30200" y="82061"/>
                  </a:cubicBezTo>
                  <a:cubicBezTo>
                    <a:pt x="27741" y="82181"/>
                    <a:pt x="24799" y="82429"/>
                    <a:pt x="22467" y="82429"/>
                  </a:cubicBezTo>
                  <a:cubicBezTo>
                    <a:pt x="21730" y="82429"/>
                    <a:pt x="19887" y="82429"/>
                    <a:pt x="19887" y="79730"/>
                  </a:cubicBezTo>
                  <a:cubicBezTo>
                    <a:pt x="19887" y="78009"/>
                    <a:pt x="21235" y="78009"/>
                    <a:pt x="23936" y="78009"/>
                  </a:cubicBezTo>
                  <a:cubicBezTo>
                    <a:pt x="25905" y="78009"/>
                    <a:pt x="26394" y="78009"/>
                    <a:pt x="28605" y="77762"/>
                  </a:cubicBezTo>
                  <a:cubicBezTo>
                    <a:pt x="31058" y="77520"/>
                    <a:pt x="31305" y="77272"/>
                    <a:pt x="31305" y="76047"/>
                  </a:cubicBezTo>
                  <a:cubicBezTo>
                    <a:pt x="31305" y="75799"/>
                    <a:pt x="31305" y="75190"/>
                    <a:pt x="30810" y="73348"/>
                  </a:cubicBezTo>
                  <a:lnTo>
                    <a:pt x="14487" y="8198"/>
                  </a:lnTo>
                  <a:cubicBezTo>
                    <a:pt x="13502" y="4026"/>
                    <a:pt x="13260" y="3048"/>
                    <a:pt x="3685" y="3048"/>
                  </a:cubicBezTo>
                  <a:cubicBezTo>
                    <a:pt x="1474" y="3048"/>
                    <a:pt x="0" y="3048"/>
                    <a:pt x="0" y="343"/>
                  </a:cubicBezTo>
                  <a:cubicBezTo>
                    <a:pt x="0" y="222"/>
                    <a:pt x="0" y="-1372"/>
                    <a:pt x="1963" y="-1372"/>
                  </a:cubicBezTo>
                  <a:cubicBezTo>
                    <a:pt x="5522" y="-1372"/>
                    <a:pt x="14366" y="-883"/>
                    <a:pt x="17924" y="-883"/>
                  </a:cubicBezTo>
                  <a:cubicBezTo>
                    <a:pt x="20009" y="-883"/>
                    <a:pt x="24304" y="-883"/>
                    <a:pt x="26394" y="-1004"/>
                  </a:cubicBezTo>
                  <a:cubicBezTo>
                    <a:pt x="28847" y="-1124"/>
                    <a:pt x="31916" y="-1372"/>
                    <a:pt x="34248" y="-1372"/>
                  </a:cubicBezTo>
                  <a:cubicBezTo>
                    <a:pt x="34985" y="-1372"/>
                    <a:pt x="36827" y="-1372"/>
                    <a:pt x="36827" y="1327"/>
                  </a:cubicBezTo>
                  <a:cubicBezTo>
                    <a:pt x="36827" y="3048"/>
                    <a:pt x="35353" y="3048"/>
                    <a:pt x="32900" y="3048"/>
                  </a:cubicBezTo>
                  <a:cubicBezTo>
                    <a:pt x="32779" y="3048"/>
                    <a:pt x="30442" y="3048"/>
                    <a:pt x="28236" y="3289"/>
                  </a:cubicBezTo>
                  <a:cubicBezTo>
                    <a:pt x="25409" y="3537"/>
                    <a:pt x="25409" y="3906"/>
                    <a:pt x="25409" y="5131"/>
                  </a:cubicBezTo>
                  <a:cubicBezTo>
                    <a:pt x="25409" y="6115"/>
                    <a:pt x="26641" y="10650"/>
                    <a:pt x="31179" y="28686"/>
                  </a:cubicBezTo>
                  <a:lnTo>
                    <a:pt x="51556" y="43043"/>
                  </a:lnTo>
                  <a:lnTo>
                    <a:pt x="69359" y="8566"/>
                  </a:lnTo>
                  <a:cubicBezTo>
                    <a:pt x="70217" y="6973"/>
                    <a:pt x="70217" y="6846"/>
                    <a:pt x="70217" y="6237"/>
                  </a:cubicBezTo>
                  <a:cubicBezTo>
                    <a:pt x="70217" y="3411"/>
                    <a:pt x="66780" y="3048"/>
                    <a:pt x="64569" y="3048"/>
                  </a:cubicBezTo>
                  <a:cubicBezTo>
                    <a:pt x="63100" y="3048"/>
                    <a:pt x="61379" y="3048"/>
                    <a:pt x="61379" y="343"/>
                  </a:cubicBezTo>
                  <a:cubicBezTo>
                    <a:pt x="61379" y="222"/>
                    <a:pt x="61500" y="-1372"/>
                    <a:pt x="63469" y="-1372"/>
                  </a:cubicBezTo>
                  <a:cubicBezTo>
                    <a:pt x="66901" y="-1372"/>
                    <a:pt x="75744" y="-883"/>
                    <a:pt x="79176" y="-883"/>
                  </a:cubicBezTo>
                  <a:cubicBezTo>
                    <a:pt x="82861" y="-883"/>
                    <a:pt x="87773" y="-1372"/>
                    <a:pt x="91210" y="-1372"/>
                  </a:cubicBezTo>
                  <a:cubicBezTo>
                    <a:pt x="92805" y="-1372"/>
                    <a:pt x="93663" y="-514"/>
                    <a:pt x="93663" y="1207"/>
                  </a:cubicBezTo>
                  <a:cubicBezTo>
                    <a:pt x="93663" y="3048"/>
                    <a:pt x="92068" y="3048"/>
                    <a:pt x="90842" y="3048"/>
                  </a:cubicBezTo>
                  <a:cubicBezTo>
                    <a:pt x="88631" y="3048"/>
                    <a:pt x="84825" y="3169"/>
                    <a:pt x="82740" y="7093"/>
                  </a:cubicBezTo>
                  <a:lnTo>
                    <a:pt x="61747" y="47952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41" name="任意多边形: 形状 40">
              <a:extLst>
                <a:ext uri="{FF2B5EF4-FFF2-40B4-BE49-F238E27FC236}">
                  <a16:creationId xmlns:a16="http://schemas.microsoft.com/office/drawing/2014/main" id="{599D1ABB-AD20-AC97-9A26-DF7B665E49F4}"/>
                </a:ext>
              </a:extLst>
            </p:cNvPr>
            <p:cNvSpPr/>
            <p:nvPr>
              <p:custDataLst>
                <p:tags r:id="rId145"/>
              </p:custDataLst>
            </p:nvPr>
          </p:nvSpPr>
          <p:spPr>
            <a:xfrm flipV="1">
              <a:off x="9992573" y="-9635388"/>
              <a:ext cx="98701" cy="77797"/>
            </a:xfrm>
            <a:custGeom>
              <a:avLst/>
              <a:gdLst>
                <a:gd name="connsiteX0" fmla="*/ 56803 w 98701"/>
                <a:gd name="connsiteY0" fmla="*/ 41726 h 77797"/>
                <a:gd name="connsiteX1" fmla="*/ 77318 w 98701"/>
                <a:gd name="connsiteY1" fmla="*/ 64506 h 77797"/>
                <a:gd name="connsiteX2" fmla="*/ 95198 w 98701"/>
                <a:gd name="connsiteY2" fmla="*/ 68188 h 77797"/>
                <a:gd name="connsiteX3" fmla="*/ 95198 w 98701"/>
                <a:gd name="connsiteY3" fmla="*/ 76423 h 77797"/>
                <a:gd name="connsiteX4" fmla="*/ 79067 w 98701"/>
                <a:gd name="connsiteY4" fmla="*/ 75894 h 77797"/>
                <a:gd name="connsiteX5" fmla="*/ 61010 w 98701"/>
                <a:gd name="connsiteY5" fmla="*/ 76423 h 77797"/>
                <a:gd name="connsiteX6" fmla="*/ 61010 w 98701"/>
                <a:gd name="connsiteY6" fmla="*/ 68188 h 77797"/>
                <a:gd name="connsiteX7" fmla="*/ 67671 w 98701"/>
                <a:gd name="connsiteY7" fmla="*/ 66611 h 77797"/>
                <a:gd name="connsiteX8" fmla="*/ 66268 w 98701"/>
                <a:gd name="connsiteY8" fmla="*/ 64506 h 77797"/>
                <a:gd name="connsiteX9" fmla="*/ 51545 w 98701"/>
                <a:gd name="connsiteY9" fmla="*/ 48036 h 77797"/>
                <a:gd name="connsiteX10" fmla="*/ 34363 w 98701"/>
                <a:gd name="connsiteY10" fmla="*/ 68188 h 77797"/>
                <a:gd name="connsiteX11" fmla="*/ 41376 w 98701"/>
                <a:gd name="connsiteY11" fmla="*/ 68188 h 77797"/>
                <a:gd name="connsiteX12" fmla="*/ 41376 w 98701"/>
                <a:gd name="connsiteY12" fmla="*/ 76423 h 77797"/>
                <a:gd name="connsiteX13" fmla="*/ 20163 w 98701"/>
                <a:gd name="connsiteY13" fmla="*/ 75894 h 77797"/>
                <a:gd name="connsiteX14" fmla="*/ 880 w 98701"/>
                <a:gd name="connsiteY14" fmla="*/ 76423 h 77797"/>
                <a:gd name="connsiteX15" fmla="*/ 880 w 98701"/>
                <a:gd name="connsiteY15" fmla="*/ 68188 h 77797"/>
                <a:gd name="connsiteX16" fmla="*/ 13326 w 98701"/>
                <a:gd name="connsiteY16" fmla="*/ 68188 h 77797"/>
                <a:gd name="connsiteX17" fmla="*/ 40672 w 98701"/>
                <a:gd name="connsiteY17" fmla="*/ 35948 h 77797"/>
                <a:gd name="connsiteX18" fmla="*/ 17710 w 98701"/>
                <a:gd name="connsiteY18" fmla="*/ 10190 h 77797"/>
                <a:gd name="connsiteX19" fmla="*/ 0 w 98701"/>
                <a:gd name="connsiteY19" fmla="*/ 6859 h 77797"/>
                <a:gd name="connsiteX20" fmla="*/ 0 w 98701"/>
                <a:gd name="connsiteY20" fmla="*/ -1375 h 77797"/>
                <a:gd name="connsiteX21" fmla="*/ 16131 w 98701"/>
                <a:gd name="connsiteY21" fmla="*/ -848 h 77797"/>
                <a:gd name="connsiteX22" fmla="*/ 34187 w 98701"/>
                <a:gd name="connsiteY22" fmla="*/ -1375 h 77797"/>
                <a:gd name="connsiteX23" fmla="*/ 34187 w 98701"/>
                <a:gd name="connsiteY23" fmla="*/ 6859 h 77797"/>
                <a:gd name="connsiteX24" fmla="*/ 27703 w 98701"/>
                <a:gd name="connsiteY24" fmla="*/ 8788 h 77797"/>
                <a:gd name="connsiteX25" fmla="*/ 28929 w 98701"/>
                <a:gd name="connsiteY25" fmla="*/ 10542 h 77797"/>
                <a:gd name="connsiteX26" fmla="*/ 45935 w 98701"/>
                <a:gd name="connsiteY26" fmla="*/ 29639 h 77797"/>
                <a:gd name="connsiteX27" fmla="*/ 65218 w 98701"/>
                <a:gd name="connsiteY27" fmla="*/ 6859 h 77797"/>
                <a:gd name="connsiteX28" fmla="*/ 58382 w 98701"/>
                <a:gd name="connsiteY28" fmla="*/ 6859 h 77797"/>
                <a:gd name="connsiteX29" fmla="*/ 58382 w 98701"/>
                <a:gd name="connsiteY29" fmla="*/ -1375 h 77797"/>
                <a:gd name="connsiteX30" fmla="*/ 79419 w 98701"/>
                <a:gd name="connsiteY30" fmla="*/ -848 h 77797"/>
                <a:gd name="connsiteX31" fmla="*/ 98701 w 98701"/>
                <a:gd name="connsiteY31" fmla="*/ -1375 h 77797"/>
                <a:gd name="connsiteX32" fmla="*/ 98701 w 98701"/>
                <a:gd name="connsiteY32" fmla="*/ 6859 h 77797"/>
                <a:gd name="connsiteX33" fmla="*/ 86255 w 98701"/>
                <a:gd name="connsiteY33" fmla="*/ 6859 h 77797"/>
                <a:gd name="connsiteX34" fmla="*/ 56803 w 98701"/>
                <a:gd name="connsiteY34" fmla="*/ 41726 h 7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98701" h="77797">
                  <a:moveTo>
                    <a:pt x="56803" y="41726"/>
                  </a:moveTo>
                  <a:lnTo>
                    <a:pt x="77318" y="64506"/>
                  </a:lnTo>
                  <a:cubicBezTo>
                    <a:pt x="79595" y="66962"/>
                    <a:pt x="80645" y="68188"/>
                    <a:pt x="95198" y="68188"/>
                  </a:cubicBezTo>
                  <a:lnTo>
                    <a:pt x="95198" y="76423"/>
                  </a:lnTo>
                  <a:cubicBezTo>
                    <a:pt x="89060" y="76071"/>
                    <a:pt x="79947" y="75894"/>
                    <a:pt x="79067" y="75894"/>
                  </a:cubicBezTo>
                  <a:cubicBezTo>
                    <a:pt x="74683" y="75894"/>
                    <a:pt x="65922" y="76247"/>
                    <a:pt x="61010" y="76423"/>
                  </a:cubicBezTo>
                  <a:lnTo>
                    <a:pt x="61010" y="68188"/>
                  </a:lnTo>
                  <a:cubicBezTo>
                    <a:pt x="63463" y="68188"/>
                    <a:pt x="65570" y="67836"/>
                    <a:pt x="67671" y="66611"/>
                  </a:cubicBezTo>
                  <a:cubicBezTo>
                    <a:pt x="66972" y="65561"/>
                    <a:pt x="66972" y="65209"/>
                    <a:pt x="66268" y="64506"/>
                  </a:cubicBezTo>
                  <a:lnTo>
                    <a:pt x="51545" y="48036"/>
                  </a:lnTo>
                  <a:lnTo>
                    <a:pt x="34363" y="68188"/>
                  </a:lnTo>
                  <a:lnTo>
                    <a:pt x="41376" y="68188"/>
                  </a:lnTo>
                  <a:lnTo>
                    <a:pt x="41376" y="76423"/>
                  </a:lnTo>
                  <a:cubicBezTo>
                    <a:pt x="36817" y="76247"/>
                    <a:pt x="25773" y="75894"/>
                    <a:pt x="20163" y="75894"/>
                  </a:cubicBezTo>
                  <a:cubicBezTo>
                    <a:pt x="14553" y="75894"/>
                    <a:pt x="6666" y="76247"/>
                    <a:pt x="880" y="76423"/>
                  </a:cubicBezTo>
                  <a:lnTo>
                    <a:pt x="880" y="68188"/>
                  </a:lnTo>
                  <a:lnTo>
                    <a:pt x="13326" y="68188"/>
                  </a:lnTo>
                  <a:lnTo>
                    <a:pt x="40672" y="35948"/>
                  </a:lnTo>
                  <a:lnTo>
                    <a:pt x="17710" y="10190"/>
                  </a:lnTo>
                  <a:cubicBezTo>
                    <a:pt x="14729" y="6859"/>
                    <a:pt x="8415" y="6859"/>
                    <a:pt x="0" y="6859"/>
                  </a:cubicBezTo>
                  <a:lnTo>
                    <a:pt x="0" y="-1375"/>
                  </a:lnTo>
                  <a:cubicBezTo>
                    <a:pt x="6138" y="-1024"/>
                    <a:pt x="15251" y="-848"/>
                    <a:pt x="16131" y="-848"/>
                  </a:cubicBezTo>
                  <a:cubicBezTo>
                    <a:pt x="20515" y="-848"/>
                    <a:pt x="30684" y="-1200"/>
                    <a:pt x="34187" y="-1375"/>
                  </a:cubicBezTo>
                  <a:lnTo>
                    <a:pt x="34187" y="6859"/>
                  </a:lnTo>
                  <a:cubicBezTo>
                    <a:pt x="31031" y="6859"/>
                    <a:pt x="27703" y="7738"/>
                    <a:pt x="27703" y="8788"/>
                  </a:cubicBezTo>
                  <a:cubicBezTo>
                    <a:pt x="27703" y="8964"/>
                    <a:pt x="27703" y="9140"/>
                    <a:pt x="28929" y="10542"/>
                  </a:cubicBezTo>
                  <a:lnTo>
                    <a:pt x="45935" y="29639"/>
                  </a:lnTo>
                  <a:lnTo>
                    <a:pt x="65218" y="6859"/>
                  </a:lnTo>
                  <a:lnTo>
                    <a:pt x="58382" y="6859"/>
                  </a:lnTo>
                  <a:lnTo>
                    <a:pt x="58382" y="-1375"/>
                  </a:lnTo>
                  <a:cubicBezTo>
                    <a:pt x="62941" y="-1200"/>
                    <a:pt x="73633" y="-848"/>
                    <a:pt x="79419" y="-848"/>
                  </a:cubicBezTo>
                  <a:cubicBezTo>
                    <a:pt x="85028" y="-848"/>
                    <a:pt x="92915" y="-1200"/>
                    <a:pt x="98701" y="-1375"/>
                  </a:cubicBezTo>
                  <a:lnTo>
                    <a:pt x="98701" y="6859"/>
                  </a:lnTo>
                  <a:lnTo>
                    <a:pt x="86255" y="6859"/>
                  </a:lnTo>
                  <a:lnTo>
                    <a:pt x="56803" y="41726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42" name="任意多边形: 形状 41">
              <a:extLst>
                <a:ext uri="{FF2B5EF4-FFF2-40B4-BE49-F238E27FC236}">
                  <a16:creationId xmlns:a16="http://schemas.microsoft.com/office/drawing/2014/main" id="{1AA9601B-79D2-5FE5-D9CE-AA709401630F}"/>
                </a:ext>
              </a:extLst>
            </p:cNvPr>
            <p:cNvSpPr/>
            <p:nvPr>
              <p:custDataLst>
                <p:tags r:id="rId146"/>
              </p:custDataLst>
            </p:nvPr>
          </p:nvSpPr>
          <p:spPr>
            <a:xfrm flipV="1">
              <a:off x="10088389" y="-9616579"/>
              <a:ext cx="44070" cy="109806"/>
            </a:xfrm>
            <a:custGeom>
              <a:avLst/>
              <a:gdLst>
                <a:gd name="connsiteX0" fmla="*/ 44071 w 44070"/>
                <a:gd name="connsiteY0" fmla="*/ 98376 h 109806"/>
                <a:gd name="connsiteX1" fmla="*/ 34127 w 44070"/>
                <a:gd name="connsiteY1" fmla="*/ 108435 h 109806"/>
                <a:gd name="connsiteX2" fmla="*/ 24062 w 44070"/>
                <a:gd name="connsiteY2" fmla="*/ 98497 h 109806"/>
                <a:gd name="connsiteX3" fmla="*/ 34006 w 44070"/>
                <a:gd name="connsiteY3" fmla="*/ 88437 h 109806"/>
                <a:gd name="connsiteX4" fmla="*/ 44071 w 44070"/>
                <a:gd name="connsiteY4" fmla="*/ 98376 h 109806"/>
                <a:gd name="connsiteX5" fmla="*/ 20256 w 44070"/>
                <a:gd name="connsiteY5" fmla="*/ 77394 h 109806"/>
                <a:gd name="connsiteX6" fmla="*/ 20256 w 44070"/>
                <a:gd name="connsiteY6" fmla="*/ 70528 h 109806"/>
                <a:gd name="connsiteX7" fmla="*/ 29342 w 44070"/>
                <a:gd name="connsiteY7" fmla="*/ 65620 h 109806"/>
                <a:gd name="connsiteX8" fmla="*/ 29342 w 44070"/>
                <a:gd name="connsiteY8" fmla="*/ 18748 h 109806"/>
                <a:gd name="connsiteX9" fmla="*/ 19277 w 44070"/>
                <a:gd name="connsiteY9" fmla="*/ 4274 h 109806"/>
                <a:gd name="connsiteX10" fmla="*/ 15103 w 44070"/>
                <a:gd name="connsiteY10" fmla="*/ 4884 h 109806"/>
                <a:gd name="connsiteX11" fmla="*/ 15592 w 44070"/>
                <a:gd name="connsiteY11" fmla="*/ 5869 h 109806"/>
                <a:gd name="connsiteX12" fmla="*/ 17066 w 44070"/>
                <a:gd name="connsiteY12" fmla="*/ 10777 h 109806"/>
                <a:gd name="connsiteX13" fmla="*/ 8596 w 44070"/>
                <a:gd name="connsiteY13" fmla="*/ 19243 h 109806"/>
                <a:gd name="connsiteX14" fmla="*/ 0 w 44070"/>
                <a:gd name="connsiteY14" fmla="*/ 10777 h 109806"/>
                <a:gd name="connsiteX15" fmla="*/ 19398 w 44070"/>
                <a:gd name="connsiteY15" fmla="*/ -1371 h 109806"/>
                <a:gd name="connsiteX16" fmla="*/ 44071 w 44070"/>
                <a:gd name="connsiteY16" fmla="*/ 18506 h 109806"/>
                <a:gd name="connsiteX17" fmla="*/ 44071 w 44070"/>
                <a:gd name="connsiteY17" fmla="*/ 78378 h 109806"/>
                <a:gd name="connsiteX18" fmla="*/ 20256 w 44070"/>
                <a:gd name="connsiteY18" fmla="*/ 77394 h 109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4070" h="109806">
                  <a:moveTo>
                    <a:pt x="44071" y="98376"/>
                  </a:moveTo>
                  <a:cubicBezTo>
                    <a:pt x="44071" y="104269"/>
                    <a:pt x="39286" y="108435"/>
                    <a:pt x="34127" y="108435"/>
                  </a:cubicBezTo>
                  <a:cubicBezTo>
                    <a:pt x="28236" y="108435"/>
                    <a:pt x="24062" y="103653"/>
                    <a:pt x="24062" y="98497"/>
                  </a:cubicBezTo>
                  <a:cubicBezTo>
                    <a:pt x="24062" y="92609"/>
                    <a:pt x="28852" y="88437"/>
                    <a:pt x="34006" y="88437"/>
                  </a:cubicBezTo>
                  <a:cubicBezTo>
                    <a:pt x="39896" y="88437"/>
                    <a:pt x="44071" y="93226"/>
                    <a:pt x="44071" y="98376"/>
                  </a:cubicBezTo>
                  <a:close/>
                  <a:moveTo>
                    <a:pt x="20256" y="77394"/>
                  </a:moveTo>
                  <a:lnTo>
                    <a:pt x="20256" y="70528"/>
                  </a:lnTo>
                  <a:cubicBezTo>
                    <a:pt x="28357" y="70528"/>
                    <a:pt x="29342" y="70528"/>
                    <a:pt x="29342" y="65620"/>
                  </a:cubicBezTo>
                  <a:lnTo>
                    <a:pt x="29342" y="18748"/>
                  </a:lnTo>
                  <a:cubicBezTo>
                    <a:pt x="29342" y="10530"/>
                    <a:pt x="25783" y="4274"/>
                    <a:pt x="19277" y="4274"/>
                  </a:cubicBezTo>
                  <a:cubicBezTo>
                    <a:pt x="18782" y="4274"/>
                    <a:pt x="15103" y="4516"/>
                    <a:pt x="15103" y="4884"/>
                  </a:cubicBezTo>
                  <a:cubicBezTo>
                    <a:pt x="15103" y="5132"/>
                    <a:pt x="15345" y="5500"/>
                    <a:pt x="15592" y="5869"/>
                  </a:cubicBezTo>
                  <a:cubicBezTo>
                    <a:pt x="15960" y="6237"/>
                    <a:pt x="17066" y="8078"/>
                    <a:pt x="17066" y="10777"/>
                  </a:cubicBezTo>
                  <a:cubicBezTo>
                    <a:pt x="17066" y="15807"/>
                    <a:pt x="13260" y="19243"/>
                    <a:pt x="8596" y="19243"/>
                  </a:cubicBezTo>
                  <a:cubicBezTo>
                    <a:pt x="3437" y="19243"/>
                    <a:pt x="0" y="15439"/>
                    <a:pt x="0" y="10777"/>
                  </a:cubicBezTo>
                  <a:cubicBezTo>
                    <a:pt x="0" y="2312"/>
                    <a:pt x="8965" y="-1371"/>
                    <a:pt x="19398" y="-1371"/>
                  </a:cubicBezTo>
                  <a:cubicBezTo>
                    <a:pt x="30447" y="-1371"/>
                    <a:pt x="44071" y="4516"/>
                    <a:pt x="44071" y="18506"/>
                  </a:cubicBezTo>
                  <a:lnTo>
                    <a:pt x="44071" y="78378"/>
                  </a:lnTo>
                  <a:lnTo>
                    <a:pt x="20256" y="77394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43" name="任意多边形: 形状 42">
              <a:extLst>
                <a:ext uri="{FF2B5EF4-FFF2-40B4-BE49-F238E27FC236}">
                  <a16:creationId xmlns:a16="http://schemas.microsoft.com/office/drawing/2014/main" id="{FC2C5141-20CD-90C5-9514-289476F0F8EB}"/>
                </a:ext>
              </a:extLst>
            </p:cNvPr>
            <p:cNvSpPr/>
            <p:nvPr>
              <p:custDataLst>
                <p:tags r:id="rId147"/>
              </p:custDataLst>
            </p:nvPr>
          </p:nvSpPr>
          <p:spPr>
            <a:xfrm flipV="1">
              <a:off x="10201618" y="-9659745"/>
              <a:ext cx="116586" cy="116700"/>
            </a:xfrm>
            <a:custGeom>
              <a:avLst/>
              <a:gdLst>
                <a:gd name="connsiteX0" fmla="*/ 61885 w 116586"/>
                <a:gd name="connsiteY0" fmla="*/ 53467 h 116700"/>
                <a:gd name="connsiteX1" fmla="*/ 110801 w 116586"/>
                <a:gd name="connsiteY1" fmla="*/ 53467 h 116700"/>
                <a:gd name="connsiteX2" fmla="*/ 116587 w 116586"/>
                <a:gd name="connsiteY2" fmla="*/ 56975 h 116700"/>
                <a:gd name="connsiteX3" fmla="*/ 110801 w 116586"/>
                <a:gd name="connsiteY3" fmla="*/ 60476 h 116700"/>
                <a:gd name="connsiteX4" fmla="*/ 61885 w 116586"/>
                <a:gd name="connsiteY4" fmla="*/ 60476 h 116700"/>
                <a:gd name="connsiteX5" fmla="*/ 61885 w 116586"/>
                <a:gd name="connsiteY5" fmla="*/ 109541 h 116700"/>
                <a:gd name="connsiteX6" fmla="*/ 58381 w 116586"/>
                <a:gd name="connsiteY6" fmla="*/ 115325 h 116700"/>
                <a:gd name="connsiteX7" fmla="*/ 54872 w 116586"/>
                <a:gd name="connsiteY7" fmla="*/ 109541 h 116700"/>
                <a:gd name="connsiteX8" fmla="*/ 54872 w 116586"/>
                <a:gd name="connsiteY8" fmla="*/ 60476 h 116700"/>
                <a:gd name="connsiteX9" fmla="*/ 5786 w 116586"/>
                <a:gd name="connsiteY9" fmla="*/ 60476 h 116700"/>
                <a:gd name="connsiteX10" fmla="*/ 0 w 116586"/>
                <a:gd name="connsiteY10" fmla="*/ 56975 h 116700"/>
                <a:gd name="connsiteX11" fmla="*/ 5786 w 116586"/>
                <a:gd name="connsiteY11" fmla="*/ 53467 h 116700"/>
                <a:gd name="connsiteX12" fmla="*/ 54872 w 116586"/>
                <a:gd name="connsiteY12" fmla="*/ 53467 h 116700"/>
                <a:gd name="connsiteX13" fmla="*/ 54872 w 116586"/>
                <a:gd name="connsiteY13" fmla="*/ 4407 h 116700"/>
                <a:gd name="connsiteX14" fmla="*/ 58381 w 116586"/>
                <a:gd name="connsiteY14" fmla="*/ -1375 h 116700"/>
                <a:gd name="connsiteX15" fmla="*/ 61885 w 116586"/>
                <a:gd name="connsiteY15" fmla="*/ 4407 h 116700"/>
                <a:gd name="connsiteX16" fmla="*/ 61885 w 116586"/>
                <a:gd name="connsiteY16" fmla="*/ 53467 h 116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16586" h="116700">
                  <a:moveTo>
                    <a:pt x="61885" y="53467"/>
                  </a:moveTo>
                  <a:lnTo>
                    <a:pt x="110801" y="53467"/>
                  </a:lnTo>
                  <a:cubicBezTo>
                    <a:pt x="113254" y="53467"/>
                    <a:pt x="116587" y="53467"/>
                    <a:pt x="116587" y="56975"/>
                  </a:cubicBezTo>
                  <a:cubicBezTo>
                    <a:pt x="116587" y="60476"/>
                    <a:pt x="113254" y="60476"/>
                    <a:pt x="110801" y="60476"/>
                  </a:cubicBezTo>
                  <a:lnTo>
                    <a:pt x="61885" y="60476"/>
                  </a:lnTo>
                  <a:lnTo>
                    <a:pt x="61885" y="109541"/>
                  </a:lnTo>
                  <a:cubicBezTo>
                    <a:pt x="61885" y="111993"/>
                    <a:pt x="61885" y="115325"/>
                    <a:pt x="58381" y="115325"/>
                  </a:cubicBezTo>
                  <a:cubicBezTo>
                    <a:pt x="54872" y="115325"/>
                    <a:pt x="54872" y="111993"/>
                    <a:pt x="54872" y="109541"/>
                  </a:cubicBezTo>
                  <a:lnTo>
                    <a:pt x="54872" y="60476"/>
                  </a:lnTo>
                  <a:lnTo>
                    <a:pt x="5786" y="60476"/>
                  </a:lnTo>
                  <a:cubicBezTo>
                    <a:pt x="3333" y="60476"/>
                    <a:pt x="0" y="60476"/>
                    <a:pt x="0" y="56975"/>
                  </a:cubicBezTo>
                  <a:cubicBezTo>
                    <a:pt x="0" y="53467"/>
                    <a:pt x="3333" y="53467"/>
                    <a:pt x="5786" y="53467"/>
                  </a:cubicBezTo>
                  <a:lnTo>
                    <a:pt x="54872" y="53467"/>
                  </a:lnTo>
                  <a:lnTo>
                    <a:pt x="54872" y="4407"/>
                  </a:lnTo>
                  <a:cubicBezTo>
                    <a:pt x="54872" y="1956"/>
                    <a:pt x="54872" y="-1375"/>
                    <a:pt x="58381" y="-1375"/>
                  </a:cubicBezTo>
                  <a:cubicBezTo>
                    <a:pt x="61885" y="-1375"/>
                    <a:pt x="61885" y="1956"/>
                    <a:pt x="61885" y="4407"/>
                  </a:cubicBezTo>
                  <a:lnTo>
                    <a:pt x="61885" y="53467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44" name="任意多边形: 形状 43">
              <a:extLst>
                <a:ext uri="{FF2B5EF4-FFF2-40B4-BE49-F238E27FC236}">
                  <a16:creationId xmlns:a16="http://schemas.microsoft.com/office/drawing/2014/main" id="{BB6BED06-9963-CACF-F8D1-28501B6CA2F1}"/>
                </a:ext>
              </a:extLst>
            </p:cNvPr>
            <p:cNvSpPr/>
            <p:nvPr>
              <p:custDataLst>
                <p:tags r:id="rId148"/>
              </p:custDataLst>
            </p:nvPr>
          </p:nvSpPr>
          <p:spPr>
            <a:xfrm flipV="1">
              <a:off x="10370983" y="-9635388"/>
              <a:ext cx="98701" cy="77797"/>
            </a:xfrm>
            <a:custGeom>
              <a:avLst/>
              <a:gdLst>
                <a:gd name="connsiteX0" fmla="*/ 56803 w 98701"/>
                <a:gd name="connsiteY0" fmla="*/ 41726 h 77797"/>
                <a:gd name="connsiteX1" fmla="*/ 77318 w 98701"/>
                <a:gd name="connsiteY1" fmla="*/ 64506 h 77797"/>
                <a:gd name="connsiteX2" fmla="*/ 95198 w 98701"/>
                <a:gd name="connsiteY2" fmla="*/ 68188 h 77797"/>
                <a:gd name="connsiteX3" fmla="*/ 95198 w 98701"/>
                <a:gd name="connsiteY3" fmla="*/ 76423 h 77797"/>
                <a:gd name="connsiteX4" fmla="*/ 79066 w 98701"/>
                <a:gd name="connsiteY4" fmla="*/ 75894 h 77797"/>
                <a:gd name="connsiteX5" fmla="*/ 61010 w 98701"/>
                <a:gd name="connsiteY5" fmla="*/ 76423 h 77797"/>
                <a:gd name="connsiteX6" fmla="*/ 61010 w 98701"/>
                <a:gd name="connsiteY6" fmla="*/ 68188 h 77797"/>
                <a:gd name="connsiteX7" fmla="*/ 67671 w 98701"/>
                <a:gd name="connsiteY7" fmla="*/ 66611 h 77797"/>
                <a:gd name="connsiteX8" fmla="*/ 66268 w 98701"/>
                <a:gd name="connsiteY8" fmla="*/ 64506 h 77797"/>
                <a:gd name="connsiteX9" fmla="*/ 51545 w 98701"/>
                <a:gd name="connsiteY9" fmla="*/ 48036 h 77797"/>
                <a:gd name="connsiteX10" fmla="*/ 34363 w 98701"/>
                <a:gd name="connsiteY10" fmla="*/ 68188 h 77797"/>
                <a:gd name="connsiteX11" fmla="*/ 41376 w 98701"/>
                <a:gd name="connsiteY11" fmla="*/ 68188 h 77797"/>
                <a:gd name="connsiteX12" fmla="*/ 41376 w 98701"/>
                <a:gd name="connsiteY12" fmla="*/ 76423 h 77797"/>
                <a:gd name="connsiteX13" fmla="*/ 20163 w 98701"/>
                <a:gd name="connsiteY13" fmla="*/ 75894 h 77797"/>
                <a:gd name="connsiteX14" fmla="*/ 880 w 98701"/>
                <a:gd name="connsiteY14" fmla="*/ 76423 h 77797"/>
                <a:gd name="connsiteX15" fmla="*/ 880 w 98701"/>
                <a:gd name="connsiteY15" fmla="*/ 68188 h 77797"/>
                <a:gd name="connsiteX16" fmla="*/ 13326 w 98701"/>
                <a:gd name="connsiteY16" fmla="*/ 68188 h 77797"/>
                <a:gd name="connsiteX17" fmla="*/ 40672 w 98701"/>
                <a:gd name="connsiteY17" fmla="*/ 35948 h 77797"/>
                <a:gd name="connsiteX18" fmla="*/ 17709 w 98701"/>
                <a:gd name="connsiteY18" fmla="*/ 10190 h 77797"/>
                <a:gd name="connsiteX19" fmla="*/ 0 w 98701"/>
                <a:gd name="connsiteY19" fmla="*/ 6859 h 77797"/>
                <a:gd name="connsiteX20" fmla="*/ 0 w 98701"/>
                <a:gd name="connsiteY20" fmla="*/ -1375 h 77797"/>
                <a:gd name="connsiteX21" fmla="*/ 16131 w 98701"/>
                <a:gd name="connsiteY21" fmla="*/ -848 h 77797"/>
                <a:gd name="connsiteX22" fmla="*/ 34187 w 98701"/>
                <a:gd name="connsiteY22" fmla="*/ -1375 h 77797"/>
                <a:gd name="connsiteX23" fmla="*/ 34187 w 98701"/>
                <a:gd name="connsiteY23" fmla="*/ 6859 h 77797"/>
                <a:gd name="connsiteX24" fmla="*/ 27703 w 98701"/>
                <a:gd name="connsiteY24" fmla="*/ 8788 h 77797"/>
                <a:gd name="connsiteX25" fmla="*/ 28929 w 98701"/>
                <a:gd name="connsiteY25" fmla="*/ 10542 h 77797"/>
                <a:gd name="connsiteX26" fmla="*/ 45935 w 98701"/>
                <a:gd name="connsiteY26" fmla="*/ 29639 h 77797"/>
                <a:gd name="connsiteX27" fmla="*/ 65218 w 98701"/>
                <a:gd name="connsiteY27" fmla="*/ 6859 h 77797"/>
                <a:gd name="connsiteX28" fmla="*/ 58381 w 98701"/>
                <a:gd name="connsiteY28" fmla="*/ 6859 h 77797"/>
                <a:gd name="connsiteX29" fmla="*/ 58381 w 98701"/>
                <a:gd name="connsiteY29" fmla="*/ -1375 h 77797"/>
                <a:gd name="connsiteX30" fmla="*/ 79418 w 98701"/>
                <a:gd name="connsiteY30" fmla="*/ -848 h 77797"/>
                <a:gd name="connsiteX31" fmla="*/ 98701 w 98701"/>
                <a:gd name="connsiteY31" fmla="*/ -1375 h 77797"/>
                <a:gd name="connsiteX32" fmla="*/ 98701 w 98701"/>
                <a:gd name="connsiteY32" fmla="*/ 6859 h 77797"/>
                <a:gd name="connsiteX33" fmla="*/ 86255 w 98701"/>
                <a:gd name="connsiteY33" fmla="*/ 6859 h 77797"/>
                <a:gd name="connsiteX34" fmla="*/ 56803 w 98701"/>
                <a:gd name="connsiteY34" fmla="*/ 41726 h 7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98701" h="77797">
                  <a:moveTo>
                    <a:pt x="56803" y="41726"/>
                  </a:moveTo>
                  <a:lnTo>
                    <a:pt x="77318" y="64506"/>
                  </a:lnTo>
                  <a:cubicBezTo>
                    <a:pt x="79594" y="66962"/>
                    <a:pt x="80645" y="68188"/>
                    <a:pt x="95198" y="68188"/>
                  </a:cubicBezTo>
                  <a:lnTo>
                    <a:pt x="95198" y="76423"/>
                  </a:lnTo>
                  <a:cubicBezTo>
                    <a:pt x="89060" y="76071"/>
                    <a:pt x="79946" y="75894"/>
                    <a:pt x="79066" y="75894"/>
                  </a:cubicBezTo>
                  <a:cubicBezTo>
                    <a:pt x="74683" y="75894"/>
                    <a:pt x="65922" y="76247"/>
                    <a:pt x="61010" y="76423"/>
                  </a:cubicBezTo>
                  <a:lnTo>
                    <a:pt x="61010" y="68188"/>
                  </a:lnTo>
                  <a:cubicBezTo>
                    <a:pt x="63463" y="68188"/>
                    <a:pt x="65570" y="67836"/>
                    <a:pt x="67671" y="66611"/>
                  </a:cubicBezTo>
                  <a:cubicBezTo>
                    <a:pt x="66972" y="65561"/>
                    <a:pt x="66972" y="65209"/>
                    <a:pt x="66268" y="64506"/>
                  </a:cubicBezTo>
                  <a:lnTo>
                    <a:pt x="51545" y="48036"/>
                  </a:lnTo>
                  <a:lnTo>
                    <a:pt x="34363" y="68188"/>
                  </a:lnTo>
                  <a:lnTo>
                    <a:pt x="41376" y="68188"/>
                  </a:lnTo>
                  <a:lnTo>
                    <a:pt x="41376" y="76423"/>
                  </a:lnTo>
                  <a:cubicBezTo>
                    <a:pt x="36816" y="76247"/>
                    <a:pt x="25772" y="75894"/>
                    <a:pt x="20163" y="75894"/>
                  </a:cubicBezTo>
                  <a:cubicBezTo>
                    <a:pt x="14553" y="75894"/>
                    <a:pt x="6666" y="76247"/>
                    <a:pt x="880" y="76423"/>
                  </a:cubicBezTo>
                  <a:lnTo>
                    <a:pt x="880" y="68188"/>
                  </a:lnTo>
                  <a:lnTo>
                    <a:pt x="13326" y="68188"/>
                  </a:lnTo>
                  <a:lnTo>
                    <a:pt x="40672" y="35948"/>
                  </a:lnTo>
                  <a:lnTo>
                    <a:pt x="17709" y="10190"/>
                  </a:lnTo>
                  <a:cubicBezTo>
                    <a:pt x="14729" y="6859"/>
                    <a:pt x="8415" y="6859"/>
                    <a:pt x="0" y="6859"/>
                  </a:cubicBezTo>
                  <a:lnTo>
                    <a:pt x="0" y="-1375"/>
                  </a:lnTo>
                  <a:cubicBezTo>
                    <a:pt x="6138" y="-1024"/>
                    <a:pt x="15251" y="-848"/>
                    <a:pt x="16131" y="-848"/>
                  </a:cubicBezTo>
                  <a:cubicBezTo>
                    <a:pt x="20514" y="-848"/>
                    <a:pt x="30684" y="-1200"/>
                    <a:pt x="34187" y="-1375"/>
                  </a:cubicBezTo>
                  <a:lnTo>
                    <a:pt x="34187" y="6859"/>
                  </a:lnTo>
                  <a:cubicBezTo>
                    <a:pt x="31030" y="6859"/>
                    <a:pt x="27703" y="7738"/>
                    <a:pt x="27703" y="8788"/>
                  </a:cubicBezTo>
                  <a:cubicBezTo>
                    <a:pt x="27703" y="8964"/>
                    <a:pt x="27703" y="9140"/>
                    <a:pt x="28929" y="10542"/>
                  </a:cubicBezTo>
                  <a:lnTo>
                    <a:pt x="45935" y="29639"/>
                  </a:lnTo>
                  <a:lnTo>
                    <a:pt x="65218" y="6859"/>
                  </a:lnTo>
                  <a:lnTo>
                    <a:pt x="58381" y="6859"/>
                  </a:lnTo>
                  <a:lnTo>
                    <a:pt x="58381" y="-1375"/>
                  </a:lnTo>
                  <a:cubicBezTo>
                    <a:pt x="62941" y="-1200"/>
                    <a:pt x="73633" y="-848"/>
                    <a:pt x="79418" y="-848"/>
                  </a:cubicBezTo>
                  <a:cubicBezTo>
                    <a:pt x="85028" y="-848"/>
                    <a:pt x="92915" y="-1200"/>
                    <a:pt x="98701" y="-1375"/>
                  </a:cubicBezTo>
                  <a:lnTo>
                    <a:pt x="98701" y="6859"/>
                  </a:lnTo>
                  <a:lnTo>
                    <a:pt x="86255" y="6859"/>
                  </a:lnTo>
                  <a:lnTo>
                    <a:pt x="56803" y="41726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45" name="任意多边形: 形状 44">
              <a:extLst>
                <a:ext uri="{FF2B5EF4-FFF2-40B4-BE49-F238E27FC236}">
                  <a16:creationId xmlns:a16="http://schemas.microsoft.com/office/drawing/2014/main" id="{06D18F33-F57E-105F-6937-21F69CA29DB7}"/>
                </a:ext>
              </a:extLst>
            </p:cNvPr>
            <p:cNvSpPr/>
            <p:nvPr>
              <p:custDataLst>
                <p:tags r:id="rId149"/>
              </p:custDataLst>
            </p:nvPr>
          </p:nvSpPr>
          <p:spPr>
            <a:xfrm flipV="1">
              <a:off x="10481775" y="-9616579"/>
              <a:ext cx="30447" cy="85268"/>
            </a:xfrm>
            <a:custGeom>
              <a:avLst/>
              <a:gdLst>
                <a:gd name="connsiteX0" fmla="*/ 23941 w 30447"/>
                <a:gd name="connsiteY0" fmla="*/ 73837 h 85268"/>
                <a:gd name="connsiteX1" fmla="*/ 13997 w 30447"/>
                <a:gd name="connsiteY1" fmla="*/ 83897 h 85268"/>
                <a:gd name="connsiteX2" fmla="*/ 3932 w 30447"/>
                <a:gd name="connsiteY2" fmla="*/ 73958 h 85268"/>
                <a:gd name="connsiteX3" fmla="*/ 13876 w 30447"/>
                <a:gd name="connsiteY3" fmla="*/ 63898 h 85268"/>
                <a:gd name="connsiteX4" fmla="*/ 23941 w 30447"/>
                <a:gd name="connsiteY4" fmla="*/ 73837 h 85268"/>
                <a:gd name="connsiteX5" fmla="*/ 368 w 30447"/>
                <a:gd name="connsiteY5" fmla="*/ 52855 h 85268"/>
                <a:gd name="connsiteX6" fmla="*/ 368 w 30447"/>
                <a:gd name="connsiteY6" fmla="*/ 45989 h 85268"/>
                <a:gd name="connsiteX7" fmla="*/ 8228 w 30447"/>
                <a:gd name="connsiteY7" fmla="*/ 41202 h 85268"/>
                <a:gd name="connsiteX8" fmla="*/ 8228 w 30447"/>
                <a:gd name="connsiteY8" fmla="*/ 5499 h 85268"/>
                <a:gd name="connsiteX9" fmla="*/ 0 w 30447"/>
                <a:gd name="connsiteY9" fmla="*/ 5499 h 85268"/>
                <a:gd name="connsiteX10" fmla="*/ 0 w 30447"/>
                <a:gd name="connsiteY10" fmla="*/ -1372 h 85268"/>
                <a:gd name="connsiteX11" fmla="*/ 15471 w 30447"/>
                <a:gd name="connsiteY11" fmla="*/ -883 h 85268"/>
                <a:gd name="connsiteX12" fmla="*/ 30447 w 30447"/>
                <a:gd name="connsiteY12" fmla="*/ -1372 h 85268"/>
                <a:gd name="connsiteX13" fmla="*/ 30447 w 30447"/>
                <a:gd name="connsiteY13" fmla="*/ 5499 h 85268"/>
                <a:gd name="connsiteX14" fmla="*/ 22956 w 30447"/>
                <a:gd name="connsiteY14" fmla="*/ 5499 h 85268"/>
                <a:gd name="connsiteX15" fmla="*/ 22956 w 30447"/>
                <a:gd name="connsiteY15" fmla="*/ 53840 h 85268"/>
                <a:gd name="connsiteX16" fmla="*/ 368 w 30447"/>
                <a:gd name="connsiteY16" fmla="*/ 52855 h 85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0447" h="85268">
                  <a:moveTo>
                    <a:pt x="23941" y="73837"/>
                  </a:moveTo>
                  <a:cubicBezTo>
                    <a:pt x="23941" y="79730"/>
                    <a:pt x="19151" y="83897"/>
                    <a:pt x="13997" y="83897"/>
                  </a:cubicBezTo>
                  <a:cubicBezTo>
                    <a:pt x="8107" y="83897"/>
                    <a:pt x="3932" y="79114"/>
                    <a:pt x="3932" y="73958"/>
                  </a:cubicBezTo>
                  <a:cubicBezTo>
                    <a:pt x="3932" y="68070"/>
                    <a:pt x="8717" y="63898"/>
                    <a:pt x="13876" y="63898"/>
                  </a:cubicBezTo>
                  <a:cubicBezTo>
                    <a:pt x="19767" y="63898"/>
                    <a:pt x="23941" y="68687"/>
                    <a:pt x="23941" y="73837"/>
                  </a:cubicBezTo>
                  <a:close/>
                  <a:moveTo>
                    <a:pt x="368" y="52855"/>
                  </a:moveTo>
                  <a:lnTo>
                    <a:pt x="368" y="45989"/>
                  </a:lnTo>
                  <a:cubicBezTo>
                    <a:pt x="7370" y="45989"/>
                    <a:pt x="8228" y="45989"/>
                    <a:pt x="8228" y="41202"/>
                  </a:cubicBezTo>
                  <a:lnTo>
                    <a:pt x="8228" y="5499"/>
                  </a:lnTo>
                  <a:lnTo>
                    <a:pt x="0" y="5499"/>
                  </a:lnTo>
                  <a:lnTo>
                    <a:pt x="0" y="-1372"/>
                  </a:lnTo>
                  <a:cubicBezTo>
                    <a:pt x="247" y="-1372"/>
                    <a:pt x="9944" y="-883"/>
                    <a:pt x="15471" y="-883"/>
                  </a:cubicBezTo>
                  <a:cubicBezTo>
                    <a:pt x="20503" y="-883"/>
                    <a:pt x="25415" y="-1004"/>
                    <a:pt x="30447" y="-1372"/>
                  </a:cubicBezTo>
                  <a:lnTo>
                    <a:pt x="30447" y="5499"/>
                  </a:lnTo>
                  <a:lnTo>
                    <a:pt x="22956" y="5499"/>
                  </a:lnTo>
                  <a:lnTo>
                    <a:pt x="22956" y="53840"/>
                  </a:lnTo>
                  <a:lnTo>
                    <a:pt x="368" y="52855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46" name="任意多边形: 形状 45">
              <a:extLst>
                <a:ext uri="{FF2B5EF4-FFF2-40B4-BE49-F238E27FC236}">
                  <a16:creationId xmlns:a16="http://schemas.microsoft.com/office/drawing/2014/main" id="{4D20B988-D573-1A0C-AFC6-E83FCA4A700B}"/>
                </a:ext>
              </a:extLst>
            </p:cNvPr>
            <p:cNvSpPr/>
            <p:nvPr>
              <p:custDataLst>
                <p:tags r:id="rId150"/>
              </p:custDataLst>
            </p:nvPr>
          </p:nvSpPr>
          <p:spPr>
            <a:xfrm flipV="1">
              <a:off x="10532160" y="-9712893"/>
              <a:ext cx="91699" cy="82938"/>
            </a:xfrm>
            <a:custGeom>
              <a:avLst/>
              <a:gdLst>
                <a:gd name="connsiteX0" fmla="*/ 54383 w 91699"/>
                <a:gd name="connsiteY0" fmla="*/ 72848 h 82938"/>
                <a:gd name="connsiteX1" fmla="*/ 58183 w 91699"/>
                <a:gd name="connsiteY1" fmla="*/ 77013 h 82938"/>
                <a:gd name="connsiteX2" fmla="*/ 65553 w 91699"/>
                <a:gd name="connsiteY2" fmla="*/ 77140 h 82938"/>
                <a:gd name="connsiteX3" fmla="*/ 79298 w 91699"/>
                <a:gd name="connsiteY3" fmla="*/ 76157 h 82938"/>
                <a:gd name="connsiteX4" fmla="*/ 85072 w 91699"/>
                <a:gd name="connsiteY4" fmla="*/ 66465 h 82938"/>
                <a:gd name="connsiteX5" fmla="*/ 84209 w 91699"/>
                <a:gd name="connsiteY5" fmla="*/ 56526 h 82938"/>
                <a:gd name="connsiteX6" fmla="*/ 83967 w 91699"/>
                <a:gd name="connsiteY6" fmla="*/ 55180 h 82938"/>
                <a:gd name="connsiteX7" fmla="*/ 86051 w 91699"/>
                <a:gd name="connsiteY7" fmla="*/ 53339 h 82938"/>
                <a:gd name="connsiteX8" fmla="*/ 88383 w 91699"/>
                <a:gd name="connsiteY8" fmla="*/ 56406 h 82938"/>
                <a:gd name="connsiteX9" fmla="*/ 91700 w 91699"/>
                <a:gd name="connsiteY9" fmla="*/ 79839 h 82938"/>
                <a:gd name="connsiteX10" fmla="*/ 88015 w 91699"/>
                <a:gd name="connsiteY10" fmla="*/ 81555 h 82938"/>
                <a:gd name="connsiteX11" fmla="*/ 12518 w 91699"/>
                <a:gd name="connsiteY11" fmla="*/ 81555 h 82938"/>
                <a:gd name="connsiteX12" fmla="*/ 8349 w 91699"/>
                <a:gd name="connsiteY12" fmla="*/ 78982 h 82938"/>
                <a:gd name="connsiteX13" fmla="*/ 610 w 91699"/>
                <a:gd name="connsiteY13" fmla="*/ 57263 h 82938"/>
                <a:gd name="connsiteX14" fmla="*/ 0 w 91699"/>
                <a:gd name="connsiteY14" fmla="*/ 55053 h 82938"/>
                <a:gd name="connsiteX15" fmla="*/ 2084 w 91699"/>
                <a:gd name="connsiteY15" fmla="*/ 53339 h 82938"/>
                <a:gd name="connsiteX16" fmla="*/ 4664 w 91699"/>
                <a:gd name="connsiteY16" fmla="*/ 56280 h 82938"/>
                <a:gd name="connsiteX17" fmla="*/ 34495 w 91699"/>
                <a:gd name="connsiteY17" fmla="*/ 77140 h 82938"/>
                <a:gd name="connsiteX18" fmla="*/ 39649 w 91699"/>
                <a:gd name="connsiteY18" fmla="*/ 77140 h 82938"/>
                <a:gd name="connsiteX19" fmla="*/ 43455 w 91699"/>
                <a:gd name="connsiteY19" fmla="*/ 75914 h 82938"/>
                <a:gd name="connsiteX20" fmla="*/ 42965 w 91699"/>
                <a:gd name="connsiteY20" fmla="*/ 73336 h 82938"/>
                <a:gd name="connsiteX21" fmla="*/ 26763 w 91699"/>
                <a:gd name="connsiteY21" fmla="*/ 8802 h 82938"/>
                <a:gd name="connsiteX22" fmla="*/ 12397 w 91699"/>
                <a:gd name="connsiteY22" fmla="*/ 3037 h 82938"/>
                <a:gd name="connsiteX23" fmla="*/ 6875 w 91699"/>
                <a:gd name="connsiteY23" fmla="*/ 332 h 82938"/>
                <a:gd name="connsiteX24" fmla="*/ 8959 w 91699"/>
                <a:gd name="connsiteY24" fmla="*/ -1383 h 82938"/>
                <a:gd name="connsiteX25" fmla="*/ 19519 w 91699"/>
                <a:gd name="connsiteY25" fmla="*/ -1015 h 82938"/>
                <a:gd name="connsiteX26" fmla="*/ 30073 w 91699"/>
                <a:gd name="connsiteY26" fmla="*/ -894 h 82938"/>
                <a:gd name="connsiteX27" fmla="*/ 41122 w 91699"/>
                <a:gd name="connsiteY27" fmla="*/ -1015 h 82938"/>
                <a:gd name="connsiteX28" fmla="*/ 51435 w 91699"/>
                <a:gd name="connsiteY28" fmla="*/ -1383 h 82938"/>
                <a:gd name="connsiteX29" fmla="*/ 54256 w 91699"/>
                <a:gd name="connsiteY29" fmla="*/ 1316 h 82938"/>
                <a:gd name="connsiteX30" fmla="*/ 49224 w 91699"/>
                <a:gd name="connsiteY30" fmla="*/ 3037 h 82938"/>
                <a:gd name="connsiteX31" fmla="*/ 42107 w 91699"/>
                <a:gd name="connsiteY31" fmla="*/ 3278 h 82938"/>
                <a:gd name="connsiteX32" fmla="*/ 37685 w 91699"/>
                <a:gd name="connsiteY32" fmla="*/ 5609 h 82938"/>
                <a:gd name="connsiteX33" fmla="*/ 38175 w 91699"/>
                <a:gd name="connsiteY33" fmla="*/ 8434 h 82938"/>
                <a:gd name="connsiteX34" fmla="*/ 54383 w 91699"/>
                <a:gd name="connsiteY34" fmla="*/ 72848 h 82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91699" h="82938">
                  <a:moveTo>
                    <a:pt x="54383" y="72848"/>
                  </a:moveTo>
                  <a:cubicBezTo>
                    <a:pt x="55241" y="76403"/>
                    <a:pt x="55483" y="76772"/>
                    <a:pt x="58183" y="77013"/>
                  </a:cubicBezTo>
                  <a:cubicBezTo>
                    <a:pt x="58799" y="77140"/>
                    <a:pt x="63095" y="77140"/>
                    <a:pt x="65553" y="77140"/>
                  </a:cubicBezTo>
                  <a:cubicBezTo>
                    <a:pt x="73038" y="77140"/>
                    <a:pt x="76228" y="77140"/>
                    <a:pt x="79298" y="76157"/>
                  </a:cubicBezTo>
                  <a:cubicBezTo>
                    <a:pt x="84825" y="74441"/>
                    <a:pt x="85072" y="70880"/>
                    <a:pt x="85072" y="66465"/>
                  </a:cubicBezTo>
                  <a:cubicBezTo>
                    <a:pt x="85072" y="64502"/>
                    <a:pt x="85072" y="62909"/>
                    <a:pt x="84209" y="56526"/>
                  </a:cubicBezTo>
                  <a:lnTo>
                    <a:pt x="83967" y="55180"/>
                  </a:lnTo>
                  <a:cubicBezTo>
                    <a:pt x="83967" y="53949"/>
                    <a:pt x="84825" y="53339"/>
                    <a:pt x="86051" y="53339"/>
                  </a:cubicBezTo>
                  <a:cubicBezTo>
                    <a:pt x="87894" y="53339"/>
                    <a:pt x="88141" y="54444"/>
                    <a:pt x="88383" y="56406"/>
                  </a:cubicBezTo>
                  <a:lnTo>
                    <a:pt x="91700" y="79839"/>
                  </a:lnTo>
                  <a:cubicBezTo>
                    <a:pt x="91700" y="81555"/>
                    <a:pt x="90226" y="81555"/>
                    <a:pt x="88015" y="81555"/>
                  </a:cubicBezTo>
                  <a:lnTo>
                    <a:pt x="12518" y="81555"/>
                  </a:lnTo>
                  <a:cubicBezTo>
                    <a:pt x="9449" y="81555"/>
                    <a:pt x="9207" y="81555"/>
                    <a:pt x="8349" y="78982"/>
                  </a:cubicBezTo>
                  <a:lnTo>
                    <a:pt x="610" y="57263"/>
                  </a:lnTo>
                  <a:cubicBezTo>
                    <a:pt x="489" y="56774"/>
                    <a:pt x="0" y="55670"/>
                    <a:pt x="0" y="55053"/>
                  </a:cubicBezTo>
                  <a:cubicBezTo>
                    <a:pt x="0" y="54564"/>
                    <a:pt x="242" y="53339"/>
                    <a:pt x="2084" y="53339"/>
                  </a:cubicBezTo>
                  <a:cubicBezTo>
                    <a:pt x="3679" y="53339"/>
                    <a:pt x="3927" y="53949"/>
                    <a:pt x="4664" y="56280"/>
                  </a:cubicBezTo>
                  <a:cubicBezTo>
                    <a:pt x="11781" y="75914"/>
                    <a:pt x="15834" y="77140"/>
                    <a:pt x="34495" y="77140"/>
                  </a:cubicBezTo>
                  <a:lnTo>
                    <a:pt x="39649" y="77140"/>
                  </a:lnTo>
                  <a:cubicBezTo>
                    <a:pt x="43334" y="77140"/>
                    <a:pt x="43455" y="77013"/>
                    <a:pt x="43455" y="75914"/>
                  </a:cubicBezTo>
                  <a:cubicBezTo>
                    <a:pt x="43455" y="75788"/>
                    <a:pt x="43455" y="75177"/>
                    <a:pt x="42965" y="73336"/>
                  </a:cubicBezTo>
                  <a:lnTo>
                    <a:pt x="26763" y="8802"/>
                  </a:lnTo>
                  <a:cubicBezTo>
                    <a:pt x="25657" y="4262"/>
                    <a:pt x="25289" y="3037"/>
                    <a:pt x="12397" y="3037"/>
                  </a:cubicBezTo>
                  <a:cubicBezTo>
                    <a:pt x="7980" y="3037"/>
                    <a:pt x="6875" y="3037"/>
                    <a:pt x="6875" y="332"/>
                  </a:cubicBezTo>
                  <a:cubicBezTo>
                    <a:pt x="6875" y="-31"/>
                    <a:pt x="7117" y="-1383"/>
                    <a:pt x="8959" y="-1383"/>
                  </a:cubicBezTo>
                  <a:cubicBezTo>
                    <a:pt x="12397" y="-1383"/>
                    <a:pt x="16082" y="-1015"/>
                    <a:pt x="19519" y="-1015"/>
                  </a:cubicBezTo>
                  <a:cubicBezTo>
                    <a:pt x="22957" y="-1015"/>
                    <a:pt x="26636" y="-894"/>
                    <a:pt x="30073" y="-894"/>
                  </a:cubicBezTo>
                  <a:cubicBezTo>
                    <a:pt x="33511" y="-894"/>
                    <a:pt x="37685" y="-894"/>
                    <a:pt x="41122" y="-1015"/>
                  </a:cubicBezTo>
                  <a:cubicBezTo>
                    <a:pt x="44439" y="-1136"/>
                    <a:pt x="48118" y="-1383"/>
                    <a:pt x="51435" y="-1383"/>
                  </a:cubicBezTo>
                  <a:cubicBezTo>
                    <a:pt x="52414" y="-1383"/>
                    <a:pt x="54256" y="-1383"/>
                    <a:pt x="54256" y="1316"/>
                  </a:cubicBezTo>
                  <a:cubicBezTo>
                    <a:pt x="54256" y="3037"/>
                    <a:pt x="53030" y="3037"/>
                    <a:pt x="49224" y="3037"/>
                  </a:cubicBezTo>
                  <a:cubicBezTo>
                    <a:pt x="46892" y="3037"/>
                    <a:pt x="44439" y="3157"/>
                    <a:pt x="42107" y="3278"/>
                  </a:cubicBezTo>
                  <a:cubicBezTo>
                    <a:pt x="37933" y="3647"/>
                    <a:pt x="37685" y="4136"/>
                    <a:pt x="37685" y="5609"/>
                  </a:cubicBezTo>
                  <a:cubicBezTo>
                    <a:pt x="37685" y="6466"/>
                    <a:pt x="37685" y="6714"/>
                    <a:pt x="38175" y="8434"/>
                  </a:cubicBezTo>
                  <a:lnTo>
                    <a:pt x="54383" y="72848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47" name="任意多边形: 形状 46">
              <a:extLst>
                <a:ext uri="{FF2B5EF4-FFF2-40B4-BE49-F238E27FC236}">
                  <a16:creationId xmlns:a16="http://schemas.microsoft.com/office/drawing/2014/main" id="{BFDC954B-4BC4-AD66-9284-41DCB128258A}"/>
                </a:ext>
              </a:extLst>
            </p:cNvPr>
            <p:cNvSpPr/>
            <p:nvPr>
              <p:custDataLst>
                <p:tags r:id="rId151"/>
              </p:custDataLst>
            </p:nvPr>
          </p:nvSpPr>
          <p:spPr>
            <a:xfrm flipV="1">
              <a:off x="10641544" y="-9677791"/>
              <a:ext cx="199860" cy="121603"/>
            </a:xfrm>
            <a:custGeom>
              <a:avLst/>
              <a:gdLst>
                <a:gd name="connsiteX0" fmla="*/ 183202 w 199860"/>
                <a:gd name="connsiteY0" fmla="*/ 107786 h 121603"/>
                <a:gd name="connsiteX1" fmla="*/ 189867 w 199860"/>
                <a:gd name="connsiteY1" fmla="*/ 111639 h 121603"/>
                <a:gd name="connsiteX2" fmla="*/ 199860 w 199860"/>
                <a:gd name="connsiteY2" fmla="*/ 111991 h 121603"/>
                <a:gd name="connsiteX3" fmla="*/ 199860 w 199860"/>
                <a:gd name="connsiteY3" fmla="*/ 120226 h 121603"/>
                <a:gd name="connsiteX4" fmla="*/ 181100 w 199860"/>
                <a:gd name="connsiteY4" fmla="*/ 119698 h 121603"/>
                <a:gd name="connsiteX5" fmla="*/ 157259 w 199860"/>
                <a:gd name="connsiteY5" fmla="*/ 120226 h 121603"/>
                <a:gd name="connsiteX6" fmla="*/ 157259 w 199860"/>
                <a:gd name="connsiteY6" fmla="*/ 111991 h 121603"/>
                <a:gd name="connsiteX7" fmla="*/ 175138 w 199860"/>
                <a:gd name="connsiteY7" fmla="*/ 110062 h 121603"/>
                <a:gd name="connsiteX8" fmla="*/ 144983 w 199860"/>
                <a:gd name="connsiteY8" fmla="*/ 31742 h 121603"/>
                <a:gd name="connsiteX9" fmla="*/ 113952 w 199860"/>
                <a:gd name="connsiteY9" fmla="*/ 111991 h 121603"/>
                <a:gd name="connsiteX10" fmla="*/ 130782 w 199860"/>
                <a:gd name="connsiteY10" fmla="*/ 111991 h 121603"/>
                <a:gd name="connsiteX11" fmla="*/ 130782 w 199860"/>
                <a:gd name="connsiteY11" fmla="*/ 120226 h 121603"/>
                <a:gd name="connsiteX12" fmla="*/ 100104 w 199860"/>
                <a:gd name="connsiteY12" fmla="*/ 119698 h 121603"/>
                <a:gd name="connsiteX13" fmla="*/ 73280 w 199860"/>
                <a:gd name="connsiteY13" fmla="*/ 120226 h 121603"/>
                <a:gd name="connsiteX14" fmla="*/ 73280 w 199860"/>
                <a:gd name="connsiteY14" fmla="*/ 111991 h 121603"/>
                <a:gd name="connsiteX15" fmla="*/ 88356 w 199860"/>
                <a:gd name="connsiteY15" fmla="*/ 111991 h 121603"/>
                <a:gd name="connsiteX16" fmla="*/ 95544 w 199860"/>
                <a:gd name="connsiteY16" fmla="*/ 93417 h 121603"/>
                <a:gd name="connsiteX17" fmla="*/ 71702 w 199860"/>
                <a:gd name="connsiteY17" fmla="*/ 31742 h 121603"/>
                <a:gd name="connsiteX18" fmla="*/ 40672 w 199860"/>
                <a:gd name="connsiteY18" fmla="*/ 111991 h 121603"/>
                <a:gd name="connsiteX19" fmla="*/ 57502 w 199860"/>
                <a:gd name="connsiteY19" fmla="*/ 111991 h 121603"/>
                <a:gd name="connsiteX20" fmla="*/ 57502 w 199860"/>
                <a:gd name="connsiteY20" fmla="*/ 120226 h 121603"/>
                <a:gd name="connsiteX21" fmla="*/ 26823 w 199860"/>
                <a:gd name="connsiteY21" fmla="*/ 119698 h 121603"/>
                <a:gd name="connsiteX22" fmla="*/ 0 w 199860"/>
                <a:gd name="connsiteY22" fmla="*/ 120226 h 121603"/>
                <a:gd name="connsiteX23" fmla="*/ 0 w 199860"/>
                <a:gd name="connsiteY23" fmla="*/ 111991 h 121603"/>
                <a:gd name="connsiteX24" fmla="*/ 15075 w 199860"/>
                <a:gd name="connsiteY24" fmla="*/ 111991 h 121603"/>
                <a:gd name="connsiteX25" fmla="*/ 57155 w 199860"/>
                <a:gd name="connsiteY25" fmla="*/ 3179 h 121603"/>
                <a:gd name="connsiteX26" fmla="*/ 63287 w 199860"/>
                <a:gd name="connsiteY26" fmla="*/ -1377 h 121603"/>
                <a:gd name="connsiteX27" fmla="*/ 69425 w 199860"/>
                <a:gd name="connsiteY27" fmla="*/ 3179 h 121603"/>
                <a:gd name="connsiteX28" fmla="*/ 99928 w 199860"/>
                <a:gd name="connsiteY28" fmla="*/ 82028 h 121603"/>
                <a:gd name="connsiteX29" fmla="*/ 130435 w 199860"/>
                <a:gd name="connsiteY29" fmla="*/ 3179 h 121603"/>
                <a:gd name="connsiteX30" fmla="*/ 136568 w 199860"/>
                <a:gd name="connsiteY30" fmla="*/ -1377 h 121603"/>
                <a:gd name="connsiteX31" fmla="*/ 142706 w 199860"/>
                <a:gd name="connsiteY31" fmla="*/ 3179 h 121603"/>
                <a:gd name="connsiteX32" fmla="*/ 183202 w 199860"/>
                <a:gd name="connsiteY32" fmla="*/ 107786 h 121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99860" h="121603">
                  <a:moveTo>
                    <a:pt x="183202" y="107786"/>
                  </a:moveTo>
                  <a:cubicBezTo>
                    <a:pt x="184258" y="110765"/>
                    <a:pt x="184429" y="111112"/>
                    <a:pt x="189867" y="111639"/>
                  </a:cubicBezTo>
                  <a:cubicBezTo>
                    <a:pt x="193371" y="111991"/>
                    <a:pt x="197057" y="111991"/>
                    <a:pt x="199860" y="111991"/>
                  </a:cubicBezTo>
                  <a:lnTo>
                    <a:pt x="199860" y="120226"/>
                  </a:lnTo>
                  <a:cubicBezTo>
                    <a:pt x="195126" y="120050"/>
                    <a:pt x="188987" y="119698"/>
                    <a:pt x="181100" y="119698"/>
                  </a:cubicBezTo>
                  <a:cubicBezTo>
                    <a:pt x="174441" y="119698"/>
                    <a:pt x="163567" y="119698"/>
                    <a:pt x="157259" y="120226"/>
                  </a:cubicBezTo>
                  <a:lnTo>
                    <a:pt x="157259" y="111991"/>
                  </a:lnTo>
                  <a:cubicBezTo>
                    <a:pt x="161642" y="111991"/>
                    <a:pt x="170057" y="111991"/>
                    <a:pt x="175138" y="110062"/>
                  </a:cubicBezTo>
                  <a:lnTo>
                    <a:pt x="144983" y="31742"/>
                  </a:lnTo>
                  <a:lnTo>
                    <a:pt x="113952" y="111991"/>
                  </a:lnTo>
                  <a:lnTo>
                    <a:pt x="130782" y="111991"/>
                  </a:lnTo>
                  <a:lnTo>
                    <a:pt x="130782" y="120226"/>
                  </a:lnTo>
                  <a:cubicBezTo>
                    <a:pt x="124122" y="119698"/>
                    <a:pt x="107644" y="119698"/>
                    <a:pt x="100104" y="119698"/>
                  </a:cubicBezTo>
                  <a:cubicBezTo>
                    <a:pt x="93267" y="119698"/>
                    <a:pt x="79418" y="119698"/>
                    <a:pt x="73280" y="120226"/>
                  </a:cubicBezTo>
                  <a:lnTo>
                    <a:pt x="73280" y="111991"/>
                  </a:lnTo>
                  <a:lnTo>
                    <a:pt x="88356" y="111991"/>
                  </a:lnTo>
                  <a:lnTo>
                    <a:pt x="95544" y="93417"/>
                  </a:lnTo>
                  <a:lnTo>
                    <a:pt x="71702" y="31742"/>
                  </a:lnTo>
                  <a:lnTo>
                    <a:pt x="40672" y="111991"/>
                  </a:lnTo>
                  <a:lnTo>
                    <a:pt x="57502" y="111991"/>
                  </a:lnTo>
                  <a:lnTo>
                    <a:pt x="57502" y="120226"/>
                  </a:lnTo>
                  <a:cubicBezTo>
                    <a:pt x="50841" y="119698"/>
                    <a:pt x="34363" y="119698"/>
                    <a:pt x="26823" y="119698"/>
                  </a:cubicBezTo>
                  <a:cubicBezTo>
                    <a:pt x="19987" y="119698"/>
                    <a:pt x="6138" y="119698"/>
                    <a:pt x="0" y="120226"/>
                  </a:cubicBezTo>
                  <a:lnTo>
                    <a:pt x="0" y="111991"/>
                  </a:lnTo>
                  <a:lnTo>
                    <a:pt x="15075" y="111991"/>
                  </a:lnTo>
                  <a:lnTo>
                    <a:pt x="57155" y="3179"/>
                  </a:lnTo>
                  <a:cubicBezTo>
                    <a:pt x="58205" y="376"/>
                    <a:pt x="58904" y="-1377"/>
                    <a:pt x="63287" y="-1377"/>
                  </a:cubicBezTo>
                  <a:cubicBezTo>
                    <a:pt x="67670" y="-1377"/>
                    <a:pt x="68375" y="376"/>
                    <a:pt x="69425" y="3179"/>
                  </a:cubicBezTo>
                  <a:lnTo>
                    <a:pt x="99928" y="82028"/>
                  </a:lnTo>
                  <a:lnTo>
                    <a:pt x="130435" y="3179"/>
                  </a:lnTo>
                  <a:cubicBezTo>
                    <a:pt x="131486" y="376"/>
                    <a:pt x="132184" y="-1377"/>
                    <a:pt x="136568" y="-1377"/>
                  </a:cubicBezTo>
                  <a:cubicBezTo>
                    <a:pt x="140951" y="-1377"/>
                    <a:pt x="141655" y="376"/>
                    <a:pt x="142706" y="3179"/>
                  </a:cubicBezTo>
                  <a:lnTo>
                    <a:pt x="183202" y="107786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48" name="任意多边形: 形状 47">
              <a:extLst>
                <a:ext uri="{FF2B5EF4-FFF2-40B4-BE49-F238E27FC236}">
                  <a16:creationId xmlns:a16="http://schemas.microsoft.com/office/drawing/2014/main" id="{0AB7147B-CA4E-6B46-B23A-24BC0FB368B3}"/>
                </a:ext>
              </a:extLst>
            </p:cNvPr>
            <p:cNvSpPr/>
            <p:nvPr>
              <p:custDataLst>
                <p:tags r:id="rId152"/>
              </p:custDataLst>
            </p:nvPr>
          </p:nvSpPr>
          <p:spPr>
            <a:xfrm flipV="1">
              <a:off x="10853882" y="-9712893"/>
              <a:ext cx="91699" cy="82938"/>
            </a:xfrm>
            <a:custGeom>
              <a:avLst/>
              <a:gdLst>
                <a:gd name="connsiteX0" fmla="*/ 54383 w 91699"/>
                <a:gd name="connsiteY0" fmla="*/ 72848 h 82938"/>
                <a:gd name="connsiteX1" fmla="*/ 58183 w 91699"/>
                <a:gd name="connsiteY1" fmla="*/ 77013 h 82938"/>
                <a:gd name="connsiteX2" fmla="*/ 65553 w 91699"/>
                <a:gd name="connsiteY2" fmla="*/ 77140 h 82938"/>
                <a:gd name="connsiteX3" fmla="*/ 79298 w 91699"/>
                <a:gd name="connsiteY3" fmla="*/ 76157 h 82938"/>
                <a:gd name="connsiteX4" fmla="*/ 85073 w 91699"/>
                <a:gd name="connsiteY4" fmla="*/ 66465 h 82938"/>
                <a:gd name="connsiteX5" fmla="*/ 84209 w 91699"/>
                <a:gd name="connsiteY5" fmla="*/ 56526 h 82938"/>
                <a:gd name="connsiteX6" fmla="*/ 83967 w 91699"/>
                <a:gd name="connsiteY6" fmla="*/ 55180 h 82938"/>
                <a:gd name="connsiteX7" fmla="*/ 86051 w 91699"/>
                <a:gd name="connsiteY7" fmla="*/ 53339 h 82938"/>
                <a:gd name="connsiteX8" fmla="*/ 88383 w 91699"/>
                <a:gd name="connsiteY8" fmla="*/ 56406 h 82938"/>
                <a:gd name="connsiteX9" fmla="*/ 91700 w 91699"/>
                <a:gd name="connsiteY9" fmla="*/ 79839 h 82938"/>
                <a:gd name="connsiteX10" fmla="*/ 88015 w 91699"/>
                <a:gd name="connsiteY10" fmla="*/ 81555 h 82938"/>
                <a:gd name="connsiteX11" fmla="*/ 12518 w 91699"/>
                <a:gd name="connsiteY11" fmla="*/ 81555 h 82938"/>
                <a:gd name="connsiteX12" fmla="*/ 8349 w 91699"/>
                <a:gd name="connsiteY12" fmla="*/ 78982 h 82938"/>
                <a:gd name="connsiteX13" fmla="*/ 611 w 91699"/>
                <a:gd name="connsiteY13" fmla="*/ 57263 h 82938"/>
                <a:gd name="connsiteX14" fmla="*/ 0 w 91699"/>
                <a:gd name="connsiteY14" fmla="*/ 55053 h 82938"/>
                <a:gd name="connsiteX15" fmla="*/ 2084 w 91699"/>
                <a:gd name="connsiteY15" fmla="*/ 53339 h 82938"/>
                <a:gd name="connsiteX16" fmla="*/ 4664 w 91699"/>
                <a:gd name="connsiteY16" fmla="*/ 56280 h 82938"/>
                <a:gd name="connsiteX17" fmla="*/ 34496 w 91699"/>
                <a:gd name="connsiteY17" fmla="*/ 77140 h 82938"/>
                <a:gd name="connsiteX18" fmla="*/ 39649 w 91699"/>
                <a:gd name="connsiteY18" fmla="*/ 77140 h 82938"/>
                <a:gd name="connsiteX19" fmla="*/ 43455 w 91699"/>
                <a:gd name="connsiteY19" fmla="*/ 75914 h 82938"/>
                <a:gd name="connsiteX20" fmla="*/ 42965 w 91699"/>
                <a:gd name="connsiteY20" fmla="*/ 73336 h 82938"/>
                <a:gd name="connsiteX21" fmla="*/ 26763 w 91699"/>
                <a:gd name="connsiteY21" fmla="*/ 8802 h 82938"/>
                <a:gd name="connsiteX22" fmla="*/ 12397 w 91699"/>
                <a:gd name="connsiteY22" fmla="*/ 3037 h 82938"/>
                <a:gd name="connsiteX23" fmla="*/ 6875 w 91699"/>
                <a:gd name="connsiteY23" fmla="*/ 332 h 82938"/>
                <a:gd name="connsiteX24" fmla="*/ 8959 w 91699"/>
                <a:gd name="connsiteY24" fmla="*/ -1383 h 82938"/>
                <a:gd name="connsiteX25" fmla="*/ 19519 w 91699"/>
                <a:gd name="connsiteY25" fmla="*/ -1015 h 82938"/>
                <a:gd name="connsiteX26" fmla="*/ 30074 w 91699"/>
                <a:gd name="connsiteY26" fmla="*/ -894 h 82938"/>
                <a:gd name="connsiteX27" fmla="*/ 41123 w 91699"/>
                <a:gd name="connsiteY27" fmla="*/ -1015 h 82938"/>
                <a:gd name="connsiteX28" fmla="*/ 51435 w 91699"/>
                <a:gd name="connsiteY28" fmla="*/ -1383 h 82938"/>
                <a:gd name="connsiteX29" fmla="*/ 54257 w 91699"/>
                <a:gd name="connsiteY29" fmla="*/ 1316 h 82938"/>
                <a:gd name="connsiteX30" fmla="*/ 49224 w 91699"/>
                <a:gd name="connsiteY30" fmla="*/ 3037 h 82938"/>
                <a:gd name="connsiteX31" fmla="*/ 42107 w 91699"/>
                <a:gd name="connsiteY31" fmla="*/ 3278 h 82938"/>
                <a:gd name="connsiteX32" fmla="*/ 37686 w 91699"/>
                <a:gd name="connsiteY32" fmla="*/ 5609 h 82938"/>
                <a:gd name="connsiteX33" fmla="*/ 38175 w 91699"/>
                <a:gd name="connsiteY33" fmla="*/ 8434 h 82938"/>
                <a:gd name="connsiteX34" fmla="*/ 54383 w 91699"/>
                <a:gd name="connsiteY34" fmla="*/ 72848 h 82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91699" h="82938">
                  <a:moveTo>
                    <a:pt x="54383" y="72848"/>
                  </a:moveTo>
                  <a:cubicBezTo>
                    <a:pt x="55241" y="76403"/>
                    <a:pt x="55483" y="76772"/>
                    <a:pt x="58183" y="77013"/>
                  </a:cubicBezTo>
                  <a:cubicBezTo>
                    <a:pt x="58799" y="77140"/>
                    <a:pt x="63095" y="77140"/>
                    <a:pt x="65553" y="77140"/>
                  </a:cubicBezTo>
                  <a:cubicBezTo>
                    <a:pt x="73039" y="77140"/>
                    <a:pt x="76229" y="77140"/>
                    <a:pt x="79298" y="76157"/>
                  </a:cubicBezTo>
                  <a:cubicBezTo>
                    <a:pt x="84825" y="74441"/>
                    <a:pt x="85073" y="70880"/>
                    <a:pt x="85073" y="66465"/>
                  </a:cubicBezTo>
                  <a:cubicBezTo>
                    <a:pt x="85073" y="64502"/>
                    <a:pt x="85073" y="62909"/>
                    <a:pt x="84209" y="56526"/>
                  </a:cubicBezTo>
                  <a:lnTo>
                    <a:pt x="83967" y="55180"/>
                  </a:lnTo>
                  <a:cubicBezTo>
                    <a:pt x="83967" y="53949"/>
                    <a:pt x="84825" y="53339"/>
                    <a:pt x="86051" y="53339"/>
                  </a:cubicBezTo>
                  <a:cubicBezTo>
                    <a:pt x="87894" y="53339"/>
                    <a:pt x="88141" y="54444"/>
                    <a:pt x="88383" y="56406"/>
                  </a:cubicBezTo>
                  <a:lnTo>
                    <a:pt x="91700" y="79839"/>
                  </a:lnTo>
                  <a:cubicBezTo>
                    <a:pt x="91700" y="81555"/>
                    <a:pt x="90226" y="81555"/>
                    <a:pt x="88015" y="81555"/>
                  </a:cubicBezTo>
                  <a:lnTo>
                    <a:pt x="12518" y="81555"/>
                  </a:lnTo>
                  <a:cubicBezTo>
                    <a:pt x="9449" y="81555"/>
                    <a:pt x="9207" y="81555"/>
                    <a:pt x="8349" y="78982"/>
                  </a:cubicBezTo>
                  <a:lnTo>
                    <a:pt x="611" y="57263"/>
                  </a:lnTo>
                  <a:cubicBezTo>
                    <a:pt x="490" y="56774"/>
                    <a:pt x="0" y="55670"/>
                    <a:pt x="0" y="55053"/>
                  </a:cubicBezTo>
                  <a:cubicBezTo>
                    <a:pt x="0" y="54564"/>
                    <a:pt x="242" y="53339"/>
                    <a:pt x="2084" y="53339"/>
                  </a:cubicBezTo>
                  <a:cubicBezTo>
                    <a:pt x="3680" y="53339"/>
                    <a:pt x="3927" y="53949"/>
                    <a:pt x="4664" y="56280"/>
                  </a:cubicBezTo>
                  <a:cubicBezTo>
                    <a:pt x="11781" y="75914"/>
                    <a:pt x="15834" y="77140"/>
                    <a:pt x="34496" y="77140"/>
                  </a:cubicBezTo>
                  <a:lnTo>
                    <a:pt x="39649" y="77140"/>
                  </a:lnTo>
                  <a:cubicBezTo>
                    <a:pt x="43334" y="77140"/>
                    <a:pt x="43455" y="77013"/>
                    <a:pt x="43455" y="75914"/>
                  </a:cubicBezTo>
                  <a:cubicBezTo>
                    <a:pt x="43455" y="75788"/>
                    <a:pt x="43455" y="75177"/>
                    <a:pt x="42965" y="73336"/>
                  </a:cubicBezTo>
                  <a:lnTo>
                    <a:pt x="26763" y="8802"/>
                  </a:lnTo>
                  <a:cubicBezTo>
                    <a:pt x="25657" y="4262"/>
                    <a:pt x="25289" y="3037"/>
                    <a:pt x="12397" y="3037"/>
                  </a:cubicBezTo>
                  <a:cubicBezTo>
                    <a:pt x="7980" y="3037"/>
                    <a:pt x="6875" y="3037"/>
                    <a:pt x="6875" y="332"/>
                  </a:cubicBezTo>
                  <a:cubicBezTo>
                    <a:pt x="6875" y="-31"/>
                    <a:pt x="7117" y="-1383"/>
                    <a:pt x="8959" y="-1383"/>
                  </a:cubicBezTo>
                  <a:cubicBezTo>
                    <a:pt x="12397" y="-1383"/>
                    <a:pt x="16082" y="-1015"/>
                    <a:pt x="19519" y="-1015"/>
                  </a:cubicBezTo>
                  <a:cubicBezTo>
                    <a:pt x="22957" y="-1015"/>
                    <a:pt x="26636" y="-894"/>
                    <a:pt x="30074" y="-894"/>
                  </a:cubicBezTo>
                  <a:cubicBezTo>
                    <a:pt x="33511" y="-894"/>
                    <a:pt x="37686" y="-894"/>
                    <a:pt x="41123" y="-1015"/>
                  </a:cubicBezTo>
                  <a:cubicBezTo>
                    <a:pt x="44440" y="-1136"/>
                    <a:pt x="48119" y="-1383"/>
                    <a:pt x="51435" y="-1383"/>
                  </a:cubicBezTo>
                  <a:cubicBezTo>
                    <a:pt x="52414" y="-1383"/>
                    <a:pt x="54257" y="-1383"/>
                    <a:pt x="54257" y="1316"/>
                  </a:cubicBezTo>
                  <a:cubicBezTo>
                    <a:pt x="54257" y="3037"/>
                    <a:pt x="53030" y="3037"/>
                    <a:pt x="49224" y="3037"/>
                  </a:cubicBezTo>
                  <a:cubicBezTo>
                    <a:pt x="46892" y="3037"/>
                    <a:pt x="44440" y="3157"/>
                    <a:pt x="42107" y="3278"/>
                  </a:cubicBezTo>
                  <a:cubicBezTo>
                    <a:pt x="37933" y="3647"/>
                    <a:pt x="37686" y="4136"/>
                    <a:pt x="37686" y="5609"/>
                  </a:cubicBezTo>
                  <a:cubicBezTo>
                    <a:pt x="37686" y="6466"/>
                    <a:pt x="37686" y="6714"/>
                    <a:pt x="38175" y="8434"/>
                  </a:cubicBezTo>
                  <a:lnTo>
                    <a:pt x="54383" y="72848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49" name="任意多边形: 形状 48">
              <a:extLst>
                <a:ext uri="{FF2B5EF4-FFF2-40B4-BE49-F238E27FC236}">
                  <a16:creationId xmlns:a16="http://schemas.microsoft.com/office/drawing/2014/main" id="{AB0D2EDA-C0D5-0CCC-C687-BCF738E25CB7}"/>
                </a:ext>
              </a:extLst>
            </p:cNvPr>
            <p:cNvSpPr/>
            <p:nvPr>
              <p:custDataLst>
                <p:tags r:id="rId153"/>
              </p:custDataLst>
            </p:nvPr>
          </p:nvSpPr>
          <p:spPr>
            <a:xfrm flipV="1">
              <a:off x="10854274" y="-9598065"/>
              <a:ext cx="111708" cy="83801"/>
            </a:xfrm>
            <a:custGeom>
              <a:avLst/>
              <a:gdLst>
                <a:gd name="connsiteX0" fmla="*/ 61747 w 111708"/>
                <a:gd name="connsiteY0" fmla="*/ 47954 h 83801"/>
                <a:gd name="connsiteX1" fmla="*/ 61010 w 111708"/>
                <a:gd name="connsiteY1" fmla="*/ 49422 h 83801"/>
                <a:gd name="connsiteX2" fmla="*/ 63958 w 111708"/>
                <a:gd name="connsiteY2" fmla="*/ 51758 h 83801"/>
                <a:gd name="connsiteX3" fmla="*/ 76355 w 111708"/>
                <a:gd name="connsiteY3" fmla="*/ 60465 h 83801"/>
                <a:gd name="connsiteX4" fmla="*/ 108887 w 111708"/>
                <a:gd name="connsiteY4" fmla="*/ 78011 h 83801"/>
                <a:gd name="connsiteX5" fmla="*/ 111708 w 111708"/>
                <a:gd name="connsiteY5" fmla="*/ 80710 h 83801"/>
                <a:gd name="connsiteX6" fmla="*/ 110113 w 111708"/>
                <a:gd name="connsiteY6" fmla="*/ 82304 h 83801"/>
                <a:gd name="connsiteX7" fmla="*/ 101643 w 111708"/>
                <a:gd name="connsiteY7" fmla="*/ 81936 h 83801"/>
                <a:gd name="connsiteX8" fmla="*/ 86788 w 111708"/>
                <a:gd name="connsiteY8" fmla="*/ 82431 h 83801"/>
                <a:gd name="connsiteX9" fmla="*/ 84214 w 111708"/>
                <a:gd name="connsiteY9" fmla="*/ 79732 h 83801"/>
                <a:gd name="connsiteX10" fmla="*/ 86051 w 111708"/>
                <a:gd name="connsiteY10" fmla="*/ 78011 h 83801"/>
                <a:gd name="connsiteX11" fmla="*/ 89120 w 111708"/>
                <a:gd name="connsiteY11" fmla="*/ 76296 h 83801"/>
                <a:gd name="connsiteX12" fmla="*/ 83719 w 111708"/>
                <a:gd name="connsiteY12" fmla="*/ 70282 h 83801"/>
                <a:gd name="connsiteX13" fmla="*/ 32532 w 111708"/>
                <a:gd name="connsiteY13" fmla="*/ 34212 h 83801"/>
                <a:gd name="connsiteX14" fmla="*/ 42228 w 111708"/>
                <a:gd name="connsiteY14" fmla="*/ 72861 h 83801"/>
                <a:gd name="connsiteX15" fmla="*/ 53030 w 111708"/>
                <a:gd name="connsiteY15" fmla="*/ 78011 h 83801"/>
                <a:gd name="connsiteX16" fmla="*/ 56714 w 111708"/>
                <a:gd name="connsiteY16" fmla="*/ 80589 h 83801"/>
                <a:gd name="connsiteX17" fmla="*/ 54751 w 111708"/>
                <a:gd name="connsiteY17" fmla="*/ 82431 h 83801"/>
                <a:gd name="connsiteX18" fmla="*/ 38670 w 111708"/>
                <a:gd name="connsiteY18" fmla="*/ 81936 h 83801"/>
                <a:gd name="connsiteX19" fmla="*/ 30199 w 111708"/>
                <a:gd name="connsiteY19" fmla="*/ 82062 h 83801"/>
                <a:gd name="connsiteX20" fmla="*/ 22467 w 111708"/>
                <a:gd name="connsiteY20" fmla="*/ 82431 h 83801"/>
                <a:gd name="connsiteX21" fmla="*/ 19887 w 111708"/>
                <a:gd name="connsiteY21" fmla="*/ 79732 h 83801"/>
                <a:gd name="connsiteX22" fmla="*/ 23935 w 111708"/>
                <a:gd name="connsiteY22" fmla="*/ 78011 h 83801"/>
                <a:gd name="connsiteX23" fmla="*/ 28605 w 111708"/>
                <a:gd name="connsiteY23" fmla="*/ 77764 h 83801"/>
                <a:gd name="connsiteX24" fmla="*/ 31305 w 111708"/>
                <a:gd name="connsiteY24" fmla="*/ 76048 h 83801"/>
                <a:gd name="connsiteX25" fmla="*/ 30810 w 111708"/>
                <a:gd name="connsiteY25" fmla="*/ 73349 h 83801"/>
                <a:gd name="connsiteX26" fmla="*/ 14487 w 111708"/>
                <a:gd name="connsiteY26" fmla="*/ 8200 h 83801"/>
                <a:gd name="connsiteX27" fmla="*/ 3684 w 111708"/>
                <a:gd name="connsiteY27" fmla="*/ 3050 h 83801"/>
                <a:gd name="connsiteX28" fmla="*/ 0 w 111708"/>
                <a:gd name="connsiteY28" fmla="*/ 345 h 83801"/>
                <a:gd name="connsiteX29" fmla="*/ 1963 w 111708"/>
                <a:gd name="connsiteY29" fmla="*/ -1370 h 83801"/>
                <a:gd name="connsiteX30" fmla="*/ 17924 w 111708"/>
                <a:gd name="connsiteY30" fmla="*/ -881 h 83801"/>
                <a:gd name="connsiteX31" fmla="*/ 26394 w 111708"/>
                <a:gd name="connsiteY31" fmla="*/ -1002 h 83801"/>
                <a:gd name="connsiteX32" fmla="*/ 34248 w 111708"/>
                <a:gd name="connsiteY32" fmla="*/ -1370 h 83801"/>
                <a:gd name="connsiteX33" fmla="*/ 36827 w 111708"/>
                <a:gd name="connsiteY33" fmla="*/ 1329 h 83801"/>
                <a:gd name="connsiteX34" fmla="*/ 32900 w 111708"/>
                <a:gd name="connsiteY34" fmla="*/ 3050 h 83801"/>
                <a:gd name="connsiteX35" fmla="*/ 28236 w 111708"/>
                <a:gd name="connsiteY35" fmla="*/ 3291 h 83801"/>
                <a:gd name="connsiteX36" fmla="*/ 25409 w 111708"/>
                <a:gd name="connsiteY36" fmla="*/ 5133 h 83801"/>
                <a:gd name="connsiteX37" fmla="*/ 31179 w 111708"/>
                <a:gd name="connsiteY37" fmla="*/ 28687 h 83801"/>
                <a:gd name="connsiteX38" fmla="*/ 51556 w 111708"/>
                <a:gd name="connsiteY38" fmla="*/ 43045 h 83801"/>
                <a:gd name="connsiteX39" fmla="*/ 69359 w 111708"/>
                <a:gd name="connsiteY39" fmla="*/ 8568 h 83801"/>
                <a:gd name="connsiteX40" fmla="*/ 70217 w 111708"/>
                <a:gd name="connsiteY40" fmla="*/ 6237 h 83801"/>
                <a:gd name="connsiteX41" fmla="*/ 64568 w 111708"/>
                <a:gd name="connsiteY41" fmla="*/ 3050 h 83801"/>
                <a:gd name="connsiteX42" fmla="*/ 61379 w 111708"/>
                <a:gd name="connsiteY42" fmla="*/ 345 h 83801"/>
                <a:gd name="connsiteX43" fmla="*/ 63468 w 111708"/>
                <a:gd name="connsiteY43" fmla="*/ -1370 h 83801"/>
                <a:gd name="connsiteX44" fmla="*/ 79176 w 111708"/>
                <a:gd name="connsiteY44" fmla="*/ -881 h 83801"/>
                <a:gd name="connsiteX45" fmla="*/ 91210 w 111708"/>
                <a:gd name="connsiteY45" fmla="*/ -1370 h 83801"/>
                <a:gd name="connsiteX46" fmla="*/ 93663 w 111708"/>
                <a:gd name="connsiteY46" fmla="*/ 1208 h 83801"/>
                <a:gd name="connsiteX47" fmla="*/ 90841 w 111708"/>
                <a:gd name="connsiteY47" fmla="*/ 3050 h 83801"/>
                <a:gd name="connsiteX48" fmla="*/ 82740 w 111708"/>
                <a:gd name="connsiteY48" fmla="*/ 7095 h 83801"/>
                <a:gd name="connsiteX49" fmla="*/ 61747 w 111708"/>
                <a:gd name="connsiteY49" fmla="*/ 47954 h 838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11708" h="83801">
                  <a:moveTo>
                    <a:pt x="61747" y="47954"/>
                  </a:moveTo>
                  <a:cubicBezTo>
                    <a:pt x="61258" y="48932"/>
                    <a:pt x="61010" y="49300"/>
                    <a:pt x="61010" y="49422"/>
                  </a:cubicBezTo>
                  <a:cubicBezTo>
                    <a:pt x="61010" y="49668"/>
                    <a:pt x="61131" y="49790"/>
                    <a:pt x="63958" y="51758"/>
                  </a:cubicBezTo>
                  <a:lnTo>
                    <a:pt x="76355" y="60465"/>
                  </a:lnTo>
                  <a:cubicBezTo>
                    <a:pt x="92557" y="71876"/>
                    <a:pt x="100170" y="77274"/>
                    <a:pt x="108887" y="78011"/>
                  </a:cubicBezTo>
                  <a:cubicBezTo>
                    <a:pt x="110234" y="78132"/>
                    <a:pt x="111708" y="78258"/>
                    <a:pt x="111708" y="80710"/>
                  </a:cubicBezTo>
                  <a:cubicBezTo>
                    <a:pt x="111708" y="81693"/>
                    <a:pt x="110850" y="82304"/>
                    <a:pt x="110113" y="82304"/>
                  </a:cubicBezTo>
                  <a:cubicBezTo>
                    <a:pt x="107534" y="82304"/>
                    <a:pt x="104344" y="81936"/>
                    <a:pt x="101643" y="81936"/>
                  </a:cubicBezTo>
                  <a:cubicBezTo>
                    <a:pt x="98327" y="81936"/>
                    <a:pt x="90104" y="82431"/>
                    <a:pt x="86788" y="82431"/>
                  </a:cubicBezTo>
                  <a:cubicBezTo>
                    <a:pt x="86051" y="82431"/>
                    <a:pt x="84214" y="82431"/>
                    <a:pt x="84214" y="79732"/>
                  </a:cubicBezTo>
                  <a:cubicBezTo>
                    <a:pt x="84214" y="79605"/>
                    <a:pt x="84214" y="78132"/>
                    <a:pt x="86051" y="78011"/>
                  </a:cubicBezTo>
                  <a:cubicBezTo>
                    <a:pt x="87525" y="77890"/>
                    <a:pt x="89120" y="77643"/>
                    <a:pt x="89120" y="76296"/>
                  </a:cubicBezTo>
                  <a:cubicBezTo>
                    <a:pt x="89120" y="74086"/>
                    <a:pt x="85314" y="71388"/>
                    <a:pt x="83719" y="70282"/>
                  </a:cubicBezTo>
                  <a:lnTo>
                    <a:pt x="32532" y="34212"/>
                  </a:lnTo>
                  <a:lnTo>
                    <a:pt x="42228" y="72861"/>
                  </a:lnTo>
                  <a:cubicBezTo>
                    <a:pt x="43334" y="77027"/>
                    <a:pt x="43455" y="78011"/>
                    <a:pt x="53030" y="78011"/>
                  </a:cubicBezTo>
                  <a:cubicBezTo>
                    <a:pt x="54993" y="78011"/>
                    <a:pt x="56714" y="78011"/>
                    <a:pt x="56714" y="80589"/>
                  </a:cubicBezTo>
                  <a:cubicBezTo>
                    <a:pt x="56714" y="81693"/>
                    <a:pt x="55978" y="82431"/>
                    <a:pt x="54751" y="82431"/>
                  </a:cubicBezTo>
                  <a:cubicBezTo>
                    <a:pt x="51193" y="82431"/>
                    <a:pt x="42228" y="81936"/>
                    <a:pt x="38670" y="81936"/>
                  </a:cubicBezTo>
                  <a:cubicBezTo>
                    <a:pt x="36580" y="81936"/>
                    <a:pt x="32284" y="81936"/>
                    <a:pt x="30199" y="82062"/>
                  </a:cubicBezTo>
                  <a:cubicBezTo>
                    <a:pt x="27741" y="82183"/>
                    <a:pt x="24799" y="82431"/>
                    <a:pt x="22467" y="82431"/>
                  </a:cubicBezTo>
                  <a:cubicBezTo>
                    <a:pt x="21730" y="82431"/>
                    <a:pt x="19887" y="82431"/>
                    <a:pt x="19887" y="79732"/>
                  </a:cubicBezTo>
                  <a:cubicBezTo>
                    <a:pt x="19887" y="78011"/>
                    <a:pt x="21235" y="78011"/>
                    <a:pt x="23935" y="78011"/>
                  </a:cubicBezTo>
                  <a:cubicBezTo>
                    <a:pt x="25904" y="78011"/>
                    <a:pt x="26394" y="78011"/>
                    <a:pt x="28605" y="77764"/>
                  </a:cubicBezTo>
                  <a:cubicBezTo>
                    <a:pt x="31058" y="77521"/>
                    <a:pt x="31305" y="77274"/>
                    <a:pt x="31305" y="76048"/>
                  </a:cubicBezTo>
                  <a:cubicBezTo>
                    <a:pt x="31305" y="75801"/>
                    <a:pt x="31305" y="75192"/>
                    <a:pt x="30810" y="73349"/>
                  </a:cubicBezTo>
                  <a:lnTo>
                    <a:pt x="14487" y="8200"/>
                  </a:lnTo>
                  <a:cubicBezTo>
                    <a:pt x="13502" y="4028"/>
                    <a:pt x="13260" y="3050"/>
                    <a:pt x="3684" y="3050"/>
                  </a:cubicBezTo>
                  <a:cubicBezTo>
                    <a:pt x="1474" y="3050"/>
                    <a:pt x="0" y="3050"/>
                    <a:pt x="0" y="345"/>
                  </a:cubicBezTo>
                  <a:cubicBezTo>
                    <a:pt x="0" y="224"/>
                    <a:pt x="0" y="-1370"/>
                    <a:pt x="1963" y="-1370"/>
                  </a:cubicBezTo>
                  <a:cubicBezTo>
                    <a:pt x="5521" y="-1370"/>
                    <a:pt x="14365" y="-881"/>
                    <a:pt x="17924" y="-881"/>
                  </a:cubicBezTo>
                  <a:cubicBezTo>
                    <a:pt x="20009" y="-881"/>
                    <a:pt x="24304" y="-881"/>
                    <a:pt x="26394" y="-1002"/>
                  </a:cubicBezTo>
                  <a:cubicBezTo>
                    <a:pt x="28847" y="-1122"/>
                    <a:pt x="31915" y="-1370"/>
                    <a:pt x="34248" y="-1370"/>
                  </a:cubicBezTo>
                  <a:cubicBezTo>
                    <a:pt x="34984" y="-1370"/>
                    <a:pt x="36827" y="-1370"/>
                    <a:pt x="36827" y="1329"/>
                  </a:cubicBezTo>
                  <a:cubicBezTo>
                    <a:pt x="36827" y="3050"/>
                    <a:pt x="35353" y="3050"/>
                    <a:pt x="32900" y="3050"/>
                  </a:cubicBezTo>
                  <a:cubicBezTo>
                    <a:pt x="32779" y="3050"/>
                    <a:pt x="30442" y="3050"/>
                    <a:pt x="28236" y="3291"/>
                  </a:cubicBezTo>
                  <a:cubicBezTo>
                    <a:pt x="25409" y="3538"/>
                    <a:pt x="25409" y="3907"/>
                    <a:pt x="25409" y="5133"/>
                  </a:cubicBezTo>
                  <a:cubicBezTo>
                    <a:pt x="25409" y="6117"/>
                    <a:pt x="26641" y="10652"/>
                    <a:pt x="31179" y="28687"/>
                  </a:cubicBezTo>
                  <a:lnTo>
                    <a:pt x="51556" y="43045"/>
                  </a:lnTo>
                  <a:lnTo>
                    <a:pt x="69359" y="8568"/>
                  </a:lnTo>
                  <a:cubicBezTo>
                    <a:pt x="70217" y="6974"/>
                    <a:pt x="70217" y="6848"/>
                    <a:pt x="70217" y="6237"/>
                  </a:cubicBezTo>
                  <a:cubicBezTo>
                    <a:pt x="70217" y="3413"/>
                    <a:pt x="66780" y="3050"/>
                    <a:pt x="64568" y="3050"/>
                  </a:cubicBezTo>
                  <a:cubicBezTo>
                    <a:pt x="63100" y="3050"/>
                    <a:pt x="61379" y="3050"/>
                    <a:pt x="61379" y="345"/>
                  </a:cubicBezTo>
                  <a:cubicBezTo>
                    <a:pt x="61379" y="224"/>
                    <a:pt x="61499" y="-1370"/>
                    <a:pt x="63468" y="-1370"/>
                  </a:cubicBezTo>
                  <a:cubicBezTo>
                    <a:pt x="66901" y="-1370"/>
                    <a:pt x="75744" y="-881"/>
                    <a:pt x="79176" y="-881"/>
                  </a:cubicBezTo>
                  <a:cubicBezTo>
                    <a:pt x="82861" y="-881"/>
                    <a:pt x="87773" y="-1370"/>
                    <a:pt x="91210" y="-1370"/>
                  </a:cubicBezTo>
                  <a:cubicBezTo>
                    <a:pt x="92805" y="-1370"/>
                    <a:pt x="93663" y="-512"/>
                    <a:pt x="93663" y="1208"/>
                  </a:cubicBezTo>
                  <a:cubicBezTo>
                    <a:pt x="93663" y="3050"/>
                    <a:pt x="92068" y="3050"/>
                    <a:pt x="90841" y="3050"/>
                  </a:cubicBezTo>
                  <a:cubicBezTo>
                    <a:pt x="88630" y="3050"/>
                    <a:pt x="84825" y="3170"/>
                    <a:pt x="82740" y="7095"/>
                  </a:cubicBezTo>
                  <a:lnTo>
                    <a:pt x="61747" y="47954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50" name="任意多边形: 形状 49">
              <a:extLst>
                <a:ext uri="{FF2B5EF4-FFF2-40B4-BE49-F238E27FC236}">
                  <a16:creationId xmlns:a16="http://schemas.microsoft.com/office/drawing/2014/main" id="{469149E1-D5A5-A29F-B9C2-D38C64EF9D8A}"/>
                </a:ext>
              </a:extLst>
            </p:cNvPr>
            <p:cNvSpPr/>
            <p:nvPr>
              <p:custDataLst>
                <p:tags r:id="rId154"/>
              </p:custDataLst>
            </p:nvPr>
          </p:nvSpPr>
          <p:spPr>
            <a:xfrm flipV="1">
              <a:off x="10985194" y="-9677791"/>
              <a:ext cx="199860" cy="121603"/>
            </a:xfrm>
            <a:custGeom>
              <a:avLst/>
              <a:gdLst>
                <a:gd name="connsiteX0" fmla="*/ 183201 w 199860"/>
                <a:gd name="connsiteY0" fmla="*/ 107786 h 121603"/>
                <a:gd name="connsiteX1" fmla="*/ 189868 w 199860"/>
                <a:gd name="connsiteY1" fmla="*/ 111639 h 121603"/>
                <a:gd name="connsiteX2" fmla="*/ 199861 w 199860"/>
                <a:gd name="connsiteY2" fmla="*/ 111991 h 121603"/>
                <a:gd name="connsiteX3" fmla="*/ 199861 w 199860"/>
                <a:gd name="connsiteY3" fmla="*/ 120226 h 121603"/>
                <a:gd name="connsiteX4" fmla="*/ 181100 w 199860"/>
                <a:gd name="connsiteY4" fmla="*/ 119698 h 121603"/>
                <a:gd name="connsiteX5" fmla="*/ 157258 w 199860"/>
                <a:gd name="connsiteY5" fmla="*/ 120226 h 121603"/>
                <a:gd name="connsiteX6" fmla="*/ 157258 w 199860"/>
                <a:gd name="connsiteY6" fmla="*/ 111991 h 121603"/>
                <a:gd name="connsiteX7" fmla="*/ 175138 w 199860"/>
                <a:gd name="connsiteY7" fmla="*/ 110062 h 121603"/>
                <a:gd name="connsiteX8" fmla="*/ 144982 w 199860"/>
                <a:gd name="connsiteY8" fmla="*/ 31742 h 121603"/>
                <a:gd name="connsiteX9" fmla="*/ 113952 w 199860"/>
                <a:gd name="connsiteY9" fmla="*/ 111991 h 121603"/>
                <a:gd name="connsiteX10" fmla="*/ 130782 w 199860"/>
                <a:gd name="connsiteY10" fmla="*/ 111991 h 121603"/>
                <a:gd name="connsiteX11" fmla="*/ 130782 w 199860"/>
                <a:gd name="connsiteY11" fmla="*/ 120226 h 121603"/>
                <a:gd name="connsiteX12" fmla="*/ 100103 w 199860"/>
                <a:gd name="connsiteY12" fmla="*/ 119698 h 121603"/>
                <a:gd name="connsiteX13" fmla="*/ 73281 w 199860"/>
                <a:gd name="connsiteY13" fmla="*/ 120226 h 121603"/>
                <a:gd name="connsiteX14" fmla="*/ 73281 w 199860"/>
                <a:gd name="connsiteY14" fmla="*/ 111991 h 121603"/>
                <a:gd name="connsiteX15" fmla="*/ 88355 w 199860"/>
                <a:gd name="connsiteY15" fmla="*/ 111991 h 121603"/>
                <a:gd name="connsiteX16" fmla="*/ 95544 w 199860"/>
                <a:gd name="connsiteY16" fmla="*/ 93417 h 121603"/>
                <a:gd name="connsiteX17" fmla="*/ 71702 w 199860"/>
                <a:gd name="connsiteY17" fmla="*/ 31742 h 121603"/>
                <a:gd name="connsiteX18" fmla="*/ 40672 w 199860"/>
                <a:gd name="connsiteY18" fmla="*/ 111991 h 121603"/>
                <a:gd name="connsiteX19" fmla="*/ 57501 w 199860"/>
                <a:gd name="connsiteY19" fmla="*/ 111991 h 121603"/>
                <a:gd name="connsiteX20" fmla="*/ 57501 w 199860"/>
                <a:gd name="connsiteY20" fmla="*/ 120226 h 121603"/>
                <a:gd name="connsiteX21" fmla="*/ 26823 w 199860"/>
                <a:gd name="connsiteY21" fmla="*/ 119698 h 121603"/>
                <a:gd name="connsiteX22" fmla="*/ 0 w 199860"/>
                <a:gd name="connsiteY22" fmla="*/ 120226 h 121603"/>
                <a:gd name="connsiteX23" fmla="*/ 0 w 199860"/>
                <a:gd name="connsiteY23" fmla="*/ 111991 h 121603"/>
                <a:gd name="connsiteX24" fmla="*/ 15075 w 199860"/>
                <a:gd name="connsiteY24" fmla="*/ 111991 h 121603"/>
                <a:gd name="connsiteX25" fmla="*/ 57155 w 199860"/>
                <a:gd name="connsiteY25" fmla="*/ 3179 h 121603"/>
                <a:gd name="connsiteX26" fmla="*/ 63287 w 199860"/>
                <a:gd name="connsiteY26" fmla="*/ -1377 h 121603"/>
                <a:gd name="connsiteX27" fmla="*/ 69425 w 199860"/>
                <a:gd name="connsiteY27" fmla="*/ 3179 h 121603"/>
                <a:gd name="connsiteX28" fmla="*/ 99927 w 199860"/>
                <a:gd name="connsiteY28" fmla="*/ 82028 h 121603"/>
                <a:gd name="connsiteX29" fmla="*/ 130436 w 199860"/>
                <a:gd name="connsiteY29" fmla="*/ 3179 h 121603"/>
                <a:gd name="connsiteX30" fmla="*/ 136568 w 199860"/>
                <a:gd name="connsiteY30" fmla="*/ -1377 h 121603"/>
                <a:gd name="connsiteX31" fmla="*/ 142706 w 199860"/>
                <a:gd name="connsiteY31" fmla="*/ 3179 h 121603"/>
                <a:gd name="connsiteX32" fmla="*/ 183201 w 199860"/>
                <a:gd name="connsiteY32" fmla="*/ 107786 h 121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99860" h="121603">
                  <a:moveTo>
                    <a:pt x="183201" y="107786"/>
                  </a:moveTo>
                  <a:cubicBezTo>
                    <a:pt x="184257" y="110765"/>
                    <a:pt x="184427" y="111112"/>
                    <a:pt x="189868" y="111639"/>
                  </a:cubicBezTo>
                  <a:cubicBezTo>
                    <a:pt x="193370" y="111991"/>
                    <a:pt x="197055" y="111991"/>
                    <a:pt x="199861" y="111991"/>
                  </a:cubicBezTo>
                  <a:lnTo>
                    <a:pt x="199861" y="120226"/>
                  </a:lnTo>
                  <a:cubicBezTo>
                    <a:pt x="195125" y="120050"/>
                    <a:pt x="188987" y="119698"/>
                    <a:pt x="181100" y="119698"/>
                  </a:cubicBezTo>
                  <a:cubicBezTo>
                    <a:pt x="174440" y="119698"/>
                    <a:pt x="163567" y="119698"/>
                    <a:pt x="157258" y="120226"/>
                  </a:cubicBezTo>
                  <a:lnTo>
                    <a:pt x="157258" y="111991"/>
                  </a:lnTo>
                  <a:cubicBezTo>
                    <a:pt x="161642" y="111991"/>
                    <a:pt x="170057" y="111991"/>
                    <a:pt x="175138" y="110062"/>
                  </a:cubicBezTo>
                  <a:lnTo>
                    <a:pt x="144982" y="31742"/>
                  </a:lnTo>
                  <a:lnTo>
                    <a:pt x="113952" y="111991"/>
                  </a:lnTo>
                  <a:lnTo>
                    <a:pt x="130782" y="111991"/>
                  </a:lnTo>
                  <a:lnTo>
                    <a:pt x="130782" y="120226"/>
                  </a:lnTo>
                  <a:cubicBezTo>
                    <a:pt x="124121" y="119698"/>
                    <a:pt x="107644" y="119698"/>
                    <a:pt x="100103" y="119698"/>
                  </a:cubicBezTo>
                  <a:cubicBezTo>
                    <a:pt x="93267" y="119698"/>
                    <a:pt x="79418" y="119698"/>
                    <a:pt x="73281" y="120226"/>
                  </a:cubicBezTo>
                  <a:lnTo>
                    <a:pt x="73281" y="111991"/>
                  </a:lnTo>
                  <a:lnTo>
                    <a:pt x="88355" y="111991"/>
                  </a:lnTo>
                  <a:lnTo>
                    <a:pt x="95544" y="93417"/>
                  </a:lnTo>
                  <a:lnTo>
                    <a:pt x="71702" y="31742"/>
                  </a:lnTo>
                  <a:lnTo>
                    <a:pt x="40672" y="111991"/>
                  </a:lnTo>
                  <a:lnTo>
                    <a:pt x="57501" y="111991"/>
                  </a:lnTo>
                  <a:lnTo>
                    <a:pt x="57501" y="120226"/>
                  </a:lnTo>
                  <a:cubicBezTo>
                    <a:pt x="50841" y="119698"/>
                    <a:pt x="34363" y="119698"/>
                    <a:pt x="26823" y="119698"/>
                  </a:cubicBezTo>
                  <a:cubicBezTo>
                    <a:pt x="19987" y="119698"/>
                    <a:pt x="6138" y="119698"/>
                    <a:pt x="0" y="120226"/>
                  </a:cubicBezTo>
                  <a:lnTo>
                    <a:pt x="0" y="111991"/>
                  </a:lnTo>
                  <a:lnTo>
                    <a:pt x="15075" y="111991"/>
                  </a:lnTo>
                  <a:lnTo>
                    <a:pt x="57155" y="3179"/>
                  </a:lnTo>
                  <a:cubicBezTo>
                    <a:pt x="58205" y="376"/>
                    <a:pt x="58904" y="-1377"/>
                    <a:pt x="63287" y="-1377"/>
                  </a:cubicBezTo>
                  <a:cubicBezTo>
                    <a:pt x="67671" y="-1377"/>
                    <a:pt x="68374" y="376"/>
                    <a:pt x="69425" y="3179"/>
                  </a:cubicBezTo>
                  <a:lnTo>
                    <a:pt x="99927" y="82028"/>
                  </a:lnTo>
                  <a:lnTo>
                    <a:pt x="130436" y="3179"/>
                  </a:lnTo>
                  <a:cubicBezTo>
                    <a:pt x="131486" y="376"/>
                    <a:pt x="132184" y="-1377"/>
                    <a:pt x="136568" y="-1377"/>
                  </a:cubicBezTo>
                  <a:cubicBezTo>
                    <a:pt x="140951" y="-1377"/>
                    <a:pt x="141655" y="376"/>
                    <a:pt x="142706" y="3179"/>
                  </a:cubicBezTo>
                  <a:lnTo>
                    <a:pt x="183201" y="107786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51" name="任意多边形: 形状 50">
              <a:extLst>
                <a:ext uri="{FF2B5EF4-FFF2-40B4-BE49-F238E27FC236}">
                  <a16:creationId xmlns:a16="http://schemas.microsoft.com/office/drawing/2014/main" id="{1C7016F6-7B87-0528-F90F-BB991417E908}"/>
                </a:ext>
              </a:extLst>
            </p:cNvPr>
            <p:cNvSpPr/>
            <p:nvPr>
              <p:custDataLst>
                <p:tags r:id="rId155"/>
              </p:custDataLst>
            </p:nvPr>
          </p:nvSpPr>
          <p:spPr>
            <a:xfrm flipV="1">
              <a:off x="11197906" y="-9615109"/>
              <a:ext cx="111708" cy="83800"/>
            </a:xfrm>
            <a:custGeom>
              <a:avLst/>
              <a:gdLst>
                <a:gd name="connsiteX0" fmla="*/ 61747 w 111708"/>
                <a:gd name="connsiteY0" fmla="*/ 47952 h 83800"/>
                <a:gd name="connsiteX1" fmla="*/ 61010 w 111708"/>
                <a:gd name="connsiteY1" fmla="*/ 49420 h 83800"/>
                <a:gd name="connsiteX2" fmla="*/ 63958 w 111708"/>
                <a:gd name="connsiteY2" fmla="*/ 51756 h 83800"/>
                <a:gd name="connsiteX3" fmla="*/ 76355 w 111708"/>
                <a:gd name="connsiteY3" fmla="*/ 60463 h 83800"/>
                <a:gd name="connsiteX4" fmla="*/ 108887 w 111708"/>
                <a:gd name="connsiteY4" fmla="*/ 78009 h 83800"/>
                <a:gd name="connsiteX5" fmla="*/ 111708 w 111708"/>
                <a:gd name="connsiteY5" fmla="*/ 80708 h 83800"/>
                <a:gd name="connsiteX6" fmla="*/ 110113 w 111708"/>
                <a:gd name="connsiteY6" fmla="*/ 82302 h 83800"/>
                <a:gd name="connsiteX7" fmla="*/ 101643 w 111708"/>
                <a:gd name="connsiteY7" fmla="*/ 81934 h 83800"/>
                <a:gd name="connsiteX8" fmla="*/ 86788 w 111708"/>
                <a:gd name="connsiteY8" fmla="*/ 82428 h 83800"/>
                <a:gd name="connsiteX9" fmla="*/ 84214 w 111708"/>
                <a:gd name="connsiteY9" fmla="*/ 79730 h 83800"/>
                <a:gd name="connsiteX10" fmla="*/ 86051 w 111708"/>
                <a:gd name="connsiteY10" fmla="*/ 78009 h 83800"/>
                <a:gd name="connsiteX11" fmla="*/ 89120 w 111708"/>
                <a:gd name="connsiteY11" fmla="*/ 76294 h 83800"/>
                <a:gd name="connsiteX12" fmla="*/ 83719 w 111708"/>
                <a:gd name="connsiteY12" fmla="*/ 70280 h 83800"/>
                <a:gd name="connsiteX13" fmla="*/ 32532 w 111708"/>
                <a:gd name="connsiteY13" fmla="*/ 34210 h 83800"/>
                <a:gd name="connsiteX14" fmla="*/ 42228 w 111708"/>
                <a:gd name="connsiteY14" fmla="*/ 72859 h 83800"/>
                <a:gd name="connsiteX15" fmla="*/ 53030 w 111708"/>
                <a:gd name="connsiteY15" fmla="*/ 78009 h 83800"/>
                <a:gd name="connsiteX16" fmla="*/ 56715 w 111708"/>
                <a:gd name="connsiteY16" fmla="*/ 80587 h 83800"/>
                <a:gd name="connsiteX17" fmla="*/ 54751 w 111708"/>
                <a:gd name="connsiteY17" fmla="*/ 82428 h 83800"/>
                <a:gd name="connsiteX18" fmla="*/ 38670 w 111708"/>
                <a:gd name="connsiteY18" fmla="*/ 81934 h 83800"/>
                <a:gd name="connsiteX19" fmla="*/ 30200 w 111708"/>
                <a:gd name="connsiteY19" fmla="*/ 82061 h 83800"/>
                <a:gd name="connsiteX20" fmla="*/ 22467 w 111708"/>
                <a:gd name="connsiteY20" fmla="*/ 82428 h 83800"/>
                <a:gd name="connsiteX21" fmla="*/ 19888 w 111708"/>
                <a:gd name="connsiteY21" fmla="*/ 79730 h 83800"/>
                <a:gd name="connsiteX22" fmla="*/ 23935 w 111708"/>
                <a:gd name="connsiteY22" fmla="*/ 78009 h 83800"/>
                <a:gd name="connsiteX23" fmla="*/ 28605 w 111708"/>
                <a:gd name="connsiteY23" fmla="*/ 77762 h 83800"/>
                <a:gd name="connsiteX24" fmla="*/ 31305 w 111708"/>
                <a:gd name="connsiteY24" fmla="*/ 76046 h 83800"/>
                <a:gd name="connsiteX25" fmla="*/ 30810 w 111708"/>
                <a:gd name="connsiteY25" fmla="*/ 73347 h 83800"/>
                <a:gd name="connsiteX26" fmla="*/ 14487 w 111708"/>
                <a:gd name="connsiteY26" fmla="*/ 8198 h 83800"/>
                <a:gd name="connsiteX27" fmla="*/ 3685 w 111708"/>
                <a:gd name="connsiteY27" fmla="*/ 3048 h 83800"/>
                <a:gd name="connsiteX28" fmla="*/ 0 w 111708"/>
                <a:gd name="connsiteY28" fmla="*/ 343 h 83800"/>
                <a:gd name="connsiteX29" fmla="*/ 1963 w 111708"/>
                <a:gd name="connsiteY29" fmla="*/ -1372 h 83800"/>
                <a:gd name="connsiteX30" fmla="*/ 17924 w 111708"/>
                <a:gd name="connsiteY30" fmla="*/ -883 h 83800"/>
                <a:gd name="connsiteX31" fmla="*/ 26394 w 111708"/>
                <a:gd name="connsiteY31" fmla="*/ -1004 h 83800"/>
                <a:gd name="connsiteX32" fmla="*/ 34248 w 111708"/>
                <a:gd name="connsiteY32" fmla="*/ -1372 h 83800"/>
                <a:gd name="connsiteX33" fmla="*/ 36827 w 111708"/>
                <a:gd name="connsiteY33" fmla="*/ 1327 h 83800"/>
                <a:gd name="connsiteX34" fmla="*/ 32901 w 111708"/>
                <a:gd name="connsiteY34" fmla="*/ 3048 h 83800"/>
                <a:gd name="connsiteX35" fmla="*/ 28236 w 111708"/>
                <a:gd name="connsiteY35" fmla="*/ 3289 h 83800"/>
                <a:gd name="connsiteX36" fmla="*/ 25409 w 111708"/>
                <a:gd name="connsiteY36" fmla="*/ 5131 h 83800"/>
                <a:gd name="connsiteX37" fmla="*/ 31179 w 111708"/>
                <a:gd name="connsiteY37" fmla="*/ 28685 h 83800"/>
                <a:gd name="connsiteX38" fmla="*/ 51556 w 111708"/>
                <a:gd name="connsiteY38" fmla="*/ 43043 h 83800"/>
                <a:gd name="connsiteX39" fmla="*/ 69359 w 111708"/>
                <a:gd name="connsiteY39" fmla="*/ 8566 h 83800"/>
                <a:gd name="connsiteX40" fmla="*/ 70217 w 111708"/>
                <a:gd name="connsiteY40" fmla="*/ 6235 h 83800"/>
                <a:gd name="connsiteX41" fmla="*/ 64568 w 111708"/>
                <a:gd name="connsiteY41" fmla="*/ 3048 h 83800"/>
                <a:gd name="connsiteX42" fmla="*/ 61379 w 111708"/>
                <a:gd name="connsiteY42" fmla="*/ 343 h 83800"/>
                <a:gd name="connsiteX43" fmla="*/ 63468 w 111708"/>
                <a:gd name="connsiteY43" fmla="*/ -1372 h 83800"/>
                <a:gd name="connsiteX44" fmla="*/ 79176 w 111708"/>
                <a:gd name="connsiteY44" fmla="*/ -883 h 83800"/>
                <a:gd name="connsiteX45" fmla="*/ 91210 w 111708"/>
                <a:gd name="connsiteY45" fmla="*/ -1372 h 83800"/>
                <a:gd name="connsiteX46" fmla="*/ 93663 w 111708"/>
                <a:gd name="connsiteY46" fmla="*/ 1206 h 83800"/>
                <a:gd name="connsiteX47" fmla="*/ 90842 w 111708"/>
                <a:gd name="connsiteY47" fmla="*/ 3048 h 83800"/>
                <a:gd name="connsiteX48" fmla="*/ 82740 w 111708"/>
                <a:gd name="connsiteY48" fmla="*/ 7093 h 83800"/>
                <a:gd name="connsiteX49" fmla="*/ 61747 w 111708"/>
                <a:gd name="connsiteY49" fmla="*/ 47952 h 83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11708" h="83800">
                  <a:moveTo>
                    <a:pt x="61747" y="47952"/>
                  </a:moveTo>
                  <a:cubicBezTo>
                    <a:pt x="61258" y="48930"/>
                    <a:pt x="61010" y="49298"/>
                    <a:pt x="61010" y="49420"/>
                  </a:cubicBezTo>
                  <a:cubicBezTo>
                    <a:pt x="61010" y="49667"/>
                    <a:pt x="61131" y="49788"/>
                    <a:pt x="63958" y="51756"/>
                  </a:cubicBezTo>
                  <a:lnTo>
                    <a:pt x="76355" y="60463"/>
                  </a:lnTo>
                  <a:cubicBezTo>
                    <a:pt x="92558" y="71874"/>
                    <a:pt x="100170" y="77272"/>
                    <a:pt x="108887" y="78009"/>
                  </a:cubicBezTo>
                  <a:cubicBezTo>
                    <a:pt x="110234" y="78130"/>
                    <a:pt x="111708" y="78257"/>
                    <a:pt x="111708" y="80708"/>
                  </a:cubicBezTo>
                  <a:cubicBezTo>
                    <a:pt x="111708" y="81691"/>
                    <a:pt x="110850" y="82302"/>
                    <a:pt x="110113" y="82302"/>
                  </a:cubicBezTo>
                  <a:cubicBezTo>
                    <a:pt x="107534" y="82302"/>
                    <a:pt x="104344" y="81934"/>
                    <a:pt x="101643" y="81934"/>
                  </a:cubicBezTo>
                  <a:cubicBezTo>
                    <a:pt x="98327" y="81934"/>
                    <a:pt x="90105" y="82428"/>
                    <a:pt x="86788" y="82428"/>
                  </a:cubicBezTo>
                  <a:cubicBezTo>
                    <a:pt x="86051" y="82428"/>
                    <a:pt x="84214" y="82428"/>
                    <a:pt x="84214" y="79730"/>
                  </a:cubicBezTo>
                  <a:cubicBezTo>
                    <a:pt x="84214" y="79603"/>
                    <a:pt x="84214" y="78130"/>
                    <a:pt x="86051" y="78009"/>
                  </a:cubicBezTo>
                  <a:cubicBezTo>
                    <a:pt x="87525" y="77888"/>
                    <a:pt x="89120" y="77641"/>
                    <a:pt x="89120" y="76294"/>
                  </a:cubicBezTo>
                  <a:cubicBezTo>
                    <a:pt x="89120" y="74084"/>
                    <a:pt x="85314" y="71385"/>
                    <a:pt x="83719" y="70280"/>
                  </a:cubicBezTo>
                  <a:lnTo>
                    <a:pt x="32532" y="34210"/>
                  </a:lnTo>
                  <a:lnTo>
                    <a:pt x="42228" y="72859"/>
                  </a:lnTo>
                  <a:cubicBezTo>
                    <a:pt x="43334" y="77026"/>
                    <a:pt x="43455" y="78009"/>
                    <a:pt x="53030" y="78009"/>
                  </a:cubicBezTo>
                  <a:cubicBezTo>
                    <a:pt x="54994" y="78009"/>
                    <a:pt x="56715" y="78009"/>
                    <a:pt x="56715" y="80587"/>
                  </a:cubicBezTo>
                  <a:cubicBezTo>
                    <a:pt x="56715" y="81691"/>
                    <a:pt x="55978" y="82428"/>
                    <a:pt x="54751" y="82428"/>
                  </a:cubicBezTo>
                  <a:cubicBezTo>
                    <a:pt x="51193" y="82428"/>
                    <a:pt x="42228" y="81934"/>
                    <a:pt x="38670" y="81934"/>
                  </a:cubicBezTo>
                  <a:cubicBezTo>
                    <a:pt x="36580" y="81934"/>
                    <a:pt x="32284" y="81934"/>
                    <a:pt x="30200" y="82061"/>
                  </a:cubicBezTo>
                  <a:cubicBezTo>
                    <a:pt x="27741" y="82181"/>
                    <a:pt x="24799" y="82428"/>
                    <a:pt x="22467" y="82428"/>
                  </a:cubicBezTo>
                  <a:cubicBezTo>
                    <a:pt x="21730" y="82428"/>
                    <a:pt x="19888" y="82428"/>
                    <a:pt x="19888" y="79730"/>
                  </a:cubicBezTo>
                  <a:cubicBezTo>
                    <a:pt x="19888" y="78009"/>
                    <a:pt x="21235" y="78009"/>
                    <a:pt x="23935" y="78009"/>
                  </a:cubicBezTo>
                  <a:cubicBezTo>
                    <a:pt x="25904" y="78009"/>
                    <a:pt x="26394" y="78009"/>
                    <a:pt x="28605" y="77762"/>
                  </a:cubicBezTo>
                  <a:cubicBezTo>
                    <a:pt x="31058" y="77519"/>
                    <a:pt x="31305" y="77272"/>
                    <a:pt x="31305" y="76046"/>
                  </a:cubicBezTo>
                  <a:cubicBezTo>
                    <a:pt x="31305" y="75799"/>
                    <a:pt x="31305" y="75189"/>
                    <a:pt x="30810" y="73347"/>
                  </a:cubicBezTo>
                  <a:lnTo>
                    <a:pt x="14487" y="8198"/>
                  </a:lnTo>
                  <a:cubicBezTo>
                    <a:pt x="13502" y="4026"/>
                    <a:pt x="13260" y="3048"/>
                    <a:pt x="3685" y="3048"/>
                  </a:cubicBezTo>
                  <a:cubicBezTo>
                    <a:pt x="1474" y="3048"/>
                    <a:pt x="0" y="3048"/>
                    <a:pt x="0" y="343"/>
                  </a:cubicBezTo>
                  <a:cubicBezTo>
                    <a:pt x="0" y="222"/>
                    <a:pt x="0" y="-1372"/>
                    <a:pt x="1963" y="-1372"/>
                  </a:cubicBezTo>
                  <a:cubicBezTo>
                    <a:pt x="5522" y="-1372"/>
                    <a:pt x="14366" y="-883"/>
                    <a:pt x="17924" y="-883"/>
                  </a:cubicBezTo>
                  <a:cubicBezTo>
                    <a:pt x="20009" y="-883"/>
                    <a:pt x="24304" y="-883"/>
                    <a:pt x="26394" y="-1004"/>
                  </a:cubicBezTo>
                  <a:cubicBezTo>
                    <a:pt x="28847" y="-1124"/>
                    <a:pt x="31915" y="-1372"/>
                    <a:pt x="34248" y="-1372"/>
                  </a:cubicBezTo>
                  <a:cubicBezTo>
                    <a:pt x="34984" y="-1372"/>
                    <a:pt x="36827" y="-1372"/>
                    <a:pt x="36827" y="1327"/>
                  </a:cubicBezTo>
                  <a:cubicBezTo>
                    <a:pt x="36827" y="3048"/>
                    <a:pt x="35353" y="3048"/>
                    <a:pt x="32901" y="3048"/>
                  </a:cubicBezTo>
                  <a:cubicBezTo>
                    <a:pt x="32779" y="3048"/>
                    <a:pt x="30442" y="3048"/>
                    <a:pt x="28236" y="3289"/>
                  </a:cubicBezTo>
                  <a:cubicBezTo>
                    <a:pt x="25409" y="3536"/>
                    <a:pt x="25409" y="3905"/>
                    <a:pt x="25409" y="5131"/>
                  </a:cubicBezTo>
                  <a:cubicBezTo>
                    <a:pt x="25409" y="6115"/>
                    <a:pt x="26641" y="10650"/>
                    <a:pt x="31179" y="28685"/>
                  </a:cubicBezTo>
                  <a:lnTo>
                    <a:pt x="51556" y="43043"/>
                  </a:lnTo>
                  <a:lnTo>
                    <a:pt x="69359" y="8566"/>
                  </a:lnTo>
                  <a:cubicBezTo>
                    <a:pt x="70217" y="6972"/>
                    <a:pt x="70217" y="6846"/>
                    <a:pt x="70217" y="6235"/>
                  </a:cubicBezTo>
                  <a:cubicBezTo>
                    <a:pt x="70217" y="3411"/>
                    <a:pt x="66780" y="3048"/>
                    <a:pt x="64568" y="3048"/>
                  </a:cubicBezTo>
                  <a:cubicBezTo>
                    <a:pt x="63100" y="3048"/>
                    <a:pt x="61379" y="3048"/>
                    <a:pt x="61379" y="343"/>
                  </a:cubicBezTo>
                  <a:cubicBezTo>
                    <a:pt x="61379" y="222"/>
                    <a:pt x="61500" y="-1372"/>
                    <a:pt x="63468" y="-1372"/>
                  </a:cubicBezTo>
                  <a:cubicBezTo>
                    <a:pt x="66901" y="-1372"/>
                    <a:pt x="75744" y="-883"/>
                    <a:pt x="79176" y="-883"/>
                  </a:cubicBezTo>
                  <a:cubicBezTo>
                    <a:pt x="82861" y="-883"/>
                    <a:pt x="87773" y="-1372"/>
                    <a:pt x="91210" y="-1372"/>
                  </a:cubicBezTo>
                  <a:cubicBezTo>
                    <a:pt x="92805" y="-1372"/>
                    <a:pt x="93663" y="-514"/>
                    <a:pt x="93663" y="1206"/>
                  </a:cubicBezTo>
                  <a:cubicBezTo>
                    <a:pt x="93663" y="3048"/>
                    <a:pt x="92068" y="3048"/>
                    <a:pt x="90842" y="3048"/>
                  </a:cubicBezTo>
                  <a:cubicBezTo>
                    <a:pt x="88630" y="3048"/>
                    <a:pt x="84825" y="3168"/>
                    <a:pt x="82740" y="7093"/>
                  </a:cubicBezTo>
                  <a:lnTo>
                    <a:pt x="61747" y="47952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52" name="任意多边形: 形状 51">
              <a:extLst>
                <a:ext uri="{FF2B5EF4-FFF2-40B4-BE49-F238E27FC236}">
                  <a16:creationId xmlns:a16="http://schemas.microsoft.com/office/drawing/2014/main" id="{C18FFF28-C800-7D48-7150-78BF691841E3}"/>
                </a:ext>
              </a:extLst>
            </p:cNvPr>
            <p:cNvSpPr/>
            <p:nvPr>
              <p:custDataLst>
                <p:tags r:id="rId156"/>
              </p:custDataLst>
            </p:nvPr>
          </p:nvSpPr>
          <p:spPr>
            <a:xfrm flipV="1">
              <a:off x="11331105" y="-9636438"/>
              <a:ext cx="98706" cy="112841"/>
            </a:xfrm>
            <a:custGeom>
              <a:avLst/>
              <a:gdLst>
                <a:gd name="connsiteX0" fmla="*/ 32086 w 98706"/>
                <a:gd name="connsiteY0" fmla="*/ 90267 h 112841"/>
                <a:gd name="connsiteX1" fmla="*/ 34715 w 98706"/>
                <a:gd name="connsiteY1" fmla="*/ 96225 h 112841"/>
                <a:gd name="connsiteX2" fmla="*/ 54702 w 98706"/>
                <a:gd name="connsiteY2" fmla="*/ 104460 h 112841"/>
                <a:gd name="connsiteX3" fmla="*/ 76262 w 98706"/>
                <a:gd name="connsiteY3" fmla="*/ 71692 h 112841"/>
                <a:gd name="connsiteX4" fmla="*/ 52595 w 98706"/>
                <a:gd name="connsiteY4" fmla="*/ 37875 h 112841"/>
                <a:gd name="connsiteX5" fmla="*/ 34011 w 98706"/>
                <a:gd name="connsiteY5" fmla="*/ 47341 h 112841"/>
                <a:gd name="connsiteX6" fmla="*/ 32086 w 98706"/>
                <a:gd name="connsiteY6" fmla="*/ 53118 h 112841"/>
                <a:gd name="connsiteX7" fmla="*/ 32086 w 98706"/>
                <a:gd name="connsiteY7" fmla="*/ 90267 h 112841"/>
                <a:gd name="connsiteX8" fmla="*/ 32086 w 98706"/>
                <a:gd name="connsiteY8" fmla="*/ 39453 h 112841"/>
                <a:gd name="connsiteX9" fmla="*/ 54526 w 98706"/>
                <a:gd name="connsiteY9" fmla="*/ 31571 h 112841"/>
                <a:gd name="connsiteX10" fmla="*/ 98706 w 98706"/>
                <a:gd name="connsiteY10" fmla="*/ 71692 h 112841"/>
                <a:gd name="connsiteX11" fmla="*/ 57507 w 98706"/>
                <a:gd name="connsiteY11" fmla="*/ 111469 h 112841"/>
                <a:gd name="connsiteX12" fmla="*/ 31030 w 98706"/>
                <a:gd name="connsiteY12" fmla="*/ 102882 h 112841"/>
                <a:gd name="connsiteX13" fmla="*/ 31030 w 98706"/>
                <a:gd name="connsiteY13" fmla="*/ 111469 h 112841"/>
                <a:gd name="connsiteX14" fmla="*/ 0 w 98706"/>
                <a:gd name="connsiteY14" fmla="*/ 110066 h 112841"/>
                <a:gd name="connsiteX15" fmla="*/ 0 w 98706"/>
                <a:gd name="connsiteY15" fmla="*/ 101832 h 112841"/>
                <a:gd name="connsiteX16" fmla="*/ 12100 w 98706"/>
                <a:gd name="connsiteY16" fmla="*/ 95175 h 112841"/>
                <a:gd name="connsiteX17" fmla="*/ 12100 w 98706"/>
                <a:gd name="connsiteY17" fmla="*/ 6862 h 112841"/>
                <a:gd name="connsiteX18" fmla="*/ 0 w 98706"/>
                <a:gd name="connsiteY18" fmla="*/ 6862 h 112841"/>
                <a:gd name="connsiteX19" fmla="*/ 0 w 98706"/>
                <a:gd name="connsiteY19" fmla="*/ -1373 h 112841"/>
                <a:gd name="connsiteX20" fmla="*/ 22093 w 98706"/>
                <a:gd name="connsiteY20" fmla="*/ -845 h 112841"/>
                <a:gd name="connsiteX21" fmla="*/ 44181 w 98706"/>
                <a:gd name="connsiteY21" fmla="*/ -1373 h 112841"/>
                <a:gd name="connsiteX22" fmla="*/ 44181 w 98706"/>
                <a:gd name="connsiteY22" fmla="*/ 6862 h 112841"/>
                <a:gd name="connsiteX23" fmla="*/ 32086 w 98706"/>
                <a:gd name="connsiteY23" fmla="*/ 6862 h 112841"/>
                <a:gd name="connsiteX24" fmla="*/ 32086 w 98706"/>
                <a:gd name="connsiteY24" fmla="*/ 39453 h 112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98706" h="112841">
                  <a:moveTo>
                    <a:pt x="32086" y="90267"/>
                  </a:moveTo>
                  <a:cubicBezTo>
                    <a:pt x="32086" y="93598"/>
                    <a:pt x="32262" y="93774"/>
                    <a:pt x="34715" y="96225"/>
                  </a:cubicBezTo>
                  <a:cubicBezTo>
                    <a:pt x="41728" y="103410"/>
                    <a:pt x="50841" y="104460"/>
                    <a:pt x="54702" y="104460"/>
                  </a:cubicBezTo>
                  <a:cubicBezTo>
                    <a:pt x="66444" y="104460"/>
                    <a:pt x="76262" y="93774"/>
                    <a:pt x="76262" y="71692"/>
                  </a:cubicBezTo>
                  <a:cubicBezTo>
                    <a:pt x="76262" y="46989"/>
                    <a:pt x="63991" y="37875"/>
                    <a:pt x="52595" y="37875"/>
                  </a:cubicBezTo>
                  <a:cubicBezTo>
                    <a:pt x="50142" y="37875"/>
                    <a:pt x="41903" y="37875"/>
                    <a:pt x="34011" y="47341"/>
                  </a:cubicBezTo>
                  <a:cubicBezTo>
                    <a:pt x="32086" y="49617"/>
                    <a:pt x="32086" y="49792"/>
                    <a:pt x="32086" y="53118"/>
                  </a:cubicBezTo>
                  <a:lnTo>
                    <a:pt x="32086" y="90267"/>
                  </a:lnTo>
                  <a:close/>
                  <a:moveTo>
                    <a:pt x="32086" y="39453"/>
                  </a:moveTo>
                  <a:cubicBezTo>
                    <a:pt x="39621" y="33324"/>
                    <a:pt x="47338" y="31571"/>
                    <a:pt x="54526" y="31571"/>
                  </a:cubicBezTo>
                  <a:cubicBezTo>
                    <a:pt x="80821" y="31571"/>
                    <a:pt x="98706" y="47341"/>
                    <a:pt x="98706" y="71692"/>
                  </a:cubicBezTo>
                  <a:cubicBezTo>
                    <a:pt x="98706" y="94999"/>
                    <a:pt x="82751" y="111469"/>
                    <a:pt x="57507" y="111469"/>
                  </a:cubicBezTo>
                  <a:cubicBezTo>
                    <a:pt x="44356" y="111469"/>
                    <a:pt x="35067" y="106037"/>
                    <a:pt x="31030" y="102882"/>
                  </a:cubicBezTo>
                  <a:lnTo>
                    <a:pt x="31030" y="111469"/>
                  </a:lnTo>
                  <a:lnTo>
                    <a:pt x="0" y="110066"/>
                  </a:lnTo>
                  <a:lnTo>
                    <a:pt x="0" y="101832"/>
                  </a:lnTo>
                  <a:cubicBezTo>
                    <a:pt x="10873" y="101832"/>
                    <a:pt x="12100" y="101832"/>
                    <a:pt x="12100" y="95175"/>
                  </a:cubicBezTo>
                  <a:lnTo>
                    <a:pt x="12100" y="6862"/>
                  </a:lnTo>
                  <a:lnTo>
                    <a:pt x="0" y="6862"/>
                  </a:lnTo>
                  <a:lnTo>
                    <a:pt x="0" y="-1373"/>
                  </a:lnTo>
                  <a:cubicBezTo>
                    <a:pt x="4911" y="-1197"/>
                    <a:pt x="15427" y="-845"/>
                    <a:pt x="22093" y="-845"/>
                  </a:cubicBezTo>
                  <a:cubicBezTo>
                    <a:pt x="28929" y="-845"/>
                    <a:pt x="39275" y="-1197"/>
                    <a:pt x="44181" y="-1373"/>
                  </a:cubicBezTo>
                  <a:lnTo>
                    <a:pt x="44181" y="6862"/>
                  </a:lnTo>
                  <a:lnTo>
                    <a:pt x="32086" y="6862"/>
                  </a:lnTo>
                  <a:lnTo>
                    <a:pt x="32086" y="39453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53" name="任意多边形: 形状 52">
              <a:extLst>
                <a:ext uri="{FF2B5EF4-FFF2-40B4-BE49-F238E27FC236}">
                  <a16:creationId xmlns:a16="http://schemas.microsoft.com/office/drawing/2014/main" id="{6388F009-1EE8-C714-208C-7A3227E31462}"/>
                </a:ext>
              </a:extLst>
            </p:cNvPr>
            <p:cNvSpPr/>
            <p:nvPr>
              <p:custDataLst>
                <p:tags r:id="rId157"/>
              </p:custDataLst>
            </p:nvPr>
          </p:nvSpPr>
          <p:spPr>
            <a:xfrm flipV="1">
              <a:off x="11436642" y="-9612653"/>
              <a:ext cx="53887" cy="106370"/>
            </a:xfrm>
            <a:custGeom>
              <a:avLst/>
              <a:gdLst>
                <a:gd name="connsiteX0" fmla="*/ 53888 w 53887"/>
                <a:gd name="connsiteY0" fmla="*/ 100339 h 106370"/>
                <a:gd name="connsiteX1" fmla="*/ 48982 w 53887"/>
                <a:gd name="connsiteY1" fmla="*/ 105000 h 106370"/>
                <a:gd name="connsiteX2" fmla="*/ 42107 w 53887"/>
                <a:gd name="connsiteY2" fmla="*/ 98256 h 106370"/>
                <a:gd name="connsiteX3" fmla="*/ 47019 w 53887"/>
                <a:gd name="connsiteY3" fmla="*/ 93589 h 106370"/>
                <a:gd name="connsiteX4" fmla="*/ 53888 w 53887"/>
                <a:gd name="connsiteY4" fmla="*/ 100339 h 106370"/>
                <a:gd name="connsiteX5" fmla="*/ 27868 w 53887"/>
                <a:gd name="connsiteY5" fmla="*/ 17643 h 106370"/>
                <a:gd name="connsiteX6" fmla="*/ 12028 w 53887"/>
                <a:gd name="connsiteY6" fmla="*/ 2065 h 106370"/>
                <a:gd name="connsiteX7" fmla="*/ 7612 w 53887"/>
                <a:gd name="connsiteY7" fmla="*/ 2801 h 106370"/>
                <a:gd name="connsiteX8" fmla="*/ 11786 w 53887"/>
                <a:gd name="connsiteY8" fmla="*/ 9056 h 106370"/>
                <a:gd name="connsiteX9" fmla="*/ 6996 w 53887"/>
                <a:gd name="connsiteY9" fmla="*/ 13598 h 106370"/>
                <a:gd name="connsiteX10" fmla="*/ 0 w 53887"/>
                <a:gd name="connsiteY10" fmla="*/ 6358 h 106370"/>
                <a:gd name="connsiteX11" fmla="*/ 12155 w 53887"/>
                <a:gd name="connsiteY11" fmla="*/ -1371 h 106370"/>
                <a:gd name="connsiteX12" fmla="*/ 37686 w 53887"/>
                <a:gd name="connsiteY12" fmla="*/ 18011 h 106370"/>
                <a:gd name="connsiteX13" fmla="*/ 48735 w 53887"/>
                <a:gd name="connsiteY13" fmla="*/ 61937 h 106370"/>
                <a:gd name="connsiteX14" fmla="*/ 49351 w 53887"/>
                <a:gd name="connsiteY14" fmla="*/ 66230 h 106370"/>
                <a:gd name="connsiteX15" fmla="*/ 36211 w 53887"/>
                <a:gd name="connsiteY15" fmla="*/ 77762 h 106370"/>
                <a:gd name="connsiteX16" fmla="*/ 14729 w 53887"/>
                <a:gd name="connsiteY16" fmla="*/ 58990 h 106370"/>
                <a:gd name="connsiteX17" fmla="*/ 16819 w 53887"/>
                <a:gd name="connsiteY17" fmla="*/ 57397 h 106370"/>
                <a:gd name="connsiteX18" fmla="*/ 19272 w 53887"/>
                <a:gd name="connsiteY18" fmla="*/ 59607 h 106370"/>
                <a:gd name="connsiteX19" fmla="*/ 35843 w 53887"/>
                <a:gd name="connsiteY19" fmla="*/ 74327 h 106370"/>
                <a:gd name="connsiteX20" fmla="*/ 40017 w 53887"/>
                <a:gd name="connsiteY20" fmla="*/ 68314 h 106370"/>
                <a:gd name="connsiteX21" fmla="*/ 39649 w 53887"/>
                <a:gd name="connsiteY21" fmla="*/ 64636 h 106370"/>
                <a:gd name="connsiteX22" fmla="*/ 27868 w 53887"/>
                <a:gd name="connsiteY22" fmla="*/ 17643 h 106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53887" h="106370">
                  <a:moveTo>
                    <a:pt x="53888" y="100339"/>
                  </a:moveTo>
                  <a:cubicBezTo>
                    <a:pt x="53888" y="102422"/>
                    <a:pt x="52293" y="105000"/>
                    <a:pt x="48982" y="105000"/>
                  </a:cubicBezTo>
                  <a:cubicBezTo>
                    <a:pt x="45418" y="105000"/>
                    <a:pt x="42107" y="101565"/>
                    <a:pt x="42107" y="98256"/>
                  </a:cubicBezTo>
                  <a:cubicBezTo>
                    <a:pt x="42107" y="96288"/>
                    <a:pt x="43581" y="93589"/>
                    <a:pt x="47019" y="93589"/>
                  </a:cubicBezTo>
                  <a:cubicBezTo>
                    <a:pt x="50329" y="93589"/>
                    <a:pt x="53888" y="96783"/>
                    <a:pt x="53888" y="100339"/>
                  </a:cubicBezTo>
                  <a:close/>
                  <a:moveTo>
                    <a:pt x="27868" y="17643"/>
                  </a:moveTo>
                  <a:cubicBezTo>
                    <a:pt x="25778" y="9178"/>
                    <a:pt x="19272" y="2065"/>
                    <a:pt x="12028" y="2065"/>
                  </a:cubicBezTo>
                  <a:cubicBezTo>
                    <a:pt x="10433" y="2065"/>
                    <a:pt x="8959" y="2307"/>
                    <a:pt x="7612" y="2801"/>
                  </a:cubicBezTo>
                  <a:cubicBezTo>
                    <a:pt x="10802" y="4269"/>
                    <a:pt x="11786" y="7215"/>
                    <a:pt x="11786" y="9056"/>
                  </a:cubicBezTo>
                  <a:cubicBezTo>
                    <a:pt x="11786" y="12003"/>
                    <a:pt x="9455" y="13598"/>
                    <a:pt x="6996" y="13598"/>
                  </a:cubicBezTo>
                  <a:cubicBezTo>
                    <a:pt x="3190" y="13598"/>
                    <a:pt x="0" y="10282"/>
                    <a:pt x="0" y="6358"/>
                  </a:cubicBezTo>
                  <a:cubicBezTo>
                    <a:pt x="0" y="1697"/>
                    <a:pt x="4785" y="-1371"/>
                    <a:pt x="12155" y="-1371"/>
                  </a:cubicBezTo>
                  <a:cubicBezTo>
                    <a:pt x="19519" y="-1371"/>
                    <a:pt x="33879" y="3043"/>
                    <a:pt x="37686" y="18011"/>
                  </a:cubicBezTo>
                  <a:lnTo>
                    <a:pt x="48735" y="61937"/>
                  </a:lnTo>
                  <a:cubicBezTo>
                    <a:pt x="49103" y="63284"/>
                    <a:pt x="49351" y="64388"/>
                    <a:pt x="49351" y="66230"/>
                  </a:cubicBezTo>
                  <a:cubicBezTo>
                    <a:pt x="49351" y="72981"/>
                    <a:pt x="43581" y="77762"/>
                    <a:pt x="36211" y="77762"/>
                  </a:cubicBezTo>
                  <a:cubicBezTo>
                    <a:pt x="22588" y="77762"/>
                    <a:pt x="14729" y="60711"/>
                    <a:pt x="14729" y="58990"/>
                  </a:cubicBezTo>
                  <a:cubicBezTo>
                    <a:pt x="14729" y="57397"/>
                    <a:pt x="16450" y="57397"/>
                    <a:pt x="16819" y="57397"/>
                  </a:cubicBezTo>
                  <a:cubicBezTo>
                    <a:pt x="18293" y="57397"/>
                    <a:pt x="18414" y="57765"/>
                    <a:pt x="19272" y="59607"/>
                  </a:cubicBezTo>
                  <a:cubicBezTo>
                    <a:pt x="22341" y="66719"/>
                    <a:pt x="28726" y="74327"/>
                    <a:pt x="35843" y="74327"/>
                  </a:cubicBezTo>
                  <a:cubicBezTo>
                    <a:pt x="38912" y="74327"/>
                    <a:pt x="40017" y="72244"/>
                    <a:pt x="40017" y="68314"/>
                  </a:cubicBezTo>
                  <a:cubicBezTo>
                    <a:pt x="40017" y="66967"/>
                    <a:pt x="39775" y="65246"/>
                    <a:pt x="39649" y="64636"/>
                  </a:cubicBezTo>
                  <a:lnTo>
                    <a:pt x="27868" y="17643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54" name="任意多边形: 形状 53">
              <a:extLst>
                <a:ext uri="{FF2B5EF4-FFF2-40B4-BE49-F238E27FC236}">
                  <a16:creationId xmlns:a16="http://schemas.microsoft.com/office/drawing/2014/main" id="{64E25617-5A6B-6D6B-2139-CE79AA8B5CF2}"/>
                </a:ext>
              </a:extLst>
            </p:cNvPr>
            <p:cNvSpPr/>
            <p:nvPr>
              <p:custDataLst>
                <p:tags r:id="rId158"/>
              </p:custDataLst>
            </p:nvPr>
          </p:nvSpPr>
          <p:spPr>
            <a:xfrm flipV="1">
              <a:off x="11559307" y="-9659745"/>
              <a:ext cx="116586" cy="116700"/>
            </a:xfrm>
            <a:custGeom>
              <a:avLst/>
              <a:gdLst>
                <a:gd name="connsiteX0" fmla="*/ 61885 w 116586"/>
                <a:gd name="connsiteY0" fmla="*/ 53467 h 116700"/>
                <a:gd name="connsiteX1" fmla="*/ 110801 w 116586"/>
                <a:gd name="connsiteY1" fmla="*/ 53467 h 116700"/>
                <a:gd name="connsiteX2" fmla="*/ 116586 w 116586"/>
                <a:gd name="connsiteY2" fmla="*/ 56975 h 116700"/>
                <a:gd name="connsiteX3" fmla="*/ 110801 w 116586"/>
                <a:gd name="connsiteY3" fmla="*/ 60476 h 116700"/>
                <a:gd name="connsiteX4" fmla="*/ 61885 w 116586"/>
                <a:gd name="connsiteY4" fmla="*/ 60476 h 116700"/>
                <a:gd name="connsiteX5" fmla="*/ 61885 w 116586"/>
                <a:gd name="connsiteY5" fmla="*/ 109541 h 116700"/>
                <a:gd name="connsiteX6" fmla="*/ 58381 w 116586"/>
                <a:gd name="connsiteY6" fmla="*/ 115325 h 116700"/>
                <a:gd name="connsiteX7" fmla="*/ 54872 w 116586"/>
                <a:gd name="connsiteY7" fmla="*/ 109541 h 116700"/>
                <a:gd name="connsiteX8" fmla="*/ 54872 w 116586"/>
                <a:gd name="connsiteY8" fmla="*/ 60476 h 116700"/>
                <a:gd name="connsiteX9" fmla="*/ 5786 w 116586"/>
                <a:gd name="connsiteY9" fmla="*/ 60476 h 116700"/>
                <a:gd name="connsiteX10" fmla="*/ 0 w 116586"/>
                <a:gd name="connsiteY10" fmla="*/ 56975 h 116700"/>
                <a:gd name="connsiteX11" fmla="*/ 5786 w 116586"/>
                <a:gd name="connsiteY11" fmla="*/ 53467 h 116700"/>
                <a:gd name="connsiteX12" fmla="*/ 54872 w 116586"/>
                <a:gd name="connsiteY12" fmla="*/ 53467 h 116700"/>
                <a:gd name="connsiteX13" fmla="*/ 54872 w 116586"/>
                <a:gd name="connsiteY13" fmla="*/ 4407 h 116700"/>
                <a:gd name="connsiteX14" fmla="*/ 58381 w 116586"/>
                <a:gd name="connsiteY14" fmla="*/ -1375 h 116700"/>
                <a:gd name="connsiteX15" fmla="*/ 61885 w 116586"/>
                <a:gd name="connsiteY15" fmla="*/ 4407 h 116700"/>
                <a:gd name="connsiteX16" fmla="*/ 61885 w 116586"/>
                <a:gd name="connsiteY16" fmla="*/ 53467 h 116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16586" h="116700">
                  <a:moveTo>
                    <a:pt x="61885" y="53467"/>
                  </a:moveTo>
                  <a:lnTo>
                    <a:pt x="110801" y="53467"/>
                  </a:lnTo>
                  <a:cubicBezTo>
                    <a:pt x="113254" y="53467"/>
                    <a:pt x="116586" y="53467"/>
                    <a:pt x="116586" y="56975"/>
                  </a:cubicBezTo>
                  <a:cubicBezTo>
                    <a:pt x="116586" y="60476"/>
                    <a:pt x="113254" y="60476"/>
                    <a:pt x="110801" y="60476"/>
                  </a:cubicBezTo>
                  <a:lnTo>
                    <a:pt x="61885" y="60476"/>
                  </a:lnTo>
                  <a:lnTo>
                    <a:pt x="61885" y="109541"/>
                  </a:lnTo>
                  <a:cubicBezTo>
                    <a:pt x="61885" y="111993"/>
                    <a:pt x="61885" y="115325"/>
                    <a:pt x="58381" y="115325"/>
                  </a:cubicBezTo>
                  <a:cubicBezTo>
                    <a:pt x="54872" y="115325"/>
                    <a:pt x="54872" y="111993"/>
                    <a:pt x="54872" y="109541"/>
                  </a:cubicBezTo>
                  <a:lnTo>
                    <a:pt x="54872" y="60476"/>
                  </a:lnTo>
                  <a:lnTo>
                    <a:pt x="5786" y="60476"/>
                  </a:lnTo>
                  <a:cubicBezTo>
                    <a:pt x="3333" y="60476"/>
                    <a:pt x="0" y="60476"/>
                    <a:pt x="0" y="56975"/>
                  </a:cubicBezTo>
                  <a:cubicBezTo>
                    <a:pt x="0" y="53467"/>
                    <a:pt x="3333" y="53467"/>
                    <a:pt x="5786" y="53467"/>
                  </a:cubicBezTo>
                  <a:lnTo>
                    <a:pt x="54872" y="53467"/>
                  </a:lnTo>
                  <a:lnTo>
                    <a:pt x="54872" y="4407"/>
                  </a:lnTo>
                  <a:cubicBezTo>
                    <a:pt x="54872" y="1956"/>
                    <a:pt x="54872" y="-1375"/>
                    <a:pt x="58381" y="-1375"/>
                  </a:cubicBezTo>
                  <a:cubicBezTo>
                    <a:pt x="61885" y="-1375"/>
                    <a:pt x="61885" y="1956"/>
                    <a:pt x="61885" y="4407"/>
                  </a:cubicBezTo>
                  <a:lnTo>
                    <a:pt x="61885" y="53467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55" name="任意多边形: 形状 54">
              <a:extLst>
                <a:ext uri="{FF2B5EF4-FFF2-40B4-BE49-F238E27FC236}">
                  <a16:creationId xmlns:a16="http://schemas.microsoft.com/office/drawing/2014/main" id="{A2F9CDB2-65EA-D030-D6D0-E80C541371A2}"/>
                </a:ext>
              </a:extLst>
            </p:cNvPr>
            <p:cNvSpPr/>
            <p:nvPr>
              <p:custDataLst>
                <p:tags r:id="rId159"/>
              </p:custDataLst>
            </p:nvPr>
          </p:nvSpPr>
          <p:spPr>
            <a:xfrm flipV="1">
              <a:off x="11731303" y="-9636438"/>
              <a:ext cx="98706" cy="112841"/>
            </a:xfrm>
            <a:custGeom>
              <a:avLst/>
              <a:gdLst>
                <a:gd name="connsiteX0" fmla="*/ 32086 w 98706"/>
                <a:gd name="connsiteY0" fmla="*/ 90267 h 112841"/>
                <a:gd name="connsiteX1" fmla="*/ 34715 w 98706"/>
                <a:gd name="connsiteY1" fmla="*/ 96225 h 112841"/>
                <a:gd name="connsiteX2" fmla="*/ 54702 w 98706"/>
                <a:gd name="connsiteY2" fmla="*/ 104460 h 112841"/>
                <a:gd name="connsiteX3" fmla="*/ 76262 w 98706"/>
                <a:gd name="connsiteY3" fmla="*/ 71692 h 112841"/>
                <a:gd name="connsiteX4" fmla="*/ 52595 w 98706"/>
                <a:gd name="connsiteY4" fmla="*/ 37875 h 112841"/>
                <a:gd name="connsiteX5" fmla="*/ 34011 w 98706"/>
                <a:gd name="connsiteY5" fmla="*/ 47341 h 112841"/>
                <a:gd name="connsiteX6" fmla="*/ 32086 w 98706"/>
                <a:gd name="connsiteY6" fmla="*/ 53118 h 112841"/>
                <a:gd name="connsiteX7" fmla="*/ 32086 w 98706"/>
                <a:gd name="connsiteY7" fmla="*/ 90267 h 112841"/>
                <a:gd name="connsiteX8" fmla="*/ 32086 w 98706"/>
                <a:gd name="connsiteY8" fmla="*/ 39453 h 112841"/>
                <a:gd name="connsiteX9" fmla="*/ 54526 w 98706"/>
                <a:gd name="connsiteY9" fmla="*/ 31571 h 112841"/>
                <a:gd name="connsiteX10" fmla="*/ 98706 w 98706"/>
                <a:gd name="connsiteY10" fmla="*/ 71692 h 112841"/>
                <a:gd name="connsiteX11" fmla="*/ 57507 w 98706"/>
                <a:gd name="connsiteY11" fmla="*/ 111469 h 112841"/>
                <a:gd name="connsiteX12" fmla="*/ 31030 w 98706"/>
                <a:gd name="connsiteY12" fmla="*/ 102882 h 112841"/>
                <a:gd name="connsiteX13" fmla="*/ 31030 w 98706"/>
                <a:gd name="connsiteY13" fmla="*/ 111469 h 112841"/>
                <a:gd name="connsiteX14" fmla="*/ 0 w 98706"/>
                <a:gd name="connsiteY14" fmla="*/ 110066 h 112841"/>
                <a:gd name="connsiteX15" fmla="*/ 0 w 98706"/>
                <a:gd name="connsiteY15" fmla="*/ 101832 h 112841"/>
                <a:gd name="connsiteX16" fmla="*/ 12100 w 98706"/>
                <a:gd name="connsiteY16" fmla="*/ 95175 h 112841"/>
                <a:gd name="connsiteX17" fmla="*/ 12100 w 98706"/>
                <a:gd name="connsiteY17" fmla="*/ 6862 h 112841"/>
                <a:gd name="connsiteX18" fmla="*/ 0 w 98706"/>
                <a:gd name="connsiteY18" fmla="*/ 6862 h 112841"/>
                <a:gd name="connsiteX19" fmla="*/ 0 w 98706"/>
                <a:gd name="connsiteY19" fmla="*/ -1373 h 112841"/>
                <a:gd name="connsiteX20" fmla="*/ 22093 w 98706"/>
                <a:gd name="connsiteY20" fmla="*/ -845 h 112841"/>
                <a:gd name="connsiteX21" fmla="*/ 44181 w 98706"/>
                <a:gd name="connsiteY21" fmla="*/ -1373 h 112841"/>
                <a:gd name="connsiteX22" fmla="*/ 44181 w 98706"/>
                <a:gd name="connsiteY22" fmla="*/ 6862 h 112841"/>
                <a:gd name="connsiteX23" fmla="*/ 32086 w 98706"/>
                <a:gd name="connsiteY23" fmla="*/ 6862 h 112841"/>
                <a:gd name="connsiteX24" fmla="*/ 32086 w 98706"/>
                <a:gd name="connsiteY24" fmla="*/ 39453 h 112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98706" h="112841">
                  <a:moveTo>
                    <a:pt x="32086" y="90267"/>
                  </a:moveTo>
                  <a:cubicBezTo>
                    <a:pt x="32086" y="93598"/>
                    <a:pt x="32262" y="93774"/>
                    <a:pt x="34715" y="96225"/>
                  </a:cubicBezTo>
                  <a:cubicBezTo>
                    <a:pt x="41728" y="103410"/>
                    <a:pt x="50841" y="104460"/>
                    <a:pt x="54702" y="104460"/>
                  </a:cubicBezTo>
                  <a:cubicBezTo>
                    <a:pt x="66444" y="104460"/>
                    <a:pt x="76262" y="93774"/>
                    <a:pt x="76262" y="71692"/>
                  </a:cubicBezTo>
                  <a:cubicBezTo>
                    <a:pt x="76262" y="46989"/>
                    <a:pt x="63991" y="37875"/>
                    <a:pt x="52595" y="37875"/>
                  </a:cubicBezTo>
                  <a:cubicBezTo>
                    <a:pt x="50142" y="37875"/>
                    <a:pt x="41903" y="37875"/>
                    <a:pt x="34011" y="47341"/>
                  </a:cubicBezTo>
                  <a:cubicBezTo>
                    <a:pt x="32086" y="49617"/>
                    <a:pt x="32086" y="49792"/>
                    <a:pt x="32086" y="53118"/>
                  </a:cubicBezTo>
                  <a:lnTo>
                    <a:pt x="32086" y="90267"/>
                  </a:lnTo>
                  <a:close/>
                  <a:moveTo>
                    <a:pt x="32086" y="39453"/>
                  </a:moveTo>
                  <a:cubicBezTo>
                    <a:pt x="39621" y="33324"/>
                    <a:pt x="47337" y="31571"/>
                    <a:pt x="54526" y="31571"/>
                  </a:cubicBezTo>
                  <a:cubicBezTo>
                    <a:pt x="80821" y="31571"/>
                    <a:pt x="98706" y="47341"/>
                    <a:pt x="98706" y="71692"/>
                  </a:cubicBezTo>
                  <a:cubicBezTo>
                    <a:pt x="98706" y="94999"/>
                    <a:pt x="82751" y="111469"/>
                    <a:pt x="57507" y="111469"/>
                  </a:cubicBezTo>
                  <a:cubicBezTo>
                    <a:pt x="44357" y="111469"/>
                    <a:pt x="35067" y="106037"/>
                    <a:pt x="31030" y="102882"/>
                  </a:cubicBezTo>
                  <a:lnTo>
                    <a:pt x="31030" y="111469"/>
                  </a:lnTo>
                  <a:lnTo>
                    <a:pt x="0" y="110066"/>
                  </a:lnTo>
                  <a:lnTo>
                    <a:pt x="0" y="101832"/>
                  </a:lnTo>
                  <a:cubicBezTo>
                    <a:pt x="10873" y="101832"/>
                    <a:pt x="12100" y="101832"/>
                    <a:pt x="12100" y="95175"/>
                  </a:cubicBezTo>
                  <a:lnTo>
                    <a:pt x="12100" y="6862"/>
                  </a:lnTo>
                  <a:lnTo>
                    <a:pt x="0" y="6862"/>
                  </a:lnTo>
                  <a:lnTo>
                    <a:pt x="0" y="-1373"/>
                  </a:lnTo>
                  <a:cubicBezTo>
                    <a:pt x="4911" y="-1197"/>
                    <a:pt x="15427" y="-845"/>
                    <a:pt x="22093" y="-845"/>
                  </a:cubicBezTo>
                  <a:cubicBezTo>
                    <a:pt x="28929" y="-845"/>
                    <a:pt x="39275" y="-1197"/>
                    <a:pt x="44181" y="-1373"/>
                  </a:cubicBezTo>
                  <a:lnTo>
                    <a:pt x="44181" y="6862"/>
                  </a:lnTo>
                  <a:lnTo>
                    <a:pt x="32086" y="6862"/>
                  </a:lnTo>
                  <a:lnTo>
                    <a:pt x="32086" y="39453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56" name="任意多边形: 形状 55">
              <a:extLst>
                <a:ext uri="{FF2B5EF4-FFF2-40B4-BE49-F238E27FC236}">
                  <a16:creationId xmlns:a16="http://schemas.microsoft.com/office/drawing/2014/main" id="{1EA35664-EE36-32EB-9B97-CA256995A523}"/>
                </a:ext>
              </a:extLst>
            </p:cNvPr>
            <p:cNvSpPr/>
            <p:nvPr>
              <p:custDataLst>
                <p:tags r:id="rId160"/>
              </p:custDataLst>
            </p:nvPr>
          </p:nvSpPr>
          <p:spPr>
            <a:xfrm flipV="1">
              <a:off x="11842120" y="-9712893"/>
              <a:ext cx="91699" cy="82938"/>
            </a:xfrm>
            <a:custGeom>
              <a:avLst/>
              <a:gdLst>
                <a:gd name="connsiteX0" fmla="*/ 54382 w 91699"/>
                <a:gd name="connsiteY0" fmla="*/ 72848 h 82938"/>
                <a:gd name="connsiteX1" fmla="*/ 58183 w 91699"/>
                <a:gd name="connsiteY1" fmla="*/ 77013 h 82938"/>
                <a:gd name="connsiteX2" fmla="*/ 65553 w 91699"/>
                <a:gd name="connsiteY2" fmla="*/ 77140 h 82938"/>
                <a:gd name="connsiteX3" fmla="*/ 79297 w 91699"/>
                <a:gd name="connsiteY3" fmla="*/ 76157 h 82938"/>
                <a:gd name="connsiteX4" fmla="*/ 85072 w 91699"/>
                <a:gd name="connsiteY4" fmla="*/ 66465 h 82938"/>
                <a:gd name="connsiteX5" fmla="*/ 84209 w 91699"/>
                <a:gd name="connsiteY5" fmla="*/ 56526 h 82938"/>
                <a:gd name="connsiteX6" fmla="*/ 83967 w 91699"/>
                <a:gd name="connsiteY6" fmla="*/ 55180 h 82938"/>
                <a:gd name="connsiteX7" fmla="*/ 86051 w 91699"/>
                <a:gd name="connsiteY7" fmla="*/ 53339 h 82938"/>
                <a:gd name="connsiteX8" fmla="*/ 88383 w 91699"/>
                <a:gd name="connsiteY8" fmla="*/ 56406 h 82938"/>
                <a:gd name="connsiteX9" fmla="*/ 91699 w 91699"/>
                <a:gd name="connsiteY9" fmla="*/ 79839 h 82938"/>
                <a:gd name="connsiteX10" fmla="*/ 88014 w 91699"/>
                <a:gd name="connsiteY10" fmla="*/ 81555 h 82938"/>
                <a:gd name="connsiteX11" fmla="*/ 12518 w 91699"/>
                <a:gd name="connsiteY11" fmla="*/ 81555 h 82938"/>
                <a:gd name="connsiteX12" fmla="*/ 8349 w 91699"/>
                <a:gd name="connsiteY12" fmla="*/ 78982 h 82938"/>
                <a:gd name="connsiteX13" fmla="*/ 610 w 91699"/>
                <a:gd name="connsiteY13" fmla="*/ 57263 h 82938"/>
                <a:gd name="connsiteX14" fmla="*/ 0 w 91699"/>
                <a:gd name="connsiteY14" fmla="*/ 55053 h 82938"/>
                <a:gd name="connsiteX15" fmla="*/ 2084 w 91699"/>
                <a:gd name="connsiteY15" fmla="*/ 53339 h 82938"/>
                <a:gd name="connsiteX16" fmla="*/ 4664 w 91699"/>
                <a:gd name="connsiteY16" fmla="*/ 56280 h 82938"/>
                <a:gd name="connsiteX17" fmla="*/ 34495 w 91699"/>
                <a:gd name="connsiteY17" fmla="*/ 77140 h 82938"/>
                <a:gd name="connsiteX18" fmla="*/ 39649 w 91699"/>
                <a:gd name="connsiteY18" fmla="*/ 77140 h 82938"/>
                <a:gd name="connsiteX19" fmla="*/ 43455 w 91699"/>
                <a:gd name="connsiteY19" fmla="*/ 75914 h 82938"/>
                <a:gd name="connsiteX20" fmla="*/ 42965 w 91699"/>
                <a:gd name="connsiteY20" fmla="*/ 73336 h 82938"/>
                <a:gd name="connsiteX21" fmla="*/ 26762 w 91699"/>
                <a:gd name="connsiteY21" fmla="*/ 8802 h 82938"/>
                <a:gd name="connsiteX22" fmla="*/ 12396 w 91699"/>
                <a:gd name="connsiteY22" fmla="*/ 3037 h 82938"/>
                <a:gd name="connsiteX23" fmla="*/ 6875 w 91699"/>
                <a:gd name="connsiteY23" fmla="*/ 332 h 82938"/>
                <a:gd name="connsiteX24" fmla="*/ 8959 w 91699"/>
                <a:gd name="connsiteY24" fmla="*/ -1383 h 82938"/>
                <a:gd name="connsiteX25" fmla="*/ 19519 w 91699"/>
                <a:gd name="connsiteY25" fmla="*/ -1015 h 82938"/>
                <a:gd name="connsiteX26" fmla="*/ 30073 w 91699"/>
                <a:gd name="connsiteY26" fmla="*/ -894 h 82938"/>
                <a:gd name="connsiteX27" fmla="*/ 41122 w 91699"/>
                <a:gd name="connsiteY27" fmla="*/ -1015 h 82938"/>
                <a:gd name="connsiteX28" fmla="*/ 51435 w 91699"/>
                <a:gd name="connsiteY28" fmla="*/ -1383 h 82938"/>
                <a:gd name="connsiteX29" fmla="*/ 54256 w 91699"/>
                <a:gd name="connsiteY29" fmla="*/ 1316 h 82938"/>
                <a:gd name="connsiteX30" fmla="*/ 49224 w 91699"/>
                <a:gd name="connsiteY30" fmla="*/ 3037 h 82938"/>
                <a:gd name="connsiteX31" fmla="*/ 42107 w 91699"/>
                <a:gd name="connsiteY31" fmla="*/ 3278 h 82938"/>
                <a:gd name="connsiteX32" fmla="*/ 37685 w 91699"/>
                <a:gd name="connsiteY32" fmla="*/ 5609 h 82938"/>
                <a:gd name="connsiteX33" fmla="*/ 38174 w 91699"/>
                <a:gd name="connsiteY33" fmla="*/ 8434 h 82938"/>
                <a:gd name="connsiteX34" fmla="*/ 54382 w 91699"/>
                <a:gd name="connsiteY34" fmla="*/ 72848 h 82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91699" h="82938">
                  <a:moveTo>
                    <a:pt x="54382" y="72848"/>
                  </a:moveTo>
                  <a:cubicBezTo>
                    <a:pt x="55241" y="76403"/>
                    <a:pt x="55482" y="76772"/>
                    <a:pt x="58183" y="77013"/>
                  </a:cubicBezTo>
                  <a:cubicBezTo>
                    <a:pt x="58799" y="77140"/>
                    <a:pt x="63095" y="77140"/>
                    <a:pt x="65553" y="77140"/>
                  </a:cubicBezTo>
                  <a:cubicBezTo>
                    <a:pt x="73038" y="77140"/>
                    <a:pt x="76228" y="77140"/>
                    <a:pt x="79297" y="76157"/>
                  </a:cubicBezTo>
                  <a:cubicBezTo>
                    <a:pt x="84825" y="74441"/>
                    <a:pt x="85072" y="70880"/>
                    <a:pt x="85072" y="66465"/>
                  </a:cubicBezTo>
                  <a:cubicBezTo>
                    <a:pt x="85072" y="64502"/>
                    <a:pt x="85072" y="62909"/>
                    <a:pt x="84209" y="56526"/>
                  </a:cubicBezTo>
                  <a:lnTo>
                    <a:pt x="83967" y="55180"/>
                  </a:lnTo>
                  <a:cubicBezTo>
                    <a:pt x="83967" y="53949"/>
                    <a:pt x="84825" y="53339"/>
                    <a:pt x="86051" y="53339"/>
                  </a:cubicBezTo>
                  <a:cubicBezTo>
                    <a:pt x="87894" y="53339"/>
                    <a:pt x="88141" y="54444"/>
                    <a:pt x="88383" y="56406"/>
                  </a:cubicBezTo>
                  <a:lnTo>
                    <a:pt x="91699" y="79839"/>
                  </a:lnTo>
                  <a:cubicBezTo>
                    <a:pt x="91699" y="81555"/>
                    <a:pt x="90226" y="81555"/>
                    <a:pt x="88014" y="81555"/>
                  </a:cubicBezTo>
                  <a:lnTo>
                    <a:pt x="12518" y="81555"/>
                  </a:lnTo>
                  <a:cubicBezTo>
                    <a:pt x="9449" y="81555"/>
                    <a:pt x="9206" y="81555"/>
                    <a:pt x="8349" y="78982"/>
                  </a:cubicBezTo>
                  <a:lnTo>
                    <a:pt x="610" y="57263"/>
                  </a:lnTo>
                  <a:cubicBezTo>
                    <a:pt x="489" y="56774"/>
                    <a:pt x="0" y="55670"/>
                    <a:pt x="0" y="55053"/>
                  </a:cubicBezTo>
                  <a:cubicBezTo>
                    <a:pt x="0" y="54564"/>
                    <a:pt x="242" y="53339"/>
                    <a:pt x="2084" y="53339"/>
                  </a:cubicBezTo>
                  <a:cubicBezTo>
                    <a:pt x="3679" y="53339"/>
                    <a:pt x="3927" y="53949"/>
                    <a:pt x="4664" y="56280"/>
                  </a:cubicBezTo>
                  <a:cubicBezTo>
                    <a:pt x="11781" y="75914"/>
                    <a:pt x="15834" y="77140"/>
                    <a:pt x="34495" y="77140"/>
                  </a:cubicBezTo>
                  <a:lnTo>
                    <a:pt x="39649" y="77140"/>
                  </a:lnTo>
                  <a:cubicBezTo>
                    <a:pt x="43333" y="77140"/>
                    <a:pt x="43455" y="77013"/>
                    <a:pt x="43455" y="75914"/>
                  </a:cubicBezTo>
                  <a:cubicBezTo>
                    <a:pt x="43455" y="75788"/>
                    <a:pt x="43455" y="75177"/>
                    <a:pt x="42965" y="73336"/>
                  </a:cubicBezTo>
                  <a:lnTo>
                    <a:pt x="26762" y="8802"/>
                  </a:lnTo>
                  <a:cubicBezTo>
                    <a:pt x="25657" y="4262"/>
                    <a:pt x="25288" y="3037"/>
                    <a:pt x="12396" y="3037"/>
                  </a:cubicBezTo>
                  <a:cubicBezTo>
                    <a:pt x="7980" y="3037"/>
                    <a:pt x="6875" y="3037"/>
                    <a:pt x="6875" y="332"/>
                  </a:cubicBezTo>
                  <a:cubicBezTo>
                    <a:pt x="6875" y="-31"/>
                    <a:pt x="7117" y="-1383"/>
                    <a:pt x="8959" y="-1383"/>
                  </a:cubicBezTo>
                  <a:cubicBezTo>
                    <a:pt x="12396" y="-1383"/>
                    <a:pt x="16081" y="-1015"/>
                    <a:pt x="19519" y="-1015"/>
                  </a:cubicBezTo>
                  <a:cubicBezTo>
                    <a:pt x="22956" y="-1015"/>
                    <a:pt x="26636" y="-894"/>
                    <a:pt x="30073" y="-894"/>
                  </a:cubicBezTo>
                  <a:cubicBezTo>
                    <a:pt x="33511" y="-894"/>
                    <a:pt x="37685" y="-894"/>
                    <a:pt x="41122" y="-1015"/>
                  </a:cubicBezTo>
                  <a:cubicBezTo>
                    <a:pt x="44439" y="-1136"/>
                    <a:pt x="48118" y="-1383"/>
                    <a:pt x="51435" y="-1383"/>
                  </a:cubicBezTo>
                  <a:cubicBezTo>
                    <a:pt x="52414" y="-1383"/>
                    <a:pt x="54256" y="-1383"/>
                    <a:pt x="54256" y="1316"/>
                  </a:cubicBezTo>
                  <a:cubicBezTo>
                    <a:pt x="54256" y="3037"/>
                    <a:pt x="53030" y="3037"/>
                    <a:pt x="49224" y="3037"/>
                  </a:cubicBezTo>
                  <a:cubicBezTo>
                    <a:pt x="46892" y="3037"/>
                    <a:pt x="44439" y="3157"/>
                    <a:pt x="42107" y="3278"/>
                  </a:cubicBezTo>
                  <a:cubicBezTo>
                    <a:pt x="37933" y="3647"/>
                    <a:pt x="37685" y="4136"/>
                    <a:pt x="37685" y="5609"/>
                  </a:cubicBezTo>
                  <a:cubicBezTo>
                    <a:pt x="37685" y="6466"/>
                    <a:pt x="37685" y="6714"/>
                    <a:pt x="38174" y="8434"/>
                  </a:cubicBezTo>
                  <a:lnTo>
                    <a:pt x="54382" y="72848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57" name="任意多边形: 形状 56">
              <a:extLst>
                <a:ext uri="{FF2B5EF4-FFF2-40B4-BE49-F238E27FC236}">
                  <a16:creationId xmlns:a16="http://schemas.microsoft.com/office/drawing/2014/main" id="{6D0D865C-74BB-FEB8-E92F-6D80E2C3FFF7}"/>
                </a:ext>
              </a:extLst>
            </p:cNvPr>
            <p:cNvSpPr/>
            <p:nvPr>
              <p:custDataLst>
                <p:tags r:id="rId161"/>
              </p:custDataLst>
            </p:nvPr>
          </p:nvSpPr>
          <p:spPr>
            <a:xfrm flipV="1">
              <a:off x="11842609" y="-9595608"/>
              <a:ext cx="37195" cy="82569"/>
            </a:xfrm>
            <a:custGeom>
              <a:avLst/>
              <a:gdLst>
                <a:gd name="connsiteX0" fmla="*/ 34006 w 37195"/>
                <a:gd name="connsiteY0" fmla="*/ 76538 h 82569"/>
                <a:gd name="connsiteX1" fmla="*/ 29094 w 37195"/>
                <a:gd name="connsiteY1" fmla="*/ 81200 h 82569"/>
                <a:gd name="connsiteX2" fmla="*/ 22220 w 37195"/>
                <a:gd name="connsiteY2" fmla="*/ 74455 h 82569"/>
                <a:gd name="connsiteX3" fmla="*/ 27131 w 37195"/>
                <a:gd name="connsiteY3" fmla="*/ 69788 h 82569"/>
                <a:gd name="connsiteX4" fmla="*/ 34006 w 37195"/>
                <a:gd name="connsiteY4" fmla="*/ 76538 h 82569"/>
                <a:gd name="connsiteX5" fmla="*/ 8959 w 37195"/>
                <a:gd name="connsiteY5" fmla="*/ 14208 h 82569"/>
                <a:gd name="connsiteX6" fmla="*/ 7859 w 37195"/>
                <a:gd name="connsiteY6" fmla="*/ 9058 h 82569"/>
                <a:gd name="connsiteX7" fmla="*/ 19519 w 37195"/>
                <a:gd name="connsiteY7" fmla="*/ -1370 h 82569"/>
                <a:gd name="connsiteX8" fmla="*/ 37196 w 37195"/>
                <a:gd name="connsiteY8" fmla="*/ 17402 h 82569"/>
                <a:gd name="connsiteX9" fmla="*/ 35232 w 37195"/>
                <a:gd name="connsiteY9" fmla="*/ 18996 h 82569"/>
                <a:gd name="connsiteX10" fmla="*/ 32900 w 37195"/>
                <a:gd name="connsiteY10" fmla="*/ 16907 h 82569"/>
                <a:gd name="connsiteX11" fmla="*/ 19888 w 37195"/>
                <a:gd name="connsiteY11" fmla="*/ 2066 h 82569"/>
                <a:gd name="connsiteX12" fmla="*/ 16819 w 37195"/>
                <a:gd name="connsiteY12" fmla="*/ 6359 h 82569"/>
                <a:gd name="connsiteX13" fmla="*/ 18782 w 37195"/>
                <a:gd name="connsiteY13" fmla="*/ 14208 h 82569"/>
                <a:gd name="connsiteX14" fmla="*/ 22709 w 37195"/>
                <a:gd name="connsiteY14" fmla="*/ 24026 h 82569"/>
                <a:gd name="connsiteX15" fmla="*/ 28726 w 37195"/>
                <a:gd name="connsiteY15" fmla="*/ 39610 h 82569"/>
                <a:gd name="connsiteX16" fmla="*/ 29463 w 37195"/>
                <a:gd name="connsiteY16" fmla="*/ 43535 h 82569"/>
                <a:gd name="connsiteX17" fmla="*/ 17798 w 37195"/>
                <a:gd name="connsiteY17" fmla="*/ 53962 h 82569"/>
                <a:gd name="connsiteX18" fmla="*/ 0 w 37195"/>
                <a:gd name="connsiteY18" fmla="*/ 35191 h 82569"/>
                <a:gd name="connsiteX19" fmla="*/ 2084 w 37195"/>
                <a:gd name="connsiteY19" fmla="*/ 33597 h 82569"/>
                <a:gd name="connsiteX20" fmla="*/ 4295 w 37195"/>
                <a:gd name="connsiteY20" fmla="*/ 35558 h 82569"/>
                <a:gd name="connsiteX21" fmla="*/ 17429 w 37195"/>
                <a:gd name="connsiteY21" fmla="*/ 50526 h 82569"/>
                <a:gd name="connsiteX22" fmla="*/ 20498 w 37195"/>
                <a:gd name="connsiteY22" fmla="*/ 46234 h 82569"/>
                <a:gd name="connsiteX23" fmla="*/ 16698 w 37195"/>
                <a:gd name="connsiteY23" fmla="*/ 33965 h 82569"/>
                <a:gd name="connsiteX24" fmla="*/ 8959 w 37195"/>
                <a:gd name="connsiteY24" fmla="*/ 14208 h 82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7195" h="82569">
                  <a:moveTo>
                    <a:pt x="34006" y="76538"/>
                  </a:moveTo>
                  <a:cubicBezTo>
                    <a:pt x="34006" y="78501"/>
                    <a:pt x="32532" y="81200"/>
                    <a:pt x="29094" y="81200"/>
                  </a:cubicBezTo>
                  <a:cubicBezTo>
                    <a:pt x="25778" y="81200"/>
                    <a:pt x="22220" y="78011"/>
                    <a:pt x="22220" y="74455"/>
                  </a:cubicBezTo>
                  <a:cubicBezTo>
                    <a:pt x="22220" y="72366"/>
                    <a:pt x="23814" y="69788"/>
                    <a:pt x="27131" y="69788"/>
                  </a:cubicBezTo>
                  <a:cubicBezTo>
                    <a:pt x="30689" y="69788"/>
                    <a:pt x="34006" y="73224"/>
                    <a:pt x="34006" y="76538"/>
                  </a:cubicBezTo>
                  <a:close/>
                  <a:moveTo>
                    <a:pt x="8959" y="14208"/>
                  </a:moveTo>
                  <a:cubicBezTo>
                    <a:pt x="8470" y="12615"/>
                    <a:pt x="7859" y="11142"/>
                    <a:pt x="7859" y="9058"/>
                  </a:cubicBezTo>
                  <a:cubicBezTo>
                    <a:pt x="7859" y="3292"/>
                    <a:pt x="12765" y="-1370"/>
                    <a:pt x="19519" y="-1370"/>
                  </a:cubicBezTo>
                  <a:cubicBezTo>
                    <a:pt x="31795" y="-1370"/>
                    <a:pt x="37196" y="15561"/>
                    <a:pt x="37196" y="17402"/>
                  </a:cubicBezTo>
                  <a:cubicBezTo>
                    <a:pt x="37196" y="18996"/>
                    <a:pt x="35601" y="18996"/>
                    <a:pt x="35232" y="18996"/>
                  </a:cubicBezTo>
                  <a:cubicBezTo>
                    <a:pt x="33511" y="18996"/>
                    <a:pt x="33390" y="18260"/>
                    <a:pt x="32900" y="16907"/>
                  </a:cubicBezTo>
                  <a:cubicBezTo>
                    <a:pt x="30073" y="7095"/>
                    <a:pt x="24672" y="2066"/>
                    <a:pt x="19888" y="2066"/>
                  </a:cubicBezTo>
                  <a:cubicBezTo>
                    <a:pt x="17429" y="2066"/>
                    <a:pt x="16819" y="3660"/>
                    <a:pt x="16819" y="6359"/>
                  </a:cubicBezTo>
                  <a:cubicBezTo>
                    <a:pt x="16819" y="9179"/>
                    <a:pt x="17676" y="11510"/>
                    <a:pt x="18782" y="14208"/>
                  </a:cubicBezTo>
                  <a:cubicBezTo>
                    <a:pt x="20009" y="17523"/>
                    <a:pt x="21362" y="20838"/>
                    <a:pt x="22709" y="24026"/>
                  </a:cubicBezTo>
                  <a:cubicBezTo>
                    <a:pt x="23814" y="26972"/>
                    <a:pt x="28236" y="38137"/>
                    <a:pt x="28726" y="39610"/>
                  </a:cubicBezTo>
                  <a:cubicBezTo>
                    <a:pt x="29094" y="40836"/>
                    <a:pt x="29463" y="42309"/>
                    <a:pt x="29463" y="43535"/>
                  </a:cubicBezTo>
                  <a:cubicBezTo>
                    <a:pt x="29463" y="49300"/>
                    <a:pt x="24551" y="53962"/>
                    <a:pt x="17798" y="53962"/>
                  </a:cubicBezTo>
                  <a:cubicBezTo>
                    <a:pt x="5648" y="53962"/>
                    <a:pt x="0" y="37279"/>
                    <a:pt x="0" y="35191"/>
                  </a:cubicBezTo>
                  <a:cubicBezTo>
                    <a:pt x="0" y="33597"/>
                    <a:pt x="1721" y="33597"/>
                    <a:pt x="2084" y="33597"/>
                  </a:cubicBezTo>
                  <a:cubicBezTo>
                    <a:pt x="3806" y="33597"/>
                    <a:pt x="3927" y="34212"/>
                    <a:pt x="4295" y="35558"/>
                  </a:cubicBezTo>
                  <a:cubicBezTo>
                    <a:pt x="7491" y="46113"/>
                    <a:pt x="12892" y="50526"/>
                    <a:pt x="17429" y="50526"/>
                  </a:cubicBezTo>
                  <a:cubicBezTo>
                    <a:pt x="19398" y="50526"/>
                    <a:pt x="20498" y="49548"/>
                    <a:pt x="20498" y="46234"/>
                  </a:cubicBezTo>
                  <a:cubicBezTo>
                    <a:pt x="20498" y="43414"/>
                    <a:pt x="19766" y="41573"/>
                    <a:pt x="16698" y="33965"/>
                  </a:cubicBezTo>
                  <a:lnTo>
                    <a:pt x="8959" y="14208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58" name="任意多边形: 形状 57">
              <a:extLst>
                <a:ext uri="{FF2B5EF4-FFF2-40B4-BE49-F238E27FC236}">
                  <a16:creationId xmlns:a16="http://schemas.microsoft.com/office/drawing/2014/main" id="{A4D54A08-E81A-1BD7-FAEF-68E6F7BDEA1C}"/>
                </a:ext>
              </a:extLst>
            </p:cNvPr>
            <p:cNvSpPr/>
            <p:nvPr>
              <p:custDataLst>
                <p:tags r:id="rId162"/>
              </p:custDataLst>
            </p:nvPr>
          </p:nvSpPr>
          <p:spPr>
            <a:xfrm flipV="1">
              <a:off x="11951521" y="-9677791"/>
              <a:ext cx="199860" cy="121603"/>
            </a:xfrm>
            <a:custGeom>
              <a:avLst/>
              <a:gdLst>
                <a:gd name="connsiteX0" fmla="*/ 183201 w 199860"/>
                <a:gd name="connsiteY0" fmla="*/ 107786 h 121603"/>
                <a:gd name="connsiteX1" fmla="*/ 189868 w 199860"/>
                <a:gd name="connsiteY1" fmla="*/ 111639 h 121603"/>
                <a:gd name="connsiteX2" fmla="*/ 199860 w 199860"/>
                <a:gd name="connsiteY2" fmla="*/ 111991 h 121603"/>
                <a:gd name="connsiteX3" fmla="*/ 199860 w 199860"/>
                <a:gd name="connsiteY3" fmla="*/ 120226 h 121603"/>
                <a:gd name="connsiteX4" fmla="*/ 181101 w 199860"/>
                <a:gd name="connsiteY4" fmla="*/ 119698 h 121603"/>
                <a:gd name="connsiteX5" fmla="*/ 157258 w 199860"/>
                <a:gd name="connsiteY5" fmla="*/ 120226 h 121603"/>
                <a:gd name="connsiteX6" fmla="*/ 157258 w 199860"/>
                <a:gd name="connsiteY6" fmla="*/ 111991 h 121603"/>
                <a:gd name="connsiteX7" fmla="*/ 175138 w 199860"/>
                <a:gd name="connsiteY7" fmla="*/ 110062 h 121603"/>
                <a:gd name="connsiteX8" fmla="*/ 144982 w 199860"/>
                <a:gd name="connsiteY8" fmla="*/ 31742 h 121603"/>
                <a:gd name="connsiteX9" fmla="*/ 113952 w 199860"/>
                <a:gd name="connsiteY9" fmla="*/ 111991 h 121603"/>
                <a:gd name="connsiteX10" fmla="*/ 130782 w 199860"/>
                <a:gd name="connsiteY10" fmla="*/ 111991 h 121603"/>
                <a:gd name="connsiteX11" fmla="*/ 130782 w 199860"/>
                <a:gd name="connsiteY11" fmla="*/ 120226 h 121603"/>
                <a:gd name="connsiteX12" fmla="*/ 100103 w 199860"/>
                <a:gd name="connsiteY12" fmla="*/ 119698 h 121603"/>
                <a:gd name="connsiteX13" fmla="*/ 73280 w 199860"/>
                <a:gd name="connsiteY13" fmla="*/ 120226 h 121603"/>
                <a:gd name="connsiteX14" fmla="*/ 73280 w 199860"/>
                <a:gd name="connsiteY14" fmla="*/ 111991 h 121603"/>
                <a:gd name="connsiteX15" fmla="*/ 88355 w 199860"/>
                <a:gd name="connsiteY15" fmla="*/ 111991 h 121603"/>
                <a:gd name="connsiteX16" fmla="*/ 95544 w 199860"/>
                <a:gd name="connsiteY16" fmla="*/ 93417 h 121603"/>
                <a:gd name="connsiteX17" fmla="*/ 71702 w 199860"/>
                <a:gd name="connsiteY17" fmla="*/ 31742 h 121603"/>
                <a:gd name="connsiteX18" fmla="*/ 40671 w 199860"/>
                <a:gd name="connsiteY18" fmla="*/ 111991 h 121603"/>
                <a:gd name="connsiteX19" fmla="*/ 57501 w 199860"/>
                <a:gd name="connsiteY19" fmla="*/ 111991 h 121603"/>
                <a:gd name="connsiteX20" fmla="*/ 57501 w 199860"/>
                <a:gd name="connsiteY20" fmla="*/ 120226 h 121603"/>
                <a:gd name="connsiteX21" fmla="*/ 26823 w 199860"/>
                <a:gd name="connsiteY21" fmla="*/ 119698 h 121603"/>
                <a:gd name="connsiteX22" fmla="*/ 0 w 199860"/>
                <a:gd name="connsiteY22" fmla="*/ 120226 h 121603"/>
                <a:gd name="connsiteX23" fmla="*/ 0 w 199860"/>
                <a:gd name="connsiteY23" fmla="*/ 111991 h 121603"/>
                <a:gd name="connsiteX24" fmla="*/ 15075 w 199860"/>
                <a:gd name="connsiteY24" fmla="*/ 111991 h 121603"/>
                <a:gd name="connsiteX25" fmla="*/ 57155 w 199860"/>
                <a:gd name="connsiteY25" fmla="*/ 3179 h 121603"/>
                <a:gd name="connsiteX26" fmla="*/ 63287 w 199860"/>
                <a:gd name="connsiteY26" fmla="*/ -1377 h 121603"/>
                <a:gd name="connsiteX27" fmla="*/ 69425 w 199860"/>
                <a:gd name="connsiteY27" fmla="*/ 3179 h 121603"/>
                <a:gd name="connsiteX28" fmla="*/ 99927 w 199860"/>
                <a:gd name="connsiteY28" fmla="*/ 82028 h 121603"/>
                <a:gd name="connsiteX29" fmla="*/ 130435 w 199860"/>
                <a:gd name="connsiteY29" fmla="*/ 3179 h 121603"/>
                <a:gd name="connsiteX30" fmla="*/ 136568 w 199860"/>
                <a:gd name="connsiteY30" fmla="*/ -1377 h 121603"/>
                <a:gd name="connsiteX31" fmla="*/ 142706 w 199860"/>
                <a:gd name="connsiteY31" fmla="*/ 3179 h 121603"/>
                <a:gd name="connsiteX32" fmla="*/ 183201 w 199860"/>
                <a:gd name="connsiteY32" fmla="*/ 107786 h 121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99860" h="121603">
                  <a:moveTo>
                    <a:pt x="183201" y="107786"/>
                  </a:moveTo>
                  <a:cubicBezTo>
                    <a:pt x="184257" y="110765"/>
                    <a:pt x="184427" y="111112"/>
                    <a:pt x="189868" y="111639"/>
                  </a:cubicBezTo>
                  <a:cubicBezTo>
                    <a:pt x="193370" y="111991"/>
                    <a:pt x="197055" y="111991"/>
                    <a:pt x="199860" y="111991"/>
                  </a:cubicBezTo>
                  <a:lnTo>
                    <a:pt x="199860" y="120226"/>
                  </a:lnTo>
                  <a:cubicBezTo>
                    <a:pt x="195124" y="120050"/>
                    <a:pt x="188987" y="119698"/>
                    <a:pt x="181101" y="119698"/>
                  </a:cubicBezTo>
                  <a:cubicBezTo>
                    <a:pt x="174440" y="119698"/>
                    <a:pt x="163567" y="119698"/>
                    <a:pt x="157258" y="120226"/>
                  </a:cubicBezTo>
                  <a:lnTo>
                    <a:pt x="157258" y="111991"/>
                  </a:lnTo>
                  <a:cubicBezTo>
                    <a:pt x="161642" y="111991"/>
                    <a:pt x="170056" y="111991"/>
                    <a:pt x="175138" y="110062"/>
                  </a:cubicBezTo>
                  <a:lnTo>
                    <a:pt x="144982" y="31742"/>
                  </a:lnTo>
                  <a:lnTo>
                    <a:pt x="113952" y="111991"/>
                  </a:lnTo>
                  <a:lnTo>
                    <a:pt x="130782" y="111991"/>
                  </a:lnTo>
                  <a:lnTo>
                    <a:pt x="130782" y="120226"/>
                  </a:lnTo>
                  <a:cubicBezTo>
                    <a:pt x="124121" y="119698"/>
                    <a:pt x="107644" y="119698"/>
                    <a:pt x="100103" y="119698"/>
                  </a:cubicBezTo>
                  <a:cubicBezTo>
                    <a:pt x="93267" y="119698"/>
                    <a:pt x="79418" y="119698"/>
                    <a:pt x="73280" y="120226"/>
                  </a:cubicBezTo>
                  <a:lnTo>
                    <a:pt x="73280" y="111991"/>
                  </a:lnTo>
                  <a:lnTo>
                    <a:pt x="88355" y="111991"/>
                  </a:lnTo>
                  <a:lnTo>
                    <a:pt x="95544" y="93417"/>
                  </a:lnTo>
                  <a:lnTo>
                    <a:pt x="71702" y="31742"/>
                  </a:lnTo>
                  <a:lnTo>
                    <a:pt x="40671" y="111991"/>
                  </a:lnTo>
                  <a:lnTo>
                    <a:pt x="57501" y="111991"/>
                  </a:lnTo>
                  <a:lnTo>
                    <a:pt x="57501" y="120226"/>
                  </a:lnTo>
                  <a:cubicBezTo>
                    <a:pt x="50841" y="119698"/>
                    <a:pt x="34363" y="119698"/>
                    <a:pt x="26823" y="119698"/>
                  </a:cubicBezTo>
                  <a:cubicBezTo>
                    <a:pt x="19987" y="119698"/>
                    <a:pt x="6138" y="119698"/>
                    <a:pt x="0" y="120226"/>
                  </a:cubicBezTo>
                  <a:lnTo>
                    <a:pt x="0" y="111991"/>
                  </a:lnTo>
                  <a:lnTo>
                    <a:pt x="15075" y="111991"/>
                  </a:lnTo>
                  <a:lnTo>
                    <a:pt x="57155" y="3179"/>
                  </a:lnTo>
                  <a:cubicBezTo>
                    <a:pt x="58205" y="376"/>
                    <a:pt x="58904" y="-1377"/>
                    <a:pt x="63287" y="-1377"/>
                  </a:cubicBezTo>
                  <a:cubicBezTo>
                    <a:pt x="67671" y="-1377"/>
                    <a:pt x="68374" y="376"/>
                    <a:pt x="69425" y="3179"/>
                  </a:cubicBezTo>
                  <a:lnTo>
                    <a:pt x="99927" y="82028"/>
                  </a:lnTo>
                  <a:lnTo>
                    <a:pt x="130435" y="3179"/>
                  </a:lnTo>
                  <a:cubicBezTo>
                    <a:pt x="131486" y="376"/>
                    <a:pt x="132184" y="-1377"/>
                    <a:pt x="136568" y="-1377"/>
                  </a:cubicBezTo>
                  <a:cubicBezTo>
                    <a:pt x="140951" y="-1377"/>
                    <a:pt x="141655" y="376"/>
                    <a:pt x="142706" y="3179"/>
                  </a:cubicBezTo>
                  <a:lnTo>
                    <a:pt x="183201" y="107786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59" name="任意多边形: 形状 58">
              <a:extLst>
                <a:ext uri="{FF2B5EF4-FFF2-40B4-BE49-F238E27FC236}">
                  <a16:creationId xmlns:a16="http://schemas.microsoft.com/office/drawing/2014/main" id="{7D843E9F-2B01-1843-E98C-206232774B86}"/>
                </a:ext>
              </a:extLst>
            </p:cNvPr>
            <p:cNvSpPr/>
            <p:nvPr>
              <p:custDataLst>
                <p:tags r:id="rId163"/>
              </p:custDataLst>
            </p:nvPr>
          </p:nvSpPr>
          <p:spPr>
            <a:xfrm flipV="1">
              <a:off x="12163842" y="-9712893"/>
              <a:ext cx="91699" cy="82938"/>
            </a:xfrm>
            <a:custGeom>
              <a:avLst/>
              <a:gdLst>
                <a:gd name="connsiteX0" fmla="*/ 54383 w 91699"/>
                <a:gd name="connsiteY0" fmla="*/ 72848 h 82938"/>
                <a:gd name="connsiteX1" fmla="*/ 58183 w 91699"/>
                <a:gd name="connsiteY1" fmla="*/ 77013 h 82938"/>
                <a:gd name="connsiteX2" fmla="*/ 65553 w 91699"/>
                <a:gd name="connsiteY2" fmla="*/ 77140 h 82938"/>
                <a:gd name="connsiteX3" fmla="*/ 79298 w 91699"/>
                <a:gd name="connsiteY3" fmla="*/ 76157 h 82938"/>
                <a:gd name="connsiteX4" fmla="*/ 85073 w 91699"/>
                <a:gd name="connsiteY4" fmla="*/ 66465 h 82938"/>
                <a:gd name="connsiteX5" fmla="*/ 84209 w 91699"/>
                <a:gd name="connsiteY5" fmla="*/ 56526 h 82938"/>
                <a:gd name="connsiteX6" fmla="*/ 83967 w 91699"/>
                <a:gd name="connsiteY6" fmla="*/ 55180 h 82938"/>
                <a:gd name="connsiteX7" fmla="*/ 86051 w 91699"/>
                <a:gd name="connsiteY7" fmla="*/ 53339 h 82938"/>
                <a:gd name="connsiteX8" fmla="*/ 88383 w 91699"/>
                <a:gd name="connsiteY8" fmla="*/ 56406 h 82938"/>
                <a:gd name="connsiteX9" fmla="*/ 91700 w 91699"/>
                <a:gd name="connsiteY9" fmla="*/ 79839 h 82938"/>
                <a:gd name="connsiteX10" fmla="*/ 88015 w 91699"/>
                <a:gd name="connsiteY10" fmla="*/ 81555 h 82938"/>
                <a:gd name="connsiteX11" fmla="*/ 12518 w 91699"/>
                <a:gd name="connsiteY11" fmla="*/ 81555 h 82938"/>
                <a:gd name="connsiteX12" fmla="*/ 8349 w 91699"/>
                <a:gd name="connsiteY12" fmla="*/ 78982 h 82938"/>
                <a:gd name="connsiteX13" fmla="*/ 611 w 91699"/>
                <a:gd name="connsiteY13" fmla="*/ 57263 h 82938"/>
                <a:gd name="connsiteX14" fmla="*/ 0 w 91699"/>
                <a:gd name="connsiteY14" fmla="*/ 55053 h 82938"/>
                <a:gd name="connsiteX15" fmla="*/ 2084 w 91699"/>
                <a:gd name="connsiteY15" fmla="*/ 53339 h 82938"/>
                <a:gd name="connsiteX16" fmla="*/ 4664 w 91699"/>
                <a:gd name="connsiteY16" fmla="*/ 56280 h 82938"/>
                <a:gd name="connsiteX17" fmla="*/ 34496 w 91699"/>
                <a:gd name="connsiteY17" fmla="*/ 77140 h 82938"/>
                <a:gd name="connsiteX18" fmla="*/ 39649 w 91699"/>
                <a:gd name="connsiteY18" fmla="*/ 77140 h 82938"/>
                <a:gd name="connsiteX19" fmla="*/ 43455 w 91699"/>
                <a:gd name="connsiteY19" fmla="*/ 75914 h 82938"/>
                <a:gd name="connsiteX20" fmla="*/ 42965 w 91699"/>
                <a:gd name="connsiteY20" fmla="*/ 73336 h 82938"/>
                <a:gd name="connsiteX21" fmla="*/ 26763 w 91699"/>
                <a:gd name="connsiteY21" fmla="*/ 8802 h 82938"/>
                <a:gd name="connsiteX22" fmla="*/ 12397 w 91699"/>
                <a:gd name="connsiteY22" fmla="*/ 3037 h 82938"/>
                <a:gd name="connsiteX23" fmla="*/ 6875 w 91699"/>
                <a:gd name="connsiteY23" fmla="*/ 332 h 82938"/>
                <a:gd name="connsiteX24" fmla="*/ 8959 w 91699"/>
                <a:gd name="connsiteY24" fmla="*/ -1383 h 82938"/>
                <a:gd name="connsiteX25" fmla="*/ 19519 w 91699"/>
                <a:gd name="connsiteY25" fmla="*/ -1015 h 82938"/>
                <a:gd name="connsiteX26" fmla="*/ 30074 w 91699"/>
                <a:gd name="connsiteY26" fmla="*/ -894 h 82938"/>
                <a:gd name="connsiteX27" fmla="*/ 41123 w 91699"/>
                <a:gd name="connsiteY27" fmla="*/ -1015 h 82938"/>
                <a:gd name="connsiteX28" fmla="*/ 51435 w 91699"/>
                <a:gd name="connsiteY28" fmla="*/ -1383 h 82938"/>
                <a:gd name="connsiteX29" fmla="*/ 54257 w 91699"/>
                <a:gd name="connsiteY29" fmla="*/ 1316 h 82938"/>
                <a:gd name="connsiteX30" fmla="*/ 49224 w 91699"/>
                <a:gd name="connsiteY30" fmla="*/ 3037 h 82938"/>
                <a:gd name="connsiteX31" fmla="*/ 42107 w 91699"/>
                <a:gd name="connsiteY31" fmla="*/ 3278 h 82938"/>
                <a:gd name="connsiteX32" fmla="*/ 37686 w 91699"/>
                <a:gd name="connsiteY32" fmla="*/ 5609 h 82938"/>
                <a:gd name="connsiteX33" fmla="*/ 38175 w 91699"/>
                <a:gd name="connsiteY33" fmla="*/ 8434 h 82938"/>
                <a:gd name="connsiteX34" fmla="*/ 54383 w 91699"/>
                <a:gd name="connsiteY34" fmla="*/ 72848 h 82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91699" h="82938">
                  <a:moveTo>
                    <a:pt x="54383" y="72848"/>
                  </a:moveTo>
                  <a:cubicBezTo>
                    <a:pt x="55241" y="76403"/>
                    <a:pt x="55483" y="76772"/>
                    <a:pt x="58183" y="77013"/>
                  </a:cubicBezTo>
                  <a:cubicBezTo>
                    <a:pt x="58799" y="77140"/>
                    <a:pt x="63095" y="77140"/>
                    <a:pt x="65553" y="77140"/>
                  </a:cubicBezTo>
                  <a:cubicBezTo>
                    <a:pt x="73039" y="77140"/>
                    <a:pt x="76229" y="77140"/>
                    <a:pt x="79298" y="76157"/>
                  </a:cubicBezTo>
                  <a:cubicBezTo>
                    <a:pt x="84825" y="74441"/>
                    <a:pt x="85073" y="70880"/>
                    <a:pt x="85073" y="66465"/>
                  </a:cubicBezTo>
                  <a:cubicBezTo>
                    <a:pt x="85073" y="64502"/>
                    <a:pt x="85073" y="62909"/>
                    <a:pt x="84209" y="56526"/>
                  </a:cubicBezTo>
                  <a:lnTo>
                    <a:pt x="83967" y="55180"/>
                  </a:lnTo>
                  <a:cubicBezTo>
                    <a:pt x="83967" y="53949"/>
                    <a:pt x="84825" y="53339"/>
                    <a:pt x="86051" y="53339"/>
                  </a:cubicBezTo>
                  <a:cubicBezTo>
                    <a:pt x="87894" y="53339"/>
                    <a:pt x="88141" y="54444"/>
                    <a:pt x="88383" y="56406"/>
                  </a:cubicBezTo>
                  <a:lnTo>
                    <a:pt x="91700" y="79839"/>
                  </a:lnTo>
                  <a:cubicBezTo>
                    <a:pt x="91700" y="81555"/>
                    <a:pt x="90226" y="81555"/>
                    <a:pt x="88015" y="81555"/>
                  </a:cubicBezTo>
                  <a:lnTo>
                    <a:pt x="12518" y="81555"/>
                  </a:lnTo>
                  <a:cubicBezTo>
                    <a:pt x="9449" y="81555"/>
                    <a:pt x="9207" y="81555"/>
                    <a:pt x="8349" y="78982"/>
                  </a:cubicBezTo>
                  <a:lnTo>
                    <a:pt x="611" y="57263"/>
                  </a:lnTo>
                  <a:cubicBezTo>
                    <a:pt x="490" y="56774"/>
                    <a:pt x="0" y="55670"/>
                    <a:pt x="0" y="55053"/>
                  </a:cubicBezTo>
                  <a:cubicBezTo>
                    <a:pt x="0" y="54564"/>
                    <a:pt x="242" y="53339"/>
                    <a:pt x="2084" y="53339"/>
                  </a:cubicBezTo>
                  <a:cubicBezTo>
                    <a:pt x="3680" y="53339"/>
                    <a:pt x="3927" y="53949"/>
                    <a:pt x="4664" y="56280"/>
                  </a:cubicBezTo>
                  <a:cubicBezTo>
                    <a:pt x="11781" y="75914"/>
                    <a:pt x="15834" y="77140"/>
                    <a:pt x="34496" y="77140"/>
                  </a:cubicBezTo>
                  <a:lnTo>
                    <a:pt x="39649" y="77140"/>
                  </a:lnTo>
                  <a:cubicBezTo>
                    <a:pt x="43334" y="77140"/>
                    <a:pt x="43455" y="77013"/>
                    <a:pt x="43455" y="75914"/>
                  </a:cubicBezTo>
                  <a:cubicBezTo>
                    <a:pt x="43455" y="75788"/>
                    <a:pt x="43455" y="75177"/>
                    <a:pt x="42965" y="73336"/>
                  </a:cubicBezTo>
                  <a:lnTo>
                    <a:pt x="26763" y="8802"/>
                  </a:lnTo>
                  <a:cubicBezTo>
                    <a:pt x="25657" y="4262"/>
                    <a:pt x="25289" y="3037"/>
                    <a:pt x="12397" y="3037"/>
                  </a:cubicBezTo>
                  <a:cubicBezTo>
                    <a:pt x="7981" y="3037"/>
                    <a:pt x="6875" y="3037"/>
                    <a:pt x="6875" y="332"/>
                  </a:cubicBezTo>
                  <a:cubicBezTo>
                    <a:pt x="6875" y="-31"/>
                    <a:pt x="7117" y="-1383"/>
                    <a:pt x="8959" y="-1383"/>
                  </a:cubicBezTo>
                  <a:cubicBezTo>
                    <a:pt x="12397" y="-1383"/>
                    <a:pt x="16082" y="-1015"/>
                    <a:pt x="19519" y="-1015"/>
                  </a:cubicBezTo>
                  <a:cubicBezTo>
                    <a:pt x="22957" y="-1015"/>
                    <a:pt x="26636" y="-894"/>
                    <a:pt x="30074" y="-894"/>
                  </a:cubicBezTo>
                  <a:cubicBezTo>
                    <a:pt x="33511" y="-894"/>
                    <a:pt x="37686" y="-894"/>
                    <a:pt x="41123" y="-1015"/>
                  </a:cubicBezTo>
                  <a:cubicBezTo>
                    <a:pt x="44440" y="-1136"/>
                    <a:pt x="48119" y="-1383"/>
                    <a:pt x="51435" y="-1383"/>
                  </a:cubicBezTo>
                  <a:cubicBezTo>
                    <a:pt x="52414" y="-1383"/>
                    <a:pt x="54257" y="-1383"/>
                    <a:pt x="54257" y="1316"/>
                  </a:cubicBezTo>
                  <a:cubicBezTo>
                    <a:pt x="54257" y="3037"/>
                    <a:pt x="53030" y="3037"/>
                    <a:pt x="49224" y="3037"/>
                  </a:cubicBezTo>
                  <a:cubicBezTo>
                    <a:pt x="46892" y="3037"/>
                    <a:pt x="44440" y="3157"/>
                    <a:pt x="42107" y="3278"/>
                  </a:cubicBezTo>
                  <a:cubicBezTo>
                    <a:pt x="37933" y="3647"/>
                    <a:pt x="37686" y="4136"/>
                    <a:pt x="37686" y="5609"/>
                  </a:cubicBezTo>
                  <a:cubicBezTo>
                    <a:pt x="37686" y="6466"/>
                    <a:pt x="37686" y="6714"/>
                    <a:pt x="38175" y="8434"/>
                  </a:cubicBezTo>
                  <a:lnTo>
                    <a:pt x="54383" y="72848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60" name="任意多边形: 形状 59">
              <a:extLst>
                <a:ext uri="{FF2B5EF4-FFF2-40B4-BE49-F238E27FC236}">
                  <a16:creationId xmlns:a16="http://schemas.microsoft.com/office/drawing/2014/main" id="{75756F78-9ACD-398C-19D7-D4DC5403644B}"/>
                </a:ext>
              </a:extLst>
            </p:cNvPr>
            <p:cNvSpPr/>
            <p:nvPr>
              <p:custDataLst>
                <p:tags r:id="rId164"/>
              </p:custDataLst>
            </p:nvPr>
          </p:nvSpPr>
          <p:spPr>
            <a:xfrm flipV="1">
              <a:off x="12164233" y="-9600517"/>
              <a:ext cx="93294" cy="110053"/>
            </a:xfrm>
            <a:custGeom>
              <a:avLst/>
              <a:gdLst>
                <a:gd name="connsiteX0" fmla="*/ 48613 w 93294"/>
                <a:gd name="connsiteY0" fmla="*/ 15071 h 110053"/>
                <a:gd name="connsiteX1" fmla="*/ 60273 w 93294"/>
                <a:gd name="connsiteY1" fmla="*/ -1369 h 110053"/>
                <a:gd name="connsiteX2" fmla="*/ 82245 w 93294"/>
                <a:gd name="connsiteY2" fmla="*/ 22432 h 110053"/>
                <a:gd name="connsiteX3" fmla="*/ 80529 w 93294"/>
                <a:gd name="connsiteY3" fmla="*/ 24148 h 110053"/>
                <a:gd name="connsiteX4" fmla="*/ 78813 w 93294"/>
                <a:gd name="connsiteY4" fmla="*/ 22553 h 110053"/>
                <a:gd name="connsiteX5" fmla="*/ 63590 w 93294"/>
                <a:gd name="connsiteY5" fmla="*/ 11515 h 110053"/>
                <a:gd name="connsiteX6" fmla="*/ 53893 w 93294"/>
                <a:gd name="connsiteY6" fmla="*/ 23416 h 110053"/>
                <a:gd name="connsiteX7" fmla="*/ 93295 w 93294"/>
                <a:gd name="connsiteY7" fmla="*/ 74575 h 110053"/>
                <a:gd name="connsiteX8" fmla="*/ 57694 w 93294"/>
                <a:gd name="connsiteY8" fmla="*/ 108684 h 110053"/>
                <a:gd name="connsiteX9" fmla="*/ 0 w 93294"/>
                <a:gd name="connsiteY9" fmla="*/ 53594 h 110053"/>
                <a:gd name="connsiteX10" fmla="*/ 35721 w 93294"/>
                <a:gd name="connsiteY10" fmla="*/ 19981 h 110053"/>
                <a:gd name="connsiteX11" fmla="*/ 48613 w 93294"/>
                <a:gd name="connsiteY11" fmla="*/ 21695 h 110053"/>
                <a:gd name="connsiteX12" fmla="*/ 48613 w 93294"/>
                <a:gd name="connsiteY12" fmla="*/ 15071 h 110053"/>
                <a:gd name="connsiteX13" fmla="*/ 27373 w 93294"/>
                <a:gd name="connsiteY13" fmla="*/ 25499 h 110053"/>
                <a:gd name="connsiteX14" fmla="*/ 11907 w 93294"/>
                <a:gd name="connsiteY14" fmla="*/ 50526 h 110053"/>
                <a:gd name="connsiteX15" fmla="*/ 25657 w 93294"/>
                <a:gd name="connsiteY15" fmla="*/ 88560 h 110053"/>
                <a:gd name="connsiteX16" fmla="*/ 56715 w 93294"/>
                <a:gd name="connsiteY16" fmla="*/ 104759 h 110053"/>
                <a:gd name="connsiteX17" fmla="*/ 81387 w 93294"/>
                <a:gd name="connsiteY17" fmla="*/ 77891 h 110053"/>
                <a:gd name="connsiteX18" fmla="*/ 52909 w 93294"/>
                <a:gd name="connsiteY18" fmla="*/ 28077 h 110053"/>
                <a:gd name="connsiteX19" fmla="*/ 40512 w 93294"/>
                <a:gd name="connsiteY19" fmla="*/ 40957 h 110053"/>
                <a:gd name="connsiteX20" fmla="*/ 26883 w 93294"/>
                <a:gd name="connsiteY20" fmla="*/ 28688 h 110053"/>
                <a:gd name="connsiteX21" fmla="*/ 27373 w 93294"/>
                <a:gd name="connsiteY21" fmla="*/ 25499 h 110053"/>
                <a:gd name="connsiteX22" fmla="*/ 48613 w 93294"/>
                <a:gd name="connsiteY22" fmla="*/ 26116 h 110053"/>
                <a:gd name="connsiteX23" fmla="*/ 36580 w 93294"/>
                <a:gd name="connsiteY23" fmla="*/ 23905 h 110053"/>
                <a:gd name="connsiteX24" fmla="*/ 30321 w 93294"/>
                <a:gd name="connsiteY24" fmla="*/ 28688 h 110053"/>
                <a:gd name="connsiteX25" fmla="*/ 40512 w 93294"/>
                <a:gd name="connsiteY25" fmla="*/ 37522 h 110053"/>
                <a:gd name="connsiteX26" fmla="*/ 48613 w 93294"/>
                <a:gd name="connsiteY26" fmla="*/ 26116 h 110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93294" h="110053">
                  <a:moveTo>
                    <a:pt x="48613" y="15071"/>
                  </a:moveTo>
                  <a:cubicBezTo>
                    <a:pt x="48613" y="7095"/>
                    <a:pt x="50209" y="-1369"/>
                    <a:pt x="60273" y="-1369"/>
                  </a:cubicBezTo>
                  <a:cubicBezTo>
                    <a:pt x="75128" y="-1369"/>
                    <a:pt x="82245" y="19733"/>
                    <a:pt x="82245" y="22432"/>
                  </a:cubicBezTo>
                  <a:cubicBezTo>
                    <a:pt x="82245" y="23290"/>
                    <a:pt x="81514" y="24148"/>
                    <a:pt x="80529" y="24148"/>
                  </a:cubicBezTo>
                  <a:cubicBezTo>
                    <a:pt x="79303" y="24148"/>
                    <a:pt x="78934" y="23048"/>
                    <a:pt x="78813" y="22553"/>
                  </a:cubicBezTo>
                  <a:cubicBezTo>
                    <a:pt x="75865" y="13967"/>
                    <a:pt x="67764" y="11515"/>
                    <a:pt x="63590" y="11515"/>
                  </a:cubicBezTo>
                  <a:cubicBezTo>
                    <a:pt x="58678" y="11515"/>
                    <a:pt x="56099" y="13598"/>
                    <a:pt x="53893" y="23416"/>
                  </a:cubicBezTo>
                  <a:cubicBezTo>
                    <a:pt x="75744" y="31144"/>
                    <a:pt x="93295" y="52857"/>
                    <a:pt x="93295" y="74575"/>
                  </a:cubicBezTo>
                  <a:cubicBezTo>
                    <a:pt x="93295" y="93837"/>
                    <a:pt x="79424" y="108684"/>
                    <a:pt x="57694" y="108684"/>
                  </a:cubicBezTo>
                  <a:cubicBezTo>
                    <a:pt x="28357" y="108684"/>
                    <a:pt x="0" y="81200"/>
                    <a:pt x="0" y="53594"/>
                  </a:cubicBezTo>
                  <a:cubicBezTo>
                    <a:pt x="0" y="33843"/>
                    <a:pt x="14607" y="19981"/>
                    <a:pt x="35721" y="19981"/>
                  </a:cubicBezTo>
                  <a:cubicBezTo>
                    <a:pt x="38053" y="19981"/>
                    <a:pt x="42228" y="20101"/>
                    <a:pt x="48613" y="21695"/>
                  </a:cubicBezTo>
                  <a:lnTo>
                    <a:pt x="48613" y="15071"/>
                  </a:lnTo>
                  <a:close/>
                  <a:moveTo>
                    <a:pt x="27373" y="25499"/>
                  </a:moveTo>
                  <a:cubicBezTo>
                    <a:pt x="20993" y="27709"/>
                    <a:pt x="11907" y="34086"/>
                    <a:pt x="11907" y="50526"/>
                  </a:cubicBezTo>
                  <a:cubicBezTo>
                    <a:pt x="11907" y="58382"/>
                    <a:pt x="14487" y="74697"/>
                    <a:pt x="25657" y="88560"/>
                  </a:cubicBezTo>
                  <a:cubicBezTo>
                    <a:pt x="33390" y="98009"/>
                    <a:pt x="45297" y="104759"/>
                    <a:pt x="56715" y="104759"/>
                  </a:cubicBezTo>
                  <a:cubicBezTo>
                    <a:pt x="70096" y="104759"/>
                    <a:pt x="81387" y="95800"/>
                    <a:pt x="81387" y="77891"/>
                  </a:cubicBezTo>
                  <a:cubicBezTo>
                    <a:pt x="81387" y="65621"/>
                    <a:pt x="75376" y="39242"/>
                    <a:pt x="52909" y="28077"/>
                  </a:cubicBezTo>
                  <a:cubicBezTo>
                    <a:pt x="50945" y="35806"/>
                    <a:pt x="47755" y="40957"/>
                    <a:pt x="40512" y="40957"/>
                  </a:cubicBezTo>
                  <a:cubicBezTo>
                    <a:pt x="33637" y="40957"/>
                    <a:pt x="26883" y="35191"/>
                    <a:pt x="26883" y="28688"/>
                  </a:cubicBezTo>
                  <a:cubicBezTo>
                    <a:pt x="26883" y="26484"/>
                    <a:pt x="27004" y="26357"/>
                    <a:pt x="27373" y="25499"/>
                  </a:cubicBezTo>
                  <a:close/>
                  <a:moveTo>
                    <a:pt x="48613" y="26116"/>
                  </a:moveTo>
                  <a:cubicBezTo>
                    <a:pt x="45913" y="25131"/>
                    <a:pt x="41370" y="23905"/>
                    <a:pt x="36580" y="23905"/>
                  </a:cubicBezTo>
                  <a:cubicBezTo>
                    <a:pt x="34616" y="23905"/>
                    <a:pt x="30321" y="23905"/>
                    <a:pt x="30321" y="28688"/>
                  </a:cubicBezTo>
                  <a:cubicBezTo>
                    <a:pt x="30321" y="33349"/>
                    <a:pt x="35353" y="37522"/>
                    <a:pt x="40512" y="37522"/>
                  </a:cubicBezTo>
                  <a:cubicBezTo>
                    <a:pt x="44928" y="37522"/>
                    <a:pt x="48245" y="35559"/>
                    <a:pt x="48613" y="26116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61" name="任意多边形: 形状 60">
              <a:extLst>
                <a:ext uri="{FF2B5EF4-FFF2-40B4-BE49-F238E27FC236}">
                  <a16:creationId xmlns:a16="http://schemas.microsoft.com/office/drawing/2014/main" id="{8C7D874E-7417-8DA0-BDC6-6D263274CE98}"/>
                </a:ext>
              </a:extLst>
            </p:cNvPr>
            <p:cNvSpPr/>
            <p:nvPr>
              <p:custDataLst>
                <p:tags r:id="rId165"/>
              </p:custDataLst>
            </p:nvPr>
          </p:nvSpPr>
          <p:spPr>
            <a:xfrm flipV="1">
              <a:off x="12279157" y="-9677791"/>
              <a:ext cx="199859" cy="121603"/>
            </a:xfrm>
            <a:custGeom>
              <a:avLst/>
              <a:gdLst>
                <a:gd name="connsiteX0" fmla="*/ 183202 w 199859"/>
                <a:gd name="connsiteY0" fmla="*/ 107786 h 121603"/>
                <a:gd name="connsiteX1" fmla="*/ 189867 w 199859"/>
                <a:gd name="connsiteY1" fmla="*/ 111639 h 121603"/>
                <a:gd name="connsiteX2" fmla="*/ 199860 w 199859"/>
                <a:gd name="connsiteY2" fmla="*/ 111991 h 121603"/>
                <a:gd name="connsiteX3" fmla="*/ 199860 w 199859"/>
                <a:gd name="connsiteY3" fmla="*/ 120226 h 121603"/>
                <a:gd name="connsiteX4" fmla="*/ 181101 w 199859"/>
                <a:gd name="connsiteY4" fmla="*/ 119698 h 121603"/>
                <a:gd name="connsiteX5" fmla="*/ 157258 w 199859"/>
                <a:gd name="connsiteY5" fmla="*/ 120226 h 121603"/>
                <a:gd name="connsiteX6" fmla="*/ 157258 w 199859"/>
                <a:gd name="connsiteY6" fmla="*/ 111991 h 121603"/>
                <a:gd name="connsiteX7" fmla="*/ 175138 w 199859"/>
                <a:gd name="connsiteY7" fmla="*/ 110062 h 121603"/>
                <a:gd name="connsiteX8" fmla="*/ 144982 w 199859"/>
                <a:gd name="connsiteY8" fmla="*/ 31742 h 121603"/>
                <a:gd name="connsiteX9" fmla="*/ 113952 w 199859"/>
                <a:gd name="connsiteY9" fmla="*/ 111991 h 121603"/>
                <a:gd name="connsiteX10" fmla="*/ 130782 w 199859"/>
                <a:gd name="connsiteY10" fmla="*/ 111991 h 121603"/>
                <a:gd name="connsiteX11" fmla="*/ 130782 w 199859"/>
                <a:gd name="connsiteY11" fmla="*/ 120226 h 121603"/>
                <a:gd name="connsiteX12" fmla="*/ 100103 w 199859"/>
                <a:gd name="connsiteY12" fmla="*/ 119698 h 121603"/>
                <a:gd name="connsiteX13" fmla="*/ 73280 w 199859"/>
                <a:gd name="connsiteY13" fmla="*/ 120226 h 121603"/>
                <a:gd name="connsiteX14" fmla="*/ 73280 w 199859"/>
                <a:gd name="connsiteY14" fmla="*/ 111991 h 121603"/>
                <a:gd name="connsiteX15" fmla="*/ 88355 w 199859"/>
                <a:gd name="connsiteY15" fmla="*/ 111991 h 121603"/>
                <a:gd name="connsiteX16" fmla="*/ 95544 w 199859"/>
                <a:gd name="connsiteY16" fmla="*/ 93417 h 121603"/>
                <a:gd name="connsiteX17" fmla="*/ 71702 w 199859"/>
                <a:gd name="connsiteY17" fmla="*/ 31742 h 121603"/>
                <a:gd name="connsiteX18" fmla="*/ 40672 w 199859"/>
                <a:gd name="connsiteY18" fmla="*/ 111991 h 121603"/>
                <a:gd name="connsiteX19" fmla="*/ 57501 w 199859"/>
                <a:gd name="connsiteY19" fmla="*/ 111991 h 121603"/>
                <a:gd name="connsiteX20" fmla="*/ 57501 w 199859"/>
                <a:gd name="connsiteY20" fmla="*/ 120226 h 121603"/>
                <a:gd name="connsiteX21" fmla="*/ 26823 w 199859"/>
                <a:gd name="connsiteY21" fmla="*/ 119698 h 121603"/>
                <a:gd name="connsiteX22" fmla="*/ 0 w 199859"/>
                <a:gd name="connsiteY22" fmla="*/ 120226 h 121603"/>
                <a:gd name="connsiteX23" fmla="*/ 0 w 199859"/>
                <a:gd name="connsiteY23" fmla="*/ 111991 h 121603"/>
                <a:gd name="connsiteX24" fmla="*/ 15075 w 199859"/>
                <a:gd name="connsiteY24" fmla="*/ 111991 h 121603"/>
                <a:gd name="connsiteX25" fmla="*/ 57155 w 199859"/>
                <a:gd name="connsiteY25" fmla="*/ 3179 h 121603"/>
                <a:gd name="connsiteX26" fmla="*/ 63287 w 199859"/>
                <a:gd name="connsiteY26" fmla="*/ -1377 h 121603"/>
                <a:gd name="connsiteX27" fmla="*/ 69425 w 199859"/>
                <a:gd name="connsiteY27" fmla="*/ 3179 h 121603"/>
                <a:gd name="connsiteX28" fmla="*/ 99927 w 199859"/>
                <a:gd name="connsiteY28" fmla="*/ 82028 h 121603"/>
                <a:gd name="connsiteX29" fmla="*/ 130435 w 199859"/>
                <a:gd name="connsiteY29" fmla="*/ 3179 h 121603"/>
                <a:gd name="connsiteX30" fmla="*/ 136568 w 199859"/>
                <a:gd name="connsiteY30" fmla="*/ -1377 h 121603"/>
                <a:gd name="connsiteX31" fmla="*/ 142706 w 199859"/>
                <a:gd name="connsiteY31" fmla="*/ 3179 h 121603"/>
                <a:gd name="connsiteX32" fmla="*/ 183202 w 199859"/>
                <a:gd name="connsiteY32" fmla="*/ 107786 h 121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99859" h="121603">
                  <a:moveTo>
                    <a:pt x="183202" y="107786"/>
                  </a:moveTo>
                  <a:cubicBezTo>
                    <a:pt x="184258" y="110765"/>
                    <a:pt x="184427" y="111112"/>
                    <a:pt x="189867" y="111639"/>
                  </a:cubicBezTo>
                  <a:cubicBezTo>
                    <a:pt x="193371" y="111991"/>
                    <a:pt x="197055" y="111991"/>
                    <a:pt x="199860" y="111991"/>
                  </a:cubicBezTo>
                  <a:lnTo>
                    <a:pt x="199860" y="120226"/>
                  </a:lnTo>
                  <a:cubicBezTo>
                    <a:pt x="195126" y="120050"/>
                    <a:pt x="188987" y="119698"/>
                    <a:pt x="181101" y="119698"/>
                  </a:cubicBezTo>
                  <a:cubicBezTo>
                    <a:pt x="174439" y="119698"/>
                    <a:pt x="163567" y="119698"/>
                    <a:pt x="157258" y="120226"/>
                  </a:cubicBezTo>
                  <a:lnTo>
                    <a:pt x="157258" y="111991"/>
                  </a:lnTo>
                  <a:cubicBezTo>
                    <a:pt x="161642" y="111991"/>
                    <a:pt x="170056" y="111991"/>
                    <a:pt x="175138" y="110062"/>
                  </a:cubicBezTo>
                  <a:lnTo>
                    <a:pt x="144982" y="31742"/>
                  </a:lnTo>
                  <a:lnTo>
                    <a:pt x="113952" y="111991"/>
                  </a:lnTo>
                  <a:lnTo>
                    <a:pt x="130782" y="111991"/>
                  </a:lnTo>
                  <a:lnTo>
                    <a:pt x="130782" y="120226"/>
                  </a:lnTo>
                  <a:cubicBezTo>
                    <a:pt x="124121" y="119698"/>
                    <a:pt x="107644" y="119698"/>
                    <a:pt x="100103" y="119698"/>
                  </a:cubicBezTo>
                  <a:cubicBezTo>
                    <a:pt x="93267" y="119698"/>
                    <a:pt x="79418" y="119698"/>
                    <a:pt x="73280" y="120226"/>
                  </a:cubicBezTo>
                  <a:lnTo>
                    <a:pt x="73280" y="111991"/>
                  </a:lnTo>
                  <a:lnTo>
                    <a:pt x="88355" y="111991"/>
                  </a:lnTo>
                  <a:lnTo>
                    <a:pt x="95544" y="93417"/>
                  </a:lnTo>
                  <a:lnTo>
                    <a:pt x="71702" y="31742"/>
                  </a:lnTo>
                  <a:lnTo>
                    <a:pt x="40672" y="111991"/>
                  </a:lnTo>
                  <a:lnTo>
                    <a:pt x="57501" y="111991"/>
                  </a:lnTo>
                  <a:lnTo>
                    <a:pt x="57501" y="120226"/>
                  </a:lnTo>
                  <a:cubicBezTo>
                    <a:pt x="50841" y="119698"/>
                    <a:pt x="34363" y="119698"/>
                    <a:pt x="26823" y="119698"/>
                  </a:cubicBezTo>
                  <a:cubicBezTo>
                    <a:pt x="19987" y="119698"/>
                    <a:pt x="6137" y="119698"/>
                    <a:pt x="0" y="120226"/>
                  </a:cubicBezTo>
                  <a:lnTo>
                    <a:pt x="0" y="111991"/>
                  </a:lnTo>
                  <a:lnTo>
                    <a:pt x="15075" y="111991"/>
                  </a:lnTo>
                  <a:lnTo>
                    <a:pt x="57155" y="3179"/>
                  </a:lnTo>
                  <a:cubicBezTo>
                    <a:pt x="58205" y="376"/>
                    <a:pt x="58904" y="-1377"/>
                    <a:pt x="63287" y="-1377"/>
                  </a:cubicBezTo>
                  <a:cubicBezTo>
                    <a:pt x="67671" y="-1377"/>
                    <a:pt x="68374" y="376"/>
                    <a:pt x="69425" y="3179"/>
                  </a:cubicBezTo>
                  <a:lnTo>
                    <a:pt x="99927" y="82028"/>
                  </a:lnTo>
                  <a:lnTo>
                    <a:pt x="130435" y="3179"/>
                  </a:lnTo>
                  <a:cubicBezTo>
                    <a:pt x="131486" y="376"/>
                    <a:pt x="132184" y="-1377"/>
                    <a:pt x="136568" y="-1377"/>
                  </a:cubicBezTo>
                  <a:cubicBezTo>
                    <a:pt x="140951" y="-1377"/>
                    <a:pt x="141655" y="376"/>
                    <a:pt x="142706" y="3179"/>
                  </a:cubicBezTo>
                  <a:lnTo>
                    <a:pt x="183202" y="107786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62" name="任意多边形: 形状 61">
              <a:extLst>
                <a:ext uri="{FF2B5EF4-FFF2-40B4-BE49-F238E27FC236}">
                  <a16:creationId xmlns:a16="http://schemas.microsoft.com/office/drawing/2014/main" id="{2A3687E4-A8D3-A3BC-9B0A-817D628A8E5C}"/>
                </a:ext>
              </a:extLst>
            </p:cNvPr>
            <p:cNvSpPr/>
            <p:nvPr>
              <p:custDataLst>
                <p:tags r:id="rId166"/>
              </p:custDataLst>
            </p:nvPr>
          </p:nvSpPr>
          <p:spPr>
            <a:xfrm flipV="1">
              <a:off x="12491886" y="-9615109"/>
              <a:ext cx="111708" cy="83800"/>
            </a:xfrm>
            <a:custGeom>
              <a:avLst/>
              <a:gdLst>
                <a:gd name="connsiteX0" fmla="*/ 61747 w 111708"/>
                <a:gd name="connsiteY0" fmla="*/ 47952 h 83800"/>
                <a:gd name="connsiteX1" fmla="*/ 61010 w 111708"/>
                <a:gd name="connsiteY1" fmla="*/ 49420 h 83800"/>
                <a:gd name="connsiteX2" fmla="*/ 63958 w 111708"/>
                <a:gd name="connsiteY2" fmla="*/ 51756 h 83800"/>
                <a:gd name="connsiteX3" fmla="*/ 76355 w 111708"/>
                <a:gd name="connsiteY3" fmla="*/ 60463 h 83800"/>
                <a:gd name="connsiteX4" fmla="*/ 108887 w 111708"/>
                <a:gd name="connsiteY4" fmla="*/ 78009 h 83800"/>
                <a:gd name="connsiteX5" fmla="*/ 111708 w 111708"/>
                <a:gd name="connsiteY5" fmla="*/ 80708 h 83800"/>
                <a:gd name="connsiteX6" fmla="*/ 110113 w 111708"/>
                <a:gd name="connsiteY6" fmla="*/ 82302 h 83800"/>
                <a:gd name="connsiteX7" fmla="*/ 101643 w 111708"/>
                <a:gd name="connsiteY7" fmla="*/ 81934 h 83800"/>
                <a:gd name="connsiteX8" fmla="*/ 86788 w 111708"/>
                <a:gd name="connsiteY8" fmla="*/ 82428 h 83800"/>
                <a:gd name="connsiteX9" fmla="*/ 84214 w 111708"/>
                <a:gd name="connsiteY9" fmla="*/ 79730 h 83800"/>
                <a:gd name="connsiteX10" fmla="*/ 86051 w 111708"/>
                <a:gd name="connsiteY10" fmla="*/ 78009 h 83800"/>
                <a:gd name="connsiteX11" fmla="*/ 89120 w 111708"/>
                <a:gd name="connsiteY11" fmla="*/ 76294 h 83800"/>
                <a:gd name="connsiteX12" fmla="*/ 83719 w 111708"/>
                <a:gd name="connsiteY12" fmla="*/ 70280 h 83800"/>
                <a:gd name="connsiteX13" fmla="*/ 32532 w 111708"/>
                <a:gd name="connsiteY13" fmla="*/ 34210 h 83800"/>
                <a:gd name="connsiteX14" fmla="*/ 42228 w 111708"/>
                <a:gd name="connsiteY14" fmla="*/ 72859 h 83800"/>
                <a:gd name="connsiteX15" fmla="*/ 53030 w 111708"/>
                <a:gd name="connsiteY15" fmla="*/ 78009 h 83800"/>
                <a:gd name="connsiteX16" fmla="*/ 56715 w 111708"/>
                <a:gd name="connsiteY16" fmla="*/ 80587 h 83800"/>
                <a:gd name="connsiteX17" fmla="*/ 54751 w 111708"/>
                <a:gd name="connsiteY17" fmla="*/ 82428 h 83800"/>
                <a:gd name="connsiteX18" fmla="*/ 38670 w 111708"/>
                <a:gd name="connsiteY18" fmla="*/ 81934 h 83800"/>
                <a:gd name="connsiteX19" fmla="*/ 30200 w 111708"/>
                <a:gd name="connsiteY19" fmla="*/ 82061 h 83800"/>
                <a:gd name="connsiteX20" fmla="*/ 22467 w 111708"/>
                <a:gd name="connsiteY20" fmla="*/ 82428 h 83800"/>
                <a:gd name="connsiteX21" fmla="*/ 19888 w 111708"/>
                <a:gd name="connsiteY21" fmla="*/ 79730 h 83800"/>
                <a:gd name="connsiteX22" fmla="*/ 23935 w 111708"/>
                <a:gd name="connsiteY22" fmla="*/ 78009 h 83800"/>
                <a:gd name="connsiteX23" fmla="*/ 28605 w 111708"/>
                <a:gd name="connsiteY23" fmla="*/ 77762 h 83800"/>
                <a:gd name="connsiteX24" fmla="*/ 31305 w 111708"/>
                <a:gd name="connsiteY24" fmla="*/ 76046 h 83800"/>
                <a:gd name="connsiteX25" fmla="*/ 30810 w 111708"/>
                <a:gd name="connsiteY25" fmla="*/ 73347 h 83800"/>
                <a:gd name="connsiteX26" fmla="*/ 14487 w 111708"/>
                <a:gd name="connsiteY26" fmla="*/ 8198 h 83800"/>
                <a:gd name="connsiteX27" fmla="*/ 3684 w 111708"/>
                <a:gd name="connsiteY27" fmla="*/ 3048 h 83800"/>
                <a:gd name="connsiteX28" fmla="*/ 0 w 111708"/>
                <a:gd name="connsiteY28" fmla="*/ 343 h 83800"/>
                <a:gd name="connsiteX29" fmla="*/ 1963 w 111708"/>
                <a:gd name="connsiteY29" fmla="*/ -1372 h 83800"/>
                <a:gd name="connsiteX30" fmla="*/ 17924 w 111708"/>
                <a:gd name="connsiteY30" fmla="*/ -883 h 83800"/>
                <a:gd name="connsiteX31" fmla="*/ 26394 w 111708"/>
                <a:gd name="connsiteY31" fmla="*/ -1004 h 83800"/>
                <a:gd name="connsiteX32" fmla="*/ 34248 w 111708"/>
                <a:gd name="connsiteY32" fmla="*/ -1372 h 83800"/>
                <a:gd name="connsiteX33" fmla="*/ 36827 w 111708"/>
                <a:gd name="connsiteY33" fmla="*/ 1327 h 83800"/>
                <a:gd name="connsiteX34" fmla="*/ 32901 w 111708"/>
                <a:gd name="connsiteY34" fmla="*/ 3048 h 83800"/>
                <a:gd name="connsiteX35" fmla="*/ 28236 w 111708"/>
                <a:gd name="connsiteY35" fmla="*/ 3289 h 83800"/>
                <a:gd name="connsiteX36" fmla="*/ 25409 w 111708"/>
                <a:gd name="connsiteY36" fmla="*/ 5131 h 83800"/>
                <a:gd name="connsiteX37" fmla="*/ 31179 w 111708"/>
                <a:gd name="connsiteY37" fmla="*/ 28685 h 83800"/>
                <a:gd name="connsiteX38" fmla="*/ 51556 w 111708"/>
                <a:gd name="connsiteY38" fmla="*/ 43043 h 83800"/>
                <a:gd name="connsiteX39" fmla="*/ 69359 w 111708"/>
                <a:gd name="connsiteY39" fmla="*/ 8566 h 83800"/>
                <a:gd name="connsiteX40" fmla="*/ 70217 w 111708"/>
                <a:gd name="connsiteY40" fmla="*/ 6235 h 83800"/>
                <a:gd name="connsiteX41" fmla="*/ 64568 w 111708"/>
                <a:gd name="connsiteY41" fmla="*/ 3048 h 83800"/>
                <a:gd name="connsiteX42" fmla="*/ 61379 w 111708"/>
                <a:gd name="connsiteY42" fmla="*/ 343 h 83800"/>
                <a:gd name="connsiteX43" fmla="*/ 63468 w 111708"/>
                <a:gd name="connsiteY43" fmla="*/ -1372 h 83800"/>
                <a:gd name="connsiteX44" fmla="*/ 79176 w 111708"/>
                <a:gd name="connsiteY44" fmla="*/ -883 h 83800"/>
                <a:gd name="connsiteX45" fmla="*/ 91210 w 111708"/>
                <a:gd name="connsiteY45" fmla="*/ -1372 h 83800"/>
                <a:gd name="connsiteX46" fmla="*/ 93663 w 111708"/>
                <a:gd name="connsiteY46" fmla="*/ 1206 h 83800"/>
                <a:gd name="connsiteX47" fmla="*/ 90842 w 111708"/>
                <a:gd name="connsiteY47" fmla="*/ 3048 h 83800"/>
                <a:gd name="connsiteX48" fmla="*/ 82740 w 111708"/>
                <a:gd name="connsiteY48" fmla="*/ 7093 h 83800"/>
                <a:gd name="connsiteX49" fmla="*/ 61747 w 111708"/>
                <a:gd name="connsiteY49" fmla="*/ 47952 h 83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11708" h="83800">
                  <a:moveTo>
                    <a:pt x="61747" y="47952"/>
                  </a:moveTo>
                  <a:cubicBezTo>
                    <a:pt x="61258" y="48930"/>
                    <a:pt x="61010" y="49298"/>
                    <a:pt x="61010" y="49420"/>
                  </a:cubicBezTo>
                  <a:cubicBezTo>
                    <a:pt x="61010" y="49667"/>
                    <a:pt x="61131" y="49788"/>
                    <a:pt x="63958" y="51756"/>
                  </a:cubicBezTo>
                  <a:lnTo>
                    <a:pt x="76355" y="60463"/>
                  </a:lnTo>
                  <a:cubicBezTo>
                    <a:pt x="92558" y="71874"/>
                    <a:pt x="100170" y="77272"/>
                    <a:pt x="108887" y="78009"/>
                  </a:cubicBezTo>
                  <a:cubicBezTo>
                    <a:pt x="110234" y="78130"/>
                    <a:pt x="111708" y="78257"/>
                    <a:pt x="111708" y="80708"/>
                  </a:cubicBezTo>
                  <a:cubicBezTo>
                    <a:pt x="111708" y="81691"/>
                    <a:pt x="110850" y="82302"/>
                    <a:pt x="110113" y="82302"/>
                  </a:cubicBezTo>
                  <a:cubicBezTo>
                    <a:pt x="107534" y="82302"/>
                    <a:pt x="104344" y="81934"/>
                    <a:pt x="101643" y="81934"/>
                  </a:cubicBezTo>
                  <a:cubicBezTo>
                    <a:pt x="98327" y="81934"/>
                    <a:pt x="90105" y="82428"/>
                    <a:pt x="86788" y="82428"/>
                  </a:cubicBezTo>
                  <a:cubicBezTo>
                    <a:pt x="86051" y="82428"/>
                    <a:pt x="84214" y="82428"/>
                    <a:pt x="84214" y="79730"/>
                  </a:cubicBezTo>
                  <a:cubicBezTo>
                    <a:pt x="84214" y="79603"/>
                    <a:pt x="84214" y="78130"/>
                    <a:pt x="86051" y="78009"/>
                  </a:cubicBezTo>
                  <a:cubicBezTo>
                    <a:pt x="87525" y="77888"/>
                    <a:pt x="89120" y="77641"/>
                    <a:pt x="89120" y="76294"/>
                  </a:cubicBezTo>
                  <a:cubicBezTo>
                    <a:pt x="89120" y="74084"/>
                    <a:pt x="85314" y="71385"/>
                    <a:pt x="83719" y="70280"/>
                  </a:cubicBezTo>
                  <a:lnTo>
                    <a:pt x="32532" y="34210"/>
                  </a:lnTo>
                  <a:lnTo>
                    <a:pt x="42228" y="72859"/>
                  </a:lnTo>
                  <a:cubicBezTo>
                    <a:pt x="43334" y="77026"/>
                    <a:pt x="43455" y="78009"/>
                    <a:pt x="53030" y="78009"/>
                  </a:cubicBezTo>
                  <a:cubicBezTo>
                    <a:pt x="54994" y="78009"/>
                    <a:pt x="56715" y="78009"/>
                    <a:pt x="56715" y="80587"/>
                  </a:cubicBezTo>
                  <a:cubicBezTo>
                    <a:pt x="56715" y="81691"/>
                    <a:pt x="55978" y="82428"/>
                    <a:pt x="54751" y="82428"/>
                  </a:cubicBezTo>
                  <a:cubicBezTo>
                    <a:pt x="51193" y="82428"/>
                    <a:pt x="42228" y="81934"/>
                    <a:pt x="38670" y="81934"/>
                  </a:cubicBezTo>
                  <a:cubicBezTo>
                    <a:pt x="36580" y="81934"/>
                    <a:pt x="32284" y="81934"/>
                    <a:pt x="30200" y="82061"/>
                  </a:cubicBezTo>
                  <a:cubicBezTo>
                    <a:pt x="27741" y="82181"/>
                    <a:pt x="24799" y="82428"/>
                    <a:pt x="22467" y="82428"/>
                  </a:cubicBezTo>
                  <a:cubicBezTo>
                    <a:pt x="21730" y="82428"/>
                    <a:pt x="19888" y="82428"/>
                    <a:pt x="19888" y="79730"/>
                  </a:cubicBezTo>
                  <a:cubicBezTo>
                    <a:pt x="19888" y="78009"/>
                    <a:pt x="21235" y="78009"/>
                    <a:pt x="23935" y="78009"/>
                  </a:cubicBezTo>
                  <a:cubicBezTo>
                    <a:pt x="25904" y="78009"/>
                    <a:pt x="26394" y="78009"/>
                    <a:pt x="28605" y="77762"/>
                  </a:cubicBezTo>
                  <a:cubicBezTo>
                    <a:pt x="31058" y="77519"/>
                    <a:pt x="31305" y="77272"/>
                    <a:pt x="31305" y="76046"/>
                  </a:cubicBezTo>
                  <a:cubicBezTo>
                    <a:pt x="31305" y="75799"/>
                    <a:pt x="31305" y="75189"/>
                    <a:pt x="30810" y="73347"/>
                  </a:cubicBezTo>
                  <a:lnTo>
                    <a:pt x="14487" y="8198"/>
                  </a:lnTo>
                  <a:cubicBezTo>
                    <a:pt x="13502" y="4026"/>
                    <a:pt x="13260" y="3048"/>
                    <a:pt x="3684" y="3048"/>
                  </a:cubicBezTo>
                  <a:cubicBezTo>
                    <a:pt x="1474" y="3048"/>
                    <a:pt x="0" y="3048"/>
                    <a:pt x="0" y="343"/>
                  </a:cubicBezTo>
                  <a:cubicBezTo>
                    <a:pt x="0" y="222"/>
                    <a:pt x="0" y="-1372"/>
                    <a:pt x="1963" y="-1372"/>
                  </a:cubicBezTo>
                  <a:cubicBezTo>
                    <a:pt x="5522" y="-1372"/>
                    <a:pt x="14366" y="-883"/>
                    <a:pt x="17924" y="-883"/>
                  </a:cubicBezTo>
                  <a:cubicBezTo>
                    <a:pt x="20009" y="-883"/>
                    <a:pt x="24304" y="-883"/>
                    <a:pt x="26394" y="-1004"/>
                  </a:cubicBezTo>
                  <a:cubicBezTo>
                    <a:pt x="28847" y="-1124"/>
                    <a:pt x="31915" y="-1372"/>
                    <a:pt x="34248" y="-1372"/>
                  </a:cubicBezTo>
                  <a:cubicBezTo>
                    <a:pt x="34984" y="-1372"/>
                    <a:pt x="36827" y="-1372"/>
                    <a:pt x="36827" y="1327"/>
                  </a:cubicBezTo>
                  <a:cubicBezTo>
                    <a:pt x="36827" y="3048"/>
                    <a:pt x="35353" y="3048"/>
                    <a:pt x="32901" y="3048"/>
                  </a:cubicBezTo>
                  <a:cubicBezTo>
                    <a:pt x="32779" y="3048"/>
                    <a:pt x="30442" y="3048"/>
                    <a:pt x="28236" y="3289"/>
                  </a:cubicBezTo>
                  <a:cubicBezTo>
                    <a:pt x="25409" y="3536"/>
                    <a:pt x="25409" y="3905"/>
                    <a:pt x="25409" y="5131"/>
                  </a:cubicBezTo>
                  <a:cubicBezTo>
                    <a:pt x="25409" y="6115"/>
                    <a:pt x="26641" y="10650"/>
                    <a:pt x="31179" y="28685"/>
                  </a:cubicBezTo>
                  <a:lnTo>
                    <a:pt x="51556" y="43043"/>
                  </a:lnTo>
                  <a:lnTo>
                    <a:pt x="69359" y="8566"/>
                  </a:lnTo>
                  <a:cubicBezTo>
                    <a:pt x="70217" y="6972"/>
                    <a:pt x="70217" y="6846"/>
                    <a:pt x="70217" y="6235"/>
                  </a:cubicBezTo>
                  <a:cubicBezTo>
                    <a:pt x="70217" y="3411"/>
                    <a:pt x="66780" y="3048"/>
                    <a:pt x="64568" y="3048"/>
                  </a:cubicBezTo>
                  <a:cubicBezTo>
                    <a:pt x="63100" y="3048"/>
                    <a:pt x="61379" y="3048"/>
                    <a:pt x="61379" y="343"/>
                  </a:cubicBezTo>
                  <a:cubicBezTo>
                    <a:pt x="61379" y="222"/>
                    <a:pt x="61500" y="-1372"/>
                    <a:pt x="63468" y="-1372"/>
                  </a:cubicBezTo>
                  <a:cubicBezTo>
                    <a:pt x="66901" y="-1372"/>
                    <a:pt x="75744" y="-883"/>
                    <a:pt x="79176" y="-883"/>
                  </a:cubicBezTo>
                  <a:cubicBezTo>
                    <a:pt x="82861" y="-883"/>
                    <a:pt x="87773" y="-1372"/>
                    <a:pt x="91210" y="-1372"/>
                  </a:cubicBezTo>
                  <a:cubicBezTo>
                    <a:pt x="92805" y="-1372"/>
                    <a:pt x="93663" y="-514"/>
                    <a:pt x="93663" y="1206"/>
                  </a:cubicBezTo>
                  <a:cubicBezTo>
                    <a:pt x="93663" y="3048"/>
                    <a:pt x="92068" y="3048"/>
                    <a:pt x="90842" y="3048"/>
                  </a:cubicBezTo>
                  <a:cubicBezTo>
                    <a:pt x="88630" y="3048"/>
                    <a:pt x="84825" y="3168"/>
                    <a:pt x="82740" y="7093"/>
                  </a:cubicBezTo>
                  <a:lnTo>
                    <a:pt x="61747" y="47952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63" name="任意多边形: 形状 62">
              <a:extLst>
                <a:ext uri="{FF2B5EF4-FFF2-40B4-BE49-F238E27FC236}">
                  <a16:creationId xmlns:a16="http://schemas.microsoft.com/office/drawing/2014/main" id="{1E155A3A-76DA-0FA8-8005-5AE0959D4BDC}"/>
                </a:ext>
              </a:extLst>
            </p:cNvPr>
            <p:cNvSpPr/>
            <p:nvPr>
              <p:custDataLst>
                <p:tags r:id="rId167"/>
              </p:custDataLst>
            </p:nvPr>
          </p:nvSpPr>
          <p:spPr>
            <a:xfrm flipV="1">
              <a:off x="12622454" y="-9635388"/>
              <a:ext cx="98701" cy="77797"/>
            </a:xfrm>
            <a:custGeom>
              <a:avLst/>
              <a:gdLst>
                <a:gd name="connsiteX0" fmla="*/ 56803 w 98701"/>
                <a:gd name="connsiteY0" fmla="*/ 41727 h 77797"/>
                <a:gd name="connsiteX1" fmla="*/ 77318 w 98701"/>
                <a:gd name="connsiteY1" fmla="*/ 64506 h 77797"/>
                <a:gd name="connsiteX2" fmla="*/ 95198 w 98701"/>
                <a:gd name="connsiteY2" fmla="*/ 68188 h 77797"/>
                <a:gd name="connsiteX3" fmla="*/ 95198 w 98701"/>
                <a:gd name="connsiteY3" fmla="*/ 76423 h 77797"/>
                <a:gd name="connsiteX4" fmla="*/ 79067 w 98701"/>
                <a:gd name="connsiteY4" fmla="*/ 75894 h 77797"/>
                <a:gd name="connsiteX5" fmla="*/ 61011 w 98701"/>
                <a:gd name="connsiteY5" fmla="*/ 76423 h 77797"/>
                <a:gd name="connsiteX6" fmla="*/ 61011 w 98701"/>
                <a:gd name="connsiteY6" fmla="*/ 68188 h 77797"/>
                <a:gd name="connsiteX7" fmla="*/ 67671 w 98701"/>
                <a:gd name="connsiteY7" fmla="*/ 66611 h 77797"/>
                <a:gd name="connsiteX8" fmla="*/ 66268 w 98701"/>
                <a:gd name="connsiteY8" fmla="*/ 64506 h 77797"/>
                <a:gd name="connsiteX9" fmla="*/ 51545 w 98701"/>
                <a:gd name="connsiteY9" fmla="*/ 48036 h 77797"/>
                <a:gd name="connsiteX10" fmla="*/ 34364 w 98701"/>
                <a:gd name="connsiteY10" fmla="*/ 68188 h 77797"/>
                <a:gd name="connsiteX11" fmla="*/ 41376 w 98701"/>
                <a:gd name="connsiteY11" fmla="*/ 68188 h 77797"/>
                <a:gd name="connsiteX12" fmla="*/ 41376 w 98701"/>
                <a:gd name="connsiteY12" fmla="*/ 76423 h 77797"/>
                <a:gd name="connsiteX13" fmla="*/ 20163 w 98701"/>
                <a:gd name="connsiteY13" fmla="*/ 75894 h 77797"/>
                <a:gd name="connsiteX14" fmla="*/ 880 w 98701"/>
                <a:gd name="connsiteY14" fmla="*/ 76423 h 77797"/>
                <a:gd name="connsiteX15" fmla="*/ 880 w 98701"/>
                <a:gd name="connsiteY15" fmla="*/ 68188 h 77797"/>
                <a:gd name="connsiteX16" fmla="*/ 13327 w 98701"/>
                <a:gd name="connsiteY16" fmla="*/ 68188 h 77797"/>
                <a:gd name="connsiteX17" fmla="*/ 40672 w 98701"/>
                <a:gd name="connsiteY17" fmla="*/ 35948 h 77797"/>
                <a:gd name="connsiteX18" fmla="*/ 17710 w 98701"/>
                <a:gd name="connsiteY18" fmla="*/ 10190 h 77797"/>
                <a:gd name="connsiteX19" fmla="*/ 0 w 98701"/>
                <a:gd name="connsiteY19" fmla="*/ 6859 h 77797"/>
                <a:gd name="connsiteX20" fmla="*/ 0 w 98701"/>
                <a:gd name="connsiteY20" fmla="*/ -1375 h 77797"/>
                <a:gd name="connsiteX21" fmla="*/ 16131 w 98701"/>
                <a:gd name="connsiteY21" fmla="*/ -848 h 77797"/>
                <a:gd name="connsiteX22" fmla="*/ 34187 w 98701"/>
                <a:gd name="connsiteY22" fmla="*/ -1375 h 77797"/>
                <a:gd name="connsiteX23" fmla="*/ 34187 w 98701"/>
                <a:gd name="connsiteY23" fmla="*/ 6859 h 77797"/>
                <a:gd name="connsiteX24" fmla="*/ 27703 w 98701"/>
                <a:gd name="connsiteY24" fmla="*/ 8788 h 77797"/>
                <a:gd name="connsiteX25" fmla="*/ 28930 w 98701"/>
                <a:gd name="connsiteY25" fmla="*/ 10542 h 77797"/>
                <a:gd name="connsiteX26" fmla="*/ 45935 w 98701"/>
                <a:gd name="connsiteY26" fmla="*/ 29639 h 77797"/>
                <a:gd name="connsiteX27" fmla="*/ 65218 w 98701"/>
                <a:gd name="connsiteY27" fmla="*/ 6859 h 77797"/>
                <a:gd name="connsiteX28" fmla="*/ 58382 w 98701"/>
                <a:gd name="connsiteY28" fmla="*/ 6859 h 77797"/>
                <a:gd name="connsiteX29" fmla="*/ 58382 w 98701"/>
                <a:gd name="connsiteY29" fmla="*/ -1375 h 77797"/>
                <a:gd name="connsiteX30" fmla="*/ 79419 w 98701"/>
                <a:gd name="connsiteY30" fmla="*/ -848 h 77797"/>
                <a:gd name="connsiteX31" fmla="*/ 98701 w 98701"/>
                <a:gd name="connsiteY31" fmla="*/ -1375 h 77797"/>
                <a:gd name="connsiteX32" fmla="*/ 98701 w 98701"/>
                <a:gd name="connsiteY32" fmla="*/ 6859 h 77797"/>
                <a:gd name="connsiteX33" fmla="*/ 86255 w 98701"/>
                <a:gd name="connsiteY33" fmla="*/ 6859 h 77797"/>
                <a:gd name="connsiteX34" fmla="*/ 56803 w 98701"/>
                <a:gd name="connsiteY34" fmla="*/ 41727 h 7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98701" h="77797">
                  <a:moveTo>
                    <a:pt x="56803" y="41727"/>
                  </a:moveTo>
                  <a:lnTo>
                    <a:pt x="77318" y="64506"/>
                  </a:lnTo>
                  <a:cubicBezTo>
                    <a:pt x="79595" y="66962"/>
                    <a:pt x="80645" y="68188"/>
                    <a:pt x="95198" y="68188"/>
                  </a:cubicBezTo>
                  <a:lnTo>
                    <a:pt x="95198" y="76423"/>
                  </a:lnTo>
                  <a:cubicBezTo>
                    <a:pt x="89060" y="76071"/>
                    <a:pt x="79947" y="75894"/>
                    <a:pt x="79067" y="75894"/>
                  </a:cubicBezTo>
                  <a:cubicBezTo>
                    <a:pt x="74683" y="75894"/>
                    <a:pt x="65922" y="76247"/>
                    <a:pt x="61011" y="76423"/>
                  </a:cubicBezTo>
                  <a:lnTo>
                    <a:pt x="61011" y="68188"/>
                  </a:lnTo>
                  <a:cubicBezTo>
                    <a:pt x="63464" y="68188"/>
                    <a:pt x="65570" y="67836"/>
                    <a:pt x="67671" y="66611"/>
                  </a:cubicBezTo>
                  <a:cubicBezTo>
                    <a:pt x="66972" y="65561"/>
                    <a:pt x="66972" y="65209"/>
                    <a:pt x="66268" y="64506"/>
                  </a:cubicBezTo>
                  <a:lnTo>
                    <a:pt x="51545" y="48036"/>
                  </a:lnTo>
                  <a:lnTo>
                    <a:pt x="34364" y="68188"/>
                  </a:lnTo>
                  <a:lnTo>
                    <a:pt x="41376" y="68188"/>
                  </a:lnTo>
                  <a:lnTo>
                    <a:pt x="41376" y="76423"/>
                  </a:lnTo>
                  <a:cubicBezTo>
                    <a:pt x="36817" y="76247"/>
                    <a:pt x="25773" y="75894"/>
                    <a:pt x="20163" y="75894"/>
                  </a:cubicBezTo>
                  <a:cubicBezTo>
                    <a:pt x="14553" y="75894"/>
                    <a:pt x="6666" y="76247"/>
                    <a:pt x="880" y="76423"/>
                  </a:cubicBezTo>
                  <a:lnTo>
                    <a:pt x="880" y="68188"/>
                  </a:lnTo>
                  <a:lnTo>
                    <a:pt x="13327" y="68188"/>
                  </a:lnTo>
                  <a:lnTo>
                    <a:pt x="40672" y="35948"/>
                  </a:lnTo>
                  <a:lnTo>
                    <a:pt x="17710" y="10190"/>
                  </a:lnTo>
                  <a:cubicBezTo>
                    <a:pt x="14729" y="6859"/>
                    <a:pt x="8415" y="6859"/>
                    <a:pt x="0" y="6859"/>
                  </a:cubicBezTo>
                  <a:lnTo>
                    <a:pt x="0" y="-1375"/>
                  </a:lnTo>
                  <a:cubicBezTo>
                    <a:pt x="6138" y="-1024"/>
                    <a:pt x="15251" y="-848"/>
                    <a:pt x="16131" y="-848"/>
                  </a:cubicBezTo>
                  <a:cubicBezTo>
                    <a:pt x="20515" y="-848"/>
                    <a:pt x="30684" y="-1200"/>
                    <a:pt x="34187" y="-1375"/>
                  </a:cubicBezTo>
                  <a:lnTo>
                    <a:pt x="34187" y="6859"/>
                  </a:lnTo>
                  <a:cubicBezTo>
                    <a:pt x="31031" y="6859"/>
                    <a:pt x="27703" y="7739"/>
                    <a:pt x="27703" y="8788"/>
                  </a:cubicBezTo>
                  <a:cubicBezTo>
                    <a:pt x="27703" y="8964"/>
                    <a:pt x="27703" y="9140"/>
                    <a:pt x="28930" y="10542"/>
                  </a:cubicBezTo>
                  <a:lnTo>
                    <a:pt x="45935" y="29639"/>
                  </a:lnTo>
                  <a:lnTo>
                    <a:pt x="65218" y="6859"/>
                  </a:lnTo>
                  <a:lnTo>
                    <a:pt x="58382" y="6859"/>
                  </a:lnTo>
                  <a:lnTo>
                    <a:pt x="58382" y="-1375"/>
                  </a:lnTo>
                  <a:cubicBezTo>
                    <a:pt x="62941" y="-1200"/>
                    <a:pt x="73633" y="-848"/>
                    <a:pt x="79419" y="-848"/>
                  </a:cubicBezTo>
                  <a:cubicBezTo>
                    <a:pt x="85029" y="-848"/>
                    <a:pt x="92915" y="-1200"/>
                    <a:pt x="98701" y="-1375"/>
                  </a:cubicBezTo>
                  <a:lnTo>
                    <a:pt x="98701" y="6859"/>
                  </a:lnTo>
                  <a:lnTo>
                    <a:pt x="86255" y="6859"/>
                  </a:lnTo>
                  <a:lnTo>
                    <a:pt x="56803" y="41727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2240" name="任意多边形: 形状 2239">
              <a:extLst>
                <a:ext uri="{FF2B5EF4-FFF2-40B4-BE49-F238E27FC236}">
                  <a16:creationId xmlns:a16="http://schemas.microsoft.com/office/drawing/2014/main" id="{6A14DF94-093B-53D4-5259-BEC51EC6DE84}"/>
                </a:ext>
              </a:extLst>
            </p:cNvPr>
            <p:cNvSpPr/>
            <p:nvPr>
              <p:custDataLst>
                <p:tags r:id="rId168"/>
              </p:custDataLst>
            </p:nvPr>
          </p:nvSpPr>
          <p:spPr>
            <a:xfrm flipV="1">
              <a:off x="12718253" y="-9616578"/>
              <a:ext cx="44070" cy="109807"/>
            </a:xfrm>
            <a:custGeom>
              <a:avLst/>
              <a:gdLst>
                <a:gd name="connsiteX0" fmla="*/ 44071 w 44070"/>
                <a:gd name="connsiteY0" fmla="*/ 98377 h 109807"/>
                <a:gd name="connsiteX1" fmla="*/ 34127 w 44070"/>
                <a:gd name="connsiteY1" fmla="*/ 108437 h 109807"/>
                <a:gd name="connsiteX2" fmla="*/ 24062 w 44070"/>
                <a:gd name="connsiteY2" fmla="*/ 98498 h 109807"/>
                <a:gd name="connsiteX3" fmla="*/ 34006 w 44070"/>
                <a:gd name="connsiteY3" fmla="*/ 88438 h 109807"/>
                <a:gd name="connsiteX4" fmla="*/ 44071 w 44070"/>
                <a:gd name="connsiteY4" fmla="*/ 98377 h 109807"/>
                <a:gd name="connsiteX5" fmla="*/ 20256 w 44070"/>
                <a:gd name="connsiteY5" fmla="*/ 77395 h 109807"/>
                <a:gd name="connsiteX6" fmla="*/ 20256 w 44070"/>
                <a:gd name="connsiteY6" fmla="*/ 70529 h 109807"/>
                <a:gd name="connsiteX7" fmla="*/ 29342 w 44070"/>
                <a:gd name="connsiteY7" fmla="*/ 65621 h 109807"/>
                <a:gd name="connsiteX8" fmla="*/ 29342 w 44070"/>
                <a:gd name="connsiteY8" fmla="*/ 18749 h 109807"/>
                <a:gd name="connsiteX9" fmla="*/ 19278 w 44070"/>
                <a:gd name="connsiteY9" fmla="*/ 4275 h 109807"/>
                <a:gd name="connsiteX10" fmla="*/ 15103 w 44070"/>
                <a:gd name="connsiteY10" fmla="*/ 4885 h 109807"/>
                <a:gd name="connsiteX11" fmla="*/ 15593 w 44070"/>
                <a:gd name="connsiteY11" fmla="*/ 5870 h 109807"/>
                <a:gd name="connsiteX12" fmla="*/ 17066 w 44070"/>
                <a:gd name="connsiteY12" fmla="*/ 10778 h 109807"/>
                <a:gd name="connsiteX13" fmla="*/ 8597 w 44070"/>
                <a:gd name="connsiteY13" fmla="*/ 19243 h 109807"/>
                <a:gd name="connsiteX14" fmla="*/ 0 w 44070"/>
                <a:gd name="connsiteY14" fmla="*/ 10778 h 109807"/>
                <a:gd name="connsiteX15" fmla="*/ 19398 w 44070"/>
                <a:gd name="connsiteY15" fmla="*/ -1371 h 109807"/>
                <a:gd name="connsiteX16" fmla="*/ 44071 w 44070"/>
                <a:gd name="connsiteY16" fmla="*/ 18506 h 109807"/>
                <a:gd name="connsiteX17" fmla="*/ 44071 w 44070"/>
                <a:gd name="connsiteY17" fmla="*/ 78378 h 109807"/>
                <a:gd name="connsiteX18" fmla="*/ 20256 w 44070"/>
                <a:gd name="connsiteY18" fmla="*/ 77395 h 109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4070" h="109807">
                  <a:moveTo>
                    <a:pt x="44071" y="98377"/>
                  </a:moveTo>
                  <a:cubicBezTo>
                    <a:pt x="44071" y="104270"/>
                    <a:pt x="39286" y="108437"/>
                    <a:pt x="34127" y="108437"/>
                  </a:cubicBezTo>
                  <a:cubicBezTo>
                    <a:pt x="28237" y="108437"/>
                    <a:pt x="24062" y="103654"/>
                    <a:pt x="24062" y="98498"/>
                  </a:cubicBezTo>
                  <a:cubicBezTo>
                    <a:pt x="24062" y="92610"/>
                    <a:pt x="28853" y="88438"/>
                    <a:pt x="34006" y="88438"/>
                  </a:cubicBezTo>
                  <a:cubicBezTo>
                    <a:pt x="39896" y="88438"/>
                    <a:pt x="44071" y="93226"/>
                    <a:pt x="44071" y="98377"/>
                  </a:cubicBezTo>
                  <a:close/>
                  <a:moveTo>
                    <a:pt x="20256" y="77395"/>
                  </a:moveTo>
                  <a:lnTo>
                    <a:pt x="20256" y="70529"/>
                  </a:lnTo>
                  <a:cubicBezTo>
                    <a:pt x="28358" y="70529"/>
                    <a:pt x="29342" y="70529"/>
                    <a:pt x="29342" y="65621"/>
                  </a:cubicBezTo>
                  <a:lnTo>
                    <a:pt x="29342" y="18749"/>
                  </a:lnTo>
                  <a:cubicBezTo>
                    <a:pt x="29342" y="10530"/>
                    <a:pt x="25783" y="4275"/>
                    <a:pt x="19278" y="4275"/>
                  </a:cubicBezTo>
                  <a:cubicBezTo>
                    <a:pt x="18782" y="4275"/>
                    <a:pt x="15103" y="4517"/>
                    <a:pt x="15103" y="4885"/>
                  </a:cubicBezTo>
                  <a:cubicBezTo>
                    <a:pt x="15103" y="5132"/>
                    <a:pt x="15345" y="5501"/>
                    <a:pt x="15593" y="5870"/>
                  </a:cubicBezTo>
                  <a:cubicBezTo>
                    <a:pt x="15961" y="6238"/>
                    <a:pt x="17066" y="8079"/>
                    <a:pt x="17066" y="10778"/>
                  </a:cubicBezTo>
                  <a:cubicBezTo>
                    <a:pt x="17066" y="15807"/>
                    <a:pt x="13260" y="19243"/>
                    <a:pt x="8597" y="19243"/>
                  </a:cubicBezTo>
                  <a:cubicBezTo>
                    <a:pt x="3437" y="19243"/>
                    <a:pt x="0" y="15439"/>
                    <a:pt x="0" y="10778"/>
                  </a:cubicBezTo>
                  <a:cubicBezTo>
                    <a:pt x="0" y="2313"/>
                    <a:pt x="8965" y="-1371"/>
                    <a:pt x="19398" y="-1371"/>
                  </a:cubicBezTo>
                  <a:cubicBezTo>
                    <a:pt x="30448" y="-1371"/>
                    <a:pt x="44071" y="4517"/>
                    <a:pt x="44071" y="18506"/>
                  </a:cubicBezTo>
                  <a:lnTo>
                    <a:pt x="44071" y="78378"/>
                  </a:lnTo>
                  <a:lnTo>
                    <a:pt x="20256" y="77395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2241" name="任意多边形: 形状 2240">
              <a:extLst>
                <a:ext uri="{FF2B5EF4-FFF2-40B4-BE49-F238E27FC236}">
                  <a16:creationId xmlns:a16="http://schemas.microsoft.com/office/drawing/2014/main" id="{6362EFA2-BD60-24CF-F97E-E695A13A300A}"/>
                </a:ext>
              </a:extLst>
            </p:cNvPr>
            <p:cNvSpPr/>
            <p:nvPr>
              <p:custDataLst>
                <p:tags r:id="rId169"/>
              </p:custDataLst>
            </p:nvPr>
          </p:nvSpPr>
          <p:spPr>
            <a:xfrm flipV="1">
              <a:off x="12831482" y="-9659745"/>
              <a:ext cx="116586" cy="116700"/>
            </a:xfrm>
            <a:custGeom>
              <a:avLst/>
              <a:gdLst>
                <a:gd name="connsiteX0" fmla="*/ 61885 w 116586"/>
                <a:gd name="connsiteY0" fmla="*/ 53467 h 116700"/>
                <a:gd name="connsiteX1" fmla="*/ 110800 w 116586"/>
                <a:gd name="connsiteY1" fmla="*/ 53467 h 116700"/>
                <a:gd name="connsiteX2" fmla="*/ 116586 w 116586"/>
                <a:gd name="connsiteY2" fmla="*/ 56975 h 116700"/>
                <a:gd name="connsiteX3" fmla="*/ 110800 w 116586"/>
                <a:gd name="connsiteY3" fmla="*/ 60476 h 116700"/>
                <a:gd name="connsiteX4" fmla="*/ 61885 w 116586"/>
                <a:gd name="connsiteY4" fmla="*/ 60476 h 116700"/>
                <a:gd name="connsiteX5" fmla="*/ 61885 w 116586"/>
                <a:gd name="connsiteY5" fmla="*/ 109541 h 116700"/>
                <a:gd name="connsiteX6" fmla="*/ 58381 w 116586"/>
                <a:gd name="connsiteY6" fmla="*/ 115325 h 116700"/>
                <a:gd name="connsiteX7" fmla="*/ 54872 w 116586"/>
                <a:gd name="connsiteY7" fmla="*/ 109541 h 116700"/>
                <a:gd name="connsiteX8" fmla="*/ 54872 w 116586"/>
                <a:gd name="connsiteY8" fmla="*/ 60476 h 116700"/>
                <a:gd name="connsiteX9" fmla="*/ 5786 w 116586"/>
                <a:gd name="connsiteY9" fmla="*/ 60476 h 116700"/>
                <a:gd name="connsiteX10" fmla="*/ 0 w 116586"/>
                <a:gd name="connsiteY10" fmla="*/ 56975 h 116700"/>
                <a:gd name="connsiteX11" fmla="*/ 5786 w 116586"/>
                <a:gd name="connsiteY11" fmla="*/ 53467 h 116700"/>
                <a:gd name="connsiteX12" fmla="*/ 54872 w 116586"/>
                <a:gd name="connsiteY12" fmla="*/ 53467 h 116700"/>
                <a:gd name="connsiteX13" fmla="*/ 54872 w 116586"/>
                <a:gd name="connsiteY13" fmla="*/ 4407 h 116700"/>
                <a:gd name="connsiteX14" fmla="*/ 58381 w 116586"/>
                <a:gd name="connsiteY14" fmla="*/ -1375 h 116700"/>
                <a:gd name="connsiteX15" fmla="*/ 61885 w 116586"/>
                <a:gd name="connsiteY15" fmla="*/ 4407 h 116700"/>
                <a:gd name="connsiteX16" fmla="*/ 61885 w 116586"/>
                <a:gd name="connsiteY16" fmla="*/ 53467 h 116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16586" h="116700">
                  <a:moveTo>
                    <a:pt x="61885" y="53467"/>
                  </a:moveTo>
                  <a:lnTo>
                    <a:pt x="110800" y="53467"/>
                  </a:lnTo>
                  <a:cubicBezTo>
                    <a:pt x="113254" y="53467"/>
                    <a:pt x="116586" y="53467"/>
                    <a:pt x="116586" y="56975"/>
                  </a:cubicBezTo>
                  <a:cubicBezTo>
                    <a:pt x="116586" y="60476"/>
                    <a:pt x="113254" y="60476"/>
                    <a:pt x="110800" y="60476"/>
                  </a:cubicBezTo>
                  <a:lnTo>
                    <a:pt x="61885" y="60476"/>
                  </a:lnTo>
                  <a:lnTo>
                    <a:pt x="61885" y="109541"/>
                  </a:lnTo>
                  <a:cubicBezTo>
                    <a:pt x="61885" y="111993"/>
                    <a:pt x="61885" y="115325"/>
                    <a:pt x="58381" y="115325"/>
                  </a:cubicBezTo>
                  <a:cubicBezTo>
                    <a:pt x="54872" y="115325"/>
                    <a:pt x="54872" y="111993"/>
                    <a:pt x="54872" y="109541"/>
                  </a:cubicBezTo>
                  <a:lnTo>
                    <a:pt x="54872" y="60476"/>
                  </a:lnTo>
                  <a:lnTo>
                    <a:pt x="5786" y="60476"/>
                  </a:lnTo>
                  <a:cubicBezTo>
                    <a:pt x="3333" y="60476"/>
                    <a:pt x="0" y="60476"/>
                    <a:pt x="0" y="56975"/>
                  </a:cubicBezTo>
                  <a:cubicBezTo>
                    <a:pt x="0" y="53467"/>
                    <a:pt x="3333" y="53467"/>
                    <a:pt x="5786" y="53467"/>
                  </a:cubicBezTo>
                  <a:lnTo>
                    <a:pt x="54872" y="53467"/>
                  </a:lnTo>
                  <a:lnTo>
                    <a:pt x="54872" y="4407"/>
                  </a:lnTo>
                  <a:cubicBezTo>
                    <a:pt x="54872" y="1956"/>
                    <a:pt x="54872" y="-1375"/>
                    <a:pt x="58381" y="-1375"/>
                  </a:cubicBezTo>
                  <a:cubicBezTo>
                    <a:pt x="61885" y="-1375"/>
                    <a:pt x="61885" y="1956"/>
                    <a:pt x="61885" y="4407"/>
                  </a:cubicBezTo>
                  <a:lnTo>
                    <a:pt x="61885" y="53467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2242" name="任意多边形: 形状 2241">
              <a:extLst>
                <a:ext uri="{FF2B5EF4-FFF2-40B4-BE49-F238E27FC236}">
                  <a16:creationId xmlns:a16="http://schemas.microsoft.com/office/drawing/2014/main" id="{A53F2316-087B-84FF-1EE0-EF3F8E5F49EF}"/>
                </a:ext>
              </a:extLst>
            </p:cNvPr>
            <p:cNvSpPr/>
            <p:nvPr>
              <p:custDataLst>
                <p:tags r:id="rId170"/>
              </p:custDataLst>
            </p:nvPr>
          </p:nvSpPr>
          <p:spPr>
            <a:xfrm flipV="1">
              <a:off x="13003495" y="-9636438"/>
              <a:ext cx="98706" cy="112841"/>
            </a:xfrm>
            <a:custGeom>
              <a:avLst/>
              <a:gdLst>
                <a:gd name="connsiteX0" fmla="*/ 32086 w 98706"/>
                <a:gd name="connsiteY0" fmla="*/ 90267 h 112841"/>
                <a:gd name="connsiteX1" fmla="*/ 34715 w 98706"/>
                <a:gd name="connsiteY1" fmla="*/ 96225 h 112841"/>
                <a:gd name="connsiteX2" fmla="*/ 54702 w 98706"/>
                <a:gd name="connsiteY2" fmla="*/ 104460 h 112841"/>
                <a:gd name="connsiteX3" fmla="*/ 76262 w 98706"/>
                <a:gd name="connsiteY3" fmla="*/ 71692 h 112841"/>
                <a:gd name="connsiteX4" fmla="*/ 52595 w 98706"/>
                <a:gd name="connsiteY4" fmla="*/ 37875 h 112841"/>
                <a:gd name="connsiteX5" fmla="*/ 34011 w 98706"/>
                <a:gd name="connsiteY5" fmla="*/ 47341 h 112841"/>
                <a:gd name="connsiteX6" fmla="*/ 32086 w 98706"/>
                <a:gd name="connsiteY6" fmla="*/ 53118 h 112841"/>
                <a:gd name="connsiteX7" fmla="*/ 32086 w 98706"/>
                <a:gd name="connsiteY7" fmla="*/ 90267 h 112841"/>
                <a:gd name="connsiteX8" fmla="*/ 32086 w 98706"/>
                <a:gd name="connsiteY8" fmla="*/ 39453 h 112841"/>
                <a:gd name="connsiteX9" fmla="*/ 54526 w 98706"/>
                <a:gd name="connsiteY9" fmla="*/ 31571 h 112841"/>
                <a:gd name="connsiteX10" fmla="*/ 98706 w 98706"/>
                <a:gd name="connsiteY10" fmla="*/ 71692 h 112841"/>
                <a:gd name="connsiteX11" fmla="*/ 57507 w 98706"/>
                <a:gd name="connsiteY11" fmla="*/ 111469 h 112841"/>
                <a:gd name="connsiteX12" fmla="*/ 31030 w 98706"/>
                <a:gd name="connsiteY12" fmla="*/ 102882 h 112841"/>
                <a:gd name="connsiteX13" fmla="*/ 31030 w 98706"/>
                <a:gd name="connsiteY13" fmla="*/ 111469 h 112841"/>
                <a:gd name="connsiteX14" fmla="*/ 0 w 98706"/>
                <a:gd name="connsiteY14" fmla="*/ 110066 h 112841"/>
                <a:gd name="connsiteX15" fmla="*/ 0 w 98706"/>
                <a:gd name="connsiteY15" fmla="*/ 101832 h 112841"/>
                <a:gd name="connsiteX16" fmla="*/ 12100 w 98706"/>
                <a:gd name="connsiteY16" fmla="*/ 95175 h 112841"/>
                <a:gd name="connsiteX17" fmla="*/ 12100 w 98706"/>
                <a:gd name="connsiteY17" fmla="*/ 6862 h 112841"/>
                <a:gd name="connsiteX18" fmla="*/ 0 w 98706"/>
                <a:gd name="connsiteY18" fmla="*/ 6862 h 112841"/>
                <a:gd name="connsiteX19" fmla="*/ 0 w 98706"/>
                <a:gd name="connsiteY19" fmla="*/ -1373 h 112841"/>
                <a:gd name="connsiteX20" fmla="*/ 22093 w 98706"/>
                <a:gd name="connsiteY20" fmla="*/ -845 h 112841"/>
                <a:gd name="connsiteX21" fmla="*/ 44181 w 98706"/>
                <a:gd name="connsiteY21" fmla="*/ -1373 h 112841"/>
                <a:gd name="connsiteX22" fmla="*/ 44181 w 98706"/>
                <a:gd name="connsiteY22" fmla="*/ 6862 h 112841"/>
                <a:gd name="connsiteX23" fmla="*/ 32086 w 98706"/>
                <a:gd name="connsiteY23" fmla="*/ 6862 h 112841"/>
                <a:gd name="connsiteX24" fmla="*/ 32086 w 98706"/>
                <a:gd name="connsiteY24" fmla="*/ 39453 h 112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98706" h="112841">
                  <a:moveTo>
                    <a:pt x="32086" y="90267"/>
                  </a:moveTo>
                  <a:cubicBezTo>
                    <a:pt x="32086" y="93598"/>
                    <a:pt x="32262" y="93774"/>
                    <a:pt x="34715" y="96225"/>
                  </a:cubicBezTo>
                  <a:cubicBezTo>
                    <a:pt x="41728" y="103410"/>
                    <a:pt x="50841" y="104460"/>
                    <a:pt x="54702" y="104460"/>
                  </a:cubicBezTo>
                  <a:cubicBezTo>
                    <a:pt x="66444" y="104460"/>
                    <a:pt x="76262" y="93774"/>
                    <a:pt x="76262" y="71692"/>
                  </a:cubicBezTo>
                  <a:cubicBezTo>
                    <a:pt x="76262" y="46989"/>
                    <a:pt x="63991" y="37875"/>
                    <a:pt x="52595" y="37875"/>
                  </a:cubicBezTo>
                  <a:cubicBezTo>
                    <a:pt x="50142" y="37875"/>
                    <a:pt x="41904" y="37875"/>
                    <a:pt x="34011" y="47341"/>
                  </a:cubicBezTo>
                  <a:cubicBezTo>
                    <a:pt x="32086" y="49617"/>
                    <a:pt x="32086" y="49792"/>
                    <a:pt x="32086" y="53118"/>
                  </a:cubicBezTo>
                  <a:lnTo>
                    <a:pt x="32086" y="90267"/>
                  </a:lnTo>
                  <a:close/>
                  <a:moveTo>
                    <a:pt x="32086" y="39453"/>
                  </a:moveTo>
                  <a:cubicBezTo>
                    <a:pt x="39621" y="33324"/>
                    <a:pt x="47338" y="31571"/>
                    <a:pt x="54526" y="31571"/>
                  </a:cubicBezTo>
                  <a:cubicBezTo>
                    <a:pt x="80821" y="31571"/>
                    <a:pt x="98706" y="47341"/>
                    <a:pt x="98706" y="71692"/>
                  </a:cubicBezTo>
                  <a:cubicBezTo>
                    <a:pt x="98706" y="94999"/>
                    <a:pt x="82751" y="111469"/>
                    <a:pt x="57507" y="111469"/>
                  </a:cubicBezTo>
                  <a:cubicBezTo>
                    <a:pt x="44356" y="111469"/>
                    <a:pt x="35067" y="106037"/>
                    <a:pt x="31030" y="102882"/>
                  </a:cubicBezTo>
                  <a:lnTo>
                    <a:pt x="31030" y="111469"/>
                  </a:lnTo>
                  <a:lnTo>
                    <a:pt x="0" y="110066"/>
                  </a:lnTo>
                  <a:lnTo>
                    <a:pt x="0" y="101832"/>
                  </a:lnTo>
                  <a:cubicBezTo>
                    <a:pt x="10873" y="101832"/>
                    <a:pt x="12100" y="101832"/>
                    <a:pt x="12100" y="95175"/>
                  </a:cubicBezTo>
                  <a:lnTo>
                    <a:pt x="12100" y="6862"/>
                  </a:lnTo>
                  <a:lnTo>
                    <a:pt x="0" y="6862"/>
                  </a:lnTo>
                  <a:lnTo>
                    <a:pt x="0" y="-1373"/>
                  </a:lnTo>
                  <a:cubicBezTo>
                    <a:pt x="4911" y="-1197"/>
                    <a:pt x="15427" y="-845"/>
                    <a:pt x="22093" y="-845"/>
                  </a:cubicBezTo>
                  <a:cubicBezTo>
                    <a:pt x="28929" y="-845"/>
                    <a:pt x="39275" y="-1197"/>
                    <a:pt x="44181" y="-1373"/>
                  </a:cubicBezTo>
                  <a:lnTo>
                    <a:pt x="44181" y="6862"/>
                  </a:lnTo>
                  <a:lnTo>
                    <a:pt x="32086" y="6862"/>
                  </a:lnTo>
                  <a:lnTo>
                    <a:pt x="32086" y="39453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2243" name="任意多边形: 形状 2242">
              <a:extLst>
                <a:ext uri="{FF2B5EF4-FFF2-40B4-BE49-F238E27FC236}">
                  <a16:creationId xmlns:a16="http://schemas.microsoft.com/office/drawing/2014/main" id="{FD544FC9-FB4F-9554-B89D-37A3CB88A96E}"/>
                </a:ext>
              </a:extLst>
            </p:cNvPr>
            <p:cNvSpPr/>
            <p:nvPr>
              <p:custDataLst>
                <p:tags r:id="rId171"/>
              </p:custDataLst>
            </p:nvPr>
          </p:nvSpPr>
          <p:spPr>
            <a:xfrm flipV="1">
              <a:off x="13114312" y="-9712893"/>
              <a:ext cx="91699" cy="82938"/>
            </a:xfrm>
            <a:custGeom>
              <a:avLst/>
              <a:gdLst>
                <a:gd name="connsiteX0" fmla="*/ 54383 w 91699"/>
                <a:gd name="connsiteY0" fmla="*/ 72848 h 82938"/>
                <a:gd name="connsiteX1" fmla="*/ 58183 w 91699"/>
                <a:gd name="connsiteY1" fmla="*/ 77013 h 82938"/>
                <a:gd name="connsiteX2" fmla="*/ 65553 w 91699"/>
                <a:gd name="connsiteY2" fmla="*/ 77140 h 82938"/>
                <a:gd name="connsiteX3" fmla="*/ 79297 w 91699"/>
                <a:gd name="connsiteY3" fmla="*/ 76157 h 82938"/>
                <a:gd name="connsiteX4" fmla="*/ 85072 w 91699"/>
                <a:gd name="connsiteY4" fmla="*/ 66465 h 82938"/>
                <a:gd name="connsiteX5" fmla="*/ 84209 w 91699"/>
                <a:gd name="connsiteY5" fmla="*/ 56526 h 82938"/>
                <a:gd name="connsiteX6" fmla="*/ 83967 w 91699"/>
                <a:gd name="connsiteY6" fmla="*/ 55180 h 82938"/>
                <a:gd name="connsiteX7" fmla="*/ 86051 w 91699"/>
                <a:gd name="connsiteY7" fmla="*/ 53339 h 82938"/>
                <a:gd name="connsiteX8" fmla="*/ 88383 w 91699"/>
                <a:gd name="connsiteY8" fmla="*/ 56406 h 82938"/>
                <a:gd name="connsiteX9" fmla="*/ 91699 w 91699"/>
                <a:gd name="connsiteY9" fmla="*/ 79839 h 82938"/>
                <a:gd name="connsiteX10" fmla="*/ 88014 w 91699"/>
                <a:gd name="connsiteY10" fmla="*/ 81555 h 82938"/>
                <a:gd name="connsiteX11" fmla="*/ 12518 w 91699"/>
                <a:gd name="connsiteY11" fmla="*/ 81555 h 82938"/>
                <a:gd name="connsiteX12" fmla="*/ 8349 w 91699"/>
                <a:gd name="connsiteY12" fmla="*/ 78982 h 82938"/>
                <a:gd name="connsiteX13" fmla="*/ 610 w 91699"/>
                <a:gd name="connsiteY13" fmla="*/ 57263 h 82938"/>
                <a:gd name="connsiteX14" fmla="*/ 0 w 91699"/>
                <a:gd name="connsiteY14" fmla="*/ 55053 h 82938"/>
                <a:gd name="connsiteX15" fmla="*/ 2084 w 91699"/>
                <a:gd name="connsiteY15" fmla="*/ 53339 h 82938"/>
                <a:gd name="connsiteX16" fmla="*/ 4664 w 91699"/>
                <a:gd name="connsiteY16" fmla="*/ 56280 h 82938"/>
                <a:gd name="connsiteX17" fmla="*/ 34495 w 91699"/>
                <a:gd name="connsiteY17" fmla="*/ 77140 h 82938"/>
                <a:gd name="connsiteX18" fmla="*/ 39649 w 91699"/>
                <a:gd name="connsiteY18" fmla="*/ 77140 h 82938"/>
                <a:gd name="connsiteX19" fmla="*/ 43455 w 91699"/>
                <a:gd name="connsiteY19" fmla="*/ 75914 h 82938"/>
                <a:gd name="connsiteX20" fmla="*/ 42965 w 91699"/>
                <a:gd name="connsiteY20" fmla="*/ 73336 h 82938"/>
                <a:gd name="connsiteX21" fmla="*/ 26762 w 91699"/>
                <a:gd name="connsiteY21" fmla="*/ 8802 h 82938"/>
                <a:gd name="connsiteX22" fmla="*/ 12396 w 91699"/>
                <a:gd name="connsiteY22" fmla="*/ 3037 h 82938"/>
                <a:gd name="connsiteX23" fmla="*/ 6875 w 91699"/>
                <a:gd name="connsiteY23" fmla="*/ 332 h 82938"/>
                <a:gd name="connsiteX24" fmla="*/ 8959 w 91699"/>
                <a:gd name="connsiteY24" fmla="*/ -1383 h 82938"/>
                <a:gd name="connsiteX25" fmla="*/ 19519 w 91699"/>
                <a:gd name="connsiteY25" fmla="*/ -1015 h 82938"/>
                <a:gd name="connsiteX26" fmla="*/ 30073 w 91699"/>
                <a:gd name="connsiteY26" fmla="*/ -894 h 82938"/>
                <a:gd name="connsiteX27" fmla="*/ 41122 w 91699"/>
                <a:gd name="connsiteY27" fmla="*/ -1015 h 82938"/>
                <a:gd name="connsiteX28" fmla="*/ 51435 w 91699"/>
                <a:gd name="connsiteY28" fmla="*/ -1383 h 82938"/>
                <a:gd name="connsiteX29" fmla="*/ 54256 w 91699"/>
                <a:gd name="connsiteY29" fmla="*/ 1316 h 82938"/>
                <a:gd name="connsiteX30" fmla="*/ 49224 w 91699"/>
                <a:gd name="connsiteY30" fmla="*/ 3037 h 82938"/>
                <a:gd name="connsiteX31" fmla="*/ 42107 w 91699"/>
                <a:gd name="connsiteY31" fmla="*/ 3278 h 82938"/>
                <a:gd name="connsiteX32" fmla="*/ 37685 w 91699"/>
                <a:gd name="connsiteY32" fmla="*/ 5609 h 82938"/>
                <a:gd name="connsiteX33" fmla="*/ 38174 w 91699"/>
                <a:gd name="connsiteY33" fmla="*/ 8434 h 82938"/>
                <a:gd name="connsiteX34" fmla="*/ 54383 w 91699"/>
                <a:gd name="connsiteY34" fmla="*/ 72848 h 82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91699" h="82938">
                  <a:moveTo>
                    <a:pt x="54383" y="72848"/>
                  </a:moveTo>
                  <a:cubicBezTo>
                    <a:pt x="55241" y="76403"/>
                    <a:pt x="55483" y="76772"/>
                    <a:pt x="58183" y="77013"/>
                  </a:cubicBezTo>
                  <a:cubicBezTo>
                    <a:pt x="58799" y="77140"/>
                    <a:pt x="63095" y="77140"/>
                    <a:pt x="65553" y="77140"/>
                  </a:cubicBezTo>
                  <a:cubicBezTo>
                    <a:pt x="73038" y="77140"/>
                    <a:pt x="76228" y="77140"/>
                    <a:pt x="79297" y="76157"/>
                  </a:cubicBezTo>
                  <a:cubicBezTo>
                    <a:pt x="84825" y="74441"/>
                    <a:pt x="85072" y="70880"/>
                    <a:pt x="85072" y="66465"/>
                  </a:cubicBezTo>
                  <a:cubicBezTo>
                    <a:pt x="85072" y="64502"/>
                    <a:pt x="85072" y="62909"/>
                    <a:pt x="84209" y="56526"/>
                  </a:cubicBezTo>
                  <a:lnTo>
                    <a:pt x="83967" y="55180"/>
                  </a:lnTo>
                  <a:cubicBezTo>
                    <a:pt x="83967" y="53949"/>
                    <a:pt x="84825" y="53339"/>
                    <a:pt x="86051" y="53339"/>
                  </a:cubicBezTo>
                  <a:cubicBezTo>
                    <a:pt x="87894" y="53339"/>
                    <a:pt x="88141" y="54444"/>
                    <a:pt x="88383" y="56406"/>
                  </a:cubicBezTo>
                  <a:lnTo>
                    <a:pt x="91699" y="79839"/>
                  </a:lnTo>
                  <a:cubicBezTo>
                    <a:pt x="91699" y="81555"/>
                    <a:pt x="90226" y="81555"/>
                    <a:pt x="88014" y="81555"/>
                  </a:cubicBezTo>
                  <a:lnTo>
                    <a:pt x="12518" y="81555"/>
                  </a:lnTo>
                  <a:cubicBezTo>
                    <a:pt x="9449" y="81555"/>
                    <a:pt x="9206" y="81555"/>
                    <a:pt x="8349" y="78982"/>
                  </a:cubicBezTo>
                  <a:lnTo>
                    <a:pt x="610" y="57263"/>
                  </a:lnTo>
                  <a:cubicBezTo>
                    <a:pt x="489" y="56774"/>
                    <a:pt x="0" y="55670"/>
                    <a:pt x="0" y="55053"/>
                  </a:cubicBezTo>
                  <a:cubicBezTo>
                    <a:pt x="0" y="54564"/>
                    <a:pt x="242" y="53339"/>
                    <a:pt x="2084" y="53339"/>
                  </a:cubicBezTo>
                  <a:cubicBezTo>
                    <a:pt x="3679" y="53339"/>
                    <a:pt x="3927" y="53949"/>
                    <a:pt x="4664" y="56280"/>
                  </a:cubicBezTo>
                  <a:cubicBezTo>
                    <a:pt x="11781" y="75914"/>
                    <a:pt x="15834" y="77140"/>
                    <a:pt x="34495" y="77140"/>
                  </a:cubicBezTo>
                  <a:lnTo>
                    <a:pt x="39649" y="77140"/>
                  </a:lnTo>
                  <a:cubicBezTo>
                    <a:pt x="43334" y="77140"/>
                    <a:pt x="43455" y="77013"/>
                    <a:pt x="43455" y="75914"/>
                  </a:cubicBezTo>
                  <a:cubicBezTo>
                    <a:pt x="43455" y="75788"/>
                    <a:pt x="43455" y="75177"/>
                    <a:pt x="42965" y="73336"/>
                  </a:cubicBezTo>
                  <a:lnTo>
                    <a:pt x="26762" y="8802"/>
                  </a:lnTo>
                  <a:cubicBezTo>
                    <a:pt x="25657" y="4262"/>
                    <a:pt x="25288" y="3037"/>
                    <a:pt x="12396" y="3037"/>
                  </a:cubicBezTo>
                  <a:cubicBezTo>
                    <a:pt x="7980" y="3037"/>
                    <a:pt x="6875" y="3037"/>
                    <a:pt x="6875" y="332"/>
                  </a:cubicBezTo>
                  <a:cubicBezTo>
                    <a:pt x="6875" y="-31"/>
                    <a:pt x="7117" y="-1383"/>
                    <a:pt x="8959" y="-1383"/>
                  </a:cubicBezTo>
                  <a:cubicBezTo>
                    <a:pt x="12396" y="-1383"/>
                    <a:pt x="16081" y="-1015"/>
                    <a:pt x="19519" y="-1015"/>
                  </a:cubicBezTo>
                  <a:cubicBezTo>
                    <a:pt x="22956" y="-1015"/>
                    <a:pt x="26636" y="-894"/>
                    <a:pt x="30073" y="-894"/>
                  </a:cubicBezTo>
                  <a:cubicBezTo>
                    <a:pt x="33511" y="-894"/>
                    <a:pt x="37685" y="-894"/>
                    <a:pt x="41122" y="-1015"/>
                  </a:cubicBezTo>
                  <a:cubicBezTo>
                    <a:pt x="44439" y="-1136"/>
                    <a:pt x="48118" y="-1383"/>
                    <a:pt x="51435" y="-1383"/>
                  </a:cubicBezTo>
                  <a:cubicBezTo>
                    <a:pt x="52414" y="-1383"/>
                    <a:pt x="54256" y="-1383"/>
                    <a:pt x="54256" y="1316"/>
                  </a:cubicBezTo>
                  <a:cubicBezTo>
                    <a:pt x="54256" y="3037"/>
                    <a:pt x="53029" y="3037"/>
                    <a:pt x="49224" y="3037"/>
                  </a:cubicBezTo>
                  <a:cubicBezTo>
                    <a:pt x="46892" y="3037"/>
                    <a:pt x="44439" y="3157"/>
                    <a:pt x="42107" y="3278"/>
                  </a:cubicBezTo>
                  <a:cubicBezTo>
                    <a:pt x="37933" y="3647"/>
                    <a:pt x="37685" y="4136"/>
                    <a:pt x="37685" y="5609"/>
                  </a:cubicBezTo>
                  <a:cubicBezTo>
                    <a:pt x="37685" y="6466"/>
                    <a:pt x="37685" y="6714"/>
                    <a:pt x="38174" y="8434"/>
                  </a:cubicBezTo>
                  <a:lnTo>
                    <a:pt x="54383" y="72848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2244" name="任意多边形: 形状 2243">
              <a:extLst>
                <a:ext uri="{FF2B5EF4-FFF2-40B4-BE49-F238E27FC236}">
                  <a16:creationId xmlns:a16="http://schemas.microsoft.com/office/drawing/2014/main" id="{974193A9-48E3-591F-1EE7-7B7615A2A6CE}"/>
                </a:ext>
              </a:extLst>
            </p:cNvPr>
            <p:cNvSpPr/>
            <p:nvPr>
              <p:custDataLst>
                <p:tags r:id="rId172"/>
              </p:custDataLst>
            </p:nvPr>
          </p:nvSpPr>
          <p:spPr>
            <a:xfrm flipV="1">
              <a:off x="13114801" y="-9595608"/>
              <a:ext cx="37195" cy="82569"/>
            </a:xfrm>
            <a:custGeom>
              <a:avLst/>
              <a:gdLst>
                <a:gd name="connsiteX0" fmla="*/ 34006 w 37195"/>
                <a:gd name="connsiteY0" fmla="*/ 76538 h 82569"/>
                <a:gd name="connsiteX1" fmla="*/ 29095 w 37195"/>
                <a:gd name="connsiteY1" fmla="*/ 81200 h 82569"/>
                <a:gd name="connsiteX2" fmla="*/ 22219 w 37195"/>
                <a:gd name="connsiteY2" fmla="*/ 74455 h 82569"/>
                <a:gd name="connsiteX3" fmla="*/ 27131 w 37195"/>
                <a:gd name="connsiteY3" fmla="*/ 69788 h 82569"/>
                <a:gd name="connsiteX4" fmla="*/ 34006 w 37195"/>
                <a:gd name="connsiteY4" fmla="*/ 76538 h 82569"/>
                <a:gd name="connsiteX5" fmla="*/ 8959 w 37195"/>
                <a:gd name="connsiteY5" fmla="*/ 14208 h 82569"/>
                <a:gd name="connsiteX6" fmla="*/ 7859 w 37195"/>
                <a:gd name="connsiteY6" fmla="*/ 9058 h 82569"/>
                <a:gd name="connsiteX7" fmla="*/ 19519 w 37195"/>
                <a:gd name="connsiteY7" fmla="*/ -1370 h 82569"/>
                <a:gd name="connsiteX8" fmla="*/ 37196 w 37195"/>
                <a:gd name="connsiteY8" fmla="*/ 17402 h 82569"/>
                <a:gd name="connsiteX9" fmla="*/ 35232 w 37195"/>
                <a:gd name="connsiteY9" fmla="*/ 18996 h 82569"/>
                <a:gd name="connsiteX10" fmla="*/ 32901 w 37195"/>
                <a:gd name="connsiteY10" fmla="*/ 16907 h 82569"/>
                <a:gd name="connsiteX11" fmla="*/ 19888 w 37195"/>
                <a:gd name="connsiteY11" fmla="*/ 2066 h 82569"/>
                <a:gd name="connsiteX12" fmla="*/ 16819 w 37195"/>
                <a:gd name="connsiteY12" fmla="*/ 6359 h 82569"/>
                <a:gd name="connsiteX13" fmla="*/ 18782 w 37195"/>
                <a:gd name="connsiteY13" fmla="*/ 14208 h 82569"/>
                <a:gd name="connsiteX14" fmla="*/ 22709 w 37195"/>
                <a:gd name="connsiteY14" fmla="*/ 24026 h 82569"/>
                <a:gd name="connsiteX15" fmla="*/ 28726 w 37195"/>
                <a:gd name="connsiteY15" fmla="*/ 39610 h 82569"/>
                <a:gd name="connsiteX16" fmla="*/ 29463 w 37195"/>
                <a:gd name="connsiteY16" fmla="*/ 43535 h 82569"/>
                <a:gd name="connsiteX17" fmla="*/ 17797 w 37195"/>
                <a:gd name="connsiteY17" fmla="*/ 53962 h 82569"/>
                <a:gd name="connsiteX18" fmla="*/ 0 w 37195"/>
                <a:gd name="connsiteY18" fmla="*/ 35191 h 82569"/>
                <a:gd name="connsiteX19" fmla="*/ 2084 w 37195"/>
                <a:gd name="connsiteY19" fmla="*/ 33597 h 82569"/>
                <a:gd name="connsiteX20" fmla="*/ 4295 w 37195"/>
                <a:gd name="connsiteY20" fmla="*/ 35558 h 82569"/>
                <a:gd name="connsiteX21" fmla="*/ 17429 w 37195"/>
                <a:gd name="connsiteY21" fmla="*/ 50526 h 82569"/>
                <a:gd name="connsiteX22" fmla="*/ 20498 w 37195"/>
                <a:gd name="connsiteY22" fmla="*/ 46234 h 82569"/>
                <a:gd name="connsiteX23" fmla="*/ 16697 w 37195"/>
                <a:gd name="connsiteY23" fmla="*/ 33965 h 82569"/>
                <a:gd name="connsiteX24" fmla="*/ 8959 w 37195"/>
                <a:gd name="connsiteY24" fmla="*/ 14208 h 82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7195" h="82569">
                  <a:moveTo>
                    <a:pt x="34006" y="76538"/>
                  </a:moveTo>
                  <a:cubicBezTo>
                    <a:pt x="34006" y="78501"/>
                    <a:pt x="32532" y="81200"/>
                    <a:pt x="29095" y="81200"/>
                  </a:cubicBezTo>
                  <a:cubicBezTo>
                    <a:pt x="25778" y="81200"/>
                    <a:pt x="22219" y="78011"/>
                    <a:pt x="22219" y="74455"/>
                  </a:cubicBezTo>
                  <a:cubicBezTo>
                    <a:pt x="22219" y="72366"/>
                    <a:pt x="23814" y="69788"/>
                    <a:pt x="27131" y="69788"/>
                  </a:cubicBezTo>
                  <a:cubicBezTo>
                    <a:pt x="30689" y="69788"/>
                    <a:pt x="34006" y="73224"/>
                    <a:pt x="34006" y="76538"/>
                  </a:cubicBezTo>
                  <a:close/>
                  <a:moveTo>
                    <a:pt x="8959" y="14208"/>
                  </a:moveTo>
                  <a:cubicBezTo>
                    <a:pt x="8470" y="12615"/>
                    <a:pt x="7859" y="11142"/>
                    <a:pt x="7859" y="9058"/>
                  </a:cubicBezTo>
                  <a:cubicBezTo>
                    <a:pt x="7859" y="3292"/>
                    <a:pt x="12765" y="-1370"/>
                    <a:pt x="19519" y="-1370"/>
                  </a:cubicBezTo>
                  <a:cubicBezTo>
                    <a:pt x="31795" y="-1370"/>
                    <a:pt x="37196" y="15561"/>
                    <a:pt x="37196" y="17402"/>
                  </a:cubicBezTo>
                  <a:cubicBezTo>
                    <a:pt x="37196" y="18996"/>
                    <a:pt x="35601" y="18996"/>
                    <a:pt x="35232" y="18996"/>
                  </a:cubicBezTo>
                  <a:cubicBezTo>
                    <a:pt x="33511" y="18996"/>
                    <a:pt x="33390" y="18260"/>
                    <a:pt x="32901" y="16907"/>
                  </a:cubicBezTo>
                  <a:cubicBezTo>
                    <a:pt x="30073" y="7095"/>
                    <a:pt x="24673" y="2066"/>
                    <a:pt x="19888" y="2066"/>
                  </a:cubicBezTo>
                  <a:cubicBezTo>
                    <a:pt x="17429" y="2066"/>
                    <a:pt x="16819" y="3660"/>
                    <a:pt x="16819" y="6359"/>
                  </a:cubicBezTo>
                  <a:cubicBezTo>
                    <a:pt x="16819" y="9179"/>
                    <a:pt x="17676" y="11510"/>
                    <a:pt x="18782" y="14208"/>
                  </a:cubicBezTo>
                  <a:cubicBezTo>
                    <a:pt x="20009" y="17523"/>
                    <a:pt x="21362" y="20838"/>
                    <a:pt x="22709" y="24026"/>
                  </a:cubicBezTo>
                  <a:cubicBezTo>
                    <a:pt x="23814" y="26972"/>
                    <a:pt x="28236" y="38137"/>
                    <a:pt x="28726" y="39610"/>
                  </a:cubicBezTo>
                  <a:cubicBezTo>
                    <a:pt x="29095" y="40836"/>
                    <a:pt x="29463" y="42309"/>
                    <a:pt x="29463" y="43535"/>
                  </a:cubicBezTo>
                  <a:cubicBezTo>
                    <a:pt x="29463" y="49300"/>
                    <a:pt x="24551" y="53962"/>
                    <a:pt x="17797" y="53962"/>
                  </a:cubicBezTo>
                  <a:cubicBezTo>
                    <a:pt x="5648" y="53962"/>
                    <a:pt x="0" y="37279"/>
                    <a:pt x="0" y="35191"/>
                  </a:cubicBezTo>
                  <a:cubicBezTo>
                    <a:pt x="0" y="33597"/>
                    <a:pt x="1721" y="33597"/>
                    <a:pt x="2084" y="33597"/>
                  </a:cubicBezTo>
                  <a:cubicBezTo>
                    <a:pt x="3806" y="33597"/>
                    <a:pt x="3927" y="34212"/>
                    <a:pt x="4295" y="35558"/>
                  </a:cubicBezTo>
                  <a:cubicBezTo>
                    <a:pt x="7491" y="46113"/>
                    <a:pt x="12891" y="50526"/>
                    <a:pt x="17429" y="50526"/>
                  </a:cubicBezTo>
                  <a:cubicBezTo>
                    <a:pt x="19398" y="50526"/>
                    <a:pt x="20498" y="49548"/>
                    <a:pt x="20498" y="46234"/>
                  </a:cubicBezTo>
                  <a:cubicBezTo>
                    <a:pt x="20498" y="43414"/>
                    <a:pt x="19767" y="41573"/>
                    <a:pt x="16697" y="33965"/>
                  </a:cubicBezTo>
                  <a:lnTo>
                    <a:pt x="8959" y="14208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2245" name="任意多边形: 形状 2244">
              <a:extLst>
                <a:ext uri="{FF2B5EF4-FFF2-40B4-BE49-F238E27FC236}">
                  <a16:creationId xmlns:a16="http://schemas.microsoft.com/office/drawing/2014/main" id="{12DE2939-9661-D612-305B-71F054D58F64}"/>
                </a:ext>
              </a:extLst>
            </p:cNvPr>
            <p:cNvSpPr/>
            <p:nvPr>
              <p:custDataLst>
                <p:tags r:id="rId173"/>
              </p:custDataLst>
            </p:nvPr>
          </p:nvSpPr>
          <p:spPr>
            <a:xfrm flipV="1">
              <a:off x="13223695" y="-9677791"/>
              <a:ext cx="199859" cy="121603"/>
            </a:xfrm>
            <a:custGeom>
              <a:avLst/>
              <a:gdLst>
                <a:gd name="connsiteX0" fmla="*/ 183202 w 199859"/>
                <a:gd name="connsiteY0" fmla="*/ 107786 h 121603"/>
                <a:gd name="connsiteX1" fmla="*/ 189867 w 199859"/>
                <a:gd name="connsiteY1" fmla="*/ 111639 h 121603"/>
                <a:gd name="connsiteX2" fmla="*/ 199860 w 199859"/>
                <a:gd name="connsiteY2" fmla="*/ 111991 h 121603"/>
                <a:gd name="connsiteX3" fmla="*/ 199860 w 199859"/>
                <a:gd name="connsiteY3" fmla="*/ 120226 h 121603"/>
                <a:gd name="connsiteX4" fmla="*/ 181101 w 199859"/>
                <a:gd name="connsiteY4" fmla="*/ 119698 h 121603"/>
                <a:gd name="connsiteX5" fmla="*/ 157258 w 199859"/>
                <a:gd name="connsiteY5" fmla="*/ 120226 h 121603"/>
                <a:gd name="connsiteX6" fmla="*/ 157258 w 199859"/>
                <a:gd name="connsiteY6" fmla="*/ 111991 h 121603"/>
                <a:gd name="connsiteX7" fmla="*/ 175138 w 199859"/>
                <a:gd name="connsiteY7" fmla="*/ 110062 h 121603"/>
                <a:gd name="connsiteX8" fmla="*/ 144982 w 199859"/>
                <a:gd name="connsiteY8" fmla="*/ 31742 h 121603"/>
                <a:gd name="connsiteX9" fmla="*/ 113952 w 199859"/>
                <a:gd name="connsiteY9" fmla="*/ 111991 h 121603"/>
                <a:gd name="connsiteX10" fmla="*/ 130781 w 199859"/>
                <a:gd name="connsiteY10" fmla="*/ 111991 h 121603"/>
                <a:gd name="connsiteX11" fmla="*/ 130781 w 199859"/>
                <a:gd name="connsiteY11" fmla="*/ 120226 h 121603"/>
                <a:gd name="connsiteX12" fmla="*/ 100103 w 199859"/>
                <a:gd name="connsiteY12" fmla="*/ 119698 h 121603"/>
                <a:gd name="connsiteX13" fmla="*/ 73280 w 199859"/>
                <a:gd name="connsiteY13" fmla="*/ 120226 h 121603"/>
                <a:gd name="connsiteX14" fmla="*/ 73280 w 199859"/>
                <a:gd name="connsiteY14" fmla="*/ 111991 h 121603"/>
                <a:gd name="connsiteX15" fmla="*/ 88355 w 199859"/>
                <a:gd name="connsiteY15" fmla="*/ 111991 h 121603"/>
                <a:gd name="connsiteX16" fmla="*/ 95544 w 199859"/>
                <a:gd name="connsiteY16" fmla="*/ 93417 h 121603"/>
                <a:gd name="connsiteX17" fmla="*/ 71702 w 199859"/>
                <a:gd name="connsiteY17" fmla="*/ 31742 h 121603"/>
                <a:gd name="connsiteX18" fmla="*/ 40671 w 199859"/>
                <a:gd name="connsiteY18" fmla="*/ 111991 h 121603"/>
                <a:gd name="connsiteX19" fmla="*/ 57501 w 199859"/>
                <a:gd name="connsiteY19" fmla="*/ 111991 h 121603"/>
                <a:gd name="connsiteX20" fmla="*/ 57501 w 199859"/>
                <a:gd name="connsiteY20" fmla="*/ 120226 h 121603"/>
                <a:gd name="connsiteX21" fmla="*/ 26823 w 199859"/>
                <a:gd name="connsiteY21" fmla="*/ 119698 h 121603"/>
                <a:gd name="connsiteX22" fmla="*/ 0 w 199859"/>
                <a:gd name="connsiteY22" fmla="*/ 120226 h 121603"/>
                <a:gd name="connsiteX23" fmla="*/ 0 w 199859"/>
                <a:gd name="connsiteY23" fmla="*/ 111991 h 121603"/>
                <a:gd name="connsiteX24" fmla="*/ 15075 w 199859"/>
                <a:gd name="connsiteY24" fmla="*/ 111991 h 121603"/>
                <a:gd name="connsiteX25" fmla="*/ 57155 w 199859"/>
                <a:gd name="connsiteY25" fmla="*/ 3179 h 121603"/>
                <a:gd name="connsiteX26" fmla="*/ 63287 w 199859"/>
                <a:gd name="connsiteY26" fmla="*/ -1377 h 121603"/>
                <a:gd name="connsiteX27" fmla="*/ 69425 w 199859"/>
                <a:gd name="connsiteY27" fmla="*/ 3179 h 121603"/>
                <a:gd name="connsiteX28" fmla="*/ 99927 w 199859"/>
                <a:gd name="connsiteY28" fmla="*/ 82028 h 121603"/>
                <a:gd name="connsiteX29" fmla="*/ 130435 w 199859"/>
                <a:gd name="connsiteY29" fmla="*/ 3179 h 121603"/>
                <a:gd name="connsiteX30" fmla="*/ 136568 w 199859"/>
                <a:gd name="connsiteY30" fmla="*/ -1377 h 121603"/>
                <a:gd name="connsiteX31" fmla="*/ 142706 w 199859"/>
                <a:gd name="connsiteY31" fmla="*/ 3179 h 121603"/>
                <a:gd name="connsiteX32" fmla="*/ 183202 w 199859"/>
                <a:gd name="connsiteY32" fmla="*/ 107786 h 121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99859" h="121603">
                  <a:moveTo>
                    <a:pt x="183202" y="107786"/>
                  </a:moveTo>
                  <a:cubicBezTo>
                    <a:pt x="184258" y="110765"/>
                    <a:pt x="184427" y="111112"/>
                    <a:pt x="189867" y="111639"/>
                  </a:cubicBezTo>
                  <a:cubicBezTo>
                    <a:pt x="193371" y="111991"/>
                    <a:pt x="197055" y="111991"/>
                    <a:pt x="199860" y="111991"/>
                  </a:cubicBezTo>
                  <a:lnTo>
                    <a:pt x="199860" y="120226"/>
                  </a:lnTo>
                  <a:cubicBezTo>
                    <a:pt x="195126" y="120050"/>
                    <a:pt x="188987" y="119698"/>
                    <a:pt x="181101" y="119698"/>
                  </a:cubicBezTo>
                  <a:cubicBezTo>
                    <a:pt x="174439" y="119698"/>
                    <a:pt x="163567" y="119698"/>
                    <a:pt x="157258" y="120226"/>
                  </a:cubicBezTo>
                  <a:lnTo>
                    <a:pt x="157258" y="111991"/>
                  </a:lnTo>
                  <a:cubicBezTo>
                    <a:pt x="161642" y="111991"/>
                    <a:pt x="170056" y="111991"/>
                    <a:pt x="175138" y="110062"/>
                  </a:cubicBezTo>
                  <a:lnTo>
                    <a:pt x="144982" y="31742"/>
                  </a:lnTo>
                  <a:lnTo>
                    <a:pt x="113952" y="111991"/>
                  </a:lnTo>
                  <a:lnTo>
                    <a:pt x="130781" y="111991"/>
                  </a:lnTo>
                  <a:lnTo>
                    <a:pt x="130781" y="120226"/>
                  </a:lnTo>
                  <a:cubicBezTo>
                    <a:pt x="124121" y="119698"/>
                    <a:pt x="107644" y="119698"/>
                    <a:pt x="100103" y="119698"/>
                  </a:cubicBezTo>
                  <a:cubicBezTo>
                    <a:pt x="93267" y="119698"/>
                    <a:pt x="79418" y="119698"/>
                    <a:pt x="73280" y="120226"/>
                  </a:cubicBezTo>
                  <a:lnTo>
                    <a:pt x="73280" y="111991"/>
                  </a:lnTo>
                  <a:lnTo>
                    <a:pt x="88355" y="111991"/>
                  </a:lnTo>
                  <a:lnTo>
                    <a:pt x="95544" y="93417"/>
                  </a:lnTo>
                  <a:lnTo>
                    <a:pt x="71702" y="31742"/>
                  </a:lnTo>
                  <a:lnTo>
                    <a:pt x="40671" y="111991"/>
                  </a:lnTo>
                  <a:lnTo>
                    <a:pt x="57501" y="111991"/>
                  </a:lnTo>
                  <a:lnTo>
                    <a:pt x="57501" y="120226"/>
                  </a:lnTo>
                  <a:cubicBezTo>
                    <a:pt x="50841" y="119698"/>
                    <a:pt x="34363" y="119698"/>
                    <a:pt x="26823" y="119698"/>
                  </a:cubicBezTo>
                  <a:cubicBezTo>
                    <a:pt x="19987" y="119698"/>
                    <a:pt x="6137" y="119698"/>
                    <a:pt x="0" y="120226"/>
                  </a:cubicBezTo>
                  <a:lnTo>
                    <a:pt x="0" y="111991"/>
                  </a:lnTo>
                  <a:lnTo>
                    <a:pt x="15075" y="111991"/>
                  </a:lnTo>
                  <a:lnTo>
                    <a:pt x="57155" y="3179"/>
                  </a:lnTo>
                  <a:cubicBezTo>
                    <a:pt x="58205" y="376"/>
                    <a:pt x="58904" y="-1377"/>
                    <a:pt x="63287" y="-1377"/>
                  </a:cubicBezTo>
                  <a:cubicBezTo>
                    <a:pt x="67671" y="-1377"/>
                    <a:pt x="68374" y="376"/>
                    <a:pt x="69425" y="3179"/>
                  </a:cubicBezTo>
                  <a:lnTo>
                    <a:pt x="99927" y="82028"/>
                  </a:lnTo>
                  <a:lnTo>
                    <a:pt x="130435" y="3179"/>
                  </a:lnTo>
                  <a:cubicBezTo>
                    <a:pt x="131486" y="376"/>
                    <a:pt x="132184" y="-1377"/>
                    <a:pt x="136568" y="-1377"/>
                  </a:cubicBezTo>
                  <a:cubicBezTo>
                    <a:pt x="140951" y="-1377"/>
                    <a:pt x="141655" y="376"/>
                    <a:pt x="142706" y="3179"/>
                  </a:cubicBezTo>
                  <a:lnTo>
                    <a:pt x="183202" y="107786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2246" name="任意多边形: 形状 2245">
              <a:extLst>
                <a:ext uri="{FF2B5EF4-FFF2-40B4-BE49-F238E27FC236}">
                  <a16:creationId xmlns:a16="http://schemas.microsoft.com/office/drawing/2014/main" id="{8F9F0A85-862B-4F03-59C9-F002ACF034B9}"/>
                </a:ext>
              </a:extLst>
            </p:cNvPr>
            <p:cNvSpPr/>
            <p:nvPr>
              <p:custDataLst>
                <p:tags r:id="rId174"/>
              </p:custDataLst>
            </p:nvPr>
          </p:nvSpPr>
          <p:spPr>
            <a:xfrm flipV="1">
              <a:off x="13436033" y="-9712893"/>
              <a:ext cx="91699" cy="82938"/>
            </a:xfrm>
            <a:custGeom>
              <a:avLst/>
              <a:gdLst>
                <a:gd name="connsiteX0" fmla="*/ 54383 w 91699"/>
                <a:gd name="connsiteY0" fmla="*/ 72848 h 82938"/>
                <a:gd name="connsiteX1" fmla="*/ 58183 w 91699"/>
                <a:gd name="connsiteY1" fmla="*/ 77013 h 82938"/>
                <a:gd name="connsiteX2" fmla="*/ 65553 w 91699"/>
                <a:gd name="connsiteY2" fmla="*/ 77140 h 82938"/>
                <a:gd name="connsiteX3" fmla="*/ 79298 w 91699"/>
                <a:gd name="connsiteY3" fmla="*/ 76157 h 82938"/>
                <a:gd name="connsiteX4" fmla="*/ 85073 w 91699"/>
                <a:gd name="connsiteY4" fmla="*/ 66465 h 82938"/>
                <a:gd name="connsiteX5" fmla="*/ 84209 w 91699"/>
                <a:gd name="connsiteY5" fmla="*/ 56526 h 82938"/>
                <a:gd name="connsiteX6" fmla="*/ 83967 w 91699"/>
                <a:gd name="connsiteY6" fmla="*/ 55180 h 82938"/>
                <a:gd name="connsiteX7" fmla="*/ 86051 w 91699"/>
                <a:gd name="connsiteY7" fmla="*/ 53339 h 82938"/>
                <a:gd name="connsiteX8" fmla="*/ 88383 w 91699"/>
                <a:gd name="connsiteY8" fmla="*/ 56406 h 82938"/>
                <a:gd name="connsiteX9" fmla="*/ 91700 w 91699"/>
                <a:gd name="connsiteY9" fmla="*/ 79839 h 82938"/>
                <a:gd name="connsiteX10" fmla="*/ 88015 w 91699"/>
                <a:gd name="connsiteY10" fmla="*/ 81555 h 82938"/>
                <a:gd name="connsiteX11" fmla="*/ 12518 w 91699"/>
                <a:gd name="connsiteY11" fmla="*/ 81555 h 82938"/>
                <a:gd name="connsiteX12" fmla="*/ 8349 w 91699"/>
                <a:gd name="connsiteY12" fmla="*/ 78982 h 82938"/>
                <a:gd name="connsiteX13" fmla="*/ 611 w 91699"/>
                <a:gd name="connsiteY13" fmla="*/ 57263 h 82938"/>
                <a:gd name="connsiteX14" fmla="*/ 0 w 91699"/>
                <a:gd name="connsiteY14" fmla="*/ 55053 h 82938"/>
                <a:gd name="connsiteX15" fmla="*/ 2084 w 91699"/>
                <a:gd name="connsiteY15" fmla="*/ 53339 h 82938"/>
                <a:gd name="connsiteX16" fmla="*/ 4664 w 91699"/>
                <a:gd name="connsiteY16" fmla="*/ 56280 h 82938"/>
                <a:gd name="connsiteX17" fmla="*/ 34496 w 91699"/>
                <a:gd name="connsiteY17" fmla="*/ 77140 h 82938"/>
                <a:gd name="connsiteX18" fmla="*/ 39649 w 91699"/>
                <a:gd name="connsiteY18" fmla="*/ 77140 h 82938"/>
                <a:gd name="connsiteX19" fmla="*/ 43455 w 91699"/>
                <a:gd name="connsiteY19" fmla="*/ 75914 h 82938"/>
                <a:gd name="connsiteX20" fmla="*/ 42965 w 91699"/>
                <a:gd name="connsiteY20" fmla="*/ 73336 h 82938"/>
                <a:gd name="connsiteX21" fmla="*/ 26763 w 91699"/>
                <a:gd name="connsiteY21" fmla="*/ 8802 h 82938"/>
                <a:gd name="connsiteX22" fmla="*/ 12397 w 91699"/>
                <a:gd name="connsiteY22" fmla="*/ 3037 h 82938"/>
                <a:gd name="connsiteX23" fmla="*/ 6875 w 91699"/>
                <a:gd name="connsiteY23" fmla="*/ 332 h 82938"/>
                <a:gd name="connsiteX24" fmla="*/ 8959 w 91699"/>
                <a:gd name="connsiteY24" fmla="*/ -1383 h 82938"/>
                <a:gd name="connsiteX25" fmla="*/ 19519 w 91699"/>
                <a:gd name="connsiteY25" fmla="*/ -1015 h 82938"/>
                <a:gd name="connsiteX26" fmla="*/ 30074 w 91699"/>
                <a:gd name="connsiteY26" fmla="*/ -894 h 82938"/>
                <a:gd name="connsiteX27" fmla="*/ 41123 w 91699"/>
                <a:gd name="connsiteY27" fmla="*/ -1015 h 82938"/>
                <a:gd name="connsiteX28" fmla="*/ 51435 w 91699"/>
                <a:gd name="connsiteY28" fmla="*/ -1383 h 82938"/>
                <a:gd name="connsiteX29" fmla="*/ 54257 w 91699"/>
                <a:gd name="connsiteY29" fmla="*/ 1316 h 82938"/>
                <a:gd name="connsiteX30" fmla="*/ 49224 w 91699"/>
                <a:gd name="connsiteY30" fmla="*/ 3037 h 82938"/>
                <a:gd name="connsiteX31" fmla="*/ 42107 w 91699"/>
                <a:gd name="connsiteY31" fmla="*/ 3278 h 82938"/>
                <a:gd name="connsiteX32" fmla="*/ 37686 w 91699"/>
                <a:gd name="connsiteY32" fmla="*/ 5609 h 82938"/>
                <a:gd name="connsiteX33" fmla="*/ 38175 w 91699"/>
                <a:gd name="connsiteY33" fmla="*/ 8434 h 82938"/>
                <a:gd name="connsiteX34" fmla="*/ 54383 w 91699"/>
                <a:gd name="connsiteY34" fmla="*/ 72848 h 82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91699" h="82938">
                  <a:moveTo>
                    <a:pt x="54383" y="72848"/>
                  </a:moveTo>
                  <a:cubicBezTo>
                    <a:pt x="55241" y="76403"/>
                    <a:pt x="55483" y="76772"/>
                    <a:pt x="58183" y="77013"/>
                  </a:cubicBezTo>
                  <a:cubicBezTo>
                    <a:pt x="58799" y="77140"/>
                    <a:pt x="63095" y="77140"/>
                    <a:pt x="65553" y="77140"/>
                  </a:cubicBezTo>
                  <a:cubicBezTo>
                    <a:pt x="73038" y="77140"/>
                    <a:pt x="76229" y="77140"/>
                    <a:pt x="79298" y="76157"/>
                  </a:cubicBezTo>
                  <a:cubicBezTo>
                    <a:pt x="84825" y="74441"/>
                    <a:pt x="85073" y="70880"/>
                    <a:pt x="85073" y="66465"/>
                  </a:cubicBezTo>
                  <a:cubicBezTo>
                    <a:pt x="85073" y="64502"/>
                    <a:pt x="85073" y="62909"/>
                    <a:pt x="84209" y="56526"/>
                  </a:cubicBezTo>
                  <a:lnTo>
                    <a:pt x="83967" y="55180"/>
                  </a:lnTo>
                  <a:cubicBezTo>
                    <a:pt x="83967" y="53949"/>
                    <a:pt x="84825" y="53339"/>
                    <a:pt x="86051" y="53339"/>
                  </a:cubicBezTo>
                  <a:cubicBezTo>
                    <a:pt x="87894" y="53339"/>
                    <a:pt x="88142" y="54444"/>
                    <a:pt x="88383" y="56406"/>
                  </a:cubicBezTo>
                  <a:lnTo>
                    <a:pt x="91700" y="79839"/>
                  </a:lnTo>
                  <a:cubicBezTo>
                    <a:pt x="91700" y="81555"/>
                    <a:pt x="90226" y="81555"/>
                    <a:pt x="88015" y="81555"/>
                  </a:cubicBezTo>
                  <a:lnTo>
                    <a:pt x="12518" y="81555"/>
                  </a:lnTo>
                  <a:cubicBezTo>
                    <a:pt x="9449" y="81555"/>
                    <a:pt x="9207" y="81555"/>
                    <a:pt x="8349" y="78982"/>
                  </a:cubicBezTo>
                  <a:lnTo>
                    <a:pt x="611" y="57263"/>
                  </a:lnTo>
                  <a:cubicBezTo>
                    <a:pt x="490" y="56774"/>
                    <a:pt x="0" y="55670"/>
                    <a:pt x="0" y="55053"/>
                  </a:cubicBezTo>
                  <a:cubicBezTo>
                    <a:pt x="0" y="54564"/>
                    <a:pt x="242" y="53339"/>
                    <a:pt x="2084" y="53339"/>
                  </a:cubicBezTo>
                  <a:cubicBezTo>
                    <a:pt x="3680" y="53339"/>
                    <a:pt x="3927" y="53949"/>
                    <a:pt x="4664" y="56280"/>
                  </a:cubicBezTo>
                  <a:cubicBezTo>
                    <a:pt x="11781" y="75914"/>
                    <a:pt x="15834" y="77140"/>
                    <a:pt x="34496" y="77140"/>
                  </a:cubicBezTo>
                  <a:lnTo>
                    <a:pt x="39649" y="77140"/>
                  </a:lnTo>
                  <a:cubicBezTo>
                    <a:pt x="43334" y="77140"/>
                    <a:pt x="43455" y="77013"/>
                    <a:pt x="43455" y="75914"/>
                  </a:cubicBezTo>
                  <a:cubicBezTo>
                    <a:pt x="43455" y="75788"/>
                    <a:pt x="43455" y="75177"/>
                    <a:pt x="42965" y="73336"/>
                  </a:cubicBezTo>
                  <a:lnTo>
                    <a:pt x="26763" y="8802"/>
                  </a:lnTo>
                  <a:cubicBezTo>
                    <a:pt x="25657" y="4262"/>
                    <a:pt x="25289" y="3037"/>
                    <a:pt x="12397" y="3037"/>
                  </a:cubicBezTo>
                  <a:cubicBezTo>
                    <a:pt x="7981" y="3037"/>
                    <a:pt x="6875" y="3037"/>
                    <a:pt x="6875" y="332"/>
                  </a:cubicBezTo>
                  <a:cubicBezTo>
                    <a:pt x="6875" y="-31"/>
                    <a:pt x="7117" y="-1383"/>
                    <a:pt x="8959" y="-1383"/>
                  </a:cubicBezTo>
                  <a:cubicBezTo>
                    <a:pt x="12397" y="-1383"/>
                    <a:pt x="16082" y="-1015"/>
                    <a:pt x="19519" y="-1015"/>
                  </a:cubicBezTo>
                  <a:cubicBezTo>
                    <a:pt x="22957" y="-1015"/>
                    <a:pt x="26636" y="-894"/>
                    <a:pt x="30074" y="-894"/>
                  </a:cubicBezTo>
                  <a:cubicBezTo>
                    <a:pt x="33511" y="-894"/>
                    <a:pt x="37686" y="-894"/>
                    <a:pt x="41123" y="-1015"/>
                  </a:cubicBezTo>
                  <a:cubicBezTo>
                    <a:pt x="44439" y="-1136"/>
                    <a:pt x="48119" y="-1383"/>
                    <a:pt x="51435" y="-1383"/>
                  </a:cubicBezTo>
                  <a:cubicBezTo>
                    <a:pt x="52414" y="-1383"/>
                    <a:pt x="54257" y="-1383"/>
                    <a:pt x="54257" y="1316"/>
                  </a:cubicBezTo>
                  <a:cubicBezTo>
                    <a:pt x="54257" y="3037"/>
                    <a:pt x="53030" y="3037"/>
                    <a:pt x="49224" y="3037"/>
                  </a:cubicBezTo>
                  <a:cubicBezTo>
                    <a:pt x="46893" y="3037"/>
                    <a:pt x="44439" y="3157"/>
                    <a:pt x="42107" y="3278"/>
                  </a:cubicBezTo>
                  <a:cubicBezTo>
                    <a:pt x="37933" y="3647"/>
                    <a:pt x="37686" y="4136"/>
                    <a:pt x="37686" y="5609"/>
                  </a:cubicBezTo>
                  <a:cubicBezTo>
                    <a:pt x="37686" y="6466"/>
                    <a:pt x="37686" y="6714"/>
                    <a:pt x="38175" y="8434"/>
                  </a:cubicBezTo>
                  <a:lnTo>
                    <a:pt x="54383" y="72848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2247" name="任意多边形: 形状 2246">
              <a:extLst>
                <a:ext uri="{FF2B5EF4-FFF2-40B4-BE49-F238E27FC236}">
                  <a16:creationId xmlns:a16="http://schemas.microsoft.com/office/drawing/2014/main" id="{FDB33C12-90E2-D228-0297-54493C332779}"/>
                </a:ext>
              </a:extLst>
            </p:cNvPr>
            <p:cNvSpPr/>
            <p:nvPr>
              <p:custDataLst>
                <p:tags r:id="rId175"/>
              </p:custDataLst>
            </p:nvPr>
          </p:nvSpPr>
          <p:spPr>
            <a:xfrm flipV="1">
              <a:off x="13436408" y="-9600517"/>
              <a:ext cx="93294" cy="110053"/>
            </a:xfrm>
            <a:custGeom>
              <a:avLst/>
              <a:gdLst>
                <a:gd name="connsiteX0" fmla="*/ 48613 w 93294"/>
                <a:gd name="connsiteY0" fmla="*/ 15071 h 110053"/>
                <a:gd name="connsiteX1" fmla="*/ 60273 w 93294"/>
                <a:gd name="connsiteY1" fmla="*/ -1369 h 110053"/>
                <a:gd name="connsiteX2" fmla="*/ 82245 w 93294"/>
                <a:gd name="connsiteY2" fmla="*/ 22432 h 110053"/>
                <a:gd name="connsiteX3" fmla="*/ 80529 w 93294"/>
                <a:gd name="connsiteY3" fmla="*/ 24148 h 110053"/>
                <a:gd name="connsiteX4" fmla="*/ 78813 w 93294"/>
                <a:gd name="connsiteY4" fmla="*/ 22553 h 110053"/>
                <a:gd name="connsiteX5" fmla="*/ 63589 w 93294"/>
                <a:gd name="connsiteY5" fmla="*/ 11515 h 110053"/>
                <a:gd name="connsiteX6" fmla="*/ 53893 w 93294"/>
                <a:gd name="connsiteY6" fmla="*/ 23416 h 110053"/>
                <a:gd name="connsiteX7" fmla="*/ 93295 w 93294"/>
                <a:gd name="connsiteY7" fmla="*/ 74575 h 110053"/>
                <a:gd name="connsiteX8" fmla="*/ 57694 w 93294"/>
                <a:gd name="connsiteY8" fmla="*/ 108684 h 110053"/>
                <a:gd name="connsiteX9" fmla="*/ 0 w 93294"/>
                <a:gd name="connsiteY9" fmla="*/ 53594 h 110053"/>
                <a:gd name="connsiteX10" fmla="*/ 35721 w 93294"/>
                <a:gd name="connsiteY10" fmla="*/ 19981 h 110053"/>
                <a:gd name="connsiteX11" fmla="*/ 48613 w 93294"/>
                <a:gd name="connsiteY11" fmla="*/ 21695 h 110053"/>
                <a:gd name="connsiteX12" fmla="*/ 48613 w 93294"/>
                <a:gd name="connsiteY12" fmla="*/ 15071 h 110053"/>
                <a:gd name="connsiteX13" fmla="*/ 27373 w 93294"/>
                <a:gd name="connsiteY13" fmla="*/ 25499 h 110053"/>
                <a:gd name="connsiteX14" fmla="*/ 11907 w 93294"/>
                <a:gd name="connsiteY14" fmla="*/ 50526 h 110053"/>
                <a:gd name="connsiteX15" fmla="*/ 25657 w 93294"/>
                <a:gd name="connsiteY15" fmla="*/ 88560 h 110053"/>
                <a:gd name="connsiteX16" fmla="*/ 56714 w 93294"/>
                <a:gd name="connsiteY16" fmla="*/ 104759 h 110053"/>
                <a:gd name="connsiteX17" fmla="*/ 81387 w 93294"/>
                <a:gd name="connsiteY17" fmla="*/ 77891 h 110053"/>
                <a:gd name="connsiteX18" fmla="*/ 52909 w 93294"/>
                <a:gd name="connsiteY18" fmla="*/ 28077 h 110053"/>
                <a:gd name="connsiteX19" fmla="*/ 40512 w 93294"/>
                <a:gd name="connsiteY19" fmla="*/ 40957 h 110053"/>
                <a:gd name="connsiteX20" fmla="*/ 26883 w 93294"/>
                <a:gd name="connsiteY20" fmla="*/ 28688 h 110053"/>
                <a:gd name="connsiteX21" fmla="*/ 27373 w 93294"/>
                <a:gd name="connsiteY21" fmla="*/ 25499 h 110053"/>
                <a:gd name="connsiteX22" fmla="*/ 48613 w 93294"/>
                <a:gd name="connsiteY22" fmla="*/ 26116 h 110053"/>
                <a:gd name="connsiteX23" fmla="*/ 36580 w 93294"/>
                <a:gd name="connsiteY23" fmla="*/ 23905 h 110053"/>
                <a:gd name="connsiteX24" fmla="*/ 30321 w 93294"/>
                <a:gd name="connsiteY24" fmla="*/ 28688 h 110053"/>
                <a:gd name="connsiteX25" fmla="*/ 40512 w 93294"/>
                <a:gd name="connsiteY25" fmla="*/ 37522 h 110053"/>
                <a:gd name="connsiteX26" fmla="*/ 48613 w 93294"/>
                <a:gd name="connsiteY26" fmla="*/ 26116 h 110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93294" h="110053">
                  <a:moveTo>
                    <a:pt x="48613" y="15071"/>
                  </a:moveTo>
                  <a:cubicBezTo>
                    <a:pt x="48613" y="7095"/>
                    <a:pt x="50208" y="-1369"/>
                    <a:pt x="60273" y="-1369"/>
                  </a:cubicBezTo>
                  <a:cubicBezTo>
                    <a:pt x="75128" y="-1369"/>
                    <a:pt x="82245" y="19733"/>
                    <a:pt x="82245" y="22432"/>
                  </a:cubicBezTo>
                  <a:cubicBezTo>
                    <a:pt x="82245" y="23290"/>
                    <a:pt x="81514" y="24148"/>
                    <a:pt x="80529" y="24148"/>
                  </a:cubicBezTo>
                  <a:cubicBezTo>
                    <a:pt x="79303" y="24148"/>
                    <a:pt x="78934" y="23048"/>
                    <a:pt x="78813" y="22553"/>
                  </a:cubicBezTo>
                  <a:cubicBezTo>
                    <a:pt x="75865" y="13967"/>
                    <a:pt x="67764" y="11515"/>
                    <a:pt x="63589" y="11515"/>
                  </a:cubicBezTo>
                  <a:cubicBezTo>
                    <a:pt x="58678" y="11515"/>
                    <a:pt x="56099" y="13598"/>
                    <a:pt x="53893" y="23416"/>
                  </a:cubicBezTo>
                  <a:cubicBezTo>
                    <a:pt x="75744" y="31144"/>
                    <a:pt x="93295" y="52857"/>
                    <a:pt x="93295" y="74575"/>
                  </a:cubicBezTo>
                  <a:cubicBezTo>
                    <a:pt x="93295" y="93837"/>
                    <a:pt x="79424" y="108684"/>
                    <a:pt x="57694" y="108684"/>
                  </a:cubicBezTo>
                  <a:cubicBezTo>
                    <a:pt x="28357" y="108684"/>
                    <a:pt x="0" y="81200"/>
                    <a:pt x="0" y="53594"/>
                  </a:cubicBezTo>
                  <a:cubicBezTo>
                    <a:pt x="0" y="33843"/>
                    <a:pt x="14607" y="19981"/>
                    <a:pt x="35721" y="19981"/>
                  </a:cubicBezTo>
                  <a:cubicBezTo>
                    <a:pt x="38053" y="19981"/>
                    <a:pt x="42228" y="20101"/>
                    <a:pt x="48613" y="21695"/>
                  </a:cubicBezTo>
                  <a:lnTo>
                    <a:pt x="48613" y="15071"/>
                  </a:lnTo>
                  <a:close/>
                  <a:moveTo>
                    <a:pt x="27373" y="25499"/>
                  </a:moveTo>
                  <a:cubicBezTo>
                    <a:pt x="20993" y="27709"/>
                    <a:pt x="11907" y="34086"/>
                    <a:pt x="11907" y="50526"/>
                  </a:cubicBezTo>
                  <a:cubicBezTo>
                    <a:pt x="11907" y="58382"/>
                    <a:pt x="14487" y="74697"/>
                    <a:pt x="25657" y="88560"/>
                  </a:cubicBezTo>
                  <a:cubicBezTo>
                    <a:pt x="33390" y="98009"/>
                    <a:pt x="45297" y="104759"/>
                    <a:pt x="56714" y="104759"/>
                  </a:cubicBezTo>
                  <a:cubicBezTo>
                    <a:pt x="70096" y="104759"/>
                    <a:pt x="81387" y="95800"/>
                    <a:pt x="81387" y="77891"/>
                  </a:cubicBezTo>
                  <a:cubicBezTo>
                    <a:pt x="81387" y="65621"/>
                    <a:pt x="75376" y="39242"/>
                    <a:pt x="52909" y="28077"/>
                  </a:cubicBezTo>
                  <a:cubicBezTo>
                    <a:pt x="50945" y="35806"/>
                    <a:pt x="47756" y="40957"/>
                    <a:pt x="40512" y="40957"/>
                  </a:cubicBezTo>
                  <a:cubicBezTo>
                    <a:pt x="33637" y="40957"/>
                    <a:pt x="26883" y="35191"/>
                    <a:pt x="26883" y="28688"/>
                  </a:cubicBezTo>
                  <a:cubicBezTo>
                    <a:pt x="26883" y="26484"/>
                    <a:pt x="27004" y="26357"/>
                    <a:pt x="27373" y="25499"/>
                  </a:cubicBezTo>
                  <a:close/>
                  <a:moveTo>
                    <a:pt x="48613" y="26116"/>
                  </a:moveTo>
                  <a:cubicBezTo>
                    <a:pt x="45913" y="25131"/>
                    <a:pt x="41370" y="23905"/>
                    <a:pt x="36580" y="23905"/>
                  </a:cubicBezTo>
                  <a:cubicBezTo>
                    <a:pt x="34616" y="23905"/>
                    <a:pt x="30321" y="23905"/>
                    <a:pt x="30321" y="28688"/>
                  </a:cubicBezTo>
                  <a:cubicBezTo>
                    <a:pt x="30321" y="33349"/>
                    <a:pt x="35353" y="37522"/>
                    <a:pt x="40512" y="37522"/>
                  </a:cubicBezTo>
                  <a:cubicBezTo>
                    <a:pt x="44928" y="37522"/>
                    <a:pt x="48245" y="35559"/>
                    <a:pt x="48613" y="26116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2248" name="任意多边形: 形状 2247">
              <a:extLst>
                <a:ext uri="{FF2B5EF4-FFF2-40B4-BE49-F238E27FC236}">
                  <a16:creationId xmlns:a16="http://schemas.microsoft.com/office/drawing/2014/main" id="{0B014FC7-E765-06B5-4464-86D2B80C3FFA}"/>
                </a:ext>
              </a:extLst>
            </p:cNvPr>
            <p:cNvSpPr/>
            <p:nvPr>
              <p:custDataLst>
                <p:tags r:id="rId176"/>
              </p:custDataLst>
            </p:nvPr>
          </p:nvSpPr>
          <p:spPr>
            <a:xfrm flipV="1">
              <a:off x="13551348" y="-9677791"/>
              <a:ext cx="199859" cy="121603"/>
            </a:xfrm>
            <a:custGeom>
              <a:avLst/>
              <a:gdLst>
                <a:gd name="connsiteX0" fmla="*/ 183202 w 199859"/>
                <a:gd name="connsiteY0" fmla="*/ 107786 h 121603"/>
                <a:gd name="connsiteX1" fmla="*/ 189867 w 199859"/>
                <a:gd name="connsiteY1" fmla="*/ 111639 h 121603"/>
                <a:gd name="connsiteX2" fmla="*/ 199860 w 199859"/>
                <a:gd name="connsiteY2" fmla="*/ 111991 h 121603"/>
                <a:gd name="connsiteX3" fmla="*/ 199860 w 199859"/>
                <a:gd name="connsiteY3" fmla="*/ 120226 h 121603"/>
                <a:gd name="connsiteX4" fmla="*/ 181101 w 199859"/>
                <a:gd name="connsiteY4" fmla="*/ 119698 h 121603"/>
                <a:gd name="connsiteX5" fmla="*/ 157258 w 199859"/>
                <a:gd name="connsiteY5" fmla="*/ 120226 h 121603"/>
                <a:gd name="connsiteX6" fmla="*/ 157258 w 199859"/>
                <a:gd name="connsiteY6" fmla="*/ 111991 h 121603"/>
                <a:gd name="connsiteX7" fmla="*/ 175138 w 199859"/>
                <a:gd name="connsiteY7" fmla="*/ 110062 h 121603"/>
                <a:gd name="connsiteX8" fmla="*/ 144982 w 199859"/>
                <a:gd name="connsiteY8" fmla="*/ 31742 h 121603"/>
                <a:gd name="connsiteX9" fmla="*/ 113952 w 199859"/>
                <a:gd name="connsiteY9" fmla="*/ 111991 h 121603"/>
                <a:gd name="connsiteX10" fmla="*/ 130782 w 199859"/>
                <a:gd name="connsiteY10" fmla="*/ 111991 h 121603"/>
                <a:gd name="connsiteX11" fmla="*/ 130782 w 199859"/>
                <a:gd name="connsiteY11" fmla="*/ 120226 h 121603"/>
                <a:gd name="connsiteX12" fmla="*/ 100103 w 199859"/>
                <a:gd name="connsiteY12" fmla="*/ 119698 h 121603"/>
                <a:gd name="connsiteX13" fmla="*/ 73280 w 199859"/>
                <a:gd name="connsiteY13" fmla="*/ 120226 h 121603"/>
                <a:gd name="connsiteX14" fmla="*/ 73280 w 199859"/>
                <a:gd name="connsiteY14" fmla="*/ 111991 h 121603"/>
                <a:gd name="connsiteX15" fmla="*/ 88355 w 199859"/>
                <a:gd name="connsiteY15" fmla="*/ 111991 h 121603"/>
                <a:gd name="connsiteX16" fmla="*/ 95544 w 199859"/>
                <a:gd name="connsiteY16" fmla="*/ 93417 h 121603"/>
                <a:gd name="connsiteX17" fmla="*/ 71702 w 199859"/>
                <a:gd name="connsiteY17" fmla="*/ 31742 h 121603"/>
                <a:gd name="connsiteX18" fmla="*/ 40671 w 199859"/>
                <a:gd name="connsiteY18" fmla="*/ 111991 h 121603"/>
                <a:gd name="connsiteX19" fmla="*/ 57501 w 199859"/>
                <a:gd name="connsiteY19" fmla="*/ 111991 h 121603"/>
                <a:gd name="connsiteX20" fmla="*/ 57501 w 199859"/>
                <a:gd name="connsiteY20" fmla="*/ 120226 h 121603"/>
                <a:gd name="connsiteX21" fmla="*/ 26823 w 199859"/>
                <a:gd name="connsiteY21" fmla="*/ 119698 h 121603"/>
                <a:gd name="connsiteX22" fmla="*/ 0 w 199859"/>
                <a:gd name="connsiteY22" fmla="*/ 120226 h 121603"/>
                <a:gd name="connsiteX23" fmla="*/ 0 w 199859"/>
                <a:gd name="connsiteY23" fmla="*/ 111991 h 121603"/>
                <a:gd name="connsiteX24" fmla="*/ 15075 w 199859"/>
                <a:gd name="connsiteY24" fmla="*/ 111991 h 121603"/>
                <a:gd name="connsiteX25" fmla="*/ 57155 w 199859"/>
                <a:gd name="connsiteY25" fmla="*/ 3179 h 121603"/>
                <a:gd name="connsiteX26" fmla="*/ 63287 w 199859"/>
                <a:gd name="connsiteY26" fmla="*/ -1377 h 121603"/>
                <a:gd name="connsiteX27" fmla="*/ 69425 w 199859"/>
                <a:gd name="connsiteY27" fmla="*/ 3179 h 121603"/>
                <a:gd name="connsiteX28" fmla="*/ 99927 w 199859"/>
                <a:gd name="connsiteY28" fmla="*/ 82028 h 121603"/>
                <a:gd name="connsiteX29" fmla="*/ 130435 w 199859"/>
                <a:gd name="connsiteY29" fmla="*/ 3179 h 121603"/>
                <a:gd name="connsiteX30" fmla="*/ 136568 w 199859"/>
                <a:gd name="connsiteY30" fmla="*/ -1377 h 121603"/>
                <a:gd name="connsiteX31" fmla="*/ 142706 w 199859"/>
                <a:gd name="connsiteY31" fmla="*/ 3179 h 121603"/>
                <a:gd name="connsiteX32" fmla="*/ 183202 w 199859"/>
                <a:gd name="connsiteY32" fmla="*/ 107786 h 121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99859" h="121603">
                  <a:moveTo>
                    <a:pt x="183202" y="107786"/>
                  </a:moveTo>
                  <a:cubicBezTo>
                    <a:pt x="184258" y="110765"/>
                    <a:pt x="184427" y="111112"/>
                    <a:pt x="189867" y="111639"/>
                  </a:cubicBezTo>
                  <a:cubicBezTo>
                    <a:pt x="193371" y="111991"/>
                    <a:pt x="197055" y="111991"/>
                    <a:pt x="199860" y="111991"/>
                  </a:cubicBezTo>
                  <a:lnTo>
                    <a:pt x="199860" y="120226"/>
                  </a:lnTo>
                  <a:cubicBezTo>
                    <a:pt x="195126" y="120050"/>
                    <a:pt x="188987" y="119698"/>
                    <a:pt x="181101" y="119698"/>
                  </a:cubicBezTo>
                  <a:cubicBezTo>
                    <a:pt x="174439" y="119698"/>
                    <a:pt x="163567" y="119698"/>
                    <a:pt x="157258" y="120226"/>
                  </a:cubicBezTo>
                  <a:lnTo>
                    <a:pt x="157258" y="111991"/>
                  </a:lnTo>
                  <a:cubicBezTo>
                    <a:pt x="161642" y="111991"/>
                    <a:pt x="170056" y="111991"/>
                    <a:pt x="175138" y="110062"/>
                  </a:cubicBezTo>
                  <a:lnTo>
                    <a:pt x="144982" y="31742"/>
                  </a:lnTo>
                  <a:lnTo>
                    <a:pt x="113952" y="111991"/>
                  </a:lnTo>
                  <a:lnTo>
                    <a:pt x="130782" y="111991"/>
                  </a:lnTo>
                  <a:lnTo>
                    <a:pt x="130782" y="120226"/>
                  </a:lnTo>
                  <a:cubicBezTo>
                    <a:pt x="124121" y="119698"/>
                    <a:pt x="107644" y="119698"/>
                    <a:pt x="100103" y="119698"/>
                  </a:cubicBezTo>
                  <a:cubicBezTo>
                    <a:pt x="93267" y="119698"/>
                    <a:pt x="79418" y="119698"/>
                    <a:pt x="73280" y="120226"/>
                  </a:cubicBezTo>
                  <a:lnTo>
                    <a:pt x="73280" y="111991"/>
                  </a:lnTo>
                  <a:lnTo>
                    <a:pt x="88355" y="111991"/>
                  </a:lnTo>
                  <a:lnTo>
                    <a:pt x="95544" y="93417"/>
                  </a:lnTo>
                  <a:lnTo>
                    <a:pt x="71702" y="31742"/>
                  </a:lnTo>
                  <a:lnTo>
                    <a:pt x="40671" y="111991"/>
                  </a:lnTo>
                  <a:lnTo>
                    <a:pt x="57501" y="111991"/>
                  </a:lnTo>
                  <a:lnTo>
                    <a:pt x="57501" y="120226"/>
                  </a:lnTo>
                  <a:cubicBezTo>
                    <a:pt x="50841" y="119698"/>
                    <a:pt x="34363" y="119698"/>
                    <a:pt x="26823" y="119698"/>
                  </a:cubicBezTo>
                  <a:cubicBezTo>
                    <a:pt x="19987" y="119698"/>
                    <a:pt x="6137" y="119698"/>
                    <a:pt x="0" y="120226"/>
                  </a:cubicBezTo>
                  <a:lnTo>
                    <a:pt x="0" y="111991"/>
                  </a:lnTo>
                  <a:lnTo>
                    <a:pt x="15075" y="111991"/>
                  </a:lnTo>
                  <a:lnTo>
                    <a:pt x="57155" y="3179"/>
                  </a:lnTo>
                  <a:cubicBezTo>
                    <a:pt x="58205" y="376"/>
                    <a:pt x="58904" y="-1377"/>
                    <a:pt x="63287" y="-1377"/>
                  </a:cubicBezTo>
                  <a:cubicBezTo>
                    <a:pt x="67670" y="-1377"/>
                    <a:pt x="68374" y="376"/>
                    <a:pt x="69425" y="3179"/>
                  </a:cubicBezTo>
                  <a:lnTo>
                    <a:pt x="99927" y="82028"/>
                  </a:lnTo>
                  <a:lnTo>
                    <a:pt x="130435" y="3179"/>
                  </a:lnTo>
                  <a:cubicBezTo>
                    <a:pt x="131486" y="376"/>
                    <a:pt x="132184" y="-1377"/>
                    <a:pt x="136568" y="-1377"/>
                  </a:cubicBezTo>
                  <a:cubicBezTo>
                    <a:pt x="140951" y="-1377"/>
                    <a:pt x="141655" y="376"/>
                    <a:pt x="142706" y="3179"/>
                  </a:cubicBezTo>
                  <a:lnTo>
                    <a:pt x="183202" y="107786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2249" name="任意多边形: 形状 2248">
              <a:extLst>
                <a:ext uri="{FF2B5EF4-FFF2-40B4-BE49-F238E27FC236}">
                  <a16:creationId xmlns:a16="http://schemas.microsoft.com/office/drawing/2014/main" id="{544F5F48-09FE-3438-22D2-A6C26303F098}"/>
                </a:ext>
              </a:extLst>
            </p:cNvPr>
            <p:cNvSpPr/>
            <p:nvPr>
              <p:custDataLst>
                <p:tags r:id="rId177"/>
              </p:custDataLst>
            </p:nvPr>
          </p:nvSpPr>
          <p:spPr>
            <a:xfrm flipV="1">
              <a:off x="13764061" y="-9615109"/>
              <a:ext cx="111708" cy="83800"/>
            </a:xfrm>
            <a:custGeom>
              <a:avLst/>
              <a:gdLst>
                <a:gd name="connsiteX0" fmla="*/ 61747 w 111708"/>
                <a:gd name="connsiteY0" fmla="*/ 47952 h 83800"/>
                <a:gd name="connsiteX1" fmla="*/ 61010 w 111708"/>
                <a:gd name="connsiteY1" fmla="*/ 49420 h 83800"/>
                <a:gd name="connsiteX2" fmla="*/ 63958 w 111708"/>
                <a:gd name="connsiteY2" fmla="*/ 51756 h 83800"/>
                <a:gd name="connsiteX3" fmla="*/ 76355 w 111708"/>
                <a:gd name="connsiteY3" fmla="*/ 60463 h 83800"/>
                <a:gd name="connsiteX4" fmla="*/ 108887 w 111708"/>
                <a:gd name="connsiteY4" fmla="*/ 78009 h 83800"/>
                <a:gd name="connsiteX5" fmla="*/ 111708 w 111708"/>
                <a:gd name="connsiteY5" fmla="*/ 80708 h 83800"/>
                <a:gd name="connsiteX6" fmla="*/ 110113 w 111708"/>
                <a:gd name="connsiteY6" fmla="*/ 82302 h 83800"/>
                <a:gd name="connsiteX7" fmla="*/ 101643 w 111708"/>
                <a:gd name="connsiteY7" fmla="*/ 81934 h 83800"/>
                <a:gd name="connsiteX8" fmla="*/ 86788 w 111708"/>
                <a:gd name="connsiteY8" fmla="*/ 82428 h 83800"/>
                <a:gd name="connsiteX9" fmla="*/ 84214 w 111708"/>
                <a:gd name="connsiteY9" fmla="*/ 79730 h 83800"/>
                <a:gd name="connsiteX10" fmla="*/ 86051 w 111708"/>
                <a:gd name="connsiteY10" fmla="*/ 78009 h 83800"/>
                <a:gd name="connsiteX11" fmla="*/ 89120 w 111708"/>
                <a:gd name="connsiteY11" fmla="*/ 76294 h 83800"/>
                <a:gd name="connsiteX12" fmla="*/ 83719 w 111708"/>
                <a:gd name="connsiteY12" fmla="*/ 70280 h 83800"/>
                <a:gd name="connsiteX13" fmla="*/ 32532 w 111708"/>
                <a:gd name="connsiteY13" fmla="*/ 34210 h 83800"/>
                <a:gd name="connsiteX14" fmla="*/ 42228 w 111708"/>
                <a:gd name="connsiteY14" fmla="*/ 72859 h 83800"/>
                <a:gd name="connsiteX15" fmla="*/ 53030 w 111708"/>
                <a:gd name="connsiteY15" fmla="*/ 78009 h 83800"/>
                <a:gd name="connsiteX16" fmla="*/ 56714 w 111708"/>
                <a:gd name="connsiteY16" fmla="*/ 80587 h 83800"/>
                <a:gd name="connsiteX17" fmla="*/ 54751 w 111708"/>
                <a:gd name="connsiteY17" fmla="*/ 82428 h 83800"/>
                <a:gd name="connsiteX18" fmla="*/ 38670 w 111708"/>
                <a:gd name="connsiteY18" fmla="*/ 81934 h 83800"/>
                <a:gd name="connsiteX19" fmla="*/ 30199 w 111708"/>
                <a:gd name="connsiteY19" fmla="*/ 82061 h 83800"/>
                <a:gd name="connsiteX20" fmla="*/ 22467 w 111708"/>
                <a:gd name="connsiteY20" fmla="*/ 82428 h 83800"/>
                <a:gd name="connsiteX21" fmla="*/ 19887 w 111708"/>
                <a:gd name="connsiteY21" fmla="*/ 79730 h 83800"/>
                <a:gd name="connsiteX22" fmla="*/ 23935 w 111708"/>
                <a:gd name="connsiteY22" fmla="*/ 78009 h 83800"/>
                <a:gd name="connsiteX23" fmla="*/ 28605 w 111708"/>
                <a:gd name="connsiteY23" fmla="*/ 77762 h 83800"/>
                <a:gd name="connsiteX24" fmla="*/ 31305 w 111708"/>
                <a:gd name="connsiteY24" fmla="*/ 76046 h 83800"/>
                <a:gd name="connsiteX25" fmla="*/ 30810 w 111708"/>
                <a:gd name="connsiteY25" fmla="*/ 73347 h 83800"/>
                <a:gd name="connsiteX26" fmla="*/ 14487 w 111708"/>
                <a:gd name="connsiteY26" fmla="*/ 8198 h 83800"/>
                <a:gd name="connsiteX27" fmla="*/ 3684 w 111708"/>
                <a:gd name="connsiteY27" fmla="*/ 3048 h 83800"/>
                <a:gd name="connsiteX28" fmla="*/ 0 w 111708"/>
                <a:gd name="connsiteY28" fmla="*/ 343 h 83800"/>
                <a:gd name="connsiteX29" fmla="*/ 1963 w 111708"/>
                <a:gd name="connsiteY29" fmla="*/ -1372 h 83800"/>
                <a:gd name="connsiteX30" fmla="*/ 17924 w 111708"/>
                <a:gd name="connsiteY30" fmla="*/ -883 h 83800"/>
                <a:gd name="connsiteX31" fmla="*/ 26394 w 111708"/>
                <a:gd name="connsiteY31" fmla="*/ -1004 h 83800"/>
                <a:gd name="connsiteX32" fmla="*/ 34248 w 111708"/>
                <a:gd name="connsiteY32" fmla="*/ -1372 h 83800"/>
                <a:gd name="connsiteX33" fmla="*/ 36827 w 111708"/>
                <a:gd name="connsiteY33" fmla="*/ 1327 h 83800"/>
                <a:gd name="connsiteX34" fmla="*/ 32900 w 111708"/>
                <a:gd name="connsiteY34" fmla="*/ 3048 h 83800"/>
                <a:gd name="connsiteX35" fmla="*/ 28236 w 111708"/>
                <a:gd name="connsiteY35" fmla="*/ 3289 h 83800"/>
                <a:gd name="connsiteX36" fmla="*/ 25409 w 111708"/>
                <a:gd name="connsiteY36" fmla="*/ 5131 h 83800"/>
                <a:gd name="connsiteX37" fmla="*/ 31179 w 111708"/>
                <a:gd name="connsiteY37" fmla="*/ 28685 h 83800"/>
                <a:gd name="connsiteX38" fmla="*/ 51556 w 111708"/>
                <a:gd name="connsiteY38" fmla="*/ 43043 h 83800"/>
                <a:gd name="connsiteX39" fmla="*/ 69359 w 111708"/>
                <a:gd name="connsiteY39" fmla="*/ 8566 h 83800"/>
                <a:gd name="connsiteX40" fmla="*/ 70217 w 111708"/>
                <a:gd name="connsiteY40" fmla="*/ 6235 h 83800"/>
                <a:gd name="connsiteX41" fmla="*/ 64568 w 111708"/>
                <a:gd name="connsiteY41" fmla="*/ 3048 h 83800"/>
                <a:gd name="connsiteX42" fmla="*/ 61379 w 111708"/>
                <a:gd name="connsiteY42" fmla="*/ 343 h 83800"/>
                <a:gd name="connsiteX43" fmla="*/ 63468 w 111708"/>
                <a:gd name="connsiteY43" fmla="*/ -1372 h 83800"/>
                <a:gd name="connsiteX44" fmla="*/ 79176 w 111708"/>
                <a:gd name="connsiteY44" fmla="*/ -883 h 83800"/>
                <a:gd name="connsiteX45" fmla="*/ 91210 w 111708"/>
                <a:gd name="connsiteY45" fmla="*/ -1372 h 83800"/>
                <a:gd name="connsiteX46" fmla="*/ 93663 w 111708"/>
                <a:gd name="connsiteY46" fmla="*/ 1206 h 83800"/>
                <a:gd name="connsiteX47" fmla="*/ 90842 w 111708"/>
                <a:gd name="connsiteY47" fmla="*/ 3048 h 83800"/>
                <a:gd name="connsiteX48" fmla="*/ 82740 w 111708"/>
                <a:gd name="connsiteY48" fmla="*/ 7093 h 83800"/>
                <a:gd name="connsiteX49" fmla="*/ 61747 w 111708"/>
                <a:gd name="connsiteY49" fmla="*/ 47952 h 83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11708" h="83800">
                  <a:moveTo>
                    <a:pt x="61747" y="47952"/>
                  </a:moveTo>
                  <a:cubicBezTo>
                    <a:pt x="61258" y="48930"/>
                    <a:pt x="61010" y="49298"/>
                    <a:pt x="61010" y="49420"/>
                  </a:cubicBezTo>
                  <a:cubicBezTo>
                    <a:pt x="61010" y="49667"/>
                    <a:pt x="61131" y="49788"/>
                    <a:pt x="63958" y="51756"/>
                  </a:cubicBezTo>
                  <a:lnTo>
                    <a:pt x="76355" y="60463"/>
                  </a:lnTo>
                  <a:cubicBezTo>
                    <a:pt x="92558" y="71874"/>
                    <a:pt x="100170" y="77272"/>
                    <a:pt x="108887" y="78009"/>
                  </a:cubicBezTo>
                  <a:cubicBezTo>
                    <a:pt x="110234" y="78130"/>
                    <a:pt x="111708" y="78257"/>
                    <a:pt x="111708" y="80708"/>
                  </a:cubicBezTo>
                  <a:cubicBezTo>
                    <a:pt x="111708" y="81691"/>
                    <a:pt x="110850" y="82302"/>
                    <a:pt x="110113" y="82302"/>
                  </a:cubicBezTo>
                  <a:cubicBezTo>
                    <a:pt x="107534" y="82302"/>
                    <a:pt x="104344" y="81934"/>
                    <a:pt x="101643" y="81934"/>
                  </a:cubicBezTo>
                  <a:cubicBezTo>
                    <a:pt x="98327" y="81934"/>
                    <a:pt x="90104" y="82428"/>
                    <a:pt x="86788" y="82428"/>
                  </a:cubicBezTo>
                  <a:cubicBezTo>
                    <a:pt x="86051" y="82428"/>
                    <a:pt x="84214" y="82428"/>
                    <a:pt x="84214" y="79730"/>
                  </a:cubicBezTo>
                  <a:cubicBezTo>
                    <a:pt x="84214" y="79603"/>
                    <a:pt x="84214" y="78130"/>
                    <a:pt x="86051" y="78009"/>
                  </a:cubicBezTo>
                  <a:cubicBezTo>
                    <a:pt x="87525" y="77888"/>
                    <a:pt x="89120" y="77641"/>
                    <a:pt x="89120" y="76294"/>
                  </a:cubicBezTo>
                  <a:cubicBezTo>
                    <a:pt x="89120" y="74084"/>
                    <a:pt x="85314" y="71385"/>
                    <a:pt x="83719" y="70280"/>
                  </a:cubicBezTo>
                  <a:lnTo>
                    <a:pt x="32532" y="34210"/>
                  </a:lnTo>
                  <a:lnTo>
                    <a:pt x="42228" y="72859"/>
                  </a:lnTo>
                  <a:cubicBezTo>
                    <a:pt x="43333" y="77026"/>
                    <a:pt x="43455" y="78009"/>
                    <a:pt x="53030" y="78009"/>
                  </a:cubicBezTo>
                  <a:cubicBezTo>
                    <a:pt x="54993" y="78009"/>
                    <a:pt x="56714" y="78009"/>
                    <a:pt x="56714" y="80587"/>
                  </a:cubicBezTo>
                  <a:cubicBezTo>
                    <a:pt x="56714" y="81691"/>
                    <a:pt x="55978" y="82428"/>
                    <a:pt x="54751" y="82428"/>
                  </a:cubicBezTo>
                  <a:cubicBezTo>
                    <a:pt x="51193" y="82428"/>
                    <a:pt x="42228" y="81934"/>
                    <a:pt x="38670" y="81934"/>
                  </a:cubicBezTo>
                  <a:cubicBezTo>
                    <a:pt x="36580" y="81934"/>
                    <a:pt x="32284" y="81934"/>
                    <a:pt x="30199" y="82061"/>
                  </a:cubicBezTo>
                  <a:cubicBezTo>
                    <a:pt x="27741" y="82181"/>
                    <a:pt x="24799" y="82428"/>
                    <a:pt x="22467" y="82428"/>
                  </a:cubicBezTo>
                  <a:cubicBezTo>
                    <a:pt x="21730" y="82428"/>
                    <a:pt x="19887" y="82428"/>
                    <a:pt x="19887" y="79730"/>
                  </a:cubicBezTo>
                  <a:cubicBezTo>
                    <a:pt x="19887" y="78009"/>
                    <a:pt x="21235" y="78009"/>
                    <a:pt x="23935" y="78009"/>
                  </a:cubicBezTo>
                  <a:cubicBezTo>
                    <a:pt x="25904" y="78009"/>
                    <a:pt x="26394" y="78009"/>
                    <a:pt x="28605" y="77762"/>
                  </a:cubicBezTo>
                  <a:cubicBezTo>
                    <a:pt x="31058" y="77519"/>
                    <a:pt x="31305" y="77272"/>
                    <a:pt x="31305" y="76046"/>
                  </a:cubicBezTo>
                  <a:cubicBezTo>
                    <a:pt x="31305" y="75799"/>
                    <a:pt x="31305" y="75189"/>
                    <a:pt x="30810" y="73347"/>
                  </a:cubicBezTo>
                  <a:lnTo>
                    <a:pt x="14487" y="8198"/>
                  </a:lnTo>
                  <a:cubicBezTo>
                    <a:pt x="13502" y="4026"/>
                    <a:pt x="13260" y="3048"/>
                    <a:pt x="3684" y="3048"/>
                  </a:cubicBezTo>
                  <a:cubicBezTo>
                    <a:pt x="1474" y="3048"/>
                    <a:pt x="0" y="3048"/>
                    <a:pt x="0" y="343"/>
                  </a:cubicBezTo>
                  <a:cubicBezTo>
                    <a:pt x="0" y="222"/>
                    <a:pt x="0" y="-1372"/>
                    <a:pt x="1963" y="-1372"/>
                  </a:cubicBezTo>
                  <a:cubicBezTo>
                    <a:pt x="5522" y="-1372"/>
                    <a:pt x="14365" y="-883"/>
                    <a:pt x="17924" y="-883"/>
                  </a:cubicBezTo>
                  <a:cubicBezTo>
                    <a:pt x="20009" y="-883"/>
                    <a:pt x="24304" y="-883"/>
                    <a:pt x="26394" y="-1004"/>
                  </a:cubicBezTo>
                  <a:cubicBezTo>
                    <a:pt x="28847" y="-1124"/>
                    <a:pt x="31915" y="-1372"/>
                    <a:pt x="34248" y="-1372"/>
                  </a:cubicBezTo>
                  <a:cubicBezTo>
                    <a:pt x="34984" y="-1372"/>
                    <a:pt x="36827" y="-1372"/>
                    <a:pt x="36827" y="1327"/>
                  </a:cubicBezTo>
                  <a:cubicBezTo>
                    <a:pt x="36827" y="3048"/>
                    <a:pt x="35353" y="3048"/>
                    <a:pt x="32900" y="3048"/>
                  </a:cubicBezTo>
                  <a:cubicBezTo>
                    <a:pt x="32779" y="3048"/>
                    <a:pt x="30442" y="3048"/>
                    <a:pt x="28236" y="3289"/>
                  </a:cubicBezTo>
                  <a:cubicBezTo>
                    <a:pt x="25409" y="3536"/>
                    <a:pt x="25409" y="3905"/>
                    <a:pt x="25409" y="5131"/>
                  </a:cubicBezTo>
                  <a:cubicBezTo>
                    <a:pt x="25409" y="6115"/>
                    <a:pt x="26641" y="10650"/>
                    <a:pt x="31179" y="28685"/>
                  </a:cubicBezTo>
                  <a:lnTo>
                    <a:pt x="51556" y="43043"/>
                  </a:lnTo>
                  <a:lnTo>
                    <a:pt x="69359" y="8566"/>
                  </a:lnTo>
                  <a:cubicBezTo>
                    <a:pt x="70217" y="6972"/>
                    <a:pt x="70217" y="6846"/>
                    <a:pt x="70217" y="6235"/>
                  </a:cubicBezTo>
                  <a:cubicBezTo>
                    <a:pt x="70217" y="3411"/>
                    <a:pt x="66780" y="3048"/>
                    <a:pt x="64568" y="3048"/>
                  </a:cubicBezTo>
                  <a:cubicBezTo>
                    <a:pt x="63100" y="3048"/>
                    <a:pt x="61379" y="3048"/>
                    <a:pt x="61379" y="343"/>
                  </a:cubicBezTo>
                  <a:cubicBezTo>
                    <a:pt x="61379" y="222"/>
                    <a:pt x="61499" y="-1372"/>
                    <a:pt x="63468" y="-1372"/>
                  </a:cubicBezTo>
                  <a:cubicBezTo>
                    <a:pt x="66901" y="-1372"/>
                    <a:pt x="75744" y="-883"/>
                    <a:pt x="79176" y="-883"/>
                  </a:cubicBezTo>
                  <a:cubicBezTo>
                    <a:pt x="82861" y="-883"/>
                    <a:pt x="87773" y="-1372"/>
                    <a:pt x="91210" y="-1372"/>
                  </a:cubicBezTo>
                  <a:cubicBezTo>
                    <a:pt x="92805" y="-1372"/>
                    <a:pt x="93663" y="-514"/>
                    <a:pt x="93663" y="1206"/>
                  </a:cubicBezTo>
                  <a:cubicBezTo>
                    <a:pt x="93663" y="3048"/>
                    <a:pt x="92068" y="3048"/>
                    <a:pt x="90842" y="3048"/>
                  </a:cubicBezTo>
                  <a:cubicBezTo>
                    <a:pt x="88630" y="3048"/>
                    <a:pt x="84825" y="3168"/>
                    <a:pt x="82740" y="7093"/>
                  </a:cubicBezTo>
                  <a:lnTo>
                    <a:pt x="61747" y="47952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2250" name="任意多边形: 形状 2249">
              <a:extLst>
                <a:ext uri="{FF2B5EF4-FFF2-40B4-BE49-F238E27FC236}">
                  <a16:creationId xmlns:a16="http://schemas.microsoft.com/office/drawing/2014/main" id="{8C2885D7-E295-3DD0-FE18-A7FA50364568}"/>
                </a:ext>
              </a:extLst>
            </p:cNvPr>
            <p:cNvSpPr/>
            <p:nvPr>
              <p:custDataLst>
                <p:tags r:id="rId178"/>
              </p:custDataLst>
            </p:nvPr>
          </p:nvSpPr>
          <p:spPr>
            <a:xfrm flipV="1">
              <a:off x="13897258" y="-9636438"/>
              <a:ext cx="98706" cy="112841"/>
            </a:xfrm>
            <a:custGeom>
              <a:avLst/>
              <a:gdLst>
                <a:gd name="connsiteX0" fmla="*/ 32086 w 98706"/>
                <a:gd name="connsiteY0" fmla="*/ 90267 h 112841"/>
                <a:gd name="connsiteX1" fmla="*/ 34715 w 98706"/>
                <a:gd name="connsiteY1" fmla="*/ 96225 h 112841"/>
                <a:gd name="connsiteX2" fmla="*/ 54702 w 98706"/>
                <a:gd name="connsiteY2" fmla="*/ 104460 h 112841"/>
                <a:gd name="connsiteX3" fmla="*/ 76262 w 98706"/>
                <a:gd name="connsiteY3" fmla="*/ 71692 h 112841"/>
                <a:gd name="connsiteX4" fmla="*/ 52595 w 98706"/>
                <a:gd name="connsiteY4" fmla="*/ 37875 h 112841"/>
                <a:gd name="connsiteX5" fmla="*/ 34011 w 98706"/>
                <a:gd name="connsiteY5" fmla="*/ 47341 h 112841"/>
                <a:gd name="connsiteX6" fmla="*/ 32086 w 98706"/>
                <a:gd name="connsiteY6" fmla="*/ 53118 h 112841"/>
                <a:gd name="connsiteX7" fmla="*/ 32086 w 98706"/>
                <a:gd name="connsiteY7" fmla="*/ 90267 h 112841"/>
                <a:gd name="connsiteX8" fmla="*/ 32086 w 98706"/>
                <a:gd name="connsiteY8" fmla="*/ 39453 h 112841"/>
                <a:gd name="connsiteX9" fmla="*/ 54526 w 98706"/>
                <a:gd name="connsiteY9" fmla="*/ 31571 h 112841"/>
                <a:gd name="connsiteX10" fmla="*/ 98706 w 98706"/>
                <a:gd name="connsiteY10" fmla="*/ 71692 h 112841"/>
                <a:gd name="connsiteX11" fmla="*/ 57507 w 98706"/>
                <a:gd name="connsiteY11" fmla="*/ 111469 h 112841"/>
                <a:gd name="connsiteX12" fmla="*/ 31030 w 98706"/>
                <a:gd name="connsiteY12" fmla="*/ 102882 h 112841"/>
                <a:gd name="connsiteX13" fmla="*/ 31030 w 98706"/>
                <a:gd name="connsiteY13" fmla="*/ 111469 h 112841"/>
                <a:gd name="connsiteX14" fmla="*/ 0 w 98706"/>
                <a:gd name="connsiteY14" fmla="*/ 110066 h 112841"/>
                <a:gd name="connsiteX15" fmla="*/ 0 w 98706"/>
                <a:gd name="connsiteY15" fmla="*/ 101832 h 112841"/>
                <a:gd name="connsiteX16" fmla="*/ 12100 w 98706"/>
                <a:gd name="connsiteY16" fmla="*/ 95175 h 112841"/>
                <a:gd name="connsiteX17" fmla="*/ 12100 w 98706"/>
                <a:gd name="connsiteY17" fmla="*/ 6862 h 112841"/>
                <a:gd name="connsiteX18" fmla="*/ 0 w 98706"/>
                <a:gd name="connsiteY18" fmla="*/ 6862 h 112841"/>
                <a:gd name="connsiteX19" fmla="*/ 0 w 98706"/>
                <a:gd name="connsiteY19" fmla="*/ -1373 h 112841"/>
                <a:gd name="connsiteX20" fmla="*/ 22093 w 98706"/>
                <a:gd name="connsiteY20" fmla="*/ -845 h 112841"/>
                <a:gd name="connsiteX21" fmla="*/ 44181 w 98706"/>
                <a:gd name="connsiteY21" fmla="*/ -1373 h 112841"/>
                <a:gd name="connsiteX22" fmla="*/ 44181 w 98706"/>
                <a:gd name="connsiteY22" fmla="*/ 6862 h 112841"/>
                <a:gd name="connsiteX23" fmla="*/ 32086 w 98706"/>
                <a:gd name="connsiteY23" fmla="*/ 6862 h 112841"/>
                <a:gd name="connsiteX24" fmla="*/ 32086 w 98706"/>
                <a:gd name="connsiteY24" fmla="*/ 39453 h 112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98706" h="112841">
                  <a:moveTo>
                    <a:pt x="32086" y="90267"/>
                  </a:moveTo>
                  <a:cubicBezTo>
                    <a:pt x="32086" y="93598"/>
                    <a:pt x="32262" y="93774"/>
                    <a:pt x="34715" y="96225"/>
                  </a:cubicBezTo>
                  <a:cubicBezTo>
                    <a:pt x="41728" y="103410"/>
                    <a:pt x="50841" y="104460"/>
                    <a:pt x="54702" y="104460"/>
                  </a:cubicBezTo>
                  <a:cubicBezTo>
                    <a:pt x="66445" y="104460"/>
                    <a:pt x="76262" y="93774"/>
                    <a:pt x="76262" y="71692"/>
                  </a:cubicBezTo>
                  <a:cubicBezTo>
                    <a:pt x="76262" y="46989"/>
                    <a:pt x="63991" y="37875"/>
                    <a:pt x="52595" y="37875"/>
                  </a:cubicBezTo>
                  <a:cubicBezTo>
                    <a:pt x="50142" y="37875"/>
                    <a:pt x="41904" y="37875"/>
                    <a:pt x="34011" y="47341"/>
                  </a:cubicBezTo>
                  <a:cubicBezTo>
                    <a:pt x="32086" y="49617"/>
                    <a:pt x="32086" y="49792"/>
                    <a:pt x="32086" y="53118"/>
                  </a:cubicBezTo>
                  <a:lnTo>
                    <a:pt x="32086" y="90267"/>
                  </a:lnTo>
                  <a:close/>
                  <a:moveTo>
                    <a:pt x="32086" y="39453"/>
                  </a:moveTo>
                  <a:cubicBezTo>
                    <a:pt x="39621" y="33324"/>
                    <a:pt x="47338" y="31571"/>
                    <a:pt x="54526" y="31571"/>
                  </a:cubicBezTo>
                  <a:cubicBezTo>
                    <a:pt x="80821" y="31571"/>
                    <a:pt x="98706" y="47341"/>
                    <a:pt x="98706" y="71692"/>
                  </a:cubicBezTo>
                  <a:cubicBezTo>
                    <a:pt x="98706" y="94999"/>
                    <a:pt x="82751" y="111469"/>
                    <a:pt x="57507" y="111469"/>
                  </a:cubicBezTo>
                  <a:cubicBezTo>
                    <a:pt x="44357" y="111469"/>
                    <a:pt x="35067" y="106037"/>
                    <a:pt x="31030" y="102882"/>
                  </a:cubicBezTo>
                  <a:lnTo>
                    <a:pt x="31030" y="111469"/>
                  </a:lnTo>
                  <a:lnTo>
                    <a:pt x="0" y="110066"/>
                  </a:lnTo>
                  <a:lnTo>
                    <a:pt x="0" y="101832"/>
                  </a:lnTo>
                  <a:cubicBezTo>
                    <a:pt x="10874" y="101832"/>
                    <a:pt x="12100" y="101832"/>
                    <a:pt x="12100" y="95175"/>
                  </a:cubicBezTo>
                  <a:lnTo>
                    <a:pt x="12100" y="6862"/>
                  </a:lnTo>
                  <a:lnTo>
                    <a:pt x="0" y="6862"/>
                  </a:lnTo>
                  <a:lnTo>
                    <a:pt x="0" y="-1373"/>
                  </a:lnTo>
                  <a:cubicBezTo>
                    <a:pt x="4911" y="-1197"/>
                    <a:pt x="15427" y="-845"/>
                    <a:pt x="22093" y="-845"/>
                  </a:cubicBezTo>
                  <a:cubicBezTo>
                    <a:pt x="28929" y="-845"/>
                    <a:pt x="39275" y="-1197"/>
                    <a:pt x="44181" y="-1373"/>
                  </a:cubicBezTo>
                  <a:lnTo>
                    <a:pt x="44181" y="6862"/>
                  </a:lnTo>
                  <a:lnTo>
                    <a:pt x="32086" y="6862"/>
                  </a:lnTo>
                  <a:lnTo>
                    <a:pt x="32086" y="39453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2251" name="任意多边形: 形状 2250">
              <a:extLst>
                <a:ext uri="{FF2B5EF4-FFF2-40B4-BE49-F238E27FC236}">
                  <a16:creationId xmlns:a16="http://schemas.microsoft.com/office/drawing/2014/main" id="{3BCF06DE-9EB0-3452-074E-6A3F25148D3F}"/>
                </a:ext>
              </a:extLst>
            </p:cNvPr>
            <p:cNvSpPr/>
            <p:nvPr>
              <p:custDataLst>
                <p:tags r:id="rId179"/>
              </p:custDataLst>
            </p:nvPr>
          </p:nvSpPr>
          <p:spPr>
            <a:xfrm flipV="1">
              <a:off x="14002796" y="-9612653"/>
              <a:ext cx="53888" cy="106370"/>
            </a:xfrm>
            <a:custGeom>
              <a:avLst/>
              <a:gdLst>
                <a:gd name="connsiteX0" fmla="*/ 53888 w 53888"/>
                <a:gd name="connsiteY0" fmla="*/ 100339 h 106370"/>
                <a:gd name="connsiteX1" fmla="*/ 48982 w 53888"/>
                <a:gd name="connsiteY1" fmla="*/ 105000 h 106370"/>
                <a:gd name="connsiteX2" fmla="*/ 42107 w 53888"/>
                <a:gd name="connsiteY2" fmla="*/ 98256 h 106370"/>
                <a:gd name="connsiteX3" fmla="*/ 47019 w 53888"/>
                <a:gd name="connsiteY3" fmla="*/ 93589 h 106370"/>
                <a:gd name="connsiteX4" fmla="*/ 53888 w 53888"/>
                <a:gd name="connsiteY4" fmla="*/ 100339 h 106370"/>
                <a:gd name="connsiteX5" fmla="*/ 27868 w 53888"/>
                <a:gd name="connsiteY5" fmla="*/ 17643 h 106370"/>
                <a:gd name="connsiteX6" fmla="*/ 12028 w 53888"/>
                <a:gd name="connsiteY6" fmla="*/ 2065 h 106370"/>
                <a:gd name="connsiteX7" fmla="*/ 7612 w 53888"/>
                <a:gd name="connsiteY7" fmla="*/ 2801 h 106370"/>
                <a:gd name="connsiteX8" fmla="*/ 11786 w 53888"/>
                <a:gd name="connsiteY8" fmla="*/ 9056 h 106370"/>
                <a:gd name="connsiteX9" fmla="*/ 6996 w 53888"/>
                <a:gd name="connsiteY9" fmla="*/ 13598 h 106370"/>
                <a:gd name="connsiteX10" fmla="*/ 0 w 53888"/>
                <a:gd name="connsiteY10" fmla="*/ 6358 h 106370"/>
                <a:gd name="connsiteX11" fmla="*/ 12155 w 53888"/>
                <a:gd name="connsiteY11" fmla="*/ -1371 h 106370"/>
                <a:gd name="connsiteX12" fmla="*/ 37685 w 53888"/>
                <a:gd name="connsiteY12" fmla="*/ 18011 h 106370"/>
                <a:gd name="connsiteX13" fmla="*/ 48734 w 53888"/>
                <a:gd name="connsiteY13" fmla="*/ 61937 h 106370"/>
                <a:gd name="connsiteX14" fmla="*/ 49350 w 53888"/>
                <a:gd name="connsiteY14" fmla="*/ 66230 h 106370"/>
                <a:gd name="connsiteX15" fmla="*/ 36211 w 53888"/>
                <a:gd name="connsiteY15" fmla="*/ 77762 h 106370"/>
                <a:gd name="connsiteX16" fmla="*/ 14729 w 53888"/>
                <a:gd name="connsiteY16" fmla="*/ 58990 h 106370"/>
                <a:gd name="connsiteX17" fmla="*/ 16819 w 53888"/>
                <a:gd name="connsiteY17" fmla="*/ 57397 h 106370"/>
                <a:gd name="connsiteX18" fmla="*/ 19272 w 53888"/>
                <a:gd name="connsiteY18" fmla="*/ 59607 h 106370"/>
                <a:gd name="connsiteX19" fmla="*/ 35843 w 53888"/>
                <a:gd name="connsiteY19" fmla="*/ 74327 h 106370"/>
                <a:gd name="connsiteX20" fmla="*/ 40017 w 53888"/>
                <a:gd name="connsiteY20" fmla="*/ 68314 h 106370"/>
                <a:gd name="connsiteX21" fmla="*/ 39649 w 53888"/>
                <a:gd name="connsiteY21" fmla="*/ 64636 h 106370"/>
                <a:gd name="connsiteX22" fmla="*/ 27868 w 53888"/>
                <a:gd name="connsiteY22" fmla="*/ 17643 h 106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53888" h="106370">
                  <a:moveTo>
                    <a:pt x="53888" y="100339"/>
                  </a:moveTo>
                  <a:cubicBezTo>
                    <a:pt x="53888" y="102422"/>
                    <a:pt x="52293" y="105000"/>
                    <a:pt x="48982" y="105000"/>
                  </a:cubicBezTo>
                  <a:cubicBezTo>
                    <a:pt x="45418" y="105000"/>
                    <a:pt x="42107" y="101565"/>
                    <a:pt x="42107" y="98256"/>
                  </a:cubicBezTo>
                  <a:cubicBezTo>
                    <a:pt x="42107" y="96288"/>
                    <a:pt x="43581" y="93589"/>
                    <a:pt x="47019" y="93589"/>
                  </a:cubicBezTo>
                  <a:cubicBezTo>
                    <a:pt x="50329" y="93589"/>
                    <a:pt x="53888" y="96783"/>
                    <a:pt x="53888" y="100339"/>
                  </a:cubicBezTo>
                  <a:close/>
                  <a:moveTo>
                    <a:pt x="27868" y="17643"/>
                  </a:moveTo>
                  <a:cubicBezTo>
                    <a:pt x="25778" y="9178"/>
                    <a:pt x="19272" y="2065"/>
                    <a:pt x="12028" y="2065"/>
                  </a:cubicBezTo>
                  <a:cubicBezTo>
                    <a:pt x="10433" y="2065"/>
                    <a:pt x="8959" y="2307"/>
                    <a:pt x="7612" y="2801"/>
                  </a:cubicBezTo>
                  <a:cubicBezTo>
                    <a:pt x="10802" y="4269"/>
                    <a:pt x="11786" y="7215"/>
                    <a:pt x="11786" y="9056"/>
                  </a:cubicBezTo>
                  <a:cubicBezTo>
                    <a:pt x="11786" y="12003"/>
                    <a:pt x="9454" y="13598"/>
                    <a:pt x="6996" y="13598"/>
                  </a:cubicBezTo>
                  <a:cubicBezTo>
                    <a:pt x="3190" y="13598"/>
                    <a:pt x="0" y="10282"/>
                    <a:pt x="0" y="6358"/>
                  </a:cubicBezTo>
                  <a:cubicBezTo>
                    <a:pt x="0" y="1697"/>
                    <a:pt x="4785" y="-1371"/>
                    <a:pt x="12155" y="-1371"/>
                  </a:cubicBezTo>
                  <a:cubicBezTo>
                    <a:pt x="19519" y="-1371"/>
                    <a:pt x="33879" y="3043"/>
                    <a:pt x="37685" y="18011"/>
                  </a:cubicBezTo>
                  <a:lnTo>
                    <a:pt x="48734" y="61937"/>
                  </a:lnTo>
                  <a:cubicBezTo>
                    <a:pt x="49103" y="63284"/>
                    <a:pt x="49350" y="64388"/>
                    <a:pt x="49350" y="66230"/>
                  </a:cubicBezTo>
                  <a:cubicBezTo>
                    <a:pt x="49350" y="72981"/>
                    <a:pt x="43581" y="77762"/>
                    <a:pt x="36211" y="77762"/>
                  </a:cubicBezTo>
                  <a:cubicBezTo>
                    <a:pt x="22588" y="77762"/>
                    <a:pt x="14729" y="60711"/>
                    <a:pt x="14729" y="58990"/>
                  </a:cubicBezTo>
                  <a:cubicBezTo>
                    <a:pt x="14729" y="57397"/>
                    <a:pt x="16450" y="57397"/>
                    <a:pt x="16819" y="57397"/>
                  </a:cubicBezTo>
                  <a:cubicBezTo>
                    <a:pt x="18293" y="57397"/>
                    <a:pt x="18413" y="57765"/>
                    <a:pt x="19272" y="59607"/>
                  </a:cubicBezTo>
                  <a:cubicBezTo>
                    <a:pt x="22341" y="66719"/>
                    <a:pt x="28726" y="74327"/>
                    <a:pt x="35843" y="74327"/>
                  </a:cubicBezTo>
                  <a:cubicBezTo>
                    <a:pt x="38912" y="74327"/>
                    <a:pt x="40017" y="72244"/>
                    <a:pt x="40017" y="68314"/>
                  </a:cubicBezTo>
                  <a:cubicBezTo>
                    <a:pt x="40017" y="66967"/>
                    <a:pt x="39775" y="65246"/>
                    <a:pt x="39649" y="64636"/>
                  </a:cubicBezTo>
                  <a:lnTo>
                    <a:pt x="27868" y="17643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</p:grpSp>
      <p:grpSp>
        <p:nvGrpSpPr>
          <p:cNvPr id="1985" name="组合 1984" descr="\documentclass{article}&#10;\usepackage{amsmath}&#10;\pagestyle{empty}&#10;\begin{document}&#10;&#10;\begin{gather*}&#10;f(\mathbf{x_i}, \mathbf{x_j}, i-j)= \mathbf{x_i}^T \mathbf{W}^{T}_Q \mathbf{W}_K \mathbf{x_j} + \mathbf{x_i}^T \mathbf{W}^{T}_Q \mathbf{W}_K \mathbf{r}_{i,j}&#10;\end{gather*}&#10;&#10;\end{document}" title="IguanaTex Shape Display">
            <a:extLst>
              <a:ext uri="{FF2B5EF4-FFF2-40B4-BE49-F238E27FC236}">
                <a16:creationId xmlns:a16="http://schemas.microsoft.com/office/drawing/2014/main" id="{96DE3BA3-101B-1518-3C50-1894396D97D6}"/>
              </a:ext>
            </a:extLst>
          </p:cNvPr>
          <p:cNvGrpSpPr>
            <a:grpSpLocks noChangeAspect="1"/>
          </p:cNvGrpSpPr>
          <p:nvPr>
            <p:custDataLst>
              <p:tags r:id="rId3"/>
            </p:custDataLst>
          </p:nvPr>
        </p:nvGrpSpPr>
        <p:grpSpPr>
          <a:xfrm>
            <a:off x="6985000" y="3111500"/>
            <a:ext cx="3791846" cy="222430"/>
            <a:chOff x="10462601" y="-9096698"/>
            <a:chExt cx="3791846" cy="222430"/>
          </a:xfrm>
        </p:grpSpPr>
        <p:sp>
          <p:nvSpPr>
            <p:cNvPr id="1943" name="任意多边形: 形状 1942">
              <a:extLst>
                <a:ext uri="{FF2B5EF4-FFF2-40B4-BE49-F238E27FC236}">
                  <a16:creationId xmlns:a16="http://schemas.microsoft.com/office/drawing/2014/main" id="{50C0FB01-0868-7F44-B771-7B449A8CAC33}"/>
                </a:ext>
              </a:extLst>
            </p:cNvPr>
            <p:cNvSpPr/>
            <p:nvPr>
              <p:custDataLst>
                <p:tags r:id="rId103"/>
              </p:custDataLst>
            </p:nvPr>
          </p:nvSpPr>
          <p:spPr>
            <a:xfrm flipV="1">
              <a:off x="10462601" y="-9064926"/>
              <a:ext cx="87481" cy="159454"/>
            </a:xfrm>
            <a:custGeom>
              <a:avLst/>
              <a:gdLst>
                <a:gd name="connsiteX0" fmla="*/ 55048 w 87481"/>
                <a:gd name="connsiteY0" fmla="*/ 104634 h 159454"/>
                <a:gd name="connsiteX1" fmla="*/ 70129 w 87481"/>
                <a:gd name="connsiteY1" fmla="*/ 104634 h 159454"/>
                <a:gd name="connsiteX2" fmla="*/ 75387 w 87481"/>
                <a:gd name="connsiteY2" fmla="*/ 108140 h 159454"/>
                <a:gd name="connsiteX3" fmla="*/ 70652 w 87481"/>
                <a:gd name="connsiteY3" fmla="*/ 110069 h 159454"/>
                <a:gd name="connsiteX4" fmla="*/ 56104 w 87481"/>
                <a:gd name="connsiteY4" fmla="*/ 110069 h 159454"/>
                <a:gd name="connsiteX5" fmla="*/ 59784 w 87481"/>
                <a:gd name="connsiteY5" fmla="*/ 130040 h 159454"/>
                <a:gd name="connsiteX6" fmla="*/ 63991 w 87481"/>
                <a:gd name="connsiteY6" fmla="*/ 148262 h 159454"/>
                <a:gd name="connsiteX7" fmla="*/ 72230 w 87481"/>
                <a:gd name="connsiteY7" fmla="*/ 154221 h 159454"/>
                <a:gd name="connsiteX8" fmla="*/ 80821 w 87481"/>
                <a:gd name="connsiteY8" fmla="*/ 151065 h 159454"/>
                <a:gd name="connsiteX9" fmla="*/ 71356 w 87481"/>
                <a:gd name="connsiteY9" fmla="*/ 141606 h 159454"/>
                <a:gd name="connsiteX10" fmla="*/ 77840 w 87481"/>
                <a:gd name="connsiteY10" fmla="*/ 135477 h 159454"/>
                <a:gd name="connsiteX11" fmla="*/ 87481 w 87481"/>
                <a:gd name="connsiteY11" fmla="*/ 145986 h 159454"/>
                <a:gd name="connsiteX12" fmla="*/ 72230 w 87481"/>
                <a:gd name="connsiteY12" fmla="*/ 158079 h 159454"/>
                <a:gd name="connsiteX13" fmla="*/ 49966 w 87481"/>
                <a:gd name="connsiteY13" fmla="*/ 137576 h 159454"/>
                <a:gd name="connsiteX14" fmla="*/ 44180 w 87481"/>
                <a:gd name="connsiteY14" fmla="*/ 110069 h 159454"/>
                <a:gd name="connsiteX15" fmla="*/ 32086 w 87481"/>
                <a:gd name="connsiteY15" fmla="*/ 110069 h 159454"/>
                <a:gd name="connsiteX16" fmla="*/ 26823 w 87481"/>
                <a:gd name="connsiteY16" fmla="*/ 106738 h 159454"/>
                <a:gd name="connsiteX17" fmla="*/ 31734 w 87481"/>
                <a:gd name="connsiteY17" fmla="*/ 104634 h 159454"/>
                <a:gd name="connsiteX18" fmla="*/ 43306 w 87481"/>
                <a:gd name="connsiteY18" fmla="*/ 104634 h 159454"/>
                <a:gd name="connsiteX19" fmla="*/ 30156 w 87481"/>
                <a:gd name="connsiteY19" fmla="*/ 35422 h 159454"/>
                <a:gd name="connsiteX20" fmla="*/ 14905 w 87481"/>
                <a:gd name="connsiteY20" fmla="*/ 2484 h 159454"/>
                <a:gd name="connsiteX21" fmla="*/ 6490 w 87481"/>
                <a:gd name="connsiteY21" fmla="*/ 5633 h 159454"/>
                <a:gd name="connsiteX22" fmla="*/ 16131 w 87481"/>
                <a:gd name="connsiteY22" fmla="*/ 15099 h 159454"/>
                <a:gd name="connsiteX23" fmla="*/ 9647 w 87481"/>
                <a:gd name="connsiteY23" fmla="*/ 21229 h 159454"/>
                <a:gd name="connsiteX24" fmla="*/ 0 w 87481"/>
                <a:gd name="connsiteY24" fmla="*/ 10718 h 159454"/>
                <a:gd name="connsiteX25" fmla="*/ 14905 w 87481"/>
                <a:gd name="connsiteY25" fmla="*/ -1375 h 159454"/>
                <a:gd name="connsiteX26" fmla="*/ 34715 w 87481"/>
                <a:gd name="connsiteY26" fmla="*/ 15621 h 159454"/>
                <a:gd name="connsiteX27" fmla="*/ 44532 w 87481"/>
                <a:gd name="connsiteY27" fmla="*/ 49092 h 159454"/>
                <a:gd name="connsiteX28" fmla="*/ 55048 w 87481"/>
                <a:gd name="connsiteY28" fmla="*/ 104634 h 159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87481" h="159454">
                  <a:moveTo>
                    <a:pt x="55048" y="104634"/>
                  </a:moveTo>
                  <a:lnTo>
                    <a:pt x="70129" y="104634"/>
                  </a:lnTo>
                  <a:cubicBezTo>
                    <a:pt x="73633" y="104634"/>
                    <a:pt x="75387" y="104634"/>
                    <a:pt x="75387" y="108140"/>
                  </a:cubicBezTo>
                  <a:cubicBezTo>
                    <a:pt x="75387" y="110069"/>
                    <a:pt x="73633" y="110069"/>
                    <a:pt x="70652" y="110069"/>
                  </a:cubicBezTo>
                  <a:lnTo>
                    <a:pt x="56104" y="110069"/>
                  </a:lnTo>
                  <a:lnTo>
                    <a:pt x="59784" y="130040"/>
                  </a:lnTo>
                  <a:cubicBezTo>
                    <a:pt x="60488" y="133723"/>
                    <a:pt x="62941" y="146162"/>
                    <a:pt x="63991" y="148262"/>
                  </a:cubicBezTo>
                  <a:cubicBezTo>
                    <a:pt x="65570" y="151594"/>
                    <a:pt x="68551" y="154221"/>
                    <a:pt x="72230" y="154221"/>
                  </a:cubicBezTo>
                  <a:cubicBezTo>
                    <a:pt x="72934" y="154221"/>
                    <a:pt x="77493" y="154221"/>
                    <a:pt x="80821" y="151065"/>
                  </a:cubicBezTo>
                  <a:cubicBezTo>
                    <a:pt x="73110" y="150368"/>
                    <a:pt x="71356" y="144233"/>
                    <a:pt x="71356" y="141606"/>
                  </a:cubicBezTo>
                  <a:cubicBezTo>
                    <a:pt x="71356" y="137576"/>
                    <a:pt x="74513" y="135477"/>
                    <a:pt x="77840" y="135477"/>
                  </a:cubicBezTo>
                  <a:cubicBezTo>
                    <a:pt x="82400" y="135477"/>
                    <a:pt x="87481" y="139330"/>
                    <a:pt x="87481" y="145986"/>
                  </a:cubicBezTo>
                  <a:cubicBezTo>
                    <a:pt x="87481" y="154045"/>
                    <a:pt x="79418" y="158079"/>
                    <a:pt x="72230" y="158079"/>
                  </a:cubicBezTo>
                  <a:cubicBezTo>
                    <a:pt x="66274" y="158079"/>
                    <a:pt x="55224" y="154924"/>
                    <a:pt x="49966" y="137576"/>
                  </a:cubicBezTo>
                  <a:cubicBezTo>
                    <a:pt x="48916" y="133898"/>
                    <a:pt x="48388" y="132145"/>
                    <a:pt x="44180" y="110069"/>
                  </a:cubicBezTo>
                  <a:lnTo>
                    <a:pt x="32086" y="110069"/>
                  </a:lnTo>
                  <a:cubicBezTo>
                    <a:pt x="28753" y="110069"/>
                    <a:pt x="26823" y="110069"/>
                    <a:pt x="26823" y="106738"/>
                  </a:cubicBezTo>
                  <a:cubicBezTo>
                    <a:pt x="26823" y="104634"/>
                    <a:pt x="28402" y="104634"/>
                    <a:pt x="31734" y="104634"/>
                  </a:cubicBezTo>
                  <a:lnTo>
                    <a:pt x="43306" y="104634"/>
                  </a:lnTo>
                  <a:lnTo>
                    <a:pt x="30156" y="35422"/>
                  </a:lnTo>
                  <a:cubicBezTo>
                    <a:pt x="26999" y="18425"/>
                    <a:pt x="24018" y="2484"/>
                    <a:pt x="14905" y="2484"/>
                  </a:cubicBezTo>
                  <a:cubicBezTo>
                    <a:pt x="14201" y="2484"/>
                    <a:pt x="9817" y="2484"/>
                    <a:pt x="6490" y="5633"/>
                  </a:cubicBezTo>
                  <a:cubicBezTo>
                    <a:pt x="14553" y="6161"/>
                    <a:pt x="16131" y="12472"/>
                    <a:pt x="16131" y="15099"/>
                  </a:cubicBezTo>
                  <a:cubicBezTo>
                    <a:pt x="16131" y="19129"/>
                    <a:pt x="12974" y="21229"/>
                    <a:pt x="9647" y="21229"/>
                  </a:cubicBezTo>
                  <a:cubicBezTo>
                    <a:pt x="5087" y="21229"/>
                    <a:pt x="0" y="17375"/>
                    <a:pt x="0" y="10718"/>
                  </a:cubicBezTo>
                  <a:cubicBezTo>
                    <a:pt x="0" y="2830"/>
                    <a:pt x="7716" y="-1375"/>
                    <a:pt x="14905" y="-1375"/>
                  </a:cubicBezTo>
                  <a:cubicBezTo>
                    <a:pt x="24546" y="-1375"/>
                    <a:pt x="31558" y="8965"/>
                    <a:pt x="34715" y="15621"/>
                  </a:cubicBezTo>
                  <a:cubicBezTo>
                    <a:pt x="40325" y="26664"/>
                    <a:pt x="44357" y="47866"/>
                    <a:pt x="44532" y="49092"/>
                  </a:cubicBezTo>
                  <a:lnTo>
                    <a:pt x="55048" y="104634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944" name="任意多边形: 形状 1943">
              <a:extLst>
                <a:ext uri="{FF2B5EF4-FFF2-40B4-BE49-F238E27FC236}">
                  <a16:creationId xmlns:a16="http://schemas.microsoft.com/office/drawing/2014/main" id="{D8520B30-69D7-8D51-82D0-273733122BE9}"/>
                </a:ext>
              </a:extLst>
            </p:cNvPr>
            <p:cNvSpPr/>
            <p:nvPr>
              <p:custDataLst>
                <p:tags r:id="rId104"/>
              </p:custDataLst>
            </p:nvPr>
          </p:nvSpPr>
          <p:spPr>
            <a:xfrm flipV="1">
              <a:off x="10575387" y="-9072809"/>
              <a:ext cx="40671" cy="175219"/>
            </a:xfrm>
            <a:custGeom>
              <a:avLst/>
              <a:gdLst>
                <a:gd name="connsiteX0" fmla="*/ 40672 w 40671"/>
                <a:gd name="connsiteY0" fmla="*/ 379 h 175219"/>
                <a:gd name="connsiteX1" fmla="*/ 37691 w 40671"/>
                <a:gd name="connsiteY1" fmla="*/ 4232 h 175219"/>
                <a:gd name="connsiteX2" fmla="*/ 10169 w 40671"/>
                <a:gd name="connsiteY2" fmla="*/ 86235 h 175219"/>
                <a:gd name="connsiteX3" fmla="*/ 38395 w 40671"/>
                <a:gd name="connsiteY3" fmla="*/ 169112 h 175219"/>
                <a:gd name="connsiteX4" fmla="*/ 40672 w 40671"/>
                <a:gd name="connsiteY4" fmla="*/ 172091 h 175219"/>
                <a:gd name="connsiteX5" fmla="*/ 38917 w 40671"/>
                <a:gd name="connsiteY5" fmla="*/ 173844 h 175219"/>
                <a:gd name="connsiteX6" fmla="*/ 11044 w 40671"/>
                <a:gd name="connsiteY6" fmla="*/ 139675 h 175219"/>
                <a:gd name="connsiteX7" fmla="*/ 0 w 40671"/>
                <a:gd name="connsiteY7" fmla="*/ 86235 h 175219"/>
                <a:gd name="connsiteX8" fmla="*/ 11572 w 40671"/>
                <a:gd name="connsiteY8" fmla="*/ 31567 h 175219"/>
                <a:gd name="connsiteX9" fmla="*/ 38917 w 40671"/>
                <a:gd name="connsiteY9" fmla="*/ -1375 h 175219"/>
                <a:gd name="connsiteX10" fmla="*/ 40672 w 40671"/>
                <a:gd name="connsiteY10" fmla="*/ 379 h 175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0671" h="175219">
                  <a:moveTo>
                    <a:pt x="40672" y="379"/>
                  </a:moveTo>
                  <a:cubicBezTo>
                    <a:pt x="40672" y="901"/>
                    <a:pt x="40672" y="1253"/>
                    <a:pt x="37691" y="4232"/>
                  </a:cubicBezTo>
                  <a:cubicBezTo>
                    <a:pt x="15779" y="26308"/>
                    <a:pt x="10169" y="59427"/>
                    <a:pt x="10169" y="86235"/>
                  </a:cubicBezTo>
                  <a:cubicBezTo>
                    <a:pt x="10169" y="116720"/>
                    <a:pt x="16830" y="147212"/>
                    <a:pt x="38395" y="169112"/>
                  </a:cubicBezTo>
                  <a:cubicBezTo>
                    <a:pt x="40672" y="171217"/>
                    <a:pt x="40672" y="171569"/>
                    <a:pt x="40672" y="172091"/>
                  </a:cubicBezTo>
                  <a:cubicBezTo>
                    <a:pt x="40672" y="173317"/>
                    <a:pt x="39968" y="173844"/>
                    <a:pt x="38917" y="173844"/>
                  </a:cubicBezTo>
                  <a:cubicBezTo>
                    <a:pt x="37163" y="173844"/>
                    <a:pt x="21389" y="161927"/>
                    <a:pt x="11044" y="139675"/>
                  </a:cubicBezTo>
                  <a:cubicBezTo>
                    <a:pt x="2101" y="120404"/>
                    <a:pt x="0" y="100955"/>
                    <a:pt x="0" y="86235"/>
                  </a:cubicBezTo>
                  <a:cubicBezTo>
                    <a:pt x="0" y="72569"/>
                    <a:pt x="1925" y="51368"/>
                    <a:pt x="11572" y="31567"/>
                  </a:cubicBezTo>
                  <a:cubicBezTo>
                    <a:pt x="22088" y="10015"/>
                    <a:pt x="37163" y="-1375"/>
                    <a:pt x="38917" y="-1375"/>
                  </a:cubicBezTo>
                  <a:cubicBezTo>
                    <a:pt x="39968" y="-1375"/>
                    <a:pt x="40672" y="-847"/>
                    <a:pt x="40672" y="379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945" name="任意多边形: 形状 1944">
              <a:extLst>
                <a:ext uri="{FF2B5EF4-FFF2-40B4-BE49-F238E27FC236}">
                  <a16:creationId xmlns:a16="http://schemas.microsoft.com/office/drawing/2014/main" id="{2C31848F-38C7-FC83-0732-7D4112064BD8}"/>
                </a:ext>
              </a:extLst>
            </p:cNvPr>
            <p:cNvSpPr/>
            <p:nvPr>
              <p:custDataLst>
                <p:tags r:id="rId105"/>
              </p:custDataLst>
            </p:nvPr>
          </p:nvSpPr>
          <p:spPr>
            <a:xfrm flipV="1">
              <a:off x="10630066" y="-9019192"/>
              <a:ext cx="98701" cy="77797"/>
            </a:xfrm>
            <a:custGeom>
              <a:avLst/>
              <a:gdLst>
                <a:gd name="connsiteX0" fmla="*/ 56803 w 98701"/>
                <a:gd name="connsiteY0" fmla="*/ 41726 h 77797"/>
                <a:gd name="connsiteX1" fmla="*/ 77317 w 98701"/>
                <a:gd name="connsiteY1" fmla="*/ 64506 h 77797"/>
                <a:gd name="connsiteX2" fmla="*/ 95198 w 98701"/>
                <a:gd name="connsiteY2" fmla="*/ 68188 h 77797"/>
                <a:gd name="connsiteX3" fmla="*/ 95198 w 98701"/>
                <a:gd name="connsiteY3" fmla="*/ 76423 h 77797"/>
                <a:gd name="connsiteX4" fmla="*/ 79066 w 98701"/>
                <a:gd name="connsiteY4" fmla="*/ 75894 h 77797"/>
                <a:gd name="connsiteX5" fmla="*/ 61010 w 98701"/>
                <a:gd name="connsiteY5" fmla="*/ 76423 h 77797"/>
                <a:gd name="connsiteX6" fmla="*/ 61010 w 98701"/>
                <a:gd name="connsiteY6" fmla="*/ 68188 h 77797"/>
                <a:gd name="connsiteX7" fmla="*/ 67670 w 98701"/>
                <a:gd name="connsiteY7" fmla="*/ 66611 h 77797"/>
                <a:gd name="connsiteX8" fmla="*/ 66268 w 98701"/>
                <a:gd name="connsiteY8" fmla="*/ 64506 h 77797"/>
                <a:gd name="connsiteX9" fmla="*/ 51545 w 98701"/>
                <a:gd name="connsiteY9" fmla="*/ 48036 h 77797"/>
                <a:gd name="connsiteX10" fmla="*/ 34363 w 98701"/>
                <a:gd name="connsiteY10" fmla="*/ 68188 h 77797"/>
                <a:gd name="connsiteX11" fmla="*/ 41375 w 98701"/>
                <a:gd name="connsiteY11" fmla="*/ 68188 h 77797"/>
                <a:gd name="connsiteX12" fmla="*/ 41375 w 98701"/>
                <a:gd name="connsiteY12" fmla="*/ 76423 h 77797"/>
                <a:gd name="connsiteX13" fmla="*/ 20162 w 98701"/>
                <a:gd name="connsiteY13" fmla="*/ 75894 h 77797"/>
                <a:gd name="connsiteX14" fmla="*/ 880 w 98701"/>
                <a:gd name="connsiteY14" fmla="*/ 76423 h 77797"/>
                <a:gd name="connsiteX15" fmla="*/ 880 w 98701"/>
                <a:gd name="connsiteY15" fmla="*/ 68188 h 77797"/>
                <a:gd name="connsiteX16" fmla="*/ 13326 w 98701"/>
                <a:gd name="connsiteY16" fmla="*/ 68188 h 77797"/>
                <a:gd name="connsiteX17" fmla="*/ 40672 w 98701"/>
                <a:gd name="connsiteY17" fmla="*/ 35948 h 77797"/>
                <a:gd name="connsiteX18" fmla="*/ 17709 w 98701"/>
                <a:gd name="connsiteY18" fmla="*/ 10190 h 77797"/>
                <a:gd name="connsiteX19" fmla="*/ 0 w 98701"/>
                <a:gd name="connsiteY19" fmla="*/ 6859 h 77797"/>
                <a:gd name="connsiteX20" fmla="*/ 0 w 98701"/>
                <a:gd name="connsiteY20" fmla="*/ -1375 h 77797"/>
                <a:gd name="connsiteX21" fmla="*/ 16131 w 98701"/>
                <a:gd name="connsiteY21" fmla="*/ -848 h 77797"/>
                <a:gd name="connsiteX22" fmla="*/ 34187 w 98701"/>
                <a:gd name="connsiteY22" fmla="*/ -1375 h 77797"/>
                <a:gd name="connsiteX23" fmla="*/ 34187 w 98701"/>
                <a:gd name="connsiteY23" fmla="*/ 6859 h 77797"/>
                <a:gd name="connsiteX24" fmla="*/ 27703 w 98701"/>
                <a:gd name="connsiteY24" fmla="*/ 8788 h 77797"/>
                <a:gd name="connsiteX25" fmla="*/ 28929 w 98701"/>
                <a:gd name="connsiteY25" fmla="*/ 10542 h 77797"/>
                <a:gd name="connsiteX26" fmla="*/ 45935 w 98701"/>
                <a:gd name="connsiteY26" fmla="*/ 29639 h 77797"/>
                <a:gd name="connsiteX27" fmla="*/ 65218 w 98701"/>
                <a:gd name="connsiteY27" fmla="*/ 6859 h 77797"/>
                <a:gd name="connsiteX28" fmla="*/ 58381 w 98701"/>
                <a:gd name="connsiteY28" fmla="*/ 6859 h 77797"/>
                <a:gd name="connsiteX29" fmla="*/ 58381 w 98701"/>
                <a:gd name="connsiteY29" fmla="*/ -1375 h 77797"/>
                <a:gd name="connsiteX30" fmla="*/ 79418 w 98701"/>
                <a:gd name="connsiteY30" fmla="*/ -848 h 77797"/>
                <a:gd name="connsiteX31" fmla="*/ 98701 w 98701"/>
                <a:gd name="connsiteY31" fmla="*/ -1375 h 77797"/>
                <a:gd name="connsiteX32" fmla="*/ 98701 w 98701"/>
                <a:gd name="connsiteY32" fmla="*/ 6859 h 77797"/>
                <a:gd name="connsiteX33" fmla="*/ 86255 w 98701"/>
                <a:gd name="connsiteY33" fmla="*/ 6859 h 77797"/>
                <a:gd name="connsiteX34" fmla="*/ 56803 w 98701"/>
                <a:gd name="connsiteY34" fmla="*/ 41726 h 7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98701" h="77797">
                  <a:moveTo>
                    <a:pt x="56803" y="41726"/>
                  </a:moveTo>
                  <a:lnTo>
                    <a:pt x="77317" y="64506"/>
                  </a:lnTo>
                  <a:cubicBezTo>
                    <a:pt x="79594" y="66962"/>
                    <a:pt x="80645" y="68188"/>
                    <a:pt x="95198" y="68188"/>
                  </a:cubicBezTo>
                  <a:lnTo>
                    <a:pt x="95198" y="76423"/>
                  </a:lnTo>
                  <a:cubicBezTo>
                    <a:pt x="89060" y="76071"/>
                    <a:pt x="79946" y="75894"/>
                    <a:pt x="79066" y="75894"/>
                  </a:cubicBezTo>
                  <a:cubicBezTo>
                    <a:pt x="74683" y="75894"/>
                    <a:pt x="65922" y="76247"/>
                    <a:pt x="61010" y="76423"/>
                  </a:cubicBezTo>
                  <a:lnTo>
                    <a:pt x="61010" y="68188"/>
                  </a:lnTo>
                  <a:cubicBezTo>
                    <a:pt x="63463" y="68188"/>
                    <a:pt x="65570" y="67836"/>
                    <a:pt x="67670" y="66611"/>
                  </a:cubicBezTo>
                  <a:cubicBezTo>
                    <a:pt x="66972" y="65561"/>
                    <a:pt x="66972" y="65209"/>
                    <a:pt x="66268" y="64506"/>
                  </a:cubicBezTo>
                  <a:lnTo>
                    <a:pt x="51545" y="48036"/>
                  </a:lnTo>
                  <a:lnTo>
                    <a:pt x="34363" y="68188"/>
                  </a:lnTo>
                  <a:lnTo>
                    <a:pt x="41375" y="68188"/>
                  </a:lnTo>
                  <a:lnTo>
                    <a:pt x="41375" y="76423"/>
                  </a:lnTo>
                  <a:cubicBezTo>
                    <a:pt x="36816" y="76247"/>
                    <a:pt x="25772" y="75894"/>
                    <a:pt x="20162" y="75894"/>
                  </a:cubicBezTo>
                  <a:cubicBezTo>
                    <a:pt x="14553" y="75894"/>
                    <a:pt x="6666" y="76247"/>
                    <a:pt x="880" y="76423"/>
                  </a:cubicBezTo>
                  <a:lnTo>
                    <a:pt x="880" y="68188"/>
                  </a:lnTo>
                  <a:lnTo>
                    <a:pt x="13326" y="68188"/>
                  </a:lnTo>
                  <a:lnTo>
                    <a:pt x="40672" y="35948"/>
                  </a:lnTo>
                  <a:lnTo>
                    <a:pt x="17709" y="10190"/>
                  </a:lnTo>
                  <a:cubicBezTo>
                    <a:pt x="14729" y="6859"/>
                    <a:pt x="8415" y="6859"/>
                    <a:pt x="0" y="6859"/>
                  </a:cubicBezTo>
                  <a:lnTo>
                    <a:pt x="0" y="-1375"/>
                  </a:lnTo>
                  <a:cubicBezTo>
                    <a:pt x="6138" y="-1024"/>
                    <a:pt x="15251" y="-848"/>
                    <a:pt x="16131" y="-848"/>
                  </a:cubicBezTo>
                  <a:cubicBezTo>
                    <a:pt x="20514" y="-848"/>
                    <a:pt x="30684" y="-1200"/>
                    <a:pt x="34187" y="-1375"/>
                  </a:cubicBezTo>
                  <a:lnTo>
                    <a:pt x="34187" y="6859"/>
                  </a:lnTo>
                  <a:cubicBezTo>
                    <a:pt x="31030" y="6859"/>
                    <a:pt x="27703" y="7738"/>
                    <a:pt x="27703" y="8788"/>
                  </a:cubicBezTo>
                  <a:cubicBezTo>
                    <a:pt x="27703" y="8964"/>
                    <a:pt x="27703" y="9140"/>
                    <a:pt x="28929" y="10542"/>
                  </a:cubicBezTo>
                  <a:lnTo>
                    <a:pt x="45935" y="29639"/>
                  </a:lnTo>
                  <a:lnTo>
                    <a:pt x="65218" y="6859"/>
                  </a:lnTo>
                  <a:lnTo>
                    <a:pt x="58381" y="6859"/>
                  </a:lnTo>
                  <a:lnTo>
                    <a:pt x="58381" y="-1375"/>
                  </a:lnTo>
                  <a:cubicBezTo>
                    <a:pt x="62941" y="-1200"/>
                    <a:pt x="73633" y="-848"/>
                    <a:pt x="79418" y="-848"/>
                  </a:cubicBezTo>
                  <a:cubicBezTo>
                    <a:pt x="85028" y="-848"/>
                    <a:pt x="92915" y="-1200"/>
                    <a:pt x="98701" y="-1375"/>
                  </a:cubicBezTo>
                  <a:lnTo>
                    <a:pt x="98701" y="6859"/>
                  </a:lnTo>
                  <a:lnTo>
                    <a:pt x="86255" y="6859"/>
                  </a:lnTo>
                  <a:lnTo>
                    <a:pt x="56803" y="41726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946" name="任意多边形: 形状 1945">
              <a:extLst>
                <a:ext uri="{FF2B5EF4-FFF2-40B4-BE49-F238E27FC236}">
                  <a16:creationId xmlns:a16="http://schemas.microsoft.com/office/drawing/2014/main" id="{3EED2A2E-78D5-A412-20F7-598B2B650D1A}"/>
                </a:ext>
              </a:extLst>
            </p:cNvPr>
            <p:cNvSpPr/>
            <p:nvPr>
              <p:custDataLst>
                <p:tags r:id="rId106"/>
              </p:custDataLst>
            </p:nvPr>
          </p:nvSpPr>
          <p:spPr>
            <a:xfrm flipV="1">
              <a:off x="10740858" y="-9000383"/>
              <a:ext cx="30447" cy="85268"/>
            </a:xfrm>
            <a:custGeom>
              <a:avLst/>
              <a:gdLst>
                <a:gd name="connsiteX0" fmla="*/ 23941 w 30447"/>
                <a:gd name="connsiteY0" fmla="*/ 73837 h 85268"/>
                <a:gd name="connsiteX1" fmla="*/ 13997 w 30447"/>
                <a:gd name="connsiteY1" fmla="*/ 83897 h 85268"/>
                <a:gd name="connsiteX2" fmla="*/ 3932 w 30447"/>
                <a:gd name="connsiteY2" fmla="*/ 73958 h 85268"/>
                <a:gd name="connsiteX3" fmla="*/ 13876 w 30447"/>
                <a:gd name="connsiteY3" fmla="*/ 63898 h 85268"/>
                <a:gd name="connsiteX4" fmla="*/ 23941 w 30447"/>
                <a:gd name="connsiteY4" fmla="*/ 73837 h 85268"/>
                <a:gd name="connsiteX5" fmla="*/ 368 w 30447"/>
                <a:gd name="connsiteY5" fmla="*/ 52855 h 85268"/>
                <a:gd name="connsiteX6" fmla="*/ 368 w 30447"/>
                <a:gd name="connsiteY6" fmla="*/ 45989 h 85268"/>
                <a:gd name="connsiteX7" fmla="*/ 8228 w 30447"/>
                <a:gd name="connsiteY7" fmla="*/ 41202 h 85268"/>
                <a:gd name="connsiteX8" fmla="*/ 8228 w 30447"/>
                <a:gd name="connsiteY8" fmla="*/ 5499 h 85268"/>
                <a:gd name="connsiteX9" fmla="*/ 0 w 30447"/>
                <a:gd name="connsiteY9" fmla="*/ 5499 h 85268"/>
                <a:gd name="connsiteX10" fmla="*/ 0 w 30447"/>
                <a:gd name="connsiteY10" fmla="*/ -1372 h 85268"/>
                <a:gd name="connsiteX11" fmla="*/ 15471 w 30447"/>
                <a:gd name="connsiteY11" fmla="*/ -883 h 85268"/>
                <a:gd name="connsiteX12" fmla="*/ 30447 w 30447"/>
                <a:gd name="connsiteY12" fmla="*/ -1372 h 85268"/>
                <a:gd name="connsiteX13" fmla="*/ 30447 w 30447"/>
                <a:gd name="connsiteY13" fmla="*/ 5499 h 85268"/>
                <a:gd name="connsiteX14" fmla="*/ 22956 w 30447"/>
                <a:gd name="connsiteY14" fmla="*/ 5499 h 85268"/>
                <a:gd name="connsiteX15" fmla="*/ 22956 w 30447"/>
                <a:gd name="connsiteY15" fmla="*/ 53840 h 85268"/>
                <a:gd name="connsiteX16" fmla="*/ 368 w 30447"/>
                <a:gd name="connsiteY16" fmla="*/ 52855 h 85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0447" h="85268">
                  <a:moveTo>
                    <a:pt x="23941" y="73837"/>
                  </a:moveTo>
                  <a:cubicBezTo>
                    <a:pt x="23941" y="79730"/>
                    <a:pt x="19151" y="83897"/>
                    <a:pt x="13997" y="83897"/>
                  </a:cubicBezTo>
                  <a:cubicBezTo>
                    <a:pt x="8107" y="83897"/>
                    <a:pt x="3932" y="79114"/>
                    <a:pt x="3932" y="73958"/>
                  </a:cubicBezTo>
                  <a:cubicBezTo>
                    <a:pt x="3932" y="68070"/>
                    <a:pt x="8717" y="63898"/>
                    <a:pt x="13876" y="63898"/>
                  </a:cubicBezTo>
                  <a:cubicBezTo>
                    <a:pt x="19767" y="63898"/>
                    <a:pt x="23941" y="68687"/>
                    <a:pt x="23941" y="73837"/>
                  </a:cubicBezTo>
                  <a:close/>
                  <a:moveTo>
                    <a:pt x="368" y="52855"/>
                  </a:moveTo>
                  <a:lnTo>
                    <a:pt x="368" y="45989"/>
                  </a:lnTo>
                  <a:cubicBezTo>
                    <a:pt x="7370" y="45989"/>
                    <a:pt x="8228" y="45989"/>
                    <a:pt x="8228" y="41202"/>
                  </a:cubicBezTo>
                  <a:lnTo>
                    <a:pt x="8228" y="5499"/>
                  </a:lnTo>
                  <a:lnTo>
                    <a:pt x="0" y="5499"/>
                  </a:lnTo>
                  <a:lnTo>
                    <a:pt x="0" y="-1372"/>
                  </a:lnTo>
                  <a:cubicBezTo>
                    <a:pt x="247" y="-1372"/>
                    <a:pt x="9944" y="-883"/>
                    <a:pt x="15471" y="-883"/>
                  </a:cubicBezTo>
                  <a:cubicBezTo>
                    <a:pt x="20503" y="-883"/>
                    <a:pt x="25415" y="-1004"/>
                    <a:pt x="30447" y="-1372"/>
                  </a:cubicBezTo>
                  <a:lnTo>
                    <a:pt x="30447" y="5499"/>
                  </a:lnTo>
                  <a:lnTo>
                    <a:pt x="22956" y="5499"/>
                  </a:lnTo>
                  <a:lnTo>
                    <a:pt x="22956" y="53840"/>
                  </a:lnTo>
                  <a:lnTo>
                    <a:pt x="368" y="52855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947" name="任意多边形: 形状 1946">
              <a:extLst>
                <a:ext uri="{FF2B5EF4-FFF2-40B4-BE49-F238E27FC236}">
                  <a16:creationId xmlns:a16="http://schemas.microsoft.com/office/drawing/2014/main" id="{5074C19F-877D-73A2-5B3E-2490FD8D88F9}"/>
                </a:ext>
              </a:extLst>
            </p:cNvPr>
            <p:cNvSpPr/>
            <p:nvPr>
              <p:custDataLst>
                <p:tags r:id="rId107"/>
              </p:custDataLst>
            </p:nvPr>
          </p:nvSpPr>
          <p:spPr>
            <a:xfrm flipV="1">
              <a:off x="10801039" y="-8959968"/>
              <a:ext cx="20514" cy="52391"/>
            </a:xfrm>
            <a:custGeom>
              <a:avLst/>
              <a:gdLst>
                <a:gd name="connsiteX0" fmla="*/ 20514 w 20514"/>
                <a:gd name="connsiteY0" fmla="*/ 32623 h 52391"/>
                <a:gd name="connsiteX1" fmla="*/ 9295 w 20514"/>
                <a:gd name="connsiteY1" fmla="*/ 51022 h 52391"/>
                <a:gd name="connsiteX2" fmla="*/ 0 w 20514"/>
                <a:gd name="connsiteY2" fmla="*/ 41732 h 52391"/>
                <a:gd name="connsiteX3" fmla="*/ 9295 w 20514"/>
                <a:gd name="connsiteY3" fmla="*/ 32448 h 52391"/>
                <a:gd name="connsiteX4" fmla="*/ 15427 w 20514"/>
                <a:gd name="connsiteY4" fmla="*/ 34723 h 52391"/>
                <a:gd name="connsiteX5" fmla="*/ 16307 w 20514"/>
                <a:gd name="connsiteY5" fmla="*/ 35252 h 52391"/>
                <a:gd name="connsiteX6" fmla="*/ 16659 w 20514"/>
                <a:gd name="connsiteY6" fmla="*/ 32623 h 52391"/>
                <a:gd name="connsiteX7" fmla="*/ 4735 w 20514"/>
                <a:gd name="connsiteY7" fmla="*/ 3364 h 52391"/>
                <a:gd name="connsiteX8" fmla="*/ 2805 w 20514"/>
                <a:gd name="connsiteY8" fmla="*/ 560 h 52391"/>
                <a:gd name="connsiteX9" fmla="*/ 4559 w 20514"/>
                <a:gd name="connsiteY9" fmla="*/ -1370 h 52391"/>
                <a:gd name="connsiteX10" fmla="*/ 20514 w 20514"/>
                <a:gd name="connsiteY10" fmla="*/ 32623 h 523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514" h="52391">
                  <a:moveTo>
                    <a:pt x="20514" y="32623"/>
                  </a:moveTo>
                  <a:cubicBezTo>
                    <a:pt x="20514" y="44189"/>
                    <a:pt x="16131" y="51022"/>
                    <a:pt x="9295" y="51022"/>
                  </a:cubicBezTo>
                  <a:cubicBezTo>
                    <a:pt x="3509" y="51022"/>
                    <a:pt x="0" y="46640"/>
                    <a:pt x="0" y="41732"/>
                  </a:cubicBezTo>
                  <a:cubicBezTo>
                    <a:pt x="0" y="37005"/>
                    <a:pt x="3509" y="32448"/>
                    <a:pt x="9295" y="32448"/>
                  </a:cubicBezTo>
                  <a:cubicBezTo>
                    <a:pt x="11396" y="32448"/>
                    <a:pt x="13678" y="33152"/>
                    <a:pt x="15427" y="34723"/>
                  </a:cubicBezTo>
                  <a:cubicBezTo>
                    <a:pt x="15955" y="35075"/>
                    <a:pt x="16131" y="35252"/>
                    <a:pt x="16307" y="35252"/>
                  </a:cubicBezTo>
                  <a:cubicBezTo>
                    <a:pt x="16483" y="35252"/>
                    <a:pt x="16659" y="35075"/>
                    <a:pt x="16659" y="32623"/>
                  </a:cubicBezTo>
                  <a:cubicBezTo>
                    <a:pt x="16659" y="19656"/>
                    <a:pt x="10521" y="9147"/>
                    <a:pt x="4735" y="3364"/>
                  </a:cubicBezTo>
                  <a:cubicBezTo>
                    <a:pt x="2805" y="1435"/>
                    <a:pt x="2805" y="1083"/>
                    <a:pt x="2805" y="560"/>
                  </a:cubicBezTo>
                  <a:cubicBezTo>
                    <a:pt x="2805" y="-671"/>
                    <a:pt x="3685" y="-1370"/>
                    <a:pt x="4559" y="-1370"/>
                  </a:cubicBezTo>
                  <a:cubicBezTo>
                    <a:pt x="6490" y="-1370"/>
                    <a:pt x="20514" y="12120"/>
                    <a:pt x="20514" y="32623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948" name="任意多边形: 形状 1947">
              <a:extLst>
                <a:ext uri="{FF2B5EF4-FFF2-40B4-BE49-F238E27FC236}">
                  <a16:creationId xmlns:a16="http://schemas.microsoft.com/office/drawing/2014/main" id="{B5E67D49-D9BE-86DD-D4DE-D4662022BFAA}"/>
                </a:ext>
              </a:extLst>
            </p:cNvPr>
            <p:cNvSpPr/>
            <p:nvPr>
              <p:custDataLst>
                <p:tags r:id="rId108"/>
              </p:custDataLst>
            </p:nvPr>
          </p:nvSpPr>
          <p:spPr>
            <a:xfrm flipV="1">
              <a:off x="10867749" y="-9019192"/>
              <a:ext cx="98701" cy="77797"/>
            </a:xfrm>
            <a:custGeom>
              <a:avLst/>
              <a:gdLst>
                <a:gd name="connsiteX0" fmla="*/ 56803 w 98701"/>
                <a:gd name="connsiteY0" fmla="*/ 41726 h 77797"/>
                <a:gd name="connsiteX1" fmla="*/ 77318 w 98701"/>
                <a:gd name="connsiteY1" fmla="*/ 64506 h 77797"/>
                <a:gd name="connsiteX2" fmla="*/ 95198 w 98701"/>
                <a:gd name="connsiteY2" fmla="*/ 68188 h 77797"/>
                <a:gd name="connsiteX3" fmla="*/ 95198 w 98701"/>
                <a:gd name="connsiteY3" fmla="*/ 76423 h 77797"/>
                <a:gd name="connsiteX4" fmla="*/ 79066 w 98701"/>
                <a:gd name="connsiteY4" fmla="*/ 75894 h 77797"/>
                <a:gd name="connsiteX5" fmla="*/ 61010 w 98701"/>
                <a:gd name="connsiteY5" fmla="*/ 76423 h 77797"/>
                <a:gd name="connsiteX6" fmla="*/ 61010 w 98701"/>
                <a:gd name="connsiteY6" fmla="*/ 68188 h 77797"/>
                <a:gd name="connsiteX7" fmla="*/ 67671 w 98701"/>
                <a:gd name="connsiteY7" fmla="*/ 66611 h 77797"/>
                <a:gd name="connsiteX8" fmla="*/ 66268 w 98701"/>
                <a:gd name="connsiteY8" fmla="*/ 64506 h 77797"/>
                <a:gd name="connsiteX9" fmla="*/ 51545 w 98701"/>
                <a:gd name="connsiteY9" fmla="*/ 48036 h 77797"/>
                <a:gd name="connsiteX10" fmla="*/ 34363 w 98701"/>
                <a:gd name="connsiteY10" fmla="*/ 68188 h 77797"/>
                <a:gd name="connsiteX11" fmla="*/ 41376 w 98701"/>
                <a:gd name="connsiteY11" fmla="*/ 68188 h 77797"/>
                <a:gd name="connsiteX12" fmla="*/ 41376 w 98701"/>
                <a:gd name="connsiteY12" fmla="*/ 76423 h 77797"/>
                <a:gd name="connsiteX13" fmla="*/ 20163 w 98701"/>
                <a:gd name="connsiteY13" fmla="*/ 75894 h 77797"/>
                <a:gd name="connsiteX14" fmla="*/ 880 w 98701"/>
                <a:gd name="connsiteY14" fmla="*/ 76423 h 77797"/>
                <a:gd name="connsiteX15" fmla="*/ 880 w 98701"/>
                <a:gd name="connsiteY15" fmla="*/ 68188 h 77797"/>
                <a:gd name="connsiteX16" fmla="*/ 13326 w 98701"/>
                <a:gd name="connsiteY16" fmla="*/ 68188 h 77797"/>
                <a:gd name="connsiteX17" fmla="*/ 40672 w 98701"/>
                <a:gd name="connsiteY17" fmla="*/ 35948 h 77797"/>
                <a:gd name="connsiteX18" fmla="*/ 17709 w 98701"/>
                <a:gd name="connsiteY18" fmla="*/ 10190 h 77797"/>
                <a:gd name="connsiteX19" fmla="*/ 0 w 98701"/>
                <a:gd name="connsiteY19" fmla="*/ 6859 h 77797"/>
                <a:gd name="connsiteX20" fmla="*/ 0 w 98701"/>
                <a:gd name="connsiteY20" fmla="*/ -1375 h 77797"/>
                <a:gd name="connsiteX21" fmla="*/ 16131 w 98701"/>
                <a:gd name="connsiteY21" fmla="*/ -848 h 77797"/>
                <a:gd name="connsiteX22" fmla="*/ 34187 w 98701"/>
                <a:gd name="connsiteY22" fmla="*/ -1375 h 77797"/>
                <a:gd name="connsiteX23" fmla="*/ 34187 w 98701"/>
                <a:gd name="connsiteY23" fmla="*/ 6859 h 77797"/>
                <a:gd name="connsiteX24" fmla="*/ 27703 w 98701"/>
                <a:gd name="connsiteY24" fmla="*/ 8788 h 77797"/>
                <a:gd name="connsiteX25" fmla="*/ 28929 w 98701"/>
                <a:gd name="connsiteY25" fmla="*/ 10542 h 77797"/>
                <a:gd name="connsiteX26" fmla="*/ 45935 w 98701"/>
                <a:gd name="connsiteY26" fmla="*/ 29639 h 77797"/>
                <a:gd name="connsiteX27" fmla="*/ 65218 w 98701"/>
                <a:gd name="connsiteY27" fmla="*/ 6859 h 77797"/>
                <a:gd name="connsiteX28" fmla="*/ 58381 w 98701"/>
                <a:gd name="connsiteY28" fmla="*/ 6859 h 77797"/>
                <a:gd name="connsiteX29" fmla="*/ 58381 w 98701"/>
                <a:gd name="connsiteY29" fmla="*/ -1375 h 77797"/>
                <a:gd name="connsiteX30" fmla="*/ 79418 w 98701"/>
                <a:gd name="connsiteY30" fmla="*/ -848 h 77797"/>
                <a:gd name="connsiteX31" fmla="*/ 98701 w 98701"/>
                <a:gd name="connsiteY31" fmla="*/ -1375 h 77797"/>
                <a:gd name="connsiteX32" fmla="*/ 98701 w 98701"/>
                <a:gd name="connsiteY32" fmla="*/ 6859 h 77797"/>
                <a:gd name="connsiteX33" fmla="*/ 86255 w 98701"/>
                <a:gd name="connsiteY33" fmla="*/ 6859 h 77797"/>
                <a:gd name="connsiteX34" fmla="*/ 56803 w 98701"/>
                <a:gd name="connsiteY34" fmla="*/ 41726 h 7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98701" h="77797">
                  <a:moveTo>
                    <a:pt x="56803" y="41726"/>
                  </a:moveTo>
                  <a:lnTo>
                    <a:pt x="77318" y="64506"/>
                  </a:lnTo>
                  <a:cubicBezTo>
                    <a:pt x="79594" y="66962"/>
                    <a:pt x="80645" y="68188"/>
                    <a:pt x="95198" y="68188"/>
                  </a:cubicBezTo>
                  <a:lnTo>
                    <a:pt x="95198" y="76423"/>
                  </a:lnTo>
                  <a:cubicBezTo>
                    <a:pt x="89060" y="76071"/>
                    <a:pt x="79946" y="75894"/>
                    <a:pt x="79066" y="75894"/>
                  </a:cubicBezTo>
                  <a:cubicBezTo>
                    <a:pt x="74683" y="75894"/>
                    <a:pt x="65922" y="76247"/>
                    <a:pt x="61010" y="76423"/>
                  </a:cubicBezTo>
                  <a:lnTo>
                    <a:pt x="61010" y="68188"/>
                  </a:lnTo>
                  <a:cubicBezTo>
                    <a:pt x="63463" y="68188"/>
                    <a:pt x="65570" y="67836"/>
                    <a:pt x="67671" y="66611"/>
                  </a:cubicBezTo>
                  <a:cubicBezTo>
                    <a:pt x="66972" y="65561"/>
                    <a:pt x="66972" y="65209"/>
                    <a:pt x="66268" y="64506"/>
                  </a:cubicBezTo>
                  <a:lnTo>
                    <a:pt x="51545" y="48036"/>
                  </a:lnTo>
                  <a:lnTo>
                    <a:pt x="34363" y="68188"/>
                  </a:lnTo>
                  <a:lnTo>
                    <a:pt x="41376" y="68188"/>
                  </a:lnTo>
                  <a:lnTo>
                    <a:pt x="41376" y="76423"/>
                  </a:lnTo>
                  <a:cubicBezTo>
                    <a:pt x="36816" y="76247"/>
                    <a:pt x="25772" y="75894"/>
                    <a:pt x="20163" y="75894"/>
                  </a:cubicBezTo>
                  <a:cubicBezTo>
                    <a:pt x="14553" y="75894"/>
                    <a:pt x="6666" y="76247"/>
                    <a:pt x="880" y="76423"/>
                  </a:cubicBezTo>
                  <a:lnTo>
                    <a:pt x="880" y="68188"/>
                  </a:lnTo>
                  <a:lnTo>
                    <a:pt x="13326" y="68188"/>
                  </a:lnTo>
                  <a:lnTo>
                    <a:pt x="40672" y="35948"/>
                  </a:lnTo>
                  <a:lnTo>
                    <a:pt x="17709" y="10190"/>
                  </a:lnTo>
                  <a:cubicBezTo>
                    <a:pt x="14729" y="6859"/>
                    <a:pt x="8415" y="6859"/>
                    <a:pt x="0" y="6859"/>
                  </a:cubicBezTo>
                  <a:lnTo>
                    <a:pt x="0" y="-1375"/>
                  </a:lnTo>
                  <a:cubicBezTo>
                    <a:pt x="6138" y="-1024"/>
                    <a:pt x="15251" y="-848"/>
                    <a:pt x="16131" y="-848"/>
                  </a:cubicBezTo>
                  <a:cubicBezTo>
                    <a:pt x="20514" y="-848"/>
                    <a:pt x="30684" y="-1200"/>
                    <a:pt x="34187" y="-1375"/>
                  </a:cubicBezTo>
                  <a:lnTo>
                    <a:pt x="34187" y="6859"/>
                  </a:lnTo>
                  <a:cubicBezTo>
                    <a:pt x="31030" y="6859"/>
                    <a:pt x="27703" y="7738"/>
                    <a:pt x="27703" y="8788"/>
                  </a:cubicBezTo>
                  <a:cubicBezTo>
                    <a:pt x="27703" y="8964"/>
                    <a:pt x="27703" y="9140"/>
                    <a:pt x="28929" y="10542"/>
                  </a:cubicBezTo>
                  <a:lnTo>
                    <a:pt x="45935" y="29639"/>
                  </a:lnTo>
                  <a:lnTo>
                    <a:pt x="65218" y="6859"/>
                  </a:lnTo>
                  <a:lnTo>
                    <a:pt x="58381" y="6859"/>
                  </a:lnTo>
                  <a:lnTo>
                    <a:pt x="58381" y="-1375"/>
                  </a:lnTo>
                  <a:cubicBezTo>
                    <a:pt x="62941" y="-1200"/>
                    <a:pt x="73633" y="-848"/>
                    <a:pt x="79418" y="-848"/>
                  </a:cubicBezTo>
                  <a:cubicBezTo>
                    <a:pt x="85028" y="-848"/>
                    <a:pt x="92915" y="-1200"/>
                    <a:pt x="98701" y="-1375"/>
                  </a:cubicBezTo>
                  <a:lnTo>
                    <a:pt x="98701" y="6859"/>
                  </a:lnTo>
                  <a:lnTo>
                    <a:pt x="86255" y="6859"/>
                  </a:lnTo>
                  <a:lnTo>
                    <a:pt x="56803" y="41726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949" name="任意多边形: 形状 1948">
              <a:extLst>
                <a:ext uri="{FF2B5EF4-FFF2-40B4-BE49-F238E27FC236}">
                  <a16:creationId xmlns:a16="http://schemas.microsoft.com/office/drawing/2014/main" id="{CD064154-285A-BDB6-2637-20C5AFA8D69B}"/>
                </a:ext>
              </a:extLst>
            </p:cNvPr>
            <p:cNvSpPr/>
            <p:nvPr>
              <p:custDataLst>
                <p:tags r:id="rId109"/>
              </p:custDataLst>
            </p:nvPr>
          </p:nvSpPr>
          <p:spPr>
            <a:xfrm flipV="1">
              <a:off x="10963565" y="-9000383"/>
              <a:ext cx="44070" cy="109806"/>
            </a:xfrm>
            <a:custGeom>
              <a:avLst/>
              <a:gdLst>
                <a:gd name="connsiteX0" fmla="*/ 44071 w 44070"/>
                <a:gd name="connsiteY0" fmla="*/ 98376 h 109806"/>
                <a:gd name="connsiteX1" fmla="*/ 34127 w 44070"/>
                <a:gd name="connsiteY1" fmla="*/ 108436 h 109806"/>
                <a:gd name="connsiteX2" fmla="*/ 24062 w 44070"/>
                <a:gd name="connsiteY2" fmla="*/ 98497 h 109806"/>
                <a:gd name="connsiteX3" fmla="*/ 34006 w 44070"/>
                <a:gd name="connsiteY3" fmla="*/ 88437 h 109806"/>
                <a:gd name="connsiteX4" fmla="*/ 44071 w 44070"/>
                <a:gd name="connsiteY4" fmla="*/ 98376 h 109806"/>
                <a:gd name="connsiteX5" fmla="*/ 20256 w 44070"/>
                <a:gd name="connsiteY5" fmla="*/ 77394 h 109806"/>
                <a:gd name="connsiteX6" fmla="*/ 20256 w 44070"/>
                <a:gd name="connsiteY6" fmla="*/ 70528 h 109806"/>
                <a:gd name="connsiteX7" fmla="*/ 29342 w 44070"/>
                <a:gd name="connsiteY7" fmla="*/ 65620 h 109806"/>
                <a:gd name="connsiteX8" fmla="*/ 29342 w 44070"/>
                <a:gd name="connsiteY8" fmla="*/ 18748 h 109806"/>
                <a:gd name="connsiteX9" fmla="*/ 19277 w 44070"/>
                <a:gd name="connsiteY9" fmla="*/ 4274 h 109806"/>
                <a:gd name="connsiteX10" fmla="*/ 15103 w 44070"/>
                <a:gd name="connsiteY10" fmla="*/ 4884 h 109806"/>
                <a:gd name="connsiteX11" fmla="*/ 15592 w 44070"/>
                <a:gd name="connsiteY11" fmla="*/ 5869 h 109806"/>
                <a:gd name="connsiteX12" fmla="*/ 17066 w 44070"/>
                <a:gd name="connsiteY12" fmla="*/ 10777 h 109806"/>
                <a:gd name="connsiteX13" fmla="*/ 8596 w 44070"/>
                <a:gd name="connsiteY13" fmla="*/ 19243 h 109806"/>
                <a:gd name="connsiteX14" fmla="*/ 0 w 44070"/>
                <a:gd name="connsiteY14" fmla="*/ 10777 h 109806"/>
                <a:gd name="connsiteX15" fmla="*/ 19398 w 44070"/>
                <a:gd name="connsiteY15" fmla="*/ -1371 h 109806"/>
                <a:gd name="connsiteX16" fmla="*/ 44071 w 44070"/>
                <a:gd name="connsiteY16" fmla="*/ 18506 h 109806"/>
                <a:gd name="connsiteX17" fmla="*/ 44071 w 44070"/>
                <a:gd name="connsiteY17" fmla="*/ 78379 h 109806"/>
                <a:gd name="connsiteX18" fmla="*/ 20256 w 44070"/>
                <a:gd name="connsiteY18" fmla="*/ 77394 h 109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4070" h="109806">
                  <a:moveTo>
                    <a:pt x="44071" y="98376"/>
                  </a:moveTo>
                  <a:cubicBezTo>
                    <a:pt x="44071" y="104269"/>
                    <a:pt x="39286" y="108436"/>
                    <a:pt x="34127" y="108436"/>
                  </a:cubicBezTo>
                  <a:cubicBezTo>
                    <a:pt x="28236" y="108436"/>
                    <a:pt x="24062" y="103653"/>
                    <a:pt x="24062" y="98497"/>
                  </a:cubicBezTo>
                  <a:cubicBezTo>
                    <a:pt x="24062" y="92609"/>
                    <a:pt x="28852" y="88437"/>
                    <a:pt x="34006" y="88437"/>
                  </a:cubicBezTo>
                  <a:cubicBezTo>
                    <a:pt x="39896" y="88437"/>
                    <a:pt x="44071" y="93226"/>
                    <a:pt x="44071" y="98376"/>
                  </a:cubicBezTo>
                  <a:close/>
                  <a:moveTo>
                    <a:pt x="20256" y="77394"/>
                  </a:moveTo>
                  <a:lnTo>
                    <a:pt x="20256" y="70528"/>
                  </a:lnTo>
                  <a:cubicBezTo>
                    <a:pt x="28357" y="70528"/>
                    <a:pt x="29342" y="70528"/>
                    <a:pt x="29342" y="65620"/>
                  </a:cubicBezTo>
                  <a:lnTo>
                    <a:pt x="29342" y="18748"/>
                  </a:lnTo>
                  <a:cubicBezTo>
                    <a:pt x="29342" y="10530"/>
                    <a:pt x="25783" y="4274"/>
                    <a:pt x="19277" y="4274"/>
                  </a:cubicBezTo>
                  <a:cubicBezTo>
                    <a:pt x="18782" y="4274"/>
                    <a:pt x="15103" y="4516"/>
                    <a:pt x="15103" y="4884"/>
                  </a:cubicBezTo>
                  <a:cubicBezTo>
                    <a:pt x="15103" y="5132"/>
                    <a:pt x="15345" y="5500"/>
                    <a:pt x="15592" y="5869"/>
                  </a:cubicBezTo>
                  <a:cubicBezTo>
                    <a:pt x="15961" y="6237"/>
                    <a:pt x="17066" y="8078"/>
                    <a:pt x="17066" y="10777"/>
                  </a:cubicBezTo>
                  <a:cubicBezTo>
                    <a:pt x="17066" y="15807"/>
                    <a:pt x="13260" y="19243"/>
                    <a:pt x="8596" y="19243"/>
                  </a:cubicBezTo>
                  <a:cubicBezTo>
                    <a:pt x="3437" y="19243"/>
                    <a:pt x="0" y="15439"/>
                    <a:pt x="0" y="10777"/>
                  </a:cubicBezTo>
                  <a:cubicBezTo>
                    <a:pt x="0" y="2312"/>
                    <a:pt x="8965" y="-1371"/>
                    <a:pt x="19398" y="-1371"/>
                  </a:cubicBezTo>
                  <a:cubicBezTo>
                    <a:pt x="30447" y="-1371"/>
                    <a:pt x="44071" y="4516"/>
                    <a:pt x="44071" y="18506"/>
                  </a:cubicBezTo>
                  <a:lnTo>
                    <a:pt x="44071" y="78379"/>
                  </a:lnTo>
                  <a:lnTo>
                    <a:pt x="20256" y="77394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950" name="任意多边形: 形状 1949">
              <a:extLst>
                <a:ext uri="{FF2B5EF4-FFF2-40B4-BE49-F238E27FC236}">
                  <a16:creationId xmlns:a16="http://schemas.microsoft.com/office/drawing/2014/main" id="{FCC01898-A10F-DB65-4014-81DAE5363793}"/>
                </a:ext>
              </a:extLst>
            </p:cNvPr>
            <p:cNvSpPr/>
            <p:nvPr>
              <p:custDataLst>
                <p:tags r:id="rId110"/>
              </p:custDataLst>
            </p:nvPr>
          </p:nvSpPr>
          <p:spPr>
            <a:xfrm flipV="1">
              <a:off x="11043087" y="-8959968"/>
              <a:ext cx="20514" cy="52391"/>
            </a:xfrm>
            <a:custGeom>
              <a:avLst/>
              <a:gdLst>
                <a:gd name="connsiteX0" fmla="*/ 20515 w 20514"/>
                <a:gd name="connsiteY0" fmla="*/ 32623 h 52391"/>
                <a:gd name="connsiteX1" fmla="*/ 9295 w 20514"/>
                <a:gd name="connsiteY1" fmla="*/ 51022 h 52391"/>
                <a:gd name="connsiteX2" fmla="*/ 0 w 20514"/>
                <a:gd name="connsiteY2" fmla="*/ 41732 h 52391"/>
                <a:gd name="connsiteX3" fmla="*/ 9295 w 20514"/>
                <a:gd name="connsiteY3" fmla="*/ 32448 h 52391"/>
                <a:gd name="connsiteX4" fmla="*/ 15427 w 20514"/>
                <a:gd name="connsiteY4" fmla="*/ 34723 h 52391"/>
                <a:gd name="connsiteX5" fmla="*/ 16307 w 20514"/>
                <a:gd name="connsiteY5" fmla="*/ 35252 h 52391"/>
                <a:gd name="connsiteX6" fmla="*/ 16659 w 20514"/>
                <a:gd name="connsiteY6" fmla="*/ 32623 h 52391"/>
                <a:gd name="connsiteX7" fmla="*/ 4736 w 20514"/>
                <a:gd name="connsiteY7" fmla="*/ 3364 h 52391"/>
                <a:gd name="connsiteX8" fmla="*/ 2805 w 20514"/>
                <a:gd name="connsiteY8" fmla="*/ 560 h 52391"/>
                <a:gd name="connsiteX9" fmla="*/ 4559 w 20514"/>
                <a:gd name="connsiteY9" fmla="*/ -1370 h 52391"/>
                <a:gd name="connsiteX10" fmla="*/ 20515 w 20514"/>
                <a:gd name="connsiteY10" fmla="*/ 32623 h 523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514" h="52391">
                  <a:moveTo>
                    <a:pt x="20515" y="32623"/>
                  </a:moveTo>
                  <a:cubicBezTo>
                    <a:pt x="20515" y="44189"/>
                    <a:pt x="16131" y="51022"/>
                    <a:pt x="9295" y="51022"/>
                  </a:cubicBezTo>
                  <a:cubicBezTo>
                    <a:pt x="3509" y="51022"/>
                    <a:pt x="0" y="46640"/>
                    <a:pt x="0" y="41732"/>
                  </a:cubicBezTo>
                  <a:cubicBezTo>
                    <a:pt x="0" y="37005"/>
                    <a:pt x="3509" y="32448"/>
                    <a:pt x="9295" y="32448"/>
                  </a:cubicBezTo>
                  <a:cubicBezTo>
                    <a:pt x="11396" y="32448"/>
                    <a:pt x="13678" y="33152"/>
                    <a:pt x="15427" y="34723"/>
                  </a:cubicBezTo>
                  <a:cubicBezTo>
                    <a:pt x="15955" y="35075"/>
                    <a:pt x="16131" y="35252"/>
                    <a:pt x="16307" y="35252"/>
                  </a:cubicBezTo>
                  <a:cubicBezTo>
                    <a:pt x="16483" y="35252"/>
                    <a:pt x="16659" y="35075"/>
                    <a:pt x="16659" y="32623"/>
                  </a:cubicBezTo>
                  <a:cubicBezTo>
                    <a:pt x="16659" y="19656"/>
                    <a:pt x="10522" y="9147"/>
                    <a:pt x="4736" y="3364"/>
                  </a:cubicBezTo>
                  <a:cubicBezTo>
                    <a:pt x="2805" y="1435"/>
                    <a:pt x="2805" y="1083"/>
                    <a:pt x="2805" y="560"/>
                  </a:cubicBezTo>
                  <a:cubicBezTo>
                    <a:pt x="2805" y="-671"/>
                    <a:pt x="3685" y="-1370"/>
                    <a:pt x="4559" y="-1370"/>
                  </a:cubicBezTo>
                  <a:cubicBezTo>
                    <a:pt x="6490" y="-1370"/>
                    <a:pt x="20515" y="12120"/>
                    <a:pt x="20515" y="32623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951" name="任意多边形: 形状 1950">
              <a:extLst>
                <a:ext uri="{FF2B5EF4-FFF2-40B4-BE49-F238E27FC236}">
                  <a16:creationId xmlns:a16="http://schemas.microsoft.com/office/drawing/2014/main" id="{C1DD5DA2-58F2-613A-E729-0C3500A6D0D3}"/>
                </a:ext>
              </a:extLst>
            </p:cNvPr>
            <p:cNvSpPr/>
            <p:nvPr>
              <p:custDataLst>
                <p:tags r:id="rId111"/>
              </p:custDataLst>
            </p:nvPr>
          </p:nvSpPr>
          <p:spPr>
            <a:xfrm flipV="1">
              <a:off x="11111049" y="-9057214"/>
              <a:ext cx="46286" cy="117750"/>
            </a:xfrm>
            <a:custGeom>
              <a:avLst/>
              <a:gdLst>
                <a:gd name="connsiteX0" fmla="*/ 44709 w 46286"/>
                <a:gd name="connsiteY0" fmla="*/ 110062 h 117750"/>
                <a:gd name="connsiteX1" fmla="*/ 38219 w 46286"/>
                <a:gd name="connsiteY1" fmla="*/ 116373 h 117750"/>
                <a:gd name="connsiteX2" fmla="*/ 28753 w 46286"/>
                <a:gd name="connsiteY2" fmla="*/ 107089 h 117750"/>
                <a:gd name="connsiteX3" fmla="*/ 35414 w 46286"/>
                <a:gd name="connsiteY3" fmla="*/ 100778 h 117750"/>
                <a:gd name="connsiteX4" fmla="*/ 44709 w 46286"/>
                <a:gd name="connsiteY4" fmla="*/ 110062 h 117750"/>
                <a:gd name="connsiteX5" fmla="*/ 31382 w 46286"/>
                <a:gd name="connsiteY5" fmla="*/ 44182 h 117750"/>
                <a:gd name="connsiteX6" fmla="*/ 35238 w 46286"/>
                <a:gd name="connsiteY6" fmla="*/ 54346 h 117750"/>
                <a:gd name="connsiteX7" fmla="*/ 37520 w 46286"/>
                <a:gd name="connsiteY7" fmla="*/ 63631 h 117750"/>
                <a:gd name="connsiteX8" fmla="*/ 23144 w 46286"/>
                <a:gd name="connsiteY8" fmla="*/ 77999 h 117750"/>
                <a:gd name="connsiteX9" fmla="*/ 0 w 46286"/>
                <a:gd name="connsiteY9" fmla="*/ 51015 h 117750"/>
                <a:gd name="connsiteX10" fmla="*/ 2107 w 46286"/>
                <a:gd name="connsiteY10" fmla="*/ 49267 h 117750"/>
                <a:gd name="connsiteX11" fmla="*/ 4911 w 46286"/>
                <a:gd name="connsiteY11" fmla="*/ 52417 h 117750"/>
                <a:gd name="connsiteX12" fmla="*/ 22616 w 46286"/>
                <a:gd name="connsiteY12" fmla="*/ 74146 h 117750"/>
                <a:gd name="connsiteX13" fmla="*/ 26999 w 46286"/>
                <a:gd name="connsiteY13" fmla="*/ 68539 h 117750"/>
                <a:gd name="connsiteX14" fmla="*/ 25074 w 46286"/>
                <a:gd name="connsiteY14" fmla="*/ 59425 h 117750"/>
                <a:gd name="connsiteX15" fmla="*/ 12974 w 46286"/>
                <a:gd name="connsiteY15" fmla="*/ 27010 h 117750"/>
                <a:gd name="connsiteX16" fmla="*/ 8943 w 46286"/>
                <a:gd name="connsiteY16" fmla="*/ 12992 h 117750"/>
                <a:gd name="connsiteX17" fmla="*/ 23319 w 46286"/>
                <a:gd name="connsiteY17" fmla="*/ -1377 h 117750"/>
                <a:gd name="connsiteX18" fmla="*/ 46287 w 46286"/>
                <a:gd name="connsiteY18" fmla="*/ 25608 h 117750"/>
                <a:gd name="connsiteX19" fmla="*/ 44180 w 46286"/>
                <a:gd name="connsiteY19" fmla="*/ 27362 h 117750"/>
                <a:gd name="connsiteX20" fmla="*/ 41552 w 46286"/>
                <a:gd name="connsiteY20" fmla="*/ 24206 h 117750"/>
                <a:gd name="connsiteX21" fmla="*/ 23672 w 46286"/>
                <a:gd name="connsiteY21" fmla="*/ 2483 h 117750"/>
                <a:gd name="connsiteX22" fmla="*/ 19464 w 46286"/>
                <a:gd name="connsiteY22" fmla="*/ 8265 h 117750"/>
                <a:gd name="connsiteX23" fmla="*/ 24546 w 46286"/>
                <a:gd name="connsiteY23" fmla="*/ 25783 h 117750"/>
                <a:gd name="connsiteX24" fmla="*/ 31382 w 46286"/>
                <a:gd name="connsiteY24" fmla="*/ 44182 h 117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46286" h="117750">
                  <a:moveTo>
                    <a:pt x="44709" y="110062"/>
                  </a:moveTo>
                  <a:cubicBezTo>
                    <a:pt x="44709" y="113570"/>
                    <a:pt x="42250" y="116373"/>
                    <a:pt x="38219" y="116373"/>
                  </a:cubicBezTo>
                  <a:cubicBezTo>
                    <a:pt x="33489" y="116373"/>
                    <a:pt x="28753" y="111816"/>
                    <a:pt x="28753" y="107089"/>
                  </a:cubicBezTo>
                  <a:cubicBezTo>
                    <a:pt x="28753" y="103758"/>
                    <a:pt x="31206" y="100778"/>
                    <a:pt x="35414" y="100778"/>
                  </a:cubicBezTo>
                  <a:cubicBezTo>
                    <a:pt x="39445" y="100778"/>
                    <a:pt x="44709" y="104807"/>
                    <a:pt x="44709" y="110062"/>
                  </a:cubicBezTo>
                  <a:close/>
                  <a:moveTo>
                    <a:pt x="31382" y="44182"/>
                  </a:moveTo>
                  <a:cubicBezTo>
                    <a:pt x="33489" y="49267"/>
                    <a:pt x="33489" y="49612"/>
                    <a:pt x="35238" y="54346"/>
                  </a:cubicBezTo>
                  <a:cubicBezTo>
                    <a:pt x="36640" y="57847"/>
                    <a:pt x="37520" y="60305"/>
                    <a:pt x="37520" y="63631"/>
                  </a:cubicBezTo>
                  <a:cubicBezTo>
                    <a:pt x="37520" y="71519"/>
                    <a:pt x="31910" y="77999"/>
                    <a:pt x="23144" y="77999"/>
                  </a:cubicBezTo>
                  <a:cubicBezTo>
                    <a:pt x="6666" y="77999"/>
                    <a:pt x="0" y="52593"/>
                    <a:pt x="0" y="51015"/>
                  </a:cubicBezTo>
                  <a:cubicBezTo>
                    <a:pt x="0" y="49267"/>
                    <a:pt x="1754" y="49267"/>
                    <a:pt x="2107" y="49267"/>
                  </a:cubicBezTo>
                  <a:cubicBezTo>
                    <a:pt x="3861" y="49267"/>
                    <a:pt x="4037" y="49612"/>
                    <a:pt x="4911" y="52417"/>
                  </a:cubicBezTo>
                  <a:cubicBezTo>
                    <a:pt x="9647" y="68890"/>
                    <a:pt x="16659" y="74146"/>
                    <a:pt x="22616" y="74146"/>
                  </a:cubicBezTo>
                  <a:cubicBezTo>
                    <a:pt x="24018" y="74146"/>
                    <a:pt x="26999" y="74146"/>
                    <a:pt x="26999" y="68539"/>
                  </a:cubicBezTo>
                  <a:cubicBezTo>
                    <a:pt x="26999" y="64856"/>
                    <a:pt x="25772" y="61179"/>
                    <a:pt x="25074" y="59425"/>
                  </a:cubicBezTo>
                  <a:cubicBezTo>
                    <a:pt x="23672" y="54873"/>
                    <a:pt x="15779" y="34546"/>
                    <a:pt x="12974" y="27010"/>
                  </a:cubicBezTo>
                  <a:cubicBezTo>
                    <a:pt x="11220" y="22453"/>
                    <a:pt x="8943" y="16675"/>
                    <a:pt x="8943" y="12992"/>
                  </a:cubicBezTo>
                  <a:cubicBezTo>
                    <a:pt x="8943" y="4758"/>
                    <a:pt x="14904" y="-1377"/>
                    <a:pt x="23319" y="-1377"/>
                  </a:cubicBezTo>
                  <a:cubicBezTo>
                    <a:pt x="39797" y="-1377"/>
                    <a:pt x="46287" y="24030"/>
                    <a:pt x="46287" y="25608"/>
                  </a:cubicBezTo>
                  <a:cubicBezTo>
                    <a:pt x="46287" y="27362"/>
                    <a:pt x="44709" y="27362"/>
                    <a:pt x="44180" y="27362"/>
                  </a:cubicBezTo>
                  <a:cubicBezTo>
                    <a:pt x="42426" y="27362"/>
                    <a:pt x="42426" y="26833"/>
                    <a:pt x="41552" y="24206"/>
                  </a:cubicBezTo>
                  <a:cubicBezTo>
                    <a:pt x="38395" y="13168"/>
                    <a:pt x="32609" y="2483"/>
                    <a:pt x="23672" y="2483"/>
                  </a:cubicBezTo>
                  <a:cubicBezTo>
                    <a:pt x="20690" y="2483"/>
                    <a:pt x="19464" y="4231"/>
                    <a:pt x="19464" y="8265"/>
                  </a:cubicBezTo>
                  <a:cubicBezTo>
                    <a:pt x="19464" y="12640"/>
                    <a:pt x="20514" y="15098"/>
                    <a:pt x="24546" y="25783"/>
                  </a:cubicBezTo>
                  <a:lnTo>
                    <a:pt x="31382" y="44182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952" name="任意多边形: 形状 1951">
              <a:extLst>
                <a:ext uri="{FF2B5EF4-FFF2-40B4-BE49-F238E27FC236}">
                  <a16:creationId xmlns:a16="http://schemas.microsoft.com/office/drawing/2014/main" id="{EA056FFC-0875-6759-30D2-D8D83AC8BE2D}"/>
                </a:ext>
              </a:extLst>
            </p:cNvPr>
            <p:cNvSpPr/>
            <p:nvPr>
              <p:custDataLst>
                <p:tags r:id="rId112"/>
              </p:custDataLst>
            </p:nvPr>
          </p:nvSpPr>
          <p:spPr>
            <a:xfrm flipV="1">
              <a:off x="11219864" y="-8988700"/>
              <a:ext cx="107115" cy="7008"/>
            </a:xfrm>
            <a:custGeom>
              <a:avLst/>
              <a:gdLst>
                <a:gd name="connsiteX0" fmla="*/ 100978 w 107115"/>
                <a:gd name="connsiteY0" fmla="*/ -1375 h 7008"/>
                <a:gd name="connsiteX1" fmla="*/ 107116 w 107115"/>
                <a:gd name="connsiteY1" fmla="*/ 2132 h 7008"/>
                <a:gd name="connsiteX2" fmla="*/ 100978 w 107115"/>
                <a:gd name="connsiteY2" fmla="*/ 5633 h 7008"/>
                <a:gd name="connsiteX3" fmla="*/ 6132 w 107115"/>
                <a:gd name="connsiteY3" fmla="*/ 5633 h 7008"/>
                <a:gd name="connsiteX4" fmla="*/ 0 w 107115"/>
                <a:gd name="connsiteY4" fmla="*/ 2132 h 7008"/>
                <a:gd name="connsiteX5" fmla="*/ 6132 w 107115"/>
                <a:gd name="connsiteY5" fmla="*/ -1375 h 7008"/>
                <a:gd name="connsiteX6" fmla="*/ 100978 w 107115"/>
                <a:gd name="connsiteY6" fmla="*/ -1375 h 70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7115" h="7008">
                  <a:moveTo>
                    <a:pt x="100978" y="-1375"/>
                  </a:moveTo>
                  <a:cubicBezTo>
                    <a:pt x="103959" y="-1375"/>
                    <a:pt x="107116" y="-1375"/>
                    <a:pt x="107116" y="2132"/>
                  </a:cubicBezTo>
                  <a:cubicBezTo>
                    <a:pt x="107116" y="5633"/>
                    <a:pt x="103959" y="5633"/>
                    <a:pt x="100978" y="5633"/>
                  </a:cubicBezTo>
                  <a:lnTo>
                    <a:pt x="6132" y="5633"/>
                  </a:lnTo>
                  <a:cubicBezTo>
                    <a:pt x="3151" y="5633"/>
                    <a:pt x="0" y="5633"/>
                    <a:pt x="0" y="2132"/>
                  </a:cubicBezTo>
                  <a:cubicBezTo>
                    <a:pt x="0" y="-1375"/>
                    <a:pt x="3151" y="-1375"/>
                    <a:pt x="6132" y="-1375"/>
                  </a:cubicBezTo>
                  <a:lnTo>
                    <a:pt x="100978" y="-1375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953" name="任意多边形: 形状 1952">
              <a:extLst>
                <a:ext uri="{FF2B5EF4-FFF2-40B4-BE49-F238E27FC236}">
                  <a16:creationId xmlns:a16="http://schemas.microsoft.com/office/drawing/2014/main" id="{A43ADC16-B598-B5F7-7ECD-52C8406A7C54}"/>
                </a:ext>
              </a:extLst>
            </p:cNvPr>
            <p:cNvSpPr/>
            <p:nvPr>
              <p:custDataLst>
                <p:tags r:id="rId113"/>
              </p:custDataLst>
            </p:nvPr>
          </p:nvSpPr>
          <p:spPr>
            <a:xfrm flipV="1">
              <a:off x="11378361" y="-9057214"/>
              <a:ext cx="71878" cy="151742"/>
            </a:xfrm>
            <a:custGeom>
              <a:avLst/>
              <a:gdLst>
                <a:gd name="connsiteX0" fmla="*/ 71878 w 71878"/>
                <a:gd name="connsiteY0" fmla="*/ 144057 h 151742"/>
                <a:gd name="connsiteX1" fmla="*/ 65212 w 71878"/>
                <a:gd name="connsiteY1" fmla="*/ 150368 h 151742"/>
                <a:gd name="connsiteX2" fmla="*/ 55923 w 71878"/>
                <a:gd name="connsiteY2" fmla="*/ 141083 h 151742"/>
                <a:gd name="connsiteX3" fmla="*/ 62407 w 71878"/>
                <a:gd name="connsiteY3" fmla="*/ 134773 h 151742"/>
                <a:gd name="connsiteX4" fmla="*/ 71878 w 71878"/>
                <a:gd name="connsiteY4" fmla="*/ 144057 h 151742"/>
                <a:gd name="connsiteX5" fmla="*/ 36640 w 71878"/>
                <a:gd name="connsiteY5" fmla="*/ 25785 h 151742"/>
                <a:gd name="connsiteX6" fmla="*/ 15075 w 71878"/>
                <a:gd name="connsiteY6" fmla="*/ 2485 h 151742"/>
                <a:gd name="connsiteX7" fmla="*/ 8239 w 71878"/>
                <a:gd name="connsiteY7" fmla="*/ 4062 h 151742"/>
                <a:gd name="connsiteX8" fmla="*/ 16126 w 71878"/>
                <a:gd name="connsiteY8" fmla="*/ 13346 h 151742"/>
                <a:gd name="connsiteX9" fmla="*/ 9465 w 71878"/>
                <a:gd name="connsiteY9" fmla="*/ 19481 h 151742"/>
                <a:gd name="connsiteX10" fmla="*/ 0 w 71878"/>
                <a:gd name="connsiteY10" fmla="*/ 9493 h 151742"/>
                <a:gd name="connsiteX11" fmla="*/ 15427 w 71878"/>
                <a:gd name="connsiteY11" fmla="*/ -1375 h 151742"/>
                <a:gd name="connsiteX12" fmla="*/ 48382 w 71878"/>
                <a:gd name="connsiteY12" fmla="*/ 25264 h 151742"/>
                <a:gd name="connsiteX13" fmla="*/ 64514 w 71878"/>
                <a:gd name="connsiteY13" fmla="*/ 89391 h 151742"/>
                <a:gd name="connsiteX14" fmla="*/ 65388 w 71878"/>
                <a:gd name="connsiteY14" fmla="*/ 95877 h 151742"/>
                <a:gd name="connsiteX15" fmla="*/ 49262 w 71878"/>
                <a:gd name="connsiteY15" fmla="*/ 111994 h 151742"/>
                <a:gd name="connsiteX16" fmla="*/ 21384 w 71878"/>
                <a:gd name="connsiteY16" fmla="*/ 85009 h 151742"/>
                <a:gd name="connsiteX17" fmla="*/ 23490 w 71878"/>
                <a:gd name="connsiteY17" fmla="*/ 83262 h 151742"/>
                <a:gd name="connsiteX18" fmla="*/ 26647 w 71878"/>
                <a:gd name="connsiteY18" fmla="*/ 86763 h 151742"/>
                <a:gd name="connsiteX19" fmla="*/ 48734 w 71878"/>
                <a:gd name="connsiteY19" fmla="*/ 108140 h 151742"/>
                <a:gd name="connsiteX20" fmla="*/ 54344 w 71878"/>
                <a:gd name="connsiteY20" fmla="*/ 100082 h 151742"/>
                <a:gd name="connsiteX21" fmla="*/ 53118 w 71878"/>
                <a:gd name="connsiteY21" fmla="*/ 91144 h 151742"/>
                <a:gd name="connsiteX22" fmla="*/ 36640 w 71878"/>
                <a:gd name="connsiteY22" fmla="*/ 25785 h 151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71878" h="151742">
                  <a:moveTo>
                    <a:pt x="71878" y="144057"/>
                  </a:moveTo>
                  <a:cubicBezTo>
                    <a:pt x="71878" y="147389"/>
                    <a:pt x="69420" y="150368"/>
                    <a:pt x="65212" y="150368"/>
                  </a:cubicBezTo>
                  <a:cubicBezTo>
                    <a:pt x="61181" y="150368"/>
                    <a:pt x="55923" y="146339"/>
                    <a:pt x="55923" y="141083"/>
                  </a:cubicBezTo>
                  <a:cubicBezTo>
                    <a:pt x="55923" y="137577"/>
                    <a:pt x="58376" y="134773"/>
                    <a:pt x="62407" y="134773"/>
                  </a:cubicBezTo>
                  <a:cubicBezTo>
                    <a:pt x="67143" y="134773"/>
                    <a:pt x="71878" y="139330"/>
                    <a:pt x="71878" y="144057"/>
                  </a:cubicBezTo>
                  <a:close/>
                  <a:moveTo>
                    <a:pt x="36640" y="25785"/>
                  </a:moveTo>
                  <a:cubicBezTo>
                    <a:pt x="33307" y="12473"/>
                    <a:pt x="24893" y="2485"/>
                    <a:pt x="15075" y="2485"/>
                  </a:cubicBezTo>
                  <a:cubicBezTo>
                    <a:pt x="14025" y="2485"/>
                    <a:pt x="11396" y="2485"/>
                    <a:pt x="8239" y="4062"/>
                  </a:cubicBezTo>
                  <a:cubicBezTo>
                    <a:pt x="13497" y="5288"/>
                    <a:pt x="16126" y="9839"/>
                    <a:pt x="16126" y="13346"/>
                  </a:cubicBezTo>
                  <a:cubicBezTo>
                    <a:pt x="16126" y="16150"/>
                    <a:pt x="14201" y="19481"/>
                    <a:pt x="9465" y="19481"/>
                  </a:cubicBezTo>
                  <a:cubicBezTo>
                    <a:pt x="5082" y="19481"/>
                    <a:pt x="0" y="15798"/>
                    <a:pt x="0" y="9493"/>
                  </a:cubicBezTo>
                  <a:cubicBezTo>
                    <a:pt x="0" y="2485"/>
                    <a:pt x="7012" y="-1375"/>
                    <a:pt x="15427" y="-1375"/>
                  </a:cubicBezTo>
                  <a:cubicBezTo>
                    <a:pt x="27697" y="-1375"/>
                    <a:pt x="43999" y="7915"/>
                    <a:pt x="48382" y="25264"/>
                  </a:cubicBezTo>
                  <a:lnTo>
                    <a:pt x="64514" y="89391"/>
                  </a:lnTo>
                  <a:cubicBezTo>
                    <a:pt x="65388" y="92897"/>
                    <a:pt x="65388" y="95349"/>
                    <a:pt x="65388" y="95877"/>
                  </a:cubicBezTo>
                  <a:cubicBezTo>
                    <a:pt x="65388" y="105859"/>
                    <a:pt x="58030" y="111994"/>
                    <a:pt x="49262" y="111994"/>
                  </a:cubicBezTo>
                  <a:cubicBezTo>
                    <a:pt x="31377" y="111994"/>
                    <a:pt x="21384" y="86588"/>
                    <a:pt x="21384" y="85009"/>
                  </a:cubicBezTo>
                  <a:cubicBezTo>
                    <a:pt x="21384" y="83262"/>
                    <a:pt x="23138" y="83262"/>
                    <a:pt x="23490" y="83262"/>
                  </a:cubicBezTo>
                  <a:cubicBezTo>
                    <a:pt x="25069" y="83262"/>
                    <a:pt x="25245" y="83432"/>
                    <a:pt x="26647" y="86763"/>
                  </a:cubicBezTo>
                  <a:cubicBezTo>
                    <a:pt x="31031" y="97449"/>
                    <a:pt x="39093" y="108140"/>
                    <a:pt x="48734" y="108140"/>
                  </a:cubicBezTo>
                  <a:cubicBezTo>
                    <a:pt x="51188" y="108140"/>
                    <a:pt x="54344" y="107437"/>
                    <a:pt x="54344" y="100082"/>
                  </a:cubicBezTo>
                  <a:cubicBezTo>
                    <a:pt x="54344" y="96047"/>
                    <a:pt x="53822" y="94123"/>
                    <a:pt x="53118" y="91144"/>
                  </a:cubicBezTo>
                  <a:lnTo>
                    <a:pt x="36640" y="25785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954" name="任意多边形: 形状 1953">
              <a:extLst>
                <a:ext uri="{FF2B5EF4-FFF2-40B4-BE49-F238E27FC236}">
                  <a16:creationId xmlns:a16="http://schemas.microsoft.com/office/drawing/2014/main" id="{72AA0D7A-363E-89A3-B5CC-53D439DCAFD6}"/>
                </a:ext>
              </a:extLst>
            </p:cNvPr>
            <p:cNvSpPr/>
            <p:nvPr>
              <p:custDataLst>
                <p:tags r:id="rId114"/>
              </p:custDataLst>
            </p:nvPr>
          </p:nvSpPr>
          <p:spPr>
            <a:xfrm flipV="1">
              <a:off x="11472874" y="-9072809"/>
              <a:ext cx="40671" cy="175219"/>
            </a:xfrm>
            <a:custGeom>
              <a:avLst/>
              <a:gdLst>
                <a:gd name="connsiteX0" fmla="*/ 40672 w 40671"/>
                <a:gd name="connsiteY0" fmla="*/ 86235 h 175219"/>
                <a:gd name="connsiteX1" fmla="*/ 29100 w 40671"/>
                <a:gd name="connsiteY1" fmla="*/ 140901 h 175219"/>
                <a:gd name="connsiteX2" fmla="*/ 1754 w 40671"/>
                <a:gd name="connsiteY2" fmla="*/ 173844 h 175219"/>
                <a:gd name="connsiteX3" fmla="*/ 0 w 40671"/>
                <a:gd name="connsiteY3" fmla="*/ 172091 h 175219"/>
                <a:gd name="connsiteX4" fmla="*/ 3333 w 40671"/>
                <a:gd name="connsiteY4" fmla="*/ 168062 h 175219"/>
                <a:gd name="connsiteX5" fmla="*/ 30502 w 40671"/>
                <a:gd name="connsiteY5" fmla="*/ 86235 h 175219"/>
                <a:gd name="connsiteX6" fmla="*/ 2277 w 40671"/>
                <a:gd name="connsiteY6" fmla="*/ 3358 h 175219"/>
                <a:gd name="connsiteX7" fmla="*/ 0 w 40671"/>
                <a:gd name="connsiteY7" fmla="*/ 379 h 175219"/>
                <a:gd name="connsiteX8" fmla="*/ 1754 w 40671"/>
                <a:gd name="connsiteY8" fmla="*/ -1375 h 175219"/>
                <a:gd name="connsiteX9" fmla="*/ 29628 w 40671"/>
                <a:gd name="connsiteY9" fmla="*/ 32794 h 175219"/>
                <a:gd name="connsiteX10" fmla="*/ 40672 w 40671"/>
                <a:gd name="connsiteY10" fmla="*/ 86235 h 175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0671" h="175219">
                  <a:moveTo>
                    <a:pt x="40672" y="86235"/>
                  </a:moveTo>
                  <a:cubicBezTo>
                    <a:pt x="40672" y="99900"/>
                    <a:pt x="38747" y="121102"/>
                    <a:pt x="29100" y="140901"/>
                  </a:cubicBezTo>
                  <a:cubicBezTo>
                    <a:pt x="18584" y="162455"/>
                    <a:pt x="3503" y="173844"/>
                    <a:pt x="1754" y="173844"/>
                  </a:cubicBezTo>
                  <a:cubicBezTo>
                    <a:pt x="698" y="173844"/>
                    <a:pt x="0" y="173141"/>
                    <a:pt x="0" y="172091"/>
                  </a:cubicBezTo>
                  <a:cubicBezTo>
                    <a:pt x="0" y="171569"/>
                    <a:pt x="0" y="171217"/>
                    <a:pt x="3333" y="168062"/>
                  </a:cubicBezTo>
                  <a:cubicBezTo>
                    <a:pt x="20509" y="150713"/>
                    <a:pt x="30502" y="122855"/>
                    <a:pt x="30502" y="86235"/>
                  </a:cubicBezTo>
                  <a:cubicBezTo>
                    <a:pt x="30502" y="56271"/>
                    <a:pt x="24018" y="25433"/>
                    <a:pt x="2277" y="3358"/>
                  </a:cubicBezTo>
                  <a:cubicBezTo>
                    <a:pt x="0" y="1253"/>
                    <a:pt x="0" y="901"/>
                    <a:pt x="0" y="379"/>
                  </a:cubicBezTo>
                  <a:cubicBezTo>
                    <a:pt x="0" y="-671"/>
                    <a:pt x="698" y="-1375"/>
                    <a:pt x="1754" y="-1375"/>
                  </a:cubicBezTo>
                  <a:cubicBezTo>
                    <a:pt x="3503" y="-1375"/>
                    <a:pt x="19283" y="10542"/>
                    <a:pt x="29628" y="32794"/>
                  </a:cubicBezTo>
                  <a:cubicBezTo>
                    <a:pt x="38571" y="52066"/>
                    <a:pt x="40672" y="71514"/>
                    <a:pt x="40672" y="86235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955" name="任意多边形: 形状 1954">
              <a:extLst>
                <a:ext uri="{FF2B5EF4-FFF2-40B4-BE49-F238E27FC236}">
                  <a16:creationId xmlns:a16="http://schemas.microsoft.com/office/drawing/2014/main" id="{8DB96DA0-8FDD-4AE5-D88C-287F6569D7BF}"/>
                </a:ext>
              </a:extLst>
            </p:cNvPr>
            <p:cNvSpPr/>
            <p:nvPr>
              <p:custDataLst>
                <p:tags r:id="rId115"/>
              </p:custDataLst>
            </p:nvPr>
          </p:nvSpPr>
          <p:spPr>
            <a:xfrm flipV="1">
              <a:off x="11589572" y="-9005697"/>
              <a:ext cx="116587" cy="41001"/>
            </a:xfrm>
            <a:custGeom>
              <a:avLst/>
              <a:gdLst>
                <a:gd name="connsiteX0" fmla="*/ 110624 w 116587"/>
                <a:gd name="connsiteY0" fmla="*/ 32617 h 41001"/>
                <a:gd name="connsiteX1" fmla="*/ 116587 w 116587"/>
                <a:gd name="connsiteY1" fmla="*/ 36125 h 41001"/>
                <a:gd name="connsiteX2" fmla="*/ 110800 w 116587"/>
                <a:gd name="connsiteY2" fmla="*/ 39626 h 41001"/>
                <a:gd name="connsiteX3" fmla="*/ 5786 w 116587"/>
                <a:gd name="connsiteY3" fmla="*/ 39626 h 41001"/>
                <a:gd name="connsiteX4" fmla="*/ 0 w 116587"/>
                <a:gd name="connsiteY4" fmla="*/ 36125 h 41001"/>
                <a:gd name="connsiteX5" fmla="*/ 5962 w 116587"/>
                <a:gd name="connsiteY5" fmla="*/ 32617 h 41001"/>
                <a:gd name="connsiteX6" fmla="*/ 110624 w 116587"/>
                <a:gd name="connsiteY6" fmla="*/ 32617 h 41001"/>
                <a:gd name="connsiteX7" fmla="*/ 110800 w 116587"/>
                <a:gd name="connsiteY7" fmla="*/ -1375 h 41001"/>
                <a:gd name="connsiteX8" fmla="*/ 116587 w 116587"/>
                <a:gd name="connsiteY8" fmla="*/ 2132 h 41001"/>
                <a:gd name="connsiteX9" fmla="*/ 110624 w 116587"/>
                <a:gd name="connsiteY9" fmla="*/ 5639 h 41001"/>
                <a:gd name="connsiteX10" fmla="*/ 5962 w 116587"/>
                <a:gd name="connsiteY10" fmla="*/ 5639 h 41001"/>
                <a:gd name="connsiteX11" fmla="*/ 0 w 116587"/>
                <a:gd name="connsiteY11" fmla="*/ 2132 h 41001"/>
                <a:gd name="connsiteX12" fmla="*/ 5786 w 116587"/>
                <a:gd name="connsiteY12" fmla="*/ -1375 h 41001"/>
                <a:gd name="connsiteX13" fmla="*/ 110800 w 116587"/>
                <a:gd name="connsiteY13" fmla="*/ -1375 h 41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16587" h="41001">
                  <a:moveTo>
                    <a:pt x="110624" y="32617"/>
                  </a:moveTo>
                  <a:cubicBezTo>
                    <a:pt x="113254" y="32617"/>
                    <a:pt x="116587" y="32617"/>
                    <a:pt x="116587" y="36125"/>
                  </a:cubicBezTo>
                  <a:cubicBezTo>
                    <a:pt x="116587" y="39626"/>
                    <a:pt x="113254" y="39626"/>
                    <a:pt x="110800" y="39626"/>
                  </a:cubicBezTo>
                  <a:lnTo>
                    <a:pt x="5786" y="39626"/>
                  </a:lnTo>
                  <a:cubicBezTo>
                    <a:pt x="3333" y="39626"/>
                    <a:pt x="0" y="39626"/>
                    <a:pt x="0" y="36125"/>
                  </a:cubicBezTo>
                  <a:cubicBezTo>
                    <a:pt x="0" y="32617"/>
                    <a:pt x="3333" y="32617"/>
                    <a:pt x="5962" y="32617"/>
                  </a:cubicBezTo>
                  <a:lnTo>
                    <a:pt x="110624" y="32617"/>
                  </a:lnTo>
                  <a:close/>
                  <a:moveTo>
                    <a:pt x="110800" y="-1375"/>
                  </a:moveTo>
                  <a:cubicBezTo>
                    <a:pt x="113254" y="-1375"/>
                    <a:pt x="116587" y="-1375"/>
                    <a:pt x="116587" y="2132"/>
                  </a:cubicBezTo>
                  <a:cubicBezTo>
                    <a:pt x="116587" y="5639"/>
                    <a:pt x="113254" y="5639"/>
                    <a:pt x="110624" y="5639"/>
                  </a:cubicBezTo>
                  <a:lnTo>
                    <a:pt x="5962" y="5639"/>
                  </a:lnTo>
                  <a:cubicBezTo>
                    <a:pt x="3333" y="5639"/>
                    <a:pt x="0" y="5639"/>
                    <a:pt x="0" y="2132"/>
                  </a:cubicBezTo>
                  <a:cubicBezTo>
                    <a:pt x="0" y="-1375"/>
                    <a:pt x="3333" y="-1375"/>
                    <a:pt x="5786" y="-1375"/>
                  </a:cubicBezTo>
                  <a:lnTo>
                    <a:pt x="110800" y="-1375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956" name="任意多边形: 形状 1955">
              <a:extLst>
                <a:ext uri="{FF2B5EF4-FFF2-40B4-BE49-F238E27FC236}">
                  <a16:creationId xmlns:a16="http://schemas.microsoft.com/office/drawing/2014/main" id="{AB31A92A-43E2-0298-6943-DFAFC641DEEE}"/>
                </a:ext>
              </a:extLst>
            </p:cNvPr>
            <p:cNvSpPr/>
            <p:nvPr>
              <p:custDataLst>
                <p:tags r:id="rId116"/>
              </p:custDataLst>
            </p:nvPr>
          </p:nvSpPr>
          <p:spPr>
            <a:xfrm flipV="1">
              <a:off x="11768712" y="-9019192"/>
              <a:ext cx="98701" cy="77797"/>
            </a:xfrm>
            <a:custGeom>
              <a:avLst/>
              <a:gdLst>
                <a:gd name="connsiteX0" fmla="*/ 56803 w 98701"/>
                <a:gd name="connsiteY0" fmla="*/ 41726 h 77797"/>
                <a:gd name="connsiteX1" fmla="*/ 77318 w 98701"/>
                <a:gd name="connsiteY1" fmla="*/ 64506 h 77797"/>
                <a:gd name="connsiteX2" fmla="*/ 95198 w 98701"/>
                <a:gd name="connsiteY2" fmla="*/ 68188 h 77797"/>
                <a:gd name="connsiteX3" fmla="*/ 95198 w 98701"/>
                <a:gd name="connsiteY3" fmla="*/ 76423 h 77797"/>
                <a:gd name="connsiteX4" fmla="*/ 79066 w 98701"/>
                <a:gd name="connsiteY4" fmla="*/ 75894 h 77797"/>
                <a:gd name="connsiteX5" fmla="*/ 61010 w 98701"/>
                <a:gd name="connsiteY5" fmla="*/ 76423 h 77797"/>
                <a:gd name="connsiteX6" fmla="*/ 61010 w 98701"/>
                <a:gd name="connsiteY6" fmla="*/ 68188 h 77797"/>
                <a:gd name="connsiteX7" fmla="*/ 67671 w 98701"/>
                <a:gd name="connsiteY7" fmla="*/ 66611 h 77797"/>
                <a:gd name="connsiteX8" fmla="*/ 66268 w 98701"/>
                <a:gd name="connsiteY8" fmla="*/ 64506 h 77797"/>
                <a:gd name="connsiteX9" fmla="*/ 51545 w 98701"/>
                <a:gd name="connsiteY9" fmla="*/ 48036 h 77797"/>
                <a:gd name="connsiteX10" fmla="*/ 34364 w 98701"/>
                <a:gd name="connsiteY10" fmla="*/ 68188 h 77797"/>
                <a:gd name="connsiteX11" fmla="*/ 41376 w 98701"/>
                <a:gd name="connsiteY11" fmla="*/ 68188 h 77797"/>
                <a:gd name="connsiteX12" fmla="*/ 41376 w 98701"/>
                <a:gd name="connsiteY12" fmla="*/ 76423 h 77797"/>
                <a:gd name="connsiteX13" fmla="*/ 20163 w 98701"/>
                <a:gd name="connsiteY13" fmla="*/ 75894 h 77797"/>
                <a:gd name="connsiteX14" fmla="*/ 880 w 98701"/>
                <a:gd name="connsiteY14" fmla="*/ 76423 h 77797"/>
                <a:gd name="connsiteX15" fmla="*/ 880 w 98701"/>
                <a:gd name="connsiteY15" fmla="*/ 68188 h 77797"/>
                <a:gd name="connsiteX16" fmla="*/ 13327 w 98701"/>
                <a:gd name="connsiteY16" fmla="*/ 68188 h 77797"/>
                <a:gd name="connsiteX17" fmla="*/ 40672 w 98701"/>
                <a:gd name="connsiteY17" fmla="*/ 35948 h 77797"/>
                <a:gd name="connsiteX18" fmla="*/ 17710 w 98701"/>
                <a:gd name="connsiteY18" fmla="*/ 10190 h 77797"/>
                <a:gd name="connsiteX19" fmla="*/ 0 w 98701"/>
                <a:gd name="connsiteY19" fmla="*/ 6859 h 77797"/>
                <a:gd name="connsiteX20" fmla="*/ 0 w 98701"/>
                <a:gd name="connsiteY20" fmla="*/ -1375 h 77797"/>
                <a:gd name="connsiteX21" fmla="*/ 16131 w 98701"/>
                <a:gd name="connsiteY21" fmla="*/ -848 h 77797"/>
                <a:gd name="connsiteX22" fmla="*/ 34187 w 98701"/>
                <a:gd name="connsiteY22" fmla="*/ -1375 h 77797"/>
                <a:gd name="connsiteX23" fmla="*/ 34187 w 98701"/>
                <a:gd name="connsiteY23" fmla="*/ 6859 h 77797"/>
                <a:gd name="connsiteX24" fmla="*/ 27703 w 98701"/>
                <a:gd name="connsiteY24" fmla="*/ 8788 h 77797"/>
                <a:gd name="connsiteX25" fmla="*/ 28929 w 98701"/>
                <a:gd name="connsiteY25" fmla="*/ 10542 h 77797"/>
                <a:gd name="connsiteX26" fmla="*/ 45935 w 98701"/>
                <a:gd name="connsiteY26" fmla="*/ 29639 h 77797"/>
                <a:gd name="connsiteX27" fmla="*/ 65218 w 98701"/>
                <a:gd name="connsiteY27" fmla="*/ 6859 h 77797"/>
                <a:gd name="connsiteX28" fmla="*/ 58382 w 98701"/>
                <a:gd name="connsiteY28" fmla="*/ 6859 h 77797"/>
                <a:gd name="connsiteX29" fmla="*/ 58382 w 98701"/>
                <a:gd name="connsiteY29" fmla="*/ -1375 h 77797"/>
                <a:gd name="connsiteX30" fmla="*/ 79419 w 98701"/>
                <a:gd name="connsiteY30" fmla="*/ -848 h 77797"/>
                <a:gd name="connsiteX31" fmla="*/ 98701 w 98701"/>
                <a:gd name="connsiteY31" fmla="*/ -1375 h 77797"/>
                <a:gd name="connsiteX32" fmla="*/ 98701 w 98701"/>
                <a:gd name="connsiteY32" fmla="*/ 6859 h 77797"/>
                <a:gd name="connsiteX33" fmla="*/ 86255 w 98701"/>
                <a:gd name="connsiteY33" fmla="*/ 6859 h 77797"/>
                <a:gd name="connsiteX34" fmla="*/ 56803 w 98701"/>
                <a:gd name="connsiteY34" fmla="*/ 41726 h 7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98701" h="77797">
                  <a:moveTo>
                    <a:pt x="56803" y="41726"/>
                  </a:moveTo>
                  <a:lnTo>
                    <a:pt x="77318" y="64506"/>
                  </a:lnTo>
                  <a:cubicBezTo>
                    <a:pt x="79594" y="66962"/>
                    <a:pt x="80645" y="68188"/>
                    <a:pt x="95198" y="68188"/>
                  </a:cubicBezTo>
                  <a:lnTo>
                    <a:pt x="95198" y="76423"/>
                  </a:lnTo>
                  <a:cubicBezTo>
                    <a:pt x="89060" y="76071"/>
                    <a:pt x="79947" y="75894"/>
                    <a:pt x="79066" y="75894"/>
                  </a:cubicBezTo>
                  <a:cubicBezTo>
                    <a:pt x="74683" y="75894"/>
                    <a:pt x="65922" y="76247"/>
                    <a:pt x="61010" y="76423"/>
                  </a:cubicBezTo>
                  <a:lnTo>
                    <a:pt x="61010" y="68188"/>
                  </a:lnTo>
                  <a:cubicBezTo>
                    <a:pt x="63463" y="68188"/>
                    <a:pt x="65570" y="67836"/>
                    <a:pt x="67671" y="66611"/>
                  </a:cubicBezTo>
                  <a:cubicBezTo>
                    <a:pt x="66972" y="65561"/>
                    <a:pt x="66972" y="65209"/>
                    <a:pt x="66268" y="64506"/>
                  </a:cubicBezTo>
                  <a:lnTo>
                    <a:pt x="51545" y="48036"/>
                  </a:lnTo>
                  <a:lnTo>
                    <a:pt x="34364" y="68188"/>
                  </a:lnTo>
                  <a:lnTo>
                    <a:pt x="41376" y="68188"/>
                  </a:lnTo>
                  <a:lnTo>
                    <a:pt x="41376" y="76423"/>
                  </a:lnTo>
                  <a:cubicBezTo>
                    <a:pt x="36816" y="76247"/>
                    <a:pt x="25773" y="75894"/>
                    <a:pt x="20163" y="75894"/>
                  </a:cubicBezTo>
                  <a:cubicBezTo>
                    <a:pt x="14553" y="75894"/>
                    <a:pt x="6666" y="76247"/>
                    <a:pt x="880" y="76423"/>
                  </a:cubicBezTo>
                  <a:lnTo>
                    <a:pt x="880" y="68188"/>
                  </a:lnTo>
                  <a:lnTo>
                    <a:pt x="13327" y="68188"/>
                  </a:lnTo>
                  <a:lnTo>
                    <a:pt x="40672" y="35948"/>
                  </a:lnTo>
                  <a:lnTo>
                    <a:pt x="17710" y="10190"/>
                  </a:lnTo>
                  <a:cubicBezTo>
                    <a:pt x="14729" y="6859"/>
                    <a:pt x="8415" y="6859"/>
                    <a:pt x="0" y="6859"/>
                  </a:cubicBezTo>
                  <a:lnTo>
                    <a:pt x="0" y="-1375"/>
                  </a:lnTo>
                  <a:cubicBezTo>
                    <a:pt x="6138" y="-1024"/>
                    <a:pt x="15251" y="-848"/>
                    <a:pt x="16131" y="-848"/>
                  </a:cubicBezTo>
                  <a:cubicBezTo>
                    <a:pt x="20514" y="-848"/>
                    <a:pt x="30684" y="-1200"/>
                    <a:pt x="34187" y="-1375"/>
                  </a:cubicBezTo>
                  <a:lnTo>
                    <a:pt x="34187" y="6859"/>
                  </a:lnTo>
                  <a:cubicBezTo>
                    <a:pt x="31030" y="6859"/>
                    <a:pt x="27703" y="7738"/>
                    <a:pt x="27703" y="8788"/>
                  </a:cubicBezTo>
                  <a:cubicBezTo>
                    <a:pt x="27703" y="8964"/>
                    <a:pt x="27703" y="9140"/>
                    <a:pt x="28929" y="10542"/>
                  </a:cubicBezTo>
                  <a:lnTo>
                    <a:pt x="45935" y="29639"/>
                  </a:lnTo>
                  <a:lnTo>
                    <a:pt x="65218" y="6859"/>
                  </a:lnTo>
                  <a:lnTo>
                    <a:pt x="58382" y="6859"/>
                  </a:lnTo>
                  <a:lnTo>
                    <a:pt x="58382" y="-1375"/>
                  </a:lnTo>
                  <a:cubicBezTo>
                    <a:pt x="62941" y="-1200"/>
                    <a:pt x="73633" y="-848"/>
                    <a:pt x="79419" y="-848"/>
                  </a:cubicBezTo>
                  <a:cubicBezTo>
                    <a:pt x="85028" y="-848"/>
                    <a:pt x="92915" y="-1200"/>
                    <a:pt x="98701" y="-1375"/>
                  </a:cubicBezTo>
                  <a:lnTo>
                    <a:pt x="98701" y="6859"/>
                  </a:lnTo>
                  <a:lnTo>
                    <a:pt x="86255" y="6859"/>
                  </a:lnTo>
                  <a:lnTo>
                    <a:pt x="56803" y="41726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957" name="任意多边形: 形状 1956">
              <a:extLst>
                <a:ext uri="{FF2B5EF4-FFF2-40B4-BE49-F238E27FC236}">
                  <a16:creationId xmlns:a16="http://schemas.microsoft.com/office/drawing/2014/main" id="{16F9F34F-6FFD-D43D-B84C-B864C732F2B5}"/>
                </a:ext>
              </a:extLst>
            </p:cNvPr>
            <p:cNvSpPr/>
            <p:nvPr>
              <p:custDataLst>
                <p:tags r:id="rId117"/>
              </p:custDataLst>
            </p:nvPr>
          </p:nvSpPr>
          <p:spPr>
            <a:xfrm flipV="1">
              <a:off x="11879504" y="-9000383"/>
              <a:ext cx="30447" cy="85268"/>
            </a:xfrm>
            <a:custGeom>
              <a:avLst/>
              <a:gdLst>
                <a:gd name="connsiteX0" fmla="*/ 23941 w 30447"/>
                <a:gd name="connsiteY0" fmla="*/ 73837 h 85268"/>
                <a:gd name="connsiteX1" fmla="*/ 13997 w 30447"/>
                <a:gd name="connsiteY1" fmla="*/ 83897 h 85268"/>
                <a:gd name="connsiteX2" fmla="*/ 3932 w 30447"/>
                <a:gd name="connsiteY2" fmla="*/ 73958 h 85268"/>
                <a:gd name="connsiteX3" fmla="*/ 13876 w 30447"/>
                <a:gd name="connsiteY3" fmla="*/ 63898 h 85268"/>
                <a:gd name="connsiteX4" fmla="*/ 23941 w 30447"/>
                <a:gd name="connsiteY4" fmla="*/ 73837 h 85268"/>
                <a:gd name="connsiteX5" fmla="*/ 368 w 30447"/>
                <a:gd name="connsiteY5" fmla="*/ 52855 h 85268"/>
                <a:gd name="connsiteX6" fmla="*/ 368 w 30447"/>
                <a:gd name="connsiteY6" fmla="*/ 45989 h 85268"/>
                <a:gd name="connsiteX7" fmla="*/ 8228 w 30447"/>
                <a:gd name="connsiteY7" fmla="*/ 41202 h 85268"/>
                <a:gd name="connsiteX8" fmla="*/ 8228 w 30447"/>
                <a:gd name="connsiteY8" fmla="*/ 5499 h 85268"/>
                <a:gd name="connsiteX9" fmla="*/ 0 w 30447"/>
                <a:gd name="connsiteY9" fmla="*/ 5499 h 85268"/>
                <a:gd name="connsiteX10" fmla="*/ 0 w 30447"/>
                <a:gd name="connsiteY10" fmla="*/ -1372 h 85268"/>
                <a:gd name="connsiteX11" fmla="*/ 15471 w 30447"/>
                <a:gd name="connsiteY11" fmla="*/ -883 h 85268"/>
                <a:gd name="connsiteX12" fmla="*/ 30447 w 30447"/>
                <a:gd name="connsiteY12" fmla="*/ -1372 h 85268"/>
                <a:gd name="connsiteX13" fmla="*/ 30447 w 30447"/>
                <a:gd name="connsiteY13" fmla="*/ 5499 h 85268"/>
                <a:gd name="connsiteX14" fmla="*/ 22956 w 30447"/>
                <a:gd name="connsiteY14" fmla="*/ 5499 h 85268"/>
                <a:gd name="connsiteX15" fmla="*/ 22956 w 30447"/>
                <a:gd name="connsiteY15" fmla="*/ 53840 h 85268"/>
                <a:gd name="connsiteX16" fmla="*/ 368 w 30447"/>
                <a:gd name="connsiteY16" fmla="*/ 52855 h 85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0447" h="85268">
                  <a:moveTo>
                    <a:pt x="23941" y="73837"/>
                  </a:moveTo>
                  <a:cubicBezTo>
                    <a:pt x="23941" y="79730"/>
                    <a:pt x="19150" y="83897"/>
                    <a:pt x="13997" y="83897"/>
                  </a:cubicBezTo>
                  <a:cubicBezTo>
                    <a:pt x="8106" y="83897"/>
                    <a:pt x="3932" y="79114"/>
                    <a:pt x="3932" y="73958"/>
                  </a:cubicBezTo>
                  <a:cubicBezTo>
                    <a:pt x="3932" y="68070"/>
                    <a:pt x="8717" y="63898"/>
                    <a:pt x="13876" y="63898"/>
                  </a:cubicBezTo>
                  <a:cubicBezTo>
                    <a:pt x="19766" y="63898"/>
                    <a:pt x="23941" y="68687"/>
                    <a:pt x="23941" y="73837"/>
                  </a:cubicBezTo>
                  <a:close/>
                  <a:moveTo>
                    <a:pt x="368" y="52855"/>
                  </a:moveTo>
                  <a:lnTo>
                    <a:pt x="368" y="45989"/>
                  </a:lnTo>
                  <a:cubicBezTo>
                    <a:pt x="7370" y="45989"/>
                    <a:pt x="8228" y="45989"/>
                    <a:pt x="8228" y="41202"/>
                  </a:cubicBezTo>
                  <a:lnTo>
                    <a:pt x="8228" y="5499"/>
                  </a:lnTo>
                  <a:lnTo>
                    <a:pt x="0" y="5499"/>
                  </a:lnTo>
                  <a:lnTo>
                    <a:pt x="0" y="-1372"/>
                  </a:lnTo>
                  <a:cubicBezTo>
                    <a:pt x="247" y="-1372"/>
                    <a:pt x="9943" y="-883"/>
                    <a:pt x="15471" y="-883"/>
                  </a:cubicBezTo>
                  <a:cubicBezTo>
                    <a:pt x="20503" y="-883"/>
                    <a:pt x="25415" y="-1004"/>
                    <a:pt x="30447" y="-1372"/>
                  </a:cubicBezTo>
                  <a:lnTo>
                    <a:pt x="30447" y="5499"/>
                  </a:lnTo>
                  <a:lnTo>
                    <a:pt x="22956" y="5499"/>
                  </a:lnTo>
                  <a:lnTo>
                    <a:pt x="22956" y="53840"/>
                  </a:lnTo>
                  <a:lnTo>
                    <a:pt x="368" y="52855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958" name="任意多边形: 形状 1957">
              <a:extLst>
                <a:ext uri="{FF2B5EF4-FFF2-40B4-BE49-F238E27FC236}">
                  <a16:creationId xmlns:a16="http://schemas.microsoft.com/office/drawing/2014/main" id="{E1D1C716-59A5-57D3-5648-8DBF508EB0E4}"/>
                </a:ext>
              </a:extLst>
            </p:cNvPr>
            <p:cNvSpPr/>
            <p:nvPr>
              <p:custDataLst>
                <p:tags r:id="rId118"/>
              </p:custDataLst>
            </p:nvPr>
          </p:nvSpPr>
          <p:spPr>
            <a:xfrm flipV="1">
              <a:off x="11929888" y="-9096698"/>
              <a:ext cx="91699" cy="82938"/>
            </a:xfrm>
            <a:custGeom>
              <a:avLst/>
              <a:gdLst>
                <a:gd name="connsiteX0" fmla="*/ 54383 w 91699"/>
                <a:gd name="connsiteY0" fmla="*/ 72848 h 82938"/>
                <a:gd name="connsiteX1" fmla="*/ 58183 w 91699"/>
                <a:gd name="connsiteY1" fmla="*/ 77013 h 82938"/>
                <a:gd name="connsiteX2" fmla="*/ 65553 w 91699"/>
                <a:gd name="connsiteY2" fmla="*/ 77140 h 82938"/>
                <a:gd name="connsiteX3" fmla="*/ 79297 w 91699"/>
                <a:gd name="connsiteY3" fmla="*/ 76157 h 82938"/>
                <a:gd name="connsiteX4" fmla="*/ 85072 w 91699"/>
                <a:gd name="connsiteY4" fmla="*/ 66465 h 82938"/>
                <a:gd name="connsiteX5" fmla="*/ 84209 w 91699"/>
                <a:gd name="connsiteY5" fmla="*/ 56527 h 82938"/>
                <a:gd name="connsiteX6" fmla="*/ 83967 w 91699"/>
                <a:gd name="connsiteY6" fmla="*/ 55180 h 82938"/>
                <a:gd name="connsiteX7" fmla="*/ 86051 w 91699"/>
                <a:gd name="connsiteY7" fmla="*/ 53339 h 82938"/>
                <a:gd name="connsiteX8" fmla="*/ 88383 w 91699"/>
                <a:gd name="connsiteY8" fmla="*/ 56406 h 82938"/>
                <a:gd name="connsiteX9" fmla="*/ 91699 w 91699"/>
                <a:gd name="connsiteY9" fmla="*/ 79839 h 82938"/>
                <a:gd name="connsiteX10" fmla="*/ 88014 w 91699"/>
                <a:gd name="connsiteY10" fmla="*/ 81555 h 82938"/>
                <a:gd name="connsiteX11" fmla="*/ 12518 w 91699"/>
                <a:gd name="connsiteY11" fmla="*/ 81555 h 82938"/>
                <a:gd name="connsiteX12" fmla="*/ 8349 w 91699"/>
                <a:gd name="connsiteY12" fmla="*/ 78982 h 82938"/>
                <a:gd name="connsiteX13" fmla="*/ 610 w 91699"/>
                <a:gd name="connsiteY13" fmla="*/ 57263 h 82938"/>
                <a:gd name="connsiteX14" fmla="*/ 0 w 91699"/>
                <a:gd name="connsiteY14" fmla="*/ 55054 h 82938"/>
                <a:gd name="connsiteX15" fmla="*/ 2084 w 91699"/>
                <a:gd name="connsiteY15" fmla="*/ 53339 h 82938"/>
                <a:gd name="connsiteX16" fmla="*/ 4664 w 91699"/>
                <a:gd name="connsiteY16" fmla="*/ 56280 h 82938"/>
                <a:gd name="connsiteX17" fmla="*/ 34495 w 91699"/>
                <a:gd name="connsiteY17" fmla="*/ 77140 h 82938"/>
                <a:gd name="connsiteX18" fmla="*/ 39649 w 91699"/>
                <a:gd name="connsiteY18" fmla="*/ 77140 h 82938"/>
                <a:gd name="connsiteX19" fmla="*/ 43455 w 91699"/>
                <a:gd name="connsiteY19" fmla="*/ 75914 h 82938"/>
                <a:gd name="connsiteX20" fmla="*/ 42965 w 91699"/>
                <a:gd name="connsiteY20" fmla="*/ 73336 h 82938"/>
                <a:gd name="connsiteX21" fmla="*/ 26762 w 91699"/>
                <a:gd name="connsiteY21" fmla="*/ 8802 h 82938"/>
                <a:gd name="connsiteX22" fmla="*/ 12397 w 91699"/>
                <a:gd name="connsiteY22" fmla="*/ 3037 h 82938"/>
                <a:gd name="connsiteX23" fmla="*/ 6875 w 91699"/>
                <a:gd name="connsiteY23" fmla="*/ 332 h 82938"/>
                <a:gd name="connsiteX24" fmla="*/ 8959 w 91699"/>
                <a:gd name="connsiteY24" fmla="*/ -1383 h 82938"/>
                <a:gd name="connsiteX25" fmla="*/ 19519 w 91699"/>
                <a:gd name="connsiteY25" fmla="*/ -1015 h 82938"/>
                <a:gd name="connsiteX26" fmla="*/ 30073 w 91699"/>
                <a:gd name="connsiteY26" fmla="*/ -894 h 82938"/>
                <a:gd name="connsiteX27" fmla="*/ 41122 w 91699"/>
                <a:gd name="connsiteY27" fmla="*/ -1015 h 82938"/>
                <a:gd name="connsiteX28" fmla="*/ 51435 w 91699"/>
                <a:gd name="connsiteY28" fmla="*/ -1383 h 82938"/>
                <a:gd name="connsiteX29" fmla="*/ 54256 w 91699"/>
                <a:gd name="connsiteY29" fmla="*/ 1316 h 82938"/>
                <a:gd name="connsiteX30" fmla="*/ 49224 w 91699"/>
                <a:gd name="connsiteY30" fmla="*/ 3037 h 82938"/>
                <a:gd name="connsiteX31" fmla="*/ 42107 w 91699"/>
                <a:gd name="connsiteY31" fmla="*/ 3278 h 82938"/>
                <a:gd name="connsiteX32" fmla="*/ 37685 w 91699"/>
                <a:gd name="connsiteY32" fmla="*/ 5609 h 82938"/>
                <a:gd name="connsiteX33" fmla="*/ 38174 w 91699"/>
                <a:gd name="connsiteY33" fmla="*/ 8434 h 82938"/>
                <a:gd name="connsiteX34" fmla="*/ 54383 w 91699"/>
                <a:gd name="connsiteY34" fmla="*/ 72848 h 82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91699" h="82938">
                  <a:moveTo>
                    <a:pt x="54383" y="72848"/>
                  </a:moveTo>
                  <a:cubicBezTo>
                    <a:pt x="55241" y="76403"/>
                    <a:pt x="55483" y="76772"/>
                    <a:pt x="58183" y="77013"/>
                  </a:cubicBezTo>
                  <a:cubicBezTo>
                    <a:pt x="58799" y="77140"/>
                    <a:pt x="63095" y="77140"/>
                    <a:pt x="65553" y="77140"/>
                  </a:cubicBezTo>
                  <a:cubicBezTo>
                    <a:pt x="73038" y="77140"/>
                    <a:pt x="76228" y="77140"/>
                    <a:pt x="79297" y="76157"/>
                  </a:cubicBezTo>
                  <a:cubicBezTo>
                    <a:pt x="84825" y="74441"/>
                    <a:pt x="85072" y="70880"/>
                    <a:pt x="85072" y="66465"/>
                  </a:cubicBezTo>
                  <a:cubicBezTo>
                    <a:pt x="85072" y="64502"/>
                    <a:pt x="85072" y="62909"/>
                    <a:pt x="84209" y="56527"/>
                  </a:cubicBezTo>
                  <a:lnTo>
                    <a:pt x="83967" y="55180"/>
                  </a:lnTo>
                  <a:cubicBezTo>
                    <a:pt x="83967" y="53949"/>
                    <a:pt x="84825" y="53339"/>
                    <a:pt x="86051" y="53339"/>
                  </a:cubicBezTo>
                  <a:cubicBezTo>
                    <a:pt x="87894" y="53339"/>
                    <a:pt x="88141" y="54444"/>
                    <a:pt x="88383" y="56406"/>
                  </a:cubicBezTo>
                  <a:lnTo>
                    <a:pt x="91699" y="79839"/>
                  </a:lnTo>
                  <a:cubicBezTo>
                    <a:pt x="91699" y="81555"/>
                    <a:pt x="90226" y="81555"/>
                    <a:pt x="88014" y="81555"/>
                  </a:cubicBezTo>
                  <a:lnTo>
                    <a:pt x="12518" y="81555"/>
                  </a:lnTo>
                  <a:cubicBezTo>
                    <a:pt x="9449" y="81555"/>
                    <a:pt x="9206" y="81555"/>
                    <a:pt x="8349" y="78982"/>
                  </a:cubicBezTo>
                  <a:lnTo>
                    <a:pt x="610" y="57263"/>
                  </a:lnTo>
                  <a:cubicBezTo>
                    <a:pt x="489" y="56775"/>
                    <a:pt x="0" y="55670"/>
                    <a:pt x="0" y="55054"/>
                  </a:cubicBezTo>
                  <a:cubicBezTo>
                    <a:pt x="0" y="54564"/>
                    <a:pt x="242" y="53339"/>
                    <a:pt x="2084" y="53339"/>
                  </a:cubicBezTo>
                  <a:cubicBezTo>
                    <a:pt x="3679" y="53339"/>
                    <a:pt x="3927" y="53949"/>
                    <a:pt x="4664" y="56280"/>
                  </a:cubicBezTo>
                  <a:cubicBezTo>
                    <a:pt x="11781" y="75914"/>
                    <a:pt x="15834" y="77140"/>
                    <a:pt x="34495" y="77140"/>
                  </a:cubicBezTo>
                  <a:lnTo>
                    <a:pt x="39649" y="77140"/>
                  </a:lnTo>
                  <a:cubicBezTo>
                    <a:pt x="43334" y="77140"/>
                    <a:pt x="43455" y="77013"/>
                    <a:pt x="43455" y="75914"/>
                  </a:cubicBezTo>
                  <a:cubicBezTo>
                    <a:pt x="43455" y="75788"/>
                    <a:pt x="43455" y="75177"/>
                    <a:pt x="42965" y="73336"/>
                  </a:cubicBezTo>
                  <a:lnTo>
                    <a:pt x="26762" y="8802"/>
                  </a:lnTo>
                  <a:cubicBezTo>
                    <a:pt x="25657" y="4262"/>
                    <a:pt x="25288" y="3037"/>
                    <a:pt x="12397" y="3037"/>
                  </a:cubicBezTo>
                  <a:cubicBezTo>
                    <a:pt x="7980" y="3037"/>
                    <a:pt x="6875" y="3037"/>
                    <a:pt x="6875" y="332"/>
                  </a:cubicBezTo>
                  <a:cubicBezTo>
                    <a:pt x="6875" y="-31"/>
                    <a:pt x="7117" y="-1383"/>
                    <a:pt x="8959" y="-1383"/>
                  </a:cubicBezTo>
                  <a:cubicBezTo>
                    <a:pt x="12397" y="-1383"/>
                    <a:pt x="16081" y="-1015"/>
                    <a:pt x="19519" y="-1015"/>
                  </a:cubicBezTo>
                  <a:cubicBezTo>
                    <a:pt x="22956" y="-1015"/>
                    <a:pt x="26636" y="-894"/>
                    <a:pt x="30073" y="-894"/>
                  </a:cubicBezTo>
                  <a:cubicBezTo>
                    <a:pt x="33511" y="-894"/>
                    <a:pt x="37685" y="-894"/>
                    <a:pt x="41122" y="-1015"/>
                  </a:cubicBezTo>
                  <a:cubicBezTo>
                    <a:pt x="44439" y="-1136"/>
                    <a:pt x="48118" y="-1383"/>
                    <a:pt x="51435" y="-1383"/>
                  </a:cubicBezTo>
                  <a:cubicBezTo>
                    <a:pt x="52414" y="-1383"/>
                    <a:pt x="54256" y="-1383"/>
                    <a:pt x="54256" y="1316"/>
                  </a:cubicBezTo>
                  <a:cubicBezTo>
                    <a:pt x="54256" y="3037"/>
                    <a:pt x="53030" y="3037"/>
                    <a:pt x="49224" y="3037"/>
                  </a:cubicBezTo>
                  <a:cubicBezTo>
                    <a:pt x="46892" y="3037"/>
                    <a:pt x="44439" y="3157"/>
                    <a:pt x="42107" y="3278"/>
                  </a:cubicBezTo>
                  <a:cubicBezTo>
                    <a:pt x="37933" y="3647"/>
                    <a:pt x="37685" y="4136"/>
                    <a:pt x="37685" y="5609"/>
                  </a:cubicBezTo>
                  <a:cubicBezTo>
                    <a:pt x="37685" y="6466"/>
                    <a:pt x="37685" y="6714"/>
                    <a:pt x="38174" y="8434"/>
                  </a:cubicBezTo>
                  <a:lnTo>
                    <a:pt x="54383" y="72848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959" name="任意多边形: 形状 1958">
              <a:extLst>
                <a:ext uri="{FF2B5EF4-FFF2-40B4-BE49-F238E27FC236}">
                  <a16:creationId xmlns:a16="http://schemas.microsoft.com/office/drawing/2014/main" id="{AF87A22A-AD84-F6A7-6ECC-E9D3A971E6FF}"/>
                </a:ext>
              </a:extLst>
            </p:cNvPr>
            <p:cNvSpPr/>
            <p:nvPr>
              <p:custDataLst>
                <p:tags r:id="rId119"/>
              </p:custDataLst>
            </p:nvPr>
          </p:nvSpPr>
          <p:spPr>
            <a:xfrm flipV="1">
              <a:off x="12039271" y="-9061596"/>
              <a:ext cx="199860" cy="121603"/>
            </a:xfrm>
            <a:custGeom>
              <a:avLst/>
              <a:gdLst>
                <a:gd name="connsiteX0" fmla="*/ 183200 w 199860"/>
                <a:gd name="connsiteY0" fmla="*/ 107786 h 121603"/>
                <a:gd name="connsiteX1" fmla="*/ 189867 w 199860"/>
                <a:gd name="connsiteY1" fmla="*/ 111639 h 121603"/>
                <a:gd name="connsiteX2" fmla="*/ 199860 w 199860"/>
                <a:gd name="connsiteY2" fmla="*/ 111991 h 121603"/>
                <a:gd name="connsiteX3" fmla="*/ 199860 w 199860"/>
                <a:gd name="connsiteY3" fmla="*/ 120226 h 121603"/>
                <a:gd name="connsiteX4" fmla="*/ 181101 w 199860"/>
                <a:gd name="connsiteY4" fmla="*/ 119698 h 121603"/>
                <a:gd name="connsiteX5" fmla="*/ 157258 w 199860"/>
                <a:gd name="connsiteY5" fmla="*/ 120226 h 121603"/>
                <a:gd name="connsiteX6" fmla="*/ 157258 w 199860"/>
                <a:gd name="connsiteY6" fmla="*/ 111991 h 121603"/>
                <a:gd name="connsiteX7" fmla="*/ 175138 w 199860"/>
                <a:gd name="connsiteY7" fmla="*/ 110062 h 121603"/>
                <a:gd name="connsiteX8" fmla="*/ 144982 w 199860"/>
                <a:gd name="connsiteY8" fmla="*/ 31742 h 121603"/>
                <a:gd name="connsiteX9" fmla="*/ 113952 w 199860"/>
                <a:gd name="connsiteY9" fmla="*/ 111991 h 121603"/>
                <a:gd name="connsiteX10" fmla="*/ 130782 w 199860"/>
                <a:gd name="connsiteY10" fmla="*/ 111991 h 121603"/>
                <a:gd name="connsiteX11" fmla="*/ 130782 w 199860"/>
                <a:gd name="connsiteY11" fmla="*/ 120226 h 121603"/>
                <a:gd name="connsiteX12" fmla="*/ 100103 w 199860"/>
                <a:gd name="connsiteY12" fmla="*/ 119698 h 121603"/>
                <a:gd name="connsiteX13" fmla="*/ 73280 w 199860"/>
                <a:gd name="connsiteY13" fmla="*/ 120226 h 121603"/>
                <a:gd name="connsiteX14" fmla="*/ 73280 w 199860"/>
                <a:gd name="connsiteY14" fmla="*/ 111991 h 121603"/>
                <a:gd name="connsiteX15" fmla="*/ 88355 w 199860"/>
                <a:gd name="connsiteY15" fmla="*/ 111991 h 121603"/>
                <a:gd name="connsiteX16" fmla="*/ 95544 w 199860"/>
                <a:gd name="connsiteY16" fmla="*/ 93417 h 121603"/>
                <a:gd name="connsiteX17" fmla="*/ 71702 w 199860"/>
                <a:gd name="connsiteY17" fmla="*/ 31742 h 121603"/>
                <a:gd name="connsiteX18" fmla="*/ 40671 w 199860"/>
                <a:gd name="connsiteY18" fmla="*/ 111991 h 121603"/>
                <a:gd name="connsiteX19" fmla="*/ 57501 w 199860"/>
                <a:gd name="connsiteY19" fmla="*/ 111991 h 121603"/>
                <a:gd name="connsiteX20" fmla="*/ 57501 w 199860"/>
                <a:gd name="connsiteY20" fmla="*/ 120226 h 121603"/>
                <a:gd name="connsiteX21" fmla="*/ 26823 w 199860"/>
                <a:gd name="connsiteY21" fmla="*/ 119698 h 121603"/>
                <a:gd name="connsiteX22" fmla="*/ 0 w 199860"/>
                <a:gd name="connsiteY22" fmla="*/ 120226 h 121603"/>
                <a:gd name="connsiteX23" fmla="*/ 0 w 199860"/>
                <a:gd name="connsiteY23" fmla="*/ 111991 h 121603"/>
                <a:gd name="connsiteX24" fmla="*/ 15075 w 199860"/>
                <a:gd name="connsiteY24" fmla="*/ 111991 h 121603"/>
                <a:gd name="connsiteX25" fmla="*/ 57155 w 199860"/>
                <a:gd name="connsiteY25" fmla="*/ 3179 h 121603"/>
                <a:gd name="connsiteX26" fmla="*/ 63287 w 199860"/>
                <a:gd name="connsiteY26" fmla="*/ -1377 h 121603"/>
                <a:gd name="connsiteX27" fmla="*/ 69425 w 199860"/>
                <a:gd name="connsiteY27" fmla="*/ 3179 h 121603"/>
                <a:gd name="connsiteX28" fmla="*/ 99927 w 199860"/>
                <a:gd name="connsiteY28" fmla="*/ 82028 h 121603"/>
                <a:gd name="connsiteX29" fmla="*/ 130435 w 199860"/>
                <a:gd name="connsiteY29" fmla="*/ 3179 h 121603"/>
                <a:gd name="connsiteX30" fmla="*/ 136568 w 199860"/>
                <a:gd name="connsiteY30" fmla="*/ -1377 h 121603"/>
                <a:gd name="connsiteX31" fmla="*/ 142706 w 199860"/>
                <a:gd name="connsiteY31" fmla="*/ 3179 h 121603"/>
                <a:gd name="connsiteX32" fmla="*/ 183200 w 199860"/>
                <a:gd name="connsiteY32" fmla="*/ 107786 h 121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99860" h="121603">
                  <a:moveTo>
                    <a:pt x="183200" y="107786"/>
                  </a:moveTo>
                  <a:cubicBezTo>
                    <a:pt x="184257" y="110765"/>
                    <a:pt x="184427" y="111112"/>
                    <a:pt x="189867" y="111639"/>
                  </a:cubicBezTo>
                  <a:cubicBezTo>
                    <a:pt x="193371" y="111991"/>
                    <a:pt x="197055" y="111991"/>
                    <a:pt x="199860" y="111991"/>
                  </a:cubicBezTo>
                  <a:lnTo>
                    <a:pt x="199860" y="120226"/>
                  </a:lnTo>
                  <a:cubicBezTo>
                    <a:pt x="195124" y="120050"/>
                    <a:pt x="188987" y="119698"/>
                    <a:pt x="181101" y="119698"/>
                  </a:cubicBezTo>
                  <a:cubicBezTo>
                    <a:pt x="174440" y="119698"/>
                    <a:pt x="163567" y="119698"/>
                    <a:pt x="157258" y="120226"/>
                  </a:cubicBezTo>
                  <a:lnTo>
                    <a:pt x="157258" y="111991"/>
                  </a:lnTo>
                  <a:cubicBezTo>
                    <a:pt x="161642" y="111991"/>
                    <a:pt x="170056" y="111991"/>
                    <a:pt x="175138" y="110062"/>
                  </a:cubicBezTo>
                  <a:lnTo>
                    <a:pt x="144982" y="31742"/>
                  </a:lnTo>
                  <a:lnTo>
                    <a:pt x="113952" y="111991"/>
                  </a:lnTo>
                  <a:lnTo>
                    <a:pt x="130782" y="111991"/>
                  </a:lnTo>
                  <a:lnTo>
                    <a:pt x="130782" y="120226"/>
                  </a:lnTo>
                  <a:cubicBezTo>
                    <a:pt x="124121" y="119698"/>
                    <a:pt x="107644" y="119698"/>
                    <a:pt x="100103" y="119698"/>
                  </a:cubicBezTo>
                  <a:cubicBezTo>
                    <a:pt x="93267" y="119698"/>
                    <a:pt x="79418" y="119698"/>
                    <a:pt x="73280" y="120226"/>
                  </a:cubicBezTo>
                  <a:lnTo>
                    <a:pt x="73280" y="111991"/>
                  </a:lnTo>
                  <a:lnTo>
                    <a:pt x="88355" y="111991"/>
                  </a:lnTo>
                  <a:lnTo>
                    <a:pt x="95544" y="93417"/>
                  </a:lnTo>
                  <a:lnTo>
                    <a:pt x="71702" y="31742"/>
                  </a:lnTo>
                  <a:lnTo>
                    <a:pt x="40671" y="111991"/>
                  </a:lnTo>
                  <a:lnTo>
                    <a:pt x="57501" y="111991"/>
                  </a:lnTo>
                  <a:lnTo>
                    <a:pt x="57501" y="120226"/>
                  </a:lnTo>
                  <a:cubicBezTo>
                    <a:pt x="50841" y="119698"/>
                    <a:pt x="34363" y="119698"/>
                    <a:pt x="26823" y="119698"/>
                  </a:cubicBezTo>
                  <a:cubicBezTo>
                    <a:pt x="19987" y="119698"/>
                    <a:pt x="6137" y="119698"/>
                    <a:pt x="0" y="120226"/>
                  </a:cubicBezTo>
                  <a:lnTo>
                    <a:pt x="0" y="111991"/>
                  </a:lnTo>
                  <a:lnTo>
                    <a:pt x="15075" y="111991"/>
                  </a:lnTo>
                  <a:lnTo>
                    <a:pt x="57155" y="3179"/>
                  </a:lnTo>
                  <a:cubicBezTo>
                    <a:pt x="58205" y="376"/>
                    <a:pt x="58904" y="-1377"/>
                    <a:pt x="63287" y="-1377"/>
                  </a:cubicBezTo>
                  <a:cubicBezTo>
                    <a:pt x="67670" y="-1377"/>
                    <a:pt x="68374" y="376"/>
                    <a:pt x="69425" y="3179"/>
                  </a:cubicBezTo>
                  <a:lnTo>
                    <a:pt x="99927" y="82028"/>
                  </a:lnTo>
                  <a:lnTo>
                    <a:pt x="130435" y="3179"/>
                  </a:lnTo>
                  <a:cubicBezTo>
                    <a:pt x="131486" y="376"/>
                    <a:pt x="132184" y="-1377"/>
                    <a:pt x="136568" y="-1377"/>
                  </a:cubicBezTo>
                  <a:cubicBezTo>
                    <a:pt x="140951" y="-1377"/>
                    <a:pt x="141655" y="376"/>
                    <a:pt x="142706" y="3179"/>
                  </a:cubicBezTo>
                  <a:lnTo>
                    <a:pt x="183200" y="107786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960" name="任意多边形: 形状 1959">
              <a:extLst>
                <a:ext uri="{FF2B5EF4-FFF2-40B4-BE49-F238E27FC236}">
                  <a16:creationId xmlns:a16="http://schemas.microsoft.com/office/drawing/2014/main" id="{E784F645-98B7-843E-2A3C-EE5B7F5B3713}"/>
                </a:ext>
              </a:extLst>
            </p:cNvPr>
            <p:cNvSpPr/>
            <p:nvPr>
              <p:custDataLst>
                <p:tags r:id="rId120"/>
              </p:custDataLst>
            </p:nvPr>
          </p:nvSpPr>
          <p:spPr>
            <a:xfrm flipV="1">
              <a:off x="12251610" y="-9096698"/>
              <a:ext cx="91699" cy="82938"/>
            </a:xfrm>
            <a:custGeom>
              <a:avLst/>
              <a:gdLst>
                <a:gd name="connsiteX0" fmla="*/ 54383 w 91699"/>
                <a:gd name="connsiteY0" fmla="*/ 72848 h 82938"/>
                <a:gd name="connsiteX1" fmla="*/ 58183 w 91699"/>
                <a:gd name="connsiteY1" fmla="*/ 77013 h 82938"/>
                <a:gd name="connsiteX2" fmla="*/ 65553 w 91699"/>
                <a:gd name="connsiteY2" fmla="*/ 77140 h 82938"/>
                <a:gd name="connsiteX3" fmla="*/ 79298 w 91699"/>
                <a:gd name="connsiteY3" fmla="*/ 76157 h 82938"/>
                <a:gd name="connsiteX4" fmla="*/ 85073 w 91699"/>
                <a:gd name="connsiteY4" fmla="*/ 66465 h 82938"/>
                <a:gd name="connsiteX5" fmla="*/ 84209 w 91699"/>
                <a:gd name="connsiteY5" fmla="*/ 56527 h 82938"/>
                <a:gd name="connsiteX6" fmla="*/ 83967 w 91699"/>
                <a:gd name="connsiteY6" fmla="*/ 55180 h 82938"/>
                <a:gd name="connsiteX7" fmla="*/ 86051 w 91699"/>
                <a:gd name="connsiteY7" fmla="*/ 53339 h 82938"/>
                <a:gd name="connsiteX8" fmla="*/ 88383 w 91699"/>
                <a:gd name="connsiteY8" fmla="*/ 56406 h 82938"/>
                <a:gd name="connsiteX9" fmla="*/ 91700 w 91699"/>
                <a:gd name="connsiteY9" fmla="*/ 79839 h 82938"/>
                <a:gd name="connsiteX10" fmla="*/ 88015 w 91699"/>
                <a:gd name="connsiteY10" fmla="*/ 81555 h 82938"/>
                <a:gd name="connsiteX11" fmla="*/ 12518 w 91699"/>
                <a:gd name="connsiteY11" fmla="*/ 81555 h 82938"/>
                <a:gd name="connsiteX12" fmla="*/ 8349 w 91699"/>
                <a:gd name="connsiteY12" fmla="*/ 78982 h 82938"/>
                <a:gd name="connsiteX13" fmla="*/ 611 w 91699"/>
                <a:gd name="connsiteY13" fmla="*/ 57263 h 82938"/>
                <a:gd name="connsiteX14" fmla="*/ 0 w 91699"/>
                <a:gd name="connsiteY14" fmla="*/ 55054 h 82938"/>
                <a:gd name="connsiteX15" fmla="*/ 2084 w 91699"/>
                <a:gd name="connsiteY15" fmla="*/ 53339 h 82938"/>
                <a:gd name="connsiteX16" fmla="*/ 4664 w 91699"/>
                <a:gd name="connsiteY16" fmla="*/ 56280 h 82938"/>
                <a:gd name="connsiteX17" fmla="*/ 34496 w 91699"/>
                <a:gd name="connsiteY17" fmla="*/ 77140 h 82938"/>
                <a:gd name="connsiteX18" fmla="*/ 39649 w 91699"/>
                <a:gd name="connsiteY18" fmla="*/ 77140 h 82938"/>
                <a:gd name="connsiteX19" fmla="*/ 43455 w 91699"/>
                <a:gd name="connsiteY19" fmla="*/ 75914 h 82938"/>
                <a:gd name="connsiteX20" fmla="*/ 42965 w 91699"/>
                <a:gd name="connsiteY20" fmla="*/ 73336 h 82938"/>
                <a:gd name="connsiteX21" fmla="*/ 26763 w 91699"/>
                <a:gd name="connsiteY21" fmla="*/ 8802 h 82938"/>
                <a:gd name="connsiteX22" fmla="*/ 12397 w 91699"/>
                <a:gd name="connsiteY22" fmla="*/ 3037 h 82938"/>
                <a:gd name="connsiteX23" fmla="*/ 6875 w 91699"/>
                <a:gd name="connsiteY23" fmla="*/ 332 h 82938"/>
                <a:gd name="connsiteX24" fmla="*/ 8959 w 91699"/>
                <a:gd name="connsiteY24" fmla="*/ -1383 h 82938"/>
                <a:gd name="connsiteX25" fmla="*/ 19519 w 91699"/>
                <a:gd name="connsiteY25" fmla="*/ -1015 h 82938"/>
                <a:gd name="connsiteX26" fmla="*/ 30074 w 91699"/>
                <a:gd name="connsiteY26" fmla="*/ -894 h 82938"/>
                <a:gd name="connsiteX27" fmla="*/ 41123 w 91699"/>
                <a:gd name="connsiteY27" fmla="*/ -1015 h 82938"/>
                <a:gd name="connsiteX28" fmla="*/ 51435 w 91699"/>
                <a:gd name="connsiteY28" fmla="*/ -1383 h 82938"/>
                <a:gd name="connsiteX29" fmla="*/ 54257 w 91699"/>
                <a:gd name="connsiteY29" fmla="*/ 1316 h 82938"/>
                <a:gd name="connsiteX30" fmla="*/ 49224 w 91699"/>
                <a:gd name="connsiteY30" fmla="*/ 3037 h 82938"/>
                <a:gd name="connsiteX31" fmla="*/ 42107 w 91699"/>
                <a:gd name="connsiteY31" fmla="*/ 3278 h 82938"/>
                <a:gd name="connsiteX32" fmla="*/ 37686 w 91699"/>
                <a:gd name="connsiteY32" fmla="*/ 5609 h 82938"/>
                <a:gd name="connsiteX33" fmla="*/ 38175 w 91699"/>
                <a:gd name="connsiteY33" fmla="*/ 8434 h 82938"/>
                <a:gd name="connsiteX34" fmla="*/ 54383 w 91699"/>
                <a:gd name="connsiteY34" fmla="*/ 72848 h 82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91699" h="82938">
                  <a:moveTo>
                    <a:pt x="54383" y="72848"/>
                  </a:moveTo>
                  <a:cubicBezTo>
                    <a:pt x="55241" y="76403"/>
                    <a:pt x="55483" y="76772"/>
                    <a:pt x="58183" y="77013"/>
                  </a:cubicBezTo>
                  <a:cubicBezTo>
                    <a:pt x="58799" y="77140"/>
                    <a:pt x="63095" y="77140"/>
                    <a:pt x="65553" y="77140"/>
                  </a:cubicBezTo>
                  <a:cubicBezTo>
                    <a:pt x="73039" y="77140"/>
                    <a:pt x="76229" y="77140"/>
                    <a:pt x="79298" y="76157"/>
                  </a:cubicBezTo>
                  <a:cubicBezTo>
                    <a:pt x="84825" y="74441"/>
                    <a:pt x="85073" y="70880"/>
                    <a:pt x="85073" y="66465"/>
                  </a:cubicBezTo>
                  <a:cubicBezTo>
                    <a:pt x="85073" y="64502"/>
                    <a:pt x="85073" y="62909"/>
                    <a:pt x="84209" y="56527"/>
                  </a:cubicBezTo>
                  <a:lnTo>
                    <a:pt x="83967" y="55180"/>
                  </a:lnTo>
                  <a:cubicBezTo>
                    <a:pt x="83967" y="53949"/>
                    <a:pt x="84825" y="53339"/>
                    <a:pt x="86051" y="53339"/>
                  </a:cubicBezTo>
                  <a:cubicBezTo>
                    <a:pt x="87894" y="53339"/>
                    <a:pt x="88142" y="54444"/>
                    <a:pt x="88383" y="56406"/>
                  </a:cubicBezTo>
                  <a:lnTo>
                    <a:pt x="91700" y="79839"/>
                  </a:lnTo>
                  <a:cubicBezTo>
                    <a:pt x="91700" y="81555"/>
                    <a:pt x="90226" y="81555"/>
                    <a:pt x="88015" y="81555"/>
                  </a:cubicBezTo>
                  <a:lnTo>
                    <a:pt x="12518" y="81555"/>
                  </a:lnTo>
                  <a:cubicBezTo>
                    <a:pt x="9449" y="81555"/>
                    <a:pt x="9207" y="81555"/>
                    <a:pt x="8349" y="78982"/>
                  </a:cubicBezTo>
                  <a:lnTo>
                    <a:pt x="611" y="57263"/>
                  </a:lnTo>
                  <a:cubicBezTo>
                    <a:pt x="490" y="56775"/>
                    <a:pt x="0" y="55670"/>
                    <a:pt x="0" y="55054"/>
                  </a:cubicBezTo>
                  <a:cubicBezTo>
                    <a:pt x="0" y="54564"/>
                    <a:pt x="242" y="53339"/>
                    <a:pt x="2084" y="53339"/>
                  </a:cubicBezTo>
                  <a:cubicBezTo>
                    <a:pt x="3680" y="53339"/>
                    <a:pt x="3927" y="53949"/>
                    <a:pt x="4664" y="56280"/>
                  </a:cubicBezTo>
                  <a:cubicBezTo>
                    <a:pt x="11781" y="75914"/>
                    <a:pt x="15834" y="77140"/>
                    <a:pt x="34496" y="77140"/>
                  </a:cubicBezTo>
                  <a:lnTo>
                    <a:pt x="39649" y="77140"/>
                  </a:lnTo>
                  <a:cubicBezTo>
                    <a:pt x="43334" y="77140"/>
                    <a:pt x="43455" y="77013"/>
                    <a:pt x="43455" y="75914"/>
                  </a:cubicBezTo>
                  <a:cubicBezTo>
                    <a:pt x="43455" y="75788"/>
                    <a:pt x="43455" y="75177"/>
                    <a:pt x="42965" y="73336"/>
                  </a:cubicBezTo>
                  <a:lnTo>
                    <a:pt x="26763" y="8802"/>
                  </a:lnTo>
                  <a:cubicBezTo>
                    <a:pt x="25657" y="4262"/>
                    <a:pt x="25289" y="3037"/>
                    <a:pt x="12397" y="3037"/>
                  </a:cubicBezTo>
                  <a:cubicBezTo>
                    <a:pt x="7981" y="3037"/>
                    <a:pt x="6875" y="3037"/>
                    <a:pt x="6875" y="332"/>
                  </a:cubicBezTo>
                  <a:cubicBezTo>
                    <a:pt x="6875" y="-31"/>
                    <a:pt x="7117" y="-1383"/>
                    <a:pt x="8959" y="-1383"/>
                  </a:cubicBezTo>
                  <a:cubicBezTo>
                    <a:pt x="12397" y="-1383"/>
                    <a:pt x="16082" y="-1015"/>
                    <a:pt x="19519" y="-1015"/>
                  </a:cubicBezTo>
                  <a:cubicBezTo>
                    <a:pt x="22957" y="-1015"/>
                    <a:pt x="26636" y="-894"/>
                    <a:pt x="30074" y="-894"/>
                  </a:cubicBezTo>
                  <a:cubicBezTo>
                    <a:pt x="33511" y="-894"/>
                    <a:pt x="37686" y="-894"/>
                    <a:pt x="41123" y="-1015"/>
                  </a:cubicBezTo>
                  <a:cubicBezTo>
                    <a:pt x="44440" y="-1136"/>
                    <a:pt x="48119" y="-1383"/>
                    <a:pt x="51435" y="-1383"/>
                  </a:cubicBezTo>
                  <a:cubicBezTo>
                    <a:pt x="52414" y="-1383"/>
                    <a:pt x="54257" y="-1383"/>
                    <a:pt x="54257" y="1316"/>
                  </a:cubicBezTo>
                  <a:cubicBezTo>
                    <a:pt x="54257" y="3037"/>
                    <a:pt x="53030" y="3037"/>
                    <a:pt x="49224" y="3037"/>
                  </a:cubicBezTo>
                  <a:cubicBezTo>
                    <a:pt x="46893" y="3037"/>
                    <a:pt x="44440" y="3157"/>
                    <a:pt x="42107" y="3278"/>
                  </a:cubicBezTo>
                  <a:cubicBezTo>
                    <a:pt x="37933" y="3647"/>
                    <a:pt x="37686" y="4136"/>
                    <a:pt x="37686" y="5609"/>
                  </a:cubicBezTo>
                  <a:cubicBezTo>
                    <a:pt x="37686" y="6466"/>
                    <a:pt x="37686" y="6714"/>
                    <a:pt x="38175" y="8434"/>
                  </a:cubicBezTo>
                  <a:lnTo>
                    <a:pt x="54383" y="72848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961" name="任意多边形: 形状 1960">
              <a:extLst>
                <a:ext uri="{FF2B5EF4-FFF2-40B4-BE49-F238E27FC236}">
                  <a16:creationId xmlns:a16="http://schemas.microsoft.com/office/drawing/2014/main" id="{B1541E35-1300-5781-35B6-5AE6F46809C5}"/>
                </a:ext>
              </a:extLst>
            </p:cNvPr>
            <p:cNvSpPr/>
            <p:nvPr>
              <p:custDataLst>
                <p:tags r:id="rId121"/>
              </p:custDataLst>
            </p:nvPr>
          </p:nvSpPr>
          <p:spPr>
            <a:xfrm flipV="1">
              <a:off x="12252001" y="-8984321"/>
              <a:ext cx="93294" cy="110053"/>
            </a:xfrm>
            <a:custGeom>
              <a:avLst/>
              <a:gdLst>
                <a:gd name="connsiteX0" fmla="*/ 48613 w 93294"/>
                <a:gd name="connsiteY0" fmla="*/ 15071 h 110053"/>
                <a:gd name="connsiteX1" fmla="*/ 60273 w 93294"/>
                <a:gd name="connsiteY1" fmla="*/ -1369 h 110053"/>
                <a:gd name="connsiteX2" fmla="*/ 82245 w 93294"/>
                <a:gd name="connsiteY2" fmla="*/ 22432 h 110053"/>
                <a:gd name="connsiteX3" fmla="*/ 80529 w 93294"/>
                <a:gd name="connsiteY3" fmla="*/ 24148 h 110053"/>
                <a:gd name="connsiteX4" fmla="*/ 78813 w 93294"/>
                <a:gd name="connsiteY4" fmla="*/ 22553 h 110053"/>
                <a:gd name="connsiteX5" fmla="*/ 63590 w 93294"/>
                <a:gd name="connsiteY5" fmla="*/ 11515 h 110053"/>
                <a:gd name="connsiteX6" fmla="*/ 53893 w 93294"/>
                <a:gd name="connsiteY6" fmla="*/ 23416 h 110053"/>
                <a:gd name="connsiteX7" fmla="*/ 93295 w 93294"/>
                <a:gd name="connsiteY7" fmla="*/ 74575 h 110053"/>
                <a:gd name="connsiteX8" fmla="*/ 57694 w 93294"/>
                <a:gd name="connsiteY8" fmla="*/ 108684 h 110053"/>
                <a:gd name="connsiteX9" fmla="*/ 0 w 93294"/>
                <a:gd name="connsiteY9" fmla="*/ 53594 h 110053"/>
                <a:gd name="connsiteX10" fmla="*/ 35721 w 93294"/>
                <a:gd name="connsiteY10" fmla="*/ 19981 h 110053"/>
                <a:gd name="connsiteX11" fmla="*/ 48613 w 93294"/>
                <a:gd name="connsiteY11" fmla="*/ 21695 h 110053"/>
                <a:gd name="connsiteX12" fmla="*/ 48613 w 93294"/>
                <a:gd name="connsiteY12" fmla="*/ 15071 h 110053"/>
                <a:gd name="connsiteX13" fmla="*/ 27373 w 93294"/>
                <a:gd name="connsiteY13" fmla="*/ 25499 h 110053"/>
                <a:gd name="connsiteX14" fmla="*/ 11907 w 93294"/>
                <a:gd name="connsiteY14" fmla="*/ 50526 h 110053"/>
                <a:gd name="connsiteX15" fmla="*/ 25657 w 93294"/>
                <a:gd name="connsiteY15" fmla="*/ 88560 h 110053"/>
                <a:gd name="connsiteX16" fmla="*/ 56714 w 93294"/>
                <a:gd name="connsiteY16" fmla="*/ 104759 h 110053"/>
                <a:gd name="connsiteX17" fmla="*/ 81387 w 93294"/>
                <a:gd name="connsiteY17" fmla="*/ 77891 h 110053"/>
                <a:gd name="connsiteX18" fmla="*/ 52909 w 93294"/>
                <a:gd name="connsiteY18" fmla="*/ 28077 h 110053"/>
                <a:gd name="connsiteX19" fmla="*/ 40512 w 93294"/>
                <a:gd name="connsiteY19" fmla="*/ 40957 h 110053"/>
                <a:gd name="connsiteX20" fmla="*/ 26883 w 93294"/>
                <a:gd name="connsiteY20" fmla="*/ 28688 h 110053"/>
                <a:gd name="connsiteX21" fmla="*/ 27373 w 93294"/>
                <a:gd name="connsiteY21" fmla="*/ 25499 h 110053"/>
                <a:gd name="connsiteX22" fmla="*/ 48613 w 93294"/>
                <a:gd name="connsiteY22" fmla="*/ 26116 h 110053"/>
                <a:gd name="connsiteX23" fmla="*/ 36580 w 93294"/>
                <a:gd name="connsiteY23" fmla="*/ 23905 h 110053"/>
                <a:gd name="connsiteX24" fmla="*/ 30321 w 93294"/>
                <a:gd name="connsiteY24" fmla="*/ 28688 h 110053"/>
                <a:gd name="connsiteX25" fmla="*/ 40512 w 93294"/>
                <a:gd name="connsiteY25" fmla="*/ 37522 h 110053"/>
                <a:gd name="connsiteX26" fmla="*/ 48613 w 93294"/>
                <a:gd name="connsiteY26" fmla="*/ 26116 h 110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93294" h="110053">
                  <a:moveTo>
                    <a:pt x="48613" y="15071"/>
                  </a:moveTo>
                  <a:cubicBezTo>
                    <a:pt x="48613" y="7095"/>
                    <a:pt x="50209" y="-1369"/>
                    <a:pt x="60273" y="-1369"/>
                  </a:cubicBezTo>
                  <a:cubicBezTo>
                    <a:pt x="75128" y="-1369"/>
                    <a:pt x="82245" y="19733"/>
                    <a:pt x="82245" y="22432"/>
                  </a:cubicBezTo>
                  <a:cubicBezTo>
                    <a:pt x="82245" y="23290"/>
                    <a:pt x="81514" y="24148"/>
                    <a:pt x="80529" y="24148"/>
                  </a:cubicBezTo>
                  <a:cubicBezTo>
                    <a:pt x="79303" y="24148"/>
                    <a:pt x="78934" y="23048"/>
                    <a:pt x="78813" y="22553"/>
                  </a:cubicBezTo>
                  <a:cubicBezTo>
                    <a:pt x="75865" y="13967"/>
                    <a:pt x="67764" y="11515"/>
                    <a:pt x="63590" y="11515"/>
                  </a:cubicBezTo>
                  <a:cubicBezTo>
                    <a:pt x="58678" y="11515"/>
                    <a:pt x="56099" y="13598"/>
                    <a:pt x="53893" y="23416"/>
                  </a:cubicBezTo>
                  <a:cubicBezTo>
                    <a:pt x="75744" y="31144"/>
                    <a:pt x="93295" y="52857"/>
                    <a:pt x="93295" y="74575"/>
                  </a:cubicBezTo>
                  <a:cubicBezTo>
                    <a:pt x="93295" y="93837"/>
                    <a:pt x="79424" y="108684"/>
                    <a:pt x="57694" y="108684"/>
                  </a:cubicBezTo>
                  <a:cubicBezTo>
                    <a:pt x="28357" y="108684"/>
                    <a:pt x="0" y="81200"/>
                    <a:pt x="0" y="53594"/>
                  </a:cubicBezTo>
                  <a:cubicBezTo>
                    <a:pt x="0" y="33843"/>
                    <a:pt x="14607" y="19981"/>
                    <a:pt x="35721" y="19981"/>
                  </a:cubicBezTo>
                  <a:cubicBezTo>
                    <a:pt x="38053" y="19981"/>
                    <a:pt x="42228" y="20101"/>
                    <a:pt x="48613" y="21695"/>
                  </a:cubicBezTo>
                  <a:lnTo>
                    <a:pt x="48613" y="15071"/>
                  </a:lnTo>
                  <a:close/>
                  <a:moveTo>
                    <a:pt x="27373" y="25499"/>
                  </a:moveTo>
                  <a:cubicBezTo>
                    <a:pt x="20993" y="27709"/>
                    <a:pt x="11907" y="34086"/>
                    <a:pt x="11907" y="50526"/>
                  </a:cubicBezTo>
                  <a:cubicBezTo>
                    <a:pt x="11907" y="58382"/>
                    <a:pt x="14487" y="74697"/>
                    <a:pt x="25657" y="88560"/>
                  </a:cubicBezTo>
                  <a:cubicBezTo>
                    <a:pt x="33390" y="98009"/>
                    <a:pt x="45297" y="104759"/>
                    <a:pt x="56714" y="104759"/>
                  </a:cubicBezTo>
                  <a:cubicBezTo>
                    <a:pt x="70096" y="104759"/>
                    <a:pt x="81387" y="95800"/>
                    <a:pt x="81387" y="77891"/>
                  </a:cubicBezTo>
                  <a:cubicBezTo>
                    <a:pt x="81387" y="65621"/>
                    <a:pt x="75376" y="39242"/>
                    <a:pt x="52909" y="28077"/>
                  </a:cubicBezTo>
                  <a:cubicBezTo>
                    <a:pt x="50945" y="35806"/>
                    <a:pt x="47756" y="40957"/>
                    <a:pt x="40512" y="40957"/>
                  </a:cubicBezTo>
                  <a:cubicBezTo>
                    <a:pt x="33637" y="40957"/>
                    <a:pt x="26883" y="35191"/>
                    <a:pt x="26883" y="28688"/>
                  </a:cubicBezTo>
                  <a:cubicBezTo>
                    <a:pt x="26883" y="26484"/>
                    <a:pt x="27004" y="26357"/>
                    <a:pt x="27373" y="25499"/>
                  </a:cubicBezTo>
                  <a:close/>
                  <a:moveTo>
                    <a:pt x="48613" y="26116"/>
                  </a:moveTo>
                  <a:cubicBezTo>
                    <a:pt x="45913" y="25131"/>
                    <a:pt x="41370" y="23905"/>
                    <a:pt x="36580" y="23905"/>
                  </a:cubicBezTo>
                  <a:cubicBezTo>
                    <a:pt x="34616" y="23905"/>
                    <a:pt x="30321" y="23905"/>
                    <a:pt x="30321" y="28688"/>
                  </a:cubicBezTo>
                  <a:cubicBezTo>
                    <a:pt x="30321" y="33349"/>
                    <a:pt x="35353" y="37522"/>
                    <a:pt x="40512" y="37522"/>
                  </a:cubicBezTo>
                  <a:cubicBezTo>
                    <a:pt x="44928" y="37522"/>
                    <a:pt x="48245" y="35559"/>
                    <a:pt x="48613" y="26116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962" name="任意多边形: 形状 1961">
              <a:extLst>
                <a:ext uri="{FF2B5EF4-FFF2-40B4-BE49-F238E27FC236}">
                  <a16:creationId xmlns:a16="http://schemas.microsoft.com/office/drawing/2014/main" id="{AA70A196-C5AD-F2FF-5352-A608D4F71F80}"/>
                </a:ext>
              </a:extLst>
            </p:cNvPr>
            <p:cNvSpPr/>
            <p:nvPr>
              <p:custDataLst>
                <p:tags r:id="rId122"/>
              </p:custDataLst>
            </p:nvPr>
          </p:nvSpPr>
          <p:spPr>
            <a:xfrm flipV="1">
              <a:off x="12366924" y="-9061596"/>
              <a:ext cx="199860" cy="121603"/>
            </a:xfrm>
            <a:custGeom>
              <a:avLst/>
              <a:gdLst>
                <a:gd name="connsiteX0" fmla="*/ 183200 w 199860"/>
                <a:gd name="connsiteY0" fmla="*/ 107786 h 121603"/>
                <a:gd name="connsiteX1" fmla="*/ 189867 w 199860"/>
                <a:gd name="connsiteY1" fmla="*/ 111639 h 121603"/>
                <a:gd name="connsiteX2" fmla="*/ 199860 w 199860"/>
                <a:gd name="connsiteY2" fmla="*/ 111991 h 121603"/>
                <a:gd name="connsiteX3" fmla="*/ 199860 w 199860"/>
                <a:gd name="connsiteY3" fmla="*/ 120226 h 121603"/>
                <a:gd name="connsiteX4" fmla="*/ 181101 w 199860"/>
                <a:gd name="connsiteY4" fmla="*/ 119698 h 121603"/>
                <a:gd name="connsiteX5" fmla="*/ 157258 w 199860"/>
                <a:gd name="connsiteY5" fmla="*/ 120226 h 121603"/>
                <a:gd name="connsiteX6" fmla="*/ 157258 w 199860"/>
                <a:gd name="connsiteY6" fmla="*/ 111991 h 121603"/>
                <a:gd name="connsiteX7" fmla="*/ 175138 w 199860"/>
                <a:gd name="connsiteY7" fmla="*/ 110062 h 121603"/>
                <a:gd name="connsiteX8" fmla="*/ 144982 w 199860"/>
                <a:gd name="connsiteY8" fmla="*/ 31742 h 121603"/>
                <a:gd name="connsiteX9" fmla="*/ 113952 w 199860"/>
                <a:gd name="connsiteY9" fmla="*/ 111991 h 121603"/>
                <a:gd name="connsiteX10" fmla="*/ 130781 w 199860"/>
                <a:gd name="connsiteY10" fmla="*/ 111991 h 121603"/>
                <a:gd name="connsiteX11" fmla="*/ 130781 w 199860"/>
                <a:gd name="connsiteY11" fmla="*/ 120226 h 121603"/>
                <a:gd name="connsiteX12" fmla="*/ 100103 w 199860"/>
                <a:gd name="connsiteY12" fmla="*/ 119698 h 121603"/>
                <a:gd name="connsiteX13" fmla="*/ 73280 w 199860"/>
                <a:gd name="connsiteY13" fmla="*/ 120226 h 121603"/>
                <a:gd name="connsiteX14" fmla="*/ 73280 w 199860"/>
                <a:gd name="connsiteY14" fmla="*/ 111991 h 121603"/>
                <a:gd name="connsiteX15" fmla="*/ 88355 w 199860"/>
                <a:gd name="connsiteY15" fmla="*/ 111991 h 121603"/>
                <a:gd name="connsiteX16" fmla="*/ 95544 w 199860"/>
                <a:gd name="connsiteY16" fmla="*/ 93417 h 121603"/>
                <a:gd name="connsiteX17" fmla="*/ 71702 w 199860"/>
                <a:gd name="connsiteY17" fmla="*/ 31742 h 121603"/>
                <a:gd name="connsiteX18" fmla="*/ 40671 w 199860"/>
                <a:gd name="connsiteY18" fmla="*/ 111991 h 121603"/>
                <a:gd name="connsiteX19" fmla="*/ 57501 w 199860"/>
                <a:gd name="connsiteY19" fmla="*/ 111991 h 121603"/>
                <a:gd name="connsiteX20" fmla="*/ 57501 w 199860"/>
                <a:gd name="connsiteY20" fmla="*/ 120226 h 121603"/>
                <a:gd name="connsiteX21" fmla="*/ 26823 w 199860"/>
                <a:gd name="connsiteY21" fmla="*/ 119698 h 121603"/>
                <a:gd name="connsiteX22" fmla="*/ 0 w 199860"/>
                <a:gd name="connsiteY22" fmla="*/ 120226 h 121603"/>
                <a:gd name="connsiteX23" fmla="*/ 0 w 199860"/>
                <a:gd name="connsiteY23" fmla="*/ 111991 h 121603"/>
                <a:gd name="connsiteX24" fmla="*/ 15075 w 199860"/>
                <a:gd name="connsiteY24" fmla="*/ 111991 h 121603"/>
                <a:gd name="connsiteX25" fmla="*/ 57154 w 199860"/>
                <a:gd name="connsiteY25" fmla="*/ 3179 h 121603"/>
                <a:gd name="connsiteX26" fmla="*/ 63287 w 199860"/>
                <a:gd name="connsiteY26" fmla="*/ -1377 h 121603"/>
                <a:gd name="connsiteX27" fmla="*/ 69425 w 199860"/>
                <a:gd name="connsiteY27" fmla="*/ 3179 h 121603"/>
                <a:gd name="connsiteX28" fmla="*/ 99927 w 199860"/>
                <a:gd name="connsiteY28" fmla="*/ 82028 h 121603"/>
                <a:gd name="connsiteX29" fmla="*/ 130435 w 199860"/>
                <a:gd name="connsiteY29" fmla="*/ 3179 h 121603"/>
                <a:gd name="connsiteX30" fmla="*/ 136568 w 199860"/>
                <a:gd name="connsiteY30" fmla="*/ -1377 h 121603"/>
                <a:gd name="connsiteX31" fmla="*/ 142706 w 199860"/>
                <a:gd name="connsiteY31" fmla="*/ 3179 h 121603"/>
                <a:gd name="connsiteX32" fmla="*/ 183200 w 199860"/>
                <a:gd name="connsiteY32" fmla="*/ 107786 h 121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99860" h="121603">
                  <a:moveTo>
                    <a:pt x="183200" y="107786"/>
                  </a:moveTo>
                  <a:cubicBezTo>
                    <a:pt x="184256" y="110765"/>
                    <a:pt x="184427" y="111112"/>
                    <a:pt x="189867" y="111639"/>
                  </a:cubicBezTo>
                  <a:cubicBezTo>
                    <a:pt x="193371" y="111991"/>
                    <a:pt x="197055" y="111991"/>
                    <a:pt x="199860" y="111991"/>
                  </a:cubicBezTo>
                  <a:lnTo>
                    <a:pt x="199860" y="120226"/>
                  </a:lnTo>
                  <a:cubicBezTo>
                    <a:pt x="195124" y="120050"/>
                    <a:pt x="188987" y="119698"/>
                    <a:pt x="181101" y="119698"/>
                  </a:cubicBezTo>
                  <a:cubicBezTo>
                    <a:pt x="174439" y="119698"/>
                    <a:pt x="163567" y="119698"/>
                    <a:pt x="157258" y="120226"/>
                  </a:cubicBezTo>
                  <a:lnTo>
                    <a:pt x="157258" y="111991"/>
                  </a:lnTo>
                  <a:cubicBezTo>
                    <a:pt x="161642" y="111991"/>
                    <a:pt x="170057" y="111991"/>
                    <a:pt x="175138" y="110062"/>
                  </a:cubicBezTo>
                  <a:lnTo>
                    <a:pt x="144982" y="31742"/>
                  </a:lnTo>
                  <a:lnTo>
                    <a:pt x="113952" y="111991"/>
                  </a:lnTo>
                  <a:lnTo>
                    <a:pt x="130781" y="111991"/>
                  </a:lnTo>
                  <a:lnTo>
                    <a:pt x="130781" y="120226"/>
                  </a:lnTo>
                  <a:cubicBezTo>
                    <a:pt x="124121" y="119698"/>
                    <a:pt x="107644" y="119698"/>
                    <a:pt x="100103" y="119698"/>
                  </a:cubicBezTo>
                  <a:cubicBezTo>
                    <a:pt x="93267" y="119698"/>
                    <a:pt x="79418" y="119698"/>
                    <a:pt x="73280" y="120226"/>
                  </a:cubicBezTo>
                  <a:lnTo>
                    <a:pt x="73280" y="111991"/>
                  </a:lnTo>
                  <a:lnTo>
                    <a:pt x="88355" y="111991"/>
                  </a:lnTo>
                  <a:lnTo>
                    <a:pt x="95544" y="93417"/>
                  </a:lnTo>
                  <a:lnTo>
                    <a:pt x="71702" y="31742"/>
                  </a:lnTo>
                  <a:lnTo>
                    <a:pt x="40671" y="111991"/>
                  </a:lnTo>
                  <a:lnTo>
                    <a:pt x="57501" y="111991"/>
                  </a:lnTo>
                  <a:lnTo>
                    <a:pt x="57501" y="120226"/>
                  </a:lnTo>
                  <a:cubicBezTo>
                    <a:pt x="50841" y="119698"/>
                    <a:pt x="34363" y="119698"/>
                    <a:pt x="26823" y="119698"/>
                  </a:cubicBezTo>
                  <a:cubicBezTo>
                    <a:pt x="19987" y="119698"/>
                    <a:pt x="6137" y="119698"/>
                    <a:pt x="0" y="120226"/>
                  </a:cubicBezTo>
                  <a:lnTo>
                    <a:pt x="0" y="111991"/>
                  </a:lnTo>
                  <a:lnTo>
                    <a:pt x="15075" y="111991"/>
                  </a:lnTo>
                  <a:lnTo>
                    <a:pt x="57154" y="3179"/>
                  </a:lnTo>
                  <a:cubicBezTo>
                    <a:pt x="58205" y="376"/>
                    <a:pt x="58904" y="-1377"/>
                    <a:pt x="63287" y="-1377"/>
                  </a:cubicBezTo>
                  <a:cubicBezTo>
                    <a:pt x="67670" y="-1377"/>
                    <a:pt x="68374" y="376"/>
                    <a:pt x="69425" y="3179"/>
                  </a:cubicBezTo>
                  <a:lnTo>
                    <a:pt x="99927" y="82028"/>
                  </a:lnTo>
                  <a:lnTo>
                    <a:pt x="130435" y="3179"/>
                  </a:lnTo>
                  <a:cubicBezTo>
                    <a:pt x="131486" y="376"/>
                    <a:pt x="132184" y="-1377"/>
                    <a:pt x="136568" y="-1377"/>
                  </a:cubicBezTo>
                  <a:cubicBezTo>
                    <a:pt x="140951" y="-1377"/>
                    <a:pt x="141655" y="376"/>
                    <a:pt x="142706" y="3179"/>
                  </a:cubicBezTo>
                  <a:lnTo>
                    <a:pt x="183200" y="107786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963" name="任意多边形: 形状 1962">
              <a:extLst>
                <a:ext uri="{FF2B5EF4-FFF2-40B4-BE49-F238E27FC236}">
                  <a16:creationId xmlns:a16="http://schemas.microsoft.com/office/drawing/2014/main" id="{A249F96E-8D41-1CD7-0B02-5A8E1693A1E6}"/>
                </a:ext>
              </a:extLst>
            </p:cNvPr>
            <p:cNvSpPr/>
            <p:nvPr>
              <p:custDataLst>
                <p:tags r:id="rId123"/>
              </p:custDataLst>
            </p:nvPr>
          </p:nvSpPr>
          <p:spPr>
            <a:xfrm flipV="1">
              <a:off x="12579637" y="-8998916"/>
              <a:ext cx="111708" cy="83801"/>
            </a:xfrm>
            <a:custGeom>
              <a:avLst/>
              <a:gdLst>
                <a:gd name="connsiteX0" fmla="*/ 61747 w 111708"/>
                <a:gd name="connsiteY0" fmla="*/ 47952 h 83801"/>
                <a:gd name="connsiteX1" fmla="*/ 61010 w 111708"/>
                <a:gd name="connsiteY1" fmla="*/ 49420 h 83801"/>
                <a:gd name="connsiteX2" fmla="*/ 63958 w 111708"/>
                <a:gd name="connsiteY2" fmla="*/ 51756 h 83801"/>
                <a:gd name="connsiteX3" fmla="*/ 76355 w 111708"/>
                <a:gd name="connsiteY3" fmla="*/ 60463 h 83801"/>
                <a:gd name="connsiteX4" fmla="*/ 108887 w 111708"/>
                <a:gd name="connsiteY4" fmla="*/ 78009 h 83801"/>
                <a:gd name="connsiteX5" fmla="*/ 111708 w 111708"/>
                <a:gd name="connsiteY5" fmla="*/ 80708 h 83801"/>
                <a:gd name="connsiteX6" fmla="*/ 110113 w 111708"/>
                <a:gd name="connsiteY6" fmla="*/ 82302 h 83801"/>
                <a:gd name="connsiteX7" fmla="*/ 101643 w 111708"/>
                <a:gd name="connsiteY7" fmla="*/ 81934 h 83801"/>
                <a:gd name="connsiteX8" fmla="*/ 86788 w 111708"/>
                <a:gd name="connsiteY8" fmla="*/ 82429 h 83801"/>
                <a:gd name="connsiteX9" fmla="*/ 84214 w 111708"/>
                <a:gd name="connsiteY9" fmla="*/ 79730 h 83801"/>
                <a:gd name="connsiteX10" fmla="*/ 86051 w 111708"/>
                <a:gd name="connsiteY10" fmla="*/ 78009 h 83801"/>
                <a:gd name="connsiteX11" fmla="*/ 89120 w 111708"/>
                <a:gd name="connsiteY11" fmla="*/ 76294 h 83801"/>
                <a:gd name="connsiteX12" fmla="*/ 83719 w 111708"/>
                <a:gd name="connsiteY12" fmla="*/ 70281 h 83801"/>
                <a:gd name="connsiteX13" fmla="*/ 32532 w 111708"/>
                <a:gd name="connsiteY13" fmla="*/ 34210 h 83801"/>
                <a:gd name="connsiteX14" fmla="*/ 42228 w 111708"/>
                <a:gd name="connsiteY14" fmla="*/ 72859 h 83801"/>
                <a:gd name="connsiteX15" fmla="*/ 53030 w 111708"/>
                <a:gd name="connsiteY15" fmla="*/ 78009 h 83801"/>
                <a:gd name="connsiteX16" fmla="*/ 56715 w 111708"/>
                <a:gd name="connsiteY16" fmla="*/ 80588 h 83801"/>
                <a:gd name="connsiteX17" fmla="*/ 54751 w 111708"/>
                <a:gd name="connsiteY17" fmla="*/ 82429 h 83801"/>
                <a:gd name="connsiteX18" fmla="*/ 38670 w 111708"/>
                <a:gd name="connsiteY18" fmla="*/ 81934 h 83801"/>
                <a:gd name="connsiteX19" fmla="*/ 30199 w 111708"/>
                <a:gd name="connsiteY19" fmla="*/ 82061 h 83801"/>
                <a:gd name="connsiteX20" fmla="*/ 22467 w 111708"/>
                <a:gd name="connsiteY20" fmla="*/ 82429 h 83801"/>
                <a:gd name="connsiteX21" fmla="*/ 19888 w 111708"/>
                <a:gd name="connsiteY21" fmla="*/ 79730 h 83801"/>
                <a:gd name="connsiteX22" fmla="*/ 23935 w 111708"/>
                <a:gd name="connsiteY22" fmla="*/ 78009 h 83801"/>
                <a:gd name="connsiteX23" fmla="*/ 28605 w 111708"/>
                <a:gd name="connsiteY23" fmla="*/ 77762 h 83801"/>
                <a:gd name="connsiteX24" fmla="*/ 31305 w 111708"/>
                <a:gd name="connsiteY24" fmla="*/ 76047 h 83801"/>
                <a:gd name="connsiteX25" fmla="*/ 30810 w 111708"/>
                <a:gd name="connsiteY25" fmla="*/ 73348 h 83801"/>
                <a:gd name="connsiteX26" fmla="*/ 14487 w 111708"/>
                <a:gd name="connsiteY26" fmla="*/ 8198 h 83801"/>
                <a:gd name="connsiteX27" fmla="*/ 3684 w 111708"/>
                <a:gd name="connsiteY27" fmla="*/ 3048 h 83801"/>
                <a:gd name="connsiteX28" fmla="*/ 0 w 111708"/>
                <a:gd name="connsiteY28" fmla="*/ 343 h 83801"/>
                <a:gd name="connsiteX29" fmla="*/ 1963 w 111708"/>
                <a:gd name="connsiteY29" fmla="*/ -1372 h 83801"/>
                <a:gd name="connsiteX30" fmla="*/ 17924 w 111708"/>
                <a:gd name="connsiteY30" fmla="*/ -883 h 83801"/>
                <a:gd name="connsiteX31" fmla="*/ 26394 w 111708"/>
                <a:gd name="connsiteY31" fmla="*/ -1004 h 83801"/>
                <a:gd name="connsiteX32" fmla="*/ 34248 w 111708"/>
                <a:gd name="connsiteY32" fmla="*/ -1372 h 83801"/>
                <a:gd name="connsiteX33" fmla="*/ 36827 w 111708"/>
                <a:gd name="connsiteY33" fmla="*/ 1327 h 83801"/>
                <a:gd name="connsiteX34" fmla="*/ 32900 w 111708"/>
                <a:gd name="connsiteY34" fmla="*/ 3048 h 83801"/>
                <a:gd name="connsiteX35" fmla="*/ 28236 w 111708"/>
                <a:gd name="connsiteY35" fmla="*/ 3289 h 83801"/>
                <a:gd name="connsiteX36" fmla="*/ 25409 w 111708"/>
                <a:gd name="connsiteY36" fmla="*/ 5131 h 83801"/>
                <a:gd name="connsiteX37" fmla="*/ 31179 w 111708"/>
                <a:gd name="connsiteY37" fmla="*/ 28686 h 83801"/>
                <a:gd name="connsiteX38" fmla="*/ 51556 w 111708"/>
                <a:gd name="connsiteY38" fmla="*/ 43043 h 83801"/>
                <a:gd name="connsiteX39" fmla="*/ 69359 w 111708"/>
                <a:gd name="connsiteY39" fmla="*/ 8566 h 83801"/>
                <a:gd name="connsiteX40" fmla="*/ 70217 w 111708"/>
                <a:gd name="connsiteY40" fmla="*/ 6237 h 83801"/>
                <a:gd name="connsiteX41" fmla="*/ 64568 w 111708"/>
                <a:gd name="connsiteY41" fmla="*/ 3048 h 83801"/>
                <a:gd name="connsiteX42" fmla="*/ 61379 w 111708"/>
                <a:gd name="connsiteY42" fmla="*/ 343 h 83801"/>
                <a:gd name="connsiteX43" fmla="*/ 63468 w 111708"/>
                <a:gd name="connsiteY43" fmla="*/ -1372 h 83801"/>
                <a:gd name="connsiteX44" fmla="*/ 79176 w 111708"/>
                <a:gd name="connsiteY44" fmla="*/ -883 h 83801"/>
                <a:gd name="connsiteX45" fmla="*/ 91210 w 111708"/>
                <a:gd name="connsiteY45" fmla="*/ -1372 h 83801"/>
                <a:gd name="connsiteX46" fmla="*/ 93663 w 111708"/>
                <a:gd name="connsiteY46" fmla="*/ 1207 h 83801"/>
                <a:gd name="connsiteX47" fmla="*/ 90842 w 111708"/>
                <a:gd name="connsiteY47" fmla="*/ 3048 h 83801"/>
                <a:gd name="connsiteX48" fmla="*/ 82740 w 111708"/>
                <a:gd name="connsiteY48" fmla="*/ 7093 h 83801"/>
                <a:gd name="connsiteX49" fmla="*/ 61747 w 111708"/>
                <a:gd name="connsiteY49" fmla="*/ 47952 h 838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11708" h="83801">
                  <a:moveTo>
                    <a:pt x="61747" y="47952"/>
                  </a:moveTo>
                  <a:cubicBezTo>
                    <a:pt x="61258" y="48931"/>
                    <a:pt x="61010" y="49299"/>
                    <a:pt x="61010" y="49420"/>
                  </a:cubicBezTo>
                  <a:cubicBezTo>
                    <a:pt x="61010" y="49668"/>
                    <a:pt x="61131" y="49788"/>
                    <a:pt x="63958" y="51756"/>
                  </a:cubicBezTo>
                  <a:lnTo>
                    <a:pt x="76355" y="60463"/>
                  </a:lnTo>
                  <a:cubicBezTo>
                    <a:pt x="92558" y="71874"/>
                    <a:pt x="100170" y="77272"/>
                    <a:pt x="108887" y="78009"/>
                  </a:cubicBezTo>
                  <a:cubicBezTo>
                    <a:pt x="110234" y="78130"/>
                    <a:pt x="111708" y="78257"/>
                    <a:pt x="111708" y="80708"/>
                  </a:cubicBezTo>
                  <a:cubicBezTo>
                    <a:pt x="111708" y="81693"/>
                    <a:pt x="110850" y="82302"/>
                    <a:pt x="110113" y="82302"/>
                  </a:cubicBezTo>
                  <a:cubicBezTo>
                    <a:pt x="107534" y="82302"/>
                    <a:pt x="104344" y="81934"/>
                    <a:pt x="101643" y="81934"/>
                  </a:cubicBezTo>
                  <a:cubicBezTo>
                    <a:pt x="98327" y="81934"/>
                    <a:pt x="90104" y="82429"/>
                    <a:pt x="86788" y="82429"/>
                  </a:cubicBezTo>
                  <a:cubicBezTo>
                    <a:pt x="86051" y="82429"/>
                    <a:pt x="84214" y="82429"/>
                    <a:pt x="84214" y="79730"/>
                  </a:cubicBezTo>
                  <a:cubicBezTo>
                    <a:pt x="84214" y="79603"/>
                    <a:pt x="84214" y="78130"/>
                    <a:pt x="86051" y="78009"/>
                  </a:cubicBezTo>
                  <a:cubicBezTo>
                    <a:pt x="87525" y="77889"/>
                    <a:pt x="89120" y="77641"/>
                    <a:pt x="89120" y="76294"/>
                  </a:cubicBezTo>
                  <a:cubicBezTo>
                    <a:pt x="89120" y="74085"/>
                    <a:pt x="85314" y="71386"/>
                    <a:pt x="83719" y="70281"/>
                  </a:cubicBezTo>
                  <a:lnTo>
                    <a:pt x="32532" y="34210"/>
                  </a:lnTo>
                  <a:lnTo>
                    <a:pt x="42228" y="72859"/>
                  </a:lnTo>
                  <a:cubicBezTo>
                    <a:pt x="43333" y="77026"/>
                    <a:pt x="43455" y="78009"/>
                    <a:pt x="53030" y="78009"/>
                  </a:cubicBezTo>
                  <a:cubicBezTo>
                    <a:pt x="54993" y="78009"/>
                    <a:pt x="56715" y="78009"/>
                    <a:pt x="56715" y="80588"/>
                  </a:cubicBezTo>
                  <a:cubicBezTo>
                    <a:pt x="56715" y="81693"/>
                    <a:pt x="55978" y="82429"/>
                    <a:pt x="54751" y="82429"/>
                  </a:cubicBezTo>
                  <a:cubicBezTo>
                    <a:pt x="51193" y="82429"/>
                    <a:pt x="42228" y="81934"/>
                    <a:pt x="38670" y="81934"/>
                  </a:cubicBezTo>
                  <a:cubicBezTo>
                    <a:pt x="36580" y="81934"/>
                    <a:pt x="32284" y="81934"/>
                    <a:pt x="30199" y="82061"/>
                  </a:cubicBezTo>
                  <a:cubicBezTo>
                    <a:pt x="27741" y="82181"/>
                    <a:pt x="24799" y="82429"/>
                    <a:pt x="22467" y="82429"/>
                  </a:cubicBezTo>
                  <a:cubicBezTo>
                    <a:pt x="21730" y="82429"/>
                    <a:pt x="19888" y="82429"/>
                    <a:pt x="19888" y="79730"/>
                  </a:cubicBezTo>
                  <a:cubicBezTo>
                    <a:pt x="19888" y="78009"/>
                    <a:pt x="21235" y="78009"/>
                    <a:pt x="23935" y="78009"/>
                  </a:cubicBezTo>
                  <a:cubicBezTo>
                    <a:pt x="25904" y="78009"/>
                    <a:pt x="26394" y="78009"/>
                    <a:pt x="28605" y="77762"/>
                  </a:cubicBezTo>
                  <a:cubicBezTo>
                    <a:pt x="31058" y="77520"/>
                    <a:pt x="31305" y="77272"/>
                    <a:pt x="31305" y="76047"/>
                  </a:cubicBezTo>
                  <a:cubicBezTo>
                    <a:pt x="31305" y="75799"/>
                    <a:pt x="31305" y="75190"/>
                    <a:pt x="30810" y="73348"/>
                  </a:cubicBezTo>
                  <a:lnTo>
                    <a:pt x="14487" y="8198"/>
                  </a:lnTo>
                  <a:cubicBezTo>
                    <a:pt x="13502" y="4026"/>
                    <a:pt x="13260" y="3048"/>
                    <a:pt x="3684" y="3048"/>
                  </a:cubicBezTo>
                  <a:cubicBezTo>
                    <a:pt x="1474" y="3048"/>
                    <a:pt x="0" y="3048"/>
                    <a:pt x="0" y="343"/>
                  </a:cubicBezTo>
                  <a:cubicBezTo>
                    <a:pt x="0" y="222"/>
                    <a:pt x="0" y="-1372"/>
                    <a:pt x="1963" y="-1372"/>
                  </a:cubicBezTo>
                  <a:cubicBezTo>
                    <a:pt x="5522" y="-1372"/>
                    <a:pt x="14366" y="-883"/>
                    <a:pt x="17924" y="-883"/>
                  </a:cubicBezTo>
                  <a:cubicBezTo>
                    <a:pt x="20009" y="-883"/>
                    <a:pt x="24304" y="-883"/>
                    <a:pt x="26394" y="-1004"/>
                  </a:cubicBezTo>
                  <a:cubicBezTo>
                    <a:pt x="28847" y="-1124"/>
                    <a:pt x="31915" y="-1372"/>
                    <a:pt x="34248" y="-1372"/>
                  </a:cubicBezTo>
                  <a:cubicBezTo>
                    <a:pt x="34984" y="-1372"/>
                    <a:pt x="36827" y="-1372"/>
                    <a:pt x="36827" y="1327"/>
                  </a:cubicBezTo>
                  <a:cubicBezTo>
                    <a:pt x="36827" y="3048"/>
                    <a:pt x="35353" y="3048"/>
                    <a:pt x="32900" y="3048"/>
                  </a:cubicBezTo>
                  <a:cubicBezTo>
                    <a:pt x="32779" y="3048"/>
                    <a:pt x="30442" y="3048"/>
                    <a:pt x="28236" y="3289"/>
                  </a:cubicBezTo>
                  <a:cubicBezTo>
                    <a:pt x="25409" y="3537"/>
                    <a:pt x="25409" y="3906"/>
                    <a:pt x="25409" y="5131"/>
                  </a:cubicBezTo>
                  <a:cubicBezTo>
                    <a:pt x="25409" y="6115"/>
                    <a:pt x="26641" y="10650"/>
                    <a:pt x="31179" y="28686"/>
                  </a:cubicBezTo>
                  <a:lnTo>
                    <a:pt x="51556" y="43043"/>
                  </a:lnTo>
                  <a:lnTo>
                    <a:pt x="69359" y="8566"/>
                  </a:lnTo>
                  <a:cubicBezTo>
                    <a:pt x="70217" y="6973"/>
                    <a:pt x="70217" y="6846"/>
                    <a:pt x="70217" y="6237"/>
                  </a:cubicBezTo>
                  <a:cubicBezTo>
                    <a:pt x="70217" y="3411"/>
                    <a:pt x="66780" y="3048"/>
                    <a:pt x="64568" y="3048"/>
                  </a:cubicBezTo>
                  <a:cubicBezTo>
                    <a:pt x="63100" y="3048"/>
                    <a:pt x="61379" y="3048"/>
                    <a:pt x="61379" y="343"/>
                  </a:cubicBezTo>
                  <a:cubicBezTo>
                    <a:pt x="61379" y="222"/>
                    <a:pt x="61499" y="-1372"/>
                    <a:pt x="63468" y="-1372"/>
                  </a:cubicBezTo>
                  <a:cubicBezTo>
                    <a:pt x="66901" y="-1372"/>
                    <a:pt x="75744" y="-883"/>
                    <a:pt x="79176" y="-883"/>
                  </a:cubicBezTo>
                  <a:cubicBezTo>
                    <a:pt x="82861" y="-883"/>
                    <a:pt x="87773" y="-1372"/>
                    <a:pt x="91210" y="-1372"/>
                  </a:cubicBezTo>
                  <a:cubicBezTo>
                    <a:pt x="92805" y="-1372"/>
                    <a:pt x="93663" y="-514"/>
                    <a:pt x="93663" y="1207"/>
                  </a:cubicBezTo>
                  <a:cubicBezTo>
                    <a:pt x="93663" y="3048"/>
                    <a:pt x="92068" y="3048"/>
                    <a:pt x="90842" y="3048"/>
                  </a:cubicBezTo>
                  <a:cubicBezTo>
                    <a:pt x="88630" y="3048"/>
                    <a:pt x="84825" y="3169"/>
                    <a:pt x="82740" y="7093"/>
                  </a:cubicBezTo>
                  <a:lnTo>
                    <a:pt x="61747" y="47952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964" name="任意多边形: 形状 1963">
              <a:extLst>
                <a:ext uri="{FF2B5EF4-FFF2-40B4-BE49-F238E27FC236}">
                  <a16:creationId xmlns:a16="http://schemas.microsoft.com/office/drawing/2014/main" id="{50C36D62-FFC4-91DB-47CF-3CF427E4D52C}"/>
                </a:ext>
              </a:extLst>
            </p:cNvPr>
            <p:cNvSpPr/>
            <p:nvPr>
              <p:custDataLst>
                <p:tags r:id="rId124"/>
              </p:custDataLst>
            </p:nvPr>
          </p:nvSpPr>
          <p:spPr>
            <a:xfrm flipV="1">
              <a:off x="12710205" y="-9019192"/>
              <a:ext cx="98701" cy="77797"/>
            </a:xfrm>
            <a:custGeom>
              <a:avLst/>
              <a:gdLst>
                <a:gd name="connsiteX0" fmla="*/ 56803 w 98701"/>
                <a:gd name="connsiteY0" fmla="*/ 41726 h 77797"/>
                <a:gd name="connsiteX1" fmla="*/ 77318 w 98701"/>
                <a:gd name="connsiteY1" fmla="*/ 64506 h 77797"/>
                <a:gd name="connsiteX2" fmla="*/ 95198 w 98701"/>
                <a:gd name="connsiteY2" fmla="*/ 68188 h 77797"/>
                <a:gd name="connsiteX3" fmla="*/ 95198 w 98701"/>
                <a:gd name="connsiteY3" fmla="*/ 76423 h 77797"/>
                <a:gd name="connsiteX4" fmla="*/ 79066 w 98701"/>
                <a:gd name="connsiteY4" fmla="*/ 75894 h 77797"/>
                <a:gd name="connsiteX5" fmla="*/ 61011 w 98701"/>
                <a:gd name="connsiteY5" fmla="*/ 76423 h 77797"/>
                <a:gd name="connsiteX6" fmla="*/ 61011 w 98701"/>
                <a:gd name="connsiteY6" fmla="*/ 68188 h 77797"/>
                <a:gd name="connsiteX7" fmla="*/ 67671 w 98701"/>
                <a:gd name="connsiteY7" fmla="*/ 66611 h 77797"/>
                <a:gd name="connsiteX8" fmla="*/ 66268 w 98701"/>
                <a:gd name="connsiteY8" fmla="*/ 64506 h 77797"/>
                <a:gd name="connsiteX9" fmla="*/ 51545 w 98701"/>
                <a:gd name="connsiteY9" fmla="*/ 48036 h 77797"/>
                <a:gd name="connsiteX10" fmla="*/ 34364 w 98701"/>
                <a:gd name="connsiteY10" fmla="*/ 68188 h 77797"/>
                <a:gd name="connsiteX11" fmla="*/ 41376 w 98701"/>
                <a:gd name="connsiteY11" fmla="*/ 68188 h 77797"/>
                <a:gd name="connsiteX12" fmla="*/ 41376 w 98701"/>
                <a:gd name="connsiteY12" fmla="*/ 76423 h 77797"/>
                <a:gd name="connsiteX13" fmla="*/ 20163 w 98701"/>
                <a:gd name="connsiteY13" fmla="*/ 75894 h 77797"/>
                <a:gd name="connsiteX14" fmla="*/ 880 w 98701"/>
                <a:gd name="connsiteY14" fmla="*/ 76423 h 77797"/>
                <a:gd name="connsiteX15" fmla="*/ 880 w 98701"/>
                <a:gd name="connsiteY15" fmla="*/ 68188 h 77797"/>
                <a:gd name="connsiteX16" fmla="*/ 13327 w 98701"/>
                <a:gd name="connsiteY16" fmla="*/ 68188 h 77797"/>
                <a:gd name="connsiteX17" fmla="*/ 40672 w 98701"/>
                <a:gd name="connsiteY17" fmla="*/ 35948 h 77797"/>
                <a:gd name="connsiteX18" fmla="*/ 17710 w 98701"/>
                <a:gd name="connsiteY18" fmla="*/ 10190 h 77797"/>
                <a:gd name="connsiteX19" fmla="*/ 0 w 98701"/>
                <a:gd name="connsiteY19" fmla="*/ 6859 h 77797"/>
                <a:gd name="connsiteX20" fmla="*/ 0 w 98701"/>
                <a:gd name="connsiteY20" fmla="*/ -1375 h 77797"/>
                <a:gd name="connsiteX21" fmla="*/ 16131 w 98701"/>
                <a:gd name="connsiteY21" fmla="*/ -848 h 77797"/>
                <a:gd name="connsiteX22" fmla="*/ 34187 w 98701"/>
                <a:gd name="connsiteY22" fmla="*/ -1375 h 77797"/>
                <a:gd name="connsiteX23" fmla="*/ 34187 w 98701"/>
                <a:gd name="connsiteY23" fmla="*/ 6859 h 77797"/>
                <a:gd name="connsiteX24" fmla="*/ 27703 w 98701"/>
                <a:gd name="connsiteY24" fmla="*/ 8788 h 77797"/>
                <a:gd name="connsiteX25" fmla="*/ 28930 w 98701"/>
                <a:gd name="connsiteY25" fmla="*/ 10542 h 77797"/>
                <a:gd name="connsiteX26" fmla="*/ 45935 w 98701"/>
                <a:gd name="connsiteY26" fmla="*/ 29639 h 77797"/>
                <a:gd name="connsiteX27" fmla="*/ 65218 w 98701"/>
                <a:gd name="connsiteY27" fmla="*/ 6859 h 77797"/>
                <a:gd name="connsiteX28" fmla="*/ 58382 w 98701"/>
                <a:gd name="connsiteY28" fmla="*/ 6859 h 77797"/>
                <a:gd name="connsiteX29" fmla="*/ 58382 w 98701"/>
                <a:gd name="connsiteY29" fmla="*/ -1375 h 77797"/>
                <a:gd name="connsiteX30" fmla="*/ 79419 w 98701"/>
                <a:gd name="connsiteY30" fmla="*/ -848 h 77797"/>
                <a:gd name="connsiteX31" fmla="*/ 98701 w 98701"/>
                <a:gd name="connsiteY31" fmla="*/ -1375 h 77797"/>
                <a:gd name="connsiteX32" fmla="*/ 98701 w 98701"/>
                <a:gd name="connsiteY32" fmla="*/ 6859 h 77797"/>
                <a:gd name="connsiteX33" fmla="*/ 86255 w 98701"/>
                <a:gd name="connsiteY33" fmla="*/ 6859 h 77797"/>
                <a:gd name="connsiteX34" fmla="*/ 56803 w 98701"/>
                <a:gd name="connsiteY34" fmla="*/ 41726 h 7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98701" h="77797">
                  <a:moveTo>
                    <a:pt x="56803" y="41726"/>
                  </a:moveTo>
                  <a:lnTo>
                    <a:pt x="77318" y="64506"/>
                  </a:lnTo>
                  <a:cubicBezTo>
                    <a:pt x="79595" y="66962"/>
                    <a:pt x="80645" y="68188"/>
                    <a:pt x="95198" y="68188"/>
                  </a:cubicBezTo>
                  <a:lnTo>
                    <a:pt x="95198" y="76423"/>
                  </a:lnTo>
                  <a:cubicBezTo>
                    <a:pt x="89060" y="76071"/>
                    <a:pt x="79947" y="75894"/>
                    <a:pt x="79066" y="75894"/>
                  </a:cubicBezTo>
                  <a:cubicBezTo>
                    <a:pt x="74683" y="75894"/>
                    <a:pt x="65922" y="76247"/>
                    <a:pt x="61011" y="76423"/>
                  </a:cubicBezTo>
                  <a:lnTo>
                    <a:pt x="61011" y="68188"/>
                  </a:lnTo>
                  <a:cubicBezTo>
                    <a:pt x="63464" y="68188"/>
                    <a:pt x="65570" y="67836"/>
                    <a:pt x="67671" y="66611"/>
                  </a:cubicBezTo>
                  <a:cubicBezTo>
                    <a:pt x="66972" y="65561"/>
                    <a:pt x="66972" y="65209"/>
                    <a:pt x="66268" y="64506"/>
                  </a:cubicBezTo>
                  <a:lnTo>
                    <a:pt x="51545" y="48036"/>
                  </a:lnTo>
                  <a:lnTo>
                    <a:pt x="34364" y="68188"/>
                  </a:lnTo>
                  <a:lnTo>
                    <a:pt x="41376" y="68188"/>
                  </a:lnTo>
                  <a:lnTo>
                    <a:pt x="41376" y="76423"/>
                  </a:lnTo>
                  <a:cubicBezTo>
                    <a:pt x="36817" y="76247"/>
                    <a:pt x="25773" y="75894"/>
                    <a:pt x="20163" y="75894"/>
                  </a:cubicBezTo>
                  <a:cubicBezTo>
                    <a:pt x="14553" y="75894"/>
                    <a:pt x="6666" y="76247"/>
                    <a:pt x="880" y="76423"/>
                  </a:cubicBezTo>
                  <a:lnTo>
                    <a:pt x="880" y="68188"/>
                  </a:lnTo>
                  <a:lnTo>
                    <a:pt x="13327" y="68188"/>
                  </a:lnTo>
                  <a:lnTo>
                    <a:pt x="40672" y="35948"/>
                  </a:lnTo>
                  <a:lnTo>
                    <a:pt x="17710" y="10190"/>
                  </a:lnTo>
                  <a:cubicBezTo>
                    <a:pt x="14729" y="6859"/>
                    <a:pt x="8415" y="6859"/>
                    <a:pt x="0" y="6859"/>
                  </a:cubicBezTo>
                  <a:lnTo>
                    <a:pt x="0" y="-1375"/>
                  </a:lnTo>
                  <a:cubicBezTo>
                    <a:pt x="6138" y="-1024"/>
                    <a:pt x="15251" y="-848"/>
                    <a:pt x="16131" y="-848"/>
                  </a:cubicBezTo>
                  <a:cubicBezTo>
                    <a:pt x="20515" y="-848"/>
                    <a:pt x="30684" y="-1200"/>
                    <a:pt x="34187" y="-1375"/>
                  </a:cubicBezTo>
                  <a:lnTo>
                    <a:pt x="34187" y="6859"/>
                  </a:lnTo>
                  <a:cubicBezTo>
                    <a:pt x="31030" y="6859"/>
                    <a:pt x="27703" y="7738"/>
                    <a:pt x="27703" y="8788"/>
                  </a:cubicBezTo>
                  <a:cubicBezTo>
                    <a:pt x="27703" y="8964"/>
                    <a:pt x="27703" y="9140"/>
                    <a:pt x="28930" y="10542"/>
                  </a:cubicBezTo>
                  <a:lnTo>
                    <a:pt x="45935" y="29639"/>
                  </a:lnTo>
                  <a:lnTo>
                    <a:pt x="65218" y="6859"/>
                  </a:lnTo>
                  <a:lnTo>
                    <a:pt x="58382" y="6859"/>
                  </a:lnTo>
                  <a:lnTo>
                    <a:pt x="58382" y="-1375"/>
                  </a:lnTo>
                  <a:cubicBezTo>
                    <a:pt x="62941" y="-1200"/>
                    <a:pt x="73633" y="-848"/>
                    <a:pt x="79419" y="-848"/>
                  </a:cubicBezTo>
                  <a:cubicBezTo>
                    <a:pt x="85029" y="-848"/>
                    <a:pt x="92915" y="-1200"/>
                    <a:pt x="98701" y="-1375"/>
                  </a:cubicBezTo>
                  <a:lnTo>
                    <a:pt x="98701" y="6859"/>
                  </a:lnTo>
                  <a:lnTo>
                    <a:pt x="86255" y="6859"/>
                  </a:lnTo>
                  <a:lnTo>
                    <a:pt x="56803" y="41726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965" name="任意多边形: 形状 1964">
              <a:extLst>
                <a:ext uri="{FF2B5EF4-FFF2-40B4-BE49-F238E27FC236}">
                  <a16:creationId xmlns:a16="http://schemas.microsoft.com/office/drawing/2014/main" id="{2C61675B-89D2-3805-AE65-14EB6FCA609B}"/>
                </a:ext>
              </a:extLst>
            </p:cNvPr>
            <p:cNvSpPr/>
            <p:nvPr>
              <p:custDataLst>
                <p:tags r:id="rId125"/>
              </p:custDataLst>
            </p:nvPr>
          </p:nvSpPr>
          <p:spPr>
            <a:xfrm flipV="1">
              <a:off x="12806021" y="-9000383"/>
              <a:ext cx="44071" cy="109806"/>
            </a:xfrm>
            <a:custGeom>
              <a:avLst/>
              <a:gdLst>
                <a:gd name="connsiteX0" fmla="*/ 44071 w 44071"/>
                <a:gd name="connsiteY0" fmla="*/ 98376 h 109806"/>
                <a:gd name="connsiteX1" fmla="*/ 34127 w 44071"/>
                <a:gd name="connsiteY1" fmla="*/ 108436 h 109806"/>
                <a:gd name="connsiteX2" fmla="*/ 24062 w 44071"/>
                <a:gd name="connsiteY2" fmla="*/ 98497 h 109806"/>
                <a:gd name="connsiteX3" fmla="*/ 34006 w 44071"/>
                <a:gd name="connsiteY3" fmla="*/ 88437 h 109806"/>
                <a:gd name="connsiteX4" fmla="*/ 44071 w 44071"/>
                <a:gd name="connsiteY4" fmla="*/ 98376 h 109806"/>
                <a:gd name="connsiteX5" fmla="*/ 20256 w 44071"/>
                <a:gd name="connsiteY5" fmla="*/ 77394 h 109806"/>
                <a:gd name="connsiteX6" fmla="*/ 20256 w 44071"/>
                <a:gd name="connsiteY6" fmla="*/ 70528 h 109806"/>
                <a:gd name="connsiteX7" fmla="*/ 29342 w 44071"/>
                <a:gd name="connsiteY7" fmla="*/ 65620 h 109806"/>
                <a:gd name="connsiteX8" fmla="*/ 29342 w 44071"/>
                <a:gd name="connsiteY8" fmla="*/ 18748 h 109806"/>
                <a:gd name="connsiteX9" fmla="*/ 19278 w 44071"/>
                <a:gd name="connsiteY9" fmla="*/ 4274 h 109806"/>
                <a:gd name="connsiteX10" fmla="*/ 15103 w 44071"/>
                <a:gd name="connsiteY10" fmla="*/ 4884 h 109806"/>
                <a:gd name="connsiteX11" fmla="*/ 15593 w 44071"/>
                <a:gd name="connsiteY11" fmla="*/ 5869 h 109806"/>
                <a:gd name="connsiteX12" fmla="*/ 17066 w 44071"/>
                <a:gd name="connsiteY12" fmla="*/ 10777 h 109806"/>
                <a:gd name="connsiteX13" fmla="*/ 8597 w 44071"/>
                <a:gd name="connsiteY13" fmla="*/ 19243 h 109806"/>
                <a:gd name="connsiteX14" fmla="*/ 0 w 44071"/>
                <a:gd name="connsiteY14" fmla="*/ 10777 h 109806"/>
                <a:gd name="connsiteX15" fmla="*/ 19398 w 44071"/>
                <a:gd name="connsiteY15" fmla="*/ -1371 h 109806"/>
                <a:gd name="connsiteX16" fmla="*/ 44071 w 44071"/>
                <a:gd name="connsiteY16" fmla="*/ 18506 h 109806"/>
                <a:gd name="connsiteX17" fmla="*/ 44071 w 44071"/>
                <a:gd name="connsiteY17" fmla="*/ 78379 h 109806"/>
                <a:gd name="connsiteX18" fmla="*/ 20256 w 44071"/>
                <a:gd name="connsiteY18" fmla="*/ 77394 h 109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4071" h="109806">
                  <a:moveTo>
                    <a:pt x="44071" y="98376"/>
                  </a:moveTo>
                  <a:cubicBezTo>
                    <a:pt x="44071" y="104269"/>
                    <a:pt x="39286" y="108436"/>
                    <a:pt x="34127" y="108436"/>
                  </a:cubicBezTo>
                  <a:cubicBezTo>
                    <a:pt x="28236" y="108436"/>
                    <a:pt x="24062" y="103653"/>
                    <a:pt x="24062" y="98497"/>
                  </a:cubicBezTo>
                  <a:cubicBezTo>
                    <a:pt x="24062" y="92609"/>
                    <a:pt x="28852" y="88437"/>
                    <a:pt x="34006" y="88437"/>
                  </a:cubicBezTo>
                  <a:cubicBezTo>
                    <a:pt x="39896" y="88437"/>
                    <a:pt x="44071" y="93226"/>
                    <a:pt x="44071" y="98376"/>
                  </a:cubicBezTo>
                  <a:close/>
                  <a:moveTo>
                    <a:pt x="20256" y="77394"/>
                  </a:moveTo>
                  <a:lnTo>
                    <a:pt x="20256" y="70528"/>
                  </a:lnTo>
                  <a:cubicBezTo>
                    <a:pt x="28358" y="70528"/>
                    <a:pt x="29342" y="70528"/>
                    <a:pt x="29342" y="65620"/>
                  </a:cubicBezTo>
                  <a:lnTo>
                    <a:pt x="29342" y="18748"/>
                  </a:lnTo>
                  <a:cubicBezTo>
                    <a:pt x="29342" y="10530"/>
                    <a:pt x="25784" y="4274"/>
                    <a:pt x="19278" y="4274"/>
                  </a:cubicBezTo>
                  <a:cubicBezTo>
                    <a:pt x="18782" y="4274"/>
                    <a:pt x="15103" y="4516"/>
                    <a:pt x="15103" y="4884"/>
                  </a:cubicBezTo>
                  <a:cubicBezTo>
                    <a:pt x="15103" y="5132"/>
                    <a:pt x="15345" y="5500"/>
                    <a:pt x="15593" y="5869"/>
                  </a:cubicBezTo>
                  <a:cubicBezTo>
                    <a:pt x="15961" y="6237"/>
                    <a:pt x="17066" y="8078"/>
                    <a:pt x="17066" y="10777"/>
                  </a:cubicBezTo>
                  <a:cubicBezTo>
                    <a:pt x="17066" y="15807"/>
                    <a:pt x="13260" y="19243"/>
                    <a:pt x="8597" y="19243"/>
                  </a:cubicBezTo>
                  <a:cubicBezTo>
                    <a:pt x="3437" y="19243"/>
                    <a:pt x="0" y="15439"/>
                    <a:pt x="0" y="10777"/>
                  </a:cubicBezTo>
                  <a:cubicBezTo>
                    <a:pt x="0" y="2312"/>
                    <a:pt x="8965" y="-1371"/>
                    <a:pt x="19398" y="-1371"/>
                  </a:cubicBezTo>
                  <a:cubicBezTo>
                    <a:pt x="30448" y="-1371"/>
                    <a:pt x="44071" y="4516"/>
                    <a:pt x="44071" y="18506"/>
                  </a:cubicBezTo>
                  <a:lnTo>
                    <a:pt x="44071" y="78379"/>
                  </a:lnTo>
                  <a:lnTo>
                    <a:pt x="20256" y="77394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966" name="任意多边形: 形状 1965">
              <a:extLst>
                <a:ext uri="{FF2B5EF4-FFF2-40B4-BE49-F238E27FC236}">
                  <a16:creationId xmlns:a16="http://schemas.microsoft.com/office/drawing/2014/main" id="{35246A12-E865-3960-27CA-5DFA8AB34161}"/>
                </a:ext>
              </a:extLst>
            </p:cNvPr>
            <p:cNvSpPr/>
            <p:nvPr>
              <p:custDataLst>
                <p:tags r:id="rId126"/>
              </p:custDataLst>
            </p:nvPr>
          </p:nvSpPr>
          <p:spPr>
            <a:xfrm flipV="1">
              <a:off x="12919250" y="-9043549"/>
              <a:ext cx="116586" cy="116700"/>
            </a:xfrm>
            <a:custGeom>
              <a:avLst/>
              <a:gdLst>
                <a:gd name="connsiteX0" fmla="*/ 61885 w 116586"/>
                <a:gd name="connsiteY0" fmla="*/ 53467 h 116700"/>
                <a:gd name="connsiteX1" fmla="*/ 110801 w 116586"/>
                <a:gd name="connsiteY1" fmla="*/ 53467 h 116700"/>
                <a:gd name="connsiteX2" fmla="*/ 116586 w 116586"/>
                <a:gd name="connsiteY2" fmla="*/ 56975 h 116700"/>
                <a:gd name="connsiteX3" fmla="*/ 110801 w 116586"/>
                <a:gd name="connsiteY3" fmla="*/ 60476 h 116700"/>
                <a:gd name="connsiteX4" fmla="*/ 61885 w 116586"/>
                <a:gd name="connsiteY4" fmla="*/ 60476 h 116700"/>
                <a:gd name="connsiteX5" fmla="*/ 61885 w 116586"/>
                <a:gd name="connsiteY5" fmla="*/ 109541 h 116700"/>
                <a:gd name="connsiteX6" fmla="*/ 58381 w 116586"/>
                <a:gd name="connsiteY6" fmla="*/ 115325 h 116700"/>
                <a:gd name="connsiteX7" fmla="*/ 54872 w 116586"/>
                <a:gd name="connsiteY7" fmla="*/ 109541 h 116700"/>
                <a:gd name="connsiteX8" fmla="*/ 54872 w 116586"/>
                <a:gd name="connsiteY8" fmla="*/ 60476 h 116700"/>
                <a:gd name="connsiteX9" fmla="*/ 5786 w 116586"/>
                <a:gd name="connsiteY9" fmla="*/ 60476 h 116700"/>
                <a:gd name="connsiteX10" fmla="*/ 0 w 116586"/>
                <a:gd name="connsiteY10" fmla="*/ 56975 h 116700"/>
                <a:gd name="connsiteX11" fmla="*/ 5786 w 116586"/>
                <a:gd name="connsiteY11" fmla="*/ 53467 h 116700"/>
                <a:gd name="connsiteX12" fmla="*/ 54872 w 116586"/>
                <a:gd name="connsiteY12" fmla="*/ 53467 h 116700"/>
                <a:gd name="connsiteX13" fmla="*/ 54872 w 116586"/>
                <a:gd name="connsiteY13" fmla="*/ 4407 h 116700"/>
                <a:gd name="connsiteX14" fmla="*/ 58381 w 116586"/>
                <a:gd name="connsiteY14" fmla="*/ -1375 h 116700"/>
                <a:gd name="connsiteX15" fmla="*/ 61885 w 116586"/>
                <a:gd name="connsiteY15" fmla="*/ 4407 h 116700"/>
                <a:gd name="connsiteX16" fmla="*/ 61885 w 116586"/>
                <a:gd name="connsiteY16" fmla="*/ 53467 h 116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16586" h="116700">
                  <a:moveTo>
                    <a:pt x="61885" y="53467"/>
                  </a:moveTo>
                  <a:lnTo>
                    <a:pt x="110801" y="53467"/>
                  </a:lnTo>
                  <a:cubicBezTo>
                    <a:pt x="113253" y="53467"/>
                    <a:pt x="116586" y="53467"/>
                    <a:pt x="116586" y="56975"/>
                  </a:cubicBezTo>
                  <a:cubicBezTo>
                    <a:pt x="116586" y="60476"/>
                    <a:pt x="113253" y="60476"/>
                    <a:pt x="110801" y="60476"/>
                  </a:cubicBezTo>
                  <a:lnTo>
                    <a:pt x="61885" y="60476"/>
                  </a:lnTo>
                  <a:lnTo>
                    <a:pt x="61885" y="109541"/>
                  </a:lnTo>
                  <a:cubicBezTo>
                    <a:pt x="61885" y="111993"/>
                    <a:pt x="61885" y="115325"/>
                    <a:pt x="58381" y="115325"/>
                  </a:cubicBezTo>
                  <a:cubicBezTo>
                    <a:pt x="54872" y="115325"/>
                    <a:pt x="54872" y="111993"/>
                    <a:pt x="54872" y="109541"/>
                  </a:cubicBezTo>
                  <a:lnTo>
                    <a:pt x="54872" y="60476"/>
                  </a:lnTo>
                  <a:lnTo>
                    <a:pt x="5786" y="60476"/>
                  </a:lnTo>
                  <a:cubicBezTo>
                    <a:pt x="3333" y="60476"/>
                    <a:pt x="0" y="60476"/>
                    <a:pt x="0" y="56975"/>
                  </a:cubicBezTo>
                  <a:cubicBezTo>
                    <a:pt x="0" y="53467"/>
                    <a:pt x="3333" y="53467"/>
                    <a:pt x="5786" y="53467"/>
                  </a:cubicBezTo>
                  <a:lnTo>
                    <a:pt x="54872" y="53467"/>
                  </a:lnTo>
                  <a:lnTo>
                    <a:pt x="54872" y="4407"/>
                  </a:lnTo>
                  <a:cubicBezTo>
                    <a:pt x="54872" y="1956"/>
                    <a:pt x="54872" y="-1375"/>
                    <a:pt x="58381" y="-1375"/>
                  </a:cubicBezTo>
                  <a:cubicBezTo>
                    <a:pt x="61885" y="-1375"/>
                    <a:pt x="61885" y="1956"/>
                    <a:pt x="61885" y="4407"/>
                  </a:cubicBezTo>
                  <a:lnTo>
                    <a:pt x="61885" y="53467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967" name="任意多边形: 形状 1966">
              <a:extLst>
                <a:ext uri="{FF2B5EF4-FFF2-40B4-BE49-F238E27FC236}">
                  <a16:creationId xmlns:a16="http://schemas.microsoft.com/office/drawing/2014/main" id="{B2201CDA-D9EF-23CF-E925-743E32523CEE}"/>
                </a:ext>
              </a:extLst>
            </p:cNvPr>
            <p:cNvSpPr/>
            <p:nvPr>
              <p:custDataLst>
                <p:tags r:id="rId127"/>
              </p:custDataLst>
            </p:nvPr>
          </p:nvSpPr>
          <p:spPr>
            <a:xfrm flipV="1">
              <a:off x="13088634" y="-9019192"/>
              <a:ext cx="98701" cy="77797"/>
            </a:xfrm>
            <a:custGeom>
              <a:avLst/>
              <a:gdLst>
                <a:gd name="connsiteX0" fmla="*/ 56803 w 98701"/>
                <a:gd name="connsiteY0" fmla="*/ 41726 h 77797"/>
                <a:gd name="connsiteX1" fmla="*/ 77318 w 98701"/>
                <a:gd name="connsiteY1" fmla="*/ 64506 h 77797"/>
                <a:gd name="connsiteX2" fmla="*/ 95198 w 98701"/>
                <a:gd name="connsiteY2" fmla="*/ 68188 h 77797"/>
                <a:gd name="connsiteX3" fmla="*/ 95198 w 98701"/>
                <a:gd name="connsiteY3" fmla="*/ 76423 h 77797"/>
                <a:gd name="connsiteX4" fmla="*/ 79066 w 98701"/>
                <a:gd name="connsiteY4" fmla="*/ 75894 h 77797"/>
                <a:gd name="connsiteX5" fmla="*/ 61010 w 98701"/>
                <a:gd name="connsiteY5" fmla="*/ 76423 h 77797"/>
                <a:gd name="connsiteX6" fmla="*/ 61010 w 98701"/>
                <a:gd name="connsiteY6" fmla="*/ 68188 h 77797"/>
                <a:gd name="connsiteX7" fmla="*/ 67671 w 98701"/>
                <a:gd name="connsiteY7" fmla="*/ 66611 h 77797"/>
                <a:gd name="connsiteX8" fmla="*/ 66268 w 98701"/>
                <a:gd name="connsiteY8" fmla="*/ 64506 h 77797"/>
                <a:gd name="connsiteX9" fmla="*/ 51545 w 98701"/>
                <a:gd name="connsiteY9" fmla="*/ 48036 h 77797"/>
                <a:gd name="connsiteX10" fmla="*/ 34364 w 98701"/>
                <a:gd name="connsiteY10" fmla="*/ 68188 h 77797"/>
                <a:gd name="connsiteX11" fmla="*/ 41376 w 98701"/>
                <a:gd name="connsiteY11" fmla="*/ 68188 h 77797"/>
                <a:gd name="connsiteX12" fmla="*/ 41376 w 98701"/>
                <a:gd name="connsiteY12" fmla="*/ 76423 h 77797"/>
                <a:gd name="connsiteX13" fmla="*/ 20163 w 98701"/>
                <a:gd name="connsiteY13" fmla="*/ 75894 h 77797"/>
                <a:gd name="connsiteX14" fmla="*/ 880 w 98701"/>
                <a:gd name="connsiteY14" fmla="*/ 76423 h 77797"/>
                <a:gd name="connsiteX15" fmla="*/ 880 w 98701"/>
                <a:gd name="connsiteY15" fmla="*/ 68188 h 77797"/>
                <a:gd name="connsiteX16" fmla="*/ 13327 w 98701"/>
                <a:gd name="connsiteY16" fmla="*/ 68188 h 77797"/>
                <a:gd name="connsiteX17" fmla="*/ 40672 w 98701"/>
                <a:gd name="connsiteY17" fmla="*/ 35948 h 77797"/>
                <a:gd name="connsiteX18" fmla="*/ 17710 w 98701"/>
                <a:gd name="connsiteY18" fmla="*/ 10190 h 77797"/>
                <a:gd name="connsiteX19" fmla="*/ 0 w 98701"/>
                <a:gd name="connsiteY19" fmla="*/ 6859 h 77797"/>
                <a:gd name="connsiteX20" fmla="*/ 0 w 98701"/>
                <a:gd name="connsiteY20" fmla="*/ -1375 h 77797"/>
                <a:gd name="connsiteX21" fmla="*/ 16131 w 98701"/>
                <a:gd name="connsiteY21" fmla="*/ -848 h 77797"/>
                <a:gd name="connsiteX22" fmla="*/ 34187 w 98701"/>
                <a:gd name="connsiteY22" fmla="*/ -1375 h 77797"/>
                <a:gd name="connsiteX23" fmla="*/ 34187 w 98701"/>
                <a:gd name="connsiteY23" fmla="*/ 6859 h 77797"/>
                <a:gd name="connsiteX24" fmla="*/ 27703 w 98701"/>
                <a:gd name="connsiteY24" fmla="*/ 8788 h 77797"/>
                <a:gd name="connsiteX25" fmla="*/ 28929 w 98701"/>
                <a:gd name="connsiteY25" fmla="*/ 10542 h 77797"/>
                <a:gd name="connsiteX26" fmla="*/ 45935 w 98701"/>
                <a:gd name="connsiteY26" fmla="*/ 29639 h 77797"/>
                <a:gd name="connsiteX27" fmla="*/ 65218 w 98701"/>
                <a:gd name="connsiteY27" fmla="*/ 6859 h 77797"/>
                <a:gd name="connsiteX28" fmla="*/ 58382 w 98701"/>
                <a:gd name="connsiteY28" fmla="*/ 6859 h 77797"/>
                <a:gd name="connsiteX29" fmla="*/ 58382 w 98701"/>
                <a:gd name="connsiteY29" fmla="*/ -1375 h 77797"/>
                <a:gd name="connsiteX30" fmla="*/ 79419 w 98701"/>
                <a:gd name="connsiteY30" fmla="*/ -848 h 77797"/>
                <a:gd name="connsiteX31" fmla="*/ 98701 w 98701"/>
                <a:gd name="connsiteY31" fmla="*/ -1375 h 77797"/>
                <a:gd name="connsiteX32" fmla="*/ 98701 w 98701"/>
                <a:gd name="connsiteY32" fmla="*/ 6859 h 77797"/>
                <a:gd name="connsiteX33" fmla="*/ 86255 w 98701"/>
                <a:gd name="connsiteY33" fmla="*/ 6859 h 77797"/>
                <a:gd name="connsiteX34" fmla="*/ 56803 w 98701"/>
                <a:gd name="connsiteY34" fmla="*/ 41726 h 7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98701" h="77797">
                  <a:moveTo>
                    <a:pt x="56803" y="41726"/>
                  </a:moveTo>
                  <a:lnTo>
                    <a:pt x="77318" y="64506"/>
                  </a:lnTo>
                  <a:cubicBezTo>
                    <a:pt x="79594" y="66962"/>
                    <a:pt x="80645" y="68188"/>
                    <a:pt x="95198" y="68188"/>
                  </a:cubicBezTo>
                  <a:lnTo>
                    <a:pt x="95198" y="76423"/>
                  </a:lnTo>
                  <a:cubicBezTo>
                    <a:pt x="89060" y="76071"/>
                    <a:pt x="79947" y="75894"/>
                    <a:pt x="79066" y="75894"/>
                  </a:cubicBezTo>
                  <a:cubicBezTo>
                    <a:pt x="74683" y="75894"/>
                    <a:pt x="65922" y="76247"/>
                    <a:pt x="61010" y="76423"/>
                  </a:cubicBezTo>
                  <a:lnTo>
                    <a:pt x="61010" y="68188"/>
                  </a:lnTo>
                  <a:cubicBezTo>
                    <a:pt x="63464" y="68188"/>
                    <a:pt x="65570" y="67836"/>
                    <a:pt x="67671" y="66611"/>
                  </a:cubicBezTo>
                  <a:cubicBezTo>
                    <a:pt x="66972" y="65561"/>
                    <a:pt x="66972" y="65209"/>
                    <a:pt x="66268" y="64506"/>
                  </a:cubicBezTo>
                  <a:lnTo>
                    <a:pt x="51545" y="48036"/>
                  </a:lnTo>
                  <a:lnTo>
                    <a:pt x="34364" y="68188"/>
                  </a:lnTo>
                  <a:lnTo>
                    <a:pt x="41376" y="68188"/>
                  </a:lnTo>
                  <a:lnTo>
                    <a:pt x="41376" y="76423"/>
                  </a:lnTo>
                  <a:cubicBezTo>
                    <a:pt x="36817" y="76247"/>
                    <a:pt x="25773" y="75894"/>
                    <a:pt x="20163" y="75894"/>
                  </a:cubicBezTo>
                  <a:cubicBezTo>
                    <a:pt x="14553" y="75894"/>
                    <a:pt x="6666" y="76247"/>
                    <a:pt x="880" y="76423"/>
                  </a:cubicBezTo>
                  <a:lnTo>
                    <a:pt x="880" y="68188"/>
                  </a:lnTo>
                  <a:lnTo>
                    <a:pt x="13327" y="68188"/>
                  </a:lnTo>
                  <a:lnTo>
                    <a:pt x="40672" y="35948"/>
                  </a:lnTo>
                  <a:lnTo>
                    <a:pt x="17710" y="10190"/>
                  </a:lnTo>
                  <a:cubicBezTo>
                    <a:pt x="14729" y="6859"/>
                    <a:pt x="8415" y="6859"/>
                    <a:pt x="0" y="6859"/>
                  </a:cubicBezTo>
                  <a:lnTo>
                    <a:pt x="0" y="-1375"/>
                  </a:lnTo>
                  <a:cubicBezTo>
                    <a:pt x="6138" y="-1024"/>
                    <a:pt x="15251" y="-848"/>
                    <a:pt x="16131" y="-848"/>
                  </a:cubicBezTo>
                  <a:cubicBezTo>
                    <a:pt x="20514" y="-848"/>
                    <a:pt x="30684" y="-1200"/>
                    <a:pt x="34187" y="-1375"/>
                  </a:cubicBezTo>
                  <a:lnTo>
                    <a:pt x="34187" y="6859"/>
                  </a:lnTo>
                  <a:cubicBezTo>
                    <a:pt x="31030" y="6859"/>
                    <a:pt x="27703" y="7738"/>
                    <a:pt x="27703" y="8788"/>
                  </a:cubicBezTo>
                  <a:cubicBezTo>
                    <a:pt x="27703" y="8964"/>
                    <a:pt x="27703" y="9140"/>
                    <a:pt x="28929" y="10542"/>
                  </a:cubicBezTo>
                  <a:lnTo>
                    <a:pt x="45935" y="29639"/>
                  </a:lnTo>
                  <a:lnTo>
                    <a:pt x="65218" y="6859"/>
                  </a:lnTo>
                  <a:lnTo>
                    <a:pt x="58382" y="6859"/>
                  </a:lnTo>
                  <a:lnTo>
                    <a:pt x="58382" y="-1375"/>
                  </a:lnTo>
                  <a:cubicBezTo>
                    <a:pt x="62941" y="-1200"/>
                    <a:pt x="73633" y="-848"/>
                    <a:pt x="79419" y="-848"/>
                  </a:cubicBezTo>
                  <a:cubicBezTo>
                    <a:pt x="85028" y="-848"/>
                    <a:pt x="92915" y="-1200"/>
                    <a:pt x="98701" y="-1375"/>
                  </a:cubicBezTo>
                  <a:lnTo>
                    <a:pt x="98701" y="6859"/>
                  </a:lnTo>
                  <a:lnTo>
                    <a:pt x="86255" y="6859"/>
                  </a:lnTo>
                  <a:lnTo>
                    <a:pt x="56803" y="41726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968" name="任意多边形: 形状 1967">
              <a:extLst>
                <a:ext uri="{FF2B5EF4-FFF2-40B4-BE49-F238E27FC236}">
                  <a16:creationId xmlns:a16="http://schemas.microsoft.com/office/drawing/2014/main" id="{F443935D-0C46-800A-736E-E0B201B63F1D}"/>
                </a:ext>
              </a:extLst>
            </p:cNvPr>
            <p:cNvSpPr/>
            <p:nvPr>
              <p:custDataLst>
                <p:tags r:id="rId128"/>
              </p:custDataLst>
            </p:nvPr>
          </p:nvSpPr>
          <p:spPr>
            <a:xfrm flipV="1">
              <a:off x="13199409" y="-9000383"/>
              <a:ext cx="30447" cy="85268"/>
            </a:xfrm>
            <a:custGeom>
              <a:avLst/>
              <a:gdLst>
                <a:gd name="connsiteX0" fmla="*/ 23941 w 30447"/>
                <a:gd name="connsiteY0" fmla="*/ 73837 h 85268"/>
                <a:gd name="connsiteX1" fmla="*/ 13997 w 30447"/>
                <a:gd name="connsiteY1" fmla="*/ 83897 h 85268"/>
                <a:gd name="connsiteX2" fmla="*/ 3932 w 30447"/>
                <a:gd name="connsiteY2" fmla="*/ 73958 h 85268"/>
                <a:gd name="connsiteX3" fmla="*/ 13876 w 30447"/>
                <a:gd name="connsiteY3" fmla="*/ 63898 h 85268"/>
                <a:gd name="connsiteX4" fmla="*/ 23941 w 30447"/>
                <a:gd name="connsiteY4" fmla="*/ 73837 h 85268"/>
                <a:gd name="connsiteX5" fmla="*/ 368 w 30447"/>
                <a:gd name="connsiteY5" fmla="*/ 52855 h 85268"/>
                <a:gd name="connsiteX6" fmla="*/ 368 w 30447"/>
                <a:gd name="connsiteY6" fmla="*/ 45989 h 85268"/>
                <a:gd name="connsiteX7" fmla="*/ 8228 w 30447"/>
                <a:gd name="connsiteY7" fmla="*/ 41202 h 85268"/>
                <a:gd name="connsiteX8" fmla="*/ 8228 w 30447"/>
                <a:gd name="connsiteY8" fmla="*/ 5499 h 85268"/>
                <a:gd name="connsiteX9" fmla="*/ 0 w 30447"/>
                <a:gd name="connsiteY9" fmla="*/ 5499 h 85268"/>
                <a:gd name="connsiteX10" fmla="*/ 0 w 30447"/>
                <a:gd name="connsiteY10" fmla="*/ -1372 h 85268"/>
                <a:gd name="connsiteX11" fmla="*/ 15471 w 30447"/>
                <a:gd name="connsiteY11" fmla="*/ -883 h 85268"/>
                <a:gd name="connsiteX12" fmla="*/ 30447 w 30447"/>
                <a:gd name="connsiteY12" fmla="*/ -1372 h 85268"/>
                <a:gd name="connsiteX13" fmla="*/ 30447 w 30447"/>
                <a:gd name="connsiteY13" fmla="*/ 5499 h 85268"/>
                <a:gd name="connsiteX14" fmla="*/ 22956 w 30447"/>
                <a:gd name="connsiteY14" fmla="*/ 5499 h 85268"/>
                <a:gd name="connsiteX15" fmla="*/ 22956 w 30447"/>
                <a:gd name="connsiteY15" fmla="*/ 53840 h 85268"/>
                <a:gd name="connsiteX16" fmla="*/ 368 w 30447"/>
                <a:gd name="connsiteY16" fmla="*/ 52855 h 85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0447" h="85268">
                  <a:moveTo>
                    <a:pt x="23941" y="73837"/>
                  </a:moveTo>
                  <a:cubicBezTo>
                    <a:pt x="23941" y="79730"/>
                    <a:pt x="19150" y="83897"/>
                    <a:pt x="13997" y="83897"/>
                  </a:cubicBezTo>
                  <a:cubicBezTo>
                    <a:pt x="8106" y="83897"/>
                    <a:pt x="3932" y="79114"/>
                    <a:pt x="3932" y="73958"/>
                  </a:cubicBezTo>
                  <a:cubicBezTo>
                    <a:pt x="3932" y="68070"/>
                    <a:pt x="8717" y="63898"/>
                    <a:pt x="13876" y="63898"/>
                  </a:cubicBezTo>
                  <a:cubicBezTo>
                    <a:pt x="19766" y="63898"/>
                    <a:pt x="23941" y="68687"/>
                    <a:pt x="23941" y="73837"/>
                  </a:cubicBezTo>
                  <a:close/>
                  <a:moveTo>
                    <a:pt x="368" y="52855"/>
                  </a:moveTo>
                  <a:lnTo>
                    <a:pt x="368" y="45989"/>
                  </a:lnTo>
                  <a:cubicBezTo>
                    <a:pt x="7370" y="45989"/>
                    <a:pt x="8228" y="45989"/>
                    <a:pt x="8228" y="41202"/>
                  </a:cubicBezTo>
                  <a:lnTo>
                    <a:pt x="8228" y="5499"/>
                  </a:lnTo>
                  <a:lnTo>
                    <a:pt x="0" y="5499"/>
                  </a:lnTo>
                  <a:lnTo>
                    <a:pt x="0" y="-1372"/>
                  </a:lnTo>
                  <a:cubicBezTo>
                    <a:pt x="247" y="-1372"/>
                    <a:pt x="9943" y="-883"/>
                    <a:pt x="15471" y="-883"/>
                  </a:cubicBezTo>
                  <a:cubicBezTo>
                    <a:pt x="20503" y="-883"/>
                    <a:pt x="25415" y="-1004"/>
                    <a:pt x="30447" y="-1372"/>
                  </a:cubicBezTo>
                  <a:lnTo>
                    <a:pt x="30447" y="5499"/>
                  </a:lnTo>
                  <a:lnTo>
                    <a:pt x="22956" y="5499"/>
                  </a:lnTo>
                  <a:lnTo>
                    <a:pt x="22956" y="53840"/>
                  </a:lnTo>
                  <a:lnTo>
                    <a:pt x="368" y="52855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969" name="任意多边形: 形状 1968">
              <a:extLst>
                <a:ext uri="{FF2B5EF4-FFF2-40B4-BE49-F238E27FC236}">
                  <a16:creationId xmlns:a16="http://schemas.microsoft.com/office/drawing/2014/main" id="{85BB494A-4BD7-0A3F-3992-6A20996DC58F}"/>
                </a:ext>
              </a:extLst>
            </p:cNvPr>
            <p:cNvSpPr/>
            <p:nvPr>
              <p:custDataLst>
                <p:tags r:id="rId129"/>
              </p:custDataLst>
            </p:nvPr>
          </p:nvSpPr>
          <p:spPr>
            <a:xfrm flipV="1">
              <a:off x="13249809" y="-9096698"/>
              <a:ext cx="91699" cy="82938"/>
            </a:xfrm>
            <a:custGeom>
              <a:avLst/>
              <a:gdLst>
                <a:gd name="connsiteX0" fmla="*/ 54383 w 91699"/>
                <a:gd name="connsiteY0" fmla="*/ 72848 h 82938"/>
                <a:gd name="connsiteX1" fmla="*/ 58183 w 91699"/>
                <a:gd name="connsiteY1" fmla="*/ 77013 h 82938"/>
                <a:gd name="connsiteX2" fmla="*/ 65553 w 91699"/>
                <a:gd name="connsiteY2" fmla="*/ 77140 h 82938"/>
                <a:gd name="connsiteX3" fmla="*/ 79297 w 91699"/>
                <a:gd name="connsiteY3" fmla="*/ 76157 h 82938"/>
                <a:gd name="connsiteX4" fmla="*/ 85072 w 91699"/>
                <a:gd name="connsiteY4" fmla="*/ 66465 h 82938"/>
                <a:gd name="connsiteX5" fmla="*/ 84209 w 91699"/>
                <a:gd name="connsiteY5" fmla="*/ 56527 h 82938"/>
                <a:gd name="connsiteX6" fmla="*/ 83967 w 91699"/>
                <a:gd name="connsiteY6" fmla="*/ 55180 h 82938"/>
                <a:gd name="connsiteX7" fmla="*/ 86051 w 91699"/>
                <a:gd name="connsiteY7" fmla="*/ 53339 h 82938"/>
                <a:gd name="connsiteX8" fmla="*/ 88383 w 91699"/>
                <a:gd name="connsiteY8" fmla="*/ 56406 h 82938"/>
                <a:gd name="connsiteX9" fmla="*/ 91699 w 91699"/>
                <a:gd name="connsiteY9" fmla="*/ 79839 h 82938"/>
                <a:gd name="connsiteX10" fmla="*/ 88014 w 91699"/>
                <a:gd name="connsiteY10" fmla="*/ 81555 h 82938"/>
                <a:gd name="connsiteX11" fmla="*/ 12518 w 91699"/>
                <a:gd name="connsiteY11" fmla="*/ 81555 h 82938"/>
                <a:gd name="connsiteX12" fmla="*/ 8349 w 91699"/>
                <a:gd name="connsiteY12" fmla="*/ 78982 h 82938"/>
                <a:gd name="connsiteX13" fmla="*/ 610 w 91699"/>
                <a:gd name="connsiteY13" fmla="*/ 57263 h 82938"/>
                <a:gd name="connsiteX14" fmla="*/ 0 w 91699"/>
                <a:gd name="connsiteY14" fmla="*/ 55054 h 82938"/>
                <a:gd name="connsiteX15" fmla="*/ 2084 w 91699"/>
                <a:gd name="connsiteY15" fmla="*/ 53339 h 82938"/>
                <a:gd name="connsiteX16" fmla="*/ 4664 w 91699"/>
                <a:gd name="connsiteY16" fmla="*/ 56280 h 82938"/>
                <a:gd name="connsiteX17" fmla="*/ 34495 w 91699"/>
                <a:gd name="connsiteY17" fmla="*/ 77140 h 82938"/>
                <a:gd name="connsiteX18" fmla="*/ 39649 w 91699"/>
                <a:gd name="connsiteY18" fmla="*/ 77140 h 82938"/>
                <a:gd name="connsiteX19" fmla="*/ 43455 w 91699"/>
                <a:gd name="connsiteY19" fmla="*/ 75914 h 82938"/>
                <a:gd name="connsiteX20" fmla="*/ 42965 w 91699"/>
                <a:gd name="connsiteY20" fmla="*/ 73336 h 82938"/>
                <a:gd name="connsiteX21" fmla="*/ 26763 w 91699"/>
                <a:gd name="connsiteY21" fmla="*/ 8802 h 82938"/>
                <a:gd name="connsiteX22" fmla="*/ 12397 w 91699"/>
                <a:gd name="connsiteY22" fmla="*/ 3037 h 82938"/>
                <a:gd name="connsiteX23" fmla="*/ 6875 w 91699"/>
                <a:gd name="connsiteY23" fmla="*/ 332 h 82938"/>
                <a:gd name="connsiteX24" fmla="*/ 8959 w 91699"/>
                <a:gd name="connsiteY24" fmla="*/ -1383 h 82938"/>
                <a:gd name="connsiteX25" fmla="*/ 19519 w 91699"/>
                <a:gd name="connsiteY25" fmla="*/ -1015 h 82938"/>
                <a:gd name="connsiteX26" fmla="*/ 30073 w 91699"/>
                <a:gd name="connsiteY26" fmla="*/ -894 h 82938"/>
                <a:gd name="connsiteX27" fmla="*/ 41122 w 91699"/>
                <a:gd name="connsiteY27" fmla="*/ -1015 h 82938"/>
                <a:gd name="connsiteX28" fmla="*/ 51435 w 91699"/>
                <a:gd name="connsiteY28" fmla="*/ -1383 h 82938"/>
                <a:gd name="connsiteX29" fmla="*/ 54256 w 91699"/>
                <a:gd name="connsiteY29" fmla="*/ 1316 h 82938"/>
                <a:gd name="connsiteX30" fmla="*/ 49224 w 91699"/>
                <a:gd name="connsiteY30" fmla="*/ 3037 h 82938"/>
                <a:gd name="connsiteX31" fmla="*/ 42107 w 91699"/>
                <a:gd name="connsiteY31" fmla="*/ 3278 h 82938"/>
                <a:gd name="connsiteX32" fmla="*/ 37685 w 91699"/>
                <a:gd name="connsiteY32" fmla="*/ 5609 h 82938"/>
                <a:gd name="connsiteX33" fmla="*/ 38175 w 91699"/>
                <a:gd name="connsiteY33" fmla="*/ 8434 h 82938"/>
                <a:gd name="connsiteX34" fmla="*/ 54383 w 91699"/>
                <a:gd name="connsiteY34" fmla="*/ 72848 h 82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91699" h="82938">
                  <a:moveTo>
                    <a:pt x="54383" y="72848"/>
                  </a:moveTo>
                  <a:cubicBezTo>
                    <a:pt x="55241" y="76403"/>
                    <a:pt x="55483" y="76772"/>
                    <a:pt x="58183" y="77013"/>
                  </a:cubicBezTo>
                  <a:cubicBezTo>
                    <a:pt x="58799" y="77140"/>
                    <a:pt x="63095" y="77140"/>
                    <a:pt x="65553" y="77140"/>
                  </a:cubicBezTo>
                  <a:cubicBezTo>
                    <a:pt x="73038" y="77140"/>
                    <a:pt x="76228" y="77140"/>
                    <a:pt x="79297" y="76157"/>
                  </a:cubicBezTo>
                  <a:cubicBezTo>
                    <a:pt x="84825" y="74441"/>
                    <a:pt x="85072" y="70880"/>
                    <a:pt x="85072" y="66465"/>
                  </a:cubicBezTo>
                  <a:cubicBezTo>
                    <a:pt x="85072" y="64502"/>
                    <a:pt x="85072" y="62909"/>
                    <a:pt x="84209" y="56527"/>
                  </a:cubicBezTo>
                  <a:lnTo>
                    <a:pt x="83967" y="55180"/>
                  </a:lnTo>
                  <a:cubicBezTo>
                    <a:pt x="83967" y="53949"/>
                    <a:pt x="84825" y="53339"/>
                    <a:pt x="86051" y="53339"/>
                  </a:cubicBezTo>
                  <a:cubicBezTo>
                    <a:pt x="87894" y="53339"/>
                    <a:pt x="88141" y="54444"/>
                    <a:pt x="88383" y="56406"/>
                  </a:cubicBezTo>
                  <a:lnTo>
                    <a:pt x="91699" y="79839"/>
                  </a:lnTo>
                  <a:cubicBezTo>
                    <a:pt x="91699" y="81555"/>
                    <a:pt x="90226" y="81555"/>
                    <a:pt x="88014" y="81555"/>
                  </a:cubicBezTo>
                  <a:lnTo>
                    <a:pt x="12518" y="81555"/>
                  </a:lnTo>
                  <a:cubicBezTo>
                    <a:pt x="9449" y="81555"/>
                    <a:pt x="9206" y="81555"/>
                    <a:pt x="8349" y="78982"/>
                  </a:cubicBezTo>
                  <a:lnTo>
                    <a:pt x="610" y="57263"/>
                  </a:lnTo>
                  <a:cubicBezTo>
                    <a:pt x="489" y="56775"/>
                    <a:pt x="0" y="55670"/>
                    <a:pt x="0" y="55054"/>
                  </a:cubicBezTo>
                  <a:cubicBezTo>
                    <a:pt x="0" y="54564"/>
                    <a:pt x="242" y="53339"/>
                    <a:pt x="2084" y="53339"/>
                  </a:cubicBezTo>
                  <a:cubicBezTo>
                    <a:pt x="3679" y="53339"/>
                    <a:pt x="3927" y="53949"/>
                    <a:pt x="4664" y="56280"/>
                  </a:cubicBezTo>
                  <a:cubicBezTo>
                    <a:pt x="11781" y="75914"/>
                    <a:pt x="15834" y="77140"/>
                    <a:pt x="34495" y="77140"/>
                  </a:cubicBezTo>
                  <a:lnTo>
                    <a:pt x="39649" y="77140"/>
                  </a:lnTo>
                  <a:cubicBezTo>
                    <a:pt x="43334" y="77140"/>
                    <a:pt x="43455" y="77013"/>
                    <a:pt x="43455" y="75914"/>
                  </a:cubicBezTo>
                  <a:cubicBezTo>
                    <a:pt x="43455" y="75788"/>
                    <a:pt x="43455" y="75177"/>
                    <a:pt x="42965" y="73336"/>
                  </a:cubicBezTo>
                  <a:lnTo>
                    <a:pt x="26763" y="8802"/>
                  </a:lnTo>
                  <a:cubicBezTo>
                    <a:pt x="25657" y="4262"/>
                    <a:pt x="25288" y="3037"/>
                    <a:pt x="12397" y="3037"/>
                  </a:cubicBezTo>
                  <a:cubicBezTo>
                    <a:pt x="7980" y="3037"/>
                    <a:pt x="6875" y="3037"/>
                    <a:pt x="6875" y="332"/>
                  </a:cubicBezTo>
                  <a:cubicBezTo>
                    <a:pt x="6875" y="-31"/>
                    <a:pt x="7117" y="-1383"/>
                    <a:pt x="8959" y="-1383"/>
                  </a:cubicBezTo>
                  <a:cubicBezTo>
                    <a:pt x="12397" y="-1383"/>
                    <a:pt x="16081" y="-1015"/>
                    <a:pt x="19519" y="-1015"/>
                  </a:cubicBezTo>
                  <a:cubicBezTo>
                    <a:pt x="22956" y="-1015"/>
                    <a:pt x="26636" y="-894"/>
                    <a:pt x="30073" y="-894"/>
                  </a:cubicBezTo>
                  <a:cubicBezTo>
                    <a:pt x="33511" y="-894"/>
                    <a:pt x="37685" y="-894"/>
                    <a:pt x="41122" y="-1015"/>
                  </a:cubicBezTo>
                  <a:cubicBezTo>
                    <a:pt x="44439" y="-1136"/>
                    <a:pt x="48119" y="-1383"/>
                    <a:pt x="51435" y="-1383"/>
                  </a:cubicBezTo>
                  <a:cubicBezTo>
                    <a:pt x="52414" y="-1383"/>
                    <a:pt x="54256" y="-1383"/>
                    <a:pt x="54256" y="1316"/>
                  </a:cubicBezTo>
                  <a:cubicBezTo>
                    <a:pt x="54256" y="3037"/>
                    <a:pt x="53030" y="3037"/>
                    <a:pt x="49224" y="3037"/>
                  </a:cubicBezTo>
                  <a:cubicBezTo>
                    <a:pt x="46892" y="3037"/>
                    <a:pt x="44439" y="3157"/>
                    <a:pt x="42107" y="3278"/>
                  </a:cubicBezTo>
                  <a:cubicBezTo>
                    <a:pt x="37933" y="3647"/>
                    <a:pt x="37685" y="4136"/>
                    <a:pt x="37685" y="5609"/>
                  </a:cubicBezTo>
                  <a:cubicBezTo>
                    <a:pt x="37685" y="6466"/>
                    <a:pt x="37685" y="6714"/>
                    <a:pt x="38175" y="8434"/>
                  </a:cubicBezTo>
                  <a:lnTo>
                    <a:pt x="54383" y="72848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970" name="任意多边形: 形状 1969">
              <a:extLst>
                <a:ext uri="{FF2B5EF4-FFF2-40B4-BE49-F238E27FC236}">
                  <a16:creationId xmlns:a16="http://schemas.microsoft.com/office/drawing/2014/main" id="{19F6416A-2620-B1D1-CA06-D0D6300A5583}"/>
                </a:ext>
              </a:extLst>
            </p:cNvPr>
            <p:cNvSpPr/>
            <p:nvPr>
              <p:custDataLst>
                <p:tags r:id="rId130"/>
              </p:custDataLst>
            </p:nvPr>
          </p:nvSpPr>
          <p:spPr>
            <a:xfrm flipV="1">
              <a:off x="13359193" y="-9061596"/>
              <a:ext cx="199860" cy="121603"/>
            </a:xfrm>
            <a:custGeom>
              <a:avLst/>
              <a:gdLst>
                <a:gd name="connsiteX0" fmla="*/ 183201 w 199860"/>
                <a:gd name="connsiteY0" fmla="*/ 107786 h 121603"/>
                <a:gd name="connsiteX1" fmla="*/ 189868 w 199860"/>
                <a:gd name="connsiteY1" fmla="*/ 111639 h 121603"/>
                <a:gd name="connsiteX2" fmla="*/ 199860 w 199860"/>
                <a:gd name="connsiteY2" fmla="*/ 111991 h 121603"/>
                <a:gd name="connsiteX3" fmla="*/ 199860 w 199860"/>
                <a:gd name="connsiteY3" fmla="*/ 120226 h 121603"/>
                <a:gd name="connsiteX4" fmla="*/ 181101 w 199860"/>
                <a:gd name="connsiteY4" fmla="*/ 119698 h 121603"/>
                <a:gd name="connsiteX5" fmla="*/ 157258 w 199860"/>
                <a:gd name="connsiteY5" fmla="*/ 120226 h 121603"/>
                <a:gd name="connsiteX6" fmla="*/ 157258 w 199860"/>
                <a:gd name="connsiteY6" fmla="*/ 111991 h 121603"/>
                <a:gd name="connsiteX7" fmla="*/ 175138 w 199860"/>
                <a:gd name="connsiteY7" fmla="*/ 110062 h 121603"/>
                <a:gd name="connsiteX8" fmla="*/ 144982 w 199860"/>
                <a:gd name="connsiteY8" fmla="*/ 31742 h 121603"/>
                <a:gd name="connsiteX9" fmla="*/ 113952 w 199860"/>
                <a:gd name="connsiteY9" fmla="*/ 111991 h 121603"/>
                <a:gd name="connsiteX10" fmla="*/ 130782 w 199860"/>
                <a:gd name="connsiteY10" fmla="*/ 111991 h 121603"/>
                <a:gd name="connsiteX11" fmla="*/ 130782 w 199860"/>
                <a:gd name="connsiteY11" fmla="*/ 120226 h 121603"/>
                <a:gd name="connsiteX12" fmla="*/ 100103 w 199860"/>
                <a:gd name="connsiteY12" fmla="*/ 119698 h 121603"/>
                <a:gd name="connsiteX13" fmla="*/ 73280 w 199860"/>
                <a:gd name="connsiteY13" fmla="*/ 120226 h 121603"/>
                <a:gd name="connsiteX14" fmla="*/ 73280 w 199860"/>
                <a:gd name="connsiteY14" fmla="*/ 111991 h 121603"/>
                <a:gd name="connsiteX15" fmla="*/ 88355 w 199860"/>
                <a:gd name="connsiteY15" fmla="*/ 111991 h 121603"/>
                <a:gd name="connsiteX16" fmla="*/ 95544 w 199860"/>
                <a:gd name="connsiteY16" fmla="*/ 93417 h 121603"/>
                <a:gd name="connsiteX17" fmla="*/ 71702 w 199860"/>
                <a:gd name="connsiteY17" fmla="*/ 31742 h 121603"/>
                <a:gd name="connsiteX18" fmla="*/ 40671 w 199860"/>
                <a:gd name="connsiteY18" fmla="*/ 111991 h 121603"/>
                <a:gd name="connsiteX19" fmla="*/ 57501 w 199860"/>
                <a:gd name="connsiteY19" fmla="*/ 111991 h 121603"/>
                <a:gd name="connsiteX20" fmla="*/ 57501 w 199860"/>
                <a:gd name="connsiteY20" fmla="*/ 120226 h 121603"/>
                <a:gd name="connsiteX21" fmla="*/ 26823 w 199860"/>
                <a:gd name="connsiteY21" fmla="*/ 119698 h 121603"/>
                <a:gd name="connsiteX22" fmla="*/ 0 w 199860"/>
                <a:gd name="connsiteY22" fmla="*/ 120226 h 121603"/>
                <a:gd name="connsiteX23" fmla="*/ 0 w 199860"/>
                <a:gd name="connsiteY23" fmla="*/ 111991 h 121603"/>
                <a:gd name="connsiteX24" fmla="*/ 15075 w 199860"/>
                <a:gd name="connsiteY24" fmla="*/ 111991 h 121603"/>
                <a:gd name="connsiteX25" fmla="*/ 57155 w 199860"/>
                <a:gd name="connsiteY25" fmla="*/ 3179 h 121603"/>
                <a:gd name="connsiteX26" fmla="*/ 63287 w 199860"/>
                <a:gd name="connsiteY26" fmla="*/ -1377 h 121603"/>
                <a:gd name="connsiteX27" fmla="*/ 69425 w 199860"/>
                <a:gd name="connsiteY27" fmla="*/ 3179 h 121603"/>
                <a:gd name="connsiteX28" fmla="*/ 99927 w 199860"/>
                <a:gd name="connsiteY28" fmla="*/ 82028 h 121603"/>
                <a:gd name="connsiteX29" fmla="*/ 130435 w 199860"/>
                <a:gd name="connsiteY29" fmla="*/ 3179 h 121603"/>
                <a:gd name="connsiteX30" fmla="*/ 136568 w 199860"/>
                <a:gd name="connsiteY30" fmla="*/ -1377 h 121603"/>
                <a:gd name="connsiteX31" fmla="*/ 142706 w 199860"/>
                <a:gd name="connsiteY31" fmla="*/ 3179 h 121603"/>
                <a:gd name="connsiteX32" fmla="*/ 183201 w 199860"/>
                <a:gd name="connsiteY32" fmla="*/ 107786 h 121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99860" h="121603">
                  <a:moveTo>
                    <a:pt x="183201" y="107786"/>
                  </a:moveTo>
                  <a:cubicBezTo>
                    <a:pt x="184257" y="110765"/>
                    <a:pt x="184427" y="111112"/>
                    <a:pt x="189868" y="111639"/>
                  </a:cubicBezTo>
                  <a:cubicBezTo>
                    <a:pt x="193370" y="111991"/>
                    <a:pt x="197055" y="111991"/>
                    <a:pt x="199860" y="111991"/>
                  </a:cubicBezTo>
                  <a:lnTo>
                    <a:pt x="199860" y="120226"/>
                  </a:lnTo>
                  <a:cubicBezTo>
                    <a:pt x="195124" y="120050"/>
                    <a:pt x="188987" y="119698"/>
                    <a:pt x="181101" y="119698"/>
                  </a:cubicBezTo>
                  <a:cubicBezTo>
                    <a:pt x="174440" y="119698"/>
                    <a:pt x="163567" y="119698"/>
                    <a:pt x="157258" y="120226"/>
                  </a:cubicBezTo>
                  <a:lnTo>
                    <a:pt x="157258" y="111991"/>
                  </a:lnTo>
                  <a:cubicBezTo>
                    <a:pt x="161642" y="111991"/>
                    <a:pt x="170056" y="111991"/>
                    <a:pt x="175138" y="110062"/>
                  </a:cubicBezTo>
                  <a:lnTo>
                    <a:pt x="144982" y="31742"/>
                  </a:lnTo>
                  <a:lnTo>
                    <a:pt x="113952" y="111991"/>
                  </a:lnTo>
                  <a:lnTo>
                    <a:pt x="130782" y="111991"/>
                  </a:lnTo>
                  <a:lnTo>
                    <a:pt x="130782" y="120226"/>
                  </a:lnTo>
                  <a:cubicBezTo>
                    <a:pt x="124121" y="119698"/>
                    <a:pt x="107644" y="119698"/>
                    <a:pt x="100103" y="119698"/>
                  </a:cubicBezTo>
                  <a:cubicBezTo>
                    <a:pt x="93267" y="119698"/>
                    <a:pt x="79418" y="119698"/>
                    <a:pt x="73280" y="120226"/>
                  </a:cubicBezTo>
                  <a:lnTo>
                    <a:pt x="73280" y="111991"/>
                  </a:lnTo>
                  <a:lnTo>
                    <a:pt x="88355" y="111991"/>
                  </a:lnTo>
                  <a:lnTo>
                    <a:pt x="95544" y="93417"/>
                  </a:lnTo>
                  <a:lnTo>
                    <a:pt x="71702" y="31742"/>
                  </a:lnTo>
                  <a:lnTo>
                    <a:pt x="40671" y="111991"/>
                  </a:lnTo>
                  <a:lnTo>
                    <a:pt x="57501" y="111991"/>
                  </a:lnTo>
                  <a:lnTo>
                    <a:pt x="57501" y="120226"/>
                  </a:lnTo>
                  <a:cubicBezTo>
                    <a:pt x="50841" y="119698"/>
                    <a:pt x="34363" y="119698"/>
                    <a:pt x="26823" y="119698"/>
                  </a:cubicBezTo>
                  <a:cubicBezTo>
                    <a:pt x="19987" y="119698"/>
                    <a:pt x="6138" y="119698"/>
                    <a:pt x="0" y="120226"/>
                  </a:cubicBezTo>
                  <a:lnTo>
                    <a:pt x="0" y="111991"/>
                  </a:lnTo>
                  <a:lnTo>
                    <a:pt x="15075" y="111991"/>
                  </a:lnTo>
                  <a:lnTo>
                    <a:pt x="57155" y="3179"/>
                  </a:lnTo>
                  <a:cubicBezTo>
                    <a:pt x="58205" y="376"/>
                    <a:pt x="58904" y="-1377"/>
                    <a:pt x="63287" y="-1377"/>
                  </a:cubicBezTo>
                  <a:cubicBezTo>
                    <a:pt x="67671" y="-1377"/>
                    <a:pt x="68374" y="376"/>
                    <a:pt x="69425" y="3179"/>
                  </a:cubicBezTo>
                  <a:lnTo>
                    <a:pt x="99927" y="82028"/>
                  </a:lnTo>
                  <a:lnTo>
                    <a:pt x="130435" y="3179"/>
                  </a:lnTo>
                  <a:cubicBezTo>
                    <a:pt x="131486" y="376"/>
                    <a:pt x="132184" y="-1377"/>
                    <a:pt x="136568" y="-1377"/>
                  </a:cubicBezTo>
                  <a:cubicBezTo>
                    <a:pt x="140951" y="-1377"/>
                    <a:pt x="141655" y="376"/>
                    <a:pt x="142706" y="3179"/>
                  </a:cubicBezTo>
                  <a:lnTo>
                    <a:pt x="183201" y="107786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971" name="任意多边形: 形状 1970">
              <a:extLst>
                <a:ext uri="{FF2B5EF4-FFF2-40B4-BE49-F238E27FC236}">
                  <a16:creationId xmlns:a16="http://schemas.microsoft.com/office/drawing/2014/main" id="{D096B6C1-97DF-A65E-48F9-CEFF6B719A07}"/>
                </a:ext>
              </a:extLst>
            </p:cNvPr>
            <p:cNvSpPr/>
            <p:nvPr>
              <p:custDataLst>
                <p:tags r:id="rId131"/>
              </p:custDataLst>
            </p:nvPr>
          </p:nvSpPr>
          <p:spPr>
            <a:xfrm flipV="1">
              <a:off x="13571514" y="-9096698"/>
              <a:ext cx="91699" cy="82938"/>
            </a:xfrm>
            <a:custGeom>
              <a:avLst/>
              <a:gdLst>
                <a:gd name="connsiteX0" fmla="*/ 54383 w 91699"/>
                <a:gd name="connsiteY0" fmla="*/ 72848 h 82938"/>
                <a:gd name="connsiteX1" fmla="*/ 58183 w 91699"/>
                <a:gd name="connsiteY1" fmla="*/ 77013 h 82938"/>
                <a:gd name="connsiteX2" fmla="*/ 65553 w 91699"/>
                <a:gd name="connsiteY2" fmla="*/ 77140 h 82938"/>
                <a:gd name="connsiteX3" fmla="*/ 79298 w 91699"/>
                <a:gd name="connsiteY3" fmla="*/ 76157 h 82938"/>
                <a:gd name="connsiteX4" fmla="*/ 85073 w 91699"/>
                <a:gd name="connsiteY4" fmla="*/ 66465 h 82938"/>
                <a:gd name="connsiteX5" fmla="*/ 84209 w 91699"/>
                <a:gd name="connsiteY5" fmla="*/ 56527 h 82938"/>
                <a:gd name="connsiteX6" fmla="*/ 83967 w 91699"/>
                <a:gd name="connsiteY6" fmla="*/ 55180 h 82938"/>
                <a:gd name="connsiteX7" fmla="*/ 86051 w 91699"/>
                <a:gd name="connsiteY7" fmla="*/ 53339 h 82938"/>
                <a:gd name="connsiteX8" fmla="*/ 88383 w 91699"/>
                <a:gd name="connsiteY8" fmla="*/ 56406 h 82938"/>
                <a:gd name="connsiteX9" fmla="*/ 91700 w 91699"/>
                <a:gd name="connsiteY9" fmla="*/ 79839 h 82938"/>
                <a:gd name="connsiteX10" fmla="*/ 88015 w 91699"/>
                <a:gd name="connsiteY10" fmla="*/ 81555 h 82938"/>
                <a:gd name="connsiteX11" fmla="*/ 12518 w 91699"/>
                <a:gd name="connsiteY11" fmla="*/ 81555 h 82938"/>
                <a:gd name="connsiteX12" fmla="*/ 8349 w 91699"/>
                <a:gd name="connsiteY12" fmla="*/ 78982 h 82938"/>
                <a:gd name="connsiteX13" fmla="*/ 611 w 91699"/>
                <a:gd name="connsiteY13" fmla="*/ 57263 h 82938"/>
                <a:gd name="connsiteX14" fmla="*/ 0 w 91699"/>
                <a:gd name="connsiteY14" fmla="*/ 55054 h 82938"/>
                <a:gd name="connsiteX15" fmla="*/ 2084 w 91699"/>
                <a:gd name="connsiteY15" fmla="*/ 53339 h 82938"/>
                <a:gd name="connsiteX16" fmla="*/ 4664 w 91699"/>
                <a:gd name="connsiteY16" fmla="*/ 56280 h 82938"/>
                <a:gd name="connsiteX17" fmla="*/ 34496 w 91699"/>
                <a:gd name="connsiteY17" fmla="*/ 77140 h 82938"/>
                <a:gd name="connsiteX18" fmla="*/ 39649 w 91699"/>
                <a:gd name="connsiteY18" fmla="*/ 77140 h 82938"/>
                <a:gd name="connsiteX19" fmla="*/ 43455 w 91699"/>
                <a:gd name="connsiteY19" fmla="*/ 75914 h 82938"/>
                <a:gd name="connsiteX20" fmla="*/ 42965 w 91699"/>
                <a:gd name="connsiteY20" fmla="*/ 73336 h 82938"/>
                <a:gd name="connsiteX21" fmla="*/ 26763 w 91699"/>
                <a:gd name="connsiteY21" fmla="*/ 8802 h 82938"/>
                <a:gd name="connsiteX22" fmla="*/ 12397 w 91699"/>
                <a:gd name="connsiteY22" fmla="*/ 3037 h 82938"/>
                <a:gd name="connsiteX23" fmla="*/ 6875 w 91699"/>
                <a:gd name="connsiteY23" fmla="*/ 332 h 82938"/>
                <a:gd name="connsiteX24" fmla="*/ 8959 w 91699"/>
                <a:gd name="connsiteY24" fmla="*/ -1383 h 82938"/>
                <a:gd name="connsiteX25" fmla="*/ 19519 w 91699"/>
                <a:gd name="connsiteY25" fmla="*/ -1015 h 82938"/>
                <a:gd name="connsiteX26" fmla="*/ 30074 w 91699"/>
                <a:gd name="connsiteY26" fmla="*/ -894 h 82938"/>
                <a:gd name="connsiteX27" fmla="*/ 41123 w 91699"/>
                <a:gd name="connsiteY27" fmla="*/ -1015 h 82938"/>
                <a:gd name="connsiteX28" fmla="*/ 51435 w 91699"/>
                <a:gd name="connsiteY28" fmla="*/ -1383 h 82938"/>
                <a:gd name="connsiteX29" fmla="*/ 54257 w 91699"/>
                <a:gd name="connsiteY29" fmla="*/ 1316 h 82938"/>
                <a:gd name="connsiteX30" fmla="*/ 49224 w 91699"/>
                <a:gd name="connsiteY30" fmla="*/ 3037 h 82938"/>
                <a:gd name="connsiteX31" fmla="*/ 42107 w 91699"/>
                <a:gd name="connsiteY31" fmla="*/ 3278 h 82938"/>
                <a:gd name="connsiteX32" fmla="*/ 37686 w 91699"/>
                <a:gd name="connsiteY32" fmla="*/ 5609 h 82938"/>
                <a:gd name="connsiteX33" fmla="*/ 38175 w 91699"/>
                <a:gd name="connsiteY33" fmla="*/ 8434 h 82938"/>
                <a:gd name="connsiteX34" fmla="*/ 54383 w 91699"/>
                <a:gd name="connsiteY34" fmla="*/ 72848 h 82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91699" h="82938">
                  <a:moveTo>
                    <a:pt x="54383" y="72848"/>
                  </a:moveTo>
                  <a:cubicBezTo>
                    <a:pt x="55241" y="76403"/>
                    <a:pt x="55483" y="76772"/>
                    <a:pt x="58183" y="77013"/>
                  </a:cubicBezTo>
                  <a:cubicBezTo>
                    <a:pt x="58799" y="77140"/>
                    <a:pt x="63095" y="77140"/>
                    <a:pt x="65553" y="77140"/>
                  </a:cubicBezTo>
                  <a:cubicBezTo>
                    <a:pt x="73039" y="77140"/>
                    <a:pt x="76229" y="77140"/>
                    <a:pt x="79298" y="76157"/>
                  </a:cubicBezTo>
                  <a:cubicBezTo>
                    <a:pt x="84825" y="74441"/>
                    <a:pt x="85073" y="70880"/>
                    <a:pt x="85073" y="66465"/>
                  </a:cubicBezTo>
                  <a:cubicBezTo>
                    <a:pt x="85073" y="64502"/>
                    <a:pt x="85073" y="62909"/>
                    <a:pt x="84209" y="56527"/>
                  </a:cubicBezTo>
                  <a:lnTo>
                    <a:pt x="83967" y="55180"/>
                  </a:lnTo>
                  <a:cubicBezTo>
                    <a:pt x="83967" y="53949"/>
                    <a:pt x="84825" y="53339"/>
                    <a:pt x="86051" y="53339"/>
                  </a:cubicBezTo>
                  <a:cubicBezTo>
                    <a:pt x="87894" y="53339"/>
                    <a:pt x="88141" y="54444"/>
                    <a:pt x="88383" y="56406"/>
                  </a:cubicBezTo>
                  <a:lnTo>
                    <a:pt x="91700" y="79839"/>
                  </a:lnTo>
                  <a:cubicBezTo>
                    <a:pt x="91700" y="81555"/>
                    <a:pt x="90226" y="81555"/>
                    <a:pt x="88015" y="81555"/>
                  </a:cubicBezTo>
                  <a:lnTo>
                    <a:pt x="12518" y="81555"/>
                  </a:lnTo>
                  <a:cubicBezTo>
                    <a:pt x="9449" y="81555"/>
                    <a:pt x="9207" y="81555"/>
                    <a:pt x="8349" y="78982"/>
                  </a:cubicBezTo>
                  <a:lnTo>
                    <a:pt x="611" y="57263"/>
                  </a:lnTo>
                  <a:cubicBezTo>
                    <a:pt x="490" y="56775"/>
                    <a:pt x="0" y="55670"/>
                    <a:pt x="0" y="55054"/>
                  </a:cubicBezTo>
                  <a:cubicBezTo>
                    <a:pt x="0" y="54564"/>
                    <a:pt x="242" y="53339"/>
                    <a:pt x="2084" y="53339"/>
                  </a:cubicBezTo>
                  <a:cubicBezTo>
                    <a:pt x="3680" y="53339"/>
                    <a:pt x="3927" y="53949"/>
                    <a:pt x="4664" y="56280"/>
                  </a:cubicBezTo>
                  <a:cubicBezTo>
                    <a:pt x="11781" y="75914"/>
                    <a:pt x="15834" y="77140"/>
                    <a:pt x="34496" y="77140"/>
                  </a:cubicBezTo>
                  <a:lnTo>
                    <a:pt x="39649" y="77140"/>
                  </a:lnTo>
                  <a:cubicBezTo>
                    <a:pt x="43334" y="77140"/>
                    <a:pt x="43455" y="77013"/>
                    <a:pt x="43455" y="75914"/>
                  </a:cubicBezTo>
                  <a:cubicBezTo>
                    <a:pt x="43455" y="75788"/>
                    <a:pt x="43455" y="75177"/>
                    <a:pt x="42965" y="73336"/>
                  </a:cubicBezTo>
                  <a:lnTo>
                    <a:pt x="26763" y="8802"/>
                  </a:lnTo>
                  <a:cubicBezTo>
                    <a:pt x="25657" y="4262"/>
                    <a:pt x="25289" y="3037"/>
                    <a:pt x="12397" y="3037"/>
                  </a:cubicBezTo>
                  <a:cubicBezTo>
                    <a:pt x="7981" y="3037"/>
                    <a:pt x="6875" y="3037"/>
                    <a:pt x="6875" y="332"/>
                  </a:cubicBezTo>
                  <a:cubicBezTo>
                    <a:pt x="6875" y="-31"/>
                    <a:pt x="7117" y="-1383"/>
                    <a:pt x="8959" y="-1383"/>
                  </a:cubicBezTo>
                  <a:cubicBezTo>
                    <a:pt x="12397" y="-1383"/>
                    <a:pt x="16082" y="-1015"/>
                    <a:pt x="19519" y="-1015"/>
                  </a:cubicBezTo>
                  <a:cubicBezTo>
                    <a:pt x="22957" y="-1015"/>
                    <a:pt x="26636" y="-894"/>
                    <a:pt x="30074" y="-894"/>
                  </a:cubicBezTo>
                  <a:cubicBezTo>
                    <a:pt x="33511" y="-894"/>
                    <a:pt x="37686" y="-894"/>
                    <a:pt x="41123" y="-1015"/>
                  </a:cubicBezTo>
                  <a:cubicBezTo>
                    <a:pt x="44440" y="-1136"/>
                    <a:pt x="48119" y="-1383"/>
                    <a:pt x="51435" y="-1383"/>
                  </a:cubicBezTo>
                  <a:cubicBezTo>
                    <a:pt x="52414" y="-1383"/>
                    <a:pt x="54257" y="-1383"/>
                    <a:pt x="54257" y="1316"/>
                  </a:cubicBezTo>
                  <a:cubicBezTo>
                    <a:pt x="54257" y="3037"/>
                    <a:pt x="53030" y="3037"/>
                    <a:pt x="49224" y="3037"/>
                  </a:cubicBezTo>
                  <a:cubicBezTo>
                    <a:pt x="46892" y="3037"/>
                    <a:pt x="44440" y="3157"/>
                    <a:pt x="42107" y="3278"/>
                  </a:cubicBezTo>
                  <a:cubicBezTo>
                    <a:pt x="37933" y="3647"/>
                    <a:pt x="37686" y="4136"/>
                    <a:pt x="37686" y="5609"/>
                  </a:cubicBezTo>
                  <a:cubicBezTo>
                    <a:pt x="37686" y="6466"/>
                    <a:pt x="37686" y="6714"/>
                    <a:pt x="38175" y="8434"/>
                  </a:cubicBezTo>
                  <a:lnTo>
                    <a:pt x="54383" y="72848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972" name="任意多边形: 形状 1971">
              <a:extLst>
                <a:ext uri="{FF2B5EF4-FFF2-40B4-BE49-F238E27FC236}">
                  <a16:creationId xmlns:a16="http://schemas.microsoft.com/office/drawing/2014/main" id="{E337C9BA-4A98-648C-A12F-3105721127D7}"/>
                </a:ext>
              </a:extLst>
            </p:cNvPr>
            <p:cNvSpPr/>
            <p:nvPr>
              <p:custDataLst>
                <p:tags r:id="rId132"/>
              </p:custDataLst>
            </p:nvPr>
          </p:nvSpPr>
          <p:spPr>
            <a:xfrm flipV="1">
              <a:off x="13571906" y="-8984321"/>
              <a:ext cx="93294" cy="110053"/>
            </a:xfrm>
            <a:custGeom>
              <a:avLst/>
              <a:gdLst>
                <a:gd name="connsiteX0" fmla="*/ 48613 w 93294"/>
                <a:gd name="connsiteY0" fmla="*/ 15071 h 110053"/>
                <a:gd name="connsiteX1" fmla="*/ 60273 w 93294"/>
                <a:gd name="connsiteY1" fmla="*/ -1369 h 110053"/>
                <a:gd name="connsiteX2" fmla="*/ 82245 w 93294"/>
                <a:gd name="connsiteY2" fmla="*/ 22432 h 110053"/>
                <a:gd name="connsiteX3" fmla="*/ 80529 w 93294"/>
                <a:gd name="connsiteY3" fmla="*/ 24148 h 110053"/>
                <a:gd name="connsiteX4" fmla="*/ 78813 w 93294"/>
                <a:gd name="connsiteY4" fmla="*/ 22553 h 110053"/>
                <a:gd name="connsiteX5" fmla="*/ 63590 w 93294"/>
                <a:gd name="connsiteY5" fmla="*/ 11515 h 110053"/>
                <a:gd name="connsiteX6" fmla="*/ 53893 w 93294"/>
                <a:gd name="connsiteY6" fmla="*/ 23416 h 110053"/>
                <a:gd name="connsiteX7" fmla="*/ 93295 w 93294"/>
                <a:gd name="connsiteY7" fmla="*/ 74575 h 110053"/>
                <a:gd name="connsiteX8" fmla="*/ 57694 w 93294"/>
                <a:gd name="connsiteY8" fmla="*/ 108684 h 110053"/>
                <a:gd name="connsiteX9" fmla="*/ 0 w 93294"/>
                <a:gd name="connsiteY9" fmla="*/ 53594 h 110053"/>
                <a:gd name="connsiteX10" fmla="*/ 35721 w 93294"/>
                <a:gd name="connsiteY10" fmla="*/ 19981 h 110053"/>
                <a:gd name="connsiteX11" fmla="*/ 48613 w 93294"/>
                <a:gd name="connsiteY11" fmla="*/ 21695 h 110053"/>
                <a:gd name="connsiteX12" fmla="*/ 48613 w 93294"/>
                <a:gd name="connsiteY12" fmla="*/ 15071 h 110053"/>
                <a:gd name="connsiteX13" fmla="*/ 27373 w 93294"/>
                <a:gd name="connsiteY13" fmla="*/ 25499 h 110053"/>
                <a:gd name="connsiteX14" fmla="*/ 11907 w 93294"/>
                <a:gd name="connsiteY14" fmla="*/ 50526 h 110053"/>
                <a:gd name="connsiteX15" fmla="*/ 25657 w 93294"/>
                <a:gd name="connsiteY15" fmla="*/ 88560 h 110053"/>
                <a:gd name="connsiteX16" fmla="*/ 56715 w 93294"/>
                <a:gd name="connsiteY16" fmla="*/ 104759 h 110053"/>
                <a:gd name="connsiteX17" fmla="*/ 81387 w 93294"/>
                <a:gd name="connsiteY17" fmla="*/ 77891 h 110053"/>
                <a:gd name="connsiteX18" fmla="*/ 52909 w 93294"/>
                <a:gd name="connsiteY18" fmla="*/ 28077 h 110053"/>
                <a:gd name="connsiteX19" fmla="*/ 40512 w 93294"/>
                <a:gd name="connsiteY19" fmla="*/ 40957 h 110053"/>
                <a:gd name="connsiteX20" fmla="*/ 26883 w 93294"/>
                <a:gd name="connsiteY20" fmla="*/ 28688 h 110053"/>
                <a:gd name="connsiteX21" fmla="*/ 27373 w 93294"/>
                <a:gd name="connsiteY21" fmla="*/ 25499 h 110053"/>
                <a:gd name="connsiteX22" fmla="*/ 48613 w 93294"/>
                <a:gd name="connsiteY22" fmla="*/ 26116 h 110053"/>
                <a:gd name="connsiteX23" fmla="*/ 36580 w 93294"/>
                <a:gd name="connsiteY23" fmla="*/ 23905 h 110053"/>
                <a:gd name="connsiteX24" fmla="*/ 30321 w 93294"/>
                <a:gd name="connsiteY24" fmla="*/ 28688 h 110053"/>
                <a:gd name="connsiteX25" fmla="*/ 40512 w 93294"/>
                <a:gd name="connsiteY25" fmla="*/ 37522 h 110053"/>
                <a:gd name="connsiteX26" fmla="*/ 48613 w 93294"/>
                <a:gd name="connsiteY26" fmla="*/ 26116 h 110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93294" h="110053">
                  <a:moveTo>
                    <a:pt x="48613" y="15071"/>
                  </a:moveTo>
                  <a:cubicBezTo>
                    <a:pt x="48613" y="7095"/>
                    <a:pt x="50209" y="-1369"/>
                    <a:pt x="60273" y="-1369"/>
                  </a:cubicBezTo>
                  <a:cubicBezTo>
                    <a:pt x="75128" y="-1369"/>
                    <a:pt x="82245" y="19733"/>
                    <a:pt x="82245" y="22432"/>
                  </a:cubicBezTo>
                  <a:cubicBezTo>
                    <a:pt x="82245" y="23290"/>
                    <a:pt x="81514" y="24148"/>
                    <a:pt x="80529" y="24148"/>
                  </a:cubicBezTo>
                  <a:cubicBezTo>
                    <a:pt x="79303" y="24148"/>
                    <a:pt x="78934" y="23048"/>
                    <a:pt x="78813" y="22553"/>
                  </a:cubicBezTo>
                  <a:cubicBezTo>
                    <a:pt x="75865" y="13967"/>
                    <a:pt x="67764" y="11515"/>
                    <a:pt x="63590" y="11515"/>
                  </a:cubicBezTo>
                  <a:cubicBezTo>
                    <a:pt x="58678" y="11515"/>
                    <a:pt x="56099" y="13598"/>
                    <a:pt x="53893" y="23416"/>
                  </a:cubicBezTo>
                  <a:cubicBezTo>
                    <a:pt x="75744" y="31144"/>
                    <a:pt x="93295" y="52857"/>
                    <a:pt x="93295" y="74575"/>
                  </a:cubicBezTo>
                  <a:cubicBezTo>
                    <a:pt x="93295" y="93837"/>
                    <a:pt x="79424" y="108684"/>
                    <a:pt x="57694" y="108684"/>
                  </a:cubicBezTo>
                  <a:cubicBezTo>
                    <a:pt x="28357" y="108684"/>
                    <a:pt x="0" y="81200"/>
                    <a:pt x="0" y="53594"/>
                  </a:cubicBezTo>
                  <a:cubicBezTo>
                    <a:pt x="0" y="33843"/>
                    <a:pt x="14607" y="19981"/>
                    <a:pt x="35721" y="19981"/>
                  </a:cubicBezTo>
                  <a:cubicBezTo>
                    <a:pt x="38053" y="19981"/>
                    <a:pt x="42228" y="20101"/>
                    <a:pt x="48613" y="21695"/>
                  </a:cubicBezTo>
                  <a:lnTo>
                    <a:pt x="48613" y="15071"/>
                  </a:lnTo>
                  <a:close/>
                  <a:moveTo>
                    <a:pt x="27373" y="25499"/>
                  </a:moveTo>
                  <a:cubicBezTo>
                    <a:pt x="20993" y="27709"/>
                    <a:pt x="11907" y="34086"/>
                    <a:pt x="11907" y="50526"/>
                  </a:cubicBezTo>
                  <a:cubicBezTo>
                    <a:pt x="11907" y="58382"/>
                    <a:pt x="14487" y="74697"/>
                    <a:pt x="25657" y="88560"/>
                  </a:cubicBezTo>
                  <a:cubicBezTo>
                    <a:pt x="33390" y="98009"/>
                    <a:pt x="45297" y="104759"/>
                    <a:pt x="56715" y="104759"/>
                  </a:cubicBezTo>
                  <a:cubicBezTo>
                    <a:pt x="70096" y="104759"/>
                    <a:pt x="81387" y="95800"/>
                    <a:pt x="81387" y="77891"/>
                  </a:cubicBezTo>
                  <a:cubicBezTo>
                    <a:pt x="81387" y="65621"/>
                    <a:pt x="75376" y="39242"/>
                    <a:pt x="52909" y="28077"/>
                  </a:cubicBezTo>
                  <a:cubicBezTo>
                    <a:pt x="50945" y="35806"/>
                    <a:pt x="47756" y="40957"/>
                    <a:pt x="40512" y="40957"/>
                  </a:cubicBezTo>
                  <a:cubicBezTo>
                    <a:pt x="33637" y="40957"/>
                    <a:pt x="26883" y="35191"/>
                    <a:pt x="26883" y="28688"/>
                  </a:cubicBezTo>
                  <a:cubicBezTo>
                    <a:pt x="26883" y="26484"/>
                    <a:pt x="27004" y="26357"/>
                    <a:pt x="27373" y="25499"/>
                  </a:cubicBezTo>
                  <a:close/>
                  <a:moveTo>
                    <a:pt x="48613" y="26116"/>
                  </a:moveTo>
                  <a:cubicBezTo>
                    <a:pt x="45913" y="25131"/>
                    <a:pt x="41370" y="23905"/>
                    <a:pt x="36580" y="23905"/>
                  </a:cubicBezTo>
                  <a:cubicBezTo>
                    <a:pt x="34616" y="23905"/>
                    <a:pt x="30321" y="23905"/>
                    <a:pt x="30321" y="28688"/>
                  </a:cubicBezTo>
                  <a:cubicBezTo>
                    <a:pt x="30321" y="33349"/>
                    <a:pt x="35353" y="37522"/>
                    <a:pt x="40512" y="37522"/>
                  </a:cubicBezTo>
                  <a:cubicBezTo>
                    <a:pt x="44928" y="37522"/>
                    <a:pt x="48245" y="35559"/>
                    <a:pt x="48613" y="26116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973" name="任意多边形: 形状 1972">
              <a:extLst>
                <a:ext uri="{FF2B5EF4-FFF2-40B4-BE49-F238E27FC236}">
                  <a16:creationId xmlns:a16="http://schemas.microsoft.com/office/drawing/2014/main" id="{7567AF48-86C3-0E4D-907D-279BDB3215BF}"/>
                </a:ext>
              </a:extLst>
            </p:cNvPr>
            <p:cNvSpPr/>
            <p:nvPr>
              <p:custDataLst>
                <p:tags r:id="rId133"/>
              </p:custDataLst>
            </p:nvPr>
          </p:nvSpPr>
          <p:spPr>
            <a:xfrm flipV="1">
              <a:off x="13686829" y="-9061596"/>
              <a:ext cx="199859" cy="121603"/>
            </a:xfrm>
            <a:custGeom>
              <a:avLst/>
              <a:gdLst>
                <a:gd name="connsiteX0" fmla="*/ 183202 w 199859"/>
                <a:gd name="connsiteY0" fmla="*/ 107786 h 121603"/>
                <a:gd name="connsiteX1" fmla="*/ 189867 w 199859"/>
                <a:gd name="connsiteY1" fmla="*/ 111639 h 121603"/>
                <a:gd name="connsiteX2" fmla="*/ 199860 w 199859"/>
                <a:gd name="connsiteY2" fmla="*/ 111991 h 121603"/>
                <a:gd name="connsiteX3" fmla="*/ 199860 w 199859"/>
                <a:gd name="connsiteY3" fmla="*/ 120226 h 121603"/>
                <a:gd name="connsiteX4" fmla="*/ 181101 w 199859"/>
                <a:gd name="connsiteY4" fmla="*/ 119698 h 121603"/>
                <a:gd name="connsiteX5" fmla="*/ 157258 w 199859"/>
                <a:gd name="connsiteY5" fmla="*/ 120226 h 121603"/>
                <a:gd name="connsiteX6" fmla="*/ 157258 w 199859"/>
                <a:gd name="connsiteY6" fmla="*/ 111991 h 121603"/>
                <a:gd name="connsiteX7" fmla="*/ 175138 w 199859"/>
                <a:gd name="connsiteY7" fmla="*/ 110062 h 121603"/>
                <a:gd name="connsiteX8" fmla="*/ 144982 w 199859"/>
                <a:gd name="connsiteY8" fmla="*/ 31742 h 121603"/>
                <a:gd name="connsiteX9" fmla="*/ 113952 w 199859"/>
                <a:gd name="connsiteY9" fmla="*/ 111991 h 121603"/>
                <a:gd name="connsiteX10" fmla="*/ 130781 w 199859"/>
                <a:gd name="connsiteY10" fmla="*/ 111991 h 121603"/>
                <a:gd name="connsiteX11" fmla="*/ 130781 w 199859"/>
                <a:gd name="connsiteY11" fmla="*/ 120226 h 121603"/>
                <a:gd name="connsiteX12" fmla="*/ 100103 w 199859"/>
                <a:gd name="connsiteY12" fmla="*/ 119698 h 121603"/>
                <a:gd name="connsiteX13" fmla="*/ 73280 w 199859"/>
                <a:gd name="connsiteY13" fmla="*/ 120226 h 121603"/>
                <a:gd name="connsiteX14" fmla="*/ 73280 w 199859"/>
                <a:gd name="connsiteY14" fmla="*/ 111991 h 121603"/>
                <a:gd name="connsiteX15" fmla="*/ 88355 w 199859"/>
                <a:gd name="connsiteY15" fmla="*/ 111991 h 121603"/>
                <a:gd name="connsiteX16" fmla="*/ 95544 w 199859"/>
                <a:gd name="connsiteY16" fmla="*/ 93417 h 121603"/>
                <a:gd name="connsiteX17" fmla="*/ 71702 w 199859"/>
                <a:gd name="connsiteY17" fmla="*/ 31742 h 121603"/>
                <a:gd name="connsiteX18" fmla="*/ 40671 w 199859"/>
                <a:gd name="connsiteY18" fmla="*/ 111991 h 121603"/>
                <a:gd name="connsiteX19" fmla="*/ 57501 w 199859"/>
                <a:gd name="connsiteY19" fmla="*/ 111991 h 121603"/>
                <a:gd name="connsiteX20" fmla="*/ 57501 w 199859"/>
                <a:gd name="connsiteY20" fmla="*/ 120226 h 121603"/>
                <a:gd name="connsiteX21" fmla="*/ 26823 w 199859"/>
                <a:gd name="connsiteY21" fmla="*/ 119698 h 121603"/>
                <a:gd name="connsiteX22" fmla="*/ 0 w 199859"/>
                <a:gd name="connsiteY22" fmla="*/ 120226 h 121603"/>
                <a:gd name="connsiteX23" fmla="*/ 0 w 199859"/>
                <a:gd name="connsiteY23" fmla="*/ 111991 h 121603"/>
                <a:gd name="connsiteX24" fmla="*/ 15075 w 199859"/>
                <a:gd name="connsiteY24" fmla="*/ 111991 h 121603"/>
                <a:gd name="connsiteX25" fmla="*/ 57155 w 199859"/>
                <a:gd name="connsiteY25" fmla="*/ 3179 h 121603"/>
                <a:gd name="connsiteX26" fmla="*/ 63287 w 199859"/>
                <a:gd name="connsiteY26" fmla="*/ -1377 h 121603"/>
                <a:gd name="connsiteX27" fmla="*/ 69425 w 199859"/>
                <a:gd name="connsiteY27" fmla="*/ 3179 h 121603"/>
                <a:gd name="connsiteX28" fmla="*/ 99927 w 199859"/>
                <a:gd name="connsiteY28" fmla="*/ 82028 h 121603"/>
                <a:gd name="connsiteX29" fmla="*/ 130435 w 199859"/>
                <a:gd name="connsiteY29" fmla="*/ 3179 h 121603"/>
                <a:gd name="connsiteX30" fmla="*/ 136568 w 199859"/>
                <a:gd name="connsiteY30" fmla="*/ -1377 h 121603"/>
                <a:gd name="connsiteX31" fmla="*/ 142706 w 199859"/>
                <a:gd name="connsiteY31" fmla="*/ 3179 h 121603"/>
                <a:gd name="connsiteX32" fmla="*/ 183202 w 199859"/>
                <a:gd name="connsiteY32" fmla="*/ 107786 h 121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99859" h="121603">
                  <a:moveTo>
                    <a:pt x="183202" y="107786"/>
                  </a:moveTo>
                  <a:cubicBezTo>
                    <a:pt x="184258" y="110765"/>
                    <a:pt x="184427" y="111112"/>
                    <a:pt x="189867" y="111639"/>
                  </a:cubicBezTo>
                  <a:cubicBezTo>
                    <a:pt x="193371" y="111991"/>
                    <a:pt x="197055" y="111991"/>
                    <a:pt x="199860" y="111991"/>
                  </a:cubicBezTo>
                  <a:lnTo>
                    <a:pt x="199860" y="120226"/>
                  </a:lnTo>
                  <a:cubicBezTo>
                    <a:pt x="195126" y="120050"/>
                    <a:pt x="188987" y="119698"/>
                    <a:pt x="181101" y="119698"/>
                  </a:cubicBezTo>
                  <a:cubicBezTo>
                    <a:pt x="174439" y="119698"/>
                    <a:pt x="163567" y="119698"/>
                    <a:pt x="157258" y="120226"/>
                  </a:cubicBezTo>
                  <a:lnTo>
                    <a:pt x="157258" y="111991"/>
                  </a:lnTo>
                  <a:cubicBezTo>
                    <a:pt x="161642" y="111991"/>
                    <a:pt x="170056" y="111991"/>
                    <a:pt x="175138" y="110062"/>
                  </a:cubicBezTo>
                  <a:lnTo>
                    <a:pt x="144982" y="31742"/>
                  </a:lnTo>
                  <a:lnTo>
                    <a:pt x="113952" y="111991"/>
                  </a:lnTo>
                  <a:lnTo>
                    <a:pt x="130781" y="111991"/>
                  </a:lnTo>
                  <a:lnTo>
                    <a:pt x="130781" y="120226"/>
                  </a:lnTo>
                  <a:cubicBezTo>
                    <a:pt x="124121" y="119698"/>
                    <a:pt x="107644" y="119698"/>
                    <a:pt x="100103" y="119698"/>
                  </a:cubicBezTo>
                  <a:cubicBezTo>
                    <a:pt x="93267" y="119698"/>
                    <a:pt x="79418" y="119698"/>
                    <a:pt x="73280" y="120226"/>
                  </a:cubicBezTo>
                  <a:lnTo>
                    <a:pt x="73280" y="111991"/>
                  </a:lnTo>
                  <a:lnTo>
                    <a:pt x="88355" y="111991"/>
                  </a:lnTo>
                  <a:lnTo>
                    <a:pt x="95544" y="93417"/>
                  </a:lnTo>
                  <a:lnTo>
                    <a:pt x="71702" y="31742"/>
                  </a:lnTo>
                  <a:lnTo>
                    <a:pt x="40671" y="111991"/>
                  </a:lnTo>
                  <a:lnTo>
                    <a:pt x="57501" y="111991"/>
                  </a:lnTo>
                  <a:lnTo>
                    <a:pt x="57501" y="120226"/>
                  </a:lnTo>
                  <a:cubicBezTo>
                    <a:pt x="50841" y="119698"/>
                    <a:pt x="34363" y="119698"/>
                    <a:pt x="26823" y="119698"/>
                  </a:cubicBezTo>
                  <a:cubicBezTo>
                    <a:pt x="19987" y="119698"/>
                    <a:pt x="6137" y="119698"/>
                    <a:pt x="0" y="120226"/>
                  </a:cubicBezTo>
                  <a:lnTo>
                    <a:pt x="0" y="111991"/>
                  </a:lnTo>
                  <a:lnTo>
                    <a:pt x="15075" y="111991"/>
                  </a:lnTo>
                  <a:lnTo>
                    <a:pt x="57155" y="3179"/>
                  </a:lnTo>
                  <a:cubicBezTo>
                    <a:pt x="58205" y="376"/>
                    <a:pt x="58904" y="-1377"/>
                    <a:pt x="63287" y="-1377"/>
                  </a:cubicBezTo>
                  <a:cubicBezTo>
                    <a:pt x="67671" y="-1377"/>
                    <a:pt x="68374" y="376"/>
                    <a:pt x="69425" y="3179"/>
                  </a:cubicBezTo>
                  <a:lnTo>
                    <a:pt x="99927" y="82028"/>
                  </a:lnTo>
                  <a:lnTo>
                    <a:pt x="130435" y="3179"/>
                  </a:lnTo>
                  <a:cubicBezTo>
                    <a:pt x="131486" y="376"/>
                    <a:pt x="132184" y="-1377"/>
                    <a:pt x="136568" y="-1377"/>
                  </a:cubicBezTo>
                  <a:cubicBezTo>
                    <a:pt x="140951" y="-1377"/>
                    <a:pt x="141655" y="376"/>
                    <a:pt x="142706" y="3179"/>
                  </a:cubicBezTo>
                  <a:lnTo>
                    <a:pt x="183202" y="107786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974" name="任意多边形: 形状 1973">
              <a:extLst>
                <a:ext uri="{FF2B5EF4-FFF2-40B4-BE49-F238E27FC236}">
                  <a16:creationId xmlns:a16="http://schemas.microsoft.com/office/drawing/2014/main" id="{89E2A9A8-28A3-436D-FAD7-91905FF02C40}"/>
                </a:ext>
              </a:extLst>
            </p:cNvPr>
            <p:cNvSpPr/>
            <p:nvPr>
              <p:custDataLst>
                <p:tags r:id="rId134"/>
              </p:custDataLst>
            </p:nvPr>
          </p:nvSpPr>
          <p:spPr>
            <a:xfrm flipV="1">
              <a:off x="13899559" y="-8998914"/>
              <a:ext cx="111708" cy="83800"/>
            </a:xfrm>
            <a:custGeom>
              <a:avLst/>
              <a:gdLst>
                <a:gd name="connsiteX0" fmla="*/ 61747 w 111708"/>
                <a:gd name="connsiteY0" fmla="*/ 47952 h 83800"/>
                <a:gd name="connsiteX1" fmla="*/ 61010 w 111708"/>
                <a:gd name="connsiteY1" fmla="*/ 49420 h 83800"/>
                <a:gd name="connsiteX2" fmla="*/ 63958 w 111708"/>
                <a:gd name="connsiteY2" fmla="*/ 51756 h 83800"/>
                <a:gd name="connsiteX3" fmla="*/ 76355 w 111708"/>
                <a:gd name="connsiteY3" fmla="*/ 60463 h 83800"/>
                <a:gd name="connsiteX4" fmla="*/ 108887 w 111708"/>
                <a:gd name="connsiteY4" fmla="*/ 78009 h 83800"/>
                <a:gd name="connsiteX5" fmla="*/ 111708 w 111708"/>
                <a:gd name="connsiteY5" fmla="*/ 80708 h 83800"/>
                <a:gd name="connsiteX6" fmla="*/ 110113 w 111708"/>
                <a:gd name="connsiteY6" fmla="*/ 82302 h 83800"/>
                <a:gd name="connsiteX7" fmla="*/ 101643 w 111708"/>
                <a:gd name="connsiteY7" fmla="*/ 81934 h 83800"/>
                <a:gd name="connsiteX8" fmla="*/ 86788 w 111708"/>
                <a:gd name="connsiteY8" fmla="*/ 82428 h 83800"/>
                <a:gd name="connsiteX9" fmla="*/ 84214 w 111708"/>
                <a:gd name="connsiteY9" fmla="*/ 79730 h 83800"/>
                <a:gd name="connsiteX10" fmla="*/ 86051 w 111708"/>
                <a:gd name="connsiteY10" fmla="*/ 78009 h 83800"/>
                <a:gd name="connsiteX11" fmla="*/ 89120 w 111708"/>
                <a:gd name="connsiteY11" fmla="*/ 76294 h 83800"/>
                <a:gd name="connsiteX12" fmla="*/ 83719 w 111708"/>
                <a:gd name="connsiteY12" fmla="*/ 70280 h 83800"/>
                <a:gd name="connsiteX13" fmla="*/ 32532 w 111708"/>
                <a:gd name="connsiteY13" fmla="*/ 34210 h 83800"/>
                <a:gd name="connsiteX14" fmla="*/ 42228 w 111708"/>
                <a:gd name="connsiteY14" fmla="*/ 72859 h 83800"/>
                <a:gd name="connsiteX15" fmla="*/ 53030 w 111708"/>
                <a:gd name="connsiteY15" fmla="*/ 78009 h 83800"/>
                <a:gd name="connsiteX16" fmla="*/ 56715 w 111708"/>
                <a:gd name="connsiteY16" fmla="*/ 80587 h 83800"/>
                <a:gd name="connsiteX17" fmla="*/ 54751 w 111708"/>
                <a:gd name="connsiteY17" fmla="*/ 82428 h 83800"/>
                <a:gd name="connsiteX18" fmla="*/ 38670 w 111708"/>
                <a:gd name="connsiteY18" fmla="*/ 81934 h 83800"/>
                <a:gd name="connsiteX19" fmla="*/ 30200 w 111708"/>
                <a:gd name="connsiteY19" fmla="*/ 82061 h 83800"/>
                <a:gd name="connsiteX20" fmla="*/ 22467 w 111708"/>
                <a:gd name="connsiteY20" fmla="*/ 82428 h 83800"/>
                <a:gd name="connsiteX21" fmla="*/ 19888 w 111708"/>
                <a:gd name="connsiteY21" fmla="*/ 79730 h 83800"/>
                <a:gd name="connsiteX22" fmla="*/ 23935 w 111708"/>
                <a:gd name="connsiteY22" fmla="*/ 78009 h 83800"/>
                <a:gd name="connsiteX23" fmla="*/ 28605 w 111708"/>
                <a:gd name="connsiteY23" fmla="*/ 77762 h 83800"/>
                <a:gd name="connsiteX24" fmla="*/ 31305 w 111708"/>
                <a:gd name="connsiteY24" fmla="*/ 76046 h 83800"/>
                <a:gd name="connsiteX25" fmla="*/ 30810 w 111708"/>
                <a:gd name="connsiteY25" fmla="*/ 73347 h 83800"/>
                <a:gd name="connsiteX26" fmla="*/ 14487 w 111708"/>
                <a:gd name="connsiteY26" fmla="*/ 8198 h 83800"/>
                <a:gd name="connsiteX27" fmla="*/ 3684 w 111708"/>
                <a:gd name="connsiteY27" fmla="*/ 3048 h 83800"/>
                <a:gd name="connsiteX28" fmla="*/ 0 w 111708"/>
                <a:gd name="connsiteY28" fmla="*/ 343 h 83800"/>
                <a:gd name="connsiteX29" fmla="*/ 1963 w 111708"/>
                <a:gd name="connsiteY29" fmla="*/ -1372 h 83800"/>
                <a:gd name="connsiteX30" fmla="*/ 17924 w 111708"/>
                <a:gd name="connsiteY30" fmla="*/ -883 h 83800"/>
                <a:gd name="connsiteX31" fmla="*/ 26394 w 111708"/>
                <a:gd name="connsiteY31" fmla="*/ -1004 h 83800"/>
                <a:gd name="connsiteX32" fmla="*/ 34248 w 111708"/>
                <a:gd name="connsiteY32" fmla="*/ -1372 h 83800"/>
                <a:gd name="connsiteX33" fmla="*/ 36827 w 111708"/>
                <a:gd name="connsiteY33" fmla="*/ 1327 h 83800"/>
                <a:gd name="connsiteX34" fmla="*/ 32900 w 111708"/>
                <a:gd name="connsiteY34" fmla="*/ 3048 h 83800"/>
                <a:gd name="connsiteX35" fmla="*/ 28236 w 111708"/>
                <a:gd name="connsiteY35" fmla="*/ 3289 h 83800"/>
                <a:gd name="connsiteX36" fmla="*/ 25410 w 111708"/>
                <a:gd name="connsiteY36" fmla="*/ 5131 h 83800"/>
                <a:gd name="connsiteX37" fmla="*/ 31179 w 111708"/>
                <a:gd name="connsiteY37" fmla="*/ 28685 h 83800"/>
                <a:gd name="connsiteX38" fmla="*/ 51556 w 111708"/>
                <a:gd name="connsiteY38" fmla="*/ 43043 h 83800"/>
                <a:gd name="connsiteX39" fmla="*/ 69359 w 111708"/>
                <a:gd name="connsiteY39" fmla="*/ 8566 h 83800"/>
                <a:gd name="connsiteX40" fmla="*/ 70217 w 111708"/>
                <a:gd name="connsiteY40" fmla="*/ 6235 h 83800"/>
                <a:gd name="connsiteX41" fmla="*/ 64568 w 111708"/>
                <a:gd name="connsiteY41" fmla="*/ 3048 h 83800"/>
                <a:gd name="connsiteX42" fmla="*/ 61379 w 111708"/>
                <a:gd name="connsiteY42" fmla="*/ 343 h 83800"/>
                <a:gd name="connsiteX43" fmla="*/ 63468 w 111708"/>
                <a:gd name="connsiteY43" fmla="*/ -1372 h 83800"/>
                <a:gd name="connsiteX44" fmla="*/ 79176 w 111708"/>
                <a:gd name="connsiteY44" fmla="*/ -883 h 83800"/>
                <a:gd name="connsiteX45" fmla="*/ 91210 w 111708"/>
                <a:gd name="connsiteY45" fmla="*/ -1372 h 83800"/>
                <a:gd name="connsiteX46" fmla="*/ 93663 w 111708"/>
                <a:gd name="connsiteY46" fmla="*/ 1206 h 83800"/>
                <a:gd name="connsiteX47" fmla="*/ 90842 w 111708"/>
                <a:gd name="connsiteY47" fmla="*/ 3048 h 83800"/>
                <a:gd name="connsiteX48" fmla="*/ 82740 w 111708"/>
                <a:gd name="connsiteY48" fmla="*/ 7093 h 83800"/>
                <a:gd name="connsiteX49" fmla="*/ 61747 w 111708"/>
                <a:gd name="connsiteY49" fmla="*/ 47952 h 83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11708" h="83800">
                  <a:moveTo>
                    <a:pt x="61747" y="47952"/>
                  </a:moveTo>
                  <a:cubicBezTo>
                    <a:pt x="61258" y="48930"/>
                    <a:pt x="61010" y="49298"/>
                    <a:pt x="61010" y="49420"/>
                  </a:cubicBezTo>
                  <a:cubicBezTo>
                    <a:pt x="61010" y="49667"/>
                    <a:pt x="61131" y="49788"/>
                    <a:pt x="63958" y="51756"/>
                  </a:cubicBezTo>
                  <a:lnTo>
                    <a:pt x="76355" y="60463"/>
                  </a:lnTo>
                  <a:cubicBezTo>
                    <a:pt x="92558" y="71874"/>
                    <a:pt x="100170" y="77272"/>
                    <a:pt x="108887" y="78009"/>
                  </a:cubicBezTo>
                  <a:cubicBezTo>
                    <a:pt x="110234" y="78130"/>
                    <a:pt x="111708" y="78257"/>
                    <a:pt x="111708" y="80708"/>
                  </a:cubicBezTo>
                  <a:cubicBezTo>
                    <a:pt x="111708" y="81691"/>
                    <a:pt x="110850" y="82302"/>
                    <a:pt x="110113" y="82302"/>
                  </a:cubicBezTo>
                  <a:cubicBezTo>
                    <a:pt x="107534" y="82302"/>
                    <a:pt x="104344" y="81934"/>
                    <a:pt x="101643" y="81934"/>
                  </a:cubicBezTo>
                  <a:cubicBezTo>
                    <a:pt x="98327" y="81934"/>
                    <a:pt x="90105" y="82428"/>
                    <a:pt x="86788" y="82428"/>
                  </a:cubicBezTo>
                  <a:cubicBezTo>
                    <a:pt x="86051" y="82428"/>
                    <a:pt x="84214" y="82428"/>
                    <a:pt x="84214" y="79730"/>
                  </a:cubicBezTo>
                  <a:cubicBezTo>
                    <a:pt x="84214" y="79603"/>
                    <a:pt x="84214" y="78130"/>
                    <a:pt x="86051" y="78009"/>
                  </a:cubicBezTo>
                  <a:cubicBezTo>
                    <a:pt x="87525" y="77888"/>
                    <a:pt x="89120" y="77641"/>
                    <a:pt x="89120" y="76294"/>
                  </a:cubicBezTo>
                  <a:cubicBezTo>
                    <a:pt x="89120" y="74084"/>
                    <a:pt x="85314" y="71385"/>
                    <a:pt x="83719" y="70280"/>
                  </a:cubicBezTo>
                  <a:lnTo>
                    <a:pt x="32532" y="34210"/>
                  </a:lnTo>
                  <a:lnTo>
                    <a:pt x="42228" y="72859"/>
                  </a:lnTo>
                  <a:cubicBezTo>
                    <a:pt x="43334" y="77026"/>
                    <a:pt x="43455" y="78009"/>
                    <a:pt x="53030" y="78009"/>
                  </a:cubicBezTo>
                  <a:cubicBezTo>
                    <a:pt x="54994" y="78009"/>
                    <a:pt x="56715" y="78009"/>
                    <a:pt x="56715" y="80587"/>
                  </a:cubicBezTo>
                  <a:cubicBezTo>
                    <a:pt x="56715" y="81691"/>
                    <a:pt x="55978" y="82428"/>
                    <a:pt x="54751" y="82428"/>
                  </a:cubicBezTo>
                  <a:cubicBezTo>
                    <a:pt x="51193" y="82428"/>
                    <a:pt x="42228" y="81934"/>
                    <a:pt x="38670" y="81934"/>
                  </a:cubicBezTo>
                  <a:cubicBezTo>
                    <a:pt x="36580" y="81934"/>
                    <a:pt x="32284" y="81934"/>
                    <a:pt x="30200" y="82061"/>
                  </a:cubicBezTo>
                  <a:cubicBezTo>
                    <a:pt x="27741" y="82181"/>
                    <a:pt x="24799" y="82428"/>
                    <a:pt x="22467" y="82428"/>
                  </a:cubicBezTo>
                  <a:cubicBezTo>
                    <a:pt x="21730" y="82428"/>
                    <a:pt x="19888" y="82428"/>
                    <a:pt x="19888" y="79730"/>
                  </a:cubicBezTo>
                  <a:cubicBezTo>
                    <a:pt x="19888" y="78009"/>
                    <a:pt x="21235" y="78009"/>
                    <a:pt x="23935" y="78009"/>
                  </a:cubicBezTo>
                  <a:cubicBezTo>
                    <a:pt x="25904" y="78009"/>
                    <a:pt x="26394" y="78009"/>
                    <a:pt x="28605" y="77762"/>
                  </a:cubicBezTo>
                  <a:cubicBezTo>
                    <a:pt x="31058" y="77519"/>
                    <a:pt x="31305" y="77272"/>
                    <a:pt x="31305" y="76046"/>
                  </a:cubicBezTo>
                  <a:cubicBezTo>
                    <a:pt x="31305" y="75799"/>
                    <a:pt x="31305" y="75189"/>
                    <a:pt x="30810" y="73347"/>
                  </a:cubicBezTo>
                  <a:lnTo>
                    <a:pt x="14487" y="8198"/>
                  </a:lnTo>
                  <a:cubicBezTo>
                    <a:pt x="13502" y="4026"/>
                    <a:pt x="13260" y="3048"/>
                    <a:pt x="3684" y="3048"/>
                  </a:cubicBezTo>
                  <a:cubicBezTo>
                    <a:pt x="1474" y="3048"/>
                    <a:pt x="0" y="3048"/>
                    <a:pt x="0" y="343"/>
                  </a:cubicBezTo>
                  <a:cubicBezTo>
                    <a:pt x="0" y="222"/>
                    <a:pt x="0" y="-1372"/>
                    <a:pt x="1963" y="-1372"/>
                  </a:cubicBezTo>
                  <a:cubicBezTo>
                    <a:pt x="5522" y="-1372"/>
                    <a:pt x="14366" y="-883"/>
                    <a:pt x="17924" y="-883"/>
                  </a:cubicBezTo>
                  <a:cubicBezTo>
                    <a:pt x="20009" y="-883"/>
                    <a:pt x="24304" y="-883"/>
                    <a:pt x="26394" y="-1004"/>
                  </a:cubicBezTo>
                  <a:cubicBezTo>
                    <a:pt x="28847" y="-1124"/>
                    <a:pt x="31916" y="-1372"/>
                    <a:pt x="34248" y="-1372"/>
                  </a:cubicBezTo>
                  <a:cubicBezTo>
                    <a:pt x="34984" y="-1372"/>
                    <a:pt x="36827" y="-1372"/>
                    <a:pt x="36827" y="1327"/>
                  </a:cubicBezTo>
                  <a:cubicBezTo>
                    <a:pt x="36827" y="3048"/>
                    <a:pt x="35353" y="3048"/>
                    <a:pt x="32900" y="3048"/>
                  </a:cubicBezTo>
                  <a:cubicBezTo>
                    <a:pt x="32779" y="3048"/>
                    <a:pt x="30442" y="3048"/>
                    <a:pt x="28236" y="3289"/>
                  </a:cubicBezTo>
                  <a:cubicBezTo>
                    <a:pt x="25410" y="3536"/>
                    <a:pt x="25410" y="3905"/>
                    <a:pt x="25410" y="5131"/>
                  </a:cubicBezTo>
                  <a:cubicBezTo>
                    <a:pt x="25410" y="6115"/>
                    <a:pt x="26641" y="10650"/>
                    <a:pt x="31179" y="28685"/>
                  </a:cubicBezTo>
                  <a:lnTo>
                    <a:pt x="51556" y="43043"/>
                  </a:lnTo>
                  <a:lnTo>
                    <a:pt x="69359" y="8566"/>
                  </a:lnTo>
                  <a:cubicBezTo>
                    <a:pt x="70217" y="6972"/>
                    <a:pt x="70217" y="6846"/>
                    <a:pt x="70217" y="6235"/>
                  </a:cubicBezTo>
                  <a:cubicBezTo>
                    <a:pt x="70217" y="3411"/>
                    <a:pt x="66780" y="3048"/>
                    <a:pt x="64568" y="3048"/>
                  </a:cubicBezTo>
                  <a:cubicBezTo>
                    <a:pt x="63100" y="3048"/>
                    <a:pt x="61379" y="3048"/>
                    <a:pt x="61379" y="343"/>
                  </a:cubicBezTo>
                  <a:cubicBezTo>
                    <a:pt x="61379" y="222"/>
                    <a:pt x="61499" y="-1372"/>
                    <a:pt x="63468" y="-1372"/>
                  </a:cubicBezTo>
                  <a:cubicBezTo>
                    <a:pt x="66901" y="-1372"/>
                    <a:pt x="75744" y="-883"/>
                    <a:pt x="79176" y="-883"/>
                  </a:cubicBezTo>
                  <a:cubicBezTo>
                    <a:pt x="82861" y="-883"/>
                    <a:pt x="87773" y="-1372"/>
                    <a:pt x="91210" y="-1372"/>
                  </a:cubicBezTo>
                  <a:cubicBezTo>
                    <a:pt x="92805" y="-1372"/>
                    <a:pt x="93663" y="-514"/>
                    <a:pt x="93663" y="1206"/>
                  </a:cubicBezTo>
                  <a:cubicBezTo>
                    <a:pt x="93663" y="3048"/>
                    <a:pt x="92068" y="3048"/>
                    <a:pt x="90842" y="3048"/>
                  </a:cubicBezTo>
                  <a:cubicBezTo>
                    <a:pt x="88630" y="3048"/>
                    <a:pt x="84825" y="3168"/>
                    <a:pt x="82740" y="7093"/>
                  </a:cubicBezTo>
                  <a:lnTo>
                    <a:pt x="61747" y="47952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975" name="任意多边形: 形状 1974">
              <a:extLst>
                <a:ext uri="{FF2B5EF4-FFF2-40B4-BE49-F238E27FC236}">
                  <a16:creationId xmlns:a16="http://schemas.microsoft.com/office/drawing/2014/main" id="{E4CFF048-B6B6-137C-748B-C8A7B7C1A9C6}"/>
                </a:ext>
              </a:extLst>
            </p:cNvPr>
            <p:cNvSpPr/>
            <p:nvPr>
              <p:custDataLst>
                <p:tags r:id="rId135"/>
              </p:custDataLst>
            </p:nvPr>
          </p:nvSpPr>
          <p:spPr>
            <a:xfrm flipV="1">
              <a:off x="14032755" y="-9020242"/>
              <a:ext cx="71003" cy="78847"/>
            </a:xfrm>
            <a:custGeom>
              <a:avLst/>
              <a:gdLst>
                <a:gd name="connsiteX0" fmla="*/ 29105 w 71003"/>
                <a:gd name="connsiteY0" fmla="*/ 57673 h 78847"/>
                <a:gd name="connsiteX1" fmla="*/ 29105 w 71003"/>
                <a:gd name="connsiteY1" fmla="*/ 77473 h 78847"/>
                <a:gd name="connsiteX2" fmla="*/ 0 w 71003"/>
                <a:gd name="connsiteY2" fmla="*/ 76071 h 78847"/>
                <a:gd name="connsiteX3" fmla="*/ 0 w 71003"/>
                <a:gd name="connsiteY3" fmla="*/ 67836 h 78847"/>
                <a:gd name="connsiteX4" fmla="*/ 12100 w 71003"/>
                <a:gd name="connsiteY4" fmla="*/ 61003 h 78847"/>
                <a:gd name="connsiteX5" fmla="*/ 12100 w 71003"/>
                <a:gd name="connsiteY5" fmla="*/ 6859 h 78847"/>
                <a:gd name="connsiteX6" fmla="*/ 0 w 71003"/>
                <a:gd name="connsiteY6" fmla="*/ 6859 h 78847"/>
                <a:gd name="connsiteX7" fmla="*/ 0 w 71003"/>
                <a:gd name="connsiteY7" fmla="*/ -1375 h 78847"/>
                <a:gd name="connsiteX8" fmla="*/ 22093 w 71003"/>
                <a:gd name="connsiteY8" fmla="*/ -848 h 78847"/>
                <a:gd name="connsiteX9" fmla="*/ 46287 w 71003"/>
                <a:gd name="connsiteY9" fmla="*/ -1375 h 78847"/>
                <a:gd name="connsiteX10" fmla="*/ 46287 w 71003"/>
                <a:gd name="connsiteY10" fmla="*/ 6859 h 78847"/>
                <a:gd name="connsiteX11" fmla="*/ 31030 w 71003"/>
                <a:gd name="connsiteY11" fmla="*/ 6859 h 78847"/>
                <a:gd name="connsiteX12" fmla="*/ 31030 w 71003"/>
                <a:gd name="connsiteY12" fmla="*/ 37521 h 78847"/>
                <a:gd name="connsiteX13" fmla="*/ 52948 w 71003"/>
                <a:gd name="connsiteY13" fmla="*/ 71167 h 78847"/>
                <a:gd name="connsiteX14" fmla="*/ 49615 w 71003"/>
                <a:gd name="connsiteY14" fmla="*/ 63103 h 78847"/>
                <a:gd name="connsiteX15" fmla="*/ 60312 w 71003"/>
                <a:gd name="connsiteY15" fmla="*/ 52418 h 78847"/>
                <a:gd name="connsiteX16" fmla="*/ 71004 w 71003"/>
                <a:gd name="connsiteY16" fmla="*/ 63103 h 78847"/>
                <a:gd name="connsiteX17" fmla="*/ 52420 w 71003"/>
                <a:gd name="connsiteY17" fmla="*/ 77473 h 78847"/>
                <a:gd name="connsiteX18" fmla="*/ 29105 w 71003"/>
                <a:gd name="connsiteY18" fmla="*/ 57673 h 78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1003" h="78847">
                  <a:moveTo>
                    <a:pt x="29105" y="57673"/>
                  </a:moveTo>
                  <a:lnTo>
                    <a:pt x="29105" y="77473"/>
                  </a:lnTo>
                  <a:lnTo>
                    <a:pt x="0" y="76071"/>
                  </a:lnTo>
                  <a:lnTo>
                    <a:pt x="0" y="67836"/>
                  </a:lnTo>
                  <a:cubicBezTo>
                    <a:pt x="10874" y="67836"/>
                    <a:pt x="12100" y="67836"/>
                    <a:pt x="12100" y="61003"/>
                  </a:cubicBezTo>
                  <a:lnTo>
                    <a:pt x="12100" y="6859"/>
                  </a:lnTo>
                  <a:lnTo>
                    <a:pt x="0" y="6859"/>
                  </a:lnTo>
                  <a:lnTo>
                    <a:pt x="0" y="-1375"/>
                  </a:lnTo>
                  <a:cubicBezTo>
                    <a:pt x="6138" y="-1200"/>
                    <a:pt x="14025" y="-848"/>
                    <a:pt x="22093" y="-848"/>
                  </a:cubicBezTo>
                  <a:cubicBezTo>
                    <a:pt x="28754" y="-848"/>
                    <a:pt x="39973" y="-848"/>
                    <a:pt x="46287" y="-1375"/>
                  </a:cubicBezTo>
                  <a:lnTo>
                    <a:pt x="46287" y="6859"/>
                  </a:lnTo>
                  <a:lnTo>
                    <a:pt x="31030" y="6859"/>
                  </a:lnTo>
                  <a:lnTo>
                    <a:pt x="31030" y="37521"/>
                  </a:lnTo>
                  <a:cubicBezTo>
                    <a:pt x="31030" y="49789"/>
                    <a:pt x="35414" y="71167"/>
                    <a:pt x="52948" y="71167"/>
                  </a:cubicBezTo>
                  <a:cubicBezTo>
                    <a:pt x="52772" y="70991"/>
                    <a:pt x="49615" y="68188"/>
                    <a:pt x="49615" y="63103"/>
                  </a:cubicBezTo>
                  <a:cubicBezTo>
                    <a:pt x="49615" y="55919"/>
                    <a:pt x="55225" y="52418"/>
                    <a:pt x="60312" y="52418"/>
                  </a:cubicBezTo>
                  <a:cubicBezTo>
                    <a:pt x="65394" y="52418"/>
                    <a:pt x="71004" y="56095"/>
                    <a:pt x="71004" y="63103"/>
                  </a:cubicBezTo>
                  <a:cubicBezTo>
                    <a:pt x="71004" y="72393"/>
                    <a:pt x="61538" y="77473"/>
                    <a:pt x="52420" y="77473"/>
                  </a:cubicBezTo>
                  <a:cubicBezTo>
                    <a:pt x="40149" y="77473"/>
                    <a:pt x="33137" y="68711"/>
                    <a:pt x="29105" y="57673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976" name="任意多边形: 形状 1975">
              <a:extLst>
                <a:ext uri="{FF2B5EF4-FFF2-40B4-BE49-F238E27FC236}">
                  <a16:creationId xmlns:a16="http://schemas.microsoft.com/office/drawing/2014/main" id="{86588426-8009-2257-E9B8-8F86CB70EE75}"/>
                </a:ext>
              </a:extLst>
            </p:cNvPr>
            <p:cNvSpPr/>
            <p:nvPr>
              <p:custDataLst>
                <p:tags r:id="rId136"/>
              </p:custDataLst>
            </p:nvPr>
          </p:nvSpPr>
          <p:spPr>
            <a:xfrm flipV="1">
              <a:off x="14115076" y="-8996457"/>
              <a:ext cx="139371" cy="106370"/>
            </a:xfrm>
            <a:custGeom>
              <a:avLst/>
              <a:gdLst>
                <a:gd name="connsiteX0" fmla="*/ 34006 w 139371"/>
                <a:gd name="connsiteY0" fmla="*/ 100339 h 106370"/>
                <a:gd name="connsiteX1" fmla="*/ 29095 w 139371"/>
                <a:gd name="connsiteY1" fmla="*/ 105000 h 106370"/>
                <a:gd name="connsiteX2" fmla="*/ 22219 w 139371"/>
                <a:gd name="connsiteY2" fmla="*/ 98256 h 106370"/>
                <a:gd name="connsiteX3" fmla="*/ 27131 w 139371"/>
                <a:gd name="connsiteY3" fmla="*/ 93589 h 106370"/>
                <a:gd name="connsiteX4" fmla="*/ 34006 w 139371"/>
                <a:gd name="connsiteY4" fmla="*/ 100339 h 106370"/>
                <a:gd name="connsiteX5" fmla="*/ 8959 w 139371"/>
                <a:gd name="connsiteY5" fmla="*/ 38009 h 106370"/>
                <a:gd name="connsiteX6" fmla="*/ 7859 w 139371"/>
                <a:gd name="connsiteY6" fmla="*/ 32858 h 106370"/>
                <a:gd name="connsiteX7" fmla="*/ 19519 w 139371"/>
                <a:gd name="connsiteY7" fmla="*/ 22430 h 106370"/>
                <a:gd name="connsiteX8" fmla="*/ 37196 w 139371"/>
                <a:gd name="connsiteY8" fmla="*/ 41203 h 106370"/>
                <a:gd name="connsiteX9" fmla="*/ 35232 w 139371"/>
                <a:gd name="connsiteY9" fmla="*/ 42797 h 106370"/>
                <a:gd name="connsiteX10" fmla="*/ 32901 w 139371"/>
                <a:gd name="connsiteY10" fmla="*/ 40708 h 106370"/>
                <a:gd name="connsiteX11" fmla="*/ 19888 w 139371"/>
                <a:gd name="connsiteY11" fmla="*/ 25866 h 106370"/>
                <a:gd name="connsiteX12" fmla="*/ 16819 w 139371"/>
                <a:gd name="connsiteY12" fmla="*/ 30159 h 106370"/>
                <a:gd name="connsiteX13" fmla="*/ 18782 w 139371"/>
                <a:gd name="connsiteY13" fmla="*/ 38009 h 106370"/>
                <a:gd name="connsiteX14" fmla="*/ 22709 w 139371"/>
                <a:gd name="connsiteY14" fmla="*/ 47827 h 106370"/>
                <a:gd name="connsiteX15" fmla="*/ 28726 w 139371"/>
                <a:gd name="connsiteY15" fmla="*/ 63410 h 106370"/>
                <a:gd name="connsiteX16" fmla="*/ 29463 w 139371"/>
                <a:gd name="connsiteY16" fmla="*/ 67336 h 106370"/>
                <a:gd name="connsiteX17" fmla="*/ 17798 w 139371"/>
                <a:gd name="connsiteY17" fmla="*/ 77763 h 106370"/>
                <a:gd name="connsiteX18" fmla="*/ 0 w 139371"/>
                <a:gd name="connsiteY18" fmla="*/ 58990 h 106370"/>
                <a:gd name="connsiteX19" fmla="*/ 2084 w 139371"/>
                <a:gd name="connsiteY19" fmla="*/ 57397 h 106370"/>
                <a:gd name="connsiteX20" fmla="*/ 4295 w 139371"/>
                <a:gd name="connsiteY20" fmla="*/ 59360 h 106370"/>
                <a:gd name="connsiteX21" fmla="*/ 17429 w 139371"/>
                <a:gd name="connsiteY21" fmla="*/ 74327 h 106370"/>
                <a:gd name="connsiteX22" fmla="*/ 20498 w 139371"/>
                <a:gd name="connsiteY22" fmla="*/ 70035 h 106370"/>
                <a:gd name="connsiteX23" fmla="*/ 16698 w 139371"/>
                <a:gd name="connsiteY23" fmla="*/ 57765 h 106370"/>
                <a:gd name="connsiteX24" fmla="*/ 8959 w 139371"/>
                <a:gd name="connsiteY24" fmla="*/ 38009 h 106370"/>
                <a:gd name="connsiteX25" fmla="*/ 69744 w 139371"/>
                <a:gd name="connsiteY25" fmla="*/ 25619 h 106370"/>
                <a:gd name="connsiteX26" fmla="*/ 60169 w 139371"/>
                <a:gd name="connsiteY26" fmla="*/ 3170 h 106370"/>
                <a:gd name="connsiteX27" fmla="*/ 59305 w 139371"/>
                <a:gd name="connsiteY27" fmla="*/ 1697 h 106370"/>
                <a:gd name="connsiteX28" fmla="*/ 61027 w 139371"/>
                <a:gd name="connsiteY28" fmla="*/ -24 h 106370"/>
                <a:gd name="connsiteX29" fmla="*/ 73176 w 139371"/>
                <a:gd name="connsiteY29" fmla="*/ 24393 h 106370"/>
                <a:gd name="connsiteX30" fmla="*/ 64585 w 139371"/>
                <a:gd name="connsiteY30" fmla="*/ 37767 h 106370"/>
                <a:gd name="connsiteX31" fmla="*/ 57589 w 139371"/>
                <a:gd name="connsiteY31" fmla="*/ 30776 h 106370"/>
                <a:gd name="connsiteX32" fmla="*/ 64706 w 139371"/>
                <a:gd name="connsiteY32" fmla="*/ 23656 h 106370"/>
                <a:gd name="connsiteX33" fmla="*/ 69744 w 139371"/>
                <a:gd name="connsiteY33" fmla="*/ 25619 h 106370"/>
                <a:gd name="connsiteX34" fmla="*/ 139371 w 139371"/>
                <a:gd name="connsiteY34" fmla="*/ 100339 h 106370"/>
                <a:gd name="connsiteX35" fmla="*/ 134465 w 139371"/>
                <a:gd name="connsiteY35" fmla="*/ 105000 h 106370"/>
                <a:gd name="connsiteX36" fmla="*/ 127591 w 139371"/>
                <a:gd name="connsiteY36" fmla="*/ 98256 h 106370"/>
                <a:gd name="connsiteX37" fmla="*/ 132502 w 139371"/>
                <a:gd name="connsiteY37" fmla="*/ 93589 h 106370"/>
                <a:gd name="connsiteX38" fmla="*/ 139371 w 139371"/>
                <a:gd name="connsiteY38" fmla="*/ 100339 h 106370"/>
                <a:gd name="connsiteX39" fmla="*/ 113352 w 139371"/>
                <a:gd name="connsiteY39" fmla="*/ 17643 h 106370"/>
                <a:gd name="connsiteX40" fmla="*/ 97512 w 139371"/>
                <a:gd name="connsiteY40" fmla="*/ 2065 h 106370"/>
                <a:gd name="connsiteX41" fmla="*/ 93095 w 139371"/>
                <a:gd name="connsiteY41" fmla="*/ 2801 h 106370"/>
                <a:gd name="connsiteX42" fmla="*/ 97270 w 139371"/>
                <a:gd name="connsiteY42" fmla="*/ 9056 h 106370"/>
                <a:gd name="connsiteX43" fmla="*/ 92479 w 139371"/>
                <a:gd name="connsiteY43" fmla="*/ 13598 h 106370"/>
                <a:gd name="connsiteX44" fmla="*/ 85484 w 139371"/>
                <a:gd name="connsiteY44" fmla="*/ 6358 h 106370"/>
                <a:gd name="connsiteX45" fmla="*/ 97638 w 139371"/>
                <a:gd name="connsiteY45" fmla="*/ -1371 h 106370"/>
                <a:gd name="connsiteX46" fmla="*/ 123169 w 139371"/>
                <a:gd name="connsiteY46" fmla="*/ 18011 h 106370"/>
                <a:gd name="connsiteX47" fmla="*/ 134218 w 139371"/>
                <a:gd name="connsiteY47" fmla="*/ 61937 h 106370"/>
                <a:gd name="connsiteX48" fmla="*/ 134834 w 139371"/>
                <a:gd name="connsiteY48" fmla="*/ 66230 h 106370"/>
                <a:gd name="connsiteX49" fmla="*/ 121695 w 139371"/>
                <a:gd name="connsiteY49" fmla="*/ 77763 h 106370"/>
                <a:gd name="connsiteX50" fmla="*/ 100212 w 139371"/>
                <a:gd name="connsiteY50" fmla="*/ 58990 h 106370"/>
                <a:gd name="connsiteX51" fmla="*/ 102302 w 139371"/>
                <a:gd name="connsiteY51" fmla="*/ 57397 h 106370"/>
                <a:gd name="connsiteX52" fmla="*/ 104755 w 139371"/>
                <a:gd name="connsiteY52" fmla="*/ 59607 h 106370"/>
                <a:gd name="connsiteX53" fmla="*/ 121326 w 139371"/>
                <a:gd name="connsiteY53" fmla="*/ 74327 h 106370"/>
                <a:gd name="connsiteX54" fmla="*/ 125501 w 139371"/>
                <a:gd name="connsiteY54" fmla="*/ 68314 h 106370"/>
                <a:gd name="connsiteX55" fmla="*/ 125132 w 139371"/>
                <a:gd name="connsiteY55" fmla="*/ 64636 h 106370"/>
                <a:gd name="connsiteX56" fmla="*/ 113352 w 139371"/>
                <a:gd name="connsiteY56" fmla="*/ 17643 h 106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39371" h="106370">
                  <a:moveTo>
                    <a:pt x="34006" y="100339"/>
                  </a:moveTo>
                  <a:cubicBezTo>
                    <a:pt x="34006" y="102301"/>
                    <a:pt x="32532" y="105000"/>
                    <a:pt x="29095" y="105000"/>
                  </a:cubicBezTo>
                  <a:cubicBezTo>
                    <a:pt x="25778" y="105000"/>
                    <a:pt x="22219" y="101812"/>
                    <a:pt x="22219" y="98256"/>
                  </a:cubicBezTo>
                  <a:cubicBezTo>
                    <a:pt x="22219" y="96166"/>
                    <a:pt x="23814" y="93589"/>
                    <a:pt x="27131" y="93589"/>
                  </a:cubicBezTo>
                  <a:cubicBezTo>
                    <a:pt x="30689" y="93589"/>
                    <a:pt x="34006" y="97024"/>
                    <a:pt x="34006" y="100339"/>
                  </a:cubicBezTo>
                  <a:close/>
                  <a:moveTo>
                    <a:pt x="8959" y="38009"/>
                  </a:moveTo>
                  <a:cubicBezTo>
                    <a:pt x="8470" y="36415"/>
                    <a:pt x="7859" y="34942"/>
                    <a:pt x="7859" y="32858"/>
                  </a:cubicBezTo>
                  <a:cubicBezTo>
                    <a:pt x="7859" y="27092"/>
                    <a:pt x="12765" y="22430"/>
                    <a:pt x="19519" y="22430"/>
                  </a:cubicBezTo>
                  <a:cubicBezTo>
                    <a:pt x="31795" y="22430"/>
                    <a:pt x="37196" y="39361"/>
                    <a:pt x="37196" y="41203"/>
                  </a:cubicBezTo>
                  <a:cubicBezTo>
                    <a:pt x="37196" y="42797"/>
                    <a:pt x="35601" y="42797"/>
                    <a:pt x="35232" y="42797"/>
                  </a:cubicBezTo>
                  <a:cubicBezTo>
                    <a:pt x="33511" y="42797"/>
                    <a:pt x="33390" y="42060"/>
                    <a:pt x="32901" y="40708"/>
                  </a:cubicBezTo>
                  <a:cubicBezTo>
                    <a:pt x="30073" y="30896"/>
                    <a:pt x="24673" y="25866"/>
                    <a:pt x="19888" y="25866"/>
                  </a:cubicBezTo>
                  <a:cubicBezTo>
                    <a:pt x="17429" y="25866"/>
                    <a:pt x="16819" y="27460"/>
                    <a:pt x="16819" y="30159"/>
                  </a:cubicBezTo>
                  <a:cubicBezTo>
                    <a:pt x="16819" y="32980"/>
                    <a:pt x="17676" y="35311"/>
                    <a:pt x="18782" y="38009"/>
                  </a:cubicBezTo>
                  <a:cubicBezTo>
                    <a:pt x="20009" y="41324"/>
                    <a:pt x="21362" y="44638"/>
                    <a:pt x="22709" y="47827"/>
                  </a:cubicBezTo>
                  <a:cubicBezTo>
                    <a:pt x="23814" y="50773"/>
                    <a:pt x="28236" y="61937"/>
                    <a:pt x="28726" y="63410"/>
                  </a:cubicBezTo>
                  <a:cubicBezTo>
                    <a:pt x="29095" y="64636"/>
                    <a:pt x="29463" y="66109"/>
                    <a:pt x="29463" y="67336"/>
                  </a:cubicBezTo>
                  <a:cubicBezTo>
                    <a:pt x="29463" y="73102"/>
                    <a:pt x="24551" y="77763"/>
                    <a:pt x="17798" y="77763"/>
                  </a:cubicBezTo>
                  <a:cubicBezTo>
                    <a:pt x="5648" y="77763"/>
                    <a:pt x="0" y="61080"/>
                    <a:pt x="0" y="58990"/>
                  </a:cubicBezTo>
                  <a:cubicBezTo>
                    <a:pt x="0" y="57397"/>
                    <a:pt x="1721" y="57397"/>
                    <a:pt x="2084" y="57397"/>
                  </a:cubicBezTo>
                  <a:cubicBezTo>
                    <a:pt x="3806" y="57397"/>
                    <a:pt x="3927" y="58012"/>
                    <a:pt x="4295" y="59360"/>
                  </a:cubicBezTo>
                  <a:cubicBezTo>
                    <a:pt x="7491" y="69913"/>
                    <a:pt x="12891" y="74327"/>
                    <a:pt x="17429" y="74327"/>
                  </a:cubicBezTo>
                  <a:cubicBezTo>
                    <a:pt x="19398" y="74327"/>
                    <a:pt x="20498" y="73349"/>
                    <a:pt x="20498" y="70035"/>
                  </a:cubicBezTo>
                  <a:cubicBezTo>
                    <a:pt x="20498" y="67214"/>
                    <a:pt x="19767" y="65373"/>
                    <a:pt x="16698" y="57765"/>
                  </a:cubicBezTo>
                  <a:lnTo>
                    <a:pt x="8959" y="38009"/>
                  </a:lnTo>
                  <a:close/>
                  <a:moveTo>
                    <a:pt x="69744" y="25619"/>
                  </a:moveTo>
                  <a:cubicBezTo>
                    <a:pt x="69744" y="18875"/>
                    <a:pt x="68512" y="11019"/>
                    <a:pt x="60169" y="3170"/>
                  </a:cubicBezTo>
                  <a:cubicBezTo>
                    <a:pt x="59674" y="2675"/>
                    <a:pt x="59305" y="2307"/>
                    <a:pt x="59305" y="1697"/>
                  </a:cubicBezTo>
                  <a:cubicBezTo>
                    <a:pt x="59305" y="834"/>
                    <a:pt x="60290" y="-24"/>
                    <a:pt x="61027" y="-24"/>
                  </a:cubicBezTo>
                  <a:cubicBezTo>
                    <a:pt x="62743" y="-24"/>
                    <a:pt x="73176" y="9794"/>
                    <a:pt x="73176" y="24393"/>
                  </a:cubicBezTo>
                  <a:cubicBezTo>
                    <a:pt x="73176" y="32001"/>
                    <a:pt x="70234" y="37767"/>
                    <a:pt x="64585" y="37767"/>
                  </a:cubicBezTo>
                  <a:cubicBezTo>
                    <a:pt x="60538" y="37767"/>
                    <a:pt x="57589" y="34573"/>
                    <a:pt x="57589" y="30776"/>
                  </a:cubicBezTo>
                  <a:cubicBezTo>
                    <a:pt x="57589" y="26845"/>
                    <a:pt x="60411" y="23656"/>
                    <a:pt x="64706" y="23656"/>
                  </a:cubicBezTo>
                  <a:cubicBezTo>
                    <a:pt x="67654" y="23656"/>
                    <a:pt x="69618" y="25619"/>
                    <a:pt x="69744" y="25619"/>
                  </a:cubicBezTo>
                  <a:close/>
                  <a:moveTo>
                    <a:pt x="139371" y="100339"/>
                  </a:moveTo>
                  <a:cubicBezTo>
                    <a:pt x="139371" y="102422"/>
                    <a:pt x="137777" y="105000"/>
                    <a:pt x="134465" y="105000"/>
                  </a:cubicBezTo>
                  <a:cubicBezTo>
                    <a:pt x="130901" y="105000"/>
                    <a:pt x="127591" y="101565"/>
                    <a:pt x="127591" y="98256"/>
                  </a:cubicBezTo>
                  <a:cubicBezTo>
                    <a:pt x="127591" y="96288"/>
                    <a:pt x="129064" y="93589"/>
                    <a:pt x="132502" y="93589"/>
                  </a:cubicBezTo>
                  <a:cubicBezTo>
                    <a:pt x="135813" y="93589"/>
                    <a:pt x="139371" y="96783"/>
                    <a:pt x="139371" y="100339"/>
                  </a:cubicBezTo>
                  <a:close/>
                  <a:moveTo>
                    <a:pt x="113352" y="17643"/>
                  </a:moveTo>
                  <a:cubicBezTo>
                    <a:pt x="111262" y="9178"/>
                    <a:pt x="104755" y="2065"/>
                    <a:pt x="97512" y="2065"/>
                  </a:cubicBezTo>
                  <a:cubicBezTo>
                    <a:pt x="95917" y="2065"/>
                    <a:pt x="94443" y="2307"/>
                    <a:pt x="93095" y="2801"/>
                  </a:cubicBezTo>
                  <a:cubicBezTo>
                    <a:pt x="96285" y="4269"/>
                    <a:pt x="97270" y="7215"/>
                    <a:pt x="97270" y="9056"/>
                  </a:cubicBezTo>
                  <a:cubicBezTo>
                    <a:pt x="97270" y="12003"/>
                    <a:pt x="94938" y="13598"/>
                    <a:pt x="92479" y="13598"/>
                  </a:cubicBezTo>
                  <a:cubicBezTo>
                    <a:pt x="88673" y="13598"/>
                    <a:pt x="85484" y="10282"/>
                    <a:pt x="85484" y="6358"/>
                  </a:cubicBezTo>
                  <a:cubicBezTo>
                    <a:pt x="85484" y="1697"/>
                    <a:pt x="90268" y="-1371"/>
                    <a:pt x="97638" y="-1371"/>
                  </a:cubicBezTo>
                  <a:cubicBezTo>
                    <a:pt x="105002" y="-1371"/>
                    <a:pt x="119363" y="3043"/>
                    <a:pt x="123169" y="18011"/>
                  </a:cubicBezTo>
                  <a:lnTo>
                    <a:pt x="134218" y="61937"/>
                  </a:lnTo>
                  <a:cubicBezTo>
                    <a:pt x="134586" y="63284"/>
                    <a:pt x="134834" y="64388"/>
                    <a:pt x="134834" y="66230"/>
                  </a:cubicBezTo>
                  <a:cubicBezTo>
                    <a:pt x="134834" y="72981"/>
                    <a:pt x="129064" y="77763"/>
                    <a:pt x="121695" y="77763"/>
                  </a:cubicBezTo>
                  <a:cubicBezTo>
                    <a:pt x="108071" y="77763"/>
                    <a:pt x="100212" y="60711"/>
                    <a:pt x="100212" y="58990"/>
                  </a:cubicBezTo>
                  <a:cubicBezTo>
                    <a:pt x="100212" y="57397"/>
                    <a:pt x="101934" y="57397"/>
                    <a:pt x="102302" y="57397"/>
                  </a:cubicBezTo>
                  <a:cubicBezTo>
                    <a:pt x="103776" y="57397"/>
                    <a:pt x="103897" y="57765"/>
                    <a:pt x="104755" y="59607"/>
                  </a:cubicBezTo>
                  <a:cubicBezTo>
                    <a:pt x="107824" y="66719"/>
                    <a:pt x="114209" y="74327"/>
                    <a:pt x="121326" y="74327"/>
                  </a:cubicBezTo>
                  <a:cubicBezTo>
                    <a:pt x="124395" y="74327"/>
                    <a:pt x="125501" y="72244"/>
                    <a:pt x="125501" y="68314"/>
                  </a:cubicBezTo>
                  <a:cubicBezTo>
                    <a:pt x="125501" y="66967"/>
                    <a:pt x="125258" y="65246"/>
                    <a:pt x="125132" y="64636"/>
                  </a:cubicBezTo>
                  <a:lnTo>
                    <a:pt x="113352" y="17643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</p:grpSp>
      <p:sp>
        <p:nvSpPr>
          <p:cNvPr id="1977" name="椭圆 1976">
            <a:extLst>
              <a:ext uri="{FF2B5EF4-FFF2-40B4-BE49-F238E27FC236}">
                <a16:creationId xmlns:a16="http://schemas.microsoft.com/office/drawing/2014/main" id="{E5844A26-6EAE-23A0-0C4B-00BD60B9CEB2}"/>
              </a:ext>
            </a:extLst>
          </p:cNvPr>
          <p:cNvSpPr/>
          <p:nvPr/>
        </p:nvSpPr>
        <p:spPr>
          <a:xfrm>
            <a:off x="11367771" y="4910896"/>
            <a:ext cx="365140" cy="338553"/>
          </a:xfrm>
          <a:prstGeom prst="ellipse">
            <a:avLst/>
          </a:prstGeom>
          <a:solidFill>
            <a:schemeClr val="bg1"/>
          </a:solidFill>
          <a:ln>
            <a:solidFill>
              <a:srgbClr val="C00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978" name="椭圆 1977">
            <a:extLst>
              <a:ext uri="{FF2B5EF4-FFF2-40B4-BE49-F238E27FC236}">
                <a16:creationId xmlns:a16="http://schemas.microsoft.com/office/drawing/2014/main" id="{FE998BCB-E584-0468-9D09-817E860495D9}"/>
              </a:ext>
            </a:extLst>
          </p:cNvPr>
          <p:cNvSpPr/>
          <p:nvPr/>
        </p:nvSpPr>
        <p:spPr>
          <a:xfrm>
            <a:off x="11156712" y="4922237"/>
            <a:ext cx="236463" cy="292858"/>
          </a:xfrm>
          <a:prstGeom prst="ellipse">
            <a:avLst/>
          </a:prstGeom>
          <a:solidFill>
            <a:schemeClr val="bg1"/>
          </a:solidFill>
          <a:ln>
            <a:solidFill>
              <a:srgbClr val="C00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979" name="椭圆 1978">
            <a:extLst>
              <a:ext uri="{FF2B5EF4-FFF2-40B4-BE49-F238E27FC236}">
                <a16:creationId xmlns:a16="http://schemas.microsoft.com/office/drawing/2014/main" id="{31991B7B-BB11-A08D-D7DD-2CF793497861}"/>
              </a:ext>
            </a:extLst>
          </p:cNvPr>
          <p:cNvSpPr/>
          <p:nvPr/>
        </p:nvSpPr>
        <p:spPr>
          <a:xfrm>
            <a:off x="10222082" y="4925637"/>
            <a:ext cx="283860" cy="316752"/>
          </a:xfrm>
          <a:prstGeom prst="ellipse">
            <a:avLst/>
          </a:prstGeom>
          <a:solidFill>
            <a:schemeClr val="bg1"/>
          </a:solidFill>
          <a:ln>
            <a:solidFill>
              <a:srgbClr val="C00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980" name="椭圆 1979">
            <a:extLst>
              <a:ext uri="{FF2B5EF4-FFF2-40B4-BE49-F238E27FC236}">
                <a16:creationId xmlns:a16="http://schemas.microsoft.com/office/drawing/2014/main" id="{F81C7537-5948-7E22-0C90-5589710862C0}"/>
              </a:ext>
            </a:extLst>
          </p:cNvPr>
          <p:cNvSpPr/>
          <p:nvPr/>
        </p:nvSpPr>
        <p:spPr>
          <a:xfrm>
            <a:off x="10707514" y="4234185"/>
            <a:ext cx="496309" cy="360264"/>
          </a:xfrm>
          <a:prstGeom prst="ellipse">
            <a:avLst/>
          </a:prstGeom>
          <a:solidFill>
            <a:schemeClr val="bg1"/>
          </a:solidFill>
          <a:ln>
            <a:solidFill>
              <a:srgbClr val="C00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981" name="椭圆 1980">
            <a:extLst>
              <a:ext uri="{FF2B5EF4-FFF2-40B4-BE49-F238E27FC236}">
                <a16:creationId xmlns:a16="http://schemas.microsoft.com/office/drawing/2014/main" id="{9C0E9C7C-B0A1-FEAA-4ECF-FD9C87B8884F}"/>
              </a:ext>
            </a:extLst>
          </p:cNvPr>
          <p:cNvSpPr/>
          <p:nvPr/>
        </p:nvSpPr>
        <p:spPr>
          <a:xfrm>
            <a:off x="10124023" y="4220178"/>
            <a:ext cx="583491" cy="374270"/>
          </a:xfrm>
          <a:prstGeom prst="ellipse">
            <a:avLst/>
          </a:prstGeom>
          <a:solidFill>
            <a:schemeClr val="bg1"/>
          </a:solidFill>
          <a:ln>
            <a:solidFill>
              <a:srgbClr val="C00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982" name="椭圆 1981">
            <a:extLst>
              <a:ext uri="{FF2B5EF4-FFF2-40B4-BE49-F238E27FC236}">
                <a16:creationId xmlns:a16="http://schemas.microsoft.com/office/drawing/2014/main" id="{3D5B5AA9-451D-4085-EAE2-C8DEDD95B625}"/>
              </a:ext>
            </a:extLst>
          </p:cNvPr>
          <p:cNvSpPr/>
          <p:nvPr/>
        </p:nvSpPr>
        <p:spPr>
          <a:xfrm>
            <a:off x="8881344" y="4266112"/>
            <a:ext cx="583491" cy="360264"/>
          </a:xfrm>
          <a:prstGeom prst="ellipse">
            <a:avLst/>
          </a:prstGeom>
          <a:solidFill>
            <a:schemeClr val="bg1"/>
          </a:solidFill>
          <a:ln>
            <a:solidFill>
              <a:srgbClr val="C00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983" name="椭圆 1982">
            <a:extLst>
              <a:ext uri="{FF2B5EF4-FFF2-40B4-BE49-F238E27FC236}">
                <a16:creationId xmlns:a16="http://schemas.microsoft.com/office/drawing/2014/main" id="{27CC6176-B275-D5B7-7438-3444A66F2E27}"/>
              </a:ext>
            </a:extLst>
          </p:cNvPr>
          <p:cNvSpPr/>
          <p:nvPr/>
        </p:nvSpPr>
        <p:spPr>
          <a:xfrm>
            <a:off x="9736471" y="4899390"/>
            <a:ext cx="365140" cy="338553"/>
          </a:xfrm>
          <a:prstGeom prst="ellipse">
            <a:avLst/>
          </a:prstGeom>
          <a:solidFill>
            <a:schemeClr val="bg1"/>
          </a:solidFill>
          <a:ln>
            <a:solidFill>
              <a:srgbClr val="C00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984" name="椭圆 1983">
            <a:extLst>
              <a:ext uri="{FF2B5EF4-FFF2-40B4-BE49-F238E27FC236}">
                <a16:creationId xmlns:a16="http://schemas.microsoft.com/office/drawing/2014/main" id="{FD70B975-99B8-4311-3ACC-AB449EF6E5A0}"/>
              </a:ext>
            </a:extLst>
          </p:cNvPr>
          <p:cNvSpPr/>
          <p:nvPr/>
        </p:nvSpPr>
        <p:spPr>
          <a:xfrm>
            <a:off x="8168824" y="4263857"/>
            <a:ext cx="516631" cy="338553"/>
          </a:xfrm>
          <a:prstGeom prst="ellipse">
            <a:avLst/>
          </a:prstGeom>
          <a:solidFill>
            <a:schemeClr val="bg1"/>
          </a:solidFill>
          <a:ln>
            <a:solidFill>
              <a:srgbClr val="C00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986" name="文本框 1985">
            <a:extLst>
              <a:ext uri="{FF2B5EF4-FFF2-40B4-BE49-F238E27FC236}">
                <a16:creationId xmlns:a16="http://schemas.microsoft.com/office/drawing/2014/main" id="{489B3012-A5AF-D480-E630-25D6F48543E2}"/>
              </a:ext>
            </a:extLst>
          </p:cNvPr>
          <p:cNvSpPr txBox="1"/>
          <p:nvPr/>
        </p:nvSpPr>
        <p:spPr>
          <a:xfrm>
            <a:off x="6537608" y="3802149"/>
            <a:ext cx="4418061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altLang="zh-CN" sz="2000" dirty="0" err="1">
                <a:latin typeface="Palatino"/>
              </a:rPr>
              <a:t>XLNet</a:t>
            </a:r>
            <a:r>
              <a:rPr lang="en-US" altLang="zh-CN" sz="2000" baseline="30000" dirty="0">
                <a:latin typeface="Palatino"/>
              </a:rPr>
              <a:t>[2]</a:t>
            </a:r>
          </a:p>
        </p:txBody>
      </p:sp>
      <p:sp>
        <p:nvSpPr>
          <p:cNvPr id="2031" name="Down Arrow 74 1 2 2">
            <a:extLst>
              <a:ext uri="{FF2B5EF4-FFF2-40B4-BE49-F238E27FC236}">
                <a16:creationId xmlns:a16="http://schemas.microsoft.com/office/drawing/2014/main" id="{EB8E0A7C-33A2-6589-541A-26885C1A8692}"/>
              </a:ext>
            </a:extLst>
          </p:cNvPr>
          <p:cNvSpPr/>
          <p:nvPr/>
        </p:nvSpPr>
        <p:spPr>
          <a:xfrm>
            <a:off x="8995549" y="4659277"/>
            <a:ext cx="222003" cy="209494"/>
          </a:xfrm>
          <a:prstGeom prst="downArrow">
            <a:avLst/>
          </a:prstGeom>
          <a:solidFill>
            <a:schemeClr val="bg1"/>
          </a:solidFill>
          <a:ln w="2540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N">
              <a:solidFill>
                <a:srgbClr val="C00000"/>
              </a:solidFill>
            </a:endParaRPr>
          </a:p>
        </p:txBody>
      </p:sp>
      <p:grpSp>
        <p:nvGrpSpPr>
          <p:cNvPr id="2816" name="组合 2815" descr="\documentclass{article}&#10;\usepackage{amsmath}&#10;\pagestyle{empty}&#10;\begin{document}&#10;&#10;\begin{gather*}&#10;f(\mathbf{x_i}, \mathbf{x_j}, i-j) = \mathbf{x_i}^T \mathbf{W}^{T}_Q \mathbf{W}_K \mathbf{x_j} + \mathbf{x_i}^T \mathbf{W}^{T}_Q R_{i,j} + \mathbf{u}^{T} \mathbf{W_K}\mathbf{x_j} + \mathbf{v}^{T} R_{i,j}&#10;\end{gather*}&#10;&#10;\end{document}" title="IguanaTex Shape Display">
            <a:extLst>
              <a:ext uri="{FF2B5EF4-FFF2-40B4-BE49-F238E27FC236}">
                <a16:creationId xmlns:a16="http://schemas.microsoft.com/office/drawing/2014/main" id="{4D8F085D-D57E-B0FE-6888-6DA240681EF4}"/>
              </a:ext>
            </a:extLst>
          </p:cNvPr>
          <p:cNvGrpSpPr>
            <a:grpSpLocks noChangeAspect="1"/>
          </p:cNvGrpSpPr>
          <p:nvPr>
            <p:custDataLst>
              <p:tags r:id="rId4"/>
            </p:custDataLst>
          </p:nvPr>
        </p:nvGrpSpPr>
        <p:grpSpPr>
          <a:xfrm>
            <a:off x="6540500" y="4953000"/>
            <a:ext cx="5171822" cy="222430"/>
            <a:chOff x="9331102" y="-7250747"/>
            <a:chExt cx="5171822" cy="222430"/>
          </a:xfrm>
        </p:grpSpPr>
        <p:sp>
          <p:nvSpPr>
            <p:cNvPr id="2491" name="任意多边形: 形状 2490">
              <a:extLst>
                <a:ext uri="{FF2B5EF4-FFF2-40B4-BE49-F238E27FC236}">
                  <a16:creationId xmlns:a16="http://schemas.microsoft.com/office/drawing/2014/main" id="{19FDF13D-B627-F837-40F0-4F620A33FCA3}"/>
                </a:ext>
              </a:extLst>
            </p:cNvPr>
            <p:cNvSpPr/>
            <p:nvPr>
              <p:custDataLst>
                <p:tags r:id="rId59"/>
              </p:custDataLst>
            </p:nvPr>
          </p:nvSpPr>
          <p:spPr>
            <a:xfrm flipV="1">
              <a:off x="9331102" y="-7218975"/>
              <a:ext cx="87481" cy="159454"/>
            </a:xfrm>
            <a:custGeom>
              <a:avLst/>
              <a:gdLst>
                <a:gd name="connsiteX0" fmla="*/ 55048 w 87481"/>
                <a:gd name="connsiteY0" fmla="*/ 104634 h 159454"/>
                <a:gd name="connsiteX1" fmla="*/ 70129 w 87481"/>
                <a:gd name="connsiteY1" fmla="*/ 104634 h 159454"/>
                <a:gd name="connsiteX2" fmla="*/ 75387 w 87481"/>
                <a:gd name="connsiteY2" fmla="*/ 108140 h 159454"/>
                <a:gd name="connsiteX3" fmla="*/ 70652 w 87481"/>
                <a:gd name="connsiteY3" fmla="*/ 110069 h 159454"/>
                <a:gd name="connsiteX4" fmla="*/ 56104 w 87481"/>
                <a:gd name="connsiteY4" fmla="*/ 110069 h 159454"/>
                <a:gd name="connsiteX5" fmla="*/ 59784 w 87481"/>
                <a:gd name="connsiteY5" fmla="*/ 130040 h 159454"/>
                <a:gd name="connsiteX6" fmla="*/ 63991 w 87481"/>
                <a:gd name="connsiteY6" fmla="*/ 148262 h 159454"/>
                <a:gd name="connsiteX7" fmla="*/ 72230 w 87481"/>
                <a:gd name="connsiteY7" fmla="*/ 154221 h 159454"/>
                <a:gd name="connsiteX8" fmla="*/ 80821 w 87481"/>
                <a:gd name="connsiteY8" fmla="*/ 151065 h 159454"/>
                <a:gd name="connsiteX9" fmla="*/ 71356 w 87481"/>
                <a:gd name="connsiteY9" fmla="*/ 141606 h 159454"/>
                <a:gd name="connsiteX10" fmla="*/ 77840 w 87481"/>
                <a:gd name="connsiteY10" fmla="*/ 135477 h 159454"/>
                <a:gd name="connsiteX11" fmla="*/ 87481 w 87481"/>
                <a:gd name="connsiteY11" fmla="*/ 145986 h 159454"/>
                <a:gd name="connsiteX12" fmla="*/ 72230 w 87481"/>
                <a:gd name="connsiteY12" fmla="*/ 158079 h 159454"/>
                <a:gd name="connsiteX13" fmla="*/ 49966 w 87481"/>
                <a:gd name="connsiteY13" fmla="*/ 137576 h 159454"/>
                <a:gd name="connsiteX14" fmla="*/ 44180 w 87481"/>
                <a:gd name="connsiteY14" fmla="*/ 110069 h 159454"/>
                <a:gd name="connsiteX15" fmla="*/ 32086 w 87481"/>
                <a:gd name="connsiteY15" fmla="*/ 110069 h 159454"/>
                <a:gd name="connsiteX16" fmla="*/ 26823 w 87481"/>
                <a:gd name="connsiteY16" fmla="*/ 106738 h 159454"/>
                <a:gd name="connsiteX17" fmla="*/ 31734 w 87481"/>
                <a:gd name="connsiteY17" fmla="*/ 104634 h 159454"/>
                <a:gd name="connsiteX18" fmla="*/ 43306 w 87481"/>
                <a:gd name="connsiteY18" fmla="*/ 104634 h 159454"/>
                <a:gd name="connsiteX19" fmla="*/ 30156 w 87481"/>
                <a:gd name="connsiteY19" fmla="*/ 35422 h 159454"/>
                <a:gd name="connsiteX20" fmla="*/ 14905 w 87481"/>
                <a:gd name="connsiteY20" fmla="*/ 2484 h 159454"/>
                <a:gd name="connsiteX21" fmla="*/ 6490 w 87481"/>
                <a:gd name="connsiteY21" fmla="*/ 5633 h 159454"/>
                <a:gd name="connsiteX22" fmla="*/ 16131 w 87481"/>
                <a:gd name="connsiteY22" fmla="*/ 15099 h 159454"/>
                <a:gd name="connsiteX23" fmla="*/ 9647 w 87481"/>
                <a:gd name="connsiteY23" fmla="*/ 21229 h 159454"/>
                <a:gd name="connsiteX24" fmla="*/ 0 w 87481"/>
                <a:gd name="connsiteY24" fmla="*/ 10718 h 159454"/>
                <a:gd name="connsiteX25" fmla="*/ 14905 w 87481"/>
                <a:gd name="connsiteY25" fmla="*/ -1375 h 159454"/>
                <a:gd name="connsiteX26" fmla="*/ 34715 w 87481"/>
                <a:gd name="connsiteY26" fmla="*/ 15621 h 159454"/>
                <a:gd name="connsiteX27" fmla="*/ 44533 w 87481"/>
                <a:gd name="connsiteY27" fmla="*/ 49092 h 159454"/>
                <a:gd name="connsiteX28" fmla="*/ 55048 w 87481"/>
                <a:gd name="connsiteY28" fmla="*/ 104634 h 159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87481" h="159454">
                  <a:moveTo>
                    <a:pt x="55048" y="104634"/>
                  </a:moveTo>
                  <a:lnTo>
                    <a:pt x="70129" y="104634"/>
                  </a:lnTo>
                  <a:cubicBezTo>
                    <a:pt x="73633" y="104634"/>
                    <a:pt x="75387" y="104634"/>
                    <a:pt x="75387" y="108140"/>
                  </a:cubicBezTo>
                  <a:cubicBezTo>
                    <a:pt x="75387" y="110069"/>
                    <a:pt x="73633" y="110069"/>
                    <a:pt x="70652" y="110069"/>
                  </a:cubicBezTo>
                  <a:lnTo>
                    <a:pt x="56104" y="110069"/>
                  </a:lnTo>
                  <a:lnTo>
                    <a:pt x="59784" y="130040"/>
                  </a:lnTo>
                  <a:cubicBezTo>
                    <a:pt x="60488" y="133723"/>
                    <a:pt x="62941" y="146162"/>
                    <a:pt x="63991" y="148262"/>
                  </a:cubicBezTo>
                  <a:cubicBezTo>
                    <a:pt x="65570" y="151594"/>
                    <a:pt x="68551" y="154221"/>
                    <a:pt x="72230" y="154221"/>
                  </a:cubicBezTo>
                  <a:cubicBezTo>
                    <a:pt x="72934" y="154221"/>
                    <a:pt x="77494" y="154221"/>
                    <a:pt x="80821" y="151065"/>
                  </a:cubicBezTo>
                  <a:cubicBezTo>
                    <a:pt x="73110" y="150368"/>
                    <a:pt x="71356" y="144233"/>
                    <a:pt x="71356" y="141606"/>
                  </a:cubicBezTo>
                  <a:cubicBezTo>
                    <a:pt x="71356" y="137576"/>
                    <a:pt x="74513" y="135477"/>
                    <a:pt x="77840" y="135477"/>
                  </a:cubicBezTo>
                  <a:cubicBezTo>
                    <a:pt x="82399" y="135477"/>
                    <a:pt x="87481" y="139330"/>
                    <a:pt x="87481" y="145986"/>
                  </a:cubicBezTo>
                  <a:cubicBezTo>
                    <a:pt x="87481" y="154045"/>
                    <a:pt x="79418" y="158079"/>
                    <a:pt x="72230" y="158079"/>
                  </a:cubicBezTo>
                  <a:cubicBezTo>
                    <a:pt x="66274" y="158079"/>
                    <a:pt x="55224" y="154924"/>
                    <a:pt x="49966" y="137576"/>
                  </a:cubicBezTo>
                  <a:cubicBezTo>
                    <a:pt x="48916" y="133898"/>
                    <a:pt x="48388" y="132145"/>
                    <a:pt x="44180" y="110069"/>
                  </a:cubicBezTo>
                  <a:lnTo>
                    <a:pt x="32086" y="110069"/>
                  </a:lnTo>
                  <a:cubicBezTo>
                    <a:pt x="28753" y="110069"/>
                    <a:pt x="26823" y="110069"/>
                    <a:pt x="26823" y="106738"/>
                  </a:cubicBezTo>
                  <a:cubicBezTo>
                    <a:pt x="26823" y="104634"/>
                    <a:pt x="28401" y="104634"/>
                    <a:pt x="31734" y="104634"/>
                  </a:cubicBezTo>
                  <a:lnTo>
                    <a:pt x="43306" y="104634"/>
                  </a:lnTo>
                  <a:lnTo>
                    <a:pt x="30156" y="35422"/>
                  </a:lnTo>
                  <a:cubicBezTo>
                    <a:pt x="26999" y="18425"/>
                    <a:pt x="24018" y="2484"/>
                    <a:pt x="14905" y="2484"/>
                  </a:cubicBezTo>
                  <a:cubicBezTo>
                    <a:pt x="14201" y="2484"/>
                    <a:pt x="9817" y="2484"/>
                    <a:pt x="6490" y="5633"/>
                  </a:cubicBezTo>
                  <a:cubicBezTo>
                    <a:pt x="14553" y="6161"/>
                    <a:pt x="16131" y="12472"/>
                    <a:pt x="16131" y="15099"/>
                  </a:cubicBezTo>
                  <a:cubicBezTo>
                    <a:pt x="16131" y="19129"/>
                    <a:pt x="12974" y="21229"/>
                    <a:pt x="9647" y="21229"/>
                  </a:cubicBezTo>
                  <a:cubicBezTo>
                    <a:pt x="5087" y="21229"/>
                    <a:pt x="0" y="17375"/>
                    <a:pt x="0" y="10718"/>
                  </a:cubicBezTo>
                  <a:cubicBezTo>
                    <a:pt x="0" y="2830"/>
                    <a:pt x="7716" y="-1375"/>
                    <a:pt x="14905" y="-1375"/>
                  </a:cubicBezTo>
                  <a:cubicBezTo>
                    <a:pt x="24546" y="-1375"/>
                    <a:pt x="31558" y="8965"/>
                    <a:pt x="34715" y="15621"/>
                  </a:cubicBezTo>
                  <a:cubicBezTo>
                    <a:pt x="40325" y="26664"/>
                    <a:pt x="44357" y="47866"/>
                    <a:pt x="44533" y="49092"/>
                  </a:cubicBezTo>
                  <a:lnTo>
                    <a:pt x="55048" y="104634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2492" name="任意多边形: 形状 2491">
              <a:extLst>
                <a:ext uri="{FF2B5EF4-FFF2-40B4-BE49-F238E27FC236}">
                  <a16:creationId xmlns:a16="http://schemas.microsoft.com/office/drawing/2014/main" id="{17A5722C-88B7-8177-1BA8-6D61DA8178FE}"/>
                </a:ext>
              </a:extLst>
            </p:cNvPr>
            <p:cNvSpPr/>
            <p:nvPr>
              <p:custDataLst>
                <p:tags r:id="rId60"/>
              </p:custDataLst>
            </p:nvPr>
          </p:nvSpPr>
          <p:spPr>
            <a:xfrm flipV="1">
              <a:off x="9443888" y="-7226858"/>
              <a:ext cx="40671" cy="175219"/>
            </a:xfrm>
            <a:custGeom>
              <a:avLst/>
              <a:gdLst>
                <a:gd name="connsiteX0" fmla="*/ 40672 w 40671"/>
                <a:gd name="connsiteY0" fmla="*/ 379 h 175219"/>
                <a:gd name="connsiteX1" fmla="*/ 37691 w 40671"/>
                <a:gd name="connsiteY1" fmla="*/ 4232 h 175219"/>
                <a:gd name="connsiteX2" fmla="*/ 10169 w 40671"/>
                <a:gd name="connsiteY2" fmla="*/ 86235 h 175219"/>
                <a:gd name="connsiteX3" fmla="*/ 38395 w 40671"/>
                <a:gd name="connsiteY3" fmla="*/ 169112 h 175219"/>
                <a:gd name="connsiteX4" fmla="*/ 40672 w 40671"/>
                <a:gd name="connsiteY4" fmla="*/ 172091 h 175219"/>
                <a:gd name="connsiteX5" fmla="*/ 38917 w 40671"/>
                <a:gd name="connsiteY5" fmla="*/ 173844 h 175219"/>
                <a:gd name="connsiteX6" fmla="*/ 11044 w 40671"/>
                <a:gd name="connsiteY6" fmla="*/ 139675 h 175219"/>
                <a:gd name="connsiteX7" fmla="*/ 0 w 40671"/>
                <a:gd name="connsiteY7" fmla="*/ 86235 h 175219"/>
                <a:gd name="connsiteX8" fmla="*/ 11572 w 40671"/>
                <a:gd name="connsiteY8" fmla="*/ 31567 h 175219"/>
                <a:gd name="connsiteX9" fmla="*/ 38917 w 40671"/>
                <a:gd name="connsiteY9" fmla="*/ -1375 h 175219"/>
                <a:gd name="connsiteX10" fmla="*/ 40672 w 40671"/>
                <a:gd name="connsiteY10" fmla="*/ 379 h 175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0671" h="175219">
                  <a:moveTo>
                    <a:pt x="40672" y="379"/>
                  </a:moveTo>
                  <a:cubicBezTo>
                    <a:pt x="40672" y="901"/>
                    <a:pt x="40672" y="1253"/>
                    <a:pt x="37691" y="4232"/>
                  </a:cubicBezTo>
                  <a:cubicBezTo>
                    <a:pt x="15779" y="26308"/>
                    <a:pt x="10169" y="59427"/>
                    <a:pt x="10169" y="86235"/>
                  </a:cubicBezTo>
                  <a:cubicBezTo>
                    <a:pt x="10169" y="116720"/>
                    <a:pt x="16830" y="147212"/>
                    <a:pt x="38395" y="169112"/>
                  </a:cubicBezTo>
                  <a:cubicBezTo>
                    <a:pt x="40672" y="171217"/>
                    <a:pt x="40672" y="171569"/>
                    <a:pt x="40672" y="172091"/>
                  </a:cubicBezTo>
                  <a:cubicBezTo>
                    <a:pt x="40672" y="173317"/>
                    <a:pt x="39968" y="173844"/>
                    <a:pt x="38917" y="173844"/>
                  </a:cubicBezTo>
                  <a:cubicBezTo>
                    <a:pt x="37163" y="173844"/>
                    <a:pt x="21389" y="161927"/>
                    <a:pt x="11044" y="139675"/>
                  </a:cubicBezTo>
                  <a:cubicBezTo>
                    <a:pt x="2101" y="120404"/>
                    <a:pt x="0" y="100955"/>
                    <a:pt x="0" y="86235"/>
                  </a:cubicBezTo>
                  <a:cubicBezTo>
                    <a:pt x="0" y="72569"/>
                    <a:pt x="1925" y="51368"/>
                    <a:pt x="11572" y="31567"/>
                  </a:cubicBezTo>
                  <a:cubicBezTo>
                    <a:pt x="22088" y="10015"/>
                    <a:pt x="37163" y="-1375"/>
                    <a:pt x="38917" y="-1375"/>
                  </a:cubicBezTo>
                  <a:cubicBezTo>
                    <a:pt x="39968" y="-1375"/>
                    <a:pt x="40672" y="-847"/>
                    <a:pt x="40672" y="379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2493" name="任意多边形: 形状 2492">
              <a:extLst>
                <a:ext uri="{FF2B5EF4-FFF2-40B4-BE49-F238E27FC236}">
                  <a16:creationId xmlns:a16="http://schemas.microsoft.com/office/drawing/2014/main" id="{8A54ABA3-49BD-733F-E552-FD1EC234CE49}"/>
                </a:ext>
              </a:extLst>
            </p:cNvPr>
            <p:cNvSpPr/>
            <p:nvPr>
              <p:custDataLst>
                <p:tags r:id="rId61"/>
              </p:custDataLst>
            </p:nvPr>
          </p:nvSpPr>
          <p:spPr>
            <a:xfrm flipV="1">
              <a:off x="9498567" y="-7173241"/>
              <a:ext cx="98701" cy="77797"/>
            </a:xfrm>
            <a:custGeom>
              <a:avLst/>
              <a:gdLst>
                <a:gd name="connsiteX0" fmla="*/ 56803 w 98701"/>
                <a:gd name="connsiteY0" fmla="*/ 41726 h 77797"/>
                <a:gd name="connsiteX1" fmla="*/ 77318 w 98701"/>
                <a:gd name="connsiteY1" fmla="*/ 64506 h 77797"/>
                <a:gd name="connsiteX2" fmla="*/ 95198 w 98701"/>
                <a:gd name="connsiteY2" fmla="*/ 68188 h 77797"/>
                <a:gd name="connsiteX3" fmla="*/ 95198 w 98701"/>
                <a:gd name="connsiteY3" fmla="*/ 76423 h 77797"/>
                <a:gd name="connsiteX4" fmla="*/ 79067 w 98701"/>
                <a:gd name="connsiteY4" fmla="*/ 75894 h 77797"/>
                <a:gd name="connsiteX5" fmla="*/ 61010 w 98701"/>
                <a:gd name="connsiteY5" fmla="*/ 76423 h 77797"/>
                <a:gd name="connsiteX6" fmla="*/ 61010 w 98701"/>
                <a:gd name="connsiteY6" fmla="*/ 68188 h 77797"/>
                <a:gd name="connsiteX7" fmla="*/ 67671 w 98701"/>
                <a:gd name="connsiteY7" fmla="*/ 66611 h 77797"/>
                <a:gd name="connsiteX8" fmla="*/ 66268 w 98701"/>
                <a:gd name="connsiteY8" fmla="*/ 64506 h 77797"/>
                <a:gd name="connsiteX9" fmla="*/ 51545 w 98701"/>
                <a:gd name="connsiteY9" fmla="*/ 48036 h 77797"/>
                <a:gd name="connsiteX10" fmla="*/ 34363 w 98701"/>
                <a:gd name="connsiteY10" fmla="*/ 68188 h 77797"/>
                <a:gd name="connsiteX11" fmla="*/ 41376 w 98701"/>
                <a:gd name="connsiteY11" fmla="*/ 68188 h 77797"/>
                <a:gd name="connsiteX12" fmla="*/ 41376 w 98701"/>
                <a:gd name="connsiteY12" fmla="*/ 76423 h 77797"/>
                <a:gd name="connsiteX13" fmla="*/ 20163 w 98701"/>
                <a:gd name="connsiteY13" fmla="*/ 75894 h 77797"/>
                <a:gd name="connsiteX14" fmla="*/ 880 w 98701"/>
                <a:gd name="connsiteY14" fmla="*/ 76423 h 77797"/>
                <a:gd name="connsiteX15" fmla="*/ 880 w 98701"/>
                <a:gd name="connsiteY15" fmla="*/ 68188 h 77797"/>
                <a:gd name="connsiteX16" fmla="*/ 13326 w 98701"/>
                <a:gd name="connsiteY16" fmla="*/ 68188 h 77797"/>
                <a:gd name="connsiteX17" fmla="*/ 40672 w 98701"/>
                <a:gd name="connsiteY17" fmla="*/ 35948 h 77797"/>
                <a:gd name="connsiteX18" fmla="*/ 17710 w 98701"/>
                <a:gd name="connsiteY18" fmla="*/ 10190 h 77797"/>
                <a:gd name="connsiteX19" fmla="*/ 0 w 98701"/>
                <a:gd name="connsiteY19" fmla="*/ 6859 h 77797"/>
                <a:gd name="connsiteX20" fmla="*/ 0 w 98701"/>
                <a:gd name="connsiteY20" fmla="*/ -1375 h 77797"/>
                <a:gd name="connsiteX21" fmla="*/ 16132 w 98701"/>
                <a:gd name="connsiteY21" fmla="*/ -848 h 77797"/>
                <a:gd name="connsiteX22" fmla="*/ 34187 w 98701"/>
                <a:gd name="connsiteY22" fmla="*/ -1375 h 77797"/>
                <a:gd name="connsiteX23" fmla="*/ 34187 w 98701"/>
                <a:gd name="connsiteY23" fmla="*/ 6859 h 77797"/>
                <a:gd name="connsiteX24" fmla="*/ 27703 w 98701"/>
                <a:gd name="connsiteY24" fmla="*/ 8788 h 77797"/>
                <a:gd name="connsiteX25" fmla="*/ 28930 w 98701"/>
                <a:gd name="connsiteY25" fmla="*/ 10542 h 77797"/>
                <a:gd name="connsiteX26" fmla="*/ 45935 w 98701"/>
                <a:gd name="connsiteY26" fmla="*/ 29639 h 77797"/>
                <a:gd name="connsiteX27" fmla="*/ 65218 w 98701"/>
                <a:gd name="connsiteY27" fmla="*/ 6859 h 77797"/>
                <a:gd name="connsiteX28" fmla="*/ 58382 w 98701"/>
                <a:gd name="connsiteY28" fmla="*/ 6859 h 77797"/>
                <a:gd name="connsiteX29" fmla="*/ 58382 w 98701"/>
                <a:gd name="connsiteY29" fmla="*/ -1375 h 77797"/>
                <a:gd name="connsiteX30" fmla="*/ 79418 w 98701"/>
                <a:gd name="connsiteY30" fmla="*/ -848 h 77797"/>
                <a:gd name="connsiteX31" fmla="*/ 98701 w 98701"/>
                <a:gd name="connsiteY31" fmla="*/ -1375 h 77797"/>
                <a:gd name="connsiteX32" fmla="*/ 98701 w 98701"/>
                <a:gd name="connsiteY32" fmla="*/ 6859 h 77797"/>
                <a:gd name="connsiteX33" fmla="*/ 86255 w 98701"/>
                <a:gd name="connsiteY33" fmla="*/ 6859 h 77797"/>
                <a:gd name="connsiteX34" fmla="*/ 56803 w 98701"/>
                <a:gd name="connsiteY34" fmla="*/ 41726 h 7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98701" h="77797">
                  <a:moveTo>
                    <a:pt x="56803" y="41726"/>
                  </a:moveTo>
                  <a:lnTo>
                    <a:pt x="77318" y="64506"/>
                  </a:lnTo>
                  <a:cubicBezTo>
                    <a:pt x="79595" y="66962"/>
                    <a:pt x="80645" y="68188"/>
                    <a:pt x="95198" y="68188"/>
                  </a:cubicBezTo>
                  <a:lnTo>
                    <a:pt x="95198" y="76423"/>
                  </a:lnTo>
                  <a:cubicBezTo>
                    <a:pt x="89060" y="76071"/>
                    <a:pt x="79946" y="75894"/>
                    <a:pt x="79067" y="75894"/>
                  </a:cubicBezTo>
                  <a:cubicBezTo>
                    <a:pt x="74683" y="75894"/>
                    <a:pt x="65922" y="76247"/>
                    <a:pt x="61010" y="76423"/>
                  </a:cubicBezTo>
                  <a:lnTo>
                    <a:pt x="61010" y="68188"/>
                  </a:lnTo>
                  <a:cubicBezTo>
                    <a:pt x="63463" y="68188"/>
                    <a:pt x="65570" y="67836"/>
                    <a:pt x="67671" y="66611"/>
                  </a:cubicBezTo>
                  <a:cubicBezTo>
                    <a:pt x="66972" y="65561"/>
                    <a:pt x="66972" y="65209"/>
                    <a:pt x="66268" y="64506"/>
                  </a:cubicBezTo>
                  <a:lnTo>
                    <a:pt x="51545" y="48036"/>
                  </a:lnTo>
                  <a:lnTo>
                    <a:pt x="34363" y="68188"/>
                  </a:lnTo>
                  <a:lnTo>
                    <a:pt x="41376" y="68188"/>
                  </a:lnTo>
                  <a:lnTo>
                    <a:pt x="41376" y="76423"/>
                  </a:lnTo>
                  <a:cubicBezTo>
                    <a:pt x="36817" y="76247"/>
                    <a:pt x="25773" y="75894"/>
                    <a:pt x="20163" y="75894"/>
                  </a:cubicBezTo>
                  <a:cubicBezTo>
                    <a:pt x="14553" y="75894"/>
                    <a:pt x="6666" y="76247"/>
                    <a:pt x="880" y="76423"/>
                  </a:cubicBezTo>
                  <a:lnTo>
                    <a:pt x="880" y="68188"/>
                  </a:lnTo>
                  <a:lnTo>
                    <a:pt x="13326" y="68188"/>
                  </a:lnTo>
                  <a:lnTo>
                    <a:pt x="40672" y="35948"/>
                  </a:lnTo>
                  <a:lnTo>
                    <a:pt x="17710" y="10190"/>
                  </a:lnTo>
                  <a:cubicBezTo>
                    <a:pt x="14729" y="6859"/>
                    <a:pt x="8415" y="6859"/>
                    <a:pt x="0" y="6859"/>
                  </a:cubicBezTo>
                  <a:lnTo>
                    <a:pt x="0" y="-1375"/>
                  </a:lnTo>
                  <a:cubicBezTo>
                    <a:pt x="6138" y="-1024"/>
                    <a:pt x="15251" y="-848"/>
                    <a:pt x="16132" y="-848"/>
                  </a:cubicBezTo>
                  <a:cubicBezTo>
                    <a:pt x="20515" y="-848"/>
                    <a:pt x="30684" y="-1200"/>
                    <a:pt x="34187" y="-1375"/>
                  </a:cubicBezTo>
                  <a:lnTo>
                    <a:pt x="34187" y="6859"/>
                  </a:lnTo>
                  <a:cubicBezTo>
                    <a:pt x="31031" y="6859"/>
                    <a:pt x="27703" y="7738"/>
                    <a:pt x="27703" y="8788"/>
                  </a:cubicBezTo>
                  <a:cubicBezTo>
                    <a:pt x="27703" y="8964"/>
                    <a:pt x="27703" y="9140"/>
                    <a:pt x="28930" y="10542"/>
                  </a:cubicBezTo>
                  <a:lnTo>
                    <a:pt x="45935" y="29639"/>
                  </a:lnTo>
                  <a:lnTo>
                    <a:pt x="65218" y="6859"/>
                  </a:lnTo>
                  <a:lnTo>
                    <a:pt x="58382" y="6859"/>
                  </a:lnTo>
                  <a:lnTo>
                    <a:pt x="58382" y="-1375"/>
                  </a:lnTo>
                  <a:cubicBezTo>
                    <a:pt x="62941" y="-1200"/>
                    <a:pt x="73633" y="-848"/>
                    <a:pt x="79418" y="-848"/>
                  </a:cubicBezTo>
                  <a:cubicBezTo>
                    <a:pt x="85028" y="-848"/>
                    <a:pt x="92916" y="-1200"/>
                    <a:pt x="98701" y="-1375"/>
                  </a:cubicBezTo>
                  <a:lnTo>
                    <a:pt x="98701" y="6859"/>
                  </a:lnTo>
                  <a:lnTo>
                    <a:pt x="86255" y="6859"/>
                  </a:lnTo>
                  <a:lnTo>
                    <a:pt x="56803" y="41726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2494" name="任意多边形: 形状 2493">
              <a:extLst>
                <a:ext uri="{FF2B5EF4-FFF2-40B4-BE49-F238E27FC236}">
                  <a16:creationId xmlns:a16="http://schemas.microsoft.com/office/drawing/2014/main" id="{29562787-BA03-2C59-C7BA-2A854A50E51D}"/>
                </a:ext>
              </a:extLst>
            </p:cNvPr>
            <p:cNvSpPr/>
            <p:nvPr>
              <p:custDataLst>
                <p:tags r:id="rId62"/>
              </p:custDataLst>
            </p:nvPr>
          </p:nvSpPr>
          <p:spPr>
            <a:xfrm flipV="1">
              <a:off x="9609360" y="-7154432"/>
              <a:ext cx="30447" cy="85268"/>
            </a:xfrm>
            <a:custGeom>
              <a:avLst/>
              <a:gdLst>
                <a:gd name="connsiteX0" fmla="*/ 23941 w 30447"/>
                <a:gd name="connsiteY0" fmla="*/ 73837 h 85268"/>
                <a:gd name="connsiteX1" fmla="*/ 13997 w 30447"/>
                <a:gd name="connsiteY1" fmla="*/ 83897 h 85268"/>
                <a:gd name="connsiteX2" fmla="*/ 3932 w 30447"/>
                <a:gd name="connsiteY2" fmla="*/ 73958 h 85268"/>
                <a:gd name="connsiteX3" fmla="*/ 13876 w 30447"/>
                <a:gd name="connsiteY3" fmla="*/ 63898 h 85268"/>
                <a:gd name="connsiteX4" fmla="*/ 23941 w 30447"/>
                <a:gd name="connsiteY4" fmla="*/ 73837 h 85268"/>
                <a:gd name="connsiteX5" fmla="*/ 368 w 30447"/>
                <a:gd name="connsiteY5" fmla="*/ 52855 h 85268"/>
                <a:gd name="connsiteX6" fmla="*/ 368 w 30447"/>
                <a:gd name="connsiteY6" fmla="*/ 45989 h 85268"/>
                <a:gd name="connsiteX7" fmla="*/ 8228 w 30447"/>
                <a:gd name="connsiteY7" fmla="*/ 41202 h 85268"/>
                <a:gd name="connsiteX8" fmla="*/ 8228 w 30447"/>
                <a:gd name="connsiteY8" fmla="*/ 5499 h 85268"/>
                <a:gd name="connsiteX9" fmla="*/ 0 w 30447"/>
                <a:gd name="connsiteY9" fmla="*/ 5499 h 85268"/>
                <a:gd name="connsiteX10" fmla="*/ 0 w 30447"/>
                <a:gd name="connsiteY10" fmla="*/ -1372 h 85268"/>
                <a:gd name="connsiteX11" fmla="*/ 15471 w 30447"/>
                <a:gd name="connsiteY11" fmla="*/ -883 h 85268"/>
                <a:gd name="connsiteX12" fmla="*/ 30447 w 30447"/>
                <a:gd name="connsiteY12" fmla="*/ -1372 h 85268"/>
                <a:gd name="connsiteX13" fmla="*/ 30447 w 30447"/>
                <a:gd name="connsiteY13" fmla="*/ 5499 h 85268"/>
                <a:gd name="connsiteX14" fmla="*/ 22956 w 30447"/>
                <a:gd name="connsiteY14" fmla="*/ 5499 h 85268"/>
                <a:gd name="connsiteX15" fmla="*/ 22956 w 30447"/>
                <a:gd name="connsiteY15" fmla="*/ 53840 h 85268"/>
                <a:gd name="connsiteX16" fmla="*/ 368 w 30447"/>
                <a:gd name="connsiteY16" fmla="*/ 52855 h 85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0447" h="85268">
                  <a:moveTo>
                    <a:pt x="23941" y="73837"/>
                  </a:moveTo>
                  <a:cubicBezTo>
                    <a:pt x="23941" y="79730"/>
                    <a:pt x="19151" y="83897"/>
                    <a:pt x="13997" y="83897"/>
                  </a:cubicBezTo>
                  <a:cubicBezTo>
                    <a:pt x="8107" y="83897"/>
                    <a:pt x="3932" y="79114"/>
                    <a:pt x="3932" y="73958"/>
                  </a:cubicBezTo>
                  <a:cubicBezTo>
                    <a:pt x="3932" y="68070"/>
                    <a:pt x="8717" y="63898"/>
                    <a:pt x="13876" y="63898"/>
                  </a:cubicBezTo>
                  <a:cubicBezTo>
                    <a:pt x="19767" y="63898"/>
                    <a:pt x="23941" y="68687"/>
                    <a:pt x="23941" y="73837"/>
                  </a:cubicBezTo>
                  <a:close/>
                  <a:moveTo>
                    <a:pt x="368" y="52855"/>
                  </a:moveTo>
                  <a:lnTo>
                    <a:pt x="368" y="45989"/>
                  </a:lnTo>
                  <a:cubicBezTo>
                    <a:pt x="7370" y="45989"/>
                    <a:pt x="8228" y="45989"/>
                    <a:pt x="8228" y="41202"/>
                  </a:cubicBezTo>
                  <a:lnTo>
                    <a:pt x="8228" y="5499"/>
                  </a:lnTo>
                  <a:lnTo>
                    <a:pt x="0" y="5499"/>
                  </a:lnTo>
                  <a:lnTo>
                    <a:pt x="0" y="-1372"/>
                  </a:lnTo>
                  <a:cubicBezTo>
                    <a:pt x="247" y="-1372"/>
                    <a:pt x="9944" y="-883"/>
                    <a:pt x="15471" y="-883"/>
                  </a:cubicBezTo>
                  <a:cubicBezTo>
                    <a:pt x="20504" y="-883"/>
                    <a:pt x="25415" y="-1004"/>
                    <a:pt x="30447" y="-1372"/>
                  </a:cubicBezTo>
                  <a:lnTo>
                    <a:pt x="30447" y="5499"/>
                  </a:lnTo>
                  <a:lnTo>
                    <a:pt x="22956" y="5499"/>
                  </a:lnTo>
                  <a:lnTo>
                    <a:pt x="22956" y="53840"/>
                  </a:lnTo>
                  <a:lnTo>
                    <a:pt x="368" y="52855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2495" name="任意多边形: 形状 2494">
              <a:extLst>
                <a:ext uri="{FF2B5EF4-FFF2-40B4-BE49-F238E27FC236}">
                  <a16:creationId xmlns:a16="http://schemas.microsoft.com/office/drawing/2014/main" id="{B791D055-671B-C915-6EF5-35ABCF452986}"/>
                </a:ext>
              </a:extLst>
            </p:cNvPr>
            <p:cNvSpPr/>
            <p:nvPr>
              <p:custDataLst>
                <p:tags r:id="rId63"/>
              </p:custDataLst>
            </p:nvPr>
          </p:nvSpPr>
          <p:spPr>
            <a:xfrm flipV="1">
              <a:off x="9669540" y="-7114017"/>
              <a:ext cx="20514" cy="52391"/>
            </a:xfrm>
            <a:custGeom>
              <a:avLst/>
              <a:gdLst>
                <a:gd name="connsiteX0" fmla="*/ 20515 w 20514"/>
                <a:gd name="connsiteY0" fmla="*/ 32623 h 52391"/>
                <a:gd name="connsiteX1" fmla="*/ 9295 w 20514"/>
                <a:gd name="connsiteY1" fmla="*/ 51022 h 52391"/>
                <a:gd name="connsiteX2" fmla="*/ 0 w 20514"/>
                <a:gd name="connsiteY2" fmla="*/ 41732 h 52391"/>
                <a:gd name="connsiteX3" fmla="*/ 9295 w 20514"/>
                <a:gd name="connsiteY3" fmla="*/ 32448 h 52391"/>
                <a:gd name="connsiteX4" fmla="*/ 15427 w 20514"/>
                <a:gd name="connsiteY4" fmla="*/ 34723 h 52391"/>
                <a:gd name="connsiteX5" fmla="*/ 16307 w 20514"/>
                <a:gd name="connsiteY5" fmla="*/ 35252 h 52391"/>
                <a:gd name="connsiteX6" fmla="*/ 16659 w 20514"/>
                <a:gd name="connsiteY6" fmla="*/ 32623 h 52391"/>
                <a:gd name="connsiteX7" fmla="*/ 4736 w 20514"/>
                <a:gd name="connsiteY7" fmla="*/ 3364 h 52391"/>
                <a:gd name="connsiteX8" fmla="*/ 2805 w 20514"/>
                <a:gd name="connsiteY8" fmla="*/ 560 h 52391"/>
                <a:gd name="connsiteX9" fmla="*/ 4559 w 20514"/>
                <a:gd name="connsiteY9" fmla="*/ -1370 h 52391"/>
                <a:gd name="connsiteX10" fmla="*/ 20515 w 20514"/>
                <a:gd name="connsiteY10" fmla="*/ 32623 h 523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514" h="52391">
                  <a:moveTo>
                    <a:pt x="20515" y="32623"/>
                  </a:moveTo>
                  <a:cubicBezTo>
                    <a:pt x="20515" y="44189"/>
                    <a:pt x="16131" y="51022"/>
                    <a:pt x="9295" y="51022"/>
                  </a:cubicBezTo>
                  <a:cubicBezTo>
                    <a:pt x="3509" y="51022"/>
                    <a:pt x="0" y="46640"/>
                    <a:pt x="0" y="41732"/>
                  </a:cubicBezTo>
                  <a:cubicBezTo>
                    <a:pt x="0" y="37005"/>
                    <a:pt x="3509" y="32448"/>
                    <a:pt x="9295" y="32448"/>
                  </a:cubicBezTo>
                  <a:cubicBezTo>
                    <a:pt x="11396" y="32448"/>
                    <a:pt x="13678" y="33152"/>
                    <a:pt x="15427" y="34723"/>
                  </a:cubicBezTo>
                  <a:cubicBezTo>
                    <a:pt x="15955" y="35075"/>
                    <a:pt x="16131" y="35252"/>
                    <a:pt x="16307" y="35252"/>
                  </a:cubicBezTo>
                  <a:cubicBezTo>
                    <a:pt x="16483" y="35252"/>
                    <a:pt x="16659" y="35075"/>
                    <a:pt x="16659" y="32623"/>
                  </a:cubicBezTo>
                  <a:cubicBezTo>
                    <a:pt x="16659" y="19656"/>
                    <a:pt x="10522" y="9147"/>
                    <a:pt x="4736" y="3364"/>
                  </a:cubicBezTo>
                  <a:cubicBezTo>
                    <a:pt x="2805" y="1435"/>
                    <a:pt x="2805" y="1083"/>
                    <a:pt x="2805" y="560"/>
                  </a:cubicBezTo>
                  <a:cubicBezTo>
                    <a:pt x="2805" y="-671"/>
                    <a:pt x="3685" y="-1370"/>
                    <a:pt x="4559" y="-1370"/>
                  </a:cubicBezTo>
                  <a:cubicBezTo>
                    <a:pt x="6490" y="-1370"/>
                    <a:pt x="20515" y="12120"/>
                    <a:pt x="20515" y="32623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384" name="任意多边形: 形状 383">
              <a:extLst>
                <a:ext uri="{FF2B5EF4-FFF2-40B4-BE49-F238E27FC236}">
                  <a16:creationId xmlns:a16="http://schemas.microsoft.com/office/drawing/2014/main" id="{CB80B9EB-7A45-AC48-032C-A1E2E9806DDF}"/>
                </a:ext>
              </a:extLst>
            </p:cNvPr>
            <p:cNvSpPr/>
            <p:nvPr>
              <p:custDataLst>
                <p:tags r:id="rId64"/>
              </p:custDataLst>
            </p:nvPr>
          </p:nvSpPr>
          <p:spPr>
            <a:xfrm flipV="1">
              <a:off x="9736251" y="-7173241"/>
              <a:ext cx="98701" cy="77797"/>
            </a:xfrm>
            <a:custGeom>
              <a:avLst/>
              <a:gdLst>
                <a:gd name="connsiteX0" fmla="*/ 56803 w 98701"/>
                <a:gd name="connsiteY0" fmla="*/ 41726 h 77797"/>
                <a:gd name="connsiteX1" fmla="*/ 77318 w 98701"/>
                <a:gd name="connsiteY1" fmla="*/ 64506 h 77797"/>
                <a:gd name="connsiteX2" fmla="*/ 95198 w 98701"/>
                <a:gd name="connsiteY2" fmla="*/ 68188 h 77797"/>
                <a:gd name="connsiteX3" fmla="*/ 95198 w 98701"/>
                <a:gd name="connsiteY3" fmla="*/ 76423 h 77797"/>
                <a:gd name="connsiteX4" fmla="*/ 79066 w 98701"/>
                <a:gd name="connsiteY4" fmla="*/ 75894 h 77797"/>
                <a:gd name="connsiteX5" fmla="*/ 61010 w 98701"/>
                <a:gd name="connsiteY5" fmla="*/ 76423 h 77797"/>
                <a:gd name="connsiteX6" fmla="*/ 61010 w 98701"/>
                <a:gd name="connsiteY6" fmla="*/ 68188 h 77797"/>
                <a:gd name="connsiteX7" fmla="*/ 67670 w 98701"/>
                <a:gd name="connsiteY7" fmla="*/ 66611 h 77797"/>
                <a:gd name="connsiteX8" fmla="*/ 66268 w 98701"/>
                <a:gd name="connsiteY8" fmla="*/ 64506 h 77797"/>
                <a:gd name="connsiteX9" fmla="*/ 51545 w 98701"/>
                <a:gd name="connsiteY9" fmla="*/ 48036 h 77797"/>
                <a:gd name="connsiteX10" fmla="*/ 34363 w 98701"/>
                <a:gd name="connsiteY10" fmla="*/ 68188 h 77797"/>
                <a:gd name="connsiteX11" fmla="*/ 41376 w 98701"/>
                <a:gd name="connsiteY11" fmla="*/ 68188 h 77797"/>
                <a:gd name="connsiteX12" fmla="*/ 41376 w 98701"/>
                <a:gd name="connsiteY12" fmla="*/ 76423 h 77797"/>
                <a:gd name="connsiteX13" fmla="*/ 20163 w 98701"/>
                <a:gd name="connsiteY13" fmla="*/ 75894 h 77797"/>
                <a:gd name="connsiteX14" fmla="*/ 880 w 98701"/>
                <a:gd name="connsiteY14" fmla="*/ 76423 h 77797"/>
                <a:gd name="connsiteX15" fmla="*/ 880 w 98701"/>
                <a:gd name="connsiteY15" fmla="*/ 68188 h 77797"/>
                <a:gd name="connsiteX16" fmla="*/ 13326 w 98701"/>
                <a:gd name="connsiteY16" fmla="*/ 68188 h 77797"/>
                <a:gd name="connsiteX17" fmla="*/ 40672 w 98701"/>
                <a:gd name="connsiteY17" fmla="*/ 35948 h 77797"/>
                <a:gd name="connsiteX18" fmla="*/ 17710 w 98701"/>
                <a:gd name="connsiteY18" fmla="*/ 10190 h 77797"/>
                <a:gd name="connsiteX19" fmla="*/ 0 w 98701"/>
                <a:gd name="connsiteY19" fmla="*/ 6859 h 77797"/>
                <a:gd name="connsiteX20" fmla="*/ 0 w 98701"/>
                <a:gd name="connsiteY20" fmla="*/ -1375 h 77797"/>
                <a:gd name="connsiteX21" fmla="*/ 16131 w 98701"/>
                <a:gd name="connsiteY21" fmla="*/ -848 h 77797"/>
                <a:gd name="connsiteX22" fmla="*/ 34187 w 98701"/>
                <a:gd name="connsiteY22" fmla="*/ -1375 h 77797"/>
                <a:gd name="connsiteX23" fmla="*/ 34187 w 98701"/>
                <a:gd name="connsiteY23" fmla="*/ 6859 h 77797"/>
                <a:gd name="connsiteX24" fmla="*/ 27703 w 98701"/>
                <a:gd name="connsiteY24" fmla="*/ 8788 h 77797"/>
                <a:gd name="connsiteX25" fmla="*/ 28929 w 98701"/>
                <a:gd name="connsiteY25" fmla="*/ 10542 h 77797"/>
                <a:gd name="connsiteX26" fmla="*/ 45935 w 98701"/>
                <a:gd name="connsiteY26" fmla="*/ 29639 h 77797"/>
                <a:gd name="connsiteX27" fmla="*/ 65218 w 98701"/>
                <a:gd name="connsiteY27" fmla="*/ 6859 h 77797"/>
                <a:gd name="connsiteX28" fmla="*/ 58381 w 98701"/>
                <a:gd name="connsiteY28" fmla="*/ 6859 h 77797"/>
                <a:gd name="connsiteX29" fmla="*/ 58381 w 98701"/>
                <a:gd name="connsiteY29" fmla="*/ -1375 h 77797"/>
                <a:gd name="connsiteX30" fmla="*/ 79418 w 98701"/>
                <a:gd name="connsiteY30" fmla="*/ -848 h 77797"/>
                <a:gd name="connsiteX31" fmla="*/ 98701 w 98701"/>
                <a:gd name="connsiteY31" fmla="*/ -1375 h 77797"/>
                <a:gd name="connsiteX32" fmla="*/ 98701 w 98701"/>
                <a:gd name="connsiteY32" fmla="*/ 6859 h 77797"/>
                <a:gd name="connsiteX33" fmla="*/ 86255 w 98701"/>
                <a:gd name="connsiteY33" fmla="*/ 6859 h 77797"/>
                <a:gd name="connsiteX34" fmla="*/ 56803 w 98701"/>
                <a:gd name="connsiteY34" fmla="*/ 41726 h 7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98701" h="77797">
                  <a:moveTo>
                    <a:pt x="56803" y="41726"/>
                  </a:moveTo>
                  <a:lnTo>
                    <a:pt x="77318" y="64506"/>
                  </a:lnTo>
                  <a:cubicBezTo>
                    <a:pt x="79594" y="66962"/>
                    <a:pt x="80645" y="68188"/>
                    <a:pt x="95198" y="68188"/>
                  </a:cubicBezTo>
                  <a:lnTo>
                    <a:pt x="95198" y="76423"/>
                  </a:lnTo>
                  <a:cubicBezTo>
                    <a:pt x="89060" y="76071"/>
                    <a:pt x="79946" y="75894"/>
                    <a:pt x="79066" y="75894"/>
                  </a:cubicBezTo>
                  <a:cubicBezTo>
                    <a:pt x="74683" y="75894"/>
                    <a:pt x="65922" y="76247"/>
                    <a:pt x="61010" y="76423"/>
                  </a:cubicBezTo>
                  <a:lnTo>
                    <a:pt x="61010" y="68188"/>
                  </a:lnTo>
                  <a:cubicBezTo>
                    <a:pt x="63463" y="68188"/>
                    <a:pt x="65570" y="67836"/>
                    <a:pt x="67670" y="66611"/>
                  </a:cubicBezTo>
                  <a:cubicBezTo>
                    <a:pt x="66972" y="65561"/>
                    <a:pt x="66972" y="65209"/>
                    <a:pt x="66268" y="64506"/>
                  </a:cubicBezTo>
                  <a:lnTo>
                    <a:pt x="51545" y="48036"/>
                  </a:lnTo>
                  <a:lnTo>
                    <a:pt x="34363" y="68188"/>
                  </a:lnTo>
                  <a:lnTo>
                    <a:pt x="41376" y="68188"/>
                  </a:lnTo>
                  <a:lnTo>
                    <a:pt x="41376" y="76423"/>
                  </a:lnTo>
                  <a:cubicBezTo>
                    <a:pt x="36816" y="76247"/>
                    <a:pt x="25772" y="75894"/>
                    <a:pt x="20163" y="75894"/>
                  </a:cubicBezTo>
                  <a:cubicBezTo>
                    <a:pt x="14553" y="75894"/>
                    <a:pt x="6666" y="76247"/>
                    <a:pt x="880" y="76423"/>
                  </a:cubicBezTo>
                  <a:lnTo>
                    <a:pt x="880" y="68188"/>
                  </a:lnTo>
                  <a:lnTo>
                    <a:pt x="13326" y="68188"/>
                  </a:lnTo>
                  <a:lnTo>
                    <a:pt x="40672" y="35948"/>
                  </a:lnTo>
                  <a:lnTo>
                    <a:pt x="17710" y="10190"/>
                  </a:lnTo>
                  <a:cubicBezTo>
                    <a:pt x="14729" y="6859"/>
                    <a:pt x="8415" y="6859"/>
                    <a:pt x="0" y="6859"/>
                  </a:cubicBezTo>
                  <a:lnTo>
                    <a:pt x="0" y="-1375"/>
                  </a:lnTo>
                  <a:cubicBezTo>
                    <a:pt x="6138" y="-1024"/>
                    <a:pt x="15251" y="-848"/>
                    <a:pt x="16131" y="-848"/>
                  </a:cubicBezTo>
                  <a:cubicBezTo>
                    <a:pt x="20515" y="-848"/>
                    <a:pt x="30684" y="-1200"/>
                    <a:pt x="34187" y="-1375"/>
                  </a:cubicBezTo>
                  <a:lnTo>
                    <a:pt x="34187" y="6859"/>
                  </a:lnTo>
                  <a:cubicBezTo>
                    <a:pt x="31030" y="6859"/>
                    <a:pt x="27703" y="7738"/>
                    <a:pt x="27703" y="8788"/>
                  </a:cubicBezTo>
                  <a:cubicBezTo>
                    <a:pt x="27703" y="8964"/>
                    <a:pt x="27703" y="9140"/>
                    <a:pt x="28929" y="10542"/>
                  </a:cubicBezTo>
                  <a:lnTo>
                    <a:pt x="45935" y="29639"/>
                  </a:lnTo>
                  <a:lnTo>
                    <a:pt x="65218" y="6859"/>
                  </a:lnTo>
                  <a:lnTo>
                    <a:pt x="58381" y="6859"/>
                  </a:lnTo>
                  <a:lnTo>
                    <a:pt x="58381" y="-1375"/>
                  </a:lnTo>
                  <a:cubicBezTo>
                    <a:pt x="62941" y="-1200"/>
                    <a:pt x="73633" y="-848"/>
                    <a:pt x="79418" y="-848"/>
                  </a:cubicBezTo>
                  <a:cubicBezTo>
                    <a:pt x="85028" y="-848"/>
                    <a:pt x="92915" y="-1200"/>
                    <a:pt x="98701" y="-1375"/>
                  </a:cubicBezTo>
                  <a:lnTo>
                    <a:pt x="98701" y="6859"/>
                  </a:lnTo>
                  <a:lnTo>
                    <a:pt x="86255" y="6859"/>
                  </a:lnTo>
                  <a:lnTo>
                    <a:pt x="56803" y="41726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385" name="任意多边形: 形状 384">
              <a:extLst>
                <a:ext uri="{FF2B5EF4-FFF2-40B4-BE49-F238E27FC236}">
                  <a16:creationId xmlns:a16="http://schemas.microsoft.com/office/drawing/2014/main" id="{71AAFBA4-1BC8-862C-32F3-AEE915E16BB8}"/>
                </a:ext>
              </a:extLst>
            </p:cNvPr>
            <p:cNvSpPr/>
            <p:nvPr>
              <p:custDataLst>
                <p:tags r:id="rId65"/>
              </p:custDataLst>
            </p:nvPr>
          </p:nvSpPr>
          <p:spPr>
            <a:xfrm flipV="1">
              <a:off x="9832066" y="-7154432"/>
              <a:ext cx="44070" cy="109806"/>
            </a:xfrm>
            <a:custGeom>
              <a:avLst/>
              <a:gdLst>
                <a:gd name="connsiteX0" fmla="*/ 44071 w 44070"/>
                <a:gd name="connsiteY0" fmla="*/ 98376 h 109806"/>
                <a:gd name="connsiteX1" fmla="*/ 34127 w 44070"/>
                <a:gd name="connsiteY1" fmla="*/ 108436 h 109806"/>
                <a:gd name="connsiteX2" fmla="*/ 24062 w 44070"/>
                <a:gd name="connsiteY2" fmla="*/ 98497 h 109806"/>
                <a:gd name="connsiteX3" fmla="*/ 34006 w 44070"/>
                <a:gd name="connsiteY3" fmla="*/ 88437 h 109806"/>
                <a:gd name="connsiteX4" fmla="*/ 44071 w 44070"/>
                <a:gd name="connsiteY4" fmla="*/ 98376 h 109806"/>
                <a:gd name="connsiteX5" fmla="*/ 20256 w 44070"/>
                <a:gd name="connsiteY5" fmla="*/ 77394 h 109806"/>
                <a:gd name="connsiteX6" fmla="*/ 20256 w 44070"/>
                <a:gd name="connsiteY6" fmla="*/ 70528 h 109806"/>
                <a:gd name="connsiteX7" fmla="*/ 29342 w 44070"/>
                <a:gd name="connsiteY7" fmla="*/ 65620 h 109806"/>
                <a:gd name="connsiteX8" fmla="*/ 29342 w 44070"/>
                <a:gd name="connsiteY8" fmla="*/ 18748 h 109806"/>
                <a:gd name="connsiteX9" fmla="*/ 19277 w 44070"/>
                <a:gd name="connsiteY9" fmla="*/ 4274 h 109806"/>
                <a:gd name="connsiteX10" fmla="*/ 15103 w 44070"/>
                <a:gd name="connsiteY10" fmla="*/ 4884 h 109806"/>
                <a:gd name="connsiteX11" fmla="*/ 15592 w 44070"/>
                <a:gd name="connsiteY11" fmla="*/ 5869 h 109806"/>
                <a:gd name="connsiteX12" fmla="*/ 17066 w 44070"/>
                <a:gd name="connsiteY12" fmla="*/ 10777 h 109806"/>
                <a:gd name="connsiteX13" fmla="*/ 8596 w 44070"/>
                <a:gd name="connsiteY13" fmla="*/ 19243 h 109806"/>
                <a:gd name="connsiteX14" fmla="*/ 0 w 44070"/>
                <a:gd name="connsiteY14" fmla="*/ 10777 h 109806"/>
                <a:gd name="connsiteX15" fmla="*/ 19398 w 44070"/>
                <a:gd name="connsiteY15" fmla="*/ -1371 h 109806"/>
                <a:gd name="connsiteX16" fmla="*/ 44071 w 44070"/>
                <a:gd name="connsiteY16" fmla="*/ 18506 h 109806"/>
                <a:gd name="connsiteX17" fmla="*/ 44071 w 44070"/>
                <a:gd name="connsiteY17" fmla="*/ 78379 h 109806"/>
                <a:gd name="connsiteX18" fmla="*/ 20256 w 44070"/>
                <a:gd name="connsiteY18" fmla="*/ 77394 h 109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4070" h="109806">
                  <a:moveTo>
                    <a:pt x="44071" y="98376"/>
                  </a:moveTo>
                  <a:cubicBezTo>
                    <a:pt x="44071" y="104269"/>
                    <a:pt x="39286" y="108436"/>
                    <a:pt x="34127" y="108436"/>
                  </a:cubicBezTo>
                  <a:cubicBezTo>
                    <a:pt x="28236" y="108436"/>
                    <a:pt x="24062" y="103653"/>
                    <a:pt x="24062" y="98497"/>
                  </a:cubicBezTo>
                  <a:cubicBezTo>
                    <a:pt x="24062" y="92609"/>
                    <a:pt x="28852" y="88437"/>
                    <a:pt x="34006" y="88437"/>
                  </a:cubicBezTo>
                  <a:cubicBezTo>
                    <a:pt x="39896" y="88437"/>
                    <a:pt x="44071" y="93226"/>
                    <a:pt x="44071" y="98376"/>
                  </a:cubicBezTo>
                  <a:close/>
                  <a:moveTo>
                    <a:pt x="20256" y="77394"/>
                  </a:moveTo>
                  <a:lnTo>
                    <a:pt x="20256" y="70528"/>
                  </a:lnTo>
                  <a:cubicBezTo>
                    <a:pt x="28358" y="70528"/>
                    <a:pt x="29342" y="70528"/>
                    <a:pt x="29342" y="65620"/>
                  </a:cubicBezTo>
                  <a:lnTo>
                    <a:pt x="29342" y="18748"/>
                  </a:lnTo>
                  <a:cubicBezTo>
                    <a:pt x="29342" y="10530"/>
                    <a:pt x="25783" y="4274"/>
                    <a:pt x="19277" y="4274"/>
                  </a:cubicBezTo>
                  <a:cubicBezTo>
                    <a:pt x="18782" y="4274"/>
                    <a:pt x="15103" y="4516"/>
                    <a:pt x="15103" y="4884"/>
                  </a:cubicBezTo>
                  <a:cubicBezTo>
                    <a:pt x="15103" y="5132"/>
                    <a:pt x="15345" y="5500"/>
                    <a:pt x="15592" y="5869"/>
                  </a:cubicBezTo>
                  <a:cubicBezTo>
                    <a:pt x="15961" y="6237"/>
                    <a:pt x="17066" y="8078"/>
                    <a:pt x="17066" y="10777"/>
                  </a:cubicBezTo>
                  <a:cubicBezTo>
                    <a:pt x="17066" y="15807"/>
                    <a:pt x="13260" y="19243"/>
                    <a:pt x="8596" y="19243"/>
                  </a:cubicBezTo>
                  <a:cubicBezTo>
                    <a:pt x="3437" y="19243"/>
                    <a:pt x="0" y="15439"/>
                    <a:pt x="0" y="10777"/>
                  </a:cubicBezTo>
                  <a:cubicBezTo>
                    <a:pt x="0" y="2312"/>
                    <a:pt x="8965" y="-1371"/>
                    <a:pt x="19398" y="-1371"/>
                  </a:cubicBezTo>
                  <a:cubicBezTo>
                    <a:pt x="30447" y="-1371"/>
                    <a:pt x="44071" y="4516"/>
                    <a:pt x="44071" y="18506"/>
                  </a:cubicBezTo>
                  <a:lnTo>
                    <a:pt x="44071" y="78379"/>
                  </a:lnTo>
                  <a:lnTo>
                    <a:pt x="20256" y="77394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386" name="任意多边形: 形状 385">
              <a:extLst>
                <a:ext uri="{FF2B5EF4-FFF2-40B4-BE49-F238E27FC236}">
                  <a16:creationId xmlns:a16="http://schemas.microsoft.com/office/drawing/2014/main" id="{A4563C91-226D-807A-3AA9-37466892EB9D}"/>
                </a:ext>
              </a:extLst>
            </p:cNvPr>
            <p:cNvSpPr/>
            <p:nvPr>
              <p:custDataLst>
                <p:tags r:id="rId66"/>
              </p:custDataLst>
            </p:nvPr>
          </p:nvSpPr>
          <p:spPr>
            <a:xfrm flipV="1">
              <a:off x="9911587" y="-7114017"/>
              <a:ext cx="20514" cy="52391"/>
            </a:xfrm>
            <a:custGeom>
              <a:avLst/>
              <a:gdLst>
                <a:gd name="connsiteX0" fmla="*/ 20515 w 20514"/>
                <a:gd name="connsiteY0" fmla="*/ 32623 h 52391"/>
                <a:gd name="connsiteX1" fmla="*/ 9295 w 20514"/>
                <a:gd name="connsiteY1" fmla="*/ 51022 h 52391"/>
                <a:gd name="connsiteX2" fmla="*/ 0 w 20514"/>
                <a:gd name="connsiteY2" fmla="*/ 41732 h 52391"/>
                <a:gd name="connsiteX3" fmla="*/ 9295 w 20514"/>
                <a:gd name="connsiteY3" fmla="*/ 32448 h 52391"/>
                <a:gd name="connsiteX4" fmla="*/ 15427 w 20514"/>
                <a:gd name="connsiteY4" fmla="*/ 34723 h 52391"/>
                <a:gd name="connsiteX5" fmla="*/ 16307 w 20514"/>
                <a:gd name="connsiteY5" fmla="*/ 35252 h 52391"/>
                <a:gd name="connsiteX6" fmla="*/ 16659 w 20514"/>
                <a:gd name="connsiteY6" fmla="*/ 32623 h 52391"/>
                <a:gd name="connsiteX7" fmla="*/ 4735 w 20514"/>
                <a:gd name="connsiteY7" fmla="*/ 3364 h 52391"/>
                <a:gd name="connsiteX8" fmla="*/ 2805 w 20514"/>
                <a:gd name="connsiteY8" fmla="*/ 560 h 52391"/>
                <a:gd name="connsiteX9" fmla="*/ 4559 w 20514"/>
                <a:gd name="connsiteY9" fmla="*/ -1370 h 52391"/>
                <a:gd name="connsiteX10" fmla="*/ 20515 w 20514"/>
                <a:gd name="connsiteY10" fmla="*/ 32623 h 523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514" h="52391">
                  <a:moveTo>
                    <a:pt x="20515" y="32623"/>
                  </a:moveTo>
                  <a:cubicBezTo>
                    <a:pt x="20515" y="44189"/>
                    <a:pt x="16131" y="51022"/>
                    <a:pt x="9295" y="51022"/>
                  </a:cubicBezTo>
                  <a:cubicBezTo>
                    <a:pt x="3509" y="51022"/>
                    <a:pt x="0" y="46640"/>
                    <a:pt x="0" y="41732"/>
                  </a:cubicBezTo>
                  <a:cubicBezTo>
                    <a:pt x="0" y="37005"/>
                    <a:pt x="3509" y="32448"/>
                    <a:pt x="9295" y="32448"/>
                  </a:cubicBezTo>
                  <a:cubicBezTo>
                    <a:pt x="11396" y="32448"/>
                    <a:pt x="13678" y="33152"/>
                    <a:pt x="15427" y="34723"/>
                  </a:cubicBezTo>
                  <a:cubicBezTo>
                    <a:pt x="15955" y="35075"/>
                    <a:pt x="16131" y="35252"/>
                    <a:pt x="16307" y="35252"/>
                  </a:cubicBezTo>
                  <a:cubicBezTo>
                    <a:pt x="16483" y="35252"/>
                    <a:pt x="16659" y="35075"/>
                    <a:pt x="16659" y="32623"/>
                  </a:cubicBezTo>
                  <a:cubicBezTo>
                    <a:pt x="16659" y="19656"/>
                    <a:pt x="10521" y="9147"/>
                    <a:pt x="4735" y="3364"/>
                  </a:cubicBezTo>
                  <a:cubicBezTo>
                    <a:pt x="2805" y="1435"/>
                    <a:pt x="2805" y="1083"/>
                    <a:pt x="2805" y="560"/>
                  </a:cubicBezTo>
                  <a:cubicBezTo>
                    <a:pt x="2805" y="-671"/>
                    <a:pt x="3685" y="-1370"/>
                    <a:pt x="4559" y="-1370"/>
                  </a:cubicBezTo>
                  <a:cubicBezTo>
                    <a:pt x="6490" y="-1370"/>
                    <a:pt x="20515" y="12120"/>
                    <a:pt x="20515" y="32623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387" name="任意多边形: 形状 386">
              <a:extLst>
                <a:ext uri="{FF2B5EF4-FFF2-40B4-BE49-F238E27FC236}">
                  <a16:creationId xmlns:a16="http://schemas.microsoft.com/office/drawing/2014/main" id="{63842BDA-6925-E334-97F7-D009BB0A777E}"/>
                </a:ext>
              </a:extLst>
            </p:cNvPr>
            <p:cNvSpPr/>
            <p:nvPr>
              <p:custDataLst>
                <p:tags r:id="rId67"/>
              </p:custDataLst>
            </p:nvPr>
          </p:nvSpPr>
          <p:spPr>
            <a:xfrm flipV="1">
              <a:off x="9979549" y="-7211263"/>
              <a:ext cx="46286" cy="117750"/>
            </a:xfrm>
            <a:custGeom>
              <a:avLst/>
              <a:gdLst>
                <a:gd name="connsiteX0" fmla="*/ 44708 w 46286"/>
                <a:gd name="connsiteY0" fmla="*/ 110062 h 117750"/>
                <a:gd name="connsiteX1" fmla="*/ 38219 w 46286"/>
                <a:gd name="connsiteY1" fmla="*/ 116373 h 117750"/>
                <a:gd name="connsiteX2" fmla="*/ 28753 w 46286"/>
                <a:gd name="connsiteY2" fmla="*/ 107089 h 117750"/>
                <a:gd name="connsiteX3" fmla="*/ 35414 w 46286"/>
                <a:gd name="connsiteY3" fmla="*/ 100778 h 117750"/>
                <a:gd name="connsiteX4" fmla="*/ 44708 w 46286"/>
                <a:gd name="connsiteY4" fmla="*/ 110062 h 117750"/>
                <a:gd name="connsiteX5" fmla="*/ 31382 w 46286"/>
                <a:gd name="connsiteY5" fmla="*/ 44182 h 117750"/>
                <a:gd name="connsiteX6" fmla="*/ 35238 w 46286"/>
                <a:gd name="connsiteY6" fmla="*/ 54346 h 117750"/>
                <a:gd name="connsiteX7" fmla="*/ 37520 w 46286"/>
                <a:gd name="connsiteY7" fmla="*/ 63631 h 117750"/>
                <a:gd name="connsiteX8" fmla="*/ 23143 w 46286"/>
                <a:gd name="connsiteY8" fmla="*/ 77999 h 117750"/>
                <a:gd name="connsiteX9" fmla="*/ 0 w 46286"/>
                <a:gd name="connsiteY9" fmla="*/ 51015 h 117750"/>
                <a:gd name="connsiteX10" fmla="*/ 2107 w 46286"/>
                <a:gd name="connsiteY10" fmla="*/ 49267 h 117750"/>
                <a:gd name="connsiteX11" fmla="*/ 4911 w 46286"/>
                <a:gd name="connsiteY11" fmla="*/ 52417 h 117750"/>
                <a:gd name="connsiteX12" fmla="*/ 22615 w 46286"/>
                <a:gd name="connsiteY12" fmla="*/ 74146 h 117750"/>
                <a:gd name="connsiteX13" fmla="*/ 26999 w 46286"/>
                <a:gd name="connsiteY13" fmla="*/ 68539 h 117750"/>
                <a:gd name="connsiteX14" fmla="*/ 25074 w 46286"/>
                <a:gd name="connsiteY14" fmla="*/ 59425 h 117750"/>
                <a:gd name="connsiteX15" fmla="*/ 12974 w 46286"/>
                <a:gd name="connsiteY15" fmla="*/ 27010 h 117750"/>
                <a:gd name="connsiteX16" fmla="*/ 8943 w 46286"/>
                <a:gd name="connsiteY16" fmla="*/ 12992 h 117750"/>
                <a:gd name="connsiteX17" fmla="*/ 23320 w 46286"/>
                <a:gd name="connsiteY17" fmla="*/ -1377 h 117750"/>
                <a:gd name="connsiteX18" fmla="*/ 46287 w 46286"/>
                <a:gd name="connsiteY18" fmla="*/ 25608 h 117750"/>
                <a:gd name="connsiteX19" fmla="*/ 44180 w 46286"/>
                <a:gd name="connsiteY19" fmla="*/ 27362 h 117750"/>
                <a:gd name="connsiteX20" fmla="*/ 41552 w 46286"/>
                <a:gd name="connsiteY20" fmla="*/ 24206 h 117750"/>
                <a:gd name="connsiteX21" fmla="*/ 23671 w 46286"/>
                <a:gd name="connsiteY21" fmla="*/ 2483 h 117750"/>
                <a:gd name="connsiteX22" fmla="*/ 19464 w 46286"/>
                <a:gd name="connsiteY22" fmla="*/ 8265 h 117750"/>
                <a:gd name="connsiteX23" fmla="*/ 24546 w 46286"/>
                <a:gd name="connsiteY23" fmla="*/ 25783 h 117750"/>
                <a:gd name="connsiteX24" fmla="*/ 31382 w 46286"/>
                <a:gd name="connsiteY24" fmla="*/ 44182 h 117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46286" h="117750">
                  <a:moveTo>
                    <a:pt x="44708" y="110062"/>
                  </a:moveTo>
                  <a:cubicBezTo>
                    <a:pt x="44708" y="113570"/>
                    <a:pt x="42250" y="116373"/>
                    <a:pt x="38219" y="116373"/>
                  </a:cubicBezTo>
                  <a:cubicBezTo>
                    <a:pt x="33489" y="116373"/>
                    <a:pt x="28753" y="111816"/>
                    <a:pt x="28753" y="107089"/>
                  </a:cubicBezTo>
                  <a:cubicBezTo>
                    <a:pt x="28753" y="103758"/>
                    <a:pt x="31206" y="100778"/>
                    <a:pt x="35414" y="100778"/>
                  </a:cubicBezTo>
                  <a:cubicBezTo>
                    <a:pt x="39445" y="100778"/>
                    <a:pt x="44708" y="104807"/>
                    <a:pt x="44708" y="110062"/>
                  </a:cubicBezTo>
                  <a:close/>
                  <a:moveTo>
                    <a:pt x="31382" y="44182"/>
                  </a:moveTo>
                  <a:cubicBezTo>
                    <a:pt x="33489" y="49267"/>
                    <a:pt x="33489" y="49612"/>
                    <a:pt x="35238" y="54346"/>
                  </a:cubicBezTo>
                  <a:cubicBezTo>
                    <a:pt x="36640" y="57847"/>
                    <a:pt x="37520" y="60305"/>
                    <a:pt x="37520" y="63631"/>
                  </a:cubicBezTo>
                  <a:cubicBezTo>
                    <a:pt x="37520" y="71519"/>
                    <a:pt x="31910" y="77999"/>
                    <a:pt x="23143" y="77999"/>
                  </a:cubicBezTo>
                  <a:cubicBezTo>
                    <a:pt x="6666" y="77999"/>
                    <a:pt x="0" y="52593"/>
                    <a:pt x="0" y="51015"/>
                  </a:cubicBezTo>
                  <a:cubicBezTo>
                    <a:pt x="0" y="49267"/>
                    <a:pt x="1754" y="49267"/>
                    <a:pt x="2107" y="49267"/>
                  </a:cubicBezTo>
                  <a:cubicBezTo>
                    <a:pt x="3861" y="49267"/>
                    <a:pt x="4037" y="49612"/>
                    <a:pt x="4911" y="52417"/>
                  </a:cubicBezTo>
                  <a:cubicBezTo>
                    <a:pt x="9647" y="68890"/>
                    <a:pt x="16659" y="74146"/>
                    <a:pt x="22615" y="74146"/>
                  </a:cubicBezTo>
                  <a:cubicBezTo>
                    <a:pt x="24018" y="74146"/>
                    <a:pt x="26999" y="74146"/>
                    <a:pt x="26999" y="68539"/>
                  </a:cubicBezTo>
                  <a:cubicBezTo>
                    <a:pt x="26999" y="64856"/>
                    <a:pt x="25772" y="61179"/>
                    <a:pt x="25074" y="59425"/>
                  </a:cubicBezTo>
                  <a:cubicBezTo>
                    <a:pt x="23671" y="54873"/>
                    <a:pt x="15779" y="34546"/>
                    <a:pt x="12974" y="27010"/>
                  </a:cubicBezTo>
                  <a:cubicBezTo>
                    <a:pt x="11220" y="22453"/>
                    <a:pt x="8943" y="16675"/>
                    <a:pt x="8943" y="12992"/>
                  </a:cubicBezTo>
                  <a:cubicBezTo>
                    <a:pt x="8943" y="4758"/>
                    <a:pt x="14905" y="-1377"/>
                    <a:pt x="23320" y="-1377"/>
                  </a:cubicBezTo>
                  <a:cubicBezTo>
                    <a:pt x="39797" y="-1377"/>
                    <a:pt x="46287" y="24030"/>
                    <a:pt x="46287" y="25608"/>
                  </a:cubicBezTo>
                  <a:cubicBezTo>
                    <a:pt x="46287" y="27362"/>
                    <a:pt x="44708" y="27362"/>
                    <a:pt x="44180" y="27362"/>
                  </a:cubicBezTo>
                  <a:cubicBezTo>
                    <a:pt x="42426" y="27362"/>
                    <a:pt x="42426" y="26833"/>
                    <a:pt x="41552" y="24206"/>
                  </a:cubicBezTo>
                  <a:cubicBezTo>
                    <a:pt x="38395" y="13168"/>
                    <a:pt x="32609" y="2483"/>
                    <a:pt x="23671" y="2483"/>
                  </a:cubicBezTo>
                  <a:cubicBezTo>
                    <a:pt x="20690" y="2483"/>
                    <a:pt x="19464" y="4231"/>
                    <a:pt x="19464" y="8265"/>
                  </a:cubicBezTo>
                  <a:cubicBezTo>
                    <a:pt x="19464" y="12640"/>
                    <a:pt x="20515" y="15098"/>
                    <a:pt x="24546" y="25783"/>
                  </a:cubicBezTo>
                  <a:lnTo>
                    <a:pt x="31382" y="44182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388" name="任意多边形: 形状 387">
              <a:extLst>
                <a:ext uri="{FF2B5EF4-FFF2-40B4-BE49-F238E27FC236}">
                  <a16:creationId xmlns:a16="http://schemas.microsoft.com/office/drawing/2014/main" id="{85E08525-FD40-A994-2900-00A48487C267}"/>
                </a:ext>
              </a:extLst>
            </p:cNvPr>
            <p:cNvSpPr/>
            <p:nvPr>
              <p:custDataLst>
                <p:tags r:id="rId68"/>
              </p:custDataLst>
            </p:nvPr>
          </p:nvSpPr>
          <p:spPr>
            <a:xfrm flipV="1">
              <a:off x="10088346" y="-7142749"/>
              <a:ext cx="107115" cy="7008"/>
            </a:xfrm>
            <a:custGeom>
              <a:avLst/>
              <a:gdLst>
                <a:gd name="connsiteX0" fmla="*/ 100978 w 107115"/>
                <a:gd name="connsiteY0" fmla="*/ -1375 h 7008"/>
                <a:gd name="connsiteX1" fmla="*/ 107116 w 107115"/>
                <a:gd name="connsiteY1" fmla="*/ 2132 h 7008"/>
                <a:gd name="connsiteX2" fmla="*/ 100978 w 107115"/>
                <a:gd name="connsiteY2" fmla="*/ 5633 h 7008"/>
                <a:gd name="connsiteX3" fmla="*/ 6132 w 107115"/>
                <a:gd name="connsiteY3" fmla="*/ 5633 h 7008"/>
                <a:gd name="connsiteX4" fmla="*/ 0 w 107115"/>
                <a:gd name="connsiteY4" fmla="*/ 2132 h 7008"/>
                <a:gd name="connsiteX5" fmla="*/ 6132 w 107115"/>
                <a:gd name="connsiteY5" fmla="*/ -1375 h 7008"/>
                <a:gd name="connsiteX6" fmla="*/ 100978 w 107115"/>
                <a:gd name="connsiteY6" fmla="*/ -1375 h 70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7115" h="7008">
                  <a:moveTo>
                    <a:pt x="100978" y="-1375"/>
                  </a:moveTo>
                  <a:cubicBezTo>
                    <a:pt x="103959" y="-1375"/>
                    <a:pt x="107116" y="-1375"/>
                    <a:pt x="107116" y="2132"/>
                  </a:cubicBezTo>
                  <a:cubicBezTo>
                    <a:pt x="107116" y="5633"/>
                    <a:pt x="103959" y="5633"/>
                    <a:pt x="100978" y="5633"/>
                  </a:cubicBezTo>
                  <a:lnTo>
                    <a:pt x="6132" y="5633"/>
                  </a:lnTo>
                  <a:cubicBezTo>
                    <a:pt x="3151" y="5633"/>
                    <a:pt x="0" y="5633"/>
                    <a:pt x="0" y="2132"/>
                  </a:cubicBezTo>
                  <a:cubicBezTo>
                    <a:pt x="0" y="-1375"/>
                    <a:pt x="3151" y="-1375"/>
                    <a:pt x="6132" y="-1375"/>
                  </a:cubicBezTo>
                  <a:lnTo>
                    <a:pt x="100978" y="-1375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389" name="任意多边形: 形状 388">
              <a:extLst>
                <a:ext uri="{FF2B5EF4-FFF2-40B4-BE49-F238E27FC236}">
                  <a16:creationId xmlns:a16="http://schemas.microsoft.com/office/drawing/2014/main" id="{A963F741-9ABE-E204-2D72-B2ABACA7139F}"/>
                </a:ext>
              </a:extLst>
            </p:cNvPr>
            <p:cNvSpPr/>
            <p:nvPr>
              <p:custDataLst>
                <p:tags r:id="rId69"/>
              </p:custDataLst>
            </p:nvPr>
          </p:nvSpPr>
          <p:spPr>
            <a:xfrm flipV="1">
              <a:off x="10246863" y="-7211263"/>
              <a:ext cx="71878" cy="151742"/>
            </a:xfrm>
            <a:custGeom>
              <a:avLst/>
              <a:gdLst>
                <a:gd name="connsiteX0" fmla="*/ 71878 w 71878"/>
                <a:gd name="connsiteY0" fmla="*/ 144057 h 151742"/>
                <a:gd name="connsiteX1" fmla="*/ 65212 w 71878"/>
                <a:gd name="connsiteY1" fmla="*/ 150368 h 151742"/>
                <a:gd name="connsiteX2" fmla="*/ 55923 w 71878"/>
                <a:gd name="connsiteY2" fmla="*/ 141083 h 151742"/>
                <a:gd name="connsiteX3" fmla="*/ 62407 w 71878"/>
                <a:gd name="connsiteY3" fmla="*/ 134773 h 151742"/>
                <a:gd name="connsiteX4" fmla="*/ 71878 w 71878"/>
                <a:gd name="connsiteY4" fmla="*/ 144057 h 151742"/>
                <a:gd name="connsiteX5" fmla="*/ 36640 w 71878"/>
                <a:gd name="connsiteY5" fmla="*/ 25785 h 151742"/>
                <a:gd name="connsiteX6" fmla="*/ 15075 w 71878"/>
                <a:gd name="connsiteY6" fmla="*/ 2485 h 151742"/>
                <a:gd name="connsiteX7" fmla="*/ 8239 w 71878"/>
                <a:gd name="connsiteY7" fmla="*/ 4062 h 151742"/>
                <a:gd name="connsiteX8" fmla="*/ 16126 w 71878"/>
                <a:gd name="connsiteY8" fmla="*/ 13346 h 151742"/>
                <a:gd name="connsiteX9" fmla="*/ 9465 w 71878"/>
                <a:gd name="connsiteY9" fmla="*/ 19481 h 151742"/>
                <a:gd name="connsiteX10" fmla="*/ 0 w 71878"/>
                <a:gd name="connsiteY10" fmla="*/ 9493 h 151742"/>
                <a:gd name="connsiteX11" fmla="*/ 15427 w 71878"/>
                <a:gd name="connsiteY11" fmla="*/ -1375 h 151742"/>
                <a:gd name="connsiteX12" fmla="*/ 48382 w 71878"/>
                <a:gd name="connsiteY12" fmla="*/ 25264 h 151742"/>
                <a:gd name="connsiteX13" fmla="*/ 64514 w 71878"/>
                <a:gd name="connsiteY13" fmla="*/ 89391 h 151742"/>
                <a:gd name="connsiteX14" fmla="*/ 65388 w 71878"/>
                <a:gd name="connsiteY14" fmla="*/ 95877 h 151742"/>
                <a:gd name="connsiteX15" fmla="*/ 49262 w 71878"/>
                <a:gd name="connsiteY15" fmla="*/ 111994 h 151742"/>
                <a:gd name="connsiteX16" fmla="*/ 21384 w 71878"/>
                <a:gd name="connsiteY16" fmla="*/ 85009 h 151742"/>
                <a:gd name="connsiteX17" fmla="*/ 23490 w 71878"/>
                <a:gd name="connsiteY17" fmla="*/ 83262 h 151742"/>
                <a:gd name="connsiteX18" fmla="*/ 26647 w 71878"/>
                <a:gd name="connsiteY18" fmla="*/ 86763 h 151742"/>
                <a:gd name="connsiteX19" fmla="*/ 48735 w 71878"/>
                <a:gd name="connsiteY19" fmla="*/ 108140 h 151742"/>
                <a:gd name="connsiteX20" fmla="*/ 54345 w 71878"/>
                <a:gd name="connsiteY20" fmla="*/ 100082 h 151742"/>
                <a:gd name="connsiteX21" fmla="*/ 53118 w 71878"/>
                <a:gd name="connsiteY21" fmla="*/ 91144 h 151742"/>
                <a:gd name="connsiteX22" fmla="*/ 36640 w 71878"/>
                <a:gd name="connsiteY22" fmla="*/ 25785 h 151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71878" h="151742">
                  <a:moveTo>
                    <a:pt x="71878" y="144057"/>
                  </a:moveTo>
                  <a:cubicBezTo>
                    <a:pt x="71878" y="147389"/>
                    <a:pt x="69420" y="150368"/>
                    <a:pt x="65212" y="150368"/>
                  </a:cubicBezTo>
                  <a:cubicBezTo>
                    <a:pt x="61181" y="150368"/>
                    <a:pt x="55923" y="146339"/>
                    <a:pt x="55923" y="141083"/>
                  </a:cubicBezTo>
                  <a:cubicBezTo>
                    <a:pt x="55923" y="137577"/>
                    <a:pt x="58376" y="134773"/>
                    <a:pt x="62407" y="134773"/>
                  </a:cubicBezTo>
                  <a:cubicBezTo>
                    <a:pt x="67143" y="134773"/>
                    <a:pt x="71878" y="139330"/>
                    <a:pt x="71878" y="144057"/>
                  </a:cubicBezTo>
                  <a:close/>
                  <a:moveTo>
                    <a:pt x="36640" y="25785"/>
                  </a:moveTo>
                  <a:cubicBezTo>
                    <a:pt x="33307" y="12473"/>
                    <a:pt x="24892" y="2485"/>
                    <a:pt x="15075" y="2485"/>
                  </a:cubicBezTo>
                  <a:cubicBezTo>
                    <a:pt x="14025" y="2485"/>
                    <a:pt x="11396" y="2485"/>
                    <a:pt x="8239" y="4062"/>
                  </a:cubicBezTo>
                  <a:cubicBezTo>
                    <a:pt x="13497" y="5288"/>
                    <a:pt x="16126" y="9839"/>
                    <a:pt x="16126" y="13346"/>
                  </a:cubicBezTo>
                  <a:cubicBezTo>
                    <a:pt x="16126" y="16150"/>
                    <a:pt x="14201" y="19481"/>
                    <a:pt x="9465" y="19481"/>
                  </a:cubicBezTo>
                  <a:cubicBezTo>
                    <a:pt x="5082" y="19481"/>
                    <a:pt x="0" y="15798"/>
                    <a:pt x="0" y="9493"/>
                  </a:cubicBezTo>
                  <a:cubicBezTo>
                    <a:pt x="0" y="2485"/>
                    <a:pt x="7012" y="-1375"/>
                    <a:pt x="15427" y="-1375"/>
                  </a:cubicBezTo>
                  <a:cubicBezTo>
                    <a:pt x="27697" y="-1375"/>
                    <a:pt x="43999" y="7915"/>
                    <a:pt x="48382" y="25264"/>
                  </a:cubicBezTo>
                  <a:lnTo>
                    <a:pt x="64514" y="89391"/>
                  </a:lnTo>
                  <a:cubicBezTo>
                    <a:pt x="65388" y="92897"/>
                    <a:pt x="65388" y="95349"/>
                    <a:pt x="65388" y="95877"/>
                  </a:cubicBezTo>
                  <a:cubicBezTo>
                    <a:pt x="65388" y="105859"/>
                    <a:pt x="58030" y="111994"/>
                    <a:pt x="49262" y="111994"/>
                  </a:cubicBezTo>
                  <a:cubicBezTo>
                    <a:pt x="31377" y="111994"/>
                    <a:pt x="21384" y="86588"/>
                    <a:pt x="21384" y="85009"/>
                  </a:cubicBezTo>
                  <a:cubicBezTo>
                    <a:pt x="21384" y="83262"/>
                    <a:pt x="23138" y="83262"/>
                    <a:pt x="23490" y="83262"/>
                  </a:cubicBezTo>
                  <a:cubicBezTo>
                    <a:pt x="25068" y="83262"/>
                    <a:pt x="25244" y="83432"/>
                    <a:pt x="26647" y="86763"/>
                  </a:cubicBezTo>
                  <a:cubicBezTo>
                    <a:pt x="31030" y="97449"/>
                    <a:pt x="39093" y="108140"/>
                    <a:pt x="48735" y="108140"/>
                  </a:cubicBezTo>
                  <a:cubicBezTo>
                    <a:pt x="51188" y="108140"/>
                    <a:pt x="54345" y="107437"/>
                    <a:pt x="54345" y="100082"/>
                  </a:cubicBezTo>
                  <a:cubicBezTo>
                    <a:pt x="54345" y="96047"/>
                    <a:pt x="53822" y="94123"/>
                    <a:pt x="53118" y="91144"/>
                  </a:cubicBezTo>
                  <a:lnTo>
                    <a:pt x="36640" y="25785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404" name="任意多边形: 形状 403">
              <a:extLst>
                <a:ext uri="{FF2B5EF4-FFF2-40B4-BE49-F238E27FC236}">
                  <a16:creationId xmlns:a16="http://schemas.microsoft.com/office/drawing/2014/main" id="{5F88234F-B445-A57B-7089-FFB9C19B88E5}"/>
                </a:ext>
              </a:extLst>
            </p:cNvPr>
            <p:cNvSpPr/>
            <p:nvPr>
              <p:custDataLst>
                <p:tags r:id="rId70"/>
              </p:custDataLst>
            </p:nvPr>
          </p:nvSpPr>
          <p:spPr>
            <a:xfrm flipV="1">
              <a:off x="10341376" y="-7226858"/>
              <a:ext cx="40671" cy="175219"/>
            </a:xfrm>
            <a:custGeom>
              <a:avLst/>
              <a:gdLst>
                <a:gd name="connsiteX0" fmla="*/ 40672 w 40671"/>
                <a:gd name="connsiteY0" fmla="*/ 86235 h 175219"/>
                <a:gd name="connsiteX1" fmla="*/ 29100 w 40671"/>
                <a:gd name="connsiteY1" fmla="*/ 140901 h 175219"/>
                <a:gd name="connsiteX2" fmla="*/ 1754 w 40671"/>
                <a:gd name="connsiteY2" fmla="*/ 173844 h 175219"/>
                <a:gd name="connsiteX3" fmla="*/ 0 w 40671"/>
                <a:gd name="connsiteY3" fmla="*/ 172091 h 175219"/>
                <a:gd name="connsiteX4" fmla="*/ 3333 w 40671"/>
                <a:gd name="connsiteY4" fmla="*/ 168062 h 175219"/>
                <a:gd name="connsiteX5" fmla="*/ 30502 w 40671"/>
                <a:gd name="connsiteY5" fmla="*/ 86235 h 175219"/>
                <a:gd name="connsiteX6" fmla="*/ 2277 w 40671"/>
                <a:gd name="connsiteY6" fmla="*/ 3358 h 175219"/>
                <a:gd name="connsiteX7" fmla="*/ 0 w 40671"/>
                <a:gd name="connsiteY7" fmla="*/ 379 h 175219"/>
                <a:gd name="connsiteX8" fmla="*/ 1754 w 40671"/>
                <a:gd name="connsiteY8" fmla="*/ -1375 h 175219"/>
                <a:gd name="connsiteX9" fmla="*/ 29628 w 40671"/>
                <a:gd name="connsiteY9" fmla="*/ 32794 h 175219"/>
                <a:gd name="connsiteX10" fmla="*/ 40672 w 40671"/>
                <a:gd name="connsiteY10" fmla="*/ 86235 h 175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0671" h="175219">
                  <a:moveTo>
                    <a:pt x="40672" y="86235"/>
                  </a:moveTo>
                  <a:cubicBezTo>
                    <a:pt x="40672" y="99900"/>
                    <a:pt x="38747" y="121102"/>
                    <a:pt x="29100" y="140901"/>
                  </a:cubicBezTo>
                  <a:cubicBezTo>
                    <a:pt x="18584" y="162455"/>
                    <a:pt x="3503" y="173844"/>
                    <a:pt x="1754" y="173844"/>
                  </a:cubicBezTo>
                  <a:cubicBezTo>
                    <a:pt x="698" y="173844"/>
                    <a:pt x="0" y="173141"/>
                    <a:pt x="0" y="172091"/>
                  </a:cubicBezTo>
                  <a:cubicBezTo>
                    <a:pt x="0" y="171569"/>
                    <a:pt x="0" y="171217"/>
                    <a:pt x="3333" y="168062"/>
                  </a:cubicBezTo>
                  <a:cubicBezTo>
                    <a:pt x="20509" y="150713"/>
                    <a:pt x="30502" y="122855"/>
                    <a:pt x="30502" y="86235"/>
                  </a:cubicBezTo>
                  <a:cubicBezTo>
                    <a:pt x="30502" y="56271"/>
                    <a:pt x="24018" y="25433"/>
                    <a:pt x="2277" y="3358"/>
                  </a:cubicBezTo>
                  <a:cubicBezTo>
                    <a:pt x="0" y="1253"/>
                    <a:pt x="0" y="901"/>
                    <a:pt x="0" y="379"/>
                  </a:cubicBezTo>
                  <a:cubicBezTo>
                    <a:pt x="0" y="-671"/>
                    <a:pt x="698" y="-1375"/>
                    <a:pt x="1754" y="-1375"/>
                  </a:cubicBezTo>
                  <a:cubicBezTo>
                    <a:pt x="3503" y="-1375"/>
                    <a:pt x="19283" y="10542"/>
                    <a:pt x="29628" y="32794"/>
                  </a:cubicBezTo>
                  <a:cubicBezTo>
                    <a:pt x="38571" y="52066"/>
                    <a:pt x="40672" y="71514"/>
                    <a:pt x="40672" y="86235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405" name="任意多边形: 形状 404">
              <a:extLst>
                <a:ext uri="{FF2B5EF4-FFF2-40B4-BE49-F238E27FC236}">
                  <a16:creationId xmlns:a16="http://schemas.microsoft.com/office/drawing/2014/main" id="{9D80EAD7-17F2-BDBF-0410-7178A7B3F0D8}"/>
                </a:ext>
              </a:extLst>
            </p:cNvPr>
            <p:cNvSpPr/>
            <p:nvPr>
              <p:custDataLst>
                <p:tags r:id="rId71"/>
              </p:custDataLst>
            </p:nvPr>
          </p:nvSpPr>
          <p:spPr>
            <a:xfrm flipV="1">
              <a:off x="10458074" y="-7159746"/>
              <a:ext cx="116586" cy="41001"/>
            </a:xfrm>
            <a:custGeom>
              <a:avLst/>
              <a:gdLst>
                <a:gd name="connsiteX0" fmla="*/ 110626 w 116586"/>
                <a:gd name="connsiteY0" fmla="*/ 32617 h 41001"/>
                <a:gd name="connsiteX1" fmla="*/ 116587 w 116586"/>
                <a:gd name="connsiteY1" fmla="*/ 36125 h 41001"/>
                <a:gd name="connsiteX2" fmla="*/ 110802 w 116586"/>
                <a:gd name="connsiteY2" fmla="*/ 39626 h 41001"/>
                <a:gd name="connsiteX3" fmla="*/ 5786 w 116586"/>
                <a:gd name="connsiteY3" fmla="*/ 39626 h 41001"/>
                <a:gd name="connsiteX4" fmla="*/ 0 w 116586"/>
                <a:gd name="connsiteY4" fmla="*/ 36125 h 41001"/>
                <a:gd name="connsiteX5" fmla="*/ 5962 w 116586"/>
                <a:gd name="connsiteY5" fmla="*/ 32617 h 41001"/>
                <a:gd name="connsiteX6" fmla="*/ 110626 w 116586"/>
                <a:gd name="connsiteY6" fmla="*/ 32617 h 41001"/>
                <a:gd name="connsiteX7" fmla="*/ 110802 w 116586"/>
                <a:gd name="connsiteY7" fmla="*/ -1375 h 41001"/>
                <a:gd name="connsiteX8" fmla="*/ 116587 w 116586"/>
                <a:gd name="connsiteY8" fmla="*/ 2132 h 41001"/>
                <a:gd name="connsiteX9" fmla="*/ 110626 w 116586"/>
                <a:gd name="connsiteY9" fmla="*/ 5639 h 41001"/>
                <a:gd name="connsiteX10" fmla="*/ 5962 w 116586"/>
                <a:gd name="connsiteY10" fmla="*/ 5639 h 41001"/>
                <a:gd name="connsiteX11" fmla="*/ 0 w 116586"/>
                <a:gd name="connsiteY11" fmla="*/ 2132 h 41001"/>
                <a:gd name="connsiteX12" fmla="*/ 5786 w 116586"/>
                <a:gd name="connsiteY12" fmla="*/ -1375 h 41001"/>
                <a:gd name="connsiteX13" fmla="*/ 110802 w 116586"/>
                <a:gd name="connsiteY13" fmla="*/ -1375 h 41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16586" h="41001">
                  <a:moveTo>
                    <a:pt x="110626" y="32617"/>
                  </a:moveTo>
                  <a:cubicBezTo>
                    <a:pt x="113253" y="32617"/>
                    <a:pt x="116587" y="32617"/>
                    <a:pt x="116587" y="36125"/>
                  </a:cubicBezTo>
                  <a:cubicBezTo>
                    <a:pt x="116587" y="39626"/>
                    <a:pt x="113253" y="39626"/>
                    <a:pt x="110802" y="39626"/>
                  </a:cubicBezTo>
                  <a:lnTo>
                    <a:pt x="5786" y="39626"/>
                  </a:lnTo>
                  <a:cubicBezTo>
                    <a:pt x="3333" y="39626"/>
                    <a:pt x="0" y="39626"/>
                    <a:pt x="0" y="36125"/>
                  </a:cubicBezTo>
                  <a:cubicBezTo>
                    <a:pt x="0" y="32617"/>
                    <a:pt x="3333" y="32617"/>
                    <a:pt x="5962" y="32617"/>
                  </a:cubicBezTo>
                  <a:lnTo>
                    <a:pt x="110626" y="32617"/>
                  </a:lnTo>
                  <a:close/>
                  <a:moveTo>
                    <a:pt x="110802" y="-1375"/>
                  </a:moveTo>
                  <a:cubicBezTo>
                    <a:pt x="113253" y="-1375"/>
                    <a:pt x="116587" y="-1375"/>
                    <a:pt x="116587" y="2132"/>
                  </a:cubicBezTo>
                  <a:cubicBezTo>
                    <a:pt x="116587" y="5639"/>
                    <a:pt x="113253" y="5639"/>
                    <a:pt x="110626" y="5639"/>
                  </a:cubicBezTo>
                  <a:lnTo>
                    <a:pt x="5962" y="5639"/>
                  </a:lnTo>
                  <a:cubicBezTo>
                    <a:pt x="3333" y="5639"/>
                    <a:pt x="0" y="5639"/>
                    <a:pt x="0" y="2132"/>
                  </a:cubicBezTo>
                  <a:cubicBezTo>
                    <a:pt x="0" y="-1375"/>
                    <a:pt x="3333" y="-1375"/>
                    <a:pt x="5786" y="-1375"/>
                  </a:cubicBezTo>
                  <a:lnTo>
                    <a:pt x="110802" y="-1375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406" name="任意多边形: 形状 405">
              <a:extLst>
                <a:ext uri="{FF2B5EF4-FFF2-40B4-BE49-F238E27FC236}">
                  <a16:creationId xmlns:a16="http://schemas.microsoft.com/office/drawing/2014/main" id="{C7721612-2AC0-DF0A-4871-1ADEF21A3D54}"/>
                </a:ext>
              </a:extLst>
            </p:cNvPr>
            <p:cNvSpPr/>
            <p:nvPr>
              <p:custDataLst>
                <p:tags r:id="rId72"/>
              </p:custDataLst>
            </p:nvPr>
          </p:nvSpPr>
          <p:spPr>
            <a:xfrm flipV="1">
              <a:off x="10637213" y="-7173241"/>
              <a:ext cx="98701" cy="77797"/>
            </a:xfrm>
            <a:custGeom>
              <a:avLst/>
              <a:gdLst>
                <a:gd name="connsiteX0" fmla="*/ 56803 w 98701"/>
                <a:gd name="connsiteY0" fmla="*/ 41726 h 77797"/>
                <a:gd name="connsiteX1" fmla="*/ 77317 w 98701"/>
                <a:gd name="connsiteY1" fmla="*/ 64506 h 77797"/>
                <a:gd name="connsiteX2" fmla="*/ 95198 w 98701"/>
                <a:gd name="connsiteY2" fmla="*/ 68188 h 77797"/>
                <a:gd name="connsiteX3" fmla="*/ 95198 w 98701"/>
                <a:gd name="connsiteY3" fmla="*/ 76423 h 77797"/>
                <a:gd name="connsiteX4" fmla="*/ 79066 w 98701"/>
                <a:gd name="connsiteY4" fmla="*/ 75894 h 77797"/>
                <a:gd name="connsiteX5" fmla="*/ 61010 w 98701"/>
                <a:gd name="connsiteY5" fmla="*/ 76423 h 77797"/>
                <a:gd name="connsiteX6" fmla="*/ 61010 w 98701"/>
                <a:gd name="connsiteY6" fmla="*/ 68188 h 77797"/>
                <a:gd name="connsiteX7" fmla="*/ 67671 w 98701"/>
                <a:gd name="connsiteY7" fmla="*/ 66611 h 77797"/>
                <a:gd name="connsiteX8" fmla="*/ 66268 w 98701"/>
                <a:gd name="connsiteY8" fmla="*/ 64506 h 77797"/>
                <a:gd name="connsiteX9" fmla="*/ 51545 w 98701"/>
                <a:gd name="connsiteY9" fmla="*/ 48036 h 77797"/>
                <a:gd name="connsiteX10" fmla="*/ 34363 w 98701"/>
                <a:gd name="connsiteY10" fmla="*/ 68188 h 77797"/>
                <a:gd name="connsiteX11" fmla="*/ 41376 w 98701"/>
                <a:gd name="connsiteY11" fmla="*/ 68188 h 77797"/>
                <a:gd name="connsiteX12" fmla="*/ 41376 w 98701"/>
                <a:gd name="connsiteY12" fmla="*/ 76423 h 77797"/>
                <a:gd name="connsiteX13" fmla="*/ 20162 w 98701"/>
                <a:gd name="connsiteY13" fmla="*/ 75894 h 77797"/>
                <a:gd name="connsiteX14" fmla="*/ 880 w 98701"/>
                <a:gd name="connsiteY14" fmla="*/ 76423 h 77797"/>
                <a:gd name="connsiteX15" fmla="*/ 880 w 98701"/>
                <a:gd name="connsiteY15" fmla="*/ 68188 h 77797"/>
                <a:gd name="connsiteX16" fmla="*/ 13326 w 98701"/>
                <a:gd name="connsiteY16" fmla="*/ 68188 h 77797"/>
                <a:gd name="connsiteX17" fmla="*/ 40672 w 98701"/>
                <a:gd name="connsiteY17" fmla="*/ 35948 h 77797"/>
                <a:gd name="connsiteX18" fmla="*/ 17710 w 98701"/>
                <a:gd name="connsiteY18" fmla="*/ 10190 h 77797"/>
                <a:gd name="connsiteX19" fmla="*/ 0 w 98701"/>
                <a:gd name="connsiteY19" fmla="*/ 6859 h 77797"/>
                <a:gd name="connsiteX20" fmla="*/ 0 w 98701"/>
                <a:gd name="connsiteY20" fmla="*/ -1375 h 77797"/>
                <a:gd name="connsiteX21" fmla="*/ 16131 w 98701"/>
                <a:gd name="connsiteY21" fmla="*/ -848 h 77797"/>
                <a:gd name="connsiteX22" fmla="*/ 34187 w 98701"/>
                <a:gd name="connsiteY22" fmla="*/ -1375 h 77797"/>
                <a:gd name="connsiteX23" fmla="*/ 34187 w 98701"/>
                <a:gd name="connsiteY23" fmla="*/ 6859 h 77797"/>
                <a:gd name="connsiteX24" fmla="*/ 27703 w 98701"/>
                <a:gd name="connsiteY24" fmla="*/ 8788 h 77797"/>
                <a:gd name="connsiteX25" fmla="*/ 28930 w 98701"/>
                <a:gd name="connsiteY25" fmla="*/ 10542 h 77797"/>
                <a:gd name="connsiteX26" fmla="*/ 45935 w 98701"/>
                <a:gd name="connsiteY26" fmla="*/ 29639 h 77797"/>
                <a:gd name="connsiteX27" fmla="*/ 65218 w 98701"/>
                <a:gd name="connsiteY27" fmla="*/ 6859 h 77797"/>
                <a:gd name="connsiteX28" fmla="*/ 58381 w 98701"/>
                <a:gd name="connsiteY28" fmla="*/ 6859 h 77797"/>
                <a:gd name="connsiteX29" fmla="*/ 58381 w 98701"/>
                <a:gd name="connsiteY29" fmla="*/ -1375 h 77797"/>
                <a:gd name="connsiteX30" fmla="*/ 79418 w 98701"/>
                <a:gd name="connsiteY30" fmla="*/ -848 h 77797"/>
                <a:gd name="connsiteX31" fmla="*/ 98701 w 98701"/>
                <a:gd name="connsiteY31" fmla="*/ -1375 h 77797"/>
                <a:gd name="connsiteX32" fmla="*/ 98701 w 98701"/>
                <a:gd name="connsiteY32" fmla="*/ 6859 h 77797"/>
                <a:gd name="connsiteX33" fmla="*/ 86255 w 98701"/>
                <a:gd name="connsiteY33" fmla="*/ 6859 h 77797"/>
                <a:gd name="connsiteX34" fmla="*/ 56803 w 98701"/>
                <a:gd name="connsiteY34" fmla="*/ 41726 h 7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98701" h="77797">
                  <a:moveTo>
                    <a:pt x="56803" y="41726"/>
                  </a:moveTo>
                  <a:lnTo>
                    <a:pt x="77317" y="64506"/>
                  </a:lnTo>
                  <a:cubicBezTo>
                    <a:pt x="79594" y="66962"/>
                    <a:pt x="80645" y="68188"/>
                    <a:pt x="95198" y="68188"/>
                  </a:cubicBezTo>
                  <a:lnTo>
                    <a:pt x="95198" y="76423"/>
                  </a:lnTo>
                  <a:cubicBezTo>
                    <a:pt x="89060" y="76071"/>
                    <a:pt x="79946" y="75894"/>
                    <a:pt x="79066" y="75894"/>
                  </a:cubicBezTo>
                  <a:cubicBezTo>
                    <a:pt x="74683" y="75894"/>
                    <a:pt x="65922" y="76247"/>
                    <a:pt x="61010" y="76423"/>
                  </a:cubicBezTo>
                  <a:lnTo>
                    <a:pt x="61010" y="68188"/>
                  </a:lnTo>
                  <a:cubicBezTo>
                    <a:pt x="63463" y="68188"/>
                    <a:pt x="65570" y="67836"/>
                    <a:pt x="67671" y="66611"/>
                  </a:cubicBezTo>
                  <a:cubicBezTo>
                    <a:pt x="66972" y="65561"/>
                    <a:pt x="66972" y="65209"/>
                    <a:pt x="66268" y="64506"/>
                  </a:cubicBezTo>
                  <a:lnTo>
                    <a:pt x="51545" y="48036"/>
                  </a:lnTo>
                  <a:lnTo>
                    <a:pt x="34363" y="68188"/>
                  </a:lnTo>
                  <a:lnTo>
                    <a:pt x="41376" y="68188"/>
                  </a:lnTo>
                  <a:lnTo>
                    <a:pt x="41376" y="76423"/>
                  </a:lnTo>
                  <a:cubicBezTo>
                    <a:pt x="36816" y="76247"/>
                    <a:pt x="25772" y="75894"/>
                    <a:pt x="20162" y="75894"/>
                  </a:cubicBezTo>
                  <a:cubicBezTo>
                    <a:pt x="14553" y="75894"/>
                    <a:pt x="6666" y="76247"/>
                    <a:pt x="880" y="76423"/>
                  </a:cubicBezTo>
                  <a:lnTo>
                    <a:pt x="880" y="68188"/>
                  </a:lnTo>
                  <a:lnTo>
                    <a:pt x="13326" y="68188"/>
                  </a:lnTo>
                  <a:lnTo>
                    <a:pt x="40672" y="35948"/>
                  </a:lnTo>
                  <a:lnTo>
                    <a:pt x="17710" y="10190"/>
                  </a:lnTo>
                  <a:cubicBezTo>
                    <a:pt x="14729" y="6859"/>
                    <a:pt x="8415" y="6859"/>
                    <a:pt x="0" y="6859"/>
                  </a:cubicBezTo>
                  <a:lnTo>
                    <a:pt x="0" y="-1375"/>
                  </a:lnTo>
                  <a:cubicBezTo>
                    <a:pt x="6138" y="-1024"/>
                    <a:pt x="15251" y="-848"/>
                    <a:pt x="16131" y="-848"/>
                  </a:cubicBezTo>
                  <a:cubicBezTo>
                    <a:pt x="20515" y="-848"/>
                    <a:pt x="30684" y="-1200"/>
                    <a:pt x="34187" y="-1375"/>
                  </a:cubicBezTo>
                  <a:lnTo>
                    <a:pt x="34187" y="6859"/>
                  </a:lnTo>
                  <a:cubicBezTo>
                    <a:pt x="31030" y="6859"/>
                    <a:pt x="27703" y="7738"/>
                    <a:pt x="27703" y="8788"/>
                  </a:cubicBezTo>
                  <a:cubicBezTo>
                    <a:pt x="27703" y="8964"/>
                    <a:pt x="27703" y="9140"/>
                    <a:pt x="28930" y="10542"/>
                  </a:cubicBezTo>
                  <a:lnTo>
                    <a:pt x="45935" y="29639"/>
                  </a:lnTo>
                  <a:lnTo>
                    <a:pt x="65218" y="6859"/>
                  </a:lnTo>
                  <a:lnTo>
                    <a:pt x="58381" y="6859"/>
                  </a:lnTo>
                  <a:lnTo>
                    <a:pt x="58381" y="-1375"/>
                  </a:lnTo>
                  <a:cubicBezTo>
                    <a:pt x="62941" y="-1200"/>
                    <a:pt x="73633" y="-848"/>
                    <a:pt x="79418" y="-848"/>
                  </a:cubicBezTo>
                  <a:cubicBezTo>
                    <a:pt x="85028" y="-848"/>
                    <a:pt x="92915" y="-1200"/>
                    <a:pt x="98701" y="-1375"/>
                  </a:cubicBezTo>
                  <a:lnTo>
                    <a:pt x="98701" y="6859"/>
                  </a:lnTo>
                  <a:lnTo>
                    <a:pt x="86255" y="6859"/>
                  </a:lnTo>
                  <a:lnTo>
                    <a:pt x="56803" y="41726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407" name="任意多边形: 形状 406">
              <a:extLst>
                <a:ext uri="{FF2B5EF4-FFF2-40B4-BE49-F238E27FC236}">
                  <a16:creationId xmlns:a16="http://schemas.microsoft.com/office/drawing/2014/main" id="{1F96D123-6812-F877-DA8F-EF218B8F34D2}"/>
                </a:ext>
              </a:extLst>
            </p:cNvPr>
            <p:cNvSpPr/>
            <p:nvPr>
              <p:custDataLst>
                <p:tags r:id="rId73"/>
              </p:custDataLst>
            </p:nvPr>
          </p:nvSpPr>
          <p:spPr>
            <a:xfrm flipV="1">
              <a:off x="10748005" y="-7154432"/>
              <a:ext cx="30447" cy="85268"/>
            </a:xfrm>
            <a:custGeom>
              <a:avLst/>
              <a:gdLst>
                <a:gd name="connsiteX0" fmla="*/ 23941 w 30447"/>
                <a:gd name="connsiteY0" fmla="*/ 73837 h 85268"/>
                <a:gd name="connsiteX1" fmla="*/ 13997 w 30447"/>
                <a:gd name="connsiteY1" fmla="*/ 83897 h 85268"/>
                <a:gd name="connsiteX2" fmla="*/ 3932 w 30447"/>
                <a:gd name="connsiteY2" fmla="*/ 73958 h 85268"/>
                <a:gd name="connsiteX3" fmla="*/ 13876 w 30447"/>
                <a:gd name="connsiteY3" fmla="*/ 63898 h 85268"/>
                <a:gd name="connsiteX4" fmla="*/ 23941 w 30447"/>
                <a:gd name="connsiteY4" fmla="*/ 73837 h 85268"/>
                <a:gd name="connsiteX5" fmla="*/ 368 w 30447"/>
                <a:gd name="connsiteY5" fmla="*/ 52855 h 85268"/>
                <a:gd name="connsiteX6" fmla="*/ 368 w 30447"/>
                <a:gd name="connsiteY6" fmla="*/ 45989 h 85268"/>
                <a:gd name="connsiteX7" fmla="*/ 8228 w 30447"/>
                <a:gd name="connsiteY7" fmla="*/ 41202 h 85268"/>
                <a:gd name="connsiteX8" fmla="*/ 8228 w 30447"/>
                <a:gd name="connsiteY8" fmla="*/ 5499 h 85268"/>
                <a:gd name="connsiteX9" fmla="*/ 0 w 30447"/>
                <a:gd name="connsiteY9" fmla="*/ 5499 h 85268"/>
                <a:gd name="connsiteX10" fmla="*/ 0 w 30447"/>
                <a:gd name="connsiteY10" fmla="*/ -1372 h 85268"/>
                <a:gd name="connsiteX11" fmla="*/ 15471 w 30447"/>
                <a:gd name="connsiteY11" fmla="*/ -883 h 85268"/>
                <a:gd name="connsiteX12" fmla="*/ 30447 w 30447"/>
                <a:gd name="connsiteY12" fmla="*/ -1372 h 85268"/>
                <a:gd name="connsiteX13" fmla="*/ 30447 w 30447"/>
                <a:gd name="connsiteY13" fmla="*/ 5499 h 85268"/>
                <a:gd name="connsiteX14" fmla="*/ 22957 w 30447"/>
                <a:gd name="connsiteY14" fmla="*/ 5499 h 85268"/>
                <a:gd name="connsiteX15" fmla="*/ 22957 w 30447"/>
                <a:gd name="connsiteY15" fmla="*/ 53840 h 85268"/>
                <a:gd name="connsiteX16" fmla="*/ 368 w 30447"/>
                <a:gd name="connsiteY16" fmla="*/ 52855 h 85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0447" h="85268">
                  <a:moveTo>
                    <a:pt x="23941" y="73837"/>
                  </a:moveTo>
                  <a:cubicBezTo>
                    <a:pt x="23941" y="79730"/>
                    <a:pt x="19151" y="83897"/>
                    <a:pt x="13997" y="83897"/>
                  </a:cubicBezTo>
                  <a:cubicBezTo>
                    <a:pt x="8107" y="83897"/>
                    <a:pt x="3932" y="79114"/>
                    <a:pt x="3932" y="73958"/>
                  </a:cubicBezTo>
                  <a:cubicBezTo>
                    <a:pt x="3932" y="68070"/>
                    <a:pt x="8717" y="63898"/>
                    <a:pt x="13876" y="63898"/>
                  </a:cubicBezTo>
                  <a:cubicBezTo>
                    <a:pt x="19767" y="63898"/>
                    <a:pt x="23941" y="68687"/>
                    <a:pt x="23941" y="73837"/>
                  </a:cubicBezTo>
                  <a:close/>
                  <a:moveTo>
                    <a:pt x="368" y="52855"/>
                  </a:moveTo>
                  <a:lnTo>
                    <a:pt x="368" y="45989"/>
                  </a:lnTo>
                  <a:cubicBezTo>
                    <a:pt x="7370" y="45989"/>
                    <a:pt x="8228" y="45989"/>
                    <a:pt x="8228" y="41202"/>
                  </a:cubicBezTo>
                  <a:lnTo>
                    <a:pt x="8228" y="5499"/>
                  </a:lnTo>
                  <a:lnTo>
                    <a:pt x="0" y="5499"/>
                  </a:lnTo>
                  <a:lnTo>
                    <a:pt x="0" y="-1372"/>
                  </a:lnTo>
                  <a:cubicBezTo>
                    <a:pt x="248" y="-1372"/>
                    <a:pt x="9944" y="-883"/>
                    <a:pt x="15471" y="-883"/>
                  </a:cubicBezTo>
                  <a:cubicBezTo>
                    <a:pt x="20504" y="-883"/>
                    <a:pt x="25415" y="-1004"/>
                    <a:pt x="30447" y="-1372"/>
                  </a:cubicBezTo>
                  <a:lnTo>
                    <a:pt x="30447" y="5499"/>
                  </a:lnTo>
                  <a:lnTo>
                    <a:pt x="22957" y="5499"/>
                  </a:lnTo>
                  <a:lnTo>
                    <a:pt x="22957" y="53840"/>
                  </a:lnTo>
                  <a:lnTo>
                    <a:pt x="368" y="52855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408" name="任意多边形: 形状 407">
              <a:extLst>
                <a:ext uri="{FF2B5EF4-FFF2-40B4-BE49-F238E27FC236}">
                  <a16:creationId xmlns:a16="http://schemas.microsoft.com/office/drawing/2014/main" id="{E0C30641-60C2-119F-1F58-1D8006AF9E48}"/>
                </a:ext>
              </a:extLst>
            </p:cNvPr>
            <p:cNvSpPr/>
            <p:nvPr>
              <p:custDataLst>
                <p:tags r:id="rId74"/>
              </p:custDataLst>
            </p:nvPr>
          </p:nvSpPr>
          <p:spPr>
            <a:xfrm flipV="1">
              <a:off x="10798390" y="-7250747"/>
              <a:ext cx="91699" cy="82938"/>
            </a:xfrm>
            <a:custGeom>
              <a:avLst/>
              <a:gdLst>
                <a:gd name="connsiteX0" fmla="*/ 54383 w 91699"/>
                <a:gd name="connsiteY0" fmla="*/ 72848 h 82938"/>
                <a:gd name="connsiteX1" fmla="*/ 58183 w 91699"/>
                <a:gd name="connsiteY1" fmla="*/ 77013 h 82938"/>
                <a:gd name="connsiteX2" fmla="*/ 65553 w 91699"/>
                <a:gd name="connsiteY2" fmla="*/ 77140 h 82938"/>
                <a:gd name="connsiteX3" fmla="*/ 79297 w 91699"/>
                <a:gd name="connsiteY3" fmla="*/ 76157 h 82938"/>
                <a:gd name="connsiteX4" fmla="*/ 85073 w 91699"/>
                <a:gd name="connsiteY4" fmla="*/ 66465 h 82938"/>
                <a:gd name="connsiteX5" fmla="*/ 84209 w 91699"/>
                <a:gd name="connsiteY5" fmla="*/ 56527 h 82938"/>
                <a:gd name="connsiteX6" fmla="*/ 83967 w 91699"/>
                <a:gd name="connsiteY6" fmla="*/ 55180 h 82938"/>
                <a:gd name="connsiteX7" fmla="*/ 86051 w 91699"/>
                <a:gd name="connsiteY7" fmla="*/ 53339 h 82938"/>
                <a:gd name="connsiteX8" fmla="*/ 88383 w 91699"/>
                <a:gd name="connsiteY8" fmla="*/ 56406 h 82938"/>
                <a:gd name="connsiteX9" fmla="*/ 91700 w 91699"/>
                <a:gd name="connsiteY9" fmla="*/ 79839 h 82938"/>
                <a:gd name="connsiteX10" fmla="*/ 88015 w 91699"/>
                <a:gd name="connsiteY10" fmla="*/ 81555 h 82938"/>
                <a:gd name="connsiteX11" fmla="*/ 12518 w 91699"/>
                <a:gd name="connsiteY11" fmla="*/ 81555 h 82938"/>
                <a:gd name="connsiteX12" fmla="*/ 8349 w 91699"/>
                <a:gd name="connsiteY12" fmla="*/ 78982 h 82938"/>
                <a:gd name="connsiteX13" fmla="*/ 610 w 91699"/>
                <a:gd name="connsiteY13" fmla="*/ 57263 h 82938"/>
                <a:gd name="connsiteX14" fmla="*/ 0 w 91699"/>
                <a:gd name="connsiteY14" fmla="*/ 55054 h 82938"/>
                <a:gd name="connsiteX15" fmla="*/ 2084 w 91699"/>
                <a:gd name="connsiteY15" fmla="*/ 53339 h 82938"/>
                <a:gd name="connsiteX16" fmla="*/ 4664 w 91699"/>
                <a:gd name="connsiteY16" fmla="*/ 56280 h 82938"/>
                <a:gd name="connsiteX17" fmla="*/ 34495 w 91699"/>
                <a:gd name="connsiteY17" fmla="*/ 77140 h 82938"/>
                <a:gd name="connsiteX18" fmla="*/ 39649 w 91699"/>
                <a:gd name="connsiteY18" fmla="*/ 77140 h 82938"/>
                <a:gd name="connsiteX19" fmla="*/ 43455 w 91699"/>
                <a:gd name="connsiteY19" fmla="*/ 75914 h 82938"/>
                <a:gd name="connsiteX20" fmla="*/ 42965 w 91699"/>
                <a:gd name="connsiteY20" fmla="*/ 73336 h 82938"/>
                <a:gd name="connsiteX21" fmla="*/ 26762 w 91699"/>
                <a:gd name="connsiteY21" fmla="*/ 8802 h 82938"/>
                <a:gd name="connsiteX22" fmla="*/ 12397 w 91699"/>
                <a:gd name="connsiteY22" fmla="*/ 3037 h 82938"/>
                <a:gd name="connsiteX23" fmla="*/ 6875 w 91699"/>
                <a:gd name="connsiteY23" fmla="*/ 332 h 82938"/>
                <a:gd name="connsiteX24" fmla="*/ 8959 w 91699"/>
                <a:gd name="connsiteY24" fmla="*/ -1383 h 82938"/>
                <a:gd name="connsiteX25" fmla="*/ 19519 w 91699"/>
                <a:gd name="connsiteY25" fmla="*/ -1015 h 82938"/>
                <a:gd name="connsiteX26" fmla="*/ 30074 w 91699"/>
                <a:gd name="connsiteY26" fmla="*/ -894 h 82938"/>
                <a:gd name="connsiteX27" fmla="*/ 41123 w 91699"/>
                <a:gd name="connsiteY27" fmla="*/ -1015 h 82938"/>
                <a:gd name="connsiteX28" fmla="*/ 51435 w 91699"/>
                <a:gd name="connsiteY28" fmla="*/ -1383 h 82938"/>
                <a:gd name="connsiteX29" fmla="*/ 54256 w 91699"/>
                <a:gd name="connsiteY29" fmla="*/ 1316 h 82938"/>
                <a:gd name="connsiteX30" fmla="*/ 49224 w 91699"/>
                <a:gd name="connsiteY30" fmla="*/ 3037 h 82938"/>
                <a:gd name="connsiteX31" fmla="*/ 42107 w 91699"/>
                <a:gd name="connsiteY31" fmla="*/ 3278 h 82938"/>
                <a:gd name="connsiteX32" fmla="*/ 37685 w 91699"/>
                <a:gd name="connsiteY32" fmla="*/ 5609 h 82938"/>
                <a:gd name="connsiteX33" fmla="*/ 38175 w 91699"/>
                <a:gd name="connsiteY33" fmla="*/ 8434 h 82938"/>
                <a:gd name="connsiteX34" fmla="*/ 54383 w 91699"/>
                <a:gd name="connsiteY34" fmla="*/ 72848 h 82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91699" h="82938">
                  <a:moveTo>
                    <a:pt x="54383" y="72848"/>
                  </a:moveTo>
                  <a:cubicBezTo>
                    <a:pt x="55241" y="76403"/>
                    <a:pt x="55483" y="76772"/>
                    <a:pt x="58183" y="77013"/>
                  </a:cubicBezTo>
                  <a:cubicBezTo>
                    <a:pt x="58799" y="77140"/>
                    <a:pt x="63095" y="77140"/>
                    <a:pt x="65553" y="77140"/>
                  </a:cubicBezTo>
                  <a:cubicBezTo>
                    <a:pt x="73039" y="77140"/>
                    <a:pt x="76229" y="77140"/>
                    <a:pt x="79297" y="76157"/>
                  </a:cubicBezTo>
                  <a:cubicBezTo>
                    <a:pt x="84825" y="74441"/>
                    <a:pt x="85073" y="70880"/>
                    <a:pt x="85073" y="66465"/>
                  </a:cubicBezTo>
                  <a:cubicBezTo>
                    <a:pt x="85073" y="64502"/>
                    <a:pt x="85073" y="62909"/>
                    <a:pt x="84209" y="56527"/>
                  </a:cubicBezTo>
                  <a:lnTo>
                    <a:pt x="83967" y="55180"/>
                  </a:lnTo>
                  <a:cubicBezTo>
                    <a:pt x="83967" y="53949"/>
                    <a:pt x="84825" y="53339"/>
                    <a:pt x="86051" y="53339"/>
                  </a:cubicBezTo>
                  <a:cubicBezTo>
                    <a:pt x="87894" y="53339"/>
                    <a:pt x="88141" y="54444"/>
                    <a:pt x="88383" y="56406"/>
                  </a:cubicBezTo>
                  <a:lnTo>
                    <a:pt x="91700" y="79839"/>
                  </a:lnTo>
                  <a:cubicBezTo>
                    <a:pt x="91700" y="81555"/>
                    <a:pt x="90226" y="81555"/>
                    <a:pt x="88015" y="81555"/>
                  </a:cubicBezTo>
                  <a:lnTo>
                    <a:pt x="12518" y="81555"/>
                  </a:lnTo>
                  <a:cubicBezTo>
                    <a:pt x="9449" y="81555"/>
                    <a:pt x="9207" y="81555"/>
                    <a:pt x="8349" y="78982"/>
                  </a:cubicBezTo>
                  <a:lnTo>
                    <a:pt x="610" y="57263"/>
                  </a:lnTo>
                  <a:cubicBezTo>
                    <a:pt x="490" y="56775"/>
                    <a:pt x="0" y="55670"/>
                    <a:pt x="0" y="55054"/>
                  </a:cubicBezTo>
                  <a:cubicBezTo>
                    <a:pt x="0" y="54564"/>
                    <a:pt x="242" y="53339"/>
                    <a:pt x="2084" y="53339"/>
                  </a:cubicBezTo>
                  <a:cubicBezTo>
                    <a:pt x="3679" y="53339"/>
                    <a:pt x="3927" y="53949"/>
                    <a:pt x="4664" y="56280"/>
                  </a:cubicBezTo>
                  <a:cubicBezTo>
                    <a:pt x="11781" y="75914"/>
                    <a:pt x="15834" y="77140"/>
                    <a:pt x="34495" y="77140"/>
                  </a:cubicBezTo>
                  <a:lnTo>
                    <a:pt x="39649" y="77140"/>
                  </a:lnTo>
                  <a:cubicBezTo>
                    <a:pt x="43334" y="77140"/>
                    <a:pt x="43455" y="77013"/>
                    <a:pt x="43455" y="75914"/>
                  </a:cubicBezTo>
                  <a:cubicBezTo>
                    <a:pt x="43455" y="75788"/>
                    <a:pt x="43455" y="75177"/>
                    <a:pt x="42965" y="73336"/>
                  </a:cubicBezTo>
                  <a:lnTo>
                    <a:pt x="26762" y="8802"/>
                  </a:lnTo>
                  <a:cubicBezTo>
                    <a:pt x="25657" y="4262"/>
                    <a:pt x="25289" y="3037"/>
                    <a:pt x="12397" y="3037"/>
                  </a:cubicBezTo>
                  <a:cubicBezTo>
                    <a:pt x="7980" y="3037"/>
                    <a:pt x="6875" y="3037"/>
                    <a:pt x="6875" y="332"/>
                  </a:cubicBezTo>
                  <a:cubicBezTo>
                    <a:pt x="6875" y="-31"/>
                    <a:pt x="7117" y="-1383"/>
                    <a:pt x="8959" y="-1383"/>
                  </a:cubicBezTo>
                  <a:cubicBezTo>
                    <a:pt x="12397" y="-1383"/>
                    <a:pt x="16082" y="-1015"/>
                    <a:pt x="19519" y="-1015"/>
                  </a:cubicBezTo>
                  <a:cubicBezTo>
                    <a:pt x="22956" y="-1015"/>
                    <a:pt x="26636" y="-894"/>
                    <a:pt x="30074" y="-894"/>
                  </a:cubicBezTo>
                  <a:cubicBezTo>
                    <a:pt x="33511" y="-894"/>
                    <a:pt x="37685" y="-894"/>
                    <a:pt x="41123" y="-1015"/>
                  </a:cubicBezTo>
                  <a:cubicBezTo>
                    <a:pt x="44439" y="-1136"/>
                    <a:pt x="48118" y="-1383"/>
                    <a:pt x="51435" y="-1383"/>
                  </a:cubicBezTo>
                  <a:cubicBezTo>
                    <a:pt x="52414" y="-1383"/>
                    <a:pt x="54256" y="-1383"/>
                    <a:pt x="54256" y="1316"/>
                  </a:cubicBezTo>
                  <a:cubicBezTo>
                    <a:pt x="54256" y="3037"/>
                    <a:pt x="53030" y="3037"/>
                    <a:pt x="49224" y="3037"/>
                  </a:cubicBezTo>
                  <a:cubicBezTo>
                    <a:pt x="46892" y="3037"/>
                    <a:pt x="44439" y="3157"/>
                    <a:pt x="42107" y="3278"/>
                  </a:cubicBezTo>
                  <a:cubicBezTo>
                    <a:pt x="37933" y="3647"/>
                    <a:pt x="37685" y="4136"/>
                    <a:pt x="37685" y="5609"/>
                  </a:cubicBezTo>
                  <a:cubicBezTo>
                    <a:pt x="37685" y="6466"/>
                    <a:pt x="37685" y="6714"/>
                    <a:pt x="38175" y="8434"/>
                  </a:cubicBezTo>
                  <a:lnTo>
                    <a:pt x="54383" y="72848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409" name="任意多边形: 形状 408">
              <a:extLst>
                <a:ext uri="{FF2B5EF4-FFF2-40B4-BE49-F238E27FC236}">
                  <a16:creationId xmlns:a16="http://schemas.microsoft.com/office/drawing/2014/main" id="{ADDA7177-C40C-4060-C38A-F8990CCF1642}"/>
                </a:ext>
              </a:extLst>
            </p:cNvPr>
            <p:cNvSpPr/>
            <p:nvPr>
              <p:custDataLst>
                <p:tags r:id="rId75"/>
              </p:custDataLst>
            </p:nvPr>
          </p:nvSpPr>
          <p:spPr>
            <a:xfrm flipV="1">
              <a:off x="10907773" y="-7215645"/>
              <a:ext cx="199860" cy="121603"/>
            </a:xfrm>
            <a:custGeom>
              <a:avLst/>
              <a:gdLst>
                <a:gd name="connsiteX0" fmla="*/ 183202 w 199860"/>
                <a:gd name="connsiteY0" fmla="*/ 107786 h 121603"/>
                <a:gd name="connsiteX1" fmla="*/ 189867 w 199860"/>
                <a:gd name="connsiteY1" fmla="*/ 111639 h 121603"/>
                <a:gd name="connsiteX2" fmla="*/ 199860 w 199860"/>
                <a:gd name="connsiteY2" fmla="*/ 111991 h 121603"/>
                <a:gd name="connsiteX3" fmla="*/ 199860 w 199860"/>
                <a:gd name="connsiteY3" fmla="*/ 120226 h 121603"/>
                <a:gd name="connsiteX4" fmla="*/ 181101 w 199860"/>
                <a:gd name="connsiteY4" fmla="*/ 119698 h 121603"/>
                <a:gd name="connsiteX5" fmla="*/ 157259 w 199860"/>
                <a:gd name="connsiteY5" fmla="*/ 120226 h 121603"/>
                <a:gd name="connsiteX6" fmla="*/ 157259 w 199860"/>
                <a:gd name="connsiteY6" fmla="*/ 111991 h 121603"/>
                <a:gd name="connsiteX7" fmla="*/ 175138 w 199860"/>
                <a:gd name="connsiteY7" fmla="*/ 110062 h 121603"/>
                <a:gd name="connsiteX8" fmla="*/ 144983 w 199860"/>
                <a:gd name="connsiteY8" fmla="*/ 31742 h 121603"/>
                <a:gd name="connsiteX9" fmla="*/ 113952 w 199860"/>
                <a:gd name="connsiteY9" fmla="*/ 111991 h 121603"/>
                <a:gd name="connsiteX10" fmla="*/ 130782 w 199860"/>
                <a:gd name="connsiteY10" fmla="*/ 111991 h 121603"/>
                <a:gd name="connsiteX11" fmla="*/ 130782 w 199860"/>
                <a:gd name="connsiteY11" fmla="*/ 120226 h 121603"/>
                <a:gd name="connsiteX12" fmla="*/ 100104 w 199860"/>
                <a:gd name="connsiteY12" fmla="*/ 119698 h 121603"/>
                <a:gd name="connsiteX13" fmla="*/ 73281 w 199860"/>
                <a:gd name="connsiteY13" fmla="*/ 120226 h 121603"/>
                <a:gd name="connsiteX14" fmla="*/ 73281 w 199860"/>
                <a:gd name="connsiteY14" fmla="*/ 111991 h 121603"/>
                <a:gd name="connsiteX15" fmla="*/ 88356 w 199860"/>
                <a:gd name="connsiteY15" fmla="*/ 111991 h 121603"/>
                <a:gd name="connsiteX16" fmla="*/ 95544 w 199860"/>
                <a:gd name="connsiteY16" fmla="*/ 93417 h 121603"/>
                <a:gd name="connsiteX17" fmla="*/ 71702 w 199860"/>
                <a:gd name="connsiteY17" fmla="*/ 31742 h 121603"/>
                <a:gd name="connsiteX18" fmla="*/ 40672 w 199860"/>
                <a:gd name="connsiteY18" fmla="*/ 111991 h 121603"/>
                <a:gd name="connsiteX19" fmla="*/ 57502 w 199860"/>
                <a:gd name="connsiteY19" fmla="*/ 111991 h 121603"/>
                <a:gd name="connsiteX20" fmla="*/ 57502 w 199860"/>
                <a:gd name="connsiteY20" fmla="*/ 120226 h 121603"/>
                <a:gd name="connsiteX21" fmla="*/ 26823 w 199860"/>
                <a:gd name="connsiteY21" fmla="*/ 119698 h 121603"/>
                <a:gd name="connsiteX22" fmla="*/ 0 w 199860"/>
                <a:gd name="connsiteY22" fmla="*/ 120226 h 121603"/>
                <a:gd name="connsiteX23" fmla="*/ 0 w 199860"/>
                <a:gd name="connsiteY23" fmla="*/ 111991 h 121603"/>
                <a:gd name="connsiteX24" fmla="*/ 15075 w 199860"/>
                <a:gd name="connsiteY24" fmla="*/ 111991 h 121603"/>
                <a:gd name="connsiteX25" fmla="*/ 57155 w 199860"/>
                <a:gd name="connsiteY25" fmla="*/ 3179 h 121603"/>
                <a:gd name="connsiteX26" fmla="*/ 63287 w 199860"/>
                <a:gd name="connsiteY26" fmla="*/ -1377 h 121603"/>
                <a:gd name="connsiteX27" fmla="*/ 69425 w 199860"/>
                <a:gd name="connsiteY27" fmla="*/ 3179 h 121603"/>
                <a:gd name="connsiteX28" fmla="*/ 99928 w 199860"/>
                <a:gd name="connsiteY28" fmla="*/ 82028 h 121603"/>
                <a:gd name="connsiteX29" fmla="*/ 130436 w 199860"/>
                <a:gd name="connsiteY29" fmla="*/ 3179 h 121603"/>
                <a:gd name="connsiteX30" fmla="*/ 136568 w 199860"/>
                <a:gd name="connsiteY30" fmla="*/ -1377 h 121603"/>
                <a:gd name="connsiteX31" fmla="*/ 142706 w 199860"/>
                <a:gd name="connsiteY31" fmla="*/ 3179 h 121603"/>
                <a:gd name="connsiteX32" fmla="*/ 183202 w 199860"/>
                <a:gd name="connsiteY32" fmla="*/ 107786 h 121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99860" h="121603">
                  <a:moveTo>
                    <a:pt x="183202" y="107786"/>
                  </a:moveTo>
                  <a:cubicBezTo>
                    <a:pt x="184258" y="110765"/>
                    <a:pt x="184429" y="111112"/>
                    <a:pt x="189867" y="111639"/>
                  </a:cubicBezTo>
                  <a:cubicBezTo>
                    <a:pt x="193371" y="111991"/>
                    <a:pt x="197057" y="111991"/>
                    <a:pt x="199860" y="111991"/>
                  </a:cubicBezTo>
                  <a:lnTo>
                    <a:pt x="199860" y="120226"/>
                  </a:lnTo>
                  <a:cubicBezTo>
                    <a:pt x="195126" y="120050"/>
                    <a:pt x="188987" y="119698"/>
                    <a:pt x="181101" y="119698"/>
                  </a:cubicBezTo>
                  <a:cubicBezTo>
                    <a:pt x="174441" y="119698"/>
                    <a:pt x="163567" y="119698"/>
                    <a:pt x="157259" y="120226"/>
                  </a:cubicBezTo>
                  <a:lnTo>
                    <a:pt x="157259" y="111991"/>
                  </a:lnTo>
                  <a:cubicBezTo>
                    <a:pt x="161642" y="111991"/>
                    <a:pt x="170057" y="111991"/>
                    <a:pt x="175138" y="110062"/>
                  </a:cubicBezTo>
                  <a:lnTo>
                    <a:pt x="144983" y="31742"/>
                  </a:lnTo>
                  <a:lnTo>
                    <a:pt x="113952" y="111991"/>
                  </a:lnTo>
                  <a:lnTo>
                    <a:pt x="130782" y="111991"/>
                  </a:lnTo>
                  <a:lnTo>
                    <a:pt x="130782" y="120226"/>
                  </a:lnTo>
                  <a:cubicBezTo>
                    <a:pt x="124122" y="119698"/>
                    <a:pt x="107644" y="119698"/>
                    <a:pt x="100104" y="119698"/>
                  </a:cubicBezTo>
                  <a:cubicBezTo>
                    <a:pt x="93267" y="119698"/>
                    <a:pt x="79418" y="119698"/>
                    <a:pt x="73281" y="120226"/>
                  </a:cubicBezTo>
                  <a:lnTo>
                    <a:pt x="73281" y="111991"/>
                  </a:lnTo>
                  <a:lnTo>
                    <a:pt x="88356" y="111991"/>
                  </a:lnTo>
                  <a:lnTo>
                    <a:pt x="95544" y="93417"/>
                  </a:lnTo>
                  <a:lnTo>
                    <a:pt x="71702" y="31742"/>
                  </a:lnTo>
                  <a:lnTo>
                    <a:pt x="40672" y="111991"/>
                  </a:lnTo>
                  <a:lnTo>
                    <a:pt x="57502" y="111991"/>
                  </a:lnTo>
                  <a:lnTo>
                    <a:pt x="57502" y="120226"/>
                  </a:lnTo>
                  <a:cubicBezTo>
                    <a:pt x="50841" y="119698"/>
                    <a:pt x="34363" y="119698"/>
                    <a:pt x="26823" y="119698"/>
                  </a:cubicBezTo>
                  <a:cubicBezTo>
                    <a:pt x="19987" y="119698"/>
                    <a:pt x="6138" y="119698"/>
                    <a:pt x="0" y="120226"/>
                  </a:cubicBezTo>
                  <a:lnTo>
                    <a:pt x="0" y="111991"/>
                  </a:lnTo>
                  <a:lnTo>
                    <a:pt x="15075" y="111991"/>
                  </a:lnTo>
                  <a:lnTo>
                    <a:pt x="57155" y="3179"/>
                  </a:lnTo>
                  <a:cubicBezTo>
                    <a:pt x="58205" y="376"/>
                    <a:pt x="58904" y="-1377"/>
                    <a:pt x="63287" y="-1377"/>
                  </a:cubicBezTo>
                  <a:cubicBezTo>
                    <a:pt x="67671" y="-1377"/>
                    <a:pt x="68375" y="376"/>
                    <a:pt x="69425" y="3179"/>
                  </a:cubicBezTo>
                  <a:lnTo>
                    <a:pt x="99928" y="82028"/>
                  </a:lnTo>
                  <a:lnTo>
                    <a:pt x="130436" y="3179"/>
                  </a:lnTo>
                  <a:cubicBezTo>
                    <a:pt x="131486" y="376"/>
                    <a:pt x="132184" y="-1377"/>
                    <a:pt x="136568" y="-1377"/>
                  </a:cubicBezTo>
                  <a:cubicBezTo>
                    <a:pt x="140951" y="-1377"/>
                    <a:pt x="141655" y="376"/>
                    <a:pt x="142706" y="3179"/>
                  </a:cubicBezTo>
                  <a:lnTo>
                    <a:pt x="183202" y="107786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410" name="任意多边形: 形状 409">
              <a:extLst>
                <a:ext uri="{FF2B5EF4-FFF2-40B4-BE49-F238E27FC236}">
                  <a16:creationId xmlns:a16="http://schemas.microsoft.com/office/drawing/2014/main" id="{03BF113B-D5DA-5805-0B8E-5A5A1E785A56}"/>
                </a:ext>
              </a:extLst>
            </p:cNvPr>
            <p:cNvSpPr/>
            <p:nvPr>
              <p:custDataLst>
                <p:tags r:id="rId76"/>
              </p:custDataLst>
            </p:nvPr>
          </p:nvSpPr>
          <p:spPr>
            <a:xfrm flipV="1">
              <a:off x="11120094" y="-7250747"/>
              <a:ext cx="91699" cy="82938"/>
            </a:xfrm>
            <a:custGeom>
              <a:avLst/>
              <a:gdLst>
                <a:gd name="connsiteX0" fmla="*/ 54383 w 91699"/>
                <a:gd name="connsiteY0" fmla="*/ 72848 h 82938"/>
                <a:gd name="connsiteX1" fmla="*/ 58183 w 91699"/>
                <a:gd name="connsiteY1" fmla="*/ 77013 h 82938"/>
                <a:gd name="connsiteX2" fmla="*/ 65553 w 91699"/>
                <a:gd name="connsiteY2" fmla="*/ 77140 h 82938"/>
                <a:gd name="connsiteX3" fmla="*/ 79297 w 91699"/>
                <a:gd name="connsiteY3" fmla="*/ 76157 h 82938"/>
                <a:gd name="connsiteX4" fmla="*/ 85072 w 91699"/>
                <a:gd name="connsiteY4" fmla="*/ 66465 h 82938"/>
                <a:gd name="connsiteX5" fmla="*/ 84209 w 91699"/>
                <a:gd name="connsiteY5" fmla="*/ 56527 h 82938"/>
                <a:gd name="connsiteX6" fmla="*/ 83967 w 91699"/>
                <a:gd name="connsiteY6" fmla="*/ 55180 h 82938"/>
                <a:gd name="connsiteX7" fmla="*/ 86051 w 91699"/>
                <a:gd name="connsiteY7" fmla="*/ 53339 h 82938"/>
                <a:gd name="connsiteX8" fmla="*/ 88383 w 91699"/>
                <a:gd name="connsiteY8" fmla="*/ 56406 h 82938"/>
                <a:gd name="connsiteX9" fmla="*/ 91700 w 91699"/>
                <a:gd name="connsiteY9" fmla="*/ 79839 h 82938"/>
                <a:gd name="connsiteX10" fmla="*/ 88014 w 91699"/>
                <a:gd name="connsiteY10" fmla="*/ 81555 h 82938"/>
                <a:gd name="connsiteX11" fmla="*/ 12518 w 91699"/>
                <a:gd name="connsiteY11" fmla="*/ 81555 h 82938"/>
                <a:gd name="connsiteX12" fmla="*/ 8349 w 91699"/>
                <a:gd name="connsiteY12" fmla="*/ 78982 h 82938"/>
                <a:gd name="connsiteX13" fmla="*/ 610 w 91699"/>
                <a:gd name="connsiteY13" fmla="*/ 57263 h 82938"/>
                <a:gd name="connsiteX14" fmla="*/ 0 w 91699"/>
                <a:gd name="connsiteY14" fmla="*/ 55054 h 82938"/>
                <a:gd name="connsiteX15" fmla="*/ 2084 w 91699"/>
                <a:gd name="connsiteY15" fmla="*/ 53339 h 82938"/>
                <a:gd name="connsiteX16" fmla="*/ 4664 w 91699"/>
                <a:gd name="connsiteY16" fmla="*/ 56280 h 82938"/>
                <a:gd name="connsiteX17" fmla="*/ 34495 w 91699"/>
                <a:gd name="connsiteY17" fmla="*/ 77140 h 82938"/>
                <a:gd name="connsiteX18" fmla="*/ 39649 w 91699"/>
                <a:gd name="connsiteY18" fmla="*/ 77140 h 82938"/>
                <a:gd name="connsiteX19" fmla="*/ 43455 w 91699"/>
                <a:gd name="connsiteY19" fmla="*/ 75914 h 82938"/>
                <a:gd name="connsiteX20" fmla="*/ 42965 w 91699"/>
                <a:gd name="connsiteY20" fmla="*/ 73336 h 82938"/>
                <a:gd name="connsiteX21" fmla="*/ 26762 w 91699"/>
                <a:gd name="connsiteY21" fmla="*/ 8802 h 82938"/>
                <a:gd name="connsiteX22" fmla="*/ 12397 w 91699"/>
                <a:gd name="connsiteY22" fmla="*/ 3037 h 82938"/>
                <a:gd name="connsiteX23" fmla="*/ 6875 w 91699"/>
                <a:gd name="connsiteY23" fmla="*/ 332 h 82938"/>
                <a:gd name="connsiteX24" fmla="*/ 8959 w 91699"/>
                <a:gd name="connsiteY24" fmla="*/ -1383 h 82938"/>
                <a:gd name="connsiteX25" fmla="*/ 19519 w 91699"/>
                <a:gd name="connsiteY25" fmla="*/ -1015 h 82938"/>
                <a:gd name="connsiteX26" fmla="*/ 30073 w 91699"/>
                <a:gd name="connsiteY26" fmla="*/ -894 h 82938"/>
                <a:gd name="connsiteX27" fmla="*/ 41122 w 91699"/>
                <a:gd name="connsiteY27" fmla="*/ -1015 h 82938"/>
                <a:gd name="connsiteX28" fmla="*/ 51435 w 91699"/>
                <a:gd name="connsiteY28" fmla="*/ -1383 h 82938"/>
                <a:gd name="connsiteX29" fmla="*/ 54256 w 91699"/>
                <a:gd name="connsiteY29" fmla="*/ 1316 h 82938"/>
                <a:gd name="connsiteX30" fmla="*/ 49224 w 91699"/>
                <a:gd name="connsiteY30" fmla="*/ 3037 h 82938"/>
                <a:gd name="connsiteX31" fmla="*/ 42107 w 91699"/>
                <a:gd name="connsiteY31" fmla="*/ 3278 h 82938"/>
                <a:gd name="connsiteX32" fmla="*/ 37685 w 91699"/>
                <a:gd name="connsiteY32" fmla="*/ 5609 h 82938"/>
                <a:gd name="connsiteX33" fmla="*/ 38174 w 91699"/>
                <a:gd name="connsiteY33" fmla="*/ 8434 h 82938"/>
                <a:gd name="connsiteX34" fmla="*/ 54383 w 91699"/>
                <a:gd name="connsiteY34" fmla="*/ 72848 h 82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91699" h="82938">
                  <a:moveTo>
                    <a:pt x="54383" y="72848"/>
                  </a:moveTo>
                  <a:cubicBezTo>
                    <a:pt x="55241" y="76403"/>
                    <a:pt x="55483" y="76772"/>
                    <a:pt x="58183" y="77013"/>
                  </a:cubicBezTo>
                  <a:cubicBezTo>
                    <a:pt x="58799" y="77140"/>
                    <a:pt x="63095" y="77140"/>
                    <a:pt x="65553" y="77140"/>
                  </a:cubicBezTo>
                  <a:cubicBezTo>
                    <a:pt x="73039" y="77140"/>
                    <a:pt x="76228" y="77140"/>
                    <a:pt x="79297" y="76157"/>
                  </a:cubicBezTo>
                  <a:cubicBezTo>
                    <a:pt x="84825" y="74441"/>
                    <a:pt x="85072" y="70880"/>
                    <a:pt x="85072" y="66465"/>
                  </a:cubicBezTo>
                  <a:cubicBezTo>
                    <a:pt x="85072" y="64502"/>
                    <a:pt x="85072" y="62909"/>
                    <a:pt x="84209" y="56527"/>
                  </a:cubicBezTo>
                  <a:lnTo>
                    <a:pt x="83967" y="55180"/>
                  </a:lnTo>
                  <a:cubicBezTo>
                    <a:pt x="83967" y="53949"/>
                    <a:pt x="84825" y="53339"/>
                    <a:pt x="86051" y="53339"/>
                  </a:cubicBezTo>
                  <a:cubicBezTo>
                    <a:pt x="87894" y="53339"/>
                    <a:pt x="88141" y="54444"/>
                    <a:pt x="88383" y="56406"/>
                  </a:cubicBezTo>
                  <a:lnTo>
                    <a:pt x="91700" y="79839"/>
                  </a:lnTo>
                  <a:cubicBezTo>
                    <a:pt x="91700" y="81555"/>
                    <a:pt x="90226" y="81555"/>
                    <a:pt x="88014" y="81555"/>
                  </a:cubicBezTo>
                  <a:lnTo>
                    <a:pt x="12518" y="81555"/>
                  </a:lnTo>
                  <a:cubicBezTo>
                    <a:pt x="9449" y="81555"/>
                    <a:pt x="9206" y="81555"/>
                    <a:pt x="8349" y="78982"/>
                  </a:cubicBezTo>
                  <a:lnTo>
                    <a:pt x="610" y="57263"/>
                  </a:lnTo>
                  <a:cubicBezTo>
                    <a:pt x="489" y="56775"/>
                    <a:pt x="0" y="55670"/>
                    <a:pt x="0" y="55054"/>
                  </a:cubicBezTo>
                  <a:cubicBezTo>
                    <a:pt x="0" y="54564"/>
                    <a:pt x="242" y="53339"/>
                    <a:pt x="2084" y="53339"/>
                  </a:cubicBezTo>
                  <a:cubicBezTo>
                    <a:pt x="3679" y="53339"/>
                    <a:pt x="3927" y="53949"/>
                    <a:pt x="4664" y="56280"/>
                  </a:cubicBezTo>
                  <a:cubicBezTo>
                    <a:pt x="11781" y="75914"/>
                    <a:pt x="15834" y="77140"/>
                    <a:pt x="34495" y="77140"/>
                  </a:cubicBezTo>
                  <a:lnTo>
                    <a:pt x="39649" y="77140"/>
                  </a:lnTo>
                  <a:cubicBezTo>
                    <a:pt x="43333" y="77140"/>
                    <a:pt x="43455" y="77013"/>
                    <a:pt x="43455" y="75914"/>
                  </a:cubicBezTo>
                  <a:cubicBezTo>
                    <a:pt x="43455" y="75788"/>
                    <a:pt x="43455" y="75177"/>
                    <a:pt x="42965" y="73336"/>
                  </a:cubicBezTo>
                  <a:lnTo>
                    <a:pt x="26762" y="8802"/>
                  </a:lnTo>
                  <a:cubicBezTo>
                    <a:pt x="25657" y="4262"/>
                    <a:pt x="25288" y="3037"/>
                    <a:pt x="12397" y="3037"/>
                  </a:cubicBezTo>
                  <a:cubicBezTo>
                    <a:pt x="7980" y="3037"/>
                    <a:pt x="6875" y="3037"/>
                    <a:pt x="6875" y="332"/>
                  </a:cubicBezTo>
                  <a:cubicBezTo>
                    <a:pt x="6875" y="-31"/>
                    <a:pt x="7117" y="-1383"/>
                    <a:pt x="8959" y="-1383"/>
                  </a:cubicBezTo>
                  <a:cubicBezTo>
                    <a:pt x="12397" y="-1383"/>
                    <a:pt x="16081" y="-1015"/>
                    <a:pt x="19519" y="-1015"/>
                  </a:cubicBezTo>
                  <a:cubicBezTo>
                    <a:pt x="22956" y="-1015"/>
                    <a:pt x="26636" y="-894"/>
                    <a:pt x="30073" y="-894"/>
                  </a:cubicBezTo>
                  <a:cubicBezTo>
                    <a:pt x="33511" y="-894"/>
                    <a:pt x="37685" y="-894"/>
                    <a:pt x="41122" y="-1015"/>
                  </a:cubicBezTo>
                  <a:cubicBezTo>
                    <a:pt x="44439" y="-1136"/>
                    <a:pt x="48118" y="-1383"/>
                    <a:pt x="51435" y="-1383"/>
                  </a:cubicBezTo>
                  <a:cubicBezTo>
                    <a:pt x="52414" y="-1383"/>
                    <a:pt x="54256" y="-1383"/>
                    <a:pt x="54256" y="1316"/>
                  </a:cubicBezTo>
                  <a:cubicBezTo>
                    <a:pt x="54256" y="3037"/>
                    <a:pt x="53030" y="3037"/>
                    <a:pt x="49224" y="3037"/>
                  </a:cubicBezTo>
                  <a:cubicBezTo>
                    <a:pt x="46892" y="3037"/>
                    <a:pt x="44439" y="3157"/>
                    <a:pt x="42107" y="3278"/>
                  </a:cubicBezTo>
                  <a:cubicBezTo>
                    <a:pt x="37933" y="3647"/>
                    <a:pt x="37685" y="4136"/>
                    <a:pt x="37685" y="5609"/>
                  </a:cubicBezTo>
                  <a:cubicBezTo>
                    <a:pt x="37685" y="6466"/>
                    <a:pt x="37685" y="6714"/>
                    <a:pt x="38174" y="8434"/>
                  </a:cubicBezTo>
                  <a:lnTo>
                    <a:pt x="54383" y="72848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411" name="任意多边形: 形状 410">
              <a:extLst>
                <a:ext uri="{FF2B5EF4-FFF2-40B4-BE49-F238E27FC236}">
                  <a16:creationId xmlns:a16="http://schemas.microsoft.com/office/drawing/2014/main" id="{77206C73-C4E4-CE4F-620B-B8CEC11529A7}"/>
                </a:ext>
              </a:extLst>
            </p:cNvPr>
            <p:cNvSpPr/>
            <p:nvPr>
              <p:custDataLst>
                <p:tags r:id="rId77"/>
              </p:custDataLst>
            </p:nvPr>
          </p:nvSpPr>
          <p:spPr>
            <a:xfrm flipV="1">
              <a:off x="11120486" y="-7138370"/>
              <a:ext cx="93295" cy="110053"/>
            </a:xfrm>
            <a:custGeom>
              <a:avLst/>
              <a:gdLst>
                <a:gd name="connsiteX0" fmla="*/ 48614 w 93295"/>
                <a:gd name="connsiteY0" fmla="*/ 15071 h 110053"/>
                <a:gd name="connsiteX1" fmla="*/ 60274 w 93295"/>
                <a:gd name="connsiteY1" fmla="*/ -1369 h 110053"/>
                <a:gd name="connsiteX2" fmla="*/ 82246 w 93295"/>
                <a:gd name="connsiteY2" fmla="*/ 22432 h 110053"/>
                <a:gd name="connsiteX3" fmla="*/ 80530 w 93295"/>
                <a:gd name="connsiteY3" fmla="*/ 24148 h 110053"/>
                <a:gd name="connsiteX4" fmla="*/ 78814 w 93295"/>
                <a:gd name="connsiteY4" fmla="*/ 22553 h 110053"/>
                <a:gd name="connsiteX5" fmla="*/ 63590 w 93295"/>
                <a:gd name="connsiteY5" fmla="*/ 11515 h 110053"/>
                <a:gd name="connsiteX6" fmla="*/ 53894 w 93295"/>
                <a:gd name="connsiteY6" fmla="*/ 23416 h 110053"/>
                <a:gd name="connsiteX7" fmla="*/ 93295 w 93295"/>
                <a:gd name="connsiteY7" fmla="*/ 74575 h 110053"/>
                <a:gd name="connsiteX8" fmla="*/ 57694 w 93295"/>
                <a:gd name="connsiteY8" fmla="*/ 108684 h 110053"/>
                <a:gd name="connsiteX9" fmla="*/ 0 w 93295"/>
                <a:gd name="connsiteY9" fmla="*/ 53594 h 110053"/>
                <a:gd name="connsiteX10" fmla="*/ 35722 w 93295"/>
                <a:gd name="connsiteY10" fmla="*/ 19981 h 110053"/>
                <a:gd name="connsiteX11" fmla="*/ 48614 w 93295"/>
                <a:gd name="connsiteY11" fmla="*/ 21695 h 110053"/>
                <a:gd name="connsiteX12" fmla="*/ 48614 w 93295"/>
                <a:gd name="connsiteY12" fmla="*/ 15071 h 110053"/>
                <a:gd name="connsiteX13" fmla="*/ 27373 w 93295"/>
                <a:gd name="connsiteY13" fmla="*/ 25499 h 110053"/>
                <a:gd name="connsiteX14" fmla="*/ 11907 w 93295"/>
                <a:gd name="connsiteY14" fmla="*/ 50526 h 110053"/>
                <a:gd name="connsiteX15" fmla="*/ 25657 w 93295"/>
                <a:gd name="connsiteY15" fmla="*/ 88560 h 110053"/>
                <a:gd name="connsiteX16" fmla="*/ 56715 w 93295"/>
                <a:gd name="connsiteY16" fmla="*/ 104759 h 110053"/>
                <a:gd name="connsiteX17" fmla="*/ 81388 w 93295"/>
                <a:gd name="connsiteY17" fmla="*/ 77891 h 110053"/>
                <a:gd name="connsiteX18" fmla="*/ 52909 w 93295"/>
                <a:gd name="connsiteY18" fmla="*/ 28077 h 110053"/>
                <a:gd name="connsiteX19" fmla="*/ 40512 w 93295"/>
                <a:gd name="connsiteY19" fmla="*/ 40957 h 110053"/>
                <a:gd name="connsiteX20" fmla="*/ 26884 w 93295"/>
                <a:gd name="connsiteY20" fmla="*/ 28688 h 110053"/>
                <a:gd name="connsiteX21" fmla="*/ 27373 w 93295"/>
                <a:gd name="connsiteY21" fmla="*/ 25499 h 110053"/>
                <a:gd name="connsiteX22" fmla="*/ 48614 w 93295"/>
                <a:gd name="connsiteY22" fmla="*/ 26116 h 110053"/>
                <a:gd name="connsiteX23" fmla="*/ 36580 w 93295"/>
                <a:gd name="connsiteY23" fmla="*/ 23905 h 110053"/>
                <a:gd name="connsiteX24" fmla="*/ 30321 w 93295"/>
                <a:gd name="connsiteY24" fmla="*/ 28688 h 110053"/>
                <a:gd name="connsiteX25" fmla="*/ 40512 w 93295"/>
                <a:gd name="connsiteY25" fmla="*/ 37522 h 110053"/>
                <a:gd name="connsiteX26" fmla="*/ 48614 w 93295"/>
                <a:gd name="connsiteY26" fmla="*/ 26116 h 110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93295" h="110053">
                  <a:moveTo>
                    <a:pt x="48614" y="15071"/>
                  </a:moveTo>
                  <a:cubicBezTo>
                    <a:pt x="48614" y="7095"/>
                    <a:pt x="50209" y="-1369"/>
                    <a:pt x="60274" y="-1369"/>
                  </a:cubicBezTo>
                  <a:cubicBezTo>
                    <a:pt x="75129" y="-1369"/>
                    <a:pt x="82246" y="19733"/>
                    <a:pt x="82246" y="22432"/>
                  </a:cubicBezTo>
                  <a:cubicBezTo>
                    <a:pt x="82246" y="23290"/>
                    <a:pt x="81514" y="24148"/>
                    <a:pt x="80530" y="24148"/>
                  </a:cubicBezTo>
                  <a:cubicBezTo>
                    <a:pt x="79303" y="24148"/>
                    <a:pt x="78935" y="23048"/>
                    <a:pt x="78814" y="22553"/>
                  </a:cubicBezTo>
                  <a:cubicBezTo>
                    <a:pt x="75866" y="13967"/>
                    <a:pt x="67764" y="11515"/>
                    <a:pt x="63590" y="11515"/>
                  </a:cubicBezTo>
                  <a:cubicBezTo>
                    <a:pt x="58679" y="11515"/>
                    <a:pt x="56099" y="13598"/>
                    <a:pt x="53894" y="23416"/>
                  </a:cubicBezTo>
                  <a:cubicBezTo>
                    <a:pt x="75745" y="31144"/>
                    <a:pt x="93295" y="52857"/>
                    <a:pt x="93295" y="74575"/>
                  </a:cubicBezTo>
                  <a:cubicBezTo>
                    <a:pt x="93295" y="93837"/>
                    <a:pt x="79424" y="108684"/>
                    <a:pt x="57694" y="108684"/>
                  </a:cubicBezTo>
                  <a:cubicBezTo>
                    <a:pt x="28358" y="108684"/>
                    <a:pt x="0" y="81200"/>
                    <a:pt x="0" y="53594"/>
                  </a:cubicBezTo>
                  <a:cubicBezTo>
                    <a:pt x="0" y="33843"/>
                    <a:pt x="14608" y="19981"/>
                    <a:pt x="35722" y="19981"/>
                  </a:cubicBezTo>
                  <a:cubicBezTo>
                    <a:pt x="38054" y="19981"/>
                    <a:pt x="42228" y="20101"/>
                    <a:pt x="48614" y="21695"/>
                  </a:cubicBezTo>
                  <a:lnTo>
                    <a:pt x="48614" y="15071"/>
                  </a:lnTo>
                  <a:close/>
                  <a:moveTo>
                    <a:pt x="27373" y="25499"/>
                  </a:moveTo>
                  <a:cubicBezTo>
                    <a:pt x="20993" y="27709"/>
                    <a:pt x="11907" y="34086"/>
                    <a:pt x="11907" y="50526"/>
                  </a:cubicBezTo>
                  <a:cubicBezTo>
                    <a:pt x="11907" y="58382"/>
                    <a:pt x="14487" y="74697"/>
                    <a:pt x="25657" y="88560"/>
                  </a:cubicBezTo>
                  <a:cubicBezTo>
                    <a:pt x="33390" y="98009"/>
                    <a:pt x="45297" y="104759"/>
                    <a:pt x="56715" y="104759"/>
                  </a:cubicBezTo>
                  <a:cubicBezTo>
                    <a:pt x="70096" y="104759"/>
                    <a:pt x="81388" y="95800"/>
                    <a:pt x="81388" y="77891"/>
                  </a:cubicBezTo>
                  <a:cubicBezTo>
                    <a:pt x="81388" y="65621"/>
                    <a:pt x="75377" y="39242"/>
                    <a:pt x="52909" y="28077"/>
                  </a:cubicBezTo>
                  <a:cubicBezTo>
                    <a:pt x="50946" y="35806"/>
                    <a:pt x="47756" y="40957"/>
                    <a:pt x="40512" y="40957"/>
                  </a:cubicBezTo>
                  <a:cubicBezTo>
                    <a:pt x="33637" y="40957"/>
                    <a:pt x="26884" y="35191"/>
                    <a:pt x="26884" y="28688"/>
                  </a:cubicBezTo>
                  <a:cubicBezTo>
                    <a:pt x="26884" y="26484"/>
                    <a:pt x="27005" y="26357"/>
                    <a:pt x="27373" y="25499"/>
                  </a:cubicBezTo>
                  <a:close/>
                  <a:moveTo>
                    <a:pt x="48614" y="26116"/>
                  </a:moveTo>
                  <a:cubicBezTo>
                    <a:pt x="45913" y="25131"/>
                    <a:pt x="41371" y="23905"/>
                    <a:pt x="36580" y="23905"/>
                  </a:cubicBezTo>
                  <a:cubicBezTo>
                    <a:pt x="34617" y="23905"/>
                    <a:pt x="30321" y="23905"/>
                    <a:pt x="30321" y="28688"/>
                  </a:cubicBezTo>
                  <a:cubicBezTo>
                    <a:pt x="30321" y="33349"/>
                    <a:pt x="35353" y="37522"/>
                    <a:pt x="40512" y="37522"/>
                  </a:cubicBezTo>
                  <a:cubicBezTo>
                    <a:pt x="44929" y="37522"/>
                    <a:pt x="48245" y="35559"/>
                    <a:pt x="48614" y="26116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412" name="任意多边形: 形状 411">
              <a:extLst>
                <a:ext uri="{FF2B5EF4-FFF2-40B4-BE49-F238E27FC236}">
                  <a16:creationId xmlns:a16="http://schemas.microsoft.com/office/drawing/2014/main" id="{D44D38FF-8C17-CC03-C9C6-D04E637C440E}"/>
                </a:ext>
              </a:extLst>
            </p:cNvPr>
            <p:cNvSpPr/>
            <p:nvPr>
              <p:custDataLst>
                <p:tags r:id="rId78"/>
              </p:custDataLst>
            </p:nvPr>
          </p:nvSpPr>
          <p:spPr>
            <a:xfrm flipV="1">
              <a:off x="11235426" y="-7215645"/>
              <a:ext cx="199860" cy="121603"/>
            </a:xfrm>
            <a:custGeom>
              <a:avLst/>
              <a:gdLst>
                <a:gd name="connsiteX0" fmla="*/ 183202 w 199860"/>
                <a:gd name="connsiteY0" fmla="*/ 107786 h 121603"/>
                <a:gd name="connsiteX1" fmla="*/ 189867 w 199860"/>
                <a:gd name="connsiteY1" fmla="*/ 111639 h 121603"/>
                <a:gd name="connsiteX2" fmla="*/ 199861 w 199860"/>
                <a:gd name="connsiteY2" fmla="*/ 111991 h 121603"/>
                <a:gd name="connsiteX3" fmla="*/ 199861 w 199860"/>
                <a:gd name="connsiteY3" fmla="*/ 120226 h 121603"/>
                <a:gd name="connsiteX4" fmla="*/ 181101 w 199860"/>
                <a:gd name="connsiteY4" fmla="*/ 119698 h 121603"/>
                <a:gd name="connsiteX5" fmla="*/ 157259 w 199860"/>
                <a:gd name="connsiteY5" fmla="*/ 120226 h 121603"/>
                <a:gd name="connsiteX6" fmla="*/ 157259 w 199860"/>
                <a:gd name="connsiteY6" fmla="*/ 111991 h 121603"/>
                <a:gd name="connsiteX7" fmla="*/ 175138 w 199860"/>
                <a:gd name="connsiteY7" fmla="*/ 110062 h 121603"/>
                <a:gd name="connsiteX8" fmla="*/ 144983 w 199860"/>
                <a:gd name="connsiteY8" fmla="*/ 31742 h 121603"/>
                <a:gd name="connsiteX9" fmla="*/ 113953 w 199860"/>
                <a:gd name="connsiteY9" fmla="*/ 111991 h 121603"/>
                <a:gd name="connsiteX10" fmla="*/ 130782 w 199860"/>
                <a:gd name="connsiteY10" fmla="*/ 111991 h 121603"/>
                <a:gd name="connsiteX11" fmla="*/ 130782 w 199860"/>
                <a:gd name="connsiteY11" fmla="*/ 120226 h 121603"/>
                <a:gd name="connsiteX12" fmla="*/ 100104 w 199860"/>
                <a:gd name="connsiteY12" fmla="*/ 119698 h 121603"/>
                <a:gd name="connsiteX13" fmla="*/ 73281 w 199860"/>
                <a:gd name="connsiteY13" fmla="*/ 120226 h 121603"/>
                <a:gd name="connsiteX14" fmla="*/ 73281 w 199860"/>
                <a:gd name="connsiteY14" fmla="*/ 111991 h 121603"/>
                <a:gd name="connsiteX15" fmla="*/ 88356 w 199860"/>
                <a:gd name="connsiteY15" fmla="*/ 111991 h 121603"/>
                <a:gd name="connsiteX16" fmla="*/ 95545 w 199860"/>
                <a:gd name="connsiteY16" fmla="*/ 93417 h 121603"/>
                <a:gd name="connsiteX17" fmla="*/ 71702 w 199860"/>
                <a:gd name="connsiteY17" fmla="*/ 31742 h 121603"/>
                <a:gd name="connsiteX18" fmla="*/ 40672 w 199860"/>
                <a:gd name="connsiteY18" fmla="*/ 111991 h 121603"/>
                <a:gd name="connsiteX19" fmla="*/ 57502 w 199860"/>
                <a:gd name="connsiteY19" fmla="*/ 111991 h 121603"/>
                <a:gd name="connsiteX20" fmla="*/ 57502 w 199860"/>
                <a:gd name="connsiteY20" fmla="*/ 120226 h 121603"/>
                <a:gd name="connsiteX21" fmla="*/ 26823 w 199860"/>
                <a:gd name="connsiteY21" fmla="*/ 119698 h 121603"/>
                <a:gd name="connsiteX22" fmla="*/ 0 w 199860"/>
                <a:gd name="connsiteY22" fmla="*/ 120226 h 121603"/>
                <a:gd name="connsiteX23" fmla="*/ 0 w 199860"/>
                <a:gd name="connsiteY23" fmla="*/ 111991 h 121603"/>
                <a:gd name="connsiteX24" fmla="*/ 15075 w 199860"/>
                <a:gd name="connsiteY24" fmla="*/ 111991 h 121603"/>
                <a:gd name="connsiteX25" fmla="*/ 57155 w 199860"/>
                <a:gd name="connsiteY25" fmla="*/ 3179 h 121603"/>
                <a:gd name="connsiteX26" fmla="*/ 63287 w 199860"/>
                <a:gd name="connsiteY26" fmla="*/ -1377 h 121603"/>
                <a:gd name="connsiteX27" fmla="*/ 69425 w 199860"/>
                <a:gd name="connsiteY27" fmla="*/ 3179 h 121603"/>
                <a:gd name="connsiteX28" fmla="*/ 99928 w 199860"/>
                <a:gd name="connsiteY28" fmla="*/ 82028 h 121603"/>
                <a:gd name="connsiteX29" fmla="*/ 130436 w 199860"/>
                <a:gd name="connsiteY29" fmla="*/ 3179 h 121603"/>
                <a:gd name="connsiteX30" fmla="*/ 136568 w 199860"/>
                <a:gd name="connsiteY30" fmla="*/ -1377 h 121603"/>
                <a:gd name="connsiteX31" fmla="*/ 142706 w 199860"/>
                <a:gd name="connsiteY31" fmla="*/ 3179 h 121603"/>
                <a:gd name="connsiteX32" fmla="*/ 183202 w 199860"/>
                <a:gd name="connsiteY32" fmla="*/ 107786 h 121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99860" h="121603">
                  <a:moveTo>
                    <a:pt x="183202" y="107786"/>
                  </a:moveTo>
                  <a:cubicBezTo>
                    <a:pt x="184258" y="110765"/>
                    <a:pt x="184429" y="111112"/>
                    <a:pt x="189867" y="111639"/>
                  </a:cubicBezTo>
                  <a:cubicBezTo>
                    <a:pt x="193371" y="111991"/>
                    <a:pt x="197057" y="111991"/>
                    <a:pt x="199861" y="111991"/>
                  </a:cubicBezTo>
                  <a:lnTo>
                    <a:pt x="199861" y="120226"/>
                  </a:lnTo>
                  <a:cubicBezTo>
                    <a:pt x="195126" y="120050"/>
                    <a:pt x="188988" y="119698"/>
                    <a:pt x="181101" y="119698"/>
                  </a:cubicBezTo>
                  <a:cubicBezTo>
                    <a:pt x="174441" y="119698"/>
                    <a:pt x="163567" y="119698"/>
                    <a:pt x="157259" y="120226"/>
                  </a:cubicBezTo>
                  <a:lnTo>
                    <a:pt x="157259" y="111991"/>
                  </a:lnTo>
                  <a:cubicBezTo>
                    <a:pt x="161642" y="111991"/>
                    <a:pt x="170057" y="111991"/>
                    <a:pt x="175138" y="110062"/>
                  </a:cubicBezTo>
                  <a:lnTo>
                    <a:pt x="144983" y="31742"/>
                  </a:lnTo>
                  <a:lnTo>
                    <a:pt x="113953" y="111991"/>
                  </a:lnTo>
                  <a:lnTo>
                    <a:pt x="130782" y="111991"/>
                  </a:lnTo>
                  <a:lnTo>
                    <a:pt x="130782" y="120226"/>
                  </a:lnTo>
                  <a:cubicBezTo>
                    <a:pt x="124122" y="119698"/>
                    <a:pt x="107644" y="119698"/>
                    <a:pt x="100104" y="119698"/>
                  </a:cubicBezTo>
                  <a:cubicBezTo>
                    <a:pt x="93267" y="119698"/>
                    <a:pt x="79419" y="119698"/>
                    <a:pt x="73281" y="120226"/>
                  </a:cubicBezTo>
                  <a:lnTo>
                    <a:pt x="73281" y="111991"/>
                  </a:lnTo>
                  <a:lnTo>
                    <a:pt x="88356" y="111991"/>
                  </a:lnTo>
                  <a:lnTo>
                    <a:pt x="95545" y="93417"/>
                  </a:lnTo>
                  <a:lnTo>
                    <a:pt x="71702" y="31742"/>
                  </a:lnTo>
                  <a:lnTo>
                    <a:pt x="40672" y="111991"/>
                  </a:lnTo>
                  <a:lnTo>
                    <a:pt x="57502" y="111991"/>
                  </a:lnTo>
                  <a:lnTo>
                    <a:pt x="57502" y="120226"/>
                  </a:lnTo>
                  <a:cubicBezTo>
                    <a:pt x="50841" y="119698"/>
                    <a:pt x="34364" y="119698"/>
                    <a:pt x="26823" y="119698"/>
                  </a:cubicBezTo>
                  <a:cubicBezTo>
                    <a:pt x="19987" y="119698"/>
                    <a:pt x="6138" y="119698"/>
                    <a:pt x="0" y="120226"/>
                  </a:cubicBezTo>
                  <a:lnTo>
                    <a:pt x="0" y="111991"/>
                  </a:lnTo>
                  <a:lnTo>
                    <a:pt x="15075" y="111991"/>
                  </a:lnTo>
                  <a:lnTo>
                    <a:pt x="57155" y="3179"/>
                  </a:lnTo>
                  <a:cubicBezTo>
                    <a:pt x="58205" y="376"/>
                    <a:pt x="58904" y="-1377"/>
                    <a:pt x="63287" y="-1377"/>
                  </a:cubicBezTo>
                  <a:cubicBezTo>
                    <a:pt x="67671" y="-1377"/>
                    <a:pt x="68375" y="376"/>
                    <a:pt x="69425" y="3179"/>
                  </a:cubicBezTo>
                  <a:lnTo>
                    <a:pt x="99928" y="82028"/>
                  </a:lnTo>
                  <a:lnTo>
                    <a:pt x="130436" y="3179"/>
                  </a:lnTo>
                  <a:cubicBezTo>
                    <a:pt x="131486" y="376"/>
                    <a:pt x="132185" y="-1377"/>
                    <a:pt x="136568" y="-1377"/>
                  </a:cubicBezTo>
                  <a:cubicBezTo>
                    <a:pt x="140952" y="-1377"/>
                    <a:pt x="141656" y="376"/>
                    <a:pt x="142706" y="3179"/>
                  </a:cubicBezTo>
                  <a:lnTo>
                    <a:pt x="183202" y="107786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413" name="任意多边形: 形状 412">
              <a:extLst>
                <a:ext uri="{FF2B5EF4-FFF2-40B4-BE49-F238E27FC236}">
                  <a16:creationId xmlns:a16="http://schemas.microsoft.com/office/drawing/2014/main" id="{75CDCDBC-7A33-4276-2B53-FA4DDCAD07D4}"/>
                </a:ext>
              </a:extLst>
            </p:cNvPr>
            <p:cNvSpPr/>
            <p:nvPr>
              <p:custDataLst>
                <p:tags r:id="rId79"/>
              </p:custDataLst>
            </p:nvPr>
          </p:nvSpPr>
          <p:spPr>
            <a:xfrm flipV="1">
              <a:off x="11448139" y="-7152965"/>
              <a:ext cx="111708" cy="83801"/>
            </a:xfrm>
            <a:custGeom>
              <a:avLst/>
              <a:gdLst>
                <a:gd name="connsiteX0" fmla="*/ 61748 w 111708"/>
                <a:gd name="connsiteY0" fmla="*/ 47952 h 83801"/>
                <a:gd name="connsiteX1" fmla="*/ 61011 w 111708"/>
                <a:gd name="connsiteY1" fmla="*/ 49420 h 83801"/>
                <a:gd name="connsiteX2" fmla="*/ 63959 w 111708"/>
                <a:gd name="connsiteY2" fmla="*/ 51756 h 83801"/>
                <a:gd name="connsiteX3" fmla="*/ 76355 w 111708"/>
                <a:gd name="connsiteY3" fmla="*/ 60463 h 83801"/>
                <a:gd name="connsiteX4" fmla="*/ 108887 w 111708"/>
                <a:gd name="connsiteY4" fmla="*/ 78009 h 83801"/>
                <a:gd name="connsiteX5" fmla="*/ 111709 w 111708"/>
                <a:gd name="connsiteY5" fmla="*/ 80708 h 83801"/>
                <a:gd name="connsiteX6" fmla="*/ 110114 w 111708"/>
                <a:gd name="connsiteY6" fmla="*/ 82302 h 83801"/>
                <a:gd name="connsiteX7" fmla="*/ 101644 w 111708"/>
                <a:gd name="connsiteY7" fmla="*/ 81934 h 83801"/>
                <a:gd name="connsiteX8" fmla="*/ 86789 w 111708"/>
                <a:gd name="connsiteY8" fmla="*/ 82429 h 83801"/>
                <a:gd name="connsiteX9" fmla="*/ 84215 w 111708"/>
                <a:gd name="connsiteY9" fmla="*/ 79730 h 83801"/>
                <a:gd name="connsiteX10" fmla="*/ 86052 w 111708"/>
                <a:gd name="connsiteY10" fmla="*/ 78009 h 83801"/>
                <a:gd name="connsiteX11" fmla="*/ 89120 w 111708"/>
                <a:gd name="connsiteY11" fmla="*/ 76294 h 83801"/>
                <a:gd name="connsiteX12" fmla="*/ 83720 w 111708"/>
                <a:gd name="connsiteY12" fmla="*/ 70281 h 83801"/>
                <a:gd name="connsiteX13" fmla="*/ 32532 w 111708"/>
                <a:gd name="connsiteY13" fmla="*/ 34210 h 83801"/>
                <a:gd name="connsiteX14" fmla="*/ 42228 w 111708"/>
                <a:gd name="connsiteY14" fmla="*/ 72859 h 83801"/>
                <a:gd name="connsiteX15" fmla="*/ 53031 w 111708"/>
                <a:gd name="connsiteY15" fmla="*/ 78009 h 83801"/>
                <a:gd name="connsiteX16" fmla="*/ 56715 w 111708"/>
                <a:gd name="connsiteY16" fmla="*/ 80588 h 83801"/>
                <a:gd name="connsiteX17" fmla="*/ 54752 w 111708"/>
                <a:gd name="connsiteY17" fmla="*/ 82429 h 83801"/>
                <a:gd name="connsiteX18" fmla="*/ 38670 w 111708"/>
                <a:gd name="connsiteY18" fmla="*/ 81934 h 83801"/>
                <a:gd name="connsiteX19" fmla="*/ 30200 w 111708"/>
                <a:gd name="connsiteY19" fmla="*/ 82061 h 83801"/>
                <a:gd name="connsiteX20" fmla="*/ 22467 w 111708"/>
                <a:gd name="connsiteY20" fmla="*/ 82429 h 83801"/>
                <a:gd name="connsiteX21" fmla="*/ 19888 w 111708"/>
                <a:gd name="connsiteY21" fmla="*/ 79730 h 83801"/>
                <a:gd name="connsiteX22" fmla="*/ 23936 w 111708"/>
                <a:gd name="connsiteY22" fmla="*/ 78009 h 83801"/>
                <a:gd name="connsiteX23" fmla="*/ 28605 w 111708"/>
                <a:gd name="connsiteY23" fmla="*/ 77762 h 83801"/>
                <a:gd name="connsiteX24" fmla="*/ 31305 w 111708"/>
                <a:gd name="connsiteY24" fmla="*/ 76047 h 83801"/>
                <a:gd name="connsiteX25" fmla="*/ 30811 w 111708"/>
                <a:gd name="connsiteY25" fmla="*/ 73348 h 83801"/>
                <a:gd name="connsiteX26" fmla="*/ 14487 w 111708"/>
                <a:gd name="connsiteY26" fmla="*/ 8198 h 83801"/>
                <a:gd name="connsiteX27" fmla="*/ 3685 w 111708"/>
                <a:gd name="connsiteY27" fmla="*/ 3048 h 83801"/>
                <a:gd name="connsiteX28" fmla="*/ 0 w 111708"/>
                <a:gd name="connsiteY28" fmla="*/ 343 h 83801"/>
                <a:gd name="connsiteX29" fmla="*/ 1964 w 111708"/>
                <a:gd name="connsiteY29" fmla="*/ -1372 h 83801"/>
                <a:gd name="connsiteX30" fmla="*/ 17925 w 111708"/>
                <a:gd name="connsiteY30" fmla="*/ -883 h 83801"/>
                <a:gd name="connsiteX31" fmla="*/ 26394 w 111708"/>
                <a:gd name="connsiteY31" fmla="*/ -1004 h 83801"/>
                <a:gd name="connsiteX32" fmla="*/ 34248 w 111708"/>
                <a:gd name="connsiteY32" fmla="*/ -1372 h 83801"/>
                <a:gd name="connsiteX33" fmla="*/ 36827 w 111708"/>
                <a:gd name="connsiteY33" fmla="*/ 1327 h 83801"/>
                <a:gd name="connsiteX34" fmla="*/ 32901 w 111708"/>
                <a:gd name="connsiteY34" fmla="*/ 3048 h 83801"/>
                <a:gd name="connsiteX35" fmla="*/ 28237 w 111708"/>
                <a:gd name="connsiteY35" fmla="*/ 3289 h 83801"/>
                <a:gd name="connsiteX36" fmla="*/ 25410 w 111708"/>
                <a:gd name="connsiteY36" fmla="*/ 5131 h 83801"/>
                <a:gd name="connsiteX37" fmla="*/ 31179 w 111708"/>
                <a:gd name="connsiteY37" fmla="*/ 28686 h 83801"/>
                <a:gd name="connsiteX38" fmla="*/ 51556 w 111708"/>
                <a:gd name="connsiteY38" fmla="*/ 43043 h 83801"/>
                <a:gd name="connsiteX39" fmla="*/ 69359 w 111708"/>
                <a:gd name="connsiteY39" fmla="*/ 8566 h 83801"/>
                <a:gd name="connsiteX40" fmla="*/ 70217 w 111708"/>
                <a:gd name="connsiteY40" fmla="*/ 6237 h 83801"/>
                <a:gd name="connsiteX41" fmla="*/ 64569 w 111708"/>
                <a:gd name="connsiteY41" fmla="*/ 3048 h 83801"/>
                <a:gd name="connsiteX42" fmla="*/ 61379 w 111708"/>
                <a:gd name="connsiteY42" fmla="*/ 343 h 83801"/>
                <a:gd name="connsiteX43" fmla="*/ 63469 w 111708"/>
                <a:gd name="connsiteY43" fmla="*/ -1372 h 83801"/>
                <a:gd name="connsiteX44" fmla="*/ 79177 w 111708"/>
                <a:gd name="connsiteY44" fmla="*/ -883 h 83801"/>
                <a:gd name="connsiteX45" fmla="*/ 91210 w 111708"/>
                <a:gd name="connsiteY45" fmla="*/ -1372 h 83801"/>
                <a:gd name="connsiteX46" fmla="*/ 93664 w 111708"/>
                <a:gd name="connsiteY46" fmla="*/ 1207 h 83801"/>
                <a:gd name="connsiteX47" fmla="*/ 90842 w 111708"/>
                <a:gd name="connsiteY47" fmla="*/ 3048 h 83801"/>
                <a:gd name="connsiteX48" fmla="*/ 82741 w 111708"/>
                <a:gd name="connsiteY48" fmla="*/ 7093 h 83801"/>
                <a:gd name="connsiteX49" fmla="*/ 61748 w 111708"/>
                <a:gd name="connsiteY49" fmla="*/ 47952 h 838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11708" h="83801">
                  <a:moveTo>
                    <a:pt x="61748" y="47952"/>
                  </a:moveTo>
                  <a:cubicBezTo>
                    <a:pt x="61258" y="48931"/>
                    <a:pt x="61011" y="49299"/>
                    <a:pt x="61011" y="49420"/>
                  </a:cubicBezTo>
                  <a:cubicBezTo>
                    <a:pt x="61011" y="49668"/>
                    <a:pt x="61132" y="49788"/>
                    <a:pt x="63959" y="51756"/>
                  </a:cubicBezTo>
                  <a:lnTo>
                    <a:pt x="76355" y="60463"/>
                  </a:lnTo>
                  <a:cubicBezTo>
                    <a:pt x="92558" y="71874"/>
                    <a:pt x="100170" y="77272"/>
                    <a:pt x="108887" y="78009"/>
                  </a:cubicBezTo>
                  <a:cubicBezTo>
                    <a:pt x="110235" y="78130"/>
                    <a:pt x="111709" y="78257"/>
                    <a:pt x="111709" y="80708"/>
                  </a:cubicBezTo>
                  <a:cubicBezTo>
                    <a:pt x="111709" y="81693"/>
                    <a:pt x="110851" y="82302"/>
                    <a:pt x="110114" y="82302"/>
                  </a:cubicBezTo>
                  <a:cubicBezTo>
                    <a:pt x="107534" y="82302"/>
                    <a:pt x="104344" y="81934"/>
                    <a:pt x="101644" y="81934"/>
                  </a:cubicBezTo>
                  <a:cubicBezTo>
                    <a:pt x="98327" y="81934"/>
                    <a:pt x="90105" y="82429"/>
                    <a:pt x="86789" y="82429"/>
                  </a:cubicBezTo>
                  <a:cubicBezTo>
                    <a:pt x="86052" y="82429"/>
                    <a:pt x="84215" y="82429"/>
                    <a:pt x="84215" y="79730"/>
                  </a:cubicBezTo>
                  <a:cubicBezTo>
                    <a:pt x="84215" y="79603"/>
                    <a:pt x="84215" y="78130"/>
                    <a:pt x="86052" y="78009"/>
                  </a:cubicBezTo>
                  <a:cubicBezTo>
                    <a:pt x="87526" y="77889"/>
                    <a:pt x="89120" y="77641"/>
                    <a:pt x="89120" y="76294"/>
                  </a:cubicBezTo>
                  <a:cubicBezTo>
                    <a:pt x="89120" y="74085"/>
                    <a:pt x="85314" y="71386"/>
                    <a:pt x="83720" y="70281"/>
                  </a:cubicBezTo>
                  <a:lnTo>
                    <a:pt x="32532" y="34210"/>
                  </a:lnTo>
                  <a:lnTo>
                    <a:pt x="42228" y="72859"/>
                  </a:lnTo>
                  <a:cubicBezTo>
                    <a:pt x="43334" y="77026"/>
                    <a:pt x="43455" y="78009"/>
                    <a:pt x="53031" y="78009"/>
                  </a:cubicBezTo>
                  <a:cubicBezTo>
                    <a:pt x="54994" y="78009"/>
                    <a:pt x="56715" y="78009"/>
                    <a:pt x="56715" y="80588"/>
                  </a:cubicBezTo>
                  <a:cubicBezTo>
                    <a:pt x="56715" y="81693"/>
                    <a:pt x="55978" y="82429"/>
                    <a:pt x="54752" y="82429"/>
                  </a:cubicBezTo>
                  <a:cubicBezTo>
                    <a:pt x="51193" y="82429"/>
                    <a:pt x="42228" y="81934"/>
                    <a:pt x="38670" y="81934"/>
                  </a:cubicBezTo>
                  <a:cubicBezTo>
                    <a:pt x="36580" y="81934"/>
                    <a:pt x="32285" y="81934"/>
                    <a:pt x="30200" y="82061"/>
                  </a:cubicBezTo>
                  <a:cubicBezTo>
                    <a:pt x="27742" y="82181"/>
                    <a:pt x="24799" y="82429"/>
                    <a:pt x="22467" y="82429"/>
                  </a:cubicBezTo>
                  <a:cubicBezTo>
                    <a:pt x="21731" y="82429"/>
                    <a:pt x="19888" y="82429"/>
                    <a:pt x="19888" y="79730"/>
                  </a:cubicBezTo>
                  <a:cubicBezTo>
                    <a:pt x="19888" y="78009"/>
                    <a:pt x="21235" y="78009"/>
                    <a:pt x="23936" y="78009"/>
                  </a:cubicBezTo>
                  <a:cubicBezTo>
                    <a:pt x="25905" y="78009"/>
                    <a:pt x="26394" y="78009"/>
                    <a:pt x="28605" y="77762"/>
                  </a:cubicBezTo>
                  <a:cubicBezTo>
                    <a:pt x="31058" y="77520"/>
                    <a:pt x="31305" y="77272"/>
                    <a:pt x="31305" y="76047"/>
                  </a:cubicBezTo>
                  <a:cubicBezTo>
                    <a:pt x="31305" y="75799"/>
                    <a:pt x="31305" y="75190"/>
                    <a:pt x="30811" y="73348"/>
                  </a:cubicBezTo>
                  <a:lnTo>
                    <a:pt x="14487" y="8198"/>
                  </a:lnTo>
                  <a:cubicBezTo>
                    <a:pt x="13503" y="4026"/>
                    <a:pt x="13260" y="3048"/>
                    <a:pt x="3685" y="3048"/>
                  </a:cubicBezTo>
                  <a:cubicBezTo>
                    <a:pt x="1474" y="3048"/>
                    <a:pt x="0" y="3048"/>
                    <a:pt x="0" y="343"/>
                  </a:cubicBezTo>
                  <a:cubicBezTo>
                    <a:pt x="0" y="222"/>
                    <a:pt x="0" y="-1372"/>
                    <a:pt x="1964" y="-1372"/>
                  </a:cubicBezTo>
                  <a:cubicBezTo>
                    <a:pt x="5522" y="-1372"/>
                    <a:pt x="14366" y="-883"/>
                    <a:pt x="17925" y="-883"/>
                  </a:cubicBezTo>
                  <a:cubicBezTo>
                    <a:pt x="20009" y="-883"/>
                    <a:pt x="24304" y="-883"/>
                    <a:pt x="26394" y="-1004"/>
                  </a:cubicBezTo>
                  <a:cubicBezTo>
                    <a:pt x="28847" y="-1124"/>
                    <a:pt x="31916" y="-1372"/>
                    <a:pt x="34248" y="-1372"/>
                  </a:cubicBezTo>
                  <a:cubicBezTo>
                    <a:pt x="34985" y="-1372"/>
                    <a:pt x="36827" y="-1372"/>
                    <a:pt x="36827" y="1327"/>
                  </a:cubicBezTo>
                  <a:cubicBezTo>
                    <a:pt x="36827" y="3048"/>
                    <a:pt x="35353" y="3048"/>
                    <a:pt x="32901" y="3048"/>
                  </a:cubicBezTo>
                  <a:cubicBezTo>
                    <a:pt x="32780" y="3048"/>
                    <a:pt x="30442" y="3048"/>
                    <a:pt x="28237" y="3289"/>
                  </a:cubicBezTo>
                  <a:cubicBezTo>
                    <a:pt x="25410" y="3537"/>
                    <a:pt x="25410" y="3906"/>
                    <a:pt x="25410" y="5131"/>
                  </a:cubicBezTo>
                  <a:cubicBezTo>
                    <a:pt x="25410" y="6115"/>
                    <a:pt x="26642" y="10650"/>
                    <a:pt x="31179" y="28686"/>
                  </a:cubicBezTo>
                  <a:lnTo>
                    <a:pt x="51556" y="43043"/>
                  </a:lnTo>
                  <a:lnTo>
                    <a:pt x="69359" y="8566"/>
                  </a:lnTo>
                  <a:cubicBezTo>
                    <a:pt x="70217" y="6973"/>
                    <a:pt x="70217" y="6846"/>
                    <a:pt x="70217" y="6237"/>
                  </a:cubicBezTo>
                  <a:cubicBezTo>
                    <a:pt x="70217" y="3411"/>
                    <a:pt x="66780" y="3048"/>
                    <a:pt x="64569" y="3048"/>
                  </a:cubicBezTo>
                  <a:cubicBezTo>
                    <a:pt x="63101" y="3048"/>
                    <a:pt x="61379" y="3048"/>
                    <a:pt x="61379" y="343"/>
                  </a:cubicBezTo>
                  <a:cubicBezTo>
                    <a:pt x="61379" y="222"/>
                    <a:pt x="61500" y="-1372"/>
                    <a:pt x="63469" y="-1372"/>
                  </a:cubicBezTo>
                  <a:cubicBezTo>
                    <a:pt x="66901" y="-1372"/>
                    <a:pt x="75745" y="-883"/>
                    <a:pt x="79177" y="-883"/>
                  </a:cubicBezTo>
                  <a:cubicBezTo>
                    <a:pt x="82862" y="-883"/>
                    <a:pt x="87773" y="-1372"/>
                    <a:pt x="91210" y="-1372"/>
                  </a:cubicBezTo>
                  <a:cubicBezTo>
                    <a:pt x="92805" y="-1372"/>
                    <a:pt x="93664" y="-514"/>
                    <a:pt x="93664" y="1207"/>
                  </a:cubicBezTo>
                  <a:cubicBezTo>
                    <a:pt x="93664" y="3048"/>
                    <a:pt x="92069" y="3048"/>
                    <a:pt x="90842" y="3048"/>
                  </a:cubicBezTo>
                  <a:cubicBezTo>
                    <a:pt x="88631" y="3048"/>
                    <a:pt x="84825" y="3169"/>
                    <a:pt x="82741" y="7093"/>
                  </a:cubicBezTo>
                  <a:lnTo>
                    <a:pt x="61748" y="47952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414" name="任意多边形: 形状 413">
              <a:extLst>
                <a:ext uri="{FF2B5EF4-FFF2-40B4-BE49-F238E27FC236}">
                  <a16:creationId xmlns:a16="http://schemas.microsoft.com/office/drawing/2014/main" id="{AB76196E-52C9-5EE1-1BAE-2735EC2E17EB}"/>
                </a:ext>
              </a:extLst>
            </p:cNvPr>
            <p:cNvSpPr/>
            <p:nvPr>
              <p:custDataLst>
                <p:tags r:id="rId80"/>
              </p:custDataLst>
            </p:nvPr>
          </p:nvSpPr>
          <p:spPr>
            <a:xfrm flipV="1">
              <a:off x="11578707" y="-7173241"/>
              <a:ext cx="98701" cy="77797"/>
            </a:xfrm>
            <a:custGeom>
              <a:avLst/>
              <a:gdLst>
                <a:gd name="connsiteX0" fmla="*/ 56803 w 98701"/>
                <a:gd name="connsiteY0" fmla="*/ 41726 h 77797"/>
                <a:gd name="connsiteX1" fmla="*/ 77318 w 98701"/>
                <a:gd name="connsiteY1" fmla="*/ 64506 h 77797"/>
                <a:gd name="connsiteX2" fmla="*/ 95198 w 98701"/>
                <a:gd name="connsiteY2" fmla="*/ 68188 h 77797"/>
                <a:gd name="connsiteX3" fmla="*/ 95198 w 98701"/>
                <a:gd name="connsiteY3" fmla="*/ 76423 h 77797"/>
                <a:gd name="connsiteX4" fmla="*/ 79066 w 98701"/>
                <a:gd name="connsiteY4" fmla="*/ 75894 h 77797"/>
                <a:gd name="connsiteX5" fmla="*/ 61010 w 98701"/>
                <a:gd name="connsiteY5" fmla="*/ 76423 h 77797"/>
                <a:gd name="connsiteX6" fmla="*/ 61010 w 98701"/>
                <a:gd name="connsiteY6" fmla="*/ 68188 h 77797"/>
                <a:gd name="connsiteX7" fmla="*/ 67671 w 98701"/>
                <a:gd name="connsiteY7" fmla="*/ 66611 h 77797"/>
                <a:gd name="connsiteX8" fmla="*/ 66268 w 98701"/>
                <a:gd name="connsiteY8" fmla="*/ 64506 h 77797"/>
                <a:gd name="connsiteX9" fmla="*/ 51545 w 98701"/>
                <a:gd name="connsiteY9" fmla="*/ 48036 h 77797"/>
                <a:gd name="connsiteX10" fmla="*/ 34364 w 98701"/>
                <a:gd name="connsiteY10" fmla="*/ 68188 h 77797"/>
                <a:gd name="connsiteX11" fmla="*/ 41376 w 98701"/>
                <a:gd name="connsiteY11" fmla="*/ 68188 h 77797"/>
                <a:gd name="connsiteX12" fmla="*/ 41376 w 98701"/>
                <a:gd name="connsiteY12" fmla="*/ 76423 h 77797"/>
                <a:gd name="connsiteX13" fmla="*/ 20163 w 98701"/>
                <a:gd name="connsiteY13" fmla="*/ 75894 h 77797"/>
                <a:gd name="connsiteX14" fmla="*/ 880 w 98701"/>
                <a:gd name="connsiteY14" fmla="*/ 76423 h 77797"/>
                <a:gd name="connsiteX15" fmla="*/ 880 w 98701"/>
                <a:gd name="connsiteY15" fmla="*/ 68188 h 77797"/>
                <a:gd name="connsiteX16" fmla="*/ 13327 w 98701"/>
                <a:gd name="connsiteY16" fmla="*/ 68188 h 77797"/>
                <a:gd name="connsiteX17" fmla="*/ 40672 w 98701"/>
                <a:gd name="connsiteY17" fmla="*/ 35948 h 77797"/>
                <a:gd name="connsiteX18" fmla="*/ 17710 w 98701"/>
                <a:gd name="connsiteY18" fmla="*/ 10190 h 77797"/>
                <a:gd name="connsiteX19" fmla="*/ 0 w 98701"/>
                <a:gd name="connsiteY19" fmla="*/ 6859 h 77797"/>
                <a:gd name="connsiteX20" fmla="*/ 0 w 98701"/>
                <a:gd name="connsiteY20" fmla="*/ -1375 h 77797"/>
                <a:gd name="connsiteX21" fmla="*/ 16131 w 98701"/>
                <a:gd name="connsiteY21" fmla="*/ -848 h 77797"/>
                <a:gd name="connsiteX22" fmla="*/ 34187 w 98701"/>
                <a:gd name="connsiteY22" fmla="*/ -1375 h 77797"/>
                <a:gd name="connsiteX23" fmla="*/ 34187 w 98701"/>
                <a:gd name="connsiteY23" fmla="*/ 6859 h 77797"/>
                <a:gd name="connsiteX24" fmla="*/ 27703 w 98701"/>
                <a:gd name="connsiteY24" fmla="*/ 8788 h 77797"/>
                <a:gd name="connsiteX25" fmla="*/ 28930 w 98701"/>
                <a:gd name="connsiteY25" fmla="*/ 10542 h 77797"/>
                <a:gd name="connsiteX26" fmla="*/ 45935 w 98701"/>
                <a:gd name="connsiteY26" fmla="*/ 29639 h 77797"/>
                <a:gd name="connsiteX27" fmla="*/ 65218 w 98701"/>
                <a:gd name="connsiteY27" fmla="*/ 6859 h 77797"/>
                <a:gd name="connsiteX28" fmla="*/ 58382 w 98701"/>
                <a:gd name="connsiteY28" fmla="*/ 6859 h 77797"/>
                <a:gd name="connsiteX29" fmla="*/ 58382 w 98701"/>
                <a:gd name="connsiteY29" fmla="*/ -1375 h 77797"/>
                <a:gd name="connsiteX30" fmla="*/ 79419 w 98701"/>
                <a:gd name="connsiteY30" fmla="*/ -848 h 77797"/>
                <a:gd name="connsiteX31" fmla="*/ 98701 w 98701"/>
                <a:gd name="connsiteY31" fmla="*/ -1375 h 77797"/>
                <a:gd name="connsiteX32" fmla="*/ 98701 w 98701"/>
                <a:gd name="connsiteY32" fmla="*/ 6859 h 77797"/>
                <a:gd name="connsiteX33" fmla="*/ 86255 w 98701"/>
                <a:gd name="connsiteY33" fmla="*/ 6859 h 77797"/>
                <a:gd name="connsiteX34" fmla="*/ 56803 w 98701"/>
                <a:gd name="connsiteY34" fmla="*/ 41726 h 7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98701" h="77797">
                  <a:moveTo>
                    <a:pt x="56803" y="41726"/>
                  </a:moveTo>
                  <a:lnTo>
                    <a:pt x="77318" y="64506"/>
                  </a:lnTo>
                  <a:cubicBezTo>
                    <a:pt x="79595" y="66962"/>
                    <a:pt x="80645" y="68188"/>
                    <a:pt x="95198" y="68188"/>
                  </a:cubicBezTo>
                  <a:lnTo>
                    <a:pt x="95198" y="76423"/>
                  </a:lnTo>
                  <a:cubicBezTo>
                    <a:pt x="89060" y="76071"/>
                    <a:pt x="79947" y="75894"/>
                    <a:pt x="79066" y="75894"/>
                  </a:cubicBezTo>
                  <a:cubicBezTo>
                    <a:pt x="74683" y="75894"/>
                    <a:pt x="65922" y="76247"/>
                    <a:pt x="61010" y="76423"/>
                  </a:cubicBezTo>
                  <a:lnTo>
                    <a:pt x="61010" y="68188"/>
                  </a:lnTo>
                  <a:cubicBezTo>
                    <a:pt x="63464" y="68188"/>
                    <a:pt x="65570" y="67836"/>
                    <a:pt x="67671" y="66611"/>
                  </a:cubicBezTo>
                  <a:cubicBezTo>
                    <a:pt x="66973" y="65561"/>
                    <a:pt x="66973" y="65209"/>
                    <a:pt x="66268" y="64506"/>
                  </a:cubicBezTo>
                  <a:lnTo>
                    <a:pt x="51545" y="48036"/>
                  </a:lnTo>
                  <a:lnTo>
                    <a:pt x="34364" y="68188"/>
                  </a:lnTo>
                  <a:lnTo>
                    <a:pt x="41376" y="68188"/>
                  </a:lnTo>
                  <a:lnTo>
                    <a:pt x="41376" y="76423"/>
                  </a:lnTo>
                  <a:cubicBezTo>
                    <a:pt x="36817" y="76247"/>
                    <a:pt x="25773" y="75894"/>
                    <a:pt x="20163" y="75894"/>
                  </a:cubicBezTo>
                  <a:cubicBezTo>
                    <a:pt x="14553" y="75894"/>
                    <a:pt x="6666" y="76247"/>
                    <a:pt x="880" y="76423"/>
                  </a:cubicBezTo>
                  <a:lnTo>
                    <a:pt x="880" y="68188"/>
                  </a:lnTo>
                  <a:lnTo>
                    <a:pt x="13327" y="68188"/>
                  </a:lnTo>
                  <a:lnTo>
                    <a:pt x="40672" y="35948"/>
                  </a:lnTo>
                  <a:lnTo>
                    <a:pt x="17710" y="10190"/>
                  </a:lnTo>
                  <a:cubicBezTo>
                    <a:pt x="14729" y="6859"/>
                    <a:pt x="8415" y="6859"/>
                    <a:pt x="0" y="6859"/>
                  </a:cubicBezTo>
                  <a:lnTo>
                    <a:pt x="0" y="-1375"/>
                  </a:lnTo>
                  <a:cubicBezTo>
                    <a:pt x="6138" y="-1024"/>
                    <a:pt x="15251" y="-848"/>
                    <a:pt x="16131" y="-848"/>
                  </a:cubicBezTo>
                  <a:cubicBezTo>
                    <a:pt x="20515" y="-848"/>
                    <a:pt x="30684" y="-1200"/>
                    <a:pt x="34187" y="-1375"/>
                  </a:cubicBezTo>
                  <a:lnTo>
                    <a:pt x="34187" y="6859"/>
                  </a:lnTo>
                  <a:cubicBezTo>
                    <a:pt x="31030" y="6859"/>
                    <a:pt x="27703" y="7738"/>
                    <a:pt x="27703" y="8788"/>
                  </a:cubicBezTo>
                  <a:cubicBezTo>
                    <a:pt x="27703" y="8964"/>
                    <a:pt x="27703" y="9140"/>
                    <a:pt x="28930" y="10542"/>
                  </a:cubicBezTo>
                  <a:lnTo>
                    <a:pt x="45935" y="29639"/>
                  </a:lnTo>
                  <a:lnTo>
                    <a:pt x="65218" y="6859"/>
                  </a:lnTo>
                  <a:lnTo>
                    <a:pt x="58382" y="6859"/>
                  </a:lnTo>
                  <a:lnTo>
                    <a:pt x="58382" y="-1375"/>
                  </a:lnTo>
                  <a:cubicBezTo>
                    <a:pt x="62941" y="-1200"/>
                    <a:pt x="73633" y="-848"/>
                    <a:pt x="79419" y="-848"/>
                  </a:cubicBezTo>
                  <a:cubicBezTo>
                    <a:pt x="85029" y="-848"/>
                    <a:pt x="92916" y="-1200"/>
                    <a:pt x="98701" y="-1375"/>
                  </a:cubicBezTo>
                  <a:lnTo>
                    <a:pt x="98701" y="6859"/>
                  </a:lnTo>
                  <a:lnTo>
                    <a:pt x="86255" y="6859"/>
                  </a:lnTo>
                  <a:lnTo>
                    <a:pt x="56803" y="41726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415" name="任意多边形: 形状 414">
              <a:extLst>
                <a:ext uri="{FF2B5EF4-FFF2-40B4-BE49-F238E27FC236}">
                  <a16:creationId xmlns:a16="http://schemas.microsoft.com/office/drawing/2014/main" id="{40D75541-1B7B-8BE8-A0B0-B636818E29DF}"/>
                </a:ext>
              </a:extLst>
            </p:cNvPr>
            <p:cNvSpPr/>
            <p:nvPr>
              <p:custDataLst>
                <p:tags r:id="rId81"/>
              </p:custDataLst>
            </p:nvPr>
          </p:nvSpPr>
          <p:spPr>
            <a:xfrm flipV="1">
              <a:off x="11674523" y="-7154432"/>
              <a:ext cx="44070" cy="109806"/>
            </a:xfrm>
            <a:custGeom>
              <a:avLst/>
              <a:gdLst>
                <a:gd name="connsiteX0" fmla="*/ 44071 w 44070"/>
                <a:gd name="connsiteY0" fmla="*/ 98376 h 109806"/>
                <a:gd name="connsiteX1" fmla="*/ 34127 w 44070"/>
                <a:gd name="connsiteY1" fmla="*/ 108436 h 109806"/>
                <a:gd name="connsiteX2" fmla="*/ 24062 w 44070"/>
                <a:gd name="connsiteY2" fmla="*/ 98497 h 109806"/>
                <a:gd name="connsiteX3" fmla="*/ 34006 w 44070"/>
                <a:gd name="connsiteY3" fmla="*/ 88437 h 109806"/>
                <a:gd name="connsiteX4" fmla="*/ 44071 w 44070"/>
                <a:gd name="connsiteY4" fmla="*/ 98376 h 109806"/>
                <a:gd name="connsiteX5" fmla="*/ 20256 w 44070"/>
                <a:gd name="connsiteY5" fmla="*/ 77394 h 109806"/>
                <a:gd name="connsiteX6" fmla="*/ 20256 w 44070"/>
                <a:gd name="connsiteY6" fmla="*/ 70528 h 109806"/>
                <a:gd name="connsiteX7" fmla="*/ 29342 w 44070"/>
                <a:gd name="connsiteY7" fmla="*/ 65620 h 109806"/>
                <a:gd name="connsiteX8" fmla="*/ 29342 w 44070"/>
                <a:gd name="connsiteY8" fmla="*/ 18748 h 109806"/>
                <a:gd name="connsiteX9" fmla="*/ 19278 w 44070"/>
                <a:gd name="connsiteY9" fmla="*/ 4274 h 109806"/>
                <a:gd name="connsiteX10" fmla="*/ 15103 w 44070"/>
                <a:gd name="connsiteY10" fmla="*/ 4884 h 109806"/>
                <a:gd name="connsiteX11" fmla="*/ 15593 w 44070"/>
                <a:gd name="connsiteY11" fmla="*/ 5869 h 109806"/>
                <a:gd name="connsiteX12" fmla="*/ 17066 w 44070"/>
                <a:gd name="connsiteY12" fmla="*/ 10777 h 109806"/>
                <a:gd name="connsiteX13" fmla="*/ 8596 w 44070"/>
                <a:gd name="connsiteY13" fmla="*/ 19243 h 109806"/>
                <a:gd name="connsiteX14" fmla="*/ 0 w 44070"/>
                <a:gd name="connsiteY14" fmla="*/ 10777 h 109806"/>
                <a:gd name="connsiteX15" fmla="*/ 19398 w 44070"/>
                <a:gd name="connsiteY15" fmla="*/ -1371 h 109806"/>
                <a:gd name="connsiteX16" fmla="*/ 44071 w 44070"/>
                <a:gd name="connsiteY16" fmla="*/ 18506 h 109806"/>
                <a:gd name="connsiteX17" fmla="*/ 44071 w 44070"/>
                <a:gd name="connsiteY17" fmla="*/ 78379 h 109806"/>
                <a:gd name="connsiteX18" fmla="*/ 20256 w 44070"/>
                <a:gd name="connsiteY18" fmla="*/ 77394 h 109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4070" h="109806">
                  <a:moveTo>
                    <a:pt x="44071" y="98376"/>
                  </a:moveTo>
                  <a:cubicBezTo>
                    <a:pt x="44071" y="104269"/>
                    <a:pt x="39286" y="108436"/>
                    <a:pt x="34127" y="108436"/>
                  </a:cubicBezTo>
                  <a:cubicBezTo>
                    <a:pt x="28236" y="108436"/>
                    <a:pt x="24062" y="103653"/>
                    <a:pt x="24062" y="98497"/>
                  </a:cubicBezTo>
                  <a:cubicBezTo>
                    <a:pt x="24062" y="92609"/>
                    <a:pt x="28852" y="88437"/>
                    <a:pt x="34006" y="88437"/>
                  </a:cubicBezTo>
                  <a:cubicBezTo>
                    <a:pt x="39896" y="88437"/>
                    <a:pt x="44071" y="93226"/>
                    <a:pt x="44071" y="98376"/>
                  </a:cubicBezTo>
                  <a:close/>
                  <a:moveTo>
                    <a:pt x="20256" y="77394"/>
                  </a:moveTo>
                  <a:lnTo>
                    <a:pt x="20256" y="70528"/>
                  </a:lnTo>
                  <a:cubicBezTo>
                    <a:pt x="28358" y="70528"/>
                    <a:pt x="29342" y="70528"/>
                    <a:pt x="29342" y="65620"/>
                  </a:cubicBezTo>
                  <a:lnTo>
                    <a:pt x="29342" y="18748"/>
                  </a:lnTo>
                  <a:cubicBezTo>
                    <a:pt x="29342" y="10530"/>
                    <a:pt x="25784" y="4274"/>
                    <a:pt x="19278" y="4274"/>
                  </a:cubicBezTo>
                  <a:cubicBezTo>
                    <a:pt x="18782" y="4274"/>
                    <a:pt x="15103" y="4516"/>
                    <a:pt x="15103" y="4884"/>
                  </a:cubicBezTo>
                  <a:cubicBezTo>
                    <a:pt x="15103" y="5132"/>
                    <a:pt x="15345" y="5500"/>
                    <a:pt x="15593" y="5869"/>
                  </a:cubicBezTo>
                  <a:cubicBezTo>
                    <a:pt x="15961" y="6237"/>
                    <a:pt x="17066" y="8078"/>
                    <a:pt x="17066" y="10777"/>
                  </a:cubicBezTo>
                  <a:cubicBezTo>
                    <a:pt x="17066" y="15807"/>
                    <a:pt x="13260" y="19243"/>
                    <a:pt x="8596" y="19243"/>
                  </a:cubicBezTo>
                  <a:cubicBezTo>
                    <a:pt x="3437" y="19243"/>
                    <a:pt x="0" y="15439"/>
                    <a:pt x="0" y="10777"/>
                  </a:cubicBezTo>
                  <a:cubicBezTo>
                    <a:pt x="0" y="2312"/>
                    <a:pt x="8965" y="-1371"/>
                    <a:pt x="19398" y="-1371"/>
                  </a:cubicBezTo>
                  <a:cubicBezTo>
                    <a:pt x="30448" y="-1371"/>
                    <a:pt x="44071" y="4516"/>
                    <a:pt x="44071" y="18506"/>
                  </a:cubicBezTo>
                  <a:lnTo>
                    <a:pt x="44071" y="78379"/>
                  </a:lnTo>
                  <a:lnTo>
                    <a:pt x="20256" y="77394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416" name="任意多边形: 形状 415">
              <a:extLst>
                <a:ext uri="{FF2B5EF4-FFF2-40B4-BE49-F238E27FC236}">
                  <a16:creationId xmlns:a16="http://schemas.microsoft.com/office/drawing/2014/main" id="{4E4B343A-21BB-421E-4E19-2AEE7C67D1BE}"/>
                </a:ext>
              </a:extLst>
            </p:cNvPr>
            <p:cNvSpPr/>
            <p:nvPr>
              <p:custDataLst>
                <p:tags r:id="rId82"/>
              </p:custDataLst>
            </p:nvPr>
          </p:nvSpPr>
          <p:spPr>
            <a:xfrm flipV="1">
              <a:off x="11787752" y="-7197598"/>
              <a:ext cx="116587" cy="116700"/>
            </a:xfrm>
            <a:custGeom>
              <a:avLst/>
              <a:gdLst>
                <a:gd name="connsiteX0" fmla="*/ 61885 w 116587"/>
                <a:gd name="connsiteY0" fmla="*/ 53467 h 116700"/>
                <a:gd name="connsiteX1" fmla="*/ 110801 w 116587"/>
                <a:gd name="connsiteY1" fmla="*/ 53467 h 116700"/>
                <a:gd name="connsiteX2" fmla="*/ 116587 w 116587"/>
                <a:gd name="connsiteY2" fmla="*/ 56975 h 116700"/>
                <a:gd name="connsiteX3" fmla="*/ 110801 w 116587"/>
                <a:gd name="connsiteY3" fmla="*/ 60476 h 116700"/>
                <a:gd name="connsiteX4" fmla="*/ 61885 w 116587"/>
                <a:gd name="connsiteY4" fmla="*/ 60476 h 116700"/>
                <a:gd name="connsiteX5" fmla="*/ 61885 w 116587"/>
                <a:gd name="connsiteY5" fmla="*/ 109541 h 116700"/>
                <a:gd name="connsiteX6" fmla="*/ 58382 w 116587"/>
                <a:gd name="connsiteY6" fmla="*/ 115325 h 116700"/>
                <a:gd name="connsiteX7" fmla="*/ 54873 w 116587"/>
                <a:gd name="connsiteY7" fmla="*/ 109541 h 116700"/>
                <a:gd name="connsiteX8" fmla="*/ 54873 w 116587"/>
                <a:gd name="connsiteY8" fmla="*/ 60476 h 116700"/>
                <a:gd name="connsiteX9" fmla="*/ 5786 w 116587"/>
                <a:gd name="connsiteY9" fmla="*/ 60476 h 116700"/>
                <a:gd name="connsiteX10" fmla="*/ 0 w 116587"/>
                <a:gd name="connsiteY10" fmla="*/ 56975 h 116700"/>
                <a:gd name="connsiteX11" fmla="*/ 5786 w 116587"/>
                <a:gd name="connsiteY11" fmla="*/ 53467 h 116700"/>
                <a:gd name="connsiteX12" fmla="*/ 54873 w 116587"/>
                <a:gd name="connsiteY12" fmla="*/ 53467 h 116700"/>
                <a:gd name="connsiteX13" fmla="*/ 54873 w 116587"/>
                <a:gd name="connsiteY13" fmla="*/ 4407 h 116700"/>
                <a:gd name="connsiteX14" fmla="*/ 58382 w 116587"/>
                <a:gd name="connsiteY14" fmla="*/ -1375 h 116700"/>
                <a:gd name="connsiteX15" fmla="*/ 61885 w 116587"/>
                <a:gd name="connsiteY15" fmla="*/ 4407 h 116700"/>
                <a:gd name="connsiteX16" fmla="*/ 61885 w 116587"/>
                <a:gd name="connsiteY16" fmla="*/ 53467 h 116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16587" h="116700">
                  <a:moveTo>
                    <a:pt x="61885" y="53467"/>
                  </a:moveTo>
                  <a:lnTo>
                    <a:pt x="110801" y="53467"/>
                  </a:lnTo>
                  <a:cubicBezTo>
                    <a:pt x="113254" y="53467"/>
                    <a:pt x="116587" y="53467"/>
                    <a:pt x="116587" y="56975"/>
                  </a:cubicBezTo>
                  <a:cubicBezTo>
                    <a:pt x="116587" y="60476"/>
                    <a:pt x="113254" y="60476"/>
                    <a:pt x="110801" y="60476"/>
                  </a:cubicBezTo>
                  <a:lnTo>
                    <a:pt x="61885" y="60476"/>
                  </a:lnTo>
                  <a:lnTo>
                    <a:pt x="61885" y="109541"/>
                  </a:lnTo>
                  <a:cubicBezTo>
                    <a:pt x="61885" y="111993"/>
                    <a:pt x="61885" y="115325"/>
                    <a:pt x="58382" y="115325"/>
                  </a:cubicBezTo>
                  <a:cubicBezTo>
                    <a:pt x="54873" y="115325"/>
                    <a:pt x="54873" y="111993"/>
                    <a:pt x="54873" y="109541"/>
                  </a:cubicBezTo>
                  <a:lnTo>
                    <a:pt x="54873" y="60476"/>
                  </a:lnTo>
                  <a:lnTo>
                    <a:pt x="5786" y="60476"/>
                  </a:lnTo>
                  <a:cubicBezTo>
                    <a:pt x="3333" y="60476"/>
                    <a:pt x="0" y="60476"/>
                    <a:pt x="0" y="56975"/>
                  </a:cubicBezTo>
                  <a:cubicBezTo>
                    <a:pt x="0" y="53467"/>
                    <a:pt x="3333" y="53467"/>
                    <a:pt x="5786" y="53467"/>
                  </a:cubicBezTo>
                  <a:lnTo>
                    <a:pt x="54873" y="53467"/>
                  </a:lnTo>
                  <a:lnTo>
                    <a:pt x="54873" y="4407"/>
                  </a:lnTo>
                  <a:cubicBezTo>
                    <a:pt x="54873" y="1956"/>
                    <a:pt x="54873" y="-1375"/>
                    <a:pt x="58382" y="-1375"/>
                  </a:cubicBezTo>
                  <a:cubicBezTo>
                    <a:pt x="61885" y="-1375"/>
                    <a:pt x="61885" y="1956"/>
                    <a:pt x="61885" y="4407"/>
                  </a:cubicBezTo>
                  <a:lnTo>
                    <a:pt x="61885" y="53467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417" name="任意多边形: 形状 416">
              <a:extLst>
                <a:ext uri="{FF2B5EF4-FFF2-40B4-BE49-F238E27FC236}">
                  <a16:creationId xmlns:a16="http://schemas.microsoft.com/office/drawing/2014/main" id="{76AB90EA-3177-F98D-C5D4-7E7C9C52B1E4}"/>
                </a:ext>
              </a:extLst>
            </p:cNvPr>
            <p:cNvSpPr/>
            <p:nvPr>
              <p:custDataLst>
                <p:tags r:id="rId83"/>
              </p:custDataLst>
            </p:nvPr>
          </p:nvSpPr>
          <p:spPr>
            <a:xfrm flipV="1">
              <a:off x="11957118" y="-7173241"/>
              <a:ext cx="98701" cy="77797"/>
            </a:xfrm>
            <a:custGeom>
              <a:avLst/>
              <a:gdLst>
                <a:gd name="connsiteX0" fmla="*/ 56803 w 98701"/>
                <a:gd name="connsiteY0" fmla="*/ 41726 h 77797"/>
                <a:gd name="connsiteX1" fmla="*/ 77318 w 98701"/>
                <a:gd name="connsiteY1" fmla="*/ 64506 h 77797"/>
                <a:gd name="connsiteX2" fmla="*/ 95198 w 98701"/>
                <a:gd name="connsiteY2" fmla="*/ 68188 h 77797"/>
                <a:gd name="connsiteX3" fmla="*/ 95198 w 98701"/>
                <a:gd name="connsiteY3" fmla="*/ 76423 h 77797"/>
                <a:gd name="connsiteX4" fmla="*/ 79067 w 98701"/>
                <a:gd name="connsiteY4" fmla="*/ 75894 h 77797"/>
                <a:gd name="connsiteX5" fmla="*/ 61011 w 98701"/>
                <a:gd name="connsiteY5" fmla="*/ 76423 h 77797"/>
                <a:gd name="connsiteX6" fmla="*/ 61011 w 98701"/>
                <a:gd name="connsiteY6" fmla="*/ 68188 h 77797"/>
                <a:gd name="connsiteX7" fmla="*/ 67671 w 98701"/>
                <a:gd name="connsiteY7" fmla="*/ 66611 h 77797"/>
                <a:gd name="connsiteX8" fmla="*/ 66268 w 98701"/>
                <a:gd name="connsiteY8" fmla="*/ 64506 h 77797"/>
                <a:gd name="connsiteX9" fmla="*/ 51545 w 98701"/>
                <a:gd name="connsiteY9" fmla="*/ 48036 h 77797"/>
                <a:gd name="connsiteX10" fmla="*/ 34364 w 98701"/>
                <a:gd name="connsiteY10" fmla="*/ 68188 h 77797"/>
                <a:gd name="connsiteX11" fmla="*/ 41376 w 98701"/>
                <a:gd name="connsiteY11" fmla="*/ 68188 h 77797"/>
                <a:gd name="connsiteX12" fmla="*/ 41376 w 98701"/>
                <a:gd name="connsiteY12" fmla="*/ 76423 h 77797"/>
                <a:gd name="connsiteX13" fmla="*/ 20163 w 98701"/>
                <a:gd name="connsiteY13" fmla="*/ 75894 h 77797"/>
                <a:gd name="connsiteX14" fmla="*/ 880 w 98701"/>
                <a:gd name="connsiteY14" fmla="*/ 76423 h 77797"/>
                <a:gd name="connsiteX15" fmla="*/ 880 w 98701"/>
                <a:gd name="connsiteY15" fmla="*/ 68188 h 77797"/>
                <a:gd name="connsiteX16" fmla="*/ 13327 w 98701"/>
                <a:gd name="connsiteY16" fmla="*/ 68188 h 77797"/>
                <a:gd name="connsiteX17" fmla="*/ 40672 w 98701"/>
                <a:gd name="connsiteY17" fmla="*/ 35948 h 77797"/>
                <a:gd name="connsiteX18" fmla="*/ 17710 w 98701"/>
                <a:gd name="connsiteY18" fmla="*/ 10190 h 77797"/>
                <a:gd name="connsiteX19" fmla="*/ 0 w 98701"/>
                <a:gd name="connsiteY19" fmla="*/ 6859 h 77797"/>
                <a:gd name="connsiteX20" fmla="*/ 0 w 98701"/>
                <a:gd name="connsiteY20" fmla="*/ -1375 h 77797"/>
                <a:gd name="connsiteX21" fmla="*/ 16131 w 98701"/>
                <a:gd name="connsiteY21" fmla="*/ -848 h 77797"/>
                <a:gd name="connsiteX22" fmla="*/ 34187 w 98701"/>
                <a:gd name="connsiteY22" fmla="*/ -1375 h 77797"/>
                <a:gd name="connsiteX23" fmla="*/ 34187 w 98701"/>
                <a:gd name="connsiteY23" fmla="*/ 6859 h 77797"/>
                <a:gd name="connsiteX24" fmla="*/ 27703 w 98701"/>
                <a:gd name="connsiteY24" fmla="*/ 8788 h 77797"/>
                <a:gd name="connsiteX25" fmla="*/ 28930 w 98701"/>
                <a:gd name="connsiteY25" fmla="*/ 10542 h 77797"/>
                <a:gd name="connsiteX26" fmla="*/ 45935 w 98701"/>
                <a:gd name="connsiteY26" fmla="*/ 29639 h 77797"/>
                <a:gd name="connsiteX27" fmla="*/ 65218 w 98701"/>
                <a:gd name="connsiteY27" fmla="*/ 6859 h 77797"/>
                <a:gd name="connsiteX28" fmla="*/ 58382 w 98701"/>
                <a:gd name="connsiteY28" fmla="*/ 6859 h 77797"/>
                <a:gd name="connsiteX29" fmla="*/ 58382 w 98701"/>
                <a:gd name="connsiteY29" fmla="*/ -1375 h 77797"/>
                <a:gd name="connsiteX30" fmla="*/ 79419 w 98701"/>
                <a:gd name="connsiteY30" fmla="*/ -848 h 77797"/>
                <a:gd name="connsiteX31" fmla="*/ 98702 w 98701"/>
                <a:gd name="connsiteY31" fmla="*/ -1375 h 77797"/>
                <a:gd name="connsiteX32" fmla="*/ 98702 w 98701"/>
                <a:gd name="connsiteY32" fmla="*/ 6859 h 77797"/>
                <a:gd name="connsiteX33" fmla="*/ 86255 w 98701"/>
                <a:gd name="connsiteY33" fmla="*/ 6859 h 77797"/>
                <a:gd name="connsiteX34" fmla="*/ 56803 w 98701"/>
                <a:gd name="connsiteY34" fmla="*/ 41726 h 7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98701" h="77797">
                  <a:moveTo>
                    <a:pt x="56803" y="41726"/>
                  </a:moveTo>
                  <a:lnTo>
                    <a:pt x="77318" y="64506"/>
                  </a:lnTo>
                  <a:cubicBezTo>
                    <a:pt x="79595" y="66962"/>
                    <a:pt x="80645" y="68188"/>
                    <a:pt x="95198" y="68188"/>
                  </a:cubicBezTo>
                  <a:lnTo>
                    <a:pt x="95198" y="76423"/>
                  </a:lnTo>
                  <a:cubicBezTo>
                    <a:pt x="89060" y="76071"/>
                    <a:pt x="79947" y="75894"/>
                    <a:pt x="79067" y="75894"/>
                  </a:cubicBezTo>
                  <a:cubicBezTo>
                    <a:pt x="74683" y="75894"/>
                    <a:pt x="65922" y="76247"/>
                    <a:pt x="61011" y="76423"/>
                  </a:cubicBezTo>
                  <a:lnTo>
                    <a:pt x="61011" y="68188"/>
                  </a:lnTo>
                  <a:cubicBezTo>
                    <a:pt x="63464" y="68188"/>
                    <a:pt x="65570" y="67836"/>
                    <a:pt x="67671" y="66611"/>
                  </a:cubicBezTo>
                  <a:cubicBezTo>
                    <a:pt x="66973" y="65561"/>
                    <a:pt x="66973" y="65209"/>
                    <a:pt x="66268" y="64506"/>
                  </a:cubicBezTo>
                  <a:lnTo>
                    <a:pt x="51545" y="48036"/>
                  </a:lnTo>
                  <a:lnTo>
                    <a:pt x="34364" y="68188"/>
                  </a:lnTo>
                  <a:lnTo>
                    <a:pt x="41376" y="68188"/>
                  </a:lnTo>
                  <a:lnTo>
                    <a:pt x="41376" y="76423"/>
                  </a:lnTo>
                  <a:cubicBezTo>
                    <a:pt x="36817" y="76247"/>
                    <a:pt x="25773" y="75894"/>
                    <a:pt x="20163" y="75894"/>
                  </a:cubicBezTo>
                  <a:cubicBezTo>
                    <a:pt x="14553" y="75894"/>
                    <a:pt x="6666" y="76247"/>
                    <a:pt x="880" y="76423"/>
                  </a:cubicBezTo>
                  <a:lnTo>
                    <a:pt x="880" y="68188"/>
                  </a:lnTo>
                  <a:lnTo>
                    <a:pt x="13327" y="68188"/>
                  </a:lnTo>
                  <a:lnTo>
                    <a:pt x="40672" y="35948"/>
                  </a:lnTo>
                  <a:lnTo>
                    <a:pt x="17710" y="10190"/>
                  </a:lnTo>
                  <a:cubicBezTo>
                    <a:pt x="14729" y="6859"/>
                    <a:pt x="8415" y="6859"/>
                    <a:pt x="0" y="6859"/>
                  </a:cubicBezTo>
                  <a:lnTo>
                    <a:pt x="0" y="-1375"/>
                  </a:lnTo>
                  <a:cubicBezTo>
                    <a:pt x="6138" y="-1024"/>
                    <a:pt x="15251" y="-848"/>
                    <a:pt x="16131" y="-848"/>
                  </a:cubicBezTo>
                  <a:cubicBezTo>
                    <a:pt x="20515" y="-848"/>
                    <a:pt x="30684" y="-1200"/>
                    <a:pt x="34187" y="-1375"/>
                  </a:cubicBezTo>
                  <a:lnTo>
                    <a:pt x="34187" y="6859"/>
                  </a:lnTo>
                  <a:cubicBezTo>
                    <a:pt x="31031" y="6859"/>
                    <a:pt x="27703" y="7738"/>
                    <a:pt x="27703" y="8788"/>
                  </a:cubicBezTo>
                  <a:cubicBezTo>
                    <a:pt x="27703" y="8964"/>
                    <a:pt x="27703" y="9140"/>
                    <a:pt x="28930" y="10542"/>
                  </a:cubicBezTo>
                  <a:lnTo>
                    <a:pt x="45935" y="29639"/>
                  </a:lnTo>
                  <a:lnTo>
                    <a:pt x="65218" y="6859"/>
                  </a:lnTo>
                  <a:lnTo>
                    <a:pt x="58382" y="6859"/>
                  </a:lnTo>
                  <a:lnTo>
                    <a:pt x="58382" y="-1375"/>
                  </a:lnTo>
                  <a:cubicBezTo>
                    <a:pt x="62941" y="-1200"/>
                    <a:pt x="73633" y="-848"/>
                    <a:pt x="79419" y="-848"/>
                  </a:cubicBezTo>
                  <a:cubicBezTo>
                    <a:pt x="85029" y="-848"/>
                    <a:pt x="92916" y="-1200"/>
                    <a:pt x="98702" y="-1375"/>
                  </a:cubicBezTo>
                  <a:lnTo>
                    <a:pt x="98702" y="6859"/>
                  </a:lnTo>
                  <a:lnTo>
                    <a:pt x="86255" y="6859"/>
                  </a:lnTo>
                  <a:lnTo>
                    <a:pt x="56803" y="41726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418" name="任意多边形: 形状 417">
              <a:extLst>
                <a:ext uri="{FF2B5EF4-FFF2-40B4-BE49-F238E27FC236}">
                  <a16:creationId xmlns:a16="http://schemas.microsoft.com/office/drawing/2014/main" id="{23D1974C-61AE-EE8E-588E-6C849AE88DE3}"/>
                </a:ext>
              </a:extLst>
            </p:cNvPr>
            <p:cNvSpPr/>
            <p:nvPr>
              <p:custDataLst>
                <p:tags r:id="rId84"/>
              </p:custDataLst>
            </p:nvPr>
          </p:nvSpPr>
          <p:spPr>
            <a:xfrm flipV="1">
              <a:off x="12067910" y="-7154432"/>
              <a:ext cx="30447" cy="85268"/>
            </a:xfrm>
            <a:custGeom>
              <a:avLst/>
              <a:gdLst>
                <a:gd name="connsiteX0" fmla="*/ 23941 w 30447"/>
                <a:gd name="connsiteY0" fmla="*/ 73837 h 85268"/>
                <a:gd name="connsiteX1" fmla="*/ 13997 w 30447"/>
                <a:gd name="connsiteY1" fmla="*/ 83897 h 85268"/>
                <a:gd name="connsiteX2" fmla="*/ 3933 w 30447"/>
                <a:gd name="connsiteY2" fmla="*/ 73958 h 85268"/>
                <a:gd name="connsiteX3" fmla="*/ 13876 w 30447"/>
                <a:gd name="connsiteY3" fmla="*/ 63898 h 85268"/>
                <a:gd name="connsiteX4" fmla="*/ 23941 w 30447"/>
                <a:gd name="connsiteY4" fmla="*/ 73837 h 85268"/>
                <a:gd name="connsiteX5" fmla="*/ 368 w 30447"/>
                <a:gd name="connsiteY5" fmla="*/ 52855 h 85268"/>
                <a:gd name="connsiteX6" fmla="*/ 368 w 30447"/>
                <a:gd name="connsiteY6" fmla="*/ 45989 h 85268"/>
                <a:gd name="connsiteX7" fmla="*/ 8228 w 30447"/>
                <a:gd name="connsiteY7" fmla="*/ 41202 h 85268"/>
                <a:gd name="connsiteX8" fmla="*/ 8228 w 30447"/>
                <a:gd name="connsiteY8" fmla="*/ 5499 h 85268"/>
                <a:gd name="connsiteX9" fmla="*/ 0 w 30447"/>
                <a:gd name="connsiteY9" fmla="*/ 5499 h 85268"/>
                <a:gd name="connsiteX10" fmla="*/ 0 w 30447"/>
                <a:gd name="connsiteY10" fmla="*/ -1372 h 85268"/>
                <a:gd name="connsiteX11" fmla="*/ 15471 w 30447"/>
                <a:gd name="connsiteY11" fmla="*/ -883 h 85268"/>
                <a:gd name="connsiteX12" fmla="*/ 30447 w 30447"/>
                <a:gd name="connsiteY12" fmla="*/ -1372 h 85268"/>
                <a:gd name="connsiteX13" fmla="*/ 30447 w 30447"/>
                <a:gd name="connsiteY13" fmla="*/ 5499 h 85268"/>
                <a:gd name="connsiteX14" fmla="*/ 22957 w 30447"/>
                <a:gd name="connsiteY14" fmla="*/ 5499 h 85268"/>
                <a:gd name="connsiteX15" fmla="*/ 22957 w 30447"/>
                <a:gd name="connsiteY15" fmla="*/ 53840 h 85268"/>
                <a:gd name="connsiteX16" fmla="*/ 368 w 30447"/>
                <a:gd name="connsiteY16" fmla="*/ 52855 h 85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0447" h="85268">
                  <a:moveTo>
                    <a:pt x="23941" y="73837"/>
                  </a:moveTo>
                  <a:cubicBezTo>
                    <a:pt x="23941" y="79730"/>
                    <a:pt x="19151" y="83897"/>
                    <a:pt x="13997" y="83897"/>
                  </a:cubicBezTo>
                  <a:cubicBezTo>
                    <a:pt x="8107" y="83897"/>
                    <a:pt x="3933" y="79114"/>
                    <a:pt x="3933" y="73958"/>
                  </a:cubicBezTo>
                  <a:cubicBezTo>
                    <a:pt x="3933" y="68070"/>
                    <a:pt x="8717" y="63898"/>
                    <a:pt x="13876" y="63898"/>
                  </a:cubicBezTo>
                  <a:cubicBezTo>
                    <a:pt x="19767" y="63898"/>
                    <a:pt x="23941" y="68687"/>
                    <a:pt x="23941" y="73837"/>
                  </a:cubicBezTo>
                  <a:close/>
                  <a:moveTo>
                    <a:pt x="368" y="52855"/>
                  </a:moveTo>
                  <a:lnTo>
                    <a:pt x="368" y="45989"/>
                  </a:lnTo>
                  <a:cubicBezTo>
                    <a:pt x="7370" y="45989"/>
                    <a:pt x="8228" y="45989"/>
                    <a:pt x="8228" y="41202"/>
                  </a:cubicBezTo>
                  <a:lnTo>
                    <a:pt x="8228" y="5499"/>
                  </a:lnTo>
                  <a:lnTo>
                    <a:pt x="0" y="5499"/>
                  </a:lnTo>
                  <a:lnTo>
                    <a:pt x="0" y="-1372"/>
                  </a:lnTo>
                  <a:cubicBezTo>
                    <a:pt x="248" y="-1372"/>
                    <a:pt x="9944" y="-883"/>
                    <a:pt x="15471" y="-883"/>
                  </a:cubicBezTo>
                  <a:cubicBezTo>
                    <a:pt x="20504" y="-883"/>
                    <a:pt x="25415" y="-1004"/>
                    <a:pt x="30447" y="-1372"/>
                  </a:cubicBezTo>
                  <a:lnTo>
                    <a:pt x="30447" y="5499"/>
                  </a:lnTo>
                  <a:lnTo>
                    <a:pt x="22957" y="5499"/>
                  </a:lnTo>
                  <a:lnTo>
                    <a:pt x="22957" y="53840"/>
                  </a:lnTo>
                  <a:lnTo>
                    <a:pt x="368" y="52855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419" name="任意多边形: 形状 418">
              <a:extLst>
                <a:ext uri="{FF2B5EF4-FFF2-40B4-BE49-F238E27FC236}">
                  <a16:creationId xmlns:a16="http://schemas.microsoft.com/office/drawing/2014/main" id="{2C1BF399-9A5E-7718-A57D-12C31963E77C}"/>
                </a:ext>
              </a:extLst>
            </p:cNvPr>
            <p:cNvSpPr/>
            <p:nvPr>
              <p:custDataLst>
                <p:tags r:id="rId85"/>
              </p:custDataLst>
            </p:nvPr>
          </p:nvSpPr>
          <p:spPr>
            <a:xfrm flipV="1">
              <a:off x="12118295" y="-7250747"/>
              <a:ext cx="91700" cy="82938"/>
            </a:xfrm>
            <a:custGeom>
              <a:avLst/>
              <a:gdLst>
                <a:gd name="connsiteX0" fmla="*/ 54383 w 91700"/>
                <a:gd name="connsiteY0" fmla="*/ 72848 h 82938"/>
                <a:gd name="connsiteX1" fmla="*/ 58183 w 91700"/>
                <a:gd name="connsiteY1" fmla="*/ 77013 h 82938"/>
                <a:gd name="connsiteX2" fmla="*/ 65554 w 91700"/>
                <a:gd name="connsiteY2" fmla="*/ 77140 h 82938"/>
                <a:gd name="connsiteX3" fmla="*/ 79298 w 91700"/>
                <a:gd name="connsiteY3" fmla="*/ 76157 h 82938"/>
                <a:gd name="connsiteX4" fmla="*/ 85073 w 91700"/>
                <a:gd name="connsiteY4" fmla="*/ 66465 h 82938"/>
                <a:gd name="connsiteX5" fmla="*/ 84209 w 91700"/>
                <a:gd name="connsiteY5" fmla="*/ 56527 h 82938"/>
                <a:gd name="connsiteX6" fmla="*/ 83967 w 91700"/>
                <a:gd name="connsiteY6" fmla="*/ 55180 h 82938"/>
                <a:gd name="connsiteX7" fmla="*/ 86052 w 91700"/>
                <a:gd name="connsiteY7" fmla="*/ 53339 h 82938"/>
                <a:gd name="connsiteX8" fmla="*/ 88383 w 91700"/>
                <a:gd name="connsiteY8" fmla="*/ 56406 h 82938"/>
                <a:gd name="connsiteX9" fmla="*/ 91700 w 91700"/>
                <a:gd name="connsiteY9" fmla="*/ 79839 h 82938"/>
                <a:gd name="connsiteX10" fmla="*/ 88015 w 91700"/>
                <a:gd name="connsiteY10" fmla="*/ 81555 h 82938"/>
                <a:gd name="connsiteX11" fmla="*/ 12518 w 91700"/>
                <a:gd name="connsiteY11" fmla="*/ 81555 h 82938"/>
                <a:gd name="connsiteX12" fmla="*/ 8349 w 91700"/>
                <a:gd name="connsiteY12" fmla="*/ 78982 h 82938"/>
                <a:gd name="connsiteX13" fmla="*/ 611 w 91700"/>
                <a:gd name="connsiteY13" fmla="*/ 57263 h 82938"/>
                <a:gd name="connsiteX14" fmla="*/ 0 w 91700"/>
                <a:gd name="connsiteY14" fmla="*/ 55054 h 82938"/>
                <a:gd name="connsiteX15" fmla="*/ 2084 w 91700"/>
                <a:gd name="connsiteY15" fmla="*/ 53339 h 82938"/>
                <a:gd name="connsiteX16" fmla="*/ 4664 w 91700"/>
                <a:gd name="connsiteY16" fmla="*/ 56280 h 82938"/>
                <a:gd name="connsiteX17" fmla="*/ 34496 w 91700"/>
                <a:gd name="connsiteY17" fmla="*/ 77140 h 82938"/>
                <a:gd name="connsiteX18" fmla="*/ 39649 w 91700"/>
                <a:gd name="connsiteY18" fmla="*/ 77140 h 82938"/>
                <a:gd name="connsiteX19" fmla="*/ 43455 w 91700"/>
                <a:gd name="connsiteY19" fmla="*/ 75914 h 82938"/>
                <a:gd name="connsiteX20" fmla="*/ 42965 w 91700"/>
                <a:gd name="connsiteY20" fmla="*/ 73336 h 82938"/>
                <a:gd name="connsiteX21" fmla="*/ 26763 w 91700"/>
                <a:gd name="connsiteY21" fmla="*/ 8802 h 82938"/>
                <a:gd name="connsiteX22" fmla="*/ 12397 w 91700"/>
                <a:gd name="connsiteY22" fmla="*/ 3037 h 82938"/>
                <a:gd name="connsiteX23" fmla="*/ 6875 w 91700"/>
                <a:gd name="connsiteY23" fmla="*/ 332 h 82938"/>
                <a:gd name="connsiteX24" fmla="*/ 8959 w 91700"/>
                <a:gd name="connsiteY24" fmla="*/ -1383 h 82938"/>
                <a:gd name="connsiteX25" fmla="*/ 19519 w 91700"/>
                <a:gd name="connsiteY25" fmla="*/ -1015 h 82938"/>
                <a:gd name="connsiteX26" fmla="*/ 30074 w 91700"/>
                <a:gd name="connsiteY26" fmla="*/ -894 h 82938"/>
                <a:gd name="connsiteX27" fmla="*/ 41123 w 91700"/>
                <a:gd name="connsiteY27" fmla="*/ -1015 h 82938"/>
                <a:gd name="connsiteX28" fmla="*/ 51435 w 91700"/>
                <a:gd name="connsiteY28" fmla="*/ -1383 h 82938"/>
                <a:gd name="connsiteX29" fmla="*/ 54257 w 91700"/>
                <a:gd name="connsiteY29" fmla="*/ 1316 h 82938"/>
                <a:gd name="connsiteX30" fmla="*/ 49225 w 91700"/>
                <a:gd name="connsiteY30" fmla="*/ 3037 h 82938"/>
                <a:gd name="connsiteX31" fmla="*/ 42108 w 91700"/>
                <a:gd name="connsiteY31" fmla="*/ 3278 h 82938"/>
                <a:gd name="connsiteX32" fmla="*/ 37686 w 91700"/>
                <a:gd name="connsiteY32" fmla="*/ 5609 h 82938"/>
                <a:gd name="connsiteX33" fmla="*/ 38175 w 91700"/>
                <a:gd name="connsiteY33" fmla="*/ 8434 h 82938"/>
                <a:gd name="connsiteX34" fmla="*/ 54383 w 91700"/>
                <a:gd name="connsiteY34" fmla="*/ 72848 h 82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91700" h="82938">
                  <a:moveTo>
                    <a:pt x="54383" y="72848"/>
                  </a:moveTo>
                  <a:cubicBezTo>
                    <a:pt x="55241" y="76403"/>
                    <a:pt x="55483" y="76772"/>
                    <a:pt x="58183" y="77013"/>
                  </a:cubicBezTo>
                  <a:cubicBezTo>
                    <a:pt x="58799" y="77140"/>
                    <a:pt x="63095" y="77140"/>
                    <a:pt x="65554" y="77140"/>
                  </a:cubicBezTo>
                  <a:cubicBezTo>
                    <a:pt x="73039" y="77140"/>
                    <a:pt x="76229" y="77140"/>
                    <a:pt x="79298" y="76157"/>
                  </a:cubicBezTo>
                  <a:cubicBezTo>
                    <a:pt x="84825" y="74441"/>
                    <a:pt x="85073" y="70880"/>
                    <a:pt x="85073" y="66465"/>
                  </a:cubicBezTo>
                  <a:cubicBezTo>
                    <a:pt x="85073" y="64502"/>
                    <a:pt x="85073" y="62909"/>
                    <a:pt x="84209" y="56527"/>
                  </a:cubicBezTo>
                  <a:lnTo>
                    <a:pt x="83967" y="55180"/>
                  </a:lnTo>
                  <a:cubicBezTo>
                    <a:pt x="83967" y="53949"/>
                    <a:pt x="84825" y="53339"/>
                    <a:pt x="86052" y="53339"/>
                  </a:cubicBezTo>
                  <a:cubicBezTo>
                    <a:pt x="87894" y="53339"/>
                    <a:pt x="88142" y="54444"/>
                    <a:pt x="88383" y="56406"/>
                  </a:cubicBezTo>
                  <a:lnTo>
                    <a:pt x="91700" y="79839"/>
                  </a:lnTo>
                  <a:cubicBezTo>
                    <a:pt x="91700" y="81555"/>
                    <a:pt x="90226" y="81555"/>
                    <a:pt x="88015" y="81555"/>
                  </a:cubicBezTo>
                  <a:lnTo>
                    <a:pt x="12518" y="81555"/>
                  </a:lnTo>
                  <a:cubicBezTo>
                    <a:pt x="9449" y="81555"/>
                    <a:pt x="9207" y="81555"/>
                    <a:pt x="8349" y="78982"/>
                  </a:cubicBezTo>
                  <a:lnTo>
                    <a:pt x="611" y="57263"/>
                  </a:lnTo>
                  <a:cubicBezTo>
                    <a:pt x="490" y="56775"/>
                    <a:pt x="0" y="55670"/>
                    <a:pt x="0" y="55054"/>
                  </a:cubicBezTo>
                  <a:cubicBezTo>
                    <a:pt x="0" y="54564"/>
                    <a:pt x="242" y="53339"/>
                    <a:pt x="2084" y="53339"/>
                  </a:cubicBezTo>
                  <a:cubicBezTo>
                    <a:pt x="3680" y="53339"/>
                    <a:pt x="3927" y="53949"/>
                    <a:pt x="4664" y="56280"/>
                  </a:cubicBezTo>
                  <a:cubicBezTo>
                    <a:pt x="11781" y="75914"/>
                    <a:pt x="15834" y="77140"/>
                    <a:pt x="34496" y="77140"/>
                  </a:cubicBezTo>
                  <a:lnTo>
                    <a:pt x="39649" y="77140"/>
                  </a:lnTo>
                  <a:cubicBezTo>
                    <a:pt x="43334" y="77140"/>
                    <a:pt x="43455" y="77013"/>
                    <a:pt x="43455" y="75914"/>
                  </a:cubicBezTo>
                  <a:cubicBezTo>
                    <a:pt x="43455" y="75788"/>
                    <a:pt x="43455" y="75177"/>
                    <a:pt x="42965" y="73336"/>
                  </a:cubicBezTo>
                  <a:lnTo>
                    <a:pt x="26763" y="8802"/>
                  </a:lnTo>
                  <a:cubicBezTo>
                    <a:pt x="25657" y="4262"/>
                    <a:pt x="25289" y="3037"/>
                    <a:pt x="12397" y="3037"/>
                  </a:cubicBezTo>
                  <a:cubicBezTo>
                    <a:pt x="7981" y="3037"/>
                    <a:pt x="6875" y="3037"/>
                    <a:pt x="6875" y="332"/>
                  </a:cubicBezTo>
                  <a:cubicBezTo>
                    <a:pt x="6875" y="-31"/>
                    <a:pt x="7117" y="-1383"/>
                    <a:pt x="8959" y="-1383"/>
                  </a:cubicBezTo>
                  <a:cubicBezTo>
                    <a:pt x="12397" y="-1383"/>
                    <a:pt x="16082" y="-1015"/>
                    <a:pt x="19519" y="-1015"/>
                  </a:cubicBezTo>
                  <a:cubicBezTo>
                    <a:pt x="22957" y="-1015"/>
                    <a:pt x="26636" y="-894"/>
                    <a:pt x="30074" y="-894"/>
                  </a:cubicBezTo>
                  <a:cubicBezTo>
                    <a:pt x="33511" y="-894"/>
                    <a:pt x="37686" y="-894"/>
                    <a:pt x="41123" y="-1015"/>
                  </a:cubicBezTo>
                  <a:cubicBezTo>
                    <a:pt x="44440" y="-1136"/>
                    <a:pt x="48119" y="-1383"/>
                    <a:pt x="51435" y="-1383"/>
                  </a:cubicBezTo>
                  <a:cubicBezTo>
                    <a:pt x="52414" y="-1383"/>
                    <a:pt x="54257" y="-1383"/>
                    <a:pt x="54257" y="1316"/>
                  </a:cubicBezTo>
                  <a:cubicBezTo>
                    <a:pt x="54257" y="3037"/>
                    <a:pt x="53031" y="3037"/>
                    <a:pt x="49225" y="3037"/>
                  </a:cubicBezTo>
                  <a:cubicBezTo>
                    <a:pt x="46893" y="3037"/>
                    <a:pt x="44440" y="3157"/>
                    <a:pt x="42108" y="3278"/>
                  </a:cubicBezTo>
                  <a:cubicBezTo>
                    <a:pt x="37933" y="3647"/>
                    <a:pt x="37686" y="4136"/>
                    <a:pt x="37686" y="5609"/>
                  </a:cubicBezTo>
                  <a:cubicBezTo>
                    <a:pt x="37686" y="6466"/>
                    <a:pt x="37686" y="6714"/>
                    <a:pt x="38175" y="8434"/>
                  </a:cubicBezTo>
                  <a:lnTo>
                    <a:pt x="54383" y="72848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420" name="任意多边形: 形状 419">
              <a:extLst>
                <a:ext uri="{FF2B5EF4-FFF2-40B4-BE49-F238E27FC236}">
                  <a16:creationId xmlns:a16="http://schemas.microsoft.com/office/drawing/2014/main" id="{BC7968EE-75A7-9364-49FE-47B3A8BB6B52}"/>
                </a:ext>
              </a:extLst>
            </p:cNvPr>
            <p:cNvSpPr/>
            <p:nvPr>
              <p:custDataLst>
                <p:tags r:id="rId86"/>
              </p:custDataLst>
            </p:nvPr>
          </p:nvSpPr>
          <p:spPr>
            <a:xfrm flipV="1">
              <a:off x="12227678" y="-7215645"/>
              <a:ext cx="199860" cy="121603"/>
            </a:xfrm>
            <a:custGeom>
              <a:avLst/>
              <a:gdLst>
                <a:gd name="connsiteX0" fmla="*/ 183202 w 199860"/>
                <a:gd name="connsiteY0" fmla="*/ 107786 h 121603"/>
                <a:gd name="connsiteX1" fmla="*/ 189867 w 199860"/>
                <a:gd name="connsiteY1" fmla="*/ 111639 h 121603"/>
                <a:gd name="connsiteX2" fmla="*/ 199861 w 199860"/>
                <a:gd name="connsiteY2" fmla="*/ 111991 h 121603"/>
                <a:gd name="connsiteX3" fmla="*/ 199861 w 199860"/>
                <a:gd name="connsiteY3" fmla="*/ 120226 h 121603"/>
                <a:gd name="connsiteX4" fmla="*/ 181101 w 199860"/>
                <a:gd name="connsiteY4" fmla="*/ 119698 h 121603"/>
                <a:gd name="connsiteX5" fmla="*/ 157259 w 199860"/>
                <a:gd name="connsiteY5" fmla="*/ 120226 h 121603"/>
                <a:gd name="connsiteX6" fmla="*/ 157259 w 199860"/>
                <a:gd name="connsiteY6" fmla="*/ 111991 h 121603"/>
                <a:gd name="connsiteX7" fmla="*/ 175138 w 199860"/>
                <a:gd name="connsiteY7" fmla="*/ 110062 h 121603"/>
                <a:gd name="connsiteX8" fmla="*/ 144983 w 199860"/>
                <a:gd name="connsiteY8" fmla="*/ 31742 h 121603"/>
                <a:gd name="connsiteX9" fmla="*/ 113953 w 199860"/>
                <a:gd name="connsiteY9" fmla="*/ 111991 h 121603"/>
                <a:gd name="connsiteX10" fmla="*/ 130782 w 199860"/>
                <a:gd name="connsiteY10" fmla="*/ 111991 h 121603"/>
                <a:gd name="connsiteX11" fmla="*/ 130782 w 199860"/>
                <a:gd name="connsiteY11" fmla="*/ 120226 h 121603"/>
                <a:gd name="connsiteX12" fmla="*/ 100104 w 199860"/>
                <a:gd name="connsiteY12" fmla="*/ 119698 h 121603"/>
                <a:gd name="connsiteX13" fmla="*/ 73281 w 199860"/>
                <a:gd name="connsiteY13" fmla="*/ 120226 h 121603"/>
                <a:gd name="connsiteX14" fmla="*/ 73281 w 199860"/>
                <a:gd name="connsiteY14" fmla="*/ 111991 h 121603"/>
                <a:gd name="connsiteX15" fmla="*/ 88356 w 199860"/>
                <a:gd name="connsiteY15" fmla="*/ 111991 h 121603"/>
                <a:gd name="connsiteX16" fmla="*/ 95545 w 199860"/>
                <a:gd name="connsiteY16" fmla="*/ 93417 h 121603"/>
                <a:gd name="connsiteX17" fmla="*/ 71702 w 199860"/>
                <a:gd name="connsiteY17" fmla="*/ 31742 h 121603"/>
                <a:gd name="connsiteX18" fmla="*/ 40672 w 199860"/>
                <a:gd name="connsiteY18" fmla="*/ 111991 h 121603"/>
                <a:gd name="connsiteX19" fmla="*/ 57502 w 199860"/>
                <a:gd name="connsiteY19" fmla="*/ 111991 h 121603"/>
                <a:gd name="connsiteX20" fmla="*/ 57502 w 199860"/>
                <a:gd name="connsiteY20" fmla="*/ 120226 h 121603"/>
                <a:gd name="connsiteX21" fmla="*/ 26823 w 199860"/>
                <a:gd name="connsiteY21" fmla="*/ 119698 h 121603"/>
                <a:gd name="connsiteX22" fmla="*/ 0 w 199860"/>
                <a:gd name="connsiteY22" fmla="*/ 120226 h 121603"/>
                <a:gd name="connsiteX23" fmla="*/ 0 w 199860"/>
                <a:gd name="connsiteY23" fmla="*/ 111991 h 121603"/>
                <a:gd name="connsiteX24" fmla="*/ 15075 w 199860"/>
                <a:gd name="connsiteY24" fmla="*/ 111991 h 121603"/>
                <a:gd name="connsiteX25" fmla="*/ 57155 w 199860"/>
                <a:gd name="connsiteY25" fmla="*/ 3179 h 121603"/>
                <a:gd name="connsiteX26" fmla="*/ 63287 w 199860"/>
                <a:gd name="connsiteY26" fmla="*/ -1377 h 121603"/>
                <a:gd name="connsiteX27" fmla="*/ 69425 w 199860"/>
                <a:gd name="connsiteY27" fmla="*/ 3179 h 121603"/>
                <a:gd name="connsiteX28" fmla="*/ 99928 w 199860"/>
                <a:gd name="connsiteY28" fmla="*/ 82028 h 121603"/>
                <a:gd name="connsiteX29" fmla="*/ 130436 w 199860"/>
                <a:gd name="connsiteY29" fmla="*/ 3179 h 121603"/>
                <a:gd name="connsiteX30" fmla="*/ 136568 w 199860"/>
                <a:gd name="connsiteY30" fmla="*/ -1377 h 121603"/>
                <a:gd name="connsiteX31" fmla="*/ 142706 w 199860"/>
                <a:gd name="connsiteY31" fmla="*/ 3179 h 121603"/>
                <a:gd name="connsiteX32" fmla="*/ 183202 w 199860"/>
                <a:gd name="connsiteY32" fmla="*/ 107786 h 121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99860" h="121603">
                  <a:moveTo>
                    <a:pt x="183202" y="107786"/>
                  </a:moveTo>
                  <a:cubicBezTo>
                    <a:pt x="184258" y="110765"/>
                    <a:pt x="184429" y="111112"/>
                    <a:pt x="189867" y="111639"/>
                  </a:cubicBezTo>
                  <a:cubicBezTo>
                    <a:pt x="193371" y="111991"/>
                    <a:pt x="197057" y="111991"/>
                    <a:pt x="199861" y="111991"/>
                  </a:cubicBezTo>
                  <a:lnTo>
                    <a:pt x="199861" y="120226"/>
                  </a:lnTo>
                  <a:cubicBezTo>
                    <a:pt x="195126" y="120050"/>
                    <a:pt x="188988" y="119698"/>
                    <a:pt x="181101" y="119698"/>
                  </a:cubicBezTo>
                  <a:cubicBezTo>
                    <a:pt x="174441" y="119698"/>
                    <a:pt x="163567" y="119698"/>
                    <a:pt x="157259" y="120226"/>
                  </a:cubicBezTo>
                  <a:lnTo>
                    <a:pt x="157259" y="111991"/>
                  </a:lnTo>
                  <a:cubicBezTo>
                    <a:pt x="161642" y="111991"/>
                    <a:pt x="170057" y="111991"/>
                    <a:pt x="175138" y="110062"/>
                  </a:cubicBezTo>
                  <a:lnTo>
                    <a:pt x="144983" y="31742"/>
                  </a:lnTo>
                  <a:lnTo>
                    <a:pt x="113953" y="111991"/>
                  </a:lnTo>
                  <a:lnTo>
                    <a:pt x="130782" y="111991"/>
                  </a:lnTo>
                  <a:lnTo>
                    <a:pt x="130782" y="120226"/>
                  </a:lnTo>
                  <a:cubicBezTo>
                    <a:pt x="124122" y="119698"/>
                    <a:pt x="107644" y="119698"/>
                    <a:pt x="100104" y="119698"/>
                  </a:cubicBezTo>
                  <a:cubicBezTo>
                    <a:pt x="93268" y="119698"/>
                    <a:pt x="79419" y="119698"/>
                    <a:pt x="73281" y="120226"/>
                  </a:cubicBezTo>
                  <a:lnTo>
                    <a:pt x="73281" y="111991"/>
                  </a:lnTo>
                  <a:lnTo>
                    <a:pt x="88356" y="111991"/>
                  </a:lnTo>
                  <a:lnTo>
                    <a:pt x="95545" y="93417"/>
                  </a:lnTo>
                  <a:lnTo>
                    <a:pt x="71702" y="31742"/>
                  </a:lnTo>
                  <a:lnTo>
                    <a:pt x="40672" y="111991"/>
                  </a:lnTo>
                  <a:lnTo>
                    <a:pt x="57502" y="111991"/>
                  </a:lnTo>
                  <a:lnTo>
                    <a:pt x="57502" y="120226"/>
                  </a:lnTo>
                  <a:cubicBezTo>
                    <a:pt x="50841" y="119698"/>
                    <a:pt x="34364" y="119698"/>
                    <a:pt x="26823" y="119698"/>
                  </a:cubicBezTo>
                  <a:cubicBezTo>
                    <a:pt x="19987" y="119698"/>
                    <a:pt x="6138" y="119698"/>
                    <a:pt x="0" y="120226"/>
                  </a:cubicBezTo>
                  <a:lnTo>
                    <a:pt x="0" y="111991"/>
                  </a:lnTo>
                  <a:lnTo>
                    <a:pt x="15075" y="111991"/>
                  </a:lnTo>
                  <a:lnTo>
                    <a:pt x="57155" y="3179"/>
                  </a:lnTo>
                  <a:cubicBezTo>
                    <a:pt x="58205" y="376"/>
                    <a:pt x="58904" y="-1377"/>
                    <a:pt x="63287" y="-1377"/>
                  </a:cubicBezTo>
                  <a:cubicBezTo>
                    <a:pt x="67671" y="-1377"/>
                    <a:pt x="68375" y="376"/>
                    <a:pt x="69425" y="3179"/>
                  </a:cubicBezTo>
                  <a:lnTo>
                    <a:pt x="99928" y="82028"/>
                  </a:lnTo>
                  <a:lnTo>
                    <a:pt x="130436" y="3179"/>
                  </a:lnTo>
                  <a:cubicBezTo>
                    <a:pt x="131486" y="376"/>
                    <a:pt x="132184" y="-1377"/>
                    <a:pt x="136568" y="-1377"/>
                  </a:cubicBezTo>
                  <a:cubicBezTo>
                    <a:pt x="140952" y="-1377"/>
                    <a:pt x="141656" y="376"/>
                    <a:pt x="142706" y="3179"/>
                  </a:cubicBezTo>
                  <a:lnTo>
                    <a:pt x="183202" y="107786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421" name="任意多边形: 形状 420">
              <a:extLst>
                <a:ext uri="{FF2B5EF4-FFF2-40B4-BE49-F238E27FC236}">
                  <a16:creationId xmlns:a16="http://schemas.microsoft.com/office/drawing/2014/main" id="{CFC3F74B-9DB5-BBFF-9817-DAD5BD2BD51F}"/>
                </a:ext>
              </a:extLst>
            </p:cNvPr>
            <p:cNvSpPr/>
            <p:nvPr>
              <p:custDataLst>
                <p:tags r:id="rId87"/>
              </p:custDataLst>
            </p:nvPr>
          </p:nvSpPr>
          <p:spPr>
            <a:xfrm flipV="1">
              <a:off x="12440017" y="-7250747"/>
              <a:ext cx="91700" cy="82938"/>
            </a:xfrm>
            <a:custGeom>
              <a:avLst/>
              <a:gdLst>
                <a:gd name="connsiteX0" fmla="*/ 54383 w 91700"/>
                <a:gd name="connsiteY0" fmla="*/ 72848 h 82938"/>
                <a:gd name="connsiteX1" fmla="*/ 58183 w 91700"/>
                <a:gd name="connsiteY1" fmla="*/ 77013 h 82938"/>
                <a:gd name="connsiteX2" fmla="*/ 65554 w 91700"/>
                <a:gd name="connsiteY2" fmla="*/ 77140 h 82938"/>
                <a:gd name="connsiteX3" fmla="*/ 79298 w 91700"/>
                <a:gd name="connsiteY3" fmla="*/ 76157 h 82938"/>
                <a:gd name="connsiteX4" fmla="*/ 85073 w 91700"/>
                <a:gd name="connsiteY4" fmla="*/ 66465 h 82938"/>
                <a:gd name="connsiteX5" fmla="*/ 84209 w 91700"/>
                <a:gd name="connsiteY5" fmla="*/ 56527 h 82938"/>
                <a:gd name="connsiteX6" fmla="*/ 83967 w 91700"/>
                <a:gd name="connsiteY6" fmla="*/ 55180 h 82938"/>
                <a:gd name="connsiteX7" fmla="*/ 86051 w 91700"/>
                <a:gd name="connsiteY7" fmla="*/ 53339 h 82938"/>
                <a:gd name="connsiteX8" fmla="*/ 88383 w 91700"/>
                <a:gd name="connsiteY8" fmla="*/ 56406 h 82938"/>
                <a:gd name="connsiteX9" fmla="*/ 91700 w 91700"/>
                <a:gd name="connsiteY9" fmla="*/ 79839 h 82938"/>
                <a:gd name="connsiteX10" fmla="*/ 88015 w 91700"/>
                <a:gd name="connsiteY10" fmla="*/ 81555 h 82938"/>
                <a:gd name="connsiteX11" fmla="*/ 12518 w 91700"/>
                <a:gd name="connsiteY11" fmla="*/ 81555 h 82938"/>
                <a:gd name="connsiteX12" fmla="*/ 8349 w 91700"/>
                <a:gd name="connsiteY12" fmla="*/ 78982 h 82938"/>
                <a:gd name="connsiteX13" fmla="*/ 611 w 91700"/>
                <a:gd name="connsiteY13" fmla="*/ 57263 h 82938"/>
                <a:gd name="connsiteX14" fmla="*/ 0 w 91700"/>
                <a:gd name="connsiteY14" fmla="*/ 55054 h 82938"/>
                <a:gd name="connsiteX15" fmla="*/ 2084 w 91700"/>
                <a:gd name="connsiteY15" fmla="*/ 53339 h 82938"/>
                <a:gd name="connsiteX16" fmla="*/ 4664 w 91700"/>
                <a:gd name="connsiteY16" fmla="*/ 56280 h 82938"/>
                <a:gd name="connsiteX17" fmla="*/ 34496 w 91700"/>
                <a:gd name="connsiteY17" fmla="*/ 77140 h 82938"/>
                <a:gd name="connsiteX18" fmla="*/ 39649 w 91700"/>
                <a:gd name="connsiteY18" fmla="*/ 77140 h 82938"/>
                <a:gd name="connsiteX19" fmla="*/ 43455 w 91700"/>
                <a:gd name="connsiteY19" fmla="*/ 75914 h 82938"/>
                <a:gd name="connsiteX20" fmla="*/ 42965 w 91700"/>
                <a:gd name="connsiteY20" fmla="*/ 73336 h 82938"/>
                <a:gd name="connsiteX21" fmla="*/ 26763 w 91700"/>
                <a:gd name="connsiteY21" fmla="*/ 8802 h 82938"/>
                <a:gd name="connsiteX22" fmla="*/ 12397 w 91700"/>
                <a:gd name="connsiteY22" fmla="*/ 3037 h 82938"/>
                <a:gd name="connsiteX23" fmla="*/ 6875 w 91700"/>
                <a:gd name="connsiteY23" fmla="*/ 332 h 82938"/>
                <a:gd name="connsiteX24" fmla="*/ 8959 w 91700"/>
                <a:gd name="connsiteY24" fmla="*/ -1383 h 82938"/>
                <a:gd name="connsiteX25" fmla="*/ 19519 w 91700"/>
                <a:gd name="connsiteY25" fmla="*/ -1015 h 82938"/>
                <a:gd name="connsiteX26" fmla="*/ 30074 w 91700"/>
                <a:gd name="connsiteY26" fmla="*/ -894 h 82938"/>
                <a:gd name="connsiteX27" fmla="*/ 41123 w 91700"/>
                <a:gd name="connsiteY27" fmla="*/ -1015 h 82938"/>
                <a:gd name="connsiteX28" fmla="*/ 51435 w 91700"/>
                <a:gd name="connsiteY28" fmla="*/ -1383 h 82938"/>
                <a:gd name="connsiteX29" fmla="*/ 54257 w 91700"/>
                <a:gd name="connsiteY29" fmla="*/ 1316 h 82938"/>
                <a:gd name="connsiteX30" fmla="*/ 49224 w 91700"/>
                <a:gd name="connsiteY30" fmla="*/ 3037 h 82938"/>
                <a:gd name="connsiteX31" fmla="*/ 42108 w 91700"/>
                <a:gd name="connsiteY31" fmla="*/ 3278 h 82938"/>
                <a:gd name="connsiteX32" fmla="*/ 37686 w 91700"/>
                <a:gd name="connsiteY32" fmla="*/ 5609 h 82938"/>
                <a:gd name="connsiteX33" fmla="*/ 38175 w 91700"/>
                <a:gd name="connsiteY33" fmla="*/ 8434 h 82938"/>
                <a:gd name="connsiteX34" fmla="*/ 54383 w 91700"/>
                <a:gd name="connsiteY34" fmla="*/ 72848 h 82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91700" h="82938">
                  <a:moveTo>
                    <a:pt x="54383" y="72848"/>
                  </a:moveTo>
                  <a:cubicBezTo>
                    <a:pt x="55241" y="76403"/>
                    <a:pt x="55483" y="76772"/>
                    <a:pt x="58183" y="77013"/>
                  </a:cubicBezTo>
                  <a:cubicBezTo>
                    <a:pt x="58799" y="77140"/>
                    <a:pt x="63095" y="77140"/>
                    <a:pt x="65554" y="77140"/>
                  </a:cubicBezTo>
                  <a:cubicBezTo>
                    <a:pt x="73039" y="77140"/>
                    <a:pt x="76229" y="77140"/>
                    <a:pt x="79298" y="76157"/>
                  </a:cubicBezTo>
                  <a:cubicBezTo>
                    <a:pt x="84825" y="74441"/>
                    <a:pt x="85073" y="70880"/>
                    <a:pt x="85073" y="66465"/>
                  </a:cubicBezTo>
                  <a:cubicBezTo>
                    <a:pt x="85073" y="64502"/>
                    <a:pt x="85073" y="62909"/>
                    <a:pt x="84209" y="56527"/>
                  </a:cubicBezTo>
                  <a:lnTo>
                    <a:pt x="83967" y="55180"/>
                  </a:lnTo>
                  <a:cubicBezTo>
                    <a:pt x="83967" y="53949"/>
                    <a:pt x="84825" y="53339"/>
                    <a:pt x="86051" y="53339"/>
                  </a:cubicBezTo>
                  <a:cubicBezTo>
                    <a:pt x="87894" y="53339"/>
                    <a:pt x="88141" y="54444"/>
                    <a:pt x="88383" y="56406"/>
                  </a:cubicBezTo>
                  <a:lnTo>
                    <a:pt x="91700" y="79839"/>
                  </a:lnTo>
                  <a:cubicBezTo>
                    <a:pt x="91700" y="81555"/>
                    <a:pt x="90226" y="81555"/>
                    <a:pt x="88015" y="81555"/>
                  </a:cubicBezTo>
                  <a:lnTo>
                    <a:pt x="12518" y="81555"/>
                  </a:lnTo>
                  <a:cubicBezTo>
                    <a:pt x="9449" y="81555"/>
                    <a:pt x="9207" y="81555"/>
                    <a:pt x="8349" y="78982"/>
                  </a:cubicBezTo>
                  <a:lnTo>
                    <a:pt x="611" y="57263"/>
                  </a:lnTo>
                  <a:cubicBezTo>
                    <a:pt x="490" y="56775"/>
                    <a:pt x="0" y="55670"/>
                    <a:pt x="0" y="55054"/>
                  </a:cubicBezTo>
                  <a:cubicBezTo>
                    <a:pt x="0" y="54564"/>
                    <a:pt x="242" y="53339"/>
                    <a:pt x="2084" y="53339"/>
                  </a:cubicBezTo>
                  <a:cubicBezTo>
                    <a:pt x="3680" y="53339"/>
                    <a:pt x="3927" y="53949"/>
                    <a:pt x="4664" y="56280"/>
                  </a:cubicBezTo>
                  <a:cubicBezTo>
                    <a:pt x="11781" y="75914"/>
                    <a:pt x="15834" y="77140"/>
                    <a:pt x="34496" y="77140"/>
                  </a:cubicBezTo>
                  <a:lnTo>
                    <a:pt x="39649" y="77140"/>
                  </a:lnTo>
                  <a:cubicBezTo>
                    <a:pt x="43334" y="77140"/>
                    <a:pt x="43455" y="77013"/>
                    <a:pt x="43455" y="75914"/>
                  </a:cubicBezTo>
                  <a:cubicBezTo>
                    <a:pt x="43455" y="75788"/>
                    <a:pt x="43455" y="75177"/>
                    <a:pt x="42965" y="73336"/>
                  </a:cubicBezTo>
                  <a:lnTo>
                    <a:pt x="26763" y="8802"/>
                  </a:lnTo>
                  <a:cubicBezTo>
                    <a:pt x="25657" y="4262"/>
                    <a:pt x="25289" y="3037"/>
                    <a:pt x="12397" y="3037"/>
                  </a:cubicBezTo>
                  <a:cubicBezTo>
                    <a:pt x="7980" y="3037"/>
                    <a:pt x="6875" y="3037"/>
                    <a:pt x="6875" y="332"/>
                  </a:cubicBezTo>
                  <a:cubicBezTo>
                    <a:pt x="6875" y="-31"/>
                    <a:pt x="7117" y="-1383"/>
                    <a:pt x="8959" y="-1383"/>
                  </a:cubicBezTo>
                  <a:cubicBezTo>
                    <a:pt x="12397" y="-1383"/>
                    <a:pt x="16082" y="-1015"/>
                    <a:pt x="19519" y="-1015"/>
                  </a:cubicBezTo>
                  <a:cubicBezTo>
                    <a:pt x="22957" y="-1015"/>
                    <a:pt x="26636" y="-894"/>
                    <a:pt x="30074" y="-894"/>
                  </a:cubicBezTo>
                  <a:cubicBezTo>
                    <a:pt x="33511" y="-894"/>
                    <a:pt x="37686" y="-894"/>
                    <a:pt x="41123" y="-1015"/>
                  </a:cubicBezTo>
                  <a:cubicBezTo>
                    <a:pt x="44440" y="-1136"/>
                    <a:pt x="48119" y="-1383"/>
                    <a:pt x="51435" y="-1383"/>
                  </a:cubicBezTo>
                  <a:cubicBezTo>
                    <a:pt x="52414" y="-1383"/>
                    <a:pt x="54257" y="-1383"/>
                    <a:pt x="54257" y="1316"/>
                  </a:cubicBezTo>
                  <a:cubicBezTo>
                    <a:pt x="54257" y="3037"/>
                    <a:pt x="53030" y="3037"/>
                    <a:pt x="49224" y="3037"/>
                  </a:cubicBezTo>
                  <a:cubicBezTo>
                    <a:pt x="46892" y="3037"/>
                    <a:pt x="44440" y="3157"/>
                    <a:pt x="42108" y="3278"/>
                  </a:cubicBezTo>
                  <a:cubicBezTo>
                    <a:pt x="37933" y="3647"/>
                    <a:pt x="37686" y="4136"/>
                    <a:pt x="37686" y="5609"/>
                  </a:cubicBezTo>
                  <a:cubicBezTo>
                    <a:pt x="37686" y="6466"/>
                    <a:pt x="37686" y="6714"/>
                    <a:pt x="38175" y="8434"/>
                  </a:cubicBezTo>
                  <a:lnTo>
                    <a:pt x="54383" y="72848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422" name="任意多边形: 形状 421">
              <a:extLst>
                <a:ext uri="{FF2B5EF4-FFF2-40B4-BE49-F238E27FC236}">
                  <a16:creationId xmlns:a16="http://schemas.microsoft.com/office/drawing/2014/main" id="{6A194F6E-A896-9513-CBB9-327EE00CF39F}"/>
                </a:ext>
              </a:extLst>
            </p:cNvPr>
            <p:cNvSpPr/>
            <p:nvPr>
              <p:custDataLst>
                <p:tags r:id="rId88"/>
              </p:custDataLst>
            </p:nvPr>
          </p:nvSpPr>
          <p:spPr>
            <a:xfrm flipV="1">
              <a:off x="12440409" y="-7138370"/>
              <a:ext cx="93294" cy="110053"/>
            </a:xfrm>
            <a:custGeom>
              <a:avLst/>
              <a:gdLst>
                <a:gd name="connsiteX0" fmla="*/ 48613 w 93294"/>
                <a:gd name="connsiteY0" fmla="*/ 15071 h 110053"/>
                <a:gd name="connsiteX1" fmla="*/ 60273 w 93294"/>
                <a:gd name="connsiteY1" fmla="*/ -1369 h 110053"/>
                <a:gd name="connsiteX2" fmla="*/ 82245 w 93294"/>
                <a:gd name="connsiteY2" fmla="*/ 22432 h 110053"/>
                <a:gd name="connsiteX3" fmla="*/ 80529 w 93294"/>
                <a:gd name="connsiteY3" fmla="*/ 24148 h 110053"/>
                <a:gd name="connsiteX4" fmla="*/ 78813 w 93294"/>
                <a:gd name="connsiteY4" fmla="*/ 22553 h 110053"/>
                <a:gd name="connsiteX5" fmla="*/ 63590 w 93294"/>
                <a:gd name="connsiteY5" fmla="*/ 11515 h 110053"/>
                <a:gd name="connsiteX6" fmla="*/ 53893 w 93294"/>
                <a:gd name="connsiteY6" fmla="*/ 23416 h 110053"/>
                <a:gd name="connsiteX7" fmla="*/ 93295 w 93294"/>
                <a:gd name="connsiteY7" fmla="*/ 74575 h 110053"/>
                <a:gd name="connsiteX8" fmla="*/ 57694 w 93294"/>
                <a:gd name="connsiteY8" fmla="*/ 108684 h 110053"/>
                <a:gd name="connsiteX9" fmla="*/ 0 w 93294"/>
                <a:gd name="connsiteY9" fmla="*/ 53594 h 110053"/>
                <a:gd name="connsiteX10" fmla="*/ 35721 w 93294"/>
                <a:gd name="connsiteY10" fmla="*/ 19981 h 110053"/>
                <a:gd name="connsiteX11" fmla="*/ 48613 w 93294"/>
                <a:gd name="connsiteY11" fmla="*/ 21695 h 110053"/>
                <a:gd name="connsiteX12" fmla="*/ 48613 w 93294"/>
                <a:gd name="connsiteY12" fmla="*/ 15071 h 110053"/>
                <a:gd name="connsiteX13" fmla="*/ 27373 w 93294"/>
                <a:gd name="connsiteY13" fmla="*/ 25499 h 110053"/>
                <a:gd name="connsiteX14" fmla="*/ 11907 w 93294"/>
                <a:gd name="connsiteY14" fmla="*/ 50526 h 110053"/>
                <a:gd name="connsiteX15" fmla="*/ 25657 w 93294"/>
                <a:gd name="connsiteY15" fmla="*/ 88560 h 110053"/>
                <a:gd name="connsiteX16" fmla="*/ 56714 w 93294"/>
                <a:gd name="connsiteY16" fmla="*/ 104759 h 110053"/>
                <a:gd name="connsiteX17" fmla="*/ 81387 w 93294"/>
                <a:gd name="connsiteY17" fmla="*/ 77891 h 110053"/>
                <a:gd name="connsiteX18" fmla="*/ 52909 w 93294"/>
                <a:gd name="connsiteY18" fmla="*/ 28077 h 110053"/>
                <a:gd name="connsiteX19" fmla="*/ 40512 w 93294"/>
                <a:gd name="connsiteY19" fmla="*/ 40957 h 110053"/>
                <a:gd name="connsiteX20" fmla="*/ 26883 w 93294"/>
                <a:gd name="connsiteY20" fmla="*/ 28688 h 110053"/>
                <a:gd name="connsiteX21" fmla="*/ 27373 w 93294"/>
                <a:gd name="connsiteY21" fmla="*/ 25499 h 110053"/>
                <a:gd name="connsiteX22" fmla="*/ 48613 w 93294"/>
                <a:gd name="connsiteY22" fmla="*/ 26116 h 110053"/>
                <a:gd name="connsiteX23" fmla="*/ 36580 w 93294"/>
                <a:gd name="connsiteY23" fmla="*/ 23905 h 110053"/>
                <a:gd name="connsiteX24" fmla="*/ 30321 w 93294"/>
                <a:gd name="connsiteY24" fmla="*/ 28688 h 110053"/>
                <a:gd name="connsiteX25" fmla="*/ 40512 w 93294"/>
                <a:gd name="connsiteY25" fmla="*/ 37522 h 110053"/>
                <a:gd name="connsiteX26" fmla="*/ 48613 w 93294"/>
                <a:gd name="connsiteY26" fmla="*/ 26116 h 110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93294" h="110053">
                  <a:moveTo>
                    <a:pt x="48613" y="15071"/>
                  </a:moveTo>
                  <a:cubicBezTo>
                    <a:pt x="48613" y="7095"/>
                    <a:pt x="50208" y="-1369"/>
                    <a:pt x="60273" y="-1369"/>
                  </a:cubicBezTo>
                  <a:cubicBezTo>
                    <a:pt x="75128" y="-1369"/>
                    <a:pt x="82245" y="19733"/>
                    <a:pt x="82245" y="22432"/>
                  </a:cubicBezTo>
                  <a:cubicBezTo>
                    <a:pt x="82245" y="23290"/>
                    <a:pt x="81513" y="24148"/>
                    <a:pt x="80529" y="24148"/>
                  </a:cubicBezTo>
                  <a:cubicBezTo>
                    <a:pt x="79303" y="24148"/>
                    <a:pt x="78934" y="23048"/>
                    <a:pt x="78813" y="22553"/>
                  </a:cubicBezTo>
                  <a:cubicBezTo>
                    <a:pt x="75865" y="13967"/>
                    <a:pt x="67764" y="11515"/>
                    <a:pt x="63590" y="11515"/>
                  </a:cubicBezTo>
                  <a:cubicBezTo>
                    <a:pt x="58678" y="11515"/>
                    <a:pt x="56099" y="13598"/>
                    <a:pt x="53893" y="23416"/>
                  </a:cubicBezTo>
                  <a:cubicBezTo>
                    <a:pt x="75744" y="31144"/>
                    <a:pt x="93295" y="52857"/>
                    <a:pt x="93295" y="74575"/>
                  </a:cubicBezTo>
                  <a:cubicBezTo>
                    <a:pt x="93295" y="93837"/>
                    <a:pt x="79424" y="108684"/>
                    <a:pt x="57694" y="108684"/>
                  </a:cubicBezTo>
                  <a:cubicBezTo>
                    <a:pt x="28357" y="108684"/>
                    <a:pt x="0" y="81200"/>
                    <a:pt x="0" y="53594"/>
                  </a:cubicBezTo>
                  <a:cubicBezTo>
                    <a:pt x="0" y="33843"/>
                    <a:pt x="14607" y="19981"/>
                    <a:pt x="35721" y="19981"/>
                  </a:cubicBezTo>
                  <a:cubicBezTo>
                    <a:pt x="38053" y="19981"/>
                    <a:pt x="42228" y="20101"/>
                    <a:pt x="48613" y="21695"/>
                  </a:cubicBezTo>
                  <a:lnTo>
                    <a:pt x="48613" y="15071"/>
                  </a:lnTo>
                  <a:close/>
                  <a:moveTo>
                    <a:pt x="27373" y="25499"/>
                  </a:moveTo>
                  <a:cubicBezTo>
                    <a:pt x="20993" y="27709"/>
                    <a:pt x="11907" y="34086"/>
                    <a:pt x="11907" y="50526"/>
                  </a:cubicBezTo>
                  <a:cubicBezTo>
                    <a:pt x="11907" y="58382"/>
                    <a:pt x="14487" y="74697"/>
                    <a:pt x="25657" y="88560"/>
                  </a:cubicBezTo>
                  <a:cubicBezTo>
                    <a:pt x="33390" y="98009"/>
                    <a:pt x="45297" y="104759"/>
                    <a:pt x="56714" y="104759"/>
                  </a:cubicBezTo>
                  <a:cubicBezTo>
                    <a:pt x="70096" y="104759"/>
                    <a:pt x="81387" y="95800"/>
                    <a:pt x="81387" y="77891"/>
                  </a:cubicBezTo>
                  <a:cubicBezTo>
                    <a:pt x="81387" y="65621"/>
                    <a:pt x="75376" y="39242"/>
                    <a:pt x="52909" y="28077"/>
                  </a:cubicBezTo>
                  <a:cubicBezTo>
                    <a:pt x="50945" y="35806"/>
                    <a:pt x="47756" y="40957"/>
                    <a:pt x="40512" y="40957"/>
                  </a:cubicBezTo>
                  <a:cubicBezTo>
                    <a:pt x="33637" y="40957"/>
                    <a:pt x="26883" y="35191"/>
                    <a:pt x="26883" y="28688"/>
                  </a:cubicBezTo>
                  <a:cubicBezTo>
                    <a:pt x="26883" y="26484"/>
                    <a:pt x="27004" y="26357"/>
                    <a:pt x="27373" y="25499"/>
                  </a:cubicBezTo>
                  <a:close/>
                  <a:moveTo>
                    <a:pt x="48613" y="26116"/>
                  </a:moveTo>
                  <a:cubicBezTo>
                    <a:pt x="45913" y="25131"/>
                    <a:pt x="41370" y="23905"/>
                    <a:pt x="36580" y="23905"/>
                  </a:cubicBezTo>
                  <a:cubicBezTo>
                    <a:pt x="34616" y="23905"/>
                    <a:pt x="30321" y="23905"/>
                    <a:pt x="30321" y="28688"/>
                  </a:cubicBezTo>
                  <a:cubicBezTo>
                    <a:pt x="30321" y="33349"/>
                    <a:pt x="35353" y="37522"/>
                    <a:pt x="40512" y="37522"/>
                  </a:cubicBezTo>
                  <a:cubicBezTo>
                    <a:pt x="44928" y="37522"/>
                    <a:pt x="48245" y="35559"/>
                    <a:pt x="48613" y="26116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423" name="任意多边形: 形状 422">
              <a:extLst>
                <a:ext uri="{FF2B5EF4-FFF2-40B4-BE49-F238E27FC236}">
                  <a16:creationId xmlns:a16="http://schemas.microsoft.com/office/drawing/2014/main" id="{10BD1865-0162-ADFE-1A87-80F507E2F3F2}"/>
                </a:ext>
              </a:extLst>
            </p:cNvPr>
            <p:cNvSpPr/>
            <p:nvPr>
              <p:custDataLst>
                <p:tags r:id="rId89"/>
              </p:custDataLst>
            </p:nvPr>
          </p:nvSpPr>
          <p:spPr>
            <a:xfrm flipV="1">
              <a:off x="12558313" y="-7215116"/>
              <a:ext cx="125172" cy="123527"/>
            </a:xfrm>
            <a:custGeom>
              <a:avLst/>
              <a:gdLst>
                <a:gd name="connsiteX0" fmla="*/ 58551 w 125172"/>
                <a:gd name="connsiteY0" fmla="*/ 110062 h 123527"/>
                <a:gd name="connsiteX1" fmla="*/ 63463 w 125172"/>
                <a:gd name="connsiteY1" fmla="*/ 116544 h 123527"/>
                <a:gd name="connsiteX2" fmla="*/ 74155 w 125172"/>
                <a:gd name="connsiteY2" fmla="*/ 116719 h 123527"/>
                <a:gd name="connsiteX3" fmla="*/ 106065 w 125172"/>
                <a:gd name="connsiteY3" fmla="*/ 99371 h 123527"/>
                <a:gd name="connsiteX4" fmla="*/ 96424 w 125172"/>
                <a:gd name="connsiteY4" fmla="*/ 74492 h 123527"/>
                <a:gd name="connsiteX5" fmla="*/ 66796 w 125172"/>
                <a:gd name="connsiteY5" fmla="*/ 64328 h 123527"/>
                <a:gd name="connsiteX6" fmla="*/ 47162 w 125172"/>
                <a:gd name="connsiteY6" fmla="*/ 64328 h 123527"/>
                <a:gd name="connsiteX7" fmla="*/ 58551 w 125172"/>
                <a:gd name="connsiteY7" fmla="*/ 110062 h 123527"/>
                <a:gd name="connsiteX8" fmla="*/ 83801 w 125172"/>
                <a:gd name="connsiteY8" fmla="*/ 62052 h 123527"/>
                <a:gd name="connsiteX9" fmla="*/ 122367 w 125172"/>
                <a:gd name="connsiteY9" fmla="*/ 95869 h 123527"/>
                <a:gd name="connsiteX10" fmla="*/ 83626 w 125172"/>
                <a:gd name="connsiteY10" fmla="*/ 122150 h 123527"/>
                <a:gd name="connsiteX11" fmla="*/ 33659 w 125172"/>
                <a:gd name="connsiteY11" fmla="*/ 122150 h 123527"/>
                <a:gd name="connsiteX12" fmla="*/ 28577 w 125172"/>
                <a:gd name="connsiteY12" fmla="*/ 118649 h 123527"/>
                <a:gd name="connsiteX13" fmla="*/ 33483 w 125172"/>
                <a:gd name="connsiteY13" fmla="*/ 116719 h 123527"/>
                <a:gd name="connsiteX14" fmla="*/ 40143 w 125172"/>
                <a:gd name="connsiteY14" fmla="*/ 116368 h 123527"/>
                <a:gd name="connsiteX15" fmla="*/ 44879 w 125172"/>
                <a:gd name="connsiteY15" fmla="*/ 113565 h 123527"/>
                <a:gd name="connsiteX16" fmla="*/ 44180 w 125172"/>
                <a:gd name="connsiteY16" fmla="*/ 110238 h 123527"/>
                <a:gd name="connsiteX17" fmla="*/ 20685 w 125172"/>
                <a:gd name="connsiteY17" fmla="*/ 16142 h 123527"/>
                <a:gd name="connsiteX18" fmla="*/ 4735 w 125172"/>
                <a:gd name="connsiteY18" fmla="*/ 7908 h 123527"/>
                <a:gd name="connsiteX19" fmla="*/ 0 w 125172"/>
                <a:gd name="connsiteY19" fmla="*/ 4407 h 123527"/>
                <a:gd name="connsiteX20" fmla="*/ 2453 w 125172"/>
                <a:gd name="connsiteY20" fmla="*/ 2477 h 123527"/>
                <a:gd name="connsiteX21" fmla="*/ 24546 w 125172"/>
                <a:gd name="connsiteY21" fmla="*/ 3004 h 123527"/>
                <a:gd name="connsiteX22" fmla="*/ 46809 w 125172"/>
                <a:gd name="connsiteY22" fmla="*/ 2477 h 123527"/>
                <a:gd name="connsiteX23" fmla="*/ 50313 w 125172"/>
                <a:gd name="connsiteY23" fmla="*/ 5984 h 123527"/>
                <a:gd name="connsiteX24" fmla="*/ 45407 w 125172"/>
                <a:gd name="connsiteY24" fmla="*/ 7908 h 123527"/>
                <a:gd name="connsiteX25" fmla="*/ 34011 w 125172"/>
                <a:gd name="connsiteY25" fmla="*/ 11063 h 123527"/>
                <a:gd name="connsiteX26" fmla="*/ 34534 w 125172"/>
                <a:gd name="connsiteY26" fmla="*/ 14042 h 123527"/>
                <a:gd name="connsiteX27" fmla="*/ 46106 w 125172"/>
                <a:gd name="connsiteY27" fmla="*/ 60475 h 123527"/>
                <a:gd name="connsiteX28" fmla="*/ 66972 w 125172"/>
                <a:gd name="connsiteY28" fmla="*/ 60475 h 123527"/>
                <a:gd name="connsiteX29" fmla="*/ 86079 w 125172"/>
                <a:gd name="connsiteY29" fmla="*/ 44529 h 123527"/>
                <a:gd name="connsiteX30" fmla="*/ 83626 w 125172"/>
                <a:gd name="connsiteY30" fmla="*/ 32441 h 123527"/>
                <a:gd name="connsiteX31" fmla="*/ 80821 w 125172"/>
                <a:gd name="connsiteY31" fmla="*/ 17543 h 123527"/>
                <a:gd name="connsiteX32" fmla="*/ 104135 w 125172"/>
                <a:gd name="connsiteY32" fmla="*/ -1377 h 123527"/>
                <a:gd name="connsiteX33" fmla="*/ 125172 w 125172"/>
                <a:gd name="connsiteY33" fmla="*/ 18769 h 123527"/>
                <a:gd name="connsiteX34" fmla="*/ 123071 w 125172"/>
                <a:gd name="connsiteY34" fmla="*/ 20875 h 123527"/>
                <a:gd name="connsiteX35" fmla="*/ 120788 w 125172"/>
                <a:gd name="connsiteY35" fmla="*/ 18424 h 123527"/>
                <a:gd name="connsiteX36" fmla="*/ 104839 w 125172"/>
                <a:gd name="connsiteY36" fmla="*/ 2477 h 123527"/>
                <a:gd name="connsiteX37" fmla="*/ 97827 w 125172"/>
                <a:gd name="connsiteY37" fmla="*/ 13163 h 123527"/>
                <a:gd name="connsiteX38" fmla="*/ 99576 w 125172"/>
                <a:gd name="connsiteY38" fmla="*/ 33139 h 123527"/>
                <a:gd name="connsiteX39" fmla="*/ 100279 w 125172"/>
                <a:gd name="connsiteY39" fmla="*/ 41373 h 123527"/>
                <a:gd name="connsiteX40" fmla="*/ 83801 w 125172"/>
                <a:gd name="connsiteY40" fmla="*/ 62052 h 1235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25172" h="123527">
                  <a:moveTo>
                    <a:pt x="58551" y="110062"/>
                  </a:moveTo>
                  <a:cubicBezTo>
                    <a:pt x="59608" y="114268"/>
                    <a:pt x="60130" y="116021"/>
                    <a:pt x="63463" y="116544"/>
                  </a:cubicBezTo>
                  <a:cubicBezTo>
                    <a:pt x="65042" y="116719"/>
                    <a:pt x="70651" y="116719"/>
                    <a:pt x="74155" y="116719"/>
                  </a:cubicBezTo>
                  <a:cubicBezTo>
                    <a:pt x="86607" y="116719"/>
                    <a:pt x="106065" y="116719"/>
                    <a:pt x="106065" y="99371"/>
                  </a:cubicBezTo>
                  <a:cubicBezTo>
                    <a:pt x="106065" y="93418"/>
                    <a:pt x="103261" y="81325"/>
                    <a:pt x="96424" y="74492"/>
                  </a:cubicBezTo>
                  <a:cubicBezTo>
                    <a:pt x="91864" y="69935"/>
                    <a:pt x="82570" y="64328"/>
                    <a:pt x="66796" y="64328"/>
                  </a:cubicBezTo>
                  <a:lnTo>
                    <a:pt x="47162" y="64328"/>
                  </a:lnTo>
                  <a:lnTo>
                    <a:pt x="58551" y="110062"/>
                  </a:lnTo>
                  <a:close/>
                  <a:moveTo>
                    <a:pt x="83801" y="62052"/>
                  </a:moveTo>
                  <a:cubicBezTo>
                    <a:pt x="101506" y="65906"/>
                    <a:pt x="122367" y="78169"/>
                    <a:pt x="122367" y="95869"/>
                  </a:cubicBezTo>
                  <a:cubicBezTo>
                    <a:pt x="122367" y="110936"/>
                    <a:pt x="106588" y="122150"/>
                    <a:pt x="83626" y="122150"/>
                  </a:cubicBezTo>
                  <a:lnTo>
                    <a:pt x="33659" y="122150"/>
                  </a:lnTo>
                  <a:cubicBezTo>
                    <a:pt x="30156" y="122150"/>
                    <a:pt x="28577" y="122150"/>
                    <a:pt x="28577" y="118649"/>
                  </a:cubicBezTo>
                  <a:cubicBezTo>
                    <a:pt x="28577" y="116719"/>
                    <a:pt x="30156" y="116719"/>
                    <a:pt x="33483" y="116719"/>
                  </a:cubicBezTo>
                  <a:cubicBezTo>
                    <a:pt x="33835" y="116719"/>
                    <a:pt x="37168" y="116719"/>
                    <a:pt x="40143" y="116368"/>
                  </a:cubicBezTo>
                  <a:cubicBezTo>
                    <a:pt x="43300" y="116021"/>
                    <a:pt x="44879" y="115845"/>
                    <a:pt x="44879" y="113565"/>
                  </a:cubicBezTo>
                  <a:cubicBezTo>
                    <a:pt x="44879" y="112866"/>
                    <a:pt x="44703" y="112338"/>
                    <a:pt x="44180" y="110238"/>
                  </a:cubicBezTo>
                  <a:lnTo>
                    <a:pt x="20685" y="16142"/>
                  </a:lnTo>
                  <a:cubicBezTo>
                    <a:pt x="18936" y="9310"/>
                    <a:pt x="18584" y="7908"/>
                    <a:pt x="4735" y="7908"/>
                  </a:cubicBezTo>
                  <a:cubicBezTo>
                    <a:pt x="1578" y="7908"/>
                    <a:pt x="0" y="7908"/>
                    <a:pt x="0" y="4407"/>
                  </a:cubicBezTo>
                  <a:cubicBezTo>
                    <a:pt x="0" y="2477"/>
                    <a:pt x="2101" y="2477"/>
                    <a:pt x="2453" y="2477"/>
                  </a:cubicBezTo>
                  <a:cubicBezTo>
                    <a:pt x="7364" y="2477"/>
                    <a:pt x="19634" y="3004"/>
                    <a:pt x="24546" y="3004"/>
                  </a:cubicBezTo>
                  <a:cubicBezTo>
                    <a:pt x="29452" y="3004"/>
                    <a:pt x="41898" y="2477"/>
                    <a:pt x="46809" y="2477"/>
                  </a:cubicBezTo>
                  <a:cubicBezTo>
                    <a:pt x="48212" y="2477"/>
                    <a:pt x="50313" y="2477"/>
                    <a:pt x="50313" y="5984"/>
                  </a:cubicBezTo>
                  <a:cubicBezTo>
                    <a:pt x="50313" y="7908"/>
                    <a:pt x="48734" y="7908"/>
                    <a:pt x="45407" y="7908"/>
                  </a:cubicBezTo>
                  <a:cubicBezTo>
                    <a:pt x="38917" y="7908"/>
                    <a:pt x="34011" y="7908"/>
                    <a:pt x="34011" y="11063"/>
                  </a:cubicBezTo>
                  <a:cubicBezTo>
                    <a:pt x="34011" y="12113"/>
                    <a:pt x="34363" y="12992"/>
                    <a:pt x="34534" y="14042"/>
                  </a:cubicBezTo>
                  <a:lnTo>
                    <a:pt x="46106" y="60475"/>
                  </a:lnTo>
                  <a:lnTo>
                    <a:pt x="66972" y="60475"/>
                  </a:lnTo>
                  <a:cubicBezTo>
                    <a:pt x="82922" y="60475"/>
                    <a:pt x="86079" y="50662"/>
                    <a:pt x="86079" y="44529"/>
                  </a:cubicBezTo>
                  <a:cubicBezTo>
                    <a:pt x="86079" y="41901"/>
                    <a:pt x="84676" y="36470"/>
                    <a:pt x="83626" y="32441"/>
                  </a:cubicBezTo>
                  <a:cubicBezTo>
                    <a:pt x="82399" y="27532"/>
                    <a:pt x="80821" y="21051"/>
                    <a:pt x="80821" y="17543"/>
                  </a:cubicBezTo>
                  <a:cubicBezTo>
                    <a:pt x="80821" y="-1377"/>
                    <a:pt x="101858" y="-1377"/>
                    <a:pt x="104135" y="-1377"/>
                  </a:cubicBezTo>
                  <a:cubicBezTo>
                    <a:pt x="119039" y="-1377"/>
                    <a:pt x="125172" y="16318"/>
                    <a:pt x="125172" y="18769"/>
                  </a:cubicBezTo>
                  <a:cubicBezTo>
                    <a:pt x="125172" y="20875"/>
                    <a:pt x="123247" y="20875"/>
                    <a:pt x="123071" y="20875"/>
                  </a:cubicBezTo>
                  <a:cubicBezTo>
                    <a:pt x="121492" y="20875"/>
                    <a:pt x="121141" y="19649"/>
                    <a:pt x="120788" y="18424"/>
                  </a:cubicBezTo>
                  <a:cubicBezTo>
                    <a:pt x="116410" y="5457"/>
                    <a:pt x="108870" y="2477"/>
                    <a:pt x="104839" y="2477"/>
                  </a:cubicBezTo>
                  <a:cubicBezTo>
                    <a:pt x="99053" y="2477"/>
                    <a:pt x="97827" y="6331"/>
                    <a:pt x="97827" y="13163"/>
                  </a:cubicBezTo>
                  <a:cubicBezTo>
                    <a:pt x="97827" y="18600"/>
                    <a:pt x="98877" y="27532"/>
                    <a:pt x="99576" y="33139"/>
                  </a:cubicBezTo>
                  <a:cubicBezTo>
                    <a:pt x="99927" y="35596"/>
                    <a:pt x="100279" y="38921"/>
                    <a:pt x="100279" y="41373"/>
                  </a:cubicBezTo>
                  <a:cubicBezTo>
                    <a:pt x="100279" y="54868"/>
                    <a:pt x="88532" y="60299"/>
                    <a:pt x="83801" y="62052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424" name="任意多边形: 形状 423">
              <a:extLst>
                <a:ext uri="{FF2B5EF4-FFF2-40B4-BE49-F238E27FC236}">
                  <a16:creationId xmlns:a16="http://schemas.microsoft.com/office/drawing/2014/main" id="{40001929-4A49-5E45-8311-9BA82A7A49B7}"/>
                </a:ext>
              </a:extLst>
            </p:cNvPr>
            <p:cNvSpPr/>
            <p:nvPr>
              <p:custDataLst>
                <p:tags r:id="rId90"/>
              </p:custDataLst>
            </p:nvPr>
          </p:nvSpPr>
          <p:spPr>
            <a:xfrm flipV="1">
              <a:off x="12690034" y="-7150506"/>
              <a:ext cx="139371" cy="106370"/>
            </a:xfrm>
            <a:custGeom>
              <a:avLst/>
              <a:gdLst>
                <a:gd name="connsiteX0" fmla="*/ 34006 w 139371"/>
                <a:gd name="connsiteY0" fmla="*/ 100339 h 106370"/>
                <a:gd name="connsiteX1" fmla="*/ 29095 w 139371"/>
                <a:gd name="connsiteY1" fmla="*/ 105000 h 106370"/>
                <a:gd name="connsiteX2" fmla="*/ 22219 w 139371"/>
                <a:gd name="connsiteY2" fmla="*/ 98256 h 106370"/>
                <a:gd name="connsiteX3" fmla="*/ 27131 w 139371"/>
                <a:gd name="connsiteY3" fmla="*/ 93589 h 106370"/>
                <a:gd name="connsiteX4" fmla="*/ 34006 w 139371"/>
                <a:gd name="connsiteY4" fmla="*/ 100339 h 106370"/>
                <a:gd name="connsiteX5" fmla="*/ 8959 w 139371"/>
                <a:gd name="connsiteY5" fmla="*/ 38009 h 106370"/>
                <a:gd name="connsiteX6" fmla="*/ 7859 w 139371"/>
                <a:gd name="connsiteY6" fmla="*/ 32858 h 106370"/>
                <a:gd name="connsiteX7" fmla="*/ 19519 w 139371"/>
                <a:gd name="connsiteY7" fmla="*/ 22430 h 106370"/>
                <a:gd name="connsiteX8" fmla="*/ 37196 w 139371"/>
                <a:gd name="connsiteY8" fmla="*/ 41203 h 106370"/>
                <a:gd name="connsiteX9" fmla="*/ 35232 w 139371"/>
                <a:gd name="connsiteY9" fmla="*/ 42797 h 106370"/>
                <a:gd name="connsiteX10" fmla="*/ 32901 w 139371"/>
                <a:gd name="connsiteY10" fmla="*/ 40708 h 106370"/>
                <a:gd name="connsiteX11" fmla="*/ 19888 w 139371"/>
                <a:gd name="connsiteY11" fmla="*/ 25866 h 106370"/>
                <a:gd name="connsiteX12" fmla="*/ 16819 w 139371"/>
                <a:gd name="connsiteY12" fmla="*/ 30159 h 106370"/>
                <a:gd name="connsiteX13" fmla="*/ 18782 w 139371"/>
                <a:gd name="connsiteY13" fmla="*/ 38009 h 106370"/>
                <a:gd name="connsiteX14" fmla="*/ 22709 w 139371"/>
                <a:gd name="connsiteY14" fmla="*/ 47827 h 106370"/>
                <a:gd name="connsiteX15" fmla="*/ 28726 w 139371"/>
                <a:gd name="connsiteY15" fmla="*/ 63410 h 106370"/>
                <a:gd name="connsiteX16" fmla="*/ 29463 w 139371"/>
                <a:gd name="connsiteY16" fmla="*/ 67336 h 106370"/>
                <a:gd name="connsiteX17" fmla="*/ 17797 w 139371"/>
                <a:gd name="connsiteY17" fmla="*/ 77763 h 106370"/>
                <a:gd name="connsiteX18" fmla="*/ 0 w 139371"/>
                <a:gd name="connsiteY18" fmla="*/ 58990 h 106370"/>
                <a:gd name="connsiteX19" fmla="*/ 2084 w 139371"/>
                <a:gd name="connsiteY19" fmla="*/ 57397 h 106370"/>
                <a:gd name="connsiteX20" fmla="*/ 4295 w 139371"/>
                <a:gd name="connsiteY20" fmla="*/ 59360 h 106370"/>
                <a:gd name="connsiteX21" fmla="*/ 17429 w 139371"/>
                <a:gd name="connsiteY21" fmla="*/ 74327 h 106370"/>
                <a:gd name="connsiteX22" fmla="*/ 20498 w 139371"/>
                <a:gd name="connsiteY22" fmla="*/ 70035 h 106370"/>
                <a:gd name="connsiteX23" fmla="*/ 16697 w 139371"/>
                <a:gd name="connsiteY23" fmla="*/ 57765 h 106370"/>
                <a:gd name="connsiteX24" fmla="*/ 8959 w 139371"/>
                <a:gd name="connsiteY24" fmla="*/ 38009 h 106370"/>
                <a:gd name="connsiteX25" fmla="*/ 69744 w 139371"/>
                <a:gd name="connsiteY25" fmla="*/ 25619 h 106370"/>
                <a:gd name="connsiteX26" fmla="*/ 60169 w 139371"/>
                <a:gd name="connsiteY26" fmla="*/ 3170 h 106370"/>
                <a:gd name="connsiteX27" fmla="*/ 59305 w 139371"/>
                <a:gd name="connsiteY27" fmla="*/ 1697 h 106370"/>
                <a:gd name="connsiteX28" fmla="*/ 61027 w 139371"/>
                <a:gd name="connsiteY28" fmla="*/ -24 h 106370"/>
                <a:gd name="connsiteX29" fmla="*/ 73176 w 139371"/>
                <a:gd name="connsiteY29" fmla="*/ 24393 h 106370"/>
                <a:gd name="connsiteX30" fmla="*/ 64585 w 139371"/>
                <a:gd name="connsiteY30" fmla="*/ 37767 h 106370"/>
                <a:gd name="connsiteX31" fmla="*/ 57589 w 139371"/>
                <a:gd name="connsiteY31" fmla="*/ 30776 h 106370"/>
                <a:gd name="connsiteX32" fmla="*/ 64707 w 139371"/>
                <a:gd name="connsiteY32" fmla="*/ 23656 h 106370"/>
                <a:gd name="connsiteX33" fmla="*/ 69744 w 139371"/>
                <a:gd name="connsiteY33" fmla="*/ 25619 h 106370"/>
                <a:gd name="connsiteX34" fmla="*/ 139371 w 139371"/>
                <a:gd name="connsiteY34" fmla="*/ 100339 h 106370"/>
                <a:gd name="connsiteX35" fmla="*/ 134466 w 139371"/>
                <a:gd name="connsiteY35" fmla="*/ 105000 h 106370"/>
                <a:gd name="connsiteX36" fmla="*/ 127591 w 139371"/>
                <a:gd name="connsiteY36" fmla="*/ 98256 h 106370"/>
                <a:gd name="connsiteX37" fmla="*/ 132502 w 139371"/>
                <a:gd name="connsiteY37" fmla="*/ 93589 h 106370"/>
                <a:gd name="connsiteX38" fmla="*/ 139371 w 139371"/>
                <a:gd name="connsiteY38" fmla="*/ 100339 h 106370"/>
                <a:gd name="connsiteX39" fmla="*/ 113352 w 139371"/>
                <a:gd name="connsiteY39" fmla="*/ 17643 h 106370"/>
                <a:gd name="connsiteX40" fmla="*/ 97511 w 139371"/>
                <a:gd name="connsiteY40" fmla="*/ 2065 h 106370"/>
                <a:gd name="connsiteX41" fmla="*/ 93095 w 139371"/>
                <a:gd name="connsiteY41" fmla="*/ 2801 h 106370"/>
                <a:gd name="connsiteX42" fmla="*/ 97270 w 139371"/>
                <a:gd name="connsiteY42" fmla="*/ 9056 h 106370"/>
                <a:gd name="connsiteX43" fmla="*/ 92479 w 139371"/>
                <a:gd name="connsiteY43" fmla="*/ 13598 h 106370"/>
                <a:gd name="connsiteX44" fmla="*/ 85484 w 139371"/>
                <a:gd name="connsiteY44" fmla="*/ 6358 h 106370"/>
                <a:gd name="connsiteX45" fmla="*/ 97638 w 139371"/>
                <a:gd name="connsiteY45" fmla="*/ -1371 h 106370"/>
                <a:gd name="connsiteX46" fmla="*/ 123169 w 139371"/>
                <a:gd name="connsiteY46" fmla="*/ 18011 h 106370"/>
                <a:gd name="connsiteX47" fmla="*/ 134218 w 139371"/>
                <a:gd name="connsiteY47" fmla="*/ 61937 h 106370"/>
                <a:gd name="connsiteX48" fmla="*/ 134834 w 139371"/>
                <a:gd name="connsiteY48" fmla="*/ 66230 h 106370"/>
                <a:gd name="connsiteX49" fmla="*/ 121695 w 139371"/>
                <a:gd name="connsiteY49" fmla="*/ 77763 h 106370"/>
                <a:gd name="connsiteX50" fmla="*/ 100212 w 139371"/>
                <a:gd name="connsiteY50" fmla="*/ 58990 h 106370"/>
                <a:gd name="connsiteX51" fmla="*/ 102302 w 139371"/>
                <a:gd name="connsiteY51" fmla="*/ 57397 h 106370"/>
                <a:gd name="connsiteX52" fmla="*/ 104755 w 139371"/>
                <a:gd name="connsiteY52" fmla="*/ 59607 h 106370"/>
                <a:gd name="connsiteX53" fmla="*/ 121326 w 139371"/>
                <a:gd name="connsiteY53" fmla="*/ 74327 h 106370"/>
                <a:gd name="connsiteX54" fmla="*/ 125501 w 139371"/>
                <a:gd name="connsiteY54" fmla="*/ 68314 h 106370"/>
                <a:gd name="connsiteX55" fmla="*/ 125132 w 139371"/>
                <a:gd name="connsiteY55" fmla="*/ 64636 h 106370"/>
                <a:gd name="connsiteX56" fmla="*/ 113352 w 139371"/>
                <a:gd name="connsiteY56" fmla="*/ 17643 h 106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39371" h="106370">
                  <a:moveTo>
                    <a:pt x="34006" y="100339"/>
                  </a:moveTo>
                  <a:cubicBezTo>
                    <a:pt x="34006" y="102301"/>
                    <a:pt x="32532" y="105000"/>
                    <a:pt x="29095" y="105000"/>
                  </a:cubicBezTo>
                  <a:cubicBezTo>
                    <a:pt x="25778" y="105000"/>
                    <a:pt x="22219" y="101812"/>
                    <a:pt x="22219" y="98256"/>
                  </a:cubicBezTo>
                  <a:cubicBezTo>
                    <a:pt x="22219" y="96166"/>
                    <a:pt x="23814" y="93589"/>
                    <a:pt x="27131" y="93589"/>
                  </a:cubicBezTo>
                  <a:cubicBezTo>
                    <a:pt x="30689" y="93589"/>
                    <a:pt x="34006" y="97024"/>
                    <a:pt x="34006" y="100339"/>
                  </a:cubicBezTo>
                  <a:close/>
                  <a:moveTo>
                    <a:pt x="8959" y="38009"/>
                  </a:moveTo>
                  <a:cubicBezTo>
                    <a:pt x="8470" y="36415"/>
                    <a:pt x="7859" y="34942"/>
                    <a:pt x="7859" y="32858"/>
                  </a:cubicBezTo>
                  <a:cubicBezTo>
                    <a:pt x="7859" y="27092"/>
                    <a:pt x="12765" y="22430"/>
                    <a:pt x="19519" y="22430"/>
                  </a:cubicBezTo>
                  <a:cubicBezTo>
                    <a:pt x="31795" y="22430"/>
                    <a:pt x="37196" y="39361"/>
                    <a:pt x="37196" y="41203"/>
                  </a:cubicBezTo>
                  <a:cubicBezTo>
                    <a:pt x="37196" y="42797"/>
                    <a:pt x="35601" y="42797"/>
                    <a:pt x="35232" y="42797"/>
                  </a:cubicBezTo>
                  <a:cubicBezTo>
                    <a:pt x="33511" y="42797"/>
                    <a:pt x="33390" y="42060"/>
                    <a:pt x="32901" y="40708"/>
                  </a:cubicBezTo>
                  <a:cubicBezTo>
                    <a:pt x="30073" y="30896"/>
                    <a:pt x="24673" y="25866"/>
                    <a:pt x="19888" y="25866"/>
                  </a:cubicBezTo>
                  <a:cubicBezTo>
                    <a:pt x="17429" y="25866"/>
                    <a:pt x="16819" y="27460"/>
                    <a:pt x="16819" y="30159"/>
                  </a:cubicBezTo>
                  <a:cubicBezTo>
                    <a:pt x="16819" y="32980"/>
                    <a:pt x="17676" y="35311"/>
                    <a:pt x="18782" y="38009"/>
                  </a:cubicBezTo>
                  <a:cubicBezTo>
                    <a:pt x="20009" y="41324"/>
                    <a:pt x="21362" y="44638"/>
                    <a:pt x="22709" y="47827"/>
                  </a:cubicBezTo>
                  <a:cubicBezTo>
                    <a:pt x="23814" y="50773"/>
                    <a:pt x="28236" y="61937"/>
                    <a:pt x="28726" y="63410"/>
                  </a:cubicBezTo>
                  <a:cubicBezTo>
                    <a:pt x="29095" y="64636"/>
                    <a:pt x="29463" y="66109"/>
                    <a:pt x="29463" y="67336"/>
                  </a:cubicBezTo>
                  <a:cubicBezTo>
                    <a:pt x="29463" y="73102"/>
                    <a:pt x="24551" y="77763"/>
                    <a:pt x="17797" y="77763"/>
                  </a:cubicBezTo>
                  <a:cubicBezTo>
                    <a:pt x="5648" y="77763"/>
                    <a:pt x="0" y="61080"/>
                    <a:pt x="0" y="58990"/>
                  </a:cubicBezTo>
                  <a:cubicBezTo>
                    <a:pt x="0" y="57397"/>
                    <a:pt x="1721" y="57397"/>
                    <a:pt x="2084" y="57397"/>
                  </a:cubicBezTo>
                  <a:cubicBezTo>
                    <a:pt x="3806" y="57397"/>
                    <a:pt x="3927" y="58012"/>
                    <a:pt x="4295" y="59360"/>
                  </a:cubicBezTo>
                  <a:cubicBezTo>
                    <a:pt x="7491" y="69913"/>
                    <a:pt x="12891" y="74327"/>
                    <a:pt x="17429" y="74327"/>
                  </a:cubicBezTo>
                  <a:cubicBezTo>
                    <a:pt x="19398" y="74327"/>
                    <a:pt x="20498" y="73349"/>
                    <a:pt x="20498" y="70035"/>
                  </a:cubicBezTo>
                  <a:cubicBezTo>
                    <a:pt x="20498" y="67214"/>
                    <a:pt x="19766" y="65373"/>
                    <a:pt x="16697" y="57765"/>
                  </a:cubicBezTo>
                  <a:lnTo>
                    <a:pt x="8959" y="38009"/>
                  </a:lnTo>
                  <a:close/>
                  <a:moveTo>
                    <a:pt x="69744" y="25619"/>
                  </a:moveTo>
                  <a:cubicBezTo>
                    <a:pt x="69744" y="18875"/>
                    <a:pt x="68512" y="11019"/>
                    <a:pt x="60169" y="3170"/>
                  </a:cubicBezTo>
                  <a:cubicBezTo>
                    <a:pt x="59674" y="2675"/>
                    <a:pt x="59305" y="2307"/>
                    <a:pt x="59305" y="1697"/>
                  </a:cubicBezTo>
                  <a:cubicBezTo>
                    <a:pt x="59305" y="834"/>
                    <a:pt x="60290" y="-24"/>
                    <a:pt x="61027" y="-24"/>
                  </a:cubicBezTo>
                  <a:cubicBezTo>
                    <a:pt x="62743" y="-24"/>
                    <a:pt x="73176" y="9794"/>
                    <a:pt x="73176" y="24393"/>
                  </a:cubicBezTo>
                  <a:cubicBezTo>
                    <a:pt x="73176" y="32001"/>
                    <a:pt x="70234" y="37767"/>
                    <a:pt x="64585" y="37767"/>
                  </a:cubicBezTo>
                  <a:cubicBezTo>
                    <a:pt x="60538" y="37767"/>
                    <a:pt x="57589" y="34573"/>
                    <a:pt x="57589" y="30776"/>
                  </a:cubicBezTo>
                  <a:cubicBezTo>
                    <a:pt x="57589" y="26845"/>
                    <a:pt x="60411" y="23656"/>
                    <a:pt x="64707" y="23656"/>
                  </a:cubicBezTo>
                  <a:cubicBezTo>
                    <a:pt x="67654" y="23656"/>
                    <a:pt x="69618" y="25619"/>
                    <a:pt x="69744" y="25619"/>
                  </a:cubicBezTo>
                  <a:close/>
                  <a:moveTo>
                    <a:pt x="139371" y="100339"/>
                  </a:moveTo>
                  <a:cubicBezTo>
                    <a:pt x="139371" y="102422"/>
                    <a:pt x="137776" y="105000"/>
                    <a:pt x="134466" y="105000"/>
                  </a:cubicBezTo>
                  <a:cubicBezTo>
                    <a:pt x="130902" y="105000"/>
                    <a:pt x="127591" y="101565"/>
                    <a:pt x="127591" y="98256"/>
                  </a:cubicBezTo>
                  <a:cubicBezTo>
                    <a:pt x="127591" y="96288"/>
                    <a:pt x="129064" y="93589"/>
                    <a:pt x="132502" y="93589"/>
                  </a:cubicBezTo>
                  <a:cubicBezTo>
                    <a:pt x="135813" y="93589"/>
                    <a:pt x="139371" y="96783"/>
                    <a:pt x="139371" y="100339"/>
                  </a:cubicBezTo>
                  <a:close/>
                  <a:moveTo>
                    <a:pt x="113352" y="17643"/>
                  </a:moveTo>
                  <a:cubicBezTo>
                    <a:pt x="111261" y="9178"/>
                    <a:pt x="104755" y="2065"/>
                    <a:pt x="97511" y="2065"/>
                  </a:cubicBezTo>
                  <a:cubicBezTo>
                    <a:pt x="95917" y="2065"/>
                    <a:pt x="94443" y="2307"/>
                    <a:pt x="93095" y="2801"/>
                  </a:cubicBezTo>
                  <a:cubicBezTo>
                    <a:pt x="96285" y="4269"/>
                    <a:pt x="97270" y="7215"/>
                    <a:pt x="97270" y="9056"/>
                  </a:cubicBezTo>
                  <a:cubicBezTo>
                    <a:pt x="97270" y="12003"/>
                    <a:pt x="94938" y="13598"/>
                    <a:pt x="92479" y="13598"/>
                  </a:cubicBezTo>
                  <a:cubicBezTo>
                    <a:pt x="88673" y="13598"/>
                    <a:pt x="85484" y="10282"/>
                    <a:pt x="85484" y="6358"/>
                  </a:cubicBezTo>
                  <a:cubicBezTo>
                    <a:pt x="85484" y="1697"/>
                    <a:pt x="90268" y="-1371"/>
                    <a:pt x="97638" y="-1371"/>
                  </a:cubicBezTo>
                  <a:cubicBezTo>
                    <a:pt x="105003" y="-1371"/>
                    <a:pt x="119363" y="3043"/>
                    <a:pt x="123169" y="18011"/>
                  </a:cubicBezTo>
                  <a:lnTo>
                    <a:pt x="134218" y="61937"/>
                  </a:lnTo>
                  <a:cubicBezTo>
                    <a:pt x="134586" y="63284"/>
                    <a:pt x="134834" y="64388"/>
                    <a:pt x="134834" y="66230"/>
                  </a:cubicBezTo>
                  <a:cubicBezTo>
                    <a:pt x="134834" y="72981"/>
                    <a:pt x="129064" y="77763"/>
                    <a:pt x="121695" y="77763"/>
                  </a:cubicBezTo>
                  <a:cubicBezTo>
                    <a:pt x="108071" y="77763"/>
                    <a:pt x="100212" y="60711"/>
                    <a:pt x="100212" y="58990"/>
                  </a:cubicBezTo>
                  <a:cubicBezTo>
                    <a:pt x="100212" y="57397"/>
                    <a:pt x="101933" y="57397"/>
                    <a:pt x="102302" y="57397"/>
                  </a:cubicBezTo>
                  <a:cubicBezTo>
                    <a:pt x="103776" y="57397"/>
                    <a:pt x="103897" y="57765"/>
                    <a:pt x="104755" y="59607"/>
                  </a:cubicBezTo>
                  <a:cubicBezTo>
                    <a:pt x="107824" y="66719"/>
                    <a:pt x="114209" y="74327"/>
                    <a:pt x="121326" y="74327"/>
                  </a:cubicBezTo>
                  <a:cubicBezTo>
                    <a:pt x="124395" y="74327"/>
                    <a:pt x="125501" y="72244"/>
                    <a:pt x="125501" y="68314"/>
                  </a:cubicBezTo>
                  <a:cubicBezTo>
                    <a:pt x="125501" y="66967"/>
                    <a:pt x="125259" y="65246"/>
                    <a:pt x="125132" y="64636"/>
                  </a:cubicBezTo>
                  <a:lnTo>
                    <a:pt x="113352" y="17643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425" name="任意多边形: 形状 424">
              <a:extLst>
                <a:ext uri="{FF2B5EF4-FFF2-40B4-BE49-F238E27FC236}">
                  <a16:creationId xmlns:a16="http://schemas.microsoft.com/office/drawing/2014/main" id="{408055D2-B19D-0058-0D1D-B0FFE9F0DE22}"/>
                </a:ext>
              </a:extLst>
            </p:cNvPr>
            <p:cNvSpPr/>
            <p:nvPr>
              <p:custDataLst>
                <p:tags r:id="rId91"/>
              </p:custDataLst>
            </p:nvPr>
          </p:nvSpPr>
          <p:spPr>
            <a:xfrm flipV="1">
              <a:off x="12898168" y="-7197598"/>
              <a:ext cx="116587" cy="116700"/>
            </a:xfrm>
            <a:custGeom>
              <a:avLst/>
              <a:gdLst>
                <a:gd name="connsiteX0" fmla="*/ 61885 w 116587"/>
                <a:gd name="connsiteY0" fmla="*/ 53467 h 116700"/>
                <a:gd name="connsiteX1" fmla="*/ 110801 w 116587"/>
                <a:gd name="connsiteY1" fmla="*/ 53467 h 116700"/>
                <a:gd name="connsiteX2" fmla="*/ 116587 w 116587"/>
                <a:gd name="connsiteY2" fmla="*/ 56975 h 116700"/>
                <a:gd name="connsiteX3" fmla="*/ 110801 w 116587"/>
                <a:gd name="connsiteY3" fmla="*/ 60476 h 116700"/>
                <a:gd name="connsiteX4" fmla="*/ 61885 w 116587"/>
                <a:gd name="connsiteY4" fmla="*/ 60476 h 116700"/>
                <a:gd name="connsiteX5" fmla="*/ 61885 w 116587"/>
                <a:gd name="connsiteY5" fmla="*/ 109541 h 116700"/>
                <a:gd name="connsiteX6" fmla="*/ 58382 w 116587"/>
                <a:gd name="connsiteY6" fmla="*/ 115325 h 116700"/>
                <a:gd name="connsiteX7" fmla="*/ 54873 w 116587"/>
                <a:gd name="connsiteY7" fmla="*/ 109541 h 116700"/>
                <a:gd name="connsiteX8" fmla="*/ 54873 w 116587"/>
                <a:gd name="connsiteY8" fmla="*/ 60476 h 116700"/>
                <a:gd name="connsiteX9" fmla="*/ 5786 w 116587"/>
                <a:gd name="connsiteY9" fmla="*/ 60476 h 116700"/>
                <a:gd name="connsiteX10" fmla="*/ 0 w 116587"/>
                <a:gd name="connsiteY10" fmla="*/ 56975 h 116700"/>
                <a:gd name="connsiteX11" fmla="*/ 5786 w 116587"/>
                <a:gd name="connsiteY11" fmla="*/ 53467 h 116700"/>
                <a:gd name="connsiteX12" fmla="*/ 54873 w 116587"/>
                <a:gd name="connsiteY12" fmla="*/ 53467 h 116700"/>
                <a:gd name="connsiteX13" fmla="*/ 54873 w 116587"/>
                <a:gd name="connsiteY13" fmla="*/ 4407 h 116700"/>
                <a:gd name="connsiteX14" fmla="*/ 58382 w 116587"/>
                <a:gd name="connsiteY14" fmla="*/ -1375 h 116700"/>
                <a:gd name="connsiteX15" fmla="*/ 61885 w 116587"/>
                <a:gd name="connsiteY15" fmla="*/ 4407 h 116700"/>
                <a:gd name="connsiteX16" fmla="*/ 61885 w 116587"/>
                <a:gd name="connsiteY16" fmla="*/ 53467 h 116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16587" h="116700">
                  <a:moveTo>
                    <a:pt x="61885" y="53467"/>
                  </a:moveTo>
                  <a:lnTo>
                    <a:pt x="110801" y="53467"/>
                  </a:lnTo>
                  <a:cubicBezTo>
                    <a:pt x="113254" y="53467"/>
                    <a:pt x="116587" y="53467"/>
                    <a:pt x="116587" y="56975"/>
                  </a:cubicBezTo>
                  <a:cubicBezTo>
                    <a:pt x="116587" y="60476"/>
                    <a:pt x="113254" y="60476"/>
                    <a:pt x="110801" y="60476"/>
                  </a:cubicBezTo>
                  <a:lnTo>
                    <a:pt x="61885" y="60476"/>
                  </a:lnTo>
                  <a:lnTo>
                    <a:pt x="61885" y="109541"/>
                  </a:lnTo>
                  <a:cubicBezTo>
                    <a:pt x="61885" y="111993"/>
                    <a:pt x="61885" y="115325"/>
                    <a:pt x="58382" y="115325"/>
                  </a:cubicBezTo>
                  <a:cubicBezTo>
                    <a:pt x="54873" y="115325"/>
                    <a:pt x="54873" y="111993"/>
                    <a:pt x="54873" y="109541"/>
                  </a:cubicBezTo>
                  <a:lnTo>
                    <a:pt x="54873" y="60476"/>
                  </a:lnTo>
                  <a:lnTo>
                    <a:pt x="5786" y="60476"/>
                  </a:lnTo>
                  <a:cubicBezTo>
                    <a:pt x="3333" y="60476"/>
                    <a:pt x="0" y="60476"/>
                    <a:pt x="0" y="56975"/>
                  </a:cubicBezTo>
                  <a:cubicBezTo>
                    <a:pt x="0" y="53467"/>
                    <a:pt x="3333" y="53467"/>
                    <a:pt x="5786" y="53467"/>
                  </a:cubicBezTo>
                  <a:lnTo>
                    <a:pt x="54873" y="53467"/>
                  </a:lnTo>
                  <a:lnTo>
                    <a:pt x="54873" y="4407"/>
                  </a:lnTo>
                  <a:cubicBezTo>
                    <a:pt x="54873" y="1956"/>
                    <a:pt x="54873" y="-1375"/>
                    <a:pt x="58382" y="-1375"/>
                  </a:cubicBezTo>
                  <a:cubicBezTo>
                    <a:pt x="61885" y="-1375"/>
                    <a:pt x="61885" y="1956"/>
                    <a:pt x="61885" y="4407"/>
                  </a:cubicBezTo>
                  <a:lnTo>
                    <a:pt x="61885" y="53467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426" name="任意多边形: 形状 425">
              <a:extLst>
                <a:ext uri="{FF2B5EF4-FFF2-40B4-BE49-F238E27FC236}">
                  <a16:creationId xmlns:a16="http://schemas.microsoft.com/office/drawing/2014/main" id="{4F7E0171-45F3-2A1B-30DC-EBEC42A3B18A}"/>
                </a:ext>
              </a:extLst>
            </p:cNvPr>
            <p:cNvSpPr/>
            <p:nvPr>
              <p:custDataLst>
                <p:tags r:id="rId92"/>
              </p:custDataLst>
            </p:nvPr>
          </p:nvSpPr>
          <p:spPr>
            <a:xfrm flipV="1">
              <a:off x="13071583" y="-7174291"/>
              <a:ext cx="99933" cy="79897"/>
            </a:xfrm>
            <a:custGeom>
              <a:avLst/>
              <a:gdLst>
                <a:gd name="connsiteX0" fmla="*/ 68903 w 99933"/>
                <a:gd name="connsiteY0" fmla="*/ 12290 h 79897"/>
                <a:gd name="connsiteX1" fmla="*/ 68903 w 99933"/>
                <a:gd name="connsiteY1" fmla="*/ -1375 h 79897"/>
                <a:gd name="connsiteX2" fmla="*/ 99933 w 99933"/>
                <a:gd name="connsiteY2" fmla="*/ -325 h 79897"/>
                <a:gd name="connsiteX3" fmla="*/ 99933 w 99933"/>
                <a:gd name="connsiteY3" fmla="*/ 7909 h 79897"/>
                <a:gd name="connsiteX4" fmla="*/ 87833 w 99933"/>
                <a:gd name="connsiteY4" fmla="*/ 14741 h 79897"/>
                <a:gd name="connsiteX5" fmla="*/ 87833 w 99933"/>
                <a:gd name="connsiteY5" fmla="*/ 78523 h 79897"/>
                <a:gd name="connsiteX6" fmla="*/ 55753 w 99933"/>
                <a:gd name="connsiteY6" fmla="*/ 77121 h 79897"/>
                <a:gd name="connsiteX7" fmla="*/ 55753 w 99933"/>
                <a:gd name="connsiteY7" fmla="*/ 68886 h 79897"/>
                <a:gd name="connsiteX8" fmla="*/ 67847 w 99933"/>
                <a:gd name="connsiteY8" fmla="*/ 62053 h 79897"/>
                <a:gd name="connsiteX9" fmla="*/ 67847 w 99933"/>
                <a:gd name="connsiteY9" fmla="*/ 28589 h 79897"/>
                <a:gd name="connsiteX10" fmla="*/ 46112 w 99933"/>
                <a:gd name="connsiteY10" fmla="*/ 4929 h 79897"/>
                <a:gd name="connsiteX11" fmla="*/ 32086 w 99933"/>
                <a:gd name="connsiteY11" fmla="*/ 18771 h 79897"/>
                <a:gd name="connsiteX12" fmla="*/ 32086 w 99933"/>
                <a:gd name="connsiteY12" fmla="*/ 78523 h 79897"/>
                <a:gd name="connsiteX13" fmla="*/ 0 w 99933"/>
                <a:gd name="connsiteY13" fmla="*/ 77121 h 79897"/>
                <a:gd name="connsiteX14" fmla="*/ 0 w 99933"/>
                <a:gd name="connsiteY14" fmla="*/ 68886 h 79897"/>
                <a:gd name="connsiteX15" fmla="*/ 12100 w 99933"/>
                <a:gd name="connsiteY15" fmla="*/ 62053 h 79897"/>
                <a:gd name="connsiteX16" fmla="*/ 12100 w 99933"/>
                <a:gd name="connsiteY16" fmla="*/ 21228 h 79897"/>
                <a:gd name="connsiteX17" fmla="*/ 43658 w 99933"/>
                <a:gd name="connsiteY17" fmla="*/ -1375 h 79897"/>
                <a:gd name="connsiteX18" fmla="*/ 68903 w 99933"/>
                <a:gd name="connsiteY18" fmla="*/ 12290 h 79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9933" h="79897">
                  <a:moveTo>
                    <a:pt x="68903" y="12290"/>
                  </a:moveTo>
                  <a:lnTo>
                    <a:pt x="68903" y="-1375"/>
                  </a:lnTo>
                  <a:lnTo>
                    <a:pt x="99933" y="-325"/>
                  </a:lnTo>
                  <a:lnTo>
                    <a:pt x="99933" y="7909"/>
                  </a:lnTo>
                  <a:cubicBezTo>
                    <a:pt x="89060" y="7909"/>
                    <a:pt x="87833" y="7909"/>
                    <a:pt x="87833" y="14741"/>
                  </a:cubicBezTo>
                  <a:lnTo>
                    <a:pt x="87833" y="78523"/>
                  </a:lnTo>
                  <a:lnTo>
                    <a:pt x="55753" y="77121"/>
                  </a:lnTo>
                  <a:lnTo>
                    <a:pt x="55753" y="68886"/>
                  </a:lnTo>
                  <a:cubicBezTo>
                    <a:pt x="66620" y="68886"/>
                    <a:pt x="67847" y="68886"/>
                    <a:pt x="67847" y="62053"/>
                  </a:cubicBezTo>
                  <a:lnTo>
                    <a:pt x="67847" y="28589"/>
                  </a:lnTo>
                  <a:cubicBezTo>
                    <a:pt x="67847" y="14219"/>
                    <a:pt x="58910" y="4929"/>
                    <a:pt x="46112" y="4929"/>
                  </a:cubicBezTo>
                  <a:cubicBezTo>
                    <a:pt x="32609" y="4929"/>
                    <a:pt x="32086" y="9311"/>
                    <a:pt x="32086" y="18771"/>
                  </a:cubicBezTo>
                  <a:lnTo>
                    <a:pt x="32086" y="78523"/>
                  </a:lnTo>
                  <a:lnTo>
                    <a:pt x="0" y="77121"/>
                  </a:lnTo>
                  <a:lnTo>
                    <a:pt x="0" y="68886"/>
                  </a:lnTo>
                  <a:cubicBezTo>
                    <a:pt x="10874" y="68886"/>
                    <a:pt x="12100" y="68886"/>
                    <a:pt x="12100" y="62053"/>
                  </a:cubicBezTo>
                  <a:lnTo>
                    <a:pt x="12100" y="21228"/>
                  </a:lnTo>
                  <a:cubicBezTo>
                    <a:pt x="12100" y="2478"/>
                    <a:pt x="26301" y="-1375"/>
                    <a:pt x="43658" y="-1375"/>
                  </a:cubicBezTo>
                  <a:cubicBezTo>
                    <a:pt x="48212" y="-1375"/>
                    <a:pt x="60835" y="-1375"/>
                    <a:pt x="68903" y="12290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427" name="任意多边形: 形状 426">
              <a:extLst>
                <a:ext uri="{FF2B5EF4-FFF2-40B4-BE49-F238E27FC236}">
                  <a16:creationId xmlns:a16="http://schemas.microsoft.com/office/drawing/2014/main" id="{DB1CA890-5B0D-F561-F102-9E5283D4360D}"/>
                </a:ext>
              </a:extLst>
            </p:cNvPr>
            <p:cNvSpPr/>
            <p:nvPr>
              <p:custDataLst>
                <p:tags r:id="rId93"/>
              </p:custDataLst>
            </p:nvPr>
          </p:nvSpPr>
          <p:spPr>
            <a:xfrm flipV="1">
              <a:off x="13180998" y="-7250747"/>
              <a:ext cx="91700" cy="82938"/>
            </a:xfrm>
            <a:custGeom>
              <a:avLst/>
              <a:gdLst>
                <a:gd name="connsiteX0" fmla="*/ 54383 w 91700"/>
                <a:gd name="connsiteY0" fmla="*/ 72848 h 82938"/>
                <a:gd name="connsiteX1" fmla="*/ 58183 w 91700"/>
                <a:gd name="connsiteY1" fmla="*/ 77013 h 82938"/>
                <a:gd name="connsiteX2" fmla="*/ 65554 w 91700"/>
                <a:gd name="connsiteY2" fmla="*/ 77140 h 82938"/>
                <a:gd name="connsiteX3" fmla="*/ 79298 w 91700"/>
                <a:gd name="connsiteY3" fmla="*/ 76157 h 82938"/>
                <a:gd name="connsiteX4" fmla="*/ 85073 w 91700"/>
                <a:gd name="connsiteY4" fmla="*/ 66465 h 82938"/>
                <a:gd name="connsiteX5" fmla="*/ 84209 w 91700"/>
                <a:gd name="connsiteY5" fmla="*/ 56527 h 82938"/>
                <a:gd name="connsiteX6" fmla="*/ 83967 w 91700"/>
                <a:gd name="connsiteY6" fmla="*/ 55180 h 82938"/>
                <a:gd name="connsiteX7" fmla="*/ 86051 w 91700"/>
                <a:gd name="connsiteY7" fmla="*/ 53339 h 82938"/>
                <a:gd name="connsiteX8" fmla="*/ 88383 w 91700"/>
                <a:gd name="connsiteY8" fmla="*/ 56406 h 82938"/>
                <a:gd name="connsiteX9" fmla="*/ 91700 w 91700"/>
                <a:gd name="connsiteY9" fmla="*/ 79839 h 82938"/>
                <a:gd name="connsiteX10" fmla="*/ 88015 w 91700"/>
                <a:gd name="connsiteY10" fmla="*/ 81555 h 82938"/>
                <a:gd name="connsiteX11" fmla="*/ 12518 w 91700"/>
                <a:gd name="connsiteY11" fmla="*/ 81555 h 82938"/>
                <a:gd name="connsiteX12" fmla="*/ 8349 w 91700"/>
                <a:gd name="connsiteY12" fmla="*/ 78982 h 82938"/>
                <a:gd name="connsiteX13" fmla="*/ 611 w 91700"/>
                <a:gd name="connsiteY13" fmla="*/ 57263 h 82938"/>
                <a:gd name="connsiteX14" fmla="*/ 0 w 91700"/>
                <a:gd name="connsiteY14" fmla="*/ 55054 h 82938"/>
                <a:gd name="connsiteX15" fmla="*/ 2084 w 91700"/>
                <a:gd name="connsiteY15" fmla="*/ 53339 h 82938"/>
                <a:gd name="connsiteX16" fmla="*/ 4664 w 91700"/>
                <a:gd name="connsiteY16" fmla="*/ 56280 h 82938"/>
                <a:gd name="connsiteX17" fmla="*/ 34496 w 91700"/>
                <a:gd name="connsiteY17" fmla="*/ 77140 h 82938"/>
                <a:gd name="connsiteX18" fmla="*/ 39649 w 91700"/>
                <a:gd name="connsiteY18" fmla="*/ 77140 h 82938"/>
                <a:gd name="connsiteX19" fmla="*/ 43455 w 91700"/>
                <a:gd name="connsiteY19" fmla="*/ 75914 h 82938"/>
                <a:gd name="connsiteX20" fmla="*/ 42965 w 91700"/>
                <a:gd name="connsiteY20" fmla="*/ 73336 h 82938"/>
                <a:gd name="connsiteX21" fmla="*/ 26763 w 91700"/>
                <a:gd name="connsiteY21" fmla="*/ 8802 h 82938"/>
                <a:gd name="connsiteX22" fmla="*/ 12397 w 91700"/>
                <a:gd name="connsiteY22" fmla="*/ 3037 h 82938"/>
                <a:gd name="connsiteX23" fmla="*/ 6875 w 91700"/>
                <a:gd name="connsiteY23" fmla="*/ 332 h 82938"/>
                <a:gd name="connsiteX24" fmla="*/ 8959 w 91700"/>
                <a:gd name="connsiteY24" fmla="*/ -1383 h 82938"/>
                <a:gd name="connsiteX25" fmla="*/ 19519 w 91700"/>
                <a:gd name="connsiteY25" fmla="*/ -1015 h 82938"/>
                <a:gd name="connsiteX26" fmla="*/ 30074 w 91700"/>
                <a:gd name="connsiteY26" fmla="*/ -894 h 82938"/>
                <a:gd name="connsiteX27" fmla="*/ 41123 w 91700"/>
                <a:gd name="connsiteY27" fmla="*/ -1015 h 82938"/>
                <a:gd name="connsiteX28" fmla="*/ 51435 w 91700"/>
                <a:gd name="connsiteY28" fmla="*/ -1383 h 82938"/>
                <a:gd name="connsiteX29" fmla="*/ 54257 w 91700"/>
                <a:gd name="connsiteY29" fmla="*/ 1316 h 82938"/>
                <a:gd name="connsiteX30" fmla="*/ 49224 w 91700"/>
                <a:gd name="connsiteY30" fmla="*/ 3037 h 82938"/>
                <a:gd name="connsiteX31" fmla="*/ 42108 w 91700"/>
                <a:gd name="connsiteY31" fmla="*/ 3278 h 82938"/>
                <a:gd name="connsiteX32" fmla="*/ 37686 w 91700"/>
                <a:gd name="connsiteY32" fmla="*/ 5609 h 82938"/>
                <a:gd name="connsiteX33" fmla="*/ 38175 w 91700"/>
                <a:gd name="connsiteY33" fmla="*/ 8434 h 82938"/>
                <a:gd name="connsiteX34" fmla="*/ 54383 w 91700"/>
                <a:gd name="connsiteY34" fmla="*/ 72848 h 82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91700" h="82938">
                  <a:moveTo>
                    <a:pt x="54383" y="72848"/>
                  </a:moveTo>
                  <a:cubicBezTo>
                    <a:pt x="55241" y="76403"/>
                    <a:pt x="55483" y="76772"/>
                    <a:pt x="58183" y="77013"/>
                  </a:cubicBezTo>
                  <a:cubicBezTo>
                    <a:pt x="58799" y="77140"/>
                    <a:pt x="63095" y="77140"/>
                    <a:pt x="65554" y="77140"/>
                  </a:cubicBezTo>
                  <a:cubicBezTo>
                    <a:pt x="73039" y="77140"/>
                    <a:pt x="76229" y="77140"/>
                    <a:pt x="79298" y="76157"/>
                  </a:cubicBezTo>
                  <a:cubicBezTo>
                    <a:pt x="84825" y="74441"/>
                    <a:pt x="85073" y="70880"/>
                    <a:pt x="85073" y="66465"/>
                  </a:cubicBezTo>
                  <a:cubicBezTo>
                    <a:pt x="85073" y="64502"/>
                    <a:pt x="85073" y="62909"/>
                    <a:pt x="84209" y="56527"/>
                  </a:cubicBezTo>
                  <a:lnTo>
                    <a:pt x="83967" y="55180"/>
                  </a:lnTo>
                  <a:cubicBezTo>
                    <a:pt x="83967" y="53949"/>
                    <a:pt x="84825" y="53339"/>
                    <a:pt x="86051" y="53339"/>
                  </a:cubicBezTo>
                  <a:cubicBezTo>
                    <a:pt x="87894" y="53339"/>
                    <a:pt x="88141" y="54444"/>
                    <a:pt x="88383" y="56406"/>
                  </a:cubicBezTo>
                  <a:lnTo>
                    <a:pt x="91700" y="79839"/>
                  </a:lnTo>
                  <a:cubicBezTo>
                    <a:pt x="91700" y="81555"/>
                    <a:pt x="90226" y="81555"/>
                    <a:pt x="88015" y="81555"/>
                  </a:cubicBezTo>
                  <a:lnTo>
                    <a:pt x="12518" y="81555"/>
                  </a:lnTo>
                  <a:cubicBezTo>
                    <a:pt x="9449" y="81555"/>
                    <a:pt x="9207" y="81555"/>
                    <a:pt x="8349" y="78982"/>
                  </a:cubicBezTo>
                  <a:lnTo>
                    <a:pt x="611" y="57263"/>
                  </a:lnTo>
                  <a:cubicBezTo>
                    <a:pt x="490" y="56775"/>
                    <a:pt x="0" y="55670"/>
                    <a:pt x="0" y="55054"/>
                  </a:cubicBezTo>
                  <a:cubicBezTo>
                    <a:pt x="0" y="54564"/>
                    <a:pt x="242" y="53339"/>
                    <a:pt x="2084" y="53339"/>
                  </a:cubicBezTo>
                  <a:cubicBezTo>
                    <a:pt x="3680" y="53339"/>
                    <a:pt x="3927" y="53949"/>
                    <a:pt x="4664" y="56280"/>
                  </a:cubicBezTo>
                  <a:cubicBezTo>
                    <a:pt x="11781" y="75914"/>
                    <a:pt x="15834" y="77140"/>
                    <a:pt x="34496" y="77140"/>
                  </a:cubicBezTo>
                  <a:lnTo>
                    <a:pt x="39649" y="77140"/>
                  </a:lnTo>
                  <a:cubicBezTo>
                    <a:pt x="43334" y="77140"/>
                    <a:pt x="43455" y="77013"/>
                    <a:pt x="43455" y="75914"/>
                  </a:cubicBezTo>
                  <a:cubicBezTo>
                    <a:pt x="43455" y="75788"/>
                    <a:pt x="43455" y="75177"/>
                    <a:pt x="42965" y="73336"/>
                  </a:cubicBezTo>
                  <a:lnTo>
                    <a:pt x="26763" y="8802"/>
                  </a:lnTo>
                  <a:cubicBezTo>
                    <a:pt x="25657" y="4262"/>
                    <a:pt x="25289" y="3037"/>
                    <a:pt x="12397" y="3037"/>
                  </a:cubicBezTo>
                  <a:cubicBezTo>
                    <a:pt x="7981" y="3037"/>
                    <a:pt x="6875" y="3037"/>
                    <a:pt x="6875" y="332"/>
                  </a:cubicBezTo>
                  <a:cubicBezTo>
                    <a:pt x="6875" y="-31"/>
                    <a:pt x="7117" y="-1383"/>
                    <a:pt x="8959" y="-1383"/>
                  </a:cubicBezTo>
                  <a:cubicBezTo>
                    <a:pt x="12397" y="-1383"/>
                    <a:pt x="16082" y="-1015"/>
                    <a:pt x="19519" y="-1015"/>
                  </a:cubicBezTo>
                  <a:cubicBezTo>
                    <a:pt x="22957" y="-1015"/>
                    <a:pt x="26636" y="-894"/>
                    <a:pt x="30074" y="-894"/>
                  </a:cubicBezTo>
                  <a:cubicBezTo>
                    <a:pt x="33511" y="-894"/>
                    <a:pt x="37686" y="-894"/>
                    <a:pt x="41123" y="-1015"/>
                  </a:cubicBezTo>
                  <a:cubicBezTo>
                    <a:pt x="44440" y="-1136"/>
                    <a:pt x="48119" y="-1383"/>
                    <a:pt x="51435" y="-1383"/>
                  </a:cubicBezTo>
                  <a:cubicBezTo>
                    <a:pt x="52414" y="-1383"/>
                    <a:pt x="54257" y="-1383"/>
                    <a:pt x="54257" y="1316"/>
                  </a:cubicBezTo>
                  <a:cubicBezTo>
                    <a:pt x="54257" y="3037"/>
                    <a:pt x="53030" y="3037"/>
                    <a:pt x="49224" y="3037"/>
                  </a:cubicBezTo>
                  <a:cubicBezTo>
                    <a:pt x="46892" y="3037"/>
                    <a:pt x="44440" y="3157"/>
                    <a:pt x="42108" y="3278"/>
                  </a:cubicBezTo>
                  <a:cubicBezTo>
                    <a:pt x="37933" y="3647"/>
                    <a:pt x="37686" y="4136"/>
                    <a:pt x="37686" y="5609"/>
                  </a:cubicBezTo>
                  <a:cubicBezTo>
                    <a:pt x="37686" y="6466"/>
                    <a:pt x="37686" y="6714"/>
                    <a:pt x="38175" y="8434"/>
                  </a:cubicBezTo>
                  <a:lnTo>
                    <a:pt x="54383" y="72848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428" name="任意多边形: 形状 427">
              <a:extLst>
                <a:ext uri="{FF2B5EF4-FFF2-40B4-BE49-F238E27FC236}">
                  <a16:creationId xmlns:a16="http://schemas.microsoft.com/office/drawing/2014/main" id="{3AA3FC2C-2A6F-7498-F7C3-F91B867F17BE}"/>
                </a:ext>
              </a:extLst>
            </p:cNvPr>
            <p:cNvSpPr/>
            <p:nvPr>
              <p:custDataLst>
                <p:tags r:id="rId94"/>
              </p:custDataLst>
            </p:nvPr>
          </p:nvSpPr>
          <p:spPr>
            <a:xfrm flipV="1">
              <a:off x="13290381" y="-7215645"/>
              <a:ext cx="199861" cy="121603"/>
            </a:xfrm>
            <a:custGeom>
              <a:avLst/>
              <a:gdLst>
                <a:gd name="connsiteX0" fmla="*/ 183201 w 199861"/>
                <a:gd name="connsiteY0" fmla="*/ 107786 h 121603"/>
                <a:gd name="connsiteX1" fmla="*/ 189868 w 199861"/>
                <a:gd name="connsiteY1" fmla="*/ 111639 h 121603"/>
                <a:gd name="connsiteX2" fmla="*/ 199861 w 199861"/>
                <a:gd name="connsiteY2" fmla="*/ 111991 h 121603"/>
                <a:gd name="connsiteX3" fmla="*/ 199861 w 199861"/>
                <a:gd name="connsiteY3" fmla="*/ 120226 h 121603"/>
                <a:gd name="connsiteX4" fmla="*/ 181100 w 199861"/>
                <a:gd name="connsiteY4" fmla="*/ 119698 h 121603"/>
                <a:gd name="connsiteX5" fmla="*/ 157258 w 199861"/>
                <a:gd name="connsiteY5" fmla="*/ 120226 h 121603"/>
                <a:gd name="connsiteX6" fmla="*/ 157258 w 199861"/>
                <a:gd name="connsiteY6" fmla="*/ 111991 h 121603"/>
                <a:gd name="connsiteX7" fmla="*/ 175139 w 199861"/>
                <a:gd name="connsiteY7" fmla="*/ 110062 h 121603"/>
                <a:gd name="connsiteX8" fmla="*/ 144982 w 199861"/>
                <a:gd name="connsiteY8" fmla="*/ 31742 h 121603"/>
                <a:gd name="connsiteX9" fmla="*/ 113952 w 199861"/>
                <a:gd name="connsiteY9" fmla="*/ 111991 h 121603"/>
                <a:gd name="connsiteX10" fmla="*/ 130782 w 199861"/>
                <a:gd name="connsiteY10" fmla="*/ 111991 h 121603"/>
                <a:gd name="connsiteX11" fmla="*/ 130782 w 199861"/>
                <a:gd name="connsiteY11" fmla="*/ 120226 h 121603"/>
                <a:gd name="connsiteX12" fmla="*/ 100104 w 199861"/>
                <a:gd name="connsiteY12" fmla="*/ 119698 h 121603"/>
                <a:gd name="connsiteX13" fmla="*/ 73281 w 199861"/>
                <a:gd name="connsiteY13" fmla="*/ 120226 h 121603"/>
                <a:gd name="connsiteX14" fmla="*/ 73281 w 199861"/>
                <a:gd name="connsiteY14" fmla="*/ 111991 h 121603"/>
                <a:gd name="connsiteX15" fmla="*/ 88356 w 199861"/>
                <a:gd name="connsiteY15" fmla="*/ 111991 h 121603"/>
                <a:gd name="connsiteX16" fmla="*/ 95544 w 199861"/>
                <a:gd name="connsiteY16" fmla="*/ 93417 h 121603"/>
                <a:gd name="connsiteX17" fmla="*/ 71702 w 199861"/>
                <a:gd name="connsiteY17" fmla="*/ 31742 h 121603"/>
                <a:gd name="connsiteX18" fmla="*/ 40672 w 199861"/>
                <a:gd name="connsiteY18" fmla="*/ 111991 h 121603"/>
                <a:gd name="connsiteX19" fmla="*/ 57501 w 199861"/>
                <a:gd name="connsiteY19" fmla="*/ 111991 h 121603"/>
                <a:gd name="connsiteX20" fmla="*/ 57501 w 199861"/>
                <a:gd name="connsiteY20" fmla="*/ 120226 h 121603"/>
                <a:gd name="connsiteX21" fmla="*/ 26823 w 199861"/>
                <a:gd name="connsiteY21" fmla="*/ 119698 h 121603"/>
                <a:gd name="connsiteX22" fmla="*/ 0 w 199861"/>
                <a:gd name="connsiteY22" fmla="*/ 120226 h 121603"/>
                <a:gd name="connsiteX23" fmla="*/ 0 w 199861"/>
                <a:gd name="connsiteY23" fmla="*/ 111991 h 121603"/>
                <a:gd name="connsiteX24" fmla="*/ 15075 w 199861"/>
                <a:gd name="connsiteY24" fmla="*/ 111991 h 121603"/>
                <a:gd name="connsiteX25" fmla="*/ 57155 w 199861"/>
                <a:gd name="connsiteY25" fmla="*/ 3179 h 121603"/>
                <a:gd name="connsiteX26" fmla="*/ 63287 w 199861"/>
                <a:gd name="connsiteY26" fmla="*/ -1377 h 121603"/>
                <a:gd name="connsiteX27" fmla="*/ 69425 w 199861"/>
                <a:gd name="connsiteY27" fmla="*/ 3179 h 121603"/>
                <a:gd name="connsiteX28" fmla="*/ 99927 w 199861"/>
                <a:gd name="connsiteY28" fmla="*/ 82028 h 121603"/>
                <a:gd name="connsiteX29" fmla="*/ 130436 w 199861"/>
                <a:gd name="connsiteY29" fmla="*/ 3179 h 121603"/>
                <a:gd name="connsiteX30" fmla="*/ 136568 w 199861"/>
                <a:gd name="connsiteY30" fmla="*/ -1377 h 121603"/>
                <a:gd name="connsiteX31" fmla="*/ 142706 w 199861"/>
                <a:gd name="connsiteY31" fmla="*/ 3179 h 121603"/>
                <a:gd name="connsiteX32" fmla="*/ 183201 w 199861"/>
                <a:gd name="connsiteY32" fmla="*/ 107786 h 121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99861" h="121603">
                  <a:moveTo>
                    <a:pt x="183201" y="107786"/>
                  </a:moveTo>
                  <a:cubicBezTo>
                    <a:pt x="184257" y="110765"/>
                    <a:pt x="184428" y="111112"/>
                    <a:pt x="189868" y="111639"/>
                  </a:cubicBezTo>
                  <a:cubicBezTo>
                    <a:pt x="193370" y="111991"/>
                    <a:pt x="197056" y="111991"/>
                    <a:pt x="199861" y="111991"/>
                  </a:cubicBezTo>
                  <a:lnTo>
                    <a:pt x="199861" y="120226"/>
                  </a:lnTo>
                  <a:cubicBezTo>
                    <a:pt x="195125" y="120050"/>
                    <a:pt x="188988" y="119698"/>
                    <a:pt x="181100" y="119698"/>
                  </a:cubicBezTo>
                  <a:cubicBezTo>
                    <a:pt x="174440" y="119698"/>
                    <a:pt x="163567" y="119698"/>
                    <a:pt x="157258" y="120226"/>
                  </a:cubicBezTo>
                  <a:lnTo>
                    <a:pt x="157258" y="111991"/>
                  </a:lnTo>
                  <a:cubicBezTo>
                    <a:pt x="161642" y="111991"/>
                    <a:pt x="170057" y="111991"/>
                    <a:pt x="175139" y="110062"/>
                  </a:cubicBezTo>
                  <a:lnTo>
                    <a:pt x="144982" y="31742"/>
                  </a:lnTo>
                  <a:lnTo>
                    <a:pt x="113952" y="111991"/>
                  </a:lnTo>
                  <a:lnTo>
                    <a:pt x="130782" y="111991"/>
                  </a:lnTo>
                  <a:lnTo>
                    <a:pt x="130782" y="120226"/>
                  </a:lnTo>
                  <a:cubicBezTo>
                    <a:pt x="124122" y="119698"/>
                    <a:pt x="107644" y="119698"/>
                    <a:pt x="100104" y="119698"/>
                  </a:cubicBezTo>
                  <a:cubicBezTo>
                    <a:pt x="93267" y="119698"/>
                    <a:pt x="79418" y="119698"/>
                    <a:pt x="73281" y="120226"/>
                  </a:cubicBezTo>
                  <a:lnTo>
                    <a:pt x="73281" y="111991"/>
                  </a:lnTo>
                  <a:lnTo>
                    <a:pt x="88356" y="111991"/>
                  </a:lnTo>
                  <a:lnTo>
                    <a:pt x="95544" y="93417"/>
                  </a:lnTo>
                  <a:lnTo>
                    <a:pt x="71702" y="31742"/>
                  </a:lnTo>
                  <a:lnTo>
                    <a:pt x="40672" y="111991"/>
                  </a:lnTo>
                  <a:lnTo>
                    <a:pt x="57501" y="111991"/>
                  </a:lnTo>
                  <a:lnTo>
                    <a:pt x="57501" y="120226"/>
                  </a:lnTo>
                  <a:cubicBezTo>
                    <a:pt x="50841" y="119698"/>
                    <a:pt x="34363" y="119698"/>
                    <a:pt x="26823" y="119698"/>
                  </a:cubicBezTo>
                  <a:cubicBezTo>
                    <a:pt x="19987" y="119698"/>
                    <a:pt x="6138" y="119698"/>
                    <a:pt x="0" y="120226"/>
                  </a:cubicBezTo>
                  <a:lnTo>
                    <a:pt x="0" y="111991"/>
                  </a:lnTo>
                  <a:lnTo>
                    <a:pt x="15075" y="111991"/>
                  </a:lnTo>
                  <a:lnTo>
                    <a:pt x="57155" y="3179"/>
                  </a:lnTo>
                  <a:cubicBezTo>
                    <a:pt x="58205" y="376"/>
                    <a:pt x="58904" y="-1377"/>
                    <a:pt x="63287" y="-1377"/>
                  </a:cubicBezTo>
                  <a:cubicBezTo>
                    <a:pt x="67671" y="-1377"/>
                    <a:pt x="68375" y="376"/>
                    <a:pt x="69425" y="3179"/>
                  </a:cubicBezTo>
                  <a:lnTo>
                    <a:pt x="99927" y="82028"/>
                  </a:lnTo>
                  <a:lnTo>
                    <a:pt x="130436" y="3179"/>
                  </a:lnTo>
                  <a:cubicBezTo>
                    <a:pt x="131486" y="376"/>
                    <a:pt x="132184" y="-1377"/>
                    <a:pt x="136568" y="-1377"/>
                  </a:cubicBezTo>
                  <a:cubicBezTo>
                    <a:pt x="140952" y="-1377"/>
                    <a:pt x="141655" y="376"/>
                    <a:pt x="142706" y="3179"/>
                  </a:cubicBezTo>
                  <a:lnTo>
                    <a:pt x="183201" y="107786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429" name="任意多边形: 形状 428">
              <a:extLst>
                <a:ext uri="{FF2B5EF4-FFF2-40B4-BE49-F238E27FC236}">
                  <a16:creationId xmlns:a16="http://schemas.microsoft.com/office/drawing/2014/main" id="{0C3F324B-37E3-4209-58E4-714357929986}"/>
                </a:ext>
              </a:extLst>
            </p:cNvPr>
            <p:cNvSpPr/>
            <p:nvPr>
              <p:custDataLst>
                <p:tags r:id="rId95"/>
              </p:custDataLst>
            </p:nvPr>
          </p:nvSpPr>
          <p:spPr>
            <a:xfrm flipV="1">
              <a:off x="13501621" y="-7153332"/>
              <a:ext cx="108886" cy="84169"/>
            </a:xfrm>
            <a:custGeom>
              <a:avLst/>
              <a:gdLst>
                <a:gd name="connsiteX0" fmla="*/ 59784 w 108886"/>
                <a:gd name="connsiteY0" fmla="*/ 49546 h 84169"/>
                <a:gd name="connsiteX1" fmla="*/ 92926 w 108886"/>
                <a:gd name="connsiteY1" fmla="*/ 74205 h 84169"/>
                <a:gd name="connsiteX2" fmla="*/ 103486 w 108886"/>
                <a:gd name="connsiteY2" fmla="*/ 75926 h 84169"/>
                <a:gd name="connsiteX3" fmla="*/ 106803 w 108886"/>
                <a:gd name="connsiteY3" fmla="*/ 75926 h 84169"/>
                <a:gd name="connsiteX4" fmla="*/ 106803 w 108886"/>
                <a:gd name="connsiteY4" fmla="*/ 82797 h 84169"/>
                <a:gd name="connsiteX5" fmla="*/ 93663 w 108886"/>
                <a:gd name="connsiteY5" fmla="*/ 82302 h 84169"/>
                <a:gd name="connsiteX6" fmla="*/ 73902 w 108886"/>
                <a:gd name="connsiteY6" fmla="*/ 82797 h 84169"/>
                <a:gd name="connsiteX7" fmla="*/ 73902 w 108886"/>
                <a:gd name="connsiteY7" fmla="*/ 75926 h 84169"/>
                <a:gd name="connsiteX8" fmla="*/ 81019 w 108886"/>
                <a:gd name="connsiteY8" fmla="*/ 75189 h 84169"/>
                <a:gd name="connsiteX9" fmla="*/ 31674 w 108886"/>
                <a:gd name="connsiteY9" fmla="*/ 38382 h 84169"/>
                <a:gd name="connsiteX10" fmla="*/ 31674 w 108886"/>
                <a:gd name="connsiteY10" fmla="*/ 75926 h 84169"/>
                <a:gd name="connsiteX11" fmla="*/ 44808 w 108886"/>
                <a:gd name="connsiteY11" fmla="*/ 75926 h 84169"/>
                <a:gd name="connsiteX12" fmla="*/ 44808 w 108886"/>
                <a:gd name="connsiteY12" fmla="*/ 82797 h 84169"/>
                <a:gd name="connsiteX13" fmla="*/ 22467 w 108886"/>
                <a:gd name="connsiteY13" fmla="*/ 82302 h 84169"/>
                <a:gd name="connsiteX14" fmla="*/ 0 w 108886"/>
                <a:gd name="connsiteY14" fmla="*/ 82797 h 84169"/>
                <a:gd name="connsiteX15" fmla="*/ 0 w 108886"/>
                <a:gd name="connsiteY15" fmla="*/ 75926 h 84169"/>
                <a:gd name="connsiteX16" fmla="*/ 13134 w 108886"/>
                <a:gd name="connsiteY16" fmla="*/ 75926 h 84169"/>
                <a:gd name="connsiteX17" fmla="*/ 13134 w 108886"/>
                <a:gd name="connsiteY17" fmla="*/ 5499 h 84169"/>
                <a:gd name="connsiteX18" fmla="*/ 0 w 108886"/>
                <a:gd name="connsiteY18" fmla="*/ 5499 h 84169"/>
                <a:gd name="connsiteX19" fmla="*/ 0 w 108886"/>
                <a:gd name="connsiteY19" fmla="*/ -1372 h 84169"/>
                <a:gd name="connsiteX20" fmla="*/ 22341 w 108886"/>
                <a:gd name="connsiteY20" fmla="*/ -883 h 84169"/>
                <a:gd name="connsiteX21" fmla="*/ 44808 w 108886"/>
                <a:gd name="connsiteY21" fmla="*/ -1372 h 84169"/>
                <a:gd name="connsiteX22" fmla="*/ 44808 w 108886"/>
                <a:gd name="connsiteY22" fmla="*/ 5499 h 84169"/>
                <a:gd name="connsiteX23" fmla="*/ 31674 w 108886"/>
                <a:gd name="connsiteY23" fmla="*/ 5499 h 84169"/>
                <a:gd name="connsiteX24" fmla="*/ 31674 w 108886"/>
                <a:gd name="connsiteY24" fmla="*/ 28811 h 84169"/>
                <a:gd name="connsiteX25" fmla="*/ 46771 w 108886"/>
                <a:gd name="connsiteY25" fmla="*/ 39976 h 84169"/>
                <a:gd name="connsiteX26" fmla="*/ 76234 w 108886"/>
                <a:gd name="connsiteY26" fmla="*/ 6235 h 84169"/>
                <a:gd name="connsiteX27" fmla="*/ 68375 w 108886"/>
                <a:gd name="connsiteY27" fmla="*/ 5499 h 84169"/>
                <a:gd name="connsiteX28" fmla="*/ 68375 w 108886"/>
                <a:gd name="connsiteY28" fmla="*/ -1372 h 84169"/>
                <a:gd name="connsiteX29" fmla="*/ 90842 w 108886"/>
                <a:gd name="connsiteY29" fmla="*/ -883 h 84169"/>
                <a:gd name="connsiteX30" fmla="*/ 108887 w 108886"/>
                <a:gd name="connsiteY30" fmla="*/ -1372 h 84169"/>
                <a:gd name="connsiteX31" fmla="*/ 108887 w 108886"/>
                <a:gd name="connsiteY31" fmla="*/ 5499 h 84169"/>
                <a:gd name="connsiteX32" fmla="*/ 104102 w 108886"/>
                <a:gd name="connsiteY32" fmla="*/ 5499 h 84169"/>
                <a:gd name="connsiteX33" fmla="*/ 96732 w 108886"/>
                <a:gd name="connsiteY33" fmla="*/ 7215 h 84169"/>
                <a:gd name="connsiteX34" fmla="*/ 59784 w 108886"/>
                <a:gd name="connsiteY34" fmla="*/ 49546 h 84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08886" h="84169">
                  <a:moveTo>
                    <a:pt x="59784" y="49546"/>
                  </a:moveTo>
                  <a:lnTo>
                    <a:pt x="92926" y="74205"/>
                  </a:lnTo>
                  <a:cubicBezTo>
                    <a:pt x="94400" y="75310"/>
                    <a:pt x="95264" y="75926"/>
                    <a:pt x="103486" y="75926"/>
                  </a:cubicBezTo>
                  <a:lnTo>
                    <a:pt x="106803" y="75926"/>
                  </a:lnTo>
                  <a:lnTo>
                    <a:pt x="106803" y="82797"/>
                  </a:lnTo>
                  <a:cubicBezTo>
                    <a:pt x="106676" y="82797"/>
                    <a:pt x="99191" y="82302"/>
                    <a:pt x="93663" y="82302"/>
                  </a:cubicBezTo>
                  <a:cubicBezTo>
                    <a:pt x="86667" y="82302"/>
                    <a:pt x="74639" y="82797"/>
                    <a:pt x="73902" y="82797"/>
                  </a:cubicBezTo>
                  <a:lnTo>
                    <a:pt x="73902" y="75926"/>
                  </a:lnTo>
                  <a:cubicBezTo>
                    <a:pt x="76113" y="75926"/>
                    <a:pt x="78077" y="75926"/>
                    <a:pt x="81019" y="75189"/>
                  </a:cubicBezTo>
                  <a:lnTo>
                    <a:pt x="31674" y="38382"/>
                  </a:lnTo>
                  <a:lnTo>
                    <a:pt x="31674" y="75926"/>
                  </a:lnTo>
                  <a:lnTo>
                    <a:pt x="44808" y="75926"/>
                  </a:lnTo>
                  <a:lnTo>
                    <a:pt x="44808" y="82797"/>
                  </a:lnTo>
                  <a:cubicBezTo>
                    <a:pt x="41986" y="82549"/>
                    <a:pt x="24431" y="82302"/>
                    <a:pt x="22467" y="82302"/>
                  </a:cubicBezTo>
                  <a:cubicBezTo>
                    <a:pt x="19766" y="82302"/>
                    <a:pt x="2701" y="82549"/>
                    <a:pt x="0" y="82797"/>
                  </a:cubicBezTo>
                  <a:lnTo>
                    <a:pt x="0" y="75926"/>
                  </a:lnTo>
                  <a:lnTo>
                    <a:pt x="13134" y="75926"/>
                  </a:lnTo>
                  <a:lnTo>
                    <a:pt x="13134" y="5499"/>
                  </a:lnTo>
                  <a:lnTo>
                    <a:pt x="0" y="5499"/>
                  </a:lnTo>
                  <a:lnTo>
                    <a:pt x="0" y="-1372"/>
                  </a:lnTo>
                  <a:cubicBezTo>
                    <a:pt x="2827" y="-1124"/>
                    <a:pt x="20377" y="-883"/>
                    <a:pt x="22341" y="-883"/>
                  </a:cubicBezTo>
                  <a:cubicBezTo>
                    <a:pt x="25047" y="-883"/>
                    <a:pt x="42108" y="-1124"/>
                    <a:pt x="44808" y="-1372"/>
                  </a:cubicBezTo>
                  <a:lnTo>
                    <a:pt x="44808" y="5499"/>
                  </a:lnTo>
                  <a:lnTo>
                    <a:pt x="31674" y="5499"/>
                  </a:lnTo>
                  <a:lnTo>
                    <a:pt x="31674" y="28811"/>
                  </a:lnTo>
                  <a:lnTo>
                    <a:pt x="46771" y="39976"/>
                  </a:lnTo>
                  <a:lnTo>
                    <a:pt x="76234" y="6235"/>
                  </a:lnTo>
                  <a:cubicBezTo>
                    <a:pt x="73534" y="5499"/>
                    <a:pt x="73286" y="5499"/>
                    <a:pt x="68375" y="5499"/>
                  </a:cubicBezTo>
                  <a:lnTo>
                    <a:pt x="68375" y="-1372"/>
                  </a:lnTo>
                  <a:cubicBezTo>
                    <a:pt x="74760" y="-883"/>
                    <a:pt x="84335" y="-883"/>
                    <a:pt x="90842" y="-883"/>
                  </a:cubicBezTo>
                  <a:cubicBezTo>
                    <a:pt x="96122" y="-883"/>
                    <a:pt x="108640" y="-1372"/>
                    <a:pt x="108887" y="-1372"/>
                  </a:cubicBezTo>
                  <a:lnTo>
                    <a:pt x="108887" y="5499"/>
                  </a:lnTo>
                  <a:lnTo>
                    <a:pt x="104102" y="5499"/>
                  </a:lnTo>
                  <a:cubicBezTo>
                    <a:pt x="98206" y="5499"/>
                    <a:pt x="97837" y="5867"/>
                    <a:pt x="96732" y="7215"/>
                  </a:cubicBezTo>
                  <a:lnTo>
                    <a:pt x="59784" y="49546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430" name="任意多边形: 形状 429">
              <a:extLst>
                <a:ext uri="{FF2B5EF4-FFF2-40B4-BE49-F238E27FC236}">
                  <a16:creationId xmlns:a16="http://schemas.microsoft.com/office/drawing/2014/main" id="{4228C0CA-9DE8-65D6-F9A0-A9446C2B131A}"/>
                </a:ext>
              </a:extLst>
            </p:cNvPr>
            <p:cNvSpPr/>
            <p:nvPr>
              <p:custDataLst>
                <p:tags r:id="rId96"/>
              </p:custDataLst>
            </p:nvPr>
          </p:nvSpPr>
          <p:spPr>
            <a:xfrm flipV="1">
              <a:off x="13630406" y="-7173241"/>
              <a:ext cx="98701" cy="77797"/>
            </a:xfrm>
            <a:custGeom>
              <a:avLst/>
              <a:gdLst>
                <a:gd name="connsiteX0" fmla="*/ 56803 w 98701"/>
                <a:gd name="connsiteY0" fmla="*/ 41727 h 77797"/>
                <a:gd name="connsiteX1" fmla="*/ 77318 w 98701"/>
                <a:gd name="connsiteY1" fmla="*/ 64506 h 77797"/>
                <a:gd name="connsiteX2" fmla="*/ 95198 w 98701"/>
                <a:gd name="connsiteY2" fmla="*/ 68188 h 77797"/>
                <a:gd name="connsiteX3" fmla="*/ 95198 w 98701"/>
                <a:gd name="connsiteY3" fmla="*/ 76423 h 77797"/>
                <a:gd name="connsiteX4" fmla="*/ 79067 w 98701"/>
                <a:gd name="connsiteY4" fmla="*/ 75894 h 77797"/>
                <a:gd name="connsiteX5" fmla="*/ 61011 w 98701"/>
                <a:gd name="connsiteY5" fmla="*/ 76423 h 77797"/>
                <a:gd name="connsiteX6" fmla="*/ 61011 w 98701"/>
                <a:gd name="connsiteY6" fmla="*/ 68188 h 77797"/>
                <a:gd name="connsiteX7" fmla="*/ 67671 w 98701"/>
                <a:gd name="connsiteY7" fmla="*/ 66611 h 77797"/>
                <a:gd name="connsiteX8" fmla="*/ 66268 w 98701"/>
                <a:gd name="connsiteY8" fmla="*/ 64506 h 77797"/>
                <a:gd name="connsiteX9" fmla="*/ 51545 w 98701"/>
                <a:gd name="connsiteY9" fmla="*/ 48036 h 77797"/>
                <a:gd name="connsiteX10" fmla="*/ 34364 w 98701"/>
                <a:gd name="connsiteY10" fmla="*/ 68188 h 77797"/>
                <a:gd name="connsiteX11" fmla="*/ 41376 w 98701"/>
                <a:gd name="connsiteY11" fmla="*/ 68188 h 77797"/>
                <a:gd name="connsiteX12" fmla="*/ 41376 w 98701"/>
                <a:gd name="connsiteY12" fmla="*/ 76423 h 77797"/>
                <a:gd name="connsiteX13" fmla="*/ 20163 w 98701"/>
                <a:gd name="connsiteY13" fmla="*/ 75894 h 77797"/>
                <a:gd name="connsiteX14" fmla="*/ 880 w 98701"/>
                <a:gd name="connsiteY14" fmla="*/ 76423 h 77797"/>
                <a:gd name="connsiteX15" fmla="*/ 880 w 98701"/>
                <a:gd name="connsiteY15" fmla="*/ 68188 h 77797"/>
                <a:gd name="connsiteX16" fmla="*/ 13327 w 98701"/>
                <a:gd name="connsiteY16" fmla="*/ 68188 h 77797"/>
                <a:gd name="connsiteX17" fmla="*/ 40672 w 98701"/>
                <a:gd name="connsiteY17" fmla="*/ 35948 h 77797"/>
                <a:gd name="connsiteX18" fmla="*/ 17710 w 98701"/>
                <a:gd name="connsiteY18" fmla="*/ 10190 h 77797"/>
                <a:gd name="connsiteX19" fmla="*/ 0 w 98701"/>
                <a:gd name="connsiteY19" fmla="*/ 6859 h 77797"/>
                <a:gd name="connsiteX20" fmla="*/ 0 w 98701"/>
                <a:gd name="connsiteY20" fmla="*/ -1375 h 77797"/>
                <a:gd name="connsiteX21" fmla="*/ 16131 w 98701"/>
                <a:gd name="connsiteY21" fmla="*/ -848 h 77797"/>
                <a:gd name="connsiteX22" fmla="*/ 34187 w 98701"/>
                <a:gd name="connsiteY22" fmla="*/ -1375 h 77797"/>
                <a:gd name="connsiteX23" fmla="*/ 34187 w 98701"/>
                <a:gd name="connsiteY23" fmla="*/ 6859 h 77797"/>
                <a:gd name="connsiteX24" fmla="*/ 27703 w 98701"/>
                <a:gd name="connsiteY24" fmla="*/ 8788 h 77797"/>
                <a:gd name="connsiteX25" fmla="*/ 28930 w 98701"/>
                <a:gd name="connsiteY25" fmla="*/ 10542 h 77797"/>
                <a:gd name="connsiteX26" fmla="*/ 45935 w 98701"/>
                <a:gd name="connsiteY26" fmla="*/ 29639 h 77797"/>
                <a:gd name="connsiteX27" fmla="*/ 65218 w 98701"/>
                <a:gd name="connsiteY27" fmla="*/ 6859 h 77797"/>
                <a:gd name="connsiteX28" fmla="*/ 58382 w 98701"/>
                <a:gd name="connsiteY28" fmla="*/ 6859 h 77797"/>
                <a:gd name="connsiteX29" fmla="*/ 58382 w 98701"/>
                <a:gd name="connsiteY29" fmla="*/ -1375 h 77797"/>
                <a:gd name="connsiteX30" fmla="*/ 79419 w 98701"/>
                <a:gd name="connsiteY30" fmla="*/ -848 h 77797"/>
                <a:gd name="connsiteX31" fmla="*/ 98701 w 98701"/>
                <a:gd name="connsiteY31" fmla="*/ -1375 h 77797"/>
                <a:gd name="connsiteX32" fmla="*/ 98701 w 98701"/>
                <a:gd name="connsiteY32" fmla="*/ 6859 h 77797"/>
                <a:gd name="connsiteX33" fmla="*/ 86255 w 98701"/>
                <a:gd name="connsiteY33" fmla="*/ 6859 h 77797"/>
                <a:gd name="connsiteX34" fmla="*/ 56803 w 98701"/>
                <a:gd name="connsiteY34" fmla="*/ 41727 h 7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98701" h="77797">
                  <a:moveTo>
                    <a:pt x="56803" y="41727"/>
                  </a:moveTo>
                  <a:lnTo>
                    <a:pt x="77318" y="64506"/>
                  </a:lnTo>
                  <a:cubicBezTo>
                    <a:pt x="79595" y="66962"/>
                    <a:pt x="80645" y="68188"/>
                    <a:pt x="95198" y="68188"/>
                  </a:cubicBezTo>
                  <a:lnTo>
                    <a:pt x="95198" y="76423"/>
                  </a:lnTo>
                  <a:cubicBezTo>
                    <a:pt x="89060" y="76071"/>
                    <a:pt x="79947" y="75894"/>
                    <a:pt x="79067" y="75894"/>
                  </a:cubicBezTo>
                  <a:cubicBezTo>
                    <a:pt x="74683" y="75894"/>
                    <a:pt x="65922" y="76247"/>
                    <a:pt x="61011" y="76423"/>
                  </a:cubicBezTo>
                  <a:lnTo>
                    <a:pt x="61011" y="68188"/>
                  </a:lnTo>
                  <a:cubicBezTo>
                    <a:pt x="63464" y="68188"/>
                    <a:pt x="65570" y="67836"/>
                    <a:pt x="67671" y="66611"/>
                  </a:cubicBezTo>
                  <a:cubicBezTo>
                    <a:pt x="66973" y="65561"/>
                    <a:pt x="66973" y="65209"/>
                    <a:pt x="66268" y="64506"/>
                  </a:cubicBezTo>
                  <a:lnTo>
                    <a:pt x="51545" y="48036"/>
                  </a:lnTo>
                  <a:lnTo>
                    <a:pt x="34364" y="68188"/>
                  </a:lnTo>
                  <a:lnTo>
                    <a:pt x="41376" y="68188"/>
                  </a:lnTo>
                  <a:lnTo>
                    <a:pt x="41376" y="76423"/>
                  </a:lnTo>
                  <a:cubicBezTo>
                    <a:pt x="36817" y="76247"/>
                    <a:pt x="25773" y="75894"/>
                    <a:pt x="20163" y="75894"/>
                  </a:cubicBezTo>
                  <a:cubicBezTo>
                    <a:pt x="14553" y="75894"/>
                    <a:pt x="6666" y="76247"/>
                    <a:pt x="880" y="76423"/>
                  </a:cubicBezTo>
                  <a:lnTo>
                    <a:pt x="880" y="68188"/>
                  </a:lnTo>
                  <a:lnTo>
                    <a:pt x="13327" y="68188"/>
                  </a:lnTo>
                  <a:lnTo>
                    <a:pt x="40672" y="35948"/>
                  </a:lnTo>
                  <a:lnTo>
                    <a:pt x="17710" y="10190"/>
                  </a:lnTo>
                  <a:cubicBezTo>
                    <a:pt x="14729" y="6859"/>
                    <a:pt x="8415" y="6859"/>
                    <a:pt x="0" y="6859"/>
                  </a:cubicBezTo>
                  <a:lnTo>
                    <a:pt x="0" y="-1375"/>
                  </a:lnTo>
                  <a:cubicBezTo>
                    <a:pt x="6138" y="-1024"/>
                    <a:pt x="15251" y="-848"/>
                    <a:pt x="16131" y="-848"/>
                  </a:cubicBezTo>
                  <a:cubicBezTo>
                    <a:pt x="20515" y="-848"/>
                    <a:pt x="30684" y="-1200"/>
                    <a:pt x="34187" y="-1375"/>
                  </a:cubicBezTo>
                  <a:lnTo>
                    <a:pt x="34187" y="6859"/>
                  </a:lnTo>
                  <a:cubicBezTo>
                    <a:pt x="31031" y="6859"/>
                    <a:pt x="27703" y="7739"/>
                    <a:pt x="27703" y="8788"/>
                  </a:cubicBezTo>
                  <a:cubicBezTo>
                    <a:pt x="27703" y="8964"/>
                    <a:pt x="27703" y="9140"/>
                    <a:pt x="28930" y="10542"/>
                  </a:cubicBezTo>
                  <a:lnTo>
                    <a:pt x="45935" y="29639"/>
                  </a:lnTo>
                  <a:lnTo>
                    <a:pt x="65218" y="6859"/>
                  </a:lnTo>
                  <a:lnTo>
                    <a:pt x="58382" y="6859"/>
                  </a:lnTo>
                  <a:lnTo>
                    <a:pt x="58382" y="-1375"/>
                  </a:lnTo>
                  <a:cubicBezTo>
                    <a:pt x="62941" y="-1200"/>
                    <a:pt x="73633" y="-848"/>
                    <a:pt x="79419" y="-848"/>
                  </a:cubicBezTo>
                  <a:cubicBezTo>
                    <a:pt x="85029" y="-848"/>
                    <a:pt x="92916" y="-1200"/>
                    <a:pt x="98701" y="-1375"/>
                  </a:cubicBezTo>
                  <a:lnTo>
                    <a:pt x="98701" y="6859"/>
                  </a:lnTo>
                  <a:lnTo>
                    <a:pt x="86255" y="6859"/>
                  </a:lnTo>
                  <a:lnTo>
                    <a:pt x="56803" y="41727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431" name="任意多边形: 形状 430">
              <a:extLst>
                <a:ext uri="{FF2B5EF4-FFF2-40B4-BE49-F238E27FC236}">
                  <a16:creationId xmlns:a16="http://schemas.microsoft.com/office/drawing/2014/main" id="{CA6B24D0-A84A-9AEF-F85F-91849ECE3B5C}"/>
                </a:ext>
              </a:extLst>
            </p:cNvPr>
            <p:cNvSpPr/>
            <p:nvPr>
              <p:custDataLst>
                <p:tags r:id="rId97"/>
              </p:custDataLst>
            </p:nvPr>
          </p:nvSpPr>
          <p:spPr>
            <a:xfrm flipV="1">
              <a:off x="13726224" y="-7154431"/>
              <a:ext cx="44070" cy="109807"/>
            </a:xfrm>
            <a:custGeom>
              <a:avLst/>
              <a:gdLst>
                <a:gd name="connsiteX0" fmla="*/ 44071 w 44070"/>
                <a:gd name="connsiteY0" fmla="*/ 98377 h 109807"/>
                <a:gd name="connsiteX1" fmla="*/ 34127 w 44070"/>
                <a:gd name="connsiteY1" fmla="*/ 108437 h 109807"/>
                <a:gd name="connsiteX2" fmla="*/ 24062 w 44070"/>
                <a:gd name="connsiteY2" fmla="*/ 98498 h 109807"/>
                <a:gd name="connsiteX3" fmla="*/ 34006 w 44070"/>
                <a:gd name="connsiteY3" fmla="*/ 88438 h 109807"/>
                <a:gd name="connsiteX4" fmla="*/ 44071 w 44070"/>
                <a:gd name="connsiteY4" fmla="*/ 98377 h 109807"/>
                <a:gd name="connsiteX5" fmla="*/ 20256 w 44070"/>
                <a:gd name="connsiteY5" fmla="*/ 77395 h 109807"/>
                <a:gd name="connsiteX6" fmla="*/ 20256 w 44070"/>
                <a:gd name="connsiteY6" fmla="*/ 70529 h 109807"/>
                <a:gd name="connsiteX7" fmla="*/ 29342 w 44070"/>
                <a:gd name="connsiteY7" fmla="*/ 65621 h 109807"/>
                <a:gd name="connsiteX8" fmla="*/ 29342 w 44070"/>
                <a:gd name="connsiteY8" fmla="*/ 18749 h 109807"/>
                <a:gd name="connsiteX9" fmla="*/ 19277 w 44070"/>
                <a:gd name="connsiteY9" fmla="*/ 4275 h 109807"/>
                <a:gd name="connsiteX10" fmla="*/ 15103 w 44070"/>
                <a:gd name="connsiteY10" fmla="*/ 4885 h 109807"/>
                <a:gd name="connsiteX11" fmla="*/ 15592 w 44070"/>
                <a:gd name="connsiteY11" fmla="*/ 5870 h 109807"/>
                <a:gd name="connsiteX12" fmla="*/ 17066 w 44070"/>
                <a:gd name="connsiteY12" fmla="*/ 10778 h 109807"/>
                <a:gd name="connsiteX13" fmla="*/ 8596 w 44070"/>
                <a:gd name="connsiteY13" fmla="*/ 19243 h 109807"/>
                <a:gd name="connsiteX14" fmla="*/ 0 w 44070"/>
                <a:gd name="connsiteY14" fmla="*/ 10778 h 109807"/>
                <a:gd name="connsiteX15" fmla="*/ 19398 w 44070"/>
                <a:gd name="connsiteY15" fmla="*/ -1371 h 109807"/>
                <a:gd name="connsiteX16" fmla="*/ 44071 w 44070"/>
                <a:gd name="connsiteY16" fmla="*/ 18506 h 109807"/>
                <a:gd name="connsiteX17" fmla="*/ 44071 w 44070"/>
                <a:gd name="connsiteY17" fmla="*/ 78379 h 109807"/>
                <a:gd name="connsiteX18" fmla="*/ 20256 w 44070"/>
                <a:gd name="connsiteY18" fmla="*/ 77395 h 109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4070" h="109807">
                  <a:moveTo>
                    <a:pt x="44071" y="98377"/>
                  </a:moveTo>
                  <a:cubicBezTo>
                    <a:pt x="44071" y="104270"/>
                    <a:pt x="39286" y="108437"/>
                    <a:pt x="34127" y="108437"/>
                  </a:cubicBezTo>
                  <a:cubicBezTo>
                    <a:pt x="28236" y="108437"/>
                    <a:pt x="24062" y="103654"/>
                    <a:pt x="24062" y="98498"/>
                  </a:cubicBezTo>
                  <a:cubicBezTo>
                    <a:pt x="24062" y="92610"/>
                    <a:pt x="28852" y="88438"/>
                    <a:pt x="34006" y="88438"/>
                  </a:cubicBezTo>
                  <a:cubicBezTo>
                    <a:pt x="39896" y="88438"/>
                    <a:pt x="44071" y="93226"/>
                    <a:pt x="44071" y="98377"/>
                  </a:cubicBezTo>
                  <a:close/>
                  <a:moveTo>
                    <a:pt x="20256" y="77395"/>
                  </a:moveTo>
                  <a:lnTo>
                    <a:pt x="20256" y="70529"/>
                  </a:lnTo>
                  <a:cubicBezTo>
                    <a:pt x="28358" y="70529"/>
                    <a:pt x="29342" y="70529"/>
                    <a:pt x="29342" y="65621"/>
                  </a:cubicBezTo>
                  <a:lnTo>
                    <a:pt x="29342" y="18749"/>
                  </a:lnTo>
                  <a:cubicBezTo>
                    <a:pt x="29342" y="10530"/>
                    <a:pt x="25783" y="4275"/>
                    <a:pt x="19277" y="4275"/>
                  </a:cubicBezTo>
                  <a:cubicBezTo>
                    <a:pt x="18782" y="4275"/>
                    <a:pt x="15103" y="4517"/>
                    <a:pt x="15103" y="4885"/>
                  </a:cubicBezTo>
                  <a:cubicBezTo>
                    <a:pt x="15103" y="5132"/>
                    <a:pt x="15345" y="5501"/>
                    <a:pt x="15592" y="5870"/>
                  </a:cubicBezTo>
                  <a:cubicBezTo>
                    <a:pt x="15961" y="6238"/>
                    <a:pt x="17066" y="8079"/>
                    <a:pt x="17066" y="10778"/>
                  </a:cubicBezTo>
                  <a:cubicBezTo>
                    <a:pt x="17066" y="15807"/>
                    <a:pt x="13260" y="19243"/>
                    <a:pt x="8596" y="19243"/>
                  </a:cubicBezTo>
                  <a:cubicBezTo>
                    <a:pt x="3437" y="19243"/>
                    <a:pt x="0" y="15439"/>
                    <a:pt x="0" y="10778"/>
                  </a:cubicBezTo>
                  <a:cubicBezTo>
                    <a:pt x="0" y="2313"/>
                    <a:pt x="8965" y="-1371"/>
                    <a:pt x="19398" y="-1371"/>
                  </a:cubicBezTo>
                  <a:cubicBezTo>
                    <a:pt x="30448" y="-1371"/>
                    <a:pt x="44071" y="4517"/>
                    <a:pt x="44071" y="18506"/>
                  </a:cubicBezTo>
                  <a:lnTo>
                    <a:pt x="44071" y="78379"/>
                  </a:lnTo>
                  <a:lnTo>
                    <a:pt x="20256" y="77395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432" name="任意多边形: 形状 431">
              <a:extLst>
                <a:ext uri="{FF2B5EF4-FFF2-40B4-BE49-F238E27FC236}">
                  <a16:creationId xmlns:a16="http://schemas.microsoft.com/office/drawing/2014/main" id="{C1490F35-4E17-D29D-71C2-16E7252E686E}"/>
                </a:ext>
              </a:extLst>
            </p:cNvPr>
            <p:cNvSpPr/>
            <p:nvPr>
              <p:custDataLst>
                <p:tags r:id="rId98"/>
              </p:custDataLst>
            </p:nvPr>
          </p:nvSpPr>
          <p:spPr>
            <a:xfrm flipV="1">
              <a:off x="13839433" y="-7197598"/>
              <a:ext cx="116587" cy="116700"/>
            </a:xfrm>
            <a:custGeom>
              <a:avLst/>
              <a:gdLst>
                <a:gd name="connsiteX0" fmla="*/ 61885 w 116587"/>
                <a:gd name="connsiteY0" fmla="*/ 53467 h 116700"/>
                <a:gd name="connsiteX1" fmla="*/ 110801 w 116587"/>
                <a:gd name="connsiteY1" fmla="*/ 53467 h 116700"/>
                <a:gd name="connsiteX2" fmla="*/ 116587 w 116587"/>
                <a:gd name="connsiteY2" fmla="*/ 56975 h 116700"/>
                <a:gd name="connsiteX3" fmla="*/ 110801 w 116587"/>
                <a:gd name="connsiteY3" fmla="*/ 60476 h 116700"/>
                <a:gd name="connsiteX4" fmla="*/ 61885 w 116587"/>
                <a:gd name="connsiteY4" fmla="*/ 60476 h 116700"/>
                <a:gd name="connsiteX5" fmla="*/ 61885 w 116587"/>
                <a:gd name="connsiteY5" fmla="*/ 109541 h 116700"/>
                <a:gd name="connsiteX6" fmla="*/ 58382 w 116587"/>
                <a:gd name="connsiteY6" fmla="*/ 115325 h 116700"/>
                <a:gd name="connsiteX7" fmla="*/ 54873 w 116587"/>
                <a:gd name="connsiteY7" fmla="*/ 109541 h 116700"/>
                <a:gd name="connsiteX8" fmla="*/ 54873 w 116587"/>
                <a:gd name="connsiteY8" fmla="*/ 60476 h 116700"/>
                <a:gd name="connsiteX9" fmla="*/ 5786 w 116587"/>
                <a:gd name="connsiteY9" fmla="*/ 60476 h 116700"/>
                <a:gd name="connsiteX10" fmla="*/ 0 w 116587"/>
                <a:gd name="connsiteY10" fmla="*/ 56975 h 116700"/>
                <a:gd name="connsiteX11" fmla="*/ 5786 w 116587"/>
                <a:gd name="connsiteY11" fmla="*/ 53467 h 116700"/>
                <a:gd name="connsiteX12" fmla="*/ 54873 w 116587"/>
                <a:gd name="connsiteY12" fmla="*/ 53467 h 116700"/>
                <a:gd name="connsiteX13" fmla="*/ 54873 w 116587"/>
                <a:gd name="connsiteY13" fmla="*/ 4407 h 116700"/>
                <a:gd name="connsiteX14" fmla="*/ 58382 w 116587"/>
                <a:gd name="connsiteY14" fmla="*/ -1375 h 116700"/>
                <a:gd name="connsiteX15" fmla="*/ 61885 w 116587"/>
                <a:gd name="connsiteY15" fmla="*/ 4407 h 116700"/>
                <a:gd name="connsiteX16" fmla="*/ 61885 w 116587"/>
                <a:gd name="connsiteY16" fmla="*/ 53467 h 116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16587" h="116700">
                  <a:moveTo>
                    <a:pt x="61885" y="53467"/>
                  </a:moveTo>
                  <a:lnTo>
                    <a:pt x="110801" y="53467"/>
                  </a:lnTo>
                  <a:cubicBezTo>
                    <a:pt x="113254" y="53467"/>
                    <a:pt x="116587" y="53467"/>
                    <a:pt x="116587" y="56975"/>
                  </a:cubicBezTo>
                  <a:cubicBezTo>
                    <a:pt x="116587" y="60476"/>
                    <a:pt x="113254" y="60476"/>
                    <a:pt x="110801" y="60476"/>
                  </a:cubicBezTo>
                  <a:lnTo>
                    <a:pt x="61885" y="60476"/>
                  </a:lnTo>
                  <a:lnTo>
                    <a:pt x="61885" y="109541"/>
                  </a:lnTo>
                  <a:cubicBezTo>
                    <a:pt x="61885" y="111993"/>
                    <a:pt x="61885" y="115325"/>
                    <a:pt x="58382" y="115325"/>
                  </a:cubicBezTo>
                  <a:cubicBezTo>
                    <a:pt x="54873" y="115325"/>
                    <a:pt x="54873" y="111993"/>
                    <a:pt x="54873" y="109541"/>
                  </a:cubicBezTo>
                  <a:lnTo>
                    <a:pt x="54873" y="60476"/>
                  </a:lnTo>
                  <a:lnTo>
                    <a:pt x="5786" y="60476"/>
                  </a:lnTo>
                  <a:cubicBezTo>
                    <a:pt x="3333" y="60476"/>
                    <a:pt x="0" y="60476"/>
                    <a:pt x="0" y="56975"/>
                  </a:cubicBezTo>
                  <a:cubicBezTo>
                    <a:pt x="0" y="53467"/>
                    <a:pt x="3333" y="53467"/>
                    <a:pt x="5786" y="53467"/>
                  </a:cubicBezTo>
                  <a:lnTo>
                    <a:pt x="54873" y="53467"/>
                  </a:lnTo>
                  <a:lnTo>
                    <a:pt x="54873" y="4407"/>
                  </a:lnTo>
                  <a:cubicBezTo>
                    <a:pt x="54873" y="1956"/>
                    <a:pt x="54873" y="-1375"/>
                    <a:pt x="58382" y="-1375"/>
                  </a:cubicBezTo>
                  <a:cubicBezTo>
                    <a:pt x="61885" y="-1375"/>
                    <a:pt x="61885" y="1956"/>
                    <a:pt x="61885" y="4407"/>
                  </a:cubicBezTo>
                  <a:lnTo>
                    <a:pt x="61885" y="53467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433" name="任意多边形: 形状 432">
              <a:extLst>
                <a:ext uri="{FF2B5EF4-FFF2-40B4-BE49-F238E27FC236}">
                  <a16:creationId xmlns:a16="http://schemas.microsoft.com/office/drawing/2014/main" id="{2F315492-7A1E-9BD0-B4CD-8F86035A3FA7}"/>
                </a:ext>
              </a:extLst>
            </p:cNvPr>
            <p:cNvSpPr/>
            <p:nvPr>
              <p:custDataLst>
                <p:tags r:id="rId99"/>
              </p:custDataLst>
            </p:nvPr>
          </p:nvSpPr>
          <p:spPr>
            <a:xfrm flipV="1">
              <a:off x="14009522" y="-7173241"/>
              <a:ext cx="97122" cy="78501"/>
            </a:xfrm>
            <a:custGeom>
              <a:avLst/>
              <a:gdLst>
                <a:gd name="connsiteX0" fmla="*/ 84148 w 97122"/>
                <a:gd name="connsiteY0" fmla="*/ 65210 h 78501"/>
                <a:gd name="connsiteX1" fmla="*/ 97123 w 97122"/>
                <a:gd name="connsiteY1" fmla="*/ 68892 h 78501"/>
                <a:gd name="connsiteX2" fmla="*/ 97123 w 97122"/>
                <a:gd name="connsiteY2" fmla="*/ 77127 h 78501"/>
                <a:gd name="connsiteX3" fmla="*/ 83274 w 97122"/>
                <a:gd name="connsiteY3" fmla="*/ 76599 h 78501"/>
                <a:gd name="connsiteX4" fmla="*/ 67318 w 97122"/>
                <a:gd name="connsiteY4" fmla="*/ 77127 h 78501"/>
                <a:gd name="connsiteX5" fmla="*/ 67318 w 97122"/>
                <a:gd name="connsiteY5" fmla="*/ 68892 h 78501"/>
                <a:gd name="connsiteX6" fmla="*/ 75734 w 97122"/>
                <a:gd name="connsiteY6" fmla="*/ 66963 h 78501"/>
                <a:gd name="connsiteX7" fmla="*/ 74859 w 97122"/>
                <a:gd name="connsiteY7" fmla="*/ 64863 h 78501"/>
                <a:gd name="connsiteX8" fmla="*/ 54520 w 97122"/>
                <a:gd name="connsiteY8" fmla="*/ 21058 h 78501"/>
                <a:gd name="connsiteX9" fmla="*/ 32257 w 97122"/>
                <a:gd name="connsiteY9" fmla="*/ 68892 h 78501"/>
                <a:gd name="connsiteX10" fmla="*/ 41722 w 97122"/>
                <a:gd name="connsiteY10" fmla="*/ 68892 h 78501"/>
                <a:gd name="connsiteX11" fmla="*/ 41722 w 97122"/>
                <a:gd name="connsiteY11" fmla="*/ 77127 h 78501"/>
                <a:gd name="connsiteX12" fmla="*/ 19987 w 97122"/>
                <a:gd name="connsiteY12" fmla="*/ 76599 h 78501"/>
                <a:gd name="connsiteX13" fmla="*/ 0 w 97122"/>
                <a:gd name="connsiteY13" fmla="*/ 77127 h 78501"/>
                <a:gd name="connsiteX14" fmla="*/ 0 w 97122"/>
                <a:gd name="connsiteY14" fmla="*/ 68892 h 78501"/>
                <a:gd name="connsiteX15" fmla="*/ 11219 w 97122"/>
                <a:gd name="connsiteY15" fmla="*/ 68892 h 78501"/>
                <a:gd name="connsiteX16" fmla="*/ 41898 w 97122"/>
                <a:gd name="connsiteY16" fmla="*/ 3007 h 78501"/>
                <a:gd name="connsiteX17" fmla="*/ 48559 w 97122"/>
                <a:gd name="connsiteY17" fmla="*/ -1375 h 78501"/>
                <a:gd name="connsiteX18" fmla="*/ 55048 w 97122"/>
                <a:gd name="connsiteY18" fmla="*/ 2836 h 78501"/>
                <a:gd name="connsiteX19" fmla="*/ 84148 w 97122"/>
                <a:gd name="connsiteY19" fmla="*/ 65210 h 78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97122" h="78501">
                  <a:moveTo>
                    <a:pt x="84148" y="65210"/>
                  </a:moveTo>
                  <a:cubicBezTo>
                    <a:pt x="85199" y="67666"/>
                    <a:pt x="85903" y="68892"/>
                    <a:pt x="97123" y="68892"/>
                  </a:cubicBezTo>
                  <a:lnTo>
                    <a:pt x="97123" y="77127"/>
                  </a:lnTo>
                  <a:cubicBezTo>
                    <a:pt x="92739" y="76775"/>
                    <a:pt x="87657" y="76599"/>
                    <a:pt x="83274" y="76599"/>
                  </a:cubicBezTo>
                  <a:cubicBezTo>
                    <a:pt x="78890" y="76599"/>
                    <a:pt x="71003" y="76951"/>
                    <a:pt x="67318" y="77127"/>
                  </a:cubicBezTo>
                  <a:lnTo>
                    <a:pt x="67318" y="68892"/>
                  </a:lnTo>
                  <a:cubicBezTo>
                    <a:pt x="70652" y="68892"/>
                    <a:pt x="75734" y="68365"/>
                    <a:pt x="75734" y="66963"/>
                  </a:cubicBezTo>
                  <a:cubicBezTo>
                    <a:pt x="75734" y="66787"/>
                    <a:pt x="75558" y="66435"/>
                    <a:pt x="74859" y="64863"/>
                  </a:cubicBezTo>
                  <a:lnTo>
                    <a:pt x="54520" y="21058"/>
                  </a:lnTo>
                  <a:lnTo>
                    <a:pt x="32257" y="68892"/>
                  </a:lnTo>
                  <a:lnTo>
                    <a:pt x="41722" y="68892"/>
                  </a:lnTo>
                  <a:lnTo>
                    <a:pt x="41722" y="77127"/>
                  </a:lnTo>
                  <a:cubicBezTo>
                    <a:pt x="35936" y="76775"/>
                    <a:pt x="20163" y="76599"/>
                    <a:pt x="19987" y="76599"/>
                  </a:cubicBezTo>
                  <a:cubicBezTo>
                    <a:pt x="15075" y="76599"/>
                    <a:pt x="7189" y="76951"/>
                    <a:pt x="0" y="77127"/>
                  </a:cubicBezTo>
                  <a:lnTo>
                    <a:pt x="0" y="68892"/>
                  </a:lnTo>
                  <a:lnTo>
                    <a:pt x="11219" y="68892"/>
                  </a:lnTo>
                  <a:lnTo>
                    <a:pt x="41898" y="3007"/>
                  </a:lnTo>
                  <a:cubicBezTo>
                    <a:pt x="44005" y="-1375"/>
                    <a:pt x="46281" y="-1375"/>
                    <a:pt x="48559" y="-1375"/>
                  </a:cubicBezTo>
                  <a:cubicBezTo>
                    <a:pt x="51540" y="-1375"/>
                    <a:pt x="53294" y="-847"/>
                    <a:pt x="55048" y="2836"/>
                  </a:cubicBezTo>
                  <a:lnTo>
                    <a:pt x="84148" y="65210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445" name="任意多边形: 形状 444">
              <a:extLst>
                <a:ext uri="{FF2B5EF4-FFF2-40B4-BE49-F238E27FC236}">
                  <a16:creationId xmlns:a16="http://schemas.microsoft.com/office/drawing/2014/main" id="{D3D8CC77-BFDD-0B28-B606-5A47D60818A0}"/>
                </a:ext>
              </a:extLst>
            </p:cNvPr>
            <p:cNvSpPr/>
            <p:nvPr>
              <p:custDataLst>
                <p:tags r:id="rId100"/>
              </p:custDataLst>
            </p:nvPr>
          </p:nvSpPr>
          <p:spPr>
            <a:xfrm flipV="1">
              <a:off x="14119465" y="-7250747"/>
              <a:ext cx="91699" cy="82938"/>
            </a:xfrm>
            <a:custGeom>
              <a:avLst/>
              <a:gdLst>
                <a:gd name="connsiteX0" fmla="*/ 54383 w 91699"/>
                <a:gd name="connsiteY0" fmla="*/ 72848 h 82938"/>
                <a:gd name="connsiteX1" fmla="*/ 58183 w 91699"/>
                <a:gd name="connsiteY1" fmla="*/ 77013 h 82938"/>
                <a:gd name="connsiteX2" fmla="*/ 65553 w 91699"/>
                <a:gd name="connsiteY2" fmla="*/ 77140 h 82938"/>
                <a:gd name="connsiteX3" fmla="*/ 79297 w 91699"/>
                <a:gd name="connsiteY3" fmla="*/ 76157 h 82938"/>
                <a:gd name="connsiteX4" fmla="*/ 85072 w 91699"/>
                <a:gd name="connsiteY4" fmla="*/ 66465 h 82938"/>
                <a:gd name="connsiteX5" fmla="*/ 84209 w 91699"/>
                <a:gd name="connsiteY5" fmla="*/ 56527 h 82938"/>
                <a:gd name="connsiteX6" fmla="*/ 83967 w 91699"/>
                <a:gd name="connsiteY6" fmla="*/ 55180 h 82938"/>
                <a:gd name="connsiteX7" fmla="*/ 86051 w 91699"/>
                <a:gd name="connsiteY7" fmla="*/ 53339 h 82938"/>
                <a:gd name="connsiteX8" fmla="*/ 88383 w 91699"/>
                <a:gd name="connsiteY8" fmla="*/ 56406 h 82938"/>
                <a:gd name="connsiteX9" fmla="*/ 91700 w 91699"/>
                <a:gd name="connsiteY9" fmla="*/ 79839 h 82938"/>
                <a:gd name="connsiteX10" fmla="*/ 88014 w 91699"/>
                <a:gd name="connsiteY10" fmla="*/ 81555 h 82938"/>
                <a:gd name="connsiteX11" fmla="*/ 12518 w 91699"/>
                <a:gd name="connsiteY11" fmla="*/ 81555 h 82938"/>
                <a:gd name="connsiteX12" fmla="*/ 8349 w 91699"/>
                <a:gd name="connsiteY12" fmla="*/ 78982 h 82938"/>
                <a:gd name="connsiteX13" fmla="*/ 610 w 91699"/>
                <a:gd name="connsiteY13" fmla="*/ 57263 h 82938"/>
                <a:gd name="connsiteX14" fmla="*/ 0 w 91699"/>
                <a:gd name="connsiteY14" fmla="*/ 55054 h 82938"/>
                <a:gd name="connsiteX15" fmla="*/ 2084 w 91699"/>
                <a:gd name="connsiteY15" fmla="*/ 53339 h 82938"/>
                <a:gd name="connsiteX16" fmla="*/ 4664 w 91699"/>
                <a:gd name="connsiteY16" fmla="*/ 56280 h 82938"/>
                <a:gd name="connsiteX17" fmla="*/ 34495 w 91699"/>
                <a:gd name="connsiteY17" fmla="*/ 77140 h 82938"/>
                <a:gd name="connsiteX18" fmla="*/ 39649 w 91699"/>
                <a:gd name="connsiteY18" fmla="*/ 77140 h 82938"/>
                <a:gd name="connsiteX19" fmla="*/ 43455 w 91699"/>
                <a:gd name="connsiteY19" fmla="*/ 75914 h 82938"/>
                <a:gd name="connsiteX20" fmla="*/ 42965 w 91699"/>
                <a:gd name="connsiteY20" fmla="*/ 73336 h 82938"/>
                <a:gd name="connsiteX21" fmla="*/ 26763 w 91699"/>
                <a:gd name="connsiteY21" fmla="*/ 8802 h 82938"/>
                <a:gd name="connsiteX22" fmla="*/ 12397 w 91699"/>
                <a:gd name="connsiteY22" fmla="*/ 3037 h 82938"/>
                <a:gd name="connsiteX23" fmla="*/ 6875 w 91699"/>
                <a:gd name="connsiteY23" fmla="*/ 332 h 82938"/>
                <a:gd name="connsiteX24" fmla="*/ 8959 w 91699"/>
                <a:gd name="connsiteY24" fmla="*/ -1383 h 82938"/>
                <a:gd name="connsiteX25" fmla="*/ 19519 w 91699"/>
                <a:gd name="connsiteY25" fmla="*/ -1015 h 82938"/>
                <a:gd name="connsiteX26" fmla="*/ 30073 w 91699"/>
                <a:gd name="connsiteY26" fmla="*/ -894 h 82938"/>
                <a:gd name="connsiteX27" fmla="*/ 41122 w 91699"/>
                <a:gd name="connsiteY27" fmla="*/ -1015 h 82938"/>
                <a:gd name="connsiteX28" fmla="*/ 51435 w 91699"/>
                <a:gd name="connsiteY28" fmla="*/ -1383 h 82938"/>
                <a:gd name="connsiteX29" fmla="*/ 54256 w 91699"/>
                <a:gd name="connsiteY29" fmla="*/ 1316 h 82938"/>
                <a:gd name="connsiteX30" fmla="*/ 49224 w 91699"/>
                <a:gd name="connsiteY30" fmla="*/ 3037 h 82938"/>
                <a:gd name="connsiteX31" fmla="*/ 42107 w 91699"/>
                <a:gd name="connsiteY31" fmla="*/ 3278 h 82938"/>
                <a:gd name="connsiteX32" fmla="*/ 37685 w 91699"/>
                <a:gd name="connsiteY32" fmla="*/ 5609 h 82938"/>
                <a:gd name="connsiteX33" fmla="*/ 38175 w 91699"/>
                <a:gd name="connsiteY33" fmla="*/ 8434 h 82938"/>
                <a:gd name="connsiteX34" fmla="*/ 54383 w 91699"/>
                <a:gd name="connsiteY34" fmla="*/ 72848 h 82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91699" h="82938">
                  <a:moveTo>
                    <a:pt x="54383" y="72848"/>
                  </a:moveTo>
                  <a:cubicBezTo>
                    <a:pt x="55241" y="76403"/>
                    <a:pt x="55483" y="76772"/>
                    <a:pt x="58183" y="77013"/>
                  </a:cubicBezTo>
                  <a:cubicBezTo>
                    <a:pt x="58799" y="77140"/>
                    <a:pt x="63095" y="77140"/>
                    <a:pt x="65553" y="77140"/>
                  </a:cubicBezTo>
                  <a:cubicBezTo>
                    <a:pt x="73039" y="77140"/>
                    <a:pt x="76228" y="77140"/>
                    <a:pt x="79297" y="76157"/>
                  </a:cubicBezTo>
                  <a:cubicBezTo>
                    <a:pt x="84825" y="74441"/>
                    <a:pt x="85072" y="70880"/>
                    <a:pt x="85072" y="66465"/>
                  </a:cubicBezTo>
                  <a:cubicBezTo>
                    <a:pt x="85072" y="64502"/>
                    <a:pt x="85072" y="62909"/>
                    <a:pt x="84209" y="56527"/>
                  </a:cubicBezTo>
                  <a:lnTo>
                    <a:pt x="83967" y="55180"/>
                  </a:lnTo>
                  <a:cubicBezTo>
                    <a:pt x="83967" y="53949"/>
                    <a:pt x="84825" y="53339"/>
                    <a:pt x="86051" y="53339"/>
                  </a:cubicBezTo>
                  <a:cubicBezTo>
                    <a:pt x="87894" y="53339"/>
                    <a:pt x="88141" y="54444"/>
                    <a:pt x="88383" y="56406"/>
                  </a:cubicBezTo>
                  <a:lnTo>
                    <a:pt x="91700" y="79839"/>
                  </a:lnTo>
                  <a:cubicBezTo>
                    <a:pt x="91700" y="81555"/>
                    <a:pt x="90226" y="81555"/>
                    <a:pt x="88014" y="81555"/>
                  </a:cubicBezTo>
                  <a:lnTo>
                    <a:pt x="12518" y="81555"/>
                  </a:lnTo>
                  <a:cubicBezTo>
                    <a:pt x="9449" y="81555"/>
                    <a:pt x="9206" y="81555"/>
                    <a:pt x="8349" y="78982"/>
                  </a:cubicBezTo>
                  <a:lnTo>
                    <a:pt x="610" y="57263"/>
                  </a:lnTo>
                  <a:cubicBezTo>
                    <a:pt x="489" y="56775"/>
                    <a:pt x="0" y="55670"/>
                    <a:pt x="0" y="55054"/>
                  </a:cubicBezTo>
                  <a:cubicBezTo>
                    <a:pt x="0" y="54564"/>
                    <a:pt x="242" y="53339"/>
                    <a:pt x="2084" y="53339"/>
                  </a:cubicBezTo>
                  <a:cubicBezTo>
                    <a:pt x="3679" y="53339"/>
                    <a:pt x="3927" y="53949"/>
                    <a:pt x="4664" y="56280"/>
                  </a:cubicBezTo>
                  <a:cubicBezTo>
                    <a:pt x="11781" y="75914"/>
                    <a:pt x="15834" y="77140"/>
                    <a:pt x="34495" y="77140"/>
                  </a:cubicBezTo>
                  <a:lnTo>
                    <a:pt x="39649" y="77140"/>
                  </a:lnTo>
                  <a:cubicBezTo>
                    <a:pt x="43334" y="77140"/>
                    <a:pt x="43455" y="77013"/>
                    <a:pt x="43455" y="75914"/>
                  </a:cubicBezTo>
                  <a:cubicBezTo>
                    <a:pt x="43455" y="75788"/>
                    <a:pt x="43455" y="75177"/>
                    <a:pt x="42965" y="73336"/>
                  </a:cubicBezTo>
                  <a:lnTo>
                    <a:pt x="26763" y="8802"/>
                  </a:lnTo>
                  <a:cubicBezTo>
                    <a:pt x="25657" y="4262"/>
                    <a:pt x="25288" y="3037"/>
                    <a:pt x="12397" y="3037"/>
                  </a:cubicBezTo>
                  <a:cubicBezTo>
                    <a:pt x="7980" y="3037"/>
                    <a:pt x="6875" y="3037"/>
                    <a:pt x="6875" y="332"/>
                  </a:cubicBezTo>
                  <a:cubicBezTo>
                    <a:pt x="6875" y="-31"/>
                    <a:pt x="7117" y="-1383"/>
                    <a:pt x="8959" y="-1383"/>
                  </a:cubicBezTo>
                  <a:cubicBezTo>
                    <a:pt x="12397" y="-1383"/>
                    <a:pt x="16081" y="-1015"/>
                    <a:pt x="19519" y="-1015"/>
                  </a:cubicBezTo>
                  <a:cubicBezTo>
                    <a:pt x="22956" y="-1015"/>
                    <a:pt x="26636" y="-894"/>
                    <a:pt x="30073" y="-894"/>
                  </a:cubicBezTo>
                  <a:cubicBezTo>
                    <a:pt x="33511" y="-894"/>
                    <a:pt x="37685" y="-894"/>
                    <a:pt x="41122" y="-1015"/>
                  </a:cubicBezTo>
                  <a:cubicBezTo>
                    <a:pt x="44439" y="-1136"/>
                    <a:pt x="48119" y="-1383"/>
                    <a:pt x="51435" y="-1383"/>
                  </a:cubicBezTo>
                  <a:cubicBezTo>
                    <a:pt x="52414" y="-1383"/>
                    <a:pt x="54256" y="-1383"/>
                    <a:pt x="54256" y="1316"/>
                  </a:cubicBezTo>
                  <a:cubicBezTo>
                    <a:pt x="54256" y="3037"/>
                    <a:pt x="53030" y="3037"/>
                    <a:pt x="49224" y="3037"/>
                  </a:cubicBezTo>
                  <a:cubicBezTo>
                    <a:pt x="46892" y="3037"/>
                    <a:pt x="44439" y="3157"/>
                    <a:pt x="42107" y="3278"/>
                  </a:cubicBezTo>
                  <a:cubicBezTo>
                    <a:pt x="37933" y="3647"/>
                    <a:pt x="37685" y="4136"/>
                    <a:pt x="37685" y="5609"/>
                  </a:cubicBezTo>
                  <a:cubicBezTo>
                    <a:pt x="37685" y="6466"/>
                    <a:pt x="37685" y="6714"/>
                    <a:pt x="38175" y="8434"/>
                  </a:cubicBezTo>
                  <a:lnTo>
                    <a:pt x="54383" y="72848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446" name="任意多边形: 形状 445">
              <a:extLst>
                <a:ext uri="{FF2B5EF4-FFF2-40B4-BE49-F238E27FC236}">
                  <a16:creationId xmlns:a16="http://schemas.microsoft.com/office/drawing/2014/main" id="{8DCFAD83-9F2A-84CE-3303-55F0BA88792E}"/>
                </a:ext>
              </a:extLst>
            </p:cNvPr>
            <p:cNvSpPr/>
            <p:nvPr>
              <p:custDataLst>
                <p:tags r:id="rId101"/>
              </p:custDataLst>
            </p:nvPr>
          </p:nvSpPr>
          <p:spPr>
            <a:xfrm flipV="1">
              <a:off x="14231830" y="-7215116"/>
              <a:ext cx="125172" cy="123527"/>
            </a:xfrm>
            <a:custGeom>
              <a:avLst/>
              <a:gdLst>
                <a:gd name="connsiteX0" fmla="*/ 58552 w 125172"/>
                <a:gd name="connsiteY0" fmla="*/ 110062 h 123527"/>
                <a:gd name="connsiteX1" fmla="*/ 63463 w 125172"/>
                <a:gd name="connsiteY1" fmla="*/ 116544 h 123527"/>
                <a:gd name="connsiteX2" fmla="*/ 74155 w 125172"/>
                <a:gd name="connsiteY2" fmla="*/ 116719 h 123527"/>
                <a:gd name="connsiteX3" fmla="*/ 106065 w 125172"/>
                <a:gd name="connsiteY3" fmla="*/ 99371 h 123527"/>
                <a:gd name="connsiteX4" fmla="*/ 96424 w 125172"/>
                <a:gd name="connsiteY4" fmla="*/ 74492 h 123527"/>
                <a:gd name="connsiteX5" fmla="*/ 66796 w 125172"/>
                <a:gd name="connsiteY5" fmla="*/ 64328 h 123527"/>
                <a:gd name="connsiteX6" fmla="*/ 47162 w 125172"/>
                <a:gd name="connsiteY6" fmla="*/ 64328 h 123527"/>
                <a:gd name="connsiteX7" fmla="*/ 58552 w 125172"/>
                <a:gd name="connsiteY7" fmla="*/ 110062 h 123527"/>
                <a:gd name="connsiteX8" fmla="*/ 83802 w 125172"/>
                <a:gd name="connsiteY8" fmla="*/ 62052 h 123527"/>
                <a:gd name="connsiteX9" fmla="*/ 122367 w 125172"/>
                <a:gd name="connsiteY9" fmla="*/ 95869 h 123527"/>
                <a:gd name="connsiteX10" fmla="*/ 83626 w 125172"/>
                <a:gd name="connsiteY10" fmla="*/ 122150 h 123527"/>
                <a:gd name="connsiteX11" fmla="*/ 33659 w 125172"/>
                <a:gd name="connsiteY11" fmla="*/ 122150 h 123527"/>
                <a:gd name="connsiteX12" fmla="*/ 28577 w 125172"/>
                <a:gd name="connsiteY12" fmla="*/ 118649 h 123527"/>
                <a:gd name="connsiteX13" fmla="*/ 33483 w 125172"/>
                <a:gd name="connsiteY13" fmla="*/ 116719 h 123527"/>
                <a:gd name="connsiteX14" fmla="*/ 40143 w 125172"/>
                <a:gd name="connsiteY14" fmla="*/ 116368 h 123527"/>
                <a:gd name="connsiteX15" fmla="*/ 44879 w 125172"/>
                <a:gd name="connsiteY15" fmla="*/ 113565 h 123527"/>
                <a:gd name="connsiteX16" fmla="*/ 44181 w 125172"/>
                <a:gd name="connsiteY16" fmla="*/ 110238 h 123527"/>
                <a:gd name="connsiteX17" fmla="*/ 20685 w 125172"/>
                <a:gd name="connsiteY17" fmla="*/ 16142 h 123527"/>
                <a:gd name="connsiteX18" fmla="*/ 4735 w 125172"/>
                <a:gd name="connsiteY18" fmla="*/ 7908 h 123527"/>
                <a:gd name="connsiteX19" fmla="*/ 0 w 125172"/>
                <a:gd name="connsiteY19" fmla="*/ 4407 h 123527"/>
                <a:gd name="connsiteX20" fmla="*/ 2453 w 125172"/>
                <a:gd name="connsiteY20" fmla="*/ 2477 h 123527"/>
                <a:gd name="connsiteX21" fmla="*/ 24546 w 125172"/>
                <a:gd name="connsiteY21" fmla="*/ 3004 h 123527"/>
                <a:gd name="connsiteX22" fmla="*/ 46809 w 125172"/>
                <a:gd name="connsiteY22" fmla="*/ 2477 h 123527"/>
                <a:gd name="connsiteX23" fmla="*/ 50313 w 125172"/>
                <a:gd name="connsiteY23" fmla="*/ 5984 h 123527"/>
                <a:gd name="connsiteX24" fmla="*/ 45407 w 125172"/>
                <a:gd name="connsiteY24" fmla="*/ 7908 h 123527"/>
                <a:gd name="connsiteX25" fmla="*/ 34011 w 125172"/>
                <a:gd name="connsiteY25" fmla="*/ 11063 h 123527"/>
                <a:gd name="connsiteX26" fmla="*/ 34534 w 125172"/>
                <a:gd name="connsiteY26" fmla="*/ 14042 h 123527"/>
                <a:gd name="connsiteX27" fmla="*/ 46105 w 125172"/>
                <a:gd name="connsiteY27" fmla="*/ 60475 h 123527"/>
                <a:gd name="connsiteX28" fmla="*/ 66972 w 125172"/>
                <a:gd name="connsiteY28" fmla="*/ 60475 h 123527"/>
                <a:gd name="connsiteX29" fmla="*/ 86079 w 125172"/>
                <a:gd name="connsiteY29" fmla="*/ 44529 h 123527"/>
                <a:gd name="connsiteX30" fmla="*/ 83626 w 125172"/>
                <a:gd name="connsiteY30" fmla="*/ 32441 h 123527"/>
                <a:gd name="connsiteX31" fmla="*/ 80821 w 125172"/>
                <a:gd name="connsiteY31" fmla="*/ 17543 h 123527"/>
                <a:gd name="connsiteX32" fmla="*/ 104135 w 125172"/>
                <a:gd name="connsiteY32" fmla="*/ -1377 h 123527"/>
                <a:gd name="connsiteX33" fmla="*/ 125172 w 125172"/>
                <a:gd name="connsiteY33" fmla="*/ 18769 h 123527"/>
                <a:gd name="connsiteX34" fmla="*/ 123071 w 125172"/>
                <a:gd name="connsiteY34" fmla="*/ 20875 h 123527"/>
                <a:gd name="connsiteX35" fmla="*/ 120789 w 125172"/>
                <a:gd name="connsiteY35" fmla="*/ 18424 h 123527"/>
                <a:gd name="connsiteX36" fmla="*/ 104839 w 125172"/>
                <a:gd name="connsiteY36" fmla="*/ 2477 h 123527"/>
                <a:gd name="connsiteX37" fmla="*/ 97826 w 125172"/>
                <a:gd name="connsiteY37" fmla="*/ 13163 h 123527"/>
                <a:gd name="connsiteX38" fmla="*/ 99576 w 125172"/>
                <a:gd name="connsiteY38" fmla="*/ 33139 h 123527"/>
                <a:gd name="connsiteX39" fmla="*/ 100280 w 125172"/>
                <a:gd name="connsiteY39" fmla="*/ 41373 h 123527"/>
                <a:gd name="connsiteX40" fmla="*/ 83802 w 125172"/>
                <a:gd name="connsiteY40" fmla="*/ 62052 h 1235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25172" h="123527">
                  <a:moveTo>
                    <a:pt x="58552" y="110062"/>
                  </a:moveTo>
                  <a:cubicBezTo>
                    <a:pt x="59608" y="114268"/>
                    <a:pt x="60130" y="116021"/>
                    <a:pt x="63463" y="116544"/>
                  </a:cubicBezTo>
                  <a:cubicBezTo>
                    <a:pt x="65042" y="116719"/>
                    <a:pt x="70652" y="116719"/>
                    <a:pt x="74155" y="116719"/>
                  </a:cubicBezTo>
                  <a:cubicBezTo>
                    <a:pt x="86607" y="116719"/>
                    <a:pt x="106065" y="116719"/>
                    <a:pt x="106065" y="99371"/>
                  </a:cubicBezTo>
                  <a:cubicBezTo>
                    <a:pt x="106065" y="93418"/>
                    <a:pt x="103261" y="81325"/>
                    <a:pt x="96424" y="74492"/>
                  </a:cubicBezTo>
                  <a:cubicBezTo>
                    <a:pt x="91864" y="69935"/>
                    <a:pt x="82570" y="64328"/>
                    <a:pt x="66796" y="64328"/>
                  </a:cubicBezTo>
                  <a:lnTo>
                    <a:pt x="47162" y="64328"/>
                  </a:lnTo>
                  <a:lnTo>
                    <a:pt x="58552" y="110062"/>
                  </a:lnTo>
                  <a:close/>
                  <a:moveTo>
                    <a:pt x="83802" y="62052"/>
                  </a:moveTo>
                  <a:cubicBezTo>
                    <a:pt x="101506" y="65906"/>
                    <a:pt x="122367" y="78169"/>
                    <a:pt x="122367" y="95869"/>
                  </a:cubicBezTo>
                  <a:cubicBezTo>
                    <a:pt x="122367" y="110936"/>
                    <a:pt x="106588" y="122150"/>
                    <a:pt x="83626" y="122150"/>
                  </a:cubicBezTo>
                  <a:lnTo>
                    <a:pt x="33659" y="122150"/>
                  </a:lnTo>
                  <a:cubicBezTo>
                    <a:pt x="30155" y="122150"/>
                    <a:pt x="28577" y="122150"/>
                    <a:pt x="28577" y="118649"/>
                  </a:cubicBezTo>
                  <a:cubicBezTo>
                    <a:pt x="28577" y="116719"/>
                    <a:pt x="30155" y="116719"/>
                    <a:pt x="33483" y="116719"/>
                  </a:cubicBezTo>
                  <a:cubicBezTo>
                    <a:pt x="33835" y="116719"/>
                    <a:pt x="37168" y="116719"/>
                    <a:pt x="40143" y="116368"/>
                  </a:cubicBezTo>
                  <a:cubicBezTo>
                    <a:pt x="43300" y="116021"/>
                    <a:pt x="44879" y="115845"/>
                    <a:pt x="44879" y="113565"/>
                  </a:cubicBezTo>
                  <a:cubicBezTo>
                    <a:pt x="44879" y="112866"/>
                    <a:pt x="44703" y="112338"/>
                    <a:pt x="44181" y="110238"/>
                  </a:cubicBezTo>
                  <a:lnTo>
                    <a:pt x="20685" y="16142"/>
                  </a:lnTo>
                  <a:cubicBezTo>
                    <a:pt x="18936" y="9310"/>
                    <a:pt x="18584" y="7908"/>
                    <a:pt x="4735" y="7908"/>
                  </a:cubicBezTo>
                  <a:cubicBezTo>
                    <a:pt x="1579" y="7908"/>
                    <a:pt x="0" y="7908"/>
                    <a:pt x="0" y="4407"/>
                  </a:cubicBezTo>
                  <a:cubicBezTo>
                    <a:pt x="0" y="2477"/>
                    <a:pt x="2101" y="2477"/>
                    <a:pt x="2453" y="2477"/>
                  </a:cubicBezTo>
                  <a:cubicBezTo>
                    <a:pt x="7364" y="2477"/>
                    <a:pt x="19634" y="3004"/>
                    <a:pt x="24546" y="3004"/>
                  </a:cubicBezTo>
                  <a:cubicBezTo>
                    <a:pt x="29452" y="3004"/>
                    <a:pt x="41898" y="2477"/>
                    <a:pt x="46809" y="2477"/>
                  </a:cubicBezTo>
                  <a:cubicBezTo>
                    <a:pt x="48212" y="2477"/>
                    <a:pt x="50313" y="2477"/>
                    <a:pt x="50313" y="5984"/>
                  </a:cubicBezTo>
                  <a:cubicBezTo>
                    <a:pt x="50313" y="7908"/>
                    <a:pt x="48734" y="7908"/>
                    <a:pt x="45407" y="7908"/>
                  </a:cubicBezTo>
                  <a:cubicBezTo>
                    <a:pt x="38917" y="7908"/>
                    <a:pt x="34011" y="7908"/>
                    <a:pt x="34011" y="11063"/>
                  </a:cubicBezTo>
                  <a:cubicBezTo>
                    <a:pt x="34011" y="12113"/>
                    <a:pt x="34363" y="12992"/>
                    <a:pt x="34534" y="14042"/>
                  </a:cubicBezTo>
                  <a:lnTo>
                    <a:pt x="46105" y="60475"/>
                  </a:lnTo>
                  <a:lnTo>
                    <a:pt x="66972" y="60475"/>
                  </a:lnTo>
                  <a:cubicBezTo>
                    <a:pt x="82922" y="60475"/>
                    <a:pt x="86079" y="50662"/>
                    <a:pt x="86079" y="44529"/>
                  </a:cubicBezTo>
                  <a:cubicBezTo>
                    <a:pt x="86079" y="41901"/>
                    <a:pt x="84676" y="36470"/>
                    <a:pt x="83626" y="32441"/>
                  </a:cubicBezTo>
                  <a:cubicBezTo>
                    <a:pt x="82399" y="27532"/>
                    <a:pt x="80821" y="21051"/>
                    <a:pt x="80821" y="17543"/>
                  </a:cubicBezTo>
                  <a:cubicBezTo>
                    <a:pt x="80821" y="-1377"/>
                    <a:pt x="101858" y="-1377"/>
                    <a:pt x="104135" y="-1377"/>
                  </a:cubicBezTo>
                  <a:cubicBezTo>
                    <a:pt x="119039" y="-1377"/>
                    <a:pt x="125172" y="16318"/>
                    <a:pt x="125172" y="18769"/>
                  </a:cubicBezTo>
                  <a:cubicBezTo>
                    <a:pt x="125172" y="20875"/>
                    <a:pt x="123247" y="20875"/>
                    <a:pt x="123071" y="20875"/>
                  </a:cubicBezTo>
                  <a:cubicBezTo>
                    <a:pt x="121492" y="20875"/>
                    <a:pt x="121141" y="19649"/>
                    <a:pt x="120789" y="18424"/>
                  </a:cubicBezTo>
                  <a:cubicBezTo>
                    <a:pt x="116410" y="5457"/>
                    <a:pt x="108870" y="2477"/>
                    <a:pt x="104839" y="2477"/>
                  </a:cubicBezTo>
                  <a:cubicBezTo>
                    <a:pt x="99053" y="2477"/>
                    <a:pt x="97826" y="6331"/>
                    <a:pt x="97826" y="13163"/>
                  </a:cubicBezTo>
                  <a:cubicBezTo>
                    <a:pt x="97826" y="18600"/>
                    <a:pt x="98877" y="27532"/>
                    <a:pt x="99576" y="33139"/>
                  </a:cubicBezTo>
                  <a:cubicBezTo>
                    <a:pt x="99927" y="35596"/>
                    <a:pt x="100280" y="38921"/>
                    <a:pt x="100280" y="41373"/>
                  </a:cubicBezTo>
                  <a:cubicBezTo>
                    <a:pt x="100280" y="54868"/>
                    <a:pt x="88532" y="60299"/>
                    <a:pt x="83802" y="62052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447" name="任意多边形: 形状 446">
              <a:extLst>
                <a:ext uri="{FF2B5EF4-FFF2-40B4-BE49-F238E27FC236}">
                  <a16:creationId xmlns:a16="http://schemas.microsoft.com/office/drawing/2014/main" id="{687AD62A-C6E4-60C5-5BF0-ED897F6F2435}"/>
                </a:ext>
              </a:extLst>
            </p:cNvPr>
            <p:cNvSpPr/>
            <p:nvPr>
              <p:custDataLst>
                <p:tags r:id="rId102"/>
              </p:custDataLst>
            </p:nvPr>
          </p:nvSpPr>
          <p:spPr>
            <a:xfrm flipV="1">
              <a:off x="14363553" y="-7150506"/>
              <a:ext cx="139371" cy="106370"/>
            </a:xfrm>
            <a:custGeom>
              <a:avLst/>
              <a:gdLst>
                <a:gd name="connsiteX0" fmla="*/ 34006 w 139371"/>
                <a:gd name="connsiteY0" fmla="*/ 100339 h 106370"/>
                <a:gd name="connsiteX1" fmla="*/ 29094 w 139371"/>
                <a:gd name="connsiteY1" fmla="*/ 105000 h 106370"/>
                <a:gd name="connsiteX2" fmla="*/ 22219 w 139371"/>
                <a:gd name="connsiteY2" fmla="*/ 98256 h 106370"/>
                <a:gd name="connsiteX3" fmla="*/ 27131 w 139371"/>
                <a:gd name="connsiteY3" fmla="*/ 93589 h 106370"/>
                <a:gd name="connsiteX4" fmla="*/ 34006 w 139371"/>
                <a:gd name="connsiteY4" fmla="*/ 100339 h 106370"/>
                <a:gd name="connsiteX5" fmla="*/ 8959 w 139371"/>
                <a:gd name="connsiteY5" fmla="*/ 38009 h 106370"/>
                <a:gd name="connsiteX6" fmla="*/ 7859 w 139371"/>
                <a:gd name="connsiteY6" fmla="*/ 32858 h 106370"/>
                <a:gd name="connsiteX7" fmla="*/ 19519 w 139371"/>
                <a:gd name="connsiteY7" fmla="*/ 22430 h 106370"/>
                <a:gd name="connsiteX8" fmla="*/ 37196 w 139371"/>
                <a:gd name="connsiteY8" fmla="*/ 41203 h 106370"/>
                <a:gd name="connsiteX9" fmla="*/ 35232 w 139371"/>
                <a:gd name="connsiteY9" fmla="*/ 42797 h 106370"/>
                <a:gd name="connsiteX10" fmla="*/ 32900 w 139371"/>
                <a:gd name="connsiteY10" fmla="*/ 40708 h 106370"/>
                <a:gd name="connsiteX11" fmla="*/ 19887 w 139371"/>
                <a:gd name="connsiteY11" fmla="*/ 25866 h 106370"/>
                <a:gd name="connsiteX12" fmla="*/ 16819 w 139371"/>
                <a:gd name="connsiteY12" fmla="*/ 30159 h 106370"/>
                <a:gd name="connsiteX13" fmla="*/ 18782 w 139371"/>
                <a:gd name="connsiteY13" fmla="*/ 38009 h 106370"/>
                <a:gd name="connsiteX14" fmla="*/ 22709 w 139371"/>
                <a:gd name="connsiteY14" fmla="*/ 47827 h 106370"/>
                <a:gd name="connsiteX15" fmla="*/ 28726 w 139371"/>
                <a:gd name="connsiteY15" fmla="*/ 63410 h 106370"/>
                <a:gd name="connsiteX16" fmla="*/ 29463 w 139371"/>
                <a:gd name="connsiteY16" fmla="*/ 67336 h 106370"/>
                <a:gd name="connsiteX17" fmla="*/ 17797 w 139371"/>
                <a:gd name="connsiteY17" fmla="*/ 77763 h 106370"/>
                <a:gd name="connsiteX18" fmla="*/ 0 w 139371"/>
                <a:gd name="connsiteY18" fmla="*/ 58990 h 106370"/>
                <a:gd name="connsiteX19" fmla="*/ 2084 w 139371"/>
                <a:gd name="connsiteY19" fmla="*/ 57397 h 106370"/>
                <a:gd name="connsiteX20" fmla="*/ 4295 w 139371"/>
                <a:gd name="connsiteY20" fmla="*/ 59360 h 106370"/>
                <a:gd name="connsiteX21" fmla="*/ 17429 w 139371"/>
                <a:gd name="connsiteY21" fmla="*/ 74327 h 106370"/>
                <a:gd name="connsiteX22" fmla="*/ 20498 w 139371"/>
                <a:gd name="connsiteY22" fmla="*/ 70035 h 106370"/>
                <a:gd name="connsiteX23" fmla="*/ 16697 w 139371"/>
                <a:gd name="connsiteY23" fmla="*/ 57765 h 106370"/>
                <a:gd name="connsiteX24" fmla="*/ 8959 w 139371"/>
                <a:gd name="connsiteY24" fmla="*/ 38009 h 106370"/>
                <a:gd name="connsiteX25" fmla="*/ 69744 w 139371"/>
                <a:gd name="connsiteY25" fmla="*/ 25619 h 106370"/>
                <a:gd name="connsiteX26" fmla="*/ 60169 w 139371"/>
                <a:gd name="connsiteY26" fmla="*/ 3170 h 106370"/>
                <a:gd name="connsiteX27" fmla="*/ 59305 w 139371"/>
                <a:gd name="connsiteY27" fmla="*/ 1697 h 106370"/>
                <a:gd name="connsiteX28" fmla="*/ 61027 w 139371"/>
                <a:gd name="connsiteY28" fmla="*/ -24 h 106370"/>
                <a:gd name="connsiteX29" fmla="*/ 73176 w 139371"/>
                <a:gd name="connsiteY29" fmla="*/ 24393 h 106370"/>
                <a:gd name="connsiteX30" fmla="*/ 64585 w 139371"/>
                <a:gd name="connsiteY30" fmla="*/ 37767 h 106370"/>
                <a:gd name="connsiteX31" fmla="*/ 57589 w 139371"/>
                <a:gd name="connsiteY31" fmla="*/ 30776 h 106370"/>
                <a:gd name="connsiteX32" fmla="*/ 64706 w 139371"/>
                <a:gd name="connsiteY32" fmla="*/ 23656 h 106370"/>
                <a:gd name="connsiteX33" fmla="*/ 69744 w 139371"/>
                <a:gd name="connsiteY33" fmla="*/ 25619 h 106370"/>
                <a:gd name="connsiteX34" fmla="*/ 139371 w 139371"/>
                <a:gd name="connsiteY34" fmla="*/ 100339 h 106370"/>
                <a:gd name="connsiteX35" fmla="*/ 134466 w 139371"/>
                <a:gd name="connsiteY35" fmla="*/ 105000 h 106370"/>
                <a:gd name="connsiteX36" fmla="*/ 127591 w 139371"/>
                <a:gd name="connsiteY36" fmla="*/ 98256 h 106370"/>
                <a:gd name="connsiteX37" fmla="*/ 132502 w 139371"/>
                <a:gd name="connsiteY37" fmla="*/ 93589 h 106370"/>
                <a:gd name="connsiteX38" fmla="*/ 139371 w 139371"/>
                <a:gd name="connsiteY38" fmla="*/ 100339 h 106370"/>
                <a:gd name="connsiteX39" fmla="*/ 113352 w 139371"/>
                <a:gd name="connsiteY39" fmla="*/ 17643 h 106370"/>
                <a:gd name="connsiteX40" fmla="*/ 97511 w 139371"/>
                <a:gd name="connsiteY40" fmla="*/ 2065 h 106370"/>
                <a:gd name="connsiteX41" fmla="*/ 93095 w 139371"/>
                <a:gd name="connsiteY41" fmla="*/ 2801 h 106370"/>
                <a:gd name="connsiteX42" fmla="*/ 97270 w 139371"/>
                <a:gd name="connsiteY42" fmla="*/ 9056 h 106370"/>
                <a:gd name="connsiteX43" fmla="*/ 92479 w 139371"/>
                <a:gd name="connsiteY43" fmla="*/ 13598 h 106370"/>
                <a:gd name="connsiteX44" fmla="*/ 85483 w 139371"/>
                <a:gd name="connsiteY44" fmla="*/ 6358 h 106370"/>
                <a:gd name="connsiteX45" fmla="*/ 97638 w 139371"/>
                <a:gd name="connsiteY45" fmla="*/ -1371 h 106370"/>
                <a:gd name="connsiteX46" fmla="*/ 123169 w 139371"/>
                <a:gd name="connsiteY46" fmla="*/ 18011 h 106370"/>
                <a:gd name="connsiteX47" fmla="*/ 134218 w 139371"/>
                <a:gd name="connsiteY47" fmla="*/ 61937 h 106370"/>
                <a:gd name="connsiteX48" fmla="*/ 134834 w 139371"/>
                <a:gd name="connsiteY48" fmla="*/ 66230 h 106370"/>
                <a:gd name="connsiteX49" fmla="*/ 121695 w 139371"/>
                <a:gd name="connsiteY49" fmla="*/ 77763 h 106370"/>
                <a:gd name="connsiteX50" fmla="*/ 100212 w 139371"/>
                <a:gd name="connsiteY50" fmla="*/ 58990 h 106370"/>
                <a:gd name="connsiteX51" fmla="*/ 102302 w 139371"/>
                <a:gd name="connsiteY51" fmla="*/ 57397 h 106370"/>
                <a:gd name="connsiteX52" fmla="*/ 104755 w 139371"/>
                <a:gd name="connsiteY52" fmla="*/ 59607 h 106370"/>
                <a:gd name="connsiteX53" fmla="*/ 121326 w 139371"/>
                <a:gd name="connsiteY53" fmla="*/ 74327 h 106370"/>
                <a:gd name="connsiteX54" fmla="*/ 125501 w 139371"/>
                <a:gd name="connsiteY54" fmla="*/ 68314 h 106370"/>
                <a:gd name="connsiteX55" fmla="*/ 125132 w 139371"/>
                <a:gd name="connsiteY55" fmla="*/ 64636 h 106370"/>
                <a:gd name="connsiteX56" fmla="*/ 113352 w 139371"/>
                <a:gd name="connsiteY56" fmla="*/ 17643 h 106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39371" h="106370">
                  <a:moveTo>
                    <a:pt x="34006" y="100339"/>
                  </a:moveTo>
                  <a:cubicBezTo>
                    <a:pt x="34006" y="102301"/>
                    <a:pt x="32532" y="105000"/>
                    <a:pt x="29094" y="105000"/>
                  </a:cubicBezTo>
                  <a:cubicBezTo>
                    <a:pt x="25778" y="105000"/>
                    <a:pt x="22219" y="101812"/>
                    <a:pt x="22219" y="98256"/>
                  </a:cubicBezTo>
                  <a:cubicBezTo>
                    <a:pt x="22219" y="96166"/>
                    <a:pt x="23814" y="93589"/>
                    <a:pt x="27131" y="93589"/>
                  </a:cubicBezTo>
                  <a:cubicBezTo>
                    <a:pt x="30689" y="93589"/>
                    <a:pt x="34006" y="97024"/>
                    <a:pt x="34006" y="100339"/>
                  </a:cubicBezTo>
                  <a:close/>
                  <a:moveTo>
                    <a:pt x="8959" y="38009"/>
                  </a:moveTo>
                  <a:cubicBezTo>
                    <a:pt x="8470" y="36415"/>
                    <a:pt x="7859" y="34942"/>
                    <a:pt x="7859" y="32858"/>
                  </a:cubicBezTo>
                  <a:cubicBezTo>
                    <a:pt x="7859" y="27092"/>
                    <a:pt x="12765" y="22430"/>
                    <a:pt x="19519" y="22430"/>
                  </a:cubicBezTo>
                  <a:cubicBezTo>
                    <a:pt x="31795" y="22430"/>
                    <a:pt x="37196" y="39361"/>
                    <a:pt x="37196" y="41203"/>
                  </a:cubicBezTo>
                  <a:cubicBezTo>
                    <a:pt x="37196" y="42797"/>
                    <a:pt x="35601" y="42797"/>
                    <a:pt x="35232" y="42797"/>
                  </a:cubicBezTo>
                  <a:cubicBezTo>
                    <a:pt x="33511" y="42797"/>
                    <a:pt x="33390" y="42060"/>
                    <a:pt x="32900" y="40708"/>
                  </a:cubicBezTo>
                  <a:cubicBezTo>
                    <a:pt x="30073" y="30896"/>
                    <a:pt x="24672" y="25866"/>
                    <a:pt x="19887" y="25866"/>
                  </a:cubicBezTo>
                  <a:cubicBezTo>
                    <a:pt x="17429" y="25866"/>
                    <a:pt x="16819" y="27460"/>
                    <a:pt x="16819" y="30159"/>
                  </a:cubicBezTo>
                  <a:cubicBezTo>
                    <a:pt x="16819" y="32980"/>
                    <a:pt x="17676" y="35311"/>
                    <a:pt x="18782" y="38009"/>
                  </a:cubicBezTo>
                  <a:cubicBezTo>
                    <a:pt x="20009" y="41324"/>
                    <a:pt x="21362" y="44638"/>
                    <a:pt x="22709" y="47827"/>
                  </a:cubicBezTo>
                  <a:cubicBezTo>
                    <a:pt x="23814" y="50773"/>
                    <a:pt x="28236" y="61937"/>
                    <a:pt x="28726" y="63410"/>
                  </a:cubicBezTo>
                  <a:cubicBezTo>
                    <a:pt x="29094" y="64636"/>
                    <a:pt x="29463" y="66109"/>
                    <a:pt x="29463" y="67336"/>
                  </a:cubicBezTo>
                  <a:cubicBezTo>
                    <a:pt x="29463" y="73102"/>
                    <a:pt x="24551" y="77763"/>
                    <a:pt x="17797" y="77763"/>
                  </a:cubicBezTo>
                  <a:cubicBezTo>
                    <a:pt x="5648" y="77763"/>
                    <a:pt x="0" y="61080"/>
                    <a:pt x="0" y="58990"/>
                  </a:cubicBezTo>
                  <a:cubicBezTo>
                    <a:pt x="0" y="57397"/>
                    <a:pt x="1721" y="57397"/>
                    <a:pt x="2084" y="57397"/>
                  </a:cubicBezTo>
                  <a:cubicBezTo>
                    <a:pt x="3806" y="57397"/>
                    <a:pt x="3927" y="58012"/>
                    <a:pt x="4295" y="59360"/>
                  </a:cubicBezTo>
                  <a:cubicBezTo>
                    <a:pt x="7491" y="69913"/>
                    <a:pt x="12891" y="74327"/>
                    <a:pt x="17429" y="74327"/>
                  </a:cubicBezTo>
                  <a:cubicBezTo>
                    <a:pt x="19398" y="74327"/>
                    <a:pt x="20498" y="73349"/>
                    <a:pt x="20498" y="70035"/>
                  </a:cubicBezTo>
                  <a:cubicBezTo>
                    <a:pt x="20498" y="67214"/>
                    <a:pt x="19766" y="65373"/>
                    <a:pt x="16697" y="57765"/>
                  </a:cubicBezTo>
                  <a:lnTo>
                    <a:pt x="8959" y="38009"/>
                  </a:lnTo>
                  <a:close/>
                  <a:moveTo>
                    <a:pt x="69744" y="25619"/>
                  </a:moveTo>
                  <a:cubicBezTo>
                    <a:pt x="69744" y="18875"/>
                    <a:pt x="68512" y="11019"/>
                    <a:pt x="60169" y="3170"/>
                  </a:cubicBezTo>
                  <a:cubicBezTo>
                    <a:pt x="59674" y="2675"/>
                    <a:pt x="59305" y="2307"/>
                    <a:pt x="59305" y="1697"/>
                  </a:cubicBezTo>
                  <a:cubicBezTo>
                    <a:pt x="59305" y="834"/>
                    <a:pt x="60290" y="-24"/>
                    <a:pt x="61027" y="-24"/>
                  </a:cubicBezTo>
                  <a:cubicBezTo>
                    <a:pt x="62743" y="-24"/>
                    <a:pt x="73176" y="9794"/>
                    <a:pt x="73176" y="24393"/>
                  </a:cubicBezTo>
                  <a:cubicBezTo>
                    <a:pt x="73176" y="32001"/>
                    <a:pt x="70234" y="37767"/>
                    <a:pt x="64585" y="37767"/>
                  </a:cubicBezTo>
                  <a:cubicBezTo>
                    <a:pt x="60537" y="37767"/>
                    <a:pt x="57589" y="34573"/>
                    <a:pt x="57589" y="30776"/>
                  </a:cubicBezTo>
                  <a:cubicBezTo>
                    <a:pt x="57589" y="26845"/>
                    <a:pt x="60411" y="23656"/>
                    <a:pt x="64706" y="23656"/>
                  </a:cubicBezTo>
                  <a:cubicBezTo>
                    <a:pt x="67654" y="23656"/>
                    <a:pt x="69618" y="25619"/>
                    <a:pt x="69744" y="25619"/>
                  </a:cubicBezTo>
                  <a:close/>
                  <a:moveTo>
                    <a:pt x="139371" y="100339"/>
                  </a:moveTo>
                  <a:cubicBezTo>
                    <a:pt x="139371" y="102422"/>
                    <a:pt x="137776" y="105000"/>
                    <a:pt x="134466" y="105000"/>
                  </a:cubicBezTo>
                  <a:cubicBezTo>
                    <a:pt x="130901" y="105000"/>
                    <a:pt x="127591" y="101565"/>
                    <a:pt x="127591" y="98256"/>
                  </a:cubicBezTo>
                  <a:cubicBezTo>
                    <a:pt x="127591" y="96288"/>
                    <a:pt x="129064" y="93589"/>
                    <a:pt x="132502" y="93589"/>
                  </a:cubicBezTo>
                  <a:cubicBezTo>
                    <a:pt x="135813" y="93589"/>
                    <a:pt x="139371" y="96783"/>
                    <a:pt x="139371" y="100339"/>
                  </a:cubicBezTo>
                  <a:close/>
                  <a:moveTo>
                    <a:pt x="113352" y="17643"/>
                  </a:moveTo>
                  <a:cubicBezTo>
                    <a:pt x="111261" y="9178"/>
                    <a:pt x="104755" y="2065"/>
                    <a:pt x="97511" y="2065"/>
                  </a:cubicBezTo>
                  <a:cubicBezTo>
                    <a:pt x="95917" y="2065"/>
                    <a:pt x="94442" y="2307"/>
                    <a:pt x="93095" y="2801"/>
                  </a:cubicBezTo>
                  <a:cubicBezTo>
                    <a:pt x="96285" y="4269"/>
                    <a:pt x="97270" y="7215"/>
                    <a:pt x="97270" y="9056"/>
                  </a:cubicBezTo>
                  <a:cubicBezTo>
                    <a:pt x="97270" y="12003"/>
                    <a:pt x="94938" y="13598"/>
                    <a:pt x="92479" y="13598"/>
                  </a:cubicBezTo>
                  <a:cubicBezTo>
                    <a:pt x="88673" y="13598"/>
                    <a:pt x="85483" y="10282"/>
                    <a:pt x="85483" y="6358"/>
                  </a:cubicBezTo>
                  <a:cubicBezTo>
                    <a:pt x="85483" y="1697"/>
                    <a:pt x="90268" y="-1371"/>
                    <a:pt x="97638" y="-1371"/>
                  </a:cubicBezTo>
                  <a:cubicBezTo>
                    <a:pt x="105002" y="-1371"/>
                    <a:pt x="119363" y="3043"/>
                    <a:pt x="123169" y="18011"/>
                  </a:cubicBezTo>
                  <a:lnTo>
                    <a:pt x="134218" y="61937"/>
                  </a:lnTo>
                  <a:cubicBezTo>
                    <a:pt x="134586" y="63284"/>
                    <a:pt x="134834" y="64388"/>
                    <a:pt x="134834" y="66230"/>
                  </a:cubicBezTo>
                  <a:cubicBezTo>
                    <a:pt x="134834" y="72981"/>
                    <a:pt x="129064" y="77763"/>
                    <a:pt x="121695" y="77763"/>
                  </a:cubicBezTo>
                  <a:cubicBezTo>
                    <a:pt x="108071" y="77763"/>
                    <a:pt x="100212" y="60711"/>
                    <a:pt x="100212" y="58990"/>
                  </a:cubicBezTo>
                  <a:cubicBezTo>
                    <a:pt x="100212" y="57397"/>
                    <a:pt x="101933" y="57397"/>
                    <a:pt x="102302" y="57397"/>
                  </a:cubicBezTo>
                  <a:cubicBezTo>
                    <a:pt x="103776" y="57397"/>
                    <a:pt x="103897" y="57765"/>
                    <a:pt x="104755" y="59607"/>
                  </a:cubicBezTo>
                  <a:cubicBezTo>
                    <a:pt x="107824" y="66719"/>
                    <a:pt x="114209" y="74327"/>
                    <a:pt x="121326" y="74327"/>
                  </a:cubicBezTo>
                  <a:cubicBezTo>
                    <a:pt x="124395" y="74327"/>
                    <a:pt x="125501" y="72244"/>
                    <a:pt x="125501" y="68314"/>
                  </a:cubicBezTo>
                  <a:cubicBezTo>
                    <a:pt x="125501" y="66967"/>
                    <a:pt x="125259" y="65246"/>
                    <a:pt x="125132" y="64636"/>
                  </a:cubicBezTo>
                  <a:lnTo>
                    <a:pt x="113352" y="17643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</p:grpSp>
      <p:grpSp>
        <p:nvGrpSpPr>
          <p:cNvPr id="2283" name="组合 2282" descr="\documentclass{article}&#10;\usepackage{amsmath}&#10;\pagestyle{empty}&#10;\begin{document}&#10;&#10;\begin{gather*}&#10;\mathbf{W_Q},\mathbf{W_K},\mathbf{u},\mathbf{v}&#10;\end{gather*}&#10;&#10;\end{document}" title="IguanaTex Shape Display">
            <a:extLst>
              <a:ext uri="{FF2B5EF4-FFF2-40B4-BE49-F238E27FC236}">
                <a16:creationId xmlns:a16="http://schemas.microsoft.com/office/drawing/2014/main" id="{EBC20010-EAB4-F216-6D55-C1DF7B0D0781}"/>
              </a:ext>
            </a:extLst>
          </p:cNvPr>
          <p:cNvGrpSpPr>
            <a:grpSpLocks noChangeAspect="1"/>
          </p:cNvGrpSpPr>
          <p:nvPr>
            <p:custDataLst>
              <p:tags r:id="rId5"/>
            </p:custDataLst>
          </p:nvPr>
        </p:nvGrpSpPr>
        <p:grpSpPr>
          <a:xfrm>
            <a:off x="7454783" y="5574429"/>
            <a:ext cx="1093148" cy="166238"/>
            <a:chOff x="11227085" y="-5864269"/>
            <a:chExt cx="1093148" cy="166238"/>
          </a:xfrm>
        </p:grpSpPr>
        <p:sp>
          <p:nvSpPr>
            <p:cNvPr id="2284" name="任意多边形: 形状 2283">
              <a:extLst>
                <a:ext uri="{FF2B5EF4-FFF2-40B4-BE49-F238E27FC236}">
                  <a16:creationId xmlns:a16="http://schemas.microsoft.com/office/drawing/2014/main" id="{44A392CD-F85D-48FA-C336-336BF4448FD5}"/>
                </a:ext>
              </a:extLst>
            </p:cNvPr>
            <p:cNvSpPr/>
            <p:nvPr>
              <p:custDataLst>
                <p:tags r:id="rId50"/>
              </p:custDataLst>
            </p:nvPr>
          </p:nvSpPr>
          <p:spPr>
            <a:xfrm flipV="1">
              <a:off x="11227085" y="-5864269"/>
              <a:ext cx="195115" cy="118715"/>
            </a:xfrm>
            <a:custGeom>
              <a:avLst/>
              <a:gdLst>
                <a:gd name="connsiteX0" fmla="*/ 178853 w 195115"/>
                <a:gd name="connsiteY0" fmla="*/ 105194 h 118715"/>
                <a:gd name="connsiteX1" fmla="*/ 185359 w 195115"/>
                <a:gd name="connsiteY1" fmla="*/ 108956 h 118715"/>
                <a:gd name="connsiteX2" fmla="*/ 195115 w 195115"/>
                <a:gd name="connsiteY2" fmla="*/ 109299 h 118715"/>
                <a:gd name="connsiteX3" fmla="*/ 195115 w 195115"/>
                <a:gd name="connsiteY3" fmla="*/ 117338 h 118715"/>
                <a:gd name="connsiteX4" fmla="*/ 176801 w 195115"/>
                <a:gd name="connsiteY4" fmla="*/ 116823 h 118715"/>
                <a:gd name="connsiteX5" fmla="*/ 153525 w 195115"/>
                <a:gd name="connsiteY5" fmla="*/ 117338 h 118715"/>
                <a:gd name="connsiteX6" fmla="*/ 153525 w 195115"/>
                <a:gd name="connsiteY6" fmla="*/ 109299 h 118715"/>
                <a:gd name="connsiteX7" fmla="*/ 170980 w 195115"/>
                <a:gd name="connsiteY7" fmla="*/ 107416 h 118715"/>
                <a:gd name="connsiteX8" fmla="*/ 141541 w 195115"/>
                <a:gd name="connsiteY8" fmla="*/ 30955 h 118715"/>
                <a:gd name="connsiteX9" fmla="*/ 111247 w 195115"/>
                <a:gd name="connsiteY9" fmla="*/ 109299 h 118715"/>
                <a:gd name="connsiteX10" fmla="*/ 127677 w 195115"/>
                <a:gd name="connsiteY10" fmla="*/ 109299 h 118715"/>
                <a:gd name="connsiteX11" fmla="*/ 127677 w 195115"/>
                <a:gd name="connsiteY11" fmla="*/ 117338 h 118715"/>
                <a:gd name="connsiteX12" fmla="*/ 97727 w 195115"/>
                <a:gd name="connsiteY12" fmla="*/ 116823 h 118715"/>
                <a:gd name="connsiteX13" fmla="*/ 71541 w 195115"/>
                <a:gd name="connsiteY13" fmla="*/ 117338 h 118715"/>
                <a:gd name="connsiteX14" fmla="*/ 71541 w 195115"/>
                <a:gd name="connsiteY14" fmla="*/ 109299 h 118715"/>
                <a:gd name="connsiteX15" fmla="*/ 86258 w 195115"/>
                <a:gd name="connsiteY15" fmla="*/ 109299 h 118715"/>
                <a:gd name="connsiteX16" fmla="*/ 93276 w 195115"/>
                <a:gd name="connsiteY16" fmla="*/ 91166 h 118715"/>
                <a:gd name="connsiteX17" fmla="*/ 70000 w 195115"/>
                <a:gd name="connsiteY17" fmla="*/ 30955 h 118715"/>
                <a:gd name="connsiteX18" fmla="*/ 39706 w 195115"/>
                <a:gd name="connsiteY18" fmla="*/ 109299 h 118715"/>
                <a:gd name="connsiteX19" fmla="*/ 56137 w 195115"/>
                <a:gd name="connsiteY19" fmla="*/ 109299 h 118715"/>
                <a:gd name="connsiteX20" fmla="*/ 56137 w 195115"/>
                <a:gd name="connsiteY20" fmla="*/ 117338 h 118715"/>
                <a:gd name="connsiteX21" fmla="*/ 26186 w 195115"/>
                <a:gd name="connsiteY21" fmla="*/ 116823 h 118715"/>
                <a:gd name="connsiteX22" fmla="*/ 0 w 195115"/>
                <a:gd name="connsiteY22" fmla="*/ 117338 h 118715"/>
                <a:gd name="connsiteX23" fmla="*/ 0 w 195115"/>
                <a:gd name="connsiteY23" fmla="*/ 109299 h 118715"/>
                <a:gd name="connsiteX24" fmla="*/ 14717 w 195115"/>
                <a:gd name="connsiteY24" fmla="*/ 109299 h 118715"/>
                <a:gd name="connsiteX25" fmla="*/ 55798 w 195115"/>
                <a:gd name="connsiteY25" fmla="*/ 3071 h 118715"/>
                <a:gd name="connsiteX26" fmla="*/ 61785 w 195115"/>
                <a:gd name="connsiteY26" fmla="*/ -1377 h 118715"/>
                <a:gd name="connsiteX27" fmla="*/ 67777 w 195115"/>
                <a:gd name="connsiteY27" fmla="*/ 3071 h 118715"/>
                <a:gd name="connsiteX28" fmla="*/ 97555 w 195115"/>
                <a:gd name="connsiteY28" fmla="*/ 80047 h 118715"/>
                <a:gd name="connsiteX29" fmla="*/ 127339 w 195115"/>
                <a:gd name="connsiteY29" fmla="*/ 3071 h 118715"/>
                <a:gd name="connsiteX30" fmla="*/ 133326 w 195115"/>
                <a:gd name="connsiteY30" fmla="*/ -1377 h 118715"/>
                <a:gd name="connsiteX31" fmla="*/ 139318 w 195115"/>
                <a:gd name="connsiteY31" fmla="*/ 3071 h 118715"/>
                <a:gd name="connsiteX32" fmla="*/ 178853 w 195115"/>
                <a:gd name="connsiteY32" fmla="*/ 105194 h 118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95115" h="118715">
                  <a:moveTo>
                    <a:pt x="178853" y="105194"/>
                  </a:moveTo>
                  <a:cubicBezTo>
                    <a:pt x="179884" y="108102"/>
                    <a:pt x="180050" y="108441"/>
                    <a:pt x="185359" y="108956"/>
                  </a:cubicBezTo>
                  <a:cubicBezTo>
                    <a:pt x="188780" y="109299"/>
                    <a:pt x="192378" y="109299"/>
                    <a:pt x="195115" y="109299"/>
                  </a:cubicBezTo>
                  <a:lnTo>
                    <a:pt x="195115" y="117338"/>
                  </a:lnTo>
                  <a:cubicBezTo>
                    <a:pt x="190493" y="117167"/>
                    <a:pt x="184501" y="116823"/>
                    <a:pt x="176801" y="116823"/>
                  </a:cubicBezTo>
                  <a:cubicBezTo>
                    <a:pt x="170300" y="116823"/>
                    <a:pt x="159684" y="116823"/>
                    <a:pt x="153525" y="117338"/>
                  </a:cubicBezTo>
                  <a:lnTo>
                    <a:pt x="153525" y="109299"/>
                  </a:lnTo>
                  <a:cubicBezTo>
                    <a:pt x="157804" y="109299"/>
                    <a:pt x="166019" y="109299"/>
                    <a:pt x="170980" y="107416"/>
                  </a:cubicBezTo>
                  <a:lnTo>
                    <a:pt x="141541" y="30955"/>
                  </a:lnTo>
                  <a:lnTo>
                    <a:pt x="111247" y="109299"/>
                  </a:lnTo>
                  <a:lnTo>
                    <a:pt x="127677" y="109299"/>
                  </a:lnTo>
                  <a:lnTo>
                    <a:pt x="127677" y="117338"/>
                  </a:lnTo>
                  <a:cubicBezTo>
                    <a:pt x="121175" y="116823"/>
                    <a:pt x="105089" y="116823"/>
                    <a:pt x="97727" y="116823"/>
                  </a:cubicBezTo>
                  <a:cubicBezTo>
                    <a:pt x="91053" y="116823"/>
                    <a:pt x="77533" y="116823"/>
                    <a:pt x="71541" y="117338"/>
                  </a:cubicBezTo>
                  <a:lnTo>
                    <a:pt x="71541" y="109299"/>
                  </a:lnTo>
                  <a:lnTo>
                    <a:pt x="86258" y="109299"/>
                  </a:lnTo>
                  <a:lnTo>
                    <a:pt x="93276" y="91166"/>
                  </a:lnTo>
                  <a:lnTo>
                    <a:pt x="70000" y="30955"/>
                  </a:lnTo>
                  <a:lnTo>
                    <a:pt x="39706" y="109299"/>
                  </a:lnTo>
                  <a:lnTo>
                    <a:pt x="56137" y="109299"/>
                  </a:lnTo>
                  <a:lnTo>
                    <a:pt x="56137" y="117338"/>
                  </a:lnTo>
                  <a:cubicBezTo>
                    <a:pt x="49634" y="116823"/>
                    <a:pt x="33548" y="116823"/>
                    <a:pt x="26186" y="116823"/>
                  </a:cubicBezTo>
                  <a:cubicBezTo>
                    <a:pt x="19513" y="116823"/>
                    <a:pt x="5992" y="116823"/>
                    <a:pt x="0" y="117338"/>
                  </a:cubicBezTo>
                  <a:lnTo>
                    <a:pt x="0" y="109299"/>
                  </a:lnTo>
                  <a:lnTo>
                    <a:pt x="14717" y="109299"/>
                  </a:lnTo>
                  <a:lnTo>
                    <a:pt x="55798" y="3071"/>
                  </a:lnTo>
                  <a:cubicBezTo>
                    <a:pt x="56824" y="334"/>
                    <a:pt x="57506" y="-1377"/>
                    <a:pt x="61785" y="-1377"/>
                  </a:cubicBezTo>
                  <a:cubicBezTo>
                    <a:pt x="66064" y="-1377"/>
                    <a:pt x="66752" y="334"/>
                    <a:pt x="67777" y="3071"/>
                  </a:cubicBezTo>
                  <a:lnTo>
                    <a:pt x="97555" y="80047"/>
                  </a:lnTo>
                  <a:lnTo>
                    <a:pt x="127339" y="3071"/>
                  </a:lnTo>
                  <a:cubicBezTo>
                    <a:pt x="128364" y="334"/>
                    <a:pt x="129047" y="-1377"/>
                    <a:pt x="133326" y="-1377"/>
                  </a:cubicBezTo>
                  <a:cubicBezTo>
                    <a:pt x="137605" y="-1377"/>
                    <a:pt x="138292" y="334"/>
                    <a:pt x="139318" y="3071"/>
                  </a:cubicBezTo>
                  <a:lnTo>
                    <a:pt x="178853" y="105194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2285" name="任意多边形: 形状 2284">
              <a:extLst>
                <a:ext uri="{FF2B5EF4-FFF2-40B4-BE49-F238E27FC236}">
                  <a16:creationId xmlns:a16="http://schemas.microsoft.com/office/drawing/2014/main" id="{E60F362D-409D-EC0F-296C-6124F70FE2D8}"/>
                </a:ext>
              </a:extLst>
            </p:cNvPr>
            <p:cNvSpPr/>
            <p:nvPr>
              <p:custDataLst>
                <p:tags r:id="rId51"/>
              </p:custDataLst>
            </p:nvPr>
          </p:nvSpPr>
          <p:spPr>
            <a:xfrm flipV="1">
              <a:off x="11435485" y="-5804870"/>
              <a:ext cx="98752" cy="106839"/>
            </a:xfrm>
            <a:custGeom>
              <a:avLst/>
              <a:gdLst>
                <a:gd name="connsiteX0" fmla="*/ 71186 w 98752"/>
                <a:gd name="connsiteY0" fmla="*/ 24140 h 106839"/>
                <a:gd name="connsiteX1" fmla="*/ 97909 w 98752"/>
                <a:gd name="connsiteY1" fmla="*/ 62467 h 106839"/>
                <a:gd name="connsiteX2" fmla="*/ 49017 w 98752"/>
                <a:gd name="connsiteY2" fmla="*/ 105468 h 106839"/>
                <a:gd name="connsiteX3" fmla="*/ 0 w 98752"/>
                <a:gd name="connsiteY3" fmla="*/ 62467 h 106839"/>
                <a:gd name="connsiteX4" fmla="*/ 48899 w 98752"/>
                <a:gd name="connsiteY4" fmla="*/ 20427 h 106839"/>
                <a:gd name="connsiteX5" fmla="*/ 61360 w 98752"/>
                <a:gd name="connsiteY5" fmla="*/ 21505 h 106839"/>
                <a:gd name="connsiteX6" fmla="*/ 80416 w 98752"/>
                <a:gd name="connsiteY6" fmla="*/ -1371 h 106839"/>
                <a:gd name="connsiteX7" fmla="*/ 98752 w 98752"/>
                <a:gd name="connsiteY7" fmla="*/ 21028 h 106839"/>
                <a:gd name="connsiteX8" fmla="*/ 96116 w 98752"/>
                <a:gd name="connsiteY8" fmla="*/ 24500 h 106839"/>
                <a:gd name="connsiteX9" fmla="*/ 93480 w 98752"/>
                <a:gd name="connsiteY9" fmla="*/ 21624 h 106839"/>
                <a:gd name="connsiteX10" fmla="*/ 82929 w 98752"/>
                <a:gd name="connsiteY10" fmla="*/ 18151 h 106839"/>
                <a:gd name="connsiteX11" fmla="*/ 71186 w 98752"/>
                <a:gd name="connsiteY11" fmla="*/ 24140 h 106839"/>
                <a:gd name="connsiteX12" fmla="*/ 35711 w 98752"/>
                <a:gd name="connsiteY12" fmla="*/ 29051 h 106839"/>
                <a:gd name="connsiteX13" fmla="*/ 18696 w 98752"/>
                <a:gd name="connsiteY13" fmla="*/ 62467 h 106839"/>
                <a:gd name="connsiteX14" fmla="*/ 24688 w 98752"/>
                <a:gd name="connsiteY14" fmla="*/ 87744 h 106839"/>
                <a:gd name="connsiteX15" fmla="*/ 48899 w 98752"/>
                <a:gd name="connsiteY15" fmla="*/ 99361 h 106839"/>
                <a:gd name="connsiteX16" fmla="*/ 73345 w 98752"/>
                <a:gd name="connsiteY16" fmla="*/ 87625 h 106839"/>
                <a:gd name="connsiteX17" fmla="*/ 79219 w 98752"/>
                <a:gd name="connsiteY17" fmla="*/ 62467 h 106839"/>
                <a:gd name="connsiteX18" fmla="*/ 65672 w 98752"/>
                <a:gd name="connsiteY18" fmla="*/ 30848 h 106839"/>
                <a:gd name="connsiteX19" fmla="*/ 48899 w 98752"/>
                <a:gd name="connsiteY19" fmla="*/ 41029 h 106839"/>
                <a:gd name="connsiteX20" fmla="*/ 35593 w 98752"/>
                <a:gd name="connsiteY20" fmla="*/ 30848 h 106839"/>
                <a:gd name="connsiteX21" fmla="*/ 35711 w 98752"/>
                <a:gd name="connsiteY21" fmla="*/ 29051 h 106839"/>
                <a:gd name="connsiteX22" fmla="*/ 58842 w 98752"/>
                <a:gd name="connsiteY22" fmla="*/ 27854 h 106839"/>
                <a:gd name="connsiteX23" fmla="*/ 49017 w 98752"/>
                <a:gd name="connsiteY23" fmla="*/ 26534 h 106839"/>
                <a:gd name="connsiteX24" fmla="*/ 41107 w 98752"/>
                <a:gd name="connsiteY24" fmla="*/ 30848 h 106839"/>
                <a:gd name="connsiteX25" fmla="*/ 48899 w 98752"/>
                <a:gd name="connsiteY25" fmla="*/ 35518 h 106839"/>
                <a:gd name="connsiteX26" fmla="*/ 58842 w 98752"/>
                <a:gd name="connsiteY26" fmla="*/ 27854 h 106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98752" h="106839">
                  <a:moveTo>
                    <a:pt x="71186" y="24140"/>
                  </a:moveTo>
                  <a:cubicBezTo>
                    <a:pt x="93120" y="32405"/>
                    <a:pt x="97909" y="50613"/>
                    <a:pt x="97909" y="62467"/>
                  </a:cubicBezTo>
                  <a:cubicBezTo>
                    <a:pt x="97909" y="85945"/>
                    <a:pt x="81254" y="105468"/>
                    <a:pt x="49017" y="105468"/>
                  </a:cubicBezTo>
                  <a:cubicBezTo>
                    <a:pt x="16060" y="105468"/>
                    <a:pt x="0" y="85468"/>
                    <a:pt x="0" y="62467"/>
                  </a:cubicBezTo>
                  <a:cubicBezTo>
                    <a:pt x="0" y="39231"/>
                    <a:pt x="16779" y="20427"/>
                    <a:pt x="48899" y="20427"/>
                  </a:cubicBezTo>
                  <a:cubicBezTo>
                    <a:pt x="51771" y="20427"/>
                    <a:pt x="56448" y="20545"/>
                    <a:pt x="61360" y="21505"/>
                  </a:cubicBezTo>
                  <a:cubicBezTo>
                    <a:pt x="64835" y="9888"/>
                    <a:pt x="68432" y="-1371"/>
                    <a:pt x="80416" y="-1371"/>
                  </a:cubicBezTo>
                  <a:cubicBezTo>
                    <a:pt x="92636" y="-1371"/>
                    <a:pt x="98752" y="11686"/>
                    <a:pt x="98752" y="21028"/>
                  </a:cubicBezTo>
                  <a:cubicBezTo>
                    <a:pt x="98752" y="21865"/>
                    <a:pt x="98752" y="24500"/>
                    <a:pt x="96116" y="24500"/>
                  </a:cubicBezTo>
                  <a:cubicBezTo>
                    <a:pt x="93839" y="24500"/>
                    <a:pt x="93598" y="22467"/>
                    <a:pt x="93480" y="21624"/>
                  </a:cubicBezTo>
                  <a:cubicBezTo>
                    <a:pt x="93120" y="19472"/>
                    <a:pt x="90720" y="18151"/>
                    <a:pt x="82929" y="18151"/>
                  </a:cubicBezTo>
                  <a:cubicBezTo>
                    <a:pt x="79697" y="18151"/>
                    <a:pt x="75863" y="18151"/>
                    <a:pt x="71186" y="24140"/>
                  </a:cubicBezTo>
                  <a:close/>
                  <a:moveTo>
                    <a:pt x="35711" y="29051"/>
                  </a:moveTo>
                  <a:cubicBezTo>
                    <a:pt x="19534" y="35877"/>
                    <a:pt x="18696" y="53366"/>
                    <a:pt x="18696" y="62467"/>
                  </a:cubicBezTo>
                  <a:cubicBezTo>
                    <a:pt x="18696" y="67501"/>
                    <a:pt x="18937" y="79597"/>
                    <a:pt x="24688" y="87744"/>
                  </a:cubicBezTo>
                  <a:cubicBezTo>
                    <a:pt x="31636" y="97446"/>
                    <a:pt x="41827" y="99361"/>
                    <a:pt x="48899" y="99361"/>
                  </a:cubicBezTo>
                  <a:cubicBezTo>
                    <a:pt x="57167" y="99361"/>
                    <a:pt x="67111" y="96609"/>
                    <a:pt x="73345" y="87625"/>
                  </a:cubicBezTo>
                  <a:cubicBezTo>
                    <a:pt x="78618" y="79720"/>
                    <a:pt x="79219" y="69299"/>
                    <a:pt x="79219" y="62467"/>
                  </a:cubicBezTo>
                  <a:cubicBezTo>
                    <a:pt x="79219" y="53007"/>
                    <a:pt x="78139" y="38275"/>
                    <a:pt x="65672" y="30848"/>
                  </a:cubicBezTo>
                  <a:cubicBezTo>
                    <a:pt x="61242" y="35877"/>
                    <a:pt x="56684" y="41029"/>
                    <a:pt x="48899" y="41029"/>
                  </a:cubicBezTo>
                  <a:cubicBezTo>
                    <a:pt x="41945" y="41029"/>
                    <a:pt x="35593" y="37197"/>
                    <a:pt x="35593" y="30848"/>
                  </a:cubicBezTo>
                  <a:cubicBezTo>
                    <a:pt x="35593" y="29770"/>
                    <a:pt x="35593" y="29529"/>
                    <a:pt x="35711" y="29051"/>
                  </a:cubicBezTo>
                  <a:close/>
                  <a:moveTo>
                    <a:pt x="58842" y="27854"/>
                  </a:moveTo>
                  <a:cubicBezTo>
                    <a:pt x="58123" y="27613"/>
                    <a:pt x="53929" y="26534"/>
                    <a:pt x="49017" y="26534"/>
                  </a:cubicBezTo>
                  <a:cubicBezTo>
                    <a:pt x="47577" y="26534"/>
                    <a:pt x="41107" y="26534"/>
                    <a:pt x="41107" y="30848"/>
                  </a:cubicBezTo>
                  <a:cubicBezTo>
                    <a:pt x="41107" y="34202"/>
                    <a:pt x="45779" y="35518"/>
                    <a:pt x="48899" y="35518"/>
                  </a:cubicBezTo>
                  <a:cubicBezTo>
                    <a:pt x="53210" y="35518"/>
                    <a:pt x="56324" y="33483"/>
                    <a:pt x="58842" y="27854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2286" name="任意多边形: 形状 2285">
              <a:extLst>
                <a:ext uri="{FF2B5EF4-FFF2-40B4-BE49-F238E27FC236}">
                  <a16:creationId xmlns:a16="http://schemas.microsoft.com/office/drawing/2014/main" id="{2C8085F7-8594-87AF-B532-A327E5820946}"/>
                </a:ext>
              </a:extLst>
            </p:cNvPr>
            <p:cNvSpPr/>
            <p:nvPr>
              <p:custDataLst>
                <p:tags r:id="rId52"/>
              </p:custDataLst>
            </p:nvPr>
          </p:nvSpPr>
          <p:spPr>
            <a:xfrm flipV="1">
              <a:off x="11565782" y="-5765055"/>
              <a:ext cx="20027" cy="51147"/>
            </a:xfrm>
            <a:custGeom>
              <a:avLst/>
              <a:gdLst>
                <a:gd name="connsiteX0" fmla="*/ 20027 w 20027"/>
                <a:gd name="connsiteY0" fmla="*/ 31816 h 51147"/>
                <a:gd name="connsiteX1" fmla="*/ 9074 w 20027"/>
                <a:gd name="connsiteY1" fmla="*/ 49778 h 51147"/>
                <a:gd name="connsiteX2" fmla="*/ 0 w 20027"/>
                <a:gd name="connsiteY2" fmla="*/ 40708 h 51147"/>
                <a:gd name="connsiteX3" fmla="*/ 9074 w 20027"/>
                <a:gd name="connsiteY3" fmla="*/ 31645 h 51147"/>
                <a:gd name="connsiteX4" fmla="*/ 15061 w 20027"/>
                <a:gd name="connsiteY4" fmla="*/ 33866 h 51147"/>
                <a:gd name="connsiteX5" fmla="*/ 15920 w 20027"/>
                <a:gd name="connsiteY5" fmla="*/ 34382 h 51147"/>
                <a:gd name="connsiteX6" fmla="*/ 16264 w 20027"/>
                <a:gd name="connsiteY6" fmla="*/ 31816 h 51147"/>
                <a:gd name="connsiteX7" fmla="*/ 4623 w 20027"/>
                <a:gd name="connsiteY7" fmla="*/ 3252 h 51147"/>
                <a:gd name="connsiteX8" fmla="*/ 2738 w 20027"/>
                <a:gd name="connsiteY8" fmla="*/ 514 h 51147"/>
                <a:gd name="connsiteX9" fmla="*/ 4451 w 20027"/>
                <a:gd name="connsiteY9" fmla="*/ -1370 h 51147"/>
                <a:gd name="connsiteX10" fmla="*/ 20027 w 20027"/>
                <a:gd name="connsiteY10" fmla="*/ 31816 h 51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027" h="51147">
                  <a:moveTo>
                    <a:pt x="20027" y="31816"/>
                  </a:moveTo>
                  <a:cubicBezTo>
                    <a:pt x="20027" y="43108"/>
                    <a:pt x="15748" y="49778"/>
                    <a:pt x="9074" y="49778"/>
                  </a:cubicBezTo>
                  <a:cubicBezTo>
                    <a:pt x="3426" y="49778"/>
                    <a:pt x="0" y="45500"/>
                    <a:pt x="0" y="40708"/>
                  </a:cubicBezTo>
                  <a:cubicBezTo>
                    <a:pt x="0" y="36093"/>
                    <a:pt x="3426" y="31645"/>
                    <a:pt x="9074" y="31645"/>
                  </a:cubicBezTo>
                  <a:cubicBezTo>
                    <a:pt x="11125" y="31645"/>
                    <a:pt x="13354" y="32332"/>
                    <a:pt x="15061" y="33866"/>
                  </a:cubicBezTo>
                  <a:cubicBezTo>
                    <a:pt x="15576" y="34210"/>
                    <a:pt x="15748" y="34382"/>
                    <a:pt x="15920" y="34382"/>
                  </a:cubicBezTo>
                  <a:cubicBezTo>
                    <a:pt x="16092" y="34382"/>
                    <a:pt x="16264" y="34210"/>
                    <a:pt x="16264" y="31816"/>
                  </a:cubicBezTo>
                  <a:cubicBezTo>
                    <a:pt x="16264" y="19157"/>
                    <a:pt x="10271" y="8897"/>
                    <a:pt x="4623" y="3252"/>
                  </a:cubicBezTo>
                  <a:cubicBezTo>
                    <a:pt x="2738" y="1368"/>
                    <a:pt x="2738" y="1024"/>
                    <a:pt x="2738" y="514"/>
                  </a:cubicBezTo>
                  <a:cubicBezTo>
                    <a:pt x="2738" y="-687"/>
                    <a:pt x="3598" y="-1370"/>
                    <a:pt x="4451" y="-1370"/>
                  </a:cubicBezTo>
                  <a:cubicBezTo>
                    <a:pt x="6336" y="-1370"/>
                    <a:pt x="20027" y="11800"/>
                    <a:pt x="20027" y="31816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2287" name="任意多边形: 形状 2286">
              <a:extLst>
                <a:ext uri="{FF2B5EF4-FFF2-40B4-BE49-F238E27FC236}">
                  <a16:creationId xmlns:a16="http://schemas.microsoft.com/office/drawing/2014/main" id="{51038AB2-F245-EC0F-182F-258FD261AE4B}"/>
                </a:ext>
              </a:extLst>
            </p:cNvPr>
            <p:cNvSpPr/>
            <p:nvPr>
              <p:custDataLst>
                <p:tags r:id="rId53"/>
              </p:custDataLst>
            </p:nvPr>
          </p:nvSpPr>
          <p:spPr>
            <a:xfrm flipV="1">
              <a:off x="11631253" y="-5864269"/>
              <a:ext cx="195114" cy="118715"/>
            </a:xfrm>
            <a:custGeom>
              <a:avLst/>
              <a:gdLst>
                <a:gd name="connsiteX0" fmla="*/ 178853 w 195114"/>
                <a:gd name="connsiteY0" fmla="*/ 105194 h 118715"/>
                <a:gd name="connsiteX1" fmla="*/ 185359 w 195114"/>
                <a:gd name="connsiteY1" fmla="*/ 108956 h 118715"/>
                <a:gd name="connsiteX2" fmla="*/ 195115 w 195114"/>
                <a:gd name="connsiteY2" fmla="*/ 109299 h 118715"/>
                <a:gd name="connsiteX3" fmla="*/ 195115 w 195114"/>
                <a:gd name="connsiteY3" fmla="*/ 117338 h 118715"/>
                <a:gd name="connsiteX4" fmla="*/ 176801 w 195114"/>
                <a:gd name="connsiteY4" fmla="*/ 116823 h 118715"/>
                <a:gd name="connsiteX5" fmla="*/ 153525 w 195114"/>
                <a:gd name="connsiteY5" fmla="*/ 117338 h 118715"/>
                <a:gd name="connsiteX6" fmla="*/ 153525 w 195114"/>
                <a:gd name="connsiteY6" fmla="*/ 109299 h 118715"/>
                <a:gd name="connsiteX7" fmla="*/ 170982 w 195114"/>
                <a:gd name="connsiteY7" fmla="*/ 107416 h 118715"/>
                <a:gd name="connsiteX8" fmla="*/ 141541 w 195114"/>
                <a:gd name="connsiteY8" fmla="*/ 30955 h 118715"/>
                <a:gd name="connsiteX9" fmla="*/ 111247 w 195114"/>
                <a:gd name="connsiteY9" fmla="*/ 109299 h 118715"/>
                <a:gd name="connsiteX10" fmla="*/ 127677 w 195114"/>
                <a:gd name="connsiteY10" fmla="*/ 109299 h 118715"/>
                <a:gd name="connsiteX11" fmla="*/ 127677 w 195114"/>
                <a:gd name="connsiteY11" fmla="*/ 117338 h 118715"/>
                <a:gd name="connsiteX12" fmla="*/ 97727 w 195114"/>
                <a:gd name="connsiteY12" fmla="*/ 116823 h 118715"/>
                <a:gd name="connsiteX13" fmla="*/ 71541 w 195114"/>
                <a:gd name="connsiteY13" fmla="*/ 117338 h 118715"/>
                <a:gd name="connsiteX14" fmla="*/ 71541 w 195114"/>
                <a:gd name="connsiteY14" fmla="*/ 109299 h 118715"/>
                <a:gd name="connsiteX15" fmla="*/ 86258 w 195114"/>
                <a:gd name="connsiteY15" fmla="*/ 109299 h 118715"/>
                <a:gd name="connsiteX16" fmla="*/ 93276 w 195114"/>
                <a:gd name="connsiteY16" fmla="*/ 91166 h 118715"/>
                <a:gd name="connsiteX17" fmla="*/ 70000 w 195114"/>
                <a:gd name="connsiteY17" fmla="*/ 30955 h 118715"/>
                <a:gd name="connsiteX18" fmla="*/ 39706 w 195114"/>
                <a:gd name="connsiteY18" fmla="*/ 109299 h 118715"/>
                <a:gd name="connsiteX19" fmla="*/ 56137 w 195114"/>
                <a:gd name="connsiteY19" fmla="*/ 109299 h 118715"/>
                <a:gd name="connsiteX20" fmla="*/ 56137 w 195114"/>
                <a:gd name="connsiteY20" fmla="*/ 117338 h 118715"/>
                <a:gd name="connsiteX21" fmla="*/ 26186 w 195114"/>
                <a:gd name="connsiteY21" fmla="*/ 116823 h 118715"/>
                <a:gd name="connsiteX22" fmla="*/ 0 w 195114"/>
                <a:gd name="connsiteY22" fmla="*/ 117338 h 118715"/>
                <a:gd name="connsiteX23" fmla="*/ 0 w 195114"/>
                <a:gd name="connsiteY23" fmla="*/ 109299 h 118715"/>
                <a:gd name="connsiteX24" fmla="*/ 14717 w 195114"/>
                <a:gd name="connsiteY24" fmla="*/ 109299 h 118715"/>
                <a:gd name="connsiteX25" fmla="*/ 55798 w 195114"/>
                <a:gd name="connsiteY25" fmla="*/ 3071 h 118715"/>
                <a:gd name="connsiteX26" fmla="*/ 61785 w 195114"/>
                <a:gd name="connsiteY26" fmla="*/ -1377 h 118715"/>
                <a:gd name="connsiteX27" fmla="*/ 67777 w 195114"/>
                <a:gd name="connsiteY27" fmla="*/ 3071 h 118715"/>
                <a:gd name="connsiteX28" fmla="*/ 97555 w 195114"/>
                <a:gd name="connsiteY28" fmla="*/ 80047 h 118715"/>
                <a:gd name="connsiteX29" fmla="*/ 127339 w 195114"/>
                <a:gd name="connsiteY29" fmla="*/ 3071 h 118715"/>
                <a:gd name="connsiteX30" fmla="*/ 133326 w 195114"/>
                <a:gd name="connsiteY30" fmla="*/ -1377 h 118715"/>
                <a:gd name="connsiteX31" fmla="*/ 139318 w 195114"/>
                <a:gd name="connsiteY31" fmla="*/ 3071 h 118715"/>
                <a:gd name="connsiteX32" fmla="*/ 178853 w 195114"/>
                <a:gd name="connsiteY32" fmla="*/ 105194 h 118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95114" h="118715">
                  <a:moveTo>
                    <a:pt x="178853" y="105194"/>
                  </a:moveTo>
                  <a:cubicBezTo>
                    <a:pt x="179884" y="108102"/>
                    <a:pt x="180050" y="108441"/>
                    <a:pt x="185359" y="108956"/>
                  </a:cubicBezTo>
                  <a:cubicBezTo>
                    <a:pt x="188780" y="109299"/>
                    <a:pt x="192378" y="109299"/>
                    <a:pt x="195115" y="109299"/>
                  </a:cubicBezTo>
                  <a:lnTo>
                    <a:pt x="195115" y="117338"/>
                  </a:lnTo>
                  <a:cubicBezTo>
                    <a:pt x="190493" y="117167"/>
                    <a:pt x="184500" y="116823"/>
                    <a:pt x="176801" y="116823"/>
                  </a:cubicBezTo>
                  <a:cubicBezTo>
                    <a:pt x="170300" y="116823"/>
                    <a:pt x="159684" y="116823"/>
                    <a:pt x="153525" y="117338"/>
                  </a:cubicBezTo>
                  <a:lnTo>
                    <a:pt x="153525" y="109299"/>
                  </a:lnTo>
                  <a:cubicBezTo>
                    <a:pt x="157804" y="109299"/>
                    <a:pt x="166019" y="109299"/>
                    <a:pt x="170982" y="107416"/>
                  </a:cubicBezTo>
                  <a:lnTo>
                    <a:pt x="141541" y="30955"/>
                  </a:lnTo>
                  <a:lnTo>
                    <a:pt x="111247" y="109299"/>
                  </a:lnTo>
                  <a:lnTo>
                    <a:pt x="127677" y="109299"/>
                  </a:lnTo>
                  <a:lnTo>
                    <a:pt x="127677" y="117338"/>
                  </a:lnTo>
                  <a:cubicBezTo>
                    <a:pt x="121175" y="116823"/>
                    <a:pt x="105089" y="116823"/>
                    <a:pt x="97727" y="116823"/>
                  </a:cubicBezTo>
                  <a:cubicBezTo>
                    <a:pt x="91053" y="116823"/>
                    <a:pt x="77533" y="116823"/>
                    <a:pt x="71541" y="117338"/>
                  </a:cubicBezTo>
                  <a:lnTo>
                    <a:pt x="71541" y="109299"/>
                  </a:lnTo>
                  <a:lnTo>
                    <a:pt x="86258" y="109299"/>
                  </a:lnTo>
                  <a:lnTo>
                    <a:pt x="93276" y="91166"/>
                  </a:lnTo>
                  <a:lnTo>
                    <a:pt x="70000" y="30955"/>
                  </a:lnTo>
                  <a:lnTo>
                    <a:pt x="39706" y="109299"/>
                  </a:lnTo>
                  <a:lnTo>
                    <a:pt x="56137" y="109299"/>
                  </a:lnTo>
                  <a:lnTo>
                    <a:pt x="56137" y="117338"/>
                  </a:lnTo>
                  <a:cubicBezTo>
                    <a:pt x="49634" y="116823"/>
                    <a:pt x="33548" y="116823"/>
                    <a:pt x="26186" y="116823"/>
                  </a:cubicBezTo>
                  <a:cubicBezTo>
                    <a:pt x="19513" y="116823"/>
                    <a:pt x="5992" y="116823"/>
                    <a:pt x="0" y="117338"/>
                  </a:cubicBezTo>
                  <a:lnTo>
                    <a:pt x="0" y="109299"/>
                  </a:lnTo>
                  <a:lnTo>
                    <a:pt x="14717" y="109299"/>
                  </a:lnTo>
                  <a:lnTo>
                    <a:pt x="55798" y="3071"/>
                  </a:lnTo>
                  <a:cubicBezTo>
                    <a:pt x="56824" y="334"/>
                    <a:pt x="57506" y="-1377"/>
                    <a:pt x="61785" y="-1377"/>
                  </a:cubicBezTo>
                  <a:cubicBezTo>
                    <a:pt x="66064" y="-1377"/>
                    <a:pt x="66752" y="334"/>
                    <a:pt x="67777" y="3071"/>
                  </a:cubicBezTo>
                  <a:lnTo>
                    <a:pt x="97555" y="80047"/>
                  </a:lnTo>
                  <a:lnTo>
                    <a:pt x="127339" y="3071"/>
                  </a:lnTo>
                  <a:cubicBezTo>
                    <a:pt x="128364" y="334"/>
                    <a:pt x="129047" y="-1377"/>
                    <a:pt x="133326" y="-1377"/>
                  </a:cubicBezTo>
                  <a:cubicBezTo>
                    <a:pt x="137605" y="-1377"/>
                    <a:pt x="138292" y="334"/>
                    <a:pt x="139318" y="3071"/>
                  </a:cubicBezTo>
                  <a:lnTo>
                    <a:pt x="178853" y="105194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2288" name="任意多边形: 形状 2287">
              <a:extLst>
                <a:ext uri="{FF2B5EF4-FFF2-40B4-BE49-F238E27FC236}">
                  <a16:creationId xmlns:a16="http://schemas.microsoft.com/office/drawing/2014/main" id="{4887BA9F-F7C8-02BC-F970-C45DA97BAAD2}"/>
                </a:ext>
              </a:extLst>
            </p:cNvPr>
            <p:cNvSpPr/>
            <p:nvPr>
              <p:custDataLst>
                <p:tags r:id="rId54"/>
              </p:custDataLst>
            </p:nvPr>
          </p:nvSpPr>
          <p:spPr>
            <a:xfrm flipV="1">
              <a:off x="11837494" y="-5803438"/>
              <a:ext cx="106302" cy="82170"/>
            </a:xfrm>
            <a:custGeom>
              <a:avLst/>
              <a:gdLst>
                <a:gd name="connsiteX0" fmla="*/ 58365 w 106302"/>
                <a:gd name="connsiteY0" fmla="*/ 48337 h 82170"/>
                <a:gd name="connsiteX1" fmla="*/ 90720 w 106302"/>
                <a:gd name="connsiteY1" fmla="*/ 72410 h 82170"/>
                <a:gd name="connsiteX2" fmla="*/ 101029 w 106302"/>
                <a:gd name="connsiteY2" fmla="*/ 74091 h 82170"/>
                <a:gd name="connsiteX3" fmla="*/ 104267 w 106302"/>
                <a:gd name="connsiteY3" fmla="*/ 74091 h 82170"/>
                <a:gd name="connsiteX4" fmla="*/ 104267 w 106302"/>
                <a:gd name="connsiteY4" fmla="*/ 80799 h 82170"/>
                <a:gd name="connsiteX5" fmla="*/ 91439 w 106302"/>
                <a:gd name="connsiteY5" fmla="*/ 80315 h 82170"/>
                <a:gd name="connsiteX6" fmla="*/ 72148 w 106302"/>
                <a:gd name="connsiteY6" fmla="*/ 80799 h 82170"/>
                <a:gd name="connsiteX7" fmla="*/ 72148 w 106302"/>
                <a:gd name="connsiteY7" fmla="*/ 74091 h 82170"/>
                <a:gd name="connsiteX8" fmla="*/ 79096 w 106302"/>
                <a:gd name="connsiteY8" fmla="*/ 73372 h 82170"/>
                <a:gd name="connsiteX9" fmla="*/ 30922 w 106302"/>
                <a:gd name="connsiteY9" fmla="*/ 37438 h 82170"/>
                <a:gd name="connsiteX10" fmla="*/ 30922 w 106302"/>
                <a:gd name="connsiteY10" fmla="*/ 74091 h 82170"/>
                <a:gd name="connsiteX11" fmla="*/ 43744 w 106302"/>
                <a:gd name="connsiteY11" fmla="*/ 74091 h 82170"/>
                <a:gd name="connsiteX12" fmla="*/ 43744 w 106302"/>
                <a:gd name="connsiteY12" fmla="*/ 80799 h 82170"/>
                <a:gd name="connsiteX13" fmla="*/ 21934 w 106302"/>
                <a:gd name="connsiteY13" fmla="*/ 80315 h 82170"/>
                <a:gd name="connsiteX14" fmla="*/ 0 w 106302"/>
                <a:gd name="connsiteY14" fmla="*/ 80799 h 82170"/>
                <a:gd name="connsiteX15" fmla="*/ 0 w 106302"/>
                <a:gd name="connsiteY15" fmla="*/ 74091 h 82170"/>
                <a:gd name="connsiteX16" fmla="*/ 12822 w 106302"/>
                <a:gd name="connsiteY16" fmla="*/ 74091 h 82170"/>
                <a:gd name="connsiteX17" fmla="*/ 12822 w 106302"/>
                <a:gd name="connsiteY17" fmla="*/ 5336 h 82170"/>
                <a:gd name="connsiteX18" fmla="*/ 0 w 106302"/>
                <a:gd name="connsiteY18" fmla="*/ 5336 h 82170"/>
                <a:gd name="connsiteX19" fmla="*/ 0 w 106302"/>
                <a:gd name="connsiteY19" fmla="*/ -1372 h 82170"/>
                <a:gd name="connsiteX20" fmla="*/ 21810 w 106302"/>
                <a:gd name="connsiteY20" fmla="*/ -894 h 82170"/>
                <a:gd name="connsiteX21" fmla="*/ 43744 w 106302"/>
                <a:gd name="connsiteY21" fmla="*/ -1372 h 82170"/>
                <a:gd name="connsiteX22" fmla="*/ 43744 w 106302"/>
                <a:gd name="connsiteY22" fmla="*/ 5336 h 82170"/>
                <a:gd name="connsiteX23" fmla="*/ 30922 w 106302"/>
                <a:gd name="connsiteY23" fmla="*/ 5336 h 82170"/>
                <a:gd name="connsiteX24" fmla="*/ 30922 w 106302"/>
                <a:gd name="connsiteY24" fmla="*/ 28095 h 82170"/>
                <a:gd name="connsiteX25" fmla="*/ 45661 w 106302"/>
                <a:gd name="connsiteY25" fmla="*/ 38994 h 82170"/>
                <a:gd name="connsiteX26" fmla="*/ 74424 w 106302"/>
                <a:gd name="connsiteY26" fmla="*/ 6055 h 82170"/>
                <a:gd name="connsiteX27" fmla="*/ 66752 w 106302"/>
                <a:gd name="connsiteY27" fmla="*/ 5336 h 82170"/>
                <a:gd name="connsiteX28" fmla="*/ 66752 w 106302"/>
                <a:gd name="connsiteY28" fmla="*/ -1372 h 82170"/>
                <a:gd name="connsiteX29" fmla="*/ 88685 w 106302"/>
                <a:gd name="connsiteY29" fmla="*/ -894 h 82170"/>
                <a:gd name="connsiteX30" fmla="*/ 106302 w 106302"/>
                <a:gd name="connsiteY30" fmla="*/ -1372 h 82170"/>
                <a:gd name="connsiteX31" fmla="*/ 106302 w 106302"/>
                <a:gd name="connsiteY31" fmla="*/ 5336 h 82170"/>
                <a:gd name="connsiteX32" fmla="*/ 101631 w 106302"/>
                <a:gd name="connsiteY32" fmla="*/ 5336 h 82170"/>
                <a:gd name="connsiteX33" fmla="*/ 94436 w 106302"/>
                <a:gd name="connsiteY33" fmla="*/ 7011 h 82170"/>
                <a:gd name="connsiteX34" fmla="*/ 58365 w 106302"/>
                <a:gd name="connsiteY34" fmla="*/ 48337 h 82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06302" h="82170">
                  <a:moveTo>
                    <a:pt x="58365" y="48337"/>
                  </a:moveTo>
                  <a:lnTo>
                    <a:pt x="90720" y="72410"/>
                  </a:lnTo>
                  <a:cubicBezTo>
                    <a:pt x="92159" y="73489"/>
                    <a:pt x="93002" y="74091"/>
                    <a:pt x="101029" y="74091"/>
                  </a:cubicBezTo>
                  <a:lnTo>
                    <a:pt x="104267" y="74091"/>
                  </a:lnTo>
                  <a:lnTo>
                    <a:pt x="104267" y="80799"/>
                  </a:lnTo>
                  <a:cubicBezTo>
                    <a:pt x="104143" y="80799"/>
                    <a:pt x="96836" y="80315"/>
                    <a:pt x="91439" y="80315"/>
                  </a:cubicBezTo>
                  <a:cubicBezTo>
                    <a:pt x="84610" y="80315"/>
                    <a:pt x="72867" y="80799"/>
                    <a:pt x="72148" y="80799"/>
                  </a:cubicBezTo>
                  <a:lnTo>
                    <a:pt x="72148" y="74091"/>
                  </a:lnTo>
                  <a:cubicBezTo>
                    <a:pt x="74306" y="74091"/>
                    <a:pt x="76223" y="74091"/>
                    <a:pt x="79096" y="73372"/>
                  </a:cubicBezTo>
                  <a:lnTo>
                    <a:pt x="30922" y="37438"/>
                  </a:lnTo>
                  <a:lnTo>
                    <a:pt x="30922" y="74091"/>
                  </a:lnTo>
                  <a:lnTo>
                    <a:pt x="43744" y="74091"/>
                  </a:lnTo>
                  <a:lnTo>
                    <a:pt x="43744" y="80799"/>
                  </a:lnTo>
                  <a:cubicBezTo>
                    <a:pt x="40989" y="80557"/>
                    <a:pt x="23850" y="80315"/>
                    <a:pt x="21934" y="80315"/>
                  </a:cubicBezTo>
                  <a:cubicBezTo>
                    <a:pt x="19298" y="80315"/>
                    <a:pt x="2636" y="80557"/>
                    <a:pt x="0" y="80799"/>
                  </a:cubicBezTo>
                  <a:lnTo>
                    <a:pt x="0" y="74091"/>
                  </a:lnTo>
                  <a:lnTo>
                    <a:pt x="12822" y="74091"/>
                  </a:lnTo>
                  <a:lnTo>
                    <a:pt x="12822" y="5336"/>
                  </a:lnTo>
                  <a:lnTo>
                    <a:pt x="0" y="5336"/>
                  </a:lnTo>
                  <a:lnTo>
                    <a:pt x="0" y="-1372"/>
                  </a:lnTo>
                  <a:cubicBezTo>
                    <a:pt x="2760" y="-1130"/>
                    <a:pt x="19894" y="-894"/>
                    <a:pt x="21810" y="-894"/>
                  </a:cubicBezTo>
                  <a:cubicBezTo>
                    <a:pt x="24452" y="-894"/>
                    <a:pt x="41108" y="-1130"/>
                    <a:pt x="43744" y="-1372"/>
                  </a:cubicBezTo>
                  <a:lnTo>
                    <a:pt x="43744" y="5336"/>
                  </a:lnTo>
                  <a:lnTo>
                    <a:pt x="30922" y="5336"/>
                  </a:lnTo>
                  <a:lnTo>
                    <a:pt x="30922" y="28095"/>
                  </a:lnTo>
                  <a:lnTo>
                    <a:pt x="45661" y="38994"/>
                  </a:lnTo>
                  <a:lnTo>
                    <a:pt x="74424" y="6055"/>
                  </a:lnTo>
                  <a:cubicBezTo>
                    <a:pt x="71788" y="5336"/>
                    <a:pt x="71546" y="5336"/>
                    <a:pt x="66752" y="5336"/>
                  </a:cubicBezTo>
                  <a:lnTo>
                    <a:pt x="66752" y="-1372"/>
                  </a:lnTo>
                  <a:cubicBezTo>
                    <a:pt x="72985" y="-894"/>
                    <a:pt x="82333" y="-894"/>
                    <a:pt x="88685" y="-894"/>
                  </a:cubicBezTo>
                  <a:cubicBezTo>
                    <a:pt x="93840" y="-894"/>
                    <a:pt x="106060" y="-1372"/>
                    <a:pt x="106302" y="-1372"/>
                  </a:cubicBezTo>
                  <a:lnTo>
                    <a:pt x="106302" y="5336"/>
                  </a:lnTo>
                  <a:lnTo>
                    <a:pt x="101631" y="5336"/>
                  </a:lnTo>
                  <a:cubicBezTo>
                    <a:pt x="95875" y="5336"/>
                    <a:pt x="95515" y="5695"/>
                    <a:pt x="94436" y="7011"/>
                  </a:cubicBezTo>
                  <a:lnTo>
                    <a:pt x="58365" y="48337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2289" name="任意多边形: 形状 2288">
              <a:extLst>
                <a:ext uri="{FF2B5EF4-FFF2-40B4-BE49-F238E27FC236}">
                  <a16:creationId xmlns:a16="http://schemas.microsoft.com/office/drawing/2014/main" id="{B8BEDAA8-2495-4B05-42D2-3BBBC576E408}"/>
                </a:ext>
              </a:extLst>
            </p:cNvPr>
            <p:cNvSpPr/>
            <p:nvPr>
              <p:custDataLst>
                <p:tags r:id="rId55"/>
              </p:custDataLst>
            </p:nvPr>
          </p:nvSpPr>
          <p:spPr>
            <a:xfrm flipV="1">
              <a:off x="11974160" y="-5765055"/>
              <a:ext cx="20027" cy="51147"/>
            </a:xfrm>
            <a:custGeom>
              <a:avLst/>
              <a:gdLst>
                <a:gd name="connsiteX0" fmla="*/ 20027 w 20027"/>
                <a:gd name="connsiteY0" fmla="*/ 31816 h 51147"/>
                <a:gd name="connsiteX1" fmla="*/ 9074 w 20027"/>
                <a:gd name="connsiteY1" fmla="*/ 49778 h 51147"/>
                <a:gd name="connsiteX2" fmla="*/ 0 w 20027"/>
                <a:gd name="connsiteY2" fmla="*/ 40708 h 51147"/>
                <a:gd name="connsiteX3" fmla="*/ 9074 w 20027"/>
                <a:gd name="connsiteY3" fmla="*/ 31645 h 51147"/>
                <a:gd name="connsiteX4" fmla="*/ 15061 w 20027"/>
                <a:gd name="connsiteY4" fmla="*/ 33866 h 51147"/>
                <a:gd name="connsiteX5" fmla="*/ 15920 w 20027"/>
                <a:gd name="connsiteY5" fmla="*/ 34382 h 51147"/>
                <a:gd name="connsiteX6" fmla="*/ 16264 w 20027"/>
                <a:gd name="connsiteY6" fmla="*/ 31816 h 51147"/>
                <a:gd name="connsiteX7" fmla="*/ 4623 w 20027"/>
                <a:gd name="connsiteY7" fmla="*/ 3252 h 51147"/>
                <a:gd name="connsiteX8" fmla="*/ 2738 w 20027"/>
                <a:gd name="connsiteY8" fmla="*/ 514 h 51147"/>
                <a:gd name="connsiteX9" fmla="*/ 4451 w 20027"/>
                <a:gd name="connsiteY9" fmla="*/ -1370 h 51147"/>
                <a:gd name="connsiteX10" fmla="*/ 20027 w 20027"/>
                <a:gd name="connsiteY10" fmla="*/ 31816 h 51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027" h="51147">
                  <a:moveTo>
                    <a:pt x="20027" y="31816"/>
                  </a:moveTo>
                  <a:cubicBezTo>
                    <a:pt x="20027" y="43108"/>
                    <a:pt x="15748" y="49778"/>
                    <a:pt x="9074" y="49778"/>
                  </a:cubicBezTo>
                  <a:cubicBezTo>
                    <a:pt x="3426" y="49778"/>
                    <a:pt x="0" y="45500"/>
                    <a:pt x="0" y="40708"/>
                  </a:cubicBezTo>
                  <a:cubicBezTo>
                    <a:pt x="0" y="36093"/>
                    <a:pt x="3426" y="31645"/>
                    <a:pt x="9074" y="31645"/>
                  </a:cubicBezTo>
                  <a:cubicBezTo>
                    <a:pt x="11125" y="31645"/>
                    <a:pt x="13353" y="32332"/>
                    <a:pt x="15061" y="33866"/>
                  </a:cubicBezTo>
                  <a:cubicBezTo>
                    <a:pt x="15576" y="34210"/>
                    <a:pt x="15748" y="34382"/>
                    <a:pt x="15920" y="34382"/>
                  </a:cubicBezTo>
                  <a:cubicBezTo>
                    <a:pt x="16092" y="34382"/>
                    <a:pt x="16264" y="34210"/>
                    <a:pt x="16264" y="31816"/>
                  </a:cubicBezTo>
                  <a:cubicBezTo>
                    <a:pt x="16264" y="19157"/>
                    <a:pt x="10271" y="8897"/>
                    <a:pt x="4623" y="3252"/>
                  </a:cubicBezTo>
                  <a:cubicBezTo>
                    <a:pt x="2738" y="1368"/>
                    <a:pt x="2738" y="1024"/>
                    <a:pt x="2738" y="514"/>
                  </a:cubicBezTo>
                  <a:cubicBezTo>
                    <a:pt x="2738" y="-687"/>
                    <a:pt x="3597" y="-1370"/>
                    <a:pt x="4451" y="-1370"/>
                  </a:cubicBezTo>
                  <a:cubicBezTo>
                    <a:pt x="6336" y="-1370"/>
                    <a:pt x="20027" y="11800"/>
                    <a:pt x="20027" y="31816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2290" name="任意多边形: 形状 2289">
              <a:extLst>
                <a:ext uri="{FF2B5EF4-FFF2-40B4-BE49-F238E27FC236}">
                  <a16:creationId xmlns:a16="http://schemas.microsoft.com/office/drawing/2014/main" id="{8BBEE673-BFC5-684F-5FB0-62F55C4F0778}"/>
                </a:ext>
              </a:extLst>
            </p:cNvPr>
            <p:cNvSpPr/>
            <p:nvPr>
              <p:custDataLst>
                <p:tags r:id="rId56"/>
              </p:custDataLst>
            </p:nvPr>
          </p:nvSpPr>
          <p:spPr>
            <a:xfrm flipV="1">
              <a:off x="12043222" y="-5823898"/>
              <a:ext cx="97560" cy="78000"/>
            </a:xfrm>
            <a:custGeom>
              <a:avLst/>
              <a:gdLst>
                <a:gd name="connsiteX0" fmla="*/ 67267 w 97560"/>
                <a:gd name="connsiteY0" fmla="*/ 11966 h 78000"/>
                <a:gd name="connsiteX1" fmla="*/ 67267 w 97560"/>
                <a:gd name="connsiteY1" fmla="*/ -1375 h 78000"/>
                <a:gd name="connsiteX2" fmla="*/ 97561 w 97560"/>
                <a:gd name="connsiteY2" fmla="*/ -350 h 78000"/>
                <a:gd name="connsiteX3" fmla="*/ 97561 w 97560"/>
                <a:gd name="connsiteY3" fmla="*/ 7688 h 78000"/>
                <a:gd name="connsiteX4" fmla="*/ 85748 w 97560"/>
                <a:gd name="connsiteY4" fmla="*/ 14359 h 78000"/>
                <a:gd name="connsiteX5" fmla="*/ 85748 w 97560"/>
                <a:gd name="connsiteY5" fmla="*/ 76625 h 78000"/>
                <a:gd name="connsiteX6" fmla="*/ 54429 w 97560"/>
                <a:gd name="connsiteY6" fmla="*/ 75257 h 78000"/>
                <a:gd name="connsiteX7" fmla="*/ 54429 w 97560"/>
                <a:gd name="connsiteY7" fmla="*/ 67217 h 78000"/>
                <a:gd name="connsiteX8" fmla="*/ 66236 w 97560"/>
                <a:gd name="connsiteY8" fmla="*/ 60547 h 78000"/>
                <a:gd name="connsiteX9" fmla="*/ 66236 w 97560"/>
                <a:gd name="connsiteY9" fmla="*/ 27877 h 78000"/>
                <a:gd name="connsiteX10" fmla="*/ 45017 w 97560"/>
                <a:gd name="connsiteY10" fmla="*/ 4780 h 78000"/>
                <a:gd name="connsiteX11" fmla="*/ 31325 w 97560"/>
                <a:gd name="connsiteY11" fmla="*/ 18292 h 78000"/>
                <a:gd name="connsiteX12" fmla="*/ 31325 w 97560"/>
                <a:gd name="connsiteY12" fmla="*/ 76625 h 78000"/>
                <a:gd name="connsiteX13" fmla="*/ 0 w 97560"/>
                <a:gd name="connsiteY13" fmla="*/ 75257 h 78000"/>
                <a:gd name="connsiteX14" fmla="*/ 0 w 97560"/>
                <a:gd name="connsiteY14" fmla="*/ 67217 h 78000"/>
                <a:gd name="connsiteX15" fmla="*/ 11812 w 97560"/>
                <a:gd name="connsiteY15" fmla="*/ 60547 h 78000"/>
                <a:gd name="connsiteX16" fmla="*/ 11812 w 97560"/>
                <a:gd name="connsiteY16" fmla="*/ 20691 h 78000"/>
                <a:gd name="connsiteX17" fmla="*/ 42622 w 97560"/>
                <a:gd name="connsiteY17" fmla="*/ -1375 h 78000"/>
                <a:gd name="connsiteX18" fmla="*/ 67267 w 97560"/>
                <a:gd name="connsiteY18" fmla="*/ 11966 h 7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7560" h="78000">
                  <a:moveTo>
                    <a:pt x="67267" y="11966"/>
                  </a:moveTo>
                  <a:lnTo>
                    <a:pt x="67267" y="-1375"/>
                  </a:lnTo>
                  <a:lnTo>
                    <a:pt x="97561" y="-350"/>
                  </a:lnTo>
                  <a:lnTo>
                    <a:pt x="97561" y="7688"/>
                  </a:lnTo>
                  <a:cubicBezTo>
                    <a:pt x="86946" y="7688"/>
                    <a:pt x="85748" y="7688"/>
                    <a:pt x="85748" y="14359"/>
                  </a:cubicBezTo>
                  <a:lnTo>
                    <a:pt x="85748" y="76625"/>
                  </a:lnTo>
                  <a:lnTo>
                    <a:pt x="54429" y="75257"/>
                  </a:lnTo>
                  <a:lnTo>
                    <a:pt x="54429" y="67217"/>
                  </a:lnTo>
                  <a:cubicBezTo>
                    <a:pt x="65038" y="67217"/>
                    <a:pt x="66236" y="67217"/>
                    <a:pt x="66236" y="60547"/>
                  </a:cubicBezTo>
                  <a:lnTo>
                    <a:pt x="66236" y="27877"/>
                  </a:lnTo>
                  <a:cubicBezTo>
                    <a:pt x="66236" y="13849"/>
                    <a:pt x="57511" y="4780"/>
                    <a:pt x="45017" y="4780"/>
                  </a:cubicBezTo>
                  <a:cubicBezTo>
                    <a:pt x="31835" y="4780"/>
                    <a:pt x="31325" y="9057"/>
                    <a:pt x="31325" y="18292"/>
                  </a:cubicBezTo>
                  <a:lnTo>
                    <a:pt x="31325" y="76625"/>
                  </a:lnTo>
                  <a:lnTo>
                    <a:pt x="0" y="75257"/>
                  </a:lnTo>
                  <a:lnTo>
                    <a:pt x="0" y="67217"/>
                  </a:lnTo>
                  <a:cubicBezTo>
                    <a:pt x="10615" y="67217"/>
                    <a:pt x="11812" y="67217"/>
                    <a:pt x="11812" y="60547"/>
                  </a:cubicBezTo>
                  <a:lnTo>
                    <a:pt x="11812" y="20691"/>
                  </a:lnTo>
                  <a:cubicBezTo>
                    <a:pt x="11812" y="2387"/>
                    <a:pt x="25676" y="-1375"/>
                    <a:pt x="42622" y="-1375"/>
                  </a:cubicBezTo>
                  <a:cubicBezTo>
                    <a:pt x="47068" y="-1375"/>
                    <a:pt x="59390" y="-1375"/>
                    <a:pt x="67267" y="11966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2291" name="任意多边形: 形状 2290">
              <a:extLst>
                <a:ext uri="{FF2B5EF4-FFF2-40B4-BE49-F238E27FC236}">
                  <a16:creationId xmlns:a16="http://schemas.microsoft.com/office/drawing/2014/main" id="{0AA8DC21-9199-D10A-C78A-11668CA44BEF}"/>
                </a:ext>
              </a:extLst>
            </p:cNvPr>
            <p:cNvSpPr/>
            <p:nvPr>
              <p:custDataLst>
                <p:tags r:id="rId57"/>
              </p:custDataLst>
            </p:nvPr>
          </p:nvSpPr>
          <p:spPr>
            <a:xfrm flipV="1">
              <a:off x="12159603" y="-5765055"/>
              <a:ext cx="20027" cy="51147"/>
            </a:xfrm>
            <a:custGeom>
              <a:avLst/>
              <a:gdLst>
                <a:gd name="connsiteX0" fmla="*/ 20027 w 20027"/>
                <a:gd name="connsiteY0" fmla="*/ 31816 h 51147"/>
                <a:gd name="connsiteX1" fmla="*/ 9074 w 20027"/>
                <a:gd name="connsiteY1" fmla="*/ 49778 h 51147"/>
                <a:gd name="connsiteX2" fmla="*/ 0 w 20027"/>
                <a:gd name="connsiteY2" fmla="*/ 40708 h 51147"/>
                <a:gd name="connsiteX3" fmla="*/ 9074 w 20027"/>
                <a:gd name="connsiteY3" fmla="*/ 31645 h 51147"/>
                <a:gd name="connsiteX4" fmla="*/ 15061 w 20027"/>
                <a:gd name="connsiteY4" fmla="*/ 33866 h 51147"/>
                <a:gd name="connsiteX5" fmla="*/ 15920 w 20027"/>
                <a:gd name="connsiteY5" fmla="*/ 34382 h 51147"/>
                <a:gd name="connsiteX6" fmla="*/ 16264 w 20027"/>
                <a:gd name="connsiteY6" fmla="*/ 31816 h 51147"/>
                <a:gd name="connsiteX7" fmla="*/ 4623 w 20027"/>
                <a:gd name="connsiteY7" fmla="*/ 3252 h 51147"/>
                <a:gd name="connsiteX8" fmla="*/ 2738 w 20027"/>
                <a:gd name="connsiteY8" fmla="*/ 514 h 51147"/>
                <a:gd name="connsiteX9" fmla="*/ 4451 w 20027"/>
                <a:gd name="connsiteY9" fmla="*/ -1370 h 51147"/>
                <a:gd name="connsiteX10" fmla="*/ 20027 w 20027"/>
                <a:gd name="connsiteY10" fmla="*/ 31816 h 51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027" h="51147">
                  <a:moveTo>
                    <a:pt x="20027" y="31816"/>
                  </a:moveTo>
                  <a:cubicBezTo>
                    <a:pt x="20027" y="43108"/>
                    <a:pt x="15748" y="49778"/>
                    <a:pt x="9074" y="49778"/>
                  </a:cubicBezTo>
                  <a:cubicBezTo>
                    <a:pt x="3426" y="49778"/>
                    <a:pt x="0" y="45500"/>
                    <a:pt x="0" y="40708"/>
                  </a:cubicBezTo>
                  <a:cubicBezTo>
                    <a:pt x="0" y="36093"/>
                    <a:pt x="3426" y="31645"/>
                    <a:pt x="9074" y="31645"/>
                  </a:cubicBezTo>
                  <a:cubicBezTo>
                    <a:pt x="11125" y="31645"/>
                    <a:pt x="13353" y="32332"/>
                    <a:pt x="15061" y="33866"/>
                  </a:cubicBezTo>
                  <a:cubicBezTo>
                    <a:pt x="15576" y="34210"/>
                    <a:pt x="15748" y="34382"/>
                    <a:pt x="15920" y="34382"/>
                  </a:cubicBezTo>
                  <a:cubicBezTo>
                    <a:pt x="16092" y="34382"/>
                    <a:pt x="16264" y="34210"/>
                    <a:pt x="16264" y="31816"/>
                  </a:cubicBezTo>
                  <a:cubicBezTo>
                    <a:pt x="16264" y="19157"/>
                    <a:pt x="10271" y="8897"/>
                    <a:pt x="4623" y="3252"/>
                  </a:cubicBezTo>
                  <a:cubicBezTo>
                    <a:pt x="2738" y="1368"/>
                    <a:pt x="2738" y="1024"/>
                    <a:pt x="2738" y="514"/>
                  </a:cubicBezTo>
                  <a:cubicBezTo>
                    <a:pt x="2738" y="-687"/>
                    <a:pt x="3597" y="-1370"/>
                    <a:pt x="4451" y="-1370"/>
                  </a:cubicBezTo>
                  <a:cubicBezTo>
                    <a:pt x="6336" y="-1370"/>
                    <a:pt x="20027" y="11800"/>
                    <a:pt x="20027" y="31816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2292" name="任意多边形: 形状 2291">
              <a:extLst>
                <a:ext uri="{FF2B5EF4-FFF2-40B4-BE49-F238E27FC236}">
                  <a16:creationId xmlns:a16="http://schemas.microsoft.com/office/drawing/2014/main" id="{BB0282A3-F3AB-8163-F425-0B874496149C}"/>
                </a:ext>
              </a:extLst>
            </p:cNvPr>
            <p:cNvSpPr/>
            <p:nvPr>
              <p:custDataLst>
                <p:tags r:id="rId58"/>
              </p:custDataLst>
            </p:nvPr>
          </p:nvSpPr>
          <p:spPr>
            <a:xfrm flipV="1">
              <a:off x="12225417" y="-5822873"/>
              <a:ext cx="94816" cy="76637"/>
            </a:xfrm>
            <a:custGeom>
              <a:avLst/>
              <a:gdLst>
                <a:gd name="connsiteX0" fmla="*/ 82151 w 94816"/>
                <a:gd name="connsiteY0" fmla="*/ 63629 h 76637"/>
                <a:gd name="connsiteX1" fmla="*/ 94817 w 94816"/>
                <a:gd name="connsiteY1" fmla="*/ 67224 h 76637"/>
                <a:gd name="connsiteX2" fmla="*/ 94817 w 94816"/>
                <a:gd name="connsiteY2" fmla="*/ 75263 h 76637"/>
                <a:gd name="connsiteX3" fmla="*/ 81297 w 94816"/>
                <a:gd name="connsiteY3" fmla="*/ 74747 h 76637"/>
                <a:gd name="connsiteX4" fmla="*/ 65721 w 94816"/>
                <a:gd name="connsiteY4" fmla="*/ 75263 h 76637"/>
                <a:gd name="connsiteX5" fmla="*/ 65721 w 94816"/>
                <a:gd name="connsiteY5" fmla="*/ 67224 h 76637"/>
                <a:gd name="connsiteX6" fmla="*/ 73936 w 94816"/>
                <a:gd name="connsiteY6" fmla="*/ 65340 h 76637"/>
                <a:gd name="connsiteX7" fmla="*/ 73082 w 94816"/>
                <a:gd name="connsiteY7" fmla="*/ 63290 h 76637"/>
                <a:gd name="connsiteX8" fmla="*/ 53226 w 94816"/>
                <a:gd name="connsiteY8" fmla="*/ 20526 h 76637"/>
                <a:gd name="connsiteX9" fmla="*/ 31491 w 94816"/>
                <a:gd name="connsiteY9" fmla="*/ 67224 h 76637"/>
                <a:gd name="connsiteX10" fmla="*/ 40732 w 94816"/>
                <a:gd name="connsiteY10" fmla="*/ 67224 h 76637"/>
                <a:gd name="connsiteX11" fmla="*/ 40732 w 94816"/>
                <a:gd name="connsiteY11" fmla="*/ 75263 h 76637"/>
                <a:gd name="connsiteX12" fmla="*/ 19512 w 94816"/>
                <a:gd name="connsiteY12" fmla="*/ 74747 h 76637"/>
                <a:gd name="connsiteX13" fmla="*/ 0 w 94816"/>
                <a:gd name="connsiteY13" fmla="*/ 75263 h 76637"/>
                <a:gd name="connsiteX14" fmla="*/ 0 w 94816"/>
                <a:gd name="connsiteY14" fmla="*/ 67224 h 76637"/>
                <a:gd name="connsiteX15" fmla="*/ 10954 w 94816"/>
                <a:gd name="connsiteY15" fmla="*/ 67224 h 76637"/>
                <a:gd name="connsiteX16" fmla="*/ 40903 w 94816"/>
                <a:gd name="connsiteY16" fmla="*/ 2903 h 76637"/>
                <a:gd name="connsiteX17" fmla="*/ 47406 w 94816"/>
                <a:gd name="connsiteY17" fmla="*/ -1375 h 76637"/>
                <a:gd name="connsiteX18" fmla="*/ 53741 w 94816"/>
                <a:gd name="connsiteY18" fmla="*/ 2736 h 76637"/>
                <a:gd name="connsiteX19" fmla="*/ 82151 w 94816"/>
                <a:gd name="connsiteY19" fmla="*/ 63629 h 76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94816" h="76637">
                  <a:moveTo>
                    <a:pt x="82151" y="63629"/>
                  </a:moveTo>
                  <a:cubicBezTo>
                    <a:pt x="83176" y="66027"/>
                    <a:pt x="83864" y="67224"/>
                    <a:pt x="94817" y="67224"/>
                  </a:cubicBezTo>
                  <a:lnTo>
                    <a:pt x="94817" y="75263"/>
                  </a:lnTo>
                  <a:cubicBezTo>
                    <a:pt x="90538" y="74919"/>
                    <a:pt x="85576" y="74747"/>
                    <a:pt x="81297" y="74747"/>
                  </a:cubicBezTo>
                  <a:cubicBezTo>
                    <a:pt x="77017" y="74747"/>
                    <a:pt x="69318" y="75091"/>
                    <a:pt x="65721" y="75263"/>
                  </a:cubicBezTo>
                  <a:lnTo>
                    <a:pt x="65721" y="67224"/>
                  </a:lnTo>
                  <a:cubicBezTo>
                    <a:pt x="68974" y="67224"/>
                    <a:pt x="73936" y="66709"/>
                    <a:pt x="73936" y="65340"/>
                  </a:cubicBezTo>
                  <a:cubicBezTo>
                    <a:pt x="73936" y="65168"/>
                    <a:pt x="73764" y="64825"/>
                    <a:pt x="73082" y="63290"/>
                  </a:cubicBezTo>
                  <a:lnTo>
                    <a:pt x="53226" y="20526"/>
                  </a:lnTo>
                  <a:lnTo>
                    <a:pt x="31491" y="67224"/>
                  </a:lnTo>
                  <a:lnTo>
                    <a:pt x="40732" y="67224"/>
                  </a:lnTo>
                  <a:lnTo>
                    <a:pt x="40732" y="75263"/>
                  </a:lnTo>
                  <a:cubicBezTo>
                    <a:pt x="35083" y="74919"/>
                    <a:pt x="19684" y="74747"/>
                    <a:pt x="19512" y="74747"/>
                  </a:cubicBezTo>
                  <a:cubicBezTo>
                    <a:pt x="14717" y="74747"/>
                    <a:pt x="7018" y="75091"/>
                    <a:pt x="0" y="75263"/>
                  </a:cubicBezTo>
                  <a:lnTo>
                    <a:pt x="0" y="67224"/>
                  </a:lnTo>
                  <a:lnTo>
                    <a:pt x="10954" y="67224"/>
                  </a:lnTo>
                  <a:lnTo>
                    <a:pt x="40903" y="2903"/>
                  </a:lnTo>
                  <a:cubicBezTo>
                    <a:pt x="42960" y="-1375"/>
                    <a:pt x="45183" y="-1375"/>
                    <a:pt x="47406" y="-1375"/>
                  </a:cubicBezTo>
                  <a:cubicBezTo>
                    <a:pt x="50316" y="-1375"/>
                    <a:pt x="52029" y="-859"/>
                    <a:pt x="53741" y="2736"/>
                  </a:cubicBezTo>
                  <a:lnTo>
                    <a:pt x="82151" y="63629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</p:grpSp>
      <p:sp>
        <p:nvSpPr>
          <p:cNvPr id="2293" name="文本框 2292">
            <a:extLst>
              <a:ext uri="{FF2B5EF4-FFF2-40B4-BE49-F238E27FC236}">
                <a16:creationId xmlns:a16="http://schemas.microsoft.com/office/drawing/2014/main" id="{8E4421FA-0542-E8DF-0171-11687DBAE5E5}"/>
              </a:ext>
            </a:extLst>
          </p:cNvPr>
          <p:cNvSpPr txBox="1"/>
          <p:nvPr/>
        </p:nvSpPr>
        <p:spPr>
          <a:xfrm>
            <a:off x="8522356" y="5462288"/>
            <a:ext cx="2499979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1600" dirty="0">
                <a:latin typeface="Palatino"/>
              </a:rPr>
              <a:t>are model parameters. </a:t>
            </a:r>
          </a:p>
        </p:txBody>
      </p:sp>
      <p:cxnSp>
        <p:nvCxnSpPr>
          <p:cNvPr id="2294" name="直接连接符 2821 1">
            <a:extLst>
              <a:ext uri="{FF2B5EF4-FFF2-40B4-BE49-F238E27FC236}">
                <a16:creationId xmlns:a16="http://schemas.microsoft.com/office/drawing/2014/main" id="{E45A69E4-1DC0-216E-6B4F-F080AB3A8D62}"/>
              </a:ext>
            </a:extLst>
          </p:cNvPr>
          <p:cNvCxnSpPr>
            <a:cxnSpLocks/>
            <a:stCxn id="1984" idx="4"/>
            <a:endCxn id="1983" idx="0"/>
          </p:cNvCxnSpPr>
          <p:nvPr/>
        </p:nvCxnSpPr>
        <p:spPr>
          <a:xfrm rot="16200000" flipH="1">
            <a:off x="9024600" y="4004949"/>
            <a:ext cx="296980" cy="1491901"/>
          </a:xfrm>
          <a:prstGeom prst="curvedConnector3">
            <a:avLst>
              <a:gd name="adj1" fmla="val 50000"/>
            </a:avLst>
          </a:prstGeom>
          <a:ln>
            <a:solidFill>
              <a:srgbClr val="C00000"/>
            </a:solidFill>
            <a:tailEnd type="triangle" w="sm" len="sm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95" name="直接连接符 2821 2">
            <a:extLst>
              <a:ext uri="{FF2B5EF4-FFF2-40B4-BE49-F238E27FC236}">
                <a16:creationId xmlns:a16="http://schemas.microsoft.com/office/drawing/2014/main" id="{C3FF7F92-D2E3-7D38-80EC-55DBE1532C6B}"/>
              </a:ext>
            </a:extLst>
          </p:cNvPr>
          <p:cNvCxnSpPr>
            <a:cxnSpLocks/>
            <a:stCxn id="1980" idx="4"/>
            <a:endCxn id="1977" idx="0"/>
          </p:cNvCxnSpPr>
          <p:nvPr/>
        </p:nvCxnSpPr>
        <p:spPr>
          <a:xfrm rot="16200000" flipH="1">
            <a:off x="11094782" y="4455336"/>
            <a:ext cx="316447" cy="594672"/>
          </a:xfrm>
          <a:prstGeom prst="curvedConnector3">
            <a:avLst>
              <a:gd name="adj1" fmla="val 50000"/>
            </a:avLst>
          </a:prstGeom>
          <a:ln>
            <a:solidFill>
              <a:srgbClr val="C00000"/>
            </a:solidFill>
            <a:tailEnd type="triangle" w="sm" len="sm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96" name="直接连接符 2821 3">
            <a:extLst>
              <a:ext uri="{FF2B5EF4-FFF2-40B4-BE49-F238E27FC236}">
                <a16:creationId xmlns:a16="http://schemas.microsoft.com/office/drawing/2014/main" id="{84F1E3E1-0FBF-0D67-A294-870BD8A42A2F}"/>
              </a:ext>
            </a:extLst>
          </p:cNvPr>
          <p:cNvCxnSpPr>
            <a:cxnSpLocks/>
            <a:stCxn id="1982" idx="4"/>
            <a:endCxn id="1979" idx="0"/>
          </p:cNvCxnSpPr>
          <p:nvPr/>
        </p:nvCxnSpPr>
        <p:spPr>
          <a:xfrm rot="16200000" flipH="1">
            <a:off x="9618921" y="4180545"/>
            <a:ext cx="299261" cy="1190922"/>
          </a:xfrm>
          <a:prstGeom prst="curvedConnector3">
            <a:avLst>
              <a:gd name="adj1" fmla="val 34806"/>
            </a:avLst>
          </a:prstGeom>
          <a:ln>
            <a:solidFill>
              <a:srgbClr val="C00000"/>
            </a:solidFill>
            <a:tailEnd type="triangle" w="sm" len="sm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97" name="直接连接符 2821 4">
            <a:extLst>
              <a:ext uri="{FF2B5EF4-FFF2-40B4-BE49-F238E27FC236}">
                <a16:creationId xmlns:a16="http://schemas.microsoft.com/office/drawing/2014/main" id="{4AB363BC-69AC-8788-FEA2-9B588BA6ED90}"/>
              </a:ext>
            </a:extLst>
          </p:cNvPr>
          <p:cNvCxnSpPr>
            <a:cxnSpLocks/>
            <a:stCxn id="1981" idx="4"/>
            <a:endCxn id="1978" idx="0"/>
          </p:cNvCxnSpPr>
          <p:nvPr/>
        </p:nvCxnSpPr>
        <p:spPr>
          <a:xfrm rot="16200000" flipH="1">
            <a:off x="10681462" y="4328754"/>
            <a:ext cx="327789" cy="859175"/>
          </a:xfrm>
          <a:prstGeom prst="curvedConnector3">
            <a:avLst>
              <a:gd name="adj1" fmla="val 50000"/>
            </a:avLst>
          </a:prstGeom>
          <a:ln>
            <a:solidFill>
              <a:srgbClr val="C00000"/>
            </a:solidFill>
            <a:tailEnd type="triangle" w="sm" len="sm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98" name="文本框 2297">
            <a:extLst>
              <a:ext uri="{FF2B5EF4-FFF2-40B4-BE49-F238E27FC236}">
                <a16:creationId xmlns:a16="http://schemas.microsoft.com/office/drawing/2014/main" id="{56808E0A-37F1-EDFD-738C-9A8CFCA26689}"/>
              </a:ext>
            </a:extLst>
          </p:cNvPr>
          <p:cNvSpPr txBox="1"/>
          <p:nvPr/>
        </p:nvSpPr>
        <p:spPr>
          <a:xfrm>
            <a:off x="545927" y="6210951"/>
            <a:ext cx="10409742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1400" dirty="0">
                <a:solidFill>
                  <a:srgbClr val="222222"/>
                </a:solidFill>
                <a:latin typeface="Palatino"/>
              </a:rPr>
              <a:t>[1] </a:t>
            </a:r>
            <a:r>
              <a:rPr lang="en-US" altLang="zh-CN" sz="1400" b="0" i="0" dirty="0">
                <a:solidFill>
                  <a:srgbClr val="222222"/>
                </a:solidFill>
                <a:effectLst/>
                <a:latin typeface="Palatino"/>
              </a:rPr>
              <a:t>Peter Shaw, Jakob </a:t>
            </a:r>
            <a:r>
              <a:rPr lang="en-US" altLang="zh-CN" sz="1400" b="0" i="0" dirty="0" err="1">
                <a:solidFill>
                  <a:srgbClr val="222222"/>
                </a:solidFill>
                <a:effectLst/>
                <a:latin typeface="Palatino"/>
              </a:rPr>
              <a:t>Uszkoreit</a:t>
            </a:r>
            <a:r>
              <a:rPr lang="en-US" altLang="zh-CN" sz="1400" b="0" i="0" dirty="0">
                <a:solidFill>
                  <a:srgbClr val="222222"/>
                </a:solidFill>
                <a:effectLst/>
                <a:latin typeface="Palatino"/>
              </a:rPr>
              <a:t>, and Ashish Vaswani. </a:t>
            </a:r>
            <a:r>
              <a:rPr lang="en-US" altLang="zh-CN" sz="1400" dirty="0">
                <a:solidFill>
                  <a:srgbClr val="222222"/>
                </a:solidFill>
                <a:latin typeface="Palatino"/>
              </a:rPr>
              <a:t>(</a:t>
            </a:r>
            <a:r>
              <a:rPr lang="en-US" altLang="zh-CN" sz="1400" b="0" i="0" dirty="0">
                <a:solidFill>
                  <a:srgbClr val="222222"/>
                </a:solidFill>
                <a:effectLst/>
                <a:latin typeface="Palatino"/>
              </a:rPr>
              <a:t>2018). Self-Attention with Relative Position Representations. NAACL 2018.</a:t>
            </a:r>
          </a:p>
          <a:p>
            <a:r>
              <a:rPr lang="en-US" altLang="zh-CN" sz="1400" dirty="0">
                <a:solidFill>
                  <a:srgbClr val="222222"/>
                </a:solidFill>
                <a:latin typeface="Palatino"/>
              </a:rPr>
              <a:t>[2] Dai Z, Yang Z, Yang Y, et al. (2019). Transformer-xl: Attentive language models beyond a fixed-length context. ACL 2019.</a:t>
            </a:r>
            <a:endParaRPr lang="zh-CN" altLang="en-US" sz="1400" dirty="0">
              <a:latin typeface="Palatino"/>
            </a:endParaRPr>
          </a:p>
        </p:txBody>
      </p:sp>
      <p:sp>
        <p:nvSpPr>
          <p:cNvPr id="390" name="文本框 389">
            <a:extLst>
              <a:ext uri="{FF2B5EF4-FFF2-40B4-BE49-F238E27FC236}">
                <a16:creationId xmlns:a16="http://schemas.microsoft.com/office/drawing/2014/main" id="{F7B2121E-C1DF-6AD8-45DA-4AC4AEF8A266}"/>
              </a:ext>
            </a:extLst>
          </p:cNvPr>
          <p:cNvSpPr txBox="1"/>
          <p:nvPr/>
        </p:nvSpPr>
        <p:spPr>
          <a:xfrm>
            <a:off x="747830" y="1337906"/>
            <a:ext cx="2127373" cy="46544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altLang="zh-CN" dirty="0">
                <a:latin typeface="Palatino"/>
              </a:rPr>
              <a:t>Absolute</a:t>
            </a:r>
            <a:endParaRPr lang="en-US" altLang="zh-CN" sz="2000" dirty="0">
              <a:latin typeface="Palatino"/>
            </a:endParaRPr>
          </a:p>
        </p:txBody>
      </p:sp>
      <p:pic>
        <p:nvPicPr>
          <p:cNvPr id="402" name="图片 401">
            <a:extLst>
              <a:ext uri="{FF2B5EF4-FFF2-40B4-BE49-F238E27FC236}">
                <a16:creationId xmlns:a16="http://schemas.microsoft.com/office/drawing/2014/main" id="{2CDA4C2F-BC6D-1788-698E-3B31D3802AF4}"/>
              </a:ext>
            </a:extLst>
          </p:cNvPr>
          <p:cNvPicPr>
            <a:picLocks noChangeAspect="1"/>
          </p:cNvPicPr>
          <p:nvPr/>
        </p:nvPicPr>
        <p:blipFill>
          <a:blip r:embed="rId190"/>
          <a:stretch>
            <a:fillRect/>
          </a:stretch>
        </p:blipFill>
        <p:spPr>
          <a:xfrm>
            <a:off x="579756" y="4917268"/>
            <a:ext cx="1865573" cy="570305"/>
          </a:xfrm>
          <a:prstGeom prst="rect">
            <a:avLst/>
          </a:prstGeom>
        </p:spPr>
      </p:pic>
      <p:sp>
        <p:nvSpPr>
          <p:cNvPr id="403" name="文本框 402">
            <a:extLst>
              <a:ext uri="{FF2B5EF4-FFF2-40B4-BE49-F238E27FC236}">
                <a16:creationId xmlns:a16="http://schemas.microsoft.com/office/drawing/2014/main" id="{E6881237-11A6-4955-6DDC-4ECA22065EC1}"/>
              </a:ext>
            </a:extLst>
          </p:cNvPr>
          <p:cNvSpPr txBox="1"/>
          <p:nvPr/>
        </p:nvSpPr>
        <p:spPr>
          <a:xfrm>
            <a:off x="825651" y="4316475"/>
            <a:ext cx="2127373" cy="46544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altLang="zh-CN" dirty="0">
                <a:latin typeface="Palatino"/>
              </a:rPr>
              <a:t>Relative</a:t>
            </a:r>
            <a:endParaRPr lang="en-US" altLang="zh-CN" sz="2000" dirty="0">
              <a:latin typeface="Palatino"/>
            </a:endParaRPr>
          </a:p>
        </p:txBody>
      </p:sp>
      <p:sp>
        <p:nvSpPr>
          <p:cNvPr id="3" name="左大括号 2">
            <a:extLst>
              <a:ext uri="{FF2B5EF4-FFF2-40B4-BE49-F238E27FC236}">
                <a16:creationId xmlns:a16="http://schemas.microsoft.com/office/drawing/2014/main" id="{2B6177EE-FF9D-6160-33D1-7B5B3FC21BA7}"/>
              </a:ext>
            </a:extLst>
          </p:cNvPr>
          <p:cNvSpPr/>
          <p:nvPr/>
        </p:nvSpPr>
        <p:spPr>
          <a:xfrm rot="16200000">
            <a:off x="1250231" y="3347026"/>
            <a:ext cx="52253" cy="1011534"/>
          </a:xfrm>
          <a:prstGeom prst="leftBrace">
            <a:avLst/>
          </a:prstGeom>
          <a:ln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" name="文本框 3">
            <a:extLst>
              <a:ext uri="{FF2B5EF4-FFF2-40B4-BE49-F238E27FC236}">
                <a16:creationId xmlns:a16="http://schemas.microsoft.com/office/drawing/2014/main" id="{9FC665FF-5BC0-6526-7E27-089E4F733608}"/>
              </a:ext>
            </a:extLst>
          </p:cNvPr>
          <p:cNvSpPr txBox="1"/>
          <p:nvPr/>
        </p:nvSpPr>
        <p:spPr>
          <a:xfrm>
            <a:off x="809824" y="3823179"/>
            <a:ext cx="981359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100" dirty="0">
                <a:solidFill>
                  <a:srgbClr val="C00000"/>
                </a:solidFill>
                <a:latin typeface="Palatino"/>
              </a:rPr>
              <a:t>input - input</a:t>
            </a:r>
            <a:endParaRPr lang="zh-CN" altLang="en-US" sz="1100" dirty="0">
              <a:solidFill>
                <a:srgbClr val="C00000"/>
              </a:solidFill>
              <a:latin typeface="Palatino"/>
            </a:endParaRPr>
          </a:p>
        </p:txBody>
      </p:sp>
      <p:sp>
        <p:nvSpPr>
          <p:cNvPr id="5" name="左大括号 4">
            <a:extLst>
              <a:ext uri="{FF2B5EF4-FFF2-40B4-BE49-F238E27FC236}">
                <a16:creationId xmlns:a16="http://schemas.microsoft.com/office/drawing/2014/main" id="{4BC251AC-6DA4-E4DC-B0D2-44875684CBA6}"/>
              </a:ext>
            </a:extLst>
          </p:cNvPr>
          <p:cNvSpPr/>
          <p:nvPr/>
        </p:nvSpPr>
        <p:spPr>
          <a:xfrm rot="16200000">
            <a:off x="2673103" y="3346939"/>
            <a:ext cx="52253" cy="1011534"/>
          </a:xfrm>
          <a:prstGeom prst="leftBrace">
            <a:avLst/>
          </a:prstGeom>
          <a:ln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6" name="文本框 15">
            <a:extLst>
              <a:ext uri="{FF2B5EF4-FFF2-40B4-BE49-F238E27FC236}">
                <a16:creationId xmlns:a16="http://schemas.microsoft.com/office/drawing/2014/main" id="{E91A3849-E97A-DB57-8932-95FBE577AB11}"/>
              </a:ext>
            </a:extLst>
          </p:cNvPr>
          <p:cNvSpPr txBox="1"/>
          <p:nvPr/>
        </p:nvSpPr>
        <p:spPr>
          <a:xfrm>
            <a:off x="2313102" y="3823179"/>
            <a:ext cx="862737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100" dirty="0">
                <a:solidFill>
                  <a:srgbClr val="C00000"/>
                </a:solidFill>
                <a:latin typeface="Palatino"/>
              </a:rPr>
              <a:t>input - pos</a:t>
            </a:r>
            <a:endParaRPr lang="zh-CN" altLang="en-US" sz="1100" dirty="0">
              <a:solidFill>
                <a:srgbClr val="C00000"/>
              </a:solidFill>
              <a:latin typeface="Palatino"/>
            </a:endParaRPr>
          </a:p>
        </p:txBody>
      </p:sp>
      <p:sp>
        <p:nvSpPr>
          <p:cNvPr id="18" name="左大括号 17">
            <a:extLst>
              <a:ext uri="{FF2B5EF4-FFF2-40B4-BE49-F238E27FC236}">
                <a16:creationId xmlns:a16="http://schemas.microsoft.com/office/drawing/2014/main" id="{AFDDC8AA-3A05-15EB-D9FE-238285F000EC}"/>
              </a:ext>
            </a:extLst>
          </p:cNvPr>
          <p:cNvSpPr/>
          <p:nvPr/>
        </p:nvSpPr>
        <p:spPr>
          <a:xfrm rot="16200000">
            <a:off x="4057759" y="3343540"/>
            <a:ext cx="52253" cy="1011534"/>
          </a:xfrm>
          <a:prstGeom prst="leftBrace">
            <a:avLst/>
          </a:prstGeom>
          <a:ln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9" name="文本框 18">
            <a:extLst>
              <a:ext uri="{FF2B5EF4-FFF2-40B4-BE49-F238E27FC236}">
                <a16:creationId xmlns:a16="http://schemas.microsoft.com/office/drawing/2014/main" id="{B477376A-22D5-8E2E-29F9-118CF6683E59}"/>
              </a:ext>
            </a:extLst>
          </p:cNvPr>
          <p:cNvSpPr txBox="1"/>
          <p:nvPr/>
        </p:nvSpPr>
        <p:spPr>
          <a:xfrm>
            <a:off x="3672677" y="3833534"/>
            <a:ext cx="862737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100" dirty="0">
                <a:solidFill>
                  <a:srgbClr val="C00000"/>
                </a:solidFill>
                <a:latin typeface="Palatino"/>
              </a:rPr>
              <a:t>pos - input</a:t>
            </a:r>
            <a:endParaRPr lang="zh-CN" altLang="en-US" sz="1100" dirty="0">
              <a:solidFill>
                <a:srgbClr val="C00000"/>
              </a:solidFill>
              <a:latin typeface="Palatino"/>
            </a:endParaRPr>
          </a:p>
        </p:txBody>
      </p:sp>
      <p:sp>
        <p:nvSpPr>
          <p:cNvPr id="20" name="左大括号 19">
            <a:extLst>
              <a:ext uri="{FF2B5EF4-FFF2-40B4-BE49-F238E27FC236}">
                <a16:creationId xmlns:a16="http://schemas.microsoft.com/office/drawing/2014/main" id="{422C856F-3411-ABFF-045E-4119FCB98ED2}"/>
              </a:ext>
            </a:extLst>
          </p:cNvPr>
          <p:cNvSpPr/>
          <p:nvPr/>
        </p:nvSpPr>
        <p:spPr>
          <a:xfrm rot="16200000">
            <a:off x="5536974" y="3343539"/>
            <a:ext cx="52253" cy="1011534"/>
          </a:xfrm>
          <a:prstGeom prst="leftBrace">
            <a:avLst/>
          </a:prstGeom>
          <a:ln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1" name="文本框 20">
            <a:extLst>
              <a:ext uri="{FF2B5EF4-FFF2-40B4-BE49-F238E27FC236}">
                <a16:creationId xmlns:a16="http://schemas.microsoft.com/office/drawing/2014/main" id="{50A785EA-8D62-F01C-6C2D-10D370383655}"/>
              </a:ext>
            </a:extLst>
          </p:cNvPr>
          <p:cNvSpPr txBox="1"/>
          <p:nvPr/>
        </p:nvSpPr>
        <p:spPr>
          <a:xfrm>
            <a:off x="5208676" y="3826955"/>
            <a:ext cx="708848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100" dirty="0">
                <a:solidFill>
                  <a:srgbClr val="C00000"/>
                </a:solidFill>
                <a:latin typeface="Palatino"/>
              </a:rPr>
              <a:t>pos -pos</a:t>
            </a:r>
            <a:endParaRPr lang="zh-CN" altLang="en-US" sz="1100" dirty="0">
              <a:solidFill>
                <a:srgbClr val="C00000"/>
              </a:solidFill>
              <a:latin typeface="Palatino"/>
            </a:endParaRPr>
          </a:p>
        </p:txBody>
      </p:sp>
      <p:pic>
        <p:nvPicPr>
          <p:cNvPr id="22" name="图片 21">
            <a:extLst>
              <a:ext uri="{FF2B5EF4-FFF2-40B4-BE49-F238E27FC236}">
                <a16:creationId xmlns:a16="http://schemas.microsoft.com/office/drawing/2014/main" id="{77EFBCCF-BC40-1905-B4C1-65CB7EAD0374}"/>
              </a:ext>
            </a:extLst>
          </p:cNvPr>
          <p:cNvPicPr>
            <a:picLocks noChangeAspect="1"/>
          </p:cNvPicPr>
          <p:nvPr/>
        </p:nvPicPr>
        <p:blipFill>
          <a:blip r:embed="rId191"/>
          <a:stretch>
            <a:fillRect/>
          </a:stretch>
        </p:blipFill>
        <p:spPr>
          <a:xfrm>
            <a:off x="69539" y="1956576"/>
            <a:ext cx="2732579" cy="570156"/>
          </a:xfrm>
          <a:prstGeom prst="rect">
            <a:avLst/>
          </a:prstGeom>
        </p:spPr>
      </p:pic>
      <p:pic>
        <p:nvPicPr>
          <p:cNvPr id="23" name="图片 22">
            <a:extLst>
              <a:ext uri="{FF2B5EF4-FFF2-40B4-BE49-F238E27FC236}">
                <a16:creationId xmlns:a16="http://schemas.microsoft.com/office/drawing/2014/main" id="{073203EF-2CF8-07CD-49F0-12411CD352D5}"/>
              </a:ext>
            </a:extLst>
          </p:cNvPr>
          <p:cNvPicPr>
            <a:picLocks noChangeAspect="1"/>
          </p:cNvPicPr>
          <p:nvPr/>
        </p:nvPicPr>
        <p:blipFill>
          <a:blip r:embed="rId192"/>
          <a:stretch>
            <a:fillRect/>
          </a:stretch>
        </p:blipFill>
        <p:spPr>
          <a:xfrm>
            <a:off x="381328" y="2549429"/>
            <a:ext cx="4100189" cy="606414"/>
          </a:xfrm>
          <a:prstGeom prst="rect">
            <a:avLst/>
          </a:prstGeom>
        </p:spPr>
      </p:pic>
      <p:pic>
        <p:nvPicPr>
          <p:cNvPr id="24" name="图片 23">
            <a:extLst>
              <a:ext uri="{FF2B5EF4-FFF2-40B4-BE49-F238E27FC236}">
                <a16:creationId xmlns:a16="http://schemas.microsoft.com/office/drawing/2014/main" id="{1551A836-7963-D531-A868-4FC4EDBE0A25}"/>
              </a:ext>
            </a:extLst>
          </p:cNvPr>
          <p:cNvPicPr>
            <a:picLocks noChangeAspect="1"/>
          </p:cNvPicPr>
          <p:nvPr/>
        </p:nvPicPr>
        <p:blipFill>
          <a:blip r:embed="rId193"/>
          <a:stretch>
            <a:fillRect/>
          </a:stretch>
        </p:blipFill>
        <p:spPr>
          <a:xfrm>
            <a:off x="391609" y="3198178"/>
            <a:ext cx="5836120" cy="628402"/>
          </a:xfrm>
          <a:prstGeom prst="rect">
            <a:avLst/>
          </a:prstGeom>
        </p:spPr>
      </p:pic>
      <p:grpSp>
        <p:nvGrpSpPr>
          <p:cNvPr id="2767" name="组合 2766" descr="\documentclass{article}&#10;\usepackage{amsmath}&#10;\pagestyle{empty}&#10;\begin{document}&#10;&#10;\begin{gather*}&#10;\mathbf{x_i}^T \mathbf{W}_{Q}^{T} \mathbf{W}_K \mathbf{x_j} + \mathbf{x_i}^T \mathbf{W}_{K}^{T} \mathbf{W}_K \mathbf{p}_j + \mathbf{p}_i^T \mathbf{W}_{Q}^{T} \mathbf{W}_K \mathbf{x_j} + \mathbf{p}_i^T \mathbf{W}_{Q}^{T} \mathbf{W}_K \mathbf{p}_j&#10;\end{gather*}&#10;&#10;\end{document}" title="IguanaTex Shape Display">
            <a:extLst>
              <a:ext uri="{FF2B5EF4-FFF2-40B4-BE49-F238E27FC236}">
                <a16:creationId xmlns:a16="http://schemas.microsoft.com/office/drawing/2014/main" id="{590584A3-F086-5ACD-CC90-F83FC9B8A073}"/>
              </a:ext>
            </a:extLst>
          </p:cNvPr>
          <p:cNvGrpSpPr>
            <a:grpSpLocks noChangeAspect="1"/>
          </p:cNvGrpSpPr>
          <p:nvPr>
            <p:custDataLst>
              <p:tags r:id="rId6"/>
            </p:custDataLst>
          </p:nvPr>
        </p:nvGrpSpPr>
        <p:grpSpPr>
          <a:xfrm>
            <a:off x="6219554" y="4321968"/>
            <a:ext cx="5005605" cy="222429"/>
            <a:chOff x="9051079" y="-9712893"/>
            <a:chExt cx="5005605" cy="222429"/>
          </a:xfrm>
        </p:grpSpPr>
        <p:sp>
          <p:nvSpPr>
            <p:cNvPr id="2768" name="任意多边形: 形状 2767">
              <a:extLst>
                <a:ext uri="{FF2B5EF4-FFF2-40B4-BE49-F238E27FC236}">
                  <a16:creationId xmlns:a16="http://schemas.microsoft.com/office/drawing/2014/main" id="{CB748850-B996-1431-17F1-147B8FFCF01E}"/>
                </a:ext>
              </a:extLst>
            </p:cNvPr>
            <p:cNvSpPr/>
            <p:nvPr>
              <p:custDataLst>
                <p:tags r:id="rId7"/>
              </p:custDataLst>
            </p:nvPr>
          </p:nvSpPr>
          <p:spPr>
            <a:xfrm flipV="1">
              <a:off x="9051079" y="-9635388"/>
              <a:ext cx="98701" cy="77797"/>
            </a:xfrm>
            <a:custGeom>
              <a:avLst/>
              <a:gdLst>
                <a:gd name="connsiteX0" fmla="*/ 56803 w 98701"/>
                <a:gd name="connsiteY0" fmla="*/ 41726 h 77797"/>
                <a:gd name="connsiteX1" fmla="*/ 77317 w 98701"/>
                <a:gd name="connsiteY1" fmla="*/ 64506 h 77797"/>
                <a:gd name="connsiteX2" fmla="*/ 95198 w 98701"/>
                <a:gd name="connsiteY2" fmla="*/ 68188 h 77797"/>
                <a:gd name="connsiteX3" fmla="*/ 95198 w 98701"/>
                <a:gd name="connsiteY3" fmla="*/ 76423 h 77797"/>
                <a:gd name="connsiteX4" fmla="*/ 79066 w 98701"/>
                <a:gd name="connsiteY4" fmla="*/ 75894 h 77797"/>
                <a:gd name="connsiteX5" fmla="*/ 61010 w 98701"/>
                <a:gd name="connsiteY5" fmla="*/ 76423 h 77797"/>
                <a:gd name="connsiteX6" fmla="*/ 61010 w 98701"/>
                <a:gd name="connsiteY6" fmla="*/ 68188 h 77797"/>
                <a:gd name="connsiteX7" fmla="*/ 67671 w 98701"/>
                <a:gd name="connsiteY7" fmla="*/ 66611 h 77797"/>
                <a:gd name="connsiteX8" fmla="*/ 66268 w 98701"/>
                <a:gd name="connsiteY8" fmla="*/ 64506 h 77797"/>
                <a:gd name="connsiteX9" fmla="*/ 51545 w 98701"/>
                <a:gd name="connsiteY9" fmla="*/ 48036 h 77797"/>
                <a:gd name="connsiteX10" fmla="*/ 34363 w 98701"/>
                <a:gd name="connsiteY10" fmla="*/ 68188 h 77797"/>
                <a:gd name="connsiteX11" fmla="*/ 41376 w 98701"/>
                <a:gd name="connsiteY11" fmla="*/ 68188 h 77797"/>
                <a:gd name="connsiteX12" fmla="*/ 41376 w 98701"/>
                <a:gd name="connsiteY12" fmla="*/ 76423 h 77797"/>
                <a:gd name="connsiteX13" fmla="*/ 20162 w 98701"/>
                <a:gd name="connsiteY13" fmla="*/ 75894 h 77797"/>
                <a:gd name="connsiteX14" fmla="*/ 880 w 98701"/>
                <a:gd name="connsiteY14" fmla="*/ 76423 h 77797"/>
                <a:gd name="connsiteX15" fmla="*/ 880 w 98701"/>
                <a:gd name="connsiteY15" fmla="*/ 68188 h 77797"/>
                <a:gd name="connsiteX16" fmla="*/ 13326 w 98701"/>
                <a:gd name="connsiteY16" fmla="*/ 68188 h 77797"/>
                <a:gd name="connsiteX17" fmla="*/ 40672 w 98701"/>
                <a:gd name="connsiteY17" fmla="*/ 35948 h 77797"/>
                <a:gd name="connsiteX18" fmla="*/ 17709 w 98701"/>
                <a:gd name="connsiteY18" fmla="*/ 10190 h 77797"/>
                <a:gd name="connsiteX19" fmla="*/ 0 w 98701"/>
                <a:gd name="connsiteY19" fmla="*/ 6859 h 77797"/>
                <a:gd name="connsiteX20" fmla="*/ 0 w 98701"/>
                <a:gd name="connsiteY20" fmla="*/ -1375 h 77797"/>
                <a:gd name="connsiteX21" fmla="*/ 16131 w 98701"/>
                <a:gd name="connsiteY21" fmla="*/ -848 h 77797"/>
                <a:gd name="connsiteX22" fmla="*/ 34187 w 98701"/>
                <a:gd name="connsiteY22" fmla="*/ -1375 h 77797"/>
                <a:gd name="connsiteX23" fmla="*/ 34187 w 98701"/>
                <a:gd name="connsiteY23" fmla="*/ 6859 h 77797"/>
                <a:gd name="connsiteX24" fmla="*/ 27703 w 98701"/>
                <a:gd name="connsiteY24" fmla="*/ 8788 h 77797"/>
                <a:gd name="connsiteX25" fmla="*/ 28929 w 98701"/>
                <a:gd name="connsiteY25" fmla="*/ 10542 h 77797"/>
                <a:gd name="connsiteX26" fmla="*/ 45935 w 98701"/>
                <a:gd name="connsiteY26" fmla="*/ 29639 h 77797"/>
                <a:gd name="connsiteX27" fmla="*/ 65218 w 98701"/>
                <a:gd name="connsiteY27" fmla="*/ 6859 h 77797"/>
                <a:gd name="connsiteX28" fmla="*/ 58381 w 98701"/>
                <a:gd name="connsiteY28" fmla="*/ 6859 h 77797"/>
                <a:gd name="connsiteX29" fmla="*/ 58381 w 98701"/>
                <a:gd name="connsiteY29" fmla="*/ -1375 h 77797"/>
                <a:gd name="connsiteX30" fmla="*/ 79418 w 98701"/>
                <a:gd name="connsiteY30" fmla="*/ -848 h 77797"/>
                <a:gd name="connsiteX31" fmla="*/ 98701 w 98701"/>
                <a:gd name="connsiteY31" fmla="*/ -1375 h 77797"/>
                <a:gd name="connsiteX32" fmla="*/ 98701 w 98701"/>
                <a:gd name="connsiteY32" fmla="*/ 6859 h 77797"/>
                <a:gd name="connsiteX33" fmla="*/ 86255 w 98701"/>
                <a:gd name="connsiteY33" fmla="*/ 6859 h 77797"/>
                <a:gd name="connsiteX34" fmla="*/ 56803 w 98701"/>
                <a:gd name="connsiteY34" fmla="*/ 41726 h 7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98701" h="77797">
                  <a:moveTo>
                    <a:pt x="56803" y="41726"/>
                  </a:moveTo>
                  <a:lnTo>
                    <a:pt x="77317" y="64506"/>
                  </a:lnTo>
                  <a:cubicBezTo>
                    <a:pt x="79594" y="66962"/>
                    <a:pt x="80645" y="68188"/>
                    <a:pt x="95198" y="68188"/>
                  </a:cubicBezTo>
                  <a:lnTo>
                    <a:pt x="95198" y="76423"/>
                  </a:lnTo>
                  <a:cubicBezTo>
                    <a:pt x="89060" y="76071"/>
                    <a:pt x="79946" y="75894"/>
                    <a:pt x="79066" y="75894"/>
                  </a:cubicBezTo>
                  <a:cubicBezTo>
                    <a:pt x="74683" y="75894"/>
                    <a:pt x="65922" y="76247"/>
                    <a:pt x="61010" y="76423"/>
                  </a:cubicBezTo>
                  <a:lnTo>
                    <a:pt x="61010" y="68188"/>
                  </a:lnTo>
                  <a:cubicBezTo>
                    <a:pt x="63463" y="68188"/>
                    <a:pt x="65570" y="67836"/>
                    <a:pt x="67671" y="66611"/>
                  </a:cubicBezTo>
                  <a:cubicBezTo>
                    <a:pt x="66972" y="65561"/>
                    <a:pt x="66972" y="65209"/>
                    <a:pt x="66268" y="64506"/>
                  </a:cubicBezTo>
                  <a:lnTo>
                    <a:pt x="51545" y="48036"/>
                  </a:lnTo>
                  <a:lnTo>
                    <a:pt x="34363" y="68188"/>
                  </a:lnTo>
                  <a:lnTo>
                    <a:pt x="41376" y="68188"/>
                  </a:lnTo>
                  <a:lnTo>
                    <a:pt x="41376" y="76423"/>
                  </a:lnTo>
                  <a:cubicBezTo>
                    <a:pt x="36816" y="76247"/>
                    <a:pt x="25772" y="75894"/>
                    <a:pt x="20162" y="75894"/>
                  </a:cubicBezTo>
                  <a:cubicBezTo>
                    <a:pt x="14553" y="75894"/>
                    <a:pt x="6666" y="76247"/>
                    <a:pt x="880" y="76423"/>
                  </a:cubicBezTo>
                  <a:lnTo>
                    <a:pt x="880" y="68188"/>
                  </a:lnTo>
                  <a:lnTo>
                    <a:pt x="13326" y="68188"/>
                  </a:lnTo>
                  <a:lnTo>
                    <a:pt x="40672" y="35948"/>
                  </a:lnTo>
                  <a:lnTo>
                    <a:pt x="17709" y="10190"/>
                  </a:lnTo>
                  <a:cubicBezTo>
                    <a:pt x="14729" y="6859"/>
                    <a:pt x="8415" y="6859"/>
                    <a:pt x="0" y="6859"/>
                  </a:cubicBezTo>
                  <a:lnTo>
                    <a:pt x="0" y="-1375"/>
                  </a:lnTo>
                  <a:cubicBezTo>
                    <a:pt x="6138" y="-1024"/>
                    <a:pt x="15251" y="-848"/>
                    <a:pt x="16131" y="-848"/>
                  </a:cubicBezTo>
                  <a:cubicBezTo>
                    <a:pt x="20514" y="-848"/>
                    <a:pt x="30684" y="-1200"/>
                    <a:pt x="34187" y="-1375"/>
                  </a:cubicBezTo>
                  <a:lnTo>
                    <a:pt x="34187" y="6859"/>
                  </a:lnTo>
                  <a:cubicBezTo>
                    <a:pt x="31030" y="6859"/>
                    <a:pt x="27703" y="7738"/>
                    <a:pt x="27703" y="8788"/>
                  </a:cubicBezTo>
                  <a:cubicBezTo>
                    <a:pt x="27703" y="8964"/>
                    <a:pt x="27703" y="9140"/>
                    <a:pt x="28929" y="10542"/>
                  </a:cubicBezTo>
                  <a:lnTo>
                    <a:pt x="45935" y="29639"/>
                  </a:lnTo>
                  <a:lnTo>
                    <a:pt x="65218" y="6859"/>
                  </a:lnTo>
                  <a:lnTo>
                    <a:pt x="58381" y="6859"/>
                  </a:lnTo>
                  <a:lnTo>
                    <a:pt x="58381" y="-1375"/>
                  </a:lnTo>
                  <a:cubicBezTo>
                    <a:pt x="62941" y="-1200"/>
                    <a:pt x="73633" y="-848"/>
                    <a:pt x="79418" y="-848"/>
                  </a:cubicBezTo>
                  <a:cubicBezTo>
                    <a:pt x="85028" y="-848"/>
                    <a:pt x="92915" y="-1200"/>
                    <a:pt x="98701" y="-1375"/>
                  </a:cubicBezTo>
                  <a:lnTo>
                    <a:pt x="98701" y="6859"/>
                  </a:lnTo>
                  <a:lnTo>
                    <a:pt x="86255" y="6859"/>
                  </a:lnTo>
                  <a:lnTo>
                    <a:pt x="56803" y="41726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2769" name="任意多边形: 形状 2768">
              <a:extLst>
                <a:ext uri="{FF2B5EF4-FFF2-40B4-BE49-F238E27FC236}">
                  <a16:creationId xmlns:a16="http://schemas.microsoft.com/office/drawing/2014/main" id="{ABC28A36-CAF0-A1F5-76DF-662EF5F6D712}"/>
                </a:ext>
              </a:extLst>
            </p:cNvPr>
            <p:cNvSpPr/>
            <p:nvPr>
              <p:custDataLst>
                <p:tags r:id="rId8"/>
              </p:custDataLst>
            </p:nvPr>
          </p:nvSpPr>
          <p:spPr>
            <a:xfrm flipV="1">
              <a:off x="9161871" y="-9616579"/>
              <a:ext cx="30447" cy="85268"/>
            </a:xfrm>
            <a:custGeom>
              <a:avLst/>
              <a:gdLst>
                <a:gd name="connsiteX0" fmla="*/ 23941 w 30447"/>
                <a:gd name="connsiteY0" fmla="*/ 73837 h 85268"/>
                <a:gd name="connsiteX1" fmla="*/ 13997 w 30447"/>
                <a:gd name="connsiteY1" fmla="*/ 83897 h 85268"/>
                <a:gd name="connsiteX2" fmla="*/ 3932 w 30447"/>
                <a:gd name="connsiteY2" fmla="*/ 73958 h 85268"/>
                <a:gd name="connsiteX3" fmla="*/ 13876 w 30447"/>
                <a:gd name="connsiteY3" fmla="*/ 63898 h 85268"/>
                <a:gd name="connsiteX4" fmla="*/ 23941 w 30447"/>
                <a:gd name="connsiteY4" fmla="*/ 73837 h 85268"/>
                <a:gd name="connsiteX5" fmla="*/ 368 w 30447"/>
                <a:gd name="connsiteY5" fmla="*/ 52855 h 85268"/>
                <a:gd name="connsiteX6" fmla="*/ 368 w 30447"/>
                <a:gd name="connsiteY6" fmla="*/ 45989 h 85268"/>
                <a:gd name="connsiteX7" fmla="*/ 8228 w 30447"/>
                <a:gd name="connsiteY7" fmla="*/ 41202 h 85268"/>
                <a:gd name="connsiteX8" fmla="*/ 8228 w 30447"/>
                <a:gd name="connsiteY8" fmla="*/ 5499 h 85268"/>
                <a:gd name="connsiteX9" fmla="*/ 0 w 30447"/>
                <a:gd name="connsiteY9" fmla="*/ 5499 h 85268"/>
                <a:gd name="connsiteX10" fmla="*/ 0 w 30447"/>
                <a:gd name="connsiteY10" fmla="*/ -1372 h 85268"/>
                <a:gd name="connsiteX11" fmla="*/ 15471 w 30447"/>
                <a:gd name="connsiteY11" fmla="*/ -883 h 85268"/>
                <a:gd name="connsiteX12" fmla="*/ 30447 w 30447"/>
                <a:gd name="connsiteY12" fmla="*/ -1372 h 85268"/>
                <a:gd name="connsiteX13" fmla="*/ 30447 w 30447"/>
                <a:gd name="connsiteY13" fmla="*/ 5499 h 85268"/>
                <a:gd name="connsiteX14" fmla="*/ 22957 w 30447"/>
                <a:gd name="connsiteY14" fmla="*/ 5499 h 85268"/>
                <a:gd name="connsiteX15" fmla="*/ 22957 w 30447"/>
                <a:gd name="connsiteY15" fmla="*/ 53840 h 85268"/>
                <a:gd name="connsiteX16" fmla="*/ 368 w 30447"/>
                <a:gd name="connsiteY16" fmla="*/ 52855 h 85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0447" h="85268">
                  <a:moveTo>
                    <a:pt x="23941" y="73837"/>
                  </a:moveTo>
                  <a:cubicBezTo>
                    <a:pt x="23941" y="79730"/>
                    <a:pt x="19151" y="83897"/>
                    <a:pt x="13997" y="83897"/>
                  </a:cubicBezTo>
                  <a:cubicBezTo>
                    <a:pt x="8107" y="83897"/>
                    <a:pt x="3932" y="79114"/>
                    <a:pt x="3932" y="73958"/>
                  </a:cubicBezTo>
                  <a:cubicBezTo>
                    <a:pt x="3932" y="68070"/>
                    <a:pt x="8717" y="63898"/>
                    <a:pt x="13876" y="63898"/>
                  </a:cubicBezTo>
                  <a:cubicBezTo>
                    <a:pt x="19767" y="63898"/>
                    <a:pt x="23941" y="68687"/>
                    <a:pt x="23941" y="73837"/>
                  </a:cubicBezTo>
                  <a:close/>
                  <a:moveTo>
                    <a:pt x="368" y="52855"/>
                  </a:moveTo>
                  <a:lnTo>
                    <a:pt x="368" y="45989"/>
                  </a:lnTo>
                  <a:cubicBezTo>
                    <a:pt x="7370" y="45989"/>
                    <a:pt x="8228" y="45989"/>
                    <a:pt x="8228" y="41202"/>
                  </a:cubicBezTo>
                  <a:lnTo>
                    <a:pt x="8228" y="5499"/>
                  </a:lnTo>
                  <a:lnTo>
                    <a:pt x="0" y="5499"/>
                  </a:lnTo>
                  <a:lnTo>
                    <a:pt x="0" y="-1372"/>
                  </a:lnTo>
                  <a:cubicBezTo>
                    <a:pt x="247" y="-1372"/>
                    <a:pt x="9944" y="-883"/>
                    <a:pt x="15471" y="-883"/>
                  </a:cubicBezTo>
                  <a:cubicBezTo>
                    <a:pt x="20503" y="-883"/>
                    <a:pt x="25415" y="-1004"/>
                    <a:pt x="30447" y="-1372"/>
                  </a:cubicBezTo>
                  <a:lnTo>
                    <a:pt x="30447" y="5499"/>
                  </a:lnTo>
                  <a:lnTo>
                    <a:pt x="22957" y="5499"/>
                  </a:lnTo>
                  <a:lnTo>
                    <a:pt x="22957" y="53840"/>
                  </a:lnTo>
                  <a:lnTo>
                    <a:pt x="368" y="52855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2770" name="任意多边形: 形状 2769">
              <a:extLst>
                <a:ext uri="{FF2B5EF4-FFF2-40B4-BE49-F238E27FC236}">
                  <a16:creationId xmlns:a16="http://schemas.microsoft.com/office/drawing/2014/main" id="{691A044D-0E2B-2728-4FF1-E1B5DA371701}"/>
                </a:ext>
              </a:extLst>
            </p:cNvPr>
            <p:cNvSpPr/>
            <p:nvPr>
              <p:custDataLst>
                <p:tags r:id="rId9"/>
              </p:custDataLst>
            </p:nvPr>
          </p:nvSpPr>
          <p:spPr>
            <a:xfrm flipV="1">
              <a:off x="9212256" y="-9712893"/>
              <a:ext cx="91699" cy="82938"/>
            </a:xfrm>
            <a:custGeom>
              <a:avLst/>
              <a:gdLst>
                <a:gd name="connsiteX0" fmla="*/ 54383 w 91699"/>
                <a:gd name="connsiteY0" fmla="*/ 72848 h 82938"/>
                <a:gd name="connsiteX1" fmla="*/ 58183 w 91699"/>
                <a:gd name="connsiteY1" fmla="*/ 77013 h 82938"/>
                <a:gd name="connsiteX2" fmla="*/ 65553 w 91699"/>
                <a:gd name="connsiteY2" fmla="*/ 77140 h 82938"/>
                <a:gd name="connsiteX3" fmla="*/ 79297 w 91699"/>
                <a:gd name="connsiteY3" fmla="*/ 76157 h 82938"/>
                <a:gd name="connsiteX4" fmla="*/ 85072 w 91699"/>
                <a:gd name="connsiteY4" fmla="*/ 66465 h 82938"/>
                <a:gd name="connsiteX5" fmla="*/ 84209 w 91699"/>
                <a:gd name="connsiteY5" fmla="*/ 56526 h 82938"/>
                <a:gd name="connsiteX6" fmla="*/ 83967 w 91699"/>
                <a:gd name="connsiteY6" fmla="*/ 55180 h 82938"/>
                <a:gd name="connsiteX7" fmla="*/ 86051 w 91699"/>
                <a:gd name="connsiteY7" fmla="*/ 53339 h 82938"/>
                <a:gd name="connsiteX8" fmla="*/ 88383 w 91699"/>
                <a:gd name="connsiteY8" fmla="*/ 56406 h 82938"/>
                <a:gd name="connsiteX9" fmla="*/ 91700 w 91699"/>
                <a:gd name="connsiteY9" fmla="*/ 79839 h 82938"/>
                <a:gd name="connsiteX10" fmla="*/ 88015 w 91699"/>
                <a:gd name="connsiteY10" fmla="*/ 81555 h 82938"/>
                <a:gd name="connsiteX11" fmla="*/ 12518 w 91699"/>
                <a:gd name="connsiteY11" fmla="*/ 81555 h 82938"/>
                <a:gd name="connsiteX12" fmla="*/ 8349 w 91699"/>
                <a:gd name="connsiteY12" fmla="*/ 78982 h 82938"/>
                <a:gd name="connsiteX13" fmla="*/ 610 w 91699"/>
                <a:gd name="connsiteY13" fmla="*/ 57263 h 82938"/>
                <a:gd name="connsiteX14" fmla="*/ 0 w 91699"/>
                <a:gd name="connsiteY14" fmla="*/ 55053 h 82938"/>
                <a:gd name="connsiteX15" fmla="*/ 2084 w 91699"/>
                <a:gd name="connsiteY15" fmla="*/ 53339 h 82938"/>
                <a:gd name="connsiteX16" fmla="*/ 4664 w 91699"/>
                <a:gd name="connsiteY16" fmla="*/ 56280 h 82938"/>
                <a:gd name="connsiteX17" fmla="*/ 34495 w 91699"/>
                <a:gd name="connsiteY17" fmla="*/ 77140 h 82938"/>
                <a:gd name="connsiteX18" fmla="*/ 39649 w 91699"/>
                <a:gd name="connsiteY18" fmla="*/ 77140 h 82938"/>
                <a:gd name="connsiteX19" fmla="*/ 43455 w 91699"/>
                <a:gd name="connsiteY19" fmla="*/ 75914 h 82938"/>
                <a:gd name="connsiteX20" fmla="*/ 42965 w 91699"/>
                <a:gd name="connsiteY20" fmla="*/ 73336 h 82938"/>
                <a:gd name="connsiteX21" fmla="*/ 26762 w 91699"/>
                <a:gd name="connsiteY21" fmla="*/ 8802 h 82938"/>
                <a:gd name="connsiteX22" fmla="*/ 12397 w 91699"/>
                <a:gd name="connsiteY22" fmla="*/ 3037 h 82938"/>
                <a:gd name="connsiteX23" fmla="*/ 6875 w 91699"/>
                <a:gd name="connsiteY23" fmla="*/ 332 h 82938"/>
                <a:gd name="connsiteX24" fmla="*/ 8959 w 91699"/>
                <a:gd name="connsiteY24" fmla="*/ -1383 h 82938"/>
                <a:gd name="connsiteX25" fmla="*/ 19519 w 91699"/>
                <a:gd name="connsiteY25" fmla="*/ -1015 h 82938"/>
                <a:gd name="connsiteX26" fmla="*/ 30073 w 91699"/>
                <a:gd name="connsiteY26" fmla="*/ -894 h 82938"/>
                <a:gd name="connsiteX27" fmla="*/ 41123 w 91699"/>
                <a:gd name="connsiteY27" fmla="*/ -1015 h 82938"/>
                <a:gd name="connsiteX28" fmla="*/ 51435 w 91699"/>
                <a:gd name="connsiteY28" fmla="*/ -1383 h 82938"/>
                <a:gd name="connsiteX29" fmla="*/ 54256 w 91699"/>
                <a:gd name="connsiteY29" fmla="*/ 1316 h 82938"/>
                <a:gd name="connsiteX30" fmla="*/ 49224 w 91699"/>
                <a:gd name="connsiteY30" fmla="*/ 3037 h 82938"/>
                <a:gd name="connsiteX31" fmla="*/ 42107 w 91699"/>
                <a:gd name="connsiteY31" fmla="*/ 3278 h 82938"/>
                <a:gd name="connsiteX32" fmla="*/ 37685 w 91699"/>
                <a:gd name="connsiteY32" fmla="*/ 5609 h 82938"/>
                <a:gd name="connsiteX33" fmla="*/ 38175 w 91699"/>
                <a:gd name="connsiteY33" fmla="*/ 8434 h 82938"/>
                <a:gd name="connsiteX34" fmla="*/ 54383 w 91699"/>
                <a:gd name="connsiteY34" fmla="*/ 72848 h 82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91699" h="82938">
                  <a:moveTo>
                    <a:pt x="54383" y="72848"/>
                  </a:moveTo>
                  <a:cubicBezTo>
                    <a:pt x="55241" y="76403"/>
                    <a:pt x="55483" y="76772"/>
                    <a:pt x="58183" y="77013"/>
                  </a:cubicBezTo>
                  <a:cubicBezTo>
                    <a:pt x="58799" y="77140"/>
                    <a:pt x="63095" y="77140"/>
                    <a:pt x="65553" y="77140"/>
                  </a:cubicBezTo>
                  <a:cubicBezTo>
                    <a:pt x="73038" y="77140"/>
                    <a:pt x="76229" y="77140"/>
                    <a:pt x="79297" y="76157"/>
                  </a:cubicBezTo>
                  <a:cubicBezTo>
                    <a:pt x="84825" y="74441"/>
                    <a:pt x="85072" y="70880"/>
                    <a:pt x="85072" y="66465"/>
                  </a:cubicBezTo>
                  <a:cubicBezTo>
                    <a:pt x="85072" y="64502"/>
                    <a:pt x="85072" y="62909"/>
                    <a:pt x="84209" y="56526"/>
                  </a:cubicBezTo>
                  <a:lnTo>
                    <a:pt x="83967" y="55180"/>
                  </a:lnTo>
                  <a:cubicBezTo>
                    <a:pt x="83967" y="53949"/>
                    <a:pt x="84825" y="53339"/>
                    <a:pt x="86051" y="53339"/>
                  </a:cubicBezTo>
                  <a:cubicBezTo>
                    <a:pt x="87894" y="53339"/>
                    <a:pt x="88141" y="54444"/>
                    <a:pt x="88383" y="56406"/>
                  </a:cubicBezTo>
                  <a:lnTo>
                    <a:pt x="91700" y="79839"/>
                  </a:lnTo>
                  <a:cubicBezTo>
                    <a:pt x="91700" y="81555"/>
                    <a:pt x="90226" y="81555"/>
                    <a:pt x="88015" y="81555"/>
                  </a:cubicBezTo>
                  <a:lnTo>
                    <a:pt x="12518" y="81555"/>
                  </a:lnTo>
                  <a:cubicBezTo>
                    <a:pt x="9449" y="81555"/>
                    <a:pt x="9207" y="81555"/>
                    <a:pt x="8349" y="78982"/>
                  </a:cubicBezTo>
                  <a:lnTo>
                    <a:pt x="610" y="57263"/>
                  </a:lnTo>
                  <a:cubicBezTo>
                    <a:pt x="489" y="56774"/>
                    <a:pt x="0" y="55670"/>
                    <a:pt x="0" y="55053"/>
                  </a:cubicBezTo>
                  <a:cubicBezTo>
                    <a:pt x="0" y="54564"/>
                    <a:pt x="242" y="53339"/>
                    <a:pt x="2084" y="53339"/>
                  </a:cubicBezTo>
                  <a:cubicBezTo>
                    <a:pt x="3679" y="53339"/>
                    <a:pt x="3927" y="53949"/>
                    <a:pt x="4664" y="56280"/>
                  </a:cubicBezTo>
                  <a:cubicBezTo>
                    <a:pt x="11781" y="75914"/>
                    <a:pt x="15834" y="77140"/>
                    <a:pt x="34495" y="77140"/>
                  </a:cubicBezTo>
                  <a:lnTo>
                    <a:pt x="39649" y="77140"/>
                  </a:lnTo>
                  <a:cubicBezTo>
                    <a:pt x="43334" y="77140"/>
                    <a:pt x="43455" y="77013"/>
                    <a:pt x="43455" y="75914"/>
                  </a:cubicBezTo>
                  <a:cubicBezTo>
                    <a:pt x="43455" y="75788"/>
                    <a:pt x="43455" y="75177"/>
                    <a:pt x="42965" y="73336"/>
                  </a:cubicBezTo>
                  <a:lnTo>
                    <a:pt x="26762" y="8802"/>
                  </a:lnTo>
                  <a:cubicBezTo>
                    <a:pt x="25657" y="4262"/>
                    <a:pt x="25289" y="3037"/>
                    <a:pt x="12397" y="3037"/>
                  </a:cubicBezTo>
                  <a:cubicBezTo>
                    <a:pt x="7980" y="3037"/>
                    <a:pt x="6875" y="3037"/>
                    <a:pt x="6875" y="332"/>
                  </a:cubicBezTo>
                  <a:cubicBezTo>
                    <a:pt x="6875" y="-31"/>
                    <a:pt x="7117" y="-1383"/>
                    <a:pt x="8959" y="-1383"/>
                  </a:cubicBezTo>
                  <a:cubicBezTo>
                    <a:pt x="12397" y="-1383"/>
                    <a:pt x="16082" y="-1015"/>
                    <a:pt x="19519" y="-1015"/>
                  </a:cubicBezTo>
                  <a:cubicBezTo>
                    <a:pt x="22956" y="-1015"/>
                    <a:pt x="26636" y="-894"/>
                    <a:pt x="30073" y="-894"/>
                  </a:cubicBezTo>
                  <a:cubicBezTo>
                    <a:pt x="33511" y="-894"/>
                    <a:pt x="37685" y="-894"/>
                    <a:pt x="41123" y="-1015"/>
                  </a:cubicBezTo>
                  <a:cubicBezTo>
                    <a:pt x="44439" y="-1136"/>
                    <a:pt x="48118" y="-1383"/>
                    <a:pt x="51435" y="-1383"/>
                  </a:cubicBezTo>
                  <a:cubicBezTo>
                    <a:pt x="52414" y="-1383"/>
                    <a:pt x="54256" y="-1383"/>
                    <a:pt x="54256" y="1316"/>
                  </a:cubicBezTo>
                  <a:cubicBezTo>
                    <a:pt x="54256" y="3037"/>
                    <a:pt x="53030" y="3037"/>
                    <a:pt x="49224" y="3037"/>
                  </a:cubicBezTo>
                  <a:cubicBezTo>
                    <a:pt x="46892" y="3037"/>
                    <a:pt x="44439" y="3157"/>
                    <a:pt x="42107" y="3278"/>
                  </a:cubicBezTo>
                  <a:cubicBezTo>
                    <a:pt x="37933" y="3647"/>
                    <a:pt x="37685" y="4136"/>
                    <a:pt x="37685" y="5609"/>
                  </a:cubicBezTo>
                  <a:cubicBezTo>
                    <a:pt x="37685" y="6466"/>
                    <a:pt x="37685" y="6714"/>
                    <a:pt x="38175" y="8434"/>
                  </a:cubicBezTo>
                  <a:lnTo>
                    <a:pt x="54383" y="72848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2771" name="任意多边形: 形状 2770">
              <a:extLst>
                <a:ext uri="{FF2B5EF4-FFF2-40B4-BE49-F238E27FC236}">
                  <a16:creationId xmlns:a16="http://schemas.microsoft.com/office/drawing/2014/main" id="{89B026FB-E16B-A1B2-A5F2-0CE42924C441}"/>
                </a:ext>
              </a:extLst>
            </p:cNvPr>
            <p:cNvSpPr/>
            <p:nvPr>
              <p:custDataLst>
                <p:tags r:id="rId10"/>
              </p:custDataLst>
            </p:nvPr>
          </p:nvSpPr>
          <p:spPr>
            <a:xfrm flipV="1">
              <a:off x="9321639" y="-9677791"/>
              <a:ext cx="199859" cy="121603"/>
            </a:xfrm>
            <a:custGeom>
              <a:avLst/>
              <a:gdLst>
                <a:gd name="connsiteX0" fmla="*/ 183202 w 199859"/>
                <a:gd name="connsiteY0" fmla="*/ 107786 h 121603"/>
                <a:gd name="connsiteX1" fmla="*/ 189867 w 199859"/>
                <a:gd name="connsiteY1" fmla="*/ 111639 h 121603"/>
                <a:gd name="connsiteX2" fmla="*/ 199860 w 199859"/>
                <a:gd name="connsiteY2" fmla="*/ 111991 h 121603"/>
                <a:gd name="connsiteX3" fmla="*/ 199860 w 199859"/>
                <a:gd name="connsiteY3" fmla="*/ 120226 h 121603"/>
                <a:gd name="connsiteX4" fmla="*/ 181100 w 199859"/>
                <a:gd name="connsiteY4" fmla="*/ 119698 h 121603"/>
                <a:gd name="connsiteX5" fmla="*/ 157258 w 199859"/>
                <a:gd name="connsiteY5" fmla="*/ 120226 h 121603"/>
                <a:gd name="connsiteX6" fmla="*/ 157258 w 199859"/>
                <a:gd name="connsiteY6" fmla="*/ 111991 h 121603"/>
                <a:gd name="connsiteX7" fmla="*/ 175138 w 199859"/>
                <a:gd name="connsiteY7" fmla="*/ 110062 h 121603"/>
                <a:gd name="connsiteX8" fmla="*/ 144983 w 199859"/>
                <a:gd name="connsiteY8" fmla="*/ 31742 h 121603"/>
                <a:gd name="connsiteX9" fmla="*/ 113952 w 199859"/>
                <a:gd name="connsiteY9" fmla="*/ 111991 h 121603"/>
                <a:gd name="connsiteX10" fmla="*/ 130782 w 199859"/>
                <a:gd name="connsiteY10" fmla="*/ 111991 h 121603"/>
                <a:gd name="connsiteX11" fmla="*/ 130782 w 199859"/>
                <a:gd name="connsiteY11" fmla="*/ 120226 h 121603"/>
                <a:gd name="connsiteX12" fmla="*/ 100103 w 199859"/>
                <a:gd name="connsiteY12" fmla="*/ 119698 h 121603"/>
                <a:gd name="connsiteX13" fmla="*/ 73280 w 199859"/>
                <a:gd name="connsiteY13" fmla="*/ 120226 h 121603"/>
                <a:gd name="connsiteX14" fmla="*/ 73280 w 199859"/>
                <a:gd name="connsiteY14" fmla="*/ 111991 h 121603"/>
                <a:gd name="connsiteX15" fmla="*/ 88356 w 199859"/>
                <a:gd name="connsiteY15" fmla="*/ 111991 h 121603"/>
                <a:gd name="connsiteX16" fmla="*/ 95544 w 199859"/>
                <a:gd name="connsiteY16" fmla="*/ 93417 h 121603"/>
                <a:gd name="connsiteX17" fmla="*/ 71702 w 199859"/>
                <a:gd name="connsiteY17" fmla="*/ 31742 h 121603"/>
                <a:gd name="connsiteX18" fmla="*/ 40672 w 199859"/>
                <a:gd name="connsiteY18" fmla="*/ 111991 h 121603"/>
                <a:gd name="connsiteX19" fmla="*/ 57502 w 199859"/>
                <a:gd name="connsiteY19" fmla="*/ 111991 h 121603"/>
                <a:gd name="connsiteX20" fmla="*/ 57502 w 199859"/>
                <a:gd name="connsiteY20" fmla="*/ 120226 h 121603"/>
                <a:gd name="connsiteX21" fmla="*/ 26823 w 199859"/>
                <a:gd name="connsiteY21" fmla="*/ 119698 h 121603"/>
                <a:gd name="connsiteX22" fmla="*/ 0 w 199859"/>
                <a:gd name="connsiteY22" fmla="*/ 120226 h 121603"/>
                <a:gd name="connsiteX23" fmla="*/ 0 w 199859"/>
                <a:gd name="connsiteY23" fmla="*/ 111991 h 121603"/>
                <a:gd name="connsiteX24" fmla="*/ 15075 w 199859"/>
                <a:gd name="connsiteY24" fmla="*/ 111991 h 121603"/>
                <a:gd name="connsiteX25" fmla="*/ 57155 w 199859"/>
                <a:gd name="connsiteY25" fmla="*/ 3179 h 121603"/>
                <a:gd name="connsiteX26" fmla="*/ 63287 w 199859"/>
                <a:gd name="connsiteY26" fmla="*/ -1377 h 121603"/>
                <a:gd name="connsiteX27" fmla="*/ 69425 w 199859"/>
                <a:gd name="connsiteY27" fmla="*/ 3179 h 121603"/>
                <a:gd name="connsiteX28" fmla="*/ 99928 w 199859"/>
                <a:gd name="connsiteY28" fmla="*/ 82028 h 121603"/>
                <a:gd name="connsiteX29" fmla="*/ 130436 w 199859"/>
                <a:gd name="connsiteY29" fmla="*/ 3179 h 121603"/>
                <a:gd name="connsiteX30" fmla="*/ 136568 w 199859"/>
                <a:gd name="connsiteY30" fmla="*/ -1377 h 121603"/>
                <a:gd name="connsiteX31" fmla="*/ 142706 w 199859"/>
                <a:gd name="connsiteY31" fmla="*/ 3179 h 121603"/>
                <a:gd name="connsiteX32" fmla="*/ 183202 w 199859"/>
                <a:gd name="connsiteY32" fmla="*/ 107786 h 121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99859" h="121603">
                  <a:moveTo>
                    <a:pt x="183202" y="107786"/>
                  </a:moveTo>
                  <a:cubicBezTo>
                    <a:pt x="184258" y="110765"/>
                    <a:pt x="184429" y="111112"/>
                    <a:pt x="189867" y="111639"/>
                  </a:cubicBezTo>
                  <a:cubicBezTo>
                    <a:pt x="193371" y="111991"/>
                    <a:pt x="197056" y="111991"/>
                    <a:pt x="199860" y="111991"/>
                  </a:cubicBezTo>
                  <a:lnTo>
                    <a:pt x="199860" y="120226"/>
                  </a:lnTo>
                  <a:cubicBezTo>
                    <a:pt x="195126" y="120050"/>
                    <a:pt x="188987" y="119698"/>
                    <a:pt x="181100" y="119698"/>
                  </a:cubicBezTo>
                  <a:cubicBezTo>
                    <a:pt x="174441" y="119698"/>
                    <a:pt x="163567" y="119698"/>
                    <a:pt x="157258" y="120226"/>
                  </a:cubicBezTo>
                  <a:lnTo>
                    <a:pt x="157258" y="111991"/>
                  </a:lnTo>
                  <a:cubicBezTo>
                    <a:pt x="161642" y="111991"/>
                    <a:pt x="170057" y="111991"/>
                    <a:pt x="175138" y="110062"/>
                  </a:cubicBezTo>
                  <a:lnTo>
                    <a:pt x="144983" y="31742"/>
                  </a:lnTo>
                  <a:lnTo>
                    <a:pt x="113952" y="111991"/>
                  </a:lnTo>
                  <a:lnTo>
                    <a:pt x="130782" y="111991"/>
                  </a:lnTo>
                  <a:lnTo>
                    <a:pt x="130782" y="120226"/>
                  </a:lnTo>
                  <a:cubicBezTo>
                    <a:pt x="124122" y="119698"/>
                    <a:pt x="107644" y="119698"/>
                    <a:pt x="100103" y="119698"/>
                  </a:cubicBezTo>
                  <a:cubicBezTo>
                    <a:pt x="93267" y="119698"/>
                    <a:pt x="79418" y="119698"/>
                    <a:pt x="73280" y="120226"/>
                  </a:cubicBezTo>
                  <a:lnTo>
                    <a:pt x="73280" y="111991"/>
                  </a:lnTo>
                  <a:lnTo>
                    <a:pt x="88356" y="111991"/>
                  </a:lnTo>
                  <a:lnTo>
                    <a:pt x="95544" y="93417"/>
                  </a:lnTo>
                  <a:lnTo>
                    <a:pt x="71702" y="31742"/>
                  </a:lnTo>
                  <a:lnTo>
                    <a:pt x="40672" y="111991"/>
                  </a:lnTo>
                  <a:lnTo>
                    <a:pt x="57502" y="111991"/>
                  </a:lnTo>
                  <a:lnTo>
                    <a:pt x="57502" y="120226"/>
                  </a:lnTo>
                  <a:cubicBezTo>
                    <a:pt x="50841" y="119698"/>
                    <a:pt x="34363" y="119698"/>
                    <a:pt x="26823" y="119698"/>
                  </a:cubicBezTo>
                  <a:cubicBezTo>
                    <a:pt x="19987" y="119698"/>
                    <a:pt x="6138" y="119698"/>
                    <a:pt x="0" y="120226"/>
                  </a:cubicBezTo>
                  <a:lnTo>
                    <a:pt x="0" y="111991"/>
                  </a:lnTo>
                  <a:lnTo>
                    <a:pt x="15075" y="111991"/>
                  </a:lnTo>
                  <a:lnTo>
                    <a:pt x="57155" y="3179"/>
                  </a:lnTo>
                  <a:cubicBezTo>
                    <a:pt x="58205" y="376"/>
                    <a:pt x="58904" y="-1377"/>
                    <a:pt x="63287" y="-1377"/>
                  </a:cubicBezTo>
                  <a:cubicBezTo>
                    <a:pt x="67671" y="-1377"/>
                    <a:pt x="68375" y="376"/>
                    <a:pt x="69425" y="3179"/>
                  </a:cubicBezTo>
                  <a:lnTo>
                    <a:pt x="99928" y="82028"/>
                  </a:lnTo>
                  <a:lnTo>
                    <a:pt x="130436" y="3179"/>
                  </a:lnTo>
                  <a:cubicBezTo>
                    <a:pt x="131486" y="376"/>
                    <a:pt x="132184" y="-1377"/>
                    <a:pt x="136568" y="-1377"/>
                  </a:cubicBezTo>
                  <a:cubicBezTo>
                    <a:pt x="140951" y="-1377"/>
                    <a:pt x="141655" y="376"/>
                    <a:pt x="142706" y="3179"/>
                  </a:cubicBezTo>
                  <a:lnTo>
                    <a:pt x="183202" y="107786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2772" name="任意多边形: 形状 2771">
              <a:extLst>
                <a:ext uri="{FF2B5EF4-FFF2-40B4-BE49-F238E27FC236}">
                  <a16:creationId xmlns:a16="http://schemas.microsoft.com/office/drawing/2014/main" id="{6C7513AF-9E34-DBAA-9DF6-125D49C2AFC1}"/>
                </a:ext>
              </a:extLst>
            </p:cNvPr>
            <p:cNvSpPr/>
            <p:nvPr>
              <p:custDataLst>
                <p:tags r:id="rId11"/>
              </p:custDataLst>
            </p:nvPr>
          </p:nvSpPr>
          <p:spPr>
            <a:xfrm flipV="1">
              <a:off x="9533978" y="-9712893"/>
              <a:ext cx="91699" cy="82938"/>
            </a:xfrm>
            <a:custGeom>
              <a:avLst/>
              <a:gdLst>
                <a:gd name="connsiteX0" fmla="*/ 54383 w 91699"/>
                <a:gd name="connsiteY0" fmla="*/ 72848 h 82938"/>
                <a:gd name="connsiteX1" fmla="*/ 58183 w 91699"/>
                <a:gd name="connsiteY1" fmla="*/ 77013 h 82938"/>
                <a:gd name="connsiteX2" fmla="*/ 65553 w 91699"/>
                <a:gd name="connsiteY2" fmla="*/ 77140 h 82938"/>
                <a:gd name="connsiteX3" fmla="*/ 79298 w 91699"/>
                <a:gd name="connsiteY3" fmla="*/ 76157 h 82938"/>
                <a:gd name="connsiteX4" fmla="*/ 85072 w 91699"/>
                <a:gd name="connsiteY4" fmla="*/ 66465 h 82938"/>
                <a:gd name="connsiteX5" fmla="*/ 84209 w 91699"/>
                <a:gd name="connsiteY5" fmla="*/ 56526 h 82938"/>
                <a:gd name="connsiteX6" fmla="*/ 83967 w 91699"/>
                <a:gd name="connsiteY6" fmla="*/ 55180 h 82938"/>
                <a:gd name="connsiteX7" fmla="*/ 86052 w 91699"/>
                <a:gd name="connsiteY7" fmla="*/ 53339 h 82938"/>
                <a:gd name="connsiteX8" fmla="*/ 88383 w 91699"/>
                <a:gd name="connsiteY8" fmla="*/ 56406 h 82938"/>
                <a:gd name="connsiteX9" fmla="*/ 91700 w 91699"/>
                <a:gd name="connsiteY9" fmla="*/ 79839 h 82938"/>
                <a:gd name="connsiteX10" fmla="*/ 88015 w 91699"/>
                <a:gd name="connsiteY10" fmla="*/ 81555 h 82938"/>
                <a:gd name="connsiteX11" fmla="*/ 12518 w 91699"/>
                <a:gd name="connsiteY11" fmla="*/ 81555 h 82938"/>
                <a:gd name="connsiteX12" fmla="*/ 8349 w 91699"/>
                <a:gd name="connsiteY12" fmla="*/ 78982 h 82938"/>
                <a:gd name="connsiteX13" fmla="*/ 611 w 91699"/>
                <a:gd name="connsiteY13" fmla="*/ 57263 h 82938"/>
                <a:gd name="connsiteX14" fmla="*/ 0 w 91699"/>
                <a:gd name="connsiteY14" fmla="*/ 55053 h 82938"/>
                <a:gd name="connsiteX15" fmla="*/ 2084 w 91699"/>
                <a:gd name="connsiteY15" fmla="*/ 53339 h 82938"/>
                <a:gd name="connsiteX16" fmla="*/ 4664 w 91699"/>
                <a:gd name="connsiteY16" fmla="*/ 56280 h 82938"/>
                <a:gd name="connsiteX17" fmla="*/ 34495 w 91699"/>
                <a:gd name="connsiteY17" fmla="*/ 77140 h 82938"/>
                <a:gd name="connsiteX18" fmla="*/ 39649 w 91699"/>
                <a:gd name="connsiteY18" fmla="*/ 77140 h 82938"/>
                <a:gd name="connsiteX19" fmla="*/ 43455 w 91699"/>
                <a:gd name="connsiteY19" fmla="*/ 75914 h 82938"/>
                <a:gd name="connsiteX20" fmla="*/ 42965 w 91699"/>
                <a:gd name="connsiteY20" fmla="*/ 73336 h 82938"/>
                <a:gd name="connsiteX21" fmla="*/ 26763 w 91699"/>
                <a:gd name="connsiteY21" fmla="*/ 8802 h 82938"/>
                <a:gd name="connsiteX22" fmla="*/ 12397 w 91699"/>
                <a:gd name="connsiteY22" fmla="*/ 3037 h 82938"/>
                <a:gd name="connsiteX23" fmla="*/ 6875 w 91699"/>
                <a:gd name="connsiteY23" fmla="*/ 332 h 82938"/>
                <a:gd name="connsiteX24" fmla="*/ 8959 w 91699"/>
                <a:gd name="connsiteY24" fmla="*/ -1383 h 82938"/>
                <a:gd name="connsiteX25" fmla="*/ 19519 w 91699"/>
                <a:gd name="connsiteY25" fmla="*/ -1015 h 82938"/>
                <a:gd name="connsiteX26" fmla="*/ 30074 w 91699"/>
                <a:gd name="connsiteY26" fmla="*/ -894 h 82938"/>
                <a:gd name="connsiteX27" fmla="*/ 41123 w 91699"/>
                <a:gd name="connsiteY27" fmla="*/ -1015 h 82938"/>
                <a:gd name="connsiteX28" fmla="*/ 51435 w 91699"/>
                <a:gd name="connsiteY28" fmla="*/ -1383 h 82938"/>
                <a:gd name="connsiteX29" fmla="*/ 54257 w 91699"/>
                <a:gd name="connsiteY29" fmla="*/ 1316 h 82938"/>
                <a:gd name="connsiteX30" fmla="*/ 49224 w 91699"/>
                <a:gd name="connsiteY30" fmla="*/ 3037 h 82938"/>
                <a:gd name="connsiteX31" fmla="*/ 42107 w 91699"/>
                <a:gd name="connsiteY31" fmla="*/ 3278 h 82938"/>
                <a:gd name="connsiteX32" fmla="*/ 37685 w 91699"/>
                <a:gd name="connsiteY32" fmla="*/ 5609 h 82938"/>
                <a:gd name="connsiteX33" fmla="*/ 38175 w 91699"/>
                <a:gd name="connsiteY33" fmla="*/ 8434 h 82938"/>
                <a:gd name="connsiteX34" fmla="*/ 54383 w 91699"/>
                <a:gd name="connsiteY34" fmla="*/ 72848 h 82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91699" h="82938">
                  <a:moveTo>
                    <a:pt x="54383" y="72848"/>
                  </a:moveTo>
                  <a:cubicBezTo>
                    <a:pt x="55241" y="76403"/>
                    <a:pt x="55483" y="76772"/>
                    <a:pt x="58183" y="77013"/>
                  </a:cubicBezTo>
                  <a:cubicBezTo>
                    <a:pt x="58799" y="77140"/>
                    <a:pt x="63095" y="77140"/>
                    <a:pt x="65553" y="77140"/>
                  </a:cubicBezTo>
                  <a:cubicBezTo>
                    <a:pt x="73039" y="77140"/>
                    <a:pt x="76229" y="77140"/>
                    <a:pt x="79298" y="76157"/>
                  </a:cubicBezTo>
                  <a:cubicBezTo>
                    <a:pt x="84825" y="74441"/>
                    <a:pt x="85072" y="70880"/>
                    <a:pt x="85072" y="66465"/>
                  </a:cubicBezTo>
                  <a:cubicBezTo>
                    <a:pt x="85072" y="64502"/>
                    <a:pt x="85072" y="62909"/>
                    <a:pt x="84209" y="56526"/>
                  </a:cubicBezTo>
                  <a:lnTo>
                    <a:pt x="83967" y="55180"/>
                  </a:lnTo>
                  <a:cubicBezTo>
                    <a:pt x="83967" y="53949"/>
                    <a:pt x="84825" y="53339"/>
                    <a:pt x="86052" y="53339"/>
                  </a:cubicBezTo>
                  <a:cubicBezTo>
                    <a:pt x="87894" y="53339"/>
                    <a:pt x="88141" y="54444"/>
                    <a:pt x="88383" y="56406"/>
                  </a:cubicBezTo>
                  <a:lnTo>
                    <a:pt x="91700" y="79839"/>
                  </a:lnTo>
                  <a:cubicBezTo>
                    <a:pt x="91700" y="81555"/>
                    <a:pt x="90226" y="81555"/>
                    <a:pt x="88015" y="81555"/>
                  </a:cubicBezTo>
                  <a:lnTo>
                    <a:pt x="12518" y="81555"/>
                  </a:lnTo>
                  <a:cubicBezTo>
                    <a:pt x="9449" y="81555"/>
                    <a:pt x="9207" y="81555"/>
                    <a:pt x="8349" y="78982"/>
                  </a:cubicBezTo>
                  <a:lnTo>
                    <a:pt x="611" y="57263"/>
                  </a:lnTo>
                  <a:cubicBezTo>
                    <a:pt x="490" y="56774"/>
                    <a:pt x="0" y="55670"/>
                    <a:pt x="0" y="55053"/>
                  </a:cubicBezTo>
                  <a:cubicBezTo>
                    <a:pt x="0" y="54564"/>
                    <a:pt x="242" y="53339"/>
                    <a:pt x="2084" y="53339"/>
                  </a:cubicBezTo>
                  <a:cubicBezTo>
                    <a:pt x="3680" y="53339"/>
                    <a:pt x="3927" y="53949"/>
                    <a:pt x="4664" y="56280"/>
                  </a:cubicBezTo>
                  <a:cubicBezTo>
                    <a:pt x="11781" y="75914"/>
                    <a:pt x="15834" y="77140"/>
                    <a:pt x="34495" y="77140"/>
                  </a:cubicBezTo>
                  <a:lnTo>
                    <a:pt x="39649" y="77140"/>
                  </a:lnTo>
                  <a:cubicBezTo>
                    <a:pt x="43334" y="77140"/>
                    <a:pt x="43455" y="77013"/>
                    <a:pt x="43455" y="75914"/>
                  </a:cubicBezTo>
                  <a:cubicBezTo>
                    <a:pt x="43455" y="75788"/>
                    <a:pt x="43455" y="75177"/>
                    <a:pt x="42965" y="73336"/>
                  </a:cubicBezTo>
                  <a:lnTo>
                    <a:pt x="26763" y="8802"/>
                  </a:lnTo>
                  <a:cubicBezTo>
                    <a:pt x="25657" y="4262"/>
                    <a:pt x="25289" y="3037"/>
                    <a:pt x="12397" y="3037"/>
                  </a:cubicBezTo>
                  <a:cubicBezTo>
                    <a:pt x="7980" y="3037"/>
                    <a:pt x="6875" y="3037"/>
                    <a:pt x="6875" y="332"/>
                  </a:cubicBezTo>
                  <a:cubicBezTo>
                    <a:pt x="6875" y="-31"/>
                    <a:pt x="7117" y="-1383"/>
                    <a:pt x="8959" y="-1383"/>
                  </a:cubicBezTo>
                  <a:cubicBezTo>
                    <a:pt x="12397" y="-1383"/>
                    <a:pt x="16082" y="-1015"/>
                    <a:pt x="19519" y="-1015"/>
                  </a:cubicBezTo>
                  <a:cubicBezTo>
                    <a:pt x="22957" y="-1015"/>
                    <a:pt x="26636" y="-894"/>
                    <a:pt x="30074" y="-894"/>
                  </a:cubicBezTo>
                  <a:cubicBezTo>
                    <a:pt x="33511" y="-894"/>
                    <a:pt x="37685" y="-894"/>
                    <a:pt x="41123" y="-1015"/>
                  </a:cubicBezTo>
                  <a:cubicBezTo>
                    <a:pt x="44439" y="-1136"/>
                    <a:pt x="48119" y="-1383"/>
                    <a:pt x="51435" y="-1383"/>
                  </a:cubicBezTo>
                  <a:cubicBezTo>
                    <a:pt x="52414" y="-1383"/>
                    <a:pt x="54257" y="-1383"/>
                    <a:pt x="54257" y="1316"/>
                  </a:cubicBezTo>
                  <a:cubicBezTo>
                    <a:pt x="54257" y="3037"/>
                    <a:pt x="53030" y="3037"/>
                    <a:pt x="49224" y="3037"/>
                  </a:cubicBezTo>
                  <a:cubicBezTo>
                    <a:pt x="46892" y="3037"/>
                    <a:pt x="44439" y="3157"/>
                    <a:pt x="42107" y="3278"/>
                  </a:cubicBezTo>
                  <a:cubicBezTo>
                    <a:pt x="37933" y="3647"/>
                    <a:pt x="37685" y="4136"/>
                    <a:pt x="37685" y="5609"/>
                  </a:cubicBezTo>
                  <a:cubicBezTo>
                    <a:pt x="37685" y="6466"/>
                    <a:pt x="37685" y="6714"/>
                    <a:pt x="38175" y="8434"/>
                  </a:cubicBezTo>
                  <a:lnTo>
                    <a:pt x="54383" y="72848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2773" name="任意多边形: 形状 2772">
              <a:extLst>
                <a:ext uri="{FF2B5EF4-FFF2-40B4-BE49-F238E27FC236}">
                  <a16:creationId xmlns:a16="http://schemas.microsoft.com/office/drawing/2014/main" id="{66D1240A-31EC-7146-4605-0C7639A89ECF}"/>
                </a:ext>
              </a:extLst>
            </p:cNvPr>
            <p:cNvSpPr/>
            <p:nvPr>
              <p:custDataLst>
                <p:tags r:id="rId12"/>
              </p:custDataLst>
            </p:nvPr>
          </p:nvSpPr>
          <p:spPr>
            <a:xfrm flipV="1">
              <a:off x="9534352" y="-9600517"/>
              <a:ext cx="93294" cy="110053"/>
            </a:xfrm>
            <a:custGeom>
              <a:avLst/>
              <a:gdLst>
                <a:gd name="connsiteX0" fmla="*/ 48614 w 93294"/>
                <a:gd name="connsiteY0" fmla="*/ 15071 h 110053"/>
                <a:gd name="connsiteX1" fmla="*/ 60273 w 93294"/>
                <a:gd name="connsiteY1" fmla="*/ -1369 h 110053"/>
                <a:gd name="connsiteX2" fmla="*/ 82245 w 93294"/>
                <a:gd name="connsiteY2" fmla="*/ 22432 h 110053"/>
                <a:gd name="connsiteX3" fmla="*/ 80529 w 93294"/>
                <a:gd name="connsiteY3" fmla="*/ 24148 h 110053"/>
                <a:gd name="connsiteX4" fmla="*/ 78814 w 93294"/>
                <a:gd name="connsiteY4" fmla="*/ 22553 h 110053"/>
                <a:gd name="connsiteX5" fmla="*/ 63590 w 93294"/>
                <a:gd name="connsiteY5" fmla="*/ 11515 h 110053"/>
                <a:gd name="connsiteX6" fmla="*/ 53894 w 93294"/>
                <a:gd name="connsiteY6" fmla="*/ 23416 h 110053"/>
                <a:gd name="connsiteX7" fmla="*/ 93295 w 93294"/>
                <a:gd name="connsiteY7" fmla="*/ 74575 h 110053"/>
                <a:gd name="connsiteX8" fmla="*/ 57694 w 93294"/>
                <a:gd name="connsiteY8" fmla="*/ 108684 h 110053"/>
                <a:gd name="connsiteX9" fmla="*/ 0 w 93294"/>
                <a:gd name="connsiteY9" fmla="*/ 53594 h 110053"/>
                <a:gd name="connsiteX10" fmla="*/ 35722 w 93294"/>
                <a:gd name="connsiteY10" fmla="*/ 19981 h 110053"/>
                <a:gd name="connsiteX11" fmla="*/ 48614 w 93294"/>
                <a:gd name="connsiteY11" fmla="*/ 21695 h 110053"/>
                <a:gd name="connsiteX12" fmla="*/ 48614 w 93294"/>
                <a:gd name="connsiteY12" fmla="*/ 15071 h 110053"/>
                <a:gd name="connsiteX13" fmla="*/ 27373 w 93294"/>
                <a:gd name="connsiteY13" fmla="*/ 25499 h 110053"/>
                <a:gd name="connsiteX14" fmla="*/ 11907 w 93294"/>
                <a:gd name="connsiteY14" fmla="*/ 50526 h 110053"/>
                <a:gd name="connsiteX15" fmla="*/ 25657 w 93294"/>
                <a:gd name="connsiteY15" fmla="*/ 88560 h 110053"/>
                <a:gd name="connsiteX16" fmla="*/ 56715 w 93294"/>
                <a:gd name="connsiteY16" fmla="*/ 104759 h 110053"/>
                <a:gd name="connsiteX17" fmla="*/ 81387 w 93294"/>
                <a:gd name="connsiteY17" fmla="*/ 77891 h 110053"/>
                <a:gd name="connsiteX18" fmla="*/ 52909 w 93294"/>
                <a:gd name="connsiteY18" fmla="*/ 28077 h 110053"/>
                <a:gd name="connsiteX19" fmla="*/ 40512 w 93294"/>
                <a:gd name="connsiteY19" fmla="*/ 40957 h 110053"/>
                <a:gd name="connsiteX20" fmla="*/ 26883 w 93294"/>
                <a:gd name="connsiteY20" fmla="*/ 28688 h 110053"/>
                <a:gd name="connsiteX21" fmla="*/ 27373 w 93294"/>
                <a:gd name="connsiteY21" fmla="*/ 25499 h 110053"/>
                <a:gd name="connsiteX22" fmla="*/ 48614 w 93294"/>
                <a:gd name="connsiteY22" fmla="*/ 26116 h 110053"/>
                <a:gd name="connsiteX23" fmla="*/ 36580 w 93294"/>
                <a:gd name="connsiteY23" fmla="*/ 23905 h 110053"/>
                <a:gd name="connsiteX24" fmla="*/ 30321 w 93294"/>
                <a:gd name="connsiteY24" fmla="*/ 28688 h 110053"/>
                <a:gd name="connsiteX25" fmla="*/ 40512 w 93294"/>
                <a:gd name="connsiteY25" fmla="*/ 37522 h 110053"/>
                <a:gd name="connsiteX26" fmla="*/ 48614 w 93294"/>
                <a:gd name="connsiteY26" fmla="*/ 26116 h 110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93294" h="110053">
                  <a:moveTo>
                    <a:pt x="48614" y="15071"/>
                  </a:moveTo>
                  <a:cubicBezTo>
                    <a:pt x="48614" y="7095"/>
                    <a:pt x="50209" y="-1369"/>
                    <a:pt x="60273" y="-1369"/>
                  </a:cubicBezTo>
                  <a:cubicBezTo>
                    <a:pt x="75129" y="-1369"/>
                    <a:pt x="82245" y="19733"/>
                    <a:pt x="82245" y="22432"/>
                  </a:cubicBezTo>
                  <a:cubicBezTo>
                    <a:pt x="82245" y="23290"/>
                    <a:pt x="81514" y="24148"/>
                    <a:pt x="80529" y="24148"/>
                  </a:cubicBezTo>
                  <a:cubicBezTo>
                    <a:pt x="79303" y="24148"/>
                    <a:pt x="78934" y="23048"/>
                    <a:pt x="78814" y="22553"/>
                  </a:cubicBezTo>
                  <a:cubicBezTo>
                    <a:pt x="75866" y="13967"/>
                    <a:pt x="67764" y="11515"/>
                    <a:pt x="63590" y="11515"/>
                  </a:cubicBezTo>
                  <a:cubicBezTo>
                    <a:pt x="58678" y="11515"/>
                    <a:pt x="56099" y="13598"/>
                    <a:pt x="53894" y="23416"/>
                  </a:cubicBezTo>
                  <a:cubicBezTo>
                    <a:pt x="75744" y="31144"/>
                    <a:pt x="93295" y="52857"/>
                    <a:pt x="93295" y="74575"/>
                  </a:cubicBezTo>
                  <a:cubicBezTo>
                    <a:pt x="93295" y="93837"/>
                    <a:pt x="79424" y="108684"/>
                    <a:pt x="57694" y="108684"/>
                  </a:cubicBezTo>
                  <a:cubicBezTo>
                    <a:pt x="28357" y="108684"/>
                    <a:pt x="0" y="81200"/>
                    <a:pt x="0" y="53594"/>
                  </a:cubicBezTo>
                  <a:cubicBezTo>
                    <a:pt x="0" y="33843"/>
                    <a:pt x="14608" y="19981"/>
                    <a:pt x="35722" y="19981"/>
                  </a:cubicBezTo>
                  <a:cubicBezTo>
                    <a:pt x="38054" y="19981"/>
                    <a:pt x="42228" y="20101"/>
                    <a:pt x="48614" y="21695"/>
                  </a:cubicBezTo>
                  <a:lnTo>
                    <a:pt x="48614" y="15071"/>
                  </a:lnTo>
                  <a:close/>
                  <a:moveTo>
                    <a:pt x="27373" y="25499"/>
                  </a:moveTo>
                  <a:cubicBezTo>
                    <a:pt x="20993" y="27709"/>
                    <a:pt x="11907" y="34086"/>
                    <a:pt x="11907" y="50526"/>
                  </a:cubicBezTo>
                  <a:cubicBezTo>
                    <a:pt x="11907" y="58382"/>
                    <a:pt x="14487" y="74697"/>
                    <a:pt x="25657" y="88560"/>
                  </a:cubicBezTo>
                  <a:cubicBezTo>
                    <a:pt x="33390" y="98009"/>
                    <a:pt x="45297" y="104759"/>
                    <a:pt x="56715" y="104759"/>
                  </a:cubicBezTo>
                  <a:cubicBezTo>
                    <a:pt x="70096" y="104759"/>
                    <a:pt x="81387" y="95800"/>
                    <a:pt x="81387" y="77891"/>
                  </a:cubicBezTo>
                  <a:cubicBezTo>
                    <a:pt x="81387" y="65621"/>
                    <a:pt x="75376" y="39242"/>
                    <a:pt x="52909" y="28077"/>
                  </a:cubicBezTo>
                  <a:cubicBezTo>
                    <a:pt x="50945" y="35806"/>
                    <a:pt x="47756" y="40957"/>
                    <a:pt x="40512" y="40957"/>
                  </a:cubicBezTo>
                  <a:cubicBezTo>
                    <a:pt x="33637" y="40957"/>
                    <a:pt x="26883" y="35191"/>
                    <a:pt x="26883" y="28688"/>
                  </a:cubicBezTo>
                  <a:cubicBezTo>
                    <a:pt x="26883" y="26484"/>
                    <a:pt x="27005" y="26357"/>
                    <a:pt x="27373" y="25499"/>
                  </a:cubicBezTo>
                  <a:close/>
                  <a:moveTo>
                    <a:pt x="48614" y="26116"/>
                  </a:moveTo>
                  <a:cubicBezTo>
                    <a:pt x="45913" y="25131"/>
                    <a:pt x="41370" y="23905"/>
                    <a:pt x="36580" y="23905"/>
                  </a:cubicBezTo>
                  <a:cubicBezTo>
                    <a:pt x="34616" y="23905"/>
                    <a:pt x="30321" y="23905"/>
                    <a:pt x="30321" y="28688"/>
                  </a:cubicBezTo>
                  <a:cubicBezTo>
                    <a:pt x="30321" y="33349"/>
                    <a:pt x="35353" y="37522"/>
                    <a:pt x="40512" y="37522"/>
                  </a:cubicBezTo>
                  <a:cubicBezTo>
                    <a:pt x="44929" y="37522"/>
                    <a:pt x="48245" y="35559"/>
                    <a:pt x="48614" y="26116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2774" name="任意多边形: 形状 2773">
              <a:extLst>
                <a:ext uri="{FF2B5EF4-FFF2-40B4-BE49-F238E27FC236}">
                  <a16:creationId xmlns:a16="http://schemas.microsoft.com/office/drawing/2014/main" id="{B1684993-90D9-FE37-838B-2123284C789D}"/>
                </a:ext>
              </a:extLst>
            </p:cNvPr>
            <p:cNvSpPr/>
            <p:nvPr>
              <p:custDataLst>
                <p:tags r:id="rId13"/>
              </p:custDataLst>
            </p:nvPr>
          </p:nvSpPr>
          <p:spPr>
            <a:xfrm flipV="1">
              <a:off x="9649292" y="-9677791"/>
              <a:ext cx="199859" cy="121603"/>
            </a:xfrm>
            <a:custGeom>
              <a:avLst/>
              <a:gdLst>
                <a:gd name="connsiteX0" fmla="*/ 183202 w 199859"/>
                <a:gd name="connsiteY0" fmla="*/ 107786 h 121603"/>
                <a:gd name="connsiteX1" fmla="*/ 189867 w 199859"/>
                <a:gd name="connsiteY1" fmla="*/ 111639 h 121603"/>
                <a:gd name="connsiteX2" fmla="*/ 199860 w 199859"/>
                <a:gd name="connsiteY2" fmla="*/ 111991 h 121603"/>
                <a:gd name="connsiteX3" fmla="*/ 199860 w 199859"/>
                <a:gd name="connsiteY3" fmla="*/ 120226 h 121603"/>
                <a:gd name="connsiteX4" fmla="*/ 181100 w 199859"/>
                <a:gd name="connsiteY4" fmla="*/ 119698 h 121603"/>
                <a:gd name="connsiteX5" fmla="*/ 157258 w 199859"/>
                <a:gd name="connsiteY5" fmla="*/ 120226 h 121603"/>
                <a:gd name="connsiteX6" fmla="*/ 157258 w 199859"/>
                <a:gd name="connsiteY6" fmla="*/ 111991 h 121603"/>
                <a:gd name="connsiteX7" fmla="*/ 175139 w 199859"/>
                <a:gd name="connsiteY7" fmla="*/ 110062 h 121603"/>
                <a:gd name="connsiteX8" fmla="*/ 144983 w 199859"/>
                <a:gd name="connsiteY8" fmla="*/ 31742 h 121603"/>
                <a:gd name="connsiteX9" fmla="*/ 113952 w 199859"/>
                <a:gd name="connsiteY9" fmla="*/ 111991 h 121603"/>
                <a:gd name="connsiteX10" fmla="*/ 130782 w 199859"/>
                <a:gd name="connsiteY10" fmla="*/ 111991 h 121603"/>
                <a:gd name="connsiteX11" fmla="*/ 130782 w 199859"/>
                <a:gd name="connsiteY11" fmla="*/ 120226 h 121603"/>
                <a:gd name="connsiteX12" fmla="*/ 100103 w 199859"/>
                <a:gd name="connsiteY12" fmla="*/ 119698 h 121603"/>
                <a:gd name="connsiteX13" fmla="*/ 73280 w 199859"/>
                <a:gd name="connsiteY13" fmla="*/ 120226 h 121603"/>
                <a:gd name="connsiteX14" fmla="*/ 73280 w 199859"/>
                <a:gd name="connsiteY14" fmla="*/ 111991 h 121603"/>
                <a:gd name="connsiteX15" fmla="*/ 88356 w 199859"/>
                <a:gd name="connsiteY15" fmla="*/ 111991 h 121603"/>
                <a:gd name="connsiteX16" fmla="*/ 95544 w 199859"/>
                <a:gd name="connsiteY16" fmla="*/ 93417 h 121603"/>
                <a:gd name="connsiteX17" fmla="*/ 71702 w 199859"/>
                <a:gd name="connsiteY17" fmla="*/ 31742 h 121603"/>
                <a:gd name="connsiteX18" fmla="*/ 40672 w 199859"/>
                <a:gd name="connsiteY18" fmla="*/ 111991 h 121603"/>
                <a:gd name="connsiteX19" fmla="*/ 57501 w 199859"/>
                <a:gd name="connsiteY19" fmla="*/ 111991 h 121603"/>
                <a:gd name="connsiteX20" fmla="*/ 57501 w 199859"/>
                <a:gd name="connsiteY20" fmla="*/ 120226 h 121603"/>
                <a:gd name="connsiteX21" fmla="*/ 26823 w 199859"/>
                <a:gd name="connsiteY21" fmla="*/ 119698 h 121603"/>
                <a:gd name="connsiteX22" fmla="*/ 0 w 199859"/>
                <a:gd name="connsiteY22" fmla="*/ 120226 h 121603"/>
                <a:gd name="connsiteX23" fmla="*/ 0 w 199859"/>
                <a:gd name="connsiteY23" fmla="*/ 111991 h 121603"/>
                <a:gd name="connsiteX24" fmla="*/ 15075 w 199859"/>
                <a:gd name="connsiteY24" fmla="*/ 111991 h 121603"/>
                <a:gd name="connsiteX25" fmla="*/ 57155 w 199859"/>
                <a:gd name="connsiteY25" fmla="*/ 3179 h 121603"/>
                <a:gd name="connsiteX26" fmla="*/ 63287 w 199859"/>
                <a:gd name="connsiteY26" fmla="*/ -1377 h 121603"/>
                <a:gd name="connsiteX27" fmla="*/ 69425 w 199859"/>
                <a:gd name="connsiteY27" fmla="*/ 3179 h 121603"/>
                <a:gd name="connsiteX28" fmla="*/ 99928 w 199859"/>
                <a:gd name="connsiteY28" fmla="*/ 82028 h 121603"/>
                <a:gd name="connsiteX29" fmla="*/ 130435 w 199859"/>
                <a:gd name="connsiteY29" fmla="*/ 3179 h 121603"/>
                <a:gd name="connsiteX30" fmla="*/ 136568 w 199859"/>
                <a:gd name="connsiteY30" fmla="*/ -1377 h 121603"/>
                <a:gd name="connsiteX31" fmla="*/ 142706 w 199859"/>
                <a:gd name="connsiteY31" fmla="*/ 3179 h 121603"/>
                <a:gd name="connsiteX32" fmla="*/ 183202 w 199859"/>
                <a:gd name="connsiteY32" fmla="*/ 107786 h 121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99859" h="121603">
                  <a:moveTo>
                    <a:pt x="183202" y="107786"/>
                  </a:moveTo>
                  <a:cubicBezTo>
                    <a:pt x="184258" y="110765"/>
                    <a:pt x="184429" y="111112"/>
                    <a:pt x="189867" y="111639"/>
                  </a:cubicBezTo>
                  <a:cubicBezTo>
                    <a:pt x="193371" y="111991"/>
                    <a:pt x="197056" y="111991"/>
                    <a:pt x="199860" y="111991"/>
                  </a:cubicBezTo>
                  <a:lnTo>
                    <a:pt x="199860" y="120226"/>
                  </a:lnTo>
                  <a:cubicBezTo>
                    <a:pt x="195126" y="120050"/>
                    <a:pt x="188987" y="119698"/>
                    <a:pt x="181100" y="119698"/>
                  </a:cubicBezTo>
                  <a:cubicBezTo>
                    <a:pt x="174441" y="119698"/>
                    <a:pt x="163567" y="119698"/>
                    <a:pt x="157258" y="120226"/>
                  </a:cubicBezTo>
                  <a:lnTo>
                    <a:pt x="157258" y="111991"/>
                  </a:lnTo>
                  <a:cubicBezTo>
                    <a:pt x="161642" y="111991"/>
                    <a:pt x="170057" y="111991"/>
                    <a:pt x="175139" y="110062"/>
                  </a:cubicBezTo>
                  <a:lnTo>
                    <a:pt x="144983" y="31742"/>
                  </a:lnTo>
                  <a:lnTo>
                    <a:pt x="113952" y="111991"/>
                  </a:lnTo>
                  <a:lnTo>
                    <a:pt x="130782" y="111991"/>
                  </a:lnTo>
                  <a:lnTo>
                    <a:pt x="130782" y="120226"/>
                  </a:lnTo>
                  <a:cubicBezTo>
                    <a:pt x="124121" y="119698"/>
                    <a:pt x="107644" y="119698"/>
                    <a:pt x="100103" y="119698"/>
                  </a:cubicBezTo>
                  <a:cubicBezTo>
                    <a:pt x="93267" y="119698"/>
                    <a:pt x="79418" y="119698"/>
                    <a:pt x="73280" y="120226"/>
                  </a:cubicBezTo>
                  <a:lnTo>
                    <a:pt x="73280" y="111991"/>
                  </a:lnTo>
                  <a:lnTo>
                    <a:pt x="88356" y="111991"/>
                  </a:lnTo>
                  <a:lnTo>
                    <a:pt x="95544" y="93417"/>
                  </a:lnTo>
                  <a:lnTo>
                    <a:pt x="71702" y="31742"/>
                  </a:lnTo>
                  <a:lnTo>
                    <a:pt x="40672" y="111991"/>
                  </a:lnTo>
                  <a:lnTo>
                    <a:pt x="57501" y="111991"/>
                  </a:lnTo>
                  <a:lnTo>
                    <a:pt x="57501" y="120226"/>
                  </a:lnTo>
                  <a:cubicBezTo>
                    <a:pt x="50841" y="119698"/>
                    <a:pt x="34363" y="119698"/>
                    <a:pt x="26823" y="119698"/>
                  </a:cubicBezTo>
                  <a:cubicBezTo>
                    <a:pt x="19987" y="119698"/>
                    <a:pt x="6138" y="119698"/>
                    <a:pt x="0" y="120226"/>
                  </a:cubicBezTo>
                  <a:lnTo>
                    <a:pt x="0" y="111991"/>
                  </a:lnTo>
                  <a:lnTo>
                    <a:pt x="15075" y="111991"/>
                  </a:lnTo>
                  <a:lnTo>
                    <a:pt x="57155" y="3179"/>
                  </a:lnTo>
                  <a:cubicBezTo>
                    <a:pt x="58205" y="376"/>
                    <a:pt x="58904" y="-1377"/>
                    <a:pt x="63287" y="-1377"/>
                  </a:cubicBezTo>
                  <a:cubicBezTo>
                    <a:pt x="67671" y="-1377"/>
                    <a:pt x="68375" y="376"/>
                    <a:pt x="69425" y="3179"/>
                  </a:cubicBezTo>
                  <a:lnTo>
                    <a:pt x="99928" y="82028"/>
                  </a:lnTo>
                  <a:lnTo>
                    <a:pt x="130435" y="3179"/>
                  </a:lnTo>
                  <a:cubicBezTo>
                    <a:pt x="131486" y="376"/>
                    <a:pt x="132184" y="-1377"/>
                    <a:pt x="136568" y="-1377"/>
                  </a:cubicBezTo>
                  <a:cubicBezTo>
                    <a:pt x="140951" y="-1377"/>
                    <a:pt x="141655" y="376"/>
                    <a:pt x="142706" y="3179"/>
                  </a:cubicBezTo>
                  <a:lnTo>
                    <a:pt x="183202" y="107786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2775" name="任意多边形: 形状 2774">
              <a:extLst>
                <a:ext uri="{FF2B5EF4-FFF2-40B4-BE49-F238E27FC236}">
                  <a16:creationId xmlns:a16="http://schemas.microsoft.com/office/drawing/2014/main" id="{246795C8-C45F-8ACA-7CBC-C9822A0F5592}"/>
                </a:ext>
              </a:extLst>
            </p:cNvPr>
            <p:cNvSpPr/>
            <p:nvPr>
              <p:custDataLst>
                <p:tags r:id="rId14"/>
              </p:custDataLst>
            </p:nvPr>
          </p:nvSpPr>
          <p:spPr>
            <a:xfrm flipV="1">
              <a:off x="9862005" y="-9615111"/>
              <a:ext cx="111708" cy="83801"/>
            </a:xfrm>
            <a:custGeom>
              <a:avLst/>
              <a:gdLst>
                <a:gd name="connsiteX0" fmla="*/ 61747 w 111708"/>
                <a:gd name="connsiteY0" fmla="*/ 47952 h 83801"/>
                <a:gd name="connsiteX1" fmla="*/ 61010 w 111708"/>
                <a:gd name="connsiteY1" fmla="*/ 49420 h 83801"/>
                <a:gd name="connsiteX2" fmla="*/ 63958 w 111708"/>
                <a:gd name="connsiteY2" fmla="*/ 51756 h 83801"/>
                <a:gd name="connsiteX3" fmla="*/ 76355 w 111708"/>
                <a:gd name="connsiteY3" fmla="*/ 60463 h 83801"/>
                <a:gd name="connsiteX4" fmla="*/ 108887 w 111708"/>
                <a:gd name="connsiteY4" fmla="*/ 78009 h 83801"/>
                <a:gd name="connsiteX5" fmla="*/ 111708 w 111708"/>
                <a:gd name="connsiteY5" fmla="*/ 80708 h 83801"/>
                <a:gd name="connsiteX6" fmla="*/ 110113 w 111708"/>
                <a:gd name="connsiteY6" fmla="*/ 82302 h 83801"/>
                <a:gd name="connsiteX7" fmla="*/ 101644 w 111708"/>
                <a:gd name="connsiteY7" fmla="*/ 81934 h 83801"/>
                <a:gd name="connsiteX8" fmla="*/ 86788 w 111708"/>
                <a:gd name="connsiteY8" fmla="*/ 82429 h 83801"/>
                <a:gd name="connsiteX9" fmla="*/ 84214 w 111708"/>
                <a:gd name="connsiteY9" fmla="*/ 79730 h 83801"/>
                <a:gd name="connsiteX10" fmla="*/ 86051 w 111708"/>
                <a:gd name="connsiteY10" fmla="*/ 78009 h 83801"/>
                <a:gd name="connsiteX11" fmla="*/ 89120 w 111708"/>
                <a:gd name="connsiteY11" fmla="*/ 76294 h 83801"/>
                <a:gd name="connsiteX12" fmla="*/ 83719 w 111708"/>
                <a:gd name="connsiteY12" fmla="*/ 70281 h 83801"/>
                <a:gd name="connsiteX13" fmla="*/ 32532 w 111708"/>
                <a:gd name="connsiteY13" fmla="*/ 34210 h 83801"/>
                <a:gd name="connsiteX14" fmla="*/ 42228 w 111708"/>
                <a:gd name="connsiteY14" fmla="*/ 72859 h 83801"/>
                <a:gd name="connsiteX15" fmla="*/ 53030 w 111708"/>
                <a:gd name="connsiteY15" fmla="*/ 78009 h 83801"/>
                <a:gd name="connsiteX16" fmla="*/ 56715 w 111708"/>
                <a:gd name="connsiteY16" fmla="*/ 80588 h 83801"/>
                <a:gd name="connsiteX17" fmla="*/ 54751 w 111708"/>
                <a:gd name="connsiteY17" fmla="*/ 82429 h 83801"/>
                <a:gd name="connsiteX18" fmla="*/ 38670 w 111708"/>
                <a:gd name="connsiteY18" fmla="*/ 81934 h 83801"/>
                <a:gd name="connsiteX19" fmla="*/ 30200 w 111708"/>
                <a:gd name="connsiteY19" fmla="*/ 82061 h 83801"/>
                <a:gd name="connsiteX20" fmla="*/ 22467 w 111708"/>
                <a:gd name="connsiteY20" fmla="*/ 82429 h 83801"/>
                <a:gd name="connsiteX21" fmla="*/ 19887 w 111708"/>
                <a:gd name="connsiteY21" fmla="*/ 79730 h 83801"/>
                <a:gd name="connsiteX22" fmla="*/ 23936 w 111708"/>
                <a:gd name="connsiteY22" fmla="*/ 78009 h 83801"/>
                <a:gd name="connsiteX23" fmla="*/ 28605 w 111708"/>
                <a:gd name="connsiteY23" fmla="*/ 77762 h 83801"/>
                <a:gd name="connsiteX24" fmla="*/ 31305 w 111708"/>
                <a:gd name="connsiteY24" fmla="*/ 76047 h 83801"/>
                <a:gd name="connsiteX25" fmla="*/ 30810 w 111708"/>
                <a:gd name="connsiteY25" fmla="*/ 73348 h 83801"/>
                <a:gd name="connsiteX26" fmla="*/ 14487 w 111708"/>
                <a:gd name="connsiteY26" fmla="*/ 8198 h 83801"/>
                <a:gd name="connsiteX27" fmla="*/ 3685 w 111708"/>
                <a:gd name="connsiteY27" fmla="*/ 3048 h 83801"/>
                <a:gd name="connsiteX28" fmla="*/ 0 w 111708"/>
                <a:gd name="connsiteY28" fmla="*/ 343 h 83801"/>
                <a:gd name="connsiteX29" fmla="*/ 1963 w 111708"/>
                <a:gd name="connsiteY29" fmla="*/ -1372 h 83801"/>
                <a:gd name="connsiteX30" fmla="*/ 17924 w 111708"/>
                <a:gd name="connsiteY30" fmla="*/ -883 h 83801"/>
                <a:gd name="connsiteX31" fmla="*/ 26394 w 111708"/>
                <a:gd name="connsiteY31" fmla="*/ -1004 h 83801"/>
                <a:gd name="connsiteX32" fmla="*/ 34248 w 111708"/>
                <a:gd name="connsiteY32" fmla="*/ -1372 h 83801"/>
                <a:gd name="connsiteX33" fmla="*/ 36827 w 111708"/>
                <a:gd name="connsiteY33" fmla="*/ 1327 h 83801"/>
                <a:gd name="connsiteX34" fmla="*/ 32900 w 111708"/>
                <a:gd name="connsiteY34" fmla="*/ 3048 h 83801"/>
                <a:gd name="connsiteX35" fmla="*/ 28236 w 111708"/>
                <a:gd name="connsiteY35" fmla="*/ 3289 h 83801"/>
                <a:gd name="connsiteX36" fmla="*/ 25409 w 111708"/>
                <a:gd name="connsiteY36" fmla="*/ 5131 h 83801"/>
                <a:gd name="connsiteX37" fmla="*/ 31179 w 111708"/>
                <a:gd name="connsiteY37" fmla="*/ 28686 h 83801"/>
                <a:gd name="connsiteX38" fmla="*/ 51556 w 111708"/>
                <a:gd name="connsiteY38" fmla="*/ 43043 h 83801"/>
                <a:gd name="connsiteX39" fmla="*/ 69359 w 111708"/>
                <a:gd name="connsiteY39" fmla="*/ 8566 h 83801"/>
                <a:gd name="connsiteX40" fmla="*/ 70217 w 111708"/>
                <a:gd name="connsiteY40" fmla="*/ 6237 h 83801"/>
                <a:gd name="connsiteX41" fmla="*/ 64569 w 111708"/>
                <a:gd name="connsiteY41" fmla="*/ 3048 h 83801"/>
                <a:gd name="connsiteX42" fmla="*/ 61379 w 111708"/>
                <a:gd name="connsiteY42" fmla="*/ 343 h 83801"/>
                <a:gd name="connsiteX43" fmla="*/ 63469 w 111708"/>
                <a:gd name="connsiteY43" fmla="*/ -1372 h 83801"/>
                <a:gd name="connsiteX44" fmla="*/ 79176 w 111708"/>
                <a:gd name="connsiteY44" fmla="*/ -883 h 83801"/>
                <a:gd name="connsiteX45" fmla="*/ 91210 w 111708"/>
                <a:gd name="connsiteY45" fmla="*/ -1372 h 83801"/>
                <a:gd name="connsiteX46" fmla="*/ 93663 w 111708"/>
                <a:gd name="connsiteY46" fmla="*/ 1207 h 83801"/>
                <a:gd name="connsiteX47" fmla="*/ 90842 w 111708"/>
                <a:gd name="connsiteY47" fmla="*/ 3048 h 83801"/>
                <a:gd name="connsiteX48" fmla="*/ 82740 w 111708"/>
                <a:gd name="connsiteY48" fmla="*/ 7093 h 83801"/>
                <a:gd name="connsiteX49" fmla="*/ 61747 w 111708"/>
                <a:gd name="connsiteY49" fmla="*/ 47952 h 838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11708" h="83801">
                  <a:moveTo>
                    <a:pt x="61747" y="47952"/>
                  </a:moveTo>
                  <a:cubicBezTo>
                    <a:pt x="61258" y="48931"/>
                    <a:pt x="61010" y="49299"/>
                    <a:pt x="61010" y="49420"/>
                  </a:cubicBezTo>
                  <a:cubicBezTo>
                    <a:pt x="61010" y="49668"/>
                    <a:pt x="61131" y="49788"/>
                    <a:pt x="63958" y="51756"/>
                  </a:cubicBezTo>
                  <a:lnTo>
                    <a:pt x="76355" y="60463"/>
                  </a:lnTo>
                  <a:cubicBezTo>
                    <a:pt x="92558" y="71874"/>
                    <a:pt x="100170" y="77272"/>
                    <a:pt x="108887" y="78009"/>
                  </a:cubicBezTo>
                  <a:cubicBezTo>
                    <a:pt x="110234" y="78130"/>
                    <a:pt x="111708" y="78257"/>
                    <a:pt x="111708" y="80708"/>
                  </a:cubicBezTo>
                  <a:cubicBezTo>
                    <a:pt x="111708" y="81693"/>
                    <a:pt x="110850" y="82302"/>
                    <a:pt x="110113" y="82302"/>
                  </a:cubicBezTo>
                  <a:cubicBezTo>
                    <a:pt x="107534" y="82302"/>
                    <a:pt x="104344" y="81934"/>
                    <a:pt x="101644" y="81934"/>
                  </a:cubicBezTo>
                  <a:cubicBezTo>
                    <a:pt x="98327" y="81934"/>
                    <a:pt x="90105" y="82429"/>
                    <a:pt x="86788" y="82429"/>
                  </a:cubicBezTo>
                  <a:cubicBezTo>
                    <a:pt x="86051" y="82429"/>
                    <a:pt x="84214" y="82429"/>
                    <a:pt x="84214" y="79730"/>
                  </a:cubicBezTo>
                  <a:cubicBezTo>
                    <a:pt x="84214" y="79603"/>
                    <a:pt x="84214" y="78130"/>
                    <a:pt x="86051" y="78009"/>
                  </a:cubicBezTo>
                  <a:cubicBezTo>
                    <a:pt x="87525" y="77889"/>
                    <a:pt x="89120" y="77641"/>
                    <a:pt x="89120" y="76294"/>
                  </a:cubicBezTo>
                  <a:cubicBezTo>
                    <a:pt x="89120" y="74085"/>
                    <a:pt x="85314" y="71386"/>
                    <a:pt x="83719" y="70281"/>
                  </a:cubicBezTo>
                  <a:lnTo>
                    <a:pt x="32532" y="34210"/>
                  </a:lnTo>
                  <a:lnTo>
                    <a:pt x="42228" y="72859"/>
                  </a:lnTo>
                  <a:cubicBezTo>
                    <a:pt x="43334" y="77026"/>
                    <a:pt x="43455" y="78009"/>
                    <a:pt x="53030" y="78009"/>
                  </a:cubicBezTo>
                  <a:cubicBezTo>
                    <a:pt x="54993" y="78009"/>
                    <a:pt x="56715" y="78009"/>
                    <a:pt x="56715" y="80588"/>
                  </a:cubicBezTo>
                  <a:cubicBezTo>
                    <a:pt x="56715" y="81693"/>
                    <a:pt x="55978" y="82429"/>
                    <a:pt x="54751" y="82429"/>
                  </a:cubicBezTo>
                  <a:cubicBezTo>
                    <a:pt x="51193" y="82429"/>
                    <a:pt x="42228" y="81934"/>
                    <a:pt x="38670" y="81934"/>
                  </a:cubicBezTo>
                  <a:cubicBezTo>
                    <a:pt x="36580" y="81934"/>
                    <a:pt x="32284" y="81934"/>
                    <a:pt x="30200" y="82061"/>
                  </a:cubicBezTo>
                  <a:cubicBezTo>
                    <a:pt x="27741" y="82181"/>
                    <a:pt x="24799" y="82429"/>
                    <a:pt x="22467" y="82429"/>
                  </a:cubicBezTo>
                  <a:cubicBezTo>
                    <a:pt x="21730" y="82429"/>
                    <a:pt x="19887" y="82429"/>
                    <a:pt x="19887" y="79730"/>
                  </a:cubicBezTo>
                  <a:cubicBezTo>
                    <a:pt x="19887" y="78009"/>
                    <a:pt x="21235" y="78009"/>
                    <a:pt x="23936" y="78009"/>
                  </a:cubicBezTo>
                  <a:cubicBezTo>
                    <a:pt x="25905" y="78009"/>
                    <a:pt x="26394" y="78009"/>
                    <a:pt x="28605" y="77762"/>
                  </a:cubicBezTo>
                  <a:cubicBezTo>
                    <a:pt x="31058" y="77520"/>
                    <a:pt x="31305" y="77272"/>
                    <a:pt x="31305" y="76047"/>
                  </a:cubicBezTo>
                  <a:cubicBezTo>
                    <a:pt x="31305" y="75799"/>
                    <a:pt x="31305" y="75190"/>
                    <a:pt x="30810" y="73348"/>
                  </a:cubicBezTo>
                  <a:lnTo>
                    <a:pt x="14487" y="8198"/>
                  </a:lnTo>
                  <a:cubicBezTo>
                    <a:pt x="13502" y="4026"/>
                    <a:pt x="13260" y="3048"/>
                    <a:pt x="3685" y="3048"/>
                  </a:cubicBezTo>
                  <a:cubicBezTo>
                    <a:pt x="1474" y="3048"/>
                    <a:pt x="0" y="3048"/>
                    <a:pt x="0" y="343"/>
                  </a:cubicBezTo>
                  <a:cubicBezTo>
                    <a:pt x="0" y="222"/>
                    <a:pt x="0" y="-1372"/>
                    <a:pt x="1963" y="-1372"/>
                  </a:cubicBezTo>
                  <a:cubicBezTo>
                    <a:pt x="5522" y="-1372"/>
                    <a:pt x="14366" y="-883"/>
                    <a:pt x="17924" y="-883"/>
                  </a:cubicBezTo>
                  <a:cubicBezTo>
                    <a:pt x="20009" y="-883"/>
                    <a:pt x="24304" y="-883"/>
                    <a:pt x="26394" y="-1004"/>
                  </a:cubicBezTo>
                  <a:cubicBezTo>
                    <a:pt x="28847" y="-1124"/>
                    <a:pt x="31916" y="-1372"/>
                    <a:pt x="34248" y="-1372"/>
                  </a:cubicBezTo>
                  <a:cubicBezTo>
                    <a:pt x="34985" y="-1372"/>
                    <a:pt x="36827" y="-1372"/>
                    <a:pt x="36827" y="1327"/>
                  </a:cubicBezTo>
                  <a:cubicBezTo>
                    <a:pt x="36827" y="3048"/>
                    <a:pt x="35353" y="3048"/>
                    <a:pt x="32900" y="3048"/>
                  </a:cubicBezTo>
                  <a:cubicBezTo>
                    <a:pt x="32779" y="3048"/>
                    <a:pt x="30442" y="3048"/>
                    <a:pt x="28236" y="3289"/>
                  </a:cubicBezTo>
                  <a:cubicBezTo>
                    <a:pt x="25409" y="3537"/>
                    <a:pt x="25409" y="3906"/>
                    <a:pt x="25409" y="5131"/>
                  </a:cubicBezTo>
                  <a:cubicBezTo>
                    <a:pt x="25409" y="6115"/>
                    <a:pt x="26641" y="10650"/>
                    <a:pt x="31179" y="28686"/>
                  </a:cubicBezTo>
                  <a:lnTo>
                    <a:pt x="51556" y="43043"/>
                  </a:lnTo>
                  <a:lnTo>
                    <a:pt x="69359" y="8566"/>
                  </a:lnTo>
                  <a:cubicBezTo>
                    <a:pt x="70217" y="6973"/>
                    <a:pt x="70217" y="6846"/>
                    <a:pt x="70217" y="6237"/>
                  </a:cubicBezTo>
                  <a:cubicBezTo>
                    <a:pt x="70217" y="3411"/>
                    <a:pt x="66780" y="3048"/>
                    <a:pt x="64569" y="3048"/>
                  </a:cubicBezTo>
                  <a:cubicBezTo>
                    <a:pt x="63100" y="3048"/>
                    <a:pt x="61379" y="3048"/>
                    <a:pt x="61379" y="343"/>
                  </a:cubicBezTo>
                  <a:cubicBezTo>
                    <a:pt x="61379" y="222"/>
                    <a:pt x="61500" y="-1372"/>
                    <a:pt x="63469" y="-1372"/>
                  </a:cubicBezTo>
                  <a:cubicBezTo>
                    <a:pt x="66901" y="-1372"/>
                    <a:pt x="75744" y="-883"/>
                    <a:pt x="79176" y="-883"/>
                  </a:cubicBezTo>
                  <a:cubicBezTo>
                    <a:pt x="82861" y="-883"/>
                    <a:pt x="87773" y="-1372"/>
                    <a:pt x="91210" y="-1372"/>
                  </a:cubicBezTo>
                  <a:cubicBezTo>
                    <a:pt x="92805" y="-1372"/>
                    <a:pt x="93663" y="-514"/>
                    <a:pt x="93663" y="1207"/>
                  </a:cubicBezTo>
                  <a:cubicBezTo>
                    <a:pt x="93663" y="3048"/>
                    <a:pt x="92068" y="3048"/>
                    <a:pt x="90842" y="3048"/>
                  </a:cubicBezTo>
                  <a:cubicBezTo>
                    <a:pt x="88631" y="3048"/>
                    <a:pt x="84825" y="3169"/>
                    <a:pt x="82740" y="7093"/>
                  </a:cubicBezTo>
                  <a:lnTo>
                    <a:pt x="61747" y="47952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2776" name="任意多边形: 形状 2775">
              <a:extLst>
                <a:ext uri="{FF2B5EF4-FFF2-40B4-BE49-F238E27FC236}">
                  <a16:creationId xmlns:a16="http://schemas.microsoft.com/office/drawing/2014/main" id="{FD7ABA3C-D9A9-B192-CA3B-2F242F35A0BE}"/>
                </a:ext>
              </a:extLst>
            </p:cNvPr>
            <p:cNvSpPr/>
            <p:nvPr>
              <p:custDataLst>
                <p:tags r:id="rId15"/>
              </p:custDataLst>
            </p:nvPr>
          </p:nvSpPr>
          <p:spPr>
            <a:xfrm flipV="1">
              <a:off x="9992573" y="-9635388"/>
              <a:ext cx="98701" cy="77797"/>
            </a:xfrm>
            <a:custGeom>
              <a:avLst/>
              <a:gdLst>
                <a:gd name="connsiteX0" fmla="*/ 56803 w 98701"/>
                <a:gd name="connsiteY0" fmla="*/ 41726 h 77797"/>
                <a:gd name="connsiteX1" fmla="*/ 77318 w 98701"/>
                <a:gd name="connsiteY1" fmla="*/ 64506 h 77797"/>
                <a:gd name="connsiteX2" fmla="*/ 95198 w 98701"/>
                <a:gd name="connsiteY2" fmla="*/ 68188 h 77797"/>
                <a:gd name="connsiteX3" fmla="*/ 95198 w 98701"/>
                <a:gd name="connsiteY3" fmla="*/ 76423 h 77797"/>
                <a:gd name="connsiteX4" fmla="*/ 79067 w 98701"/>
                <a:gd name="connsiteY4" fmla="*/ 75894 h 77797"/>
                <a:gd name="connsiteX5" fmla="*/ 61010 w 98701"/>
                <a:gd name="connsiteY5" fmla="*/ 76423 h 77797"/>
                <a:gd name="connsiteX6" fmla="*/ 61010 w 98701"/>
                <a:gd name="connsiteY6" fmla="*/ 68188 h 77797"/>
                <a:gd name="connsiteX7" fmla="*/ 67671 w 98701"/>
                <a:gd name="connsiteY7" fmla="*/ 66611 h 77797"/>
                <a:gd name="connsiteX8" fmla="*/ 66268 w 98701"/>
                <a:gd name="connsiteY8" fmla="*/ 64506 h 77797"/>
                <a:gd name="connsiteX9" fmla="*/ 51545 w 98701"/>
                <a:gd name="connsiteY9" fmla="*/ 48036 h 77797"/>
                <a:gd name="connsiteX10" fmla="*/ 34363 w 98701"/>
                <a:gd name="connsiteY10" fmla="*/ 68188 h 77797"/>
                <a:gd name="connsiteX11" fmla="*/ 41376 w 98701"/>
                <a:gd name="connsiteY11" fmla="*/ 68188 h 77797"/>
                <a:gd name="connsiteX12" fmla="*/ 41376 w 98701"/>
                <a:gd name="connsiteY12" fmla="*/ 76423 h 77797"/>
                <a:gd name="connsiteX13" fmla="*/ 20163 w 98701"/>
                <a:gd name="connsiteY13" fmla="*/ 75894 h 77797"/>
                <a:gd name="connsiteX14" fmla="*/ 880 w 98701"/>
                <a:gd name="connsiteY14" fmla="*/ 76423 h 77797"/>
                <a:gd name="connsiteX15" fmla="*/ 880 w 98701"/>
                <a:gd name="connsiteY15" fmla="*/ 68188 h 77797"/>
                <a:gd name="connsiteX16" fmla="*/ 13326 w 98701"/>
                <a:gd name="connsiteY16" fmla="*/ 68188 h 77797"/>
                <a:gd name="connsiteX17" fmla="*/ 40672 w 98701"/>
                <a:gd name="connsiteY17" fmla="*/ 35948 h 77797"/>
                <a:gd name="connsiteX18" fmla="*/ 17710 w 98701"/>
                <a:gd name="connsiteY18" fmla="*/ 10190 h 77797"/>
                <a:gd name="connsiteX19" fmla="*/ 0 w 98701"/>
                <a:gd name="connsiteY19" fmla="*/ 6859 h 77797"/>
                <a:gd name="connsiteX20" fmla="*/ 0 w 98701"/>
                <a:gd name="connsiteY20" fmla="*/ -1375 h 77797"/>
                <a:gd name="connsiteX21" fmla="*/ 16131 w 98701"/>
                <a:gd name="connsiteY21" fmla="*/ -848 h 77797"/>
                <a:gd name="connsiteX22" fmla="*/ 34187 w 98701"/>
                <a:gd name="connsiteY22" fmla="*/ -1375 h 77797"/>
                <a:gd name="connsiteX23" fmla="*/ 34187 w 98701"/>
                <a:gd name="connsiteY23" fmla="*/ 6859 h 77797"/>
                <a:gd name="connsiteX24" fmla="*/ 27703 w 98701"/>
                <a:gd name="connsiteY24" fmla="*/ 8788 h 77797"/>
                <a:gd name="connsiteX25" fmla="*/ 28929 w 98701"/>
                <a:gd name="connsiteY25" fmla="*/ 10542 h 77797"/>
                <a:gd name="connsiteX26" fmla="*/ 45935 w 98701"/>
                <a:gd name="connsiteY26" fmla="*/ 29639 h 77797"/>
                <a:gd name="connsiteX27" fmla="*/ 65218 w 98701"/>
                <a:gd name="connsiteY27" fmla="*/ 6859 h 77797"/>
                <a:gd name="connsiteX28" fmla="*/ 58382 w 98701"/>
                <a:gd name="connsiteY28" fmla="*/ 6859 h 77797"/>
                <a:gd name="connsiteX29" fmla="*/ 58382 w 98701"/>
                <a:gd name="connsiteY29" fmla="*/ -1375 h 77797"/>
                <a:gd name="connsiteX30" fmla="*/ 79419 w 98701"/>
                <a:gd name="connsiteY30" fmla="*/ -848 h 77797"/>
                <a:gd name="connsiteX31" fmla="*/ 98701 w 98701"/>
                <a:gd name="connsiteY31" fmla="*/ -1375 h 77797"/>
                <a:gd name="connsiteX32" fmla="*/ 98701 w 98701"/>
                <a:gd name="connsiteY32" fmla="*/ 6859 h 77797"/>
                <a:gd name="connsiteX33" fmla="*/ 86255 w 98701"/>
                <a:gd name="connsiteY33" fmla="*/ 6859 h 77797"/>
                <a:gd name="connsiteX34" fmla="*/ 56803 w 98701"/>
                <a:gd name="connsiteY34" fmla="*/ 41726 h 7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98701" h="77797">
                  <a:moveTo>
                    <a:pt x="56803" y="41726"/>
                  </a:moveTo>
                  <a:lnTo>
                    <a:pt x="77318" y="64506"/>
                  </a:lnTo>
                  <a:cubicBezTo>
                    <a:pt x="79595" y="66962"/>
                    <a:pt x="80645" y="68188"/>
                    <a:pt x="95198" y="68188"/>
                  </a:cubicBezTo>
                  <a:lnTo>
                    <a:pt x="95198" y="76423"/>
                  </a:lnTo>
                  <a:cubicBezTo>
                    <a:pt x="89060" y="76071"/>
                    <a:pt x="79947" y="75894"/>
                    <a:pt x="79067" y="75894"/>
                  </a:cubicBezTo>
                  <a:cubicBezTo>
                    <a:pt x="74683" y="75894"/>
                    <a:pt x="65922" y="76247"/>
                    <a:pt x="61010" y="76423"/>
                  </a:cubicBezTo>
                  <a:lnTo>
                    <a:pt x="61010" y="68188"/>
                  </a:lnTo>
                  <a:cubicBezTo>
                    <a:pt x="63463" y="68188"/>
                    <a:pt x="65570" y="67836"/>
                    <a:pt x="67671" y="66611"/>
                  </a:cubicBezTo>
                  <a:cubicBezTo>
                    <a:pt x="66972" y="65561"/>
                    <a:pt x="66972" y="65209"/>
                    <a:pt x="66268" y="64506"/>
                  </a:cubicBezTo>
                  <a:lnTo>
                    <a:pt x="51545" y="48036"/>
                  </a:lnTo>
                  <a:lnTo>
                    <a:pt x="34363" y="68188"/>
                  </a:lnTo>
                  <a:lnTo>
                    <a:pt x="41376" y="68188"/>
                  </a:lnTo>
                  <a:lnTo>
                    <a:pt x="41376" y="76423"/>
                  </a:lnTo>
                  <a:cubicBezTo>
                    <a:pt x="36817" y="76247"/>
                    <a:pt x="25773" y="75894"/>
                    <a:pt x="20163" y="75894"/>
                  </a:cubicBezTo>
                  <a:cubicBezTo>
                    <a:pt x="14553" y="75894"/>
                    <a:pt x="6666" y="76247"/>
                    <a:pt x="880" y="76423"/>
                  </a:cubicBezTo>
                  <a:lnTo>
                    <a:pt x="880" y="68188"/>
                  </a:lnTo>
                  <a:lnTo>
                    <a:pt x="13326" y="68188"/>
                  </a:lnTo>
                  <a:lnTo>
                    <a:pt x="40672" y="35948"/>
                  </a:lnTo>
                  <a:lnTo>
                    <a:pt x="17710" y="10190"/>
                  </a:lnTo>
                  <a:cubicBezTo>
                    <a:pt x="14729" y="6859"/>
                    <a:pt x="8415" y="6859"/>
                    <a:pt x="0" y="6859"/>
                  </a:cubicBezTo>
                  <a:lnTo>
                    <a:pt x="0" y="-1375"/>
                  </a:lnTo>
                  <a:cubicBezTo>
                    <a:pt x="6138" y="-1024"/>
                    <a:pt x="15251" y="-848"/>
                    <a:pt x="16131" y="-848"/>
                  </a:cubicBezTo>
                  <a:cubicBezTo>
                    <a:pt x="20515" y="-848"/>
                    <a:pt x="30684" y="-1200"/>
                    <a:pt x="34187" y="-1375"/>
                  </a:cubicBezTo>
                  <a:lnTo>
                    <a:pt x="34187" y="6859"/>
                  </a:lnTo>
                  <a:cubicBezTo>
                    <a:pt x="31031" y="6859"/>
                    <a:pt x="27703" y="7738"/>
                    <a:pt x="27703" y="8788"/>
                  </a:cubicBezTo>
                  <a:cubicBezTo>
                    <a:pt x="27703" y="8964"/>
                    <a:pt x="27703" y="9140"/>
                    <a:pt x="28929" y="10542"/>
                  </a:cubicBezTo>
                  <a:lnTo>
                    <a:pt x="45935" y="29639"/>
                  </a:lnTo>
                  <a:lnTo>
                    <a:pt x="65218" y="6859"/>
                  </a:lnTo>
                  <a:lnTo>
                    <a:pt x="58382" y="6859"/>
                  </a:lnTo>
                  <a:lnTo>
                    <a:pt x="58382" y="-1375"/>
                  </a:lnTo>
                  <a:cubicBezTo>
                    <a:pt x="62941" y="-1200"/>
                    <a:pt x="73633" y="-848"/>
                    <a:pt x="79419" y="-848"/>
                  </a:cubicBezTo>
                  <a:cubicBezTo>
                    <a:pt x="85028" y="-848"/>
                    <a:pt x="92915" y="-1200"/>
                    <a:pt x="98701" y="-1375"/>
                  </a:cubicBezTo>
                  <a:lnTo>
                    <a:pt x="98701" y="6859"/>
                  </a:lnTo>
                  <a:lnTo>
                    <a:pt x="86255" y="6859"/>
                  </a:lnTo>
                  <a:lnTo>
                    <a:pt x="56803" y="41726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2777" name="任意多边形: 形状 2776">
              <a:extLst>
                <a:ext uri="{FF2B5EF4-FFF2-40B4-BE49-F238E27FC236}">
                  <a16:creationId xmlns:a16="http://schemas.microsoft.com/office/drawing/2014/main" id="{13E4AF39-6344-A9CE-9889-773459421694}"/>
                </a:ext>
              </a:extLst>
            </p:cNvPr>
            <p:cNvSpPr/>
            <p:nvPr>
              <p:custDataLst>
                <p:tags r:id="rId16"/>
              </p:custDataLst>
            </p:nvPr>
          </p:nvSpPr>
          <p:spPr>
            <a:xfrm flipV="1">
              <a:off x="10088389" y="-9616579"/>
              <a:ext cx="44070" cy="109806"/>
            </a:xfrm>
            <a:custGeom>
              <a:avLst/>
              <a:gdLst>
                <a:gd name="connsiteX0" fmla="*/ 44071 w 44070"/>
                <a:gd name="connsiteY0" fmla="*/ 98376 h 109806"/>
                <a:gd name="connsiteX1" fmla="*/ 34127 w 44070"/>
                <a:gd name="connsiteY1" fmla="*/ 108435 h 109806"/>
                <a:gd name="connsiteX2" fmla="*/ 24062 w 44070"/>
                <a:gd name="connsiteY2" fmla="*/ 98497 h 109806"/>
                <a:gd name="connsiteX3" fmla="*/ 34006 w 44070"/>
                <a:gd name="connsiteY3" fmla="*/ 88437 h 109806"/>
                <a:gd name="connsiteX4" fmla="*/ 44071 w 44070"/>
                <a:gd name="connsiteY4" fmla="*/ 98376 h 109806"/>
                <a:gd name="connsiteX5" fmla="*/ 20256 w 44070"/>
                <a:gd name="connsiteY5" fmla="*/ 77394 h 109806"/>
                <a:gd name="connsiteX6" fmla="*/ 20256 w 44070"/>
                <a:gd name="connsiteY6" fmla="*/ 70528 h 109806"/>
                <a:gd name="connsiteX7" fmla="*/ 29342 w 44070"/>
                <a:gd name="connsiteY7" fmla="*/ 65620 h 109806"/>
                <a:gd name="connsiteX8" fmla="*/ 29342 w 44070"/>
                <a:gd name="connsiteY8" fmla="*/ 18748 h 109806"/>
                <a:gd name="connsiteX9" fmla="*/ 19277 w 44070"/>
                <a:gd name="connsiteY9" fmla="*/ 4274 h 109806"/>
                <a:gd name="connsiteX10" fmla="*/ 15103 w 44070"/>
                <a:gd name="connsiteY10" fmla="*/ 4884 h 109806"/>
                <a:gd name="connsiteX11" fmla="*/ 15592 w 44070"/>
                <a:gd name="connsiteY11" fmla="*/ 5869 h 109806"/>
                <a:gd name="connsiteX12" fmla="*/ 17066 w 44070"/>
                <a:gd name="connsiteY12" fmla="*/ 10777 h 109806"/>
                <a:gd name="connsiteX13" fmla="*/ 8596 w 44070"/>
                <a:gd name="connsiteY13" fmla="*/ 19243 h 109806"/>
                <a:gd name="connsiteX14" fmla="*/ 0 w 44070"/>
                <a:gd name="connsiteY14" fmla="*/ 10777 h 109806"/>
                <a:gd name="connsiteX15" fmla="*/ 19398 w 44070"/>
                <a:gd name="connsiteY15" fmla="*/ -1371 h 109806"/>
                <a:gd name="connsiteX16" fmla="*/ 44071 w 44070"/>
                <a:gd name="connsiteY16" fmla="*/ 18506 h 109806"/>
                <a:gd name="connsiteX17" fmla="*/ 44071 w 44070"/>
                <a:gd name="connsiteY17" fmla="*/ 78378 h 109806"/>
                <a:gd name="connsiteX18" fmla="*/ 20256 w 44070"/>
                <a:gd name="connsiteY18" fmla="*/ 77394 h 109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4070" h="109806">
                  <a:moveTo>
                    <a:pt x="44071" y="98376"/>
                  </a:moveTo>
                  <a:cubicBezTo>
                    <a:pt x="44071" y="104269"/>
                    <a:pt x="39286" y="108435"/>
                    <a:pt x="34127" y="108435"/>
                  </a:cubicBezTo>
                  <a:cubicBezTo>
                    <a:pt x="28236" y="108435"/>
                    <a:pt x="24062" y="103653"/>
                    <a:pt x="24062" y="98497"/>
                  </a:cubicBezTo>
                  <a:cubicBezTo>
                    <a:pt x="24062" y="92609"/>
                    <a:pt x="28852" y="88437"/>
                    <a:pt x="34006" y="88437"/>
                  </a:cubicBezTo>
                  <a:cubicBezTo>
                    <a:pt x="39896" y="88437"/>
                    <a:pt x="44071" y="93226"/>
                    <a:pt x="44071" y="98376"/>
                  </a:cubicBezTo>
                  <a:close/>
                  <a:moveTo>
                    <a:pt x="20256" y="77394"/>
                  </a:moveTo>
                  <a:lnTo>
                    <a:pt x="20256" y="70528"/>
                  </a:lnTo>
                  <a:cubicBezTo>
                    <a:pt x="28357" y="70528"/>
                    <a:pt x="29342" y="70528"/>
                    <a:pt x="29342" y="65620"/>
                  </a:cubicBezTo>
                  <a:lnTo>
                    <a:pt x="29342" y="18748"/>
                  </a:lnTo>
                  <a:cubicBezTo>
                    <a:pt x="29342" y="10530"/>
                    <a:pt x="25783" y="4274"/>
                    <a:pt x="19277" y="4274"/>
                  </a:cubicBezTo>
                  <a:cubicBezTo>
                    <a:pt x="18782" y="4274"/>
                    <a:pt x="15103" y="4516"/>
                    <a:pt x="15103" y="4884"/>
                  </a:cubicBezTo>
                  <a:cubicBezTo>
                    <a:pt x="15103" y="5132"/>
                    <a:pt x="15345" y="5500"/>
                    <a:pt x="15592" y="5869"/>
                  </a:cubicBezTo>
                  <a:cubicBezTo>
                    <a:pt x="15960" y="6237"/>
                    <a:pt x="17066" y="8078"/>
                    <a:pt x="17066" y="10777"/>
                  </a:cubicBezTo>
                  <a:cubicBezTo>
                    <a:pt x="17066" y="15807"/>
                    <a:pt x="13260" y="19243"/>
                    <a:pt x="8596" y="19243"/>
                  </a:cubicBezTo>
                  <a:cubicBezTo>
                    <a:pt x="3437" y="19243"/>
                    <a:pt x="0" y="15439"/>
                    <a:pt x="0" y="10777"/>
                  </a:cubicBezTo>
                  <a:cubicBezTo>
                    <a:pt x="0" y="2312"/>
                    <a:pt x="8965" y="-1371"/>
                    <a:pt x="19398" y="-1371"/>
                  </a:cubicBezTo>
                  <a:cubicBezTo>
                    <a:pt x="30447" y="-1371"/>
                    <a:pt x="44071" y="4516"/>
                    <a:pt x="44071" y="18506"/>
                  </a:cubicBezTo>
                  <a:lnTo>
                    <a:pt x="44071" y="78378"/>
                  </a:lnTo>
                  <a:lnTo>
                    <a:pt x="20256" y="77394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2778" name="任意多边形: 形状 2777">
              <a:extLst>
                <a:ext uri="{FF2B5EF4-FFF2-40B4-BE49-F238E27FC236}">
                  <a16:creationId xmlns:a16="http://schemas.microsoft.com/office/drawing/2014/main" id="{321E7853-E9D3-3F4D-2AEB-EF85CADD867E}"/>
                </a:ext>
              </a:extLst>
            </p:cNvPr>
            <p:cNvSpPr/>
            <p:nvPr>
              <p:custDataLst>
                <p:tags r:id="rId17"/>
              </p:custDataLst>
            </p:nvPr>
          </p:nvSpPr>
          <p:spPr>
            <a:xfrm flipV="1">
              <a:off x="10201618" y="-9659745"/>
              <a:ext cx="116586" cy="116700"/>
            </a:xfrm>
            <a:custGeom>
              <a:avLst/>
              <a:gdLst>
                <a:gd name="connsiteX0" fmla="*/ 61885 w 116586"/>
                <a:gd name="connsiteY0" fmla="*/ 53467 h 116700"/>
                <a:gd name="connsiteX1" fmla="*/ 110801 w 116586"/>
                <a:gd name="connsiteY1" fmla="*/ 53467 h 116700"/>
                <a:gd name="connsiteX2" fmla="*/ 116587 w 116586"/>
                <a:gd name="connsiteY2" fmla="*/ 56975 h 116700"/>
                <a:gd name="connsiteX3" fmla="*/ 110801 w 116586"/>
                <a:gd name="connsiteY3" fmla="*/ 60476 h 116700"/>
                <a:gd name="connsiteX4" fmla="*/ 61885 w 116586"/>
                <a:gd name="connsiteY4" fmla="*/ 60476 h 116700"/>
                <a:gd name="connsiteX5" fmla="*/ 61885 w 116586"/>
                <a:gd name="connsiteY5" fmla="*/ 109541 h 116700"/>
                <a:gd name="connsiteX6" fmla="*/ 58381 w 116586"/>
                <a:gd name="connsiteY6" fmla="*/ 115325 h 116700"/>
                <a:gd name="connsiteX7" fmla="*/ 54872 w 116586"/>
                <a:gd name="connsiteY7" fmla="*/ 109541 h 116700"/>
                <a:gd name="connsiteX8" fmla="*/ 54872 w 116586"/>
                <a:gd name="connsiteY8" fmla="*/ 60476 h 116700"/>
                <a:gd name="connsiteX9" fmla="*/ 5786 w 116586"/>
                <a:gd name="connsiteY9" fmla="*/ 60476 h 116700"/>
                <a:gd name="connsiteX10" fmla="*/ 0 w 116586"/>
                <a:gd name="connsiteY10" fmla="*/ 56975 h 116700"/>
                <a:gd name="connsiteX11" fmla="*/ 5786 w 116586"/>
                <a:gd name="connsiteY11" fmla="*/ 53467 h 116700"/>
                <a:gd name="connsiteX12" fmla="*/ 54872 w 116586"/>
                <a:gd name="connsiteY12" fmla="*/ 53467 h 116700"/>
                <a:gd name="connsiteX13" fmla="*/ 54872 w 116586"/>
                <a:gd name="connsiteY13" fmla="*/ 4407 h 116700"/>
                <a:gd name="connsiteX14" fmla="*/ 58381 w 116586"/>
                <a:gd name="connsiteY14" fmla="*/ -1375 h 116700"/>
                <a:gd name="connsiteX15" fmla="*/ 61885 w 116586"/>
                <a:gd name="connsiteY15" fmla="*/ 4407 h 116700"/>
                <a:gd name="connsiteX16" fmla="*/ 61885 w 116586"/>
                <a:gd name="connsiteY16" fmla="*/ 53467 h 116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16586" h="116700">
                  <a:moveTo>
                    <a:pt x="61885" y="53467"/>
                  </a:moveTo>
                  <a:lnTo>
                    <a:pt x="110801" y="53467"/>
                  </a:lnTo>
                  <a:cubicBezTo>
                    <a:pt x="113254" y="53467"/>
                    <a:pt x="116587" y="53467"/>
                    <a:pt x="116587" y="56975"/>
                  </a:cubicBezTo>
                  <a:cubicBezTo>
                    <a:pt x="116587" y="60476"/>
                    <a:pt x="113254" y="60476"/>
                    <a:pt x="110801" y="60476"/>
                  </a:cubicBezTo>
                  <a:lnTo>
                    <a:pt x="61885" y="60476"/>
                  </a:lnTo>
                  <a:lnTo>
                    <a:pt x="61885" y="109541"/>
                  </a:lnTo>
                  <a:cubicBezTo>
                    <a:pt x="61885" y="111993"/>
                    <a:pt x="61885" y="115325"/>
                    <a:pt x="58381" y="115325"/>
                  </a:cubicBezTo>
                  <a:cubicBezTo>
                    <a:pt x="54872" y="115325"/>
                    <a:pt x="54872" y="111993"/>
                    <a:pt x="54872" y="109541"/>
                  </a:cubicBezTo>
                  <a:lnTo>
                    <a:pt x="54872" y="60476"/>
                  </a:lnTo>
                  <a:lnTo>
                    <a:pt x="5786" y="60476"/>
                  </a:lnTo>
                  <a:cubicBezTo>
                    <a:pt x="3333" y="60476"/>
                    <a:pt x="0" y="60476"/>
                    <a:pt x="0" y="56975"/>
                  </a:cubicBezTo>
                  <a:cubicBezTo>
                    <a:pt x="0" y="53467"/>
                    <a:pt x="3333" y="53467"/>
                    <a:pt x="5786" y="53467"/>
                  </a:cubicBezTo>
                  <a:lnTo>
                    <a:pt x="54872" y="53467"/>
                  </a:lnTo>
                  <a:lnTo>
                    <a:pt x="54872" y="4407"/>
                  </a:lnTo>
                  <a:cubicBezTo>
                    <a:pt x="54872" y="1956"/>
                    <a:pt x="54872" y="-1375"/>
                    <a:pt x="58381" y="-1375"/>
                  </a:cubicBezTo>
                  <a:cubicBezTo>
                    <a:pt x="61885" y="-1375"/>
                    <a:pt x="61885" y="1956"/>
                    <a:pt x="61885" y="4407"/>
                  </a:cubicBezTo>
                  <a:lnTo>
                    <a:pt x="61885" y="53467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2779" name="任意多边形: 形状 2778">
              <a:extLst>
                <a:ext uri="{FF2B5EF4-FFF2-40B4-BE49-F238E27FC236}">
                  <a16:creationId xmlns:a16="http://schemas.microsoft.com/office/drawing/2014/main" id="{9CC0C74F-90C0-4CC6-C378-07E10F2E62C3}"/>
                </a:ext>
              </a:extLst>
            </p:cNvPr>
            <p:cNvSpPr/>
            <p:nvPr>
              <p:custDataLst>
                <p:tags r:id="rId18"/>
              </p:custDataLst>
            </p:nvPr>
          </p:nvSpPr>
          <p:spPr>
            <a:xfrm flipV="1">
              <a:off x="10370983" y="-9635388"/>
              <a:ext cx="98701" cy="77797"/>
            </a:xfrm>
            <a:custGeom>
              <a:avLst/>
              <a:gdLst>
                <a:gd name="connsiteX0" fmla="*/ 56803 w 98701"/>
                <a:gd name="connsiteY0" fmla="*/ 41726 h 77797"/>
                <a:gd name="connsiteX1" fmla="*/ 77318 w 98701"/>
                <a:gd name="connsiteY1" fmla="*/ 64506 h 77797"/>
                <a:gd name="connsiteX2" fmla="*/ 95198 w 98701"/>
                <a:gd name="connsiteY2" fmla="*/ 68188 h 77797"/>
                <a:gd name="connsiteX3" fmla="*/ 95198 w 98701"/>
                <a:gd name="connsiteY3" fmla="*/ 76423 h 77797"/>
                <a:gd name="connsiteX4" fmla="*/ 79066 w 98701"/>
                <a:gd name="connsiteY4" fmla="*/ 75894 h 77797"/>
                <a:gd name="connsiteX5" fmla="*/ 61010 w 98701"/>
                <a:gd name="connsiteY5" fmla="*/ 76423 h 77797"/>
                <a:gd name="connsiteX6" fmla="*/ 61010 w 98701"/>
                <a:gd name="connsiteY6" fmla="*/ 68188 h 77797"/>
                <a:gd name="connsiteX7" fmla="*/ 67671 w 98701"/>
                <a:gd name="connsiteY7" fmla="*/ 66611 h 77797"/>
                <a:gd name="connsiteX8" fmla="*/ 66268 w 98701"/>
                <a:gd name="connsiteY8" fmla="*/ 64506 h 77797"/>
                <a:gd name="connsiteX9" fmla="*/ 51545 w 98701"/>
                <a:gd name="connsiteY9" fmla="*/ 48036 h 77797"/>
                <a:gd name="connsiteX10" fmla="*/ 34363 w 98701"/>
                <a:gd name="connsiteY10" fmla="*/ 68188 h 77797"/>
                <a:gd name="connsiteX11" fmla="*/ 41376 w 98701"/>
                <a:gd name="connsiteY11" fmla="*/ 68188 h 77797"/>
                <a:gd name="connsiteX12" fmla="*/ 41376 w 98701"/>
                <a:gd name="connsiteY12" fmla="*/ 76423 h 77797"/>
                <a:gd name="connsiteX13" fmla="*/ 20163 w 98701"/>
                <a:gd name="connsiteY13" fmla="*/ 75894 h 77797"/>
                <a:gd name="connsiteX14" fmla="*/ 880 w 98701"/>
                <a:gd name="connsiteY14" fmla="*/ 76423 h 77797"/>
                <a:gd name="connsiteX15" fmla="*/ 880 w 98701"/>
                <a:gd name="connsiteY15" fmla="*/ 68188 h 77797"/>
                <a:gd name="connsiteX16" fmla="*/ 13326 w 98701"/>
                <a:gd name="connsiteY16" fmla="*/ 68188 h 77797"/>
                <a:gd name="connsiteX17" fmla="*/ 40672 w 98701"/>
                <a:gd name="connsiteY17" fmla="*/ 35948 h 77797"/>
                <a:gd name="connsiteX18" fmla="*/ 17709 w 98701"/>
                <a:gd name="connsiteY18" fmla="*/ 10190 h 77797"/>
                <a:gd name="connsiteX19" fmla="*/ 0 w 98701"/>
                <a:gd name="connsiteY19" fmla="*/ 6859 h 77797"/>
                <a:gd name="connsiteX20" fmla="*/ 0 w 98701"/>
                <a:gd name="connsiteY20" fmla="*/ -1375 h 77797"/>
                <a:gd name="connsiteX21" fmla="*/ 16131 w 98701"/>
                <a:gd name="connsiteY21" fmla="*/ -848 h 77797"/>
                <a:gd name="connsiteX22" fmla="*/ 34187 w 98701"/>
                <a:gd name="connsiteY22" fmla="*/ -1375 h 77797"/>
                <a:gd name="connsiteX23" fmla="*/ 34187 w 98701"/>
                <a:gd name="connsiteY23" fmla="*/ 6859 h 77797"/>
                <a:gd name="connsiteX24" fmla="*/ 27703 w 98701"/>
                <a:gd name="connsiteY24" fmla="*/ 8788 h 77797"/>
                <a:gd name="connsiteX25" fmla="*/ 28929 w 98701"/>
                <a:gd name="connsiteY25" fmla="*/ 10542 h 77797"/>
                <a:gd name="connsiteX26" fmla="*/ 45935 w 98701"/>
                <a:gd name="connsiteY26" fmla="*/ 29639 h 77797"/>
                <a:gd name="connsiteX27" fmla="*/ 65218 w 98701"/>
                <a:gd name="connsiteY27" fmla="*/ 6859 h 77797"/>
                <a:gd name="connsiteX28" fmla="*/ 58381 w 98701"/>
                <a:gd name="connsiteY28" fmla="*/ 6859 h 77797"/>
                <a:gd name="connsiteX29" fmla="*/ 58381 w 98701"/>
                <a:gd name="connsiteY29" fmla="*/ -1375 h 77797"/>
                <a:gd name="connsiteX30" fmla="*/ 79418 w 98701"/>
                <a:gd name="connsiteY30" fmla="*/ -848 h 77797"/>
                <a:gd name="connsiteX31" fmla="*/ 98701 w 98701"/>
                <a:gd name="connsiteY31" fmla="*/ -1375 h 77797"/>
                <a:gd name="connsiteX32" fmla="*/ 98701 w 98701"/>
                <a:gd name="connsiteY32" fmla="*/ 6859 h 77797"/>
                <a:gd name="connsiteX33" fmla="*/ 86255 w 98701"/>
                <a:gd name="connsiteY33" fmla="*/ 6859 h 77797"/>
                <a:gd name="connsiteX34" fmla="*/ 56803 w 98701"/>
                <a:gd name="connsiteY34" fmla="*/ 41726 h 7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98701" h="77797">
                  <a:moveTo>
                    <a:pt x="56803" y="41726"/>
                  </a:moveTo>
                  <a:lnTo>
                    <a:pt x="77318" y="64506"/>
                  </a:lnTo>
                  <a:cubicBezTo>
                    <a:pt x="79594" y="66962"/>
                    <a:pt x="80645" y="68188"/>
                    <a:pt x="95198" y="68188"/>
                  </a:cubicBezTo>
                  <a:lnTo>
                    <a:pt x="95198" y="76423"/>
                  </a:lnTo>
                  <a:cubicBezTo>
                    <a:pt x="89060" y="76071"/>
                    <a:pt x="79946" y="75894"/>
                    <a:pt x="79066" y="75894"/>
                  </a:cubicBezTo>
                  <a:cubicBezTo>
                    <a:pt x="74683" y="75894"/>
                    <a:pt x="65922" y="76247"/>
                    <a:pt x="61010" y="76423"/>
                  </a:cubicBezTo>
                  <a:lnTo>
                    <a:pt x="61010" y="68188"/>
                  </a:lnTo>
                  <a:cubicBezTo>
                    <a:pt x="63463" y="68188"/>
                    <a:pt x="65570" y="67836"/>
                    <a:pt x="67671" y="66611"/>
                  </a:cubicBezTo>
                  <a:cubicBezTo>
                    <a:pt x="66972" y="65561"/>
                    <a:pt x="66972" y="65209"/>
                    <a:pt x="66268" y="64506"/>
                  </a:cubicBezTo>
                  <a:lnTo>
                    <a:pt x="51545" y="48036"/>
                  </a:lnTo>
                  <a:lnTo>
                    <a:pt x="34363" y="68188"/>
                  </a:lnTo>
                  <a:lnTo>
                    <a:pt x="41376" y="68188"/>
                  </a:lnTo>
                  <a:lnTo>
                    <a:pt x="41376" y="76423"/>
                  </a:lnTo>
                  <a:cubicBezTo>
                    <a:pt x="36816" y="76247"/>
                    <a:pt x="25772" y="75894"/>
                    <a:pt x="20163" y="75894"/>
                  </a:cubicBezTo>
                  <a:cubicBezTo>
                    <a:pt x="14553" y="75894"/>
                    <a:pt x="6666" y="76247"/>
                    <a:pt x="880" y="76423"/>
                  </a:cubicBezTo>
                  <a:lnTo>
                    <a:pt x="880" y="68188"/>
                  </a:lnTo>
                  <a:lnTo>
                    <a:pt x="13326" y="68188"/>
                  </a:lnTo>
                  <a:lnTo>
                    <a:pt x="40672" y="35948"/>
                  </a:lnTo>
                  <a:lnTo>
                    <a:pt x="17709" y="10190"/>
                  </a:lnTo>
                  <a:cubicBezTo>
                    <a:pt x="14729" y="6859"/>
                    <a:pt x="8415" y="6859"/>
                    <a:pt x="0" y="6859"/>
                  </a:cubicBezTo>
                  <a:lnTo>
                    <a:pt x="0" y="-1375"/>
                  </a:lnTo>
                  <a:cubicBezTo>
                    <a:pt x="6138" y="-1024"/>
                    <a:pt x="15251" y="-848"/>
                    <a:pt x="16131" y="-848"/>
                  </a:cubicBezTo>
                  <a:cubicBezTo>
                    <a:pt x="20514" y="-848"/>
                    <a:pt x="30684" y="-1200"/>
                    <a:pt x="34187" y="-1375"/>
                  </a:cubicBezTo>
                  <a:lnTo>
                    <a:pt x="34187" y="6859"/>
                  </a:lnTo>
                  <a:cubicBezTo>
                    <a:pt x="31030" y="6859"/>
                    <a:pt x="27703" y="7738"/>
                    <a:pt x="27703" y="8788"/>
                  </a:cubicBezTo>
                  <a:cubicBezTo>
                    <a:pt x="27703" y="8964"/>
                    <a:pt x="27703" y="9140"/>
                    <a:pt x="28929" y="10542"/>
                  </a:cubicBezTo>
                  <a:lnTo>
                    <a:pt x="45935" y="29639"/>
                  </a:lnTo>
                  <a:lnTo>
                    <a:pt x="65218" y="6859"/>
                  </a:lnTo>
                  <a:lnTo>
                    <a:pt x="58381" y="6859"/>
                  </a:lnTo>
                  <a:lnTo>
                    <a:pt x="58381" y="-1375"/>
                  </a:lnTo>
                  <a:cubicBezTo>
                    <a:pt x="62941" y="-1200"/>
                    <a:pt x="73633" y="-848"/>
                    <a:pt x="79418" y="-848"/>
                  </a:cubicBezTo>
                  <a:cubicBezTo>
                    <a:pt x="85028" y="-848"/>
                    <a:pt x="92915" y="-1200"/>
                    <a:pt x="98701" y="-1375"/>
                  </a:cubicBezTo>
                  <a:lnTo>
                    <a:pt x="98701" y="6859"/>
                  </a:lnTo>
                  <a:lnTo>
                    <a:pt x="86255" y="6859"/>
                  </a:lnTo>
                  <a:lnTo>
                    <a:pt x="56803" y="41726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2780" name="任意多边形: 形状 2779">
              <a:extLst>
                <a:ext uri="{FF2B5EF4-FFF2-40B4-BE49-F238E27FC236}">
                  <a16:creationId xmlns:a16="http://schemas.microsoft.com/office/drawing/2014/main" id="{C8F255B1-CB8D-C682-3213-0EF48EE59AF2}"/>
                </a:ext>
              </a:extLst>
            </p:cNvPr>
            <p:cNvSpPr/>
            <p:nvPr>
              <p:custDataLst>
                <p:tags r:id="rId19"/>
              </p:custDataLst>
            </p:nvPr>
          </p:nvSpPr>
          <p:spPr>
            <a:xfrm flipV="1">
              <a:off x="10481775" y="-9616579"/>
              <a:ext cx="30447" cy="85268"/>
            </a:xfrm>
            <a:custGeom>
              <a:avLst/>
              <a:gdLst>
                <a:gd name="connsiteX0" fmla="*/ 23941 w 30447"/>
                <a:gd name="connsiteY0" fmla="*/ 73837 h 85268"/>
                <a:gd name="connsiteX1" fmla="*/ 13997 w 30447"/>
                <a:gd name="connsiteY1" fmla="*/ 83897 h 85268"/>
                <a:gd name="connsiteX2" fmla="*/ 3932 w 30447"/>
                <a:gd name="connsiteY2" fmla="*/ 73958 h 85268"/>
                <a:gd name="connsiteX3" fmla="*/ 13876 w 30447"/>
                <a:gd name="connsiteY3" fmla="*/ 63898 h 85268"/>
                <a:gd name="connsiteX4" fmla="*/ 23941 w 30447"/>
                <a:gd name="connsiteY4" fmla="*/ 73837 h 85268"/>
                <a:gd name="connsiteX5" fmla="*/ 368 w 30447"/>
                <a:gd name="connsiteY5" fmla="*/ 52855 h 85268"/>
                <a:gd name="connsiteX6" fmla="*/ 368 w 30447"/>
                <a:gd name="connsiteY6" fmla="*/ 45989 h 85268"/>
                <a:gd name="connsiteX7" fmla="*/ 8228 w 30447"/>
                <a:gd name="connsiteY7" fmla="*/ 41202 h 85268"/>
                <a:gd name="connsiteX8" fmla="*/ 8228 w 30447"/>
                <a:gd name="connsiteY8" fmla="*/ 5499 h 85268"/>
                <a:gd name="connsiteX9" fmla="*/ 0 w 30447"/>
                <a:gd name="connsiteY9" fmla="*/ 5499 h 85268"/>
                <a:gd name="connsiteX10" fmla="*/ 0 w 30447"/>
                <a:gd name="connsiteY10" fmla="*/ -1372 h 85268"/>
                <a:gd name="connsiteX11" fmla="*/ 15471 w 30447"/>
                <a:gd name="connsiteY11" fmla="*/ -883 h 85268"/>
                <a:gd name="connsiteX12" fmla="*/ 30447 w 30447"/>
                <a:gd name="connsiteY12" fmla="*/ -1372 h 85268"/>
                <a:gd name="connsiteX13" fmla="*/ 30447 w 30447"/>
                <a:gd name="connsiteY13" fmla="*/ 5499 h 85268"/>
                <a:gd name="connsiteX14" fmla="*/ 22956 w 30447"/>
                <a:gd name="connsiteY14" fmla="*/ 5499 h 85268"/>
                <a:gd name="connsiteX15" fmla="*/ 22956 w 30447"/>
                <a:gd name="connsiteY15" fmla="*/ 53840 h 85268"/>
                <a:gd name="connsiteX16" fmla="*/ 368 w 30447"/>
                <a:gd name="connsiteY16" fmla="*/ 52855 h 85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0447" h="85268">
                  <a:moveTo>
                    <a:pt x="23941" y="73837"/>
                  </a:moveTo>
                  <a:cubicBezTo>
                    <a:pt x="23941" y="79730"/>
                    <a:pt x="19151" y="83897"/>
                    <a:pt x="13997" y="83897"/>
                  </a:cubicBezTo>
                  <a:cubicBezTo>
                    <a:pt x="8107" y="83897"/>
                    <a:pt x="3932" y="79114"/>
                    <a:pt x="3932" y="73958"/>
                  </a:cubicBezTo>
                  <a:cubicBezTo>
                    <a:pt x="3932" y="68070"/>
                    <a:pt x="8717" y="63898"/>
                    <a:pt x="13876" y="63898"/>
                  </a:cubicBezTo>
                  <a:cubicBezTo>
                    <a:pt x="19767" y="63898"/>
                    <a:pt x="23941" y="68687"/>
                    <a:pt x="23941" y="73837"/>
                  </a:cubicBezTo>
                  <a:close/>
                  <a:moveTo>
                    <a:pt x="368" y="52855"/>
                  </a:moveTo>
                  <a:lnTo>
                    <a:pt x="368" y="45989"/>
                  </a:lnTo>
                  <a:cubicBezTo>
                    <a:pt x="7370" y="45989"/>
                    <a:pt x="8228" y="45989"/>
                    <a:pt x="8228" y="41202"/>
                  </a:cubicBezTo>
                  <a:lnTo>
                    <a:pt x="8228" y="5499"/>
                  </a:lnTo>
                  <a:lnTo>
                    <a:pt x="0" y="5499"/>
                  </a:lnTo>
                  <a:lnTo>
                    <a:pt x="0" y="-1372"/>
                  </a:lnTo>
                  <a:cubicBezTo>
                    <a:pt x="247" y="-1372"/>
                    <a:pt x="9944" y="-883"/>
                    <a:pt x="15471" y="-883"/>
                  </a:cubicBezTo>
                  <a:cubicBezTo>
                    <a:pt x="20503" y="-883"/>
                    <a:pt x="25415" y="-1004"/>
                    <a:pt x="30447" y="-1372"/>
                  </a:cubicBezTo>
                  <a:lnTo>
                    <a:pt x="30447" y="5499"/>
                  </a:lnTo>
                  <a:lnTo>
                    <a:pt x="22956" y="5499"/>
                  </a:lnTo>
                  <a:lnTo>
                    <a:pt x="22956" y="53840"/>
                  </a:lnTo>
                  <a:lnTo>
                    <a:pt x="368" y="52855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2781" name="任意多边形: 形状 2780">
              <a:extLst>
                <a:ext uri="{FF2B5EF4-FFF2-40B4-BE49-F238E27FC236}">
                  <a16:creationId xmlns:a16="http://schemas.microsoft.com/office/drawing/2014/main" id="{C54EAD46-1685-0EE6-60C3-AD7471A61A81}"/>
                </a:ext>
              </a:extLst>
            </p:cNvPr>
            <p:cNvSpPr/>
            <p:nvPr>
              <p:custDataLst>
                <p:tags r:id="rId20"/>
              </p:custDataLst>
            </p:nvPr>
          </p:nvSpPr>
          <p:spPr>
            <a:xfrm flipV="1">
              <a:off x="10532160" y="-9712893"/>
              <a:ext cx="91699" cy="82938"/>
            </a:xfrm>
            <a:custGeom>
              <a:avLst/>
              <a:gdLst>
                <a:gd name="connsiteX0" fmla="*/ 54383 w 91699"/>
                <a:gd name="connsiteY0" fmla="*/ 72848 h 82938"/>
                <a:gd name="connsiteX1" fmla="*/ 58183 w 91699"/>
                <a:gd name="connsiteY1" fmla="*/ 77013 h 82938"/>
                <a:gd name="connsiteX2" fmla="*/ 65553 w 91699"/>
                <a:gd name="connsiteY2" fmla="*/ 77140 h 82938"/>
                <a:gd name="connsiteX3" fmla="*/ 79298 w 91699"/>
                <a:gd name="connsiteY3" fmla="*/ 76157 h 82938"/>
                <a:gd name="connsiteX4" fmla="*/ 85072 w 91699"/>
                <a:gd name="connsiteY4" fmla="*/ 66465 h 82938"/>
                <a:gd name="connsiteX5" fmla="*/ 84209 w 91699"/>
                <a:gd name="connsiteY5" fmla="*/ 56526 h 82938"/>
                <a:gd name="connsiteX6" fmla="*/ 83967 w 91699"/>
                <a:gd name="connsiteY6" fmla="*/ 55180 h 82938"/>
                <a:gd name="connsiteX7" fmla="*/ 86051 w 91699"/>
                <a:gd name="connsiteY7" fmla="*/ 53339 h 82938"/>
                <a:gd name="connsiteX8" fmla="*/ 88383 w 91699"/>
                <a:gd name="connsiteY8" fmla="*/ 56406 h 82938"/>
                <a:gd name="connsiteX9" fmla="*/ 91700 w 91699"/>
                <a:gd name="connsiteY9" fmla="*/ 79839 h 82938"/>
                <a:gd name="connsiteX10" fmla="*/ 88015 w 91699"/>
                <a:gd name="connsiteY10" fmla="*/ 81555 h 82938"/>
                <a:gd name="connsiteX11" fmla="*/ 12518 w 91699"/>
                <a:gd name="connsiteY11" fmla="*/ 81555 h 82938"/>
                <a:gd name="connsiteX12" fmla="*/ 8349 w 91699"/>
                <a:gd name="connsiteY12" fmla="*/ 78982 h 82938"/>
                <a:gd name="connsiteX13" fmla="*/ 610 w 91699"/>
                <a:gd name="connsiteY13" fmla="*/ 57263 h 82938"/>
                <a:gd name="connsiteX14" fmla="*/ 0 w 91699"/>
                <a:gd name="connsiteY14" fmla="*/ 55053 h 82938"/>
                <a:gd name="connsiteX15" fmla="*/ 2084 w 91699"/>
                <a:gd name="connsiteY15" fmla="*/ 53339 h 82938"/>
                <a:gd name="connsiteX16" fmla="*/ 4664 w 91699"/>
                <a:gd name="connsiteY16" fmla="*/ 56280 h 82938"/>
                <a:gd name="connsiteX17" fmla="*/ 34495 w 91699"/>
                <a:gd name="connsiteY17" fmla="*/ 77140 h 82938"/>
                <a:gd name="connsiteX18" fmla="*/ 39649 w 91699"/>
                <a:gd name="connsiteY18" fmla="*/ 77140 h 82938"/>
                <a:gd name="connsiteX19" fmla="*/ 43455 w 91699"/>
                <a:gd name="connsiteY19" fmla="*/ 75914 h 82938"/>
                <a:gd name="connsiteX20" fmla="*/ 42965 w 91699"/>
                <a:gd name="connsiteY20" fmla="*/ 73336 h 82938"/>
                <a:gd name="connsiteX21" fmla="*/ 26763 w 91699"/>
                <a:gd name="connsiteY21" fmla="*/ 8802 h 82938"/>
                <a:gd name="connsiteX22" fmla="*/ 12397 w 91699"/>
                <a:gd name="connsiteY22" fmla="*/ 3037 h 82938"/>
                <a:gd name="connsiteX23" fmla="*/ 6875 w 91699"/>
                <a:gd name="connsiteY23" fmla="*/ 332 h 82938"/>
                <a:gd name="connsiteX24" fmla="*/ 8959 w 91699"/>
                <a:gd name="connsiteY24" fmla="*/ -1383 h 82938"/>
                <a:gd name="connsiteX25" fmla="*/ 19519 w 91699"/>
                <a:gd name="connsiteY25" fmla="*/ -1015 h 82938"/>
                <a:gd name="connsiteX26" fmla="*/ 30073 w 91699"/>
                <a:gd name="connsiteY26" fmla="*/ -894 h 82938"/>
                <a:gd name="connsiteX27" fmla="*/ 41122 w 91699"/>
                <a:gd name="connsiteY27" fmla="*/ -1015 h 82938"/>
                <a:gd name="connsiteX28" fmla="*/ 51435 w 91699"/>
                <a:gd name="connsiteY28" fmla="*/ -1383 h 82938"/>
                <a:gd name="connsiteX29" fmla="*/ 54256 w 91699"/>
                <a:gd name="connsiteY29" fmla="*/ 1316 h 82938"/>
                <a:gd name="connsiteX30" fmla="*/ 49224 w 91699"/>
                <a:gd name="connsiteY30" fmla="*/ 3037 h 82938"/>
                <a:gd name="connsiteX31" fmla="*/ 42107 w 91699"/>
                <a:gd name="connsiteY31" fmla="*/ 3278 h 82938"/>
                <a:gd name="connsiteX32" fmla="*/ 37685 w 91699"/>
                <a:gd name="connsiteY32" fmla="*/ 5609 h 82938"/>
                <a:gd name="connsiteX33" fmla="*/ 38175 w 91699"/>
                <a:gd name="connsiteY33" fmla="*/ 8434 h 82938"/>
                <a:gd name="connsiteX34" fmla="*/ 54383 w 91699"/>
                <a:gd name="connsiteY34" fmla="*/ 72848 h 82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91699" h="82938">
                  <a:moveTo>
                    <a:pt x="54383" y="72848"/>
                  </a:moveTo>
                  <a:cubicBezTo>
                    <a:pt x="55241" y="76403"/>
                    <a:pt x="55483" y="76772"/>
                    <a:pt x="58183" y="77013"/>
                  </a:cubicBezTo>
                  <a:cubicBezTo>
                    <a:pt x="58799" y="77140"/>
                    <a:pt x="63095" y="77140"/>
                    <a:pt x="65553" y="77140"/>
                  </a:cubicBezTo>
                  <a:cubicBezTo>
                    <a:pt x="73038" y="77140"/>
                    <a:pt x="76228" y="77140"/>
                    <a:pt x="79298" y="76157"/>
                  </a:cubicBezTo>
                  <a:cubicBezTo>
                    <a:pt x="84825" y="74441"/>
                    <a:pt x="85072" y="70880"/>
                    <a:pt x="85072" y="66465"/>
                  </a:cubicBezTo>
                  <a:cubicBezTo>
                    <a:pt x="85072" y="64502"/>
                    <a:pt x="85072" y="62909"/>
                    <a:pt x="84209" y="56526"/>
                  </a:cubicBezTo>
                  <a:lnTo>
                    <a:pt x="83967" y="55180"/>
                  </a:lnTo>
                  <a:cubicBezTo>
                    <a:pt x="83967" y="53949"/>
                    <a:pt x="84825" y="53339"/>
                    <a:pt x="86051" y="53339"/>
                  </a:cubicBezTo>
                  <a:cubicBezTo>
                    <a:pt x="87894" y="53339"/>
                    <a:pt x="88141" y="54444"/>
                    <a:pt x="88383" y="56406"/>
                  </a:cubicBezTo>
                  <a:lnTo>
                    <a:pt x="91700" y="79839"/>
                  </a:lnTo>
                  <a:cubicBezTo>
                    <a:pt x="91700" y="81555"/>
                    <a:pt x="90226" y="81555"/>
                    <a:pt x="88015" y="81555"/>
                  </a:cubicBezTo>
                  <a:lnTo>
                    <a:pt x="12518" y="81555"/>
                  </a:lnTo>
                  <a:cubicBezTo>
                    <a:pt x="9449" y="81555"/>
                    <a:pt x="9207" y="81555"/>
                    <a:pt x="8349" y="78982"/>
                  </a:cubicBezTo>
                  <a:lnTo>
                    <a:pt x="610" y="57263"/>
                  </a:lnTo>
                  <a:cubicBezTo>
                    <a:pt x="489" y="56774"/>
                    <a:pt x="0" y="55670"/>
                    <a:pt x="0" y="55053"/>
                  </a:cubicBezTo>
                  <a:cubicBezTo>
                    <a:pt x="0" y="54564"/>
                    <a:pt x="242" y="53339"/>
                    <a:pt x="2084" y="53339"/>
                  </a:cubicBezTo>
                  <a:cubicBezTo>
                    <a:pt x="3679" y="53339"/>
                    <a:pt x="3927" y="53949"/>
                    <a:pt x="4664" y="56280"/>
                  </a:cubicBezTo>
                  <a:cubicBezTo>
                    <a:pt x="11781" y="75914"/>
                    <a:pt x="15834" y="77140"/>
                    <a:pt x="34495" y="77140"/>
                  </a:cubicBezTo>
                  <a:lnTo>
                    <a:pt x="39649" y="77140"/>
                  </a:lnTo>
                  <a:cubicBezTo>
                    <a:pt x="43334" y="77140"/>
                    <a:pt x="43455" y="77013"/>
                    <a:pt x="43455" y="75914"/>
                  </a:cubicBezTo>
                  <a:cubicBezTo>
                    <a:pt x="43455" y="75788"/>
                    <a:pt x="43455" y="75177"/>
                    <a:pt x="42965" y="73336"/>
                  </a:cubicBezTo>
                  <a:lnTo>
                    <a:pt x="26763" y="8802"/>
                  </a:lnTo>
                  <a:cubicBezTo>
                    <a:pt x="25657" y="4262"/>
                    <a:pt x="25289" y="3037"/>
                    <a:pt x="12397" y="3037"/>
                  </a:cubicBezTo>
                  <a:cubicBezTo>
                    <a:pt x="7980" y="3037"/>
                    <a:pt x="6875" y="3037"/>
                    <a:pt x="6875" y="332"/>
                  </a:cubicBezTo>
                  <a:cubicBezTo>
                    <a:pt x="6875" y="-31"/>
                    <a:pt x="7117" y="-1383"/>
                    <a:pt x="8959" y="-1383"/>
                  </a:cubicBezTo>
                  <a:cubicBezTo>
                    <a:pt x="12397" y="-1383"/>
                    <a:pt x="16082" y="-1015"/>
                    <a:pt x="19519" y="-1015"/>
                  </a:cubicBezTo>
                  <a:cubicBezTo>
                    <a:pt x="22957" y="-1015"/>
                    <a:pt x="26636" y="-894"/>
                    <a:pt x="30073" y="-894"/>
                  </a:cubicBezTo>
                  <a:cubicBezTo>
                    <a:pt x="33511" y="-894"/>
                    <a:pt x="37685" y="-894"/>
                    <a:pt x="41122" y="-1015"/>
                  </a:cubicBezTo>
                  <a:cubicBezTo>
                    <a:pt x="44439" y="-1136"/>
                    <a:pt x="48118" y="-1383"/>
                    <a:pt x="51435" y="-1383"/>
                  </a:cubicBezTo>
                  <a:cubicBezTo>
                    <a:pt x="52414" y="-1383"/>
                    <a:pt x="54256" y="-1383"/>
                    <a:pt x="54256" y="1316"/>
                  </a:cubicBezTo>
                  <a:cubicBezTo>
                    <a:pt x="54256" y="3037"/>
                    <a:pt x="53030" y="3037"/>
                    <a:pt x="49224" y="3037"/>
                  </a:cubicBezTo>
                  <a:cubicBezTo>
                    <a:pt x="46892" y="3037"/>
                    <a:pt x="44439" y="3157"/>
                    <a:pt x="42107" y="3278"/>
                  </a:cubicBezTo>
                  <a:cubicBezTo>
                    <a:pt x="37933" y="3647"/>
                    <a:pt x="37685" y="4136"/>
                    <a:pt x="37685" y="5609"/>
                  </a:cubicBezTo>
                  <a:cubicBezTo>
                    <a:pt x="37685" y="6466"/>
                    <a:pt x="37685" y="6714"/>
                    <a:pt x="38175" y="8434"/>
                  </a:cubicBezTo>
                  <a:lnTo>
                    <a:pt x="54383" y="72848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2782" name="任意多边形: 形状 2781">
              <a:extLst>
                <a:ext uri="{FF2B5EF4-FFF2-40B4-BE49-F238E27FC236}">
                  <a16:creationId xmlns:a16="http://schemas.microsoft.com/office/drawing/2014/main" id="{B67DAD0C-22C9-5A89-7F2D-9010E393B2E1}"/>
                </a:ext>
              </a:extLst>
            </p:cNvPr>
            <p:cNvSpPr/>
            <p:nvPr>
              <p:custDataLst>
                <p:tags r:id="rId21"/>
              </p:custDataLst>
            </p:nvPr>
          </p:nvSpPr>
          <p:spPr>
            <a:xfrm flipV="1">
              <a:off x="10641544" y="-9677791"/>
              <a:ext cx="199860" cy="121603"/>
            </a:xfrm>
            <a:custGeom>
              <a:avLst/>
              <a:gdLst>
                <a:gd name="connsiteX0" fmla="*/ 183202 w 199860"/>
                <a:gd name="connsiteY0" fmla="*/ 107786 h 121603"/>
                <a:gd name="connsiteX1" fmla="*/ 189867 w 199860"/>
                <a:gd name="connsiteY1" fmla="*/ 111639 h 121603"/>
                <a:gd name="connsiteX2" fmla="*/ 199860 w 199860"/>
                <a:gd name="connsiteY2" fmla="*/ 111991 h 121603"/>
                <a:gd name="connsiteX3" fmla="*/ 199860 w 199860"/>
                <a:gd name="connsiteY3" fmla="*/ 120226 h 121603"/>
                <a:gd name="connsiteX4" fmla="*/ 181100 w 199860"/>
                <a:gd name="connsiteY4" fmla="*/ 119698 h 121603"/>
                <a:gd name="connsiteX5" fmla="*/ 157259 w 199860"/>
                <a:gd name="connsiteY5" fmla="*/ 120226 h 121603"/>
                <a:gd name="connsiteX6" fmla="*/ 157259 w 199860"/>
                <a:gd name="connsiteY6" fmla="*/ 111991 h 121603"/>
                <a:gd name="connsiteX7" fmla="*/ 175138 w 199860"/>
                <a:gd name="connsiteY7" fmla="*/ 110062 h 121603"/>
                <a:gd name="connsiteX8" fmla="*/ 144983 w 199860"/>
                <a:gd name="connsiteY8" fmla="*/ 31742 h 121603"/>
                <a:gd name="connsiteX9" fmla="*/ 113952 w 199860"/>
                <a:gd name="connsiteY9" fmla="*/ 111991 h 121603"/>
                <a:gd name="connsiteX10" fmla="*/ 130782 w 199860"/>
                <a:gd name="connsiteY10" fmla="*/ 111991 h 121603"/>
                <a:gd name="connsiteX11" fmla="*/ 130782 w 199860"/>
                <a:gd name="connsiteY11" fmla="*/ 120226 h 121603"/>
                <a:gd name="connsiteX12" fmla="*/ 100104 w 199860"/>
                <a:gd name="connsiteY12" fmla="*/ 119698 h 121603"/>
                <a:gd name="connsiteX13" fmla="*/ 73280 w 199860"/>
                <a:gd name="connsiteY13" fmla="*/ 120226 h 121603"/>
                <a:gd name="connsiteX14" fmla="*/ 73280 w 199860"/>
                <a:gd name="connsiteY14" fmla="*/ 111991 h 121603"/>
                <a:gd name="connsiteX15" fmla="*/ 88356 w 199860"/>
                <a:gd name="connsiteY15" fmla="*/ 111991 h 121603"/>
                <a:gd name="connsiteX16" fmla="*/ 95544 w 199860"/>
                <a:gd name="connsiteY16" fmla="*/ 93417 h 121603"/>
                <a:gd name="connsiteX17" fmla="*/ 71702 w 199860"/>
                <a:gd name="connsiteY17" fmla="*/ 31742 h 121603"/>
                <a:gd name="connsiteX18" fmla="*/ 40672 w 199860"/>
                <a:gd name="connsiteY18" fmla="*/ 111991 h 121603"/>
                <a:gd name="connsiteX19" fmla="*/ 57502 w 199860"/>
                <a:gd name="connsiteY19" fmla="*/ 111991 h 121603"/>
                <a:gd name="connsiteX20" fmla="*/ 57502 w 199860"/>
                <a:gd name="connsiteY20" fmla="*/ 120226 h 121603"/>
                <a:gd name="connsiteX21" fmla="*/ 26823 w 199860"/>
                <a:gd name="connsiteY21" fmla="*/ 119698 h 121603"/>
                <a:gd name="connsiteX22" fmla="*/ 0 w 199860"/>
                <a:gd name="connsiteY22" fmla="*/ 120226 h 121603"/>
                <a:gd name="connsiteX23" fmla="*/ 0 w 199860"/>
                <a:gd name="connsiteY23" fmla="*/ 111991 h 121603"/>
                <a:gd name="connsiteX24" fmla="*/ 15075 w 199860"/>
                <a:gd name="connsiteY24" fmla="*/ 111991 h 121603"/>
                <a:gd name="connsiteX25" fmla="*/ 57155 w 199860"/>
                <a:gd name="connsiteY25" fmla="*/ 3179 h 121603"/>
                <a:gd name="connsiteX26" fmla="*/ 63287 w 199860"/>
                <a:gd name="connsiteY26" fmla="*/ -1377 h 121603"/>
                <a:gd name="connsiteX27" fmla="*/ 69425 w 199860"/>
                <a:gd name="connsiteY27" fmla="*/ 3179 h 121603"/>
                <a:gd name="connsiteX28" fmla="*/ 99928 w 199860"/>
                <a:gd name="connsiteY28" fmla="*/ 82028 h 121603"/>
                <a:gd name="connsiteX29" fmla="*/ 130435 w 199860"/>
                <a:gd name="connsiteY29" fmla="*/ 3179 h 121603"/>
                <a:gd name="connsiteX30" fmla="*/ 136568 w 199860"/>
                <a:gd name="connsiteY30" fmla="*/ -1377 h 121603"/>
                <a:gd name="connsiteX31" fmla="*/ 142706 w 199860"/>
                <a:gd name="connsiteY31" fmla="*/ 3179 h 121603"/>
                <a:gd name="connsiteX32" fmla="*/ 183202 w 199860"/>
                <a:gd name="connsiteY32" fmla="*/ 107786 h 121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99860" h="121603">
                  <a:moveTo>
                    <a:pt x="183202" y="107786"/>
                  </a:moveTo>
                  <a:cubicBezTo>
                    <a:pt x="184258" y="110765"/>
                    <a:pt x="184429" y="111112"/>
                    <a:pt x="189867" y="111639"/>
                  </a:cubicBezTo>
                  <a:cubicBezTo>
                    <a:pt x="193371" y="111991"/>
                    <a:pt x="197057" y="111991"/>
                    <a:pt x="199860" y="111991"/>
                  </a:cubicBezTo>
                  <a:lnTo>
                    <a:pt x="199860" y="120226"/>
                  </a:lnTo>
                  <a:cubicBezTo>
                    <a:pt x="195126" y="120050"/>
                    <a:pt x="188987" y="119698"/>
                    <a:pt x="181100" y="119698"/>
                  </a:cubicBezTo>
                  <a:cubicBezTo>
                    <a:pt x="174441" y="119698"/>
                    <a:pt x="163567" y="119698"/>
                    <a:pt x="157259" y="120226"/>
                  </a:cubicBezTo>
                  <a:lnTo>
                    <a:pt x="157259" y="111991"/>
                  </a:lnTo>
                  <a:cubicBezTo>
                    <a:pt x="161642" y="111991"/>
                    <a:pt x="170057" y="111991"/>
                    <a:pt x="175138" y="110062"/>
                  </a:cubicBezTo>
                  <a:lnTo>
                    <a:pt x="144983" y="31742"/>
                  </a:lnTo>
                  <a:lnTo>
                    <a:pt x="113952" y="111991"/>
                  </a:lnTo>
                  <a:lnTo>
                    <a:pt x="130782" y="111991"/>
                  </a:lnTo>
                  <a:lnTo>
                    <a:pt x="130782" y="120226"/>
                  </a:lnTo>
                  <a:cubicBezTo>
                    <a:pt x="124122" y="119698"/>
                    <a:pt x="107644" y="119698"/>
                    <a:pt x="100104" y="119698"/>
                  </a:cubicBezTo>
                  <a:cubicBezTo>
                    <a:pt x="93267" y="119698"/>
                    <a:pt x="79418" y="119698"/>
                    <a:pt x="73280" y="120226"/>
                  </a:cubicBezTo>
                  <a:lnTo>
                    <a:pt x="73280" y="111991"/>
                  </a:lnTo>
                  <a:lnTo>
                    <a:pt x="88356" y="111991"/>
                  </a:lnTo>
                  <a:lnTo>
                    <a:pt x="95544" y="93417"/>
                  </a:lnTo>
                  <a:lnTo>
                    <a:pt x="71702" y="31742"/>
                  </a:lnTo>
                  <a:lnTo>
                    <a:pt x="40672" y="111991"/>
                  </a:lnTo>
                  <a:lnTo>
                    <a:pt x="57502" y="111991"/>
                  </a:lnTo>
                  <a:lnTo>
                    <a:pt x="57502" y="120226"/>
                  </a:lnTo>
                  <a:cubicBezTo>
                    <a:pt x="50841" y="119698"/>
                    <a:pt x="34363" y="119698"/>
                    <a:pt x="26823" y="119698"/>
                  </a:cubicBezTo>
                  <a:cubicBezTo>
                    <a:pt x="19987" y="119698"/>
                    <a:pt x="6138" y="119698"/>
                    <a:pt x="0" y="120226"/>
                  </a:cubicBezTo>
                  <a:lnTo>
                    <a:pt x="0" y="111991"/>
                  </a:lnTo>
                  <a:lnTo>
                    <a:pt x="15075" y="111991"/>
                  </a:lnTo>
                  <a:lnTo>
                    <a:pt x="57155" y="3179"/>
                  </a:lnTo>
                  <a:cubicBezTo>
                    <a:pt x="58205" y="376"/>
                    <a:pt x="58904" y="-1377"/>
                    <a:pt x="63287" y="-1377"/>
                  </a:cubicBezTo>
                  <a:cubicBezTo>
                    <a:pt x="67670" y="-1377"/>
                    <a:pt x="68375" y="376"/>
                    <a:pt x="69425" y="3179"/>
                  </a:cubicBezTo>
                  <a:lnTo>
                    <a:pt x="99928" y="82028"/>
                  </a:lnTo>
                  <a:lnTo>
                    <a:pt x="130435" y="3179"/>
                  </a:lnTo>
                  <a:cubicBezTo>
                    <a:pt x="131486" y="376"/>
                    <a:pt x="132184" y="-1377"/>
                    <a:pt x="136568" y="-1377"/>
                  </a:cubicBezTo>
                  <a:cubicBezTo>
                    <a:pt x="140951" y="-1377"/>
                    <a:pt x="141655" y="376"/>
                    <a:pt x="142706" y="3179"/>
                  </a:cubicBezTo>
                  <a:lnTo>
                    <a:pt x="183202" y="107786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2783" name="任意多边形: 形状 2782">
              <a:extLst>
                <a:ext uri="{FF2B5EF4-FFF2-40B4-BE49-F238E27FC236}">
                  <a16:creationId xmlns:a16="http://schemas.microsoft.com/office/drawing/2014/main" id="{00B83B79-29F7-754E-9B17-C7BFC30E4B3A}"/>
                </a:ext>
              </a:extLst>
            </p:cNvPr>
            <p:cNvSpPr/>
            <p:nvPr>
              <p:custDataLst>
                <p:tags r:id="rId22"/>
              </p:custDataLst>
            </p:nvPr>
          </p:nvSpPr>
          <p:spPr>
            <a:xfrm flipV="1">
              <a:off x="10853882" y="-9712893"/>
              <a:ext cx="91699" cy="82938"/>
            </a:xfrm>
            <a:custGeom>
              <a:avLst/>
              <a:gdLst>
                <a:gd name="connsiteX0" fmla="*/ 54383 w 91699"/>
                <a:gd name="connsiteY0" fmla="*/ 72848 h 82938"/>
                <a:gd name="connsiteX1" fmla="*/ 58183 w 91699"/>
                <a:gd name="connsiteY1" fmla="*/ 77013 h 82938"/>
                <a:gd name="connsiteX2" fmla="*/ 65553 w 91699"/>
                <a:gd name="connsiteY2" fmla="*/ 77140 h 82938"/>
                <a:gd name="connsiteX3" fmla="*/ 79298 w 91699"/>
                <a:gd name="connsiteY3" fmla="*/ 76157 h 82938"/>
                <a:gd name="connsiteX4" fmla="*/ 85073 w 91699"/>
                <a:gd name="connsiteY4" fmla="*/ 66465 h 82938"/>
                <a:gd name="connsiteX5" fmla="*/ 84209 w 91699"/>
                <a:gd name="connsiteY5" fmla="*/ 56526 h 82938"/>
                <a:gd name="connsiteX6" fmla="*/ 83967 w 91699"/>
                <a:gd name="connsiteY6" fmla="*/ 55180 h 82938"/>
                <a:gd name="connsiteX7" fmla="*/ 86051 w 91699"/>
                <a:gd name="connsiteY7" fmla="*/ 53339 h 82938"/>
                <a:gd name="connsiteX8" fmla="*/ 88383 w 91699"/>
                <a:gd name="connsiteY8" fmla="*/ 56406 h 82938"/>
                <a:gd name="connsiteX9" fmla="*/ 91700 w 91699"/>
                <a:gd name="connsiteY9" fmla="*/ 79839 h 82938"/>
                <a:gd name="connsiteX10" fmla="*/ 88015 w 91699"/>
                <a:gd name="connsiteY10" fmla="*/ 81555 h 82938"/>
                <a:gd name="connsiteX11" fmla="*/ 12518 w 91699"/>
                <a:gd name="connsiteY11" fmla="*/ 81555 h 82938"/>
                <a:gd name="connsiteX12" fmla="*/ 8349 w 91699"/>
                <a:gd name="connsiteY12" fmla="*/ 78982 h 82938"/>
                <a:gd name="connsiteX13" fmla="*/ 611 w 91699"/>
                <a:gd name="connsiteY13" fmla="*/ 57263 h 82938"/>
                <a:gd name="connsiteX14" fmla="*/ 0 w 91699"/>
                <a:gd name="connsiteY14" fmla="*/ 55053 h 82938"/>
                <a:gd name="connsiteX15" fmla="*/ 2084 w 91699"/>
                <a:gd name="connsiteY15" fmla="*/ 53339 h 82938"/>
                <a:gd name="connsiteX16" fmla="*/ 4664 w 91699"/>
                <a:gd name="connsiteY16" fmla="*/ 56280 h 82938"/>
                <a:gd name="connsiteX17" fmla="*/ 34496 w 91699"/>
                <a:gd name="connsiteY17" fmla="*/ 77140 h 82938"/>
                <a:gd name="connsiteX18" fmla="*/ 39649 w 91699"/>
                <a:gd name="connsiteY18" fmla="*/ 77140 h 82938"/>
                <a:gd name="connsiteX19" fmla="*/ 43455 w 91699"/>
                <a:gd name="connsiteY19" fmla="*/ 75914 h 82938"/>
                <a:gd name="connsiteX20" fmla="*/ 42965 w 91699"/>
                <a:gd name="connsiteY20" fmla="*/ 73336 h 82938"/>
                <a:gd name="connsiteX21" fmla="*/ 26763 w 91699"/>
                <a:gd name="connsiteY21" fmla="*/ 8802 h 82938"/>
                <a:gd name="connsiteX22" fmla="*/ 12397 w 91699"/>
                <a:gd name="connsiteY22" fmla="*/ 3037 h 82938"/>
                <a:gd name="connsiteX23" fmla="*/ 6875 w 91699"/>
                <a:gd name="connsiteY23" fmla="*/ 332 h 82938"/>
                <a:gd name="connsiteX24" fmla="*/ 8959 w 91699"/>
                <a:gd name="connsiteY24" fmla="*/ -1383 h 82938"/>
                <a:gd name="connsiteX25" fmla="*/ 19519 w 91699"/>
                <a:gd name="connsiteY25" fmla="*/ -1015 h 82938"/>
                <a:gd name="connsiteX26" fmla="*/ 30074 w 91699"/>
                <a:gd name="connsiteY26" fmla="*/ -894 h 82938"/>
                <a:gd name="connsiteX27" fmla="*/ 41123 w 91699"/>
                <a:gd name="connsiteY27" fmla="*/ -1015 h 82938"/>
                <a:gd name="connsiteX28" fmla="*/ 51435 w 91699"/>
                <a:gd name="connsiteY28" fmla="*/ -1383 h 82938"/>
                <a:gd name="connsiteX29" fmla="*/ 54257 w 91699"/>
                <a:gd name="connsiteY29" fmla="*/ 1316 h 82938"/>
                <a:gd name="connsiteX30" fmla="*/ 49224 w 91699"/>
                <a:gd name="connsiteY30" fmla="*/ 3037 h 82938"/>
                <a:gd name="connsiteX31" fmla="*/ 42107 w 91699"/>
                <a:gd name="connsiteY31" fmla="*/ 3278 h 82938"/>
                <a:gd name="connsiteX32" fmla="*/ 37686 w 91699"/>
                <a:gd name="connsiteY32" fmla="*/ 5609 h 82938"/>
                <a:gd name="connsiteX33" fmla="*/ 38175 w 91699"/>
                <a:gd name="connsiteY33" fmla="*/ 8434 h 82938"/>
                <a:gd name="connsiteX34" fmla="*/ 54383 w 91699"/>
                <a:gd name="connsiteY34" fmla="*/ 72848 h 82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91699" h="82938">
                  <a:moveTo>
                    <a:pt x="54383" y="72848"/>
                  </a:moveTo>
                  <a:cubicBezTo>
                    <a:pt x="55241" y="76403"/>
                    <a:pt x="55483" y="76772"/>
                    <a:pt x="58183" y="77013"/>
                  </a:cubicBezTo>
                  <a:cubicBezTo>
                    <a:pt x="58799" y="77140"/>
                    <a:pt x="63095" y="77140"/>
                    <a:pt x="65553" y="77140"/>
                  </a:cubicBezTo>
                  <a:cubicBezTo>
                    <a:pt x="73039" y="77140"/>
                    <a:pt x="76229" y="77140"/>
                    <a:pt x="79298" y="76157"/>
                  </a:cubicBezTo>
                  <a:cubicBezTo>
                    <a:pt x="84825" y="74441"/>
                    <a:pt x="85073" y="70880"/>
                    <a:pt x="85073" y="66465"/>
                  </a:cubicBezTo>
                  <a:cubicBezTo>
                    <a:pt x="85073" y="64502"/>
                    <a:pt x="85073" y="62909"/>
                    <a:pt x="84209" y="56526"/>
                  </a:cubicBezTo>
                  <a:lnTo>
                    <a:pt x="83967" y="55180"/>
                  </a:lnTo>
                  <a:cubicBezTo>
                    <a:pt x="83967" y="53949"/>
                    <a:pt x="84825" y="53339"/>
                    <a:pt x="86051" y="53339"/>
                  </a:cubicBezTo>
                  <a:cubicBezTo>
                    <a:pt x="87894" y="53339"/>
                    <a:pt x="88141" y="54444"/>
                    <a:pt x="88383" y="56406"/>
                  </a:cubicBezTo>
                  <a:lnTo>
                    <a:pt x="91700" y="79839"/>
                  </a:lnTo>
                  <a:cubicBezTo>
                    <a:pt x="91700" y="81555"/>
                    <a:pt x="90226" y="81555"/>
                    <a:pt x="88015" y="81555"/>
                  </a:cubicBezTo>
                  <a:lnTo>
                    <a:pt x="12518" y="81555"/>
                  </a:lnTo>
                  <a:cubicBezTo>
                    <a:pt x="9449" y="81555"/>
                    <a:pt x="9207" y="81555"/>
                    <a:pt x="8349" y="78982"/>
                  </a:cubicBezTo>
                  <a:lnTo>
                    <a:pt x="611" y="57263"/>
                  </a:lnTo>
                  <a:cubicBezTo>
                    <a:pt x="490" y="56774"/>
                    <a:pt x="0" y="55670"/>
                    <a:pt x="0" y="55053"/>
                  </a:cubicBezTo>
                  <a:cubicBezTo>
                    <a:pt x="0" y="54564"/>
                    <a:pt x="242" y="53339"/>
                    <a:pt x="2084" y="53339"/>
                  </a:cubicBezTo>
                  <a:cubicBezTo>
                    <a:pt x="3680" y="53339"/>
                    <a:pt x="3927" y="53949"/>
                    <a:pt x="4664" y="56280"/>
                  </a:cubicBezTo>
                  <a:cubicBezTo>
                    <a:pt x="11781" y="75914"/>
                    <a:pt x="15834" y="77140"/>
                    <a:pt x="34496" y="77140"/>
                  </a:cubicBezTo>
                  <a:lnTo>
                    <a:pt x="39649" y="77140"/>
                  </a:lnTo>
                  <a:cubicBezTo>
                    <a:pt x="43334" y="77140"/>
                    <a:pt x="43455" y="77013"/>
                    <a:pt x="43455" y="75914"/>
                  </a:cubicBezTo>
                  <a:cubicBezTo>
                    <a:pt x="43455" y="75788"/>
                    <a:pt x="43455" y="75177"/>
                    <a:pt x="42965" y="73336"/>
                  </a:cubicBezTo>
                  <a:lnTo>
                    <a:pt x="26763" y="8802"/>
                  </a:lnTo>
                  <a:cubicBezTo>
                    <a:pt x="25657" y="4262"/>
                    <a:pt x="25289" y="3037"/>
                    <a:pt x="12397" y="3037"/>
                  </a:cubicBezTo>
                  <a:cubicBezTo>
                    <a:pt x="7980" y="3037"/>
                    <a:pt x="6875" y="3037"/>
                    <a:pt x="6875" y="332"/>
                  </a:cubicBezTo>
                  <a:cubicBezTo>
                    <a:pt x="6875" y="-31"/>
                    <a:pt x="7117" y="-1383"/>
                    <a:pt x="8959" y="-1383"/>
                  </a:cubicBezTo>
                  <a:cubicBezTo>
                    <a:pt x="12397" y="-1383"/>
                    <a:pt x="16082" y="-1015"/>
                    <a:pt x="19519" y="-1015"/>
                  </a:cubicBezTo>
                  <a:cubicBezTo>
                    <a:pt x="22957" y="-1015"/>
                    <a:pt x="26636" y="-894"/>
                    <a:pt x="30074" y="-894"/>
                  </a:cubicBezTo>
                  <a:cubicBezTo>
                    <a:pt x="33511" y="-894"/>
                    <a:pt x="37686" y="-894"/>
                    <a:pt x="41123" y="-1015"/>
                  </a:cubicBezTo>
                  <a:cubicBezTo>
                    <a:pt x="44440" y="-1136"/>
                    <a:pt x="48119" y="-1383"/>
                    <a:pt x="51435" y="-1383"/>
                  </a:cubicBezTo>
                  <a:cubicBezTo>
                    <a:pt x="52414" y="-1383"/>
                    <a:pt x="54257" y="-1383"/>
                    <a:pt x="54257" y="1316"/>
                  </a:cubicBezTo>
                  <a:cubicBezTo>
                    <a:pt x="54257" y="3037"/>
                    <a:pt x="53030" y="3037"/>
                    <a:pt x="49224" y="3037"/>
                  </a:cubicBezTo>
                  <a:cubicBezTo>
                    <a:pt x="46892" y="3037"/>
                    <a:pt x="44440" y="3157"/>
                    <a:pt x="42107" y="3278"/>
                  </a:cubicBezTo>
                  <a:cubicBezTo>
                    <a:pt x="37933" y="3647"/>
                    <a:pt x="37686" y="4136"/>
                    <a:pt x="37686" y="5609"/>
                  </a:cubicBezTo>
                  <a:cubicBezTo>
                    <a:pt x="37686" y="6466"/>
                    <a:pt x="37686" y="6714"/>
                    <a:pt x="38175" y="8434"/>
                  </a:cubicBezTo>
                  <a:lnTo>
                    <a:pt x="54383" y="72848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2784" name="任意多边形: 形状 2783">
              <a:extLst>
                <a:ext uri="{FF2B5EF4-FFF2-40B4-BE49-F238E27FC236}">
                  <a16:creationId xmlns:a16="http://schemas.microsoft.com/office/drawing/2014/main" id="{F53D32ED-190F-3011-9040-4592786258A8}"/>
                </a:ext>
              </a:extLst>
            </p:cNvPr>
            <p:cNvSpPr/>
            <p:nvPr>
              <p:custDataLst>
                <p:tags r:id="rId23"/>
              </p:custDataLst>
            </p:nvPr>
          </p:nvSpPr>
          <p:spPr>
            <a:xfrm flipV="1">
              <a:off x="10854274" y="-9598065"/>
              <a:ext cx="111708" cy="83801"/>
            </a:xfrm>
            <a:custGeom>
              <a:avLst/>
              <a:gdLst>
                <a:gd name="connsiteX0" fmla="*/ 61747 w 111708"/>
                <a:gd name="connsiteY0" fmla="*/ 47954 h 83801"/>
                <a:gd name="connsiteX1" fmla="*/ 61010 w 111708"/>
                <a:gd name="connsiteY1" fmla="*/ 49422 h 83801"/>
                <a:gd name="connsiteX2" fmla="*/ 63958 w 111708"/>
                <a:gd name="connsiteY2" fmla="*/ 51758 h 83801"/>
                <a:gd name="connsiteX3" fmla="*/ 76355 w 111708"/>
                <a:gd name="connsiteY3" fmla="*/ 60465 h 83801"/>
                <a:gd name="connsiteX4" fmla="*/ 108887 w 111708"/>
                <a:gd name="connsiteY4" fmla="*/ 78011 h 83801"/>
                <a:gd name="connsiteX5" fmla="*/ 111708 w 111708"/>
                <a:gd name="connsiteY5" fmla="*/ 80710 h 83801"/>
                <a:gd name="connsiteX6" fmla="*/ 110113 w 111708"/>
                <a:gd name="connsiteY6" fmla="*/ 82304 h 83801"/>
                <a:gd name="connsiteX7" fmla="*/ 101643 w 111708"/>
                <a:gd name="connsiteY7" fmla="*/ 81936 h 83801"/>
                <a:gd name="connsiteX8" fmla="*/ 86788 w 111708"/>
                <a:gd name="connsiteY8" fmla="*/ 82431 h 83801"/>
                <a:gd name="connsiteX9" fmla="*/ 84214 w 111708"/>
                <a:gd name="connsiteY9" fmla="*/ 79732 h 83801"/>
                <a:gd name="connsiteX10" fmla="*/ 86051 w 111708"/>
                <a:gd name="connsiteY10" fmla="*/ 78011 h 83801"/>
                <a:gd name="connsiteX11" fmla="*/ 89120 w 111708"/>
                <a:gd name="connsiteY11" fmla="*/ 76296 h 83801"/>
                <a:gd name="connsiteX12" fmla="*/ 83719 w 111708"/>
                <a:gd name="connsiteY12" fmla="*/ 70282 h 83801"/>
                <a:gd name="connsiteX13" fmla="*/ 32532 w 111708"/>
                <a:gd name="connsiteY13" fmla="*/ 34212 h 83801"/>
                <a:gd name="connsiteX14" fmla="*/ 42228 w 111708"/>
                <a:gd name="connsiteY14" fmla="*/ 72861 h 83801"/>
                <a:gd name="connsiteX15" fmla="*/ 53030 w 111708"/>
                <a:gd name="connsiteY15" fmla="*/ 78011 h 83801"/>
                <a:gd name="connsiteX16" fmla="*/ 56714 w 111708"/>
                <a:gd name="connsiteY16" fmla="*/ 80589 h 83801"/>
                <a:gd name="connsiteX17" fmla="*/ 54751 w 111708"/>
                <a:gd name="connsiteY17" fmla="*/ 82431 h 83801"/>
                <a:gd name="connsiteX18" fmla="*/ 38670 w 111708"/>
                <a:gd name="connsiteY18" fmla="*/ 81936 h 83801"/>
                <a:gd name="connsiteX19" fmla="*/ 30199 w 111708"/>
                <a:gd name="connsiteY19" fmla="*/ 82062 h 83801"/>
                <a:gd name="connsiteX20" fmla="*/ 22467 w 111708"/>
                <a:gd name="connsiteY20" fmla="*/ 82431 h 83801"/>
                <a:gd name="connsiteX21" fmla="*/ 19887 w 111708"/>
                <a:gd name="connsiteY21" fmla="*/ 79732 h 83801"/>
                <a:gd name="connsiteX22" fmla="*/ 23935 w 111708"/>
                <a:gd name="connsiteY22" fmla="*/ 78011 h 83801"/>
                <a:gd name="connsiteX23" fmla="*/ 28605 w 111708"/>
                <a:gd name="connsiteY23" fmla="*/ 77764 h 83801"/>
                <a:gd name="connsiteX24" fmla="*/ 31305 w 111708"/>
                <a:gd name="connsiteY24" fmla="*/ 76048 h 83801"/>
                <a:gd name="connsiteX25" fmla="*/ 30810 w 111708"/>
                <a:gd name="connsiteY25" fmla="*/ 73349 h 83801"/>
                <a:gd name="connsiteX26" fmla="*/ 14487 w 111708"/>
                <a:gd name="connsiteY26" fmla="*/ 8200 h 83801"/>
                <a:gd name="connsiteX27" fmla="*/ 3684 w 111708"/>
                <a:gd name="connsiteY27" fmla="*/ 3050 h 83801"/>
                <a:gd name="connsiteX28" fmla="*/ 0 w 111708"/>
                <a:gd name="connsiteY28" fmla="*/ 345 h 83801"/>
                <a:gd name="connsiteX29" fmla="*/ 1963 w 111708"/>
                <a:gd name="connsiteY29" fmla="*/ -1370 h 83801"/>
                <a:gd name="connsiteX30" fmla="*/ 17924 w 111708"/>
                <a:gd name="connsiteY30" fmla="*/ -881 h 83801"/>
                <a:gd name="connsiteX31" fmla="*/ 26394 w 111708"/>
                <a:gd name="connsiteY31" fmla="*/ -1002 h 83801"/>
                <a:gd name="connsiteX32" fmla="*/ 34248 w 111708"/>
                <a:gd name="connsiteY32" fmla="*/ -1370 h 83801"/>
                <a:gd name="connsiteX33" fmla="*/ 36827 w 111708"/>
                <a:gd name="connsiteY33" fmla="*/ 1329 h 83801"/>
                <a:gd name="connsiteX34" fmla="*/ 32900 w 111708"/>
                <a:gd name="connsiteY34" fmla="*/ 3050 h 83801"/>
                <a:gd name="connsiteX35" fmla="*/ 28236 w 111708"/>
                <a:gd name="connsiteY35" fmla="*/ 3291 h 83801"/>
                <a:gd name="connsiteX36" fmla="*/ 25409 w 111708"/>
                <a:gd name="connsiteY36" fmla="*/ 5133 h 83801"/>
                <a:gd name="connsiteX37" fmla="*/ 31179 w 111708"/>
                <a:gd name="connsiteY37" fmla="*/ 28687 h 83801"/>
                <a:gd name="connsiteX38" fmla="*/ 51556 w 111708"/>
                <a:gd name="connsiteY38" fmla="*/ 43045 h 83801"/>
                <a:gd name="connsiteX39" fmla="*/ 69359 w 111708"/>
                <a:gd name="connsiteY39" fmla="*/ 8568 h 83801"/>
                <a:gd name="connsiteX40" fmla="*/ 70217 w 111708"/>
                <a:gd name="connsiteY40" fmla="*/ 6237 h 83801"/>
                <a:gd name="connsiteX41" fmla="*/ 64568 w 111708"/>
                <a:gd name="connsiteY41" fmla="*/ 3050 h 83801"/>
                <a:gd name="connsiteX42" fmla="*/ 61379 w 111708"/>
                <a:gd name="connsiteY42" fmla="*/ 345 h 83801"/>
                <a:gd name="connsiteX43" fmla="*/ 63468 w 111708"/>
                <a:gd name="connsiteY43" fmla="*/ -1370 h 83801"/>
                <a:gd name="connsiteX44" fmla="*/ 79176 w 111708"/>
                <a:gd name="connsiteY44" fmla="*/ -881 h 83801"/>
                <a:gd name="connsiteX45" fmla="*/ 91210 w 111708"/>
                <a:gd name="connsiteY45" fmla="*/ -1370 h 83801"/>
                <a:gd name="connsiteX46" fmla="*/ 93663 w 111708"/>
                <a:gd name="connsiteY46" fmla="*/ 1208 h 83801"/>
                <a:gd name="connsiteX47" fmla="*/ 90841 w 111708"/>
                <a:gd name="connsiteY47" fmla="*/ 3050 h 83801"/>
                <a:gd name="connsiteX48" fmla="*/ 82740 w 111708"/>
                <a:gd name="connsiteY48" fmla="*/ 7095 h 83801"/>
                <a:gd name="connsiteX49" fmla="*/ 61747 w 111708"/>
                <a:gd name="connsiteY49" fmla="*/ 47954 h 838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11708" h="83801">
                  <a:moveTo>
                    <a:pt x="61747" y="47954"/>
                  </a:moveTo>
                  <a:cubicBezTo>
                    <a:pt x="61258" y="48932"/>
                    <a:pt x="61010" y="49300"/>
                    <a:pt x="61010" y="49422"/>
                  </a:cubicBezTo>
                  <a:cubicBezTo>
                    <a:pt x="61010" y="49668"/>
                    <a:pt x="61131" y="49790"/>
                    <a:pt x="63958" y="51758"/>
                  </a:cubicBezTo>
                  <a:lnTo>
                    <a:pt x="76355" y="60465"/>
                  </a:lnTo>
                  <a:cubicBezTo>
                    <a:pt x="92557" y="71876"/>
                    <a:pt x="100170" y="77274"/>
                    <a:pt x="108887" y="78011"/>
                  </a:cubicBezTo>
                  <a:cubicBezTo>
                    <a:pt x="110234" y="78132"/>
                    <a:pt x="111708" y="78258"/>
                    <a:pt x="111708" y="80710"/>
                  </a:cubicBezTo>
                  <a:cubicBezTo>
                    <a:pt x="111708" y="81693"/>
                    <a:pt x="110850" y="82304"/>
                    <a:pt x="110113" y="82304"/>
                  </a:cubicBezTo>
                  <a:cubicBezTo>
                    <a:pt x="107534" y="82304"/>
                    <a:pt x="104344" y="81936"/>
                    <a:pt x="101643" y="81936"/>
                  </a:cubicBezTo>
                  <a:cubicBezTo>
                    <a:pt x="98327" y="81936"/>
                    <a:pt x="90104" y="82431"/>
                    <a:pt x="86788" y="82431"/>
                  </a:cubicBezTo>
                  <a:cubicBezTo>
                    <a:pt x="86051" y="82431"/>
                    <a:pt x="84214" y="82431"/>
                    <a:pt x="84214" y="79732"/>
                  </a:cubicBezTo>
                  <a:cubicBezTo>
                    <a:pt x="84214" y="79605"/>
                    <a:pt x="84214" y="78132"/>
                    <a:pt x="86051" y="78011"/>
                  </a:cubicBezTo>
                  <a:cubicBezTo>
                    <a:pt x="87525" y="77890"/>
                    <a:pt x="89120" y="77643"/>
                    <a:pt x="89120" y="76296"/>
                  </a:cubicBezTo>
                  <a:cubicBezTo>
                    <a:pt x="89120" y="74086"/>
                    <a:pt x="85314" y="71388"/>
                    <a:pt x="83719" y="70282"/>
                  </a:cubicBezTo>
                  <a:lnTo>
                    <a:pt x="32532" y="34212"/>
                  </a:lnTo>
                  <a:lnTo>
                    <a:pt x="42228" y="72861"/>
                  </a:lnTo>
                  <a:cubicBezTo>
                    <a:pt x="43334" y="77027"/>
                    <a:pt x="43455" y="78011"/>
                    <a:pt x="53030" y="78011"/>
                  </a:cubicBezTo>
                  <a:cubicBezTo>
                    <a:pt x="54993" y="78011"/>
                    <a:pt x="56714" y="78011"/>
                    <a:pt x="56714" y="80589"/>
                  </a:cubicBezTo>
                  <a:cubicBezTo>
                    <a:pt x="56714" y="81693"/>
                    <a:pt x="55978" y="82431"/>
                    <a:pt x="54751" y="82431"/>
                  </a:cubicBezTo>
                  <a:cubicBezTo>
                    <a:pt x="51193" y="82431"/>
                    <a:pt x="42228" y="81936"/>
                    <a:pt x="38670" y="81936"/>
                  </a:cubicBezTo>
                  <a:cubicBezTo>
                    <a:pt x="36580" y="81936"/>
                    <a:pt x="32284" y="81936"/>
                    <a:pt x="30199" y="82062"/>
                  </a:cubicBezTo>
                  <a:cubicBezTo>
                    <a:pt x="27741" y="82183"/>
                    <a:pt x="24799" y="82431"/>
                    <a:pt x="22467" y="82431"/>
                  </a:cubicBezTo>
                  <a:cubicBezTo>
                    <a:pt x="21730" y="82431"/>
                    <a:pt x="19887" y="82431"/>
                    <a:pt x="19887" y="79732"/>
                  </a:cubicBezTo>
                  <a:cubicBezTo>
                    <a:pt x="19887" y="78011"/>
                    <a:pt x="21235" y="78011"/>
                    <a:pt x="23935" y="78011"/>
                  </a:cubicBezTo>
                  <a:cubicBezTo>
                    <a:pt x="25904" y="78011"/>
                    <a:pt x="26394" y="78011"/>
                    <a:pt x="28605" y="77764"/>
                  </a:cubicBezTo>
                  <a:cubicBezTo>
                    <a:pt x="31058" y="77521"/>
                    <a:pt x="31305" y="77274"/>
                    <a:pt x="31305" y="76048"/>
                  </a:cubicBezTo>
                  <a:cubicBezTo>
                    <a:pt x="31305" y="75801"/>
                    <a:pt x="31305" y="75192"/>
                    <a:pt x="30810" y="73349"/>
                  </a:cubicBezTo>
                  <a:lnTo>
                    <a:pt x="14487" y="8200"/>
                  </a:lnTo>
                  <a:cubicBezTo>
                    <a:pt x="13502" y="4028"/>
                    <a:pt x="13260" y="3050"/>
                    <a:pt x="3684" y="3050"/>
                  </a:cubicBezTo>
                  <a:cubicBezTo>
                    <a:pt x="1474" y="3050"/>
                    <a:pt x="0" y="3050"/>
                    <a:pt x="0" y="345"/>
                  </a:cubicBezTo>
                  <a:cubicBezTo>
                    <a:pt x="0" y="224"/>
                    <a:pt x="0" y="-1370"/>
                    <a:pt x="1963" y="-1370"/>
                  </a:cubicBezTo>
                  <a:cubicBezTo>
                    <a:pt x="5521" y="-1370"/>
                    <a:pt x="14365" y="-881"/>
                    <a:pt x="17924" y="-881"/>
                  </a:cubicBezTo>
                  <a:cubicBezTo>
                    <a:pt x="20009" y="-881"/>
                    <a:pt x="24304" y="-881"/>
                    <a:pt x="26394" y="-1002"/>
                  </a:cubicBezTo>
                  <a:cubicBezTo>
                    <a:pt x="28847" y="-1122"/>
                    <a:pt x="31915" y="-1370"/>
                    <a:pt x="34248" y="-1370"/>
                  </a:cubicBezTo>
                  <a:cubicBezTo>
                    <a:pt x="34984" y="-1370"/>
                    <a:pt x="36827" y="-1370"/>
                    <a:pt x="36827" y="1329"/>
                  </a:cubicBezTo>
                  <a:cubicBezTo>
                    <a:pt x="36827" y="3050"/>
                    <a:pt x="35353" y="3050"/>
                    <a:pt x="32900" y="3050"/>
                  </a:cubicBezTo>
                  <a:cubicBezTo>
                    <a:pt x="32779" y="3050"/>
                    <a:pt x="30442" y="3050"/>
                    <a:pt x="28236" y="3291"/>
                  </a:cubicBezTo>
                  <a:cubicBezTo>
                    <a:pt x="25409" y="3538"/>
                    <a:pt x="25409" y="3907"/>
                    <a:pt x="25409" y="5133"/>
                  </a:cubicBezTo>
                  <a:cubicBezTo>
                    <a:pt x="25409" y="6117"/>
                    <a:pt x="26641" y="10652"/>
                    <a:pt x="31179" y="28687"/>
                  </a:cubicBezTo>
                  <a:lnTo>
                    <a:pt x="51556" y="43045"/>
                  </a:lnTo>
                  <a:lnTo>
                    <a:pt x="69359" y="8568"/>
                  </a:lnTo>
                  <a:cubicBezTo>
                    <a:pt x="70217" y="6974"/>
                    <a:pt x="70217" y="6848"/>
                    <a:pt x="70217" y="6237"/>
                  </a:cubicBezTo>
                  <a:cubicBezTo>
                    <a:pt x="70217" y="3413"/>
                    <a:pt x="66780" y="3050"/>
                    <a:pt x="64568" y="3050"/>
                  </a:cubicBezTo>
                  <a:cubicBezTo>
                    <a:pt x="63100" y="3050"/>
                    <a:pt x="61379" y="3050"/>
                    <a:pt x="61379" y="345"/>
                  </a:cubicBezTo>
                  <a:cubicBezTo>
                    <a:pt x="61379" y="224"/>
                    <a:pt x="61499" y="-1370"/>
                    <a:pt x="63468" y="-1370"/>
                  </a:cubicBezTo>
                  <a:cubicBezTo>
                    <a:pt x="66901" y="-1370"/>
                    <a:pt x="75744" y="-881"/>
                    <a:pt x="79176" y="-881"/>
                  </a:cubicBezTo>
                  <a:cubicBezTo>
                    <a:pt x="82861" y="-881"/>
                    <a:pt x="87773" y="-1370"/>
                    <a:pt x="91210" y="-1370"/>
                  </a:cubicBezTo>
                  <a:cubicBezTo>
                    <a:pt x="92805" y="-1370"/>
                    <a:pt x="93663" y="-512"/>
                    <a:pt x="93663" y="1208"/>
                  </a:cubicBezTo>
                  <a:cubicBezTo>
                    <a:pt x="93663" y="3050"/>
                    <a:pt x="92068" y="3050"/>
                    <a:pt x="90841" y="3050"/>
                  </a:cubicBezTo>
                  <a:cubicBezTo>
                    <a:pt x="88630" y="3050"/>
                    <a:pt x="84825" y="3170"/>
                    <a:pt x="82740" y="7095"/>
                  </a:cubicBezTo>
                  <a:lnTo>
                    <a:pt x="61747" y="47954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2785" name="任意多边形: 形状 2784">
              <a:extLst>
                <a:ext uri="{FF2B5EF4-FFF2-40B4-BE49-F238E27FC236}">
                  <a16:creationId xmlns:a16="http://schemas.microsoft.com/office/drawing/2014/main" id="{7A5E2AA6-0220-1D45-0378-9CA2D3070091}"/>
                </a:ext>
              </a:extLst>
            </p:cNvPr>
            <p:cNvSpPr/>
            <p:nvPr>
              <p:custDataLst>
                <p:tags r:id="rId24"/>
              </p:custDataLst>
            </p:nvPr>
          </p:nvSpPr>
          <p:spPr>
            <a:xfrm flipV="1">
              <a:off x="10985194" y="-9677791"/>
              <a:ext cx="199860" cy="121603"/>
            </a:xfrm>
            <a:custGeom>
              <a:avLst/>
              <a:gdLst>
                <a:gd name="connsiteX0" fmla="*/ 183201 w 199860"/>
                <a:gd name="connsiteY0" fmla="*/ 107786 h 121603"/>
                <a:gd name="connsiteX1" fmla="*/ 189868 w 199860"/>
                <a:gd name="connsiteY1" fmla="*/ 111639 h 121603"/>
                <a:gd name="connsiteX2" fmla="*/ 199861 w 199860"/>
                <a:gd name="connsiteY2" fmla="*/ 111991 h 121603"/>
                <a:gd name="connsiteX3" fmla="*/ 199861 w 199860"/>
                <a:gd name="connsiteY3" fmla="*/ 120226 h 121603"/>
                <a:gd name="connsiteX4" fmla="*/ 181100 w 199860"/>
                <a:gd name="connsiteY4" fmla="*/ 119698 h 121603"/>
                <a:gd name="connsiteX5" fmla="*/ 157258 w 199860"/>
                <a:gd name="connsiteY5" fmla="*/ 120226 h 121603"/>
                <a:gd name="connsiteX6" fmla="*/ 157258 w 199860"/>
                <a:gd name="connsiteY6" fmla="*/ 111991 h 121603"/>
                <a:gd name="connsiteX7" fmla="*/ 175138 w 199860"/>
                <a:gd name="connsiteY7" fmla="*/ 110062 h 121603"/>
                <a:gd name="connsiteX8" fmla="*/ 144982 w 199860"/>
                <a:gd name="connsiteY8" fmla="*/ 31742 h 121603"/>
                <a:gd name="connsiteX9" fmla="*/ 113952 w 199860"/>
                <a:gd name="connsiteY9" fmla="*/ 111991 h 121603"/>
                <a:gd name="connsiteX10" fmla="*/ 130782 w 199860"/>
                <a:gd name="connsiteY10" fmla="*/ 111991 h 121603"/>
                <a:gd name="connsiteX11" fmla="*/ 130782 w 199860"/>
                <a:gd name="connsiteY11" fmla="*/ 120226 h 121603"/>
                <a:gd name="connsiteX12" fmla="*/ 100103 w 199860"/>
                <a:gd name="connsiteY12" fmla="*/ 119698 h 121603"/>
                <a:gd name="connsiteX13" fmla="*/ 73281 w 199860"/>
                <a:gd name="connsiteY13" fmla="*/ 120226 h 121603"/>
                <a:gd name="connsiteX14" fmla="*/ 73281 w 199860"/>
                <a:gd name="connsiteY14" fmla="*/ 111991 h 121603"/>
                <a:gd name="connsiteX15" fmla="*/ 88355 w 199860"/>
                <a:gd name="connsiteY15" fmla="*/ 111991 h 121603"/>
                <a:gd name="connsiteX16" fmla="*/ 95544 w 199860"/>
                <a:gd name="connsiteY16" fmla="*/ 93417 h 121603"/>
                <a:gd name="connsiteX17" fmla="*/ 71702 w 199860"/>
                <a:gd name="connsiteY17" fmla="*/ 31742 h 121603"/>
                <a:gd name="connsiteX18" fmla="*/ 40672 w 199860"/>
                <a:gd name="connsiteY18" fmla="*/ 111991 h 121603"/>
                <a:gd name="connsiteX19" fmla="*/ 57501 w 199860"/>
                <a:gd name="connsiteY19" fmla="*/ 111991 h 121603"/>
                <a:gd name="connsiteX20" fmla="*/ 57501 w 199860"/>
                <a:gd name="connsiteY20" fmla="*/ 120226 h 121603"/>
                <a:gd name="connsiteX21" fmla="*/ 26823 w 199860"/>
                <a:gd name="connsiteY21" fmla="*/ 119698 h 121603"/>
                <a:gd name="connsiteX22" fmla="*/ 0 w 199860"/>
                <a:gd name="connsiteY22" fmla="*/ 120226 h 121603"/>
                <a:gd name="connsiteX23" fmla="*/ 0 w 199860"/>
                <a:gd name="connsiteY23" fmla="*/ 111991 h 121603"/>
                <a:gd name="connsiteX24" fmla="*/ 15075 w 199860"/>
                <a:gd name="connsiteY24" fmla="*/ 111991 h 121603"/>
                <a:gd name="connsiteX25" fmla="*/ 57155 w 199860"/>
                <a:gd name="connsiteY25" fmla="*/ 3179 h 121603"/>
                <a:gd name="connsiteX26" fmla="*/ 63287 w 199860"/>
                <a:gd name="connsiteY26" fmla="*/ -1377 h 121603"/>
                <a:gd name="connsiteX27" fmla="*/ 69425 w 199860"/>
                <a:gd name="connsiteY27" fmla="*/ 3179 h 121603"/>
                <a:gd name="connsiteX28" fmla="*/ 99927 w 199860"/>
                <a:gd name="connsiteY28" fmla="*/ 82028 h 121603"/>
                <a:gd name="connsiteX29" fmla="*/ 130436 w 199860"/>
                <a:gd name="connsiteY29" fmla="*/ 3179 h 121603"/>
                <a:gd name="connsiteX30" fmla="*/ 136568 w 199860"/>
                <a:gd name="connsiteY30" fmla="*/ -1377 h 121603"/>
                <a:gd name="connsiteX31" fmla="*/ 142706 w 199860"/>
                <a:gd name="connsiteY31" fmla="*/ 3179 h 121603"/>
                <a:gd name="connsiteX32" fmla="*/ 183201 w 199860"/>
                <a:gd name="connsiteY32" fmla="*/ 107786 h 121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99860" h="121603">
                  <a:moveTo>
                    <a:pt x="183201" y="107786"/>
                  </a:moveTo>
                  <a:cubicBezTo>
                    <a:pt x="184257" y="110765"/>
                    <a:pt x="184427" y="111112"/>
                    <a:pt x="189868" y="111639"/>
                  </a:cubicBezTo>
                  <a:cubicBezTo>
                    <a:pt x="193370" y="111991"/>
                    <a:pt x="197055" y="111991"/>
                    <a:pt x="199861" y="111991"/>
                  </a:cubicBezTo>
                  <a:lnTo>
                    <a:pt x="199861" y="120226"/>
                  </a:lnTo>
                  <a:cubicBezTo>
                    <a:pt x="195125" y="120050"/>
                    <a:pt x="188987" y="119698"/>
                    <a:pt x="181100" y="119698"/>
                  </a:cubicBezTo>
                  <a:cubicBezTo>
                    <a:pt x="174440" y="119698"/>
                    <a:pt x="163567" y="119698"/>
                    <a:pt x="157258" y="120226"/>
                  </a:cubicBezTo>
                  <a:lnTo>
                    <a:pt x="157258" y="111991"/>
                  </a:lnTo>
                  <a:cubicBezTo>
                    <a:pt x="161642" y="111991"/>
                    <a:pt x="170057" y="111991"/>
                    <a:pt x="175138" y="110062"/>
                  </a:cubicBezTo>
                  <a:lnTo>
                    <a:pt x="144982" y="31742"/>
                  </a:lnTo>
                  <a:lnTo>
                    <a:pt x="113952" y="111991"/>
                  </a:lnTo>
                  <a:lnTo>
                    <a:pt x="130782" y="111991"/>
                  </a:lnTo>
                  <a:lnTo>
                    <a:pt x="130782" y="120226"/>
                  </a:lnTo>
                  <a:cubicBezTo>
                    <a:pt x="124121" y="119698"/>
                    <a:pt x="107644" y="119698"/>
                    <a:pt x="100103" y="119698"/>
                  </a:cubicBezTo>
                  <a:cubicBezTo>
                    <a:pt x="93267" y="119698"/>
                    <a:pt x="79418" y="119698"/>
                    <a:pt x="73281" y="120226"/>
                  </a:cubicBezTo>
                  <a:lnTo>
                    <a:pt x="73281" y="111991"/>
                  </a:lnTo>
                  <a:lnTo>
                    <a:pt x="88355" y="111991"/>
                  </a:lnTo>
                  <a:lnTo>
                    <a:pt x="95544" y="93417"/>
                  </a:lnTo>
                  <a:lnTo>
                    <a:pt x="71702" y="31742"/>
                  </a:lnTo>
                  <a:lnTo>
                    <a:pt x="40672" y="111991"/>
                  </a:lnTo>
                  <a:lnTo>
                    <a:pt x="57501" y="111991"/>
                  </a:lnTo>
                  <a:lnTo>
                    <a:pt x="57501" y="120226"/>
                  </a:lnTo>
                  <a:cubicBezTo>
                    <a:pt x="50841" y="119698"/>
                    <a:pt x="34363" y="119698"/>
                    <a:pt x="26823" y="119698"/>
                  </a:cubicBezTo>
                  <a:cubicBezTo>
                    <a:pt x="19987" y="119698"/>
                    <a:pt x="6138" y="119698"/>
                    <a:pt x="0" y="120226"/>
                  </a:cubicBezTo>
                  <a:lnTo>
                    <a:pt x="0" y="111991"/>
                  </a:lnTo>
                  <a:lnTo>
                    <a:pt x="15075" y="111991"/>
                  </a:lnTo>
                  <a:lnTo>
                    <a:pt x="57155" y="3179"/>
                  </a:lnTo>
                  <a:cubicBezTo>
                    <a:pt x="58205" y="376"/>
                    <a:pt x="58904" y="-1377"/>
                    <a:pt x="63287" y="-1377"/>
                  </a:cubicBezTo>
                  <a:cubicBezTo>
                    <a:pt x="67671" y="-1377"/>
                    <a:pt x="68374" y="376"/>
                    <a:pt x="69425" y="3179"/>
                  </a:cubicBezTo>
                  <a:lnTo>
                    <a:pt x="99927" y="82028"/>
                  </a:lnTo>
                  <a:lnTo>
                    <a:pt x="130436" y="3179"/>
                  </a:lnTo>
                  <a:cubicBezTo>
                    <a:pt x="131486" y="376"/>
                    <a:pt x="132184" y="-1377"/>
                    <a:pt x="136568" y="-1377"/>
                  </a:cubicBezTo>
                  <a:cubicBezTo>
                    <a:pt x="140951" y="-1377"/>
                    <a:pt x="141655" y="376"/>
                    <a:pt x="142706" y="3179"/>
                  </a:cubicBezTo>
                  <a:lnTo>
                    <a:pt x="183201" y="107786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2786" name="任意多边形: 形状 2785">
              <a:extLst>
                <a:ext uri="{FF2B5EF4-FFF2-40B4-BE49-F238E27FC236}">
                  <a16:creationId xmlns:a16="http://schemas.microsoft.com/office/drawing/2014/main" id="{6EFFAF66-7E12-0463-9082-9A2818A2F37E}"/>
                </a:ext>
              </a:extLst>
            </p:cNvPr>
            <p:cNvSpPr/>
            <p:nvPr>
              <p:custDataLst>
                <p:tags r:id="rId25"/>
              </p:custDataLst>
            </p:nvPr>
          </p:nvSpPr>
          <p:spPr>
            <a:xfrm flipV="1">
              <a:off x="11197906" y="-9615109"/>
              <a:ext cx="111708" cy="83800"/>
            </a:xfrm>
            <a:custGeom>
              <a:avLst/>
              <a:gdLst>
                <a:gd name="connsiteX0" fmla="*/ 61747 w 111708"/>
                <a:gd name="connsiteY0" fmla="*/ 47952 h 83800"/>
                <a:gd name="connsiteX1" fmla="*/ 61010 w 111708"/>
                <a:gd name="connsiteY1" fmla="*/ 49420 h 83800"/>
                <a:gd name="connsiteX2" fmla="*/ 63958 w 111708"/>
                <a:gd name="connsiteY2" fmla="*/ 51756 h 83800"/>
                <a:gd name="connsiteX3" fmla="*/ 76355 w 111708"/>
                <a:gd name="connsiteY3" fmla="*/ 60463 h 83800"/>
                <a:gd name="connsiteX4" fmla="*/ 108887 w 111708"/>
                <a:gd name="connsiteY4" fmla="*/ 78009 h 83800"/>
                <a:gd name="connsiteX5" fmla="*/ 111708 w 111708"/>
                <a:gd name="connsiteY5" fmla="*/ 80708 h 83800"/>
                <a:gd name="connsiteX6" fmla="*/ 110113 w 111708"/>
                <a:gd name="connsiteY6" fmla="*/ 82302 h 83800"/>
                <a:gd name="connsiteX7" fmla="*/ 101643 w 111708"/>
                <a:gd name="connsiteY7" fmla="*/ 81934 h 83800"/>
                <a:gd name="connsiteX8" fmla="*/ 86788 w 111708"/>
                <a:gd name="connsiteY8" fmla="*/ 82428 h 83800"/>
                <a:gd name="connsiteX9" fmla="*/ 84214 w 111708"/>
                <a:gd name="connsiteY9" fmla="*/ 79730 h 83800"/>
                <a:gd name="connsiteX10" fmla="*/ 86051 w 111708"/>
                <a:gd name="connsiteY10" fmla="*/ 78009 h 83800"/>
                <a:gd name="connsiteX11" fmla="*/ 89120 w 111708"/>
                <a:gd name="connsiteY11" fmla="*/ 76294 h 83800"/>
                <a:gd name="connsiteX12" fmla="*/ 83719 w 111708"/>
                <a:gd name="connsiteY12" fmla="*/ 70280 h 83800"/>
                <a:gd name="connsiteX13" fmla="*/ 32532 w 111708"/>
                <a:gd name="connsiteY13" fmla="*/ 34210 h 83800"/>
                <a:gd name="connsiteX14" fmla="*/ 42228 w 111708"/>
                <a:gd name="connsiteY14" fmla="*/ 72859 h 83800"/>
                <a:gd name="connsiteX15" fmla="*/ 53030 w 111708"/>
                <a:gd name="connsiteY15" fmla="*/ 78009 h 83800"/>
                <a:gd name="connsiteX16" fmla="*/ 56715 w 111708"/>
                <a:gd name="connsiteY16" fmla="*/ 80587 h 83800"/>
                <a:gd name="connsiteX17" fmla="*/ 54751 w 111708"/>
                <a:gd name="connsiteY17" fmla="*/ 82428 h 83800"/>
                <a:gd name="connsiteX18" fmla="*/ 38670 w 111708"/>
                <a:gd name="connsiteY18" fmla="*/ 81934 h 83800"/>
                <a:gd name="connsiteX19" fmla="*/ 30200 w 111708"/>
                <a:gd name="connsiteY19" fmla="*/ 82061 h 83800"/>
                <a:gd name="connsiteX20" fmla="*/ 22467 w 111708"/>
                <a:gd name="connsiteY20" fmla="*/ 82428 h 83800"/>
                <a:gd name="connsiteX21" fmla="*/ 19888 w 111708"/>
                <a:gd name="connsiteY21" fmla="*/ 79730 h 83800"/>
                <a:gd name="connsiteX22" fmla="*/ 23935 w 111708"/>
                <a:gd name="connsiteY22" fmla="*/ 78009 h 83800"/>
                <a:gd name="connsiteX23" fmla="*/ 28605 w 111708"/>
                <a:gd name="connsiteY23" fmla="*/ 77762 h 83800"/>
                <a:gd name="connsiteX24" fmla="*/ 31305 w 111708"/>
                <a:gd name="connsiteY24" fmla="*/ 76046 h 83800"/>
                <a:gd name="connsiteX25" fmla="*/ 30810 w 111708"/>
                <a:gd name="connsiteY25" fmla="*/ 73347 h 83800"/>
                <a:gd name="connsiteX26" fmla="*/ 14487 w 111708"/>
                <a:gd name="connsiteY26" fmla="*/ 8198 h 83800"/>
                <a:gd name="connsiteX27" fmla="*/ 3685 w 111708"/>
                <a:gd name="connsiteY27" fmla="*/ 3048 h 83800"/>
                <a:gd name="connsiteX28" fmla="*/ 0 w 111708"/>
                <a:gd name="connsiteY28" fmla="*/ 343 h 83800"/>
                <a:gd name="connsiteX29" fmla="*/ 1963 w 111708"/>
                <a:gd name="connsiteY29" fmla="*/ -1372 h 83800"/>
                <a:gd name="connsiteX30" fmla="*/ 17924 w 111708"/>
                <a:gd name="connsiteY30" fmla="*/ -883 h 83800"/>
                <a:gd name="connsiteX31" fmla="*/ 26394 w 111708"/>
                <a:gd name="connsiteY31" fmla="*/ -1004 h 83800"/>
                <a:gd name="connsiteX32" fmla="*/ 34248 w 111708"/>
                <a:gd name="connsiteY32" fmla="*/ -1372 h 83800"/>
                <a:gd name="connsiteX33" fmla="*/ 36827 w 111708"/>
                <a:gd name="connsiteY33" fmla="*/ 1327 h 83800"/>
                <a:gd name="connsiteX34" fmla="*/ 32901 w 111708"/>
                <a:gd name="connsiteY34" fmla="*/ 3048 h 83800"/>
                <a:gd name="connsiteX35" fmla="*/ 28236 w 111708"/>
                <a:gd name="connsiteY35" fmla="*/ 3289 h 83800"/>
                <a:gd name="connsiteX36" fmla="*/ 25409 w 111708"/>
                <a:gd name="connsiteY36" fmla="*/ 5131 h 83800"/>
                <a:gd name="connsiteX37" fmla="*/ 31179 w 111708"/>
                <a:gd name="connsiteY37" fmla="*/ 28685 h 83800"/>
                <a:gd name="connsiteX38" fmla="*/ 51556 w 111708"/>
                <a:gd name="connsiteY38" fmla="*/ 43043 h 83800"/>
                <a:gd name="connsiteX39" fmla="*/ 69359 w 111708"/>
                <a:gd name="connsiteY39" fmla="*/ 8566 h 83800"/>
                <a:gd name="connsiteX40" fmla="*/ 70217 w 111708"/>
                <a:gd name="connsiteY40" fmla="*/ 6235 h 83800"/>
                <a:gd name="connsiteX41" fmla="*/ 64568 w 111708"/>
                <a:gd name="connsiteY41" fmla="*/ 3048 h 83800"/>
                <a:gd name="connsiteX42" fmla="*/ 61379 w 111708"/>
                <a:gd name="connsiteY42" fmla="*/ 343 h 83800"/>
                <a:gd name="connsiteX43" fmla="*/ 63468 w 111708"/>
                <a:gd name="connsiteY43" fmla="*/ -1372 h 83800"/>
                <a:gd name="connsiteX44" fmla="*/ 79176 w 111708"/>
                <a:gd name="connsiteY44" fmla="*/ -883 h 83800"/>
                <a:gd name="connsiteX45" fmla="*/ 91210 w 111708"/>
                <a:gd name="connsiteY45" fmla="*/ -1372 h 83800"/>
                <a:gd name="connsiteX46" fmla="*/ 93663 w 111708"/>
                <a:gd name="connsiteY46" fmla="*/ 1206 h 83800"/>
                <a:gd name="connsiteX47" fmla="*/ 90842 w 111708"/>
                <a:gd name="connsiteY47" fmla="*/ 3048 h 83800"/>
                <a:gd name="connsiteX48" fmla="*/ 82740 w 111708"/>
                <a:gd name="connsiteY48" fmla="*/ 7093 h 83800"/>
                <a:gd name="connsiteX49" fmla="*/ 61747 w 111708"/>
                <a:gd name="connsiteY49" fmla="*/ 47952 h 83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11708" h="83800">
                  <a:moveTo>
                    <a:pt x="61747" y="47952"/>
                  </a:moveTo>
                  <a:cubicBezTo>
                    <a:pt x="61258" y="48930"/>
                    <a:pt x="61010" y="49298"/>
                    <a:pt x="61010" y="49420"/>
                  </a:cubicBezTo>
                  <a:cubicBezTo>
                    <a:pt x="61010" y="49667"/>
                    <a:pt x="61131" y="49788"/>
                    <a:pt x="63958" y="51756"/>
                  </a:cubicBezTo>
                  <a:lnTo>
                    <a:pt x="76355" y="60463"/>
                  </a:lnTo>
                  <a:cubicBezTo>
                    <a:pt x="92558" y="71874"/>
                    <a:pt x="100170" y="77272"/>
                    <a:pt x="108887" y="78009"/>
                  </a:cubicBezTo>
                  <a:cubicBezTo>
                    <a:pt x="110234" y="78130"/>
                    <a:pt x="111708" y="78257"/>
                    <a:pt x="111708" y="80708"/>
                  </a:cubicBezTo>
                  <a:cubicBezTo>
                    <a:pt x="111708" y="81691"/>
                    <a:pt x="110850" y="82302"/>
                    <a:pt x="110113" y="82302"/>
                  </a:cubicBezTo>
                  <a:cubicBezTo>
                    <a:pt x="107534" y="82302"/>
                    <a:pt x="104344" y="81934"/>
                    <a:pt x="101643" y="81934"/>
                  </a:cubicBezTo>
                  <a:cubicBezTo>
                    <a:pt x="98327" y="81934"/>
                    <a:pt x="90105" y="82428"/>
                    <a:pt x="86788" y="82428"/>
                  </a:cubicBezTo>
                  <a:cubicBezTo>
                    <a:pt x="86051" y="82428"/>
                    <a:pt x="84214" y="82428"/>
                    <a:pt x="84214" y="79730"/>
                  </a:cubicBezTo>
                  <a:cubicBezTo>
                    <a:pt x="84214" y="79603"/>
                    <a:pt x="84214" y="78130"/>
                    <a:pt x="86051" y="78009"/>
                  </a:cubicBezTo>
                  <a:cubicBezTo>
                    <a:pt x="87525" y="77888"/>
                    <a:pt x="89120" y="77641"/>
                    <a:pt x="89120" y="76294"/>
                  </a:cubicBezTo>
                  <a:cubicBezTo>
                    <a:pt x="89120" y="74084"/>
                    <a:pt x="85314" y="71385"/>
                    <a:pt x="83719" y="70280"/>
                  </a:cubicBezTo>
                  <a:lnTo>
                    <a:pt x="32532" y="34210"/>
                  </a:lnTo>
                  <a:lnTo>
                    <a:pt x="42228" y="72859"/>
                  </a:lnTo>
                  <a:cubicBezTo>
                    <a:pt x="43334" y="77026"/>
                    <a:pt x="43455" y="78009"/>
                    <a:pt x="53030" y="78009"/>
                  </a:cubicBezTo>
                  <a:cubicBezTo>
                    <a:pt x="54994" y="78009"/>
                    <a:pt x="56715" y="78009"/>
                    <a:pt x="56715" y="80587"/>
                  </a:cubicBezTo>
                  <a:cubicBezTo>
                    <a:pt x="56715" y="81691"/>
                    <a:pt x="55978" y="82428"/>
                    <a:pt x="54751" y="82428"/>
                  </a:cubicBezTo>
                  <a:cubicBezTo>
                    <a:pt x="51193" y="82428"/>
                    <a:pt x="42228" y="81934"/>
                    <a:pt x="38670" y="81934"/>
                  </a:cubicBezTo>
                  <a:cubicBezTo>
                    <a:pt x="36580" y="81934"/>
                    <a:pt x="32284" y="81934"/>
                    <a:pt x="30200" y="82061"/>
                  </a:cubicBezTo>
                  <a:cubicBezTo>
                    <a:pt x="27741" y="82181"/>
                    <a:pt x="24799" y="82428"/>
                    <a:pt x="22467" y="82428"/>
                  </a:cubicBezTo>
                  <a:cubicBezTo>
                    <a:pt x="21730" y="82428"/>
                    <a:pt x="19888" y="82428"/>
                    <a:pt x="19888" y="79730"/>
                  </a:cubicBezTo>
                  <a:cubicBezTo>
                    <a:pt x="19888" y="78009"/>
                    <a:pt x="21235" y="78009"/>
                    <a:pt x="23935" y="78009"/>
                  </a:cubicBezTo>
                  <a:cubicBezTo>
                    <a:pt x="25904" y="78009"/>
                    <a:pt x="26394" y="78009"/>
                    <a:pt x="28605" y="77762"/>
                  </a:cubicBezTo>
                  <a:cubicBezTo>
                    <a:pt x="31058" y="77519"/>
                    <a:pt x="31305" y="77272"/>
                    <a:pt x="31305" y="76046"/>
                  </a:cubicBezTo>
                  <a:cubicBezTo>
                    <a:pt x="31305" y="75799"/>
                    <a:pt x="31305" y="75189"/>
                    <a:pt x="30810" y="73347"/>
                  </a:cubicBezTo>
                  <a:lnTo>
                    <a:pt x="14487" y="8198"/>
                  </a:lnTo>
                  <a:cubicBezTo>
                    <a:pt x="13502" y="4026"/>
                    <a:pt x="13260" y="3048"/>
                    <a:pt x="3685" y="3048"/>
                  </a:cubicBezTo>
                  <a:cubicBezTo>
                    <a:pt x="1474" y="3048"/>
                    <a:pt x="0" y="3048"/>
                    <a:pt x="0" y="343"/>
                  </a:cubicBezTo>
                  <a:cubicBezTo>
                    <a:pt x="0" y="222"/>
                    <a:pt x="0" y="-1372"/>
                    <a:pt x="1963" y="-1372"/>
                  </a:cubicBezTo>
                  <a:cubicBezTo>
                    <a:pt x="5522" y="-1372"/>
                    <a:pt x="14366" y="-883"/>
                    <a:pt x="17924" y="-883"/>
                  </a:cubicBezTo>
                  <a:cubicBezTo>
                    <a:pt x="20009" y="-883"/>
                    <a:pt x="24304" y="-883"/>
                    <a:pt x="26394" y="-1004"/>
                  </a:cubicBezTo>
                  <a:cubicBezTo>
                    <a:pt x="28847" y="-1124"/>
                    <a:pt x="31915" y="-1372"/>
                    <a:pt x="34248" y="-1372"/>
                  </a:cubicBezTo>
                  <a:cubicBezTo>
                    <a:pt x="34984" y="-1372"/>
                    <a:pt x="36827" y="-1372"/>
                    <a:pt x="36827" y="1327"/>
                  </a:cubicBezTo>
                  <a:cubicBezTo>
                    <a:pt x="36827" y="3048"/>
                    <a:pt x="35353" y="3048"/>
                    <a:pt x="32901" y="3048"/>
                  </a:cubicBezTo>
                  <a:cubicBezTo>
                    <a:pt x="32779" y="3048"/>
                    <a:pt x="30442" y="3048"/>
                    <a:pt x="28236" y="3289"/>
                  </a:cubicBezTo>
                  <a:cubicBezTo>
                    <a:pt x="25409" y="3536"/>
                    <a:pt x="25409" y="3905"/>
                    <a:pt x="25409" y="5131"/>
                  </a:cubicBezTo>
                  <a:cubicBezTo>
                    <a:pt x="25409" y="6115"/>
                    <a:pt x="26641" y="10650"/>
                    <a:pt x="31179" y="28685"/>
                  </a:cubicBezTo>
                  <a:lnTo>
                    <a:pt x="51556" y="43043"/>
                  </a:lnTo>
                  <a:lnTo>
                    <a:pt x="69359" y="8566"/>
                  </a:lnTo>
                  <a:cubicBezTo>
                    <a:pt x="70217" y="6972"/>
                    <a:pt x="70217" y="6846"/>
                    <a:pt x="70217" y="6235"/>
                  </a:cubicBezTo>
                  <a:cubicBezTo>
                    <a:pt x="70217" y="3411"/>
                    <a:pt x="66780" y="3048"/>
                    <a:pt x="64568" y="3048"/>
                  </a:cubicBezTo>
                  <a:cubicBezTo>
                    <a:pt x="63100" y="3048"/>
                    <a:pt x="61379" y="3048"/>
                    <a:pt x="61379" y="343"/>
                  </a:cubicBezTo>
                  <a:cubicBezTo>
                    <a:pt x="61379" y="222"/>
                    <a:pt x="61500" y="-1372"/>
                    <a:pt x="63468" y="-1372"/>
                  </a:cubicBezTo>
                  <a:cubicBezTo>
                    <a:pt x="66901" y="-1372"/>
                    <a:pt x="75744" y="-883"/>
                    <a:pt x="79176" y="-883"/>
                  </a:cubicBezTo>
                  <a:cubicBezTo>
                    <a:pt x="82861" y="-883"/>
                    <a:pt x="87773" y="-1372"/>
                    <a:pt x="91210" y="-1372"/>
                  </a:cubicBezTo>
                  <a:cubicBezTo>
                    <a:pt x="92805" y="-1372"/>
                    <a:pt x="93663" y="-514"/>
                    <a:pt x="93663" y="1206"/>
                  </a:cubicBezTo>
                  <a:cubicBezTo>
                    <a:pt x="93663" y="3048"/>
                    <a:pt x="92068" y="3048"/>
                    <a:pt x="90842" y="3048"/>
                  </a:cubicBezTo>
                  <a:cubicBezTo>
                    <a:pt x="88630" y="3048"/>
                    <a:pt x="84825" y="3168"/>
                    <a:pt x="82740" y="7093"/>
                  </a:cubicBezTo>
                  <a:lnTo>
                    <a:pt x="61747" y="47952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2787" name="任意多边形: 形状 2786">
              <a:extLst>
                <a:ext uri="{FF2B5EF4-FFF2-40B4-BE49-F238E27FC236}">
                  <a16:creationId xmlns:a16="http://schemas.microsoft.com/office/drawing/2014/main" id="{0AA3C0BC-38E8-9779-25EA-E2519C37FC89}"/>
                </a:ext>
              </a:extLst>
            </p:cNvPr>
            <p:cNvSpPr/>
            <p:nvPr>
              <p:custDataLst>
                <p:tags r:id="rId26"/>
              </p:custDataLst>
            </p:nvPr>
          </p:nvSpPr>
          <p:spPr>
            <a:xfrm flipV="1">
              <a:off x="11331105" y="-9636438"/>
              <a:ext cx="98706" cy="112841"/>
            </a:xfrm>
            <a:custGeom>
              <a:avLst/>
              <a:gdLst>
                <a:gd name="connsiteX0" fmla="*/ 32086 w 98706"/>
                <a:gd name="connsiteY0" fmla="*/ 90267 h 112841"/>
                <a:gd name="connsiteX1" fmla="*/ 34715 w 98706"/>
                <a:gd name="connsiteY1" fmla="*/ 96225 h 112841"/>
                <a:gd name="connsiteX2" fmla="*/ 54702 w 98706"/>
                <a:gd name="connsiteY2" fmla="*/ 104460 h 112841"/>
                <a:gd name="connsiteX3" fmla="*/ 76262 w 98706"/>
                <a:gd name="connsiteY3" fmla="*/ 71692 h 112841"/>
                <a:gd name="connsiteX4" fmla="*/ 52595 w 98706"/>
                <a:gd name="connsiteY4" fmla="*/ 37875 h 112841"/>
                <a:gd name="connsiteX5" fmla="*/ 34011 w 98706"/>
                <a:gd name="connsiteY5" fmla="*/ 47341 h 112841"/>
                <a:gd name="connsiteX6" fmla="*/ 32086 w 98706"/>
                <a:gd name="connsiteY6" fmla="*/ 53118 h 112841"/>
                <a:gd name="connsiteX7" fmla="*/ 32086 w 98706"/>
                <a:gd name="connsiteY7" fmla="*/ 90267 h 112841"/>
                <a:gd name="connsiteX8" fmla="*/ 32086 w 98706"/>
                <a:gd name="connsiteY8" fmla="*/ 39453 h 112841"/>
                <a:gd name="connsiteX9" fmla="*/ 54526 w 98706"/>
                <a:gd name="connsiteY9" fmla="*/ 31571 h 112841"/>
                <a:gd name="connsiteX10" fmla="*/ 98706 w 98706"/>
                <a:gd name="connsiteY10" fmla="*/ 71692 h 112841"/>
                <a:gd name="connsiteX11" fmla="*/ 57507 w 98706"/>
                <a:gd name="connsiteY11" fmla="*/ 111469 h 112841"/>
                <a:gd name="connsiteX12" fmla="*/ 31030 w 98706"/>
                <a:gd name="connsiteY12" fmla="*/ 102882 h 112841"/>
                <a:gd name="connsiteX13" fmla="*/ 31030 w 98706"/>
                <a:gd name="connsiteY13" fmla="*/ 111469 h 112841"/>
                <a:gd name="connsiteX14" fmla="*/ 0 w 98706"/>
                <a:gd name="connsiteY14" fmla="*/ 110066 h 112841"/>
                <a:gd name="connsiteX15" fmla="*/ 0 w 98706"/>
                <a:gd name="connsiteY15" fmla="*/ 101832 h 112841"/>
                <a:gd name="connsiteX16" fmla="*/ 12100 w 98706"/>
                <a:gd name="connsiteY16" fmla="*/ 95175 h 112841"/>
                <a:gd name="connsiteX17" fmla="*/ 12100 w 98706"/>
                <a:gd name="connsiteY17" fmla="*/ 6862 h 112841"/>
                <a:gd name="connsiteX18" fmla="*/ 0 w 98706"/>
                <a:gd name="connsiteY18" fmla="*/ 6862 h 112841"/>
                <a:gd name="connsiteX19" fmla="*/ 0 w 98706"/>
                <a:gd name="connsiteY19" fmla="*/ -1373 h 112841"/>
                <a:gd name="connsiteX20" fmla="*/ 22093 w 98706"/>
                <a:gd name="connsiteY20" fmla="*/ -845 h 112841"/>
                <a:gd name="connsiteX21" fmla="*/ 44181 w 98706"/>
                <a:gd name="connsiteY21" fmla="*/ -1373 h 112841"/>
                <a:gd name="connsiteX22" fmla="*/ 44181 w 98706"/>
                <a:gd name="connsiteY22" fmla="*/ 6862 h 112841"/>
                <a:gd name="connsiteX23" fmla="*/ 32086 w 98706"/>
                <a:gd name="connsiteY23" fmla="*/ 6862 h 112841"/>
                <a:gd name="connsiteX24" fmla="*/ 32086 w 98706"/>
                <a:gd name="connsiteY24" fmla="*/ 39453 h 112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98706" h="112841">
                  <a:moveTo>
                    <a:pt x="32086" y="90267"/>
                  </a:moveTo>
                  <a:cubicBezTo>
                    <a:pt x="32086" y="93598"/>
                    <a:pt x="32262" y="93774"/>
                    <a:pt x="34715" y="96225"/>
                  </a:cubicBezTo>
                  <a:cubicBezTo>
                    <a:pt x="41728" y="103410"/>
                    <a:pt x="50841" y="104460"/>
                    <a:pt x="54702" y="104460"/>
                  </a:cubicBezTo>
                  <a:cubicBezTo>
                    <a:pt x="66444" y="104460"/>
                    <a:pt x="76262" y="93774"/>
                    <a:pt x="76262" y="71692"/>
                  </a:cubicBezTo>
                  <a:cubicBezTo>
                    <a:pt x="76262" y="46989"/>
                    <a:pt x="63991" y="37875"/>
                    <a:pt x="52595" y="37875"/>
                  </a:cubicBezTo>
                  <a:cubicBezTo>
                    <a:pt x="50142" y="37875"/>
                    <a:pt x="41903" y="37875"/>
                    <a:pt x="34011" y="47341"/>
                  </a:cubicBezTo>
                  <a:cubicBezTo>
                    <a:pt x="32086" y="49617"/>
                    <a:pt x="32086" y="49792"/>
                    <a:pt x="32086" y="53118"/>
                  </a:cubicBezTo>
                  <a:lnTo>
                    <a:pt x="32086" y="90267"/>
                  </a:lnTo>
                  <a:close/>
                  <a:moveTo>
                    <a:pt x="32086" y="39453"/>
                  </a:moveTo>
                  <a:cubicBezTo>
                    <a:pt x="39621" y="33324"/>
                    <a:pt x="47338" y="31571"/>
                    <a:pt x="54526" y="31571"/>
                  </a:cubicBezTo>
                  <a:cubicBezTo>
                    <a:pt x="80821" y="31571"/>
                    <a:pt x="98706" y="47341"/>
                    <a:pt x="98706" y="71692"/>
                  </a:cubicBezTo>
                  <a:cubicBezTo>
                    <a:pt x="98706" y="94999"/>
                    <a:pt x="82751" y="111469"/>
                    <a:pt x="57507" y="111469"/>
                  </a:cubicBezTo>
                  <a:cubicBezTo>
                    <a:pt x="44356" y="111469"/>
                    <a:pt x="35067" y="106037"/>
                    <a:pt x="31030" y="102882"/>
                  </a:cubicBezTo>
                  <a:lnTo>
                    <a:pt x="31030" y="111469"/>
                  </a:lnTo>
                  <a:lnTo>
                    <a:pt x="0" y="110066"/>
                  </a:lnTo>
                  <a:lnTo>
                    <a:pt x="0" y="101832"/>
                  </a:lnTo>
                  <a:cubicBezTo>
                    <a:pt x="10873" y="101832"/>
                    <a:pt x="12100" y="101832"/>
                    <a:pt x="12100" y="95175"/>
                  </a:cubicBezTo>
                  <a:lnTo>
                    <a:pt x="12100" y="6862"/>
                  </a:lnTo>
                  <a:lnTo>
                    <a:pt x="0" y="6862"/>
                  </a:lnTo>
                  <a:lnTo>
                    <a:pt x="0" y="-1373"/>
                  </a:lnTo>
                  <a:cubicBezTo>
                    <a:pt x="4911" y="-1197"/>
                    <a:pt x="15427" y="-845"/>
                    <a:pt x="22093" y="-845"/>
                  </a:cubicBezTo>
                  <a:cubicBezTo>
                    <a:pt x="28929" y="-845"/>
                    <a:pt x="39275" y="-1197"/>
                    <a:pt x="44181" y="-1373"/>
                  </a:cubicBezTo>
                  <a:lnTo>
                    <a:pt x="44181" y="6862"/>
                  </a:lnTo>
                  <a:lnTo>
                    <a:pt x="32086" y="6862"/>
                  </a:lnTo>
                  <a:lnTo>
                    <a:pt x="32086" y="39453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2788" name="任意多边形: 形状 2787">
              <a:extLst>
                <a:ext uri="{FF2B5EF4-FFF2-40B4-BE49-F238E27FC236}">
                  <a16:creationId xmlns:a16="http://schemas.microsoft.com/office/drawing/2014/main" id="{E58B22B5-D614-AF65-92F1-F4F86FCFB84F}"/>
                </a:ext>
              </a:extLst>
            </p:cNvPr>
            <p:cNvSpPr/>
            <p:nvPr>
              <p:custDataLst>
                <p:tags r:id="rId27"/>
              </p:custDataLst>
            </p:nvPr>
          </p:nvSpPr>
          <p:spPr>
            <a:xfrm flipV="1">
              <a:off x="11436642" y="-9612653"/>
              <a:ext cx="53887" cy="106370"/>
            </a:xfrm>
            <a:custGeom>
              <a:avLst/>
              <a:gdLst>
                <a:gd name="connsiteX0" fmla="*/ 53888 w 53887"/>
                <a:gd name="connsiteY0" fmla="*/ 100339 h 106370"/>
                <a:gd name="connsiteX1" fmla="*/ 48982 w 53887"/>
                <a:gd name="connsiteY1" fmla="*/ 105000 h 106370"/>
                <a:gd name="connsiteX2" fmla="*/ 42107 w 53887"/>
                <a:gd name="connsiteY2" fmla="*/ 98256 h 106370"/>
                <a:gd name="connsiteX3" fmla="*/ 47019 w 53887"/>
                <a:gd name="connsiteY3" fmla="*/ 93589 h 106370"/>
                <a:gd name="connsiteX4" fmla="*/ 53888 w 53887"/>
                <a:gd name="connsiteY4" fmla="*/ 100339 h 106370"/>
                <a:gd name="connsiteX5" fmla="*/ 27868 w 53887"/>
                <a:gd name="connsiteY5" fmla="*/ 17643 h 106370"/>
                <a:gd name="connsiteX6" fmla="*/ 12028 w 53887"/>
                <a:gd name="connsiteY6" fmla="*/ 2065 h 106370"/>
                <a:gd name="connsiteX7" fmla="*/ 7612 w 53887"/>
                <a:gd name="connsiteY7" fmla="*/ 2801 h 106370"/>
                <a:gd name="connsiteX8" fmla="*/ 11786 w 53887"/>
                <a:gd name="connsiteY8" fmla="*/ 9056 h 106370"/>
                <a:gd name="connsiteX9" fmla="*/ 6996 w 53887"/>
                <a:gd name="connsiteY9" fmla="*/ 13598 h 106370"/>
                <a:gd name="connsiteX10" fmla="*/ 0 w 53887"/>
                <a:gd name="connsiteY10" fmla="*/ 6358 h 106370"/>
                <a:gd name="connsiteX11" fmla="*/ 12155 w 53887"/>
                <a:gd name="connsiteY11" fmla="*/ -1371 h 106370"/>
                <a:gd name="connsiteX12" fmla="*/ 37686 w 53887"/>
                <a:gd name="connsiteY12" fmla="*/ 18011 h 106370"/>
                <a:gd name="connsiteX13" fmla="*/ 48735 w 53887"/>
                <a:gd name="connsiteY13" fmla="*/ 61937 h 106370"/>
                <a:gd name="connsiteX14" fmla="*/ 49351 w 53887"/>
                <a:gd name="connsiteY14" fmla="*/ 66230 h 106370"/>
                <a:gd name="connsiteX15" fmla="*/ 36211 w 53887"/>
                <a:gd name="connsiteY15" fmla="*/ 77762 h 106370"/>
                <a:gd name="connsiteX16" fmla="*/ 14729 w 53887"/>
                <a:gd name="connsiteY16" fmla="*/ 58990 h 106370"/>
                <a:gd name="connsiteX17" fmla="*/ 16819 w 53887"/>
                <a:gd name="connsiteY17" fmla="*/ 57397 h 106370"/>
                <a:gd name="connsiteX18" fmla="*/ 19272 w 53887"/>
                <a:gd name="connsiteY18" fmla="*/ 59607 h 106370"/>
                <a:gd name="connsiteX19" fmla="*/ 35843 w 53887"/>
                <a:gd name="connsiteY19" fmla="*/ 74327 h 106370"/>
                <a:gd name="connsiteX20" fmla="*/ 40017 w 53887"/>
                <a:gd name="connsiteY20" fmla="*/ 68314 h 106370"/>
                <a:gd name="connsiteX21" fmla="*/ 39649 w 53887"/>
                <a:gd name="connsiteY21" fmla="*/ 64636 h 106370"/>
                <a:gd name="connsiteX22" fmla="*/ 27868 w 53887"/>
                <a:gd name="connsiteY22" fmla="*/ 17643 h 106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53887" h="106370">
                  <a:moveTo>
                    <a:pt x="53888" y="100339"/>
                  </a:moveTo>
                  <a:cubicBezTo>
                    <a:pt x="53888" y="102422"/>
                    <a:pt x="52293" y="105000"/>
                    <a:pt x="48982" y="105000"/>
                  </a:cubicBezTo>
                  <a:cubicBezTo>
                    <a:pt x="45418" y="105000"/>
                    <a:pt x="42107" y="101565"/>
                    <a:pt x="42107" y="98256"/>
                  </a:cubicBezTo>
                  <a:cubicBezTo>
                    <a:pt x="42107" y="96288"/>
                    <a:pt x="43581" y="93589"/>
                    <a:pt x="47019" y="93589"/>
                  </a:cubicBezTo>
                  <a:cubicBezTo>
                    <a:pt x="50329" y="93589"/>
                    <a:pt x="53888" y="96783"/>
                    <a:pt x="53888" y="100339"/>
                  </a:cubicBezTo>
                  <a:close/>
                  <a:moveTo>
                    <a:pt x="27868" y="17643"/>
                  </a:moveTo>
                  <a:cubicBezTo>
                    <a:pt x="25778" y="9178"/>
                    <a:pt x="19272" y="2065"/>
                    <a:pt x="12028" y="2065"/>
                  </a:cubicBezTo>
                  <a:cubicBezTo>
                    <a:pt x="10433" y="2065"/>
                    <a:pt x="8959" y="2307"/>
                    <a:pt x="7612" y="2801"/>
                  </a:cubicBezTo>
                  <a:cubicBezTo>
                    <a:pt x="10802" y="4269"/>
                    <a:pt x="11786" y="7215"/>
                    <a:pt x="11786" y="9056"/>
                  </a:cubicBezTo>
                  <a:cubicBezTo>
                    <a:pt x="11786" y="12003"/>
                    <a:pt x="9455" y="13598"/>
                    <a:pt x="6996" y="13598"/>
                  </a:cubicBezTo>
                  <a:cubicBezTo>
                    <a:pt x="3190" y="13598"/>
                    <a:pt x="0" y="10282"/>
                    <a:pt x="0" y="6358"/>
                  </a:cubicBezTo>
                  <a:cubicBezTo>
                    <a:pt x="0" y="1697"/>
                    <a:pt x="4785" y="-1371"/>
                    <a:pt x="12155" y="-1371"/>
                  </a:cubicBezTo>
                  <a:cubicBezTo>
                    <a:pt x="19519" y="-1371"/>
                    <a:pt x="33879" y="3043"/>
                    <a:pt x="37686" y="18011"/>
                  </a:cubicBezTo>
                  <a:lnTo>
                    <a:pt x="48735" y="61937"/>
                  </a:lnTo>
                  <a:cubicBezTo>
                    <a:pt x="49103" y="63284"/>
                    <a:pt x="49351" y="64388"/>
                    <a:pt x="49351" y="66230"/>
                  </a:cubicBezTo>
                  <a:cubicBezTo>
                    <a:pt x="49351" y="72981"/>
                    <a:pt x="43581" y="77762"/>
                    <a:pt x="36211" y="77762"/>
                  </a:cubicBezTo>
                  <a:cubicBezTo>
                    <a:pt x="22588" y="77762"/>
                    <a:pt x="14729" y="60711"/>
                    <a:pt x="14729" y="58990"/>
                  </a:cubicBezTo>
                  <a:cubicBezTo>
                    <a:pt x="14729" y="57397"/>
                    <a:pt x="16450" y="57397"/>
                    <a:pt x="16819" y="57397"/>
                  </a:cubicBezTo>
                  <a:cubicBezTo>
                    <a:pt x="18293" y="57397"/>
                    <a:pt x="18414" y="57765"/>
                    <a:pt x="19272" y="59607"/>
                  </a:cubicBezTo>
                  <a:cubicBezTo>
                    <a:pt x="22341" y="66719"/>
                    <a:pt x="28726" y="74327"/>
                    <a:pt x="35843" y="74327"/>
                  </a:cubicBezTo>
                  <a:cubicBezTo>
                    <a:pt x="38912" y="74327"/>
                    <a:pt x="40017" y="72244"/>
                    <a:pt x="40017" y="68314"/>
                  </a:cubicBezTo>
                  <a:cubicBezTo>
                    <a:pt x="40017" y="66967"/>
                    <a:pt x="39775" y="65246"/>
                    <a:pt x="39649" y="64636"/>
                  </a:cubicBezTo>
                  <a:lnTo>
                    <a:pt x="27868" y="17643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2789" name="任意多边形: 形状 2788">
              <a:extLst>
                <a:ext uri="{FF2B5EF4-FFF2-40B4-BE49-F238E27FC236}">
                  <a16:creationId xmlns:a16="http://schemas.microsoft.com/office/drawing/2014/main" id="{C70024A3-68A5-140B-FA95-10D5073B2716}"/>
                </a:ext>
              </a:extLst>
            </p:cNvPr>
            <p:cNvSpPr/>
            <p:nvPr>
              <p:custDataLst>
                <p:tags r:id="rId28"/>
              </p:custDataLst>
            </p:nvPr>
          </p:nvSpPr>
          <p:spPr>
            <a:xfrm flipV="1">
              <a:off x="11559307" y="-9659745"/>
              <a:ext cx="116586" cy="116700"/>
            </a:xfrm>
            <a:custGeom>
              <a:avLst/>
              <a:gdLst>
                <a:gd name="connsiteX0" fmla="*/ 61885 w 116586"/>
                <a:gd name="connsiteY0" fmla="*/ 53467 h 116700"/>
                <a:gd name="connsiteX1" fmla="*/ 110801 w 116586"/>
                <a:gd name="connsiteY1" fmla="*/ 53467 h 116700"/>
                <a:gd name="connsiteX2" fmla="*/ 116586 w 116586"/>
                <a:gd name="connsiteY2" fmla="*/ 56975 h 116700"/>
                <a:gd name="connsiteX3" fmla="*/ 110801 w 116586"/>
                <a:gd name="connsiteY3" fmla="*/ 60476 h 116700"/>
                <a:gd name="connsiteX4" fmla="*/ 61885 w 116586"/>
                <a:gd name="connsiteY4" fmla="*/ 60476 h 116700"/>
                <a:gd name="connsiteX5" fmla="*/ 61885 w 116586"/>
                <a:gd name="connsiteY5" fmla="*/ 109541 h 116700"/>
                <a:gd name="connsiteX6" fmla="*/ 58381 w 116586"/>
                <a:gd name="connsiteY6" fmla="*/ 115325 h 116700"/>
                <a:gd name="connsiteX7" fmla="*/ 54872 w 116586"/>
                <a:gd name="connsiteY7" fmla="*/ 109541 h 116700"/>
                <a:gd name="connsiteX8" fmla="*/ 54872 w 116586"/>
                <a:gd name="connsiteY8" fmla="*/ 60476 h 116700"/>
                <a:gd name="connsiteX9" fmla="*/ 5786 w 116586"/>
                <a:gd name="connsiteY9" fmla="*/ 60476 h 116700"/>
                <a:gd name="connsiteX10" fmla="*/ 0 w 116586"/>
                <a:gd name="connsiteY10" fmla="*/ 56975 h 116700"/>
                <a:gd name="connsiteX11" fmla="*/ 5786 w 116586"/>
                <a:gd name="connsiteY11" fmla="*/ 53467 h 116700"/>
                <a:gd name="connsiteX12" fmla="*/ 54872 w 116586"/>
                <a:gd name="connsiteY12" fmla="*/ 53467 h 116700"/>
                <a:gd name="connsiteX13" fmla="*/ 54872 w 116586"/>
                <a:gd name="connsiteY13" fmla="*/ 4407 h 116700"/>
                <a:gd name="connsiteX14" fmla="*/ 58381 w 116586"/>
                <a:gd name="connsiteY14" fmla="*/ -1375 h 116700"/>
                <a:gd name="connsiteX15" fmla="*/ 61885 w 116586"/>
                <a:gd name="connsiteY15" fmla="*/ 4407 h 116700"/>
                <a:gd name="connsiteX16" fmla="*/ 61885 w 116586"/>
                <a:gd name="connsiteY16" fmla="*/ 53467 h 116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16586" h="116700">
                  <a:moveTo>
                    <a:pt x="61885" y="53467"/>
                  </a:moveTo>
                  <a:lnTo>
                    <a:pt x="110801" y="53467"/>
                  </a:lnTo>
                  <a:cubicBezTo>
                    <a:pt x="113254" y="53467"/>
                    <a:pt x="116586" y="53467"/>
                    <a:pt x="116586" y="56975"/>
                  </a:cubicBezTo>
                  <a:cubicBezTo>
                    <a:pt x="116586" y="60476"/>
                    <a:pt x="113254" y="60476"/>
                    <a:pt x="110801" y="60476"/>
                  </a:cubicBezTo>
                  <a:lnTo>
                    <a:pt x="61885" y="60476"/>
                  </a:lnTo>
                  <a:lnTo>
                    <a:pt x="61885" y="109541"/>
                  </a:lnTo>
                  <a:cubicBezTo>
                    <a:pt x="61885" y="111993"/>
                    <a:pt x="61885" y="115325"/>
                    <a:pt x="58381" y="115325"/>
                  </a:cubicBezTo>
                  <a:cubicBezTo>
                    <a:pt x="54872" y="115325"/>
                    <a:pt x="54872" y="111993"/>
                    <a:pt x="54872" y="109541"/>
                  </a:cubicBezTo>
                  <a:lnTo>
                    <a:pt x="54872" y="60476"/>
                  </a:lnTo>
                  <a:lnTo>
                    <a:pt x="5786" y="60476"/>
                  </a:lnTo>
                  <a:cubicBezTo>
                    <a:pt x="3333" y="60476"/>
                    <a:pt x="0" y="60476"/>
                    <a:pt x="0" y="56975"/>
                  </a:cubicBezTo>
                  <a:cubicBezTo>
                    <a:pt x="0" y="53467"/>
                    <a:pt x="3333" y="53467"/>
                    <a:pt x="5786" y="53467"/>
                  </a:cubicBezTo>
                  <a:lnTo>
                    <a:pt x="54872" y="53467"/>
                  </a:lnTo>
                  <a:lnTo>
                    <a:pt x="54872" y="4407"/>
                  </a:lnTo>
                  <a:cubicBezTo>
                    <a:pt x="54872" y="1956"/>
                    <a:pt x="54872" y="-1375"/>
                    <a:pt x="58381" y="-1375"/>
                  </a:cubicBezTo>
                  <a:cubicBezTo>
                    <a:pt x="61885" y="-1375"/>
                    <a:pt x="61885" y="1956"/>
                    <a:pt x="61885" y="4407"/>
                  </a:cubicBezTo>
                  <a:lnTo>
                    <a:pt x="61885" y="53467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2790" name="任意多边形: 形状 2789">
              <a:extLst>
                <a:ext uri="{FF2B5EF4-FFF2-40B4-BE49-F238E27FC236}">
                  <a16:creationId xmlns:a16="http://schemas.microsoft.com/office/drawing/2014/main" id="{A4C6E733-DCFE-86A4-AC15-EF5D3EA91F6D}"/>
                </a:ext>
              </a:extLst>
            </p:cNvPr>
            <p:cNvSpPr/>
            <p:nvPr>
              <p:custDataLst>
                <p:tags r:id="rId29"/>
              </p:custDataLst>
            </p:nvPr>
          </p:nvSpPr>
          <p:spPr>
            <a:xfrm flipV="1">
              <a:off x="11731303" y="-9636438"/>
              <a:ext cx="98706" cy="112841"/>
            </a:xfrm>
            <a:custGeom>
              <a:avLst/>
              <a:gdLst>
                <a:gd name="connsiteX0" fmla="*/ 32086 w 98706"/>
                <a:gd name="connsiteY0" fmla="*/ 90267 h 112841"/>
                <a:gd name="connsiteX1" fmla="*/ 34715 w 98706"/>
                <a:gd name="connsiteY1" fmla="*/ 96225 h 112841"/>
                <a:gd name="connsiteX2" fmla="*/ 54702 w 98706"/>
                <a:gd name="connsiteY2" fmla="*/ 104460 h 112841"/>
                <a:gd name="connsiteX3" fmla="*/ 76262 w 98706"/>
                <a:gd name="connsiteY3" fmla="*/ 71692 h 112841"/>
                <a:gd name="connsiteX4" fmla="*/ 52595 w 98706"/>
                <a:gd name="connsiteY4" fmla="*/ 37875 h 112841"/>
                <a:gd name="connsiteX5" fmla="*/ 34011 w 98706"/>
                <a:gd name="connsiteY5" fmla="*/ 47341 h 112841"/>
                <a:gd name="connsiteX6" fmla="*/ 32086 w 98706"/>
                <a:gd name="connsiteY6" fmla="*/ 53118 h 112841"/>
                <a:gd name="connsiteX7" fmla="*/ 32086 w 98706"/>
                <a:gd name="connsiteY7" fmla="*/ 90267 h 112841"/>
                <a:gd name="connsiteX8" fmla="*/ 32086 w 98706"/>
                <a:gd name="connsiteY8" fmla="*/ 39453 h 112841"/>
                <a:gd name="connsiteX9" fmla="*/ 54526 w 98706"/>
                <a:gd name="connsiteY9" fmla="*/ 31571 h 112841"/>
                <a:gd name="connsiteX10" fmla="*/ 98706 w 98706"/>
                <a:gd name="connsiteY10" fmla="*/ 71692 h 112841"/>
                <a:gd name="connsiteX11" fmla="*/ 57507 w 98706"/>
                <a:gd name="connsiteY11" fmla="*/ 111469 h 112841"/>
                <a:gd name="connsiteX12" fmla="*/ 31030 w 98706"/>
                <a:gd name="connsiteY12" fmla="*/ 102882 h 112841"/>
                <a:gd name="connsiteX13" fmla="*/ 31030 w 98706"/>
                <a:gd name="connsiteY13" fmla="*/ 111469 h 112841"/>
                <a:gd name="connsiteX14" fmla="*/ 0 w 98706"/>
                <a:gd name="connsiteY14" fmla="*/ 110066 h 112841"/>
                <a:gd name="connsiteX15" fmla="*/ 0 w 98706"/>
                <a:gd name="connsiteY15" fmla="*/ 101832 h 112841"/>
                <a:gd name="connsiteX16" fmla="*/ 12100 w 98706"/>
                <a:gd name="connsiteY16" fmla="*/ 95175 h 112841"/>
                <a:gd name="connsiteX17" fmla="*/ 12100 w 98706"/>
                <a:gd name="connsiteY17" fmla="*/ 6862 h 112841"/>
                <a:gd name="connsiteX18" fmla="*/ 0 w 98706"/>
                <a:gd name="connsiteY18" fmla="*/ 6862 h 112841"/>
                <a:gd name="connsiteX19" fmla="*/ 0 w 98706"/>
                <a:gd name="connsiteY19" fmla="*/ -1373 h 112841"/>
                <a:gd name="connsiteX20" fmla="*/ 22093 w 98706"/>
                <a:gd name="connsiteY20" fmla="*/ -845 h 112841"/>
                <a:gd name="connsiteX21" fmla="*/ 44181 w 98706"/>
                <a:gd name="connsiteY21" fmla="*/ -1373 h 112841"/>
                <a:gd name="connsiteX22" fmla="*/ 44181 w 98706"/>
                <a:gd name="connsiteY22" fmla="*/ 6862 h 112841"/>
                <a:gd name="connsiteX23" fmla="*/ 32086 w 98706"/>
                <a:gd name="connsiteY23" fmla="*/ 6862 h 112841"/>
                <a:gd name="connsiteX24" fmla="*/ 32086 w 98706"/>
                <a:gd name="connsiteY24" fmla="*/ 39453 h 112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98706" h="112841">
                  <a:moveTo>
                    <a:pt x="32086" y="90267"/>
                  </a:moveTo>
                  <a:cubicBezTo>
                    <a:pt x="32086" y="93598"/>
                    <a:pt x="32262" y="93774"/>
                    <a:pt x="34715" y="96225"/>
                  </a:cubicBezTo>
                  <a:cubicBezTo>
                    <a:pt x="41728" y="103410"/>
                    <a:pt x="50841" y="104460"/>
                    <a:pt x="54702" y="104460"/>
                  </a:cubicBezTo>
                  <a:cubicBezTo>
                    <a:pt x="66444" y="104460"/>
                    <a:pt x="76262" y="93774"/>
                    <a:pt x="76262" y="71692"/>
                  </a:cubicBezTo>
                  <a:cubicBezTo>
                    <a:pt x="76262" y="46989"/>
                    <a:pt x="63991" y="37875"/>
                    <a:pt x="52595" y="37875"/>
                  </a:cubicBezTo>
                  <a:cubicBezTo>
                    <a:pt x="50142" y="37875"/>
                    <a:pt x="41903" y="37875"/>
                    <a:pt x="34011" y="47341"/>
                  </a:cubicBezTo>
                  <a:cubicBezTo>
                    <a:pt x="32086" y="49617"/>
                    <a:pt x="32086" y="49792"/>
                    <a:pt x="32086" y="53118"/>
                  </a:cubicBezTo>
                  <a:lnTo>
                    <a:pt x="32086" y="90267"/>
                  </a:lnTo>
                  <a:close/>
                  <a:moveTo>
                    <a:pt x="32086" y="39453"/>
                  </a:moveTo>
                  <a:cubicBezTo>
                    <a:pt x="39621" y="33324"/>
                    <a:pt x="47337" y="31571"/>
                    <a:pt x="54526" y="31571"/>
                  </a:cubicBezTo>
                  <a:cubicBezTo>
                    <a:pt x="80821" y="31571"/>
                    <a:pt x="98706" y="47341"/>
                    <a:pt x="98706" y="71692"/>
                  </a:cubicBezTo>
                  <a:cubicBezTo>
                    <a:pt x="98706" y="94999"/>
                    <a:pt x="82751" y="111469"/>
                    <a:pt x="57507" y="111469"/>
                  </a:cubicBezTo>
                  <a:cubicBezTo>
                    <a:pt x="44357" y="111469"/>
                    <a:pt x="35067" y="106037"/>
                    <a:pt x="31030" y="102882"/>
                  </a:cubicBezTo>
                  <a:lnTo>
                    <a:pt x="31030" y="111469"/>
                  </a:lnTo>
                  <a:lnTo>
                    <a:pt x="0" y="110066"/>
                  </a:lnTo>
                  <a:lnTo>
                    <a:pt x="0" y="101832"/>
                  </a:lnTo>
                  <a:cubicBezTo>
                    <a:pt x="10873" y="101832"/>
                    <a:pt x="12100" y="101832"/>
                    <a:pt x="12100" y="95175"/>
                  </a:cubicBezTo>
                  <a:lnTo>
                    <a:pt x="12100" y="6862"/>
                  </a:lnTo>
                  <a:lnTo>
                    <a:pt x="0" y="6862"/>
                  </a:lnTo>
                  <a:lnTo>
                    <a:pt x="0" y="-1373"/>
                  </a:lnTo>
                  <a:cubicBezTo>
                    <a:pt x="4911" y="-1197"/>
                    <a:pt x="15427" y="-845"/>
                    <a:pt x="22093" y="-845"/>
                  </a:cubicBezTo>
                  <a:cubicBezTo>
                    <a:pt x="28929" y="-845"/>
                    <a:pt x="39275" y="-1197"/>
                    <a:pt x="44181" y="-1373"/>
                  </a:cubicBezTo>
                  <a:lnTo>
                    <a:pt x="44181" y="6862"/>
                  </a:lnTo>
                  <a:lnTo>
                    <a:pt x="32086" y="6862"/>
                  </a:lnTo>
                  <a:lnTo>
                    <a:pt x="32086" y="39453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2791" name="任意多边形: 形状 2790">
              <a:extLst>
                <a:ext uri="{FF2B5EF4-FFF2-40B4-BE49-F238E27FC236}">
                  <a16:creationId xmlns:a16="http://schemas.microsoft.com/office/drawing/2014/main" id="{56A3503D-BFB2-2EA5-45B0-6452204ED1A2}"/>
                </a:ext>
              </a:extLst>
            </p:cNvPr>
            <p:cNvSpPr/>
            <p:nvPr>
              <p:custDataLst>
                <p:tags r:id="rId30"/>
              </p:custDataLst>
            </p:nvPr>
          </p:nvSpPr>
          <p:spPr>
            <a:xfrm flipV="1">
              <a:off x="11842120" y="-9712893"/>
              <a:ext cx="91699" cy="82938"/>
            </a:xfrm>
            <a:custGeom>
              <a:avLst/>
              <a:gdLst>
                <a:gd name="connsiteX0" fmla="*/ 54382 w 91699"/>
                <a:gd name="connsiteY0" fmla="*/ 72848 h 82938"/>
                <a:gd name="connsiteX1" fmla="*/ 58183 w 91699"/>
                <a:gd name="connsiteY1" fmla="*/ 77013 h 82938"/>
                <a:gd name="connsiteX2" fmla="*/ 65553 w 91699"/>
                <a:gd name="connsiteY2" fmla="*/ 77140 h 82938"/>
                <a:gd name="connsiteX3" fmla="*/ 79297 w 91699"/>
                <a:gd name="connsiteY3" fmla="*/ 76157 h 82938"/>
                <a:gd name="connsiteX4" fmla="*/ 85072 w 91699"/>
                <a:gd name="connsiteY4" fmla="*/ 66465 h 82938"/>
                <a:gd name="connsiteX5" fmla="*/ 84209 w 91699"/>
                <a:gd name="connsiteY5" fmla="*/ 56526 h 82938"/>
                <a:gd name="connsiteX6" fmla="*/ 83967 w 91699"/>
                <a:gd name="connsiteY6" fmla="*/ 55180 h 82938"/>
                <a:gd name="connsiteX7" fmla="*/ 86051 w 91699"/>
                <a:gd name="connsiteY7" fmla="*/ 53339 h 82938"/>
                <a:gd name="connsiteX8" fmla="*/ 88383 w 91699"/>
                <a:gd name="connsiteY8" fmla="*/ 56406 h 82938"/>
                <a:gd name="connsiteX9" fmla="*/ 91699 w 91699"/>
                <a:gd name="connsiteY9" fmla="*/ 79839 h 82938"/>
                <a:gd name="connsiteX10" fmla="*/ 88014 w 91699"/>
                <a:gd name="connsiteY10" fmla="*/ 81555 h 82938"/>
                <a:gd name="connsiteX11" fmla="*/ 12518 w 91699"/>
                <a:gd name="connsiteY11" fmla="*/ 81555 h 82938"/>
                <a:gd name="connsiteX12" fmla="*/ 8349 w 91699"/>
                <a:gd name="connsiteY12" fmla="*/ 78982 h 82938"/>
                <a:gd name="connsiteX13" fmla="*/ 610 w 91699"/>
                <a:gd name="connsiteY13" fmla="*/ 57263 h 82938"/>
                <a:gd name="connsiteX14" fmla="*/ 0 w 91699"/>
                <a:gd name="connsiteY14" fmla="*/ 55053 h 82938"/>
                <a:gd name="connsiteX15" fmla="*/ 2084 w 91699"/>
                <a:gd name="connsiteY15" fmla="*/ 53339 h 82938"/>
                <a:gd name="connsiteX16" fmla="*/ 4664 w 91699"/>
                <a:gd name="connsiteY16" fmla="*/ 56280 h 82938"/>
                <a:gd name="connsiteX17" fmla="*/ 34495 w 91699"/>
                <a:gd name="connsiteY17" fmla="*/ 77140 h 82938"/>
                <a:gd name="connsiteX18" fmla="*/ 39649 w 91699"/>
                <a:gd name="connsiteY18" fmla="*/ 77140 h 82938"/>
                <a:gd name="connsiteX19" fmla="*/ 43455 w 91699"/>
                <a:gd name="connsiteY19" fmla="*/ 75914 h 82938"/>
                <a:gd name="connsiteX20" fmla="*/ 42965 w 91699"/>
                <a:gd name="connsiteY20" fmla="*/ 73336 h 82938"/>
                <a:gd name="connsiteX21" fmla="*/ 26762 w 91699"/>
                <a:gd name="connsiteY21" fmla="*/ 8802 h 82938"/>
                <a:gd name="connsiteX22" fmla="*/ 12396 w 91699"/>
                <a:gd name="connsiteY22" fmla="*/ 3037 h 82938"/>
                <a:gd name="connsiteX23" fmla="*/ 6875 w 91699"/>
                <a:gd name="connsiteY23" fmla="*/ 332 h 82938"/>
                <a:gd name="connsiteX24" fmla="*/ 8959 w 91699"/>
                <a:gd name="connsiteY24" fmla="*/ -1383 h 82938"/>
                <a:gd name="connsiteX25" fmla="*/ 19519 w 91699"/>
                <a:gd name="connsiteY25" fmla="*/ -1015 h 82938"/>
                <a:gd name="connsiteX26" fmla="*/ 30073 w 91699"/>
                <a:gd name="connsiteY26" fmla="*/ -894 h 82938"/>
                <a:gd name="connsiteX27" fmla="*/ 41122 w 91699"/>
                <a:gd name="connsiteY27" fmla="*/ -1015 h 82938"/>
                <a:gd name="connsiteX28" fmla="*/ 51435 w 91699"/>
                <a:gd name="connsiteY28" fmla="*/ -1383 h 82938"/>
                <a:gd name="connsiteX29" fmla="*/ 54256 w 91699"/>
                <a:gd name="connsiteY29" fmla="*/ 1316 h 82938"/>
                <a:gd name="connsiteX30" fmla="*/ 49224 w 91699"/>
                <a:gd name="connsiteY30" fmla="*/ 3037 h 82938"/>
                <a:gd name="connsiteX31" fmla="*/ 42107 w 91699"/>
                <a:gd name="connsiteY31" fmla="*/ 3278 h 82938"/>
                <a:gd name="connsiteX32" fmla="*/ 37685 w 91699"/>
                <a:gd name="connsiteY32" fmla="*/ 5609 h 82938"/>
                <a:gd name="connsiteX33" fmla="*/ 38174 w 91699"/>
                <a:gd name="connsiteY33" fmla="*/ 8434 h 82938"/>
                <a:gd name="connsiteX34" fmla="*/ 54382 w 91699"/>
                <a:gd name="connsiteY34" fmla="*/ 72848 h 82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91699" h="82938">
                  <a:moveTo>
                    <a:pt x="54382" y="72848"/>
                  </a:moveTo>
                  <a:cubicBezTo>
                    <a:pt x="55241" y="76403"/>
                    <a:pt x="55482" y="76772"/>
                    <a:pt x="58183" y="77013"/>
                  </a:cubicBezTo>
                  <a:cubicBezTo>
                    <a:pt x="58799" y="77140"/>
                    <a:pt x="63095" y="77140"/>
                    <a:pt x="65553" y="77140"/>
                  </a:cubicBezTo>
                  <a:cubicBezTo>
                    <a:pt x="73038" y="77140"/>
                    <a:pt x="76228" y="77140"/>
                    <a:pt x="79297" y="76157"/>
                  </a:cubicBezTo>
                  <a:cubicBezTo>
                    <a:pt x="84825" y="74441"/>
                    <a:pt x="85072" y="70880"/>
                    <a:pt x="85072" y="66465"/>
                  </a:cubicBezTo>
                  <a:cubicBezTo>
                    <a:pt x="85072" y="64502"/>
                    <a:pt x="85072" y="62909"/>
                    <a:pt x="84209" y="56526"/>
                  </a:cubicBezTo>
                  <a:lnTo>
                    <a:pt x="83967" y="55180"/>
                  </a:lnTo>
                  <a:cubicBezTo>
                    <a:pt x="83967" y="53949"/>
                    <a:pt x="84825" y="53339"/>
                    <a:pt x="86051" y="53339"/>
                  </a:cubicBezTo>
                  <a:cubicBezTo>
                    <a:pt x="87894" y="53339"/>
                    <a:pt x="88141" y="54444"/>
                    <a:pt x="88383" y="56406"/>
                  </a:cubicBezTo>
                  <a:lnTo>
                    <a:pt x="91699" y="79839"/>
                  </a:lnTo>
                  <a:cubicBezTo>
                    <a:pt x="91699" y="81555"/>
                    <a:pt x="90226" y="81555"/>
                    <a:pt x="88014" y="81555"/>
                  </a:cubicBezTo>
                  <a:lnTo>
                    <a:pt x="12518" y="81555"/>
                  </a:lnTo>
                  <a:cubicBezTo>
                    <a:pt x="9449" y="81555"/>
                    <a:pt x="9206" y="81555"/>
                    <a:pt x="8349" y="78982"/>
                  </a:cubicBezTo>
                  <a:lnTo>
                    <a:pt x="610" y="57263"/>
                  </a:lnTo>
                  <a:cubicBezTo>
                    <a:pt x="489" y="56774"/>
                    <a:pt x="0" y="55670"/>
                    <a:pt x="0" y="55053"/>
                  </a:cubicBezTo>
                  <a:cubicBezTo>
                    <a:pt x="0" y="54564"/>
                    <a:pt x="242" y="53339"/>
                    <a:pt x="2084" y="53339"/>
                  </a:cubicBezTo>
                  <a:cubicBezTo>
                    <a:pt x="3679" y="53339"/>
                    <a:pt x="3927" y="53949"/>
                    <a:pt x="4664" y="56280"/>
                  </a:cubicBezTo>
                  <a:cubicBezTo>
                    <a:pt x="11781" y="75914"/>
                    <a:pt x="15834" y="77140"/>
                    <a:pt x="34495" y="77140"/>
                  </a:cubicBezTo>
                  <a:lnTo>
                    <a:pt x="39649" y="77140"/>
                  </a:lnTo>
                  <a:cubicBezTo>
                    <a:pt x="43333" y="77140"/>
                    <a:pt x="43455" y="77013"/>
                    <a:pt x="43455" y="75914"/>
                  </a:cubicBezTo>
                  <a:cubicBezTo>
                    <a:pt x="43455" y="75788"/>
                    <a:pt x="43455" y="75177"/>
                    <a:pt x="42965" y="73336"/>
                  </a:cubicBezTo>
                  <a:lnTo>
                    <a:pt x="26762" y="8802"/>
                  </a:lnTo>
                  <a:cubicBezTo>
                    <a:pt x="25657" y="4262"/>
                    <a:pt x="25288" y="3037"/>
                    <a:pt x="12396" y="3037"/>
                  </a:cubicBezTo>
                  <a:cubicBezTo>
                    <a:pt x="7980" y="3037"/>
                    <a:pt x="6875" y="3037"/>
                    <a:pt x="6875" y="332"/>
                  </a:cubicBezTo>
                  <a:cubicBezTo>
                    <a:pt x="6875" y="-31"/>
                    <a:pt x="7117" y="-1383"/>
                    <a:pt x="8959" y="-1383"/>
                  </a:cubicBezTo>
                  <a:cubicBezTo>
                    <a:pt x="12396" y="-1383"/>
                    <a:pt x="16081" y="-1015"/>
                    <a:pt x="19519" y="-1015"/>
                  </a:cubicBezTo>
                  <a:cubicBezTo>
                    <a:pt x="22956" y="-1015"/>
                    <a:pt x="26636" y="-894"/>
                    <a:pt x="30073" y="-894"/>
                  </a:cubicBezTo>
                  <a:cubicBezTo>
                    <a:pt x="33511" y="-894"/>
                    <a:pt x="37685" y="-894"/>
                    <a:pt x="41122" y="-1015"/>
                  </a:cubicBezTo>
                  <a:cubicBezTo>
                    <a:pt x="44439" y="-1136"/>
                    <a:pt x="48118" y="-1383"/>
                    <a:pt x="51435" y="-1383"/>
                  </a:cubicBezTo>
                  <a:cubicBezTo>
                    <a:pt x="52414" y="-1383"/>
                    <a:pt x="54256" y="-1383"/>
                    <a:pt x="54256" y="1316"/>
                  </a:cubicBezTo>
                  <a:cubicBezTo>
                    <a:pt x="54256" y="3037"/>
                    <a:pt x="53030" y="3037"/>
                    <a:pt x="49224" y="3037"/>
                  </a:cubicBezTo>
                  <a:cubicBezTo>
                    <a:pt x="46892" y="3037"/>
                    <a:pt x="44439" y="3157"/>
                    <a:pt x="42107" y="3278"/>
                  </a:cubicBezTo>
                  <a:cubicBezTo>
                    <a:pt x="37933" y="3647"/>
                    <a:pt x="37685" y="4136"/>
                    <a:pt x="37685" y="5609"/>
                  </a:cubicBezTo>
                  <a:cubicBezTo>
                    <a:pt x="37685" y="6466"/>
                    <a:pt x="37685" y="6714"/>
                    <a:pt x="38174" y="8434"/>
                  </a:cubicBezTo>
                  <a:lnTo>
                    <a:pt x="54382" y="72848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2792" name="任意多边形: 形状 2791">
              <a:extLst>
                <a:ext uri="{FF2B5EF4-FFF2-40B4-BE49-F238E27FC236}">
                  <a16:creationId xmlns:a16="http://schemas.microsoft.com/office/drawing/2014/main" id="{10224259-9430-1C46-3CC6-8CAD00387434}"/>
                </a:ext>
              </a:extLst>
            </p:cNvPr>
            <p:cNvSpPr/>
            <p:nvPr>
              <p:custDataLst>
                <p:tags r:id="rId31"/>
              </p:custDataLst>
            </p:nvPr>
          </p:nvSpPr>
          <p:spPr>
            <a:xfrm flipV="1">
              <a:off x="11842609" y="-9595608"/>
              <a:ext cx="37195" cy="82569"/>
            </a:xfrm>
            <a:custGeom>
              <a:avLst/>
              <a:gdLst>
                <a:gd name="connsiteX0" fmla="*/ 34006 w 37195"/>
                <a:gd name="connsiteY0" fmla="*/ 76538 h 82569"/>
                <a:gd name="connsiteX1" fmla="*/ 29094 w 37195"/>
                <a:gd name="connsiteY1" fmla="*/ 81200 h 82569"/>
                <a:gd name="connsiteX2" fmla="*/ 22220 w 37195"/>
                <a:gd name="connsiteY2" fmla="*/ 74455 h 82569"/>
                <a:gd name="connsiteX3" fmla="*/ 27131 w 37195"/>
                <a:gd name="connsiteY3" fmla="*/ 69788 h 82569"/>
                <a:gd name="connsiteX4" fmla="*/ 34006 w 37195"/>
                <a:gd name="connsiteY4" fmla="*/ 76538 h 82569"/>
                <a:gd name="connsiteX5" fmla="*/ 8959 w 37195"/>
                <a:gd name="connsiteY5" fmla="*/ 14208 h 82569"/>
                <a:gd name="connsiteX6" fmla="*/ 7859 w 37195"/>
                <a:gd name="connsiteY6" fmla="*/ 9058 h 82569"/>
                <a:gd name="connsiteX7" fmla="*/ 19519 w 37195"/>
                <a:gd name="connsiteY7" fmla="*/ -1370 h 82569"/>
                <a:gd name="connsiteX8" fmla="*/ 37196 w 37195"/>
                <a:gd name="connsiteY8" fmla="*/ 17402 h 82569"/>
                <a:gd name="connsiteX9" fmla="*/ 35232 w 37195"/>
                <a:gd name="connsiteY9" fmla="*/ 18996 h 82569"/>
                <a:gd name="connsiteX10" fmla="*/ 32900 w 37195"/>
                <a:gd name="connsiteY10" fmla="*/ 16907 h 82569"/>
                <a:gd name="connsiteX11" fmla="*/ 19888 w 37195"/>
                <a:gd name="connsiteY11" fmla="*/ 2066 h 82569"/>
                <a:gd name="connsiteX12" fmla="*/ 16819 w 37195"/>
                <a:gd name="connsiteY12" fmla="*/ 6359 h 82569"/>
                <a:gd name="connsiteX13" fmla="*/ 18782 w 37195"/>
                <a:gd name="connsiteY13" fmla="*/ 14208 h 82569"/>
                <a:gd name="connsiteX14" fmla="*/ 22709 w 37195"/>
                <a:gd name="connsiteY14" fmla="*/ 24026 h 82569"/>
                <a:gd name="connsiteX15" fmla="*/ 28726 w 37195"/>
                <a:gd name="connsiteY15" fmla="*/ 39610 h 82569"/>
                <a:gd name="connsiteX16" fmla="*/ 29463 w 37195"/>
                <a:gd name="connsiteY16" fmla="*/ 43535 h 82569"/>
                <a:gd name="connsiteX17" fmla="*/ 17798 w 37195"/>
                <a:gd name="connsiteY17" fmla="*/ 53962 h 82569"/>
                <a:gd name="connsiteX18" fmla="*/ 0 w 37195"/>
                <a:gd name="connsiteY18" fmla="*/ 35191 h 82569"/>
                <a:gd name="connsiteX19" fmla="*/ 2084 w 37195"/>
                <a:gd name="connsiteY19" fmla="*/ 33597 h 82569"/>
                <a:gd name="connsiteX20" fmla="*/ 4295 w 37195"/>
                <a:gd name="connsiteY20" fmla="*/ 35558 h 82569"/>
                <a:gd name="connsiteX21" fmla="*/ 17429 w 37195"/>
                <a:gd name="connsiteY21" fmla="*/ 50526 h 82569"/>
                <a:gd name="connsiteX22" fmla="*/ 20498 w 37195"/>
                <a:gd name="connsiteY22" fmla="*/ 46234 h 82569"/>
                <a:gd name="connsiteX23" fmla="*/ 16698 w 37195"/>
                <a:gd name="connsiteY23" fmla="*/ 33965 h 82569"/>
                <a:gd name="connsiteX24" fmla="*/ 8959 w 37195"/>
                <a:gd name="connsiteY24" fmla="*/ 14208 h 82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7195" h="82569">
                  <a:moveTo>
                    <a:pt x="34006" y="76538"/>
                  </a:moveTo>
                  <a:cubicBezTo>
                    <a:pt x="34006" y="78501"/>
                    <a:pt x="32532" y="81200"/>
                    <a:pt x="29094" y="81200"/>
                  </a:cubicBezTo>
                  <a:cubicBezTo>
                    <a:pt x="25778" y="81200"/>
                    <a:pt x="22220" y="78011"/>
                    <a:pt x="22220" y="74455"/>
                  </a:cubicBezTo>
                  <a:cubicBezTo>
                    <a:pt x="22220" y="72366"/>
                    <a:pt x="23814" y="69788"/>
                    <a:pt x="27131" y="69788"/>
                  </a:cubicBezTo>
                  <a:cubicBezTo>
                    <a:pt x="30689" y="69788"/>
                    <a:pt x="34006" y="73224"/>
                    <a:pt x="34006" y="76538"/>
                  </a:cubicBezTo>
                  <a:close/>
                  <a:moveTo>
                    <a:pt x="8959" y="14208"/>
                  </a:moveTo>
                  <a:cubicBezTo>
                    <a:pt x="8470" y="12615"/>
                    <a:pt x="7859" y="11142"/>
                    <a:pt x="7859" y="9058"/>
                  </a:cubicBezTo>
                  <a:cubicBezTo>
                    <a:pt x="7859" y="3292"/>
                    <a:pt x="12765" y="-1370"/>
                    <a:pt x="19519" y="-1370"/>
                  </a:cubicBezTo>
                  <a:cubicBezTo>
                    <a:pt x="31795" y="-1370"/>
                    <a:pt x="37196" y="15561"/>
                    <a:pt x="37196" y="17402"/>
                  </a:cubicBezTo>
                  <a:cubicBezTo>
                    <a:pt x="37196" y="18996"/>
                    <a:pt x="35601" y="18996"/>
                    <a:pt x="35232" y="18996"/>
                  </a:cubicBezTo>
                  <a:cubicBezTo>
                    <a:pt x="33511" y="18996"/>
                    <a:pt x="33390" y="18260"/>
                    <a:pt x="32900" y="16907"/>
                  </a:cubicBezTo>
                  <a:cubicBezTo>
                    <a:pt x="30073" y="7095"/>
                    <a:pt x="24672" y="2066"/>
                    <a:pt x="19888" y="2066"/>
                  </a:cubicBezTo>
                  <a:cubicBezTo>
                    <a:pt x="17429" y="2066"/>
                    <a:pt x="16819" y="3660"/>
                    <a:pt x="16819" y="6359"/>
                  </a:cubicBezTo>
                  <a:cubicBezTo>
                    <a:pt x="16819" y="9179"/>
                    <a:pt x="17676" y="11510"/>
                    <a:pt x="18782" y="14208"/>
                  </a:cubicBezTo>
                  <a:cubicBezTo>
                    <a:pt x="20009" y="17523"/>
                    <a:pt x="21362" y="20838"/>
                    <a:pt x="22709" y="24026"/>
                  </a:cubicBezTo>
                  <a:cubicBezTo>
                    <a:pt x="23814" y="26972"/>
                    <a:pt x="28236" y="38137"/>
                    <a:pt x="28726" y="39610"/>
                  </a:cubicBezTo>
                  <a:cubicBezTo>
                    <a:pt x="29094" y="40836"/>
                    <a:pt x="29463" y="42309"/>
                    <a:pt x="29463" y="43535"/>
                  </a:cubicBezTo>
                  <a:cubicBezTo>
                    <a:pt x="29463" y="49300"/>
                    <a:pt x="24551" y="53962"/>
                    <a:pt x="17798" y="53962"/>
                  </a:cubicBezTo>
                  <a:cubicBezTo>
                    <a:pt x="5648" y="53962"/>
                    <a:pt x="0" y="37279"/>
                    <a:pt x="0" y="35191"/>
                  </a:cubicBezTo>
                  <a:cubicBezTo>
                    <a:pt x="0" y="33597"/>
                    <a:pt x="1721" y="33597"/>
                    <a:pt x="2084" y="33597"/>
                  </a:cubicBezTo>
                  <a:cubicBezTo>
                    <a:pt x="3806" y="33597"/>
                    <a:pt x="3927" y="34212"/>
                    <a:pt x="4295" y="35558"/>
                  </a:cubicBezTo>
                  <a:cubicBezTo>
                    <a:pt x="7491" y="46113"/>
                    <a:pt x="12892" y="50526"/>
                    <a:pt x="17429" y="50526"/>
                  </a:cubicBezTo>
                  <a:cubicBezTo>
                    <a:pt x="19398" y="50526"/>
                    <a:pt x="20498" y="49548"/>
                    <a:pt x="20498" y="46234"/>
                  </a:cubicBezTo>
                  <a:cubicBezTo>
                    <a:pt x="20498" y="43414"/>
                    <a:pt x="19766" y="41573"/>
                    <a:pt x="16698" y="33965"/>
                  </a:cubicBezTo>
                  <a:lnTo>
                    <a:pt x="8959" y="14208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2793" name="任意多边形: 形状 2792">
              <a:extLst>
                <a:ext uri="{FF2B5EF4-FFF2-40B4-BE49-F238E27FC236}">
                  <a16:creationId xmlns:a16="http://schemas.microsoft.com/office/drawing/2014/main" id="{495AC84B-14CF-6C47-10C7-67F05AFE3B80}"/>
                </a:ext>
              </a:extLst>
            </p:cNvPr>
            <p:cNvSpPr/>
            <p:nvPr>
              <p:custDataLst>
                <p:tags r:id="rId32"/>
              </p:custDataLst>
            </p:nvPr>
          </p:nvSpPr>
          <p:spPr>
            <a:xfrm flipV="1">
              <a:off x="11951521" y="-9677791"/>
              <a:ext cx="199860" cy="121603"/>
            </a:xfrm>
            <a:custGeom>
              <a:avLst/>
              <a:gdLst>
                <a:gd name="connsiteX0" fmla="*/ 183201 w 199860"/>
                <a:gd name="connsiteY0" fmla="*/ 107786 h 121603"/>
                <a:gd name="connsiteX1" fmla="*/ 189868 w 199860"/>
                <a:gd name="connsiteY1" fmla="*/ 111639 h 121603"/>
                <a:gd name="connsiteX2" fmla="*/ 199860 w 199860"/>
                <a:gd name="connsiteY2" fmla="*/ 111991 h 121603"/>
                <a:gd name="connsiteX3" fmla="*/ 199860 w 199860"/>
                <a:gd name="connsiteY3" fmla="*/ 120226 h 121603"/>
                <a:gd name="connsiteX4" fmla="*/ 181101 w 199860"/>
                <a:gd name="connsiteY4" fmla="*/ 119698 h 121603"/>
                <a:gd name="connsiteX5" fmla="*/ 157258 w 199860"/>
                <a:gd name="connsiteY5" fmla="*/ 120226 h 121603"/>
                <a:gd name="connsiteX6" fmla="*/ 157258 w 199860"/>
                <a:gd name="connsiteY6" fmla="*/ 111991 h 121603"/>
                <a:gd name="connsiteX7" fmla="*/ 175138 w 199860"/>
                <a:gd name="connsiteY7" fmla="*/ 110062 h 121603"/>
                <a:gd name="connsiteX8" fmla="*/ 144982 w 199860"/>
                <a:gd name="connsiteY8" fmla="*/ 31742 h 121603"/>
                <a:gd name="connsiteX9" fmla="*/ 113952 w 199860"/>
                <a:gd name="connsiteY9" fmla="*/ 111991 h 121603"/>
                <a:gd name="connsiteX10" fmla="*/ 130782 w 199860"/>
                <a:gd name="connsiteY10" fmla="*/ 111991 h 121603"/>
                <a:gd name="connsiteX11" fmla="*/ 130782 w 199860"/>
                <a:gd name="connsiteY11" fmla="*/ 120226 h 121603"/>
                <a:gd name="connsiteX12" fmla="*/ 100103 w 199860"/>
                <a:gd name="connsiteY12" fmla="*/ 119698 h 121603"/>
                <a:gd name="connsiteX13" fmla="*/ 73280 w 199860"/>
                <a:gd name="connsiteY13" fmla="*/ 120226 h 121603"/>
                <a:gd name="connsiteX14" fmla="*/ 73280 w 199860"/>
                <a:gd name="connsiteY14" fmla="*/ 111991 h 121603"/>
                <a:gd name="connsiteX15" fmla="*/ 88355 w 199860"/>
                <a:gd name="connsiteY15" fmla="*/ 111991 h 121603"/>
                <a:gd name="connsiteX16" fmla="*/ 95544 w 199860"/>
                <a:gd name="connsiteY16" fmla="*/ 93417 h 121603"/>
                <a:gd name="connsiteX17" fmla="*/ 71702 w 199860"/>
                <a:gd name="connsiteY17" fmla="*/ 31742 h 121603"/>
                <a:gd name="connsiteX18" fmla="*/ 40671 w 199860"/>
                <a:gd name="connsiteY18" fmla="*/ 111991 h 121603"/>
                <a:gd name="connsiteX19" fmla="*/ 57501 w 199860"/>
                <a:gd name="connsiteY19" fmla="*/ 111991 h 121603"/>
                <a:gd name="connsiteX20" fmla="*/ 57501 w 199860"/>
                <a:gd name="connsiteY20" fmla="*/ 120226 h 121603"/>
                <a:gd name="connsiteX21" fmla="*/ 26823 w 199860"/>
                <a:gd name="connsiteY21" fmla="*/ 119698 h 121603"/>
                <a:gd name="connsiteX22" fmla="*/ 0 w 199860"/>
                <a:gd name="connsiteY22" fmla="*/ 120226 h 121603"/>
                <a:gd name="connsiteX23" fmla="*/ 0 w 199860"/>
                <a:gd name="connsiteY23" fmla="*/ 111991 h 121603"/>
                <a:gd name="connsiteX24" fmla="*/ 15075 w 199860"/>
                <a:gd name="connsiteY24" fmla="*/ 111991 h 121603"/>
                <a:gd name="connsiteX25" fmla="*/ 57155 w 199860"/>
                <a:gd name="connsiteY25" fmla="*/ 3179 h 121603"/>
                <a:gd name="connsiteX26" fmla="*/ 63287 w 199860"/>
                <a:gd name="connsiteY26" fmla="*/ -1377 h 121603"/>
                <a:gd name="connsiteX27" fmla="*/ 69425 w 199860"/>
                <a:gd name="connsiteY27" fmla="*/ 3179 h 121603"/>
                <a:gd name="connsiteX28" fmla="*/ 99927 w 199860"/>
                <a:gd name="connsiteY28" fmla="*/ 82028 h 121603"/>
                <a:gd name="connsiteX29" fmla="*/ 130435 w 199860"/>
                <a:gd name="connsiteY29" fmla="*/ 3179 h 121603"/>
                <a:gd name="connsiteX30" fmla="*/ 136568 w 199860"/>
                <a:gd name="connsiteY30" fmla="*/ -1377 h 121603"/>
                <a:gd name="connsiteX31" fmla="*/ 142706 w 199860"/>
                <a:gd name="connsiteY31" fmla="*/ 3179 h 121603"/>
                <a:gd name="connsiteX32" fmla="*/ 183201 w 199860"/>
                <a:gd name="connsiteY32" fmla="*/ 107786 h 121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99860" h="121603">
                  <a:moveTo>
                    <a:pt x="183201" y="107786"/>
                  </a:moveTo>
                  <a:cubicBezTo>
                    <a:pt x="184257" y="110765"/>
                    <a:pt x="184427" y="111112"/>
                    <a:pt x="189868" y="111639"/>
                  </a:cubicBezTo>
                  <a:cubicBezTo>
                    <a:pt x="193370" y="111991"/>
                    <a:pt x="197055" y="111991"/>
                    <a:pt x="199860" y="111991"/>
                  </a:cubicBezTo>
                  <a:lnTo>
                    <a:pt x="199860" y="120226"/>
                  </a:lnTo>
                  <a:cubicBezTo>
                    <a:pt x="195124" y="120050"/>
                    <a:pt x="188987" y="119698"/>
                    <a:pt x="181101" y="119698"/>
                  </a:cubicBezTo>
                  <a:cubicBezTo>
                    <a:pt x="174440" y="119698"/>
                    <a:pt x="163567" y="119698"/>
                    <a:pt x="157258" y="120226"/>
                  </a:cubicBezTo>
                  <a:lnTo>
                    <a:pt x="157258" y="111991"/>
                  </a:lnTo>
                  <a:cubicBezTo>
                    <a:pt x="161642" y="111991"/>
                    <a:pt x="170056" y="111991"/>
                    <a:pt x="175138" y="110062"/>
                  </a:cubicBezTo>
                  <a:lnTo>
                    <a:pt x="144982" y="31742"/>
                  </a:lnTo>
                  <a:lnTo>
                    <a:pt x="113952" y="111991"/>
                  </a:lnTo>
                  <a:lnTo>
                    <a:pt x="130782" y="111991"/>
                  </a:lnTo>
                  <a:lnTo>
                    <a:pt x="130782" y="120226"/>
                  </a:lnTo>
                  <a:cubicBezTo>
                    <a:pt x="124121" y="119698"/>
                    <a:pt x="107644" y="119698"/>
                    <a:pt x="100103" y="119698"/>
                  </a:cubicBezTo>
                  <a:cubicBezTo>
                    <a:pt x="93267" y="119698"/>
                    <a:pt x="79418" y="119698"/>
                    <a:pt x="73280" y="120226"/>
                  </a:cubicBezTo>
                  <a:lnTo>
                    <a:pt x="73280" y="111991"/>
                  </a:lnTo>
                  <a:lnTo>
                    <a:pt x="88355" y="111991"/>
                  </a:lnTo>
                  <a:lnTo>
                    <a:pt x="95544" y="93417"/>
                  </a:lnTo>
                  <a:lnTo>
                    <a:pt x="71702" y="31742"/>
                  </a:lnTo>
                  <a:lnTo>
                    <a:pt x="40671" y="111991"/>
                  </a:lnTo>
                  <a:lnTo>
                    <a:pt x="57501" y="111991"/>
                  </a:lnTo>
                  <a:lnTo>
                    <a:pt x="57501" y="120226"/>
                  </a:lnTo>
                  <a:cubicBezTo>
                    <a:pt x="50841" y="119698"/>
                    <a:pt x="34363" y="119698"/>
                    <a:pt x="26823" y="119698"/>
                  </a:cubicBezTo>
                  <a:cubicBezTo>
                    <a:pt x="19987" y="119698"/>
                    <a:pt x="6138" y="119698"/>
                    <a:pt x="0" y="120226"/>
                  </a:cubicBezTo>
                  <a:lnTo>
                    <a:pt x="0" y="111991"/>
                  </a:lnTo>
                  <a:lnTo>
                    <a:pt x="15075" y="111991"/>
                  </a:lnTo>
                  <a:lnTo>
                    <a:pt x="57155" y="3179"/>
                  </a:lnTo>
                  <a:cubicBezTo>
                    <a:pt x="58205" y="376"/>
                    <a:pt x="58904" y="-1377"/>
                    <a:pt x="63287" y="-1377"/>
                  </a:cubicBezTo>
                  <a:cubicBezTo>
                    <a:pt x="67671" y="-1377"/>
                    <a:pt x="68374" y="376"/>
                    <a:pt x="69425" y="3179"/>
                  </a:cubicBezTo>
                  <a:lnTo>
                    <a:pt x="99927" y="82028"/>
                  </a:lnTo>
                  <a:lnTo>
                    <a:pt x="130435" y="3179"/>
                  </a:lnTo>
                  <a:cubicBezTo>
                    <a:pt x="131486" y="376"/>
                    <a:pt x="132184" y="-1377"/>
                    <a:pt x="136568" y="-1377"/>
                  </a:cubicBezTo>
                  <a:cubicBezTo>
                    <a:pt x="140951" y="-1377"/>
                    <a:pt x="141655" y="376"/>
                    <a:pt x="142706" y="3179"/>
                  </a:cubicBezTo>
                  <a:lnTo>
                    <a:pt x="183201" y="107786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2794" name="任意多边形: 形状 2793">
              <a:extLst>
                <a:ext uri="{FF2B5EF4-FFF2-40B4-BE49-F238E27FC236}">
                  <a16:creationId xmlns:a16="http://schemas.microsoft.com/office/drawing/2014/main" id="{11039110-9798-478D-1FE4-85E42A2C08C3}"/>
                </a:ext>
              </a:extLst>
            </p:cNvPr>
            <p:cNvSpPr/>
            <p:nvPr>
              <p:custDataLst>
                <p:tags r:id="rId33"/>
              </p:custDataLst>
            </p:nvPr>
          </p:nvSpPr>
          <p:spPr>
            <a:xfrm flipV="1">
              <a:off x="12163842" y="-9712893"/>
              <a:ext cx="91699" cy="82938"/>
            </a:xfrm>
            <a:custGeom>
              <a:avLst/>
              <a:gdLst>
                <a:gd name="connsiteX0" fmla="*/ 54383 w 91699"/>
                <a:gd name="connsiteY0" fmla="*/ 72848 h 82938"/>
                <a:gd name="connsiteX1" fmla="*/ 58183 w 91699"/>
                <a:gd name="connsiteY1" fmla="*/ 77013 h 82938"/>
                <a:gd name="connsiteX2" fmla="*/ 65553 w 91699"/>
                <a:gd name="connsiteY2" fmla="*/ 77140 h 82938"/>
                <a:gd name="connsiteX3" fmla="*/ 79298 w 91699"/>
                <a:gd name="connsiteY3" fmla="*/ 76157 h 82938"/>
                <a:gd name="connsiteX4" fmla="*/ 85073 w 91699"/>
                <a:gd name="connsiteY4" fmla="*/ 66465 h 82938"/>
                <a:gd name="connsiteX5" fmla="*/ 84209 w 91699"/>
                <a:gd name="connsiteY5" fmla="*/ 56526 h 82938"/>
                <a:gd name="connsiteX6" fmla="*/ 83967 w 91699"/>
                <a:gd name="connsiteY6" fmla="*/ 55180 h 82938"/>
                <a:gd name="connsiteX7" fmla="*/ 86051 w 91699"/>
                <a:gd name="connsiteY7" fmla="*/ 53339 h 82938"/>
                <a:gd name="connsiteX8" fmla="*/ 88383 w 91699"/>
                <a:gd name="connsiteY8" fmla="*/ 56406 h 82938"/>
                <a:gd name="connsiteX9" fmla="*/ 91700 w 91699"/>
                <a:gd name="connsiteY9" fmla="*/ 79839 h 82938"/>
                <a:gd name="connsiteX10" fmla="*/ 88015 w 91699"/>
                <a:gd name="connsiteY10" fmla="*/ 81555 h 82938"/>
                <a:gd name="connsiteX11" fmla="*/ 12518 w 91699"/>
                <a:gd name="connsiteY11" fmla="*/ 81555 h 82938"/>
                <a:gd name="connsiteX12" fmla="*/ 8349 w 91699"/>
                <a:gd name="connsiteY12" fmla="*/ 78982 h 82938"/>
                <a:gd name="connsiteX13" fmla="*/ 611 w 91699"/>
                <a:gd name="connsiteY13" fmla="*/ 57263 h 82938"/>
                <a:gd name="connsiteX14" fmla="*/ 0 w 91699"/>
                <a:gd name="connsiteY14" fmla="*/ 55053 h 82938"/>
                <a:gd name="connsiteX15" fmla="*/ 2084 w 91699"/>
                <a:gd name="connsiteY15" fmla="*/ 53339 h 82938"/>
                <a:gd name="connsiteX16" fmla="*/ 4664 w 91699"/>
                <a:gd name="connsiteY16" fmla="*/ 56280 h 82938"/>
                <a:gd name="connsiteX17" fmla="*/ 34496 w 91699"/>
                <a:gd name="connsiteY17" fmla="*/ 77140 h 82938"/>
                <a:gd name="connsiteX18" fmla="*/ 39649 w 91699"/>
                <a:gd name="connsiteY18" fmla="*/ 77140 h 82938"/>
                <a:gd name="connsiteX19" fmla="*/ 43455 w 91699"/>
                <a:gd name="connsiteY19" fmla="*/ 75914 h 82938"/>
                <a:gd name="connsiteX20" fmla="*/ 42965 w 91699"/>
                <a:gd name="connsiteY20" fmla="*/ 73336 h 82938"/>
                <a:gd name="connsiteX21" fmla="*/ 26763 w 91699"/>
                <a:gd name="connsiteY21" fmla="*/ 8802 h 82938"/>
                <a:gd name="connsiteX22" fmla="*/ 12397 w 91699"/>
                <a:gd name="connsiteY22" fmla="*/ 3037 h 82938"/>
                <a:gd name="connsiteX23" fmla="*/ 6875 w 91699"/>
                <a:gd name="connsiteY23" fmla="*/ 332 h 82938"/>
                <a:gd name="connsiteX24" fmla="*/ 8959 w 91699"/>
                <a:gd name="connsiteY24" fmla="*/ -1383 h 82938"/>
                <a:gd name="connsiteX25" fmla="*/ 19519 w 91699"/>
                <a:gd name="connsiteY25" fmla="*/ -1015 h 82938"/>
                <a:gd name="connsiteX26" fmla="*/ 30074 w 91699"/>
                <a:gd name="connsiteY26" fmla="*/ -894 h 82938"/>
                <a:gd name="connsiteX27" fmla="*/ 41123 w 91699"/>
                <a:gd name="connsiteY27" fmla="*/ -1015 h 82938"/>
                <a:gd name="connsiteX28" fmla="*/ 51435 w 91699"/>
                <a:gd name="connsiteY28" fmla="*/ -1383 h 82938"/>
                <a:gd name="connsiteX29" fmla="*/ 54257 w 91699"/>
                <a:gd name="connsiteY29" fmla="*/ 1316 h 82938"/>
                <a:gd name="connsiteX30" fmla="*/ 49224 w 91699"/>
                <a:gd name="connsiteY30" fmla="*/ 3037 h 82938"/>
                <a:gd name="connsiteX31" fmla="*/ 42107 w 91699"/>
                <a:gd name="connsiteY31" fmla="*/ 3278 h 82938"/>
                <a:gd name="connsiteX32" fmla="*/ 37686 w 91699"/>
                <a:gd name="connsiteY32" fmla="*/ 5609 h 82938"/>
                <a:gd name="connsiteX33" fmla="*/ 38175 w 91699"/>
                <a:gd name="connsiteY33" fmla="*/ 8434 h 82938"/>
                <a:gd name="connsiteX34" fmla="*/ 54383 w 91699"/>
                <a:gd name="connsiteY34" fmla="*/ 72848 h 82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91699" h="82938">
                  <a:moveTo>
                    <a:pt x="54383" y="72848"/>
                  </a:moveTo>
                  <a:cubicBezTo>
                    <a:pt x="55241" y="76403"/>
                    <a:pt x="55483" y="76772"/>
                    <a:pt x="58183" y="77013"/>
                  </a:cubicBezTo>
                  <a:cubicBezTo>
                    <a:pt x="58799" y="77140"/>
                    <a:pt x="63095" y="77140"/>
                    <a:pt x="65553" y="77140"/>
                  </a:cubicBezTo>
                  <a:cubicBezTo>
                    <a:pt x="73039" y="77140"/>
                    <a:pt x="76229" y="77140"/>
                    <a:pt x="79298" y="76157"/>
                  </a:cubicBezTo>
                  <a:cubicBezTo>
                    <a:pt x="84825" y="74441"/>
                    <a:pt x="85073" y="70880"/>
                    <a:pt x="85073" y="66465"/>
                  </a:cubicBezTo>
                  <a:cubicBezTo>
                    <a:pt x="85073" y="64502"/>
                    <a:pt x="85073" y="62909"/>
                    <a:pt x="84209" y="56526"/>
                  </a:cubicBezTo>
                  <a:lnTo>
                    <a:pt x="83967" y="55180"/>
                  </a:lnTo>
                  <a:cubicBezTo>
                    <a:pt x="83967" y="53949"/>
                    <a:pt x="84825" y="53339"/>
                    <a:pt x="86051" y="53339"/>
                  </a:cubicBezTo>
                  <a:cubicBezTo>
                    <a:pt x="87894" y="53339"/>
                    <a:pt x="88141" y="54444"/>
                    <a:pt x="88383" y="56406"/>
                  </a:cubicBezTo>
                  <a:lnTo>
                    <a:pt x="91700" y="79839"/>
                  </a:lnTo>
                  <a:cubicBezTo>
                    <a:pt x="91700" y="81555"/>
                    <a:pt x="90226" y="81555"/>
                    <a:pt x="88015" y="81555"/>
                  </a:cubicBezTo>
                  <a:lnTo>
                    <a:pt x="12518" y="81555"/>
                  </a:lnTo>
                  <a:cubicBezTo>
                    <a:pt x="9449" y="81555"/>
                    <a:pt x="9207" y="81555"/>
                    <a:pt x="8349" y="78982"/>
                  </a:cubicBezTo>
                  <a:lnTo>
                    <a:pt x="611" y="57263"/>
                  </a:lnTo>
                  <a:cubicBezTo>
                    <a:pt x="490" y="56774"/>
                    <a:pt x="0" y="55670"/>
                    <a:pt x="0" y="55053"/>
                  </a:cubicBezTo>
                  <a:cubicBezTo>
                    <a:pt x="0" y="54564"/>
                    <a:pt x="242" y="53339"/>
                    <a:pt x="2084" y="53339"/>
                  </a:cubicBezTo>
                  <a:cubicBezTo>
                    <a:pt x="3680" y="53339"/>
                    <a:pt x="3927" y="53949"/>
                    <a:pt x="4664" y="56280"/>
                  </a:cubicBezTo>
                  <a:cubicBezTo>
                    <a:pt x="11781" y="75914"/>
                    <a:pt x="15834" y="77140"/>
                    <a:pt x="34496" y="77140"/>
                  </a:cubicBezTo>
                  <a:lnTo>
                    <a:pt x="39649" y="77140"/>
                  </a:lnTo>
                  <a:cubicBezTo>
                    <a:pt x="43334" y="77140"/>
                    <a:pt x="43455" y="77013"/>
                    <a:pt x="43455" y="75914"/>
                  </a:cubicBezTo>
                  <a:cubicBezTo>
                    <a:pt x="43455" y="75788"/>
                    <a:pt x="43455" y="75177"/>
                    <a:pt x="42965" y="73336"/>
                  </a:cubicBezTo>
                  <a:lnTo>
                    <a:pt x="26763" y="8802"/>
                  </a:lnTo>
                  <a:cubicBezTo>
                    <a:pt x="25657" y="4262"/>
                    <a:pt x="25289" y="3037"/>
                    <a:pt x="12397" y="3037"/>
                  </a:cubicBezTo>
                  <a:cubicBezTo>
                    <a:pt x="7981" y="3037"/>
                    <a:pt x="6875" y="3037"/>
                    <a:pt x="6875" y="332"/>
                  </a:cubicBezTo>
                  <a:cubicBezTo>
                    <a:pt x="6875" y="-31"/>
                    <a:pt x="7117" y="-1383"/>
                    <a:pt x="8959" y="-1383"/>
                  </a:cubicBezTo>
                  <a:cubicBezTo>
                    <a:pt x="12397" y="-1383"/>
                    <a:pt x="16082" y="-1015"/>
                    <a:pt x="19519" y="-1015"/>
                  </a:cubicBezTo>
                  <a:cubicBezTo>
                    <a:pt x="22957" y="-1015"/>
                    <a:pt x="26636" y="-894"/>
                    <a:pt x="30074" y="-894"/>
                  </a:cubicBezTo>
                  <a:cubicBezTo>
                    <a:pt x="33511" y="-894"/>
                    <a:pt x="37686" y="-894"/>
                    <a:pt x="41123" y="-1015"/>
                  </a:cubicBezTo>
                  <a:cubicBezTo>
                    <a:pt x="44440" y="-1136"/>
                    <a:pt x="48119" y="-1383"/>
                    <a:pt x="51435" y="-1383"/>
                  </a:cubicBezTo>
                  <a:cubicBezTo>
                    <a:pt x="52414" y="-1383"/>
                    <a:pt x="54257" y="-1383"/>
                    <a:pt x="54257" y="1316"/>
                  </a:cubicBezTo>
                  <a:cubicBezTo>
                    <a:pt x="54257" y="3037"/>
                    <a:pt x="53030" y="3037"/>
                    <a:pt x="49224" y="3037"/>
                  </a:cubicBezTo>
                  <a:cubicBezTo>
                    <a:pt x="46892" y="3037"/>
                    <a:pt x="44440" y="3157"/>
                    <a:pt x="42107" y="3278"/>
                  </a:cubicBezTo>
                  <a:cubicBezTo>
                    <a:pt x="37933" y="3647"/>
                    <a:pt x="37686" y="4136"/>
                    <a:pt x="37686" y="5609"/>
                  </a:cubicBezTo>
                  <a:cubicBezTo>
                    <a:pt x="37686" y="6466"/>
                    <a:pt x="37686" y="6714"/>
                    <a:pt x="38175" y="8434"/>
                  </a:cubicBezTo>
                  <a:lnTo>
                    <a:pt x="54383" y="72848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2795" name="任意多边形: 形状 2794">
              <a:extLst>
                <a:ext uri="{FF2B5EF4-FFF2-40B4-BE49-F238E27FC236}">
                  <a16:creationId xmlns:a16="http://schemas.microsoft.com/office/drawing/2014/main" id="{5B3D2042-4D6E-4842-C9A7-F52DF96F66DA}"/>
                </a:ext>
              </a:extLst>
            </p:cNvPr>
            <p:cNvSpPr/>
            <p:nvPr>
              <p:custDataLst>
                <p:tags r:id="rId34"/>
              </p:custDataLst>
            </p:nvPr>
          </p:nvSpPr>
          <p:spPr>
            <a:xfrm flipV="1">
              <a:off x="12164233" y="-9600517"/>
              <a:ext cx="93294" cy="110053"/>
            </a:xfrm>
            <a:custGeom>
              <a:avLst/>
              <a:gdLst>
                <a:gd name="connsiteX0" fmla="*/ 48613 w 93294"/>
                <a:gd name="connsiteY0" fmla="*/ 15071 h 110053"/>
                <a:gd name="connsiteX1" fmla="*/ 60273 w 93294"/>
                <a:gd name="connsiteY1" fmla="*/ -1369 h 110053"/>
                <a:gd name="connsiteX2" fmla="*/ 82245 w 93294"/>
                <a:gd name="connsiteY2" fmla="*/ 22432 h 110053"/>
                <a:gd name="connsiteX3" fmla="*/ 80529 w 93294"/>
                <a:gd name="connsiteY3" fmla="*/ 24148 h 110053"/>
                <a:gd name="connsiteX4" fmla="*/ 78813 w 93294"/>
                <a:gd name="connsiteY4" fmla="*/ 22553 h 110053"/>
                <a:gd name="connsiteX5" fmla="*/ 63590 w 93294"/>
                <a:gd name="connsiteY5" fmla="*/ 11515 h 110053"/>
                <a:gd name="connsiteX6" fmla="*/ 53893 w 93294"/>
                <a:gd name="connsiteY6" fmla="*/ 23416 h 110053"/>
                <a:gd name="connsiteX7" fmla="*/ 93295 w 93294"/>
                <a:gd name="connsiteY7" fmla="*/ 74575 h 110053"/>
                <a:gd name="connsiteX8" fmla="*/ 57694 w 93294"/>
                <a:gd name="connsiteY8" fmla="*/ 108684 h 110053"/>
                <a:gd name="connsiteX9" fmla="*/ 0 w 93294"/>
                <a:gd name="connsiteY9" fmla="*/ 53594 h 110053"/>
                <a:gd name="connsiteX10" fmla="*/ 35721 w 93294"/>
                <a:gd name="connsiteY10" fmla="*/ 19981 h 110053"/>
                <a:gd name="connsiteX11" fmla="*/ 48613 w 93294"/>
                <a:gd name="connsiteY11" fmla="*/ 21695 h 110053"/>
                <a:gd name="connsiteX12" fmla="*/ 48613 w 93294"/>
                <a:gd name="connsiteY12" fmla="*/ 15071 h 110053"/>
                <a:gd name="connsiteX13" fmla="*/ 27373 w 93294"/>
                <a:gd name="connsiteY13" fmla="*/ 25499 h 110053"/>
                <a:gd name="connsiteX14" fmla="*/ 11907 w 93294"/>
                <a:gd name="connsiteY14" fmla="*/ 50526 h 110053"/>
                <a:gd name="connsiteX15" fmla="*/ 25657 w 93294"/>
                <a:gd name="connsiteY15" fmla="*/ 88560 h 110053"/>
                <a:gd name="connsiteX16" fmla="*/ 56715 w 93294"/>
                <a:gd name="connsiteY16" fmla="*/ 104759 h 110053"/>
                <a:gd name="connsiteX17" fmla="*/ 81387 w 93294"/>
                <a:gd name="connsiteY17" fmla="*/ 77891 h 110053"/>
                <a:gd name="connsiteX18" fmla="*/ 52909 w 93294"/>
                <a:gd name="connsiteY18" fmla="*/ 28077 h 110053"/>
                <a:gd name="connsiteX19" fmla="*/ 40512 w 93294"/>
                <a:gd name="connsiteY19" fmla="*/ 40957 h 110053"/>
                <a:gd name="connsiteX20" fmla="*/ 26883 w 93294"/>
                <a:gd name="connsiteY20" fmla="*/ 28688 h 110053"/>
                <a:gd name="connsiteX21" fmla="*/ 27373 w 93294"/>
                <a:gd name="connsiteY21" fmla="*/ 25499 h 110053"/>
                <a:gd name="connsiteX22" fmla="*/ 48613 w 93294"/>
                <a:gd name="connsiteY22" fmla="*/ 26116 h 110053"/>
                <a:gd name="connsiteX23" fmla="*/ 36580 w 93294"/>
                <a:gd name="connsiteY23" fmla="*/ 23905 h 110053"/>
                <a:gd name="connsiteX24" fmla="*/ 30321 w 93294"/>
                <a:gd name="connsiteY24" fmla="*/ 28688 h 110053"/>
                <a:gd name="connsiteX25" fmla="*/ 40512 w 93294"/>
                <a:gd name="connsiteY25" fmla="*/ 37522 h 110053"/>
                <a:gd name="connsiteX26" fmla="*/ 48613 w 93294"/>
                <a:gd name="connsiteY26" fmla="*/ 26116 h 110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93294" h="110053">
                  <a:moveTo>
                    <a:pt x="48613" y="15071"/>
                  </a:moveTo>
                  <a:cubicBezTo>
                    <a:pt x="48613" y="7095"/>
                    <a:pt x="50209" y="-1369"/>
                    <a:pt x="60273" y="-1369"/>
                  </a:cubicBezTo>
                  <a:cubicBezTo>
                    <a:pt x="75128" y="-1369"/>
                    <a:pt x="82245" y="19733"/>
                    <a:pt x="82245" y="22432"/>
                  </a:cubicBezTo>
                  <a:cubicBezTo>
                    <a:pt x="82245" y="23290"/>
                    <a:pt x="81514" y="24148"/>
                    <a:pt x="80529" y="24148"/>
                  </a:cubicBezTo>
                  <a:cubicBezTo>
                    <a:pt x="79303" y="24148"/>
                    <a:pt x="78934" y="23048"/>
                    <a:pt x="78813" y="22553"/>
                  </a:cubicBezTo>
                  <a:cubicBezTo>
                    <a:pt x="75865" y="13967"/>
                    <a:pt x="67764" y="11515"/>
                    <a:pt x="63590" y="11515"/>
                  </a:cubicBezTo>
                  <a:cubicBezTo>
                    <a:pt x="58678" y="11515"/>
                    <a:pt x="56099" y="13598"/>
                    <a:pt x="53893" y="23416"/>
                  </a:cubicBezTo>
                  <a:cubicBezTo>
                    <a:pt x="75744" y="31144"/>
                    <a:pt x="93295" y="52857"/>
                    <a:pt x="93295" y="74575"/>
                  </a:cubicBezTo>
                  <a:cubicBezTo>
                    <a:pt x="93295" y="93837"/>
                    <a:pt x="79424" y="108684"/>
                    <a:pt x="57694" y="108684"/>
                  </a:cubicBezTo>
                  <a:cubicBezTo>
                    <a:pt x="28357" y="108684"/>
                    <a:pt x="0" y="81200"/>
                    <a:pt x="0" y="53594"/>
                  </a:cubicBezTo>
                  <a:cubicBezTo>
                    <a:pt x="0" y="33843"/>
                    <a:pt x="14607" y="19981"/>
                    <a:pt x="35721" y="19981"/>
                  </a:cubicBezTo>
                  <a:cubicBezTo>
                    <a:pt x="38053" y="19981"/>
                    <a:pt x="42228" y="20101"/>
                    <a:pt x="48613" y="21695"/>
                  </a:cubicBezTo>
                  <a:lnTo>
                    <a:pt x="48613" y="15071"/>
                  </a:lnTo>
                  <a:close/>
                  <a:moveTo>
                    <a:pt x="27373" y="25499"/>
                  </a:moveTo>
                  <a:cubicBezTo>
                    <a:pt x="20993" y="27709"/>
                    <a:pt x="11907" y="34086"/>
                    <a:pt x="11907" y="50526"/>
                  </a:cubicBezTo>
                  <a:cubicBezTo>
                    <a:pt x="11907" y="58382"/>
                    <a:pt x="14487" y="74697"/>
                    <a:pt x="25657" y="88560"/>
                  </a:cubicBezTo>
                  <a:cubicBezTo>
                    <a:pt x="33390" y="98009"/>
                    <a:pt x="45297" y="104759"/>
                    <a:pt x="56715" y="104759"/>
                  </a:cubicBezTo>
                  <a:cubicBezTo>
                    <a:pt x="70096" y="104759"/>
                    <a:pt x="81387" y="95800"/>
                    <a:pt x="81387" y="77891"/>
                  </a:cubicBezTo>
                  <a:cubicBezTo>
                    <a:pt x="81387" y="65621"/>
                    <a:pt x="75376" y="39242"/>
                    <a:pt x="52909" y="28077"/>
                  </a:cubicBezTo>
                  <a:cubicBezTo>
                    <a:pt x="50945" y="35806"/>
                    <a:pt x="47755" y="40957"/>
                    <a:pt x="40512" y="40957"/>
                  </a:cubicBezTo>
                  <a:cubicBezTo>
                    <a:pt x="33637" y="40957"/>
                    <a:pt x="26883" y="35191"/>
                    <a:pt x="26883" y="28688"/>
                  </a:cubicBezTo>
                  <a:cubicBezTo>
                    <a:pt x="26883" y="26484"/>
                    <a:pt x="27004" y="26357"/>
                    <a:pt x="27373" y="25499"/>
                  </a:cubicBezTo>
                  <a:close/>
                  <a:moveTo>
                    <a:pt x="48613" y="26116"/>
                  </a:moveTo>
                  <a:cubicBezTo>
                    <a:pt x="45913" y="25131"/>
                    <a:pt x="41370" y="23905"/>
                    <a:pt x="36580" y="23905"/>
                  </a:cubicBezTo>
                  <a:cubicBezTo>
                    <a:pt x="34616" y="23905"/>
                    <a:pt x="30321" y="23905"/>
                    <a:pt x="30321" y="28688"/>
                  </a:cubicBezTo>
                  <a:cubicBezTo>
                    <a:pt x="30321" y="33349"/>
                    <a:pt x="35353" y="37522"/>
                    <a:pt x="40512" y="37522"/>
                  </a:cubicBezTo>
                  <a:cubicBezTo>
                    <a:pt x="44928" y="37522"/>
                    <a:pt x="48245" y="35559"/>
                    <a:pt x="48613" y="26116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2796" name="任意多边形: 形状 2795">
              <a:extLst>
                <a:ext uri="{FF2B5EF4-FFF2-40B4-BE49-F238E27FC236}">
                  <a16:creationId xmlns:a16="http://schemas.microsoft.com/office/drawing/2014/main" id="{7F7DF63F-47E9-923A-F6DF-C53145F9F22D}"/>
                </a:ext>
              </a:extLst>
            </p:cNvPr>
            <p:cNvSpPr/>
            <p:nvPr>
              <p:custDataLst>
                <p:tags r:id="rId35"/>
              </p:custDataLst>
            </p:nvPr>
          </p:nvSpPr>
          <p:spPr>
            <a:xfrm flipV="1">
              <a:off x="12279157" y="-9677791"/>
              <a:ext cx="199859" cy="121603"/>
            </a:xfrm>
            <a:custGeom>
              <a:avLst/>
              <a:gdLst>
                <a:gd name="connsiteX0" fmla="*/ 183202 w 199859"/>
                <a:gd name="connsiteY0" fmla="*/ 107786 h 121603"/>
                <a:gd name="connsiteX1" fmla="*/ 189867 w 199859"/>
                <a:gd name="connsiteY1" fmla="*/ 111639 h 121603"/>
                <a:gd name="connsiteX2" fmla="*/ 199860 w 199859"/>
                <a:gd name="connsiteY2" fmla="*/ 111991 h 121603"/>
                <a:gd name="connsiteX3" fmla="*/ 199860 w 199859"/>
                <a:gd name="connsiteY3" fmla="*/ 120226 h 121603"/>
                <a:gd name="connsiteX4" fmla="*/ 181101 w 199859"/>
                <a:gd name="connsiteY4" fmla="*/ 119698 h 121603"/>
                <a:gd name="connsiteX5" fmla="*/ 157258 w 199859"/>
                <a:gd name="connsiteY5" fmla="*/ 120226 h 121603"/>
                <a:gd name="connsiteX6" fmla="*/ 157258 w 199859"/>
                <a:gd name="connsiteY6" fmla="*/ 111991 h 121603"/>
                <a:gd name="connsiteX7" fmla="*/ 175138 w 199859"/>
                <a:gd name="connsiteY7" fmla="*/ 110062 h 121603"/>
                <a:gd name="connsiteX8" fmla="*/ 144982 w 199859"/>
                <a:gd name="connsiteY8" fmla="*/ 31742 h 121603"/>
                <a:gd name="connsiteX9" fmla="*/ 113952 w 199859"/>
                <a:gd name="connsiteY9" fmla="*/ 111991 h 121603"/>
                <a:gd name="connsiteX10" fmla="*/ 130782 w 199859"/>
                <a:gd name="connsiteY10" fmla="*/ 111991 h 121603"/>
                <a:gd name="connsiteX11" fmla="*/ 130782 w 199859"/>
                <a:gd name="connsiteY11" fmla="*/ 120226 h 121603"/>
                <a:gd name="connsiteX12" fmla="*/ 100103 w 199859"/>
                <a:gd name="connsiteY12" fmla="*/ 119698 h 121603"/>
                <a:gd name="connsiteX13" fmla="*/ 73280 w 199859"/>
                <a:gd name="connsiteY13" fmla="*/ 120226 h 121603"/>
                <a:gd name="connsiteX14" fmla="*/ 73280 w 199859"/>
                <a:gd name="connsiteY14" fmla="*/ 111991 h 121603"/>
                <a:gd name="connsiteX15" fmla="*/ 88355 w 199859"/>
                <a:gd name="connsiteY15" fmla="*/ 111991 h 121603"/>
                <a:gd name="connsiteX16" fmla="*/ 95544 w 199859"/>
                <a:gd name="connsiteY16" fmla="*/ 93417 h 121603"/>
                <a:gd name="connsiteX17" fmla="*/ 71702 w 199859"/>
                <a:gd name="connsiteY17" fmla="*/ 31742 h 121603"/>
                <a:gd name="connsiteX18" fmla="*/ 40672 w 199859"/>
                <a:gd name="connsiteY18" fmla="*/ 111991 h 121603"/>
                <a:gd name="connsiteX19" fmla="*/ 57501 w 199859"/>
                <a:gd name="connsiteY19" fmla="*/ 111991 h 121603"/>
                <a:gd name="connsiteX20" fmla="*/ 57501 w 199859"/>
                <a:gd name="connsiteY20" fmla="*/ 120226 h 121603"/>
                <a:gd name="connsiteX21" fmla="*/ 26823 w 199859"/>
                <a:gd name="connsiteY21" fmla="*/ 119698 h 121603"/>
                <a:gd name="connsiteX22" fmla="*/ 0 w 199859"/>
                <a:gd name="connsiteY22" fmla="*/ 120226 h 121603"/>
                <a:gd name="connsiteX23" fmla="*/ 0 w 199859"/>
                <a:gd name="connsiteY23" fmla="*/ 111991 h 121603"/>
                <a:gd name="connsiteX24" fmla="*/ 15075 w 199859"/>
                <a:gd name="connsiteY24" fmla="*/ 111991 h 121603"/>
                <a:gd name="connsiteX25" fmla="*/ 57155 w 199859"/>
                <a:gd name="connsiteY25" fmla="*/ 3179 h 121603"/>
                <a:gd name="connsiteX26" fmla="*/ 63287 w 199859"/>
                <a:gd name="connsiteY26" fmla="*/ -1377 h 121603"/>
                <a:gd name="connsiteX27" fmla="*/ 69425 w 199859"/>
                <a:gd name="connsiteY27" fmla="*/ 3179 h 121603"/>
                <a:gd name="connsiteX28" fmla="*/ 99927 w 199859"/>
                <a:gd name="connsiteY28" fmla="*/ 82028 h 121603"/>
                <a:gd name="connsiteX29" fmla="*/ 130435 w 199859"/>
                <a:gd name="connsiteY29" fmla="*/ 3179 h 121603"/>
                <a:gd name="connsiteX30" fmla="*/ 136568 w 199859"/>
                <a:gd name="connsiteY30" fmla="*/ -1377 h 121603"/>
                <a:gd name="connsiteX31" fmla="*/ 142706 w 199859"/>
                <a:gd name="connsiteY31" fmla="*/ 3179 h 121603"/>
                <a:gd name="connsiteX32" fmla="*/ 183202 w 199859"/>
                <a:gd name="connsiteY32" fmla="*/ 107786 h 121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99859" h="121603">
                  <a:moveTo>
                    <a:pt x="183202" y="107786"/>
                  </a:moveTo>
                  <a:cubicBezTo>
                    <a:pt x="184258" y="110765"/>
                    <a:pt x="184427" y="111112"/>
                    <a:pt x="189867" y="111639"/>
                  </a:cubicBezTo>
                  <a:cubicBezTo>
                    <a:pt x="193371" y="111991"/>
                    <a:pt x="197055" y="111991"/>
                    <a:pt x="199860" y="111991"/>
                  </a:cubicBezTo>
                  <a:lnTo>
                    <a:pt x="199860" y="120226"/>
                  </a:lnTo>
                  <a:cubicBezTo>
                    <a:pt x="195126" y="120050"/>
                    <a:pt x="188987" y="119698"/>
                    <a:pt x="181101" y="119698"/>
                  </a:cubicBezTo>
                  <a:cubicBezTo>
                    <a:pt x="174439" y="119698"/>
                    <a:pt x="163567" y="119698"/>
                    <a:pt x="157258" y="120226"/>
                  </a:cubicBezTo>
                  <a:lnTo>
                    <a:pt x="157258" y="111991"/>
                  </a:lnTo>
                  <a:cubicBezTo>
                    <a:pt x="161642" y="111991"/>
                    <a:pt x="170056" y="111991"/>
                    <a:pt x="175138" y="110062"/>
                  </a:cubicBezTo>
                  <a:lnTo>
                    <a:pt x="144982" y="31742"/>
                  </a:lnTo>
                  <a:lnTo>
                    <a:pt x="113952" y="111991"/>
                  </a:lnTo>
                  <a:lnTo>
                    <a:pt x="130782" y="111991"/>
                  </a:lnTo>
                  <a:lnTo>
                    <a:pt x="130782" y="120226"/>
                  </a:lnTo>
                  <a:cubicBezTo>
                    <a:pt x="124121" y="119698"/>
                    <a:pt x="107644" y="119698"/>
                    <a:pt x="100103" y="119698"/>
                  </a:cubicBezTo>
                  <a:cubicBezTo>
                    <a:pt x="93267" y="119698"/>
                    <a:pt x="79418" y="119698"/>
                    <a:pt x="73280" y="120226"/>
                  </a:cubicBezTo>
                  <a:lnTo>
                    <a:pt x="73280" y="111991"/>
                  </a:lnTo>
                  <a:lnTo>
                    <a:pt x="88355" y="111991"/>
                  </a:lnTo>
                  <a:lnTo>
                    <a:pt x="95544" y="93417"/>
                  </a:lnTo>
                  <a:lnTo>
                    <a:pt x="71702" y="31742"/>
                  </a:lnTo>
                  <a:lnTo>
                    <a:pt x="40672" y="111991"/>
                  </a:lnTo>
                  <a:lnTo>
                    <a:pt x="57501" y="111991"/>
                  </a:lnTo>
                  <a:lnTo>
                    <a:pt x="57501" y="120226"/>
                  </a:lnTo>
                  <a:cubicBezTo>
                    <a:pt x="50841" y="119698"/>
                    <a:pt x="34363" y="119698"/>
                    <a:pt x="26823" y="119698"/>
                  </a:cubicBezTo>
                  <a:cubicBezTo>
                    <a:pt x="19987" y="119698"/>
                    <a:pt x="6137" y="119698"/>
                    <a:pt x="0" y="120226"/>
                  </a:cubicBezTo>
                  <a:lnTo>
                    <a:pt x="0" y="111991"/>
                  </a:lnTo>
                  <a:lnTo>
                    <a:pt x="15075" y="111991"/>
                  </a:lnTo>
                  <a:lnTo>
                    <a:pt x="57155" y="3179"/>
                  </a:lnTo>
                  <a:cubicBezTo>
                    <a:pt x="58205" y="376"/>
                    <a:pt x="58904" y="-1377"/>
                    <a:pt x="63287" y="-1377"/>
                  </a:cubicBezTo>
                  <a:cubicBezTo>
                    <a:pt x="67671" y="-1377"/>
                    <a:pt x="68374" y="376"/>
                    <a:pt x="69425" y="3179"/>
                  </a:cubicBezTo>
                  <a:lnTo>
                    <a:pt x="99927" y="82028"/>
                  </a:lnTo>
                  <a:lnTo>
                    <a:pt x="130435" y="3179"/>
                  </a:lnTo>
                  <a:cubicBezTo>
                    <a:pt x="131486" y="376"/>
                    <a:pt x="132184" y="-1377"/>
                    <a:pt x="136568" y="-1377"/>
                  </a:cubicBezTo>
                  <a:cubicBezTo>
                    <a:pt x="140951" y="-1377"/>
                    <a:pt x="141655" y="376"/>
                    <a:pt x="142706" y="3179"/>
                  </a:cubicBezTo>
                  <a:lnTo>
                    <a:pt x="183202" y="107786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2797" name="任意多边形: 形状 2796">
              <a:extLst>
                <a:ext uri="{FF2B5EF4-FFF2-40B4-BE49-F238E27FC236}">
                  <a16:creationId xmlns:a16="http://schemas.microsoft.com/office/drawing/2014/main" id="{4166EDE9-A95B-93F6-B3F2-A39234DA8E05}"/>
                </a:ext>
              </a:extLst>
            </p:cNvPr>
            <p:cNvSpPr/>
            <p:nvPr>
              <p:custDataLst>
                <p:tags r:id="rId36"/>
              </p:custDataLst>
            </p:nvPr>
          </p:nvSpPr>
          <p:spPr>
            <a:xfrm flipV="1">
              <a:off x="12491886" y="-9615109"/>
              <a:ext cx="111708" cy="83800"/>
            </a:xfrm>
            <a:custGeom>
              <a:avLst/>
              <a:gdLst>
                <a:gd name="connsiteX0" fmla="*/ 61747 w 111708"/>
                <a:gd name="connsiteY0" fmla="*/ 47952 h 83800"/>
                <a:gd name="connsiteX1" fmla="*/ 61010 w 111708"/>
                <a:gd name="connsiteY1" fmla="*/ 49420 h 83800"/>
                <a:gd name="connsiteX2" fmla="*/ 63958 w 111708"/>
                <a:gd name="connsiteY2" fmla="*/ 51756 h 83800"/>
                <a:gd name="connsiteX3" fmla="*/ 76355 w 111708"/>
                <a:gd name="connsiteY3" fmla="*/ 60463 h 83800"/>
                <a:gd name="connsiteX4" fmla="*/ 108887 w 111708"/>
                <a:gd name="connsiteY4" fmla="*/ 78009 h 83800"/>
                <a:gd name="connsiteX5" fmla="*/ 111708 w 111708"/>
                <a:gd name="connsiteY5" fmla="*/ 80708 h 83800"/>
                <a:gd name="connsiteX6" fmla="*/ 110113 w 111708"/>
                <a:gd name="connsiteY6" fmla="*/ 82302 h 83800"/>
                <a:gd name="connsiteX7" fmla="*/ 101643 w 111708"/>
                <a:gd name="connsiteY7" fmla="*/ 81934 h 83800"/>
                <a:gd name="connsiteX8" fmla="*/ 86788 w 111708"/>
                <a:gd name="connsiteY8" fmla="*/ 82428 h 83800"/>
                <a:gd name="connsiteX9" fmla="*/ 84214 w 111708"/>
                <a:gd name="connsiteY9" fmla="*/ 79730 h 83800"/>
                <a:gd name="connsiteX10" fmla="*/ 86051 w 111708"/>
                <a:gd name="connsiteY10" fmla="*/ 78009 h 83800"/>
                <a:gd name="connsiteX11" fmla="*/ 89120 w 111708"/>
                <a:gd name="connsiteY11" fmla="*/ 76294 h 83800"/>
                <a:gd name="connsiteX12" fmla="*/ 83719 w 111708"/>
                <a:gd name="connsiteY12" fmla="*/ 70280 h 83800"/>
                <a:gd name="connsiteX13" fmla="*/ 32532 w 111708"/>
                <a:gd name="connsiteY13" fmla="*/ 34210 h 83800"/>
                <a:gd name="connsiteX14" fmla="*/ 42228 w 111708"/>
                <a:gd name="connsiteY14" fmla="*/ 72859 h 83800"/>
                <a:gd name="connsiteX15" fmla="*/ 53030 w 111708"/>
                <a:gd name="connsiteY15" fmla="*/ 78009 h 83800"/>
                <a:gd name="connsiteX16" fmla="*/ 56715 w 111708"/>
                <a:gd name="connsiteY16" fmla="*/ 80587 h 83800"/>
                <a:gd name="connsiteX17" fmla="*/ 54751 w 111708"/>
                <a:gd name="connsiteY17" fmla="*/ 82428 h 83800"/>
                <a:gd name="connsiteX18" fmla="*/ 38670 w 111708"/>
                <a:gd name="connsiteY18" fmla="*/ 81934 h 83800"/>
                <a:gd name="connsiteX19" fmla="*/ 30200 w 111708"/>
                <a:gd name="connsiteY19" fmla="*/ 82061 h 83800"/>
                <a:gd name="connsiteX20" fmla="*/ 22467 w 111708"/>
                <a:gd name="connsiteY20" fmla="*/ 82428 h 83800"/>
                <a:gd name="connsiteX21" fmla="*/ 19888 w 111708"/>
                <a:gd name="connsiteY21" fmla="*/ 79730 h 83800"/>
                <a:gd name="connsiteX22" fmla="*/ 23935 w 111708"/>
                <a:gd name="connsiteY22" fmla="*/ 78009 h 83800"/>
                <a:gd name="connsiteX23" fmla="*/ 28605 w 111708"/>
                <a:gd name="connsiteY23" fmla="*/ 77762 h 83800"/>
                <a:gd name="connsiteX24" fmla="*/ 31305 w 111708"/>
                <a:gd name="connsiteY24" fmla="*/ 76046 h 83800"/>
                <a:gd name="connsiteX25" fmla="*/ 30810 w 111708"/>
                <a:gd name="connsiteY25" fmla="*/ 73347 h 83800"/>
                <a:gd name="connsiteX26" fmla="*/ 14487 w 111708"/>
                <a:gd name="connsiteY26" fmla="*/ 8198 h 83800"/>
                <a:gd name="connsiteX27" fmla="*/ 3684 w 111708"/>
                <a:gd name="connsiteY27" fmla="*/ 3048 h 83800"/>
                <a:gd name="connsiteX28" fmla="*/ 0 w 111708"/>
                <a:gd name="connsiteY28" fmla="*/ 343 h 83800"/>
                <a:gd name="connsiteX29" fmla="*/ 1963 w 111708"/>
                <a:gd name="connsiteY29" fmla="*/ -1372 h 83800"/>
                <a:gd name="connsiteX30" fmla="*/ 17924 w 111708"/>
                <a:gd name="connsiteY30" fmla="*/ -883 h 83800"/>
                <a:gd name="connsiteX31" fmla="*/ 26394 w 111708"/>
                <a:gd name="connsiteY31" fmla="*/ -1004 h 83800"/>
                <a:gd name="connsiteX32" fmla="*/ 34248 w 111708"/>
                <a:gd name="connsiteY32" fmla="*/ -1372 h 83800"/>
                <a:gd name="connsiteX33" fmla="*/ 36827 w 111708"/>
                <a:gd name="connsiteY33" fmla="*/ 1327 h 83800"/>
                <a:gd name="connsiteX34" fmla="*/ 32901 w 111708"/>
                <a:gd name="connsiteY34" fmla="*/ 3048 h 83800"/>
                <a:gd name="connsiteX35" fmla="*/ 28236 w 111708"/>
                <a:gd name="connsiteY35" fmla="*/ 3289 h 83800"/>
                <a:gd name="connsiteX36" fmla="*/ 25409 w 111708"/>
                <a:gd name="connsiteY36" fmla="*/ 5131 h 83800"/>
                <a:gd name="connsiteX37" fmla="*/ 31179 w 111708"/>
                <a:gd name="connsiteY37" fmla="*/ 28685 h 83800"/>
                <a:gd name="connsiteX38" fmla="*/ 51556 w 111708"/>
                <a:gd name="connsiteY38" fmla="*/ 43043 h 83800"/>
                <a:gd name="connsiteX39" fmla="*/ 69359 w 111708"/>
                <a:gd name="connsiteY39" fmla="*/ 8566 h 83800"/>
                <a:gd name="connsiteX40" fmla="*/ 70217 w 111708"/>
                <a:gd name="connsiteY40" fmla="*/ 6235 h 83800"/>
                <a:gd name="connsiteX41" fmla="*/ 64568 w 111708"/>
                <a:gd name="connsiteY41" fmla="*/ 3048 h 83800"/>
                <a:gd name="connsiteX42" fmla="*/ 61379 w 111708"/>
                <a:gd name="connsiteY42" fmla="*/ 343 h 83800"/>
                <a:gd name="connsiteX43" fmla="*/ 63468 w 111708"/>
                <a:gd name="connsiteY43" fmla="*/ -1372 h 83800"/>
                <a:gd name="connsiteX44" fmla="*/ 79176 w 111708"/>
                <a:gd name="connsiteY44" fmla="*/ -883 h 83800"/>
                <a:gd name="connsiteX45" fmla="*/ 91210 w 111708"/>
                <a:gd name="connsiteY45" fmla="*/ -1372 h 83800"/>
                <a:gd name="connsiteX46" fmla="*/ 93663 w 111708"/>
                <a:gd name="connsiteY46" fmla="*/ 1206 h 83800"/>
                <a:gd name="connsiteX47" fmla="*/ 90842 w 111708"/>
                <a:gd name="connsiteY47" fmla="*/ 3048 h 83800"/>
                <a:gd name="connsiteX48" fmla="*/ 82740 w 111708"/>
                <a:gd name="connsiteY48" fmla="*/ 7093 h 83800"/>
                <a:gd name="connsiteX49" fmla="*/ 61747 w 111708"/>
                <a:gd name="connsiteY49" fmla="*/ 47952 h 83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11708" h="83800">
                  <a:moveTo>
                    <a:pt x="61747" y="47952"/>
                  </a:moveTo>
                  <a:cubicBezTo>
                    <a:pt x="61258" y="48930"/>
                    <a:pt x="61010" y="49298"/>
                    <a:pt x="61010" y="49420"/>
                  </a:cubicBezTo>
                  <a:cubicBezTo>
                    <a:pt x="61010" y="49667"/>
                    <a:pt x="61131" y="49788"/>
                    <a:pt x="63958" y="51756"/>
                  </a:cubicBezTo>
                  <a:lnTo>
                    <a:pt x="76355" y="60463"/>
                  </a:lnTo>
                  <a:cubicBezTo>
                    <a:pt x="92558" y="71874"/>
                    <a:pt x="100170" y="77272"/>
                    <a:pt x="108887" y="78009"/>
                  </a:cubicBezTo>
                  <a:cubicBezTo>
                    <a:pt x="110234" y="78130"/>
                    <a:pt x="111708" y="78257"/>
                    <a:pt x="111708" y="80708"/>
                  </a:cubicBezTo>
                  <a:cubicBezTo>
                    <a:pt x="111708" y="81691"/>
                    <a:pt x="110850" y="82302"/>
                    <a:pt x="110113" y="82302"/>
                  </a:cubicBezTo>
                  <a:cubicBezTo>
                    <a:pt x="107534" y="82302"/>
                    <a:pt x="104344" y="81934"/>
                    <a:pt x="101643" y="81934"/>
                  </a:cubicBezTo>
                  <a:cubicBezTo>
                    <a:pt x="98327" y="81934"/>
                    <a:pt x="90105" y="82428"/>
                    <a:pt x="86788" y="82428"/>
                  </a:cubicBezTo>
                  <a:cubicBezTo>
                    <a:pt x="86051" y="82428"/>
                    <a:pt x="84214" y="82428"/>
                    <a:pt x="84214" y="79730"/>
                  </a:cubicBezTo>
                  <a:cubicBezTo>
                    <a:pt x="84214" y="79603"/>
                    <a:pt x="84214" y="78130"/>
                    <a:pt x="86051" y="78009"/>
                  </a:cubicBezTo>
                  <a:cubicBezTo>
                    <a:pt x="87525" y="77888"/>
                    <a:pt x="89120" y="77641"/>
                    <a:pt x="89120" y="76294"/>
                  </a:cubicBezTo>
                  <a:cubicBezTo>
                    <a:pt x="89120" y="74084"/>
                    <a:pt x="85314" y="71385"/>
                    <a:pt x="83719" y="70280"/>
                  </a:cubicBezTo>
                  <a:lnTo>
                    <a:pt x="32532" y="34210"/>
                  </a:lnTo>
                  <a:lnTo>
                    <a:pt x="42228" y="72859"/>
                  </a:lnTo>
                  <a:cubicBezTo>
                    <a:pt x="43334" y="77026"/>
                    <a:pt x="43455" y="78009"/>
                    <a:pt x="53030" y="78009"/>
                  </a:cubicBezTo>
                  <a:cubicBezTo>
                    <a:pt x="54994" y="78009"/>
                    <a:pt x="56715" y="78009"/>
                    <a:pt x="56715" y="80587"/>
                  </a:cubicBezTo>
                  <a:cubicBezTo>
                    <a:pt x="56715" y="81691"/>
                    <a:pt x="55978" y="82428"/>
                    <a:pt x="54751" y="82428"/>
                  </a:cubicBezTo>
                  <a:cubicBezTo>
                    <a:pt x="51193" y="82428"/>
                    <a:pt x="42228" y="81934"/>
                    <a:pt x="38670" y="81934"/>
                  </a:cubicBezTo>
                  <a:cubicBezTo>
                    <a:pt x="36580" y="81934"/>
                    <a:pt x="32284" y="81934"/>
                    <a:pt x="30200" y="82061"/>
                  </a:cubicBezTo>
                  <a:cubicBezTo>
                    <a:pt x="27741" y="82181"/>
                    <a:pt x="24799" y="82428"/>
                    <a:pt x="22467" y="82428"/>
                  </a:cubicBezTo>
                  <a:cubicBezTo>
                    <a:pt x="21730" y="82428"/>
                    <a:pt x="19888" y="82428"/>
                    <a:pt x="19888" y="79730"/>
                  </a:cubicBezTo>
                  <a:cubicBezTo>
                    <a:pt x="19888" y="78009"/>
                    <a:pt x="21235" y="78009"/>
                    <a:pt x="23935" y="78009"/>
                  </a:cubicBezTo>
                  <a:cubicBezTo>
                    <a:pt x="25904" y="78009"/>
                    <a:pt x="26394" y="78009"/>
                    <a:pt x="28605" y="77762"/>
                  </a:cubicBezTo>
                  <a:cubicBezTo>
                    <a:pt x="31058" y="77519"/>
                    <a:pt x="31305" y="77272"/>
                    <a:pt x="31305" y="76046"/>
                  </a:cubicBezTo>
                  <a:cubicBezTo>
                    <a:pt x="31305" y="75799"/>
                    <a:pt x="31305" y="75189"/>
                    <a:pt x="30810" y="73347"/>
                  </a:cubicBezTo>
                  <a:lnTo>
                    <a:pt x="14487" y="8198"/>
                  </a:lnTo>
                  <a:cubicBezTo>
                    <a:pt x="13502" y="4026"/>
                    <a:pt x="13260" y="3048"/>
                    <a:pt x="3684" y="3048"/>
                  </a:cubicBezTo>
                  <a:cubicBezTo>
                    <a:pt x="1474" y="3048"/>
                    <a:pt x="0" y="3048"/>
                    <a:pt x="0" y="343"/>
                  </a:cubicBezTo>
                  <a:cubicBezTo>
                    <a:pt x="0" y="222"/>
                    <a:pt x="0" y="-1372"/>
                    <a:pt x="1963" y="-1372"/>
                  </a:cubicBezTo>
                  <a:cubicBezTo>
                    <a:pt x="5522" y="-1372"/>
                    <a:pt x="14366" y="-883"/>
                    <a:pt x="17924" y="-883"/>
                  </a:cubicBezTo>
                  <a:cubicBezTo>
                    <a:pt x="20009" y="-883"/>
                    <a:pt x="24304" y="-883"/>
                    <a:pt x="26394" y="-1004"/>
                  </a:cubicBezTo>
                  <a:cubicBezTo>
                    <a:pt x="28847" y="-1124"/>
                    <a:pt x="31915" y="-1372"/>
                    <a:pt x="34248" y="-1372"/>
                  </a:cubicBezTo>
                  <a:cubicBezTo>
                    <a:pt x="34984" y="-1372"/>
                    <a:pt x="36827" y="-1372"/>
                    <a:pt x="36827" y="1327"/>
                  </a:cubicBezTo>
                  <a:cubicBezTo>
                    <a:pt x="36827" y="3048"/>
                    <a:pt x="35353" y="3048"/>
                    <a:pt x="32901" y="3048"/>
                  </a:cubicBezTo>
                  <a:cubicBezTo>
                    <a:pt x="32779" y="3048"/>
                    <a:pt x="30442" y="3048"/>
                    <a:pt x="28236" y="3289"/>
                  </a:cubicBezTo>
                  <a:cubicBezTo>
                    <a:pt x="25409" y="3536"/>
                    <a:pt x="25409" y="3905"/>
                    <a:pt x="25409" y="5131"/>
                  </a:cubicBezTo>
                  <a:cubicBezTo>
                    <a:pt x="25409" y="6115"/>
                    <a:pt x="26641" y="10650"/>
                    <a:pt x="31179" y="28685"/>
                  </a:cubicBezTo>
                  <a:lnTo>
                    <a:pt x="51556" y="43043"/>
                  </a:lnTo>
                  <a:lnTo>
                    <a:pt x="69359" y="8566"/>
                  </a:lnTo>
                  <a:cubicBezTo>
                    <a:pt x="70217" y="6972"/>
                    <a:pt x="70217" y="6846"/>
                    <a:pt x="70217" y="6235"/>
                  </a:cubicBezTo>
                  <a:cubicBezTo>
                    <a:pt x="70217" y="3411"/>
                    <a:pt x="66780" y="3048"/>
                    <a:pt x="64568" y="3048"/>
                  </a:cubicBezTo>
                  <a:cubicBezTo>
                    <a:pt x="63100" y="3048"/>
                    <a:pt x="61379" y="3048"/>
                    <a:pt x="61379" y="343"/>
                  </a:cubicBezTo>
                  <a:cubicBezTo>
                    <a:pt x="61379" y="222"/>
                    <a:pt x="61500" y="-1372"/>
                    <a:pt x="63468" y="-1372"/>
                  </a:cubicBezTo>
                  <a:cubicBezTo>
                    <a:pt x="66901" y="-1372"/>
                    <a:pt x="75744" y="-883"/>
                    <a:pt x="79176" y="-883"/>
                  </a:cubicBezTo>
                  <a:cubicBezTo>
                    <a:pt x="82861" y="-883"/>
                    <a:pt x="87773" y="-1372"/>
                    <a:pt x="91210" y="-1372"/>
                  </a:cubicBezTo>
                  <a:cubicBezTo>
                    <a:pt x="92805" y="-1372"/>
                    <a:pt x="93663" y="-514"/>
                    <a:pt x="93663" y="1206"/>
                  </a:cubicBezTo>
                  <a:cubicBezTo>
                    <a:pt x="93663" y="3048"/>
                    <a:pt x="92068" y="3048"/>
                    <a:pt x="90842" y="3048"/>
                  </a:cubicBezTo>
                  <a:cubicBezTo>
                    <a:pt x="88630" y="3048"/>
                    <a:pt x="84825" y="3168"/>
                    <a:pt x="82740" y="7093"/>
                  </a:cubicBezTo>
                  <a:lnTo>
                    <a:pt x="61747" y="47952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2798" name="任意多边形: 形状 2797">
              <a:extLst>
                <a:ext uri="{FF2B5EF4-FFF2-40B4-BE49-F238E27FC236}">
                  <a16:creationId xmlns:a16="http://schemas.microsoft.com/office/drawing/2014/main" id="{090DF940-B08D-9BBA-5588-0D83171E081F}"/>
                </a:ext>
              </a:extLst>
            </p:cNvPr>
            <p:cNvSpPr/>
            <p:nvPr>
              <p:custDataLst>
                <p:tags r:id="rId37"/>
              </p:custDataLst>
            </p:nvPr>
          </p:nvSpPr>
          <p:spPr>
            <a:xfrm flipV="1">
              <a:off x="12622454" y="-9635388"/>
              <a:ext cx="98701" cy="77797"/>
            </a:xfrm>
            <a:custGeom>
              <a:avLst/>
              <a:gdLst>
                <a:gd name="connsiteX0" fmla="*/ 56803 w 98701"/>
                <a:gd name="connsiteY0" fmla="*/ 41727 h 77797"/>
                <a:gd name="connsiteX1" fmla="*/ 77318 w 98701"/>
                <a:gd name="connsiteY1" fmla="*/ 64506 h 77797"/>
                <a:gd name="connsiteX2" fmla="*/ 95198 w 98701"/>
                <a:gd name="connsiteY2" fmla="*/ 68188 h 77797"/>
                <a:gd name="connsiteX3" fmla="*/ 95198 w 98701"/>
                <a:gd name="connsiteY3" fmla="*/ 76423 h 77797"/>
                <a:gd name="connsiteX4" fmla="*/ 79067 w 98701"/>
                <a:gd name="connsiteY4" fmla="*/ 75894 h 77797"/>
                <a:gd name="connsiteX5" fmla="*/ 61011 w 98701"/>
                <a:gd name="connsiteY5" fmla="*/ 76423 h 77797"/>
                <a:gd name="connsiteX6" fmla="*/ 61011 w 98701"/>
                <a:gd name="connsiteY6" fmla="*/ 68188 h 77797"/>
                <a:gd name="connsiteX7" fmla="*/ 67671 w 98701"/>
                <a:gd name="connsiteY7" fmla="*/ 66611 h 77797"/>
                <a:gd name="connsiteX8" fmla="*/ 66268 w 98701"/>
                <a:gd name="connsiteY8" fmla="*/ 64506 h 77797"/>
                <a:gd name="connsiteX9" fmla="*/ 51545 w 98701"/>
                <a:gd name="connsiteY9" fmla="*/ 48036 h 77797"/>
                <a:gd name="connsiteX10" fmla="*/ 34364 w 98701"/>
                <a:gd name="connsiteY10" fmla="*/ 68188 h 77797"/>
                <a:gd name="connsiteX11" fmla="*/ 41376 w 98701"/>
                <a:gd name="connsiteY11" fmla="*/ 68188 h 77797"/>
                <a:gd name="connsiteX12" fmla="*/ 41376 w 98701"/>
                <a:gd name="connsiteY12" fmla="*/ 76423 h 77797"/>
                <a:gd name="connsiteX13" fmla="*/ 20163 w 98701"/>
                <a:gd name="connsiteY13" fmla="*/ 75894 h 77797"/>
                <a:gd name="connsiteX14" fmla="*/ 880 w 98701"/>
                <a:gd name="connsiteY14" fmla="*/ 76423 h 77797"/>
                <a:gd name="connsiteX15" fmla="*/ 880 w 98701"/>
                <a:gd name="connsiteY15" fmla="*/ 68188 h 77797"/>
                <a:gd name="connsiteX16" fmla="*/ 13327 w 98701"/>
                <a:gd name="connsiteY16" fmla="*/ 68188 h 77797"/>
                <a:gd name="connsiteX17" fmla="*/ 40672 w 98701"/>
                <a:gd name="connsiteY17" fmla="*/ 35948 h 77797"/>
                <a:gd name="connsiteX18" fmla="*/ 17710 w 98701"/>
                <a:gd name="connsiteY18" fmla="*/ 10190 h 77797"/>
                <a:gd name="connsiteX19" fmla="*/ 0 w 98701"/>
                <a:gd name="connsiteY19" fmla="*/ 6859 h 77797"/>
                <a:gd name="connsiteX20" fmla="*/ 0 w 98701"/>
                <a:gd name="connsiteY20" fmla="*/ -1375 h 77797"/>
                <a:gd name="connsiteX21" fmla="*/ 16131 w 98701"/>
                <a:gd name="connsiteY21" fmla="*/ -848 h 77797"/>
                <a:gd name="connsiteX22" fmla="*/ 34187 w 98701"/>
                <a:gd name="connsiteY22" fmla="*/ -1375 h 77797"/>
                <a:gd name="connsiteX23" fmla="*/ 34187 w 98701"/>
                <a:gd name="connsiteY23" fmla="*/ 6859 h 77797"/>
                <a:gd name="connsiteX24" fmla="*/ 27703 w 98701"/>
                <a:gd name="connsiteY24" fmla="*/ 8788 h 77797"/>
                <a:gd name="connsiteX25" fmla="*/ 28930 w 98701"/>
                <a:gd name="connsiteY25" fmla="*/ 10542 h 77797"/>
                <a:gd name="connsiteX26" fmla="*/ 45935 w 98701"/>
                <a:gd name="connsiteY26" fmla="*/ 29639 h 77797"/>
                <a:gd name="connsiteX27" fmla="*/ 65218 w 98701"/>
                <a:gd name="connsiteY27" fmla="*/ 6859 h 77797"/>
                <a:gd name="connsiteX28" fmla="*/ 58382 w 98701"/>
                <a:gd name="connsiteY28" fmla="*/ 6859 h 77797"/>
                <a:gd name="connsiteX29" fmla="*/ 58382 w 98701"/>
                <a:gd name="connsiteY29" fmla="*/ -1375 h 77797"/>
                <a:gd name="connsiteX30" fmla="*/ 79419 w 98701"/>
                <a:gd name="connsiteY30" fmla="*/ -848 h 77797"/>
                <a:gd name="connsiteX31" fmla="*/ 98701 w 98701"/>
                <a:gd name="connsiteY31" fmla="*/ -1375 h 77797"/>
                <a:gd name="connsiteX32" fmla="*/ 98701 w 98701"/>
                <a:gd name="connsiteY32" fmla="*/ 6859 h 77797"/>
                <a:gd name="connsiteX33" fmla="*/ 86255 w 98701"/>
                <a:gd name="connsiteY33" fmla="*/ 6859 h 77797"/>
                <a:gd name="connsiteX34" fmla="*/ 56803 w 98701"/>
                <a:gd name="connsiteY34" fmla="*/ 41727 h 7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98701" h="77797">
                  <a:moveTo>
                    <a:pt x="56803" y="41727"/>
                  </a:moveTo>
                  <a:lnTo>
                    <a:pt x="77318" y="64506"/>
                  </a:lnTo>
                  <a:cubicBezTo>
                    <a:pt x="79595" y="66962"/>
                    <a:pt x="80645" y="68188"/>
                    <a:pt x="95198" y="68188"/>
                  </a:cubicBezTo>
                  <a:lnTo>
                    <a:pt x="95198" y="76423"/>
                  </a:lnTo>
                  <a:cubicBezTo>
                    <a:pt x="89060" y="76071"/>
                    <a:pt x="79947" y="75894"/>
                    <a:pt x="79067" y="75894"/>
                  </a:cubicBezTo>
                  <a:cubicBezTo>
                    <a:pt x="74683" y="75894"/>
                    <a:pt x="65922" y="76247"/>
                    <a:pt x="61011" y="76423"/>
                  </a:cubicBezTo>
                  <a:lnTo>
                    <a:pt x="61011" y="68188"/>
                  </a:lnTo>
                  <a:cubicBezTo>
                    <a:pt x="63464" y="68188"/>
                    <a:pt x="65570" y="67836"/>
                    <a:pt x="67671" y="66611"/>
                  </a:cubicBezTo>
                  <a:cubicBezTo>
                    <a:pt x="66972" y="65561"/>
                    <a:pt x="66972" y="65209"/>
                    <a:pt x="66268" y="64506"/>
                  </a:cubicBezTo>
                  <a:lnTo>
                    <a:pt x="51545" y="48036"/>
                  </a:lnTo>
                  <a:lnTo>
                    <a:pt x="34364" y="68188"/>
                  </a:lnTo>
                  <a:lnTo>
                    <a:pt x="41376" y="68188"/>
                  </a:lnTo>
                  <a:lnTo>
                    <a:pt x="41376" y="76423"/>
                  </a:lnTo>
                  <a:cubicBezTo>
                    <a:pt x="36817" y="76247"/>
                    <a:pt x="25773" y="75894"/>
                    <a:pt x="20163" y="75894"/>
                  </a:cubicBezTo>
                  <a:cubicBezTo>
                    <a:pt x="14553" y="75894"/>
                    <a:pt x="6666" y="76247"/>
                    <a:pt x="880" y="76423"/>
                  </a:cubicBezTo>
                  <a:lnTo>
                    <a:pt x="880" y="68188"/>
                  </a:lnTo>
                  <a:lnTo>
                    <a:pt x="13327" y="68188"/>
                  </a:lnTo>
                  <a:lnTo>
                    <a:pt x="40672" y="35948"/>
                  </a:lnTo>
                  <a:lnTo>
                    <a:pt x="17710" y="10190"/>
                  </a:lnTo>
                  <a:cubicBezTo>
                    <a:pt x="14729" y="6859"/>
                    <a:pt x="8415" y="6859"/>
                    <a:pt x="0" y="6859"/>
                  </a:cubicBezTo>
                  <a:lnTo>
                    <a:pt x="0" y="-1375"/>
                  </a:lnTo>
                  <a:cubicBezTo>
                    <a:pt x="6138" y="-1024"/>
                    <a:pt x="15251" y="-848"/>
                    <a:pt x="16131" y="-848"/>
                  </a:cubicBezTo>
                  <a:cubicBezTo>
                    <a:pt x="20515" y="-848"/>
                    <a:pt x="30684" y="-1200"/>
                    <a:pt x="34187" y="-1375"/>
                  </a:cubicBezTo>
                  <a:lnTo>
                    <a:pt x="34187" y="6859"/>
                  </a:lnTo>
                  <a:cubicBezTo>
                    <a:pt x="31031" y="6859"/>
                    <a:pt x="27703" y="7739"/>
                    <a:pt x="27703" y="8788"/>
                  </a:cubicBezTo>
                  <a:cubicBezTo>
                    <a:pt x="27703" y="8964"/>
                    <a:pt x="27703" y="9140"/>
                    <a:pt x="28930" y="10542"/>
                  </a:cubicBezTo>
                  <a:lnTo>
                    <a:pt x="45935" y="29639"/>
                  </a:lnTo>
                  <a:lnTo>
                    <a:pt x="65218" y="6859"/>
                  </a:lnTo>
                  <a:lnTo>
                    <a:pt x="58382" y="6859"/>
                  </a:lnTo>
                  <a:lnTo>
                    <a:pt x="58382" y="-1375"/>
                  </a:lnTo>
                  <a:cubicBezTo>
                    <a:pt x="62941" y="-1200"/>
                    <a:pt x="73633" y="-848"/>
                    <a:pt x="79419" y="-848"/>
                  </a:cubicBezTo>
                  <a:cubicBezTo>
                    <a:pt x="85029" y="-848"/>
                    <a:pt x="92915" y="-1200"/>
                    <a:pt x="98701" y="-1375"/>
                  </a:cubicBezTo>
                  <a:lnTo>
                    <a:pt x="98701" y="6859"/>
                  </a:lnTo>
                  <a:lnTo>
                    <a:pt x="86255" y="6859"/>
                  </a:lnTo>
                  <a:lnTo>
                    <a:pt x="56803" y="41727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2799" name="任意多边形: 形状 2798">
              <a:extLst>
                <a:ext uri="{FF2B5EF4-FFF2-40B4-BE49-F238E27FC236}">
                  <a16:creationId xmlns:a16="http://schemas.microsoft.com/office/drawing/2014/main" id="{71AD4D6B-A5A1-315D-37C0-CE9CBD46A8E5}"/>
                </a:ext>
              </a:extLst>
            </p:cNvPr>
            <p:cNvSpPr/>
            <p:nvPr>
              <p:custDataLst>
                <p:tags r:id="rId38"/>
              </p:custDataLst>
            </p:nvPr>
          </p:nvSpPr>
          <p:spPr>
            <a:xfrm flipV="1">
              <a:off x="12718253" y="-9616578"/>
              <a:ext cx="44070" cy="109807"/>
            </a:xfrm>
            <a:custGeom>
              <a:avLst/>
              <a:gdLst>
                <a:gd name="connsiteX0" fmla="*/ 44071 w 44070"/>
                <a:gd name="connsiteY0" fmla="*/ 98377 h 109807"/>
                <a:gd name="connsiteX1" fmla="*/ 34127 w 44070"/>
                <a:gd name="connsiteY1" fmla="*/ 108437 h 109807"/>
                <a:gd name="connsiteX2" fmla="*/ 24062 w 44070"/>
                <a:gd name="connsiteY2" fmla="*/ 98498 h 109807"/>
                <a:gd name="connsiteX3" fmla="*/ 34006 w 44070"/>
                <a:gd name="connsiteY3" fmla="*/ 88438 h 109807"/>
                <a:gd name="connsiteX4" fmla="*/ 44071 w 44070"/>
                <a:gd name="connsiteY4" fmla="*/ 98377 h 109807"/>
                <a:gd name="connsiteX5" fmla="*/ 20256 w 44070"/>
                <a:gd name="connsiteY5" fmla="*/ 77395 h 109807"/>
                <a:gd name="connsiteX6" fmla="*/ 20256 w 44070"/>
                <a:gd name="connsiteY6" fmla="*/ 70529 h 109807"/>
                <a:gd name="connsiteX7" fmla="*/ 29342 w 44070"/>
                <a:gd name="connsiteY7" fmla="*/ 65621 h 109807"/>
                <a:gd name="connsiteX8" fmla="*/ 29342 w 44070"/>
                <a:gd name="connsiteY8" fmla="*/ 18749 h 109807"/>
                <a:gd name="connsiteX9" fmla="*/ 19278 w 44070"/>
                <a:gd name="connsiteY9" fmla="*/ 4275 h 109807"/>
                <a:gd name="connsiteX10" fmla="*/ 15103 w 44070"/>
                <a:gd name="connsiteY10" fmla="*/ 4885 h 109807"/>
                <a:gd name="connsiteX11" fmla="*/ 15593 w 44070"/>
                <a:gd name="connsiteY11" fmla="*/ 5870 h 109807"/>
                <a:gd name="connsiteX12" fmla="*/ 17066 w 44070"/>
                <a:gd name="connsiteY12" fmla="*/ 10778 h 109807"/>
                <a:gd name="connsiteX13" fmla="*/ 8597 w 44070"/>
                <a:gd name="connsiteY13" fmla="*/ 19243 h 109807"/>
                <a:gd name="connsiteX14" fmla="*/ 0 w 44070"/>
                <a:gd name="connsiteY14" fmla="*/ 10778 h 109807"/>
                <a:gd name="connsiteX15" fmla="*/ 19398 w 44070"/>
                <a:gd name="connsiteY15" fmla="*/ -1371 h 109807"/>
                <a:gd name="connsiteX16" fmla="*/ 44071 w 44070"/>
                <a:gd name="connsiteY16" fmla="*/ 18506 h 109807"/>
                <a:gd name="connsiteX17" fmla="*/ 44071 w 44070"/>
                <a:gd name="connsiteY17" fmla="*/ 78378 h 109807"/>
                <a:gd name="connsiteX18" fmla="*/ 20256 w 44070"/>
                <a:gd name="connsiteY18" fmla="*/ 77395 h 109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4070" h="109807">
                  <a:moveTo>
                    <a:pt x="44071" y="98377"/>
                  </a:moveTo>
                  <a:cubicBezTo>
                    <a:pt x="44071" y="104270"/>
                    <a:pt x="39286" y="108437"/>
                    <a:pt x="34127" y="108437"/>
                  </a:cubicBezTo>
                  <a:cubicBezTo>
                    <a:pt x="28237" y="108437"/>
                    <a:pt x="24062" y="103654"/>
                    <a:pt x="24062" y="98498"/>
                  </a:cubicBezTo>
                  <a:cubicBezTo>
                    <a:pt x="24062" y="92610"/>
                    <a:pt x="28853" y="88438"/>
                    <a:pt x="34006" y="88438"/>
                  </a:cubicBezTo>
                  <a:cubicBezTo>
                    <a:pt x="39896" y="88438"/>
                    <a:pt x="44071" y="93226"/>
                    <a:pt x="44071" y="98377"/>
                  </a:cubicBezTo>
                  <a:close/>
                  <a:moveTo>
                    <a:pt x="20256" y="77395"/>
                  </a:moveTo>
                  <a:lnTo>
                    <a:pt x="20256" y="70529"/>
                  </a:lnTo>
                  <a:cubicBezTo>
                    <a:pt x="28358" y="70529"/>
                    <a:pt x="29342" y="70529"/>
                    <a:pt x="29342" y="65621"/>
                  </a:cubicBezTo>
                  <a:lnTo>
                    <a:pt x="29342" y="18749"/>
                  </a:lnTo>
                  <a:cubicBezTo>
                    <a:pt x="29342" y="10530"/>
                    <a:pt x="25783" y="4275"/>
                    <a:pt x="19278" y="4275"/>
                  </a:cubicBezTo>
                  <a:cubicBezTo>
                    <a:pt x="18782" y="4275"/>
                    <a:pt x="15103" y="4517"/>
                    <a:pt x="15103" y="4885"/>
                  </a:cubicBezTo>
                  <a:cubicBezTo>
                    <a:pt x="15103" y="5132"/>
                    <a:pt x="15345" y="5501"/>
                    <a:pt x="15593" y="5870"/>
                  </a:cubicBezTo>
                  <a:cubicBezTo>
                    <a:pt x="15961" y="6238"/>
                    <a:pt x="17066" y="8079"/>
                    <a:pt x="17066" y="10778"/>
                  </a:cubicBezTo>
                  <a:cubicBezTo>
                    <a:pt x="17066" y="15807"/>
                    <a:pt x="13260" y="19243"/>
                    <a:pt x="8597" y="19243"/>
                  </a:cubicBezTo>
                  <a:cubicBezTo>
                    <a:pt x="3437" y="19243"/>
                    <a:pt x="0" y="15439"/>
                    <a:pt x="0" y="10778"/>
                  </a:cubicBezTo>
                  <a:cubicBezTo>
                    <a:pt x="0" y="2313"/>
                    <a:pt x="8965" y="-1371"/>
                    <a:pt x="19398" y="-1371"/>
                  </a:cubicBezTo>
                  <a:cubicBezTo>
                    <a:pt x="30448" y="-1371"/>
                    <a:pt x="44071" y="4517"/>
                    <a:pt x="44071" y="18506"/>
                  </a:cubicBezTo>
                  <a:lnTo>
                    <a:pt x="44071" y="78378"/>
                  </a:lnTo>
                  <a:lnTo>
                    <a:pt x="20256" y="77395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2800" name="任意多边形: 形状 2799">
              <a:extLst>
                <a:ext uri="{FF2B5EF4-FFF2-40B4-BE49-F238E27FC236}">
                  <a16:creationId xmlns:a16="http://schemas.microsoft.com/office/drawing/2014/main" id="{4A32D8B9-4CB7-FDD2-ADC1-DF39F63191A1}"/>
                </a:ext>
              </a:extLst>
            </p:cNvPr>
            <p:cNvSpPr/>
            <p:nvPr>
              <p:custDataLst>
                <p:tags r:id="rId39"/>
              </p:custDataLst>
            </p:nvPr>
          </p:nvSpPr>
          <p:spPr>
            <a:xfrm flipV="1">
              <a:off x="12831482" y="-9659745"/>
              <a:ext cx="116586" cy="116700"/>
            </a:xfrm>
            <a:custGeom>
              <a:avLst/>
              <a:gdLst>
                <a:gd name="connsiteX0" fmla="*/ 61885 w 116586"/>
                <a:gd name="connsiteY0" fmla="*/ 53467 h 116700"/>
                <a:gd name="connsiteX1" fmla="*/ 110800 w 116586"/>
                <a:gd name="connsiteY1" fmla="*/ 53467 h 116700"/>
                <a:gd name="connsiteX2" fmla="*/ 116586 w 116586"/>
                <a:gd name="connsiteY2" fmla="*/ 56975 h 116700"/>
                <a:gd name="connsiteX3" fmla="*/ 110800 w 116586"/>
                <a:gd name="connsiteY3" fmla="*/ 60476 h 116700"/>
                <a:gd name="connsiteX4" fmla="*/ 61885 w 116586"/>
                <a:gd name="connsiteY4" fmla="*/ 60476 h 116700"/>
                <a:gd name="connsiteX5" fmla="*/ 61885 w 116586"/>
                <a:gd name="connsiteY5" fmla="*/ 109541 h 116700"/>
                <a:gd name="connsiteX6" fmla="*/ 58381 w 116586"/>
                <a:gd name="connsiteY6" fmla="*/ 115325 h 116700"/>
                <a:gd name="connsiteX7" fmla="*/ 54872 w 116586"/>
                <a:gd name="connsiteY7" fmla="*/ 109541 h 116700"/>
                <a:gd name="connsiteX8" fmla="*/ 54872 w 116586"/>
                <a:gd name="connsiteY8" fmla="*/ 60476 h 116700"/>
                <a:gd name="connsiteX9" fmla="*/ 5786 w 116586"/>
                <a:gd name="connsiteY9" fmla="*/ 60476 h 116700"/>
                <a:gd name="connsiteX10" fmla="*/ 0 w 116586"/>
                <a:gd name="connsiteY10" fmla="*/ 56975 h 116700"/>
                <a:gd name="connsiteX11" fmla="*/ 5786 w 116586"/>
                <a:gd name="connsiteY11" fmla="*/ 53467 h 116700"/>
                <a:gd name="connsiteX12" fmla="*/ 54872 w 116586"/>
                <a:gd name="connsiteY12" fmla="*/ 53467 h 116700"/>
                <a:gd name="connsiteX13" fmla="*/ 54872 w 116586"/>
                <a:gd name="connsiteY13" fmla="*/ 4407 h 116700"/>
                <a:gd name="connsiteX14" fmla="*/ 58381 w 116586"/>
                <a:gd name="connsiteY14" fmla="*/ -1375 h 116700"/>
                <a:gd name="connsiteX15" fmla="*/ 61885 w 116586"/>
                <a:gd name="connsiteY15" fmla="*/ 4407 h 116700"/>
                <a:gd name="connsiteX16" fmla="*/ 61885 w 116586"/>
                <a:gd name="connsiteY16" fmla="*/ 53467 h 116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16586" h="116700">
                  <a:moveTo>
                    <a:pt x="61885" y="53467"/>
                  </a:moveTo>
                  <a:lnTo>
                    <a:pt x="110800" y="53467"/>
                  </a:lnTo>
                  <a:cubicBezTo>
                    <a:pt x="113254" y="53467"/>
                    <a:pt x="116586" y="53467"/>
                    <a:pt x="116586" y="56975"/>
                  </a:cubicBezTo>
                  <a:cubicBezTo>
                    <a:pt x="116586" y="60476"/>
                    <a:pt x="113254" y="60476"/>
                    <a:pt x="110800" y="60476"/>
                  </a:cubicBezTo>
                  <a:lnTo>
                    <a:pt x="61885" y="60476"/>
                  </a:lnTo>
                  <a:lnTo>
                    <a:pt x="61885" y="109541"/>
                  </a:lnTo>
                  <a:cubicBezTo>
                    <a:pt x="61885" y="111993"/>
                    <a:pt x="61885" y="115325"/>
                    <a:pt x="58381" y="115325"/>
                  </a:cubicBezTo>
                  <a:cubicBezTo>
                    <a:pt x="54872" y="115325"/>
                    <a:pt x="54872" y="111993"/>
                    <a:pt x="54872" y="109541"/>
                  </a:cubicBezTo>
                  <a:lnTo>
                    <a:pt x="54872" y="60476"/>
                  </a:lnTo>
                  <a:lnTo>
                    <a:pt x="5786" y="60476"/>
                  </a:lnTo>
                  <a:cubicBezTo>
                    <a:pt x="3333" y="60476"/>
                    <a:pt x="0" y="60476"/>
                    <a:pt x="0" y="56975"/>
                  </a:cubicBezTo>
                  <a:cubicBezTo>
                    <a:pt x="0" y="53467"/>
                    <a:pt x="3333" y="53467"/>
                    <a:pt x="5786" y="53467"/>
                  </a:cubicBezTo>
                  <a:lnTo>
                    <a:pt x="54872" y="53467"/>
                  </a:lnTo>
                  <a:lnTo>
                    <a:pt x="54872" y="4407"/>
                  </a:lnTo>
                  <a:cubicBezTo>
                    <a:pt x="54872" y="1956"/>
                    <a:pt x="54872" y="-1375"/>
                    <a:pt x="58381" y="-1375"/>
                  </a:cubicBezTo>
                  <a:cubicBezTo>
                    <a:pt x="61885" y="-1375"/>
                    <a:pt x="61885" y="1956"/>
                    <a:pt x="61885" y="4407"/>
                  </a:cubicBezTo>
                  <a:lnTo>
                    <a:pt x="61885" y="53467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2801" name="任意多边形: 形状 2800">
              <a:extLst>
                <a:ext uri="{FF2B5EF4-FFF2-40B4-BE49-F238E27FC236}">
                  <a16:creationId xmlns:a16="http://schemas.microsoft.com/office/drawing/2014/main" id="{5F181737-D0F5-0A83-93BB-65ED4E7C1BCD}"/>
                </a:ext>
              </a:extLst>
            </p:cNvPr>
            <p:cNvSpPr/>
            <p:nvPr>
              <p:custDataLst>
                <p:tags r:id="rId40"/>
              </p:custDataLst>
            </p:nvPr>
          </p:nvSpPr>
          <p:spPr>
            <a:xfrm flipV="1">
              <a:off x="13003495" y="-9636438"/>
              <a:ext cx="98706" cy="112841"/>
            </a:xfrm>
            <a:custGeom>
              <a:avLst/>
              <a:gdLst>
                <a:gd name="connsiteX0" fmla="*/ 32086 w 98706"/>
                <a:gd name="connsiteY0" fmla="*/ 90267 h 112841"/>
                <a:gd name="connsiteX1" fmla="*/ 34715 w 98706"/>
                <a:gd name="connsiteY1" fmla="*/ 96225 h 112841"/>
                <a:gd name="connsiteX2" fmla="*/ 54702 w 98706"/>
                <a:gd name="connsiteY2" fmla="*/ 104460 h 112841"/>
                <a:gd name="connsiteX3" fmla="*/ 76262 w 98706"/>
                <a:gd name="connsiteY3" fmla="*/ 71692 h 112841"/>
                <a:gd name="connsiteX4" fmla="*/ 52595 w 98706"/>
                <a:gd name="connsiteY4" fmla="*/ 37875 h 112841"/>
                <a:gd name="connsiteX5" fmla="*/ 34011 w 98706"/>
                <a:gd name="connsiteY5" fmla="*/ 47341 h 112841"/>
                <a:gd name="connsiteX6" fmla="*/ 32086 w 98706"/>
                <a:gd name="connsiteY6" fmla="*/ 53118 h 112841"/>
                <a:gd name="connsiteX7" fmla="*/ 32086 w 98706"/>
                <a:gd name="connsiteY7" fmla="*/ 90267 h 112841"/>
                <a:gd name="connsiteX8" fmla="*/ 32086 w 98706"/>
                <a:gd name="connsiteY8" fmla="*/ 39453 h 112841"/>
                <a:gd name="connsiteX9" fmla="*/ 54526 w 98706"/>
                <a:gd name="connsiteY9" fmla="*/ 31571 h 112841"/>
                <a:gd name="connsiteX10" fmla="*/ 98706 w 98706"/>
                <a:gd name="connsiteY10" fmla="*/ 71692 h 112841"/>
                <a:gd name="connsiteX11" fmla="*/ 57507 w 98706"/>
                <a:gd name="connsiteY11" fmla="*/ 111469 h 112841"/>
                <a:gd name="connsiteX12" fmla="*/ 31030 w 98706"/>
                <a:gd name="connsiteY12" fmla="*/ 102882 h 112841"/>
                <a:gd name="connsiteX13" fmla="*/ 31030 w 98706"/>
                <a:gd name="connsiteY13" fmla="*/ 111469 h 112841"/>
                <a:gd name="connsiteX14" fmla="*/ 0 w 98706"/>
                <a:gd name="connsiteY14" fmla="*/ 110066 h 112841"/>
                <a:gd name="connsiteX15" fmla="*/ 0 w 98706"/>
                <a:gd name="connsiteY15" fmla="*/ 101832 h 112841"/>
                <a:gd name="connsiteX16" fmla="*/ 12100 w 98706"/>
                <a:gd name="connsiteY16" fmla="*/ 95175 h 112841"/>
                <a:gd name="connsiteX17" fmla="*/ 12100 w 98706"/>
                <a:gd name="connsiteY17" fmla="*/ 6862 h 112841"/>
                <a:gd name="connsiteX18" fmla="*/ 0 w 98706"/>
                <a:gd name="connsiteY18" fmla="*/ 6862 h 112841"/>
                <a:gd name="connsiteX19" fmla="*/ 0 w 98706"/>
                <a:gd name="connsiteY19" fmla="*/ -1373 h 112841"/>
                <a:gd name="connsiteX20" fmla="*/ 22093 w 98706"/>
                <a:gd name="connsiteY20" fmla="*/ -845 h 112841"/>
                <a:gd name="connsiteX21" fmla="*/ 44181 w 98706"/>
                <a:gd name="connsiteY21" fmla="*/ -1373 h 112841"/>
                <a:gd name="connsiteX22" fmla="*/ 44181 w 98706"/>
                <a:gd name="connsiteY22" fmla="*/ 6862 h 112841"/>
                <a:gd name="connsiteX23" fmla="*/ 32086 w 98706"/>
                <a:gd name="connsiteY23" fmla="*/ 6862 h 112841"/>
                <a:gd name="connsiteX24" fmla="*/ 32086 w 98706"/>
                <a:gd name="connsiteY24" fmla="*/ 39453 h 112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98706" h="112841">
                  <a:moveTo>
                    <a:pt x="32086" y="90267"/>
                  </a:moveTo>
                  <a:cubicBezTo>
                    <a:pt x="32086" y="93598"/>
                    <a:pt x="32262" y="93774"/>
                    <a:pt x="34715" y="96225"/>
                  </a:cubicBezTo>
                  <a:cubicBezTo>
                    <a:pt x="41728" y="103410"/>
                    <a:pt x="50841" y="104460"/>
                    <a:pt x="54702" y="104460"/>
                  </a:cubicBezTo>
                  <a:cubicBezTo>
                    <a:pt x="66444" y="104460"/>
                    <a:pt x="76262" y="93774"/>
                    <a:pt x="76262" y="71692"/>
                  </a:cubicBezTo>
                  <a:cubicBezTo>
                    <a:pt x="76262" y="46989"/>
                    <a:pt x="63991" y="37875"/>
                    <a:pt x="52595" y="37875"/>
                  </a:cubicBezTo>
                  <a:cubicBezTo>
                    <a:pt x="50142" y="37875"/>
                    <a:pt x="41904" y="37875"/>
                    <a:pt x="34011" y="47341"/>
                  </a:cubicBezTo>
                  <a:cubicBezTo>
                    <a:pt x="32086" y="49617"/>
                    <a:pt x="32086" y="49792"/>
                    <a:pt x="32086" y="53118"/>
                  </a:cubicBezTo>
                  <a:lnTo>
                    <a:pt x="32086" y="90267"/>
                  </a:lnTo>
                  <a:close/>
                  <a:moveTo>
                    <a:pt x="32086" y="39453"/>
                  </a:moveTo>
                  <a:cubicBezTo>
                    <a:pt x="39621" y="33324"/>
                    <a:pt x="47338" y="31571"/>
                    <a:pt x="54526" y="31571"/>
                  </a:cubicBezTo>
                  <a:cubicBezTo>
                    <a:pt x="80821" y="31571"/>
                    <a:pt x="98706" y="47341"/>
                    <a:pt x="98706" y="71692"/>
                  </a:cubicBezTo>
                  <a:cubicBezTo>
                    <a:pt x="98706" y="94999"/>
                    <a:pt x="82751" y="111469"/>
                    <a:pt x="57507" y="111469"/>
                  </a:cubicBezTo>
                  <a:cubicBezTo>
                    <a:pt x="44356" y="111469"/>
                    <a:pt x="35067" y="106037"/>
                    <a:pt x="31030" y="102882"/>
                  </a:cubicBezTo>
                  <a:lnTo>
                    <a:pt x="31030" y="111469"/>
                  </a:lnTo>
                  <a:lnTo>
                    <a:pt x="0" y="110066"/>
                  </a:lnTo>
                  <a:lnTo>
                    <a:pt x="0" y="101832"/>
                  </a:lnTo>
                  <a:cubicBezTo>
                    <a:pt x="10873" y="101832"/>
                    <a:pt x="12100" y="101832"/>
                    <a:pt x="12100" y="95175"/>
                  </a:cubicBezTo>
                  <a:lnTo>
                    <a:pt x="12100" y="6862"/>
                  </a:lnTo>
                  <a:lnTo>
                    <a:pt x="0" y="6862"/>
                  </a:lnTo>
                  <a:lnTo>
                    <a:pt x="0" y="-1373"/>
                  </a:lnTo>
                  <a:cubicBezTo>
                    <a:pt x="4911" y="-1197"/>
                    <a:pt x="15427" y="-845"/>
                    <a:pt x="22093" y="-845"/>
                  </a:cubicBezTo>
                  <a:cubicBezTo>
                    <a:pt x="28929" y="-845"/>
                    <a:pt x="39275" y="-1197"/>
                    <a:pt x="44181" y="-1373"/>
                  </a:cubicBezTo>
                  <a:lnTo>
                    <a:pt x="44181" y="6862"/>
                  </a:lnTo>
                  <a:lnTo>
                    <a:pt x="32086" y="6862"/>
                  </a:lnTo>
                  <a:lnTo>
                    <a:pt x="32086" y="39453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2802" name="任意多边形: 形状 2801">
              <a:extLst>
                <a:ext uri="{FF2B5EF4-FFF2-40B4-BE49-F238E27FC236}">
                  <a16:creationId xmlns:a16="http://schemas.microsoft.com/office/drawing/2014/main" id="{795F214D-1D17-0E3A-DAF2-472970E23FBB}"/>
                </a:ext>
              </a:extLst>
            </p:cNvPr>
            <p:cNvSpPr/>
            <p:nvPr>
              <p:custDataLst>
                <p:tags r:id="rId41"/>
              </p:custDataLst>
            </p:nvPr>
          </p:nvSpPr>
          <p:spPr>
            <a:xfrm flipV="1">
              <a:off x="13114312" y="-9712893"/>
              <a:ext cx="91699" cy="82938"/>
            </a:xfrm>
            <a:custGeom>
              <a:avLst/>
              <a:gdLst>
                <a:gd name="connsiteX0" fmla="*/ 54383 w 91699"/>
                <a:gd name="connsiteY0" fmla="*/ 72848 h 82938"/>
                <a:gd name="connsiteX1" fmla="*/ 58183 w 91699"/>
                <a:gd name="connsiteY1" fmla="*/ 77013 h 82938"/>
                <a:gd name="connsiteX2" fmla="*/ 65553 w 91699"/>
                <a:gd name="connsiteY2" fmla="*/ 77140 h 82938"/>
                <a:gd name="connsiteX3" fmla="*/ 79297 w 91699"/>
                <a:gd name="connsiteY3" fmla="*/ 76157 h 82938"/>
                <a:gd name="connsiteX4" fmla="*/ 85072 w 91699"/>
                <a:gd name="connsiteY4" fmla="*/ 66465 h 82938"/>
                <a:gd name="connsiteX5" fmla="*/ 84209 w 91699"/>
                <a:gd name="connsiteY5" fmla="*/ 56526 h 82938"/>
                <a:gd name="connsiteX6" fmla="*/ 83967 w 91699"/>
                <a:gd name="connsiteY6" fmla="*/ 55180 h 82938"/>
                <a:gd name="connsiteX7" fmla="*/ 86051 w 91699"/>
                <a:gd name="connsiteY7" fmla="*/ 53339 h 82938"/>
                <a:gd name="connsiteX8" fmla="*/ 88383 w 91699"/>
                <a:gd name="connsiteY8" fmla="*/ 56406 h 82938"/>
                <a:gd name="connsiteX9" fmla="*/ 91699 w 91699"/>
                <a:gd name="connsiteY9" fmla="*/ 79839 h 82938"/>
                <a:gd name="connsiteX10" fmla="*/ 88014 w 91699"/>
                <a:gd name="connsiteY10" fmla="*/ 81555 h 82938"/>
                <a:gd name="connsiteX11" fmla="*/ 12518 w 91699"/>
                <a:gd name="connsiteY11" fmla="*/ 81555 h 82938"/>
                <a:gd name="connsiteX12" fmla="*/ 8349 w 91699"/>
                <a:gd name="connsiteY12" fmla="*/ 78982 h 82938"/>
                <a:gd name="connsiteX13" fmla="*/ 610 w 91699"/>
                <a:gd name="connsiteY13" fmla="*/ 57263 h 82938"/>
                <a:gd name="connsiteX14" fmla="*/ 0 w 91699"/>
                <a:gd name="connsiteY14" fmla="*/ 55053 h 82938"/>
                <a:gd name="connsiteX15" fmla="*/ 2084 w 91699"/>
                <a:gd name="connsiteY15" fmla="*/ 53339 h 82938"/>
                <a:gd name="connsiteX16" fmla="*/ 4664 w 91699"/>
                <a:gd name="connsiteY16" fmla="*/ 56280 h 82938"/>
                <a:gd name="connsiteX17" fmla="*/ 34495 w 91699"/>
                <a:gd name="connsiteY17" fmla="*/ 77140 h 82938"/>
                <a:gd name="connsiteX18" fmla="*/ 39649 w 91699"/>
                <a:gd name="connsiteY18" fmla="*/ 77140 h 82938"/>
                <a:gd name="connsiteX19" fmla="*/ 43455 w 91699"/>
                <a:gd name="connsiteY19" fmla="*/ 75914 h 82938"/>
                <a:gd name="connsiteX20" fmla="*/ 42965 w 91699"/>
                <a:gd name="connsiteY20" fmla="*/ 73336 h 82938"/>
                <a:gd name="connsiteX21" fmla="*/ 26762 w 91699"/>
                <a:gd name="connsiteY21" fmla="*/ 8802 h 82938"/>
                <a:gd name="connsiteX22" fmla="*/ 12396 w 91699"/>
                <a:gd name="connsiteY22" fmla="*/ 3037 h 82938"/>
                <a:gd name="connsiteX23" fmla="*/ 6875 w 91699"/>
                <a:gd name="connsiteY23" fmla="*/ 332 h 82938"/>
                <a:gd name="connsiteX24" fmla="*/ 8959 w 91699"/>
                <a:gd name="connsiteY24" fmla="*/ -1383 h 82938"/>
                <a:gd name="connsiteX25" fmla="*/ 19519 w 91699"/>
                <a:gd name="connsiteY25" fmla="*/ -1015 h 82938"/>
                <a:gd name="connsiteX26" fmla="*/ 30073 w 91699"/>
                <a:gd name="connsiteY26" fmla="*/ -894 h 82938"/>
                <a:gd name="connsiteX27" fmla="*/ 41122 w 91699"/>
                <a:gd name="connsiteY27" fmla="*/ -1015 h 82938"/>
                <a:gd name="connsiteX28" fmla="*/ 51435 w 91699"/>
                <a:gd name="connsiteY28" fmla="*/ -1383 h 82938"/>
                <a:gd name="connsiteX29" fmla="*/ 54256 w 91699"/>
                <a:gd name="connsiteY29" fmla="*/ 1316 h 82938"/>
                <a:gd name="connsiteX30" fmla="*/ 49224 w 91699"/>
                <a:gd name="connsiteY30" fmla="*/ 3037 h 82938"/>
                <a:gd name="connsiteX31" fmla="*/ 42107 w 91699"/>
                <a:gd name="connsiteY31" fmla="*/ 3278 h 82938"/>
                <a:gd name="connsiteX32" fmla="*/ 37685 w 91699"/>
                <a:gd name="connsiteY32" fmla="*/ 5609 h 82938"/>
                <a:gd name="connsiteX33" fmla="*/ 38174 w 91699"/>
                <a:gd name="connsiteY33" fmla="*/ 8434 h 82938"/>
                <a:gd name="connsiteX34" fmla="*/ 54383 w 91699"/>
                <a:gd name="connsiteY34" fmla="*/ 72848 h 82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91699" h="82938">
                  <a:moveTo>
                    <a:pt x="54383" y="72848"/>
                  </a:moveTo>
                  <a:cubicBezTo>
                    <a:pt x="55241" y="76403"/>
                    <a:pt x="55483" y="76772"/>
                    <a:pt x="58183" y="77013"/>
                  </a:cubicBezTo>
                  <a:cubicBezTo>
                    <a:pt x="58799" y="77140"/>
                    <a:pt x="63095" y="77140"/>
                    <a:pt x="65553" y="77140"/>
                  </a:cubicBezTo>
                  <a:cubicBezTo>
                    <a:pt x="73038" y="77140"/>
                    <a:pt x="76228" y="77140"/>
                    <a:pt x="79297" y="76157"/>
                  </a:cubicBezTo>
                  <a:cubicBezTo>
                    <a:pt x="84825" y="74441"/>
                    <a:pt x="85072" y="70880"/>
                    <a:pt x="85072" y="66465"/>
                  </a:cubicBezTo>
                  <a:cubicBezTo>
                    <a:pt x="85072" y="64502"/>
                    <a:pt x="85072" y="62909"/>
                    <a:pt x="84209" y="56526"/>
                  </a:cubicBezTo>
                  <a:lnTo>
                    <a:pt x="83967" y="55180"/>
                  </a:lnTo>
                  <a:cubicBezTo>
                    <a:pt x="83967" y="53949"/>
                    <a:pt x="84825" y="53339"/>
                    <a:pt x="86051" y="53339"/>
                  </a:cubicBezTo>
                  <a:cubicBezTo>
                    <a:pt x="87894" y="53339"/>
                    <a:pt x="88141" y="54444"/>
                    <a:pt x="88383" y="56406"/>
                  </a:cubicBezTo>
                  <a:lnTo>
                    <a:pt x="91699" y="79839"/>
                  </a:lnTo>
                  <a:cubicBezTo>
                    <a:pt x="91699" y="81555"/>
                    <a:pt x="90226" y="81555"/>
                    <a:pt x="88014" y="81555"/>
                  </a:cubicBezTo>
                  <a:lnTo>
                    <a:pt x="12518" y="81555"/>
                  </a:lnTo>
                  <a:cubicBezTo>
                    <a:pt x="9449" y="81555"/>
                    <a:pt x="9206" y="81555"/>
                    <a:pt x="8349" y="78982"/>
                  </a:cubicBezTo>
                  <a:lnTo>
                    <a:pt x="610" y="57263"/>
                  </a:lnTo>
                  <a:cubicBezTo>
                    <a:pt x="489" y="56774"/>
                    <a:pt x="0" y="55670"/>
                    <a:pt x="0" y="55053"/>
                  </a:cubicBezTo>
                  <a:cubicBezTo>
                    <a:pt x="0" y="54564"/>
                    <a:pt x="242" y="53339"/>
                    <a:pt x="2084" y="53339"/>
                  </a:cubicBezTo>
                  <a:cubicBezTo>
                    <a:pt x="3679" y="53339"/>
                    <a:pt x="3927" y="53949"/>
                    <a:pt x="4664" y="56280"/>
                  </a:cubicBezTo>
                  <a:cubicBezTo>
                    <a:pt x="11781" y="75914"/>
                    <a:pt x="15834" y="77140"/>
                    <a:pt x="34495" y="77140"/>
                  </a:cubicBezTo>
                  <a:lnTo>
                    <a:pt x="39649" y="77140"/>
                  </a:lnTo>
                  <a:cubicBezTo>
                    <a:pt x="43334" y="77140"/>
                    <a:pt x="43455" y="77013"/>
                    <a:pt x="43455" y="75914"/>
                  </a:cubicBezTo>
                  <a:cubicBezTo>
                    <a:pt x="43455" y="75788"/>
                    <a:pt x="43455" y="75177"/>
                    <a:pt x="42965" y="73336"/>
                  </a:cubicBezTo>
                  <a:lnTo>
                    <a:pt x="26762" y="8802"/>
                  </a:lnTo>
                  <a:cubicBezTo>
                    <a:pt x="25657" y="4262"/>
                    <a:pt x="25288" y="3037"/>
                    <a:pt x="12396" y="3037"/>
                  </a:cubicBezTo>
                  <a:cubicBezTo>
                    <a:pt x="7980" y="3037"/>
                    <a:pt x="6875" y="3037"/>
                    <a:pt x="6875" y="332"/>
                  </a:cubicBezTo>
                  <a:cubicBezTo>
                    <a:pt x="6875" y="-31"/>
                    <a:pt x="7117" y="-1383"/>
                    <a:pt x="8959" y="-1383"/>
                  </a:cubicBezTo>
                  <a:cubicBezTo>
                    <a:pt x="12396" y="-1383"/>
                    <a:pt x="16081" y="-1015"/>
                    <a:pt x="19519" y="-1015"/>
                  </a:cubicBezTo>
                  <a:cubicBezTo>
                    <a:pt x="22956" y="-1015"/>
                    <a:pt x="26636" y="-894"/>
                    <a:pt x="30073" y="-894"/>
                  </a:cubicBezTo>
                  <a:cubicBezTo>
                    <a:pt x="33511" y="-894"/>
                    <a:pt x="37685" y="-894"/>
                    <a:pt x="41122" y="-1015"/>
                  </a:cubicBezTo>
                  <a:cubicBezTo>
                    <a:pt x="44439" y="-1136"/>
                    <a:pt x="48118" y="-1383"/>
                    <a:pt x="51435" y="-1383"/>
                  </a:cubicBezTo>
                  <a:cubicBezTo>
                    <a:pt x="52414" y="-1383"/>
                    <a:pt x="54256" y="-1383"/>
                    <a:pt x="54256" y="1316"/>
                  </a:cubicBezTo>
                  <a:cubicBezTo>
                    <a:pt x="54256" y="3037"/>
                    <a:pt x="53029" y="3037"/>
                    <a:pt x="49224" y="3037"/>
                  </a:cubicBezTo>
                  <a:cubicBezTo>
                    <a:pt x="46892" y="3037"/>
                    <a:pt x="44439" y="3157"/>
                    <a:pt x="42107" y="3278"/>
                  </a:cubicBezTo>
                  <a:cubicBezTo>
                    <a:pt x="37933" y="3647"/>
                    <a:pt x="37685" y="4136"/>
                    <a:pt x="37685" y="5609"/>
                  </a:cubicBezTo>
                  <a:cubicBezTo>
                    <a:pt x="37685" y="6466"/>
                    <a:pt x="37685" y="6714"/>
                    <a:pt x="38174" y="8434"/>
                  </a:cubicBezTo>
                  <a:lnTo>
                    <a:pt x="54383" y="72848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2803" name="任意多边形: 形状 2802">
              <a:extLst>
                <a:ext uri="{FF2B5EF4-FFF2-40B4-BE49-F238E27FC236}">
                  <a16:creationId xmlns:a16="http://schemas.microsoft.com/office/drawing/2014/main" id="{46F0EC03-03CF-2F33-0FFA-B518561CB1C3}"/>
                </a:ext>
              </a:extLst>
            </p:cNvPr>
            <p:cNvSpPr/>
            <p:nvPr>
              <p:custDataLst>
                <p:tags r:id="rId42"/>
              </p:custDataLst>
            </p:nvPr>
          </p:nvSpPr>
          <p:spPr>
            <a:xfrm flipV="1">
              <a:off x="13114801" y="-9595608"/>
              <a:ext cx="37195" cy="82569"/>
            </a:xfrm>
            <a:custGeom>
              <a:avLst/>
              <a:gdLst>
                <a:gd name="connsiteX0" fmla="*/ 34006 w 37195"/>
                <a:gd name="connsiteY0" fmla="*/ 76538 h 82569"/>
                <a:gd name="connsiteX1" fmla="*/ 29095 w 37195"/>
                <a:gd name="connsiteY1" fmla="*/ 81200 h 82569"/>
                <a:gd name="connsiteX2" fmla="*/ 22219 w 37195"/>
                <a:gd name="connsiteY2" fmla="*/ 74455 h 82569"/>
                <a:gd name="connsiteX3" fmla="*/ 27131 w 37195"/>
                <a:gd name="connsiteY3" fmla="*/ 69788 h 82569"/>
                <a:gd name="connsiteX4" fmla="*/ 34006 w 37195"/>
                <a:gd name="connsiteY4" fmla="*/ 76538 h 82569"/>
                <a:gd name="connsiteX5" fmla="*/ 8959 w 37195"/>
                <a:gd name="connsiteY5" fmla="*/ 14208 h 82569"/>
                <a:gd name="connsiteX6" fmla="*/ 7859 w 37195"/>
                <a:gd name="connsiteY6" fmla="*/ 9058 h 82569"/>
                <a:gd name="connsiteX7" fmla="*/ 19519 w 37195"/>
                <a:gd name="connsiteY7" fmla="*/ -1370 h 82569"/>
                <a:gd name="connsiteX8" fmla="*/ 37196 w 37195"/>
                <a:gd name="connsiteY8" fmla="*/ 17402 h 82569"/>
                <a:gd name="connsiteX9" fmla="*/ 35232 w 37195"/>
                <a:gd name="connsiteY9" fmla="*/ 18996 h 82569"/>
                <a:gd name="connsiteX10" fmla="*/ 32901 w 37195"/>
                <a:gd name="connsiteY10" fmla="*/ 16907 h 82569"/>
                <a:gd name="connsiteX11" fmla="*/ 19888 w 37195"/>
                <a:gd name="connsiteY11" fmla="*/ 2066 h 82569"/>
                <a:gd name="connsiteX12" fmla="*/ 16819 w 37195"/>
                <a:gd name="connsiteY12" fmla="*/ 6359 h 82569"/>
                <a:gd name="connsiteX13" fmla="*/ 18782 w 37195"/>
                <a:gd name="connsiteY13" fmla="*/ 14208 h 82569"/>
                <a:gd name="connsiteX14" fmla="*/ 22709 w 37195"/>
                <a:gd name="connsiteY14" fmla="*/ 24026 h 82569"/>
                <a:gd name="connsiteX15" fmla="*/ 28726 w 37195"/>
                <a:gd name="connsiteY15" fmla="*/ 39610 h 82569"/>
                <a:gd name="connsiteX16" fmla="*/ 29463 w 37195"/>
                <a:gd name="connsiteY16" fmla="*/ 43535 h 82569"/>
                <a:gd name="connsiteX17" fmla="*/ 17797 w 37195"/>
                <a:gd name="connsiteY17" fmla="*/ 53962 h 82569"/>
                <a:gd name="connsiteX18" fmla="*/ 0 w 37195"/>
                <a:gd name="connsiteY18" fmla="*/ 35191 h 82569"/>
                <a:gd name="connsiteX19" fmla="*/ 2084 w 37195"/>
                <a:gd name="connsiteY19" fmla="*/ 33597 h 82569"/>
                <a:gd name="connsiteX20" fmla="*/ 4295 w 37195"/>
                <a:gd name="connsiteY20" fmla="*/ 35558 h 82569"/>
                <a:gd name="connsiteX21" fmla="*/ 17429 w 37195"/>
                <a:gd name="connsiteY21" fmla="*/ 50526 h 82569"/>
                <a:gd name="connsiteX22" fmla="*/ 20498 w 37195"/>
                <a:gd name="connsiteY22" fmla="*/ 46234 h 82569"/>
                <a:gd name="connsiteX23" fmla="*/ 16697 w 37195"/>
                <a:gd name="connsiteY23" fmla="*/ 33965 h 82569"/>
                <a:gd name="connsiteX24" fmla="*/ 8959 w 37195"/>
                <a:gd name="connsiteY24" fmla="*/ 14208 h 82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7195" h="82569">
                  <a:moveTo>
                    <a:pt x="34006" y="76538"/>
                  </a:moveTo>
                  <a:cubicBezTo>
                    <a:pt x="34006" y="78501"/>
                    <a:pt x="32532" y="81200"/>
                    <a:pt x="29095" y="81200"/>
                  </a:cubicBezTo>
                  <a:cubicBezTo>
                    <a:pt x="25778" y="81200"/>
                    <a:pt x="22219" y="78011"/>
                    <a:pt x="22219" y="74455"/>
                  </a:cubicBezTo>
                  <a:cubicBezTo>
                    <a:pt x="22219" y="72366"/>
                    <a:pt x="23814" y="69788"/>
                    <a:pt x="27131" y="69788"/>
                  </a:cubicBezTo>
                  <a:cubicBezTo>
                    <a:pt x="30689" y="69788"/>
                    <a:pt x="34006" y="73224"/>
                    <a:pt x="34006" y="76538"/>
                  </a:cubicBezTo>
                  <a:close/>
                  <a:moveTo>
                    <a:pt x="8959" y="14208"/>
                  </a:moveTo>
                  <a:cubicBezTo>
                    <a:pt x="8470" y="12615"/>
                    <a:pt x="7859" y="11142"/>
                    <a:pt x="7859" y="9058"/>
                  </a:cubicBezTo>
                  <a:cubicBezTo>
                    <a:pt x="7859" y="3292"/>
                    <a:pt x="12765" y="-1370"/>
                    <a:pt x="19519" y="-1370"/>
                  </a:cubicBezTo>
                  <a:cubicBezTo>
                    <a:pt x="31795" y="-1370"/>
                    <a:pt x="37196" y="15561"/>
                    <a:pt x="37196" y="17402"/>
                  </a:cubicBezTo>
                  <a:cubicBezTo>
                    <a:pt x="37196" y="18996"/>
                    <a:pt x="35601" y="18996"/>
                    <a:pt x="35232" y="18996"/>
                  </a:cubicBezTo>
                  <a:cubicBezTo>
                    <a:pt x="33511" y="18996"/>
                    <a:pt x="33390" y="18260"/>
                    <a:pt x="32901" y="16907"/>
                  </a:cubicBezTo>
                  <a:cubicBezTo>
                    <a:pt x="30073" y="7095"/>
                    <a:pt x="24673" y="2066"/>
                    <a:pt x="19888" y="2066"/>
                  </a:cubicBezTo>
                  <a:cubicBezTo>
                    <a:pt x="17429" y="2066"/>
                    <a:pt x="16819" y="3660"/>
                    <a:pt x="16819" y="6359"/>
                  </a:cubicBezTo>
                  <a:cubicBezTo>
                    <a:pt x="16819" y="9179"/>
                    <a:pt x="17676" y="11510"/>
                    <a:pt x="18782" y="14208"/>
                  </a:cubicBezTo>
                  <a:cubicBezTo>
                    <a:pt x="20009" y="17523"/>
                    <a:pt x="21362" y="20838"/>
                    <a:pt x="22709" y="24026"/>
                  </a:cubicBezTo>
                  <a:cubicBezTo>
                    <a:pt x="23814" y="26972"/>
                    <a:pt x="28236" y="38137"/>
                    <a:pt x="28726" y="39610"/>
                  </a:cubicBezTo>
                  <a:cubicBezTo>
                    <a:pt x="29095" y="40836"/>
                    <a:pt x="29463" y="42309"/>
                    <a:pt x="29463" y="43535"/>
                  </a:cubicBezTo>
                  <a:cubicBezTo>
                    <a:pt x="29463" y="49300"/>
                    <a:pt x="24551" y="53962"/>
                    <a:pt x="17797" y="53962"/>
                  </a:cubicBezTo>
                  <a:cubicBezTo>
                    <a:pt x="5648" y="53962"/>
                    <a:pt x="0" y="37279"/>
                    <a:pt x="0" y="35191"/>
                  </a:cubicBezTo>
                  <a:cubicBezTo>
                    <a:pt x="0" y="33597"/>
                    <a:pt x="1721" y="33597"/>
                    <a:pt x="2084" y="33597"/>
                  </a:cubicBezTo>
                  <a:cubicBezTo>
                    <a:pt x="3806" y="33597"/>
                    <a:pt x="3927" y="34212"/>
                    <a:pt x="4295" y="35558"/>
                  </a:cubicBezTo>
                  <a:cubicBezTo>
                    <a:pt x="7491" y="46113"/>
                    <a:pt x="12891" y="50526"/>
                    <a:pt x="17429" y="50526"/>
                  </a:cubicBezTo>
                  <a:cubicBezTo>
                    <a:pt x="19398" y="50526"/>
                    <a:pt x="20498" y="49548"/>
                    <a:pt x="20498" y="46234"/>
                  </a:cubicBezTo>
                  <a:cubicBezTo>
                    <a:pt x="20498" y="43414"/>
                    <a:pt x="19767" y="41573"/>
                    <a:pt x="16697" y="33965"/>
                  </a:cubicBezTo>
                  <a:lnTo>
                    <a:pt x="8959" y="14208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2804" name="任意多边形: 形状 2803">
              <a:extLst>
                <a:ext uri="{FF2B5EF4-FFF2-40B4-BE49-F238E27FC236}">
                  <a16:creationId xmlns:a16="http://schemas.microsoft.com/office/drawing/2014/main" id="{76E1E54A-7FA3-B7D3-A11E-9ABD18BC3061}"/>
                </a:ext>
              </a:extLst>
            </p:cNvPr>
            <p:cNvSpPr/>
            <p:nvPr>
              <p:custDataLst>
                <p:tags r:id="rId43"/>
              </p:custDataLst>
            </p:nvPr>
          </p:nvSpPr>
          <p:spPr>
            <a:xfrm flipV="1">
              <a:off x="13223695" y="-9677791"/>
              <a:ext cx="199859" cy="121603"/>
            </a:xfrm>
            <a:custGeom>
              <a:avLst/>
              <a:gdLst>
                <a:gd name="connsiteX0" fmla="*/ 183202 w 199859"/>
                <a:gd name="connsiteY0" fmla="*/ 107786 h 121603"/>
                <a:gd name="connsiteX1" fmla="*/ 189867 w 199859"/>
                <a:gd name="connsiteY1" fmla="*/ 111639 h 121603"/>
                <a:gd name="connsiteX2" fmla="*/ 199860 w 199859"/>
                <a:gd name="connsiteY2" fmla="*/ 111991 h 121603"/>
                <a:gd name="connsiteX3" fmla="*/ 199860 w 199859"/>
                <a:gd name="connsiteY3" fmla="*/ 120226 h 121603"/>
                <a:gd name="connsiteX4" fmla="*/ 181101 w 199859"/>
                <a:gd name="connsiteY4" fmla="*/ 119698 h 121603"/>
                <a:gd name="connsiteX5" fmla="*/ 157258 w 199859"/>
                <a:gd name="connsiteY5" fmla="*/ 120226 h 121603"/>
                <a:gd name="connsiteX6" fmla="*/ 157258 w 199859"/>
                <a:gd name="connsiteY6" fmla="*/ 111991 h 121603"/>
                <a:gd name="connsiteX7" fmla="*/ 175138 w 199859"/>
                <a:gd name="connsiteY7" fmla="*/ 110062 h 121603"/>
                <a:gd name="connsiteX8" fmla="*/ 144982 w 199859"/>
                <a:gd name="connsiteY8" fmla="*/ 31742 h 121603"/>
                <a:gd name="connsiteX9" fmla="*/ 113952 w 199859"/>
                <a:gd name="connsiteY9" fmla="*/ 111991 h 121603"/>
                <a:gd name="connsiteX10" fmla="*/ 130781 w 199859"/>
                <a:gd name="connsiteY10" fmla="*/ 111991 h 121603"/>
                <a:gd name="connsiteX11" fmla="*/ 130781 w 199859"/>
                <a:gd name="connsiteY11" fmla="*/ 120226 h 121603"/>
                <a:gd name="connsiteX12" fmla="*/ 100103 w 199859"/>
                <a:gd name="connsiteY12" fmla="*/ 119698 h 121603"/>
                <a:gd name="connsiteX13" fmla="*/ 73280 w 199859"/>
                <a:gd name="connsiteY13" fmla="*/ 120226 h 121603"/>
                <a:gd name="connsiteX14" fmla="*/ 73280 w 199859"/>
                <a:gd name="connsiteY14" fmla="*/ 111991 h 121603"/>
                <a:gd name="connsiteX15" fmla="*/ 88355 w 199859"/>
                <a:gd name="connsiteY15" fmla="*/ 111991 h 121603"/>
                <a:gd name="connsiteX16" fmla="*/ 95544 w 199859"/>
                <a:gd name="connsiteY16" fmla="*/ 93417 h 121603"/>
                <a:gd name="connsiteX17" fmla="*/ 71702 w 199859"/>
                <a:gd name="connsiteY17" fmla="*/ 31742 h 121603"/>
                <a:gd name="connsiteX18" fmla="*/ 40671 w 199859"/>
                <a:gd name="connsiteY18" fmla="*/ 111991 h 121603"/>
                <a:gd name="connsiteX19" fmla="*/ 57501 w 199859"/>
                <a:gd name="connsiteY19" fmla="*/ 111991 h 121603"/>
                <a:gd name="connsiteX20" fmla="*/ 57501 w 199859"/>
                <a:gd name="connsiteY20" fmla="*/ 120226 h 121603"/>
                <a:gd name="connsiteX21" fmla="*/ 26823 w 199859"/>
                <a:gd name="connsiteY21" fmla="*/ 119698 h 121603"/>
                <a:gd name="connsiteX22" fmla="*/ 0 w 199859"/>
                <a:gd name="connsiteY22" fmla="*/ 120226 h 121603"/>
                <a:gd name="connsiteX23" fmla="*/ 0 w 199859"/>
                <a:gd name="connsiteY23" fmla="*/ 111991 h 121603"/>
                <a:gd name="connsiteX24" fmla="*/ 15075 w 199859"/>
                <a:gd name="connsiteY24" fmla="*/ 111991 h 121603"/>
                <a:gd name="connsiteX25" fmla="*/ 57155 w 199859"/>
                <a:gd name="connsiteY25" fmla="*/ 3179 h 121603"/>
                <a:gd name="connsiteX26" fmla="*/ 63287 w 199859"/>
                <a:gd name="connsiteY26" fmla="*/ -1377 h 121603"/>
                <a:gd name="connsiteX27" fmla="*/ 69425 w 199859"/>
                <a:gd name="connsiteY27" fmla="*/ 3179 h 121603"/>
                <a:gd name="connsiteX28" fmla="*/ 99927 w 199859"/>
                <a:gd name="connsiteY28" fmla="*/ 82028 h 121603"/>
                <a:gd name="connsiteX29" fmla="*/ 130435 w 199859"/>
                <a:gd name="connsiteY29" fmla="*/ 3179 h 121603"/>
                <a:gd name="connsiteX30" fmla="*/ 136568 w 199859"/>
                <a:gd name="connsiteY30" fmla="*/ -1377 h 121603"/>
                <a:gd name="connsiteX31" fmla="*/ 142706 w 199859"/>
                <a:gd name="connsiteY31" fmla="*/ 3179 h 121603"/>
                <a:gd name="connsiteX32" fmla="*/ 183202 w 199859"/>
                <a:gd name="connsiteY32" fmla="*/ 107786 h 121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99859" h="121603">
                  <a:moveTo>
                    <a:pt x="183202" y="107786"/>
                  </a:moveTo>
                  <a:cubicBezTo>
                    <a:pt x="184258" y="110765"/>
                    <a:pt x="184427" y="111112"/>
                    <a:pt x="189867" y="111639"/>
                  </a:cubicBezTo>
                  <a:cubicBezTo>
                    <a:pt x="193371" y="111991"/>
                    <a:pt x="197055" y="111991"/>
                    <a:pt x="199860" y="111991"/>
                  </a:cubicBezTo>
                  <a:lnTo>
                    <a:pt x="199860" y="120226"/>
                  </a:lnTo>
                  <a:cubicBezTo>
                    <a:pt x="195126" y="120050"/>
                    <a:pt x="188987" y="119698"/>
                    <a:pt x="181101" y="119698"/>
                  </a:cubicBezTo>
                  <a:cubicBezTo>
                    <a:pt x="174439" y="119698"/>
                    <a:pt x="163567" y="119698"/>
                    <a:pt x="157258" y="120226"/>
                  </a:cubicBezTo>
                  <a:lnTo>
                    <a:pt x="157258" y="111991"/>
                  </a:lnTo>
                  <a:cubicBezTo>
                    <a:pt x="161642" y="111991"/>
                    <a:pt x="170056" y="111991"/>
                    <a:pt x="175138" y="110062"/>
                  </a:cubicBezTo>
                  <a:lnTo>
                    <a:pt x="144982" y="31742"/>
                  </a:lnTo>
                  <a:lnTo>
                    <a:pt x="113952" y="111991"/>
                  </a:lnTo>
                  <a:lnTo>
                    <a:pt x="130781" y="111991"/>
                  </a:lnTo>
                  <a:lnTo>
                    <a:pt x="130781" y="120226"/>
                  </a:lnTo>
                  <a:cubicBezTo>
                    <a:pt x="124121" y="119698"/>
                    <a:pt x="107644" y="119698"/>
                    <a:pt x="100103" y="119698"/>
                  </a:cubicBezTo>
                  <a:cubicBezTo>
                    <a:pt x="93267" y="119698"/>
                    <a:pt x="79418" y="119698"/>
                    <a:pt x="73280" y="120226"/>
                  </a:cubicBezTo>
                  <a:lnTo>
                    <a:pt x="73280" y="111991"/>
                  </a:lnTo>
                  <a:lnTo>
                    <a:pt x="88355" y="111991"/>
                  </a:lnTo>
                  <a:lnTo>
                    <a:pt x="95544" y="93417"/>
                  </a:lnTo>
                  <a:lnTo>
                    <a:pt x="71702" y="31742"/>
                  </a:lnTo>
                  <a:lnTo>
                    <a:pt x="40671" y="111991"/>
                  </a:lnTo>
                  <a:lnTo>
                    <a:pt x="57501" y="111991"/>
                  </a:lnTo>
                  <a:lnTo>
                    <a:pt x="57501" y="120226"/>
                  </a:lnTo>
                  <a:cubicBezTo>
                    <a:pt x="50841" y="119698"/>
                    <a:pt x="34363" y="119698"/>
                    <a:pt x="26823" y="119698"/>
                  </a:cubicBezTo>
                  <a:cubicBezTo>
                    <a:pt x="19987" y="119698"/>
                    <a:pt x="6137" y="119698"/>
                    <a:pt x="0" y="120226"/>
                  </a:cubicBezTo>
                  <a:lnTo>
                    <a:pt x="0" y="111991"/>
                  </a:lnTo>
                  <a:lnTo>
                    <a:pt x="15075" y="111991"/>
                  </a:lnTo>
                  <a:lnTo>
                    <a:pt x="57155" y="3179"/>
                  </a:lnTo>
                  <a:cubicBezTo>
                    <a:pt x="58205" y="376"/>
                    <a:pt x="58904" y="-1377"/>
                    <a:pt x="63287" y="-1377"/>
                  </a:cubicBezTo>
                  <a:cubicBezTo>
                    <a:pt x="67671" y="-1377"/>
                    <a:pt x="68374" y="376"/>
                    <a:pt x="69425" y="3179"/>
                  </a:cubicBezTo>
                  <a:lnTo>
                    <a:pt x="99927" y="82028"/>
                  </a:lnTo>
                  <a:lnTo>
                    <a:pt x="130435" y="3179"/>
                  </a:lnTo>
                  <a:cubicBezTo>
                    <a:pt x="131486" y="376"/>
                    <a:pt x="132184" y="-1377"/>
                    <a:pt x="136568" y="-1377"/>
                  </a:cubicBezTo>
                  <a:cubicBezTo>
                    <a:pt x="140951" y="-1377"/>
                    <a:pt x="141655" y="376"/>
                    <a:pt x="142706" y="3179"/>
                  </a:cubicBezTo>
                  <a:lnTo>
                    <a:pt x="183202" y="107786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2805" name="任意多边形: 形状 2804">
              <a:extLst>
                <a:ext uri="{FF2B5EF4-FFF2-40B4-BE49-F238E27FC236}">
                  <a16:creationId xmlns:a16="http://schemas.microsoft.com/office/drawing/2014/main" id="{C6F49960-D62F-DB57-C309-4BF19B978DA1}"/>
                </a:ext>
              </a:extLst>
            </p:cNvPr>
            <p:cNvSpPr/>
            <p:nvPr>
              <p:custDataLst>
                <p:tags r:id="rId44"/>
              </p:custDataLst>
            </p:nvPr>
          </p:nvSpPr>
          <p:spPr>
            <a:xfrm flipV="1">
              <a:off x="13436033" y="-9712893"/>
              <a:ext cx="91699" cy="82938"/>
            </a:xfrm>
            <a:custGeom>
              <a:avLst/>
              <a:gdLst>
                <a:gd name="connsiteX0" fmla="*/ 54383 w 91699"/>
                <a:gd name="connsiteY0" fmla="*/ 72848 h 82938"/>
                <a:gd name="connsiteX1" fmla="*/ 58183 w 91699"/>
                <a:gd name="connsiteY1" fmla="*/ 77013 h 82938"/>
                <a:gd name="connsiteX2" fmla="*/ 65553 w 91699"/>
                <a:gd name="connsiteY2" fmla="*/ 77140 h 82938"/>
                <a:gd name="connsiteX3" fmla="*/ 79298 w 91699"/>
                <a:gd name="connsiteY3" fmla="*/ 76157 h 82938"/>
                <a:gd name="connsiteX4" fmla="*/ 85073 w 91699"/>
                <a:gd name="connsiteY4" fmla="*/ 66465 h 82938"/>
                <a:gd name="connsiteX5" fmla="*/ 84209 w 91699"/>
                <a:gd name="connsiteY5" fmla="*/ 56526 h 82938"/>
                <a:gd name="connsiteX6" fmla="*/ 83967 w 91699"/>
                <a:gd name="connsiteY6" fmla="*/ 55180 h 82938"/>
                <a:gd name="connsiteX7" fmla="*/ 86051 w 91699"/>
                <a:gd name="connsiteY7" fmla="*/ 53339 h 82938"/>
                <a:gd name="connsiteX8" fmla="*/ 88383 w 91699"/>
                <a:gd name="connsiteY8" fmla="*/ 56406 h 82938"/>
                <a:gd name="connsiteX9" fmla="*/ 91700 w 91699"/>
                <a:gd name="connsiteY9" fmla="*/ 79839 h 82938"/>
                <a:gd name="connsiteX10" fmla="*/ 88015 w 91699"/>
                <a:gd name="connsiteY10" fmla="*/ 81555 h 82938"/>
                <a:gd name="connsiteX11" fmla="*/ 12518 w 91699"/>
                <a:gd name="connsiteY11" fmla="*/ 81555 h 82938"/>
                <a:gd name="connsiteX12" fmla="*/ 8349 w 91699"/>
                <a:gd name="connsiteY12" fmla="*/ 78982 h 82938"/>
                <a:gd name="connsiteX13" fmla="*/ 611 w 91699"/>
                <a:gd name="connsiteY13" fmla="*/ 57263 h 82938"/>
                <a:gd name="connsiteX14" fmla="*/ 0 w 91699"/>
                <a:gd name="connsiteY14" fmla="*/ 55053 h 82938"/>
                <a:gd name="connsiteX15" fmla="*/ 2084 w 91699"/>
                <a:gd name="connsiteY15" fmla="*/ 53339 h 82938"/>
                <a:gd name="connsiteX16" fmla="*/ 4664 w 91699"/>
                <a:gd name="connsiteY16" fmla="*/ 56280 h 82938"/>
                <a:gd name="connsiteX17" fmla="*/ 34496 w 91699"/>
                <a:gd name="connsiteY17" fmla="*/ 77140 h 82938"/>
                <a:gd name="connsiteX18" fmla="*/ 39649 w 91699"/>
                <a:gd name="connsiteY18" fmla="*/ 77140 h 82938"/>
                <a:gd name="connsiteX19" fmla="*/ 43455 w 91699"/>
                <a:gd name="connsiteY19" fmla="*/ 75914 h 82938"/>
                <a:gd name="connsiteX20" fmla="*/ 42965 w 91699"/>
                <a:gd name="connsiteY20" fmla="*/ 73336 h 82938"/>
                <a:gd name="connsiteX21" fmla="*/ 26763 w 91699"/>
                <a:gd name="connsiteY21" fmla="*/ 8802 h 82938"/>
                <a:gd name="connsiteX22" fmla="*/ 12397 w 91699"/>
                <a:gd name="connsiteY22" fmla="*/ 3037 h 82938"/>
                <a:gd name="connsiteX23" fmla="*/ 6875 w 91699"/>
                <a:gd name="connsiteY23" fmla="*/ 332 h 82938"/>
                <a:gd name="connsiteX24" fmla="*/ 8959 w 91699"/>
                <a:gd name="connsiteY24" fmla="*/ -1383 h 82938"/>
                <a:gd name="connsiteX25" fmla="*/ 19519 w 91699"/>
                <a:gd name="connsiteY25" fmla="*/ -1015 h 82938"/>
                <a:gd name="connsiteX26" fmla="*/ 30074 w 91699"/>
                <a:gd name="connsiteY26" fmla="*/ -894 h 82938"/>
                <a:gd name="connsiteX27" fmla="*/ 41123 w 91699"/>
                <a:gd name="connsiteY27" fmla="*/ -1015 h 82938"/>
                <a:gd name="connsiteX28" fmla="*/ 51435 w 91699"/>
                <a:gd name="connsiteY28" fmla="*/ -1383 h 82938"/>
                <a:gd name="connsiteX29" fmla="*/ 54257 w 91699"/>
                <a:gd name="connsiteY29" fmla="*/ 1316 h 82938"/>
                <a:gd name="connsiteX30" fmla="*/ 49224 w 91699"/>
                <a:gd name="connsiteY30" fmla="*/ 3037 h 82938"/>
                <a:gd name="connsiteX31" fmla="*/ 42107 w 91699"/>
                <a:gd name="connsiteY31" fmla="*/ 3278 h 82938"/>
                <a:gd name="connsiteX32" fmla="*/ 37686 w 91699"/>
                <a:gd name="connsiteY32" fmla="*/ 5609 h 82938"/>
                <a:gd name="connsiteX33" fmla="*/ 38175 w 91699"/>
                <a:gd name="connsiteY33" fmla="*/ 8434 h 82938"/>
                <a:gd name="connsiteX34" fmla="*/ 54383 w 91699"/>
                <a:gd name="connsiteY34" fmla="*/ 72848 h 82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91699" h="82938">
                  <a:moveTo>
                    <a:pt x="54383" y="72848"/>
                  </a:moveTo>
                  <a:cubicBezTo>
                    <a:pt x="55241" y="76403"/>
                    <a:pt x="55483" y="76772"/>
                    <a:pt x="58183" y="77013"/>
                  </a:cubicBezTo>
                  <a:cubicBezTo>
                    <a:pt x="58799" y="77140"/>
                    <a:pt x="63095" y="77140"/>
                    <a:pt x="65553" y="77140"/>
                  </a:cubicBezTo>
                  <a:cubicBezTo>
                    <a:pt x="73038" y="77140"/>
                    <a:pt x="76229" y="77140"/>
                    <a:pt x="79298" y="76157"/>
                  </a:cubicBezTo>
                  <a:cubicBezTo>
                    <a:pt x="84825" y="74441"/>
                    <a:pt x="85073" y="70880"/>
                    <a:pt x="85073" y="66465"/>
                  </a:cubicBezTo>
                  <a:cubicBezTo>
                    <a:pt x="85073" y="64502"/>
                    <a:pt x="85073" y="62909"/>
                    <a:pt x="84209" y="56526"/>
                  </a:cubicBezTo>
                  <a:lnTo>
                    <a:pt x="83967" y="55180"/>
                  </a:lnTo>
                  <a:cubicBezTo>
                    <a:pt x="83967" y="53949"/>
                    <a:pt x="84825" y="53339"/>
                    <a:pt x="86051" y="53339"/>
                  </a:cubicBezTo>
                  <a:cubicBezTo>
                    <a:pt x="87894" y="53339"/>
                    <a:pt x="88142" y="54444"/>
                    <a:pt x="88383" y="56406"/>
                  </a:cubicBezTo>
                  <a:lnTo>
                    <a:pt x="91700" y="79839"/>
                  </a:lnTo>
                  <a:cubicBezTo>
                    <a:pt x="91700" y="81555"/>
                    <a:pt x="90226" y="81555"/>
                    <a:pt x="88015" y="81555"/>
                  </a:cubicBezTo>
                  <a:lnTo>
                    <a:pt x="12518" y="81555"/>
                  </a:lnTo>
                  <a:cubicBezTo>
                    <a:pt x="9449" y="81555"/>
                    <a:pt x="9207" y="81555"/>
                    <a:pt x="8349" y="78982"/>
                  </a:cubicBezTo>
                  <a:lnTo>
                    <a:pt x="611" y="57263"/>
                  </a:lnTo>
                  <a:cubicBezTo>
                    <a:pt x="490" y="56774"/>
                    <a:pt x="0" y="55670"/>
                    <a:pt x="0" y="55053"/>
                  </a:cubicBezTo>
                  <a:cubicBezTo>
                    <a:pt x="0" y="54564"/>
                    <a:pt x="242" y="53339"/>
                    <a:pt x="2084" y="53339"/>
                  </a:cubicBezTo>
                  <a:cubicBezTo>
                    <a:pt x="3680" y="53339"/>
                    <a:pt x="3927" y="53949"/>
                    <a:pt x="4664" y="56280"/>
                  </a:cubicBezTo>
                  <a:cubicBezTo>
                    <a:pt x="11781" y="75914"/>
                    <a:pt x="15834" y="77140"/>
                    <a:pt x="34496" y="77140"/>
                  </a:cubicBezTo>
                  <a:lnTo>
                    <a:pt x="39649" y="77140"/>
                  </a:lnTo>
                  <a:cubicBezTo>
                    <a:pt x="43334" y="77140"/>
                    <a:pt x="43455" y="77013"/>
                    <a:pt x="43455" y="75914"/>
                  </a:cubicBezTo>
                  <a:cubicBezTo>
                    <a:pt x="43455" y="75788"/>
                    <a:pt x="43455" y="75177"/>
                    <a:pt x="42965" y="73336"/>
                  </a:cubicBezTo>
                  <a:lnTo>
                    <a:pt x="26763" y="8802"/>
                  </a:lnTo>
                  <a:cubicBezTo>
                    <a:pt x="25657" y="4262"/>
                    <a:pt x="25289" y="3037"/>
                    <a:pt x="12397" y="3037"/>
                  </a:cubicBezTo>
                  <a:cubicBezTo>
                    <a:pt x="7981" y="3037"/>
                    <a:pt x="6875" y="3037"/>
                    <a:pt x="6875" y="332"/>
                  </a:cubicBezTo>
                  <a:cubicBezTo>
                    <a:pt x="6875" y="-31"/>
                    <a:pt x="7117" y="-1383"/>
                    <a:pt x="8959" y="-1383"/>
                  </a:cubicBezTo>
                  <a:cubicBezTo>
                    <a:pt x="12397" y="-1383"/>
                    <a:pt x="16082" y="-1015"/>
                    <a:pt x="19519" y="-1015"/>
                  </a:cubicBezTo>
                  <a:cubicBezTo>
                    <a:pt x="22957" y="-1015"/>
                    <a:pt x="26636" y="-894"/>
                    <a:pt x="30074" y="-894"/>
                  </a:cubicBezTo>
                  <a:cubicBezTo>
                    <a:pt x="33511" y="-894"/>
                    <a:pt x="37686" y="-894"/>
                    <a:pt x="41123" y="-1015"/>
                  </a:cubicBezTo>
                  <a:cubicBezTo>
                    <a:pt x="44439" y="-1136"/>
                    <a:pt x="48119" y="-1383"/>
                    <a:pt x="51435" y="-1383"/>
                  </a:cubicBezTo>
                  <a:cubicBezTo>
                    <a:pt x="52414" y="-1383"/>
                    <a:pt x="54257" y="-1383"/>
                    <a:pt x="54257" y="1316"/>
                  </a:cubicBezTo>
                  <a:cubicBezTo>
                    <a:pt x="54257" y="3037"/>
                    <a:pt x="53030" y="3037"/>
                    <a:pt x="49224" y="3037"/>
                  </a:cubicBezTo>
                  <a:cubicBezTo>
                    <a:pt x="46893" y="3037"/>
                    <a:pt x="44439" y="3157"/>
                    <a:pt x="42107" y="3278"/>
                  </a:cubicBezTo>
                  <a:cubicBezTo>
                    <a:pt x="37933" y="3647"/>
                    <a:pt x="37686" y="4136"/>
                    <a:pt x="37686" y="5609"/>
                  </a:cubicBezTo>
                  <a:cubicBezTo>
                    <a:pt x="37686" y="6466"/>
                    <a:pt x="37686" y="6714"/>
                    <a:pt x="38175" y="8434"/>
                  </a:cubicBezTo>
                  <a:lnTo>
                    <a:pt x="54383" y="72848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2806" name="任意多边形: 形状 2805">
              <a:extLst>
                <a:ext uri="{FF2B5EF4-FFF2-40B4-BE49-F238E27FC236}">
                  <a16:creationId xmlns:a16="http://schemas.microsoft.com/office/drawing/2014/main" id="{F785C0B3-B517-6BD4-5591-530144D560B1}"/>
                </a:ext>
              </a:extLst>
            </p:cNvPr>
            <p:cNvSpPr/>
            <p:nvPr>
              <p:custDataLst>
                <p:tags r:id="rId45"/>
              </p:custDataLst>
            </p:nvPr>
          </p:nvSpPr>
          <p:spPr>
            <a:xfrm flipV="1">
              <a:off x="13436408" y="-9600517"/>
              <a:ext cx="93294" cy="110053"/>
            </a:xfrm>
            <a:custGeom>
              <a:avLst/>
              <a:gdLst>
                <a:gd name="connsiteX0" fmla="*/ 48613 w 93294"/>
                <a:gd name="connsiteY0" fmla="*/ 15071 h 110053"/>
                <a:gd name="connsiteX1" fmla="*/ 60273 w 93294"/>
                <a:gd name="connsiteY1" fmla="*/ -1369 h 110053"/>
                <a:gd name="connsiteX2" fmla="*/ 82245 w 93294"/>
                <a:gd name="connsiteY2" fmla="*/ 22432 h 110053"/>
                <a:gd name="connsiteX3" fmla="*/ 80529 w 93294"/>
                <a:gd name="connsiteY3" fmla="*/ 24148 h 110053"/>
                <a:gd name="connsiteX4" fmla="*/ 78813 w 93294"/>
                <a:gd name="connsiteY4" fmla="*/ 22553 h 110053"/>
                <a:gd name="connsiteX5" fmla="*/ 63589 w 93294"/>
                <a:gd name="connsiteY5" fmla="*/ 11515 h 110053"/>
                <a:gd name="connsiteX6" fmla="*/ 53893 w 93294"/>
                <a:gd name="connsiteY6" fmla="*/ 23416 h 110053"/>
                <a:gd name="connsiteX7" fmla="*/ 93295 w 93294"/>
                <a:gd name="connsiteY7" fmla="*/ 74575 h 110053"/>
                <a:gd name="connsiteX8" fmla="*/ 57694 w 93294"/>
                <a:gd name="connsiteY8" fmla="*/ 108684 h 110053"/>
                <a:gd name="connsiteX9" fmla="*/ 0 w 93294"/>
                <a:gd name="connsiteY9" fmla="*/ 53594 h 110053"/>
                <a:gd name="connsiteX10" fmla="*/ 35721 w 93294"/>
                <a:gd name="connsiteY10" fmla="*/ 19981 h 110053"/>
                <a:gd name="connsiteX11" fmla="*/ 48613 w 93294"/>
                <a:gd name="connsiteY11" fmla="*/ 21695 h 110053"/>
                <a:gd name="connsiteX12" fmla="*/ 48613 w 93294"/>
                <a:gd name="connsiteY12" fmla="*/ 15071 h 110053"/>
                <a:gd name="connsiteX13" fmla="*/ 27373 w 93294"/>
                <a:gd name="connsiteY13" fmla="*/ 25499 h 110053"/>
                <a:gd name="connsiteX14" fmla="*/ 11907 w 93294"/>
                <a:gd name="connsiteY14" fmla="*/ 50526 h 110053"/>
                <a:gd name="connsiteX15" fmla="*/ 25657 w 93294"/>
                <a:gd name="connsiteY15" fmla="*/ 88560 h 110053"/>
                <a:gd name="connsiteX16" fmla="*/ 56714 w 93294"/>
                <a:gd name="connsiteY16" fmla="*/ 104759 h 110053"/>
                <a:gd name="connsiteX17" fmla="*/ 81387 w 93294"/>
                <a:gd name="connsiteY17" fmla="*/ 77891 h 110053"/>
                <a:gd name="connsiteX18" fmla="*/ 52909 w 93294"/>
                <a:gd name="connsiteY18" fmla="*/ 28077 h 110053"/>
                <a:gd name="connsiteX19" fmla="*/ 40512 w 93294"/>
                <a:gd name="connsiteY19" fmla="*/ 40957 h 110053"/>
                <a:gd name="connsiteX20" fmla="*/ 26883 w 93294"/>
                <a:gd name="connsiteY20" fmla="*/ 28688 h 110053"/>
                <a:gd name="connsiteX21" fmla="*/ 27373 w 93294"/>
                <a:gd name="connsiteY21" fmla="*/ 25499 h 110053"/>
                <a:gd name="connsiteX22" fmla="*/ 48613 w 93294"/>
                <a:gd name="connsiteY22" fmla="*/ 26116 h 110053"/>
                <a:gd name="connsiteX23" fmla="*/ 36580 w 93294"/>
                <a:gd name="connsiteY23" fmla="*/ 23905 h 110053"/>
                <a:gd name="connsiteX24" fmla="*/ 30321 w 93294"/>
                <a:gd name="connsiteY24" fmla="*/ 28688 h 110053"/>
                <a:gd name="connsiteX25" fmla="*/ 40512 w 93294"/>
                <a:gd name="connsiteY25" fmla="*/ 37522 h 110053"/>
                <a:gd name="connsiteX26" fmla="*/ 48613 w 93294"/>
                <a:gd name="connsiteY26" fmla="*/ 26116 h 110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93294" h="110053">
                  <a:moveTo>
                    <a:pt x="48613" y="15071"/>
                  </a:moveTo>
                  <a:cubicBezTo>
                    <a:pt x="48613" y="7095"/>
                    <a:pt x="50208" y="-1369"/>
                    <a:pt x="60273" y="-1369"/>
                  </a:cubicBezTo>
                  <a:cubicBezTo>
                    <a:pt x="75128" y="-1369"/>
                    <a:pt x="82245" y="19733"/>
                    <a:pt x="82245" y="22432"/>
                  </a:cubicBezTo>
                  <a:cubicBezTo>
                    <a:pt x="82245" y="23290"/>
                    <a:pt x="81514" y="24148"/>
                    <a:pt x="80529" y="24148"/>
                  </a:cubicBezTo>
                  <a:cubicBezTo>
                    <a:pt x="79303" y="24148"/>
                    <a:pt x="78934" y="23048"/>
                    <a:pt x="78813" y="22553"/>
                  </a:cubicBezTo>
                  <a:cubicBezTo>
                    <a:pt x="75865" y="13967"/>
                    <a:pt x="67764" y="11515"/>
                    <a:pt x="63589" y="11515"/>
                  </a:cubicBezTo>
                  <a:cubicBezTo>
                    <a:pt x="58678" y="11515"/>
                    <a:pt x="56099" y="13598"/>
                    <a:pt x="53893" y="23416"/>
                  </a:cubicBezTo>
                  <a:cubicBezTo>
                    <a:pt x="75744" y="31144"/>
                    <a:pt x="93295" y="52857"/>
                    <a:pt x="93295" y="74575"/>
                  </a:cubicBezTo>
                  <a:cubicBezTo>
                    <a:pt x="93295" y="93837"/>
                    <a:pt x="79424" y="108684"/>
                    <a:pt x="57694" y="108684"/>
                  </a:cubicBezTo>
                  <a:cubicBezTo>
                    <a:pt x="28357" y="108684"/>
                    <a:pt x="0" y="81200"/>
                    <a:pt x="0" y="53594"/>
                  </a:cubicBezTo>
                  <a:cubicBezTo>
                    <a:pt x="0" y="33843"/>
                    <a:pt x="14607" y="19981"/>
                    <a:pt x="35721" y="19981"/>
                  </a:cubicBezTo>
                  <a:cubicBezTo>
                    <a:pt x="38053" y="19981"/>
                    <a:pt x="42228" y="20101"/>
                    <a:pt x="48613" y="21695"/>
                  </a:cubicBezTo>
                  <a:lnTo>
                    <a:pt x="48613" y="15071"/>
                  </a:lnTo>
                  <a:close/>
                  <a:moveTo>
                    <a:pt x="27373" y="25499"/>
                  </a:moveTo>
                  <a:cubicBezTo>
                    <a:pt x="20993" y="27709"/>
                    <a:pt x="11907" y="34086"/>
                    <a:pt x="11907" y="50526"/>
                  </a:cubicBezTo>
                  <a:cubicBezTo>
                    <a:pt x="11907" y="58382"/>
                    <a:pt x="14487" y="74697"/>
                    <a:pt x="25657" y="88560"/>
                  </a:cubicBezTo>
                  <a:cubicBezTo>
                    <a:pt x="33390" y="98009"/>
                    <a:pt x="45297" y="104759"/>
                    <a:pt x="56714" y="104759"/>
                  </a:cubicBezTo>
                  <a:cubicBezTo>
                    <a:pt x="70096" y="104759"/>
                    <a:pt x="81387" y="95800"/>
                    <a:pt x="81387" y="77891"/>
                  </a:cubicBezTo>
                  <a:cubicBezTo>
                    <a:pt x="81387" y="65621"/>
                    <a:pt x="75376" y="39242"/>
                    <a:pt x="52909" y="28077"/>
                  </a:cubicBezTo>
                  <a:cubicBezTo>
                    <a:pt x="50945" y="35806"/>
                    <a:pt x="47756" y="40957"/>
                    <a:pt x="40512" y="40957"/>
                  </a:cubicBezTo>
                  <a:cubicBezTo>
                    <a:pt x="33637" y="40957"/>
                    <a:pt x="26883" y="35191"/>
                    <a:pt x="26883" y="28688"/>
                  </a:cubicBezTo>
                  <a:cubicBezTo>
                    <a:pt x="26883" y="26484"/>
                    <a:pt x="27004" y="26357"/>
                    <a:pt x="27373" y="25499"/>
                  </a:cubicBezTo>
                  <a:close/>
                  <a:moveTo>
                    <a:pt x="48613" y="26116"/>
                  </a:moveTo>
                  <a:cubicBezTo>
                    <a:pt x="45913" y="25131"/>
                    <a:pt x="41370" y="23905"/>
                    <a:pt x="36580" y="23905"/>
                  </a:cubicBezTo>
                  <a:cubicBezTo>
                    <a:pt x="34616" y="23905"/>
                    <a:pt x="30321" y="23905"/>
                    <a:pt x="30321" y="28688"/>
                  </a:cubicBezTo>
                  <a:cubicBezTo>
                    <a:pt x="30321" y="33349"/>
                    <a:pt x="35353" y="37522"/>
                    <a:pt x="40512" y="37522"/>
                  </a:cubicBezTo>
                  <a:cubicBezTo>
                    <a:pt x="44928" y="37522"/>
                    <a:pt x="48245" y="35559"/>
                    <a:pt x="48613" y="26116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2807" name="任意多边形: 形状 2806">
              <a:extLst>
                <a:ext uri="{FF2B5EF4-FFF2-40B4-BE49-F238E27FC236}">
                  <a16:creationId xmlns:a16="http://schemas.microsoft.com/office/drawing/2014/main" id="{BD22F0BB-4A96-DCFE-04B9-DB56EEA34E3B}"/>
                </a:ext>
              </a:extLst>
            </p:cNvPr>
            <p:cNvSpPr/>
            <p:nvPr>
              <p:custDataLst>
                <p:tags r:id="rId46"/>
              </p:custDataLst>
            </p:nvPr>
          </p:nvSpPr>
          <p:spPr>
            <a:xfrm flipV="1">
              <a:off x="13551348" y="-9677791"/>
              <a:ext cx="199859" cy="121603"/>
            </a:xfrm>
            <a:custGeom>
              <a:avLst/>
              <a:gdLst>
                <a:gd name="connsiteX0" fmla="*/ 183202 w 199859"/>
                <a:gd name="connsiteY0" fmla="*/ 107786 h 121603"/>
                <a:gd name="connsiteX1" fmla="*/ 189867 w 199859"/>
                <a:gd name="connsiteY1" fmla="*/ 111639 h 121603"/>
                <a:gd name="connsiteX2" fmla="*/ 199860 w 199859"/>
                <a:gd name="connsiteY2" fmla="*/ 111991 h 121603"/>
                <a:gd name="connsiteX3" fmla="*/ 199860 w 199859"/>
                <a:gd name="connsiteY3" fmla="*/ 120226 h 121603"/>
                <a:gd name="connsiteX4" fmla="*/ 181101 w 199859"/>
                <a:gd name="connsiteY4" fmla="*/ 119698 h 121603"/>
                <a:gd name="connsiteX5" fmla="*/ 157258 w 199859"/>
                <a:gd name="connsiteY5" fmla="*/ 120226 h 121603"/>
                <a:gd name="connsiteX6" fmla="*/ 157258 w 199859"/>
                <a:gd name="connsiteY6" fmla="*/ 111991 h 121603"/>
                <a:gd name="connsiteX7" fmla="*/ 175138 w 199859"/>
                <a:gd name="connsiteY7" fmla="*/ 110062 h 121603"/>
                <a:gd name="connsiteX8" fmla="*/ 144982 w 199859"/>
                <a:gd name="connsiteY8" fmla="*/ 31742 h 121603"/>
                <a:gd name="connsiteX9" fmla="*/ 113952 w 199859"/>
                <a:gd name="connsiteY9" fmla="*/ 111991 h 121603"/>
                <a:gd name="connsiteX10" fmla="*/ 130782 w 199859"/>
                <a:gd name="connsiteY10" fmla="*/ 111991 h 121603"/>
                <a:gd name="connsiteX11" fmla="*/ 130782 w 199859"/>
                <a:gd name="connsiteY11" fmla="*/ 120226 h 121603"/>
                <a:gd name="connsiteX12" fmla="*/ 100103 w 199859"/>
                <a:gd name="connsiteY12" fmla="*/ 119698 h 121603"/>
                <a:gd name="connsiteX13" fmla="*/ 73280 w 199859"/>
                <a:gd name="connsiteY13" fmla="*/ 120226 h 121603"/>
                <a:gd name="connsiteX14" fmla="*/ 73280 w 199859"/>
                <a:gd name="connsiteY14" fmla="*/ 111991 h 121603"/>
                <a:gd name="connsiteX15" fmla="*/ 88355 w 199859"/>
                <a:gd name="connsiteY15" fmla="*/ 111991 h 121603"/>
                <a:gd name="connsiteX16" fmla="*/ 95544 w 199859"/>
                <a:gd name="connsiteY16" fmla="*/ 93417 h 121603"/>
                <a:gd name="connsiteX17" fmla="*/ 71702 w 199859"/>
                <a:gd name="connsiteY17" fmla="*/ 31742 h 121603"/>
                <a:gd name="connsiteX18" fmla="*/ 40671 w 199859"/>
                <a:gd name="connsiteY18" fmla="*/ 111991 h 121603"/>
                <a:gd name="connsiteX19" fmla="*/ 57501 w 199859"/>
                <a:gd name="connsiteY19" fmla="*/ 111991 h 121603"/>
                <a:gd name="connsiteX20" fmla="*/ 57501 w 199859"/>
                <a:gd name="connsiteY20" fmla="*/ 120226 h 121603"/>
                <a:gd name="connsiteX21" fmla="*/ 26823 w 199859"/>
                <a:gd name="connsiteY21" fmla="*/ 119698 h 121603"/>
                <a:gd name="connsiteX22" fmla="*/ 0 w 199859"/>
                <a:gd name="connsiteY22" fmla="*/ 120226 h 121603"/>
                <a:gd name="connsiteX23" fmla="*/ 0 w 199859"/>
                <a:gd name="connsiteY23" fmla="*/ 111991 h 121603"/>
                <a:gd name="connsiteX24" fmla="*/ 15075 w 199859"/>
                <a:gd name="connsiteY24" fmla="*/ 111991 h 121603"/>
                <a:gd name="connsiteX25" fmla="*/ 57155 w 199859"/>
                <a:gd name="connsiteY25" fmla="*/ 3179 h 121603"/>
                <a:gd name="connsiteX26" fmla="*/ 63287 w 199859"/>
                <a:gd name="connsiteY26" fmla="*/ -1377 h 121603"/>
                <a:gd name="connsiteX27" fmla="*/ 69425 w 199859"/>
                <a:gd name="connsiteY27" fmla="*/ 3179 h 121603"/>
                <a:gd name="connsiteX28" fmla="*/ 99927 w 199859"/>
                <a:gd name="connsiteY28" fmla="*/ 82028 h 121603"/>
                <a:gd name="connsiteX29" fmla="*/ 130435 w 199859"/>
                <a:gd name="connsiteY29" fmla="*/ 3179 h 121603"/>
                <a:gd name="connsiteX30" fmla="*/ 136568 w 199859"/>
                <a:gd name="connsiteY30" fmla="*/ -1377 h 121603"/>
                <a:gd name="connsiteX31" fmla="*/ 142706 w 199859"/>
                <a:gd name="connsiteY31" fmla="*/ 3179 h 121603"/>
                <a:gd name="connsiteX32" fmla="*/ 183202 w 199859"/>
                <a:gd name="connsiteY32" fmla="*/ 107786 h 121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99859" h="121603">
                  <a:moveTo>
                    <a:pt x="183202" y="107786"/>
                  </a:moveTo>
                  <a:cubicBezTo>
                    <a:pt x="184258" y="110765"/>
                    <a:pt x="184427" y="111112"/>
                    <a:pt x="189867" y="111639"/>
                  </a:cubicBezTo>
                  <a:cubicBezTo>
                    <a:pt x="193371" y="111991"/>
                    <a:pt x="197055" y="111991"/>
                    <a:pt x="199860" y="111991"/>
                  </a:cubicBezTo>
                  <a:lnTo>
                    <a:pt x="199860" y="120226"/>
                  </a:lnTo>
                  <a:cubicBezTo>
                    <a:pt x="195126" y="120050"/>
                    <a:pt x="188987" y="119698"/>
                    <a:pt x="181101" y="119698"/>
                  </a:cubicBezTo>
                  <a:cubicBezTo>
                    <a:pt x="174439" y="119698"/>
                    <a:pt x="163567" y="119698"/>
                    <a:pt x="157258" y="120226"/>
                  </a:cubicBezTo>
                  <a:lnTo>
                    <a:pt x="157258" y="111991"/>
                  </a:lnTo>
                  <a:cubicBezTo>
                    <a:pt x="161642" y="111991"/>
                    <a:pt x="170056" y="111991"/>
                    <a:pt x="175138" y="110062"/>
                  </a:cubicBezTo>
                  <a:lnTo>
                    <a:pt x="144982" y="31742"/>
                  </a:lnTo>
                  <a:lnTo>
                    <a:pt x="113952" y="111991"/>
                  </a:lnTo>
                  <a:lnTo>
                    <a:pt x="130782" y="111991"/>
                  </a:lnTo>
                  <a:lnTo>
                    <a:pt x="130782" y="120226"/>
                  </a:lnTo>
                  <a:cubicBezTo>
                    <a:pt x="124121" y="119698"/>
                    <a:pt x="107644" y="119698"/>
                    <a:pt x="100103" y="119698"/>
                  </a:cubicBezTo>
                  <a:cubicBezTo>
                    <a:pt x="93267" y="119698"/>
                    <a:pt x="79418" y="119698"/>
                    <a:pt x="73280" y="120226"/>
                  </a:cubicBezTo>
                  <a:lnTo>
                    <a:pt x="73280" y="111991"/>
                  </a:lnTo>
                  <a:lnTo>
                    <a:pt x="88355" y="111991"/>
                  </a:lnTo>
                  <a:lnTo>
                    <a:pt x="95544" y="93417"/>
                  </a:lnTo>
                  <a:lnTo>
                    <a:pt x="71702" y="31742"/>
                  </a:lnTo>
                  <a:lnTo>
                    <a:pt x="40671" y="111991"/>
                  </a:lnTo>
                  <a:lnTo>
                    <a:pt x="57501" y="111991"/>
                  </a:lnTo>
                  <a:lnTo>
                    <a:pt x="57501" y="120226"/>
                  </a:lnTo>
                  <a:cubicBezTo>
                    <a:pt x="50841" y="119698"/>
                    <a:pt x="34363" y="119698"/>
                    <a:pt x="26823" y="119698"/>
                  </a:cubicBezTo>
                  <a:cubicBezTo>
                    <a:pt x="19987" y="119698"/>
                    <a:pt x="6137" y="119698"/>
                    <a:pt x="0" y="120226"/>
                  </a:cubicBezTo>
                  <a:lnTo>
                    <a:pt x="0" y="111991"/>
                  </a:lnTo>
                  <a:lnTo>
                    <a:pt x="15075" y="111991"/>
                  </a:lnTo>
                  <a:lnTo>
                    <a:pt x="57155" y="3179"/>
                  </a:lnTo>
                  <a:cubicBezTo>
                    <a:pt x="58205" y="376"/>
                    <a:pt x="58904" y="-1377"/>
                    <a:pt x="63287" y="-1377"/>
                  </a:cubicBezTo>
                  <a:cubicBezTo>
                    <a:pt x="67670" y="-1377"/>
                    <a:pt x="68374" y="376"/>
                    <a:pt x="69425" y="3179"/>
                  </a:cubicBezTo>
                  <a:lnTo>
                    <a:pt x="99927" y="82028"/>
                  </a:lnTo>
                  <a:lnTo>
                    <a:pt x="130435" y="3179"/>
                  </a:lnTo>
                  <a:cubicBezTo>
                    <a:pt x="131486" y="376"/>
                    <a:pt x="132184" y="-1377"/>
                    <a:pt x="136568" y="-1377"/>
                  </a:cubicBezTo>
                  <a:cubicBezTo>
                    <a:pt x="140951" y="-1377"/>
                    <a:pt x="141655" y="376"/>
                    <a:pt x="142706" y="3179"/>
                  </a:cubicBezTo>
                  <a:lnTo>
                    <a:pt x="183202" y="107786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2337" name="任意多边形: 形状 2336">
              <a:extLst>
                <a:ext uri="{FF2B5EF4-FFF2-40B4-BE49-F238E27FC236}">
                  <a16:creationId xmlns:a16="http://schemas.microsoft.com/office/drawing/2014/main" id="{E3C0038B-1AFF-B9E1-046D-DA067BDFF002}"/>
                </a:ext>
              </a:extLst>
            </p:cNvPr>
            <p:cNvSpPr/>
            <p:nvPr>
              <p:custDataLst>
                <p:tags r:id="rId47"/>
              </p:custDataLst>
            </p:nvPr>
          </p:nvSpPr>
          <p:spPr>
            <a:xfrm flipV="1">
              <a:off x="13764061" y="-9615109"/>
              <a:ext cx="111708" cy="83800"/>
            </a:xfrm>
            <a:custGeom>
              <a:avLst/>
              <a:gdLst>
                <a:gd name="connsiteX0" fmla="*/ 61747 w 111708"/>
                <a:gd name="connsiteY0" fmla="*/ 47952 h 83800"/>
                <a:gd name="connsiteX1" fmla="*/ 61010 w 111708"/>
                <a:gd name="connsiteY1" fmla="*/ 49420 h 83800"/>
                <a:gd name="connsiteX2" fmla="*/ 63958 w 111708"/>
                <a:gd name="connsiteY2" fmla="*/ 51756 h 83800"/>
                <a:gd name="connsiteX3" fmla="*/ 76355 w 111708"/>
                <a:gd name="connsiteY3" fmla="*/ 60463 h 83800"/>
                <a:gd name="connsiteX4" fmla="*/ 108887 w 111708"/>
                <a:gd name="connsiteY4" fmla="*/ 78009 h 83800"/>
                <a:gd name="connsiteX5" fmla="*/ 111708 w 111708"/>
                <a:gd name="connsiteY5" fmla="*/ 80708 h 83800"/>
                <a:gd name="connsiteX6" fmla="*/ 110113 w 111708"/>
                <a:gd name="connsiteY6" fmla="*/ 82302 h 83800"/>
                <a:gd name="connsiteX7" fmla="*/ 101643 w 111708"/>
                <a:gd name="connsiteY7" fmla="*/ 81934 h 83800"/>
                <a:gd name="connsiteX8" fmla="*/ 86788 w 111708"/>
                <a:gd name="connsiteY8" fmla="*/ 82428 h 83800"/>
                <a:gd name="connsiteX9" fmla="*/ 84214 w 111708"/>
                <a:gd name="connsiteY9" fmla="*/ 79730 h 83800"/>
                <a:gd name="connsiteX10" fmla="*/ 86051 w 111708"/>
                <a:gd name="connsiteY10" fmla="*/ 78009 h 83800"/>
                <a:gd name="connsiteX11" fmla="*/ 89120 w 111708"/>
                <a:gd name="connsiteY11" fmla="*/ 76294 h 83800"/>
                <a:gd name="connsiteX12" fmla="*/ 83719 w 111708"/>
                <a:gd name="connsiteY12" fmla="*/ 70280 h 83800"/>
                <a:gd name="connsiteX13" fmla="*/ 32532 w 111708"/>
                <a:gd name="connsiteY13" fmla="*/ 34210 h 83800"/>
                <a:gd name="connsiteX14" fmla="*/ 42228 w 111708"/>
                <a:gd name="connsiteY14" fmla="*/ 72859 h 83800"/>
                <a:gd name="connsiteX15" fmla="*/ 53030 w 111708"/>
                <a:gd name="connsiteY15" fmla="*/ 78009 h 83800"/>
                <a:gd name="connsiteX16" fmla="*/ 56714 w 111708"/>
                <a:gd name="connsiteY16" fmla="*/ 80587 h 83800"/>
                <a:gd name="connsiteX17" fmla="*/ 54751 w 111708"/>
                <a:gd name="connsiteY17" fmla="*/ 82428 h 83800"/>
                <a:gd name="connsiteX18" fmla="*/ 38670 w 111708"/>
                <a:gd name="connsiteY18" fmla="*/ 81934 h 83800"/>
                <a:gd name="connsiteX19" fmla="*/ 30199 w 111708"/>
                <a:gd name="connsiteY19" fmla="*/ 82061 h 83800"/>
                <a:gd name="connsiteX20" fmla="*/ 22467 w 111708"/>
                <a:gd name="connsiteY20" fmla="*/ 82428 h 83800"/>
                <a:gd name="connsiteX21" fmla="*/ 19887 w 111708"/>
                <a:gd name="connsiteY21" fmla="*/ 79730 h 83800"/>
                <a:gd name="connsiteX22" fmla="*/ 23935 w 111708"/>
                <a:gd name="connsiteY22" fmla="*/ 78009 h 83800"/>
                <a:gd name="connsiteX23" fmla="*/ 28605 w 111708"/>
                <a:gd name="connsiteY23" fmla="*/ 77762 h 83800"/>
                <a:gd name="connsiteX24" fmla="*/ 31305 w 111708"/>
                <a:gd name="connsiteY24" fmla="*/ 76046 h 83800"/>
                <a:gd name="connsiteX25" fmla="*/ 30810 w 111708"/>
                <a:gd name="connsiteY25" fmla="*/ 73347 h 83800"/>
                <a:gd name="connsiteX26" fmla="*/ 14487 w 111708"/>
                <a:gd name="connsiteY26" fmla="*/ 8198 h 83800"/>
                <a:gd name="connsiteX27" fmla="*/ 3684 w 111708"/>
                <a:gd name="connsiteY27" fmla="*/ 3048 h 83800"/>
                <a:gd name="connsiteX28" fmla="*/ 0 w 111708"/>
                <a:gd name="connsiteY28" fmla="*/ 343 h 83800"/>
                <a:gd name="connsiteX29" fmla="*/ 1963 w 111708"/>
                <a:gd name="connsiteY29" fmla="*/ -1372 h 83800"/>
                <a:gd name="connsiteX30" fmla="*/ 17924 w 111708"/>
                <a:gd name="connsiteY30" fmla="*/ -883 h 83800"/>
                <a:gd name="connsiteX31" fmla="*/ 26394 w 111708"/>
                <a:gd name="connsiteY31" fmla="*/ -1004 h 83800"/>
                <a:gd name="connsiteX32" fmla="*/ 34248 w 111708"/>
                <a:gd name="connsiteY32" fmla="*/ -1372 h 83800"/>
                <a:gd name="connsiteX33" fmla="*/ 36827 w 111708"/>
                <a:gd name="connsiteY33" fmla="*/ 1327 h 83800"/>
                <a:gd name="connsiteX34" fmla="*/ 32900 w 111708"/>
                <a:gd name="connsiteY34" fmla="*/ 3048 h 83800"/>
                <a:gd name="connsiteX35" fmla="*/ 28236 w 111708"/>
                <a:gd name="connsiteY35" fmla="*/ 3289 h 83800"/>
                <a:gd name="connsiteX36" fmla="*/ 25409 w 111708"/>
                <a:gd name="connsiteY36" fmla="*/ 5131 h 83800"/>
                <a:gd name="connsiteX37" fmla="*/ 31179 w 111708"/>
                <a:gd name="connsiteY37" fmla="*/ 28685 h 83800"/>
                <a:gd name="connsiteX38" fmla="*/ 51556 w 111708"/>
                <a:gd name="connsiteY38" fmla="*/ 43043 h 83800"/>
                <a:gd name="connsiteX39" fmla="*/ 69359 w 111708"/>
                <a:gd name="connsiteY39" fmla="*/ 8566 h 83800"/>
                <a:gd name="connsiteX40" fmla="*/ 70217 w 111708"/>
                <a:gd name="connsiteY40" fmla="*/ 6235 h 83800"/>
                <a:gd name="connsiteX41" fmla="*/ 64568 w 111708"/>
                <a:gd name="connsiteY41" fmla="*/ 3048 h 83800"/>
                <a:gd name="connsiteX42" fmla="*/ 61379 w 111708"/>
                <a:gd name="connsiteY42" fmla="*/ 343 h 83800"/>
                <a:gd name="connsiteX43" fmla="*/ 63468 w 111708"/>
                <a:gd name="connsiteY43" fmla="*/ -1372 h 83800"/>
                <a:gd name="connsiteX44" fmla="*/ 79176 w 111708"/>
                <a:gd name="connsiteY44" fmla="*/ -883 h 83800"/>
                <a:gd name="connsiteX45" fmla="*/ 91210 w 111708"/>
                <a:gd name="connsiteY45" fmla="*/ -1372 h 83800"/>
                <a:gd name="connsiteX46" fmla="*/ 93663 w 111708"/>
                <a:gd name="connsiteY46" fmla="*/ 1206 h 83800"/>
                <a:gd name="connsiteX47" fmla="*/ 90842 w 111708"/>
                <a:gd name="connsiteY47" fmla="*/ 3048 h 83800"/>
                <a:gd name="connsiteX48" fmla="*/ 82740 w 111708"/>
                <a:gd name="connsiteY48" fmla="*/ 7093 h 83800"/>
                <a:gd name="connsiteX49" fmla="*/ 61747 w 111708"/>
                <a:gd name="connsiteY49" fmla="*/ 47952 h 83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11708" h="83800">
                  <a:moveTo>
                    <a:pt x="61747" y="47952"/>
                  </a:moveTo>
                  <a:cubicBezTo>
                    <a:pt x="61258" y="48930"/>
                    <a:pt x="61010" y="49298"/>
                    <a:pt x="61010" y="49420"/>
                  </a:cubicBezTo>
                  <a:cubicBezTo>
                    <a:pt x="61010" y="49667"/>
                    <a:pt x="61131" y="49788"/>
                    <a:pt x="63958" y="51756"/>
                  </a:cubicBezTo>
                  <a:lnTo>
                    <a:pt x="76355" y="60463"/>
                  </a:lnTo>
                  <a:cubicBezTo>
                    <a:pt x="92558" y="71874"/>
                    <a:pt x="100170" y="77272"/>
                    <a:pt x="108887" y="78009"/>
                  </a:cubicBezTo>
                  <a:cubicBezTo>
                    <a:pt x="110234" y="78130"/>
                    <a:pt x="111708" y="78257"/>
                    <a:pt x="111708" y="80708"/>
                  </a:cubicBezTo>
                  <a:cubicBezTo>
                    <a:pt x="111708" y="81691"/>
                    <a:pt x="110850" y="82302"/>
                    <a:pt x="110113" y="82302"/>
                  </a:cubicBezTo>
                  <a:cubicBezTo>
                    <a:pt x="107534" y="82302"/>
                    <a:pt x="104344" y="81934"/>
                    <a:pt x="101643" y="81934"/>
                  </a:cubicBezTo>
                  <a:cubicBezTo>
                    <a:pt x="98327" y="81934"/>
                    <a:pt x="90104" y="82428"/>
                    <a:pt x="86788" y="82428"/>
                  </a:cubicBezTo>
                  <a:cubicBezTo>
                    <a:pt x="86051" y="82428"/>
                    <a:pt x="84214" y="82428"/>
                    <a:pt x="84214" y="79730"/>
                  </a:cubicBezTo>
                  <a:cubicBezTo>
                    <a:pt x="84214" y="79603"/>
                    <a:pt x="84214" y="78130"/>
                    <a:pt x="86051" y="78009"/>
                  </a:cubicBezTo>
                  <a:cubicBezTo>
                    <a:pt x="87525" y="77888"/>
                    <a:pt x="89120" y="77641"/>
                    <a:pt x="89120" y="76294"/>
                  </a:cubicBezTo>
                  <a:cubicBezTo>
                    <a:pt x="89120" y="74084"/>
                    <a:pt x="85314" y="71385"/>
                    <a:pt x="83719" y="70280"/>
                  </a:cubicBezTo>
                  <a:lnTo>
                    <a:pt x="32532" y="34210"/>
                  </a:lnTo>
                  <a:lnTo>
                    <a:pt x="42228" y="72859"/>
                  </a:lnTo>
                  <a:cubicBezTo>
                    <a:pt x="43333" y="77026"/>
                    <a:pt x="43455" y="78009"/>
                    <a:pt x="53030" y="78009"/>
                  </a:cubicBezTo>
                  <a:cubicBezTo>
                    <a:pt x="54993" y="78009"/>
                    <a:pt x="56714" y="78009"/>
                    <a:pt x="56714" y="80587"/>
                  </a:cubicBezTo>
                  <a:cubicBezTo>
                    <a:pt x="56714" y="81691"/>
                    <a:pt x="55978" y="82428"/>
                    <a:pt x="54751" y="82428"/>
                  </a:cubicBezTo>
                  <a:cubicBezTo>
                    <a:pt x="51193" y="82428"/>
                    <a:pt x="42228" y="81934"/>
                    <a:pt x="38670" y="81934"/>
                  </a:cubicBezTo>
                  <a:cubicBezTo>
                    <a:pt x="36580" y="81934"/>
                    <a:pt x="32284" y="81934"/>
                    <a:pt x="30199" y="82061"/>
                  </a:cubicBezTo>
                  <a:cubicBezTo>
                    <a:pt x="27741" y="82181"/>
                    <a:pt x="24799" y="82428"/>
                    <a:pt x="22467" y="82428"/>
                  </a:cubicBezTo>
                  <a:cubicBezTo>
                    <a:pt x="21730" y="82428"/>
                    <a:pt x="19887" y="82428"/>
                    <a:pt x="19887" y="79730"/>
                  </a:cubicBezTo>
                  <a:cubicBezTo>
                    <a:pt x="19887" y="78009"/>
                    <a:pt x="21235" y="78009"/>
                    <a:pt x="23935" y="78009"/>
                  </a:cubicBezTo>
                  <a:cubicBezTo>
                    <a:pt x="25904" y="78009"/>
                    <a:pt x="26394" y="78009"/>
                    <a:pt x="28605" y="77762"/>
                  </a:cubicBezTo>
                  <a:cubicBezTo>
                    <a:pt x="31058" y="77519"/>
                    <a:pt x="31305" y="77272"/>
                    <a:pt x="31305" y="76046"/>
                  </a:cubicBezTo>
                  <a:cubicBezTo>
                    <a:pt x="31305" y="75799"/>
                    <a:pt x="31305" y="75189"/>
                    <a:pt x="30810" y="73347"/>
                  </a:cubicBezTo>
                  <a:lnTo>
                    <a:pt x="14487" y="8198"/>
                  </a:lnTo>
                  <a:cubicBezTo>
                    <a:pt x="13502" y="4026"/>
                    <a:pt x="13260" y="3048"/>
                    <a:pt x="3684" y="3048"/>
                  </a:cubicBezTo>
                  <a:cubicBezTo>
                    <a:pt x="1474" y="3048"/>
                    <a:pt x="0" y="3048"/>
                    <a:pt x="0" y="343"/>
                  </a:cubicBezTo>
                  <a:cubicBezTo>
                    <a:pt x="0" y="222"/>
                    <a:pt x="0" y="-1372"/>
                    <a:pt x="1963" y="-1372"/>
                  </a:cubicBezTo>
                  <a:cubicBezTo>
                    <a:pt x="5522" y="-1372"/>
                    <a:pt x="14365" y="-883"/>
                    <a:pt x="17924" y="-883"/>
                  </a:cubicBezTo>
                  <a:cubicBezTo>
                    <a:pt x="20009" y="-883"/>
                    <a:pt x="24304" y="-883"/>
                    <a:pt x="26394" y="-1004"/>
                  </a:cubicBezTo>
                  <a:cubicBezTo>
                    <a:pt x="28847" y="-1124"/>
                    <a:pt x="31915" y="-1372"/>
                    <a:pt x="34248" y="-1372"/>
                  </a:cubicBezTo>
                  <a:cubicBezTo>
                    <a:pt x="34984" y="-1372"/>
                    <a:pt x="36827" y="-1372"/>
                    <a:pt x="36827" y="1327"/>
                  </a:cubicBezTo>
                  <a:cubicBezTo>
                    <a:pt x="36827" y="3048"/>
                    <a:pt x="35353" y="3048"/>
                    <a:pt x="32900" y="3048"/>
                  </a:cubicBezTo>
                  <a:cubicBezTo>
                    <a:pt x="32779" y="3048"/>
                    <a:pt x="30442" y="3048"/>
                    <a:pt x="28236" y="3289"/>
                  </a:cubicBezTo>
                  <a:cubicBezTo>
                    <a:pt x="25409" y="3536"/>
                    <a:pt x="25409" y="3905"/>
                    <a:pt x="25409" y="5131"/>
                  </a:cubicBezTo>
                  <a:cubicBezTo>
                    <a:pt x="25409" y="6115"/>
                    <a:pt x="26641" y="10650"/>
                    <a:pt x="31179" y="28685"/>
                  </a:cubicBezTo>
                  <a:lnTo>
                    <a:pt x="51556" y="43043"/>
                  </a:lnTo>
                  <a:lnTo>
                    <a:pt x="69359" y="8566"/>
                  </a:lnTo>
                  <a:cubicBezTo>
                    <a:pt x="70217" y="6972"/>
                    <a:pt x="70217" y="6846"/>
                    <a:pt x="70217" y="6235"/>
                  </a:cubicBezTo>
                  <a:cubicBezTo>
                    <a:pt x="70217" y="3411"/>
                    <a:pt x="66780" y="3048"/>
                    <a:pt x="64568" y="3048"/>
                  </a:cubicBezTo>
                  <a:cubicBezTo>
                    <a:pt x="63100" y="3048"/>
                    <a:pt x="61379" y="3048"/>
                    <a:pt x="61379" y="343"/>
                  </a:cubicBezTo>
                  <a:cubicBezTo>
                    <a:pt x="61379" y="222"/>
                    <a:pt x="61499" y="-1372"/>
                    <a:pt x="63468" y="-1372"/>
                  </a:cubicBezTo>
                  <a:cubicBezTo>
                    <a:pt x="66901" y="-1372"/>
                    <a:pt x="75744" y="-883"/>
                    <a:pt x="79176" y="-883"/>
                  </a:cubicBezTo>
                  <a:cubicBezTo>
                    <a:pt x="82861" y="-883"/>
                    <a:pt x="87773" y="-1372"/>
                    <a:pt x="91210" y="-1372"/>
                  </a:cubicBezTo>
                  <a:cubicBezTo>
                    <a:pt x="92805" y="-1372"/>
                    <a:pt x="93663" y="-514"/>
                    <a:pt x="93663" y="1206"/>
                  </a:cubicBezTo>
                  <a:cubicBezTo>
                    <a:pt x="93663" y="3048"/>
                    <a:pt x="92068" y="3048"/>
                    <a:pt x="90842" y="3048"/>
                  </a:cubicBezTo>
                  <a:cubicBezTo>
                    <a:pt x="88630" y="3048"/>
                    <a:pt x="84825" y="3168"/>
                    <a:pt x="82740" y="7093"/>
                  </a:cubicBezTo>
                  <a:lnTo>
                    <a:pt x="61747" y="47952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2338" name="任意多边形: 形状 2337">
              <a:extLst>
                <a:ext uri="{FF2B5EF4-FFF2-40B4-BE49-F238E27FC236}">
                  <a16:creationId xmlns:a16="http://schemas.microsoft.com/office/drawing/2014/main" id="{44A89718-DB0D-F62C-B539-91BBF45DF5C2}"/>
                </a:ext>
              </a:extLst>
            </p:cNvPr>
            <p:cNvSpPr/>
            <p:nvPr>
              <p:custDataLst>
                <p:tags r:id="rId48"/>
              </p:custDataLst>
            </p:nvPr>
          </p:nvSpPr>
          <p:spPr>
            <a:xfrm flipV="1">
              <a:off x="13897258" y="-9636438"/>
              <a:ext cx="98706" cy="112841"/>
            </a:xfrm>
            <a:custGeom>
              <a:avLst/>
              <a:gdLst>
                <a:gd name="connsiteX0" fmla="*/ 32086 w 98706"/>
                <a:gd name="connsiteY0" fmla="*/ 90267 h 112841"/>
                <a:gd name="connsiteX1" fmla="*/ 34715 w 98706"/>
                <a:gd name="connsiteY1" fmla="*/ 96225 h 112841"/>
                <a:gd name="connsiteX2" fmla="*/ 54702 w 98706"/>
                <a:gd name="connsiteY2" fmla="*/ 104460 h 112841"/>
                <a:gd name="connsiteX3" fmla="*/ 76262 w 98706"/>
                <a:gd name="connsiteY3" fmla="*/ 71692 h 112841"/>
                <a:gd name="connsiteX4" fmla="*/ 52595 w 98706"/>
                <a:gd name="connsiteY4" fmla="*/ 37875 h 112841"/>
                <a:gd name="connsiteX5" fmla="*/ 34011 w 98706"/>
                <a:gd name="connsiteY5" fmla="*/ 47341 h 112841"/>
                <a:gd name="connsiteX6" fmla="*/ 32086 w 98706"/>
                <a:gd name="connsiteY6" fmla="*/ 53118 h 112841"/>
                <a:gd name="connsiteX7" fmla="*/ 32086 w 98706"/>
                <a:gd name="connsiteY7" fmla="*/ 90267 h 112841"/>
                <a:gd name="connsiteX8" fmla="*/ 32086 w 98706"/>
                <a:gd name="connsiteY8" fmla="*/ 39453 h 112841"/>
                <a:gd name="connsiteX9" fmla="*/ 54526 w 98706"/>
                <a:gd name="connsiteY9" fmla="*/ 31571 h 112841"/>
                <a:gd name="connsiteX10" fmla="*/ 98706 w 98706"/>
                <a:gd name="connsiteY10" fmla="*/ 71692 h 112841"/>
                <a:gd name="connsiteX11" fmla="*/ 57507 w 98706"/>
                <a:gd name="connsiteY11" fmla="*/ 111469 h 112841"/>
                <a:gd name="connsiteX12" fmla="*/ 31030 w 98706"/>
                <a:gd name="connsiteY12" fmla="*/ 102882 h 112841"/>
                <a:gd name="connsiteX13" fmla="*/ 31030 w 98706"/>
                <a:gd name="connsiteY13" fmla="*/ 111469 h 112841"/>
                <a:gd name="connsiteX14" fmla="*/ 0 w 98706"/>
                <a:gd name="connsiteY14" fmla="*/ 110066 h 112841"/>
                <a:gd name="connsiteX15" fmla="*/ 0 w 98706"/>
                <a:gd name="connsiteY15" fmla="*/ 101832 h 112841"/>
                <a:gd name="connsiteX16" fmla="*/ 12100 w 98706"/>
                <a:gd name="connsiteY16" fmla="*/ 95175 h 112841"/>
                <a:gd name="connsiteX17" fmla="*/ 12100 w 98706"/>
                <a:gd name="connsiteY17" fmla="*/ 6862 h 112841"/>
                <a:gd name="connsiteX18" fmla="*/ 0 w 98706"/>
                <a:gd name="connsiteY18" fmla="*/ 6862 h 112841"/>
                <a:gd name="connsiteX19" fmla="*/ 0 w 98706"/>
                <a:gd name="connsiteY19" fmla="*/ -1373 h 112841"/>
                <a:gd name="connsiteX20" fmla="*/ 22093 w 98706"/>
                <a:gd name="connsiteY20" fmla="*/ -845 h 112841"/>
                <a:gd name="connsiteX21" fmla="*/ 44181 w 98706"/>
                <a:gd name="connsiteY21" fmla="*/ -1373 h 112841"/>
                <a:gd name="connsiteX22" fmla="*/ 44181 w 98706"/>
                <a:gd name="connsiteY22" fmla="*/ 6862 h 112841"/>
                <a:gd name="connsiteX23" fmla="*/ 32086 w 98706"/>
                <a:gd name="connsiteY23" fmla="*/ 6862 h 112841"/>
                <a:gd name="connsiteX24" fmla="*/ 32086 w 98706"/>
                <a:gd name="connsiteY24" fmla="*/ 39453 h 112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98706" h="112841">
                  <a:moveTo>
                    <a:pt x="32086" y="90267"/>
                  </a:moveTo>
                  <a:cubicBezTo>
                    <a:pt x="32086" y="93598"/>
                    <a:pt x="32262" y="93774"/>
                    <a:pt x="34715" y="96225"/>
                  </a:cubicBezTo>
                  <a:cubicBezTo>
                    <a:pt x="41728" y="103410"/>
                    <a:pt x="50841" y="104460"/>
                    <a:pt x="54702" y="104460"/>
                  </a:cubicBezTo>
                  <a:cubicBezTo>
                    <a:pt x="66445" y="104460"/>
                    <a:pt x="76262" y="93774"/>
                    <a:pt x="76262" y="71692"/>
                  </a:cubicBezTo>
                  <a:cubicBezTo>
                    <a:pt x="76262" y="46989"/>
                    <a:pt x="63991" y="37875"/>
                    <a:pt x="52595" y="37875"/>
                  </a:cubicBezTo>
                  <a:cubicBezTo>
                    <a:pt x="50142" y="37875"/>
                    <a:pt x="41904" y="37875"/>
                    <a:pt x="34011" y="47341"/>
                  </a:cubicBezTo>
                  <a:cubicBezTo>
                    <a:pt x="32086" y="49617"/>
                    <a:pt x="32086" y="49792"/>
                    <a:pt x="32086" y="53118"/>
                  </a:cubicBezTo>
                  <a:lnTo>
                    <a:pt x="32086" y="90267"/>
                  </a:lnTo>
                  <a:close/>
                  <a:moveTo>
                    <a:pt x="32086" y="39453"/>
                  </a:moveTo>
                  <a:cubicBezTo>
                    <a:pt x="39621" y="33324"/>
                    <a:pt x="47338" y="31571"/>
                    <a:pt x="54526" y="31571"/>
                  </a:cubicBezTo>
                  <a:cubicBezTo>
                    <a:pt x="80821" y="31571"/>
                    <a:pt x="98706" y="47341"/>
                    <a:pt x="98706" y="71692"/>
                  </a:cubicBezTo>
                  <a:cubicBezTo>
                    <a:pt x="98706" y="94999"/>
                    <a:pt x="82751" y="111469"/>
                    <a:pt x="57507" y="111469"/>
                  </a:cubicBezTo>
                  <a:cubicBezTo>
                    <a:pt x="44357" y="111469"/>
                    <a:pt x="35067" y="106037"/>
                    <a:pt x="31030" y="102882"/>
                  </a:cubicBezTo>
                  <a:lnTo>
                    <a:pt x="31030" y="111469"/>
                  </a:lnTo>
                  <a:lnTo>
                    <a:pt x="0" y="110066"/>
                  </a:lnTo>
                  <a:lnTo>
                    <a:pt x="0" y="101832"/>
                  </a:lnTo>
                  <a:cubicBezTo>
                    <a:pt x="10874" y="101832"/>
                    <a:pt x="12100" y="101832"/>
                    <a:pt x="12100" y="95175"/>
                  </a:cubicBezTo>
                  <a:lnTo>
                    <a:pt x="12100" y="6862"/>
                  </a:lnTo>
                  <a:lnTo>
                    <a:pt x="0" y="6862"/>
                  </a:lnTo>
                  <a:lnTo>
                    <a:pt x="0" y="-1373"/>
                  </a:lnTo>
                  <a:cubicBezTo>
                    <a:pt x="4911" y="-1197"/>
                    <a:pt x="15427" y="-845"/>
                    <a:pt x="22093" y="-845"/>
                  </a:cubicBezTo>
                  <a:cubicBezTo>
                    <a:pt x="28929" y="-845"/>
                    <a:pt x="39275" y="-1197"/>
                    <a:pt x="44181" y="-1373"/>
                  </a:cubicBezTo>
                  <a:lnTo>
                    <a:pt x="44181" y="6862"/>
                  </a:lnTo>
                  <a:lnTo>
                    <a:pt x="32086" y="6862"/>
                  </a:lnTo>
                  <a:lnTo>
                    <a:pt x="32086" y="39453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2339" name="任意多边形: 形状 2338">
              <a:extLst>
                <a:ext uri="{FF2B5EF4-FFF2-40B4-BE49-F238E27FC236}">
                  <a16:creationId xmlns:a16="http://schemas.microsoft.com/office/drawing/2014/main" id="{3D197449-AD6C-3664-8C27-01ACDD06DA1A}"/>
                </a:ext>
              </a:extLst>
            </p:cNvPr>
            <p:cNvSpPr/>
            <p:nvPr>
              <p:custDataLst>
                <p:tags r:id="rId49"/>
              </p:custDataLst>
            </p:nvPr>
          </p:nvSpPr>
          <p:spPr>
            <a:xfrm flipV="1">
              <a:off x="14002796" y="-9612653"/>
              <a:ext cx="53888" cy="106370"/>
            </a:xfrm>
            <a:custGeom>
              <a:avLst/>
              <a:gdLst>
                <a:gd name="connsiteX0" fmla="*/ 53888 w 53888"/>
                <a:gd name="connsiteY0" fmla="*/ 100339 h 106370"/>
                <a:gd name="connsiteX1" fmla="*/ 48982 w 53888"/>
                <a:gd name="connsiteY1" fmla="*/ 105000 h 106370"/>
                <a:gd name="connsiteX2" fmla="*/ 42107 w 53888"/>
                <a:gd name="connsiteY2" fmla="*/ 98256 h 106370"/>
                <a:gd name="connsiteX3" fmla="*/ 47019 w 53888"/>
                <a:gd name="connsiteY3" fmla="*/ 93589 h 106370"/>
                <a:gd name="connsiteX4" fmla="*/ 53888 w 53888"/>
                <a:gd name="connsiteY4" fmla="*/ 100339 h 106370"/>
                <a:gd name="connsiteX5" fmla="*/ 27868 w 53888"/>
                <a:gd name="connsiteY5" fmla="*/ 17643 h 106370"/>
                <a:gd name="connsiteX6" fmla="*/ 12028 w 53888"/>
                <a:gd name="connsiteY6" fmla="*/ 2065 h 106370"/>
                <a:gd name="connsiteX7" fmla="*/ 7612 w 53888"/>
                <a:gd name="connsiteY7" fmla="*/ 2801 h 106370"/>
                <a:gd name="connsiteX8" fmla="*/ 11786 w 53888"/>
                <a:gd name="connsiteY8" fmla="*/ 9056 h 106370"/>
                <a:gd name="connsiteX9" fmla="*/ 6996 w 53888"/>
                <a:gd name="connsiteY9" fmla="*/ 13598 h 106370"/>
                <a:gd name="connsiteX10" fmla="*/ 0 w 53888"/>
                <a:gd name="connsiteY10" fmla="*/ 6358 h 106370"/>
                <a:gd name="connsiteX11" fmla="*/ 12155 w 53888"/>
                <a:gd name="connsiteY11" fmla="*/ -1371 h 106370"/>
                <a:gd name="connsiteX12" fmla="*/ 37685 w 53888"/>
                <a:gd name="connsiteY12" fmla="*/ 18011 h 106370"/>
                <a:gd name="connsiteX13" fmla="*/ 48734 w 53888"/>
                <a:gd name="connsiteY13" fmla="*/ 61937 h 106370"/>
                <a:gd name="connsiteX14" fmla="*/ 49350 w 53888"/>
                <a:gd name="connsiteY14" fmla="*/ 66230 h 106370"/>
                <a:gd name="connsiteX15" fmla="*/ 36211 w 53888"/>
                <a:gd name="connsiteY15" fmla="*/ 77762 h 106370"/>
                <a:gd name="connsiteX16" fmla="*/ 14729 w 53888"/>
                <a:gd name="connsiteY16" fmla="*/ 58990 h 106370"/>
                <a:gd name="connsiteX17" fmla="*/ 16819 w 53888"/>
                <a:gd name="connsiteY17" fmla="*/ 57397 h 106370"/>
                <a:gd name="connsiteX18" fmla="*/ 19272 w 53888"/>
                <a:gd name="connsiteY18" fmla="*/ 59607 h 106370"/>
                <a:gd name="connsiteX19" fmla="*/ 35843 w 53888"/>
                <a:gd name="connsiteY19" fmla="*/ 74327 h 106370"/>
                <a:gd name="connsiteX20" fmla="*/ 40017 w 53888"/>
                <a:gd name="connsiteY20" fmla="*/ 68314 h 106370"/>
                <a:gd name="connsiteX21" fmla="*/ 39649 w 53888"/>
                <a:gd name="connsiteY21" fmla="*/ 64636 h 106370"/>
                <a:gd name="connsiteX22" fmla="*/ 27868 w 53888"/>
                <a:gd name="connsiteY22" fmla="*/ 17643 h 106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53888" h="106370">
                  <a:moveTo>
                    <a:pt x="53888" y="100339"/>
                  </a:moveTo>
                  <a:cubicBezTo>
                    <a:pt x="53888" y="102422"/>
                    <a:pt x="52293" y="105000"/>
                    <a:pt x="48982" y="105000"/>
                  </a:cubicBezTo>
                  <a:cubicBezTo>
                    <a:pt x="45418" y="105000"/>
                    <a:pt x="42107" y="101565"/>
                    <a:pt x="42107" y="98256"/>
                  </a:cubicBezTo>
                  <a:cubicBezTo>
                    <a:pt x="42107" y="96288"/>
                    <a:pt x="43581" y="93589"/>
                    <a:pt x="47019" y="93589"/>
                  </a:cubicBezTo>
                  <a:cubicBezTo>
                    <a:pt x="50329" y="93589"/>
                    <a:pt x="53888" y="96783"/>
                    <a:pt x="53888" y="100339"/>
                  </a:cubicBezTo>
                  <a:close/>
                  <a:moveTo>
                    <a:pt x="27868" y="17643"/>
                  </a:moveTo>
                  <a:cubicBezTo>
                    <a:pt x="25778" y="9178"/>
                    <a:pt x="19272" y="2065"/>
                    <a:pt x="12028" y="2065"/>
                  </a:cubicBezTo>
                  <a:cubicBezTo>
                    <a:pt x="10433" y="2065"/>
                    <a:pt x="8959" y="2307"/>
                    <a:pt x="7612" y="2801"/>
                  </a:cubicBezTo>
                  <a:cubicBezTo>
                    <a:pt x="10802" y="4269"/>
                    <a:pt x="11786" y="7215"/>
                    <a:pt x="11786" y="9056"/>
                  </a:cubicBezTo>
                  <a:cubicBezTo>
                    <a:pt x="11786" y="12003"/>
                    <a:pt x="9454" y="13598"/>
                    <a:pt x="6996" y="13598"/>
                  </a:cubicBezTo>
                  <a:cubicBezTo>
                    <a:pt x="3190" y="13598"/>
                    <a:pt x="0" y="10282"/>
                    <a:pt x="0" y="6358"/>
                  </a:cubicBezTo>
                  <a:cubicBezTo>
                    <a:pt x="0" y="1697"/>
                    <a:pt x="4785" y="-1371"/>
                    <a:pt x="12155" y="-1371"/>
                  </a:cubicBezTo>
                  <a:cubicBezTo>
                    <a:pt x="19519" y="-1371"/>
                    <a:pt x="33879" y="3043"/>
                    <a:pt x="37685" y="18011"/>
                  </a:cubicBezTo>
                  <a:lnTo>
                    <a:pt x="48734" y="61937"/>
                  </a:lnTo>
                  <a:cubicBezTo>
                    <a:pt x="49103" y="63284"/>
                    <a:pt x="49350" y="64388"/>
                    <a:pt x="49350" y="66230"/>
                  </a:cubicBezTo>
                  <a:cubicBezTo>
                    <a:pt x="49350" y="72981"/>
                    <a:pt x="43581" y="77762"/>
                    <a:pt x="36211" y="77762"/>
                  </a:cubicBezTo>
                  <a:cubicBezTo>
                    <a:pt x="22588" y="77762"/>
                    <a:pt x="14729" y="60711"/>
                    <a:pt x="14729" y="58990"/>
                  </a:cubicBezTo>
                  <a:cubicBezTo>
                    <a:pt x="14729" y="57397"/>
                    <a:pt x="16450" y="57397"/>
                    <a:pt x="16819" y="57397"/>
                  </a:cubicBezTo>
                  <a:cubicBezTo>
                    <a:pt x="18293" y="57397"/>
                    <a:pt x="18413" y="57765"/>
                    <a:pt x="19272" y="59607"/>
                  </a:cubicBezTo>
                  <a:cubicBezTo>
                    <a:pt x="22341" y="66719"/>
                    <a:pt x="28726" y="74327"/>
                    <a:pt x="35843" y="74327"/>
                  </a:cubicBezTo>
                  <a:cubicBezTo>
                    <a:pt x="38912" y="74327"/>
                    <a:pt x="40017" y="72244"/>
                    <a:pt x="40017" y="68314"/>
                  </a:cubicBezTo>
                  <a:cubicBezTo>
                    <a:pt x="40017" y="66967"/>
                    <a:pt x="39775" y="65246"/>
                    <a:pt x="39649" y="64636"/>
                  </a:cubicBezTo>
                  <a:lnTo>
                    <a:pt x="27868" y="17643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61815355"/>
      </p:ext>
    </p:extLst>
  </p:cSld>
  <p:clrMapOvr>
    <a:masterClrMapping/>
  </p:clrMapOvr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C72A634-49E7-E6D9-87C0-FE4AB56324F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灯片编号占位符 1">
            <a:extLst>
              <a:ext uri="{FF2B5EF4-FFF2-40B4-BE49-F238E27FC236}">
                <a16:creationId xmlns:a16="http://schemas.microsoft.com/office/drawing/2014/main" id="{6ABB995D-A389-13B3-EBD1-2389EAD5B85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1D8FA19-E13B-4121-8BBF-5D41F5A04330}" type="slidenum">
              <a:rPr lang="zh-CN" altLang="en-US" smtClean="0"/>
              <a:t>95</a:t>
            </a:fld>
            <a:endParaRPr lang="zh-CN" altLang="en-US" dirty="0"/>
          </a:p>
        </p:txBody>
      </p:sp>
      <p:sp>
        <p:nvSpPr>
          <p:cNvPr id="14" name="文本框 46">
            <a:extLst>
              <a:ext uri="{FF2B5EF4-FFF2-40B4-BE49-F238E27FC236}">
                <a16:creationId xmlns:a16="http://schemas.microsoft.com/office/drawing/2014/main" id="{B1292F13-A26A-625D-001F-49B522D417E9}"/>
              </a:ext>
            </a:extLst>
          </p:cNvPr>
          <p:cNvSpPr txBox="1"/>
          <p:nvPr/>
        </p:nvSpPr>
        <p:spPr>
          <a:xfrm>
            <a:off x="347240" y="182271"/>
            <a:ext cx="799106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3600" b="1" dirty="0">
                <a:latin typeface="Palatino" pitchFamily="2" charset="77"/>
                <a:ea typeface="Palatino" pitchFamily="2" charset="77"/>
                <a:cs typeface="Calibri Light" panose="020F0302020204030204" pitchFamily="34" charset="0"/>
              </a:rPr>
              <a:t>Transformer Variations</a:t>
            </a:r>
            <a:r>
              <a:rPr lang="en-US" altLang="zh-CN" sz="3600" dirty="0">
                <a:latin typeface="Palatino" pitchFamily="2" charset="77"/>
                <a:ea typeface="Palatino" pitchFamily="2" charset="77"/>
                <a:cs typeface="Calibri Light" panose="020F0302020204030204" pitchFamily="34" charset="0"/>
              </a:rPr>
              <a:t>	</a:t>
            </a:r>
          </a:p>
        </p:txBody>
      </p:sp>
      <p:grpSp>
        <p:nvGrpSpPr>
          <p:cNvPr id="434" name="图形 432">
            <a:extLst>
              <a:ext uri="{FF2B5EF4-FFF2-40B4-BE49-F238E27FC236}">
                <a16:creationId xmlns:a16="http://schemas.microsoft.com/office/drawing/2014/main" id="{495B014A-F3E2-233E-9A3A-1933A18D6DCA}"/>
              </a:ext>
            </a:extLst>
          </p:cNvPr>
          <p:cNvGrpSpPr/>
          <p:nvPr/>
        </p:nvGrpSpPr>
        <p:grpSpPr>
          <a:xfrm>
            <a:off x="5102774" y="-8504898"/>
            <a:ext cx="1817441" cy="217070"/>
            <a:chOff x="5102774" y="-8504898"/>
            <a:chExt cx="1817441" cy="217070"/>
          </a:xfrm>
          <a:solidFill>
            <a:srgbClr val="000000"/>
          </a:solidFill>
        </p:grpSpPr>
        <p:sp>
          <p:nvSpPr>
            <p:cNvPr id="435" name="任意多边形: 形状 434">
              <a:extLst>
                <a:ext uri="{FF2B5EF4-FFF2-40B4-BE49-F238E27FC236}">
                  <a16:creationId xmlns:a16="http://schemas.microsoft.com/office/drawing/2014/main" id="{F3EF659C-09C5-8F64-392B-1FAEF4B26CC6}"/>
                </a:ext>
              </a:extLst>
            </p:cNvPr>
            <p:cNvSpPr/>
            <p:nvPr/>
          </p:nvSpPr>
          <p:spPr>
            <a:xfrm flipV="1">
              <a:off x="5102774" y="-8404394"/>
              <a:ext cx="125709" cy="44209"/>
            </a:xfrm>
            <a:custGeom>
              <a:avLst/>
              <a:gdLst>
                <a:gd name="connsiteX0" fmla="*/ 119281 w 125709"/>
                <a:gd name="connsiteY0" fmla="*/ 35277 h 44209"/>
                <a:gd name="connsiteX1" fmla="*/ 125709 w 125709"/>
                <a:gd name="connsiteY1" fmla="*/ 39059 h 44209"/>
                <a:gd name="connsiteX2" fmla="*/ 119471 w 125709"/>
                <a:gd name="connsiteY2" fmla="*/ 42834 h 44209"/>
                <a:gd name="connsiteX3" fmla="*/ 6239 w 125709"/>
                <a:gd name="connsiteY3" fmla="*/ 42834 h 44209"/>
                <a:gd name="connsiteX4" fmla="*/ 0 w 125709"/>
                <a:gd name="connsiteY4" fmla="*/ 39059 h 44209"/>
                <a:gd name="connsiteX5" fmla="*/ 6429 w 125709"/>
                <a:gd name="connsiteY5" fmla="*/ 35277 h 44209"/>
                <a:gd name="connsiteX6" fmla="*/ 119281 w 125709"/>
                <a:gd name="connsiteY6" fmla="*/ 35277 h 44209"/>
                <a:gd name="connsiteX7" fmla="*/ 119471 w 125709"/>
                <a:gd name="connsiteY7" fmla="*/ -1375 h 44209"/>
                <a:gd name="connsiteX8" fmla="*/ 125709 w 125709"/>
                <a:gd name="connsiteY8" fmla="*/ 2407 h 44209"/>
                <a:gd name="connsiteX9" fmla="*/ 119281 w 125709"/>
                <a:gd name="connsiteY9" fmla="*/ 6187 h 44209"/>
                <a:gd name="connsiteX10" fmla="*/ 6429 w 125709"/>
                <a:gd name="connsiteY10" fmla="*/ 6187 h 44209"/>
                <a:gd name="connsiteX11" fmla="*/ 0 w 125709"/>
                <a:gd name="connsiteY11" fmla="*/ 2407 h 44209"/>
                <a:gd name="connsiteX12" fmla="*/ 6239 w 125709"/>
                <a:gd name="connsiteY12" fmla="*/ -1375 h 44209"/>
                <a:gd name="connsiteX13" fmla="*/ 119471 w 125709"/>
                <a:gd name="connsiteY13" fmla="*/ -1375 h 44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5709" h="44209">
                  <a:moveTo>
                    <a:pt x="119281" y="35277"/>
                  </a:moveTo>
                  <a:cubicBezTo>
                    <a:pt x="122115" y="35277"/>
                    <a:pt x="125709" y="35277"/>
                    <a:pt x="125709" y="39059"/>
                  </a:cubicBezTo>
                  <a:cubicBezTo>
                    <a:pt x="125709" y="42834"/>
                    <a:pt x="122115" y="42834"/>
                    <a:pt x="119471" y="42834"/>
                  </a:cubicBezTo>
                  <a:lnTo>
                    <a:pt x="6239" y="42834"/>
                  </a:lnTo>
                  <a:cubicBezTo>
                    <a:pt x="3594" y="42834"/>
                    <a:pt x="0" y="42834"/>
                    <a:pt x="0" y="39059"/>
                  </a:cubicBezTo>
                  <a:cubicBezTo>
                    <a:pt x="0" y="35277"/>
                    <a:pt x="3594" y="35277"/>
                    <a:pt x="6429" y="35277"/>
                  </a:cubicBezTo>
                  <a:lnTo>
                    <a:pt x="119281" y="35277"/>
                  </a:lnTo>
                  <a:close/>
                  <a:moveTo>
                    <a:pt x="119471" y="-1375"/>
                  </a:moveTo>
                  <a:cubicBezTo>
                    <a:pt x="122115" y="-1375"/>
                    <a:pt x="125709" y="-1375"/>
                    <a:pt x="125709" y="2407"/>
                  </a:cubicBezTo>
                  <a:cubicBezTo>
                    <a:pt x="125709" y="6187"/>
                    <a:pt x="122115" y="6187"/>
                    <a:pt x="119281" y="6187"/>
                  </a:cubicBezTo>
                  <a:lnTo>
                    <a:pt x="6429" y="6187"/>
                  </a:lnTo>
                  <a:cubicBezTo>
                    <a:pt x="3594" y="6187"/>
                    <a:pt x="0" y="6187"/>
                    <a:pt x="0" y="2407"/>
                  </a:cubicBezTo>
                  <a:cubicBezTo>
                    <a:pt x="0" y="-1375"/>
                    <a:pt x="3594" y="-1375"/>
                    <a:pt x="6239" y="-1375"/>
                  </a:cubicBezTo>
                  <a:lnTo>
                    <a:pt x="119471" y="-1375"/>
                  </a:lnTo>
                  <a:close/>
                </a:path>
              </a:pathLst>
            </a:custGeom>
            <a:solidFill>
              <a:srgbClr val="000000"/>
            </a:solidFill>
            <a:ln w="189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36" name="任意多边形: 形状 435">
              <a:extLst>
                <a:ext uri="{FF2B5EF4-FFF2-40B4-BE49-F238E27FC236}">
                  <a16:creationId xmlns:a16="http://schemas.microsoft.com/office/drawing/2014/main" id="{A99CE196-5B1C-CD5E-FA97-4045C49DD1F4}"/>
                </a:ext>
              </a:extLst>
            </p:cNvPr>
            <p:cNvSpPr/>
            <p:nvPr/>
          </p:nvSpPr>
          <p:spPr>
            <a:xfrm flipV="1">
              <a:off x="5296303" y="-8464667"/>
              <a:ext cx="215499" cy="131118"/>
            </a:xfrm>
            <a:custGeom>
              <a:avLst/>
              <a:gdLst>
                <a:gd name="connsiteX0" fmla="*/ 197536 w 215499"/>
                <a:gd name="connsiteY0" fmla="*/ 116327 h 131118"/>
                <a:gd name="connsiteX1" fmla="*/ 204724 w 215499"/>
                <a:gd name="connsiteY1" fmla="*/ 120482 h 131118"/>
                <a:gd name="connsiteX2" fmla="*/ 215499 w 215499"/>
                <a:gd name="connsiteY2" fmla="*/ 120862 h 131118"/>
                <a:gd name="connsiteX3" fmla="*/ 215499 w 215499"/>
                <a:gd name="connsiteY3" fmla="*/ 129741 h 131118"/>
                <a:gd name="connsiteX4" fmla="*/ 195270 w 215499"/>
                <a:gd name="connsiteY4" fmla="*/ 129171 h 131118"/>
                <a:gd name="connsiteX5" fmla="*/ 169563 w 215499"/>
                <a:gd name="connsiteY5" fmla="*/ 129741 h 131118"/>
                <a:gd name="connsiteX6" fmla="*/ 169563 w 215499"/>
                <a:gd name="connsiteY6" fmla="*/ 120862 h 131118"/>
                <a:gd name="connsiteX7" fmla="*/ 188843 w 215499"/>
                <a:gd name="connsiteY7" fmla="*/ 118782 h 131118"/>
                <a:gd name="connsiteX8" fmla="*/ 156327 w 215499"/>
                <a:gd name="connsiteY8" fmla="*/ 34333 h 131118"/>
                <a:gd name="connsiteX9" fmla="*/ 122868 w 215499"/>
                <a:gd name="connsiteY9" fmla="*/ 120862 h 131118"/>
                <a:gd name="connsiteX10" fmla="*/ 141015 w 215499"/>
                <a:gd name="connsiteY10" fmla="*/ 120862 h 131118"/>
                <a:gd name="connsiteX11" fmla="*/ 141015 w 215499"/>
                <a:gd name="connsiteY11" fmla="*/ 129741 h 131118"/>
                <a:gd name="connsiteX12" fmla="*/ 107936 w 215499"/>
                <a:gd name="connsiteY12" fmla="*/ 129171 h 131118"/>
                <a:gd name="connsiteX13" fmla="*/ 79014 w 215499"/>
                <a:gd name="connsiteY13" fmla="*/ 129741 h 131118"/>
                <a:gd name="connsiteX14" fmla="*/ 79014 w 215499"/>
                <a:gd name="connsiteY14" fmla="*/ 120862 h 131118"/>
                <a:gd name="connsiteX15" fmla="*/ 95269 w 215499"/>
                <a:gd name="connsiteY15" fmla="*/ 120862 h 131118"/>
                <a:gd name="connsiteX16" fmla="*/ 103020 w 215499"/>
                <a:gd name="connsiteY16" fmla="*/ 100834 h 131118"/>
                <a:gd name="connsiteX17" fmla="*/ 77313 w 215499"/>
                <a:gd name="connsiteY17" fmla="*/ 34333 h 131118"/>
                <a:gd name="connsiteX18" fmla="*/ 43854 w 215499"/>
                <a:gd name="connsiteY18" fmla="*/ 120862 h 131118"/>
                <a:gd name="connsiteX19" fmla="*/ 62001 w 215499"/>
                <a:gd name="connsiteY19" fmla="*/ 120862 h 131118"/>
                <a:gd name="connsiteX20" fmla="*/ 62001 w 215499"/>
                <a:gd name="connsiteY20" fmla="*/ 129741 h 131118"/>
                <a:gd name="connsiteX21" fmla="*/ 28922 w 215499"/>
                <a:gd name="connsiteY21" fmla="*/ 129171 h 131118"/>
                <a:gd name="connsiteX22" fmla="*/ 0 w 215499"/>
                <a:gd name="connsiteY22" fmla="*/ 129741 h 131118"/>
                <a:gd name="connsiteX23" fmla="*/ 0 w 215499"/>
                <a:gd name="connsiteY23" fmla="*/ 120862 h 131118"/>
                <a:gd name="connsiteX24" fmla="*/ 16255 w 215499"/>
                <a:gd name="connsiteY24" fmla="*/ 120862 h 131118"/>
                <a:gd name="connsiteX25" fmla="*/ 61627 w 215499"/>
                <a:gd name="connsiteY25" fmla="*/ 3536 h 131118"/>
                <a:gd name="connsiteX26" fmla="*/ 68239 w 215499"/>
                <a:gd name="connsiteY26" fmla="*/ -1377 h 131118"/>
                <a:gd name="connsiteX27" fmla="*/ 74857 w 215499"/>
                <a:gd name="connsiteY27" fmla="*/ 3536 h 131118"/>
                <a:gd name="connsiteX28" fmla="*/ 107746 w 215499"/>
                <a:gd name="connsiteY28" fmla="*/ 88554 h 131118"/>
                <a:gd name="connsiteX29" fmla="*/ 140641 w 215499"/>
                <a:gd name="connsiteY29" fmla="*/ 3536 h 131118"/>
                <a:gd name="connsiteX30" fmla="*/ 147254 w 215499"/>
                <a:gd name="connsiteY30" fmla="*/ -1377 h 131118"/>
                <a:gd name="connsiteX31" fmla="*/ 153872 w 215499"/>
                <a:gd name="connsiteY31" fmla="*/ 3536 h 131118"/>
                <a:gd name="connsiteX32" fmla="*/ 197536 w 215499"/>
                <a:gd name="connsiteY32" fmla="*/ 116327 h 131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15499" h="131118">
                  <a:moveTo>
                    <a:pt x="197536" y="116327"/>
                  </a:moveTo>
                  <a:cubicBezTo>
                    <a:pt x="198675" y="119540"/>
                    <a:pt x="198859" y="119914"/>
                    <a:pt x="204724" y="120482"/>
                  </a:cubicBezTo>
                  <a:cubicBezTo>
                    <a:pt x="208501" y="120862"/>
                    <a:pt x="212475" y="120862"/>
                    <a:pt x="215499" y="120862"/>
                  </a:cubicBezTo>
                  <a:lnTo>
                    <a:pt x="215499" y="129741"/>
                  </a:lnTo>
                  <a:cubicBezTo>
                    <a:pt x="210393" y="129551"/>
                    <a:pt x="203776" y="129171"/>
                    <a:pt x="195270" y="129171"/>
                  </a:cubicBezTo>
                  <a:cubicBezTo>
                    <a:pt x="188089" y="129171"/>
                    <a:pt x="176365" y="129171"/>
                    <a:pt x="169563" y="129741"/>
                  </a:cubicBezTo>
                  <a:lnTo>
                    <a:pt x="169563" y="120862"/>
                  </a:lnTo>
                  <a:cubicBezTo>
                    <a:pt x="174289" y="120862"/>
                    <a:pt x="183363" y="120862"/>
                    <a:pt x="188843" y="118782"/>
                  </a:cubicBezTo>
                  <a:lnTo>
                    <a:pt x="156327" y="34333"/>
                  </a:lnTo>
                  <a:lnTo>
                    <a:pt x="122868" y="120862"/>
                  </a:lnTo>
                  <a:lnTo>
                    <a:pt x="141015" y="120862"/>
                  </a:lnTo>
                  <a:lnTo>
                    <a:pt x="141015" y="129741"/>
                  </a:lnTo>
                  <a:cubicBezTo>
                    <a:pt x="133833" y="129171"/>
                    <a:pt x="116066" y="129171"/>
                    <a:pt x="107936" y="129171"/>
                  </a:cubicBezTo>
                  <a:cubicBezTo>
                    <a:pt x="100565" y="129171"/>
                    <a:pt x="85632" y="129171"/>
                    <a:pt x="79014" y="129741"/>
                  </a:cubicBezTo>
                  <a:lnTo>
                    <a:pt x="79014" y="120862"/>
                  </a:lnTo>
                  <a:lnTo>
                    <a:pt x="95269" y="120862"/>
                  </a:lnTo>
                  <a:lnTo>
                    <a:pt x="103020" y="100834"/>
                  </a:lnTo>
                  <a:lnTo>
                    <a:pt x="77313" y="34333"/>
                  </a:lnTo>
                  <a:lnTo>
                    <a:pt x="43854" y="120862"/>
                  </a:lnTo>
                  <a:lnTo>
                    <a:pt x="62001" y="120862"/>
                  </a:lnTo>
                  <a:lnTo>
                    <a:pt x="62001" y="129741"/>
                  </a:lnTo>
                  <a:cubicBezTo>
                    <a:pt x="54819" y="129171"/>
                    <a:pt x="37052" y="129171"/>
                    <a:pt x="28922" y="129171"/>
                  </a:cubicBezTo>
                  <a:cubicBezTo>
                    <a:pt x="21550" y="129171"/>
                    <a:pt x="6618" y="129171"/>
                    <a:pt x="0" y="129741"/>
                  </a:cubicBezTo>
                  <a:lnTo>
                    <a:pt x="0" y="120862"/>
                  </a:lnTo>
                  <a:lnTo>
                    <a:pt x="16255" y="120862"/>
                  </a:lnTo>
                  <a:lnTo>
                    <a:pt x="61627" y="3536"/>
                  </a:lnTo>
                  <a:cubicBezTo>
                    <a:pt x="62760" y="513"/>
                    <a:pt x="63513" y="-1377"/>
                    <a:pt x="68239" y="-1377"/>
                  </a:cubicBezTo>
                  <a:cubicBezTo>
                    <a:pt x="72966" y="-1377"/>
                    <a:pt x="73724" y="513"/>
                    <a:pt x="74857" y="3536"/>
                  </a:cubicBezTo>
                  <a:lnTo>
                    <a:pt x="107746" y="88554"/>
                  </a:lnTo>
                  <a:lnTo>
                    <a:pt x="140641" y="3536"/>
                  </a:lnTo>
                  <a:cubicBezTo>
                    <a:pt x="141774" y="513"/>
                    <a:pt x="142527" y="-1377"/>
                    <a:pt x="147254" y="-1377"/>
                  </a:cubicBezTo>
                  <a:cubicBezTo>
                    <a:pt x="151980" y="-1377"/>
                    <a:pt x="152739" y="513"/>
                    <a:pt x="153872" y="3536"/>
                  </a:cubicBezTo>
                  <a:lnTo>
                    <a:pt x="197536" y="116327"/>
                  </a:lnTo>
                  <a:close/>
                </a:path>
              </a:pathLst>
            </a:custGeom>
            <a:solidFill>
              <a:srgbClr val="000000"/>
            </a:solidFill>
            <a:ln w="189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37" name="任意多边形: 形状 436">
              <a:extLst>
                <a:ext uri="{FF2B5EF4-FFF2-40B4-BE49-F238E27FC236}">
                  <a16:creationId xmlns:a16="http://schemas.microsoft.com/office/drawing/2014/main" id="{13E36F42-89A0-E893-F163-FA6A3705C039}"/>
                </a:ext>
              </a:extLst>
            </p:cNvPr>
            <p:cNvSpPr/>
            <p:nvPr/>
          </p:nvSpPr>
          <p:spPr>
            <a:xfrm flipV="1">
              <a:off x="5525766" y="-8471558"/>
              <a:ext cx="64461" cy="59792"/>
            </a:xfrm>
            <a:custGeom>
              <a:avLst/>
              <a:gdLst>
                <a:gd name="connsiteX0" fmla="*/ 64462 w 64461"/>
                <a:gd name="connsiteY0" fmla="*/ 47961 h 59792"/>
                <a:gd name="connsiteX1" fmla="*/ 57844 w 64461"/>
                <a:gd name="connsiteY1" fmla="*/ 58411 h 59792"/>
                <a:gd name="connsiteX2" fmla="*/ 50697 w 64461"/>
                <a:gd name="connsiteY2" fmla="*/ 51399 h 59792"/>
                <a:gd name="connsiteX3" fmla="*/ 52945 w 64461"/>
                <a:gd name="connsiteY3" fmla="*/ 47303 h 59792"/>
                <a:gd name="connsiteX4" fmla="*/ 57844 w 64461"/>
                <a:gd name="connsiteY4" fmla="*/ 36718 h 59792"/>
                <a:gd name="connsiteX5" fmla="*/ 33358 w 64461"/>
                <a:gd name="connsiteY5" fmla="*/ 2323 h 59792"/>
                <a:gd name="connsiteX6" fmla="*/ 22636 w 64461"/>
                <a:gd name="connsiteY6" fmla="*/ 14095 h 59792"/>
                <a:gd name="connsiteX7" fmla="*/ 29912 w 64461"/>
                <a:gd name="connsiteY7" fmla="*/ 39895 h 59792"/>
                <a:gd name="connsiteX8" fmla="*/ 31768 w 64461"/>
                <a:gd name="connsiteY8" fmla="*/ 46906 h 59792"/>
                <a:gd name="connsiteX9" fmla="*/ 19190 w 64461"/>
                <a:gd name="connsiteY9" fmla="*/ 58280 h 59792"/>
                <a:gd name="connsiteX10" fmla="*/ 0 w 64461"/>
                <a:gd name="connsiteY10" fmla="*/ 38039 h 59792"/>
                <a:gd name="connsiteX11" fmla="*/ 2248 w 64461"/>
                <a:gd name="connsiteY11" fmla="*/ 36321 h 59792"/>
                <a:gd name="connsiteX12" fmla="*/ 4631 w 64461"/>
                <a:gd name="connsiteY12" fmla="*/ 38436 h 59792"/>
                <a:gd name="connsiteX13" fmla="*/ 18793 w 64461"/>
                <a:gd name="connsiteY13" fmla="*/ 54575 h 59792"/>
                <a:gd name="connsiteX14" fmla="*/ 22102 w 64461"/>
                <a:gd name="connsiteY14" fmla="*/ 49946 h 59792"/>
                <a:gd name="connsiteX15" fmla="*/ 19724 w 64461"/>
                <a:gd name="connsiteY15" fmla="*/ 41086 h 59792"/>
                <a:gd name="connsiteX16" fmla="*/ 12572 w 64461"/>
                <a:gd name="connsiteY16" fmla="*/ 15949 h 59792"/>
                <a:gd name="connsiteX17" fmla="*/ 32960 w 64461"/>
                <a:gd name="connsiteY17" fmla="*/ -1382 h 59792"/>
                <a:gd name="connsiteX18" fmla="*/ 64462 w 64461"/>
                <a:gd name="connsiteY18" fmla="*/ 47961 h 59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4461" h="59792">
                  <a:moveTo>
                    <a:pt x="64462" y="47961"/>
                  </a:moveTo>
                  <a:cubicBezTo>
                    <a:pt x="64462" y="58280"/>
                    <a:pt x="58241" y="58411"/>
                    <a:pt x="57844" y="58411"/>
                  </a:cubicBezTo>
                  <a:cubicBezTo>
                    <a:pt x="54404" y="58411"/>
                    <a:pt x="50697" y="54843"/>
                    <a:pt x="50697" y="51399"/>
                  </a:cubicBezTo>
                  <a:cubicBezTo>
                    <a:pt x="50697" y="49152"/>
                    <a:pt x="52020" y="48092"/>
                    <a:pt x="52945" y="47303"/>
                  </a:cubicBezTo>
                  <a:cubicBezTo>
                    <a:pt x="55193" y="45448"/>
                    <a:pt x="57844" y="42011"/>
                    <a:pt x="57844" y="36718"/>
                  </a:cubicBezTo>
                  <a:cubicBezTo>
                    <a:pt x="57844" y="30767"/>
                    <a:pt x="49108" y="2323"/>
                    <a:pt x="33358" y="2323"/>
                  </a:cubicBezTo>
                  <a:cubicBezTo>
                    <a:pt x="22636" y="2323"/>
                    <a:pt x="22636" y="11848"/>
                    <a:pt x="22636" y="14095"/>
                  </a:cubicBezTo>
                  <a:cubicBezTo>
                    <a:pt x="22636" y="20181"/>
                    <a:pt x="25019" y="27590"/>
                    <a:pt x="29912" y="39895"/>
                  </a:cubicBezTo>
                  <a:cubicBezTo>
                    <a:pt x="30973" y="42668"/>
                    <a:pt x="31768" y="44653"/>
                    <a:pt x="31768" y="46906"/>
                  </a:cubicBezTo>
                  <a:cubicBezTo>
                    <a:pt x="31768" y="53781"/>
                    <a:pt x="25945" y="58280"/>
                    <a:pt x="19190" y="58280"/>
                  </a:cubicBezTo>
                  <a:cubicBezTo>
                    <a:pt x="5954" y="58280"/>
                    <a:pt x="0" y="40155"/>
                    <a:pt x="0" y="38039"/>
                  </a:cubicBezTo>
                  <a:cubicBezTo>
                    <a:pt x="0" y="36321"/>
                    <a:pt x="1856" y="36321"/>
                    <a:pt x="2248" y="36321"/>
                  </a:cubicBezTo>
                  <a:cubicBezTo>
                    <a:pt x="4104" y="36321"/>
                    <a:pt x="4234" y="36984"/>
                    <a:pt x="4631" y="38436"/>
                  </a:cubicBezTo>
                  <a:cubicBezTo>
                    <a:pt x="7810" y="49283"/>
                    <a:pt x="13503" y="54575"/>
                    <a:pt x="18793" y="54575"/>
                  </a:cubicBezTo>
                  <a:cubicBezTo>
                    <a:pt x="21046" y="54575"/>
                    <a:pt x="22102" y="53124"/>
                    <a:pt x="22102" y="49946"/>
                  </a:cubicBezTo>
                  <a:cubicBezTo>
                    <a:pt x="22102" y="46906"/>
                    <a:pt x="21046" y="44127"/>
                    <a:pt x="19724" y="41086"/>
                  </a:cubicBezTo>
                  <a:cubicBezTo>
                    <a:pt x="14031" y="26399"/>
                    <a:pt x="12572" y="20709"/>
                    <a:pt x="12572" y="15949"/>
                  </a:cubicBezTo>
                  <a:cubicBezTo>
                    <a:pt x="12572" y="2851"/>
                    <a:pt x="22896" y="-1382"/>
                    <a:pt x="32960" y="-1382"/>
                  </a:cubicBezTo>
                  <a:cubicBezTo>
                    <a:pt x="55193" y="-1382"/>
                    <a:pt x="64462" y="37115"/>
                    <a:pt x="64462" y="47961"/>
                  </a:cubicBezTo>
                  <a:close/>
                </a:path>
              </a:pathLst>
            </a:custGeom>
            <a:solidFill>
              <a:srgbClr val="000000"/>
            </a:solidFill>
            <a:ln w="189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38" name="任意多边形: 形状 437">
              <a:extLst>
                <a:ext uri="{FF2B5EF4-FFF2-40B4-BE49-F238E27FC236}">
                  <a16:creationId xmlns:a16="http://schemas.microsoft.com/office/drawing/2014/main" id="{633B88ED-8FBD-337C-7FDC-DA6BB8084B18}"/>
                </a:ext>
              </a:extLst>
            </p:cNvPr>
            <p:cNvSpPr/>
            <p:nvPr/>
          </p:nvSpPr>
          <p:spPr>
            <a:xfrm flipV="1">
              <a:off x="5607998" y="-8504898"/>
              <a:ext cx="111792" cy="93131"/>
            </a:xfrm>
            <a:custGeom>
              <a:avLst/>
              <a:gdLst>
                <a:gd name="connsiteX0" fmla="*/ 47780 w 111792"/>
                <a:gd name="connsiteY0" fmla="*/ 50472 h 93131"/>
                <a:gd name="connsiteX1" fmla="*/ 34146 w 111792"/>
                <a:gd name="connsiteY1" fmla="*/ 58278 h 93131"/>
                <a:gd name="connsiteX2" fmla="*/ 0 w 111792"/>
                <a:gd name="connsiteY2" fmla="*/ 20577 h 93131"/>
                <a:gd name="connsiteX3" fmla="*/ 19985 w 111792"/>
                <a:gd name="connsiteY3" fmla="*/ -1383 h 93131"/>
                <a:gd name="connsiteX4" fmla="*/ 38778 w 111792"/>
                <a:gd name="connsiteY4" fmla="*/ 7875 h 93131"/>
                <a:gd name="connsiteX5" fmla="*/ 52411 w 111792"/>
                <a:gd name="connsiteY5" fmla="*/ -1383 h 93131"/>
                <a:gd name="connsiteX6" fmla="*/ 62872 w 111792"/>
                <a:gd name="connsiteY6" fmla="*/ 5628 h 93131"/>
                <a:gd name="connsiteX7" fmla="*/ 67504 w 111792"/>
                <a:gd name="connsiteY7" fmla="*/ 18858 h 93131"/>
                <a:gd name="connsiteX8" fmla="*/ 65387 w 111792"/>
                <a:gd name="connsiteY8" fmla="*/ 20577 h 93131"/>
                <a:gd name="connsiteX9" fmla="*/ 62475 w 111792"/>
                <a:gd name="connsiteY9" fmla="*/ 16475 h 93131"/>
                <a:gd name="connsiteX10" fmla="*/ 52809 w 111792"/>
                <a:gd name="connsiteY10" fmla="*/ 2321 h 93131"/>
                <a:gd name="connsiteX11" fmla="*/ 48444 w 111792"/>
                <a:gd name="connsiteY11" fmla="*/ 8799 h 93131"/>
                <a:gd name="connsiteX12" fmla="*/ 50424 w 111792"/>
                <a:gd name="connsiteY12" fmla="*/ 19255 h 93131"/>
                <a:gd name="connsiteX13" fmla="*/ 53336 w 111792"/>
                <a:gd name="connsiteY13" fmla="*/ 31162 h 93131"/>
                <a:gd name="connsiteX14" fmla="*/ 55987 w 111792"/>
                <a:gd name="connsiteY14" fmla="*/ 41215 h 93131"/>
                <a:gd name="connsiteX15" fmla="*/ 58371 w 111792"/>
                <a:gd name="connsiteY15" fmla="*/ 51534 h 93131"/>
                <a:gd name="connsiteX16" fmla="*/ 53870 w 111792"/>
                <a:gd name="connsiteY16" fmla="*/ 55765 h 93131"/>
                <a:gd name="connsiteX17" fmla="*/ 47780 w 111792"/>
                <a:gd name="connsiteY17" fmla="*/ 50472 h 93131"/>
                <a:gd name="connsiteX18" fmla="*/ 39312 w 111792"/>
                <a:gd name="connsiteY18" fmla="*/ 16475 h 93131"/>
                <a:gd name="connsiteX19" fmla="*/ 32557 w 111792"/>
                <a:gd name="connsiteY19" fmla="*/ 7614 h 93131"/>
                <a:gd name="connsiteX20" fmla="*/ 20382 w 111792"/>
                <a:gd name="connsiteY20" fmla="*/ 2321 h 93131"/>
                <a:gd name="connsiteX21" fmla="*/ 10716 w 111792"/>
                <a:gd name="connsiteY21" fmla="*/ 15153 h 93131"/>
                <a:gd name="connsiteX22" fmla="*/ 17601 w 111792"/>
                <a:gd name="connsiteY22" fmla="*/ 42009 h 93131"/>
                <a:gd name="connsiteX23" fmla="*/ 34146 w 111792"/>
                <a:gd name="connsiteY23" fmla="*/ 54574 h 93131"/>
                <a:gd name="connsiteX24" fmla="*/ 45930 w 111792"/>
                <a:gd name="connsiteY24" fmla="*/ 43063 h 93131"/>
                <a:gd name="connsiteX25" fmla="*/ 45533 w 111792"/>
                <a:gd name="connsiteY25" fmla="*/ 41215 h 93131"/>
                <a:gd name="connsiteX26" fmla="*/ 39312 w 111792"/>
                <a:gd name="connsiteY26" fmla="*/ 16475 h 93131"/>
                <a:gd name="connsiteX27" fmla="*/ 111259 w 111792"/>
                <a:gd name="connsiteY27" fmla="*/ 87778 h 93131"/>
                <a:gd name="connsiteX28" fmla="*/ 111793 w 111792"/>
                <a:gd name="connsiteY28" fmla="*/ 89899 h 93131"/>
                <a:gd name="connsiteX29" fmla="*/ 109669 w 111792"/>
                <a:gd name="connsiteY29" fmla="*/ 91748 h 93131"/>
                <a:gd name="connsiteX30" fmla="*/ 92727 w 111792"/>
                <a:gd name="connsiteY30" fmla="*/ 90426 h 93131"/>
                <a:gd name="connsiteX31" fmla="*/ 89951 w 111792"/>
                <a:gd name="connsiteY31" fmla="*/ 87385 h 93131"/>
                <a:gd name="connsiteX32" fmla="*/ 93261 w 111792"/>
                <a:gd name="connsiteY32" fmla="*/ 85531 h 93131"/>
                <a:gd name="connsiteX33" fmla="*/ 99611 w 111792"/>
                <a:gd name="connsiteY33" fmla="*/ 83546 h 93131"/>
                <a:gd name="connsiteX34" fmla="*/ 99084 w 111792"/>
                <a:gd name="connsiteY34" fmla="*/ 80635 h 93131"/>
                <a:gd name="connsiteX35" fmla="*/ 82669 w 111792"/>
                <a:gd name="connsiteY35" fmla="*/ 15284 h 93131"/>
                <a:gd name="connsiteX36" fmla="*/ 82141 w 111792"/>
                <a:gd name="connsiteY36" fmla="*/ 11183 h 93131"/>
                <a:gd name="connsiteX37" fmla="*/ 96036 w 111792"/>
                <a:gd name="connsiteY37" fmla="*/ -1383 h 93131"/>
                <a:gd name="connsiteX38" fmla="*/ 106627 w 111792"/>
                <a:gd name="connsiteY38" fmla="*/ 5628 h 93131"/>
                <a:gd name="connsiteX39" fmla="*/ 111259 w 111792"/>
                <a:gd name="connsiteY39" fmla="*/ 18858 h 93131"/>
                <a:gd name="connsiteX40" fmla="*/ 109141 w 111792"/>
                <a:gd name="connsiteY40" fmla="*/ 20577 h 93131"/>
                <a:gd name="connsiteX41" fmla="*/ 106496 w 111792"/>
                <a:gd name="connsiteY41" fmla="*/ 17400 h 93131"/>
                <a:gd name="connsiteX42" fmla="*/ 96569 w 111792"/>
                <a:gd name="connsiteY42" fmla="*/ 2321 h 93131"/>
                <a:gd name="connsiteX43" fmla="*/ 92068 w 111792"/>
                <a:gd name="connsiteY43" fmla="*/ 8799 h 93131"/>
                <a:gd name="connsiteX44" fmla="*/ 92863 w 111792"/>
                <a:gd name="connsiteY44" fmla="*/ 14228 h 93131"/>
                <a:gd name="connsiteX45" fmla="*/ 111259 w 111792"/>
                <a:gd name="connsiteY45" fmla="*/ 87778 h 93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11792" h="93131">
                  <a:moveTo>
                    <a:pt x="47780" y="50472"/>
                  </a:moveTo>
                  <a:cubicBezTo>
                    <a:pt x="44999" y="54841"/>
                    <a:pt x="40498" y="58278"/>
                    <a:pt x="34146" y="58278"/>
                  </a:cubicBezTo>
                  <a:cubicBezTo>
                    <a:pt x="17203" y="58278"/>
                    <a:pt x="0" y="39626"/>
                    <a:pt x="0" y="20577"/>
                  </a:cubicBezTo>
                  <a:cubicBezTo>
                    <a:pt x="0" y="7744"/>
                    <a:pt x="8599" y="-1383"/>
                    <a:pt x="19985" y="-1383"/>
                  </a:cubicBezTo>
                  <a:cubicBezTo>
                    <a:pt x="27131" y="-1383"/>
                    <a:pt x="33482" y="2718"/>
                    <a:pt x="38778" y="7875"/>
                  </a:cubicBezTo>
                  <a:cubicBezTo>
                    <a:pt x="41292" y="-61"/>
                    <a:pt x="48972" y="-1383"/>
                    <a:pt x="52411" y="-1383"/>
                  </a:cubicBezTo>
                  <a:cubicBezTo>
                    <a:pt x="57179" y="-1383"/>
                    <a:pt x="60488" y="1527"/>
                    <a:pt x="62872" y="5628"/>
                  </a:cubicBezTo>
                  <a:cubicBezTo>
                    <a:pt x="65784" y="10786"/>
                    <a:pt x="67504" y="18324"/>
                    <a:pt x="67504" y="18858"/>
                  </a:cubicBezTo>
                  <a:cubicBezTo>
                    <a:pt x="67504" y="20577"/>
                    <a:pt x="65784" y="20577"/>
                    <a:pt x="65387" y="20577"/>
                  </a:cubicBezTo>
                  <a:cubicBezTo>
                    <a:pt x="63531" y="20577"/>
                    <a:pt x="63400" y="20049"/>
                    <a:pt x="62475" y="16475"/>
                  </a:cubicBezTo>
                  <a:cubicBezTo>
                    <a:pt x="60886" y="10127"/>
                    <a:pt x="58371" y="2321"/>
                    <a:pt x="52809" y="2321"/>
                  </a:cubicBezTo>
                  <a:cubicBezTo>
                    <a:pt x="49369" y="2321"/>
                    <a:pt x="48444" y="5231"/>
                    <a:pt x="48444" y="8799"/>
                  </a:cubicBezTo>
                  <a:cubicBezTo>
                    <a:pt x="48444" y="11052"/>
                    <a:pt x="49500" y="15811"/>
                    <a:pt x="50424" y="19255"/>
                  </a:cubicBezTo>
                  <a:cubicBezTo>
                    <a:pt x="51356" y="22822"/>
                    <a:pt x="52678" y="28246"/>
                    <a:pt x="53336" y="31162"/>
                  </a:cubicBezTo>
                  <a:lnTo>
                    <a:pt x="55987" y="41215"/>
                  </a:lnTo>
                  <a:cubicBezTo>
                    <a:pt x="56782" y="44652"/>
                    <a:pt x="58371" y="50869"/>
                    <a:pt x="58371" y="51534"/>
                  </a:cubicBezTo>
                  <a:cubicBezTo>
                    <a:pt x="58371" y="54444"/>
                    <a:pt x="55987" y="55765"/>
                    <a:pt x="53870" y="55765"/>
                  </a:cubicBezTo>
                  <a:cubicBezTo>
                    <a:pt x="51617" y="55765"/>
                    <a:pt x="48575" y="54177"/>
                    <a:pt x="47780" y="50472"/>
                  </a:cubicBezTo>
                  <a:close/>
                  <a:moveTo>
                    <a:pt x="39312" y="16475"/>
                  </a:moveTo>
                  <a:cubicBezTo>
                    <a:pt x="38380" y="12771"/>
                    <a:pt x="35469" y="10127"/>
                    <a:pt x="32557" y="7614"/>
                  </a:cubicBezTo>
                  <a:cubicBezTo>
                    <a:pt x="31365" y="6553"/>
                    <a:pt x="26075" y="2321"/>
                    <a:pt x="20382" y="2321"/>
                  </a:cubicBezTo>
                  <a:cubicBezTo>
                    <a:pt x="15483" y="2321"/>
                    <a:pt x="10716" y="5759"/>
                    <a:pt x="10716" y="15153"/>
                  </a:cubicBezTo>
                  <a:cubicBezTo>
                    <a:pt x="10716" y="22165"/>
                    <a:pt x="14559" y="36716"/>
                    <a:pt x="17601" y="42009"/>
                  </a:cubicBezTo>
                  <a:cubicBezTo>
                    <a:pt x="23691" y="52588"/>
                    <a:pt x="30440" y="54574"/>
                    <a:pt x="34146" y="54574"/>
                  </a:cubicBezTo>
                  <a:cubicBezTo>
                    <a:pt x="43409" y="54574"/>
                    <a:pt x="45930" y="44522"/>
                    <a:pt x="45930" y="43063"/>
                  </a:cubicBezTo>
                  <a:cubicBezTo>
                    <a:pt x="45930" y="42536"/>
                    <a:pt x="45663" y="41612"/>
                    <a:pt x="45533" y="41215"/>
                  </a:cubicBezTo>
                  <a:lnTo>
                    <a:pt x="39312" y="16475"/>
                  </a:lnTo>
                  <a:close/>
                  <a:moveTo>
                    <a:pt x="111259" y="87778"/>
                  </a:moveTo>
                  <a:cubicBezTo>
                    <a:pt x="111396" y="88044"/>
                    <a:pt x="111793" y="89763"/>
                    <a:pt x="111793" y="89899"/>
                  </a:cubicBezTo>
                  <a:cubicBezTo>
                    <a:pt x="111793" y="90557"/>
                    <a:pt x="111259" y="91748"/>
                    <a:pt x="109669" y="91748"/>
                  </a:cubicBezTo>
                  <a:cubicBezTo>
                    <a:pt x="107023" y="91748"/>
                    <a:pt x="96036" y="90694"/>
                    <a:pt x="92727" y="90426"/>
                  </a:cubicBezTo>
                  <a:cubicBezTo>
                    <a:pt x="91801" y="90296"/>
                    <a:pt x="89951" y="90160"/>
                    <a:pt x="89951" y="87385"/>
                  </a:cubicBezTo>
                  <a:cubicBezTo>
                    <a:pt x="89951" y="85531"/>
                    <a:pt x="91801" y="85531"/>
                    <a:pt x="93261" y="85531"/>
                  </a:cubicBezTo>
                  <a:cubicBezTo>
                    <a:pt x="99611" y="85531"/>
                    <a:pt x="99611" y="84606"/>
                    <a:pt x="99611" y="83546"/>
                  </a:cubicBezTo>
                  <a:cubicBezTo>
                    <a:pt x="99611" y="82621"/>
                    <a:pt x="99345" y="81826"/>
                    <a:pt x="99084" y="80635"/>
                  </a:cubicBezTo>
                  <a:lnTo>
                    <a:pt x="82669" y="15284"/>
                  </a:lnTo>
                  <a:cubicBezTo>
                    <a:pt x="82272" y="13962"/>
                    <a:pt x="82141" y="12503"/>
                    <a:pt x="82141" y="11183"/>
                  </a:cubicBezTo>
                  <a:cubicBezTo>
                    <a:pt x="82141" y="2718"/>
                    <a:pt x="89684" y="-1383"/>
                    <a:pt x="96036" y="-1383"/>
                  </a:cubicBezTo>
                  <a:cubicBezTo>
                    <a:pt x="99215" y="-1383"/>
                    <a:pt x="103188" y="-328"/>
                    <a:pt x="106627" y="5628"/>
                  </a:cubicBezTo>
                  <a:cubicBezTo>
                    <a:pt x="109409" y="10524"/>
                    <a:pt x="111259" y="18324"/>
                    <a:pt x="111259" y="18858"/>
                  </a:cubicBezTo>
                  <a:cubicBezTo>
                    <a:pt x="111259" y="20577"/>
                    <a:pt x="109538" y="20577"/>
                    <a:pt x="109141" y="20577"/>
                  </a:cubicBezTo>
                  <a:cubicBezTo>
                    <a:pt x="107291" y="20577"/>
                    <a:pt x="107023" y="19783"/>
                    <a:pt x="106496" y="17400"/>
                  </a:cubicBezTo>
                  <a:cubicBezTo>
                    <a:pt x="104776" y="10786"/>
                    <a:pt x="102257" y="2321"/>
                    <a:pt x="96569" y="2321"/>
                  </a:cubicBezTo>
                  <a:cubicBezTo>
                    <a:pt x="92994" y="2321"/>
                    <a:pt x="92068" y="5628"/>
                    <a:pt x="92068" y="8799"/>
                  </a:cubicBezTo>
                  <a:cubicBezTo>
                    <a:pt x="92068" y="10258"/>
                    <a:pt x="92465" y="12771"/>
                    <a:pt x="92863" y="14228"/>
                  </a:cubicBezTo>
                  <a:lnTo>
                    <a:pt x="111259" y="87778"/>
                  </a:lnTo>
                  <a:close/>
                </a:path>
              </a:pathLst>
            </a:custGeom>
            <a:solidFill>
              <a:srgbClr val="000000"/>
            </a:solidFill>
            <a:ln w="189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39" name="任意多边形: 形状 438">
              <a:extLst>
                <a:ext uri="{FF2B5EF4-FFF2-40B4-BE49-F238E27FC236}">
                  <a16:creationId xmlns:a16="http://schemas.microsoft.com/office/drawing/2014/main" id="{9CF9A2FD-960F-87AC-56C4-9D014CAAA2E5}"/>
                </a:ext>
              </a:extLst>
            </p:cNvPr>
            <p:cNvSpPr/>
            <p:nvPr/>
          </p:nvSpPr>
          <p:spPr>
            <a:xfrm flipV="1">
              <a:off x="5736732" y="-8471428"/>
              <a:ext cx="148679" cy="59661"/>
            </a:xfrm>
            <a:custGeom>
              <a:avLst/>
              <a:gdLst>
                <a:gd name="connsiteX0" fmla="*/ 49767 w 148679"/>
                <a:gd name="connsiteY0" fmla="*/ 21373 h 59661"/>
                <a:gd name="connsiteX1" fmla="*/ 47649 w 148679"/>
                <a:gd name="connsiteY1" fmla="*/ 13567 h 59661"/>
                <a:gd name="connsiteX2" fmla="*/ 31638 w 148679"/>
                <a:gd name="connsiteY2" fmla="*/ 2323 h 59661"/>
                <a:gd name="connsiteX3" fmla="*/ 22499 w 148679"/>
                <a:gd name="connsiteY3" fmla="*/ 13300 h 59661"/>
                <a:gd name="connsiteX4" fmla="*/ 29913 w 148679"/>
                <a:gd name="connsiteY4" fmla="*/ 40155 h 59661"/>
                <a:gd name="connsiteX5" fmla="*/ 31769 w 148679"/>
                <a:gd name="connsiteY5" fmla="*/ 46906 h 59661"/>
                <a:gd name="connsiteX6" fmla="*/ 19191 w 148679"/>
                <a:gd name="connsiteY6" fmla="*/ 58280 h 59661"/>
                <a:gd name="connsiteX7" fmla="*/ 0 w 148679"/>
                <a:gd name="connsiteY7" fmla="*/ 38039 h 59661"/>
                <a:gd name="connsiteX8" fmla="*/ 2247 w 148679"/>
                <a:gd name="connsiteY8" fmla="*/ 36321 h 59661"/>
                <a:gd name="connsiteX9" fmla="*/ 4632 w 148679"/>
                <a:gd name="connsiteY9" fmla="*/ 38436 h 59661"/>
                <a:gd name="connsiteX10" fmla="*/ 18793 w 148679"/>
                <a:gd name="connsiteY10" fmla="*/ 54575 h 59661"/>
                <a:gd name="connsiteX11" fmla="*/ 22102 w 148679"/>
                <a:gd name="connsiteY11" fmla="*/ 49946 h 59661"/>
                <a:gd name="connsiteX12" fmla="*/ 19724 w 148679"/>
                <a:gd name="connsiteY12" fmla="*/ 41086 h 59661"/>
                <a:gd name="connsiteX13" fmla="*/ 12572 w 148679"/>
                <a:gd name="connsiteY13" fmla="*/ 15415 h 59661"/>
                <a:gd name="connsiteX14" fmla="*/ 17470 w 148679"/>
                <a:gd name="connsiteY14" fmla="*/ 2851 h 59661"/>
                <a:gd name="connsiteX15" fmla="*/ 31105 w 148679"/>
                <a:gd name="connsiteY15" fmla="*/ -1382 h 59661"/>
                <a:gd name="connsiteX16" fmla="*/ 48313 w 148679"/>
                <a:gd name="connsiteY16" fmla="*/ 7349 h 59661"/>
                <a:gd name="connsiteX17" fmla="*/ 61680 w 148679"/>
                <a:gd name="connsiteY17" fmla="*/ -1382 h 59661"/>
                <a:gd name="connsiteX18" fmla="*/ 72136 w 148679"/>
                <a:gd name="connsiteY18" fmla="*/ 5630 h 59661"/>
                <a:gd name="connsiteX19" fmla="*/ 76903 w 148679"/>
                <a:gd name="connsiteY19" fmla="*/ 18859 h 59661"/>
                <a:gd name="connsiteX20" fmla="*/ 74656 w 148679"/>
                <a:gd name="connsiteY20" fmla="*/ 20578 h 59661"/>
                <a:gd name="connsiteX21" fmla="*/ 71738 w 148679"/>
                <a:gd name="connsiteY21" fmla="*/ 16477 h 59661"/>
                <a:gd name="connsiteX22" fmla="*/ 62079 w 148679"/>
                <a:gd name="connsiteY22" fmla="*/ 2323 h 59661"/>
                <a:gd name="connsiteX23" fmla="*/ 57714 w 148679"/>
                <a:gd name="connsiteY23" fmla="*/ 8801 h 59661"/>
                <a:gd name="connsiteX24" fmla="*/ 59693 w 148679"/>
                <a:gd name="connsiteY24" fmla="*/ 19256 h 59661"/>
                <a:gd name="connsiteX25" fmla="*/ 62606 w 148679"/>
                <a:gd name="connsiteY25" fmla="*/ 31164 h 59661"/>
                <a:gd name="connsiteX26" fmla="*/ 65654 w 148679"/>
                <a:gd name="connsiteY26" fmla="*/ 42934 h 59661"/>
                <a:gd name="connsiteX27" fmla="*/ 67901 w 148679"/>
                <a:gd name="connsiteY27" fmla="*/ 52727 h 59661"/>
                <a:gd name="connsiteX28" fmla="*/ 63536 w 148679"/>
                <a:gd name="connsiteY28" fmla="*/ 56959 h 59661"/>
                <a:gd name="connsiteX29" fmla="*/ 56651 w 148679"/>
                <a:gd name="connsiteY29" fmla="*/ 48886 h 59661"/>
                <a:gd name="connsiteX30" fmla="*/ 49767 w 148679"/>
                <a:gd name="connsiteY30" fmla="*/ 21373 h 59661"/>
                <a:gd name="connsiteX31" fmla="*/ 112813 w 148679"/>
                <a:gd name="connsiteY31" fmla="*/ 30103 h 59661"/>
                <a:gd name="connsiteX32" fmla="*/ 134120 w 148679"/>
                <a:gd name="connsiteY32" fmla="*/ 32883 h 59661"/>
                <a:gd name="connsiteX33" fmla="*/ 145766 w 148679"/>
                <a:gd name="connsiteY33" fmla="*/ 46639 h 59661"/>
                <a:gd name="connsiteX34" fmla="*/ 129359 w 148679"/>
                <a:gd name="connsiteY34" fmla="*/ 58280 h 59661"/>
                <a:gd name="connsiteX35" fmla="*/ 92028 w 148679"/>
                <a:gd name="connsiteY35" fmla="*/ 23489 h 59661"/>
                <a:gd name="connsiteX36" fmla="*/ 115855 w 148679"/>
                <a:gd name="connsiteY36" fmla="*/ -1382 h 59661"/>
                <a:gd name="connsiteX37" fmla="*/ 148679 w 148679"/>
                <a:gd name="connsiteY37" fmla="*/ 13567 h 59661"/>
                <a:gd name="connsiteX38" fmla="*/ 146431 w 148679"/>
                <a:gd name="connsiteY38" fmla="*/ 15813 h 59661"/>
                <a:gd name="connsiteX39" fmla="*/ 144314 w 148679"/>
                <a:gd name="connsiteY39" fmla="*/ 14492 h 59661"/>
                <a:gd name="connsiteX40" fmla="*/ 116123 w 148679"/>
                <a:gd name="connsiteY40" fmla="*/ 2323 h 59661"/>
                <a:gd name="connsiteX41" fmla="*/ 102886 w 148679"/>
                <a:gd name="connsiteY41" fmla="*/ 18326 h 59661"/>
                <a:gd name="connsiteX42" fmla="*/ 104475 w 148679"/>
                <a:gd name="connsiteY42" fmla="*/ 30103 h 59661"/>
                <a:gd name="connsiteX43" fmla="*/ 112813 w 148679"/>
                <a:gd name="connsiteY43" fmla="*/ 30103 h 59661"/>
                <a:gd name="connsiteX44" fmla="*/ 105530 w 148679"/>
                <a:gd name="connsiteY44" fmla="*/ 33808 h 59661"/>
                <a:gd name="connsiteX45" fmla="*/ 129359 w 148679"/>
                <a:gd name="connsiteY45" fmla="*/ 54575 h 59661"/>
                <a:gd name="connsiteX46" fmla="*/ 140080 w 148679"/>
                <a:gd name="connsiteY46" fmla="*/ 46639 h 59661"/>
                <a:gd name="connsiteX47" fmla="*/ 112018 w 148679"/>
                <a:gd name="connsiteY47" fmla="*/ 33808 h 59661"/>
                <a:gd name="connsiteX48" fmla="*/ 105530 w 148679"/>
                <a:gd name="connsiteY48" fmla="*/ 33808 h 596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48679" h="59661">
                  <a:moveTo>
                    <a:pt x="49767" y="21373"/>
                  </a:moveTo>
                  <a:cubicBezTo>
                    <a:pt x="49108" y="18723"/>
                    <a:pt x="47916" y="13698"/>
                    <a:pt x="47649" y="13567"/>
                  </a:cubicBezTo>
                  <a:cubicBezTo>
                    <a:pt x="45134" y="9465"/>
                    <a:pt x="39840" y="2323"/>
                    <a:pt x="31638" y="2323"/>
                  </a:cubicBezTo>
                  <a:cubicBezTo>
                    <a:pt x="22499" y="2323"/>
                    <a:pt x="22499" y="10923"/>
                    <a:pt x="22499" y="13300"/>
                  </a:cubicBezTo>
                  <a:cubicBezTo>
                    <a:pt x="22499" y="21105"/>
                    <a:pt x="26205" y="30500"/>
                    <a:pt x="29913" y="40155"/>
                  </a:cubicBezTo>
                  <a:cubicBezTo>
                    <a:pt x="30974" y="42805"/>
                    <a:pt x="31769" y="44784"/>
                    <a:pt x="31769" y="46906"/>
                  </a:cubicBezTo>
                  <a:cubicBezTo>
                    <a:pt x="31769" y="53781"/>
                    <a:pt x="25945" y="58280"/>
                    <a:pt x="19191" y="58280"/>
                  </a:cubicBezTo>
                  <a:cubicBezTo>
                    <a:pt x="5955" y="58280"/>
                    <a:pt x="0" y="40155"/>
                    <a:pt x="0" y="38039"/>
                  </a:cubicBezTo>
                  <a:cubicBezTo>
                    <a:pt x="0" y="36321"/>
                    <a:pt x="1856" y="36321"/>
                    <a:pt x="2247" y="36321"/>
                  </a:cubicBezTo>
                  <a:cubicBezTo>
                    <a:pt x="4105" y="36321"/>
                    <a:pt x="4233" y="36984"/>
                    <a:pt x="4632" y="38436"/>
                  </a:cubicBezTo>
                  <a:cubicBezTo>
                    <a:pt x="7811" y="49283"/>
                    <a:pt x="13633" y="54575"/>
                    <a:pt x="18793" y="54575"/>
                  </a:cubicBezTo>
                  <a:cubicBezTo>
                    <a:pt x="21047" y="54575"/>
                    <a:pt x="22102" y="53124"/>
                    <a:pt x="22102" y="49946"/>
                  </a:cubicBezTo>
                  <a:cubicBezTo>
                    <a:pt x="22102" y="46906"/>
                    <a:pt x="21047" y="44127"/>
                    <a:pt x="19724" y="41086"/>
                  </a:cubicBezTo>
                  <a:cubicBezTo>
                    <a:pt x="12572" y="22824"/>
                    <a:pt x="12572" y="18990"/>
                    <a:pt x="12572" y="15415"/>
                  </a:cubicBezTo>
                  <a:cubicBezTo>
                    <a:pt x="12572" y="13170"/>
                    <a:pt x="12572" y="7083"/>
                    <a:pt x="17470" y="2851"/>
                  </a:cubicBezTo>
                  <a:cubicBezTo>
                    <a:pt x="21313" y="-326"/>
                    <a:pt x="26472" y="-1382"/>
                    <a:pt x="31105" y="-1382"/>
                  </a:cubicBezTo>
                  <a:cubicBezTo>
                    <a:pt x="39441" y="-1382"/>
                    <a:pt x="43942" y="3117"/>
                    <a:pt x="48313" y="7349"/>
                  </a:cubicBezTo>
                  <a:cubicBezTo>
                    <a:pt x="51226" y="-1120"/>
                    <a:pt x="60092" y="-1382"/>
                    <a:pt x="61680" y="-1382"/>
                  </a:cubicBezTo>
                  <a:cubicBezTo>
                    <a:pt x="66181" y="-1382"/>
                    <a:pt x="69622" y="1262"/>
                    <a:pt x="72136" y="5630"/>
                  </a:cubicBezTo>
                  <a:cubicBezTo>
                    <a:pt x="75048" y="10787"/>
                    <a:pt x="76903" y="18462"/>
                    <a:pt x="76903" y="18859"/>
                  </a:cubicBezTo>
                  <a:cubicBezTo>
                    <a:pt x="76903" y="20578"/>
                    <a:pt x="75048" y="20578"/>
                    <a:pt x="74656" y="20578"/>
                  </a:cubicBezTo>
                  <a:cubicBezTo>
                    <a:pt x="72801" y="20578"/>
                    <a:pt x="72670" y="20051"/>
                    <a:pt x="71738" y="16477"/>
                  </a:cubicBezTo>
                  <a:cubicBezTo>
                    <a:pt x="70155" y="10259"/>
                    <a:pt x="67641" y="2323"/>
                    <a:pt x="62079" y="2323"/>
                  </a:cubicBezTo>
                  <a:cubicBezTo>
                    <a:pt x="58638" y="2323"/>
                    <a:pt x="57714" y="5364"/>
                    <a:pt x="57714" y="8801"/>
                  </a:cubicBezTo>
                  <a:cubicBezTo>
                    <a:pt x="57714" y="11054"/>
                    <a:pt x="58769" y="15813"/>
                    <a:pt x="59693" y="19256"/>
                  </a:cubicBezTo>
                  <a:cubicBezTo>
                    <a:pt x="60625" y="22824"/>
                    <a:pt x="61948" y="28248"/>
                    <a:pt x="62606" y="31164"/>
                  </a:cubicBezTo>
                  <a:lnTo>
                    <a:pt x="65654" y="42934"/>
                  </a:lnTo>
                  <a:cubicBezTo>
                    <a:pt x="66449" y="46243"/>
                    <a:pt x="67901" y="52062"/>
                    <a:pt x="67901" y="52727"/>
                  </a:cubicBezTo>
                  <a:cubicBezTo>
                    <a:pt x="67901" y="55370"/>
                    <a:pt x="65785" y="56959"/>
                    <a:pt x="63536" y="56959"/>
                  </a:cubicBezTo>
                  <a:cubicBezTo>
                    <a:pt x="58638" y="56959"/>
                    <a:pt x="57714" y="53124"/>
                    <a:pt x="56651" y="48886"/>
                  </a:cubicBezTo>
                  <a:lnTo>
                    <a:pt x="49767" y="21373"/>
                  </a:lnTo>
                  <a:close/>
                  <a:moveTo>
                    <a:pt x="112813" y="30103"/>
                  </a:moveTo>
                  <a:cubicBezTo>
                    <a:pt x="116519" y="30103"/>
                    <a:pt x="126974" y="30370"/>
                    <a:pt x="134120" y="32883"/>
                  </a:cubicBezTo>
                  <a:cubicBezTo>
                    <a:pt x="143916" y="36321"/>
                    <a:pt x="145766" y="42668"/>
                    <a:pt x="145766" y="46639"/>
                  </a:cubicBezTo>
                  <a:cubicBezTo>
                    <a:pt x="145766" y="53918"/>
                    <a:pt x="138490" y="58280"/>
                    <a:pt x="129359" y="58280"/>
                  </a:cubicBezTo>
                  <a:cubicBezTo>
                    <a:pt x="113471" y="58280"/>
                    <a:pt x="92028" y="46112"/>
                    <a:pt x="92028" y="23489"/>
                  </a:cubicBezTo>
                  <a:cubicBezTo>
                    <a:pt x="92028" y="10129"/>
                    <a:pt x="100372" y="-1382"/>
                    <a:pt x="115855" y="-1382"/>
                  </a:cubicBezTo>
                  <a:cubicBezTo>
                    <a:pt x="138223" y="-1382"/>
                    <a:pt x="148679" y="11711"/>
                    <a:pt x="148679" y="13567"/>
                  </a:cubicBezTo>
                  <a:cubicBezTo>
                    <a:pt x="148679" y="14361"/>
                    <a:pt x="147493" y="15813"/>
                    <a:pt x="146431" y="15813"/>
                  </a:cubicBezTo>
                  <a:cubicBezTo>
                    <a:pt x="145637" y="15813"/>
                    <a:pt x="145370" y="15552"/>
                    <a:pt x="144314" y="14492"/>
                  </a:cubicBezTo>
                  <a:cubicBezTo>
                    <a:pt x="133989" y="2323"/>
                    <a:pt x="118501" y="2323"/>
                    <a:pt x="116123" y="2323"/>
                  </a:cubicBezTo>
                  <a:cubicBezTo>
                    <a:pt x="108175" y="2323"/>
                    <a:pt x="102886" y="7615"/>
                    <a:pt x="102886" y="18326"/>
                  </a:cubicBezTo>
                  <a:cubicBezTo>
                    <a:pt x="102886" y="20181"/>
                    <a:pt x="102886" y="22824"/>
                    <a:pt x="104475" y="30103"/>
                  </a:cubicBezTo>
                  <a:lnTo>
                    <a:pt x="112813" y="30103"/>
                  </a:lnTo>
                  <a:close/>
                  <a:moveTo>
                    <a:pt x="105530" y="33808"/>
                  </a:moveTo>
                  <a:cubicBezTo>
                    <a:pt x="110957" y="52987"/>
                    <a:pt x="125651" y="54575"/>
                    <a:pt x="129359" y="54575"/>
                  </a:cubicBezTo>
                  <a:cubicBezTo>
                    <a:pt x="135181" y="54575"/>
                    <a:pt x="140080" y="51665"/>
                    <a:pt x="140080" y="46639"/>
                  </a:cubicBezTo>
                  <a:cubicBezTo>
                    <a:pt x="140080" y="33808"/>
                    <a:pt x="117711" y="33808"/>
                    <a:pt x="112018" y="33808"/>
                  </a:cubicBezTo>
                  <a:lnTo>
                    <a:pt x="105530" y="33808"/>
                  </a:lnTo>
                  <a:close/>
                </a:path>
              </a:pathLst>
            </a:custGeom>
            <a:solidFill>
              <a:srgbClr val="000000"/>
            </a:solidFill>
            <a:ln w="189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40" name="任意多边形: 形状 439">
              <a:extLst>
                <a:ext uri="{FF2B5EF4-FFF2-40B4-BE49-F238E27FC236}">
                  <a16:creationId xmlns:a16="http://schemas.microsoft.com/office/drawing/2014/main" id="{EDCAC52A-E7C9-FFCA-7727-DB88B14DB6EC}"/>
                </a:ext>
              </a:extLst>
            </p:cNvPr>
            <p:cNvSpPr/>
            <p:nvPr/>
          </p:nvSpPr>
          <p:spPr>
            <a:xfrm flipV="1">
              <a:off x="5959343" y="-8392304"/>
              <a:ext cx="20038" cy="20022"/>
            </a:xfrm>
            <a:custGeom>
              <a:avLst/>
              <a:gdLst>
                <a:gd name="connsiteX0" fmla="*/ 20038 w 20038"/>
                <a:gd name="connsiteY0" fmla="*/ 8636 h 20022"/>
                <a:gd name="connsiteX1" fmla="*/ 10022 w 20038"/>
                <a:gd name="connsiteY1" fmla="*/ 18647 h 20022"/>
                <a:gd name="connsiteX2" fmla="*/ 0 w 20038"/>
                <a:gd name="connsiteY2" fmla="*/ 8636 h 20022"/>
                <a:gd name="connsiteX3" fmla="*/ 10022 w 20038"/>
                <a:gd name="connsiteY3" fmla="*/ -1375 h 20022"/>
                <a:gd name="connsiteX4" fmla="*/ 20038 w 20038"/>
                <a:gd name="connsiteY4" fmla="*/ 8636 h 20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038" h="20022">
                  <a:moveTo>
                    <a:pt x="20038" y="8636"/>
                  </a:moveTo>
                  <a:cubicBezTo>
                    <a:pt x="20038" y="14112"/>
                    <a:pt x="15501" y="18647"/>
                    <a:pt x="10022" y="18647"/>
                  </a:cubicBezTo>
                  <a:cubicBezTo>
                    <a:pt x="4536" y="18647"/>
                    <a:pt x="0" y="14112"/>
                    <a:pt x="0" y="8636"/>
                  </a:cubicBezTo>
                  <a:cubicBezTo>
                    <a:pt x="0" y="3159"/>
                    <a:pt x="4536" y="-1375"/>
                    <a:pt x="10022" y="-1375"/>
                  </a:cubicBezTo>
                  <a:cubicBezTo>
                    <a:pt x="15501" y="-1375"/>
                    <a:pt x="20038" y="3159"/>
                    <a:pt x="20038" y="8636"/>
                  </a:cubicBezTo>
                  <a:close/>
                </a:path>
              </a:pathLst>
            </a:custGeom>
            <a:solidFill>
              <a:srgbClr val="000000"/>
            </a:solidFill>
            <a:ln w="189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41" name="任意多边形: 形状 440">
              <a:extLst>
                <a:ext uri="{FF2B5EF4-FFF2-40B4-BE49-F238E27FC236}">
                  <a16:creationId xmlns:a16="http://schemas.microsoft.com/office/drawing/2014/main" id="{AD268025-4601-EA23-93A5-1244FC45D0F9}"/>
                </a:ext>
              </a:extLst>
            </p:cNvPr>
            <p:cNvSpPr/>
            <p:nvPr/>
          </p:nvSpPr>
          <p:spPr>
            <a:xfrm flipV="1">
              <a:off x="6051980" y="-8468258"/>
              <a:ext cx="629508" cy="171931"/>
            </a:xfrm>
            <a:custGeom>
              <a:avLst/>
              <a:gdLst>
                <a:gd name="connsiteX0" fmla="*/ 32320 w 629508"/>
                <a:gd name="connsiteY0" fmla="*/ 74580 h 171931"/>
                <a:gd name="connsiteX1" fmla="*/ 49143 w 629508"/>
                <a:gd name="connsiteY1" fmla="*/ 60598 h 171931"/>
                <a:gd name="connsiteX2" fmla="*/ 24569 w 629508"/>
                <a:gd name="connsiteY2" fmla="*/ 39439 h 171931"/>
                <a:gd name="connsiteX3" fmla="*/ 6422 w 629508"/>
                <a:gd name="connsiteY3" fmla="*/ 50018 h 171931"/>
                <a:gd name="connsiteX4" fmla="*/ 16065 w 629508"/>
                <a:gd name="connsiteY4" fmla="*/ 59276 h 171931"/>
                <a:gd name="connsiteX5" fmla="*/ 9637 w 629508"/>
                <a:gd name="connsiteY5" fmla="*/ 65322 h 171931"/>
                <a:gd name="connsiteX6" fmla="*/ 0 w 629508"/>
                <a:gd name="connsiteY6" fmla="*/ 53604 h 171931"/>
                <a:gd name="connsiteX7" fmla="*/ 24385 w 629508"/>
                <a:gd name="connsiteY7" fmla="*/ 35277 h 171931"/>
                <a:gd name="connsiteX8" fmla="*/ 59919 w 629508"/>
                <a:gd name="connsiteY8" fmla="*/ 67023 h 171931"/>
                <a:gd name="connsiteX9" fmla="*/ 37425 w 629508"/>
                <a:gd name="connsiteY9" fmla="*/ 88556 h 171931"/>
                <a:gd name="connsiteX10" fmla="*/ 25328 w 629508"/>
                <a:gd name="connsiteY10" fmla="*/ 99325 h 171931"/>
                <a:gd name="connsiteX11" fmla="*/ 44417 w 629508"/>
                <a:gd name="connsiteY11" fmla="*/ 116709 h 171931"/>
                <a:gd name="connsiteX12" fmla="*/ 58596 w 629508"/>
                <a:gd name="connsiteY12" fmla="*/ 107451 h 171931"/>
                <a:gd name="connsiteX13" fmla="*/ 51035 w 629508"/>
                <a:gd name="connsiteY13" fmla="*/ 99705 h 171931"/>
                <a:gd name="connsiteX14" fmla="*/ 56704 w 629508"/>
                <a:gd name="connsiteY14" fmla="*/ 94418 h 171931"/>
                <a:gd name="connsiteX15" fmla="*/ 64835 w 629508"/>
                <a:gd name="connsiteY15" fmla="*/ 104807 h 171931"/>
                <a:gd name="connsiteX16" fmla="*/ 44607 w 629508"/>
                <a:gd name="connsiteY16" fmla="*/ 120864 h 171931"/>
                <a:gd name="connsiteX17" fmla="*/ 14742 w 629508"/>
                <a:gd name="connsiteY17" fmla="*/ 92906 h 171931"/>
                <a:gd name="connsiteX18" fmla="*/ 32320 w 629508"/>
                <a:gd name="connsiteY18" fmla="*/ 74580 h 171931"/>
                <a:gd name="connsiteX19" fmla="*/ 159154 w 629508"/>
                <a:gd name="connsiteY19" fmla="*/ 89883 h 171931"/>
                <a:gd name="connsiteX20" fmla="*/ 131555 w 629508"/>
                <a:gd name="connsiteY20" fmla="*/ 120864 h 171931"/>
                <a:gd name="connsiteX21" fmla="*/ 83727 w 629508"/>
                <a:gd name="connsiteY21" fmla="*/ 66454 h 171931"/>
                <a:gd name="connsiteX22" fmla="*/ 111327 w 629508"/>
                <a:gd name="connsiteY22" fmla="*/ 35277 h 171931"/>
                <a:gd name="connsiteX23" fmla="*/ 159154 w 629508"/>
                <a:gd name="connsiteY23" fmla="*/ 89883 h 171931"/>
                <a:gd name="connsiteX24" fmla="*/ 111327 w 629508"/>
                <a:gd name="connsiteY24" fmla="*/ 39439 h 171931"/>
                <a:gd name="connsiteX25" fmla="*/ 96963 w 629508"/>
                <a:gd name="connsiteY25" fmla="*/ 58897 h 171931"/>
                <a:gd name="connsiteX26" fmla="*/ 107923 w 629508"/>
                <a:gd name="connsiteY26" fmla="*/ 99515 h 171931"/>
                <a:gd name="connsiteX27" fmla="*/ 131365 w 629508"/>
                <a:gd name="connsiteY27" fmla="*/ 116709 h 171931"/>
                <a:gd name="connsiteX28" fmla="*/ 145924 w 629508"/>
                <a:gd name="connsiteY28" fmla="*/ 97250 h 171931"/>
                <a:gd name="connsiteX29" fmla="*/ 135712 w 629508"/>
                <a:gd name="connsiteY29" fmla="*/ 58328 h 171931"/>
                <a:gd name="connsiteX30" fmla="*/ 111327 w 629508"/>
                <a:gd name="connsiteY30" fmla="*/ 39439 h 171931"/>
                <a:gd name="connsiteX31" fmla="*/ 211927 w 629508"/>
                <a:gd name="connsiteY31" fmla="*/ 112928 h 171931"/>
                <a:gd name="connsiteX32" fmla="*/ 227423 w 629508"/>
                <a:gd name="connsiteY32" fmla="*/ 112928 h 171931"/>
                <a:gd name="connsiteX33" fmla="*/ 232530 w 629508"/>
                <a:gd name="connsiteY33" fmla="*/ 116329 h 171931"/>
                <a:gd name="connsiteX34" fmla="*/ 227803 w 629508"/>
                <a:gd name="connsiteY34" fmla="*/ 118789 h 171931"/>
                <a:gd name="connsiteX35" fmla="*/ 213059 w 629508"/>
                <a:gd name="connsiteY35" fmla="*/ 118789 h 171931"/>
                <a:gd name="connsiteX36" fmla="*/ 219110 w 629508"/>
                <a:gd name="connsiteY36" fmla="*/ 149391 h 171931"/>
                <a:gd name="connsiteX37" fmla="*/ 229505 w 629508"/>
                <a:gd name="connsiteY37" fmla="*/ 166395 h 171931"/>
                <a:gd name="connsiteX38" fmla="*/ 237445 w 629508"/>
                <a:gd name="connsiteY38" fmla="*/ 162993 h 171931"/>
                <a:gd name="connsiteX39" fmla="*/ 229126 w 629508"/>
                <a:gd name="connsiteY39" fmla="*/ 153741 h 171931"/>
                <a:gd name="connsiteX40" fmla="*/ 235553 w 629508"/>
                <a:gd name="connsiteY40" fmla="*/ 147695 h 171931"/>
                <a:gd name="connsiteX41" fmla="*/ 245007 w 629508"/>
                <a:gd name="connsiteY41" fmla="*/ 158086 h 171931"/>
                <a:gd name="connsiteX42" fmla="*/ 229505 w 629508"/>
                <a:gd name="connsiteY42" fmla="*/ 170556 h 171931"/>
                <a:gd name="connsiteX43" fmla="*/ 204930 w 629508"/>
                <a:gd name="connsiteY43" fmla="*/ 139570 h 171931"/>
                <a:gd name="connsiteX44" fmla="*/ 200962 w 629508"/>
                <a:gd name="connsiteY44" fmla="*/ 118789 h 171931"/>
                <a:gd name="connsiteX45" fmla="*/ 188485 w 629508"/>
                <a:gd name="connsiteY45" fmla="*/ 118789 h 171931"/>
                <a:gd name="connsiteX46" fmla="*/ 183380 w 629508"/>
                <a:gd name="connsiteY46" fmla="*/ 115008 h 171931"/>
                <a:gd name="connsiteX47" fmla="*/ 188105 w 629508"/>
                <a:gd name="connsiteY47" fmla="*/ 112928 h 171931"/>
                <a:gd name="connsiteX48" fmla="*/ 199829 w 629508"/>
                <a:gd name="connsiteY48" fmla="*/ 112928 h 171931"/>
                <a:gd name="connsiteX49" fmla="*/ 186029 w 629508"/>
                <a:gd name="connsiteY49" fmla="*/ 42461 h 171931"/>
                <a:gd name="connsiteX50" fmla="*/ 180734 w 629508"/>
                <a:gd name="connsiteY50" fmla="*/ 19031 h 171931"/>
                <a:gd name="connsiteX51" fmla="*/ 169959 w 629508"/>
                <a:gd name="connsiteY51" fmla="*/ 2786 h 171931"/>
                <a:gd name="connsiteX52" fmla="*/ 162398 w 629508"/>
                <a:gd name="connsiteY52" fmla="*/ 6182 h 171931"/>
                <a:gd name="connsiteX53" fmla="*/ 170718 w 629508"/>
                <a:gd name="connsiteY53" fmla="*/ 15440 h 171931"/>
                <a:gd name="connsiteX54" fmla="*/ 164290 w 629508"/>
                <a:gd name="connsiteY54" fmla="*/ 21485 h 171931"/>
                <a:gd name="connsiteX55" fmla="*/ 154837 w 629508"/>
                <a:gd name="connsiteY55" fmla="*/ 11096 h 171931"/>
                <a:gd name="connsiteX56" fmla="*/ 169959 w 629508"/>
                <a:gd name="connsiteY56" fmla="*/ -1375 h 171931"/>
                <a:gd name="connsiteX57" fmla="*/ 198690 w 629508"/>
                <a:gd name="connsiteY57" fmla="*/ 45104 h 171931"/>
                <a:gd name="connsiteX58" fmla="*/ 211927 w 629508"/>
                <a:gd name="connsiteY58" fmla="*/ 112928 h 171931"/>
                <a:gd name="connsiteX59" fmla="*/ 266696 w 629508"/>
                <a:gd name="connsiteY59" fmla="*/ 112928 h 171931"/>
                <a:gd name="connsiteX60" fmla="*/ 282761 w 629508"/>
                <a:gd name="connsiteY60" fmla="*/ 112928 h 171931"/>
                <a:gd name="connsiteX61" fmla="*/ 288056 w 629508"/>
                <a:gd name="connsiteY61" fmla="*/ 116519 h 171931"/>
                <a:gd name="connsiteX62" fmla="*/ 283331 w 629508"/>
                <a:gd name="connsiteY62" fmla="*/ 118789 h 171931"/>
                <a:gd name="connsiteX63" fmla="*/ 268208 w 629508"/>
                <a:gd name="connsiteY63" fmla="*/ 118789 h 171931"/>
                <a:gd name="connsiteX64" fmla="*/ 275199 w 629508"/>
                <a:gd name="connsiteY64" fmla="*/ 146747 h 171931"/>
                <a:gd name="connsiteX65" fmla="*/ 275958 w 629508"/>
                <a:gd name="connsiteY65" fmla="*/ 150719 h 171931"/>
                <a:gd name="connsiteX66" fmla="*/ 270853 w 629508"/>
                <a:gd name="connsiteY66" fmla="*/ 155626 h 171931"/>
                <a:gd name="connsiteX67" fmla="*/ 263481 w 629508"/>
                <a:gd name="connsiteY67" fmla="*/ 148827 h 171931"/>
                <a:gd name="connsiteX68" fmla="*/ 256110 w 629508"/>
                <a:gd name="connsiteY68" fmla="*/ 118789 h 171931"/>
                <a:gd name="connsiteX69" fmla="*/ 240039 w 629508"/>
                <a:gd name="connsiteY69" fmla="*/ 118789 h 171931"/>
                <a:gd name="connsiteX70" fmla="*/ 234750 w 629508"/>
                <a:gd name="connsiteY70" fmla="*/ 115197 h 171931"/>
                <a:gd name="connsiteX71" fmla="*/ 239475 w 629508"/>
                <a:gd name="connsiteY71" fmla="*/ 112928 h 171931"/>
                <a:gd name="connsiteX72" fmla="*/ 254598 w 629508"/>
                <a:gd name="connsiteY72" fmla="*/ 112928 h 171931"/>
                <a:gd name="connsiteX73" fmla="*/ 240988 w 629508"/>
                <a:gd name="connsiteY73" fmla="*/ 58707 h 171931"/>
                <a:gd name="connsiteX74" fmla="*/ 240039 w 629508"/>
                <a:gd name="connsiteY74" fmla="*/ 52283 h 171931"/>
                <a:gd name="connsiteX75" fmla="*/ 256110 w 629508"/>
                <a:gd name="connsiteY75" fmla="*/ 35277 h 171931"/>
                <a:gd name="connsiteX76" fmla="*/ 284843 w 629508"/>
                <a:gd name="connsiteY76" fmla="*/ 64374 h 171931"/>
                <a:gd name="connsiteX77" fmla="*/ 282008 w 629508"/>
                <a:gd name="connsiteY77" fmla="*/ 66264 h 171931"/>
                <a:gd name="connsiteX78" fmla="*/ 278224 w 629508"/>
                <a:gd name="connsiteY78" fmla="*/ 62672 h 171931"/>
                <a:gd name="connsiteX79" fmla="*/ 256484 w 629508"/>
                <a:gd name="connsiteY79" fmla="*/ 39439 h 171931"/>
                <a:gd name="connsiteX80" fmla="*/ 251383 w 629508"/>
                <a:gd name="connsiteY80" fmla="*/ 47185 h 171931"/>
                <a:gd name="connsiteX81" fmla="*/ 252706 w 629508"/>
                <a:gd name="connsiteY81" fmla="*/ 56816 h 171931"/>
                <a:gd name="connsiteX82" fmla="*/ 266696 w 629508"/>
                <a:gd name="connsiteY82" fmla="*/ 112928 h 171931"/>
                <a:gd name="connsiteX83" fmla="*/ 323825 w 629508"/>
                <a:gd name="connsiteY83" fmla="*/ 70419 h 171931"/>
                <a:gd name="connsiteX84" fmla="*/ 326850 w 629508"/>
                <a:gd name="connsiteY84" fmla="*/ 82700 h 171931"/>
                <a:gd name="connsiteX85" fmla="*/ 331575 w 629508"/>
                <a:gd name="connsiteY85" fmla="*/ 96302 h 171931"/>
                <a:gd name="connsiteX86" fmla="*/ 358232 w 629508"/>
                <a:gd name="connsiteY86" fmla="*/ 116709 h 171931"/>
                <a:gd name="connsiteX87" fmla="*/ 366925 w 629508"/>
                <a:gd name="connsiteY87" fmla="*/ 104239 h 171931"/>
                <a:gd name="connsiteX88" fmla="*/ 365225 w 629508"/>
                <a:gd name="connsiteY88" fmla="*/ 91958 h 171931"/>
                <a:gd name="connsiteX89" fmla="*/ 352937 w 629508"/>
                <a:gd name="connsiteY89" fmla="*/ 42834 h 171931"/>
                <a:gd name="connsiteX90" fmla="*/ 352374 w 629508"/>
                <a:gd name="connsiteY90" fmla="*/ 40191 h 171931"/>
                <a:gd name="connsiteX91" fmla="*/ 357662 w 629508"/>
                <a:gd name="connsiteY91" fmla="*/ 35277 h 171931"/>
                <a:gd name="connsiteX92" fmla="*/ 364471 w 629508"/>
                <a:gd name="connsiteY92" fmla="*/ 40191 h 171931"/>
                <a:gd name="connsiteX93" fmla="*/ 372032 w 629508"/>
                <a:gd name="connsiteY93" fmla="*/ 70419 h 171931"/>
                <a:gd name="connsiteX94" fmla="*/ 375056 w 629508"/>
                <a:gd name="connsiteY94" fmla="*/ 82700 h 171931"/>
                <a:gd name="connsiteX95" fmla="*/ 379782 w 629508"/>
                <a:gd name="connsiteY95" fmla="*/ 96302 h 171931"/>
                <a:gd name="connsiteX96" fmla="*/ 406433 w 629508"/>
                <a:gd name="connsiteY96" fmla="*/ 116709 h 171931"/>
                <a:gd name="connsiteX97" fmla="*/ 415134 w 629508"/>
                <a:gd name="connsiteY97" fmla="*/ 104239 h 171931"/>
                <a:gd name="connsiteX98" fmla="*/ 404167 w 629508"/>
                <a:gd name="connsiteY98" fmla="*/ 62482 h 171931"/>
                <a:gd name="connsiteX99" fmla="*/ 401144 w 629508"/>
                <a:gd name="connsiteY99" fmla="*/ 50391 h 171931"/>
                <a:gd name="connsiteX100" fmla="*/ 415505 w 629508"/>
                <a:gd name="connsiteY100" fmla="*/ 35277 h 171931"/>
                <a:gd name="connsiteX101" fmla="*/ 439519 w 629508"/>
                <a:gd name="connsiteY101" fmla="*/ 64374 h 171931"/>
                <a:gd name="connsiteX102" fmla="*/ 436678 w 629508"/>
                <a:gd name="connsiteY102" fmla="*/ 66264 h 171931"/>
                <a:gd name="connsiteX103" fmla="*/ 433463 w 629508"/>
                <a:gd name="connsiteY103" fmla="*/ 63052 h 171931"/>
                <a:gd name="connsiteX104" fmla="*/ 415885 w 629508"/>
                <a:gd name="connsiteY104" fmla="*/ 39439 h 171931"/>
                <a:gd name="connsiteX105" fmla="*/ 411729 w 629508"/>
                <a:gd name="connsiteY105" fmla="*/ 44916 h 171931"/>
                <a:gd name="connsiteX106" fmla="*/ 415134 w 629508"/>
                <a:gd name="connsiteY106" fmla="*/ 59086 h 171931"/>
                <a:gd name="connsiteX107" fmla="*/ 426662 w 629508"/>
                <a:gd name="connsiteY107" fmla="*/ 101215 h 171931"/>
                <a:gd name="connsiteX108" fmla="*/ 406812 w 629508"/>
                <a:gd name="connsiteY108" fmla="*/ 120864 h 171931"/>
                <a:gd name="connsiteX109" fmla="*/ 378461 w 629508"/>
                <a:gd name="connsiteY109" fmla="*/ 104239 h 171931"/>
                <a:gd name="connsiteX110" fmla="*/ 358612 w 629508"/>
                <a:gd name="connsiteY110" fmla="*/ 120864 h 171931"/>
                <a:gd name="connsiteX111" fmla="*/ 331575 w 629508"/>
                <a:gd name="connsiteY111" fmla="*/ 105940 h 171931"/>
                <a:gd name="connsiteX112" fmla="*/ 315701 w 629508"/>
                <a:gd name="connsiteY112" fmla="*/ 120864 h 171931"/>
                <a:gd name="connsiteX113" fmla="*/ 302091 w 629508"/>
                <a:gd name="connsiteY113" fmla="*/ 110853 h 171931"/>
                <a:gd name="connsiteX114" fmla="*/ 296041 w 629508"/>
                <a:gd name="connsiteY114" fmla="*/ 91768 h 171931"/>
                <a:gd name="connsiteX115" fmla="*/ 298877 w 629508"/>
                <a:gd name="connsiteY115" fmla="*/ 89883 h 171931"/>
                <a:gd name="connsiteX116" fmla="*/ 302465 w 629508"/>
                <a:gd name="connsiteY116" fmla="*/ 94228 h 171931"/>
                <a:gd name="connsiteX117" fmla="*/ 315321 w 629508"/>
                <a:gd name="connsiteY117" fmla="*/ 116709 h 171931"/>
                <a:gd name="connsiteX118" fmla="*/ 320236 w 629508"/>
                <a:gd name="connsiteY118" fmla="*/ 109152 h 171931"/>
                <a:gd name="connsiteX119" fmla="*/ 318914 w 629508"/>
                <a:gd name="connsiteY119" fmla="*/ 99515 h 171931"/>
                <a:gd name="connsiteX120" fmla="*/ 304736 w 629508"/>
                <a:gd name="connsiteY120" fmla="*/ 42834 h 171931"/>
                <a:gd name="connsiteX121" fmla="*/ 304167 w 629508"/>
                <a:gd name="connsiteY121" fmla="*/ 40191 h 171931"/>
                <a:gd name="connsiteX122" fmla="*/ 309462 w 629508"/>
                <a:gd name="connsiteY122" fmla="*/ 35277 h 171931"/>
                <a:gd name="connsiteX123" fmla="*/ 316265 w 629508"/>
                <a:gd name="connsiteY123" fmla="*/ 40191 h 171931"/>
                <a:gd name="connsiteX124" fmla="*/ 323825 w 629508"/>
                <a:gd name="connsiteY124" fmla="*/ 70419 h 171931"/>
                <a:gd name="connsiteX125" fmla="*/ 500935 w 629508"/>
                <a:gd name="connsiteY125" fmla="*/ 48507 h 171931"/>
                <a:gd name="connsiteX126" fmla="*/ 516619 w 629508"/>
                <a:gd name="connsiteY126" fmla="*/ 35277 h 171931"/>
                <a:gd name="connsiteX127" fmla="*/ 530419 w 629508"/>
                <a:gd name="connsiteY127" fmla="*/ 45858 h 171931"/>
                <a:gd name="connsiteX128" fmla="*/ 536095 w 629508"/>
                <a:gd name="connsiteY128" fmla="*/ 64374 h 171931"/>
                <a:gd name="connsiteX129" fmla="*/ 533255 w 629508"/>
                <a:gd name="connsiteY129" fmla="*/ 66264 h 171931"/>
                <a:gd name="connsiteX130" fmla="*/ 529666 w 629508"/>
                <a:gd name="connsiteY130" fmla="*/ 61920 h 171931"/>
                <a:gd name="connsiteX131" fmla="*/ 516999 w 629508"/>
                <a:gd name="connsiteY131" fmla="*/ 39439 h 171931"/>
                <a:gd name="connsiteX132" fmla="*/ 512084 w 629508"/>
                <a:gd name="connsiteY132" fmla="*/ 47185 h 171931"/>
                <a:gd name="connsiteX133" fmla="*/ 513405 w 629508"/>
                <a:gd name="connsiteY133" fmla="*/ 56816 h 171931"/>
                <a:gd name="connsiteX134" fmla="*/ 526262 w 629508"/>
                <a:gd name="connsiteY134" fmla="*/ 108204 h 171931"/>
                <a:gd name="connsiteX135" fmla="*/ 527021 w 629508"/>
                <a:gd name="connsiteY135" fmla="*/ 112175 h 171931"/>
                <a:gd name="connsiteX136" fmla="*/ 521916 w 629508"/>
                <a:gd name="connsiteY136" fmla="*/ 117089 h 171931"/>
                <a:gd name="connsiteX137" fmla="*/ 514354 w 629508"/>
                <a:gd name="connsiteY137" fmla="*/ 109715 h 171931"/>
                <a:gd name="connsiteX138" fmla="*/ 498664 w 629508"/>
                <a:gd name="connsiteY138" fmla="*/ 120864 h 171931"/>
                <a:gd name="connsiteX139" fmla="*/ 455378 w 629508"/>
                <a:gd name="connsiteY139" fmla="*/ 64563 h 171931"/>
                <a:gd name="connsiteX140" fmla="*/ 478251 w 629508"/>
                <a:gd name="connsiteY140" fmla="*/ 35277 h 171931"/>
                <a:gd name="connsiteX141" fmla="*/ 500935 w 629508"/>
                <a:gd name="connsiteY141" fmla="*/ 48507 h 171931"/>
                <a:gd name="connsiteX142" fmla="*/ 511141 w 629508"/>
                <a:gd name="connsiteY142" fmla="*/ 96492 h 171931"/>
                <a:gd name="connsiteX143" fmla="*/ 502256 w 629508"/>
                <a:gd name="connsiteY143" fmla="*/ 60788 h 171931"/>
                <a:gd name="connsiteX144" fmla="*/ 478624 w 629508"/>
                <a:gd name="connsiteY144" fmla="*/ 39439 h 171931"/>
                <a:gd name="connsiteX145" fmla="*/ 468229 w 629508"/>
                <a:gd name="connsiteY145" fmla="*/ 56253 h 171931"/>
                <a:gd name="connsiteX146" fmla="*/ 477491 w 629508"/>
                <a:gd name="connsiteY146" fmla="*/ 95740 h 171931"/>
                <a:gd name="connsiteX147" fmla="*/ 498664 w 629508"/>
                <a:gd name="connsiteY147" fmla="*/ 116709 h 171931"/>
                <a:gd name="connsiteX148" fmla="*/ 511710 w 629508"/>
                <a:gd name="connsiteY148" fmla="*/ 98952 h 171931"/>
                <a:gd name="connsiteX149" fmla="*/ 511141 w 629508"/>
                <a:gd name="connsiteY149" fmla="*/ 96492 h 171931"/>
                <a:gd name="connsiteX150" fmla="*/ 621187 w 629508"/>
                <a:gd name="connsiteY150" fmla="*/ 114066 h 171931"/>
                <a:gd name="connsiteX151" fmla="*/ 613627 w 629508"/>
                <a:gd name="connsiteY151" fmla="*/ 104997 h 171931"/>
                <a:gd name="connsiteX152" fmla="*/ 620244 w 629508"/>
                <a:gd name="connsiteY152" fmla="*/ 98952 h 171931"/>
                <a:gd name="connsiteX153" fmla="*/ 629508 w 629508"/>
                <a:gd name="connsiteY153" fmla="*/ 108962 h 171931"/>
                <a:gd name="connsiteX154" fmla="*/ 613063 w 629508"/>
                <a:gd name="connsiteY154" fmla="*/ 120864 h 171931"/>
                <a:gd name="connsiteX155" fmla="*/ 594538 w 629508"/>
                <a:gd name="connsiteY155" fmla="*/ 108020 h 171931"/>
                <a:gd name="connsiteX156" fmla="*/ 576391 w 629508"/>
                <a:gd name="connsiteY156" fmla="*/ 120864 h 171931"/>
                <a:gd name="connsiteX157" fmla="*/ 547278 w 629508"/>
                <a:gd name="connsiteY157" fmla="*/ 91768 h 171931"/>
                <a:gd name="connsiteX158" fmla="*/ 550114 w 629508"/>
                <a:gd name="connsiteY158" fmla="*/ 89883 h 171931"/>
                <a:gd name="connsiteX159" fmla="*/ 553518 w 629508"/>
                <a:gd name="connsiteY159" fmla="*/ 93090 h 171931"/>
                <a:gd name="connsiteX160" fmla="*/ 576011 w 629508"/>
                <a:gd name="connsiteY160" fmla="*/ 116709 h 171931"/>
                <a:gd name="connsiteX161" fmla="*/ 585084 w 629508"/>
                <a:gd name="connsiteY161" fmla="*/ 104807 h 171931"/>
                <a:gd name="connsiteX162" fmla="*/ 581112 w 629508"/>
                <a:gd name="connsiteY162" fmla="*/ 84021 h 171931"/>
                <a:gd name="connsiteX163" fmla="*/ 576764 w 629508"/>
                <a:gd name="connsiteY163" fmla="*/ 66833 h 171931"/>
                <a:gd name="connsiteX164" fmla="*/ 558427 w 629508"/>
                <a:gd name="connsiteY164" fmla="*/ 39439 h 171931"/>
                <a:gd name="connsiteX165" fmla="*/ 550114 w 629508"/>
                <a:gd name="connsiteY165" fmla="*/ 42082 h 171931"/>
                <a:gd name="connsiteX166" fmla="*/ 557486 w 629508"/>
                <a:gd name="connsiteY166" fmla="*/ 51151 h 171931"/>
                <a:gd name="connsiteX167" fmla="*/ 551057 w 629508"/>
                <a:gd name="connsiteY167" fmla="*/ 57196 h 171931"/>
                <a:gd name="connsiteX168" fmla="*/ 541605 w 629508"/>
                <a:gd name="connsiteY168" fmla="*/ 46996 h 171931"/>
                <a:gd name="connsiteX169" fmla="*/ 558245 w 629508"/>
                <a:gd name="connsiteY169" fmla="*/ 35277 h 171931"/>
                <a:gd name="connsiteX170" fmla="*/ 576764 w 629508"/>
                <a:gd name="connsiteY170" fmla="*/ 48128 h 171931"/>
                <a:gd name="connsiteX171" fmla="*/ 594728 w 629508"/>
                <a:gd name="connsiteY171" fmla="*/ 35277 h 171931"/>
                <a:gd name="connsiteX172" fmla="*/ 623833 w 629508"/>
                <a:gd name="connsiteY172" fmla="*/ 64374 h 171931"/>
                <a:gd name="connsiteX173" fmla="*/ 620997 w 629508"/>
                <a:gd name="connsiteY173" fmla="*/ 66264 h 171931"/>
                <a:gd name="connsiteX174" fmla="*/ 617601 w 629508"/>
                <a:gd name="connsiteY174" fmla="*/ 63052 h 171931"/>
                <a:gd name="connsiteX175" fmla="*/ 595100 w 629508"/>
                <a:gd name="connsiteY175" fmla="*/ 39439 h 171931"/>
                <a:gd name="connsiteX176" fmla="*/ 586217 w 629508"/>
                <a:gd name="connsiteY176" fmla="*/ 51529 h 171931"/>
                <a:gd name="connsiteX177" fmla="*/ 589811 w 629508"/>
                <a:gd name="connsiteY177" fmla="*/ 70609 h 171931"/>
                <a:gd name="connsiteX178" fmla="*/ 596239 w 629508"/>
                <a:gd name="connsiteY178" fmla="*/ 96492 h 171931"/>
                <a:gd name="connsiteX179" fmla="*/ 612873 w 629508"/>
                <a:gd name="connsiteY179" fmla="*/ 116709 h 171931"/>
                <a:gd name="connsiteX180" fmla="*/ 621187 w 629508"/>
                <a:gd name="connsiteY180" fmla="*/ 114066 h 171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</a:cxnLst>
              <a:rect l="l" t="t" r="r" b="b"/>
              <a:pathLst>
                <a:path w="629508" h="171931">
                  <a:moveTo>
                    <a:pt x="32320" y="74580"/>
                  </a:moveTo>
                  <a:cubicBezTo>
                    <a:pt x="40640" y="72689"/>
                    <a:pt x="49143" y="70799"/>
                    <a:pt x="49143" y="60598"/>
                  </a:cubicBezTo>
                  <a:cubicBezTo>
                    <a:pt x="49143" y="54553"/>
                    <a:pt x="44044" y="39439"/>
                    <a:pt x="24569" y="39439"/>
                  </a:cubicBezTo>
                  <a:cubicBezTo>
                    <a:pt x="20412" y="39439"/>
                    <a:pt x="9447" y="40381"/>
                    <a:pt x="6422" y="50018"/>
                  </a:cubicBezTo>
                  <a:cubicBezTo>
                    <a:pt x="16065" y="50961"/>
                    <a:pt x="16065" y="58897"/>
                    <a:pt x="16065" y="59276"/>
                  </a:cubicBezTo>
                  <a:cubicBezTo>
                    <a:pt x="16065" y="62862"/>
                    <a:pt x="13609" y="65322"/>
                    <a:pt x="9637" y="65322"/>
                  </a:cubicBezTo>
                  <a:cubicBezTo>
                    <a:pt x="5289" y="65322"/>
                    <a:pt x="0" y="62110"/>
                    <a:pt x="0" y="53604"/>
                  </a:cubicBezTo>
                  <a:cubicBezTo>
                    <a:pt x="0" y="42082"/>
                    <a:pt x="10959" y="35277"/>
                    <a:pt x="24385" y="35277"/>
                  </a:cubicBezTo>
                  <a:cubicBezTo>
                    <a:pt x="52737" y="35277"/>
                    <a:pt x="59919" y="58328"/>
                    <a:pt x="59919" y="67023"/>
                  </a:cubicBezTo>
                  <a:cubicBezTo>
                    <a:pt x="59919" y="83459"/>
                    <a:pt x="45176" y="86855"/>
                    <a:pt x="37425" y="88556"/>
                  </a:cubicBezTo>
                  <a:cubicBezTo>
                    <a:pt x="32130" y="89694"/>
                    <a:pt x="25328" y="91205"/>
                    <a:pt x="25328" y="99325"/>
                  </a:cubicBezTo>
                  <a:cubicBezTo>
                    <a:pt x="25328" y="103859"/>
                    <a:pt x="29295" y="116709"/>
                    <a:pt x="44417" y="116709"/>
                  </a:cubicBezTo>
                  <a:cubicBezTo>
                    <a:pt x="49523" y="116709"/>
                    <a:pt x="56515" y="114819"/>
                    <a:pt x="58596" y="107451"/>
                  </a:cubicBezTo>
                  <a:cubicBezTo>
                    <a:pt x="52547" y="106692"/>
                    <a:pt x="51035" y="101595"/>
                    <a:pt x="51035" y="99705"/>
                  </a:cubicBezTo>
                  <a:cubicBezTo>
                    <a:pt x="51035" y="97624"/>
                    <a:pt x="52168" y="94418"/>
                    <a:pt x="56704" y="94418"/>
                  </a:cubicBezTo>
                  <a:cubicBezTo>
                    <a:pt x="59919" y="94418"/>
                    <a:pt x="64835" y="96682"/>
                    <a:pt x="64835" y="104807"/>
                  </a:cubicBezTo>
                  <a:cubicBezTo>
                    <a:pt x="64835" y="113497"/>
                    <a:pt x="57084" y="120864"/>
                    <a:pt x="44607" y="120864"/>
                  </a:cubicBezTo>
                  <a:cubicBezTo>
                    <a:pt x="22493" y="120864"/>
                    <a:pt x="14742" y="102727"/>
                    <a:pt x="14742" y="92906"/>
                  </a:cubicBezTo>
                  <a:cubicBezTo>
                    <a:pt x="14742" y="78355"/>
                    <a:pt x="27029" y="75712"/>
                    <a:pt x="32320" y="74580"/>
                  </a:cubicBezTo>
                  <a:close/>
                  <a:moveTo>
                    <a:pt x="159154" y="89883"/>
                  </a:moveTo>
                  <a:cubicBezTo>
                    <a:pt x="159154" y="107830"/>
                    <a:pt x="147999" y="120864"/>
                    <a:pt x="131555" y="120864"/>
                  </a:cubicBezTo>
                  <a:cubicBezTo>
                    <a:pt x="108112" y="120864"/>
                    <a:pt x="83727" y="94038"/>
                    <a:pt x="83727" y="66454"/>
                  </a:cubicBezTo>
                  <a:cubicBezTo>
                    <a:pt x="83727" y="46996"/>
                    <a:pt x="95641" y="35277"/>
                    <a:pt x="111327" y="35277"/>
                  </a:cubicBezTo>
                  <a:cubicBezTo>
                    <a:pt x="134769" y="35277"/>
                    <a:pt x="159154" y="62110"/>
                    <a:pt x="159154" y="89883"/>
                  </a:cubicBezTo>
                  <a:close/>
                  <a:moveTo>
                    <a:pt x="111327" y="39439"/>
                  </a:moveTo>
                  <a:cubicBezTo>
                    <a:pt x="103955" y="39439"/>
                    <a:pt x="96963" y="45294"/>
                    <a:pt x="96963" y="58897"/>
                  </a:cubicBezTo>
                  <a:cubicBezTo>
                    <a:pt x="96963" y="68345"/>
                    <a:pt x="101874" y="89314"/>
                    <a:pt x="107923" y="99515"/>
                  </a:cubicBezTo>
                  <a:cubicBezTo>
                    <a:pt x="114920" y="111042"/>
                    <a:pt x="123994" y="116709"/>
                    <a:pt x="131365" y="116709"/>
                  </a:cubicBezTo>
                  <a:cubicBezTo>
                    <a:pt x="140628" y="116709"/>
                    <a:pt x="145924" y="108394"/>
                    <a:pt x="145924" y="97250"/>
                  </a:cubicBezTo>
                  <a:cubicBezTo>
                    <a:pt x="145924" y="89125"/>
                    <a:pt x="141761" y="69667"/>
                    <a:pt x="135712" y="58328"/>
                  </a:cubicBezTo>
                  <a:cubicBezTo>
                    <a:pt x="130232" y="47938"/>
                    <a:pt x="120589" y="39439"/>
                    <a:pt x="111327" y="39439"/>
                  </a:cubicBezTo>
                  <a:close/>
                  <a:moveTo>
                    <a:pt x="211927" y="112928"/>
                  </a:moveTo>
                  <a:lnTo>
                    <a:pt x="227423" y="112928"/>
                  </a:lnTo>
                  <a:cubicBezTo>
                    <a:pt x="230638" y="112928"/>
                    <a:pt x="232530" y="112928"/>
                    <a:pt x="232530" y="116329"/>
                  </a:cubicBezTo>
                  <a:cubicBezTo>
                    <a:pt x="232530" y="118789"/>
                    <a:pt x="231018" y="118789"/>
                    <a:pt x="227803" y="118789"/>
                  </a:cubicBezTo>
                  <a:lnTo>
                    <a:pt x="213059" y="118789"/>
                  </a:lnTo>
                  <a:cubicBezTo>
                    <a:pt x="215705" y="132765"/>
                    <a:pt x="216274" y="136167"/>
                    <a:pt x="219110" y="149391"/>
                  </a:cubicBezTo>
                  <a:cubicBezTo>
                    <a:pt x="220622" y="156384"/>
                    <a:pt x="222702" y="166395"/>
                    <a:pt x="229505" y="166395"/>
                  </a:cubicBezTo>
                  <a:cubicBezTo>
                    <a:pt x="231018" y="166395"/>
                    <a:pt x="234983" y="166016"/>
                    <a:pt x="237445" y="162993"/>
                  </a:cubicBezTo>
                  <a:cubicBezTo>
                    <a:pt x="231776" y="162051"/>
                    <a:pt x="229126" y="157516"/>
                    <a:pt x="229126" y="153741"/>
                  </a:cubicBezTo>
                  <a:cubicBezTo>
                    <a:pt x="229126" y="149581"/>
                    <a:pt x="232530" y="147695"/>
                    <a:pt x="235553" y="147695"/>
                  </a:cubicBezTo>
                  <a:cubicBezTo>
                    <a:pt x="240280" y="147695"/>
                    <a:pt x="245007" y="151471"/>
                    <a:pt x="245007" y="158086"/>
                  </a:cubicBezTo>
                  <a:cubicBezTo>
                    <a:pt x="245007" y="166205"/>
                    <a:pt x="237255" y="170556"/>
                    <a:pt x="229505" y="170556"/>
                  </a:cubicBezTo>
                  <a:cubicBezTo>
                    <a:pt x="210978" y="170556"/>
                    <a:pt x="206252" y="145994"/>
                    <a:pt x="204930" y="139570"/>
                  </a:cubicBezTo>
                  <a:lnTo>
                    <a:pt x="200962" y="118789"/>
                  </a:lnTo>
                  <a:lnTo>
                    <a:pt x="188485" y="118789"/>
                  </a:lnTo>
                  <a:cubicBezTo>
                    <a:pt x="185460" y="118789"/>
                    <a:pt x="183380" y="118789"/>
                    <a:pt x="183380" y="115008"/>
                  </a:cubicBezTo>
                  <a:cubicBezTo>
                    <a:pt x="183380" y="112928"/>
                    <a:pt x="185270" y="112928"/>
                    <a:pt x="188105" y="112928"/>
                  </a:cubicBezTo>
                  <a:lnTo>
                    <a:pt x="199829" y="112928"/>
                  </a:lnTo>
                  <a:lnTo>
                    <a:pt x="186029" y="42461"/>
                  </a:lnTo>
                  <a:cubicBezTo>
                    <a:pt x="183759" y="30744"/>
                    <a:pt x="181867" y="22997"/>
                    <a:pt x="180734" y="19031"/>
                  </a:cubicBezTo>
                  <a:cubicBezTo>
                    <a:pt x="179222" y="12606"/>
                    <a:pt x="176766" y="2786"/>
                    <a:pt x="169959" y="2786"/>
                  </a:cubicBezTo>
                  <a:cubicBezTo>
                    <a:pt x="168067" y="2786"/>
                    <a:pt x="164479" y="3349"/>
                    <a:pt x="162398" y="6182"/>
                  </a:cubicBezTo>
                  <a:cubicBezTo>
                    <a:pt x="168067" y="7130"/>
                    <a:pt x="170718" y="11664"/>
                    <a:pt x="170718" y="15440"/>
                  </a:cubicBezTo>
                  <a:cubicBezTo>
                    <a:pt x="170718" y="19601"/>
                    <a:pt x="167314" y="21485"/>
                    <a:pt x="164290" y="21485"/>
                  </a:cubicBezTo>
                  <a:cubicBezTo>
                    <a:pt x="159563" y="21485"/>
                    <a:pt x="154837" y="17710"/>
                    <a:pt x="154837" y="11096"/>
                  </a:cubicBezTo>
                  <a:cubicBezTo>
                    <a:pt x="154837" y="2596"/>
                    <a:pt x="162967" y="-1375"/>
                    <a:pt x="169959" y="-1375"/>
                  </a:cubicBezTo>
                  <a:cubicBezTo>
                    <a:pt x="189618" y="-1375"/>
                    <a:pt x="197368" y="38301"/>
                    <a:pt x="198690" y="45104"/>
                  </a:cubicBezTo>
                  <a:lnTo>
                    <a:pt x="211927" y="112928"/>
                  </a:lnTo>
                  <a:close/>
                  <a:moveTo>
                    <a:pt x="266696" y="112928"/>
                  </a:moveTo>
                  <a:lnTo>
                    <a:pt x="282761" y="112928"/>
                  </a:lnTo>
                  <a:cubicBezTo>
                    <a:pt x="285976" y="112928"/>
                    <a:pt x="288056" y="112928"/>
                    <a:pt x="288056" y="116519"/>
                  </a:cubicBezTo>
                  <a:cubicBezTo>
                    <a:pt x="288056" y="118789"/>
                    <a:pt x="286355" y="118789"/>
                    <a:pt x="283331" y="118789"/>
                  </a:cubicBezTo>
                  <a:lnTo>
                    <a:pt x="268208" y="118789"/>
                  </a:lnTo>
                  <a:lnTo>
                    <a:pt x="275199" y="146747"/>
                  </a:lnTo>
                  <a:cubicBezTo>
                    <a:pt x="275958" y="149391"/>
                    <a:pt x="275958" y="149769"/>
                    <a:pt x="275958" y="150719"/>
                  </a:cubicBezTo>
                  <a:cubicBezTo>
                    <a:pt x="275958" y="154684"/>
                    <a:pt x="272745" y="155626"/>
                    <a:pt x="270853" y="155626"/>
                  </a:cubicBezTo>
                  <a:cubicBezTo>
                    <a:pt x="266126" y="155626"/>
                    <a:pt x="264234" y="151661"/>
                    <a:pt x="263481" y="148827"/>
                  </a:cubicBezTo>
                  <a:lnTo>
                    <a:pt x="256110" y="118789"/>
                  </a:lnTo>
                  <a:lnTo>
                    <a:pt x="240039" y="118789"/>
                  </a:lnTo>
                  <a:cubicBezTo>
                    <a:pt x="236826" y="118789"/>
                    <a:pt x="234750" y="118789"/>
                    <a:pt x="234750" y="115197"/>
                  </a:cubicBezTo>
                  <a:cubicBezTo>
                    <a:pt x="234750" y="112928"/>
                    <a:pt x="236452" y="112928"/>
                    <a:pt x="239475" y="112928"/>
                  </a:cubicBezTo>
                  <a:lnTo>
                    <a:pt x="254598" y="112928"/>
                  </a:lnTo>
                  <a:lnTo>
                    <a:pt x="240988" y="58707"/>
                  </a:lnTo>
                  <a:cubicBezTo>
                    <a:pt x="240798" y="57948"/>
                    <a:pt x="240039" y="54926"/>
                    <a:pt x="240039" y="52283"/>
                  </a:cubicBezTo>
                  <a:cubicBezTo>
                    <a:pt x="240039" y="42834"/>
                    <a:pt x="246279" y="35277"/>
                    <a:pt x="256110" y="35277"/>
                  </a:cubicBezTo>
                  <a:cubicBezTo>
                    <a:pt x="275199" y="35277"/>
                    <a:pt x="284843" y="63431"/>
                    <a:pt x="284843" y="64374"/>
                  </a:cubicBezTo>
                  <a:cubicBezTo>
                    <a:pt x="284843" y="66264"/>
                    <a:pt x="283331" y="66264"/>
                    <a:pt x="282008" y="66264"/>
                  </a:cubicBezTo>
                  <a:cubicBezTo>
                    <a:pt x="279736" y="66264"/>
                    <a:pt x="279736" y="66075"/>
                    <a:pt x="278224" y="62672"/>
                  </a:cubicBezTo>
                  <a:cubicBezTo>
                    <a:pt x="274820" y="53604"/>
                    <a:pt x="267259" y="39439"/>
                    <a:pt x="256484" y="39439"/>
                  </a:cubicBezTo>
                  <a:cubicBezTo>
                    <a:pt x="251383" y="39439"/>
                    <a:pt x="251383" y="44162"/>
                    <a:pt x="251383" y="47185"/>
                  </a:cubicBezTo>
                  <a:cubicBezTo>
                    <a:pt x="251383" y="48507"/>
                    <a:pt x="251383" y="51529"/>
                    <a:pt x="252706" y="56816"/>
                  </a:cubicBezTo>
                  <a:lnTo>
                    <a:pt x="266696" y="112928"/>
                  </a:lnTo>
                  <a:close/>
                  <a:moveTo>
                    <a:pt x="323825" y="70419"/>
                  </a:moveTo>
                  <a:cubicBezTo>
                    <a:pt x="324774" y="74580"/>
                    <a:pt x="325907" y="78544"/>
                    <a:pt x="326850" y="82700"/>
                  </a:cubicBezTo>
                  <a:cubicBezTo>
                    <a:pt x="329311" y="91958"/>
                    <a:pt x="329311" y="92338"/>
                    <a:pt x="331575" y="96302"/>
                  </a:cubicBezTo>
                  <a:cubicBezTo>
                    <a:pt x="337061" y="105750"/>
                    <a:pt x="345185" y="116709"/>
                    <a:pt x="358232" y="116709"/>
                  </a:cubicBezTo>
                  <a:cubicBezTo>
                    <a:pt x="366925" y="116709"/>
                    <a:pt x="366925" y="107072"/>
                    <a:pt x="366925" y="104239"/>
                  </a:cubicBezTo>
                  <a:cubicBezTo>
                    <a:pt x="366925" y="99135"/>
                    <a:pt x="365604" y="93658"/>
                    <a:pt x="365225" y="91958"/>
                  </a:cubicBezTo>
                  <a:lnTo>
                    <a:pt x="352937" y="42834"/>
                  </a:lnTo>
                  <a:cubicBezTo>
                    <a:pt x="352564" y="41702"/>
                    <a:pt x="352374" y="40760"/>
                    <a:pt x="352374" y="40191"/>
                  </a:cubicBezTo>
                  <a:cubicBezTo>
                    <a:pt x="352374" y="38117"/>
                    <a:pt x="353886" y="35277"/>
                    <a:pt x="357662" y="35277"/>
                  </a:cubicBezTo>
                  <a:cubicBezTo>
                    <a:pt x="359934" y="35277"/>
                    <a:pt x="363149" y="36599"/>
                    <a:pt x="364471" y="40191"/>
                  </a:cubicBezTo>
                  <a:lnTo>
                    <a:pt x="372032" y="70419"/>
                  </a:lnTo>
                  <a:cubicBezTo>
                    <a:pt x="372975" y="74580"/>
                    <a:pt x="374108" y="78544"/>
                    <a:pt x="375056" y="82700"/>
                  </a:cubicBezTo>
                  <a:cubicBezTo>
                    <a:pt x="377512" y="91958"/>
                    <a:pt x="377512" y="92338"/>
                    <a:pt x="379782" y="96302"/>
                  </a:cubicBezTo>
                  <a:cubicBezTo>
                    <a:pt x="385262" y="105750"/>
                    <a:pt x="393392" y="116709"/>
                    <a:pt x="406433" y="116709"/>
                  </a:cubicBezTo>
                  <a:cubicBezTo>
                    <a:pt x="415134" y="116709"/>
                    <a:pt x="415134" y="107072"/>
                    <a:pt x="415134" y="104239"/>
                  </a:cubicBezTo>
                  <a:cubicBezTo>
                    <a:pt x="415134" y="92526"/>
                    <a:pt x="406812" y="70045"/>
                    <a:pt x="404167" y="62482"/>
                  </a:cubicBezTo>
                  <a:cubicBezTo>
                    <a:pt x="401708" y="56063"/>
                    <a:pt x="401144" y="54363"/>
                    <a:pt x="401144" y="50391"/>
                  </a:cubicBezTo>
                  <a:cubicBezTo>
                    <a:pt x="401144" y="42082"/>
                    <a:pt x="406433" y="35277"/>
                    <a:pt x="415505" y="35277"/>
                  </a:cubicBezTo>
                  <a:cubicBezTo>
                    <a:pt x="433089" y="35277"/>
                    <a:pt x="439519" y="63431"/>
                    <a:pt x="439519" y="64374"/>
                  </a:cubicBezTo>
                  <a:cubicBezTo>
                    <a:pt x="439519" y="66264"/>
                    <a:pt x="438006" y="66264"/>
                    <a:pt x="436678" y="66264"/>
                  </a:cubicBezTo>
                  <a:cubicBezTo>
                    <a:pt x="434223" y="66264"/>
                    <a:pt x="434223" y="65885"/>
                    <a:pt x="433463" y="63052"/>
                  </a:cubicBezTo>
                  <a:cubicBezTo>
                    <a:pt x="431951" y="57948"/>
                    <a:pt x="426852" y="39439"/>
                    <a:pt x="415885" y="39439"/>
                  </a:cubicBezTo>
                  <a:cubicBezTo>
                    <a:pt x="411919" y="39439"/>
                    <a:pt x="411729" y="42272"/>
                    <a:pt x="411729" y="44916"/>
                  </a:cubicBezTo>
                  <a:cubicBezTo>
                    <a:pt x="411729" y="49639"/>
                    <a:pt x="413621" y="54553"/>
                    <a:pt x="415134" y="59086"/>
                  </a:cubicBezTo>
                  <a:cubicBezTo>
                    <a:pt x="418910" y="69097"/>
                    <a:pt x="426662" y="90256"/>
                    <a:pt x="426662" y="101215"/>
                  </a:cubicBezTo>
                  <a:cubicBezTo>
                    <a:pt x="426662" y="117089"/>
                    <a:pt x="415695" y="120864"/>
                    <a:pt x="406812" y="120864"/>
                  </a:cubicBezTo>
                  <a:cubicBezTo>
                    <a:pt x="393582" y="120864"/>
                    <a:pt x="384130" y="112554"/>
                    <a:pt x="378461" y="104239"/>
                  </a:cubicBezTo>
                  <a:cubicBezTo>
                    <a:pt x="376948" y="117279"/>
                    <a:pt x="367115" y="120864"/>
                    <a:pt x="358612" y="120864"/>
                  </a:cubicBezTo>
                  <a:cubicBezTo>
                    <a:pt x="347267" y="120864"/>
                    <a:pt x="338005" y="114629"/>
                    <a:pt x="331575" y="105940"/>
                  </a:cubicBezTo>
                  <a:cubicBezTo>
                    <a:pt x="330252" y="115197"/>
                    <a:pt x="323825" y="120864"/>
                    <a:pt x="315701" y="120864"/>
                  </a:cubicBezTo>
                  <a:cubicBezTo>
                    <a:pt x="308893" y="120864"/>
                    <a:pt x="305116" y="116519"/>
                    <a:pt x="302091" y="110853"/>
                  </a:cubicBezTo>
                  <a:cubicBezTo>
                    <a:pt x="298497" y="103296"/>
                    <a:pt x="296041" y="92148"/>
                    <a:pt x="296041" y="91768"/>
                  </a:cubicBezTo>
                  <a:cubicBezTo>
                    <a:pt x="296041" y="89883"/>
                    <a:pt x="297927" y="89883"/>
                    <a:pt x="298877" y="89883"/>
                  </a:cubicBezTo>
                  <a:cubicBezTo>
                    <a:pt x="301332" y="89883"/>
                    <a:pt x="301521" y="90067"/>
                    <a:pt x="302465" y="94228"/>
                  </a:cubicBezTo>
                  <a:cubicBezTo>
                    <a:pt x="305867" y="107451"/>
                    <a:pt x="309462" y="116709"/>
                    <a:pt x="315321" y="116709"/>
                  </a:cubicBezTo>
                  <a:cubicBezTo>
                    <a:pt x="320236" y="116709"/>
                    <a:pt x="320236" y="111226"/>
                    <a:pt x="320236" y="109152"/>
                  </a:cubicBezTo>
                  <a:cubicBezTo>
                    <a:pt x="320236" y="106129"/>
                    <a:pt x="319667" y="102537"/>
                    <a:pt x="318914" y="99515"/>
                  </a:cubicBezTo>
                  <a:lnTo>
                    <a:pt x="304736" y="42834"/>
                  </a:lnTo>
                  <a:cubicBezTo>
                    <a:pt x="304357" y="41702"/>
                    <a:pt x="304167" y="40760"/>
                    <a:pt x="304167" y="40191"/>
                  </a:cubicBezTo>
                  <a:cubicBezTo>
                    <a:pt x="304167" y="38117"/>
                    <a:pt x="305678" y="35277"/>
                    <a:pt x="309462" y="35277"/>
                  </a:cubicBezTo>
                  <a:cubicBezTo>
                    <a:pt x="311727" y="35277"/>
                    <a:pt x="314942" y="36599"/>
                    <a:pt x="316265" y="40191"/>
                  </a:cubicBezTo>
                  <a:lnTo>
                    <a:pt x="323825" y="70419"/>
                  </a:lnTo>
                  <a:close/>
                  <a:moveTo>
                    <a:pt x="500935" y="48507"/>
                  </a:moveTo>
                  <a:cubicBezTo>
                    <a:pt x="503009" y="39249"/>
                    <a:pt x="510008" y="35277"/>
                    <a:pt x="516619" y="35277"/>
                  </a:cubicBezTo>
                  <a:cubicBezTo>
                    <a:pt x="523618" y="35277"/>
                    <a:pt x="527585" y="40001"/>
                    <a:pt x="530419" y="45858"/>
                  </a:cubicBezTo>
                  <a:cubicBezTo>
                    <a:pt x="533824" y="53041"/>
                    <a:pt x="536095" y="64000"/>
                    <a:pt x="536095" y="64374"/>
                  </a:cubicBezTo>
                  <a:cubicBezTo>
                    <a:pt x="536095" y="66264"/>
                    <a:pt x="534583" y="66264"/>
                    <a:pt x="533255" y="66264"/>
                  </a:cubicBezTo>
                  <a:cubicBezTo>
                    <a:pt x="530989" y="66264"/>
                    <a:pt x="530799" y="66075"/>
                    <a:pt x="529666" y="61920"/>
                  </a:cubicBezTo>
                  <a:cubicBezTo>
                    <a:pt x="527021" y="51340"/>
                    <a:pt x="523428" y="39439"/>
                    <a:pt x="516999" y="39439"/>
                  </a:cubicBezTo>
                  <a:cubicBezTo>
                    <a:pt x="512084" y="39439"/>
                    <a:pt x="512084" y="44536"/>
                    <a:pt x="512084" y="47185"/>
                  </a:cubicBezTo>
                  <a:cubicBezTo>
                    <a:pt x="512084" y="48507"/>
                    <a:pt x="512084" y="51529"/>
                    <a:pt x="513405" y="56816"/>
                  </a:cubicBezTo>
                  <a:lnTo>
                    <a:pt x="526262" y="108204"/>
                  </a:lnTo>
                  <a:cubicBezTo>
                    <a:pt x="527021" y="110853"/>
                    <a:pt x="527021" y="111226"/>
                    <a:pt x="527021" y="112175"/>
                  </a:cubicBezTo>
                  <a:cubicBezTo>
                    <a:pt x="527021" y="116141"/>
                    <a:pt x="523808" y="117089"/>
                    <a:pt x="521916" y="117089"/>
                  </a:cubicBezTo>
                  <a:cubicBezTo>
                    <a:pt x="515866" y="117089"/>
                    <a:pt x="514543" y="110664"/>
                    <a:pt x="514354" y="109715"/>
                  </a:cubicBezTo>
                  <a:cubicBezTo>
                    <a:pt x="510762" y="117841"/>
                    <a:pt x="504711" y="120864"/>
                    <a:pt x="498664" y="120864"/>
                  </a:cubicBezTo>
                  <a:cubicBezTo>
                    <a:pt x="477681" y="120864"/>
                    <a:pt x="455378" y="92148"/>
                    <a:pt x="455378" y="64563"/>
                  </a:cubicBezTo>
                  <a:cubicBezTo>
                    <a:pt x="455378" y="48507"/>
                    <a:pt x="464073" y="35277"/>
                    <a:pt x="478251" y="35277"/>
                  </a:cubicBezTo>
                  <a:cubicBezTo>
                    <a:pt x="485054" y="35277"/>
                    <a:pt x="493373" y="39249"/>
                    <a:pt x="500935" y="48507"/>
                  </a:cubicBezTo>
                  <a:close/>
                  <a:moveTo>
                    <a:pt x="511141" y="96492"/>
                  </a:moveTo>
                  <a:lnTo>
                    <a:pt x="502256" y="60788"/>
                  </a:lnTo>
                  <a:cubicBezTo>
                    <a:pt x="500746" y="54741"/>
                    <a:pt x="489028" y="39439"/>
                    <a:pt x="478624" y="39439"/>
                  </a:cubicBezTo>
                  <a:cubicBezTo>
                    <a:pt x="469741" y="39439"/>
                    <a:pt x="468229" y="50581"/>
                    <a:pt x="468229" y="56253"/>
                  </a:cubicBezTo>
                  <a:cubicBezTo>
                    <a:pt x="468229" y="65695"/>
                    <a:pt x="474089" y="87803"/>
                    <a:pt x="477491" y="95740"/>
                  </a:cubicBezTo>
                  <a:cubicBezTo>
                    <a:pt x="482218" y="107262"/>
                    <a:pt x="490911" y="116709"/>
                    <a:pt x="498664" y="116709"/>
                  </a:cubicBezTo>
                  <a:cubicBezTo>
                    <a:pt x="506983" y="116709"/>
                    <a:pt x="511710" y="106882"/>
                    <a:pt x="511710" y="98952"/>
                  </a:cubicBezTo>
                  <a:cubicBezTo>
                    <a:pt x="511710" y="98573"/>
                    <a:pt x="511520" y="97624"/>
                    <a:pt x="511141" y="96492"/>
                  </a:cubicBezTo>
                  <a:close/>
                  <a:moveTo>
                    <a:pt x="621187" y="114066"/>
                  </a:moveTo>
                  <a:cubicBezTo>
                    <a:pt x="613627" y="112175"/>
                    <a:pt x="613627" y="105181"/>
                    <a:pt x="613627" y="104997"/>
                  </a:cubicBezTo>
                  <a:cubicBezTo>
                    <a:pt x="613627" y="102537"/>
                    <a:pt x="615329" y="98952"/>
                    <a:pt x="620244" y="98952"/>
                  </a:cubicBezTo>
                  <a:cubicBezTo>
                    <a:pt x="623649" y="98952"/>
                    <a:pt x="629508" y="101595"/>
                    <a:pt x="629508" y="108962"/>
                  </a:cubicBezTo>
                  <a:cubicBezTo>
                    <a:pt x="629508" y="118599"/>
                    <a:pt x="618544" y="120864"/>
                    <a:pt x="613063" y="120864"/>
                  </a:cubicBezTo>
                  <a:cubicBezTo>
                    <a:pt x="602662" y="120864"/>
                    <a:pt x="596422" y="111606"/>
                    <a:pt x="594538" y="108020"/>
                  </a:cubicBezTo>
                  <a:cubicBezTo>
                    <a:pt x="590374" y="119353"/>
                    <a:pt x="581112" y="120864"/>
                    <a:pt x="576391" y="120864"/>
                  </a:cubicBezTo>
                  <a:cubicBezTo>
                    <a:pt x="557486" y="120864"/>
                    <a:pt x="547278" y="96113"/>
                    <a:pt x="547278" y="91768"/>
                  </a:cubicBezTo>
                  <a:cubicBezTo>
                    <a:pt x="547278" y="89883"/>
                    <a:pt x="549165" y="89883"/>
                    <a:pt x="550114" y="89883"/>
                  </a:cubicBezTo>
                  <a:cubicBezTo>
                    <a:pt x="552569" y="89883"/>
                    <a:pt x="552569" y="90067"/>
                    <a:pt x="553518" y="93090"/>
                  </a:cubicBezTo>
                  <a:cubicBezTo>
                    <a:pt x="558617" y="109342"/>
                    <a:pt x="568451" y="116709"/>
                    <a:pt x="576011" y="116709"/>
                  </a:cubicBezTo>
                  <a:cubicBezTo>
                    <a:pt x="581492" y="116709"/>
                    <a:pt x="585084" y="112364"/>
                    <a:pt x="585084" y="104807"/>
                  </a:cubicBezTo>
                  <a:cubicBezTo>
                    <a:pt x="585084" y="100273"/>
                    <a:pt x="582812" y="91016"/>
                    <a:pt x="581112" y="84021"/>
                  </a:cubicBezTo>
                  <a:cubicBezTo>
                    <a:pt x="579036" y="76274"/>
                    <a:pt x="578846" y="75522"/>
                    <a:pt x="576764" y="66833"/>
                  </a:cubicBezTo>
                  <a:cubicBezTo>
                    <a:pt x="573740" y="54553"/>
                    <a:pt x="569773" y="39439"/>
                    <a:pt x="558427" y="39439"/>
                  </a:cubicBezTo>
                  <a:cubicBezTo>
                    <a:pt x="557865" y="39439"/>
                    <a:pt x="553328" y="39439"/>
                    <a:pt x="550114" y="42082"/>
                  </a:cubicBezTo>
                  <a:cubicBezTo>
                    <a:pt x="555784" y="43594"/>
                    <a:pt x="557486" y="48317"/>
                    <a:pt x="557486" y="51151"/>
                  </a:cubicBezTo>
                  <a:cubicBezTo>
                    <a:pt x="557486" y="56063"/>
                    <a:pt x="553518" y="57196"/>
                    <a:pt x="551057" y="57196"/>
                  </a:cubicBezTo>
                  <a:cubicBezTo>
                    <a:pt x="546330" y="57196"/>
                    <a:pt x="541605" y="53231"/>
                    <a:pt x="541605" y="46996"/>
                  </a:cubicBezTo>
                  <a:cubicBezTo>
                    <a:pt x="541605" y="39628"/>
                    <a:pt x="549544" y="35277"/>
                    <a:pt x="558245" y="35277"/>
                  </a:cubicBezTo>
                  <a:cubicBezTo>
                    <a:pt x="567318" y="35277"/>
                    <a:pt x="573550" y="42461"/>
                    <a:pt x="576764" y="48128"/>
                  </a:cubicBezTo>
                  <a:cubicBezTo>
                    <a:pt x="580548" y="37359"/>
                    <a:pt x="589811" y="35277"/>
                    <a:pt x="594728" y="35277"/>
                  </a:cubicBezTo>
                  <a:cubicBezTo>
                    <a:pt x="614196" y="35277"/>
                    <a:pt x="623833" y="60598"/>
                    <a:pt x="623833" y="64374"/>
                  </a:cubicBezTo>
                  <a:cubicBezTo>
                    <a:pt x="623833" y="66264"/>
                    <a:pt x="622320" y="66264"/>
                    <a:pt x="620997" y="66264"/>
                  </a:cubicBezTo>
                  <a:cubicBezTo>
                    <a:pt x="618734" y="66264"/>
                    <a:pt x="618544" y="66075"/>
                    <a:pt x="617601" y="63052"/>
                  </a:cubicBezTo>
                  <a:cubicBezTo>
                    <a:pt x="612494" y="46806"/>
                    <a:pt x="603042" y="39439"/>
                    <a:pt x="595100" y="39439"/>
                  </a:cubicBezTo>
                  <a:cubicBezTo>
                    <a:pt x="591324" y="39439"/>
                    <a:pt x="586217" y="41702"/>
                    <a:pt x="586217" y="51529"/>
                  </a:cubicBezTo>
                  <a:cubicBezTo>
                    <a:pt x="586217" y="56063"/>
                    <a:pt x="588299" y="64184"/>
                    <a:pt x="589811" y="70609"/>
                  </a:cubicBezTo>
                  <a:cubicBezTo>
                    <a:pt x="591887" y="78544"/>
                    <a:pt x="594728" y="90256"/>
                    <a:pt x="596239" y="96492"/>
                  </a:cubicBezTo>
                  <a:cubicBezTo>
                    <a:pt x="598884" y="106319"/>
                    <a:pt x="603985" y="116709"/>
                    <a:pt x="612873" y="116709"/>
                  </a:cubicBezTo>
                  <a:cubicBezTo>
                    <a:pt x="613437" y="116709"/>
                    <a:pt x="618164" y="116709"/>
                    <a:pt x="621187" y="114066"/>
                  </a:cubicBezTo>
                  <a:close/>
                </a:path>
              </a:pathLst>
            </a:custGeom>
            <a:solidFill>
              <a:srgbClr val="000000"/>
            </a:solidFill>
            <a:ln w="189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42" name="任意多边形: 形状 441">
              <a:extLst>
                <a:ext uri="{FF2B5EF4-FFF2-40B4-BE49-F238E27FC236}">
                  <a16:creationId xmlns:a16="http://schemas.microsoft.com/office/drawing/2014/main" id="{7A1C99A7-DB79-EE9A-3A7A-DBDB425A6643}"/>
                </a:ext>
              </a:extLst>
            </p:cNvPr>
            <p:cNvSpPr/>
            <p:nvPr/>
          </p:nvSpPr>
          <p:spPr>
            <a:xfrm flipV="1">
              <a:off x="6689999" y="-8476757"/>
              <a:ext cx="43854" cy="188929"/>
            </a:xfrm>
            <a:custGeom>
              <a:avLst/>
              <a:gdLst>
                <a:gd name="connsiteX0" fmla="*/ 43854 w 43854"/>
                <a:gd name="connsiteY0" fmla="*/ 516 h 188929"/>
                <a:gd name="connsiteX1" fmla="*/ 40640 w 43854"/>
                <a:gd name="connsiteY1" fmla="*/ 4671 h 188929"/>
                <a:gd name="connsiteX2" fmla="*/ 10965 w 43854"/>
                <a:gd name="connsiteY2" fmla="*/ 93090 h 188929"/>
                <a:gd name="connsiteX3" fmla="*/ 41399 w 43854"/>
                <a:gd name="connsiteY3" fmla="*/ 182451 h 188929"/>
                <a:gd name="connsiteX4" fmla="*/ 43854 w 43854"/>
                <a:gd name="connsiteY4" fmla="*/ 185664 h 188929"/>
                <a:gd name="connsiteX5" fmla="*/ 41962 w 43854"/>
                <a:gd name="connsiteY5" fmla="*/ 187554 h 188929"/>
                <a:gd name="connsiteX6" fmla="*/ 11908 w 43854"/>
                <a:gd name="connsiteY6" fmla="*/ 150712 h 188929"/>
                <a:gd name="connsiteX7" fmla="*/ 0 w 43854"/>
                <a:gd name="connsiteY7" fmla="*/ 93090 h 188929"/>
                <a:gd name="connsiteX8" fmla="*/ 12477 w 43854"/>
                <a:gd name="connsiteY8" fmla="*/ 34145 h 188929"/>
                <a:gd name="connsiteX9" fmla="*/ 41962 w 43854"/>
                <a:gd name="connsiteY9" fmla="*/ -1375 h 188929"/>
                <a:gd name="connsiteX10" fmla="*/ 43854 w 43854"/>
                <a:gd name="connsiteY10" fmla="*/ 516 h 188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3854" h="188929">
                  <a:moveTo>
                    <a:pt x="43854" y="516"/>
                  </a:moveTo>
                  <a:cubicBezTo>
                    <a:pt x="43854" y="1079"/>
                    <a:pt x="43854" y="1458"/>
                    <a:pt x="40640" y="4671"/>
                  </a:cubicBezTo>
                  <a:cubicBezTo>
                    <a:pt x="17014" y="28474"/>
                    <a:pt x="10965" y="64184"/>
                    <a:pt x="10965" y="93090"/>
                  </a:cubicBezTo>
                  <a:cubicBezTo>
                    <a:pt x="10965" y="125961"/>
                    <a:pt x="18146" y="158838"/>
                    <a:pt x="41399" y="182451"/>
                  </a:cubicBezTo>
                  <a:cubicBezTo>
                    <a:pt x="43854" y="184722"/>
                    <a:pt x="43854" y="185101"/>
                    <a:pt x="43854" y="185664"/>
                  </a:cubicBezTo>
                  <a:cubicBezTo>
                    <a:pt x="43854" y="186986"/>
                    <a:pt x="43095" y="187554"/>
                    <a:pt x="41962" y="187554"/>
                  </a:cubicBezTo>
                  <a:cubicBezTo>
                    <a:pt x="40070" y="187554"/>
                    <a:pt x="23062" y="174705"/>
                    <a:pt x="11908" y="150712"/>
                  </a:cubicBezTo>
                  <a:cubicBezTo>
                    <a:pt x="2265" y="129932"/>
                    <a:pt x="0" y="108962"/>
                    <a:pt x="0" y="93090"/>
                  </a:cubicBezTo>
                  <a:cubicBezTo>
                    <a:pt x="0" y="78355"/>
                    <a:pt x="2075" y="55495"/>
                    <a:pt x="12477" y="34145"/>
                  </a:cubicBezTo>
                  <a:cubicBezTo>
                    <a:pt x="23815" y="10906"/>
                    <a:pt x="40070" y="-1375"/>
                    <a:pt x="41962" y="-1375"/>
                  </a:cubicBezTo>
                  <a:cubicBezTo>
                    <a:pt x="43095" y="-1375"/>
                    <a:pt x="43854" y="-806"/>
                    <a:pt x="43854" y="516"/>
                  </a:cubicBezTo>
                  <a:close/>
                </a:path>
              </a:pathLst>
            </a:custGeom>
            <a:solidFill>
              <a:srgbClr val="000000"/>
            </a:solidFill>
            <a:ln w="189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43" name="任意多边形: 形状 442">
              <a:extLst>
                <a:ext uri="{FF2B5EF4-FFF2-40B4-BE49-F238E27FC236}">
                  <a16:creationId xmlns:a16="http://schemas.microsoft.com/office/drawing/2014/main" id="{23C923D2-77CA-17D2-C1F5-1FBEC7210A99}"/>
                </a:ext>
              </a:extLst>
            </p:cNvPr>
            <p:cNvSpPr/>
            <p:nvPr/>
          </p:nvSpPr>
          <p:spPr>
            <a:xfrm flipV="1">
              <a:off x="6756897" y="-8466747"/>
              <a:ext cx="96407" cy="133767"/>
            </a:xfrm>
            <a:custGeom>
              <a:avLst/>
              <a:gdLst>
                <a:gd name="connsiteX0" fmla="*/ 63892 w 96407"/>
                <a:gd name="connsiteY0" fmla="*/ 78922 h 133767"/>
                <a:gd name="connsiteX1" fmla="*/ 36483 w 96407"/>
                <a:gd name="connsiteY1" fmla="*/ 84779 h 133767"/>
                <a:gd name="connsiteX2" fmla="*/ 18336 w 96407"/>
                <a:gd name="connsiteY2" fmla="*/ 104426 h 133767"/>
                <a:gd name="connsiteX3" fmla="*/ 42532 w 96407"/>
                <a:gd name="connsiteY3" fmla="*/ 124264 h 133767"/>
                <a:gd name="connsiteX4" fmla="*/ 81096 w 96407"/>
                <a:gd name="connsiteY4" fmla="*/ 92146 h 133767"/>
                <a:gd name="connsiteX5" fmla="*/ 85822 w 96407"/>
                <a:gd name="connsiteY5" fmla="*/ 87232 h 133767"/>
                <a:gd name="connsiteX6" fmla="*/ 90359 w 96407"/>
                <a:gd name="connsiteY6" fmla="*/ 92526 h 133767"/>
                <a:gd name="connsiteX7" fmla="*/ 90359 w 96407"/>
                <a:gd name="connsiteY7" fmla="*/ 127097 h 133767"/>
                <a:gd name="connsiteX8" fmla="*/ 86955 w 96407"/>
                <a:gd name="connsiteY8" fmla="*/ 132391 h 133767"/>
                <a:gd name="connsiteX9" fmla="*/ 83172 w 96407"/>
                <a:gd name="connsiteY9" fmla="*/ 130310 h 133767"/>
                <a:gd name="connsiteX10" fmla="*/ 74668 w 96407"/>
                <a:gd name="connsiteY10" fmla="*/ 121994 h 133767"/>
                <a:gd name="connsiteX11" fmla="*/ 42342 w 96407"/>
                <a:gd name="connsiteY11" fmla="*/ 132391 h 133767"/>
                <a:gd name="connsiteX12" fmla="*/ 0 w 96407"/>
                <a:gd name="connsiteY12" fmla="*/ 94410 h 133767"/>
                <a:gd name="connsiteX13" fmla="*/ 10206 w 96407"/>
                <a:gd name="connsiteY13" fmla="*/ 69285 h 133767"/>
                <a:gd name="connsiteX14" fmla="*/ 46505 w 96407"/>
                <a:gd name="connsiteY14" fmla="*/ 54171 h 133767"/>
                <a:gd name="connsiteX15" fmla="*/ 70510 w 96407"/>
                <a:gd name="connsiteY15" fmla="*/ 46046 h 133767"/>
                <a:gd name="connsiteX16" fmla="*/ 78071 w 96407"/>
                <a:gd name="connsiteY16" fmla="*/ 29610 h 133767"/>
                <a:gd name="connsiteX17" fmla="*/ 53497 w 96407"/>
                <a:gd name="connsiteY17" fmla="*/ 7507 h 133767"/>
                <a:gd name="connsiteX18" fmla="*/ 8883 w 96407"/>
                <a:gd name="connsiteY18" fmla="*/ 39437 h 133767"/>
                <a:gd name="connsiteX19" fmla="*/ 4536 w 96407"/>
                <a:gd name="connsiteY19" fmla="*/ 43782 h 133767"/>
                <a:gd name="connsiteX20" fmla="*/ 0 w 96407"/>
                <a:gd name="connsiteY20" fmla="*/ 38299 h 133767"/>
                <a:gd name="connsiteX21" fmla="*/ 0 w 96407"/>
                <a:gd name="connsiteY21" fmla="*/ 3917 h 133767"/>
                <a:gd name="connsiteX22" fmla="*/ 3404 w 96407"/>
                <a:gd name="connsiteY22" fmla="*/ -1377 h 133767"/>
                <a:gd name="connsiteX23" fmla="*/ 6992 w 96407"/>
                <a:gd name="connsiteY23" fmla="*/ 324 h 133767"/>
                <a:gd name="connsiteX24" fmla="*/ 15691 w 96407"/>
                <a:gd name="connsiteY24" fmla="*/ 9019 h 133767"/>
                <a:gd name="connsiteX25" fmla="*/ 53497 w 96407"/>
                <a:gd name="connsiteY25" fmla="*/ -1377 h 133767"/>
                <a:gd name="connsiteX26" fmla="*/ 96408 w 96407"/>
                <a:gd name="connsiteY26" fmla="*/ 39057 h 133767"/>
                <a:gd name="connsiteX27" fmla="*/ 63892 w 96407"/>
                <a:gd name="connsiteY27" fmla="*/ 78922 h 133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96407" h="133767">
                  <a:moveTo>
                    <a:pt x="63892" y="78922"/>
                  </a:moveTo>
                  <a:lnTo>
                    <a:pt x="36483" y="84779"/>
                  </a:lnTo>
                  <a:cubicBezTo>
                    <a:pt x="28922" y="86479"/>
                    <a:pt x="18336" y="92898"/>
                    <a:pt x="18336" y="104426"/>
                  </a:cubicBezTo>
                  <a:cubicBezTo>
                    <a:pt x="18336" y="112552"/>
                    <a:pt x="23632" y="124264"/>
                    <a:pt x="42532" y="124264"/>
                  </a:cubicBezTo>
                  <a:cubicBezTo>
                    <a:pt x="57654" y="124264"/>
                    <a:pt x="76749" y="117839"/>
                    <a:pt x="81096" y="92146"/>
                  </a:cubicBezTo>
                  <a:cubicBezTo>
                    <a:pt x="81849" y="87611"/>
                    <a:pt x="81849" y="87232"/>
                    <a:pt x="85822" y="87232"/>
                  </a:cubicBezTo>
                  <a:cubicBezTo>
                    <a:pt x="90359" y="87232"/>
                    <a:pt x="90359" y="88181"/>
                    <a:pt x="90359" y="92526"/>
                  </a:cubicBezTo>
                  <a:lnTo>
                    <a:pt x="90359" y="127097"/>
                  </a:lnTo>
                  <a:cubicBezTo>
                    <a:pt x="90359" y="130689"/>
                    <a:pt x="90359" y="132391"/>
                    <a:pt x="86955" y="132391"/>
                  </a:cubicBezTo>
                  <a:cubicBezTo>
                    <a:pt x="85443" y="132391"/>
                    <a:pt x="85253" y="132201"/>
                    <a:pt x="83172" y="130310"/>
                  </a:cubicBezTo>
                  <a:lnTo>
                    <a:pt x="74668" y="121994"/>
                  </a:lnTo>
                  <a:cubicBezTo>
                    <a:pt x="63703" y="130689"/>
                    <a:pt x="51415" y="132391"/>
                    <a:pt x="42342" y="132391"/>
                  </a:cubicBezTo>
                  <a:cubicBezTo>
                    <a:pt x="13610" y="132391"/>
                    <a:pt x="0" y="114247"/>
                    <a:pt x="0" y="94410"/>
                  </a:cubicBezTo>
                  <a:cubicBezTo>
                    <a:pt x="0" y="82135"/>
                    <a:pt x="6238" y="73440"/>
                    <a:pt x="10206" y="69285"/>
                  </a:cubicBezTo>
                  <a:cubicBezTo>
                    <a:pt x="19469" y="60028"/>
                    <a:pt x="25897" y="58706"/>
                    <a:pt x="46505" y="54171"/>
                  </a:cubicBezTo>
                  <a:cubicBezTo>
                    <a:pt x="63139" y="50579"/>
                    <a:pt x="66347" y="50017"/>
                    <a:pt x="70510" y="46046"/>
                  </a:cubicBezTo>
                  <a:cubicBezTo>
                    <a:pt x="73345" y="43212"/>
                    <a:pt x="78071" y="38299"/>
                    <a:pt x="78071" y="29610"/>
                  </a:cubicBezTo>
                  <a:cubicBezTo>
                    <a:pt x="78071" y="20541"/>
                    <a:pt x="73155" y="7507"/>
                    <a:pt x="53497" y="7507"/>
                  </a:cubicBezTo>
                  <a:cubicBezTo>
                    <a:pt x="39127" y="7507"/>
                    <a:pt x="10395" y="11284"/>
                    <a:pt x="8883" y="39437"/>
                  </a:cubicBezTo>
                  <a:cubicBezTo>
                    <a:pt x="8693" y="42832"/>
                    <a:pt x="8693" y="43782"/>
                    <a:pt x="4536" y="43782"/>
                  </a:cubicBezTo>
                  <a:cubicBezTo>
                    <a:pt x="0" y="43782"/>
                    <a:pt x="0" y="42644"/>
                    <a:pt x="0" y="38299"/>
                  </a:cubicBezTo>
                  <a:lnTo>
                    <a:pt x="0" y="3917"/>
                  </a:lnTo>
                  <a:cubicBezTo>
                    <a:pt x="0" y="324"/>
                    <a:pt x="0" y="-1377"/>
                    <a:pt x="3404" y="-1377"/>
                  </a:cubicBezTo>
                  <a:cubicBezTo>
                    <a:pt x="5106" y="-1377"/>
                    <a:pt x="5479" y="-998"/>
                    <a:pt x="6992" y="324"/>
                  </a:cubicBezTo>
                  <a:lnTo>
                    <a:pt x="15691" y="9019"/>
                  </a:lnTo>
                  <a:cubicBezTo>
                    <a:pt x="28169" y="-239"/>
                    <a:pt x="45746" y="-1377"/>
                    <a:pt x="53497" y="-1377"/>
                  </a:cubicBezTo>
                  <a:cubicBezTo>
                    <a:pt x="84684" y="-1377"/>
                    <a:pt x="96408" y="19973"/>
                    <a:pt x="96408" y="39057"/>
                  </a:cubicBezTo>
                  <a:cubicBezTo>
                    <a:pt x="96408" y="60028"/>
                    <a:pt x="81096" y="75330"/>
                    <a:pt x="63892" y="78922"/>
                  </a:cubicBezTo>
                  <a:close/>
                </a:path>
              </a:pathLst>
            </a:custGeom>
            <a:solidFill>
              <a:srgbClr val="000000"/>
            </a:solidFill>
            <a:ln w="189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44" name="任意多边形: 形状 443">
              <a:extLst>
                <a:ext uri="{FF2B5EF4-FFF2-40B4-BE49-F238E27FC236}">
                  <a16:creationId xmlns:a16="http://schemas.microsoft.com/office/drawing/2014/main" id="{60620CA0-409B-DB1E-6D9D-721C4522F3F7}"/>
                </a:ext>
              </a:extLst>
            </p:cNvPr>
            <p:cNvSpPr/>
            <p:nvPr/>
          </p:nvSpPr>
          <p:spPr>
            <a:xfrm flipV="1">
              <a:off x="6876361" y="-8476757"/>
              <a:ext cx="43854" cy="188929"/>
            </a:xfrm>
            <a:custGeom>
              <a:avLst/>
              <a:gdLst>
                <a:gd name="connsiteX0" fmla="*/ 43854 w 43854"/>
                <a:gd name="connsiteY0" fmla="*/ 93090 h 188929"/>
                <a:gd name="connsiteX1" fmla="*/ 31377 w 43854"/>
                <a:gd name="connsiteY1" fmla="*/ 152034 h 188929"/>
                <a:gd name="connsiteX2" fmla="*/ 1892 w 43854"/>
                <a:gd name="connsiteY2" fmla="*/ 187554 h 188929"/>
                <a:gd name="connsiteX3" fmla="*/ 0 w 43854"/>
                <a:gd name="connsiteY3" fmla="*/ 185664 h 188929"/>
                <a:gd name="connsiteX4" fmla="*/ 3594 w 43854"/>
                <a:gd name="connsiteY4" fmla="*/ 181319 h 188929"/>
                <a:gd name="connsiteX5" fmla="*/ 32889 w 43854"/>
                <a:gd name="connsiteY5" fmla="*/ 93090 h 188929"/>
                <a:gd name="connsiteX6" fmla="*/ 2455 w 43854"/>
                <a:gd name="connsiteY6" fmla="*/ 3729 h 188929"/>
                <a:gd name="connsiteX7" fmla="*/ 0 w 43854"/>
                <a:gd name="connsiteY7" fmla="*/ 516 h 188929"/>
                <a:gd name="connsiteX8" fmla="*/ 1892 w 43854"/>
                <a:gd name="connsiteY8" fmla="*/ -1375 h 188929"/>
                <a:gd name="connsiteX9" fmla="*/ 31946 w 43854"/>
                <a:gd name="connsiteY9" fmla="*/ 35467 h 188929"/>
                <a:gd name="connsiteX10" fmla="*/ 43854 w 43854"/>
                <a:gd name="connsiteY10" fmla="*/ 93090 h 188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3854" h="188929">
                  <a:moveTo>
                    <a:pt x="43854" y="93090"/>
                  </a:moveTo>
                  <a:cubicBezTo>
                    <a:pt x="43854" y="107824"/>
                    <a:pt x="41779" y="130685"/>
                    <a:pt x="31377" y="152034"/>
                  </a:cubicBezTo>
                  <a:cubicBezTo>
                    <a:pt x="20038" y="175274"/>
                    <a:pt x="3778" y="187554"/>
                    <a:pt x="1892" y="187554"/>
                  </a:cubicBezTo>
                  <a:cubicBezTo>
                    <a:pt x="753" y="187554"/>
                    <a:pt x="0" y="186796"/>
                    <a:pt x="0" y="185664"/>
                  </a:cubicBezTo>
                  <a:cubicBezTo>
                    <a:pt x="0" y="185101"/>
                    <a:pt x="0" y="184722"/>
                    <a:pt x="3594" y="181319"/>
                  </a:cubicBezTo>
                  <a:cubicBezTo>
                    <a:pt x="22114" y="162613"/>
                    <a:pt x="32889" y="132575"/>
                    <a:pt x="32889" y="93090"/>
                  </a:cubicBezTo>
                  <a:cubicBezTo>
                    <a:pt x="32889" y="60782"/>
                    <a:pt x="25897" y="27530"/>
                    <a:pt x="2455" y="3729"/>
                  </a:cubicBezTo>
                  <a:cubicBezTo>
                    <a:pt x="0" y="1458"/>
                    <a:pt x="0" y="1079"/>
                    <a:pt x="0" y="516"/>
                  </a:cubicBezTo>
                  <a:cubicBezTo>
                    <a:pt x="0" y="-616"/>
                    <a:pt x="753" y="-1375"/>
                    <a:pt x="1892" y="-1375"/>
                  </a:cubicBezTo>
                  <a:cubicBezTo>
                    <a:pt x="3778" y="-1375"/>
                    <a:pt x="20792" y="11474"/>
                    <a:pt x="31946" y="35467"/>
                  </a:cubicBezTo>
                  <a:cubicBezTo>
                    <a:pt x="41589" y="56248"/>
                    <a:pt x="43854" y="77217"/>
                    <a:pt x="43854" y="93090"/>
                  </a:cubicBezTo>
                  <a:close/>
                </a:path>
              </a:pathLst>
            </a:custGeom>
            <a:solidFill>
              <a:srgbClr val="000000"/>
            </a:solidFill>
            <a:ln w="189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sp>
        <p:nvSpPr>
          <p:cNvPr id="2298" name="文本框 2297">
            <a:extLst>
              <a:ext uri="{FF2B5EF4-FFF2-40B4-BE49-F238E27FC236}">
                <a16:creationId xmlns:a16="http://schemas.microsoft.com/office/drawing/2014/main" id="{6832B48A-CFB4-3359-3FF3-CDA05EA60D18}"/>
              </a:ext>
            </a:extLst>
          </p:cNvPr>
          <p:cNvSpPr txBox="1"/>
          <p:nvPr/>
        </p:nvSpPr>
        <p:spPr>
          <a:xfrm>
            <a:off x="116232" y="6250110"/>
            <a:ext cx="1105869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1400" dirty="0">
                <a:solidFill>
                  <a:srgbClr val="222222"/>
                </a:solidFill>
                <a:latin typeface="Palatino"/>
              </a:rPr>
              <a:t>[1] </a:t>
            </a:r>
            <a:r>
              <a:rPr lang="en-US" altLang="zh-CN" sz="1400" b="0" i="0" dirty="0">
                <a:solidFill>
                  <a:srgbClr val="222222"/>
                </a:solidFill>
                <a:effectLst/>
                <a:latin typeface="Palatino"/>
              </a:rPr>
              <a:t>Press O, Smith N A, Lewis M. (2022). Train short, test long: Attention with linear biases enables input length extrapolation. ICLR 2022.</a:t>
            </a:r>
          </a:p>
          <a:p>
            <a:r>
              <a:rPr lang="en-US" altLang="zh-CN" sz="1400" dirty="0">
                <a:solidFill>
                  <a:srgbClr val="222222"/>
                </a:solidFill>
                <a:latin typeface="Palatino"/>
              </a:rPr>
              <a:t>[2] </a:t>
            </a:r>
            <a:r>
              <a:rPr lang="en-US" altLang="zh-CN" sz="1400" dirty="0">
                <a:latin typeface="Palatino"/>
              </a:rPr>
              <a:t>Raffel C, </a:t>
            </a:r>
            <a:r>
              <a:rPr lang="en-US" altLang="zh-CN" sz="1400" dirty="0" err="1">
                <a:latin typeface="Palatino"/>
              </a:rPr>
              <a:t>Shazeer</a:t>
            </a:r>
            <a:r>
              <a:rPr lang="en-US" altLang="zh-CN" sz="1400" dirty="0">
                <a:latin typeface="Palatino"/>
              </a:rPr>
              <a:t> N, Roberts A, et al. (2020). Exploring the limits of transfer learning with a unified text-to-text transformer.</a:t>
            </a:r>
            <a:r>
              <a:rPr lang="zh-CN" altLang="en-US" sz="1400" dirty="0">
                <a:latin typeface="Palatino"/>
              </a:rPr>
              <a:t> </a:t>
            </a:r>
            <a:r>
              <a:rPr lang="en-US" altLang="zh-CN" sz="1400" dirty="0">
                <a:latin typeface="Palatino"/>
              </a:rPr>
              <a:t>JMLR 2020.</a:t>
            </a:r>
            <a:endParaRPr lang="zh-CN" altLang="en-US" sz="1400" dirty="0">
              <a:latin typeface="Palatino"/>
            </a:endParaRPr>
          </a:p>
        </p:txBody>
      </p:sp>
      <p:sp>
        <p:nvSpPr>
          <p:cNvPr id="3" name="文本框 2">
            <a:extLst>
              <a:ext uri="{FF2B5EF4-FFF2-40B4-BE49-F238E27FC236}">
                <a16:creationId xmlns:a16="http://schemas.microsoft.com/office/drawing/2014/main" id="{CF812052-9067-A454-46DF-7893D5F39FB5}"/>
              </a:ext>
            </a:extLst>
          </p:cNvPr>
          <p:cNvSpPr txBox="1"/>
          <p:nvPr/>
        </p:nvSpPr>
        <p:spPr>
          <a:xfrm>
            <a:off x="6808176" y="1791358"/>
            <a:ext cx="4418061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altLang="zh-CN" sz="2000" dirty="0" err="1">
                <a:latin typeface="Palatino"/>
              </a:rPr>
              <a:t>AliBi</a:t>
            </a:r>
            <a:r>
              <a:rPr lang="en-US" altLang="zh-CN" sz="2000" baseline="30000" dirty="0">
                <a:latin typeface="Palatino"/>
              </a:rPr>
              <a:t>[1]</a:t>
            </a:r>
          </a:p>
        </p:txBody>
      </p:sp>
      <p:grpSp>
        <p:nvGrpSpPr>
          <p:cNvPr id="2243" name="组合 2242" descr="\documentclass{article}&#10;\usepackage{amsmath}&#10;\pagestyle{empty}&#10;\begin{document}&#10;&#10;\begin{gather*}&#10;f(\mathbf{x_i}, \mathbf{x_j}, i-j)= \mathbf{x_i}^T \mathbf{W}^{\tau}_Q \mathbf{W}_K \mathbf{x_j} + bias_{i, j}&#10;\end{gather*}&#10;&#10;\end{document}" title="IguanaTex Shape Display">
            <a:extLst>
              <a:ext uri="{FF2B5EF4-FFF2-40B4-BE49-F238E27FC236}">
                <a16:creationId xmlns:a16="http://schemas.microsoft.com/office/drawing/2014/main" id="{A731D1B3-51FD-119E-A548-BA02D88365A4}"/>
              </a:ext>
            </a:extLst>
          </p:cNvPr>
          <p:cNvGrpSpPr>
            <a:grpSpLocks noChangeAspect="1"/>
          </p:cNvGrpSpPr>
          <p:nvPr>
            <p:custDataLst>
              <p:tags r:id="rId1"/>
            </p:custDataLst>
          </p:nvPr>
        </p:nvGrpSpPr>
        <p:grpSpPr>
          <a:xfrm>
            <a:off x="7598396" y="3017811"/>
            <a:ext cx="3077828" cy="222430"/>
            <a:chOff x="4533111" y="-7382198"/>
            <a:chExt cx="3077828" cy="222430"/>
          </a:xfrm>
        </p:grpSpPr>
        <p:sp>
          <p:nvSpPr>
            <p:cNvPr id="2244" name="任意多边形: 形状 2243">
              <a:extLst>
                <a:ext uri="{FF2B5EF4-FFF2-40B4-BE49-F238E27FC236}">
                  <a16:creationId xmlns:a16="http://schemas.microsoft.com/office/drawing/2014/main" id="{745BE215-7B68-267F-CBE1-D902AA8AC866}"/>
                </a:ext>
              </a:extLst>
            </p:cNvPr>
            <p:cNvSpPr/>
            <p:nvPr>
              <p:custDataLst>
                <p:tags r:id="rId97"/>
              </p:custDataLst>
            </p:nvPr>
          </p:nvSpPr>
          <p:spPr>
            <a:xfrm flipV="1">
              <a:off x="4533111" y="-7350426"/>
              <a:ext cx="87481" cy="159454"/>
            </a:xfrm>
            <a:custGeom>
              <a:avLst/>
              <a:gdLst>
                <a:gd name="connsiteX0" fmla="*/ 55048 w 87481"/>
                <a:gd name="connsiteY0" fmla="*/ 104634 h 159454"/>
                <a:gd name="connsiteX1" fmla="*/ 70129 w 87481"/>
                <a:gd name="connsiteY1" fmla="*/ 104634 h 159454"/>
                <a:gd name="connsiteX2" fmla="*/ 75387 w 87481"/>
                <a:gd name="connsiteY2" fmla="*/ 108140 h 159454"/>
                <a:gd name="connsiteX3" fmla="*/ 70652 w 87481"/>
                <a:gd name="connsiteY3" fmla="*/ 110069 h 159454"/>
                <a:gd name="connsiteX4" fmla="*/ 56105 w 87481"/>
                <a:gd name="connsiteY4" fmla="*/ 110069 h 159454"/>
                <a:gd name="connsiteX5" fmla="*/ 59784 w 87481"/>
                <a:gd name="connsiteY5" fmla="*/ 130040 h 159454"/>
                <a:gd name="connsiteX6" fmla="*/ 63991 w 87481"/>
                <a:gd name="connsiteY6" fmla="*/ 148262 h 159454"/>
                <a:gd name="connsiteX7" fmla="*/ 72230 w 87481"/>
                <a:gd name="connsiteY7" fmla="*/ 154221 h 159454"/>
                <a:gd name="connsiteX8" fmla="*/ 80821 w 87481"/>
                <a:gd name="connsiteY8" fmla="*/ 151065 h 159454"/>
                <a:gd name="connsiteX9" fmla="*/ 71356 w 87481"/>
                <a:gd name="connsiteY9" fmla="*/ 141606 h 159454"/>
                <a:gd name="connsiteX10" fmla="*/ 77840 w 87481"/>
                <a:gd name="connsiteY10" fmla="*/ 135477 h 159454"/>
                <a:gd name="connsiteX11" fmla="*/ 87481 w 87481"/>
                <a:gd name="connsiteY11" fmla="*/ 145986 h 159454"/>
                <a:gd name="connsiteX12" fmla="*/ 72230 w 87481"/>
                <a:gd name="connsiteY12" fmla="*/ 158079 h 159454"/>
                <a:gd name="connsiteX13" fmla="*/ 49967 w 87481"/>
                <a:gd name="connsiteY13" fmla="*/ 137576 h 159454"/>
                <a:gd name="connsiteX14" fmla="*/ 44181 w 87481"/>
                <a:gd name="connsiteY14" fmla="*/ 110069 h 159454"/>
                <a:gd name="connsiteX15" fmla="*/ 32086 w 87481"/>
                <a:gd name="connsiteY15" fmla="*/ 110069 h 159454"/>
                <a:gd name="connsiteX16" fmla="*/ 26823 w 87481"/>
                <a:gd name="connsiteY16" fmla="*/ 106738 h 159454"/>
                <a:gd name="connsiteX17" fmla="*/ 31735 w 87481"/>
                <a:gd name="connsiteY17" fmla="*/ 104634 h 159454"/>
                <a:gd name="connsiteX18" fmla="*/ 43306 w 87481"/>
                <a:gd name="connsiteY18" fmla="*/ 104634 h 159454"/>
                <a:gd name="connsiteX19" fmla="*/ 30156 w 87481"/>
                <a:gd name="connsiteY19" fmla="*/ 35422 h 159454"/>
                <a:gd name="connsiteX20" fmla="*/ 14905 w 87481"/>
                <a:gd name="connsiteY20" fmla="*/ 2484 h 159454"/>
                <a:gd name="connsiteX21" fmla="*/ 6490 w 87481"/>
                <a:gd name="connsiteY21" fmla="*/ 5633 h 159454"/>
                <a:gd name="connsiteX22" fmla="*/ 16131 w 87481"/>
                <a:gd name="connsiteY22" fmla="*/ 15099 h 159454"/>
                <a:gd name="connsiteX23" fmla="*/ 9647 w 87481"/>
                <a:gd name="connsiteY23" fmla="*/ 21229 h 159454"/>
                <a:gd name="connsiteX24" fmla="*/ 0 w 87481"/>
                <a:gd name="connsiteY24" fmla="*/ 10718 h 159454"/>
                <a:gd name="connsiteX25" fmla="*/ 14905 w 87481"/>
                <a:gd name="connsiteY25" fmla="*/ -1375 h 159454"/>
                <a:gd name="connsiteX26" fmla="*/ 34715 w 87481"/>
                <a:gd name="connsiteY26" fmla="*/ 15621 h 159454"/>
                <a:gd name="connsiteX27" fmla="*/ 44533 w 87481"/>
                <a:gd name="connsiteY27" fmla="*/ 49092 h 159454"/>
                <a:gd name="connsiteX28" fmla="*/ 55048 w 87481"/>
                <a:gd name="connsiteY28" fmla="*/ 104634 h 159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87481" h="159454">
                  <a:moveTo>
                    <a:pt x="55048" y="104634"/>
                  </a:moveTo>
                  <a:lnTo>
                    <a:pt x="70129" y="104634"/>
                  </a:lnTo>
                  <a:cubicBezTo>
                    <a:pt x="73633" y="104634"/>
                    <a:pt x="75387" y="104634"/>
                    <a:pt x="75387" y="108140"/>
                  </a:cubicBezTo>
                  <a:cubicBezTo>
                    <a:pt x="75387" y="110069"/>
                    <a:pt x="73633" y="110069"/>
                    <a:pt x="70652" y="110069"/>
                  </a:cubicBezTo>
                  <a:lnTo>
                    <a:pt x="56105" y="110069"/>
                  </a:lnTo>
                  <a:lnTo>
                    <a:pt x="59784" y="130040"/>
                  </a:lnTo>
                  <a:cubicBezTo>
                    <a:pt x="60488" y="133723"/>
                    <a:pt x="62941" y="146162"/>
                    <a:pt x="63991" y="148262"/>
                  </a:cubicBezTo>
                  <a:cubicBezTo>
                    <a:pt x="65570" y="151594"/>
                    <a:pt x="68551" y="154221"/>
                    <a:pt x="72230" y="154221"/>
                  </a:cubicBezTo>
                  <a:cubicBezTo>
                    <a:pt x="72934" y="154221"/>
                    <a:pt x="77493" y="154221"/>
                    <a:pt x="80821" y="151065"/>
                  </a:cubicBezTo>
                  <a:cubicBezTo>
                    <a:pt x="73110" y="150368"/>
                    <a:pt x="71356" y="144233"/>
                    <a:pt x="71356" y="141606"/>
                  </a:cubicBezTo>
                  <a:cubicBezTo>
                    <a:pt x="71356" y="137576"/>
                    <a:pt x="74513" y="135477"/>
                    <a:pt x="77840" y="135477"/>
                  </a:cubicBezTo>
                  <a:cubicBezTo>
                    <a:pt x="82399" y="135477"/>
                    <a:pt x="87481" y="139330"/>
                    <a:pt x="87481" y="145986"/>
                  </a:cubicBezTo>
                  <a:cubicBezTo>
                    <a:pt x="87481" y="154045"/>
                    <a:pt x="79418" y="158079"/>
                    <a:pt x="72230" y="158079"/>
                  </a:cubicBezTo>
                  <a:cubicBezTo>
                    <a:pt x="66274" y="158079"/>
                    <a:pt x="55225" y="154924"/>
                    <a:pt x="49967" y="137576"/>
                  </a:cubicBezTo>
                  <a:cubicBezTo>
                    <a:pt x="48916" y="133898"/>
                    <a:pt x="48388" y="132145"/>
                    <a:pt x="44181" y="110069"/>
                  </a:cubicBezTo>
                  <a:lnTo>
                    <a:pt x="32086" y="110069"/>
                  </a:lnTo>
                  <a:cubicBezTo>
                    <a:pt x="28753" y="110069"/>
                    <a:pt x="26823" y="110069"/>
                    <a:pt x="26823" y="106738"/>
                  </a:cubicBezTo>
                  <a:cubicBezTo>
                    <a:pt x="26823" y="104634"/>
                    <a:pt x="28401" y="104634"/>
                    <a:pt x="31735" y="104634"/>
                  </a:cubicBezTo>
                  <a:lnTo>
                    <a:pt x="43306" y="104634"/>
                  </a:lnTo>
                  <a:lnTo>
                    <a:pt x="30156" y="35422"/>
                  </a:lnTo>
                  <a:cubicBezTo>
                    <a:pt x="26999" y="18425"/>
                    <a:pt x="24018" y="2484"/>
                    <a:pt x="14905" y="2484"/>
                  </a:cubicBezTo>
                  <a:cubicBezTo>
                    <a:pt x="14201" y="2484"/>
                    <a:pt x="9817" y="2484"/>
                    <a:pt x="6490" y="5633"/>
                  </a:cubicBezTo>
                  <a:cubicBezTo>
                    <a:pt x="14553" y="6161"/>
                    <a:pt x="16131" y="12472"/>
                    <a:pt x="16131" y="15099"/>
                  </a:cubicBezTo>
                  <a:cubicBezTo>
                    <a:pt x="16131" y="19129"/>
                    <a:pt x="12974" y="21229"/>
                    <a:pt x="9647" y="21229"/>
                  </a:cubicBezTo>
                  <a:cubicBezTo>
                    <a:pt x="5087" y="21229"/>
                    <a:pt x="0" y="17375"/>
                    <a:pt x="0" y="10718"/>
                  </a:cubicBezTo>
                  <a:cubicBezTo>
                    <a:pt x="0" y="2830"/>
                    <a:pt x="7716" y="-1375"/>
                    <a:pt x="14905" y="-1375"/>
                  </a:cubicBezTo>
                  <a:cubicBezTo>
                    <a:pt x="24546" y="-1375"/>
                    <a:pt x="31558" y="8965"/>
                    <a:pt x="34715" y="15621"/>
                  </a:cubicBezTo>
                  <a:cubicBezTo>
                    <a:pt x="40325" y="26664"/>
                    <a:pt x="44357" y="47866"/>
                    <a:pt x="44533" y="49092"/>
                  </a:cubicBezTo>
                  <a:lnTo>
                    <a:pt x="55048" y="104634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2245" name="任意多边形: 形状 2244">
              <a:extLst>
                <a:ext uri="{FF2B5EF4-FFF2-40B4-BE49-F238E27FC236}">
                  <a16:creationId xmlns:a16="http://schemas.microsoft.com/office/drawing/2014/main" id="{F89C40D1-150E-05FF-AF35-9F43EBD76E15}"/>
                </a:ext>
              </a:extLst>
            </p:cNvPr>
            <p:cNvSpPr/>
            <p:nvPr>
              <p:custDataLst>
                <p:tags r:id="rId98"/>
              </p:custDataLst>
            </p:nvPr>
          </p:nvSpPr>
          <p:spPr>
            <a:xfrm flipV="1">
              <a:off x="4645897" y="-7358309"/>
              <a:ext cx="40671" cy="175219"/>
            </a:xfrm>
            <a:custGeom>
              <a:avLst/>
              <a:gdLst>
                <a:gd name="connsiteX0" fmla="*/ 40672 w 40671"/>
                <a:gd name="connsiteY0" fmla="*/ 379 h 175219"/>
                <a:gd name="connsiteX1" fmla="*/ 37691 w 40671"/>
                <a:gd name="connsiteY1" fmla="*/ 4232 h 175219"/>
                <a:gd name="connsiteX2" fmla="*/ 10169 w 40671"/>
                <a:gd name="connsiteY2" fmla="*/ 86235 h 175219"/>
                <a:gd name="connsiteX3" fmla="*/ 38395 w 40671"/>
                <a:gd name="connsiteY3" fmla="*/ 169112 h 175219"/>
                <a:gd name="connsiteX4" fmla="*/ 40672 w 40671"/>
                <a:gd name="connsiteY4" fmla="*/ 172091 h 175219"/>
                <a:gd name="connsiteX5" fmla="*/ 38917 w 40671"/>
                <a:gd name="connsiteY5" fmla="*/ 173844 h 175219"/>
                <a:gd name="connsiteX6" fmla="*/ 11044 w 40671"/>
                <a:gd name="connsiteY6" fmla="*/ 139675 h 175219"/>
                <a:gd name="connsiteX7" fmla="*/ 0 w 40671"/>
                <a:gd name="connsiteY7" fmla="*/ 86235 h 175219"/>
                <a:gd name="connsiteX8" fmla="*/ 11572 w 40671"/>
                <a:gd name="connsiteY8" fmla="*/ 31567 h 175219"/>
                <a:gd name="connsiteX9" fmla="*/ 38917 w 40671"/>
                <a:gd name="connsiteY9" fmla="*/ -1375 h 175219"/>
                <a:gd name="connsiteX10" fmla="*/ 40672 w 40671"/>
                <a:gd name="connsiteY10" fmla="*/ 379 h 175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0671" h="175219">
                  <a:moveTo>
                    <a:pt x="40672" y="379"/>
                  </a:moveTo>
                  <a:cubicBezTo>
                    <a:pt x="40672" y="901"/>
                    <a:pt x="40672" y="1253"/>
                    <a:pt x="37691" y="4232"/>
                  </a:cubicBezTo>
                  <a:cubicBezTo>
                    <a:pt x="15779" y="26308"/>
                    <a:pt x="10169" y="59427"/>
                    <a:pt x="10169" y="86235"/>
                  </a:cubicBezTo>
                  <a:cubicBezTo>
                    <a:pt x="10169" y="116720"/>
                    <a:pt x="16830" y="147212"/>
                    <a:pt x="38395" y="169112"/>
                  </a:cubicBezTo>
                  <a:cubicBezTo>
                    <a:pt x="40672" y="171217"/>
                    <a:pt x="40672" y="171569"/>
                    <a:pt x="40672" y="172091"/>
                  </a:cubicBezTo>
                  <a:cubicBezTo>
                    <a:pt x="40672" y="173317"/>
                    <a:pt x="39968" y="173844"/>
                    <a:pt x="38917" y="173844"/>
                  </a:cubicBezTo>
                  <a:cubicBezTo>
                    <a:pt x="37163" y="173844"/>
                    <a:pt x="21389" y="161927"/>
                    <a:pt x="11044" y="139675"/>
                  </a:cubicBezTo>
                  <a:cubicBezTo>
                    <a:pt x="2101" y="120404"/>
                    <a:pt x="0" y="100955"/>
                    <a:pt x="0" y="86235"/>
                  </a:cubicBezTo>
                  <a:cubicBezTo>
                    <a:pt x="0" y="72569"/>
                    <a:pt x="1925" y="51368"/>
                    <a:pt x="11572" y="31567"/>
                  </a:cubicBezTo>
                  <a:cubicBezTo>
                    <a:pt x="22088" y="10015"/>
                    <a:pt x="37163" y="-1375"/>
                    <a:pt x="38917" y="-1375"/>
                  </a:cubicBezTo>
                  <a:cubicBezTo>
                    <a:pt x="39968" y="-1375"/>
                    <a:pt x="40672" y="-847"/>
                    <a:pt x="40672" y="379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2246" name="任意多边形: 形状 2245">
              <a:extLst>
                <a:ext uri="{FF2B5EF4-FFF2-40B4-BE49-F238E27FC236}">
                  <a16:creationId xmlns:a16="http://schemas.microsoft.com/office/drawing/2014/main" id="{0DE06C8F-8DBC-F0F9-07DA-4DE4BE57B369}"/>
                </a:ext>
              </a:extLst>
            </p:cNvPr>
            <p:cNvSpPr/>
            <p:nvPr>
              <p:custDataLst>
                <p:tags r:id="rId99"/>
              </p:custDataLst>
            </p:nvPr>
          </p:nvSpPr>
          <p:spPr>
            <a:xfrm flipV="1">
              <a:off x="4700576" y="-7304692"/>
              <a:ext cx="98700" cy="77797"/>
            </a:xfrm>
            <a:custGeom>
              <a:avLst/>
              <a:gdLst>
                <a:gd name="connsiteX0" fmla="*/ 56803 w 98700"/>
                <a:gd name="connsiteY0" fmla="*/ 41726 h 77797"/>
                <a:gd name="connsiteX1" fmla="*/ 77317 w 98700"/>
                <a:gd name="connsiteY1" fmla="*/ 64506 h 77797"/>
                <a:gd name="connsiteX2" fmla="*/ 95198 w 98700"/>
                <a:gd name="connsiteY2" fmla="*/ 68188 h 77797"/>
                <a:gd name="connsiteX3" fmla="*/ 95198 w 98700"/>
                <a:gd name="connsiteY3" fmla="*/ 76423 h 77797"/>
                <a:gd name="connsiteX4" fmla="*/ 79066 w 98700"/>
                <a:gd name="connsiteY4" fmla="*/ 75894 h 77797"/>
                <a:gd name="connsiteX5" fmla="*/ 61010 w 98700"/>
                <a:gd name="connsiteY5" fmla="*/ 76423 h 77797"/>
                <a:gd name="connsiteX6" fmla="*/ 61010 w 98700"/>
                <a:gd name="connsiteY6" fmla="*/ 68188 h 77797"/>
                <a:gd name="connsiteX7" fmla="*/ 67671 w 98700"/>
                <a:gd name="connsiteY7" fmla="*/ 66611 h 77797"/>
                <a:gd name="connsiteX8" fmla="*/ 66268 w 98700"/>
                <a:gd name="connsiteY8" fmla="*/ 64506 h 77797"/>
                <a:gd name="connsiteX9" fmla="*/ 51545 w 98700"/>
                <a:gd name="connsiteY9" fmla="*/ 48036 h 77797"/>
                <a:gd name="connsiteX10" fmla="*/ 34363 w 98700"/>
                <a:gd name="connsiteY10" fmla="*/ 68188 h 77797"/>
                <a:gd name="connsiteX11" fmla="*/ 41376 w 98700"/>
                <a:gd name="connsiteY11" fmla="*/ 68188 h 77797"/>
                <a:gd name="connsiteX12" fmla="*/ 41376 w 98700"/>
                <a:gd name="connsiteY12" fmla="*/ 76423 h 77797"/>
                <a:gd name="connsiteX13" fmla="*/ 20162 w 98700"/>
                <a:gd name="connsiteY13" fmla="*/ 75894 h 77797"/>
                <a:gd name="connsiteX14" fmla="*/ 880 w 98700"/>
                <a:gd name="connsiteY14" fmla="*/ 76423 h 77797"/>
                <a:gd name="connsiteX15" fmla="*/ 880 w 98700"/>
                <a:gd name="connsiteY15" fmla="*/ 68188 h 77797"/>
                <a:gd name="connsiteX16" fmla="*/ 13326 w 98700"/>
                <a:gd name="connsiteY16" fmla="*/ 68188 h 77797"/>
                <a:gd name="connsiteX17" fmla="*/ 40672 w 98700"/>
                <a:gd name="connsiteY17" fmla="*/ 35948 h 77797"/>
                <a:gd name="connsiteX18" fmla="*/ 17710 w 98700"/>
                <a:gd name="connsiteY18" fmla="*/ 10190 h 77797"/>
                <a:gd name="connsiteX19" fmla="*/ 0 w 98700"/>
                <a:gd name="connsiteY19" fmla="*/ 6859 h 77797"/>
                <a:gd name="connsiteX20" fmla="*/ 0 w 98700"/>
                <a:gd name="connsiteY20" fmla="*/ -1375 h 77797"/>
                <a:gd name="connsiteX21" fmla="*/ 16131 w 98700"/>
                <a:gd name="connsiteY21" fmla="*/ -848 h 77797"/>
                <a:gd name="connsiteX22" fmla="*/ 34187 w 98700"/>
                <a:gd name="connsiteY22" fmla="*/ -1375 h 77797"/>
                <a:gd name="connsiteX23" fmla="*/ 34187 w 98700"/>
                <a:gd name="connsiteY23" fmla="*/ 6859 h 77797"/>
                <a:gd name="connsiteX24" fmla="*/ 27703 w 98700"/>
                <a:gd name="connsiteY24" fmla="*/ 8788 h 77797"/>
                <a:gd name="connsiteX25" fmla="*/ 28929 w 98700"/>
                <a:gd name="connsiteY25" fmla="*/ 10542 h 77797"/>
                <a:gd name="connsiteX26" fmla="*/ 45935 w 98700"/>
                <a:gd name="connsiteY26" fmla="*/ 29639 h 77797"/>
                <a:gd name="connsiteX27" fmla="*/ 65218 w 98700"/>
                <a:gd name="connsiteY27" fmla="*/ 6859 h 77797"/>
                <a:gd name="connsiteX28" fmla="*/ 58381 w 98700"/>
                <a:gd name="connsiteY28" fmla="*/ 6859 h 77797"/>
                <a:gd name="connsiteX29" fmla="*/ 58381 w 98700"/>
                <a:gd name="connsiteY29" fmla="*/ -1375 h 77797"/>
                <a:gd name="connsiteX30" fmla="*/ 79418 w 98700"/>
                <a:gd name="connsiteY30" fmla="*/ -848 h 77797"/>
                <a:gd name="connsiteX31" fmla="*/ 98701 w 98700"/>
                <a:gd name="connsiteY31" fmla="*/ -1375 h 77797"/>
                <a:gd name="connsiteX32" fmla="*/ 98701 w 98700"/>
                <a:gd name="connsiteY32" fmla="*/ 6859 h 77797"/>
                <a:gd name="connsiteX33" fmla="*/ 86255 w 98700"/>
                <a:gd name="connsiteY33" fmla="*/ 6859 h 77797"/>
                <a:gd name="connsiteX34" fmla="*/ 56803 w 98700"/>
                <a:gd name="connsiteY34" fmla="*/ 41726 h 7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98700" h="77797">
                  <a:moveTo>
                    <a:pt x="56803" y="41726"/>
                  </a:moveTo>
                  <a:lnTo>
                    <a:pt x="77317" y="64506"/>
                  </a:lnTo>
                  <a:cubicBezTo>
                    <a:pt x="79594" y="66962"/>
                    <a:pt x="80645" y="68188"/>
                    <a:pt x="95198" y="68188"/>
                  </a:cubicBezTo>
                  <a:lnTo>
                    <a:pt x="95198" y="76423"/>
                  </a:lnTo>
                  <a:cubicBezTo>
                    <a:pt x="89060" y="76071"/>
                    <a:pt x="79946" y="75894"/>
                    <a:pt x="79066" y="75894"/>
                  </a:cubicBezTo>
                  <a:cubicBezTo>
                    <a:pt x="74683" y="75894"/>
                    <a:pt x="65922" y="76247"/>
                    <a:pt x="61010" y="76423"/>
                  </a:cubicBezTo>
                  <a:lnTo>
                    <a:pt x="61010" y="68188"/>
                  </a:lnTo>
                  <a:cubicBezTo>
                    <a:pt x="63463" y="68188"/>
                    <a:pt x="65570" y="67836"/>
                    <a:pt x="67671" y="66611"/>
                  </a:cubicBezTo>
                  <a:cubicBezTo>
                    <a:pt x="66972" y="65561"/>
                    <a:pt x="66972" y="65209"/>
                    <a:pt x="66268" y="64506"/>
                  </a:cubicBezTo>
                  <a:lnTo>
                    <a:pt x="51545" y="48036"/>
                  </a:lnTo>
                  <a:lnTo>
                    <a:pt x="34363" y="68188"/>
                  </a:lnTo>
                  <a:lnTo>
                    <a:pt x="41376" y="68188"/>
                  </a:lnTo>
                  <a:lnTo>
                    <a:pt x="41376" y="76423"/>
                  </a:lnTo>
                  <a:cubicBezTo>
                    <a:pt x="36816" y="76247"/>
                    <a:pt x="25772" y="75894"/>
                    <a:pt x="20162" y="75894"/>
                  </a:cubicBezTo>
                  <a:cubicBezTo>
                    <a:pt x="14552" y="75894"/>
                    <a:pt x="6666" y="76247"/>
                    <a:pt x="880" y="76423"/>
                  </a:cubicBezTo>
                  <a:lnTo>
                    <a:pt x="880" y="68188"/>
                  </a:lnTo>
                  <a:lnTo>
                    <a:pt x="13326" y="68188"/>
                  </a:lnTo>
                  <a:lnTo>
                    <a:pt x="40672" y="35948"/>
                  </a:lnTo>
                  <a:lnTo>
                    <a:pt x="17710" y="10190"/>
                  </a:lnTo>
                  <a:cubicBezTo>
                    <a:pt x="14729" y="6859"/>
                    <a:pt x="8415" y="6859"/>
                    <a:pt x="0" y="6859"/>
                  </a:cubicBezTo>
                  <a:lnTo>
                    <a:pt x="0" y="-1375"/>
                  </a:lnTo>
                  <a:cubicBezTo>
                    <a:pt x="6138" y="-1024"/>
                    <a:pt x="15251" y="-848"/>
                    <a:pt x="16131" y="-848"/>
                  </a:cubicBezTo>
                  <a:cubicBezTo>
                    <a:pt x="20515" y="-848"/>
                    <a:pt x="30684" y="-1200"/>
                    <a:pt x="34187" y="-1375"/>
                  </a:cubicBezTo>
                  <a:lnTo>
                    <a:pt x="34187" y="6859"/>
                  </a:lnTo>
                  <a:cubicBezTo>
                    <a:pt x="31030" y="6859"/>
                    <a:pt x="27703" y="7738"/>
                    <a:pt x="27703" y="8788"/>
                  </a:cubicBezTo>
                  <a:cubicBezTo>
                    <a:pt x="27703" y="8964"/>
                    <a:pt x="27703" y="9140"/>
                    <a:pt x="28929" y="10542"/>
                  </a:cubicBezTo>
                  <a:lnTo>
                    <a:pt x="45935" y="29639"/>
                  </a:lnTo>
                  <a:lnTo>
                    <a:pt x="65218" y="6859"/>
                  </a:lnTo>
                  <a:lnTo>
                    <a:pt x="58381" y="6859"/>
                  </a:lnTo>
                  <a:lnTo>
                    <a:pt x="58381" y="-1375"/>
                  </a:lnTo>
                  <a:cubicBezTo>
                    <a:pt x="62941" y="-1200"/>
                    <a:pt x="73633" y="-848"/>
                    <a:pt x="79418" y="-848"/>
                  </a:cubicBezTo>
                  <a:cubicBezTo>
                    <a:pt x="85028" y="-848"/>
                    <a:pt x="92915" y="-1200"/>
                    <a:pt x="98701" y="-1375"/>
                  </a:cubicBezTo>
                  <a:lnTo>
                    <a:pt x="98701" y="6859"/>
                  </a:lnTo>
                  <a:lnTo>
                    <a:pt x="86255" y="6859"/>
                  </a:lnTo>
                  <a:lnTo>
                    <a:pt x="56803" y="41726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2247" name="任意多边形: 形状 2246">
              <a:extLst>
                <a:ext uri="{FF2B5EF4-FFF2-40B4-BE49-F238E27FC236}">
                  <a16:creationId xmlns:a16="http://schemas.microsoft.com/office/drawing/2014/main" id="{76290E47-35B1-0790-C86E-895B3C86C4EC}"/>
                </a:ext>
              </a:extLst>
            </p:cNvPr>
            <p:cNvSpPr/>
            <p:nvPr>
              <p:custDataLst>
                <p:tags r:id="rId100"/>
              </p:custDataLst>
            </p:nvPr>
          </p:nvSpPr>
          <p:spPr>
            <a:xfrm flipV="1">
              <a:off x="4811368" y="-7285883"/>
              <a:ext cx="30447" cy="85268"/>
            </a:xfrm>
            <a:custGeom>
              <a:avLst/>
              <a:gdLst>
                <a:gd name="connsiteX0" fmla="*/ 23941 w 30447"/>
                <a:gd name="connsiteY0" fmla="*/ 73837 h 85268"/>
                <a:gd name="connsiteX1" fmla="*/ 13997 w 30447"/>
                <a:gd name="connsiteY1" fmla="*/ 83897 h 85268"/>
                <a:gd name="connsiteX2" fmla="*/ 3932 w 30447"/>
                <a:gd name="connsiteY2" fmla="*/ 73958 h 85268"/>
                <a:gd name="connsiteX3" fmla="*/ 13876 w 30447"/>
                <a:gd name="connsiteY3" fmla="*/ 63898 h 85268"/>
                <a:gd name="connsiteX4" fmla="*/ 23941 w 30447"/>
                <a:gd name="connsiteY4" fmla="*/ 73837 h 85268"/>
                <a:gd name="connsiteX5" fmla="*/ 368 w 30447"/>
                <a:gd name="connsiteY5" fmla="*/ 52855 h 85268"/>
                <a:gd name="connsiteX6" fmla="*/ 368 w 30447"/>
                <a:gd name="connsiteY6" fmla="*/ 45989 h 85268"/>
                <a:gd name="connsiteX7" fmla="*/ 8228 w 30447"/>
                <a:gd name="connsiteY7" fmla="*/ 41202 h 85268"/>
                <a:gd name="connsiteX8" fmla="*/ 8228 w 30447"/>
                <a:gd name="connsiteY8" fmla="*/ 5499 h 85268"/>
                <a:gd name="connsiteX9" fmla="*/ 0 w 30447"/>
                <a:gd name="connsiteY9" fmla="*/ 5499 h 85268"/>
                <a:gd name="connsiteX10" fmla="*/ 0 w 30447"/>
                <a:gd name="connsiteY10" fmla="*/ -1372 h 85268"/>
                <a:gd name="connsiteX11" fmla="*/ 15471 w 30447"/>
                <a:gd name="connsiteY11" fmla="*/ -883 h 85268"/>
                <a:gd name="connsiteX12" fmla="*/ 30447 w 30447"/>
                <a:gd name="connsiteY12" fmla="*/ -1372 h 85268"/>
                <a:gd name="connsiteX13" fmla="*/ 30447 w 30447"/>
                <a:gd name="connsiteY13" fmla="*/ 5499 h 85268"/>
                <a:gd name="connsiteX14" fmla="*/ 22956 w 30447"/>
                <a:gd name="connsiteY14" fmla="*/ 5499 h 85268"/>
                <a:gd name="connsiteX15" fmla="*/ 22956 w 30447"/>
                <a:gd name="connsiteY15" fmla="*/ 53840 h 85268"/>
                <a:gd name="connsiteX16" fmla="*/ 368 w 30447"/>
                <a:gd name="connsiteY16" fmla="*/ 52855 h 85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0447" h="85268">
                  <a:moveTo>
                    <a:pt x="23941" y="73837"/>
                  </a:moveTo>
                  <a:cubicBezTo>
                    <a:pt x="23941" y="79730"/>
                    <a:pt x="19151" y="83897"/>
                    <a:pt x="13997" y="83897"/>
                  </a:cubicBezTo>
                  <a:cubicBezTo>
                    <a:pt x="8107" y="83897"/>
                    <a:pt x="3932" y="79114"/>
                    <a:pt x="3932" y="73958"/>
                  </a:cubicBezTo>
                  <a:cubicBezTo>
                    <a:pt x="3932" y="68070"/>
                    <a:pt x="8717" y="63898"/>
                    <a:pt x="13876" y="63898"/>
                  </a:cubicBezTo>
                  <a:cubicBezTo>
                    <a:pt x="19767" y="63898"/>
                    <a:pt x="23941" y="68687"/>
                    <a:pt x="23941" y="73837"/>
                  </a:cubicBezTo>
                  <a:close/>
                  <a:moveTo>
                    <a:pt x="368" y="52855"/>
                  </a:moveTo>
                  <a:lnTo>
                    <a:pt x="368" y="45989"/>
                  </a:lnTo>
                  <a:cubicBezTo>
                    <a:pt x="7370" y="45989"/>
                    <a:pt x="8228" y="45989"/>
                    <a:pt x="8228" y="41202"/>
                  </a:cubicBezTo>
                  <a:lnTo>
                    <a:pt x="8228" y="5499"/>
                  </a:lnTo>
                  <a:lnTo>
                    <a:pt x="0" y="5499"/>
                  </a:lnTo>
                  <a:lnTo>
                    <a:pt x="0" y="-1372"/>
                  </a:lnTo>
                  <a:cubicBezTo>
                    <a:pt x="247" y="-1372"/>
                    <a:pt x="9944" y="-883"/>
                    <a:pt x="15471" y="-883"/>
                  </a:cubicBezTo>
                  <a:cubicBezTo>
                    <a:pt x="20503" y="-883"/>
                    <a:pt x="25415" y="-1004"/>
                    <a:pt x="30447" y="-1372"/>
                  </a:cubicBezTo>
                  <a:lnTo>
                    <a:pt x="30447" y="5499"/>
                  </a:lnTo>
                  <a:lnTo>
                    <a:pt x="22956" y="5499"/>
                  </a:lnTo>
                  <a:lnTo>
                    <a:pt x="22956" y="53840"/>
                  </a:lnTo>
                  <a:lnTo>
                    <a:pt x="368" y="52855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2248" name="任意多边形: 形状 2247">
              <a:extLst>
                <a:ext uri="{FF2B5EF4-FFF2-40B4-BE49-F238E27FC236}">
                  <a16:creationId xmlns:a16="http://schemas.microsoft.com/office/drawing/2014/main" id="{5905AD4F-25B7-DE64-0E49-6C2C93CA3CCF}"/>
                </a:ext>
              </a:extLst>
            </p:cNvPr>
            <p:cNvSpPr/>
            <p:nvPr>
              <p:custDataLst>
                <p:tags r:id="rId101"/>
              </p:custDataLst>
            </p:nvPr>
          </p:nvSpPr>
          <p:spPr>
            <a:xfrm flipV="1">
              <a:off x="4871549" y="-7245468"/>
              <a:ext cx="20514" cy="52391"/>
            </a:xfrm>
            <a:custGeom>
              <a:avLst/>
              <a:gdLst>
                <a:gd name="connsiteX0" fmla="*/ 20515 w 20514"/>
                <a:gd name="connsiteY0" fmla="*/ 32623 h 52391"/>
                <a:gd name="connsiteX1" fmla="*/ 9295 w 20514"/>
                <a:gd name="connsiteY1" fmla="*/ 51022 h 52391"/>
                <a:gd name="connsiteX2" fmla="*/ 0 w 20514"/>
                <a:gd name="connsiteY2" fmla="*/ 41732 h 52391"/>
                <a:gd name="connsiteX3" fmla="*/ 9295 w 20514"/>
                <a:gd name="connsiteY3" fmla="*/ 32448 h 52391"/>
                <a:gd name="connsiteX4" fmla="*/ 15427 w 20514"/>
                <a:gd name="connsiteY4" fmla="*/ 34723 h 52391"/>
                <a:gd name="connsiteX5" fmla="*/ 16307 w 20514"/>
                <a:gd name="connsiteY5" fmla="*/ 35252 h 52391"/>
                <a:gd name="connsiteX6" fmla="*/ 16659 w 20514"/>
                <a:gd name="connsiteY6" fmla="*/ 32623 h 52391"/>
                <a:gd name="connsiteX7" fmla="*/ 4735 w 20514"/>
                <a:gd name="connsiteY7" fmla="*/ 3364 h 52391"/>
                <a:gd name="connsiteX8" fmla="*/ 2805 w 20514"/>
                <a:gd name="connsiteY8" fmla="*/ 560 h 52391"/>
                <a:gd name="connsiteX9" fmla="*/ 4559 w 20514"/>
                <a:gd name="connsiteY9" fmla="*/ -1370 h 52391"/>
                <a:gd name="connsiteX10" fmla="*/ 20515 w 20514"/>
                <a:gd name="connsiteY10" fmla="*/ 32623 h 523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514" h="52391">
                  <a:moveTo>
                    <a:pt x="20515" y="32623"/>
                  </a:moveTo>
                  <a:cubicBezTo>
                    <a:pt x="20515" y="44189"/>
                    <a:pt x="16131" y="51022"/>
                    <a:pt x="9295" y="51022"/>
                  </a:cubicBezTo>
                  <a:cubicBezTo>
                    <a:pt x="3509" y="51022"/>
                    <a:pt x="0" y="46640"/>
                    <a:pt x="0" y="41732"/>
                  </a:cubicBezTo>
                  <a:cubicBezTo>
                    <a:pt x="0" y="37005"/>
                    <a:pt x="3509" y="32448"/>
                    <a:pt x="9295" y="32448"/>
                  </a:cubicBezTo>
                  <a:cubicBezTo>
                    <a:pt x="11396" y="32448"/>
                    <a:pt x="13678" y="33152"/>
                    <a:pt x="15427" y="34723"/>
                  </a:cubicBezTo>
                  <a:cubicBezTo>
                    <a:pt x="15955" y="35075"/>
                    <a:pt x="16131" y="35252"/>
                    <a:pt x="16307" y="35252"/>
                  </a:cubicBezTo>
                  <a:cubicBezTo>
                    <a:pt x="16483" y="35252"/>
                    <a:pt x="16659" y="35075"/>
                    <a:pt x="16659" y="32623"/>
                  </a:cubicBezTo>
                  <a:cubicBezTo>
                    <a:pt x="16659" y="19656"/>
                    <a:pt x="10521" y="9147"/>
                    <a:pt x="4735" y="3364"/>
                  </a:cubicBezTo>
                  <a:cubicBezTo>
                    <a:pt x="2805" y="1435"/>
                    <a:pt x="2805" y="1083"/>
                    <a:pt x="2805" y="560"/>
                  </a:cubicBezTo>
                  <a:cubicBezTo>
                    <a:pt x="2805" y="-671"/>
                    <a:pt x="3685" y="-1370"/>
                    <a:pt x="4559" y="-1370"/>
                  </a:cubicBezTo>
                  <a:cubicBezTo>
                    <a:pt x="6490" y="-1370"/>
                    <a:pt x="20515" y="12120"/>
                    <a:pt x="20515" y="32623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2249" name="任意多边形: 形状 2248">
              <a:extLst>
                <a:ext uri="{FF2B5EF4-FFF2-40B4-BE49-F238E27FC236}">
                  <a16:creationId xmlns:a16="http://schemas.microsoft.com/office/drawing/2014/main" id="{541787E7-E33A-A607-E944-D309321DEA36}"/>
                </a:ext>
              </a:extLst>
            </p:cNvPr>
            <p:cNvSpPr/>
            <p:nvPr>
              <p:custDataLst>
                <p:tags r:id="rId102"/>
              </p:custDataLst>
            </p:nvPr>
          </p:nvSpPr>
          <p:spPr>
            <a:xfrm flipV="1">
              <a:off x="4938259" y="-7304692"/>
              <a:ext cx="98701" cy="77797"/>
            </a:xfrm>
            <a:custGeom>
              <a:avLst/>
              <a:gdLst>
                <a:gd name="connsiteX0" fmla="*/ 56803 w 98701"/>
                <a:gd name="connsiteY0" fmla="*/ 41726 h 77797"/>
                <a:gd name="connsiteX1" fmla="*/ 77318 w 98701"/>
                <a:gd name="connsiteY1" fmla="*/ 64506 h 77797"/>
                <a:gd name="connsiteX2" fmla="*/ 95198 w 98701"/>
                <a:gd name="connsiteY2" fmla="*/ 68188 h 77797"/>
                <a:gd name="connsiteX3" fmla="*/ 95198 w 98701"/>
                <a:gd name="connsiteY3" fmla="*/ 76423 h 77797"/>
                <a:gd name="connsiteX4" fmla="*/ 79067 w 98701"/>
                <a:gd name="connsiteY4" fmla="*/ 75894 h 77797"/>
                <a:gd name="connsiteX5" fmla="*/ 61010 w 98701"/>
                <a:gd name="connsiteY5" fmla="*/ 76423 h 77797"/>
                <a:gd name="connsiteX6" fmla="*/ 61010 w 98701"/>
                <a:gd name="connsiteY6" fmla="*/ 68188 h 77797"/>
                <a:gd name="connsiteX7" fmla="*/ 67671 w 98701"/>
                <a:gd name="connsiteY7" fmla="*/ 66611 h 77797"/>
                <a:gd name="connsiteX8" fmla="*/ 66268 w 98701"/>
                <a:gd name="connsiteY8" fmla="*/ 64506 h 77797"/>
                <a:gd name="connsiteX9" fmla="*/ 51545 w 98701"/>
                <a:gd name="connsiteY9" fmla="*/ 48036 h 77797"/>
                <a:gd name="connsiteX10" fmla="*/ 34363 w 98701"/>
                <a:gd name="connsiteY10" fmla="*/ 68188 h 77797"/>
                <a:gd name="connsiteX11" fmla="*/ 41376 w 98701"/>
                <a:gd name="connsiteY11" fmla="*/ 68188 h 77797"/>
                <a:gd name="connsiteX12" fmla="*/ 41376 w 98701"/>
                <a:gd name="connsiteY12" fmla="*/ 76423 h 77797"/>
                <a:gd name="connsiteX13" fmla="*/ 20162 w 98701"/>
                <a:gd name="connsiteY13" fmla="*/ 75894 h 77797"/>
                <a:gd name="connsiteX14" fmla="*/ 880 w 98701"/>
                <a:gd name="connsiteY14" fmla="*/ 76423 h 77797"/>
                <a:gd name="connsiteX15" fmla="*/ 880 w 98701"/>
                <a:gd name="connsiteY15" fmla="*/ 68188 h 77797"/>
                <a:gd name="connsiteX16" fmla="*/ 13326 w 98701"/>
                <a:gd name="connsiteY16" fmla="*/ 68188 h 77797"/>
                <a:gd name="connsiteX17" fmla="*/ 40672 w 98701"/>
                <a:gd name="connsiteY17" fmla="*/ 35948 h 77797"/>
                <a:gd name="connsiteX18" fmla="*/ 17710 w 98701"/>
                <a:gd name="connsiteY18" fmla="*/ 10190 h 77797"/>
                <a:gd name="connsiteX19" fmla="*/ 0 w 98701"/>
                <a:gd name="connsiteY19" fmla="*/ 6859 h 77797"/>
                <a:gd name="connsiteX20" fmla="*/ 0 w 98701"/>
                <a:gd name="connsiteY20" fmla="*/ -1375 h 77797"/>
                <a:gd name="connsiteX21" fmla="*/ 16131 w 98701"/>
                <a:gd name="connsiteY21" fmla="*/ -848 h 77797"/>
                <a:gd name="connsiteX22" fmla="*/ 34187 w 98701"/>
                <a:gd name="connsiteY22" fmla="*/ -1375 h 77797"/>
                <a:gd name="connsiteX23" fmla="*/ 34187 w 98701"/>
                <a:gd name="connsiteY23" fmla="*/ 6859 h 77797"/>
                <a:gd name="connsiteX24" fmla="*/ 27703 w 98701"/>
                <a:gd name="connsiteY24" fmla="*/ 8788 h 77797"/>
                <a:gd name="connsiteX25" fmla="*/ 28930 w 98701"/>
                <a:gd name="connsiteY25" fmla="*/ 10542 h 77797"/>
                <a:gd name="connsiteX26" fmla="*/ 45935 w 98701"/>
                <a:gd name="connsiteY26" fmla="*/ 29639 h 77797"/>
                <a:gd name="connsiteX27" fmla="*/ 65218 w 98701"/>
                <a:gd name="connsiteY27" fmla="*/ 6859 h 77797"/>
                <a:gd name="connsiteX28" fmla="*/ 58381 w 98701"/>
                <a:gd name="connsiteY28" fmla="*/ 6859 h 77797"/>
                <a:gd name="connsiteX29" fmla="*/ 58381 w 98701"/>
                <a:gd name="connsiteY29" fmla="*/ -1375 h 77797"/>
                <a:gd name="connsiteX30" fmla="*/ 79418 w 98701"/>
                <a:gd name="connsiteY30" fmla="*/ -848 h 77797"/>
                <a:gd name="connsiteX31" fmla="*/ 98701 w 98701"/>
                <a:gd name="connsiteY31" fmla="*/ -1375 h 77797"/>
                <a:gd name="connsiteX32" fmla="*/ 98701 w 98701"/>
                <a:gd name="connsiteY32" fmla="*/ 6859 h 77797"/>
                <a:gd name="connsiteX33" fmla="*/ 86255 w 98701"/>
                <a:gd name="connsiteY33" fmla="*/ 6859 h 77797"/>
                <a:gd name="connsiteX34" fmla="*/ 56803 w 98701"/>
                <a:gd name="connsiteY34" fmla="*/ 41726 h 7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98701" h="77797">
                  <a:moveTo>
                    <a:pt x="56803" y="41726"/>
                  </a:moveTo>
                  <a:lnTo>
                    <a:pt x="77318" y="64506"/>
                  </a:lnTo>
                  <a:cubicBezTo>
                    <a:pt x="79595" y="66962"/>
                    <a:pt x="80645" y="68188"/>
                    <a:pt x="95198" y="68188"/>
                  </a:cubicBezTo>
                  <a:lnTo>
                    <a:pt x="95198" y="76423"/>
                  </a:lnTo>
                  <a:cubicBezTo>
                    <a:pt x="89060" y="76071"/>
                    <a:pt x="79946" y="75894"/>
                    <a:pt x="79067" y="75894"/>
                  </a:cubicBezTo>
                  <a:cubicBezTo>
                    <a:pt x="74683" y="75894"/>
                    <a:pt x="65922" y="76247"/>
                    <a:pt x="61010" y="76423"/>
                  </a:cubicBezTo>
                  <a:lnTo>
                    <a:pt x="61010" y="68188"/>
                  </a:lnTo>
                  <a:cubicBezTo>
                    <a:pt x="63463" y="68188"/>
                    <a:pt x="65570" y="67836"/>
                    <a:pt x="67671" y="66611"/>
                  </a:cubicBezTo>
                  <a:cubicBezTo>
                    <a:pt x="66972" y="65561"/>
                    <a:pt x="66972" y="65209"/>
                    <a:pt x="66268" y="64506"/>
                  </a:cubicBezTo>
                  <a:lnTo>
                    <a:pt x="51545" y="48036"/>
                  </a:lnTo>
                  <a:lnTo>
                    <a:pt x="34363" y="68188"/>
                  </a:lnTo>
                  <a:lnTo>
                    <a:pt x="41376" y="68188"/>
                  </a:lnTo>
                  <a:lnTo>
                    <a:pt x="41376" y="76423"/>
                  </a:lnTo>
                  <a:cubicBezTo>
                    <a:pt x="36816" y="76247"/>
                    <a:pt x="25772" y="75894"/>
                    <a:pt x="20162" y="75894"/>
                  </a:cubicBezTo>
                  <a:cubicBezTo>
                    <a:pt x="14553" y="75894"/>
                    <a:pt x="6666" y="76247"/>
                    <a:pt x="880" y="76423"/>
                  </a:cubicBezTo>
                  <a:lnTo>
                    <a:pt x="880" y="68188"/>
                  </a:lnTo>
                  <a:lnTo>
                    <a:pt x="13326" y="68188"/>
                  </a:lnTo>
                  <a:lnTo>
                    <a:pt x="40672" y="35948"/>
                  </a:lnTo>
                  <a:lnTo>
                    <a:pt x="17710" y="10190"/>
                  </a:lnTo>
                  <a:cubicBezTo>
                    <a:pt x="14729" y="6859"/>
                    <a:pt x="8415" y="6859"/>
                    <a:pt x="0" y="6859"/>
                  </a:cubicBezTo>
                  <a:lnTo>
                    <a:pt x="0" y="-1375"/>
                  </a:lnTo>
                  <a:cubicBezTo>
                    <a:pt x="6138" y="-1024"/>
                    <a:pt x="15251" y="-848"/>
                    <a:pt x="16131" y="-848"/>
                  </a:cubicBezTo>
                  <a:cubicBezTo>
                    <a:pt x="20515" y="-848"/>
                    <a:pt x="30684" y="-1200"/>
                    <a:pt x="34187" y="-1375"/>
                  </a:cubicBezTo>
                  <a:lnTo>
                    <a:pt x="34187" y="6859"/>
                  </a:lnTo>
                  <a:cubicBezTo>
                    <a:pt x="31030" y="6859"/>
                    <a:pt x="27703" y="7738"/>
                    <a:pt x="27703" y="8788"/>
                  </a:cubicBezTo>
                  <a:cubicBezTo>
                    <a:pt x="27703" y="8964"/>
                    <a:pt x="27703" y="9140"/>
                    <a:pt x="28930" y="10542"/>
                  </a:cubicBezTo>
                  <a:lnTo>
                    <a:pt x="45935" y="29639"/>
                  </a:lnTo>
                  <a:lnTo>
                    <a:pt x="65218" y="6859"/>
                  </a:lnTo>
                  <a:lnTo>
                    <a:pt x="58381" y="6859"/>
                  </a:lnTo>
                  <a:lnTo>
                    <a:pt x="58381" y="-1375"/>
                  </a:lnTo>
                  <a:cubicBezTo>
                    <a:pt x="62941" y="-1200"/>
                    <a:pt x="73633" y="-848"/>
                    <a:pt x="79418" y="-848"/>
                  </a:cubicBezTo>
                  <a:cubicBezTo>
                    <a:pt x="85028" y="-848"/>
                    <a:pt x="92915" y="-1200"/>
                    <a:pt x="98701" y="-1375"/>
                  </a:cubicBezTo>
                  <a:lnTo>
                    <a:pt x="98701" y="6859"/>
                  </a:lnTo>
                  <a:lnTo>
                    <a:pt x="86255" y="6859"/>
                  </a:lnTo>
                  <a:lnTo>
                    <a:pt x="56803" y="41726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2250" name="任意多边形: 形状 2249">
              <a:extLst>
                <a:ext uri="{FF2B5EF4-FFF2-40B4-BE49-F238E27FC236}">
                  <a16:creationId xmlns:a16="http://schemas.microsoft.com/office/drawing/2014/main" id="{E5A3A12C-DA14-902D-0AB1-95A67F5E7148}"/>
                </a:ext>
              </a:extLst>
            </p:cNvPr>
            <p:cNvSpPr/>
            <p:nvPr>
              <p:custDataLst>
                <p:tags r:id="rId103"/>
              </p:custDataLst>
            </p:nvPr>
          </p:nvSpPr>
          <p:spPr>
            <a:xfrm flipV="1">
              <a:off x="5034075" y="-7285883"/>
              <a:ext cx="44070" cy="109806"/>
            </a:xfrm>
            <a:custGeom>
              <a:avLst/>
              <a:gdLst>
                <a:gd name="connsiteX0" fmla="*/ 44071 w 44070"/>
                <a:gd name="connsiteY0" fmla="*/ 98376 h 109806"/>
                <a:gd name="connsiteX1" fmla="*/ 34127 w 44070"/>
                <a:gd name="connsiteY1" fmla="*/ 108436 h 109806"/>
                <a:gd name="connsiteX2" fmla="*/ 24062 w 44070"/>
                <a:gd name="connsiteY2" fmla="*/ 98497 h 109806"/>
                <a:gd name="connsiteX3" fmla="*/ 34006 w 44070"/>
                <a:gd name="connsiteY3" fmla="*/ 88437 h 109806"/>
                <a:gd name="connsiteX4" fmla="*/ 44071 w 44070"/>
                <a:gd name="connsiteY4" fmla="*/ 98376 h 109806"/>
                <a:gd name="connsiteX5" fmla="*/ 20256 w 44070"/>
                <a:gd name="connsiteY5" fmla="*/ 77394 h 109806"/>
                <a:gd name="connsiteX6" fmla="*/ 20256 w 44070"/>
                <a:gd name="connsiteY6" fmla="*/ 70528 h 109806"/>
                <a:gd name="connsiteX7" fmla="*/ 29342 w 44070"/>
                <a:gd name="connsiteY7" fmla="*/ 65620 h 109806"/>
                <a:gd name="connsiteX8" fmla="*/ 29342 w 44070"/>
                <a:gd name="connsiteY8" fmla="*/ 18748 h 109806"/>
                <a:gd name="connsiteX9" fmla="*/ 19277 w 44070"/>
                <a:gd name="connsiteY9" fmla="*/ 4274 h 109806"/>
                <a:gd name="connsiteX10" fmla="*/ 15103 w 44070"/>
                <a:gd name="connsiteY10" fmla="*/ 4884 h 109806"/>
                <a:gd name="connsiteX11" fmla="*/ 15592 w 44070"/>
                <a:gd name="connsiteY11" fmla="*/ 5869 h 109806"/>
                <a:gd name="connsiteX12" fmla="*/ 17066 w 44070"/>
                <a:gd name="connsiteY12" fmla="*/ 10777 h 109806"/>
                <a:gd name="connsiteX13" fmla="*/ 8596 w 44070"/>
                <a:gd name="connsiteY13" fmla="*/ 19243 h 109806"/>
                <a:gd name="connsiteX14" fmla="*/ 0 w 44070"/>
                <a:gd name="connsiteY14" fmla="*/ 10777 h 109806"/>
                <a:gd name="connsiteX15" fmla="*/ 19398 w 44070"/>
                <a:gd name="connsiteY15" fmla="*/ -1371 h 109806"/>
                <a:gd name="connsiteX16" fmla="*/ 44071 w 44070"/>
                <a:gd name="connsiteY16" fmla="*/ 18506 h 109806"/>
                <a:gd name="connsiteX17" fmla="*/ 44071 w 44070"/>
                <a:gd name="connsiteY17" fmla="*/ 78379 h 109806"/>
                <a:gd name="connsiteX18" fmla="*/ 20256 w 44070"/>
                <a:gd name="connsiteY18" fmla="*/ 77394 h 109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4070" h="109806">
                  <a:moveTo>
                    <a:pt x="44071" y="98376"/>
                  </a:moveTo>
                  <a:cubicBezTo>
                    <a:pt x="44071" y="104269"/>
                    <a:pt x="39286" y="108436"/>
                    <a:pt x="34127" y="108436"/>
                  </a:cubicBezTo>
                  <a:cubicBezTo>
                    <a:pt x="28236" y="108436"/>
                    <a:pt x="24062" y="103653"/>
                    <a:pt x="24062" y="98497"/>
                  </a:cubicBezTo>
                  <a:cubicBezTo>
                    <a:pt x="24062" y="92609"/>
                    <a:pt x="28852" y="88437"/>
                    <a:pt x="34006" y="88437"/>
                  </a:cubicBezTo>
                  <a:cubicBezTo>
                    <a:pt x="39896" y="88437"/>
                    <a:pt x="44071" y="93226"/>
                    <a:pt x="44071" y="98376"/>
                  </a:cubicBezTo>
                  <a:close/>
                  <a:moveTo>
                    <a:pt x="20256" y="77394"/>
                  </a:moveTo>
                  <a:lnTo>
                    <a:pt x="20256" y="70528"/>
                  </a:lnTo>
                  <a:cubicBezTo>
                    <a:pt x="28357" y="70528"/>
                    <a:pt x="29342" y="70528"/>
                    <a:pt x="29342" y="65620"/>
                  </a:cubicBezTo>
                  <a:lnTo>
                    <a:pt x="29342" y="18748"/>
                  </a:lnTo>
                  <a:cubicBezTo>
                    <a:pt x="29342" y="10530"/>
                    <a:pt x="25783" y="4274"/>
                    <a:pt x="19277" y="4274"/>
                  </a:cubicBezTo>
                  <a:cubicBezTo>
                    <a:pt x="18782" y="4274"/>
                    <a:pt x="15103" y="4516"/>
                    <a:pt x="15103" y="4884"/>
                  </a:cubicBezTo>
                  <a:cubicBezTo>
                    <a:pt x="15103" y="5132"/>
                    <a:pt x="15345" y="5500"/>
                    <a:pt x="15592" y="5869"/>
                  </a:cubicBezTo>
                  <a:cubicBezTo>
                    <a:pt x="15961" y="6237"/>
                    <a:pt x="17066" y="8078"/>
                    <a:pt x="17066" y="10777"/>
                  </a:cubicBezTo>
                  <a:cubicBezTo>
                    <a:pt x="17066" y="15807"/>
                    <a:pt x="13260" y="19243"/>
                    <a:pt x="8596" y="19243"/>
                  </a:cubicBezTo>
                  <a:cubicBezTo>
                    <a:pt x="3437" y="19243"/>
                    <a:pt x="0" y="15439"/>
                    <a:pt x="0" y="10777"/>
                  </a:cubicBezTo>
                  <a:cubicBezTo>
                    <a:pt x="0" y="2312"/>
                    <a:pt x="8965" y="-1371"/>
                    <a:pt x="19398" y="-1371"/>
                  </a:cubicBezTo>
                  <a:cubicBezTo>
                    <a:pt x="30447" y="-1371"/>
                    <a:pt x="44071" y="4516"/>
                    <a:pt x="44071" y="18506"/>
                  </a:cubicBezTo>
                  <a:lnTo>
                    <a:pt x="44071" y="78379"/>
                  </a:lnTo>
                  <a:lnTo>
                    <a:pt x="20256" y="77394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2251" name="任意多边形: 形状 2250">
              <a:extLst>
                <a:ext uri="{FF2B5EF4-FFF2-40B4-BE49-F238E27FC236}">
                  <a16:creationId xmlns:a16="http://schemas.microsoft.com/office/drawing/2014/main" id="{1D0EC639-1AFB-42C4-7287-51CA7CCA94D3}"/>
                </a:ext>
              </a:extLst>
            </p:cNvPr>
            <p:cNvSpPr/>
            <p:nvPr>
              <p:custDataLst>
                <p:tags r:id="rId104"/>
              </p:custDataLst>
            </p:nvPr>
          </p:nvSpPr>
          <p:spPr>
            <a:xfrm flipV="1">
              <a:off x="5113597" y="-7245468"/>
              <a:ext cx="20514" cy="52391"/>
            </a:xfrm>
            <a:custGeom>
              <a:avLst/>
              <a:gdLst>
                <a:gd name="connsiteX0" fmla="*/ 20515 w 20514"/>
                <a:gd name="connsiteY0" fmla="*/ 32623 h 52391"/>
                <a:gd name="connsiteX1" fmla="*/ 9295 w 20514"/>
                <a:gd name="connsiteY1" fmla="*/ 51022 h 52391"/>
                <a:gd name="connsiteX2" fmla="*/ 0 w 20514"/>
                <a:gd name="connsiteY2" fmla="*/ 41732 h 52391"/>
                <a:gd name="connsiteX3" fmla="*/ 9295 w 20514"/>
                <a:gd name="connsiteY3" fmla="*/ 32448 h 52391"/>
                <a:gd name="connsiteX4" fmla="*/ 15427 w 20514"/>
                <a:gd name="connsiteY4" fmla="*/ 34723 h 52391"/>
                <a:gd name="connsiteX5" fmla="*/ 16307 w 20514"/>
                <a:gd name="connsiteY5" fmla="*/ 35252 h 52391"/>
                <a:gd name="connsiteX6" fmla="*/ 16659 w 20514"/>
                <a:gd name="connsiteY6" fmla="*/ 32623 h 52391"/>
                <a:gd name="connsiteX7" fmla="*/ 4735 w 20514"/>
                <a:gd name="connsiteY7" fmla="*/ 3364 h 52391"/>
                <a:gd name="connsiteX8" fmla="*/ 2805 w 20514"/>
                <a:gd name="connsiteY8" fmla="*/ 560 h 52391"/>
                <a:gd name="connsiteX9" fmla="*/ 4559 w 20514"/>
                <a:gd name="connsiteY9" fmla="*/ -1370 h 52391"/>
                <a:gd name="connsiteX10" fmla="*/ 20515 w 20514"/>
                <a:gd name="connsiteY10" fmla="*/ 32623 h 523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514" h="52391">
                  <a:moveTo>
                    <a:pt x="20515" y="32623"/>
                  </a:moveTo>
                  <a:cubicBezTo>
                    <a:pt x="20515" y="44189"/>
                    <a:pt x="16131" y="51022"/>
                    <a:pt x="9295" y="51022"/>
                  </a:cubicBezTo>
                  <a:cubicBezTo>
                    <a:pt x="3509" y="51022"/>
                    <a:pt x="0" y="46640"/>
                    <a:pt x="0" y="41732"/>
                  </a:cubicBezTo>
                  <a:cubicBezTo>
                    <a:pt x="0" y="37005"/>
                    <a:pt x="3509" y="32448"/>
                    <a:pt x="9295" y="32448"/>
                  </a:cubicBezTo>
                  <a:cubicBezTo>
                    <a:pt x="11396" y="32448"/>
                    <a:pt x="13678" y="33152"/>
                    <a:pt x="15427" y="34723"/>
                  </a:cubicBezTo>
                  <a:cubicBezTo>
                    <a:pt x="15955" y="35075"/>
                    <a:pt x="16131" y="35252"/>
                    <a:pt x="16307" y="35252"/>
                  </a:cubicBezTo>
                  <a:cubicBezTo>
                    <a:pt x="16483" y="35252"/>
                    <a:pt x="16659" y="35075"/>
                    <a:pt x="16659" y="32623"/>
                  </a:cubicBezTo>
                  <a:cubicBezTo>
                    <a:pt x="16659" y="19656"/>
                    <a:pt x="10521" y="9147"/>
                    <a:pt x="4735" y="3364"/>
                  </a:cubicBezTo>
                  <a:cubicBezTo>
                    <a:pt x="2805" y="1435"/>
                    <a:pt x="2805" y="1083"/>
                    <a:pt x="2805" y="560"/>
                  </a:cubicBezTo>
                  <a:cubicBezTo>
                    <a:pt x="2805" y="-671"/>
                    <a:pt x="3685" y="-1370"/>
                    <a:pt x="4559" y="-1370"/>
                  </a:cubicBezTo>
                  <a:cubicBezTo>
                    <a:pt x="6490" y="-1370"/>
                    <a:pt x="20515" y="12120"/>
                    <a:pt x="20515" y="32623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2252" name="任意多边形: 形状 2251">
              <a:extLst>
                <a:ext uri="{FF2B5EF4-FFF2-40B4-BE49-F238E27FC236}">
                  <a16:creationId xmlns:a16="http://schemas.microsoft.com/office/drawing/2014/main" id="{FA649E99-DF14-54B2-17B6-BD5F9A85055F}"/>
                </a:ext>
              </a:extLst>
            </p:cNvPr>
            <p:cNvSpPr/>
            <p:nvPr>
              <p:custDataLst>
                <p:tags r:id="rId105"/>
              </p:custDataLst>
            </p:nvPr>
          </p:nvSpPr>
          <p:spPr>
            <a:xfrm flipV="1">
              <a:off x="5181559" y="-7342714"/>
              <a:ext cx="46286" cy="117750"/>
            </a:xfrm>
            <a:custGeom>
              <a:avLst/>
              <a:gdLst>
                <a:gd name="connsiteX0" fmla="*/ 44708 w 46286"/>
                <a:gd name="connsiteY0" fmla="*/ 110062 h 117750"/>
                <a:gd name="connsiteX1" fmla="*/ 38219 w 46286"/>
                <a:gd name="connsiteY1" fmla="*/ 116373 h 117750"/>
                <a:gd name="connsiteX2" fmla="*/ 28753 w 46286"/>
                <a:gd name="connsiteY2" fmla="*/ 107089 h 117750"/>
                <a:gd name="connsiteX3" fmla="*/ 35414 w 46286"/>
                <a:gd name="connsiteY3" fmla="*/ 100778 h 117750"/>
                <a:gd name="connsiteX4" fmla="*/ 44708 w 46286"/>
                <a:gd name="connsiteY4" fmla="*/ 110062 h 117750"/>
                <a:gd name="connsiteX5" fmla="*/ 31382 w 46286"/>
                <a:gd name="connsiteY5" fmla="*/ 44182 h 117750"/>
                <a:gd name="connsiteX6" fmla="*/ 35238 w 46286"/>
                <a:gd name="connsiteY6" fmla="*/ 54346 h 117750"/>
                <a:gd name="connsiteX7" fmla="*/ 37520 w 46286"/>
                <a:gd name="connsiteY7" fmla="*/ 63631 h 117750"/>
                <a:gd name="connsiteX8" fmla="*/ 23143 w 46286"/>
                <a:gd name="connsiteY8" fmla="*/ 77999 h 117750"/>
                <a:gd name="connsiteX9" fmla="*/ 0 w 46286"/>
                <a:gd name="connsiteY9" fmla="*/ 51015 h 117750"/>
                <a:gd name="connsiteX10" fmla="*/ 2107 w 46286"/>
                <a:gd name="connsiteY10" fmla="*/ 49267 h 117750"/>
                <a:gd name="connsiteX11" fmla="*/ 4911 w 46286"/>
                <a:gd name="connsiteY11" fmla="*/ 52417 h 117750"/>
                <a:gd name="connsiteX12" fmla="*/ 22615 w 46286"/>
                <a:gd name="connsiteY12" fmla="*/ 74146 h 117750"/>
                <a:gd name="connsiteX13" fmla="*/ 26999 w 46286"/>
                <a:gd name="connsiteY13" fmla="*/ 68539 h 117750"/>
                <a:gd name="connsiteX14" fmla="*/ 25074 w 46286"/>
                <a:gd name="connsiteY14" fmla="*/ 59425 h 117750"/>
                <a:gd name="connsiteX15" fmla="*/ 12974 w 46286"/>
                <a:gd name="connsiteY15" fmla="*/ 27010 h 117750"/>
                <a:gd name="connsiteX16" fmla="*/ 8943 w 46286"/>
                <a:gd name="connsiteY16" fmla="*/ 12992 h 117750"/>
                <a:gd name="connsiteX17" fmla="*/ 23320 w 46286"/>
                <a:gd name="connsiteY17" fmla="*/ -1377 h 117750"/>
                <a:gd name="connsiteX18" fmla="*/ 46287 w 46286"/>
                <a:gd name="connsiteY18" fmla="*/ 25608 h 117750"/>
                <a:gd name="connsiteX19" fmla="*/ 44180 w 46286"/>
                <a:gd name="connsiteY19" fmla="*/ 27362 h 117750"/>
                <a:gd name="connsiteX20" fmla="*/ 41552 w 46286"/>
                <a:gd name="connsiteY20" fmla="*/ 24206 h 117750"/>
                <a:gd name="connsiteX21" fmla="*/ 23671 w 46286"/>
                <a:gd name="connsiteY21" fmla="*/ 2483 h 117750"/>
                <a:gd name="connsiteX22" fmla="*/ 19464 w 46286"/>
                <a:gd name="connsiteY22" fmla="*/ 8265 h 117750"/>
                <a:gd name="connsiteX23" fmla="*/ 24546 w 46286"/>
                <a:gd name="connsiteY23" fmla="*/ 25783 h 117750"/>
                <a:gd name="connsiteX24" fmla="*/ 31382 w 46286"/>
                <a:gd name="connsiteY24" fmla="*/ 44182 h 117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46286" h="117750">
                  <a:moveTo>
                    <a:pt x="44708" y="110062"/>
                  </a:moveTo>
                  <a:cubicBezTo>
                    <a:pt x="44708" y="113570"/>
                    <a:pt x="42250" y="116373"/>
                    <a:pt x="38219" y="116373"/>
                  </a:cubicBezTo>
                  <a:cubicBezTo>
                    <a:pt x="33489" y="116373"/>
                    <a:pt x="28753" y="111816"/>
                    <a:pt x="28753" y="107089"/>
                  </a:cubicBezTo>
                  <a:cubicBezTo>
                    <a:pt x="28753" y="103758"/>
                    <a:pt x="31206" y="100778"/>
                    <a:pt x="35414" y="100778"/>
                  </a:cubicBezTo>
                  <a:cubicBezTo>
                    <a:pt x="39445" y="100778"/>
                    <a:pt x="44708" y="104807"/>
                    <a:pt x="44708" y="110062"/>
                  </a:cubicBezTo>
                  <a:close/>
                  <a:moveTo>
                    <a:pt x="31382" y="44182"/>
                  </a:moveTo>
                  <a:cubicBezTo>
                    <a:pt x="33489" y="49267"/>
                    <a:pt x="33489" y="49612"/>
                    <a:pt x="35238" y="54346"/>
                  </a:cubicBezTo>
                  <a:cubicBezTo>
                    <a:pt x="36640" y="57847"/>
                    <a:pt x="37520" y="60305"/>
                    <a:pt x="37520" y="63631"/>
                  </a:cubicBezTo>
                  <a:cubicBezTo>
                    <a:pt x="37520" y="71519"/>
                    <a:pt x="31910" y="77999"/>
                    <a:pt x="23143" y="77999"/>
                  </a:cubicBezTo>
                  <a:cubicBezTo>
                    <a:pt x="6666" y="77999"/>
                    <a:pt x="0" y="52593"/>
                    <a:pt x="0" y="51015"/>
                  </a:cubicBezTo>
                  <a:cubicBezTo>
                    <a:pt x="0" y="49267"/>
                    <a:pt x="1754" y="49267"/>
                    <a:pt x="2107" y="49267"/>
                  </a:cubicBezTo>
                  <a:cubicBezTo>
                    <a:pt x="3861" y="49267"/>
                    <a:pt x="4037" y="49612"/>
                    <a:pt x="4911" y="52417"/>
                  </a:cubicBezTo>
                  <a:cubicBezTo>
                    <a:pt x="9647" y="68890"/>
                    <a:pt x="16659" y="74146"/>
                    <a:pt x="22615" y="74146"/>
                  </a:cubicBezTo>
                  <a:cubicBezTo>
                    <a:pt x="24018" y="74146"/>
                    <a:pt x="26999" y="74146"/>
                    <a:pt x="26999" y="68539"/>
                  </a:cubicBezTo>
                  <a:cubicBezTo>
                    <a:pt x="26999" y="64856"/>
                    <a:pt x="25772" y="61179"/>
                    <a:pt x="25074" y="59425"/>
                  </a:cubicBezTo>
                  <a:cubicBezTo>
                    <a:pt x="23671" y="54873"/>
                    <a:pt x="15779" y="34546"/>
                    <a:pt x="12974" y="27010"/>
                  </a:cubicBezTo>
                  <a:cubicBezTo>
                    <a:pt x="11220" y="22453"/>
                    <a:pt x="8943" y="16675"/>
                    <a:pt x="8943" y="12992"/>
                  </a:cubicBezTo>
                  <a:cubicBezTo>
                    <a:pt x="8943" y="4758"/>
                    <a:pt x="14905" y="-1377"/>
                    <a:pt x="23320" y="-1377"/>
                  </a:cubicBezTo>
                  <a:cubicBezTo>
                    <a:pt x="39797" y="-1377"/>
                    <a:pt x="46287" y="24030"/>
                    <a:pt x="46287" y="25608"/>
                  </a:cubicBezTo>
                  <a:cubicBezTo>
                    <a:pt x="46287" y="27362"/>
                    <a:pt x="44708" y="27362"/>
                    <a:pt x="44180" y="27362"/>
                  </a:cubicBezTo>
                  <a:cubicBezTo>
                    <a:pt x="42426" y="27362"/>
                    <a:pt x="42426" y="26833"/>
                    <a:pt x="41552" y="24206"/>
                  </a:cubicBezTo>
                  <a:cubicBezTo>
                    <a:pt x="38395" y="13168"/>
                    <a:pt x="32609" y="2483"/>
                    <a:pt x="23671" y="2483"/>
                  </a:cubicBezTo>
                  <a:cubicBezTo>
                    <a:pt x="20691" y="2483"/>
                    <a:pt x="19464" y="4231"/>
                    <a:pt x="19464" y="8265"/>
                  </a:cubicBezTo>
                  <a:cubicBezTo>
                    <a:pt x="19464" y="12640"/>
                    <a:pt x="20515" y="15098"/>
                    <a:pt x="24546" y="25783"/>
                  </a:cubicBezTo>
                  <a:lnTo>
                    <a:pt x="31382" y="44182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2253" name="任意多边形: 形状 2252">
              <a:extLst>
                <a:ext uri="{FF2B5EF4-FFF2-40B4-BE49-F238E27FC236}">
                  <a16:creationId xmlns:a16="http://schemas.microsoft.com/office/drawing/2014/main" id="{7CD2F01B-A342-348A-0F9A-E43BF91CE19E}"/>
                </a:ext>
              </a:extLst>
            </p:cNvPr>
            <p:cNvSpPr/>
            <p:nvPr>
              <p:custDataLst>
                <p:tags r:id="rId106"/>
              </p:custDataLst>
            </p:nvPr>
          </p:nvSpPr>
          <p:spPr>
            <a:xfrm flipV="1">
              <a:off x="5290372" y="-7274200"/>
              <a:ext cx="107116" cy="7008"/>
            </a:xfrm>
            <a:custGeom>
              <a:avLst/>
              <a:gdLst>
                <a:gd name="connsiteX0" fmla="*/ 100978 w 107116"/>
                <a:gd name="connsiteY0" fmla="*/ -1375 h 7008"/>
                <a:gd name="connsiteX1" fmla="*/ 107116 w 107116"/>
                <a:gd name="connsiteY1" fmla="*/ 2132 h 7008"/>
                <a:gd name="connsiteX2" fmla="*/ 100978 w 107116"/>
                <a:gd name="connsiteY2" fmla="*/ 5633 h 7008"/>
                <a:gd name="connsiteX3" fmla="*/ 6133 w 107116"/>
                <a:gd name="connsiteY3" fmla="*/ 5633 h 7008"/>
                <a:gd name="connsiteX4" fmla="*/ 0 w 107116"/>
                <a:gd name="connsiteY4" fmla="*/ 2132 h 7008"/>
                <a:gd name="connsiteX5" fmla="*/ 6133 w 107116"/>
                <a:gd name="connsiteY5" fmla="*/ -1375 h 7008"/>
                <a:gd name="connsiteX6" fmla="*/ 100978 w 107116"/>
                <a:gd name="connsiteY6" fmla="*/ -1375 h 70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7116" h="7008">
                  <a:moveTo>
                    <a:pt x="100978" y="-1375"/>
                  </a:moveTo>
                  <a:cubicBezTo>
                    <a:pt x="103959" y="-1375"/>
                    <a:pt x="107116" y="-1375"/>
                    <a:pt x="107116" y="2132"/>
                  </a:cubicBezTo>
                  <a:cubicBezTo>
                    <a:pt x="107116" y="5633"/>
                    <a:pt x="103959" y="5633"/>
                    <a:pt x="100978" y="5633"/>
                  </a:cubicBezTo>
                  <a:lnTo>
                    <a:pt x="6133" y="5633"/>
                  </a:lnTo>
                  <a:cubicBezTo>
                    <a:pt x="3152" y="5633"/>
                    <a:pt x="0" y="5633"/>
                    <a:pt x="0" y="2132"/>
                  </a:cubicBezTo>
                  <a:cubicBezTo>
                    <a:pt x="0" y="-1375"/>
                    <a:pt x="3152" y="-1375"/>
                    <a:pt x="6133" y="-1375"/>
                  </a:cubicBezTo>
                  <a:lnTo>
                    <a:pt x="100978" y="-1375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2254" name="任意多边形: 形状 2253">
              <a:extLst>
                <a:ext uri="{FF2B5EF4-FFF2-40B4-BE49-F238E27FC236}">
                  <a16:creationId xmlns:a16="http://schemas.microsoft.com/office/drawing/2014/main" id="{91921EDD-79CC-A032-762C-6776A1567051}"/>
                </a:ext>
              </a:extLst>
            </p:cNvPr>
            <p:cNvSpPr/>
            <p:nvPr>
              <p:custDataLst>
                <p:tags r:id="rId107"/>
              </p:custDataLst>
            </p:nvPr>
          </p:nvSpPr>
          <p:spPr>
            <a:xfrm flipV="1">
              <a:off x="5448872" y="-7342714"/>
              <a:ext cx="71877" cy="151742"/>
            </a:xfrm>
            <a:custGeom>
              <a:avLst/>
              <a:gdLst>
                <a:gd name="connsiteX0" fmla="*/ 71878 w 71877"/>
                <a:gd name="connsiteY0" fmla="*/ 144057 h 151742"/>
                <a:gd name="connsiteX1" fmla="*/ 65212 w 71877"/>
                <a:gd name="connsiteY1" fmla="*/ 150368 h 151742"/>
                <a:gd name="connsiteX2" fmla="*/ 55923 w 71877"/>
                <a:gd name="connsiteY2" fmla="*/ 141083 h 151742"/>
                <a:gd name="connsiteX3" fmla="*/ 62407 w 71877"/>
                <a:gd name="connsiteY3" fmla="*/ 134773 h 151742"/>
                <a:gd name="connsiteX4" fmla="*/ 71878 w 71877"/>
                <a:gd name="connsiteY4" fmla="*/ 144057 h 151742"/>
                <a:gd name="connsiteX5" fmla="*/ 36640 w 71877"/>
                <a:gd name="connsiteY5" fmla="*/ 25785 h 151742"/>
                <a:gd name="connsiteX6" fmla="*/ 15075 w 71877"/>
                <a:gd name="connsiteY6" fmla="*/ 2485 h 151742"/>
                <a:gd name="connsiteX7" fmla="*/ 8239 w 71877"/>
                <a:gd name="connsiteY7" fmla="*/ 4062 h 151742"/>
                <a:gd name="connsiteX8" fmla="*/ 16125 w 71877"/>
                <a:gd name="connsiteY8" fmla="*/ 13346 h 151742"/>
                <a:gd name="connsiteX9" fmla="*/ 9465 w 71877"/>
                <a:gd name="connsiteY9" fmla="*/ 19481 h 151742"/>
                <a:gd name="connsiteX10" fmla="*/ 0 w 71877"/>
                <a:gd name="connsiteY10" fmla="*/ 9493 h 151742"/>
                <a:gd name="connsiteX11" fmla="*/ 15427 w 71877"/>
                <a:gd name="connsiteY11" fmla="*/ -1375 h 151742"/>
                <a:gd name="connsiteX12" fmla="*/ 48382 w 71877"/>
                <a:gd name="connsiteY12" fmla="*/ 25264 h 151742"/>
                <a:gd name="connsiteX13" fmla="*/ 64514 w 71877"/>
                <a:gd name="connsiteY13" fmla="*/ 89391 h 151742"/>
                <a:gd name="connsiteX14" fmla="*/ 65388 w 71877"/>
                <a:gd name="connsiteY14" fmla="*/ 95877 h 151742"/>
                <a:gd name="connsiteX15" fmla="*/ 49262 w 71877"/>
                <a:gd name="connsiteY15" fmla="*/ 111994 h 151742"/>
                <a:gd name="connsiteX16" fmla="*/ 21384 w 71877"/>
                <a:gd name="connsiteY16" fmla="*/ 85009 h 151742"/>
                <a:gd name="connsiteX17" fmla="*/ 23490 w 71877"/>
                <a:gd name="connsiteY17" fmla="*/ 83262 h 151742"/>
                <a:gd name="connsiteX18" fmla="*/ 26647 w 71877"/>
                <a:gd name="connsiteY18" fmla="*/ 86763 h 151742"/>
                <a:gd name="connsiteX19" fmla="*/ 48734 w 71877"/>
                <a:gd name="connsiteY19" fmla="*/ 108140 h 151742"/>
                <a:gd name="connsiteX20" fmla="*/ 54344 w 71877"/>
                <a:gd name="connsiteY20" fmla="*/ 100082 h 151742"/>
                <a:gd name="connsiteX21" fmla="*/ 53117 w 71877"/>
                <a:gd name="connsiteY21" fmla="*/ 91144 h 151742"/>
                <a:gd name="connsiteX22" fmla="*/ 36640 w 71877"/>
                <a:gd name="connsiteY22" fmla="*/ 25785 h 151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71877" h="151742">
                  <a:moveTo>
                    <a:pt x="71878" y="144057"/>
                  </a:moveTo>
                  <a:cubicBezTo>
                    <a:pt x="71878" y="147389"/>
                    <a:pt x="69420" y="150368"/>
                    <a:pt x="65212" y="150368"/>
                  </a:cubicBezTo>
                  <a:cubicBezTo>
                    <a:pt x="61180" y="150368"/>
                    <a:pt x="55923" y="146339"/>
                    <a:pt x="55923" y="141083"/>
                  </a:cubicBezTo>
                  <a:cubicBezTo>
                    <a:pt x="55923" y="137577"/>
                    <a:pt x="58376" y="134773"/>
                    <a:pt x="62407" y="134773"/>
                  </a:cubicBezTo>
                  <a:cubicBezTo>
                    <a:pt x="67142" y="134773"/>
                    <a:pt x="71878" y="139330"/>
                    <a:pt x="71878" y="144057"/>
                  </a:cubicBezTo>
                  <a:close/>
                  <a:moveTo>
                    <a:pt x="36640" y="25785"/>
                  </a:moveTo>
                  <a:cubicBezTo>
                    <a:pt x="33307" y="12473"/>
                    <a:pt x="24892" y="2485"/>
                    <a:pt x="15075" y="2485"/>
                  </a:cubicBezTo>
                  <a:cubicBezTo>
                    <a:pt x="14025" y="2485"/>
                    <a:pt x="11396" y="2485"/>
                    <a:pt x="8239" y="4062"/>
                  </a:cubicBezTo>
                  <a:cubicBezTo>
                    <a:pt x="13497" y="5288"/>
                    <a:pt x="16125" y="9839"/>
                    <a:pt x="16125" y="13346"/>
                  </a:cubicBezTo>
                  <a:cubicBezTo>
                    <a:pt x="16125" y="16150"/>
                    <a:pt x="14200" y="19481"/>
                    <a:pt x="9465" y="19481"/>
                  </a:cubicBezTo>
                  <a:cubicBezTo>
                    <a:pt x="5081" y="19481"/>
                    <a:pt x="0" y="15798"/>
                    <a:pt x="0" y="9493"/>
                  </a:cubicBezTo>
                  <a:cubicBezTo>
                    <a:pt x="0" y="2485"/>
                    <a:pt x="7012" y="-1375"/>
                    <a:pt x="15427" y="-1375"/>
                  </a:cubicBezTo>
                  <a:cubicBezTo>
                    <a:pt x="27697" y="-1375"/>
                    <a:pt x="43999" y="7915"/>
                    <a:pt x="48382" y="25264"/>
                  </a:cubicBezTo>
                  <a:lnTo>
                    <a:pt x="64514" y="89391"/>
                  </a:lnTo>
                  <a:cubicBezTo>
                    <a:pt x="65388" y="92897"/>
                    <a:pt x="65388" y="95349"/>
                    <a:pt x="65388" y="95877"/>
                  </a:cubicBezTo>
                  <a:cubicBezTo>
                    <a:pt x="65388" y="105859"/>
                    <a:pt x="58029" y="111994"/>
                    <a:pt x="49262" y="111994"/>
                  </a:cubicBezTo>
                  <a:cubicBezTo>
                    <a:pt x="31377" y="111994"/>
                    <a:pt x="21384" y="86588"/>
                    <a:pt x="21384" y="85009"/>
                  </a:cubicBezTo>
                  <a:cubicBezTo>
                    <a:pt x="21384" y="83262"/>
                    <a:pt x="23138" y="83262"/>
                    <a:pt x="23490" y="83262"/>
                  </a:cubicBezTo>
                  <a:cubicBezTo>
                    <a:pt x="25068" y="83262"/>
                    <a:pt x="25244" y="83432"/>
                    <a:pt x="26647" y="86763"/>
                  </a:cubicBezTo>
                  <a:cubicBezTo>
                    <a:pt x="31030" y="97449"/>
                    <a:pt x="39093" y="108140"/>
                    <a:pt x="48734" y="108140"/>
                  </a:cubicBezTo>
                  <a:cubicBezTo>
                    <a:pt x="51187" y="108140"/>
                    <a:pt x="54344" y="107437"/>
                    <a:pt x="54344" y="100082"/>
                  </a:cubicBezTo>
                  <a:cubicBezTo>
                    <a:pt x="54344" y="96047"/>
                    <a:pt x="53822" y="94123"/>
                    <a:pt x="53117" y="91144"/>
                  </a:cubicBezTo>
                  <a:lnTo>
                    <a:pt x="36640" y="25785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2266" name="任意多边形: 形状 2265">
              <a:extLst>
                <a:ext uri="{FF2B5EF4-FFF2-40B4-BE49-F238E27FC236}">
                  <a16:creationId xmlns:a16="http://schemas.microsoft.com/office/drawing/2014/main" id="{EB4667AB-9381-A0C1-2780-43265D21A0C5}"/>
                </a:ext>
              </a:extLst>
            </p:cNvPr>
            <p:cNvSpPr/>
            <p:nvPr>
              <p:custDataLst>
                <p:tags r:id="rId108"/>
              </p:custDataLst>
            </p:nvPr>
          </p:nvSpPr>
          <p:spPr>
            <a:xfrm flipV="1">
              <a:off x="5543384" y="-7358309"/>
              <a:ext cx="40671" cy="175219"/>
            </a:xfrm>
            <a:custGeom>
              <a:avLst/>
              <a:gdLst>
                <a:gd name="connsiteX0" fmla="*/ 40672 w 40671"/>
                <a:gd name="connsiteY0" fmla="*/ 86235 h 175219"/>
                <a:gd name="connsiteX1" fmla="*/ 29100 w 40671"/>
                <a:gd name="connsiteY1" fmla="*/ 140901 h 175219"/>
                <a:gd name="connsiteX2" fmla="*/ 1755 w 40671"/>
                <a:gd name="connsiteY2" fmla="*/ 173844 h 175219"/>
                <a:gd name="connsiteX3" fmla="*/ 0 w 40671"/>
                <a:gd name="connsiteY3" fmla="*/ 172091 h 175219"/>
                <a:gd name="connsiteX4" fmla="*/ 3333 w 40671"/>
                <a:gd name="connsiteY4" fmla="*/ 168062 h 175219"/>
                <a:gd name="connsiteX5" fmla="*/ 30502 w 40671"/>
                <a:gd name="connsiteY5" fmla="*/ 86235 h 175219"/>
                <a:gd name="connsiteX6" fmla="*/ 2277 w 40671"/>
                <a:gd name="connsiteY6" fmla="*/ 3358 h 175219"/>
                <a:gd name="connsiteX7" fmla="*/ 0 w 40671"/>
                <a:gd name="connsiteY7" fmla="*/ 379 h 175219"/>
                <a:gd name="connsiteX8" fmla="*/ 1755 w 40671"/>
                <a:gd name="connsiteY8" fmla="*/ -1375 h 175219"/>
                <a:gd name="connsiteX9" fmla="*/ 29628 w 40671"/>
                <a:gd name="connsiteY9" fmla="*/ 32794 h 175219"/>
                <a:gd name="connsiteX10" fmla="*/ 40672 w 40671"/>
                <a:gd name="connsiteY10" fmla="*/ 86235 h 175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0671" h="175219">
                  <a:moveTo>
                    <a:pt x="40672" y="86235"/>
                  </a:moveTo>
                  <a:cubicBezTo>
                    <a:pt x="40672" y="99900"/>
                    <a:pt x="38747" y="121102"/>
                    <a:pt x="29100" y="140901"/>
                  </a:cubicBezTo>
                  <a:cubicBezTo>
                    <a:pt x="18584" y="162455"/>
                    <a:pt x="3503" y="173844"/>
                    <a:pt x="1755" y="173844"/>
                  </a:cubicBezTo>
                  <a:cubicBezTo>
                    <a:pt x="699" y="173844"/>
                    <a:pt x="0" y="173141"/>
                    <a:pt x="0" y="172091"/>
                  </a:cubicBezTo>
                  <a:cubicBezTo>
                    <a:pt x="0" y="171569"/>
                    <a:pt x="0" y="171217"/>
                    <a:pt x="3333" y="168062"/>
                  </a:cubicBezTo>
                  <a:cubicBezTo>
                    <a:pt x="20509" y="150713"/>
                    <a:pt x="30502" y="122855"/>
                    <a:pt x="30502" y="86235"/>
                  </a:cubicBezTo>
                  <a:cubicBezTo>
                    <a:pt x="30502" y="56271"/>
                    <a:pt x="24018" y="25433"/>
                    <a:pt x="2277" y="3358"/>
                  </a:cubicBezTo>
                  <a:cubicBezTo>
                    <a:pt x="0" y="1253"/>
                    <a:pt x="0" y="901"/>
                    <a:pt x="0" y="379"/>
                  </a:cubicBezTo>
                  <a:cubicBezTo>
                    <a:pt x="0" y="-671"/>
                    <a:pt x="699" y="-1375"/>
                    <a:pt x="1755" y="-1375"/>
                  </a:cubicBezTo>
                  <a:cubicBezTo>
                    <a:pt x="3503" y="-1375"/>
                    <a:pt x="19282" y="10542"/>
                    <a:pt x="29628" y="32794"/>
                  </a:cubicBezTo>
                  <a:cubicBezTo>
                    <a:pt x="38571" y="52066"/>
                    <a:pt x="40672" y="71514"/>
                    <a:pt x="40672" y="86235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2267" name="任意多边形: 形状 2266">
              <a:extLst>
                <a:ext uri="{FF2B5EF4-FFF2-40B4-BE49-F238E27FC236}">
                  <a16:creationId xmlns:a16="http://schemas.microsoft.com/office/drawing/2014/main" id="{85510B5A-E876-0D3F-1B3D-610D911F69E1}"/>
                </a:ext>
              </a:extLst>
            </p:cNvPr>
            <p:cNvSpPr/>
            <p:nvPr>
              <p:custDataLst>
                <p:tags r:id="rId109"/>
              </p:custDataLst>
            </p:nvPr>
          </p:nvSpPr>
          <p:spPr>
            <a:xfrm flipV="1">
              <a:off x="5660083" y="-7291197"/>
              <a:ext cx="116587" cy="41001"/>
            </a:xfrm>
            <a:custGeom>
              <a:avLst/>
              <a:gdLst>
                <a:gd name="connsiteX0" fmla="*/ 110624 w 116587"/>
                <a:gd name="connsiteY0" fmla="*/ 32617 h 41001"/>
                <a:gd name="connsiteX1" fmla="*/ 116587 w 116587"/>
                <a:gd name="connsiteY1" fmla="*/ 36125 h 41001"/>
                <a:gd name="connsiteX2" fmla="*/ 110800 w 116587"/>
                <a:gd name="connsiteY2" fmla="*/ 39626 h 41001"/>
                <a:gd name="connsiteX3" fmla="*/ 5786 w 116587"/>
                <a:gd name="connsiteY3" fmla="*/ 39626 h 41001"/>
                <a:gd name="connsiteX4" fmla="*/ 0 w 116587"/>
                <a:gd name="connsiteY4" fmla="*/ 36125 h 41001"/>
                <a:gd name="connsiteX5" fmla="*/ 5962 w 116587"/>
                <a:gd name="connsiteY5" fmla="*/ 32617 h 41001"/>
                <a:gd name="connsiteX6" fmla="*/ 110624 w 116587"/>
                <a:gd name="connsiteY6" fmla="*/ 32617 h 41001"/>
                <a:gd name="connsiteX7" fmla="*/ 110800 w 116587"/>
                <a:gd name="connsiteY7" fmla="*/ -1375 h 41001"/>
                <a:gd name="connsiteX8" fmla="*/ 116587 w 116587"/>
                <a:gd name="connsiteY8" fmla="*/ 2132 h 41001"/>
                <a:gd name="connsiteX9" fmla="*/ 110624 w 116587"/>
                <a:gd name="connsiteY9" fmla="*/ 5639 h 41001"/>
                <a:gd name="connsiteX10" fmla="*/ 5962 w 116587"/>
                <a:gd name="connsiteY10" fmla="*/ 5639 h 41001"/>
                <a:gd name="connsiteX11" fmla="*/ 0 w 116587"/>
                <a:gd name="connsiteY11" fmla="*/ 2132 h 41001"/>
                <a:gd name="connsiteX12" fmla="*/ 5786 w 116587"/>
                <a:gd name="connsiteY12" fmla="*/ -1375 h 41001"/>
                <a:gd name="connsiteX13" fmla="*/ 110800 w 116587"/>
                <a:gd name="connsiteY13" fmla="*/ -1375 h 41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16587" h="41001">
                  <a:moveTo>
                    <a:pt x="110624" y="32617"/>
                  </a:moveTo>
                  <a:cubicBezTo>
                    <a:pt x="113254" y="32617"/>
                    <a:pt x="116587" y="32617"/>
                    <a:pt x="116587" y="36125"/>
                  </a:cubicBezTo>
                  <a:cubicBezTo>
                    <a:pt x="116587" y="39626"/>
                    <a:pt x="113254" y="39626"/>
                    <a:pt x="110800" y="39626"/>
                  </a:cubicBezTo>
                  <a:lnTo>
                    <a:pt x="5786" y="39626"/>
                  </a:lnTo>
                  <a:cubicBezTo>
                    <a:pt x="3333" y="39626"/>
                    <a:pt x="0" y="39626"/>
                    <a:pt x="0" y="36125"/>
                  </a:cubicBezTo>
                  <a:cubicBezTo>
                    <a:pt x="0" y="32617"/>
                    <a:pt x="3333" y="32617"/>
                    <a:pt x="5962" y="32617"/>
                  </a:cubicBezTo>
                  <a:lnTo>
                    <a:pt x="110624" y="32617"/>
                  </a:lnTo>
                  <a:close/>
                  <a:moveTo>
                    <a:pt x="110800" y="-1375"/>
                  </a:moveTo>
                  <a:cubicBezTo>
                    <a:pt x="113254" y="-1375"/>
                    <a:pt x="116587" y="-1375"/>
                    <a:pt x="116587" y="2132"/>
                  </a:cubicBezTo>
                  <a:cubicBezTo>
                    <a:pt x="116587" y="5639"/>
                    <a:pt x="113254" y="5639"/>
                    <a:pt x="110624" y="5639"/>
                  </a:cubicBezTo>
                  <a:lnTo>
                    <a:pt x="5962" y="5639"/>
                  </a:lnTo>
                  <a:cubicBezTo>
                    <a:pt x="3333" y="5639"/>
                    <a:pt x="0" y="5639"/>
                    <a:pt x="0" y="2132"/>
                  </a:cubicBezTo>
                  <a:cubicBezTo>
                    <a:pt x="0" y="-1375"/>
                    <a:pt x="3333" y="-1375"/>
                    <a:pt x="5786" y="-1375"/>
                  </a:cubicBezTo>
                  <a:lnTo>
                    <a:pt x="110800" y="-1375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2299" name="任意多边形: 形状 2298">
              <a:extLst>
                <a:ext uri="{FF2B5EF4-FFF2-40B4-BE49-F238E27FC236}">
                  <a16:creationId xmlns:a16="http://schemas.microsoft.com/office/drawing/2014/main" id="{A5B4BCDF-9A11-C56B-756A-B203C7203CCA}"/>
                </a:ext>
              </a:extLst>
            </p:cNvPr>
            <p:cNvSpPr/>
            <p:nvPr>
              <p:custDataLst>
                <p:tags r:id="rId110"/>
              </p:custDataLst>
            </p:nvPr>
          </p:nvSpPr>
          <p:spPr>
            <a:xfrm flipV="1">
              <a:off x="5839221" y="-7304692"/>
              <a:ext cx="98701" cy="77797"/>
            </a:xfrm>
            <a:custGeom>
              <a:avLst/>
              <a:gdLst>
                <a:gd name="connsiteX0" fmla="*/ 56803 w 98701"/>
                <a:gd name="connsiteY0" fmla="*/ 41726 h 77797"/>
                <a:gd name="connsiteX1" fmla="*/ 77318 w 98701"/>
                <a:gd name="connsiteY1" fmla="*/ 64506 h 77797"/>
                <a:gd name="connsiteX2" fmla="*/ 95198 w 98701"/>
                <a:gd name="connsiteY2" fmla="*/ 68188 h 77797"/>
                <a:gd name="connsiteX3" fmla="*/ 95198 w 98701"/>
                <a:gd name="connsiteY3" fmla="*/ 76423 h 77797"/>
                <a:gd name="connsiteX4" fmla="*/ 79067 w 98701"/>
                <a:gd name="connsiteY4" fmla="*/ 75894 h 77797"/>
                <a:gd name="connsiteX5" fmla="*/ 61011 w 98701"/>
                <a:gd name="connsiteY5" fmla="*/ 76423 h 77797"/>
                <a:gd name="connsiteX6" fmla="*/ 61011 w 98701"/>
                <a:gd name="connsiteY6" fmla="*/ 68188 h 77797"/>
                <a:gd name="connsiteX7" fmla="*/ 67671 w 98701"/>
                <a:gd name="connsiteY7" fmla="*/ 66611 h 77797"/>
                <a:gd name="connsiteX8" fmla="*/ 66268 w 98701"/>
                <a:gd name="connsiteY8" fmla="*/ 64506 h 77797"/>
                <a:gd name="connsiteX9" fmla="*/ 51545 w 98701"/>
                <a:gd name="connsiteY9" fmla="*/ 48036 h 77797"/>
                <a:gd name="connsiteX10" fmla="*/ 34364 w 98701"/>
                <a:gd name="connsiteY10" fmla="*/ 68188 h 77797"/>
                <a:gd name="connsiteX11" fmla="*/ 41376 w 98701"/>
                <a:gd name="connsiteY11" fmla="*/ 68188 h 77797"/>
                <a:gd name="connsiteX12" fmla="*/ 41376 w 98701"/>
                <a:gd name="connsiteY12" fmla="*/ 76423 h 77797"/>
                <a:gd name="connsiteX13" fmla="*/ 20163 w 98701"/>
                <a:gd name="connsiteY13" fmla="*/ 75894 h 77797"/>
                <a:gd name="connsiteX14" fmla="*/ 880 w 98701"/>
                <a:gd name="connsiteY14" fmla="*/ 76423 h 77797"/>
                <a:gd name="connsiteX15" fmla="*/ 880 w 98701"/>
                <a:gd name="connsiteY15" fmla="*/ 68188 h 77797"/>
                <a:gd name="connsiteX16" fmla="*/ 13327 w 98701"/>
                <a:gd name="connsiteY16" fmla="*/ 68188 h 77797"/>
                <a:gd name="connsiteX17" fmla="*/ 40672 w 98701"/>
                <a:gd name="connsiteY17" fmla="*/ 35948 h 77797"/>
                <a:gd name="connsiteX18" fmla="*/ 17710 w 98701"/>
                <a:gd name="connsiteY18" fmla="*/ 10190 h 77797"/>
                <a:gd name="connsiteX19" fmla="*/ 0 w 98701"/>
                <a:gd name="connsiteY19" fmla="*/ 6859 h 77797"/>
                <a:gd name="connsiteX20" fmla="*/ 0 w 98701"/>
                <a:gd name="connsiteY20" fmla="*/ -1375 h 77797"/>
                <a:gd name="connsiteX21" fmla="*/ 16131 w 98701"/>
                <a:gd name="connsiteY21" fmla="*/ -848 h 77797"/>
                <a:gd name="connsiteX22" fmla="*/ 34187 w 98701"/>
                <a:gd name="connsiteY22" fmla="*/ -1375 h 77797"/>
                <a:gd name="connsiteX23" fmla="*/ 34187 w 98701"/>
                <a:gd name="connsiteY23" fmla="*/ 6859 h 77797"/>
                <a:gd name="connsiteX24" fmla="*/ 27703 w 98701"/>
                <a:gd name="connsiteY24" fmla="*/ 8788 h 77797"/>
                <a:gd name="connsiteX25" fmla="*/ 28930 w 98701"/>
                <a:gd name="connsiteY25" fmla="*/ 10542 h 77797"/>
                <a:gd name="connsiteX26" fmla="*/ 45935 w 98701"/>
                <a:gd name="connsiteY26" fmla="*/ 29639 h 77797"/>
                <a:gd name="connsiteX27" fmla="*/ 65218 w 98701"/>
                <a:gd name="connsiteY27" fmla="*/ 6859 h 77797"/>
                <a:gd name="connsiteX28" fmla="*/ 58382 w 98701"/>
                <a:gd name="connsiteY28" fmla="*/ 6859 h 77797"/>
                <a:gd name="connsiteX29" fmla="*/ 58382 w 98701"/>
                <a:gd name="connsiteY29" fmla="*/ -1375 h 77797"/>
                <a:gd name="connsiteX30" fmla="*/ 79419 w 98701"/>
                <a:gd name="connsiteY30" fmla="*/ -848 h 77797"/>
                <a:gd name="connsiteX31" fmla="*/ 98702 w 98701"/>
                <a:gd name="connsiteY31" fmla="*/ -1375 h 77797"/>
                <a:gd name="connsiteX32" fmla="*/ 98702 w 98701"/>
                <a:gd name="connsiteY32" fmla="*/ 6859 h 77797"/>
                <a:gd name="connsiteX33" fmla="*/ 86255 w 98701"/>
                <a:gd name="connsiteY33" fmla="*/ 6859 h 77797"/>
                <a:gd name="connsiteX34" fmla="*/ 56803 w 98701"/>
                <a:gd name="connsiteY34" fmla="*/ 41726 h 7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98701" h="77797">
                  <a:moveTo>
                    <a:pt x="56803" y="41726"/>
                  </a:moveTo>
                  <a:lnTo>
                    <a:pt x="77318" y="64506"/>
                  </a:lnTo>
                  <a:cubicBezTo>
                    <a:pt x="79595" y="66962"/>
                    <a:pt x="80645" y="68188"/>
                    <a:pt x="95198" y="68188"/>
                  </a:cubicBezTo>
                  <a:lnTo>
                    <a:pt x="95198" y="76423"/>
                  </a:lnTo>
                  <a:cubicBezTo>
                    <a:pt x="89060" y="76071"/>
                    <a:pt x="79947" y="75894"/>
                    <a:pt x="79067" y="75894"/>
                  </a:cubicBezTo>
                  <a:cubicBezTo>
                    <a:pt x="74683" y="75894"/>
                    <a:pt x="65922" y="76247"/>
                    <a:pt x="61011" y="76423"/>
                  </a:cubicBezTo>
                  <a:lnTo>
                    <a:pt x="61011" y="68188"/>
                  </a:lnTo>
                  <a:cubicBezTo>
                    <a:pt x="63464" y="68188"/>
                    <a:pt x="65570" y="67836"/>
                    <a:pt x="67671" y="66611"/>
                  </a:cubicBezTo>
                  <a:cubicBezTo>
                    <a:pt x="66973" y="65561"/>
                    <a:pt x="66973" y="65209"/>
                    <a:pt x="66268" y="64506"/>
                  </a:cubicBezTo>
                  <a:lnTo>
                    <a:pt x="51545" y="48036"/>
                  </a:lnTo>
                  <a:lnTo>
                    <a:pt x="34364" y="68188"/>
                  </a:lnTo>
                  <a:lnTo>
                    <a:pt x="41376" y="68188"/>
                  </a:lnTo>
                  <a:lnTo>
                    <a:pt x="41376" y="76423"/>
                  </a:lnTo>
                  <a:cubicBezTo>
                    <a:pt x="36817" y="76247"/>
                    <a:pt x="25773" y="75894"/>
                    <a:pt x="20163" y="75894"/>
                  </a:cubicBezTo>
                  <a:cubicBezTo>
                    <a:pt x="14553" y="75894"/>
                    <a:pt x="6666" y="76247"/>
                    <a:pt x="880" y="76423"/>
                  </a:cubicBezTo>
                  <a:lnTo>
                    <a:pt x="880" y="68188"/>
                  </a:lnTo>
                  <a:lnTo>
                    <a:pt x="13327" y="68188"/>
                  </a:lnTo>
                  <a:lnTo>
                    <a:pt x="40672" y="35948"/>
                  </a:lnTo>
                  <a:lnTo>
                    <a:pt x="17710" y="10190"/>
                  </a:lnTo>
                  <a:cubicBezTo>
                    <a:pt x="14729" y="6859"/>
                    <a:pt x="8415" y="6859"/>
                    <a:pt x="0" y="6859"/>
                  </a:cubicBezTo>
                  <a:lnTo>
                    <a:pt x="0" y="-1375"/>
                  </a:lnTo>
                  <a:cubicBezTo>
                    <a:pt x="6138" y="-1024"/>
                    <a:pt x="15251" y="-848"/>
                    <a:pt x="16131" y="-848"/>
                  </a:cubicBezTo>
                  <a:cubicBezTo>
                    <a:pt x="20515" y="-848"/>
                    <a:pt x="30684" y="-1200"/>
                    <a:pt x="34187" y="-1375"/>
                  </a:cubicBezTo>
                  <a:lnTo>
                    <a:pt x="34187" y="6859"/>
                  </a:lnTo>
                  <a:cubicBezTo>
                    <a:pt x="31031" y="6859"/>
                    <a:pt x="27703" y="7738"/>
                    <a:pt x="27703" y="8788"/>
                  </a:cubicBezTo>
                  <a:cubicBezTo>
                    <a:pt x="27703" y="8964"/>
                    <a:pt x="27703" y="9140"/>
                    <a:pt x="28930" y="10542"/>
                  </a:cubicBezTo>
                  <a:lnTo>
                    <a:pt x="45935" y="29639"/>
                  </a:lnTo>
                  <a:lnTo>
                    <a:pt x="65218" y="6859"/>
                  </a:lnTo>
                  <a:lnTo>
                    <a:pt x="58382" y="6859"/>
                  </a:lnTo>
                  <a:lnTo>
                    <a:pt x="58382" y="-1375"/>
                  </a:lnTo>
                  <a:cubicBezTo>
                    <a:pt x="62941" y="-1200"/>
                    <a:pt x="73633" y="-848"/>
                    <a:pt x="79419" y="-848"/>
                  </a:cubicBezTo>
                  <a:cubicBezTo>
                    <a:pt x="85029" y="-848"/>
                    <a:pt x="92915" y="-1200"/>
                    <a:pt x="98702" y="-1375"/>
                  </a:cubicBezTo>
                  <a:lnTo>
                    <a:pt x="98702" y="6859"/>
                  </a:lnTo>
                  <a:lnTo>
                    <a:pt x="86255" y="6859"/>
                  </a:lnTo>
                  <a:lnTo>
                    <a:pt x="56803" y="41726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2300" name="任意多边形: 形状 2299">
              <a:extLst>
                <a:ext uri="{FF2B5EF4-FFF2-40B4-BE49-F238E27FC236}">
                  <a16:creationId xmlns:a16="http://schemas.microsoft.com/office/drawing/2014/main" id="{D3AC072B-EF23-6C4B-4609-998C6399C86D}"/>
                </a:ext>
              </a:extLst>
            </p:cNvPr>
            <p:cNvSpPr/>
            <p:nvPr>
              <p:custDataLst>
                <p:tags r:id="rId111"/>
              </p:custDataLst>
            </p:nvPr>
          </p:nvSpPr>
          <p:spPr>
            <a:xfrm flipV="1">
              <a:off x="5950015" y="-7285883"/>
              <a:ext cx="30447" cy="85268"/>
            </a:xfrm>
            <a:custGeom>
              <a:avLst/>
              <a:gdLst>
                <a:gd name="connsiteX0" fmla="*/ 23941 w 30447"/>
                <a:gd name="connsiteY0" fmla="*/ 73837 h 85268"/>
                <a:gd name="connsiteX1" fmla="*/ 13997 w 30447"/>
                <a:gd name="connsiteY1" fmla="*/ 83897 h 85268"/>
                <a:gd name="connsiteX2" fmla="*/ 3932 w 30447"/>
                <a:gd name="connsiteY2" fmla="*/ 73958 h 85268"/>
                <a:gd name="connsiteX3" fmla="*/ 13876 w 30447"/>
                <a:gd name="connsiteY3" fmla="*/ 63898 h 85268"/>
                <a:gd name="connsiteX4" fmla="*/ 23941 w 30447"/>
                <a:gd name="connsiteY4" fmla="*/ 73837 h 85268"/>
                <a:gd name="connsiteX5" fmla="*/ 368 w 30447"/>
                <a:gd name="connsiteY5" fmla="*/ 52855 h 85268"/>
                <a:gd name="connsiteX6" fmla="*/ 368 w 30447"/>
                <a:gd name="connsiteY6" fmla="*/ 45989 h 85268"/>
                <a:gd name="connsiteX7" fmla="*/ 8228 w 30447"/>
                <a:gd name="connsiteY7" fmla="*/ 41202 h 85268"/>
                <a:gd name="connsiteX8" fmla="*/ 8228 w 30447"/>
                <a:gd name="connsiteY8" fmla="*/ 5499 h 85268"/>
                <a:gd name="connsiteX9" fmla="*/ 0 w 30447"/>
                <a:gd name="connsiteY9" fmla="*/ 5499 h 85268"/>
                <a:gd name="connsiteX10" fmla="*/ 0 w 30447"/>
                <a:gd name="connsiteY10" fmla="*/ -1372 h 85268"/>
                <a:gd name="connsiteX11" fmla="*/ 15471 w 30447"/>
                <a:gd name="connsiteY11" fmla="*/ -883 h 85268"/>
                <a:gd name="connsiteX12" fmla="*/ 30447 w 30447"/>
                <a:gd name="connsiteY12" fmla="*/ -1372 h 85268"/>
                <a:gd name="connsiteX13" fmla="*/ 30447 w 30447"/>
                <a:gd name="connsiteY13" fmla="*/ 5499 h 85268"/>
                <a:gd name="connsiteX14" fmla="*/ 22956 w 30447"/>
                <a:gd name="connsiteY14" fmla="*/ 5499 h 85268"/>
                <a:gd name="connsiteX15" fmla="*/ 22956 w 30447"/>
                <a:gd name="connsiteY15" fmla="*/ 53840 h 85268"/>
                <a:gd name="connsiteX16" fmla="*/ 368 w 30447"/>
                <a:gd name="connsiteY16" fmla="*/ 52855 h 85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0447" h="85268">
                  <a:moveTo>
                    <a:pt x="23941" y="73837"/>
                  </a:moveTo>
                  <a:cubicBezTo>
                    <a:pt x="23941" y="79730"/>
                    <a:pt x="19150" y="83897"/>
                    <a:pt x="13997" y="83897"/>
                  </a:cubicBezTo>
                  <a:cubicBezTo>
                    <a:pt x="8106" y="83897"/>
                    <a:pt x="3932" y="79114"/>
                    <a:pt x="3932" y="73958"/>
                  </a:cubicBezTo>
                  <a:cubicBezTo>
                    <a:pt x="3932" y="68070"/>
                    <a:pt x="8717" y="63898"/>
                    <a:pt x="13876" y="63898"/>
                  </a:cubicBezTo>
                  <a:cubicBezTo>
                    <a:pt x="19766" y="63898"/>
                    <a:pt x="23941" y="68687"/>
                    <a:pt x="23941" y="73837"/>
                  </a:cubicBezTo>
                  <a:close/>
                  <a:moveTo>
                    <a:pt x="368" y="52855"/>
                  </a:moveTo>
                  <a:lnTo>
                    <a:pt x="368" y="45989"/>
                  </a:lnTo>
                  <a:cubicBezTo>
                    <a:pt x="7370" y="45989"/>
                    <a:pt x="8228" y="45989"/>
                    <a:pt x="8228" y="41202"/>
                  </a:cubicBezTo>
                  <a:lnTo>
                    <a:pt x="8228" y="5499"/>
                  </a:lnTo>
                  <a:lnTo>
                    <a:pt x="0" y="5499"/>
                  </a:lnTo>
                  <a:lnTo>
                    <a:pt x="0" y="-1372"/>
                  </a:lnTo>
                  <a:cubicBezTo>
                    <a:pt x="247" y="-1372"/>
                    <a:pt x="9944" y="-883"/>
                    <a:pt x="15471" y="-883"/>
                  </a:cubicBezTo>
                  <a:cubicBezTo>
                    <a:pt x="20503" y="-883"/>
                    <a:pt x="25415" y="-1004"/>
                    <a:pt x="30447" y="-1372"/>
                  </a:cubicBezTo>
                  <a:lnTo>
                    <a:pt x="30447" y="5499"/>
                  </a:lnTo>
                  <a:lnTo>
                    <a:pt x="22956" y="5499"/>
                  </a:lnTo>
                  <a:lnTo>
                    <a:pt x="22956" y="53840"/>
                  </a:lnTo>
                  <a:lnTo>
                    <a:pt x="368" y="52855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2301" name="任意多边形: 形状 2300">
              <a:extLst>
                <a:ext uri="{FF2B5EF4-FFF2-40B4-BE49-F238E27FC236}">
                  <a16:creationId xmlns:a16="http://schemas.microsoft.com/office/drawing/2014/main" id="{B4817601-D13B-7ECE-6E2E-7B228F3FED39}"/>
                </a:ext>
              </a:extLst>
            </p:cNvPr>
            <p:cNvSpPr/>
            <p:nvPr>
              <p:custDataLst>
                <p:tags r:id="rId112"/>
              </p:custDataLst>
            </p:nvPr>
          </p:nvSpPr>
          <p:spPr>
            <a:xfrm flipV="1">
              <a:off x="6000398" y="-7382198"/>
              <a:ext cx="91699" cy="82938"/>
            </a:xfrm>
            <a:custGeom>
              <a:avLst/>
              <a:gdLst>
                <a:gd name="connsiteX0" fmla="*/ 54382 w 91699"/>
                <a:gd name="connsiteY0" fmla="*/ 72848 h 82938"/>
                <a:gd name="connsiteX1" fmla="*/ 58183 w 91699"/>
                <a:gd name="connsiteY1" fmla="*/ 77013 h 82938"/>
                <a:gd name="connsiteX2" fmla="*/ 65553 w 91699"/>
                <a:gd name="connsiteY2" fmla="*/ 77140 h 82938"/>
                <a:gd name="connsiteX3" fmla="*/ 79297 w 91699"/>
                <a:gd name="connsiteY3" fmla="*/ 76157 h 82938"/>
                <a:gd name="connsiteX4" fmla="*/ 85072 w 91699"/>
                <a:gd name="connsiteY4" fmla="*/ 66465 h 82938"/>
                <a:gd name="connsiteX5" fmla="*/ 84209 w 91699"/>
                <a:gd name="connsiteY5" fmla="*/ 56527 h 82938"/>
                <a:gd name="connsiteX6" fmla="*/ 83967 w 91699"/>
                <a:gd name="connsiteY6" fmla="*/ 55180 h 82938"/>
                <a:gd name="connsiteX7" fmla="*/ 86051 w 91699"/>
                <a:gd name="connsiteY7" fmla="*/ 53339 h 82938"/>
                <a:gd name="connsiteX8" fmla="*/ 88383 w 91699"/>
                <a:gd name="connsiteY8" fmla="*/ 56406 h 82938"/>
                <a:gd name="connsiteX9" fmla="*/ 91699 w 91699"/>
                <a:gd name="connsiteY9" fmla="*/ 79839 h 82938"/>
                <a:gd name="connsiteX10" fmla="*/ 88014 w 91699"/>
                <a:gd name="connsiteY10" fmla="*/ 81555 h 82938"/>
                <a:gd name="connsiteX11" fmla="*/ 12518 w 91699"/>
                <a:gd name="connsiteY11" fmla="*/ 81555 h 82938"/>
                <a:gd name="connsiteX12" fmla="*/ 8349 w 91699"/>
                <a:gd name="connsiteY12" fmla="*/ 78982 h 82938"/>
                <a:gd name="connsiteX13" fmla="*/ 610 w 91699"/>
                <a:gd name="connsiteY13" fmla="*/ 57263 h 82938"/>
                <a:gd name="connsiteX14" fmla="*/ 0 w 91699"/>
                <a:gd name="connsiteY14" fmla="*/ 55054 h 82938"/>
                <a:gd name="connsiteX15" fmla="*/ 2084 w 91699"/>
                <a:gd name="connsiteY15" fmla="*/ 53339 h 82938"/>
                <a:gd name="connsiteX16" fmla="*/ 4664 w 91699"/>
                <a:gd name="connsiteY16" fmla="*/ 56280 h 82938"/>
                <a:gd name="connsiteX17" fmla="*/ 34495 w 91699"/>
                <a:gd name="connsiteY17" fmla="*/ 77140 h 82938"/>
                <a:gd name="connsiteX18" fmla="*/ 39649 w 91699"/>
                <a:gd name="connsiteY18" fmla="*/ 77140 h 82938"/>
                <a:gd name="connsiteX19" fmla="*/ 43455 w 91699"/>
                <a:gd name="connsiteY19" fmla="*/ 75914 h 82938"/>
                <a:gd name="connsiteX20" fmla="*/ 42965 w 91699"/>
                <a:gd name="connsiteY20" fmla="*/ 73336 h 82938"/>
                <a:gd name="connsiteX21" fmla="*/ 26762 w 91699"/>
                <a:gd name="connsiteY21" fmla="*/ 8802 h 82938"/>
                <a:gd name="connsiteX22" fmla="*/ 12396 w 91699"/>
                <a:gd name="connsiteY22" fmla="*/ 3037 h 82938"/>
                <a:gd name="connsiteX23" fmla="*/ 6875 w 91699"/>
                <a:gd name="connsiteY23" fmla="*/ 332 h 82938"/>
                <a:gd name="connsiteX24" fmla="*/ 8959 w 91699"/>
                <a:gd name="connsiteY24" fmla="*/ -1383 h 82938"/>
                <a:gd name="connsiteX25" fmla="*/ 19519 w 91699"/>
                <a:gd name="connsiteY25" fmla="*/ -1015 h 82938"/>
                <a:gd name="connsiteX26" fmla="*/ 30073 w 91699"/>
                <a:gd name="connsiteY26" fmla="*/ -894 h 82938"/>
                <a:gd name="connsiteX27" fmla="*/ 41122 w 91699"/>
                <a:gd name="connsiteY27" fmla="*/ -1015 h 82938"/>
                <a:gd name="connsiteX28" fmla="*/ 51435 w 91699"/>
                <a:gd name="connsiteY28" fmla="*/ -1383 h 82938"/>
                <a:gd name="connsiteX29" fmla="*/ 54256 w 91699"/>
                <a:gd name="connsiteY29" fmla="*/ 1316 h 82938"/>
                <a:gd name="connsiteX30" fmla="*/ 49224 w 91699"/>
                <a:gd name="connsiteY30" fmla="*/ 3037 h 82938"/>
                <a:gd name="connsiteX31" fmla="*/ 42107 w 91699"/>
                <a:gd name="connsiteY31" fmla="*/ 3278 h 82938"/>
                <a:gd name="connsiteX32" fmla="*/ 37685 w 91699"/>
                <a:gd name="connsiteY32" fmla="*/ 5609 h 82938"/>
                <a:gd name="connsiteX33" fmla="*/ 38174 w 91699"/>
                <a:gd name="connsiteY33" fmla="*/ 8434 h 82938"/>
                <a:gd name="connsiteX34" fmla="*/ 54382 w 91699"/>
                <a:gd name="connsiteY34" fmla="*/ 72848 h 82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91699" h="82938">
                  <a:moveTo>
                    <a:pt x="54382" y="72848"/>
                  </a:moveTo>
                  <a:cubicBezTo>
                    <a:pt x="55241" y="76403"/>
                    <a:pt x="55482" y="76772"/>
                    <a:pt x="58183" y="77013"/>
                  </a:cubicBezTo>
                  <a:cubicBezTo>
                    <a:pt x="58799" y="77140"/>
                    <a:pt x="63095" y="77140"/>
                    <a:pt x="65553" y="77140"/>
                  </a:cubicBezTo>
                  <a:cubicBezTo>
                    <a:pt x="73039" y="77140"/>
                    <a:pt x="76228" y="77140"/>
                    <a:pt x="79297" y="76157"/>
                  </a:cubicBezTo>
                  <a:cubicBezTo>
                    <a:pt x="84825" y="74441"/>
                    <a:pt x="85072" y="70880"/>
                    <a:pt x="85072" y="66465"/>
                  </a:cubicBezTo>
                  <a:cubicBezTo>
                    <a:pt x="85072" y="64502"/>
                    <a:pt x="85072" y="62909"/>
                    <a:pt x="84209" y="56527"/>
                  </a:cubicBezTo>
                  <a:lnTo>
                    <a:pt x="83967" y="55180"/>
                  </a:lnTo>
                  <a:cubicBezTo>
                    <a:pt x="83967" y="53949"/>
                    <a:pt x="84825" y="53339"/>
                    <a:pt x="86051" y="53339"/>
                  </a:cubicBezTo>
                  <a:cubicBezTo>
                    <a:pt x="87894" y="53339"/>
                    <a:pt x="88141" y="54444"/>
                    <a:pt x="88383" y="56406"/>
                  </a:cubicBezTo>
                  <a:lnTo>
                    <a:pt x="91699" y="79839"/>
                  </a:lnTo>
                  <a:cubicBezTo>
                    <a:pt x="91699" y="81555"/>
                    <a:pt x="90226" y="81555"/>
                    <a:pt x="88014" y="81555"/>
                  </a:cubicBezTo>
                  <a:lnTo>
                    <a:pt x="12518" y="81555"/>
                  </a:lnTo>
                  <a:cubicBezTo>
                    <a:pt x="9449" y="81555"/>
                    <a:pt x="9206" y="81555"/>
                    <a:pt x="8349" y="78982"/>
                  </a:cubicBezTo>
                  <a:lnTo>
                    <a:pt x="610" y="57263"/>
                  </a:lnTo>
                  <a:cubicBezTo>
                    <a:pt x="489" y="56775"/>
                    <a:pt x="0" y="55670"/>
                    <a:pt x="0" y="55054"/>
                  </a:cubicBezTo>
                  <a:cubicBezTo>
                    <a:pt x="0" y="54564"/>
                    <a:pt x="242" y="53339"/>
                    <a:pt x="2084" y="53339"/>
                  </a:cubicBezTo>
                  <a:cubicBezTo>
                    <a:pt x="3679" y="53339"/>
                    <a:pt x="3927" y="53949"/>
                    <a:pt x="4664" y="56280"/>
                  </a:cubicBezTo>
                  <a:cubicBezTo>
                    <a:pt x="11781" y="75914"/>
                    <a:pt x="15834" y="77140"/>
                    <a:pt x="34495" y="77140"/>
                  </a:cubicBezTo>
                  <a:lnTo>
                    <a:pt x="39649" y="77140"/>
                  </a:lnTo>
                  <a:cubicBezTo>
                    <a:pt x="43333" y="77140"/>
                    <a:pt x="43455" y="77013"/>
                    <a:pt x="43455" y="75914"/>
                  </a:cubicBezTo>
                  <a:cubicBezTo>
                    <a:pt x="43455" y="75788"/>
                    <a:pt x="43455" y="75177"/>
                    <a:pt x="42965" y="73336"/>
                  </a:cubicBezTo>
                  <a:lnTo>
                    <a:pt x="26762" y="8802"/>
                  </a:lnTo>
                  <a:cubicBezTo>
                    <a:pt x="25657" y="4262"/>
                    <a:pt x="25288" y="3037"/>
                    <a:pt x="12396" y="3037"/>
                  </a:cubicBezTo>
                  <a:cubicBezTo>
                    <a:pt x="7980" y="3037"/>
                    <a:pt x="6875" y="3037"/>
                    <a:pt x="6875" y="332"/>
                  </a:cubicBezTo>
                  <a:cubicBezTo>
                    <a:pt x="6875" y="-31"/>
                    <a:pt x="7117" y="-1383"/>
                    <a:pt x="8959" y="-1383"/>
                  </a:cubicBezTo>
                  <a:cubicBezTo>
                    <a:pt x="12396" y="-1383"/>
                    <a:pt x="16081" y="-1015"/>
                    <a:pt x="19519" y="-1015"/>
                  </a:cubicBezTo>
                  <a:cubicBezTo>
                    <a:pt x="22956" y="-1015"/>
                    <a:pt x="26636" y="-894"/>
                    <a:pt x="30073" y="-894"/>
                  </a:cubicBezTo>
                  <a:cubicBezTo>
                    <a:pt x="33511" y="-894"/>
                    <a:pt x="37685" y="-894"/>
                    <a:pt x="41122" y="-1015"/>
                  </a:cubicBezTo>
                  <a:cubicBezTo>
                    <a:pt x="44439" y="-1136"/>
                    <a:pt x="48118" y="-1383"/>
                    <a:pt x="51435" y="-1383"/>
                  </a:cubicBezTo>
                  <a:cubicBezTo>
                    <a:pt x="52414" y="-1383"/>
                    <a:pt x="54256" y="-1383"/>
                    <a:pt x="54256" y="1316"/>
                  </a:cubicBezTo>
                  <a:cubicBezTo>
                    <a:pt x="54256" y="3037"/>
                    <a:pt x="53030" y="3037"/>
                    <a:pt x="49224" y="3037"/>
                  </a:cubicBezTo>
                  <a:cubicBezTo>
                    <a:pt x="46892" y="3037"/>
                    <a:pt x="44439" y="3157"/>
                    <a:pt x="42107" y="3278"/>
                  </a:cubicBezTo>
                  <a:cubicBezTo>
                    <a:pt x="37933" y="3647"/>
                    <a:pt x="37685" y="4136"/>
                    <a:pt x="37685" y="5609"/>
                  </a:cubicBezTo>
                  <a:cubicBezTo>
                    <a:pt x="37685" y="6466"/>
                    <a:pt x="37685" y="6714"/>
                    <a:pt x="38174" y="8434"/>
                  </a:cubicBezTo>
                  <a:lnTo>
                    <a:pt x="54382" y="72848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2302" name="任意多边形: 形状 2301">
              <a:extLst>
                <a:ext uri="{FF2B5EF4-FFF2-40B4-BE49-F238E27FC236}">
                  <a16:creationId xmlns:a16="http://schemas.microsoft.com/office/drawing/2014/main" id="{79905CFB-8AE5-5D31-5240-98A12A5695CD}"/>
                </a:ext>
              </a:extLst>
            </p:cNvPr>
            <p:cNvSpPr/>
            <p:nvPr>
              <p:custDataLst>
                <p:tags r:id="rId113"/>
              </p:custDataLst>
            </p:nvPr>
          </p:nvSpPr>
          <p:spPr>
            <a:xfrm flipV="1">
              <a:off x="6109782" y="-7347096"/>
              <a:ext cx="199860" cy="121603"/>
            </a:xfrm>
            <a:custGeom>
              <a:avLst/>
              <a:gdLst>
                <a:gd name="connsiteX0" fmla="*/ 183200 w 199860"/>
                <a:gd name="connsiteY0" fmla="*/ 107786 h 121603"/>
                <a:gd name="connsiteX1" fmla="*/ 189867 w 199860"/>
                <a:gd name="connsiteY1" fmla="*/ 111639 h 121603"/>
                <a:gd name="connsiteX2" fmla="*/ 199860 w 199860"/>
                <a:gd name="connsiteY2" fmla="*/ 111991 h 121603"/>
                <a:gd name="connsiteX3" fmla="*/ 199860 w 199860"/>
                <a:gd name="connsiteY3" fmla="*/ 120226 h 121603"/>
                <a:gd name="connsiteX4" fmla="*/ 181101 w 199860"/>
                <a:gd name="connsiteY4" fmla="*/ 119698 h 121603"/>
                <a:gd name="connsiteX5" fmla="*/ 157258 w 199860"/>
                <a:gd name="connsiteY5" fmla="*/ 120226 h 121603"/>
                <a:gd name="connsiteX6" fmla="*/ 157258 w 199860"/>
                <a:gd name="connsiteY6" fmla="*/ 111991 h 121603"/>
                <a:gd name="connsiteX7" fmla="*/ 175138 w 199860"/>
                <a:gd name="connsiteY7" fmla="*/ 110062 h 121603"/>
                <a:gd name="connsiteX8" fmla="*/ 144982 w 199860"/>
                <a:gd name="connsiteY8" fmla="*/ 31742 h 121603"/>
                <a:gd name="connsiteX9" fmla="*/ 113952 w 199860"/>
                <a:gd name="connsiteY9" fmla="*/ 111991 h 121603"/>
                <a:gd name="connsiteX10" fmla="*/ 130781 w 199860"/>
                <a:gd name="connsiteY10" fmla="*/ 111991 h 121603"/>
                <a:gd name="connsiteX11" fmla="*/ 130781 w 199860"/>
                <a:gd name="connsiteY11" fmla="*/ 120226 h 121603"/>
                <a:gd name="connsiteX12" fmla="*/ 100103 w 199860"/>
                <a:gd name="connsiteY12" fmla="*/ 119698 h 121603"/>
                <a:gd name="connsiteX13" fmla="*/ 73280 w 199860"/>
                <a:gd name="connsiteY13" fmla="*/ 120226 h 121603"/>
                <a:gd name="connsiteX14" fmla="*/ 73280 w 199860"/>
                <a:gd name="connsiteY14" fmla="*/ 111991 h 121603"/>
                <a:gd name="connsiteX15" fmla="*/ 88355 w 199860"/>
                <a:gd name="connsiteY15" fmla="*/ 111991 h 121603"/>
                <a:gd name="connsiteX16" fmla="*/ 95544 w 199860"/>
                <a:gd name="connsiteY16" fmla="*/ 93417 h 121603"/>
                <a:gd name="connsiteX17" fmla="*/ 71702 w 199860"/>
                <a:gd name="connsiteY17" fmla="*/ 31742 h 121603"/>
                <a:gd name="connsiteX18" fmla="*/ 40671 w 199860"/>
                <a:gd name="connsiteY18" fmla="*/ 111991 h 121603"/>
                <a:gd name="connsiteX19" fmla="*/ 57501 w 199860"/>
                <a:gd name="connsiteY19" fmla="*/ 111991 h 121603"/>
                <a:gd name="connsiteX20" fmla="*/ 57501 w 199860"/>
                <a:gd name="connsiteY20" fmla="*/ 120226 h 121603"/>
                <a:gd name="connsiteX21" fmla="*/ 26823 w 199860"/>
                <a:gd name="connsiteY21" fmla="*/ 119698 h 121603"/>
                <a:gd name="connsiteX22" fmla="*/ 0 w 199860"/>
                <a:gd name="connsiteY22" fmla="*/ 120226 h 121603"/>
                <a:gd name="connsiteX23" fmla="*/ 0 w 199860"/>
                <a:gd name="connsiteY23" fmla="*/ 111991 h 121603"/>
                <a:gd name="connsiteX24" fmla="*/ 15075 w 199860"/>
                <a:gd name="connsiteY24" fmla="*/ 111991 h 121603"/>
                <a:gd name="connsiteX25" fmla="*/ 57154 w 199860"/>
                <a:gd name="connsiteY25" fmla="*/ 3179 h 121603"/>
                <a:gd name="connsiteX26" fmla="*/ 63287 w 199860"/>
                <a:gd name="connsiteY26" fmla="*/ -1377 h 121603"/>
                <a:gd name="connsiteX27" fmla="*/ 69425 w 199860"/>
                <a:gd name="connsiteY27" fmla="*/ 3179 h 121603"/>
                <a:gd name="connsiteX28" fmla="*/ 99927 w 199860"/>
                <a:gd name="connsiteY28" fmla="*/ 82028 h 121603"/>
                <a:gd name="connsiteX29" fmla="*/ 130435 w 199860"/>
                <a:gd name="connsiteY29" fmla="*/ 3179 h 121603"/>
                <a:gd name="connsiteX30" fmla="*/ 136568 w 199860"/>
                <a:gd name="connsiteY30" fmla="*/ -1377 h 121603"/>
                <a:gd name="connsiteX31" fmla="*/ 142706 w 199860"/>
                <a:gd name="connsiteY31" fmla="*/ 3179 h 121603"/>
                <a:gd name="connsiteX32" fmla="*/ 183200 w 199860"/>
                <a:gd name="connsiteY32" fmla="*/ 107786 h 121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99860" h="121603">
                  <a:moveTo>
                    <a:pt x="183200" y="107786"/>
                  </a:moveTo>
                  <a:cubicBezTo>
                    <a:pt x="184256" y="110765"/>
                    <a:pt x="184427" y="111112"/>
                    <a:pt x="189867" y="111639"/>
                  </a:cubicBezTo>
                  <a:cubicBezTo>
                    <a:pt x="193371" y="111991"/>
                    <a:pt x="197055" y="111991"/>
                    <a:pt x="199860" y="111991"/>
                  </a:cubicBezTo>
                  <a:lnTo>
                    <a:pt x="199860" y="120226"/>
                  </a:lnTo>
                  <a:cubicBezTo>
                    <a:pt x="195124" y="120050"/>
                    <a:pt x="188987" y="119698"/>
                    <a:pt x="181101" y="119698"/>
                  </a:cubicBezTo>
                  <a:cubicBezTo>
                    <a:pt x="174439" y="119698"/>
                    <a:pt x="163567" y="119698"/>
                    <a:pt x="157258" y="120226"/>
                  </a:cubicBezTo>
                  <a:lnTo>
                    <a:pt x="157258" y="111991"/>
                  </a:lnTo>
                  <a:cubicBezTo>
                    <a:pt x="161642" y="111991"/>
                    <a:pt x="170056" y="111991"/>
                    <a:pt x="175138" y="110062"/>
                  </a:cubicBezTo>
                  <a:lnTo>
                    <a:pt x="144982" y="31742"/>
                  </a:lnTo>
                  <a:lnTo>
                    <a:pt x="113952" y="111991"/>
                  </a:lnTo>
                  <a:lnTo>
                    <a:pt x="130781" y="111991"/>
                  </a:lnTo>
                  <a:lnTo>
                    <a:pt x="130781" y="120226"/>
                  </a:lnTo>
                  <a:cubicBezTo>
                    <a:pt x="124121" y="119698"/>
                    <a:pt x="107644" y="119698"/>
                    <a:pt x="100103" y="119698"/>
                  </a:cubicBezTo>
                  <a:cubicBezTo>
                    <a:pt x="93267" y="119698"/>
                    <a:pt x="79418" y="119698"/>
                    <a:pt x="73280" y="120226"/>
                  </a:cubicBezTo>
                  <a:lnTo>
                    <a:pt x="73280" y="111991"/>
                  </a:lnTo>
                  <a:lnTo>
                    <a:pt x="88355" y="111991"/>
                  </a:lnTo>
                  <a:lnTo>
                    <a:pt x="95544" y="93417"/>
                  </a:lnTo>
                  <a:lnTo>
                    <a:pt x="71702" y="31742"/>
                  </a:lnTo>
                  <a:lnTo>
                    <a:pt x="40671" y="111991"/>
                  </a:lnTo>
                  <a:lnTo>
                    <a:pt x="57501" y="111991"/>
                  </a:lnTo>
                  <a:lnTo>
                    <a:pt x="57501" y="120226"/>
                  </a:lnTo>
                  <a:cubicBezTo>
                    <a:pt x="50841" y="119698"/>
                    <a:pt x="34363" y="119698"/>
                    <a:pt x="26823" y="119698"/>
                  </a:cubicBezTo>
                  <a:cubicBezTo>
                    <a:pt x="19987" y="119698"/>
                    <a:pt x="6137" y="119698"/>
                    <a:pt x="0" y="120226"/>
                  </a:cubicBezTo>
                  <a:lnTo>
                    <a:pt x="0" y="111991"/>
                  </a:lnTo>
                  <a:lnTo>
                    <a:pt x="15075" y="111991"/>
                  </a:lnTo>
                  <a:lnTo>
                    <a:pt x="57154" y="3179"/>
                  </a:lnTo>
                  <a:cubicBezTo>
                    <a:pt x="58205" y="376"/>
                    <a:pt x="58904" y="-1377"/>
                    <a:pt x="63287" y="-1377"/>
                  </a:cubicBezTo>
                  <a:cubicBezTo>
                    <a:pt x="67670" y="-1377"/>
                    <a:pt x="68374" y="376"/>
                    <a:pt x="69425" y="3179"/>
                  </a:cubicBezTo>
                  <a:lnTo>
                    <a:pt x="99927" y="82028"/>
                  </a:lnTo>
                  <a:lnTo>
                    <a:pt x="130435" y="3179"/>
                  </a:lnTo>
                  <a:cubicBezTo>
                    <a:pt x="131486" y="376"/>
                    <a:pt x="132184" y="-1377"/>
                    <a:pt x="136568" y="-1377"/>
                  </a:cubicBezTo>
                  <a:cubicBezTo>
                    <a:pt x="140951" y="-1377"/>
                    <a:pt x="141655" y="376"/>
                    <a:pt x="142706" y="3179"/>
                  </a:cubicBezTo>
                  <a:lnTo>
                    <a:pt x="183200" y="107786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2303" name="任意多边形: 形状 2302">
              <a:extLst>
                <a:ext uri="{FF2B5EF4-FFF2-40B4-BE49-F238E27FC236}">
                  <a16:creationId xmlns:a16="http://schemas.microsoft.com/office/drawing/2014/main" id="{AFCC060B-BBB7-5693-08D4-A44958AACF5D}"/>
                </a:ext>
              </a:extLst>
            </p:cNvPr>
            <p:cNvSpPr/>
            <p:nvPr>
              <p:custDataLst>
                <p:tags r:id="rId114"/>
              </p:custDataLst>
            </p:nvPr>
          </p:nvSpPr>
          <p:spPr>
            <a:xfrm flipV="1">
              <a:off x="6322362" y="-7352141"/>
              <a:ext cx="65921" cy="54354"/>
            </a:xfrm>
            <a:custGeom>
              <a:avLst/>
              <a:gdLst>
                <a:gd name="connsiteX0" fmla="*/ 36585 w 65921"/>
                <a:gd name="connsiteY0" fmla="*/ 44627 h 54354"/>
                <a:gd name="connsiteX1" fmla="*/ 59416 w 65921"/>
                <a:gd name="connsiteY1" fmla="*/ 44627 h 54354"/>
                <a:gd name="connsiteX2" fmla="*/ 65921 w 65921"/>
                <a:gd name="connsiteY2" fmla="*/ 49537 h 54354"/>
                <a:gd name="connsiteX3" fmla="*/ 60642 w 65921"/>
                <a:gd name="connsiteY3" fmla="*/ 52972 h 54354"/>
                <a:gd name="connsiteX4" fmla="*/ 21978 w 65921"/>
                <a:gd name="connsiteY4" fmla="*/ 52972 h 54354"/>
                <a:gd name="connsiteX5" fmla="*/ 8107 w 65921"/>
                <a:gd name="connsiteY5" fmla="*/ 46838 h 54354"/>
                <a:gd name="connsiteX6" fmla="*/ 0 w 65921"/>
                <a:gd name="connsiteY6" fmla="*/ 36162 h 54354"/>
                <a:gd name="connsiteX7" fmla="*/ 2090 w 65921"/>
                <a:gd name="connsiteY7" fmla="*/ 34689 h 54354"/>
                <a:gd name="connsiteX8" fmla="*/ 4301 w 65921"/>
                <a:gd name="connsiteY8" fmla="*/ 36042 h 54354"/>
                <a:gd name="connsiteX9" fmla="*/ 20872 w 65921"/>
                <a:gd name="connsiteY9" fmla="*/ 44627 h 54354"/>
                <a:gd name="connsiteX10" fmla="*/ 31795 w 65921"/>
                <a:gd name="connsiteY10" fmla="*/ 44627 h 54354"/>
                <a:gd name="connsiteX11" fmla="*/ 19645 w 65921"/>
                <a:gd name="connsiteY11" fmla="*/ 5368 h 54354"/>
                <a:gd name="connsiteX12" fmla="*/ 19029 w 65921"/>
                <a:gd name="connsiteY12" fmla="*/ 2544 h 54354"/>
                <a:gd name="connsiteX13" fmla="*/ 23083 w 65921"/>
                <a:gd name="connsiteY13" fmla="*/ -1382 h 54354"/>
                <a:gd name="connsiteX14" fmla="*/ 28973 w 65921"/>
                <a:gd name="connsiteY14" fmla="*/ 4753 h 54354"/>
                <a:gd name="connsiteX15" fmla="*/ 36585 w 65921"/>
                <a:gd name="connsiteY15" fmla="*/ 44627 h 54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5921" h="54354">
                  <a:moveTo>
                    <a:pt x="36585" y="44627"/>
                  </a:moveTo>
                  <a:lnTo>
                    <a:pt x="59416" y="44627"/>
                  </a:lnTo>
                  <a:cubicBezTo>
                    <a:pt x="60768" y="44627"/>
                    <a:pt x="65921" y="44627"/>
                    <a:pt x="65921" y="49537"/>
                  </a:cubicBezTo>
                  <a:cubicBezTo>
                    <a:pt x="65921" y="52972"/>
                    <a:pt x="62732" y="52972"/>
                    <a:pt x="60642" y="52972"/>
                  </a:cubicBezTo>
                  <a:lnTo>
                    <a:pt x="21978" y="52972"/>
                  </a:lnTo>
                  <a:cubicBezTo>
                    <a:pt x="18413" y="52972"/>
                    <a:pt x="14487" y="52724"/>
                    <a:pt x="8107" y="46838"/>
                  </a:cubicBezTo>
                  <a:cubicBezTo>
                    <a:pt x="4543" y="43649"/>
                    <a:pt x="0" y="37146"/>
                    <a:pt x="0" y="36162"/>
                  </a:cubicBezTo>
                  <a:cubicBezTo>
                    <a:pt x="0" y="34689"/>
                    <a:pt x="1601" y="34689"/>
                    <a:pt x="2090" y="34689"/>
                  </a:cubicBezTo>
                  <a:cubicBezTo>
                    <a:pt x="3437" y="34689"/>
                    <a:pt x="3564" y="34937"/>
                    <a:pt x="4301" y="36042"/>
                  </a:cubicBezTo>
                  <a:cubicBezTo>
                    <a:pt x="10560" y="44627"/>
                    <a:pt x="18045" y="44627"/>
                    <a:pt x="20872" y="44627"/>
                  </a:cubicBezTo>
                  <a:lnTo>
                    <a:pt x="31795" y="44627"/>
                  </a:lnTo>
                  <a:lnTo>
                    <a:pt x="19645" y="5368"/>
                  </a:lnTo>
                  <a:cubicBezTo>
                    <a:pt x="19029" y="3406"/>
                    <a:pt x="19029" y="3280"/>
                    <a:pt x="19029" y="2544"/>
                  </a:cubicBezTo>
                  <a:cubicBezTo>
                    <a:pt x="19029" y="-766"/>
                    <a:pt x="22098" y="-1382"/>
                    <a:pt x="23083" y="-1382"/>
                  </a:cubicBezTo>
                  <a:cubicBezTo>
                    <a:pt x="27747" y="-1382"/>
                    <a:pt x="28605" y="3037"/>
                    <a:pt x="28973" y="4753"/>
                  </a:cubicBezTo>
                  <a:lnTo>
                    <a:pt x="36585" y="44627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925" name="任意多边形: 形状 1924">
              <a:extLst>
                <a:ext uri="{FF2B5EF4-FFF2-40B4-BE49-F238E27FC236}">
                  <a16:creationId xmlns:a16="http://schemas.microsoft.com/office/drawing/2014/main" id="{D570E883-C5F0-D91E-D049-E1494472200F}"/>
                </a:ext>
              </a:extLst>
            </p:cNvPr>
            <p:cNvSpPr/>
            <p:nvPr>
              <p:custDataLst>
                <p:tags r:id="rId115"/>
              </p:custDataLst>
            </p:nvPr>
          </p:nvSpPr>
          <p:spPr>
            <a:xfrm flipV="1">
              <a:off x="6322494" y="-7269821"/>
              <a:ext cx="93294" cy="110053"/>
            </a:xfrm>
            <a:custGeom>
              <a:avLst/>
              <a:gdLst>
                <a:gd name="connsiteX0" fmla="*/ 48613 w 93294"/>
                <a:gd name="connsiteY0" fmla="*/ 15071 h 110053"/>
                <a:gd name="connsiteX1" fmla="*/ 60273 w 93294"/>
                <a:gd name="connsiteY1" fmla="*/ -1369 h 110053"/>
                <a:gd name="connsiteX2" fmla="*/ 82245 w 93294"/>
                <a:gd name="connsiteY2" fmla="*/ 22432 h 110053"/>
                <a:gd name="connsiteX3" fmla="*/ 80529 w 93294"/>
                <a:gd name="connsiteY3" fmla="*/ 24148 h 110053"/>
                <a:gd name="connsiteX4" fmla="*/ 78813 w 93294"/>
                <a:gd name="connsiteY4" fmla="*/ 22553 h 110053"/>
                <a:gd name="connsiteX5" fmla="*/ 63589 w 93294"/>
                <a:gd name="connsiteY5" fmla="*/ 11515 h 110053"/>
                <a:gd name="connsiteX6" fmla="*/ 53893 w 93294"/>
                <a:gd name="connsiteY6" fmla="*/ 23416 h 110053"/>
                <a:gd name="connsiteX7" fmla="*/ 93295 w 93294"/>
                <a:gd name="connsiteY7" fmla="*/ 74575 h 110053"/>
                <a:gd name="connsiteX8" fmla="*/ 57694 w 93294"/>
                <a:gd name="connsiteY8" fmla="*/ 108684 h 110053"/>
                <a:gd name="connsiteX9" fmla="*/ 0 w 93294"/>
                <a:gd name="connsiteY9" fmla="*/ 53594 h 110053"/>
                <a:gd name="connsiteX10" fmla="*/ 35721 w 93294"/>
                <a:gd name="connsiteY10" fmla="*/ 19981 h 110053"/>
                <a:gd name="connsiteX11" fmla="*/ 48613 w 93294"/>
                <a:gd name="connsiteY11" fmla="*/ 21695 h 110053"/>
                <a:gd name="connsiteX12" fmla="*/ 48613 w 93294"/>
                <a:gd name="connsiteY12" fmla="*/ 15071 h 110053"/>
                <a:gd name="connsiteX13" fmla="*/ 27373 w 93294"/>
                <a:gd name="connsiteY13" fmla="*/ 25499 h 110053"/>
                <a:gd name="connsiteX14" fmla="*/ 11907 w 93294"/>
                <a:gd name="connsiteY14" fmla="*/ 50526 h 110053"/>
                <a:gd name="connsiteX15" fmla="*/ 25657 w 93294"/>
                <a:gd name="connsiteY15" fmla="*/ 88560 h 110053"/>
                <a:gd name="connsiteX16" fmla="*/ 56715 w 93294"/>
                <a:gd name="connsiteY16" fmla="*/ 104759 h 110053"/>
                <a:gd name="connsiteX17" fmla="*/ 81387 w 93294"/>
                <a:gd name="connsiteY17" fmla="*/ 77891 h 110053"/>
                <a:gd name="connsiteX18" fmla="*/ 52909 w 93294"/>
                <a:gd name="connsiteY18" fmla="*/ 28077 h 110053"/>
                <a:gd name="connsiteX19" fmla="*/ 40512 w 93294"/>
                <a:gd name="connsiteY19" fmla="*/ 40957 h 110053"/>
                <a:gd name="connsiteX20" fmla="*/ 26883 w 93294"/>
                <a:gd name="connsiteY20" fmla="*/ 28688 h 110053"/>
                <a:gd name="connsiteX21" fmla="*/ 27373 w 93294"/>
                <a:gd name="connsiteY21" fmla="*/ 25499 h 110053"/>
                <a:gd name="connsiteX22" fmla="*/ 48613 w 93294"/>
                <a:gd name="connsiteY22" fmla="*/ 26116 h 110053"/>
                <a:gd name="connsiteX23" fmla="*/ 36580 w 93294"/>
                <a:gd name="connsiteY23" fmla="*/ 23905 h 110053"/>
                <a:gd name="connsiteX24" fmla="*/ 30321 w 93294"/>
                <a:gd name="connsiteY24" fmla="*/ 28688 h 110053"/>
                <a:gd name="connsiteX25" fmla="*/ 40512 w 93294"/>
                <a:gd name="connsiteY25" fmla="*/ 37522 h 110053"/>
                <a:gd name="connsiteX26" fmla="*/ 48613 w 93294"/>
                <a:gd name="connsiteY26" fmla="*/ 26116 h 110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93294" h="110053">
                  <a:moveTo>
                    <a:pt x="48613" y="15071"/>
                  </a:moveTo>
                  <a:cubicBezTo>
                    <a:pt x="48613" y="7095"/>
                    <a:pt x="50209" y="-1369"/>
                    <a:pt x="60273" y="-1369"/>
                  </a:cubicBezTo>
                  <a:cubicBezTo>
                    <a:pt x="75128" y="-1369"/>
                    <a:pt x="82245" y="19733"/>
                    <a:pt x="82245" y="22432"/>
                  </a:cubicBezTo>
                  <a:cubicBezTo>
                    <a:pt x="82245" y="23290"/>
                    <a:pt x="81514" y="24148"/>
                    <a:pt x="80529" y="24148"/>
                  </a:cubicBezTo>
                  <a:cubicBezTo>
                    <a:pt x="79303" y="24148"/>
                    <a:pt x="78934" y="23048"/>
                    <a:pt x="78813" y="22553"/>
                  </a:cubicBezTo>
                  <a:cubicBezTo>
                    <a:pt x="75865" y="13967"/>
                    <a:pt x="67764" y="11515"/>
                    <a:pt x="63589" y="11515"/>
                  </a:cubicBezTo>
                  <a:cubicBezTo>
                    <a:pt x="58678" y="11515"/>
                    <a:pt x="56099" y="13598"/>
                    <a:pt x="53893" y="23416"/>
                  </a:cubicBezTo>
                  <a:cubicBezTo>
                    <a:pt x="75744" y="31144"/>
                    <a:pt x="93295" y="52857"/>
                    <a:pt x="93295" y="74575"/>
                  </a:cubicBezTo>
                  <a:cubicBezTo>
                    <a:pt x="93295" y="93837"/>
                    <a:pt x="79424" y="108684"/>
                    <a:pt x="57694" y="108684"/>
                  </a:cubicBezTo>
                  <a:cubicBezTo>
                    <a:pt x="28357" y="108684"/>
                    <a:pt x="0" y="81200"/>
                    <a:pt x="0" y="53594"/>
                  </a:cubicBezTo>
                  <a:cubicBezTo>
                    <a:pt x="0" y="33843"/>
                    <a:pt x="14607" y="19981"/>
                    <a:pt x="35721" y="19981"/>
                  </a:cubicBezTo>
                  <a:cubicBezTo>
                    <a:pt x="38053" y="19981"/>
                    <a:pt x="42228" y="20101"/>
                    <a:pt x="48613" y="21695"/>
                  </a:cubicBezTo>
                  <a:lnTo>
                    <a:pt x="48613" y="15071"/>
                  </a:lnTo>
                  <a:close/>
                  <a:moveTo>
                    <a:pt x="27373" y="25499"/>
                  </a:moveTo>
                  <a:cubicBezTo>
                    <a:pt x="20993" y="27709"/>
                    <a:pt x="11907" y="34086"/>
                    <a:pt x="11907" y="50526"/>
                  </a:cubicBezTo>
                  <a:cubicBezTo>
                    <a:pt x="11907" y="58382"/>
                    <a:pt x="14487" y="74697"/>
                    <a:pt x="25657" y="88560"/>
                  </a:cubicBezTo>
                  <a:cubicBezTo>
                    <a:pt x="33389" y="98009"/>
                    <a:pt x="45297" y="104759"/>
                    <a:pt x="56715" y="104759"/>
                  </a:cubicBezTo>
                  <a:cubicBezTo>
                    <a:pt x="70096" y="104759"/>
                    <a:pt x="81387" y="95800"/>
                    <a:pt x="81387" y="77891"/>
                  </a:cubicBezTo>
                  <a:cubicBezTo>
                    <a:pt x="81387" y="65621"/>
                    <a:pt x="75376" y="39242"/>
                    <a:pt x="52909" y="28077"/>
                  </a:cubicBezTo>
                  <a:cubicBezTo>
                    <a:pt x="50945" y="35806"/>
                    <a:pt x="47755" y="40957"/>
                    <a:pt x="40512" y="40957"/>
                  </a:cubicBezTo>
                  <a:cubicBezTo>
                    <a:pt x="33637" y="40957"/>
                    <a:pt x="26883" y="35191"/>
                    <a:pt x="26883" y="28688"/>
                  </a:cubicBezTo>
                  <a:cubicBezTo>
                    <a:pt x="26883" y="26484"/>
                    <a:pt x="27004" y="26357"/>
                    <a:pt x="27373" y="25499"/>
                  </a:cubicBezTo>
                  <a:close/>
                  <a:moveTo>
                    <a:pt x="48613" y="26116"/>
                  </a:moveTo>
                  <a:cubicBezTo>
                    <a:pt x="45913" y="25131"/>
                    <a:pt x="41370" y="23905"/>
                    <a:pt x="36580" y="23905"/>
                  </a:cubicBezTo>
                  <a:cubicBezTo>
                    <a:pt x="34616" y="23905"/>
                    <a:pt x="30321" y="23905"/>
                    <a:pt x="30321" y="28688"/>
                  </a:cubicBezTo>
                  <a:cubicBezTo>
                    <a:pt x="30321" y="33349"/>
                    <a:pt x="35353" y="37522"/>
                    <a:pt x="40512" y="37522"/>
                  </a:cubicBezTo>
                  <a:cubicBezTo>
                    <a:pt x="44928" y="37522"/>
                    <a:pt x="48245" y="35559"/>
                    <a:pt x="48613" y="26116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926" name="任意多边形: 形状 1925">
              <a:extLst>
                <a:ext uri="{FF2B5EF4-FFF2-40B4-BE49-F238E27FC236}">
                  <a16:creationId xmlns:a16="http://schemas.microsoft.com/office/drawing/2014/main" id="{F35A63BF-13DB-BA3F-A85C-A5F152C731FB}"/>
                </a:ext>
              </a:extLst>
            </p:cNvPr>
            <p:cNvSpPr/>
            <p:nvPr>
              <p:custDataLst>
                <p:tags r:id="rId116"/>
              </p:custDataLst>
            </p:nvPr>
          </p:nvSpPr>
          <p:spPr>
            <a:xfrm flipV="1">
              <a:off x="6437435" y="-7347096"/>
              <a:ext cx="199859" cy="121603"/>
            </a:xfrm>
            <a:custGeom>
              <a:avLst/>
              <a:gdLst>
                <a:gd name="connsiteX0" fmla="*/ 183202 w 199859"/>
                <a:gd name="connsiteY0" fmla="*/ 107786 h 121603"/>
                <a:gd name="connsiteX1" fmla="*/ 189867 w 199859"/>
                <a:gd name="connsiteY1" fmla="*/ 111639 h 121603"/>
                <a:gd name="connsiteX2" fmla="*/ 199860 w 199859"/>
                <a:gd name="connsiteY2" fmla="*/ 111991 h 121603"/>
                <a:gd name="connsiteX3" fmla="*/ 199860 w 199859"/>
                <a:gd name="connsiteY3" fmla="*/ 120226 h 121603"/>
                <a:gd name="connsiteX4" fmla="*/ 181101 w 199859"/>
                <a:gd name="connsiteY4" fmla="*/ 119698 h 121603"/>
                <a:gd name="connsiteX5" fmla="*/ 157258 w 199859"/>
                <a:gd name="connsiteY5" fmla="*/ 120226 h 121603"/>
                <a:gd name="connsiteX6" fmla="*/ 157258 w 199859"/>
                <a:gd name="connsiteY6" fmla="*/ 111991 h 121603"/>
                <a:gd name="connsiteX7" fmla="*/ 175138 w 199859"/>
                <a:gd name="connsiteY7" fmla="*/ 110062 h 121603"/>
                <a:gd name="connsiteX8" fmla="*/ 144982 w 199859"/>
                <a:gd name="connsiteY8" fmla="*/ 31742 h 121603"/>
                <a:gd name="connsiteX9" fmla="*/ 113952 w 199859"/>
                <a:gd name="connsiteY9" fmla="*/ 111991 h 121603"/>
                <a:gd name="connsiteX10" fmla="*/ 130782 w 199859"/>
                <a:gd name="connsiteY10" fmla="*/ 111991 h 121603"/>
                <a:gd name="connsiteX11" fmla="*/ 130782 w 199859"/>
                <a:gd name="connsiteY11" fmla="*/ 120226 h 121603"/>
                <a:gd name="connsiteX12" fmla="*/ 100103 w 199859"/>
                <a:gd name="connsiteY12" fmla="*/ 119698 h 121603"/>
                <a:gd name="connsiteX13" fmla="*/ 73280 w 199859"/>
                <a:gd name="connsiteY13" fmla="*/ 120226 h 121603"/>
                <a:gd name="connsiteX14" fmla="*/ 73280 w 199859"/>
                <a:gd name="connsiteY14" fmla="*/ 111991 h 121603"/>
                <a:gd name="connsiteX15" fmla="*/ 88355 w 199859"/>
                <a:gd name="connsiteY15" fmla="*/ 111991 h 121603"/>
                <a:gd name="connsiteX16" fmla="*/ 95544 w 199859"/>
                <a:gd name="connsiteY16" fmla="*/ 93417 h 121603"/>
                <a:gd name="connsiteX17" fmla="*/ 71702 w 199859"/>
                <a:gd name="connsiteY17" fmla="*/ 31742 h 121603"/>
                <a:gd name="connsiteX18" fmla="*/ 40671 w 199859"/>
                <a:gd name="connsiteY18" fmla="*/ 111991 h 121603"/>
                <a:gd name="connsiteX19" fmla="*/ 57501 w 199859"/>
                <a:gd name="connsiteY19" fmla="*/ 111991 h 121603"/>
                <a:gd name="connsiteX20" fmla="*/ 57501 w 199859"/>
                <a:gd name="connsiteY20" fmla="*/ 120226 h 121603"/>
                <a:gd name="connsiteX21" fmla="*/ 26823 w 199859"/>
                <a:gd name="connsiteY21" fmla="*/ 119698 h 121603"/>
                <a:gd name="connsiteX22" fmla="*/ 0 w 199859"/>
                <a:gd name="connsiteY22" fmla="*/ 120226 h 121603"/>
                <a:gd name="connsiteX23" fmla="*/ 0 w 199859"/>
                <a:gd name="connsiteY23" fmla="*/ 111991 h 121603"/>
                <a:gd name="connsiteX24" fmla="*/ 15075 w 199859"/>
                <a:gd name="connsiteY24" fmla="*/ 111991 h 121603"/>
                <a:gd name="connsiteX25" fmla="*/ 57155 w 199859"/>
                <a:gd name="connsiteY25" fmla="*/ 3179 h 121603"/>
                <a:gd name="connsiteX26" fmla="*/ 63287 w 199859"/>
                <a:gd name="connsiteY26" fmla="*/ -1377 h 121603"/>
                <a:gd name="connsiteX27" fmla="*/ 69425 w 199859"/>
                <a:gd name="connsiteY27" fmla="*/ 3179 h 121603"/>
                <a:gd name="connsiteX28" fmla="*/ 99927 w 199859"/>
                <a:gd name="connsiteY28" fmla="*/ 82028 h 121603"/>
                <a:gd name="connsiteX29" fmla="*/ 130435 w 199859"/>
                <a:gd name="connsiteY29" fmla="*/ 3179 h 121603"/>
                <a:gd name="connsiteX30" fmla="*/ 136568 w 199859"/>
                <a:gd name="connsiteY30" fmla="*/ -1377 h 121603"/>
                <a:gd name="connsiteX31" fmla="*/ 142706 w 199859"/>
                <a:gd name="connsiteY31" fmla="*/ 3179 h 121603"/>
                <a:gd name="connsiteX32" fmla="*/ 183202 w 199859"/>
                <a:gd name="connsiteY32" fmla="*/ 107786 h 121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99859" h="121603">
                  <a:moveTo>
                    <a:pt x="183202" y="107786"/>
                  </a:moveTo>
                  <a:cubicBezTo>
                    <a:pt x="184258" y="110765"/>
                    <a:pt x="184427" y="111112"/>
                    <a:pt x="189867" y="111639"/>
                  </a:cubicBezTo>
                  <a:cubicBezTo>
                    <a:pt x="193371" y="111991"/>
                    <a:pt x="197055" y="111991"/>
                    <a:pt x="199860" y="111991"/>
                  </a:cubicBezTo>
                  <a:lnTo>
                    <a:pt x="199860" y="120226"/>
                  </a:lnTo>
                  <a:cubicBezTo>
                    <a:pt x="195126" y="120050"/>
                    <a:pt x="188987" y="119698"/>
                    <a:pt x="181101" y="119698"/>
                  </a:cubicBezTo>
                  <a:cubicBezTo>
                    <a:pt x="174439" y="119698"/>
                    <a:pt x="163567" y="119698"/>
                    <a:pt x="157258" y="120226"/>
                  </a:cubicBezTo>
                  <a:lnTo>
                    <a:pt x="157258" y="111991"/>
                  </a:lnTo>
                  <a:cubicBezTo>
                    <a:pt x="161642" y="111991"/>
                    <a:pt x="170056" y="111991"/>
                    <a:pt x="175138" y="110062"/>
                  </a:cubicBezTo>
                  <a:lnTo>
                    <a:pt x="144982" y="31742"/>
                  </a:lnTo>
                  <a:lnTo>
                    <a:pt x="113952" y="111991"/>
                  </a:lnTo>
                  <a:lnTo>
                    <a:pt x="130782" y="111991"/>
                  </a:lnTo>
                  <a:lnTo>
                    <a:pt x="130782" y="120226"/>
                  </a:lnTo>
                  <a:cubicBezTo>
                    <a:pt x="124121" y="119698"/>
                    <a:pt x="107644" y="119698"/>
                    <a:pt x="100103" y="119698"/>
                  </a:cubicBezTo>
                  <a:cubicBezTo>
                    <a:pt x="93267" y="119698"/>
                    <a:pt x="79418" y="119698"/>
                    <a:pt x="73280" y="120226"/>
                  </a:cubicBezTo>
                  <a:lnTo>
                    <a:pt x="73280" y="111991"/>
                  </a:lnTo>
                  <a:lnTo>
                    <a:pt x="88355" y="111991"/>
                  </a:lnTo>
                  <a:lnTo>
                    <a:pt x="95544" y="93417"/>
                  </a:lnTo>
                  <a:lnTo>
                    <a:pt x="71702" y="31742"/>
                  </a:lnTo>
                  <a:lnTo>
                    <a:pt x="40671" y="111991"/>
                  </a:lnTo>
                  <a:lnTo>
                    <a:pt x="57501" y="111991"/>
                  </a:lnTo>
                  <a:lnTo>
                    <a:pt x="57501" y="120226"/>
                  </a:lnTo>
                  <a:cubicBezTo>
                    <a:pt x="50841" y="119698"/>
                    <a:pt x="34363" y="119698"/>
                    <a:pt x="26823" y="119698"/>
                  </a:cubicBezTo>
                  <a:cubicBezTo>
                    <a:pt x="19987" y="119698"/>
                    <a:pt x="6137" y="119698"/>
                    <a:pt x="0" y="120226"/>
                  </a:cubicBezTo>
                  <a:lnTo>
                    <a:pt x="0" y="111991"/>
                  </a:lnTo>
                  <a:lnTo>
                    <a:pt x="15075" y="111991"/>
                  </a:lnTo>
                  <a:lnTo>
                    <a:pt x="57155" y="3179"/>
                  </a:lnTo>
                  <a:cubicBezTo>
                    <a:pt x="58205" y="376"/>
                    <a:pt x="58904" y="-1377"/>
                    <a:pt x="63287" y="-1377"/>
                  </a:cubicBezTo>
                  <a:cubicBezTo>
                    <a:pt x="67671" y="-1377"/>
                    <a:pt x="68374" y="376"/>
                    <a:pt x="69425" y="3179"/>
                  </a:cubicBezTo>
                  <a:lnTo>
                    <a:pt x="99927" y="82028"/>
                  </a:lnTo>
                  <a:lnTo>
                    <a:pt x="130435" y="3179"/>
                  </a:lnTo>
                  <a:cubicBezTo>
                    <a:pt x="131486" y="376"/>
                    <a:pt x="132184" y="-1377"/>
                    <a:pt x="136568" y="-1377"/>
                  </a:cubicBezTo>
                  <a:cubicBezTo>
                    <a:pt x="140951" y="-1377"/>
                    <a:pt x="141655" y="376"/>
                    <a:pt x="142706" y="3179"/>
                  </a:cubicBezTo>
                  <a:lnTo>
                    <a:pt x="183202" y="107786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927" name="任意多边形: 形状 1926">
              <a:extLst>
                <a:ext uri="{FF2B5EF4-FFF2-40B4-BE49-F238E27FC236}">
                  <a16:creationId xmlns:a16="http://schemas.microsoft.com/office/drawing/2014/main" id="{7F438B0A-6E9F-2BF7-B368-1FFC04CB9519}"/>
                </a:ext>
              </a:extLst>
            </p:cNvPr>
            <p:cNvSpPr/>
            <p:nvPr>
              <p:custDataLst>
                <p:tags r:id="rId117"/>
              </p:custDataLst>
            </p:nvPr>
          </p:nvSpPr>
          <p:spPr>
            <a:xfrm flipV="1">
              <a:off x="6650147" y="-7284416"/>
              <a:ext cx="111708" cy="83801"/>
            </a:xfrm>
            <a:custGeom>
              <a:avLst/>
              <a:gdLst>
                <a:gd name="connsiteX0" fmla="*/ 61747 w 111708"/>
                <a:gd name="connsiteY0" fmla="*/ 47952 h 83801"/>
                <a:gd name="connsiteX1" fmla="*/ 61010 w 111708"/>
                <a:gd name="connsiteY1" fmla="*/ 49420 h 83801"/>
                <a:gd name="connsiteX2" fmla="*/ 63958 w 111708"/>
                <a:gd name="connsiteY2" fmla="*/ 51756 h 83801"/>
                <a:gd name="connsiteX3" fmla="*/ 76355 w 111708"/>
                <a:gd name="connsiteY3" fmla="*/ 60463 h 83801"/>
                <a:gd name="connsiteX4" fmla="*/ 108887 w 111708"/>
                <a:gd name="connsiteY4" fmla="*/ 78009 h 83801"/>
                <a:gd name="connsiteX5" fmla="*/ 111708 w 111708"/>
                <a:gd name="connsiteY5" fmla="*/ 80708 h 83801"/>
                <a:gd name="connsiteX6" fmla="*/ 110113 w 111708"/>
                <a:gd name="connsiteY6" fmla="*/ 82302 h 83801"/>
                <a:gd name="connsiteX7" fmla="*/ 101643 w 111708"/>
                <a:gd name="connsiteY7" fmla="*/ 81934 h 83801"/>
                <a:gd name="connsiteX8" fmla="*/ 86788 w 111708"/>
                <a:gd name="connsiteY8" fmla="*/ 82429 h 83801"/>
                <a:gd name="connsiteX9" fmla="*/ 84214 w 111708"/>
                <a:gd name="connsiteY9" fmla="*/ 79730 h 83801"/>
                <a:gd name="connsiteX10" fmla="*/ 86051 w 111708"/>
                <a:gd name="connsiteY10" fmla="*/ 78009 h 83801"/>
                <a:gd name="connsiteX11" fmla="*/ 89120 w 111708"/>
                <a:gd name="connsiteY11" fmla="*/ 76294 h 83801"/>
                <a:gd name="connsiteX12" fmla="*/ 83719 w 111708"/>
                <a:gd name="connsiteY12" fmla="*/ 70281 h 83801"/>
                <a:gd name="connsiteX13" fmla="*/ 32532 w 111708"/>
                <a:gd name="connsiteY13" fmla="*/ 34210 h 83801"/>
                <a:gd name="connsiteX14" fmla="*/ 42228 w 111708"/>
                <a:gd name="connsiteY14" fmla="*/ 72859 h 83801"/>
                <a:gd name="connsiteX15" fmla="*/ 53030 w 111708"/>
                <a:gd name="connsiteY15" fmla="*/ 78009 h 83801"/>
                <a:gd name="connsiteX16" fmla="*/ 56714 w 111708"/>
                <a:gd name="connsiteY16" fmla="*/ 80588 h 83801"/>
                <a:gd name="connsiteX17" fmla="*/ 54751 w 111708"/>
                <a:gd name="connsiteY17" fmla="*/ 82429 h 83801"/>
                <a:gd name="connsiteX18" fmla="*/ 38670 w 111708"/>
                <a:gd name="connsiteY18" fmla="*/ 81934 h 83801"/>
                <a:gd name="connsiteX19" fmla="*/ 30199 w 111708"/>
                <a:gd name="connsiteY19" fmla="*/ 82061 h 83801"/>
                <a:gd name="connsiteX20" fmla="*/ 22467 w 111708"/>
                <a:gd name="connsiteY20" fmla="*/ 82429 h 83801"/>
                <a:gd name="connsiteX21" fmla="*/ 19887 w 111708"/>
                <a:gd name="connsiteY21" fmla="*/ 79730 h 83801"/>
                <a:gd name="connsiteX22" fmla="*/ 23935 w 111708"/>
                <a:gd name="connsiteY22" fmla="*/ 78009 h 83801"/>
                <a:gd name="connsiteX23" fmla="*/ 28605 w 111708"/>
                <a:gd name="connsiteY23" fmla="*/ 77762 h 83801"/>
                <a:gd name="connsiteX24" fmla="*/ 31305 w 111708"/>
                <a:gd name="connsiteY24" fmla="*/ 76047 h 83801"/>
                <a:gd name="connsiteX25" fmla="*/ 30810 w 111708"/>
                <a:gd name="connsiteY25" fmla="*/ 73348 h 83801"/>
                <a:gd name="connsiteX26" fmla="*/ 14487 w 111708"/>
                <a:gd name="connsiteY26" fmla="*/ 8198 h 83801"/>
                <a:gd name="connsiteX27" fmla="*/ 3685 w 111708"/>
                <a:gd name="connsiteY27" fmla="*/ 3048 h 83801"/>
                <a:gd name="connsiteX28" fmla="*/ 0 w 111708"/>
                <a:gd name="connsiteY28" fmla="*/ 343 h 83801"/>
                <a:gd name="connsiteX29" fmla="*/ 1963 w 111708"/>
                <a:gd name="connsiteY29" fmla="*/ -1372 h 83801"/>
                <a:gd name="connsiteX30" fmla="*/ 17924 w 111708"/>
                <a:gd name="connsiteY30" fmla="*/ -883 h 83801"/>
                <a:gd name="connsiteX31" fmla="*/ 26394 w 111708"/>
                <a:gd name="connsiteY31" fmla="*/ -1004 h 83801"/>
                <a:gd name="connsiteX32" fmla="*/ 34248 w 111708"/>
                <a:gd name="connsiteY32" fmla="*/ -1372 h 83801"/>
                <a:gd name="connsiteX33" fmla="*/ 36827 w 111708"/>
                <a:gd name="connsiteY33" fmla="*/ 1327 h 83801"/>
                <a:gd name="connsiteX34" fmla="*/ 32900 w 111708"/>
                <a:gd name="connsiteY34" fmla="*/ 3048 h 83801"/>
                <a:gd name="connsiteX35" fmla="*/ 28236 w 111708"/>
                <a:gd name="connsiteY35" fmla="*/ 3289 h 83801"/>
                <a:gd name="connsiteX36" fmla="*/ 25409 w 111708"/>
                <a:gd name="connsiteY36" fmla="*/ 5131 h 83801"/>
                <a:gd name="connsiteX37" fmla="*/ 31179 w 111708"/>
                <a:gd name="connsiteY37" fmla="*/ 28686 h 83801"/>
                <a:gd name="connsiteX38" fmla="*/ 51556 w 111708"/>
                <a:gd name="connsiteY38" fmla="*/ 43043 h 83801"/>
                <a:gd name="connsiteX39" fmla="*/ 69359 w 111708"/>
                <a:gd name="connsiteY39" fmla="*/ 8566 h 83801"/>
                <a:gd name="connsiteX40" fmla="*/ 70217 w 111708"/>
                <a:gd name="connsiteY40" fmla="*/ 6237 h 83801"/>
                <a:gd name="connsiteX41" fmla="*/ 64568 w 111708"/>
                <a:gd name="connsiteY41" fmla="*/ 3048 h 83801"/>
                <a:gd name="connsiteX42" fmla="*/ 61379 w 111708"/>
                <a:gd name="connsiteY42" fmla="*/ 343 h 83801"/>
                <a:gd name="connsiteX43" fmla="*/ 63468 w 111708"/>
                <a:gd name="connsiteY43" fmla="*/ -1372 h 83801"/>
                <a:gd name="connsiteX44" fmla="*/ 79176 w 111708"/>
                <a:gd name="connsiteY44" fmla="*/ -883 h 83801"/>
                <a:gd name="connsiteX45" fmla="*/ 91210 w 111708"/>
                <a:gd name="connsiteY45" fmla="*/ -1372 h 83801"/>
                <a:gd name="connsiteX46" fmla="*/ 93663 w 111708"/>
                <a:gd name="connsiteY46" fmla="*/ 1207 h 83801"/>
                <a:gd name="connsiteX47" fmla="*/ 90842 w 111708"/>
                <a:gd name="connsiteY47" fmla="*/ 3048 h 83801"/>
                <a:gd name="connsiteX48" fmla="*/ 82740 w 111708"/>
                <a:gd name="connsiteY48" fmla="*/ 7093 h 83801"/>
                <a:gd name="connsiteX49" fmla="*/ 61747 w 111708"/>
                <a:gd name="connsiteY49" fmla="*/ 47952 h 838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11708" h="83801">
                  <a:moveTo>
                    <a:pt x="61747" y="47952"/>
                  </a:moveTo>
                  <a:cubicBezTo>
                    <a:pt x="61258" y="48931"/>
                    <a:pt x="61010" y="49299"/>
                    <a:pt x="61010" y="49420"/>
                  </a:cubicBezTo>
                  <a:cubicBezTo>
                    <a:pt x="61010" y="49668"/>
                    <a:pt x="61131" y="49788"/>
                    <a:pt x="63958" y="51756"/>
                  </a:cubicBezTo>
                  <a:lnTo>
                    <a:pt x="76355" y="60463"/>
                  </a:lnTo>
                  <a:cubicBezTo>
                    <a:pt x="92557" y="71874"/>
                    <a:pt x="100170" y="77272"/>
                    <a:pt x="108887" y="78009"/>
                  </a:cubicBezTo>
                  <a:cubicBezTo>
                    <a:pt x="110234" y="78130"/>
                    <a:pt x="111708" y="78257"/>
                    <a:pt x="111708" y="80708"/>
                  </a:cubicBezTo>
                  <a:cubicBezTo>
                    <a:pt x="111708" y="81693"/>
                    <a:pt x="110850" y="82302"/>
                    <a:pt x="110113" y="82302"/>
                  </a:cubicBezTo>
                  <a:cubicBezTo>
                    <a:pt x="107534" y="82302"/>
                    <a:pt x="104344" y="81934"/>
                    <a:pt x="101643" y="81934"/>
                  </a:cubicBezTo>
                  <a:cubicBezTo>
                    <a:pt x="98327" y="81934"/>
                    <a:pt x="90105" y="82429"/>
                    <a:pt x="86788" y="82429"/>
                  </a:cubicBezTo>
                  <a:cubicBezTo>
                    <a:pt x="86051" y="82429"/>
                    <a:pt x="84214" y="82429"/>
                    <a:pt x="84214" y="79730"/>
                  </a:cubicBezTo>
                  <a:cubicBezTo>
                    <a:pt x="84214" y="79603"/>
                    <a:pt x="84214" y="78130"/>
                    <a:pt x="86051" y="78009"/>
                  </a:cubicBezTo>
                  <a:cubicBezTo>
                    <a:pt x="87525" y="77889"/>
                    <a:pt x="89120" y="77641"/>
                    <a:pt x="89120" y="76294"/>
                  </a:cubicBezTo>
                  <a:cubicBezTo>
                    <a:pt x="89120" y="74085"/>
                    <a:pt x="85314" y="71386"/>
                    <a:pt x="83719" y="70281"/>
                  </a:cubicBezTo>
                  <a:lnTo>
                    <a:pt x="32532" y="34210"/>
                  </a:lnTo>
                  <a:lnTo>
                    <a:pt x="42228" y="72859"/>
                  </a:lnTo>
                  <a:cubicBezTo>
                    <a:pt x="43334" y="77026"/>
                    <a:pt x="43455" y="78009"/>
                    <a:pt x="53030" y="78009"/>
                  </a:cubicBezTo>
                  <a:cubicBezTo>
                    <a:pt x="54993" y="78009"/>
                    <a:pt x="56714" y="78009"/>
                    <a:pt x="56714" y="80588"/>
                  </a:cubicBezTo>
                  <a:cubicBezTo>
                    <a:pt x="56714" y="81693"/>
                    <a:pt x="55978" y="82429"/>
                    <a:pt x="54751" y="82429"/>
                  </a:cubicBezTo>
                  <a:cubicBezTo>
                    <a:pt x="51193" y="82429"/>
                    <a:pt x="42228" y="81934"/>
                    <a:pt x="38670" y="81934"/>
                  </a:cubicBezTo>
                  <a:cubicBezTo>
                    <a:pt x="36580" y="81934"/>
                    <a:pt x="32284" y="81934"/>
                    <a:pt x="30199" y="82061"/>
                  </a:cubicBezTo>
                  <a:cubicBezTo>
                    <a:pt x="27741" y="82181"/>
                    <a:pt x="24799" y="82429"/>
                    <a:pt x="22467" y="82429"/>
                  </a:cubicBezTo>
                  <a:cubicBezTo>
                    <a:pt x="21730" y="82429"/>
                    <a:pt x="19887" y="82429"/>
                    <a:pt x="19887" y="79730"/>
                  </a:cubicBezTo>
                  <a:cubicBezTo>
                    <a:pt x="19887" y="78009"/>
                    <a:pt x="21235" y="78009"/>
                    <a:pt x="23935" y="78009"/>
                  </a:cubicBezTo>
                  <a:cubicBezTo>
                    <a:pt x="25904" y="78009"/>
                    <a:pt x="26394" y="78009"/>
                    <a:pt x="28605" y="77762"/>
                  </a:cubicBezTo>
                  <a:cubicBezTo>
                    <a:pt x="31058" y="77520"/>
                    <a:pt x="31305" y="77272"/>
                    <a:pt x="31305" y="76047"/>
                  </a:cubicBezTo>
                  <a:cubicBezTo>
                    <a:pt x="31305" y="75799"/>
                    <a:pt x="31305" y="75190"/>
                    <a:pt x="30810" y="73348"/>
                  </a:cubicBezTo>
                  <a:lnTo>
                    <a:pt x="14487" y="8198"/>
                  </a:lnTo>
                  <a:cubicBezTo>
                    <a:pt x="13502" y="4026"/>
                    <a:pt x="13260" y="3048"/>
                    <a:pt x="3685" y="3048"/>
                  </a:cubicBezTo>
                  <a:cubicBezTo>
                    <a:pt x="1474" y="3048"/>
                    <a:pt x="0" y="3048"/>
                    <a:pt x="0" y="343"/>
                  </a:cubicBezTo>
                  <a:cubicBezTo>
                    <a:pt x="0" y="222"/>
                    <a:pt x="0" y="-1372"/>
                    <a:pt x="1963" y="-1372"/>
                  </a:cubicBezTo>
                  <a:cubicBezTo>
                    <a:pt x="5522" y="-1372"/>
                    <a:pt x="14365" y="-883"/>
                    <a:pt x="17924" y="-883"/>
                  </a:cubicBezTo>
                  <a:cubicBezTo>
                    <a:pt x="20009" y="-883"/>
                    <a:pt x="24304" y="-883"/>
                    <a:pt x="26394" y="-1004"/>
                  </a:cubicBezTo>
                  <a:cubicBezTo>
                    <a:pt x="28847" y="-1124"/>
                    <a:pt x="31916" y="-1372"/>
                    <a:pt x="34248" y="-1372"/>
                  </a:cubicBezTo>
                  <a:cubicBezTo>
                    <a:pt x="34984" y="-1372"/>
                    <a:pt x="36827" y="-1372"/>
                    <a:pt x="36827" y="1327"/>
                  </a:cubicBezTo>
                  <a:cubicBezTo>
                    <a:pt x="36827" y="3048"/>
                    <a:pt x="35353" y="3048"/>
                    <a:pt x="32900" y="3048"/>
                  </a:cubicBezTo>
                  <a:cubicBezTo>
                    <a:pt x="32779" y="3048"/>
                    <a:pt x="30442" y="3048"/>
                    <a:pt x="28236" y="3289"/>
                  </a:cubicBezTo>
                  <a:cubicBezTo>
                    <a:pt x="25409" y="3537"/>
                    <a:pt x="25409" y="3906"/>
                    <a:pt x="25409" y="5131"/>
                  </a:cubicBezTo>
                  <a:cubicBezTo>
                    <a:pt x="25409" y="6115"/>
                    <a:pt x="26641" y="10650"/>
                    <a:pt x="31179" y="28686"/>
                  </a:cubicBezTo>
                  <a:lnTo>
                    <a:pt x="51556" y="43043"/>
                  </a:lnTo>
                  <a:lnTo>
                    <a:pt x="69359" y="8566"/>
                  </a:lnTo>
                  <a:cubicBezTo>
                    <a:pt x="70217" y="6973"/>
                    <a:pt x="70217" y="6846"/>
                    <a:pt x="70217" y="6237"/>
                  </a:cubicBezTo>
                  <a:cubicBezTo>
                    <a:pt x="70217" y="3411"/>
                    <a:pt x="66780" y="3048"/>
                    <a:pt x="64568" y="3048"/>
                  </a:cubicBezTo>
                  <a:cubicBezTo>
                    <a:pt x="63100" y="3048"/>
                    <a:pt x="61379" y="3048"/>
                    <a:pt x="61379" y="343"/>
                  </a:cubicBezTo>
                  <a:cubicBezTo>
                    <a:pt x="61379" y="222"/>
                    <a:pt x="61499" y="-1372"/>
                    <a:pt x="63468" y="-1372"/>
                  </a:cubicBezTo>
                  <a:cubicBezTo>
                    <a:pt x="66901" y="-1372"/>
                    <a:pt x="75744" y="-883"/>
                    <a:pt x="79176" y="-883"/>
                  </a:cubicBezTo>
                  <a:cubicBezTo>
                    <a:pt x="82862" y="-883"/>
                    <a:pt x="87773" y="-1372"/>
                    <a:pt x="91210" y="-1372"/>
                  </a:cubicBezTo>
                  <a:cubicBezTo>
                    <a:pt x="92805" y="-1372"/>
                    <a:pt x="93663" y="-514"/>
                    <a:pt x="93663" y="1207"/>
                  </a:cubicBezTo>
                  <a:cubicBezTo>
                    <a:pt x="93663" y="3048"/>
                    <a:pt x="92068" y="3048"/>
                    <a:pt x="90842" y="3048"/>
                  </a:cubicBezTo>
                  <a:cubicBezTo>
                    <a:pt x="88630" y="3048"/>
                    <a:pt x="84825" y="3169"/>
                    <a:pt x="82740" y="7093"/>
                  </a:cubicBezTo>
                  <a:lnTo>
                    <a:pt x="61747" y="47952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928" name="任意多边形: 形状 1927">
              <a:extLst>
                <a:ext uri="{FF2B5EF4-FFF2-40B4-BE49-F238E27FC236}">
                  <a16:creationId xmlns:a16="http://schemas.microsoft.com/office/drawing/2014/main" id="{A07D40F1-18E6-D57D-57A0-AB8057EA8EC0}"/>
                </a:ext>
              </a:extLst>
            </p:cNvPr>
            <p:cNvSpPr/>
            <p:nvPr>
              <p:custDataLst>
                <p:tags r:id="rId118"/>
              </p:custDataLst>
            </p:nvPr>
          </p:nvSpPr>
          <p:spPr>
            <a:xfrm flipV="1">
              <a:off x="6780715" y="-7304692"/>
              <a:ext cx="98701" cy="77797"/>
            </a:xfrm>
            <a:custGeom>
              <a:avLst/>
              <a:gdLst>
                <a:gd name="connsiteX0" fmla="*/ 56803 w 98701"/>
                <a:gd name="connsiteY0" fmla="*/ 41726 h 77797"/>
                <a:gd name="connsiteX1" fmla="*/ 77318 w 98701"/>
                <a:gd name="connsiteY1" fmla="*/ 64506 h 77797"/>
                <a:gd name="connsiteX2" fmla="*/ 95198 w 98701"/>
                <a:gd name="connsiteY2" fmla="*/ 68188 h 77797"/>
                <a:gd name="connsiteX3" fmla="*/ 95198 w 98701"/>
                <a:gd name="connsiteY3" fmla="*/ 76423 h 77797"/>
                <a:gd name="connsiteX4" fmla="*/ 79067 w 98701"/>
                <a:gd name="connsiteY4" fmla="*/ 75894 h 77797"/>
                <a:gd name="connsiteX5" fmla="*/ 61011 w 98701"/>
                <a:gd name="connsiteY5" fmla="*/ 76423 h 77797"/>
                <a:gd name="connsiteX6" fmla="*/ 61011 w 98701"/>
                <a:gd name="connsiteY6" fmla="*/ 68188 h 77797"/>
                <a:gd name="connsiteX7" fmla="*/ 67671 w 98701"/>
                <a:gd name="connsiteY7" fmla="*/ 66611 h 77797"/>
                <a:gd name="connsiteX8" fmla="*/ 66268 w 98701"/>
                <a:gd name="connsiteY8" fmla="*/ 64506 h 77797"/>
                <a:gd name="connsiteX9" fmla="*/ 51545 w 98701"/>
                <a:gd name="connsiteY9" fmla="*/ 48036 h 77797"/>
                <a:gd name="connsiteX10" fmla="*/ 34364 w 98701"/>
                <a:gd name="connsiteY10" fmla="*/ 68188 h 77797"/>
                <a:gd name="connsiteX11" fmla="*/ 41376 w 98701"/>
                <a:gd name="connsiteY11" fmla="*/ 68188 h 77797"/>
                <a:gd name="connsiteX12" fmla="*/ 41376 w 98701"/>
                <a:gd name="connsiteY12" fmla="*/ 76423 h 77797"/>
                <a:gd name="connsiteX13" fmla="*/ 20163 w 98701"/>
                <a:gd name="connsiteY13" fmla="*/ 75894 h 77797"/>
                <a:gd name="connsiteX14" fmla="*/ 880 w 98701"/>
                <a:gd name="connsiteY14" fmla="*/ 76423 h 77797"/>
                <a:gd name="connsiteX15" fmla="*/ 880 w 98701"/>
                <a:gd name="connsiteY15" fmla="*/ 68188 h 77797"/>
                <a:gd name="connsiteX16" fmla="*/ 13327 w 98701"/>
                <a:gd name="connsiteY16" fmla="*/ 68188 h 77797"/>
                <a:gd name="connsiteX17" fmla="*/ 40672 w 98701"/>
                <a:gd name="connsiteY17" fmla="*/ 35948 h 77797"/>
                <a:gd name="connsiteX18" fmla="*/ 17710 w 98701"/>
                <a:gd name="connsiteY18" fmla="*/ 10190 h 77797"/>
                <a:gd name="connsiteX19" fmla="*/ 0 w 98701"/>
                <a:gd name="connsiteY19" fmla="*/ 6859 h 77797"/>
                <a:gd name="connsiteX20" fmla="*/ 0 w 98701"/>
                <a:gd name="connsiteY20" fmla="*/ -1375 h 77797"/>
                <a:gd name="connsiteX21" fmla="*/ 16131 w 98701"/>
                <a:gd name="connsiteY21" fmla="*/ -848 h 77797"/>
                <a:gd name="connsiteX22" fmla="*/ 34187 w 98701"/>
                <a:gd name="connsiteY22" fmla="*/ -1375 h 77797"/>
                <a:gd name="connsiteX23" fmla="*/ 34187 w 98701"/>
                <a:gd name="connsiteY23" fmla="*/ 6859 h 77797"/>
                <a:gd name="connsiteX24" fmla="*/ 27703 w 98701"/>
                <a:gd name="connsiteY24" fmla="*/ 8788 h 77797"/>
                <a:gd name="connsiteX25" fmla="*/ 28930 w 98701"/>
                <a:gd name="connsiteY25" fmla="*/ 10542 h 77797"/>
                <a:gd name="connsiteX26" fmla="*/ 45935 w 98701"/>
                <a:gd name="connsiteY26" fmla="*/ 29639 h 77797"/>
                <a:gd name="connsiteX27" fmla="*/ 65218 w 98701"/>
                <a:gd name="connsiteY27" fmla="*/ 6859 h 77797"/>
                <a:gd name="connsiteX28" fmla="*/ 58382 w 98701"/>
                <a:gd name="connsiteY28" fmla="*/ 6859 h 77797"/>
                <a:gd name="connsiteX29" fmla="*/ 58382 w 98701"/>
                <a:gd name="connsiteY29" fmla="*/ -1375 h 77797"/>
                <a:gd name="connsiteX30" fmla="*/ 79419 w 98701"/>
                <a:gd name="connsiteY30" fmla="*/ -848 h 77797"/>
                <a:gd name="connsiteX31" fmla="*/ 98701 w 98701"/>
                <a:gd name="connsiteY31" fmla="*/ -1375 h 77797"/>
                <a:gd name="connsiteX32" fmla="*/ 98701 w 98701"/>
                <a:gd name="connsiteY32" fmla="*/ 6859 h 77797"/>
                <a:gd name="connsiteX33" fmla="*/ 86255 w 98701"/>
                <a:gd name="connsiteY33" fmla="*/ 6859 h 77797"/>
                <a:gd name="connsiteX34" fmla="*/ 56803 w 98701"/>
                <a:gd name="connsiteY34" fmla="*/ 41726 h 7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98701" h="77797">
                  <a:moveTo>
                    <a:pt x="56803" y="41726"/>
                  </a:moveTo>
                  <a:lnTo>
                    <a:pt x="77318" y="64506"/>
                  </a:lnTo>
                  <a:cubicBezTo>
                    <a:pt x="79595" y="66962"/>
                    <a:pt x="80645" y="68188"/>
                    <a:pt x="95198" y="68188"/>
                  </a:cubicBezTo>
                  <a:lnTo>
                    <a:pt x="95198" y="76423"/>
                  </a:lnTo>
                  <a:cubicBezTo>
                    <a:pt x="89060" y="76071"/>
                    <a:pt x="79947" y="75894"/>
                    <a:pt x="79067" y="75894"/>
                  </a:cubicBezTo>
                  <a:cubicBezTo>
                    <a:pt x="74683" y="75894"/>
                    <a:pt x="65922" y="76247"/>
                    <a:pt x="61011" y="76423"/>
                  </a:cubicBezTo>
                  <a:lnTo>
                    <a:pt x="61011" y="68188"/>
                  </a:lnTo>
                  <a:cubicBezTo>
                    <a:pt x="63464" y="68188"/>
                    <a:pt x="65570" y="67836"/>
                    <a:pt x="67671" y="66611"/>
                  </a:cubicBezTo>
                  <a:cubicBezTo>
                    <a:pt x="66973" y="65561"/>
                    <a:pt x="66973" y="65209"/>
                    <a:pt x="66268" y="64506"/>
                  </a:cubicBezTo>
                  <a:lnTo>
                    <a:pt x="51545" y="48036"/>
                  </a:lnTo>
                  <a:lnTo>
                    <a:pt x="34364" y="68188"/>
                  </a:lnTo>
                  <a:lnTo>
                    <a:pt x="41376" y="68188"/>
                  </a:lnTo>
                  <a:lnTo>
                    <a:pt x="41376" y="76423"/>
                  </a:lnTo>
                  <a:cubicBezTo>
                    <a:pt x="36817" y="76247"/>
                    <a:pt x="25773" y="75894"/>
                    <a:pt x="20163" y="75894"/>
                  </a:cubicBezTo>
                  <a:cubicBezTo>
                    <a:pt x="14553" y="75894"/>
                    <a:pt x="6666" y="76247"/>
                    <a:pt x="880" y="76423"/>
                  </a:cubicBezTo>
                  <a:lnTo>
                    <a:pt x="880" y="68188"/>
                  </a:lnTo>
                  <a:lnTo>
                    <a:pt x="13327" y="68188"/>
                  </a:lnTo>
                  <a:lnTo>
                    <a:pt x="40672" y="35948"/>
                  </a:lnTo>
                  <a:lnTo>
                    <a:pt x="17710" y="10190"/>
                  </a:lnTo>
                  <a:cubicBezTo>
                    <a:pt x="14729" y="6859"/>
                    <a:pt x="8415" y="6859"/>
                    <a:pt x="0" y="6859"/>
                  </a:cubicBezTo>
                  <a:lnTo>
                    <a:pt x="0" y="-1375"/>
                  </a:lnTo>
                  <a:cubicBezTo>
                    <a:pt x="6138" y="-1024"/>
                    <a:pt x="15251" y="-848"/>
                    <a:pt x="16131" y="-848"/>
                  </a:cubicBezTo>
                  <a:cubicBezTo>
                    <a:pt x="20515" y="-848"/>
                    <a:pt x="30684" y="-1200"/>
                    <a:pt x="34187" y="-1375"/>
                  </a:cubicBezTo>
                  <a:lnTo>
                    <a:pt x="34187" y="6859"/>
                  </a:lnTo>
                  <a:cubicBezTo>
                    <a:pt x="31030" y="6859"/>
                    <a:pt x="27703" y="7738"/>
                    <a:pt x="27703" y="8788"/>
                  </a:cubicBezTo>
                  <a:cubicBezTo>
                    <a:pt x="27703" y="8964"/>
                    <a:pt x="27703" y="9140"/>
                    <a:pt x="28930" y="10542"/>
                  </a:cubicBezTo>
                  <a:lnTo>
                    <a:pt x="45935" y="29639"/>
                  </a:lnTo>
                  <a:lnTo>
                    <a:pt x="65218" y="6859"/>
                  </a:lnTo>
                  <a:lnTo>
                    <a:pt x="58382" y="6859"/>
                  </a:lnTo>
                  <a:lnTo>
                    <a:pt x="58382" y="-1375"/>
                  </a:lnTo>
                  <a:cubicBezTo>
                    <a:pt x="62941" y="-1200"/>
                    <a:pt x="73633" y="-848"/>
                    <a:pt x="79419" y="-848"/>
                  </a:cubicBezTo>
                  <a:cubicBezTo>
                    <a:pt x="85029" y="-848"/>
                    <a:pt x="92915" y="-1200"/>
                    <a:pt x="98701" y="-1375"/>
                  </a:cubicBezTo>
                  <a:lnTo>
                    <a:pt x="98701" y="6859"/>
                  </a:lnTo>
                  <a:lnTo>
                    <a:pt x="86255" y="6859"/>
                  </a:lnTo>
                  <a:lnTo>
                    <a:pt x="56803" y="41726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929" name="任意多边形: 形状 1928">
              <a:extLst>
                <a:ext uri="{FF2B5EF4-FFF2-40B4-BE49-F238E27FC236}">
                  <a16:creationId xmlns:a16="http://schemas.microsoft.com/office/drawing/2014/main" id="{9651B26C-A734-2B43-01E4-97FA9D37F764}"/>
                </a:ext>
              </a:extLst>
            </p:cNvPr>
            <p:cNvSpPr/>
            <p:nvPr>
              <p:custDataLst>
                <p:tags r:id="rId119"/>
              </p:custDataLst>
            </p:nvPr>
          </p:nvSpPr>
          <p:spPr>
            <a:xfrm flipV="1">
              <a:off x="6876531" y="-7285883"/>
              <a:ext cx="44070" cy="109806"/>
            </a:xfrm>
            <a:custGeom>
              <a:avLst/>
              <a:gdLst>
                <a:gd name="connsiteX0" fmla="*/ 44071 w 44070"/>
                <a:gd name="connsiteY0" fmla="*/ 98376 h 109806"/>
                <a:gd name="connsiteX1" fmla="*/ 34127 w 44070"/>
                <a:gd name="connsiteY1" fmla="*/ 108436 h 109806"/>
                <a:gd name="connsiteX2" fmla="*/ 24062 w 44070"/>
                <a:gd name="connsiteY2" fmla="*/ 98497 h 109806"/>
                <a:gd name="connsiteX3" fmla="*/ 34006 w 44070"/>
                <a:gd name="connsiteY3" fmla="*/ 88437 h 109806"/>
                <a:gd name="connsiteX4" fmla="*/ 44071 w 44070"/>
                <a:gd name="connsiteY4" fmla="*/ 98376 h 109806"/>
                <a:gd name="connsiteX5" fmla="*/ 20256 w 44070"/>
                <a:gd name="connsiteY5" fmla="*/ 77394 h 109806"/>
                <a:gd name="connsiteX6" fmla="*/ 20256 w 44070"/>
                <a:gd name="connsiteY6" fmla="*/ 70528 h 109806"/>
                <a:gd name="connsiteX7" fmla="*/ 29342 w 44070"/>
                <a:gd name="connsiteY7" fmla="*/ 65620 h 109806"/>
                <a:gd name="connsiteX8" fmla="*/ 29342 w 44070"/>
                <a:gd name="connsiteY8" fmla="*/ 18748 h 109806"/>
                <a:gd name="connsiteX9" fmla="*/ 19278 w 44070"/>
                <a:gd name="connsiteY9" fmla="*/ 4274 h 109806"/>
                <a:gd name="connsiteX10" fmla="*/ 15103 w 44070"/>
                <a:gd name="connsiteY10" fmla="*/ 4884 h 109806"/>
                <a:gd name="connsiteX11" fmla="*/ 15593 w 44070"/>
                <a:gd name="connsiteY11" fmla="*/ 5869 h 109806"/>
                <a:gd name="connsiteX12" fmla="*/ 17066 w 44070"/>
                <a:gd name="connsiteY12" fmla="*/ 10777 h 109806"/>
                <a:gd name="connsiteX13" fmla="*/ 8597 w 44070"/>
                <a:gd name="connsiteY13" fmla="*/ 19243 h 109806"/>
                <a:gd name="connsiteX14" fmla="*/ 0 w 44070"/>
                <a:gd name="connsiteY14" fmla="*/ 10777 h 109806"/>
                <a:gd name="connsiteX15" fmla="*/ 19398 w 44070"/>
                <a:gd name="connsiteY15" fmla="*/ -1371 h 109806"/>
                <a:gd name="connsiteX16" fmla="*/ 44071 w 44070"/>
                <a:gd name="connsiteY16" fmla="*/ 18506 h 109806"/>
                <a:gd name="connsiteX17" fmla="*/ 44071 w 44070"/>
                <a:gd name="connsiteY17" fmla="*/ 78379 h 109806"/>
                <a:gd name="connsiteX18" fmla="*/ 20256 w 44070"/>
                <a:gd name="connsiteY18" fmla="*/ 77394 h 109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4070" h="109806">
                  <a:moveTo>
                    <a:pt x="44071" y="98376"/>
                  </a:moveTo>
                  <a:cubicBezTo>
                    <a:pt x="44071" y="104269"/>
                    <a:pt x="39286" y="108436"/>
                    <a:pt x="34127" y="108436"/>
                  </a:cubicBezTo>
                  <a:cubicBezTo>
                    <a:pt x="28237" y="108436"/>
                    <a:pt x="24062" y="103653"/>
                    <a:pt x="24062" y="98497"/>
                  </a:cubicBezTo>
                  <a:cubicBezTo>
                    <a:pt x="24062" y="92609"/>
                    <a:pt x="28853" y="88437"/>
                    <a:pt x="34006" y="88437"/>
                  </a:cubicBezTo>
                  <a:cubicBezTo>
                    <a:pt x="39896" y="88437"/>
                    <a:pt x="44071" y="93226"/>
                    <a:pt x="44071" y="98376"/>
                  </a:cubicBezTo>
                  <a:close/>
                  <a:moveTo>
                    <a:pt x="20256" y="77394"/>
                  </a:moveTo>
                  <a:lnTo>
                    <a:pt x="20256" y="70528"/>
                  </a:lnTo>
                  <a:cubicBezTo>
                    <a:pt x="28358" y="70528"/>
                    <a:pt x="29342" y="70528"/>
                    <a:pt x="29342" y="65620"/>
                  </a:cubicBezTo>
                  <a:lnTo>
                    <a:pt x="29342" y="18748"/>
                  </a:lnTo>
                  <a:cubicBezTo>
                    <a:pt x="29342" y="10530"/>
                    <a:pt x="25783" y="4274"/>
                    <a:pt x="19278" y="4274"/>
                  </a:cubicBezTo>
                  <a:cubicBezTo>
                    <a:pt x="18782" y="4274"/>
                    <a:pt x="15103" y="4516"/>
                    <a:pt x="15103" y="4884"/>
                  </a:cubicBezTo>
                  <a:cubicBezTo>
                    <a:pt x="15103" y="5132"/>
                    <a:pt x="15345" y="5500"/>
                    <a:pt x="15593" y="5869"/>
                  </a:cubicBezTo>
                  <a:cubicBezTo>
                    <a:pt x="15961" y="6237"/>
                    <a:pt x="17066" y="8078"/>
                    <a:pt x="17066" y="10777"/>
                  </a:cubicBezTo>
                  <a:cubicBezTo>
                    <a:pt x="17066" y="15807"/>
                    <a:pt x="13260" y="19243"/>
                    <a:pt x="8597" y="19243"/>
                  </a:cubicBezTo>
                  <a:cubicBezTo>
                    <a:pt x="3437" y="19243"/>
                    <a:pt x="0" y="15439"/>
                    <a:pt x="0" y="10777"/>
                  </a:cubicBezTo>
                  <a:cubicBezTo>
                    <a:pt x="0" y="2312"/>
                    <a:pt x="8965" y="-1371"/>
                    <a:pt x="19398" y="-1371"/>
                  </a:cubicBezTo>
                  <a:cubicBezTo>
                    <a:pt x="30448" y="-1371"/>
                    <a:pt x="44071" y="4516"/>
                    <a:pt x="44071" y="18506"/>
                  </a:cubicBezTo>
                  <a:lnTo>
                    <a:pt x="44071" y="78379"/>
                  </a:lnTo>
                  <a:lnTo>
                    <a:pt x="20256" y="77394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930" name="任意多边形: 形状 1929">
              <a:extLst>
                <a:ext uri="{FF2B5EF4-FFF2-40B4-BE49-F238E27FC236}">
                  <a16:creationId xmlns:a16="http://schemas.microsoft.com/office/drawing/2014/main" id="{7F73643C-ADB8-6B87-2E8A-8F303F75008B}"/>
                </a:ext>
              </a:extLst>
            </p:cNvPr>
            <p:cNvSpPr/>
            <p:nvPr>
              <p:custDataLst>
                <p:tags r:id="rId120"/>
              </p:custDataLst>
            </p:nvPr>
          </p:nvSpPr>
          <p:spPr>
            <a:xfrm flipV="1">
              <a:off x="6989760" y="-7329049"/>
              <a:ext cx="116586" cy="116700"/>
            </a:xfrm>
            <a:custGeom>
              <a:avLst/>
              <a:gdLst>
                <a:gd name="connsiteX0" fmla="*/ 61885 w 116586"/>
                <a:gd name="connsiteY0" fmla="*/ 53467 h 116700"/>
                <a:gd name="connsiteX1" fmla="*/ 110800 w 116586"/>
                <a:gd name="connsiteY1" fmla="*/ 53467 h 116700"/>
                <a:gd name="connsiteX2" fmla="*/ 116586 w 116586"/>
                <a:gd name="connsiteY2" fmla="*/ 56975 h 116700"/>
                <a:gd name="connsiteX3" fmla="*/ 110800 w 116586"/>
                <a:gd name="connsiteY3" fmla="*/ 60476 h 116700"/>
                <a:gd name="connsiteX4" fmla="*/ 61885 w 116586"/>
                <a:gd name="connsiteY4" fmla="*/ 60476 h 116700"/>
                <a:gd name="connsiteX5" fmla="*/ 61885 w 116586"/>
                <a:gd name="connsiteY5" fmla="*/ 109541 h 116700"/>
                <a:gd name="connsiteX6" fmla="*/ 58381 w 116586"/>
                <a:gd name="connsiteY6" fmla="*/ 115325 h 116700"/>
                <a:gd name="connsiteX7" fmla="*/ 54872 w 116586"/>
                <a:gd name="connsiteY7" fmla="*/ 109541 h 116700"/>
                <a:gd name="connsiteX8" fmla="*/ 54872 w 116586"/>
                <a:gd name="connsiteY8" fmla="*/ 60476 h 116700"/>
                <a:gd name="connsiteX9" fmla="*/ 5786 w 116586"/>
                <a:gd name="connsiteY9" fmla="*/ 60476 h 116700"/>
                <a:gd name="connsiteX10" fmla="*/ 0 w 116586"/>
                <a:gd name="connsiteY10" fmla="*/ 56975 h 116700"/>
                <a:gd name="connsiteX11" fmla="*/ 5786 w 116586"/>
                <a:gd name="connsiteY11" fmla="*/ 53467 h 116700"/>
                <a:gd name="connsiteX12" fmla="*/ 54872 w 116586"/>
                <a:gd name="connsiteY12" fmla="*/ 53467 h 116700"/>
                <a:gd name="connsiteX13" fmla="*/ 54872 w 116586"/>
                <a:gd name="connsiteY13" fmla="*/ 4407 h 116700"/>
                <a:gd name="connsiteX14" fmla="*/ 58381 w 116586"/>
                <a:gd name="connsiteY14" fmla="*/ -1375 h 116700"/>
                <a:gd name="connsiteX15" fmla="*/ 61885 w 116586"/>
                <a:gd name="connsiteY15" fmla="*/ 4407 h 116700"/>
                <a:gd name="connsiteX16" fmla="*/ 61885 w 116586"/>
                <a:gd name="connsiteY16" fmla="*/ 53467 h 116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16586" h="116700">
                  <a:moveTo>
                    <a:pt x="61885" y="53467"/>
                  </a:moveTo>
                  <a:lnTo>
                    <a:pt x="110800" y="53467"/>
                  </a:lnTo>
                  <a:cubicBezTo>
                    <a:pt x="113254" y="53467"/>
                    <a:pt x="116586" y="53467"/>
                    <a:pt x="116586" y="56975"/>
                  </a:cubicBezTo>
                  <a:cubicBezTo>
                    <a:pt x="116586" y="60476"/>
                    <a:pt x="113254" y="60476"/>
                    <a:pt x="110800" y="60476"/>
                  </a:cubicBezTo>
                  <a:lnTo>
                    <a:pt x="61885" y="60476"/>
                  </a:lnTo>
                  <a:lnTo>
                    <a:pt x="61885" y="109541"/>
                  </a:lnTo>
                  <a:cubicBezTo>
                    <a:pt x="61885" y="111993"/>
                    <a:pt x="61885" y="115325"/>
                    <a:pt x="58381" y="115325"/>
                  </a:cubicBezTo>
                  <a:cubicBezTo>
                    <a:pt x="54872" y="115325"/>
                    <a:pt x="54872" y="111993"/>
                    <a:pt x="54872" y="109541"/>
                  </a:cubicBezTo>
                  <a:lnTo>
                    <a:pt x="54872" y="60476"/>
                  </a:lnTo>
                  <a:lnTo>
                    <a:pt x="5786" y="60476"/>
                  </a:lnTo>
                  <a:cubicBezTo>
                    <a:pt x="3333" y="60476"/>
                    <a:pt x="0" y="60476"/>
                    <a:pt x="0" y="56975"/>
                  </a:cubicBezTo>
                  <a:cubicBezTo>
                    <a:pt x="0" y="53467"/>
                    <a:pt x="3333" y="53467"/>
                    <a:pt x="5786" y="53467"/>
                  </a:cubicBezTo>
                  <a:lnTo>
                    <a:pt x="54872" y="53467"/>
                  </a:lnTo>
                  <a:lnTo>
                    <a:pt x="54872" y="4407"/>
                  </a:lnTo>
                  <a:cubicBezTo>
                    <a:pt x="54872" y="1956"/>
                    <a:pt x="54872" y="-1375"/>
                    <a:pt x="58381" y="-1375"/>
                  </a:cubicBezTo>
                  <a:cubicBezTo>
                    <a:pt x="61885" y="-1375"/>
                    <a:pt x="61885" y="1956"/>
                    <a:pt x="61885" y="4407"/>
                  </a:cubicBezTo>
                  <a:lnTo>
                    <a:pt x="61885" y="53467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931" name="任意多边形: 形状 1930">
              <a:extLst>
                <a:ext uri="{FF2B5EF4-FFF2-40B4-BE49-F238E27FC236}">
                  <a16:creationId xmlns:a16="http://schemas.microsoft.com/office/drawing/2014/main" id="{5AC015A3-FB0A-ADCF-0B62-BBA850CB7E9D}"/>
                </a:ext>
              </a:extLst>
            </p:cNvPr>
            <p:cNvSpPr/>
            <p:nvPr>
              <p:custDataLst>
                <p:tags r:id="rId121"/>
              </p:custDataLst>
            </p:nvPr>
          </p:nvSpPr>
          <p:spPr>
            <a:xfrm flipV="1">
              <a:off x="7163509" y="-7348497"/>
              <a:ext cx="293734" cy="123532"/>
            </a:xfrm>
            <a:custGeom>
              <a:avLst/>
              <a:gdLst>
                <a:gd name="connsiteX0" fmla="*/ 33659 w 293734"/>
                <a:gd name="connsiteY0" fmla="*/ 120226 h 123532"/>
                <a:gd name="connsiteX1" fmla="*/ 31382 w 293734"/>
                <a:gd name="connsiteY1" fmla="*/ 122155 h 123532"/>
                <a:gd name="connsiteX2" fmla="*/ 9993 w 293734"/>
                <a:gd name="connsiteY2" fmla="*/ 120402 h 123532"/>
                <a:gd name="connsiteX3" fmla="*/ 6660 w 293734"/>
                <a:gd name="connsiteY3" fmla="*/ 116900 h 123532"/>
                <a:gd name="connsiteX4" fmla="*/ 10868 w 293734"/>
                <a:gd name="connsiteY4" fmla="*/ 114795 h 123532"/>
                <a:gd name="connsiteX5" fmla="*/ 19634 w 293734"/>
                <a:gd name="connsiteY5" fmla="*/ 111815 h 123532"/>
                <a:gd name="connsiteX6" fmla="*/ 17182 w 293734"/>
                <a:gd name="connsiteY6" fmla="*/ 100954 h 123532"/>
                <a:gd name="connsiteX7" fmla="*/ 2805 w 293734"/>
                <a:gd name="connsiteY7" fmla="*/ 43830 h 123532"/>
                <a:gd name="connsiteX8" fmla="*/ 0 w 293734"/>
                <a:gd name="connsiteY8" fmla="*/ 26135 h 123532"/>
                <a:gd name="connsiteX9" fmla="*/ 22263 w 293734"/>
                <a:gd name="connsiteY9" fmla="*/ -1377 h 123532"/>
                <a:gd name="connsiteX10" fmla="*/ 64514 w 293734"/>
                <a:gd name="connsiteY10" fmla="*/ 49964 h 123532"/>
                <a:gd name="connsiteX11" fmla="*/ 41200 w 293734"/>
                <a:gd name="connsiteY11" fmla="*/ 77999 h 123532"/>
                <a:gd name="connsiteX12" fmla="*/ 20690 w 293734"/>
                <a:gd name="connsiteY12" fmla="*/ 67489 h 123532"/>
                <a:gd name="connsiteX13" fmla="*/ 33659 w 293734"/>
                <a:gd name="connsiteY13" fmla="*/ 120226 h 123532"/>
                <a:gd name="connsiteX14" fmla="*/ 17182 w 293734"/>
                <a:gd name="connsiteY14" fmla="*/ 53994 h 123532"/>
                <a:gd name="connsiteX15" fmla="*/ 19810 w 293734"/>
                <a:gd name="connsiteY15" fmla="*/ 60128 h 123532"/>
                <a:gd name="connsiteX16" fmla="*/ 40847 w 293734"/>
                <a:gd name="connsiteY16" fmla="*/ 74145 h 123532"/>
                <a:gd name="connsiteX17" fmla="*/ 51891 w 293734"/>
                <a:gd name="connsiteY17" fmla="*/ 57677 h 123532"/>
                <a:gd name="connsiteX18" fmla="*/ 42954 w 293734"/>
                <a:gd name="connsiteY18" fmla="*/ 20529 h 123532"/>
                <a:gd name="connsiteX19" fmla="*/ 22263 w 293734"/>
                <a:gd name="connsiteY19" fmla="*/ 2482 h 123532"/>
                <a:gd name="connsiteX20" fmla="*/ 10521 w 293734"/>
                <a:gd name="connsiteY20" fmla="*/ 20177 h 123532"/>
                <a:gd name="connsiteX21" fmla="*/ 13326 w 293734"/>
                <a:gd name="connsiteY21" fmla="*/ 37876 h 123532"/>
                <a:gd name="connsiteX22" fmla="*/ 17182 w 293734"/>
                <a:gd name="connsiteY22" fmla="*/ 53994 h 123532"/>
                <a:gd name="connsiteX23" fmla="*/ 116807 w 293734"/>
                <a:gd name="connsiteY23" fmla="*/ 110062 h 123532"/>
                <a:gd name="connsiteX24" fmla="*/ 110317 w 293734"/>
                <a:gd name="connsiteY24" fmla="*/ 116373 h 123532"/>
                <a:gd name="connsiteX25" fmla="*/ 100852 w 293734"/>
                <a:gd name="connsiteY25" fmla="*/ 107088 h 123532"/>
                <a:gd name="connsiteX26" fmla="*/ 107512 w 293734"/>
                <a:gd name="connsiteY26" fmla="*/ 100778 h 123532"/>
                <a:gd name="connsiteX27" fmla="*/ 116807 w 293734"/>
                <a:gd name="connsiteY27" fmla="*/ 110062 h 123532"/>
                <a:gd name="connsiteX28" fmla="*/ 103480 w 293734"/>
                <a:gd name="connsiteY28" fmla="*/ 44182 h 123532"/>
                <a:gd name="connsiteX29" fmla="*/ 107336 w 293734"/>
                <a:gd name="connsiteY29" fmla="*/ 54346 h 123532"/>
                <a:gd name="connsiteX30" fmla="*/ 109618 w 293734"/>
                <a:gd name="connsiteY30" fmla="*/ 63630 h 123532"/>
                <a:gd name="connsiteX31" fmla="*/ 95242 w 293734"/>
                <a:gd name="connsiteY31" fmla="*/ 77999 h 123532"/>
                <a:gd name="connsiteX32" fmla="*/ 72098 w 293734"/>
                <a:gd name="connsiteY32" fmla="*/ 51014 h 123532"/>
                <a:gd name="connsiteX33" fmla="*/ 74205 w 293734"/>
                <a:gd name="connsiteY33" fmla="*/ 49266 h 123532"/>
                <a:gd name="connsiteX34" fmla="*/ 77009 w 293734"/>
                <a:gd name="connsiteY34" fmla="*/ 52416 h 123532"/>
                <a:gd name="connsiteX35" fmla="*/ 94714 w 293734"/>
                <a:gd name="connsiteY35" fmla="*/ 74145 h 123532"/>
                <a:gd name="connsiteX36" fmla="*/ 99097 w 293734"/>
                <a:gd name="connsiteY36" fmla="*/ 68539 h 123532"/>
                <a:gd name="connsiteX37" fmla="*/ 97172 w 293734"/>
                <a:gd name="connsiteY37" fmla="*/ 59425 h 123532"/>
                <a:gd name="connsiteX38" fmla="*/ 85072 w 293734"/>
                <a:gd name="connsiteY38" fmla="*/ 27009 h 123532"/>
                <a:gd name="connsiteX39" fmla="*/ 81041 w 293734"/>
                <a:gd name="connsiteY39" fmla="*/ 12992 h 123532"/>
                <a:gd name="connsiteX40" fmla="*/ 95417 w 293734"/>
                <a:gd name="connsiteY40" fmla="*/ -1377 h 123532"/>
                <a:gd name="connsiteX41" fmla="*/ 118385 w 293734"/>
                <a:gd name="connsiteY41" fmla="*/ 25608 h 123532"/>
                <a:gd name="connsiteX42" fmla="*/ 116279 w 293734"/>
                <a:gd name="connsiteY42" fmla="*/ 27361 h 123532"/>
                <a:gd name="connsiteX43" fmla="*/ 113650 w 293734"/>
                <a:gd name="connsiteY43" fmla="*/ 24206 h 123532"/>
                <a:gd name="connsiteX44" fmla="*/ 95770 w 293734"/>
                <a:gd name="connsiteY44" fmla="*/ 2482 h 123532"/>
                <a:gd name="connsiteX45" fmla="*/ 91562 w 293734"/>
                <a:gd name="connsiteY45" fmla="*/ 8265 h 123532"/>
                <a:gd name="connsiteX46" fmla="*/ 96644 w 293734"/>
                <a:gd name="connsiteY46" fmla="*/ 25783 h 123532"/>
                <a:gd name="connsiteX47" fmla="*/ 103480 w 293734"/>
                <a:gd name="connsiteY47" fmla="*/ 44182 h 123532"/>
                <a:gd name="connsiteX48" fmla="*/ 192813 w 293734"/>
                <a:gd name="connsiteY48" fmla="*/ 66785 h 123532"/>
                <a:gd name="connsiteX49" fmla="*/ 176683 w 293734"/>
                <a:gd name="connsiteY49" fmla="*/ 77999 h 123532"/>
                <a:gd name="connsiteX50" fmla="*/ 134433 w 293734"/>
                <a:gd name="connsiteY50" fmla="*/ 26664 h 123532"/>
                <a:gd name="connsiteX51" fmla="*/ 157752 w 293734"/>
                <a:gd name="connsiteY51" fmla="*/ -1377 h 123532"/>
                <a:gd name="connsiteX52" fmla="*/ 180537 w 293734"/>
                <a:gd name="connsiteY52" fmla="*/ 11766 h 123532"/>
                <a:gd name="connsiteX53" fmla="*/ 196493 w 293734"/>
                <a:gd name="connsiteY53" fmla="*/ -1377 h 123532"/>
                <a:gd name="connsiteX54" fmla="*/ 209468 w 293734"/>
                <a:gd name="connsiteY54" fmla="*/ 8265 h 123532"/>
                <a:gd name="connsiteX55" fmla="*/ 214725 w 293734"/>
                <a:gd name="connsiteY55" fmla="*/ 25608 h 123532"/>
                <a:gd name="connsiteX56" fmla="*/ 212625 w 293734"/>
                <a:gd name="connsiteY56" fmla="*/ 27361 h 123532"/>
                <a:gd name="connsiteX57" fmla="*/ 210166 w 293734"/>
                <a:gd name="connsiteY57" fmla="*/ 24206 h 123532"/>
                <a:gd name="connsiteX58" fmla="*/ 196845 w 293734"/>
                <a:gd name="connsiteY58" fmla="*/ 2482 h 123532"/>
                <a:gd name="connsiteX59" fmla="*/ 191586 w 293734"/>
                <a:gd name="connsiteY59" fmla="*/ 10541 h 123532"/>
                <a:gd name="connsiteX60" fmla="*/ 193864 w 293734"/>
                <a:gd name="connsiteY60" fmla="*/ 23508 h 123532"/>
                <a:gd name="connsiteX61" fmla="*/ 197720 w 293734"/>
                <a:gd name="connsiteY61" fmla="*/ 39279 h 123532"/>
                <a:gd name="connsiteX62" fmla="*/ 204033 w 293734"/>
                <a:gd name="connsiteY62" fmla="*/ 63805 h 123532"/>
                <a:gd name="connsiteX63" fmla="*/ 205259 w 293734"/>
                <a:gd name="connsiteY63" fmla="*/ 69764 h 123532"/>
                <a:gd name="connsiteX64" fmla="*/ 200173 w 293734"/>
                <a:gd name="connsiteY64" fmla="*/ 74497 h 123532"/>
                <a:gd name="connsiteX65" fmla="*/ 192813 w 293734"/>
                <a:gd name="connsiteY65" fmla="*/ 66785 h 123532"/>
                <a:gd name="connsiteX66" fmla="*/ 181418 w 293734"/>
                <a:gd name="connsiteY66" fmla="*/ 21403 h 123532"/>
                <a:gd name="connsiteX67" fmla="*/ 177910 w 293734"/>
                <a:gd name="connsiteY67" fmla="*/ 14921 h 123532"/>
                <a:gd name="connsiteX68" fmla="*/ 158098 w 293734"/>
                <a:gd name="connsiteY68" fmla="*/ 2482 h 123532"/>
                <a:gd name="connsiteX69" fmla="*/ 146879 w 293734"/>
                <a:gd name="connsiteY69" fmla="*/ 18951 h 123532"/>
                <a:gd name="connsiteX70" fmla="*/ 156520 w 293734"/>
                <a:gd name="connsiteY70" fmla="*/ 57325 h 123532"/>
                <a:gd name="connsiteX71" fmla="*/ 176859 w 293734"/>
                <a:gd name="connsiteY71" fmla="*/ 74145 h 123532"/>
                <a:gd name="connsiteX72" fmla="*/ 190707 w 293734"/>
                <a:gd name="connsiteY72" fmla="*/ 58726 h 123532"/>
                <a:gd name="connsiteX73" fmla="*/ 190186 w 293734"/>
                <a:gd name="connsiteY73" fmla="*/ 55747 h 123532"/>
                <a:gd name="connsiteX74" fmla="*/ 181418 w 293734"/>
                <a:gd name="connsiteY74" fmla="*/ 21403 h 123532"/>
                <a:gd name="connsiteX75" fmla="*/ 288649 w 293734"/>
                <a:gd name="connsiteY75" fmla="*/ 66087 h 123532"/>
                <a:gd name="connsiteX76" fmla="*/ 280233 w 293734"/>
                <a:gd name="connsiteY76" fmla="*/ 58199 h 123532"/>
                <a:gd name="connsiteX77" fmla="*/ 285672 w 293734"/>
                <a:gd name="connsiteY77" fmla="*/ 53120 h 123532"/>
                <a:gd name="connsiteX78" fmla="*/ 293735 w 293734"/>
                <a:gd name="connsiteY78" fmla="*/ 62931 h 123532"/>
                <a:gd name="connsiteX79" fmla="*/ 272874 w 293734"/>
                <a:gd name="connsiteY79" fmla="*/ 77999 h 123532"/>
                <a:gd name="connsiteX80" fmla="*/ 243247 w 293734"/>
                <a:gd name="connsiteY80" fmla="*/ 52416 h 123532"/>
                <a:gd name="connsiteX81" fmla="*/ 261302 w 293734"/>
                <a:gd name="connsiteY81" fmla="*/ 35073 h 123532"/>
                <a:gd name="connsiteX82" fmla="*/ 279535 w 293734"/>
                <a:gd name="connsiteY82" fmla="*/ 21754 h 123532"/>
                <a:gd name="connsiteX83" fmla="*/ 254466 w 293734"/>
                <a:gd name="connsiteY83" fmla="*/ 2482 h 123532"/>
                <a:gd name="connsiteX84" fmla="*/ 234480 w 293734"/>
                <a:gd name="connsiteY84" fmla="*/ 11766 h 123532"/>
                <a:gd name="connsiteX85" fmla="*/ 245524 w 293734"/>
                <a:gd name="connsiteY85" fmla="*/ 21051 h 123532"/>
                <a:gd name="connsiteX86" fmla="*/ 239039 w 293734"/>
                <a:gd name="connsiteY86" fmla="*/ 27185 h 123532"/>
                <a:gd name="connsiteX87" fmla="*/ 229222 w 293734"/>
                <a:gd name="connsiteY87" fmla="*/ 15619 h 123532"/>
                <a:gd name="connsiteX88" fmla="*/ 254291 w 293734"/>
                <a:gd name="connsiteY88" fmla="*/ -1377 h 123532"/>
                <a:gd name="connsiteX89" fmla="*/ 289529 w 293734"/>
                <a:gd name="connsiteY89" fmla="*/ 27712 h 123532"/>
                <a:gd name="connsiteX90" fmla="*/ 284094 w 293734"/>
                <a:gd name="connsiteY90" fmla="*/ 40505 h 123532"/>
                <a:gd name="connsiteX91" fmla="*/ 266561 w 293734"/>
                <a:gd name="connsiteY91" fmla="*/ 47859 h 123532"/>
                <a:gd name="connsiteX92" fmla="*/ 253240 w 293734"/>
                <a:gd name="connsiteY92" fmla="*/ 58375 h 123532"/>
                <a:gd name="connsiteX93" fmla="*/ 272874 w 293734"/>
                <a:gd name="connsiteY93" fmla="*/ 74145 h 123532"/>
                <a:gd name="connsiteX94" fmla="*/ 288649 w 293734"/>
                <a:gd name="connsiteY94" fmla="*/ 66087 h 1235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</a:cxnLst>
              <a:rect l="l" t="t" r="r" b="b"/>
              <a:pathLst>
                <a:path w="293734" h="123532">
                  <a:moveTo>
                    <a:pt x="33659" y="120226"/>
                  </a:moveTo>
                  <a:cubicBezTo>
                    <a:pt x="33659" y="120402"/>
                    <a:pt x="33659" y="122155"/>
                    <a:pt x="31382" y="122155"/>
                  </a:cubicBezTo>
                  <a:cubicBezTo>
                    <a:pt x="27351" y="122155"/>
                    <a:pt x="14553" y="120754"/>
                    <a:pt x="9993" y="120402"/>
                  </a:cubicBezTo>
                  <a:cubicBezTo>
                    <a:pt x="8591" y="120226"/>
                    <a:pt x="6660" y="120050"/>
                    <a:pt x="6660" y="116900"/>
                  </a:cubicBezTo>
                  <a:cubicBezTo>
                    <a:pt x="6660" y="114795"/>
                    <a:pt x="8239" y="114795"/>
                    <a:pt x="10868" y="114795"/>
                  </a:cubicBezTo>
                  <a:cubicBezTo>
                    <a:pt x="19288" y="114795"/>
                    <a:pt x="19634" y="113570"/>
                    <a:pt x="19634" y="111815"/>
                  </a:cubicBezTo>
                  <a:cubicBezTo>
                    <a:pt x="19634" y="110590"/>
                    <a:pt x="18056" y="104632"/>
                    <a:pt x="17182" y="100954"/>
                  </a:cubicBezTo>
                  <a:lnTo>
                    <a:pt x="2805" y="43830"/>
                  </a:lnTo>
                  <a:cubicBezTo>
                    <a:pt x="704" y="35073"/>
                    <a:pt x="0" y="32270"/>
                    <a:pt x="0" y="26135"/>
                  </a:cubicBezTo>
                  <a:cubicBezTo>
                    <a:pt x="0" y="9491"/>
                    <a:pt x="9295" y="-1377"/>
                    <a:pt x="22263" y="-1377"/>
                  </a:cubicBezTo>
                  <a:cubicBezTo>
                    <a:pt x="42954" y="-1377"/>
                    <a:pt x="64514" y="24733"/>
                    <a:pt x="64514" y="49964"/>
                  </a:cubicBezTo>
                  <a:cubicBezTo>
                    <a:pt x="64514" y="65911"/>
                    <a:pt x="55225" y="77999"/>
                    <a:pt x="41200" y="77999"/>
                  </a:cubicBezTo>
                  <a:cubicBezTo>
                    <a:pt x="33137" y="77999"/>
                    <a:pt x="25948" y="72919"/>
                    <a:pt x="20690" y="67489"/>
                  </a:cubicBezTo>
                  <a:lnTo>
                    <a:pt x="33659" y="120226"/>
                  </a:lnTo>
                  <a:close/>
                  <a:moveTo>
                    <a:pt x="17182" y="53994"/>
                  </a:moveTo>
                  <a:cubicBezTo>
                    <a:pt x="18232" y="57847"/>
                    <a:pt x="18232" y="58199"/>
                    <a:pt x="19810" y="60128"/>
                  </a:cubicBezTo>
                  <a:cubicBezTo>
                    <a:pt x="28401" y="71518"/>
                    <a:pt x="36288" y="74145"/>
                    <a:pt x="40847" y="74145"/>
                  </a:cubicBezTo>
                  <a:cubicBezTo>
                    <a:pt x="47162" y="74145"/>
                    <a:pt x="51891" y="68890"/>
                    <a:pt x="51891" y="57677"/>
                  </a:cubicBezTo>
                  <a:cubicBezTo>
                    <a:pt x="51891" y="47337"/>
                    <a:pt x="46111" y="27185"/>
                    <a:pt x="42954" y="20529"/>
                  </a:cubicBezTo>
                  <a:cubicBezTo>
                    <a:pt x="37168" y="8787"/>
                    <a:pt x="29105" y="2482"/>
                    <a:pt x="22263" y="2482"/>
                  </a:cubicBezTo>
                  <a:cubicBezTo>
                    <a:pt x="16307" y="2482"/>
                    <a:pt x="10521" y="7210"/>
                    <a:pt x="10521" y="20177"/>
                  </a:cubicBezTo>
                  <a:cubicBezTo>
                    <a:pt x="10521" y="23508"/>
                    <a:pt x="10521" y="26833"/>
                    <a:pt x="13326" y="37876"/>
                  </a:cubicBezTo>
                  <a:lnTo>
                    <a:pt x="17182" y="53994"/>
                  </a:lnTo>
                  <a:close/>
                  <a:moveTo>
                    <a:pt x="116807" y="110062"/>
                  </a:moveTo>
                  <a:cubicBezTo>
                    <a:pt x="116807" y="113570"/>
                    <a:pt x="114348" y="116373"/>
                    <a:pt x="110317" y="116373"/>
                  </a:cubicBezTo>
                  <a:cubicBezTo>
                    <a:pt x="105587" y="116373"/>
                    <a:pt x="100852" y="111815"/>
                    <a:pt x="100852" y="107088"/>
                  </a:cubicBezTo>
                  <a:cubicBezTo>
                    <a:pt x="100852" y="103758"/>
                    <a:pt x="103305" y="100778"/>
                    <a:pt x="107512" y="100778"/>
                  </a:cubicBezTo>
                  <a:cubicBezTo>
                    <a:pt x="111543" y="100778"/>
                    <a:pt x="116807" y="104807"/>
                    <a:pt x="116807" y="110062"/>
                  </a:cubicBezTo>
                  <a:close/>
                  <a:moveTo>
                    <a:pt x="103480" y="44182"/>
                  </a:moveTo>
                  <a:cubicBezTo>
                    <a:pt x="105587" y="49266"/>
                    <a:pt x="105587" y="49612"/>
                    <a:pt x="107336" y="54346"/>
                  </a:cubicBezTo>
                  <a:cubicBezTo>
                    <a:pt x="108738" y="57847"/>
                    <a:pt x="109618" y="60304"/>
                    <a:pt x="109618" y="63630"/>
                  </a:cubicBezTo>
                  <a:cubicBezTo>
                    <a:pt x="109618" y="71518"/>
                    <a:pt x="104008" y="77999"/>
                    <a:pt x="95242" y="77999"/>
                  </a:cubicBezTo>
                  <a:cubicBezTo>
                    <a:pt x="78764" y="77999"/>
                    <a:pt x="72098" y="52592"/>
                    <a:pt x="72098" y="51014"/>
                  </a:cubicBezTo>
                  <a:cubicBezTo>
                    <a:pt x="72098" y="49266"/>
                    <a:pt x="73852" y="49266"/>
                    <a:pt x="74205" y="49266"/>
                  </a:cubicBezTo>
                  <a:cubicBezTo>
                    <a:pt x="75959" y="49266"/>
                    <a:pt x="76135" y="49612"/>
                    <a:pt x="77009" y="52416"/>
                  </a:cubicBezTo>
                  <a:cubicBezTo>
                    <a:pt x="81745" y="68890"/>
                    <a:pt x="88757" y="74145"/>
                    <a:pt x="94714" y="74145"/>
                  </a:cubicBezTo>
                  <a:cubicBezTo>
                    <a:pt x="96116" y="74145"/>
                    <a:pt x="99097" y="74145"/>
                    <a:pt x="99097" y="68539"/>
                  </a:cubicBezTo>
                  <a:cubicBezTo>
                    <a:pt x="99097" y="64855"/>
                    <a:pt x="97871" y="61178"/>
                    <a:pt x="97172" y="59425"/>
                  </a:cubicBezTo>
                  <a:cubicBezTo>
                    <a:pt x="95770" y="54873"/>
                    <a:pt x="87877" y="34546"/>
                    <a:pt x="85072" y="27009"/>
                  </a:cubicBezTo>
                  <a:cubicBezTo>
                    <a:pt x="83318" y="22453"/>
                    <a:pt x="81041" y="16675"/>
                    <a:pt x="81041" y="12992"/>
                  </a:cubicBezTo>
                  <a:cubicBezTo>
                    <a:pt x="81041" y="4757"/>
                    <a:pt x="87003" y="-1377"/>
                    <a:pt x="95417" y="-1377"/>
                  </a:cubicBezTo>
                  <a:cubicBezTo>
                    <a:pt x="111895" y="-1377"/>
                    <a:pt x="118385" y="24030"/>
                    <a:pt x="118385" y="25608"/>
                  </a:cubicBezTo>
                  <a:cubicBezTo>
                    <a:pt x="118385" y="27361"/>
                    <a:pt x="116807" y="27361"/>
                    <a:pt x="116279" y="27361"/>
                  </a:cubicBezTo>
                  <a:cubicBezTo>
                    <a:pt x="114524" y="27361"/>
                    <a:pt x="114524" y="26833"/>
                    <a:pt x="113650" y="24206"/>
                  </a:cubicBezTo>
                  <a:cubicBezTo>
                    <a:pt x="110493" y="13168"/>
                    <a:pt x="104707" y="2482"/>
                    <a:pt x="95770" y="2482"/>
                  </a:cubicBezTo>
                  <a:cubicBezTo>
                    <a:pt x="92789" y="2482"/>
                    <a:pt x="91562" y="4230"/>
                    <a:pt x="91562" y="8265"/>
                  </a:cubicBezTo>
                  <a:cubicBezTo>
                    <a:pt x="91562" y="12640"/>
                    <a:pt x="92613" y="15097"/>
                    <a:pt x="96644" y="25783"/>
                  </a:cubicBezTo>
                  <a:lnTo>
                    <a:pt x="103480" y="44182"/>
                  </a:lnTo>
                  <a:close/>
                  <a:moveTo>
                    <a:pt x="192813" y="66785"/>
                  </a:moveTo>
                  <a:cubicBezTo>
                    <a:pt x="189658" y="73266"/>
                    <a:pt x="184575" y="77999"/>
                    <a:pt x="176683" y="77999"/>
                  </a:cubicBezTo>
                  <a:cubicBezTo>
                    <a:pt x="156173" y="77999"/>
                    <a:pt x="134433" y="52240"/>
                    <a:pt x="134433" y="26664"/>
                  </a:cubicBezTo>
                  <a:cubicBezTo>
                    <a:pt x="134433" y="10189"/>
                    <a:pt x="144074" y="-1377"/>
                    <a:pt x="157752" y="-1377"/>
                  </a:cubicBezTo>
                  <a:cubicBezTo>
                    <a:pt x="161255" y="-1377"/>
                    <a:pt x="170021" y="-673"/>
                    <a:pt x="180537" y="11766"/>
                  </a:cubicBezTo>
                  <a:cubicBezTo>
                    <a:pt x="181940" y="4406"/>
                    <a:pt x="188079" y="-1377"/>
                    <a:pt x="196493" y="-1377"/>
                  </a:cubicBezTo>
                  <a:cubicBezTo>
                    <a:pt x="202630" y="-1377"/>
                    <a:pt x="206662" y="2657"/>
                    <a:pt x="209468" y="8265"/>
                  </a:cubicBezTo>
                  <a:cubicBezTo>
                    <a:pt x="212449" y="14570"/>
                    <a:pt x="214725" y="25261"/>
                    <a:pt x="214725" y="25608"/>
                  </a:cubicBezTo>
                  <a:cubicBezTo>
                    <a:pt x="214725" y="27361"/>
                    <a:pt x="213146" y="27361"/>
                    <a:pt x="212625" y="27361"/>
                  </a:cubicBezTo>
                  <a:cubicBezTo>
                    <a:pt x="210870" y="27361"/>
                    <a:pt x="210694" y="26664"/>
                    <a:pt x="210166" y="24206"/>
                  </a:cubicBezTo>
                  <a:cubicBezTo>
                    <a:pt x="207190" y="12816"/>
                    <a:pt x="204033" y="2482"/>
                    <a:pt x="196845" y="2482"/>
                  </a:cubicBezTo>
                  <a:cubicBezTo>
                    <a:pt x="192109" y="2482"/>
                    <a:pt x="191586" y="7034"/>
                    <a:pt x="191586" y="10541"/>
                  </a:cubicBezTo>
                  <a:cubicBezTo>
                    <a:pt x="191586" y="14394"/>
                    <a:pt x="191933" y="15795"/>
                    <a:pt x="193864" y="23508"/>
                  </a:cubicBezTo>
                  <a:cubicBezTo>
                    <a:pt x="195795" y="30868"/>
                    <a:pt x="196141" y="32616"/>
                    <a:pt x="197720" y="39279"/>
                  </a:cubicBezTo>
                  <a:lnTo>
                    <a:pt x="204033" y="63805"/>
                  </a:lnTo>
                  <a:cubicBezTo>
                    <a:pt x="205259" y="68714"/>
                    <a:pt x="205259" y="69061"/>
                    <a:pt x="205259" y="69764"/>
                  </a:cubicBezTo>
                  <a:cubicBezTo>
                    <a:pt x="205259" y="72743"/>
                    <a:pt x="203153" y="74497"/>
                    <a:pt x="200173" y="74497"/>
                  </a:cubicBezTo>
                  <a:cubicBezTo>
                    <a:pt x="195965" y="74497"/>
                    <a:pt x="193336" y="70639"/>
                    <a:pt x="192813" y="66785"/>
                  </a:cubicBezTo>
                  <a:close/>
                  <a:moveTo>
                    <a:pt x="181418" y="21403"/>
                  </a:moveTo>
                  <a:cubicBezTo>
                    <a:pt x="180537" y="18247"/>
                    <a:pt x="180537" y="17901"/>
                    <a:pt x="177910" y="14921"/>
                  </a:cubicBezTo>
                  <a:cubicBezTo>
                    <a:pt x="170198" y="5286"/>
                    <a:pt x="163010" y="2482"/>
                    <a:pt x="158098" y="2482"/>
                  </a:cubicBezTo>
                  <a:cubicBezTo>
                    <a:pt x="149332" y="2482"/>
                    <a:pt x="146879" y="12118"/>
                    <a:pt x="146879" y="18951"/>
                  </a:cubicBezTo>
                  <a:cubicBezTo>
                    <a:pt x="146879" y="27712"/>
                    <a:pt x="152489" y="49266"/>
                    <a:pt x="156520" y="57325"/>
                  </a:cubicBezTo>
                  <a:cubicBezTo>
                    <a:pt x="161960" y="67659"/>
                    <a:pt x="169846" y="74145"/>
                    <a:pt x="176859" y="74145"/>
                  </a:cubicBezTo>
                  <a:cubicBezTo>
                    <a:pt x="188255" y="74145"/>
                    <a:pt x="190707" y="59776"/>
                    <a:pt x="190707" y="58726"/>
                  </a:cubicBezTo>
                  <a:cubicBezTo>
                    <a:pt x="190707" y="57677"/>
                    <a:pt x="190354" y="56621"/>
                    <a:pt x="190186" y="55747"/>
                  </a:cubicBezTo>
                  <a:lnTo>
                    <a:pt x="181418" y="21403"/>
                  </a:lnTo>
                  <a:close/>
                  <a:moveTo>
                    <a:pt x="288649" y="66087"/>
                  </a:moveTo>
                  <a:cubicBezTo>
                    <a:pt x="283742" y="65911"/>
                    <a:pt x="280233" y="62052"/>
                    <a:pt x="280233" y="58199"/>
                  </a:cubicBezTo>
                  <a:cubicBezTo>
                    <a:pt x="280233" y="55747"/>
                    <a:pt x="281811" y="53120"/>
                    <a:pt x="285672" y="53120"/>
                  </a:cubicBezTo>
                  <a:cubicBezTo>
                    <a:pt x="289529" y="53120"/>
                    <a:pt x="293735" y="56099"/>
                    <a:pt x="293735" y="62931"/>
                  </a:cubicBezTo>
                  <a:cubicBezTo>
                    <a:pt x="293735" y="70814"/>
                    <a:pt x="286195" y="77999"/>
                    <a:pt x="272874" y="77999"/>
                  </a:cubicBezTo>
                  <a:cubicBezTo>
                    <a:pt x="249731" y="77999"/>
                    <a:pt x="243247" y="60128"/>
                    <a:pt x="243247" y="52416"/>
                  </a:cubicBezTo>
                  <a:cubicBezTo>
                    <a:pt x="243247" y="38750"/>
                    <a:pt x="256216" y="36123"/>
                    <a:pt x="261302" y="35073"/>
                  </a:cubicBezTo>
                  <a:cubicBezTo>
                    <a:pt x="270415" y="33320"/>
                    <a:pt x="279535" y="31391"/>
                    <a:pt x="279535" y="21754"/>
                  </a:cubicBezTo>
                  <a:cubicBezTo>
                    <a:pt x="279535" y="17197"/>
                    <a:pt x="275503" y="2482"/>
                    <a:pt x="254466" y="2482"/>
                  </a:cubicBezTo>
                  <a:cubicBezTo>
                    <a:pt x="252008" y="2482"/>
                    <a:pt x="238511" y="2482"/>
                    <a:pt x="234480" y="11766"/>
                  </a:cubicBezTo>
                  <a:cubicBezTo>
                    <a:pt x="241140" y="10892"/>
                    <a:pt x="245524" y="16147"/>
                    <a:pt x="245524" y="21051"/>
                  </a:cubicBezTo>
                  <a:cubicBezTo>
                    <a:pt x="245524" y="25085"/>
                    <a:pt x="242719" y="27185"/>
                    <a:pt x="239039" y="27185"/>
                  </a:cubicBezTo>
                  <a:cubicBezTo>
                    <a:pt x="234480" y="27185"/>
                    <a:pt x="229222" y="23508"/>
                    <a:pt x="229222" y="15619"/>
                  </a:cubicBezTo>
                  <a:cubicBezTo>
                    <a:pt x="229222" y="5631"/>
                    <a:pt x="239209" y="-1377"/>
                    <a:pt x="254291" y="-1377"/>
                  </a:cubicBezTo>
                  <a:cubicBezTo>
                    <a:pt x="282691" y="-1377"/>
                    <a:pt x="289529" y="19825"/>
                    <a:pt x="289529" y="27712"/>
                  </a:cubicBezTo>
                  <a:cubicBezTo>
                    <a:pt x="289529" y="34018"/>
                    <a:pt x="286195" y="38399"/>
                    <a:pt x="284094" y="40505"/>
                  </a:cubicBezTo>
                  <a:cubicBezTo>
                    <a:pt x="279360" y="45408"/>
                    <a:pt x="274277" y="46287"/>
                    <a:pt x="266561" y="47859"/>
                  </a:cubicBezTo>
                  <a:cubicBezTo>
                    <a:pt x="260251" y="49266"/>
                    <a:pt x="253240" y="50492"/>
                    <a:pt x="253240" y="58375"/>
                  </a:cubicBezTo>
                  <a:cubicBezTo>
                    <a:pt x="253240" y="63454"/>
                    <a:pt x="257448" y="74145"/>
                    <a:pt x="272874" y="74145"/>
                  </a:cubicBezTo>
                  <a:cubicBezTo>
                    <a:pt x="277258" y="74145"/>
                    <a:pt x="286019" y="72919"/>
                    <a:pt x="288649" y="66087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932" name="任意多边形: 形状 1931">
              <a:extLst>
                <a:ext uri="{FF2B5EF4-FFF2-40B4-BE49-F238E27FC236}">
                  <a16:creationId xmlns:a16="http://schemas.microsoft.com/office/drawing/2014/main" id="{07C358CB-FAE2-BEC4-250B-889E26876228}"/>
                </a:ext>
              </a:extLst>
            </p:cNvPr>
            <p:cNvSpPr/>
            <p:nvPr>
              <p:custDataLst>
                <p:tags r:id="rId122"/>
              </p:custDataLst>
            </p:nvPr>
          </p:nvSpPr>
          <p:spPr>
            <a:xfrm flipV="1">
              <a:off x="7471568" y="-7281958"/>
              <a:ext cx="139371" cy="106370"/>
            </a:xfrm>
            <a:custGeom>
              <a:avLst/>
              <a:gdLst>
                <a:gd name="connsiteX0" fmla="*/ 34006 w 139371"/>
                <a:gd name="connsiteY0" fmla="*/ 100339 h 106370"/>
                <a:gd name="connsiteX1" fmla="*/ 29094 w 139371"/>
                <a:gd name="connsiteY1" fmla="*/ 105000 h 106370"/>
                <a:gd name="connsiteX2" fmla="*/ 22220 w 139371"/>
                <a:gd name="connsiteY2" fmla="*/ 98256 h 106370"/>
                <a:gd name="connsiteX3" fmla="*/ 27131 w 139371"/>
                <a:gd name="connsiteY3" fmla="*/ 93589 h 106370"/>
                <a:gd name="connsiteX4" fmla="*/ 34006 w 139371"/>
                <a:gd name="connsiteY4" fmla="*/ 100339 h 106370"/>
                <a:gd name="connsiteX5" fmla="*/ 8959 w 139371"/>
                <a:gd name="connsiteY5" fmla="*/ 38010 h 106370"/>
                <a:gd name="connsiteX6" fmla="*/ 7859 w 139371"/>
                <a:gd name="connsiteY6" fmla="*/ 32858 h 106370"/>
                <a:gd name="connsiteX7" fmla="*/ 19519 w 139371"/>
                <a:gd name="connsiteY7" fmla="*/ 22431 h 106370"/>
                <a:gd name="connsiteX8" fmla="*/ 37196 w 139371"/>
                <a:gd name="connsiteY8" fmla="*/ 41203 h 106370"/>
                <a:gd name="connsiteX9" fmla="*/ 35232 w 139371"/>
                <a:gd name="connsiteY9" fmla="*/ 42797 h 106370"/>
                <a:gd name="connsiteX10" fmla="*/ 32901 w 139371"/>
                <a:gd name="connsiteY10" fmla="*/ 40709 h 106370"/>
                <a:gd name="connsiteX11" fmla="*/ 19888 w 139371"/>
                <a:gd name="connsiteY11" fmla="*/ 25867 h 106370"/>
                <a:gd name="connsiteX12" fmla="*/ 16819 w 139371"/>
                <a:gd name="connsiteY12" fmla="*/ 30159 h 106370"/>
                <a:gd name="connsiteX13" fmla="*/ 18782 w 139371"/>
                <a:gd name="connsiteY13" fmla="*/ 38010 h 106370"/>
                <a:gd name="connsiteX14" fmla="*/ 22709 w 139371"/>
                <a:gd name="connsiteY14" fmla="*/ 47827 h 106370"/>
                <a:gd name="connsiteX15" fmla="*/ 28726 w 139371"/>
                <a:gd name="connsiteY15" fmla="*/ 63410 h 106370"/>
                <a:gd name="connsiteX16" fmla="*/ 29463 w 139371"/>
                <a:gd name="connsiteY16" fmla="*/ 67336 h 106370"/>
                <a:gd name="connsiteX17" fmla="*/ 17798 w 139371"/>
                <a:gd name="connsiteY17" fmla="*/ 77764 h 106370"/>
                <a:gd name="connsiteX18" fmla="*/ 0 w 139371"/>
                <a:gd name="connsiteY18" fmla="*/ 58991 h 106370"/>
                <a:gd name="connsiteX19" fmla="*/ 2084 w 139371"/>
                <a:gd name="connsiteY19" fmla="*/ 57397 h 106370"/>
                <a:gd name="connsiteX20" fmla="*/ 4295 w 139371"/>
                <a:gd name="connsiteY20" fmla="*/ 59360 h 106370"/>
                <a:gd name="connsiteX21" fmla="*/ 17429 w 139371"/>
                <a:gd name="connsiteY21" fmla="*/ 74328 h 106370"/>
                <a:gd name="connsiteX22" fmla="*/ 20498 w 139371"/>
                <a:gd name="connsiteY22" fmla="*/ 70035 h 106370"/>
                <a:gd name="connsiteX23" fmla="*/ 16698 w 139371"/>
                <a:gd name="connsiteY23" fmla="*/ 57765 h 106370"/>
                <a:gd name="connsiteX24" fmla="*/ 8959 w 139371"/>
                <a:gd name="connsiteY24" fmla="*/ 38010 h 106370"/>
                <a:gd name="connsiteX25" fmla="*/ 69744 w 139371"/>
                <a:gd name="connsiteY25" fmla="*/ 25619 h 106370"/>
                <a:gd name="connsiteX26" fmla="*/ 60169 w 139371"/>
                <a:gd name="connsiteY26" fmla="*/ 3170 h 106370"/>
                <a:gd name="connsiteX27" fmla="*/ 59305 w 139371"/>
                <a:gd name="connsiteY27" fmla="*/ 1697 h 106370"/>
                <a:gd name="connsiteX28" fmla="*/ 61027 w 139371"/>
                <a:gd name="connsiteY28" fmla="*/ -24 h 106370"/>
                <a:gd name="connsiteX29" fmla="*/ 73176 w 139371"/>
                <a:gd name="connsiteY29" fmla="*/ 24394 h 106370"/>
                <a:gd name="connsiteX30" fmla="*/ 64585 w 139371"/>
                <a:gd name="connsiteY30" fmla="*/ 37767 h 106370"/>
                <a:gd name="connsiteX31" fmla="*/ 57589 w 139371"/>
                <a:gd name="connsiteY31" fmla="*/ 30776 h 106370"/>
                <a:gd name="connsiteX32" fmla="*/ 64706 w 139371"/>
                <a:gd name="connsiteY32" fmla="*/ 23656 h 106370"/>
                <a:gd name="connsiteX33" fmla="*/ 69744 w 139371"/>
                <a:gd name="connsiteY33" fmla="*/ 25619 h 106370"/>
                <a:gd name="connsiteX34" fmla="*/ 139371 w 139371"/>
                <a:gd name="connsiteY34" fmla="*/ 100339 h 106370"/>
                <a:gd name="connsiteX35" fmla="*/ 134465 w 139371"/>
                <a:gd name="connsiteY35" fmla="*/ 105000 h 106370"/>
                <a:gd name="connsiteX36" fmla="*/ 127591 w 139371"/>
                <a:gd name="connsiteY36" fmla="*/ 98256 h 106370"/>
                <a:gd name="connsiteX37" fmla="*/ 132502 w 139371"/>
                <a:gd name="connsiteY37" fmla="*/ 93589 h 106370"/>
                <a:gd name="connsiteX38" fmla="*/ 139371 w 139371"/>
                <a:gd name="connsiteY38" fmla="*/ 100339 h 106370"/>
                <a:gd name="connsiteX39" fmla="*/ 113352 w 139371"/>
                <a:gd name="connsiteY39" fmla="*/ 17643 h 106370"/>
                <a:gd name="connsiteX40" fmla="*/ 97511 w 139371"/>
                <a:gd name="connsiteY40" fmla="*/ 2065 h 106370"/>
                <a:gd name="connsiteX41" fmla="*/ 93095 w 139371"/>
                <a:gd name="connsiteY41" fmla="*/ 2801 h 106370"/>
                <a:gd name="connsiteX42" fmla="*/ 97270 w 139371"/>
                <a:gd name="connsiteY42" fmla="*/ 9057 h 106370"/>
                <a:gd name="connsiteX43" fmla="*/ 92479 w 139371"/>
                <a:gd name="connsiteY43" fmla="*/ 13598 h 106370"/>
                <a:gd name="connsiteX44" fmla="*/ 85484 w 139371"/>
                <a:gd name="connsiteY44" fmla="*/ 6358 h 106370"/>
                <a:gd name="connsiteX45" fmla="*/ 97638 w 139371"/>
                <a:gd name="connsiteY45" fmla="*/ -1371 h 106370"/>
                <a:gd name="connsiteX46" fmla="*/ 123169 w 139371"/>
                <a:gd name="connsiteY46" fmla="*/ 18011 h 106370"/>
                <a:gd name="connsiteX47" fmla="*/ 134218 w 139371"/>
                <a:gd name="connsiteY47" fmla="*/ 61937 h 106370"/>
                <a:gd name="connsiteX48" fmla="*/ 134834 w 139371"/>
                <a:gd name="connsiteY48" fmla="*/ 66231 h 106370"/>
                <a:gd name="connsiteX49" fmla="*/ 121695 w 139371"/>
                <a:gd name="connsiteY49" fmla="*/ 77764 h 106370"/>
                <a:gd name="connsiteX50" fmla="*/ 100212 w 139371"/>
                <a:gd name="connsiteY50" fmla="*/ 58991 h 106370"/>
                <a:gd name="connsiteX51" fmla="*/ 102302 w 139371"/>
                <a:gd name="connsiteY51" fmla="*/ 57397 h 106370"/>
                <a:gd name="connsiteX52" fmla="*/ 104755 w 139371"/>
                <a:gd name="connsiteY52" fmla="*/ 59607 h 106370"/>
                <a:gd name="connsiteX53" fmla="*/ 121326 w 139371"/>
                <a:gd name="connsiteY53" fmla="*/ 74328 h 106370"/>
                <a:gd name="connsiteX54" fmla="*/ 125501 w 139371"/>
                <a:gd name="connsiteY54" fmla="*/ 68314 h 106370"/>
                <a:gd name="connsiteX55" fmla="*/ 125132 w 139371"/>
                <a:gd name="connsiteY55" fmla="*/ 64636 h 106370"/>
                <a:gd name="connsiteX56" fmla="*/ 113352 w 139371"/>
                <a:gd name="connsiteY56" fmla="*/ 17643 h 106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39371" h="106370">
                  <a:moveTo>
                    <a:pt x="34006" y="100339"/>
                  </a:moveTo>
                  <a:cubicBezTo>
                    <a:pt x="34006" y="102301"/>
                    <a:pt x="32532" y="105000"/>
                    <a:pt x="29094" y="105000"/>
                  </a:cubicBezTo>
                  <a:cubicBezTo>
                    <a:pt x="25778" y="105000"/>
                    <a:pt x="22220" y="101813"/>
                    <a:pt x="22220" y="98256"/>
                  </a:cubicBezTo>
                  <a:cubicBezTo>
                    <a:pt x="22220" y="96166"/>
                    <a:pt x="23814" y="93589"/>
                    <a:pt x="27131" y="93589"/>
                  </a:cubicBezTo>
                  <a:cubicBezTo>
                    <a:pt x="30689" y="93589"/>
                    <a:pt x="34006" y="97024"/>
                    <a:pt x="34006" y="100339"/>
                  </a:cubicBezTo>
                  <a:close/>
                  <a:moveTo>
                    <a:pt x="8959" y="38010"/>
                  </a:moveTo>
                  <a:cubicBezTo>
                    <a:pt x="8470" y="36415"/>
                    <a:pt x="7859" y="34942"/>
                    <a:pt x="7859" y="32858"/>
                  </a:cubicBezTo>
                  <a:cubicBezTo>
                    <a:pt x="7859" y="27092"/>
                    <a:pt x="12765" y="22431"/>
                    <a:pt x="19519" y="22431"/>
                  </a:cubicBezTo>
                  <a:cubicBezTo>
                    <a:pt x="31795" y="22431"/>
                    <a:pt x="37196" y="39361"/>
                    <a:pt x="37196" y="41203"/>
                  </a:cubicBezTo>
                  <a:cubicBezTo>
                    <a:pt x="37196" y="42797"/>
                    <a:pt x="35601" y="42797"/>
                    <a:pt x="35232" y="42797"/>
                  </a:cubicBezTo>
                  <a:cubicBezTo>
                    <a:pt x="33511" y="42797"/>
                    <a:pt x="33390" y="42060"/>
                    <a:pt x="32901" y="40709"/>
                  </a:cubicBezTo>
                  <a:cubicBezTo>
                    <a:pt x="30073" y="30896"/>
                    <a:pt x="24672" y="25867"/>
                    <a:pt x="19888" y="25867"/>
                  </a:cubicBezTo>
                  <a:cubicBezTo>
                    <a:pt x="17429" y="25867"/>
                    <a:pt x="16819" y="27460"/>
                    <a:pt x="16819" y="30159"/>
                  </a:cubicBezTo>
                  <a:cubicBezTo>
                    <a:pt x="16819" y="32980"/>
                    <a:pt x="17676" y="35311"/>
                    <a:pt x="18782" y="38010"/>
                  </a:cubicBezTo>
                  <a:cubicBezTo>
                    <a:pt x="20009" y="41324"/>
                    <a:pt x="21362" y="44638"/>
                    <a:pt x="22709" y="47827"/>
                  </a:cubicBezTo>
                  <a:cubicBezTo>
                    <a:pt x="23814" y="50773"/>
                    <a:pt x="28236" y="61937"/>
                    <a:pt x="28726" y="63410"/>
                  </a:cubicBezTo>
                  <a:cubicBezTo>
                    <a:pt x="29094" y="64636"/>
                    <a:pt x="29463" y="66109"/>
                    <a:pt x="29463" y="67336"/>
                  </a:cubicBezTo>
                  <a:cubicBezTo>
                    <a:pt x="29463" y="73102"/>
                    <a:pt x="24551" y="77764"/>
                    <a:pt x="17798" y="77764"/>
                  </a:cubicBezTo>
                  <a:cubicBezTo>
                    <a:pt x="5648" y="77764"/>
                    <a:pt x="0" y="61080"/>
                    <a:pt x="0" y="58991"/>
                  </a:cubicBezTo>
                  <a:cubicBezTo>
                    <a:pt x="0" y="57397"/>
                    <a:pt x="1721" y="57397"/>
                    <a:pt x="2084" y="57397"/>
                  </a:cubicBezTo>
                  <a:cubicBezTo>
                    <a:pt x="3806" y="57397"/>
                    <a:pt x="3927" y="58012"/>
                    <a:pt x="4295" y="59360"/>
                  </a:cubicBezTo>
                  <a:cubicBezTo>
                    <a:pt x="7491" y="69913"/>
                    <a:pt x="12892" y="74328"/>
                    <a:pt x="17429" y="74328"/>
                  </a:cubicBezTo>
                  <a:cubicBezTo>
                    <a:pt x="19398" y="74328"/>
                    <a:pt x="20498" y="73349"/>
                    <a:pt x="20498" y="70035"/>
                  </a:cubicBezTo>
                  <a:cubicBezTo>
                    <a:pt x="20498" y="67214"/>
                    <a:pt x="19766" y="65373"/>
                    <a:pt x="16698" y="57765"/>
                  </a:cubicBezTo>
                  <a:lnTo>
                    <a:pt x="8959" y="38010"/>
                  </a:lnTo>
                  <a:close/>
                  <a:moveTo>
                    <a:pt x="69744" y="25619"/>
                  </a:moveTo>
                  <a:cubicBezTo>
                    <a:pt x="69744" y="18875"/>
                    <a:pt x="68512" y="11020"/>
                    <a:pt x="60169" y="3170"/>
                  </a:cubicBezTo>
                  <a:cubicBezTo>
                    <a:pt x="59674" y="2675"/>
                    <a:pt x="59305" y="2307"/>
                    <a:pt x="59305" y="1697"/>
                  </a:cubicBezTo>
                  <a:cubicBezTo>
                    <a:pt x="59305" y="834"/>
                    <a:pt x="60290" y="-24"/>
                    <a:pt x="61027" y="-24"/>
                  </a:cubicBezTo>
                  <a:cubicBezTo>
                    <a:pt x="62743" y="-24"/>
                    <a:pt x="73176" y="9794"/>
                    <a:pt x="73176" y="24394"/>
                  </a:cubicBezTo>
                  <a:cubicBezTo>
                    <a:pt x="73176" y="32002"/>
                    <a:pt x="70234" y="37767"/>
                    <a:pt x="64585" y="37767"/>
                  </a:cubicBezTo>
                  <a:cubicBezTo>
                    <a:pt x="60537" y="37767"/>
                    <a:pt x="57589" y="34574"/>
                    <a:pt x="57589" y="30776"/>
                  </a:cubicBezTo>
                  <a:cubicBezTo>
                    <a:pt x="57589" y="26845"/>
                    <a:pt x="60411" y="23656"/>
                    <a:pt x="64706" y="23656"/>
                  </a:cubicBezTo>
                  <a:cubicBezTo>
                    <a:pt x="67654" y="23656"/>
                    <a:pt x="69618" y="25619"/>
                    <a:pt x="69744" y="25619"/>
                  </a:cubicBezTo>
                  <a:close/>
                  <a:moveTo>
                    <a:pt x="139371" y="100339"/>
                  </a:moveTo>
                  <a:cubicBezTo>
                    <a:pt x="139371" y="102422"/>
                    <a:pt x="137777" y="105000"/>
                    <a:pt x="134465" y="105000"/>
                  </a:cubicBezTo>
                  <a:cubicBezTo>
                    <a:pt x="130902" y="105000"/>
                    <a:pt x="127591" y="101565"/>
                    <a:pt x="127591" y="98256"/>
                  </a:cubicBezTo>
                  <a:cubicBezTo>
                    <a:pt x="127591" y="96288"/>
                    <a:pt x="129065" y="93589"/>
                    <a:pt x="132502" y="93589"/>
                  </a:cubicBezTo>
                  <a:cubicBezTo>
                    <a:pt x="135813" y="93589"/>
                    <a:pt x="139371" y="96783"/>
                    <a:pt x="139371" y="100339"/>
                  </a:cubicBezTo>
                  <a:close/>
                  <a:moveTo>
                    <a:pt x="113352" y="17643"/>
                  </a:moveTo>
                  <a:cubicBezTo>
                    <a:pt x="111261" y="9178"/>
                    <a:pt x="104755" y="2065"/>
                    <a:pt x="97511" y="2065"/>
                  </a:cubicBezTo>
                  <a:cubicBezTo>
                    <a:pt x="95917" y="2065"/>
                    <a:pt x="94443" y="2307"/>
                    <a:pt x="93095" y="2801"/>
                  </a:cubicBezTo>
                  <a:cubicBezTo>
                    <a:pt x="96285" y="4269"/>
                    <a:pt x="97270" y="7216"/>
                    <a:pt x="97270" y="9057"/>
                  </a:cubicBezTo>
                  <a:cubicBezTo>
                    <a:pt x="97270" y="12003"/>
                    <a:pt x="94938" y="13598"/>
                    <a:pt x="92479" y="13598"/>
                  </a:cubicBezTo>
                  <a:cubicBezTo>
                    <a:pt x="88673" y="13598"/>
                    <a:pt x="85484" y="10282"/>
                    <a:pt x="85484" y="6358"/>
                  </a:cubicBezTo>
                  <a:cubicBezTo>
                    <a:pt x="85484" y="1697"/>
                    <a:pt x="90268" y="-1371"/>
                    <a:pt x="97638" y="-1371"/>
                  </a:cubicBezTo>
                  <a:cubicBezTo>
                    <a:pt x="105002" y="-1371"/>
                    <a:pt x="119363" y="3043"/>
                    <a:pt x="123169" y="18011"/>
                  </a:cubicBezTo>
                  <a:lnTo>
                    <a:pt x="134218" y="61937"/>
                  </a:lnTo>
                  <a:cubicBezTo>
                    <a:pt x="134587" y="63284"/>
                    <a:pt x="134834" y="64390"/>
                    <a:pt x="134834" y="66231"/>
                  </a:cubicBezTo>
                  <a:cubicBezTo>
                    <a:pt x="134834" y="72981"/>
                    <a:pt x="129065" y="77764"/>
                    <a:pt x="121695" y="77764"/>
                  </a:cubicBezTo>
                  <a:cubicBezTo>
                    <a:pt x="108071" y="77764"/>
                    <a:pt x="100212" y="60711"/>
                    <a:pt x="100212" y="58991"/>
                  </a:cubicBezTo>
                  <a:cubicBezTo>
                    <a:pt x="100212" y="57397"/>
                    <a:pt x="101933" y="57397"/>
                    <a:pt x="102302" y="57397"/>
                  </a:cubicBezTo>
                  <a:cubicBezTo>
                    <a:pt x="103776" y="57397"/>
                    <a:pt x="103897" y="57765"/>
                    <a:pt x="104755" y="59607"/>
                  </a:cubicBezTo>
                  <a:cubicBezTo>
                    <a:pt x="107824" y="66719"/>
                    <a:pt x="114209" y="74328"/>
                    <a:pt x="121326" y="74328"/>
                  </a:cubicBezTo>
                  <a:cubicBezTo>
                    <a:pt x="124395" y="74328"/>
                    <a:pt x="125501" y="72244"/>
                    <a:pt x="125501" y="68314"/>
                  </a:cubicBezTo>
                  <a:cubicBezTo>
                    <a:pt x="125501" y="66967"/>
                    <a:pt x="125259" y="65246"/>
                    <a:pt x="125132" y="64636"/>
                  </a:cubicBezTo>
                  <a:lnTo>
                    <a:pt x="113352" y="17643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</p:grpSp>
      <p:grpSp>
        <p:nvGrpSpPr>
          <p:cNvPr id="1933" name="组合 1932" descr="\documentclass{article}&#10;\usepackage{amsmath}&#10;\pagestyle{empty}&#10;\begin{document}&#10;&#10;\begin{gather*}&#10;bias_{i, j} = -m \cdot \lvert{i - j}\rvert&#10;\end{gather*}&#10;&#10;\end{document}" title="IguanaTex Shape Display">
            <a:extLst>
              <a:ext uri="{FF2B5EF4-FFF2-40B4-BE49-F238E27FC236}">
                <a16:creationId xmlns:a16="http://schemas.microsoft.com/office/drawing/2014/main" id="{BE13A8E0-4156-DCEB-9F3F-21600E5649B8}"/>
              </a:ext>
            </a:extLst>
          </p:cNvPr>
          <p:cNvGrpSpPr>
            <a:grpSpLocks noChangeAspect="1"/>
          </p:cNvGrpSpPr>
          <p:nvPr>
            <p:custDataLst>
              <p:tags r:id="rId2"/>
            </p:custDataLst>
          </p:nvPr>
        </p:nvGrpSpPr>
        <p:grpSpPr>
          <a:xfrm>
            <a:off x="8376862" y="3385702"/>
            <a:ext cx="1551685" cy="182720"/>
            <a:chOff x="5219034" y="-7193212"/>
            <a:chExt cx="1551685" cy="182720"/>
          </a:xfrm>
        </p:grpSpPr>
        <p:sp>
          <p:nvSpPr>
            <p:cNvPr id="1934" name="任意多边形: 形状 1933">
              <a:extLst>
                <a:ext uri="{FF2B5EF4-FFF2-40B4-BE49-F238E27FC236}">
                  <a16:creationId xmlns:a16="http://schemas.microsoft.com/office/drawing/2014/main" id="{62B25B9B-836B-5185-444B-75650C0DB6FB}"/>
                </a:ext>
              </a:extLst>
            </p:cNvPr>
            <p:cNvSpPr/>
            <p:nvPr>
              <p:custDataLst>
                <p:tags r:id="rId86"/>
              </p:custDataLst>
            </p:nvPr>
          </p:nvSpPr>
          <p:spPr>
            <a:xfrm flipV="1">
              <a:off x="5219034" y="-7183400"/>
              <a:ext cx="293735" cy="123532"/>
            </a:xfrm>
            <a:custGeom>
              <a:avLst/>
              <a:gdLst>
                <a:gd name="connsiteX0" fmla="*/ 33659 w 293735"/>
                <a:gd name="connsiteY0" fmla="*/ 120226 h 123532"/>
                <a:gd name="connsiteX1" fmla="*/ 31382 w 293735"/>
                <a:gd name="connsiteY1" fmla="*/ 122155 h 123532"/>
                <a:gd name="connsiteX2" fmla="*/ 9993 w 293735"/>
                <a:gd name="connsiteY2" fmla="*/ 120402 h 123532"/>
                <a:gd name="connsiteX3" fmla="*/ 6660 w 293735"/>
                <a:gd name="connsiteY3" fmla="*/ 116900 h 123532"/>
                <a:gd name="connsiteX4" fmla="*/ 10868 w 293735"/>
                <a:gd name="connsiteY4" fmla="*/ 114795 h 123532"/>
                <a:gd name="connsiteX5" fmla="*/ 19634 w 293735"/>
                <a:gd name="connsiteY5" fmla="*/ 111815 h 123532"/>
                <a:gd name="connsiteX6" fmla="*/ 17181 w 293735"/>
                <a:gd name="connsiteY6" fmla="*/ 100954 h 123532"/>
                <a:gd name="connsiteX7" fmla="*/ 2805 w 293735"/>
                <a:gd name="connsiteY7" fmla="*/ 43830 h 123532"/>
                <a:gd name="connsiteX8" fmla="*/ 0 w 293735"/>
                <a:gd name="connsiteY8" fmla="*/ 26135 h 123532"/>
                <a:gd name="connsiteX9" fmla="*/ 22263 w 293735"/>
                <a:gd name="connsiteY9" fmla="*/ -1377 h 123532"/>
                <a:gd name="connsiteX10" fmla="*/ 64514 w 293735"/>
                <a:gd name="connsiteY10" fmla="*/ 49964 h 123532"/>
                <a:gd name="connsiteX11" fmla="*/ 41199 w 293735"/>
                <a:gd name="connsiteY11" fmla="*/ 77999 h 123532"/>
                <a:gd name="connsiteX12" fmla="*/ 20691 w 293735"/>
                <a:gd name="connsiteY12" fmla="*/ 67489 h 123532"/>
                <a:gd name="connsiteX13" fmla="*/ 33659 w 293735"/>
                <a:gd name="connsiteY13" fmla="*/ 120226 h 123532"/>
                <a:gd name="connsiteX14" fmla="*/ 17181 w 293735"/>
                <a:gd name="connsiteY14" fmla="*/ 53994 h 123532"/>
                <a:gd name="connsiteX15" fmla="*/ 19810 w 293735"/>
                <a:gd name="connsiteY15" fmla="*/ 60128 h 123532"/>
                <a:gd name="connsiteX16" fmla="*/ 40847 w 293735"/>
                <a:gd name="connsiteY16" fmla="*/ 74145 h 123532"/>
                <a:gd name="connsiteX17" fmla="*/ 51891 w 293735"/>
                <a:gd name="connsiteY17" fmla="*/ 57677 h 123532"/>
                <a:gd name="connsiteX18" fmla="*/ 42954 w 293735"/>
                <a:gd name="connsiteY18" fmla="*/ 20529 h 123532"/>
                <a:gd name="connsiteX19" fmla="*/ 22263 w 293735"/>
                <a:gd name="connsiteY19" fmla="*/ 2482 h 123532"/>
                <a:gd name="connsiteX20" fmla="*/ 10521 w 293735"/>
                <a:gd name="connsiteY20" fmla="*/ 20177 h 123532"/>
                <a:gd name="connsiteX21" fmla="*/ 13326 w 293735"/>
                <a:gd name="connsiteY21" fmla="*/ 37876 h 123532"/>
                <a:gd name="connsiteX22" fmla="*/ 17181 w 293735"/>
                <a:gd name="connsiteY22" fmla="*/ 53994 h 123532"/>
                <a:gd name="connsiteX23" fmla="*/ 116807 w 293735"/>
                <a:gd name="connsiteY23" fmla="*/ 110062 h 123532"/>
                <a:gd name="connsiteX24" fmla="*/ 110317 w 293735"/>
                <a:gd name="connsiteY24" fmla="*/ 116373 h 123532"/>
                <a:gd name="connsiteX25" fmla="*/ 100851 w 293735"/>
                <a:gd name="connsiteY25" fmla="*/ 107088 h 123532"/>
                <a:gd name="connsiteX26" fmla="*/ 107512 w 293735"/>
                <a:gd name="connsiteY26" fmla="*/ 100778 h 123532"/>
                <a:gd name="connsiteX27" fmla="*/ 116807 w 293735"/>
                <a:gd name="connsiteY27" fmla="*/ 110062 h 123532"/>
                <a:gd name="connsiteX28" fmla="*/ 103480 w 293735"/>
                <a:gd name="connsiteY28" fmla="*/ 44182 h 123532"/>
                <a:gd name="connsiteX29" fmla="*/ 107335 w 293735"/>
                <a:gd name="connsiteY29" fmla="*/ 54346 h 123532"/>
                <a:gd name="connsiteX30" fmla="*/ 109618 w 293735"/>
                <a:gd name="connsiteY30" fmla="*/ 63630 h 123532"/>
                <a:gd name="connsiteX31" fmla="*/ 95241 w 293735"/>
                <a:gd name="connsiteY31" fmla="*/ 77999 h 123532"/>
                <a:gd name="connsiteX32" fmla="*/ 72098 w 293735"/>
                <a:gd name="connsiteY32" fmla="*/ 51014 h 123532"/>
                <a:gd name="connsiteX33" fmla="*/ 74205 w 293735"/>
                <a:gd name="connsiteY33" fmla="*/ 49266 h 123532"/>
                <a:gd name="connsiteX34" fmla="*/ 77009 w 293735"/>
                <a:gd name="connsiteY34" fmla="*/ 52416 h 123532"/>
                <a:gd name="connsiteX35" fmla="*/ 94713 w 293735"/>
                <a:gd name="connsiteY35" fmla="*/ 74145 h 123532"/>
                <a:gd name="connsiteX36" fmla="*/ 99097 w 293735"/>
                <a:gd name="connsiteY36" fmla="*/ 68539 h 123532"/>
                <a:gd name="connsiteX37" fmla="*/ 97172 w 293735"/>
                <a:gd name="connsiteY37" fmla="*/ 59425 h 123532"/>
                <a:gd name="connsiteX38" fmla="*/ 85072 w 293735"/>
                <a:gd name="connsiteY38" fmla="*/ 27009 h 123532"/>
                <a:gd name="connsiteX39" fmla="*/ 81041 w 293735"/>
                <a:gd name="connsiteY39" fmla="*/ 12992 h 123532"/>
                <a:gd name="connsiteX40" fmla="*/ 95417 w 293735"/>
                <a:gd name="connsiteY40" fmla="*/ -1377 h 123532"/>
                <a:gd name="connsiteX41" fmla="*/ 118385 w 293735"/>
                <a:gd name="connsiteY41" fmla="*/ 25608 h 123532"/>
                <a:gd name="connsiteX42" fmla="*/ 116279 w 293735"/>
                <a:gd name="connsiteY42" fmla="*/ 27361 h 123532"/>
                <a:gd name="connsiteX43" fmla="*/ 113650 w 293735"/>
                <a:gd name="connsiteY43" fmla="*/ 24206 h 123532"/>
                <a:gd name="connsiteX44" fmla="*/ 95770 w 293735"/>
                <a:gd name="connsiteY44" fmla="*/ 2482 h 123532"/>
                <a:gd name="connsiteX45" fmla="*/ 91562 w 293735"/>
                <a:gd name="connsiteY45" fmla="*/ 8265 h 123532"/>
                <a:gd name="connsiteX46" fmla="*/ 96644 w 293735"/>
                <a:gd name="connsiteY46" fmla="*/ 25783 h 123532"/>
                <a:gd name="connsiteX47" fmla="*/ 103480 w 293735"/>
                <a:gd name="connsiteY47" fmla="*/ 44182 h 123532"/>
                <a:gd name="connsiteX48" fmla="*/ 192814 w 293735"/>
                <a:gd name="connsiteY48" fmla="*/ 66785 h 123532"/>
                <a:gd name="connsiteX49" fmla="*/ 176683 w 293735"/>
                <a:gd name="connsiteY49" fmla="*/ 77999 h 123532"/>
                <a:gd name="connsiteX50" fmla="*/ 134432 w 293735"/>
                <a:gd name="connsiteY50" fmla="*/ 26664 h 123532"/>
                <a:gd name="connsiteX51" fmla="*/ 157752 w 293735"/>
                <a:gd name="connsiteY51" fmla="*/ -1377 h 123532"/>
                <a:gd name="connsiteX52" fmla="*/ 180538 w 293735"/>
                <a:gd name="connsiteY52" fmla="*/ 11766 h 123532"/>
                <a:gd name="connsiteX53" fmla="*/ 196492 w 293735"/>
                <a:gd name="connsiteY53" fmla="*/ -1377 h 123532"/>
                <a:gd name="connsiteX54" fmla="*/ 209467 w 293735"/>
                <a:gd name="connsiteY54" fmla="*/ 8265 h 123532"/>
                <a:gd name="connsiteX55" fmla="*/ 214726 w 293735"/>
                <a:gd name="connsiteY55" fmla="*/ 25608 h 123532"/>
                <a:gd name="connsiteX56" fmla="*/ 212625 w 293735"/>
                <a:gd name="connsiteY56" fmla="*/ 27361 h 123532"/>
                <a:gd name="connsiteX57" fmla="*/ 210166 w 293735"/>
                <a:gd name="connsiteY57" fmla="*/ 24206 h 123532"/>
                <a:gd name="connsiteX58" fmla="*/ 196845 w 293735"/>
                <a:gd name="connsiteY58" fmla="*/ 2482 h 123532"/>
                <a:gd name="connsiteX59" fmla="*/ 191588 w 293735"/>
                <a:gd name="connsiteY59" fmla="*/ 10541 h 123532"/>
                <a:gd name="connsiteX60" fmla="*/ 193865 w 293735"/>
                <a:gd name="connsiteY60" fmla="*/ 23508 h 123532"/>
                <a:gd name="connsiteX61" fmla="*/ 197719 w 293735"/>
                <a:gd name="connsiteY61" fmla="*/ 39279 h 123532"/>
                <a:gd name="connsiteX62" fmla="*/ 204034 w 293735"/>
                <a:gd name="connsiteY62" fmla="*/ 63805 h 123532"/>
                <a:gd name="connsiteX63" fmla="*/ 205260 w 293735"/>
                <a:gd name="connsiteY63" fmla="*/ 69764 h 123532"/>
                <a:gd name="connsiteX64" fmla="*/ 200173 w 293735"/>
                <a:gd name="connsiteY64" fmla="*/ 74498 h 123532"/>
                <a:gd name="connsiteX65" fmla="*/ 192814 w 293735"/>
                <a:gd name="connsiteY65" fmla="*/ 66785 h 123532"/>
                <a:gd name="connsiteX66" fmla="*/ 181419 w 293735"/>
                <a:gd name="connsiteY66" fmla="*/ 21403 h 123532"/>
                <a:gd name="connsiteX67" fmla="*/ 177909 w 293735"/>
                <a:gd name="connsiteY67" fmla="*/ 14921 h 123532"/>
                <a:gd name="connsiteX68" fmla="*/ 158098 w 293735"/>
                <a:gd name="connsiteY68" fmla="*/ 2482 h 123532"/>
                <a:gd name="connsiteX69" fmla="*/ 146878 w 293735"/>
                <a:gd name="connsiteY69" fmla="*/ 18951 h 123532"/>
                <a:gd name="connsiteX70" fmla="*/ 156520 w 293735"/>
                <a:gd name="connsiteY70" fmla="*/ 57325 h 123532"/>
                <a:gd name="connsiteX71" fmla="*/ 176858 w 293735"/>
                <a:gd name="connsiteY71" fmla="*/ 74145 h 123532"/>
                <a:gd name="connsiteX72" fmla="*/ 190708 w 293735"/>
                <a:gd name="connsiteY72" fmla="*/ 58726 h 123532"/>
                <a:gd name="connsiteX73" fmla="*/ 190185 w 293735"/>
                <a:gd name="connsiteY73" fmla="*/ 55747 h 123532"/>
                <a:gd name="connsiteX74" fmla="*/ 181419 w 293735"/>
                <a:gd name="connsiteY74" fmla="*/ 21403 h 123532"/>
                <a:gd name="connsiteX75" fmla="*/ 288648 w 293735"/>
                <a:gd name="connsiteY75" fmla="*/ 66087 h 123532"/>
                <a:gd name="connsiteX76" fmla="*/ 280234 w 293735"/>
                <a:gd name="connsiteY76" fmla="*/ 58199 h 123532"/>
                <a:gd name="connsiteX77" fmla="*/ 285672 w 293735"/>
                <a:gd name="connsiteY77" fmla="*/ 53120 h 123532"/>
                <a:gd name="connsiteX78" fmla="*/ 293736 w 293735"/>
                <a:gd name="connsiteY78" fmla="*/ 62931 h 123532"/>
                <a:gd name="connsiteX79" fmla="*/ 272875 w 293735"/>
                <a:gd name="connsiteY79" fmla="*/ 77999 h 123532"/>
                <a:gd name="connsiteX80" fmla="*/ 243246 w 293735"/>
                <a:gd name="connsiteY80" fmla="*/ 52416 h 123532"/>
                <a:gd name="connsiteX81" fmla="*/ 261304 w 293735"/>
                <a:gd name="connsiteY81" fmla="*/ 35073 h 123532"/>
                <a:gd name="connsiteX82" fmla="*/ 279535 w 293735"/>
                <a:gd name="connsiteY82" fmla="*/ 21754 h 123532"/>
                <a:gd name="connsiteX83" fmla="*/ 254466 w 293735"/>
                <a:gd name="connsiteY83" fmla="*/ 2482 h 123532"/>
                <a:gd name="connsiteX84" fmla="*/ 234480 w 293735"/>
                <a:gd name="connsiteY84" fmla="*/ 11766 h 123532"/>
                <a:gd name="connsiteX85" fmla="*/ 245524 w 293735"/>
                <a:gd name="connsiteY85" fmla="*/ 21051 h 123532"/>
                <a:gd name="connsiteX86" fmla="*/ 239040 w 293735"/>
                <a:gd name="connsiteY86" fmla="*/ 27185 h 123532"/>
                <a:gd name="connsiteX87" fmla="*/ 229221 w 293735"/>
                <a:gd name="connsiteY87" fmla="*/ 15619 h 123532"/>
                <a:gd name="connsiteX88" fmla="*/ 254290 w 293735"/>
                <a:gd name="connsiteY88" fmla="*/ -1377 h 123532"/>
                <a:gd name="connsiteX89" fmla="*/ 289528 w 293735"/>
                <a:gd name="connsiteY89" fmla="*/ 27712 h 123532"/>
                <a:gd name="connsiteX90" fmla="*/ 284095 w 293735"/>
                <a:gd name="connsiteY90" fmla="*/ 40505 h 123532"/>
                <a:gd name="connsiteX91" fmla="*/ 266560 w 293735"/>
                <a:gd name="connsiteY91" fmla="*/ 47859 h 123532"/>
                <a:gd name="connsiteX92" fmla="*/ 253239 w 293735"/>
                <a:gd name="connsiteY92" fmla="*/ 58375 h 123532"/>
                <a:gd name="connsiteX93" fmla="*/ 272875 w 293735"/>
                <a:gd name="connsiteY93" fmla="*/ 74145 h 123532"/>
                <a:gd name="connsiteX94" fmla="*/ 288648 w 293735"/>
                <a:gd name="connsiteY94" fmla="*/ 66087 h 1235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</a:cxnLst>
              <a:rect l="l" t="t" r="r" b="b"/>
              <a:pathLst>
                <a:path w="293735" h="123532">
                  <a:moveTo>
                    <a:pt x="33659" y="120226"/>
                  </a:moveTo>
                  <a:cubicBezTo>
                    <a:pt x="33659" y="120402"/>
                    <a:pt x="33659" y="122155"/>
                    <a:pt x="31382" y="122155"/>
                  </a:cubicBezTo>
                  <a:cubicBezTo>
                    <a:pt x="27351" y="122155"/>
                    <a:pt x="14553" y="120754"/>
                    <a:pt x="9993" y="120402"/>
                  </a:cubicBezTo>
                  <a:cubicBezTo>
                    <a:pt x="8590" y="120226"/>
                    <a:pt x="6660" y="120050"/>
                    <a:pt x="6660" y="116900"/>
                  </a:cubicBezTo>
                  <a:cubicBezTo>
                    <a:pt x="6660" y="114795"/>
                    <a:pt x="8239" y="114795"/>
                    <a:pt x="10868" y="114795"/>
                  </a:cubicBezTo>
                  <a:cubicBezTo>
                    <a:pt x="19288" y="114795"/>
                    <a:pt x="19634" y="113570"/>
                    <a:pt x="19634" y="111815"/>
                  </a:cubicBezTo>
                  <a:cubicBezTo>
                    <a:pt x="19634" y="110590"/>
                    <a:pt x="18056" y="104632"/>
                    <a:pt x="17181" y="100954"/>
                  </a:cubicBezTo>
                  <a:lnTo>
                    <a:pt x="2805" y="43830"/>
                  </a:lnTo>
                  <a:cubicBezTo>
                    <a:pt x="704" y="35073"/>
                    <a:pt x="0" y="32270"/>
                    <a:pt x="0" y="26135"/>
                  </a:cubicBezTo>
                  <a:cubicBezTo>
                    <a:pt x="0" y="9491"/>
                    <a:pt x="9294" y="-1377"/>
                    <a:pt x="22263" y="-1377"/>
                  </a:cubicBezTo>
                  <a:cubicBezTo>
                    <a:pt x="42954" y="-1377"/>
                    <a:pt x="64514" y="24733"/>
                    <a:pt x="64514" y="49964"/>
                  </a:cubicBezTo>
                  <a:cubicBezTo>
                    <a:pt x="64514" y="65911"/>
                    <a:pt x="55224" y="77999"/>
                    <a:pt x="41199" y="77999"/>
                  </a:cubicBezTo>
                  <a:cubicBezTo>
                    <a:pt x="33136" y="77999"/>
                    <a:pt x="25948" y="72919"/>
                    <a:pt x="20691" y="67489"/>
                  </a:cubicBezTo>
                  <a:lnTo>
                    <a:pt x="33659" y="120226"/>
                  </a:lnTo>
                  <a:close/>
                  <a:moveTo>
                    <a:pt x="17181" y="53994"/>
                  </a:moveTo>
                  <a:cubicBezTo>
                    <a:pt x="18232" y="57847"/>
                    <a:pt x="18232" y="58199"/>
                    <a:pt x="19810" y="60128"/>
                  </a:cubicBezTo>
                  <a:cubicBezTo>
                    <a:pt x="28401" y="71518"/>
                    <a:pt x="36288" y="74145"/>
                    <a:pt x="40847" y="74145"/>
                  </a:cubicBezTo>
                  <a:cubicBezTo>
                    <a:pt x="47162" y="74145"/>
                    <a:pt x="51891" y="68890"/>
                    <a:pt x="51891" y="57677"/>
                  </a:cubicBezTo>
                  <a:cubicBezTo>
                    <a:pt x="51891" y="47337"/>
                    <a:pt x="46111" y="27185"/>
                    <a:pt x="42954" y="20529"/>
                  </a:cubicBezTo>
                  <a:cubicBezTo>
                    <a:pt x="37168" y="8787"/>
                    <a:pt x="29105" y="2482"/>
                    <a:pt x="22263" y="2482"/>
                  </a:cubicBezTo>
                  <a:cubicBezTo>
                    <a:pt x="16307" y="2482"/>
                    <a:pt x="10521" y="7210"/>
                    <a:pt x="10521" y="20177"/>
                  </a:cubicBezTo>
                  <a:cubicBezTo>
                    <a:pt x="10521" y="23508"/>
                    <a:pt x="10521" y="26833"/>
                    <a:pt x="13326" y="37876"/>
                  </a:cubicBezTo>
                  <a:lnTo>
                    <a:pt x="17181" y="53994"/>
                  </a:lnTo>
                  <a:close/>
                  <a:moveTo>
                    <a:pt x="116807" y="110062"/>
                  </a:moveTo>
                  <a:cubicBezTo>
                    <a:pt x="116807" y="113570"/>
                    <a:pt x="114348" y="116373"/>
                    <a:pt x="110317" y="116373"/>
                  </a:cubicBezTo>
                  <a:cubicBezTo>
                    <a:pt x="105587" y="116373"/>
                    <a:pt x="100851" y="111815"/>
                    <a:pt x="100851" y="107088"/>
                  </a:cubicBezTo>
                  <a:cubicBezTo>
                    <a:pt x="100851" y="103758"/>
                    <a:pt x="103304" y="100778"/>
                    <a:pt x="107512" y="100778"/>
                  </a:cubicBezTo>
                  <a:cubicBezTo>
                    <a:pt x="111543" y="100778"/>
                    <a:pt x="116807" y="104807"/>
                    <a:pt x="116807" y="110062"/>
                  </a:cubicBezTo>
                  <a:close/>
                  <a:moveTo>
                    <a:pt x="103480" y="44182"/>
                  </a:moveTo>
                  <a:cubicBezTo>
                    <a:pt x="105587" y="49266"/>
                    <a:pt x="105587" y="49612"/>
                    <a:pt x="107335" y="54346"/>
                  </a:cubicBezTo>
                  <a:cubicBezTo>
                    <a:pt x="108738" y="57847"/>
                    <a:pt x="109618" y="60304"/>
                    <a:pt x="109618" y="63630"/>
                  </a:cubicBezTo>
                  <a:cubicBezTo>
                    <a:pt x="109618" y="71518"/>
                    <a:pt x="104008" y="77999"/>
                    <a:pt x="95241" y="77999"/>
                  </a:cubicBezTo>
                  <a:cubicBezTo>
                    <a:pt x="78763" y="77999"/>
                    <a:pt x="72098" y="52592"/>
                    <a:pt x="72098" y="51014"/>
                  </a:cubicBezTo>
                  <a:cubicBezTo>
                    <a:pt x="72098" y="49266"/>
                    <a:pt x="73852" y="49266"/>
                    <a:pt x="74205" y="49266"/>
                  </a:cubicBezTo>
                  <a:cubicBezTo>
                    <a:pt x="75959" y="49266"/>
                    <a:pt x="76135" y="49612"/>
                    <a:pt x="77009" y="52416"/>
                  </a:cubicBezTo>
                  <a:cubicBezTo>
                    <a:pt x="81745" y="68890"/>
                    <a:pt x="88757" y="74145"/>
                    <a:pt x="94713" y="74145"/>
                  </a:cubicBezTo>
                  <a:cubicBezTo>
                    <a:pt x="96116" y="74145"/>
                    <a:pt x="99097" y="74145"/>
                    <a:pt x="99097" y="68539"/>
                  </a:cubicBezTo>
                  <a:cubicBezTo>
                    <a:pt x="99097" y="64855"/>
                    <a:pt x="97870" y="61178"/>
                    <a:pt x="97172" y="59425"/>
                  </a:cubicBezTo>
                  <a:cubicBezTo>
                    <a:pt x="95770" y="54873"/>
                    <a:pt x="87877" y="34546"/>
                    <a:pt x="85072" y="27009"/>
                  </a:cubicBezTo>
                  <a:cubicBezTo>
                    <a:pt x="83317" y="22453"/>
                    <a:pt x="81041" y="16675"/>
                    <a:pt x="81041" y="12992"/>
                  </a:cubicBezTo>
                  <a:cubicBezTo>
                    <a:pt x="81041" y="4757"/>
                    <a:pt x="87003" y="-1377"/>
                    <a:pt x="95417" y="-1377"/>
                  </a:cubicBezTo>
                  <a:cubicBezTo>
                    <a:pt x="111895" y="-1377"/>
                    <a:pt x="118385" y="24030"/>
                    <a:pt x="118385" y="25608"/>
                  </a:cubicBezTo>
                  <a:cubicBezTo>
                    <a:pt x="118385" y="27361"/>
                    <a:pt x="116807" y="27361"/>
                    <a:pt x="116279" y="27361"/>
                  </a:cubicBezTo>
                  <a:cubicBezTo>
                    <a:pt x="114524" y="27361"/>
                    <a:pt x="114524" y="26833"/>
                    <a:pt x="113650" y="24206"/>
                  </a:cubicBezTo>
                  <a:cubicBezTo>
                    <a:pt x="110493" y="13168"/>
                    <a:pt x="104707" y="2482"/>
                    <a:pt x="95770" y="2482"/>
                  </a:cubicBezTo>
                  <a:cubicBezTo>
                    <a:pt x="92789" y="2482"/>
                    <a:pt x="91562" y="4230"/>
                    <a:pt x="91562" y="8265"/>
                  </a:cubicBezTo>
                  <a:cubicBezTo>
                    <a:pt x="91562" y="12640"/>
                    <a:pt x="92613" y="15097"/>
                    <a:pt x="96644" y="25783"/>
                  </a:cubicBezTo>
                  <a:lnTo>
                    <a:pt x="103480" y="44182"/>
                  </a:lnTo>
                  <a:close/>
                  <a:moveTo>
                    <a:pt x="192814" y="66785"/>
                  </a:moveTo>
                  <a:cubicBezTo>
                    <a:pt x="189657" y="73266"/>
                    <a:pt x="184574" y="77999"/>
                    <a:pt x="176683" y="77999"/>
                  </a:cubicBezTo>
                  <a:cubicBezTo>
                    <a:pt x="156173" y="77999"/>
                    <a:pt x="134432" y="52240"/>
                    <a:pt x="134432" y="26664"/>
                  </a:cubicBezTo>
                  <a:cubicBezTo>
                    <a:pt x="134432" y="10189"/>
                    <a:pt x="144074" y="-1377"/>
                    <a:pt x="157752" y="-1377"/>
                  </a:cubicBezTo>
                  <a:cubicBezTo>
                    <a:pt x="161255" y="-1377"/>
                    <a:pt x="170022" y="-673"/>
                    <a:pt x="180538" y="11766"/>
                  </a:cubicBezTo>
                  <a:cubicBezTo>
                    <a:pt x="181941" y="4406"/>
                    <a:pt x="188078" y="-1377"/>
                    <a:pt x="196492" y="-1377"/>
                  </a:cubicBezTo>
                  <a:cubicBezTo>
                    <a:pt x="202631" y="-1377"/>
                    <a:pt x="206662" y="2657"/>
                    <a:pt x="209467" y="8265"/>
                  </a:cubicBezTo>
                  <a:cubicBezTo>
                    <a:pt x="212448" y="14570"/>
                    <a:pt x="214726" y="25261"/>
                    <a:pt x="214726" y="25608"/>
                  </a:cubicBezTo>
                  <a:cubicBezTo>
                    <a:pt x="214726" y="27361"/>
                    <a:pt x="213147" y="27361"/>
                    <a:pt x="212625" y="27361"/>
                  </a:cubicBezTo>
                  <a:cubicBezTo>
                    <a:pt x="210870" y="27361"/>
                    <a:pt x="210694" y="26664"/>
                    <a:pt x="210166" y="24206"/>
                  </a:cubicBezTo>
                  <a:cubicBezTo>
                    <a:pt x="207190" y="12816"/>
                    <a:pt x="204034" y="2482"/>
                    <a:pt x="196845" y="2482"/>
                  </a:cubicBezTo>
                  <a:cubicBezTo>
                    <a:pt x="192110" y="2482"/>
                    <a:pt x="191588" y="7034"/>
                    <a:pt x="191588" y="10541"/>
                  </a:cubicBezTo>
                  <a:cubicBezTo>
                    <a:pt x="191588" y="14394"/>
                    <a:pt x="191935" y="15795"/>
                    <a:pt x="193865" y="23508"/>
                  </a:cubicBezTo>
                  <a:cubicBezTo>
                    <a:pt x="195794" y="30868"/>
                    <a:pt x="196141" y="32616"/>
                    <a:pt x="197719" y="39279"/>
                  </a:cubicBezTo>
                  <a:lnTo>
                    <a:pt x="204034" y="63805"/>
                  </a:lnTo>
                  <a:cubicBezTo>
                    <a:pt x="205260" y="68714"/>
                    <a:pt x="205260" y="69061"/>
                    <a:pt x="205260" y="69764"/>
                  </a:cubicBezTo>
                  <a:cubicBezTo>
                    <a:pt x="205260" y="72743"/>
                    <a:pt x="203154" y="74498"/>
                    <a:pt x="200173" y="74498"/>
                  </a:cubicBezTo>
                  <a:cubicBezTo>
                    <a:pt x="195964" y="74498"/>
                    <a:pt x="193337" y="70639"/>
                    <a:pt x="192814" y="66785"/>
                  </a:cubicBezTo>
                  <a:close/>
                  <a:moveTo>
                    <a:pt x="181419" y="21403"/>
                  </a:moveTo>
                  <a:cubicBezTo>
                    <a:pt x="180538" y="18247"/>
                    <a:pt x="180538" y="17901"/>
                    <a:pt x="177909" y="14921"/>
                  </a:cubicBezTo>
                  <a:cubicBezTo>
                    <a:pt x="170199" y="5286"/>
                    <a:pt x="163010" y="2482"/>
                    <a:pt x="158098" y="2482"/>
                  </a:cubicBezTo>
                  <a:cubicBezTo>
                    <a:pt x="149331" y="2482"/>
                    <a:pt x="146878" y="12118"/>
                    <a:pt x="146878" y="18951"/>
                  </a:cubicBezTo>
                  <a:cubicBezTo>
                    <a:pt x="146878" y="27712"/>
                    <a:pt x="152488" y="49266"/>
                    <a:pt x="156520" y="57325"/>
                  </a:cubicBezTo>
                  <a:cubicBezTo>
                    <a:pt x="161959" y="67659"/>
                    <a:pt x="169847" y="74145"/>
                    <a:pt x="176858" y="74145"/>
                  </a:cubicBezTo>
                  <a:cubicBezTo>
                    <a:pt x="188254" y="74145"/>
                    <a:pt x="190708" y="59776"/>
                    <a:pt x="190708" y="58726"/>
                  </a:cubicBezTo>
                  <a:cubicBezTo>
                    <a:pt x="190708" y="57677"/>
                    <a:pt x="190355" y="56621"/>
                    <a:pt x="190185" y="55747"/>
                  </a:cubicBezTo>
                  <a:lnTo>
                    <a:pt x="181419" y="21403"/>
                  </a:lnTo>
                  <a:close/>
                  <a:moveTo>
                    <a:pt x="288648" y="66087"/>
                  </a:moveTo>
                  <a:cubicBezTo>
                    <a:pt x="283743" y="65911"/>
                    <a:pt x="280234" y="62052"/>
                    <a:pt x="280234" y="58199"/>
                  </a:cubicBezTo>
                  <a:cubicBezTo>
                    <a:pt x="280234" y="55747"/>
                    <a:pt x="281812" y="53120"/>
                    <a:pt x="285672" y="53120"/>
                  </a:cubicBezTo>
                  <a:cubicBezTo>
                    <a:pt x="289528" y="53120"/>
                    <a:pt x="293736" y="56099"/>
                    <a:pt x="293736" y="62931"/>
                  </a:cubicBezTo>
                  <a:cubicBezTo>
                    <a:pt x="293736" y="70814"/>
                    <a:pt x="286194" y="77999"/>
                    <a:pt x="272875" y="77999"/>
                  </a:cubicBezTo>
                  <a:cubicBezTo>
                    <a:pt x="249732" y="77999"/>
                    <a:pt x="243246" y="60128"/>
                    <a:pt x="243246" y="52416"/>
                  </a:cubicBezTo>
                  <a:cubicBezTo>
                    <a:pt x="243246" y="38750"/>
                    <a:pt x="256215" y="36123"/>
                    <a:pt x="261304" y="35073"/>
                  </a:cubicBezTo>
                  <a:cubicBezTo>
                    <a:pt x="270417" y="33320"/>
                    <a:pt x="279535" y="31391"/>
                    <a:pt x="279535" y="21754"/>
                  </a:cubicBezTo>
                  <a:cubicBezTo>
                    <a:pt x="279535" y="17197"/>
                    <a:pt x="275503" y="2482"/>
                    <a:pt x="254466" y="2482"/>
                  </a:cubicBezTo>
                  <a:cubicBezTo>
                    <a:pt x="252007" y="2482"/>
                    <a:pt x="238512" y="2482"/>
                    <a:pt x="234480" y="11766"/>
                  </a:cubicBezTo>
                  <a:cubicBezTo>
                    <a:pt x="241139" y="10892"/>
                    <a:pt x="245524" y="16147"/>
                    <a:pt x="245524" y="21051"/>
                  </a:cubicBezTo>
                  <a:cubicBezTo>
                    <a:pt x="245524" y="25085"/>
                    <a:pt x="242718" y="27185"/>
                    <a:pt x="239040" y="27185"/>
                  </a:cubicBezTo>
                  <a:cubicBezTo>
                    <a:pt x="234480" y="27185"/>
                    <a:pt x="229221" y="23508"/>
                    <a:pt x="229221" y="15619"/>
                  </a:cubicBezTo>
                  <a:cubicBezTo>
                    <a:pt x="229221" y="5631"/>
                    <a:pt x="239209" y="-1377"/>
                    <a:pt x="254290" y="-1377"/>
                  </a:cubicBezTo>
                  <a:cubicBezTo>
                    <a:pt x="282692" y="-1377"/>
                    <a:pt x="289528" y="19825"/>
                    <a:pt x="289528" y="27712"/>
                  </a:cubicBezTo>
                  <a:cubicBezTo>
                    <a:pt x="289528" y="34018"/>
                    <a:pt x="286194" y="38399"/>
                    <a:pt x="284095" y="40505"/>
                  </a:cubicBezTo>
                  <a:cubicBezTo>
                    <a:pt x="279359" y="45408"/>
                    <a:pt x="274276" y="46287"/>
                    <a:pt x="266560" y="47859"/>
                  </a:cubicBezTo>
                  <a:cubicBezTo>
                    <a:pt x="260252" y="49266"/>
                    <a:pt x="253239" y="50492"/>
                    <a:pt x="253239" y="58375"/>
                  </a:cubicBezTo>
                  <a:cubicBezTo>
                    <a:pt x="253239" y="63454"/>
                    <a:pt x="257447" y="74145"/>
                    <a:pt x="272875" y="74145"/>
                  </a:cubicBezTo>
                  <a:cubicBezTo>
                    <a:pt x="277258" y="74145"/>
                    <a:pt x="286019" y="72919"/>
                    <a:pt x="288648" y="66087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985" name="任意多边形: 形状 1984">
              <a:extLst>
                <a:ext uri="{FF2B5EF4-FFF2-40B4-BE49-F238E27FC236}">
                  <a16:creationId xmlns:a16="http://schemas.microsoft.com/office/drawing/2014/main" id="{9C2D1893-1C66-C724-3C66-5C2E12EB87D8}"/>
                </a:ext>
              </a:extLst>
            </p:cNvPr>
            <p:cNvSpPr/>
            <p:nvPr>
              <p:custDataLst>
                <p:tags r:id="rId87"/>
              </p:custDataLst>
            </p:nvPr>
          </p:nvSpPr>
          <p:spPr>
            <a:xfrm flipV="1">
              <a:off x="5527094" y="-7116862"/>
              <a:ext cx="139371" cy="106370"/>
            </a:xfrm>
            <a:custGeom>
              <a:avLst/>
              <a:gdLst>
                <a:gd name="connsiteX0" fmla="*/ 34006 w 139371"/>
                <a:gd name="connsiteY0" fmla="*/ 100339 h 106370"/>
                <a:gd name="connsiteX1" fmla="*/ 29094 w 139371"/>
                <a:gd name="connsiteY1" fmla="*/ 105000 h 106370"/>
                <a:gd name="connsiteX2" fmla="*/ 22219 w 139371"/>
                <a:gd name="connsiteY2" fmla="*/ 98256 h 106370"/>
                <a:gd name="connsiteX3" fmla="*/ 27131 w 139371"/>
                <a:gd name="connsiteY3" fmla="*/ 93589 h 106370"/>
                <a:gd name="connsiteX4" fmla="*/ 34006 w 139371"/>
                <a:gd name="connsiteY4" fmla="*/ 100339 h 106370"/>
                <a:gd name="connsiteX5" fmla="*/ 8959 w 139371"/>
                <a:gd name="connsiteY5" fmla="*/ 38010 h 106370"/>
                <a:gd name="connsiteX6" fmla="*/ 7859 w 139371"/>
                <a:gd name="connsiteY6" fmla="*/ 32858 h 106370"/>
                <a:gd name="connsiteX7" fmla="*/ 19519 w 139371"/>
                <a:gd name="connsiteY7" fmla="*/ 22431 h 106370"/>
                <a:gd name="connsiteX8" fmla="*/ 37196 w 139371"/>
                <a:gd name="connsiteY8" fmla="*/ 41203 h 106370"/>
                <a:gd name="connsiteX9" fmla="*/ 35232 w 139371"/>
                <a:gd name="connsiteY9" fmla="*/ 42797 h 106370"/>
                <a:gd name="connsiteX10" fmla="*/ 32900 w 139371"/>
                <a:gd name="connsiteY10" fmla="*/ 40709 h 106370"/>
                <a:gd name="connsiteX11" fmla="*/ 19888 w 139371"/>
                <a:gd name="connsiteY11" fmla="*/ 25867 h 106370"/>
                <a:gd name="connsiteX12" fmla="*/ 16818 w 139371"/>
                <a:gd name="connsiteY12" fmla="*/ 30159 h 106370"/>
                <a:gd name="connsiteX13" fmla="*/ 18782 w 139371"/>
                <a:gd name="connsiteY13" fmla="*/ 38010 h 106370"/>
                <a:gd name="connsiteX14" fmla="*/ 22709 w 139371"/>
                <a:gd name="connsiteY14" fmla="*/ 47827 h 106370"/>
                <a:gd name="connsiteX15" fmla="*/ 28726 w 139371"/>
                <a:gd name="connsiteY15" fmla="*/ 63410 h 106370"/>
                <a:gd name="connsiteX16" fmla="*/ 29463 w 139371"/>
                <a:gd name="connsiteY16" fmla="*/ 67336 h 106370"/>
                <a:gd name="connsiteX17" fmla="*/ 17797 w 139371"/>
                <a:gd name="connsiteY17" fmla="*/ 77764 h 106370"/>
                <a:gd name="connsiteX18" fmla="*/ 0 w 139371"/>
                <a:gd name="connsiteY18" fmla="*/ 58991 h 106370"/>
                <a:gd name="connsiteX19" fmla="*/ 2084 w 139371"/>
                <a:gd name="connsiteY19" fmla="*/ 57397 h 106370"/>
                <a:gd name="connsiteX20" fmla="*/ 4295 w 139371"/>
                <a:gd name="connsiteY20" fmla="*/ 59360 h 106370"/>
                <a:gd name="connsiteX21" fmla="*/ 17429 w 139371"/>
                <a:gd name="connsiteY21" fmla="*/ 74328 h 106370"/>
                <a:gd name="connsiteX22" fmla="*/ 20498 w 139371"/>
                <a:gd name="connsiteY22" fmla="*/ 70035 h 106370"/>
                <a:gd name="connsiteX23" fmla="*/ 16697 w 139371"/>
                <a:gd name="connsiteY23" fmla="*/ 57765 h 106370"/>
                <a:gd name="connsiteX24" fmla="*/ 8959 w 139371"/>
                <a:gd name="connsiteY24" fmla="*/ 38010 h 106370"/>
                <a:gd name="connsiteX25" fmla="*/ 69744 w 139371"/>
                <a:gd name="connsiteY25" fmla="*/ 25619 h 106370"/>
                <a:gd name="connsiteX26" fmla="*/ 60169 w 139371"/>
                <a:gd name="connsiteY26" fmla="*/ 3170 h 106370"/>
                <a:gd name="connsiteX27" fmla="*/ 59305 w 139371"/>
                <a:gd name="connsiteY27" fmla="*/ 1697 h 106370"/>
                <a:gd name="connsiteX28" fmla="*/ 61027 w 139371"/>
                <a:gd name="connsiteY28" fmla="*/ -24 h 106370"/>
                <a:gd name="connsiteX29" fmla="*/ 73176 w 139371"/>
                <a:gd name="connsiteY29" fmla="*/ 24393 h 106370"/>
                <a:gd name="connsiteX30" fmla="*/ 64585 w 139371"/>
                <a:gd name="connsiteY30" fmla="*/ 37767 h 106370"/>
                <a:gd name="connsiteX31" fmla="*/ 57589 w 139371"/>
                <a:gd name="connsiteY31" fmla="*/ 30776 h 106370"/>
                <a:gd name="connsiteX32" fmla="*/ 64706 w 139371"/>
                <a:gd name="connsiteY32" fmla="*/ 23656 h 106370"/>
                <a:gd name="connsiteX33" fmla="*/ 69744 w 139371"/>
                <a:gd name="connsiteY33" fmla="*/ 25619 h 106370"/>
                <a:gd name="connsiteX34" fmla="*/ 139371 w 139371"/>
                <a:gd name="connsiteY34" fmla="*/ 100339 h 106370"/>
                <a:gd name="connsiteX35" fmla="*/ 134465 w 139371"/>
                <a:gd name="connsiteY35" fmla="*/ 105000 h 106370"/>
                <a:gd name="connsiteX36" fmla="*/ 127591 w 139371"/>
                <a:gd name="connsiteY36" fmla="*/ 98256 h 106370"/>
                <a:gd name="connsiteX37" fmla="*/ 132502 w 139371"/>
                <a:gd name="connsiteY37" fmla="*/ 93589 h 106370"/>
                <a:gd name="connsiteX38" fmla="*/ 139371 w 139371"/>
                <a:gd name="connsiteY38" fmla="*/ 100339 h 106370"/>
                <a:gd name="connsiteX39" fmla="*/ 113352 w 139371"/>
                <a:gd name="connsiteY39" fmla="*/ 17643 h 106370"/>
                <a:gd name="connsiteX40" fmla="*/ 97511 w 139371"/>
                <a:gd name="connsiteY40" fmla="*/ 2065 h 106370"/>
                <a:gd name="connsiteX41" fmla="*/ 93095 w 139371"/>
                <a:gd name="connsiteY41" fmla="*/ 2801 h 106370"/>
                <a:gd name="connsiteX42" fmla="*/ 97270 w 139371"/>
                <a:gd name="connsiteY42" fmla="*/ 9057 h 106370"/>
                <a:gd name="connsiteX43" fmla="*/ 92479 w 139371"/>
                <a:gd name="connsiteY43" fmla="*/ 13598 h 106370"/>
                <a:gd name="connsiteX44" fmla="*/ 85483 w 139371"/>
                <a:gd name="connsiteY44" fmla="*/ 6358 h 106370"/>
                <a:gd name="connsiteX45" fmla="*/ 97638 w 139371"/>
                <a:gd name="connsiteY45" fmla="*/ -1371 h 106370"/>
                <a:gd name="connsiteX46" fmla="*/ 123169 w 139371"/>
                <a:gd name="connsiteY46" fmla="*/ 18011 h 106370"/>
                <a:gd name="connsiteX47" fmla="*/ 134218 w 139371"/>
                <a:gd name="connsiteY47" fmla="*/ 61937 h 106370"/>
                <a:gd name="connsiteX48" fmla="*/ 134834 w 139371"/>
                <a:gd name="connsiteY48" fmla="*/ 66231 h 106370"/>
                <a:gd name="connsiteX49" fmla="*/ 121695 w 139371"/>
                <a:gd name="connsiteY49" fmla="*/ 77764 h 106370"/>
                <a:gd name="connsiteX50" fmla="*/ 100212 w 139371"/>
                <a:gd name="connsiteY50" fmla="*/ 58991 h 106370"/>
                <a:gd name="connsiteX51" fmla="*/ 102302 w 139371"/>
                <a:gd name="connsiteY51" fmla="*/ 57397 h 106370"/>
                <a:gd name="connsiteX52" fmla="*/ 104755 w 139371"/>
                <a:gd name="connsiteY52" fmla="*/ 59607 h 106370"/>
                <a:gd name="connsiteX53" fmla="*/ 121326 w 139371"/>
                <a:gd name="connsiteY53" fmla="*/ 74328 h 106370"/>
                <a:gd name="connsiteX54" fmla="*/ 125501 w 139371"/>
                <a:gd name="connsiteY54" fmla="*/ 68314 h 106370"/>
                <a:gd name="connsiteX55" fmla="*/ 125132 w 139371"/>
                <a:gd name="connsiteY55" fmla="*/ 64636 h 106370"/>
                <a:gd name="connsiteX56" fmla="*/ 113352 w 139371"/>
                <a:gd name="connsiteY56" fmla="*/ 17643 h 106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39371" h="106370">
                  <a:moveTo>
                    <a:pt x="34006" y="100339"/>
                  </a:moveTo>
                  <a:cubicBezTo>
                    <a:pt x="34006" y="102301"/>
                    <a:pt x="32532" y="105000"/>
                    <a:pt x="29094" y="105000"/>
                  </a:cubicBezTo>
                  <a:cubicBezTo>
                    <a:pt x="25778" y="105000"/>
                    <a:pt x="22219" y="101813"/>
                    <a:pt x="22219" y="98256"/>
                  </a:cubicBezTo>
                  <a:cubicBezTo>
                    <a:pt x="22219" y="96166"/>
                    <a:pt x="23814" y="93589"/>
                    <a:pt x="27131" y="93589"/>
                  </a:cubicBezTo>
                  <a:cubicBezTo>
                    <a:pt x="30689" y="93589"/>
                    <a:pt x="34006" y="97024"/>
                    <a:pt x="34006" y="100339"/>
                  </a:cubicBezTo>
                  <a:close/>
                  <a:moveTo>
                    <a:pt x="8959" y="38010"/>
                  </a:moveTo>
                  <a:cubicBezTo>
                    <a:pt x="8470" y="36415"/>
                    <a:pt x="7859" y="34942"/>
                    <a:pt x="7859" y="32858"/>
                  </a:cubicBezTo>
                  <a:cubicBezTo>
                    <a:pt x="7859" y="27092"/>
                    <a:pt x="12765" y="22431"/>
                    <a:pt x="19519" y="22431"/>
                  </a:cubicBezTo>
                  <a:cubicBezTo>
                    <a:pt x="31795" y="22431"/>
                    <a:pt x="37196" y="39361"/>
                    <a:pt x="37196" y="41203"/>
                  </a:cubicBezTo>
                  <a:cubicBezTo>
                    <a:pt x="37196" y="42797"/>
                    <a:pt x="35601" y="42797"/>
                    <a:pt x="35232" y="42797"/>
                  </a:cubicBezTo>
                  <a:cubicBezTo>
                    <a:pt x="33511" y="42797"/>
                    <a:pt x="33390" y="42060"/>
                    <a:pt x="32900" y="40709"/>
                  </a:cubicBezTo>
                  <a:cubicBezTo>
                    <a:pt x="30073" y="30896"/>
                    <a:pt x="24672" y="25867"/>
                    <a:pt x="19888" y="25867"/>
                  </a:cubicBezTo>
                  <a:cubicBezTo>
                    <a:pt x="17429" y="25867"/>
                    <a:pt x="16818" y="27460"/>
                    <a:pt x="16818" y="30159"/>
                  </a:cubicBezTo>
                  <a:cubicBezTo>
                    <a:pt x="16818" y="32980"/>
                    <a:pt x="17676" y="35311"/>
                    <a:pt x="18782" y="38010"/>
                  </a:cubicBezTo>
                  <a:cubicBezTo>
                    <a:pt x="20009" y="41324"/>
                    <a:pt x="21362" y="44638"/>
                    <a:pt x="22709" y="47827"/>
                  </a:cubicBezTo>
                  <a:cubicBezTo>
                    <a:pt x="23814" y="50773"/>
                    <a:pt x="28236" y="61937"/>
                    <a:pt x="28726" y="63410"/>
                  </a:cubicBezTo>
                  <a:cubicBezTo>
                    <a:pt x="29094" y="64636"/>
                    <a:pt x="29463" y="66109"/>
                    <a:pt x="29463" y="67336"/>
                  </a:cubicBezTo>
                  <a:cubicBezTo>
                    <a:pt x="29463" y="73102"/>
                    <a:pt x="24551" y="77764"/>
                    <a:pt x="17797" y="77764"/>
                  </a:cubicBezTo>
                  <a:cubicBezTo>
                    <a:pt x="5648" y="77764"/>
                    <a:pt x="0" y="61080"/>
                    <a:pt x="0" y="58991"/>
                  </a:cubicBezTo>
                  <a:cubicBezTo>
                    <a:pt x="0" y="57397"/>
                    <a:pt x="1721" y="57397"/>
                    <a:pt x="2084" y="57397"/>
                  </a:cubicBezTo>
                  <a:cubicBezTo>
                    <a:pt x="3806" y="57397"/>
                    <a:pt x="3927" y="58012"/>
                    <a:pt x="4295" y="59360"/>
                  </a:cubicBezTo>
                  <a:cubicBezTo>
                    <a:pt x="7491" y="69913"/>
                    <a:pt x="12891" y="74328"/>
                    <a:pt x="17429" y="74328"/>
                  </a:cubicBezTo>
                  <a:cubicBezTo>
                    <a:pt x="19398" y="74328"/>
                    <a:pt x="20498" y="73349"/>
                    <a:pt x="20498" y="70035"/>
                  </a:cubicBezTo>
                  <a:cubicBezTo>
                    <a:pt x="20498" y="67214"/>
                    <a:pt x="19766" y="65373"/>
                    <a:pt x="16697" y="57765"/>
                  </a:cubicBezTo>
                  <a:lnTo>
                    <a:pt x="8959" y="38010"/>
                  </a:lnTo>
                  <a:close/>
                  <a:moveTo>
                    <a:pt x="69744" y="25619"/>
                  </a:moveTo>
                  <a:cubicBezTo>
                    <a:pt x="69744" y="18875"/>
                    <a:pt x="68512" y="11020"/>
                    <a:pt x="60169" y="3170"/>
                  </a:cubicBezTo>
                  <a:cubicBezTo>
                    <a:pt x="59674" y="2675"/>
                    <a:pt x="59305" y="2307"/>
                    <a:pt x="59305" y="1697"/>
                  </a:cubicBezTo>
                  <a:cubicBezTo>
                    <a:pt x="59305" y="834"/>
                    <a:pt x="60289" y="-24"/>
                    <a:pt x="61027" y="-24"/>
                  </a:cubicBezTo>
                  <a:cubicBezTo>
                    <a:pt x="62743" y="-24"/>
                    <a:pt x="73176" y="9794"/>
                    <a:pt x="73176" y="24393"/>
                  </a:cubicBezTo>
                  <a:cubicBezTo>
                    <a:pt x="73176" y="32002"/>
                    <a:pt x="70233" y="37767"/>
                    <a:pt x="64585" y="37767"/>
                  </a:cubicBezTo>
                  <a:cubicBezTo>
                    <a:pt x="60537" y="37767"/>
                    <a:pt x="57589" y="34574"/>
                    <a:pt x="57589" y="30776"/>
                  </a:cubicBezTo>
                  <a:cubicBezTo>
                    <a:pt x="57589" y="26845"/>
                    <a:pt x="60411" y="23656"/>
                    <a:pt x="64706" y="23656"/>
                  </a:cubicBezTo>
                  <a:cubicBezTo>
                    <a:pt x="67654" y="23656"/>
                    <a:pt x="69617" y="25619"/>
                    <a:pt x="69744" y="25619"/>
                  </a:cubicBezTo>
                  <a:close/>
                  <a:moveTo>
                    <a:pt x="139371" y="100339"/>
                  </a:moveTo>
                  <a:cubicBezTo>
                    <a:pt x="139371" y="102422"/>
                    <a:pt x="137776" y="105000"/>
                    <a:pt x="134465" y="105000"/>
                  </a:cubicBezTo>
                  <a:cubicBezTo>
                    <a:pt x="130901" y="105000"/>
                    <a:pt x="127591" y="101565"/>
                    <a:pt x="127591" y="98256"/>
                  </a:cubicBezTo>
                  <a:cubicBezTo>
                    <a:pt x="127591" y="96288"/>
                    <a:pt x="129064" y="93589"/>
                    <a:pt x="132502" y="93589"/>
                  </a:cubicBezTo>
                  <a:cubicBezTo>
                    <a:pt x="135813" y="93589"/>
                    <a:pt x="139371" y="96783"/>
                    <a:pt x="139371" y="100339"/>
                  </a:cubicBezTo>
                  <a:close/>
                  <a:moveTo>
                    <a:pt x="113352" y="17643"/>
                  </a:moveTo>
                  <a:cubicBezTo>
                    <a:pt x="111261" y="9178"/>
                    <a:pt x="104755" y="2065"/>
                    <a:pt x="97511" y="2065"/>
                  </a:cubicBezTo>
                  <a:cubicBezTo>
                    <a:pt x="95917" y="2065"/>
                    <a:pt x="94442" y="2307"/>
                    <a:pt x="93095" y="2801"/>
                  </a:cubicBezTo>
                  <a:cubicBezTo>
                    <a:pt x="96285" y="4269"/>
                    <a:pt x="97270" y="7215"/>
                    <a:pt x="97270" y="9057"/>
                  </a:cubicBezTo>
                  <a:cubicBezTo>
                    <a:pt x="97270" y="12003"/>
                    <a:pt x="94938" y="13598"/>
                    <a:pt x="92479" y="13598"/>
                  </a:cubicBezTo>
                  <a:cubicBezTo>
                    <a:pt x="88673" y="13598"/>
                    <a:pt x="85483" y="10282"/>
                    <a:pt x="85483" y="6358"/>
                  </a:cubicBezTo>
                  <a:cubicBezTo>
                    <a:pt x="85483" y="1697"/>
                    <a:pt x="90268" y="-1371"/>
                    <a:pt x="97638" y="-1371"/>
                  </a:cubicBezTo>
                  <a:cubicBezTo>
                    <a:pt x="105002" y="-1371"/>
                    <a:pt x="119363" y="3043"/>
                    <a:pt x="123169" y="18011"/>
                  </a:cubicBezTo>
                  <a:lnTo>
                    <a:pt x="134218" y="61937"/>
                  </a:lnTo>
                  <a:cubicBezTo>
                    <a:pt x="134586" y="63284"/>
                    <a:pt x="134834" y="64390"/>
                    <a:pt x="134834" y="66231"/>
                  </a:cubicBezTo>
                  <a:cubicBezTo>
                    <a:pt x="134834" y="72981"/>
                    <a:pt x="129064" y="77764"/>
                    <a:pt x="121695" y="77764"/>
                  </a:cubicBezTo>
                  <a:cubicBezTo>
                    <a:pt x="108071" y="77764"/>
                    <a:pt x="100212" y="60711"/>
                    <a:pt x="100212" y="58991"/>
                  </a:cubicBezTo>
                  <a:cubicBezTo>
                    <a:pt x="100212" y="57397"/>
                    <a:pt x="101933" y="57397"/>
                    <a:pt x="102302" y="57397"/>
                  </a:cubicBezTo>
                  <a:cubicBezTo>
                    <a:pt x="103776" y="57397"/>
                    <a:pt x="103897" y="57765"/>
                    <a:pt x="104755" y="59607"/>
                  </a:cubicBezTo>
                  <a:cubicBezTo>
                    <a:pt x="107824" y="66719"/>
                    <a:pt x="114209" y="74328"/>
                    <a:pt x="121326" y="74328"/>
                  </a:cubicBezTo>
                  <a:cubicBezTo>
                    <a:pt x="124395" y="74328"/>
                    <a:pt x="125501" y="72244"/>
                    <a:pt x="125501" y="68314"/>
                  </a:cubicBezTo>
                  <a:cubicBezTo>
                    <a:pt x="125501" y="66967"/>
                    <a:pt x="125258" y="65246"/>
                    <a:pt x="125132" y="64636"/>
                  </a:cubicBezTo>
                  <a:lnTo>
                    <a:pt x="113352" y="17643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384" name="任意多边形: 形状 383">
              <a:extLst>
                <a:ext uri="{FF2B5EF4-FFF2-40B4-BE49-F238E27FC236}">
                  <a16:creationId xmlns:a16="http://schemas.microsoft.com/office/drawing/2014/main" id="{8BD25D3B-46FC-E26B-1564-14F85E043BA1}"/>
                </a:ext>
              </a:extLst>
            </p:cNvPr>
            <p:cNvSpPr/>
            <p:nvPr>
              <p:custDataLst>
                <p:tags r:id="rId88"/>
              </p:custDataLst>
            </p:nvPr>
          </p:nvSpPr>
          <p:spPr>
            <a:xfrm flipV="1">
              <a:off x="5744977" y="-7126100"/>
              <a:ext cx="116586" cy="41001"/>
            </a:xfrm>
            <a:custGeom>
              <a:avLst/>
              <a:gdLst>
                <a:gd name="connsiteX0" fmla="*/ 110625 w 116586"/>
                <a:gd name="connsiteY0" fmla="*/ 32617 h 41001"/>
                <a:gd name="connsiteX1" fmla="*/ 116586 w 116586"/>
                <a:gd name="connsiteY1" fmla="*/ 36125 h 41001"/>
                <a:gd name="connsiteX2" fmla="*/ 110800 w 116586"/>
                <a:gd name="connsiteY2" fmla="*/ 39626 h 41001"/>
                <a:gd name="connsiteX3" fmla="*/ 5786 w 116586"/>
                <a:gd name="connsiteY3" fmla="*/ 39626 h 41001"/>
                <a:gd name="connsiteX4" fmla="*/ 0 w 116586"/>
                <a:gd name="connsiteY4" fmla="*/ 36125 h 41001"/>
                <a:gd name="connsiteX5" fmla="*/ 5962 w 116586"/>
                <a:gd name="connsiteY5" fmla="*/ 32617 h 41001"/>
                <a:gd name="connsiteX6" fmla="*/ 110625 w 116586"/>
                <a:gd name="connsiteY6" fmla="*/ 32617 h 41001"/>
                <a:gd name="connsiteX7" fmla="*/ 110800 w 116586"/>
                <a:gd name="connsiteY7" fmla="*/ -1375 h 41001"/>
                <a:gd name="connsiteX8" fmla="*/ 116586 w 116586"/>
                <a:gd name="connsiteY8" fmla="*/ 2132 h 41001"/>
                <a:gd name="connsiteX9" fmla="*/ 110625 w 116586"/>
                <a:gd name="connsiteY9" fmla="*/ 5639 h 41001"/>
                <a:gd name="connsiteX10" fmla="*/ 5962 w 116586"/>
                <a:gd name="connsiteY10" fmla="*/ 5639 h 41001"/>
                <a:gd name="connsiteX11" fmla="*/ 0 w 116586"/>
                <a:gd name="connsiteY11" fmla="*/ 2132 h 41001"/>
                <a:gd name="connsiteX12" fmla="*/ 5786 w 116586"/>
                <a:gd name="connsiteY12" fmla="*/ -1375 h 41001"/>
                <a:gd name="connsiteX13" fmla="*/ 110800 w 116586"/>
                <a:gd name="connsiteY13" fmla="*/ -1375 h 41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16586" h="41001">
                  <a:moveTo>
                    <a:pt x="110625" y="32617"/>
                  </a:moveTo>
                  <a:cubicBezTo>
                    <a:pt x="113254" y="32617"/>
                    <a:pt x="116586" y="32617"/>
                    <a:pt x="116586" y="36125"/>
                  </a:cubicBezTo>
                  <a:cubicBezTo>
                    <a:pt x="116586" y="39626"/>
                    <a:pt x="113254" y="39626"/>
                    <a:pt x="110800" y="39626"/>
                  </a:cubicBezTo>
                  <a:lnTo>
                    <a:pt x="5786" y="39626"/>
                  </a:lnTo>
                  <a:cubicBezTo>
                    <a:pt x="3333" y="39626"/>
                    <a:pt x="0" y="39626"/>
                    <a:pt x="0" y="36125"/>
                  </a:cubicBezTo>
                  <a:cubicBezTo>
                    <a:pt x="0" y="32617"/>
                    <a:pt x="3333" y="32617"/>
                    <a:pt x="5962" y="32617"/>
                  </a:cubicBezTo>
                  <a:lnTo>
                    <a:pt x="110625" y="32617"/>
                  </a:lnTo>
                  <a:close/>
                  <a:moveTo>
                    <a:pt x="110800" y="-1375"/>
                  </a:moveTo>
                  <a:cubicBezTo>
                    <a:pt x="113254" y="-1375"/>
                    <a:pt x="116586" y="-1375"/>
                    <a:pt x="116586" y="2132"/>
                  </a:cubicBezTo>
                  <a:cubicBezTo>
                    <a:pt x="116586" y="5639"/>
                    <a:pt x="113254" y="5639"/>
                    <a:pt x="110625" y="5639"/>
                  </a:cubicBezTo>
                  <a:lnTo>
                    <a:pt x="5962" y="5639"/>
                  </a:lnTo>
                  <a:cubicBezTo>
                    <a:pt x="3333" y="5639"/>
                    <a:pt x="0" y="5639"/>
                    <a:pt x="0" y="2132"/>
                  </a:cubicBezTo>
                  <a:cubicBezTo>
                    <a:pt x="0" y="-1375"/>
                    <a:pt x="3333" y="-1375"/>
                    <a:pt x="5786" y="-1375"/>
                  </a:cubicBezTo>
                  <a:lnTo>
                    <a:pt x="110800" y="-1375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385" name="任意多边形: 形状 384">
              <a:extLst>
                <a:ext uri="{FF2B5EF4-FFF2-40B4-BE49-F238E27FC236}">
                  <a16:creationId xmlns:a16="http://schemas.microsoft.com/office/drawing/2014/main" id="{3BF47FE9-1CC6-001B-7044-6AEFABD21D07}"/>
                </a:ext>
              </a:extLst>
            </p:cNvPr>
            <p:cNvSpPr/>
            <p:nvPr>
              <p:custDataLst>
                <p:tags r:id="rId89"/>
              </p:custDataLst>
            </p:nvPr>
          </p:nvSpPr>
          <p:spPr>
            <a:xfrm flipV="1">
              <a:off x="5934790" y="-7109104"/>
              <a:ext cx="107115" cy="7008"/>
            </a:xfrm>
            <a:custGeom>
              <a:avLst/>
              <a:gdLst>
                <a:gd name="connsiteX0" fmla="*/ 100978 w 107115"/>
                <a:gd name="connsiteY0" fmla="*/ -1375 h 7008"/>
                <a:gd name="connsiteX1" fmla="*/ 107116 w 107115"/>
                <a:gd name="connsiteY1" fmla="*/ 2132 h 7008"/>
                <a:gd name="connsiteX2" fmla="*/ 100978 w 107115"/>
                <a:gd name="connsiteY2" fmla="*/ 5633 h 7008"/>
                <a:gd name="connsiteX3" fmla="*/ 6133 w 107115"/>
                <a:gd name="connsiteY3" fmla="*/ 5633 h 7008"/>
                <a:gd name="connsiteX4" fmla="*/ 0 w 107115"/>
                <a:gd name="connsiteY4" fmla="*/ 2132 h 7008"/>
                <a:gd name="connsiteX5" fmla="*/ 6133 w 107115"/>
                <a:gd name="connsiteY5" fmla="*/ -1375 h 7008"/>
                <a:gd name="connsiteX6" fmla="*/ 100978 w 107115"/>
                <a:gd name="connsiteY6" fmla="*/ -1375 h 70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7115" h="7008">
                  <a:moveTo>
                    <a:pt x="100978" y="-1375"/>
                  </a:moveTo>
                  <a:cubicBezTo>
                    <a:pt x="103959" y="-1375"/>
                    <a:pt x="107116" y="-1375"/>
                    <a:pt x="107116" y="2132"/>
                  </a:cubicBezTo>
                  <a:cubicBezTo>
                    <a:pt x="107116" y="5633"/>
                    <a:pt x="103959" y="5633"/>
                    <a:pt x="100978" y="5633"/>
                  </a:cubicBezTo>
                  <a:lnTo>
                    <a:pt x="6133" y="5633"/>
                  </a:lnTo>
                  <a:cubicBezTo>
                    <a:pt x="3152" y="5633"/>
                    <a:pt x="0" y="5633"/>
                    <a:pt x="0" y="2132"/>
                  </a:cubicBezTo>
                  <a:cubicBezTo>
                    <a:pt x="0" y="-1375"/>
                    <a:pt x="3152" y="-1375"/>
                    <a:pt x="6133" y="-1375"/>
                  </a:cubicBezTo>
                  <a:lnTo>
                    <a:pt x="100978" y="-1375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386" name="任意多边形: 形状 385">
              <a:extLst>
                <a:ext uri="{FF2B5EF4-FFF2-40B4-BE49-F238E27FC236}">
                  <a16:creationId xmlns:a16="http://schemas.microsoft.com/office/drawing/2014/main" id="{9C6A0137-B812-4515-37EA-DD1B6338EBEC}"/>
                </a:ext>
              </a:extLst>
            </p:cNvPr>
            <p:cNvSpPr/>
            <p:nvPr>
              <p:custDataLst>
                <p:tags r:id="rId90"/>
              </p:custDataLst>
            </p:nvPr>
          </p:nvSpPr>
          <p:spPr>
            <a:xfrm flipV="1">
              <a:off x="6061699" y="-7139243"/>
              <a:ext cx="143585" cy="79375"/>
            </a:xfrm>
            <a:custGeom>
              <a:avLst/>
              <a:gdLst>
                <a:gd name="connsiteX0" fmla="*/ 10345 w 143585"/>
                <a:gd name="connsiteY0" fmla="*/ 10895 h 79375"/>
                <a:gd name="connsiteX1" fmla="*/ 8767 w 143585"/>
                <a:gd name="connsiteY1" fmla="*/ 3359 h 79375"/>
                <a:gd name="connsiteX2" fmla="*/ 13854 w 143585"/>
                <a:gd name="connsiteY2" fmla="*/ -1375 h 79375"/>
                <a:gd name="connsiteX3" fmla="*/ 20338 w 143585"/>
                <a:gd name="connsiteY3" fmla="*/ 3535 h 79375"/>
                <a:gd name="connsiteX4" fmla="*/ 23672 w 143585"/>
                <a:gd name="connsiteY4" fmla="*/ 16502 h 79375"/>
                <a:gd name="connsiteX5" fmla="*/ 27527 w 143585"/>
                <a:gd name="connsiteY5" fmla="*/ 32272 h 79375"/>
                <a:gd name="connsiteX6" fmla="*/ 30508 w 143585"/>
                <a:gd name="connsiteY6" fmla="*/ 44008 h 79375"/>
                <a:gd name="connsiteX7" fmla="*/ 32785 w 143585"/>
                <a:gd name="connsiteY7" fmla="*/ 52770 h 79375"/>
                <a:gd name="connsiteX8" fmla="*/ 61362 w 143585"/>
                <a:gd name="connsiteY8" fmla="*/ 74148 h 79375"/>
                <a:gd name="connsiteX9" fmla="*/ 70827 w 143585"/>
                <a:gd name="connsiteY9" fmla="*/ 61884 h 79375"/>
                <a:gd name="connsiteX10" fmla="*/ 68199 w 143585"/>
                <a:gd name="connsiteY10" fmla="*/ 47340 h 79375"/>
                <a:gd name="connsiteX11" fmla="*/ 63293 w 143585"/>
                <a:gd name="connsiteY11" fmla="*/ 27012 h 79375"/>
                <a:gd name="connsiteX12" fmla="*/ 59784 w 143585"/>
                <a:gd name="connsiteY12" fmla="*/ 13698 h 79375"/>
                <a:gd name="connsiteX13" fmla="*/ 57507 w 143585"/>
                <a:gd name="connsiteY13" fmla="*/ 3359 h 79375"/>
                <a:gd name="connsiteX14" fmla="*/ 62589 w 143585"/>
                <a:gd name="connsiteY14" fmla="*/ -1375 h 79375"/>
                <a:gd name="connsiteX15" fmla="*/ 70481 w 143585"/>
                <a:gd name="connsiteY15" fmla="*/ 8613 h 79375"/>
                <a:gd name="connsiteX16" fmla="*/ 80997 w 143585"/>
                <a:gd name="connsiteY16" fmla="*/ 50841 h 79375"/>
                <a:gd name="connsiteX17" fmla="*/ 109926 w 143585"/>
                <a:gd name="connsiteY17" fmla="*/ 74148 h 79375"/>
                <a:gd name="connsiteX18" fmla="*/ 119392 w 143585"/>
                <a:gd name="connsiteY18" fmla="*/ 61884 h 79375"/>
                <a:gd name="connsiteX19" fmla="*/ 108524 w 143585"/>
                <a:gd name="connsiteY19" fmla="*/ 22630 h 79375"/>
                <a:gd name="connsiteX20" fmla="*/ 106241 w 143585"/>
                <a:gd name="connsiteY20" fmla="*/ 12995 h 79375"/>
                <a:gd name="connsiteX21" fmla="*/ 120618 w 143585"/>
                <a:gd name="connsiteY21" fmla="*/ -1375 h 79375"/>
                <a:gd name="connsiteX22" fmla="*/ 143586 w 143585"/>
                <a:gd name="connsiteY22" fmla="*/ 25611 h 79375"/>
                <a:gd name="connsiteX23" fmla="*/ 141479 w 143585"/>
                <a:gd name="connsiteY23" fmla="*/ 27364 h 79375"/>
                <a:gd name="connsiteX24" fmla="*/ 138850 w 143585"/>
                <a:gd name="connsiteY24" fmla="*/ 24209 h 79375"/>
                <a:gd name="connsiteX25" fmla="*/ 120970 w 143585"/>
                <a:gd name="connsiteY25" fmla="*/ 2485 h 79375"/>
                <a:gd name="connsiteX26" fmla="*/ 116763 w 143585"/>
                <a:gd name="connsiteY26" fmla="*/ 8267 h 79375"/>
                <a:gd name="connsiteX27" fmla="*/ 119920 w 143585"/>
                <a:gd name="connsiteY27" fmla="*/ 20706 h 79375"/>
                <a:gd name="connsiteX28" fmla="*/ 130611 w 143585"/>
                <a:gd name="connsiteY28" fmla="*/ 59251 h 79375"/>
                <a:gd name="connsiteX29" fmla="*/ 110449 w 143585"/>
                <a:gd name="connsiteY29" fmla="*/ 78001 h 79375"/>
                <a:gd name="connsiteX30" fmla="*/ 81871 w 143585"/>
                <a:gd name="connsiteY30" fmla="*/ 61005 h 79375"/>
                <a:gd name="connsiteX31" fmla="*/ 76262 w 143585"/>
                <a:gd name="connsiteY31" fmla="*/ 73445 h 79375"/>
                <a:gd name="connsiteX32" fmla="*/ 61890 w 143585"/>
                <a:gd name="connsiteY32" fmla="*/ 78001 h 79375"/>
                <a:gd name="connsiteX33" fmla="*/ 34539 w 143585"/>
                <a:gd name="connsiteY33" fmla="*/ 62758 h 79375"/>
                <a:gd name="connsiteX34" fmla="*/ 18408 w 143585"/>
                <a:gd name="connsiteY34" fmla="*/ 78001 h 79375"/>
                <a:gd name="connsiteX35" fmla="*/ 5439 w 143585"/>
                <a:gd name="connsiteY35" fmla="*/ 68013 h 79375"/>
                <a:gd name="connsiteX36" fmla="*/ 0 w 143585"/>
                <a:gd name="connsiteY36" fmla="*/ 51017 h 79375"/>
                <a:gd name="connsiteX37" fmla="*/ 2107 w 143585"/>
                <a:gd name="connsiteY37" fmla="*/ 49269 h 79375"/>
                <a:gd name="connsiteX38" fmla="*/ 5087 w 143585"/>
                <a:gd name="connsiteY38" fmla="*/ 53298 h 79375"/>
                <a:gd name="connsiteX39" fmla="*/ 17885 w 143585"/>
                <a:gd name="connsiteY39" fmla="*/ 74148 h 79375"/>
                <a:gd name="connsiteX40" fmla="*/ 23319 w 143585"/>
                <a:gd name="connsiteY40" fmla="*/ 66089 h 79375"/>
                <a:gd name="connsiteX41" fmla="*/ 20514 w 143585"/>
                <a:gd name="connsiteY41" fmla="*/ 51369 h 79375"/>
                <a:gd name="connsiteX42" fmla="*/ 10345 w 143585"/>
                <a:gd name="connsiteY42" fmla="*/ 10895 h 79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43585" h="79375">
                  <a:moveTo>
                    <a:pt x="10345" y="10895"/>
                  </a:moveTo>
                  <a:cubicBezTo>
                    <a:pt x="9817" y="8267"/>
                    <a:pt x="8767" y="4233"/>
                    <a:pt x="8767" y="3359"/>
                  </a:cubicBezTo>
                  <a:cubicBezTo>
                    <a:pt x="8767" y="204"/>
                    <a:pt x="11219" y="-1375"/>
                    <a:pt x="13854" y="-1375"/>
                  </a:cubicBezTo>
                  <a:cubicBezTo>
                    <a:pt x="15955" y="-1375"/>
                    <a:pt x="19112" y="27"/>
                    <a:pt x="20338" y="3535"/>
                  </a:cubicBezTo>
                  <a:cubicBezTo>
                    <a:pt x="20514" y="3886"/>
                    <a:pt x="22616" y="12121"/>
                    <a:pt x="23672" y="16502"/>
                  </a:cubicBezTo>
                  <a:lnTo>
                    <a:pt x="27527" y="32272"/>
                  </a:lnTo>
                  <a:cubicBezTo>
                    <a:pt x="28577" y="36126"/>
                    <a:pt x="29628" y="39979"/>
                    <a:pt x="30508" y="44008"/>
                  </a:cubicBezTo>
                  <a:cubicBezTo>
                    <a:pt x="31206" y="46987"/>
                    <a:pt x="32609" y="52072"/>
                    <a:pt x="32785" y="52770"/>
                  </a:cubicBezTo>
                  <a:cubicBezTo>
                    <a:pt x="35414" y="58201"/>
                    <a:pt x="44709" y="74148"/>
                    <a:pt x="61362" y="74148"/>
                  </a:cubicBezTo>
                  <a:cubicBezTo>
                    <a:pt x="69249" y="74148"/>
                    <a:pt x="70827" y="67661"/>
                    <a:pt x="70827" y="61884"/>
                  </a:cubicBezTo>
                  <a:cubicBezTo>
                    <a:pt x="70827" y="57504"/>
                    <a:pt x="69601" y="52595"/>
                    <a:pt x="68199" y="47340"/>
                  </a:cubicBezTo>
                  <a:lnTo>
                    <a:pt x="63293" y="27012"/>
                  </a:lnTo>
                  <a:lnTo>
                    <a:pt x="59784" y="13698"/>
                  </a:lnTo>
                  <a:cubicBezTo>
                    <a:pt x="59085" y="10191"/>
                    <a:pt x="57507" y="4233"/>
                    <a:pt x="57507" y="3359"/>
                  </a:cubicBezTo>
                  <a:cubicBezTo>
                    <a:pt x="57507" y="204"/>
                    <a:pt x="59960" y="-1375"/>
                    <a:pt x="62589" y="-1375"/>
                  </a:cubicBezTo>
                  <a:cubicBezTo>
                    <a:pt x="68023" y="-1375"/>
                    <a:pt x="69078" y="3007"/>
                    <a:pt x="70481" y="8613"/>
                  </a:cubicBezTo>
                  <a:cubicBezTo>
                    <a:pt x="72934" y="18426"/>
                    <a:pt x="79418" y="44008"/>
                    <a:pt x="80997" y="50841"/>
                  </a:cubicBezTo>
                  <a:cubicBezTo>
                    <a:pt x="81525" y="53122"/>
                    <a:pt x="90814" y="74148"/>
                    <a:pt x="109926" y="74148"/>
                  </a:cubicBezTo>
                  <a:cubicBezTo>
                    <a:pt x="117461" y="74148"/>
                    <a:pt x="119392" y="68189"/>
                    <a:pt x="119392" y="61884"/>
                  </a:cubicBezTo>
                  <a:cubicBezTo>
                    <a:pt x="119392" y="51896"/>
                    <a:pt x="112027" y="31920"/>
                    <a:pt x="108524" y="22630"/>
                  </a:cubicBezTo>
                  <a:cubicBezTo>
                    <a:pt x="106946" y="18426"/>
                    <a:pt x="106241" y="16502"/>
                    <a:pt x="106241" y="12995"/>
                  </a:cubicBezTo>
                  <a:cubicBezTo>
                    <a:pt x="106241" y="4760"/>
                    <a:pt x="112379" y="-1375"/>
                    <a:pt x="120618" y="-1375"/>
                  </a:cubicBezTo>
                  <a:cubicBezTo>
                    <a:pt x="137096" y="-1375"/>
                    <a:pt x="143586" y="24209"/>
                    <a:pt x="143586" y="25611"/>
                  </a:cubicBezTo>
                  <a:cubicBezTo>
                    <a:pt x="143586" y="27364"/>
                    <a:pt x="142007" y="27364"/>
                    <a:pt x="141479" y="27364"/>
                  </a:cubicBezTo>
                  <a:cubicBezTo>
                    <a:pt x="139725" y="27364"/>
                    <a:pt x="139725" y="26836"/>
                    <a:pt x="138850" y="24209"/>
                  </a:cubicBezTo>
                  <a:cubicBezTo>
                    <a:pt x="136221" y="14924"/>
                    <a:pt x="130611" y="2485"/>
                    <a:pt x="120970" y="2485"/>
                  </a:cubicBezTo>
                  <a:cubicBezTo>
                    <a:pt x="117989" y="2485"/>
                    <a:pt x="116763" y="4233"/>
                    <a:pt x="116763" y="8267"/>
                  </a:cubicBezTo>
                  <a:cubicBezTo>
                    <a:pt x="116763" y="12642"/>
                    <a:pt x="118341" y="16848"/>
                    <a:pt x="119920" y="20706"/>
                  </a:cubicBezTo>
                  <a:cubicBezTo>
                    <a:pt x="123247" y="29815"/>
                    <a:pt x="130611" y="49269"/>
                    <a:pt x="130611" y="59251"/>
                  </a:cubicBezTo>
                  <a:cubicBezTo>
                    <a:pt x="130611" y="70641"/>
                    <a:pt x="123599" y="78001"/>
                    <a:pt x="110449" y="78001"/>
                  </a:cubicBezTo>
                  <a:cubicBezTo>
                    <a:pt x="97304" y="78001"/>
                    <a:pt x="88361" y="70295"/>
                    <a:pt x="81871" y="61005"/>
                  </a:cubicBezTo>
                  <a:cubicBezTo>
                    <a:pt x="81701" y="63286"/>
                    <a:pt x="81173" y="69239"/>
                    <a:pt x="76262" y="73445"/>
                  </a:cubicBezTo>
                  <a:cubicBezTo>
                    <a:pt x="71884" y="77127"/>
                    <a:pt x="66268" y="78001"/>
                    <a:pt x="61890" y="78001"/>
                  </a:cubicBezTo>
                  <a:cubicBezTo>
                    <a:pt x="46111" y="78001"/>
                    <a:pt x="37520" y="66787"/>
                    <a:pt x="34539" y="62758"/>
                  </a:cubicBezTo>
                  <a:cubicBezTo>
                    <a:pt x="33665" y="72746"/>
                    <a:pt x="26300" y="78001"/>
                    <a:pt x="18408" y="78001"/>
                  </a:cubicBezTo>
                  <a:cubicBezTo>
                    <a:pt x="10345" y="78001"/>
                    <a:pt x="7012" y="71169"/>
                    <a:pt x="5439" y="68013"/>
                  </a:cubicBezTo>
                  <a:cubicBezTo>
                    <a:pt x="2282" y="61884"/>
                    <a:pt x="0" y="51545"/>
                    <a:pt x="0" y="51017"/>
                  </a:cubicBezTo>
                  <a:cubicBezTo>
                    <a:pt x="0" y="49269"/>
                    <a:pt x="1754" y="49269"/>
                    <a:pt x="2107" y="49269"/>
                  </a:cubicBezTo>
                  <a:cubicBezTo>
                    <a:pt x="3861" y="49269"/>
                    <a:pt x="4037" y="49440"/>
                    <a:pt x="5087" y="53298"/>
                  </a:cubicBezTo>
                  <a:cubicBezTo>
                    <a:pt x="8068" y="65738"/>
                    <a:pt x="11572" y="74148"/>
                    <a:pt x="17885" y="74148"/>
                  </a:cubicBezTo>
                  <a:cubicBezTo>
                    <a:pt x="20691" y="74148"/>
                    <a:pt x="23319" y="72746"/>
                    <a:pt x="23319" y="66089"/>
                  </a:cubicBezTo>
                  <a:cubicBezTo>
                    <a:pt x="23319" y="62407"/>
                    <a:pt x="22791" y="60483"/>
                    <a:pt x="20514" y="51369"/>
                  </a:cubicBezTo>
                  <a:lnTo>
                    <a:pt x="10345" y="10895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387" name="任意多边形: 形状 386">
              <a:extLst>
                <a:ext uri="{FF2B5EF4-FFF2-40B4-BE49-F238E27FC236}">
                  <a16:creationId xmlns:a16="http://schemas.microsoft.com/office/drawing/2014/main" id="{49A52785-3510-5502-A7AD-808FE30814BC}"/>
                </a:ext>
              </a:extLst>
            </p:cNvPr>
            <p:cNvSpPr/>
            <p:nvPr>
              <p:custDataLst>
                <p:tags r:id="rId91"/>
              </p:custDataLst>
            </p:nvPr>
          </p:nvSpPr>
          <p:spPr>
            <a:xfrm flipV="1">
              <a:off x="6264603" y="-7114887"/>
              <a:ext cx="18584" cy="18569"/>
            </a:xfrm>
            <a:custGeom>
              <a:avLst/>
              <a:gdLst>
                <a:gd name="connsiteX0" fmla="*/ 18584 w 18584"/>
                <a:gd name="connsiteY0" fmla="*/ 7909 h 18569"/>
                <a:gd name="connsiteX1" fmla="*/ 9295 w 18584"/>
                <a:gd name="connsiteY1" fmla="*/ 17194 h 18569"/>
                <a:gd name="connsiteX2" fmla="*/ 0 w 18584"/>
                <a:gd name="connsiteY2" fmla="*/ 7909 h 18569"/>
                <a:gd name="connsiteX3" fmla="*/ 9295 w 18584"/>
                <a:gd name="connsiteY3" fmla="*/ -1375 h 18569"/>
                <a:gd name="connsiteX4" fmla="*/ 18584 w 18584"/>
                <a:gd name="connsiteY4" fmla="*/ 7909 h 18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584" h="18569">
                  <a:moveTo>
                    <a:pt x="18584" y="7909"/>
                  </a:moveTo>
                  <a:cubicBezTo>
                    <a:pt x="18584" y="12989"/>
                    <a:pt x="14377" y="17194"/>
                    <a:pt x="9295" y="17194"/>
                  </a:cubicBezTo>
                  <a:cubicBezTo>
                    <a:pt x="4207" y="17194"/>
                    <a:pt x="0" y="12989"/>
                    <a:pt x="0" y="7909"/>
                  </a:cubicBezTo>
                  <a:cubicBezTo>
                    <a:pt x="0" y="2830"/>
                    <a:pt x="4207" y="-1375"/>
                    <a:pt x="9295" y="-1375"/>
                  </a:cubicBezTo>
                  <a:cubicBezTo>
                    <a:pt x="14377" y="-1375"/>
                    <a:pt x="18584" y="2830"/>
                    <a:pt x="18584" y="7909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388" name="任意多边形: 形状 387">
              <a:extLst>
                <a:ext uri="{FF2B5EF4-FFF2-40B4-BE49-F238E27FC236}">
                  <a16:creationId xmlns:a16="http://schemas.microsoft.com/office/drawing/2014/main" id="{ECDF256F-E2DE-FE92-C954-8A9097961487}"/>
                </a:ext>
              </a:extLst>
            </p:cNvPr>
            <p:cNvSpPr/>
            <p:nvPr>
              <p:custDataLst>
                <p:tags r:id="rId92"/>
              </p:custDataLst>
            </p:nvPr>
          </p:nvSpPr>
          <p:spPr>
            <a:xfrm flipV="1">
              <a:off x="6357988" y="-7193212"/>
              <a:ext cx="7012" cy="175219"/>
            </a:xfrm>
            <a:custGeom>
              <a:avLst/>
              <a:gdLst>
                <a:gd name="connsiteX0" fmla="*/ 7012 w 7012"/>
                <a:gd name="connsiteY0" fmla="*/ 167535 h 175219"/>
                <a:gd name="connsiteX1" fmla="*/ 3509 w 7012"/>
                <a:gd name="connsiteY1" fmla="*/ 173844 h 175219"/>
                <a:gd name="connsiteX2" fmla="*/ 0 w 7012"/>
                <a:gd name="connsiteY2" fmla="*/ 167535 h 175219"/>
                <a:gd name="connsiteX3" fmla="*/ 0 w 7012"/>
                <a:gd name="connsiteY3" fmla="*/ 4935 h 175219"/>
                <a:gd name="connsiteX4" fmla="*/ 3509 w 7012"/>
                <a:gd name="connsiteY4" fmla="*/ -1375 h 175219"/>
                <a:gd name="connsiteX5" fmla="*/ 7012 w 7012"/>
                <a:gd name="connsiteY5" fmla="*/ 4935 h 175219"/>
                <a:gd name="connsiteX6" fmla="*/ 7012 w 7012"/>
                <a:gd name="connsiteY6" fmla="*/ 167535 h 175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012" h="175219">
                  <a:moveTo>
                    <a:pt x="7012" y="167535"/>
                  </a:moveTo>
                  <a:cubicBezTo>
                    <a:pt x="7012" y="170689"/>
                    <a:pt x="7012" y="173844"/>
                    <a:pt x="3509" y="173844"/>
                  </a:cubicBezTo>
                  <a:cubicBezTo>
                    <a:pt x="0" y="173844"/>
                    <a:pt x="0" y="170689"/>
                    <a:pt x="0" y="167535"/>
                  </a:cubicBezTo>
                  <a:lnTo>
                    <a:pt x="0" y="4935"/>
                  </a:lnTo>
                  <a:cubicBezTo>
                    <a:pt x="0" y="1780"/>
                    <a:pt x="0" y="-1375"/>
                    <a:pt x="3509" y="-1375"/>
                  </a:cubicBezTo>
                  <a:cubicBezTo>
                    <a:pt x="7012" y="-1375"/>
                    <a:pt x="7012" y="1780"/>
                    <a:pt x="7012" y="4935"/>
                  </a:cubicBezTo>
                  <a:lnTo>
                    <a:pt x="7012" y="167535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389" name="任意多边形: 形状 388">
              <a:extLst>
                <a:ext uri="{FF2B5EF4-FFF2-40B4-BE49-F238E27FC236}">
                  <a16:creationId xmlns:a16="http://schemas.microsoft.com/office/drawing/2014/main" id="{C234A7A7-108F-677E-9FBC-17E087F24858}"/>
                </a:ext>
              </a:extLst>
            </p:cNvPr>
            <p:cNvSpPr/>
            <p:nvPr>
              <p:custDataLst>
                <p:tags r:id="rId93"/>
              </p:custDataLst>
            </p:nvPr>
          </p:nvSpPr>
          <p:spPr>
            <a:xfrm flipV="1">
              <a:off x="6390989" y="-7177618"/>
              <a:ext cx="46287" cy="117750"/>
            </a:xfrm>
            <a:custGeom>
              <a:avLst/>
              <a:gdLst>
                <a:gd name="connsiteX0" fmla="*/ 44709 w 46287"/>
                <a:gd name="connsiteY0" fmla="*/ 110062 h 117750"/>
                <a:gd name="connsiteX1" fmla="*/ 38218 w 46287"/>
                <a:gd name="connsiteY1" fmla="*/ 116373 h 117750"/>
                <a:gd name="connsiteX2" fmla="*/ 28754 w 46287"/>
                <a:gd name="connsiteY2" fmla="*/ 107089 h 117750"/>
                <a:gd name="connsiteX3" fmla="*/ 35414 w 46287"/>
                <a:gd name="connsiteY3" fmla="*/ 100778 h 117750"/>
                <a:gd name="connsiteX4" fmla="*/ 44709 w 46287"/>
                <a:gd name="connsiteY4" fmla="*/ 110062 h 117750"/>
                <a:gd name="connsiteX5" fmla="*/ 31382 w 46287"/>
                <a:gd name="connsiteY5" fmla="*/ 44182 h 117750"/>
                <a:gd name="connsiteX6" fmla="*/ 35238 w 46287"/>
                <a:gd name="connsiteY6" fmla="*/ 54346 h 117750"/>
                <a:gd name="connsiteX7" fmla="*/ 37520 w 46287"/>
                <a:gd name="connsiteY7" fmla="*/ 63631 h 117750"/>
                <a:gd name="connsiteX8" fmla="*/ 23144 w 46287"/>
                <a:gd name="connsiteY8" fmla="*/ 77999 h 117750"/>
                <a:gd name="connsiteX9" fmla="*/ 0 w 46287"/>
                <a:gd name="connsiteY9" fmla="*/ 51015 h 117750"/>
                <a:gd name="connsiteX10" fmla="*/ 2107 w 46287"/>
                <a:gd name="connsiteY10" fmla="*/ 49267 h 117750"/>
                <a:gd name="connsiteX11" fmla="*/ 4911 w 46287"/>
                <a:gd name="connsiteY11" fmla="*/ 52417 h 117750"/>
                <a:gd name="connsiteX12" fmla="*/ 22616 w 46287"/>
                <a:gd name="connsiteY12" fmla="*/ 74146 h 117750"/>
                <a:gd name="connsiteX13" fmla="*/ 26999 w 46287"/>
                <a:gd name="connsiteY13" fmla="*/ 68539 h 117750"/>
                <a:gd name="connsiteX14" fmla="*/ 25074 w 46287"/>
                <a:gd name="connsiteY14" fmla="*/ 59425 h 117750"/>
                <a:gd name="connsiteX15" fmla="*/ 12974 w 46287"/>
                <a:gd name="connsiteY15" fmla="*/ 27010 h 117750"/>
                <a:gd name="connsiteX16" fmla="*/ 8943 w 46287"/>
                <a:gd name="connsiteY16" fmla="*/ 12992 h 117750"/>
                <a:gd name="connsiteX17" fmla="*/ 23319 w 46287"/>
                <a:gd name="connsiteY17" fmla="*/ -1377 h 117750"/>
                <a:gd name="connsiteX18" fmla="*/ 46287 w 46287"/>
                <a:gd name="connsiteY18" fmla="*/ 25608 h 117750"/>
                <a:gd name="connsiteX19" fmla="*/ 44181 w 46287"/>
                <a:gd name="connsiteY19" fmla="*/ 27362 h 117750"/>
                <a:gd name="connsiteX20" fmla="*/ 41552 w 46287"/>
                <a:gd name="connsiteY20" fmla="*/ 24206 h 117750"/>
                <a:gd name="connsiteX21" fmla="*/ 23672 w 46287"/>
                <a:gd name="connsiteY21" fmla="*/ 2483 h 117750"/>
                <a:gd name="connsiteX22" fmla="*/ 19464 w 46287"/>
                <a:gd name="connsiteY22" fmla="*/ 8265 h 117750"/>
                <a:gd name="connsiteX23" fmla="*/ 24546 w 46287"/>
                <a:gd name="connsiteY23" fmla="*/ 25783 h 117750"/>
                <a:gd name="connsiteX24" fmla="*/ 31382 w 46287"/>
                <a:gd name="connsiteY24" fmla="*/ 44182 h 117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46287" h="117750">
                  <a:moveTo>
                    <a:pt x="44709" y="110062"/>
                  </a:moveTo>
                  <a:cubicBezTo>
                    <a:pt x="44709" y="113570"/>
                    <a:pt x="42250" y="116373"/>
                    <a:pt x="38218" y="116373"/>
                  </a:cubicBezTo>
                  <a:cubicBezTo>
                    <a:pt x="33489" y="116373"/>
                    <a:pt x="28754" y="111816"/>
                    <a:pt x="28754" y="107089"/>
                  </a:cubicBezTo>
                  <a:cubicBezTo>
                    <a:pt x="28754" y="103758"/>
                    <a:pt x="31206" y="100778"/>
                    <a:pt x="35414" y="100778"/>
                  </a:cubicBezTo>
                  <a:cubicBezTo>
                    <a:pt x="39445" y="100778"/>
                    <a:pt x="44709" y="104807"/>
                    <a:pt x="44709" y="110062"/>
                  </a:cubicBezTo>
                  <a:close/>
                  <a:moveTo>
                    <a:pt x="31382" y="44182"/>
                  </a:moveTo>
                  <a:cubicBezTo>
                    <a:pt x="33489" y="49267"/>
                    <a:pt x="33489" y="49612"/>
                    <a:pt x="35238" y="54346"/>
                  </a:cubicBezTo>
                  <a:cubicBezTo>
                    <a:pt x="36640" y="57847"/>
                    <a:pt x="37520" y="60305"/>
                    <a:pt x="37520" y="63631"/>
                  </a:cubicBezTo>
                  <a:cubicBezTo>
                    <a:pt x="37520" y="71519"/>
                    <a:pt x="31910" y="77999"/>
                    <a:pt x="23144" y="77999"/>
                  </a:cubicBezTo>
                  <a:cubicBezTo>
                    <a:pt x="6666" y="77999"/>
                    <a:pt x="0" y="52593"/>
                    <a:pt x="0" y="51015"/>
                  </a:cubicBezTo>
                  <a:cubicBezTo>
                    <a:pt x="0" y="49267"/>
                    <a:pt x="1754" y="49267"/>
                    <a:pt x="2107" y="49267"/>
                  </a:cubicBezTo>
                  <a:cubicBezTo>
                    <a:pt x="3861" y="49267"/>
                    <a:pt x="4037" y="49612"/>
                    <a:pt x="4911" y="52417"/>
                  </a:cubicBezTo>
                  <a:cubicBezTo>
                    <a:pt x="9647" y="68890"/>
                    <a:pt x="16659" y="74146"/>
                    <a:pt x="22616" y="74146"/>
                  </a:cubicBezTo>
                  <a:cubicBezTo>
                    <a:pt x="24018" y="74146"/>
                    <a:pt x="26999" y="74146"/>
                    <a:pt x="26999" y="68539"/>
                  </a:cubicBezTo>
                  <a:cubicBezTo>
                    <a:pt x="26999" y="64856"/>
                    <a:pt x="25772" y="61179"/>
                    <a:pt x="25074" y="59425"/>
                  </a:cubicBezTo>
                  <a:cubicBezTo>
                    <a:pt x="23672" y="54873"/>
                    <a:pt x="15779" y="34546"/>
                    <a:pt x="12974" y="27010"/>
                  </a:cubicBezTo>
                  <a:cubicBezTo>
                    <a:pt x="11219" y="22453"/>
                    <a:pt x="8943" y="16675"/>
                    <a:pt x="8943" y="12992"/>
                  </a:cubicBezTo>
                  <a:cubicBezTo>
                    <a:pt x="8943" y="4758"/>
                    <a:pt x="14904" y="-1377"/>
                    <a:pt x="23319" y="-1377"/>
                  </a:cubicBezTo>
                  <a:cubicBezTo>
                    <a:pt x="39797" y="-1377"/>
                    <a:pt x="46287" y="24030"/>
                    <a:pt x="46287" y="25608"/>
                  </a:cubicBezTo>
                  <a:cubicBezTo>
                    <a:pt x="46287" y="27362"/>
                    <a:pt x="44709" y="27362"/>
                    <a:pt x="44181" y="27362"/>
                  </a:cubicBezTo>
                  <a:cubicBezTo>
                    <a:pt x="42426" y="27362"/>
                    <a:pt x="42426" y="26833"/>
                    <a:pt x="41552" y="24206"/>
                  </a:cubicBezTo>
                  <a:cubicBezTo>
                    <a:pt x="38395" y="13168"/>
                    <a:pt x="32609" y="2483"/>
                    <a:pt x="23672" y="2483"/>
                  </a:cubicBezTo>
                  <a:cubicBezTo>
                    <a:pt x="20691" y="2483"/>
                    <a:pt x="19464" y="4231"/>
                    <a:pt x="19464" y="8265"/>
                  </a:cubicBezTo>
                  <a:cubicBezTo>
                    <a:pt x="19464" y="12640"/>
                    <a:pt x="20514" y="15098"/>
                    <a:pt x="24546" y="25783"/>
                  </a:cubicBezTo>
                  <a:lnTo>
                    <a:pt x="31382" y="44182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390" name="任意多边形: 形状 389">
              <a:extLst>
                <a:ext uri="{FF2B5EF4-FFF2-40B4-BE49-F238E27FC236}">
                  <a16:creationId xmlns:a16="http://schemas.microsoft.com/office/drawing/2014/main" id="{04F79F81-2EEB-2463-B5E4-B8D3EAACD219}"/>
                </a:ext>
              </a:extLst>
            </p:cNvPr>
            <p:cNvSpPr/>
            <p:nvPr>
              <p:custDataLst>
                <p:tags r:id="rId94"/>
              </p:custDataLst>
            </p:nvPr>
          </p:nvSpPr>
          <p:spPr>
            <a:xfrm flipV="1">
              <a:off x="6499827" y="-7109104"/>
              <a:ext cx="107115" cy="7008"/>
            </a:xfrm>
            <a:custGeom>
              <a:avLst/>
              <a:gdLst>
                <a:gd name="connsiteX0" fmla="*/ 100978 w 107115"/>
                <a:gd name="connsiteY0" fmla="*/ -1375 h 7008"/>
                <a:gd name="connsiteX1" fmla="*/ 107116 w 107115"/>
                <a:gd name="connsiteY1" fmla="*/ 2132 h 7008"/>
                <a:gd name="connsiteX2" fmla="*/ 100978 w 107115"/>
                <a:gd name="connsiteY2" fmla="*/ 5633 h 7008"/>
                <a:gd name="connsiteX3" fmla="*/ 6133 w 107115"/>
                <a:gd name="connsiteY3" fmla="*/ 5633 h 7008"/>
                <a:gd name="connsiteX4" fmla="*/ 0 w 107115"/>
                <a:gd name="connsiteY4" fmla="*/ 2132 h 7008"/>
                <a:gd name="connsiteX5" fmla="*/ 6133 w 107115"/>
                <a:gd name="connsiteY5" fmla="*/ -1375 h 7008"/>
                <a:gd name="connsiteX6" fmla="*/ 100978 w 107115"/>
                <a:gd name="connsiteY6" fmla="*/ -1375 h 70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7115" h="7008">
                  <a:moveTo>
                    <a:pt x="100978" y="-1375"/>
                  </a:moveTo>
                  <a:cubicBezTo>
                    <a:pt x="103959" y="-1375"/>
                    <a:pt x="107116" y="-1375"/>
                    <a:pt x="107116" y="2132"/>
                  </a:cubicBezTo>
                  <a:cubicBezTo>
                    <a:pt x="107116" y="5633"/>
                    <a:pt x="103959" y="5633"/>
                    <a:pt x="100978" y="5633"/>
                  </a:cubicBezTo>
                  <a:lnTo>
                    <a:pt x="6133" y="5633"/>
                  </a:lnTo>
                  <a:cubicBezTo>
                    <a:pt x="3152" y="5633"/>
                    <a:pt x="0" y="5633"/>
                    <a:pt x="0" y="2132"/>
                  </a:cubicBezTo>
                  <a:cubicBezTo>
                    <a:pt x="0" y="-1375"/>
                    <a:pt x="3152" y="-1375"/>
                    <a:pt x="6133" y="-1375"/>
                  </a:cubicBezTo>
                  <a:lnTo>
                    <a:pt x="100978" y="-1375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391" name="任意多边形: 形状 390">
              <a:extLst>
                <a:ext uri="{FF2B5EF4-FFF2-40B4-BE49-F238E27FC236}">
                  <a16:creationId xmlns:a16="http://schemas.microsoft.com/office/drawing/2014/main" id="{B58493AB-84C0-FFE2-D2AE-F04650216566}"/>
                </a:ext>
              </a:extLst>
            </p:cNvPr>
            <p:cNvSpPr/>
            <p:nvPr>
              <p:custDataLst>
                <p:tags r:id="rId95"/>
              </p:custDataLst>
            </p:nvPr>
          </p:nvSpPr>
          <p:spPr>
            <a:xfrm flipV="1">
              <a:off x="6658326" y="-7177618"/>
              <a:ext cx="71878" cy="151742"/>
            </a:xfrm>
            <a:custGeom>
              <a:avLst/>
              <a:gdLst>
                <a:gd name="connsiteX0" fmla="*/ 71878 w 71878"/>
                <a:gd name="connsiteY0" fmla="*/ 144057 h 151742"/>
                <a:gd name="connsiteX1" fmla="*/ 65212 w 71878"/>
                <a:gd name="connsiteY1" fmla="*/ 150368 h 151742"/>
                <a:gd name="connsiteX2" fmla="*/ 55923 w 71878"/>
                <a:gd name="connsiteY2" fmla="*/ 141083 h 151742"/>
                <a:gd name="connsiteX3" fmla="*/ 62408 w 71878"/>
                <a:gd name="connsiteY3" fmla="*/ 134773 h 151742"/>
                <a:gd name="connsiteX4" fmla="*/ 71878 w 71878"/>
                <a:gd name="connsiteY4" fmla="*/ 144057 h 151742"/>
                <a:gd name="connsiteX5" fmla="*/ 36640 w 71878"/>
                <a:gd name="connsiteY5" fmla="*/ 25785 h 151742"/>
                <a:gd name="connsiteX6" fmla="*/ 15075 w 71878"/>
                <a:gd name="connsiteY6" fmla="*/ 2485 h 151742"/>
                <a:gd name="connsiteX7" fmla="*/ 8239 w 71878"/>
                <a:gd name="connsiteY7" fmla="*/ 4062 h 151742"/>
                <a:gd name="connsiteX8" fmla="*/ 16126 w 71878"/>
                <a:gd name="connsiteY8" fmla="*/ 13346 h 151742"/>
                <a:gd name="connsiteX9" fmla="*/ 9465 w 71878"/>
                <a:gd name="connsiteY9" fmla="*/ 19481 h 151742"/>
                <a:gd name="connsiteX10" fmla="*/ 0 w 71878"/>
                <a:gd name="connsiteY10" fmla="*/ 9493 h 151742"/>
                <a:gd name="connsiteX11" fmla="*/ 15428 w 71878"/>
                <a:gd name="connsiteY11" fmla="*/ -1375 h 151742"/>
                <a:gd name="connsiteX12" fmla="*/ 48383 w 71878"/>
                <a:gd name="connsiteY12" fmla="*/ 25264 h 151742"/>
                <a:gd name="connsiteX13" fmla="*/ 64514 w 71878"/>
                <a:gd name="connsiteY13" fmla="*/ 89391 h 151742"/>
                <a:gd name="connsiteX14" fmla="*/ 65389 w 71878"/>
                <a:gd name="connsiteY14" fmla="*/ 95877 h 151742"/>
                <a:gd name="connsiteX15" fmla="*/ 49263 w 71878"/>
                <a:gd name="connsiteY15" fmla="*/ 111994 h 151742"/>
                <a:gd name="connsiteX16" fmla="*/ 21384 w 71878"/>
                <a:gd name="connsiteY16" fmla="*/ 85009 h 151742"/>
                <a:gd name="connsiteX17" fmla="*/ 23491 w 71878"/>
                <a:gd name="connsiteY17" fmla="*/ 83262 h 151742"/>
                <a:gd name="connsiteX18" fmla="*/ 26647 w 71878"/>
                <a:gd name="connsiteY18" fmla="*/ 86763 h 151742"/>
                <a:gd name="connsiteX19" fmla="*/ 48735 w 71878"/>
                <a:gd name="connsiteY19" fmla="*/ 108141 h 151742"/>
                <a:gd name="connsiteX20" fmla="*/ 54345 w 71878"/>
                <a:gd name="connsiteY20" fmla="*/ 100082 h 151742"/>
                <a:gd name="connsiteX21" fmla="*/ 53119 w 71878"/>
                <a:gd name="connsiteY21" fmla="*/ 91144 h 151742"/>
                <a:gd name="connsiteX22" fmla="*/ 36640 w 71878"/>
                <a:gd name="connsiteY22" fmla="*/ 25785 h 151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71878" h="151742">
                  <a:moveTo>
                    <a:pt x="71878" y="144057"/>
                  </a:moveTo>
                  <a:cubicBezTo>
                    <a:pt x="71878" y="147389"/>
                    <a:pt x="69420" y="150368"/>
                    <a:pt x="65212" y="150368"/>
                  </a:cubicBezTo>
                  <a:cubicBezTo>
                    <a:pt x="61181" y="150368"/>
                    <a:pt x="55923" y="146339"/>
                    <a:pt x="55923" y="141083"/>
                  </a:cubicBezTo>
                  <a:cubicBezTo>
                    <a:pt x="55923" y="137577"/>
                    <a:pt x="58376" y="134773"/>
                    <a:pt x="62408" y="134773"/>
                  </a:cubicBezTo>
                  <a:cubicBezTo>
                    <a:pt x="67143" y="134773"/>
                    <a:pt x="71878" y="139330"/>
                    <a:pt x="71878" y="144057"/>
                  </a:cubicBezTo>
                  <a:close/>
                  <a:moveTo>
                    <a:pt x="36640" y="25785"/>
                  </a:moveTo>
                  <a:cubicBezTo>
                    <a:pt x="33308" y="12473"/>
                    <a:pt x="24893" y="2485"/>
                    <a:pt x="15075" y="2485"/>
                  </a:cubicBezTo>
                  <a:cubicBezTo>
                    <a:pt x="14025" y="2485"/>
                    <a:pt x="11396" y="2485"/>
                    <a:pt x="8239" y="4062"/>
                  </a:cubicBezTo>
                  <a:cubicBezTo>
                    <a:pt x="13497" y="5288"/>
                    <a:pt x="16126" y="9839"/>
                    <a:pt x="16126" y="13346"/>
                  </a:cubicBezTo>
                  <a:cubicBezTo>
                    <a:pt x="16126" y="16150"/>
                    <a:pt x="14201" y="19481"/>
                    <a:pt x="9465" y="19481"/>
                  </a:cubicBezTo>
                  <a:cubicBezTo>
                    <a:pt x="5082" y="19481"/>
                    <a:pt x="0" y="15798"/>
                    <a:pt x="0" y="9493"/>
                  </a:cubicBezTo>
                  <a:cubicBezTo>
                    <a:pt x="0" y="2485"/>
                    <a:pt x="7012" y="-1375"/>
                    <a:pt x="15428" y="-1375"/>
                  </a:cubicBezTo>
                  <a:cubicBezTo>
                    <a:pt x="27698" y="-1375"/>
                    <a:pt x="43999" y="7915"/>
                    <a:pt x="48383" y="25264"/>
                  </a:cubicBezTo>
                  <a:lnTo>
                    <a:pt x="64514" y="89391"/>
                  </a:lnTo>
                  <a:cubicBezTo>
                    <a:pt x="65389" y="92897"/>
                    <a:pt x="65389" y="95349"/>
                    <a:pt x="65389" y="95877"/>
                  </a:cubicBezTo>
                  <a:cubicBezTo>
                    <a:pt x="65389" y="105859"/>
                    <a:pt x="58030" y="111994"/>
                    <a:pt x="49263" y="111994"/>
                  </a:cubicBezTo>
                  <a:cubicBezTo>
                    <a:pt x="31377" y="111994"/>
                    <a:pt x="21384" y="86588"/>
                    <a:pt x="21384" y="85009"/>
                  </a:cubicBezTo>
                  <a:cubicBezTo>
                    <a:pt x="21384" y="83262"/>
                    <a:pt x="23138" y="83262"/>
                    <a:pt x="23491" y="83262"/>
                  </a:cubicBezTo>
                  <a:cubicBezTo>
                    <a:pt x="25069" y="83262"/>
                    <a:pt x="25245" y="83432"/>
                    <a:pt x="26647" y="86763"/>
                  </a:cubicBezTo>
                  <a:cubicBezTo>
                    <a:pt x="31031" y="97449"/>
                    <a:pt x="39093" y="108141"/>
                    <a:pt x="48735" y="108141"/>
                  </a:cubicBezTo>
                  <a:cubicBezTo>
                    <a:pt x="51188" y="108141"/>
                    <a:pt x="54345" y="107437"/>
                    <a:pt x="54345" y="100082"/>
                  </a:cubicBezTo>
                  <a:cubicBezTo>
                    <a:pt x="54345" y="96047"/>
                    <a:pt x="53822" y="94123"/>
                    <a:pt x="53119" y="91144"/>
                  </a:cubicBezTo>
                  <a:lnTo>
                    <a:pt x="36640" y="25785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392" name="任意多边形: 形状 391">
              <a:extLst>
                <a:ext uri="{FF2B5EF4-FFF2-40B4-BE49-F238E27FC236}">
                  <a16:creationId xmlns:a16="http://schemas.microsoft.com/office/drawing/2014/main" id="{7CB936C2-DC9F-8579-8E71-1BA5219D722D}"/>
                </a:ext>
              </a:extLst>
            </p:cNvPr>
            <p:cNvSpPr/>
            <p:nvPr>
              <p:custDataLst>
                <p:tags r:id="rId96"/>
              </p:custDataLst>
            </p:nvPr>
          </p:nvSpPr>
          <p:spPr>
            <a:xfrm flipV="1">
              <a:off x="6763707" y="-7193212"/>
              <a:ext cx="7012" cy="175219"/>
            </a:xfrm>
            <a:custGeom>
              <a:avLst/>
              <a:gdLst>
                <a:gd name="connsiteX0" fmla="*/ 7012 w 7012"/>
                <a:gd name="connsiteY0" fmla="*/ 167535 h 175219"/>
                <a:gd name="connsiteX1" fmla="*/ 3509 w 7012"/>
                <a:gd name="connsiteY1" fmla="*/ 173844 h 175219"/>
                <a:gd name="connsiteX2" fmla="*/ 0 w 7012"/>
                <a:gd name="connsiteY2" fmla="*/ 167535 h 175219"/>
                <a:gd name="connsiteX3" fmla="*/ 0 w 7012"/>
                <a:gd name="connsiteY3" fmla="*/ 4935 h 175219"/>
                <a:gd name="connsiteX4" fmla="*/ 3509 w 7012"/>
                <a:gd name="connsiteY4" fmla="*/ -1375 h 175219"/>
                <a:gd name="connsiteX5" fmla="*/ 7012 w 7012"/>
                <a:gd name="connsiteY5" fmla="*/ 4935 h 175219"/>
                <a:gd name="connsiteX6" fmla="*/ 7012 w 7012"/>
                <a:gd name="connsiteY6" fmla="*/ 167535 h 175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012" h="175219">
                  <a:moveTo>
                    <a:pt x="7012" y="167535"/>
                  </a:moveTo>
                  <a:cubicBezTo>
                    <a:pt x="7012" y="170689"/>
                    <a:pt x="7012" y="173844"/>
                    <a:pt x="3509" y="173844"/>
                  </a:cubicBezTo>
                  <a:cubicBezTo>
                    <a:pt x="0" y="173844"/>
                    <a:pt x="0" y="170689"/>
                    <a:pt x="0" y="167535"/>
                  </a:cubicBezTo>
                  <a:lnTo>
                    <a:pt x="0" y="4935"/>
                  </a:lnTo>
                  <a:cubicBezTo>
                    <a:pt x="0" y="1780"/>
                    <a:pt x="0" y="-1375"/>
                    <a:pt x="3509" y="-1375"/>
                  </a:cubicBezTo>
                  <a:cubicBezTo>
                    <a:pt x="7012" y="-1375"/>
                    <a:pt x="7012" y="1780"/>
                    <a:pt x="7012" y="4935"/>
                  </a:cubicBezTo>
                  <a:lnTo>
                    <a:pt x="7012" y="167535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</p:grpSp>
      <p:sp>
        <p:nvSpPr>
          <p:cNvPr id="393" name="文本框 392">
            <a:extLst>
              <a:ext uri="{FF2B5EF4-FFF2-40B4-BE49-F238E27FC236}">
                <a16:creationId xmlns:a16="http://schemas.microsoft.com/office/drawing/2014/main" id="{BCC8BD71-BF19-9822-C515-8299E16C0927}"/>
              </a:ext>
            </a:extLst>
          </p:cNvPr>
          <p:cNvSpPr txBox="1"/>
          <p:nvPr/>
        </p:nvSpPr>
        <p:spPr>
          <a:xfrm>
            <a:off x="6935739" y="3609364"/>
            <a:ext cx="4418061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1600" i="1" dirty="0">
                <a:latin typeface="Palatino"/>
              </a:rPr>
              <a:t>m</a:t>
            </a:r>
            <a:r>
              <a:rPr lang="en-US" altLang="zh-CN" sz="1600" dirty="0">
                <a:latin typeface="Palatino"/>
              </a:rPr>
              <a:t> is a head-specific slope </a:t>
            </a:r>
            <a:r>
              <a:rPr lang="en-US" altLang="zh-CN" sz="1600" dirty="0">
                <a:solidFill>
                  <a:srgbClr val="C00000"/>
                </a:solidFill>
                <a:latin typeface="Palatino"/>
              </a:rPr>
              <a:t>fixed</a:t>
            </a:r>
            <a:r>
              <a:rPr lang="en-US" altLang="zh-CN" sz="1600" dirty="0">
                <a:latin typeface="Palatino"/>
              </a:rPr>
              <a:t> before training. </a:t>
            </a:r>
          </a:p>
        </p:txBody>
      </p:sp>
      <p:sp>
        <p:nvSpPr>
          <p:cNvPr id="394" name="文本框 393">
            <a:extLst>
              <a:ext uri="{FF2B5EF4-FFF2-40B4-BE49-F238E27FC236}">
                <a16:creationId xmlns:a16="http://schemas.microsoft.com/office/drawing/2014/main" id="{6F5DDA36-FFEA-E1D5-9CA0-89F47E33BB6E}"/>
              </a:ext>
            </a:extLst>
          </p:cNvPr>
          <p:cNvSpPr txBox="1"/>
          <p:nvPr/>
        </p:nvSpPr>
        <p:spPr>
          <a:xfrm>
            <a:off x="6827574" y="4077846"/>
            <a:ext cx="4418061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altLang="zh-CN" sz="2000" dirty="0">
                <a:latin typeface="Palatino"/>
              </a:rPr>
              <a:t>T5</a:t>
            </a:r>
            <a:r>
              <a:rPr lang="en-US" altLang="zh-CN" sz="2000" baseline="30000" dirty="0">
                <a:latin typeface="Palatino"/>
              </a:rPr>
              <a:t>[2]</a:t>
            </a:r>
          </a:p>
        </p:txBody>
      </p:sp>
      <p:sp>
        <p:nvSpPr>
          <p:cNvPr id="395" name="文本框 394">
            <a:extLst>
              <a:ext uri="{FF2B5EF4-FFF2-40B4-BE49-F238E27FC236}">
                <a16:creationId xmlns:a16="http://schemas.microsoft.com/office/drawing/2014/main" id="{AE7E46BD-9EB5-E62C-3EC1-5903BE17CC7E}"/>
              </a:ext>
            </a:extLst>
          </p:cNvPr>
          <p:cNvSpPr txBox="1"/>
          <p:nvPr/>
        </p:nvSpPr>
        <p:spPr>
          <a:xfrm>
            <a:off x="6808176" y="1096523"/>
            <a:ext cx="4418061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1600" dirty="0">
                <a:latin typeface="Palatino"/>
              </a:rPr>
              <a:t>Some researchers believe that input and positional information should be </a:t>
            </a:r>
            <a:r>
              <a:rPr lang="en-US" altLang="zh-CN" sz="1600" dirty="0">
                <a:solidFill>
                  <a:srgbClr val="C00000"/>
                </a:solidFill>
                <a:latin typeface="Palatino"/>
              </a:rPr>
              <a:t>decoupled</a:t>
            </a:r>
            <a:r>
              <a:rPr lang="en-US" altLang="zh-CN" sz="1600" dirty="0">
                <a:latin typeface="Palatino"/>
              </a:rPr>
              <a:t>. </a:t>
            </a:r>
          </a:p>
        </p:txBody>
      </p:sp>
      <p:sp>
        <p:nvSpPr>
          <p:cNvPr id="2309" name="Down Arrow 74 1 2 1">
            <a:extLst>
              <a:ext uri="{FF2B5EF4-FFF2-40B4-BE49-F238E27FC236}">
                <a16:creationId xmlns:a16="http://schemas.microsoft.com/office/drawing/2014/main" id="{3EB259E3-0B05-9C3F-457C-B783E028828E}"/>
              </a:ext>
            </a:extLst>
          </p:cNvPr>
          <p:cNvSpPr/>
          <p:nvPr/>
        </p:nvSpPr>
        <p:spPr>
          <a:xfrm>
            <a:off x="8996749" y="2685197"/>
            <a:ext cx="222003" cy="209494"/>
          </a:xfrm>
          <a:prstGeom prst="downArrow">
            <a:avLst/>
          </a:prstGeom>
          <a:solidFill>
            <a:schemeClr val="bg1"/>
          </a:solidFill>
          <a:ln w="2540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N">
              <a:solidFill>
                <a:srgbClr val="C00000"/>
              </a:solidFill>
            </a:endParaRPr>
          </a:p>
        </p:txBody>
      </p:sp>
      <p:grpSp>
        <p:nvGrpSpPr>
          <p:cNvPr id="2310" name="组合 2309" descr="\documentclass{article}&#10;\usepackage{amsmath}&#10;\pagestyle{empty}&#10;\begin{document}&#10;&#10;\begin{gather*}&#10;f(\mathbf{x_i}, \mathbf{x_j}, i-j)= \mathbf{x_i}^T \mathbf{W}^{\tau}_Q \mathbf{W}_K \mathbf{x_j} + bias_{i,j}&#10;\end{gather*}&#10;&#10;\end{document}" title="IguanaTex Shape Display">
            <a:extLst>
              <a:ext uri="{FF2B5EF4-FFF2-40B4-BE49-F238E27FC236}">
                <a16:creationId xmlns:a16="http://schemas.microsoft.com/office/drawing/2014/main" id="{767B7D6F-573C-124D-5A1D-78B4560C594F}"/>
              </a:ext>
            </a:extLst>
          </p:cNvPr>
          <p:cNvGrpSpPr>
            <a:grpSpLocks noChangeAspect="1"/>
          </p:cNvGrpSpPr>
          <p:nvPr>
            <p:custDataLst>
              <p:tags r:id="rId3"/>
            </p:custDataLst>
          </p:nvPr>
        </p:nvGrpSpPr>
        <p:grpSpPr>
          <a:xfrm>
            <a:off x="7608421" y="4572097"/>
            <a:ext cx="3077828" cy="222430"/>
            <a:chOff x="10495625" y="-8890413"/>
            <a:chExt cx="3077828" cy="222430"/>
          </a:xfrm>
        </p:grpSpPr>
        <p:sp>
          <p:nvSpPr>
            <p:cNvPr id="2311" name="任意多边形: 形状 2310">
              <a:extLst>
                <a:ext uri="{FF2B5EF4-FFF2-40B4-BE49-F238E27FC236}">
                  <a16:creationId xmlns:a16="http://schemas.microsoft.com/office/drawing/2014/main" id="{811361D9-8C82-3F4F-38C5-54D720FF0E61}"/>
                </a:ext>
              </a:extLst>
            </p:cNvPr>
            <p:cNvSpPr/>
            <p:nvPr>
              <p:custDataLst>
                <p:tags r:id="rId60"/>
              </p:custDataLst>
            </p:nvPr>
          </p:nvSpPr>
          <p:spPr>
            <a:xfrm flipV="1">
              <a:off x="10495625" y="-8858641"/>
              <a:ext cx="87481" cy="159454"/>
            </a:xfrm>
            <a:custGeom>
              <a:avLst/>
              <a:gdLst>
                <a:gd name="connsiteX0" fmla="*/ 55048 w 87481"/>
                <a:gd name="connsiteY0" fmla="*/ 104634 h 159454"/>
                <a:gd name="connsiteX1" fmla="*/ 70129 w 87481"/>
                <a:gd name="connsiteY1" fmla="*/ 104634 h 159454"/>
                <a:gd name="connsiteX2" fmla="*/ 75387 w 87481"/>
                <a:gd name="connsiteY2" fmla="*/ 108140 h 159454"/>
                <a:gd name="connsiteX3" fmla="*/ 70652 w 87481"/>
                <a:gd name="connsiteY3" fmla="*/ 110069 h 159454"/>
                <a:gd name="connsiteX4" fmla="*/ 56105 w 87481"/>
                <a:gd name="connsiteY4" fmla="*/ 110069 h 159454"/>
                <a:gd name="connsiteX5" fmla="*/ 59784 w 87481"/>
                <a:gd name="connsiteY5" fmla="*/ 130040 h 159454"/>
                <a:gd name="connsiteX6" fmla="*/ 63991 w 87481"/>
                <a:gd name="connsiteY6" fmla="*/ 148262 h 159454"/>
                <a:gd name="connsiteX7" fmla="*/ 72230 w 87481"/>
                <a:gd name="connsiteY7" fmla="*/ 154221 h 159454"/>
                <a:gd name="connsiteX8" fmla="*/ 80821 w 87481"/>
                <a:gd name="connsiteY8" fmla="*/ 151065 h 159454"/>
                <a:gd name="connsiteX9" fmla="*/ 71355 w 87481"/>
                <a:gd name="connsiteY9" fmla="*/ 141606 h 159454"/>
                <a:gd name="connsiteX10" fmla="*/ 77840 w 87481"/>
                <a:gd name="connsiteY10" fmla="*/ 135477 h 159454"/>
                <a:gd name="connsiteX11" fmla="*/ 87481 w 87481"/>
                <a:gd name="connsiteY11" fmla="*/ 145986 h 159454"/>
                <a:gd name="connsiteX12" fmla="*/ 72230 w 87481"/>
                <a:gd name="connsiteY12" fmla="*/ 158079 h 159454"/>
                <a:gd name="connsiteX13" fmla="*/ 49967 w 87481"/>
                <a:gd name="connsiteY13" fmla="*/ 137576 h 159454"/>
                <a:gd name="connsiteX14" fmla="*/ 44181 w 87481"/>
                <a:gd name="connsiteY14" fmla="*/ 110069 h 159454"/>
                <a:gd name="connsiteX15" fmla="*/ 32086 w 87481"/>
                <a:gd name="connsiteY15" fmla="*/ 110069 h 159454"/>
                <a:gd name="connsiteX16" fmla="*/ 26823 w 87481"/>
                <a:gd name="connsiteY16" fmla="*/ 106738 h 159454"/>
                <a:gd name="connsiteX17" fmla="*/ 31734 w 87481"/>
                <a:gd name="connsiteY17" fmla="*/ 104634 h 159454"/>
                <a:gd name="connsiteX18" fmla="*/ 43306 w 87481"/>
                <a:gd name="connsiteY18" fmla="*/ 104634 h 159454"/>
                <a:gd name="connsiteX19" fmla="*/ 30156 w 87481"/>
                <a:gd name="connsiteY19" fmla="*/ 35422 h 159454"/>
                <a:gd name="connsiteX20" fmla="*/ 14905 w 87481"/>
                <a:gd name="connsiteY20" fmla="*/ 2484 h 159454"/>
                <a:gd name="connsiteX21" fmla="*/ 6490 w 87481"/>
                <a:gd name="connsiteY21" fmla="*/ 5633 h 159454"/>
                <a:gd name="connsiteX22" fmla="*/ 16131 w 87481"/>
                <a:gd name="connsiteY22" fmla="*/ 15099 h 159454"/>
                <a:gd name="connsiteX23" fmla="*/ 9647 w 87481"/>
                <a:gd name="connsiteY23" fmla="*/ 21229 h 159454"/>
                <a:gd name="connsiteX24" fmla="*/ 0 w 87481"/>
                <a:gd name="connsiteY24" fmla="*/ 10718 h 159454"/>
                <a:gd name="connsiteX25" fmla="*/ 14905 w 87481"/>
                <a:gd name="connsiteY25" fmla="*/ -1375 h 159454"/>
                <a:gd name="connsiteX26" fmla="*/ 34715 w 87481"/>
                <a:gd name="connsiteY26" fmla="*/ 15621 h 159454"/>
                <a:gd name="connsiteX27" fmla="*/ 44533 w 87481"/>
                <a:gd name="connsiteY27" fmla="*/ 49092 h 159454"/>
                <a:gd name="connsiteX28" fmla="*/ 55048 w 87481"/>
                <a:gd name="connsiteY28" fmla="*/ 104634 h 159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87481" h="159454">
                  <a:moveTo>
                    <a:pt x="55048" y="104634"/>
                  </a:moveTo>
                  <a:lnTo>
                    <a:pt x="70129" y="104634"/>
                  </a:lnTo>
                  <a:cubicBezTo>
                    <a:pt x="73633" y="104634"/>
                    <a:pt x="75387" y="104634"/>
                    <a:pt x="75387" y="108140"/>
                  </a:cubicBezTo>
                  <a:cubicBezTo>
                    <a:pt x="75387" y="110069"/>
                    <a:pt x="73633" y="110069"/>
                    <a:pt x="70652" y="110069"/>
                  </a:cubicBezTo>
                  <a:lnTo>
                    <a:pt x="56105" y="110069"/>
                  </a:lnTo>
                  <a:lnTo>
                    <a:pt x="59784" y="130040"/>
                  </a:lnTo>
                  <a:cubicBezTo>
                    <a:pt x="60488" y="133723"/>
                    <a:pt x="62941" y="146162"/>
                    <a:pt x="63991" y="148262"/>
                  </a:cubicBezTo>
                  <a:cubicBezTo>
                    <a:pt x="65570" y="151594"/>
                    <a:pt x="68550" y="154221"/>
                    <a:pt x="72230" y="154221"/>
                  </a:cubicBezTo>
                  <a:cubicBezTo>
                    <a:pt x="72934" y="154221"/>
                    <a:pt x="77493" y="154221"/>
                    <a:pt x="80821" y="151065"/>
                  </a:cubicBezTo>
                  <a:cubicBezTo>
                    <a:pt x="73110" y="150368"/>
                    <a:pt x="71355" y="144233"/>
                    <a:pt x="71355" y="141606"/>
                  </a:cubicBezTo>
                  <a:cubicBezTo>
                    <a:pt x="71355" y="137576"/>
                    <a:pt x="74513" y="135477"/>
                    <a:pt x="77840" y="135477"/>
                  </a:cubicBezTo>
                  <a:cubicBezTo>
                    <a:pt x="82399" y="135477"/>
                    <a:pt x="87481" y="139330"/>
                    <a:pt x="87481" y="145986"/>
                  </a:cubicBezTo>
                  <a:cubicBezTo>
                    <a:pt x="87481" y="154045"/>
                    <a:pt x="79418" y="158079"/>
                    <a:pt x="72230" y="158079"/>
                  </a:cubicBezTo>
                  <a:cubicBezTo>
                    <a:pt x="66274" y="158079"/>
                    <a:pt x="55225" y="154924"/>
                    <a:pt x="49967" y="137576"/>
                  </a:cubicBezTo>
                  <a:cubicBezTo>
                    <a:pt x="48916" y="133898"/>
                    <a:pt x="48388" y="132145"/>
                    <a:pt x="44181" y="110069"/>
                  </a:cubicBezTo>
                  <a:lnTo>
                    <a:pt x="32086" y="110069"/>
                  </a:lnTo>
                  <a:cubicBezTo>
                    <a:pt x="28753" y="110069"/>
                    <a:pt x="26823" y="110069"/>
                    <a:pt x="26823" y="106738"/>
                  </a:cubicBezTo>
                  <a:cubicBezTo>
                    <a:pt x="26823" y="104634"/>
                    <a:pt x="28401" y="104634"/>
                    <a:pt x="31734" y="104634"/>
                  </a:cubicBezTo>
                  <a:lnTo>
                    <a:pt x="43306" y="104634"/>
                  </a:lnTo>
                  <a:lnTo>
                    <a:pt x="30156" y="35422"/>
                  </a:lnTo>
                  <a:cubicBezTo>
                    <a:pt x="26999" y="18425"/>
                    <a:pt x="24018" y="2484"/>
                    <a:pt x="14905" y="2484"/>
                  </a:cubicBezTo>
                  <a:cubicBezTo>
                    <a:pt x="14201" y="2484"/>
                    <a:pt x="9817" y="2484"/>
                    <a:pt x="6490" y="5633"/>
                  </a:cubicBezTo>
                  <a:cubicBezTo>
                    <a:pt x="14553" y="6161"/>
                    <a:pt x="16131" y="12472"/>
                    <a:pt x="16131" y="15099"/>
                  </a:cubicBezTo>
                  <a:cubicBezTo>
                    <a:pt x="16131" y="19129"/>
                    <a:pt x="12974" y="21229"/>
                    <a:pt x="9647" y="21229"/>
                  </a:cubicBezTo>
                  <a:cubicBezTo>
                    <a:pt x="5087" y="21229"/>
                    <a:pt x="0" y="17375"/>
                    <a:pt x="0" y="10718"/>
                  </a:cubicBezTo>
                  <a:cubicBezTo>
                    <a:pt x="0" y="2830"/>
                    <a:pt x="7716" y="-1375"/>
                    <a:pt x="14905" y="-1375"/>
                  </a:cubicBezTo>
                  <a:cubicBezTo>
                    <a:pt x="24546" y="-1375"/>
                    <a:pt x="31558" y="8965"/>
                    <a:pt x="34715" y="15621"/>
                  </a:cubicBezTo>
                  <a:cubicBezTo>
                    <a:pt x="40325" y="26664"/>
                    <a:pt x="44357" y="47866"/>
                    <a:pt x="44533" y="49092"/>
                  </a:cubicBezTo>
                  <a:lnTo>
                    <a:pt x="55048" y="104634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2312" name="任意多边形: 形状 2311">
              <a:extLst>
                <a:ext uri="{FF2B5EF4-FFF2-40B4-BE49-F238E27FC236}">
                  <a16:creationId xmlns:a16="http://schemas.microsoft.com/office/drawing/2014/main" id="{1B680198-E85A-C36D-03C9-7B48AC2A487B}"/>
                </a:ext>
              </a:extLst>
            </p:cNvPr>
            <p:cNvSpPr/>
            <p:nvPr>
              <p:custDataLst>
                <p:tags r:id="rId61"/>
              </p:custDataLst>
            </p:nvPr>
          </p:nvSpPr>
          <p:spPr>
            <a:xfrm flipV="1">
              <a:off x="10608411" y="-8866524"/>
              <a:ext cx="40671" cy="175219"/>
            </a:xfrm>
            <a:custGeom>
              <a:avLst/>
              <a:gdLst>
                <a:gd name="connsiteX0" fmla="*/ 40672 w 40671"/>
                <a:gd name="connsiteY0" fmla="*/ 379 h 175219"/>
                <a:gd name="connsiteX1" fmla="*/ 37691 w 40671"/>
                <a:gd name="connsiteY1" fmla="*/ 4232 h 175219"/>
                <a:gd name="connsiteX2" fmla="*/ 10169 w 40671"/>
                <a:gd name="connsiteY2" fmla="*/ 86235 h 175219"/>
                <a:gd name="connsiteX3" fmla="*/ 38395 w 40671"/>
                <a:gd name="connsiteY3" fmla="*/ 169112 h 175219"/>
                <a:gd name="connsiteX4" fmla="*/ 40672 w 40671"/>
                <a:gd name="connsiteY4" fmla="*/ 172091 h 175219"/>
                <a:gd name="connsiteX5" fmla="*/ 38917 w 40671"/>
                <a:gd name="connsiteY5" fmla="*/ 173844 h 175219"/>
                <a:gd name="connsiteX6" fmla="*/ 11044 w 40671"/>
                <a:gd name="connsiteY6" fmla="*/ 139675 h 175219"/>
                <a:gd name="connsiteX7" fmla="*/ 0 w 40671"/>
                <a:gd name="connsiteY7" fmla="*/ 86235 h 175219"/>
                <a:gd name="connsiteX8" fmla="*/ 11572 w 40671"/>
                <a:gd name="connsiteY8" fmla="*/ 31567 h 175219"/>
                <a:gd name="connsiteX9" fmla="*/ 38917 w 40671"/>
                <a:gd name="connsiteY9" fmla="*/ -1375 h 175219"/>
                <a:gd name="connsiteX10" fmla="*/ 40672 w 40671"/>
                <a:gd name="connsiteY10" fmla="*/ 379 h 175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0671" h="175219">
                  <a:moveTo>
                    <a:pt x="40672" y="379"/>
                  </a:moveTo>
                  <a:cubicBezTo>
                    <a:pt x="40672" y="901"/>
                    <a:pt x="40672" y="1253"/>
                    <a:pt x="37691" y="4232"/>
                  </a:cubicBezTo>
                  <a:cubicBezTo>
                    <a:pt x="15779" y="26308"/>
                    <a:pt x="10169" y="59427"/>
                    <a:pt x="10169" y="86235"/>
                  </a:cubicBezTo>
                  <a:cubicBezTo>
                    <a:pt x="10169" y="116720"/>
                    <a:pt x="16830" y="147212"/>
                    <a:pt x="38395" y="169112"/>
                  </a:cubicBezTo>
                  <a:cubicBezTo>
                    <a:pt x="40672" y="171217"/>
                    <a:pt x="40672" y="171569"/>
                    <a:pt x="40672" y="172091"/>
                  </a:cubicBezTo>
                  <a:cubicBezTo>
                    <a:pt x="40672" y="173317"/>
                    <a:pt x="39968" y="173844"/>
                    <a:pt x="38917" y="173844"/>
                  </a:cubicBezTo>
                  <a:cubicBezTo>
                    <a:pt x="37163" y="173844"/>
                    <a:pt x="21389" y="161927"/>
                    <a:pt x="11044" y="139675"/>
                  </a:cubicBezTo>
                  <a:cubicBezTo>
                    <a:pt x="2101" y="120404"/>
                    <a:pt x="0" y="100955"/>
                    <a:pt x="0" y="86235"/>
                  </a:cubicBezTo>
                  <a:cubicBezTo>
                    <a:pt x="0" y="72569"/>
                    <a:pt x="1925" y="51368"/>
                    <a:pt x="11572" y="31567"/>
                  </a:cubicBezTo>
                  <a:cubicBezTo>
                    <a:pt x="22088" y="10015"/>
                    <a:pt x="37163" y="-1375"/>
                    <a:pt x="38917" y="-1375"/>
                  </a:cubicBezTo>
                  <a:cubicBezTo>
                    <a:pt x="39968" y="-1375"/>
                    <a:pt x="40672" y="-847"/>
                    <a:pt x="40672" y="379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2313" name="任意多边形: 形状 2312">
              <a:extLst>
                <a:ext uri="{FF2B5EF4-FFF2-40B4-BE49-F238E27FC236}">
                  <a16:creationId xmlns:a16="http://schemas.microsoft.com/office/drawing/2014/main" id="{E7E2E57A-269B-36DE-A2D3-EDF5720476B6}"/>
                </a:ext>
              </a:extLst>
            </p:cNvPr>
            <p:cNvSpPr/>
            <p:nvPr>
              <p:custDataLst>
                <p:tags r:id="rId62"/>
              </p:custDataLst>
            </p:nvPr>
          </p:nvSpPr>
          <p:spPr>
            <a:xfrm flipV="1">
              <a:off x="10663091" y="-8812907"/>
              <a:ext cx="98700" cy="77797"/>
            </a:xfrm>
            <a:custGeom>
              <a:avLst/>
              <a:gdLst>
                <a:gd name="connsiteX0" fmla="*/ 56803 w 98700"/>
                <a:gd name="connsiteY0" fmla="*/ 41726 h 77797"/>
                <a:gd name="connsiteX1" fmla="*/ 77317 w 98700"/>
                <a:gd name="connsiteY1" fmla="*/ 64506 h 77797"/>
                <a:gd name="connsiteX2" fmla="*/ 95198 w 98700"/>
                <a:gd name="connsiteY2" fmla="*/ 68188 h 77797"/>
                <a:gd name="connsiteX3" fmla="*/ 95198 w 98700"/>
                <a:gd name="connsiteY3" fmla="*/ 76423 h 77797"/>
                <a:gd name="connsiteX4" fmla="*/ 79066 w 98700"/>
                <a:gd name="connsiteY4" fmla="*/ 75894 h 77797"/>
                <a:gd name="connsiteX5" fmla="*/ 61010 w 98700"/>
                <a:gd name="connsiteY5" fmla="*/ 76423 h 77797"/>
                <a:gd name="connsiteX6" fmla="*/ 61010 w 98700"/>
                <a:gd name="connsiteY6" fmla="*/ 68188 h 77797"/>
                <a:gd name="connsiteX7" fmla="*/ 67671 w 98700"/>
                <a:gd name="connsiteY7" fmla="*/ 66611 h 77797"/>
                <a:gd name="connsiteX8" fmla="*/ 66268 w 98700"/>
                <a:gd name="connsiteY8" fmla="*/ 64506 h 77797"/>
                <a:gd name="connsiteX9" fmla="*/ 51545 w 98700"/>
                <a:gd name="connsiteY9" fmla="*/ 48036 h 77797"/>
                <a:gd name="connsiteX10" fmla="*/ 34363 w 98700"/>
                <a:gd name="connsiteY10" fmla="*/ 68188 h 77797"/>
                <a:gd name="connsiteX11" fmla="*/ 41376 w 98700"/>
                <a:gd name="connsiteY11" fmla="*/ 68188 h 77797"/>
                <a:gd name="connsiteX12" fmla="*/ 41376 w 98700"/>
                <a:gd name="connsiteY12" fmla="*/ 76423 h 77797"/>
                <a:gd name="connsiteX13" fmla="*/ 20162 w 98700"/>
                <a:gd name="connsiteY13" fmla="*/ 75894 h 77797"/>
                <a:gd name="connsiteX14" fmla="*/ 880 w 98700"/>
                <a:gd name="connsiteY14" fmla="*/ 76423 h 77797"/>
                <a:gd name="connsiteX15" fmla="*/ 880 w 98700"/>
                <a:gd name="connsiteY15" fmla="*/ 68188 h 77797"/>
                <a:gd name="connsiteX16" fmla="*/ 13326 w 98700"/>
                <a:gd name="connsiteY16" fmla="*/ 68188 h 77797"/>
                <a:gd name="connsiteX17" fmla="*/ 40672 w 98700"/>
                <a:gd name="connsiteY17" fmla="*/ 35948 h 77797"/>
                <a:gd name="connsiteX18" fmla="*/ 17709 w 98700"/>
                <a:gd name="connsiteY18" fmla="*/ 10190 h 77797"/>
                <a:gd name="connsiteX19" fmla="*/ 0 w 98700"/>
                <a:gd name="connsiteY19" fmla="*/ 6859 h 77797"/>
                <a:gd name="connsiteX20" fmla="*/ 0 w 98700"/>
                <a:gd name="connsiteY20" fmla="*/ -1375 h 77797"/>
                <a:gd name="connsiteX21" fmla="*/ 16131 w 98700"/>
                <a:gd name="connsiteY21" fmla="*/ -848 h 77797"/>
                <a:gd name="connsiteX22" fmla="*/ 34187 w 98700"/>
                <a:gd name="connsiteY22" fmla="*/ -1375 h 77797"/>
                <a:gd name="connsiteX23" fmla="*/ 34187 w 98700"/>
                <a:gd name="connsiteY23" fmla="*/ 6859 h 77797"/>
                <a:gd name="connsiteX24" fmla="*/ 27703 w 98700"/>
                <a:gd name="connsiteY24" fmla="*/ 8788 h 77797"/>
                <a:gd name="connsiteX25" fmla="*/ 28929 w 98700"/>
                <a:gd name="connsiteY25" fmla="*/ 10542 h 77797"/>
                <a:gd name="connsiteX26" fmla="*/ 45935 w 98700"/>
                <a:gd name="connsiteY26" fmla="*/ 29639 h 77797"/>
                <a:gd name="connsiteX27" fmla="*/ 65218 w 98700"/>
                <a:gd name="connsiteY27" fmla="*/ 6859 h 77797"/>
                <a:gd name="connsiteX28" fmla="*/ 58381 w 98700"/>
                <a:gd name="connsiteY28" fmla="*/ 6859 h 77797"/>
                <a:gd name="connsiteX29" fmla="*/ 58381 w 98700"/>
                <a:gd name="connsiteY29" fmla="*/ -1375 h 77797"/>
                <a:gd name="connsiteX30" fmla="*/ 79418 w 98700"/>
                <a:gd name="connsiteY30" fmla="*/ -848 h 77797"/>
                <a:gd name="connsiteX31" fmla="*/ 98701 w 98700"/>
                <a:gd name="connsiteY31" fmla="*/ -1375 h 77797"/>
                <a:gd name="connsiteX32" fmla="*/ 98701 w 98700"/>
                <a:gd name="connsiteY32" fmla="*/ 6859 h 77797"/>
                <a:gd name="connsiteX33" fmla="*/ 86255 w 98700"/>
                <a:gd name="connsiteY33" fmla="*/ 6859 h 77797"/>
                <a:gd name="connsiteX34" fmla="*/ 56803 w 98700"/>
                <a:gd name="connsiteY34" fmla="*/ 41726 h 7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98700" h="77797">
                  <a:moveTo>
                    <a:pt x="56803" y="41726"/>
                  </a:moveTo>
                  <a:lnTo>
                    <a:pt x="77317" y="64506"/>
                  </a:lnTo>
                  <a:cubicBezTo>
                    <a:pt x="79594" y="66962"/>
                    <a:pt x="80645" y="68188"/>
                    <a:pt x="95198" y="68188"/>
                  </a:cubicBezTo>
                  <a:lnTo>
                    <a:pt x="95198" y="76423"/>
                  </a:lnTo>
                  <a:cubicBezTo>
                    <a:pt x="89060" y="76071"/>
                    <a:pt x="79946" y="75894"/>
                    <a:pt x="79066" y="75894"/>
                  </a:cubicBezTo>
                  <a:cubicBezTo>
                    <a:pt x="74683" y="75894"/>
                    <a:pt x="65922" y="76247"/>
                    <a:pt x="61010" y="76423"/>
                  </a:cubicBezTo>
                  <a:lnTo>
                    <a:pt x="61010" y="68188"/>
                  </a:lnTo>
                  <a:cubicBezTo>
                    <a:pt x="63463" y="68188"/>
                    <a:pt x="65570" y="67836"/>
                    <a:pt x="67671" y="66611"/>
                  </a:cubicBezTo>
                  <a:cubicBezTo>
                    <a:pt x="66972" y="65561"/>
                    <a:pt x="66972" y="65209"/>
                    <a:pt x="66268" y="64506"/>
                  </a:cubicBezTo>
                  <a:lnTo>
                    <a:pt x="51545" y="48036"/>
                  </a:lnTo>
                  <a:lnTo>
                    <a:pt x="34363" y="68188"/>
                  </a:lnTo>
                  <a:lnTo>
                    <a:pt x="41376" y="68188"/>
                  </a:lnTo>
                  <a:lnTo>
                    <a:pt x="41376" y="76423"/>
                  </a:lnTo>
                  <a:cubicBezTo>
                    <a:pt x="36816" y="76247"/>
                    <a:pt x="25772" y="75894"/>
                    <a:pt x="20162" y="75894"/>
                  </a:cubicBezTo>
                  <a:cubicBezTo>
                    <a:pt x="14552" y="75894"/>
                    <a:pt x="6666" y="76247"/>
                    <a:pt x="880" y="76423"/>
                  </a:cubicBezTo>
                  <a:lnTo>
                    <a:pt x="880" y="68188"/>
                  </a:lnTo>
                  <a:lnTo>
                    <a:pt x="13326" y="68188"/>
                  </a:lnTo>
                  <a:lnTo>
                    <a:pt x="40672" y="35948"/>
                  </a:lnTo>
                  <a:lnTo>
                    <a:pt x="17709" y="10190"/>
                  </a:lnTo>
                  <a:cubicBezTo>
                    <a:pt x="14729" y="6859"/>
                    <a:pt x="8415" y="6859"/>
                    <a:pt x="0" y="6859"/>
                  </a:cubicBezTo>
                  <a:lnTo>
                    <a:pt x="0" y="-1375"/>
                  </a:lnTo>
                  <a:cubicBezTo>
                    <a:pt x="6138" y="-1024"/>
                    <a:pt x="15251" y="-848"/>
                    <a:pt x="16131" y="-848"/>
                  </a:cubicBezTo>
                  <a:cubicBezTo>
                    <a:pt x="20514" y="-848"/>
                    <a:pt x="30684" y="-1200"/>
                    <a:pt x="34187" y="-1375"/>
                  </a:cubicBezTo>
                  <a:lnTo>
                    <a:pt x="34187" y="6859"/>
                  </a:lnTo>
                  <a:cubicBezTo>
                    <a:pt x="31030" y="6859"/>
                    <a:pt x="27703" y="7738"/>
                    <a:pt x="27703" y="8788"/>
                  </a:cubicBezTo>
                  <a:cubicBezTo>
                    <a:pt x="27703" y="8964"/>
                    <a:pt x="27703" y="9140"/>
                    <a:pt x="28929" y="10542"/>
                  </a:cubicBezTo>
                  <a:lnTo>
                    <a:pt x="45935" y="29639"/>
                  </a:lnTo>
                  <a:lnTo>
                    <a:pt x="65218" y="6859"/>
                  </a:lnTo>
                  <a:lnTo>
                    <a:pt x="58381" y="6859"/>
                  </a:lnTo>
                  <a:lnTo>
                    <a:pt x="58381" y="-1375"/>
                  </a:lnTo>
                  <a:cubicBezTo>
                    <a:pt x="62941" y="-1200"/>
                    <a:pt x="73633" y="-848"/>
                    <a:pt x="79418" y="-848"/>
                  </a:cubicBezTo>
                  <a:cubicBezTo>
                    <a:pt x="85028" y="-848"/>
                    <a:pt x="92915" y="-1200"/>
                    <a:pt x="98701" y="-1375"/>
                  </a:cubicBezTo>
                  <a:lnTo>
                    <a:pt x="98701" y="6859"/>
                  </a:lnTo>
                  <a:lnTo>
                    <a:pt x="86255" y="6859"/>
                  </a:lnTo>
                  <a:lnTo>
                    <a:pt x="56803" y="41726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2314" name="任意多边形: 形状 2313">
              <a:extLst>
                <a:ext uri="{FF2B5EF4-FFF2-40B4-BE49-F238E27FC236}">
                  <a16:creationId xmlns:a16="http://schemas.microsoft.com/office/drawing/2014/main" id="{0994AF95-E7F0-5467-1B0C-6CC12325FD7C}"/>
                </a:ext>
              </a:extLst>
            </p:cNvPr>
            <p:cNvSpPr/>
            <p:nvPr>
              <p:custDataLst>
                <p:tags r:id="rId63"/>
              </p:custDataLst>
            </p:nvPr>
          </p:nvSpPr>
          <p:spPr>
            <a:xfrm flipV="1">
              <a:off x="10773883" y="-8794098"/>
              <a:ext cx="30447" cy="85268"/>
            </a:xfrm>
            <a:custGeom>
              <a:avLst/>
              <a:gdLst>
                <a:gd name="connsiteX0" fmla="*/ 23941 w 30447"/>
                <a:gd name="connsiteY0" fmla="*/ 73837 h 85268"/>
                <a:gd name="connsiteX1" fmla="*/ 13997 w 30447"/>
                <a:gd name="connsiteY1" fmla="*/ 83897 h 85268"/>
                <a:gd name="connsiteX2" fmla="*/ 3932 w 30447"/>
                <a:gd name="connsiteY2" fmla="*/ 73958 h 85268"/>
                <a:gd name="connsiteX3" fmla="*/ 13876 w 30447"/>
                <a:gd name="connsiteY3" fmla="*/ 63898 h 85268"/>
                <a:gd name="connsiteX4" fmla="*/ 23941 w 30447"/>
                <a:gd name="connsiteY4" fmla="*/ 73837 h 85268"/>
                <a:gd name="connsiteX5" fmla="*/ 368 w 30447"/>
                <a:gd name="connsiteY5" fmla="*/ 52855 h 85268"/>
                <a:gd name="connsiteX6" fmla="*/ 368 w 30447"/>
                <a:gd name="connsiteY6" fmla="*/ 45989 h 85268"/>
                <a:gd name="connsiteX7" fmla="*/ 8228 w 30447"/>
                <a:gd name="connsiteY7" fmla="*/ 41202 h 85268"/>
                <a:gd name="connsiteX8" fmla="*/ 8228 w 30447"/>
                <a:gd name="connsiteY8" fmla="*/ 5499 h 85268"/>
                <a:gd name="connsiteX9" fmla="*/ 0 w 30447"/>
                <a:gd name="connsiteY9" fmla="*/ 5499 h 85268"/>
                <a:gd name="connsiteX10" fmla="*/ 0 w 30447"/>
                <a:gd name="connsiteY10" fmla="*/ -1372 h 85268"/>
                <a:gd name="connsiteX11" fmla="*/ 15471 w 30447"/>
                <a:gd name="connsiteY11" fmla="*/ -883 h 85268"/>
                <a:gd name="connsiteX12" fmla="*/ 30447 w 30447"/>
                <a:gd name="connsiteY12" fmla="*/ -1372 h 85268"/>
                <a:gd name="connsiteX13" fmla="*/ 30447 w 30447"/>
                <a:gd name="connsiteY13" fmla="*/ 5499 h 85268"/>
                <a:gd name="connsiteX14" fmla="*/ 22956 w 30447"/>
                <a:gd name="connsiteY14" fmla="*/ 5499 h 85268"/>
                <a:gd name="connsiteX15" fmla="*/ 22956 w 30447"/>
                <a:gd name="connsiteY15" fmla="*/ 53840 h 85268"/>
                <a:gd name="connsiteX16" fmla="*/ 368 w 30447"/>
                <a:gd name="connsiteY16" fmla="*/ 52855 h 85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0447" h="85268">
                  <a:moveTo>
                    <a:pt x="23941" y="73837"/>
                  </a:moveTo>
                  <a:cubicBezTo>
                    <a:pt x="23941" y="79730"/>
                    <a:pt x="19151" y="83897"/>
                    <a:pt x="13997" y="83897"/>
                  </a:cubicBezTo>
                  <a:cubicBezTo>
                    <a:pt x="8107" y="83897"/>
                    <a:pt x="3932" y="79114"/>
                    <a:pt x="3932" y="73958"/>
                  </a:cubicBezTo>
                  <a:cubicBezTo>
                    <a:pt x="3932" y="68070"/>
                    <a:pt x="8717" y="63898"/>
                    <a:pt x="13876" y="63898"/>
                  </a:cubicBezTo>
                  <a:cubicBezTo>
                    <a:pt x="19767" y="63898"/>
                    <a:pt x="23941" y="68687"/>
                    <a:pt x="23941" y="73837"/>
                  </a:cubicBezTo>
                  <a:close/>
                  <a:moveTo>
                    <a:pt x="368" y="52855"/>
                  </a:moveTo>
                  <a:lnTo>
                    <a:pt x="368" y="45989"/>
                  </a:lnTo>
                  <a:cubicBezTo>
                    <a:pt x="7370" y="45989"/>
                    <a:pt x="8228" y="45989"/>
                    <a:pt x="8228" y="41202"/>
                  </a:cubicBezTo>
                  <a:lnTo>
                    <a:pt x="8228" y="5499"/>
                  </a:lnTo>
                  <a:lnTo>
                    <a:pt x="0" y="5499"/>
                  </a:lnTo>
                  <a:lnTo>
                    <a:pt x="0" y="-1372"/>
                  </a:lnTo>
                  <a:cubicBezTo>
                    <a:pt x="247" y="-1372"/>
                    <a:pt x="9944" y="-883"/>
                    <a:pt x="15471" y="-883"/>
                  </a:cubicBezTo>
                  <a:cubicBezTo>
                    <a:pt x="20503" y="-883"/>
                    <a:pt x="25415" y="-1004"/>
                    <a:pt x="30447" y="-1372"/>
                  </a:cubicBezTo>
                  <a:lnTo>
                    <a:pt x="30447" y="5499"/>
                  </a:lnTo>
                  <a:lnTo>
                    <a:pt x="22956" y="5499"/>
                  </a:lnTo>
                  <a:lnTo>
                    <a:pt x="22956" y="53840"/>
                  </a:lnTo>
                  <a:lnTo>
                    <a:pt x="368" y="52855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2315" name="任意多边形: 形状 2314">
              <a:extLst>
                <a:ext uri="{FF2B5EF4-FFF2-40B4-BE49-F238E27FC236}">
                  <a16:creationId xmlns:a16="http://schemas.microsoft.com/office/drawing/2014/main" id="{4384FA84-5309-2323-BE25-D6E957239913}"/>
                </a:ext>
              </a:extLst>
            </p:cNvPr>
            <p:cNvSpPr/>
            <p:nvPr>
              <p:custDataLst>
                <p:tags r:id="rId64"/>
              </p:custDataLst>
            </p:nvPr>
          </p:nvSpPr>
          <p:spPr>
            <a:xfrm flipV="1">
              <a:off x="10834063" y="-8753683"/>
              <a:ext cx="20514" cy="52391"/>
            </a:xfrm>
            <a:custGeom>
              <a:avLst/>
              <a:gdLst>
                <a:gd name="connsiteX0" fmla="*/ 20514 w 20514"/>
                <a:gd name="connsiteY0" fmla="*/ 32623 h 52391"/>
                <a:gd name="connsiteX1" fmla="*/ 9295 w 20514"/>
                <a:gd name="connsiteY1" fmla="*/ 51022 h 52391"/>
                <a:gd name="connsiteX2" fmla="*/ 0 w 20514"/>
                <a:gd name="connsiteY2" fmla="*/ 41732 h 52391"/>
                <a:gd name="connsiteX3" fmla="*/ 9295 w 20514"/>
                <a:gd name="connsiteY3" fmla="*/ 32448 h 52391"/>
                <a:gd name="connsiteX4" fmla="*/ 15427 w 20514"/>
                <a:gd name="connsiteY4" fmla="*/ 34723 h 52391"/>
                <a:gd name="connsiteX5" fmla="*/ 16307 w 20514"/>
                <a:gd name="connsiteY5" fmla="*/ 35252 h 52391"/>
                <a:gd name="connsiteX6" fmla="*/ 16659 w 20514"/>
                <a:gd name="connsiteY6" fmla="*/ 32623 h 52391"/>
                <a:gd name="connsiteX7" fmla="*/ 4735 w 20514"/>
                <a:gd name="connsiteY7" fmla="*/ 3364 h 52391"/>
                <a:gd name="connsiteX8" fmla="*/ 2805 w 20514"/>
                <a:gd name="connsiteY8" fmla="*/ 560 h 52391"/>
                <a:gd name="connsiteX9" fmla="*/ 4559 w 20514"/>
                <a:gd name="connsiteY9" fmla="*/ -1370 h 52391"/>
                <a:gd name="connsiteX10" fmla="*/ 20514 w 20514"/>
                <a:gd name="connsiteY10" fmla="*/ 32623 h 523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514" h="52391">
                  <a:moveTo>
                    <a:pt x="20514" y="32623"/>
                  </a:moveTo>
                  <a:cubicBezTo>
                    <a:pt x="20514" y="44189"/>
                    <a:pt x="16131" y="51022"/>
                    <a:pt x="9295" y="51022"/>
                  </a:cubicBezTo>
                  <a:cubicBezTo>
                    <a:pt x="3509" y="51022"/>
                    <a:pt x="0" y="46640"/>
                    <a:pt x="0" y="41732"/>
                  </a:cubicBezTo>
                  <a:cubicBezTo>
                    <a:pt x="0" y="37005"/>
                    <a:pt x="3509" y="32448"/>
                    <a:pt x="9295" y="32448"/>
                  </a:cubicBezTo>
                  <a:cubicBezTo>
                    <a:pt x="11396" y="32448"/>
                    <a:pt x="13678" y="33152"/>
                    <a:pt x="15427" y="34723"/>
                  </a:cubicBezTo>
                  <a:cubicBezTo>
                    <a:pt x="15955" y="35075"/>
                    <a:pt x="16131" y="35252"/>
                    <a:pt x="16307" y="35252"/>
                  </a:cubicBezTo>
                  <a:cubicBezTo>
                    <a:pt x="16483" y="35252"/>
                    <a:pt x="16659" y="35075"/>
                    <a:pt x="16659" y="32623"/>
                  </a:cubicBezTo>
                  <a:cubicBezTo>
                    <a:pt x="16659" y="19656"/>
                    <a:pt x="10521" y="9147"/>
                    <a:pt x="4735" y="3364"/>
                  </a:cubicBezTo>
                  <a:cubicBezTo>
                    <a:pt x="2805" y="1435"/>
                    <a:pt x="2805" y="1083"/>
                    <a:pt x="2805" y="560"/>
                  </a:cubicBezTo>
                  <a:cubicBezTo>
                    <a:pt x="2805" y="-671"/>
                    <a:pt x="3685" y="-1370"/>
                    <a:pt x="4559" y="-1370"/>
                  </a:cubicBezTo>
                  <a:cubicBezTo>
                    <a:pt x="6490" y="-1370"/>
                    <a:pt x="20514" y="12120"/>
                    <a:pt x="20514" y="32623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2316" name="任意多边形: 形状 2315">
              <a:extLst>
                <a:ext uri="{FF2B5EF4-FFF2-40B4-BE49-F238E27FC236}">
                  <a16:creationId xmlns:a16="http://schemas.microsoft.com/office/drawing/2014/main" id="{712759D1-59A2-0C29-F679-353222127CBA}"/>
                </a:ext>
              </a:extLst>
            </p:cNvPr>
            <p:cNvSpPr/>
            <p:nvPr>
              <p:custDataLst>
                <p:tags r:id="rId65"/>
              </p:custDataLst>
            </p:nvPr>
          </p:nvSpPr>
          <p:spPr>
            <a:xfrm flipV="1">
              <a:off x="10900774" y="-8812907"/>
              <a:ext cx="98701" cy="77797"/>
            </a:xfrm>
            <a:custGeom>
              <a:avLst/>
              <a:gdLst>
                <a:gd name="connsiteX0" fmla="*/ 56803 w 98701"/>
                <a:gd name="connsiteY0" fmla="*/ 41726 h 77797"/>
                <a:gd name="connsiteX1" fmla="*/ 77318 w 98701"/>
                <a:gd name="connsiteY1" fmla="*/ 64506 h 77797"/>
                <a:gd name="connsiteX2" fmla="*/ 95198 w 98701"/>
                <a:gd name="connsiteY2" fmla="*/ 68188 h 77797"/>
                <a:gd name="connsiteX3" fmla="*/ 95198 w 98701"/>
                <a:gd name="connsiteY3" fmla="*/ 76423 h 77797"/>
                <a:gd name="connsiteX4" fmla="*/ 79067 w 98701"/>
                <a:gd name="connsiteY4" fmla="*/ 75894 h 77797"/>
                <a:gd name="connsiteX5" fmla="*/ 61010 w 98701"/>
                <a:gd name="connsiteY5" fmla="*/ 76423 h 77797"/>
                <a:gd name="connsiteX6" fmla="*/ 61010 w 98701"/>
                <a:gd name="connsiteY6" fmla="*/ 68188 h 77797"/>
                <a:gd name="connsiteX7" fmla="*/ 67671 w 98701"/>
                <a:gd name="connsiteY7" fmla="*/ 66611 h 77797"/>
                <a:gd name="connsiteX8" fmla="*/ 66268 w 98701"/>
                <a:gd name="connsiteY8" fmla="*/ 64506 h 77797"/>
                <a:gd name="connsiteX9" fmla="*/ 51545 w 98701"/>
                <a:gd name="connsiteY9" fmla="*/ 48036 h 77797"/>
                <a:gd name="connsiteX10" fmla="*/ 34363 w 98701"/>
                <a:gd name="connsiteY10" fmla="*/ 68188 h 77797"/>
                <a:gd name="connsiteX11" fmla="*/ 41376 w 98701"/>
                <a:gd name="connsiteY11" fmla="*/ 68188 h 77797"/>
                <a:gd name="connsiteX12" fmla="*/ 41376 w 98701"/>
                <a:gd name="connsiteY12" fmla="*/ 76423 h 77797"/>
                <a:gd name="connsiteX13" fmla="*/ 20162 w 98701"/>
                <a:gd name="connsiteY13" fmla="*/ 75894 h 77797"/>
                <a:gd name="connsiteX14" fmla="*/ 880 w 98701"/>
                <a:gd name="connsiteY14" fmla="*/ 76423 h 77797"/>
                <a:gd name="connsiteX15" fmla="*/ 880 w 98701"/>
                <a:gd name="connsiteY15" fmla="*/ 68188 h 77797"/>
                <a:gd name="connsiteX16" fmla="*/ 13326 w 98701"/>
                <a:gd name="connsiteY16" fmla="*/ 68188 h 77797"/>
                <a:gd name="connsiteX17" fmla="*/ 40672 w 98701"/>
                <a:gd name="connsiteY17" fmla="*/ 35948 h 77797"/>
                <a:gd name="connsiteX18" fmla="*/ 17710 w 98701"/>
                <a:gd name="connsiteY18" fmla="*/ 10190 h 77797"/>
                <a:gd name="connsiteX19" fmla="*/ 0 w 98701"/>
                <a:gd name="connsiteY19" fmla="*/ 6859 h 77797"/>
                <a:gd name="connsiteX20" fmla="*/ 0 w 98701"/>
                <a:gd name="connsiteY20" fmla="*/ -1375 h 77797"/>
                <a:gd name="connsiteX21" fmla="*/ 16131 w 98701"/>
                <a:gd name="connsiteY21" fmla="*/ -848 h 77797"/>
                <a:gd name="connsiteX22" fmla="*/ 34187 w 98701"/>
                <a:gd name="connsiteY22" fmla="*/ -1375 h 77797"/>
                <a:gd name="connsiteX23" fmla="*/ 34187 w 98701"/>
                <a:gd name="connsiteY23" fmla="*/ 6859 h 77797"/>
                <a:gd name="connsiteX24" fmla="*/ 27703 w 98701"/>
                <a:gd name="connsiteY24" fmla="*/ 8788 h 77797"/>
                <a:gd name="connsiteX25" fmla="*/ 28929 w 98701"/>
                <a:gd name="connsiteY25" fmla="*/ 10542 h 77797"/>
                <a:gd name="connsiteX26" fmla="*/ 45935 w 98701"/>
                <a:gd name="connsiteY26" fmla="*/ 29639 h 77797"/>
                <a:gd name="connsiteX27" fmla="*/ 65218 w 98701"/>
                <a:gd name="connsiteY27" fmla="*/ 6859 h 77797"/>
                <a:gd name="connsiteX28" fmla="*/ 58381 w 98701"/>
                <a:gd name="connsiteY28" fmla="*/ 6859 h 77797"/>
                <a:gd name="connsiteX29" fmla="*/ 58381 w 98701"/>
                <a:gd name="connsiteY29" fmla="*/ -1375 h 77797"/>
                <a:gd name="connsiteX30" fmla="*/ 79418 w 98701"/>
                <a:gd name="connsiteY30" fmla="*/ -848 h 77797"/>
                <a:gd name="connsiteX31" fmla="*/ 98701 w 98701"/>
                <a:gd name="connsiteY31" fmla="*/ -1375 h 77797"/>
                <a:gd name="connsiteX32" fmla="*/ 98701 w 98701"/>
                <a:gd name="connsiteY32" fmla="*/ 6859 h 77797"/>
                <a:gd name="connsiteX33" fmla="*/ 86255 w 98701"/>
                <a:gd name="connsiteY33" fmla="*/ 6859 h 77797"/>
                <a:gd name="connsiteX34" fmla="*/ 56803 w 98701"/>
                <a:gd name="connsiteY34" fmla="*/ 41726 h 7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98701" h="77797">
                  <a:moveTo>
                    <a:pt x="56803" y="41726"/>
                  </a:moveTo>
                  <a:lnTo>
                    <a:pt x="77318" y="64506"/>
                  </a:lnTo>
                  <a:cubicBezTo>
                    <a:pt x="79595" y="66962"/>
                    <a:pt x="80645" y="68188"/>
                    <a:pt x="95198" y="68188"/>
                  </a:cubicBezTo>
                  <a:lnTo>
                    <a:pt x="95198" y="76423"/>
                  </a:lnTo>
                  <a:cubicBezTo>
                    <a:pt x="89060" y="76071"/>
                    <a:pt x="79946" y="75894"/>
                    <a:pt x="79067" y="75894"/>
                  </a:cubicBezTo>
                  <a:cubicBezTo>
                    <a:pt x="74683" y="75894"/>
                    <a:pt x="65922" y="76247"/>
                    <a:pt x="61010" y="76423"/>
                  </a:cubicBezTo>
                  <a:lnTo>
                    <a:pt x="61010" y="68188"/>
                  </a:lnTo>
                  <a:cubicBezTo>
                    <a:pt x="63463" y="68188"/>
                    <a:pt x="65570" y="67836"/>
                    <a:pt x="67671" y="66611"/>
                  </a:cubicBezTo>
                  <a:cubicBezTo>
                    <a:pt x="66972" y="65561"/>
                    <a:pt x="66972" y="65209"/>
                    <a:pt x="66268" y="64506"/>
                  </a:cubicBezTo>
                  <a:lnTo>
                    <a:pt x="51545" y="48036"/>
                  </a:lnTo>
                  <a:lnTo>
                    <a:pt x="34363" y="68188"/>
                  </a:lnTo>
                  <a:lnTo>
                    <a:pt x="41376" y="68188"/>
                  </a:lnTo>
                  <a:lnTo>
                    <a:pt x="41376" y="76423"/>
                  </a:lnTo>
                  <a:cubicBezTo>
                    <a:pt x="36816" y="76247"/>
                    <a:pt x="25772" y="75894"/>
                    <a:pt x="20162" y="75894"/>
                  </a:cubicBezTo>
                  <a:cubicBezTo>
                    <a:pt x="14553" y="75894"/>
                    <a:pt x="6666" y="76247"/>
                    <a:pt x="880" y="76423"/>
                  </a:cubicBezTo>
                  <a:lnTo>
                    <a:pt x="880" y="68188"/>
                  </a:lnTo>
                  <a:lnTo>
                    <a:pt x="13326" y="68188"/>
                  </a:lnTo>
                  <a:lnTo>
                    <a:pt x="40672" y="35948"/>
                  </a:lnTo>
                  <a:lnTo>
                    <a:pt x="17710" y="10190"/>
                  </a:lnTo>
                  <a:cubicBezTo>
                    <a:pt x="14729" y="6859"/>
                    <a:pt x="8415" y="6859"/>
                    <a:pt x="0" y="6859"/>
                  </a:cubicBezTo>
                  <a:lnTo>
                    <a:pt x="0" y="-1375"/>
                  </a:lnTo>
                  <a:cubicBezTo>
                    <a:pt x="6138" y="-1024"/>
                    <a:pt x="15251" y="-848"/>
                    <a:pt x="16131" y="-848"/>
                  </a:cubicBezTo>
                  <a:cubicBezTo>
                    <a:pt x="20514" y="-848"/>
                    <a:pt x="30684" y="-1200"/>
                    <a:pt x="34187" y="-1375"/>
                  </a:cubicBezTo>
                  <a:lnTo>
                    <a:pt x="34187" y="6859"/>
                  </a:lnTo>
                  <a:cubicBezTo>
                    <a:pt x="31030" y="6859"/>
                    <a:pt x="27703" y="7738"/>
                    <a:pt x="27703" y="8788"/>
                  </a:cubicBezTo>
                  <a:cubicBezTo>
                    <a:pt x="27703" y="8964"/>
                    <a:pt x="27703" y="9140"/>
                    <a:pt x="28929" y="10542"/>
                  </a:cubicBezTo>
                  <a:lnTo>
                    <a:pt x="45935" y="29639"/>
                  </a:lnTo>
                  <a:lnTo>
                    <a:pt x="65218" y="6859"/>
                  </a:lnTo>
                  <a:lnTo>
                    <a:pt x="58381" y="6859"/>
                  </a:lnTo>
                  <a:lnTo>
                    <a:pt x="58381" y="-1375"/>
                  </a:lnTo>
                  <a:cubicBezTo>
                    <a:pt x="62941" y="-1200"/>
                    <a:pt x="73633" y="-848"/>
                    <a:pt x="79418" y="-848"/>
                  </a:cubicBezTo>
                  <a:cubicBezTo>
                    <a:pt x="85028" y="-848"/>
                    <a:pt x="92915" y="-1200"/>
                    <a:pt x="98701" y="-1375"/>
                  </a:cubicBezTo>
                  <a:lnTo>
                    <a:pt x="98701" y="6859"/>
                  </a:lnTo>
                  <a:lnTo>
                    <a:pt x="86255" y="6859"/>
                  </a:lnTo>
                  <a:lnTo>
                    <a:pt x="56803" y="41726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2317" name="任意多边形: 形状 2316">
              <a:extLst>
                <a:ext uri="{FF2B5EF4-FFF2-40B4-BE49-F238E27FC236}">
                  <a16:creationId xmlns:a16="http://schemas.microsoft.com/office/drawing/2014/main" id="{3C9B8D2A-DEF6-4DA6-571F-9F3CEDD3AF71}"/>
                </a:ext>
              </a:extLst>
            </p:cNvPr>
            <p:cNvSpPr/>
            <p:nvPr>
              <p:custDataLst>
                <p:tags r:id="rId66"/>
              </p:custDataLst>
            </p:nvPr>
          </p:nvSpPr>
          <p:spPr>
            <a:xfrm flipV="1">
              <a:off x="10996590" y="-8794098"/>
              <a:ext cx="44070" cy="109806"/>
            </a:xfrm>
            <a:custGeom>
              <a:avLst/>
              <a:gdLst>
                <a:gd name="connsiteX0" fmla="*/ 44071 w 44070"/>
                <a:gd name="connsiteY0" fmla="*/ 98376 h 109806"/>
                <a:gd name="connsiteX1" fmla="*/ 34127 w 44070"/>
                <a:gd name="connsiteY1" fmla="*/ 108436 h 109806"/>
                <a:gd name="connsiteX2" fmla="*/ 24062 w 44070"/>
                <a:gd name="connsiteY2" fmla="*/ 98497 h 109806"/>
                <a:gd name="connsiteX3" fmla="*/ 34006 w 44070"/>
                <a:gd name="connsiteY3" fmla="*/ 88437 h 109806"/>
                <a:gd name="connsiteX4" fmla="*/ 44071 w 44070"/>
                <a:gd name="connsiteY4" fmla="*/ 98376 h 109806"/>
                <a:gd name="connsiteX5" fmla="*/ 20256 w 44070"/>
                <a:gd name="connsiteY5" fmla="*/ 77394 h 109806"/>
                <a:gd name="connsiteX6" fmla="*/ 20256 w 44070"/>
                <a:gd name="connsiteY6" fmla="*/ 70528 h 109806"/>
                <a:gd name="connsiteX7" fmla="*/ 29342 w 44070"/>
                <a:gd name="connsiteY7" fmla="*/ 65620 h 109806"/>
                <a:gd name="connsiteX8" fmla="*/ 29342 w 44070"/>
                <a:gd name="connsiteY8" fmla="*/ 18748 h 109806"/>
                <a:gd name="connsiteX9" fmla="*/ 19277 w 44070"/>
                <a:gd name="connsiteY9" fmla="*/ 4274 h 109806"/>
                <a:gd name="connsiteX10" fmla="*/ 15103 w 44070"/>
                <a:gd name="connsiteY10" fmla="*/ 4884 h 109806"/>
                <a:gd name="connsiteX11" fmla="*/ 15592 w 44070"/>
                <a:gd name="connsiteY11" fmla="*/ 5869 h 109806"/>
                <a:gd name="connsiteX12" fmla="*/ 17066 w 44070"/>
                <a:gd name="connsiteY12" fmla="*/ 10777 h 109806"/>
                <a:gd name="connsiteX13" fmla="*/ 8596 w 44070"/>
                <a:gd name="connsiteY13" fmla="*/ 19243 h 109806"/>
                <a:gd name="connsiteX14" fmla="*/ 0 w 44070"/>
                <a:gd name="connsiteY14" fmla="*/ 10777 h 109806"/>
                <a:gd name="connsiteX15" fmla="*/ 19398 w 44070"/>
                <a:gd name="connsiteY15" fmla="*/ -1371 h 109806"/>
                <a:gd name="connsiteX16" fmla="*/ 44071 w 44070"/>
                <a:gd name="connsiteY16" fmla="*/ 18506 h 109806"/>
                <a:gd name="connsiteX17" fmla="*/ 44071 w 44070"/>
                <a:gd name="connsiteY17" fmla="*/ 78379 h 109806"/>
                <a:gd name="connsiteX18" fmla="*/ 20256 w 44070"/>
                <a:gd name="connsiteY18" fmla="*/ 77394 h 109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4070" h="109806">
                  <a:moveTo>
                    <a:pt x="44071" y="98376"/>
                  </a:moveTo>
                  <a:cubicBezTo>
                    <a:pt x="44071" y="104269"/>
                    <a:pt x="39286" y="108436"/>
                    <a:pt x="34127" y="108436"/>
                  </a:cubicBezTo>
                  <a:cubicBezTo>
                    <a:pt x="28236" y="108436"/>
                    <a:pt x="24062" y="103653"/>
                    <a:pt x="24062" y="98497"/>
                  </a:cubicBezTo>
                  <a:cubicBezTo>
                    <a:pt x="24062" y="92609"/>
                    <a:pt x="28852" y="88437"/>
                    <a:pt x="34006" y="88437"/>
                  </a:cubicBezTo>
                  <a:cubicBezTo>
                    <a:pt x="39896" y="88437"/>
                    <a:pt x="44071" y="93226"/>
                    <a:pt x="44071" y="98376"/>
                  </a:cubicBezTo>
                  <a:close/>
                  <a:moveTo>
                    <a:pt x="20256" y="77394"/>
                  </a:moveTo>
                  <a:lnTo>
                    <a:pt x="20256" y="70528"/>
                  </a:lnTo>
                  <a:cubicBezTo>
                    <a:pt x="28357" y="70528"/>
                    <a:pt x="29342" y="70528"/>
                    <a:pt x="29342" y="65620"/>
                  </a:cubicBezTo>
                  <a:lnTo>
                    <a:pt x="29342" y="18748"/>
                  </a:lnTo>
                  <a:cubicBezTo>
                    <a:pt x="29342" y="10530"/>
                    <a:pt x="25783" y="4274"/>
                    <a:pt x="19277" y="4274"/>
                  </a:cubicBezTo>
                  <a:cubicBezTo>
                    <a:pt x="18782" y="4274"/>
                    <a:pt x="15103" y="4516"/>
                    <a:pt x="15103" y="4884"/>
                  </a:cubicBezTo>
                  <a:cubicBezTo>
                    <a:pt x="15103" y="5132"/>
                    <a:pt x="15345" y="5500"/>
                    <a:pt x="15592" y="5869"/>
                  </a:cubicBezTo>
                  <a:cubicBezTo>
                    <a:pt x="15961" y="6237"/>
                    <a:pt x="17066" y="8078"/>
                    <a:pt x="17066" y="10777"/>
                  </a:cubicBezTo>
                  <a:cubicBezTo>
                    <a:pt x="17066" y="15807"/>
                    <a:pt x="13260" y="19243"/>
                    <a:pt x="8596" y="19243"/>
                  </a:cubicBezTo>
                  <a:cubicBezTo>
                    <a:pt x="3437" y="19243"/>
                    <a:pt x="0" y="15439"/>
                    <a:pt x="0" y="10777"/>
                  </a:cubicBezTo>
                  <a:cubicBezTo>
                    <a:pt x="0" y="2312"/>
                    <a:pt x="8965" y="-1371"/>
                    <a:pt x="19398" y="-1371"/>
                  </a:cubicBezTo>
                  <a:cubicBezTo>
                    <a:pt x="30447" y="-1371"/>
                    <a:pt x="44071" y="4516"/>
                    <a:pt x="44071" y="18506"/>
                  </a:cubicBezTo>
                  <a:lnTo>
                    <a:pt x="44071" y="78379"/>
                  </a:lnTo>
                  <a:lnTo>
                    <a:pt x="20256" y="77394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2318" name="任意多边形: 形状 2317">
              <a:extLst>
                <a:ext uri="{FF2B5EF4-FFF2-40B4-BE49-F238E27FC236}">
                  <a16:creationId xmlns:a16="http://schemas.microsoft.com/office/drawing/2014/main" id="{D9624A14-17CB-A880-F04F-8B9C3DECACC0}"/>
                </a:ext>
              </a:extLst>
            </p:cNvPr>
            <p:cNvSpPr/>
            <p:nvPr>
              <p:custDataLst>
                <p:tags r:id="rId67"/>
              </p:custDataLst>
            </p:nvPr>
          </p:nvSpPr>
          <p:spPr>
            <a:xfrm flipV="1">
              <a:off x="11076111" y="-8753683"/>
              <a:ext cx="20514" cy="52391"/>
            </a:xfrm>
            <a:custGeom>
              <a:avLst/>
              <a:gdLst>
                <a:gd name="connsiteX0" fmla="*/ 20514 w 20514"/>
                <a:gd name="connsiteY0" fmla="*/ 32623 h 52391"/>
                <a:gd name="connsiteX1" fmla="*/ 9295 w 20514"/>
                <a:gd name="connsiteY1" fmla="*/ 51022 h 52391"/>
                <a:gd name="connsiteX2" fmla="*/ 0 w 20514"/>
                <a:gd name="connsiteY2" fmla="*/ 41732 h 52391"/>
                <a:gd name="connsiteX3" fmla="*/ 9295 w 20514"/>
                <a:gd name="connsiteY3" fmla="*/ 32448 h 52391"/>
                <a:gd name="connsiteX4" fmla="*/ 15427 w 20514"/>
                <a:gd name="connsiteY4" fmla="*/ 34723 h 52391"/>
                <a:gd name="connsiteX5" fmla="*/ 16307 w 20514"/>
                <a:gd name="connsiteY5" fmla="*/ 35252 h 52391"/>
                <a:gd name="connsiteX6" fmla="*/ 16659 w 20514"/>
                <a:gd name="connsiteY6" fmla="*/ 32623 h 52391"/>
                <a:gd name="connsiteX7" fmla="*/ 4735 w 20514"/>
                <a:gd name="connsiteY7" fmla="*/ 3364 h 52391"/>
                <a:gd name="connsiteX8" fmla="*/ 2805 w 20514"/>
                <a:gd name="connsiteY8" fmla="*/ 560 h 52391"/>
                <a:gd name="connsiteX9" fmla="*/ 4559 w 20514"/>
                <a:gd name="connsiteY9" fmla="*/ -1370 h 52391"/>
                <a:gd name="connsiteX10" fmla="*/ 20514 w 20514"/>
                <a:gd name="connsiteY10" fmla="*/ 32623 h 523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514" h="52391">
                  <a:moveTo>
                    <a:pt x="20514" y="32623"/>
                  </a:moveTo>
                  <a:cubicBezTo>
                    <a:pt x="20514" y="44189"/>
                    <a:pt x="16131" y="51022"/>
                    <a:pt x="9295" y="51022"/>
                  </a:cubicBezTo>
                  <a:cubicBezTo>
                    <a:pt x="3509" y="51022"/>
                    <a:pt x="0" y="46640"/>
                    <a:pt x="0" y="41732"/>
                  </a:cubicBezTo>
                  <a:cubicBezTo>
                    <a:pt x="0" y="37005"/>
                    <a:pt x="3509" y="32448"/>
                    <a:pt x="9295" y="32448"/>
                  </a:cubicBezTo>
                  <a:cubicBezTo>
                    <a:pt x="11396" y="32448"/>
                    <a:pt x="13678" y="33152"/>
                    <a:pt x="15427" y="34723"/>
                  </a:cubicBezTo>
                  <a:cubicBezTo>
                    <a:pt x="15955" y="35075"/>
                    <a:pt x="16131" y="35252"/>
                    <a:pt x="16307" y="35252"/>
                  </a:cubicBezTo>
                  <a:cubicBezTo>
                    <a:pt x="16483" y="35252"/>
                    <a:pt x="16659" y="35075"/>
                    <a:pt x="16659" y="32623"/>
                  </a:cubicBezTo>
                  <a:cubicBezTo>
                    <a:pt x="16659" y="19656"/>
                    <a:pt x="10521" y="9147"/>
                    <a:pt x="4735" y="3364"/>
                  </a:cubicBezTo>
                  <a:cubicBezTo>
                    <a:pt x="2805" y="1435"/>
                    <a:pt x="2805" y="1083"/>
                    <a:pt x="2805" y="560"/>
                  </a:cubicBezTo>
                  <a:cubicBezTo>
                    <a:pt x="2805" y="-671"/>
                    <a:pt x="3685" y="-1370"/>
                    <a:pt x="4559" y="-1370"/>
                  </a:cubicBezTo>
                  <a:cubicBezTo>
                    <a:pt x="6490" y="-1370"/>
                    <a:pt x="20514" y="12120"/>
                    <a:pt x="20514" y="32623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2319" name="任意多边形: 形状 2318">
              <a:extLst>
                <a:ext uri="{FF2B5EF4-FFF2-40B4-BE49-F238E27FC236}">
                  <a16:creationId xmlns:a16="http://schemas.microsoft.com/office/drawing/2014/main" id="{559D718B-0F6E-7162-08EF-138C62AC5C85}"/>
                </a:ext>
              </a:extLst>
            </p:cNvPr>
            <p:cNvSpPr/>
            <p:nvPr>
              <p:custDataLst>
                <p:tags r:id="rId68"/>
              </p:custDataLst>
            </p:nvPr>
          </p:nvSpPr>
          <p:spPr>
            <a:xfrm flipV="1">
              <a:off x="11144074" y="-8850929"/>
              <a:ext cx="46286" cy="117750"/>
            </a:xfrm>
            <a:custGeom>
              <a:avLst/>
              <a:gdLst>
                <a:gd name="connsiteX0" fmla="*/ 44708 w 46286"/>
                <a:gd name="connsiteY0" fmla="*/ 110062 h 117750"/>
                <a:gd name="connsiteX1" fmla="*/ 38219 w 46286"/>
                <a:gd name="connsiteY1" fmla="*/ 116373 h 117750"/>
                <a:gd name="connsiteX2" fmla="*/ 28753 w 46286"/>
                <a:gd name="connsiteY2" fmla="*/ 107089 h 117750"/>
                <a:gd name="connsiteX3" fmla="*/ 35414 w 46286"/>
                <a:gd name="connsiteY3" fmla="*/ 100778 h 117750"/>
                <a:gd name="connsiteX4" fmla="*/ 44708 w 46286"/>
                <a:gd name="connsiteY4" fmla="*/ 110062 h 117750"/>
                <a:gd name="connsiteX5" fmla="*/ 31382 w 46286"/>
                <a:gd name="connsiteY5" fmla="*/ 44182 h 117750"/>
                <a:gd name="connsiteX6" fmla="*/ 35238 w 46286"/>
                <a:gd name="connsiteY6" fmla="*/ 54346 h 117750"/>
                <a:gd name="connsiteX7" fmla="*/ 37520 w 46286"/>
                <a:gd name="connsiteY7" fmla="*/ 63631 h 117750"/>
                <a:gd name="connsiteX8" fmla="*/ 23143 w 46286"/>
                <a:gd name="connsiteY8" fmla="*/ 77999 h 117750"/>
                <a:gd name="connsiteX9" fmla="*/ 0 w 46286"/>
                <a:gd name="connsiteY9" fmla="*/ 51015 h 117750"/>
                <a:gd name="connsiteX10" fmla="*/ 2107 w 46286"/>
                <a:gd name="connsiteY10" fmla="*/ 49267 h 117750"/>
                <a:gd name="connsiteX11" fmla="*/ 4911 w 46286"/>
                <a:gd name="connsiteY11" fmla="*/ 52417 h 117750"/>
                <a:gd name="connsiteX12" fmla="*/ 22615 w 46286"/>
                <a:gd name="connsiteY12" fmla="*/ 74146 h 117750"/>
                <a:gd name="connsiteX13" fmla="*/ 26999 w 46286"/>
                <a:gd name="connsiteY13" fmla="*/ 68539 h 117750"/>
                <a:gd name="connsiteX14" fmla="*/ 25074 w 46286"/>
                <a:gd name="connsiteY14" fmla="*/ 59425 h 117750"/>
                <a:gd name="connsiteX15" fmla="*/ 12974 w 46286"/>
                <a:gd name="connsiteY15" fmla="*/ 27010 h 117750"/>
                <a:gd name="connsiteX16" fmla="*/ 8943 w 46286"/>
                <a:gd name="connsiteY16" fmla="*/ 12992 h 117750"/>
                <a:gd name="connsiteX17" fmla="*/ 23319 w 46286"/>
                <a:gd name="connsiteY17" fmla="*/ -1377 h 117750"/>
                <a:gd name="connsiteX18" fmla="*/ 46287 w 46286"/>
                <a:gd name="connsiteY18" fmla="*/ 25608 h 117750"/>
                <a:gd name="connsiteX19" fmla="*/ 44180 w 46286"/>
                <a:gd name="connsiteY19" fmla="*/ 27362 h 117750"/>
                <a:gd name="connsiteX20" fmla="*/ 41552 w 46286"/>
                <a:gd name="connsiteY20" fmla="*/ 24206 h 117750"/>
                <a:gd name="connsiteX21" fmla="*/ 23671 w 46286"/>
                <a:gd name="connsiteY21" fmla="*/ 2483 h 117750"/>
                <a:gd name="connsiteX22" fmla="*/ 19464 w 46286"/>
                <a:gd name="connsiteY22" fmla="*/ 8265 h 117750"/>
                <a:gd name="connsiteX23" fmla="*/ 24546 w 46286"/>
                <a:gd name="connsiteY23" fmla="*/ 25783 h 117750"/>
                <a:gd name="connsiteX24" fmla="*/ 31382 w 46286"/>
                <a:gd name="connsiteY24" fmla="*/ 44182 h 117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46286" h="117750">
                  <a:moveTo>
                    <a:pt x="44708" y="110062"/>
                  </a:moveTo>
                  <a:cubicBezTo>
                    <a:pt x="44708" y="113570"/>
                    <a:pt x="42250" y="116373"/>
                    <a:pt x="38219" y="116373"/>
                  </a:cubicBezTo>
                  <a:cubicBezTo>
                    <a:pt x="33489" y="116373"/>
                    <a:pt x="28753" y="111816"/>
                    <a:pt x="28753" y="107089"/>
                  </a:cubicBezTo>
                  <a:cubicBezTo>
                    <a:pt x="28753" y="103758"/>
                    <a:pt x="31206" y="100778"/>
                    <a:pt x="35414" y="100778"/>
                  </a:cubicBezTo>
                  <a:cubicBezTo>
                    <a:pt x="39445" y="100778"/>
                    <a:pt x="44708" y="104807"/>
                    <a:pt x="44708" y="110062"/>
                  </a:cubicBezTo>
                  <a:close/>
                  <a:moveTo>
                    <a:pt x="31382" y="44182"/>
                  </a:moveTo>
                  <a:cubicBezTo>
                    <a:pt x="33489" y="49267"/>
                    <a:pt x="33489" y="49612"/>
                    <a:pt x="35238" y="54346"/>
                  </a:cubicBezTo>
                  <a:cubicBezTo>
                    <a:pt x="36640" y="57847"/>
                    <a:pt x="37520" y="60305"/>
                    <a:pt x="37520" y="63631"/>
                  </a:cubicBezTo>
                  <a:cubicBezTo>
                    <a:pt x="37520" y="71519"/>
                    <a:pt x="31910" y="77999"/>
                    <a:pt x="23143" y="77999"/>
                  </a:cubicBezTo>
                  <a:cubicBezTo>
                    <a:pt x="6666" y="77999"/>
                    <a:pt x="0" y="52593"/>
                    <a:pt x="0" y="51015"/>
                  </a:cubicBezTo>
                  <a:cubicBezTo>
                    <a:pt x="0" y="49267"/>
                    <a:pt x="1754" y="49267"/>
                    <a:pt x="2107" y="49267"/>
                  </a:cubicBezTo>
                  <a:cubicBezTo>
                    <a:pt x="3861" y="49267"/>
                    <a:pt x="4037" y="49612"/>
                    <a:pt x="4911" y="52417"/>
                  </a:cubicBezTo>
                  <a:cubicBezTo>
                    <a:pt x="9647" y="68890"/>
                    <a:pt x="16659" y="74146"/>
                    <a:pt x="22615" y="74146"/>
                  </a:cubicBezTo>
                  <a:cubicBezTo>
                    <a:pt x="24018" y="74146"/>
                    <a:pt x="26999" y="74146"/>
                    <a:pt x="26999" y="68539"/>
                  </a:cubicBezTo>
                  <a:cubicBezTo>
                    <a:pt x="26999" y="64856"/>
                    <a:pt x="25772" y="61179"/>
                    <a:pt x="25074" y="59425"/>
                  </a:cubicBezTo>
                  <a:cubicBezTo>
                    <a:pt x="23671" y="54873"/>
                    <a:pt x="15779" y="34546"/>
                    <a:pt x="12974" y="27010"/>
                  </a:cubicBezTo>
                  <a:cubicBezTo>
                    <a:pt x="11220" y="22453"/>
                    <a:pt x="8943" y="16675"/>
                    <a:pt x="8943" y="12992"/>
                  </a:cubicBezTo>
                  <a:cubicBezTo>
                    <a:pt x="8943" y="4758"/>
                    <a:pt x="14905" y="-1377"/>
                    <a:pt x="23319" y="-1377"/>
                  </a:cubicBezTo>
                  <a:cubicBezTo>
                    <a:pt x="39797" y="-1377"/>
                    <a:pt x="46287" y="24030"/>
                    <a:pt x="46287" y="25608"/>
                  </a:cubicBezTo>
                  <a:cubicBezTo>
                    <a:pt x="46287" y="27362"/>
                    <a:pt x="44708" y="27362"/>
                    <a:pt x="44180" y="27362"/>
                  </a:cubicBezTo>
                  <a:cubicBezTo>
                    <a:pt x="42426" y="27362"/>
                    <a:pt x="42426" y="26833"/>
                    <a:pt x="41552" y="24206"/>
                  </a:cubicBezTo>
                  <a:cubicBezTo>
                    <a:pt x="38395" y="13168"/>
                    <a:pt x="32609" y="2483"/>
                    <a:pt x="23671" y="2483"/>
                  </a:cubicBezTo>
                  <a:cubicBezTo>
                    <a:pt x="20691" y="2483"/>
                    <a:pt x="19464" y="4231"/>
                    <a:pt x="19464" y="8265"/>
                  </a:cubicBezTo>
                  <a:cubicBezTo>
                    <a:pt x="19464" y="12640"/>
                    <a:pt x="20514" y="15098"/>
                    <a:pt x="24546" y="25783"/>
                  </a:cubicBezTo>
                  <a:lnTo>
                    <a:pt x="31382" y="44182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2320" name="任意多边形: 形状 2319">
              <a:extLst>
                <a:ext uri="{FF2B5EF4-FFF2-40B4-BE49-F238E27FC236}">
                  <a16:creationId xmlns:a16="http://schemas.microsoft.com/office/drawing/2014/main" id="{F5313651-BA0A-DF66-C8D0-088BE7A01054}"/>
                </a:ext>
              </a:extLst>
            </p:cNvPr>
            <p:cNvSpPr/>
            <p:nvPr>
              <p:custDataLst>
                <p:tags r:id="rId69"/>
              </p:custDataLst>
            </p:nvPr>
          </p:nvSpPr>
          <p:spPr>
            <a:xfrm flipV="1">
              <a:off x="11252887" y="-8782415"/>
              <a:ext cx="107116" cy="7008"/>
            </a:xfrm>
            <a:custGeom>
              <a:avLst/>
              <a:gdLst>
                <a:gd name="connsiteX0" fmla="*/ 100978 w 107116"/>
                <a:gd name="connsiteY0" fmla="*/ -1375 h 7008"/>
                <a:gd name="connsiteX1" fmla="*/ 107116 w 107116"/>
                <a:gd name="connsiteY1" fmla="*/ 2132 h 7008"/>
                <a:gd name="connsiteX2" fmla="*/ 100978 w 107116"/>
                <a:gd name="connsiteY2" fmla="*/ 5633 h 7008"/>
                <a:gd name="connsiteX3" fmla="*/ 6133 w 107116"/>
                <a:gd name="connsiteY3" fmla="*/ 5633 h 7008"/>
                <a:gd name="connsiteX4" fmla="*/ 0 w 107116"/>
                <a:gd name="connsiteY4" fmla="*/ 2132 h 7008"/>
                <a:gd name="connsiteX5" fmla="*/ 6133 w 107116"/>
                <a:gd name="connsiteY5" fmla="*/ -1375 h 7008"/>
                <a:gd name="connsiteX6" fmla="*/ 100978 w 107116"/>
                <a:gd name="connsiteY6" fmla="*/ -1375 h 70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7116" h="7008">
                  <a:moveTo>
                    <a:pt x="100978" y="-1375"/>
                  </a:moveTo>
                  <a:cubicBezTo>
                    <a:pt x="103959" y="-1375"/>
                    <a:pt x="107116" y="-1375"/>
                    <a:pt x="107116" y="2132"/>
                  </a:cubicBezTo>
                  <a:cubicBezTo>
                    <a:pt x="107116" y="5633"/>
                    <a:pt x="103959" y="5633"/>
                    <a:pt x="100978" y="5633"/>
                  </a:cubicBezTo>
                  <a:lnTo>
                    <a:pt x="6133" y="5633"/>
                  </a:lnTo>
                  <a:cubicBezTo>
                    <a:pt x="3152" y="5633"/>
                    <a:pt x="0" y="5633"/>
                    <a:pt x="0" y="2132"/>
                  </a:cubicBezTo>
                  <a:cubicBezTo>
                    <a:pt x="0" y="-1375"/>
                    <a:pt x="3152" y="-1375"/>
                    <a:pt x="6133" y="-1375"/>
                  </a:cubicBezTo>
                  <a:lnTo>
                    <a:pt x="100978" y="-1375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2321" name="任意多边形: 形状 2320">
              <a:extLst>
                <a:ext uri="{FF2B5EF4-FFF2-40B4-BE49-F238E27FC236}">
                  <a16:creationId xmlns:a16="http://schemas.microsoft.com/office/drawing/2014/main" id="{92B82173-2A60-8A1C-9797-24FE28FB3F53}"/>
                </a:ext>
              </a:extLst>
            </p:cNvPr>
            <p:cNvSpPr/>
            <p:nvPr>
              <p:custDataLst>
                <p:tags r:id="rId70"/>
              </p:custDataLst>
            </p:nvPr>
          </p:nvSpPr>
          <p:spPr>
            <a:xfrm flipV="1">
              <a:off x="11411386" y="-8850929"/>
              <a:ext cx="71877" cy="151742"/>
            </a:xfrm>
            <a:custGeom>
              <a:avLst/>
              <a:gdLst>
                <a:gd name="connsiteX0" fmla="*/ 71878 w 71877"/>
                <a:gd name="connsiteY0" fmla="*/ 144057 h 151742"/>
                <a:gd name="connsiteX1" fmla="*/ 65212 w 71877"/>
                <a:gd name="connsiteY1" fmla="*/ 150368 h 151742"/>
                <a:gd name="connsiteX2" fmla="*/ 55923 w 71877"/>
                <a:gd name="connsiteY2" fmla="*/ 141083 h 151742"/>
                <a:gd name="connsiteX3" fmla="*/ 62407 w 71877"/>
                <a:gd name="connsiteY3" fmla="*/ 134773 h 151742"/>
                <a:gd name="connsiteX4" fmla="*/ 71878 w 71877"/>
                <a:gd name="connsiteY4" fmla="*/ 144057 h 151742"/>
                <a:gd name="connsiteX5" fmla="*/ 36640 w 71877"/>
                <a:gd name="connsiteY5" fmla="*/ 25785 h 151742"/>
                <a:gd name="connsiteX6" fmla="*/ 15075 w 71877"/>
                <a:gd name="connsiteY6" fmla="*/ 2485 h 151742"/>
                <a:gd name="connsiteX7" fmla="*/ 8239 w 71877"/>
                <a:gd name="connsiteY7" fmla="*/ 4062 h 151742"/>
                <a:gd name="connsiteX8" fmla="*/ 16125 w 71877"/>
                <a:gd name="connsiteY8" fmla="*/ 13346 h 151742"/>
                <a:gd name="connsiteX9" fmla="*/ 9465 w 71877"/>
                <a:gd name="connsiteY9" fmla="*/ 19481 h 151742"/>
                <a:gd name="connsiteX10" fmla="*/ 0 w 71877"/>
                <a:gd name="connsiteY10" fmla="*/ 9493 h 151742"/>
                <a:gd name="connsiteX11" fmla="*/ 15427 w 71877"/>
                <a:gd name="connsiteY11" fmla="*/ -1375 h 151742"/>
                <a:gd name="connsiteX12" fmla="*/ 48382 w 71877"/>
                <a:gd name="connsiteY12" fmla="*/ 25264 h 151742"/>
                <a:gd name="connsiteX13" fmla="*/ 64514 w 71877"/>
                <a:gd name="connsiteY13" fmla="*/ 89391 h 151742"/>
                <a:gd name="connsiteX14" fmla="*/ 65388 w 71877"/>
                <a:gd name="connsiteY14" fmla="*/ 95877 h 151742"/>
                <a:gd name="connsiteX15" fmla="*/ 49262 w 71877"/>
                <a:gd name="connsiteY15" fmla="*/ 111994 h 151742"/>
                <a:gd name="connsiteX16" fmla="*/ 21384 w 71877"/>
                <a:gd name="connsiteY16" fmla="*/ 85009 h 151742"/>
                <a:gd name="connsiteX17" fmla="*/ 23490 w 71877"/>
                <a:gd name="connsiteY17" fmla="*/ 83262 h 151742"/>
                <a:gd name="connsiteX18" fmla="*/ 26647 w 71877"/>
                <a:gd name="connsiteY18" fmla="*/ 86763 h 151742"/>
                <a:gd name="connsiteX19" fmla="*/ 48734 w 71877"/>
                <a:gd name="connsiteY19" fmla="*/ 108140 h 151742"/>
                <a:gd name="connsiteX20" fmla="*/ 54344 w 71877"/>
                <a:gd name="connsiteY20" fmla="*/ 100082 h 151742"/>
                <a:gd name="connsiteX21" fmla="*/ 53117 w 71877"/>
                <a:gd name="connsiteY21" fmla="*/ 91144 h 151742"/>
                <a:gd name="connsiteX22" fmla="*/ 36640 w 71877"/>
                <a:gd name="connsiteY22" fmla="*/ 25785 h 151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71877" h="151742">
                  <a:moveTo>
                    <a:pt x="71878" y="144057"/>
                  </a:moveTo>
                  <a:cubicBezTo>
                    <a:pt x="71878" y="147389"/>
                    <a:pt x="69420" y="150368"/>
                    <a:pt x="65212" y="150368"/>
                  </a:cubicBezTo>
                  <a:cubicBezTo>
                    <a:pt x="61180" y="150368"/>
                    <a:pt x="55923" y="146339"/>
                    <a:pt x="55923" y="141083"/>
                  </a:cubicBezTo>
                  <a:cubicBezTo>
                    <a:pt x="55923" y="137577"/>
                    <a:pt x="58376" y="134773"/>
                    <a:pt x="62407" y="134773"/>
                  </a:cubicBezTo>
                  <a:cubicBezTo>
                    <a:pt x="67142" y="134773"/>
                    <a:pt x="71878" y="139330"/>
                    <a:pt x="71878" y="144057"/>
                  </a:cubicBezTo>
                  <a:close/>
                  <a:moveTo>
                    <a:pt x="36640" y="25785"/>
                  </a:moveTo>
                  <a:cubicBezTo>
                    <a:pt x="33307" y="12473"/>
                    <a:pt x="24892" y="2485"/>
                    <a:pt x="15075" y="2485"/>
                  </a:cubicBezTo>
                  <a:cubicBezTo>
                    <a:pt x="14025" y="2485"/>
                    <a:pt x="11396" y="2485"/>
                    <a:pt x="8239" y="4062"/>
                  </a:cubicBezTo>
                  <a:cubicBezTo>
                    <a:pt x="13497" y="5288"/>
                    <a:pt x="16125" y="9839"/>
                    <a:pt x="16125" y="13346"/>
                  </a:cubicBezTo>
                  <a:cubicBezTo>
                    <a:pt x="16125" y="16150"/>
                    <a:pt x="14200" y="19481"/>
                    <a:pt x="9465" y="19481"/>
                  </a:cubicBezTo>
                  <a:cubicBezTo>
                    <a:pt x="5081" y="19481"/>
                    <a:pt x="0" y="15798"/>
                    <a:pt x="0" y="9493"/>
                  </a:cubicBezTo>
                  <a:cubicBezTo>
                    <a:pt x="0" y="2485"/>
                    <a:pt x="7012" y="-1375"/>
                    <a:pt x="15427" y="-1375"/>
                  </a:cubicBezTo>
                  <a:cubicBezTo>
                    <a:pt x="27697" y="-1375"/>
                    <a:pt x="43999" y="7915"/>
                    <a:pt x="48382" y="25264"/>
                  </a:cubicBezTo>
                  <a:lnTo>
                    <a:pt x="64514" y="89391"/>
                  </a:lnTo>
                  <a:cubicBezTo>
                    <a:pt x="65388" y="92897"/>
                    <a:pt x="65388" y="95349"/>
                    <a:pt x="65388" y="95877"/>
                  </a:cubicBezTo>
                  <a:cubicBezTo>
                    <a:pt x="65388" y="105859"/>
                    <a:pt x="58029" y="111994"/>
                    <a:pt x="49262" y="111994"/>
                  </a:cubicBezTo>
                  <a:cubicBezTo>
                    <a:pt x="31377" y="111994"/>
                    <a:pt x="21384" y="86588"/>
                    <a:pt x="21384" y="85009"/>
                  </a:cubicBezTo>
                  <a:cubicBezTo>
                    <a:pt x="21384" y="83262"/>
                    <a:pt x="23138" y="83262"/>
                    <a:pt x="23490" y="83262"/>
                  </a:cubicBezTo>
                  <a:cubicBezTo>
                    <a:pt x="25068" y="83262"/>
                    <a:pt x="25244" y="83432"/>
                    <a:pt x="26647" y="86763"/>
                  </a:cubicBezTo>
                  <a:cubicBezTo>
                    <a:pt x="31030" y="97449"/>
                    <a:pt x="39093" y="108140"/>
                    <a:pt x="48734" y="108140"/>
                  </a:cubicBezTo>
                  <a:cubicBezTo>
                    <a:pt x="51187" y="108140"/>
                    <a:pt x="54344" y="107437"/>
                    <a:pt x="54344" y="100082"/>
                  </a:cubicBezTo>
                  <a:cubicBezTo>
                    <a:pt x="54344" y="96047"/>
                    <a:pt x="53822" y="94123"/>
                    <a:pt x="53117" y="91144"/>
                  </a:cubicBezTo>
                  <a:lnTo>
                    <a:pt x="36640" y="25785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2322" name="任意多边形: 形状 2321">
              <a:extLst>
                <a:ext uri="{FF2B5EF4-FFF2-40B4-BE49-F238E27FC236}">
                  <a16:creationId xmlns:a16="http://schemas.microsoft.com/office/drawing/2014/main" id="{58609939-C9F2-F2D9-14F7-E1A9027FE7FA}"/>
                </a:ext>
              </a:extLst>
            </p:cNvPr>
            <p:cNvSpPr/>
            <p:nvPr>
              <p:custDataLst>
                <p:tags r:id="rId71"/>
              </p:custDataLst>
            </p:nvPr>
          </p:nvSpPr>
          <p:spPr>
            <a:xfrm flipV="1">
              <a:off x="11505899" y="-8866524"/>
              <a:ext cx="40671" cy="175219"/>
            </a:xfrm>
            <a:custGeom>
              <a:avLst/>
              <a:gdLst>
                <a:gd name="connsiteX0" fmla="*/ 40672 w 40671"/>
                <a:gd name="connsiteY0" fmla="*/ 86235 h 175219"/>
                <a:gd name="connsiteX1" fmla="*/ 29100 w 40671"/>
                <a:gd name="connsiteY1" fmla="*/ 140901 h 175219"/>
                <a:gd name="connsiteX2" fmla="*/ 1755 w 40671"/>
                <a:gd name="connsiteY2" fmla="*/ 173844 h 175219"/>
                <a:gd name="connsiteX3" fmla="*/ 0 w 40671"/>
                <a:gd name="connsiteY3" fmla="*/ 172091 h 175219"/>
                <a:gd name="connsiteX4" fmla="*/ 3333 w 40671"/>
                <a:gd name="connsiteY4" fmla="*/ 168062 h 175219"/>
                <a:gd name="connsiteX5" fmla="*/ 30502 w 40671"/>
                <a:gd name="connsiteY5" fmla="*/ 86235 h 175219"/>
                <a:gd name="connsiteX6" fmla="*/ 2277 w 40671"/>
                <a:gd name="connsiteY6" fmla="*/ 3358 h 175219"/>
                <a:gd name="connsiteX7" fmla="*/ 0 w 40671"/>
                <a:gd name="connsiteY7" fmla="*/ 379 h 175219"/>
                <a:gd name="connsiteX8" fmla="*/ 1755 w 40671"/>
                <a:gd name="connsiteY8" fmla="*/ -1375 h 175219"/>
                <a:gd name="connsiteX9" fmla="*/ 29628 w 40671"/>
                <a:gd name="connsiteY9" fmla="*/ 32794 h 175219"/>
                <a:gd name="connsiteX10" fmla="*/ 40672 w 40671"/>
                <a:gd name="connsiteY10" fmla="*/ 86235 h 175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0671" h="175219">
                  <a:moveTo>
                    <a:pt x="40672" y="86235"/>
                  </a:moveTo>
                  <a:cubicBezTo>
                    <a:pt x="40672" y="99900"/>
                    <a:pt x="38747" y="121102"/>
                    <a:pt x="29100" y="140901"/>
                  </a:cubicBezTo>
                  <a:cubicBezTo>
                    <a:pt x="18584" y="162455"/>
                    <a:pt x="3503" y="173844"/>
                    <a:pt x="1755" y="173844"/>
                  </a:cubicBezTo>
                  <a:cubicBezTo>
                    <a:pt x="699" y="173844"/>
                    <a:pt x="0" y="173141"/>
                    <a:pt x="0" y="172091"/>
                  </a:cubicBezTo>
                  <a:cubicBezTo>
                    <a:pt x="0" y="171569"/>
                    <a:pt x="0" y="171217"/>
                    <a:pt x="3333" y="168062"/>
                  </a:cubicBezTo>
                  <a:cubicBezTo>
                    <a:pt x="20509" y="150713"/>
                    <a:pt x="30502" y="122855"/>
                    <a:pt x="30502" y="86235"/>
                  </a:cubicBezTo>
                  <a:cubicBezTo>
                    <a:pt x="30502" y="56271"/>
                    <a:pt x="24018" y="25433"/>
                    <a:pt x="2277" y="3358"/>
                  </a:cubicBezTo>
                  <a:cubicBezTo>
                    <a:pt x="0" y="1253"/>
                    <a:pt x="0" y="901"/>
                    <a:pt x="0" y="379"/>
                  </a:cubicBezTo>
                  <a:cubicBezTo>
                    <a:pt x="0" y="-671"/>
                    <a:pt x="699" y="-1375"/>
                    <a:pt x="1755" y="-1375"/>
                  </a:cubicBezTo>
                  <a:cubicBezTo>
                    <a:pt x="3503" y="-1375"/>
                    <a:pt x="19282" y="10542"/>
                    <a:pt x="29628" y="32794"/>
                  </a:cubicBezTo>
                  <a:cubicBezTo>
                    <a:pt x="38571" y="52066"/>
                    <a:pt x="40672" y="71514"/>
                    <a:pt x="40672" y="86235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2323" name="任意多边形: 形状 2322">
              <a:extLst>
                <a:ext uri="{FF2B5EF4-FFF2-40B4-BE49-F238E27FC236}">
                  <a16:creationId xmlns:a16="http://schemas.microsoft.com/office/drawing/2014/main" id="{63564FCD-4F40-EA30-0BDD-9411EBEE5817}"/>
                </a:ext>
              </a:extLst>
            </p:cNvPr>
            <p:cNvSpPr/>
            <p:nvPr>
              <p:custDataLst>
                <p:tags r:id="rId72"/>
              </p:custDataLst>
            </p:nvPr>
          </p:nvSpPr>
          <p:spPr>
            <a:xfrm flipV="1">
              <a:off x="11622597" y="-8799412"/>
              <a:ext cx="116587" cy="41001"/>
            </a:xfrm>
            <a:custGeom>
              <a:avLst/>
              <a:gdLst>
                <a:gd name="connsiteX0" fmla="*/ 110624 w 116587"/>
                <a:gd name="connsiteY0" fmla="*/ 32617 h 41001"/>
                <a:gd name="connsiteX1" fmla="*/ 116587 w 116587"/>
                <a:gd name="connsiteY1" fmla="*/ 36125 h 41001"/>
                <a:gd name="connsiteX2" fmla="*/ 110800 w 116587"/>
                <a:gd name="connsiteY2" fmla="*/ 39626 h 41001"/>
                <a:gd name="connsiteX3" fmla="*/ 5786 w 116587"/>
                <a:gd name="connsiteY3" fmla="*/ 39626 h 41001"/>
                <a:gd name="connsiteX4" fmla="*/ 0 w 116587"/>
                <a:gd name="connsiteY4" fmla="*/ 36125 h 41001"/>
                <a:gd name="connsiteX5" fmla="*/ 5962 w 116587"/>
                <a:gd name="connsiteY5" fmla="*/ 32617 h 41001"/>
                <a:gd name="connsiteX6" fmla="*/ 110624 w 116587"/>
                <a:gd name="connsiteY6" fmla="*/ 32617 h 41001"/>
                <a:gd name="connsiteX7" fmla="*/ 110800 w 116587"/>
                <a:gd name="connsiteY7" fmla="*/ -1375 h 41001"/>
                <a:gd name="connsiteX8" fmla="*/ 116587 w 116587"/>
                <a:gd name="connsiteY8" fmla="*/ 2132 h 41001"/>
                <a:gd name="connsiteX9" fmla="*/ 110624 w 116587"/>
                <a:gd name="connsiteY9" fmla="*/ 5639 h 41001"/>
                <a:gd name="connsiteX10" fmla="*/ 5962 w 116587"/>
                <a:gd name="connsiteY10" fmla="*/ 5639 h 41001"/>
                <a:gd name="connsiteX11" fmla="*/ 0 w 116587"/>
                <a:gd name="connsiteY11" fmla="*/ 2132 h 41001"/>
                <a:gd name="connsiteX12" fmla="*/ 5786 w 116587"/>
                <a:gd name="connsiteY12" fmla="*/ -1375 h 41001"/>
                <a:gd name="connsiteX13" fmla="*/ 110800 w 116587"/>
                <a:gd name="connsiteY13" fmla="*/ -1375 h 41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16587" h="41001">
                  <a:moveTo>
                    <a:pt x="110624" y="32617"/>
                  </a:moveTo>
                  <a:cubicBezTo>
                    <a:pt x="113254" y="32617"/>
                    <a:pt x="116587" y="32617"/>
                    <a:pt x="116587" y="36125"/>
                  </a:cubicBezTo>
                  <a:cubicBezTo>
                    <a:pt x="116587" y="39626"/>
                    <a:pt x="113254" y="39626"/>
                    <a:pt x="110800" y="39626"/>
                  </a:cubicBezTo>
                  <a:lnTo>
                    <a:pt x="5786" y="39626"/>
                  </a:lnTo>
                  <a:cubicBezTo>
                    <a:pt x="3333" y="39626"/>
                    <a:pt x="0" y="39626"/>
                    <a:pt x="0" y="36125"/>
                  </a:cubicBezTo>
                  <a:cubicBezTo>
                    <a:pt x="0" y="32617"/>
                    <a:pt x="3333" y="32617"/>
                    <a:pt x="5962" y="32617"/>
                  </a:cubicBezTo>
                  <a:lnTo>
                    <a:pt x="110624" y="32617"/>
                  </a:lnTo>
                  <a:close/>
                  <a:moveTo>
                    <a:pt x="110800" y="-1375"/>
                  </a:moveTo>
                  <a:cubicBezTo>
                    <a:pt x="113254" y="-1375"/>
                    <a:pt x="116587" y="-1375"/>
                    <a:pt x="116587" y="2132"/>
                  </a:cubicBezTo>
                  <a:cubicBezTo>
                    <a:pt x="116587" y="5639"/>
                    <a:pt x="113254" y="5639"/>
                    <a:pt x="110624" y="5639"/>
                  </a:cubicBezTo>
                  <a:lnTo>
                    <a:pt x="5962" y="5639"/>
                  </a:lnTo>
                  <a:cubicBezTo>
                    <a:pt x="3333" y="5639"/>
                    <a:pt x="0" y="5639"/>
                    <a:pt x="0" y="2132"/>
                  </a:cubicBezTo>
                  <a:cubicBezTo>
                    <a:pt x="0" y="-1375"/>
                    <a:pt x="3333" y="-1375"/>
                    <a:pt x="5786" y="-1375"/>
                  </a:cubicBezTo>
                  <a:lnTo>
                    <a:pt x="110800" y="-1375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2324" name="任意多边形: 形状 2323">
              <a:extLst>
                <a:ext uri="{FF2B5EF4-FFF2-40B4-BE49-F238E27FC236}">
                  <a16:creationId xmlns:a16="http://schemas.microsoft.com/office/drawing/2014/main" id="{8C84A0CB-740A-0A50-E7AD-7A03636C7C4E}"/>
                </a:ext>
              </a:extLst>
            </p:cNvPr>
            <p:cNvSpPr/>
            <p:nvPr>
              <p:custDataLst>
                <p:tags r:id="rId73"/>
              </p:custDataLst>
            </p:nvPr>
          </p:nvSpPr>
          <p:spPr>
            <a:xfrm flipV="1">
              <a:off x="11801735" y="-8812907"/>
              <a:ext cx="98701" cy="77797"/>
            </a:xfrm>
            <a:custGeom>
              <a:avLst/>
              <a:gdLst>
                <a:gd name="connsiteX0" fmla="*/ 56803 w 98701"/>
                <a:gd name="connsiteY0" fmla="*/ 41726 h 77797"/>
                <a:gd name="connsiteX1" fmla="*/ 77318 w 98701"/>
                <a:gd name="connsiteY1" fmla="*/ 64506 h 77797"/>
                <a:gd name="connsiteX2" fmla="*/ 95198 w 98701"/>
                <a:gd name="connsiteY2" fmla="*/ 68188 h 77797"/>
                <a:gd name="connsiteX3" fmla="*/ 95198 w 98701"/>
                <a:gd name="connsiteY3" fmla="*/ 76423 h 77797"/>
                <a:gd name="connsiteX4" fmla="*/ 79067 w 98701"/>
                <a:gd name="connsiteY4" fmla="*/ 75894 h 77797"/>
                <a:gd name="connsiteX5" fmla="*/ 61011 w 98701"/>
                <a:gd name="connsiteY5" fmla="*/ 76423 h 77797"/>
                <a:gd name="connsiteX6" fmla="*/ 61011 w 98701"/>
                <a:gd name="connsiteY6" fmla="*/ 68188 h 77797"/>
                <a:gd name="connsiteX7" fmla="*/ 67671 w 98701"/>
                <a:gd name="connsiteY7" fmla="*/ 66611 h 77797"/>
                <a:gd name="connsiteX8" fmla="*/ 66268 w 98701"/>
                <a:gd name="connsiteY8" fmla="*/ 64506 h 77797"/>
                <a:gd name="connsiteX9" fmla="*/ 51545 w 98701"/>
                <a:gd name="connsiteY9" fmla="*/ 48036 h 77797"/>
                <a:gd name="connsiteX10" fmla="*/ 34364 w 98701"/>
                <a:gd name="connsiteY10" fmla="*/ 68188 h 77797"/>
                <a:gd name="connsiteX11" fmla="*/ 41376 w 98701"/>
                <a:gd name="connsiteY11" fmla="*/ 68188 h 77797"/>
                <a:gd name="connsiteX12" fmla="*/ 41376 w 98701"/>
                <a:gd name="connsiteY12" fmla="*/ 76423 h 77797"/>
                <a:gd name="connsiteX13" fmla="*/ 20163 w 98701"/>
                <a:gd name="connsiteY13" fmla="*/ 75894 h 77797"/>
                <a:gd name="connsiteX14" fmla="*/ 880 w 98701"/>
                <a:gd name="connsiteY14" fmla="*/ 76423 h 77797"/>
                <a:gd name="connsiteX15" fmla="*/ 880 w 98701"/>
                <a:gd name="connsiteY15" fmla="*/ 68188 h 77797"/>
                <a:gd name="connsiteX16" fmla="*/ 13327 w 98701"/>
                <a:gd name="connsiteY16" fmla="*/ 68188 h 77797"/>
                <a:gd name="connsiteX17" fmla="*/ 40672 w 98701"/>
                <a:gd name="connsiteY17" fmla="*/ 35948 h 77797"/>
                <a:gd name="connsiteX18" fmla="*/ 17710 w 98701"/>
                <a:gd name="connsiteY18" fmla="*/ 10190 h 77797"/>
                <a:gd name="connsiteX19" fmla="*/ 0 w 98701"/>
                <a:gd name="connsiteY19" fmla="*/ 6859 h 77797"/>
                <a:gd name="connsiteX20" fmla="*/ 0 w 98701"/>
                <a:gd name="connsiteY20" fmla="*/ -1375 h 77797"/>
                <a:gd name="connsiteX21" fmla="*/ 16131 w 98701"/>
                <a:gd name="connsiteY21" fmla="*/ -848 h 77797"/>
                <a:gd name="connsiteX22" fmla="*/ 34187 w 98701"/>
                <a:gd name="connsiteY22" fmla="*/ -1375 h 77797"/>
                <a:gd name="connsiteX23" fmla="*/ 34187 w 98701"/>
                <a:gd name="connsiteY23" fmla="*/ 6859 h 77797"/>
                <a:gd name="connsiteX24" fmla="*/ 27703 w 98701"/>
                <a:gd name="connsiteY24" fmla="*/ 8788 h 77797"/>
                <a:gd name="connsiteX25" fmla="*/ 28930 w 98701"/>
                <a:gd name="connsiteY25" fmla="*/ 10542 h 77797"/>
                <a:gd name="connsiteX26" fmla="*/ 45935 w 98701"/>
                <a:gd name="connsiteY26" fmla="*/ 29639 h 77797"/>
                <a:gd name="connsiteX27" fmla="*/ 65218 w 98701"/>
                <a:gd name="connsiteY27" fmla="*/ 6859 h 77797"/>
                <a:gd name="connsiteX28" fmla="*/ 58382 w 98701"/>
                <a:gd name="connsiteY28" fmla="*/ 6859 h 77797"/>
                <a:gd name="connsiteX29" fmla="*/ 58382 w 98701"/>
                <a:gd name="connsiteY29" fmla="*/ -1375 h 77797"/>
                <a:gd name="connsiteX30" fmla="*/ 79419 w 98701"/>
                <a:gd name="connsiteY30" fmla="*/ -848 h 77797"/>
                <a:gd name="connsiteX31" fmla="*/ 98702 w 98701"/>
                <a:gd name="connsiteY31" fmla="*/ -1375 h 77797"/>
                <a:gd name="connsiteX32" fmla="*/ 98702 w 98701"/>
                <a:gd name="connsiteY32" fmla="*/ 6859 h 77797"/>
                <a:gd name="connsiteX33" fmla="*/ 86255 w 98701"/>
                <a:gd name="connsiteY33" fmla="*/ 6859 h 77797"/>
                <a:gd name="connsiteX34" fmla="*/ 56803 w 98701"/>
                <a:gd name="connsiteY34" fmla="*/ 41726 h 7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98701" h="77797">
                  <a:moveTo>
                    <a:pt x="56803" y="41726"/>
                  </a:moveTo>
                  <a:lnTo>
                    <a:pt x="77318" y="64506"/>
                  </a:lnTo>
                  <a:cubicBezTo>
                    <a:pt x="79595" y="66962"/>
                    <a:pt x="80645" y="68188"/>
                    <a:pt x="95198" y="68188"/>
                  </a:cubicBezTo>
                  <a:lnTo>
                    <a:pt x="95198" y="76423"/>
                  </a:lnTo>
                  <a:cubicBezTo>
                    <a:pt x="89060" y="76071"/>
                    <a:pt x="79947" y="75894"/>
                    <a:pt x="79067" y="75894"/>
                  </a:cubicBezTo>
                  <a:cubicBezTo>
                    <a:pt x="74683" y="75894"/>
                    <a:pt x="65922" y="76247"/>
                    <a:pt x="61011" y="76423"/>
                  </a:cubicBezTo>
                  <a:lnTo>
                    <a:pt x="61011" y="68188"/>
                  </a:lnTo>
                  <a:cubicBezTo>
                    <a:pt x="63464" y="68188"/>
                    <a:pt x="65570" y="67836"/>
                    <a:pt x="67671" y="66611"/>
                  </a:cubicBezTo>
                  <a:cubicBezTo>
                    <a:pt x="66972" y="65561"/>
                    <a:pt x="66972" y="65209"/>
                    <a:pt x="66268" y="64506"/>
                  </a:cubicBezTo>
                  <a:lnTo>
                    <a:pt x="51545" y="48036"/>
                  </a:lnTo>
                  <a:lnTo>
                    <a:pt x="34364" y="68188"/>
                  </a:lnTo>
                  <a:lnTo>
                    <a:pt x="41376" y="68188"/>
                  </a:lnTo>
                  <a:lnTo>
                    <a:pt x="41376" y="76423"/>
                  </a:lnTo>
                  <a:cubicBezTo>
                    <a:pt x="36817" y="76247"/>
                    <a:pt x="25773" y="75894"/>
                    <a:pt x="20163" y="75894"/>
                  </a:cubicBezTo>
                  <a:cubicBezTo>
                    <a:pt x="14553" y="75894"/>
                    <a:pt x="6666" y="76247"/>
                    <a:pt x="880" y="76423"/>
                  </a:cubicBezTo>
                  <a:lnTo>
                    <a:pt x="880" y="68188"/>
                  </a:lnTo>
                  <a:lnTo>
                    <a:pt x="13327" y="68188"/>
                  </a:lnTo>
                  <a:lnTo>
                    <a:pt x="40672" y="35948"/>
                  </a:lnTo>
                  <a:lnTo>
                    <a:pt x="17710" y="10190"/>
                  </a:lnTo>
                  <a:cubicBezTo>
                    <a:pt x="14729" y="6859"/>
                    <a:pt x="8415" y="6859"/>
                    <a:pt x="0" y="6859"/>
                  </a:cubicBezTo>
                  <a:lnTo>
                    <a:pt x="0" y="-1375"/>
                  </a:lnTo>
                  <a:cubicBezTo>
                    <a:pt x="6138" y="-1024"/>
                    <a:pt x="15251" y="-848"/>
                    <a:pt x="16131" y="-848"/>
                  </a:cubicBezTo>
                  <a:cubicBezTo>
                    <a:pt x="20515" y="-848"/>
                    <a:pt x="30684" y="-1200"/>
                    <a:pt x="34187" y="-1375"/>
                  </a:cubicBezTo>
                  <a:lnTo>
                    <a:pt x="34187" y="6859"/>
                  </a:lnTo>
                  <a:cubicBezTo>
                    <a:pt x="31031" y="6859"/>
                    <a:pt x="27703" y="7738"/>
                    <a:pt x="27703" y="8788"/>
                  </a:cubicBezTo>
                  <a:cubicBezTo>
                    <a:pt x="27703" y="8964"/>
                    <a:pt x="27703" y="9140"/>
                    <a:pt x="28930" y="10542"/>
                  </a:cubicBezTo>
                  <a:lnTo>
                    <a:pt x="45935" y="29639"/>
                  </a:lnTo>
                  <a:lnTo>
                    <a:pt x="65218" y="6859"/>
                  </a:lnTo>
                  <a:lnTo>
                    <a:pt x="58382" y="6859"/>
                  </a:lnTo>
                  <a:lnTo>
                    <a:pt x="58382" y="-1375"/>
                  </a:lnTo>
                  <a:cubicBezTo>
                    <a:pt x="62941" y="-1200"/>
                    <a:pt x="73633" y="-848"/>
                    <a:pt x="79419" y="-848"/>
                  </a:cubicBezTo>
                  <a:cubicBezTo>
                    <a:pt x="85029" y="-848"/>
                    <a:pt x="92915" y="-1200"/>
                    <a:pt x="98702" y="-1375"/>
                  </a:cubicBezTo>
                  <a:lnTo>
                    <a:pt x="98702" y="6859"/>
                  </a:lnTo>
                  <a:lnTo>
                    <a:pt x="86255" y="6859"/>
                  </a:lnTo>
                  <a:lnTo>
                    <a:pt x="56803" y="41726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2325" name="任意多边形: 形状 2324">
              <a:extLst>
                <a:ext uri="{FF2B5EF4-FFF2-40B4-BE49-F238E27FC236}">
                  <a16:creationId xmlns:a16="http://schemas.microsoft.com/office/drawing/2014/main" id="{DFC8C3CB-9864-052D-8FEC-A56F9CDADDB6}"/>
                </a:ext>
              </a:extLst>
            </p:cNvPr>
            <p:cNvSpPr/>
            <p:nvPr>
              <p:custDataLst>
                <p:tags r:id="rId74"/>
              </p:custDataLst>
            </p:nvPr>
          </p:nvSpPr>
          <p:spPr>
            <a:xfrm flipV="1">
              <a:off x="11912529" y="-8794098"/>
              <a:ext cx="30447" cy="85268"/>
            </a:xfrm>
            <a:custGeom>
              <a:avLst/>
              <a:gdLst>
                <a:gd name="connsiteX0" fmla="*/ 23941 w 30447"/>
                <a:gd name="connsiteY0" fmla="*/ 73837 h 85268"/>
                <a:gd name="connsiteX1" fmla="*/ 13997 w 30447"/>
                <a:gd name="connsiteY1" fmla="*/ 83897 h 85268"/>
                <a:gd name="connsiteX2" fmla="*/ 3932 w 30447"/>
                <a:gd name="connsiteY2" fmla="*/ 73958 h 85268"/>
                <a:gd name="connsiteX3" fmla="*/ 13876 w 30447"/>
                <a:gd name="connsiteY3" fmla="*/ 63898 h 85268"/>
                <a:gd name="connsiteX4" fmla="*/ 23941 w 30447"/>
                <a:gd name="connsiteY4" fmla="*/ 73837 h 85268"/>
                <a:gd name="connsiteX5" fmla="*/ 368 w 30447"/>
                <a:gd name="connsiteY5" fmla="*/ 52855 h 85268"/>
                <a:gd name="connsiteX6" fmla="*/ 368 w 30447"/>
                <a:gd name="connsiteY6" fmla="*/ 45989 h 85268"/>
                <a:gd name="connsiteX7" fmla="*/ 8228 w 30447"/>
                <a:gd name="connsiteY7" fmla="*/ 41202 h 85268"/>
                <a:gd name="connsiteX8" fmla="*/ 8228 w 30447"/>
                <a:gd name="connsiteY8" fmla="*/ 5499 h 85268"/>
                <a:gd name="connsiteX9" fmla="*/ 0 w 30447"/>
                <a:gd name="connsiteY9" fmla="*/ 5499 h 85268"/>
                <a:gd name="connsiteX10" fmla="*/ 0 w 30447"/>
                <a:gd name="connsiteY10" fmla="*/ -1372 h 85268"/>
                <a:gd name="connsiteX11" fmla="*/ 15471 w 30447"/>
                <a:gd name="connsiteY11" fmla="*/ -883 h 85268"/>
                <a:gd name="connsiteX12" fmla="*/ 30447 w 30447"/>
                <a:gd name="connsiteY12" fmla="*/ -1372 h 85268"/>
                <a:gd name="connsiteX13" fmla="*/ 30447 w 30447"/>
                <a:gd name="connsiteY13" fmla="*/ 5499 h 85268"/>
                <a:gd name="connsiteX14" fmla="*/ 22956 w 30447"/>
                <a:gd name="connsiteY14" fmla="*/ 5499 h 85268"/>
                <a:gd name="connsiteX15" fmla="*/ 22956 w 30447"/>
                <a:gd name="connsiteY15" fmla="*/ 53840 h 85268"/>
                <a:gd name="connsiteX16" fmla="*/ 368 w 30447"/>
                <a:gd name="connsiteY16" fmla="*/ 52855 h 85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0447" h="85268">
                  <a:moveTo>
                    <a:pt x="23941" y="73837"/>
                  </a:moveTo>
                  <a:cubicBezTo>
                    <a:pt x="23941" y="79730"/>
                    <a:pt x="19150" y="83897"/>
                    <a:pt x="13997" y="83897"/>
                  </a:cubicBezTo>
                  <a:cubicBezTo>
                    <a:pt x="8106" y="83897"/>
                    <a:pt x="3932" y="79114"/>
                    <a:pt x="3932" y="73958"/>
                  </a:cubicBezTo>
                  <a:cubicBezTo>
                    <a:pt x="3932" y="68070"/>
                    <a:pt x="8717" y="63898"/>
                    <a:pt x="13876" y="63898"/>
                  </a:cubicBezTo>
                  <a:cubicBezTo>
                    <a:pt x="19766" y="63898"/>
                    <a:pt x="23941" y="68687"/>
                    <a:pt x="23941" y="73837"/>
                  </a:cubicBezTo>
                  <a:close/>
                  <a:moveTo>
                    <a:pt x="368" y="52855"/>
                  </a:moveTo>
                  <a:lnTo>
                    <a:pt x="368" y="45989"/>
                  </a:lnTo>
                  <a:cubicBezTo>
                    <a:pt x="7370" y="45989"/>
                    <a:pt x="8228" y="45989"/>
                    <a:pt x="8228" y="41202"/>
                  </a:cubicBezTo>
                  <a:lnTo>
                    <a:pt x="8228" y="5499"/>
                  </a:lnTo>
                  <a:lnTo>
                    <a:pt x="0" y="5499"/>
                  </a:lnTo>
                  <a:lnTo>
                    <a:pt x="0" y="-1372"/>
                  </a:lnTo>
                  <a:cubicBezTo>
                    <a:pt x="247" y="-1372"/>
                    <a:pt x="9944" y="-883"/>
                    <a:pt x="15471" y="-883"/>
                  </a:cubicBezTo>
                  <a:cubicBezTo>
                    <a:pt x="20503" y="-883"/>
                    <a:pt x="25415" y="-1004"/>
                    <a:pt x="30447" y="-1372"/>
                  </a:cubicBezTo>
                  <a:lnTo>
                    <a:pt x="30447" y="5499"/>
                  </a:lnTo>
                  <a:lnTo>
                    <a:pt x="22956" y="5499"/>
                  </a:lnTo>
                  <a:lnTo>
                    <a:pt x="22956" y="53840"/>
                  </a:lnTo>
                  <a:lnTo>
                    <a:pt x="368" y="52855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2326" name="任意多边形: 形状 2325">
              <a:extLst>
                <a:ext uri="{FF2B5EF4-FFF2-40B4-BE49-F238E27FC236}">
                  <a16:creationId xmlns:a16="http://schemas.microsoft.com/office/drawing/2014/main" id="{823FE74D-6978-95EF-0AC2-800A4585C5E3}"/>
                </a:ext>
              </a:extLst>
            </p:cNvPr>
            <p:cNvSpPr/>
            <p:nvPr>
              <p:custDataLst>
                <p:tags r:id="rId75"/>
              </p:custDataLst>
            </p:nvPr>
          </p:nvSpPr>
          <p:spPr>
            <a:xfrm flipV="1">
              <a:off x="11962913" y="-8890413"/>
              <a:ext cx="91699" cy="82938"/>
            </a:xfrm>
            <a:custGeom>
              <a:avLst/>
              <a:gdLst>
                <a:gd name="connsiteX0" fmla="*/ 54382 w 91699"/>
                <a:gd name="connsiteY0" fmla="*/ 72848 h 82938"/>
                <a:gd name="connsiteX1" fmla="*/ 58183 w 91699"/>
                <a:gd name="connsiteY1" fmla="*/ 77013 h 82938"/>
                <a:gd name="connsiteX2" fmla="*/ 65553 w 91699"/>
                <a:gd name="connsiteY2" fmla="*/ 77140 h 82938"/>
                <a:gd name="connsiteX3" fmla="*/ 79297 w 91699"/>
                <a:gd name="connsiteY3" fmla="*/ 76157 h 82938"/>
                <a:gd name="connsiteX4" fmla="*/ 85072 w 91699"/>
                <a:gd name="connsiteY4" fmla="*/ 66465 h 82938"/>
                <a:gd name="connsiteX5" fmla="*/ 84209 w 91699"/>
                <a:gd name="connsiteY5" fmla="*/ 56527 h 82938"/>
                <a:gd name="connsiteX6" fmla="*/ 83967 w 91699"/>
                <a:gd name="connsiteY6" fmla="*/ 55180 h 82938"/>
                <a:gd name="connsiteX7" fmla="*/ 86051 w 91699"/>
                <a:gd name="connsiteY7" fmla="*/ 53339 h 82938"/>
                <a:gd name="connsiteX8" fmla="*/ 88383 w 91699"/>
                <a:gd name="connsiteY8" fmla="*/ 56406 h 82938"/>
                <a:gd name="connsiteX9" fmla="*/ 91699 w 91699"/>
                <a:gd name="connsiteY9" fmla="*/ 79839 h 82938"/>
                <a:gd name="connsiteX10" fmla="*/ 88014 w 91699"/>
                <a:gd name="connsiteY10" fmla="*/ 81555 h 82938"/>
                <a:gd name="connsiteX11" fmla="*/ 12518 w 91699"/>
                <a:gd name="connsiteY11" fmla="*/ 81555 h 82938"/>
                <a:gd name="connsiteX12" fmla="*/ 8349 w 91699"/>
                <a:gd name="connsiteY12" fmla="*/ 78982 h 82938"/>
                <a:gd name="connsiteX13" fmla="*/ 610 w 91699"/>
                <a:gd name="connsiteY13" fmla="*/ 57263 h 82938"/>
                <a:gd name="connsiteX14" fmla="*/ 0 w 91699"/>
                <a:gd name="connsiteY14" fmla="*/ 55054 h 82938"/>
                <a:gd name="connsiteX15" fmla="*/ 2084 w 91699"/>
                <a:gd name="connsiteY15" fmla="*/ 53339 h 82938"/>
                <a:gd name="connsiteX16" fmla="*/ 4664 w 91699"/>
                <a:gd name="connsiteY16" fmla="*/ 56280 h 82938"/>
                <a:gd name="connsiteX17" fmla="*/ 34495 w 91699"/>
                <a:gd name="connsiteY17" fmla="*/ 77140 h 82938"/>
                <a:gd name="connsiteX18" fmla="*/ 39649 w 91699"/>
                <a:gd name="connsiteY18" fmla="*/ 77140 h 82938"/>
                <a:gd name="connsiteX19" fmla="*/ 43455 w 91699"/>
                <a:gd name="connsiteY19" fmla="*/ 75914 h 82938"/>
                <a:gd name="connsiteX20" fmla="*/ 42965 w 91699"/>
                <a:gd name="connsiteY20" fmla="*/ 73336 h 82938"/>
                <a:gd name="connsiteX21" fmla="*/ 26762 w 91699"/>
                <a:gd name="connsiteY21" fmla="*/ 8802 h 82938"/>
                <a:gd name="connsiteX22" fmla="*/ 12396 w 91699"/>
                <a:gd name="connsiteY22" fmla="*/ 3037 h 82938"/>
                <a:gd name="connsiteX23" fmla="*/ 6875 w 91699"/>
                <a:gd name="connsiteY23" fmla="*/ 332 h 82938"/>
                <a:gd name="connsiteX24" fmla="*/ 8959 w 91699"/>
                <a:gd name="connsiteY24" fmla="*/ -1383 h 82938"/>
                <a:gd name="connsiteX25" fmla="*/ 19519 w 91699"/>
                <a:gd name="connsiteY25" fmla="*/ -1015 h 82938"/>
                <a:gd name="connsiteX26" fmla="*/ 30073 w 91699"/>
                <a:gd name="connsiteY26" fmla="*/ -894 h 82938"/>
                <a:gd name="connsiteX27" fmla="*/ 41122 w 91699"/>
                <a:gd name="connsiteY27" fmla="*/ -1015 h 82938"/>
                <a:gd name="connsiteX28" fmla="*/ 51435 w 91699"/>
                <a:gd name="connsiteY28" fmla="*/ -1383 h 82938"/>
                <a:gd name="connsiteX29" fmla="*/ 54256 w 91699"/>
                <a:gd name="connsiteY29" fmla="*/ 1316 h 82938"/>
                <a:gd name="connsiteX30" fmla="*/ 49224 w 91699"/>
                <a:gd name="connsiteY30" fmla="*/ 3037 h 82938"/>
                <a:gd name="connsiteX31" fmla="*/ 42107 w 91699"/>
                <a:gd name="connsiteY31" fmla="*/ 3278 h 82938"/>
                <a:gd name="connsiteX32" fmla="*/ 37685 w 91699"/>
                <a:gd name="connsiteY32" fmla="*/ 5609 h 82938"/>
                <a:gd name="connsiteX33" fmla="*/ 38174 w 91699"/>
                <a:gd name="connsiteY33" fmla="*/ 8434 h 82938"/>
                <a:gd name="connsiteX34" fmla="*/ 54382 w 91699"/>
                <a:gd name="connsiteY34" fmla="*/ 72848 h 82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91699" h="82938">
                  <a:moveTo>
                    <a:pt x="54382" y="72848"/>
                  </a:moveTo>
                  <a:cubicBezTo>
                    <a:pt x="55241" y="76403"/>
                    <a:pt x="55482" y="76772"/>
                    <a:pt x="58183" y="77013"/>
                  </a:cubicBezTo>
                  <a:cubicBezTo>
                    <a:pt x="58799" y="77140"/>
                    <a:pt x="63095" y="77140"/>
                    <a:pt x="65553" y="77140"/>
                  </a:cubicBezTo>
                  <a:cubicBezTo>
                    <a:pt x="73038" y="77140"/>
                    <a:pt x="76228" y="77140"/>
                    <a:pt x="79297" y="76157"/>
                  </a:cubicBezTo>
                  <a:cubicBezTo>
                    <a:pt x="84825" y="74441"/>
                    <a:pt x="85072" y="70880"/>
                    <a:pt x="85072" y="66465"/>
                  </a:cubicBezTo>
                  <a:cubicBezTo>
                    <a:pt x="85072" y="64502"/>
                    <a:pt x="85072" y="62909"/>
                    <a:pt x="84209" y="56527"/>
                  </a:cubicBezTo>
                  <a:lnTo>
                    <a:pt x="83967" y="55180"/>
                  </a:lnTo>
                  <a:cubicBezTo>
                    <a:pt x="83967" y="53949"/>
                    <a:pt x="84825" y="53339"/>
                    <a:pt x="86051" y="53339"/>
                  </a:cubicBezTo>
                  <a:cubicBezTo>
                    <a:pt x="87894" y="53339"/>
                    <a:pt x="88141" y="54444"/>
                    <a:pt x="88383" y="56406"/>
                  </a:cubicBezTo>
                  <a:lnTo>
                    <a:pt x="91699" y="79839"/>
                  </a:lnTo>
                  <a:cubicBezTo>
                    <a:pt x="91699" y="81555"/>
                    <a:pt x="90226" y="81555"/>
                    <a:pt x="88014" y="81555"/>
                  </a:cubicBezTo>
                  <a:lnTo>
                    <a:pt x="12518" y="81555"/>
                  </a:lnTo>
                  <a:cubicBezTo>
                    <a:pt x="9449" y="81555"/>
                    <a:pt x="9206" y="81555"/>
                    <a:pt x="8349" y="78982"/>
                  </a:cubicBezTo>
                  <a:lnTo>
                    <a:pt x="610" y="57263"/>
                  </a:lnTo>
                  <a:cubicBezTo>
                    <a:pt x="489" y="56775"/>
                    <a:pt x="0" y="55670"/>
                    <a:pt x="0" y="55054"/>
                  </a:cubicBezTo>
                  <a:cubicBezTo>
                    <a:pt x="0" y="54564"/>
                    <a:pt x="242" y="53339"/>
                    <a:pt x="2084" y="53339"/>
                  </a:cubicBezTo>
                  <a:cubicBezTo>
                    <a:pt x="3679" y="53339"/>
                    <a:pt x="3927" y="53949"/>
                    <a:pt x="4664" y="56280"/>
                  </a:cubicBezTo>
                  <a:cubicBezTo>
                    <a:pt x="11781" y="75914"/>
                    <a:pt x="15834" y="77140"/>
                    <a:pt x="34495" y="77140"/>
                  </a:cubicBezTo>
                  <a:lnTo>
                    <a:pt x="39649" y="77140"/>
                  </a:lnTo>
                  <a:cubicBezTo>
                    <a:pt x="43333" y="77140"/>
                    <a:pt x="43455" y="77013"/>
                    <a:pt x="43455" y="75914"/>
                  </a:cubicBezTo>
                  <a:cubicBezTo>
                    <a:pt x="43455" y="75788"/>
                    <a:pt x="43455" y="75177"/>
                    <a:pt x="42965" y="73336"/>
                  </a:cubicBezTo>
                  <a:lnTo>
                    <a:pt x="26762" y="8802"/>
                  </a:lnTo>
                  <a:cubicBezTo>
                    <a:pt x="25657" y="4262"/>
                    <a:pt x="25288" y="3037"/>
                    <a:pt x="12396" y="3037"/>
                  </a:cubicBezTo>
                  <a:cubicBezTo>
                    <a:pt x="7980" y="3037"/>
                    <a:pt x="6875" y="3037"/>
                    <a:pt x="6875" y="332"/>
                  </a:cubicBezTo>
                  <a:cubicBezTo>
                    <a:pt x="6875" y="-31"/>
                    <a:pt x="7117" y="-1383"/>
                    <a:pt x="8959" y="-1383"/>
                  </a:cubicBezTo>
                  <a:cubicBezTo>
                    <a:pt x="12396" y="-1383"/>
                    <a:pt x="16081" y="-1015"/>
                    <a:pt x="19519" y="-1015"/>
                  </a:cubicBezTo>
                  <a:cubicBezTo>
                    <a:pt x="22956" y="-1015"/>
                    <a:pt x="26636" y="-894"/>
                    <a:pt x="30073" y="-894"/>
                  </a:cubicBezTo>
                  <a:cubicBezTo>
                    <a:pt x="33511" y="-894"/>
                    <a:pt x="37685" y="-894"/>
                    <a:pt x="41122" y="-1015"/>
                  </a:cubicBezTo>
                  <a:cubicBezTo>
                    <a:pt x="44439" y="-1136"/>
                    <a:pt x="48118" y="-1383"/>
                    <a:pt x="51435" y="-1383"/>
                  </a:cubicBezTo>
                  <a:cubicBezTo>
                    <a:pt x="52414" y="-1383"/>
                    <a:pt x="54256" y="-1383"/>
                    <a:pt x="54256" y="1316"/>
                  </a:cubicBezTo>
                  <a:cubicBezTo>
                    <a:pt x="54256" y="3037"/>
                    <a:pt x="53030" y="3037"/>
                    <a:pt x="49224" y="3037"/>
                  </a:cubicBezTo>
                  <a:cubicBezTo>
                    <a:pt x="46892" y="3037"/>
                    <a:pt x="44439" y="3157"/>
                    <a:pt x="42107" y="3278"/>
                  </a:cubicBezTo>
                  <a:cubicBezTo>
                    <a:pt x="37933" y="3647"/>
                    <a:pt x="37685" y="4136"/>
                    <a:pt x="37685" y="5609"/>
                  </a:cubicBezTo>
                  <a:cubicBezTo>
                    <a:pt x="37685" y="6466"/>
                    <a:pt x="37685" y="6714"/>
                    <a:pt x="38174" y="8434"/>
                  </a:cubicBezTo>
                  <a:lnTo>
                    <a:pt x="54382" y="72848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2327" name="任意多边形: 形状 2326">
              <a:extLst>
                <a:ext uri="{FF2B5EF4-FFF2-40B4-BE49-F238E27FC236}">
                  <a16:creationId xmlns:a16="http://schemas.microsoft.com/office/drawing/2014/main" id="{4C1DCDAA-EFAB-FDDD-0EEB-59DECDD216A3}"/>
                </a:ext>
              </a:extLst>
            </p:cNvPr>
            <p:cNvSpPr/>
            <p:nvPr>
              <p:custDataLst>
                <p:tags r:id="rId76"/>
              </p:custDataLst>
            </p:nvPr>
          </p:nvSpPr>
          <p:spPr>
            <a:xfrm flipV="1">
              <a:off x="12072296" y="-8855311"/>
              <a:ext cx="199860" cy="121603"/>
            </a:xfrm>
            <a:custGeom>
              <a:avLst/>
              <a:gdLst>
                <a:gd name="connsiteX0" fmla="*/ 183200 w 199860"/>
                <a:gd name="connsiteY0" fmla="*/ 107786 h 121603"/>
                <a:gd name="connsiteX1" fmla="*/ 189867 w 199860"/>
                <a:gd name="connsiteY1" fmla="*/ 111639 h 121603"/>
                <a:gd name="connsiteX2" fmla="*/ 199860 w 199860"/>
                <a:gd name="connsiteY2" fmla="*/ 111991 h 121603"/>
                <a:gd name="connsiteX3" fmla="*/ 199860 w 199860"/>
                <a:gd name="connsiteY3" fmla="*/ 120226 h 121603"/>
                <a:gd name="connsiteX4" fmla="*/ 181101 w 199860"/>
                <a:gd name="connsiteY4" fmla="*/ 119698 h 121603"/>
                <a:gd name="connsiteX5" fmla="*/ 157258 w 199860"/>
                <a:gd name="connsiteY5" fmla="*/ 120226 h 121603"/>
                <a:gd name="connsiteX6" fmla="*/ 157258 w 199860"/>
                <a:gd name="connsiteY6" fmla="*/ 111991 h 121603"/>
                <a:gd name="connsiteX7" fmla="*/ 175138 w 199860"/>
                <a:gd name="connsiteY7" fmla="*/ 110062 h 121603"/>
                <a:gd name="connsiteX8" fmla="*/ 144982 w 199860"/>
                <a:gd name="connsiteY8" fmla="*/ 31742 h 121603"/>
                <a:gd name="connsiteX9" fmla="*/ 113952 w 199860"/>
                <a:gd name="connsiteY9" fmla="*/ 111991 h 121603"/>
                <a:gd name="connsiteX10" fmla="*/ 130781 w 199860"/>
                <a:gd name="connsiteY10" fmla="*/ 111991 h 121603"/>
                <a:gd name="connsiteX11" fmla="*/ 130781 w 199860"/>
                <a:gd name="connsiteY11" fmla="*/ 120226 h 121603"/>
                <a:gd name="connsiteX12" fmla="*/ 100103 w 199860"/>
                <a:gd name="connsiteY12" fmla="*/ 119698 h 121603"/>
                <a:gd name="connsiteX13" fmla="*/ 73280 w 199860"/>
                <a:gd name="connsiteY13" fmla="*/ 120226 h 121603"/>
                <a:gd name="connsiteX14" fmla="*/ 73280 w 199860"/>
                <a:gd name="connsiteY14" fmla="*/ 111991 h 121603"/>
                <a:gd name="connsiteX15" fmla="*/ 88355 w 199860"/>
                <a:gd name="connsiteY15" fmla="*/ 111991 h 121603"/>
                <a:gd name="connsiteX16" fmla="*/ 95544 w 199860"/>
                <a:gd name="connsiteY16" fmla="*/ 93417 h 121603"/>
                <a:gd name="connsiteX17" fmla="*/ 71702 w 199860"/>
                <a:gd name="connsiteY17" fmla="*/ 31742 h 121603"/>
                <a:gd name="connsiteX18" fmla="*/ 40671 w 199860"/>
                <a:gd name="connsiteY18" fmla="*/ 111991 h 121603"/>
                <a:gd name="connsiteX19" fmla="*/ 57501 w 199860"/>
                <a:gd name="connsiteY19" fmla="*/ 111991 h 121603"/>
                <a:gd name="connsiteX20" fmla="*/ 57501 w 199860"/>
                <a:gd name="connsiteY20" fmla="*/ 120226 h 121603"/>
                <a:gd name="connsiteX21" fmla="*/ 26823 w 199860"/>
                <a:gd name="connsiteY21" fmla="*/ 119698 h 121603"/>
                <a:gd name="connsiteX22" fmla="*/ 0 w 199860"/>
                <a:gd name="connsiteY22" fmla="*/ 120226 h 121603"/>
                <a:gd name="connsiteX23" fmla="*/ 0 w 199860"/>
                <a:gd name="connsiteY23" fmla="*/ 111991 h 121603"/>
                <a:gd name="connsiteX24" fmla="*/ 15075 w 199860"/>
                <a:gd name="connsiteY24" fmla="*/ 111991 h 121603"/>
                <a:gd name="connsiteX25" fmla="*/ 57154 w 199860"/>
                <a:gd name="connsiteY25" fmla="*/ 3179 h 121603"/>
                <a:gd name="connsiteX26" fmla="*/ 63287 w 199860"/>
                <a:gd name="connsiteY26" fmla="*/ -1377 h 121603"/>
                <a:gd name="connsiteX27" fmla="*/ 69425 w 199860"/>
                <a:gd name="connsiteY27" fmla="*/ 3179 h 121603"/>
                <a:gd name="connsiteX28" fmla="*/ 99927 w 199860"/>
                <a:gd name="connsiteY28" fmla="*/ 82028 h 121603"/>
                <a:gd name="connsiteX29" fmla="*/ 130435 w 199860"/>
                <a:gd name="connsiteY29" fmla="*/ 3179 h 121603"/>
                <a:gd name="connsiteX30" fmla="*/ 136568 w 199860"/>
                <a:gd name="connsiteY30" fmla="*/ -1377 h 121603"/>
                <a:gd name="connsiteX31" fmla="*/ 142706 w 199860"/>
                <a:gd name="connsiteY31" fmla="*/ 3179 h 121603"/>
                <a:gd name="connsiteX32" fmla="*/ 183200 w 199860"/>
                <a:gd name="connsiteY32" fmla="*/ 107786 h 121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99860" h="121603">
                  <a:moveTo>
                    <a:pt x="183200" y="107786"/>
                  </a:moveTo>
                  <a:cubicBezTo>
                    <a:pt x="184256" y="110765"/>
                    <a:pt x="184427" y="111112"/>
                    <a:pt x="189867" y="111639"/>
                  </a:cubicBezTo>
                  <a:cubicBezTo>
                    <a:pt x="193371" y="111991"/>
                    <a:pt x="197055" y="111991"/>
                    <a:pt x="199860" y="111991"/>
                  </a:cubicBezTo>
                  <a:lnTo>
                    <a:pt x="199860" y="120226"/>
                  </a:lnTo>
                  <a:cubicBezTo>
                    <a:pt x="195124" y="120050"/>
                    <a:pt x="188987" y="119698"/>
                    <a:pt x="181101" y="119698"/>
                  </a:cubicBezTo>
                  <a:cubicBezTo>
                    <a:pt x="174439" y="119698"/>
                    <a:pt x="163567" y="119698"/>
                    <a:pt x="157258" y="120226"/>
                  </a:cubicBezTo>
                  <a:lnTo>
                    <a:pt x="157258" y="111991"/>
                  </a:lnTo>
                  <a:cubicBezTo>
                    <a:pt x="161642" y="111991"/>
                    <a:pt x="170056" y="111991"/>
                    <a:pt x="175138" y="110062"/>
                  </a:cubicBezTo>
                  <a:lnTo>
                    <a:pt x="144982" y="31742"/>
                  </a:lnTo>
                  <a:lnTo>
                    <a:pt x="113952" y="111991"/>
                  </a:lnTo>
                  <a:lnTo>
                    <a:pt x="130781" y="111991"/>
                  </a:lnTo>
                  <a:lnTo>
                    <a:pt x="130781" y="120226"/>
                  </a:lnTo>
                  <a:cubicBezTo>
                    <a:pt x="124121" y="119698"/>
                    <a:pt x="107644" y="119698"/>
                    <a:pt x="100103" y="119698"/>
                  </a:cubicBezTo>
                  <a:cubicBezTo>
                    <a:pt x="93267" y="119698"/>
                    <a:pt x="79418" y="119698"/>
                    <a:pt x="73280" y="120226"/>
                  </a:cubicBezTo>
                  <a:lnTo>
                    <a:pt x="73280" y="111991"/>
                  </a:lnTo>
                  <a:lnTo>
                    <a:pt x="88355" y="111991"/>
                  </a:lnTo>
                  <a:lnTo>
                    <a:pt x="95544" y="93417"/>
                  </a:lnTo>
                  <a:lnTo>
                    <a:pt x="71702" y="31742"/>
                  </a:lnTo>
                  <a:lnTo>
                    <a:pt x="40671" y="111991"/>
                  </a:lnTo>
                  <a:lnTo>
                    <a:pt x="57501" y="111991"/>
                  </a:lnTo>
                  <a:lnTo>
                    <a:pt x="57501" y="120226"/>
                  </a:lnTo>
                  <a:cubicBezTo>
                    <a:pt x="50841" y="119698"/>
                    <a:pt x="34363" y="119698"/>
                    <a:pt x="26823" y="119698"/>
                  </a:cubicBezTo>
                  <a:cubicBezTo>
                    <a:pt x="19987" y="119698"/>
                    <a:pt x="6137" y="119698"/>
                    <a:pt x="0" y="120226"/>
                  </a:cubicBezTo>
                  <a:lnTo>
                    <a:pt x="0" y="111991"/>
                  </a:lnTo>
                  <a:lnTo>
                    <a:pt x="15075" y="111991"/>
                  </a:lnTo>
                  <a:lnTo>
                    <a:pt x="57154" y="3179"/>
                  </a:lnTo>
                  <a:cubicBezTo>
                    <a:pt x="58205" y="376"/>
                    <a:pt x="58904" y="-1377"/>
                    <a:pt x="63287" y="-1377"/>
                  </a:cubicBezTo>
                  <a:cubicBezTo>
                    <a:pt x="67670" y="-1377"/>
                    <a:pt x="68374" y="376"/>
                    <a:pt x="69425" y="3179"/>
                  </a:cubicBezTo>
                  <a:lnTo>
                    <a:pt x="99927" y="82028"/>
                  </a:lnTo>
                  <a:lnTo>
                    <a:pt x="130435" y="3179"/>
                  </a:lnTo>
                  <a:cubicBezTo>
                    <a:pt x="131486" y="376"/>
                    <a:pt x="132184" y="-1377"/>
                    <a:pt x="136568" y="-1377"/>
                  </a:cubicBezTo>
                  <a:cubicBezTo>
                    <a:pt x="140951" y="-1377"/>
                    <a:pt x="141655" y="376"/>
                    <a:pt x="142706" y="3179"/>
                  </a:cubicBezTo>
                  <a:lnTo>
                    <a:pt x="183200" y="107786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2328" name="任意多边形: 形状 2327">
              <a:extLst>
                <a:ext uri="{FF2B5EF4-FFF2-40B4-BE49-F238E27FC236}">
                  <a16:creationId xmlns:a16="http://schemas.microsoft.com/office/drawing/2014/main" id="{1D479B03-2B4C-47BD-0AAD-835134E559E1}"/>
                </a:ext>
              </a:extLst>
            </p:cNvPr>
            <p:cNvSpPr/>
            <p:nvPr>
              <p:custDataLst>
                <p:tags r:id="rId77"/>
              </p:custDataLst>
            </p:nvPr>
          </p:nvSpPr>
          <p:spPr>
            <a:xfrm flipV="1">
              <a:off x="12284877" y="-8860356"/>
              <a:ext cx="65921" cy="54354"/>
            </a:xfrm>
            <a:custGeom>
              <a:avLst/>
              <a:gdLst>
                <a:gd name="connsiteX0" fmla="*/ 36585 w 65921"/>
                <a:gd name="connsiteY0" fmla="*/ 44627 h 54354"/>
                <a:gd name="connsiteX1" fmla="*/ 59416 w 65921"/>
                <a:gd name="connsiteY1" fmla="*/ 44627 h 54354"/>
                <a:gd name="connsiteX2" fmla="*/ 65921 w 65921"/>
                <a:gd name="connsiteY2" fmla="*/ 49537 h 54354"/>
                <a:gd name="connsiteX3" fmla="*/ 60642 w 65921"/>
                <a:gd name="connsiteY3" fmla="*/ 52972 h 54354"/>
                <a:gd name="connsiteX4" fmla="*/ 21978 w 65921"/>
                <a:gd name="connsiteY4" fmla="*/ 52972 h 54354"/>
                <a:gd name="connsiteX5" fmla="*/ 8107 w 65921"/>
                <a:gd name="connsiteY5" fmla="*/ 46838 h 54354"/>
                <a:gd name="connsiteX6" fmla="*/ 0 w 65921"/>
                <a:gd name="connsiteY6" fmla="*/ 36162 h 54354"/>
                <a:gd name="connsiteX7" fmla="*/ 2090 w 65921"/>
                <a:gd name="connsiteY7" fmla="*/ 34689 h 54354"/>
                <a:gd name="connsiteX8" fmla="*/ 4301 w 65921"/>
                <a:gd name="connsiteY8" fmla="*/ 36042 h 54354"/>
                <a:gd name="connsiteX9" fmla="*/ 20872 w 65921"/>
                <a:gd name="connsiteY9" fmla="*/ 44627 h 54354"/>
                <a:gd name="connsiteX10" fmla="*/ 31795 w 65921"/>
                <a:gd name="connsiteY10" fmla="*/ 44627 h 54354"/>
                <a:gd name="connsiteX11" fmla="*/ 19645 w 65921"/>
                <a:gd name="connsiteY11" fmla="*/ 5368 h 54354"/>
                <a:gd name="connsiteX12" fmla="*/ 19029 w 65921"/>
                <a:gd name="connsiteY12" fmla="*/ 2544 h 54354"/>
                <a:gd name="connsiteX13" fmla="*/ 23083 w 65921"/>
                <a:gd name="connsiteY13" fmla="*/ -1382 h 54354"/>
                <a:gd name="connsiteX14" fmla="*/ 28973 w 65921"/>
                <a:gd name="connsiteY14" fmla="*/ 4753 h 54354"/>
                <a:gd name="connsiteX15" fmla="*/ 36585 w 65921"/>
                <a:gd name="connsiteY15" fmla="*/ 44627 h 54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5921" h="54354">
                  <a:moveTo>
                    <a:pt x="36585" y="44627"/>
                  </a:moveTo>
                  <a:lnTo>
                    <a:pt x="59416" y="44627"/>
                  </a:lnTo>
                  <a:cubicBezTo>
                    <a:pt x="60768" y="44627"/>
                    <a:pt x="65921" y="44627"/>
                    <a:pt x="65921" y="49537"/>
                  </a:cubicBezTo>
                  <a:cubicBezTo>
                    <a:pt x="65921" y="52972"/>
                    <a:pt x="62732" y="52972"/>
                    <a:pt x="60642" y="52972"/>
                  </a:cubicBezTo>
                  <a:lnTo>
                    <a:pt x="21978" y="52972"/>
                  </a:lnTo>
                  <a:cubicBezTo>
                    <a:pt x="18413" y="52972"/>
                    <a:pt x="14487" y="52724"/>
                    <a:pt x="8107" y="46838"/>
                  </a:cubicBezTo>
                  <a:cubicBezTo>
                    <a:pt x="4543" y="43649"/>
                    <a:pt x="0" y="37146"/>
                    <a:pt x="0" y="36162"/>
                  </a:cubicBezTo>
                  <a:cubicBezTo>
                    <a:pt x="0" y="34689"/>
                    <a:pt x="1601" y="34689"/>
                    <a:pt x="2090" y="34689"/>
                  </a:cubicBezTo>
                  <a:cubicBezTo>
                    <a:pt x="3437" y="34689"/>
                    <a:pt x="3564" y="34937"/>
                    <a:pt x="4301" y="36042"/>
                  </a:cubicBezTo>
                  <a:cubicBezTo>
                    <a:pt x="10560" y="44627"/>
                    <a:pt x="18045" y="44627"/>
                    <a:pt x="20872" y="44627"/>
                  </a:cubicBezTo>
                  <a:lnTo>
                    <a:pt x="31795" y="44627"/>
                  </a:lnTo>
                  <a:lnTo>
                    <a:pt x="19645" y="5368"/>
                  </a:lnTo>
                  <a:cubicBezTo>
                    <a:pt x="19029" y="3406"/>
                    <a:pt x="19029" y="3280"/>
                    <a:pt x="19029" y="2544"/>
                  </a:cubicBezTo>
                  <a:cubicBezTo>
                    <a:pt x="19029" y="-766"/>
                    <a:pt x="22098" y="-1382"/>
                    <a:pt x="23083" y="-1382"/>
                  </a:cubicBezTo>
                  <a:cubicBezTo>
                    <a:pt x="27747" y="-1382"/>
                    <a:pt x="28605" y="3037"/>
                    <a:pt x="28973" y="4753"/>
                  </a:cubicBezTo>
                  <a:lnTo>
                    <a:pt x="36585" y="44627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2329" name="任意多边形: 形状 2328">
              <a:extLst>
                <a:ext uri="{FF2B5EF4-FFF2-40B4-BE49-F238E27FC236}">
                  <a16:creationId xmlns:a16="http://schemas.microsoft.com/office/drawing/2014/main" id="{79FB3278-8C9C-E282-EC6B-5934FCFF2F6E}"/>
                </a:ext>
              </a:extLst>
            </p:cNvPr>
            <p:cNvSpPr/>
            <p:nvPr>
              <p:custDataLst>
                <p:tags r:id="rId78"/>
              </p:custDataLst>
            </p:nvPr>
          </p:nvSpPr>
          <p:spPr>
            <a:xfrm flipV="1">
              <a:off x="12285009" y="-8778036"/>
              <a:ext cx="93294" cy="110053"/>
            </a:xfrm>
            <a:custGeom>
              <a:avLst/>
              <a:gdLst>
                <a:gd name="connsiteX0" fmla="*/ 48613 w 93294"/>
                <a:gd name="connsiteY0" fmla="*/ 15071 h 110053"/>
                <a:gd name="connsiteX1" fmla="*/ 60273 w 93294"/>
                <a:gd name="connsiteY1" fmla="*/ -1369 h 110053"/>
                <a:gd name="connsiteX2" fmla="*/ 82245 w 93294"/>
                <a:gd name="connsiteY2" fmla="*/ 22432 h 110053"/>
                <a:gd name="connsiteX3" fmla="*/ 80529 w 93294"/>
                <a:gd name="connsiteY3" fmla="*/ 24148 h 110053"/>
                <a:gd name="connsiteX4" fmla="*/ 78813 w 93294"/>
                <a:gd name="connsiteY4" fmla="*/ 22553 h 110053"/>
                <a:gd name="connsiteX5" fmla="*/ 63589 w 93294"/>
                <a:gd name="connsiteY5" fmla="*/ 11515 h 110053"/>
                <a:gd name="connsiteX6" fmla="*/ 53893 w 93294"/>
                <a:gd name="connsiteY6" fmla="*/ 23416 h 110053"/>
                <a:gd name="connsiteX7" fmla="*/ 93295 w 93294"/>
                <a:gd name="connsiteY7" fmla="*/ 74575 h 110053"/>
                <a:gd name="connsiteX8" fmla="*/ 57694 w 93294"/>
                <a:gd name="connsiteY8" fmla="*/ 108684 h 110053"/>
                <a:gd name="connsiteX9" fmla="*/ 0 w 93294"/>
                <a:gd name="connsiteY9" fmla="*/ 53594 h 110053"/>
                <a:gd name="connsiteX10" fmla="*/ 35721 w 93294"/>
                <a:gd name="connsiteY10" fmla="*/ 19981 h 110053"/>
                <a:gd name="connsiteX11" fmla="*/ 48613 w 93294"/>
                <a:gd name="connsiteY11" fmla="*/ 21695 h 110053"/>
                <a:gd name="connsiteX12" fmla="*/ 48613 w 93294"/>
                <a:gd name="connsiteY12" fmla="*/ 15071 h 110053"/>
                <a:gd name="connsiteX13" fmla="*/ 27373 w 93294"/>
                <a:gd name="connsiteY13" fmla="*/ 25499 h 110053"/>
                <a:gd name="connsiteX14" fmla="*/ 11907 w 93294"/>
                <a:gd name="connsiteY14" fmla="*/ 50526 h 110053"/>
                <a:gd name="connsiteX15" fmla="*/ 25657 w 93294"/>
                <a:gd name="connsiteY15" fmla="*/ 88560 h 110053"/>
                <a:gd name="connsiteX16" fmla="*/ 56715 w 93294"/>
                <a:gd name="connsiteY16" fmla="*/ 104759 h 110053"/>
                <a:gd name="connsiteX17" fmla="*/ 81387 w 93294"/>
                <a:gd name="connsiteY17" fmla="*/ 77891 h 110053"/>
                <a:gd name="connsiteX18" fmla="*/ 52909 w 93294"/>
                <a:gd name="connsiteY18" fmla="*/ 28077 h 110053"/>
                <a:gd name="connsiteX19" fmla="*/ 40512 w 93294"/>
                <a:gd name="connsiteY19" fmla="*/ 40957 h 110053"/>
                <a:gd name="connsiteX20" fmla="*/ 26883 w 93294"/>
                <a:gd name="connsiteY20" fmla="*/ 28688 h 110053"/>
                <a:gd name="connsiteX21" fmla="*/ 27373 w 93294"/>
                <a:gd name="connsiteY21" fmla="*/ 25499 h 110053"/>
                <a:gd name="connsiteX22" fmla="*/ 48613 w 93294"/>
                <a:gd name="connsiteY22" fmla="*/ 26116 h 110053"/>
                <a:gd name="connsiteX23" fmla="*/ 36580 w 93294"/>
                <a:gd name="connsiteY23" fmla="*/ 23905 h 110053"/>
                <a:gd name="connsiteX24" fmla="*/ 30321 w 93294"/>
                <a:gd name="connsiteY24" fmla="*/ 28688 h 110053"/>
                <a:gd name="connsiteX25" fmla="*/ 40512 w 93294"/>
                <a:gd name="connsiteY25" fmla="*/ 37522 h 110053"/>
                <a:gd name="connsiteX26" fmla="*/ 48613 w 93294"/>
                <a:gd name="connsiteY26" fmla="*/ 26116 h 110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93294" h="110053">
                  <a:moveTo>
                    <a:pt x="48613" y="15071"/>
                  </a:moveTo>
                  <a:cubicBezTo>
                    <a:pt x="48613" y="7095"/>
                    <a:pt x="50209" y="-1369"/>
                    <a:pt x="60273" y="-1369"/>
                  </a:cubicBezTo>
                  <a:cubicBezTo>
                    <a:pt x="75128" y="-1369"/>
                    <a:pt x="82245" y="19733"/>
                    <a:pt x="82245" y="22432"/>
                  </a:cubicBezTo>
                  <a:cubicBezTo>
                    <a:pt x="82245" y="23290"/>
                    <a:pt x="81514" y="24148"/>
                    <a:pt x="80529" y="24148"/>
                  </a:cubicBezTo>
                  <a:cubicBezTo>
                    <a:pt x="79303" y="24148"/>
                    <a:pt x="78934" y="23048"/>
                    <a:pt x="78813" y="22553"/>
                  </a:cubicBezTo>
                  <a:cubicBezTo>
                    <a:pt x="75865" y="13967"/>
                    <a:pt x="67764" y="11515"/>
                    <a:pt x="63589" y="11515"/>
                  </a:cubicBezTo>
                  <a:cubicBezTo>
                    <a:pt x="58678" y="11515"/>
                    <a:pt x="56099" y="13598"/>
                    <a:pt x="53893" y="23416"/>
                  </a:cubicBezTo>
                  <a:cubicBezTo>
                    <a:pt x="75744" y="31144"/>
                    <a:pt x="93295" y="52857"/>
                    <a:pt x="93295" y="74575"/>
                  </a:cubicBezTo>
                  <a:cubicBezTo>
                    <a:pt x="93295" y="93837"/>
                    <a:pt x="79424" y="108684"/>
                    <a:pt x="57694" y="108684"/>
                  </a:cubicBezTo>
                  <a:cubicBezTo>
                    <a:pt x="28357" y="108684"/>
                    <a:pt x="0" y="81200"/>
                    <a:pt x="0" y="53594"/>
                  </a:cubicBezTo>
                  <a:cubicBezTo>
                    <a:pt x="0" y="33843"/>
                    <a:pt x="14607" y="19981"/>
                    <a:pt x="35721" y="19981"/>
                  </a:cubicBezTo>
                  <a:cubicBezTo>
                    <a:pt x="38053" y="19981"/>
                    <a:pt x="42228" y="20101"/>
                    <a:pt x="48613" y="21695"/>
                  </a:cubicBezTo>
                  <a:lnTo>
                    <a:pt x="48613" y="15071"/>
                  </a:lnTo>
                  <a:close/>
                  <a:moveTo>
                    <a:pt x="27373" y="25499"/>
                  </a:moveTo>
                  <a:cubicBezTo>
                    <a:pt x="20993" y="27709"/>
                    <a:pt x="11907" y="34086"/>
                    <a:pt x="11907" y="50526"/>
                  </a:cubicBezTo>
                  <a:cubicBezTo>
                    <a:pt x="11907" y="58382"/>
                    <a:pt x="14487" y="74697"/>
                    <a:pt x="25657" y="88560"/>
                  </a:cubicBezTo>
                  <a:cubicBezTo>
                    <a:pt x="33389" y="98009"/>
                    <a:pt x="45297" y="104759"/>
                    <a:pt x="56715" y="104759"/>
                  </a:cubicBezTo>
                  <a:cubicBezTo>
                    <a:pt x="70096" y="104759"/>
                    <a:pt x="81387" y="95800"/>
                    <a:pt x="81387" y="77891"/>
                  </a:cubicBezTo>
                  <a:cubicBezTo>
                    <a:pt x="81387" y="65621"/>
                    <a:pt x="75376" y="39242"/>
                    <a:pt x="52909" y="28077"/>
                  </a:cubicBezTo>
                  <a:cubicBezTo>
                    <a:pt x="50945" y="35806"/>
                    <a:pt x="47755" y="40957"/>
                    <a:pt x="40512" y="40957"/>
                  </a:cubicBezTo>
                  <a:cubicBezTo>
                    <a:pt x="33637" y="40957"/>
                    <a:pt x="26883" y="35191"/>
                    <a:pt x="26883" y="28688"/>
                  </a:cubicBezTo>
                  <a:cubicBezTo>
                    <a:pt x="26883" y="26484"/>
                    <a:pt x="27004" y="26357"/>
                    <a:pt x="27373" y="25499"/>
                  </a:cubicBezTo>
                  <a:close/>
                  <a:moveTo>
                    <a:pt x="48613" y="26116"/>
                  </a:moveTo>
                  <a:cubicBezTo>
                    <a:pt x="45913" y="25131"/>
                    <a:pt x="41370" y="23905"/>
                    <a:pt x="36580" y="23905"/>
                  </a:cubicBezTo>
                  <a:cubicBezTo>
                    <a:pt x="34616" y="23905"/>
                    <a:pt x="30321" y="23905"/>
                    <a:pt x="30321" y="28688"/>
                  </a:cubicBezTo>
                  <a:cubicBezTo>
                    <a:pt x="30321" y="33349"/>
                    <a:pt x="35353" y="37522"/>
                    <a:pt x="40512" y="37522"/>
                  </a:cubicBezTo>
                  <a:cubicBezTo>
                    <a:pt x="44928" y="37522"/>
                    <a:pt x="48245" y="35559"/>
                    <a:pt x="48613" y="26116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2330" name="任意多边形: 形状 2329">
              <a:extLst>
                <a:ext uri="{FF2B5EF4-FFF2-40B4-BE49-F238E27FC236}">
                  <a16:creationId xmlns:a16="http://schemas.microsoft.com/office/drawing/2014/main" id="{7A8C05D9-5615-2FA4-6698-EF629A72CA95}"/>
                </a:ext>
              </a:extLst>
            </p:cNvPr>
            <p:cNvSpPr/>
            <p:nvPr>
              <p:custDataLst>
                <p:tags r:id="rId79"/>
              </p:custDataLst>
            </p:nvPr>
          </p:nvSpPr>
          <p:spPr>
            <a:xfrm flipV="1">
              <a:off x="12399949" y="-8855311"/>
              <a:ext cx="199859" cy="121603"/>
            </a:xfrm>
            <a:custGeom>
              <a:avLst/>
              <a:gdLst>
                <a:gd name="connsiteX0" fmla="*/ 183202 w 199859"/>
                <a:gd name="connsiteY0" fmla="*/ 107786 h 121603"/>
                <a:gd name="connsiteX1" fmla="*/ 189867 w 199859"/>
                <a:gd name="connsiteY1" fmla="*/ 111639 h 121603"/>
                <a:gd name="connsiteX2" fmla="*/ 199860 w 199859"/>
                <a:gd name="connsiteY2" fmla="*/ 111991 h 121603"/>
                <a:gd name="connsiteX3" fmla="*/ 199860 w 199859"/>
                <a:gd name="connsiteY3" fmla="*/ 120226 h 121603"/>
                <a:gd name="connsiteX4" fmla="*/ 181101 w 199859"/>
                <a:gd name="connsiteY4" fmla="*/ 119698 h 121603"/>
                <a:gd name="connsiteX5" fmla="*/ 157258 w 199859"/>
                <a:gd name="connsiteY5" fmla="*/ 120226 h 121603"/>
                <a:gd name="connsiteX6" fmla="*/ 157258 w 199859"/>
                <a:gd name="connsiteY6" fmla="*/ 111991 h 121603"/>
                <a:gd name="connsiteX7" fmla="*/ 175138 w 199859"/>
                <a:gd name="connsiteY7" fmla="*/ 110062 h 121603"/>
                <a:gd name="connsiteX8" fmla="*/ 144982 w 199859"/>
                <a:gd name="connsiteY8" fmla="*/ 31742 h 121603"/>
                <a:gd name="connsiteX9" fmla="*/ 113952 w 199859"/>
                <a:gd name="connsiteY9" fmla="*/ 111991 h 121603"/>
                <a:gd name="connsiteX10" fmla="*/ 130782 w 199859"/>
                <a:gd name="connsiteY10" fmla="*/ 111991 h 121603"/>
                <a:gd name="connsiteX11" fmla="*/ 130782 w 199859"/>
                <a:gd name="connsiteY11" fmla="*/ 120226 h 121603"/>
                <a:gd name="connsiteX12" fmla="*/ 100103 w 199859"/>
                <a:gd name="connsiteY12" fmla="*/ 119698 h 121603"/>
                <a:gd name="connsiteX13" fmla="*/ 73280 w 199859"/>
                <a:gd name="connsiteY13" fmla="*/ 120226 h 121603"/>
                <a:gd name="connsiteX14" fmla="*/ 73280 w 199859"/>
                <a:gd name="connsiteY14" fmla="*/ 111991 h 121603"/>
                <a:gd name="connsiteX15" fmla="*/ 88355 w 199859"/>
                <a:gd name="connsiteY15" fmla="*/ 111991 h 121603"/>
                <a:gd name="connsiteX16" fmla="*/ 95544 w 199859"/>
                <a:gd name="connsiteY16" fmla="*/ 93417 h 121603"/>
                <a:gd name="connsiteX17" fmla="*/ 71702 w 199859"/>
                <a:gd name="connsiteY17" fmla="*/ 31742 h 121603"/>
                <a:gd name="connsiteX18" fmla="*/ 40671 w 199859"/>
                <a:gd name="connsiteY18" fmla="*/ 111991 h 121603"/>
                <a:gd name="connsiteX19" fmla="*/ 57501 w 199859"/>
                <a:gd name="connsiteY19" fmla="*/ 111991 h 121603"/>
                <a:gd name="connsiteX20" fmla="*/ 57501 w 199859"/>
                <a:gd name="connsiteY20" fmla="*/ 120226 h 121603"/>
                <a:gd name="connsiteX21" fmla="*/ 26823 w 199859"/>
                <a:gd name="connsiteY21" fmla="*/ 119698 h 121603"/>
                <a:gd name="connsiteX22" fmla="*/ 0 w 199859"/>
                <a:gd name="connsiteY22" fmla="*/ 120226 h 121603"/>
                <a:gd name="connsiteX23" fmla="*/ 0 w 199859"/>
                <a:gd name="connsiteY23" fmla="*/ 111991 h 121603"/>
                <a:gd name="connsiteX24" fmla="*/ 15075 w 199859"/>
                <a:gd name="connsiteY24" fmla="*/ 111991 h 121603"/>
                <a:gd name="connsiteX25" fmla="*/ 57155 w 199859"/>
                <a:gd name="connsiteY25" fmla="*/ 3179 h 121603"/>
                <a:gd name="connsiteX26" fmla="*/ 63287 w 199859"/>
                <a:gd name="connsiteY26" fmla="*/ -1377 h 121603"/>
                <a:gd name="connsiteX27" fmla="*/ 69425 w 199859"/>
                <a:gd name="connsiteY27" fmla="*/ 3179 h 121603"/>
                <a:gd name="connsiteX28" fmla="*/ 99927 w 199859"/>
                <a:gd name="connsiteY28" fmla="*/ 82028 h 121603"/>
                <a:gd name="connsiteX29" fmla="*/ 130435 w 199859"/>
                <a:gd name="connsiteY29" fmla="*/ 3179 h 121603"/>
                <a:gd name="connsiteX30" fmla="*/ 136568 w 199859"/>
                <a:gd name="connsiteY30" fmla="*/ -1377 h 121603"/>
                <a:gd name="connsiteX31" fmla="*/ 142706 w 199859"/>
                <a:gd name="connsiteY31" fmla="*/ 3179 h 121603"/>
                <a:gd name="connsiteX32" fmla="*/ 183202 w 199859"/>
                <a:gd name="connsiteY32" fmla="*/ 107786 h 121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99859" h="121603">
                  <a:moveTo>
                    <a:pt x="183202" y="107786"/>
                  </a:moveTo>
                  <a:cubicBezTo>
                    <a:pt x="184258" y="110765"/>
                    <a:pt x="184427" y="111112"/>
                    <a:pt x="189867" y="111639"/>
                  </a:cubicBezTo>
                  <a:cubicBezTo>
                    <a:pt x="193371" y="111991"/>
                    <a:pt x="197055" y="111991"/>
                    <a:pt x="199860" y="111991"/>
                  </a:cubicBezTo>
                  <a:lnTo>
                    <a:pt x="199860" y="120226"/>
                  </a:lnTo>
                  <a:cubicBezTo>
                    <a:pt x="195126" y="120050"/>
                    <a:pt x="188987" y="119698"/>
                    <a:pt x="181101" y="119698"/>
                  </a:cubicBezTo>
                  <a:cubicBezTo>
                    <a:pt x="174439" y="119698"/>
                    <a:pt x="163567" y="119698"/>
                    <a:pt x="157258" y="120226"/>
                  </a:cubicBezTo>
                  <a:lnTo>
                    <a:pt x="157258" y="111991"/>
                  </a:lnTo>
                  <a:cubicBezTo>
                    <a:pt x="161642" y="111991"/>
                    <a:pt x="170056" y="111991"/>
                    <a:pt x="175138" y="110062"/>
                  </a:cubicBezTo>
                  <a:lnTo>
                    <a:pt x="144982" y="31742"/>
                  </a:lnTo>
                  <a:lnTo>
                    <a:pt x="113952" y="111991"/>
                  </a:lnTo>
                  <a:lnTo>
                    <a:pt x="130782" y="111991"/>
                  </a:lnTo>
                  <a:lnTo>
                    <a:pt x="130782" y="120226"/>
                  </a:lnTo>
                  <a:cubicBezTo>
                    <a:pt x="124121" y="119698"/>
                    <a:pt x="107644" y="119698"/>
                    <a:pt x="100103" y="119698"/>
                  </a:cubicBezTo>
                  <a:cubicBezTo>
                    <a:pt x="93267" y="119698"/>
                    <a:pt x="79418" y="119698"/>
                    <a:pt x="73280" y="120226"/>
                  </a:cubicBezTo>
                  <a:lnTo>
                    <a:pt x="73280" y="111991"/>
                  </a:lnTo>
                  <a:lnTo>
                    <a:pt x="88355" y="111991"/>
                  </a:lnTo>
                  <a:lnTo>
                    <a:pt x="95544" y="93417"/>
                  </a:lnTo>
                  <a:lnTo>
                    <a:pt x="71702" y="31742"/>
                  </a:lnTo>
                  <a:lnTo>
                    <a:pt x="40671" y="111991"/>
                  </a:lnTo>
                  <a:lnTo>
                    <a:pt x="57501" y="111991"/>
                  </a:lnTo>
                  <a:lnTo>
                    <a:pt x="57501" y="120226"/>
                  </a:lnTo>
                  <a:cubicBezTo>
                    <a:pt x="50841" y="119698"/>
                    <a:pt x="34363" y="119698"/>
                    <a:pt x="26823" y="119698"/>
                  </a:cubicBezTo>
                  <a:cubicBezTo>
                    <a:pt x="19987" y="119698"/>
                    <a:pt x="6137" y="119698"/>
                    <a:pt x="0" y="120226"/>
                  </a:cubicBezTo>
                  <a:lnTo>
                    <a:pt x="0" y="111991"/>
                  </a:lnTo>
                  <a:lnTo>
                    <a:pt x="15075" y="111991"/>
                  </a:lnTo>
                  <a:lnTo>
                    <a:pt x="57155" y="3179"/>
                  </a:lnTo>
                  <a:cubicBezTo>
                    <a:pt x="58205" y="376"/>
                    <a:pt x="58904" y="-1377"/>
                    <a:pt x="63287" y="-1377"/>
                  </a:cubicBezTo>
                  <a:cubicBezTo>
                    <a:pt x="67671" y="-1377"/>
                    <a:pt x="68374" y="376"/>
                    <a:pt x="69425" y="3179"/>
                  </a:cubicBezTo>
                  <a:lnTo>
                    <a:pt x="99927" y="82028"/>
                  </a:lnTo>
                  <a:lnTo>
                    <a:pt x="130435" y="3179"/>
                  </a:lnTo>
                  <a:cubicBezTo>
                    <a:pt x="131486" y="376"/>
                    <a:pt x="132184" y="-1377"/>
                    <a:pt x="136568" y="-1377"/>
                  </a:cubicBezTo>
                  <a:cubicBezTo>
                    <a:pt x="140951" y="-1377"/>
                    <a:pt x="141655" y="376"/>
                    <a:pt x="142706" y="3179"/>
                  </a:cubicBezTo>
                  <a:lnTo>
                    <a:pt x="183202" y="107786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2331" name="任意多边形: 形状 2330">
              <a:extLst>
                <a:ext uri="{FF2B5EF4-FFF2-40B4-BE49-F238E27FC236}">
                  <a16:creationId xmlns:a16="http://schemas.microsoft.com/office/drawing/2014/main" id="{C7EBD86E-65CE-E917-E01E-7332DD56A3D1}"/>
                </a:ext>
              </a:extLst>
            </p:cNvPr>
            <p:cNvSpPr/>
            <p:nvPr>
              <p:custDataLst>
                <p:tags r:id="rId80"/>
              </p:custDataLst>
            </p:nvPr>
          </p:nvSpPr>
          <p:spPr>
            <a:xfrm flipV="1">
              <a:off x="12612662" y="-8792631"/>
              <a:ext cx="111708" cy="83801"/>
            </a:xfrm>
            <a:custGeom>
              <a:avLst/>
              <a:gdLst>
                <a:gd name="connsiteX0" fmla="*/ 61747 w 111708"/>
                <a:gd name="connsiteY0" fmla="*/ 47952 h 83801"/>
                <a:gd name="connsiteX1" fmla="*/ 61010 w 111708"/>
                <a:gd name="connsiteY1" fmla="*/ 49420 h 83801"/>
                <a:gd name="connsiteX2" fmla="*/ 63958 w 111708"/>
                <a:gd name="connsiteY2" fmla="*/ 51756 h 83801"/>
                <a:gd name="connsiteX3" fmla="*/ 76355 w 111708"/>
                <a:gd name="connsiteY3" fmla="*/ 60463 h 83801"/>
                <a:gd name="connsiteX4" fmla="*/ 108887 w 111708"/>
                <a:gd name="connsiteY4" fmla="*/ 78009 h 83801"/>
                <a:gd name="connsiteX5" fmla="*/ 111708 w 111708"/>
                <a:gd name="connsiteY5" fmla="*/ 80708 h 83801"/>
                <a:gd name="connsiteX6" fmla="*/ 110113 w 111708"/>
                <a:gd name="connsiteY6" fmla="*/ 82302 h 83801"/>
                <a:gd name="connsiteX7" fmla="*/ 101643 w 111708"/>
                <a:gd name="connsiteY7" fmla="*/ 81934 h 83801"/>
                <a:gd name="connsiteX8" fmla="*/ 86788 w 111708"/>
                <a:gd name="connsiteY8" fmla="*/ 82429 h 83801"/>
                <a:gd name="connsiteX9" fmla="*/ 84214 w 111708"/>
                <a:gd name="connsiteY9" fmla="*/ 79730 h 83801"/>
                <a:gd name="connsiteX10" fmla="*/ 86051 w 111708"/>
                <a:gd name="connsiteY10" fmla="*/ 78009 h 83801"/>
                <a:gd name="connsiteX11" fmla="*/ 89120 w 111708"/>
                <a:gd name="connsiteY11" fmla="*/ 76294 h 83801"/>
                <a:gd name="connsiteX12" fmla="*/ 83719 w 111708"/>
                <a:gd name="connsiteY12" fmla="*/ 70281 h 83801"/>
                <a:gd name="connsiteX13" fmla="*/ 32532 w 111708"/>
                <a:gd name="connsiteY13" fmla="*/ 34210 h 83801"/>
                <a:gd name="connsiteX14" fmla="*/ 42228 w 111708"/>
                <a:gd name="connsiteY14" fmla="*/ 72859 h 83801"/>
                <a:gd name="connsiteX15" fmla="*/ 53030 w 111708"/>
                <a:gd name="connsiteY15" fmla="*/ 78009 h 83801"/>
                <a:gd name="connsiteX16" fmla="*/ 56714 w 111708"/>
                <a:gd name="connsiteY16" fmla="*/ 80588 h 83801"/>
                <a:gd name="connsiteX17" fmla="*/ 54751 w 111708"/>
                <a:gd name="connsiteY17" fmla="*/ 82429 h 83801"/>
                <a:gd name="connsiteX18" fmla="*/ 38670 w 111708"/>
                <a:gd name="connsiteY18" fmla="*/ 81934 h 83801"/>
                <a:gd name="connsiteX19" fmla="*/ 30199 w 111708"/>
                <a:gd name="connsiteY19" fmla="*/ 82061 h 83801"/>
                <a:gd name="connsiteX20" fmla="*/ 22467 w 111708"/>
                <a:gd name="connsiteY20" fmla="*/ 82429 h 83801"/>
                <a:gd name="connsiteX21" fmla="*/ 19887 w 111708"/>
                <a:gd name="connsiteY21" fmla="*/ 79730 h 83801"/>
                <a:gd name="connsiteX22" fmla="*/ 23935 w 111708"/>
                <a:gd name="connsiteY22" fmla="*/ 78009 h 83801"/>
                <a:gd name="connsiteX23" fmla="*/ 28605 w 111708"/>
                <a:gd name="connsiteY23" fmla="*/ 77762 h 83801"/>
                <a:gd name="connsiteX24" fmla="*/ 31305 w 111708"/>
                <a:gd name="connsiteY24" fmla="*/ 76047 h 83801"/>
                <a:gd name="connsiteX25" fmla="*/ 30810 w 111708"/>
                <a:gd name="connsiteY25" fmla="*/ 73348 h 83801"/>
                <a:gd name="connsiteX26" fmla="*/ 14487 w 111708"/>
                <a:gd name="connsiteY26" fmla="*/ 8198 h 83801"/>
                <a:gd name="connsiteX27" fmla="*/ 3684 w 111708"/>
                <a:gd name="connsiteY27" fmla="*/ 3048 h 83801"/>
                <a:gd name="connsiteX28" fmla="*/ 0 w 111708"/>
                <a:gd name="connsiteY28" fmla="*/ 343 h 83801"/>
                <a:gd name="connsiteX29" fmla="*/ 1963 w 111708"/>
                <a:gd name="connsiteY29" fmla="*/ -1372 h 83801"/>
                <a:gd name="connsiteX30" fmla="*/ 17924 w 111708"/>
                <a:gd name="connsiteY30" fmla="*/ -883 h 83801"/>
                <a:gd name="connsiteX31" fmla="*/ 26394 w 111708"/>
                <a:gd name="connsiteY31" fmla="*/ -1004 h 83801"/>
                <a:gd name="connsiteX32" fmla="*/ 34248 w 111708"/>
                <a:gd name="connsiteY32" fmla="*/ -1372 h 83801"/>
                <a:gd name="connsiteX33" fmla="*/ 36827 w 111708"/>
                <a:gd name="connsiteY33" fmla="*/ 1327 h 83801"/>
                <a:gd name="connsiteX34" fmla="*/ 32900 w 111708"/>
                <a:gd name="connsiteY34" fmla="*/ 3048 h 83801"/>
                <a:gd name="connsiteX35" fmla="*/ 28236 w 111708"/>
                <a:gd name="connsiteY35" fmla="*/ 3289 h 83801"/>
                <a:gd name="connsiteX36" fmla="*/ 25409 w 111708"/>
                <a:gd name="connsiteY36" fmla="*/ 5131 h 83801"/>
                <a:gd name="connsiteX37" fmla="*/ 31179 w 111708"/>
                <a:gd name="connsiteY37" fmla="*/ 28686 h 83801"/>
                <a:gd name="connsiteX38" fmla="*/ 51556 w 111708"/>
                <a:gd name="connsiteY38" fmla="*/ 43043 h 83801"/>
                <a:gd name="connsiteX39" fmla="*/ 69359 w 111708"/>
                <a:gd name="connsiteY39" fmla="*/ 8566 h 83801"/>
                <a:gd name="connsiteX40" fmla="*/ 70217 w 111708"/>
                <a:gd name="connsiteY40" fmla="*/ 6237 h 83801"/>
                <a:gd name="connsiteX41" fmla="*/ 64568 w 111708"/>
                <a:gd name="connsiteY41" fmla="*/ 3048 h 83801"/>
                <a:gd name="connsiteX42" fmla="*/ 61379 w 111708"/>
                <a:gd name="connsiteY42" fmla="*/ 343 h 83801"/>
                <a:gd name="connsiteX43" fmla="*/ 63468 w 111708"/>
                <a:gd name="connsiteY43" fmla="*/ -1372 h 83801"/>
                <a:gd name="connsiteX44" fmla="*/ 79176 w 111708"/>
                <a:gd name="connsiteY44" fmla="*/ -883 h 83801"/>
                <a:gd name="connsiteX45" fmla="*/ 91210 w 111708"/>
                <a:gd name="connsiteY45" fmla="*/ -1372 h 83801"/>
                <a:gd name="connsiteX46" fmla="*/ 93663 w 111708"/>
                <a:gd name="connsiteY46" fmla="*/ 1207 h 83801"/>
                <a:gd name="connsiteX47" fmla="*/ 90842 w 111708"/>
                <a:gd name="connsiteY47" fmla="*/ 3048 h 83801"/>
                <a:gd name="connsiteX48" fmla="*/ 82740 w 111708"/>
                <a:gd name="connsiteY48" fmla="*/ 7093 h 83801"/>
                <a:gd name="connsiteX49" fmla="*/ 61747 w 111708"/>
                <a:gd name="connsiteY49" fmla="*/ 47952 h 838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11708" h="83801">
                  <a:moveTo>
                    <a:pt x="61747" y="47952"/>
                  </a:moveTo>
                  <a:cubicBezTo>
                    <a:pt x="61258" y="48931"/>
                    <a:pt x="61010" y="49299"/>
                    <a:pt x="61010" y="49420"/>
                  </a:cubicBezTo>
                  <a:cubicBezTo>
                    <a:pt x="61010" y="49668"/>
                    <a:pt x="61131" y="49788"/>
                    <a:pt x="63958" y="51756"/>
                  </a:cubicBezTo>
                  <a:lnTo>
                    <a:pt x="76355" y="60463"/>
                  </a:lnTo>
                  <a:cubicBezTo>
                    <a:pt x="92557" y="71874"/>
                    <a:pt x="100170" y="77272"/>
                    <a:pt x="108887" y="78009"/>
                  </a:cubicBezTo>
                  <a:cubicBezTo>
                    <a:pt x="110234" y="78130"/>
                    <a:pt x="111708" y="78257"/>
                    <a:pt x="111708" y="80708"/>
                  </a:cubicBezTo>
                  <a:cubicBezTo>
                    <a:pt x="111708" y="81693"/>
                    <a:pt x="110850" y="82302"/>
                    <a:pt x="110113" y="82302"/>
                  </a:cubicBezTo>
                  <a:cubicBezTo>
                    <a:pt x="107534" y="82302"/>
                    <a:pt x="104344" y="81934"/>
                    <a:pt x="101643" y="81934"/>
                  </a:cubicBezTo>
                  <a:cubicBezTo>
                    <a:pt x="98327" y="81934"/>
                    <a:pt x="90105" y="82429"/>
                    <a:pt x="86788" y="82429"/>
                  </a:cubicBezTo>
                  <a:cubicBezTo>
                    <a:pt x="86051" y="82429"/>
                    <a:pt x="84214" y="82429"/>
                    <a:pt x="84214" y="79730"/>
                  </a:cubicBezTo>
                  <a:cubicBezTo>
                    <a:pt x="84214" y="79603"/>
                    <a:pt x="84214" y="78130"/>
                    <a:pt x="86051" y="78009"/>
                  </a:cubicBezTo>
                  <a:cubicBezTo>
                    <a:pt x="87525" y="77889"/>
                    <a:pt x="89120" y="77641"/>
                    <a:pt x="89120" y="76294"/>
                  </a:cubicBezTo>
                  <a:cubicBezTo>
                    <a:pt x="89120" y="74085"/>
                    <a:pt x="85314" y="71386"/>
                    <a:pt x="83719" y="70281"/>
                  </a:cubicBezTo>
                  <a:lnTo>
                    <a:pt x="32532" y="34210"/>
                  </a:lnTo>
                  <a:lnTo>
                    <a:pt x="42228" y="72859"/>
                  </a:lnTo>
                  <a:cubicBezTo>
                    <a:pt x="43334" y="77026"/>
                    <a:pt x="43455" y="78009"/>
                    <a:pt x="53030" y="78009"/>
                  </a:cubicBezTo>
                  <a:cubicBezTo>
                    <a:pt x="54993" y="78009"/>
                    <a:pt x="56714" y="78009"/>
                    <a:pt x="56714" y="80588"/>
                  </a:cubicBezTo>
                  <a:cubicBezTo>
                    <a:pt x="56714" y="81693"/>
                    <a:pt x="55978" y="82429"/>
                    <a:pt x="54751" y="82429"/>
                  </a:cubicBezTo>
                  <a:cubicBezTo>
                    <a:pt x="51193" y="82429"/>
                    <a:pt x="42228" y="81934"/>
                    <a:pt x="38670" y="81934"/>
                  </a:cubicBezTo>
                  <a:cubicBezTo>
                    <a:pt x="36580" y="81934"/>
                    <a:pt x="32284" y="81934"/>
                    <a:pt x="30199" y="82061"/>
                  </a:cubicBezTo>
                  <a:cubicBezTo>
                    <a:pt x="27741" y="82181"/>
                    <a:pt x="24799" y="82429"/>
                    <a:pt x="22467" y="82429"/>
                  </a:cubicBezTo>
                  <a:cubicBezTo>
                    <a:pt x="21730" y="82429"/>
                    <a:pt x="19887" y="82429"/>
                    <a:pt x="19887" y="79730"/>
                  </a:cubicBezTo>
                  <a:cubicBezTo>
                    <a:pt x="19887" y="78009"/>
                    <a:pt x="21235" y="78009"/>
                    <a:pt x="23935" y="78009"/>
                  </a:cubicBezTo>
                  <a:cubicBezTo>
                    <a:pt x="25904" y="78009"/>
                    <a:pt x="26394" y="78009"/>
                    <a:pt x="28605" y="77762"/>
                  </a:cubicBezTo>
                  <a:cubicBezTo>
                    <a:pt x="31058" y="77520"/>
                    <a:pt x="31305" y="77272"/>
                    <a:pt x="31305" y="76047"/>
                  </a:cubicBezTo>
                  <a:cubicBezTo>
                    <a:pt x="31305" y="75799"/>
                    <a:pt x="31305" y="75190"/>
                    <a:pt x="30810" y="73348"/>
                  </a:cubicBezTo>
                  <a:lnTo>
                    <a:pt x="14487" y="8198"/>
                  </a:lnTo>
                  <a:cubicBezTo>
                    <a:pt x="13502" y="4026"/>
                    <a:pt x="13260" y="3048"/>
                    <a:pt x="3684" y="3048"/>
                  </a:cubicBezTo>
                  <a:cubicBezTo>
                    <a:pt x="1474" y="3048"/>
                    <a:pt x="0" y="3048"/>
                    <a:pt x="0" y="343"/>
                  </a:cubicBezTo>
                  <a:cubicBezTo>
                    <a:pt x="0" y="222"/>
                    <a:pt x="0" y="-1372"/>
                    <a:pt x="1963" y="-1372"/>
                  </a:cubicBezTo>
                  <a:cubicBezTo>
                    <a:pt x="5522" y="-1372"/>
                    <a:pt x="14365" y="-883"/>
                    <a:pt x="17924" y="-883"/>
                  </a:cubicBezTo>
                  <a:cubicBezTo>
                    <a:pt x="20009" y="-883"/>
                    <a:pt x="24304" y="-883"/>
                    <a:pt x="26394" y="-1004"/>
                  </a:cubicBezTo>
                  <a:cubicBezTo>
                    <a:pt x="28847" y="-1124"/>
                    <a:pt x="31916" y="-1372"/>
                    <a:pt x="34248" y="-1372"/>
                  </a:cubicBezTo>
                  <a:cubicBezTo>
                    <a:pt x="34984" y="-1372"/>
                    <a:pt x="36827" y="-1372"/>
                    <a:pt x="36827" y="1327"/>
                  </a:cubicBezTo>
                  <a:cubicBezTo>
                    <a:pt x="36827" y="3048"/>
                    <a:pt x="35353" y="3048"/>
                    <a:pt x="32900" y="3048"/>
                  </a:cubicBezTo>
                  <a:cubicBezTo>
                    <a:pt x="32779" y="3048"/>
                    <a:pt x="30442" y="3048"/>
                    <a:pt x="28236" y="3289"/>
                  </a:cubicBezTo>
                  <a:cubicBezTo>
                    <a:pt x="25409" y="3537"/>
                    <a:pt x="25409" y="3906"/>
                    <a:pt x="25409" y="5131"/>
                  </a:cubicBezTo>
                  <a:cubicBezTo>
                    <a:pt x="25409" y="6115"/>
                    <a:pt x="26641" y="10650"/>
                    <a:pt x="31179" y="28686"/>
                  </a:cubicBezTo>
                  <a:lnTo>
                    <a:pt x="51556" y="43043"/>
                  </a:lnTo>
                  <a:lnTo>
                    <a:pt x="69359" y="8566"/>
                  </a:lnTo>
                  <a:cubicBezTo>
                    <a:pt x="70217" y="6973"/>
                    <a:pt x="70217" y="6846"/>
                    <a:pt x="70217" y="6237"/>
                  </a:cubicBezTo>
                  <a:cubicBezTo>
                    <a:pt x="70217" y="3411"/>
                    <a:pt x="66780" y="3048"/>
                    <a:pt x="64568" y="3048"/>
                  </a:cubicBezTo>
                  <a:cubicBezTo>
                    <a:pt x="63100" y="3048"/>
                    <a:pt x="61379" y="3048"/>
                    <a:pt x="61379" y="343"/>
                  </a:cubicBezTo>
                  <a:cubicBezTo>
                    <a:pt x="61379" y="222"/>
                    <a:pt x="61499" y="-1372"/>
                    <a:pt x="63468" y="-1372"/>
                  </a:cubicBezTo>
                  <a:cubicBezTo>
                    <a:pt x="66901" y="-1372"/>
                    <a:pt x="75744" y="-883"/>
                    <a:pt x="79176" y="-883"/>
                  </a:cubicBezTo>
                  <a:cubicBezTo>
                    <a:pt x="82861" y="-883"/>
                    <a:pt x="87773" y="-1372"/>
                    <a:pt x="91210" y="-1372"/>
                  </a:cubicBezTo>
                  <a:cubicBezTo>
                    <a:pt x="92805" y="-1372"/>
                    <a:pt x="93663" y="-514"/>
                    <a:pt x="93663" y="1207"/>
                  </a:cubicBezTo>
                  <a:cubicBezTo>
                    <a:pt x="93663" y="3048"/>
                    <a:pt x="92068" y="3048"/>
                    <a:pt x="90842" y="3048"/>
                  </a:cubicBezTo>
                  <a:cubicBezTo>
                    <a:pt x="88630" y="3048"/>
                    <a:pt x="84825" y="3169"/>
                    <a:pt x="82740" y="7093"/>
                  </a:cubicBezTo>
                  <a:lnTo>
                    <a:pt x="61747" y="47952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2332" name="任意多边形: 形状 2331">
              <a:extLst>
                <a:ext uri="{FF2B5EF4-FFF2-40B4-BE49-F238E27FC236}">
                  <a16:creationId xmlns:a16="http://schemas.microsoft.com/office/drawing/2014/main" id="{2C530726-FC8E-FAEA-72EB-CDF2CFA221D0}"/>
                </a:ext>
              </a:extLst>
            </p:cNvPr>
            <p:cNvSpPr/>
            <p:nvPr>
              <p:custDataLst>
                <p:tags r:id="rId81"/>
              </p:custDataLst>
            </p:nvPr>
          </p:nvSpPr>
          <p:spPr>
            <a:xfrm flipV="1">
              <a:off x="12743230" y="-8812907"/>
              <a:ext cx="98701" cy="77797"/>
            </a:xfrm>
            <a:custGeom>
              <a:avLst/>
              <a:gdLst>
                <a:gd name="connsiteX0" fmla="*/ 56803 w 98701"/>
                <a:gd name="connsiteY0" fmla="*/ 41726 h 77797"/>
                <a:gd name="connsiteX1" fmla="*/ 77318 w 98701"/>
                <a:gd name="connsiteY1" fmla="*/ 64506 h 77797"/>
                <a:gd name="connsiteX2" fmla="*/ 95198 w 98701"/>
                <a:gd name="connsiteY2" fmla="*/ 68188 h 77797"/>
                <a:gd name="connsiteX3" fmla="*/ 95198 w 98701"/>
                <a:gd name="connsiteY3" fmla="*/ 76423 h 77797"/>
                <a:gd name="connsiteX4" fmla="*/ 79067 w 98701"/>
                <a:gd name="connsiteY4" fmla="*/ 75894 h 77797"/>
                <a:gd name="connsiteX5" fmla="*/ 61011 w 98701"/>
                <a:gd name="connsiteY5" fmla="*/ 76423 h 77797"/>
                <a:gd name="connsiteX6" fmla="*/ 61011 w 98701"/>
                <a:gd name="connsiteY6" fmla="*/ 68188 h 77797"/>
                <a:gd name="connsiteX7" fmla="*/ 67671 w 98701"/>
                <a:gd name="connsiteY7" fmla="*/ 66611 h 77797"/>
                <a:gd name="connsiteX8" fmla="*/ 66268 w 98701"/>
                <a:gd name="connsiteY8" fmla="*/ 64506 h 77797"/>
                <a:gd name="connsiteX9" fmla="*/ 51545 w 98701"/>
                <a:gd name="connsiteY9" fmla="*/ 48036 h 77797"/>
                <a:gd name="connsiteX10" fmla="*/ 34364 w 98701"/>
                <a:gd name="connsiteY10" fmla="*/ 68188 h 77797"/>
                <a:gd name="connsiteX11" fmla="*/ 41376 w 98701"/>
                <a:gd name="connsiteY11" fmla="*/ 68188 h 77797"/>
                <a:gd name="connsiteX12" fmla="*/ 41376 w 98701"/>
                <a:gd name="connsiteY12" fmla="*/ 76423 h 77797"/>
                <a:gd name="connsiteX13" fmla="*/ 20163 w 98701"/>
                <a:gd name="connsiteY13" fmla="*/ 75894 h 77797"/>
                <a:gd name="connsiteX14" fmla="*/ 880 w 98701"/>
                <a:gd name="connsiteY14" fmla="*/ 76423 h 77797"/>
                <a:gd name="connsiteX15" fmla="*/ 880 w 98701"/>
                <a:gd name="connsiteY15" fmla="*/ 68188 h 77797"/>
                <a:gd name="connsiteX16" fmla="*/ 13327 w 98701"/>
                <a:gd name="connsiteY16" fmla="*/ 68188 h 77797"/>
                <a:gd name="connsiteX17" fmla="*/ 40672 w 98701"/>
                <a:gd name="connsiteY17" fmla="*/ 35948 h 77797"/>
                <a:gd name="connsiteX18" fmla="*/ 17710 w 98701"/>
                <a:gd name="connsiteY18" fmla="*/ 10190 h 77797"/>
                <a:gd name="connsiteX19" fmla="*/ 0 w 98701"/>
                <a:gd name="connsiteY19" fmla="*/ 6859 h 77797"/>
                <a:gd name="connsiteX20" fmla="*/ 0 w 98701"/>
                <a:gd name="connsiteY20" fmla="*/ -1375 h 77797"/>
                <a:gd name="connsiteX21" fmla="*/ 16131 w 98701"/>
                <a:gd name="connsiteY21" fmla="*/ -848 h 77797"/>
                <a:gd name="connsiteX22" fmla="*/ 34187 w 98701"/>
                <a:gd name="connsiteY22" fmla="*/ -1375 h 77797"/>
                <a:gd name="connsiteX23" fmla="*/ 34187 w 98701"/>
                <a:gd name="connsiteY23" fmla="*/ 6859 h 77797"/>
                <a:gd name="connsiteX24" fmla="*/ 27703 w 98701"/>
                <a:gd name="connsiteY24" fmla="*/ 8788 h 77797"/>
                <a:gd name="connsiteX25" fmla="*/ 28930 w 98701"/>
                <a:gd name="connsiteY25" fmla="*/ 10542 h 77797"/>
                <a:gd name="connsiteX26" fmla="*/ 45935 w 98701"/>
                <a:gd name="connsiteY26" fmla="*/ 29639 h 77797"/>
                <a:gd name="connsiteX27" fmla="*/ 65218 w 98701"/>
                <a:gd name="connsiteY27" fmla="*/ 6859 h 77797"/>
                <a:gd name="connsiteX28" fmla="*/ 58382 w 98701"/>
                <a:gd name="connsiteY28" fmla="*/ 6859 h 77797"/>
                <a:gd name="connsiteX29" fmla="*/ 58382 w 98701"/>
                <a:gd name="connsiteY29" fmla="*/ -1375 h 77797"/>
                <a:gd name="connsiteX30" fmla="*/ 79419 w 98701"/>
                <a:gd name="connsiteY30" fmla="*/ -848 h 77797"/>
                <a:gd name="connsiteX31" fmla="*/ 98701 w 98701"/>
                <a:gd name="connsiteY31" fmla="*/ -1375 h 77797"/>
                <a:gd name="connsiteX32" fmla="*/ 98701 w 98701"/>
                <a:gd name="connsiteY32" fmla="*/ 6859 h 77797"/>
                <a:gd name="connsiteX33" fmla="*/ 86255 w 98701"/>
                <a:gd name="connsiteY33" fmla="*/ 6859 h 77797"/>
                <a:gd name="connsiteX34" fmla="*/ 56803 w 98701"/>
                <a:gd name="connsiteY34" fmla="*/ 41726 h 7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98701" h="77797">
                  <a:moveTo>
                    <a:pt x="56803" y="41726"/>
                  </a:moveTo>
                  <a:lnTo>
                    <a:pt x="77318" y="64506"/>
                  </a:lnTo>
                  <a:cubicBezTo>
                    <a:pt x="79595" y="66962"/>
                    <a:pt x="80645" y="68188"/>
                    <a:pt x="95198" y="68188"/>
                  </a:cubicBezTo>
                  <a:lnTo>
                    <a:pt x="95198" y="76423"/>
                  </a:lnTo>
                  <a:cubicBezTo>
                    <a:pt x="89060" y="76071"/>
                    <a:pt x="79947" y="75894"/>
                    <a:pt x="79067" y="75894"/>
                  </a:cubicBezTo>
                  <a:cubicBezTo>
                    <a:pt x="74683" y="75894"/>
                    <a:pt x="65922" y="76247"/>
                    <a:pt x="61011" y="76423"/>
                  </a:cubicBezTo>
                  <a:lnTo>
                    <a:pt x="61011" y="68188"/>
                  </a:lnTo>
                  <a:cubicBezTo>
                    <a:pt x="63464" y="68188"/>
                    <a:pt x="65570" y="67836"/>
                    <a:pt x="67671" y="66611"/>
                  </a:cubicBezTo>
                  <a:cubicBezTo>
                    <a:pt x="66972" y="65561"/>
                    <a:pt x="66972" y="65209"/>
                    <a:pt x="66268" y="64506"/>
                  </a:cubicBezTo>
                  <a:lnTo>
                    <a:pt x="51545" y="48036"/>
                  </a:lnTo>
                  <a:lnTo>
                    <a:pt x="34364" y="68188"/>
                  </a:lnTo>
                  <a:lnTo>
                    <a:pt x="41376" y="68188"/>
                  </a:lnTo>
                  <a:lnTo>
                    <a:pt x="41376" y="76423"/>
                  </a:lnTo>
                  <a:cubicBezTo>
                    <a:pt x="36817" y="76247"/>
                    <a:pt x="25773" y="75894"/>
                    <a:pt x="20163" y="75894"/>
                  </a:cubicBezTo>
                  <a:cubicBezTo>
                    <a:pt x="14553" y="75894"/>
                    <a:pt x="6666" y="76247"/>
                    <a:pt x="880" y="76423"/>
                  </a:cubicBezTo>
                  <a:lnTo>
                    <a:pt x="880" y="68188"/>
                  </a:lnTo>
                  <a:lnTo>
                    <a:pt x="13327" y="68188"/>
                  </a:lnTo>
                  <a:lnTo>
                    <a:pt x="40672" y="35948"/>
                  </a:lnTo>
                  <a:lnTo>
                    <a:pt x="17710" y="10190"/>
                  </a:lnTo>
                  <a:cubicBezTo>
                    <a:pt x="14729" y="6859"/>
                    <a:pt x="8415" y="6859"/>
                    <a:pt x="0" y="6859"/>
                  </a:cubicBezTo>
                  <a:lnTo>
                    <a:pt x="0" y="-1375"/>
                  </a:lnTo>
                  <a:cubicBezTo>
                    <a:pt x="6138" y="-1024"/>
                    <a:pt x="15251" y="-848"/>
                    <a:pt x="16131" y="-848"/>
                  </a:cubicBezTo>
                  <a:cubicBezTo>
                    <a:pt x="20514" y="-848"/>
                    <a:pt x="30684" y="-1200"/>
                    <a:pt x="34187" y="-1375"/>
                  </a:cubicBezTo>
                  <a:lnTo>
                    <a:pt x="34187" y="6859"/>
                  </a:lnTo>
                  <a:cubicBezTo>
                    <a:pt x="31030" y="6859"/>
                    <a:pt x="27703" y="7738"/>
                    <a:pt x="27703" y="8788"/>
                  </a:cubicBezTo>
                  <a:cubicBezTo>
                    <a:pt x="27703" y="8964"/>
                    <a:pt x="27703" y="9140"/>
                    <a:pt x="28930" y="10542"/>
                  </a:cubicBezTo>
                  <a:lnTo>
                    <a:pt x="45935" y="29639"/>
                  </a:lnTo>
                  <a:lnTo>
                    <a:pt x="65218" y="6859"/>
                  </a:lnTo>
                  <a:lnTo>
                    <a:pt x="58382" y="6859"/>
                  </a:lnTo>
                  <a:lnTo>
                    <a:pt x="58382" y="-1375"/>
                  </a:lnTo>
                  <a:cubicBezTo>
                    <a:pt x="62941" y="-1200"/>
                    <a:pt x="73633" y="-848"/>
                    <a:pt x="79419" y="-848"/>
                  </a:cubicBezTo>
                  <a:cubicBezTo>
                    <a:pt x="85029" y="-848"/>
                    <a:pt x="92915" y="-1200"/>
                    <a:pt x="98701" y="-1375"/>
                  </a:cubicBezTo>
                  <a:lnTo>
                    <a:pt x="98701" y="6859"/>
                  </a:lnTo>
                  <a:lnTo>
                    <a:pt x="86255" y="6859"/>
                  </a:lnTo>
                  <a:lnTo>
                    <a:pt x="56803" y="41726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2333" name="任意多边形: 形状 2332">
              <a:extLst>
                <a:ext uri="{FF2B5EF4-FFF2-40B4-BE49-F238E27FC236}">
                  <a16:creationId xmlns:a16="http://schemas.microsoft.com/office/drawing/2014/main" id="{49A45F71-E2B8-CC19-EEEA-A6C15804918E}"/>
                </a:ext>
              </a:extLst>
            </p:cNvPr>
            <p:cNvSpPr/>
            <p:nvPr>
              <p:custDataLst>
                <p:tags r:id="rId82"/>
              </p:custDataLst>
            </p:nvPr>
          </p:nvSpPr>
          <p:spPr>
            <a:xfrm flipV="1">
              <a:off x="12839045" y="-8794098"/>
              <a:ext cx="44070" cy="109806"/>
            </a:xfrm>
            <a:custGeom>
              <a:avLst/>
              <a:gdLst>
                <a:gd name="connsiteX0" fmla="*/ 44071 w 44070"/>
                <a:gd name="connsiteY0" fmla="*/ 98376 h 109806"/>
                <a:gd name="connsiteX1" fmla="*/ 34127 w 44070"/>
                <a:gd name="connsiteY1" fmla="*/ 108436 h 109806"/>
                <a:gd name="connsiteX2" fmla="*/ 24062 w 44070"/>
                <a:gd name="connsiteY2" fmla="*/ 98497 h 109806"/>
                <a:gd name="connsiteX3" fmla="*/ 34006 w 44070"/>
                <a:gd name="connsiteY3" fmla="*/ 88437 h 109806"/>
                <a:gd name="connsiteX4" fmla="*/ 44071 w 44070"/>
                <a:gd name="connsiteY4" fmla="*/ 98376 h 109806"/>
                <a:gd name="connsiteX5" fmla="*/ 20256 w 44070"/>
                <a:gd name="connsiteY5" fmla="*/ 77394 h 109806"/>
                <a:gd name="connsiteX6" fmla="*/ 20256 w 44070"/>
                <a:gd name="connsiteY6" fmla="*/ 70528 h 109806"/>
                <a:gd name="connsiteX7" fmla="*/ 29342 w 44070"/>
                <a:gd name="connsiteY7" fmla="*/ 65620 h 109806"/>
                <a:gd name="connsiteX8" fmla="*/ 29342 w 44070"/>
                <a:gd name="connsiteY8" fmla="*/ 18748 h 109806"/>
                <a:gd name="connsiteX9" fmla="*/ 19278 w 44070"/>
                <a:gd name="connsiteY9" fmla="*/ 4274 h 109806"/>
                <a:gd name="connsiteX10" fmla="*/ 15103 w 44070"/>
                <a:gd name="connsiteY10" fmla="*/ 4884 h 109806"/>
                <a:gd name="connsiteX11" fmla="*/ 15593 w 44070"/>
                <a:gd name="connsiteY11" fmla="*/ 5869 h 109806"/>
                <a:gd name="connsiteX12" fmla="*/ 17066 w 44070"/>
                <a:gd name="connsiteY12" fmla="*/ 10777 h 109806"/>
                <a:gd name="connsiteX13" fmla="*/ 8597 w 44070"/>
                <a:gd name="connsiteY13" fmla="*/ 19243 h 109806"/>
                <a:gd name="connsiteX14" fmla="*/ 0 w 44070"/>
                <a:gd name="connsiteY14" fmla="*/ 10777 h 109806"/>
                <a:gd name="connsiteX15" fmla="*/ 19398 w 44070"/>
                <a:gd name="connsiteY15" fmla="*/ -1371 h 109806"/>
                <a:gd name="connsiteX16" fmla="*/ 44071 w 44070"/>
                <a:gd name="connsiteY16" fmla="*/ 18506 h 109806"/>
                <a:gd name="connsiteX17" fmla="*/ 44071 w 44070"/>
                <a:gd name="connsiteY17" fmla="*/ 78379 h 109806"/>
                <a:gd name="connsiteX18" fmla="*/ 20256 w 44070"/>
                <a:gd name="connsiteY18" fmla="*/ 77394 h 109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4070" h="109806">
                  <a:moveTo>
                    <a:pt x="44071" y="98376"/>
                  </a:moveTo>
                  <a:cubicBezTo>
                    <a:pt x="44071" y="104269"/>
                    <a:pt x="39286" y="108436"/>
                    <a:pt x="34127" y="108436"/>
                  </a:cubicBezTo>
                  <a:cubicBezTo>
                    <a:pt x="28237" y="108436"/>
                    <a:pt x="24062" y="103653"/>
                    <a:pt x="24062" y="98497"/>
                  </a:cubicBezTo>
                  <a:cubicBezTo>
                    <a:pt x="24062" y="92609"/>
                    <a:pt x="28853" y="88437"/>
                    <a:pt x="34006" y="88437"/>
                  </a:cubicBezTo>
                  <a:cubicBezTo>
                    <a:pt x="39896" y="88437"/>
                    <a:pt x="44071" y="93226"/>
                    <a:pt x="44071" y="98376"/>
                  </a:cubicBezTo>
                  <a:close/>
                  <a:moveTo>
                    <a:pt x="20256" y="77394"/>
                  </a:moveTo>
                  <a:lnTo>
                    <a:pt x="20256" y="70528"/>
                  </a:lnTo>
                  <a:cubicBezTo>
                    <a:pt x="28358" y="70528"/>
                    <a:pt x="29342" y="70528"/>
                    <a:pt x="29342" y="65620"/>
                  </a:cubicBezTo>
                  <a:lnTo>
                    <a:pt x="29342" y="18748"/>
                  </a:lnTo>
                  <a:cubicBezTo>
                    <a:pt x="29342" y="10530"/>
                    <a:pt x="25783" y="4274"/>
                    <a:pt x="19278" y="4274"/>
                  </a:cubicBezTo>
                  <a:cubicBezTo>
                    <a:pt x="18782" y="4274"/>
                    <a:pt x="15103" y="4516"/>
                    <a:pt x="15103" y="4884"/>
                  </a:cubicBezTo>
                  <a:cubicBezTo>
                    <a:pt x="15103" y="5132"/>
                    <a:pt x="15345" y="5500"/>
                    <a:pt x="15593" y="5869"/>
                  </a:cubicBezTo>
                  <a:cubicBezTo>
                    <a:pt x="15961" y="6237"/>
                    <a:pt x="17066" y="8078"/>
                    <a:pt x="17066" y="10777"/>
                  </a:cubicBezTo>
                  <a:cubicBezTo>
                    <a:pt x="17066" y="15807"/>
                    <a:pt x="13260" y="19243"/>
                    <a:pt x="8597" y="19243"/>
                  </a:cubicBezTo>
                  <a:cubicBezTo>
                    <a:pt x="3437" y="19243"/>
                    <a:pt x="0" y="15439"/>
                    <a:pt x="0" y="10777"/>
                  </a:cubicBezTo>
                  <a:cubicBezTo>
                    <a:pt x="0" y="2312"/>
                    <a:pt x="8965" y="-1371"/>
                    <a:pt x="19398" y="-1371"/>
                  </a:cubicBezTo>
                  <a:cubicBezTo>
                    <a:pt x="30448" y="-1371"/>
                    <a:pt x="44071" y="4516"/>
                    <a:pt x="44071" y="18506"/>
                  </a:cubicBezTo>
                  <a:lnTo>
                    <a:pt x="44071" y="78379"/>
                  </a:lnTo>
                  <a:lnTo>
                    <a:pt x="20256" y="77394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2334" name="任意多边形: 形状 2333">
              <a:extLst>
                <a:ext uri="{FF2B5EF4-FFF2-40B4-BE49-F238E27FC236}">
                  <a16:creationId xmlns:a16="http://schemas.microsoft.com/office/drawing/2014/main" id="{91CCE7D1-0334-00F0-8BB0-01E880360140}"/>
                </a:ext>
              </a:extLst>
            </p:cNvPr>
            <p:cNvSpPr/>
            <p:nvPr>
              <p:custDataLst>
                <p:tags r:id="rId83"/>
              </p:custDataLst>
            </p:nvPr>
          </p:nvSpPr>
          <p:spPr>
            <a:xfrm flipV="1">
              <a:off x="12952274" y="-8837264"/>
              <a:ext cx="116586" cy="116700"/>
            </a:xfrm>
            <a:custGeom>
              <a:avLst/>
              <a:gdLst>
                <a:gd name="connsiteX0" fmla="*/ 61885 w 116586"/>
                <a:gd name="connsiteY0" fmla="*/ 53467 h 116700"/>
                <a:gd name="connsiteX1" fmla="*/ 110800 w 116586"/>
                <a:gd name="connsiteY1" fmla="*/ 53467 h 116700"/>
                <a:gd name="connsiteX2" fmla="*/ 116586 w 116586"/>
                <a:gd name="connsiteY2" fmla="*/ 56975 h 116700"/>
                <a:gd name="connsiteX3" fmla="*/ 110800 w 116586"/>
                <a:gd name="connsiteY3" fmla="*/ 60476 h 116700"/>
                <a:gd name="connsiteX4" fmla="*/ 61885 w 116586"/>
                <a:gd name="connsiteY4" fmla="*/ 60476 h 116700"/>
                <a:gd name="connsiteX5" fmla="*/ 61885 w 116586"/>
                <a:gd name="connsiteY5" fmla="*/ 109541 h 116700"/>
                <a:gd name="connsiteX6" fmla="*/ 58381 w 116586"/>
                <a:gd name="connsiteY6" fmla="*/ 115325 h 116700"/>
                <a:gd name="connsiteX7" fmla="*/ 54872 w 116586"/>
                <a:gd name="connsiteY7" fmla="*/ 109541 h 116700"/>
                <a:gd name="connsiteX8" fmla="*/ 54872 w 116586"/>
                <a:gd name="connsiteY8" fmla="*/ 60476 h 116700"/>
                <a:gd name="connsiteX9" fmla="*/ 5786 w 116586"/>
                <a:gd name="connsiteY9" fmla="*/ 60476 h 116700"/>
                <a:gd name="connsiteX10" fmla="*/ 0 w 116586"/>
                <a:gd name="connsiteY10" fmla="*/ 56975 h 116700"/>
                <a:gd name="connsiteX11" fmla="*/ 5786 w 116586"/>
                <a:gd name="connsiteY11" fmla="*/ 53467 h 116700"/>
                <a:gd name="connsiteX12" fmla="*/ 54872 w 116586"/>
                <a:gd name="connsiteY12" fmla="*/ 53467 h 116700"/>
                <a:gd name="connsiteX13" fmla="*/ 54872 w 116586"/>
                <a:gd name="connsiteY13" fmla="*/ 4407 h 116700"/>
                <a:gd name="connsiteX14" fmla="*/ 58381 w 116586"/>
                <a:gd name="connsiteY14" fmla="*/ -1375 h 116700"/>
                <a:gd name="connsiteX15" fmla="*/ 61885 w 116586"/>
                <a:gd name="connsiteY15" fmla="*/ 4407 h 116700"/>
                <a:gd name="connsiteX16" fmla="*/ 61885 w 116586"/>
                <a:gd name="connsiteY16" fmla="*/ 53467 h 116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16586" h="116700">
                  <a:moveTo>
                    <a:pt x="61885" y="53467"/>
                  </a:moveTo>
                  <a:lnTo>
                    <a:pt x="110800" y="53467"/>
                  </a:lnTo>
                  <a:cubicBezTo>
                    <a:pt x="113254" y="53467"/>
                    <a:pt x="116586" y="53467"/>
                    <a:pt x="116586" y="56975"/>
                  </a:cubicBezTo>
                  <a:cubicBezTo>
                    <a:pt x="116586" y="60476"/>
                    <a:pt x="113254" y="60476"/>
                    <a:pt x="110800" y="60476"/>
                  </a:cubicBezTo>
                  <a:lnTo>
                    <a:pt x="61885" y="60476"/>
                  </a:lnTo>
                  <a:lnTo>
                    <a:pt x="61885" y="109541"/>
                  </a:lnTo>
                  <a:cubicBezTo>
                    <a:pt x="61885" y="111993"/>
                    <a:pt x="61885" y="115325"/>
                    <a:pt x="58381" y="115325"/>
                  </a:cubicBezTo>
                  <a:cubicBezTo>
                    <a:pt x="54872" y="115325"/>
                    <a:pt x="54872" y="111993"/>
                    <a:pt x="54872" y="109541"/>
                  </a:cubicBezTo>
                  <a:lnTo>
                    <a:pt x="54872" y="60476"/>
                  </a:lnTo>
                  <a:lnTo>
                    <a:pt x="5786" y="60476"/>
                  </a:lnTo>
                  <a:cubicBezTo>
                    <a:pt x="3333" y="60476"/>
                    <a:pt x="0" y="60476"/>
                    <a:pt x="0" y="56975"/>
                  </a:cubicBezTo>
                  <a:cubicBezTo>
                    <a:pt x="0" y="53467"/>
                    <a:pt x="3333" y="53467"/>
                    <a:pt x="5786" y="53467"/>
                  </a:cubicBezTo>
                  <a:lnTo>
                    <a:pt x="54872" y="53467"/>
                  </a:lnTo>
                  <a:lnTo>
                    <a:pt x="54872" y="4407"/>
                  </a:lnTo>
                  <a:cubicBezTo>
                    <a:pt x="54872" y="1956"/>
                    <a:pt x="54872" y="-1375"/>
                    <a:pt x="58381" y="-1375"/>
                  </a:cubicBezTo>
                  <a:cubicBezTo>
                    <a:pt x="61885" y="-1375"/>
                    <a:pt x="61885" y="1956"/>
                    <a:pt x="61885" y="4407"/>
                  </a:cubicBezTo>
                  <a:lnTo>
                    <a:pt x="61885" y="53467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2335" name="任意多边形: 形状 2334">
              <a:extLst>
                <a:ext uri="{FF2B5EF4-FFF2-40B4-BE49-F238E27FC236}">
                  <a16:creationId xmlns:a16="http://schemas.microsoft.com/office/drawing/2014/main" id="{14EABF32-F55F-2D09-FDFA-1C55B4EB1F07}"/>
                </a:ext>
              </a:extLst>
            </p:cNvPr>
            <p:cNvSpPr/>
            <p:nvPr>
              <p:custDataLst>
                <p:tags r:id="rId84"/>
              </p:custDataLst>
            </p:nvPr>
          </p:nvSpPr>
          <p:spPr>
            <a:xfrm flipV="1">
              <a:off x="13126023" y="-8856712"/>
              <a:ext cx="293734" cy="123532"/>
            </a:xfrm>
            <a:custGeom>
              <a:avLst/>
              <a:gdLst>
                <a:gd name="connsiteX0" fmla="*/ 33659 w 293734"/>
                <a:gd name="connsiteY0" fmla="*/ 120226 h 123532"/>
                <a:gd name="connsiteX1" fmla="*/ 31382 w 293734"/>
                <a:gd name="connsiteY1" fmla="*/ 122155 h 123532"/>
                <a:gd name="connsiteX2" fmla="*/ 9993 w 293734"/>
                <a:gd name="connsiteY2" fmla="*/ 120402 h 123532"/>
                <a:gd name="connsiteX3" fmla="*/ 6660 w 293734"/>
                <a:gd name="connsiteY3" fmla="*/ 116900 h 123532"/>
                <a:gd name="connsiteX4" fmla="*/ 10868 w 293734"/>
                <a:gd name="connsiteY4" fmla="*/ 114795 h 123532"/>
                <a:gd name="connsiteX5" fmla="*/ 19634 w 293734"/>
                <a:gd name="connsiteY5" fmla="*/ 111815 h 123532"/>
                <a:gd name="connsiteX6" fmla="*/ 17182 w 293734"/>
                <a:gd name="connsiteY6" fmla="*/ 100954 h 123532"/>
                <a:gd name="connsiteX7" fmla="*/ 2805 w 293734"/>
                <a:gd name="connsiteY7" fmla="*/ 43830 h 123532"/>
                <a:gd name="connsiteX8" fmla="*/ 0 w 293734"/>
                <a:gd name="connsiteY8" fmla="*/ 26135 h 123532"/>
                <a:gd name="connsiteX9" fmla="*/ 22263 w 293734"/>
                <a:gd name="connsiteY9" fmla="*/ -1377 h 123532"/>
                <a:gd name="connsiteX10" fmla="*/ 64514 w 293734"/>
                <a:gd name="connsiteY10" fmla="*/ 49964 h 123532"/>
                <a:gd name="connsiteX11" fmla="*/ 41200 w 293734"/>
                <a:gd name="connsiteY11" fmla="*/ 77999 h 123532"/>
                <a:gd name="connsiteX12" fmla="*/ 20690 w 293734"/>
                <a:gd name="connsiteY12" fmla="*/ 67489 h 123532"/>
                <a:gd name="connsiteX13" fmla="*/ 33659 w 293734"/>
                <a:gd name="connsiteY13" fmla="*/ 120226 h 123532"/>
                <a:gd name="connsiteX14" fmla="*/ 17182 w 293734"/>
                <a:gd name="connsiteY14" fmla="*/ 53994 h 123532"/>
                <a:gd name="connsiteX15" fmla="*/ 19810 w 293734"/>
                <a:gd name="connsiteY15" fmla="*/ 60128 h 123532"/>
                <a:gd name="connsiteX16" fmla="*/ 40847 w 293734"/>
                <a:gd name="connsiteY16" fmla="*/ 74145 h 123532"/>
                <a:gd name="connsiteX17" fmla="*/ 51891 w 293734"/>
                <a:gd name="connsiteY17" fmla="*/ 57677 h 123532"/>
                <a:gd name="connsiteX18" fmla="*/ 42954 w 293734"/>
                <a:gd name="connsiteY18" fmla="*/ 20529 h 123532"/>
                <a:gd name="connsiteX19" fmla="*/ 22263 w 293734"/>
                <a:gd name="connsiteY19" fmla="*/ 2482 h 123532"/>
                <a:gd name="connsiteX20" fmla="*/ 10521 w 293734"/>
                <a:gd name="connsiteY20" fmla="*/ 20177 h 123532"/>
                <a:gd name="connsiteX21" fmla="*/ 13326 w 293734"/>
                <a:gd name="connsiteY21" fmla="*/ 37876 h 123532"/>
                <a:gd name="connsiteX22" fmla="*/ 17182 w 293734"/>
                <a:gd name="connsiteY22" fmla="*/ 53994 h 123532"/>
                <a:gd name="connsiteX23" fmla="*/ 116807 w 293734"/>
                <a:gd name="connsiteY23" fmla="*/ 110062 h 123532"/>
                <a:gd name="connsiteX24" fmla="*/ 110317 w 293734"/>
                <a:gd name="connsiteY24" fmla="*/ 116373 h 123532"/>
                <a:gd name="connsiteX25" fmla="*/ 100852 w 293734"/>
                <a:gd name="connsiteY25" fmla="*/ 107088 h 123532"/>
                <a:gd name="connsiteX26" fmla="*/ 107512 w 293734"/>
                <a:gd name="connsiteY26" fmla="*/ 100778 h 123532"/>
                <a:gd name="connsiteX27" fmla="*/ 116807 w 293734"/>
                <a:gd name="connsiteY27" fmla="*/ 110062 h 123532"/>
                <a:gd name="connsiteX28" fmla="*/ 103480 w 293734"/>
                <a:gd name="connsiteY28" fmla="*/ 44182 h 123532"/>
                <a:gd name="connsiteX29" fmla="*/ 107336 w 293734"/>
                <a:gd name="connsiteY29" fmla="*/ 54346 h 123532"/>
                <a:gd name="connsiteX30" fmla="*/ 109618 w 293734"/>
                <a:gd name="connsiteY30" fmla="*/ 63630 h 123532"/>
                <a:gd name="connsiteX31" fmla="*/ 95242 w 293734"/>
                <a:gd name="connsiteY31" fmla="*/ 77999 h 123532"/>
                <a:gd name="connsiteX32" fmla="*/ 72098 w 293734"/>
                <a:gd name="connsiteY32" fmla="*/ 51014 h 123532"/>
                <a:gd name="connsiteX33" fmla="*/ 74205 w 293734"/>
                <a:gd name="connsiteY33" fmla="*/ 49266 h 123532"/>
                <a:gd name="connsiteX34" fmla="*/ 77009 w 293734"/>
                <a:gd name="connsiteY34" fmla="*/ 52416 h 123532"/>
                <a:gd name="connsiteX35" fmla="*/ 94714 w 293734"/>
                <a:gd name="connsiteY35" fmla="*/ 74145 h 123532"/>
                <a:gd name="connsiteX36" fmla="*/ 99097 w 293734"/>
                <a:gd name="connsiteY36" fmla="*/ 68539 h 123532"/>
                <a:gd name="connsiteX37" fmla="*/ 97172 w 293734"/>
                <a:gd name="connsiteY37" fmla="*/ 59425 h 123532"/>
                <a:gd name="connsiteX38" fmla="*/ 85072 w 293734"/>
                <a:gd name="connsiteY38" fmla="*/ 27009 h 123532"/>
                <a:gd name="connsiteX39" fmla="*/ 81041 w 293734"/>
                <a:gd name="connsiteY39" fmla="*/ 12992 h 123532"/>
                <a:gd name="connsiteX40" fmla="*/ 95417 w 293734"/>
                <a:gd name="connsiteY40" fmla="*/ -1377 h 123532"/>
                <a:gd name="connsiteX41" fmla="*/ 118385 w 293734"/>
                <a:gd name="connsiteY41" fmla="*/ 25608 h 123532"/>
                <a:gd name="connsiteX42" fmla="*/ 116279 w 293734"/>
                <a:gd name="connsiteY42" fmla="*/ 27361 h 123532"/>
                <a:gd name="connsiteX43" fmla="*/ 113650 w 293734"/>
                <a:gd name="connsiteY43" fmla="*/ 24206 h 123532"/>
                <a:gd name="connsiteX44" fmla="*/ 95770 w 293734"/>
                <a:gd name="connsiteY44" fmla="*/ 2482 h 123532"/>
                <a:gd name="connsiteX45" fmla="*/ 91562 w 293734"/>
                <a:gd name="connsiteY45" fmla="*/ 8265 h 123532"/>
                <a:gd name="connsiteX46" fmla="*/ 96644 w 293734"/>
                <a:gd name="connsiteY46" fmla="*/ 25783 h 123532"/>
                <a:gd name="connsiteX47" fmla="*/ 103480 w 293734"/>
                <a:gd name="connsiteY47" fmla="*/ 44182 h 123532"/>
                <a:gd name="connsiteX48" fmla="*/ 192813 w 293734"/>
                <a:gd name="connsiteY48" fmla="*/ 66785 h 123532"/>
                <a:gd name="connsiteX49" fmla="*/ 176683 w 293734"/>
                <a:gd name="connsiteY49" fmla="*/ 77999 h 123532"/>
                <a:gd name="connsiteX50" fmla="*/ 134433 w 293734"/>
                <a:gd name="connsiteY50" fmla="*/ 26664 h 123532"/>
                <a:gd name="connsiteX51" fmla="*/ 157752 w 293734"/>
                <a:gd name="connsiteY51" fmla="*/ -1377 h 123532"/>
                <a:gd name="connsiteX52" fmla="*/ 180537 w 293734"/>
                <a:gd name="connsiteY52" fmla="*/ 11766 h 123532"/>
                <a:gd name="connsiteX53" fmla="*/ 196493 w 293734"/>
                <a:gd name="connsiteY53" fmla="*/ -1377 h 123532"/>
                <a:gd name="connsiteX54" fmla="*/ 209468 w 293734"/>
                <a:gd name="connsiteY54" fmla="*/ 8265 h 123532"/>
                <a:gd name="connsiteX55" fmla="*/ 214725 w 293734"/>
                <a:gd name="connsiteY55" fmla="*/ 25608 h 123532"/>
                <a:gd name="connsiteX56" fmla="*/ 212625 w 293734"/>
                <a:gd name="connsiteY56" fmla="*/ 27361 h 123532"/>
                <a:gd name="connsiteX57" fmla="*/ 210166 w 293734"/>
                <a:gd name="connsiteY57" fmla="*/ 24206 h 123532"/>
                <a:gd name="connsiteX58" fmla="*/ 196845 w 293734"/>
                <a:gd name="connsiteY58" fmla="*/ 2482 h 123532"/>
                <a:gd name="connsiteX59" fmla="*/ 191586 w 293734"/>
                <a:gd name="connsiteY59" fmla="*/ 10541 h 123532"/>
                <a:gd name="connsiteX60" fmla="*/ 193864 w 293734"/>
                <a:gd name="connsiteY60" fmla="*/ 23508 h 123532"/>
                <a:gd name="connsiteX61" fmla="*/ 197720 w 293734"/>
                <a:gd name="connsiteY61" fmla="*/ 39279 h 123532"/>
                <a:gd name="connsiteX62" fmla="*/ 204033 w 293734"/>
                <a:gd name="connsiteY62" fmla="*/ 63805 h 123532"/>
                <a:gd name="connsiteX63" fmla="*/ 205259 w 293734"/>
                <a:gd name="connsiteY63" fmla="*/ 69764 h 123532"/>
                <a:gd name="connsiteX64" fmla="*/ 200173 w 293734"/>
                <a:gd name="connsiteY64" fmla="*/ 74497 h 123532"/>
                <a:gd name="connsiteX65" fmla="*/ 192813 w 293734"/>
                <a:gd name="connsiteY65" fmla="*/ 66785 h 123532"/>
                <a:gd name="connsiteX66" fmla="*/ 181418 w 293734"/>
                <a:gd name="connsiteY66" fmla="*/ 21403 h 123532"/>
                <a:gd name="connsiteX67" fmla="*/ 177910 w 293734"/>
                <a:gd name="connsiteY67" fmla="*/ 14921 h 123532"/>
                <a:gd name="connsiteX68" fmla="*/ 158098 w 293734"/>
                <a:gd name="connsiteY68" fmla="*/ 2482 h 123532"/>
                <a:gd name="connsiteX69" fmla="*/ 146879 w 293734"/>
                <a:gd name="connsiteY69" fmla="*/ 18951 h 123532"/>
                <a:gd name="connsiteX70" fmla="*/ 156520 w 293734"/>
                <a:gd name="connsiteY70" fmla="*/ 57325 h 123532"/>
                <a:gd name="connsiteX71" fmla="*/ 176859 w 293734"/>
                <a:gd name="connsiteY71" fmla="*/ 74145 h 123532"/>
                <a:gd name="connsiteX72" fmla="*/ 190707 w 293734"/>
                <a:gd name="connsiteY72" fmla="*/ 58726 h 123532"/>
                <a:gd name="connsiteX73" fmla="*/ 190186 w 293734"/>
                <a:gd name="connsiteY73" fmla="*/ 55747 h 123532"/>
                <a:gd name="connsiteX74" fmla="*/ 181418 w 293734"/>
                <a:gd name="connsiteY74" fmla="*/ 21403 h 123532"/>
                <a:gd name="connsiteX75" fmla="*/ 288649 w 293734"/>
                <a:gd name="connsiteY75" fmla="*/ 66087 h 123532"/>
                <a:gd name="connsiteX76" fmla="*/ 280233 w 293734"/>
                <a:gd name="connsiteY76" fmla="*/ 58199 h 123532"/>
                <a:gd name="connsiteX77" fmla="*/ 285672 w 293734"/>
                <a:gd name="connsiteY77" fmla="*/ 53120 h 123532"/>
                <a:gd name="connsiteX78" fmla="*/ 293735 w 293734"/>
                <a:gd name="connsiteY78" fmla="*/ 62931 h 123532"/>
                <a:gd name="connsiteX79" fmla="*/ 272874 w 293734"/>
                <a:gd name="connsiteY79" fmla="*/ 77999 h 123532"/>
                <a:gd name="connsiteX80" fmla="*/ 243247 w 293734"/>
                <a:gd name="connsiteY80" fmla="*/ 52416 h 123532"/>
                <a:gd name="connsiteX81" fmla="*/ 261302 w 293734"/>
                <a:gd name="connsiteY81" fmla="*/ 35073 h 123532"/>
                <a:gd name="connsiteX82" fmla="*/ 279535 w 293734"/>
                <a:gd name="connsiteY82" fmla="*/ 21754 h 123532"/>
                <a:gd name="connsiteX83" fmla="*/ 254466 w 293734"/>
                <a:gd name="connsiteY83" fmla="*/ 2482 h 123532"/>
                <a:gd name="connsiteX84" fmla="*/ 234480 w 293734"/>
                <a:gd name="connsiteY84" fmla="*/ 11766 h 123532"/>
                <a:gd name="connsiteX85" fmla="*/ 245524 w 293734"/>
                <a:gd name="connsiteY85" fmla="*/ 21051 h 123532"/>
                <a:gd name="connsiteX86" fmla="*/ 239039 w 293734"/>
                <a:gd name="connsiteY86" fmla="*/ 27185 h 123532"/>
                <a:gd name="connsiteX87" fmla="*/ 229222 w 293734"/>
                <a:gd name="connsiteY87" fmla="*/ 15619 h 123532"/>
                <a:gd name="connsiteX88" fmla="*/ 254291 w 293734"/>
                <a:gd name="connsiteY88" fmla="*/ -1377 h 123532"/>
                <a:gd name="connsiteX89" fmla="*/ 289529 w 293734"/>
                <a:gd name="connsiteY89" fmla="*/ 27712 h 123532"/>
                <a:gd name="connsiteX90" fmla="*/ 284094 w 293734"/>
                <a:gd name="connsiteY90" fmla="*/ 40505 h 123532"/>
                <a:gd name="connsiteX91" fmla="*/ 266561 w 293734"/>
                <a:gd name="connsiteY91" fmla="*/ 47859 h 123532"/>
                <a:gd name="connsiteX92" fmla="*/ 253240 w 293734"/>
                <a:gd name="connsiteY92" fmla="*/ 58375 h 123532"/>
                <a:gd name="connsiteX93" fmla="*/ 272874 w 293734"/>
                <a:gd name="connsiteY93" fmla="*/ 74145 h 123532"/>
                <a:gd name="connsiteX94" fmla="*/ 288649 w 293734"/>
                <a:gd name="connsiteY94" fmla="*/ 66087 h 1235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</a:cxnLst>
              <a:rect l="l" t="t" r="r" b="b"/>
              <a:pathLst>
                <a:path w="293734" h="123532">
                  <a:moveTo>
                    <a:pt x="33659" y="120226"/>
                  </a:moveTo>
                  <a:cubicBezTo>
                    <a:pt x="33659" y="120402"/>
                    <a:pt x="33659" y="122155"/>
                    <a:pt x="31382" y="122155"/>
                  </a:cubicBezTo>
                  <a:cubicBezTo>
                    <a:pt x="27351" y="122155"/>
                    <a:pt x="14553" y="120754"/>
                    <a:pt x="9993" y="120402"/>
                  </a:cubicBezTo>
                  <a:cubicBezTo>
                    <a:pt x="8591" y="120226"/>
                    <a:pt x="6660" y="120050"/>
                    <a:pt x="6660" y="116900"/>
                  </a:cubicBezTo>
                  <a:cubicBezTo>
                    <a:pt x="6660" y="114795"/>
                    <a:pt x="8239" y="114795"/>
                    <a:pt x="10868" y="114795"/>
                  </a:cubicBezTo>
                  <a:cubicBezTo>
                    <a:pt x="19288" y="114795"/>
                    <a:pt x="19634" y="113570"/>
                    <a:pt x="19634" y="111815"/>
                  </a:cubicBezTo>
                  <a:cubicBezTo>
                    <a:pt x="19634" y="110590"/>
                    <a:pt x="18056" y="104632"/>
                    <a:pt x="17182" y="100954"/>
                  </a:cubicBezTo>
                  <a:lnTo>
                    <a:pt x="2805" y="43830"/>
                  </a:lnTo>
                  <a:cubicBezTo>
                    <a:pt x="704" y="35073"/>
                    <a:pt x="0" y="32270"/>
                    <a:pt x="0" y="26135"/>
                  </a:cubicBezTo>
                  <a:cubicBezTo>
                    <a:pt x="0" y="9491"/>
                    <a:pt x="9294" y="-1377"/>
                    <a:pt x="22263" y="-1377"/>
                  </a:cubicBezTo>
                  <a:cubicBezTo>
                    <a:pt x="42954" y="-1377"/>
                    <a:pt x="64514" y="24733"/>
                    <a:pt x="64514" y="49964"/>
                  </a:cubicBezTo>
                  <a:cubicBezTo>
                    <a:pt x="64514" y="65911"/>
                    <a:pt x="55225" y="77999"/>
                    <a:pt x="41200" y="77999"/>
                  </a:cubicBezTo>
                  <a:cubicBezTo>
                    <a:pt x="33137" y="77999"/>
                    <a:pt x="25948" y="72919"/>
                    <a:pt x="20690" y="67489"/>
                  </a:cubicBezTo>
                  <a:lnTo>
                    <a:pt x="33659" y="120226"/>
                  </a:lnTo>
                  <a:close/>
                  <a:moveTo>
                    <a:pt x="17182" y="53994"/>
                  </a:moveTo>
                  <a:cubicBezTo>
                    <a:pt x="18232" y="57847"/>
                    <a:pt x="18232" y="58199"/>
                    <a:pt x="19810" y="60128"/>
                  </a:cubicBezTo>
                  <a:cubicBezTo>
                    <a:pt x="28401" y="71518"/>
                    <a:pt x="36288" y="74145"/>
                    <a:pt x="40847" y="74145"/>
                  </a:cubicBezTo>
                  <a:cubicBezTo>
                    <a:pt x="47162" y="74145"/>
                    <a:pt x="51891" y="68890"/>
                    <a:pt x="51891" y="57677"/>
                  </a:cubicBezTo>
                  <a:cubicBezTo>
                    <a:pt x="51891" y="47337"/>
                    <a:pt x="46111" y="27185"/>
                    <a:pt x="42954" y="20529"/>
                  </a:cubicBezTo>
                  <a:cubicBezTo>
                    <a:pt x="37168" y="8787"/>
                    <a:pt x="29105" y="2482"/>
                    <a:pt x="22263" y="2482"/>
                  </a:cubicBezTo>
                  <a:cubicBezTo>
                    <a:pt x="16307" y="2482"/>
                    <a:pt x="10521" y="7210"/>
                    <a:pt x="10521" y="20177"/>
                  </a:cubicBezTo>
                  <a:cubicBezTo>
                    <a:pt x="10521" y="23508"/>
                    <a:pt x="10521" y="26833"/>
                    <a:pt x="13326" y="37876"/>
                  </a:cubicBezTo>
                  <a:lnTo>
                    <a:pt x="17182" y="53994"/>
                  </a:lnTo>
                  <a:close/>
                  <a:moveTo>
                    <a:pt x="116807" y="110062"/>
                  </a:moveTo>
                  <a:cubicBezTo>
                    <a:pt x="116807" y="113570"/>
                    <a:pt x="114348" y="116373"/>
                    <a:pt x="110317" y="116373"/>
                  </a:cubicBezTo>
                  <a:cubicBezTo>
                    <a:pt x="105587" y="116373"/>
                    <a:pt x="100852" y="111815"/>
                    <a:pt x="100852" y="107088"/>
                  </a:cubicBezTo>
                  <a:cubicBezTo>
                    <a:pt x="100852" y="103758"/>
                    <a:pt x="103305" y="100778"/>
                    <a:pt x="107512" y="100778"/>
                  </a:cubicBezTo>
                  <a:cubicBezTo>
                    <a:pt x="111543" y="100778"/>
                    <a:pt x="116807" y="104807"/>
                    <a:pt x="116807" y="110062"/>
                  </a:cubicBezTo>
                  <a:close/>
                  <a:moveTo>
                    <a:pt x="103480" y="44182"/>
                  </a:moveTo>
                  <a:cubicBezTo>
                    <a:pt x="105587" y="49266"/>
                    <a:pt x="105587" y="49612"/>
                    <a:pt x="107336" y="54346"/>
                  </a:cubicBezTo>
                  <a:cubicBezTo>
                    <a:pt x="108738" y="57847"/>
                    <a:pt x="109618" y="60304"/>
                    <a:pt x="109618" y="63630"/>
                  </a:cubicBezTo>
                  <a:cubicBezTo>
                    <a:pt x="109618" y="71518"/>
                    <a:pt x="104008" y="77999"/>
                    <a:pt x="95242" y="77999"/>
                  </a:cubicBezTo>
                  <a:cubicBezTo>
                    <a:pt x="78764" y="77999"/>
                    <a:pt x="72098" y="52592"/>
                    <a:pt x="72098" y="51014"/>
                  </a:cubicBezTo>
                  <a:cubicBezTo>
                    <a:pt x="72098" y="49266"/>
                    <a:pt x="73852" y="49266"/>
                    <a:pt x="74205" y="49266"/>
                  </a:cubicBezTo>
                  <a:cubicBezTo>
                    <a:pt x="75959" y="49266"/>
                    <a:pt x="76135" y="49612"/>
                    <a:pt x="77009" y="52416"/>
                  </a:cubicBezTo>
                  <a:cubicBezTo>
                    <a:pt x="81745" y="68890"/>
                    <a:pt x="88757" y="74145"/>
                    <a:pt x="94714" y="74145"/>
                  </a:cubicBezTo>
                  <a:cubicBezTo>
                    <a:pt x="96116" y="74145"/>
                    <a:pt x="99097" y="74145"/>
                    <a:pt x="99097" y="68539"/>
                  </a:cubicBezTo>
                  <a:cubicBezTo>
                    <a:pt x="99097" y="64855"/>
                    <a:pt x="97871" y="61178"/>
                    <a:pt x="97172" y="59425"/>
                  </a:cubicBezTo>
                  <a:cubicBezTo>
                    <a:pt x="95770" y="54873"/>
                    <a:pt x="87877" y="34546"/>
                    <a:pt x="85072" y="27009"/>
                  </a:cubicBezTo>
                  <a:cubicBezTo>
                    <a:pt x="83317" y="22453"/>
                    <a:pt x="81041" y="16675"/>
                    <a:pt x="81041" y="12992"/>
                  </a:cubicBezTo>
                  <a:cubicBezTo>
                    <a:pt x="81041" y="4757"/>
                    <a:pt x="87003" y="-1377"/>
                    <a:pt x="95417" y="-1377"/>
                  </a:cubicBezTo>
                  <a:cubicBezTo>
                    <a:pt x="111895" y="-1377"/>
                    <a:pt x="118385" y="24030"/>
                    <a:pt x="118385" y="25608"/>
                  </a:cubicBezTo>
                  <a:cubicBezTo>
                    <a:pt x="118385" y="27361"/>
                    <a:pt x="116807" y="27361"/>
                    <a:pt x="116279" y="27361"/>
                  </a:cubicBezTo>
                  <a:cubicBezTo>
                    <a:pt x="114524" y="27361"/>
                    <a:pt x="114524" y="26833"/>
                    <a:pt x="113650" y="24206"/>
                  </a:cubicBezTo>
                  <a:cubicBezTo>
                    <a:pt x="110493" y="13168"/>
                    <a:pt x="104707" y="2482"/>
                    <a:pt x="95770" y="2482"/>
                  </a:cubicBezTo>
                  <a:cubicBezTo>
                    <a:pt x="92789" y="2482"/>
                    <a:pt x="91562" y="4230"/>
                    <a:pt x="91562" y="8265"/>
                  </a:cubicBezTo>
                  <a:cubicBezTo>
                    <a:pt x="91562" y="12640"/>
                    <a:pt x="92613" y="15097"/>
                    <a:pt x="96644" y="25783"/>
                  </a:cubicBezTo>
                  <a:lnTo>
                    <a:pt x="103480" y="44182"/>
                  </a:lnTo>
                  <a:close/>
                  <a:moveTo>
                    <a:pt x="192813" y="66785"/>
                  </a:moveTo>
                  <a:cubicBezTo>
                    <a:pt x="189658" y="73266"/>
                    <a:pt x="184575" y="77999"/>
                    <a:pt x="176683" y="77999"/>
                  </a:cubicBezTo>
                  <a:cubicBezTo>
                    <a:pt x="156173" y="77999"/>
                    <a:pt x="134433" y="52240"/>
                    <a:pt x="134433" y="26664"/>
                  </a:cubicBezTo>
                  <a:cubicBezTo>
                    <a:pt x="134433" y="10189"/>
                    <a:pt x="144074" y="-1377"/>
                    <a:pt x="157752" y="-1377"/>
                  </a:cubicBezTo>
                  <a:cubicBezTo>
                    <a:pt x="161255" y="-1377"/>
                    <a:pt x="170021" y="-673"/>
                    <a:pt x="180537" y="11766"/>
                  </a:cubicBezTo>
                  <a:cubicBezTo>
                    <a:pt x="181940" y="4406"/>
                    <a:pt x="188079" y="-1377"/>
                    <a:pt x="196493" y="-1377"/>
                  </a:cubicBezTo>
                  <a:cubicBezTo>
                    <a:pt x="202630" y="-1377"/>
                    <a:pt x="206662" y="2657"/>
                    <a:pt x="209468" y="8265"/>
                  </a:cubicBezTo>
                  <a:cubicBezTo>
                    <a:pt x="212449" y="14570"/>
                    <a:pt x="214725" y="25261"/>
                    <a:pt x="214725" y="25608"/>
                  </a:cubicBezTo>
                  <a:cubicBezTo>
                    <a:pt x="214725" y="27361"/>
                    <a:pt x="213146" y="27361"/>
                    <a:pt x="212625" y="27361"/>
                  </a:cubicBezTo>
                  <a:cubicBezTo>
                    <a:pt x="210870" y="27361"/>
                    <a:pt x="210694" y="26664"/>
                    <a:pt x="210166" y="24206"/>
                  </a:cubicBezTo>
                  <a:cubicBezTo>
                    <a:pt x="207190" y="12816"/>
                    <a:pt x="204033" y="2482"/>
                    <a:pt x="196845" y="2482"/>
                  </a:cubicBezTo>
                  <a:cubicBezTo>
                    <a:pt x="192109" y="2482"/>
                    <a:pt x="191586" y="7034"/>
                    <a:pt x="191586" y="10541"/>
                  </a:cubicBezTo>
                  <a:cubicBezTo>
                    <a:pt x="191586" y="14394"/>
                    <a:pt x="191933" y="15795"/>
                    <a:pt x="193864" y="23508"/>
                  </a:cubicBezTo>
                  <a:cubicBezTo>
                    <a:pt x="195795" y="30868"/>
                    <a:pt x="196141" y="32616"/>
                    <a:pt x="197720" y="39279"/>
                  </a:cubicBezTo>
                  <a:lnTo>
                    <a:pt x="204033" y="63805"/>
                  </a:lnTo>
                  <a:cubicBezTo>
                    <a:pt x="205259" y="68714"/>
                    <a:pt x="205259" y="69061"/>
                    <a:pt x="205259" y="69764"/>
                  </a:cubicBezTo>
                  <a:cubicBezTo>
                    <a:pt x="205259" y="72743"/>
                    <a:pt x="203153" y="74497"/>
                    <a:pt x="200173" y="74497"/>
                  </a:cubicBezTo>
                  <a:cubicBezTo>
                    <a:pt x="195965" y="74497"/>
                    <a:pt x="193336" y="70639"/>
                    <a:pt x="192813" y="66785"/>
                  </a:cubicBezTo>
                  <a:close/>
                  <a:moveTo>
                    <a:pt x="181418" y="21403"/>
                  </a:moveTo>
                  <a:cubicBezTo>
                    <a:pt x="180537" y="18247"/>
                    <a:pt x="180537" y="17901"/>
                    <a:pt x="177910" y="14921"/>
                  </a:cubicBezTo>
                  <a:cubicBezTo>
                    <a:pt x="170198" y="5286"/>
                    <a:pt x="163010" y="2482"/>
                    <a:pt x="158098" y="2482"/>
                  </a:cubicBezTo>
                  <a:cubicBezTo>
                    <a:pt x="149332" y="2482"/>
                    <a:pt x="146879" y="12118"/>
                    <a:pt x="146879" y="18951"/>
                  </a:cubicBezTo>
                  <a:cubicBezTo>
                    <a:pt x="146879" y="27712"/>
                    <a:pt x="152489" y="49266"/>
                    <a:pt x="156520" y="57325"/>
                  </a:cubicBezTo>
                  <a:cubicBezTo>
                    <a:pt x="161960" y="67659"/>
                    <a:pt x="169846" y="74145"/>
                    <a:pt x="176859" y="74145"/>
                  </a:cubicBezTo>
                  <a:cubicBezTo>
                    <a:pt x="188255" y="74145"/>
                    <a:pt x="190707" y="59776"/>
                    <a:pt x="190707" y="58726"/>
                  </a:cubicBezTo>
                  <a:cubicBezTo>
                    <a:pt x="190707" y="57677"/>
                    <a:pt x="190354" y="56621"/>
                    <a:pt x="190186" y="55747"/>
                  </a:cubicBezTo>
                  <a:lnTo>
                    <a:pt x="181418" y="21403"/>
                  </a:lnTo>
                  <a:close/>
                  <a:moveTo>
                    <a:pt x="288649" y="66087"/>
                  </a:moveTo>
                  <a:cubicBezTo>
                    <a:pt x="283742" y="65911"/>
                    <a:pt x="280233" y="62052"/>
                    <a:pt x="280233" y="58199"/>
                  </a:cubicBezTo>
                  <a:cubicBezTo>
                    <a:pt x="280233" y="55747"/>
                    <a:pt x="281811" y="53120"/>
                    <a:pt x="285672" y="53120"/>
                  </a:cubicBezTo>
                  <a:cubicBezTo>
                    <a:pt x="289529" y="53120"/>
                    <a:pt x="293735" y="56099"/>
                    <a:pt x="293735" y="62931"/>
                  </a:cubicBezTo>
                  <a:cubicBezTo>
                    <a:pt x="293735" y="70814"/>
                    <a:pt x="286195" y="77999"/>
                    <a:pt x="272874" y="77999"/>
                  </a:cubicBezTo>
                  <a:cubicBezTo>
                    <a:pt x="249731" y="77999"/>
                    <a:pt x="243247" y="60128"/>
                    <a:pt x="243247" y="52416"/>
                  </a:cubicBezTo>
                  <a:cubicBezTo>
                    <a:pt x="243247" y="38750"/>
                    <a:pt x="256216" y="36123"/>
                    <a:pt x="261302" y="35073"/>
                  </a:cubicBezTo>
                  <a:cubicBezTo>
                    <a:pt x="270415" y="33320"/>
                    <a:pt x="279535" y="31391"/>
                    <a:pt x="279535" y="21754"/>
                  </a:cubicBezTo>
                  <a:cubicBezTo>
                    <a:pt x="279535" y="17197"/>
                    <a:pt x="275503" y="2482"/>
                    <a:pt x="254466" y="2482"/>
                  </a:cubicBezTo>
                  <a:cubicBezTo>
                    <a:pt x="252008" y="2482"/>
                    <a:pt x="238511" y="2482"/>
                    <a:pt x="234480" y="11766"/>
                  </a:cubicBezTo>
                  <a:cubicBezTo>
                    <a:pt x="241140" y="10892"/>
                    <a:pt x="245524" y="16147"/>
                    <a:pt x="245524" y="21051"/>
                  </a:cubicBezTo>
                  <a:cubicBezTo>
                    <a:pt x="245524" y="25085"/>
                    <a:pt x="242719" y="27185"/>
                    <a:pt x="239039" y="27185"/>
                  </a:cubicBezTo>
                  <a:cubicBezTo>
                    <a:pt x="234480" y="27185"/>
                    <a:pt x="229222" y="23508"/>
                    <a:pt x="229222" y="15619"/>
                  </a:cubicBezTo>
                  <a:cubicBezTo>
                    <a:pt x="229222" y="5631"/>
                    <a:pt x="239209" y="-1377"/>
                    <a:pt x="254291" y="-1377"/>
                  </a:cubicBezTo>
                  <a:cubicBezTo>
                    <a:pt x="282691" y="-1377"/>
                    <a:pt x="289529" y="19825"/>
                    <a:pt x="289529" y="27712"/>
                  </a:cubicBezTo>
                  <a:cubicBezTo>
                    <a:pt x="289529" y="34018"/>
                    <a:pt x="286195" y="38399"/>
                    <a:pt x="284094" y="40505"/>
                  </a:cubicBezTo>
                  <a:cubicBezTo>
                    <a:pt x="279360" y="45408"/>
                    <a:pt x="274277" y="46287"/>
                    <a:pt x="266561" y="47859"/>
                  </a:cubicBezTo>
                  <a:cubicBezTo>
                    <a:pt x="260251" y="49266"/>
                    <a:pt x="253240" y="50492"/>
                    <a:pt x="253240" y="58375"/>
                  </a:cubicBezTo>
                  <a:cubicBezTo>
                    <a:pt x="253240" y="63454"/>
                    <a:pt x="257448" y="74145"/>
                    <a:pt x="272874" y="74145"/>
                  </a:cubicBezTo>
                  <a:cubicBezTo>
                    <a:pt x="277258" y="74145"/>
                    <a:pt x="286019" y="72919"/>
                    <a:pt x="288649" y="66087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2336" name="任意多边形: 形状 2335">
              <a:extLst>
                <a:ext uri="{FF2B5EF4-FFF2-40B4-BE49-F238E27FC236}">
                  <a16:creationId xmlns:a16="http://schemas.microsoft.com/office/drawing/2014/main" id="{F2DC5977-9B21-6619-C01E-9F4D5FB170B2}"/>
                </a:ext>
              </a:extLst>
            </p:cNvPr>
            <p:cNvSpPr/>
            <p:nvPr>
              <p:custDataLst>
                <p:tags r:id="rId85"/>
              </p:custDataLst>
            </p:nvPr>
          </p:nvSpPr>
          <p:spPr>
            <a:xfrm flipV="1">
              <a:off x="13434082" y="-8790173"/>
              <a:ext cx="139371" cy="106370"/>
            </a:xfrm>
            <a:custGeom>
              <a:avLst/>
              <a:gdLst>
                <a:gd name="connsiteX0" fmla="*/ 34006 w 139371"/>
                <a:gd name="connsiteY0" fmla="*/ 100339 h 106370"/>
                <a:gd name="connsiteX1" fmla="*/ 29094 w 139371"/>
                <a:gd name="connsiteY1" fmla="*/ 105000 h 106370"/>
                <a:gd name="connsiteX2" fmla="*/ 22220 w 139371"/>
                <a:gd name="connsiteY2" fmla="*/ 98256 h 106370"/>
                <a:gd name="connsiteX3" fmla="*/ 27131 w 139371"/>
                <a:gd name="connsiteY3" fmla="*/ 93589 h 106370"/>
                <a:gd name="connsiteX4" fmla="*/ 34006 w 139371"/>
                <a:gd name="connsiteY4" fmla="*/ 100339 h 106370"/>
                <a:gd name="connsiteX5" fmla="*/ 8959 w 139371"/>
                <a:gd name="connsiteY5" fmla="*/ 38010 h 106370"/>
                <a:gd name="connsiteX6" fmla="*/ 7859 w 139371"/>
                <a:gd name="connsiteY6" fmla="*/ 32858 h 106370"/>
                <a:gd name="connsiteX7" fmla="*/ 19519 w 139371"/>
                <a:gd name="connsiteY7" fmla="*/ 22431 h 106370"/>
                <a:gd name="connsiteX8" fmla="*/ 37196 w 139371"/>
                <a:gd name="connsiteY8" fmla="*/ 41203 h 106370"/>
                <a:gd name="connsiteX9" fmla="*/ 35232 w 139371"/>
                <a:gd name="connsiteY9" fmla="*/ 42797 h 106370"/>
                <a:gd name="connsiteX10" fmla="*/ 32901 w 139371"/>
                <a:gd name="connsiteY10" fmla="*/ 40709 h 106370"/>
                <a:gd name="connsiteX11" fmla="*/ 19888 w 139371"/>
                <a:gd name="connsiteY11" fmla="*/ 25867 h 106370"/>
                <a:gd name="connsiteX12" fmla="*/ 16819 w 139371"/>
                <a:gd name="connsiteY12" fmla="*/ 30159 h 106370"/>
                <a:gd name="connsiteX13" fmla="*/ 18782 w 139371"/>
                <a:gd name="connsiteY13" fmla="*/ 38010 h 106370"/>
                <a:gd name="connsiteX14" fmla="*/ 22709 w 139371"/>
                <a:gd name="connsiteY14" fmla="*/ 47827 h 106370"/>
                <a:gd name="connsiteX15" fmla="*/ 28726 w 139371"/>
                <a:gd name="connsiteY15" fmla="*/ 63410 h 106370"/>
                <a:gd name="connsiteX16" fmla="*/ 29463 w 139371"/>
                <a:gd name="connsiteY16" fmla="*/ 67336 h 106370"/>
                <a:gd name="connsiteX17" fmla="*/ 17798 w 139371"/>
                <a:gd name="connsiteY17" fmla="*/ 77764 h 106370"/>
                <a:gd name="connsiteX18" fmla="*/ 0 w 139371"/>
                <a:gd name="connsiteY18" fmla="*/ 58991 h 106370"/>
                <a:gd name="connsiteX19" fmla="*/ 2084 w 139371"/>
                <a:gd name="connsiteY19" fmla="*/ 57397 h 106370"/>
                <a:gd name="connsiteX20" fmla="*/ 4295 w 139371"/>
                <a:gd name="connsiteY20" fmla="*/ 59360 h 106370"/>
                <a:gd name="connsiteX21" fmla="*/ 17429 w 139371"/>
                <a:gd name="connsiteY21" fmla="*/ 74328 h 106370"/>
                <a:gd name="connsiteX22" fmla="*/ 20498 w 139371"/>
                <a:gd name="connsiteY22" fmla="*/ 70035 h 106370"/>
                <a:gd name="connsiteX23" fmla="*/ 16698 w 139371"/>
                <a:gd name="connsiteY23" fmla="*/ 57765 h 106370"/>
                <a:gd name="connsiteX24" fmla="*/ 8959 w 139371"/>
                <a:gd name="connsiteY24" fmla="*/ 38010 h 106370"/>
                <a:gd name="connsiteX25" fmla="*/ 69744 w 139371"/>
                <a:gd name="connsiteY25" fmla="*/ 25619 h 106370"/>
                <a:gd name="connsiteX26" fmla="*/ 60169 w 139371"/>
                <a:gd name="connsiteY26" fmla="*/ 3170 h 106370"/>
                <a:gd name="connsiteX27" fmla="*/ 59305 w 139371"/>
                <a:gd name="connsiteY27" fmla="*/ 1697 h 106370"/>
                <a:gd name="connsiteX28" fmla="*/ 61027 w 139371"/>
                <a:gd name="connsiteY28" fmla="*/ -24 h 106370"/>
                <a:gd name="connsiteX29" fmla="*/ 73176 w 139371"/>
                <a:gd name="connsiteY29" fmla="*/ 24394 h 106370"/>
                <a:gd name="connsiteX30" fmla="*/ 64585 w 139371"/>
                <a:gd name="connsiteY30" fmla="*/ 37767 h 106370"/>
                <a:gd name="connsiteX31" fmla="*/ 57589 w 139371"/>
                <a:gd name="connsiteY31" fmla="*/ 30776 h 106370"/>
                <a:gd name="connsiteX32" fmla="*/ 64706 w 139371"/>
                <a:gd name="connsiteY32" fmla="*/ 23656 h 106370"/>
                <a:gd name="connsiteX33" fmla="*/ 69744 w 139371"/>
                <a:gd name="connsiteY33" fmla="*/ 25619 h 106370"/>
                <a:gd name="connsiteX34" fmla="*/ 139371 w 139371"/>
                <a:gd name="connsiteY34" fmla="*/ 100339 h 106370"/>
                <a:gd name="connsiteX35" fmla="*/ 134465 w 139371"/>
                <a:gd name="connsiteY35" fmla="*/ 105000 h 106370"/>
                <a:gd name="connsiteX36" fmla="*/ 127591 w 139371"/>
                <a:gd name="connsiteY36" fmla="*/ 98256 h 106370"/>
                <a:gd name="connsiteX37" fmla="*/ 132502 w 139371"/>
                <a:gd name="connsiteY37" fmla="*/ 93589 h 106370"/>
                <a:gd name="connsiteX38" fmla="*/ 139371 w 139371"/>
                <a:gd name="connsiteY38" fmla="*/ 100339 h 106370"/>
                <a:gd name="connsiteX39" fmla="*/ 113352 w 139371"/>
                <a:gd name="connsiteY39" fmla="*/ 17643 h 106370"/>
                <a:gd name="connsiteX40" fmla="*/ 97511 w 139371"/>
                <a:gd name="connsiteY40" fmla="*/ 2065 h 106370"/>
                <a:gd name="connsiteX41" fmla="*/ 93095 w 139371"/>
                <a:gd name="connsiteY41" fmla="*/ 2801 h 106370"/>
                <a:gd name="connsiteX42" fmla="*/ 97270 w 139371"/>
                <a:gd name="connsiteY42" fmla="*/ 9057 h 106370"/>
                <a:gd name="connsiteX43" fmla="*/ 92479 w 139371"/>
                <a:gd name="connsiteY43" fmla="*/ 13598 h 106370"/>
                <a:gd name="connsiteX44" fmla="*/ 85484 w 139371"/>
                <a:gd name="connsiteY44" fmla="*/ 6358 h 106370"/>
                <a:gd name="connsiteX45" fmla="*/ 97638 w 139371"/>
                <a:gd name="connsiteY45" fmla="*/ -1371 h 106370"/>
                <a:gd name="connsiteX46" fmla="*/ 123169 w 139371"/>
                <a:gd name="connsiteY46" fmla="*/ 18011 h 106370"/>
                <a:gd name="connsiteX47" fmla="*/ 134218 w 139371"/>
                <a:gd name="connsiteY47" fmla="*/ 61937 h 106370"/>
                <a:gd name="connsiteX48" fmla="*/ 134834 w 139371"/>
                <a:gd name="connsiteY48" fmla="*/ 66231 h 106370"/>
                <a:gd name="connsiteX49" fmla="*/ 121695 w 139371"/>
                <a:gd name="connsiteY49" fmla="*/ 77764 h 106370"/>
                <a:gd name="connsiteX50" fmla="*/ 100212 w 139371"/>
                <a:gd name="connsiteY50" fmla="*/ 58991 h 106370"/>
                <a:gd name="connsiteX51" fmla="*/ 102302 w 139371"/>
                <a:gd name="connsiteY51" fmla="*/ 57397 h 106370"/>
                <a:gd name="connsiteX52" fmla="*/ 104755 w 139371"/>
                <a:gd name="connsiteY52" fmla="*/ 59607 h 106370"/>
                <a:gd name="connsiteX53" fmla="*/ 121326 w 139371"/>
                <a:gd name="connsiteY53" fmla="*/ 74328 h 106370"/>
                <a:gd name="connsiteX54" fmla="*/ 125501 w 139371"/>
                <a:gd name="connsiteY54" fmla="*/ 68314 h 106370"/>
                <a:gd name="connsiteX55" fmla="*/ 125132 w 139371"/>
                <a:gd name="connsiteY55" fmla="*/ 64636 h 106370"/>
                <a:gd name="connsiteX56" fmla="*/ 113352 w 139371"/>
                <a:gd name="connsiteY56" fmla="*/ 17643 h 106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39371" h="106370">
                  <a:moveTo>
                    <a:pt x="34006" y="100339"/>
                  </a:moveTo>
                  <a:cubicBezTo>
                    <a:pt x="34006" y="102301"/>
                    <a:pt x="32532" y="105000"/>
                    <a:pt x="29094" y="105000"/>
                  </a:cubicBezTo>
                  <a:cubicBezTo>
                    <a:pt x="25778" y="105000"/>
                    <a:pt x="22220" y="101813"/>
                    <a:pt x="22220" y="98256"/>
                  </a:cubicBezTo>
                  <a:cubicBezTo>
                    <a:pt x="22220" y="96166"/>
                    <a:pt x="23814" y="93589"/>
                    <a:pt x="27131" y="93589"/>
                  </a:cubicBezTo>
                  <a:cubicBezTo>
                    <a:pt x="30689" y="93589"/>
                    <a:pt x="34006" y="97024"/>
                    <a:pt x="34006" y="100339"/>
                  </a:cubicBezTo>
                  <a:close/>
                  <a:moveTo>
                    <a:pt x="8959" y="38010"/>
                  </a:moveTo>
                  <a:cubicBezTo>
                    <a:pt x="8470" y="36415"/>
                    <a:pt x="7859" y="34942"/>
                    <a:pt x="7859" y="32858"/>
                  </a:cubicBezTo>
                  <a:cubicBezTo>
                    <a:pt x="7859" y="27092"/>
                    <a:pt x="12765" y="22431"/>
                    <a:pt x="19519" y="22431"/>
                  </a:cubicBezTo>
                  <a:cubicBezTo>
                    <a:pt x="31795" y="22431"/>
                    <a:pt x="37196" y="39361"/>
                    <a:pt x="37196" y="41203"/>
                  </a:cubicBezTo>
                  <a:cubicBezTo>
                    <a:pt x="37196" y="42797"/>
                    <a:pt x="35601" y="42797"/>
                    <a:pt x="35232" y="42797"/>
                  </a:cubicBezTo>
                  <a:cubicBezTo>
                    <a:pt x="33511" y="42797"/>
                    <a:pt x="33390" y="42060"/>
                    <a:pt x="32901" y="40709"/>
                  </a:cubicBezTo>
                  <a:cubicBezTo>
                    <a:pt x="30073" y="30896"/>
                    <a:pt x="24672" y="25867"/>
                    <a:pt x="19888" y="25867"/>
                  </a:cubicBezTo>
                  <a:cubicBezTo>
                    <a:pt x="17429" y="25867"/>
                    <a:pt x="16819" y="27460"/>
                    <a:pt x="16819" y="30159"/>
                  </a:cubicBezTo>
                  <a:cubicBezTo>
                    <a:pt x="16819" y="32980"/>
                    <a:pt x="17676" y="35311"/>
                    <a:pt x="18782" y="38010"/>
                  </a:cubicBezTo>
                  <a:cubicBezTo>
                    <a:pt x="20009" y="41324"/>
                    <a:pt x="21362" y="44638"/>
                    <a:pt x="22709" y="47827"/>
                  </a:cubicBezTo>
                  <a:cubicBezTo>
                    <a:pt x="23814" y="50773"/>
                    <a:pt x="28236" y="61937"/>
                    <a:pt x="28726" y="63410"/>
                  </a:cubicBezTo>
                  <a:cubicBezTo>
                    <a:pt x="29094" y="64636"/>
                    <a:pt x="29463" y="66109"/>
                    <a:pt x="29463" y="67336"/>
                  </a:cubicBezTo>
                  <a:cubicBezTo>
                    <a:pt x="29463" y="73102"/>
                    <a:pt x="24551" y="77764"/>
                    <a:pt x="17798" y="77764"/>
                  </a:cubicBezTo>
                  <a:cubicBezTo>
                    <a:pt x="5648" y="77764"/>
                    <a:pt x="0" y="61080"/>
                    <a:pt x="0" y="58991"/>
                  </a:cubicBezTo>
                  <a:cubicBezTo>
                    <a:pt x="0" y="57397"/>
                    <a:pt x="1721" y="57397"/>
                    <a:pt x="2084" y="57397"/>
                  </a:cubicBezTo>
                  <a:cubicBezTo>
                    <a:pt x="3806" y="57397"/>
                    <a:pt x="3927" y="58012"/>
                    <a:pt x="4295" y="59360"/>
                  </a:cubicBezTo>
                  <a:cubicBezTo>
                    <a:pt x="7491" y="69913"/>
                    <a:pt x="12892" y="74328"/>
                    <a:pt x="17429" y="74328"/>
                  </a:cubicBezTo>
                  <a:cubicBezTo>
                    <a:pt x="19398" y="74328"/>
                    <a:pt x="20498" y="73349"/>
                    <a:pt x="20498" y="70035"/>
                  </a:cubicBezTo>
                  <a:cubicBezTo>
                    <a:pt x="20498" y="67214"/>
                    <a:pt x="19766" y="65373"/>
                    <a:pt x="16698" y="57765"/>
                  </a:cubicBezTo>
                  <a:lnTo>
                    <a:pt x="8959" y="38010"/>
                  </a:lnTo>
                  <a:close/>
                  <a:moveTo>
                    <a:pt x="69744" y="25619"/>
                  </a:moveTo>
                  <a:cubicBezTo>
                    <a:pt x="69744" y="18875"/>
                    <a:pt x="68512" y="11020"/>
                    <a:pt x="60169" y="3170"/>
                  </a:cubicBezTo>
                  <a:cubicBezTo>
                    <a:pt x="59674" y="2675"/>
                    <a:pt x="59305" y="2307"/>
                    <a:pt x="59305" y="1697"/>
                  </a:cubicBezTo>
                  <a:cubicBezTo>
                    <a:pt x="59305" y="834"/>
                    <a:pt x="60290" y="-24"/>
                    <a:pt x="61027" y="-24"/>
                  </a:cubicBezTo>
                  <a:cubicBezTo>
                    <a:pt x="62743" y="-24"/>
                    <a:pt x="73176" y="9794"/>
                    <a:pt x="73176" y="24394"/>
                  </a:cubicBezTo>
                  <a:cubicBezTo>
                    <a:pt x="73176" y="32002"/>
                    <a:pt x="70234" y="37767"/>
                    <a:pt x="64585" y="37767"/>
                  </a:cubicBezTo>
                  <a:cubicBezTo>
                    <a:pt x="60537" y="37767"/>
                    <a:pt x="57589" y="34574"/>
                    <a:pt x="57589" y="30776"/>
                  </a:cubicBezTo>
                  <a:cubicBezTo>
                    <a:pt x="57589" y="26845"/>
                    <a:pt x="60411" y="23656"/>
                    <a:pt x="64706" y="23656"/>
                  </a:cubicBezTo>
                  <a:cubicBezTo>
                    <a:pt x="67654" y="23656"/>
                    <a:pt x="69618" y="25619"/>
                    <a:pt x="69744" y="25619"/>
                  </a:cubicBezTo>
                  <a:close/>
                  <a:moveTo>
                    <a:pt x="139371" y="100339"/>
                  </a:moveTo>
                  <a:cubicBezTo>
                    <a:pt x="139371" y="102422"/>
                    <a:pt x="137777" y="105000"/>
                    <a:pt x="134465" y="105000"/>
                  </a:cubicBezTo>
                  <a:cubicBezTo>
                    <a:pt x="130902" y="105000"/>
                    <a:pt x="127591" y="101565"/>
                    <a:pt x="127591" y="98256"/>
                  </a:cubicBezTo>
                  <a:cubicBezTo>
                    <a:pt x="127591" y="96288"/>
                    <a:pt x="129065" y="93589"/>
                    <a:pt x="132502" y="93589"/>
                  </a:cubicBezTo>
                  <a:cubicBezTo>
                    <a:pt x="135813" y="93589"/>
                    <a:pt x="139371" y="96783"/>
                    <a:pt x="139371" y="100339"/>
                  </a:cubicBezTo>
                  <a:close/>
                  <a:moveTo>
                    <a:pt x="113352" y="17643"/>
                  </a:moveTo>
                  <a:cubicBezTo>
                    <a:pt x="111261" y="9178"/>
                    <a:pt x="104755" y="2065"/>
                    <a:pt x="97511" y="2065"/>
                  </a:cubicBezTo>
                  <a:cubicBezTo>
                    <a:pt x="95917" y="2065"/>
                    <a:pt x="94443" y="2307"/>
                    <a:pt x="93095" y="2801"/>
                  </a:cubicBezTo>
                  <a:cubicBezTo>
                    <a:pt x="96285" y="4269"/>
                    <a:pt x="97270" y="7216"/>
                    <a:pt x="97270" y="9057"/>
                  </a:cubicBezTo>
                  <a:cubicBezTo>
                    <a:pt x="97270" y="12003"/>
                    <a:pt x="94938" y="13598"/>
                    <a:pt x="92479" y="13598"/>
                  </a:cubicBezTo>
                  <a:cubicBezTo>
                    <a:pt x="88673" y="13598"/>
                    <a:pt x="85484" y="10282"/>
                    <a:pt x="85484" y="6358"/>
                  </a:cubicBezTo>
                  <a:cubicBezTo>
                    <a:pt x="85484" y="1697"/>
                    <a:pt x="90268" y="-1371"/>
                    <a:pt x="97638" y="-1371"/>
                  </a:cubicBezTo>
                  <a:cubicBezTo>
                    <a:pt x="105002" y="-1371"/>
                    <a:pt x="119363" y="3043"/>
                    <a:pt x="123169" y="18011"/>
                  </a:cubicBezTo>
                  <a:lnTo>
                    <a:pt x="134218" y="61937"/>
                  </a:lnTo>
                  <a:cubicBezTo>
                    <a:pt x="134587" y="63284"/>
                    <a:pt x="134834" y="64390"/>
                    <a:pt x="134834" y="66231"/>
                  </a:cubicBezTo>
                  <a:cubicBezTo>
                    <a:pt x="134834" y="72981"/>
                    <a:pt x="129065" y="77764"/>
                    <a:pt x="121695" y="77764"/>
                  </a:cubicBezTo>
                  <a:cubicBezTo>
                    <a:pt x="108071" y="77764"/>
                    <a:pt x="100212" y="60711"/>
                    <a:pt x="100212" y="58991"/>
                  </a:cubicBezTo>
                  <a:cubicBezTo>
                    <a:pt x="100212" y="57397"/>
                    <a:pt x="101933" y="57397"/>
                    <a:pt x="102302" y="57397"/>
                  </a:cubicBezTo>
                  <a:cubicBezTo>
                    <a:pt x="103776" y="57397"/>
                    <a:pt x="103897" y="57765"/>
                    <a:pt x="104755" y="59607"/>
                  </a:cubicBezTo>
                  <a:cubicBezTo>
                    <a:pt x="107824" y="66719"/>
                    <a:pt x="114209" y="74328"/>
                    <a:pt x="121326" y="74328"/>
                  </a:cubicBezTo>
                  <a:cubicBezTo>
                    <a:pt x="124395" y="74328"/>
                    <a:pt x="125501" y="72244"/>
                    <a:pt x="125501" y="68314"/>
                  </a:cubicBezTo>
                  <a:cubicBezTo>
                    <a:pt x="125501" y="66967"/>
                    <a:pt x="125258" y="65246"/>
                    <a:pt x="125132" y="64636"/>
                  </a:cubicBezTo>
                  <a:lnTo>
                    <a:pt x="113352" y="17643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</p:grpSp>
      <p:grpSp>
        <p:nvGrpSpPr>
          <p:cNvPr id="2337" name="组合 2336" descr="\documentclass{article}&#10;\usepackage{amsmath}&#10;\pagestyle{empty}&#10;\begin{document}&#10;&#10;\begin{gather*}&#10;bias_{i, j} = u \cdot \lvert{j - i}\rvert&#10;\end{gather*}&#10;&#10;\end{document}" title="IguanaTex Shape Display">
            <a:extLst>
              <a:ext uri="{FF2B5EF4-FFF2-40B4-BE49-F238E27FC236}">
                <a16:creationId xmlns:a16="http://schemas.microsoft.com/office/drawing/2014/main" id="{2E71592D-0C77-31D5-2386-147CA555974D}"/>
              </a:ext>
            </a:extLst>
          </p:cNvPr>
          <p:cNvGrpSpPr>
            <a:grpSpLocks noChangeAspect="1"/>
          </p:cNvGrpSpPr>
          <p:nvPr>
            <p:custDataLst>
              <p:tags r:id="rId4"/>
            </p:custDataLst>
          </p:nvPr>
        </p:nvGrpSpPr>
        <p:grpSpPr>
          <a:xfrm>
            <a:off x="8357721" y="4889597"/>
            <a:ext cx="1361748" cy="182720"/>
            <a:chOff x="12095426" y="-8548298"/>
            <a:chExt cx="1361748" cy="182720"/>
          </a:xfrm>
        </p:grpSpPr>
        <p:sp>
          <p:nvSpPr>
            <p:cNvPr id="2338" name="任意多边形: 形状 2337">
              <a:extLst>
                <a:ext uri="{FF2B5EF4-FFF2-40B4-BE49-F238E27FC236}">
                  <a16:creationId xmlns:a16="http://schemas.microsoft.com/office/drawing/2014/main" id="{006B3D01-2709-9B32-4A8E-1BDA8B1E861C}"/>
                </a:ext>
              </a:extLst>
            </p:cNvPr>
            <p:cNvSpPr/>
            <p:nvPr>
              <p:custDataLst>
                <p:tags r:id="rId50"/>
              </p:custDataLst>
            </p:nvPr>
          </p:nvSpPr>
          <p:spPr>
            <a:xfrm flipV="1">
              <a:off x="12095426" y="-8538487"/>
              <a:ext cx="293734" cy="123532"/>
            </a:xfrm>
            <a:custGeom>
              <a:avLst/>
              <a:gdLst>
                <a:gd name="connsiteX0" fmla="*/ 33659 w 293734"/>
                <a:gd name="connsiteY0" fmla="*/ 120226 h 123532"/>
                <a:gd name="connsiteX1" fmla="*/ 31382 w 293734"/>
                <a:gd name="connsiteY1" fmla="*/ 122155 h 123532"/>
                <a:gd name="connsiteX2" fmla="*/ 9993 w 293734"/>
                <a:gd name="connsiteY2" fmla="*/ 120402 h 123532"/>
                <a:gd name="connsiteX3" fmla="*/ 6660 w 293734"/>
                <a:gd name="connsiteY3" fmla="*/ 116900 h 123532"/>
                <a:gd name="connsiteX4" fmla="*/ 10868 w 293734"/>
                <a:gd name="connsiteY4" fmla="*/ 114795 h 123532"/>
                <a:gd name="connsiteX5" fmla="*/ 19635 w 293734"/>
                <a:gd name="connsiteY5" fmla="*/ 111815 h 123532"/>
                <a:gd name="connsiteX6" fmla="*/ 17181 w 293734"/>
                <a:gd name="connsiteY6" fmla="*/ 100954 h 123532"/>
                <a:gd name="connsiteX7" fmla="*/ 2805 w 293734"/>
                <a:gd name="connsiteY7" fmla="*/ 43830 h 123532"/>
                <a:gd name="connsiteX8" fmla="*/ 0 w 293734"/>
                <a:gd name="connsiteY8" fmla="*/ 26135 h 123532"/>
                <a:gd name="connsiteX9" fmla="*/ 22263 w 293734"/>
                <a:gd name="connsiteY9" fmla="*/ -1377 h 123532"/>
                <a:gd name="connsiteX10" fmla="*/ 64514 w 293734"/>
                <a:gd name="connsiteY10" fmla="*/ 49964 h 123532"/>
                <a:gd name="connsiteX11" fmla="*/ 41200 w 293734"/>
                <a:gd name="connsiteY11" fmla="*/ 77999 h 123532"/>
                <a:gd name="connsiteX12" fmla="*/ 20691 w 293734"/>
                <a:gd name="connsiteY12" fmla="*/ 67489 h 123532"/>
                <a:gd name="connsiteX13" fmla="*/ 33659 w 293734"/>
                <a:gd name="connsiteY13" fmla="*/ 120226 h 123532"/>
                <a:gd name="connsiteX14" fmla="*/ 17181 w 293734"/>
                <a:gd name="connsiteY14" fmla="*/ 53994 h 123532"/>
                <a:gd name="connsiteX15" fmla="*/ 19810 w 293734"/>
                <a:gd name="connsiteY15" fmla="*/ 60128 h 123532"/>
                <a:gd name="connsiteX16" fmla="*/ 40847 w 293734"/>
                <a:gd name="connsiteY16" fmla="*/ 74145 h 123532"/>
                <a:gd name="connsiteX17" fmla="*/ 51891 w 293734"/>
                <a:gd name="connsiteY17" fmla="*/ 57677 h 123532"/>
                <a:gd name="connsiteX18" fmla="*/ 42954 w 293734"/>
                <a:gd name="connsiteY18" fmla="*/ 20529 h 123532"/>
                <a:gd name="connsiteX19" fmla="*/ 22263 w 293734"/>
                <a:gd name="connsiteY19" fmla="*/ 2482 h 123532"/>
                <a:gd name="connsiteX20" fmla="*/ 10521 w 293734"/>
                <a:gd name="connsiteY20" fmla="*/ 20177 h 123532"/>
                <a:gd name="connsiteX21" fmla="*/ 13326 w 293734"/>
                <a:gd name="connsiteY21" fmla="*/ 37876 h 123532"/>
                <a:gd name="connsiteX22" fmla="*/ 17181 w 293734"/>
                <a:gd name="connsiteY22" fmla="*/ 53994 h 123532"/>
                <a:gd name="connsiteX23" fmla="*/ 116807 w 293734"/>
                <a:gd name="connsiteY23" fmla="*/ 110062 h 123532"/>
                <a:gd name="connsiteX24" fmla="*/ 110317 w 293734"/>
                <a:gd name="connsiteY24" fmla="*/ 116373 h 123532"/>
                <a:gd name="connsiteX25" fmla="*/ 100852 w 293734"/>
                <a:gd name="connsiteY25" fmla="*/ 107088 h 123532"/>
                <a:gd name="connsiteX26" fmla="*/ 107512 w 293734"/>
                <a:gd name="connsiteY26" fmla="*/ 100778 h 123532"/>
                <a:gd name="connsiteX27" fmla="*/ 116807 w 293734"/>
                <a:gd name="connsiteY27" fmla="*/ 110062 h 123532"/>
                <a:gd name="connsiteX28" fmla="*/ 103480 w 293734"/>
                <a:gd name="connsiteY28" fmla="*/ 44182 h 123532"/>
                <a:gd name="connsiteX29" fmla="*/ 107335 w 293734"/>
                <a:gd name="connsiteY29" fmla="*/ 54346 h 123532"/>
                <a:gd name="connsiteX30" fmla="*/ 109618 w 293734"/>
                <a:gd name="connsiteY30" fmla="*/ 63630 h 123532"/>
                <a:gd name="connsiteX31" fmla="*/ 95242 w 293734"/>
                <a:gd name="connsiteY31" fmla="*/ 77999 h 123532"/>
                <a:gd name="connsiteX32" fmla="*/ 72098 w 293734"/>
                <a:gd name="connsiteY32" fmla="*/ 51014 h 123532"/>
                <a:gd name="connsiteX33" fmla="*/ 74205 w 293734"/>
                <a:gd name="connsiteY33" fmla="*/ 49266 h 123532"/>
                <a:gd name="connsiteX34" fmla="*/ 77009 w 293734"/>
                <a:gd name="connsiteY34" fmla="*/ 52416 h 123532"/>
                <a:gd name="connsiteX35" fmla="*/ 94714 w 293734"/>
                <a:gd name="connsiteY35" fmla="*/ 74145 h 123532"/>
                <a:gd name="connsiteX36" fmla="*/ 99097 w 293734"/>
                <a:gd name="connsiteY36" fmla="*/ 68539 h 123532"/>
                <a:gd name="connsiteX37" fmla="*/ 97172 w 293734"/>
                <a:gd name="connsiteY37" fmla="*/ 59425 h 123532"/>
                <a:gd name="connsiteX38" fmla="*/ 85072 w 293734"/>
                <a:gd name="connsiteY38" fmla="*/ 27009 h 123532"/>
                <a:gd name="connsiteX39" fmla="*/ 81041 w 293734"/>
                <a:gd name="connsiteY39" fmla="*/ 12992 h 123532"/>
                <a:gd name="connsiteX40" fmla="*/ 95418 w 293734"/>
                <a:gd name="connsiteY40" fmla="*/ -1377 h 123532"/>
                <a:gd name="connsiteX41" fmla="*/ 118385 w 293734"/>
                <a:gd name="connsiteY41" fmla="*/ 25608 h 123532"/>
                <a:gd name="connsiteX42" fmla="*/ 116279 w 293734"/>
                <a:gd name="connsiteY42" fmla="*/ 27361 h 123532"/>
                <a:gd name="connsiteX43" fmla="*/ 113650 w 293734"/>
                <a:gd name="connsiteY43" fmla="*/ 24206 h 123532"/>
                <a:gd name="connsiteX44" fmla="*/ 95770 w 293734"/>
                <a:gd name="connsiteY44" fmla="*/ 2482 h 123532"/>
                <a:gd name="connsiteX45" fmla="*/ 91562 w 293734"/>
                <a:gd name="connsiteY45" fmla="*/ 8265 h 123532"/>
                <a:gd name="connsiteX46" fmla="*/ 96644 w 293734"/>
                <a:gd name="connsiteY46" fmla="*/ 25783 h 123532"/>
                <a:gd name="connsiteX47" fmla="*/ 103480 w 293734"/>
                <a:gd name="connsiteY47" fmla="*/ 44182 h 123532"/>
                <a:gd name="connsiteX48" fmla="*/ 192813 w 293734"/>
                <a:gd name="connsiteY48" fmla="*/ 66785 h 123532"/>
                <a:gd name="connsiteX49" fmla="*/ 176683 w 293734"/>
                <a:gd name="connsiteY49" fmla="*/ 77999 h 123532"/>
                <a:gd name="connsiteX50" fmla="*/ 134432 w 293734"/>
                <a:gd name="connsiteY50" fmla="*/ 26664 h 123532"/>
                <a:gd name="connsiteX51" fmla="*/ 157752 w 293734"/>
                <a:gd name="connsiteY51" fmla="*/ -1377 h 123532"/>
                <a:gd name="connsiteX52" fmla="*/ 180537 w 293734"/>
                <a:gd name="connsiteY52" fmla="*/ 11766 h 123532"/>
                <a:gd name="connsiteX53" fmla="*/ 196493 w 293734"/>
                <a:gd name="connsiteY53" fmla="*/ -1377 h 123532"/>
                <a:gd name="connsiteX54" fmla="*/ 209468 w 293734"/>
                <a:gd name="connsiteY54" fmla="*/ 8265 h 123532"/>
                <a:gd name="connsiteX55" fmla="*/ 214725 w 293734"/>
                <a:gd name="connsiteY55" fmla="*/ 25608 h 123532"/>
                <a:gd name="connsiteX56" fmla="*/ 212625 w 293734"/>
                <a:gd name="connsiteY56" fmla="*/ 27361 h 123532"/>
                <a:gd name="connsiteX57" fmla="*/ 210166 w 293734"/>
                <a:gd name="connsiteY57" fmla="*/ 24206 h 123532"/>
                <a:gd name="connsiteX58" fmla="*/ 196845 w 293734"/>
                <a:gd name="connsiteY58" fmla="*/ 2482 h 123532"/>
                <a:gd name="connsiteX59" fmla="*/ 191588 w 293734"/>
                <a:gd name="connsiteY59" fmla="*/ 10541 h 123532"/>
                <a:gd name="connsiteX60" fmla="*/ 193864 w 293734"/>
                <a:gd name="connsiteY60" fmla="*/ 23508 h 123532"/>
                <a:gd name="connsiteX61" fmla="*/ 197720 w 293734"/>
                <a:gd name="connsiteY61" fmla="*/ 39279 h 123532"/>
                <a:gd name="connsiteX62" fmla="*/ 204033 w 293734"/>
                <a:gd name="connsiteY62" fmla="*/ 63805 h 123532"/>
                <a:gd name="connsiteX63" fmla="*/ 205259 w 293734"/>
                <a:gd name="connsiteY63" fmla="*/ 69764 h 123532"/>
                <a:gd name="connsiteX64" fmla="*/ 200173 w 293734"/>
                <a:gd name="connsiteY64" fmla="*/ 74498 h 123532"/>
                <a:gd name="connsiteX65" fmla="*/ 192813 w 293734"/>
                <a:gd name="connsiteY65" fmla="*/ 66785 h 123532"/>
                <a:gd name="connsiteX66" fmla="*/ 181417 w 293734"/>
                <a:gd name="connsiteY66" fmla="*/ 21403 h 123532"/>
                <a:gd name="connsiteX67" fmla="*/ 177910 w 293734"/>
                <a:gd name="connsiteY67" fmla="*/ 14921 h 123532"/>
                <a:gd name="connsiteX68" fmla="*/ 158098 w 293734"/>
                <a:gd name="connsiteY68" fmla="*/ 2482 h 123532"/>
                <a:gd name="connsiteX69" fmla="*/ 146879 w 293734"/>
                <a:gd name="connsiteY69" fmla="*/ 18951 h 123532"/>
                <a:gd name="connsiteX70" fmla="*/ 156520 w 293734"/>
                <a:gd name="connsiteY70" fmla="*/ 57325 h 123532"/>
                <a:gd name="connsiteX71" fmla="*/ 176859 w 293734"/>
                <a:gd name="connsiteY71" fmla="*/ 74145 h 123532"/>
                <a:gd name="connsiteX72" fmla="*/ 190708 w 293734"/>
                <a:gd name="connsiteY72" fmla="*/ 58726 h 123532"/>
                <a:gd name="connsiteX73" fmla="*/ 190186 w 293734"/>
                <a:gd name="connsiteY73" fmla="*/ 55747 h 123532"/>
                <a:gd name="connsiteX74" fmla="*/ 181417 w 293734"/>
                <a:gd name="connsiteY74" fmla="*/ 21403 h 123532"/>
                <a:gd name="connsiteX75" fmla="*/ 288648 w 293734"/>
                <a:gd name="connsiteY75" fmla="*/ 66087 h 123532"/>
                <a:gd name="connsiteX76" fmla="*/ 280233 w 293734"/>
                <a:gd name="connsiteY76" fmla="*/ 58199 h 123532"/>
                <a:gd name="connsiteX77" fmla="*/ 285672 w 293734"/>
                <a:gd name="connsiteY77" fmla="*/ 53120 h 123532"/>
                <a:gd name="connsiteX78" fmla="*/ 293735 w 293734"/>
                <a:gd name="connsiteY78" fmla="*/ 62931 h 123532"/>
                <a:gd name="connsiteX79" fmla="*/ 272874 w 293734"/>
                <a:gd name="connsiteY79" fmla="*/ 77999 h 123532"/>
                <a:gd name="connsiteX80" fmla="*/ 243247 w 293734"/>
                <a:gd name="connsiteY80" fmla="*/ 52416 h 123532"/>
                <a:gd name="connsiteX81" fmla="*/ 261302 w 293734"/>
                <a:gd name="connsiteY81" fmla="*/ 35073 h 123532"/>
                <a:gd name="connsiteX82" fmla="*/ 279535 w 293734"/>
                <a:gd name="connsiteY82" fmla="*/ 21754 h 123532"/>
                <a:gd name="connsiteX83" fmla="*/ 254466 w 293734"/>
                <a:gd name="connsiteY83" fmla="*/ 2482 h 123532"/>
                <a:gd name="connsiteX84" fmla="*/ 234480 w 293734"/>
                <a:gd name="connsiteY84" fmla="*/ 11766 h 123532"/>
                <a:gd name="connsiteX85" fmla="*/ 245524 w 293734"/>
                <a:gd name="connsiteY85" fmla="*/ 21051 h 123532"/>
                <a:gd name="connsiteX86" fmla="*/ 239039 w 293734"/>
                <a:gd name="connsiteY86" fmla="*/ 27185 h 123532"/>
                <a:gd name="connsiteX87" fmla="*/ 229222 w 293734"/>
                <a:gd name="connsiteY87" fmla="*/ 15619 h 123532"/>
                <a:gd name="connsiteX88" fmla="*/ 254291 w 293734"/>
                <a:gd name="connsiteY88" fmla="*/ -1377 h 123532"/>
                <a:gd name="connsiteX89" fmla="*/ 289529 w 293734"/>
                <a:gd name="connsiteY89" fmla="*/ 27712 h 123532"/>
                <a:gd name="connsiteX90" fmla="*/ 284094 w 293734"/>
                <a:gd name="connsiteY90" fmla="*/ 40505 h 123532"/>
                <a:gd name="connsiteX91" fmla="*/ 266561 w 293734"/>
                <a:gd name="connsiteY91" fmla="*/ 47859 h 123532"/>
                <a:gd name="connsiteX92" fmla="*/ 253240 w 293734"/>
                <a:gd name="connsiteY92" fmla="*/ 58375 h 123532"/>
                <a:gd name="connsiteX93" fmla="*/ 272874 w 293734"/>
                <a:gd name="connsiteY93" fmla="*/ 74145 h 123532"/>
                <a:gd name="connsiteX94" fmla="*/ 288648 w 293734"/>
                <a:gd name="connsiteY94" fmla="*/ 66087 h 1235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</a:cxnLst>
              <a:rect l="l" t="t" r="r" b="b"/>
              <a:pathLst>
                <a:path w="293734" h="123532">
                  <a:moveTo>
                    <a:pt x="33659" y="120226"/>
                  </a:moveTo>
                  <a:cubicBezTo>
                    <a:pt x="33659" y="120402"/>
                    <a:pt x="33659" y="122155"/>
                    <a:pt x="31382" y="122155"/>
                  </a:cubicBezTo>
                  <a:cubicBezTo>
                    <a:pt x="27351" y="122155"/>
                    <a:pt x="14553" y="120754"/>
                    <a:pt x="9993" y="120402"/>
                  </a:cubicBezTo>
                  <a:cubicBezTo>
                    <a:pt x="8591" y="120226"/>
                    <a:pt x="6660" y="120050"/>
                    <a:pt x="6660" y="116900"/>
                  </a:cubicBezTo>
                  <a:cubicBezTo>
                    <a:pt x="6660" y="114795"/>
                    <a:pt x="8239" y="114795"/>
                    <a:pt x="10868" y="114795"/>
                  </a:cubicBezTo>
                  <a:cubicBezTo>
                    <a:pt x="19288" y="114795"/>
                    <a:pt x="19635" y="113570"/>
                    <a:pt x="19635" y="111815"/>
                  </a:cubicBezTo>
                  <a:cubicBezTo>
                    <a:pt x="19635" y="110590"/>
                    <a:pt x="18056" y="104632"/>
                    <a:pt x="17181" y="100954"/>
                  </a:cubicBezTo>
                  <a:lnTo>
                    <a:pt x="2805" y="43830"/>
                  </a:lnTo>
                  <a:cubicBezTo>
                    <a:pt x="704" y="35073"/>
                    <a:pt x="0" y="32270"/>
                    <a:pt x="0" y="26135"/>
                  </a:cubicBezTo>
                  <a:cubicBezTo>
                    <a:pt x="0" y="9491"/>
                    <a:pt x="9294" y="-1377"/>
                    <a:pt x="22263" y="-1377"/>
                  </a:cubicBezTo>
                  <a:cubicBezTo>
                    <a:pt x="42954" y="-1377"/>
                    <a:pt x="64514" y="24733"/>
                    <a:pt x="64514" y="49964"/>
                  </a:cubicBezTo>
                  <a:cubicBezTo>
                    <a:pt x="64514" y="65911"/>
                    <a:pt x="55225" y="77999"/>
                    <a:pt x="41200" y="77999"/>
                  </a:cubicBezTo>
                  <a:cubicBezTo>
                    <a:pt x="33137" y="77999"/>
                    <a:pt x="25948" y="72919"/>
                    <a:pt x="20691" y="67489"/>
                  </a:cubicBezTo>
                  <a:lnTo>
                    <a:pt x="33659" y="120226"/>
                  </a:lnTo>
                  <a:close/>
                  <a:moveTo>
                    <a:pt x="17181" y="53994"/>
                  </a:moveTo>
                  <a:cubicBezTo>
                    <a:pt x="18232" y="57847"/>
                    <a:pt x="18232" y="58199"/>
                    <a:pt x="19810" y="60128"/>
                  </a:cubicBezTo>
                  <a:cubicBezTo>
                    <a:pt x="28401" y="71518"/>
                    <a:pt x="36288" y="74145"/>
                    <a:pt x="40847" y="74145"/>
                  </a:cubicBezTo>
                  <a:cubicBezTo>
                    <a:pt x="47162" y="74145"/>
                    <a:pt x="51891" y="68890"/>
                    <a:pt x="51891" y="57677"/>
                  </a:cubicBezTo>
                  <a:cubicBezTo>
                    <a:pt x="51891" y="47337"/>
                    <a:pt x="46111" y="27185"/>
                    <a:pt x="42954" y="20529"/>
                  </a:cubicBezTo>
                  <a:cubicBezTo>
                    <a:pt x="37168" y="8787"/>
                    <a:pt x="29105" y="2482"/>
                    <a:pt x="22263" y="2482"/>
                  </a:cubicBezTo>
                  <a:cubicBezTo>
                    <a:pt x="16307" y="2482"/>
                    <a:pt x="10521" y="7210"/>
                    <a:pt x="10521" y="20177"/>
                  </a:cubicBezTo>
                  <a:cubicBezTo>
                    <a:pt x="10521" y="23508"/>
                    <a:pt x="10521" y="26833"/>
                    <a:pt x="13326" y="37876"/>
                  </a:cubicBezTo>
                  <a:lnTo>
                    <a:pt x="17181" y="53994"/>
                  </a:lnTo>
                  <a:close/>
                  <a:moveTo>
                    <a:pt x="116807" y="110062"/>
                  </a:moveTo>
                  <a:cubicBezTo>
                    <a:pt x="116807" y="113570"/>
                    <a:pt x="114348" y="116373"/>
                    <a:pt x="110317" y="116373"/>
                  </a:cubicBezTo>
                  <a:cubicBezTo>
                    <a:pt x="105587" y="116373"/>
                    <a:pt x="100852" y="111815"/>
                    <a:pt x="100852" y="107088"/>
                  </a:cubicBezTo>
                  <a:cubicBezTo>
                    <a:pt x="100852" y="103758"/>
                    <a:pt x="103305" y="100778"/>
                    <a:pt x="107512" y="100778"/>
                  </a:cubicBezTo>
                  <a:cubicBezTo>
                    <a:pt x="111543" y="100778"/>
                    <a:pt x="116807" y="104807"/>
                    <a:pt x="116807" y="110062"/>
                  </a:cubicBezTo>
                  <a:close/>
                  <a:moveTo>
                    <a:pt x="103480" y="44182"/>
                  </a:moveTo>
                  <a:cubicBezTo>
                    <a:pt x="105587" y="49266"/>
                    <a:pt x="105587" y="49612"/>
                    <a:pt x="107335" y="54346"/>
                  </a:cubicBezTo>
                  <a:cubicBezTo>
                    <a:pt x="108738" y="57847"/>
                    <a:pt x="109618" y="60304"/>
                    <a:pt x="109618" y="63630"/>
                  </a:cubicBezTo>
                  <a:cubicBezTo>
                    <a:pt x="109618" y="71518"/>
                    <a:pt x="104008" y="77999"/>
                    <a:pt x="95242" y="77999"/>
                  </a:cubicBezTo>
                  <a:cubicBezTo>
                    <a:pt x="78764" y="77999"/>
                    <a:pt x="72098" y="52592"/>
                    <a:pt x="72098" y="51014"/>
                  </a:cubicBezTo>
                  <a:cubicBezTo>
                    <a:pt x="72098" y="49266"/>
                    <a:pt x="73852" y="49266"/>
                    <a:pt x="74205" y="49266"/>
                  </a:cubicBezTo>
                  <a:cubicBezTo>
                    <a:pt x="75959" y="49266"/>
                    <a:pt x="76135" y="49612"/>
                    <a:pt x="77009" y="52416"/>
                  </a:cubicBezTo>
                  <a:cubicBezTo>
                    <a:pt x="81745" y="68890"/>
                    <a:pt x="88757" y="74145"/>
                    <a:pt x="94714" y="74145"/>
                  </a:cubicBezTo>
                  <a:cubicBezTo>
                    <a:pt x="96116" y="74145"/>
                    <a:pt x="99097" y="74145"/>
                    <a:pt x="99097" y="68539"/>
                  </a:cubicBezTo>
                  <a:cubicBezTo>
                    <a:pt x="99097" y="64855"/>
                    <a:pt x="97871" y="61178"/>
                    <a:pt x="97172" y="59425"/>
                  </a:cubicBezTo>
                  <a:cubicBezTo>
                    <a:pt x="95770" y="54873"/>
                    <a:pt x="87877" y="34546"/>
                    <a:pt x="85072" y="27009"/>
                  </a:cubicBezTo>
                  <a:cubicBezTo>
                    <a:pt x="83318" y="22453"/>
                    <a:pt x="81041" y="16675"/>
                    <a:pt x="81041" y="12992"/>
                  </a:cubicBezTo>
                  <a:cubicBezTo>
                    <a:pt x="81041" y="4757"/>
                    <a:pt x="87003" y="-1377"/>
                    <a:pt x="95418" y="-1377"/>
                  </a:cubicBezTo>
                  <a:cubicBezTo>
                    <a:pt x="111895" y="-1377"/>
                    <a:pt x="118385" y="24030"/>
                    <a:pt x="118385" y="25608"/>
                  </a:cubicBezTo>
                  <a:cubicBezTo>
                    <a:pt x="118385" y="27361"/>
                    <a:pt x="116807" y="27361"/>
                    <a:pt x="116279" y="27361"/>
                  </a:cubicBezTo>
                  <a:cubicBezTo>
                    <a:pt x="114524" y="27361"/>
                    <a:pt x="114524" y="26833"/>
                    <a:pt x="113650" y="24206"/>
                  </a:cubicBezTo>
                  <a:cubicBezTo>
                    <a:pt x="110493" y="13168"/>
                    <a:pt x="104707" y="2482"/>
                    <a:pt x="95770" y="2482"/>
                  </a:cubicBezTo>
                  <a:cubicBezTo>
                    <a:pt x="92789" y="2482"/>
                    <a:pt x="91562" y="4230"/>
                    <a:pt x="91562" y="8265"/>
                  </a:cubicBezTo>
                  <a:cubicBezTo>
                    <a:pt x="91562" y="12640"/>
                    <a:pt x="92613" y="15097"/>
                    <a:pt x="96644" y="25783"/>
                  </a:cubicBezTo>
                  <a:lnTo>
                    <a:pt x="103480" y="44182"/>
                  </a:lnTo>
                  <a:close/>
                  <a:moveTo>
                    <a:pt x="192813" y="66785"/>
                  </a:moveTo>
                  <a:cubicBezTo>
                    <a:pt x="189657" y="73266"/>
                    <a:pt x="184575" y="77999"/>
                    <a:pt x="176683" y="77999"/>
                  </a:cubicBezTo>
                  <a:cubicBezTo>
                    <a:pt x="156173" y="77999"/>
                    <a:pt x="134432" y="52240"/>
                    <a:pt x="134432" y="26664"/>
                  </a:cubicBezTo>
                  <a:cubicBezTo>
                    <a:pt x="134432" y="10189"/>
                    <a:pt x="144074" y="-1377"/>
                    <a:pt x="157752" y="-1377"/>
                  </a:cubicBezTo>
                  <a:cubicBezTo>
                    <a:pt x="161255" y="-1377"/>
                    <a:pt x="170021" y="-673"/>
                    <a:pt x="180537" y="11766"/>
                  </a:cubicBezTo>
                  <a:cubicBezTo>
                    <a:pt x="181940" y="4406"/>
                    <a:pt x="188079" y="-1377"/>
                    <a:pt x="196493" y="-1377"/>
                  </a:cubicBezTo>
                  <a:cubicBezTo>
                    <a:pt x="202632" y="-1377"/>
                    <a:pt x="206662" y="2657"/>
                    <a:pt x="209468" y="8265"/>
                  </a:cubicBezTo>
                  <a:cubicBezTo>
                    <a:pt x="212449" y="14570"/>
                    <a:pt x="214725" y="25261"/>
                    <a:pt x="214725" y="25608"/>
                  </a:cubicBezTo>
                  <a:cubicBezTo>
                    <a:pt x="214725" y="27361"/>
                    <a:pt x="213148" y="27361"/>
                    <a:pt x="212625" y="27361"/>
                  </a:cubicBezTo>
                  <a:cubicBezTo>
                    <a:pt x="210870" y="27361"/>
                    <a:pt x="210694" y="26664"/>
                    <a:pt x="210166" y="24206"/>
                  </a:cubicBezTo>
                  <a:cubicBezTo>
                    <a:pt x="207190" y="12816"/>
                    <a:pt x="204033" y="2482"/>
                    <a:pt x="196845" y="2482"/>
                  </a:cubicBezTo>
                  <a:cubicBezTo>
                    <a:pt x="192109" y="2482"/>
                    <a:pt x="191588" y="7034"/>
                    <a:pt x="191588" y="10541"/>
                  </a:cubicBezTo>
                  <a:cubicBezTo>
                    <a:pt x="191588" y="14394"/>
                    <a:pt x="191933" y="15795"/>
                    <a:pt x="193864" y="23508"/>
                  </a:cubicBezTo>
                  <a:cubicBezTo>
                    <a:pt x="195795" y="30868"/>
                    <a:pt x="196141" y="32616"/>
                    <a:pt x="197720" y="39279"/>
                  </a:cubicBezTo>
                  <a:lnTo>
                    <a:pt x="204033" y="63805"/>
                  </a:lnTo>
                  <a:cubicBezTo>
                    <a:pt x="205259" y="68714"/>
                    <a:pt x="205259" y="69061"/>
                    <a:pt x="205259" y="69764"/>
                  </a:cubicBezTo>
                  <a:cubicBezTo>
                    <a:pt x="205259" y="72743"/>
                    <a:pt x="203153" y="74498"/>
                    <a:pt x="200173" y="74498"/>
                  </a:cubicBezTo>
                  <a:cubicBezTo>
                    <a:pt x="195965" y="74498"/>
                    <a:pt x="193336" y="70639"/>
                    <a:pt x="192813" y="66785"/>
                  </a:cubicBezTo>
                  <a:close/>
                  <a:moveTo>
                    <a:pt x="181417" y="21403"/>
                  </a:moveTo>
                  <a:cubicBezTo>
                    <a:pt x="180537" y="18247"/>
                    <a:pt x="180537" y="17901"/>
                    <a:pt x="177910" y="14921"/>
                  </a:cubicBezTo>
                  <a:cubicBezTo>
                    <a:pt x="170198" y="5286"/>
                    <a:pt x="163010" y="2482"/>
                    <a:pt x="158098" y="2482"/>
                  </a:cubicBezTo>
                  <a:cubicBezTo>
                    <a:pt x="149331" y="2482"/>
                    <a:pt x="146879" y="12118"/>
                    <a:pt x="146879" y="18951"/>
                  </a:cubicBezTo>
                  <a:cubicBezTo>
                    <a:pt x="146879" y="27712"/>
                    <a:pt x="152488" y="49266"/>
                    <a:pt x="156520" y="57325"/>
                  </a:cubicBezTo>
                  <a:cubicBezTo>
                    <a:pt x="161960" y="67659"/>
                    <a:pt x="169846" y="74145"/>
                    <a:pt x="176859" y="74145"/>
                  </a:cubicBezTo>
                  <a:cubicBezTo>
                    <a:pt x="188255" y="74145"/>
                    <a:pt x="190708" y="59776"/>
                    <a:pt x="190708" y="58726"/>
                  </a:cubicBezTo>
                  <a:cubicBezTo>
                    <a:pt x="190708" y="57677"/>
                    <a:pt x="190356" y="56621"/>
                    <a:pt x="190186" y="55747"/>
                  </a:cubicBezTo>
                  <a:lnTo>
                    <a:pt x="181417" y="21403"/>
                  </a:lnTo>
                  <a:close/>
                  <a:moveTo>
                    <a:pt x="288648" y="66087"/>
                  </a:moveTo>
                  <a:cubicBezTo>
                    <a:pt x="283742" y="65911"/>
                    <a:pt x="280233" y="62052"/>
                    <a:pt x="280233" y="58199"/>
                  </a:cubicBezTo>
                  <a:cubicBezTo>
                    <a:pt x="280233" y="55747"/>
                    <a:pt x="281811" y="53120"/>
                    <a:pt x="285672" y="53120"/>
                  </a:cubicBezTo>
                  <a:cubicBezTo>
                    <a:pt x="289529" y="53120"/>
                    <a:pt x="293735" y="56099"/>
                    <a:pt x="293735" y="62931"/>
                  </a:cubicBezTo>
                  <a:cubicBezTo>
                    <a:pt x="293735" y="70814"/>
                    <a:pt x="286195" y="77999"/>
                    <a:pt x="272874" y="77999"/>
                  </a:cubicBezTo>
                  <a:cubicBezTo>
                    <a:pt x="249730" y="77999"/>
                    <a:pt x="243247" y="60128"/>
                    <a:pt x="243247" y="52416"/>
                  </a:cubicBezTo>
                  <a:cubicBezTo>
                    <a:pt x="243247" y="38750"/>
                    <a:pt x="256216" y="36123"/>
                    <a:pt x="261302" y="35073"/>
                  </a:cubicBezTo>
                  <a:cubicBezTo>
                    <a:pt x="270415" y="33320"/>
                    <a:pt x="279535" y="31391"/>
                    <a:pt x="279535" y="21754"/>
                  </a:cubicBezTo>
                  <a:cubicBezTo>
                    <a:pt x="279535" y="17197"/>
                    <a:pt x="275503" y="2482"/>
                    <a:pt x="254466" y="2482"/>
                  </a:cubicBezTo>
                  <a:cubicBezTo>
                    <a:pt x="252008" y="2482"/>
                    <a:pt x="238511" y="2482"/>
                    <a:pt x="234480" y="11766"/>
                  </a:cubicBezTo>
                  <a:cubicBezTo>
                    <a:pt x="241140" y="10892"/>
                    <a:pt x="245524" y="16147"/>
                    <a:pt x="245524" y="21051"/>
                  </a:cubicBezTo>
                  <a:cubicBezTo>
                    <a:pt x="245524" y="25085"/>
                    <a:pt x="242719" y="27185"/>
                    <a:pt x="239039" y="27185"/>
                  </a:cubicBezTo>
                  <a:cubicBezTo>
                    <a:pt x="234480" y="27185"/>
                    <a:pt x="229222" y="23508"/>
                    <a:pt x="229222" y="15619"/>
                  </a:cubicBezTo>
                  <a:cubicBezTo>
                    <a:pt x="229222" y="5631"/>
                    <a:pt x="239209" y="-1377"/>
                    <a:pt x="254291" y="-1377"/>
                  </a:cubicBezTo>
                  <a:cubicBezTo>
                    <a:pt x="282691" y="-1377"/>
                    <a:pt x="289529" y="19825"/>
                    <a:pt x="289529" y="27712"/>
                  </a:cubicBezTo>
                  <a:cubicBezTo>
                    <a:pt x="289529" y="34018"/>
                    <a:pt x="286195" y="38399"/>
                    <a:pt x="284094" y="40505"/>
                  </a:cubicBezTo>
                  <a:cubicBezTo>
                    <a:pt x="279359" y="45408"/>
                    <a:pt x="274277" y="46287"/>
                    <a:pt x="266561" y="47859"/>
                  </a:cubicBezTo>
                  <a:cubicBezTo>
                    <a:pt x="260251" y="49266"/>
                    <a:pt x="253240" y="50492"/>
                    <a:pt x="253240" y="58375"/>
                  </a:cubicBezTo>
                  <a:cubicBezTo>
                    <a:pt x="253240" y="63454"/>
                    <a:pt x="257448" y="74145"/>
                    <a:pt x="272874" y="74145"/>
                  </a:cubicBezTo>
                  <a:cubicBezTo>
                    <a:pt x="277258" y="74145"/>
                    <a:pt x="286019" y="72919"/>
                    <a:pt x="288648" y="66087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2339" name="任意多边形: 形状 2338">
              <a:extLst>
                <a:ext uri="{FF2B5EF4-FFF2-40B4-BE49-F238E27FC236}">
                  <a16:creationId xmlns:a16="http://schemas.microsoft.com/office/drawing/2014/main" id="{459ECC37-D09A-4985-E507-A730BC56BD62}"/>
                </a:ext>
              </a:extLst>
            </p:cNvPr>
            <p:cNvSpPr/>
            <p:nvPr>
              <p:custDataLst>
                <p:tags r:id="rId51"/>
              </p:custDataLst>
            </p:nvPr>
          </p:nvSpPr>
          <p:spPr>
            <a:xfrm flipV="1">
              <a:off x="12403485" y="-8471948"/>
              <a:ext cx="139371" cy="106370"/>
            </a:xfrm>
            <a:custGeom>
              <a:avLst/>
              <a:gdLst>
                <a:gd name="connsiteX0" fmla="*/ 34006 w 139371"/>
                <a:gd name="connsiteY0" fmla="*/ 100339 h 106370"/>
                <a:gd name="connsiteX1" fmla="*/ 29095 w 139371"/>
                <a:gd name="connsiteY1" fmla="*/ 105000 h 106370"/>
                <a:gd name="connsiteX2" fmla="*/ 22219 w 139371"/>
                <a:gd name="connsiteY2" fmla="*/ 98256 h 106370"/>
                <a:gd name="connsiteX3" fmla="*/ 27131 w 139371"/>
                <a:gd name="connsiteY3" fmla="*/ 93589 h 106370"/>
                <a:gd name="connsiteX4" fmla="*/ 34006 w 139371"/>
                <a:gd name="connsiteY4" fmla="*/ 100339 h 106370"/>
                <a:gd name="connsiteX5" fmla="*/ 8959 w 139371"/>
                <a:gd name="connsiteY5" fmla="*/ 38010 h 106370"/>
                <a:gd name="connsiteX6" fmla="*/ 7859 w 139371"/>
                <a:gd name="connsiteY6" fmla="*/ 32858 h 106370"/>
                <a:gd name="connsiteX7" fmla="*/ 19519 w 139371"/>
                <a:gd name="connsiteY7" fmla="*/ 22431 h 106370"/>
                <a:gd name="connsiteX8" fmla="*/ 37196 w 139371"/>
                <a:gd name="connsiteY8" fmla="*/ 41203 h 106370"/>
                <a:gd name="connsiteX9" fmla="*/ 35232 w 139371"/>
                <a:gd name="connsiteY9" fmla="*/ 42797 h 106370"/>
                <a:gd name="connsiteX10" fmla="*/ 32901 w 139371"/>
                <a:gd name="connsiteY10" fmla="*/ 40709 h 106370"/>
                <a:gd name="connsiteX11" fmla="*/ 19888 w 139371"/>
                <a:gd name="connsiteY11" fmla="*/ 25867 h 106370"/>
                <a:gd name="connsiteX12" fmla="*/ 16819 w 139371"/>
                <a:gd name="connsiteY12" fmla="*/ 30159 h 106370"/>
                <a:gd name="connsiteX13" fmla="*/ 18782 w 139371"/>
                <a:gd name="connsiteY13" fmla="*/ 38010 h 106370"/>
                <a:gd name="connsiteX14" fmla="*/ 22709 w 139371"/>
                <a:gd name="connsiteY14" fmla="*/ 47827 h 106370"/>
                <a:gd name="connsiteX15" fmla="*/ 28726 w 139371"/>
                <a:gd name="connsiteY15" fmla="*/ 63410 h 106370"/>
                <a:gd name="connsiteX16" fmla="*/ 29463 w 139371"/>
                <a:gd name="connsiteY16" fmla="*/ 67336 h 106370"/>
                <a:gd name="connsiteX17" fmla="*/ 17798 w 139371"/>
                <a:gd name="connsiteY17" fmla="*/ 77764 h 106370"/>
                <a:gd name="connsiteX18" fmla="*/ 0 w 139371"/>
                <a:gd name="connsiteY18" fmla="*/ 58991 h 106370"/>
                <a:gd name="connsiteX19" fmla="*/ 2084 w 139371"/>
                <a:gd name="connsiteY19" fmla="*/ 57397 h 106370"/>
                <a:gd name="connsiteX20" fmla="*/ 4295 w 139371"/>
                <a:gd name="connsiteY20" fmla="*/ 59360 h 106370"/>
                <a:gd name="connsiteX21" fmla="*/ 17429 w 139371"/>
                <a:gd name="connsiteY21" fmla="*/ 74328 h 106370"/>
                <a:gd name="connsiteX22" fmla="*/ 20498 w 139371"/>
                <a:gd name="connsiteY22" fmla="*/ 70035 h 106370"/>
                <a:gd name="connsiteX23" fmla="*/ 16698 w 139371"/>
                <a:gd name="connsiteY23" fmla="*/ 57765 h 106370"/>
                <a:gd name="connsiteX24" fmla="*/ 8959 w 139371"/>
                <a:gd name="connsiteY24" fmla="*/ 38010 h 106370"/>
                <a:gd name="connsiteX25" fmla="*/ 69744 w 139371"/>
                <a:gd name="connsiteY25" fmla="*/ 25619 h 106370"/>
                <a:gd name="connsiteX26" fmla="*/ 60169 w 139371"/>
                <a:gd name="connsiteY26" fmla="*/ 3170 h 106370"/>
                <a:gd name="connsiteX27" fmla="*/ 59305 w 139371"/>
                <a:gd name="connsiteY27" fmla="*/ 1697 h 106370"/>
                <a:gd name="connsiteX28" fmla="*/ 61027 w 139371"/>
                <a:gd name="connsiteY28" fmla="*/ -24 h 106370"/>
                <a:gd name="connsiteX29" fmla="*/ 73176 w 139371"/>
                <a:gd name="connsiteY29" fmla="*/ 24393 h 106370"/>
                <a:gd name="connsiteX30" fmla="*/ 64585 w 139371"/>
                <a:gd name="connsiteY30" fmla="*/ 37767 h 106370"/>
                <a:gd name="connsiteX31" fmla="*/ 57589 w 139371"/>
                <a:gd name="connsiteY31" fmla="*/ 30776 h 106370"/>
                <a:gd name="connsiteX32" fmla="*/ 64706 w 139371"/>
                <a:gd name="connsiteY32" fmla="*/ 23656 h 106370"/>
                <a:gd name="connsiteX33" fmla="*/ 69744 w 139371"/>
                <a:gd name="connsiteY33" fmla="*/ 25619 h 106370"/>
                <a:gd name="connsiteX34" fmla="*/ 139371 w 139371"/>
                <a:gd name="connsiteY34" fmla="*/ 100339 h 106370"/>
                <a:gd name="connsiteX35" fmla="*/ 134465 w 139371"/>
                <a:gd name="connsiteY35" fmla="*/ 105000 h 106370"/>
                <a:gd name="connsiteX36" fmla="*/ 127591 w 139371"/>
                <a:gd name="connsiteY36" fmla="*/ 98256 h 106370"/>
                <a:gd name="connsiteX37" fmla="*/ 132502 w 139371"/>
                <a:gd name="connsiteY37" fmla="*/ 93589 h 106370"/>
                <a:gd name="connsiteX38" fmla="*/ 139371 w 139371"/>
                <a:gd name="connsiteY38" fmla="*/ 100339 h 106370"/>
                <a:gd name="connsiteX39" fmla="*/ 113352 w 139371"/>
                <a:gd name="connsiteY39" fmla="*/ 17643 h 106370"/>
                <a:gd name="connsiteX40" fmla="*/ 97512 w 139371"/>
                <a:gd name="connsiteY40" fmla="*/ 2065 h 106370"/>
                <a:gd name="connsiteX41" fmla="*/ 93095 w 139371"/>
                <a:gd name="connsiteY41" fmla="*/ 2801 h 106370"/>
                <a:gd name="connsiteX42" fmla="*/ 97270 w 139371"/>
                <a:gd name="connsiteY42" fmla="*/ 9057 h 106370"/>
                <a:gd name="connsiteX43" fmla="*/ 92479 w 139371"/>
                <a:gd name="connsiteY43" fmla="*/ 13598 h 106370"/>
                <a:gd name="connsiteX44" fmla="*/ 85484 w 139371"/>
                <a:gd name="connsiteY44" fmla="*/ 6358 h 106370"/>
                <a:gd name="connsiteX45" fmla="*/ 97638 w 139371"/>
                <a:gd name="connsiteY45" fmla="*/ -1371 h 106370"/>
                <a:gd name="connsiteX46" fmla="*/ 123169 w 139371"/>
                <a:gd name="connsiteY46" fmla="*/ 18011 h 106370"/>
                <a:gd name="connsiteX47" fmla="*/ 134218 w 139371"/>
                <a:gd name="connsiteY47" fmla="*/ 61937 h 106370"/>
                <a:gd name="connsiteX48" fmla="*/ 134834 w 139371"/>
                <a:gd name="connsiteY48" fmla="*/ 66231 h 106370"/>
                <a:gd name="connsiteX49" fmla="*/ 121695 w 139371"/>
                <a:gd name="connsiteY49" fmla="*/ 77764 h 106370"/>
                <a:gd name="connsiteX50" fmla="*/ 100212 w 139371"/>
                <a:gd name="connsiteY50" fmla="*/ 58991 h 106370"/>
                <a:gd name="connsiteX51" fmla="*/ 102302 w 139371"/>
                <a:gd name="connsiteY51" fmla="*/ 57397 h 106370"/>
                <a:gd name="connsiteX52" fmla="*/ 104755 w 139371"/>
                <a:gd name="connsiteY52" fmla="*/ 59607 h 106370"/>
                <a:gd name="connsiteX53" fmla="*/ 121326 w 139371"/>
                <a:gd name="connsiteY53" fmla="*/ 74328 h 106370"/>
                <a:gd name="connsiteX54" fmla="*/ 125501 w 139371"/>
                <a:gd name="connsiteY54" fmla="*/ 68314 h 106370"/>
                <a:gd name="connsiteX55" fmla="*/ 125132 w 139371"/>
                <a:gd name="connsiteY55" fmla="*/ 64636 h 106370"/>
                <a:gd name="connsiteX56" fmla="*/ 113352 w 139371"/>
                <a:gd name="connsiteY56" fmla="*/ 17643 h 106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39371" h="106370">
                  <a:moveTo>
                    <a:pt x="34006" y="100339"/>
                  </a:moveTo>
                  <a:cubicBezTo>
                    <a:pt x="34006" y="102301"/>
                    <a:pt x="32532" y="105000"/>
                    <a:pt x="29095" y="105000"/>
                  </a:cubicBezTo>
                  <a:cubicBezTo>
                    <a:pt x="25778" y="105000"/>
                    <a:pt x="22219" y="101813"/>
                    <a:pt x="22219" y="98256"/>
                  </a:cubicBezTo>
                  <a:cubicBezTo>
                    <a:pt x="22219" y="96167"/>
                    <a:pt x="23814" y="93589"/>
                    <a:pt x="27131" y="93589"/>
                  </a:cubicBezTo>
                  <a:cubicBezTo>
                    <a:pt x="30689" y="93589"/>
                    <a:pt x="34006" y="97024"/>
                    <a:pt x="34006" y="100339"/>
                  </a:cubicBezTo>
                  <a:close/>
                  <a:moveTo>
                    <a:pt x="8959" y="38010"/>
                  </a:moveTo>
                  <a:cubicBezTo>
                    <a:pt x="8470" y="36415"/>
                    <a:pt x="7859" y="34942"/>
                    <a:pt x="7859" y="32858"/>
                  </a:cubicBezTo>
                  <a:cubicBezTo>
                    <a:pt x="7859" y="27092"/>
                    <a:pt x="12765" y="22431"/>
                    <a:pt x="19519" y="22431"/>
                  </a:cubicBezTo>
                  <a:cubicBezTo>
                    <a:pt x="31795" y="22431"/>
                    <a:pt x="37196" y="39361"/>
                    <a:pt x="37196" y="41203"/>
                  </a:cubicBezTo>
                  <a:cubicBezTo>
                    <a:pt x="37196" y="42797"/>
                    <a:pt x="35601" y="42797"/>
                    <a:pt x="35232" y="42797"/>
                  </a:cubicBezTo>
                  <a:cubicBezTo>
                    <a:pt x="33511" y="42797"/>
                    <a:pt x="33390" y="42060"/>
                    <a:pt x="32901" y="40709"/>
                  </a:cubicBezTo>
                  <a:cubicBezTo>
                    <a:pt x="30073" y="30896"/>
                    <a:pt x="24673" y="25867"/>
                    <a:pt x="19888" y="25867"/>
                  </a:cubicBezTo>
                  <a:cubicBezTo>
                    <a:pt x="17429" y="25867"/>
                    <a:pt x="16819" y="27460"/>
                    <a:pt x="16819" y="30159"/>
                  </a:cubicBezTo>
                  <a:cubicBezTo>
                    <a:pt x="16819" y="32980"/>
                    <a:pt x="17676" y="35311"/>
                    <a:pt x="18782" y="38010"/>
                  </a:cubicBezTo>
                  <a:cubicBezTo>
                    <a:pt x="20009" y="41324"/>
                    <a:pt x="21362" y="44638"/>
                    <a:pt x="22709" y="47827"/>
                  </a:cubicBezTo>
                  <a:cubicBezTo>
                    <a:pt x="23814" y="50773"/>
                    <a:pt x="28236" y="61937"/>
                    <a:pt x="28726" y="63410"/>
                  </a:cubicBezTo>
                  <a:cubicBezTo>
                    <a:pt x="29095" y="64636"/>
                    <a:pt x="29463" y="66109"/>
                    <a:pt x="29463" y="67336"/>
                  </a:cubicBezTo>
                  <a:cubicBezTo>
                    <a:pt x="29463" y="73102"/>
                    <a:pt x="24551" y="77764"/>
                    <a:pt x="17798" y="77764"/>
                  </a:cubicBezTo>
                  <a:cubicBezTo>
                    <a:pt x="5648" y="77764"/>
                    <a:pt x="0" y="61080"/>
                    <a:pt x="0" y="58991"/>
                  </a:cubicBezTo>
                  <a:cubicBezTo>
                    <a:pt x="0" y="57397"/>
                    <a:pt x="1721" y="57397"/>
                    <a:pt x="2084" y="57397"/>
                  </a:cubicBezTo>
                  <a:cubicBezTo>
                    <a:pt x="3806" y="57397"/>
                    <a:pt x="3927" y="58012"/>
                    <a:pt x="4295" y="59360"/>
                  </a:cubicBezTo>
                  <a:cubicBezTo>
                    <a:pt x="7491" y="69913"/>
                    <a:pt x="12891" y="74328"/>
                    <a:pt x="17429" y="74328"/>
                  </a:cubicBezTo>
                  <a:cubicBezTo>
                    <a:pt x="19398" y="74328"/>
                    <a:pt x="20498" y="73349"/>
                    <a:pt x="20498" y="70035"/>
                  </a:cubicBezTo>
                  <a:cubicBezTo>
                    <a:pt x="20498" y="67214"/>
                    <a:pt x="19767" y="65373"/>
                    <a:pt x="16698" y="57765"/>
                  </a:cubicBezTo>
                  <a:lnTo>
                    <a:pt x="8959" y="38010"/>
                  </a:lnTo>
                  <a:close/>
                  <a:moveTo>
                    <a:pt x="69744" y="25619"/>
                  </a:moveTo>
                  <a:cubicBezTo>
                    <a:pt x="69744" y="18875"/>
                    <a:pt x="68512" y="11020"/>
                    <a:pt x="60169" y="3170"/>
                  </a:cubicBezTo>
                  <a:cubicBezTo>
                    <a:pt x="59674" y="2675"/>
                    <a:pt x="59305" y="2307"/>
                    <a:pt x="59305" y="1697"/>
                  </a:cubicBezTo>
                  <a:cubicBezTo>
                    <a:pt x="59305" y="834"/>
                    <a:pt x="60290" y="-24"/>
                    <a:pt x="61027" y="-24"/>
                  </a:cubicBezTo>
                  <a:cubicBezTo>
                    <a:pt x="62743" y="-24"/>
                    <a:pt x="73176" y="9794"/>
                    <a:pt x="73176" y="24393"/>
                  </a:cubicBezTo>
                  <a:cubicBezTo>
                    <a:pt x="73176" y="32002"/>
                    <a:pt x="70234" y="37767"/>
                    <a:pt x="64585" y="37767"/>
                  </a:cubicBezTo>
                  <a:cubicBezTo>
                    <a:pt x="60538" y="37767"/>
                    <a:pt x="57589" y="34574"/>
                    <a:pt x="57589" y="30776"/>
                  </a:cubicBezTo>
                  <a:cubicBezTo>
                    <a:pt x="57589" y="26845"/>
                    <a:pt x="60411" y="23656"/>
                    <a:pt x="64706" y="23656"/>
                  </a:cubicBezTo>
                  <a:cubicBezTo>
                    <a:pt x="67654" y="23656"/>
                    <a:pt x="69618" y="25619"/>
                    <a:pt x="69744" y="25619"/>
                  </a:cubicBezTo>
                  <a:close/>
                  <a:moveTo>
                    <a:pt x="139371" y="100339"/>
                  </a:moveTo>
                  <a:cubicBezTo>
                    <a:pt x="139371" y="102422"/>
                    <a:pt x="137777" y="105000"/>
                    <a:pt x="134465" y="105000"/>
                  </a:cubicBezTo>
                  <a:cubicBezTo>
                    <a:pt x="130901" y="105000"/>
                    <a:pt x="127591" y="101565"/>
                    <a:pt x="127591" y="98256"/>
                  </a:cubicBezTo>
                  <a:cubicBezTo>
                    <a:pt x="127591" y="96288"/>
                    <a:pt x="129064" y="93589"/>
                    <a:pt x="132502" y="93589"/>
                  </a:cubicBezTo>
                  <a:cubicBezTo>
                    <a:pt x="135813" y="93589"/>
                    <a:pt x="139371" y="96783"/>
                    <a:pt x="139371" y="100339"/>
                  </a:cubicBezTo>
                  <a:close/>
                  <a:moveTo>
                    <a:pt x="113352" y="17643"/>
                  </a:moveTo>
                  <a:cubicBezTo>
                    <a:pt x="111262" y="9178"/>
                    <a:pt x="104755" y="2065"/>
                    <a:pt x="97512" y="2065"/>
                  </a:cubicBezTo>
                  <a:cubicBezTo>
                    <a:pt x="95917" y="2065"/>
                    <a:pt x="94443" y="2307"/>
                    <a:pt x="93095" y="2801"/>
                  </a:cubicBezTo>
                  <a:cubicBezTo>
                    <a:pt x="96285" y="4269"/>
                    <a:pt x="97270" y="7215"/>
                    <a:pt x="97270" y="9057"/>
                  </a:cubicBezTo>
                  <a:cubicBezTo>
                    <a:pt x="97270" y="12003"/>
                    <a:pt x="94938" y="13598"/>
                    <a:pt x="92479" y="13598"/>
                  </a:cubicBezTo>
                  <a:cubicBezTo>
                    <a:pt x="88673" y="13598"/>
                    <a:pt x="85484" y="10282"/>
                    <a:pt x="85484" y="6358"/>
                  </a:cubicBezTo>
                  <a:cubicBezTo>
                    <a:pt x="85484" y="1697"/>
                    <a:pt x="90268" y="-1371"/>
                    <a:pt x="97638" y="-1371"/>
                  </a:cubicBezTo>
                  <a:cubicBezTo>
                    <a:pt x="105002" y="-1371"/>
                    <a:pt x="119363" y="3043"/>
                    <a:pt x="123169" y="18011"/>
                  </a:cubicBezTo>
                  <a:lnTo>
                    <a:pt x="134218" y="61937"/>
                  </a:lnTo>
                  <a:cubicBezTo>
                    <a:pt x="134586" y="63284"/>
                    <a:pt x="134834" y="64390"/>
                    <a:pt x="134834" y="66231"/>
                  </a:cubicBezTo>
                  <a:cubicBezTo>
                    <a:pt x="134834" y="72981"/>
                    <a:pt x="129064" y="77764"/>
                    <a:pt x="121695" y="77764"/>
                  </a:cubicBezTo>
                  <a:cubicBezTo>
                    <a:pt x="108071" y="77764"/>
                    <a:pt x="100212" y="60711"/>
                    <a:pt x="100212" y="58991"/>
                  </a:cubicBezTo>
                  <a:cubicBezTo>
                    <a:pt x="100212" y="57397"/>
                    <a:pt x="101934" y="57397"/>
                    <a:pt x="102302" y="57397"/>
                  </a:cubicBezTo>
                  <a:cubicBezTo>
                    <a:pt x="103776" y="57397"/>
                    <a:pt x="103897" y="57765"/>
                    <a:pt x="104755" y="59607"/>
                  </a:cubicBezTo>
                  <a:cubicBezTo>
                    <a:pt x="107824" y="66719"/>
                    <a:pt x="114209" y="74328"/>
                    <a:pt x="121326" y="74328"/>
                  </a:cubicBezTo>
                  <a:cubicBezTo>
                    <a:pt x="124395" y="74328"/>
                    <a:pt x="125501" y="72244"/>
                    <a:pt x="125501" y="68314"/>
                  </a:cubicBezTo>
                  <a:cubicBezTo>
                    <a:pt x="125501" y="66967"/>
                    <a:pt x="125258" y="65246"/>
                    <a:pt x="125132" y="64636"/>
                  </a:cubicBezTo>
                  <a:lnTo>
                    <a:pt x="113352" y="17643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2340" name="任意多边形: 形状 2339">
              <a:extLst>
                <a:ext uri="{FF2B5EF4-FFF2-40B4-BE49-F238E27FC236}">
                  <a16:creationId xmlns:a16="http://schemas.microsoft.com/office/drawing/2014/main" id="{DC57E540-0E58-7FAB-D129-01A574DC0523}"/>
                </a:ext>
              </a:extLst>
            </p:cNvPr>
            <p:cNvSpPr/>
            <p:nvPr>
              <p:custDataLst>
                <p:tags r:id="rId52"/>
              </p:custDataLst>
            </p:nvPr>
          </p:nvSpPr>
          <p:spPr>
            <a:xfrm flipV="1">
              <a:off x="12621369" y="-8481186"/>
              <a:ext cx="116587" cy="41001"/>
            </a:xfrm>
            <a:custGeom>
              <a:avLst/>
              <a:gdLst>
                <a:gd name="connsiteX0" fmla="*/ 110625 w 116587"/>
                <a:gd name="connsiteY0" fmla="*/ 32618 h 41001"/>
                <a:gd name="connsiteX1" fmla="*/ 116587 w 116587"/>
                <a:gd name="connsiteY1" fmla="*/ 36125 h 41001"/>
                <a:gd name="connsiteX2" fmla="*/ 110801 w 116587"/>
                <a:gd name="connsiteY2" fmla="*/ 39626 h 41001"/>
                <a:gd name="connsiteX3" fmla="*/ 5786 w 116587"/>
                <a:gd name="connsiteY3" fmla="*/ 39626 h 41001"/>
                <a:gd name="connsiteX4" fmla="*/ 0 w 116587"/>
                <a:gd name="connsiteY4" fmla="*/ 36125 h 41001"/>
                <a:gd name="connsiteX5" fmla="*/ 5962 w 116587"/>
                <a:gd name="connsiteY5" fmla="*/ 32618 h 41001"/>
                <a:gd name="connsiteX6" fmla="*/ 110625 w 116587"/>
                <a:gd name="connsiteY6" fmla="*/ 32618 h 41001"/>
                <a:gd name="connsiteX7" fmla="*/ 110801 w 116587"/>
                <a:gd name="connsiteY7" fmla="*/ -1375 h 41001"/>
                <a:gd name="connsiteX8" fmla="*/ 116587 w 116587"/>
                <a:gd name="connsiteY8" fmla="*/ 2132 h 41001"/>
                <a:gd name="connsiteX9" fmla="*/ 110625 w 116587"/>
                <a:gd name="connsiteY9" fmla="*/ 5639 h 41001"/>
                <a:gd name="connsiteX10" fmla="*/ 5962 w 116587"/>
                <a:gd name="connsiteY10" fmla="*/ 5639 h 41001"/>
                <a:gd name="connsiteX11" fmla="*/ 0 w 116587"/>
                <a:gd name="connsiteY11" fmla="*/ 2132 h 41001"/>
                <a:gd name="connsiteX12" fmla="*/ 5786 w 116587"/>
                <a:gd name="connsiteY12" fmla="*/ -1375 h 41001"/>
                <a:gd name="connsiteX13" fmla="*/ 110801 w 116587"/>
                <a:gd name="connsiteY13" fmla="*/ -1375 h 41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16587" h="41001">
                  <a:moveTo>
                    <a:pt x="110625" y="32618"/>
                  </a:moveTo>
                  <a:cubicBezTo>
                    <a:pt x="113254" y="32618"/>
                    <a:pt x="116587" y="32618"/>
                    <a:pt x="116587" y="36125"/>
                  </a:cubicBezTo>
                  <a:cubicBezTo>
                    <a:pt x="116587" y="39626"/>
                    <a:pt x="113254" y="39626"/>
                    <a:pt x="110801" y="39626"/>
                  </a:cubicBezTo>
                  <a:lnTo>
                    <a:pt x="5786" y="39626"/>
                  </a:lnTo>
                  <a:cubicBezTo>
                    <a:pt x="3333" y="39626"/>
                    <a:pt x="0" y="39626"/>
                    <a:pt x="0" y="36125"/>
                  </a:cubicBezTo>
                  <a:cubicBezTo>
                    <a:pt x="0" y="32618"/>
                    <a:pt x="3333" y="32618"/>
                    <a:pt x="5962" y="32618"/>
                  </a:cubicBezTo>
                  <a:lnTo>
                    <a:pt x="110625" y="32618"/>
                  </a:lnTo>
                  <a:close/>
                  <a:moveTo>
                    <a:pt x="110801" y="-1375"/>
                  </a:moveTo>
                  <a:cubicBezTo>
                    <a:pt x="113254" y="-1375"/>
                    <a:pt x="116587" y="-1375"/>
                    <a:pt x="116587" y="2132"/>
                  </a:cubicBezTo>
                  <a:cubicBezTo>
                    <a:pt x="116587" y="5639"/>
                    <a:pt x="113254" y="5639"/>
                    <a:pt x="110625" y="5639"/>
                  </a:cubicBezTo>
                  <a:lnTo>
                    <a:pt x="5962" y="5639"/>
                  </a:lnTo>
                  <a:cubicBezTo>
                    <a:pt x="3333" y="5639"/>
                    <a:pt x="0" y="5639"/>
                    <a:pt x="0" y="2132"/>
                  </a:cubicBezTo>
                  <a:cubicBezTo>
                    <a:pt x="0" y="-1375"/>
                    <a:pt x="3333" y="-1375"/>
                    <a:pt x="5786" y="-1375"/>
                  </a:cubicBezTo>
                  <a:lnTo>
                    <a:pt x="110801" y="-1375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2341" name="任意多边形: 形状 2340">
              <a:extLst>
                <a:ext uri="{FF2B5EF4-FFF2-40B4-BE49-F238E27FC236}">
                  <a16:creationId xmlns:a16="http://schemas.microsoft.com/office/drawing/2014/main" id="{D57C938E-F677-D860-EB02-C518825542AF}"/>
                </a:ext>
              </a:extLst>
            </p:cNvPr>
            <p:cNvSpPr/>
            <p:nvPr>
              <p:custDataLst>
                <p:tags r:id="rId53"/>
              </p:custDataLst>
            </p:nvPr>
          </p:nvSpPr>
          <p:spPr>
            <a:xfrm flipV="1">
              <a:off x="12801712" y="-8494330"/>
              <a:ext cx="90115" cy="79375"/>
            </a:xfrm>
            <a:custGeom>
              <a:avLst/>
              <a:gdLst>
                <a:gd name="connsiteX0" fmla="*/ 56280 w 90115"/>
                <a:gd name="connsiteY0" fmla="*/ 10367 h 79375"/>
                <a:gd name="connsiteX1" fmla="*/ 71883 w 90115"/>
                <a:gd name="connsiteY1" fmla="*/ -1375 h 79375"/>
                <a:gd name="connsiteX2" fmla="*/ 84852 w 90115"/>
                <a:gd name="connsiteY2" fmla="*/ 8267 h 79375"/>
                <a:gd name="connsiteX3" fmla="*/ 90116 w 90115"/>
                <a:gd name="connsiteY3" fmla="*/ 25611 h 79375"/>
                <a:gd name="connsiteX4" fmla="*/ 88009 w 90115"/>
                <a:gd name="connsiteY4" fmla="*/ 27364 h 79375"/>
                <a:gd name="connsiteX5" fmla="*/ 85556 w 90115"/>
                <a:gd name="connsiteY5" fmla="*/ 24209 h 79375"/>
                <a:gd name="connsiteX6" fmla="*/ 72406 w 90115"/>
                <a:gd name="connsiteY6" fmla="*/ 2485 h 79375"/>
                <a:gd name="connsiteX7" fmla="*/ 66972 w 90115"/>
                <a:gd name="connsiteY7" fmla="*/ 10544 h 79375"/>
                <a:gd name="connsiteX8" fmla="*/ 70481 w 90115"/>
                <a:gd name="connsiteY8" fmla="*/ 28765 h 79375"/>
                <a:gd name="connsiteX9" fmla="*/ 75387 w 90115"/>
                <a:gd name="connsiteY9" fmla="*/ 47692 h 79375"/>
                <a:gd name="connsiteX10" fmla="*/ 78368 w 90115"/>
                <a:gd name="connsiteY10" fmla="*/ 59604 h 79375"/>
                <a:gd name="connsiteX11" fmla="*/ 80997 w 90115"/>
                <a:gd name="connsiteY11" fmla="*/ 71345 h 79375"/>
                <a:gd name="connsiteX12" fmla="*/ 75915 w 90115"/>
                <a:gd name="connsiteY12" fmla="*/ 76077 h 79375"/>
                <a:gd name="connsiteX13" fmla="*/ 69078 w 90115"/>
                <a:gd name="connsiteY13" fmla="*/ 69943 h 79375"/>
                <a:gd name="connsiteX14" fmla="*/ 55928 w 90115"/>
                <a:gd name="connsiteY14" fmla="*/ 17200 h 79375"/>
                <a:gd name="connsiteX15" fmla="*/ 35942 w 90115"/>
                <a:gd name="connsiteY15" fmla="*/ 2485 h 79375"/>
                <a:gd name="connsiteX16" fmla="*/ 25074 w 90115"/>
                <a:gd name="connsiteY16" fmla="*/ 16848 h 79375"/>
                <a:gd name="connsiteX17" fmla="*/ 34539 w 90115"/>
                <a:gd name="connsiteY17" fmla="*/ 52595 h 79375"/>
                <a:gd name="connsiteX18" fmla="*/ 37520 w 90115"/>
                <a:gd name="connsiteY18" fmla="*/ 63633 h 79375"/>
                <a:gd name="connsiteX19" fmla="*/ 23144 w 90115"/>
                <a:gd name="connsiteY19" fmla="*/ 78001 h 79375"/>
                <a:gd name="connsiteX20" fmla="*/ 0 w 90115"/>
                <a:gd name="connsiteY20" fmla="*/ 51017 h 79375"/>
                <a:gd name="connsiteX21" fmla="*/ 2107 w 90115"/>
                <a:gd name="connsiteY21" fmla="*/ 49269 h 79375"/>
                <a:gd name="connsiteX22" fmla="*/ 4911 w 90115"/>
                <a:gd name="connsiteY22" fmla="*/ 52419 h 79375"/>
                <a:gd name="connsiteX23" fmla="*/ 22616 w 90115"/>
                <a:gd name="connsiteY23" fmla="*/ 74148 h 79375"/>
                <a:gd name="connsiteX24" fmla="*/ 26999 w 90115"/>
                <a:gd name="connsiteY24" fmla="*/ 68365 h 79375"/>
                <a:gd name="connsiteX25" fmla="*/ 24018 w 90115"/>
                <a:gd name="connsiteY25" fmla="*/ 56448 h 79375"/>
                <a:gd name="connsiteX26" fmla="*/ 13854 w 90115"/>
                <a:gd name="connsiteY26" fmla="*/ 19651 h 79375"/>
                <a:gd name="connsiteX27" fmla="*/ 35414 w 90115"/>
                <a:gd name="connsiteY27" fmla="*/ -1375 h 79375"/>
                <a:gd name="connsiteX28" fmla="*/ 56280 w 90115"/>
                <a:gd name="connsiteY28" fmla="*/ 10367 h 79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90115" h="79375">
                  <a:moveTo>
                    <a:pt x="56280" y="10367"/>
                  </a:moveTo>
                  <a:cubicBezTo>
                    <a:pt x="58205" y="3183"/>
                    <a:pt x="64343" y="-1375"/>
                    <a:pt x="71883" y="-1375"/>
                  </a:cubicBezTo>
                  <a:cubicBezTo>
                    <a:pt x="78016" y="-1375"/>
                    <a:pt x="82047" y="2660"/>
                    <a:pt x="84852" y="8267"/>
                  </a:cubicBezTo>
                  <a:cubicBezTo>
                    <a:pt x="87833" y="14573"/>
                    <a:pt x="90116" y="25264"/>
                    <a:pt x="90116" y="25611"/>
                  </a:cubicBezTo>
                  <a:cubicBezTo>
                    <a:pt x="90116" y="27364"/>
                    <a:pt x="88537" y="27364"/>
                    <a:pt x="88009" y="27364"/>
                  </a:cubicBezTo>
                  <a:cubicBezTo>
                    <a:pt x="86255" y="27364"/>
                    <a:pt x="86079" y="26666"/>
                    <a:pt x="85556" y="24209"/>
                  </a:cubicBezTo>
                  <a:cubicBezTo>
                    <a:pt x="83103" y="14397"/>
                    <a:pt x="79770" y="2485"/>
                    <a:pt x="72406" y="2485"/>
                  </a:cubicBezTo>
                  <a:cubicBezTo>
                    <a:pt x="68727" y="2485"/>
                    <a:pt x="66972" y="4760"/>
                    <a:pt x="66972" y="10544"/>
                  </a:cubicBezTo>
                  <a:cubicBezTo>
                    <a:pt x="66972" y="14397"/>
                    <a:pt x="69078" y="22630"/>
                    <a:pt x="70481" y="28765"/>
                  </a:cubicBezTo>
                  <a:lnTo>
                    <a:pt x="75387" y="47692"/>
                  </a:lnTo>
                  <a:cubicBezTo>
                    <a:pt x="75915" y="50319"/>
                    <a:pt x="77664" y="56975"/>
                    <a:pt x="78368" y="59604"/>
                  </a:cubicBezTo>
                  <a:cubicBezTo>
                    <a:pt x="79243" y="63633"/>
                    <a:pt x="80997" y="70295"/>
                    <a:pt x="80997" y="71345"/>
                  </a:cubicBezTo>
                  <a:cubicBezTo>
                    <a:pt x="80997" y="74500"/>
                    <a:pt x="78544" y="76077"/>
                    <a:pt x="75915" y="76077"/>
                  </a:cubicBezTo>
                  <a:cubicBezTo>
                    <a:pt x="75035" y="76077"/>
                    <a:pt x="70481" y="75901"/>
                    <a:pt x="69078" y="69943"/>
                  </a:cubicBezTo>
                  <a:cubicBezTo>
                    <a:pt x="65746" y="57151"/>
                    <a:pt x="58029" y="26490"/>
                    <a:pt x="55928" y="17200"/>
                  </a:cubicBezTo>
                  <a:cubicBezTo>
                    <a:pt x="55752" y="16502"/>
                    <a:pt x="48740" y="2485"/>
                    <a:pt x="35942" y="2485"/>
                  </a:cubicBezTo>
                  <a:cubicBezTo>
                    <a:pt x="26823" y="2485"/>
                    <a:pt x="25074" y="10367"/>
                    <a:pt x="25074" y="16848"/>
                  </a:cubicBezTo>
                  <a:cubicBezTo>
                    <a:pt x="25074" y="26666"/>
                    <a:pt x="29980" y="40507"/>
                    <a:pt x="34539" y="52595"/>
                  </a:cubicBezTo>
                  <a:cubicBezTo>
                    <a:pt x="36640" y="57849"/>
                    <a:pt x="37520" y="60307"/>
                    <a:pt x="37520" y="63633"/>
                  </a:cubicBezTo>
                  <a:cubicBezTo>
                    <a:pt x="37520" y="71521"/>
                    <a:pt x="31910" y="78001"/>
                    <a:pt x="23144" y="78001"/>
                  </a:cubicBezTo>
                  <a:cubicBezTo>
                    <a:pt x="6490" y="78001"/>
                    <a:pt x="0" y="52595"/>
                    <a:pt x="0" y="51017"/>
                  </a:cubicBezTo>
                  <a:cubicBezTo>
                    <a:pt x="0" y="49269"/>
                    <a:pt x="1754" y="49269"/>
                    <a:pt x="2107" y="49269"/>
                  </a:cubicBezTo>
                  <a:cubicBezTo>
                    <a:pt x="3861" y="49269"/>
                    <a:pt x="4037" y="49615"/>
                    <a:pt x="4911" y="52419"/>
                  </a:cubicBezTo>
                  <a:cubicBezTo>
                    <a:pt x="9294" y="67661"/>
                    <a:pt x="15955" y="74148"/>
                    <a:pt x="22616" y="74148"/>
                  </a:cubicBezTo>
                  <a:cubicBezTo>
                    <a:pt x="24194" y="74148"/>
                    <a:pt x="26999" y="73972"/>
                    <a:pt x="26999" y="68365"/>
                  </a:cubicBezTo>
                  <a:cubicBezTo>
                    <a:pt x="26999" y="64160"/>
                    <a:pt x="25074" y="59081"/>
                    <a:pt x="24018" y="56448"/>
                  </a:cubicBezTo>
                  <a:cubicBezTo>
                    <a:pt x="17534" y="39105"/>
                    <a:pt x="13854" y="28238"/>
                    <a:pt x="13854" y="19651"/>
                  </a:cubicBezTo>
                  <a:cubicBezTo>
                    <a:pt x="13854" y="3007"/>
                    <a:pt x="25948" y="-1375"/>
                    <a:pt x="35414" y="-1375"/>
                  </a:cubicBezTo>
                  <a:cubicBezTo>
                    <a:pt x="46985" y="-1375"/>
                    <a:pt x="53300" y="6514"/>
                    <a:pt x="56280" y="10367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2342" name="任意多边形: 形状 2341">
              <a:extLst>
                <a:ext uri="{FF2B5EF4-FFF2-40B4-BE49-F238E27FC236}">
                  <a16:creationId xmlns:a16="http://schemas.microsoft.com/office/drawing/2014/main" id="{C4C053C8-9E30-05E1-17F1-7B0A45FB424C}"/>
                </a:ext>
              </a:extLst>
            </p:cNvPr>
            <p:cNvSpPr/>
            <p:nvPr>
              <p:custDataLst>
                <p:tags r:id="rId54"/>
              </p:custDataLst>
            </p:nvPr>
          </p:nvSpPr>
          <p:spPr>
            <a:xfrm flipV="1">
              <a:off x="12951059" y="-8469974"/>
              <a:ext cx="18584" cy="18569"/>
            </a:xfrm>
            <a:custGeom>
              <a:avLst/>
              <a:gdLst>
                <a:gd name="connsiteX0" fmla="*/ 18584 w 18584"/>
                <a:gd name="connsiteY0" fmla="*/ 7909 h 18569"/>
                <a:gd name="connsiteX1" fmla="*/ 9294 w 18584"/>
                <a:gd name="connsiteY1" fmla="*/ 17194 h 18569"/>
                <a:gd name="connsiteX2" fmla="*/ 0 w 18584"/>
                <a:gd name="connsiteY2" fmla="*/ 7909 h 18569"/>
                <a:gd name="connsiteX3" fmla="*/ 9294 w 18584"/>
                <a:gd name="connsiteY3" fmla="*/ -1375 h 18569"/>
                <a:gd name="connsiteX4" fmla="*/ 18584 w 18584"/>
                <a:gd name="connsiteY4" fmla="*/ 7909 h 18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584" h="18569">
                  <a:moveTo>
                    <a:pt x="18584" y="7909"/>
                  </a:moveTo>
                  <a:cubicBezTo>
                    <a:pt x="18584" y="12989"/>
                    <a:pt x="14377" y="17194"/>
                    <a:pt x="9294" y="17194"/>
                  </a:cubicBezTo>
                  <a:cubicBezTo>
                    <a:pt x="4207" y="17194"/>
                    <a:pt x="0" y="12989"/>
                    <a:pt x="0" y="7909"/>
                  </a:cubicBezTo>
                  <a:cubicBezTo>
                    <a:pt x="0" y="2830"/>
                    <a:pt x="4207" y="-1375"/>
                    <a:pt x="9294" y="-1375"/>
                  </a:cubicBezTo>
                  <a:cubicBezTo>
                    <a:pt x="14377" y="-1375"/>
                    <a:pt x="18584" y="2830"/>
                    <a:pt x="18584" y="7909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2343" name="任意多边形: 形状 2342">
              <a:extLst>
                <a:ext uri="{FF2B5EF4-FFF2-40B4-BE49-F238E27FC236}">
                  <a16:creationId xmlns:a16="http://schemas.microsoft.com/office/drawing/2014/main" id="{DE1452E9-388B-CE95-5FCB-C779145CE128}"/>
                </a:ext>
              </a:extLst>
            </p:cNvPr>
            <p:cNvSpPr/>
            <p:nvPr>
              <p:custDataLst>
                <p:tags r:id="rId55"/>
              </p:custDataLst>
            </p:nvPr>
          </p:nvSpPr>
          <p:spPr>
            <a:xfrm flipV="1">
              <a:off x="13044445" y="-8548298"/>
              <a:ext cx="7012" cy="175219"/>
            </a:xfrm>
            <a:custGeom>
              <a:avLst/>
              <a:gdLst>
                <a:gd name="connsiteX0" fmla="*/ 7012 w 7012"/>
                <a:gd name="connsiteY0" fmla="*/ 167535 h 175219"/>
                <a:gd name="connsiteX1" fmla="*/ 3509 w 7012"/>
                <a:gd name="connsiteY1" fmla="*/ 173844 h 175219"/>
                <a:gd name="connsiteX2" fmla="*/ 0 w 7012"/>
                <a:gd name="connsiteY2" fmla="*/ 167535 h 175219"/>
                <a:gd name="connsiteX3" fmla="*/ 0 w 7012"/>
                <a:gd name="connsiteY3" fmla="*/ 4935 h 175219"/>
                <a:gd name="connsiteX4" fmla="*/ 3509 w 7012"/>
                <a:gd name="connsiteY4" fmla="*/ -1375 h 175219"/>
                <a:gd name="connsiteX5" fmla="*/ 7012 w 7012"/>
                <a:gd name="connsiteY5" fmla="*/ 4935 h 175219"/>
                <a:gd name="connsiteX6" fmla="*/ 7012 w 7012"/>
                <a:gd name="connsiteY6" fmla="*/ 167535 h 175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012" h="175219">
                  <a:moveTo>
                    <a:pt x="7012" y="167535"/>
                  </a:moveTo>
                  <a:cubicBezTo>
                    <a:pt x="7012" y="170689"/>
                    <a:pt x="7012" y="173844"/>
                    <a:pt x="3509" y="173844"/>
                  </a:cubicBezTo>
                  <a:cubicBezTo>
                    <a:pt x="0" y="173844"/>
                    <a:pt x="0" y="170689"/>
                    <a:pt x="0" y="167535"/>
                  </a:cubicBezTo>
                  <a:lnTo>
                    <a:pt x="0" y="4935"/>
                  </a:lnTo>
                  <a:cubicBezTo>
                    <a:pt x="0" y="1780"/>
                    <a:pt x="0" y="-1375"/>
                    <a:pt x="3509" y="-1375"/>
                  </a:cubicBezTo>
                  <a:cubicBezTo>
                    <a:pt x="7012" y="-1375"/>
                    <a:pt x="7012" y="1780"/>
                    <a:pt x="7012" y="4935"/>
                  </a:cubicBezTo>
                  <a:lnTo>
                    <a:pt x="7012" y="167535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2344" name="任意多边形: 形状 2343">
              <a:extLst>
                <a:ext uri="{FF2B5EF4-FFF2-40B4-BE49-F238E27FC236}">
                  <a16:creationId xmlns:a16="http://schemas.microsoft.com/office/drawing/2014/main" id="{ECD50ECE-62BD-692B-8715-D8D745A351E4}"/>
                </a:ext>
              </a:extLst>
            </p:cNvPr>
            <p:cNvSpPr/>
            <p:nvPr>
              <p:custDataLst>
                <p:tags r:id="rId56"/>
              </p:custDataLst>
            </p:nvPr>
          </p:nvSpPr>
          <p:spPr>
            <a:xfrm flipV="1">
              <a:off x="13070069" y="-8532704"/>
              <a:ext cx="71877" cy="151743"/>
            </a:xfrm>
            <a:custGeom>
              <a:avLst/>
              <a:gdLst>
                <a:gd name="connsiteX0" fmla="*/ 71878 w 71877"/>
                <a:gd name="connsiteY0" fmla="*/ 144057 h 151743"/>
                <a:gd name="connsiteX1" fmla="*/ 65212 w 71877"/>
                <a:gd name="connsiteY1" fmla="*/ 150368 h 151743"/>
                <a:gd name="connsiteX2" fmla="*/ 55923 w 71877"/>
                <a:gd name="connsiteY2" fmla="*/ 141083 h 151743"/>
                <a:gd name="connsiteX3" fmla="*/ 62407 w 71877"/>
                <a:gd name="connsiteY3" fmla="*/ 134773 h 151743"/>
                <a:gd name="connsiteX4" fmla="*/ 71878 w 71877"/>
                <a:gd name="connsiteY4" fmla="*/ 144057 h 151743"/>
                <a:gd name="connsiteX5" fmla="*/ 36640 w 71877"/>
                <a:gd name="connsiteY5" fmla="*/ 25785 h 151743"/>
                <a:gd name="connsiteX6" fmla="*/ 15075 w 71877"/>
                <a:gd name="connsiteY6" fmla="*/ 2485 h 151743"/>
                <a:gd name="connsiteX7" fmla="*/ 8239 w 71877"/>
                <a:gd name="connsiteY7" fmla="*/ 4062 h 151743"/>
                <a:gd name="connsiteX8" fmla="*/ 16125 w 71877"/>
                <a:gd name="connsiteY8" fmla="*/ 13346 h 151743"/>
                <a:gd name="connsiteX9" fmla="*/ 9465 w 71877"/>
                <a:gd name="connsiteY9" fmla="*/ 19481 h 151743"/>
                <a:gd name="connsiteX10" fmla="*/ 0 w 71877"/>
                <a:gd name="connsiteY10" fmla="*/ 9493 h 151743"/>
                <a:gd name="connsiteX11" fmla="*/ 15427 w 71877"/>
                <a:gd name="connsiteY11" fmla="*/ -1375 h 151743"/>
                <a:gd name="connsiteX12" fmla="*/ 48382 w 71877"/>
                <a:gd name="connsiteY12" fmla="*/ 25264 h 151743"/>
                <a:gd name="connsiteX13" fmla="*/ 64514 w 71877"/>
                <a:gd name="connsiteY13" fmla="*/ 89391 h 151743"/>
                <a:gd name="connsiteX14" fmla="*/ 65388 w 71877"/>
                <a:gd name="connsiteY14" fmla="*/ 95877 h 151743"/>
                <a:gd name="connsiteX15" fmla="*/ 49263 w 71877"/>
                <a:gd name="connsiteY15" fmla="*/ 111994 h 151743"/>
                <a:gd name="connsiteX16" fmla="*/ 21384 w 71877"/>
                <a:gd name="connsiteY16" fmla="*/ 85009 h 151743"/>
                <a:gd name="connsiteX17" fmla="*/ 23490 w 71877"/>
                <a:gd name="connsiteY17" fmla="*/ 83262 h 151743"/>
                <a:gd name="connsiteX18" fmla="*/ 26647 w 71877"/>
                <a:gd name="connsiteY18" fmla="*/ 86763 h 151743"/>
                <a:gd name="connsiteX19" fmla="*/ 48735 w 71877"/>
                <a:gd name="connsiteY19" fmla="*/ 108141 h 151743"/>
                <a:gd name="connsiteX20" fmla="*/ 54344 w 71877"/>
                <a:gd name="connsiteY20" fmla="*/ 100082 h 151743"/>
                <a:gd name="connsiteX21" fmla="*/ 53118 w 71877"/>
                <a:gd name="connsiteY21" fmla="*/ 91144 h 151743"/>
                <a:gd name="connsiteX22" fmla="*/ 36640 w 71877"/>
                <a:gd name="connsiteY22" fmla="*/ 25785 h 151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71877" h="151743">
                  <a:moveTo>
                    <a:pt x="71878" y="144057"/>
                  </a:moveTo>
                  <a:cubicBezTo>
                    <a:pt x="71878" y="147389"/>
                    <a:pt x="69420" y="150368"/>
                    <a:pt x="65212" y="150368"/>
                  </a:cubicBezTo>
                  <a:cubicBezTo>
                    <a:pt x="61180" y="150368"/>
                    <a:pt x="55923" y="146339"/>
                    <a:pt x="55923" y="141083"/>
                  </a:cubicBezTo>
                  <a:cubicBezTo>
                    <a:pt x="55923" y="137577"/>
                    <a:pt x="58376" y="134773"/>
                    <a:pt x="62407" y="134773"/>
                  </a:cubicBezTo>
                  <a:cubicBezTo>
                    <a:pt x="67143" y="134773"/>
                    <a:pt x="71878" y="139330"/>
                    <a:pt x="71878" y="144057"/>
                  </a:cubicBezTo>
                  <a:close/>
                  <a:moveTo>
                    <a:pt x="36640" y="25785"/>
                  </a:moveTo>
                  <a:cubicBezTo>
                    <a:pt x="33307" y="12473"/>
                    <a:pt x="24892" y="2485"/>
                    <a:pt x="15075" y="2485"/>
                  </a:cubicBezTo>
                  <a:cubicBezTo>
                    <a:pt x="14025" y="2485"/>
                    <a:pt x="11396" y="2485"/>
                    <a:pt x="8239" y="4062"/>
                  </a:cubicBezTo>
                  <a:cubicBezTo>
                    <a:pt x="13497" y="5288"/>
                    <a:pt x="16125" y="9839"/>
                    <a:pt x="16125" y="13346"/>
                  </a:cubicBezTo>
                  <a:cubicBezTo>
                    <a:pt x="16125" y="16150"/>
                    <a:pt x="14200" y="19481"/>
                    <a:pt x="9465" y="19481"/>
                  </a:cubicBezTo>
                  <a:cubicBezTo>
                    <a:pt x="5082" y="19481"/>
                    <a:pt x="0" y="15798"/>
                    <a:pt x="0" y="9493"/>
                  </a:cubicBezTo>
                  <a:cubicBezTo>
                    <a:pt x="0" y="2485"/>
                    <a:pt x="7012" y="-1375"/>
                    <a:pt x="15427" y="-1375"/>
                  </a:cubicBezTo>
                  <a:cubicBezTo>
                    <a:pt x="27697" y="-1375"/>
                    <a:pt x="43999" y="7915"/>
                    <a:pt x="48382" y="25264"/>
                  </a:cubicBezTo>
                  <a:lnTo>
                    <a:pt x="64514" y="89391"/>
                  </a:lnTo>
                  <a:cubicBezTo>
                    <a:pt x="65388" y="92897"/>
                    <a:pt x="65388" y="95349"/>
                    <a:pt x="65388" y="95877"/>
                  </a:cubicBezTo>
                  <a:cubicBezTo>
                    <a:pt x="65388" y="105859"/>
                    <a:pt x="58029" y="111994"/>
                    <a:pt x="49263" y="111994"/>
                  </a:cubicBezTo>
                  <a:cubicBezTo>
                    <a:pt x="31377" y="111994"/>
                    <a:pt x="21384" y="86588"/>
                    <a:pt x="21384" y="85009"/>
                  </a:cubicBezTo>
                  <a:cubicBezTo>
                    <a:pt x="21384" y="83262"/>
                    <a:pt x="23138" y="83262"/>
                    <a:pt x="23490" y="83262"/>
                  </a:cubicBezTo>
                  <a:cubicBezTo>
                    <a:pt x="25069" y="83262"/>
                    <a:pt x="25244" y="83432"/>
                    <a:pt x="26647" y="86763"/>
                  </a:cubicBezTo>
                  <a:cubicBezTo>
                    <a:pt x="31030" y="97449"/>
                    <a:pt x="39093" y="108141"/>
                    <a:pt x="48735" y="108141"/>
                  </a:cubicBezTo>
                  <a:cubicBezTo>
                    <a:pt x="51187" y="108141"/>
                    <a:pt x="54344" y="107437"/>
                    <a:pt x="54344" y="100082"/>
                  </a:cubicBezTo>
                  <a:cubicBezTo>
                    <a:pt x="54344" y="96047"/>
                    <a:pt x="53822" y="94123"/>
                    <a:pt x="53118" y="91144"/>
                  </a:cubicBezTo>
                  <a:lnTo>
                    <a:pt x="36640" y="25785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2345" name="任意多边形: 形状 2344">
              <a:extLst>
                <a:ext uri="{FF2B5EF4-FFF2-40B4-BE49-F238E27FC236}">
                  <a16:creationId xmlns:a16="http://schemas.microsoft.com/office/drawing/2014/main" id="{36B575D7-434D-499C-4C78-16477580C96A}"/>
                </a:ext>
              </a:extLst>
            </p:cNvPr>
            <p:cNvSpPr/>
            <p:nvPr>
              <p:custDataLst>
                <p:tags r:id="rId57"/>
              </p:custDataLst>
            </p:nvPr>
          </p:nvSpPr>
          <p:spPr>
            <a:xfrm flipV="1">
              <a:off x="13208107" y="-8464190"/>
              <a:ext cx="107115" cy="7008"/>
            </a:xfrm>
            <a:custGeom>
              <a:avLst/>
              <a:gdLst>
                <a:gd name="connsiteX0" fmla="*/ 100978 w 107115"/>
                <a:gd name="connsiteY0" fmla="*/ -1375 h 7008"/>
                <a:gd name="connsiteX1" fmla="*/ 107116 w 107115"/>
                <a:gd name="connsiteY1" fmla="*/ 2132 h 7008"/>
                <a:gd name="connsiteX2" fmla="*/ 100978 w 107115"/>
                <a:gd name="connsiteY2" fmla="*/ 5633 h 7008"/>
                <a:gd name="connsiteX3" fmla="*/ 6133 w 107115"/>
                <a:gd name="connsiteY3" fmla="*/ 5633 h 7008"/>
                <a:gd name="connsiteX4" fmla="*/ 0 w 107115"/>
                <a:gd name="connsiteY4" fmla="*/ 2132 h 7008"/>
                <a:gd name="connsiteX5" fmla="*/ 6133 w 107115"/>
                <a:gd name="connsiteY5" fmla="*/ -1375 h 7008"/>
                <a:gd name="connsiteX6" fmla="*/ 100978 w 107115"/>
                <a:gd name="connsiteY6" fmla="*/ -1375 h 70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7115" h="7008">
                  <a:moveTo>
                    <a:pt x="100978" y="-1375"/>
                  </a:moveTo>
                  <a:cubicBezTo>
                    <a:pt x="103959" y="-1375"/>
                    <a:pt x="107116" y="-1375"/>
                    <a:pt x="107116" y="2132"/>
                  </a:cubicBezTo>
                  <a:cubicBezTo>
                    <a:pt x="107116" y="5633"/>
                    <a:pt x="103959" y="5633"/>
                    <a:pt x="100978" y="5633"/>
                  </a:cubicBezTo>
                  <a:lnTo>
                    <a:pt x="6133" y="5633"/>
                  </a:lnTo>
                  <a:cubicBezTo>
                    <a:pt x="3152" y="5633"/>
                    <a:pt x="0" y="5633"/>
                    <a:pt x="0" y="2132"/>
                  </a:cubicBezTo>
                  <a:cubicBezTo>
                    <a:pt x="0" y="-1375"/>
                    <a:pt x="3152" y="-1375"/>
                    <a:pt x="6133" y="-1375"/>
                  </a:cubicBezTo>
                  <a:lnTo>
                    <a:pt x="100978" y="-1375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2346" name="任意多边形: 形状 2345">
              <a:extLst>
                <a:ext uri="{FF2B5EF4-FFF2-40B4-BE49-F238E27FC236}">
                  <a16:creationId xmlns:a16="http://schemas.microsoft.com/office/drawing/2014/main" id="{AFFD9F24-5EB5-0E06-DAA3-E0D559665A21}"/>
                </a:ext>
              </a:extLst>
            </p:cNvPr>
            <p:cNvSpPr/>
            <p:nvPr>
              <p:custDataLst>
                <p:tags r:id="rId58"/>
              </p:custDataLst>
            </p:nvPr>
          </p:nvSpPr>
          <p:spPr>
            <a:xfrm flipV="1">
              <a:off x="13373982" y="-8532704"/>
              <a:ext cx="46287" cy="117750"/>
            </a:xfrm>
            <a:custGeom>
              <a:avLst/>
              <a:gdLst>
                <a:gd name="connsiteX0" fmla="*/ 44709 w 46287"/>
                <a:gd name="connsiteY0" fmla="*/ 110063 h 117750"/>
                <a:gd name="connsiteX1" fmla="*/ 38218 w 46287"/>
                <a:gd name="connsiteY1" fmla="*/ 116373 h 117750"/>
                <a:gd name="connsiteX2" fmla="*/ 28753 w 46287"/>
                <a:gd name="connsiteY2" fmla="*/ 107089 h 117750"/>
                <a:gd name="connsiteX3" fmla="*/ 35414 w 46287"/>
                <a:gd name="connsiteY3" fmla="*/ 100778 h 117750"/>
                <a:gd name="connsiteX4" fmla="*/ 44709 w 46287"/>
                <a:gd name="connsiteY4" fmla="*/ 110063 h 117750"/>
                <a:gd name="connsiteX5" fmla="*/ 31382 w 46287"/>
                <a:gd name="connsiteY5" fmla="*/ 44182 h 117750"/>
                <a:gd name="connsiteX6" fmla="*/ 35237 w 46287"/>
                <a:gd name="connsiteY6" fmla="*/ 54346 h 117750"/>
                <a:gd name="connsiteX7" fmla="*/ 37520 w 46287"/>
                <a:gd name="connsiteY7" fmla="*/ 63631 h 117750"/>
                <a:gd name="connsiteX8" fmla="*/ 23144 w 46287"/>
                <a:gd name="connsiteY8" fmla="*/ 77999 h 117750"/>
                <a:gd name="connsiteX9" fmla="*/ 0 w 46287"/>
                <a:gd name="connsiteY9" fmla="*/ 51015 h 117750"/>
                <a:gd name="connsiteX10" fmla="*/ 2107 w 46287"/>
                <a:gd name="connsiteY10" fmla="*/ 49267 h 117750"/>
                <a:gd name="connsiteX11" fmla="*/ 4911 w 46287"/>
                <a:gd name="connsiteY11" fmla="*/ 52417 h 117750"/>
                <a:gd name="connsiteX12" fmla="*/ 22616 w 46287"/>
                <a:gd name="connsiteY12" fmla="*/ 74146 h 117750"/>
                <a:gd name="connsiteX13" fmla="*/ 26999 w 46287"/>
                <a:gd name="connsiteY13" fmla="*/ 68539 h 117750"/>
                <a:gd name="connsiteX14" fmla="*/ 25074 w 46287"/>
                <a:gd name="connsiteY14" fmla="*/ 59425 h 117750"/>
                <a:gd name="connsiteX15" fmla="*/ 12974 w 46287"/>
                <a:gd name="connsiteY15" fmla="*/ 27010 h 117750"/>
                <a:gd name="connsiteX16" fmla="*/ 8943 w 46287"/>
                <a:gd name="connsiteY16" fmla="*/ 12992 h 117750"/>
                <a:gd name="connsiteX17" fmla="*/ 23319 w 46287"/>
                <a:gd name="connsiteY17" fmla="*/ -1377 h 117750"/>
                <a:gd name="connsiteX18" fmla="*/ 46287 w 46287"/>
                <a:gd name="connsiteY18" fmla="*/ 25609 h 117750"/>
                <a:gd name="connsiteX19" fmla="*/ 44181 w 46287"/>
                <a:gd name="connsiteY19" fmla="*/ 27362 h 117750"/>
                <a:gd name="connsiteX20" fmla="*/ 41552 w 46287"/>
                <a:gd name="connsiteY20" fmla="*/ 24206 h 117750"/>
                <a:gd name="connsiteX21" fmla="*/ 23672 w 46287"/>
                <a:gd name="connsiteY21" fmla="*/ 2483 h 117750"/>
                <a:gd name="connsiteX22" fmla="*/ 19464 w 46287"/>
                <a:gd name="connsiteY22" fmla="*/ 8265 h 117750"/>
                <a:gd name="connsiteX23" fmla="*/ 24546 w 46287"/>
                <a:gd name="connsiteY23" fmla="*/ 25784 h 117750"/>
                <a:gd name="connsiteX24" fmla="*/ 31382 w 46287"/>
                <a:gd name="connsiteY24" fmla="*/ 44182 h 117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46287" h="117750">
                  <a:moveTo>
                    <a:pt x="44709" y="110063"/>
                  </a:moveTo>
                  <a:cubicBezTo>
                    <a:pt x="44709" y="113570"/>
                    <a:pt x="42250" y="116373"/>
                    <a:pt x="38218" y="116373"/>
                  </a:cubicBezTo>
                  <a:cubicBezTo>
                    <a:pt x="33489" y="116373"/>
                    <a:pt x="28753" y="111816"/>
                    <a:pt x="28753" y="107089"/>
                  </a:cubicBezTo>
                  <a:cubicBezTo>
                    <a:pt x="28753" y="103758"/>
                    <a:pt x="31207" y="100778"/>
                    <a:pt x="35414" y="100778"/>
                  </a:cubicBezTo>
                  <a:cubicBezTo>
                    <a:pt x="39445" y="100778"/>
                    <a:pt x="44709" y="104807"/>
                    <a:pt x="44709" y="110063"/>
                  </a:cubicBezTo>
                  <a:close/>
                  <a:moveTo>
                    <a:pt x="31382" y="44182"/>
                  </a:moveTo>
                  <a:cubicBezTo>
                    <a:pt x="33489" y="49267"/>
                    <a:pt x="33489" y="49612"/>
                    <a:pt x="35237" y="54346"/>
                  </a:cubicBezTo>
                  <a:cubicBezTo>
                    <a:pt x="36640" y="57847"/>
                    <a:pt x="37520" y="60305"/>
                    <a:pt x="37520" y="63631"/>
                  </a:cubicBezTo>
                  <a:cubicBezTo>
                    <a:pt x="37520" y="71519"/>
                    <a:pt x="31910" y="77999"/>
                    <a:pt x="23144" y="77999"/>
                  </a:cubicBezTo>
                  <a:cubicBezTo>
                    <a:pt x="6666" y="77999"/>
                    <a:pt x="0" y="52593"/>
                    <a:pt x="0" y="51015"/>
                  </a:cubicBezTo>
                  <a:cubicBezTo>
                    <a:pt x="0" y="49267"/>
                    <a:pt x="1754" y="49267"/>
                    <a:pt x="2107" y="49267"/>
                  </a:cubicBezTo>
                  <a:cubicBezTo>
                    <a:pt x="3861" y="49267"/>
                    <a:pt x="4037" y="49612"/>
                    <a:pt x="4911" y="52417"/>
                  </a:cubicBezTo>
                  <a:cubicBezTo>
                    <a:pt x="9647" y="68890"/>
                    <a:pt x="16659" y="74146"/>
                    <a:pt x="22616" y="74146"/>
                  </a:cubicBezTo>
                  <a:cubicBezTo>
                    <a:pt x="24018" y="74146"/>
                    <a:pt x="26999" y="74146"/>
                    <a:pt x="26999" y="68539"/>
                  </a:cubicBezTo>
                  <a:cubicBezTo>
                    <a:pt x="26999" y="64856"/>
                    <a:pt x="25773" y="61179"/>
                    <a:pt x="25074" y="59425"/>
                  </a:cubicBezTo>
                  <a:cubicBezTo>
                    <a:pt x="23672" y="54873"/>
                    <a:pt x="15779" y="34546"/>
                    <a:pt x="12974" y="27010"/>
                  </a:cubicBezTo>
                  <a:cubicBezTo>
                    <a:pt x="11219" y="22453"/>
                    <a:pt x="8943" y="16675"/>
                    <a:pt x="8943" y="12992"/>
                  </a:cubicBezTo>
                  <a:cubicBezTo>
                    <a:pt x="8943" y="4758"/>
                    <a:pt x="14904" y="-1377"/>
                    <a:pt x="23319" y="-1377"/>
                  </a:cubicBezTo>
                  <a:cubicBezTo>
                    <a:pt x="39797" y="-1377"/>
                    <a:pt x="46287" y="24030"/>
                    <a:pt x="46287" y="25609"/>
                  </a:cubicBezTo>
                  <a:cubicBezTo>
                    <a:pt x="46287" y="27362"/>
                    <a:pt x="44709" y="27362"/>
                    <a:pt x="44181" y="27362"/>
                  </a:cubicBezTo>
                  <a:cubicBezTo>
                    <a:pt x="42426" y="27362"/>
                    <a:pt x="42426" y="26834"/>
                    <a:pt x="41552" y="24206"/>
                  </a:cubicBezTo>
                  <a:cubicBezTo>
                    <a:pt x="38395" y="13168"/>
                    <a:pt x="32609" y="2483"/>
                    <a:pt x="23672" y="2483"/>
                  </a:cubicBezTo>
                  <a:cubicBezTo>
                    <a:pt x="20691" y="2483"/>
                    <a:pt x="19464" y="4231"/>
                    <a:pt x="19464" y="8265"/>
                  </a:cubicBezTo>
                  <a:cubicBezTo>
                    <a:pt x="19464" y="12640"/>
                    <a:pt x="20514" y="15098"/>
                    <a:pt x="24546" y="25784"/>
                  </a:cubicBezTo>
                  <a:lnTo>
                    <a:pt x="31382" y="44182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2347" name="任意多边形: 形状 2346">
              <a:extLst>
                <a:ext uri="{FF2B5EF4-FFF2-40B4-BE49-F238E27FC236}">
                  <a16:creationId xmlns:a16="http://schemas.microsoft.com/office/drawing/2014/main" id="{7B0E599D-3B60-8C30-4AB4-BAF7A4B71326}"/>
                </a:ext>
              </a:extLst>
            </p:cNvPr>
            <p:cNvSpPr/>
            <p:nvPr>
              <p:custDataLst>
                <p:tags r:id="rId59"/>
              </p:custDataLst>
            </p:nvPr>
          </p:nvSpPr>
          <p:spPr>
            <a:xfrm flipV="1">
              <a:off x="13450163" y="-8548298"/>
              <a:ext cx="7011" cy="175219"/>
            </a:xfrm>
            <a:custGeom>
              <a:avLst/>
              <a:gdLst>
                <a:gd name="connsiteX0" fmla="*/ 7012 w 7011"/>
                <a:gd name="connsiteY0" fmla="*/ 167535 h 175219"/>
                <a:gd name="connsiteX1" fmla="*/ 3509 w 7011"/>
                <a:gd name="connsiteY1" fmla="*/ 173844 h 175219"/>
                <a:gd name="connsiteX2" fmla="*/ 0 w 7011"/>
                <a:gd name="connsiteY2" fmla="*/ 167535 h 175219"/>
                <a:gd name="connsiteX3" fmla="*/ 0 w 7011"/>
                <a:gd name="connsiteY3" fmla="*/ 4935 h 175219"/>
                <a:gd name="connsiteX4" fmla="*/ 3509 w 7011"/>
                <a:gd name="connsiteY4" fmla="*/ -1375 h 175219"/>
                <a:gd name="connsiteX5" fmla="*/ 7012 w 7011"/>
                <a:gd name="connsiteY5" fmla="*/ 4935 h 175219"/>
                <a:gd name="connsiteX6" fmla="*/ 7012 w 7011"/>
                <a:gd name="connsiteY6" fmla="*/ 167535 h 175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011" h="175219">
                  <a:moveTo>
                    <a:pt x="7012" y="167535"/>
                  </a:moveTo>
                  <a:cubicBezTo>
                    <a:pt x="7012" y="170689"/>
                    <a:pt x="7012" y="173844"/>
                    <a:pt x="3509" y="173844"/>
                  </a:cubicBezTo>
                  <a:cubicBezTo>
                    <a:pt x="0" y="173844"/>
                    <a:pt x="0" y="170689"/>
                    <a:pt x="0" y="167535"/>
                  </a:cubicBezTo>
                  <a:lnTo>
                    <a:pt x="0" y="4935"/>
                  </a:lnTo>
                  <a:cubicBezTo>
                    <a:pt x="0" y="1780"/>
                    <a:pt x="0" y="-1375"/>
                    <a:pt x="3509" y="-1375"/>
                  </a:cubicBezTo>
                  <a:cubicBezTo>
                    <a:pt x="7012" y="-1375"/>
                    <a:pt x="7012" y="1780"/>
                    <a:pt x="7012" y="4935"/>
                  </a:cubicBezTo>
                  <a:lnTo>
                    <a:pt x="7012" y="167535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</p:grpSp>
      <p:sp>
        <p:nvSpPr>
          <p:cNvPr id="2348" name="文本框 2347">
            <a:extLst>
              <a:ext uri="{FF2B5EF4-FFF2-40B4-BE49-F238E27FC236}">
                <a16:creationId xmlns:a16="http://schemas.microsoft.com/office/drawing/2014/main" id="{FFDD0F72-05EA-4CA4-CB4C-81CDE5E8A2EA}"/>
              </a:ext>
            </a:extLst>
          </p:cNvPr>
          <p:cNvSpPr txBox="1"/>
          <p:nvPr/>
        </p:nvSpPr>
        <p:spPr>
          <a:xfrm>
            <a:off x="7220330" y="5194756"/>
            <a:ext cx="2499979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1600" dirty="0">
                <a:latin typeface="Palatino"/>
              </a:rPr>
              <a:t>is a  model parameter. </a:t>
            </a:r>
          </a:p>
        </p:txBody>
      </p:sp>
      <p:sp>
        <p:nvSpPr>
          <p:cNvPr id="19" name="图形 17">
            <a:extLst>
              <a:ext uri="{FF2B5EF4-FFF2-40B4-BE49-F238E27FC236}">
                <a16:creationId xmlns:a16="http://schemas.microsoft.com/office/drawing/2014/main" id="{17278A04-C80A-B84F-B30E-9AFF4DD4EFBD}"/>
              </a:ext>
            </a:extLst>
          </p:cNvPr>
          <p:cNvSpPr>
            <a:spLocks noChangeAspect="1"/>
          </p:cNvSpPr>
          <p:nvPr>
            <p:custDataLst>
              <p:tags r:id="rId5"/>
            </p:custDataLst>
          </p:nvPr>
        </p:nvSpPr>
        <p:spPr>
          <a:xfrm flipV="1">
            <a:off x="7092762" y="5324684"/>
            <a:ext cx="127567" cy="101991"/>
          </a:xfrm>
          <a:custGeom>
            <a:avLst/>
            <a:gdLst>
              <a:gd name="connsiteX0" fmla="*/ 67267 w 97560"/>
              <a:gd name="connsiteY0" fmla="*/ 11966 h 78000"/>
              <a:gd name="connsiteX1" fmla="*/ 67267 w 97560"/>
              <a:gd name="connsiteY1" fmla="*/ -1375 h 78000"/>
              <a:gd name="connsiteX2" fmla="*/ 97561 w 97560"/>
              <a:gd name="connsiteY2" fmla="*/ -350 h 78000"/>
              <a:gd name="connsiteX3" fmla="*/ 97561 w 97560"/>
              <a:gd name="connsiteY3" fmla="*/ 7688 h 78000"/>
              <a:gd name="connsiteX4" fmla="*/ 85748 w 97560"/>
              <a:gd name="connsiteY4" fmla="*/ 14359 h 78000"/>
              <a:gd name="connsiteX5" fmla="*/ 85748 w 97560"/>
              <a:gd name="connsiteY5" fmla="*/ 76625 h 78000"/>
              <a:gd name="connsiteX6" fmla="*/ 54429 w 97560"/>
              <a:gd name="connsiteY6" fmla="*/ 75257 h 78000"/>
              <a:gd name="connsiteX7" fmla="*/ 54429 w 97560"/>
              <a:gd name="connsiteY7" fmla="*/ 67217 h 78000"/>
              <a:gd name="connsiteX8" fmla="*/ 66236 w 97560"/>
              <a:gd name="connsiteY8" fmla="*/ 60547 h 78000"/>
              <a:gd name="connsiteX9" fmla="*/ 66236 w 97560"/>
              <a:gd name="connsiteY9" fmla="*/ 27877 h 78000"/>
              <a:gd name="connsiteX10" fmla="*/ 45016 w 97560"/>
              <a:gd name="connsiteY10" fmla="*/ 4780 h 78000"/>
              <a:gd name="connsiteX11" fmla="*/ 31325 w 97560"/>
              <a:gd name="connsiteY11" fmla="*/ 18292 h 78000"/>
              <a:gd name="connsiteX12" fmla="*/ 31325 w 97560"/>
              <a:gd name="connsiteY12" fmla="*/ 76625 h 78000"/>
              <a:gd name="connsiteX13" fmla="*/ 0 w 97560"/>
              <a:gd name="connsiteY13" fmla="*/ 75257 h 78000"/>
              <a:gd name="connsiteX14" fmla="*/ 0 w 97560"/>
              <a:gd name="connsiteY14" fmla="*/ 67217 h 78000"/>
              <a:gd name="connsiteX15" fmla="*/ 11813 w 97560"/>
              <a:gd name="connsiteY15" fmla="*/ 60547 h 78000"/>
              <a:gd name="connsiteX16" fmla="*/ 11813 w 97560"/>
              <a:gd name="connsiteY16" fmla="*/ 20691 h 78000"/>
              <a:gd name="connsiteX17" fmla="*/ 42622 w 97560"/>
              <a:gd name="connsiteY17" fmla="*/ -1375 h 78000"/>
              <a:gd name="connsiteX18" fmla="*/ 67267 w 97560"/>
              <a:gd name="connsiteY18" fmla="*/ 11966 h 7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97560" h="78000">
                <a:moveTo>
                  <a:pt x="67267" y="11966"/>
                </a:moveTo>
                <a:lnTo>
                  <a:pt x="67267" y="-1375"/>
                </a:lnTo>
                <a:lnTo>
                  <a:pt x="97561" y="-350"/>
                </a:lnTo>
                <a:lnTo>
                  <a:pt x="97561" y="7688"/>
                </a:lnTo>
                <a:cubicBezTo>
                  <a:pt x="86946" y="7688"/>
                  <a:pt x="85748" y="7688"/>
                  <a:pt x="85748" y="14359"/>
                </a:cubicBezTo>
                <a:lnTo>
                  <a:pt x="85748" y="76625"/>
                </a:lnTo>
                <a:lnTo>
                  <a:pt x="54429" y="75257"/>
                </a:lnTo>
                <a:lnTo>
                  <a:pt x="54429" y="67217"/>
                </a:lnTo>
                <a:cubicBezTo>
                  <a:pt x="65038" y="67217"/>
                  <a:pt x="66236" y="67217"/>
                  <a:pt x="66236" y="60547"/>
                </a:cubicBezTo>
                <a:lnTo>
                  <a:pt x="66236" y="27877"/>
                </a:lnTo>
                <a:cubicBezTo>
                  <a:pt x="66236" y="13849"/>
                  <a:pt x="57511" y="4780"/>
                  <a:pt x="45016" y="4780"/>
                </a:cubicBezTo>
                <a:cubicBezTo>
                  <a:pt x="31835" y="4780"/>
                  <a:pt x="31325" y="9057"/>
                  <a:pt x="31325" y="18292"/>
                </a:cubicBezTo>
                <a:lnTo>
                  <a:pt x="31325" y="76625"/>
                </a:lnTo>
                <a:lnTo>
                  <a:pt x="0" y="75257"/>
                </a:lnTo>
                <a:lnTo>
                  <a:pt x="0" y="67217"/>
                </a:lnTo>
                <a:cubicBezTo>
                  <a:pt x="10615" y="67217"/>
                  <a:pt x="11813" y="67217"/>
                  <a:pt x="11813" y="60547"/>
                </a:cubicBezTo>
                <a:lnTo>
                  <a:pt x="11813" y="20691"/>
                </a:lnTo>
                <a:cubicBezTo>
                  <a:pt x="11813" y="2387"/>
                  <a:pt x="25676" y="-1375"/>
                  <a:pt x="42622" y="-1375"/>
                </a:cubicBezTo>
                <a:cubicBezTo>
                  <a:pt x="47068" y="-1375"/>
                  <a:pt x="59390" y="-1375"/>
                  <a:pt x="67267" y="11966"/>
                </a:cubicBezTo>
                <a:close/>
              </a:path>
            </a:pathLst>
          </a:custGeom>
          <a:solidFill>
            <a:srgbClr val="000000"/>
          </a:solidFill>
          <a:ln w="17177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cxnSp>
        <p:nvCxnSpPr>
          <p:cNvPr id="62" name="直接连接符 61">
            <a:extLst>
              <a:ext uri="{FF2B5EF4-FFF2-40B4-BE49-F238E27FC236}">
                <a16:creationId xmlns:a16="http://schemas.microsoft.com/office/drawing/2014/main" id="{A77153A5-C35A-CD6E-7943-29A0ACAD2CF5}"/>
              </a:ext>
            </a:extLst>
          </p:cNvPr>
          <p:cNvCxnSpPr/>
          <p:nvPr/>
        </p:nvCxnSpPr>
        <p:spPr>
          <a:xfrm>
            <a:off x="9534611" y="2253865"/>
            <a:ext cx="857752" cy="392901"/>
          </a:xfrm>
          <a:prstGeom prst="line">
            <a:avLst/>
          </a:prstGeom>
          <a:ln w="25400" cmpd="sng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3" name="直接连接符 62">
            <a:extLst>
              <a:ext uri="{FF2B5EF4-FFF2-40B4-BE49-F238E27FC236}">
                <a16:creationId xmlns:a16="http://schemas.microsoft.com/office/drawing/2014/main" id="{84F3C3AE-6F25-4680-BD46-124CCA3D860D}"/>
              </a:ext>
            </a:extLst>
          </p:cNvPr>
          <p:cNvCxnSpPr/>
          <p:nvPr/>
        </p:nvCxnSpPr>
        <p:spPr>
          <a:xfrm>
            <a:off x="10702242" y="2229899"/>
            <a:ext cx="857752" cy="392901"/>
          </a:xfrm>
          <a:prstGeom prst="line">
            <a:avLst/>
          </a:prstGeom>
          <a:ln w="25400" cmpd="sng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40" name="直接连接符 2239">
            <a:extLst>
              <a:ext uri="{FF2B5EF4-FFF2-40B4-BE49-F238E27FC236}">
                <a16:creationId xmlns:a16="http://schemas.microsoft.com/office/drawing/2014/main" id="{0064E096-5E35-CFB5-047A-B4391A0940F9}"/>
              </a:ext>
            </a:extLst>
          </p:cNvPr>
          <p:cNvCxnSpPr>
            <a:cxnSpLocks/>
          </p:cNvCxnSpPr>
          <p:nvPr/>
        </p:nvCxnSpPr>
        <p:spPr>
          <a:xfrm>
            <a:off x="8989899" y="2407268"/>
            <a:ext cx="187960" cy="86097"/>
          </a:xfrm>
          <a:prstGeom prst="line">
            <a:avLst/>
          </a:prstGeom>
          <a:ln w="25400" cmpd="sng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241" name="组合 2240" descr="\documentclass{article}&#10;\usepackage{amsmath}&#10;\pagestyle{empty}&#10;\begin{document}&#10;&#10;\begin{gather*}&#10;\mathbf{x_i}^T \mathbf{W}_{Q}^{T} \mathbf{W}_K \mathbf{x_j} + \mathbf{x_i}^T \mathbf{W}_{K}^{T} \mathbf{W}_K \mathbf{p}_j + \mathbf{p}_i^T \mathbf{W}_{Q}^{T} \mathbf{W}_K \mathbf{x_j} + \mathbf{p}_i^T \mathbf{W}_{Q}^{T} \mathbf{W}_K \mathbf{p}_j&#10;\end{gather*}&#10;&#10;\end{document}" title="IguanaTex Shape Display">
            <a:extLst>
              <a:ext uri="{FF2B5EF4-FFF2-40B4-BE49-F238E27FC236}">
                <a16:creationId xmlns:a16="http://schemas.microsoft.com/office/drawing/2014/main" id="{74BD758E-A750-91D1-36E4-E79F24AE972C}"/>
              </a:ext>
            </a:extLst>
          </p:cNvPr>
          <p:cNvGrpSpPr>
            <a:grpSpLocks noChangeAspect="1"/>
          </p:cNvGrpSpPr>
          <p:nvPr>
            <p:custDataLst>
              <p:tags r:id="rId6"/>
            </p:custDataLst>
          </p:nvPr>
        </p:nvGrpSpPr>
        <p:grpSpPr>
          <a:xfrm>
            <a:off x="6715949" y="2318394"/>
            <a:ext cx="5005605" cy="222429"/>
            <a:chOff x="9051079" y="-9712893"/>
            <a:chExt cx="5005605" cy="222429"/>
          </a:xfrm>
        </p:grpSpPr>
        <p:sp>
          <p:nvSpPr>
            <p:cNvPr id="2242" name="任意多边形: 形状 2241">
              <a:extLst>
                <a:ext uri="{FF2B5EF4-FFF2-40B4-BE49-F238E27FC236}">
                  <a16:creationId xmlns:a16="http://schemas.microsoft.com/office/drawing/2014/main" id="{80A1977B-5F5A-86F9-A8B8-9C72F2DF9695}"/>
                </a:ext>
              </a:extLst>
            </p:cNvPr>
            <p:cNvSpPr/>
            <p:nvPr>
              <p:custDataLst>
                <p:tags r:id="rId7"/>
              </p:custDataLst>
            </p:nvPr>
          </p:nvSpPr>
          <p:spPr>
            <a:xfrm flipV="1">
              <a:off x="9051079" y="-9635388"/>
              <a:ext cx="98701" cy="77797"/>
            </a:xfrm>
            <a:custGeom>
              <a:avLst/>
              <a:gdLst>
                <a:gd name="connsiteX0" fmla="*/ 56803 w 98701"/>
                <a:gd name="connsiteY0" fmla="*/ 41726 h 77797"/>
                <a:gd name="connsiteX1" fmla="*/ 77317 w 98701"/>
                <a:gd name="connsiteY1" fmla="*/ 64506 h 77797"/>
                <a:gd name="connsiteX2" fmla="*/ 95198 w 98701"/>
                <a:gd name="connsiteY2" fmla="*/ 68188 h 77797"/>
                <a:gd name="connsiteX3" fmla="*/ 95198 w 98701"/>
                <a:gd name="connsiteY3" fmla="*/ 76423 h 77797"/>
                <a:gd name="connsiteX4" fmla="*/ 79066 w 98701"/>
                <a:gd name="connsiteY4" fmla="*/ 75894 h 77797"/>
                <a:gd name="connsiteX5" fmla="*/ 61010 w 98701"/>
                <a:gd name="connsiteY5" fmla="*/ 76423 h 77797"/>
                <a:gd name="connsiteX6" fmla="*/ 61010 w 98701"/>
                <a:gd name="connsiteY6" fmla="*/ 68188 h 77797"/>
                <a:gd name="connsiteX7" fmla="*/ 67671 w 98701"/>
                <a:gd name="connsiteY7" fmla="*/ 66611 h 77797"/>
                <a:gd name="connsiteX8" fmla="*/ 66268 w 98701"/>
                <a:gd name="connsiteY8" fmla="*/ 64506 h 77797"/>
                <a:gd name="connsiteX9" fmla="*/ 51545 w 98701"/>
                <a:gd name="connsiteY9" fmla="*/ 48036 h 77797"/>
                <a:gd name="connsiteX10" fmla="*/ 34363 w 98701"/>
                <a:gd name="connsiteY10" fmla="*/ 68188 h 77797"/>
                <a:gd name="connsiteX11" fmla="*/ 41376 w 98701"/>
                <a:gd name="connsiteY11" fmla="*/ 68188 h 77797"/>
                <a:gd name="connsiteX12" fmla="*/ 41376 w 98701"/>
                <a:gd name="connsiteY12" fmla="*/ 76423 h 77797"/>
                <a:gd name="connsiteX13" fmla="*/ 20162 w 98701"/>
                <a:gd name="connsiteY13" fmla="*/ 75894 h 77797"/>
                <a:gd name="connsiteX14" fmla="*/ 880 w 98701"/>
                <a:gd name="connsiteY14" fmla="*/ 76423 h 77797"/>
                <a:gd name="connsiteX15" fmla="*/ 880 w 98701"/>
                <a:gd name="connsiteY15" fmla="*/ 68188 h 77797"/>
                <a:gd name="connsiteX16" fmla="*/ 13326 w 98701"/>
                <a:gd name="connsiteY16" fmla="*/ 68188 h 77797"/>
                <a:gd name="connsiteX17" fmla="*/ 40672 w 98701"/>
                <a:gd name="connsiteY17" fmla="*/ 35948 h 77797"/>
                <a:gd name="connsiteX18" fmla="*/ 17709 w 98701"/>
                <a:gd name="connsiteY18" fmla="*/ 10190 h 77797"/>
                <a:gd name="connsiteX19" fmla="*/ 0 w 98701"/>
                <a:gd name="connsiteY19" fmla="*/ 6859 h 77797"/>
                <a:gd name="connsiteX20" fmla="*/ 0 w 98701"/>
                <a:gd name="connsiteY20" fmla="*/ -1375 h 77797"/>
                <a:gd name="connsiteX21" fmla="*/ 16131 w 98701"/>
                <a:gd name="connsiteY21" fmla="*/ -848 h 77797"/>
                <a:gd name="connsiteX22" fmla="*/ 34187 w 98701"/>
                <a:gd name="connsiteY22" fmla="*/ -1375 h 77797"/>
                <a:gd name="connsiteX23" fmla="*/ 34187 w 98701"/>
                <a:gd name="connsiteY23" fmla="*/ 6859 h 77797"/>
                <a:gd name="connsiteX24" fmla="*/ 27703 w 98701"/>
                <a:gd name="connsiteY24" fmla="*/ 8788 h 77797"/>
                <a:gd name="connsiteX25" fmla="*/ 28929 w 98701"/>
                <a:gd name="connsiteY25" fmla="*/ 10542 h 77797"/>
                <a:gd name="connsiteX26" fmla="*/ 45935 w 98701"/>
                <a:gd name="connsiteY26" fmla="*/ 29639 h 77797"/>
                <a:gd name="connsiteX27" fmla="*/ 65218 w 98701"/>
                <a:gd name="connsiteY27" fmla="*/ 6859 h 77797"/>
                <a:gd name="connsiteX28" fmla="*/ 58381 w 98701"/>
                <a:gd name="connsiteY28" fmla="*/ 6859 h 77797"/>
                <a:gd name="connsiteX29" fmla="*/ 58381 w 98701"/>
                <a:gd name="connsiteY29" fmla="*/ -1375 h 77797"/>
                <a:gd name="connsiteX30" fmla="*/ 79418 w 98701"/>
                <a:gd name="connsiteY30" fmla="*/ -848 h 77797"/>
                <a:gd name="connsiteX31" fmla="*/ 98701 w 98701"/>
                <a:gd name="connsiteY31" fmla="*/ -1375 h 77797"/>
                <a:gd name="connsiteX32" fmla="*/ 98701 w 98701"/>
                <a:gd name="connsiteY32" fmla="*/ 6859 h 77797"/>
                <a:gd name="connsiteX33" fmla="*/ 86255 w 98701"/>
                <a:gd name="connsiteY33" fmla="*/ 6859 h 77797"/>
                <a:gd name="connsiteX34" fmla="*/ 56803 w 98701"/>
                <a:gd name="connsiteY34" fmla="*/ 41726 h 7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98701" h="77797">
                  <a:moveTo>
                    <a:pt x="56803" y="41726"/>
                  </a:moveTo>
                  <a:lnTo>
                    <a:pt x="77317" y="64506"/>
                  </a:lnTo>
                  <a:cubicBezTo>
                    <a:pt x="79594" y="66962"/>
                    <a:pt x="80645" y="68188"/>
                    <a:pt x="95198" y="68188"/>
                  </a:cubicBezTo>
                  <a:lnTo>
                    <a:pt x="95198" y="76423"/>
                  </a:lnTo>
                  <a:cubicBezTo>
                    <a:pt x="89060" y="76071"/>
                    <a:pt x="79946" y="75894"/>
                    <a:pt x="79066" y="75894"/>
                  </a:cubicBezTo>
                  <a:cubicBezTo>
                    <a:pt x="74683" y="75894"/>
                    <a:pt x="65922" y="76247"/>
                    <a:pt x="61010" y="76423"/>
                  </a:cubicBezTo>
                  <a:lnTo>
                    <a:pt x="61010" y="68188"/>
                  </a:lnTo>
                  <a:cubicBezTo>
                    <a:pt x="63463" y="68188"/>
                    <a:pt x="65570" y="67836"/>
                    <a:pt x="67671" y="66611"/>
                  </a:cubicBezTo>
                  <a:cubicBezTo>
                    <a:pt x="66972" y="65561"/>
                    <a:pt x="66972" y="65209"/>
                    <a:pt x="66268" y="64506"/>
                  </a:cubicBezTo>
                  <a:lnTo>
                    <a:pt x="51545" y="48036"/>
                  </a:lnTo>
                  <a:lnTo>
                    <a:pt x="34363" y="68188"/>
                  </a:lnTo>
                  <a:lnTo>
                    <a:pt x="41376" y="68188"/>
                  </a:lnTo>
                  <a:lnTo>
                    <a:pt x="41376" y="76423"/>
                  </a:lnTo>
                  <a:cubicBezTo>
                    <a:pt x="36816" y="76247"/>
                    <a:pt x="25772" y="75894"/>
                    <a:pt x="20162" y="75894"/>
                  </a:cubicBezTo>
                  <a:cubicBezTo>
                    <a:pt x="14553" y="75894"/>
                    <a:pt x="6666" y="76247"/>
                    <a:pt x="880" y="76423"/>
                  </a:cubicBezTo>
                  <a:lnTo>
                    <a:pt x="880" y="68188"/>
                  </a:lnTo>
                  <a:lnTo>
                    <a:pt x="13326" y="68188"/>
                  </a:lnTo>
                  <a:lnTo>
                    <a:pt x="40672" y="35948"/>
                  </a:lnTo>
                  <a:lnTo>
                    <a:pt x="17709" y="10190"/>
                  </a:lnTo>
                  <a:cubicBezTo>
                    <a:pt x="14729" y="6859"/>
                    <a:pt x="8415" y="6859"/>
                    <a:pt x="0" y="6859"/>
                  </a:cubicBezTo>
                  <a:lnTo>
                    <a:pt x="0" y="-1375"/>
                  </a:lnTo>
                  <a:cubicBezTo>
                    <a:pt x="6138" y="-1024"/>
                    <a:pt x="15251" y="-848"/>
                    <a:pt x="16131" y="-848"/>
                  </a:cubicBezTo>
                  <a:cubicBezTo>
                    <a:pt x="20514" y="-848"/>
                    <a:pt x="30684" y="-1200"/>
                    <a:pt x="34187" y="-1375"/>
                  </a:cubicBezTo>
                  <a:lnTo>
                    <a:pt x="34187" y="6859"/>
                  </a:lnTo>
                  <a:cubicBezTo>
                    <a:pt x="31030" y="6859"/>
                    <a:pt x="27703" y="7738"/>
                    <a:pt x="27703" y="8788"/>
                  </a:cubicBezTo>
                  <a:cubicBezTo>
                    <a:pt x="27703" y="8964"/>
                    <a:pt x="27703" y="9140"/>
                    <a:pt x="28929" y="10542"/>
                  </a:cubicBezTo>
                  <a:lnTo>
                    <a:pt x="45935" y="29639"/>
                  </a:lnTo>
                  <a:lnTo>
                    <a:pt x="65218" y="6859"/>
                  </a:lnTo>
                  <a:lnTo>
                    <a:pt x="58381" y="6859"/>
                  </a:lnTo>
                  <a:lnTo>
                    <a:pt x="58381" y="-1375"/>
                  </a:lnTo>
                  <a:cubicBezTo>
                    <a:pt x="62941" y="-1200"/>
                    <a:pt x="73633" y="-848"/>
                    <a:pt x="79418" y="-848"/>
                  </a:cubicBezTo>
                  <a:cubicBezTo>
                    <a:pt x="85028" y="-848"/>
                    <a:pt x="92915" y="-1200"/>
                    <a:pt x="98701" y="-1375"/>
                  </a:cubicBezTo>
                  <a:lnTo>
                    <a:pt x="98701" y="6859"/>
                  </a:lnTo>
                  <a:lnTo>
                    <a:pt x="86255" y="6859"/>
                  </a:lnTo>
                  <a:lnTo>
                    <a:pt x="56803" y="41726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2255" name="任意多边形: 形状 2254">
              <a:extLst>
                <a:ext uri="{FF2B5EF4-FFF2-40B4-BE49-F238E27FC236}">
                  <a16:creationId xmlns:a16="http://schemas.microsoft.com/office/drawing/2014/main" id="{7A6DEA82-7E89-6140-1C11-E03346D4C69E}"/>
                </a:ext>
              </a:extLst>
            </p:cNvPr>
            <p:cNvSpPr/>
            <p:nvPr>
              <p:custDataLst>
                <p:tags r:id="rId8"/>
              </p:custDataLst>
            </p:nvPr>
          </p:nvSpPr>
          <p:spPr>
            <a:xfrm flipV="1">
              <a:off x="9161871" y="-9616579"/>
              <a:ext cx="30447" cy="85268"/>
            </a:xfrm>
            <a:custGeom>
              <a:avLst/>
              <a:gdLst>
                <a:gd name="connsiteX0" fmla="*/ 23941 w 30447"/>
                <a:gd name="connsiteY0" fmla="*/ 73837 h 85268"/>
                <a:gd name="connsiteX1" fmla="*/ 13997 w 30447"/>
                <a:gd name="connsiteY1" fmla="*/ 83897 h 85268"/>
                <a:gd name="connsiteX2" fmla="*/ 3932 w 30447"/>
                <a:gd name="connsiteY2" fmla="*/ 73958 h 85268"/>
                <a:gd name="connsiteX3" fmla="*/ 13876 w 30447"/>
                <a:gd name="connsiteY3" fmla="*/ 63898 h 85268"/>
                <a:gd name="connsiteX4" fmla="*/ 23941 w 30447"/>
                <a:gd name="connsiteY4" fmla="*/ 73837 h 85268"/>
                <a:gd name="connsiteX5" fmla="*/ 368 w 30447"/>
                <a:gd name="connsiteY5" fmla="*/ 52855 h 85268"/>
                <a:gd name="connsiteX6" fmla="*/ 368 w 30447"/>
                <a:gd name="connsiteY6" fmla="*/ 45989 h 85268"/>
                <a:gd name="connsiteX7" fmla="*/ 8228 w 30447"/>
                <a:gd name="connsiteY7" fmla="*/ 41202 h 85268"/>
                <a:gd name="connsiteX8" fmla="*/ 8228 w 30447"/>
                <a:gd name="connsiteY8" fmla="*/ 5499 h 85268"/>
                <a:gd name="connsiteX9" fmla="*/ 0 w 30447"/>
                <a:gd name="connsiteY9" fmla="*/ 5499 h 85268"/>
                <a:gd name="connsiteX10" fmla="*/ 0 w 30447"/>
                <a:gd name="connsiteY10" fmla="*/ -1372 h 85268"/>
                <a:gd name="connsiteX11" fmla="*/ 15471 w 30447"/>
                <a:gd name="connsiteY11" fmla="*/ -883 h 85268"/>
                <a:gd name="connsiteX12" fmla="*/ 30447 w 30447"/>
                <a:gd name="connsiteY12" fmla="*/ -1372 h 85268"/>
                <a:gd name="connsiteX13" fmla="*/ 30447 w 30447"/>
                <a:gd name="connsiteY13" fmla="*/ 5499 h 85268"/>
                <a:gd name="connsiteX14" fmla="*/ 22957 w 30447"/>
                <a:gd name="connsiteY14" fmla="*/ 5499 h 85268"/>
                <a:gd name="connsiteX15" fmla="*/ 22957 w 30447"/>
                <a:gd name="connsiteY15" fmla="*/ 53840 h 85268"/>
                <a:gd name="connsiteX16" fmla="*/ 368 w 30447"/>
                <a:gd name="connsiteY16" fmla="*/ 52855 h 85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0447" h="85268">
                  <a:moveTo>
                    <a:pt x="23941" y="73837"/>
                  </a:moveTo>
                  <a:cubicBezTo>
                    <a:pt x="23941" y="79730"/>
                    <a:pt x="19151" y="83897"/>
                    <a:pt x="13997" y="83897"/>
                  </a:cubicBezTo>
                  <a:cubicBezTo>
                    <a:pt x="8107" y="83897"/>
                    <a:pt x="3932" y="79114"/>
                    <a:pt x="3932" y="73958"/>
                  </a:cubicBezTo>
                  <a:cubicBezTo>
                    <a:pt x="3932" y="68070"/>
                    <a:pt x="8717" y="63898"/>
                    <a:pt x="13876" y="63898"/>
                  </a:cubicBezTo>
                  <a:cubicBezTo>
                    <a:pt x="19767" y="63898"/>
                    <a:pt x="23941" y="68687"/>
                    <a:pt x="23941" y="73837"/>
                  </a:cubicBezTo>
                  <a:close/>
                  <a:moveTo>
                    <a:pt x="368" y="52855"/>
                  </a:moveTo>
                  <a:lnTo>
                    <a:pt x="368" y="45989"/>
                  </a:lnTo>
                  <a:cubicBezTo>
                    <a:pt x="7370" y="45989"/>
                    <a:pt x="8228" y="45989"/>
                    <a:pt x="8228" y="41202"/>
                  </a:cubicBezTo>
                  <a:lnTo>
                    <a:pt x="8228" y="5499"/>
                  </a:lnTo>
                  <a:lnTo>
                    <a:pt x="0" y="5499"/>
                  </a:lnTo>
                  <a:lnTo>
                    <a:pt x="0" y="-1372"/>
                  </a:lnTo>
                  <a:cubicBezTo>
                    <a:pt x="247" y="-1372"/>
                    <a:pt x="9944" y="-883"/>
                    <a:pt x="15471" y="-883"/>
                  </a:cubicBezTo>
                  <a:cubicBezTo>
                    <a:pt x="20503" y="-883"/>
                    <a:pt x="25415" y="-1004"/>
                    <a:pt x="30447" y="-1372"/>
                  </a:cubicBezTo>
                  <a:lnTo>
                    <a:pt x="30447" y="5499"/>
                  </a:lnTo>
                  <a:lnTo>
                    <a:pt x="22957" y="5499"/>
                  </a:lnTo>
                  <a:lnTo>
                    <a:pt x="22957" y="53840"/>
                  </a:lnTo>
                  <a:lnTo>
                    <a:pt x="368" y="52855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2256" name="任意多边形: 形状 2255">
              <a:extLst>
                <a:ext uri="{FF2B5EF4-FFF2-40B4-BE49-F238E27FC236}">
                  <a16:creationId xmlns:a16="http://schemas.microsoft.com/office/drawing/2014/main" id="{F1EC7F53-3030-9C07-D088-328337CC2DEC}"/>
                </a:ext>
              </a:extLst>
            </p:cNvPr>
            <p:cNvSpPr/>
            <p:nvPr>
              <p:custDataLst>
                <p:tags r:id="rId9"/>
              </p:custDataLst>
            </p:nvPr>
          </p:nvSpPr>
          <p:spPr>
            <a:xfrm flipV="1">
              <a:off x="9212256" y="-9712893"/>
              <a:ext cx="91699" cy="82938"/>
            </a:xfrm>
            <a:custGeom>
              <a:avLst/>
              <a:gdLst>
                <a:gd name="connsiteX0" fmla="*/ 54383 w 91699"/>
                <a:gd name="connsiteY0" fmla="*/ 72848 h 82938"/>
                <a:gd name="connsiteX1" fmla="*/ 58183 w 91699"/>
                <a:gd name="connsiteY1" fmla="*/ 77013 h 82938"/>
                <a:gd name="connsiteX2" fmla="*/ 65553 w 91699"/>
                <a:gd name="connsiteY2" fmla="*/ 77140 h 82938"/>
                <a:gd name="connsiteX3" fmla="*/ 79297 w 91699"/>
                <a:gd name="connsiteY3" fmla="*/ 76157 h 82938"/>
                <a:gd name="connsiteX4" fmla="*/ 85072 w 91699"/>
                <a:gd name="connsiteY4" fmla="*/ 66465 h 82938"/>
                <a:gd name="connsiteX5" fmla="*/ 84209 w 91699"/>
                <a:gd name="connsiteY5" fmla="*/ 56526 h 82938"/>
                <a:gd name="connsiteX6" fmla="*/ 83967 w 91699"/>
                <a:gd name="connsiteY6" fmla="*/ 55180 h 82938"/>
                <a:gd name="connsiteX7" fmla="*/ 86051 w 91699"/>
                <a:gd name="connsiteY7" fmla="*/ 53339 h 82938"/>
                <a:gd name="connsiteX8" fmla="*/ 88383 w 91699"/>
                <a:gd name="connsiteY8" fmla="*/ 56406 h 82938"/>
                <a:gd name="connsiteX9" fmla="*/ 91700 w 91699"/>
                <a:gd name="connsiteY9" fmla="*/ 79839 h 82938"/>
                <a:gd name="connsiteX10" fmla="*/ 88015 w 91699"/>
                <a:gd name="connsiteY10" fmla="*/ 81555 h 82938"/>
                <a:gd name="connsiteX11" fmla="*/ 12518 w 91699"/>
                <a:gd name="connsiteY11" fmla="*/ 81555 h 82938"/>
                <a:gd name="connsiteX12" fmla="*/ 8349 w 91699"/>
                <a:gd name="connsiteY12" fmla="*/ 78982 h 82938"/>
                <a:gd name="connsiteX13" fmla="*/ 610 w 91699"/>
                <a:gd name="connsiteY13" fmla="*/ 57263 h 82938"/>
                <a:gd name="connsiteX14" fmla="*/ 0 w 91699"/>
                <a:gd name="connsiteY14" fmla="*/ 55053 h 82938"/>
                <a:gd name="connsiteX15" fmla="*/ 2084 w 91699"/>
                <a:gd name="connsiteY15" fmla="*/ 53339 h 82938"/>
                <a:gd name="connsiteX16" fmla="*/ 4664 w 91699"/>
                <a:gd name="connsiteY16" fmla="*/ 56280 h 82938"/>
                <a:gd name="connsiteX17" fmla="*/ 34495 w 91699"/>
                <a:gd name="connsiteY17" fmla="*/ 77140 h 82938"/>
                <a:gd name="connsiteX18" fmla="*/ 39649 w 91699"/>
                <a:gd name="connsiteY18" fmla="*/ 77140 h 82938"/>
                <a:gd name="connsiteX19" fmla="*/ 43455 w 91699"/>
                <a:gd name="connsiteY19" fmla="*/ 75914 h 82938"/>
                <a:gd name="connsiteX20" fmla="*/ 42965 w 91699"/>
                <a:gd name="connsiteY20" fmla="*/ 73336 h 82938"/>
                <a:gd name="connsiteX21" fmla="*/ 26762 w 91699"/>
                <a:gd name="connsiteY21" fmla="*/ 8802 h 82938"/>
                <a:gd name="connsiteX22" fmla="*/ 12397 w 91699"/>
                <a:gd name="connsiteY22" fmla="*/ 3037 h 82938"/>
                <a:gd name="connsiteX23" fmla="*/ 6875 w 91699"/>
                <a:gd name="connsiteY23" fmla="*/ 332 h 82938"/>
                <a:gd name="connsiteX24" fmla="*/ 8959 w 91699"/>
                <a:gd name="connsiteY24" fmla="*/ -1383 h 82938"/>
                <a:gd name="connsiteX25" fmla="*/ 19519 w 91699"/>
                <a:gd name="connsiteY25" fmla="*/ -1015 h 82938"/>
                <a:gd name="connsiteX26" fmla="*/ 30073 w 91699"/>
                <a:gd name="connsiteY26" fmla="*/ -894 h 82938"/>
                <a:gd name="connsiteX27" fmla="*/ 41123 w 91699"/>
                <a:gd name="connsiteY27" fmla="*/ -1015 h 82938"/>
                <a:gd name="connsiteX28" fmla="*/ 51435 w 91699"/>
                <a:gd name="connsiteY28" fmla="*/ -1383 h 82938"/>
                <a:gd name="connsiteX29" fmla="*/ 54256 w 91699"/>
                <a:gd name="connsiteY29" fmla="*/ 1316 h 82938"/>
                <a:gd name="connsiteX30" fmla="*/ 49224 w 91699"/>
                <a:gd name="connsiteY30" fmla="*/ 3037 h 82938"/>
                <a:gd name="connsiteX31" fmla="*/ 42107 w 91699"/>
                <a:gd name="connsiteY31" fmla="*/ 3278 h 82938"/>
                <a:gd name="connsiteX32" fmla="*/ 37685 w 91699"/>
                <a:gd name="connsiteY32" fmla="*/ 5609 h 82938"/>
                <a:gd name="connsiteX33" fmla="*/ 38175 w 91699"/>
                <a:gd name="connsiteY33" fmla="*/ 8434 h 82938"/>
                <a:gd name="connsiteX34" fmla="*/ 54383 w 91699"/>
                <a:gd name="connsiteY34" fmla="*/ 72848 h 82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91699" h="82938">
                  <a:moveTo>
                    <a:pt x="54383" y="72848"/>
                  </a:moveTo>
                  <a:cubicBezTo>
                    <a:pt x="55241" y="76403"/>
                    <a:pt x="55483" y="76772"/>
                    <a:pt x="58183" y="77013"/>
                  </a:cubicBezTo>
                  <a:cubicBezTo>
                    <a:pt x="58799" y="77140"/>
                    <a:pt x="63095" y="77140"/>
                    <a:pt x="65553" y="77140"/>
                  </a:cubicBezTo>
                  <a:cubicBezTo>
                    <a:pt x="73038" y="77140"/>
                    <a:pt x="76229" y="77140"/>
                    <a:pt x="79297" y="76157"/>
                  </a:cubicBezTo>
                  <a:cubicBezTo>
                    <a:pt x="84825" y="74441"/>
                    <a:pt x="85072" y="70880"/>
                    <a:pt x="85072" y="66465"/>
                  </a:cubicBezTo>
                  <a:cubicBezTo>
                    <a:pt x="85072" y="64502"/>
                    <a:pt x="85072" y="62909"/>
                    <a:pt x="84209" y="56526"/>
                  </a:cubicBezTo>
                  <a:lnTo>
                    <a:pt x="83967" y="55180"/>
                  </a:lnTo>
                  <a:cubicBezTo>
                    <a:pt x="83967" y="53949"/>
                    <a:pt x="84825" y="53339"/>
                    <a:pt x="86051" y="53339"/>
                  </a:cubicBezTo>
                  <a:cubicBezTo>
                    <a:pt x="87894" y="53339"/>
                    <a:pt x="88141" y="54444"/>
                    <a:pt x="88383" y="56406"/>
                  </a:cubicBezTo>
                  <a:lnTo>
                    <a:pt x="91700" y="79839"/>
                  </a:lnTo>
                  <a:cubicBezTo>
                    <a:pt x="91700" y="81555"/>
                    <a:pt x="90226" y="81555"/>
                    <a:pt x="88015" y="81555"/>
                  </a:cubicBezTo>
                  <a:lnTo>
                    <a:pt x="12518" y="81555"/>
                  </a:lnTo>
                  <a:cubicBezTo>
                    <a:pt x="9449" y="81555"/>
                    <a:pt x="9207" y="81555"/>
                    <a:pt x="8349" y="78982"/>
                  </a:cubicBezTo>
                  <a:lnTo>
                    <a:pt x="610" y="57263"/>
                  </a:lnTo>
                  <a:cubicBezTo>
                    <a:pt x="489" y="56774"/>
                    <a:pt x="0" y="55670"/>
                    <a:pt x="0" y="55053"/>
                  </a:cubicBezTo>
                  <a:cubicBezTo>
                    <a:pt x="0" y="54564"/>
                    <a:pt x="242" y="53339"/>
                    <a:pt x="2084" y="53339"/>
                  </a:cubicBezTo>
                  <a:cubicBezTo>
                    <a:pt x="3679" y="53339"/>
                    <a:pt x="3927" y="53949"/>
                    <a:pt x="4664" y="56280"/>
                  </a:cubicBezTo>
                  <a:cubicBezTo>
                    <a:pt x="11781" y="75914"/>
                    <a:pt x="15834" y="77140"/>
                    <a:pt x="34495" y="77140"/>
                  </a:cubicBezTo>
                  <a:lnTo>
                    <a:pt x="39649" y="77140"/>
                  </a:lnTo>
                  <a:cubicBezTo>
                    <a:pt x="43334" y="77140"/>
                    <a:pt x="43455" y="77013"/>
                    <a:pt x="43455" y="75914"/>
                  </a:cubicBezTo>
                  <a:cubicBezTo>
                    <a:pt x="43455" y="75788"/>
                    <a:pt x="43455" y="75177"/>
                    <a:pt x="42965" y="73336"/>
                  </a:cubicBezTo>
                  <a:lnTo>
                    <a:pt x="26762" y="8802"/>
                  </a:lnTo>
                  <a:cubicBezTo>
                    <a:pt x="25657" y="4262"/>
                    <a:pt x="25289" y="3037"/>
                    <a:pt x="12397" y="3037"/>
                  </a:cubicBezTo>
                  <a:cubicBezTo>
                    <a:pt x="7980" y="3037"/>
                    <a:pt x="6875" y="3037"/>
                    <a:pt x="6875" y="332"/>
                  </a:cubicBezTo>
                  <a:cubicBezTo>
                    <a:pt x="6875" y="-31"/>
                    <a:pt x="7117" y="-1383"/>
                    <a:pt x="8959" y="-1383"/>
                  </a:cubicBezTo>
                  <a:cubicBezTo>
                    <a:pt x="12397" y="-1383"/>
                    <a:pt x="16082" y="-1015"/>
                    <a:pt x="19519" y="-1015"/>
                  </a:cubicBezTo>
                  <a:cubicBezTo>
                    <a:pt x="22956" y="-1015"/>
                    <a:pt x="26636" y="-894"/>
                    <a:pt x="30073" y="-894"/>
                  </a:cubicBezTo>
                  <a:cubicBezTo>
                    <a:pt x="33511" y="-894"/>
                    <a:pt x="37685" y="-894"/>
                    <a:pt x="41123" y="-1015"/>
                  </a:cubicBezTo>
                  <a:cubicBezTo>
                    <a:pt x="44439" y="-1136"/>
                    <a:pt x="48118" y="-1383"/>
                    <a:pt x="51435" y="-1383"/>
                  </a:cubicBezTo>
                  <a:cubicBezTo>
                    <a:pt x="52414" y="-1383"/>
                    <a:pt x="54256" y="-1383"/>
                    <a:pt x="54256" y="1316"/>
                  </a:cubicBezTo>
                  <a:cubicBezTo>
                    <a:pt x="54256" y="3037"/>
                    <a:pt x="53030" y="3037"/>
                    <a:pt x="49224" y="3037"/>
                  </a:cubicBezTo>
                  <a:cubicBezTo>
                    <a:pt x="46892" y="3037"/>
                    <a:pt x="44439" y="3157"/>
                    <a:pt x="42107" y="3278"/>
                  </a:cubicBezTo>
                  <a:cubicBezTo>
                    <a:pt x="37933" y="3647"/>
                    <a:pt x="37685" y="4136"/>
                    <a:pt x="37685" y="5609"/>
                  </a:cubicBezTo>
                  <a:cubicBezTo>
                    <a:pt x="37685" y="6466"/>
                    <a:pt x="37685" y="6714"/>
                    <a:pt x="38175" y="8434"/>
                  </a:cubicBezTo>
                  <a:lnTo>
                    <a:pt x="54383" y="72848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2257" name="任意多边形: 形状 2256">
              <a:extLst>
                <a:ext uri="{FF2B5EF4-FFF2-40B4-BE49-F238E27FC236}">
                  <a16:creationId xmlns:a16="http://schemas.microsoft.com/office/drawing/2014/main" id="{69E3B32B-D914-767C-52FF-4A1E1DDECF2F}"/>
                </a:ext>
              </a:extLst>
            </p:cNvPr>
            <p:cNvSpPr/>
            <p:nvPr>
              <p:custDataLst>
                <p:tags r:id="rId10"/>
              </p:custDataLst>
            </p:nvPr>
          </p:nvSpPr>
          <p:spPr>
            <a:xfrm flipV="1">
              <a:off x="9321639" y="-9677791"/>
              <a:ext cx="199859" cy="121603"/>
            </a:xfrm>
            <a:custGeom>
              <a:avLst/>
              <a:gdLst>
                <a:gd name="connsiteX0" fmla="*/ 183202 w 199859"/>
                <a:gd name="connsiteY0" fmla="*/ 107786 h 121603"/>
                <a:gd name="connsiteX1" fmla="*/ 189867 w 199859"/>
                <a:gd name="connsiteY1" fmla="*/ 111639 h 121603"/>
                <a:gd name="connsiteX2" fmla="*/ 199860 w 199859"/>
                <a:gd name="connsiteY2" fmla="*/ 111991 h 121603"/>
                <a:gd name="connsiteX3" fmla="*/ 199860 w 199859"/>
                <a:gd name="connsiteY3" fmla="*/ 120226 h 121603"/>
                <a:gd name="connsiteX4" fmla="*/ 181100 w 199859"/>
                <a:gd name="connsiteY4" fmla="*/ 119698 h 121603"/>
                <a:gd name="connsiteX5" fmla="*/ 157258 w 199859"/>
                <a:gd name="connsiteY5" fmla="*/ 120226 h 121603"/>
                <a:gd name="connsiteX6" fmla="*/ 157258 w 199859"/>
                <a:gd name="connsiteY6" fmla="*/ 111991 h 121603"/>
                <a:gd name="connsiteX7" fmla="*/ 175138 w 199859"/>
                <a:gd name="connsiteY7" fmla="*/ 110062 h 121603"/>
                <a:gd name="connsiteX8" fmla="*/ 144983 w 199859"/>
                <a:gd name="connsiteY8" fmla="*/ 31742 h 121603"/>
                <a:gd name="connsiteX9" fmla="*/ 113952 w 199859"/>
                <a:gd name="connsiteY9" fmla="*/ 111991 h 121603"/>
                <a:gd name="connsiteX10" fmla="*/ 130782 w 199859"/>
                <a:gd name="connsiteY10" fmla="*/ 111991 h 121603"/>
                <a:gd name="connsiteX11" fmla="*/ 130782 w 199859"/>
                <a:gd name="connsiteY11" fmla="*/ 120226 h 121603"/>
                <a:gd name="connsiteX12" fmla="*/ 100103 w 199859"/>
                <a:gd name="connsiteY12" fmla="*/ 119698 h 121603"/>
                <a:gd name="connsiteX13" fmla="*/ 73280 w 199859"/>
                <a:gd name="connsiteY13" fmla="*/ 120226 h 121603"/>
                <a:gd name="connsiteX14" fmla="*/ 73280 w 199859"/>
                <a:gd name="connsiteY14" fmla="*/ 111991 h 121603"/>
                <a:gd name="connsiteX15" fmla="*/ 88356 w 199859"/>
                <a:gd name="connsiteY15" fmla="*/ 111991 h 121603"/>
                <a:gd name="connsiteX16" fmla="*/ 95544 w 199859"/>
                <a:gd name="connsiteY16" fmla="*/ 93417 h 121603"/>
                <a:gd name="connsiteX17" fmla="*/ 71702 w 199859"/>
                <a:gd name="connsiteY17" fmla="*/ 31742 h 121603"/>
                <a:gd name="connsiteX18" fmla="*/ 40672 w 199859"/>
                <a:gd name="connsiteY18" fmla="*/ 111991 h 121603"/>
                <a:gd name="connsiteX19" fmla="*/ 57502 w 199859"/>
                <a:gd name="connsiteY19" fmla="*/ 111991 h 121603"/>
                <a:gd name="connsiteX20" fmla="*/ 57502 w 199859"/>
                <a:gd name="connsiteY20" fmla="*/ 120226 h 121603"/>
                <a:gd name="connsiteX21" fmla="*/ 26823 w 199859"/>
                <a:gd name="connsiteY21" fmla="*/ 119698 h 121603"/>
                <a:gd name="connsiteX22" fmla="*/ 0 w 199859"/>
                <a:gd name="connsiteY22" fmla="*/ 120226 h 121603"/>
                <a:gd name="connsiteX23" fmla="*/ 0 w 199859"/>
                <a:gd name="connsiteY23" fmla="*/ 111991 h 121603"/>
                <a:gd name="connsiteX24" fmla="*/ 15075 w 199859"/>
                <a:gd name="connsiteY24" fmla="*/ 111991 h 121603"/>
                <a:gd name="connsiteX25" fmla="*/ 57155 w 199859"/>
                <a:gd name="connsiteY25" fmla="*/ 3179 h 121603"/>
                <a:gd name="connsiteX26" fmla="*/ 63287 w 199859"/>
                <a:gd name="connsiteY26" fmla="*/ -1377 h 121603"/>
                <a:gd name="connsiteX27" fmla="*/ 69425 w 199859"/>
                <a:gd name="connsiteY27" fmla="*/ 3179 h 121603"/>
                <a:gd name="connsiteX28" fmla="*/ 99928 w 199859"/>
                <a:gd name="connsiteY28" fmla="*/ 82028 h 121603"/>
                <a:gd name="connsiteX29" fmla="*/ 130436 w 199859"/>
                <a:gd name="connsiteY29" fmla="*/ 3179 h 121603"/>
                <a:gd name="connsiteX30" fmla="*/ 136568 w 199859"/>
                <a:gd name="connsiteY30" fmla="*/ -1377 h 121603"/>
                <a:gd name="connsiteX31" fmla="*/ 142706 w 199859"/>
                <a:gd name="connsiteY31" fmla="*/ 3179 h 121603"/>
                <a:gd name="connsiteX32" fmla="*/ 183202 w 199859"/>
                <a:gd name="connsiteY32" fmla="*/ 107786 h 121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99859" h="121603">
                  <a:moveTo>
                    <a:pt x="183202" y="107786"/>
                  </a:moveTo>
                  <a:cubicBezTo>
                    <a:pt x="184258" y="110765"/>
                    <a:pt x="184429" y="111112"/>
                    <a:pt x="189867" y="111639"/>
                  </a:cubicBezTo>
                  <a:cubicBezTo>
                    <a:pt x="193371" y="111991"/>
                    <a:pt x="197056" y="111991"/>
                    <a:pt x="199860" y="111991"/>
                  </a:cubicBezTo>
                  <a:lnTo>
                    <a:pt x="199860" y="120226"/>
                  </a:lnTo>
                  <a:cubicBezTo>
                    <a:pt x="195126" y="120050"/>
                    <a:pt x="188987" y="119698"/>
                    <a:pt x="181100" y="119698"/>
                  </a:cubicBezTo>
                  <a:cubicBezTo>
                    <a:pt x="174441" y="119698"/>
                    <a:pt x="163567" y="119698"/>
                    <a:pt x="157258" y="120226"/>
                  </a:cubicBezTo>
                  <a:lnTo>
                    <a:pt x="157258" y="111991"/>
                  </a:lnTo>
                  <a:cubicBezTo>
                    <a:pt x="161642" y="111991"/>
                    <a:pt x="170057" y="111991"/>
                    <a:pt x="175138" y="110062"/>
                  </a:cubicBezTo>
                  <a:lnTo>
                    <a:pt x="144983" y="31742"/>
                  </a:lnTo>
                  <a:lnTo>
                    <a:pt x="113952" y="111991"/>
                  </a:lnTo>
                  <a:lnTo>
                    <a:pt x="130782" y="111991"/>
                  </a:lnTo>
                  <a:lnTo>
                    <a:pt x="130782" y="120226"/>
                  </a:lnTo>
                  <a:cubicBezTo>
                    <a:pt x="124122" y="119698"/>
                    <a:pt x="107644" y="119698"/>
                    <a:pt x="100103" y="119698"/>
                  </a:cubicBezTo>
                  <a:cubicBezTo>
                    <a:pt x="93267" y="119698"/>
                    <a:pt x="79418" y="119698"/>
                    <a:pt x="73280" y="120226"/>
                  </a:cubicBezTo>
                  <a:lnTo>
                    <a:pt x="73280" y="111991"/>
                  </a:lnTo>
                  <a:lnTo>
                    <a:pt x="88356" y="111991"/>
                  </a:lnTo>
                  <a:lnTo>
                    <a:pt x="95544" y="93417"/>
                  </a:lnTo>
                  <a:lnTo>
                    <a:pt x="71702" y="31742"/>
                  </a:lnTo>
                  <a:lnTo>
                    <a:pt x="40672" y="111991"/>
                  </a:lnTo>
                  <a:lnTo>
                    <a:pt x="57502" y="111991"/>
                  </a:lnTo>
                  <a:lnTo>
                    <a:pt x="57502" y="120226"/>
                  </a:lnTo>
                  <a:cubicBezTo>
                    <a:pt x="50841" y="119698"/>
                    <a:pt x="34363" y="119698"/>
                    <a:pt x="26823" y="119698"/>
                  </a:cubicBezTo>
                  <a:cubicBezTo>
                    <a:pt x="19987" y="119698"/>
                    <a:pt x="6138" y="119698"/>
                    <a:pt x="0" y="120226"/>
                  </a:cubicBezTo>
                  <a:lnTo>
                    <a:pt x="0" y="111991"/>
                  </a:lnTo>
                  <a:lnTo>
                    <a:pt x="15075" y="111991"/>
                  </a:lnTo>
                  <a:lnTo>
                    <a:pt x="57155" y="3179"/>
                  </a:lnTo>
                  <a:cubicBezTo>
                    <a:pt x="58205" y="376"/>
                    <a:pt x="58904" y="-1377"/>
                    <a:pt x="63287" y="-1377"/>
                  </a:cubicBezTo>
                  <a:cubicBezTo>
                    <a:pt x="67671" y="-1377"/>
                    <a:pt x="68375" y="376"/>
                    <a:pt x="69425" y="3179"/>
                  </a:cubicBezTo>
                  <a:lnTo>
                    <a:pt x="99928" y="82028"/>
                  </a:lnTo>
                  <a:lnTo>
                    <a:pt x="130436" y="3179"/>
                  </a:lnTo>
                  <a:cubicBezTo>
                    <a:pt x="131486" y="376"/>
                    <a:pt x="132184" y="-1377"/>
                    <a:pt x="136568" y="-1377"/>
                  </a:cubicBezTo>
                  <a:cubicBezTo>
                    <a:pt x="140951" y="-1377"/>
                    <a:pt x="141655" y="376"/>
                    <a:pt x="142706" y="3179"/>
                  </a:cubicBezTo>
                  <a:lnTo>
                    <a:pt x="183202" y="107786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2258" name="任意多边形: 形状 2257">
              <a:extLst>
                <a:ext uri="{FF2B5EF4-FFF2-40B4-BE49-F238E27FC236}">
                  <a16:creationId xmlns:a16="http://schemas.microsoft.com/office/drawing/2014/main" id="{0F7C96DD-605F-AF15-8FD2-ACCA017A9DE7}"/>
                </a:ext>
              </a:extLst>
            </p:cNvPr>
            <p:cNvSpPr/>
            <p:nvPr>
              <p:custDataLst>
                <p:tags r:id="rId11"/>
              </p:custDataLst>
            </p:nvPr>
          </p:nvSpPr>
          <p:spPr>
            <a:xfrm flipV="1">
              <a:off x="9533978" y="-9712893"/>
              <a:ext cx="91699" cy="82938"/>
            </a:xfrm>
            <a:custGeom>
              <a:avLst/>
              <a:gdLst>
                <a:gd name="connsiteX0" fmla="*/ 54383 w 91699"/>
                <a:gd name="connsiteY0" fmla="*/ 72848 h 82938"/>
                <a:gd name="connsiteX1" fmla="*/ 58183 w 91699"/>
                <a:gd name="connsiteY1" fmla="*/ 77013 h 82938"/>
                <a:gd name="connsiteX2" fmla="*/ 65553 w 91699"/>
                <a:gd name="connsiteY2" fmla="*/ 77140 h 82938"/>
                <a:gd name="connsiteX3" fmla="*/ 79298 w 91699"/>
                <a:gd name="connsiteY3" fmla="*/ 76157 h 82938"/>
                <a:gd name="connsiteX4" fmla="*/ 85072 w 91699"/>
                <a:gd name="connsiteY4" fmla="*/ 66465 h 82938"/>
                <a:gd name="connsiteX5" fmla="*/ 84209 w 91699"/>
                <a:gd name="connsiteY5" fmla="*/ 56526 h 82938"/>
                <a:gd name="connsiteX6" fmla="*/ 83967 w 91699"/>
                <a:gd name="connsiteY6" fmla="*/ 55180 h 82938"/>
                <a:gd name="connsiteX7" fmla="*/ 86052 w 91699"/>
                <a:gd name="connsiteY7" fmla="*/ 53339 h 82938"/>
                <a:gd name="connsiteX8" fmla="*/ 88383 w 91699"/>
                <a:gd name="connsiteY8" fmla="*/ 56406 h 82938"/>
                <a:gd name="connsiteX9" fmla="*/ 91700 w 91699"/>
                <a:gd name="connsiteY9" fmla="*/ 79839 h 82938"/>
                <a:gd name="connsiteX10" fmla="*/ 88015 w 91699"/>
                <a:gd name="connsiteY10" fmla="*/ 81555 h 82938"/>
                <a:gd name="connsiteX11" fmla="*/ 12518 w 91699"/>
                <a:gd name="connsiteY11" fmla="*/ 81555 h 82938"/>
                <a:gd name="connsiteX12" fmla="*/ 8349 w 91699"/>
                <a:gd name="connsiteY12" fmla="*/ 78982 h 82938"/>
                <a:gd name="connsiteX13" fmla="*/ 611 w 91699"/>
                <a:gd name="connsiteY13" fmla="*/ 57263 h 82938"/>
                <a:gd name="connsiteX14" fmla="*/ 0 w 91699"/>
                <a:gd name="connsiteY14" fmla="*/ 55053 h 82938"/>
                <a:gd name="connsiteX15" fmla="*/ 2084 w 91699"/>
                <a:gd name="connsiteY15" fmla="*/ 53339 h 82938"/>
                <a:gd name="connsiteX16" fmla="*/ 4664 w 91699"/>
                <a:gd name="connsiteY16" fmla="*/ 56280 h 82938"/>
                <a:gd name="connsiteX17" fmla="*/ 34495 w 91699"/>
                <a:gd name="connsiteY17" fmla="*/ 77140 h 82938"/>
                <a:gd name="connsiteX18" fmla="*/ 39649 w 91699"/>
                <a:gd name="connsiteY18" fmla="*/ 77140 h 82938"/>
                <a:gd name="connsiteX19" fmla="*/ 43455 w 91699"/>
                <a:gd name="connsiteY19" fmla="*/ 75914 h 82938"/>
                <a:gd name="connsiteX20" fmla="*/ 42965 w 91699"/>
                <a:gd name="connsiteY20" fmla="*/ 73336 h 82938"/>
                <a:gd name="connsiteX21" fmla="*/ 26763 w 91699"/>
                <a:gd name="connsiteY21" fmla="*/ 8802 h 82938"/>
                <a:gd name="connsiteX22" fmla="*/ 12397 w 91699"/>
                <a:gd name="connsiteY22" fmla="*/ 3037 h 82938"/>
                <a:gd name="connsiteX23" fmla="*/ 6875 w 91699"/>
                <a:gd name="connsiteY23" fmla="*/ 332 h 82938"/>
                <a:gd name="connsiteX24" fmla="*/ 8959 w 91699"/>
                <a:gd name="connsiteY24" fmla="*/ -1383 h 82938"/>
                <a:gd name="connsiteX25" fmla="*/ 19519 w 91699"/>
                <a:gd name="connsiteY25" fmla="*/ -1015 h 82938"/>
                <a:gd name="connsiteX26" fmla="*/ 30074 w 91699"/>
                <a:gd name="connsiteY26" fmla="*/ -894 h 82938"/>
                <a:gd name="connsiteX27" fmla="*/ 41123 w 91699"/>
                <a:gd name="connsiteY27" fmla="*/ -1015 h 82938"/>
                <a:gd name="connsiteX28" fmla="*/ 51435 w 91699"/>
                <a:gd name="connsiteY28" fmla="*/ -1383 h 82938"/>
                <a:gd name="connsiteX29" fmla="*/ 54257 w 91699"/>
                <a:gd name="connsiteY29" fmla="*/ 1316 h 82938"/>
                <a:gd name="connsiteX30" fmla="*/ 49224 w 91699"/>
                <a:gd name="connsiteY30" fmla="*/ 3037 h 82938"/>
                <a:gd name="connsiteX31" fmla="*/ 42107 w 91699"/>
                <a:gd name="connsiteY31" fmla="*/ 3278 h 82938"/>
                <a:gd name="connsiteX32" fmla="*/ 37685 w 91699"/>
                <a:gd name="connsiteY32" fmla="*/ 5609 h 82938"/>
                <a:gd name="connsiteX33" fmla="*/ 38175 w 91699"/>
                <a:gd name="connsiteY33" fmla="*/ 8434 h 82938"/>
                <a:gd name="connsiteX34" fmla="*/ 54383 w 91699"/>
                <a:gd name="connsiteY34" fmla="*/ 72848 h 82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91699" h="82938">
                  <a:moveTo>
                    <a:pt x="54383" y="72848"/>
                  </a:moveTo>
                  <a:cubicBezTo>
                    <a:pt x="55241" y="76403"/>
                    <a:pt x="55483" y="76772"/>
                    <a:pt x="58183" y="77013"/>
                  </a:cubicBezTo>
                  <a:cubicBezTo>
                    <a:pt x="58799" y="77140"/>
                    <a:pt x="63095" y="77140"/>
                    <a:pt x="65553" y="77140"/>
                  </a:cubicBezTo>
                  <a:cubicBezTo>
                    <a:pt x="73039" y="77140"/>
                    <a:pt x="76229" y="77140"/>
                    <a:pt x="79298" y="76157"/>
                  </a:cubicBezTo>
                  <a:cubicBezTo>
                    <a:pt x="84825" y="74441"/>
                    <a:pt x="85072" y="70880"/>
                    <a:pt x="85072" y="66465"/>
                  </a:cubicBezTo>
                  <a:cubicBezTo>
                    <a:pt x="85072" y="64502"/>
                    <a:pt x="85072" y="62909"/>
                    <a:pt x="84209" y="56526"/>
                  </a:cubicBezTo>
                  <a:lnTo>
                    <a:pt x="83967" y="55180"/>
                  </a:lnTo>
                  <a:cubicBezTo>
                    <a:pt x="83967" y="53949"/>
                    <a:pt x="84825" y="53339"/>
                    <a:pt x="86052" y="53339"/>
                  </a:cubicBezTo>
                  <a:cubicBezTo>
                    <a:pt x="87894" y="53339"/>
                    <a:pt x="88141" y="54444"/>
                    <a:pt x="88383" y="56406"/>
                  </a:cubicBezTo>
                  <a:lnTo>
                    <a:pt x="91700" y="79839"/>
                  </a:lnTo>
                  <a:cubicBezTo>
                    <a:pt x="91700" y="81555"/>
                    <a:pt x="90226" y="81555"/>
                    <a:pt x="88015" y="81555"/>
                  </a:cubicBezTo>
                  <a:lnTo>
                    <a:pt x="12518" y="81555"/>
                  </a:lnTo>
                  <a:cubicBezTo>
                    <a:pt x="9449" y="81555"/>
                    <a:pt x="9207" y="81555"/>
                    <a:pt x="8349" y="78982"/>
                  </a:cubicBezTo>
                  <a:lnTo>
                    <a:pt x="611" y="57263"/>
                  </a:lnTo>
                  <a:cubicBezTo>
                    <a:pt x="490" y="56774"/>
                    <a:pt x="0" y="55670"/>
                    <a:pt x="0" y="55053"/>
                  </a:cubicBezTo>
                  <a:cubicBezTo>
                    <a:pt x="0" y="54564"/>
                    <a:pt x="242" y="53339"/>
                    <a:pt x="2084" y="53339"/>
                  </a:cubicBezTo>
                  <a:cubicBezTo>
                    <a:pt x="3680" y="53339"/>
                    <a:pt x="3927" y="53949"/>
                    <a:pt x="4664" y="56280"/>
                  </a:cubicBezTo>
                  <a:cubicBezTo>
                    <a:pt x="11781" y="75914"/>
                    <a:pt x="15834" y="77140"/>
                    <a:pt x="34495" y="77140"/>
                  </a:cubicBezTo>
                  <a:lnTo>
                    <a:pt x="39649" y="77140"/>
                  </a:lnTo>
                  <a:cubicBezTo>
                    <a:pt x="43334" y="77140"/>
                    <a:pt x="43455" y="77013"/>
                    <a:pt x="43455" y="75914"/>
                  </a:cubicBezTo>
                  <a:cubicBezTo>
                    <a:pt x="43455" y="75788"/>
                    <a:pt x="43455" y="75177"/>
                    <a:pt x="42965" y="73336"/>
                  </a:cubicBezTo>
                  <a:lnTo>
                    <a:pt x="26763" y="8802"/>
                  </a:lnTo>
                  <a:cubicBezTo>
                    <a:pt x="25657" y="4262"/>
                    <a:pt x="25289" y="3037"/>
                    <a:pt x="12397" y="3037"/>
                  </a:cubicBezTo>
                  <a:cubicBezTo>
                    <a:pt x="7980" y="3037"/>
                    <a:pt x="6875" y="3037"/>
                    <a:pt x="6875" y="332"/>
                  </a:cubicBezTo>
                  <a:cubicBezTo>
                    <a:pt x="6875" y="-31"/>
                    <a:pt x="7117" y="-1383"/>
                    <a:pt x="8959" y="-1383"/>
                  </a:cubicBezTo>
                  <a:cubicBezTo>
                    <a:pt x="12397" y="-1383"/>
                    <a:pt x="16082" y="-1015"/>
                    <a:pt x="19519" y="-1015"/>
                  </a:cubicBezTo>
                  <a:cubicBezTo>
                    <a:pt x="22957" y="-1015"/>
                    <a:pt x="26636" y="-894"/>
                    <a:pt x="30074" y="-894"/>
                  </a:cubicBezTo>
                  <a:cubicBezTo>
                    <a:pt x="33511" y="-894"/>
                    <a:pt x="37685" y="-894"/>
                    <a:pt x="41123" y="-1015"/>
                  </a:cubicBezTo>
                  <a:cubicBezTo>
                    <a:pt x="44439" y="-1136"/>
                    <a:pt x="48119" y="-1383"/>
                    <a:pt x="51435" y="-1383"/>
                  </a:cubicBezTo>
                  <a:cubicBezTo>
                    <a:pt x="52414" y="-1383"/>
                    <a:pt x="54257" y="-1383"/>
                    <a:pt x="54257" y="1316"/>
                  </a:cubicBezTo>
                  <a:cubicBezTo>
                    <a:pt x="54257" y="3037"/>
                    <a:pt x="53030" y="3037"/>
                    <a:pt x="49224" y="3037"/>
                  </a:cubicBezTo>
                  <a:cubicBezTo>
                    <a:pt x="46892" y="3037"/>
                    <a:pt x="44439" y="3157"/>
                    <a:pt x="42107" y="3278"/>
                  </a:cubicBezTo>
                  <a:cubicBezTo>
                    <a:pt x="37933" y="3647"/>
                    <a:pt x="37685" y="4136"/>
                    <a:pt x="37685" y="5609"/>
                  </a:cubicBezTo>
                  <a:cubicBezTo>
                    <a:pt x="37685" y="6466"/>
                    <a:pt x="37685" y="6714"/>
                    <a:pt x="38175" y="8434"/>
                  </a:cubicBezTo>
                  <a:lnTo>
                    <a:pt x="54383" y="72848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2259" name="任意多边形: 形状 2258">
              <a:extLst>
                <a:ext uri="{FF2B5EF4-FFF2-40B4-BE49-F238E27FC236}">
                  <a16:creationId xmlns:a16="http://schemas.microsoft.com/office/drawing/2014/main" id="{37B2D012-A3B2-DFDF-8DEA-CBFC092C8443}"/>
                </a:ext>
              </a:extLst>
            </p:cNvPr>
            <p:cNvSpPr/>
            <p:nvPr>
              <p:custDataLst>
                <p:tags r:id="rId12"/>
              </p:custDataLst>
            </p:nvPr>
          </p:nvSpPr>
          <p:spPr>
            <a:xfrm flipV="1">
              <a:off x="9534352" y="-9600517"/>
              <a:ext cx="93294" cy="110053"/>
            </a:xfrm>
            <a:custGeom>
              <a:avLst/>
              <a:gdLst>
                <a:gd name="connsiteX0" fmla="*/ 48614 w 93294"/>
                <a:gd name="connsiteY0" fmla="*/ 15071 h 110053"/>
                <a:gd name="connsiteX1" fmla="*/ 60273 w 93294"/>
                <a:gd name="connsiteY1" fmla="*/ -1369 h 110053"/>
                <a:gd name="connsiteX2" fmla="*/ 82245 w 93294"/>
                <a:gd name="connsiteY2" fmla="*/ 22432 h 110053"/>
                <a:gd name="connsiteX3" fmla="*/ 80529 w 93294"/>
                <a:gd name="connsiteY3" fmla="*/ 24148 h 110053"/>
                <a:gd name="connsiteX4" fmla="*/ 78814 w 93294"/>
                <a:gd name="connsiteY4" fmla="*/ 22553 h 110053"/>
                <a:gd name="connsiteX5" fmla="*/ 63590 w 93294"/>
                <a:gd name="connsiteY5" fmla="*/ 11515 h 110053"/>
                <a:gd name="connsiteX6" fmla="*/ 53894 w 93294"/>
                <a:gd name="connsiteY6" fmla="*/ 23416 h 110053"/>
                <a:gd name="connsiteX7" fmla="*/ 93295 w 93294"/>
                <a:gd name="connsiteY7" fmla="*/ 74575 h 110053"/>
                <a:gd name="connsiteX8" fmla="*/ 57694 w 93294"/>
                <a:gd name="connsiteY8" fmla="*/ 108684 h 110053"/>
                <a:gd name="connsiteX9" fmla="*/ 0 w 93294"/>
                <a:gd name="connsiteY9" fmla="*/ 53594 h 110053"/>
                <a:gd name="connsiteX10" fmla="*/ 35722 w 93294"/>
                <a:gd name="connsiteY10" fmla="*/ 19981 h 110053"/>
                <a:gd name="connsiteX11" fmla="*/ 48614 w 93294"/>
                <a:gd name="connsiteY11" fmla="*/ 21695 h 110053"/>
                <a:gd name="connsiteX12" fmla="*/ 48614 w 93294"/>
                <a:gd name="connsiteY12" fmla="*/ 15071 h 110053"/>
                <a:gd name="connsiteX13" fmla="*/ 27373 w 93294"/>
                <a:gd name="connsiteY13" fmla="*/ 25499 h 110053"/>
                <a:gd name="connsiteX14" fmla="*/ 11907 w 93294"/>
                <a:gd name="connsiteY14" fmla="*/ 50526 h 110053"/>
                <a:gd name="connsiteX15" fmla="*/ 25657 w 93294"/>
                <a:gd name="connsiteY15" fmla="*/ 88560 h 110053"/>
                <a:gd name="connsiteX16" fmla="*/ 56715 w 93294"/>
                <a:gd name="connsiteY16" fmla="*/ 104759 h 110053"/>
                <a:gd name="connsiteX17" fmla="*/ 81387 w 93294"/>
                <a:gd name="connsiteY17" fmla="*/ 77891 h 110053"/>
                <a:gd name="connsiteX18" fmla="*/ 52909 w 93294"/>
                <a:gd name="connsiteY18" fmla="*/ 28077 h 110053"/>
                <a:gd name="connsiteX19" fmla="*/ 40512 w 93294"/>
                <a:gd name="connsiteY19" fmla="*/ 40957 h 110053"/>
                <a:gd name="connsiteX20" fmla="*/ 26883 w 93294"/>
                <a:gd name="connsiteY20" fmla="*/ 28688 h 110053"/>
                <a:gd name="connsiteX21" fmla="*/ 27373 w 93294"/>
                <a:gd name="connsiteY21" fmla="*/ 25499 h 110053"/>
                <a:gd name="connsiteX22" fmla="*/ 48614 w 93294"/>
                <a:gd name="connsiteY22" fmla="*/ 26116 h 110053"/>
                <a:gd name="connsiteX23" fmla="*/ 36580 w 93294"/>
                <a:gd name="connsiteY23" fmla="*/ 23905 h 110053"/>
                <a:gd name="connsiteX24" fmla="*/ 30321 w 93294"/>
                <a:gd name="connsiteY24" fmla="*/ 28688 h 110053"/>
                <a:gd name="connsiteX25" fmla="*/ 40512 w 93294"/>
                <a:gd name="connsiteY25" fmla="*/ 37522 h 110053"/>
                <a:gd name="connsiteX26" fmla="*/ 48614 w 93294"/>
                <a:gd name="connsiteY26" fmla="*/ 26116 h 110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93294" h="110053">
                  <a:moveTo>
                    <a:pt x="48614" y="15071"/>
                  </a:moveTo>
                  <a:cubicBezTo>
                    <a:pt x="48614" y="7095"/>
                    <a:pt x="50209" y="-1369"/>
                    <a:pt x="60273" y="-1369"/>
                  </a:cubicBezTo>
                  <a:cubicBezTo>
                    <a:pt x="75129" y="-1369"/>
                    <a:pt x="82245" y="19733"/>
                    <a:pt x="82245" y="22432"/>
                  </a:cubicBezTo>
                  <a:cubicBezTo>
                    <a:pt x="82245" y="23290"/>
                    <a:pt x="81514" y="24148"/>
                    <a:pt x="80529" y="24148"/>
                  </a:cubicBezTo>
                  <a:cubicBezTo>
                    <a:pt x="79303" y="24148"/>
                    <a:pt x="78934" y="23048"/>
                    <a:pt x="78814" y="22553"/>
                  </a:cubicBezTo>
                  <a:cubicBezTo>
                    <a:pt x="75866" y="13967"/>
                    <a:pt x="67764" y="11515"/>
                    <a:pt x="63590" y="11515"/>
                  </a:cubicBezTo>
                  <a:cubicBezTo>
                    <a:pt x="58678" y="11515"/>
                    <a:pt x="56099" y="13598"/>
                    <a:pt x="53894" y="23416"/>
                  </a:cubicBezTo>
                  <a:cubicBezTo>
                    <a:pt x="75744" y="31144"/>
                    <a:pt x="93295" y="52857"/>
                    <a:pt x="93295" y="74575"/>
                  </a:cubicBezTo>
                  <a:cubicBezTo>
                    <a:pt x="93295" y="93837"/>
                    <a:pt x="79424" y="108684"/>
                    <a:pt x="57694" y="108684"/>
                  </a:cubicBezTo>
                  <a:cubicBezTo>
                    <a:pt x="28357" y="108684"/>
                    <a:pt x="0" y="81200"/>
                    <a:pt x="0" y="53594"/>
                  </a:cubicBezTo>
                  <a:cubicBezTo>
                    <a:pt x="0" y="33843"/>
                    <a:pt x="14608" y="19981"/>
                    <a:pt x="35722" y="19981"/>
                  </a:cubicBezTo>
                  <a:cubicBezTo>
                    <a:pt x="38054" y="19981"/>
                    <a:pt x="42228" y="20101"/>
                    <a:pt x="48614" y="21695"/>
                  </a:cubicBezTo>
                  <a:lnTo>
                    <a:pt x="48614" y="15071"/>
                  </a:lnTo>
                  <a:close/>
                  <a:moveTo>
                    <a:pt x="27373" y="25499"/>
                  </a:moveTo>
                  <a:cubicBezTo>
                    <a:pt x="20993" y="27709"/>
                    <a:pt x="11907" y="34086"/>
                    <a:pt x="11907" y="50526"/>
                  </a:cubicBezTo>
                  <a:cubicBezTo>
                    <a:pt x="11907" y="58382"/>
                    <a:pt x="14487" y="74697"/>
                    <a:pt x="25657" y="88560"/>
                  </a:cubicBezTo>
                  <a:cubicBezTo>
                    <a:pt x="33390" y="98009"/>
                    <a:pt x="45297" y="104759"/>
                    <a:pt x="56715" y="104759"/>
                  </a:cubicBezTo>
                  <a:cubicBezTo>
                    <a:pt x="70096" y="104759"/>
                    <a:pt x="81387" y="95800"/>
                    <a:pt x="81387" y="77891"/>
                  </a:cubicBezTo>
                  <a:cubicBezTo>
                    <a:pt x="81387" y="65621"/>
                    <a:pt x="75376" y="39242"/>
                    <a:pt x="52909" y="28077"/>
                  </a:cubicBezTo>
                  <a:cubicBezTo>
                    <a:pt x="50945" y="35806"/>
                    <a:pt x="47756" y="40957"/>
                    <a:pt x="40512" y="40957"/>
                  </a:cubicBezTo>
                  <a:cubicBezTo>
                    <a:pt x="33637" y="40957"/>
                    <a:pt x="26883" y="35191"/>
                    <a:pt x="26883" y="28688"/>
                  </a:cubicBezTo>
                  <a:cubicBezTo>
                    <a:pt x="26883" y="26484"/>
                    <a:pt x="27005" y="26357"/>
                    <a:pt x="27373" y="25499"/>
                  </a:cubicBezTo>
                  <a:close/>
                  <a:moveTo>
                    <a:pt x="48614" y="26116"/>
                  </a:moveTo>
                  <a:cubicBezTo>
                    <a:pt x="45913" y="25131"/>
                    <a:pt x="41370" y="23905"/>
                    <a:pt x="36580" y="23905"/>
                  </a:cubicBezTo>
                  <a:cubicBezTo>
                    <a:pt x="34616" y="23905"/>
                    <a:pt x="30321" y="23905"/>
                    <a:pt x="30321" y="28688"/>
                  </a:cubicBezTo>
                  <a:cubicBezTo>
                    <a:pt x="30321" y="33349"/>
                    <a:pt x="35353" y="37522"/>
                    <a:pt x="40512" y="37522"/>
                  </a:cubicBezTo>
                  <a:cubicBezTo>
                    <a:pt x="44929" y="37522"/>
                    <a:pt x="48245" y="35559"/>
                    <a:pt x="48614" y="26116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2260" name="任意多边形: 形状 2259">
              <a:extLst>
                <a:ext uri="{FF2B5EF4-FFF2-40B4-BE49-F238E27FC236}">
                  <a16:creationId xmlns:a16="http://schemas.microsoft.com/office/drawing/2014/main" id="{D6687F0B-BB2F-3814-B046-FDB12756176A}"/>
                </a:ext>
              </a:extLst>
            </p:cNvPr>
            <p:cNvSpPr/>
            <p:nvPr>
              <p:custDataLst>
                <p:tags r:id="rId13"/>
              </p:custDataLst>
            </p:nvPr>
          </p:nvSpPr>
          <p:spPr>
            <a:xfrm flipV="1">
              <a:off x="9649292" y="-9677791"/>
              <a:ext cx="199859" cy="121603"/>
            </a:xfrm>
            <a:custGeom>
              <a:avLst/>
              <a:gdLst>
                <a:gd name="connsiteX0" fmla="*/ 183202 w 199859"/>
                <a:gd name="connsiteY0" fmla="*/ 107786 h 121603"/>
                <a:gd name="connsiteX1" fmla="*/ 189867 w 199859"/>
                <a:gd name="connsiteY1" fmla="*/ 111639 h 121603"/>
                <a:gd name="connsiteX2" fmla="*/ 199860 w 199859"/>
                <a:gd name="connsiteY2" fmla="*/ 111991 h 121603"/>
                <a:gd name="connsiteX3" fmla="*/ 199860 w 199859"/>
                <a:gd name="connsiteY3" fmla="*/ 120226 h 121603"/>
                <a:gd name="connsiteX4" fmla="*/ 181100 w 199859"/>
                <a:gd name="connsiteY4" fmla="*/ 119698 h 121603"/>
                <a:gd name="connsiteX5" fmla="*/ 157258 w 199859"/>
                <a:gd name="connsiteY5" fmla="*/ 120226 h 121603"/>
                <a:gd name="connsiteX6" fmla="*/ 157258 w 199859"/>
                <a:gd name="connsiteY6" fmla="*/ 111991 h 121603"/>
                <a:gd name="connsiteX7" fmla="*/ 175139 w 199859"/>
                <a:gd name="connsiteY7" fmla="*/ 110062 h 121603"/>
                <a:gd name="connsiteX8" fmla="*/ 144983 w 199859"/>
                <a:gd name="connsiteY8" fmla="*/ 31742 h 121603"/>
                <a:gd name="connsiteX9" fmla="*/ 113952 w 199859"/>
                <a:gd name="connsiteY9" fmla="*/ 111991 h 121603"/>
                <a:gd name="connsiteX10" fmla="*/ 130782 w 199859"/>
                <a:gd name="connsiteY10" fmla="*/ 111991 h 121603"/>
                <a:gd name="connsiteX11" fmla="*/ 130782 w 199859"/>
                <a:gd name="connsiteY11" fmla="*/ 120226 h 121603"/>
                <a:gd name="connsiteX12" fmla="*/ 100103 w 199859"/>
                <a:gd name="connsiteY12" fmla="*/ 119698 h 121603"/>
                <a:gd name="connsiteX13" fmla="*/ 73280 w 199859"/>
                <a:gd name="connsiteY13" fmla="*/ 120226 h 121603"/>
                <a:gd name="connsiteX14" fmla="*/ 73280 w 199859"/>
                <a:gd name="connsiteY14" fmla="*/ 111991 h 121603"/>
                <a:gd name="connsiteX15" fmla="*/ 88356 w 199859"/>
                <a:gd name="connsiteY15" fmla="*/ 111991 h 121603"/>
                <a:gd name="connsiteX16" fmla="*/ 95544 w 199859"/>
                <a:gd name="connsiteY16" fmla="*/ 93417 h 121603"/>
                <a:gd name="connsiteX17" fmla="*/ 71702 w 199859"/>
                <a:gd name="connsiteY17" fmla="*/ 31742 h 121603"/>
                <a:gd name="connsiteX18" fmla="*/ 40672 w 199859"/>
                <a:gd name="connsiteY18" fmla="*/ 111991 h 121603"/>
                <a:gd name="connsiteX19" fmla="*/ 57501 w 199859"/>
                <a:gd name="connsiteY19" fmla="*/ 111991 h 121603"/>
                <a:gd name="connsiteX20" fmla="*/ 57501 w 199859"/>
                <a:gd name="connsiteY20" fmla="*/ 120226 h 121603"/>
                <a:gd name="connsiteX21" fmla="*/ 26823 w 199859"/>
                <a:gd name="connsiteY21" fmla="*/ 119698 h 121603"/>
                <a:gd name="connsiteX22" fmla="*/ 0 w 199859"/>
                <a:gd name="connsiteY22" fmla="*/ 120226 h 121603"/>
                <a:gd name="connsiteX23" fmla="*/ 0 w 199859"/>
                <a:gd name="connsiteY23" fmla="*/ 111991 h 121603"/>
                <a:gd name="connsiteX24" fmla="*/ 15075 w 199859"/>
                <a:gd name="connsiteY24" fmla="*/ 111991 h 121603"/>
                <a:gd name="connsiteX25" fmla="*/ 57155 w 199859"/>
                <a:gd name="connsiteY25" fmla="*/ 3179 h 121603"/>
                <a:gd name="connsiteX26" fmla="*/ 63287 w 199859"/>
                <a:gd name="connsiteY26" fmla="*/ -1377 h 121603"/>
                <a:gd name="connsiteX27" fmla="*/ 69425 w 199859"/>
                <a:gd name="connsiteY27" fmla="*/ 3179 h 121603"/>
                <a:gd name="connsiteX28" fmla="*/ 99928 w 199859"/>
                <a:gd name="connsiteY28" fmla="*/ 82028 h 121603"/>
                <a:gd name="connsiteX29" fmla="*/ 130435 w 199859"/>
                <a:gd name="connsiteY29" fmla="*/ 3179 h 121603"/>
                <a:gd name="connsiteX30" fmla="*/ 136568 w 199859"/>
                <a:gd name="connsiteY30" fmla="*/ -1377 h 121603"/>
                <a:gd name="connsiteX31" fmla="*/ 142706 w 199859"/>
                <a:gd name="connsiteY31" fmla="*/ 3179 h 121603"/>
                <a:gd name="connsiteX32" fmla="*/ 183202 w 199859"/>
                <a:gd name="connsiteY32" fmla="*/ 107786 h 121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99859" h="121603">
                  <a:moveTo>
                    <a:pt x="183202" y="107786"/>
                  </a:moveTo>
                  <a:cubicBezTo>
                    <a:pt x="184258" y="110765"/>
                    <a:pt x="184429" y="111112"/>
                    <a:pt x="189867" y="111639"/>
                  </a:cubicBezTo>
                  <a:cubicBezTo>
                    <a:pt x="193371" y="111991"/>
                    <a:pt x="197056" y="111991"/>
                    <a:pt x="199860" y="111991"/>
                  </a:cubicBezTo>
                  <a:lnTo>
                    <a:pt x="199860" y="120226"/>
                  </a:lnTo>
                  <a:cubicBezTo>
                    <a:pt x="195126" y="120050"/>
                    <a:pt x="188987" y="119698"/>
                    <a:pt x="181100" y="119698"/>
                  </a:cubicBezTo>
                  <a:cubicBezTo>
                    <a:pt x="174441" y="119698"/>
                    <a:pt x="163567" y="119698"/>
                    <a:pt x="157258" y="120226"/>
                  </a:cubicBezTo>
                  <a:lnTo>
                    <a:pt x="157258" y="111991"/>
                  </a:lnTo>
                  <a:cubicBezTo>
                    <a:pt x="161642" y="111991"/>
                    <a:pt x="170057" y="111991"/>
                    <a:pt x="175139" y="110062"/>
                  </a:cubicBezTo>
                  <a:lnTo>
                    <a:pt x="144983" y="31742"/>
                  </a:lnTo>
                  <a:lnTo>
                    <a:pt x="113952" y="111991"/>
                  </a:lnTo>
                  <a:lnTo>
                    <a:pt x="130782" y="111991"/>
                  </a:lnTo>
                  <a:lnTo>
                    <a:pt x="130782" y="120226"/>
                  </a:lnTo>
                  <a:cubicBezTo>
                    <a:pt x="124121" y="119698"/>
                    <a:pt x="107644" y="119698"/>
                    <a:pt x="100103" y="119698"/>
                  </a:cubicBezTo>
                  <a:cubicBezTo>
                    <a:pt x="93267" y="119698"/>
                    <a:pt x="79418" y="119698"/>
                    <a:pt x="73280" y="120226"/>
                  </a:cubicBezTo>
                  <a:lnTo>
                    <a:pt x="73280" y="111991"/>
                  </a:lnTo>
                  <a:lnTo>
                    <a:pt x="88356" y="111991"/>
                  </a:lnTo>
                  <a:lnTo>
                    <a:pt x="95544" y="93417"/>
                  </a:lnTo>
                  <a:lnTo>
                    <a:pt x="71702" y="31742"/>
                  </a:lnTo>
                  <a:lnTo>
                    <a:pt x="40672" y="111991"/>
                  </a:lnTo>
                  <a:lnTo>
                    <a:pt x="57501" y="111991"/>
                  </a:lnTo>
                  <a:lnTo>
                    <a:pt x="57501" y="120226"/>
                  </a:lnTo>
                  <a:cubicBezTo>
                    <a:pt x="50841" y="119698"/>
                    <a:pt x="34363" y="119698"/>
                    <a:pt x="26823" y="119698"/>
                  </a:cubicBezTo>
                  <a:cubicBezTo>
                    <a:pt x="19987" y="119698"/>
                    <a:pt x="6138" y="119698"/>
                    <a:pt x="0" y="120226"/>
                  </a:cubicBezTo>
                  <a:lnTo>
                    <a:pt x="0" y="111991"/>
                  </a:lnTo>
                  <a:lnTo>
                    <a:pt x="15075" y="111991"/>
                  </a:lnTo>
                  <a:lnTo>
                    <a:pt x="57155" y="3179"/>
                  </a:lnTo>
                  <a:cubicBezTo>
                    <a:pt x="58205" y="376"/>
                    <a:pt x="58904" y="-1377"/>
                    <a:pt x="63287" y="-1377"/>
                  </a:cubicBezTo>
                  <a:cubicBezTo>
                    <a:pt x="67671" y="-1377"/>
                    <a:pt x="68375" y="376"/>
                    <a:pt x="69425" y="3179"/>
                  </a:cubicBezTo>
                  <a:lnTo>
                    <a:pt x="99928" y="82028"/>
                  </a:lnTo>
                  <a:lnTo>
                    <a:pt x="130435" y="3179"/>
                  </a:lnTo>
                  <a:cubicBezTo>
                    <a:pt x="131486" y="376"/>
                    <a:pt x="132184" y="-1377"/>
                    <a:pt x="136568" y="-1377"/>
                  </a:cubicBezTo>
                  <a:cubicBezTo>
                    <a:pt x="140951" y="-1377"/>
                    <a:pt x="141655" y="376"/>
                    <a:pt x="142706" y="3179"/>
                  </a:cubicBezTo>
                  <a:lnTo>
                    <a:pt x="183202" y="107786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2261" name="任意多边形: 形状 2260">
              <a:extLst>
                <a:ext uri="{FF2B5EF4-FFF2-40B4-BE49-F238E27FC236}">
                  <a16:creationId xmlns:a16="http://schemas.microsoft.com/office/drawing/2014/main" id="{23B732CD-BB27-12EA-AC4F-C2580FBB1B5B}"/>
                </a:ext>
              </a:extLst>
            </p:cNvPr>
            <p:cNvSpPr/>
            <p:nvPr>
              <p:custDataLst>
                <p:tags r:id="rId14"/>
              </p:custDataLst>
            </p:nvPr>
          </p:nvSpPr>
          <p:spPr>
            <a:xfrm flipV="1">
              <a:off x="9862005" y="-9615111"/>
              <a:ext cx="111708" cy="83801"/>
            </a:xfrm>
            <a:custGeom>
              <a:avLst/>
              <a:gdLst>
                <a:gd name="connsiteX0" fmla="*/ 61747 w 111708"/>
                <a:gd name="connsiteY0" fmla="*/ 47952 h 83801"/>
                <a:gd name="connsiteX1" fmla="*/ 61010 w 111708"/>
                <a:gd name="connsiteY1" fmla="*/ 49420 h 83801"/>
                <a:gd name="connsiteX2" fmla="*/ 63958 w 111708"/>
                <a:gd name="connsiteY2" fmla="*/ 51756 h 83801"/>
                <a:gd name="connsiteX3" fmla="*/ 76355 w 111708"/>
                <a:gd name="connsiteY3" fmla="*/ 60463 h 83801"/>
                <a:gd name="connsiteX4" fmla="*/ 108887 w 111708"/>
                <a:gd name="connsiteY4" fmla="*/ 78009 h 83801"/>
                <a:gd name="connsiteX5" fmla="*/ 111708 w 111708"/>
                <a:gd name="connsiteY5" fmla="*/ 80708 h 83801"/>
                <a:gd name="connsiteX6" fmla="*/ 110113 w 111708"/>
                <a:gd name="connsiteY6" fmla="*/ 82302 h 83801"/>
                <a:gd name="connsiteX7" fmla="*/ 101644 w 111708"/>
                <a:gd name="connsiteY7" fmla="*/ 81934 h 83801"/>
                <a:gd name="connsiteX8" fmla="*/ 86788 w 111708"/>
                <a:gd name="connsiteY8" fmla="*/ 82429 h 83801"/>
                <a:gd name="connsiteX9" fmla="*/ 84214 w 111708"/>
                <a:gd name="connsiteY9" fmla="*/ 79730 h 83801"/>
                <a:gd name="connsiteX10" fmla="*/ 86051 w 111708"/>
                <a:gd name="connsiteY10" fmla="*/ 78009 h 83801"/>
                <a:gd name="connsiteX11" fmla="*/ 89120 w 111708"/>
                <a:gd name="connsiteY11" fmla="*/ 76294 h 83801"/>
                <a:gd name="connsiteX12" fmla="*/ 83719 w 111708"/>
                <a:gd name="connsiteY12" fmla="*/ 70281 h 83801"/>
                <a:gd name="connsiteX13" fmla="*/ 32532 w 111708"/>
                <a:gd name="connsiteY13" fmla="*/ 34210 h 83801"/>
                <a:gd name="connsiteX14" fmla="*/ 42228 w 111708"/>
                <a:gd name="connsiteY14" fmla="*/ 72859 h 83801"/>
                <a:gd name="connsiteX15" fmla="*/ 53030 w 111708"/>
                <a:gd name="connsiteY15" fmla="*/ 78009 h 83801"/>
                <a:gd name="connsiteX16" fmla="*/ 56715 w 111708"/>
                <a:gd name="connsiteY16" fmla="*/ 80588 h 83801"/>
                <a:gd name="connsiteX17" fmla="*/ 54751 w 111708"/>
                <a:gd name="connsiteY17" fmla="*/ 82429 h 83801"/>
                <a:gd name="connsiteX18" fmla="*/ 38670 w 111708"/>
                <a:gd name="connsiteY18" fmla="*/ 81934 h 83801"/>
                <a:gd name="connsiteX19" fmla="*/ 30200 w 111708"/>
                <a:gd name="connsiteY19" fmla="*/ 82061 h 83801"/>
                <a:gd name="connsiteX20" fmla="*/ 22467 w 111708"/>
                <a:gd name="connsiteY20" fmla="*/ 82429 h 83801"/>
                <a:gd name="connsiteX21" fmla="*/ 19887 w 111708"/>
                <a:gd name="connsiteY21" fmla="*/ 79730 h 83801"/>
                <a:gd name="connsiteX22" fmla="*/ 23936 w 111708"/>
                <a:gd name="connsiteY22" fmla="*/ 78009 h 83801"/>
                <a:gd name="connsiteX23" fmla="*/ 28605 w 111708"/>
                <a:gd name="connsiteY23" fmla="*/ 77762 h 83801"/>
                <a:gd name="connsiteX24" fmla="*/ 31305 w 111708"/>
                <a:gd name="connsiteY24" fmla="*/ 76047 h 83801"/>
                <a:gd name="connsiteX25" fmla="*/ 30810 w 111708"/>
                <a:gd name="connsiteY25" fmla="*/ 73348 h 83801"/>
                <a:gd name="connsiteX26" fmla="*/ 14487 w 111708"/>
                <a:gd name="connsiteY26" fmla="*/ 8198 h 83801"/>
                <a:gd name="connsiteX27" fmla="*/ 3685 w 111708"/>
                <a:gd name="connsiteY27" fmla="*/ 3048 h 83801"/>
                <a:gd name="connsiteX28" fmla="*/ 0 w 111708"/>
                <a:gd name="connsiteY28" fmla="*/ 343 h 83801"/>
                <a:gd name="connsiteX29" fmla="*/ 1963 w 111708"/>
                <a:gd name="connsiteY29" fmla="*/ -1372 h 83801"/>
                <a:gd name="connsiteX30" fmla="*/ 17924 w 111708"/>
                <a:gd name="connsiteY30" fmla="*/ -883 h 83801"/>
                <a:gd name="connsiteX31" fmla="*/ 26394 w 111708"/>
                <a:gd name="connsiteY31" fmla="*/ -1004 h 83801"/>
                <a:gd name="connsiteX32" fmla="*/ 34248 w 111708"/>
                <a:gd name="connsiteY32" fmla="*/ -1372 h 83801"/>
                <a:gd name="connsiteX33" fmla="*/ 36827 w 111708"/>
                <a:gd name="connsiteY33" fmla="*/ 1327 h 83801"/>
                <a:gd name="connsiteX34" fmla="*/ 32900 w 111708"/>
                <a:gd name="connsiteY34" fmla="*/ 3048 h 83801"/>
                <a:gd name="connsiteX35" fmla="*/ 28236 w 111708"/>
                <a:gd name="connsiteY35" fmla="*/ 3289 h 83801"/>
                <a:gd name="connsiteX36" fmla="*/ 25409 w 111708"/>
                <a:gd name="connsiteY36" fmla="*/ 5131 h 83801"/>
                <a:gd name="connsiteX37" fmla="*/ 31179 w 111708"/>
                <a:gd name="connsiteY37" fmla="*/ 28686 h 83801"/>
                <a:gd name="connsiteX38" fmla="*/ 51556 w 111708"/>
                <a:gd name="connsiteY38" fmla="*/ 43043 h 83801"/>
                <a:gd name="connsiteX39" fmla="*/ 69359 w 111708"/>
                <a:gd name="connsiteY39" fmla="*/ 8566 h 83801"/>
                <a:gd name="connsiteX40" fmla="*/ 70217 w 111708"/>
                <a:gd name="connsiteY40" fmla="*/ 6237 h 83801"/>
                <a:gd name="connsiteX41" fmla="*/ 64569 w 111708"/>
                <a:gd name="connsiteY41" fmla="*/ 3048 h 83801"/>
                <a:gd name="connsiteX42" fmla="*/ 61379 w 111708"/>
                <a:gd name="connsiteY42" fmla="*/ 343 h 83801"/>
                <a:gd name="connsiteX43" fmla="*/ 63469 w 111708"/>
                <a:gd name="connsiteY43" fmla="*/ -1372 h 83801"/>
                <a:gd name="connsiteX44" fmla="*/ 79176 w 111708"/>
                <a:gd name="connsiteY44" fmla="*/ -883 h 83801"/>
                <a:gd name="connsiteX45" fmla="*/ 91210 w 111708"/>
                <a:gd name="connsiteY45" fmla="*/ -1372 h 83801"/>
                <a:gd name="connsiteX46" fmla="*/ 93663 w 111708"/>
                <a:gd name="connsiteY46" fmla="*/ 1207 h 83801"/>
                <a:gd name="connsiteX47" fmla="*/ 90842 w 111708"/>
                <a:gd name="connsiteY47" fmla="*/ 3048 h 83801"/>
                <a:gd name="connsiteX48" fmla="*/ 82740 w 111708"/>
                <a:gd name="connsiteY48" fmla="*/ 7093 h 83801"/>
                <a:gd name="connsiteX49" fmla="*/ 61747 w 111708"/>
                <a:gd name="connsiteY49" fmla="*/ 47952 h 838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11708" h="83801">
                  <a:moveTo>
                    <a:pt x="61747" y="47952"/>
                  </a:moveTo>
                  <a:cubicBezTo>
                    <a:pt x="61258" y="48931"/>
                    <a:pt x="61010" y="49299"/>
                    <a:pt x="61010" y="49420"/>
                  </a:cubicBezTo>
                  <a:cubicBezTo>
                    <a:pt x="61010" y="49668"/>
                    <a:pt x="61131" y="49788"/>
                    <a:pt x="63958" y="51756"/>
                  </a:cubicBezTo>
                  <a:lnTo>
                    <a:pt x="76355" y="60463"/>
                  </a:lnTo>
                  <a:cubicBezTo>
                    <a:pt x="92558" y="71874"/>
                    <a:pt x="100170" y="77272"/>
                    <a:pt x="108887" y="78009"/>
                  </a:cubicBezTo>
                  <a:cubicBezTo>
                    <a:pt x="110234" y="78130"/>
                    <a:pt x="111708" y="78257"/>
                    <a:pt x="111708" y="80708"/>
                  </a:cubicBezTo>
                  <a:cubicBezTo>
                    <a:pt x="111708" y="81693"/>
                    <a:pt x="110850" y="82302"/>
                    <a:pt x="110113" y="82302"/>
                  </a:cubicBezTo>
                  <a:cubicBezTo>
                    <a:pt x="107534" y="82302"/>
                    <a:pt x="104344" y="81934"/>
                    <a:pt x="101644" y="81934"/>
                  </a:cubicBezTo>
                  <a:cubicBezTo>
                    <a:pt x="98327" y="81934"/>
                    <a:pt x="90105" y="82429"/>
                    <a:pt x="86788" y="82429"/>
                  </a:cubicBezTo>
                  <a:cubicBezTo>
                    <a:pt x="86051" y="82429"/>
                    <a:pt x="84214" y="82429"/>
                    <a:pt x="84214" y="79730"/>
                  </a:cubicBezTo>
                  <a:cubicBezTo>
                    <a:pt x="84214" y="79603"/>
                    <a:pt x="84214" y="78130"/>
                    <a:pt x="86051" y="78009"/>
                  </a:cubicBezTo>
                  <a:cubicBezTo>
                    <a:pt x="87525" y="77889"/>
                    <a:pt x="89120" y="77641"/>
                    <a:pt x="89120" y="76294"/>
                  </a:cubicBezTo>
                  <a:cubicBezTo>
                    <a:pt x="89120" y="74085"/>
                    <a:pt x="85314" y="71386"/>
                    <a:pt x="83719" y="70281"/>
                  </a:cubicBezTo>
                  <a:lnTo>
                    <a:pt x="32532" y="34210"/>
                  </a:lnTo>
                  <a:lnTo>
                    <a:pt x="42228" y="72859"/>
                  </a:lnTo>
                  <a:cubicBezTo>
                    <a:pt x="43334" y="77026"/>
                    <a:pt x="43455" y="78009"/>
                    <a:pt x="53030" y="78009"/>
                  </a:cubicBezTo>
                  <a:cubicBezTo>
                    <a:pt x="54993" y="78009"/>
                    <a:pt x="56715" y="78009"/>
                    <a:pt x="56715" y="80588"/>
                  </a:cubicBezTo>
                  <a:cubicBezTo>
                    <a:pt x="56715" y="81693"/>
                    <a:pt x="55978" y="82429"/>
                    <a:pt x="54751" y="82429"/>
                  </a:cubicBezTo>
                  <a:cubicBezTo>
                    <a:pt x="51193" y="82429"/>
                    <a:pt x="42228" y="81934"/>
                    <a:pt x="38670" y="81934"/>
                  </a:cubicBezTo>
                  <a:cubicBezTo>
                    <a:pt x="36580" y="81934"/>
                    <a:pt x="32284" y="81934"/>
                    <a:pt x="30200" y="82061"/>
                  </a:cubicBezTo>
                  <a:cubicBezTo>
                    <a:pt x="27741" y="82181"/>
                    <a:pt x="24799" y="82429"/>
                    <a:pt x="22467" y="82429"/>
                  </a:cubicBezTo>
                  <a:cubicBezTo>
                    <a:pt x="21730" y="82429"/>
                    <a:pt x="19887" y="82429"/>
                    <a:pt x="19887" y="79730"/>
                  </a:cubicBezTo>
                  <a:cubicBezTo>
                    <a:pt x="19887" y="78009"/>
                    <a:pt x="21235" y="78009"/>
                    <a:pt x="23936" y="78009"/>
                  </a:cubicBezTo>
                  <a:cubicBezTo>
                    <a:pt x="25905" y="78009"/>
                    <a:pt x="26394" y="78009"/>
                    <a:pt x="28605" y="77762"/>
                  </a:cubicBezTo>
                  <a:cubicBezTo>
                    <a:pt x="31058" y="77520"/>
                    <a:pt x="31305" y="77272"/>
                    <a:pt x="31305" y="76047"/>
                  </a:cubicBezTo>
                  <a:cubicBezTo>
                    <a:pt x="31305" y="75799"/>
                    <a:pt x="31305" y="75190"/>
                    <a:pt x="30810" y="73348"/>
                  </a:cubicBezTo>
                  <a:lnTo>
                    <a:pt x="14487" y="8198"/>
                  </a:lnTo>
                  <a:cubicBezTo>
                    <a:pt x="13502" y="4026"/>
                    <a:pt x="13260" y="3048"/>
                    <a:pt x="3685" y="3048"/>
                  </a:cubicBezTo>
                  <a:cubicBezTo>
                    <a:pt x="1474" y="3048"/>
                    <a:pt x="0" y="3048"/>
                    <a:pt x="0" y="343"/>
                  </a:cubicBezTo>
                  <a:cubicBezTo>
                    <a:pt x="0" y="222"/>
                    <a:pt x="0" y="-1372"/>
                    <a:pt x="1963" y="-1372"/>
                  </a:cubicBezTo>
                  <a:cubicBezTo>
                    <a:pt x="5522" y="-1372"/>
                    <a:pt x="14366" y="-883"/>
                    <a:pt x="17924" y="-883"/>
                  </a:cubicBezTo>
                  <a:cubicBezTo>
                    <a:pt x="20009" y="-883"/>
                    <a:pt x="24304" y="-883"/>
                    <a:pt x="26394" y="-1004"/>
                  </a:cubicBezTo>
                  <a:cubicBezTo>
                    <a:pt x="28847" y="-1124"/>
                    <a:pt x="31916" y="-1372"/>
                    <a:pt x="34248" y="-1372"/>
                  </a:cubicBezTo>
                  <a:cubicBezTo>
                    <a:pt x="34985" y="-1372"/>
                    <a:pt x="36827" y="-1372"/>
                    <a:pt x="36827" y="1327"/>
                  </a:cubicBezTo>
                  <a:cubicBezTo>
                    <a:pt x="36827" y="3048"/>
                    <a:pt x="35353" y="3048"/>
                    <a:pt x="32900" y="3048"/>
                  </a:cubicBezTo>
                  <a:cubicBezTo>
                    <a:pt x="32779" y="3048"/>
                    <a:pt x="30442" y="3048"/>
                    <a:pt x="28236" y="3289"/>
                  </a:cubicBezTo>
                  <a:cubicBezTo>
                    <a:pt x="25409" y="3537"/>
                    <a:pt x="25409" y="3906"/>
                    <a:pt x="25409" y="5131"/>
                  </a:cubicBezTo>
                  <a:cubicBezTo>
                    <a:pt x="25409" y="6115"/>
                    <a:pt x="26641" y="10650"/>
                    <a:pt x="31179" y="28686"/>
                  </a:cubicBezTo>
                  <a:lnTo>
                    <a:pt x="51556" y="43043"/>
                  </a:lnTo>
                  <a:lnTo>
                    <a:pt x="69359" y="8566"/>
                  </a:lnTo>
                  <a:cubicBezTo>
                    <a:pt x="70217" y="6973"/>
                    <a:pt x="70217" y="6846"/>
                    <a:pt x="70217" y="6237"/>
                  </a:cubicBezTo>
                  <a:cubicBezTo>
                    <a:pt x="70217" y="3411"/>
                    <a:pt x="66780" y="3048"/>
                    <a:pt x="64569" y="3048"/>
                  </a:cubicBezTo>
                  <a:cubicBezTo>
                    <a:pt x="63100" y="3048"/>
                    <a:pt x="61379" y="3048"/>
                    <a:pt x="61379" y="343"/>
                  </a:cubicBezTo>
                  <a:cubicBezTo>
                    <a:pt x="61379" y="222"/>
                    <a:pt x="61500" y="-1372"/>
                    <a:pt x="63469" y="-1372"/>
                  </a:cubicBezTo>
                  <a:cubicBezTo>
                    <a:pt x="66901" y="-1372"/>
                    <a:pt x="75744" y="-883"/>
                    <a:pt x="79176" y="-883"/>
                  </a:cubicBezTo>
                  <a:cubicBezTo>
                    <a:pt x="82861" y="-883"/>
                    <a:pt x="87773" y="-1372"/>
                    <a:pt x="91210" y="-1372"/>
                  </a:cubicBezTo>
                  <a:cubicBezTo>
                    <a:pt x="92805" y="-1372"/>
                    <a:pt x="93663" y="-514"/>
                    <a:pt x="93663" y="1207"/>
                  </a:cubicBezTo>
                  <a:cubicBezTo>
                    <a:pt x="93663" y="3048"/>
                    <a:pt x="92068" y="3048"/>
                    <a:pt x="90842" y="3048"/>
                  </a:cubicBezTo>
                  <a:cubicBezTo>
                    <a:pt x="88631" y="3048"/>
                    <a:pt x="84825" y="3169"/>
                    <a:pt x="82740" y="7093"/>
                  </a:cubicBezTo>
                  <a:lnTo>
                    <a:pt x="61747" y="47952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2262" name="任意多边形: 形状 2261">
              <a:extLst>
                <a:ext uri="{FF2B5EF4-FFF2-40B4-BE49-F238E27FC236}">
                  <a16:creationId xmlns:a16="http://schemas.microsoft.com/office/drawing/2014/main" id="{100DB2C8-E4C2-C742-7BB9-732553E80D69}"/>
                </a:ext>
              </a:extLst>
            </p:cNvPr>
            <p:cNvSpPr/>
            <p:nvPr>
              <p:custDataLst>
                <p:tags r:id="rId15"/>
              </p:custDataLst>
            </p:nvPr>
          </p:nvSpPr>
          <p:spPr>
            <a:xfrm flipV="1">
              <a:off x="9992573" y="-9635388"/>
              <a:ext cx="98701" cy="77797"/>
            </a:xfrm>
            <a:custGeom>
              <a:avLst/>
              <a:gdLst>
                <a:gd name="connsiteX0" fmla="*/ 56803 w 98701"/>
                <a:gd name="connsiteY0" fmla="*/ 41726 h 77797"/>
                <a:gd name="connsiteX1" fmla="*/ 77318 w 98701"/>
                <a:gd name="connsiteY1" fmla="*/ 64506 h 77797"/>
                <a:gd name="connsiteX2" fmla="*/ 95198 w 98701"/>
                <a:gd name="connsiteY2" fmla="*/ 68188 h 77797"/>
                <a:gd name="connsiteX3" fmla="*/ 95198 w 98701"/>
                <a:gd name="connsiteY3" fmla="*/ 76423 h 77797"/>
                <a:gd name="connsiteX4" fmla="*/ 79067 w 98701"/>
                <a:gd name="connsiteY4" fmla="*/ 75894 h 77797"/>
                <a:gd name="connsiteX5" fmla="*/ 61010 w 98701"/>
                <a:gd name="connsiteY5" fmla="*/ 76423 h 77797"/>
                <a:gd name="connsiteX6" fmla="*/ 61010 w 98701"/>
                <a:gd name="connsiteY6" fmla="*/ 68188 h 77797"/>
                <a:gd name="connsiteX7" fmla="*/ 67671 w 98701"/>
                <a:gd name="connsiteY7" fmla="*/ 66611 h 77797"/>
                <a:gd name="connsiteX8" fmla="*/ 66268 w 98701"/>
                <a:gd name="connsiteY8" fmla="*/ 64506 h 77797"/>
                <a:gd name="connsiteX9" fmla="*/ 51545 w 98701"/>
                <a:gd name="connsiteY9" fmla="*/ 48036 h 77797"/>
                <a:gd name="connsiteX10" fmla="*/ 34363 w 98701"/>
                <a:gd name="connsiteY10" fmla="*/ 68188 h 77797"/>
                <a:gd name="connsiteX11" fmla="*/ 41376 w 98701"/>
                <a:gd name="connsiteY11" fmla="*/ 68188 h 77797"/>
                <a:gd name="connsiteX12" fmla="*/ 41376 w 98701"/>
                <a:gd name="connsiteY12" fmla="*/ 76423 h 77797"/>
                <a:gd name="connsiteX13" fmla="*/ 20163 w 98701"/>
                <a:gd name="connsiteY13" fmla="*/ 75894 h 77797"/>
                <a:gd name="connsiteX14" fmla="*/ 880 w 98701"/>
                <a:gd name="connsiteY14" fmla="*/ 76423 h 77797"/>
                <a:gd name="connsiteX15" fmla="*/ 880 w 98701"/>
                <a:gd name="connsiteY15" fmla="*/ 68188 h 77797"/>
                <a:gd name="connsiteX16" fmla="*/ 13326 w 98701"/>
                <a:gd name="connsiteY16" fmla="*/ 68188 h 77797"/>
                <a:gd name="connsiteX17" fmla="*/ 40672 w 98701"/>
                <a:gd name="connsiteY17" fmla="*/ 35948 h 77797"/>
                <a:gd name="connsiteX18" fmla="*/ 17710 w 98701"/>
                <a:gd name="connsiteY18" fmla="*/ 10190 h 77797"/>
                <a:gd name="connsiteX19" fmla="*/ 0 w 98701"/>
                <a:gd name="connsiteY19" fmla="*/ 6859 h 77797"/>
                <a:gd name="connsiteX20" fmla="*/ 0 w 98701"/>
                <a:gd name="connsiteY20" fmla="*/ -1375 h 77797"/>
                <a:gd name="connsiteX21" fmla="*/ 16131 w 98701"/>
                <a:gd name="connsiteY21" fmla="*/ -848 h 77797"/>
                <a:gd name="connsiteX22" fmla="*/ 34187 w 98701"/>
                <a:gd name="connsiteY22" fmla="*/ -1375 h 77797"/>
                <a:gd name="connsiteX23" fmla="*/ 34187 w 98701"/>
                <a:gd name="connsiteY23" fmla="*/ 6859 h 77797"/>
                <a:gd name="connsiteX24" fmla="*/ 27703 w 98701"/>
                <a:gd name="connsiteY24" fmla="*/ 8788 h 77797"/>
                <a:gd name="connsiteX25" fmla="*/ 28929 w 98701"/>
                <a:gd name="connsiteY25" fmla="*/ 10542 h 77797"/>
                <a:gd name="connsiteX26" fmla="*/ 45935 w 98701"/>
                <a:gd name="connsiteY26" fmla="*/ 29639 h 77797"/>
                <a:gd name="connsiteX27" fmla="*/ 65218 w 98701"/>
                <a:gd name="connsiteY27" fmla="*/ 6859 h 77797"/>
                <a:gd name="connsiteX28" fmla="*/ 58382 w 98701"/>
                <a:gd name="connsiteY28" fmla="*/ 6859 h 77797"/>
                <a:gd name="connsiteX29" fmla="*/ 58382 w 98701"/>
                <a:gd name="connsiteY29" fmla="*/ -1375 h 77797"/>
                <a:gd name="connsiteX30" fmla="*/ 79419 w 98701"/>
                <a:gd name="connsiteY30" fmla="*/ -848 h 77797"/>
                <a:gd name="connsiteX31" fmla="*/ 98701 w 98701"/>
                <a:gd name="connsiteY31" fmla="*/ -1375 h 77797"/>
                <a:gd name="connsiteX32" fmla="*/ 98701 w 98701"/>
                <a:gd name="connsiteY32" fmla="*/ 6859 h 77797"/>
                <a:gd name="connsiteX33" fmla="*/ 86255 w 98701"/>
                <a:gd name="connsiteY33" fmla="*/ 6859 h 77797"/>
                <a:gd name="connsiteX34" fmla="*/ 56803 w 98701"/>
                <a:gd name="connsiteY34" fmla="*/ 41726 h 7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98701" h="77797">
                  <a:moveTo>
                    <a:pt x="56803" y="41726"/>
                  </a:moveTo>
                  <a:lnTo>
                    <a:pt x="77318" y="64506"/>
                  </a:lnTo>
                  <a:cubicBezTo>
                    <a:pt x="79595" y="66962"/>
                    <a:pt x="80645" y="68188"/>
                    <a:pt x="95198" y="68188"/>
                  </a:cubicBezTo>
                  <a:lnTo>
                    <a:pt x="95198" y="76423"/>
                  </a:lnTo>
                  <a:cubicBezTo>
                    <a:pt x="89060" y="76071"/>
                    <a:pt x="79947" y="75894"/>
                    <a:pt x="79067" y="75894"/>
                  </a:cubicBezTo>
                  <a:cubicBezTo>
                    <a:pt x="74683" y="75894"/>
                    <a:pt x="65922" y="76247"/>
                    <a:pt x="61010" y="76423"/>
                  </a:cubicBezTo>
                  <a:lnTo>
                    <a:pt x="61010" y="68188"/>
                  </a:lnTo>
                  <a:cubicBezTo>
                    <a:pt x="63463" y="68188"/>
                    <a:pt x="65570" y="67836"/>
                    <a:pt x="67671" y="66611"/>
                  </a:cubicBezTo>
                  <a:cubicBezTo>
                    <a:pt x="66972" y="65561"/>
                    <a:pt x="66972" y="65209"/>
                    <a:pt x="66268" y="64506"/>
                  </a:cubicBezTo>
                  <a:lnTo>
                    <a:pt x="51545" y="48036"/>
                  </a:lnTo>
                  <a:lnTo>
                    <a:pt x="34363" y="68188"/>
                  </a:lnTo>
                  <a:lnTo>
                    <a:pt x="41376" y="68188"/>
                  </a:lnTo>
                  <a:lnTo>
                    <a:pt x="41376" y="76423"/>
                  </a:lnTo>
                  <a:cubicBezTo>
                    <a:pt x="36817" y="76247"/>
                    <a:pt x="25773" y="75894"/>
                    <a:pt x="20163" y="75894"/>
                  </a:cubicBezTo>
                  <a:cubicBezTo>
                    <a:pt x="14553" y="75894"/>
                    <a:pt x="6666" y="76247"/>
                    <a:pt x="880" y="76423"/>
                  </a:cubicBezTo>
                  <a:lnTo>
                    <a:pt x="880" y="68188"/>
                  </a:lnTo>
                  <a:lnTo>
                    <a:pt x="13326" y="68188"/>
                  </a:lnTo>
                  <a:lnTo>
                    <a:pt x="40672" y="35948"/>
                  </a:lnTo>
                  <a:lnTo>
                    <a:pt x="17710" y="10190"/>
                  </a:lnTo>
                  <a:cubicBezTo>
                    <a:pt x="14729" y="6859"/>
                    <a:pt x="8415" y="6859"/>
                    <a:pt x="0" y="6859"/>
                  </a:cubicBezTo>
                  <a:lnTo>
                    <a:pt x="0" y="-1375"/>
                  </a:lnTo>
                  <a:cubicBezTo>
                    <a:pt x="6138" y="-1024"/>
                    <a:pt x="15251" y="-848"/>
                    <a:pt x="16131" y="-848"/>
                  </a:cubicBezTo>
                  <a:cubicBezTo>
                    <a:pt x="20515" y="-848"/>
                    <a:pt x="30684" y="-1200"/>
                    <a:pt x="34187" y="-1375"/>
                  </a:cubicBezTo>
                  <a:lnTo>
                    <a:pt x="34187" y="6859"/>
                  </a:lnTo>
                  <a:cubicBezTo>
                    <a:pt x="31031" y="6859"/>
                    <a:pt x="27703" y="7738"/>
                    <a:pt x="27703" y="8788"/>
                  </a:cubicBezTo>
                  <a:cubicBezTo>
                    <a:pt x="27703" y="8964"/>
                    <a:pt x="27703" y="9140"/>
                    <a:pt x="28929" y="10542"/>
                  </a:cubicBezTo>
                  <a:lnTo>
                    <a:pt x="45935" y="29639"/>
                  </a:lnTo>
                  <a:lnTo>
                    <a:pt x="65218" y="6859"/>
                  </a:lnTo>
                  <a:lnTo>
                    <a:pt x="58382" y="6859"/>
                  </a:lnTo>
                  <a:lnTo>
                    <a:pt x="58382" y="-1375"/>
                  </a:lnTo>
                  <a:cubicBezTo>
                    <a:pt x="62941" y="-1200"/>
                    <a:pt x="73633" y="-848"/>
                    <a:pt x="79419" y="-848"/>
                  </a:cubicBezTo>
                  <a:cubicBezTo>
                    <a:pt x="85028" y="-848"/>
                    <a:pt x="92915" y="-1200"/>
                    <a:pt x="98701" y="-1375"/>
                  </a:cubicBezTo>
                  <a:lnTo>
                    <a:pt x="98701" y="6859"/>
                  </a:lnTo>
                  <a:lnTo>
                    <a:pt x="86255" y="6859"/>
                  </a:lnTo>
                  <a:lnTo>
                    <a:pt x="56803" y="41726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2263" name="任意多边形: 形状 2262">
              <a:extLst>
                <a:ext uri="{FF2B5EF4-FFF2-40B4-BE49-F238E27FC236}">
                  <a16:creationId xmlns:a16="http://schemas.microsoft.com/office/drawing/2014/main" id="{CD2103ED-C1C2-B156-47B0-A10A862AE710}"/>
                </a:ext>
              </a:extLst>
            </p:cNvPr>
            <p:cNvSpPr/>
            <p:nvPr>
              <p:custDataLst>
                <p:tags r:id="rId16"/>
              </p:custDataLst>
            </p:nvPr>
          </p:nvSpPr>
          <p:spPr>
            <a:xfrm flipV="1">
              <a:off x="10088389" y="-9616579"/>
              <a:ext cx="44070" cy="109806"/>
            </a:xfrm>
            <a:custGeom>
              <a:avLst/>
              <a:gdLst>
                <a:gd name="connsiteX0" fmla="*/ 44071 w 44070"/>
                <a:gd name="connsiteY0" fmla="*/ 98376 h 109806"/>
                <a:gd name="connsiteX1" fmla="*/ 34127 w 44070"/>
                <a:gd name="connsiteY1" fmla="*/ 108435 h 109806"/>
                <a:gd name="connsiteX2" fmla="*/ 24062 w 44070"/>
                <a:gd name="connsiteY2" fmla="*/ 98497 h 109806"/>
                <a:gd name="connsiteX3" fmla="*/ 34006 w 44070"/>
                <a:gd name="connsiteY3" fmla="*/ 88437 h 109806"/>
                <a:gd name="connsiteX4" fmla="*/ 44071 w 44070"/>
                <a:gd name="connsiteY4" fmla="*/ 98376 h 109806"/>
                <a:gd name="connsiteX5" fmla="*/ 20256 w 44070"/>
                <a:gd name="connsiteY5" fmla="*/ 77394 h 109806"/>
                <a:gd name="connsiteX6" fmla="*/ 20256 w 44070"/>
                <a:gd name="connsiteY6" fmla="*/ 70528 h 109806"/>
                <a:gd name="connsiteX7" fmla="*/ 29342 w 44070"/>
                <a:gd name="connsiteY7" fmla="*/ 65620 h 109806"/>
                <a:gd name="connsiteX8" fmla="*/ 29342 w 44070"/>
                <a:gd name="connsiteY8" fmla="*/ 18748 h 109806"/>
                <a:gd name="connsiteX9" fmla="*/ 19277 w 44070"/>
                <a:gd name="connsiteY9" fmla="*/ 4274 h 109806"/>
                <a:gd name="connsiteX10" fmla="*/ 15103 w 44070"/>
                <a:gd name="connsiteY10" fmla="*/ 4884 h 109806"/>
                <a:gd name="connsiteX11" fmla="*/ 15592 w 44070"/>
                <a:gd name="connsiteY11" fmla="*/ 5869 h 109806"/>
                <a:gd name="connsiteX12" fmla="*/ 17066 w 44070"/>
                <a:gd name="connsiteY12" fmla="*/ 10777 h 109806"/>
                <a:gd name="connsiteX13" fmla="*/ 8596 w 44070"/>
                <a:gd name="connsiteY13" fmla="*/ 19243 h 109806"/>
                <a:gd name="connsiteX14" fmla="*/ 0 w 44070"/>
                <a:gd name="connsiteY14" fmla="*/ 10777 h 109806"/>
                <a:gd name="connsiteX15" fmla="*/ 19398 w 44070"/>
                <a:gd name="connsiteY15" fmla="*/ -1371 h 109806"/>
                <a:gd name="connsiteX16" fmla="*/ 44071 w 44070"/>
                <a:gd name="connsiteY16" fmla="*/ 18506 h 109806"/>
                <a:gd name="connsiteX17" fmla="*/ 44071 w 44070"/>
                <a:gd name="connsiteY17" fmla="*/ 78378 h 109806"/>
                <a:gd name="connsiteX18" fmla="*/ 20256 w 44070"/>
                <a:gd name="connsiteY18" fmla="*/ 77394 h 109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4070" h="109806">
                  <a:moveTo>
                    <a:pt x="44071" y="98376"/>
                  </a:moveTo>
                  <a:cubicBezTo>
                    <a:pt x="44071" y="104269"/>
                    <a:pt x="39286" y="108435"/>
                    <a:pt x="34127" y="108435"/>
                  </a:cubicBezTo>
                  <a:cubicBezTo>
                    <a:pt x="28236" y="108435"/>
                    <a:pt x="24062" y="103653"/>
                    <a:pt x="24062" y="98497"/>
                  </a:cubicBezTo>
                  <a:cubicBezTo>
                    <a:pt x="24062" y="92609"/>
                    <a:pt x="28852" y="88437"/>
                    <a:pt x="34006" y="88437"/>
                  </a:cubicBezTo>
                  <a:cubicBezTo>
                    <a:pt x="39896" y="88437"/>
                    <a:pt x="44071" y="93226"/>
                    <a:pt x="44071" y="98376"/>
                  </a:cubicBezTo>
                  <a:close/>
                  <a:moveTo>
                    <a:pt x="20256" y="77394"/>
                  </a:moveTo>
                  <a:lnTo>
                    <a:pt x="20256" y="70528"/>
                  </a:lnTo>
                  <a:cubicBezTo>
                    <a:pt x="28357" y="70528"/>
                    <a:pt x="29342" y="70528"/>
                    <a:pt x="29342" y="65620"/>
                  </a:cubicBezTo>
                  <a:lnTo>
                    <a:pt x="29342" y="18748"/>
                  </a:lnTo>
                  <a:cubicBezTo>
                    <a:pt x="29342" y="10530"/>
                    <a:pt x="25783" y="4274"/>
                    <a:pt x="19277" y="4274"/>
                  </a:cubicBezTo>
                  <a:cubicBezTo>
                    <a:pt x="18782" y="4274"/>
                    <a:pt x="15103" y="4516"/>
                    <a:pt x="15103" y="4884"/>
                  </a:cubicBezTo>
                  <a:cubicBezTo>
                    <a:pt x="15103" y="5132"/>
                    <a:pt x="15345" y="5500"/>
                    <a:pt x="15592" y="5869"/>
                  </a:cubicBezTo>
                  <a:cubicBezTo>
                    <a:pt x="15960" y="6237"/>
                    <a:pt x="17066" y="8078"/>
                    <a:pt x="17066" y="10777"/>
                  </a:cubicBezTo>
                  <a:cubicBezTo>
                    <a:pt x="17066" y="15807"/>
                    <a:pt x="13260" y="19243"/>
                    <a:pt x="8596" y="19243"/>
                  </a:cubicBezTo>
                  <a:cubicBezTo>
                    <a:pt x="3437" y="19243"/>
                    <a:pt x="0" y="15439"/>
                    <a:pt x="0" y="10777"/>
                  </a:cubicBezTo>
                  <a:cubicBezTo>
                    <a:pt x="0" y="2312"/>
                    <a:pt x="8965" y="-1371"/>
                    <a:pt x="19398" y="-1371"/>
                  </a:cubicBezTo>
                  <a:cubicBezTo>
                    <a:pt x="30447" y="-1371"/>
                    <a:pt x="44071" y="4516"/>
                    <a:pt x="44071" y="18506"/>
                  </a:cubicBezTo>
                  <a:lnTo>
                    <a:pt x="44071" y="78378"/>
                  </a:lnTo>
                  <a:lnTo>
                    <a:pt x="20256" y="77394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2264" name="任意多边形: 形状 2263">
              <a:extLst>
                <a:ext uri="{FF2B5EF4-FFF2-40B4-BE49-F238E27FC236}">
                  <a16:creationId xmlns:a16="http://schemas.microsoft.com/office/drawing/2014/main" id="{2F3375FF-B384-3C3A-BC6B-74838736A696}"/>
                </a:ext>
              </a:extLst>
            </p:cNvPr>
            <p:cNvSpPr/>
            <p:nvPr>
              <p:custDataLst>
                <p:tags r:id="rId17"/>
              </p:custDataLst>
            </p:nvPr>
          </p:nvSpPr>
          <p:spPr>
            <a:xfrm flipV="1">
              <a:off x="10201618" y="-9659745"/>
              <a:ext cx="116586" cy="116700"/>
            </a:xfrm>
            <a:custGeom>
              <a:avLst/>
              <a:gdLst>
                <a:gd name="connsiteX0" fmla="*/ 61885 w 116586"/>
                <a:gd name="connsiteY0" fmla="*/ 53467 h 116700"/>
                <a:gd name="connsiteX1" fmla="*/ 110801 w 116586"/>
                <a:gd name="connsiteY1" fmla="*/ 53467 h 116700"/>
                <a:gd name="connsiteX2" fmla="*/ 116587 w 116586"/>
                <a:gd name="connsiteY2" fmla="*/ 56975 h 116700"/>
                <a:gd name="connsiteX3" fmla="*/ 110801 w 116586"/>
                <a:gd name="connsiteY3" fmla="*/ 60476 h 116700"/>
                <a:gd name="connsiteX4" fmla="*/ 61885 w 116586"/>
                <a:gd name="connsiteY4" fmla="*/ 60476 h 116700"/>
                <a:gd name="connsiteX5" fmla="*/ 61885 w 116586"/>
                <a:gd name="connsiteY5" fmla="*/ 109541 h 116700"/>
                <a:gd name="connsiteX6" fmla="*/ 58381 w 116586"/>
                <a:gd name="connsiteY6" fmla="*/ 115325 h 116700"/>
                <a:gd name="connsiteX7" fmla="*/ 54872 w 116586"/>
                <a:gd name="connsiteY7" fmla="*/ 109541 h 116700"/>
                <a:gd name="connsiteX8" fmla="*/ 54872 w 116586"/>
                <a:gd name="connsiteY8" fmla="*/ 60476 h 116700"/>
                <a:gd name="connsiteX9" fmla="*/ 5786 w 116586"/>
                <a:gd name="connsiteY9" fmla="*/ 60476 h 116700"/>
                <a:gd name="connsiteX10" fmla="*/ 0 w 116586"/>
                <a:gd name="connsiteY10" fmla="*/ 56975 h 116700"/>
                <a:gd name="connsiteX11" fmla="*/ 5786 w 116586"/>
                <a:gd name="connsiteY11" fmla="*/ 53467 h 116700"/>
                <a:gd name="connsiteX12" fmla="*/ 54872 w 116586"/>
                <a:gd name="connsiteY12" fmla="*/ 53467 h 116700"/>
                <a:gd name="connsiteX13" fmla="*/ 54872 w 116586"/>
                <a:gd name="connsiteY13" fmla="*/ 4407 h 116700"/>
                <a:gd name="connsiteX14" fmla="*/ 58381 w 116586"/>
                <a:gd name="connsiteY14" fmla="*/ -1375 h 116700"/>
                <a:gd name="connsiteX15" fmla="*/ 61885 w 116586"/>
                <a:gd name="connsiteY15" fmla="*/ 4407 h 116700"/>
                <a:gd name="connsiteX16" fmla="*/ 61885 w 116586"/>
                <a:gd name="connsiteY16" fmla="*/ 53467 h 116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16586" h="116700">
                  <a:moveTo>
                    <a:pt x="61885" y="53467"/>
                  </a:moveTo>
                  <a:lnTo>
                    <a:pt x="110801" y="53467"/>
                  </a:lnTo>
                  <a:cubicBezTo>
                    <a:pt x="113254" y="53467"/>
                    <a:pt x="116587" y="53467"/>
                    <a:pt x="116587" y="56975"/>
                  </a:cubicBezTo>
                  <a:cubicBezTo>
                    <a:pt x="116587" y="60476"/>
                    <a:pt x="113254" y="60476"/>
                    <a:pt x="110801" y="60476"/>
                  </a:cubicBezTo>
                  <a:lnTo>
                    <a:pt x="61885" y="60476"/>
                  </a:lnTo>
                  <a:lnTo>
                    <a:pt x="61885" y="109541"/>
                  </a:lnTo>
                  <a:cubicBezTo>
                    <a:pt x="61885" y="111993"/>
                    <a:pt x="61885" y="115325"/>
                    <a:pt x="58381" y="115325"/>
                  </a:cubicBezTo>
                  <a:cubicBezTo>
                    <a:pt x="54872" y="115325"/>
                    <a:pt x="54872" y="111993"/>
                    <a:pt x="54872" y="109541"/>
                  </a:cubicBezTo>
                  <a:lnTo>
                    <a:pt x="54872" y="60476"/>
                  </a:lnTo>
                  <a:lnTo>
                    <a:pt x="5786" y="60476"/>
                  </a:lnTo>
                  <a:cubicBezTo>
                    <a:pt x="3333" y="60476"/>
                    <a:pt x="0" y="60476"/>
                    <a:pt x="0" y="56975"/>
                  </a:cubicBezTo>
                  <a:cubicBezTo>
                    <a:pt x="0" y="53467"/>
                    <a:pt x="3333" y="53467"/>
                    <a:pt x="5786" y="53467"/>
                  </a:cubicBezTo>
                  <a:lnTo>
                    <a:pt x="54872" y="53467"/>
                  </a:lnTo>
                  <a:lnTo>
                    <a:pt x="54872" y="4407"/>
                  </a:lnTo>
                  <a:cubicBezTo>
                    <a:pt x="54872" y="1956"/>
                    <a:pt x="54872" y="-1375"/>
                    <a:pt x="58381" y="-1375"/>
                  </a:cubicBezTo>
                  <a:cubicBezTo>
                    <a:pt x="61885" y="-1375"/>
                    <a:pt x="61885" y="1956"/>
                    <a:pt x="61885" y="4407"/>
                  </a:cubicBezTo>
                  <a:lnTo>
                    <a:pt x="61885" y="53467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2265" name="任意多边形: 形状 2264">
              <a:extLst>
                <a:ext uri="{FF2B5EF4-FFF2-40B4-BE49-F238E27FC236}">
                  <a16:creationId xmlns:a16="http://schemas.microsoft.com/office/drawing/2014/main" id="{0180BB2B-EEED-D91F-0334-A5B136AD1D84}"/>
                </a:ext>
              </a:extLst>
            </p:cNvPr>
            <p:cNvSpPr/>
            <p:nvPr>
              <p:custDataLst>
                <p:tags r:id="rId18"/>
              </p:custDataLst>
            </p:nvPr>
          </p:nvSpPr>
          <p:spPr>
            <a:xfrm flipV="1">
              <a:off x="10370983" y="-9635388"/>
              <a:ext cx="98701" cy="77797"/>
            </a:xfrm>
            <a:custGeom>
              <a:avLst/>
              <a:gdLst>
                <a:gd name="connsiteX0" fmla="*/ 56803 w 98701"/>
                <a:gd name="connsiteY0" fmla="*/ 41726 h 77797"/>
                <a:gd name="connsiteX1" fmla="*/ 77318 w 98701"/>
                <a:gd name="connsiteY1" fmla="*/ 64506 h 77797"/>
                <a:gd name="connsiteX2" fmla="*/ 95198 w 98701"/>
                <a:gd name="connsiteY2" fmla="*/ 68188 h 77797"/>
                <a:gd name="connsiteX3" fmla="*/ 95198 w 98701"/>
                <a:gd name="connsiteY3" fmla="*/ 76423 h 77797"/>
                <a:gd name="connsiteX4" fmla="*/ 79066 w 98701"/>
                <a:gd name="connsiteY4" fmla="*/ 75894 h 77797"/>
                <a:gd name="connsiteX5" fmla="*/ 61010 w 98701"/>
                <a:gd name="connsiteY5" fmla="*/ 76423 h 77797"/>
                <a:gd name="connsiteX6" fmla="*/ 61010 w 98701"/>
                <a:gd name="connsiteY6" fmla="*/ 68188 h 77797"/>
                <a:gd name="connsiteX7" fmla="*/ 67671 w 98701"/>
                <a:gd name="connsiteY7" fmla="*/ 66611 h 77797"/>
                <a:gd name="connsiteX8" fmla="*/ 66268 w 98701"/>
                <a:gd name="connsiteY8" fmla="*/ 64506 h 77797"/>
                <a:gd name="connsiteX9" fmla="*/ 51545 w 98701"/>
                <a:gd name="connsiteY9" fmla="*/ 48036 h 77797"/>
                <a:gd name="connsiteX10" fmla="*/ 34363 w 98701"/>
                <a:gd name="connsiteY10" fmla="*/ 68188 h 77797"/>
                <a:gd name="connsiteX11" fmla="*/ 41376 w 98701"/>
                <a:gd name="connsiteY11" fmla="*/ 68188 h 77797"/>
                <a:gd name="connsiteX12" fmla="*/ 41376 w 98701"/>
                <a:gd name="connsiteY12" fmla="*/ 76423 h 77797"/>
                <a:gd name="connsiteX13" fmla="*/ 20163 w 98701"/>
                <a:gd name="connsiteY13" fmla="*/ 75894 h 77797"/>
                <a:gd name="connsiteX14" fmla="*/ 880 w 98701"/>
                <a:gd name="connsiteY14" fmla="*/ 76423 h 77797"/>
                <a:gd name="connsiteX15" fmla="*/ 880 w 98701"/>
                <a:gd name="connsiteY15" fmla="*/ 68188 h 77797"/>
                <a:gd name="connsiteX16" fmla="*/ 13326 w 98701"/>
                <a:gd name="connsiteY16" fmla="*/ 68188 h 77797"/>
                <a:gd name="connsiteX17" fmla="*/ 40672 w 98701"/>
                <a:gd name="connsiteY17" fmla="*/ 35948 h 77797"/>
                <a:gd name="connsiteX18" fmla="*/ 17709 w 98701"/>
                <a:gd name="connsiteY18" fmla="*/ 10190 h 77797"/>
                <a:gd name="connsiteX19" fmla="*/ 0 w 98701"/>
                <a:gd name="connsiteY19" fmla="*/ 6859 h 77797"/>
                <a:gd name="connsiteX20" fmla="*/ 0 w 98701"/>
                <a:gd name="connsiteY20" fmla="*/ -1375 h 77797"/>
                <a:gd name="connsiteX21" fmla="*/ 16131 w 98701"/>
                <a:gd name="connsiteY21" fmla="*/ -848 h 77797"/>
                <a:gd name="connsiteX22" fmla="*/ 34187 w 98701"/>
                <a:gd name="connsiteY22" fmla="*/ -1375 h 77797"/>
                <a:gd name="connsiteX23" fmla="*/ 34187 w 98701"/>
                <a:gd name="connsiteY23" fmla="*/ 6859 h 77797"/>
                <a:gd name="connsiteX24" fmla="*/ 27703 w 98701"/>
                <a:gd name="connsiteY24" fmla="*/ 8788 h 77797"/>
                <a:gd name="connsiteX25" fmla="*/ 28929 w 98701"/>
                <a:gd name="connsiteY25" fmla="*/ 10542 h 77797"/>
                <a:gd name="connsiteX26" fmla="*/ 45935 w 98701"/>
                <a:gd name="connsiteY26" fmla="*/ 29639 h 77797"/>
                <a:gd name="connsiteX27" fmla="*/ 65218 w 98701"/>
                <a:gd name="connsiteY27" fmla="*/ 6859 h 77797"/>
                <a:gd name="connsiteX28" fmla="*/ 58381 w 98701"/>
                <a:gd name="connsiteY28" fmla="*/ 6859 h 77797"/>
                <a:gd name="connsiteX29" fmla="*/ 58381 w 98701"/>
                <a:gd name="connsiteY29" fmla="*/ -1375 h 77797"/>
                <a:gd name="connsiteX30" fmla="*/ 79418 w 98701"/>
                <a:gd name="connsiteY30" fmla="*/ -848 h 77797"/>
                <a:gd name="connsiteX31" fmla="*/ 98701 w 98701"/>
                <a:gd name="connsiteY31" fmla="*/ -1375 h 77797"/>
                <a:gd name="connsiteX32" fmla="*/ 98701 w 98701"/>
                <a:gd name="connsiteY32" fmla="*/ 6859 h 77797"/>
                <a:gd name="connsiteX33" fmla="*/ 86255 w 98701"/>
                <a:gd name="connsiteY33" fmla="*/ 6859 h 77797"/>
                <a:gd name="connsiteX34" fmla="*/ 56803 w 98701"/>
                <a:gd name="connsiteY34" fmla="*/ 41726 h 7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98701" h="77797">
                  <a:moveTo>
                    <a:pt x="56803" y="41726"/>
                  </a:moveTo>
                  <a:lnTo>
                    <a:pt x="77318" y="64506"/>
                  </a:lnTo>
                  <a:cubicBezTo>
                    <a:pt x="79594" y="66962"/>
                    <a:pt x="80645" y="68188"/>
                    <a:pt x="95198" y="68188"/>
                  </a:cubicBezTo>
                  <a:lnTo>
                    <a:pt x="95198" y="76423"/>
                  </a:lnTo>
                  <a:cubicBezTo>
                    <a:pt x="89060" y="76071"/>
                    <a:pt x="79946" y="75894"/>
                    <a:pt x="79066" y="75894"/>
                  </a:cubicBezTo>
                  <a:cubicBezTo>
                    <a:pt x="74683" y="75894"/>
                    <a:pt x="65922" y="76247"/>
                    <a:pt x="61010" y="76423"/>
                  </a:cubicBezTo>
                  <a:lnTo>
                    <a:pt x="61010" y="68188"/>
                  </a:lnTo>
                  <a:cubicBezTo>
                    <a:pt x="63463" y="68188"/>
                    <a:pt x="65570" y="67836"/>
                    <a:pt x="67671" y="66611"/>
                  </a:cubicBezTo>
                  <a:cubicBezTo>
                    <a:pt x="66972" y="65561"/>
                    <a:pt x="66972" y="65209"/>
                    <a:pt x="66268" y="64506"/>
                  </a:cubicBezTo>
                  <a:lnTo>
                    <a:pt x="51545" y="48036"/>
                  </a:lnTo>
                  <a:lnTo>
                    <a:pt x="34363" y="68188"/>
                  </a:lnTo>
                  <a:lnTo>
                    <a:pt x="41376" y="68188"/>
                  </a:lnTo>
                  <a:lnTo>
                    <a:pt x="41376" y="76423"/>
                  </a:lnTo>
                  <a:cubicBezTo>
                    <a:pt x="36816" y="76247"/>
                    <a:pt x="25772" y="75894"/>
                    <a:pt x="20163" y="75894"/>
                  </a:cubicBezTo>
                  <a:cubicBezTo>
                    <a:pt x="14553" y="75894"/>
                    <a:pt x="6666" y="76247"/>
                    <a:pt x="880" y="76423"/>
                  </a:cubicBezTo>
                  <a:lnTo>
                    <a:pt x="880" y="68188"/>
                  </a:lnTo>
                  <a:lnTo>
                    <a:pt x="13326" y="68188"/>
                  </a:lnTo>
                  <a:lnTo>
                    <a:pt x="40672" y="35948"/>
                  </a:lnTo>
                  <a:lnTo>
                    <a:pt x="17709" y="10190"/>
                  </a:lnTo>
                  <a:cubicBezTo>
                    <a:pt x="14729" y="6859"/>
                    <a:pt x="8415" y="6859"/>
                    <a:pt x="0" y="6859"/>
                  </a:cubicBezTo>
                  <a:lnTo>
                    <a:pt x="0" y="-1375"/>
                  </a:lnTo>
                  <a:cubicBezTo>
                    <a:pt x="6138" y="-1024"/>
                    <a:pt x="15251" y="-848"/>
                    <a:pt x="16131" y="-848"/>
                  </a:cubicBezTo>
                  <a:cubicBezTo>
                    <a:pt x="20514" y="-848"/>
                    <a:pt x="30684" y="-1200"/>
                    <a:pt x="34187" y="-1375"/>
                  </a:cubicBezTo>
                  <a:lnTo>
                    <a:pt x="34187" y="6859"/>
                  </a:lnTo>
                  <a:cubicBezTo>
                    <a:pt x="31030" y="6859"/>
                    <a:pt x="27703" y="7738"/>
                    <a:pt x="27703" y="8788"/>
                  </a:cubicBezTo>
                  <a:cubicBezTo>
                    <a:pt x="27703" y="8964"/>
                    <a:pt x="27703" y="9140"/>
                    <a:pt x="28929" y="10542"/>
                  </a:cubicBezTo>
                  <a:lnTo>
                    <a:pt x="45935" y="29639"/>
                  </a:lnTo>
                  <a:lnTo>
                    <a:pt x="65218" y="6859"/>
                  </a:lnTo>
                  <a:lnTo>
                    <a:pt x="58381" y="6859"/>
                  </a:lnTo>
                  <a:lnTo>
                    <a:pt x="58381" y="-1375"/>
                  </a:lnTo>
                  <a:cubicBezTo>
                    <a:pt x="62941" y="-1200"/>
                    <a:pt x="73633" y="-848"/>
                    <a:pt x="79418" y="-848"/>
                  </a:cubicBezTo>
                  <a:cubicBezTo>
                    <a:pt x="85028" y="-848"/>
                    <a:pt x="92915" y="-1200"/>
                    <a:pt x="98701" y="-1375"/>
                  </a:cubicBezTo>
                  <a:lnTo>
                    <a:pt x="98701" y="6859"/>
                  </a:lnTo>
                  <a:lnTo>
                    <a:pt x="86255" y="6859"/>
                  </a:lnTo>
                  <a:lnTo>
                    <a:pt x="56803" y="41726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2268" name="任意多边形: 形状 2267">
              <a:extLst>
                <a:ext uri="{FF2B5EF4-FFF2-40B4-BE49-F238E27FC236}">
                  <a16:creationId xmlns:a16="http://schemas.microsoft.com/office/drawing/2014/main" id="{3C17C14A-607D-8C3D-6B30-1E9CDDB0785D}"/>
                </a:ext>
              </a:extLst>
            </p:cNvPr>
            <p:cNvSpPr/>
            <p:nvPr>
              <p:custDataLst>
                <p:tags r:id="rId19"/>
              </p:custDataLst>
            </p:nvPr>
          </p:nvSpPr>
          <p:spPr>
            <a:xfrm flipV="1">
              <a:off x="10481775" y="-9616579"/>
              <a:ext cx="30447" cy="85268"/>
            </a:xfrm>
            <a:custGeom>
              <a:avLst/>
              <a:gdLst>
                <a:gd name="connsiteX0" fmla="*/ 23941 w 30447"/>
                <a:gd name="connsiteY0" fmla="*/ 73837 h 85268"/>
                <a:gd name="connsiteX1" fmla="*/ 13997 w 30447"/>
                <a:gd name="connsiteY1" fmla="*/ 83897 h 85268"/>
                <a:gd name="connsiteX2" fmla="*/ 3932 w 30447"/>
                <a:gd name="connsiteY2" fmla="*/ 73958 h 85268"/>
                <a:gd name="connsiteX3" fmla="*/ 13876 w 30447"/>
                <a:gd name="connsiteY3" fmla="*/ 63898 h 85268"/>
                <a:gd name="connsiteX4" fmla="*/ 23941 w 30447"/>
                <a:gd name="connsiteY4" fmla="*/ 73837 h 85268"/>
                <a:gd name="connsiteX5" fmla="*/ 368 w 30447"/>
                <a:gd name="connsiteY5" fmla="*/ 52855 h 85268"/>
                <a:gd name="connsiteX6" fmla="*/ 368 w 30447"/>
                <a:gd name="connsiteY6" fmla="*/ 45989 h 85268"/>
                <a:gd name="connsiteX7" fmla="*/ 8228 w 30447"/>
                <a:gd name="connsiteY7" fmla="*/ 41202 h 85268"/>
                <a:gd name="connsiteX8" fmla="*/ 8228 w 30447"/>
                <a:gd name="connsiteY8" fmla="*/ 5499 h 85268"/>
                <a:gd name="connsiteX9" fmla="*/ 0 w 30447"/>
                <a:gd name="connsiteY9" fmla="*/ 5499 h 85268"/>
                <a:gd name="connsiteX10" fmla="*/ 0 w 30447"/>
                <a:gd name="connsiteY10" fmla="*/ -1372 h 85268"/>
                <a:gd name="connsiteX11" fmla="*/ 15471 w 30447"/>
                <a:gd name="connsiteY11" fmla="*/ -883 h 85268"/>
                <a:gd name="connsiteX12" fmla="*/ 30447 w 30447"/>
                <a:gd name="connsiteY12" fmla="*/ -1372 h 85268"/>
                <a:gd name="connsiteX13" fmla="*/ 30447 w 30447"/>
                <a:gd name="connsiteY13" fmla="*/ 5499 h 85268"/>
                <a:gd name="connsiteX14" fmla="*/ 22956 w 30447"/>
                <a:gd name="connsiteY14" fmla="*/ 5499 h 85268"/>
                <a:gd name="connsiteX15" fmla="*/ 22956 w 30447"/>
                <a:gd name="connsiteY15" fmla="*/ 53840 h 85268"/>
                <a:gd name="connsiteX16" fmla="*/ 368 w 30447"/>
                <a:gd name="connsiteY16" fmla="*/ 52855 h 85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0447" h="85268">
                  <a:moveTo>
                    <a:pt x="23941" y="73837"/>
                  </a:moveTo>
                  <a:cubicBezTo>
                    <a:pt x="23941" y="79730"/>
                    <a:pt x="19151" y="83897"/>
                    <a:pt x="13997" y="83897"/>
                  </a:cubicBezTo>
                  <a:cubicBezTo>
                    <a:pt x="8107" y="83897"/>
                    <a:pt x="3932" y="79114"/>
                    <a:pt x="3932" y="73958"/>
                  </a:cubicBezTo>
                  <a:cubicBezTo>
                    <a:pt x="3932" y="68070"/>
                    <a:pt x="8717" y="63898"/>
                    <a:pt x="13876" y="63898"/>
                  </a:cubicBezTo>
                  <a:cubicBezTo>
                    <a:pt x="19767" y="63898"/>
                    <a:pt x="23941" y="68687"/>
                    <a:pt x="23941" y="73837"/>
                  </a:cubicBezTo>
                  <a:close/>
                  <a:moveTo>
                    <a:pt x="368" y="52855"/>
                  </a:moveTo>
                  <a:lnTo>
                    <a:pt x="368" y="45989"/>
                  </a:lnTo>
                  <a:cubicBezTo>
                    <a:pt x="7370" y="45989"/>
                    <a:pt x="8228" y="45989"/>
                    <a:pt x="8228" y="41202"/>
                  </a:cubicBezTo>
                  <a:lnTo>
                    <a:pt x="8228" y="5499"/>
                  </a:lnTo>
                  <a:lnTo>
                    <a:pt x="0" y="5499"/>
                  </a:lnTo>
                  <a:lnTo>
                    <a:pt x="0" y="-1372"/>
                  </a:lnTo>
                  <a:cubicBezTo>
                    <a:pt x="247" y="-1372"/>
                    <a:pt x="9944" y="-883"/>
                    <a:pt x="15471" y="-883"/>
                  </a:cubicBezTo>
                  <a:cubicBezTo>
                    <a:pt x="20503" y="-883"/>
                    <a:pt x="25415" y="-1004"/>
                    <a:pt x="30447" y="-1372"/>
                  </a:cubicBezTo>
                  <a:lnTo>
                    <a:pt x="30447" y="5499"/>
                  </a:lnTo>
                  <a:lnTo>
                    <a:pt x="22956" y="5499"/>
                  </a:lnTo>
                  <a:lnTo>
                    <a:pt x="22956" y="53840"/>
                  </a:lnTo>
                  <a:lnTo>
                    <a:pt x="368" y="52855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2269" name="任意多边形: 形状 2268">
              <a:extLst>
                <a:ext uri="{FF2B5EF4-FFF2-40B4-BE49-F238E27FC236}">
                  <a16:creationId xmlns:a16="http://schemas.microsoft.com/office/drawing/2014/main" id="{04DB8400-93F0-A230-09C1-6EAD1D37EF13}"/>
                </a:ext>
              </a:extLst>
            </p:cNvPr>
            <p:cNvSpPr/>
            <p:nvPr>
              <p:custDataLst>
                <p:tags r:id="rId20"/>
              </p:custDataLst>
            </p:nvPr>
          </p:nvSpPr>
          <p:spPr>
            <a:xfrm flipV="1">
              <a:off x="10532160" y="-9712893"/>
              <a:ext cx="91699" cy="82938"/>
            </a:xfrm>
            <a:custGeom>
              <a:avLst/>
              <a:gdLst>
                <a:gd name="connsiteX0" fmla="*/ 54383 w 91699"/>
                <a:gd name="connsiteY0" fmla="*/ 72848 h 82938"/>
                <a:gd name="connsiteX1" fmla="*/ 58183 w 91699"/>
                <a:gd name="connsiteY1" fmla="*/ 77013 h 82938"/>
                <a:gd name="connsiteX2" fmla="*/ 65553 w 91699"/>
                <a:gd name="connsiteY2" fmla="*/ 77140 h 82938"/>
                <a:gd name="connsiteX3" fmla="*/ 79298 w 91699"/>
                <a:gd name="connsiteY3" fmla="*/ 76157 h 82938"/>
                <a:gd name="connsiteX4" fmla="*/ 85072 w 91699"/>
                <a:gd name="connsiteY4" fmla="*/ 66465 h 82938"/>
                <a:gd name="connsiteX5" fmla="*/ 84209 w 91699"/>
                <a:gd name="connsiteY5" fmla="*/ 56526 h 82938"/>
                <a:gd name="connsiteX6" fmla="*/ 83967 w 91699"/>
                <a:gd name="connsiteY6" fmla="*/ 55180 h 82938"/>
                <a:gd name="connsiteX7" fmla="*/ 86051 w 91699"/>
                <a:gd name="connsiteY7" fmla="*/ 53339 h 82938"/>
                <a:gd name="connsiteX8" fmla="*/ 88383 w 91699"/>
                <a:gd name="connsiteY8" fmla="*/ 56406 h 82938"/>
                <a:gd name="connsiteX9" fmla="*/ 91700 w 91699"/>
                <a:gd name="connsiteY9" fmla="*/ 79839 h 82938"/>
                <a:gd name="connsiteX10" fmla="*/ 88015 w 91699"/>
                <a:gd name="connsiteY10" fmla="*/ 81555 h 82938"/>
                <a:gd name="connsiteX11" fmla="*/ 12518 w 91699"/>
                <a:gd name="connsiteY11" fmla="*/ 81555 h 82938"/>
                <a:gd name="connsiteX12" fmla="*/ 8349 w 91699"/>
                <a:gd name="connsiteY12" fmla="*/ 78982 h 82938"/>
                <a:gd name="connsiteX13" fmla="*/ 610 w 91699"/>
                <a:gd name="connsiteY13" fmla="*/ 57263 h 82938"/>
                <a:gd name="connsiteX14" fmla="*/ 0 w 91699"/>
                <a:gd name="connsiteY14" fmla="*/ 55053 h 82938"/>
                <a:gd name="connsiteX15" fmla="*/ 2084 w 91699"/>
                <a:gd name="connsiteY15" fmla="*/ 53339 h 82938"/>
                <a:gd name="connsiteX16" fmla="*/ 4664 w 91699"/>
                <a:gd name="connsiteY16" fmla="*/ 56280 h 82938"/>
                <a:gd name="connsiteX17" fmla="*/ 34495 w 91699"/>
                <a:gd name="connsiteY17" fmla="*/ 77140 h 82938"/>
                <a:gd name="connsiteX18" fmla="*/ 39649 w 91699"/>
                <a:gd name="connsiteY18" fmla="*/ 77140 h 82938"/>
                <a:gd name="connsiteX19" fmla="*/ 43455 w 91699"/>
                <a:gd name="connsiteY19" fmla="*/ 75914 h 82938"/>
                <a:gd name="connsiteX20" fmla="*/ 42965 w 91699"/>
                <a:gd name="connsiteY20" fmla="*/ 73336 h 82938"/>
                <a:gd name="connsiteX21" fmla="*/ 26763 w 91699"/>
                <a:gd name="connsiteY21" fmla="*/ 8802 h 82938"/>
                <a:gd name="connsiteX22" fmla="*/ 12397 w 91699"/>
                <a:gd name="connsiteY22" fmla="*/ 3037 h 82938"/>
                <a:gd name="connsiteX23" fmla="*/ 6875 w 91699"/>
                <a:gd name="connsiteY23" fmla="*/ 332 h 82938"/>
                <a:gd name="connsiteX24" fmla="*/ 8959 w 91699"/>
                <a:gd name="connsiteY24" fmla="*/ -1383 h 82938"/>
                <a:gd name="connsiteX25" fmla="*/ 19519 w 91699"/>
                <a:gd name="connsiteY25" fmla="*/ -1015 h 82938"/>
                <a:gd name="connsiteX26" fmla="*/ 30073 w 91699"/>
                <a:gd name="connsiteY26" fmla="*/ -894 h 82938"/>
                <a:gd name="connsiteX27" fmla="*/ 41122 w 91699"/>
                <a:gd name="connsiteY27" fmla="*/ -1015 h 82938"/>
                <a:gd name="connsiteX28" fmla="*/ 51435 w 91699"/>
                <a:gd name="connsiteY28" fmla="*/ -1383 h 82938"/>
                <a:gd name="connsiteX29" fmla="*/ 54256 w 91699"/>
                <a:gd name="connsiteY29" fmla="*/ 1316 h 82938"/>
                <a:gd name="connsiteX30" fmla="*/ 49224 w 91699"/>
                <a:gd name="connsiteY30" fmla="*/ 3037 h 82938"/>
                <a:gd name="connsiteX31" fmla="*/ 42107 w 91699"/>
                <a:gd name="connsiteY31" fmla="*/ 3278 h 82938"/>
                <a:gd name="connsiteX32" fmla="*/ 37685 w 91699"/>
                <a:gd name="connsiteY32" fmla="*/ 5609 h 82938"/>
                <a:gd name="connsiteX33" fmla="*/ 38175 w 91699"/>
                <a:gd name="connsiteY33" fmla="*/ 8434 h 82938"/>
                <a:gd name="connsiteX34" fmla="*/ 54383 w 91699"/>
                <a:gd name="connsiteY34" fmla="*/ 72848 h 82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91699" h="82938">
                  <a:moveTo>
                    <a:pt x="54383" y="72848"/>
                  </a:moveTo>
                  <a:cubicBezTo>
                    <a:pt x="55241" y="76403"/>
                    <a:pt x="55483" y="76772"/>
                    <a:pt x="58183" y="77013"/>
                  </a:cubicBezTo>
                  <a:cubicBezTo>
                    <a:pt x="58799" y="77140"/>
                    <a:pt x="63095" y="77140"/>
                    <a:pt x="65553" y="77140"/>
                  </a:cubicBezTo>
                  <a:cubicBezTo>
                    <a:pt x="73038" y="77140"/>
                    <a:pt x="76228" y="77140"/>
                    <a:pt x="79298" y="76157"/>
                  </a:cubicBezTo>
                  <a:cubicBezTo>
                    <a:pt x="84825" y="74441"/>
                    <a:pt x="85072" y="70880"/>
                    <a:pt x="85072" y="66465"/>
                  </a:cubicBezTo>
                  <a:cubicBezTo>
                    <a:pt x="85072" y="64502"/>
                    <a:pt x="85072" y="62909"/>
                    <a:pt x="84209" y="56526"/>
                  </a:cubicBezTo>
                  <a:lnTo>
                    <a:pt x="83967" y="55180"/>
                  </a:lnTo>
                  <a:cubicBezTo>
                    <a:pt x="83967" y="53949"/>
                    <a:pt x="84825" y="53339"/>
                    <a:pt x="86051" y="53339"/>
                  </a:cubicBezTo>
                  <a:cubicBezTo>
                    <a:pt x="87894" y="53339"/>
                    <a:pt x="88141" y="54444"/>
                    <a:pt x="88383" y="56406"/>
                  </a:cubicBezTo>
                  <a:lnTo>
                    <a:pt x="91700" y="79839"/>
                  </a:lnTo>
                  <a:cubicBezTo>
                    <a:pt x="91700" y="81555"/>
                    <a:pt x="90226" y="81555"/>
                    <a:pt x="88015" y="81555"/>
                  </a:cubicBezTo>
                  <a:lnTo>
                    <a:pt x="12518" y="81555"/>
                  </a:lnTo>
                  <a:cubicBezTo>
                    <a:pt x="9449" y="81555"/>
                    <a:pt x="9207" y="81555"/>
                    <a:pt x="8349" y="78982"/>
                  </a:cubicBezTo>
                  <a:lnTo>
                    <a:pt x="610" y="57263"/>
                  </a:lnTo>
                  <a:cubicBezTo>
                    <a:pt x="489" y="56774"/>
                    <a:pt x="0" y="55670"/>
                    <a:pt x="0" y="55053"/>
                  </a:cubicBezTo>
                  <a:cubicBezTo>
                    <a:pt x="0" y="54564"/>
                    <a:pt x="242" y="53339"/>
                    <a:pt x="2084" y="53339"/>
                  </a:cubicBezTo>
                  <a:cubicBezTo>
                    <a:pt x="3679" y="53339"/>
                    <a:pt x="3927" y="53949"/>
                    <a:pt x="4664" y="56280"/>
                  </a:cubicBezTo>
                  <a:cubicBezTo>
                    <a:pt x="11781" y="75914"/>
                    <a:pt x="15834" y="77140"/>
                    <a:pt x="34495" y="77140"/>
                  </a:cubicBezTo>
                  <a:lnTo>
                    <a:pt x="39649" y="77140"/>
                  </a:lnTo>
                  <a:cubicBezTo>
                    <a:pt x="43334" y="77140"/>
                    <a:pt x="43455" y="77013"/>
                    <a:pt x="43455" y="75914"/>
                  </a:cubicBezTo>
                  <a:cubicBezTo>
                    <a:pt x="43455" y="75788"/>
                    <a:pt x="43455" y="75177"/>
                    <a:pt x="42965" y="73336"/>
                  </a:cubicBezTo>
                  <a:lnTo>
                    <a:pt x="26763" y="8802"/>
                  </a:lnTo>
                  <a:cubicBezTo>
                    <a:pt x="25657" y="4262"/>
                    <a:pt x="25289" y="3037"/>
                    <a:pt x="12397" y="3037"/>
                  </a:cubicBezTo>
                  <a:cubicBezTo>
                    <a:pt x="7980" y="3037"/>
                    <a:pt x="6875" y="3037"/>
                    <a:pt x="6875" y="332"/>
                  </a:cubicBezTo>
                  <a:cubicBezTo>
                    <a:pt x="6875" y="-31"/>
                    <a:pt x="7117" y="-1383"/>
                    <a:pt x="8959" y="-1383"/>
                  </a:cubicBezTo>
                  <a:cubicBezTo>
                    <a:pt x="12397" y="-1383"/>
                    <a:pt x="16082" y="-1015"/>
                    <a:pt x="19519" y="-1015"/>
                  </a:cubicBezTo>
                  <a:cubicBezTo>
                    <a:pt x="22957" y="-1015"/>
                    <a:pt x="26636" y="-894"/>
                    <a:pt x="30073" y="-894"/>
                  </a:cubicBezTo>
                  <a:cubicBezTo>
                    <a:pt x="33511" y="-894"/>
                    <a:pt x="37685" y="-894"/>
                    <a:pt x="41122" y="-1015"/>
                  </a:cubicBezTo>
                  <a:cubicBezTo>
                    <a:pt x="44439" y="-1136"/>
                    <a:pt x="48118" y="-1383"/>
                    <a:pt x="51435" y="-1383"/>
                  </a:cubicBezTo>
                  <a:cubicBezTo>
                    <a:pt x="52414" y="-1383"/>
                    <a:pt x="54256" y="-1383"/>
                    <a:pt x="54256" y="1316"/>
                  </a:cubicBezTo>
                  <a:cubicBezTo>
                    <a:pt x="54256" y="3037"/>
                    <a:pt x="53030" y="3037"/>
                    <a:pt x="49224" y="3037"/>
                  </a:cubicBezTo>
                  <a:cubicBezTo>
                    <a:pt x="46892" y="3037"/>
                    <a:pt x="44439" y="3157"/>
                    <a:pt x="42107" y="3278"/>
                  </a:cubicBezTo>
                  <a:cubicBezTo>
                    <a:pt x="37933" y="3647"/>
                    <a:pt x="37685" y="4136"/>
                    <a:pt x="37685" y="5609"/>
                  </a:cubicBezTo>
                  <a:cubicBezTo>
                    <a:pt x="37685" y="6466"/>
                    <a:pt x="37685" y="6714"/>
                    <a:pt x="38175" y="8434"/>
                  </a:cubicBezTo>
                  <a:lnTo>
                    <a:pt x="54383" y="72848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2270" name="任意多边形: 形状 2269">
              <a:extLst>
                <a:ext uri="{FF2B5EF4-FFF2-40B4-BE49-F238E27FC236}">
                  <a16:creationId xmlns:a16="http://schemas.microsoft.com/office/drawing/2014/main" id="{FBDD4429-AF2B-89F7-120F-F873D290BE36}"/>
                </a:ext>
              </a:extLst>
            </p:cNvPr>
            <p:cNvSpPr/>
            <p:nvPr>
              <p:custDataLst>
                <p:tags r:id="rId21"/>
              </p:custDataLst>
            </p:nvPr>
          </p:nvSpPr>
          <p:spPr>
            <a:xfrm flipV="1">
              <a:off x="10641544" y="-9677791"/>
              <a:ext cx="199860" cy="121603"/>
            </a:xfrm>
            <a:custGeom>
              <a:avLst/>
              <a:gdLst>
                <a:gd name="connsiteX0" fmla="*/ 183202 w 199860"/>
                <a:gd name="connsiteY0" fmla="*/ 107786 h 121603"/>
                <a:gd name="connsiteX1" fmla="*/ 189867 w 199860"/>
                <a:gd name="connsiteY1" fmla="*/ 111639 h 121603"/>
                <a:gd name="connsiteX2" fmla="*/ 199860 w 199860"/>
                <a:gd name="connsiteY2" fmla="*/ 111991 h 121603"/>
                <a:gd name="connsiteX3" fmla="*/ 199860 w 199860"/>
                <a:gd name="connsiteY3" fmla="*/ 120226 h 121603"/>
                <a:gd name="connsiteX4" fmla="*/ 181100 w 199860"/>
                <a:gd name="connsiteY4" fmla="*/ 119698 h 121603"/>
                <a:gd name="connsiteX5" fmla="*/ 157259 w 199860"/>
                <a:gd name="connsiteY5" fmla="*/ 120226 h 121603"/>
                <a:gd name="connsiteX6" fmla="*/ 157259 w 199860"/>
                <a:gd name="connsiteY6" fmla="*/ 111991 h 121603"/>
                <a:gd name="connsiteX7" fmla="*/ 175138 w 199860"/>
                <a:gd name="connsiteY7" fmla="*/ 110062 h 121603"/>
                <a:gd name="connsiteX8" fmla="*/ 144983 w 199860"/>
                <a:gd name="connsiteY8" fmla="*/ 31742 h 121603"/>
                <a:gd name="connsiteX9" fmla="*/ 113952 w 199860"/>
                <a:gd name="connsiteY9" fmla="*/ 111991 h 121603"/>
                <a:gd name="connsiteX10" fmla="*/ 130782 w 199860"/>
                <a:gd name="connsiteY10" fmla="*/ 111991 h 121603"/>
                <a:gd name="connsiteX11" fmla="*/ 130782 w 199860"/>
                <a:gd name="connsiteY11" fmla="*/ 120226 h 121603"/>
                <a:gd name="connsiteX12" fmla="*/ 100104 w 199860"/>
                <a:gd name="connsiteY12" fmla="*/ 119698 h 121603"/>
                <a:gd name="connsiteX13" fmla="*/ 73280 w 199860"/>
                <a:gd name="connsiteY13" fmla="*/ 120226 h 121603"/>
                <a:gd name="connsiteX14" fmla="*/ 73280 w 199860"/>
                <a:gd name="connsiteY14" fmla="*/ 111991 h 121603"/>
                <a:gd name="connsiteX15" fmla="*/ 88356 w 199860"/>
                <a:gd name="connsiteY15" fmla="*/ 111991 h 121603"/>
                <a:gd name="connsiteX16" fmla="*/ 95544 w 199860"/>
                <a:gd name="connsiteY16" fmla="*/ 93417 h 121603"/>
                <a:gd name="connsiteX17" fmla="*/ 71702 w 199860"/>
                <a:gd name="connsiteY17" fmla="*/ 31742 h 121603"/>
                <a:gd name="connsiteX18" fmla="*/ 40672 w 199860"/>
                <a:gd name="connsiteY18" fmla="*/ 111991 h 121603"/>
                <a:gd name="connsiteX19" fmla="*/ 57502 w 199860"/>
                <a:gd name="connsiteY19" fmla="*/ 111991 h 121603"/>
                <a:gd name="connsiteX20" fmla="*/ 57502 w 199860"/>
                <a:gd name="connsiteY20" fmla="*/ 120226 h 121603"/>
                <a:gd name="connsiteX21" fmla="*/ 26823 w 199860"/>
                <a:gd name="connsiteY21" fmla="*/ 119698 h 121603"/>
                <a:gd name="connsiteX22" fmla="*/ 0 w 199860"/>
                <a:gd name="connsiteY22" fmla="*/ 120226 h 121603"/>
                <a:gd name="connsiteX23" fmla="*/ 0 w 199860"/>
                <a:gd name="connsiteY23" fmla="*/ 111991 h 121603"/>
                <a:gd name="connsiteX24" fmla="*/ 15075 w 199860"/>
                <a:gd name="connsiteY24" fmla="*/ 111991 h 121603"/>
                <a:gd name="connsiteX25" fmla="*/ 57155 w 199860"/>
                <a:gd name="connsiteY25" fmla="*/ 3179 h 121603"/>
                <a:gd name="connsiteX26" fmla="*/ 63287 w 199860"/>
                <a:gd name="connsiteY26" fmla="*/ -1377 h 121603"/>
                <a:gd name="connsiteX27" fmla="*/ 69425 w 199860"/>
                <a:gd name="connsiteY27" fmla="*/ 3179 h 121603"/>
                <a:gd name="connsiteX28" fmla="*/ 99928 w 199860"/>
                <a:gd name="connsiteY28" fmla="*/ 82028 h 121603"/>
                <a:gd name="connsiteX29" fmla="*/ 130435 w 199860"/>
                <a:gd name="connsiteY29" fmla="*/ 3179 h 121603"/>
                <a:gd name="connsiteX30" fmla="*/ 136568 w 199860"/>
                <a:gd name="connsiteY30" fmla="*/ -1377 h 121603"/>
                <a:gd name="connsiteX31" fmla="*/ 142706 w 199860"/>
                <a:gd name="connsiteY31" fmla="*/ 3179 h 121603"/>
                <a:gd name="connsiteX32" fmla="*/ 183202 w 199860"/>
                <a:gd name="connsiteY32" fmla="*/ 107786 h 121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99860" h="121603">
                  <a:moveTo>
                    <a:pt x="183202" y="107786"/>
                  </a:moveTo>
                  <a:cubicBezTo>
                    <a:pt x="184258" y="110765"/>
                    <a:pt x="184429" y="111112"/>
                    <a:pt x="189867" y="111639"/>
                  </a:cubicBezTo>
                  <a:cubicBezTo>
                    <a:pt x="193371" y="111991"/>
                    <a:pt x="197057" y="111991"/>
                    <a:pt x="199860" y="111991"/>
                  </a:cubicBezTo>
                  <a:lnTo>
                    <a:pt x="199860" y="120226"/>
                  </a:lnTo>
                  <a:cubicBezTo>
                    <a:pt x="195126" y="120050"/>
                    <a:pt x="188987" y="119698"/>
                    <a:pt x="181100" y="119698"/>
                  </a:cubicBezTo>
                  <a:cubicBezTo>
                    <a:pt x="174441" y="119698"/>
                    <a:pt x="163567" y="119698"/>
                    <a:pt x="157259" y="120226"/>
                  </a:cubicBezTo>
                  <a:lnTo>
                    <a:pt x="157259" y="111991"/>
                  </a:lnTo>
                  <a:cubicBezTo>
                    <a:pt x="161642" y="111991"/>
                    <a:pt x="170057" y="111991"/>
                    <a:pt x="175138" y="110062"/>
                  </a:cubicBezTo>
                  <a:lnTo>
                    <a:pt x="144983" y="31742"/>
                  </a:lnTo>
                  <a:lnTo>
                    <a:pt x="113952" y="111991"/>
                  </a:lnTo>
                  <a:lnTo>
                    <a:pt x="130782" y="111991"/>
                  </a:lnTo>
                  <a:lnTo>
                    <a:pt x="130782" y="120226"/>
                  </a:lnTo>
                  <a:cubicBezTo>
                    <a:pt x="124122" y="119698"/>
                    <a:pt x="107644" y="119698"/>
                    <a:pt x="100104" y="119698"/>
                  </a:cubicBezTo>
                  <a:cubicBezTo>
                    <a:pt x="93267" y="119698"/>
                    <a:pt x="79418" y="119698"/>
                    <a:pt x="73280" y="120226"/>
                  </a:cubicBezTo>
                  <a:lnTo>
                    <a:pt x="73280" y="111991"/>
                  </a:lnTo>
                  <a:lnTo>
                    <a:pt x="88356" y="111991"/>
                  </a:lnTo>
                  <a:lnTo>
                    <a:pt x="95544" y="93417"/>
                  </a:lnTo>
                  <a:lnTo>
                    <a:pt x="71702" y="31742"/>
                  </a:lnTo>
                  <a:lnTo>
                    <a:pt x="40672" y="111991"/>
                  </a:lnTo>
                  <a:lnTo>
                    <a:pt x="57502" y="111991"/>
                  </a:lnTo>
                  <a:lnTo>
                    <a:pt x="57502" y="120226"/>
                  </a:lnTo>
                  <a:cubicBezTo>
                    <a:pt x="50841" y="119698"/>
                    <a:pt x="34363" y="119698"/>
                    <a:pt x="26823" y="119698"/>
                  </a:cubicBezTo>
                  <a:cubicBezTo>
                    <a:pt x="19987" y="119698"/>
                    <a:pt x="6138" y="119698"/>
                    <a:pt x="0" y="120226"/>
                  </a:cubicBezTo>
                  <a:lnTo>
                    <a:pt x="0" y="111991"/>
                  </a:lnTo>
                  <a:lnTo>
                    <a:pt x="15075" y="111991"/>
                  </a:lnTo>
                  <a:lnTo>
                    <a:pt x="57155" y="3179"/>
                  </a:lnTo>
                  <a:cubicBezTo>
                    <a:pt x="58205" y="376"/>
                    <a:pt x="58904" y="-1377"/>
                    <a:pt x="63287" y="-1377"/>
                  </a:cubicBezTo>
                  <a:cubicBezTo>
                    <a:pt x="67670" y="-1377"/>
                    <a:pt x="68375" y="376"/>
                    <a:pt x="69425" y="3179"/>
                  </a:cubicBezTo>
                  <a:lnTo>
                    <a:pt x="99928" y="82028"/>
                  </a:lnTo>
                  <a:lnTo>
                    <a:pt x="130435" y="3179"/>
                  </a:lnTo>
                  <a:cubicBezTo>
                    <a:pt x="131486" y="376"/>
                    <a:pt x="132184" y="-1377"/>
                    <a:pt x="136568" y="-1377"/>
                  </a:cubicBezTo>
                  <a:cubicBezTo>
                    <a:pt x="140951" y="-1377"/>
                    <a:pt x="141655" y="376"/>
                    <a:pt x="142706" y="3179"/>
                  </a:cubicBezTo>
                  <a:lnTo>
                    <a:pt x="183202" y="107786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2271" name="任意多边形: 形状 2270">
              <a:extLst>
                <a:ext uri="{FF2B5EF4-FFF2-40B4-BE49-F238E27FC236}">
                  <a16:creationId xmlns:a16="http://schemas.microsoft.com/office/drawing/2014/main" id="{C250C481-AABA-0BC0-2120-198C34AAF970}"/>
                </a:ext>
              </a:extLst>
            </p:cNvPr>
            <p:cNvSpPr/>
            <p:nvPr>
              <p:custDataLst>
                <p:tags r:id="rId22"/>
              </p:custDataLst>
            </p:nvPr>
          </p:nvSpPr>
          <p:spPr>
            <a:xfrm flipV="1">
              <a:off x="10853882" y="-9712893"/>
              <a:ext cx="91699" cy="82938"/>
            </a:xfrm>
            <a:custGeom>
              <a:avLst/>
              <a:gdLst>
                <a:gd name="connsiteX0" fmla="*/ 54383 w 91699"/>
                <a:gd name="connsiteY0" fmla="*/ 72848 h 82938"/>
                <a:gd name="connsiteX1" fmla="*/ 58183 w 91699"/>
                <a:gd name="connsiteY1" fmla="*/ 77013 h 82938"/>
                <a:gd name="connsiteX2" fmla="*/ 65553 w 91699"/>
                <a:gd name="connsiteY2" fmla="*/ 77140 h 82938"/>
                <a:gd name="connsiteX3" fmla="*/ 79298 w 91699"/>
                <a:gd name="connsiteY3" fmla="*/ 76157 h 82938"/>
                <a:gd name="connsiteX4" fmla="*/ 85073 w 91699"/>
                <a:gd name="connsiteY4" fmla="*/ 66465 h 82938"/>
                <a:gd name="connsiteX5" fmla="*/ 84209 w 91699"/>
                <a:gd name="connsiteY5" fmla="*/ 56526 h 82938"/>
                <a:gd name="connsiteX6" fmla="*/ 83967 w 91699"/>
                <a:gd name="connsiteY6" fmla="*/ 55180 h 82938"/>
                <a:gd name="connsiteX7" fmla="*/ 86051 w 91699"/>
                <a:gd name="connsiteY7" fmla="*/ 53339 h 82938"/>
                <a:gd name="connsiteX8" fmla="*/ 88383 w 91699"/>
                <a:gd name="connsiteY8" fmla="*/ 56406 h 82938"/>
                <a:gd name="connsiteX9" fmla="*/ 91700 w 91699"/>
                <a:gd name="connsiteY9" fmla="*/ 79839 h 82938"/>
                <a:gd name="connsiteX10" fmla="*/ 88015 w 91699"/>
                <a:gd name="connsiteY10" fmla="*/ 81555 h 82938"/>
                <a:gd name="connsiteX11" fmla="*/ 12518 w 91699"/>
                <a:gd name="connsiteY11" fmla="*/ 81555 h 82938"/>
                <a:gd name="connsiteX12" fmla="*/ 8349 w 91699"/>
                <a:gd name="connsiteY12" fmla="*/ 78982 h 82938"/>
                <a:gd name="connsiteX13" fmla="*/ 611 w 91699"/>
                <a:gd name="connsiteY13" fmla="*/ 57263 h 82938"/>
                <a:gd name="connsiteX14" fmla="*/ 0 w 91699"/>
                <a:gd name="connsiteY14" fmla="*/ 55053 h 82938"/>
                <a:gd name="connsiteX15" fmla="*/ 2084 w 91699"/>
                <a:gd name="connsiteY15" fmla="*/ 53339 h 82938"/>
                <a:gd name="connsiteX16" fmla="*/ 4664 w 91699"/>
                <a:gd name="connsiteY16" fmla="*/ 56280 h 82938"/>
                <a:gd name="connsiteX17" fmla="*/ 34496 w 91699"/>
                <a:gd name="connsiteY17" fmla="*/ 77140 h 82938"/>
                <a:gd name="connsiteX18" fmla="*/ 39649 w 91699"/>
                <a:gd name="connsiteY18" fmla="*/ 77140 h 82938"/>
                <a:gd name="connsiteX19" fmla="*/ 43455 w 91699"/>
                <a:gd name="connsiteY19" fmla="*/ 75914 h 82938"/>
                <a:gd name="connsiteX20" fmla="*/ 42965 w 91699"/>
                <a:gd name="connsiteY20" fmla="*/ 73336 h 82938"/>
                <a:gd name="connsiteX21" fmla="*/ 26763 w 91699"/>
                <a:gd name="connsiteY21" fmla="*/ 8802 h 82938"/>
                <a:gd name="connsiteX22" fmla="*/ 12397 w 91699"/>
                <a:gd name="connsiteY22" fmla="*/ 3037 h 82938"/>
                <a:gd name="connsiteX23" fmla="*/ 6875 w 91699"/>
                <a:gd name="connsiteY23" fmla="*/ 332 h 82938"/>
                <a:gd name="connsiteX24" fmla="*/ 8959 w 91699"/>
                <a:gd name="connsiteY24" fmla="*/ -1383 h 82938"/>
                <a:gd name="connsiteX25" fmla="*/ 19519 w 91699"/>
                <a:gd name="connsiteY25" fmla="*/ -1015 h 82938"/>
                <a:gd name="connsiteX26" fmla="*/ 30074 w 91699"/>
                <a:gd name="connsiteY26" fmla="*/ -894 h 82938"/>
                <a:gd name="connsiteX27" fmla="*/ 41123 w 91699"/>
                <a:gd name="connsiteY27" fmla="*/ -1015 h 82938"/>
                <a:gd name="connsiteX28" fmla="*/ 51435 w 91699"/>
                <a:gd name="connsiteY28" fmla="*/ -1383 h 82938"/>
                <a:gd name="connsiteX29" fmla="*/ 54257 w 91699"/>
                <a:gd name="connsiteY29" fmla="*/ 1316 h 82938"/>
                <a:gd name="connsiteX30" fmla="*/ 49224 w 91699"/>
                <a:gd name="connsiteY30" fmla="*/ 3037 h 82938"/>
                <a:gd name="connsiteX31" fmla="*/ 42107 w 91699"/>
                <a:gd name="connsiteY31" fmla="*/ 3278 h 82938"/>
                <a:gd name="connsiteX32" fmla="*/ 37686 w 91699"/>
                <a:gd name="connsiteY32" fmla="*/ 5609 h 82938"/>
                <a:gd name="connsiteX33" fmla="*/ 38175 w 91699"/>
                <a:gd name="connsiteY33" fmla="*/ 8434 h 82938"/>
                <a:gd name="connsiteX34" fmla="*/ 54383 w 91699"/>
                <a:gd name="connsiteY34" fmla="*/ 72848 h 82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91699" h="82938">
                  <a:moveTo>
                    <a:pt x="54383" y="72848"/>
                  </a:moveTo>
                  <a:cubicBezTo>
                    <a:pt x="55241" y="76403"/>
                    <a:pt x="55483" y="76772"/>
                    <a:pt x="58183" y="77013"/>
                  </a:cubicBezTo>
                  <a:cubicBezTo>
                    <a:pt x="58799" y="77140"/>
                    <a:pt x="63095" y="77140"/>
                    <a:pt x="65553" y="77140"/>
                  </a:cubicBezTo>
                  <a:cubicBezTo>
                    <a:pt x="73039" y="77140"/>
                    <a:pt x="76229" y="77140"/>
                    <a:pt x="79298" y="76157"/>
                  </a:cubicBezTo>
                  <a:cubicBezTo>
                    <a:pt x="84825" y="74441"/>
                    <a:pt x="85073" y="70880"/>
                    <a:pt x="85073" y="66465"/>
                  </a:cubicBezTo>
                  <a:cubicBezTo>
                    <a:pt x="85073" y="64502"/>
                    <a:pt x="85073" y="62909"/>
                    <a:pt x="84209" y="56526"/>
                  </a:cubicBezTo>
                  <a:lnTo>
                    <a:pt x="83967" y="55180"/>
                  </a:lnTo>
                  <a:cubicBezTo>
                    <a:pt x="83967" y="53949"/>
                    <a:pt x="84825" y="53339"/>
                    <a:pt x="86051" y="53339"/>
                  </a:cubicBezTo>
                  <a:cubicBezTo>
                    <a:pt x="87894" y="53339"/>
                    <a:pt x="88141" y="54444"/>
                    <a:pt x="88383" y="56406"/>
                  </a:cubicBezTo>
                  <a:lnTo>
                    <a:pt x="91700" y="79839"/>
                  </a:lnTo>
                  <a:cubicBezTo>
                    <a:pt x="91700" y="81555"/>
                    <a:pt x="90226" y="81555"/>
                    <a:pt x="88015" y="81555"/>
                  </a:cubicBezTo>
                  <a:lnTo>
                    <a:pt x="12518" y="81555"/>
                  </a:lnTo>
                  <a:cubicBezTo>
                    <a:pt x="9449" y="81555"/>
                    <a:pt x="9207" y="81555"/>
                    <a:pt x="8349" y="78982"/>
                  </a:cubicBezTo>
                  <a:lnTo>
                    <a:pt x="611" y="57263"/>
                  </a:lnTo>
                  <a:cubicBezTo>
                    <a:pt x="490" y="56774"/>
                    <a:pt x="0" y="55670"/>
                    <a:pt x="0" y="55053"/>
                  </a:cubicBezTo>
                  <a:cubicBezTo>
                    <a:pt x="0" y="54564"/>
                    <a:pt x="242" y="53339"/>
                    <a:pt x="2084" y="53339"/>
                  </a:cubicBezTo>
                  <a:cubicBezTo>
                    <a:pt x="3680" y="53339"/>
                    <a:pt x="3927" y="53949"/>
                    <a:pt x="4664" y="56280"/>
                  </a:cubicBezTo>
                  <a:cubicBezTo>
                    <a:pt x="11781" y="75914"/>
                    <a:pt x="15834" y="77140"/>
                    <a:pt x="34496" y="77140"/>
                  </a:cubicBezTo>
                  <a:lnTo>
                    <a:pt x="39649" y="77140"/>
                  </a:lnTo>
                  <a:cubicBezTo>
                    <a:pt x="43334" y="77140"/>
                    <a:pt x="43455" y="77013"/>
                    <a:pt x="43455" y="75914"/>
                  </a:cubicBezTo>
                  <a:cubicBezTo>
                    <a:pt x="43455" y="75788"/>
                    <a:pt x="43455" y="75177"/>
                    <a:pt x="42965" y="73336"/>
                  </a:cubicBezTo>
                  <a:lnTo>
                    <a:pt x="26763" y="8802"/>
                  </a:lnTo>
                  <a:cubicBezTo>
                    <a:pt x="25657" y="4262"/>
                    <a:pt x="25289" y="3037"/>
                    <a:pt x="12397" y="3037"/>
                  </a:cubicBezTo>
                  <a:cubicBezTo>
                    <a:pt x="7980" y="3037"/>
                    <a:pt x="6875" y="3037"/>
                    <a:pt x="6875" y="332"/>
                  </a:cubicBezTo>
                  <a:cubicBezTo>
                    <a:pt x="6875" y="-31"/>
                    <a:pt x="7117" y="-1383"/>
                    <a:pt x="8959" y="-1383"/>
                  </a:cubicBezTo>
                  <a:cubicBezTo>
                    <a:pt x="12397" y="-1383"/>
                    <a:pt x="16082" y="-1015"/>
                    <a:pt x="19519" y="-1015"/>
                  </a:cubicBezTo>
                  <a:cubicBezTo>
                    <a:pt x="22957" y="-1015"/>
                    <a:pt x="26636" y="-894"/>
                    <a:pt x="30074" y="-894"/>
                  </a:cubicBezTo>
                  <a:cubicBezTo>
                    <a:pt x="33511" y="-894"/>
                    <a:pt x="37686" y="-894"/>
                    <a:pt x="41123" y="-1015"/>
                  </a:cubicBezTo>
                  <a:cubicBezTo>
                    <a:pt x="44440" y="-1136"/>
                    <a:pt x="48119" y="-1383"/>
                    <a:pt x="51435" y="-1383"/>
                  </a:cubicBezTo>
                  <a:cubicBezTo>
                    <a:pt x="52414" y="-1383"/>
                    <a:pt x="54257" y="-1383"/>
                    <a:pt x="54257" y="1316"/>
                  </a:cubicBezTo>
                  <a:cubicBezTo>
                    <a:pt x="54257" y="3037"/>
                    <a:pt x="53030" y="3037"/>
                    <a:pt x="49224" y="3037"/>
                  </a:cubicBezTo>
                  <a:cubicBezTo>
                    <a:pt x="46892" y="3037"/>
                    <a:pt x="44440" y="3157"/>
                    <a:pt x="42107" y="3278"/>
                  </a:cubicBezTo>
                  <a:cubicBezTo>
                    <a:pt x="37933" y="3647"/>
                    <a:pt x="37686" y="4136"/>
                    <a:pt x="37686" y="5609"/>
                  </a:cubicBezTo>
                  <a:cubicBezTo>
                    <a:pt x="37686" y="6466"/>
                    <a:pt x="37686" y="6714"/>
                    <a:pt x="38175" y="8434"/>
                  </a:cubicBezTo>
                  <a:lnTo>
                    <a:pt x="54383" y="72848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2272" name="任意多边形: 形状 2271">
              <a:extLst>
                <a:ext uri="{FF2B5EF4-FFF2-40B4-BE49-F238E27FC236}">
                  <a16:creationId xmlns:a16="http://schemas.microsoft.com/office/drawing/2014/main" id="{A19CA291-BC40-5C4F-419E-5A6644D8D208}"/>
                </a:ext>
              </a:extLst>
            </p:cNvPr>
            <p:cNvSpPr/>
            <p:nvPr>
              <p:custDataLst>
                <p:tags r:id="rId23"/>
              </p:custDataLst>
            </p:nvPr>
          </p:nvSpPr>
          <p:spPr>
            <a:xfrm flipV="1">
              <a:off x="10854274" y="-9598065"/>
              <a:ext cx="111708" cy="83801"/>
            </a:xfrm>
            <a:custGeom>
              <a:avLst/>
              <a:gdLst>
                <a:gd name="connsiteX0" fmla="*/ 61747 w 111708"/>
                <a:gd name="connsiteY0" fmla="*/ 47954 h 83801"/>
                <a:gd name="connsiteX1" fmla="*/ 61010 w 111708"/>
                <a:gd name="connsiteY1" fmla="*/ 49422 h 83801"/>
                <a:gd name="connsiteX2" fmla="*/ 63958 w 111708"/>
                <a:gd name="connsiteY2" fmla="*/ 51758 h 83801"/>
                <a:gd name="connsiteX3" fmla="*/ 76355 w 111708"/>
                <a:gd name="connsiteY3" fmla="*/ 60465 h 83801"/>
                <a:gd name="connsiteX4" fmla="*/ 108887 w 111708"/>
                <a:gd name="connsiteY4" fmla="*/ 78011 h 83801"/>
                <a:gd name="connsiteX5" fmla="*/ 111708 w 111708"/>
                <a:gd name="connsiteY5" fmla="*/ 80710 h 83801"/>
                <a:gd name="connsiteX6" fmla="*/ 110113 w 111708"/>
                <a:gd name="connsiteY6" fmla="*/ 82304 h 83801"/>
                <a:gd name="connsiteX7" fmla="*/ 101643 w 111708"/>
                <a:gd name="connsiteY7" fmla="*/ 81936 h 83801"/>
                <a:gd name="connsiteX8" fmla="*/ 86788 w 111708"/>
                <a:gd name="connsiteY8" fmla="*/ 82431 h 83801"/>
                <a:gd name="connsiteX9" fmla="*/ 84214 w 111708"/>
                <a:gd name="connsiteY9" fmla="*/ 79732 h 83801"/>
                <a:gd name="connsiteX10" fmla="*/ 86051 w 111708"/>
                <a:gd name="connsiteY10" fmla="*/ 78011 h 83801"/>
                <a:gd name="connsiteX11" fmla="*/ 89120 w 111708"/>
                <a:gd name="connsiteY11" fmla="*/ 76296 h 83801"/>
                <a:gd name="connsiteX12" fmla="*/ 83719 w 111708"/>
                <a:gd name="connsiteY12" fmla="*/ 70282 h 83801"/>
                <a:gd name="connsiteX13" fmla="*/ 32532 w 111708"/>
                <a:gd name="connsiteY13" fmla="*/ 34212 h 83801"/>
                <a:gd name="connsiteX14" fmla="*/ 42228 w 111708"/>
                <a:gd name="connsiteY14" fmla="*/ 72861 h 83801"/>
                <a:gd name="connsiteX15" fmla="*/ 53030 w 111708"/>
                <a:gd name="connsiteY15" fmla="*/ 78011 h 83801"/>
                <a:gd name="connsiteX16" fmla="*/ 56714 w 111708"/>
                <a:gd name="connsiteY16" fmla="*/ 80589 h 83801"/>
                <a:gd name="connsiteX17" fmla="*/ 54751 w 111708"/>
                <a:gd name="connsiteY17" fmla="*/ 82431 h 83801"/>
                <a:gd name="connsiteX18" fmla="*/ 38670 w 111708"/>
                <a:gd name="connsiteY18" fmla="*/ 81936 h 83801"/>
                <a:gd name="connsiteX19" fmla="*/ 30199 w 111708"/>
                <a:gd name="connsiteY19" fmla="*/ 82062 h 83801"/>
                <a:gd name="connsiteX20" fmla="*/ 22467 w 111708"/>
                <a:gd name="connsiteY20" fmla="*/ 82431 h 83801"/>
                <a:gd name="connsiteX21" fmla="*/ 19887 w 111708"/>
                <a:gd name="connsiteY21" fmla="*/ 79732 h 83801"/>
                <a:gd name="connsiteX22" fmla="*/ 23935 w 111708"/>
                <a:gd name="connsiteY22" fmla="*/ 78011 h 83801"/>
                <a:gd name="connsiteX23" fmla="*/ 28605 w 111708"/>
                <a:gd name="connsiteY23" fmla="*/ 77764 h 83801"/>
                <a:gd name="connsiteX24" fmla="*/ 31305 w 111708"/>
                <a:gd name="connsiteY24" fmla="*/ 76048 h 83801"/>
                <a:gd name="connsiteX25" fmla="*/ 30810 w 111708"/>
                <a:gd name="connsiteY25" fmla="*/ 73349 h 83801"/>
                <a:gd name="connsiteX26" fmla="*/ 14487 w 111708"/>
                <a:gd name="connsiteY26" fmla="*/ 8200 h 83801"/>
                <a:gd name="connsiteX27" fmla="*/ 3684 w 111708"/>
                <a:gd name="connsiteY27" fmla="*/ 3050 h 83801"/>
                <a:gd name="connsiteX28" fmla="*/ 0 w 111708"/>
                <a:gd name="connsiteY28" fmla="*/ 345 h 83801"/>
                <a:gd name="connsiteX29" fmla="*/ 1963 w 111708"/>
                <a:gd name="connsiteY29" fmla="*/ -1370 h 83801"/>
                <a:gd name="connsiteX30" fmla="*/ 17924 w 111708"/>
                <a:gd name="connsiteY30" fmla="*/ -881 h 83801"/>
                <a:gd name="connsiteX31" fmla="*/ 26394 w 111708"/>
                <a:gd name="connsiteY31" fmla="*/ -1002 h 83801"/>
                <a:gd name="connsiteX32" fmla="*/ 34248 w 111708"/>
                <a:gd name="connsiteY32" fmla="*/ -1370 h 83801"/>
                <a:gd name="connsiteX33" fmla="*/ 36827 w 111708"/>
                <a:gd name="connsiteY33" fmla="*/ 1329 h 83801"/>
                <a:gd name="connsiteX34" fmla="*/ 32900 w 111708"/>
                <a:gd name="connsiteY34" fmla="*/ 3050 h 83801"/>
                <a:gd name="connsiteX35" fmla="*/ 28236 w 111708"/>
                <a:gd name="connsiteY35" fmla="*/ 3291 h 83801"/>
                <a:gd name="connsiteX36" fmla="*/ 25409 w 111708"/>
                <a:gd name="connsiteY36" fmla="*/ 5133 h 83801"/>
                <a:gd name="connsiteX37" fmla="*/ 31179 w 111708"/>
                <a:gd name="connsiteY37" fmla="*/ 28687 h 83801"/>
                <a:gd name="connsiteX38" fmla="*/ 51556 w 111708"/>
                <a:gd name="connsiteY38" fmla="*/ 43045 h 83801"/>
                <a:gd name="connsiteX39" fmla="*/ 69359 w 111708"/>
                <a:gd name="connsiteY39" fmla="*/ 8568 h 83801"/>
                <a:gd name="connsiteX40" fmla="*/ 70217 w 111708"/>
                <a:gd name="connsiteY40" fmla="*/ 6237 h 83801"/>
                <a:gd name="connsiteX41" fmla="*/ 64568 w 111708"/>
                <a:gd name="connsiteY41" fmla="*/ 3050 h 83801"/>
                <a:gd name="connsiteX42" fmla="*/ 61379 w 111708"/>
                <a:gd name="connsiteY42" fmla="*/ 345 h 83801"/>
                <a:gd name="connsiteX43" fmla="*/ 63468 w 111708"/>
                <a:gd name="connsiteY43" fmla="*/ -1370 h 83801"/>
                <a:gd name="connsiteX44" fmla="*/ 79176 w 111708"/>
                <a:gd name="connsiteY44" fmla="*/ -881 h 83801"/>
                <a:gd name="connsiteX45" fmla="*/ 91210 w 111708"/>
                <a:gd name="connsiteY45" fmla="*/ -1370 h 83801"/>
                <a:gd name="connsiteX46" fmla="*/ 93663 w 111708"/>
                <a:gd name="connsiteY46" fmla="*/ 1208 h 83801"/>
                <a:gd name="connsiteX47" fmla="*/ 90841 w 111708"/>
                <a:gd name="connsiteY47" fmla="*/ 3050 h 83801"/>
                <a:gd name="connsiteX48" fmla="*/ 82740 w 111708"/>
                <a:gd name="connsiteY48" fmla="*/ 7095 h 83801"/>
                <a:gd name="connsiteX49" fmla="*/ 61747 w 111708"/>
                <a:gd name="connsiteY49" fmla="*/ 47954 h 838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11708" h="83801">
                  <a:moveTo>
                    <a:pt x="61747" y="47954"/>
                  </a:moveTo>
                  <a:cubicBezTo>
                    <a:pt x="61258" y="48932"/>
                    <a:pt x="61010" y="49300"/>
                    <a:pt x="61010" y="49422"/>
                  </a:cubicBezTo>
                  <a:cubicBezTo>
                    <a:pt x="61010" y="49668"/>
                    <a:pt x="61131" y="49790"/>
                    <a:pt x="63958" y="51758"/>
                  </a:cubicBezTo>
                  <a:lnTo>
                    <a:pt x="76355" y="60465"/>
                  </a:lnTo>
                  <a:cubicBezTo>
                    <a:pt x="92557" y="71876"/>
                    <a:pt x="100170" y="77274"/>
                    <a:pt x="108887" y="78011"/>
                  </a:cubicBezTo>
                  <a:cubicBezTo>
                    <a:pt x="110234" y="78132"/>
                    <a:pt x="111708" y="78258"/>
                    <a:pt x="111708" y="80710"/>
                  </a:cubicBezTo>
                  <a:cubicBezTo>
                    <a:pt x="111708" y="81693"/>
                    <a:pt x="110850" y="82304"/>
                    <a:pt x="110113" y="82304"/>
                  </a:cubicBezTo>
                  <a:cubicBezTo>
                    <a:pt x="107534" y="82304"/>
                    <a:pt x="104344" y="81936"/>
                    <a:pt x="101643" y="81936"/>
                  </a:cubicBezTo>
                  <a:cubicBezTo>
                    <a:pt x="98327" y="81936"/>
                    <a:pt x="90104" y="82431"/>
                    <a:pt x="86788" y="82431"/>
                  </a:cubicBezTo>
                  <a:cubicBezTo>
                    <a:pt x="86051" y="82431"/>
                    <a:pt x="84214" y="82431"/>
                    <a:pt x="84214" y="79732"/>
                  </a:cubicBezTo>
                  <a:cubicBezTo>
                    <a:pt x="84214" y="79605"/>
                    <a:pt x="84214" y="78132"/>
                    <a:pt x="86051" y="78011"/>
                  </a:cubicBezTo>
                  <a:cubicBezTo>
                    <a:pt x="87525" y="77890"/>
                    <a:pt x="89120" y="77643"/>
                    <a:pt x="89120" y="76296"/>
                  </a:cubicBezTo>
                  <a:cubicBezTo>
                    <a:pt x="89120" y="74086"/>
                    <a:pt x="85314" y="71388"/>
                    <a:pt x="83719" y="70282"/>
                  </a:cubicBezTo>
                  <a:lnTo>
                    <a:pt x="32532" y="34212"/>
                  </a:lnTo>
                  <a:lnTo>
                    <a:pt x="42228" y="72861"/>
                  </a:lnTo>
                  <a:cubicBezTo>
                    <a:pt x="43334" y="77027"/>
                    <a:pt x="43455" y="78011"/>
                    <a:pt x="53030" y="78011"/>
                  </a:cubicBezTo>
                  <a:cubicBezTo>
                    <a:pt x="54993" y="78011"/>
                    <a:pt x="56714" y="78011"/>
                    <a:pt x="56714" y="80589"/>
                  </a:cubicBezTo>
                  <a:cubicBezTo>
                    <a:pt x="56714" y="81693"/>
                    <a:pt x="55978" y="82431"/>
                    <a:pt x="54751" y="82431"/>
                  </a:cubicBezTo>
                  <a:cubicBezTo>
                    <a:pt x="51193" y="82431"/>
                    <a:pt x="42228" y="81936"/>
                    <a:pt x="38670" y="81936"/>
                  </a:cubicBezTo>
                  <a:cubicBezTo>
                    <a:pt x="36580" y="81936"/>
                    <a:pt x="32284" y="81936"/>
                    <a:pt x="30199" y="82062"/>
                  </a:cubicBezTo>
                  <a:cubicBezTo>
                    <a:pt x="27741" y="82183"/>
                    <a:pt x="24799" y="82431"/>
                    <a:pt x="22467" y="82431"/>
                  </a:cubicBezTo>
                  <a:cubicBezTo>
                    <a:pt x="21730" y="82431"/>
                    <a:pt x="19887" y="82431"/>
                    <a:pt x="19887" y="79732"/>
                  </a:cubicBezTo>
                  <a:cubicBezTo>
                    <a:pt x="19887" y="78011"/>
                    <a:pt x="21235" y="78011"/>
                    <a:pt x="23935" y="78011"/>
                  </a:cubicBezTo>
                  <a:cubicBezTo>
                    <a:pt x="25904" y="78011"/>
                    <a:pt x="26394" y="78011"/>
                    <a:pt x="28605" y="77764"/>
                  </a:cubicBezTo>
                  <a:cubicBezTo>
                    <a:pt x="31058" y="77521"/>
                    <a:pt x="31305" y="77274"/>
                    <a:pt x="31305" y="76048"/>
                  </a:cubicBezTo>
                  <a:cubicBezTo>
                    <a:pt x="31305" y="75801"/>
                    <a:pt x="31305" y="75192"/>
                    <a:pt x="30810" y="73349"/>
                  </a:cubicBezTo>
                  <a:lnTo>
                    <a:pt x="14487" y="8200"/>
                  </a:lnTo>
                  <a:cubicBezTo>
                    <a:pt x="13502" y="4028"/>
                    <a:pt x="13260" y="3050"/>
                    <a:pt x="3684" y="3050"/>
                  </a:cubicBezTo>
                  <a:cubicBezTo>
                    <a:pt x="1474" y="3050"/>
                    <a:pt x="0" y="3050"/>
                    <a:pt x="0" y="345"/>
                  </a:cubicBezTo>
                  <a:cubicBezTo>
                    <a:pt x="0" y="224"/>
                    <a:pt x="0" y="-1370"/>
                    <a:pt x="1963" y="-1370"/>
                  </a:cubicBezTo>
                  <a:cubicBezTo>
                    <a:pt x="5521" y="-1370"/>
                    <a:pt x="14365" y="-881"/>
                    <a:pt x="17924" y="-881"/>
                  </a:cubicBezTo>
                  <a:cubicBezTo>
                    <a:pt x="20009" y="-881"/>
                    <a:pt x="24304" y="-881"/>
                    <a:pt x="26394" y="-1002"/>
                  </a:cubicBezTo>
                  <a:cubicBezTo>
                    <a:pt x="28847" y="-1122"/>
                    <a:pt x="31915" y="-1370"/>
                    <a:pt x="34248" y="-1370"/>
                  </a:cubicBezTo>
                  <a:cubicBezTo>
                    <a:pt x="34984" y="-1370"/>
                    <a:pt x="36827" y="-1370"/>
                    <a:pt x="36827" y="1329"/>
                  </a:cubicBezTo>
                  <a:cubicBezTo>
                    <a:pt x="36827" y="3050"/>
                    <a:pt x="35353" y="3050"/>
                    <a:pt x="32900" y="3050"/>
                  </a:cubicBezTo>
                  <a:cubicBezTo>
                    <a:pt x="32779" y="3050"/>
                    <a:pt x="30442" y="3050"/>
                    <a:pt x="28236" y="3291"/>
                  </a:cubicBezTo>
                  <a:cubicBezTo>
                    <a:pt x="25409" y="3538"/>
                    <a:pt x="25409" y="3907"/>
                    <a:pt x="25409" y="5133"/>
                  </a:cubicBezTo>
                  <a:cubicBezTo>
                    <a:pt x="25409" y="6117"/>
                    <a:pt x="26641" y="10652"/>
                    <a:pt x="31179" y="28687"/>
                  </a:cubicBezTo>
                  <a:lnTo>
                    <a:pt x="51556" y="43045"/>
                  </a:lnTo>
                  <a:lnTo>
                    <a:pt x="69359" y="8568"/>
                  </a:lnTo>
                  <a:cubicBezTo>
                    <a:pt x="70217" y="6974"/>
                    <a:pt x="70217" y="6848"/>
                    <a:pt x="70217" y="6237"/>
                  </a:cubicBezTo>
                  <a:cubicBezTo>
                    <a:pt x="70217" y="3413"/>
                    <a:pt x="66780" y="3050"/>
                    <a:pt x="64568" y="3050"/>
                  </a:cubicBezTo>
                  <a:cubicBezTo>
                    <a:pt x="63100" y="3050"/>
                    <a:pt x="61379" y="3050"/>
                    <a:pt x="61379" y="345"/>
                  </a:cubicBezTo>
                  <a:cubicBezTo>
                    <a:pt x="61379" y="224"/>
                    <a:pt x="61499" y="-1370"/>
                    <a:pt x="63468" y="-1370"/>
                  </a:cubicBezTo>
                  <a:cubicBezTo>
                    <a:pt x="66901" y="-1370"/>
                    <a:pt x="75744" y="-881"/>
                    <a:pt x="79176" y="-881"/>
                  </a:cubicBezTo>
                  <a:cubicBezTo>
                    <a:pt x="82861" y="-881"/>
                    <a:pt x="87773" y="-1370"/>
                    <a:pt x="91210" y="-1370"/>
                  </a:cubicBezTo>
                  <a:cubicBezTo>
                    <a:pt x="92805" y="-1370"/>
                    <a:pt x="93663" y="-512"/>
                    <a:pt x="93663" y="1208"/>
                  </a:cubicBezTo>
                  <a:cubicBezTo>
                    <a:pt x="93663" y="3050"/>
                    <a:pt x="92068" y="3050"/>
                    <a:pt x="90841" y="3050"/>
                  </a:cubicBezTo>
                  <a:cubicBezTo>
                    <a:pt x="88630" y="3050"/>
                    <a:pt x="84825" y="3170"/>
                    <a:pt x="82740" y="7095"/>
                  </a:cubicBezTo>
                  <a:lnTo>
                    <a:pt x="61747" y="47954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2273" name="任意多边形: 形状 2272">
              <a:extLst>
                <a:ext uri="{FF2B5EF4-FFF2-40B4-BE49-F238E27FC236}">
                  <a16:creationId xmlns:a16="http://schemas.microsoft.com/office/drawing/2014/main" id="{69CC11E1-3A63-EA75-C737-984384C42A2D}"/>
                </a:ext>
              </a:extLst>
            </p:cNvPr>
            <p:cNvSpPr/>
            <p:nvPr>
              <p:custDataLst>
                <p:tags r:id="rId24"/>
              </p:custDataLst>
            </p:nvPr>
          </p:nvSpPr>
          <p:spPr>
            <a:xfrm flipV="1">
              <a:off x="10985194" y="-9677791"/>
              <a:ext cx="199860" cy="121603"/>
            </a:xfrm>
            <a:custGeom>
              <a:avLst/>
              <a:gdLst>
                <a:gd name="connsiteX0" fmla="*/ 183201 w 199860"/>
                <a:gd name="connsiteY0" fmla="*/ 107786 h 121603"/>
                <a:gd name="connsiteX1" fmla="*/ 189868 w 199860"/>
                <a:gd name="connsiteY1" fmla="*/ 111639 h 121603"/>
                <a:gd name="connsiteX2" fmla="*/ 199861 w 199860"/>
                <a:gd name="connsiteY2" fmla="*/ 111991 h 121603"/>
                <a:gd name="connsiteX3" fmla="*/ 199861 w 199860"/>
                <a:gd name="connsiteY3" fmla="*/ 120226 h 121603"/>
                <a:gd name="connsiteX4" fmla="*/ 181100 w 199860"/>
                <a:gd name="connsiteY4" fmla="*/ 119698 h 121603"/>
                <a:gd name="connsiteX5" fmla="*/ 157258 w 199860"/>
                <a:gd name="connsiteY5" fmla="*/ 120226 h 121603"/>
                <a:gd name="connsiteX6" fmla="*/ 157258 w 199860"/>
                <a:gd name="connsiteY6" fmla="*/ 111991 h 121603"/>
                <a:gd name="connsiteX7" fmla="*/ 175138 w 199860"/>
                <a:gd name="connsiteY7" fmla="*/ 110062 h 121603"/>
                <a:gd name="connsiteX8" fmla="*/ 144982 w 199860"/>
                <a:gd name="connsiteY8" fmla="*/ 31742 h 121603"/>
                <a:gd name="connsiteX9" fmla="*/ 113952 w 199860"/>
                <a:gd name="connsiteY9" fmla="*/ 111991 h 121603"/>
                <a:gd name="connsiteX10" fmla="*/ 130782 w 199860"/>
                <a:gd name="connsiteY10" fmla="*/ 111991 h 121603"/>
                <a:gd name="connsiteX11" fmla="*/ 130782 w 199860"/>
                <a:gd name="connsiteY11" fmla="*/ 120226 h 121603"/>
                <a:gd name="connsiteX12" fmla="*/ 100103 w 199860"/>
                <a:gd name="connsiteY12" fmla="*/ 119698 h 121603"/>
                <a:gd name="connsiteX13" fmla="*/ 73281 w 199860"/>
                <a:gd name="connsiteY13" fmla="*/ 120226 h 121603"/>
                <a:gd name="connsiteX14" fmla="*/ 73281 w 199860"/>
                <a:gd name="connsiteY14" fmla="*/ 111991 h 121603"/>
                <a:gd name="connsiteX15" fmla="*/ 88355 w 199860"/>
                <a:gd name="connsiteY15" fmla="*/ 111991 h 121603"/>
                <a:gd name="connsiteX16" fmla="*/ 95544 w 199860"/>
                <a:gd name="connsiteY16" fmla="*/ 93417 h 121603"/>
                <a:gd name="connsiteX17" fmla="*/ 71702 w 199860"/>
                <a:gd name="connsiteY17" fmla="*/ 31742 h 121603"/>
                <a:gd name="connsiteX18" fmla="*/ 40672 w 199860"/>
                <a:gd name="connsiteY18" fmla="*/ 111991 h 121603"/>
                <a:gd name="connsiteX19" fmla="*/ 57501 w 199860"/>
                <a:gd name="connsiteY19" fmla="*/ 111991 h 121603"/>
                <a:gd name="connsiteX20" fmla="*/ 57501 w 199860"/>
                <a:gd name="connsiteY20" fmla="*/ 120226 h 121603"/>
                <a:gd name="connsiteX21" fmla="*/ 26823 w 199860"/>
                <a:gd name="connsiteY21" fmla="*/ 119698 h 121603"/>
                <a:gd name="connsiteX22" fmla="*/ 0 w 199860"/>
                <a:gd name="connsiteY22" fmla="*/ 120226 h 121603"/>
                <a:gd name="connsiteX23" fmla="*/ 0 w 199860"/>
                <a:gd name="connsiteY23" fmla="*/ 111991 h 121603"/>
                <a:gd name="connsiteX24" fmla="*/ 15075 w 199860"/>
                <a:gd name="connsiteY24" fmla="*/ 111991 h 121603"/>
                <a:gd name="connsiteX25" fmla="*/ 57155 w 199860"/>
                <a:gd name="connsiteY25" fmla="*/ 3179 h 121603"/>
                <a:gd name="connsiteX26" fmla="*/ 63287 w 199860"/>
                <a:gd name="connsiteY26" fmla="*/ -1377 h 121603"/>
                <a:gd name="connsiteX27" fmla="*/ 69425 w 199860"/>
                <a:gd name="connsiteY27" fmla="*/ 3179 h 121603"/>
                <a:gd name="connsiteX28" fmla="*/ 99927 w 199860"/>
                <a:gd name="connsiteY28" fmla="*/ 82028 h 121603"/>
                <a:gd name="connsiteX29" fmla="*/ 130436 w 199860"/>
                <a:gd name="connsiteY29" fmla="*/ 3179 h 121603"/>
                <a:gd name="connsiteX30" fmla="*/ 136568 w 199860"/>
                <a:gd name="connsiteY30" fmla="*/ -1377 h 121603"/>
                <a:gd name="connsiteX31" fmla="*/ 142706 w 199860"/>
                <a:gd name="connsiteY31" fmla="*/ 3179 h 121603"/>
                <a:gd name="connsiteX32" fmla="*/ 183201 w 199860"/>
                <a:gd name="connsiteY32" fmla="*/ 107786 h 121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99860" h="121603">
                  <a:moveTo>
                    <a:pt x="183201" y="107786"/>
                  </a:moveTo>
                  <a:cubicBezTo>
                    <a:pt x="184257" y="110765"/>
                    <a:pt x="184427" y="111112"/>
                    <a:pt x="189868" y="111639"/>
                  </a:cubicBezTo>
                  <a:cubicBezTo>
                    <a:pt x="193370" y="111991"/>
                    <a:pt x="197055" y="111991"/>
                    <a:pt x="199861" y="111991"/>
                  </a:cubicBezTo>
                  <a:lnTo>
                    <a:pt x="199861" y="120226"/>
                  </a:lnTo>
                  <a:cubicBezTo>
                    <a:pt x="195125" y="120050"/>
                    <a:pt x="188987" y="119698"/>
                    <a:pt x="181100" y="119698"/>
                  </a:cubicBezTo>
                  <a:cubicBezTo>
                    <a:pt x="174440" y="119698"/>
                    <a:pt x="163567" y="119698"/>
                    <a:pt x="157258" y="120226"/>
                  </a:cubicBezTo>
                  <a:lnTo>
                    <a:pt x="157258" y="111991"/>
                  </a:lnTo>
                  <a:cubicBezTo>
                    <a:pt x="161642" y="111991"/>
                    <a:pt x="170057" y="111991"/>
                    <a:pt x="175138" y="110062"/>
                  </a:cubicBezTo>
                  <a:lnTo>
                    <a:pt x="144982" y="31742"/>
                  </a:lnTo>
                  <a:lnTo>
                    <a:pt x="113952" y="111991"/>
                  </a:lnTo>
                  <a:lnTo>
                    <a:pt x="130782" y="111991"/>
                  </a:lnTo>
                  <a:lnTo>
                    <a:pt x="130782" y="120226"/>
                  </a:lnTo>
                  <a:cubicBezTo>
                    <a:pt x="124121" y="119698"/>
                    <a:pt x="107644" y="119698"/>
                    <a:pt x="100103" y="119698"/>
                  </a:cubicBezTo>
                  <a:cubicBezTo>
                    <a:pt x="93267" y="119698"/>
                    <a:pt x="79418" y="119698"/>
                    <a:pt x="73281" y="120226"/>
                  </a:cubicBezTo>
                  <a:lnTo>
                    <a:pt x="73281" y="111991"/>
                  </a:lnTo>
                  <a:lnTo>
                    <a:pt x="88355" y="111991"/>
                  </a:lnTo>
                  <a:lnTo>
                    <a:pt x="95544" y="93417"/>
                  </a:lnTo>
                  <a:lnTo>
                    <a:pt x="71702" y="31742"/>
                  </a:lnTo>
                  <a:lnTo>
                    <a:pt x="40672" y="111991"/>
                  </a:lnTo>
                  <a:lnTo>
                    <a:pt x="57501" y="111991"/>
                  </a:lnTo>
                  <a:lnTo>
                    <a:pt x="57501" y="120226"/>
                  </a:lnTo>
                  <a:cubicBezTo>
                    <a:pt x="50841" y="119698"/>
                    <a:pt x="34363" y="119698"/>
                    <a:pt x="26823" y="119698"/>
                  </a:cubicBezTo>
                  <a:cubicBezTo>
                    <a:pt x="19987" y="119698"/>
                    <a:pt x="6138" y="119698"/>
                    <a:pt x="0" y="120226"/>
                  </a:cubicBezTo>
                  <a:lnTo>
                    <a:pt x="0" y="111991"/>
                  </a:lnTo>
                  <a:lnTo>
                    <a:pt x="15075" y="111991"/>
                  </a:lnTo>
                  <a:lnTo>
                    <a:pt x="57155" y="3179"/>
                  </a:lnTo>
                  <a:cubicBezTo>
                    <a:pt x="58205" y="376"/>
                    <a:pt x="58904" y="-1377"/>
                    <a:pt x="63287" y="-1377"/>
                  </a:cubicBezTo>
                  <a:cubicBezTo>
                    <a:pt x="67671" y="-1377"/>
                    <a:pt x="68374" y="376"/>
                    <a:pt x="69425" y="3179"/>
                  </a:cubicBezTo>
                  <a:lnTo>
                    <a:pt x="99927" y="82028"/>
                  </a:lnTo>
                  <a:lnTo>
                    <a:pt x="130436" y="3179"/>
                  </a:lnTo>
                  <a:cubicBezTo>
                    <a:pt x="131486" y="376"/>
                    <a:pt x="132184" y="-1377"/>
                    <a:pt x="136568" y="-1377"/>
                  </a:cubicBezTo>
                  <a:cubicBezTo>
                    <a:pt x="140951" y="-1377"/>
                    <a:pt x="141655" y="376"/>
                    <a:pt x="142706" y="3179"/>
                  </a:cubicBezTo>
                  <a:lnTo>
                    <a:pt x="183201" y="107786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2274" name="任意多边形: 形状 2273">
              <a:extLst>
                <a:ext uri="{FF2B5EF4-FFF2-40B4-BE49-F238E27FC236}">
                  <a16:creationId xmlns:a16="http://schemas.microsoft.com/office/drawing/2014/main" id="{04F51DC9-AF2F-42CB-9535-080E343DDA5C}"/>
                </a:ext>
              </a:extLst>
            </p:cNvPr>
            <p:cNvSpPr/>
            <p:nvPr>
              <p:custDataLst>
                <p:tags r:id="rId25"/>
              </p:custDataLst>
            </p:nvPr>
          </p:nvSpPr>
          <p:spPr>
            <a:xfrm flipV="1">
              <a:off x="11197906" y="-9615109"/>
              <a:ext cx="111708" cy="83800"/>
            </a:xfrm>
            <a:custGeom>
              <a:avLst/>
              <a:gdLst>
                <a:gd name="connsiteX0" fmla="*/ 61747 w 111708"/>
                <a:gd name="connsiteY0" fmla="*/ 47952 h 83800"/>
                <a:gd name="connsiteX1" fmla="*/ 61010 w 111708"/>
                <a:gd name="connsiteY1" fmla="*/ 49420 h 83800"/>
                <a:gd name="connsiteX2" fmla="*/ 63958 w 111708"/>
                <a:gd name="connsiteY2" fmla="*/ 51756 h 83800"/>
                <a:gd name="connsiteX3" fmla="*/ 76355 w 111708"/>
                <a:gd name="connsiteY3" fmla="*/ 60463 h 83800"/>
                <a:gd name="connsiteX4" fmla="*/ 108887 w 111708"/>
                <a:gd name="connsiteY4" fmla="*/ 78009 h 83800"/>
                <a:gd name="connsiteX5" fmla="*/ 111708 w 111708"/>
                <a:gd name="connsiteY5" fmla="*/ 80708 h 83800"/>
                <a:gd name="connsiteX6" fmla="*/ 110113 w 111708"/>
                <a:gd name="connsiteY6" fmla="*/ 82302 h 83800"/>
                <a:gd name="connsiteX7" fmla="*/ 101643 w 111708"/>
                <a:gd name="connsiteY7" fmla="*/ 81934 h 83800"/>
                <a:gd name="connsiteX8" fmla="*/ 86788 w 111708"/>
                <a:gd name="connsiteY8" fmla="*/ 82428 h 83800"/>
                <a:gd name="connsiteX9" fmla="*/ 84214 w 111708"/>
                <a:gd name="connsiteY9" fmla="*/ 79730 h 83800"/>
                <a:gd name="connsiteX10" fmla="*/ 86051 w 111708"/>
                <a:gd name="connsiteY10" fmla="*/ 78009 h 83800"/>
                <a:gd name="connsiteX11" fmla="*/ 89120 w 111708"/>
                <a:gd name="connsiteY11" fmla="*/ 76294 h 83800"/>
                <a:gd name="connsiteX12" fmla="*/ 83719 w 111708"/>
                <a:gd name="connsiteY12" fmla="*/ 70280 h 83800"/>
                <a:gd name="connsiteX13" fmla="*/ 32532 w 111708"/>
                <a:gd name="connsiteY13" fmla="*/ 34210 h 83800"/>
                <a:gd name="connsiteX14" fmla="*/ 42228 w 111708"/>
                <a:gd name="connsiteY14" fmla="*/ 72859 h 83800"/>
                <a:gd name="connsiteX15" fmla="*/ 53030 w 111708"/>
                <a:gd name="connsiteY15" fmla="*/ 78009 h 83800"/>
                <a:gd name="connsiteX16" fmla="*/ 56715 w 111708"/>
                <a:gd name="connsiteY16" fmla="*/ 80587 h 83800"/>
                <a:gd name="connsiteX17" fmla="*/ 54751 w 111708"/>
                <a:gd name="connsiteY17" fmla="*/ 82428 h 83800"/>
                <a:gd name="connsiteX18" fmla="*/ 38670 w 111708"/>
                <a:gd name="connsiteY18" fmla="*/ 81934 h 83800"/>
                <a:gd name="connsiteX19" fmla="*/ 30200 w 111708"/>
                <a:gd name="connsiteY19" fmla="*/ 82061 h 83800"/>
                <a:gd name="connsiteX20" fmla="*/ 22467 w 111708"/>
                <a:gd name="connsiteY20" fmla="*/ 82428 h 83800"/>
                <a:gd name="connsiteX21" fmla="*/ 19888 w 111708"/>
                <a:gd name="connsiteY21" fmla="*/ 79730 h 83800"/>
                <a:gd name="connsiteX22" fmla="*/ 23935 w 111708"/>
                <a:gd name="connsiteY22" fmla="*/ 78009 h 83800"/>
                <a:gd name="connsiteX23" fmla="*/ 28605 w 111708"/>
                <a:gd name="connsiteY23" fmla="*/ 77762 h 83800"/>
                <a:gd name="connsiteX24" fmla="*/ 31305 w 111708"/>
                <a:gd name="connsiteY24" fmla="*/ 76046 h 83800"/>
                <a:gd name="connsiteX25" fmla="*/ 30810 w 111708"/>
                <a:gd name="connsiteY25" fmla="*/ 73347 h 83800"/>
                <a:gd name="connsiteX26" fmla="*/ 14487 w 111708"/>
                <a:gd name="connsiteY26" fmla="*/ 8198 h 83800"/>
                <a:gd name="connsiteX27" fmla="*/ 3685 w 111708"/>
                <a:gd name="connsiteY27" fmla="*/ 3048 h 83800"/>
                <a:gd name="connsiteX28" fmla="*/ 0 w 111708"/>
                <a:gd name="connsiteY28" fmla="*/ 343 h 83800"/>
                <a:gd name="connsiteX29" fmla="*/ 1963 w 111708"/>
                <a:gd name="connsiteY29" fmla="*/ -1372 h 83800"/>
                <a:gd name="connsiteX30" fmla="*/ 17924 w 111708"/>
                <a:gd name="connsiteY30" fmla="*/ -883 h 83800"/>
                <a:gd name="connsiteX31" fmla="*/ 26394 w 111708"/>
                <a:gd name="connsiteY31" fmla="*/ -1004 h 83800"/>
                <a:gd name="connsiteX32" fmla="*/ 34248 w 111708"/>
                <a:gd name="connsiteY32" fmla="*/ -1372 h 83800"/>
                <a:gd name="connsiteX33" fmla="*/ 36827 w 111708"/>
                <a:gd name="connsiteY33" fmla="*/ 1327 h 83800"/>
                <a:gd name="connsiteX34" fmla="*/ 32901 w 111708"/>
                <a:gd name="connsiteY34" fmla="*/ 3048 h 83800"/>
                <a:gd name="connsiteX35" fmla="*/ 28236 w 111708"/>
                <a:gd name="connsiteY35" fmla="*/ 3289 h 83800"/>
                <a:gd name="connsiteX36" fmla="*/ 25409 w 111708"/>
                <a:gd name="connsiteY36" fmla="*/ 5131 h 83800"/>
                <a:gd name="connsiteX37" fmla="*/ 31179 w 111708"/>
                <a:gd name="connsiteY37" fmla="*/ 28685 h 83800"/>
                <a:gd name="connsiteX38" fmla="*/ 51556 w 111708"/>
                <a:gd name="connsiteY38" fmla="*/ 43043 h 83800"/>
                <a:gd name="connsiteX39" fmla="*/ 69359 w 111708"/>
                <a:gd name="connsiteY39" fmla="*/ 8566 h 83800"/>
                <a:gd name="connsiteX40" fmla="*/ 70217 w 111708"/>
                <a:gd name="connsiteY40" fmla="*/ 6235 h 83800"/>
                <a:gd name="connsiteX41" fmla="*/ 64568 w 111708"/>
                <a:gd name="connsiteY41" fmla="*/ 3048 h 83800"/>
                <a:gd name="connsiteX42" fmla="*/ 61379 w 111708"/>
                <a:gd name="connsiteY42" fmla="*/ 343 h 83800"/>
                <a:gd name="connsiteX43" fmla="*/ 63468 w 111708"/>
                <a:gd name="connsiteY43" fmla="*/ -1372 h 83800"/>
                <a:gd name="connsiteX44" fmla="*/ 79176 w 111708"/>
                <a:gd name="connsiteY44" fmla="*/ -883 h 83800"/>
                <a:gd name="connsiteX45" fmla="*/ 91210 w 111708"/>
                <a:gd name="connsiteY45" fmla="*/ -1372 h 83800"/>
                <a:gd name="connsiteX46" fmla="*/ 93663 w 111708"/>
                <a:gd name="connsiteY46" fmla="*/ 1206 h 83800"/>
                <a:gd name="connsiteX47" fmla="*/ 90842 w 111708"/>
                <a:gd name="connsiteY47" fmla="*/ 3048 h 83800"/>
                <a:gd name="connsiteX48" fmla="*/ 82740 w 111708"/>
                <a:gd name="connsiteY48" fmla="*/ 7093 h 83800"/>
                <a:gd name="connsiteX49" fmla="*/ 61747 w 111708"/>
                <a:gd name="connsiteY49" fmla="*/ 47952 h 83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11708" h="83800">
                  <a:moveTo>
                    <a:pt x="61747" y="47952"/>
                  </a:moveTo>
                  <a:cubicBezTo>
                    <a:pt x="61258" y="48930"/>
                    <a:pt x="61010" y="49298"/>
                    <a:pt x="61010" y="49420"/>
                  </a:cubicBezTo>
                  <a:cubicBezTo>
                    <a:pt x="61010" y="49667"/>
                    <a:pt x="61131" y="49788"/>
                    <a:pt x="63958" y="51756"/>
                  </a:cubicBezTo>
                  <a:lnTo>
                    <a:pt x="76355" y="60463"/>
                  </a:lnTo>
                  <a:cubicBezTo>
                    <a:pt x="92558" y="71874"/>
                    <a:pt x="100170" y="77272"/>
                    <a:pt x="108887" y="78009"/>
                  </a:cubicBezTo>
                  <a:cubicBezTo>
                    <a:pt x="110234" y="78130"/>
                    <a:pt x="111708" y="78257"/>
                    <a:pt x="111708" y="80708"/>
                  </a:cubicBezTo>
                  <a:cubicBezTo>
                    <a:pt x="111708" y="81691"/>
                    <a:pt x="110850" y="82302"/>
                    <a:pt x="110113" y="82302"/>
                  </a:cubicBezTo>
                  <a:cubicBezTo>
                    <a:pt x="107534" y="82302"/>
                    <a:pt x="104344" y="81934"/>
                    <a:pt x="101643" y="81934"/>
                  </a:cubicBezTo>
                  <a:cubicBezTo>
                    <a:pt x="98327" y="81934"/>
                    <a:pt x="90105" y="82428"/>
                    <a:pt x="86788" y="82428"/>
                  </a:cubicBezTo>
                  <a:cubicBezTo>
                    <a:pt x="86051" y="82428"/>
                    <a:pt x="84214" y="82428"/>
                    <a:pt x="84214" y="79730"/>
                  </a:cubicBezTo>
                  <a:cubicBezTo>
                    <a:pt x="84214" y="79603"/>
                    <a:pt x="84214" y="78130"/>
                    <a:pt x="86051" y="78009"/>
                  </a:cubicBezTo>
                  <a:cubicBezTo>
                    <a:pt x="87525" y="77888"/>
                    <a:pt x="89120" y="77641"/>
                    <a:pt x="89120" y="76294"/>
                  </a:cubicBezTo>
                  <a:cubicBezTo>
                    <a:pt x="89120" y="74084"/>
                    <a:pt x="85314" y="71385"/>
                    <a:pt x="83719" y="70280"/>
                  </a:cubicBezTo>
                  <a:lnTo>
                    <a:pt x="32532" y="34210"/>
                  </a:lnTo>
                  <a:lnTo>
                    <a:pt x="42228" y="72859"/>
                  </a:lnTo>
                  <a:cubicBezTo>
                    <a:pt x="43334" y="77026"/>
                    <a:pt x="43455" y="78009"/>
                    <a:pt x="53030" y="78009"/>
                  </a:cubicBezTo>
                  <a:cubicBezTo>
                    <a:pt x="54994" y="78009"/>
                    <a:pt x="56715" y="78009"/>
                    <a:pt x="56715" y="80587"/>
                  </a:cubicBezTo>
                  <a:cubicBezTo>
                    <a:pt x="56715" y="81691"/>
                    <a:pt x="55978" y="82428"/>
                    <a:pt x="54751" y="82428"/>
                  </a:cubicBezTo>
                  <a:cubicBezTo>
                    <a:pt x="51193" y="82428"/>
                    <a:pt x="42228" y="81934"/>
                    <a:pt x="38670" y="81934"/>
                  </a:cubicBezTo>
                  <a:cubicBezTo>
                    <a:pt x="36580" y="81934"/>
                    <a:pt x="32284" y="81934"/>
                    <a:pt x="30200" y="82061"/>
                  </a:cubicBezTo>
                  <a:cubicBezTo>
                    <a:pt x="27741" y="82181"/>
                    <a:pt x="24799" y="82428"/>
                    <a:pt x="22467" y="82428"/>
                  </a:cubicBezTo>
                  <a:cubicBezTo>
                    <a:pt x="21730" y="82428"/>
                    <a:pt x="19888" y="82428"/>
                    <a:pt x="19888" y="79730"/>
                  </a:cubicBezTo>
                  <a:cubicBezTo>
                    <a:pt x="19888" y="78009"/>
                    <a:pt x="21235" y="78009"/>
                    <a:pt x="23935" y="78009"/>
                  </a:cubicBezTo>
                  <a:cubicBezTo>
                    <a:pt x="25904" y="78009"/>
                    <a:pt x="26394" y="78009"/>
                    <a:pt x="28605" y="77762"/>
                  </a:cubicBezTo>
                  <a:cubicBezTo>
                    <a:pt x="31058" y="77519"/>
                    <a:pt x="31305" y="77272"/>
                    <a:pt x="31305" y="76046"/>
                  </a:cubicBezTo>
                  <a:cubicBezTo>
                    <a:pt x="31305" y="75799"/>
                    <a:pt x="31305" y="75189"/>
                    <a:pt x="30810" y="73347"/>
                  </a:cubicBezTo>
                  <a:lnTo>
                    <a:pt x="14487" y="8198"/>
                  </a:lnTo>
                  <a:cubicBezTo>
                    <a:pt x="13502" y="4026"/>
                    <a:pt x="13260" y="3048"/>
                    <a:pt x="3685" y="3048"/>
                  </a:cubicBezTo>
                  <a:cubicBezTo>
                    <a:pt x="1474" y="3048"/>
                    <a:pt x="0" y="3048"/>
                    <a:pt x="0" y="343"/>
                  </a:cubicBezTo>
                  <a:cubicBezTo>
                    <a:pt x="0" y="222"/>
                    <a:pt x="0" y="-1372"/>
                    <a:pt x="1963" y="-1372"/>
                  </a:cubicBezTo>
                  <a:cubicBezTo>
                    <a:pt x="5522" y="-1372"/>
                    <a:pt x="14366" y="-883"/>
                    <a:pt x="17924" y="-883"/>
                  </a:cubicBezTo>
                  <a:cubicBezTo>
                    <a:pt x="20009" y="-883"/>
                    <a:pt x="24304" y="-883"/>
                    <a:pt x="26394" y="-1004"/>
                  </a:cubicBezTo>
                  <a:cubicBezTo>
                    <a:pt x="28847" y="-1124"/>
                    <a:pt x="31915" y="-1372"/>
                    <a:pt x="34248" y="-1372"/>
                  </a:cubicBezTo>
                  <a:cubicBezTo>
                    <a:pt x="34984" y="-1372"/>
                    <a:pt x="36827" y="-1372"/>
                    <a:pt x="36827" y="1327"/>
                  </a:cubicBezTo>
                  <a:cubicBezTo>
                    <a:pt x="36827" y="3048"/>
                    <a:pt x="35353" y="3048"/>
                    <a:pt x="32901" y="3048"/>
                  </a:cubicBezTo>
                  <a:cubicBezTo>
                    <a:pt x="32779" y="3048"/>
                    <a:pt x="30442" y="3048"/>
                    <a:pt x="28236" y="3289"/>
                  </a:cubicBezTo>
                  <a:cubicBezTo>
                    <a:pt x="25409" y="3536"/>
                    <a:pt x="25409" y="3905"/>
                    <a:pt x="25409" y="5131"/>
                  </a:cubicBezTo>
                  <a:cubicBezTo>
                    <a:pt x="25409" y="6115"/>
                    <a:pt x="26641" y="10650"/>
                    <a:pt x="31179" y="28685"/>
                  </a:cubicBezTo>
                  <a:lnTo>
                    <a:pt x="51556" y="43043"/>
                  </a:lnTo>
                  <a:lnTo>
                    <a:pt x="69359" y="8566"/>
                  </a:lnTo>
                  <a:cubicBezTo>
                    <a:pt x="70217" y="6972"/>
                    <a:pt x="70217" y="6846"/>
                    <a:pt x="70217" y="6235"/>
                  </a:cubicBezTo>
                  <a:cubicBezTo>
                    <a:pt x="70217" y="3411"/>
                    <a:pt x="66780" y="3048"/>
                    <a:pt x="64568" y="3048"/>
                  </a:cubicBezTo>
                  <a:cubicBezTo>
                    <a:pt x="63100" y="3048"/>
                    <a:pt x="61379" y="3048"/>
                    <a:pt x="61379" y="343"/>
                  </a:cubicBezTo>
                  <a:cubicBezTo>
                    <a:pt x="61379" y="222"/>
                    <a:pt x="61500" y="-1372"/>
                    <a:pt x="63468" y="-1372"/>
                  </a:cubicBezTo>
                  <a:cubicBezTo>
                    <a:pt x="66901" y="-1372"/>
                    <a:pt x="75744" y="-883"/>
                    <a:pt x="79176" y="-883"/>
                  </a:cubicBezTo>
                  <a:cubicBezTo>
                    <a:pt x="82861" y="-883"/>
                    <a:pt x="87773" y="-1372"/>
                    <a:pt x="91210" y="-1372"/>
                  </a:cubicBezTo>
                  <a:cubicBezTo>
                    <a:pt x="92805" y="-1372"/>
                    <a:pt x="93663" y="-514"/>
                    <a:pt x="93663" y="1206"/>
                  </a:cubicBezTo>
                  <a:cubicBezTo>
                    <a:pt x="93663" y="3048"/>
                    <a:pt x="92068" y="3048"/>
                    <a:pt x="90842" y="3048"/>
                  </a:cubicBezTo>
                  <a:cubicBezTo>
                    <a:pt x="88630" y="3048"/>
                    <a:pt x="84825" y="3168"/>
                    <a:pt x="82740" y="7093"/>
                  </a:cubicBezTo>
                  <a:lnTo>
                    <a:pt x="61747" y="47952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2275" name="任意多边形: 形状 2274">
              <a:extLst>
                <a:ext uri="{FF2B5EF4-FFF2-40B4-BE49-F238E27FC236}">
                  <a16:creationId xmlns:a16="http://schemas.microsoft.com/office/drawing/2014/main" id="{4431AB72-51D6-395C-D3C5-278A1A1703D2}"/>
                </a:ext>
              </a:extLst>
            </p:cNvPr>
            <p:cNvSpPr/>
            <p:nvPr>
              <p:custDataLst>
                <p:tags r:id="rId26"/>
              </p:custDataLst>
            </p:nvPr>
          </p:nvSpPr>
          <p:spPr>
            <a:xfrm flipV="1">
              <a:off x="11331105" y="-9636438"/>
              <a:ext cx="98706" cy="112841"/>
            </a:xfrm>
            <a:custGeom>
              <a:avLst/>
              <a:gdLst>
                <a:gd name="connsiteX0" fmla="*/ 32086 w 98706"/>
                <a:gd name="connsiteY0" fmla="*/ 90267 h 112841"/>
                <a:gd name="connsiteX1" fmla="*/ 34715 w 98706"/>
                <a:gd name="connsiteY1" fmla="*/ 96225 h 112841"/>
                <a:gd name="connsiteX2" fmla="*/ 54702 w 98706"/>
                <a:gd name="connsiteY2" fmla="*/ 104460 h 112841"/>
                <a:gd name="connsiteX3" fmla="*/ 76262 w 98706"/>
                <a:gd name="connsiteY3" fmla="*/ 71692 h 112841"/>
                <a:gd name="connsiteX4" fmla="*/ 52595 w 98706"/>
                <a:gd name="connsiteY4" fmla="*/ 37875 h 112841"/>
                <a:gd name="connsiteX5" fmla="*/ 34011 w 98706"/>
                <a:gd name="connsiteY5" fmla="*/ 47341 h 112841"/>
                <a:gd name="connsiteX6" fmla="*/ 32086 w 98706"/>
                <a:gd name="connsiteY6" fmla="*/ 53118 h 112841"/>
                <a:gd name="connsiteX7" fmla="*/ 32086 w 98706"/>
                <a:gd name="connsiteY7" fmla="*/ 90267 h 112841"/>
                <a:gd name="connsiteX8" fmla="*/ 32086 w 98706"/>
                <a:gd name="connsiteY8" fmla="*/ 39453 h 112841"/>
                <a:gd name="connsiteX9" fmla="*/ 54526 w 98706"/>
                <a:gd name="connsiteY9" fmla="*/ 31571 h 112841"/>
                <a:gd name="connsiteX10" fmla="*/ 98706 w 98706"/>
                <a:gd name="connsiteY10" fmla="*/ 71692 h 112841"/>
                <a:gd name="connsiteX11" fmla="*/ 57507 w 98706"/>
                <a:gd name="connsiteY11" fmla="*/ 111469 h 112841"/>
                <a:gd name="connsiteX12" fmla="*/ 31030 w 98706"/>
                <a:gd name="connsiteY12" fmla="*/ 102882 h 112841"/>
                <a:gd name="connsiteX13" fmla="*/ 31030 w 98706"/>
                <a:gd name="connsiteY13" fmla="*/ 111469 h 112841"/>
                <a:gd name="connsiteX14" fmla="*/ 0 w 98706"/>
                <a:gd name="connsiteY14" fmla="*/ 110066 h 112841"/>
                <a:gd name="connsiteX15" fmla="*/ 0 w 98706"/>
                <a:gd name="connsiteY15" fmla="*/ 101832 h 112841"/>
                <a:gd name="connsiteX16" fmla="*/ 12100 w 98706"/>
                <a:gd name="connsiteY16" fmla="*/ 95175 h 112841"/>
                <a:gd name="connsiteX17" fmla="*/ 12100 w 98706"/>
                <a:gd name="connsiteY17" fmla="*/ 6862 h 112841"/>
                <a:gd name="connsiteX18" fmla="*/ 0 w 98706"/>
                <a:gd name="connsiteY18" fmla="*/ 6862 h 112841"/>
                <a:gd name="connsiteX19" fmla="*/ 0 w 98706"/>
                <a:gd name="connsiteY19" fmla="*/ -1373 h 112841"/>
                <a:gd name="connsiteX20" fmla="*/ 22093 w 98706"/>
                <a:gd name="connsiteY20" fmla="*/ -845 h 112841"/>
                <a:gd name="connsiteX21" fmla="*/ 44181 w 98706"/>
                <a:gd name="connsiteY21" fmla="*/ -1373 h 112841"/>
                <a:gd name="connsiteX22" fmla="*/ 44181 w 98706"/>
                <a:gd name="connsiteY22" fmla="*/ 6862 h 112841"/>
                <a:gd name="connsiteX23" fmla="*/ 32086 w 98706"/>
                <a:gd name="connsiteY23" fmla="*/ 6862 h 112841"/>
                <a:gd name="connsiteX24" fmla="*/ 32086 w 98706"/>
                <a:gd name="connsiteY24" fmla="*/ 39453 h 112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98706" h="112841">
                  <a:moveTo>
                    <a:pt x="32086" y="90267"/>
                  </a:moveTo>
                  <a:cubicBezTo>
                    <a:pt x="32086" y="93598"/>
                    <a:pt x="32262" y="93774"/>
                    <a:pt x="34715" y="96225"/>
                  </a:cubicBezTo>
                  <a:cubicBezTo>
                    <a:pt x="41728" y="103410"/>
                    <a:pt x="50841" y="104460"/>
                    <a:pt x="54702" y="104460"/>
                  </a:cubicBezTo>
                  <a:cubicBezTo>
                    <a:pt x="66444" y="104460"/>
                    <a:pt x="76262" y="93774"/>
                    <a:pt x="76262" y="71692"/>
                  </a:cubicBezTo>
                  <a:cubicBezTo>
                    <a:pt x="76262" y="46989"/>
                    <a:pt x="63991" y="37875"/>
                    <a:pt x="52595" y="37875"/>
                  </a:cubicBezTo>
                  <a:cubicBezTo>
                    <a:pt x="50142" y="37875"/>
                    <a:pt x="41903" y="37875"/>
                    <a:pt x="34011" y="47341"/>
                  </a:cubicBezTo>
                  <a:cubicBezTo>
                    <a:pt x="32086" y="49617"/>
                    <a:pt x="32086" y="49792"/>
                    <a:pt x="32086" y="53118"/>
                  </a:cubicBezTo>
                  <a:lnTo>
                    <a:pt x="32086" y="90267"/>
                  </a:lnTo>
                  <a:close/>
                  <a:moveTo>
                    <a:pt x="32086" y="39453"/>
                  </a:moveTo>
                  <a:cubicBezTo>
                    <a:pt x="39621" y="33324"/>
                    <a:pt x="47338" y="31571"/>
                    <a:pt x="54526" y="31571"/>
                  </a:cubicBezTo>
                  <a:cubicBezTo>
                    <a:pt x="80821" y="31571"/>
                    <a:pt x="98706" y="47341"/>
                    <a:pt x="98706" y="71692"/>
                  </a:cubicBezTo>
                  <a:cubicBezTo>
                    <a:pt x="98706" y="94999"/>
                    <a:pt x="82751" y="111469"/>
                    <a:pt x="57507" y="111469"/>
                  </a:cubicBezTo>
                  <a:cubicBezTo>
                    <a:pt x="44356" y="111469"/>
                    <a:pt x="35067" y="106037"/>
                    <a:pt x="31030" y="102882"/>
                  </a:cubicBezTo>
                  <a:lnTo>
                    <a:pt x="31030" y="111469"/>
                  </a:lnTo>
                  <a:lnTo>
                    <a:pt x="0" y="110066"/>
                  </a:lnTo>
                  <a:lnTo>
                    <a:pt x="0" y="101832"/>
                  </a:lnTo>
                  <a:cubicBezTo>
                    <a:pt x="10873" y="101832"/>
                    <a:pt x="12100" y="101832"/>
                    <a:pt x="12100" y="95175"/>
                  </a:cubicBezTo>
                  <a:lnTo>
                    <a:pt x="12100" y="6862"/>
                  </a:lnTo>
                  <a:lnTo>
                    <a:pt x="0" y="6862"/>
                  </a:lnTo>
                  <a:lnTo>
                    <a:pt x="0" y="-1373"/>
                  </a:lnTo>
                  <a:cubicBezTo>
                    <a:pt x="4911" y="-1197"/>
                    <a:pt x="15427" y="-845"/>
                    <a:pt x="22093" y="-845"/>
                  </a:cubicBezTo>
                  <a:cubicBezTo>
                    <a:pt x="28929" y="-845"/>
                    <a:pt x="39275" y="-1197"/>
                    <a:pt x="44181" y="-1373"/>
                  </a:cubicBezTo>
                  <a:lnTo>
                    <a:pt x="44181" y="6862"/>
                  </a:lnTo>
                  <a:lnTo>
                    <a:pt x="32086" y="6862"/>
                  </a:lnTo>
                  <a:lnTo>
                    <a:pt x="32086" y="39453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2276" name="任意多边形: 形状 2275">
              <a:extLst>
                <a:ext uri="{FF2B5EF4-FFF2-40B4-BE49-F238E27FC236}">
                  <a16:creationId xmlns:a16="http://schemas.microsoft.com/office/drawing/2014/main" id="{E0228530-7233-379A-0E91-9619BD019843}"/>
                </a:ext>
              </a:extLst>
            </p:cNvPr>
            <p:cNvSpPr/>
            <p:nvPr>
              <p:custDataLst>
                <p:tags r:id="rId27"/>
              </p:custDataLst>
            </p:nvPr>
          </p:nvSpPr>
          <p:spPr>
            <a:xfrm flipV="1">
              <a:off x="11436642" y="-9612653"/>
              <a:ext cx="53887" cy="106370"/>
            </a:xfrm>
            <a:custGeom>
              <a:avLst/>
              <a:gdLst>
                <a:gd name="connsiteX0" fmla="*/ 53888 w 53887"/>
                <a:gd name="connsiteY0" fmla="*/ 100339 h 106370"/>
                <a:gd name="connsiteX1" fmla="*/ 48982 w 53887"/>
                <a:gd name="connsiteY1" fmla="*/ 105000 h 106370"/>
                <a:gd name="connsiteX2" fmla="*/ 42107 w 53887"/>
                <a:gd name="connsiteY2" fmla="*/ 98256 h 106370"/>
                <a:gd name="connsiteX3" fmla="*/ 47019 w 53887"/>
                <a:gd name="connsiteY3" fmla="*/ 93589 h 106370"/>
                <a:gd name="connsiteX4" fmla="*/ 53888 w 53887"/>
                <a:gd name="connsiteY4" fmla="*/ 100339 h 106370"/>
                <a:gd name="connsiteX5" fmla="*/ 27868 w 53887"/>
                <a:gd name="connsiteY5" fmla="*/ 17643 h 106370"/>
                <a:gd name="connsiteX6" fmla="*/ 12028 w 53887"/>
                <a:gd name="connsiteY6" fmla="*/ 2065 h 106370"/>
                <a:gd name="connsiteX7" fmla="*/ 7612 w 53887"/>
                <a:gd name="connsiteY7" fmla="*/ 2801 h 106370"/>
                <a:gd name="connsiteX8" fmla="*/ 11786 w 53887"/>
                <a:gd name="connsiteY8" fmla="*/ 9056 h 106370"/>
                <a:gd name="connsiteX9" fmla="*/ 6996 w 53887"/>
                <a:gd name="connsiteY9" fmla="*/ 13598 h 106370"/>
                <a:gd name="connsiteX10" fmla="*/ 0 w 53887"/>
                <a:gd name="connsiteY10" fmla="*/ 6358 h 106370"/>
                <a:gd name="connsiteX11" fmla="*/ 12155 w 53887"/>
                <a:gd name="connsiteY11" fmla="*/ -1371 h 106370"/>
                <a:gd name="connsiteX12" fmla="*/ 37686 w 53887"/>
                <a:gd name="connsiteY12" fmla="*/ 18011 h 106370"/>
                <a:gd name="connsiteX13" fmla="*/ 48735 w 53887"/>
                <a:gd name="connsiteY13" fmla="*/ 61937 h 106370"/>
                <a:gd name="connsiteX14" fmla="*/ 49351 w 53887"/>
                <a:gd name="connsiteY14" fmla="*/ 66230 h 106370"/>
                <a:gd name="connsiteX15" fmla="*/ 36211 w 53887"/>
                <a:gd name="connsiteY15" fmla="*/ 77762 h 106370"/>
                <a:gd name="connsiteX16" fmla="*/ 14729 w 53887"/>
                <a:gd name="connsiteY16" fmla="*/ 58990 h 106370"/>
                <a:gd name="connsiteX17" fmla="*/ 16819 w 53887"/>
                <a:gd name="connsiteY17" fmla="*/ 57397 h 106370"/>
                <a:gd name="connsiteX18" fmla="*/ 19272 w 53887"/>
                <a:gd name="connsiteY18" fmla="*/ 59607 h 106370"/>
                <a:gd name="connsiteX19" fmla="*/ 35843 w 53887"/>
                <a:gd name="connsiteY19" fmla="*/ 74327 h 106370"/>
                <a:gd name="connsiteX20" fmla="*/ 40017 w 53887"/>
                <a:gd name="connsiteY20" fmla="*/ 68314 h 106370"/>
                <a:gd name="connsiteX21" fmla="*/ 39649 w 53887"/>
                <a:gd name="connsiteY21" fmla="*/ 64636 h 106370"/>
                <a:gd name="connsiteX22" fmla="*/ 27868 w 53887"/>
                <a:gd name="connsiteY22" fmla="*/ 17643 h 106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53887" h="106370">
                  <a:moveTo>
                    <a:pt x="53888" y="100339"/>
                  </a:moveTo>
                  <a:cubicBezTo>
                    <a:pt x="53888" y="102422"/>
                    <a:pt x="52293" y="105000"/>
                    <a:pt x="48982" y="105000"/>
                  </a:cubicBezTo>
                  <a:cubicBezTo>
                    <a:pt x="45418" y="105000"/>
                    <a:pt x="42107" y="101565"/>
                    <a:pt x="42107" y="98256"/>
                  </a:cubicBezTo>
                  <a:cubicBezTo>
                    <a:pt x="42107" y="96288"/>
                    <a:pt x="43581" y="93589"/>
                    <a:pt x="47019" y="93589"/>
                  </a:cubicBezTo>
                  <a:cubicBezTo>
                    <a:pt x="50329" y="93589"/>
                    <a:pt x="53888" y="96783"/>
                    <a:pt x="53888" y="100339"/>
                  </a:cubicBezTo>
                  <a:close/>
                  <a:moveTo>
                    <a:pt x="27868" y="17643"/>
                  </a:moveTo>
                  <a:cubicBezTo>
                    <a:pt x="25778" y="9178"/>
                    <a:pt x="19272" y="2065"/>
                    <a:pt x="12028" y="2065"/>
                  </a:cubicBezTo>
                  <a:cubicBezTo>
                    <a:pt x="10433" y="2065"/>
                    <a:pt x="8959" y="2307"/>
                    <a:pt x="7612" y="2801"/>
                  </a:cubicBezTo>
                  <a:cubicBezTo>
                    <a:pt x="10802" y="4269"/>
                    <a:pt x="11786" y="7215"/>
                    <a:pt x="11786" y="9056"/>
                  </a:cubicBezTo>
                  <a:cubicBezTo>
                    <a:pt x="11786" y="12003"/>
                    <a:pt x="9455" y="13598"/>
                    <a:pt x="6996" y="13598"/>
                  </a:cubicBezTo>
                  <a:cubicBezTo>
                    <a:pt x="3190" y="13598"/>
                    <a:pt x="0" y="10282"/>
                    <a:pt x="0" y="6358"/>
                  </a:cubicBezTo>
                  <a:cubicBezTo>
                    <a:pt x="0" y="1697"/>
                    <a:pt x="4785" y="-1371"/>
                    <a:pt x="12155" y="-1371"/>
                  </a:cubicBezTo>
                  <a:cubicBezTo>
                    <a:pt x="19519" y="-1371"/>
                    <a:pt x="33879" y="3043"/>
                    <a:pt x="37686" y="18011"/>
                  </a:cubicBezTo>
                  <a:lnTo>
                    <a:pt x="48735" y="61937"/>
                  </a:lnTo>
                  <a:cubicBezTo>
                    <a:pt x="49103" y="63284"/>
                    <a:pt x="49351" y="64388"/>
                    <a:pt x="49351" y="66230"/>
                  </a:cubicBezTo>
                  <a:cubicBezTo>
                    <a:pt x="49351" y="72981"/>
                    <a:pt x="43581" y="77762"/>
                    <a:pt x="36211" y="77762"/>
                  </a:cubicBezTo>
                  <a:cubicBezTo>
                    <a:pt x="22588" y="77762"/>
                    <a:pt x="14729" y="60711"/>
                    <a:pt x="14729" y="58990"/>
                  </a:cubicBezTo>
                  <a:cubicBezTo>
                    <a:pt x="14729" y="57397"/>
                    <a:pt x="16450" y="57397"/>
                    <a:pt x="16819" y="57397"/>
                  </a:cubicBezTo>
                  <a:cubicBezTo>
                    <a:pt x="18293" y="57397"/>
                    <a:pt x="18414" y="57765"/>
                    <a:pt x="19272" y="59607"/>
                  </a:cubicBezTo>
                  <a:cubicBezTo>
                    <a:pt x="22341" y="66719"/>
                    <a:pt x="28726" y="74327"/>
                    <a:pt x="35843" y="74327"/>
                  </a:cubicBezTo>
                  <a:cubicBezTo>
                    <a:pt x="38912" y="74327"/>
                    <a:pt x="40017" y="72244"/>
                    <a:pt x="40017" y="68314"/>
                  </a:cubicBezTo>
                  <a:cubicBezTo>
                    <a:pt x="40017" y="66967"/>
                    <a:pt x="39775" y="65246"/>
                    <a:pt x="39649" y="64636"/>
                  </a:cubicBezTo>
                  <a:lnTo>
                    <a:pt x="27868" y="17643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2277" name="任意多边形: 形状 2276">
              <a:extLst>
                <a:ext uri="{FF2B5EF4-FFF2-40B4-BE49-F238E27FC236}">
                  <a16:creationId xmlns:a16="http://schemas.microsoft.com/office/drawing/2014/main" id="{4D667760-F17D-DA7A-D555-F83BFBC8561F}"/>
                </a:ext>
              </a:extLst>
            </p:cNvPr>
            <p:cNvSpPr/>
            <p:nvPr>
              <p:custDataLst>
                <p:tags r:id="rId28"/>
              </p:custDataLst>
            </p:nvPr>
          </p:nvSpPr>
          <p:spPr>
            <a:xfrm flipV="1">
              <a:off x="11559307" y="-9659745"/>
              <a:ext cx="116586" cy="116700"/>
            </a:xfrm>
            <a:custGeom>
              <a:avLst/>
              <a:gdLst>
                <a:gd name="connsiteX0" fmla="*/ 61885 w 116586"/>
                <a:gd name="connsiteY0" fmla="*/ 53467 h 116700"/>
                <a:gd name="connsiteX1" fmla="*/ 110801 w 116586"/>
                <a:gd name="connsiteY1" fmla="*/ 53467 h 116700"/>
                <a:gd name="connsiteX2" fmla="*/ 116586 w 116586"/>
                <a:gd name="connsiteY2" fmla="*/ 56975 h 116700"/>
                <a:gd name="connsiteX3" fmla="*/ 110801 w 116586"/>
                <a:gd name="connsiteY3" fmla="*/ 60476 h 116700"/>
                <a:gd name="connsiteX4" fmla="*/ 61885 w 116586"/>
                <a:gd name="connsiteY4" fmla="*/ 60476 h 116700"/>
                <a:gd name="connsiteX5" fmla="*/ 61885 w 116586"/>
                <a:gd name="connsiteY5" fmla="*/ 109541 h 116700"/>
                <a:gd name="connsiteX6" fmla="*/ 58381 w 116586"/>
                <a:gd name="connsiteY6" fmla="*/ 115325 h 116700"/>
                <a:gd name="connsiteX7" fmla="*/ 54872 w 116586"/>
                <a:gd name="connsiteY7" fmla="*/ 109541 h 116700"/>
                <a:gd name="connsiteX8" fmla="*/ 54872 w 116586"/>
                <a:gd name="connsiteY8" fmla="*/ 60476 h 116700"/>
                <a:gd name="connsiteX9" fmla="*/ 5786 w 116586"/>
                <a:gd name="connsiteY9" fmla="*/ 60476 h 116700"/>
                <a:gd name="connsiteX10" fmla="*/ 0 w 116586"/>
                <a:gd name="connsiteY10" fmla="*/ 56975 h 116700"/>
                <a:gd name="connsiteX11" fmla="*/ 5786 w 116586"/>
                <a:gd name="connsiteY11" fmla="*/ 53467 h 116700"/>
                <a:gd name="connsiteX12" fmla="*/ 54872 w 116586"/>
                <a:gd name="connsiteY12" fmla="*/ 53467 h 116700"/>
                <a:gd name="connsiteX13" fmla="*/ 54872 w 116586"/>
                <a:gd name="connsiteY13" fmla="*/ 4407 h 116700"/>
                <a:gd name="connsiteX14" fmla="*/ 58381 w 116586"/>
                <a:gd name="connsiteY14" fmla="*/ -1375 h 116700"/>
                <a:gd name="connsiteX15" fmla="*/ 61885 w 116586"/>
                <a:gd name="connsiteY15" fmla="*/ 4407 h 116700"/>
                <a:gd name="connsiteX16" fmla="*/ 61885 w 116586"/>
                <a:gd name="connsiteY16" fmla="*/ 53467 h 116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16586" h="116700">
                  <a:moveTo>
                    <a:pt x="61885" y="53467"/>
                  </a:moveTo>
                  <a:lnTo>
                    <a:pt x="110801" y="53467"/>
                  </a:lnTo>
                  <a:cubicBezTo>
                    <a:pt x="113254" y="53467"/>
                    <a:pt x="116586" y="53467"/>
                    <a:pt x="116586" y="56975"/>
                  </a:cubicBezTo>
                  <a:cubicBezTo>
                    <a:pt x="116586" y="60476"/>
                    <a:pt x="113254" y="60476"/>
                    <a:pt x="110801" y="60476"/>
                  </a:cubicBezTo>
                  <a:lnTo>
                    <a:pt x="61885" y="60476"/>
                  </a:lnTo>
                  <a:lnTo>
                    <a:pt x="61885" y="109541"/>
                  </a:lnTo>
                  <a:cubicBezTo>
                    <a:pt x="61885" y="111993"/>
                    <a:pt x="61885" y="115325"/>
                    <a:pt x="58381" y="115325"/>
                  </a:cubicBezTo>
                  <a:cubicBezTo>
                    <a:pt x="54872" y="115325"/>
                    <a:pt x="54872" y="111993"/>
                    <a:pt x="54872" y="109541"/>
                  </a:cubicBezTo>
                  <a:lnTo>
                    <a:pt x="54872" y="60476"/>
                  </a:lnTo>
                  <a:lnTo>
                    <a:pt x="5786" y="60476"/>
                  </a:lnTo>
                  <a:cubicBezTo>
                    <a:pt x="3333" y="60476"/>
                    <a:pt x="0" y="60476"/>
                    <a:pt x="0" y="56975"/>
                  </a:cubicBezTo>
                  <a:cubicBezTo>
                    <a:pt x="0" y="53467"/>
                    <a:pt x="3333" y="53467"/>
                    <a:pt x="5786" y="53467"/>
                  </a:cubicBezTo>
                  <a:lnTo>
                    <a:pt x="54872" y="53467"/>
                  </a:lnTo>
                  <a:lnTo>
                    <a:pt x="54872" y="4407"/>
                  </a:lnTo>
                  <a:cubicBezTo>
                    <a:pt x="54872" y="1956"/>
                    <a:pt x="54872" y="-1375"/>
                    <a:pt x="58381" y="-1375"/>
                  </a:cubicBezTo>
                  <a:cubicBezTo>
                    <a:pt x="61885" y="-1375"/>
                    <a:pt x="61885" y="1956"/>
                    <a:pt x="61885" y="4407"/>
                  </a:cubicBezTo>
                  <a:lnTo>
                    <a:pt x="61885" y="53467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2278" name="任意多边形: 形状 2277">
              <a:extLst>
                <a:ext uri="{FF2B5EF4-FFF2-40B4-BE49-F238E27FC236}">
                  <a16:creationId xmlns:a16="http://schemas.microsoft.com/office/drawing/2014/main" id="{B24ADF22-B1C9-2A7F-D842-33800E4120E2}"/>
                </a:ext>
              </a:extLst>
            </p:cNvPr>
            <p:cNvSpPr/>
            <p:nvPr>
              <p:custDataLst>
                <p:tags r:id="rId29"/>
              </p:custDataLst>
            </p:nvPr>
          </p:nvSpPr>
          <p:spPr>
            <a:xfrm flipV="1">
              <a:off x="11731303" y="-9636438"/>
              <a:ext cx="98706" cy="112841"/>
            </a:xfrm>
            <a:custGeom>
              <a:avLst/>
              <a:gdLst>
                <a:gd name="connsiteX0" fmla="*/ 32086 w 98706"/>
                <a:gd name="connsiteY0" fmla="*/ 90267 h 112841"/>
                <a:gd name="connsiteX1" fmla="*/ 34715 w 98706"/>
                <a:gd name="connsiteY1" fmla="*/ 96225 h 112841"/>
                <a:gd name="connsiteX2" fmla="*/ 54702 w 98706"/>
                <a:gd name="connsiteY2" fmla="*/ 104460 h 112841"/>
                <a:gd name="connsiteX3" fmla="*/ 76262 w 98706"/>
                <a:gd name="connsiteY3" fmla="*/ 71692 h 112841"/>
                <a:gd name="connsiteX4" fmla="*/ 52595 w 98706"/>
                <a:gd name="connsiteY4" fmla="*/ 37875 h 112841"/>
                <a:gd name="connsiteX5" fmla="*/ 34011 w 98706"/>
                <a:gd name="connsiteY5" fmla="*/ 47341 h 112841"/>
                <a:gd name="connsiteX6" fmla="*/ 32086 w 98706"/>
                <a:gd name="connsiteY6" fmla="*/ 53118 h 112841"/>
                <a:gd name="connsiteX7" fmla="*/ 32086 w 98706"/>
                <a:gd name="connsiteY7" fmla="*/ 90267 h 112841"/>
                <a:gd name="connsiteX8" fmla="*/ 32086 w 98706"/>
                <a:gd name="connsiteY8" fmla="*/ 39453 h 112841"/>
                <a:gd name="connsiteX9" fmla="*/ 54526 w 98706"/>
                <a:gd name="connsiteY9" fmla="*/ 31571 h 112841"/>
                <a:gd name="connsiteX10" fmla="*/ 98706 w 98706"/>
                <a:gd name="connsiteY10" fmla="*/ 71692 h 112841"/>
                <a:gd name="connsiteX11" fmla="*/ 57507 w 98706"/>
                <a:gd name="connsiteY11" fmla="*/ 111469 h 112841"/>
                <a:gd name="connsiteX12" fmla="*/ 31030 w 98706"/>
                <a:gd name="connsiteY12" fmla="*/ 102882 h 112841"/>
                <a:gd name="connsiteX13" fmla="*/ 31030 w 98706"/>
                <a:gd name="connsiteY13" fmla="*/ 111469 h 112841"/>
                <a:gd name="connsiteX14" fmla="*/ 0 w 98706"/>
                <a:gd name="connsiteY14" fmla="*/ 110066 h 112841"/>
                <a:gd name="connsiteX15" fmla="*/ 0 w 98706"/>
                <a:gd name="connsiteY15" fmla="*/ 101832 h 112841"/>
                <a:gd name="connsiteX16" fmla="*/ 12100 w 98706"/>
                <a:gd name="connsiteY16" fmla="*/ 95175 h 112841"/>
                <a:gd name="connsiteX17" fmla="*/ 12100 w 98706"/>
                <a:gd name="connsiteY17" fmla="*/ 6862 h 112841"/>
                <a:gd name="connsiteX18" fmla="*/ 0 w 98706"/>
                <a:gd name="connsiteY18" fmla="*/ 6862 h 112841"/>
                <a:gd name="connsiteX19" fmla="*/ 0 w 98706"/>
                <a:gd name="connsiteY19" fmla="*/ -1373 h 112841"/>
                <a:gd name="connsiteX20" fmla="*/ 22093 w 98706"/>
                <a:gd name="connsiteY20" fmla="*/ -845 h 112841"/>
                <a:gd name="connsiteX21" fmla="*/ 44181 w 98706"/>
                <a:gd name="connsiteY21" fmla="*/ -1373 h 112841"/>
                <a:gd name="connsiteX22" fmla="*/ 44181 w 98706"/>
                <a:gd name="connsiteY22" fmla="*/ 6862 h 112841"/>
                <a:gd name="connsiteX23" fmla="*/ 32086 w 98706"/>
                <a:gd name="connsiteY23" fmla="*/ 6862 h 112841"/>
                <a:gd name="connsiteX24" fmla="*/ 32086 w 98706"/>
                <a:gd name="connsiteY24" fmla="*/ 39453 h 112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98706" h="112841">
                  <a:moveTo>
                    <a:pt x="32086" y="90267"/>
                  </a:moveTo>
                  <a:cubicBezTo>
                    <a:pt x="32086" y="93598"/>
                    <a:pt x="32262" y="93774"/>
                    <a:pt x="34715" y="96225"/>
                  </a:cubicBezTo>
                  <a:cubicBezTo>
                    <a:pt x="41728" y="103410"/>
                    <a:pt x="50841" y="104460"/>
                    <a:pt x="54702" y="104460"/>
                  </a:cubicBezTo>
                  <a:cubicBezTo>
                    <a:pt x="66444" y="104460"/>
                    <a:pt x="76262" y="93774"/>
                    <a:pt x="76262" y="71692"/>
                  </a:cubicBezTo>
                  <a:cubicBezTo>
                    <a:pt x="76262" y="46989"/>
                    <a:pt x="63991" y="37875"/>
                    <a:pt x="52595" y="37875"/>
                  </a:cubicBezTo>
                  <a:cubicBezTo>
                    <a:pt x="50142" y="37875"/>
                    <a:pt x="41903" y="37875"/>
                    <a:pt x="34011" y="47341"/>
                  </a:cubicBezTo>
                  <a:cubicBezTo>
                    <a:pt x="32086" y="49617"/>
                    <a:pt x="32086" y="49792"/>
                    <a:pt x="32086" y="53118"/>
                  </a:cubicBezTo>
                  <a:lnTo>
                    <a:pt x="32086" y="90267"/>
                  </a:lnTo>
                  <a:close/>
                  <a:moveTo>
                    <a:pt x="32086" y="39453"/>
                  </a:moveTo>
                  <a:cubicBezTo>
                    <a:pt x="39621" y="33324"/>
                    <a:pt x="47337" y="31571"/>
                    <a:pt x="54526" y="31571"/>
                  </a:cubicBezTo>
                  <a:cubicBezTo>
                    <a:pt x="80821" y="31571"/>
                    <a:pt x="98706" y="47341"/>
                    <a:pt x="98706" y="71692"/>
                  </a:cubicBezTo>
                  <a:cubicBezTo>
                    <a:pt x="98706" y="94999"/>
                    <a:pt x="82751" y="111469"/>
                    <a:pt x="57507" y="111469"/>
                  </a:cubicBezTo>
                  <a:cubicBezTo>
                    <a:pt x="44357" y="111469"/>
                    <a:pt x="35067" y="106037"/>
                    <a:pt x="31030" y="102882"/>
                  </a:cubicBezTo>
                  <a:lnTo>
                    <a:pt x="31030" y="111469"/>
                  </a:lnTo>
                  <a:lnTo>
                    <a:pt x="0" y="110066"/>
                  </a:lnTo>
                  <a:lnTo>
                    <a:pt x="0" y="101832"/>
                  </a:lnTo>
                  <a:cubicBezTo>
                    <a:pt x="10873" y="101832"/>
                    <a:pt x="12100" y="101832"/>
                    <a:pt x="12100" y="95175"/>
                  </a:cubicBezTo>
                  <a:lnTo>
                    <a:pt x="12100" y="6862"/>
                  </a:lnTo>
                  <a:lnTo>
                    <a:pt x="0" y="6862"/>
                  </a:lnTo>
                  <a:lnTo>
                    <a:pt x="0" y="-1373"/>
                  </a:lnTo>
                  <a:cubicBezTo>
                    <a:pt x="4911" y="-1197"/>
                    <a:pt x="15427" y="-845"/>
                    <a:pt x="22093" y="-845"/>
                  </a:cubicBezTo>
                  <a:cubicBezTo>
                    <a:pt x="28929" y="-845"/>
                    <a:pt x="39275" y="-1197"/>
                    <a:pt x="44181" y="-1373"/>
                  </a:cubicBezTo>
                  <a:lnTo>
                    <a:pt x="44181" y="6862"/>
                  </a:lnTo>
                  <a:lnTo>
                    <a:pt x="32086" y="6862"/>
                  </a:lnTo>
                  <a:lnTo>
                    <a:pt x="32086" y="39453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2279" name="任意多边形: 形状 2278">
              <a:extLst>
                <a:ext uri="{FF2B5EF4-FFF2-40B4-BE49-F238E27FC236}">
                  <a16:creationId xmlns:a16="http://schemas.microsoft.com/office/drawing/2014/main" id="{615902AC-39B9-7711-8B9C-C38EC6DB6951}"/>
                </a:ext>
              </a:extLst>
            </p:cNvPr>
            <p:cNvSpPr/>
            <p:nvPr>
              <p:custDataLst>
                <p:tags r:id="rId30"/>
              </p:custDataLst>
            </p:nvPr>
          </p:nvSpPr>
          <p:spPr>
            <a:xfrm flipV="1">
              <a:off x="11842120" y="-9712893"/>
              <a:ext cx="91699" cy="82938"/>
            </a:xfrm>
            <a:custGeom>
              <a:avLst/>
              <a:gdLst>
                <a:gd name="connsiteX0" fmla="*/ 54382 w 91699"/>
                <a:gd name="connsiteY0" fmla="*/ 72848 h 82938"/>
                <a:gd name="connsiteX1" fmla="*/ 58183 w 91699"/>
                <a:gd name="connsiteY1" fmla="*/ 77013 h 82938"/>
                <a:gd name="connsiteX2" fmla="*/ 65553 w 91699"/>
                <a:gd name="connsiteY2" fmla="*/ 77140 h 82938"/>
                <a:gd name="connsiteX3" fmla="*/ 79297 w 91699"/>
                <a:gd name="connsiteY3" fmla="*/ 76157 h 82938"/>
                <a:gd name="connsiteX4" fmla="*/ 85072 w 91699"/>
                <a:gd name="connsiteY4" fmla="*/ 66465 h 82938"/>
                <a:gd name="connsiteX5" fmla="*/ 84209 w 91699"/>
                <a:gd name="connsiteY5" fmla="*/ 56526 h 82938"/>
                <a:gd name="connsiteX6" fmla="*/ 83967 w 91699"/>
                <a:gd name="connsiteY6" fmla="*/ 55180 h 82938"/>
                <a:gd name="connsiteX7" fmla="*/ 86051 w 91699"/>
                <a:gd name="connsiteY7" fmla="*/ 53339 h 82938"/>
                <a:gd name="connsiteX8" fmla="*/ 88383 w 91699"/>
                <a:gd name="connsiteY8" fmla="*/ 56406 h 82938"/>
                <a:gd name="connsiteX9" fmla="*/ 91699 w 91699"/>
                <a:gd name="connsiteY9" fmla="*/ 79839 h 82938"/>
                <a:gd name="connsiteX10" fmla="*/ 88014 w 91699"/>
                <a:gd name="connsiteY10" fmla="*/ 81555 h 82938"/>
                <a:gd name="connsiteX11" fmla="*/ 12518 w 91699"/>
                <a:gd name="connsiteY11" fmla="*/ 81555 h 82938"/>
                <a:gd name="connsiteX12" fmla="*/ 8349 w 91699"/>
                <a:gd name="connsiteY12" fmla="*/ 78982 h 82938"/>
                <a:gd name="connsiteX13" fmla="*/ 610 w 91699"/>
                <a:gd name="connsiteY13" fmla="*/ 57263 h 82938"/>
                <a:gd name="connsiteX14" fmla="*/ 0 w 91699"/>
                <a:gd name="connsiteY14" fmla="*/ 55053 h 82938"/>
                <a:gd name="connsiteX15" fmla="*/ 2084 w 91699"/>
                <a:gd name="connsiteY15" fmla="*/ 53339 h 82938"/>
                <a:gd name="connsiteX16" fmla="*/ 4664 w 91699"/>
                <a:gd name="connsiteY16" fmla="*/ 56280 h 82938"/>
                <a:gd name="connsiteX17" fmla="*/ 34495 w 91699"/>
                <a:gd name="connsiteY17" fmla="*/ 77140 h 82938"/>
                <a:gd name="connsiteX18" fmla="*/ 39649 w 91699"/>
                <a:gd name="connsiteY18" fmla="*/ 77140 h 82938"/>
                <a:gd name="connsiteX19" fmla="*/ 43455 w 91699"/>
                <a:gd name="connsiteY19" fmla="*/ 75914 h 82938"/>
                <a:gd name="connsiteX20" fmla="*/ 42965 w 91699"/>
                <a:gd name="connsiteY20" fmla="*/ 73336 h 82938"/>
                <a:gd name="connsiteX21" fmla="*/ 26762 w 91699"/>
                <a:gd name="connsiteY21" fmla="*/ 8802 h 82938"/>
                <a:gd name="connsiteX22" fmla="*/ 12396 w 91699"/>
                <a:gd name="connsiteY22" fmla="*/ 3037 h 82938"/>
                <a:gd name="connsiteX23" fmla="*/ 6875 w 91699"/>
                <a:gd name="connsiteY23" fmla="*/ 332 h 82938"/>
                <a:gd name="connsiteX24" fmla="*/ 8959 w 91699"/>
                <a:gd name="connsiteY24" fmla="*/ -1383 h 82938"/>
                <a:gd name="connsiteX25" fmla="*/ 19519 w 91699"/>
                <a:gd name="connsiteY25" fmla="*/ -1015 h 82938"/>
                <a:gd name="connsiteX26" fmla="*/ 30073 w 91699"/>
                <a:gd name="connsiteY26" fmla="*/ -894 h 82938"/>
                <a:gd name="connsiteX27" fmla="*/ 41122 w 91699"/>
                <a:gd name="connsiteY27" fmla="*/ -1015 h 82938"/>
                <a:gd name="connsiteX28" fmla="*/ 51435 w 91699"/>
                <a:gd name="connsiteY28" fmla="*/ -1383 h 82938"/>
                <a:gd name="connsiteX29" fmla="*/ 54256 w 91699"/>
                <a:gd name="connsiteY29" fmla="*/ 1316 h 82938"/>
                <a:gd name="connsiteX30" fmla="*/ 49224 w 91699"/>
                <a:gd name="connsiteY30" fmla="*/ 3037 h 82938"/>
                <a:gd name="connsiteX31" fmla="*/ 42107 w 91699"/>
                <a:gd name="connsiteY31" fmla="*/ 3278 h 82938"/>
                <a:gd name="connsiteX32" fmla="*/ 37685 w 91699"/>
                <a:gd name="connsiteY32" fmla="*/ 5609 h 82938"/>
                <a:gd name="connsiteX33" fmla="*/ 38174 w 91699"/>
                <a:gd name="connsiteY33" fmla="*/ 8434 h 82938"/>
                <a:gd name="connsiteX34" fmla="*/ 54382 w 91699"/>
                <a:gd name="connsiteY34" fmla="*/ 72848 h 82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91699" h="82938">
                  <a:moveTo>
                    <a:pt x="54382" y="72848"/>
                  </a:moveTo>
                  <a:cubicBezTo>
                    <a:pt x="55241" y="76403"/>
                    <a:pt x="55482" y="76772"/>
                    <a:pt x="58183" y="77013"/>
                  </a:cubicBezTo>
                  <a:cubicBezTo>
                    <a:pt x="58799" y="77140"/>
                    <a:pt x="63095" y="77140"/>
                    <a:pt x="65553" y="77140"/>
                  </a:cubicBezTo>
                  <a:cubicBezTo>
                    <a:pt x="73038" y="77140"/>
                    <a:pt x="76228" y="77140"/>
                    <a:pt x="79297" y="76157"/>
                  </a:cubicBezTo>
                  <a:cubicBezTo>
                    <a:pt x="84825" y="74441"/>
                    <a:pt x="85072" y="70880"/>
                    <a:pt x="85072" y="66465"/>
                  </a:cubicBezTo>
                  <a:cubicBezTo>
                    <a:pt x="85072" y="64502"/>
                    <a:pt x="85072" y="62909"/>
                    <a:pt x="84209" y="56526"/>
                  </a:cubicBezTo>
                  <a:lnTo>
                    <a:pt x="83967" y="55180"/>
                  </a:lnTo>
                  <a:cubicBezTo>
                    <a:pt x="83967" y="53949"/>
                    <a:pt x="84825" y="53339"/>
                    <a:pt x="86051" y="53339"/>
                  </a:cubicBezTo>
                  <a:cubicBezTo>
                    <a:pt x="87894" y="53339"/>
                    <a:pt x="88141" y="54444"/>
                    <a:pt x="88383" y="56406"/>
                  </a:cubicBezTo>
                  <a:lnTo>
                    <a:pt x="91699" y="79839"/>
                  </a:lnTo>
                  <a:cubicBezTo>
                    <a:pt x="91699" y="81555"/>
                    <a:pt x="90226" y="81555"/>
                    <a:pt x="88014" y="81555"/>
                  </a:cubicBezTo>
                  <a:lnTo>
                    <a:pt x="12518" y="81555"/>
                  </a:lnTo>
                  <a:cubicBezTo>
                    <a:pt x="9449" y="81555"/>
                    <a:pt x="9206" y="81555"/>
                    <a:pt x="8349" y="78982"/>
                  </a:cubicBezTo>
                  <a:lnTo>
                    <a:pt x="610" y="57263"/>
                  </a:lnTo>
                  <a:cubicBezTo>
                    <a:pt x="489" y="56774"/>
                    <a:pt x="0" y="55670"/>
                    <a:pt x="0" y="55053"/>
                  </a:cubicBezTo>
                  <a:cubicBezTo>
                    <a:pt x="0" y="54564"/>
                    <a:pt x="242" y="53339"/>
                    <a:pt x="2084" y="53339"/>
                  </a:cubicBezTo>
                  <a:cubicBezTo>
                    <a:pt x="3679" y="53339"/>
                    <a:pt x="3927" y="53949"/>
                    <a:pt x="4664" y="56280"/>
                  </a:cubicBezTo>
                  <a:cubicBezTo>
                    <a:pt x="11781" y="75914"/>
                    <a:pt x="15834" y="77140"/>
                    <a:pt x="34495" y="77140"/>
                  </a:cubicBezTo>
                  <a:lnTo>
                    <a:pt x="39649" y="77140"/>
                  </a:lnTo>
                  <a:cubicBezTo>
                    <a:pt x="43333" y="77140"/>
                    <a:pt x="43455" y="77013"/>
                    <a:pt x="43455" y="75914"/>
                  </a:cubicBezTo>
                  <a:cubicBezTo>
                    <a:pt x="43455" y="75788"/>
                    <a:pt x="43455" y="75177"/>
                    <a:pt x="42965" y="73336"/>
                  </a:cubicBezTo>
                  <a:lnTo>
                    <a:pt x="26762" y="8802"/>
                  </a:lnTo>
                  <a:cubicBezTo>
                    <a:pt x="25657" y="4262"/>
                    <a:pt x="25288" y="3037"/>
                    <a:pt x="12396" y="3037"/>
                  </a:cubicBezTo>
                  <a:cubicBezTo>
                    <a:pt x="7980" y="3037"/>
                    <a:pt x="6875" y="3037"/>
                    <a:pt x="6875" y="332"/>
                  </a:cubicBezTo>
                  <a:cubicBezTo>
                    <a:pt x="6875" y="-31"/>
                    <a:pt x="7117" y="-1383"/>
                    <a:pt x="8959" y="-1383"/>
                  </a:cubicBezTo>
                  <a:cubicBezTo>
                    <a:pt x="12396" y="-1383"/>
                    <a:pt x="16081" y="-1015"/>
                    <a:pt x="19519" y="-1015"/>
                  </a:cubicBezTo>
                  <a:cubicBezTo>
                    <a:pt x="22956" y="-1015"/>
                    <a:pt x="26636" y="-894"/>
                    <a:pt x="30073" y="-894"/>
                  </a:cubicBezTo>
                  <a:cubicBezTo>
                    <a:pt x="33511" y="-894"/>
                    <a:pt x="37685" y="-894"/>
                    <a:pt x="41122" y="-1015"/>
                  </a:cubicBezTo>
                  <a:cubicBezTo>
                    <a:pt x="44439" y="-1136"/>
                    <a:pt x="48118" y="-1383"/>
                    <a:pt x="51435" y="-1383"/>
                  </a:cubicBezTo>
                  <a:cubicBezTo>
                    <a:pt x="52414" y="-1383"/>
                    <a:pt x="54256" y="-1383"/>
                    <a:pt x="54256" y="1316"/>
                  </a:cubicBezTo>
                  <a:cubicBezTo>
                    <a:pt x="54256" y="3037"/>
                    <a:pt x="53030" y="3037"/>
                    <a:pt x="49224" y="3037"/>
                  </a:cubicBezTo>
                  <a:cubicBezTo>
                    <a:pt x="46892" y="3037"/>
                    <a:pt x="44439" y="3157"/>
                    <a:pt x="42107" y="3278"/>
                  </a:cubicBezTo>
                  <a:cubicBezTo>
                    <a:pt x="37933" y="3647"/>
                    <a:pt x="37685" y="4136"/>
                    <a:pt x="37685" y="5609"/>
                  </a:cubicBezTo>
                  <a:cubicBezTo>
                    <a:pt x="37685" y="6466"/>
                    <a:pt x="37685" y="6714"/>
                    <a:pt x="38174" y="8434"/>
                  </a:cubicBezTo>
                  <a:lnTo>
                    <a:pt x="54382" y="72848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2280" name="任意多边形: 形状 2279">
              <a:extLst>
                <a:ext uri="{FF2B5EF4-FFF2-40B4-BE49-F238E27FC236}">
                  <a16:creationId xmlns:a16="http://schemas.microsoft.com/office/drawing/2014/main" id="{728D71C7-8194-E24E-CCCE-EEF584AFC88B}"/>
                </a:ext>
              </a:extLst>
            </p:cNvPr>
            <p:cNvSpPr/>
            <p:nvPr>
              <p:custDataLst>
                <p:tags r:id="rId31"/>
              </p:custDataLst>
            </p:nvPr>
          </p:nvSpPr>
          <p:spPr>
            <a:xfrm flipV="1">
              <a:off x="11842609" y="-9595608"/>
              <a:ext cx="37195" cy="82569"/>
            </a:xfrm>
            <a:custGeom>
              <a:avLst/>
              <a:gdLst>
                <a:gd name="connsiteX0" fmla="*/ 34006 w 37195"/>
                <a:gd name="connsiteY0" fmla="*/ 76538 h 82569"/>
                <a:gd name="connsiteX1" fmla="*/ 29094 w 37195"/>
                <a:gd name="connsiteY1" fmla="*/ 81200 h 82569"/>
                <a:gd name="connsiteX2" fmla="*/ 22220 w 37195"/>
                <a:gd name="connsiteY2" fmla="*/ 74455 h 82569"/>
                <a:gd name="connsiteX3" fmla="*/ 27131 w 37195"/>
                <a:gd name="connsiteY3" fmla="*/ 69788 h 82569"/>
                <a:gd name="connsiteX4" fmla="*/ 34006 w 37195"/>
                <a:gd name="connsiteY4" fmla="*/ 76538 h 82569"/>
                <a:gd name="connsiteX5" fmla="*/ 8959 w 37195"/>
                <a:gd name="connsiteY5" fmla="*/ 14208 h 82569"/>
                <a:gd name="connsiteX6" fmla="*/ 7859 w 37195"/>
                <a:gd name="connsiteY6" fmla="*/ 9058 h 82569"/>
                <a:gd name="connsiteX7" fmla="*/ 19519 w 37195"/>
                <a:gd name="connsiteY7" fmla="*/ -1370 h 82569"/>
                <a:gd name="connsiteX8" fmla="*/ 37196 w 37195"/>
                <a:gd name="connsiteY8" fmla="*/ 17402 h 82569"/>
                <a:gd name="connsiteX9" fmla="*/ 35232 w 37195"/>
                <a:gd name="connsiteY9" fmla="*/ 18996 h 82569"/>
                <a:gd name="connsiteX10" fmla="*/ 32900 w 37195"/>
                <a:gd name="connsiteY10" fmla="*/ 16907 h 82569"/>
                <a:gd name="connsiteX11" fmla="*/ 19888 w 37195"/>
                <a:gd name="connsiteY11" fmla="*/ 2066 h 82569"/>
                <a:gd name="connsiteX12" fmla="*/ 16819 w 37195"/>
                <a:gd name="connsiteY12" fmla="*/ 6359 h 82569"/>
                <a:gd name="connsiteX13" fmla="*/ 18782 w 37195"/>
                <a:gd name="connsiteY13" fmla="*/ 14208 h 82569"/>
                <a:gd name="connsiteX14" fmla="*/ 22709 w 37195"/>
                <a:gd name="connsiteY14" fmla="*/ 24026 h 82569"/>
                <a:gd name="connsiteX15" fmla="*/ 28726 w 37195"/>
                <a:gd name="connsiteY15" fmla="*/ 39610 h 82569"/>
                <a:gd name="connsiteX16" fmla="*/ 29463 w 37195"/>
                <a:gd name="connsiteY16" fmla="*/ 43535 h 82569"/>
                <a:gd name="connsiteX17" fmla="*/ 17798 w 37195"/>
                <a:gd name="connsiteY17" fmla="*/ 53962 h 82569"/>
                <a:gd name="connsiteX18" fmla="*/ 0 w 37195"/>
                <a:gd name="connsiteY18" fmla="*/ 35191 h 82569"/>
                <a:gd name="connsiteX19" fmla="*/ 2084 w 37195"/>
                <a:gd name="connsiteY19" fmla="*/ 33597 h 82569"/>
                <a:gd name="connsiteX20" fmla="*/ 4295 w 37195"/>
                <a:gd name="connsiteY20" fmla="*/ 35558 h 82569"/>
                <a:gd name="connsiteX21" fmla="*/ 17429 w 37195"/>
                <a:gd name="connsiteY21" fmla="*/ 50526 h 82569"/>
                <a:gd name="connsiteX22" fmla="*/ 20498 w 37195"/>
                <a:gd name="connsiteY22" fmla="*/ 46234 h 82569"/>
                <a:gd name="connsiteX23" fmla="*/ 16698 w 37195"/>
                <a:gd name="connsiteY23" fmla="*/ 33965 h 82569"/>
                <a:gd name="connsiteX24" fmla="*/ 8959 w 37195"/>
                <a:gd name="connsiteY24" fmla="*/ 14208 h 82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7195" h="82569">
                  <a:moveTo>
                    <a:pt x="34006" y="76538"/>
                  </a:moveTo>
                  <a:cubicBezTo>
                    <a:pt x="34006" y="78501"/>
                    <a:pt x="32532" y="81200"/>
                    <a:pt x="29094" y="81200"/>
                  </a:cubicBezTo>
                  <a:cubicBezTo>
                    <a:pt x="25778" y="81200"/>
                    <a:pt x="22220" y="78011"/>
                    <a:pt x="22220" y="74455"/>
                  </a:cubicBezTo>
                  <a:cubicBezTo>
                    <a:pt x="22220" y="72366"/>
                    <a:pt x="23814" y="69788"/>
                    <a:pt x="27131" y="69788"/>
                  </a:cubicBezTo>
                  <a:cubicBezTo>
                    <a:pt x="30689" y="69788"/>
                    <a:pt x="34006" y="73224"/>
                    <a:pt x="34006" y="76538"/>
                  </a:cubicBezTo>
                  <a:close/>
                  <a:moveTo>
                    <a:pt x="8959" y="14208"/>
                  </a:moveTo>
                  <a:cubicBezTo>
                    <a:pt x="8470" y="12615"/>
                    <a:pt x="7859" y="11142"/>
                    <a:pt x="7859" y="9058"/>
                  </a:cubicBezTo>
                  <a:cubicBezTo>
                    <a:pt x="7859" y="3292"/>
                    <a:pt x="12765" y="-1370"/>
                    <a:pt x="19519" y="-1370"/>
                  </a:cubicBezTo>
                  <a:cubicBezTo>
                    <a:pt x="31795" y="-1370"/>
                    <a:pt x="37196" y="15561"/>
                    <a:pt x="37196" y="17402"/>
                  </a:cubicBezTo>
                  <a:cubicBezTo>
                    <a:pt x="37196" y="18996"/>
                    <a:pt x="35601" y="18996"/>
                    <a:pt x="35232" y="18996"/>
                  </a:cubicBezTo>
                  <a:cubicBezTo>
                    <a:pt x="33511" y="18996"/>
                    <a:pt x="33390" y="18260"/>
                    <a:pt x="32900" y="16907"/>
                  </a:cubicBezTo>
                  <a:cubicBezTo>
                    <a:pt x="30073" y="7095"/>
                    <a:pt x="24672" y="2066"/>
                    <a:pt x="19888" y="2066"/>
                  </a:cubicBezTo>
                  <a:cubicBezTo>
                    <a:pt x="17429" y="2066"/>
                    <a:pt x="16819" y="3660"/>
                    <a:pt x="16819" y="6359"/>
                  </a:cubicBezTo>
                  <a:cubicBezTo>
                    <a:pt x="16819" y="9179"/>
                    <a:pt x="17676" y="11510"/>
                    <a:pt x="18782" y="14208"/>
                  </a:cubicBezTo>
                  <a:cubicBezTo>
                    <a:pt x="20009" y="17523"/>
                    <a:pt x="21362" y="20838"/>
                    <a:pt x="22709" y="24026"/>
                  </a:cubicBezTo>
                  <a:cubicBezTo>
                    <a:pt x="23814" y="26972"/>
                    <a:pt x="28236" y="38137"/>
                    <a:pt x="28726" y="39610"/>
                  </a:cubicBezTo>
                  <a:cubicBezTo>
                    <a:pt x="29094" y="40836"/>
                    <a:pt x="29463" y="42309"/>
                    <a:pt x="29463" y="43535"/>
                  </a:cubicBezTo>
                  <a:cubicBezTo>
                    <a:pt x="29463" y="49300"/>
                    <a:pt x="24551" y="53962"/>
                    <a:pt x="17798" y="53962"/>
                  </a:cubicBezTo>
                  <a:cubicBezTo>
                    <a:pt x="5648" y="53962"/>
                    <a:pt x="0" y="37279"/>
                    <a:pt x="0" y="35191"/>
                  </a:cubicBezTo>
                  <a:cubicBezTo>
                    <a:pt x="0" y="33597"/>
                    <a:pt x="1721" y="33597"/>
                    <a:pt x="2084" y="33597"/>
                  </a:cubicBezTo>
                  <a:cubicBezTo>
                    <a:pt x="3806" y="33597"/>
                    <a:pt x="3927" y="34212"/>
                    <a:pt x="4295" y="35558"/>
                  </a:cubicBezTo>
                  <a:cubicBezTo>
                    <a:pt x="7491" y="46113"/>
                    <a:pt x="12892" y="50526"/>
                    <a:pt x="17429" y="50526"/>
                  </a:cubicBezTo>
                  <a:cubicBezTo>
                    <a:pt x="19398" y="50526"/>
                    <a:pt x="20498" y="49548"/>
                    <a:pt x="20498" y="46234"/>
                  </a:cubicBezTo>
                  <a:cubicBezTo>
                    <a:pt x="20498" y="43414"/>
                    <a:pt x="19766" y="41573"/>
                    <a:pt x="16698" y="33965"/>
                  </a:cubicBezTo>
                  <a:lnTo>
                    <a:pt x="8959" y="14208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2281" name="任意多边形: 形状 2280">
              <a:extLst>
                <a:ext uri="{FF2B5EF4-FFF2-40B4-BE49-F238E27FC236}">
                  <a16:creationId xmlns:a16="http://schemas.microsoft.com/office/drawing/2014/main" id="{65C0455D-DA26-A6A4-4DDE-1B5EE5C0C902}"/>
                </a:ext>
              </a:extLst>
            </p:cNvPr>
            <p:cNvSpPr/>
            <p:nvPr>
              <p:custDataLst>
                <p:tags r:id="rId32"/>
              </p:custDataLst>
            </p:nvPr>
          </p:nvSpPr>
          <p:spPr>
            <a:xfrm flipV="1">
              <a:off x="11951521" y="-9677791"/>
              <a:ext cx="199860" cy="121603"/>
            </a:xfrm>
            <a:custGeom>
              <a:avLst/>
              <a:gdLst>
                <a:gd name="connsiteX0" fmla="*/ 183201 w 199860"/>
                <a:gd name="connsiteY0" fmla="*/ 107786 h 121603"/>
                <a:gd name="connsiteX1" fmla="*/ 189868 w 199860"/>
                <a:gd name="connsiteY1" fmla="*/ 111639 h 121603"/>
                <a:gd name="connsiteX2" fmla="*/ 199860 w 199860"/>
                <a:gd name="connsiteY2" fmla="*/ 111991 h 121603"/>
                <a:gd name="connsiteX3" fmla="*/ 199860 w 199860"/>
                <a:gd name="connsiteY3" fmla="*/ 120226 h 121603"/>
                <a:gd name="connsiteX4" fmla="*/ 181101 w 199860"/>
                <a:gd name="connsiteY4" fmla="*/ 119698 h 121603"/>
                <a:gd name="connsiteX5" fmla="*/ 157258 w 199860"/>
                <a:gd name="connsiteY5" fmla="*/ 120226 h 121603"/>
                <a:gd name="connsiteX6" fmla="*/ 157258 w 199860"/>
                <a:gd name="connsiteY6" fmla="*/ 111991 h 121603"/>
                <a:gd name="connsiteX7" fmla="*/ 175138 w 199860"/>
                <a:gd name="connsiteY7" fmla="*/ 110062 h 121603"/>
                <a:gd name="connsiteX8" fmla="*/ 144982 w 199860"/>
                <a:gd name="connsiteY8" fmla="*/ 31742 h 121603"/>
                <a:gd name="connsiteX9" fmla="*/ 113952 w 199860"/>
                <a:gd name="connsiteY9" fmla="*/ 111991 h 121603"/>
                <a:gd name="connsiteX10" fmla="*/ 130782 w 199860"/>
                <a:gd name="connsiteY10" fmla="*/ 111991 h 121603"/>
                <a:gd name="connsiteX11" fmla="*/ 130782 w 199860"/>
                <a:gd name="connsiteY11" fmla="*/ 120226 h 121603"/>
                <a:gd name="connsiteX12" fmla="*/ 100103 w 199860"/>
                <a:gd name="connsiteY12" fmla="*/ 119698 h 121603"/>
                <a:gd name="connsiteX13" fmla="*/ 73280 w 199860"/>
                <a:gd name="connsiteY13" fmla="*/ 120226 h 121603"/>
                <a:gd name="connsiteX14" fmla="*/ 73280 w 199860"/>
                <a:gd name="connsiteY14" fmla="*/ 111991 h 121603"/>
                <a:gd name="connsiteX15" fmla="*/ 88355 w 199860"/>
                <a:gd name="connsiteY15" fmla="*/ 111991 h 121603"/>
                <a:gd name="connsiteX16" fmla="*/ 95544 w 199860"/>
                <a:gd name="connsiteY16" fmla="*/ 93417 h 121603"/>
                <a:gd name="connsiteX17" fmla="*/ 71702 w 199860"/>
                <a:gd name="connsiteY17" fmla="*/ 31742 h 121603"/>
                <a:gd name="connsiteX18" fmla="*/ 40671 w 199860"/>
                <a:gd name="connsiteY18" fmla="*/ 111991 h 121603"/>
                <a:gd name="connsiteX19" fmla="*/ 57501 w 199860"/>
                <a:gd name="connsiteY19" fmla="*/ 111991 h 121603"/>
                <a:gd name="connsiteX20" fmla="*/ 57501 w 199860"/>
                <a:gd name="connsiteY20" fmla="*/ 120226 h 121603"/>
                <a:gd name="connsiteX21" fmla="*/ 26823 w 199860"/>
                <a:gd name="connsiteY21" fmla="*/ 119698 h 121603"/>
                <a:gd name="connsiteX22" fmla="*/ 0 w 199860"/>
                <a:gd name="connsiteY22" fmla="*/ 120226 h 121603"/>
                <a:gd name="connsiteX23" fmla="*/ 0 w 199860"/>
                <a:gd name="connsiteY23" fmla="*/ 111991 h 121603"/>
                <a:gd name="connsiteX24" fmla="*/ 15075 w 199860"/>
                <a:gd name="connsiteY24" fmla="*/ 111991 h 121603"/>
                <a:gd name="connsiteX25" fmla="*/ 57155 w 199860"/>
                <a:gd name="connsiteY25" fmla="*/ 3179 h 121603"/>
                <a:gd name="connsiteX26" fmla="*/ 63287 w 199860"/>
                <a:gd name="connsiteY26" fmla="*/ -1377 h 121603"/>
                <a:gd name="connsiteX27" fmla="*/ 69425 w 199860"/>
                <a:gd name="connsiteY27" fmla="*/ 3179 h 121603"/>
                <a:gd name="connsiteX28" fmla="*/ 99927 w 199860"/>
                <a:gd name="connsiteY28" fmla="*/ 82028 h 121603"/>
                <a:gd name="connsiteX29" fmla="*/ 130435 w 199860"/>
                <a:gd name="connsiteY29" fmla="*/ 3179 h 121603"/>
                <a:gd name="connsiteX30" fmla="*/ 136568 w 199860"/>
                <a:gd name="connsiteY30" fmla="*/ -1377 h 121603"/>
                <a:gd name="connsiteX31" fmla="*/ 142706 w 199860"/>
                <a:gd name="connsiteY31" fmla="*/ 3179 h 121603"/>
                <a:gd name="connsiteX32" fmla="*/ 183201 w 199860"/>
                <a:gd name="connsiteY32" fmla="*/ 107786 h 121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99860" h="121603">
                  <a:moveTo>
                    <a:pt x="183201" y="107786"/>
                  </a:moveTo>
                  <a:cubicBezTo>
                    <a:pt x="184257" y="110765"/>
                    <a:pt x="184427" y="111112"/>
                    <a:pt x="189868" y="111639"/>
                  </a:cubicBezTo>
                  <a:cubicBezTo>
                    <a:pt x="193370" y="111991"/>
                    <a:pt x="197055" y="111991"/>
                    <a:pt x="199860" y="111991"/>
                  </a:cubicBezTo>
                  <a:lnTo>
                    <a:pt x="199860" y="120226"/>
                  </a:lnTo>
                  <a:cubicBezTo>
                    <a:pt x="195124" y="120050"/>
                    <a:pt x="188987" y="119698"/>
                    <a:pt x="181101" y="119698"/>
                  </a:cubicBezTo>
                  <a:cubicBezTo>
                    <a:pt x="174440" y="119698"/>
                    <a:pt x="163567" y="119698"/>
                    <a:pt x="157258" y="120226"/>
                  </a:cubicBezTo>
                  <a:lnTo>
                    <a:pt x="157258" y="111991"/>
                  </a:lnTo>
                  <a:cubicBezTo>
                    <a:pt x="161642" y="111991"/>
                    <a:pt x="170056" y="111991"/>
                    <a:pt x="175138" y="110062"/>
                  </a:cubicBezTo>
                  <a:lnTo>
                    <a:pt x="144982" y="31742"/>
                  </a:lnTo>
                  <a:lnTo>
                    <a:pt x="113952" y="111991"/>
                  </a:lnTo>
                  <a:lnTo>
                    <a:pt x="130782" y="111991"/>
                  </a:lnTo>
                  <a:lnTo>
                    <a:pt x="130782" y="120226"/>
                  </a:lnTo>
                  <a:cubicBezTo>
                    <a:pt x="124121" y="119698"/>
                    <a:pt x="107644" y="119698"/>
                    <a:pt x="100103" y="119698"/>
                  </a:cubicBezTo>
                  <a:cubicBezTo>
                    <a:pt x="93267" y="119698"/>
                    <a:pt x="79418" y="119698"/>
                    <a:pt x="73280" y="120226"/>
                  </a:cubicBezTo>
                  <a:lnTo>
                    <a:pt x="73280" y="111991"/>
                  </a:lnTo>
                  <a:lnTo>
                    <a:pt x="88355" y="111991"/>
                  </a:lnTo>
                  <a:lnTo>
                    <a:pt x="95544" y="93417"/>
                  </a:lnTo>
                  <a:lnTo>
                    <a:pt x="71702" y="31742"/>
                  </a:lnTo>
                  <a:lnTo>
                    <a:pt x="40671" y="111991"/>
                  </a:lnTo>
                  <a:lnTo>
                    <a:pt x="57501" y="111991"/>
                  </a:lnTo>
                  <a:lnTo>
                    <a:pt x="57501" y="120226"/>
                  </a:lnTo>
                  <a:cubicBezTo>
                    <a:pt x="50841" y="119698"/>
                    <a:pt x="34363" y="119698"/>
                    <a:pt x="26823" y="119698"/>
                  </a:cubicBezTo>
                  <a:cubicBezTo>
                    <a:pt x="19987" y="119698"/>
                    <a:pt x="6138" y="119698"/>
                    <a:pt x="0" y="120226"/>
                  </a:cubicBezTo>
                  <a:lnTo>
                    <a:pt x="0" y="111991"/>
                  </a:lnTo>
                  <a:lnTo>
                    <a:pt x="15075" y="111991"/>
                  </a:lnTo>
                  <a:lnTo>
                    <a:pt x="57155" y="3179"/>
                  </a:lnTo>
                  <a:cubicBezTo>
                    <a:pt x="58205" y="376"/>
                    <a:pt x="58904" y="-1377"/>
                    <a:pt x="63287" y="-1377"/>
                  </a:cubicBezTo>
                  <a:cubicBezTo>
                    <a:pt x="67671" y="-1377"/>
                    <a:pt x="68374" y="376"/>
                    <a:pt x="69425" y="3179"/>
                  </a:cubicBezTo>
                  <a:lnTo>
                    <a:pt x="99927" y="82028"/>
                  </a:lnTo>
                  <a:lnTo>
                    <a:pt x="130435" y="3179"/>
                  </a:lnTo>
                  <a:cubicBezTo>
                    <a:pt x="131486" y="376"/>
                    <a:pt x="132184" y="-1377"/>
                    <a:pt x="136568" y="-1377"/>
                  </a:cubicBezTo>
                  <a:cubicBezTo>
                    <a:pt x="140951" y="-1377"/>
                    <a:pt x="141655" y="376"/>
                    <a:pt x="142706" y="3179"/>
                  </a:cubicBezTo>
                  <a:lnTo>
                    <a:pt x="183201" y="107786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2282" name="任意多边形: 形状 2281">
              <a:extLst>
                <a:ext uri="{FF2B5EF4-FFF2-40B4-BE49-F238E27FC236}">
                  <a16:creationId xmlns:a16="http://schemas.microsoft.com/office/drawing/2014/main" id="{53A427EA-ECF1-B208-ED7F-C2E553FE5A82}"/>
                </a:ext>
              </a:extLst>
            </p:cNvPr>
            <p:cNvSpPr/>
            <p:nvPr>
              <p:custDataLst>
                <p:tags r:id="rId33"/>
              </p:custDataLst>
            </p:nvPr>
          </p:nvSpPr>
          <p:spPr>
            <a:xfrm flipV="1">
              <a:off x="12163842" y="-9712893"/>
              <a:ext cx="91699" cy="82938"/>
            </a:xfrm>
            <a:custGeom>
              <a:avLst/>
              <a:gdLst>
                <a:gd name="connsiteX0" fmla="*/ 54383 w 91699"/>
                <a:gd name="connsiteY0" fmla="*/ 72848 h 82938"/>
                <a:gd name="connsiteX1" fmla="*/ 58183 w 91699"/>
                <a:gd name="connsiteY1" fmla="*/ 77013 h 82938"/>
                <a:gd name="connsiteX2" fmla="*/ 65553 w 91699"/>
                <a:gd name="connsiteY2" fmla="*/ 77140 h 82938"/>
                <a:gd name="connsiteX3" fmla="*/ 79298 w 91699"/>
                <a:gd name="connsiteY3" fmla="*/ 76157 h 82938"/>
                <a:gd name="connsiteX4" fmla="*/ 85073 w 91699"/>
                <a:gd name="connsiteY4" fmla="*/ 66465 h 82938"/>
                <a:gd name="connsiteX5" fmla="*/ 84209 w 91699"/>
                <a:gd name="connsiteY5" fmla="*/ 56526 h 82938"/>
                <a:gd name="connsiteX6" fmla="*/ 83967 w 91699"/>
                <a:gd name="connsiteY6" fmla="*/ 55180 h 82938"/>
                <a:gd name="connsiteX7" fmla="*/ 86051 w 91699"/>
                <a:gd name="connsiteY7" fmla="*/ 53339 h 82938"/>
                <a:gd name="connsiteX8" fmla="*/ 88383 w 91699"/>
                <a:gd name="connsiteY8" fmla="*/ 56406 h 82938"/>
                <a:gd name="connsiteX9" fmla="*/ 91700 w 91699"/>
                <a:gd name="connsiteY9" fmla="*/ 79839 h 82938"/>
                <a:gd name="connsiteX10" fmla="*/ 88015 w 91699"/>
                <a:gd name="connsiteY10" fmla="*/ 81555 h 82938"/>
                <a:gd name="connsiteX11" fmla="*/ 12518 w 91699"/>
                <a:gd name="connsiteY11" fmla="*/ 81555 h 82938"/>
                <a:gd name="connsiteX12" fmla="*/ 8349 w 91699"/>
                <a:gd name="connsiteY12" fmla="*/ 78982 h 82938"/>
                <a:gd name="connsiteX13" fmla="*/ 611 w 91699"/>
                <a:gd name="connsiteY13" fmla="*/ 57263 h 82938"/>
                <a:gd name="connsiteX14" fmla="*/ 0 w 91699"/>
                <a:gd name="connsiteY14" fmla="*/ 55053 h 82938"/>
                <a:gd name="connsiteX15" fmla="*/ 2084 w 91699"/>
                <a:gd name="connsiteY15" fmla="*/ 53339 h 82938"/>
                <a:gd name="connsiteX16" fmla="*/ 4664 w 91699"/>
                <a:gd name="connsiteY16" fmla="*/ 56280 h 82938"/>
                <a:gd name="connsiteX17" fmla="*/ 34496 w 91699"/>
                <a:gd name="connsiteY17" fmla="*/ 77140 h 82938"/>
                <a:gd name="connsiteX18" fmla="*/ 39649 w 91699"/>
                <a:gd name="connsiteY18" fmla="*/ 77140 h 82938"/>
                <a:gd name="connsiteX19" fmla="*/ 43455 w 91699"/>
                <a:gd name="connsiteY19" fmla="*/ 75914 h 82938"/>
                <a:gd name="connsiteX20" fmla="*/ 42965 w 91699"/>
                <a:gd name="connsiteY20" fmla="*/ 73336 h 82938"/>
                <a:gd name="connsiteX21" fmla="*/ 26763 w 91699"/>
                <a:gd name="connsiteY21" fmla="*/ 8802 h 82938"/>
                <a:gd name="connsiteX22" fmla="*/ 12397 w 91699"/>
                <a:gd name="connsiteY22" fmla="*/ 3037 h 82938"/>
                <a:gd name="connsiteX23" fmla="*/ 6875 w 91699"/>
                <a:gd name="connsiteY23" fmla="*/ 332 h 82938"/>
                <a:gd name="connsiteX24" fmla="*/ 8959 w 91699"/>
                <a:gd name="connsiteY24" fmla="*/ -1383 h 82938"/>
                <a:gd name="connsiteX25" fmla="*/ 19519 w 91699"/>
                <a:gd name="connsiteY25" fmla="*/ -1015 h 82938"/>
                <a:gd name="connsiteX26" fmla="*/ 30074 w 91699"/>
                <a:gd name="connsiteY26" fmla="*/ -894 h 82938"/>
                <a:gd name="connsiteX27" fmla="*/ 41123 w 91699"/>
                <a:gd name="connsiteY27" fmla="*/ -1015 h 82938"/>
                <a:gd name="connsiteX28" fmla="*/ 51435 w 91699"/>
                <a:gd name="connsiteY28" fmla="*/ -1383 h 82938"/>
                <a:gd name="connsiteX29" fmla="*/ 54257 w 91699"/>
                <a:gd name="connsiteY29" fmla="*/ 1316 h 82938"/>
                <a:gd name="connsiteX30" fmla="*/ 49224 w 91699"/>
                <a:gd name="connsiteY30" fmla="*/ 3037 h 82938"/>
                <a:gd name="connsiteX31" fmla="*/ 42107 w 91699"/>
                <a:gd name="connsiteY31" fmla="*/ 3278 h 82938"/>
                <a:gd name="connsiteX32" fmla="*/ 37686 w 91699"/>
                <a:gd name="connsiteY32" fmla="*/ 5609 h 82938"/>
                <a:gd name="connsiteX33" fmla="*/ 38175 w 91699"/>
                <a:gd name="connsiteY33" fmla="*/ 8434 h 82938"/>
                <a:gd name="connsiteX34" fmla="*/ 54383 w 91699"/>
                <a:gd name="connsiteY34" fmla="*/ 72848 h 82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91699" h="82938">
                  <a:moveTo>
                    <a:pt x="54383" y="72848"/>
                  </a:moveTo>
                  <a:cubicBezTo>
                    <a:pt x="55241" y="76403"/>
                    <a:pt x="55483" y="76772"/>
                    <a:pt x="58183" y="77013"/>
                  </a:cubicBezTo>
                  <a:cubicBezTo>
                    <a:pt x="58799" y="77140"/>
                    <a:pt x="63095" y="77140"/>
                    <a:pt x="65553" y="77140"/>
                  </a:cubicBezTo>
                  <a:cubicBezTo>
                    <a:pt x="73039" y="77140"/>
                    <a:pt x="76229" y="77140"/>
                    <a:pt x="79298" y="76157"/>
                  </a:cubicBezTo>
                  <a:cubicBezTo>
                    <a:pt x="84825" y="74441"/>
                    <a:pt x="85073" y="70880"/>
                    <a:pt x="85073" y="66465"/>
                  </a:cubicBezTo>
                  <a:cubicBezTo>
                    <a:pt x="85073" y="64502"/>
                    <a:pt x="85073" y="62909"/>
                    <a:pt x="84209" y="56526"/>
                  </a:cubicBezTo>
                  <a:lnTo>
                    <a:pt x="83967" y="55180"/>
                  </a:lnTo>
                  <a:cubicBezTo>
                    <a:pt x="83967" y="53949"/>
                    <a:pt x="84825" y="53339"/>
                    <a:pt x="86051" y="53339"/>
                  </a:cubicBezTo>
                  <a:cubicBezTo>
                    <a:pt x="87894" y="53339"/>
                    <a:pt x="88141" y="54444"/>
                    <a:pt x="88383" y="56406"/>
                  </a:cubicBezTo>
                  <a:lnTo>
                    <a:pt x="91700" y="79839"/>
                  </a:lnTo>
                  <a:cubicBezTo>
                    <a:pt x="91700" y="81555"/>
                    <a:pt x="90226" y="81555"/>
                    <a:pt x="88015" y="81555"/>
                  </a:cubicBezTo>
                  <a:lnTo>
                    <a:pt x="12518" y="81555"/>
                  </a:lnTo>
                  <a:cubicBezTo>
                    <a:pt x="9449" y="81555"/>
                    <a:pt x="9207" y="81555"/>
                    <a:pt x="8349" y="78982"/>
                  </a:cubicBezTo>
                  <a:lnTo>
                    <a:pt x="611" y="57263"/>
                  </a:lnTo>
                  <a:cubicBezTo>
                    <a:pt x="490" y="56774"/>
                    <a:pt x="0" y="55670"/>
                    <a:pt x="0" y="55053"/>
                  </a:cubicBezTo>
                  <a:cubicBezTo>
                    <a:pt x="0" y="54564"/>
                    <a:pt x="242" y="53339"/>
                    <a:pt x="2084" y="53339"/>
                  </a:cubicBezTo>
                  <a:cubicBezTo>
                    <a:pt x="3680" y="53339"/>
                    <a:pt x="3927" y="53949"/>
                    <a:pt x="4664" y="56280"/>
                  </a:cubicBezTo>
                  <a:cubicBezTo>
                    <a:pt x="11781" y="75914"/>
                    <a:pt x="15834" y="77140"/>
                    <a:pt x="34496" y="77140"/>
                  </a:cubicBezTo>
                  <a:lnTo>
                    <a:pt x="39649" y="77140"/>
                  </a:lnTo>
                  <a:cubicBezTo>
                    <a:pt x="43334" y="77140"/>
                    <a:pt x="43455" y="77013"/>
                    <a:pt x="43455" y="75914"/>
                  </a:cubicBezTo>
                  <a:cubicBezTo>
                    <a:pt x="43455" y="75788"/>
                    <a:pt x="43455" y="75177"/>
                    <a:pt x="42965" y="73336"/>
                  </a:cubicBezTo>
                  <a:lnTo>
                    <a:pt x="26763" y="8802"/>
                  </a:lnTo>
                  <a:cubicBezTo>
                    <a:pt x="25657" y="4262"/>
                    <a:pt x="25289" y="3037"/>
                    <a:pt x="12397" y="3037"/>
                  </a:cubicBezTo>
                  <a:cubicBezTo>
                    <a:pt x="7981" y="3037"/>
                    <a:pt x="6875" y="3037"/>
                    <a:pt x="6875" y="332"/>
                  </a:cubicBezTo>
                  <a:cubicBezTo>
                    <a:pt x="6875" y="-31"/>
                    <a:pt x="7117" y="-1383"/>
                    <a:pt x="8959" y="-1383"/>
                  </a:cubicBezTo>
                  <a:cubicBezTo>
                    <a:pt x="12397" y="-1383"/>
                    <a:pt x="16082" y="-1015"/>
                    <a:pt x="19519" y="-1015"/>
                  </a:cubicBezTo>
                  <a:cubicBezTo>
                    <a:pt x="22957" y="-1015"/>
                    <a:pt x="26636" y="-894"/>
                    <a:pt x="30074" y="-894"/>
                  </a:cubicBezTo>
                  <a:cubicBezTo>
                    <a:pt x="33511" y="-894"/>
                    <a:pt x="37686" y="-894"/>
                    <a:pt x="41123" y="-1015"/>
                  </a:cubicBezTo>
                  <a:cubicBezTo>
                    <a:pt x="44440" y="-1136"/>
                    <a:pt x="48119" y="-1383"/>
                    <a:pt x="51435" y="-1383"/>
                  </a:cubicBezTo>
                  <a:cubicBezTo>
                    <a:pt x="52414" y="-1383"/>
                    <a:pt x="54257" y="-1383"/>
                    <a:pt x="54257" y="1316"/>
                  </a:cubicBezTo>
                  <a:cubicBezTo>
                    <a:pt x="54257" y="3037"/>
                    <a:pt x="53030" y="3037"/>
                    <a:pt x="49224" y="3037"/>
                  </a:cubicBezTo>
                  <a:cubicBezTo>
                    <a:pt x="46892" y="3037"/>
                    <a:pt x="44440" y="3157"/>
                    <a:pt x="42107" y="3278"/>
                  </a:cubicBezTo>
                  <a:cubicBezTo>
                    <a:pt x="37933" y="3647"/>
                    <a:pt x="37686" y="4136"/>
                    <a:pt x="37686" y="5609"/>
                  </a:cubicBezTo>
                  <a:cubicBezTo>
                    <a:pt x="37686" y="6466"/>
                    <a:pt x="37686" y="6714"/>
                    <a:pt x="38175" y="8434"/>
                  </a:cubicBezTo>
                  <a:lnTo>
                    <a:pt x="54383" y="72848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2283" name="任意多边形: 形状 2282">
              <a:extLst>
                <a:ext uri="{FF2B5EF4-FFF2-40B4-BE49-F238E27FC236}">
                  <a16:creationId xmlns:a16="http://schemas.microsoft.com/office/drawing/2014/main" id="{00FF9411-074C-BB41-BAF7-D4E7FA65E6A5}"/>
                </a:ext>
              </a:extLst>
            </p:cNvPr>
            <p:cNvSpPr/>
            <p:nvPr>
              <p:custDataLst>
                <p:tags r:id="rId34"/>
              </p:custDataLst>
            </p:nvPr>
          </p:nvSpPr>
          <p:spPr>
            <a:xfrm flipV="1">
              <a:off x="12164233" y="-9600517"/>
              <a:ext cx="93294" cy="110053"/>
            </a:xfrm>
            <a:custGeom>
              <a:avLst/>
              <a:gdLst>
                <a:gd name="connsiteX0" fmla="*/ 48613 w 93294"/>
                <a:gd name="connsiteY0" fmla="*/ 15071 h 110053"/>
                <a:gd name="connsiteX1" fmla="*/ 60273 w 93294"/>
                <a:gd name="connsiteY1" fmla="*/ -1369 h 110053"/>
                <a:gd name="connsiteX2" fmla="*/ 82245 w 93294"/>
                <a:gd name="connsiteY2" fmla="*/ 22432 h 110053"/>
                <a:gd name="connsiteX3" fmla="*/ 80529 w 93294"/>
                <a:gd name="connsiteY3" fmla="*/ 24148 h 110053"/>
                <a:gd name="connsiteX4" fmla="*/ 78813 w 93294"/>
                <a:gd name="connsiteY4" fmla="*/ 22553 h 110053"/>
                <a:gd name="connsiteX5" fmla="*/ 63590 w 93294"/>
                <a:gd name="connsiteY5" fmla="*/ 11515 h 110053"/>
                <a:gd name="connsiteX6" fmla="*/ 53893 w 93294"/>
                <a:gd name="connsiteY6" fmla="*/ 23416 h 110053"/>
                <a:gd name="connsiteX7" fmla="*/ 93295 w 93294"/>
                <a:gd name="connsiteY7" fmla="*/ 74575 h 110053"/>
                <a:gd name="connsiteX8" fmla="*/ 57694 w 93294"/>
                <a:gd name="connsiteY8" fmla="*/ 108684 h 110053"/>
                <a:gd name="connsiteX9" fmla="*/ 0 w 93294"/>
                <a:gd name="connsiteY9" fmla="*/ 53594 h 110053"/>
                <a:gd name="connsiteX10" fmla="*/ 35721 w 93294"/>
                <a:gd name="connsiteY10" fmla="*/ 19981 h 110053"/>
                <a:gd name="connsiteX11" fmla="*/ 48613 w 93294"/>
                <a:gd name="connsiteY11" fmla="*/ 21695 h 110053"/>
                <a:gd name="connsiteX12" fmla="*/ 48613 w 93294"/>
                <a:gd name="connsiteY12" fmla="*/ 15071 h 110053"/>
                <a:gd name="connsiteX13" fmla="*/ 27373 w 93294"/>
                <a:gd name="connsiteY13" fmla="*/ 25499 h 110053"/>
                <a:gd name="connsiteX14" fmla="*/ 11907 w 93294"/>
                <a:gd name="connsiteY14" fmla="*/ 50526 h 110053"/>
                <a:gd name="connsiteX15" fmla="*/ 25657 w 93294"/>
                <a:gd name="connsiteY15" fmla="*/ 88560 h 110053"/>
                <a:gd name="connsiteX16" fmla="*/ 56715 w 93294"/>
                <a:gd name="connsiteY16" fmla="*/ 104759 h 110053"/>
                <a:gd name="connsiteX17" fmla="*/ 81387 w 93294"/>
                <a:gd name="connsiteY17" fmla="*/ 77891 h 110053"/>
                <a:gd name="connsiteX18" fmla="*/ 52909 w 93294"/>
                <a:gd name="connsiteY18" fmla="*/ 28077 h 110053"/>
                <a:gd name="connsiteX19" fmla="*/ 40512 w 93294"/>
                <a:gd name="connsiteY19" fmla="*/ 40957 h 110053"/>
                <a:gd name="connsiteX20" fmla="*/ 26883 w 93294"/>
                <a:gd name="connsiteY20" fmla="*/ 28688 h 110053"/>
                <a:gd name="connsiteX21" fmla="*/ 27373 w 93294"/>
                <a:gd name="connsiteY21" fmla="*/ 25499 h 110053"/>
                <a:gd name="connsiteX22" fmla="*/ 48613 w 93294"/>
                <a:gd name="connsiteY22" fmla="*/ 26116 h 110053"/>
                <a:gd name="connsiteX23" fmla="*/ 36580 w 93294"/>
                <a:gd name="connsiteY23" fmla="*/ 23905 h 110053"/>
                <a:gd name="connsiteX24" fmla="*/ 30321 w 93294"/>
                <a:gd name="connsiteY24" fmla="*/ 28688 h 110053"/>
                <a:gd name="connsiteX25" fmla="*/ 40512 w 93294"/>
                <a:gd name="connsiteY25" fmla="*/ 37522 h 110053"/>
                <a:gd name="connsiteX26" fmla="*/ 48613 w 93294"/>
                <a:gd name="connsiteY26" fmla="*/ 26116 h 110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93294" h="110053">
                  <a:moveTo>
                    <a:pt x="48613" y="15071"/>
                  </a:moveTo>
                  <a:cubicBezTo>
                    <a:pt x="48613" y="7095"/>
                    <a:pt x="50209" y="-1369"/>
                    <a:pt x="60273" y="-1369"/>
                  </a:cubicBezTo>
                  <a:cubicBezTo>
                    <a:pt x="75128" y="-1369"/>
                    <a:pt x="82245" y="19733"/>
                    <a:pt x="82245" y="22432"/>
                  </a:cubicBezTo>
                  <a:cubicBezTo>
                    <a:pt x="82245" y="23290"/>
                    <a:pt x="81514" y="24148"/>
                    <a:pt x="80529" y="24148"/>
                  </a:cubicBezTo>
                  <a:cubicBezTo>
                    <a:pt x="79303" y="24148"/>
                    <a:pt x="78934" y="23048"/>
                    <a:pt x="78813" y="22553"/>
                  </a:cubicBezTo>
                  <a:cubicBezTo>
                    <a:pt x="75865" y="13967"/>
                    <a:pt x="67764" y="11515"/>
                    <a:pt x="63590" y="11515"/>
                  </a:cubicBezTo>
                  <a:cubicBezTo>
                    <a:pt x="58678" y="11515"/>
                    <a:pt x="56099" y="13598"/>
                    <a:pt x="53893" y="23416"/>
                  </a:cubicBezTo>
                  <a:cubicBezTo>
                    <a:pt x="75744" y="31144"/>
                    <a:pt x="93295" y="52857"/>
                    <a:pt x="93295" y="74575"/>
                  </a:cubicBezTo>
                  <a:cubicBezTo>
                    <a:pt x="93295" y="93837"/>
                    <a:pt x="79424" y="108684"/>
                    <a:pt x="57694" y="108684"/>
                  </a:cubicBezTo>
                  <a:cubicBezTo>
                    <a:pt x="28357" y="108684"/>
                    <a:pt x="0" y="81200"/>
                    <a:pt x="0" y="53594"/>
                  </a:cubicBezTo>
                  <a:cubicBezTo>
                    <a:pt x="0" y="33843"/>
                    <a:pt x="14607" y="19981"/>
                    <a:pt x="35721" y="19981"/>
                  </a:cubicBezTo>
                  <a:cubicBezTo>
                    <a:pt x="38053" y="19981"/>
                    <a:pt x="42228" y="20101"/>
                    <a:pt x="48613" y="21695"/>
                  </a:cubicBezTo>
                  <a:lnTo>
                    <a:pt x="48613" y="15071"/>
                  </a:lnTo>
                  <a:close/>
                  <a:moveTo>
                    <a:pt x="27373" y="25499"/>
                  </a:moveTo>
                  <a:cubicBezTo>
                    <a:pt x="20993" y="27709"/>
                    <a:pt x="11907" y="34086"/>
                    <a:pt x="11907" y="50526"/>
                  </a:cubicBezTo>
                  <a:cubicBezTo>
                    <a:pt x="11907" y="58382"/>
                    <a:pt x="14487" y="74697"/>
                    <a:pt x="25657" y="88560"/>
                  </a:cubicBezTo>
                  <a:cubicBezTo>
                    <a:pt x="33390" y="98009"/>
                    <a:pt x="45297" y="104759"/>
                    <a:pt x="56715" y="104759"/>
                  </a:cubicBezTo>
                  <a:cubicBezTo>
                    <a:pt x="70096" y="104759"/>
                    <a:pt x="81387" y="95800"/>
                    <a:pt x="81387" y="77891"/>
                  </a:cubicBezTo>
                  <a:cubicBezTo>
                    <a:pt x="81387" y="65621"/>
                    <a:pt x="75376" y="39242"/>
                    <a:pt x="52909" y="28077"/>
                  </a:cubicBezTo>
                  <a:cubicBezTo>
                    <a:pt x="50945" y="35806"/>
                    <a:pt x="47755" y="40957"/>
                    <a:pt x="40512" y="40957"/>
                  </a:cubicBezTo>
                  <a:cubicBezTo>
                    <a:pt x="33637" y="40957"/>
                    <a:pt x="26883" y="35191"/>
                    <a:pt x="26883" y="28688"/>
                  </a:cubicBezTo>
                  <a:cubicBezTo>
                    <a:pt x="26883" y="26484"/>
                    <a:pt x="27004" y="26357"/>
                    <a:pt x="27373" y="25499"/>
                  </a:cubicBezTo>
                  <a:close/>
                  <a:moveTo>
                    <a:pt x="48613" y="26116"/>
                  </a:moveTo>
                  <a:cubicBezTo>
                    <a:pt x="45913" y="25131"/>
                    <a:pt x="41370" y="23905"/>
                    <a:pt x="36580" y="23905"/>
                  </a:cubicBezTo>
                  <a:cubicBezTo>
                    <a:pt x="34616" y="23905"/>
                    <a:pt x="30321" y="23905"/>
                    <a:pt x="30321" y="28688"/>
                  </a:cubicBezTo>
                  <a:cubicBezTo>
                    <a:pt x="30321" y="33349"/>
                    <a:pt x="35353" y="37522"/>
                    <a:pt x="40512" y="37522"/>
                  </a:cubicBezTo>
                  <a:cubicBezTo>
                    <a:pt x="44928" y="37522"/>
                    <a:pt x="48245" y="35559"/>
                    <a:pt x="48613" y="26116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2284" name="任意多边形: 形状 2283">
              <a:extLst>
                <a:ext uri="{FF2B5EF4-FFF2-40B4-BE49-F238E27FC236}">
                  <a16:creationId xmlns:a16="http://schemas.microsoft.com/office/drawing/2014/main" id="{AD5EBBD1-97AF-BC3E-9DB9-B9EFE2BC6C3A}"/>
                </a:ext>
              </a:extLst>
            </p:cNvPr>
            <p:cNvSpPr/>
            <p:nvPr>
              <p:custDataLst>
                <p:tags r:id="rId35"/>
              </p:custDataLst>
            </p:nvPr>
          </p:nvSpPr>
          <p:spPr>
            <a:xfrm flipV="1">
              <a:off x="12279157" y="-9677791"/>
              <a:ext cx="199859" cy="121603"/>
            </a:xfrm>
            <a:custGeom>
              <a:avLst/>
              <a:gdLst>
                <a:gd name="connsiteX0" fmla="*/ 183202 w 199859"/>
                <a:gd name="connsiteY0" fmla="*/ 107786 h 121603"/>
                <a:gd name="connsiteX1" fmla="*/ 189867 w 199859"/>
                <a:gd name="connsiteY1" fmla="*/ 111639 h 121603"/>
                <a:gd name="connsiteX2" fmla="*/ 199860 w 199859"/>
                <a:gd name="connsiteY2" fmla="*/ 111991 h 121603"/>
                <a:gd name="connsiteX3" fmla="*/ 199860 w 199859"/>
                <a:gd name="connsiteY3" fmla="*/ 120226 h 121603"/>
                <a:gd name="connsiteX4" fmla="*/ 181101 w 199859"/>
                <a:gd name="connsiteY4" fmla="*/ 119698 h 121603"/>
                <a:gd name="connsiteX5" fmla="*/ 157258 w 199859"/>
                <a:gd name="connsiteY5" fmla="*/ 120226 h 121603"/>
                <a:gd name="connsiteX6" fmla="*/ 157258 w 199859"/>
                <a:gd name="connsiteY6" fmla="*/ 111991 h 121603"/>
                <a:gd name="connsiteX7" fmla="*/ 175138 w 199859"/>
                <a:gd name="connsiteY7" fmla="*/ 110062 h 121603"/>
                <a:gd name="connsiteX8" fmla="*/ 144982 w 199859"/>
                <a:gd name="connsiteY8" fmla="*/ 31742 h 121603"/>
                <a:gd name="connsiteX9" fmla="*/ 113952 w 199859"/>
                <a:gd name="connsiteY9" fmla="*/ 111991 h 121603"/>
                <a:gd name="connsiteX10" fmla="*/ 130782 w 199859"/>
                <a:gd name="connsiteY10" fmla="*/ 111991 h 121603"/>
                <a:gd name="connsiteX11" fmla="*/ 130782 w 199859"/>
                <a:gd name="connsiteY11" fmla="*/ 120226 h 121603"/>
                <a:gd name="connsiteX12" fmla="*/ 100103 w 199859"/>
                <a:gd name="connsiteY12" fmla="*/ 119698 h 121603"/>
                <a:gd name="connsiteX13" fmla="*/ 73280 w 199859"/>
                <a:gd name="connsiteY13" fmla="*/ 120226 h 121603"/>
                <a:gd name="connsiteX14" fmla="*/ 73280 w 199859"/>
                <a:gd name="connsiteY14" fmla="*/ 111991 h 121603"/>
                <a:gd name="connsiteX15" fmla="*/ 88355 w 199859"/>
                <a:gd name="connsiteY15" fmla="*/ 111991 h 121603"/>
                <a:gd name="connsiteX16" fmla="*/ 95544 w 199859"/>
                <a:gd name="connsiteY16" fmla="*/ 93417 h 121603"/>
                <a:gd name="connsiteX17" fmla="*/ 71702 w 199859"/>
                <a:gd name="connsiteY17" fmla="*/ 31742 h 121603"/>
                <a:gd name="connsiteX18" fmla="*/ 40672 w 199859"/>
                <a:gd name="connsiteY18" fmla="*/ 111991 h 121603"/>
                <a:gd name="connsiteX19" fmla="*/ 57501 w 199859"/>
                <a:gd name="connsiteY19" fmla="*/ 111991 h 121603"/>
                <a:gd name="connsiteX20" fmla="*/ 57501 w 199859"/>
                <a:gd name="connsiteY20" fmla="*/ 120226 h 121603"/>
                <a:gd name="connsiteX21" fmla="*/ 26823 w 199859"/>
                <a:gd name="connsiteY21" fmla="*/ 119698 h 121603"/>
                <a:gd name="connsiteX22" fmla="*/ 0 w 199859"/>
                <a:gd name="connsiteY22" fmla="*/ 120226 h 121603"/>
                <a:gd name="connsiteX23" fmla="*/ 0 w 199859"/>
                <a:gd name="connsiteY23" fmla="*/ 111991 h 121603"/>
                <a:gd name="connsiteX24" fmla="*/ 15075 w 199859"/>
                <a:gd name="connsiteY24" fmla="*/ 111991 h 121603"/>
                <a:gd name="connsiteX25" fmla="*/ 57155 w 199859"/>
                <a:gd name="connsiteY25" fmla="*/ 3179 h 121603"/>
                <a:gd name="connsiteX26" fmla="*/ 63287 w 199859"/>
                <a:gd name="connsiteY26" fmla="*/ -1377 h 121603"/>
                <a:gd name="connsiteX27" fmla="*/ 69425 w 199859"/>
                <a:gd name="connsiteY27" fmla="*/ 3179 h 121603"/>
                <a:gd name="connsiteX28" fmla="*/ 99927 w 199859"/>
                <a:gd name="connsiteY28" fmla="*/ 82028 h 121603"/>
                <a:gd name="connsiteX29" fmla="*/ 130435 w 199859"/>
                <a:gd name="connsiteY29" fmla="*/ 3179 h 121603"/>
                <a:gd name="connsiteX30" fmla="*/ 136568 w 199859"/>
                <a:gd name="connsiteY30" fmla="*/ -1377 h 121603"/>
                <a:gd name="connsiteX31" fmla="*/ 142706 w 199859"/>
                <a:gd name="connsiteY31" fmla="*/ 3179 h 121603"/>
                <a:gd name="connsiteX32" fmla="*/ 183202 w 199859"/>
                <a:gd name="connsiteY32" fmla="*/ 107786 h 121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99859" h="121603">
                  <a:moveTo>
                    <a:pt x="183202" y="107786"/>
                  </a:moveTo>
                  <a:cubicBezTo>
                    <a:pt x="184258" y="110765"/>
                    <a:pt x="184427" y="111112"/>
                    <a:pt x="189867" y="111639"/>
                  </a:cubicBezTo>
                  <a:cubicBezTo>
                    <a:pt x="193371" y="111991"/>
                    <a:pt x="197055" y="111991"/>
                    <a:pt x="199860" y="111991"/>
                  </a:cubicBezTo>
                  <a:lnTo>
                    <a:pt x="199860" y="120226"/>
                  </a:lnTo>
                  <a:cubicBezTo>
                    <a:pt x="195126" y="120050"/>
                    <a:pt x="188987" y="119698"/>
                    <a:pt x="181101" y="119698"/>
                  </a:cubicBezTo>
                  <a:cubicBezTo>
                    <a:pt x="174439" y="119698"/>
                    <a:pt x="163567" y="119698"/>
                    <a:pt x="157258" y="120226"/>
                  </a:cubicBezTo>
                  <a:lnTo>
                    <a:pt x="157258" y="111991"/>
                  </a:lnTo>
                  <a:cubicBezTo>
                    <a:pt x="161642" y="111991"/>
                    <a:pt x="170056" y="111991"/>
                    <a:pt x="175138" y="110062"/>
                  </a:cubicBezTo>
                  <a:lnTo>
                    <a:pt x="144982" y="31742"/>
                  </a:lnTo>
                  <a:lnTo>
                    <a:pt x="113952" y="111991"/>
                  </a:lnTo>
                  <a:lnTo>
                    <a:pt x="130782" y="111991"/>
                  </a:lnTo>
                  <a:lnTo>
                    <a:pt x="130782" y="120226"/>
                  </a:lnTo>
                  <a:cubicBezTo>
                    <a:pt x="124121" y="119698"/>
                    <a:pt x="107644" y="119698"/>
                    <a:pt x="100103" y="119698"/>
                  </a:cubicBezTo>
                  <a:cubicBezTo>
                    <a:pt x="93267" y="119698"/>
                    <a:pt x="79418" y="119698"/>
                    <a:pt x="73280" y="120226"/>
                  </a:cubicBezTo>
                  <a:lnTo>
                    <a:pt x="73280" y="111991"/>
                  </a:lnTo>
                  <a:lnTo>
                    <a:pt x="88355" y="111991"/>
                  </a:lnTo>
                  <a:lnTo>
                    <a:pt x="95544" y="93417"/>
                  </a:lnTo>
                  <a:lnTo>
                    <a:pt x="71702" y="31742"/>
                  </a:lnTo>
                  <a:lnTo>
                    <a:pt x="40672" y="111991"/>
                  </a:lnTo>
                  <a:lnTo>
                    <a:pt x="57501" y="111991"/>
                  </a:lnTo>
                  <a:lnTo>
                    <a:pt x="57501" y="120226"/>
                  </a:lnTo>
                  <a:cubicBezTo>
                    <a:pt x="50841" y="119698"/>
                    <a:pt x="34363" y="119698"/>
                    <a:pt x="26823" y="119698"/>
                  </a:cubicBezTo>
                  <a:cubicBezTo>
                    <a:pt x="19987" y="119698"/>
                    <a:pt x="6137" y="119698"/>
                    <a:pt x="0" y="120226"/>
                  </a:cubicBezTo>
                  <a:lnTo>
                    <a:pt x="0" y="111991"/>
                  </a:lnTo>
                  <a:lnTo>
                    <a:pt x="15075" y="111991"/>
                  </a:lnTo>
                  <a:lnTo>
                    <a:pt x="57155" y="3179"/>
                  </a:lnTo>
                  <a:cubicBezTo>
                    <a:pt x="58205" y="376"/>
                    <a:pt x="58904" y="-1377"/>
                    <a:pt x="63287" y="-1377"/>
                  </a:cubicBezTo>
                  <a:cubicBezTo>
                    <a:pt x="67671" y="-1377"/>
                    <a:pt x="68374" y="376"/>
                    <a:pt x="69425" y="3179"/>
                  </a:cubicBezTo>
                  <a:lnTo>
                    <a:pt x="99927" y="82028"/>
                  </a:lnTo>
                  <a:lnTo>
                    <a:pt x="130435" y="3179"/>
                  </a:lnTo>
                  <a:cubicBezTo>
                    <a:pt x="131486" y="376"/>
                    <a:pt x="132184" y="-1377"/>
                    <a:pt x="136568" y="-1377"/>
                  </a:cubicBezTo>
                  <a:cubicBezTo>
                    <a:pt x="140951" y="-1377"/>
                    <a:pt x="141655" y="376"/>
                    <a:pt x="142706" y="3179"/>
                  </a:cubicBezTo>
                  <a:lnTo>
                    <a:pt x="183202" y="107786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2285" name="任意多边形: 形状 2284">
              <a:extLst>
                <a:ext uri="{FF2B5EF4-FFF2-40B4-BE49-F238E27FC236}">
                  <a16:creationId xmlns:a16="http://schemas.microsoft.com/office/drawing/2014/main" id="{C68AC5FA-2124-91E5-E420-03FFB55F14F3}"/>
                </a:ext>
              </a:extLst>
            </p:cNvPr>
            <p:cNvSpPr/>
            <p:nvPr>
              <p:custDataLst>
                <p:tags r:id="rId36"/>
              </p:custDataLst>
            </p:nvPr>
          </p:nvSpPr>
          <p:spPr>
            <a:xfrm flipV="1">
              <a:off x="12491886" y="-9615109"/>
              <a:ext cx="111708" cy="83800"/>
            </a:xfrm>
            <a:custGeom>
              <a:avLst/>
              <a:gdLst>
                <a:gd name="connsiteX0" fmla="*/ 61747 w 111708"/>
                <a:gd name="connsiteY0" fmla="*/ 47952 h 83800"/>
                <a:gd name="connsiteX1" fmla="*/ 61010 w 111708"/>
                <a:gd name="connsiteY1" fmla="*/ 49420 h 83800"/>
                <a:gd name="connsiteX2" fmla="*/ 63958 w 111708"/>
                <a:gd name="connsiteY2" fmla="*/ 51756 h 83800"/>
                <a:gd name="connsiteX3" fmla="*/ 76355 w 111708"/>
                <a:gd name="connsiteY3" fmla="*/ 60463 h 83800"/>
                <a:gd name="connsiteX4" fmla="*/ 108887 w 111708"/>
                <a:gd name="connsiteY4" fmla="*/ 78009 h 83800"/>
                <a:gd name="connsiteX5" fmla="*/ 111708 w 111708"/>
                <a:gd name="connsiteY5" fmla="*/ 80708 h 83800"/>
                <a:gd name="connsiteX6" fmla="*/ 110113 w 111708"/>
                <a:gd name="connsiteY6" fmla="*/ 82302 h 83800"/>
                <a:gd name="connsiteX7" fmla="*/ 101643 w 111708"/>
                <a:gd name="connsiteY7" fmla="*/ 81934 h 83800"/>
                <a:gd name="connsiteX8" fmla="*/ 86788 w 111708"/>
                <a:gd name="connsiteY8" fmla="*/ 82428 h 83800"/>
                <a:gd name="connsiteX9" fmla="*/ 84214 w 111708"/>
                <a:gd name="connsiteY9" fmla="*/ 79730 h 83800"/>
                <a:gd name="connsiteX10" fmla="*/ 86051 w 111708"/>
                <a:gd name="connsiteY10" fmla="*/ 78009 h 83800"/>
                <a:gd name="connsiteX11" fmla="*/ 89120 w 111708"/>
                <a:gd name="connsiteY11" fmla="*/ 76294 h 83800"/>
                <a:gd name="connsiteX12" fmla="*/ 83719 w 111708"/>
                <a:gd name="connsiteY12" fmla="*/ 70280 h 83800"/>
                <a:gd name="connsiteX13" fmla="*/ 32532 w 111708"/>
                <a:gd name="connsiteY13" fmla="*/ 34210 h 83800"/>
                <a:gd name="connsiteX14" fmla="*/ 42228 w 111708"/>
                <a:gd name="connsiteY14" fmla="*/ 72859 h 83800"/>
                <a:gd name="connsiteX15" fmla="*/ 53030 w 111708"/>
                <a:gd name="connsiteY15" fmla="*/ 78009 h 83800"/>
                <a:gd name="connsiteX16" fmla="*/ 56715 w 111708"/>
                <a:gd name="connsiteY16" fmla="*/ 80587 h 83800"/>
                <a:gd name="connsiteX17" fmla="*/ 54751 w 111708"/>
                <a:gd name="connsiteY17" fmla="*/ 82428 h 83800"/>
                <a:gd name="connsiteX18" fmla="*/ 38670 w 111708"/>
                <a:gd name="connsiteY18" fmla="*/ 81934 h 83800"/>
                <a:gd name="connsiteX19" fmla="*/ 30200 w 111708"/>
                <a:gd name="connsiteY19" fmla="*/ 82061 h 83800"/>
                <a:gd name="connsiteX20" fmla="*/ 22467 w 111708"/>
                <a:gd name="connsiteY20" fmla="*/ 82428 h 83800"/>
                <a:gd name="connsiteX21" fmla="*/ 19888 w 111708"/>
                <a:gd name="connsiteY21" fmla="*/ 79730 h 83800"/>
                <a:gd name="connsiteX22" fmla="*/ 23935 w 111708"/>
                <a:gd name="connsiteY22" fmla="*/ 78009 h 83800"/>
                <a:gd name="connsiteX23" fmla="*/ 28605 w 111708"/>
                <a:gd name="connsiteY23" fmla="*/ 77762 h 83800"/>
                <a:gd name="connsiteX24" fmla="*/ 31305 w 111708"/>
                <a:gd name="connsiteY24" fmla="*/ 76046 h 83800"/>
                <a:gd name="connsiteX25" fmla="*/ 30810 w 111708"/>
                <a:gd name="connsiteY25" fmla="*/ 73347 h 83800"/>
                <a:gd name="connsiteX26" fmla="*/ 14487 w 111708"/>
                <a:gd name="connsiteY26" fmla="*/ 8198 h 83800"/>
                <a:gd name="connsiteX27" fmla="*/ 3684 w 111708"/>
                <a:gd name="connsiteY27" fmla="*/ 3048 h 83800"/>
                <a:gd name="connsiteX28" fmla="*/ 0 w 111708"/>
                <a:gd name="connsiteY28" fmla="*/ 343 h 83800"/>
                <a:gd name="connsiteX29" fmla="*/ 1963 w 111708"/>
                <a:gd name="connsiteY29" fmla="*/ -1372 h 83800"/>
                <a:gd name="connsiteX30" fmla="*/ 17924 w 111708"/>
                <a:gd name="connsiteY30" fmla="*/ -883 h 83800"/>
                <a:gd name="connsiteX31" fmla="*/ 26394 w 111708"/>
                <a:gd name="connsiteY31" fmla="*/ -1004 h 83800"/>
                <a:gd name="connsiteX32" fmla="*/ 34248 w 111708"/>
                <a:gd name="connsiteY32" fmla="*/ -1372 h 83800"/>
                <a:gd name="connsiteX33" fmla="*/ 36827 w 111708"/>
                <a:gd name="connsiteY33" fmla="*/ 1327 h 83800"/>
                <a:gd name="connsiteX34" fmla="*/ 32901 w 111708"/>
                <a:gd name="connsiteY34" fmla="*/ 3048 h 83800"/>
                <a:gd name="connsiteX35" fmla="*/ 28236 w 111708"/>
                <a:gd name="connsiteY35" fmla="*/ 3289 h 83800"/>
                <a:gd name="connsiteX36" fmla="*/ 25409 w 111708"/>
                <a:gd name="connsiteY36" fmla="*/ 5131 h 83800"/>
                <a:gd name="connsiteX37" fmla="*/ 31179 w 111708"/>
                <a:gd name="connsiteY37" fmla="*/ 28685 h 83800"/>
                <a:gd name="connsiteX38" fmla="*/ 51556 w 111708"/>
                <a:gd name="connsiteY38" fmla="*/ 43043 h 83800"/>
                <a:gd name="connsiteX39" fmla="*/ 69359 w 111708"/>
                <a:gd name="connsiteY39" fmla="*/ 8566 h 83800"/>
                <a:gd name="connsiteX40" fmla="*/ 70217 w 111708"/>
                <a:gd name="connsiteY40" fmla="*/ 6235 h 83800"/>
                <a:gd name="connsiteX41" fmla="*/ 64568 w 111708"/>
                <a:gd name="connsiteY41" fmla="*/ 3048 h 83800"/>
                <a:gd name="connsiteX42" fmla="*/ 61379 w 111708"/>
                <a:gd name="connsiteY42" fmla="*/ 343 h 83800"/>
                <a:gd name="connsiteX43" fmla="*/ 63468 w 111708"/>
                <a:gd name="connsiteY43" fmla="*/ -1372 h 83800"/>
                <a:gd name="connsiteX44" fmla="*/ 79176 w 111708"/>
                <a:gd name="connsiteY44" fmla="*/ -883 h 83800"/>
                <a:gd name="connsiteX45" fmla="*/ 91210 w 111708"/>
                <a:gd name="connsiteY45" fmla="*/ -1372 h 83800"/>
                <a:gd name="connsiteX46" fmla="*/ 93663 w 111708"/>
                <a:gd name="connsiteY46" fmla="*/ 1206 h 83800"/>
                <a:gd name="connsiteX47" fmla="*/ 90842 w 111708"/>
                <a:gd name="connsiteY47" fmla="*/ 3048 h 83800"/>
                <a:gd name="connsiteX48" fmla="*/ 82740 w 111708"/>
                <a:gd name="connsiteY48" fmla="*/ 7093 h 83800"/>
                <a:gd name="connsiteX49" fmla="*/ 61747 w 111708"/>
                <a:gd name="connsiteY49" fmla="*/ 47952 h 83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11708" h="83800">
                  <a:moveTo>
                    <a:pt x="61747" y="47952"/>
                  </a:moveTo>
                  <a:cubicBezTo>
                    <a:pt x="61258" y="48930"/>
                    <a:pt x="61010" y="49298"/>
                    <a:pt x="61010" y="49420"/>
                  </a:cubicBezTo>
                  <a:cubicBezTo>
                    <a:pt x="61010" y="49667"/>
                    <a:pt x="61131" y="49788"/>
                    <a:pt x="63958" y="51756"/>
                  </a:cubicBezTo>
                  <a:lnTo>
                    <a:pt x="76355" y="60463"/>
                  </a:lnTo>
                  <a:cubicBezTo>
                    <a:pt x="92558" y="71874"/>
                    <a:pt x="100170" y="77272"/>
                    <a:pt x="108887" y="78009"/>
                  </a:cubicBezTo>
                  <a:cubicBezTo>
                    <a:pt x="110234" y="78130"/>
                    <a:pt x="111708" y="78257"/>
                    <a:pt x="111708" y="80708"/>
                  </a:cubicBezTo>
                  <a:cubicBezTo>
                    <a:pt x="111708" y="81691"/>
                    <a:pt x="110850" y="82302"/>
                    <a:pt x="110113" y="82302"/>
                  </a:cubicBezTo>
                  <a:cubicBezTo>
                    <a:pt x="107534" y="82302"/>
                    <a:pt x="104344" y="81934"/>
                    <a:pt x="101643" y="81934"/>
                  </a:cubicBezTo>
                  <a:cubicBezTo>
                    <a:pt x="98327" y="81934"/>
                    <a:pt x="90105" y="82428"/>
                    <a:pt x="86788" y="82428"/>
                  </a:cubicBezTo>
                  <a:cubicBezTo>
                    <a:pt x="86051" y="82428"/>
                    <a:pt x="84214" y="82428"/>
                    <a:pt x="84214" y="79730"/>
                  </a:cubicBezTo>
                  <a:cubicBezTo>
                    <a:pt x="84214" y="79603"/>
                    <a:pt x="84214" y="78130"/>
                    <a:pt x="86051" y="78009"/>
                  </a:cubicBezTo>
                  <a:cubicBezTo>
                    <a:pt x="87525" y="77888"/>
                    <a:pt x="89120" y="77641"/>
                    <a:pt x="89120" y="76294"/>
                  </a:cubicBezTo>
                  <a:cubicBezTo>
                    <a:pt x="89120" y="74084"/>
                    <a:pt x="85314" y="71385"/>
                    <a:pt x="83719" y="70280"/>
                  </a:cubicBezTo>
                  <a:lnTo>
                    <a:pt x="32532" y="34210"/>
                  </a:lnTo>
                  <a:lnTo>
                    <a:pt x="42228" y="72859"/>
                  </a:lnTo>
                  <a:cubicBezTo>
                    <a:pt x="43334" y="77026"/>
                    <a:pt x="43455" y="78009"/>
                    <a:pt x="53030" y="78009"/>
                  </a:cubicBezTo>
                  <a:cubicBezTo>
                    <a:pt x="54994" y="78009"/>
                    <a:pt x="56715" y="78009"/>
                    <a:pt x="56715" y="80587"/>
                  </a:cubicBezTo>
                  <a:cubicBezTo>
                    <a:pt x="56715" y="81691"/>
                    <a:pt x="55978" y="82428"/>
                    <a:pt x="54751" y="82428"/>
                  </a:cubicBezTo>
                  <a:cubicBezTo>
                    <a:pt x="51193" y="82428"/>
                    <a:pt x="42228" y="81934"/>
                    <a:pt x="38670" y="81934"/>
                  </a:cubicBezTo>
                  <a:cubicBezTo>
                    <a:pt x="36580" y="81934"/>
                    <a:pt x="32284" y="81934"/>
                    <a:pt x="30200" y="82061"/>
                  </a:cubicBezTo>
                  <a:cubicBezTo>
                    <a:pt x="27741" y="82181"/>
                    <a:pt x="24799" y="82428"/>
                    <a:pt x="22467" y="82428"/>
                  </a:cubicBezTo>
                  <a:cubicBezTo>
                    <a:pt x="21730" y="82428"/>
                    <a:pt x="19888" y="82428"/>
                    <a:pt x="19888" y="79730"/>
                  </a:cubicBezTo>
                  <a:cubicBezTo>
                    <a:pt x="19888" y="78009"/>
                    <a:pt x="21235" y="78009"/>
                    <a:pt x="23935" y="78009"/>
                  </a:cubicBezTo>
                  <a:cubicBezTo>
                    <a:pt x="25904" y="78009"/>
                    <a:pt x="26394" y="78009"/>
                    <a:pt x="28605" y="77762"/>
                  </a:cubicBezTo>
                  <a:cubicBezTo>
                    <a:pt x="31058" y="77519"/>
                    <a:pt x="31305" y="77272"/>
                    <a:pt x="31305" y="76046"/>
                  </a:cubicBezTo>
                  <a:cubicBezTo>
                    <a:pt x="31305" y="75799"/>
                    <a:pt x="31305" y="75189"/>
                    <a:pt x="30810" y="73347"/>
                  </a:cubicBezTo>
                  <a:lnTo>
                    <a:pt x="14487" y="8198"/>
                  </a:lnTo>
                  <a:cubicBezTo>
                    <a:pt x="13502" y="4026"/>
                    <a:pt x="13260" y="3048"/>
                    <a:pt x="3684" y="3048"/>
                  </a:cubicBezTo>
                  <a:cubicBezTo>
                    <a:pt x="1474" y="3048"/>
                    <a:pt x="0" y="3048"/>
                    <a:pt x="0" y="343"/>
                  </a:cubicBezTo>
                  <a:cubicBezTo>
                    <a:pt x="0" y="222"/>
                    <a:pt x="0" y="-1372"/>
                    <a:pt x="1963" y="-1372"/>
                  </a:cubicBezTo>
                  <a:cubicBezTo>
                    <a:pt x="5522" y="-1372"/>
                    <a:pt x="14366" y="-883"/>
                    <a:pt x="17924" y="-883"/>
                  </a:cubicBezTo>
                  <a:cubicBezTo>
                    <a:pt x="20009" y="-883"/>
                    <a:pt x="24304" y="-883"/>
                    <a:pt x="26394" y="-1004"/>
                  </a:cubicBezTo>
                  <a:cubicBezTo>
                    <a:pt x="28847" y="-1124"/>
                    <a:pt x="31915" y="-1372"/>
                    <a:pt x="34248" y="-1372"/>
                  </a:cubicBezTo>
                  <a:cubicBezTo>
                    <a:pt x="34984" y="-1372"/>
                    <a:pt x="36827" y="-1372"/>
                    <a:pt x="36827" y="1327"/>
                  </a:cubicBezTo>
                  <a:cubicBezTo>
                    <a:pt x="36827" y="3048"/>
                    <a:pt x="35353" y="3048"/>
                    <a:pt x="32901" y="3048"/>
                  </a:cubicBezTo>
                  <a:cubicBezTo>
                    <a:pt x="32779" y="3048"/>
                    <a:pt x="30442" y="3048"/>
                    <a:pt x="28236" y="3289"/>
                  </a:cubicBezTo>
                  <a:cubicBezTo>
                    <a:pt x="25409" y="3536"/>
                    <a:pt x="25409" y="3905"/>
                    <a:pt x="25409" y="5131"/>
                  </a:cubicBezTo>
                  <a:cubicBezTo>
                    <a:pt x="25409" y="6115"/>
                    <a:pt x="26641" y="10650"/>
                    <a:pt x="31179" y="28685"/>
                  </a:cubicBezTo>
                  <a:lnTo>
                    <a:pt x="51556" y="43043"/>
                  </a:lnTo>
                  <a:lnTo>
                    <a:pt x="69359" y="8566"/>
                  </a:lnTo>
                  <a:cubicBezTo>
                    <a:pt x="70217" y="6972"/>
                    <a:pt x="70217" y="6846"/>
                    <a:pt x="70217" y="6235"/>
                  </a:cubicBezTo>
                  <a:cubicBezTo>
                    <a:pt x="70217" y="3411"/>
                    <a:pt x="66780" y="3048"/>
                    <a:pt x="64568" y="3048"/>
                  </a:cubicBezTo>
                  <a:cubicBezTo>
                    <a:pt x="63100" y="3048"/>
                    <a:pt x="61379" y="3048"/>
                    <a:pt x="61379" y="343"/>
                  </a:cubicBezTo>
                  <a:cubicBezTo>
                    <a:pt x="61379" y="222"/>
                    <a:pt x="61500" y="-1372"/>
                    <a:pt x="63468" y="-1372"/>
                  </a:cubicBezTo>
                  <a:cubicBezTo>
                    <a:pt x="66901" y="-1372"/>
                    <a:pt x="75744" y="-883"/>
                    <a:pt x="79176" y="-883"/>
                  </a:cubicBezTo>
                  <a:cubicBezTo>
                    <a:pt x="82861" y="-883"/>
                    <a:pt x="87773" y="-1372"/>
                    <a:pt x="91210" y="-1372"/>
                  </a:cubicBezTo>
                  <a:cubicBezTo>
                    <a:pt x="92805" y="-1372"/>
                    <a:pt x="93663" y="-514"/>
                    <a:pt x="93663" y="1206"/>
                  </a:cubicBezTo>
                  <a:cubicBezTo>
                    <a:pt x="93663" y="3048"/>
                    <a:pt x="92068" y="3048"/>
                    <a:pt x="90842" y="3048"/>
                  </a:cubicBezTo>
                  <a:cubicBezTo>
                    <a:pt x="88630" y="3048"/>
                    <a:pt x="84825" y="3168"/>
                    <a:pt x="82740" y="7093"/>
                  </a:cubicBezTo>
                  <a:lnTo>
                    <a:pt x="61747" y="47952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2286" name="任意多边形: 形状 2285">
              <a:extLst>
                <a:ext uri="{FF2B5EF4-FFF2-40B4-BE49-F238E27FC236}">
                  <a16:creationId xmlns:a16="http://schemas.microsoft.com/office/drawing/2014/main" id="{99B33188-AC52-5B19-E726-52693306E9E9}"/>
                </a:ext>
              </a:extLst>
            </p:cNvPr>
            <p:cNvSpPr/>
            <p:nvPr>
              <p:custDataLst>
                <p:tags r:id="rId37"/>
              </p:custDataLst>
            </p:nvPr>
          </p:nvSpPr>
          <p:spPr>
            <a:xfrm flipV="1">
              <a:off x="12622454" y="-9635388"/>
              <a:ext cx="98701" cy="77797"/>
            </a:xfrm>
            <a:custGeom>
              <a:avLst/>
              <a:gdLst>
                <a:gd name="connsiteX0" fmla="*/ 56803 w 98701"/>
                <a:gd name="connsiteY0" fmla="*/ 41727 h 77797"/>
                <a:gd name="connsiteX1" fmla="*/ 77318 w 98701"/>
                <a:gd name="connsiteY1" fmla="*/ 64506 h 77797"/>
                <a:gd name="connsiteX2" fmla="*/ 95198 w 98701"/>
                <a:gd name="connsiteY2" fmla="*/ 68188 h 77797"/>
                <a:gd name="connsiteX3" fmla="*/ 95198 w 98701"/>
                <a:gd name="connsiteY3" fmla="*/ 76423 h 77797"/>
                <a:gd name="connsiteX4" fmla="*/ 79067 w 98701"/>
                <a:gd name="connsiteY4" fmla="*/ 75894 h 77797"/>
                <a:gd name="connsiteX5" fmla="*/ 61011 w 98701"/>
                <a:gd name="connsiteY5" fmla="*/ 76423 h 77797"/>
                <a:gd name="connsiteX6" fmla="*/ 61011 w 98701"/>
                <a:gd name="connsiteY6" fmla="*/ 68188 h 77797"/>
                <a:gd name="connsiteX7" fmla="*/ 67671 w 98701"/>
                <a:gd name="connsiteY7" fmla="*/ 66611 h 77797"/>
                <a:gd name="connsiteX8" fmla="*/ 66268 w 98701"/>
                <a:gd name="connsiteY8" fmla="*/ 64506 h 77797"/>
                <a:gd name="connsiteX9" fmla="*/ 51545 w 98701"/>
                <a:gd name="connsiteY9" fmla="*/ 48036 h 77797"/>
                <a:gd name="connsiteX10" fmla="*/ 34364 w 98701"/>
                <a:gd name="connsiteY10" fmla="*/ 68188 h 77797"/>
                <a:gd name="connsiteX11" fmla="*/ 41376 w 98701"/>
                <a:gd name="connsiteY11" fmla="*/ 68188 h 77797"/>
                <a:gd name="connsiteX12" fmla="*/ 41376 w 98701"/>
                <a:gd name="connsiteY12" fmla="*/ 76423 h 77797"/>
                <a:gd name="connsiteX13" fmla="*/ 20163 w 98701"/>
                <a:gd name="connsiteY13" fmla="*/ 75894 h 77797"/>
                <a:gd name="connsiteX14" fmla="*/ 880 w 98701"/>
                <a:gd name="connsiteY14" fmla="*/ 76423 h 77797"/>
                <a:gd name="connsiteX15" fmla="*/ 880 w 98701"/>
                <a:gd name="connsiteY15" fmla="*/ 68188 h 77797"/>
                <a:gd name="connsiteX16" fmla="*/ 13327 w 98701"/>
                <a:gd name="connsiteY16" fmla="*/ 68188 h 77797"/>
                <a:gd name="connsiteX17" fmla="*/ 40672 w 98701"/>
                <a:gd name="connsiteY17" fmla="*/ 35948 h 77797"/>
                <a:gd name="connsiteX18" fmla="*/ 17710 w 98701"/>
                <a:gd name="connsiteY18" fmla="*/ 10190 h 77797"/>
                <a:gd name="connsiteX19" fmla="*/ 0 w 98701"/>
                <a:gd name="connsiteY19" fmla="*/ 6859 h 77797"/>
                <a:gd name="connsiteX20" fmla="*/ 0 w 98701"/>
                <a:gd name="connsiteY20" fmla="*/ -1375 h 77797"/>
                <a:gd name="connsiteX21" fmla="*/ 16131 w 98701"/>
                <a:gd name="connsiteY21" fmla="*/ -848 h 77797"/>
                <a:gd name="connsiteX22" fmla="*/ 34187 w 98701"/>
                <a:gd name="connsiteY22" fmla="*/ -1375 h 77797"/>
                <a:gd name="connsiteX23" fmla="*/ 34187 w 98701"/>
                <a:gd name="connsiteY23" fmla="*/ 6859 h 77797"/>
                <a:gd name="connsiteX24" fmla="*/ 27703 w 98701"/>
                <a:gd name="connsiteY24" fmla="*/ 8788 h 77797"/>
                <a:gd name="connsiteX25" fmla="*/ 28930 w 98701"/>
                <a:gd name="connsiteY25" fmla="*/ 10542 h 77797"/>
                <a:gd name="connsiteX26" fmla="*/ 45935 w 98701"/>
                <a:gd name="connsiteY26" fmla="*/ 29639 h 77797"/>
                <a:gd name="connsiteX27" fmla="*/ 65218 w 98701"/>
                <a:gd name="connsiteY27" fmla="*/ 6859 h 77797"/>
                <a:gd name="connsiteX28" fmla="*/ 58382 w 98701"/>
                <a:gd name="connsiteY28" fmla="*/ 6859 h 77797"/>
                <a:gd name="connsiteX29" fmla="*/ 58382 w 98701"/>
                <a:gd name="connsiteY29" fmla="*/ -1375 h 77797"/>
                <a:gd name="connsiteX30" fmla="*/ 79419 w 98701"/>
                <a:gd name="connsiteY30" fmla="*/ -848 h 77797"/>
                <a:gd name="connsiteX31" fmla="*/ 98701 w 98701"/>
                <a:gd name="connsiteY31" fmla="*/ -1375 h 77797"/>
                <a:gd name="connsiteX32" fmla="*/ 98701 w 98701"/>
                <a:gd name="connsiteY32" fmla="*/ 6859 h 77797"/>
                <a:gd name="connsiteX33" fmla="*/ 86255 w 98701"/>
                <a:gd name="connsiteY33" fmla="*/ 6859 h 77797"/>
                <a:gd name="connsiteX34" fmla="*/ 56803 w 98701"/>
                <a:gd name="connsiteY34" fmla="*/ 41727 h 7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98701" h="77797">
                  <a:moveTo>
                    <a:pt x="56803" y="41727"/>
                  </a:moveTo>
                  <a:lnTo>
                    <a:pt x="77318" y="64506"/>
                  </a:lnTo>
                  <a:cubicBezTo>
                    <a:pt x="79595" y="66962"/>
                    <a:pt x="80645" y="68188"/>
                    <a:pt x="95198" y="68188"/>
                  </a:cubicBezTo>
                  <a:lnTo>
                    <a:pt x="95198" y="76423"/>
                  </a:lnTo>
                  <a:cubicBezTo>
                    <a:pt x="89060" y="76071"/>
                    <a:pt x="79947" y="75894"/>
                    <a:pt x="79067" y="75894"/>
                  </a:cubicBezTo>
                  <a:cubicBezTo>
                    <a:pt x="74683" y="75894"/>
                    <a:pt x="65922" y="76247"/>
                    <a:pt x="61011" y="76423"/>
                  </a:cubicBezTo>
                  <a:lnTo>
                    <a:pt x="61011" y="68188"/>
                  </a:lnTo>
                  <a:cubicBezTo>
                    <a:pt x="63464" y="68188"/>
                    <a:pt x="65570" y="67836"/>
                    <a:pt x="67671" y="66611"/>
                  </a:cubicBezTo>
                  <a:cubicBezTo>
                    <a:pt x="66972" y="65561"/>
                    <a:pt x="66972" y="65209"/>
                    <a:pt x="66268" y="64506"/>
                  </a:cubicBezTo>
                  <a:lnTo>
                    <a:pt x="51545" y="48036"/>
                  </a:lnTo>
                  <a:lnTo>
                    <a:pt x="34364" y="68188"/>
                  </a:lnTo>
                  <a:lnTo>
                    <a:pt x="41376" y="68188"/>
                  </a:lnTo>
                  <a:lnTo>
                    <a:pt x="41376" y="76423"/>
                  </a:lnTo>
                  <a:cubicBezTo>
                    <a:pt x="36817" y="76247"/>
                    <a:pt x="25773" y="75894"/>
                    <a:pt x="20163" y="75894"/>
                  </a:cubicBezTo>
                  <a:cubicBezTo>
                    <a:pt x="14553" y="75894"/>
                    <a:pt x="6666" y="76247"/>
                    <a:pt x="880" y="76423"/>
                  </a:cubicBezTo>
                  <a:lnTo>
                    <a:pt x="880" y="68188"/>
                  </a:lnTo>
                  <a:lnTo>
                    <a:pt x="13327" y="68188"/>
                  </a:lnTo>
                  <a:lnTo>
                    <a:pt x="40672" y="35948"/>
                  </a:lnTo>
                  <a:lnTo>
                    <a:pt x="17710" y="10190"/>
                  </a:lnTo>
                  <a:cubicBezTo>
                    <a:pt x="14729" y="6859"/>
                    <a:pt x="8415" y="6859"/>
                    <a:pt x="0" y="6859"/>
                  </a:cubicBezTo>
                  <a:lnTo>
                    <a:pt x="0" y="-1375"/>
                  </a:lnTo>
                  <a:cubicBezTo>
                    <a:pt x="6138" y="-1024"/>
                    <a:pt x="15251" y="-848"/>
                    <a:pt x="16131" y="-848"/>
                  </a:cubicBezTo>
                  <a:cubicBezTo>
                    <a:pt x="20515" y="-848"/>
                    <a:pt x="30684" y="-1200"/>
                    <a:pt x="34187" y="-1375"/>
                  </a:cubicBezTo>
                  <a:lnTo>
                    <a:pt x="34187" y="6859"/>
                  </a:lnTo>
                  <a:cubicBezTo>
                    <a:pt x="31031" y="6859"/>
                    <a:pt x="27703" y="7739"/>
                    <a:pt x="27703" y="8788"/>
                  </a:cubicBezTo>
                  <a:cubicBezTo>
                    <a:pt x="27703" y="8964"/>
                    <a:pt x="27703" y="9140"/>
                    <a:pt x="28930" y="10542"/>
                  </a:cubicBezTo>
                  <a:lnTo>
                    <a:pt x="45935" y="29639"/>
                  </a:lnTo>
                  <a:lnTo>
                    <a:pt x="65218" y="6859"/>
                  </a:lnTo>
                  <a:lnTo>
                    <a:pt x="58382" y="6859"/>
                  </a:lnTo>
                  <a:lnTo>
                    <a:pt x="58382" y="-1375"/>
                  </a:lnTo>
                  <a:cubicBezTo>
                    <a:pt x="62941" y="-1200"/>
                    <a:pt x="73633" y="-848"/>
                    <a:pt x="79419" y="-848"/>
                  </a:cubicBezTo>
                  <a:cubicBezTo>
                    <a:pt x="85029" y="-848"/>
                    <a:pt x="92915" y="-1200"/>
                    <a:pt x="98701" y="-1375"/>
                  </a:cubicBezTo>
                  <a:lnTo>
                    <a:pt x="98701" y="6859"/>
                  </a:lnTo>
                  <a:lnTo>
                    <a:pt x="86255" y="6859"/>
                  </a:lnTo>
                  <a:lnTo>
                    <a:pt x="56803" y="41727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2287" name="任意多边形: 形状 2286">
              <a:extLst>
                <a:ext uri="{FF2B5EF4-FFF2-40B4-BE49-F238E27FC236}">
                  <a16:creationId xmlns:a16="http://schemas.microsoft.com/office/drawing/2014/main" id="{50FDDDB7-49C9-5C26-A816-F72A06A7DC6B}"/>
                </a:ext>
              </a:extLst>
            </p:cNvPr>
            <p:cNvSpPr/>
            <p:nvPr>
              <p:custDataLst>
                <p:tags r:id="rId38"/>
              </p:custDataLst>
            </p:nvPr>
          </p:nvSpPr>
          <p:spPr>
            <a:xfrm flipV="1">
              <a:off x="12718253" y="-9616578"/>
              <a:ext cx="44070" cy="109807"/>
            </a:xfrm>
            <a:custGeom>
              <a:avLst/>
              <a:gdLst>
                <a:gd name="connsiteX0" fmla="*/ 44071 w 44070"/>
                <a:gd name="connsiteY0" fmla="*/ 98377 h 109807"/>
                <a:gd name="connsiteX1" fmla="*/ 34127 w 44070"/>
                <a:gd name="connsiteY1" fmla="*/ 108437 h 109807"/>
                <a:gd name="connsiteX2" fmla="*/ 24062 w 44070"/>
                <a:gd name="connsiteY2" fmla="*/ 98498 h 109807"/>
                <a:gd name="connsiteX3" fmla="*/ 34006 w 44070"/>
                <a:gd name="connsiteY3" fmla="*/ 88438 h 109807"/>
                <a:gd name="connsiteX4" fmla="*/ 44071 w 44070"/>
                <a:gd name="connsiteY4" fmla="*/ 98377 h 109807"/>
                <a:gd name="connsiteX5" fmla="*/ 20256 w 44070"/>
                <a:gd name="connsiteY5" fmla="*/ 77395 h 109807"/>
                <a:gd name="connsiteX6" fmla="*/ 20256 w 44070"/>
                <a:gd name="connsiteY6" fmla="*/ 70529 h 109807"/>
                <a:gd name="connsiteX7" fmla="*/ 29342 w 44070"/>
                <a:gd name="connsiteY7" fmla="*/ 65621 h 109807"/>
                <a:gd name="connsiteX8" fmla="*/ 29342 w 44070"/>
                <a:gd name="connsiteY8" fmla="*/ 18749 h 109807"/>
                <a:gd name="connsiteX9" fmla="*/ 19278 w 44070"/>
                <a:gd name="connsiteY9" fmla="*/ 4275 h 109807"/>
                <a:gd name="connsiteX10" fmla="*/ 15103 w 44070"/>
                <a:gd name="connsiteY10" fmla="*/ 4885 h 109807"/>
                <a:gd name="connsiteX11" fmla="*/ 15593 w 44070"/>
                <a:gd name="connsiteY11" fmla="*/ 5870 h 109807"/>
                <a:gd name="connsiteX12" fmla="*/ 17066 w 44070"/>
                <a:gd name="connsiteY12" fmla="*/ 10778 h 109807"/>
                <a:gd name="connsiteX13" fmla="*/ 8597 w 44070"/>
                <a:gd name="connsiteY13" fmla="*/ 19243 h 109807"/>
                <a:gd name="connsiteX14" fmla="*/ 0 w 44070"/>
                <a:gd name="connsiteY14" fmla="*/ 10778 h 109807"/>
                <a:gd name="connsiteX15" fmla="*/ 19398 w 44070"/>
                <a:gd name="connsiteY15" fmla="*/ -1371 h 109807"/>
                <a:gd name="connsiteX16" fmla="*/ 44071 w 44070"/>
                <a:gd name="connsiteY16" fmla="*/ 18506 h 109807"/>
                <a:gd name="connsiteX17" fmla="*/ 44071 w 44070"/>
                <a:gd name="connsiteY17" fmla="*/ 78378 h 109807"/>
                <a:gd name="connsiteX18" fmla="*/ 20256 w 44070"/>
                <a:gd name="connsiteY18" fmla="*/ 77395 h 109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4070" h="109807">
                  <a:moveTo>
                    <a:pt x="44071" y="98377"/>
                  </a:moveTo>
                  <a:cubicBezTo>
                    <a:pt x="44071" y="104270"/>
                    <a:pt x="39286" y="108437"/>
                    <a:pt x="34127" y="108437"/>
                  </a:cubicBezTo>
                  <a:cubicBezTo>
                    <a:pt x="28237" y="108437"/>
                    <a:pt x="24062" y="103654"/>
                    <a:pt x="24062" y="98498"/>
                  </a:cubicBezTo>
                  <a:cubicBezTo>
                    <a:pt x="24062" y="92610"/>
                    <a:pt x="28853" y="88438"/>
                    <a:pt x="34006" y="88438"/>
                  </a:cubicBezTo>
                  <a:cubicBezTo>
                    <a:pt x="39896" y="88438"/>
                    <a:pt x="44071" y="93226"/>
                    <a:pt x="44071" y="98377"/>
                  </a:cubicBezTo>
                  <a:close/>
                  <a:moveTo>
                    <a:pt x="20256" y="77395"/>
                  </a:moveTo>
                  <a:lnTo>
                    <a:pt x="20256" y="70529"/>
                  </a:lnTo>
                  <a:cubicBezTo>
                    <a:pt x="28358" y="70529"/>
                    <a:pt x="29342" y="70529"/>
                    <a:pt x="29342" y="65621"/>
                  </a:cubicBezTo>
                  <a:lnTo>
                    <a:pt x="29342" y="18749"/>
                  </a:lnTo>
                  <a:cubicBezTo>
                    <a:pt x="29342" y="10530"/>
                    <a:pt x="25783" y="4275"/>
                    <a:pt x="19278" y="4275"/>
                  </a:cubicBezTo>
                  <a:cubicBezTo>
                    <a:pt x="18782" y="4275"/>
                    <a:pt x="15103" y="4517"/>
                    <a:pt x="15103" y="4885"/>
                  </a:cubicBezTo>
                  <a:cubicBezTo>
                    <a:pt x="15103" y="5132"/>
                    <a:pt x="15345" y="5501"/>
                    <a:pt x="15593" y="5870"/>
                  </a:cubicBezTo>
                  <a:cubicBezTo>
                    <a:pt x="15961" y="6238"/>
                    <a:pt x="17066" y="8079"/>
                    <a:pt x="17066" y="10778"/>
                  </a:cubicBezTo>
                  <a:cubicBezTo>
                    <a:pt x="17066" y="15807"/>
                    <a:pt x="13260" y="19243"/>
                    <a:pt x="8597" y="19243"/>
                  </a:cubicBezTo>
                  <a:cubicBezTo>
                    <a:pt x="3437" y="19243"/>
                    <a:pt x="0" y="15439"/>
                    <a:pt x="0" y="10778"/>
                  </a:cubicBezTo>
                  <a:cubicBezTo>
                    <a:pt x="0" y="2313"/>
                    <a:pt x="8965" y="-1371"/>
                    <a:pt x="19398" y="-1371"/>
                  </a:cubicBezTo>
                  <a:cubicBezTo>
                    <a:pt x="30448" y="-1371"/>
                    <a:pt x="44071" y="4517"/>
                    <a:pt x="44071" y="18506"/>
                  </a:cubicBezTo>
                  <a:lnTo>
                    <a:pt x="44071" y="78378"/>
                  </a:lnTo>
                  <a:lnTo>
                    <a:pt x="20256" y="77395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2288" name="任意多边形: 形状 2287">
              <a:extLst>
                <a:ext uri="{FF2B5EF4-FFF2-40B4-BE49-F238E27FC236}">
                  <a16:creationId xmlns:a16="http://schemas.microsoft.com/office/drawing/2014/main" id="{9137D932-0E87-7AD9-6D34-1077148C5937}"/>
                </a:ext>
              </a:extLst>
            </p:cNvPr>
            <p:cNvSpPr/>
            <p:nvPr>
              <p:custDataLst>
                <p:tags r:id="rId39"/>
              </p:custDataLst>
            </p:nvPr>
          </p:nvSpPr>
          <p:spPr>
            <a:xfrm flipV="1">
              <a:off x="12831482" y="-9659745"/>
              <a:ext cx="116586" cy="116700"/>
            </a:xfrm>
            <a:custGeom>
              <a:avLst/>
              <a:gdLst>
                <a:gd name="connsiteX0" fmla="*/ 61885 w 116586"/>
                <a:gd name="connsiteY0" fmla="*/ 53467 h 116700"/>
                <a:gd name="connsiteX1" fmla="*/ 110800 w 116586"/>
                <a:gd name="connsiteY1" fmla="*/ 53467 h 116700"/>
                <a:gd name="connsiteX2" fmla="*/ 116586 w 116586"/>
                <a:gd name="connsiteY2" fmla="*/ 56975 h 116700"/>
                <a:gd name="connsiteX3" fmla="*/ 110800 w 116586"/>
                <a:gd name="connsiteY3" fmla="*/ 60476 h 116700"/>
                <a:gd name="connsiteX4" fmla="*/ 61885 w 116586"/>
                <a:gd name="connsiteY4" fmla="*/ 60476 h 116700"/>
                <a:gd name="connsiteX5" fmla="*/ 61885 w 116586"/>
                <a:gd name="connsiteY5" fmla="*/ 109541 h 116700"/>
                <a:gd name="connsiteX6" fmla="*/ 58381 w 116586"/>
                <a:gd name="connsiteY6" fmla="*/ 115325 h 116700"/>
                <a:gd name="connsiteX7" fmla="*/ 54872 w 116586"/>
                <a:gd name="connsiteY7" fmla="*/ 109541 h 116700"/>
                <a:gd name="connsiteX8" fmla="*/ 54872 w 116586"/>
                <a:gd name="connsiteY8" fmla="*/ 60476 h 116700"/>
                <a:gd name="connsiteX9" fmla="*/ 5786 w 116586"/>
                <a:gd name="connsiteY9" fmla="*/ 60476 h 116700"/>
                <a:gd name="connsiteX10" fmla="*/ 0 w 116586"/>
                <a:gd name="connsiteY10" fmla="*/ 56975 h 116700"/>
                <a:gd name="connsiteX11" fmla="*/ 5786 w 116586"/>
                <a:gd name="connsiteY11" fmla="*/ 53467 h 116700"/>
                <a:gd name="connsiteX12" fmla="*/ 54872 w 116586"/>
                <a:gd name="connsiteY12" fmla="*/ 53467 h 116700"/>
                <a:gd name="connsiteX13" fmla="*/ 54872 w 116586"/>
                <a:gd name="connsiteY13" fmla="*/ 4407 h 116700"/>
                <a:gd name="connsiteX14" fmla="*/ 58381 w 116586"/>
                <a:gd name="connsiteY14" fmla="*/ -1375 h 116700"/>
                <a:gd name="connsiteX15" fmla="*/ 61885 w 116586"/>
                <a:gd name="connsiteY15" fmla="*/ 4407 h 116700"/>
                <a:gd name="connsiteX16" fmla="*/ 61885 w 116586"/>
                <a:gd name="connsiteY16" fmla="*/ 53467 h 116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16586" h="116700">
                  <a:moveTo>
                    <a:pt x="61885" y="53467"/>
                  </a:moveTo>
                  <a:lnTo>
                    <a:pt x="110800" y="53467"/>
                  </a:lnTo>
                  <a:cubicBezTo>
                    <a:pt x="113254" y="53467"/>
                    <a:pt x="116586" y="53467"/>
                    <a:pt x="116586" y="56975"/>
                  </a:cubicBezTo>
                  <a:cubicBezTo>
                    <a:pt x="116586" y="60476"/>
                    <a:pt x="113254" y="60476"/>
                    <a:pt x="110800" y="60476"/>
                  </a:cubicBezTo>
                  <a:lnTo>
                    <a:pt x="61885" y="60476"/>
                  </a:lnTo>
                  <a:lnTo>
                    <a:pt x="61885" y="109541"/>
                  </a:lnTo>
                  <a:cubicBezTo>
                    <a:pt x="61885" y="111993"/>
                    <a:pt x="61885" y="115325"/>
                    <a:pt x="58381" y="115325"/>
                  </a:cubicBezTo>
                  <a:cubicBezTo>
                    <a:pt x="54872" y="115325"/>
                    <a:pt x="54872" y="111993"/>
                    <a:pt x="54872" y="109541"/>
                  </a:cubicBezTo>
                  <a:lnTo>
                    <a:pt x="54872" y="60476"/>
                  </a:lnTo>
                  <a:lnTo>
                    <a:pt x="5786" y="60476"/>
                  </a:lnTo>
                  <a:cubicBezTo>
                    <a:pt x="3333" y="60476"/>
                    <a:pt x="0" y="60476"/>
                    <a:pt x="0" y="56975"/>
                  </a:cubicBezTo>
                  <a:cubicBezTo>
                    <a:pt x="0" y="53467"/>
                    <a:pt x="3333" y="53467"/>
                    <a:pt x="5786" y="53467"/>
                  </a:cubicBezTo>
                  <a:lnTo>
                    <a:pt x="54872" y="53467"/>
                  </a:lnTo>
                  <a:lnTo>
                    <a:pt x="54872" y="4407"/>
                  </a:lnTo>
                  <a:cubicBezTo>
                    <a:pt x="54872" y="1956"/>
                    <a:pt x="54872" y="-1375"/>
                    <a:pt x="58381" y="-1375"/>
                  </a:cubicBezTo>
                  <a:cubicBezTo>
                    <a:pt x="61885" y="-1375"/>
                    <a:pt x="61885" y="1956"/>
                    <a:pt x="61885" y="4407"/>
                  </a:cubicBezTo>
                  <a:lnTo>
                    <a:pt x="61885" y="53467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2289" name="任意多边形: 形状 2288">
              <a:extLst>
                <a:ext uri="{FF2B5EF4-FFF2-40B4-BE49-F238E27FC236}">
                  <a16:creationId xmlns:a16="http://schemas.microsoft.com/office/drawing/2014/main" id="{F441311D-6679-642B-3677-4419469C14E0}"/>
                </a:ext>
              </a:extLst>
            </p:cNvPr>
            <p:cNvSpPr/>
            <p:nvPr>
              <p:custDataLst>
                <p:tags r:id="rId40"/>
              </p:custDataLst>
            </p:nvPr>
          </p:nvSpPr>
          <p:spPr>
            <a:xfrm flipV="1">
              <a:off x="13003495" y="-9636438"/>
              <a:ext cx="98706" cy="112841"/>
            </a:xfrm>
            <a:custGeom>
              <a:avLst/>
              <a:gdLst>
                <a:gd name="connsiteX0" fmla="*/ 32086 w 98706"/>
                <a:gd name="connsiteY0" fmla="*/ 90267 h 112841"/>
                <a:gd name="connsiteX1" fmla="*/ 34715 w 98706"/>
                <a:gd name="connsiteY1" fmla="*/ 96225 h 112841"/>
                <a:gd name="connsiteX2" fmla="*/ 54702 w 98706"/>
                <a:gd name="connsiteY2" fmla="*/ 104460 h 112841"/>
                <a:gd name="connsiteX3" fmla="*/ 76262 w 98706"/>
                <a:gd name="connsiteY3" fmla="*/ 71692 h 112841"/>
                <a:gd name="connsiteX4" fmla="*/ 52595 w 98706"/>
                <a:gd name="connsiteY4" fmla="*/ 37875 h 112841"/>
                <a:gd name="connsiteX5" fmla="*/ 34011 w 98706"/>
                <a:gd name="connsiteY5" fmla="*/ 47341 h 112841"/>
                <a:gd name="connsiteX6" fmla="*/ 32086 w 98706"/>
                <a:gd name="connsiteY6" fmla="*/ 53118 h 112841"/>
                <a:gd name="connsiteX7" fmla="*/ 32086 w 98706"/>
                <a:gd name="connsiteY7" fmla="*/ 90267 h 112841"/>
                <a:gd name="connsiteX8" fmla="*/ 32086 w 98706"/>
                <a:gd name="connsiteY8" fmla="*/ 39453 h 112841"/>
                <a:gd name="connsiteX9" fmla="*/ 54526 w 98706"/>
                <a:gd name="connsiteY9" fmla="*/ 31571 h 112841"/>
                <a:gd name="connsiteX10" fmla="*/ 98706 w 98706"/>
                <a:gd name="connsiteY10" fmla="*/ 71692 h 112841"/>
                <a:gd name="connsiteX11" fmla="*/ 57507 w 98706"/>
                <a:gd name="connsiteY11" fmla="*/ 111469 h 112841"/>
                <a:gd name="connsiteX12" fmla="*/ 31030 w 98706"/>
                <a:gd name="connsiteY12" fmla="*/ 102882 h 112841"/>
                <a:gd name="connsiteX13" fmla="*/ 31030 w 98706"/>
                <a:gd name="connsiteY13" fmla="*/ 111469 h 112841"/>
                <a:gd name="connsiteX14" fmla="*/ 0 w 98706"/>
                <a:gd name="connsiteY14" fmla="*/ 110066 h 112841"/>
                <a:gd name="connsiteX15" fmla="*/ 0 w 98706"/>
                <a:gd name="connsiteY15" fmla="*/ 101832 h 112841"/>
                <a:gd name="connsiteX16" fmla="*/ 12100 w 98706"/>
                <a:gd name="connsiteY16" fmla="*/ 95175 h 112841"/>
                <a:gd name="connsiteX17" fmla="*/ 12100 w 98706"/>
                <a:gd name="connsiteY17" fmla="*/ 6862 h 112841"/>
                <a:gd name="connsiteX18" fmla="*/ 0 w 98706"/>
                <a:gd name="connsiteY18" fmla="*/ 6862 h 112841"/>
                <a:gd name="connsiteX19" fmla="*/ 0 w 98706"/>
                <a:gd name="connsiteY19" fmla="*/ -1373 h 112841"/>
                <a:gd name="connsiteX20" fmla="*/ 22093 w 98706"/>
                <a:gd name="connsiteY20" fmla="*/ -845 h 112841"/>
                <a:gd name="connsiteX21" fmla="*/ 44181 w 98706"/>
                <a:gd name="connsiteY21" fmla="*/ -1373 h 112841"/>
                <a:gd name="connsiteX22" fmla="*/ 44181 w 98706"/>
                <a:gd name="connsiteY22" fmla="*/ 6862 h 112841"/>
                <a:gd name="connsiteX23" fmla="*/ 32086 w 98706"/>
                <a:gd name="connsiteY23" fmla="*/ 6862 h 112841"/>
                <a:gd name="connsiteX24" fmla="*/ 32086 w 98706"/>
                <a:gd name="connsiteY24" fmla="*/ 39453 h 112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98706" h="112841">
                  <a:moveTo>
                    <a:pt x="32086" y="90267"/>
                  </a:moveTo>
                  <a:cubicBezTo>
                    <a:pt x="32086" y="93598"/>
                    <a:pt x="32262" y="93774"/>
                    <a:pt x="34715" y="96225"/>
                  </a:cubicBezTo>
                  <a:cubicBezTo>
                    <a:pt x="41728" y="103410"/>
                    <a:pt x="50841" y="104460"/>
                    <a:pt x="54702" y="104460"/>
                  </a:cubicBezTo>
                  <a:cubicBezTo>
                    <a:pt x="66444" y="104460"/>
                    <a:pt x="76262" y="93774"/>
                    <a:pt x="76262" y="71692"/>
                  </a:cubicBezTo>
                  <a:cubicBezTo>
                    <a:pt x="76262" y="46989"/>
                    <a:pt x="63991" y="37875"/>
                    <a:pt x="52595" y="37875"/>
                  </a:cubicBezTo>
                  <a:cubicBezTo>
                    <a:pt x="50142" y="37875"/>
                    <a:pt x="41904" y="37875"/>
                    <a:pt x="34011" y="47341"/>
                  </a:cubicBezTo>
                  <a:cubicBezTo>
                    <a:pt x="32086" y="49617"/>
                    <a:pt x="32086" y="49792"/>
                    <a:pt x="32086" y="53118"/>
                  </a:cubicBezTo>
                  <a:lnTo>
                    <a:pt x="32086" y="90267"/>
                  </a:lnTo>
                  <a:close/>
                  <a:moveTo>
                    <a:pt x="32086" y="39453"/>
                  </a:moveTo>
                  <a:cubicBezTo>
                    <a:pt x="39621" y="33324"/>
                    <a:pt x="47338" y="31571"/>
                    <a:pt x="54526" y="31571"/>
                  </a:cubicBezTo>
                  <a:cubicBezTo>
                    <a:pt x="80821" y="31571"/>
                    <a:pt x="98706" y="47341"/>
                    <a:pt x="98706" y="71692"/>
                  </a:cubicBezTo>
                  <a:cubicBezTo>
                    <a:pt x="98706" y="94999"/>
                    <a:pt x="82751" y="111469"/>
                    <a:pt x="57507" y="111469"/>
                  </a:cubicBezTo>
                  <a:cubicBezTo>
                    <a:pt x="44356" y="111469"/>
                    <a:pt x="35067" y="106037"/>
                    <a:pt x="31030" y="102882"/>
                  </a:cubicBezTo>
                  <a:lnTo>
                    <a:pt x="31030" y="111469"/>
                  </a:lnTo>
                  <a:lnTo>
                    <a:pt x="0" y="110066"/>
                  </a:lnTo>
                  <a:lnTo>
                    <a:pt x="0" y="101832"/>
                  </a:lnTo>
                  <a:cubicBezTo>
                    <a:pt x="10873" y="101832"/>
                    <a:pt x="12100" y="101832"/>
                    <a:pt x="12100" y="95175"/>
                  </a:cubicBezTo>
                  <a:lnTo>
                    <a:pt x="12100" y="6862"/>
                  </a:lnTo>
                  <a:lnTo>
                    <a:pt x="0" y="6862"/>
                  </a:lnTo>
                  <a:lnTo>
                    <a:pt x="0" y="-1373"/>
                  </a:lnTo>
                  <a:cubicBezTo>
                    <a:pt x="4911" y="-1197"/>
                    <a:pt x="15427" y="-845"/>
                    <a:pt x="22093" y="-845"/>
                  </a:cubicBezTo>
                  <a:cubicBezTo>
                    <a:pt x="28929" y="-845"/>
                    <a:pt x="39275" y="-1197"/>
                    <a:pt x="44181" y="-1373"/>
                  </a:cubicBezTo>
                  <a:lnTo>
                    <a:pt x="44181" y="6862"/>
                  </a:lnTo>
                  <a:lnTo>
                    <a:pt x="32086" y="6862"/>
                  </a:lnTo>
                  <a:lnTo>
                    <a:pt x="32086" y="39453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2290" name="任意多边形: 形状 2289">
              <a:extLst>
                <a:ext uri="{FF2B5EF4-FFF2-40B4-BE49-F238E27FC236}">
                  <a16:creationId xmlns:a16="http://schemas.microsoft.com/office/drawing/2014/main" id="{5BA43A25-7BE6-76F6-9976-0E70C03E4AC8}"/>
                </a:ext>
              </a:extLst>
            </p:cNvPr>
            <p:cNvSpPr/>
            <p:nvPr>
              <p:custDataLst>
                <p:tags r:id="rId41"/>
              </p:custDataLst>
            </p:nvPr>
          </p:nvSpPr>
          <p:spPr>
            <a:xfrm flipV="1">
              <a:off x="13114312" y="-9712893"/>
              <a:ext cx="91699" cy="82938"/>
            </a:xfrm>
            <a:custGeom>
              <a:avLst/>
              <a:gdLst>
                <a:gd name="connsiteX0" fmla="*/ 54383 w 91699"/>
                <a:gd name="connsiteY0" fmla="*/ 72848 h 82938"/>
                <a:gd name="connsiteX1" fmla="*/ 58183 w 91699"/>
                <a:gd name="connsiteY1" fmla="*/ 77013 h 82938"/>
                <a:gd name="connsiteX2" fmla="*/ 65553 w 91699"/>
                <a:gd name="connsiteY2" fmla="*/ 77140 h 82938"/>
                <a:gd name="connsiteX3" fmla="*/ 79297 w 91699"/>
                <a:gd name="connsiteY3" fmla="*/ 76157 h 82938"/>
                <a:gd name="connsiteX4" fmla="*/ 85072 w 91699"/>
                <a:gd name="connsiteY4" fmla="*/ 66465 h 82938"/>
                <a:gd name="connsiteX5" fmla="*/ 84209 w 91699"/>
                <a:gd name="connsiteY5" fmla="*/ 56526 h 82938"/>
                <a:gd name="connsiteX6" fmla="*/ 83967 w 91699"/>
                <a:gd name="connsiteY6" fmla="*/ 55180 h 82938"/>
                <a:gd name="connsiteX7" fmla="*/ 86051 w 91699"/>
                <a:gd name="connsiteY7" fmla="*/ 53339 h 82938"/>
                <a:gd name="connsiteX8" fmla="*/ 88383 w 91699"/>
                <a:gd name="connsiteY8" fmla="*/ 56406 h 82938"/>
                <a:gd name="connsiteX9" fmla="*/ 91699 w 91699"/>
                <a:gd name="connsiteY9" fmla="*/ 79839 h 82938"/>
                <a:gd name="connsiteX10" fmla="*/ 88014 w 91699"/>
                <a:gd name="connsiteY10" fmla="*/ 81555 h 82938"/>
                <a:gd name="connsiteX11" fmla="*/ 12518 w 91699"/>
                <a:gd name="connsiteY11" fmla="*/ 81555 h 82938"/>
                <a:gd name="connsiteX12" fmla="*/ 8349 w 91699"/>
                <a:gd name="connsiteY12" fmla="*/ 78982 h 82938"/>
                <a:gd name="connsiteX13" fmla="*/ 610 w 91699"/>
                <a:gd name="connsiteY13" fmla="*/ 57263 h 82938"/>
                <a:gd name="connsiteX14" fmla="*/ 0 w 91699"/>
                <a:gd name="connsiteY14" fmla="*/ 55053 h 82938"/>
                <a:gd name="connsiteX15" fmla="*/ 2084 w 91699"/>
                <a:gd name="connsiteY15" fmla="*/ 53339 h 82938"/>
                <a:gd name="connsiteX16" fmla="*/ 4664 w 91699"/>
                <a:gd name="connsiteY16" fmla="*/ 56280 h 82938"/>
                <a:gd name="connsiteX17" fmla="*/ 34495 w 91699"/>
                <a:gd name="connsiteY17" fmla="*/ 77140 h 82938"/>
                <a:gd name="connsiteX18" fmla="*/ 39649 w 91699"/>
                <a:gd name="connsiteY18" fmla="*/ 77140 h 82938"/>
                <a:gd name="connsiteX19" fmla="*/ 43455 w 91699"/>
                <a:gd name="connsiteY19" fmla="*/ 75914 h 82938"/>
                <a:gd name="connsiteX20" fmla="*/ 42965 w 91699"/>
                <a:gd name="connsiteY20" fmla="*/ 73336 h 82938"/>
                <a:gd name="connsiteX21" fmla="*/ 26762 w 91699"/>
                <a:gd name="connsiteY21" fmla="*/ 8802 h 82938"/>
                <a:gd name="connsiteX22" fmla="*/ 12396 w 91699"/>
                <a:gd name="connsiteY22" fmla="*/ 3037 h 82938"/>
                <a:gd name="connsiteX23" fmla="*/ 6875 w 91699"/>
                <a:gd name="connsiteY23" fmla="*/ 332 h 82938"/>
                <a:gd name="connsiteX24" fmla="*/ 8959 w 91699"/>
                <a:gd name="connsiteY24" fmla="*/ -1383 h 82938"/>
                <a:gd name="connsiteX25" fmla="*/ 19519 w 91699"/>
                <a:gd name="connsiteY25" fmla="*/ -1015 h 82938"/>
                <a:gd name="connsiteX26" fmla="*/ 30073 w 91699"/>
                <a:gd name="connsiteY26" fmla="*/ -894 h 82938"/>
                <a:gd name="connsiteX27" fmla="*/ 41122 w 91699"/>
                <a:gd name="connsiteY27" fmla="*/ -1015 h 82938"/>
                <a:gd name="connsiteX28" fmla="*/ 51435 w 91699"/>
                <a:gd name="connsiteY28" fmla="*/ -1383 h 82938"/>
                <a:gd name="connsiteX29" fmla="*/ 54256 w 91699"/>
                <a:gd name="connsiteY29" fmla="*/ 1316 h 82938"/>
                <a:gd name="connsiteX30" fmla="*/ 49224 w 91699"/>
                <a:gd name="connsiteY30" fmla="*/ 3037 h 82938"/>
                <a:gd name="connsiteX31" fmla="*/ 42107 w 91699"/>
                <a:gd name="connsiteY31" fmla="*/ 3278 h 82938"/>
                <a:gd name="connsiteX32" fmla="*/ 37685 w 91699"/>
                <a:gd name="connsiteY32" fmla="*/ 5609 h 82938"/>
                <a:gd name="connsiteX33" fmla="*/ 38174 w 91699"/>
                <a:gd name="connsiteY33" fmla="*/ 8434 h 82938"/>
                <a:gd name="connsiteX34" fmla="*/ 54383 w 91699"/>
                <a:gd name="connsiteY34" fmla="*/ 72848 h 82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91699" h="82938">
                  <a:moveTo>
                    <a:pt x="54383" y="72848"/>
                  </a:moveTo>
                  <a:cubicBezTo>
                    <a:pt x="55241" y="76403"/>
                    <a:pt x="55483" y="76772"/>
                    <a:pt x="58183" y="77013"/>
                  </a:cubicBezTo>
                  <a:cubicBezTo>
                    <a:pt x="58799" y="77140"/>
                    <a:pt x="63095" y="77140"/>
                    <a:pt x="65553" y="77140"/>
                  </a:cubicBezTo>
                  <a:cubicBezTo>
                    <a:pt x="73038" y="77140"/>
                    <a:pt x="76228" y="77140"/>
                    <a:pt x="79297" y="76157"/>
                  </a:cubicBezTo>
                  <a:cubicBezTo>
                    <a:pt x="84825" y="74441"/>
                    <a:pt x="85072" y="70880"/>
                    <a:pt x="85072" y="66465"/>
                  </a:cubicBezTo>
                  <a:cubicBezTo>
                    <a:pt x="85072" y="64502"/>
                    <a:pt x="85072" y="62909"/>
                    <a:pt x="84209" y="56526"/>
                  </a:cubicBezTo>
                  <a:lnTo>
                    <a:pt x="83967" y="55180"/>
                  </a:lnTo>
                  <a:cubicBezTo>
                    <a:pt x="83967" y="53949"/>
                    <a:pt x="84825" y="53339"/>
                    <a:pt x="86051" y="53339"/>
                  </a:cubicBezTo>
                  <a:cubicBezTo>
                    <a:pt x="87894" y="53339"/>
                    <a:pt x="88141" y="54444"/>
                    <a:pt x="88383" y="56406"/>
                  </a:cubicBezTo>
                  <a:lnTo>
                    <a:pt x="91699" y="79839"/>
                  </a:lnTo>
                  <a:cubicBezTo>
                    <a:pt x="91699" y="81555"/>
                    <a:pt x="90226" y="81555"/>
                    <a:pt x="88014" y="81555"/>
                  </a:cubicBezTo>
                  <a:lnTo>
                    <a:pt x="12518" y="81555"/>
                  </a:lnTo>
                  <a:cubicBezTo>
                    <a:pt x="9449" y="81555"/>
                    <a:pt x="9206" y="81555"/>
                    <a:pt x="8349" y="78982"/>
                  </a:cubicBezTo>
                  <a:lnTo>
                    <a:pt x="610" y="57263"/>
                  </a:lnTo>
                  <a:cubicBezTo>
                    <a:pt x="489" y="56774"/>
                    <a:pt x="0" y="55670"/>
                    <a:pt x="0" y="55053"/>
                  </a:cubicBezTo>
                  <a:cubicBezTo>
                    <a:pt x="0" y="54564"/>
                    <a:pt x="242" y="53339"/>
                    <a:pt x="2084" y="53339"/>
                  </a:cubicBezTo>
                  <a:cubicBezTo>
                    <a:pt x="3679" y="53339"/>
                    <a:pt x="3927" y="53949"/>
                    <a:pt x="4664" y="56280"/>
                  </a:cubicBezTo>
                  <a:cubicBezTo>
                    <a:pt x="11781" y="75914"/>
                    <a:pt x="15834" y="77140"/>
                    <a:pt x="34495" y="77140"/>
                  </a:cubicBezTo>
                  <a:lnTo>
                    <a:pt x="39649" y="77140"/>
                  </a:lnTo>
                  <a:cubicBezTo>
                    <a:pt x="43334" y="77140"/>
                    <a:pt x="43455" y="77013"/>
                    <a:pt x="43455" y="75914"/>
                  </a:cubicBezTo>
                  <a:cubicBezTo>
                    <a:pt x="43455" y="75788"/>
                    <a:pt x="43455" y="75177"/>
                    <a:pt x="42965" y="73336"/>
                  </a:cubicBezTo>
                  <a:lnTo>
                    <a:pt x="26762" y="8802"/>
                  </a:lnTo>
                  <a:cubicBezTo>
                    <a:pt x="25657" y="4262"/>
                    <a:pt x="25288" y="3037"/>
                    <a:pt x="12396" y="3037"/>
                  </a:cubicBezTo>
                  <a:cubicBezTo>
                    <a:pt x="7980" y="3037"/>
                    <a:pt x="6875" y="3037"/>
                    <a:pt x="6875" y="332"/>
                  </a:cubicBezTo>
                  <a:cubicBezTo>
                    <a:pt x="6875" y="-31"/>
                    <a:pt x="7117" y="-1383"/>
                    <a:pt x="8959" y="-1383"/>
                  </a:cubicBezTo>
                  <a:cubicBezTo>
                    <a:pt x="12396" y="-1383"/>
                    <a:pt x="16081" y="-1015"/>
                    <a:pt x="19519" y="-1015"/>
                  </a:cubicBezTo>
                  <a:cubicBezTo>
                    <a:pt x="22956" y="-1015"/>
                    <a:pt x="26636" y="-894"/>
                    <a:pt x="30073" y="-894"/>
                  </a:cubicBezTo>
                  <a:cubicBezTo>
                    <a:pt x="33511" y="-894"/>
                    <a:pt x="37685" y="-894"/>
                    <a:pt x="41122" y="-1015"/>
                  </a:cubicBezTo>
                  <a:cubicBezTo>
                    <a:pt x="44439" y="-1136"/>
                    <a:pt x="48118" y="-1383"/>
                    <a:pt x="51435" y="-1383"/>
                  </a:cubicBezTo>
                  <a:cubicBezTo>
                    <a:pt x="52414" y="-1383"/>
                    <a:pt x="54256" y="-1383"/>
                    <a:pt x="54256" y="1316"/>
                  </a:cubicBezTo>
                  <a:cubicBezTo>
                    <a:pt x="54256" y="3037"/>
                    <a:pt x="53029" y="3037"/>
                    <a:pt x="49224" y="3037"/>
                  </a:cubicBezTo>
                  <a:cubicBezTo>
                    <a:pt x="46892" y="3037"/>
                    <a:pt x="44439" y="3157"/>
                    <a:pt x="42107" y="3278"/>
                  </a:cubicBezTo>
                  <a:cubicBezTo>
                    <a:pt x="37933" y="3647"/>
                    <a:pt x="37685" y="4136"/>
                    <a:pt x="37685" y="5609"/>
                  </a:cubicBezTo>
                  <a:cubicBezTo>
                    <a:pt x="37685" y="6466"/>
                    <a:pt x="37685" y="6714"/>
                    <a:pt x="38174" y="8434"/>
                  </a:cubicBezTo>
                  <a:lnTo>
                    <a:pt x="54383" y="72848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2291" name="任意多边形: 形状 2290">
              <a:extLst>
                <a:ext uri="{FF2B5EF4-FFF2-40B4-BE49-F238E27FC236}">
                  <a16:creationId xmlns:a16="http://schemas.microsoft.com/office/drawing/2014/main" id="{BAF50CF9-4AAC-05AD-DF60-F13AD4EB4ED3}"/>
                </a:ext>
              </a:extLst>
            </p:cNvPr>
            <p:cNvSpPr/>
            <p:nvPr>
              <p:custDataLst>
                <p:tags r:id="rId42"/>
              </p:custDataLst>
            </p:nvPr>
          </p:nvSpPr>
          <p:spPr>
            <a:xfrm flipV="1">
              <a:off x="13114801" y="-9595608"/>
              <a:ext cx="37195" cy="82569"/>
            </a:xfrm>
            <a:custGeom>
              <a:avLst/>
              <a:gdLst>
                <a:gd name="connsiteX0" fmla="*/ 34006 w 37195"/>
                <a:gd name="connsiteY0" fmla="*/ 76538 h 82569"/>
                <a:gd name="connsiteX1" fmla="*/ 29095 w 37195"/>
                <a:gd name="connsiteY1" fmla="*/ 81200 h 82569"/>
                <a:gd name="connsiteX2" fmla="*/ 22219 w 37195"/>
                <a:gd name="connsiteY2" fmla="*/ 74455 h 82569"/>
                <a:gd name="connsiteX3" fmla="*/ 27131 w 37195"/>
                <a:gd name="connsiteY3" fmla="*/ 69788 h 82569"/>
                <a:gd name="connsiteX4" fmla="*/ 34006 w 37195"/>
                <a:gd name="connsiteY4" fmla="*/ 76538 h 82569"/>
                <a:gd name="connsiteX5" fmla="*/ 8959 w 37195"/>
                <a:gd name="connsiteY5" fmla="*/ 14208 h 82569"/>
                <a:gd name="connsiteX6" fmla="*/ 7859 w 37195"/>
                <a:gd name="connsiteY6" fmla="*/ 9058 h 82569"/>
                <a:gd name="connsiteX7" fmla="*/ 19519 w 37195"/>
                <a:gd name="connsiteY7" fmla="*/ -1370 h 82569"/>
                <a:gd name="connsiteX8" fmla="*/ 37196 w 37195"/>
                <a:gd name="connsiteY8" fmla="*/ 17402 h 82569"/>
                <a:gd name="connsiteX9" fmla="*/ 35232 w 37195"/>
                <a:gd name="connsiteY9" fmla="*/ 18996 h 82569"/>
                <a:gd name="connsiteX10" fmla="*/ 32901 w 37195"/>
                <a:gd name="connsiteY10" fmla="*/ 16907 h 82569"/>
                <a:gd name="connsiteX11" fmla="*/ 19888 w 37195"/>
                <a:gd name="connsiteY11" fmla="*/ 2066 h 82569"/>
                <a:gd name="connsiteX12" fmla="*/ 16819 w 37195"/>
                <a:gd name="connsiteY12" fmla="*/ 6359 h 82569"/>
                <a:gd name="connsiteX13" fmla="*/ 18782 w 37195"/>
                <a:gd name="connsiteY13" fmla="*/ 14208 h 82569"/>
                <a:gd name="connsiteX14" fmla="*/ 22709 w 37195"/>
                <a:gd name="connsiteY14" fmla="*/ 24026 h 82569"/>
                <a:gd name="connsiteX15" fmla="*/ 28726 w 37195"/>
                <a:gd name="connsiteY15" fmla="*/ 39610 h 82569"/>
                <a:gd name="connsiteX16" fmla="*/ 29463 w 37195"/>
                <a:gd name="connsiteY16" fmla="*/ 43535 h 82569"/>
                <a:gd name="connsiteX17" fmla="*/ 17797 w 37195"/>
                <a:gd name="connsiteY17" fmla="*/ 53962 h 82569"/>
                <a:gd name="connsiteX18" fmla="*/ 0 w 37195"/>
                <a:gd name="connsiteY18" fmla="*/ 35191 h 82569"/>
                <a:gd name="connsiteX19" fmla="*/ 2084 w 37195"/>
                <a:gd name="connsiteY19" fmla="*/ 33597 h 82569"/>
                <a:gd name="connsiteX20" fmla="*/ 4295 w 37195"/>
                <a:gd name="connsiteY20" fmla="*/ 35558 h 82569"/>
                <a:gd name="connsiteX21" fmla="*/ 17429 w 37195"/>
                <a:gd name="connsiteY21" fmla="*/ 50526 h 82569"/>
                <a:gd name="connsiteX22" fmla="*/ 20498 w 37195"/>
                <a:gd name="connsiteY22" fmla="*/ 46234 h 82569"/>
                <a:gd name="connsiteX23" fmla="*/ 16697 w 37195"/>
                <a:gd name="connsiteY23" fmla="*/ 33965 h 82569"/>
                <a:gd name="connsiteX24" fmla="*/ 8959 w 37195"/>
                <a:gd name="connsiteY24" fmla="*/ 14208 h 82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7195" h="82569">
                  <a:moveTo>
                    <a:pt x="34006" y="76538"/>
                  </a:moveTo>
                  <a:cubicBezTo>
                    <a:pt x="34006" y="78501"/>
                    <a:pt x="32532" y="81200"/>
                    <a:pt x="29095" y="81200"/>
                  </a:cubicBezTo>
                  <a:cubicBezTo>
                    <a:pt x="25778" y="81200"/>
                    <a:pt x="22219" y="78011"/>
                    <a:pt x="22219" y="74455"/>
                  </a:cubicBezTo>
                  <a:cubicBezTo>
                    <a:pt x="22219" y="72366"/>
                    <a:pt x="23814" y="69788"/>
                    <a:pt x="27131" y="69788"/>
                  </a:cubicBezTo>
                  <a:cubicBezTo>
                    <a:pt x="30689" y="69788"/>
                    <a:pt x="34006" y="73224"/>
                    <a:pt x="34006" y="76538"/>
                  </a:cubicBezTo>
                  <a:close/>
                  <a:moveTo>
                    <a:pt x="8959" y="14208"/>
                  </a:moveTo>
                  <a:cubicBezTo>
                    <a:pt x="8470" y="12615"/>
                    <a:pt x="7859" y="11142"/>
                    <a:pt x="7859" y="9058"/>
                  </a:cubicBezTo>
                  <a:cubicBezTo>
                    <a:pt x="7859" y="3292"/>
                    <a:pt x="12765" y="-1370"/>
                    <a:pt x="19519" y="-1370"/>
                  </a:cubicBezTo>
                  <a:cubicBezTo>
                    <a:pt x="31795" y="-1370"/>
                    <a:pt x="37196" y="15561"/>
                    <a:pt x="37196" y="17402"/>
                  </a:cubicBezTo>
                  <a:cubicBezTo>
                    <a:pt x="37196" y="18996"/>
                    <a:pt x="35601" y="18996"/>
                    <a:pt x="35232" y="18996"/>
                  </a:cubicBezTo>
                  <a:cubicBezTo>
                    <a:pt x="33511" y="18996"/>
                    <a:pt x="33390" y="18260"/>
                    <a:pt x="32901" y="16907"/>
                  </a:cubicBezTo>
                  <a:cubicBezTo>
                    <a:pt x="30073" y="7095"/>
                    <a:pt x="24673" y="2066"/>
                    <a:pt x="19888" y="2066"/>
                  </a:cubicBezTo>
                  <a:cubicBezTo>
                    <a:pt x="17429" y="2066"/>
                    <a:pt x="16819" y="3660"/>
                    <a:pt x="16819" y="6359"/>
                  </a:cubicBezTo>
                  <a:cubicBezTo>
                    <a:pt x="16819" y="9179"/>
                    <a:pt x="17676" y="11510"/>
                    <a:pt x="18782" y="14208"/>
                  </a:cubicBezTo>
                  <a:cubicBezTo>
                    <a:pt x="20009" y="17523"/>
                    <a:pt x="21362" y="20838"/>
                    <a:pt x="22709" y="24026"/>
                  </a:cubicBezTo>
                  <a:cubicBezTo>
                    <a:pt x="23814" y="26972"/>
                    <a:pt x="28236" y="38137"/>
                    <a:pt x="28726" y="39610"/>
                  </a:cubicBezTo>
                  <a:cubicBezTo>
                    <a:pt x="29095" y="40836"/>
                    <a:pt x="29463" y="42309"/>
                    <a:pt x="29463" y="43535"/>
                  </a:cubicBezTo>
                  <a:cubicBezTo>
                    <a:pt x="29463" y="49300"/>
                    <a:pt x="24551" y="53962"/>
                    <a:pt x="17797" y="53962"/>
                  </a:cubicBezTo>
                  <a:cubicBezTo>
                    <a:pt x="5648" y="53962"/>
                    <a:pt x="0" y="37279"/>
                    <a:pt x="0" y="35191"/>
                  </a:cubicBezTo>
                  <a:cubicBezTo>
                    <a:pt x="0" y="33597"/>
                    <a:pt x="1721" y="33597"/>
                    <a:pt x="2084" y="33597"/>
                  </a:cubicBezTo>
                  <a:cubicBezTo>
                    <a:pt x="3806" y="33597"/>
                    <a:pt x="3927" y="34212"/>
                    <a:pt x="4295" y="35558"/>
                  </a:cubicBezTo>
                  <a:cubicBezTo>
                    <a:pt x="7491" y="46113"/>
                    <a:pt x="12891" y="50526"/>
                    <a:pt x="17429" y="50526"/>
                  </a:cubicBezTo>
                  <a:cubicBezTo>
                    <a:pt x="19398" y="50526"/>
                    <a:pt x="20498" y="49548"/>
                    <a:pt x="20498" y="46234"/>
                  </a:cubicBezTo>
                  <a:cubicBezTo>
                    <a:pt x="20498" y="43414"/>
                    <a:pt x="19767" y="41573"/>
                    <a:pt x="16697" y="33965"/>
                  </a:cubicBezTo>
                  <a:lnTo>
                    <a:pt x="8959" y="14208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2292" name="任意多边形: 形状 2291">
              <a:extLst>
                <a:ext uri="{FF2B5EF4-FFF2-40B4-BE49-F238E27FC236}">
                  <a16:creationId xmlns:a16="http://schemas.microsoft.com/office/drawing/2014/main" id="{C26D5487-405C-2CA0-69BA-465D8C08FFA4}"/>
                </a:ext>
              </a:extLst>
            </p:cNvPr>
            <p:cNvSpPr/>
            <p:nvPr>
              <p:custDataLst>
                <p:tags r:id="rId43"/>
              </p:custDataLst>
            </p:nvPr>
          </p:nvSpPr>
          <p:spPr>
            <a:xfrm flipV="1">
              <a:off x="13223695" y="-9677791"/>
              <a:ext cx="199859" cy="121603"/>
            </a:xfrm>
            <a:custGeom>
              <a:avLst/>
              <a:gdLst>
                <a:gd name="connsiteX0" fmla="*/ 183202 w 199859"/>
                <a:gd name="connsiteY0" fmla="*/ 107786 h 121603"/>
                <a:gd name="connsiteX1" fmla="*/ 189867 w 199859"/>
                <a:gd name="connsiteY1" fmla="*/ 111639 h 121603"/>
                <a:gd name="connsiteX2" fmla="*/ 199860 w 199859"/>
                <a:gd name="connsiteY2" fmla="*/ 111991 h 121603"/>
                <a:gd name="connsiteX3" fmla="*/ 199860 w 199859"/>
                <a:gd name="connsiteY3" fmla="*/ 120226 h 121603"/>
                <a:gd name="connsiteX4" fmla="*/ 181101 w 199859"/>
                <a:gd name="connsiteY4" fmla="*/ 119698 h 121603"/>
                <a:gd name="connsiteX5" fmla="*/ 157258 w 199859"/>
                <a:gd name="connsiteY5" fmla="*/ 120226 h 121603"/>
                <a:gd name="connsiteX6" fmla="*/ 157258 w 199859"/>
                <a:gd name="connsiteY6" fmla="*/ 111991 h 121603"/>
                <a:gd name="connsiteX7" fmla="*/ 175138 w 199859"/>
                <a:gd name="connsiteY7" fmla="*/ 110062 h 121603"/>
                <a:gd name="connsiteX8" fmla="*/ 144982 w 199859"/>
                <a:gd name="connsiteY8" fmla="*/ 31742 h 121603"/>
                <a:gd name="connsiteX9" fmla="*/ 113952 w 199859"/>
                <a:gd name="connsiteY9" fmla="*/ 111991 h 121603"/>
                <a:gd name="connsiteX10" fmla="*/ 130781 w 199859"/>
                <a:gd name="connsiteY10" fmla="*/ 111991 h 121603"/>
                <a:gd name="connsiteX11" fmla="*/ 130781 w 199859"/>
                <a:gd name="connsiteY11" fmla="*/ 120226 h 121603"/>
                <a:gd name="connsiteX12" fmla="*/ 100103 w 199859"/>
                <a:gd name="connsiteY12" fmla="*/ 119698 h 121603"/>
                <a:gd name="connsiteX13" fmla="*/ 73280 w 199859"/>
                <a:gd name="connsiteY13" fmla="*/ 120226 h 121603"/>
                <a:gd name="connsiteX14" fmla="*/ 73280 w 199859"/>
                <a:gd name="connsiteY14" fmla="*/ 111991 h 121603"/>
                <a:gd name="connsiteX15" fmla="*/ 88355 w 199859"/>
                <a:gd name="connsiteY15" fmla="*/ 111991 h 121603"/>
                <a:gd name="connsiteX16" fmla="*/ 95544 w 199859"/>
                <a:gd name="connsiteY16" fmla="*/ 93417 h 121603"/>
                <a:gd name="connsiteX17" fmla="*/ 71702 w 199859"/>
                <a:gd name="connsiteY17" fmla="*/ 31742 h 121603"/>
                <a:gd name="connsiteX18" fmla="*/ 40671 w 199859"/>
                <a:gd name="connsiteY18" fmla="*/ 111991 h 121603"/>
                <a:gd name="connsiteX19" fmla="*/ 57501 w 199859"/>
                <a:gd name="connsiteY19" fmla="*/ 111991 h 121603"/>
                <a:gd name="connsiteX20" fmla="*/ 57501 w 199859"/>
                <a:gd name="connsiteY20" fmla="*/ 120226 h 121603"/>
                <a:gd name="connsiteX21" fmla="*/ 26823 w 199859"/>
                <a:gd name="connsiteY21" fmla="*/ 119698 h 121603"/>
                <a:gd name="connsiteX22" fmla="*/ 0 w 199859"/>
                <a:gd name="connsiteY22" fmla="*/ 120226 h 121603"/>
                <a:gd name="connsiteX23" fmla="*/ 0 w 199859"/>
                <a:gd name="connsiteY23" fmla="*/ 111991 h 121603"/>
                <a:gd name="connsiteX24" fmla="*/ 15075 w 199859"/>
                <a:gd name="connsiteY24" fmla="*/ 111991 h 121603"/>
                <a:gd name="connsiteX25" fmla="*/ 57155 w 199859"/>
                <a:gd name="connsiteY25" fmla="*/ 3179 h 121603"/>
                <a:gd name="connsiteX26" fmla="*/ 63287 w 199859"/>
                <a:gd name="connsiteY26" fmla="*/ -1377 h 121603"/>
                <a:gd name="connsiteX27" fmla="*/ 69425 w 199859"/>
                <a:gd name="connsiteY27" fmla="*/ 3179 h 121603"/>
                <a:gd name="connsiteX28" fmla="*/ 99927 w 199859"/>
                <a:gd name="connsiteY28" fmla="*/ 82028 h 121603"/>
                <a:gd name="connsiteX29" fmla="*/ 130435 w 199859"/>
                <a:gd name="connsiteY29" fmla="*/ 3179 h 121603"/>
                <a:gd name="connsiteX30" fmla="*/ 136568 w 199859"/>
                <a:gd name="connsiteY30" fmla="*/ -1377 h 121603"/>
                <a:gd name="connsiteX31" fmla="*/ 142706 w 199859"/>
                <a:gd name="connsiteY31" fmla="*/ 3179 h 121603"/>
                <a:gd name="connsiteX32" fmla="*/ 183202 w 199859"/>
                <a:gd name="connsiteY32" fmla="*/ 107786 h 121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99859" h="121603">
                  <a:moveTo>
                    <a:pt x="183202" y="107786"/>
                  </a:moveTo>
                  <a:cubicBezTo>
                    <a:pt x="184258" y="110765"/>
                    <a:pt x="184427" y="111112"/>
                    <a:pt x="189867" y="111639"/>
                  </a:cubicBezTo>
                  <a:cubicBezTo>
                    <a:pt x="193371" y="111991"/>
                    <a:pt x="197055" y="111991"/>
                    <a:pt x="199860" y="111991"/>
                  </a:cubicBezTo>
                  <a:lnTo>
                    <a:pt x="199860" y="120226"/>
                  </a:lnTo>
                  <a:cubicBezTo>
                    <a:pt x="195126" y="120050"/>
                    <a:pt x="188987" y="119698"/>
                    <a:pt x="181101" y="119698"/>
                  </a:cubicBezTo>
                  <a:cubicBezTo>
                    <a:pt x="174439" y="119698"/>
                    <a:pt x="163567" y="119698"/>
                    <a:pt x="157258" y="120226"/>
                  </a:cubicBezTo>
                  <a:lnTo>
                    <a:pt x="157258" y="111991"/>
                  </a:lnTo>
                  <a:cubicBezTo>
                    <a:pt x="161642" y="111991"/>
                    <a:pt x="170056" y="111991"/>
                    <a:pt x="175138" y="110062"/>
                  </a:cubicBezTo>
                  <a:lnTo>
                    <a:pt x="144982" y="31742"/>
                  </a:lnTo>
                  <a:lnTo>
                    <a:pt x="113952" y="111991"/>
                  </a:lnTo>
                  <a:lnTo>
                    <a:pt x="130781" y="111991"/>
                  </a:lnTo>
                  <a:lnTo>
                    <a:pt x="130781" y="120226"/>
                  </a:lnTo>
                  <a:cubicBezTo>
                    <a:pt x="124121" y="119698"/>
                    <a:pt x="107644" y="119698"/>
                    <a:pt x="100103" y="119698"/>
                  </a:cubicBezTo>
                  <a:cubicBezTo>
                    <a:pt x="93267" y="119698"/>
                    <a:pt x="79418" y="119698"/>
                    <a:pt x="73280" y="120226"/>
                  </a:cubicBezTo>
                  <a:lnTo>
                    <a:pt x="73280" y="111991"/>
                  </a:lnTo>
                  <a:lnTo>
                    <a:pt x="88355" y="111991"/>
                  </a:lnTo>
                  <a:lnTo>
                    <a:pt x="95544" y="93417"/>
                  </a:lnTo>
                  <a:lnTo>
                    <a:pt x="71702" y="31742"/>
                  </a:lnTo>
                  <a:lnTo>
                    <a:pt x="40671" y="111991"/>
                  </a:lnTo>
                  <a:lnTo>
                    <a:pt x="57501" y="111991"/>
                  </a:lnTo>
                  <a:lnTo>
                    <a:pt x="57501" y="120226"/>
                  </a:lnTo>
                  <a:cubicBezTo>
                    <a:pt x="50841" y="119698"/>
                    <a:pt x="34363" y="119698"/>
                    <a:pt x="26823" y="119698"/>
                  </a:cubicBezTo>
                  <a:cubicBezTo>
                    <a:pt x="19987" y="119698"/>
                    <a:pt x="6137" y="119698"/>
                    <a:pt x="0" y="120226"/>
                  </a:cubicBezTo>
                  <a:lnTo>
                    <a:pt x="0" y="111991"/>
                  </a:lnTo>
                  <a:lnTo>
                    <a:pt x="15075" y="111991"/>
                  </a:lnTo>
                  <a:lnTo>
                    <a:pt x="57155" y="3179"/>
                  </a:lnTo>
                  <a:cubicBezTo>
                    <a:pt x="58205" y="376"/>
                    <a:pt x="58904" y="-1377"/>
                    <a:pt x="63287" y="-1377"/>
                  </a:cubicBezTo>
                  <a:cubicBezTo>
                    <a:pt x="67671" y="-1377"/>
                    <a:pt x="68374" y="376"/>
                    <a:pt x="69425" y="3179"/>
                  </a:cubicBezTo>
                  <a:lnTo>
                    <a:pt x="99927" y="82028"/>
                  </a:lnTo>
                  <a:lnTo>
                    <a:pt x="130435" y="3179"/>
                  </a:lnTo>
                  <a:cubicBezTo>
                    <a:pt x="131486" y="376"/>
                    <a:pt x="132184" y="-1377"/>
                    <a:pt x="136568" y="-1377"/>
                  </a:cubicBezTo>
                  <a:cubicBezTo>
                    <a:pt x="140951" y="-1377"/>
                    <a:pt x="141655" y="376"/>
                    <a:pt x="142706" y="3179"/>
                  </a:cubicBezTo>
                  <a:lnTo>
                    <a:pt x="183202" y="107786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2293" name="任意多边形: 形状 2292">
              <a:extLst>
                <a:ext uri="{FF2B5EF4-FFF2-40B4-BE49-F238E27FC236}">
                  <a16:creationId xmlns:a16="http://schemas.microsoft.com/office/drawing/2014/main" id="{C259BE5D-520D-97E6-81E1-7AFD8A2B2E68}"/>
                </a:ext>
              </a:extLst>
            </p:cNvPr>
            <p:cNvSpPr/>
            <p:nvPr>
              <p:custDataLst>
                <p:tags r:id="rId44"/>
              </p:custDataLst>
            </p:nvPr>
          </p:nvSpPr>
          <p:spPr>
            <a:xfrm flipV="1">
              <a:off x="13436033" y="-9712893"/>
              <a:ext cx="91699" cy="82938"/>
            </a:xfrm>
            <a:custGeom>
              <a:avLst/>
              <a:gdLst>
                <a:gd name="connsiteX0" fmla="*/ 54383 w 91699"/>
                <a:gd name="connsiteY0" fmla="*/ 72848 h 82938"/>
                <a:gd name="connsiteX1" fmla="*/ 58183 w 91699"/>
                <a:gd name="connsiteY1" fmla="*/ 77013 h 82938"/>
                <a:gd name="connsiteX2" fmla="*/ 65553 w 91699"/>
                <a:gd name="connsiteY2" fmla="*/ 77140 h 82938"/>
                <a:gd name="connsiteX3" fmla="*/ 79298 w 91699"/>
                <a:gd name="connsiteY3" fmla="*/ 76157 h 82938"/>
                <a:gd name="connsiteX4" fmla="*/ 85073 w 91699"/>
                <a:gd name="connsiteY4" fmla="*/ 66465 h 82938"/>
                <a:gd name="connsiteX5" fmla="*/ 84209 w 91699"/>
                <a:gd name="connsiteY5" fmla="*/ 56526 h 82938"/>
                <a:gd name="connsiteX6" fmla="*/ 83967 w 91699"/>
                <a:gd name="connsiteY6" fmla="*/ 55180 h 82938"/>
                <a:gd name="connsiteX7" fmla="*/ 86051 w 91699"/>
                <a:gd name="connsiteY7" fmla="*/ 53339 h 82938"/>
                <a:gd name="connsiteX8" fmla="*/ 88383 w 91699"/>
                <a:gd name="connsiteY8" fmla="*/ 56406 h 82938"/>
                <a:gd name="connsiteX9" fmla="*/ 91700 w 91699"/>
                <a:gd name="connsiteY9" fmla="*/ 79839 h 82938"/>
                <a:gd name="connsiteX10" fmla="*/ 88015 w 91699"/>
                <a:gd name="connsiteY10" fmla="*/ 81555 h 82938"/>
                <a:gd name="connsiteX11" fmla="*/ 12518 w 91699"/>
                <a:gd name="connsiteY11" fmla="*/ 81555 h 82938"/>
                <a:gd name="connsiteX12" fmla="*/ 8349 w 91699"/>
                <a:gd name="connsiteY12" fmla="*/ 78982 h 82938"/>
                <a:gd name="connsiteX13" fmla="*/ 611 w 91699"/>
                <a:gd name="connsiteY13" fmla="*/ 57263 h 82938"/>
                <a:gd name="connsiteX14" fmla="*/ 0 w 91699"/>
                <a:gd name="connsiteY14" fmla="*/ 55053 h 82938"/>
                <a:gd name="connsiteX15" fmla="*/ 2084 w 91699"/>
                <a:gd name="connsiteY15" fmla="*/ 53339 h 82938"/>
                <a:gd name="connsiteX16" fmla="*/ 4664 w 91699"/>
                <a:gd name="connsiteY16" fmla="*/ 56280 h 82938"/>
                <a:gd name="connsiteX17" fmla="*/ 34496 w 91699"/>
                <a:gd name="connsiteY17" fmla="*/ 77140 h 82938"/>
                <a:gd name="connsiteX18" fmla="*/ 39649 w 91699"/>
                <a:gd name="connsiteY18" fmla="*/ 77140 h 82938"/>
                <a:gd name="connsiteX19" fmla="*/ 43455 w 91699"/>
                <a:gd name="connsiteY19" fmla="*/ 75914 h 82938"/>
                <a:gd name="connsiteX20" fmla="*/ 42965 w 91699"/>
                <a:gd name="connsiteY20" fmla="*/ 73336 h 82938"/>
                <a:gd name="connsiteX21" fmla="*/ 26763 w 91699"/>
                <a:gd name="connsiteY21" fmla="*/ 8802 h 82938"/>
                <a:gd name="connsiteX22" fmla="*/ 12397 w 91699"/>
                <a:gd name="connsiteY22" fmla="*/ 3037 h 82938"/>
                <a:gd name="connsiteX23" fmla="*/ 6875 w 91699"/>
                <a:gd name="connsiteY23" fmla="*/ 332 h 82938"/>
                <a:gd name="connsiteX24" fmla="*/ 8959 w 91699"/>
                <a:gd name="connsiteY24" fmla="*/ -1383 h 82938"/>
                <a:gd name="connsiteX25" fmla="*/ 19519 w 91699"/>
                <a:gd name="connsiteY25" fmla="*/ -1015 h 82938"/>
                <a:gd name="connsiteX26" fmla="*/ 30074 w 91699"/>
                <a:gd name="connsiteY26" fmla="*/ -894 h 82938"/>
                <a:gd name="connsiteX27" fmla="*/ 41123 w 91699"/>
                <a:gd name="connsiteY27" fmla="*/ -1015 h 82938"/>
                <a:gd name="connsiteX28" fmla="*/ 51435 w 91699"/>
                <a:gd name="connsiteY28" fmla="*/ -1383 h 82938"/>
                <a:gd name="connsiteX29" fmla="*/ 54257 w 91699"/>
                <a:gd name="connsiteY29" fmla="*/ 1316 h 82938"/>
                <a:gd name="connsiteX30" fmla="*/ 49224 w 91699"/>
                <a:gd name="connsiteY30" fmla="*/ 3037 h 82938"/>
                <a:gd name="connsiteX31" fmla="*/ 42107 w 91699"/>
                <a:gd name="connsiteY31" fmla="*/ 3278 h 82938"/>
                <a:gd name="connsiteX32" fmla="*/ 37686 w 91699"/>
                <a:gd name="connsiteY32" fmla="*/ 5609 h 82938"/>
                <a:gd name="connsiteX33" fmla="*/ 38175 w 91699"/>
                <a:gd name="connsiteY33" fmla="*/ 8434 h 82938"/>
                <a:gd name="connsiteX34" fmla="*/ 54383 w 91699"/>
                <a:gd name="connsiteY34" fmla="*/ 72848 h 82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91699" h="82938">
                  <a:moveTo>
                    <a:pt x="54383" y="72848"/>
                  </a:moveTo>
                  <a:cubicBezTo>
                    <a:pt x="55241" y="76403"/>
                    <a:pt x="55483" y="76772"/>
                    <a:pt x="58183" y="77013"/>
                  </a:cubicBezTo>
                  <a:cubicBezTo>
                    <a:pt x="58799" y="77140"/>
                    <a:pt x="63095" y="77140"/>
                    <a:pt x="65553" y="77140"/>
                  </a:cubicBezTo>
                  <a:cubicBezTo>
                    <a:pt x="73038" y="77140"/>
                    <a:pt x="76229" y="77140"/>
                    <a:pt x="79298" y="76157"/>
                  </a:cubicBezTo>
                  <a:cubicBezTo>
                    <a:pt x="84825" y="74441"/>
                    <a:pt x="85073" y="70880"/>
                    <a:pt x="85073" y="66465"/>
                  </a:cubicBezTo>
                  <a:cubicBezTo>
                    <a:pt x="85073" y="64502"/>
                    <a:pt x="85073" y="62909"/>
                    <a:pt x="84209" y="56526"/>
                  </a:cubicBezTo>
                  <a:lnTo>
                    <a:pt x="83967" y="55180"/>
                  </a:lnTo>
                  <a:cubicBezTo>
                    <a:pt x="83967" y="53949"/>
                    <a:pt x="84825" y="53339"/>
                    <a:pt x="86051" y="53339"/>
                  </a:cubicBezTo>
                  <a:cubicBezTo>
                    <a:pt x="87894" y="53339"/>
                    <a:pt x="88142" y="54444"/>
                    <a:pt x="88383" y="56406"/>
                  </a:cubicBezTo>
                  <a:lnTo>
                    <a:pt x="91700" y="79839"/>
                  </a:lnTo>
                  <a:cubicBezTo>
                    <a:pt x="91700" y="81555"/>
                    <a:pt x="90226" y="81555"/>
                    <a:pt x="88015" y="81555"/>
                  </a:cubicBezTo>
                  <a:lnTo>
                    <a:pt x="12518" y="81555"/>
                  </a:lnTo>
                  <a:cubicBezTo>
                    <a:pt x="9449" y="81555"/>
                    <a:pt x="9207" y="81555"/>
                    <a:pt x="8349" y="78982"/>
                  </a:cubicBezTo>
                  <a:lnTo>
                    <a:pt x="611" y="57263"/>
                  </a:lnTo>
                  <a:cubicBezTo>
                    <a:pt x="490" y="56774"/>
                    <a:pt x="0" y="55670"/>
                    <a:pt x="0" y="55053"/>
                  </a:cubicBezTo>
                  <a:cubicBezTo>
                    <a:pt x="0" y="54564"/>
                    <a:pt x="242" y="53339"/>
                    <a:pt x="2084" y="53339"/>
                  </a:cubicBezTo>
                  <a:cubicBezTo>
                    <a:pt x="3680" y="53339"/>
                    <a:pt x="3927" y="53949"/>
                    <a:pt x="4664" y="56280"/>
                  </a:cubicBezTo>
                  <a:cubicBezTo>
                    <a:pt x="11781" y="75914"/>
                    <a:pt x="15834" y="77140"/>
                    <a:pt x="34496" y="77140"/>
                  </a:cubicBezTo>
                  <a:lnTo>
                    <a:pt x="39649" y="77140"/>
                  </a:lnTo>
                  <a:cubicBezTo>
                    <a:pt x="43334" y="77140"/>
                    <a:pt x="43455" y="77013"/>
                    <a:pt x="43455" y="75914"/>
                  </a:cubicBezTo>
                  <a:cubicBezTo>
                    <a:pt x="43455" y="75788"/>
                    <a:pt x="43455" y="75177"/>
                    <a:pt x="42965" y="73336"/>
                  </a:cubicBezTo>
                  <a:lnTo>
                    <a:pt x="26763" y="8802"/>
                  </a:lnTo>
                  <a:cubicBezTo>
                    <a:pt x="25657" y="4262"/>
                    <a:pt x="25289" y="3037"/>
                    <a:pt x="12397" y="3037"/>
                  </a:cubicBezTo>
                  <a:cubicBezTo>
                    <a:pt x="7981" y="3037"/>
                    <a:pt x="6875" y="3037"/>
                    <a:pt x="6875" y="332"/>
                  </a:cubicBezTo>
                  <a:cubicBezTo>
                    <a:pt x="6875" y="-31"/>
                    <a:pt x="7117" y="-1383"/>
                    <a:pt x="8959" y="-1383"/>
                  </a:cubicBezTo>
                  <a:cubicBezTo>
                    <a:pt x="12397" y="-1383"/>
                    <a:pt x="16082" y="-1015"/>
                    <a:pt x="19519" y="-1015"/>
                  </a:cubicBezTo>
                  <a:cubicBezTo>
                    <a:pt x="22957" y="-1015"/>
                    <a:pt x="26636" y="-894"/>
                    <a:pt x="30074" y="-894"/>
                  </a:cubicBezTo>
                  <a:cubicBezTo>
                    <a:pt x="33511" y="-894"/>
                    <a:pt x="37686" y="-894"/>
                    <a:pt x="41123" y="-1015"/>
                  </a:cubicBezTo>
                  <a:cubicBezTo>
                    <a:pt x="44439" y="-1136"/>
                    <a:pt x="48119" y="-1383"/>
                    <a:pt x="51435" y="-1383"/>
                  </a:cubicBezTo>
                  <a:cubicBezTo>
                    <a:pt x="52414" y="-1383"/>
                    <a:pt x="54257" y="-1383"/>
                    <a:pt x="54257" y="1316"/>
                  </a:cubicBezTo>
                  <a:cubicBezTo>
                    <a:pt x="54257" y="3037"/>
                    <a:pt x="53030" y="3037"/>
                    <a:pt x="49224" y="3037"/>
                  </a:cubicBezTo>
                  <a:cubicBezTo>
                    <a:pt x="46893" y="3037"/>
                    <a:pt x="44439" y="3157"/>
                    <a:pt x="42107" y="3278"/>
                  </a:cubicBezTo>
                  <a:cubicBezTo>
                    <a:pt x="37933" y="3647"/>
                    <a:pt x="37686" y="4136"/>
                    <a:pt x="37686" y="5609"/>
                  </a:cubicBezTo>
                  <a:cubicBezTo>
                    <a:pt x="37686" y="6466"/>
                    <a:pt x="37686" y="6714"/>
                    <a:pt x="38175" y="8434"/>
                  </a:cubicBezTo>
                  <a:lnTo>
                    <a:pt x="54383" y="72848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2294" name="任意多边形: 形状 2293">
              <a:extLst>
                <a:ext uri="{FF2B5EF4-FFF2-40B4-BE49-F238E27FC236}">
                  <a16:creationId xmlns:a16="http://schemas.microsoft.com/office/drawing/2014/main" id="{25D0F4D1-3047-0515-3140-361E6A4BC3F4}"/>
                </a:ext>
              </a:extLst>
            </p:cNvPr>
            <p:cNvSpPr/>
            <p:nvPr>
              <p:custDataLst>
                <p:tags r:id="rId45"/>
              </p:custDataLst>
            </p:nvPr>
          </p:nvSpPr>
          <p:spPr>
            <a:xfrm flipV="1">
              <a:off x="13436408" y="-9600517"/>
              <a:ext cx="93294" cy="110053"/>
            </a:xfrm>
            <a:custGeom>
              <a:avLst/>
              <a:gdLst>
                <a:gd name="connsiteX0" fmla="*/ 48613 w 93294"/>
                <a:gd name="connsiteY0" fmla="*/ 15071 h 110053"/>
                <a:gd name="connsiteX1" fmla="*/ 60273 w 93294"/>
                <a:gd name="connsiteY1" fmla="*/ -1369 h 110053"/>
                <a:gd name="connsiteX2" fmla="*/ 82245 w 93294"/>
                <a:gd name="connsiteY2" fmla="*/ 22432 h 110053"/>
                <a:gd name="connsiteX3" fmla="*/ 80529 w 93294"/>
                <a:gd name="connsiteY3" fmla="*/ 24148 h 110053"/>
                <a:gd name="connsiteX4" fmla="*/ 78813 w 93294"/>
                <a:gd name="connsiteY4" fmla="*/ 22553 h 110053"/>
                <a:gd name="connsiteX5" fmla="*/ 63589 w 93294"/>
                <a:gd name="connsiteY5" fmla="*/ 11515 h 110053"/>
                <a:gd name="connsiteX6" fmla="*/ 53893 w 93294"/>
                <a:gd name="connsiteY6" fmla="*/ 23416 h 110053"/>
                <a:gd name="connsiteX7" fmla="*/ 93295 w 93294"/>
                <a:gd name="connsiteY7" fmla="*/ 74575 h 110053"/>
                <a:gd name="connsiteX8" fmla="*/ 57694 w 93294"/>
                <a:gd name="connsiteY8" fmla="*/ 108684 h 110053"/>
                <a:gd name="connsiteX9" fmla="*/ 0 w 93294"/>
                <a:gd name="connsiteY9" fmla="*/ 53594 h 110053"/>
                <a:gd name="connsiteX10" fmla="*/ 35721 w 93294"/>
                <a:gd name="connsiteY10" fmla="*/ 19981 h 110053"/>
                <a:gd name="connsiteX11" fmla="*/ 48613 w 93294"/>
                <a:gd name="connsiteY11" fmla="*/ 21695 h 110053"/>
                <a:gd name="connsiteX12" fmla="*/ 48613 w 93294"/>
                <a:gd name="connsiteY12" fmla="*/ 15071 h 110053"/>
                <a:gd name="connsiteX13" fmla="*/ 27373 w 93294"/>
                <a:gd name="connsiteY13" fmla="*/ 25499 h 110053"/>
                <a:gd name="connsiteX14" fmla="*/ 11907 w 93294"/>
                <a:gd name="connsiteY14" fmla="*/ 50526 h 110053"/>
                <a:gd name="connsiteX15" fmla="*/ 25657 w 93294"/>
                <a:gd name="connsiteY15" fmla="*/ 88560 h 110053"/>
                <a:gd name="connsiteX16" fmla="*/ 56714 w 93294"/>
                <a:gd name="connsiteY16" fmla="*/ 104759 h 110053"/>
                <a:gd name="connsiteX17" fmla="*/ 81387 w 93294"/>
                <a:gd name="connsiteY17" fmla="*/ 77891 h 110053"/>
                <a:gd name="connsiteX18" fmla="*/ 52909 w 93294"/>
                <a:gd name="connsiteY18" fmla="*/ 28077 h 110053"/>
                <a:gd name="connsiteX19" fmla="*/ 40512 w 93294"/>
                <a:gd name="connsiteY19" fmla="*/ 40957 h 110053"/>
                <a:gd name="connsiteX20" fmla="*/ 26883 w 93294"/>
                <a:gd name="connsiteY20" fmla="*/ 28688 h 110053"/>
                <a:gd name="connsiteX21" fmla="*/ 27373 w 93294"/>
                <a:gd name="connsiteY21" fmla="*/ 25499 h 110053"/>
                <a:gd name="connsiteX22" fmla="*/ 48613 w 93294"/>
                <a:gd name="connsiteY22" fmla="*/ 26116 h 110053"/>
                <a:gd name="connsiteX23" fmla="*/ 36580 w 93294"/>
                <a:gd name="connsiteY23" fmla="*/ 23905 h 110053"/>
                <a:gd name="connsiteX24" fmla="*/ 30321 w 93294"/>
                <a:gd name="connsiteY24" fmla="*/ 28688 h 110053"/>
                <a:gd name="connsiteX25" fmla="*/ 40512 w 93294"/>
                <a:gd name="connsiteY25" fmla="*/ 37522 h 110053"/>
                <a:gd name="connsiteX26" fmla="*/ 48613 w 93294"/>
                <a:gd name="connsiteY26" fmla="*/ 26116 h 110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93294" h="110053">
                  <a:moveTo>
                    <a:pt x="48613" y="15071"/>
                  </a:moveTo>
                  <a:cubicBezTo>
                    <a:pt x="48613" y="7095"/>
                    <a:pt x="50208" y="-1369"/>
                    <a:pt x="60273" y="-1369"/>
                  </a:cubicBezTo>
                  <a:cubicBezTo>
                    <a:pt x="75128" y="-1369"/>
                    <a:pt x="82245" y="19733"/>
                    <a:pt x="82245" y="22432"/>
                  </a:cubicBezTo>
                  <a:cubicBezTo>
                    <a:pt x="82245" y="23290"/>
                    <a:pt x="81514" y="24148"/>
                    <a:pt x="80529" y="24148"/>
                  </a:cubicBezTo>
                  <a:cubicBezTo>
                    <a:pt x="79303" y="24148"/>
                    <a:pt x="78934" y="23048"/>
                    <a:pt x="78813" y="22553"/>
                  </a:cubicBezTo>
                  <a:cubicBezTo>
                    <a:pt x="75865" y="13967"/>
                    <a:pt x="67764" y="11515"/>
                    <a:pt x="63589" y="11515"/>
                  </a:cubicBezTo>
                  <a:cubicBezTo>
                    <a:pt x="58678" y="11515"/>
                    <a:pt x="56099" y="13598"/>
                    <a:pt x="53893" y="23416"/>
                  </a:cubicBezTo>
                  <a:cubicBezTo>
                    <a:pt x="75744" y="31144"/>
                    <a:pt x="93295" y="52857"/>
                    <a:pt x="93295" y="74575"/>
                  </a:cubicBezTo>
                  <a:cubicBezTo>
                    <a:pt x="93295" y="93837"/>
                    <a:pt x="79424" y="108684"/>
                    <a:pt x="57694" y="108684"/>
                  </a:cubicBezTo>
                  <a:cubicBezTo>
                    <a:pt x="28357" y="108684"/>
                    <a:pt x="0" y="81200"/>
                    <a:pt x="0" y="53594"/>
                  </a:cubicBezTo>
                  <a:cubicBezTo>
                    <a:pt x="0" y="33843"/>
                    <a:pt x="14607" y="19981"/>
                    <a:pt x="35721" y="19981"/>
                  </a:cubicBezTo>
                  <a:cubicBezTo>
                    <a:pt x="38053" y="19981"/>
                    <a:pt x="42228" y="20101"/>
                    <a:pt x="48613" y="21695"/>
                  </a:cubicBezTo>
                  <a:lnTo>
                    <a:pt x="48613" y="15071"/>
                  </a:lnTo>
                  <a:close/>
                  <a:moveTo>
                    <a:pt x="27373" y="25499"/>
                  </a:moveTo>
                  <a:cubicBezTo>
                    <a:pt x="20993" y="27709"/>
                    <a:pt x="11907" y="34086"/>
                    <a:pt x="11907" y="50526"/>
                  </a:cubicBezTo>
                  <a:cubicBezTo>
                    <a:pt x="11907" y="58382"/>
                    <a:pt x="14487" y="74697"/>
                    <a:pt x="25657" y="88560"/>
                  </a:cubicBezTo>
                  <a:cubicBezTo>
                    <a:pt x="33390" y="98009"/>
                    <a:pt x="45297" y="104759"/>
                    <a:pt x="56714" y="104759"/>
                  </a:cubicBezTo>
                  <a:cubicBezTo>
                    <a:pt x="70096" y="104759"/>
                    <a:pt x="81387" y="95800"/>
                    <a:pt x="81387" y="77891"/>
                  </a:cubicBezTo>
                  <a:cubicBezTo>
                    <a:pt x="81387" y="65621"/>
                    <a:pt x="75376" y="39242"/>
                    <a:pt x="52909" y="28077"/>
                  </a:cubicBezTo>
                  <a:cubicBezTo>
                    <a:pt x="50945" y="35806"/>
                    <a:pt x="47756" y="40957"/>
                    <a:pt x="40512" y="40957"/>
                  </a:cubicBezTo>
                  <a:cubicBezTo>
                    <a:pt x="33637" y="40957"/>
                    <a:pt x="26883" y="35191"/>
                    <a:pt x="26883" y="28688"/>
                  </a:cubicBezTo>
                  <a:cubicBezTo>
                    <a:pt x="26883" y="26484"/>
                    <a:pt x="27004" y="26357"/>
                    <a:pt x="27373" y="25499"/>
                  </a:cubicBezTo>
                  <a:close/>
                  <a:moveTo>
                    <a:pt x="48613" y="26116"/>
                  </a:moveTo>
                  <a:cubicBezTo>
                    <a:pt x="45913" y="25131"/>
                    <a:pt x="41370" y="23905"/>
                    <a:pt x="36580" y="23905"/>
                  </a:cubicBezTo>
                  <a:cubicBezTo>
                    <a:pt x="34616" y="23905"/>
                    <a:pt x="30321" y="23905"/>
                    <a:pt x="30321" y="28688"/>
                  </a:cubicBezTo>
                  <a:cubicBezTo>
                    <a:pt x="30321" y="33349"/>
                    <a:pt x="35353" y="37522"/>
                    <a:pt x="40512" y="37522"/>
                  </a:cubicBezTo>
                  <a:cubicBezTo>
                    <a:pt x="44928" y="37522"/>
                    <a:pt x="48245" y="35559"/>
                    <a:pt x="48613" y="26116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2295" name="任意多边形: 形状 2294">
              <a:extLst>
                <a:ext uri="{FF2B5EF4-FFF2-40B4-BE49-F238E27FC236}">
                  <a16:creationId xmlns:a16="http://schemas.microsoft.com/office/drawing/2014/main" id="{464B9967-4889-624C-7C8F-9EA50335A0D6}"/>
                </a:ext>
              </a:extLst>
            </p:cNvPr>
            <p:cNvSpPr/>
            <p:nvPr>
              <p:custDataLst>
                <p:tags r:id="rId46"/>
              </p:custDataLst>
            </p:nvPr>
          </p:nvSpPr>
          <p:spPr>
            <a:xfrm flipV="1">
              <a:off x="13551348" y="-9677791"/>
              <a:ext cx="199859" cy="121603"/>
            </a:xfrm>
            <a:custGeom>
              <a:avLst/>
              <a:gdLst>
                <a:gd name="connsiteX0" fmla="*/ 183202 w 199859"/>
                <a:gd name="connsiteY0" fmla="*/ 107786 h 121603"/>
                <a:gd name="connsiteX1" fmla="*/ 189867 w 199859"/>
                <a:gd name="connsiteY1" fmla="*/ 111639 h 121603"/>
                <a:gd name="connsiteX2" fmla="*/ 199860 w 199859"/>
                <a:gd name="connsiteY2" fmla="*/ 111991 h 121603"/>
                <a:gd name="connsiteX3" fmla="*/ 199860 w 199859"/>
                <a:gd name="connsiteY3" fmla="*/ 120226 h 121603"/>
                <a:gd name="connsiteX4" fmla="*/ 181101 w 199859"/>
                <a:gd name="connsiteY4" fmla="*/ 119698 h 121603"/>
                <a:gd name="connsiteX5" fmla="*/ 157258 w 199859"/>
                <a:gd name="connsiteY5" fmla="*/ 120226 h 121603"/>
                <a:gd name="connsiteX6" fmla="*/ 157258 w 199859"/>
                <a:gd name="connsiteY6" fmla="*/ 111991 h 121603"/>
                <a:gd name="connsiteX7" fmla="*/ 175138 w 199859"/>
                <a:gd name="connsiteY7" fmla="*/ 110062 h 121603"/>
                <a:gd name="connsiteX8" fmla="*/ 144982 w 199859"/>
                <a:gd name="connsiteY8" fmla="*/ 31742 h 121603"/>
                <a:gd name="connsiteX9" fmla="*/ 113952 w 199859"/>
                <a:gd name="connsiteY9" fmla="*/ 111991 h 121603"/>
                <a:gd name="connsiteX10" fmla="*/ 130782 w 199859"/>
                <a:gd name="connsiteY10" fmla="*/ 111991 h 121603"/>
                <a:gd name="connsiteX11" fmla="*/ 130782 w 199859"/>
                <a:gd name="connsiteY11" fmla="*/ 120226 h 121603"/>
                <a:gd name="connsiteX12" fmla="*/ 100103 w 199859"/>
                <a:gd name="connsiteY12" fmla="*/ 119698 h 121603"/>
                <a:gd name="connsiteX13" fmla="*/ 73280 w 199859"/>
                <a:gd name="connsiteY13" fmla="*/ 120226 h 121603"/>
                <a:gd name="connsiteX14" fmla="*/ 73280 w 199859"/>
                <a:gd name="connsiteY14" fmla="*/ 111991 h 121603"/>
                <a:gd name="connsiteX15" fmla="*/ 88355 w 199859"/>
                <a:gd name="connsiteY15" fmla="*/ 111991 h 121603"/>
                <a:gd name="connsiteX16" fmla="*/ 95544 w 199859"/>
                <a:gd name="connsiteY16" fmla="*/ 93417 h 121603"/>
                <a:gd name="connsiteX17" fmla="*/ 71702 w 199859"/>
                <a:gd name="connsiteY17" fmla="*/ 31742 h 121603"/>
                <a:gd name="connsiteX18" fmla="*/ 40671 w 199859"/>
                <a:gd name="connsiteY18" fmla="*/ 111991 h 121603"/>
                <a:gd name="connsiteX19" fmla="*/ 57501 w 199859"/>
                <a:gd name="connsiteY19" fmla="*/ 111991 h 121603"/>
                <a:gd name="connsiteX20" fmla="*/ 57501 w 199859"/>
                <a:gd name="connsiteY20" fmla="*/ 120226 h 121603"/>
                <a:gd name="connsiteX21" fmla="*/ 26823 w 199859"/>
                <a:gd name="connsiteY21" fmla="*/ 119698 h 121603"/>
                <a:gd name="connsiteX22" fmla="*/ 0 w 199859"/>
                <a:gd name="connsiteY22" fmla="*/ 120226 h 121603"/>
                <a:gd name="connsiteX23" fmla="*/ 0 w 199859"/>
                <a:gd name="connsiteY23" fmla="*/ 111991 h 121603"/>
                <a:gd name="connsiteX24" fmla="*/ 15075 w 199859"/>
                <a:gd name="connsiteY24" fmla="*/ 111991 h 121603"/>
                <a:gd name="connsiteX25" fmla="*/ 57155 w 199859"/>
                <a:gd name="connsiteY25" fmla="*/ 3179 h 121603"/>
                <a:gd name="connsiteX26" fmla="*/ 63287 w 199859"/>
                <a:gd name="connsiteY26" fmla="*/ -1377 h 121603"/>
                <a:gd name="connsiteX27" fmla="*/ 69425 w 199859"/>
                <a:gd name="connsiteY27" fmla="*/ 3179 h 121603"/>
                <a:gd name="connsiteX28" fmla="*/ 99927 w 199859"/>
                <a:gd name="connsiteY28" fmla="*/ 82028 h 121603"/>
                <a:gd name="connsiteX29" fmla="*/ 130435 w 199859"/>
                <a:gd name="connsiteY29" fmla="*/ 3179 h 121603"/>
                <a:gd name="connsiteX30" fmla="*/ 136568 w 199859"/>
                <a:gd name="connsiteY30" fmla="*/ -1377 h 121603"/>
                <a:gd name="connsiteX31" fmla="*/ 142706 w 199859"/>
                <a:gd name="connsiteY31" fmla="*/ 3179 h 121603"/>
                <a:gd name="connsiteX32" fmla="*/ 183202 w 199859"/>
                <a:gd name="connsiteY32" fmla="*/ 107786 h 121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99859" h="121603">
                  <a:moveTo>
                    <a:pt x="183202" y="107786"/>
                  </a:moveTo>
                  <a:cubicBezTo>
                    <a:pt x="184258" y="110765"/>
                    <a:pt x="184427" y="111112"/>
                    <a:pt x="189867" y="111639"/>
                  </a:cubicBezTo>
                  <a:cubicBezTo>
                    <a:pt x="193371" y="111991"/>
                    <a:pt x="197055" y="111991"/>
                    <a:pt x="199860" y="111991"/>
                  </a:cubicBezTo>
                  <a:lnTo>
                    <a:pt x="199860" y="120226"/>
                  </a:lnTo>
                  <a:cubicBezTo>
                    <a:pt x="195126" y="120050"/>
                    <a:pt x="188987" y="119698"/>
                    <a:pt x="181101" y="119698"/>
                  </a:cubicBezTo>
                  <a:cubicBezTo>
                    <a:pt x="174439" y="119698"/>
                    <a:pt x="163567" y="119698"/>
                    <a:pt x="157258" y="120226"/>
                  </a:cubicBezTo>
                  <a:lnTo>
                    <a:pt x="157258" y="111991"/>
                  </a:lnTo>
                  <a:cubicBezTo>
                    <a:pt x="161642" y="111991"/>
                    <a:pt x="170056" y="111991"/>
                    <a:pt x="175138" y="110062"/>
                  </a:cubicBezTo>
                  <a:lnTo>
                    <a:pt x="144982" y="31742"/>
                  </a:lnTo>
                  <a:lnTo>
                    <a:pt x="113952" y="111991"/>
                  </a:lnTo>
                  <a:lnTo>
                    <a:pt x="130782" y="111991"/>
                  </a:lnTo>
                  <a:lnTo>
                    <a:pt x="130782" y="120226"/>
                  </a:lnTo>
                  <a:cubicBezTo>
                    <a:pt x="124121" y="119698"/>
                    <a:pt x="107644" y="119698"/>
                    <a:pt x="100103" y="119698"/>
                  </a:cubicBezTo>
                  <a:cubicBezTo>
                    <a:pt x="93267" y="119698"/>
                    <a:pt x="79418" y="119698"/>
                    <a:pt x="73280" y="120226"/>
                  </a:cubicBezTo>
                  <a:lnTo>
                    <a:pt x="73280" y="111991"/>
                  </a:lnTo>
                  <a:lnTo>
                    <a:pt x="88355" y="111991"/>
                  </a:lnTo>
                  <a:lnTo>
                    <a:pt x="95544" y="93417"/>
                  </a:lnTo>
                  <a:lnTo>
                    <a:pt x="71702" y="31742"/>
                  </a:lnTo>
                  <a:lnTo>
                    <a:pt x="40671" y="111991"/>
                  </a:lnTo>
                  <a:lnTo>
                    <a:pt x="57501" y="111991"/>
                  </a:lnTo>
                  <a:lnTo>
                    <a:pt x="57501" y="120226"/>
                  </a:lnTo>
                  <a:cubicBezTo>
                    <a:pt x="50841" y="119698"/>
                    <a:pt x="34363" y="119698"/>
                    <a:pt x="26823" y="119698"/>
                  </a:cubicBezTo>
                  <a:cubicBezTo>
                    <a:pt x="19987" y="119698"/>
                    <a:pt x="6137" y="119698"/>
                    <a:pt x="0" y="120226"/>
                  </a:cubicBezTo>
                  <a:lnTo>
                    <a:pt x="0" y="111991"/>
                  </a:lnTo>
                  <a:lnTo>
                    <a:pt x="15075" y="111991"/>
                  </a:lnTo>
                  <a:lnTo>
                    <a:pt x="57155" y="3179"/>
                  </a:lnTo>
                  <a:cubicBezTo>
                    <a:pt x="58205" y="376"/>
                    <a:pt x="58904" y="-1377"/>
                    <a:pt x="63287" y="-1377"/>
                  </a:cubicBezTo>
                  <a:cubicBezTo>
                    <a:pt x="67670" y="-1377"/>
                    <a:pt x="68374" y="376"/>
                    <a:pt x="69425" y="3179"/>
                  </a:cubicBezTo>
                  <a:lnTo>
                    <a:pt x="99927" y="82028"/>
                  </a:lnTo>
                  <a:lnTo>
                    <a:pt x="130435" y="3179"/>
                  </a:lnTo>
                  <a:cubicBezTo>
                    <a:pt x="131486" y="376"/>
                    <a:pt x="132184" y="-1377"/>
                    <a:pt x="136568" y="-1377"/>
                  </a:cubicBezTo>
                  <a:cubicBezTo>
                    <a:pt x="140951" y="-1377"/>
                    <a:pt x="141655" y="376"/>
                    <a:pt x="142706" y="3179"/>
                  </a:cubicBezTo>
                  <a:lnTo>
                    <a:pt x="183202" y="107786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2296" name="任意多边形: 形状 2295">
              <a:extLst>
                <a:ext uri="{FF2B5EF4-FFF2-40B4-BE49-F238E27FC236}">
                  <a16:creationId xmlns:a16="http://schemas.microsoft.com/office/drawing/2014/main" id="{B658CF98-593E-ED99-D21B-ECEEE8548068}"/>
                </a:ext>
              </a:extLst>
            </p:cNvPr>
            <p:cNvSpPr/>
            <p:nvPr>
              <p:custDataLst>
                <p:tags r:id="rId47"/>
              </p:custDataLst>
            </p:nvPr>
          </p:nvSpPr>
          <p:spPr>
            <a:xfrm flipV="1">
              <a:off x="13764061" y="-9615109"/>
              <a:ext cx="111708" cy="83800"/>
            </a:xfrm>
            <a:custGeom>
              <a:avLst/>
              <a:gdLst>
                <a:gd name="connsiteX0" fmla="*/ 61747 w 111708"/>
                <a:gd name="connsiteY0" fmla="*/ 47952 h 83800"/>
                <a:gd name="connsiteX1" fmla="*/ 61010 w 111708"/>
                <a:gd name="connsiteY1" fmla="*/ 49420 h 83800"/>
                <a:gd name="connsiteX2" fmla="*/ 63958 w 111708"/>
                <a:gd name="connsiteY2" fmla="*/ 51756 h 83800"/>
                <a:gd name="connsiteX3" fmla="*/ 76355 w 111708"/>
                <a:gd name="connsiteY3" fmla="*/ 60463 h 83800"/>
                <a:gd name="connsiteX4" fmla="*/ 108887 w 111708"/>
                <a:gd name="connsiteY4" fmla="*/ 78009 h 83800"/>
                <a:gd name="connsiteX5" fmla="*/ 111708 w 111708"/>
                <a:gd name="connsiteY5" fmla="*/ 80708 h 83800"/>
                <a:gd name="connsiteX6" fmla="*/ 110113 w 111708"/>
                <a:gd name="connsiteY6" fmla="*/ 82302 h 83800"/>
                <a:gd name="connsiteX7" fmla="*/ 101643 w 111708"/>
                <a:gd name="connsiteY7" fmla="*/ 81934 h 83800"/>
                <a:gd name="connsiteX8" fmla="*/ 86788 w 111708"/>
                <a:gd name="connsiteY8" fmla="*/ 82428 h 83800"/>
                <a:gd name="connsiteX9" fmla="*/ 84214 w 111708"/>
                <a:gd name="connsiteY9" fmla="*/ 79730 h 83800"/>
                <a:gd name="connsiteX10" fmla="*/ 86051 w 111708"/>
                <a:gd name="connsiteY10" fmla="*/ 78009 h 83800"/>
                <a:gd name="connsiteX11" fmla="*/ 89120 w 111708"/>
                <a:gd name="connsiteY11" fmla="*/ 76294 h 83800"/>
                <a:gd name="connsiteX12" fmla="*/ 83719 w 111708"/>
                <a:gd name="connsiteY12" fmla="*/ 70280 h 83800"/>
                <a:gd name="connsiteX13" fmla="*/ 32532 w 111708"/>
                <a:gd name="connsiteY13" fmla="*/ 34210 h 83800"/>
                <a:gd name="connsiteX14" fmla="*/ 42228 w 111708"/>
                <a:gd name="connsiteY14" fmla="*/ 72859 h 83800"/>
                <a:gd name="connsiteX15" fmla="*/ 53030 w 111708"/>
                <a:gd name="connsiteY15" fmla="*/ 78009 h 83800"/>
                <a:gd name="connsiteX16" fmla="*/ 56714 w 111708"/>
                <a:gd name="connsiteY16" fmla="*/ 80587 h 83800"/>
                <a:gd name="connsiteX17" fmla="*/ 54751 w 111708"/>
                <a:gd name="connsiteY17" fmla="*/ 82428 h 83800"/>
                <a:gd name="connsiteX18" fmla="*/ 38670 w 111708"/>
                <a:gd name="connsiteY18" fmla="*/ 81934 h 83800"/>
                <a:gd name="connsiteX19" fmla="*/ 30199 w 111708"/>
                <a:gd name="connsiteY19" fmla="*/ 82061 h 83800"/>
                <a:gd name="connsiteX20" fmla="*/ 22467 w 111708"/>
                <a:gd name="connsiteY20" fmla="*/ 82428 h 83800"/>
                <a:gd name="connsiteX21" fmla="*/ 19887 w 111708"/>
                <a:gd name="connsiteY21" fmla="*/ 79730 h 83800"/>
                <a:gd name="connsiteX22" fmla="*/ 23935 w 111708"/>
                <a:gd name="connsiteY22" fmla="*/ 78009 h 83800"/>
                <a:gd name="connsiteX23" fmla="*/ 28605 w 111708"/>
                <a:gd name="connsiteY23" fmla="*/ 77762 h 83800"/>
                <a:gd name="connsiteX24" fmla="*/ 31305 w 111708"/>
                <a:gd name="connsiteY24" fmla="*/ 76046 h 83800"/>
                <a:gd name="connsiteX25" fmla="*/ 30810 w 111708"/>
                <a:gd name="connsiteY25" fmla="*/ 73347 h 83800"/>
                <a:gd name="connsiteX26" fmla="*/ 14487 w 111708"/>
                <a:gd name="connsiteY26" fmla="*/ 8198 h 83800"/>
                <a:gd name="connsiteX27" fmla="*/ 3684 w 111708"/>
                <a:gd name="connsiteY27" fmla="*/ 3048 h 83800"/>
                <a:gd name="connsiteX28" fmla="*/ 0 w 111708"/>
                <a:gd name="connsiteY28" fmla="*/ 343 h 83800"/>
                <a:gd name="connsiteX29" fmla="*/ 1963 w 111708"/>
                <a:gd name="connsiteY29" fmla="*/ -1372 h 83800"/>
                <a:gd name="connsiteX30" fmla="*/ 17924 w 111708"/>
                <a:gd name="connsiteY30" fmla="*/ -883 h 83800"/>
                <a:gd name="connsiteX31" fmla="*/ 26394 w 111708"/>
                <a:gd name="connsiteY31" fmla="*/ -1004 h 83800"/>
                <a:gd name="connsiteX32" fmla="*/ 34248 w 111708"/>
                <a:gd name="connsiteY32" fmla="*/ -1372 h 83800"/>
                <a:gd name="connsiteX33" fmla="*/ 36827 w 111708"/>
                <a:gd name="connsiteY33" fmla="*/ 1327 h 83800"/>
                <a:gd name="connsiteX34" fmla="*/ 32900 w 111708"/>
                <a:gd name="connsiteY34" fmla="*/ 3048 h 83800"/>
                <a:gd name="connsiteX35" fmla="*/ 28236 w 111708"/>
                <a:gd name="connsiteY35" fmla="*/ 3289 h 83800"/>
                <a:gd name="connsiteX36" fmla="*/ 25409 w 111708"/>
                <a:gd name="connsiteY36" fmla="*/ 5131 h 83800"/>
                <a:gd name="connsiteX37" fmla="*/ 31179 w 111708"/>
                <a:gd name="connsiteY37" fmla="*/ 28685 h 83800"/>
                <a:gd name="connsiteX38" fmla="*/ 51556 w 111708"/>
                <a:gd name="connsiteY38" fmla="*/ 43043 h 83800"/>
                <a:gd name="connsiteX39" fmla="*/ 69359 w 111708"/>
                <a:gd name="connsiteY39" fmla="*/ 8566 h 83800"/>
                <a:gd name="connsiteX40" fmla="*/ 70217 w 111708"/>
                <a:gd name="connsiteY40" fmla="*/ 6235 h 83800"/>
                <a:gd name="connsiteX41" fmla="*/ 64568 w 111708"/>
                <a:gd name="connsiteY41" fmla="*/ 3048 h 83800"/>
                <a:gd name="connsiteX42" fmla="*/ 61379 w 111708"/>
                <a:gd name="connsiteY42" fmla="*/ 343 h 83800"/>
                <a:gd name="connsiteX43" fmla="*/ 63468 w 111708"/>
                <a:gd name="connsiteY43" fmla="*/ -1372 h 83800"/>
                <a:gd name="connsiteX44" fmla="*/ 79176 w 111708"/>
                <a:gd name="connsiteY44" fmla="*/ -883 h 83800"/>
                <a:gd name="connsiteX45" fmla="*/ 91210 w 111708"/>
                <a:gd name="connsiteY45" fmla="*/ -1372 h 83800"/>
                <a:gd name="connsiteX46" fmla="*/ 93663 w 111708"/>
                <a:gd name="connsiteY46" fmla="*/ 1206 h 83800"/>
                <a:gd name="connsiteX47" fmla="*/ 90842 w 111708"/>
                <a:gd name="connsiteY47" fmla="*/ 3048 h 83800"/>
                <a:gd name="connsiteX48" fmla="*/ 82740 w 111708"/>
                <a:gd name="connsiteY48" fmla="*/ 7093 h 83800"/>
                <a:gd name="connsiteX49" fmla="*/ 61747 w 111708"/>
                <a:gd name="connsiteY49" fmla="*/ 47952 h 83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11708" h="83800">
                  <a:moveTo>
                    <a:pt x="61747" y="47952"/>
                  </a:moveTo>
                  <a:cubicBezTo>
                    <a:pt x="61258" y="48930"/>
                    <a:pt x="61010" y="49298"/>
                    <a:pt x="61010" y="49420"/>
                  </a:cubicBezTo>
                  <a:cubicBezTo>
                    <a:pt x="61010" y="49667"/>
                    <a:pt x="61131" y="49788"/>
                    <a:pt x="63958" y="51756"/>
                  </a:cubicBezTo>
                  <a:lnTo>
                    <a:pt x="76355" y="60463"/>
                  </a:lnTo>
                  <a:cubicBezTo>
                    <a:pt x="92558" y="71874"/>
                    <a:pt x="100170" y="77272"/>
                    <a:pt x="108887" y="78009"/>
                  </a:cubicBezTo>
                  <a:cubicBezTo>
                    <a:pt x="110234" y="78130"/>
                    <a:pt x="111708" y="78257"/>
                    <a:pt x="111708" y="80708"/>
                  </a:cubicBezTo>
                  <a:cubicBezTo>
                    <a:pt x="111708" y="81691"/>
                    <a:pt x="110850" y="82302"/>
                    <a:pt x="110113" y="82302"/>
                  </a:cubicBezTo>
                  <a:cubicBezTo>
                    <a:pt x="107534" y="82302"/>
                    <a:pt x="104344" y="81934"/>
                    <a:pt x="101643" y="81934"/>
                  </a:cubicBezTo>
                  <a:cubicBezTo>
                    <a:pt x="98327" y="81934"/>
                    <a:pt x="90104" y="82428"/>
                    <a:pt x="86788" y="82428"/>
                  </a:cubicBezTo>
                  <a:cubicBezTo>
                    <a:pt x="86051" y="82428"/>
                    <a:pt x="84214" y="82428"/>
                    <a:pt x="84214" y="79730"/>
                  </a:cubicBezTo>
                  <a:cubicBezTo>
                    <a:pt x="84214" y="79603"/>
                    <a:pt x="84214" y="78130"/>
                    <a:pt x="86051" y="78009"/>
                  </a:cubicBezTo>
                  <a:cubicBezTo>
                    <a:pt x="87525" y="77888"/>
                    <a:pt x="89120" y="77641"/>
                    <a:pt x="89120" y="76294"/>
                  </a:cubicBezTo>
                  <a:cubicBezTo>
                    <a:pt x="89120" y="74084"/>
                    <a:pt x="85314" y="71385"/>
                    <a:pt x="83719" y="70280"/>
                  </a:cubicBezTo>
                  <a:lnTo>
                    <a:pt x="32532" y="34210"/>
                  </a:lnTo>
                  <a:lnTo>
                    <a:pt x="42228" y="72859"/>
                  </a:lnTo>
                  <a:cubicBezTo>
                    <a:pt x="43333" y="77026"/>
                    <a:pt x="43455" y="78009"/>
                    <a:pt x="53030" y="78009"/>
                  </a:cubicBezTo>
                  <a:cubicBezTo>
                    <a:pt x="54993" y="78009"/>
                    <a:pt x="56714" y="78009"/>
                    <a:pt x="56714" y="80587"/>
                  </a:cubicBezTo>
                  <a:cubicBezTo>
                    <a:pt x="56714" y="81691"/>
                    <a:pt x="55978" y="82428"/>
                    <a:pt x="54751" y="82428"/>
                  </a:cubicBezTo>
                  <a:cubicBezTo>
                    <a:pt x="51193" y="82428"/>
                    <a:pt x="42228" y="81934"/>
                    <a:pt x="38670" y="81934"/>
                  </a:cubicBezTo>
                  <a:cubicBezTo>
                    <a:pt x="36580" y="81934"/>
                    <a:pt x="32284" y="81934"/>
                    <a:pt x="30199" y="82061"/>
                  </a:cubicBezTo>
                  <a:cubicBezTo>
                    <a:pt x="27741" y="82181"/>
                    <a:pt x="24799" y="82428"/>
                    <a:pt x="22467" y="82428"/>
                  </a:cubicBezTo>
                  <a:cubicBezTo>
                    <a:pt x="21730" y="82428"/>
                    <a:pt x="19887" y="82428"/>
                    <a:pt x="19887" y="79730"/>
                  </a:cubicBezTo>
                  <a:cubicBezTo>
                    <a:pt x="19887" y="78009"/>
                    <a:pt x="21235" y="78009"/>
                    <a:pt x="23935" y="78009"/>
                  </a:cubicBezTo>
                  <a:cubicBezTo>
                    <a:pt x="25904" y="78009"/>
                    <a:pt x="26394" y="78009"/>
                    <a:pt x="28605" y="77762"/>
                  </a:cubicBezTo>
                  <a:cubicBezTo>
                    <a:pt x="31058" y="77519"/>
                    <a:pt x="31305" y="77272"/>
                    <a:pt x="31305" y="76046"/>
                  </a:cubicBezTo>
                  <a:cubicBezTo>
                    <a:pt x="31305" y="75799"/>
                    <a:pt x="31305" y="75189"/>
                    <a:pt x="30810" y="73347"/>
                  </a:cubicBezTo>
                  <a:lnTo>
                    <a:pt x="14487" y="8198"/>
                  </a:lnTo>
                  <a:cubicBezTo>
                    <a:pt x="13502" y="4026"/>
                    <a:pt x="13260" y="3048"/>
                    <a:pt x="3684" y="3048"/>
                  </a:cubicBezTo>
                  <a:cubicBezTo>
                    <a:pt x="1474" y="3048"/>
                    <a:pt x="0" y="3048"/>
                    <a:pt x="0" y="343"/>
                  </a:cubicBezTo>
                  <a:cubicBezTo>
                    <a:pt x="0" y="222"/>
                    <a:pt x="0" y="-1372"/>
                    <a:pt x="1963" y="-1372"/>
                  </a:cubicBezTo>
                  <a:cubicBezTo>
                    <a:pt x="5522" y="-1372"/>
                    <a:pt x="14365" y="-883"/>
                    <a:pt x="17924" y="-883"/>
                  </a:cubicBezTo>
                  <a:cubicBezTo>
                    <a:pt x="20009" y="-883"/>
                    <a:pt x="24304" y="-883"/>
                    <a:pt x="26394" y="-1004"/>
                  </a:cubicBezTo>
                  <a:cubicBezTo>
                    <a:pt x="28847" y="-1124"/>
                    <a:pt x="31915" y="-1372"/>
                    <a:pt x="34248" y="-1372"/>
                  </a:cubicBezTo>
                  <a:cubicBezTo>
                    <a:pt x="34984" y="-1372"/>
                    <a:pt x="36827" y="-1372"/>
                    <a:pt x="36827" y="1327"/>
                  </a:cubicBezTo>
                  <a:cubicBezTo>
                    <a:pt x="36827" y="3048"/>
                    <a:pt x="35353" y="3048"/>
                    <a:pt x="32900" y="3048"/>
                  </a:cubicBezTo>
                  <a:cubicBezTo>
                    <a:pt x="32779" y="3048"/>
                    <a:pt x="30442" y="3048"/>
                    <a:pt x="28236" y="3289"/>
                  </a:cubicBezTo>
                  <a:cubicBezTo>
                    <a:pt x="25409" y="3536"/>
                    <a:pt x="25409" y="3905"/>
                    <a:pt x="25409" y="5131"/>
                  </a:cubicBezTo>
                  <a:cubicBezTo>
                    <a:pt x="25409" y="6115"/>
                    <a:pt x="26641" y="10650"/>
                    <a:pt x="31179" y="28685"/>
                  </a:cubicBezTo>
                  <a:lnTo>
                    <a:pt x="51556" y="43043"/>
                  </a:lnTo>
                  <a:lnTo>
                    <a:pt x="69359" y="8566"/>
                  </a:lnTo>
                  <a:cubicBezTo>
                    <a:pt x="70217" y="6972"/>
                    <a:pt x="70217" y="6846"/>
                    <a:pt x="70217" y="6235"/>
                  </a:cubicBezTo>
                  <a:cubicBezTo>
                    <a:pt x="70217" y="3411"/>
                    <a:pt x="66780" y="3048"/>
                    <a:pt x="64568" y="3048"/>
                  </a:cubicBezTo>
                  <a:cubicBezTo>
                    <a:pt x="63100" y="3048"/>
                    <a:pt x="61379" y="3048"/>
                    <a:pt x="61379" y="343"/>
                  </a:cubicBezTo>
                  <a:cubicBezTo>
                    <a:pt x="61379" y="222"/>
                    <a:pt x="61499" y="-1372"/>
                    <a:pt x="63468" y="-1372"/>
                  </a:cubicBezTo>
                  <a:cubicBezTo>
                    <a:pt x="66901" y="-1372"/>
                    <a:pt x="75744" y="-883"/>
                    <a:pt x="79176" y="-883"/>
                  </a:cubicBezTo>
                  <a:cubicBezTo>
                    <a:pt x="82861" y="-883"/>
                    <a:pt x="87773" y="-1372"/>
                    <a:pt x="91210" y="-1372"/>
                  </a:cubicBezTo>
                  <a:cubicBezTo>
                    <a:pt x="92805" y="-1372"/>
                    <a:pt x="93663" y="-514"/>
                    <a:pt x="93663" y="1206"/>
                  </a:cubicBezTo>
                  <a:cubicBezTo>
                    <a:pt x="93663" y="3048"/>
                    <a:pt x="92068" y="3048"/>
                    <a:pt x="90842" y="3048"/>
                  </a:cubicBezTo>
                  <a:cubicBezTo>
                    <a:pt x="88630" y="3048"/>
                    <a:pt x="84825" y="3168"/>
                    <a:pt x="82740" y="7093"/>
                  </a:cubicBezTo>
                  <a:lnTo>
                    <a:pt x="61747" y="47952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2297" name="任意多边形: 形状 2296">
              <a:extLst>
                <a:ext uri="{FF2B5EF4-FFF2-40B4-BE49-F238E27FC236}">
                  <a16:creationId xmlns:a16="http://schemas.microsoft.com/office/drawing/2014/main" id="{22C903D7-AC7C-12DB-ED79-02B25E9EBF8C}"/>
                </a:ext>
              </a:extLst>
            </p:cNvPr>
            <p:cNvSpPr/>
            <p:nvPr>
              <p:custDataLst>
                <p:tags r:id="rId48"/>
              </p:custDataLst>
            </p:nvPr>
          </p:nvSpPr>
          <p:spPr>
            <a:xfrm flipV="1">
              <a:off x="13897258" y="-9636438"/>
              <a:ext cx="98706" cy="112841"/>
            </a:xfrm>
            <a:custGeom>
              <a:avLst/>
              <a:gdLst>
                <a:gd name="connsiteX0" fmla="*/ 32086 w 98706"/>
                <a:gd name="connsiteY0" fmla="*/ 90267 h 112841"/>
                <a:gd name="connsiteX1" fmla="*/ 34715 w 98706"/>
                <a:gd name="connsiteY1" fmla="*/ 96225 h 112841"/>
                <a:gd name="connsiteX2" fmla="*/ 54702 w 98706"/>
                <a:gd name="connsiteY2" fmla="*/ 104460 h 112841"/>
                <a:gd name="connsiteX3" fmla="*/ 76262 w 98706"/>
                <a:gd name="connsiteY3" fmla="*/ 71692 h 112841"/>
                <a:gd name="connsiteX4" fmla="*/ 52595 w 98706"/>
                <a:gd name="connsiteY4" fmla="*/ 37875 h 112841"/>
                <a:gd name="connsiteX5" fmla="*/ 34011 w 98706"/>
                <a:gd name="connsiteY5" fmla="*/ 47341 h 112841"/>
                <a:gd name="connsiteX6" fmla="*/ 32086 w 98706"/>
                <a:gd name="connsiteY6" fmla="*/ 53118 h 112841"/>
                <a:gd name="connsiteX7" fmla="*/ 32086 w 98706"/>
                <a:gd name="connsiteY7" fmla="*/ 90267 h 112841"/>
                <a:gd name="connsiteX8" fmla="*/ 32086 w 98706"/>
                <a:gd name="connsiteY8" fmla="*/ 39453 h 112841"/>
                <a:gd name="connsiteX9" fmla="*/ 54526 w 98706"/>
                <a:gd name="connsiteY9" fmla="*/ 31571 h 112841"/>
                <a:gd name="connsiteX10" fmla="*/ 98706 w 98706"/>
                <a:gd name="connsiteY10" fmla="*/ 71692 h 112841"/>
                <a:gd name="connsiteX11" fmla="*/ 57507 w 98706"/>
                <a:gd name="connsiteY11" fmla="*/ 111469 h 112841"/>
                <a:gd name="connsiteX12" fmla="*/ 31030 w 98706"/>
                <a:gd name="connsiteY12" fmla="*/ 102882 h 112841"/>
                <a:gd name="connsiteX13" fmla="*/ 31030 w 98706"/>
                <a:gd name="connsiteY13" fmla="*/ 111469 h 112841"/>
                <a:gd name="connsiteX14" fmla="*/ 0 w 98706"/>
                <a:gd name="connsiteY14" fmla="*/ 110066 h 112841"/>
                <a:gd name="connsiteX15" fmla="*/ 0 w 98706"/>
                <a:gd name="connsiteY15" fmla="*/ 101832 h 112841"/>
                <a:gd name="connsiteX16" fmla="*/ 12100 w 98706"/>
                <a:gd name="connsiteY16" fmla="*/ 95175 h 112841"/>
                <a:gd name="connsiteX17" fmla="*/ 12100 w 98706"/>
                <a:gd name="connsiteY17" fmla="*/ 6862 h 112841"/>
                <a:gd name="connsiteX18" fmla="*/ 0 w 98706"/>
                <a:gd name="connsiteY18" fmla="*/ 6862 h 112841"/>
                <a:gd name="connsiteX19" fmla="*/ 0 w 98706"/>
                <a:gd name="connsiteY19" fmla="*/ -1373 h 112841"/>
                <a:gd name="connsiteX20" fmla="*/ 22093 w 98706"/>
                <a:gd name="connsiteY20" fmla="*/ -845 h 112841"/>
                <a:gd name="connsiteX21" fmla="*/ 44181 w 98706"/>
                <a:gd name="connsiteY21" fmla="*/ -1373 h 112841"/>
                <a:gd name="connsiteX22" fmla="*/ 44181 w 98706"/>
                <a:gd name="connsiteY22" fmla="*/ 6862 h 112841"/>
                <a:gd name="connsiteX23" fmla="*/ 32086 w 98706"/>
                <a:gd name="connsiteY23" fmla="*/ 6862 h 112841"/>
                <a:gd name="connsiteX24" fmla="*/ 32086 w 98706"/>
                <a:gd name="connsiteY24" fmla="*/ 39453 h 112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98706" h="112841">
                  <a:moveTo>
                    <a:pt x="32086" y="90267"/>
                  </a:moveTo>
                  <a:cubicBezTo>
                    <a:pt x="32086" y="93598"/>
                    <a:pt x="32262" y="93774"/>
                    <a:pt x="34715" y="96225"/>
                  </a:cubicBezTo>
                  <a:cubicBezTo>
                    <a:pt x="41728" y="103410"/>
                    <a:pt x="50841" y="104460"/>
                    <a:pt x="54702" y="104460"/>
                  </a:cubicBezTo>
                  <a:cubicBezTo>
                    <a:pt x="66445" y="104460"/>
                    <a:pt x="76262" y="93774"/>
                    <a:pt x="76262" y="71692"/>
                  </a:cubicBezTo>
                  <a:cubicBezTo>
                    <a:pt x="76262" y="46989"/>
                    <a:pt x="63991" y="37875"/>
                    <a:pt x="52595" y="37875"/>
                  </a:cubicBezTo>
                  <a:cubicBezTo>
                    <a:pt x="50142" y="37875"/>
                    <a:pt x="41904" y="37875"/>
                    <a:pt x="34011" y="47341"/>
                  </a:cubicBezTo>
                  <a:cubicBezTo>
                    <a:pt x="32086" y="49617"/>
                    <a:pt x="32086" y="49792"/>
                    <a:pt x="32086" y="53118"/>
                  </a:cubicBezTo>
                  <a:lnTo>
                    <a:pt x="32086" y="90267"/>
                  </a:lnTo>
                  <a:close/>
                  <a:moveTo>
                    <a:pt x="32086" y="39453"/>
                  </a:moveTo>
                  <a:cubicBezTo>
                    <a:pt x="39621" y="33324"/>
                    <a:pt x="47338" y="31571"/>
                    <a:pt x="54526" y="31571"/>
                  </a:cubicBezTo>
                  <a:cubicBezTo>
                    <a:pt x="80821" y="31571"/>
                    <a:pt x="98706" y="47341"/>
                    <a:pt x="98706" y="71692"/>
                  </a:cubicBezTo>
                  <a:cubicBezTo>
                    <a:pt x="98706" y="94999"/>
                    <a:pt x="82751" y="111469"/>
                    <a:pt x="57507" y="111469"/>
                  </a:cubicBezTo>
                  <a:cubicBezTo>
                    <a:pt x="44357" y="111469"/>
                    <a:pt x="35067" y="106037"/>
                    <a:pt x="31030" y="102882"/>
                  </a:cubicBezTo>
                  <a:lnTo>
                    <a:pt x="31030" y="111469"/>
                  </a:lnTo>
                  <a:lnTo>
                    <a:pt x="0" y="110066"/>
                  </a:lnTo>
                  <a:lnTo>
                    <a:pt x="0" y="101832"/>
                  </a:lnTo>
                  <a:cubicBezTo>
                    <a:pt x="10874" y="101832"/>
                    <a:pt x="12100" y="101832"/>
                    <a:pt x="12100" y="95175"/>
                  </a:cubicBezTo>
                  <a:lnTo>
                    <a:pt x="12100" y="6862"/>
                  </a:lnTo>
                  <a:lnTo>
                    <a:pt x="0" y="6862"/>
                  </a:lnTo>
                  <a:lnTo>
                    <a:pt x="0" y="-1373"/>
                  </a:lnTo>
                  <a:cubicBezTo>
                    <a:pt x="4911" y="-1197"/>
                    <a:pt x="15427" y="-845"/>
                    <a:pt x="22093" y="-845"/>
                  </a:cubicBezTo>
                  <a:cubicBezTo>
                    <a:pt x="28929" y="-845"/>
                    <a:pt x="39275" y="-1197"/>
                    <a:pt x="44181" y="-1373"/>
                  </a:cubicBezTo>
                  <a:lnTo>
                    <a:pt x="44181" y="6862"/>
                  </a:lnTo>
                  <a:lnTo>
                    <a:pt x="32086" y="6862"/>
                  </a:lnTo>
                  <a:lnTo>
                    <a:pt x="32086" y="39453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2304" name="任意多边形: 形状 2303">
              <a:extLst>
                <a:ext uri="{FF2B5EF4-FFF2-40B4-BE49-F238E27FC236}">
                  <a16:creationId xmlns:a16="http://schemas.microsoft.com/office/drawing/2014/main" id="{E2AEC92E-792C-DAA5-EC0C-25DC88C133C7}"/>
                </a:ext>
              </a:extLst>
            </p:cNvPr>
            <p:cNvSpPr/>
            <p:nvPr>
              <p:custDataLst>
                <p:tags r:id="rId49"/>
              </p:custDataLst>
            </p:nvPr>
          </p:nvSpPr>
          <p:spPr>
            <a:xfrm flipV="1">
              <a:off x="14002796" y="-9612653"/>
              <a:ext cx="53888" cy="106370"/>
            </a:xfrm>
            <a:custGeom>
              <a:avLst/>
              <a:gdLst>
                <a:gd name="connsiteX0" fmla="*/ 53888 w 53888"/>
                <a:gd name="connsiteY0" fmla="*/ 100339 h 106370"/>
                <a:gd name="connsiteX1" fmla="*/ 48982 w 53888"/>
                <a:gd name="connsiteY1" fmla="*/ 105000 h 106370"/>
                <a:gd name="connsiteX2" fmla="*/ 42107 w 53888"/>
                <a:gd name="connsiteY2" fmla="*/ 98256 h 106370"/>
                <a:gd name="connsiteX3" fmla="*/ 47019 w 53888"/>
                <a:gd name="connsiteY3" fmla="*/ 93589 h 106370"/>
                <a:gd name="connsiteX4" fmla="*/ 53888 w 53888"/>
                <a:gd name="connsiteY4" fmla="*/ 100339 h 106370"/>
                <a:gd name="connsiteX5" fmla="*/ 27868 w 53888"/>
                <a:gd name="connsiteY5" fmla="*/ 17643 h 106370"/>
                <a:gd name="connsiteX6" fmla="*/ 12028 w 53888"/>
                <a:gd name="connsiteY6" fmla="*/ 2065 h 106370"/>
                <a:gd name="connsiteX7" fmla="*/ 7612 w 53888"/>
                <a:gd name="connsiteY7" fmla="*/ 2801 h 106370"/>
                <a:gd name="connsiteX8" fmla="*/ 11786 w 53888"/>
                <a:gd name="connsiteY8" fmla="*/ 9056 h 106370"/>
                <a:gd name="connsiteX9" fmla="*/ 6996 w 53888"/>
                <a:gd name="connsiteY9" fmla="*/ 13598 h 106370"/>
                <a:gd name="connsiteX10" fmla="*/ 0 w 53888"/>
                <a:gd name="connsiteY10" fmla="*/ 6358 h 106370"/>
                <a:gd name="connsiteX11" fmla="*/ 12155 w 53888"/>
                <a:gd name="connsiteY11" fmla="*/ -1371 h 106370"/>
                <a:gd name="connsiteX12" fmla="*/ 37685 w 53888"/>
                <a:gd name="connsiteY12" fmla="*/ 18011 h 106370"/>
                <a:gd name="connsiteX13" fmla="*/ 48734 w 53888"/>
                <a:gd name="connsiteY13" fmla="*/ 61937 h 106370"/>
                <a:gd name="connsiteX14" fmla="*/ 49350 w 53888"/>
                <a:gd name="connsiteY14" fmla="*/ 66230 h 106370"/>
                <a:gd name="connsiteX15" fmla="*/ 36211 w 53888"/>
                <a:gd name="connsiteY15" fmla="*/ 77762 h 106370"/>
                <a:gd name="connsiteX16" fmla="*/ 14729 w 53888"/>
                <a:gd name="connsiteY16" fmla="*/ 58990 h 106370"/>
                <a:gd name="connsiteX17" fmla="*/ 16819 w 53888"/>
                <a:gd name="connsiteY17" fmla="*/ 57397 h 106370"/>
                <a:gd name="connsiteX18" fmla="*/ 19272 w 53888"/>
                <a:gd name="connsiteY18" fmla="*/ 59607 h 106370"/>
                <a:gd name="connsiteX19" fmla="*/ 35843 w 53888"/>
                <a:gd name="connsiteY19" fmla="*/ 74327 h 106370"/>
                <a:gd name="connsiteX20" fmla="*/ 40017 w 53888"/>
                <a:gd name="connsiteY20" fmla="*/ 68314 h 106370"/>
                <a:gd name="connsiteX21" fmla="*/ 39649 w 53888"/>
                <a:gd name="connsiteY21" fmla="*/ 64636 h 106370"/>
                <a:gd name="connsiteX22" fmla="*/ 27868 w 53888"/>
                <a:gd name="connsiteY22" fmla="*/ 17643 h 106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53888" h="106370">
                  <a:moveTo>
                    <a:pt x="53888" y="100339"/>
                  </a:moveTo>
                  <a:cubicBezTo>
                    <a:pt x="53888" y="102422"/>
                    <a:pt x="52293" y="105000"/>
                    <a:pt x="48982" y="105000"/>
                  </a:cubicBezTo>
                  <a:cubicBezTo>
                    <a:pt x="45418" y="105000"/>
                    <a:pt x="42107" y="101565"/>
                    <a:pt x="42107" y="98256"/>
                  </a:cubicBezTo>
                  <a:cubicBezTo>
                    <a:pt x="42107" y="96288"/>
                    <a:pt x="43581" y="93589"/>
                    <a:pt x="47019" y="93589"/>
                  </a:cubicBezTo>
                  <a:cubicBezTo>
                    <a:pt x="50329" y="93589"/>
                    <a:pt x="53888" y="96783"/>
                    <a:pt x="53888" y="100339"/>
                  </a:cubicBezTo>
                  <a:close/>
                  <a:moveTo>
                    <a:pt x="27868" y="17643"/>
                  </a:moveTo>
                  <a:cubicBezTo>
                    <a:pt x="25778" y="9178"/>
                    <a:pt x="19272" y="2065"/>
                    <a:pt x="12028" y="2065"/>
                  </a:cubicBezTo>
                  <a:cubicBezTo>
                    <a:pt x="10433" y="2065"/>
                    <a:pt x="8959" y="2307"/>
                    <a:pt x="7612" y="2801"/>
                  </a:cubicBezTo>
                  <a:cubicBezTo>
                    <a:pt x="10802" y="4269"/>
                    <a:pt x="11786" y="7215"/>
                    <a:pt x="11786" y="9056"/>
                  </a:cubicBezTo>
                  <a:cubicBezTo>
                    <a:pt x="11786" y="12003"/>
                    <a:pt x="9454" y="13598"/>
                    <a:pt x="6996" y="13598"/>
                  </a:cubicBezTo>
                  <a:cubicBezTo>
                    <a:pt x="3190" y="13598"/>
                    <a:pt x="0" y="10282"/>
                    <a:pt x="0" y="6358"/>
                  </a:cubicBezTo>
                  <a:cubicBezTo>
                    <a:pt x="0" y="1697"/>
                    <a:pt x="4785" y="-1371"/>
                    <a:pt x="12155" y="-1371"/>
                  </a:cubicBezTo>
                  <a:cubicBezTo>
                    <a:pt x="19519" y="-1371"/>
                    <a:pt x="33879" y="3043"/>
                    <a:pt x="37685" y="18011"/>
                  </a:cubicBezTo>
                  <a:lnTo>
                    <a:pt x="48734" y="61937"/>
                  </a:lnTo>
                  <a:cubicBezTo>
                    <a:pt x="49103" y="63284"/>
                    <a:pt x="49350" y="64388"/>
                    <a:pt x="49350" y="66230"/>
                  </a:cubicBezTo>
                  <a:cubicBezTo>
                    <a:pt x="49350" y="72981"/>
                    <a:pt x="43581" y="77762"/>
                    <a:pt x="36211" y="77762"/>
                  </a:cubicBezTo>
                  <a:cubicBezTo>
                    <a:pt x="22588" y="77762"/>
                    <a:pt x="14729" y="60711"/>
                    <a:pt x="14729" y="58990"/>
                  </a:cubicBezTo>
                  <a:cubicBezTo>
                    <a:pt x="14729" y="57397"/>
                    <a:pt x="16450" y="57397"/>
                    <a:pt x="16819" y="57397"/>
                  </a:cubicBezTo>
                  <a:cubicBezTo>
                    <a:pt x="18293" y="57397"/>
                    <a:pt x="18413" y="57765"/>
                    <a:pt x="19272" y="59607"/>
                  </a:cubicBezTo>
                  <a:cubicBezTo>
                    <a:pt x="22341" y="66719"/>
                    <a:pt x="28726" y="74327"/>
                    <a:pt x="35843" y="74327"/>
                  </a:cubicBezTo>
                  <a:cubicBezTo>
                    <a:pt x="38912" y="74327"/>
                    <a:pt x="40017" y="72244"/>
                    <a:pt x="40017" y="68314"/>
                  </a:cubicBezTo>
                  <a:cubicBezTo>
                    <a:pt x="40017" y="66967"/>
                    <a:pt x="39775" y="65246"/>
                    <a:pt x="39649" y="64636"/>
                  </a:cubicBezTo>
                  <a:lnTo>
                    <a:pt x="27868" y="17643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</p:grpSp>
      <p:sp>
        <p:nvSpPr>
          <p:cNvPr id="2305" name="文本框 2304">
            <a:extLst>
              <a:ext uri="{FF2B5EF4-FFF2-40B4-BE49-F238E27FC236}">
                <a16:creationId xmlns:a16="http://schemas.microsoft.com/office/drawing/2014/main" id="{C3095674-6808-1E89-9685-CA55228E265E}"/>
              </a:ext>
            </a:extLst>
          </p:cNvPr>
          <p:cNvSpPr txBox="1"/>
          <p:nvPr/>
        </p:nvSpPr>
        <p:spPr>
          <a:xfrm>
            <a:off x="747830" y="1337906"/>
            <a:ext cx="2127373" cy="46544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altLang="zh-CN" dirty="0">
                <a:latin typeface="Palatino"/>
              </a:rPr>
              <a:t>Absolute</a:t>
            </a:r>
            <a:endParaRPr lang="en-US" altLang="zh-CN" sz="2000" dirty="0">
              <a:latin typeface="Palatino"/>
            </a:endParaRPr>
          </a:p>
        </p:txBody>
      </p:sp>
      <p:pic>
        <p:nvPicPr>
          <p:cNvPr id="2306" name="图片 2305">
            <a:extLst>
              <a:ext uri="{FF2B5EF4-FFF2-40B4-BE49-F238E27FC236}">
                <a16:creationId xmlns:a16="http://schemas.microsoft.com/office/drawing/2014/main" id="{3F887EC0-87CF-A5A2-BF23-A850E19D91AA}"/>
              </a:ext>
            </a:extLst>
          </p:cNvPr>
          <p:cNvPicPr>
            <a:picLocks noChangeAspect="1"/>
          </p:cNvPicPr>
          <p:nvPr/>
        </p:nvPicPr>
        <p:blipFill>
          <a:blip r:embed="rId125"/>
          <a:stretch>
            <a:fillRect/>
          </a:stretch>
        </p:blipFill>
        <p:spPr>
          <a:xfrm>
            <a:off x="579756" y="4917268"/>
            <a:ext cx="1865573" cy="570305"/>
          </a:xfrm>
          <a:prstGeom prst="rect">
            <a:avLst/>
          </a:prstGeom>
        </p:spPr>
      </p:pic>
      <p:sp>
        <p:nvSpPr>
          <p:cNvPr id="2349" name="文本框 2348">
            <a:extLst>
              <a:ext uri="{FF2B5EF4-FFF2-40B4-BE49-F238E27FC236}">
                <a16:creationId xmlns:a16="http://schemas.microsoft.com/office/drawing/2014/main" id="{54F1F415-C643-6479-7690-884CDC51A6D1}"/>
              </a:ext>
            </a:extLst>
          </p:cNvPr>
          <p:cNvSpPr txBox="1"/>
          <p:nvPr/>
        </p:nvSpPr>
        <p:spPr>
          <a:xfrm>
            <a:off x="825651" y="4316475"/>
            <a:ext cx="2127373" cy="46544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altLang="zh-CN" dirty="0">
                <a:latin typeface="Palatino"/>
              </a:rPr>
              <a:t>Relative</a:t>
            </a:r>
            <a:endParaRPr lang="en-US" altLang="zh-CN" sz="2000" dirty="0">
              <a:latin typeface="Palatino"/>
            </a:endParaRPr>
          </a:p>
        </p:txBody>
      </p:sp>
      <p:sp>
        <p:nvSpPr>
          <p:cNvPr id="2350" name="左大括号 2349">
            <a:extLst>
              <a:ext uri="{FF2B5EF4-FFF2-40B4-BE49-F238E27FC236}">
                <a16:creationId xmlns:a16="http://schemas.microsoft.com/office/drawing/2014/main" id="{E7B2AC47-E699-E991-B92B-EBFAFA50D831}"/>
              </a:ext>
            </a:extLst>
          </p:cNvPr>
          <p:cNvSpPr/>
          <p:nvPr/>
        </p:nvSpPr>
        <p:spPr>
          <a:xfrm rot="16200000">
            <a:off x="1250231" y="3347026"/>
            <a:ext cx="52253" cy="1011534"/>
          </a:xfrm>
          <a:prstGeom prst="leftBrace">
            <a:avLst/>
          </a:prstGeom>
          <a:ln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351" name="文本框 2350">
            <a:extLst>
              <a:ext uri="{FF2B5EF4-FFF2-40B4-BE49-F238E27FC236}">
                <a16:creationId xmlns:a16="http://schemas.microsoft.com/office/drawing/2014/main" id="{1ACB4443-68CD-193C-77A2-9F097A895EAD}"/>
              </a:ext>
            </a:extLst>
          </p:cNvPr>
          <p:cNvSpPr txBox="1"/>
          <p:nvPr/>
        </p:nvSpPr>
        <p:spPr>
          <a:xfrm>
            <a:off x="809824" y="3823179"/>
            <a:ext cx="981359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100" dirty="0">
                <a:solidFill>
                  <a:srgbClr val="C00000"/>
                </a:solidFill>
                <a:latin typeface="Palatino"/>
              </a:rPr>
              <a:t>input - input</a:t>
            </a:r>
            <a:endParaRPr lang="zh-CN" altLang="en-US" sz="1100" dirty="0">
              <a:solidFill>
                <a:srgbClr val="C00000"/>
              </a:solidFill>
              <a:latin typeface="Palatino"/>
            </a:endParaRPr>
          </a:p>
        </p:txBody>
      </p:sp>
      <p:sp>
        <p:nvSpPr>
          <p:cNvPr id="2352" name="左大括号 2351">
            <a:extLst>
              <a:ext uri="{FF2B5EF4-FFF2-40B4-BE49-F238E27FC236}">
                <a16:creationId xmlns:a16="http://schemas.microsoft.com/office/drawing/2014/main" id="{C595BECD-2285-3F4E-4FC9-657D70302498}"/>
              </a:ext>
            </a:extLst>
          </p:cNvPr>
          <p:cNvSpPr/>
          <p:nvPr/>
        </p:nvSpPr>
        <p:spPr>
          <a:xfrm rot="16200000">
            <a:off x="2673103" y="3346939"/>
            <a:ext cx="52253" cy="1011534"/>
          </a:xfrm>
          <a:prstGeom prst="leftBrace">
            <a:avLst/>
          </a:prstGeom>
          <a:ln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353" name="文本框 2352">
            <a:extLst>
              <a:ext uri="{FF2B5EF4-FFF2-40B4-BE49-F238E27FC236}">
                <a16:creationId xmlns:a16="http://schemas.microsoft.com/office/drawing/2014/main" id="{FDF3219F-E504-3D50-3BCD-D02575930491}"/>
              </a:ext>
            </a:extLst>
          </p:cNvPr>
          <p:cNvSpPr txBox="1"/>
          <p:nvPr/>
        </p:nvSpPr>
        <p:spPr>
          <a:xfrm>
            <a:off x="2313102" y="3823179"/>
            <a:ext cx="862737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100" dirty="0">
                <a:solidFill>
                  <a:srgbClr val="C00000"/>
                </a:solidFill>
                <a:latin typeface="Palatino"/>
              </a:rPr>
              <a:t>input - pos</a:t>
            </a:r>
            <a:endParaRPr lang="zh-CN" altLang="en-US" sz="1100" dirty="0">
              <a:solidFill>
                <a:srgbClr val="C00000"/>
              </a:solidFill>
              <a:latin typeface="Palatino"/>
            </a:endParaRPr>
          </a:p>
        </p:txBody>
      </p:sp>
      <p:sp>
        <p:nvSpPr>
          <p:cNvPr id="2354" name="左大括号 2353">
            <a:extLst>
              <a:ext uri="{FF2B5EF4-FFF2-40B4-BE49-F238E27FC236}">
                <a16:creationId xmlns:a16="http://schemas.microsoft.com/office/drawing/2014/main" id="{08DC32CF-9812-CC94-335E-6D1E9DC78DB4}"/>
              </a:ext>
            </a:extLst>
          </p:cNvPr>
          <p:cNvSpPr/>
          <p:nvPr/>
        </p:nvSpPr>
        <p:spPr>
          <a:xfrm rot="16200000">
            <a:off x="4057759" y="3343540"/>
            <a:ext cx="52253" cy="1011534"/>
          </a:xfrm>
          <a:prstGeom prst="leftBrace">
            <a:avLst/>
          </a:prstGeom>
          <a:ln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355" name="文本框 2354">
            <a:extLst>
              <a:ext uri="{FF2B5EF4-FFF2-40B4-BE49-F238E27FC236}">
                <a16:creationId xmlns:a16="http://schemas.microsoft.com/office/drawing/2014/main" id="{42892921-66F7-60EB-CDC7-33287EA7B414}"/>
              </a:ext>
            </a:extLst>
          </p:cNvPr>
          <p:cNvSpPr txBox="1"/>
          <p:nvPr/>
        </p:nvSpPr>
        <p:spPr>
          <a:xfrm>
            <a:off x="3672677" y="3833534"/>
            <a:ext cx="862737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100" dirty="0">
                <a:solidFill>
                  <a:srgbClr val="C00000"/>
                </a:solidFill>
                <a:latin typeface="Palatino"/>
              </a:rPr>
              <a:t>pos - input</a:t>
            </a:r>
            <a:endParaRPr lang="zh-CN" altLang="en-US" sz="1100" dirty="0">
              <a:solidFill>
                <a:srgbClr val="C00000"/>
              </a:solidFill>
              <a:latin typeface="Palatino"/>
            </a:endParaRPr>
          </a:p>
        </p:txBody>
      </p:sp>
      <p:sp>
        <p:nvSpPr>
          <p:cNvPr id="2356" name="左大括号 2355">
            <a:extLst>
              <a:ext uri="{FF2B5EF4-FFF2-40B4-BE49-F238E27FC236}">
                <a16:creationId xmlns:a16="http://schemas.microsoft.com/office/drawing/2014/main" id="{CBC4717C-E279-E24E-A28B-AC8DBCF939F5}"/>
              </a:ext>
            </a:extLst>
          </p:cNvPr>
          <p:cNvSpPr/>
          <p:nvPr/>
        </p:nvSpPr>
        <p:spPr>
          <a:xfrm rot="16200000">
            <a:off x="5536974" y="3343539"/>
            <a:ext cx="52253" cy="1011534"/>
          </a:xfrm>
          <a:prstGeom prst="leftBrace">
            <a:avLst/>
          </a:prstGeom>
          <a:ln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359" name="文本框 2358">
            <a:extLst>
              <a:ext uri="{FF2B5EF4-FFF2-40B4-BE49-F238E27FC236}">
                <a16:creationId xmlns:a16="http://schemas.microsoft.com/office/drawing/2014/main" id="{E77D791B-732E-9CBA-31E9-74CC4B445149}"/>
              </a:ext>
            </a:extLst>
          </p:cNvPr>
          <p:cNvSpPr txBox="1"/>
          <p:nvPr/>
        </p:nvSpPr>
        <p:spPr>
          <a:xfrm>
            <a:off x="5208676" y="3826955"/>
            <a:ext cx="708848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100" dirty="0">
                <a:solidFill>
                  <a:srgbClr val="C00000"/>
                </a:solidFill>
                <a:latin typeface="Palatino"/>
              </a:rPr>
              <a:t>pos -pos</a:t>
            </a:r>
            <a:endParaRPr lang="zh-CN" altLang="en-US" sz="1100" dirty="0">
              <a:solidFill>
                <a:srgbClr val="C00000"/>
              </a:solidFill>
              <a:latin typeface="Palatino"/>
            </a:endParaRPr>
          </a:p>
        </p:txBody>
      </p:sp>
      <p:pic>
        <p:nvPicPr>
          <p:cNvPr id="2360" name="图片 2359">
            <a:extLst>
              <a:ext uri="{FF2B5EF4-FFF2-40B4-BE49-F238E27FC236}">
                <a16:creationId xmlns:a16="http://schemas.microsoft.com/office/drawing/2014/main" id="{1A5DC33C-F1B2-EB35-87F7-C2B9AC89A682}"/>
              </a:ext>
            </a:extLst>
          </p:cNvPr>
          <p:cNvPicPr>
            <a:picLocks noChangeAspect="1"/>
          </p:cNvPicPr>
          <p:nvPr/>
        </p:nvPicPr>
        <p:blipFill>
          <a:blip r:embed="rId126"/>
          <a:stretch>
            <a:fillRect/>
          </a:stretch>
        </p:blipFill>
        <p:spPr>
          <a:xfrm>
            <a:off x="69539" y="1956576"/>
            <a:ext cx="2732579" cy="570156"/>
          </a:xfrm>
          <a:prstGeom prst="rect">
            <a:avLst/>
          </a:prstGeom>
        </p:spPr>
      </p:pic>
      <p:pic>
        <p:nvPicPr>
          <p:cNvPr id="2361" name="图片 2360">
            <a:extLst>
              <a:ext uri="{FF2B5EF4-FFF2-40B4-BE49-F238E27FC236}">
                <a16:creationId xmlns:a16="http://schemas.microsoft.com/office/drawing/2014/main" id="{D6A02532-D166-6F1A-99C0-F09FE4C51A85}"/>
              </a:ext>
            </a:extLst>
          </p:cNvPr>
          <p:cNvPicPr>
            <a:picLocks noChangeAspect="1"/>
          </p:cNvPicPr>
          <p:nvPr/>
        </p:nvPicPr>
        <p:blipFill>
          <a:blip r:embed="rId127"/>
          <a:stretch>
            <a:fillRect/>
          </a:stretch>
        </p:blipFill>
        <p:spPr>
          <a:xfrm>
            <a:off x="381328" y="2549429"/>
            <a:ext cx="4100189" cy="606414"/>
          </a:xfrm>
          <a:prstGeom prst="rect">
            <a:avLst/>
          </a:prstGeom>
        </p:spPr>
      </p:pic>
      <p:pic>
        <p:nvPicPr>
          <p:cNvPr id="2362" name="图片 2361">
            <a:extLst>
              <a:ext uri="{FF2B5EF4-FFF2-40B4-BE49-F238E27FC236}">
                <a16:creationId xmlns:a16="http://schemas.microsoft.com/office/drawing/2014/main" id="{8E84BF78-2D60-8415-1BE5-1D6850FC77CC}"/>
              </a:ext>
            </a:extLst>
          </p:cNvPr>
          <p:cNvPicPr>
            <a:picLocks noChangeAspect="1"/>
          </p:cNvPicPr>
          <p:nvPr/>
        </p:nvPicPr>
        <p:blipFill>
          <a:blip r:embed="rId128"/>
          <a:stretch>
            <a:fillRect/>
          </a:stretch>
        </p:blipFill>
        <p:spPr>
          <a:xfrm>
            <a:off x="391609" y="3198178"/>
            <a:ext cx="5836120" cy="62840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74986852"/>
      </p:ext>
    </p:extLst>
  </p:cSld>
  <p:clrMapOvr>
    <a:masterClrMapping/>
  </p:clrMapOvr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9C79D03-0724-9543-47F4-F6B04D94EB8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灯片编号占位符 1">
            <a:extLst>
              <a:ext uri="{FF2B5EF4-FFF2-40B4-BE49-F238E27FC236}">
                <a16:creationId xmlns:a16="http://schemas.microsoft.com/office/drawing/2014/main" id="{AB90460A-32B2-BA45-958F-2B3C34EC5C54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1D8FA19-E13B-4121-8BBF-5D41F5A04330}" type="slidenum">
              <a:rPr lang="zh-CN" altLang="en-US" smtClean="0"/>
              <a:t>96</a:t>
            </a:fld>
            <a:endParaRPr lang="zh-CN" altLang="en-US"/>
          </a:p>
        </p:txBody>
      </p:sp>
      <p:sp>
        <p:nvSpPr>
          <p:cNvPr id="17" name="文本框 46">
            <a:extLst>
              <a:ext uri="{FF2B5EF4-FFF2-40B4-BE49-F238E27FC236}">
                <a16:creationId xmlns:a16="http://schemas.microsoft.com/office/drawing/2014/main" id="{49624184-554B-4182-8B3B-1258A08A74D3}"/>
              </a:ext>
            </a:extLst>
          </p:cNvPr>
          <p:cNvSpPr txBox="1"/>
          <p:nvPr/>
        </p:nvSpPr>
        <p:spPr>
          <a:xfrm>
            <a:off x="347240" y="182271"/>
            <a:ext cx="799106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3600" b="1" dirty="0">
                <a:latin typeface="Palatino" pitchFamily="2" charset="77"/>
                <a:ea typeface="Palatino" pitchFamily="2" charset="77"/>
                <a:cs typeface="Calibri Light" panose="020F0302020204030204" pitchFamily="34" charset="0"/>
              </a:rPr>
              <a:t>Transformer Variations</a:t>
            </a:r>
            <a:r>
              <a:rPr lang="en-US" altLang="zh-CN" sz="3600" dirty="0">
                <a:latin typeface="Palatino" pitchFamily="2" charset="77"/>
                <a:ea typeface="Palatino" pitchFamily="2" charset="77"/>
                <a:cs typeface="Calibri Light" panose="020F0302020204030204" pitchFamily="34" charset="0"/>
              </a:rPr>
              <a:t>	</a:t>
            </a:r>
          </a:p>
        </p:txBody>
      </p:sp>
      <p:sp>
        <p:nvSpPr>
          <p:cNvPr id="18" name="文本框 17">
            <a:extLst>
              <a:ext uri="{FF2B5EF4-FFF2-40B4-BE49-F238E27FC236}">
                <a16:creationId xmlns:a16="http://schemas.microsoft.com/office/drawing/2014/main" id="{67A83974-421A-FC9C-48C5-1671291C9E83}"/>
              </a:ext>
            </a:extLst>
          </p:cNvPr>
          <p:cNvSpPr txBox="1"/>
          <p:nvPr/>
        </p:nvSpPr>
        <p:spPr>
          <a:xfrm>
            <a:off x="6394358" y="978558"/>
            <a:ext cx="4418061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altLang="zh-CN" sz="2000" dirty="0" err="1">
                <a:latin typeface="Palatino"/>
              </a:rPr>
              <a:t>RoPE</a:t>
            </a:r>
            <a:r>
              <a:rPr lang="en-US" altLang="zh-CN" sz="2000" baseline="30000" dirty="0">
                <a:latin typeface="Palatino"/>
              </a:rPr>
              <a:t>[1]</a:t>
            </a:r>
          </a:p>
        </p:txBody>
      </p:sp>
      <p:sp>
        <p:nvSpPr>
          <p:cNvPr id="21" name="文本框 20">
            <a:extLst>
              <a:ext uri="{FF2B5EF4-FFF2-40B4-BE49-F238E27FC236}">
                <a16:creationId xmlns:a16="http://schemas.microsoft.com/office/drawing/2014/main" id="{A057C712-D1AA-4FB8-AD6D-553F1EBCFEED}"/>
              </a:ext>
            </a:extLst>
          </p:cNvPr>
          <p:cNvSpPr txBox="1"/>
          <p:nvPr/>
        </p:nvSpPr>
        <p:spPr>
          <a:xfrm>
            <a:off x="850798" y="6385025"/>
            <a:ext cx="10490403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1400" dirty="0">
                <a:solidFill>
                  <a:srgbClr val="222222"/>
                </a:solidFill>
                <a:latin typeface="Palatino"/>
              </a:rPr>
              <a:t>[1] Su J, Ahmed M, Lu Y, et al. (2024). </a:t>
            </a:r>
            <a:r>
              <a:rPr lang="en-US" altLang="zh-CN" sz="1400" dirty="0" err="1">
                <a:solidFill>
                  <a:srgbClr val="222222"/>
                </a:solidFill>
                <a:latin typeface="Palatino"/>
              </a:rPr>
              <a:t>Roformer</a:t>
            </a:r>
            <a:r>
              <a:rPr lang="en-US" altLang="zh-CN" sz="1400" dirty="0">
                <a:solidFill>
                  <a:srgbClr val="222222"/>
                </a:solidFill>
                <a:latin typeface="Palatino"/>
              </a:rPr>
              <a:t>: Enhanced transformer with rotary position embedding</a:t>
            </a:r>
            <a:r>
              <a:rPr lang="en-US" altLang="zh-CN" sz="1400" b="0" i="0" dirty="0">
                <a:solidFill>
                  <a:srgbClr val="222222"/>
                </a:solidFill>
                <a:effectLst/>
                <a:latin typeface="Palatino"/>
              </a:rPr>
              <a:t>. Neurocomputing 2024.</a:t>
            </a:r>
          </a:p>
        </p:txBody>
      </p:sp>
      <p:pic>
        <p:nvPicPr>
          <p:cNvPr id="23" name="图片 22">
            <a:extLst>
              <a:ext uri="{FF2B5EF4-FFF2-40B4-BE49-F238E27FC236}">
                <a16:creationId xmlns:a16="http://schemas.microsoft.com/office/drawing/2014/main" id="{D9066555-3BD3-6F35-CD0C-29CC05EBAA81}"/>
              </a:ext>
            </a:extLst>
          </p:cNvPr>
          <p:cNvPicPr>
            <a:picLocks noChangeAspect="1"/>
          </p:cNvPicPr>
          <p:nvPr/>
        </p:nvPicPr>
        <p:blipFill>
          <a:blip r:embed="rId75"/>
          <a:stretch>
            <a:fillRect/>
          </a:stretch>
        </p:blipFill>
        <p:spPr>
          <a:xfrm>
            <a:off x="6097366" y="3342632"/>
            <a:ext cx="5612440" cy="1411412"/>
          </a:xfrm>
          <a:prstGeom prst="rect">
            <a:avLst/>
          </a:prstGeom>
        </p:spPr>
      </p:pic>
      <p:grpSp>
        <p:nvGrpSpPr>
          <p:cNvPr id="95" name="组合 94" descr="\documentclass{article}&#10;\usepackage{amsmath}&#10;\pagestyle{empty}&#10;\begin{document}&#10;&#10;\begin{gather*}&#10;(\mathbf{W}_{Q} \cdot \hat{\mathbf{x}}_{1})^T \cdot (\mathbf{W}_{K} \cdot \hat{\mathbf{x}}_{j})&#10;\end{gather*}&#10;&#10;\end{document}" title="IguanaTex Shape Display">
            <a:extLst>
              <a:ext uri="{FF2B5EF4-FFF2-40B4-BE49-F238E27FC236}">
                <a16:creationId xmlns:a16="http://schemas.microsoft.com/office/drawing/2014/main" id="{CB979514-032E-E6DC-A8D7-BE2847869A45}"/>
              </a:ext>
            </a:extLst>
          </p:cNvPr>
          <p:cNvGrpSpPr>
            <a:grpSpLocks noChangeAspect="1"/>
          </p:cNvGrpSpPr>
          <p:nvPr>
            <p:custDataLst>
              <p:tags r:id="rId1"/>
            </p:custDataLst>
          </p:nvPr>
        </p:nvGrpSpPr>
        <p:grpSpPr>
          <a:xfrm>
            <a:off x="7723143" y="1612008"/>
            <a:ext cx="2133948" cy="249815"/>
            <a:chOff x="12967702" y="-13148209"/>
            <a:chExt cx="2133948" cy="249815"/>
          </a:xfrm>
        </p:grpSpPr>
        <p:sp>
          <p:nvSpPr>
            <p:cNvPr id="504" name="任意多边形: 形状 503">
              <a:extLst>
                <a:ext uri="{FF2B5EF4-FFF2-40B4-BE49-F238E27FC236}">
                  <a16:creationId xmlns:a16="http://schemas.microsoft.com/office/drawing/2014/main" id="{A8404F84-5DC0-27FE-B4E8-DDB60B5985F7}"/>
                </a:ext>
              </a:extLst>
            </p:cNvPr>
            <p:cNvSpPr/>
            <p:nvPr>
              <p:custDataLst>
                <p:tags r:id="rId56"/>
              </p:custDataLst>
            </p:nvPr>
          </p:nvSpPr>
          <p:spPr>
            <a:xfrm flipV="1">
              <a:off x="12967702" y="-13119325"/>
              <a:ext cx="49176" cy="211860"/>
            </a:xfrm>
            <a:custGeom>
              <a:avLst/>
              <a:gdLst>
                <a:gd name="connsiteX0" fmla="*/ 49177 w 49176"/>
                <a:gd name="connsiteY0" fmla="*/ 746 h 211860"/>
                <a:gd name="connsiteX1" fmla="*/ 45572 w 49176"/>
                <a:gd name="connsiteY1" fmla="*/ 5405 h 211860"/>
                <a:gd name="connsiteX2" fmla="*/ 12296 w 49176"/>
                <a:gd name="connsiteY2" fmla="*/ 104556 h 211860"/>
                <a:gd name="connsiteX3" fmla="*/ 46424 w 49176"/>
                <a:gd name="connsiteY3" fmla="*/ 204763 h 211860"/>
                <a:gd name="connsiteX4" fmla="*/ 49177 w 49176"/>
                <a:gd name="connsiteY4" fmla="*/ 208366 h 211860"/>
                <a:gd name="connsiteX5" fmla="*/ 47056 w 49176"/>
                <a:gd name="connsiteY5" fmla="*/ 210485 h 211860"/>
                <a:gd name="connsiteX6" fmla="*/ 13353 w 49176"/>
                <a:gd name="connsiteY6" fmla="*/ 169171 h 211860"/>
                <a:gd name="connsiteX7" fmla="*/ 0 w 49176"/>
                <a:gd name="connsiteY7" fmla="*/ 104556 h 211860"/>
                <a:gd name="connsiteX8" fmla="*/ 13991 w 49176"/>
                <a:gd name="connsiteY8" fmla="*/ 38456 h 211860"/>
                <a:gd name="connsiteX9" fmla="*/ 47056 w 49176"/>
                <a:gd name="connsiteY9" fmla="*/ -1375 h 211860"/>
                <a:gd name="connsiteX10" fmla="*/ 49177 w 49176"/>
                <a:gd name="connsiteY10" fmla="*/ 746 h 211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9176" h="211860">
                  <a:moveTo>
                    <a:pt x="49177" y="746"/>
                  </a:moveTo>
                  <a:cubicBezTo>
                    <a:pt x="49177" y="1377"/>
                    <a:pt x="49177" y="1802"/>
                    <a:pt x="45572" y="5405"/>
                  </a:cubicBezTo>
                  <a:cubicBezTo>
                    <a:pt x="19079" y="32097"/>
                    <a:pt x="12296" y="72141"/>
                    <a:pt x="12296" y="104556"/>
                  </a:cubicBezTo>
                  <a:cubicBezTo>
                    <a:pt x="12296" y="141416"/>
                    <a:pt x="20349" y="178284"/>
                    <a:pt x="46424" y="204763"/>
                  </a:cubicBezTo>
                  <a:cubicBezTo>
                    <a:pt x="49177" y="207309"/>
                    <a:pt x="49177" y="207735"/>
                    <a:pt x="49177" y="208366"/>
                  </a:cubicBezTo>
                  <a:cubicBezTo>
                    <a:pt x="49177" y="209848"/>
                    <a:pt x="48326" y="210485"/>
                    <a:pt x="47056" y="210485"/>
                  </a:cubicBezTo>
                  <a:cubicBezTo>
                    <a:pt x="44934" y="210485"/>
                    <a:pt x="25862" y="196076"/>
                    <a:pt x="13353" y="169171"/>
                  </a:cubicBezTo>
                  <a:cubicBezTo>
                    <a:pt x="2541" y="145870"/>
                    <a:pt x="0" y="122354"/>
                    <a:pt x="0" y="104556"/>
                  </a:cubicBezTo>
                  <a:cubicBezTo>
                    <a:pt x="0" y="88032"/>
                    <a:pt x="2328" y="62398"/>
                    <a:pt x="13991" y="38456"/>
                  </a:cubicBezTo>
                  <a:cubicBezTo>
                    <a:pt x="26706" y="12396"/>
                    <a:pt x="44934" y="-1375"/>
                    <a:pt x="47056" y="-1375"/>
                  </a:cubicBezTo>
                  <a:cubicBezTo>
                    <a:pt x="48326" y="-1375"/>
                    <a:pt x="49177" y="-737"/>
                    <a:pt x="49177" y="746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505" name="任意多边形: 形状 504">
              <a:extLst>
                <a:ext uri="{FF2B5EF4-FFF2-40B4-BE49-F238E27FC236}">
                  <a16:creationId xmlns:a16="http://schemas.microsoft.com/office/drawing/2014/main" id="{44F301BA-34F6-E182-77FD-E6A56D6F182E}"/>
                </a:ext>
              </a:extLst>
            </p:cNvPr>
            <p:cNvSpPr/>
            <p:nvPr>
              <p:custDataLst>
                <p:tags r:id="rId57"/>
              </p:custDataLst>
            </p:nvPr>
          </p:nvSpPr>
          <p:spPr>
            <a:xfrm flipV="1">
              <a:off x="13034241" y="-13105767"/>
              <a:ext cx="241654" cy="147032"/>
            </a:xfrm>
            <a:custGeom>
              <a:avLst/>
              <a:gdLst>
                <a:gd name="connsiteX0" fmla="*/ 221511 w 241654"/>
                <a:gd name="connsiteY0" fmla="*/ 130614 h 147032"/>
                <a:gd name="connsiteX1" fmla="*/ 229571 w 241654"/>
                <a:gd name="connsiteY1" fmla="*/ 135273 h 147032"/>
                <a:gd name="connsiteX2" fmla="*/ 241654 w 241654"/>
                <a:gd name="connsiteY2" fmla="*/ 135699 h 147032"/>
                <a:gd name="connsiteX3" fmla="*/ 241654 w 241654"/>
                <a:gd name="connsiteY3" fmla="*/ 145655 h 147032"/>
                <a:gd name="connsiteX4" fmla="*/ 218972 w 241654"/>
                <a:gd name="connsiteY4" fmla="*/ 145016 h 147032"/>
                <a:gd name="connsiteX5" fmla="*/ 190143 w 241654"/>
                <a:gd name="connsiteY5" fmla="*/ 145655 h 147032"/>
                <a:gd name="connsiteX6" fmla="*/ 190143 w 241654"/>
                <a:gd name="connsiteY6" fmla="*/ 135699 h 147032"/>
                <a:gd name="connsiteX7" fmla="*/ 211762 w 241654"/>
                <a:gd name="connsiteY7" fmla="*/ 133366 h 147032"/>
                <a:gd name="connsiteX8" fmla="*/ 175300 w 241654"/>
                <a:gd name="connsiteY8" fmla="*/ 38667 h 147032"/>
                <a:gd name="connsiteX9" fmla="*/ 137781 w 241654"/>
                <a:gd name="connsiteY9" fmla="*/ 135699 h 147032"/>
                <a:gd name="connsiteX10" fmla="*/ 158130 w 241654"/>
                <a:gd name="connsiteY10" fmla="*/ 135699 h 147032"/>
                <a:gd name="connsiteX11" fmla="*/ 158130 w 241654"/>
                <a:gd name="connsiteY11" fmla="*/ 145655 h 147032"/>
                <a:gd name="connsiteX12" fmla="*/ 121037 w 241654"/>
                <a:gd name="connsiteY12" fmla="*/ 145016 h 147032"/>
                <a:gd name="connsiteX13" fmla="*/ 88604 w 241654"/>
                <a:gd name="connsiteY13" fmla="*/ 145655 h 147032"/>
                <a:gd name="connsiteX14" fmla="*/ 88604 w 241654"/>
                <a:gd name="connsiteY14" fmla="*/ 135699 h 147032"/>
                <a:gd name="connsiteX15" fmla="*/ 106832 w 241654"/>
                <a:gd name="connsiteY15" fmla="*/ 135699 h 147032"/>
                <a:gd name="connsiteX16" fmla="*/ 115524 w 241654"/>
                <a:gd name="connsiteY16" fmla="*/ 113240 h 147032"/>
                <a:gd name="connsiteX17" fmla="*/ 86696 w 241654"/>
                <a:gd name="connsiteY17" fmla="*/ 38667 h 147032"/>
                <a:gd name="connsiteX18" fmla="*/ 49176 w 241654"/>
                <a:gd name="connsiteY18" fmla="*/ 135699 h 147032"/>
                <a:gd name="connsiteX19" fmla="*/ 69526 w 241654"/>
                <a:gd name="connsiteY19" fmla="*/ 135699 h 147032"/>
                <a:gd name="connsiteX20" fmla="*/ 69526 w 241654"/>
                <a:gd name="connsiteY20" fmla="*/ 145655 h 147032"/>
                <a:gd name="connsiteX21" fmla="*/ 32432 w 241654"/>
                <a:gd name="connsiteY21" fmla="*/ 145016 h 147032"/>
                <a:gd name="connsiteX22" fmla="*/ 0 w 241654"/>
                <a:gd name="connsiteY22" fmla="*/ 145655 h 147032"/>
                <a:gd name="connsiteX23" fmla="*/ 0 w 241654"/>
                <a:gd name="connsiteY23" fmla="*/ 135699 h 147032"/>
                <a:gd name="connsiteX24" fmla="*/ 18227 w 241654"/>
                <a:gd name="connsiteY24" fmla="*/ 135699 h 147032"/>
                <a:gd name="connsiteX25" fmla="*/ 69107 w 241654"/>
                <a:gd name="connsiteY25" fmla="*/ 4132 h 147032"/>
                <a:gd name="connsiteX26" fmla="*/ 76521 w 241654"/>
                <a:gd name="connsiteY26" fmla="*/ -1377 h 147032"/>
                <a:gd name="connsiteX27" fmla="*/ 83943 w 241654"/>
                <a:gd name="connsiteY27" fmla="*/ 4132 h 147032"/>
                <a:gd name="connsiteX28" fmla="*/ 120824 w 241654"/>
                <a:gd name="connsiteY28" fmla="*/ 99469 h 147032"/>
                <a:gd name="connsiteX29" fmla="*/ 157712 w 241654"/>
                <a:gd name="connsiteY29" fmla="*/ 4132 h 147032"/>
                <a:gd name="connsiteX30" fmla="*/ 165126 w 241654"/>
                <a:gd name="connsiteY30" fmla="*/ -1377 h 147032"/>
                <a:gd name="connsiteX31" fmla="*/ 172548 w 241654"/>
                <a:gd name="connsiteY31" fmla="*/ 4132 h 147032"/>
                <a:gd name="connsiteX32" fmla="*/ 221511 w 241654"/>
                <a:gd name="connsiteY32" fmla="*/ 130614 h 147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41654" h="147032">
                  <a:moveTo>
                    <a:pt x="221511" y="130614"/>
                  </a:moveTo>
                  <a:cubicBezTo>
                    <a:pt x="222788" y="134216"/>
                    <a:pt x="222994" y="134635"/>
                    <a:pt x="229571" y="135273"/>
                  </a:cubicBezTo>
                  <a:cubicBezTo>
                    <a:pt x="233808" y="135699"/>
                    <a:pt x="238262" y="135699"/>
                    <a:pt x="241654" y="135699"/>
                  </a:cubicBezTo>
                  <a:lnTo>
                    <a:pt x="241654" y="145655"/>
                  </a:lnTo>
                  <a:cubicBezTo>
                    <a:pt x="235928" y="145442"/>
                    <a:pt x="228508" y="145016"/>
                    <a:pt x="218972" y="145016"/>
                  </a:cubicBezTo>
                  <a:cubicBezTo>
                    <a:pt x="210918" y="145016"/>
                    <a:pt x="197771" y="145016"/>
                    <a:pt x="190143" y="145655"/>
                  </a:cubicBezTo>
                  <a:lnTo>
                    <a:pt x="190143" y="135699"/>
                  </a:lnTo>
                  <a:cubicBezTo>
                    <a:pt x="195443" y="135699"/>
                    <a:pt x="205618" y="135699"/>
                    <a:pt x="211762" y="133366"/>
                  </a:cubicBezTo>
                  <a:lnTo>
                    <a:pt x="175300" y="38667"/>
                  </a:lnTo>
                  <a:lnTo>
                    <a:pt x="137781" y="135699"/>
                  </a:lnTo>
                  <a:lnTo>
                    <a:pt x="158130" y="135699"/>
                  </a:lnTo>
                  <a:lnTo>
                    <a:pt x="158130" y="145655"/>
                  </a:lnTo>
                  <a:cubicBezTo>
                    <a:pt x="150077" y="145016"/>
                    <a:pt x="130154" y="145016"/>
                    <a:pt x="121037" y="145016"/>
                  </a:cubicBezTo>
                  <a:cubicBezTo>
                    <a:pt x="112770" y="145016"/>
                    <a:pt x="96026" y="145016"/>
                    <a:pt x="88604" y="145655"/>
                  </a:cubicBezTo>
                  <a:lnTo>
                    <a:pt x="88604" y="135699"/>
                  </a:lnTo>
                  <a:lnTo>
                    <a:pt x="106832" y="135699"/>
                  </a:lnTo>
                  <a:lnTo>
                    <a:pt x="115524" y="113240"/>
                  </a:lnTo>
                  <a:lnTo>
                    <a:pt x="86696" y="38667"/>
                  </a:lnTo>
                  <a:lnTo>
                    <a:pt x="49176" y="135699"/>
                  </a:lnTo>
                  <a:lnTo>
                    <a:pt x="69526" y="135699"/>
                  </a:lnTo>
                  <a:lnTo>
                    <a:pt x="69526" y="145655"/>
                  </a:lnTo>
                  <a:cubicBezTo>
                    <a:pt x="61472" y="145016"/>
                    <a:pt x="41549" y="145016"/>
                    <a:pt x="32432" y="145016"/>
                  </a:cubicBezTo>
                  <a:cubicBezTo>
                    <a:pt x="24166" y="145016"/>
                    <a:pt x="7421" y="145016"/>
                    <a:pt x="0" y="145655"/>
                  </a:cubicBezTo>
                  <a:lnTo>
                    <a:pt x="0" y="135699"/>
                  </a:lnTo>
                  <a:lnTo>
                    <a:pt x="18227" y="135699"/>
                  </a:lnTo>
                  <a:lnTo>
                    <a:pt x="69107" y="4132"/>
                  </a:lnTo>
                  <a:cubicBezTo>
                    <a:pt x="70376" y="743"/>
                    <a:pt x="71221" y="-1377"/>
                    <a:pt x="76521" y="-1377"/>
                  </a:cubicBezTo>
                  <a:cubicBezTo>
                    <a:pt x="81822" y="-1377"/>
                    <a:pt x="82672" y="743"/>
                    <a:pt x="83943" y="4132"/>
                  </a:cubicBezTo>
                  <a:lnTo>
                    <a:pt x="120824" y="99469"/>
                  </a:lnTo>
                  <a:lnTo>
                    <a:pt x="157712" y="4132"/>
                  </a:lnTo>
                  <a:cubicBezTo>
                    <a:pt x="158981" y="743"/>
                    <a:pt x="159826" y="-1377"/>
                    <a:pt x="165126" y="-1377"/>
                  </a:cubicBezTo>
                  <a:cubicBezTo>
                    <a:pt x="170426" y="-1377"/>
                    <a:pt x="171277" y="743"/>
                    <a:pt x="172548" y="4132"/>
                  </a:cubicBezTo>
                  <a:lnTo>
                    <a:pt x="221511" y="130614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506" name="任意多边形: 形状 505">
              <a:extLst>
                <a:ext uri="{FF2B5EF4-FFF2-40B4-BE49-F238E27FC236}">
                  <a16:creationId xmlns:a16="http://schemas.microsoft.com/office/drawing/2014/main" id="{DB4B97BD-AA77-ACF7-1AD7-D05F136A41A4}"/>
                </a:ext>
              </a:extLst>
            </p:cNvPr>
            <p:cNvSpPr/>
            <p:nvPr>
              <p:custDataLst>
                <p:tags r:id="rId58"/>
              </p:custDataLst>
            </p:nvPr>
          </p:nvSpPr>
          <p:spPr>
            <a:xfrm flipV="1">
              <a:off x="13291456" y="-13032943"/>
              <a:ext cx="112803" cy="133067"/>
            </a:xfrm>
            <a:custGeom>
              <a:avLst/>
              <a:gdLst>
                <a:gd name="connsiteX0" fmla="*/ 58779 w 112803"/>
                <a:gd name="connsiteY0" fmla="*/ 18509 h 133067"/>
                <a:gd name="connsiteX1" fmla="*/ 72877 w 112803"/>
                <a:gd name="connsiteY1" fmla="*/ -1371 h 133067"/>
                <a:gd name="connsiteX2" fmla="*/ 99444 w 112803"/>
                <a:gd name="connsiteY2" fmla="*/ 27407 h 133067"/>
                <a:gd name="connsiteX3" fmla="*/ 97369 w 112803"/>
                <a:gd name="connsiteY3" fmla="*/ 29482 h 133067"/>
                <a:gd name="connsiteX4" fmla="*/ 95294 w 112803"/>
                <a:gd name="connsiteY4" fmla="*/ 27554 h 133067"/>
                <a:gd name="connsiteX5" fmla="*/ 76887 w 112803"/>
                <a:gd name="connsiteY5" fmla="*/ 14208 h 133067"/>
                <a:gd name="connsiteX6" fmla="*/ 65164 w 112803"/>
                <a:gd name="connsiteY6" fmla="*/ 28598 h 133067"/>
                <a:gd name="connsiteX7" fmla="*/ 112804 w 112803"/>
                <a:gd name="connsiteY7" fmla="*/ 90456 h 133067"/>
                <a:gd name="connsiteX8" fmla="*/ 69758 w 112803"/>
                <a:gd name="connsiteY8" fmla="*/ 131696 h 133067"/>
                <a:gd name="connsiteX9" fmla="*/ 0 w 112803"/>
                <a:gd name="connsiteY9" fmla="*/ 65087 h 133067"/>
                <a:gd name="connsiteX10" fmla="*/ 43192 w 112803"/>
                <a:gd name="connsiteY10" fmla="*/ 24444 h 133067"/>
                <a:gd name="connsiteX11" fmla="*/ 58779 w 112803"/>
                <a:gd name="connsiteY11" fmla="*/ 26517 h 133067"/>
                <a:gd name="connsiteX12" fmla="*/ 58779 w 112803"/>
                <a:gd name="connsiteY12" fmla="*/ 18509 h 133067"/>
                <a:gd name="connsiteX13" fmla="*/ 33097 w 112803"/>
                <a:gd name="connsiteY13" fmla="*/ 31116 h 133067"/>
                <a:gd name="connsiteX14" fmla="*/ 14397 w 112803"/>
                <a:gd name="connsiteY14" fmla="*/ 61378 h 133067"/>
                <a:gd name="connsiteX15" fmla="*/ 31022 w 112803"/>
                <a:gd name="connsiteY15" fmla="*/ 107364 h 133067"/>
                <a:gd name="connsiteX16" fmla="*/ 68575 w 112803"/>
                <a:gd name="connsiteY16" fmla="*/ 126951 h 133067"/>
                <a:gd name="connsiteX17" fmla="*/ 98406 w 112803"/>
                <a:gd name="connsiteY17" fmla="*/ 94463 h 133067"/>
                <a:gd name="connsiteX18" fmla="*/ 63973 w 112803"/>
                <a:gd name="connsiteY18" fmla="*/ 34234 h 133067"/>
                <a:gd name="connsiteX19" fmla="*/ 48983 w 112803"/>
                <a:gd name="connsiteY19" fmla="*/ 49806 h 133067"/>
                <a:gd name="connsiteX20" fmla="*/ 32505 w 112803"/>
                <a:gd name="connsiteY20" fmla="*/ 34971 h 133067"/>
                <a:gd name="connsiteX21" fmla="*/ 33097 w 112803"/>
                <a:gd name="connsiteY21" fmla="*/ 31116 h 133067"/>
                <a:gd name="connsiteX22" fmla="*/ 58779 w 112803"/>
                <a:gd name="connsiteY22" fmla="*/ 31861 h 133067"/>
                <a:gd name="connsiteX23" fmla="*/ 44229 w 112803"/>
                <a:gd name="connsiteY23" fmla="*/ 29190 h 133067"/>
                <a:gd name="connsiteX24" fmla="*/ 36661 w 112803"/>
                <a:gd name="connsiteY24" fmla="*/ 34971 h 133067"/>
                <a:gd name="connsiteX25" fmla="*/ 48983 w 112803"/>
                <a:gd name="connsiteY25" fmla="*/ 45652 h 133067"/>
                <a:gd name="connsiteX26" fmla="*/ 58779 w 112803"/>
                <a:gd name="connsiteY26" fmla="*/ 31861 h 133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12803" h="133067">
                  <a:moveTo>
                    <a:pt x="58779" y="18509"/>
                  </a:moveTo>
                  <a:cubicBezTo>
                    <a:pt x="58779" y="8865"/>
                    <a:pt x="60708" y="-1371"/>
                    <a:pt x="72877" y="-1371"/>
                  </a:cubicBezTo>
                  <a:cubicBezTo>
                    <a:pt x="90839" y="-1371"/>
                    <a:pt x="99444" y="24144"/>
                    <a:pt x="99444" y="27407"/>
                  </a:cubicBezTo>
                  <a:cubicBezTo>
                    <a:pt x="99444" y="28444"/>
                    <a:pt x="98560" y="29482"/>
                    <a:pt x="97369" y="29482"/>
                  </a:cubicBezTo>
                  <a:cubicBezTo>
                    <a:pt x="95886" y="29482"/>
                    <a:pt x="95441" y="28152"/>
                    <a:pt x="95294" y="27554"/>
                  </a:cubicBezTo>
                  <a:cubicBezTo>
                    <a:pt x="91730" y="17173"/>
                    <a:pt x="81935" y="14208"/>
                    <a:pt x="76887" y="14208"/>
                  </a:cubicBezTo>
                  <a:cubicBezTo>
                    <a:pt x="70949" y="14208"/>
                    <a:pt x="67830" y="16728"/>
                    <a:pt x="65164" y="28598"/>
                  </a:cubicBezTo>
                  <a:cubicBezTo>
                    <a:pt x="91584" y="37943"/>
                    <a:pt x="112804" y="64196"/>
                    <a:pt x="112804" y="90456"/>
                  </a:cubicBezTo>
                  <a:cubicBezTo>
                    <a:pt x="112804" y="113744"/>
                    <a:pt x="96033" y="131696"/>
                    <a:pt x="69758" y="131696"/>
                  </a:cubicBezTo>
                  <a:cubicBezTo>
                    <a:pt x="34287" y="131696"/>
                    <a:pt x="0" y="98464"/>
                    <a:pt x="0" y="65087"/>
                  </a:cubicBezTo>
                  <a:cubicBezTo>
                    <a:pt x="0" y="41206"/>
                    <a:pt x="17662" y="24444"/>
                    <a:pt x="43192" y="24444"/>
                  </a:cubicBezTo>
                  <a:cubicBezTo>
                    <a:pt x="46011" y="24444"/>
                    <a:pt x="51058" y="24590"/>
                    <a:pt x="58779" y="26517"/>
                  </a:cubicBezTo>
                  <a:lnTo>
                    <a:pt x="58779" y="18509"/>
                  </a:lnTo>
                  <a:close/>
                  <a:moveTo>
                    <a:pt x="33097" y="31116"/>
                  </a:moveTo>
                  <a:cubicBezTo>
                    <a:pt x="25383" y="33789"/>
                    <a:pt x="14397" y="41498"/>
                    <a:pt x="14397" y="61378"/>
                  </a:cubicBezTo>
                  <a:cubicBezTo>
                    <a:pt x="14397" y="70875"/>
                    <a:pt x="17516" y="90601"/>
                    <a:pt x="31022" y="107364"/>
                  </a:cubicBezTo>
                  <a:cubicBezTo>
                    <a:pt x="40372" y="118789"/>
                    <a:pt x="54769" y="126951"/>
                    <a:pt x="68575" y="126951"/>
                  </a:cubicBezTo>
                  <a:cubicBezTo>
                    <a:pt x="84754" y="126951"/>
                    <a:pt x="98406" y="116117"/>
                    <a:pt x="98406" y="94463"/>
                  </a:cubicBezTo>
                  <a:cubicBezTo>
                    <a:pt x="98406" y="79628"/>
                    <a:pt x="91138" y="47732"/>
                    <a:pt x="63973" y="34234"/>
                  </a:cubicBezTo>
                  <a:cubicBezTo>
                    <a:pt x="61599" y="43578"/>
                    <a:pt x="57742" y="49806"/>
                    <a:pt x="48983" y="49806"/>
                  </a:cubicBezTo>
                  <a:cubicBezTo>
                    <a:pt x="40672" y="49806"/>
                    <a:pt x="32505" y="42834"/>
                    <a:pt x="32505" y="34971"/>
                  </a:cubicBezTo>
                  <a:cubicBezTo>
                    <a:pt x="32505" y="32306"/>
                    <a:pt x="32651" y="32153"/>
                    <a:pt x="33097" y="31116"/>
                  </a:cubicBezTo>
                  <a:close/>
                  <a:moveTo>
                    <a:pt x="58779" y="31861"/>
                  </a:moveTo>
                  <a:cubicBezTo>
                    <a:pt x="55514" y="30671"/>
                    <a:pt x="50021" y="29190"/>
                    <a:pt x="44229" y="29190"/>
                  </a:cubicBezTo>
                  <a:cubicBezTo>
                    <a:pt x="41855" y="29190"/>
                    <a:pt x="36661" y="29190"/>
                    <a:pt x="36661" y="34971"/>
                  </a:cubicBezTo>
                  <a:cubicBezTo>
                    <a:pt x="36661" y="40608"/>
                    <a:pt x="42746" y="45652"/>
                    <a:pt x="48983" y="45652"/>
                  </a:cubicBezTo>
                  <a:cubicBezTo>
                    <a:pt x="54324" y="45652"/>
                    <a:pt x="58334" y="43279"/>
                    <a:pt x="58779" y="31861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507" name="任意多边形: 形状 506">
              <a:extLst>
                <a:ext uri="{FF2B5EF4-FFF2-40B4-BE49-F238E27FC236}">
                  <a16:creationId xmlns:a16="http://schemas.microsoft.com/office/drawing/2014/main" id="{6198326E-5926-4F8C-0478-5A552EE609EB}"/>
                </a:ext>
              </a:extLst>
            </p:cNvPr>
            <p:cNvSpPr/>
            <p:nvPr>
              <p:custDataLst>
                <p:tags r:id="rId59"/>
              </p:custDataLst>
            </p:nvPr>
          </p:nvSpPr>
          <p:spPr>
            <a:xfrm flipV="1">
              <a:off x="13490666" y="-13024621"/>
              <a:ext cx="22470" cy="22452"/>
            </a:xfrm>
            <a:custGeom>
              <a:avLst/>
              <a:gdLst>
                <a:gd name="connsiteX0" fmla="*/ 22470 w 22470"/>
                <a:gd name="connsiteY0" fmla="*/ 9851 h 22452"/>
                <a:gd name="connsiteX1" fmla="*/ 11238 w 22470"/>
                <a:gd name="connsiteY1" fmla="*/ 21077 h 22452"/>
                <a:gd name="connsiteX2" fmla="*/ 0 w 22470"/>
                <a:gd name="connsiteY2" fmla="*/ 9851 h 22452"/>
                <a:gd name="connsiteX3" fmla="*/ 11238 w 22470"/>
                <a:gd name="connsiteY3" fmla="*/ -1375 h 22452"/>
                <a:gd name="connsiteX4" fmla="*/ 22470 w 22470"/>
                <a:gd name="connsiteY4" fmla="*/ 9851 h 22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470" h="22452">
                  <a:moveTo>
                    <a:pt x="22470" y="9851"/>
                  </a:moveTo>
                  <a:cubicBezTo>
                    <a:pt x="22470" y="15992"/>
                    <a:pt x="17383" y="21077"/>
                    <a:pt x="11238" y="21077"/>
                  </a:cubicBezTo>
                  <a:cubicBezTo>
                    <a:pt x="5087" y="21077"/>
                    <a:pt x="0" y="15992"/>
                    <a:pt x="0" y="9851"/>
                  </a:cubicBezTo>
                  <a:cubicBezTo>
                    <a:pt x="0" y="3709"/>
                    <a:pt x="5087" y="-1375"/>
                    <a:pt x="11238" y="-1375"/>
                  </a:cubicBezTo>
                  <a:cubicBezTo>
                    <a:pt x="17383" y="-1375"/>
                    <a:pt x="22470" y="3709"/>
                    <a:pt x="22470" y="9851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508" name="任意多边形: 形状 507">
              <a:extLst>
                <a:ext uri="{FF2B5EF4-FFF2-40B4-BE49-F238E27FC236}">
                  <a16:creationId xmlns:a16="http://schemas.microsoft.com/office/drawing/2014/main" id="{CC85F37A-4A93-B667-9925-C7B5B8AE2D2A}"/>
                </a:ext>
              </a:extLst>
            </p:cNvPr>
            <p:cNvSpPr/>
            <p:nvPr>
              <p:custDataLst>
                <p:tags r:id="rId60"/>
              </p:custDataLst>
            </p:nvPr>
          </p:nvSpPr>
          <p:spPr>
            <a:xfrm flipV="1">
              <a:off x="13614367" y="-13110418"/>
              <a:ext cx="56591" cy="32627"/>
            </a:xfrm>
            <a:custGeom>
              <a:avLst/>
              <a:gdLst>
                <a:gd name="connsiteX0" fmla="*/ 28402 w 56591"/>
                <a:gd name="connsiteY0" fmla="*/ 31244 h 32627"/>
                <a:gd name="connsiteX1" fmla="*/ 0 w 56591"/>
                <a:gd name="connsiteY1" fmla="*/ 2432 h 32627"/>
                <a:gd name="connsiteX2" fmla="*/ 3810 w 56591"/>
                <a:gd name="connsiteY2" fmla="*/ -1383 h 32627"/>
                <a:gd name="connsiteX3" fmla="*/ 28402 w 56591"/>
                <a:gd name="connsiteY3" fmla="*/ 20224 h 32627"/>
                <a:gd name="connsiteX4" fmla="*/ 52781 w 56591"/>
                <a:gd name="connsiteY4" fmla="*/ -1383 h 32627"/>
                <a:gd name="connsiteX5" fmla="*/ 56591 w 56591"/>
                <a:gd name="connsiteY5" fmla="*/ 2432 h 32627"/>
                <a:gd name="connsiteX6" fmla="*/ 28402 w 56591"/>
                <a:gd name="connsiteY6" fmla="*/ 31244 h 32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6591" h="32627">
                  <a:moveTo>
                    <a:pt x="28402" y="31244"/>
                  </a:moveTo>
                  <a:lnTo>
                    <a:pt x="0" y="2432"/>
                  </a:lnTo>
                  <a:lnTo>
                    <a:pt x="3810" y="-1383"/>
                  </a:lnTo>
                  <a:lnTo>
                    <a:pt x="28402" y="20224"/>
                  </a:lnTo>
                  <a:lnTo>
                    <a:pt x="52781" y="-1383"/>
                  </a:lnTo>
                  <a:lnTo>
                    <a:pt x="56591" y="2432"/>
                  </a:lnTo>
                  <a:lnTo>
                    <a:pt x="28402" y="31244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509" name="任意多边形: 形状 508">
              <a:extLst>
                <a:ext uri="{FF2B5EF4-FFF2-40B4-BE49-F238E27FC236}">
                  <a16:creationId xmlns:a16="http://schemas.microsoft.com/office/drawing/2014/main" id="{CF2091B1-F02D-4D24-8128-19AD8657BD6B}"/>
                </a:ext>
              </a:extLst>
            </p:cNvPr>
            <p:cNvSpPr/>
            <p:nvPr>
              <p:custDataLst>
                <p:tags r:id="rId61"/>
              </p:custDataLst>
            </p:nvPr>
          </p:nvSpPr>
          <p:spPr>
            <a:xfrm flipV="1">
              <a:off x="13583095" y="-13054496"/>
              <a:ext cx="119340" cy="94066"/>
            </a:xfrm>
            <a:custGeom>
              <a:avLst/>
              <a:gdLst>
                <a:gd name="connsiteX0" fmla="*/ 68681 w 119340"/>
                <a:gd name="connsiteY0" fmla="*/ 50738 h 94066"/>
                <a:gd name="connsiteX1" fmla="*/ 93486 w 119340"/>
                <a:gd name="connsiteY1" fmla="*/ 78282 h 94066"/>
                <a:gd name="connsiteX2" fmla="*/ 115105 w 119340"/>
                <a:gd name="connsiteY2" fmla="*/ 82735 h 94066"/>
                <a:gd name="connsiteX3" fmla="*/ 115105 w 119340"/>
                <a:gd name="connsiteY3" fmla="*/ 92691 h 94066"/>
                <a:gd name="connsiteX4" fmla="*/ 95601 w 119340"/>
                <a:gd name="connsiteY4" fmla="*/ 92053 h 94066"/>
                <a:gd name="connsiteX5" fmla="*/ 73769 w 119340"/>
                <a:gd name="connsiteY5" fmla="*/ 92691 h 94066"/>
                <a:gd name="connsiteX6" fmla="*/ 73769 w 119340"/>
                <a:gd name="connsiteY6" fmla="*/ 82735 h 94066"/>
                <a:gd name="connsiteX7" fmla="*/ 81822 w 119340"/>
                <a:gd name="connsiteY7" fmla="*/ 80828 h 94066"/>
                <a:gd name="connsiteX8" fmla="*/ 80126 w 119340"/>
                <a:gd name="connsiteY8" fmla="*/ 78282 h 94066"/>
                <a:gd name="connsiteX9" fmla="*/ 62324 w 119340"/>
                <a:gd name="connsiteY9" fmla="*/ 58369 h 94066"/>
                <a:gd name="connsiteX10" fmla="*/ 41550 w 119340"/>
                <a:gd name="connsiteY10" fmla="*/ 82735 h 94066"/>
                <a:gd name="connsiteX11" fmla="*/ 50028 w 119340"/>
                <a:gd name="connsiteY11" fmla="*/ 82735 h 94066"/>
                <a:gd name="connsiteX12" fmla="*/ 50028 w 119340"/>
                <a:gd name="connsiteY12" fmla="*/ 92691 h 94066"/>
                <a:gd name="connsiteX13" fmla="*/ 24379 w 119340"/>
                <a:gd name="connsiteY13" fmla="*/ 92053 h 94066"/>
                <a:gd name="connsiteX14" fmla="*/ 1064 w 119340"/>
                <a:gd name="connsiteY14" fmla="*/ 92691 h 94066"/>
                <a:gd name="connsiteX15" fmla="*/ 1064 w 119340"/>
                <a:gd name="connsiteY15" fmla="*/ 82735 h 94066"/>
                <a:gd name="connsiteX16" fmla="*/ 16113 w 119340"/>
                <a:gd name="connsiteY16" fmla="*/ 82735 h 94066"/>
                <a:gd name="connsiteX17" fmla="*/ 49177 w 119340"/>
                <a:gd name="connsiteY17" fmla="*/ 43753 h 94066"/>
                <a:gd name="connsiteX18" fmla="*/ 21413 w 119340"/>
                <a:gd name="connsiteY18" fmla="*/ 12609 h 94066"/>
                <a:gd name="connsiteX19" fmla="*/ 0 w 119340"/>
                <a:gd name="connsiteY19" fmla="*/ 8580 h 94066"/>
                <a:gd name="connsiteX20" fmla="*/ 0 w 119340"/>
                <a:gd name="connsiteY20" fmla="*/ -1375 h 94066"/>
                <a:gd name="connsiteX21" fmla="*/ 19505 w 119340"/>
                <a:gd name="connsiteY21" fmla="*/ -737 h 94066"/>
                <a:gd name="connsiteX22" fmla="*/ 41337 w 119340"/>
                <a:gd name="connsiteY22" fmla="*/ -1375 h 94066"/>
                <a:gd name="connsiteX23" fmla="*/ 41337 w 119340"/>
                <a:gd name="connsiteY23" fmla="*/ 8580 h 94066"/>
                <a:gd name="connsiteX24" fmla="*/ 33496 w 119340"/>
                <a:gd name="connsiteY24" fmla="*/ 10913 h 94066"/>
                <a:gd name="connsiteX25" fmla="*/ 34979 w 119340"/>
                <a:gd name="connsiteY25" fmla="*/ 13034 h 94066"/>
                <a:gd name="connsiteX26" fmla="*/ 55541 w 119340"/>
                <a:gd name="connsiteY26" fmla="*/ 36124 h 94066"/>
                <a:gd name="connsiteX27" fmla="*/ 78856 w 119340"/>
                <a:gd name="connsiteY27" fmla="*/ 8580 h 94066"/>
                <a:gd name="connsiteX28" fmla="*/ 70590 w 119340"/>
                <a:gd name="connsiteY28" fmla="*/ 8580 h 94066"/>
                <a:gd name="connsiteX29" fmla="*/ 70590 w 119340"/>
                <a:gd name="connsiteY29" fmla="*/ -1375 h 94066"/>
                <a:gd name="connsiteX30" fmla="*/ 96026 w 119340"/>
                <a:gd name="connsiteY30" fmla="*/ -737 h 94066"/>
                <a:gd name="connsiteX31" fmla="*/ 119341 w 119340"/>
                <a:gd name="connsiteY31" fmla="*/ -1375 h 94066"/>
                <a:gd name="connsiteX32" fmla="*/ 119341 w 119340"/>
                <a:gd name="connsiteY32" fmla="*/ 8580 h 94066"/>
                <a:gd name="connsiteX33" fmla="*/ 104292 w 119340"/>
                <a:gd name="connsiteY33" fmla="*/ 8580 h 94066"/>
                <a:gd name="connsiteX34" fmla="*/ 68681 w 119340"/>
                <a:gd name="connsiteY34" fmla="*/ 50738 h 940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19340" h="94066">
                  <a:moveTo>
                    <a:pt x="68681" y="50738"/>
                  </a:moveTo>
                  <a:lnTo>
                    <a:pt x="93486" y="78282"/>
                  </a:lnTo>
                  <a:cubicBezTo>
                    <a:pt x="96239" y="81252"/>
                    <a:pt x="97509" y="82735"/>
                    <a:pt x="115105" y="82735"/>
                  </a:cubicBezTo>
                  <a:lnTo>
                    <a:pt x="115105" y="92691"/>
                  </a:lnTo>
                  <a:cubicBezTo>
                    <a:pt x="107684" y="92266"/>
                    <a:pt x="96665" y="92053"/>
                    <a:pt x="95601" y="92053"/>
                  </a:cubicBezTo>
                  <a:cubicBezTo>
                    <a:pt x="90300" y="92053"/>
                    <a:pt x="79707" y="92478"/>
                    <a:pt x="73769" y="92691"/>
                  </a:cubicBezTo>
                  <a:lnTo>
                    <a:pt x="73769" y="82735"/>
                  </a:lnTo>
                  <a:cubicBezTo>
                    <a:pt x="76734" y="82735"/>
                    <a:pt x="79281" y="82309"/>
                    <a:pt x="81822" y="80828"/>
                  </a:cubicBezTo>
                  <a:cubicBezTo>
                    <a:pt x="80977" y="79558"/>
                    <a:pt x="80977" y="79132"/>
                    <a:pt x="80126" y="78282"/>
                  </a:cubicBezTo>
                  <a:lnTo>
                    <a:pt x="62324" y="58369"/>
                  </a:lnTo>
                  <a:lnTo>
                    <a:pt x="41550" y="82735"/>
                  </a:lnTo>
                  <a:lnTo>
                    <a:pt x="50028" y="82735"/>
                  </a:lnTo>
                  <a:lnTo>
                    <a:pt x="50028" y="92691"/>
                  </a:lnTo>
                  <a:cubicBezTo>
                    <a:pt x="44515" y="92478"/>
                    <a:pt x="31162" y="92053"/>
                    <a:pt x="24379" y="92053"/>
                  </a:cubicBezTo>
                  <a:cubicBezTo>
                    <a:pt x="17596" y="92053"/>
                    <a:pt x="8060" y="92478"/>
                    <a:pt x="1064" y="92691"/>
                  </a:cubicBezTo>
                  <a:lnTo>
                    <a:pt x="1064" y="82735"/>
                  </a:lnTo>
                  <a:lnTo>
                    <a:pt x="16113" y="82735"/>
                  </a:lnTo>
                  <a:lnTo>
                    <a:pt x="49177" y="43753"/>
                  </a:lnTo>
                  <a:lnTo>
                    <a:pt x="21413" y="12609"/>
                  </a:lnTo>
                  <a:cubicBezTo>
                    <a:pt x="17809" y="8580"/>
                    <a:pt x="10174" y="8580"/>
                    <a:pt x="0" y="8580"/>
                  </a:cubicBezTo>
                  <a:lnTo>
                    <a:pt x="0" y="-1375"/>
                  </a:lnTo>
                  <a:cubicBezTo>
                    <a:pt x="7422" y="-950"/>
                    <a:pt x="18441" y="-737"/>
                    <a:pt x="19505" y="-737"/>
                  </a:cubicBezTo>
                  <a:cubicBezTo>
                    <a:pt x="24804" y="-737"/>
                    <a:pt x="37100" y="-1163"/>
                    <a:pt x="41337" y="-1375"/>
                  </a:cubicBezTo>
                  <a:lnTo>
                    <a:pt x="41337" y="8580"/>
                  </a:lnTo>
                  <a:cubicBezTo>
                    <a:pt x="37519" y="8580"/>
                    <a:pt x="33496" y="9644"/>
                    <a:pt x="33496" y="10913"/>
                  </a:cubicBezTo>
                  <a:cubicBezTo>
                    <a:pt x="33496" y="11126"/>
                    <a:pt x="33496" y="11339"/>
                    <a:pt x="34979" y="13034"/>
                  </a:cubicBezTo>
                  <a:lnTo>
                    <a:pt x="55541" y="36124"/>
                  </a:lnTo>
                  <a:lnTo>
                    <a:pt x="78856" y="8580"/>
                  </a:lnTo>
                  <a:lnTo>
                    <a:pt x="70590" y="8580"/>
                  </a:lnTo>
                  <a:lnTo>
                    <a:pt x="70590" y="-1375"/>
                  </a:lnTo>
                  <a:cubicBezTo>
                    <a:pt x="76103" y="-1163"/>
                    <a:pt x="89030" y="-737"/>
                    <a:pt x="96026" y="-737"/>
                  </a:cubicBezTo>
                  <a:cubicBezTo>
                    <a:pt x="102809" y="-737"/>
                    <a:pt x="112345" y="-1163"/>
                    <a:pt x="119341" y="-1375"/>
                  </a:cubicBezTo>
                  <a:lnTo>
                    <a:pt x="119341" y="8580"/>
                  </a:lnTo>
                  <a:lnTo>
                    <a:pt x="104292" y="8580"/>
                  </a:lnTo>
                  <a:lnTo>
                    <a:pt x="68681" y="50738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510" name="任意多边形: 形状 509">
              <a:extLst>
                <a:ext uri="{FF2B5EF4-FFF2-40B4-BE49-F238E27FC236}">
                  <a16:creationId xmlns:a16="http://schemas.microsoft.com/office/drawing/2014/main" id="{81F829D2-2B57-457E-96CE-CE561DCB271E}"/>
                </a:ext>
              </a:extLst>
            </p:cNvPr>
            <p:cNvSpPr/>
            <p:nvPr>
              <p:custDataLst>
                <p:tags r:id="rId62"/>
              </p:custDataLst>
            </p:nvPr>
          </p:nvSpPr>
          <p:spPr>
            <a:xfrm flipV="1">
              <a:off x="13723293" y="-13027155"/>
              <a:ext cx="54024" cy="98500"/>
            </a:xfrm>
            <a:custGeom>
              <a:avLst/>
              <a:gdLst>
                <a:gd name="connsiteX0" fmla="*/ 33542 w 54024"/>
                <a:gd name="connsiteY0" fmla="*/ 92981 h 98500"/>
                <a:gd name="connsiteX1" fmla="*/ 29094 w 54024"/>
                <a:gd name="connsiteY1" fmla="*/ 97128 h 98500"/>
                <a:gd name="connsiteX2" fmla="*/ 0 w 54024"/>
                <a:gd name="connsiteY2" fmla="*/ 87637 h 98500"/>
                <a:gd name="connsiteX3" fmla="*/ 0 w 54024"/>
                <a:gd name="connsiteY3" fmla="*/ 82294 h 98500"/>
                <a:gd name="connsiteX4" fmla="*/ 21519 w 54024"/>
                <a:gd name="connsiteY4" fmla="*/ 86448 h 98500"/>
                <a:gd name="connsiteX5" fmla="*/ 21519 w 54024"/>
                <a:gd name="connsiteY5" fmla="*/ 10791 h 98500"/>
                <a:gd name="connsiteX6" fmla="*/ 6677 w 54024"/>
                <a:gd name="connsiteY6" fmla="*/ 3972 h 98500"/>
                <a:gd name="connsiteX7" fmla="*/ 1037 w 54024"/>
                <a:gd name="connsiteY7" fmla="*/ 3972 h 98500"/>
                <a:gd name="connsiteX8" fmla="*/ 1037 w 54024"/>
                <a:gd name="connsiteY8" fmla="*/ -1372 h 98500"/>
                <a:gd name="connsiteX9" fmla="*/ 27458 w 54024"/>
                <a:gd name="connsiteY9" fmla="*/ -780 h 98500"/>
                <a:gd name="connsiteX10" fmla="*/ 54024 w 54024"/>
                <a:gd name="connsiteY10" fmla="*/ -1372 h 98500"/>
                <a:gd name="connsiteX11" fmla="*/ 54024 w 54024"/>
                <a:gd name="connsiteY11" fmla="*/ 3972 h 98500"/>
                <a:gd name="connsiteX12" fmla="*/ 48385 w 54024"/>
                <a:gd name="connsiteY12" fmla="*/ 3972 h 98500"/>
                <a:gd name="connsiteX13" fmla="*/ 33542 w 54024"/>
                <a:gd name="connsiteY13" fmla="*/ 10791 h 98500"/>
                <a:gd name="connsiteX14" fmla="*/ 33542 w 54024"/>
                <a:gd name="connsiteY14" fmla="*/ 92981 h 98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4024" h="98500">
                  <a:moveTo>
                    <a:pt x="33542" y="92981"/>
                  </a:moveTo>
                  <a:cubicBezTo>
                    <a:pt x="33542" y="96982"/>
                    <a:pt x="33250" y="97128"/>
                    <a:pt x="29094" y="97128"/>
                  </a:cubicBezTo>
                  <a:cubicBezTo>
                    <a:pt x="19591" y="87783"/>
                    <a:pt x="6084" y="87637"/>
                    <a:pt x="0" y="87637"/>
                  </a:cubicBezTo>
                  <a:lnTo>
                    <a:pt x="0" y="82294"/>
                  </a:lnTo>
                  <a:cubicBezTo>
                    <a:pt x="3564" y="82294"/>
                    <a:pt x="13360" y="82294"/>
                    <a:pt x="21519" y="86448"/>
                  </a:cubicBezTo>
                  <a:lnTo>
                    <a:pt x="21519" y="10791"/>
                  </a:lnTo>
                  <a:cubicBezTo>
                    <a:pt x="21519" y="5900"/>
                    <a:pt x="21519" y="3972"/>
                    <a:pt x="6677" y="3972"/>
                  </a:cubicBezTo>
                  <a:lnTo>
                    <a:pt x="1037" y="3972"/>
                  </a:lnTo>
                  <a:lnTo>
                    <a:pt x="1037" y="-1372"/>
                  </a:lnTo>
                  <a:cubicBezTo>
                    <a:pt x="3711" y="-1225"/>
                    <a:pt x="21965" y="-780"/>
                    <a:pt x="27458" y="-780"/>
                  </a:cubicBezTo>
                  <a:cubicBezTo>
                    <a:pt x="32060" y="-780"/>
                    <a:pt x="50760" y="-1225"/>
                    <a:pt x="54024" y="-1372"/>
                  </a:cubicBezTo>
                  <a:lnTo>
                    <a:pt x="54024" y="3972"/>
                  </a:lnTo>
                  <a:lnTo>
                    <a:pt x="48385" y="3972"/>
                  </a:lnTo>
                  <a:cubicBezTo>
                    <a:pt x="33542" y="3972"/>
                    <a:pt x="33542" y="5900"/>
                    <a:pt x="33542" y="10791"/>
                  </a:cubicBezTo>
                  <a:lnTo>
                    <a:pt x="33542" y="92981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511" name="任意多边形: 形状 510">
              <a:extLst>
                <a:ext uri="{FF2B5EF4-FFF2-40B4-BE49-F238E27FC236}">
                  <a16:creationId xmlns:a16="http://schemas.microsoft.com/office/drawing/2014/main" id="{4112DF80-971C-1C30-4FED-6151F43E9206}"/>
                </a:ext>
              </a:extLst>
            </p:cNvPr>
            <p:cNvSpPr/>
            <p:nvPr>
              <p:custDataLst>
                <p:tags r:id="rId63"/>
              </p:custDataLst>
            </p:nvPr>
          </p:nvSpPr>
          <p:spPr>
            <a:xfrm flipV="1">
              <a:off x="13814297" y="-13119325"/>
              <a:ext cx="49176" cy="211860"/>
            </a:xfrm>
            <a:custGeom>
              <a:avLst/>
              <a:gdLst>
                <a:gd name="connsiteX0" fmla="*/ 49177 w 49176"/>
                <a:gd name="connsiteY0" fmla="*/ 104556 h 211860"/>
                <a:gd name="connsiteX1" fmla="*/ 35185 w 49176"/>
                <a:gd name="connsiteY1" fmla="*/ 170654 h 211860"/>
                <a:gd name="connsiteX2" fmla="*/ 2122 w 49176"/>
                <a:gd name="connsiteY2" fmla="*/ 210485 h 211860"/>
                <a:gd name="connsiteX3" fmla="*/ 0 w 49176"/>
                <a:gd name="connsiteY3" fmla="*/ 208366 h 211860"/>
                <a:gd name="connsiteX4" fmla="*/ 4030 w 49176"/>
                <a:gd name="connsiteY4" fmla="*/ 203494 h 211860"/>
                <a:gd name="connsiteX5" fmla="*/ 36881 w 49176"/>
                <a:gd name="connsiteY5" fmla="*/ 104556 h 211860"/>
                <a:gd name="connsiteX6" fmla="*/ 2753 w 49176"/>
                <a:gd name="connsiteY6" fmla="*/ 4348 h 211860"/>
                <a:gd name="connsiteX7" fmla="*/ 0 w 49176"/>
                <a:gd name="connsiteY7" fmla="*/ 746 h 211860"/>
                <a:gd name="connsiteX8" fmla="*/ 2122 w 49176"/>
                <a:gd name="connsiteY8" fmla="*/ -1375 h 211860"/>
                <a:gd name="connsiteX9" fmla="*/ 35824 w 49176"/>
                <a:gd name="connsiteY9" fmla="*/ 39939 h 211860"/>
                <a:gd name="connsiteX10" fmla="*/ 49177 w 49176"/>
                <a:gd name="connsiteY10" fmla="*/ 104556 h 211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9176" h="211860">
                  <a:moveTo>
                    <a:pt x="49177" y="104556"/>
                  </a:moveTo>
                  <a:cubicBezTo>
                    <a:pt x="49177" y="121078"/>
                    <a:pt x="46849" y="146714"/>
                    <a:pt x="35185" y="170654"/>
                  </a:cubicBezTo>
                  <a:cubicBezTo>
                    <a:pt x="22470" y="196715"/>
                    <a:pt x="4236" y="210485"/>
                    <a:pt x="2122" y="210485"/>
                  </a:cubicBezTo>
                  <a:cubicBezTo>
                    <a:pt x="845" y="210485"/>
                    <a:pt x="0" y="209635"/>
                    <a:pt x="0" y="208366"/>
                  </a:cubicBezTo>
                  <a:cubicBezTo>
                    <a:pt x="0" y="207735"/>
                    <a:pt x="0" y="207309"/>
                    <a:pt x="4030" y="203494"/>
                  </a:cubicBezTo>
                  <a:cubicBezTo>
                    <a:pt x="24798" y="182517"/>
                    <a:pt x="36881" y="148833"/>
                    <a:pt x="36881" y="104556"/>
                  </a:cubicBezTo>
                  <a:cubicBezTo>
                    <a:pt x="36881" y="68326"/>
                    <a:pt x="29041" y="31039"/>
                    <a:pt x="2753" y="4348"/>
                  </a:cubicBezTo>
                  <a:cubicBezTo>
                    <a:pt x="0" y="1802"/>
                    <a:pt x="0" y="1377"/>
                    <a:pt x="0" y="746"/>
                  </a:cubicBezTo>
                  <a:cubicBezTo>
                    <a:pt x="0" y="-524"/>
                    <a:pt x="845" y="-1375"/>
                    <a:pt x="2122" y="-1375"/>
                  </a:cubicBezTo>
                  <a:cubicBezTo>
                    <a:pt x="4236" y="-1375"/>
                    <a:pt x="23315" y="13034"/>
                    <a:pt x="35824" y="39939"/>
                  </a:cubicBezTo>
                  <a:cubicBezTo>
                    <a:pt x="46636" y="63241"/>
                    <a:pt x="49177" y="86756"/>
                    <a:pt x="49177" y="104556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85" name="任意多边形: 形状 84">
              <a:extLst>
                <a:ext uri="{FF2B5EF4-FFF2-40B4-BE49-F238E27FC236}">
                  <a16:creationId xmlns:a16="http://schemas.microsoft.com/office/drawing/2014/main" id="{F11A5158-32A2-E5ED-E4EA-90556D92FDB1}"/>
                </a:ext>
              </a:extLst>
            </p:cNvPr>
            <p:cNvSpPr/>
            <p:nvPr>
              <p:custDataLst>
                <p:tags r:id="rId64"/>
              </p:custDataLst>
            </p:nvPr>
          </p:nvSpPr>
          <p:spPr>
            <a:xfrm flipV="1">
              <a:off x="13891058" y="-13148209"/>
              <a:ext cx="110875" cy="100281"/>
            </a:xfrm>
            <a:custGeom>
              <a:avLst/>
              <a:gdLst>
                <a:gd name="connsiteX0" fmla="*/ 65756 w 110875"/>
                <a:gd name="connsiteY0" fmla="*/ 88370 h 100281"/>
                <a:gd name="connsiteX1" fmla="*/ 70350 w 110875"/>
                <a:gd name="connsiteY1" fmla="*/ 93407 h 100281"/>
                <a:gd name="connsiteX2" fmla="*/ 79262 w 110875"/>
                <a:gd name="connsiteY2" fmla="*/ 93560 h 100281"/>
                <a:gd name="connsiteX3" fmla="*/ 95880 w 110875"/>
                <a:gd name="connsiteY3" fmla="*/ 92371 h 100281"/>
                <a:gd name="connsiteX4" fmla="*/ 102863 w 110875"/>
                <a:gd name="connsiteY4" fmla="*/ 80653 h 100281"/>
                <a:gd name="connsiteX5" fmla="*/ 101818 w 110875"/>
                <a:gd name="connsiteY5" fmla="*/ 68636 h 100281"/>
                <a:gd name="connsiteX6" fmla="*/ 101526 w 110875"/>
                <a:gd name="connsiteY6" fmla="*/ 67008 h 100281"/>
                <a:gd name="connsiteX7" fmla="*/ 104046 w 110875"/>
                <a:gd name="connsiteY7" fmla="*/ 64782 h 100281"/>
                <a:gd name="connsiteX8" fmla="*/ 106866 w 110875"/>
                <a:gd name="connsiteY8" fmla="*/ 68491 h 100281"/>
                <a:gd name="connsiteX9" fmla="*/ 110876 w 110875"/>
                <a:gd name="connsiteY9" fmla="*/ 96824 h 100281"/>
                <a:gd name="connsiteX10" fmla="*/ 106420 w 110875"/>
                <a:gd name="connsiteY10" fmla="*/ 98898 h 100281"/>
                <a:gd name="connsiteX11" fmla="*/ 15136 w 110875"/>
                <a:gd name="connsiteY11" fmla="*/ 98898 h 100281"/>
                <a:gd name="connsiteX12" fmla="*/ 10095 w 110875"/>
                <a:gd name="connsiteY12" fmla="*/ 95788 h 100281"/>
                <a:gd name="connsiteX13" fmla="*/ 738 w 110875"/>
                <a:gd name="connsiteY13" fmla="*/ 69527 h 100281"/>
                <a:gd name="connsiteX14" fmla="*/ 0 w 110875"/>
                <a:gd name="connsiteY14" fmla="*/ 66855 h 100281"/>
                <a:gd name="connsiteX15" fmla="*/ 2520 w 110875"/>
                <a:gd name="connsiteY15" fmla="*/ 64782 h 100281"/>
                <a:gd name="connsiteX16" fmla="*/ 5640 w 110875"/>
                <a:gd name="connsiteY16" fmla="*/ 68338 h 100281"/>
                <a:gd name="connsiteX17" fmla="*/ 41709 w 110875"/>
                <a:gd name="connsiteY17" fmla="*/ 93560 h 100281"/>
                <a:gd name="connsiteX18" fmla="*/ 47940 w 110875"/>
                <a:gd name="connsiteY18" fmla="*/ 93560 h 100281"/>
                <a:gd name="connsiteX19" fmla="*/ 52542 w 110875"/>
                <a:gd name="connsiteY19" fmla="*/ 92078 h 100281"/>
                <a:gd name="connsiteX20" fmla="*/ 51950 w 110875"/>
                <a:gd name="connsiteY20" fmla="*/ 88961 h 100281"/>
                <a:gd name="connsiteX21" fmla="*/ 32359 w 110875"/>
                <a:gd name="connsiteY21" fmla="*/ 10932 h 100281"/>
                <a:gd name="connsiteX22" fmla="*/ 14989 w 110875"/>
                <a:gd name="connsiteY22" fmla="*/ 3961 h 100281"/>
                <a:gd name="connsiteX23" fmla="*/ 8313 w 110875"/>
                <a:gd name="connsiteY23" fmla="*/ 690 h 100281"/>
                <a:gd name="connsiteX24" fmla="*/ 10833 w 110875"/>
                <a:gd name="connsiteY24" fmla="*/ -1383 h 100281"/>
                <a:gd name="connsiteX25" fmla="*/ 23601 w 110875"/>
                <a:gd name="connsiteY25" fmla="*/ -938 h 100281"/>
                <a:gd name="connsiteX26" fmla="*/ 36363 w 110875"/>
                <a:gd name="connsiteY26" fmla="*/ -791 h 100281"/>
                <a:gd name="connsiteX27" fmla="*/ 49722 w 110875"/>
                <a:gd name="connsiteY27" fmla="*/ -938 h 100281"/>
                <a:gd name="connsiteX28" fmla="*/ 62191 w 110875"/>
                <a:gd name="connsiteY28" fmla="*/ -1383 h 100281"/>
                <a:gd name="connsiteX29" fmla="*/ 65603 w 110875"/>
                <a:gd name="connsiteY29" fmla="*/ 1880 h 100281"/>
                <a:gd name="connsiteX30" fmla="*/ 59518 w 110875"/>
                <a:gd name="connsiteY30" fmla="*/ 3961 h 100281"/>
                <a:gd name="connsiteX31" fmla="*/ 50913 w 110875"/>
                <a:gd name="connsiteY31" fmla="*/ 4253 h 100281"/>
                <a:gd name="connsiteX32" fmla="*/ 45566 w 110875"/>
                <a:gd name="connsiteY32" fmla="*/ 7071 h 100281"/>
                <a:gd name="connsiteX33" fmla="*/ 46158 w 110875"/>
                <a:gd name="connsiteY33" fmla="*/ 10487 h 100281"/>
                <a:gd name="connsiteX34" fmla="*/ 65756 w 110875"/>
                <a:gd name="connsiteY34" fmla="*/ 88370 h 100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10875" h="100281">
                  <a:moveTo>
                    <a:pt x="65756" y="88370"/>
                  </a:moveTo>
                  <a:cubicBezTo>
                    <a:pt x="66793" y="92670"/>
                    <a:pt x="67086" y="93115"/>
                    <a:pt x="70350" y="93407"/>
                  </a:cubicBezTo>
                  <a:cubicBezTo>
                    <a:pt x="71095" y="93560"/>
                    <a:pt x="76289" y="93560"/>
                    <a:pt x="79262" y="93560"/>
                  </a:cubicBezTo>
                  <a:cubicBezTo>
                    <a:pt x="88313" y="93560"/>
                    <a:pt x="92169" y="93560"/>
                    <a:pt x="95880" y="92371"/>
                  </a:cubicBezTo>
                  <a:cubicBezTo>
                    <a:pt x="102563" y="90297"/>
                    <a:pt x="102863" y="85991"/>
                    <a:pt x="102863" y="80653"/>
                  </a:cubicBezTo>
                  <a:cubicBezTo>
                    <a:pt x="102863" y="78280"/>
                    <a:pt x="102863" y="76354"/>
                    <a:pt x="101818" y="68636"/>
                  </a:cubicBezTo>
                  <a:lnTo>
                    <a:pt x="101526" y="67008"/>
                  </a:lnTo>
                  <a:cubicBezTo>
                    <a:pt x="101526" y="65519"/>
                    <a:pt x="102563" y="64782"/>
                    <a:pt x="104046" y="64782"/>
                  </a:cubicBezTo>
                  <a:cubicBezTo>
                    <a:pt x="106274" y="64782"/>
                    <a:pt x="106573" y="66118"/>
                    <a:pt x="106866" y="68491"/>
                  </a:cubicBezTo>
                  <a:lnTo>
                    <a:pt x="110876" y="96824"/>
                  </a:lnTo>
                  <a:cubicBezTo>
                    <a:pt x="110876" y="98898"/>
                    <a:pt x="109094" y="98898"/>
                    <a:pt x="106420" y="98898"/>
                  </a:cubicBezTo>
                  <a:lnTo>
                    <a:pt x="15136" y="98898"/>
                  </a:lnTo>
                  <a:cubicBezTo>
                    <a:pt x="11425" y="98898"/>
                    <a:pt x="11132" y="98898"/>
                    <a:pt x="10095" y="95788"/>
                  </a:cubicBezTo>
                  <a:lnTo>
                    <a:pt x="738" y="69527"/>
                  </a:lnTo>
                  <a:cubicBezTo>
                    <a:pt x="592" y="68936"/>
                    <a:pt x="0" y="67599"/>
                    <a:pt x="0" y="66855"/>
                  </a:cubicBezTo>
                  <a:cubicBezTo>
                    <a:pt x="0" y="66263"/>
                    <a:pt x="293" y="64782"/>
                    <a:pt x="2520" y="64782"/>
                  </a:cubicBezTo>
                  <a:cubicBezTo>
                    <a:pt x="4449" y="64782"/>
                    <a:pt x="4749" y="65519"/>
                    <a:pt x="5640" y="68338"/>
                  </a:cubicBezTo>
                  <a:cubicBezTo>
                    <a:pt x="14244" y="92078"/>
                    <a:pt x="19145" y="93560"/>
                    <a:pt x="41709" y="93560"/>
                  </a:cubicBezTo>
                  <a:lnTo>
                    <a:pt x="47940" y="93560"/>
                  </a:lnTo>
                  <a:cubicBezTo>
                    <a:pt x="52395" y="93560"/>
                    <a:pt x="52542" y="93407"/>
                    <a:pt x="52542" y="92078"/>
                  </a:cubicBezTo>
                  <a:cubicBezTo>
                    <a:pt x="52542" y="91926"/>
                    <a:pt x="52542" y="91187"/>
                    <a:pt x="51950" y="88961"/>
                  </a:cubicBezTo>
                  <a:lnTo>
                    <a:pt x="32359" y="10932"/>
                  </a:lnTo>
                  <a:cubicBezTo>
                    <a:pt x="31023" y="5442"/>
                    <a:pt x="30577" y="3961"/>
                    <a:pt x="14989" y="3961"/>
                  </a:cubicBezTo>
                  <a:cubicBezTo>
                    <a:pt x="9650" y="3961"/>
                    <a:pt x="8313" y="3961"/>
                    <a:pt x="8313" y="690"/>
                  </a:cubicBezTo>
                  <a:cubicBezTo>
                    <a:pt x="8313" y="252"/>
                    <a:pt x="8605" y="-1383"/>
                    <a:pt x="10833" y="-1383"/>
                  </a:cubicBezTo>
                  <a:cubicBezTo>
                    <a:pt x="14989" y="-1383"/>
                    <a:pt x="19445" y="-938"/>
                    <a:pt x="23601" y="-938"/>
                  </a:cubicBezTo>
                  <a:cubicBezTo>
                    <a:pt x="27757" y="-938"/>
                    <a:pt x="32206" y="-791"/>
                    <a:pt x="36363" y="-791"/>
                  </a:cubicBezTo>
                  <a:cubicBezTo>
                    <a:pt x="40519" y="-791"/>
                    <a:pt x="45566" y="-791"/>
                    <a:pt x="49722" y="-938"/>
                  </a:cubicBezTo>
                  <a:cubicBezTo>
                    <a:pt x="53733" y="-1085"/>
                    <a:pt x="58181" y="-1383"/>
                    <a:pt x="62191" y="-1383"/>
                  </a:cubicBezTo>
                  <a:cubicBezTo>
                    <a:pt x="63375" y="-1383"/>
                    <a:pt x="65603" y="-1383"/>
                    <a:pt x="65603" y="1880"/>
                  </a:cubicBezTo>
                  <a:cubicBezTo>
                    <a:pt x="65603" y="3961"/>
                    <a:pt x="64119" y="3961"/>
                    <a:pt x="59518" y="3961"/>
                  </a:cubicBezTo>
                  <a:cubicBezTo>
                    <a:pt x="56698" y="3961"/>
                    <a:pt x="53733" y="4106"/>
                    <a:pt x="50913" y="4253"/>
                  </a:cubicBezTo>
                  <a:cubicBezTo>
                    <a:pt x="45866" y="4698"/>
                    <a:pt x="45566" y="5290"/>
                    <a:pt x="45566" y="7071"/>
                  </a:cubicBezTo>
                  <a:cubicBezTo>
                    <a:pt x="45566" y="8107"/>
                    <a:pt x="45566" y="8407"/>
                    <a:pt x="46158" y="10487"/>
                  </a:cubicBezTo>
                  <a:lnTo>
                    <a:pt x="65756" y="88370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86" name="任意多边形: 形状 85">
              <a:extLst>
                <a:ext uri="{FF2B5EF4-FFF2-40B4-BE49-F238E27FC236}">
                  <a16:creationId xmlns:a16="http://schemas.microsoft.com/office/drawing/2014/main" id="{68C42965-DC99-931E-E3AB-460DE1621361}"/>
                </a:ext>
              </a:extLst>
            </p:cNvPr>
            <p:cNvSpPr/>
            <p:nvPr>
              <p:custDataLst>
                <p:tags r:id="rId65"/>
              </p:custDataLst>
            </p:nvPr>
          </p:nvSpPr>
          <p:spPr>
            <a:xfrm flipV="1">
              <a:off x="14083569" y="-13024621"/>
              <a:ext cx="22470" cy="22452"/>
            </a:xfrm>
            <a:custGeom>
              <a:avLst/>
              <a:gdLst>
                <a:gd name="connsiteX0" fmla="*/ 22470 w 22470"/>
                <a:gd name="connsiteY0" fmla="*/ 9851 h 22452"/>
                <a:gd name="connsiteX1" fmla="*/ 11239 w 22470"/>
                <a:gd name="connsiteY1" fmla="*/ 21077 h 22452"/>
                <a:gd name="connsiteX2" fmla="*/ 0 w 22470"/>
                <a:gd name="connsiteY2" fmla="*/ 9851 h 22452"/>
                <a:gd name="connsiteX3" fmla="*/ 11239 w 22470"/>
                <a:gd name="connsiteY3" fmla="*/ -1375 h 22452"/>
                <a:gd name="connsiteX4" fmla="*/ 22470 w 22470"/>
                <a:gd name="connsiteY4" fmla="*/ 9851 h 22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470" h="22452">
                  <a:moveTo>
                    <a:pt x="22470" y="9851"/>
                  </a:moveTo>
                  <a:cubicBezTo>
                    <a:pt x="22470" y="15992"/>
                    <a:pt x="17383" y="21077"/>
                    <a:pt x="11239" y="21077"/>
                  </a:cubicBezTo>
                  <a:cubicBezTo>
                    <a:pt x="5088" y="21077"/>
                    <a:pt x="0" y="15992"/>
                    <a:pt x="0" y="9851"/>
                  </a:cubicBezTo>
                  <a:cubicBezTo>
                    <a:pt x="0" y="3709"/>
                    <a:pt x="5088" y="-1375"/>
                    <a:pt x="11239" y="-1375"/>
                  </a:cubicBezTo>
                  <a:cubicBezTo>
                    <a:pt x="17383" y="-1375"/>
                    <a:pt x="22470" y="3709"/>
                    <a:pt x="22470" y="9851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87" name="任意多边形: 形状 86">
              <a:extLst>
                <a:ext uri="{FF2B5EF4-FFF2-40B4-BE49-F238E27FC236}">
                  <a16:creationId xmlns:a16="http://schemas.microsoft.com/office/drawing/2014/main" id="{281484DD-1279-2DDA-321F-8525AF9FB6F3}"/>
                </a:ext>
              </a:extLst>
            </p:cNvPr>
            <p:cNvSpPr/>
            <p:nvPr>
              <p:custDataLst>
                <p:tags r:id="rId66"/>
              </p:custDataLst>
            </p:nvPr>
          </p:nvSpPr>
          <p:spPr>
            <a:xfrm flipV="1">
              <a:off x="14192324" y="-13119325"/>
              <a:ext cx="49176" cy="211860"/>
            </a:xfrm>
            <a:custGeom>
              <a:avLst/>
              <a:gdLst>
                <a:gd name="connsiteX0" fmla="*/ 49176 w 49176"/>
                <a:gd name="connsiteY0" fmla="*/ 746 h 211860"/>
                <a:gd name="connsiteX1" fmla="*/ 45572 w 49176"/>
                <a:gd name="connsiteY1" fmla="*/ 5405 h 211860"/>
                <a:gd name="connsiteX2" fmla="*/ 12295 w 49176"/>
                <a:gd name="connsiteY2" fmla="*/ 104556 h 211860"/>
                <a:gd name="connsiteX3" fmla="*/ 46423 w 49176"/>
                <a:gd name="connsiteY3" fmla="*/ 204763 h 211860"/>
                <a:gd name="connsiteX4" fmla="*/ 49176 w 49176"/>
                <a:gd name="connsiteY4" fmla="*/ 208366 h 211860"/>
                <a:gd name="connsiteX5" fmla="*/ 47055 w 49176"/>
                <a:gd name="connsiteY5" fmla="*/ 210485 h 211860"/>
                <a:gd name="connsiteX6" fmla="*/ 13353 w 49176"/>
                <a:gd name="connsiteY6" fmla="*/ 169171 h 211860"/>
                <a:gd name="connsiteX7" fmla="*/ 0 w 49176"/>
                <a:gd name="connsiteY7" fmla="*/ 104556 h 211860"/>
                <a:gd name="connsiteX8" fmla="*/ 13992 w 49176"/>
                <a:gd name="connsiteY8" fmla="*/ 38456 h 211860"/>
                <a:gd name="connsiteX9" fmla="*/ 47055 w 49176"/>
                <a:gd name="connsiteY9" fmla="*/ -1375 h 211860"/>
                <a:gd name="connsiteX10" fmla="*/ 49176 w 49176"/>
                <a:gd name="connsiteY10" fmla="*/ 746 h 211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9176" h="211860">
                  <a:moveTo>
                    <a:pt x="49176" y="746"/>
                  </a:moveTo>
                  <a:cubicBezTo>
                    <a:pt x="49176" y="1377"/>
                    <a:pt x="49176" y="1802"/>
                    <a:pt x="45572" y="5405"/>
                  </a:cubicBezTo>
                  <a:cubicBezTo>
                    <a:pt x="19079" y="32097"/>
                    <a:pt x="12295" y="72141"/>
                    <a:pt x="12295" y="104556"/>
                  </a:cubicBezTo>
                  <a:cubicBezTo>
                    <a:pt x="12295" y="141416"/>
                    <a:pt x="20349" y="178284"/>
                    <a:pt x="46423" y="204763"/>
                  </a:cubicBezTo>
                  <a:cubicBezTo>
                    <a:pt x="49176" y="207309"/>
                    <a:pt x="49176" y="207735"/>
                    <a:pt x="49176" y="208366"/>
                  </a:cubicBezTo>
                  <a:cubicBezTo>
                    <a:pt x="49176" y="209848"/>
                    <a:pt x="48326" y="210485"/>
                    <a:pt x="47055" y="210485"/>
                  </a:cubicBezTo>
                  <a:cubicBezTo>
                    <a:pt x="44934" y="210485"/>
                    <a:pt x="25862" y="196076"/>
                    <a:pt x="13353" y="169171"/>
                  </a:cubicBezTo>
                  <a:cubicBezTo>
                    <a:pt x="2540" y="145870"/>
                    <a:pt x="0" y="122354"/>
                    <a:pt x="0" y="104556"/>
                  </a:cubicBezTo>
                  <a:cubicBezTo>
                    <a:pt x="0" y="88032"/>
                    <a:pt x="2328" y="62398"/>
                    <a:pt x="13992" y="38456"/>
                  </a:cubicBezTo>
                  <a:cubicBezTo>
                    <a:pt x="26706" y="12396"/>
                    <a:pt x="44934" y="-1375"/>
                    <a:pt x="47055" y="-1375"/>
                  </a:cubicBezTo>
                  <a:cubicBezTo>
                    <a:pt x="48326" y="-1375"/>
                    <a:pt x="49176" y="-737"/>
                    <a:pt x="49176" y="746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88" name="任意多边形: 形状 87">
              <a:extLst>
                <a:ext uri="{FF2B5EF4-FFF2-40B4-BE49-F238E27FC236}">
                  <a16:creationId xmlns:a16="http://schemas.microsoft.com/office/drawing/2014/main" id="{1256D2D7-9599-A1B6-BF17-48CACDF29DE7}"/>
                </a:ext>
              </a:extLst>
            </p:cNvPr>
            <p:cNvSpPr/>
            <p:nvPr>
              <p:custDataLst>
                <p:tags r:id="rId67"/>
              </p:custDataLst>
            </p:nvPr>
          </p:nvSpPr>
          <p:spPr>
            <a:xfrm flipV="1">
              <a:off x="14258863" y="-13105767"/>
              <a:ext cx="241654" cy="147032"/>
            </a:xfrm>
            <a:custGeom>
              <a:avLst/>
              <a:gdLst>
                <a:gd name="connsiteX0" fmla="*/ 221511 w 241654"/>
                <a:gd name="connsiteY0" fmla="*/ 130614 h 147032"/>
                <a:gd name="connsiteX1" fmla="*/ 229572 w 241654"/>
                <a:gd name="connsiteY1" fmla="*/ 135273 h 147032"/>
                <a:gd name="connsiteX2" fmla="*/ 241655 w 241654"/>
                <a:gd name="connsiteY2" fmla="*/ 135699 h 147032"/>
                <a:gd name="connsiteX3" fmla="*/ 241655 w 241654"/>
                <a:gd name="connsiteY3" fmla="*/ 145655 h 147032"/>
                <a:gd name="connsiteX4" fmla="*/ 218970 w 241654"/>
                <a:gd name="connsiteY4" fmla="*/ 145016 h 147032"/>
                <a:gd name="connsiteX5" fmla="*/ 190143 w 241654"/>
                <a:gd name="connsiteY5" fmla="*/ 145655 h 147032"/>
                <a:gd name="connsiteX6" fmla="*/ 190143 w 241654"/>
                <a:gd name="connsiteY6" fmla="*/ 135699 h 147032"/>
                <a:gd name="connsiteX7" fmla="*/ 211762 w 241654"/>
                <a:gd name="connsiteY7" fmla="*/ 133366 h 147032"/>
                <a:gd name="connsiteX8" fmla="*/ 175300 w 241654"/>
                <a:gd name="connsiteY8" fmla="*/ 38667 h 147032"/>
                <a:gd name="connsiteX9" fmla="*/ 137781 w 241654"/>
                <a:gd name="connsiteY9" fmla="*/ 135699 h 147032"/>
                <a:gd name="connsiteX10" fmla="*/ 158131 w 241654"/>
                <a:gd name="connsiteY10" fmla="*/ 135699 h 147032"/>
                <a:gd name="connsiteX11" fmla="*/ 158131 w 241654"/>
                <a:gd name="connsiteY11" fmla="*/ 145655 h 147032"/>
                <a:gd name="connsiteX12" fmla="*/ 121037 w 241654"/>
                <a:gd name="connsiteY12" fmla="*/ 145016 h 147032"/>
                <a:gd name="connsiteX13" fmla="*/ 88604 w 241654"/>
                <a:gd name="connsiteY13" fmla="*/ 145655 h 147032"/>
                <a:gd name="connsiteX14" fmla="*/ 88604 w 241654"/>
                <a:gd name="connsiteY14" fmla="*/ 135699 h 147032"/>
                <a:gd name="connsiteX15" fmla="*/ 106832 w 241654"/>
                <a:gd name="connsiteY15" fmla="*/ 135699 h 147032"/>
                <a:gd name="connsiteX16" fmla="*/ 115524 w 241654"/>
                <a:gd name="connsiteY16" fmla="*/ 113240 h 147032"/>
                <a:gd name="connsiteX17" fmla="*/ 86696 w 241654"/>
                <a:gd name="connsiteY17" fmla="*/ 38667 h 147032"/>
                <a:gd name="connsiteX18" fmla="*/ 49176 w 241654"/>
                <a:gd name="connsiteY18" fmla="*/ 135699 h 147032"/>
                <a:gd name="connsiteX19" fmla="*/ 69526 w 241654"/>
                <a:gd name="connsiteY19" fmla="*/ 135699 h 147032"/>
                <a:gd name="connsiteX20" fmla="*/ 69526 w 241654"/>
                <a:gd name="connsiteY20" fmla="*/ 145655 h 147032"/>
                <a:gd name="connsiteX21" fmla="*/ 32432 w 241654"/>
                <a:gd name="connsiteY21" fmla="*/ 145016 h 147032"/>
                <a:gd name="connsiteX22" fmla="*/ 0 w 241654"/>
                <a:gd name="connsiteY22" fmla="*/ 145655 h 147032"/>
                <a:gd name="connsiteX23" fmla="*/ 0 w 241654"/>
                <a:gd name="connsiteY23" fmla="*/ 135699 h 147032"/>
                <a:gd name="connsiteX24" fmla="*/ 18228 w 241654"/>
                <a:gd name="connsiteY24" fmla="*/ 135699 h 147032"/>
                <a:gd name="connsiteX25" fmla="*/ 69107 w 241654"/>
                <a:gd name="connsiteY25" fmla="*/ 4132 h 147032"/>
                <a:gd name="connsiteX26" fmla="*/ 76521 w 241654"/>
                <a:gd name="connsiteY26" fmla="*/ -1377 h 147032"/>
                <a:gd name="connsiteX27" fmla="*/ 83943 w 241654"/>
                <a:gd name="connsiteY27" fmla="*/ 4132 h 147032"/>
                <a:gd name="connsiteX28" fmla="*/ 120824 w 241654"/>
                <a:gd name="connsiteY28" fmla="*/ 99469 h 147032"/>
                <a:gd name="connsiteX29" fmla="*/ 157711 w 241654"/>
                <a:gd name="connsiteY29" fmla="*/ 4132 h 147032"/>
                <a:gd name="connsiteX30" fmla="*/ 165126 w 241654"/>
                <a:gd name="connsiteY30" fmla="*/ -1377 h 147032"/>
                <a:gd name="connsiteX31" fmla="*/ 172548 w 241654"/>
                <a:gd name="connsiteY31" fmla="*/ 4132 h 147032"/>
                <a:gd name="connsiteX32" fmla="*/ 221511 w 241654"/>
                <a:gd name="connsiteY32" fmla="*/ 130614 h 147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41654" h="147032">
                  <a:moveTo>
                    <a:pt x="221511" y="130614"/>
                  </a:moveTo>
                  <a:cubicBezTo>
                    <a:pt x="222788" y="134216"/>
                    <a:pt x="222994" y="134635"/>
                    <a:pt x="229572" y="135273"/>
                  </a:cubicBezTo>
                  <a:cubicBezTo>
                    <a:pt x="233807" y="135699"/>
                    <a:pt x="238262" y="135699"/>
                    <a:pt x="241655" y="135699"/>
                  </a:cubicBezTo>
                  <a:lnTo>
                    <a:pt x="241655" y="145655"/>
                  </a:lnTo>
                  <a:cubicBezTo>
                    <a:pt x="235928" y="145442"/>
                    <a:pt x="228508" y="145016"/>
                    <a:pt x="218970" y="145016"/>
                  </a:cubicBezTo>
                  <a:cubicBezTo>
                    <a:pt x="210918" y="145016"/>
                    <a:pt x="197771" y="145016"/>
                    <a:pt x="190143" y="145655"/>
                  </a:cubicBezTo>
                  <a:lnTo>
                    <a:pt x="190143" y="135699"/>
                  </a:lnTo>
                  <a:cubicBezTo>
                    <a:pt x="195443" y="135699"/>
                    <a:pt x="205618" y="135699"/>
                    <a:pt x="211762" y="133366"/>
                  </a:cubicBezTo>
                  <a:lnTo>
                    <a:pt x="175300" y="38667"/>
                  </a:lnTo>
                  <a:lnTo>
                    <a:pt x="137781" y="135699"/>
                  </a:lnTo>
                  <a:lnTo>
                    <a:pt x="158131" y="135699"/>
                  </a:lnTo>
                  <a:lnTo>
                    <a:pt x="158131" y="145655"/>
                  </a:lnTo>
                  <a:cubicBezTo>
                    <a:pt x="150077" y="145016"/>
                    <a:pt x="130154" y="145016"/>
                    <a:pt x="121037" y="145016"/>
                  </a:cubicBezTo>
                  <a:cubicBezTo>
                    <a:pt x="112771" y="145016"/>
                    <a:pt x="96026" y="145016"/>
                    <a:pt x="88604" y="145655"/>
                  </a:cubicBezTo>
                  <a:lnTo>
                    <a:pt x="88604" y="135699"/>
                  </a:lnTo>
                  <a:lnTo>
                    <a:pt x="106832" y="135699"/>
                  </a:lnTo>
                  <a:lnTo>
                    <a:pt x="115524" y="113240"/>
                  </a:lnTo>
                  <a:lnTo>
                    <a:pt x="86696" y="38667"/>
                  </a:lnTo>
                  <a:lnTo>
                    <a:pt x="49176" y="135699"/>
                  </a:lnTo>
                  <a:lnTo>
                    <a:pt x="69526" y="135699"/>
                  </a:lnTo>
                  <a:lnTo>
                    <a:pt x="69526" y="145655"/>
                  </a:lnTo>
                  <a:cubicBezTo>
                    <a:pt x="61472" y="145016"/>
                    <a:pt x="41549" y="145016"/>
                    <a:pt x="32432" y="145016"/>
                  </a:cubicBezTo>
                  <a:cubicBezTo>
                    <a:pt x="24166" y="145016"/>
                    <a:pt x="7422" y="145016"/>
                    <a:pt x="0" y="145655"/>
                  </a:cubicBezTo>
                  <a:lnTo>
                    <a:pt x="0" y="135699"/>
                  </a:lnTo>
                  <a:lnTo>
                    <a:pt x="18228" y="135699"/>
                  </a:lnTo>
                  <a:lnTo>
                    <a:pt x="69107" y="4132"/>
                  </a:lnTo>
                  <a:cubicBezTo>
                    <a:pt x="70377" y="743"/>
                    <a:pt x="71221" y="-1377"/>
                    <a:pt x="76521" y="-1377"/>
                  </a:cubicBezTo>
                  <a:cubicBezTo>
                    <a:pt x="81822" y="-1377"/>
                    <a:pt x="82672" y="743"/>
                    <a:pt x="83943" y="4132"/>
                  </a:cubicBezTo>
                  <a:lnTo>
                    <a:pt x="120824" y="99469"/>
                  </a:lnTo>
                  <a:lnTo>
                    <a:pt x="157711" y="4132"/>
                  </a:lnTo>
                  <a:cubicBezTo>
                    <a:pt x="158981" y="743"/>
                    <a:pt x="159826" y="-1377"/>
                    <a:pt x="165126" y="-1377"/>
                  </a:cubicBezTo>
                  <a:cubicBezTo>
                    <a:pt x="170426" y="-1377"/>
                    <a:pt x="171277" y="743"/>
                    <a:pt x="172548" y="4132"/>
                  </a:cubicBezTo>
                  <a:lnTo>
                    <a:pt x="221511" y="130614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89" name="任意多边形: 形状 88">
              <a:extLst>
                <a:ext uri="{FF2B5EF4-FFF2-40B4-BE49-F238E27FC236}">
                  <a16:creationId xmlns:a16="http://schemas.microsoft.com/office/drawing/2014/main" id="{156E37BA-0A08-FAC4-A64B-682C3175A2FE}"/>
                </a:ext>
              </a:extLst>
            </p:cNvPr>
            <p:cNvSpPr/>
            <p:nvPr>
              <p:custDataLst>
                <p:tags r:id="rId68"/>
              </p:custDataLst>
            </p:nvPr>
          </p:nvSpPr>
          <p:spPr>
            <a:xfrm flipV="1">
              <a:off x="14516079" y="-13029980"/>
              <a:ext cx="135068" cy="101325"/>
            </a:xfrm>
            <a:custGeom>
              <a:avLst/>
              <a:gdLst>
                <a:gd name="connsiteX0" fmla="*/ 74660 w 135068"/>
                <a:gd name="connsiteY0" fmla="*/ 58266 h 101325"/>
                <a:gd name="connsiteX1" fmla="*/ 73769 w 135068"/>
                <a:gd name="connsiteY1" fmla="*/ 60041 h 101325"/>
                <a:gd name="connsiteX2" fmla="*/ 77333 w 135068"/>
                <a:gd name="connsiteY2" fmla="*/ 62866 h 101325"/>
                <a:gd name="connsiteX3" fmla="*/ 92322 w 135068"/>
                <a:gd name="connsiteY3" fmla="*/ 73393 h 101325"/>
                <a:gd name="connsiteX4" fmla="*/ 131657 w 135068"/>
                <a:gd name="connsiteY4" fmla="*/ 94609 h 101325"/>
                <a:gd name="connsiteX5" fmla="*/ 135068 w 135068"/>
                <a:gd name="connsiteY5" fmla="*/ 97872 h 101325"/>
                <a:gd name="connsiteX6" fmla="*/ 133140 w 135068"/>
                <a:gd name="connsiteY6" fmla="*/ 99800 h 101325"/>
                <a:gd name="connsiteX7" fmla="*/ 122899 w 135068"/>
                <a:gd name="connsiteY7" fmla="*/ 99355 h 101325"/>
                <a:gd name="connsiteX8" fmla="*/ 104937 w 135068"/>
                <a:gd name="connsiteY8" fmla="*/ 99953 h 101325"/>
                <a:gd name="connsiteX9" fmla="*/ 101825 w 135068"/>
                <a:gd name="connsiteY9" fmla="*/ 96690 h 101325"/>
                <a:gd name="connsiteX10" fmla="*/ 104046 w 135068"/>
                <a:gd name="connsiteY10" fmla="*/ 94609 h 101325"/>
                <a:gd name="connsiteX11" fmla="*/ 107757 w 135068"/>
                <a:gd name="connsiteY11" fmla="*/ 92536 h 101325"/>
                <a:gd name="connsiteX12" fmla="*/ 101227 w 135068"/>
                <a:gd name="connsiteY12" fmla="*/ 85265 h 101325"/>
                <a:gd name="connsiteX13" fmla="*/ 39335 w 135068"/>
                <a:gd name="connsiteY13" fmla="*/ 41650 h 101325"/>
                <a:gd name="connsiteX14" fmla="*/ 51059 w 135068"/>
                <a:gd name="connsiteY14" fmla="*/ 88382 h 101325"/>
                <a:gd name="connsiteX15" fmla="*/ 64120 w 135068"/>
                <a:gd name="connsiteY15" fmla="*/ 94609 h 101325"/>
                <a:gd name="connsiteX16" fmla="*/ 68575 w 135068"/>
                <a:gd name="connsiteY16" fmla="*/ 97727 h 101325"/>
                <a:gd name="connsiteX17" fmla="*/ 66201 w 135068"/>
                <a:gd name="connsiteY17" fmla="*/ 99953 h 101325"/>
                <a:gd name="connsiteX18" fmla="*/ 46757 w 135068"/>
                <a:gd name="connsiteY18" fmla="*/ 99355 h 101325"/>
                <a:gd name="connsiteX19" fmla="*/ 36515 w 135068"/>
                <a:gd name="connsiteY19" fmla="*/ 99508 h 101325"/>
                <a:gd name="connsiteX20" fmla="*/ 27166 w 135068"/>
                <a:gd name="connsiteY20" fmla="*/ 99953 h 101325"/>
                <a:gd name="connsiteX21" fmla="*/ 24047 w 135068"/>
                <a:gd name="connsiteY21" fmla="*/ 96690 h 101325"/>
                <a:gd name="connsiteX22" fmla="*/ 28941 w 135068"/>
                <a:gd name="connsiteY22" fmla="*/ 94609 h 101325"/>
                <a:gd name="connsiteX23" fmla="*/ 34587 w 135068"/>
                <a:gd name="connsiteY23" fmla="*/ 94310 h 101325"/>
                <a:gd name="connsiteX24" fmla="*/ 37852 w 135068"/>
                <a:gd name="connsiteY24" fmla="*/ 92237 h 101325"/>
                <a:gd name="connsiteX25" fmla="*/ 37254 w 135068"/>
                <a:gd name="connsiteY25" fmla="*/ 88974 h 101325"/>
                <a:gd name="connsiteX26" fmla="*/ 17517 w 135068"/>
                <a:gd name="connsiteY26" fmla="*/ 10199 h 101325"/>
                <a:gd name="connsiteX27" fmla="*/ 4456 w 135068"/>
                <a:gd name="connsiteY27" fmla="*/ 3972 h 101325"/>
                <a:gd name="connsiteX28" fmla="*/ 0 w 135068"/>
                <a:gd name="connsiteY28" fmla="*/ 702 h 101325"/>
                <a:gd name="connsiteX29" fmla="*/ 2374 w 135068"/>
                <a:gd name="connsiteY29" fmla="*/ -1372 h 101325"/>
                <a:gd name="connsiteX30" fmla="*/ 21673 w 135068"/>
                <a:gd name="connsiteY30" fmla="*/ -780 h 101325"/>
                <a:gd name="connsiteX31" fmla="*/ 31914 w 135068"/>
                <a:gd name="connsiteY31" fmla="*/ -927 h 101325"/>
                <a:gd name="connsiteX32" fmla="*/ 41410 w 135068"/>
                <a:gd name="connsiteY32" fmla="*/ -1372 h 101325"/>
                <a:gd name="connsiteX33" fmla="*/ 44528 w 135068"/>
                <a:gd name="connsiteY33" fmla="*/ 1891 h 101325"/>
                <a:gd name="connsiteX34" fmla="*/ 39781 w 135068"/>
                <a:gd name="connsiteY34" fmla="*/ 3972 h 101325"/>
                <a:gd name="connsiteX35" fmla="*/ 34142 w 135068"/>
                <a:gd name="connsiteY35" fmla="*/ 4264 h 101325"/>
                <a:gd name="connsiteX36" fmla="*/ 30723 w 135068"/>
                <a:gd name="connsiteY36" fmla="*/ 6491 h 101325"/>
                <a:gd name="connsiteX37" fmla="*/ 37699 w 135068"/>
                <a:gd name="connsiteY37" fmla="*/ 34971 h 101325"/>
                <a:gd name="connsiteX38" fmla="*/ 62337 w 135068"/>
                <a:gd name="connsiteY38" fmla="*/ 52331 h 101325"/>
                <a:gd name="connsiteX39" fmla="*/ 83863 w 135068"/>
                <a:gd name="connsiteY39" fmla="*/ 10645 h 101325"/>
                <a:gd name="connsiteX40" fmla="*/ 84901 w 135068"/>
                <a:gd name="connsiteY40" fmla="*/ 7826 h 101325"/>
                <a:gd name="connsiteX41" fmla="*/ 78071 w 135068"/>
                <a:gd name="connsiteY41" fmla="*/ 3972 h 101325"/>
                <a:gd name="connsiteX42" fmla="*/ 74214 w 135068"/>
                <a:gd name="connsiteY42" fmla="*/ 702 h 101325"/>
                <a:gd name="connsiteX43" fmla="*/ 76741 w 135068"/>
                <a:gd name="connsiteY43" fmla="*/ -1372 h 101325"/>
                <a:gd name="connsiteX44" fmla="*/ 95733 w 135068"/>
                <a:gd name="connsiteY44" fmla="*/ -780 h 101325"/>
                <a:gd name="connsiteX45" fmla="*/ 110284 w 135068"/>
                <a:gd name="connsiteY45" fmla="*/ -1372 h 101325"/>
                <a:gd name="connsiteX46" fmla="*/ 113250 w 135068"/>
                <a:gd name="connsiteY46" fmla="*/ 1746 h 101325"/>
                <a:gd name="connsiteX47" fmla="*/ 109839 w 135068"/>
                <a:gd name="connsiteY47" fmla="*/ 3972 h 101325"/>
                <a:gd name="connsiteX48" fmla="*/ 100043 w 135068"/>
                <a:gd name="connsiteY48" fmla="*/ 8864 h 101325"/>
                <a:gd name="connsiteX49" fmla="*/ 74660 w 135068"/>
                <a:gd name="connsiteY49" fmla="*/ 58266 h 101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35068" h="101325">
                  <a:moveTo>
                    <a:pt x="74660" y="58266"/>
                  </a:moveTo>
                  <a:cubicBezTo>
                    <a:pt x="74068" y="59450"/>
                    <a:pt x="73769" y="59895"/>
                    <a:pt x="73769" y="60041"/>
                  </a:cubicBezTo>
                  <a:cubicBezTo>
                    <a:pt x="73769" y="60341"/>
                    <a:pt x="73915" y="60486"/>
                    <a:pt x="77333" y="62866"/>
                  </a:cubicBezTo>
                  <a:lnTo>
                    <a:pt x="92322" y="73393"/>
                  </a:lnTo>
                  <a:cubicBezTo>
                    <a:pt x="111913" y="87191"/>
                    <a:pt x="121117" y="93718"/>
                    <a:pt x="131657" y="94609"/>
                  </a:cubicBezTo>
                  <a:cubicBezTo>
                    <a:pt x="133287" y="94755"/>
                    <a:pt x="135068" y="94909"/>
                    <a:pt x="135068" y="97872"/>
                  </a:cubicBezTo>
                  <a:cubicBezTo>
                    <a:pt x="135068" y="99063"/>
                    <a:pt x="134031" y="99800"/>
                    <a:pt x="133140" y="99800"/>
                  </a:cubicBezTo>
                  <a:cubicBezTo>
                    <a:pt x="130021" y="99800"/>
                    <a:pt x="126164" y="99355"/>
                    <a:pt x="122899" y="99355"/>
                  </a:cubicBezTo>
                  <a:cubicBezTo>
                    <a:pt x="118889" y="99355"/>
                    <a:pt x="108947" y="99953"/>
                    <a:pt x="104937" y="99953"/>
                  </a:cubicBezTo>
                  <a:cubicBezTo>
                    <a:pt x="104046" y="99953"/>
                    <a:pt x="101825" y="99953"/>
                    <a:pt x="101825" y="96690"/>
                  </a:cubicBezTo>
                  <a:cubicBezTo>
                    <a:pt x="101825" y="96536"/>
                    <a:pt x="101825" y="94755"/>
                    <a:pt x="104046" y="94609"/>
                  </a:cubicBezTo>
                  <a:cubicBezTo>
                    <a:pt x="105829" y="94463"/>
                    <a:pt x="107757" y="94163"/>
                    <a:pt x="107757" y="92536"/>
                  </a:cubicBezTo>
                  <a:cubicBezTo>
                    <a:pt x="107757" y="89864"/>
                    <a:pt x="103155" y="86601"/>
                    <a:pt x="101227" y="85265"/>
                  </a:cubicBezTo>
                  <a:lnTo>
                    <a:pt x="39335" y="41650"/>
                  </a:lnTo>
                  <a:lnTo>
                    <a:pt x="51059" y="88382"/>
                  </a:lnTo>
                  <a:cubicBezTo>
                    <a:pt x="52395" y="93420"/>
                    <a:pt x="52542" y="94609"/>
                    <a:pt x="64120" y="94609"/>
                  </a:cubicBezTo>
                  <a:cubicBezTo>
                    <a:pt x="66494" y="94609"/>
                    <a:pt x="68575" y="94609"/>
                    <a:pt x="68575" y="97727"/>
                  </a:cubicBezTo>
                  <a:cubicBezTo>
                    <a:pt x="68575" y="99063"/>
                    <a:pt x="67684" y="99953"/>
                    <a:pt x="66201" y="99953"/>
                  </a:cubicBezTo>
                  <a:cubicBezTo>
                    <a:pt x="61898" y="99953"/>
                    <a:pt x="51059" y="99355"/>
                    <a:pt x="46757" y="99355"/>
                  </a:cubicBezTo>
                  <a:cubicBezTo>
                    <a:pt x="44230" y="99355"/>
                    <a:pt x="39036" y="99355"/>
                    <a:pt x="36515" y="99508"/>
                  </a:cubicBezTo>
                  <a:cubicBezTo>
                    <a:pt x="33543" y="99653"/>
                    <a:pt x="29985" y="99953"/>
                    <a:pt x="27166" y="99953"/>
                  </a:cubicBezTo>
                  <a:cubicBezTo>
                    <a:pt x="26275" y="99953"/>
                    <a:pt x="24047" y="99953"/>
                    <a:pt x="24047" y="96690"/>
                  </a:cubicBezTo>
                  <a:cubicBezTo>
                    <a:pt x="24047" y="94609"/>
                    <a:pt x="25676" y="94609"/>
                    <a:pt x="28941" y="94609"/>
                  </a:cubicBezTo>
                  <a:cubicBezTo>
                    <a:pt x="31322" y="94609"/>
                    <a:pt x="31914" y="94609"/>
                    <a:pt x="34587" y="94310"/>
                  </a:cubicBezTo>
                  <a:cubicBezTo>
                    <a:pt x="37553" y="94018"/>
                    <a:pt x="37852" y="93718"/>
                    <a:pt x="37852" y="92237"/>
                  </a:cubicBezTo>
                  <a:cubicBezTo>
                    <a:pt x="37852" y="91937"/>
                    <a:pt x="37852" y="91200"/>
                    <a:pt x="37254" y="88974"/>
                  </a:cubicBezTo>
                  <a:lnTo>
                    <a:pt x="17517" y="10199"/>
                  </a:lnTo>
                  <a:cubicBezTo>
                    <a:pt x="16326" y="5155"/>
                    <a:pt x="16033" y="3972"/>
                    <a:pt x="4456" y="3972"/>
                  </a:cubicBezTo>
                  <a:cubicBezTo>
                    <a:pt x="1783" y="3972"/>
                    <a:pt x="0" y="3972"/>
                    <a:pt x="0" y="702"/>
                  </a:cubicBezTo>
                  <a:cubicBezTo>
                    <a:pt x="0" y="556"/>
                    <a:pt x="0" y="-1372"/>
                    <a:pt x="2374" y="-1372"/>
                  </a:cubicBezTo>
                  <a:cubicBezTo>
                    <a:pt x="6677" y="-1372"/>
                    <a:pt x="17370" y="-780"/>
                    <a:pt x="21673" y="-780"/>
                  </a:cubicBezTo>
                  <a:cubicBezTo>
                    <a:pt x="24193" y="-780"/>
                    <a:pt x="29387" y="-780"/>
                    <a:pt x="31914" y="-927"/>
                  </a:cubicBezTo>
                  <a:cubicBezTo>
                    <a:pt x="34879" y="-1072"/>
                    <a:pt x="38590" y="-1372"/>
                    <a:pt x="41410" y="-1372"/>
                  </a:cubicBezTo>
                  <a:cubicBezTo>
                    <a:pt x="42301" y="-1372"/>
                    <a:pt x="44528" y="-1372"/>
                    <a:pt x="44528" y="1891"/>
                  </a:cubicBezTo>
                  <a:cubicBezTo>
                    <a:pt x="44528" y="3972"/>
                    <a:pt x="42746" y="3972"/>
                    <a:pt x="39781" y="3972"/>
                  </a:cubicBezTo>
                  <a:cubicBezTo>
                    <a:pt x="39634" y="3972"/>
                    <a:pt x="36808" y="3972"/>
                    <a:pt x="34142" y="4264"/>
                  </a:cubicBezTo>
                  <a:cubicBezTo>
                    <a:pt x="30723" y="4564"/>
                    <a:pt x="30723" y="5009"/>
                    <a:pt x="30723" y="6491"/>
                  </a:cubicBezTo>
                  <a:cubicBezTo>
                    <a:pt x="30723" y="7681"/>
                    <a:pt x="32213" y="13164"/>
                    <a:pt x="37699" y="34971"/>
                  </a:cubicBezTo>
                  <a:lnTo>
                    <a:pt x="62337" y="52331"/>
                  </a:lnTo>
                  <a:lnTo>
                    <a:pt x="83863" y="10645"/>
                  </a:lnTo>
                  <a:cubicBezTo>
                    <a:pt x="84901" y="8718"/>
                    <a:pt x="84901" y="8565"/>
                    <a:pt x="84901" y="7826"/>
                  </a:cubicBezTo>
                  <a:cubicBezTo>
                    <a:pt x="84901" y="4411"/>
                    <a:pt x="80745" y="3972"/>
                    <a:pt x="78071" y="3972"/>
                  </a:cubicBezTo>
                  <a:cubicBezTo>
                    <a:pt x="76296" y="3972"/>
                    <a:pt x="74214" y="3972"/>
                    <a:pt x="74214" y="702"/>
                  </a:cubicBezTo>
                  <a:cubicBezTo>
                    <a:pt x="74214" y="556"/>
                    <a:pt x="74361" y="-1372"/>
                    <a:pt x="76741" y="-1372"/>
                  </a:cubicBezTo>
                  <a:cubicBezTo>
                    <a:pt x="80891" y="-1372"/>
                    <a:pt x="91584" y="-780"/>
                    <a:pt x="95733" y="-780"/>
                  </a:cubicBezTo>
                  <a:cubicBezTo>
                    <a:pt x="100189" y="-780"/>
                    <a:pt x="106128" y="-1372"/>
                    <a:pt x="110284" y="-1372"/>
                  </a:cubicBezTo>
                  <a:cubicBezTo>
                    <a:pt x="112212" y="-1372"/>
                    <a:pt x="113250" y="-335"/>
                    <a:pt x="113250" y="1746"/>
                  </a:cubicBezTo>
                  <a:cubicBezTo>
                    <a:pt x="113250" y="3972"/>
                    <a:pt x="111321" y="3972"/>
                    <a:pt x="109839" y="3972"/>
                  </a:cubicBezTo>
                  <a:cubicBezTo>
                    <a:pt x="107165" y="3972"/>
                    <a:pt x="102563" y="4119"/>
                    <a:pt x="100043" y="8864"/>
                  </a:cubicBezTo>
                  <a:lnTo>
                    <a:pt x="74660" y="58266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90" name="任意多边形: 形状 89">
              <a:extLst>
                <a:ext uri="{FF2B5EF4-FFF2-40B4-BE49-F238E27FC236}">
                  <a16:creationId xmlns:a16="http://schemas.microsoft.com/office/drawing/2014/main" id="{8AEBA18A-FABB-1FF4-3E6B-2561E500A328}"/>
                </a:ext>
              </a:extLst>
            </p:cNvPr>
            <p:cNvSpPr/>
            <p:nvPr>
              <p:custDataLst>
                <p:tags r:id="rId69"/>
              </p:custDataLst>
            </p:nvPr>
          </p:nvSpPr>
          <p:spPr>
            <a:xfrm flipV="1">
              <a:off x="14734632" y="-13024621"/>
              <a:ext cx="22470" cy="22452"/>
            </a:xfrm>
            <a:custGeom>
              <a:avLst/>
              <a:gdLst>
                <a:gd name="connsiteX0" fmla="*/ 22470 w 22470"/>
                <a:gd name="connsiteY0" fmla="*/ 9851 h 22452"/>
                <a:gd name="connsiteX1" fmla="*/ 11238 w 22470"/>
                <a:gd name="connsiteY1" fmla="*/ 21077 h 22452"/>
                <a:gd name="connsiteX2" fmla="*/ 0 w 22470"/>
                <a:gd name="connsiteY2" fmla="*/ 9851 h 22452"/>
                <a:gd name="connsiteX3" fmla="*/ 11238 w 22470"/>
                <a:gd name="connsiteY3" fmla="*/ -1375 h 22452"/>
                <a:gd name="connsiteX4" fmla="*/ 22470 w 22470"/>
                <a:gd name="connsiteY4" fmla="*/ 9851 h 22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470" h="22452">
                  <a:moveTo>
                    <a:pt x="22470" y="9851"/>
                  </a:moveTo>
                  <a:cubicBezTo>
                    <a:pt x="22470" y="15992"/>
                    <a:pt x="17383" y="21077"/>
                    <a:pt x="11238" y="21077"/>
                  </a:cubicBezTo>
                  <a:cubicBezTo>
                    <a:pt x="5087" y="21077"/>
                    <a:pt x="0" y="15992"/>
                    <a:pt x="0" y="9851"/>
                  </a:cubicBezTo>
                  <a:cubicBezTo>
                    <a:pt x="0" y="3709"/>
                    <a:pt x="5087" y="-1375"/>
                    <a:pt x="11238" y="-1375"/>
                  </a:cubicBezTo>
                  <a:cubicBezTo>
                    <a:pt x="17383" y="-1375"/>
                    <a:pt x="22470" y="3709"/>
                    <a:pt x="22470" y="9851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91" name="任意多边形: 形状 90">
              <a:extLst>
                <a:ext uri="{FF2B5EF4-FFF2-40B4-BE49-F238E27FC236}">
                  <a16:creationId xmlns:a16="http://schemas.microsoft.com/office/drawing/2014/main" id="{DCBC6585-1B21-F693-C99B-27DE94B40278}"/>
                </a:ext>
              </a:extLst>
            </p:cNvPr>
            <p:cNvSpPr/>
            <p:nvPr>
              <p:custDataLst>
                <p:tags r:id="rId70"/>
              </p:custDataLst>
            </p:nvPr>
          </p:nvSpPr>
          <p:spPr>
            <a:xfrm flipV="1">
              <a:off x="14858332" y="-13110418"/>
              <a:ext cx="56591" cy="32627"/>
            </a:xfrm>
            <a:custGeom>
              <a:avLst/>
              <a:gdLst>
                <a:gd name="connsiteX0" fmla="*/ 28403 w 56591"/>
                <a:gd name="connsiteY0" fmla="*/ 31244 h 32627"/>
                <a:gd name="connsiteX1" fmla="*/ 0 w 56591"/>
                <a:gd name="connsiteY1" fmla="*/ 2432 h 32627"/>
                <a:gd name="connsiteX2" fmla="*/ 3811 w 56591"/>
                <a:gd name="connsiteY2" fmla="*/ -1383 h 32627"/>
                <a:gd name="connsiteX3" fmla="*/ 28403 w 56591"/>
                <a:gd name="connsiteY3" fmla="*/ 20224 h 32627"/>
                <a:gd name="connsiteX4" fmla="*/ 52782 w 56591"/>
                <a:gd name="connsiteY4" fmla="*/ -1383 h 32627"/>
                <a:gd name="connsiteX5" fmla="*/ 56592 w 56591"/>
                <a:gd name="connsiteY5" fmla="*/ 2432 h 32627"/>
                <a:gd name="connsiteX6" fmla="*/ 28403 w 56591"/>
                <a:gd name="connsiteY6" fmla="*/ 31244 h 32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6591" h="32627">
                  <a:moveTo>
                    <a:pt x="28403" y="31244"/>
                  </a:moveTo>
                  <a:lnTo>
                    <a:pt x="0" y="2432"/>
                  </a:lnTo>
                  <a:lnTo>
                    <a:pt x="3811" y="-1383"/>
                  </a:lnTo>
                  <a:lnTo>
                    <a:pt x="28403" y="20224"/>
                  </a:lnTo>
                  <a:lnTo>
                    <a:pt x="52782" y="-1383"/>
                  </a:lnTo>
                  <a:lnTo>
                    <a:pt x="56592" y="2432"/>
                  </a:lnTo>
                  <a:lnTo>
                    <a:pt x="28403" y="31244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92" name="任意多边形: 形状 91">
              <a:extLst>
                <a:ext uri="{FF2B5EF4-FFF2-40B4-BE49-F238E27FC236}">
                  <a16:creationId xmlns:a16="http://schemas.microsoft.com/office/drawing/2014/main" id="{2D897AF3-03E8-9A92-A61C-8D7C8B374C03}"/>
                </a:ext>
              </a:extLst>
            </p:cNvPr>
            <p:cNvSpPr/>
            <p:nvPr>
              <p:custDataLst>
                <p:tags r:id="rId71"/>
              </p:custDataLst>
            </p:nvPr>
          </p:nvSpPr>
          <p:spPr>
            <a:xfrm flipV="1">
              <a:off x="14827061" y="-13054496"/>
              <a:ext cx="119340" cy="94066"/>
            </a:xfrm>
            <a:custGeom>
              <a:avLst/>
              <a:gdLst>
                <a:gd name="connsiteX0" fmla="*/ 68681 w 119340"/>
                <a:gd name="connsiteY0" fmla="*/ 50738 h 94066"/>
                <a:gd name="connsiteX1" fmla="*/ 93486 w 119340"/>
                <a:gd name="connsiteY1" fmla="*/ 78282 h 94066"/>
                <a:gd name="connsiteX2" fmla="*/ 115105 w 119340"/>
                <a:gd name="connsiteY2" fmla="*/ 82735 h 94066"/>
                <a:gd name="connsiteX3" fmla="*/ 115105 w 119340"/>
                <a:gd name="connsiteY3" fmla="*/ 92691 h 94066"/>
                <a:gd name="connsiteX4" fmla="*/ 95601 w 119340"/>
                <a:gd name="connsiteY4" fmla="*/ 92053 h 94066"/>
                <a:gd name="connsiteX5" fmla="*/ 73768 w 119340"/>
                <a:gd name="connsiteY5" fmla="*/ 92691 h 94066"/>
                <a:gd name="connsiteX6" fmla="*/ 73768 w 119340"/>
                <a:gd name="connsiteY6" fmla="*/ 82735 h 94066"/>
                <a:gd name="connsiteX7" fmla="*/ 81822 w 119340"/>
                <a:gd name="connsiteY7" fmla="*/ 80828 h 94066"/>
                <a:gd name="connsiteX8" fmla="*/ 80126 w 119340"/>
                <a:gd name="connsiteY8" fmla="*/ 78282 h 94066"/>
                <a:gd name="connsiteX9" fmla="*/ 62324 w 119340"/>
                <a:gd name="connsiteY9" fmla="*/ 58369 h 94066"/>
                <a:gd name="connsiteX10" fmla="*/ 41550 w 119340"/>
                <a:gd name="connsiteY10" fmla="*/ 82735 h 94066"/>
                <a:gd name="connsiteX11" fmla="*/ 50028 w 119340"/>
                <a:gd name="connsiteY11" fmla="*/ 82735 h 94066"/>
                <a:gd name="connsiteX12" fmla="*/ 50028 w 119340"/>
                <a:gd name="connsiteY12" fmla="*/ 92691 h 94066"/>
                <a:gd name="connsiteX13" fmla="*/ 24379 w 119340"/>
                <a:gd name="connsiteY13" fmla="*/ 92053 h 94066"/>
                <a:gd name="connsiteX14" fmla="*/ 1064 w 119340"/>
                <a:gd name="connsiteY14" fmla="*/ 92691 h 94066"/>
                <a:gd name="connsiteX15" fmla="*/ 1064 w 119340"/>
                <a:gd name="connsiteY15" fmla="*/ 82735 h 94066"/>
                <a:gd name="connsiteX16" fmla="*/ 16113 w 119340"/>
                <a:gd name="connsiteY16" fmla="*/ 82735 h 94066"/>
                <a:gd name="connsiteX17" fmla="*/ 49177 w 119340"/>
                <a:gd name="connsiteY17" fmla="*/ 43753 h 94066"/>
                <a:gd name="connsiteX18" fmla="*/ 21413 w 119340"/>
                <a:gd name="connsiteY18" fmla="*/ 12609 h 94066"/>
                <a:gd name="connsiteX19" fmla="*/ 0 w 119340"/>
                <a:gd name="connsiteY19" fmla="*/ 8580 h 94066"/>
                <a:gd name="connsiteX20" fmla="*/ 0 w 119340"/>
                <a:gd name="connsiteY20" fmla="*/ -1375 h 94066"/>
                <a:gd name="connsiteX21" fmla="*/ 19505 w 119340"/>
                <a:gd name="connsiteY21" fmla="*/ -737 h 94066"/>
                <a:gd name="connsiteX22" fmla="*/ 41337 w 119340"/>
                <a:gd name="connsiteY22" fmla="*/ -1375 h 94066"/>
                <a:gd name="connsiteX23" fmla="*/ 41337 w 119340"/>
                <a:gd name="connsiteY23" fmla="*/ 8580 h 94066"/>
                <a:gd name="connsiteX24" fmla="*/ 33496 w 119340"/>
                <a:gd name="connsiteY24" fmla="*/ 10913 h 94066"/>
                <a:gd name="connsiteX25" fmla="*/ 34979 w 119340"/>
                <a:gd name="connsiteY25" fmla="*/ 13034 h 94066"/>
                <a:gd name="connsiteX26" fmla="*/ 55541 w 119340"/>
                <a:gd name="connsiteY26" fmla="*/ 36124 h 94066"/>
                <a:gd name="connsiteX27" fmla="*/ 78856 w 119340"/>
                <a:gd name="connsiteY27" fmla="*/ 8580 h 94066"/>
                <a:gd name="connsiteX28" fmla="*/ 70590 w 119340"/>
                <a:gd name="connsiteY28" fmla="*/ 8580 h 94066"/>
                <a:gd name="connsiteX29" fmla="*/ 70590 w 119340"/>
                <a:gd name="connsiteY29" fmla="*/ -1375 h 94066"/>
                <a:gd name="connsiteX30" fmla="*/ 96026 w 119340"/>
                <a:gd name="connsiteY30" fmla="*/ -737 h 94066"/>
                <a:gd name="connsiteX31" fmla="*/ 119341 w 119340"/>
                <a:gd name="connsiteY31" fmla="*/ -1375 h 94066"/>
                <a:gd name="connsiteX32" fmla="*/ 119341 w 119340"/>
                <a:gd name="connsiteY32" fmla="*/ 8580 h 94066"/>
                <a:gd name="connsiteX33" fmla="*/ 104292 w 119340"/>
                <a:gd name="connsiteY33" fmla="*/ 8580 h 94066"/>
                <a:gd name="connsiteX34" fmla="*/ 68681 w 119340"/>
                <a:gd name="connsiteY34" fmla="*/ 50738 h 940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19340" h="94066">
                  <a:moveTo>
                    <a:pt x="68681" y="50738"/>
                  </a:moveTo>
                  <a:lnTo>
                    <a:pt x="93486" y="78282"/>
                  </a:lnTo>
                  <a:cubicBezTo>
                    <a:pt x="96239" y="81252"/>
                    <a:pt x="97509" y="82735"/>
                    <a:pt x="115105" y="82735"/>
                  </a:cubicBezTo>
                  <a:lnTo>
                    <a:pt x="115105" y="92691"/>
                  </a:lnTo>
                  <a:cubicBezTo>
                    <a:pt x="107683" y="92266"/>
                    <a:pt x="96665" y="92053"/>
                    <a:pt x="95601" y="92053"/>
                  </a:cubicBezTo>
                  <a:cubicBezTo>
                    <a:pt x="90300" y="92053"/>
                    <a:pt x="79707" y="92478"/>
                    <a:pt x="73768" y="92691"/>
                  </a:cubicBezTo>
                  <a:lnTo>
                    <a:pt x="73768" y="82735"/>
                  </a:lnTo>
                  <a:cubicBezTo>
                    <a:pt x="76734" y="82735"/>
                    <a:pt x="79281" y="82309"/>
                    <a:pt x="81822" y="80828"/>
                  </a:cubicBezTo>
                  <a:cubicBezTo>
                    <a:pt x="80977" y="79558"/>
                    <a:pt x="80977" y="79132"/>
                    <a:pt x="80126" y="78282"/>
                  </a:cubicBezTo>
                  <a:lnTo>
                    <a:pt x="62324" y="58369"/>
                  </a:lnTo>
                  <a:lnTo>
                    <a:pt x="41550" y="82735"/>
                  </a:lnTo>
                  <a:lnTo>
                    <a:pt x="50028" y="82735"/>
                  </a:lnTo>
                  <a:lnTo>
                    <a:pt x="50028" y="92691"/>
                  </a:lnTo>
                  <a:cubicBezTo>
                    <a:pt x="44515" y="92478"/>
                    <a:pt x="31162" y="92053"/>
                    <a:pt x="24379" y="92053"/>
                  </a:cubicBezTo>
                  <a:cubicBezTo>
                    <a:pt x="17596" y="92053"/>
                    <a:pt x="8060" y="92478"/>
                    <a:pt x="1064" y="92691"/>
                  </a:cubicBezTo>
                  <a:lnTo>
                    <a:pt x="1064" y="82735"/>
                  </a:lnTo>
                  <a:lnTo>
                    <a:pt x="16113" y="82735"/>
                  </a:lnTo>
                  <a:lnTo>
                    <a:pt x="49177" y="43753"/>
                  </a:lnTo>
                  <a:lnTo>
                    <a:pt x="21413" y="12609"/>
                  </a:lnTo>
                  <a:cubicBezTo>
                    <a:pt x="17809" y="8580"/>
                    <a:pt x="10174" y="8580"/>
                    <a:pt x="0" y="8580"/>
                  </a:cubicBezTo>
                  <a:lnTo>
                    <a:pt x="0" y="-1375"/>
                  </a:lnTo>
                  <a:cubicBezTo>
                    <a:pt x="7422" y="-950"/>
                    <a:pt x="18441" y="-737"/>
                    <a:pt x="19505" y="-737"/>
                  </a:cubicBezTo>
                  <a:cubicBezTo>
                    <a:pt x="24804" y="-737"/>
                    <a:pt x="37100" y="-1163"/>
                    <a:pt x="41337" y="-1375"/>
                  </a:cubicBezTo>
                  <a:lnTo>
                    <a:pt x="41337" y="8580"/>
                  </a:lnTo>
                  <a:cubicBezTo>
                    <a:pt x="37519" y="8580"/>
                    <a:pt x="33496" y="9644"/>
                    <a:pt x="33496" y="10913"/>
                  </a:cubicBezTo>
                  <a:cubicBezTo>
                    <a:pt x="33496" y="11126"/>
                    <a:pt x="33496" y="11339"/>
                    <a:pt x="34979" y="13034"/>
                  </a:cubicBezTo>
                  <a:lnTo>
                    <a:pt x="55541" y="36124"/>
                  </a:lnTo>
                  <a:lnTo>
                    <a:pt x="78856" y="8580"/>
                  </a:lnTo>
                  <a:lnTo>
                    <a:pt x="70590" y="8580"/>
                  </a:lnTo>
                  <a:lnTo>
                    <a:pt x="70590" y="-1375"/>
                  </a:lnTo>
                  <a:cubicBezTo>
                    <a:pt x="76103" y="-1163"/>
                    <a:pt x="89030" y="-737"/>
                    <a:pt x="96026" y="-737"/>
                  </a:cubicBezTo>
                  <a:cubicBezTo>
                    <a:pt x="102809" y="-737"/>
                    <a:pt x="112345" y="-1163"/>
                    <a:pt x="119341" y="-1375"/>
                  </a:cubicBezTo>
                  <a:lnTo>
                    <a:pt x="119341" y="8580"/>
                  </a:lnTo>
                  <a:lnTo>
                    <a:pt x="104292" y="8580"/>
                  </a:lnTo>
                  <a:lnTo>
                    <a:pt x="68681" y="50738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93" name="任意多边形: 形状 92">
              <a:extLst>
                <a:ext uri="{FF2B5EF4-FFF2-40B4-BE49-F238E27FC236}">
                  <a16:creationId xmlns:a16="http://schemas.microsoft.com/office/drawing/2014/main" id="{763694A6-7A22-3276-5D38-DF113F7C130D}"/>
                </a:ext>
              </a:extLst>
            </p:cNvPr>
            <p:cNvSpPr/>
            <p:nvPr>
              <p:custDataLst>
                <p:tags r:id="rId72"/>
              </p:custDataLst>
            </p:nvPr>
          </p:nvSpPr>
          <p:spPr>
            <a:xfrm flipV="1">
              <a:off x="14951080" y="-13027008"/>
              <a:ext cx="65157" cy="128614"/>
            </a:xfrm>
            <a:custGeom>
              <a:avLst/>
              <a:gdLst>
                <a:gd name="connsiteX0" fmla="*/ 65157 w 65157"/>
                <a:gd name="connsiteY0" fmla="*/ 121607 h 128614"/>
                <a:gd name="connsiteX1" fmla="*/ 59225 w 65157"/>
                <a:gd name="connsiteY1" fmla="*/ 127244 h 128614"/>
                <a:gd name="connsiteX2" fmla="*/ 50912 w 65157"/>
                <a:gd name="connsiteY2" fmla="*/ 119089 h 128614"/>
                <a:gd name="connsiteX3" fmla="*/ 56851 w 65157"/>
                <a:gd name="connsiteY3" fmla="*/ 113446 h 128614"/>
                <a:gd name="connsiteX4" fmla="*/ 65157 w 65157"/>
                <a:gd name="connsiteY4" fmla="*/ 121607 h 128614"/>
                <a:gd name="connsiteX5" fmla="*/ 33696 w 65157"/>
                <a:gd name="connsiteY5" fmla="*/ 21619 h 128614"/>
                <a:gd name="connsiteX6" fmla="*/ 14544 w 65157"/>
                <a:gd name="connsiteY6" fmla="*/ 2783 h 128614"/>
                <a:gd name="connsiteX7" fmla="*/ 9204 w 65157"/>
                <a:gd name="connsiteY7" fmla="*/ 3674 h 128614"/>
                <a:gd name="connsiteX8" fmla="*/ 14251 w 65157"/>
                <a:gd name="connsiteY8" fmla="*/ 11238 h 128614"/>
                <a:gd name="connsiteX9" fmla="*/ 8459 w 65157"/>
                <a:gd name="connsiteY9" fmla="*/ 16728 h 128614"/>
                <a:gd name="connsiteX10" fmla="*/ 0 w 65157"/>
                <a:gd name="connsiteY10" fmla="*/ 7975 h 128614"/>
                <a:gd name="connsiteX11" fmla="*/ 14696 w 65157"/>
                <a:gd name="connsiteY11" fmla="*/ -1371 h 128614"/>
                <a:gd name="connsiteX12" fmla="*/ 45566 w 65157"/>
                <a:gd name="connsiteY12" fmla="*/ 22064 h 128614"/>
                <a:gd name="connsiteX13" fmla="*/ 58925 w 65157"/>
                <a:gd name="connsiteY13" fmla="*/ 75176 h 128614"/>
                <a:gd name="connsiteX14" fmla="*/ 59670 w 65157"/>
                <a:gd name="connsiteY14" fmla="*/ 80367 h 128614"/>
                <a:gd name="connsiteX15" fmla="*/ 43784 w 65157"/>
                <a:gd name="connsiteY15" fmla="*/ 94312 h 128614"/>
                <a:gd name="connsiteX16" fmla="*/ 17809 w 65157"/>
                <a:gd name="connsiteY16" fmla="*/ 71614 h 128614"/>
                <a:gd name="connsiteX17" fmla="*/ 20336 w 65157"/>
                <a:gd name="connsiteY17" fmla="*/ 69686 h 128614"/>
                <a:gd name="connsiteX18" fmla="*/ 23302 w 65157"/>
                <a:gd name="connsiteY18" fmla="*/ 72358 h 128614"/>
                <a:gd name="connsiteX19" fmla="*/ 43338 w 65157"/>
                <a:gd name="connsiteY19" fmla="*/ 90158 h 128614"/>
                <a:gd name="connsiteX20" fmla="*/ 48385 w 65157"/>
                <a:gd name="connsiteY20" fmla="*/ 82886 h 128614"/>
                <a:gd name="connsiteX21" fmla="*/ 47940 w 65157"/>
                <a:gd name="connsiteY21" fmla="*/ 78440 h 128614"/>
                <a:gd name="connsiteX22" fmla="*/ 33696 w 65157"/>
                <a:gd name="connsiteY22" fmla="*/ 21619 h 128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65157" h="128614">
                  <a:moveTo>
                    <a:pt x="65157" y="121607"/>
                  </a:moveTo>
                  <a:cubicBezTo>
                    <a:pt x="65157" y="124127"/>
                    <a:pt x="63228" y="127244"/>
                    <a:pt x="59225" y="127244"/>
                  </a:cubicBezTo>
                  <a:cubicBezTo>
                    <a:pt x="54916" y="127244"/>
                    <a:pt x="50912" y="123090"/>
                    <a:pt x="50912" y="119089"/>
                  </a:cubicBezTo>
                  <a:cubicBezTo>
                    <a:pt x="50912" y="116710"/>
                    <a:pt x="52695" y="113446"/>
                    <a:pt x="56851" y="113446"/>
                  </a:cubicBezTo>
                  <a:cubicBezTo>
                    <a:pt x="60854" y="113446"/>
                    <a:pt x="65157" y="117308"/>
                    <a:pt x="65157" y="121607"/>
                  </a:cubicBezTo>
                  <a:close/>
                  <a:moveTo>
                    <a:pt x="33696" y="21619"/>
                  </a:moveTo>
                  <a:cubicBezTo>
                    <a:pt x="31169" y="11383"/>
                    <a:pt x="23302" y="2783"/>
                    <a:pt x="14544" y="2783"/>
                  </a:cubicBezTo>
                  <a:cubicBezTo>
                    <a:pt x="12615" y="2783"/>
                    <a:pt x="10833" y="3075"/>
                    <a:pt x="9204" y="3674"/>
                  </a:cubicBezTo>
                  <a:cubicBezTo>
                    <a:pt x="13060" y="5448"/>
                    <a:pt x="14251" y="9010"/>
                    <a:pt x="14251" y="11238"/>
                  </a:cubicBezTo>
                  <a:cubicBezTo>
                    <a:pt x="14251" y="14800"/>
                    <a:pt x="11432" y="16728"/>
                    <a:pt x="8459" y="16728"/>
                  </a:cubicBezTo>
                  <a:cubicBezTo>
                    <a:pt x="3857" y="16728"/>
                    <a:pt x="0" y="12719"/>
                    <a:pt x="0" y="7975"/>
                  </a:cubicBezTo>
                  <a:cubicBezTo>
                    <a:pt x="0" y="2338"/>
                    <a:pt x="5786" y="-1371"/>
                    <a:pt x="14696" y="-1371"/>
                  </a:cubicBezTo>
                  <a:cubicBezTo>
                    <a:pt x="23601" y="-1371"/>
                    <a:pt x="40964" y="3966"/>
                    <a:pt x="45566" y="22064"/>
                  </a:cubicBezTo>
                  <a:lnTo>
                    <a:pt x="58925" y="75176"/>
                  </a:lnTo>
                  <a:cubicBezTo>
                    <a:pt x="59371" y="76804"/>
                    <a:pt x="59670" y="78141"/>
                    <a:pt x="59670" y="80367"/>
                  </a:cubicBezTo>
                  <a:cubicBezTo>
                    <a:pt x="59670" y="88529"/>
                    <a:pt x="52695" y="94312"/>
                    <a:pt x="43784" y="94312"/>
                  </a:cubicBezTo>
                  <a:cubicBezTo>
                    <a:pt x="27312" y="94312"/>
                    <a:pt x="17809" y="73694"/>
                    <a:pt x="17809" y="71614"/>
                  </a:cubicBezTo>
                  <a:cubicBezTo>
                    <a:pt x="17809" y="69686"/>
                    <a:pt x="19890" y="69686"/>
                    <a:pt x="20336" y="69686"/>
                  </a:cubicBezTo>
                  <a:cubicBezTo>
                    <a:pt x="22118" y="69686"/>
                    <a:pt x="22264" y="70131"/>
                    <a:pt x="23302" y="72358"/>
                  </a:cubicBezTo>
                  <a:cubicBezTo>
                    <a:pt x="27012" y="80958"/>
                    <a:pt x="34733" y="90158"/>
                    <a:pt x="43338" y="90158"/>
                  </a:cubicBezTo>
                  <a:cubicBezTo>
                    <a:pt x="47049" y="90158"/>
                    <a:pt x="48385" y="87638"/>
                    <a:pt x="48385" y="82886"/>
                  </a:cubicBezTo>
                  <a:cubicBezTo>
                    <a:pt x="48385" y="81258"/>
                    <a:pt x="48093" y="79177"/>
                    <a:pt x="47940" y="78440"/>
                  </a:cubicBezTo>
                  <a:lnTo>
                    <a:pt x="33696" y="21619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94" name="任意多边形: 形状 93">
              <a:extLst>
                <a:ext uri="{FF2B5EF4-FFF2-40B4-BE49-F238E27FC236}">
                  <a16:creationId xmlns:a16="http://schemas.microsoft.com/office/drawing/2014/main" id="{0AA90444-68B8-E266-6818-9FC608BB53B9}"/>
                </a:ext>
              </a:extLst>
            </p:cNvPr>
            <p:cNvSpPr/>
            <p:nvPr>
              <p:custDataLst>
                <p:tags r:id="rId73"/>
              </p:custDataLst>
            </p:nvPr>
          </p:nvSpPr>
          <p:spPr>
            <a:xfrm flipV="1">
              <a:off x="15052474" y="-13119325"/>
              <a:ext cx="49176" cy="211860"/>
            </a:xfrm>
            <a:custGeom>
              <a:avLst/>
              <a:gdLst>
                <a:gd name="connsiteX0" fmla="*/ 49177 w 49176"/>
                <a:gd name="connsiteY0" fmla="*/ 104556 h 211860"/>
                <a:gd name="connsiteX1" fmla="*/ 35185 w 49176"/>
                <a:gd name="connsiteY1" fmla="*/ 170654 h 211860"/>
                <a:gd name="connsiteX2" fmla="*/ 2122 w 49176"/>
                <a:gd name="connsiteY2" fmla="*/ 210485 h 211860"/>
                <a:gd name="connsiteX3" fmla="*/ 0 w 49176"/>
                <a:gd name="connsiteY3" fmla="*/ 208366 h 211860"/>
                <a:gd name="connsiteX4" fmla="*/ 4030 w 49176"/>
                <a:gd name="connsiteY4" fmla="*/ 203494 h 211860"/>
                <a:gd name="connsiteX5" fmla="*/ 36881 w 49176"/>
                <a:gd name="connsiteY5" fmla="*/ 104556 h 211860"/>
                <a:gd name="connsiteX6" fmla="*/ 2754 w 49176"/>
                <a:gd name="connsiteY6" fmla="*/ 4348 h 211860"/>
                <a:gd name="connsiteX7" fmla="*/ 0 w 49176"/>
                <a:gd name="connsiteY7" fmla="*/ 746 h 211860"/>
                <a:gd name="connsiteX8" fmla="*/ 2122 w 49176"/>
                <a:gd name="connsiteY8" fmla="*/ -1375 h 211860"/>
                <a:gd name="connsiteX9" fmla="*/ 35824 w 49176"/>
                <a:gd name="connsiteY9" fmla="*/ 39939 h 211860"/>
                <a:gd name="connsiteX10" fmla="*/ 49177 w 49176"/>
                <a:gd name="connsiteY10" fmla="*/ 104556 h 211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9176" h="211860">
                  <a:moveTo>
                    <a:pt x="49177" y="104556"/>
                  </a:moveTo>
                  <a:cubicBezTo>
                    <a:pt x="49177" y="121078"/>
                    <a:pt x="46849" y="146714"/>
                    <a:pt x="35185" y="170654"/>
                  </a:cubicBezTo>
                  <a:cubicBezTo>
                    <a:pt x="22470" y="196715"/>
                    <a:pt x="4236" y="210485"/>
                    <a:pt x="2122" y="210485"/>
                  </a:cubicBezTo>
                  <a:cubicBezTo>
                    <a:pt x="845" y="210485"/>
                    <a:pt x="0" y="209635"/>
                    <a:pt x="0" y="208366"/>
                  </a:cubicBezTo>
                  <a:cubicBezTo>
                    <a:pt x="0" y="207735"/>
                    <a:pt x="0" y="207309"/>
                    <a:pt x="4030" y="203494"/>
                  </a:cubicBezTo>
                  <a:cubicBezTo>
                    <a:pt x="24798" y="182517"/>
                    <a:pt x="36881" y="148833"/>
                    <a:pt x="36881" y="104556"/>
                  </a:cubicBezTo>
                  <a:cubicBezTo>
                    <a:pt x="36881" y="68326"/>
                    <a:pt x="29041" y="31039"/>
                    <a:pt x="2754" y="4348"/>
                  </a:cubicBezTo>
                  <a:cubicBezTo>
                    <a:pt x="0" y="1802"/>
                    <a:pt x="0" y="1377"/>
                    <a:pt x="0" y="746"/>
                  </a:cubicBezTo>
                  <a:cubicBezTo>
                    <a:pt x="0" y="-524"/>
                    <a:pt x="845" y="-1375"/>
                    <a:pt x="2122" y="-1375"/>
                  </a:cubicBezTo>
                  <a:cubicBezTo>
                    <a:pt x="4236" y="-1375"/>
                    <a:pt x="23315" y="13034"/>
                    <a:pt x="35824" y="39939"/>
                  </a:cubicBezTo>
                  <a:cubicBezTo>
                    <a:pt x="46636" y="63241"/>
                    <a:pt x="49177" y="86756"/>
                    <a:pt x="49177" y="104556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</p:grpSp>
      <p:grpSp>
        <p:nvGrpSpPr>
          <p:cNvPr id="800" name="组合 799" descr="\documentclass{article}&#10;\usepackage{amsmath}&#10;\pagestyle{empty}&#10;\begin{document}&#10;&#10;\begin{gather*}&#10;f(\mathbf{x_i}, \mathbf{x_j}, i-j) = (\mathbf{R}^d_{\Theta, i}\mathbf{W}_{Q}{\mathbf{x}}_{i})^T \cdot (\mathbf{R}^d_{\Theta, j}\mathbf{W}_{K}{\mathbf{x}}_{j})&#10;\end{gather*}&#10;&#10;\end{document}" title="IguanaTex Shape Display">
            <a:extLst>
              <a:ext uri="{FF2B5EF4-FFF2-40B4-BE49-F238E27FC236}">
                <a16:creationId xmlns:a16="http://schemas.microsoft.com/office/drawing/2014/main" id="{87BA3162-7932-E304-7953-F67ED03DC4AC}"/>
              </a:ext>
            </a:extLst>
          </p:cNvPr>
          <p:cNvGrpSpPr>
            <a:grpSpLocks noChangeAspect="1"/>
          </p:cNvGrpSpPr>
          <p:nvPr>
            <p:custDataLst>
              <p:tags r:id="rId2"/>
            </p:custDataLst>
          </p:nvPr>
        </p:nvGrpSpPr>
        <p:grpSpPr>
          <a:xfrm>
            <a:off x="6799412" y="2267984"/>
            <a:ext cx="4285391" cy="273097"/>
            <a:chOff x="11128250" y="-12403684"/>
            <a:chExt cx="4285391" cy="273097"/>
          </a:xfrm>
        </p:grpSpPr>
        <p:sp>
          <p:nvSpPr>
            <p:cNvPr id="747" name="任意多边形: 形状 746">
              <a:extLst>
                <a:ext uri="{FF2B5EF4-FFF2-40B4-BE49-F238E27FC236}">
                  <a16:creationId xmlns:a16="http://schemas.microsoft.com/office/drawing/2014/main" id="{0529DE74-EEB9-EADF-C0E2-91E24066DF76}"/>
                </a:ext>
              </a:extLst>
            </p:cNvPr>
            <p:cNvSpPr/>
            <p:nvPr>
              <p:custDataLst>
                <p:tags r:id="rId21"/>
              </p:custDataLst>
            </p:nvPr>
          </p:nvSpPr>
          <p:spPr>
            <a:xfrm flipV="1">
              <a:off x="11128250" y="-12362597"/>
              <a:ext cx="105775" cy="192799"/>
            </a:xfrm>
            <a:custGeom>
              <a:avLst/>
              <a:gdLst>
                <a:gd name="connsiteX0" fmla="*/ 66560 w 105775"/>
                <a:gd name="connsiteY0" fmla="*/ 126802 h 192799"/>
                <a:gd name="connsiteX1" fmla="*/ 84794 w 105775"/>
                <a:gd name="connsiteY1" fmla="*/ 126802 h 192799"/>
                <a:gd name="connsiteX2" fmla="*/ 91152 w 105775"/>
                <a:gd name="connsiteY2" fmla="*/ 131041 h 192799"/>
                <a:gd name="connsiteX3" fmla="*/ 85426 w 105775"/>
                <a:gd name="connsiteY3" fmla="*/ 133374 h 192799"/>
                <a:gd name="connsiteX4" fmla="*/ 67837 w 105775"/>
                <a:gd name="connsiteY4" fmla="*/ 133374 h 192799"/>
                <a:gd name="connsiteX5" fmla="*/ 72286 w 105775"/>
                <a:gd name="connsiteY5" fmla="*/ 157521 h 192799"/>
                <a:gd name="connsiteX6" fmla="*/ 77373 w 105775"/>
                <a:gd name="connsiteY6" fmla="*/ 179554 h 192799"/>
                <a:gd name="connsiteX7" fmla="*/ 87334 w 105775"/>
                <a:gd name="connsiteY7" fmla="*/ 186758 h 192799"/>
                <a:gd name="connsiteX8" fmla="*/ 97722 w 105775"/>
                <a:gd name="connsiteY8" fmla="*/ 182943 h 192799"/>
                <a:gd name="connsiteX9" fmla="*/ 86277 w 105775"/>
                <a:gd name="connsiteY9" fmla="*/ 171505 h 192799"/>
                <a:gd name="connsiteX10" fmla="*/ 94117 w 105775"/>
                <a:gd name="connsiteY10" fmla="*/ 164094 h 192799"/>
                <a:gd name="connsiteX11" fmla="*/ 105775 w 105775"/>
                <a:gd name="connsiteY11" fmla="*/ 176802 h 192799"/>
                <a:gd name="connsiteX12" fmla="*/ 87334 w 105775"/>
                <a:gd name="connsiteY12" fmla="*/ 191424 h 192799"/>
                <a:gd name="connsiteX13" fmla="*/ 60415 w 105775"/>
                <a:gd name="connsiteY13" fmla="*/ 166633 h 192799"/>
                <a:gd name="connsiteX14" fmla="*/ 53419 w 105775"/>
                <a:gd name="connsiteY14" fmla="*/ 133374 h 192799"/>
                <a:gd name="connsiteX15" fmla="*/ 38796 w 105775"/>
                <a:gd name="connsiteY15" fmla="*/ 133374 h 192799"/>
                <a:gd name="connsiteX16" fmla="*/ 32432 w 105775"/>
                <a:gd name="connsiteY16" fmla="*/ 129346 h 192799"/>
                <a:gd name="connsiteX17" fmla="*/ 38371 w 105775"/>
                <a:gd name="connsiteY17" fmla="*/ 126802 h 192799"/>
                <a:gd name="connsiteX18" fmla="*/ 52362 w 105775"/>
                <a:gd name="connsiteY18" fmla="*/ 126802 h 192799"/>
                <a:gd name="connsiteX19" fmla="*/ 36462 w 105775"/>
                <a:gd name="connsiteY19" fmla="*/ 43117 h 192799"/>
                <a:gd name="connsiteX20" fmla="*/ 18022 w 105775"/>
                <a:gd name="connsiteY20" fmla="*/ 3291 h 192799"/>
                <a:gd name="connsiteX21" fmla="*/ 7847 w 105775"/>
                <a:gd name="connsiteY21" fmla="*/ 7099 h 192799"/>
                <a:gd name="connsiteX22" fmla="*/ 19504 w 105775"/>
                <a:gd name="connsiteY22" fmla="*/ 18544 h 192799"/>
                <a:gd name="connsiteX23" fmla="*/ 11664 w 105775"/>
                <a:gd name="connsiteY23" fmla="*/ 25955 h 192799"/>
                <a:gd name="connsiteX24" fmla="*/ 0 w 105775"/>
                <a:gd name="connsiteY24" fmla="*/ 13247 h 192799"/>
                <a:gd name="connsiteX25" fmla="*/ 18022 w 105775"/>
                <a:gd name="connsiteY25" fmla="*/ -1375 h 192799"/>
                <a:gd name="connsiteX26" fmla="*/ 41975 w 105775"/>
                <a:gd name="connsiteY26" fmla="*/ 19175 h 192799"/>
                <a:gd name="connsiteX27" fmla="*/ 53845 w 105775"/>
                <a:gd name="connsiteY27" fmla="*/ 59646 h 192799"/>
                <a:gd name="connsiteX28" fmla="*/ 66560 w 105775"/>
                <a:gd name="connsiteY28" fmla="*/ 126802 h 1927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05775" h="192799">
                  <a:moveTo>
                    <a:pt x="66560" y="126802"/>
                  </a:moveTo>
                  <a:lnTo>
                    <a:pt x="84794" y="126802"/>
                  </a:lnTo>
                  <a:cubicBezTo>
                    <a:pt x="89030" y="126802"/>
                    <a:pt x="91152" y="126802"/>
                    <a:pt x="91152" y="131041"/>
                  </a:cubicBezTo>
                  <a:cubicBezTo>
                    <a:pt x="91152" y="133374"/>
                    <a:pt x="89030" y="133374"/>
                    <a:pt x="85426" y="133374"/>
                  </a:cubicBezTo>
                  <a:lnTo>
                    <a:pt x="67837" y="133374"/>
                  </a:lnTo>
                  <a:lnTo>
                    <a:pt x="72286" y="157521"/>
                  </a:lnTo>
                  <a:cubicBezTo>
                    <a:pt x="73136" y="161974"/>
                    <a:pt x="76103" y="177015"/>
                    <a:pt x="77373" y="179554"/>
                  </a:cubicBezTo>
                  <a:cubicBezTo>
                    <a:pt x="79282" y="183582"/>
                    <a:pt x="82885" y="186758"/>
                    <a:pt x="87334" y="186758"/>
                  </a:cubicBezTo>
                  <a:cubicBezTo>
                    <a:pt x="88186" y="186758"/>
                    <a:pt x="93699" y="186758"/>
                    <a:pt x="97722" y="182943"/>
                  </a:cubicBezTo>
                  <a:cubicBezTo>
                    <a:pt x="88398" y="182099"/>
                    <a:pt x="86277" y="174682"/>
                    <a:pt x="86277" y="171505"/>
                  </a:cubicBezTo>
                  <a:cubicBezTo>
                    <a:pt x="86277" y="166633"/>
                    <a:pt x="90094" y="164094"/>
                    <a:pt x="94117" y="164094"/>
                  </a:cubicBezTo>
                  <a:cubicBezTo>
                    <a:pt x="99630" y="164094"/>
                    <a:pt x="105775" y="168753"/>
                    <a:pt x="105775" y="176802"/>
                  </a:cubicBezTo>
                  <a:cubicBezTo>
                    <a:pt x="105775" y="186545"/>
                    <a:pt x="96026" y="191424"/>
                    <a:pt x="87334" y="191424"/>
                  </a:cubicBezTo>
                  <a:cubicBezTo>
                    <a:pt x="80133" y="191424"/>
                    <a:pt x="66773" y="187609"/>
                    <a:pt x="60415" y="166633"/>
                  </a:cubicBezTo>
                  <a:cubicBezTo>
                    <a:pt x="59145" y="162186"/>
                    <a:pt x="58506" y="160066"/>
                    <a:pt x="53419" y="133374"/>
                  </a:cubicBezTo>
                  <a:lnTo>
                    <a:pt x="38796" y="133374"/>
                  </a:lnTo>
                  <a:cubicBezTo>
                    <a:pt x="34766" y="133374"/>
                    <a:pt x="32432" y="133374"/>
                    <a:pt x="32432" y="129346"/>
                  </a:cubicBezTo>
                  <a:cubicBezTo>
                    <a:pt x="32432" y="126802"/>
                    <a:pt x="34340" y="126802"/>
                    <a:pt x="38371" y="126802"/>
                  </a:cubicBezTo>
                  <a:lnTo>
                    <a:pt x="52362" y="126802"/>
                  </a:lnTo>
                  <a:lnTo>
                    <a:pt x="36462" y="43117"/>
                  </a:lnTo>
                  <a:cubicBezTo>
                    <a:pt x="32645" y="22566"/>
                    <a:pt x="29041" y="3291"/>
                    <a:pt x="18022" y="3291"/>
                  </a:cubicBezTo>
                  <a:cubicBezTo>
                    <a:pt x="17170" y="3291"/>
                    <a:pt x="11870" y="3291"/>
                    <a:pt x="7847" y="7099"/>
                  </a:cubicBezTo>
                  <a:cubicBezTo>
                    <a:pt x="17596" y="7737"/>
                    <a:pt x="19504" y="15368"/>
                    <a:pt x="19504" y="18544"/>
                  </a:cubicBezTo>
                  <a:cubicBezTo>
                    <a:pt x="19504" y="23416"/>
                    <a:pt x="15687" y="25955"/>
                    <a:pt x="11664" y="25955"/>
                  </a:cubicBezTo>
                  <a:cubicBezTo>
                    <a:pt x="6151" y="25955"/>
                    <a:pt x="0" y="21296"/>
                    <a:pt x="0" y="13247"/>
                  </a:cubicBezTo>
                  <a:cubicBezTo>
                    <a:pt x="0" y="3709"/>
                    <a:pt x="9330" y="-1375"/>
                    <a:pt x="18022" y="-1375"/>
                  </a:cubicBezTo>
                  <a:cubicBezTo>
                    <a:pt x="29679" y="-1375"/>
                    <a:pt x="38158" y="11127"/>
                    <a:pt x="41975" y="19175"/>
                  </a:cubicBezTo>
                  <a:cubicBezTo>
                    <a:pt x="48758" y="32528"/>
                    <a:pt x="53632" y="58163"/>
                    <a:pt x="53845" y="59646"/>
                  </a:cubicBezTo>
                  <a:lnTo>
                    <a:pt x="66560" y="126802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748" name="任意多边形: 形状 747">
              <a:extLst>
                <a:ext uri="{FF2B5EF4-FFF2-40B4-BE49-F238E27FC236}">
                  <a16:creationId xmlns:a16="http://schemas.microsoft.com/office/drawing/2014/main" id="{CA0B2FA2-2C3A-6C56-E0D4-C806FA538182}"/>
                </a:ext>
              </a:extLst>
            </p:cNvPr>
            <p:cNvSpPr/>
            <p:nvPr>
              <p:custDataLst>
                <p:tags r:id="rId22"/>
              </p:custDataLst>
            </p:nvPr>
          </p:nvSpPr>
          <p:spPr>
            <a:xfrm flipV="1">
              <a:off x="11264622" y="-12372128"/>
              <a:ext cx="49176" cy="211860"/>
            </a:xfrm>
            <a:custGeom>
              <a:avLst/>
              <a:gdLst>
                <a:gd name="connsiteX0" fmla="*/ 49177 w 49176"/>
                <a:gd name="connsiteY0" fmla="*/ 746 h 211860"/>
                <a:gd name="connsiteX1" fmla="*/ 45572 w 49176"/>
                <a:gd name="connsiteY1" fmla="*/ 5405 h 211860"/>
                <a:gd name="connsiteX2" fmla="*/ 12296 w 49176"/>
                <a:gd name="connsiteY2" fmla="*/ 104556 h 211860"/>
                <a:gd name="connsiteX3" fmla="*/ 46424 w 49176"/>
                <a:gd name="connsiteY3" fmla="*/ 204763 h 211860"/>
                <a:gd name="connsiteX4" fmla="*/ 49177 w 49176"/>
                <a:gd name="connsiteY4" fmla="*/ 208366 h 211860"/>
                <a:gd name="connsiteX5" fmla="*/ 47055 w 49176"/>
                <a:gd name="connsiteY5" fmla="*/ 210485 h 211860"/>
                <a:gd name="connsiteX6" fmla="*/ 13353 w 49176"/>
                <a:gd name="connsiteY6" fmla="*/ 169171 h 211860"/>
                <a:gd name="connsiteX7" fmla="*/ 0 w 49176"/>
                <a:gd name="connsiteY7" fmla="*/ 104556 h 211860"/>
                <a:gd name="connsiteX8" fmla="*/ 13992 w 49176"/>
                <a:gd name="connsiteY8" fmla="*/ 38456 h 211860"/>
                <a:gd name="connsiteX9" fmla="*/ 47055 w 49176"/>
                <a:gd name="connsiteY9" fmla="*/ -1375 h 211860"/>
                <a:gd name="connsiteX10" fmla="*/ 49177 w 49176"/>
                <a:gd name="connsiteY10" fmla="*/ 746 h 211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9176" h="211860">
                  <a:moveTo>
                    <a:pt x="49177" y="746"/>
                  </a:moveTo>
                  <a:cubicBezTo>
                    <a:pt x="49177" y="1377"/>
                    <a:pt x="49177" y="1802"/>
                    <a:pt x="45572" y="5405"/>
                  </a:cubicBezTo>
                  <a:cubicBezTo>
                    <a:pt x="19079" y="32097"/>
                    <a:pt x="12296" y="72141"/>
                    <a:pt x="12296" y="104556"/>
                  </a:cubicBezTo>
                  <a:cubicBezTo>
                    <a:pt x="12296" y="141416"/>
                    <a:pt x="20349" y="178284"/>
                    <a:pt x="46424" y="204763"/>
                  </a:cubicBezTo>
                  <a:cubicBezTo>
                    <a:pt x="49177" y="207309"/>
                    <a:pt x="49177" y="207735"/>
                    <a:pt x="49177" y="208366"/>
                  </a:cubicBezTo>
                  <a:cubicBezTo>
                    <a:pt x="49177" y="209848"/>
                    <a:pt x="48326" y="210485"/>
                    <a:pt x="47055" y="210485"/>
                  </a:cubicBezTo>
                  <a:cubicBezTo>
                    <a:pt x="44934" y="210485"/>
                    <a:pt x="25862" y="196076"/>
                    <a:pt x="13353" y="169171"/>
                  </a:cubicBezTo>
                  <a:cubicBezTo>
                    <a:pt x="2541" y="145870"/>
                    <a:pt x="0" y="122354"/>
                    <a:pt x="0" y="104556"/>
                  </a:cubicBezTo>
                  <a:cubicBezTo>
                    <a:pt x="0" y="88032"/>
                    <a:pt x="2328" y="62398"/>
                    <a:pt x="13992" y="38456"/>
                  </a:cubicBezTo>
                  <a:cubicBezTo>
                    <a:pt x="26707" y="12396"/>
                    <a:pt x="44934" y="-1375"/>
                    <a:pt x="47055" y="-1375"/>
                  </a:cubicBezTo>
                  <a:cubicBezTo>
                    <a:pt x="48326" y="-1375"/>
                    <a:pt x="49177" y="-737"/>
                    <a:pt x="49177" y="746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749" name="任意多边形: 形状 748">
              <a:extLst>
                <a:ext uri="{FF2B5EF4-FFF2-40B4-BE49-F238E27FC236}">
                  <a16:creationId xmlns:a16="http://schemas.microsoft.com/office/drawing/2014/main" id="{6A93842A-284F-925C-EAF2-1E7E2C183641}"/>
                </a:ext>
              </a:extLst>
            </p:cNvPr>
            <p:cNvSpPr/>
            <p:nvPr>
              <p:custDataLst>
                <p:tags r:id="rId23"/>
              </p:custDataLst>
            </p:nvPr>
          </p:nvSpPr>
          <p:spPr>
            <a:xfrm flipV="1">
              <a:off x="11330735" y="-12307300"/>
              <a:ext cx="119341" cy="94066"/>
            </a:xfrm>
            <a:custGeom>
              <a:avLst/>
              <a:gdLst>
                <a:gd name="connsiteX0" fmla="*/ 68681 w 119341"/>
                <a:gd name="connsiteY0" fmla="*/ 50738 h 94066"/>
                <a:gd name="connsiteX1" fmla="*/ 93486 w 119341"/>
                <a:gd name="connsiteY1" fmla="*/ 78282 h 94066"/>
                <a:gd name="connsiteX2" fmla="*/ 115105 w 119341"/>
                <a:gd name="connsiteY2" fmla="*/ 82735 h 94066"/>
                <a:gd name="connsiteX3" fmla="*/ 115105 w 119341"/>
                <a:gd name="connsiteY3" fmla="*/ 92691 h 94066"/>
                <a:gd name="connsiteX4" fmla="*/ 95601 w 119341"/>
                <a:gd name="connsiteY4" fmla="*/ 92053 h 94066"/>
                <a:gd name="connsiteX5" fmla="*/ 73769 w 119341"/>
                <a:gd name="connsiteY5" fmla="*/ 92691 h 94066"/>
                <a:gd name="connsiteX6" fmla="*/ 73769 w 119341"/>
                <a:gd name="connsiteY6" fmla="*/ 82735 h 94066"/>
                <a:gd name="connsiteX7" fmla="*/ 81822 w 119341"/>
                <a:gd name="connsiteY7" fmla="*/ 80828 h 94066"/>
                <a:gd name="connsiteX8" fmla="*/ 80126 w 119341"/>
                <a:gd name="connsiteY8" fmla="*/ 78282 h 94066"/>
                <a:gd name="connsiteX9" fmla="*/ 62324 w 119341"/>
                <a:gd name="connsiteY9" fmla="*/ 58369 h 94066"/>
                <a:gd name="connsiteX10" fmla="*/ 41549 w 119341"/>
                <a:gd name="connsiteY10" fmla="*/ 82735 h 94066"/>
                <a:gd name="connsiteX11" fmla="*/ 50028 w 119341"/>
                <a:gd name="connsiteY11" fmla="*/ 82735 h 94066"/>
                <a:gd name="connsiteX12" fmla="*/ 50028 w 119341"/>
                <a:gd name="connsiteY12" fmla="*/ 92691 h 94066"/>
                <a:gd name="connsiteX13" fmla="*/ 24379 w 119341"/>
                <a:gd name="connsiteY13" fmla="*/ 92053 h 94066"/>
                <a:gd name="connsiteX14" fmla="*/ 1064 w 119341"/>
                <a:gd name="connsiteY14" fmla="*/ 92691 h 94066"/>
                <a:gd name="connsiteX15" fmla="*/ 1064 w 119341"/>
                <a:gd name="connsiteY15" fmla="*/ 82735 h 94066"/>
                <a:gd name="connsiteX16" fmla="*/ 16113 w 119341"/>
                <a:gd name="connsiteY16" fmla="*/ 82735 h 94066"/>
                <a:gd name="connsiteX17" fmla="*/ 49177 w 119341"/>
                <a:gd name="connsiteY17" fmla="*/ 43753 h 94066"/>
                <a:gd name="connsiteX18" fmla="*/ 21413 w 119341"/>
                <a:gd name="connsiteY18" fmla="*/ 12609 h 94066"/>
                <a:gd name="connsiteX19" fmla="*/ 0 w 119341"/>
                <a:gd name="connsiteY19" fmla="*/ 8580 h 94066"/>
                <a:gd name="connsiteX20" fmla="*/ 0 w 119341"/>
                <a:gd name="connsiteY20" fmla="*/ -1375 h 94066"/>
                <a:gd name="connsiteX21" fmla="*/ 19505 w 119341"/>
                <a:gd name="connsiteY21" fmla="*/ -737 h 94066"/>
                <a:gd name="connsiteX22" fmla="*/ 41337 w 119341"/>
                <a:gd name="connsiteY22" fmla="*/ -1375 h 94066"/>
                <a:gd name="connsiteX23" fmla="*/ 41337 w 119341"/>
                <a:gd name="connsiteY23" fmla="*/ 8580 h 94066"/>
                <a:gd name="connsiteX24" fmla="*/ 33496 w 119341"/>
                <a:gd name="connsiteY24" fmla="*/ 10913 h 94066"/>
                <a:gd name="connsiteX25" fmla="*/ 34979 w 119341"/>
                <a:gd name="connsiteY25" fmla="*/ 13034 h 94066"/>
                <a:gd name="connsiteX26" fmla="*/ 55541 w 119341"/>
                <a:gd name="connsiteY26" fmla="*/ 36124 h 94066"/>
                <a:gd name="connsiteX27" fmla="*/ 78856 w 119341"/>
                <a:gd name="connsiteY27" fmla="*/ 8580 h 94066"/>
                <a:gd name="connsiteX28" fmla="*/ 70590 w 119341"/>
                <a:gd name="connsiteY28" fmla="*/ 8580 h 94066"/>
                <a:gd name="connsiteX29" fmla="*/ 70590 w 119341"/>
                <a:gd name="connsiteY29" fmla="*/ -1375 h 94066"/>
                <a:gd name="connsiteX30" fmla="*/ 96026 w 119341"/>
                <a:gd name="connsiteY30" fmla="*/ -737 h 94066"/>
                <a:gd name="connsiteX31" fmla="*/ 119341 w 119341"/>
                <a:gd name="connsiteY31" fmla="*/ -1375 h 94066"/>
                <a:gd name="connsiteX32" fmla="*/ 119341 w 119341"/>
                <a:gd name="connsiteY32" fmla="*/ 8580 h 94066"/>
                <a:gd name="connsiteX33" fmla="*/ 104292 w 119341"/>
                <a:gd name="connsiteY33" fmla="*/ 8580 h 94066"/>
                <a:gd name="connsiteX34" fmla="*/ 68681 w 119341"/>
                <a:gd name="connsiteY34" fmla="*/ 50738 h 940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19341" h="94066">
                  <a:moveTo>
                    <a:pt x="68681" y="50738"/>
                  </a:moveTo>
                  <a:lnTo>
                    <a:pt x="93486" y="78282"/>
                  </a:lnTo>
                  <a:cubicBezTo>
                    <a:pt x="96239" y="81252"/>
                    <a:pt x="97509" y="82735"/>
                    <a:pt x="115105" y="82735"/>
                  </a:cubicBezTo>
                  <a:lnTo>
                    <a:pt x="115105" y="92691"/>
                  </a:lnTo>
                  <a:cubicBezTo>
                    <a:pt x="107684" y="92266"/>
                    <a:pt x="96664" y="92053"/>
                    <a:pt x="95601" y="92053"/>
                  </a:cubicBezTo>
                  <a:cubicBezTo>
                    <a:pt x="90300" y="92053"/>
                    <a:pt x="79707" y="92478"/>
                    <a:pt x="73769" y="92691"/>
                  </a:cubicBezTo>
                  <a:lnTo>
                    <a:pt x="73769" y="82735"/>
                  </a:lnTo>
                  <a:cubicBezTo>
                    <a:pt x="76735" y="82735"/>
                    <a:pt x="79282" y="82309"/>
                    <a:pt x="81822" y="80828"/>
                  </a:cubicBezTo>
                  <a:cubicBezTo>
                    <a:pt x="80977" y="79558"/>
                    <a:pt x="80977" y="79132"/>
                    <a:pt x="80126" y="78282"/>
                  </a:cubicBezTo>
                  <a:lnTo>
                    <a:pt x="62324" y="58369"/>
                  </a:lnTo>
                  <a:lnTo>
                    <a:pt x="41549" y="82735"/>
                  </a:lnTo>
                  <a:lnTo>
                    <a:pt x="50028" y="82735"/>
                  </a:lnTo>
                  <a:lnTo>
                    <a:pt x="50028" y="92691"/>
                  </a:lnTo>
                  <a:cubicBezTo>
                    <a:pt x="44515" y="92478"/>
                    <a:pt x="31162" y="92053"/>
                    <a:pt x="24379" y="92053"/>
                  </a:cubicBezTo>
                  <a:cubicBezTo>
                    <a:pt x="17596" y="92053"/>
                    <a:pt x="8060" y="92478"/>
                    <a:pt x="1064" y="92691"/>
                  </a:cubicBezTo>
                  <a:lnTo>
                    <a:pt x="1064" y="82735"/>
                  </a:lnTo>
                  <a:lnTo>
                    <a:pt x="16113" y="82735"/>
                  </a:lnTo>
                  <a:lnTo>
                    <a:pt x="49177" y="43753"/>
                  </a:lnTo>
                  <a:lnTo>
                    <a:pt x="21413" y="12609"/>
                  </a:lnTo>
                  <a:cubicBezTo>
                    <a:pt x="17809" y="8580"/>
                    <a:pt x="10175" y="8580"/>
                    <a:pt x="0" y="8580"/>
                  </a:cubicBezTo>
                  <a:lnTo>
                    <a:pt x="0" y="-1375"/>
                  </a:lnTo>
                  <a:cubicBezTo>
                    <a:pt x="7422" y="-950"/>
                    <a:pt x="18441" y="-737"/>
                    <a:pt x="19505" y="-737"/>
                  </a:cubicBezTo>
                  <a:cubicBezTo>
                    <a:pt x="24805" y="-737"/>
                    <a:pt x="37100" y="-1163"/>
                    <a:pt x="41337" y="-1375"/>
                  </a:cubicBezTo>
                  <a:lnTo>
                    <a:pt x="41337" y="8580"/>
                  </a:lnTo>
                  <a:cubicBezTo>
                    <a:pt x="37520" y="8580"/>
                    <a:pt x="33496" y="9644"/>
                    <a:pt x="33496" y="10913"/>
                  </a:cubicBezTo>
                  <a:cubicBezTo>
                    <a:pt x="33496" y="11126"/>
                    <a:pt x="33496" y="11339"/>
                    <a:pt x="34979" y="13034"/>
                  </a:cubicBezTo>
                  <a:lnTo>
                    <a:pt x="55541" y="36124"/>
                  </a:lnTo>
                  <a:lnTo>
                    <a:pt x="78856" y="8580"/>
                  </a:lnTo>
                  <a:lnTo>
                    <a:pt x="70590" y="8580"/>
                  </a:lnTo>
                  <a:lnTo>
                    <a:pt x="70590" y="-1375"/>
                  </a:lnTo>
                  <a:cubicBezTo>
                    <a:pt x="76103" y="-1163"/>
                    <a:pt x="89030" y="-737"/>
                    <a:pt x="96026" y="-737"/>
                  </a:cubicBezTo>
                  <a:cubicBezTo>
                    <a:pt x="102809" y="-737"/>
                    <a:pt x="112346" y="-1163"/>
                    <a:pt x="119341" y="-1375"/>
                  </a:cubicBezTo>
                  <a:lnTo>
                    <a:pt x="119341" y="8580"/>
                  </a:lnTo>
                  <a:lnTo>
                    <a:pt x="104292" y="8580"/>
                  </a:lnTo>
                  <a:lnTo>
                    <a:pt x="68681" y="50738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750" name="任意多边形: 形状 749">
              <a:extLst>
                <a:ext uri="{FF2B5EF4-FFF2-40B4-BE49-F238E27FC236}">
                  <a16:creationId xmlns:a16="http://schemas.microsoft.com/office/drawing/2014/main" id="{3633A3E5-C0AC-626C-8DEB-B05821A73C1A}"/>
                </a:ext>
              </a:extLst>
            </p:cNvPr>
            <p:cNvSpPr/>
            <p:nvPr>
              <p:custDataLst>
                <p:tags r:id="rId24"/>
              </p:custDataLst>
            </p:nvPr>
          </p:nvSpPr>
          <p:spPr>
            <a:xfrm flipV="1">
              <a:off x="11464696" y="-12284558"/>
              <a:ext cx="36814" cy="103099"/>
            </a:xfrm>
            <a:custGeom>
              <a:avLst/>
              <a:gdLst>
                <a:gd name="connsiteX0" fmla="*/ 28947 w 36814"/>
                <a:gd name="connsiteY0" fmla="*/ 89564 h 103099"/>
                <a:gd name="connsiteX1" fmla="*/ 16924 w 36814"/>
                <a:gd name="connsiteY1" fmla="*/ 101728 h 103099"/>
                <a:gd name="connsiteX2" fmla="*/ 4755 w 36814"/>
                <a:gd name="connsiteY2" fmla="*/ 89711 h 103099"/>
                <a:gd name="connsiteX3" fmla="*/ 16778 w 36814"/>
                <a:gd name="connsiteY3" fmla="*/ 77547 h 103099"/>
                <a:gd name="connsiteX4" fmla="*/ 28947 w 36814"/>
                <a:gd name="connsiteY4" fmla="*/ 89564 h 103099"/>
                <a:gd name="connsiteX5" fmla="*/ 445 w 36814"/>
                <a:gd name="connsiteY5" fmla="*/ 64195 h 103099"/>
                <a:gd name="connsiteX6" fmla="*/ 445 w 36814"/>
                <a:gd name="connsiteY6" fmla="*/ 55893 h 103099"/>
                <a:gd name="connsiteX7" fmla="*/ 9948 w 36814"/>
                <a:gd name="connsiteY7" fmla="*/ 50105 h 103099"/>
                <a:gd name="connsiteX8" fmla="*/ 9948 w 36814"/>
                <a:gd name="connsiteY8" fmla="*/ 6936 h 103099"/>
                <a:gd name="connsiteX9" fmla="*/ 0 w 36814"/>
                <a:gd name="connsiteY9" fmla="*/ 6936 h 103099"/>
                <a:gd name="connsiteX10" fmla="*/ 0 w 36814"/>
                <a:gd name="connsiteY10" fmla="*/ -1372 h 103099"/>
                <a:gd name="connsiteX11" fmla="*/ 18706 w 36814"/>
                <a:gd name="connsiteY11" fmla="*/ -780 h 103099"/>
                <a:gd name="connsiteX12" fmla="*/ 36814 w 36814"/>
                <a:gd name="connsiteY12" fmla="*/ -1372 h 103099"/>
                <a:gd name="connsiteX13" fmla="*/ 36814 w 36814"/>
                <a:gd name="connsiteY13" fmla="*/ 6936 h 103099"/>
                <a:gd name="connsiteX14" fmla="*/ 27757 w 36814"/>
                <a:gd name="connsiteY14" fmla="*/ 6936 h 103099"/>
                <a:gd name="connsiteX15" fmla="*/ 27757 w 36814"/>
                <a:gd name="connsiteY15" fmla="*/ 65385 h 103099"/>
                <a:gd name="connsiteX16" fmla="*/ 445 w 36814"/>
                <a:gd name="connsiteY16" fmla="*/ 64195 h 103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6814" h="103099">
                  <a:moveTo>
                    <a:pt x="28947" y="89564"/>
                  </a:moveTo>
                  <a:cubicBezTo>
                    <a:pt x="28947" y="96690"/>
                    <a:pt x="23155" y="101728"/>
                    <a:pt x="16924" y="101728"/>
                  </a:cubicBezTo>
                  <a:cubicBezTo>
                    <a:pt x="9802" y="101728"/>
                    <a:pt x="4755" y="95944"/>
                    <a:pt x="4755" y="89711"/>
                  </a:cubicBezTo>
                  <a:cubicBezTo>
                    <a:pt x="4755" y="82592"/>
                    <a:pt x="10540" y="77547"/>
                    <a:pt x="16778" y="77547"/>
                  </a:cubicBezTo>
                  <a:cubicBezTo>
                    <a:pt x="23900" y="77547"/>
                    <a:pt x="28947" y="83337"/>
                    <a:pt x="28947" y="89564"/>
                  </a:cubicBezTo>
                  <a:close/>
                  <a:moveTo>
                    <a:pt x="445" y="64195"/>
                  </a:moveTo>
                  <a:lnTo>
                    <a:pt x="445" y="55893"/>
                  </a:lnTo>
                  <a:cubicBezTo>
                    <a:pt x="8911" y="55893"/>
                    <a:pt x="9948" y="55893"/>
                    <a:pt x="9948" y="50105"/>
                  </a:cubicBezTo>
                  <a:lnTo>
                    <a:pt x="9948" y="6936"/>
                  </a:lnTo>
                  <a:lnTo>
                    <a:pt x="0" y="6936"/>
                  </a:lnTo>
                  <a:lnTo>
                    <a:pt x="0" y="-1372"/>
                  </a:lnTo>
                  <a:cubicBezTo>
                    <a:pt x="299" y="-1372"/>
                    <a:pt x="12023" y="-780"/>
                    <a:pt x="18706" y="-780"/>
                  </a:cubicBezTo>
                  <a:cubicBezTo>
                    <a:pt x="24791" y="-780"/>
                    <a:pt x="30730" y="-927"/>
                    <a:pt x="36814" y="-1372"/>
                  </a:cubicBezTo>
                  <a:lnTo>
                    <a:pt x="36814" y="6936"/>
                  </a:lnTo>
                  <a:lnTo>
                    <a:pt x="27757" y="6936"/>
                  </a:lnTo>
                  <a:lnTo>
                    <a:pt x="27757" y="65385"/>
                  </a:lnTo>
                  <a:lnTo>
                    <a:pt x="445" y="64195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751" name="任意多边形: 形状 750">
              <a:extLst>
                <a:ext uri="{FF2B5EF4-FFF2-40B4-BE49-F238E27FC236}">
                  <a16:creationId xmlns:a16="http://schemas.microsoft.com/office/drawing/2014/main" id="{09DD371D-3AEA-AF35-94DB-AE1D97AB4FC2}"/>
                </a:ext>
              </a:extLst>
            </p:cNvPr>
            <p:cNvSpPr/>
            <p:nvPr>
              <p:custDataLst>
                <p:tags r:id="rId25"/>
              </p:custDataLst>
            </p:nvPr>
          </p:nvSpPr>
          <p:spPr>
            <a:xfrm flipV="1">
              <a:off x="11537460" y="-12235691"/>
              <a:ext cx="24804" cy="63347"/>
            </a:xfrm>
            <a:custGeom>
              <a:avLst/>
              <a:gdLst>
                <a:gd name="connsiteX0" fmla="*/ 24805 w 24804"/>
                <a:gd name="connsiteY0" fmla="*/ 39732 h 63347"/>
                <a:gd name="connsiteX1" fmla="*/ 11238 w 24804"/>
                <a:gd name="connsiteY1" fmla="*/ 61978 h 63347"/>
                <a:gd name="connsiteX2" fmla="*/ 0 w 24804"/>
                <a:gd name="connsiteY2" fmla="*/ 50745 h 63347"/>
                <a:gd name="connsiteX3" fmla="*/ 11238 w 24804"/>
                <a:gd name="connsiteY3" fmla="*/ 39520 h 63347"/>
                <a:gd name="connsiteX4" fmla="*/ 18653 w 24804"/>
                <a:gd name="connsiteY4" fmla="*/ 42271 h 63347"/>
                <a:gd name="connsiteX5" fmla="*/ 19718 w 24804"/>
                <a:gd name="connsiteY5" fmla="*/ 42910 h 63347"/>
                <a:gd name="connsiteX6" fmla="*/ 20143 w 24804"/>
                <a:gd name="connsiteY6" fmla="*/ 39732 h 63347"/>
                <a:gd name="connsiteX7" fmla="*/ 5726 w 24804"/>
                <a:gd name="connsiteY7" fmla="*/ 4354 h 63347"/>
                <a:gd name="connsiteX8" fmla="*/ 3392 w 24804"/>
                <a:gd name="connsiteY8" fmla="*/ 963 h 63347"/>
                <a:gd name="connsiteX9" fmla="*/ 5513 w 24804"/>
                <a:gd name="connsiteY9" fmla="*/ -1370 h 63347"/>
                <a:gd name="connsiteX10" fmla="*/ 24805 w 24804"/>
                <a:gd name="connsiteY10" fmla="*/ 39732 h 63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804" h="63347">
                  <a:moveTo>
                    <a:pt x="24805" y="39732"/>
                  </a:moveTo>
                  <a:cubicBezTo>
                    <a:pt x="24805" y="53716"/>
                    <a:pt x="19505" y="61978"/>
                    <a:pt x="11238" y="61978"/>
                  </a:cubicBezTo>
                  <a:cubicBezTo>
                    <a:pt x="4243" y="61978"/>
                    <a:pt x="0" y="56680"/>
                    <a:pt x="0" y="50745"/>
                  </a:cubicBezTo>
                  <a:cubicBezTo>
                    <a:pt x="0" y="45029"/>
                    <a:pt x="4243" y="39520"/>
                    <a:pt x="11238" y="39520"/>
                  </a:cubicBezTo>
                  <a:cubicBezTo>
                    <a:pt x="13779" y="39520"/>
                    <a:pt x="16539" y="40370"/>
                    <a:pt x="18653" y="42271"/>
                  </a:cubicBezTo>
                  <a:cubicBezTo>
                    <a:pt x="19292" y="42697"/>
                    <a:pt x="19505" y="42910"/>
                    <a:pt x="19718" y="42910"/>
                  </a:cubicBezTo>
                  <a:cubicBezTo>
                    <a:pt x="19930" y="42910"/>
                    <a:pt x="20143" y="42697"/>
                    <a:pt x="20143" y="39732"/>
                  </a:cubicBezTo>
                  <a:cubicBezTo>
                    <a:pt x="20143" y="24053"/>
                    <a:pt x="12722" y="11346"/>
                    <a:pt x="5726" y="4354"/>
                  </a:cubicBezTo>
                  <a:cubicBezTo>
                    <a:pt x="3392" y="2021"/>
                    <a:pt x="3392" y="1595"/>
                    <a:pt x="3392" y="963"/>
                  </a:cubicBezTo>
                  <a:cubicBezTo>
                    <a:pt x="3392" y="-524"/>
                    <a:pt x="4456" y="-1370"/>
                    <a:pt x="5513" y="-1370"/>
                  </a:cubicBezTo>
                  <a:cubicBezTo>
                    <a:pt x="7847" y="-1370"/>
                    <a:pt x="24805" y="14941"/>
                    <a:pt x="24805" y="39732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752" name="任意多边形: 形状 751">
              <a:extLst>
                <a:ext uri="{FF2B5EF4-FFF2-40B4-BE49-F238E27FC236}">
                  <a16:creationId xmlns:a16="http://schemas.microsoft.com/office/drawing/2014/main" id="{D3327FB5-D196-BF0B-FDDD-E4718BD81474}"/>
                </a:ext>
              </a:extLst>
            </p:cNvPr>
            <p:cNvSpPr/>
            <p:nvPr>
              <p:custDataLst>
                <p:tags r:id="rId26"/>
              </p:custDataLst>
            </p:nvPr>
          </p:nvSpPr>
          <p:spPr>
            <a:xfrm flipV="1">
              <a:off x="11618121" y="-12307300"/>
              <a:ext cx="119341" cy="94066"/>
            </a:xfrm>
            <a:custGeom>
              <a:avLst/>
              <a:gdLst>
                <a:gd name="connsiteX0" fmla="*/ 68681 w 119341"/>
                <a:gd name="connsiteY0" fmla="*/ 50738 h 94066"/>
                <a:gd name="connsiteX1" fmla="*/ 93486 w 119341"/>
                <a:gd name="connsiteY1" fmla="*/ 78282 h 94066"/>
                <a:gd name="connsiteX2" fmla="*/ 115105 w 119341"/>
                <a:gd name="connsiteY2" fmla="*/ 82735 h 94066"/>
                <a:gd name="connsiteX3" fmla="*/ 115105 w 119341"/>
                <a:gd name="connsiteY3" fmla="*/ 92691 h 94066"/>
                <a:gd name="connsiteX4" fmla="*/ 95600 w 119341"/>
                <a:gd name="connsiteY4" fmla="*/ 92053 h 94066"/>
                <a:gd name="connsiteX5" fmla="*/ 73769 w 119341"/>
                <a:gd name="connsiteY5" fmla="*/ 92691 h 94066"/>
                <a:gd name="connsiteX6" fmla="*/ 73769 w 119341"/>
                <a:gd name="connsiteY6" fmla="*/ 82735 h 94066"/>
                <a:gd name="connsiteX7" fmla="*/ 81821 w 119341"/>
                <a:gd name="connsiteY7" fmla="*/ 80828 h 94066"/>
                <a:gd name="connsiteX8" fmla="*/ 80126 w 119341"/>
                <a:gd name="connsiteY8" fmla="*/ 78282 h 94066"/>
                <a:gd name="connsiteX9" fmla="*/ 62324 w 119341"/>
                <a:gd name="connsiteY9" fmla="*/ 58369 h 94066"/>
                <a:gd name="connsiteX10" fmla="*/ 41549 w 119341"/>
                <a:gd name="connsiteY10" fmla="*/ 82735 h 94066"/>
                <a:gd name="connsiteX11" fmla="*/ 50028 w 119341"/>
                <a:gd name="connsiteY11" fmla="*/ 82735 h 94066"/>
                <a:gd name="connsiteX12" fmla="*/ 50028 w 119341"/>
                <a:gd name="connsiteY12" fmla="*/ 92691 h 94066"/>
                <a:gd name="connsiteX13" fmla="*/ 24379 w 119341"/>
                <a:gd name="connsiteY13" fmla="*/ 92053 h 94066"/>
                <a:gd name="connsiteX14" fmla="*/ 1064 w 119341"/>
                <a:gd name="connsiteY14" fmla="*/ 92691 h 94066"/>
                <a:gd name="connsiteX15" fmla="*/ 1064 w 119341"/>
                <a:gd name="connsiteY15" fmla="*/ 82735 h 94066"/>
                <a:gd name="connsiteX16" fmla="*/ 16113 w 119341"/>
                <a:gd name="connsiteY16" fmla="*/ 82735 h 94066"/>
                <a:gd name="connsiteX17" fmla="*/ 49177 w 119341"/>
                <a:gd name="connsiteY17" fmla="*/ 43753 h 94066"/>
                <a:gd name="connsiteX18" fmla="*/ 21413 w 119341"/>
                <a:gd name="connsiteY18" fmla="*/ 12609 h 94066"/>
                <a:gd name="connsiteX19" fmla="*/ 0 w 119341"/>
                <a:gd name="connsiteY19" fmla="*/ 8580 h 94066"/>
                <a:gd name="connsiteX20" fmla="*/ 0 w 119341"/>
                <a:gd name="connsiteY20" fmla="*/ -1375 h 94066"/>
                <a:gd name="connsiteX21" fmla="*/ 19505 w 119341"/>
                <a:gd name="connsiteY21" fmla="*/ -737 h 94066"/>
                <a:gd name="connsiteX22" fmla="*/ 41336 w 119341"/>
                <a:gd name="connsiteY22" fmla="*/ -1375 h 94066"/>
                <a:gd name="connsiteX23" fmla="*/ 41336 w 119341"/>
                <a:gd name="connsiteY23" fmla="*/ 8580 h 94066"/>
                <a:gd name="connsiteX24" fmla="*/ 33496 w 119341"/>
                <a:gd name="connsiteY24" fmla="*/ 10913 h 94066"/>
                <a:gd name="connsiteX25" fmla="*/ 34979 w 119341"/>
                <a:gd name="connsiteY25" fmla="*/ 13034 h 94066"/>
                <a:gd name="connsiteX26" fmla="*/ 55541 w 119341"/>
                <a:gd name="connsiteY26" fmla="*/ 36124 h 94066"/>
                <a:gd name="connsiteX27" fmla="*/ 78856 w 119341"/>
                <a:gd name="connsiteY27" fmla="*/ 8580 h 94066"/>
                <a:gd name="connsiteX28" fmla="*/ 70590 w 119341"/>
                <a:gd name="connsiteY28" fmla="*/ 8580 h 94066"/>
                <a:gd name="connsiteX29" fmla="*/ 70590 w 119341"/>
                <a:gd name="connsiteY29" fmla="*/ -1375 h 94066"/>
                <a:gd name="connsiteX30" fmla="*/ 96026 w 119341"/>
                <a:gd name="connsiteY30" fmla="*/ -737 h 94066"/>
                <a:gd name="connsiteX31" fmla="*/ 119341 w 119341"/>
                <a:gd name="connsiteY31" fmla="*/ -1375 h 94066"/>
                <a:gd name="connsiteX32" fmla="*/ 119341 w 119341"/>
                <a:gd name="connsiteY32" fmla="*/ 8580 h 94066"/>
                <a:gd name="connsiteX33" fmla="*/ 104292 w 119341"/>
                <a:gd name="connsiteY33" fmla="*/ 8580 h 94066"/>
                <a:gd name="connsiteX34" fmla="*/ 68681 w 119341"/>
                <a:gd name="connsiteY34" fmla="*/ 50738 h 940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19341" h="94066">
                  <a:moveTo>
                    <a:pt x="68681" y="50738"/>
                  </a:moveTo>
                  <a:lnTo>
                    <a:pt x="93486" y="78282"/>
                  </a:lnTo>
                  <a:cubicBezTo>
                    <a:pt x="96239" y="81252"/>
                    <a:pt x="97509" y="82735"/>
                    <a:pt x="115105" y="82735"/>
                  </a:cubicBezTo>
                  <a:lnTo>
                    <a:pt x="115105" y="92691"/>
                  </a:lnTo>
                  <a:cubicBezTo>
                    <a:pt x="107684" y="92266"/>
                    <a:pt x="96664" y="92053"/>
                    <a:pt x="95600" y="92053"/>
                  </a:cubicBezTo>
                  <a:cubicBezTo>
                    <a:pt x="90300" y="92053"/>
                    <a:pt x="79707" y="92478"/>
                    <a:pt x="73769" y="92691"/>
                  </a:cubicBezTo>
                  <a:lnTo>
                    <a:pt x="73769" y="82735"/>
                  </a:lnTo>
                  <a:cubicBezTo>
                    <a:pt x="76734" y="82735"/>
                    <a:pt x="79281" y="82309"/>
                    <a:pt x="81821" y="80828"/>
                  </a:cubicBezTo>
                  <a:cubicBezTo>
                    <a:pt x="80977" y="79558"/>
                    <a:pt x="80977" y="79132"/>
                    <a:pt x="80126" y="78282"/>
                  </a:cubicBezTo>
                  <a:lnTo>
                    <a:pt x="62324" y="58369"/>
                  </a:lnTo>
                  <a:lnTo>
                    <a:pt x="41549" y="82735"/>
                  </a:lnTo>
                  <a:lnTo>
                    <a:pt x="50028" y="82735"/>
                  </a:lnTo>
                  <a:lnTo>
                    <a:pt x="50028" y="92691"/>
                  </a:lnTo>
                  <a:cubicBezTo>
                    <a:pt x="44515" y="92478"/>
                    <a:pt x="31162" y="92053"/>
                    <a:pt x="24379" y="92053"/>
                  </a:cubicBezTo>
                  <a:cubicBezTo>
                    <a:pt x="17596" y="92053"/>
                    <a:pt x="8060" y="92478"/>
                    <a:pt x="1064" y="92691"/>
                  </a:cubicBezTo>
                  <a:lnTo>
                    <a:pt x="1064" y="82735"/>
                  </a:lnTo>
                  <a:lnTo>
                    <a:pt x="16113" y="82735"/>
                  </a:lnTo>
                  <a:lnTo>
                    <a:pt x="49177" y="43753"/>
                  </a:lnTo>
                  <a:lnTo>
                    <a:pt x="21413" y="12609"/>
                  </a:lnTo>
                  <a:cubicBezTo>
                    <a:pt x="17809" y="8580"/>
                    <a:pt x="10174" y="8580"/>
                    <a:pt x="0" y="8580"/>
                  </a:cubicBezTo>
                  <a:lnTo>
                    <a:pt x="0" y="-1375"/>
                  </a:lnTo>
                  <a:cubicBezTo>
                    <a:pt x="7421" y="-950"/>
                    <a:pt x="18440" y="-737"/>
                    <a:pt x="19505" y="-737"/>
                  </a:cubicBezTo>
                  <a:cubicBezTo>
                    <a:pt x="24804" y="-737"/>
                    <a:pt x="37100" y="-1163"/>
                    <a:pt x="41336" y="-1375"/>
                  </a:cubicBezTo>
                  <a:lnTo>
                    <a:pt x="41336" y="8580"/>
                  </a:lnTo>
                  <a:cubicBezTo>
                    <a:pt x="37519" y="8580"/>
                    <a:pt x="33496" y="9644"/>
                    <a:pt x="33496" y="10913"/>
                  </a:cubicBezTo>
                  <a:cubicBezTo>
                    <a:pt x="33496" y="11126"/>
                    <a:pt x="33496" y="11339"/>
                    <a:pt x="34979" y="13034"/>
                  </a:cubicBezTo>
                  <a:lnTo>
                    <a:pt x="55541" y="36124"/>
                  </a:lnTo>
                  <a:lnTo>
                    <a:pt x="78856" y="8580"/>
                  </a:lnTo>
                  <a:lnTo>
                    <a:pt x="70590" y="8580"/>
                  </a:lnTo>
                  <a:lnTo>
                    <a:pt x="70590" y="-1375"/>
                  </a:lnTo>
                  <a:cubicBezTo>
                    <a:pt x="76103" y="-1163"/>
                    <a:pt x="89030" y="-737"/>
                    <a:pt x="96026" y="-737"/>
                  </a:cubicBezTo>
                  <a:cubicBezTo>
                    <a:pt x="102809" y="-737"/>
                    <a:pt x="112345" y="-1163"/>
                    <a:pt x="119341" y="-1375"/>
                  </a:cubicBezTo>
                  <a:lnTo>
                    <a:pt x="119341" y="8580"/>
                  </a:lnTo>
                  <a:lnTo>
                    <a:pt x="104292" y="8580"/>
                  </a:lnTo>
                  <a:lnTo>
                    <a:pt x="68681" y="50738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753" name="任意多边形: 形状 752">
              <a:extLst>
                <a:ext uri="{FF2B5EF4-FFF2-40B4-BE49-F238E27FC236}">
                  <a16:creationId xmlns:a16="http://schemas.microsoft.com/office/drawing/2014/main" id="{4DA8412C-3C11-1534-9500-ABDA0F4F40A3}"/>
                </a:ext>
              </a:extLst>
            </p:cNvPr>
            <p:cNvSpPr/>
            <p:nvPr>
              <p:custDataLst>
                <p:tags r:id="rId27"/>
              </p:custDataLst>
            </p:nvPr>
          </p:nvSpPr>
          <p:spPr>
            <a:xfrm flipV="1">
              <a:off x="11733974" y="-12284558"/>
              <a:ext cx="53286" cy="132768"/>
            </a:xfrm>
            <a:custGeom>
              <a:avLst/>
              <a:gdLst>
                <a:gd name="connsiteX0" fmla="*/ 53286 w 53286"/>
                <a:gd name="connsiteY0" fmla="*/ 119234 h 132768"/>
                <a:gd name="connsiteX1" fmla="*/ 41263 w 53286"/>
                <a:gd name="connsiteY1" fmla="*/ 131398 h 132768"/>
                <a:gd name="connsiteX2" fmla="*/ 29094 w 53286"/>
                <a:gd name="connsiteY2" fmla="*/ 119381 h 132768"/>
                <a:gd name="connsiteX3" fmla="*/ 41117 w 53286"/>
                <a:gd name="connsiteY3" fmla="*/ 107217 h 132768"/>
                <a:gd name="connsiteX4" fmla="*/ 53286 w 53286"/>
                <a:gd name="connsiteY4" fmla="*/ 119234 h 132768"/>
                <a:gd name="connsiteX5" fmla="*/ 24492 w 53286"/>
                <a:gd name="connsiteY5" fmla="*/ 93865 h 132768"/>
                <a:gd name="connsiteX6" fmla="*/ 24492 w 53286"/>
                <a:gd name="connsiteY6" fmla="*/ 85563 h 132768"/>
                <a:gd name="connsiteX7" fmla="*/ 35478 w 53286"/>
                <a:gd name="connsiteY7" fmla="*/ 79628 h 132768"/>
                <a:gd name="connsiteX8" fmla="*/ 35478 w 53286"/>
                <a:gd name="connsiteY8" fmla="*/ 22955 h 132768"/>
                <a:gd name="connsiteX9" fmla="*/ 23308 w 53286"/>
                <a:gd name="connsiteY9" fmla="*/ 5455 h 132768"/>
                <a:gd name="connsiteX10" fmla="*/ 18261 w 53286"/>
                <a:gd name="connsiteY10" fmla="*/ 6192 h 132768"/>
                <a:gd name="connsiteX11" fmla="*/ 18853 w 53286"/>
                <a:gd name="connsiteY11" fmla="*/ 7382 h 132768"/>
                <a:gd name="connsiteX12" fmla="*/ 20635 w 53286"/>
                <a:gd name="connsiteY12" fmla="*/ 13317 h 132768"/>
                <a:gd name="connsiteX13" fmla="*/ 10394 w 53286"/>
                <a:gd name="connsiteY13" fmla="*/ 23553 h 132768"/>
                <a:gd name="connsiteX14" fmla="*/ 0 w 53286"/>
                <a:gd name="connsiteY14" fmla="*/ 13317 h 132768"/>
                <a:gd name="connsiteX15" fmla="*/ 23455 w 53286"/>
                <a:gd name="connsiteY15" fmla="*/ -1371 h 132768"/>
                <a:gd name="connsiteX16" fmla="*/ 53286 w 53286"/>
                <a:gd name="connsiteY16" fmla="*/ 22663 h 132768"/>
                <a:gd name="connsiteX17" fmla="*/ 53286 w 53286"/>
                <a:gd name="connsiteY17" fmla="*/ 95055 h 132768"/>
                <a:gd name="connsiteX18" fmla="*/ 24492 w 53286"/>
                <a:gd name="connsiteY18" fmla="*/ 93865 h 132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3286" h="132768">
                  <a:moveTo>
                    <a:pt x="53286" y="119234"/>
                  </a:moveTo>
                  <a:cubicBezTo>
                    <a:pt x="53286" y="126360"/>
                    <a:pt x="47501" y="131398"/>
                    <a:pt x="41263" y="131398"/>
                  </a:cubicBezTo>
                  <a:cubicBezTo>
                    <a:pt x="34141" y="131398"/>
                    <a:pt x="29094" y="125614"/>
                    <a:pt x="29094" y="119381"/>
                  </a:cubicBezTo>
                  <a:cubicBezTo>
                    <a:pt x="29094" y="112262"/>
                    <a:pt x="34886" y="107217"/>
                    <a:pt x="41117" y="107217"/>
                  </a:cubicBezTo>
                  <a:cubicBezTo>
                    <a:pt x="48239" y="107217"/>
                    <a:pt x="53286" y="113007"/>
                    <a:pt x="53286" y="119234"/>
                  </a:cubicBezTo>
                  <a:close/>
                  <a:moveTo>
                    <a:pt x="24492" y="93865"/>
                  </a:moveTo>
                  <a:lnTo>
                    <a:pt x="24492" y="85563"/>
                  </a:lnTo>
                  <a:cubicBezTo>
                    <a:pt x="34287" y="85563"/>
                    <a:pt x="35478" y="85563"/>
                    <a:pt x="35478" y="79628"/>
                  </a:cubicBezTo>
                  <a:lnTo>
                    <a:pt x="35478" y="22955"/>
                  </a:lnTo>
                  <a:cubicBezTo>
                    <a:pt x="35478" y="13019"/>
                    <a:pt x="31175" y="5455"/>
                    <a:pt x="23308" y="5455"/>
                  </a:cubicBezTo>
                  <a:cubicBezTo>
                    <a:pt x="22710" y="5455"/>
                    <a:pt x="18261" y="5747"/>
                    <a:pt x="18261" y="6192"/>
                  </a:cubicBezTo>
                  <a:cubicBezTo>
                    <a:pt x="18261" y="6492"/>
                    <a:pt x="18553" y="6937"/>
                    <a:pt x="18853" y="7382"/>
                  </a:cubicBezTo>
                  <a:cubicBezTo>
                    <a:pt x="19298" y="7828"/>
                    <a:pt x="20635" y="10054"/>
                    <a:pt x="20635" y="13317"/>
                  </a:cubicBezTo>
                  <a:cubicBezTo>
                    <a:pt x="20635" y="19399"/>
                    <a:pt x="16033" y="23553"/>
                    <a:pt x="10394" y="23553"/>
                  </a:cubicBezTo>
                  <a:cubicBezTo>
                    <a:pt x="4156" y="23553"/>
                    <a:pt x="0" y="18954"/>
                    <a:pt x="0" y="13317"/>
                  </a:cubicBezTo>
                  <a:cubicBezTo>
                    <a:pt x="0" y="3082"/>
                    <a:pt x="10839" y="-1371"/>
                    <a:pt x="23455" y="-1371"/>
                  </a:cubicBezTo>
                  <a:cubicBezTo>
                    <a:pt x="36814" y="-1371"/>
                    <a:pt x="53286" y="5747"/>
                    <a:pt x="53286" y="22663"/>
                  </a:cubicBezTo>
                  <a:lnTo>
                    <a:pt x="53286" y="95055"/>
                  </a:lnTo>
                  <a:lnTo>
                    <a:pt x="24492" y="93865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754" name="任意多边形: 形状 753">
              <a:extLst>
                <a:ext uri="{FF2B5EF4-FFF2-40B4-BE49-F238E27FC236}">
                  <a16:creationId xmlns:a16="http://schemas.microsoft.com/office/drawing/2014/main" id="{302C4613-2378-377C-50DD-BD80D746DC92}"/>
                </a:ext>
              </a:extLst>
            </p:cNvPr>
            <p:cNvSpPr/>
            <p:nvPr>
              <p:custDataLst>
                <p:tags r:id="rId28"/>
              </p:custDataLst>
            </p:nvPr>
          </p:nvSpPr>
          <p:spPr>
            <a:xfrm flipV="1">
              <a:off x="11830123" y="-12235691"/>
              <a:ext cx="24804" cy="63347"/>
            </a:xfrm>
            <a:custGeom>
              <a:avLst/>
              <a:gdLst>
                <a:gd name="connsiteX0" fmla="*/ 24804 w 24804"/>
                <a:gd name="connsiteY0" fmla="*/ 39732 h 63347"/>
                <a:gd name="connsiteX1" fmla="*/ 11238 w 24804"/>
                <a:gd name="connsiteY1" fmla="*/ 61978 h 63347"/>
                <a:gd name="connsiteX2" fmla="*/ 0 w 24804"/>
                <a:gd name="connsiteY2" fmla="*/ 50745 h 63347"/>
                <a:gd name="connsiteX3" fmla="*/ 11238 w 24804"/>
                <a:gd name="connsiteY3" fmla="*/ 39520 h 63347"/>
                <a:gd name="connsiteX4" fmla="*/ 18653 w 24804"/>
                <a:gd name="connsiteY4" fmla="*/ 42271 h 63347"/>
                <a:gd name="connsiteX5" fmla="*/ 19717 w 24804"/>
                <a:gd name="connsiteY5" fmla="*/ 42910 h 63347"/>
                <a:gd name="connsiteX6" fmla="*/ 20143 w 24804"/>
                <a:gd name="connsiteY6" fmla="*/ 39732 h 63347"/>
                <a:gd name="connsiteX7" fmla="*/ 5726 w 24804"/>
                <a:gd name="connsiteY7" fmla="*/ 4354 h 63347"/>
                <a:gd name="connsiteX8" fmla="*/ 3392 w 24804"/>
                <a:gd name="connsiteY8" fmla="*/ 963 h 63347"/>
                <a:gd name="connsiteX9" fmla="*/ 5513 w 24804"/>
                <a:gd name="connsiteY9" fmla="*/ -1370 h 63347"/>
                <a:gd name="connsiteX10" fmla="*/ 24804 w 24804"/>
                <a:gd name="connsiteY10" fmla="*/ 39732 h 63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804" h="63347">
                  <a:moveTo>
                    <a:pt x="24804" y="39732"/>
                  </a:moveTo>
                  <a:cubicBezTo>
                    <a:pt x="24804" y="53716"/>
                    <a:pt x="19505" y="61978"/>
                    <a:pt x="11238" y="61978"/>
                  </a:cubicBezTo>
                  <a:cubicBezTo>
                    <a:pt x="4243" y="61978"/>
                    <a:pt x="0" y="56680"/>
                    <a:pt x="0" y="50745"/>
                  </a:cubicBezTo>
                  <a:cubicBezTo>
                    <a:pt x="0" y="45029"/>
                    <a:pt x="4243" y="39520"/>
                    <a:pt x="11238" y="39520"/>
                  </a:cubicBezTo>
                  <a:cubicBezTo>
                    <a:pt x="13779" y="39520"/>
                    <a:pt x="16539" y="40370"/>
                    <a:pt x="18653" y="42271"/>
                  </a:cubicBezTo>
                  <a:cubicBezTo>
                    <a:pt x="19292" y="42697"/>
                    <a:pt x="19505" y="42910"/>
                    <a:pt x="19717" y="42910"/>
                  </a:cubicBezTo>
                  <a:cubicBezTo>
                    <a:pt x="19930" y="42910"/>
                    <a:pt x="20143" y="42697"/>
                    <a:pt x="20143" y="39732"/>
                  </a:cubicBezTo>
                  <a:cubicBezTo>
                    <a:pt x="20143" y="24053"/>
                    <a:pt x="12721" y="11346"/>
                    <a:pt x="5726" y="4354"/>
                  </a:cubicBezTo>
                  <a:cubicBezTo>
                    <a:pt x="3392" y="2021"/>
                    <a:pt x="3392" y="1595"/>
                    <a:pt x="3392" y="963"/>
                  </a:cubicBezTo>
                  <a:cubicBezTo>
                    <a:pt x="3392" y="-524"/>
                    <a:pt x="4456" y="-1370"/>
                    <a:pt x="5513" y="-1370"/>
                  </a:cubicBezTo>
                  <a:cubicBezTo>
                    <a:pt x="7847" y="-1370"/>
                    <a:pt x="24804" y="14941"/>
                    <a:pt x="24804" y="39732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755" name="任意多边形: 形状 754">
              <a:extLst>
                <a:ext uri="{FF2B5EF4-FFF2-40B4-BE49-F238E27FC236}">
                  <a16:creationId xmlns:a16="http://schemas.microsoft.com/office/drawing/2014/main" id="{24BA1795-067B-32D6-94E8-38C0BE6E178C}"/>
                </a:ext>
              </a:extLst>
            </p:cNvPr>
            <p:cNvSpPr/>
            <p:nvPr>
              <p:custDataLst>
                <p:tags r:id="rId29"/>
              </p:custDataLst>
            </p:nvPr>
          </p:nvSpPr>
          <p:spPr>
            <a:xfrm flipV="1">
              <a:off x="11912299" y="-12353273"/>
              <a:ext cx="55966" cy="142373"/>
            </a:xfrm>
            <a:custGeom>
              <a:avLst/>
              <a:gdLst>
                <a:gd name="connsiteX0" fmla="*/ 54058 w 55966"/>
                <a:gd name="connsiteY0" fmla="*/ 133366 h 142373"/>
                <a:gd name="connsiteX1" fmla="*/ 46211 w 55966"/>
                <a:gd name="connsiteY1" fmla="*/ 140996 h 142373"/>
                <a:gd name="connsiteX2" fmla="*/ 34766 w 55966"/>
                <a:gd name="connsiteY2" fmla="*/ 129770 h 142373"/>
                <a:gd name="connsiteX3" fmla="*/ 42819 w 55966"/>
                <a:gd name="connsiteY3" fmla="*/ 122140 h 142373"/>
                <a:gd name="connsiteX4" fmla="*/ 54058 w 55966"/>
                <a:gd name="connsiteY4" fmla="*/ 133366 h 142373"/>
                <a:gd name="connsiteX5" fmla="*/ 37945 w 55966"/>
                <a:gd name="connsiteY5" fmla="*/ 53709 h 142373"/>
                <a:gd name="connsiteX6" fmla="*/ 42606 w 55966"/>
                <a:gd name="connsiteY6" fmla="*/ 65998 h 142373"/>
                <a:gd name="connsiteX7" fmla="*/ 45366 w 55966"/>
                <a:gd name="connsiteY7" fmla="*/ 77225 h 142373"/>
                <a:gd name="connsiteX8" fmla="*/ 27983 w 55966"/>
                <a:gd name="connsiteY8" fmla="*/ 94598 h 142373"/>
                <a:gd name="connsiteX9" fmla="*/ 0 w 55966"/>
                <a:gd name="connsiteY9" fmla="*/ 61970 h 142373"/>
                <a:gd name="connsiteX10" fmla="*/ 2547 w 55966"/>
                <a:gd name="connsiteY10" fmla="*/ 59857 h 142373"/>
                <a:gd name="connsiteX11" fmla="*/ 5938 w 55966"/>
                <a:gd name="connsiteY11" fmla="*/ 63666 h 142373"/>
                <a:gd name="connsiteX12" fmla="*/ 27345 w 55966"/>
                <a:gd name="connsiteY12" fmla="*/ 89939 h 142373"/>
                <a:gd name="connsiteX13" fmla="*/ 32645 w 55966"/>
                <a:gd name="connsiteY13" fmla="*/ 83160 h 142373"/>
                <a:gd name="connsiteX14" fmla="*/ 30317 w 55966"/>
                <a:gd name="connsiteY14" fmla="*/ 72140 h 142373"/>
                <a:gd name="connsiteX15" fmla="*/ 15687 w 55966"/>
                <a:gd name="connsiteY15" fmla="*/ 32946 h 142373"/>
                <a:gd name="connsiteX16" fmla="*/ 10813 w 55966"/>
                <a:gd name="connsiteY16" fmla="*/ 15997 h 142373"/>
                <a:gd name="connsiteX17" fmla="*/ 28196 w 55966"/>
                <a:gd name="connsiteY17" fmla="*/ -1377 h 142373"/>
                <a:gd name="connsiteX18" fmla="*/ 55966 w 55966"/>
                <a:gd name="connsiteY18" fmla="*/ 31252 h 142373"/>
                <a:gd name="connsiteX19" fmla="*/ 53419 w 55966"/>
                <a:gd name="connsiteY19" fmla="*/ 33371 h 142373"/>
                <a:gd name="connsiteX20" fmla="*/ 50241 w 55966"/>
                <a:gd name="connsiteY20" fmla="*/ 29556 h 142373"/>
                <a:gd name="connsiteX21" fmla="*/ 28622 w 55966"/>
                <a:gd name="connsiteY21" fmla="*/ 3290 h 142373"/>
                <a:gd name="connsiteX22" fmla="*/ 23534 w 55966"/>
                <a:gd name="connsiteY22" fmla="*/ 10282 h 142373"/>
                <a:gd name="connsiteX23" fmla="*/ 29679 w 55966"/>
                <a:gd name="connsiteY23" fmla="*/ 31463 h 142373"/>
                <a:gd name="connsiteX24" fmla="*/ 37945 w 55966"/>
                <a:gd name="connsiteY24" fmla="*/ 53709 h 1423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5966" h="142373">
                  <a:moveTo>
                    <a:pt x="54058" y="133366"/>
                  </a:moveTo>
                  <a:cubicBezTo>
                    <a:pt x="54058" y="137607"/>
                    <a:pt x="51085" y="140996"/>
                    <a:pt x="46211" y="140996"/>
                  </a:cubicBezTo>
                  <a:cubicBezTo>
                    <a:pt x="40492" y="140996"/>
                    <a:pt x="34766" y="135486"/>
                    <a:pt x="34766" y="129770"/>
                  </a:cubicBezTo>
                  <a:cubicBezTo>
                    <a:pt x="34766" y="125743"/>
                    <a:pt x="37732" y="122140"/>
                    <a:pt x="42819" y="122140"/>
                  </a:cubicBezTo>
                  <a:cubicBezTo>
                    <a:pt x="47694" y="122140"/>
                    <a:pt x="54058" y="127012"/>
                    <a:pt x="54058" y="133366"/>
                  </a:cubicBezTo>
                  <a:close/>
                  <a:moveTo>
                    <a:pt x="37945" y="53709"/>
                  </a:moveTo>
                  <a:cubicBezTo>
                    <a:pt x="40492" y="59857"/>
                    <a:pt x="40492" y="60275"/>
                    <a:pt x="42606" y="65998"/>
                  </a:cubicBezTo>
                  <a:cubicBezTo>
                    <a:pt x="44302" y="70232"/>
                    <a:pt x="45366" y="73203"/>
                    <a:pt x="45366" y="77225"/>
                  </a:cubicBezTo>
                  <a:cubicBezTo>
                    <a:pt x="45366" y="86762"/>
                    <a:pt x="38583" y="94598"/>
                    <a:pt x="27983" y="94598"/>
                  </a:cubicBezTo>
                  <a:cubicBezTo>
                    <a:pt x="8060" y="94598"/>
                    <a:pt x="0" y="63879"/>
                    <a:pt x="0" y="61970"/>
                  </a:cubicBezTo>
                  <a:cubicBezTo>
                    <a:pt x="0" y="59857"/>
                    <a:pt x="2121" y="59857"/>
                    <a:pt x="2547" y="59857"/>
                  </a:cubicBezTo>
                  <a:cubicBezTo>
                    <a:pt x="4668" y="59857"/>
                    <a:pt x="4881" y="60275"/>
                    <a:pt x="5938" y="63666"/>
                  </a:cubicBezTo>
                  <a:cubicBezTo>
                    <a:pt x="11664" y="83584"/>
                    <a:pt x="20143" y="89939"/>
                    <a:pt x="27345" y="89939"/>
                  </a:cubicBezTo>
                  <a:cubicBezTo>
                    <a:pt x="29041" y="89939"/>
                    <a:pt x="32645" y="89939"/>
                    <a:pt x="32645" y="83160"/>
                  </a:cubicBezTo>
                  <a:cubicBezTo>
                    <a:pt x="32645" y="78706"/>
                    <a:pt x="31162" y="74260"/>
                    <a:pt x="30317" y="72140"/>
                  </a:cubicBezTo>
                  <a:cubicBezTo>
                    <a:pt x="28622" y="66636"/>
                    <a:pt x="19079" y="42058"/>
                    <a:pt x="15687" y="32946"/>
                  </a:cubicBezTo>
                  <a:cubicBezTo>
                    <a:pt x="13566" y="27436"/>
                    <a:pt x="10813" y="20450"/>
                    <a:pt x="10813" y="15997"/>
                  </a:cubicBezTo>
                  <a:cubicBezTo>
                    <a:pt x="10813" y="6041"/>
                    <a:pt x="18021" y="-1377"/>
                    <a:pt x="28196" y="-1377"/>
                  </a:cubicBezTo>
                  <a:cubicBezTo>
                    <a:pt x="48119" y="-1377"/>
                    <a:pt x="55966" y="29343"/>
                    <a:pt x="55966" y="31252"/>
                  </a:cubicBezTo>
                  <a:cubicBezTo>
                    <a:pt x="55966" y="33371"/>
                    <a:pt x="54058" y="33371"/>
                    <a:pt x="53419" y="33371"/>
                  </a:cubicBezTo>
                  <a:cubicBezTo>
                    <a:pt x="51298" y="33371"/>
                    <a:pt x="51298" y="32733"/>
                    <a:pt x="50241" y="29556"/>
                  </a:cubicBezTo>
                  <a:cubicBezTo>
                    <a:pt x="46423" y="16210"/>
                    <a:pt x="39428" y="3290"/>
                    <a:pt x="28622" y="3290"/>
                  </a:cubicBezTo>
                  <a:cubicBezTo>
                    <a:pt x="25017" y="3290"/>
                    <a:pt x="23534" y="5403"/>
                    <a:pt x="23534" y="10282"/>
                  </a:cubicBezTo>
                  <a:cubicBezTo>
                    <a:pt x="23534" y="15571"/>
                    <a:pt x="24804" y="18543"/>
                    <a:pt x="29679" y="31463"/>
                  </a:cubicBezTo>
                  <a:lnTo>
                    <a:pt x="37945" y="53709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756" name="任意多边形: 形状 755">
              <a:extLst>
                <a:ext uri="{FF2B5EF4-FFF2-40B4-BE49-F238E27FC236}">
                  <a16:creationId xmlns:a16="http://schemas.microsoft.com/office/drawing/2014/main" id="{195686E3-B962-E086-FCE7-E36D7CEF193E}"/>
                </a:ext>
              </a:extLst>
            </p:cNvPr>
            <p:cNvSpPr/>
            <p:nvPr>
              <p:custDataLst>
                <p:tags r:id="rId30"/>
              </p:custDataLst>
            </p:nvPr>
          </p:nvSpPr>
          <p:spPr>
            <a:xfrm flipV="1">
              <a:off x="12043846" y="-12270431"/>
              <a:ext cx="129515" cy="8474"/>
            </a:xfrm>
            <a:custGeom>
              <a:avLst/>
              <a:gdLst>
                <a:gd name="connsiteX0" fmla="*/ 122094 w 129515"/>
                <a:gd name="connsiteY0" fmla="*/ -1375 h 8474"/>
                <a:gd name="connsiteX1" fmla="*/ 129515 w 129515"/>
                <a:gd name="connsiteY1" fmla="*/ 2866 h 8474"/>
                <a:gd name="connsiteX2" fmla="*/ 122094 w 129515"/>
                <a:gd name="connsiteY2" fmla="*/ 7099 h 8474"/>
                <a:gd name="connsiteX3" fmla="*/ 7415 w 129515"/>
                <a:gd name="connsiteY3" fmla="*/ 7099 h 8474"/>
                <a:gd name="connsiteX4" fmla="*/ 0 w 129515"/>
                <a:gd name="connsiteY4" fmla="*/ 2866 h 8474"/>
                <a:gd name="connsiteX5" fmla="*/ 7415 w 129515"/>
                <a:gd name="connsiteY5" fmla="*/ -1375 h 8474"/>
                <a:gd name="connsiteX6" fmla="*/ 122094 w 129515"/>
                <a:gd name="connsiteY6" fmla="*/ -1375 h 8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9515" h="8474">
                  <a:moveTo>
                    <a:pt x="122094" y="-1375"/>
                  </a:moveTo>
                  <a:cubicBezTo>
                    <a:pt x="125698" y="-1375"/>
                    <a:pt x="129515" y="-1375"/>
                    <a:pt x="129515" y="2866"/>
                  </a:cubicBezTo>
                  <a:cubicBezTo>
                    <a:pt x="129515" y="7099"/>
                    <a:pt x="125698" y="7099"/>
                    <a:pt x="122094" y="7099"/>
                  </a:cubicBezTo>
                  <a:lnTo>
                    <a:pt x="7415" y="7099"/>
                  </a:lnTo>
                  <a:cubicBezTo>
                    <a:pt x="3810" y="7099"/>
                    <a:pt x="0" y="7099"/>
                    <a:pt x="0" y="2866"/>
                  </a:cubicBezTo>
                  <a:cubicBezTo>
                    <a:pt x="0" y="-1375"/>
                    <a:pt x="3810" y="-1375"/>
                    <a:pt x="7415" y="-1375"/>
                  </a:cubicBezTo>
                  <a:lnTo>
                    <a:pt x="122094" y="-1375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757" name="任意多边形: 形状 756">
              <a:extLst>
                <a:ext uri="{FF2B5EF4-FFF2-40B4-BE49-F238E27FC236}">
                  <a16:creationId xmlns:a16="http://schemas.microsoft.com/office/drawing/2014/main" id="{8D2E1ED7-1E90-4F5C-FFA8-F20B5ABA1C75}"/>
                </a:ext>
              </a:extLst>
            </p:cNvPr>
            <p:cNvSpPr/>
            <p:nvPr>
              <p:custDataLst>
                <p:tags r:id="rId31"/>
              </p:custDataLst>
            </p:nvPr>
          </p:nvSpPr>
          <p:spPr>
            <a:xfrm flipV="1">
              <a:off x="12235511" y="-12353273"/>
              <a:ext cx="86908" cy="183474"/>
            </a:xfrm>
            <a:custGeom>
              <a:avLst/>
              <a:gdLst>
                <a:gd name="connsiteX0" fmla="*/ 86909 w 86908"/>
                <a:gd name="connsiteY0" fmla="*/ 174469 h 183474"/>
                <a:gd name="connsiteX1" fmla="*/ 78849 w 86908"/>
                <a:gd name="connsiteY1" fmla="*/ 182100 h 183474"/>
                <a:gd name="connsiteX2" fmla="*/ 67617 w 86908"/>
                <a:gd name="connsiteY2" fmla="*/ 170874 h 183474"/>
                <a:gd name="connsiteX3" fmla="*/ 75457 w 86908"/>
                <a:gd name="connsiteY3" fmla="*/ 163243 h 183474"/>
                <a:gd name="connsiteX4" fmla="*/ 86909 w 86908"/>
                <a:gd name="connsiteY4" fmla="*/ 174469 h 183474"/>
                <a:gd name="connsiteX5" fmla="*/ 44302 w 86908"/>
                <a:gd name="connsiteY5" fmla="*/ 31465 h 183474"/>
                <a:gd name="connsiteX6" fmla="*/ 18227 w 86908"/>
                <a:gd name="connsiteY6" fmla="*/ 3292 h 183474"/>
                <a:gd name="connsiteX7" fmla="*/ 9961 w 86908"/>
                <a:gd name="connsiteY7" fmla="*/ 5199 h 183474"/>
                <a:gd name="connsiteX8" fmla="*/ 19497 w 86908"/>
                <a:gd name="connsiteY8" fmla="*/ 16425 h 183474"/>
                <a:gd name="connsiteX9" fmla="*/ 11445 w 86908"/>
                <a:gd name="connsiteY9" fmla="*/ 23842 h 183474"/>
                <a:gd name="connsiteX10" fmla="*/ 0 w 86908"/>
                <a:gd name="connsiteY10" fmla="*/ 11766 h 183474"/>
                <a:gd name="connsiteX11" fmla="*/ 18653 w 86908"/>
                <a:gd name="connsiteY11" fmla="*/ -1375 h 183474"/>
                <a:gd name="connsiteX12" fmla="*/ 58500 w 86908"/>
                <a:gd name="connsiteY12" fmla="*/ 30834 h 183474"/>
                <a:gd name="connsiteX13" fmla="*/ 78004 w 86908"/>
                <a:gd name="connsiteY13" fmla="*/ 108371 h 183474"/>
                <a:gd name="connsiteX14" fmla="*/ 79062 w 86908"/>
                <a:gd name="connsiteY14" fmla="*/ 116213 h 183474"/>
                <a:gd name="connsiteX15" fmla="*/ 59564 w 86908"/>
                <a:gd name="connsiteY15" fmla="*/ 135701 h 183474"/>
                <a:gd name="connsiteX16" fmla="*/ 25855 w 86908"/>
                <a:gd name="connsiteY16" fmla="*/ 103074 h 183474"/>
                <a:gd name="connsiteX17" fmla="*/ 28402 w 86908"/>
                <a:gd name="connsiteY17" fmla="*/ 100960 h 183474"/>
                <a:gd name="connsiteX18" fmla="*/ 32219 w 86908"/>
                <a:gd name="connsiteY18" fmla="*/ 105193 h 183474"/>
                <a:gd name="connsiteX19" fmla="*/ 58925 w 86908"/>
                <a:gd name="connsiteY19" fmla="*/ 131042 h 183474"/>
                <a:gd name="connsiteX20" fmla="*/ 65708 w 86908"/>
                <a:gd name="connsiteY20" fmla="*/ 121298 h 183474"/>
                <a:gd name="connsiteX21" fmla="*/ 64226 w 86908"/>
                <a:gd name="connsiteY21" fmla="*/ 110491 h 183474"/>
                <a:gd name="connsiteX22" fmla="*/ 44302 w 86908"/>
                <a:gd name="connsiteY22" fmla="*/ 31465 h 183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86908" h="183474">
                  <a:moveTo>
                    <a:pt x="86909" y="174469"/>
                  </a:moveTo>
                  <a:cubicBezTo>
                    <a:pt x="86909" y="178497"/>
                    <a:pt x="83936" y="182100"/>
                    <a:pt x="78849" y="182100"/>
                  </a:cubicBezTo>
                  <a:cubicBezTo>
                    <a:pt x="73974" y="182100"/>
                    <a:pt x="67617" y="177228"/>
                    <a:pt x="67617" y="170874"/>
                  </a:cubicBezTo>
                  <a:cubicBezTo>
                    <a:pt x="67617" y="166634"/>
                    <a:pt x="70583" y="163243"/>
                    <a:pt x="75457" y="163243"/>
                  </a:cubicBezTo>
                  <a:cubicBezTo>
                    <a:pt x="81183" y="163243"/>
                    <a:pt x="86909" y="168754"/>
                    <a:pt x="86909" y="174469"/>
                  </a:cubicBezTo>
                  <a:close/>
                  <a:moveTo>
                    <a:pt x="44302" y="31465"/>
                  </a:moveTo>
                  <a:cubicBezTo>
                    <a:pt x="40272" y="15368"/>
                    <a:pt x="30098" y="3292"/>
                    <a:pt x="18227" y="3292"/>
                  </a:cubicBezTo>
                  <a:cubicBezTo>
                    <a:pt x="16958" y="3292"/>
                    <a:pt x="13779" y="3292"/>
                    <a:pt x="9961" y="5199"/>
                  </a:cubicBezTo>
                  <a:cubicBezTo>
                    <a:pt x="16318" y="6681"/>
                    <a:pt x="19497" y="12184"/>
                    <a:pt x="19497" y="16425"/>
                  </a:cubicBezTo>
                  <a:cubicBezTo>
                    <a:pt x="19497" y="19814"/>
                    <a:pt x="17170" y="23842"/>
                    <a:pt x="11445" y="23842"/>
                  </a:cubicBezTo>
                  <a:cubicBezTo>
                    <a:pt x="6144" y="23842"/>
                    <a:pt x="0" y="19389"/>
                    <a:pt x="0" y="11766"/>
                  </a:cubicBezTo>
                  <a:cubicBezTo>
                    <a:pt x="0" y="3292"/>
                    <a:pt x="8479" y="-1375"/>
                    <a:pt x="18653" y="-1375"/>
                  </a:cubicBezTo>
                  <a:cubicBezTo>
                    <a:pt x="33489" y="-1375"/>
                    <a:pt x="53199" y="9858"/>
                    <a:pt x="58500" y="30834"/>
                  </a:cubicBezTo>
                  <a:lnTo>
                    <a:pt x="78004" y="108371"/>
                  </a:lnTo>
                  <a:cubicBezTo>
                    <a:pt x="79062" y="112611"/>
                    <a:pt x="79062" y="115576"/>
                    <a:pt x="79062" y="116213"/>
                  </a:cubicBezTo>
                  <a:cubicBezTo>
                    <a:pt x="79062" y="128283"/>
                    <a:pt x="70164" y="135701"/>
                    <a:pt x="59564" y="135701"/>
                  </a:cubicBezTo>
                  <a:cubicBezTo>
                    <a:pt x="37938" y="135701"/>
                    <a:pt x="25855" y="104982"/>
                    <a:pt x="25855" y="103074"/>
                  </a:cubicBezTo>
                  <a:cubicBezTo>
                    <a:pt x="25855" y="100960"/>
                    <a:pt x="27976" y="100960"/>
                    <a:pt x="28402" y="100960"/>
                  </a:cubicBezTo>
                  <a:cubicBezTo>
                    <a:pt x="30311" y="100960"/>
                    <a:pt x="30523" y="101167"/>
                    <a:pt x="32219" y="105193"/>
                  </a:cubicBezTo>
                  <a:cubicBezTo>
                    <a:pt x="37519" y="118115"/>
                    <a:pt x="47268" y="131042"/>
                    <a:pt x="58925" y="131042"/>
                  </a:cubicBezTo>
                  <a:cubicBezTo>
                    <a:pt x="61891" y="131042"/>
                    <a:pt x="65708" y="130192"/>
                    <a:pt x="65708" y="121298"/>
                  </a:cubicBezTo>
                  <a:cubicBezTo>
                    <a:pt x="65708" y="116420"/>
                    <a:pt x="65077" y="114093"/>
                    <a:pt x="64226" y="110491"/>
                  </a:cubicBezTo>
                  <a:lnTo>
                    <a:pt x="44302" y="31465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758" name="任意多边形: 形状 757">
              <a:extLst>
                <a:ext uri="{FF2B5EF4-FFF2-40B4-BE49-F238E27FC236}">
                  <a16:creationId xmlns:a16="http://schemas.microsoft.com/office/drawing/2014/main" id="{29FEA781-AD5E-4AC1-63FB-ED817977E20F}"/>
                </a:ext>
              </a:extLst>
            </p:cNvPr>
            <p:cNvSpPr/>
            <p:nvPr>
              <p:custDataLst>
                <p:tags r:id="rId32"/>
              </p:custDataLst>
            </p:nvPr>
          </p:nvSpPr>
          <p:spPr>
            <a:xfrm flipV="1">
              <a:off x="12349788" y="-12372128"/>
              <a:ext cx="49176" cy="211860"/>
            </a:xfrm>
            <a:custGeom>
              <a:avLst/>
              <a:gdLst>
                <a:gd name="connsiteX0" fmla="*/ 49177 w 49176"/>
                <a:gd name="connsiteY0" fmla="*/ 104556 h 211860"/>
                <a:gd name="connsiteX1" fmla="*/ 35185 w 49176"/>
                <a:gd name="connsiteY1" fmla="*/ 170654 h 211860"/>
                <a:gd name="connsiteX2" fmla="*/ 2122 w 49176"/>
                <a:gd name="connsiteY2" fmla="*/ 210485 h 211860"/>
                <a:gd name="connsiteX3" fmla="*/ 0 w 49176"/>
                <a:gd name="connsiteY3" fmla="*/ 208366 h 211860"/>
                <a:gd name="connsiteX4" fmla="*/ 4030 w 49176"/>
                <a:gd name="connsiteY4" fmla="*/ 203494 h 211860"/>
                <a:gd name="connsiteX5" fmla="*/ 36881 w 49176"/>
                <a:gd name="connsiteY5" fmla="*/ 104556 h 211860"/>
                <a:gd name="connsiteX6" fmla="*/ 2753 w 49176"/>
                <a:gd name="connsiteY6" fmla="*/ 4348 h 211860"/>
                <a:gd name="connsiteX7" fmla="*/ 0 w 49176"/>
                <a:gd name="connsiteY7" fmla="*/ 746 h 211860"/>
                <a:gd name="connsiteX8" fmla="*/ 2122 w 49176"/>
                <a:gd name="connsiteY8" fmla="*/ -1375 h 211860"/>
                <a:gd name="connsiteX9" fmla="*/ 35824 w 49176"/>
                <a:gd name="connsiteY9" fmla="*/ 39939 h 211860"/>
                <a:gd name="connsiteX10" fmla="*/ 49177 w 49176"/>
                <a:gd name="connsiteY10" fmla="*/ 104556 h 211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9176" h="211860">
                  <a:moveTo>
                    <a:pt x="49177" y="104556"/>
                  </a:moveTo>
                  <a:cubicBezTo>
                    <a:pt x="49177" y="121078"/>
                    <a:pt x="46849" y="146714"/>
                    <a:pt x="35185" y="170654"/>
                  </a:cubicBezTo>
                  <a:cubicBezTo>
                    <a:pt x="22470" y="196715"/>
                    <a:pt x="4236" y="210485"/>
                    <a:pt x="2122" y="210485"/>
                  </a:cubicBezTo>
                  <a:cubicBezTo>
                    <a:pt x="845" y="210485"/>
                    <a:pt x="0" y="209635"/>
                    <a:pt x="0" y="208366"/>
                  </a:cubicBezTo>
                  <a:cubicBezTo>
                    <a:pt x="0" y="207735"/>
                    <a:pt x="0" y="207309"/>
                    <a:pt x="4030" y="203494"/>
                  </a:cubicBezTo>
                  <a:cubicBezTo>
                    <a:pt x="24798" y="182517"/>
                    <a:pt x="36881" y="148833"/>
                    <a:pt x="36881" y="104556"/>
                  </a:cubicBezTo>
                  <a:cubicBezTo>
                    <a:pt x="36881" y="68326"/>
                    <a:pt x="29041" y="31039"/>
                    <a:pt x="2753" y="4348"/>
                  </a:cubicBezTo>
                  <a:cubicBezTo>
                    <a:pt x="0" y="1802"/>
                    <a:pt x="0" y="1377"/>
                    <a:pt x="0" y="746"/>
                  </a:cubicBezTo>
                  <a:cubicBezTo>
                    <a:pt x="0" y="-524"/>
                    <a:pt x="845" y="-1375"/>
                    <a:pt x="2122" y="-1375"/>
                  </a:cubicBezTo>
                  <a:cubicBezTo>
                    <a:pt x="4236" y="-1375"/>
                    <a:pt x="23315" y="13034"/>
                    <a:pt x="35824" y="39939"/>
                  </a:cubicBezTo>
                  <a:cubicBezTo>
                    <a:pt x="46636" y="63241"/>
                    <a:pt x="49177" y="86756"/>
                    <a:pt x="49177" y="104556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759" name="任意多边形: 形状 758">
              <a:extLst>
                <a:ext uri="{FF2B5EF4-FFF2-40B4-BE49-F238E27FC236}">
                  <a16:creationId xmlns:a16="http://schemas.microsoft.com/office/drawing/2014/main" id="{8EC9E14F-4B6A-1632-5CA4-8A8D2876A02E}"/>
                </a:ext>
              </a:extLst>
            </p:cNvPr>
            <p:cNvSpPr/>
            <p:nvPr>
              <p:custDataLst>
                <p:tags r:id="rId33"/>
              </p:custDataLst>
            </p:nvPr>
          </p:nvSpPr>
          <p:spPr>
            <a:xfrm flipV="1">
              <a:off x="12490889" y="-12290982"/>
              <a:ext cx="140967" cy="49575"/>
            </a:xfrm>
            <a:custGeom>
              <a:avLst/>
              <a:gdLst>
                <a:gd name="connsiteX0" fmla="*/ 133757 w 140967"/>
                <a:gd name="connsiteY0" fmla="*/ 39726 h 49575"/>
                <a:gd name="connsiteX1" fmla="*/ 140967 w 140967"/>
                <a:gd name="connsiteY1" fmla="*/ 43967 h 49575"/>
                <a:gd name="connsiteX2" fmla="*/ 133970 w 140967"/>
                <a:gd name="connsiteY2" fmla="*/ 48200 h 49575"/>
                <a:gd name="connsiteX3" fmla="*/ 6995 w 140967"/>
                <a:gd name="connsiteY3" fmla="*/ 48200 h 49575"/>
                <a:gd name="connsiteX4" fmla="*/ 0 w 140967"/>
                <a:gd name="connsiteY4" fmla="*/ 43967 h 49575"/>
                <a:gd name="connsiteX5" fmla="*/ 7209 w 140967"/>
                <a:gd name="connsiteY5" fmla="*/ 39726 h 49575"/>
                <a:gd name="connsiteX6" fmla="*/ 133757 w 140967"/>
                <a:gd name="connsiteY6" fmla="*/ 39726 h 49575"/>
                <a:gd name="connsiteX7" fmla="*/ 133970 w 140967"/>
                <a:gd name="connsiteY7" fmla="*/ -1375 h 49575"/>
                <a:gd name="connsiteX8" fmla="*/ 140967 w 140967"/>
                <a:gd name="connsiteY8" fmla="*/ 2866 h 49575"/>
                <a:gd name="connsiteX9" fmla="*/ 133757 w 140967"/>
                <a:gd name="connsiteY9" fmla="*/ 7105 h 49575"/>
                <a:gd name="connsiteX10" fmla="*/ 7209 w 140967"/>
                <a:gd name="connsiteY10" fmla="*/ 7105 h 49575"/>
                <a:gd name="connsiteX11" fmla="*/ 0 w 140967"/>
                <a:gd name="connsiteY11" fmla="*/ 2866 h 49575"/>
                <a:gd name="connsiteX12" fmla="*/ 6995 w 140967"/>
                <a:gd name="connsiteY12" fmla="*/ -1375 h 49575"/>
                <a:gd name="connsiteX13" fmla="*/ 133970 w 140967"/>
                <a:gd name="connsiteY13" fmla="*/ -1375 h 49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0967" h="49575">
                  <a:moveTo>
                    <a:pt x="133757" y="39726"/>
                  </a:moveTo>
                  <a:cubicBezTo>
                    <a:pt x="136936" y="39726"/>
                    <a:pt x="140967" y="39726"/>
                    <a:pt x="140967" y="43967"/>
                  </a:cubicBezTo>
                  <a:cubicBezTo>
                    <a:pt x="140967" y="48200"/>
                    <a:pt x="136936" y="48200"/>
                    <a:pt x="133970" y="48200"/>
                  </a:cubicBezTo>
                  <a:lnTo>
                    <a:pt x="6995" y="48200"/>
                  </a:lnTo>
                  <a:cubicBezTo>
                    <a:pt x="4030" y="48200"/>
                    <a:pt x="0" y="48200"/>
                    <a:pt x="0" y="43967"/>
                  </a:cubicBezTo>
                  <a:cubicBezTo>
                    <a:pt x="0" y="39726"/>
                    <a:pt x="4030" y="39726"/>
                    <a:pt x="7209" y="39726"/>
                  </a:cubicBezTo>
                  <a:lnTo>
                    <a:pt x="133757" y="39726"/>
                  </a:lnTo>
                  <a:close/>
                  <a:moveTo>
                    <a:pt x="133970" y="-1375"/>
                  </a:moveTo>
                  <a:cubicBezTo>
                    <a:pt x="136936" y="-1375"/>
                    <a:pt x="140967" y="-1375"/>
                    <a:pt x="140967" y="2866"/>
                  </a:cubicBezTo>
                  <a:cubicBezTo>
                    <a:pt x="140967" y="7105"/>
                    <a:pt x="136936" y="7105"/>
                    <a:pt x="133757" y="7105"/>
                  </a:cubicBezTo>
                  <a:lnTo>
                    <a:pt x="7209" y="7105"/>
                  </a:lnTo>
                  <a:cubicBezTo>
                    <a:pt x="4030" y="7105"/>
                    <a:pt x="0" y="7105"/>
                    <a:pt x="0" y="2866"/>
                  </a:cubicBezTo>
                  <a:cubicBezTo>
                    <a:pt x="0" y="-1375"/>
                    <a:pt x="4030" y="-1375"/>
                    <a:pt x="6995" y="-1375"/>
                  </a:cubicBezTo>
                  <a:lnTo>
                    <a:pt x="133970" y="-1375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760" name="任意多边形: 形状 759">
              <a:extLst>
                <a:ext uri="{FF2B5EF4-FFF2-40B4-BE49-F238E27FC236}">
                  <a16:creationId xmlns:a16="http://schemas.microsoft.com/office/drawing/2014/main" id="{2D087119-3069-9F35-1116-48DF2F7A1442}"/>
                </a:ext>
              </a:extLst>
            </p:cNvPr>
            <p:cNvSpPr/>
            <p:nvPr>
              <p:custDataLst>
                <p:tags r:id="rId34"/>
              </p:custDataLst>
            </p:nvPr>
          </p:nvSpPr>
          <p:spPr>
            <a:xfrm flipV="1">
              <a:off x="12723782" y="-12372128"/>
              <a:ext cx="49175" cy="211860"/>
            </a:xfrm>
            <a:custGeom>
              <a:avLst/>
              <a:gdLst>
                <a:gd name="connsiteX0" fmla="*/ 49176 w 49175"/>
                <a:gd name="connsiteY0" fmla="*/ 746 h 211860"/>
                <a:gd name="connsiteX1" fmla="*/ 45571 w 49175"/>
                <a:gd name="connsiteY1" fmla="*/ 5405 h 211860"/>
                <a:gd name="connsiteX2" fmla="*/ 12295 w 49175"/>
                <a:gd name="connsiteY2" fmla="*/ 104556 h 211860"/>
                <a:gd name="connsiteX3" fmla="*/ 46422 w 49175"/>
                <a:gd name="connsiteY3" fmla="*/ 204763 h 211860"/>
                <a:gd name="connsiteX4" fmla="*/ 49176 w 49175"/>
                <a:gd name="connsiteY4" fmla="*/ 208366 h 211860"/>
                <a:gd name="connsiteX5" fmla="*/ 47054 w 49175"/>
                <a:gd name="connsiteY5" fmla="*/ 210485 h 211860"/>
                <a:gd name="connsiteX6" fmla="*/ 13353 w 49175"/>
                <a:gd name="connsiteY6" fmla="*/ 169171 h 211860"/>
                <a:gd name="connsiteX7" fmla="*/ 0 w 49175"/>
                <a:gd name="connsiteY7" fmla="*/ 104556 h 211860"/>
                <a:gd name="connsiteX8" fmla="*/ 13992 w 49175"/>
                <a:gd name="connsiteY8" fmla="*/ 38456 h 211860"/>
                <a:gd name="connsiteX9" fmla="*/ 47054 w 49175"/>
                <a:gd name="connsiteY9" fmla="*/ -1375 h 211860"/>
                <a:gd name="connsiteX10" fmla="*/ 49176 w 49175"/>
                <a:gd name="connsiteY10" fmla="*/ 746 h 211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9175" h="211860">
                  <a:moveTo>
                    <a:pt x="49176" y="746"/>
                  </a:moveTo>
                  <a:cubicBezTo>
                    <a:pt x="49176" y="1377"/>
                    <a:pt x="49176" y="1802"/>
                    <a:pt x="45571" y="5405"/>
                  </a:cubicBezTo>
                  <a:cubicBezTo>
                    <a:pt x="19077" y="32097"/>
                    <a:pt x="12295" y="72141"/>
                    <a:pt x="12295" y="104556"/>
                  </a:cubicBezTo>
                  <a:cubicBezTo>
                    <a:pt x="12295" y="141416"/>
                    <a:pt x="20348" y="178284"/>
                    <a:pt x="46422" y="204763"/>
                  </a:cubicBezTo>
                  <a:cubicBezTo>
                    <a:pt x="49176" y="207309"/>
                    <a:pt x="49176" y="207735"/>
                    <a:pt x="49176" y="208366"/>
                  </a:cubicBezTo>
                  <a:cubicBezTo>
                    <a:pt x="49176" y="209848"/>
                    <a:pt x="48325" y="210485"/>
                    <a:pt x="47054" y="210485"/>
                  </a:cubicBezTo>
                  <a:cubicBezTo>
                    <a:pt x="44933" y="210485"/>
                    <a:pt x="25862" y="196076"/>
                    <a:pt x="13353" y="169171"/>
                  </a:cubicBezTo>
                  <a:cubicBezTo>
                    <a:pt x="2539" y="145870"/>
                    <a:pt x="0" y="122354"/>
                    <a:pt x="0" y="104556"/>
                  </a:cubicBezTo>
                  <a:cubicBezTo>
                    <a:pt x="0" y="88032"/>
                    <a:pt x="2326" y="62398"/>
                    <a:pt x="13992" y="38456"/>
                  </a:cubicBezTo>
                  <a:cubicBezTo>
                    <a:pt x="26707" y="12396"/>
                    <a:pt x="44933" y="-1375"/>
                    <a:pt x="47054" y="-1375"/>
                  </a:cubicBezTo>
                  <a:cubicBezTo>
                    <a:pt x="48325" y="-1375"/>
                    <a:pt x="49176" y="-737"/>
                    <a:pt x="49176" y="746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761" name="任意多边形: 形状 760">
              <a:extLst>
                <a:ext uri="{FF2B5EF4-FFF2-40B4-BE49-F238E27FC236}">
                  <a16:creationId xmlns:a16="http://schemas.microsoft.com/office/drawing/2014/main" id="{85E32BC0-8A26-87F2-6264-4F5D0C51F25C}"/>
                </a:ext>
              </a:extLst>
            </p:cNvPr>
            <p:cNvSpPr/>
            <p:nvPr>
              <p:custDataLst>
                <p:tags r:id="rId35"/>
              </p:custDataLst>
            </p:nvPr>
          </p:nvSpPr>
          <p:spPr>
            <a:xfrm flipV="1">
              <a:off x="12793531" y="-12358570"/>
              <a:ext cx="173611" cy="147671"/>
            </a:xfrm>
            <a:custGeom>
              <a:avLst/>
              <a:gdLst>
                <a:gd name="connsiteX0" fmla="*/ 51724 w 173611"/>
                <a:gd name="connsiteY0" fmla="*/ 77436 h 147671"/>
                <a:gd name="connsiteX1" fmla="*/ 51724 w 173611"/>
                <a:gd name="connsiteY1" fmla="*/ 136337 h 147671"/>
                <a:gd name="connsiteX2" fmla="*/ 76735 w 173611"/>
                <a:gd name="connsiteY2" fmla="*/ 136337 h 147671"/>
                <a:gd name="connsiteX3" fmla="*/ 111288 w 173611"/>
                <a:gd name="connsiteY3" fmla="*/ 106887 h 147671"/>
                <a:gd name="connsiteX4" fmla="*/ 76309 w 173611"/>
                <a:gd name="connsiteY4" fmla="*/ 77436 h 147671"/>
                <a:gd name="connsiteX5" fmla="*/ 51724 w 173611"/>
                <a:gd name="connsiteY5" fmla="*/ 77436 h 147671"/>
                <a:gd name="connsiteX6" fmla="*/ 108322 w 173611"/>
                <a:gd name="connsiteY6" fmla="*/ 72990 h 147671"/>
                <a:gd name="connsiteX7" fmla="*/ 143720 w 173611"/>
                <a:gd name="connsiteY7" fmla="*/ 107100 h 147671"/>
                <a:gd name="connsiteX8" fmla="*/ 80552 w 173611"/>
                <a:gd name="connsiteY8" fmla="*/ 146294 h 147671"/>
                <a:gd name="connsiteX9" fmla="*/ 0 w 173611"/>
                <a:gd name="connsiteY9" fmla="*/ 146294 h 147671"/>
                <a:gd name="connsiteX10" fmla="*/ 0 w 173611"/>
                <a:gd name="connsiteY10" fmla="*/ 136337 h 147671"/>
                <a:gd name="connsiteX11" fmla="*/ 22896 w 173611"/>
                <a:gd name="connsiteY11" fmla="*/ 136337 h 147671"/>
                <a:gd name="connsiteX12" fmla="*/ 22896 w 173611"/>
                <a:gd name="connsiteY12" fmla="*/ 10912 h 147671"/>
                <a:gd name="connsiteX13" fmla="*/ 0 w 173611"/>
                <a:gd name="connsiteY13" fmla="*/ 10912 h 147671"/>
                <a:gd name="connsiteX14" fmla="*/ 0 w 173611"/>
                <a:gd name="connsiteY14" fmla="*/ 957 h 147671"/>
                <a:gd name="connsiteX15" fmla="*/ 37307 w 173611"/>
                <a:gd name="connsiteY15" fmla="*/ 1594 h 147671"/>
                <a:gd name="connsiteX16" fmla="*/ 74613 w 173611"/>
                <a:gd name="connsiteY16" fmla="*/ 957 h 147671"/>
                <a:gd name="connsiteX17" fmla="*/ 74613 w 173611"/>
                <a:gd name="connsiteY17" fmla="*/ 10912 h 147671"/>
                <a:gd name="connsiteX18" fmla="*/ 51724 w 173611"/>
                <a:gd name="connsiteY18" fmla="*/ 10912 h 147671"/>
                <a:gd name="connsiteX19" fmla="*/ 51724 w 173611"/>
                <a:gd name="connsiteY19" fmla="*/ 69813 h 147671"/>
                <a:gd name="connsiteX20" fmla="*/ 76522 w 173611"/>
                <a:gd name="connsiteY20" fmla="*/ 69813 h 147671"/>
                <a:gd name="connsiteX21" fmla="*/ 95388 w 173611"/>
                <a:gd name="connsiteY21" fmla="*/ 62609 h 147671"/>
                <a:gd name="connsiteX22" fmla="*/ 102171 w 173611"/>
                <a:gd name="connsiteY22" fmla="*/ 35704 h 147671"/>
                <a:gd name="connsiteX23" fmla="*/ 117014 w 173611"/>
                <a:gd name="connsiteY23" fmla="*/ 4133 h 147671"/>
                <a:gd name="connsiteX24" fmla="*/ 148169 w 173611"/>
                <a:gd name="connsiteY24" fmla="*/ -1377 h 147671"/>
                <a:gd name="connsiteX25" fmla="*/ 173612 w 173611"/>
                <a:gd name="connsiteY25" fmla="*/ 21082 h 147671"/>
                <a:gd name="connsiteX26" fmla="*/ 168524 w 173611"/>
                <a:gd name="connsiteY26" fmla="*/ 25741 h 147671"/>
                <a:gd name="connsiteX27" fmla="*/ 163643 w 173611"/>
                <a:gd name="connsiteY27" fmla="*/ 20869 h 147671"/>
                <a:gd name="connsiteX28" fmla="*/ 150078 w 173611"/>
                <a:gd name="connsiteY28" fmla="*/ 6253 h 147671"/>
                <a:gd name="connsiteX29" fmla="*/ 134391 w 173611"/>
                <a:gd name="connsiteY29" fmla="*/ 30193 h 147671"/>
                <a:gd name="connsiteX30" fmla="*/ 132062 w 173611"/>
                <a:gd name="connsiteY30" fmla="*/ 48198 h 147671"/>
                <a:gd name="connsiteX31" fmla="*/ 108322 w 173611"/>
                <a:gd name="connsiteY31" fmla="*/ 72990 h 147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73611" h="147671">
                  <a:moveTo>
                    <a:pt x="51724" y="77436"/>
                  </a:moveTo>
                  <a:lnTo>
                    <a:pt x="51724" y="136337"/>
                  </a:lnTo>
                  <a:lnTo>
                    <a:pt x="76735" y="136337"/>
                  </a:lnTo>
                  <a:cubicBezTo>
                    <a:pt x="110862" y="136337"/>
                    <a:pt x="111288" y="119807"/>
                    <a:pt x="111288" y="106887"/>
                  </a:cubicBezTo>
                  <a:cubicBezTo>
                    <a:pt x="111288" y="95023"/>
                    <a:pt x="111288" y="77436"/>
                    <a:pt x="76309" y="77436"/>
                  </a:cubicBezTo>
                  <a:lnTo>
                    <a:pt x="51724" y="77436"/>
                  </a:lnTo>
                  <a:close/>
                  <a:moveTo>
                    <a:pt x="108322" y="72990"/>
                  </a:moveTo>
                  <a:cubicBezTo>
                    <a:pt x="132907" y="79344"/>
                    <a:pt x="143720" y="93115"/>
                    <a:pt x="143720" y="107100"/>
                  </a:cubicBezTo>
                  <a:cubicBezTo>
                    <a:pt x="143720" y="128494"/>
                    <a:pt x="120405" y="146294"/>
                    <a:pt x="80552" y="146294"/>
                  </a:cubicBezTo>
                  <a:lnTo>
                    <a:pt x="0" y="146294"/>
                  </a:lnTo>
                  <a:lnTo>
                    <a:pt x="0" y="136337"/>
                  </a:lnTo>
                  <a:lnTo>
                    <a:pt x="22896" y="136337"/>
                  </a:lnTo>
                  <a:lnTo>
                    <a:pt x="22896" y="10912"/>
                  </a:lnTo>
                  <a:lnTo>
                    <a:pt x="0" y="10912"/>
                  </a:lnTo>
                  <a:lnTo>
                    <a:pt x="0" y="957"/>
                  </a:lnTo>
                  <a:cubicBezTo>
                    <a:pt x="7635" y="1594"/>
                    <a:pt x="28409" y="1594"/>
                    <a:pt x="37307" y="1594"/>
                  </a:cubicBezTo>
                  <a:cubicBezTo>
                    <a:pt x="46211" y="1594"/>
                    <a:pt x="66986" y="1594"/>
                    <a:pt x="74613" y="957"/>
                  </a:cubicBezTo>
                  <a:lnTo>
                    <a:pt x="74613" y="10912"/>
                  </a:lnTo>
                  <a:lnTo>
                    <a:pt x="51724" y="10912"/>
                  </a:lnTo>
                  <a:lnTo>
                    <a:pt x="51724" y="69813"/>
                  </a:lnTo>
                  <a:lnTo>
                    <a:pt x="76522" y="69813"/>
                  </a:lnTo>
                  <a:cubicBezTo>
                    <a:pt x="79494" y="69813"/>
                    <a:pt x="88818" y="69813"/>
                    <a:pt x="95388" y="62609"/>
                  </a:cubicBezTo>
                  <a:cubicBezTo>
                    <a:pt x="102171" y="55191"/>
                    <a:pt x="102171" y="51170"/>
                    <a:pt x="102171" y="35704"/>
                  </a:cubicBezTo>
                  <a:cubicBezTo>
                    <a:pt x="102171" y="21719"/>
                    <a:pt x="102171" y="11338"/>
                    <a:pt x="117014" y="4133"/>
                  </a:cubicBezTo>
                  <a:cubicBezTo>
                    <a:pt x="126337" y="-526"/>
                    <a:pt x="139484" y="-1377"/>
                    <a:pt x="148169" y="-1377"/>
                  </a:cubicBezTo>
                  <a:cubicBezTo>
                    <a:pt x="170853" y="-1377"/>
                    <a:pt x="173612" y="17692"/>
                    <a:pt x="173612" y="21082"/>
                  </a:cubicBezTo>
                  <a:cubicBezTo>
                    <a:pt x="173612" y="25741"/>
                    <a:pt x="170640" y="25741"/>
                    <a:pt x="168524" y="25741"/>
                  </a:cubicBezTo>
                  <a:cubicBezTo>
                    <a:pt x="164069" y="25741"/>
                    <a:pt x="163856" y="23627"/>
                    <a:pt x="163643" y="20869"/>
                  </a:cubicBezTo>
                  <a:cubicBezTo>
                    <a:pt x="162586" y="10912"/>
                    <a:pt x="156441" y="6253"/>
                    <a:pt x="150078" y="6253"/>
                  </a:cubicBezTo>
                  <a:cubicBezTo>
                    <a:pt x="137363" y="6253"/>
                    <a:pt x="135454" y="21295"/>
                    <a:pt x="134391" y="30193"/>
                  </a:cubicBezTo>
                  <a:cubicBezTo>
                    <a:pt x="133971" y="32527"/>
                    <a:pt x="132275" y="47142"/>
                    <a:pt x="132062" y="48198"/>
                  </a:cubicBezTo>
                  <a:cubicBezTo>
                    <a:pt x="129097" y="63033"/>
                    <a:pt x="117432" y="69601"/>
                    <a:pt x="108322" y="72990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762" name="任意多边形: 形状 761">
              <a:extLst>
                <a:ext uri="{FF2B5EF4-FFF2-40B4-BE49-F238E27FC236}">
                  <a16:creationId xmlns:a16="http://schemas.microsoft.com/office/drawing/2014/main" id="{508BEF60-05E2-FE00-83C3-B8A1F91B8CA0}"/>
                </a:ext>
              </a:extLst>
            </p:cNvPr>
            <p:cNvSpPr/>
            <p:nvPr>
              <p:custDataLst>
                <p:tags r:id="rId36"/>
              </p:custDataLst>
            </p:nvPr>
          </p:nvSpPr>
          <p:spPr>
            <a:xfrm flipV="1">
              <a:off x="12977183" y="-12403684"/>
              <a:ext cx="76288" cy="104435"/>
            </a:xfrm>
            <a:custGeom>
              <a:avLst/>
              <a:gdLst>
                <a:gd name="connsiteX0" fmla="*/ 75697 w 76288"/>
                <a:gd name="connsiteY0" fmla="*/ 98600 h 104435"/>
                <a:gd name="connsiteX1" fmla="*/ 76289 w 76288"/>
                <a:gd name="connsiteY1" fmla="*/ 100978 h 104435"/>
                <a:gd name="connsiteX2" fmla="*/ 73915 w 76288"/>
                <a:gd name="connsiteY2" fmla="*/ 103052 h 104435"/>
                <a:gd name="connsiteX3" fmla="*/ 54916 w 76288"/>
                <a:gd name="connsiteY3" fmla="*/ 101570 h 104435"/>
                <a:gd name="connsiteX4" fmla="*/ 51651 w 76288"/>
                <a:gd name="connsiteY4" fmla="*/ 98160 h 104435"/>
                <a:gd name="connsiteX5" fmla="*/ 55507 w 76288"/>
                <a:gd name="connsiteY5" fmla="*/ 96080 h 104435"/>
                <a:gd name="connsiteX6" fmla="*/ 62637 w 76288"/>
                <a:gd name="connsiteY6" fmla="*/ 93854 h 104435"/>
                <a:gd name="connsiteX7" fmla="*/ 62038 w 76288"/>
                <a:gd name="connsiteY7" fmla="*/ 90590 h 104435"/>
                <a:gd name="connsiteX8" fmla="*/ 53579 w 76288"/>
                <a:gd name="connsiteY8" fmla="*/ 56766 h 104435"/>
                <a:gd name="connsiteX9" fmla="*/ 38291 w 76288"/>
                <a:gd name="connsiteY9" fmla="*/ 65519 h 104435"/>
                <a:gd name="connsiteX10" fmla="*/ 0 w 76288"/>
                <a:gd name="connsiteY10" fmla="*/ 23242 h 104435"/>
                <a:gd name="connsiteX11" fmla="*/ 22411 w 76288"/>
                <a:gd name="connsiteY11" fmla="*/ -1383 h 104435"/>
                <a:gd name="connsiteX12" fmla="*/ 43484 w 76288"/>
                <a:gd name="connsiteY12" fmla="*/ 8999 h 104435"/>
                <a:gd name="connsiteX13" fmla="*/ 58773 w 76288"/>
                <a:gd name="connsiteY13" fmla="*/ -1383 h 104435"/>
                <a:gd name="connsiteX14" fmla="*/ 70503 w 76288"/>
                <a:gd name="connsiteY14" fmla="*/ 6479 h 104435"/>
                <a:gd name="connsiteX15" fmla="*/ 75697 w 76288"/>
                <a:gd name="connsiteY15" fmla="*/ 21314 h 104435"/>
                <a:gd name="connsiteX16" fmla="*/ 73323 w 76288"/>
                <a:gd name="connsiteY16" fmla="*/ 23242 h 104435"/>
                <a:gd name="connsiteX17" fmla="*/ 70058 w 76288"/>
                <a:gd name="connsiteY17" fmla="*/ 18643 h 104435"/>
                <a:gd name="connsiteX18" fmla="*/ 59218 w 76288"/>
                <a:gd name="connsiteY18" fmla="*/ 2771 h 104435"/>
                <a:gd name="connsiteX19" fmla="*/ 54324 w 76288"/>
                <a:gd name="connsiteY19" fmla="*/ 10035 h 104435"/>
                <a:gd name="connsiteX20" fmla="*/ 55062 w 76288"/>
                <a:gd name="connsiteY20" fmla="*/ 16123 h 104435"/>
                <a:gd name="connsiteX21" fmla="*/ 75697 w 76288"/>
                <a:gd name="connsiteY21" fmla="*/ 98600 h 104435"/>
                <a:gd name="connsiteX22" fmla="*/ 44083 w 76288"/>
                <a:gd name="connsiteY22" fmla="*/ 18643 h 104435"/>
                <a:gd name="connsiteX23" fmla="*/ 36508 w 76288"/>
                <a:gd name="connsiteY23" fmla="*/ 8706 h 104435"/>
                <a:gd name="connsiteX24" fmla="*/ 22856 w 76288"/>
                <a:gd name="connsiteY24" fmla="*/ 2771 h 104435"/>
                <a:gd name="connsiteX25" fmla="*/ 12017 w 76288"/>
                <a:gd name="connsiteY25" fmla="*/ 17160 h 104435"/>
                <a:gd name="connsiteX26" fmla="*/ 19737 w 76288"/>
                <a:gd name="connsiteY26" fmla="*/ 47276 h 104435"/>
                <a:gd name="connsiteX27" fmla="*/ 38291 w 76288"/>
                <a:gd name="connsiteY27" fmla="*/ 61365 h 104435"/>
                <a:gd name="connsiteX28" fmla="*/ 51504 w 76288"/>
                <a:gd name="connsiteY28" fmla="*/ 48458 h 104435"/>
                <a:gd name="connsiteX29" fmla="*/ 51058 w 76288"/>
                <a:gd name="connsiteY29" fmla="*/ 46385 h 104435"/>
                <a:gd name="connsiteX30" fmla="*/ 44083 w 76288"/>
                <a:gd name="connsiteY30" fmla="*/ 18643 h 1044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76288" h="104435">
                  <a:moveTo>
                    <a:pt x="75697" y="98600"/>
                  </a:moveTo>
                  <a:cubicBezTo>
                    <a:pt x="75843" y="98898"/>
                    <a:pt x="76289" y="100826"/>
                    <a:pt x="76289" y="100978"/>
                  </a:cubicBezTo>
                  <a:cubicBezTo>
                    <a:pt x="76289" y="101716"/>
                    <a:pt x="75697" y="103052"/>
                    <a:pt x="73915" y="103052"/>
                  </a:cubicBezTo>
                  <a:cubicBezTo>
                    <a:pt x="70942" y="103052"/>
                    <a:pt x="58627" y="101870"/>
                    <a:pt x="54916" y="101570"/>
                  </a:cubicBezTo>
                  <a:cubicBezTo>
                    <a:pt x="53725" y="101423"/>
                    <a:pt x="51651" y="101271"/>
                    <a:pt x="51651" y="98160"/>
                  </a:cubicBezTo>
                  <a:cubicBezTo>
                    <a:pt x="51651" y="96080"/>
                    <a:pt x="53725" y="96080"/>
                    <a:pt x="55507" y="96080"/>
                  </a:cubicBezTo>
                  <a:cubicBezTo>
                    <a:pt x="62637" y="96080"/>
                    <a:pt x="62637" y="95043"/>
                    <a:pt x="62637" y="93854"/>
                  </a:cubicBezTo>
                  <a:cubicBezTo>
                    <a:pt x="62637" y="92816"/>
                    <a:pt x="62337" y="91926"/>
                    <a:pt x="62038" y="90590"/>
                  </a:cubicBezTo>
                  <a:lnTo>
                    <a:pt x="53579" y="56766"/>
                  </a:lnTo>
                  <a:cubicBezTo>
                    <a:pt x="50460" y="61665"/>
                    <a:pt x="45413" y="65519"/>
                    <a:pt x="38291" y="65519"/>
                  </a:cubicBezTo>
                  <a:cubicBezTo>
                    <a:pt x="19292" y="65519"/>
                    <a:pt x="0" y="44604"/>
                    <a:pt x="0" y="23242"/>
                  </a:cubicBezTo>
                  <a:cubicBezTo>
                    <a:pt x="0" y="8852"/>
                    <a:pt x="9643" y="-1383"/>
                    <a:pt x="22411" y="-1383"/>
                  </a:cubicBezTo>
                  <a:cubicBezTo>
                    <a:pt x="30424" y="-1383"/>
                    <a:pt x="37546" y="3216"/>
                    <a:pt x="43484" y="8999"/>
                  </a:cubicBezTo>
                  <a:cubicBezTo>
                    <a:pt x="46304" y="99"/>
                    <a:pt x="54916" y="-1383"/>
                    <a:pt x="58773" y="-1383"/>
                  </a:cubicBezTo>
                  <a:cubicBezTo>
                    <a:pt x="64119" y="-1383"/>
                    <a:pt x="67830" y="1880"/>
                    <a:pt x="70503" y="6479"/>
                  </a:cubicBezTo>
                  <a:cubicBezTo>
                    <a:pt x="73768" y="12262"/>
                    <a:pt x="75697" y="20716"/>
                    <a:pt x="75697" y="21314"/>
                  </a:cubicBezTo>
                  <a:cubicBezTo>
                    <a:pt x="75697" y="23242"/>
                    <a:pt x="73768" y="23242"/>
                    <a:pt x="73323" y="23242"/>
                  </a:cubicBezTo>
                  <a:cubicBezTo>
                    <a:pt x="71241" y="23242"/>
                    <a:pt x="71095" y="22650"/>
                    <a:pt x="70058" y="18643"/>
                  </a:cubicBezTo>
                  <a:cubicBezTo>
                    <a:pt x="68276" y="11524"/>
                    <a:pt x="65456" y="2771"/>
                    <a:pt x="59218" y="2771"/>
                  </a:cubicBezTo>
                  <a:cubicBezTo>
                    <a:pt x="55361" y="2771"/>
                    <a:pt x="54324" y="6034"/>
                    <a:pt x="54324" y="10035"/>
                  </a:cubicBezTo>
                  <a:cubicBezTo>
                    <a:pt x="54324" y="12860"/>
                    <a:pt x="54616" y="14189"/>
                    <a:pt x="55062" y="16123"/>
                  </a:cubicBezTo>
                  <a:lnTo>
                    <a:pt x="75697" y="98600"/>
                  </a:lnTo>
                  <a:close/>
                  <a:moveTo>
                    <a:pt x="44083" y="18643"/>
                  </a:moveTo>
                  <a:cubicBezTo>
                    <a:pt x="43039" y="14489"/>
                    <a:pt x="39773" y="11524"/>
                    <a:pt x="36508" y="8706"/>
                  </a:cubicBezTo>
                  <a:cubicBezTo>
                    <a:pt x="35172" y="7517"/>
                    <a:pt x="29240" y="2771"/>
                    <a:pt x="22856" y="2771"/>
                  </a:cubicBezTo>
                  <a:cubicBezTo>
                    <a:pt x="17363" y="2771"/>
                    <a:pt x="12017" y="6626"/>
                    <a:pt x="12017" y="17160"/>
                  </a:cubicBezTo>
                  <a:cubicBezTo>
                    <a:pt x="12017" y="25023"/>
                    <a:pt x="16326" y="41341"/>
                    <a:pt x="19737" y="47276"/>
                  </a:cubicBezTo>
                  <a:cubicBezTo>
                    <a:pt x="26567" y="59139"/>
                    <a:pt x="34135" y="61365"/>
                    <a:pt x="38291" y="61365"/>
                  </a:cubicBezTo>
                  <a:cubicBezTo>
                    <a:pt x="48678" y="61365"/>
                    <a:pt x="51504" y="50094"/>
                    <a:pt x="51504" y="48458"/>
                  </a:cubicBezTo>
                  <a:cubicBezTo>
                    <a:pt x="51504" y="47866"/>
                    <a:pt x="51205" y="46830"/>
                    <a:pt x="51058" y="46385"/>
                  </a:cubicBezTo>
                  <a:lnTo>
                    <a:pt x="44083" y="18643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763" name="任意多边形: 形状 762">
              <a:extLst>
                <a:ext uri="{FF2B5EF4-FFF2-40B4-BE49-F238E27FC236}">
                  <a16:creationId xmlns:a16="http://schemas.microsoft.com/office/drawing/2014/main" id="{64163FE2-5207-4D6F-0640-D0B1D95C16C5}"/>
                </a:ext>
              </a:extLst>
            </p:cNvPr>
            <p:cNvSpPr/>
            <p:nvPr>
              <p:custDataLst>
                <p:tags r:id="rId37"/>
              </p:custDataLst>
            </p:nvPr>
          </p:nvSpPr>
          <p:spPr>
            <a:xfrm flipV="1">
              <a:off x="12978513" y="-12265136"/>
              <a:ext cx="109246" cy="107252"/>
            </a:xfrm>
            <a:custGeom>
              <a:avLst/>
              <a:gdLst>
                <a:gd name="connsiteX0" fmla="*/ 109247 w 109246"/>
                <a:gd name="connsiteY0" fmla="*/ 51734 h 107252"/>
                <a:gd name="connsiteX1" fmla="*/ 54623 w 109246"/>
                <a:gd name="connsiteY1" fmla="*/ 105882 h 107252"/>
                <a:gd name="connsiteX2" fmla="*/ 0 w 109246"/>
                <a:gd name="connsiteY2" fmla="*/ 51734 h 107252"/>
                <a:gd name="connsiteX3" fmla="*/ 54623 w 109246"/>
                <a:gd name="connsiteY3" fmla="*/ -1370 h 107252"/>
                <a:gd name="connsiteX4" fmla="*/ 109247 w 109246"/>
                <a:gd name="connsiteY4" fmla="*/ 51734 h 107252"/>
                <a:gd name="connsiteX5" fmla="*/ 54623 w 109246"/>
                <a:gd name="connsiteY5" fmla="*/ 3076 h 107252"/>
                <a:gd name="connsiteX6" fmla="*/ 14843 w 109246"/>
                <a:gd name="connsiteY6" fmla="*/ 51880 h 107252"/>
                <a:gd name="connsiteX7" fmla="*/ 54623 w 109246"/>
                <a:gd name="connsiteY7" fmla="*/ 101728 h 107252"/>
                <a:gd name="connsiteX8" fmla="*/ 94403 w 109246"/>
                <a:gd name="connsiteY8" fmla="*/ 51880 h 107252"/>
                <a:gd name="connsiteX9" fmla="*/ 54623 w 109246"/>
                <a:gd name="connsiteY9" fmla="*/ 3076 h 107252"/>
                <a:gd name="connsiteX10" fmla="*/ 85053 w 109246"/>
                <a:gd name="connsiteY10" fmla="*/ 63605 h 107252"/>
                <a:gd name="connsiteX11" fmla="*/ 80006 w 109246"/>
                <a:gd name="connsiteY11" fmla="*/ 63605 h 107252"/>
                <a:gd name="connsiteX12" fmla="*/ 80006 w 109246"/>
                <a:gd name="connsiteY12" fmla="*/ 58560 h 107252"/>
                <a:gd name="connsiteX13" fmla="*/ 29240 w 109246"/>
                <a:gd name="connsiteY13" fmla="*/ 58560 h 107252"/>
                <a:gd name="connsiteX14" fmla="*/ 29240 w 109246"/>
                <a:gd name="connsiteY14" fmla="*/ 63605 h 107252"/>
                <a:gd name="connsiteX15" fmla="*/ 24199 w 109246"/>
                <a:gd name="connsiteY15" fmla="*/ 63605 h 107252"/>
                <a:gd name="connsiteX16" fmla="*/ 24199 w 109246"/>
                <a:gd name="connsiteY16" fmla="*/ 41352 h 107252"/>
                <a:gd name="connsiteX17" fmla="*/ 29240 w 109246"/>
                <a:gd name="connsiteY17" fmla="*/ 41352 h 107252"/>
                <a:gd name="connsiteX18" fmla="*/ 29240 w 109246"/>
                <a:gd name="connsiteY18" fmla="*/ 46397 h 107252"/>
                <a:gd name="connsiteX19" fmla="*/ 80006 w 109246"/>
                <a:gd name="connsiteY19" fmla="*/ 46397 h 107252"/>
                <a:gd name="connsiteX20" fmla="*/ 80006 w 109246"/>
                <a:gd name="connsiteY20" fmla="*/ 41352 h 107252"/>
                <a:gd name="connsiteX21" fmla="*/ 85053 w 109246"/>
                <a:gd name="connsiteY21" fmla="*/ 41352 h 107252"/>
                <a:gd name="connsiteX22" fmla="*/ 85053 w 109246"/>
                <a:gd name="connsiteY22" fmla="*/ 63605 h 107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09246" h="107252">
                  <a:moveTo>
                    <a:pt x="109247" y="51734"/>
                  </a:moveTo>
                  <a:cubicBezTo>
                    <a:pt x="109247" y="81404"/>
                    <a:pt x="84901" y="105882"/>
                    <a:pt x="54623" y="105882"/>
                  </a:cubicBezTo>
                  <a:cubicBezTo>
                    <a:pt x="24199" y="105882"/>
                    <a:pt x="0" y="81404"/>
                    <a:pt x="0" y="51734"/>
                  </a:cubicBezTo>
                  <a:cubicBezTo>
                    <a:pt x="0" y="22655"/>
                    <a:pt x="24199" y="-1370"/>
                    <a:pt x="54623" y="-1370"/>
                  </a:cubicBezTo>
                  <a:cubicBezTo>
                    <a:pt x="85053" y="-1370"/>
                    <a:pt x="109247" y="22655"/>
                    <a:pt x="109247" y="51734"/>
                  </a:cubicBezTo>
                  <a:close/>
                  <a:moveTo>
                    <a:pt x="54623" y="3076"/>
                  </a:moveTo>
                  <a:cubicBezTo>
                    <a:pt x="36661" y="3076"/>
                    <a:pt x="14843" y="17020"/>
                    <a:pt x="14843" y="51880"/>
                  </a:cubicBezTo>
                  <a:cubicBezTo>
                    <a:pt x="14843" y="86747"/>
                    <a:pt x="36216" y="101728"/>
                    <a:pt x="54623" y="101728"/>
                  </a:cubicBezTo>
                  <a:cubicBezTo>
                    <a:pt x="73030" y="101728"/>
                    <a:pt x="94403" y="86747"/>
                    <a:pt x="94403" y="51880"/>
                  </a:cubicBezTo>
                  <a:cubicBezTo>
                    <a:pt x="94403" y="16874"/>
                    <a:pt x="72438" y="3076"/>
                    <a:pt x="54623" y="3076"/>
                  </a:cubicBezTo>
                  <a:close/>
                  <a:moveTo>
                    <a:pt x="85053" y="63605"/>
                  </a:moveTo>
                  <a:lnTo>
                    <a:pt x="80006" y="63605"/>
                  </a:lnTo>
                  <a:lnTo>
                    <a:pt x="80006" y="58560"/>
                  </a:lnTo>
                  <a:lnTo>
                    <a:pt x="29240" y="58560"/>
                  </a:lnTo>
                  <a:lnTo>
                    <a:pt x="29240" y="63605"/>
                  </a:lnTo>
                  <a:lnTo>
                    <a:pt x="24199" y="63605"/>
                  </a:lnTo>
                  <a:lnTo>
                    <a:pt x="24199" y="41352"/>
                  </a:lnTo>
                  <a:lnTo>
                    <a:pt x="29240" y="41352"/>
                  </a:lnTo>
                  <a:lnTo>
                    <a:pt x="29240" y="46397"/>
                  </a:lnTo>
                  <a:lnTo>
                    <a:pt x="80006" y="46397"/>
                  </a:lnTo>
                  <a:lnTo>
                    <a:pt x="80006" y="41352"/>
                  </a:lnTo>
                  <a:lnTo>
                    <a:pt x="85053" y="41352"/>
                  </a:lnTo>
                  <a:lnTo>
                    <a:pt x="85053" y="63605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764" name="任意多边形: 形状 763">
              <a:extLst>
                <a:ext uri="{FF2B5EF4-FFF2-40B4-BE49-F238E27FC236}">
                  <a16:creationId xmlns:a16="http://schemas.microsoft.com/office/drawing/2014/main" id="{3A174E90-E78D-6064-F3D4-9101235D9DFC}"/>
                </a:ext>
              </a:extLst>
            </p:cNvPr>
            <p:cNvSpPr/>
            <p:nvPr>
              <p:custDataLst>
                <p:tags r:id="rId38"/>
              </p:custDataLst>
            </p:nvPr>
          </p:nvSpPr>
          <p:spPr>
            <a:xfrm flipV="1">
              <a:off x="13114899" y="-12259201"/>
              <a:ext cx="85676" cy="126986"/>
            </a:xfrm>
            <a:custGeom>
              <a:avLst/>
              <a:gdLst>
                <a:gd name="connsiteX0" fmla="*/ 14696 w 85676"/>
                <a:gd name="connsiteY0" fmla="*/ 29637 h 126986"/>
                <a:gd name="connsiteX1" fmla="*/ 3118 w 85676"/>
                <a:gd name="connsiteY1" fmla="*/ 2493 h 126986"/>
                <a:gd name="connsiteX2" fmla="*/ 2075 w 85676"/>
                <a:gd name="connsiteY2" fmla="*/ 712 h 126986"/>
                <a:gd name="connsiteX3" fmla="*/ 4156 w 85676"/>
                <a:gd name="connsiteY3" fmla="*/ -1369 h 126986"/>
                <a:gd name="connsiteX4" fmla="*/ 18846 w 85676"/>
                <a:gd name="connsiteY4" fmla="*/ 28155 h 126986"/>
                <a:gd name="connsiteX5" fmla="*/ 8459 w 85676"/>
                <a:gd name="connsiteY5" fmla="*/ 44325 h 126986"/>
                <a:gd name="connsiteX6" fmla="*/ 0 w 85676"/>
                <a:gd name="connsiteY6" fmla="*/ 35872 h 126986"/>
                <a:gd name="connsiteX7" fmla="*/ 8605 w 85676"/>
                <a:gd name="connsiteY7" fmla="*/ 27264 h 126986"/>
                <a:gd name="connsiteX8" fmla="*/ 14696 w 85676"/>
                <a:gd name="connsiteY8" fmla="*/ 29637 h 126986"/>
                <a:gd name="connsiteX9" fmla="*/ 81820 w 85676"/>
                <a:gd name="connsiteY9" fmla="*/ 119981 h 126986"/>
                <a:gd name="connsiteX10" fmla="*/ 75882 w 85676"/>
                <a:gd name="connsiteY10" fmla="*/ 125618 h 126986"/>
                <a:gd name="connsiteX11" fmla="*/ 67569 w 85676"/>
                <a:gd name="connsiteY11" fmla="*/ 117463 h 126986"/>
                <a:gd name="connsiteX12" fmla="*/ 73507 w 85676"/>
                <a:gd name="connsiteY12" fmla="*/ 111820 h 126986"/>
                <a:gd name="connsiteX13" fmla="*/ 81820 w 85676"/>
                <a:gd name="connsiteY13" fmla="*/ 119981 h 126986"/>
                <a:gd name="connsiteX14" fmla="*/ 51536 w 85676"/>
                <a:gd name="connsiteY14" fmla="*/ 44617 h 126986"/>
                <a:gd name="connsiteX15" fmla="*/ 50206 w 85676"/>
                <a:gd name="connsiteY15" fmla="*/ 38390 h 126986"/>
                <a:gd name="connsiteX16" fmla="*/ 64304 w 85676"/>
                <a:gd name="connsiteY16" fmla="*/ 25782 h 126986"/>
                <a:gd name="connsiteX17" fmla="*/ 85677 w 85676"/>
                <a:gd name="connsiteY17" fmla="*/ 48479 h 126986"/>
                <a:gd name="connsiteX18" fmla="*/ 83303 w 85676"/>
                <a:gd name="connsiteY18" fmla="*/ 50407 h 126986"/>
                <a:gd name="connsiteX19" fmla="*/ 80483 w 85676"/>
                <a:gd name="connsiteY19" fmla="*/ 47881 h 126986"/>
                <a:gd name="connsiteX20" fmla="*/ 64749 w 85676"/>
                <a:gd name="connsiteY20" fmla="*/ 29936 h 126986"/>
                <a:gd name="connsiteX21" fmla="*/ 61038 w 85676"/>
                <a:gd name="connsiteY21" fmla="*/ 35127 h 126986"/>
                <a:gd name="connsiteX22" fmla="*/ 63413 w 85676"/>
                <a:gd name="connsiteY22" fmla="*/ 44617 h 126986"/>
                <a:gd name="connsiteX23" fmla="*/ 68161 w 85676"/>
                <a:gd name="connsiteY23" fmla="*/ 56489 h 126986"/>
                <a:gd name="connsiteX24" fmla="*/ 75436 w 85676"/>
                <a:gd name="connsiteY24" fmla="*/ 75331 h 126986"/>
                <a:gd name="connsiteX25" fmla="*/ 76327 w 85676"/>
                <a:gd name="connsiteY25" fmla="*/ 80077 h 126986"/>
                <a:gd name="connsiteX26" fmla="*/ 62222 w 85676"/>
                <a:gd name="connsiteY26" fmla="*/ 92684 h 126986"/>
                <a:gd name="connsiteX27" fmla="*/ 40703 w 85676"/>
                <a:gd name="connsiteY27" fmla="*/ 69987 h 126986"/>
                <a:gd name="connsiteX28" fmla="*/ 43223 w 85676"/>
                <a:gd name="connsiteY28" fmla="*/ 68060 h 126986"/>
                <a:gd name="connsiteX29" fmla="*/ 45897 w 85676"/>
                <a:gd name="connsiteY29" fmla="*/ 70432 h 126986"/>
                <a:gd name="connsiteX30" fmla="*/ 61777 w 85676"/>
                <a:gd name="connsiteY30" fmla="*/ 88530 h 126986"/>
                <a:gd name="connsiteX31" fmla="*/ 65488 w 85676"/>
                <a:gd name="connsiteY31" fmla="*/ 83341 h 126986"/>
                <a:gd name="connsiteX32" fmla="*/ 60892 w 85676"/>
                <a:gd name="connsiteY32" fmla="*/ 68506 h 126986"/>
                <a:gd name="connsiteX33" fmla="*/ 51536 w 85676"/>
                <a:gd name="connsiteY33" fmla="*/ 44617 h 126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85676" h="126986">
                  <a:moveTo>
                    <a:pt x="14696" y="29637"/>
                  </a:moveTo>
                  <a:cubicBezTo>
                    <a:pt x="14696" y="21482"/>
                    <a:pt x="13206" y="11984"/>
                    <a:pt x="3118" y="2493"/>
                  </a:cubicBezTo>
                  <a:cubicBezTo>
                    <a:pt x="2520" y="1895"/>
                    <a:pt x="2075" y="1449"/>
                    <a:pt x="2075" y="712"/>
                  </a:cubicBezTo>
                  <a:cubicBezTo>
                    <a:pt x="2075" y="-332"/>
                    <a:pt x="3265" y="-1369"/>
                    <a:pt x="4156" y="-1369"/>
                  </a:cubicBezTo>
                  <a:cubicBezTo>
                    <a:pt x="6231" y="-1369"/>
                    <a:pt x="18846" y="10501"/>
                    <a:pt x="18846" y="28155"/>
                  </a:cubicBezTo>
                  <a:cubicBezTo>
                    <a:pt x="18846" y="37353"/>
                    <a:pt x="15288" y="44325"/>
                    <a:pt x="8459" y="44325"/>
                  </a:cubicBezTo>
                  <a:cubicBezTo>
                    <a:pt x="3564" y="44325"/>
                    <a:pt x="0" y="40463"/>
                    <a:pt x="0" y="35872"/>
                  </a:cubicBezTo>
                  <a:cubicBezTo>
                    <a:pt x="0" y="31119"/>
                    <a:pt x="3411" y="27264"/>
                    <a:pt x="8605" y="27264"/>
                  </a:cubicBezTo>
                  <a:cubicBezTo>
                    <a:pt x="12169" y="27264"/>
                    <a:pt x="14544" y="29637"/>
                    <a:pt x="14696" y="29637"/>
                  </a:cubicBezTo>
                  <a:close/>
                  <a:moveTo>
                    <a:pt x="81820" y="119981"/>
                  </a:moveTo>
                  <a:cubicBezTo>
                    <a:pt x="81820" y="122354"/>
                    <a:pt x="80038" y="125618"/>
                    <a:pt x="75882" y="125618"/>
                  </a:cubicBezTo>
                  <a:cubicBezTo>
                    <a:pt x="71871" y="125618"/>
                    <a:pt x="67569" y="121762"/>
                    <a:pt x="67569" y="117463"/>
                  </a:cubicBezTo>
                  <a:cubicBezTo>
                    <a:pt x="67569" y="114937"/>
                    <a:pt x="69498" y="111820"/>
                    <a:pt x="73507" y="111820"/>
                  </a:cubicBezTo>
                  <a:cubicBezTo>
                    <a:pt x="77810" y="111820"/>
                    <a:pt x="81820" y="115974"/>
                    <a:pt x="81820" y="119981"/>
                  </a:cubicBezTo>
                  <a:close/>
                  <a:moveTo>
                    <a:pt x="51536" y="44617"/>
                  </a:moveTo>
                  <a:cubicBezTo>
                    <a:pt x="50944" y="42691"/>
                    <a:pt x="50206" y="40909"/>
                    <a:pt x="50206" y="38390"/>
                  </a:cubicBezTo>
                  <a:cubicBezTo>
                    <a:pt x="50206" y="31418"/>
                    <a:pt x="56137" y="25782"/>
                    <a:pt x="64304" y="25782"/>
                  </a:cubicBezTo>
                  <a:cubicBezTo>
                    <a:pt x="79147" y="25782"/>
                    <a:pt x="85677" y="46253"/>
                    <a:pt x="85677" y="48479"/>
                  </a:cubicBezTo>
                  <a:cubicBezTo>
                    <a:pt x="85677" y="50407"/>
                    <a:pt x="83749" y="50407"/>
                    <a:pt x="83303" y="50407"/>
                  </a:cubicBezTo>
                  <a:cubicBezTo>
                    <a:pt x="81222" y="50407"/>
                    <a:pt x="81075" y="49517"/>
                    <a:pt x="80483" y="47881"/>
                  </a:cubicBezTo>
                  <a:cubicBezTo>
                    <a:pt x="77065" y="36017"/>
                    <a:pt x="70535" y="29936"/>
                    <a:pt x="64749" y="29936"/>
                  </a:cubicBezTo>
                  <a:cubicBezTo>
                    <a:pt x="61777" y="29936"/>
                    <a:pt x="61038" y="31863"/>
                    <a:pt x="61038" y="35127"/>
                  </a:cubicBezTo>
                  <a:cubicBezTo>
                    <a:pt x="61038" y="38537"/>
                    <a:pt x="62076" y="41355"/>
                    <a:pt x="63413" y="44617"/>
                  </a:cubicBezTo>
                  <a:cubicBezTo>
                    <a:pt x="64896" y="48626"/>
                    <a:pt x="66531" y="52633"/>
                    <a:pt x="68161" y="56489"/>
                  </a:cubicBezTo>
                  <a:cubicBezTo>
                    <a:pt x="69498" y="60051"/>
                    <a:pt x="74844" y="73550"/>
                    <a:pt x="75436" y="75331"/>
                  </a:cubicBezTo>
                  <a:cubicBezTo>
                    <a:pt x="75882" y="76814"/>
                    <a:pt x="76327" y="78595"/>
                    <a:pt x="76327" y="80077"/>
                  </a:cubicBezTo>
                  <a:cubicBezTo>
                    <a:pt x="76327" y="87048"/>
                    <a:pt x="70389" y="92684"/>
                    <a:pt x="62222" y="92684"/>
                  </a:cubicBezTo>
                  <a:cubicBezTo>
                    <a:pt x="47533" y="92684"/>
                    <a:pt x="40703" y="72513"/>
                    <a:pt x="40703" y="69987"/>
                  </a:cubicBezTo>
                  <a:cubicBezTo>
                    <a:pt x="40703" y="68060"/>
                    <a:pt x="42784" y="68060"/>
                    <a:pt x="43223" y="68060"/>
                  </a:cubicBezTo>
                  <a:cubicBezTo>
                    <a:pt x="45304" y="68060"/>
                    <a:pt x="45451" y="68804"/>
                    <a:pt x="45897" y="70432"/>
                  </a:cubicBezTo>
                  <a:cubicBezTo>
                    <a:pt x="49760" y="83194"/>
                    <a:pt x="56291" y="88530"/>
                    <a:pt x="61777" y="88530"/>
                  </a:cubicBezTo>
                  <a:cubicBezTo>
                    <a:pt x="64158" y="88530"/>
                    <a:pt x="65488" y="87348"/>
                    <a:pt x="65488" y="83341"/>
                  </a:cubicBezTo>
                  <a:cubicBezTo>
                    <a:pt x="65488" y="79930"/>
                    <a:pt x="64603" y="77704"/>
                    <a:pt x="60892" y="68506"/>
                  </a:cubicBezTo>
                  <a:lnTo>
                    <a:pt x="51536" y="44617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765" name="任意多边形: 形状 764">
              <a:extLst>
                <a:ext uri="{FF2B5EF4-FFF2-40B4-BE49-F238E27FC236}">
                  <a16:creationId xmlns:a16="http://schemas.microsoft.com/office/drawing/2014/main" id="{B1EDD0DD-4B38-0D1D-5902-E55E7BA0CC90}"/>
                </a:ext>
              </a:extLst>
            </p:cNvPr>
            <p:cNvSpPr/>
            <p:nvPr>
              <p:custDataLst>
                <p:tags r:id="rId39"/>
              </p:custDataLst>
            </p:nvPr>
          </p:nvSpPr>
          <p:spPr>
            <a:xfrm flipV="1">
              <a:off x="13224296" y="-12358570"/>
              <a:ext cx="241653" cy="147032"/>
            </a:xfrm>
            <a:custGeom>
              <a:avLst/>
              <a:gdLst>
                <a:gd name="connsiteX0" fmla="*/ 221513 w 241653"/>
                <a:gd name="connsiteY0" fmla="*/ 130614 h 147032"/>
                <a:gd name="connsiteX1" fmla="*/ 229571 w 241653"/>
                <a:gd name="connsiteY1" fmla="*/ 135273 h 147032"/>
                <a:gd name="connsiteX2" fmla="*/ 241654 w 241653"/>
                <a:gd name="connsiteY2" fmla="*/ 135699 h 147032"/>
                <a:gd name="connsiteX3" fmla="*/ 241654 w 241653"/>
                <a:gd name="connsiteY3" fmla="*/ 145655 h 147032"/>
                <a:gd name="connsiteX4" fmla="*/ 218972 w 241653"/>
                <a:gd name="connsiteY4" fmla="*/ 145017 h 147032"/>
                <a:gd name="connsiteX5" fmla="*/ 190144 w 241653"/>
                <a:gd name="connsiteY5" fmla="*/ 145655 h 147032"/>
                <a:gd name="connsiteX6" fmla="*/ 190144 w 241653"/>
                <a:gd name="connsiteY6" fmla="*/ 135699 h 147032"/>
                <a:gd name="connsiteX7" fmla="*/ 211764 w 241653"/>
                <a:gd name="connsiteY7" fmla="*/ 133366 h 147032"/>
                <a:gd name="connsiteX8" fmla="*/ 175301 w 241653"/>
                <a:gd name="connsiteY8" fmla="*/ 38667 h 147032"/>
                <a:gd name="connsiteX9" fmla="*/ 137782 w 241653"/>
                <a:gd name="connsiteY9" fmla="*/ 135699 h 147032"/>
                <a:gd name="connsiteX10" fmla="*/ 158131 w 241653"/>
                <a:gd name="connsiteY10" fmla="*/ 135699 h 147032"/>
                <a:gd name="connsiteX11" fmla="*/ 158131 w 241653"/>
                <a:gd name="connsiteY11" fmla="*/ 145655 h 147032"/>
                <a:gd name="connsiteX12" fmla="*/ 121037 w 241653"/>
                <a:gd name="connsiteY12" fmla="*/ 145017 h 147032"/>
                <a:gd name="connsiteX13" fmla="*/ 88605 w 241653"/>
                <a:gd name="connsiteY13" fmla="*/ 145655 h 147032"/>
                <a:gd name="connsiteX14" fmla="*/ 88605 w 241653"/>
                <a:gd name="connsiteY14" fmla="*/ 135699 h 147032"/>
                <a:gd name="connsiteX15" fmla="*/ 106833 w 241653"/>
                <a:gd name="connsiteY15" fmla="*/ 135699 h 147032"/>
                <a:gd name="connsiteX16" fmla="*/ 115524 w 241653"/>
                <a:gd name="connsiteY16" fmla="*/ 113240 h 147032"/>
                <a:gd name="connsiteX17" fmla="*/ 86696 w 241653"/>
                <a:gd name="connsiteY17" fmla="*/ 38667 h 147032"/>
                <a:gd name="connsiteX18" fmla="*/ 49177 w 241653"/>
                <a:gd name="connsiteY18" fmla="*/ 135699 h 147032"/>
                <a:gd name="connsiteX19" fmla="*/ 69526 w 241653"/>
                <a:gd name="connsiteY19" fmla="*/ 135699 h 147032"/>
                <a:gd name="connsiteX20" fmla="*/ 69526 w 241653"/>
                <a:gd name="connsiteY20" fmla="*/ 145655 h 147032"/>
                <a:gd name="connsiteX21" fmla="*/ 32432 w 241653"/>
                <a:gd name="connsiteY21" fmla="*/ 145017 h 147032"/>
                <a:gd name="connsiteX22" fmla="*/ 0 w 241653"/>
                <a:gd name="connsiteY22" fmla="*/ 145655 h 147032"/>
                <a:gd name="connsiteX23" fmla="*/ 0 w 241653"/>
                <a:gd name="connsiteY23" fmla="*/ 135699 h 147032"/>
                <a:gd name="connsiteX24" fmla="*/ 18228 w 241653"/>
                <a:gd name="connsiteY24" fmla="*/ 135699 h 147032"/>
                <a:gd name="connsiteX25" fmla="*/ 69107 w 241653"/>
                <a:gd name="connsiteY25" fmla="*/ 4132 h 147032"/>
                <a:gd name="connsiteX26" fmla="*/ 76522 w 241653"/>
                <a:gd name="connsiteY26" fmla="*/ -1377 h 147032"/>
                <a:gd name="connsiteX27" fmla="*/ 83943 w 241653"/>
                <a:gd name="connsiteY27" fmla="*/ 4132 h 147032"/>
                <a:gd name="connsiteX28" fmla="*/ 120824 w 241653"/>
                <a:gd name="connsiteY28" fmla="*/ 99469 h 147032"/>
                <a:gd name="connsiteX29" fmla="*/ 157712 w 241653"/>
                <a:gd name="connsiteY29" fmla="*/ 4132 h 147032"/>
                <a:gd name="connsiteX30" fmla="*/ 165127 w 241653"/>
                <a:gd name="connsiteY30" fmla="*/ -1377 h 147032"/>
                <a:gd name="connsiteX31" fmla="*/ 172548 w 241653"/>
                <a:gd name="connsiteY31" fmla="*/ 4132 h 147032"/>
                <a:gd name="connsiteX32" fmla="*/ 221513 w 241653"/>
                <a:gd name="connsiteY32" fmla="*/ 130614 h 147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41653" h="147032">
                  <a:moveTo>
                    <a:pt x="221513" y="130614"/>
                  </a:moveTo>
                  <a:cubicBezTo>
                    <a:pt x="222790" y="134216"/>
                    <a:pt x="222995" y="134635"/>
                    <a:pt x="229571" y="135273"/>
                  </a:cubicBezTo>
                  <a:cubicBezTo>
                    <a:pt x="233808" y="135699"/>
                    <a:pt x="238264" y="135699"/>
                    <a:pt x="241654" y="135699"/>
                  </a:cubicBezTo>
                  <a:lnTo>
                    <a:pt x="241654" y="145655"/>
                  </a:lnTo>
                  <a:cubicBezTo>
                    <a:pt x="235930" y="145442"/>
                    <a:pt x="228507" y="145017"/>
                    <a:pt x="218972" y="145017"/>
                  </a:cubicBezTo>
                  <a:cubicBezTo>
                    <a:pt x="210920" y="145017"/>
                    <a:pt x="197771" y="145017"/>
                    <a:pt x="190144" y="145655"/>
                  </a:cubicBezTo>
                  <a:lnTo>
                    <a:pt x="190144" y="135699"/>
                  </a:lnTo>
                  <a:cubicBezTo>
                    <a:pt x="195444" y="135699"/>
                    <a:pt x="205618" y="135699"/>
                    <a:pt x="211764" y="133366"/>
                  </a:cubicBezTo>
                  <a:lnTo>
                    <a:pt x="175301" y="38667"/>
                  </a:lnTo>
                  <a:lnTo>
                    <a:pt x="137782" y="135699"/>
                  </a:lnTo>
                  <a:lnTo>
                    <a:pt x="158131" y="135699"/>
                  </a:lnTo>
                  <a:lnTo>
                    <a:pt x="158131" y="145655"/>
                  </a:lnTo>
                  <a:cubicBezTo>
                    <a:pt x="150078" y="145017"/>
                    <a:pt x="130154" y="145017"/>
                    <a:pt x="121037" y="145017"/>
                  </a:cubicBezTo>
                  <a:cubicBezTo>
                    <a:pt x="112771" y="145017"/>
                    <a:pt x="96026" y="145017"/>
                    <a:pt x="88605" y="145655"/>
                  </a:cubicBezTo>
                  <a:lnTo>
                    <a:pt x="88605" y="135699"/>
                  </a:lnTo>
                  <a:lnTo>
                    <a:pt x="106833" y="135699"/>
                  </a:lnTo>
                  <a:lnTo>
                    <a:pt x="115524" y="113240"/>
                  </a:lnTo>
                  <a:lnTo>
                    <a:pt x="86696" y="38667"/>
                  </a:lnTo>
                  <a:lnTo>
                    <a:pt x="49177" y="135699"/>
                  </a:lnTo>
                  <a:lnTo>
                    <a:pt x="69526" y="135699"/>
                  </a:lnTo>
                  <a:lnTo>
                    <a:pt x="69526" y="145655"/>
                  </a:lnTo>
                  <a:cubicBezTo>
                    <a:pt x="61473" y="145017"/>
                    <a:pt x="41550" y="145017"/>
                    <a:pt x="32432" y="145017"/>
                  </a:cubicBezTo>
                  <a:cubicBezTo>
                    <a:pt x="24167" y="145017"/>
                    <a:pt x="7422" y="145017"/>
                    <a:pt x="0" y="145655"/>
                  </a:cubicBezTo>
                  <a:lnTo>
                    <a:pt x="0" y="135699"/>
                  </a:lnTo>
                  <a:lnTo>
                    <a:pt x="18228" y="135699"/>
                  </a:lnTo>
                  <a:lnTo>
                    <a:pt x="69107" y="4132"/>
                  </a:lnTo>
                  <a:cubicBezTo>
                    <a:pt x="70377" y="743"/>
                    <a:pt x="71222" y="-1377"/>
                    <a:pt x="76522" y="-1377"/>
                  </a:cubicBezTo>
                  <a:cubicBezTo>
                    <a:pt x="81822" y="-1377"/>
                    <a:pt x="82673" y="743"/>
                    <a:pt x="83943" y="4132"/>
                  </a:cubicBezTo>
                  <a:lnTo>
                    <a:pt x="120824" y="99469"/>
                  </a:lnTo>
                  <a:lnTo>
                    <a:pt x="157712" y="4132"/>
                  </a:lnTo>
                  <a:cubicBezTo>
                    <a:pt x="158982" y="743"/>
                    <a:pt x="159827" y="-1377"/>
                    <a:pt x="165127" y="-1377"/>
                  </a:cubicBezTo>
                  <a:cubicBezTo>
                    <a:pt x="170427" y="-1377"/>
                    <a:pt x="171278" y="743"/>
                    <a:pt x="172548" y="4132"/>
                  </a:cubicBezTo>
                  <a:lnTo>
                    <a:pt x="221513" y="130614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766" name="任意多边形: 形状 765">
              <a:extLst>
                <a:ext uri="{FF2B5EF4-FFF2-40B4-BE49-F238E27FC236}">
                  <a16:creationId xmlns:a16="http://schemas.microsoft.com/office/drawing/2014/main" id="{A3CE936A-9673-47AA-96B5-BF96206F21C6}"/>
                </a:ext>
              </a:extLst>
            </p:cNvPr>
            <p:cNvSpPr/>
            <p:nvPr>
              <p:custDataLst>
                <p:tags r:id="rId40"/>
              </p:custDataLst>
            </p:nvPr>
          </p:nvSpPr>
          <p:spPr>
            <a:xfrm flipV="1">
              <a:off x="13481490" y="-12285747"/>
              <a:ext cx="112803" cy="133067"/>
            </a:xfrm>
            <a:custGeom>
              <a:avLst/>
              <a:gdLst>
                <a:gd name="connsiteX0" fmla="*/ 58780 w 112803"/>
                <a:gd name="connsiteY0" fmla="*/ 18509 h 133067"/>
                <a:gd name="connsiteX1" fmla="*/ 72878 w 112803"/>
                <a:gd name="connsiteY1" fmla="*/ -1371 h 133067"/>
                <a:gd name="connsiteX2" fmla="*/ 99444 w 112803"/>
                <a:gd name="connsiteY2" fmla="*/ 27407 h 133067"/>
                <a:gd name="connsiteX3" fmla="*/ 97370 w 112803"/>
                <a:gd name="connsiteY3" fmla="*/ 29482 h 133067"/>
                <a:gd name="connsiteX4" fmla="*/ 95295 w 112803"/>
                <a:gd name="connsiteY4" fmla="*/ 27554 h 133067"/>
                <a:gd name="connsiteX5" fmla="*/ 76887 w 112803"/>
                <a:gd name="connsiteY5" fmla="*/ 14208 h 133067"/>
                <a:gd name="connsiteX6" fmla="*/ 65164 w 112803"/>
                <a:gd name="connsiteY6" fmla="*/ 28598 h 133067"/>
                <a:gd name="connsiteX7" fmla="*/ 112804 w 112803"/>
                <a:gd name="connsiteY7" fmla="*/ 90456 h 133067"/>
                <a:gd name="connsiteX8" fmla="*/ 69759 w 112803"/>
                <a:gd name="connsiteY8" fmla="*/ 131696 h 133067"/>
                <a:gd name="connsiteX9" fmla="*/ 0 w 112803"/>
                <a:gd name="connsiteY9" fmla="*/ 65087 h 133067"/>
                <a:gd name="connsiteX10" fmla="*/ 43192 w 112803"/>
                <a:gd name="connsiteY10" fmla="*/ 24444 h 133067"/>
                <a:gd name="connsiteX11" fmla="*/ 58780 w 112803"/>
                <a:gd name="connsiteY11" fmla="*/ 26517 h 133067"/>
                <a:gd name="connsiteX12" fmla="*/ 58780 w 112803"/>
                <a:gd name="connsiteY12" fmla="*/ 18509 h 133067"/>
                <a:gd name="connsiteX13" fmla="*/ 33097 w 112803"/>
                <a:gd name="connsiteY13" fmla="*/ 31116 h 133067"/>
                <a:gd name="connsiteX14" fmla="*/ 14398 w 112803"/>
                <a:gd name="connsiteY14" fmla="*/ 61378 h 133067"/>
                <a:gd name="connsiteX15" fmla="*/ 31023 w 112803"/>
                <a:gd name="connsiteY15" fmla="*/ 107364 h 133067"/>
                <a:gd name="connsiteX16" fmla="*/ 68575 w 112803"/>
                <a:gd name="connsiteY16" fmla="*/ 126951 h 133067"/>
                <a:gd name="connsiteX17" fmla="*/ 98407 w 112803"/>
                <a:gd name="connsiteY17" fmla="*/ 94463 h 133067"/>
                <a:gd name="connsiteX18" fmla="*/ 63973 w 112803"/>
                <a:gd name="connsiteY18" fmla="*/ 34234 h 133067"/>
                <a:gd name="connsiteX19" fmla="*/ 48984 w 112803"/>
                <a:gd name="connsiteY19" fmla="*/ 49806 h 133067"/>
                <a:gd name="connsiteX20" fmla="*/ 32505 w 112803"/>
                <a:gd name="connsiteY20" fmla="*/ 34971 h 133067"/>
                <a:gd name="connsiteX21" fmla="*/ 33097 w 112803"/>
                <a:gd name="connsiteY21" fmla="*/ 31116 h 133067"/>
                <a:gd name="connsiteX22" fmla="*/ 58780 w 112803"/>
                <a:gd name="connsiteY22" fmla="*/ 31861 h 133067"/>
                <a:gd name="connsiteX23" fmla="*/ 44230 w 112803"/>
                <a:gd name="connsiteY23" fmla="*/ 29190 h 133067"/>
                <a:gd name="connsiteX24" fmla="*/ 36662 w 112803"/>
                <a:gd name="connsiteY24" fmla="*/ 34971 h 133067"/>
                <a:gd name="connsiteX25" fmla="*/ 48984 w 112803"/>
                <a:gd name="connsiteY25" fmla="*/ 45652 h 133067"/>
                <a:gd name="connsiteX26" fmla="*/ 58780 w 112803"/>
                <a:gd name="connsiteY26" fmla="*/ 31861 h 133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12803" h="133067">
                  <a:moveTo>
                    <a:pt x="58780" y="18509"/>
                  </a:moveTo>
                  <a:cubicBezTo>
                    <a:pt x="58780" y="8865"/>
                    <a:pt x="60708" y="-1371"/>
                    <a:pt x="72878" y="-1371"/>
                  </a:cubicBezTo>
                  <a:cubicBezTo>
                    <a:pt x="90839" y="-1371"/>
                    <a:pt x="99444" y="24144"/>
                    <a:pt x="99444" y="27407"/>
                  </a:cubicBezTo>
                  <a:cubicBezTo>
                    <a:pt x="99444" y="28444"/>
                    <a:pt x="98560" y="29482"/>
                    <a:pt x="97370" y="29482"/>
                  </a:cubicBezTo>
                  <a:cubicBezTo>
                    <a:pt x="95887" y="29482"/>
                    <a:pt x="95441" y="28152"/>
                    <a:pt x="95295" y="27554"/>
                  </a:cubicBezTo>
                  <a:cubicBezTo>
                    <a:pt x="91730" y="17173"/>
                    <a:pt x="81935" y="14208"/>
                    <a:pt x="76887" y="14208"/>
                  </a:cubicBezTo>
                  <a:cubicBezTo>
                    <a:pt x="70949" y="14208"/>
                    <a:pt x="67830" y="16728"/>
                    <a:pt x="65164" y="28598"/>
                  </a:cubicBezTo>
                  <a:cubicBezTo>
                    <a:pt x="91584" y="37943"/>
                    <a:pt x="112804" y="64196"/>
                    <a:pt x="112804" y="90456"/>
                  </a:cubicBezTo>
                  <a:cubicBezTo>
                    <a:pt x="112804" y="113744"/>
                    <a:pt x="96033" y="131696"/>
                    <a:pt x="69759" y="131696"/>
                  </a:cubicBezTo>
                  <a:cubicBezTo>
                    <a:pt x="34288" y="131696"/>
                    <a:pt x="0" y="98464"/>
                    <a:pt x="0" y="65087"/>
                  </a:cubicBezTo>
                  <a:cubicBezTo>
                    <a:pt x="0" y="41206"/>
                    <a:pt x="17663" y="24444"/>
                    <a:pt x="43192" y="24444"/>
                  </a:cubicBezTo>
                  <a:cubicBezTo>
                    <a:pt x="46012" y="24444"/>
                    <a:pt x="51059" y="24590"/>
                    <a:pt x="58780" y="26517"/>
                  </a:cubicBezTo>
                  <a:lnTo>
                    <a:pt x="58780" y="18509"/>
                  </a:lnTo>
                  <a:close/>
                  <a:moveTo>
                    <a:pt x="33097" y="31116"/>
                  </a:moveTo>
                  <a:cubicBezTo>
                    <a:pt x="25384" y="33789"/>
                    <a:pt x="14398" y="41498"/>
                    <a:pt x="14398" y="61378"/>
                  </a:cubicBezTo>
                  <a:cubicBezTo>
                    <a:pt x="14398" y="70875"/>
                    <a:pt x="17517" y="90601"/>
                    <a:pt x="31023" y="107364"/>
                  </a:cubicBezTo>
                  <a:cubicBezTo>
                    <a:pt x="40372" y="118789"/>
                    <a:pt x="54770" y="126951"/>
                    <a:pt x="68575" y="126951"/>
                  </a:cubicBezTo>
                  <a:cubicBezTo>
                    <a:pt x="84754" y="126951"/>
                    <a:pt x="98407" y="116117"/>
                    <a:pt x="98407" y="94463"/>
                  </a:cubicBezTo>
                  <a:cubicBezTo>
                    <a:pt x="98407" y="79628"/>
                    <a:pt x="91139" y="47732"/>
                    <a:pt x="63973" y="34234"/>
                  </a:cubicBezTo>
                  <a:cubicBezTo>
                    <a:pt x="61599" y="43578"/>
                    <a:pt x="57742" y="49806"/>
                    <a:pt x="48984" y="49806"/>
                  </a:cubicBezTo>
                  <a:cubicBezTo>
                    <a:pt x="40672" y="49806"/>
                    <a:pt x="32505" y="42834"/>
                    <a:pt x="32505" y="34971"/>
                  </a:cubicBezTo>
                  <a:cubicBezTo>
                    <a:pt x="32505" y="32306"/>
                    <a:pt x="32652" y="32153"/>
                    <a:pt x="33097" y="31116"/>
                  </a:cubicBezTo>
                  <a:close/>
                  <a:moveTo>
                    <a:pt x="58780" y="31861"/>
                  </a:moveTo>
                  <a:cubicBezTo>
                    <a:pt x="55515" y="30671"/>
                    <a:pt x="50022" y="29190"/>
                    <a:pt x="44230" y="29190"/>
                  </a:cubicBezTo>
                  <a:cubicBezTo>
                    <a:pt x="41855" y="29190"/>
                    <a:pt x="36662" y="29190"/>
                    <a:pt x="36662" y="34971"/>
                  </a:cubicBezTo>
                  <a:cubicBezTo>
                    <a:pt x="36662" y="40608"/>
                    <a:pt x="42746" y="45652"/>
                    <a:pt x="48984" y="45652"/>
                  </a:cubicBezTo>
                  <a:cubicBezTo>
                    <a:pt x="54324" y="45652"/>
                    <a:pt x="58334" y="43279"/>
                    <a:pt x="58780" y="31861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767" name="任意多边形: 形状 766">
              <a:extLst>
                <a:ext uri="{FF2B5EF4-FFF2-40B4-BE49-F238E27FC236}">
                  <a16:creationId xmlns:a16="http://schemas.microsoft.com/office/drawing/2014/main" id="{789E0CB1-3A6D-7FEE-DEA1-290AC8DCE067}"/>
                </a:ext>
              </a:extLst>
            </p:cNvPr>
            <p:cNvSpPr/>
            <p:nvPr>
              <p:custDataLst>
                <p:tags r:id="rId41"/>
              </p:custDataLst>
            </p:nvPr>
          </p:nvSpPr>
          <p:spPr>
            <a:xfrm flipV="1">
              <a:off x="13620039" y="-12307300"/>
              <a:ext cx="119341" cy="94066"/>
            </a:xfrm>
            <a:custGeom>
              <a:avLst/>
              <a:gdLst>
                <a:gd name="connsiteX0" fmla="*/ 68681 w 119341"/>
                <a:gd name="connsiteY0" fmla="*/ 50738 h 94066"/>
                <a:gd name="connsiteX1" fmla="*/ 93486 w 119341"/>
                <a:gd name="connsiteY1" fmla="*/ 78282 h 94066"/>
                <a:gd name="connsiteX2" fmla="*/ 115106 w 119341"/>
                <a:gd name="connsiteY2" fmla="*/ 82735 h 94066"/>
                <a:gd name="connsiteX3" fmla="*/ 115106 w 119341"/>
                <a:gd name="connsiteY3" fmla="*/ 92691 h 94066"/>
                <a:gd name="connsiteX4" fmla="*/ 95601 w 119341"/>
                <a:gd name="connsiteY4" fmla="*/ 92053 h 94066"/>
                <a:gd name="connsiteX5" fmla="*/ 73769 w 119341"/>
                <a:gd name="connsiteY5" fmla="*/ 92691 h 94066"/>
                <a:gd name="connsiteX6" fmla="*/ 73769 w 119341"/>
                <a:gd name="connsiteY6" fmla="*/ 82735 h 94066"/>
                <a:gd name="connsiteX7" fmla="*/ 81822 w 119341"/>
                <a:gd name="connsiteY7" fmla="*/ 80828 h 94066"/>
                <a:gd name="connsiteX8" fmla="*/ 80126 w 119341"/>
                <a:gd name="connsiteY8" fmla="*/ 78282 h 94066"/>
                <a:gd name="connsiteX9" fmla="*/ 62324 w 119341"/>
                <a:gd name="connsiteY9" fmla="*/ 58369 h 94066"/>
                <a:gd name="connsiteX10" fmla="*/ 41550 w 119341"/>
                <a:gd name="connsiteY10" fmla="*/ 82735 h 94066"/>
                <a:gd name="connsiteX11" fmla="*/ 50028 w 119341"/>
                <a:gd name="connsiteY11" fmla="*/ 82735 h 94066"/>
                <a:gd name="connsiteX12" fmla="*/ 50028 w 119341"/>
                <a:gd name="connsiteY12" fmla="*/ 92691 h 94066"/>
                <a:gd name="connsiteX13" fmla="*/ 24379 w 119341"/>
                <a:gd name="connsiteY13" fmla="*/ 92053 h 94066"/>
                <a:gd name="connsiteX14" fmla="*/ 1064 w 119341"/>
                <a:gd name="connsiteY14" fmla="*/ 92691 h 94066"/>
                <a:gd name="connsiteX15" fmla="*/ 1064 w 119341"/>
                <a:gd name="connsiteY15" fmla="*/ 82735 h 94066"/>
                <a:gd name="connsiteX16" fmla="*/ 16113 w 119341"/>
                <a:gd name="connsiteY16" fmla="*/ 82735 h 94066"/>
                <a:gd name="connsiteX17" fmla="*/ 49177 w 119341"/>
                <a:gd name="connsiteY17" fmla="*/ 43753 h 94066"/>
                <a:gd name="connsiteX18" fmla="*/ 21413 w 119341"/>
                <a:gd name="connsiteY18" fmla="*/ 12609 h 94066"/>
                <a:gd name="connsiteX19" fmla="*/ 0 w 119341"/>
                <a:gd name="connsiteY19" fmla="*/ 8580 h 94066"/>
                <a:gd name="connsiteX20" fmla="*/ 0 w 119341"/>
                <a:gd name="connsiteY20" fmla="*/ -1375 h 94066"/>
                <a:gd name="connsiteX21" fmla="*/ 19505 w 119341"/>
                <a:gd name="connsiteY21" fmla="*/ -737 h 94066"/>
                <a:gd name="connsiteX22" fmla="*/ 41337 w 119341"/>
                <a:gd name="connsiteY22" fmla="*/ -1375 h 94066"/>
                <a:gd name="connsiteX23" fmla="*/ 41337 w 119341"/>
                <a:gd name="connsiteY23" fmla="*/ 8580 h 94066"/>
                <a:gd name="connsiteX24" fmla="*/ 33496 w 119341"/>
                <a:gd name="connsiteY24" fmla="*/ 10913 h 94066"/>
                <a:gd name="connsiteX25" fmla="*/ 34979 w 119341"/>
                <a:gd name="connsiteY25" fmla="*/ 13034 h 94066"/>
                <a:gd name="connsiteX26" fmla="*/ 55541 w 119341"/>
                <a:gd name="connsiteY26" fmla="*/ 36124 h 94066"/>
                <a:gd name="connsiteX27" fmla="*/ 78856 w 119341"/>
                <a:gd name="connsiteY27" fmla="*/ 8580 h 94066"/>
                <a:gd name="connsiteX28" fmla="*/ 70590 w 119341"/>
                <a:gd name="connsiteY28" fmla="*/ 8580 h 94066"/>
                <a:gd name="connsiteX29" fmla="*/ 70590 w 119341"/>
                <a:gd name="connsiteY29" fmla="*/ -1375 h 94066"/>
                <a:gd name="connsiteX30" fmla="*/ 96026 w 119341"/>
                <a:gd name="connsiteY30" fmla="*/ -737 h 94066"/>
                <a:gd name="connsiteX31" fmla="*/ 119341 w 119341"/>
                <a:gd name="connsiteY31" fmla="*/ -1375 h 94066"/>
                <a:gd name="connsiteX32" fmla="*/ 119341 w 119341"/>
                <a:gd name="connsiteY32" fmla="*/ 8580 h 94066"/>
                <a:gd name="connsiteX33" fmla="*/ 104292 w 119341"/>
                <a:gd name="connsiteY33" fmla="*/ 8580 h 94066"/>
                <a:gd name="connsiteX34" fmla="*/ 68681 w 119341"/>
                <a:gd name="connsiteY34" fmla="*/ 50738 h 940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19341" h="94066">
                  <a:moveTo>
                    <a:pt x="68681" y="50738"/>
                  </a:moveTo>
                  <a:lnTo>
                    <a:pt x="93486" y="78282"/>
                  </a:lnTo>
                  <a:cubicBezTo>
                    <a:pt x="96239" y="81252"/>
                    <a:pt x="97509" y="82735"/>
                    <a:pt x="115106" y="82735"/>
                  </a:cubicBezTo>
                  <a:lnTo>
                    <a:pt x="115106" y="92691"/>
                  </a:lnTo>
                  <a:cubicBezTo>
                    <a:pt x="107684" y="92266"/>
                    <a:pt x="96665" y="92053"/>
                    <a:pt x="95601" y="92053"/>
                  </a:cubicBezTo>
                  <a:cubicBezTo>
                    <a:pt x="90300" y="92053"/>
                    <a:pt x="79707" y="92478"/>
                    <a:pt x="73769" y="92691"/>
                  </a:cubicBezTo>
                  <a:lnTo>
                    <a:pt x="73769" y="82735"/>
                  </a:lnTo>
                  <a:cubicBezTo>
                    <a:pt x="76735" y="82735"/>
                    <a:pt x="79282" y="82309"/>
                    <a:pt x="81822" y="80828"/>
                  </a:cubicBezTo>
                  <a:cubicBezTo>
                    <a:pt x="80977" y="79558"/>
                    <a:pt x="80977" y="79132"/>
                    <a:pt x="80126" y="78282"/>
                  </a:cubicBezTo>
                  <a:lnTo>
                    <a:pt x="62324" y="58369"/>
                  </a:lnTo>
                  <a:lnTo>
                    <a:pt x="41550" y="82735"/>
                  </a:lnTo>
                  <a:lnTo>
                    <a:pt x="50028" y="82735"/>
                  </a:lnTo>
                  <a:lnTo>
                    <a:pt x="50028" y="92691"/>
                  </a:lnTo>
                  <a:cubicBezTo>
                    <a:pt x="44515" y="92478"/>
                    <a:pt x="31162" y="92053"/>
                    <a:pt x="24379" y="92053"/>
                  </a:cubicBezTo>
                  <a:cubicBezTo>
                    <a:pt x="17596" y="92053"/>
                    <a:pt x="8060" y="92478"/>
                    <a:pt x="1064" y="92691"/>
                  </a:cubicBezTo>
                  <a:lnTo>
                    <a:pt x="1064" y="82735"/>
                  </a:lnTo>
                  <a:lnTo>
                    <a:pt x="16113" y="82735"/>
                  </a:lnTo>
                  <a:lnTo>
                    <a:pt x="49177" y="43753"/>
                  </a:lnTo>
                  <a:lnTo>
                    <a:pt x="21413" y="12609"/>
                  </a:lnTo>
                  <a:cubicBezTo>
                    <a:pt x="17809" y="8580"/>
                    <a:pt x="10175" y="8580"/>
                    <a:pt x="0" y="8580"/>
                  </a:cubicBezTo>
                  <a:lnTo>
                    <a:pt x="0" y="-1375"/>
                  </a:lnTo>
                  <a:cubicBezTo>
                    <a:pt x="7422" y="-950"/>
                    <a:pt x="18441" y="-737"/>
                    <a:pt x="19505" y="-737"/>
                  </a:cubicBezTo>
                  <a:cubicBezTo>
                    <a:pt x="24805" y="-737"/>
                    <a:pt x="37100" y="-1163"/>
                    <a:pt x="41337" y="-1375"/>
                  </a:cubicBezTo>
                  <a:lnTo>
                    <a:pt x="41337" y="8580"/>
                  </a:lnTo>
                  <a:cubicBezTo>
                    <a:pt x="37519" y="8580"/>
                    <a:pt x="33496" y="9644"/>
                    <a:pt x="33496" y="10913"/>
                  </a:cubicBezTo>
                  <a:cubicBezTo>
                    <a:pt x="33496" y="11126"/>
                    <a:pt x="33496" y="11339"/>
                    <a:pt x="34979" y="13034"/>
                  </a:cubicBezTo>
                  <a:lnTo>
                    <a:pt x="55541" y="36124"/>
                  </a:lnTo>
                  <a:lnTo>
                    <a:pt x="78856" y="8580"/>
                  </a:lnTo>
                  <a:lnTo>
                    <a:pt x="70590" y="8580"/>
                  </a:lnTo>
                  <a:lnTo>
                    <a:pt x="70590" y="-1375"/>
                  </a:lnTo>
                  <a:cubicBezTo>
                    <a:pt x="76103" y="-1163"/>
                    <a:pt x="89031" y="-737"/>
                    <a:pt x="96026" y="-737"/>
                  </a:cubicBezTo>
                  <a:cubicBezTo>
                    <a:pt x="102810" y="-737"/>
                    <a:pt x="112346" y="-1163"/>
                    <a:pt x="119341" y="-1375"/>
                  </a:cubicBezTo>
                  <a:lnTo>
                    <a:pt x="119341" y="8580"/>
                  </a:lnTo>
                  <a:lnTo>
                    <a:pt x="104292" y="8580"/>
                  </a:lnTo>
                  <a:lnTo>
                    <a:pt x="68681" y="50738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768" name="任意多边形: 形状 767">
              <a:extLst>
                <a:ext uri="{FF2B5EF4-FFF2-40B4-BE49-F238E27FC236}">
                  <a16:creationId xmlns:a16="http://schemas.microsoft.com/office/drawing/2014/main" id="{1F010269-893E-FE55-65B6-4827BFB70B15}"/>
                </a:ext>
              </a:extLst>
            </p:cNvPr>
            <p:cNvSpPr/>
            <p:nvPr>
              <p:custDataLst>
                <p:tags r:id="rId42"/>
              </p:custDataLst>
            </p:nvPr>
          </p:nvSpPr>
          <p:spPr>
            <a:xfrm flipV="1">
              <a:off x="13751013" y="-12279812"/>
              <a:ext cx="44973" cy="99835"/>
            </a:xfrm>
            <a:custGeom>
              <a:avLst/>
              <a:gdLst>
                <a:gd name="connsiteX0" fmla="*/ 41117 w 44973"/>
                <a:gd name="connsiteY0" fmla="*/ 92827 h 99835"/>
                <a:gd name="connsiteX1" fmla="*/ 35178 w 44973"/>
                <a:gd name="connsiteY1" fmla="*/ 98463 h 99835"/>
                <a:gd name="connsiteX2" fmla="*/ 26866 w 44973"/>
                <a:gd name="connsiteY2" fmla="*/ 90308 h 99835"/>
                <a:gd name="connsiteX3" fmla="*/ 32805 w 44973"/>
                <a:gd name="connsiteY3" fmla="*/ 84665 h 99835"/>
                <a:gd name="connsiteX4" fmla="*/ 41117 w 44973"/>
                <a:gd name="connsiteY4" fmla="*/ 92827 h 99835"/>
                <a:gd name="connsiteX5" fmla="*/ 10833 w 44973"/>
                <a:gd name="connsiteY5" fmla="*/ 17464 h 99835"/>
                <a:gd name="connsiteX6" fmla="*/ 9503 w 44973"/>
                <a:gd name="connsiteY6" fmla="*/ 11235 h 99835"/>
                <a:gd name="connsiteX7" fmla="*/ 23601 w 44973"/>
                <a:gd name="connsiteY7" fmla="*/ -1372 h 99835"/>
                <a:gd name="connsiteX8" fmla="*/ 44974 w 44973"/>
                <a:gd name="connsiteY8" fmla="*/ 21324 h 99835"/>
                <a:gd name="connsiteX9" fmla="*/ 42600 w 44973"/>
                <a:gd name="connsiteY9" fmla="*/ 23252 h 99835"/>
                <a:gd name="connsiteX10" fmla="*/ 39781 w 44973"/>
                <a:gd name="connsiteY10" fmla="*/ 20727 h 99835"/>
                <a:gd name="connsiteX11" fmla="*/ 24047 w 44973"/>
                <a:gd name="connsiteY11" fmla="*/ 2782 h 99835"/>
                <a:gd name="connsiteX12" fmla="*/ 20336 w 44973"/>
                <a:gd name="connsiteY12" fmla="*/ 7972 h 99835"/>
                <a:gd name="connsiteX13" fmla="*/ 22709 w 44973"/>
                <a:gd name="connsiteY13" fmla="*/ 17464 h 99835"/>
                <a:gd name="connsiteX14" fmla="*/ 27458 w 44973"/>
                <a:gd name="connsiteY14" fmla="*/ 29334 h 99835"/>
                <a:gd name="connsiteX15" fmla="*/ 34733 w 44973"/>
                <a:gd name="connsiteY15" fmla="*/ 48176 h 99835"/>
                <a:gd name="connsiteX16" fmla="*/ 35624 w 44973"/>
                <a:gd name="connsiteY16" fmla="*/ 52922 h 99835"/>
                <a:gd name="connsiteX17" fmla="*/ 21519 w 44973"/>
                <a:gd name="connsiteY17" fmla="*/ 65531 h 99835"/>
                <a:gd name="connsiteX18" fmla="*/ 0 w 44973"/>
                <a:gd name="connsiteY18" fmla="*/ 42833 h 99835"/>
                <a:gd name="connsiteX19" fmla="*/ 2520 w 44973"/>
                <a:gd name="connsiteY19" fmla="*/ 40905 h 99835"/>
                <a:gd name="connsiteX20" fmla="*/ 5193 w 44973"/>
                <a:gd name="connsiteY20" fmla="*/ 43278 h 99835"/>
                <a:gd name="connsiteX21" fmla="*/ 21074 w 44973"/>
                <a:gd name="connsiteY21" fmla="*/ 61377 h 99835"/>
                <a:gd name="connsiteX22" fmla="*/ 24784 w 44973"/>
                <a:gd name="connsiteY22" fmla="*/ 56186 h 99835"/>
                <a:gd name="connsiteX23" fmla="*/ 20189 w 44973"/>
                <a:gd name="connsiteY23" fmla="*/ 41351 h 99835"/>
                <a:gd name="connsiteX24" fmla="*/ 10833 w 44973"/>
                <a:gd name="connsiteY24" fmla="*/ 17464 h 99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44973" h="99835">
                  <a:moveTo>
                    <a:pt x="41117" y="92827"/>
                  </a:moveTo>
                  <a:cubicBezTo>
                    <a:pt x="41117" y="95200"/>
                    <a:pt x="39334" y="98463"/>
                    <a:pt x="35178" y="98463"/>
                  </a:cubicBezTo>
                  <a:cubicBezTo>
                    <a:pt x="31169" y="98463"/>
                    <a:pt x="26866" y="94609"/>
                    <a:pt x="26866" y="90308"/>
                  </a:cubicBezTo>
                  <a:cubicBezTo>
                    <a:pt x="26866" y="87782"/>
                    <a:pt x="28794" y="84665"/>
                    <a:pt x="32805" y="84665"/>
                  </a:cubicBezTo>
                  <a:cubicBezTo>
                    <a:pt x="37107" y="84665"/>
                    <a:pt x="41117" y="88819"/>
                    <a:pt x="41117" y="92827"/>
                  </a:cubicBezTo>
                  <a:close/>
                  <a:moveTo>
                    <a:pt x="10833" y="17464"/>
                  </a:moveTo>
                  <a:cubicBezTo>
                    <a:pt x="10241" y="15536"/>
                    <a:pt x="9503" y="13755"/>
                    <a:pt x="9503" y="11235"/>
                  </a:cubicBezTo>
                  <a:cubicBezTo>
                    <a:pt x="9503" y="4263"/>
                    <a:pt x="15435" y="-1372"/>
                    <a:pt x="23601" y="-1372"/>
                  </a:cubicBezTo>
                  <a:cubicBezTo>
                    <a:pt x="38443" y="-1372"/>
                    <a:pt x="44974" y="19098"/>
                    <a:pt x="44974" y="21324"/>
                  </a:cubicBezTo>
                  <a:cubicBezTo>
                    <a:pt x="44974" y="23252"/>
                    <a:pt x="43045" y="23252"/>
                    <a:pt x="42600" y="23252"/>
                  </a:cubicBezTo>
                  <a:cubicBezTo>
                    <a:pt x="40518" y="23252"/>
                    <a:pt x="40372" y="22362"/>
                    <a:pt x="39781" y="20727"/>
                  </a:cubicBezTo>
                  <a:cubicBezTo>
                    <a:pt x="36362" y="8862"/>
                    <a:pt x="29832" y="2782"/>
                    <a:pt x="24047" y="2782"/>
                  </a:cubicBezTo>
                  <a:cubicBezTo>
                    <a:pt x="21074" y="2782"/>
                    <a:pt x="20336" y="4708"/>
                    <a:pt x="20336" y="7972"/>
                  </a:cubicBezTo>
                  <a:cubicBezTo>
                    <a:pt x="20336" y="11382"/>
                    <a:pt x="21373" y="14200"/>
                    <a:pt x="22709" y="17464"/>
                  </a:cubicBezTo>
                  <a:cubicBezTo>
                    <a:pt x="24193" y="21471"/>
                    <a:pt x="25829" y="25478"/>
                    <a:pt x="27458" y="29334"/>
                  </a:cubicBezTo>
                  <a:cubicBezTo>
                    <a:pt x="28794" y="32896"/>
                    <a:pt x="34141" y="46395"/>
                    <a:pt x="34733" y="48176"/>
                  </a:cubicBezTo>
                  <a:cubicBezTo>
                    <a:pt x="35178" y="49659"/>
                    <a:pt x="35624" y="51440"/>
                    <a:pt x="35624" y="52922"/>
                  </a:cubicBezTo>
                  <a:cubicBezTo>
                    <a:pt x="35624" y="59894"/>
                    <a:pt x="29685" y="65531"/>
                    <a:pt x="21519" y="65531"/>
                  </a:cubicBezTo>
                  <a:cubicBezTo>
                    <a:pt x="6829" y="65531"/>
                    <a:pt x="0" y="45358"/>
                    <a:pt x="0" y="42833"/>
                  </a:cubicBezTo>
                  <a:cubicBezTo>
                    <a:pt x="0" y="40905"/>
                    <a:pt x="2081" y="40905"/>
                    <a:pt x="2520" y="40905"/>
                  </a:cubicBezTo>
                  <a:cubicBezTo>
                    <a:pt x="4602" y="40905"/>
                    <a:pt x="4748" y="41649"/>
                    <a:pt x="5193" y="43278"/>
                  </a:cubicBezTo>
                  <a:cubicBezTo>
                    <a:pt x="9057" y="56039"/>
                    <a:pt x="15587" y="61377"/>
                    <a:pt x="21074" y="61377"/>
                  </a:cubicBezTo>
                  <a:cubicBezTo>
                    <a:pt x="23454" y="61377"/>
                    <a:pt x="24784" y="60193"/>
                    <a:pt x="24784" y="56186"/>
                  </a:cubicBezTo>
                  <a:cubicBezTo>
                    <a:pt x="24784" y="52775"/>
                    <a:pt x="23900" y="50549"/>
                    <a:pt x="20189" y="41351"/>
                  </a:cubicBezTo>
                  <a:lnTo>
                    <a:pt x="10833" y="17464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769" name="任意多边形: 形状 768">
              <a:extLst>
                <a:ext uri="{FF2B5EF4-FFF2-40B4-BE49-F238E27FC236}">
                  <a16:creationId xmlns:a16="http://schemas.microsoft.com/office/drawing/2014/main" id="{923A6F9A-1A75-370A-9182-F3D8466F2D74}"/>
                </a:ext>
              </a:extLst>
            </p:cNvPr>
            <p:cNvSpPr/>
            <p:nvPr>
              <p:custDataLst>
                <p:tags r:id="rId43"/>
              </p:custDataLst>
            </p:nvPr>
          </p:nvSpPr>
          <p:spPr>
            <a:xfrm flipV="1">
              <a:off x="13826705" y="-12372128"/>
              <a:ext cx="49176" cy="211860"/>
            </a:xfrm>
            <a:custGeom>
              <a:avLst/>
              <a:gdLst>
                <a:gd name="connsiteX0" fmla="*/ 49177 w 49176"/>
                <a:gd name="connsiteY0" fmla="*/ 104556 h 211860"/>
                <a:gd name="connsiteX1" fmla="*/ 35185 w 49176"/>
                <a:gd name="connsiteY1" fmla="*/ 170654 h 211860"/>
                <a:gd name="connsiteX2" fmla="*/ 2122 w 49176"/>
                <a:gd name="connsiteY2" fmla="*/ 210485 h 211860"/>
                <a:gd name="connsiteX3" fmla="*/ 0 w 49176"/>
                <a:gd name="connsiteY3" fmla="*/ 208366 h 211860"/>
                <a:gd name="connsiteX4" fmla="*/ 4030 w 49176"/>
                <a:gd name="connsiteY4" fmla="*/ 203494 h 211860"/>
                <a:gd name="connsiteX5" fmla="*/ 36881 w 49176"/>
                <a:gd name="connsiteY5" fmla="*/ 104556 h 211860"/>
                <a:gd name="connsiteX6" fmla="*/ 2754 w 49176"/>
                <a:gd name="connsiteY6" fmla="*/ 4348 h 211860"/>
                <a:gd name="connsiteX7" fmla="*/ 0 w 49176"/>
                <a:gd name="connsiteY7" fmla="*/ 746 h 211860"/>
                <a:gd name="connsiteX8" fmla="*/ 2122 w 49176"/>
                <a:gd name="connsiteY8" fmla="*/ -1375 h 211860"/>
                <a:gd name="connsiteX9" fmla="*/ 35824 w 49176"/>
                <a:gd name="connsiteY9" fmla="*/ 39939 h 211860"/>
                <a:gd name="connsiteX10" fmla="*/ 49177 w 49176"/>
                <a:gd name="connsiteY10" fmla="*/ 104556 h 211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9176" h="211860">
                  <a:moveTo>
                    <a:pt x="49177" y="104556"/>
                  </a:moveTo>
                  <a:cubicBezTo>
                    <a:pt x="49177" y="121078"/>
                    <a:pt x="46849" y="146714"/>
                    <a:pt x="35185" y="170654"/>
                  </a:cubicBezTo>
                  <a:cubicBezTo>
                    <a:pt x="22470" y="196715"/>
                    <a:pt x="4236" y="210485"/>
                    <a:pt x="2122" y="210485"/>
                  </a:cubicBezTo>
                  <a:cubicBezTo>
                    <a:pt x="845" y="210485"/>
                    <a:pt x="0" y="209635"/>
                    <a:pt x="0" y="208366"/>
                  </a:cubicBezTo>
                  <a:cubicBezTo>
                    <a:pt x="0" y="207735"/>
                    <a:pt x="0" y="207309"/>
                    <a:pt x="4030" y="203494"/>
                  </a:cubicBezTo>
                  <a:cubicBezTo>
                    <a:pt x="24798" y="182517"/>
                    <a:pt x="36881" y="148833"/>
                    <a:pt x="36881" y="104556"/>
                  </a:cubicBezTo>
                  <a:cubicBezTo>
                    <a:pt x="36881" y="68326"/>
                    <a:pt x="29041" y="31039"/>
                    <a:pt x="2754" y="4348"/>
                  </a:cubicBezTo>
                  <a:cubicBezTo>
                    <a:pt x="0" y="1802"/>
                    <a:pt x="0" y="1377"/>
                    <a:pt x="0" y="746"/>
                  </a:cubicBezTo>
                  <a:cubicBezTo>
                    <a:pt x="0" y="-524"/>
                    <a:pt x="845" y="-1375"/>
                    <a:pt x="2122" y="-1375"/>
                  </a:cubicBezTo>
                  <a:cubicBezTo>
                    <a:pt x="4236" y="-1375"/>
                    <a:pt x="23315" y="13034"/>
                    <a:pt x="35824" y="39939"/>
                  </a:cubicBezTo>
                  <a:cubicBezTo>
                    <a:pt x="46637" y="63241"/>
                    <a:pt x="49177" y="86756"/>
                    <a:pt x="49177" y="104556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770" name="任意多边形: 形状 769">
              <a:extLst>
                <a:ext uri="{FF2B5EF4-FFF2-40B4-BE49-F238E27FC236}">
                  <a16:creationId xmlns:a16="http://schemas.microsoft.com/office/drawing/2014/main" id="{01803E21-26CE-9ACD-E64D-D24EB55C960F}"/>
                </a:ext>
              </a:extLst>
            </p:cNvPr>
            <p:cNvSpPr/>
            <p:nvPr>
              <p:custDataLst>
                <p:tags r:id="rId44"/>
              </p:custDataLst>
            </p:nvPr>
          </p:nvSpPr>
          <p:spPr>
            <a:xfrm flipV="1">
              <a:off x="13903467" y="-12401013"/>
              <a:ext cx="110875" cy="100281"/>
            </a:xfrm>
            <a:custGeom>
              <a:avLst/>
              <a:gdLst>
                <a:gd name="connsiteX0" fmla="*/ 65755 w 110875"/>
                <a:gd name="connsiteY0" fmla="*/ 88370 h 100281"/>
                <a:gd name="connsiteX1" fmla="*/ 70350 w 110875"/>
                <a:gd name="connsiteY1" fmla="*/ 93407 h 100281"/>
                <a:gd name="connsiteX2" fmla="*/ 79261 w 110875"/>
                <a:gd name="connsiteY2" fmla="*/ 93560 h 100281"/>
                <a:gd name="connsiteX3" fmla="*/ 95880 w 110875"/>
                <a:gd name="connsiteY3" fmla="*/ 92371 h 100281"/>
                <a:gd name="connsiteX4" fmla="*/ 102862 w 110875"/>
                <a:gd name="connsiteY4" fmla="*/ 80653 h 100281"/>
                <a:gd name="connsiteX5" fmla="*/ 101818 w 110875"/>
                <a:gd name="connsiteY5" fmla="*/ 68636 h 100281"/>
                <a:gd name="connsiteX6" fmla="*/ 101526 w 110875"/>
                <a:gd name="connsiteY6" fmla="*/ 67008 h 100281"/>
                <a:gd name="connsiteX7" fmla="*/ 104046 w 110875"/>
                <a:gd name="connsiteY7" fmla="*/ 64782 h 100281"/>
                <a:gd name="connsiteX8" fmla="*/ 106866 w 110875"/>
                <a:gd name="connsiteY8" fmla="*/ 68491 h 100281"/>
                <a:gd name="connsiteX9" fmla="*/ 110875 w 110875"/>
                <a:gd name="connsiteY9" fmla="*/ 96824 h 100281"/>
                <a:gd name="connsiteX10" fmla="*/ 106420 w 110875"/>
                <a:gd name="connsiteY10" fmla="*/ 98898 h 100281"/>
                <a:gd name="connsiteX11" fmla="*/ 15135 w 110875"/>
                <a:gd name="connsiteY11" fmla="*/ 98898 h 100281"/>
                <a:gd name="connsiteX12" fmla="*/ 10095 w 110875"/>
                <a:gd name="connsiteY12" fmla="*/ 95788 h 100281"/>
                <a:gd name="connsiteX13" fmla="*/ 738 w 110875"/>
                <a:gd name="connsiteY13" fmla="*/ 69527 h 100281"/>
                <a:gd name="connsiteX14" fmla="*/ 0 w 110875"/>
                <a:gd name="connsiteY14" fmla="*/ 66855 h 100281"/>
                <a:gd name="connsiteX15" fmla="*/ 2520 w 110875"/>
                <a:gd name="connsiteY15" fmla="*/ 64782 h 100281"/>
                <a:gd name="connsiteX16" fmla="*/ 5639 w 110875"/>
                <a:gd name="connsiteY16" fmla="*/ 68338 h 100281"/>
                <a:gd name="connsiteX17" fmla="*/ 41709 w 110875"/>
                <a:gd name="connsiteY17" fmla="*/ 93560 h 100281"/>
                <a:gd name="connsiteX18" fmla="*/ 47940 w 110875"/>
                <a:gd name="connsiteY18" fmla="*/ 93560 h 100281"/>
                <a:gd name="connsiteX19" fmla="*/ 52542 w 110875"/>
                <a:gd name="connsiteY19" fmla="*/ 92078 h 100281"/>
                <a:gd name="connsiteX20" fmla="*/ 51949 w 110875"/>
                <a:gd name="connsiteY20" fmla="*/ 88961 h 100281"/>
                <a:gd name="connsiteX21" fmla="*/ 32359 w 110875"/>
                <a:gd name="connsiteY21" fmla="*/ 10932 h 100281"/>
                <a:gd name="connsiteX22" fmla="*/ 14989 w 110875"/>
                <a:gd name="connsiteY22" fmla="*/ 3961 h 100281"/>
                <a:gd name="connsiteX23" fmla="*/ 8313 w 110875"/>
                <a:gd name="connsiteY23" fmla="*/ 690 h 100281"/>
                <a:gd name="connsiteX24" fmla="*/ 10833 w 110875"/>
                <a:gd name="connsiteY24" fmla="*/ -1383 h 100281"/>
                <a:gd name="connsiteX25" fmla="*/ 23600 w 110875"/>
                <a:gd name="connsiteY25" fmla="*/ -938 h 100281"/>
                <a:gd name="connsiteX26" fmla="*/ 36362 w 110875"/>
                <a:gd name="connsiteY26" fmla="*/ -791 h 100281"/>
                <a:gd name="connsiteX27" fmla="*/ 49722 w 110875"/>
                <a:gd name="connsiteY27" fmla="*/ -938 h 100281"/>
                <a:gd name="connsiteX28" fmla="*/ 62191 w 110875"/>
                <a:gd name="connsiteY28" fmla="*/ -1383 h 100281"/>
                <a:gd name="connsiteX29" fmla="*/ 65602 w 110875"/>
                <a:gd name="connsiteY29" fmla="*/ 1880 h 100281"/>
                <a:gd name="connsiteX30" fmla="*/ 59518 w 110875"/>
                <a:gd name="connsiteY30" fmla="*/ 3961 h 100281"/>
                <a:gd name="connsiteX31" fmla="*/ 50912 w 110875"/>
                <a:gd name="connsiteY31" fmla="*/ 4253 h 100281"/>
                <a:gd name="connsiteX32" fmla="*/ 45566 w 110875"/>
                <a:gd name="connsiteY32" fmla="*/ 7071 h 100281"/>
                <a:gd name="connsiteX33" fmla="*/ 46157 w 110875"/>
                <a:gd name="connsiteY33" fmla="*/ 10487 h 100281"/>
                <a:gd name="connsiteX34" fmla="*/ 65755 w 110875"/>
                <a:gd name="connsiteY34" fmla="*/ 88370 h 100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10875" h="100281">
                  <a:moveTo>
                    <a:pt x="65755" y="88370"/>
                  </a:moveTo>
                  <a:cubicBezTo>
                    <a:pt x="66792" y="92670"/>
                    <a:pt x="67085" y="93115"/>
                    <a:pt x="70350" y="93407"/>
                  </a:cubicBezTo>
                  <a:cubicBezTo>
                    <a:pt x="71095" y="93560"/>
                    <a:pt x="76289" y="93560"/>
                    <a:pt x="79261" y="93560"/>
                  </a:cubicBezTo>
                  <a:cubicBezTo>
                    <a:pt x="88312" y="93560"/>
                    <a:pt x="92169" y="93560"/>
                    <a:pt x="95880" y="92371"/>
                  </a:cubicBezTo>
                  <a:cubicBezTo>
                    <a:pt x="102563" y="90297"/>
                    <a:pt x="102862" y="85991"/>
                    <a:pt x="102862" y="80653"/>
                  </a:cubicBezTo>
                  <a:cubicBezTo>
                    <a:pt x="102862" y="78280"/>
                    <a:pt x="102862" y="76354"/>
                    <a:pt x="101818" y="68636"/>
                  </a:cubicBezTo>
                  <a:lnTo>
                    <a:pt x="101526" y="67008"/>
                  </a:lnTo>
                  <a:cubicBezTo>
                    <a:pt x="101526" y="65520"/>
                    <a:pt x="102563" y="64782"/>
                    <a:pt x="104046" y="64782"/>
                  </a:cubicBezTo>
                  <a:cubicBezTo>
                    <a:pt x="106273" y="64782"/>
                    <a:pt x="106573" y="66118"/>
                    <a:pt x="106866" y="68491"/>
                  </a:cubicBezTo>
                  <a:lnTo>
                    <a:pt x="110875" y="96824"/>
                  </a:lnTo>
                  <a:cubicBezTo>
                    <a:pt x="110875" y="98898"/>
                    <a:pt x="109093" y="98898"/>
                    <a:pt x="106420" y="98898"/>
                  </a:cubicBezTo>
                  <a:lnTo>
                    <a:pt x="15135" y="98898"/>
                  </a:lnTo>
                  <a:cubicBezTo>
                    <a:pt x="11425" y="98898"/>
                    <a:pt x="11132" y="98898"/>
                    <a:pt x="10095" y="95788"/>
                  </a:cubicBezTo>
                  <a:lnTo>
                    <a:pt x="738" y="69527"/>
                  </a:lnTo>
                  <a:cubicBezTo>
                    <a:pt x="592" y="68936"/>
                    <a:pt x="0" y="67599"/>
                    <a:pt x="0" y="66855"/>
                  </a:cubicBezTo>
                  <a:cubicBezTo>
                    <a:pt x="0" y="66263"/>
                    <a:pt x="292" y="64782"/>
                    <a:pt x="2520" y="64782"/>
                  </a:cubicBezTo>
                  <a:cubicBezTo>
                    <a:pt x="4448" y="64782"/>
                    <a:pt x="4748" y="65520"/>
                    <a:pt x="5639" y="68338"/>
                  </a:cubicBezTo>
                  <a:cubicBezTo>
                    <a:pt x="14244" y="92078"/>
                    <a:pt x="19145" y="93560"/>
                    <a:pt x="41709" y="93560"/>
                  </a:cubicBezTo>
                  <a:lnTo>
                    <a:pt x="47940" y="93560"/>
                  </a:lnTo>
                  <a:cubicBezTo>
                    <a:pt x="52395" y="93560"/>
                    <a:pt x="52542" y="93407"/>
                    <a:pt x="52542" y="92078"/>
                  </a:cubicBezTo>
                  <a:cubicBezTo>
                    <a:pt x="52542" y="91926"/>
                    <a:pt x="52542" y="91187"/>
                    <a:pt x="51949" y="88961"/>
                  </a:cubicBezTo>
                  <a:lnTo>
                    <a:pt x="32359" y="10932"/>
                  </a:lnTo>
                  <a:cubicBezTo>
                    <a:pt x="31022" y="5442"/>
                    <a:pt x="30576" y="3961"/>
                    <a:pt x="14989" y="3961"/>
                  </a:cubicBezTo>
                  <a:cubicBezTo>
                    <a:pt x="9649" y="3961"/>
                    <a:pt x="8313" y="3961"/>
                    <a:pt x="8313" y="690"/>
                  </a:cubicBezTo>
                  <a:cubicBezTo>
                    <a:pt x="8313" y="252"/>
                    <a:pt x="8605" y="-1383"/>
                    <a:pt x="10833" y="-1383"/>
                  </a:cubicBezTo>
                  <a:cubicBezTo>
                    <a:pt x="14989" y="-1383"/>
                    <a:pt x="19444" y="-938"/>
                    <a:pt x="23600" y="-938"/>
                  </a:cubicBezTo>
                  <a:cubicBezTo>
                    <a:pt x="27757" y="-938"/>
                    <a:pt x="32206" y="-791"/>
                    <a:pt x="36362" y="-791"/>
                  </a:cubicBezTo>
                  <a:cubicBezTo>
                    <a:pt x="40518" y="-791"/>
                    <a:pt x="45566" y="-791"/>
                    <a:pt x="49722" y="-938"/>
                  </a:cubicBezTo>
                  <a:cubicBezTo>
                    <a:pt x="53732" y="-1085"/>
                    <a:pt x="58180" y="-1383"/>
                    <a:pt x="62191" y="-1383"/>
                  </a:cubicBezTo>
                  <a:cubicBezTo>
                    <a:pt x="63374" y="-1383"/>
                    <a:pt x="65602" y="-1383"/>
                    <a:pt x="65602" y="1880"/>
                  </a:cubicBezTo>
                  <a:cubicBezTo>
                    <a:pt x="65602" y="3961"/>
                    <a:pt x="64119" y="3961"/>
                    <a:pt x="59518" y="3961"/>
                  </a:cubicBezTo>
                  <a:cubicBezTo>
                    <a:pt x="56698" y="3961"/>
                    <a:pt x="53732" y="4106"/>
                    <a:pt x="50912" y="4253"/>
                  </a:cubicBezTo>
                  <a:cubicBezTo>
                    <a:pt x="45865" y="4698"/>
                    <a:pt x="45566" y="5290"/>
                    <a:pt x="45566" y="7071"/>
                  </a:cubicBezTo>
                  <a:cubicBezTo>
                    <a:pt x="45566" y="8107"/>
                    <a:pt x="45566" y="8407"/>
                    <a:pt x="46157" y="10487"/>
                  </a:cubicBezTo>
                  <a:lnTo>
                    <a:pt x="65755" y="88370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771" name="任意多边形: 形状 770">
              <a:extLst>
                <a:ext uri="{FF2B5EF4-FFF2-40B4-BE49-F238E27FC236}">
                  <a16:creationId xmlns:a16="http://schemas.microsoft.com/office/drawing/2014/main" id="{C26B9736-491D-3EFA-ECA6-25918F798510}"/>
                </a:ext>
              </a:extLst>
            </p:cNvPr>
            <p:cNvSpPr/>
            <p:nvPr>
              <p:custDataLst>
                <p:tags r:id="rId45"/>
              </p:custDataLst>
            </p:nvPr>
          </p:nvSpPr>
          <p:spPr>
            <a:xfrm flipV="1">
              <a:off x="14095979" y="-12277424"/>
              <a:ext cx="22470" cy="22452"/>
            </a:xfrm>
            <a:custGeom>
              <a:avLst/>
              <a:gdLst>
                <a:gd name="connsiteX0" fmla="*/ 22470 w 22470"/>
                <a:gd name="connsiteY0" fmla="*/ 9851 h 22452"/>
                <a:gd name="connsiteX1" fmla="*/ 11238 w 22470"/>
                <a:gd name="connsiteY1" fmla="*/ 21077 h 22452"/>
                <a:gd name="connsiteX2" fmla="*/ 0 w 22470"/>
                <a:gd name="connsiteY2" fmla="*/ 9851 h 22452"/>
                <a:gd name="connsiteX3" fmla="*/ 11238 w 22470"/>
                <a:gd name="connsiteY3" fmla="*/ -1375 h 22452"/>
                <a:gd name="connsiteX4" fmla="*/ 22470 w 22470"/>
                <a:gd name="connsiteY4" fmla="*/ 9851 h 22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470" h="22452">
                  <a:moveTo>
                    <a:pt x="22470" y="9851"/>
                  </a:moveTo>
                  <a:cubicBezTo>
                    <a:pt x="22470" y="15992"/>
                    <a:pt x="17383" y="21077"/>
                    <a:pt x="11238" y="21077"/>
                  </a:cubicBezTo>
                  <a:cubicBezTo>
                    <a:pt x="5087" y="21077"/>
                    <a:pt x="0" y="15992"/>
                    <a:pt x="0" y="9851"/>
                  </a:cubicBezTo>
                  <a:cubicBezTo>
                    <a:pt x="0" y="3709"/>
                    <a:pt x="5087" y="-1375"/>
                    <a:pt x="11238" y="-1375"/>
                  </a:cubicBezTo>
                  <a:cubicBezTo>
                    <a:pt x="17383" y="-1375"/>
                    <a:pt x="22470" y="3709"/>
                    <a:pt x="22470" y="9851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772" name="任意多边形: 形状 771">
              <a:extLst>
                <a:ext uri="{FF2B5EF4-FFF2-40B4-BE49-F238E27FC236}">
                  <a16:creationId xmlns:a16="http://schemas.microsoft.com/office/drawing/2014/main" id="{8E7044C4-0D9A-740C-EB34-FFE7F081BAA7}"/>
                </a:ext>
              </a:extLst>
            </p:cNvPr>
            <p:cNvSpPr/>
            <p:nvPr>
              <p:custDataLst>
                <p:tags r:id="rId46"/>
              </p:custDataLst>
            </p:nvPr>
          </p:nvSpPr>
          <p:spPr>
            <a:xfrm flipV="1">
              <a:off x="14204734" y="-12372128"/>
              <a:ext cx="49176" cy="211860"/>
            </a:xfrm>
            <a:custGeom>
              <a:avLst/>
              <a:gdLst>
                <a:gd name="connsiteX0" fmla="*/ 49177 w 49176"/>
                <a:gd name="connsiteY0" fmla="*/ 746 h 211860"/>
                <a:gd name="connsiteX1" fmla="*/ 45573 w 49176"/>
                <a:gd name="connsiteY1" fmla="*/ 5405 h 211860"/>
                <a:gd name="connsiteX2" fmla="*/ 12296 w 49176"/>
                <a:gd name="connsiteY2" fmla="*/ 104556 h 211860"/>
                <a:gd name="connsiteX3" fmla="*/ 46424 w 49176"/>
                <a:gd name="connsiteY3" fmla="*/ 204763 h 211860"/>
                <a:gd name="connsiteX4" fmla="*/ 49177 w 49176"/>
                <a:gd name="connsiteY4" fmla="*/ 208366 h 211860"/>
                <a:gd name="connsiteX5" fmla="*/ 47056 w 49176"/>
                <a:gd name="connsiteY5" fmla="*/ 210485 h 211860"/>
                <a:gd name="connsiteX6" fmla="*/ 13353 w 49176"/>
                <a:gd name="connsiteY6" fmla="*/ 169171 h 211860"/>
                <a:gd name="connsiteX7" fmla="*/ 0 w 49176"/>
                <a:gd name="connsiteY7" fmla="*/ 104556 h 211860"/>
                <a:gd name="connsiteX8" fmla="*/ 13992 w 49176"/>
                <a:gd name="connsiteY8" fmla="*/ 38456 h 211860"/>
                <a:gd name="connsiteX9" fmla="*/ 47056 w 49176"/>
                <a:gd name="connsiteY9" fmla="*/ -1375 h 211860"/>
                <a:gd name="connsiteX10" fmla="*/ 49177 w 49176"/>
                <a:gd name="connsiteY10" fmla="*/ 746 h 211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9176" h="211860">
                  <a:moveTo>
                    <a:pt x="49177" y="746"/>
                  </a:moveTo>
                  <a:cubicBezTo>
                    <a:pt x="49177" y="1377"/>
                    <a:pt x="49177" y="1802"/>
                    <a:pt x="45573" y="5405"/>
                  </a:cubicBezTo>
                  <a:cubicBezTo>
                    <a:pt x="19079" y="32097"/>
                    <a:pt x="12296" y="72141"/>
                    <a:pt x="12296" y="104556"/>
                  </a:cubicBezTo>
                  <a:cubicBezTo>
                    <a:pt x="12296" y="141416"/>
                    <a:pt x="20349" y="178284"/>
                    <a:pt x="46424" y="204763"/>
                  </a:cubicBezTo>
                  <a:cubicBezTo>
                    <a:pt x="49177" y="207309"/>
                    <a:pt x="49177" y="207735"/>
                    <a:pt x="49177" y="208366"/>
                  </a:cubicBezTo>
                  <a:cubicBezTo>
                    <a:pt x="49177" y="209848"/>
                    <a:pt x="48326" y="210485"/>
                    <a:pt x="47056" y="210485"/>
                  </a:cubicBezTo>
                  <a:cubicBezTo>
                    <a:pt x="44934" y="210485"/>
                    <a:pt x="25862" y="196076"/>
                    <a:pt x="13353" y="169171"/>
                  </a:cubicBezTo>
                  <a:cubicBezTo>
                    <a:pt x="2541" y="145870"/>
                    <a:pt x="0" y="122354"/>
                    <a:pt x="0" y="104556"/>
                  </a:cubicBezTo>
                  <a:cubicBezTo>
                    <a:pt x="0" y="88032"/>
                    <a:pt x="2328" y="62398"/>
                    <a:pt x="13992" y="38456"/>
                  </a:cubicBezTo>
                  <a:cubicBezTo>
                    <a:pt x="26707" y="12396"/>
                    <a:pt x="44934" y="-1375"/>
                    <a:pt x="47056" y="-1375"/>
                  </a:cubicBezTo>
                  <a:cubicBezTo>
                    <a:pt x="48326" y="-1375"/>
                    <a:pt x="49177" y="-737"/>
                    <a:pt x="49177" y="746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773" name="任意多边形: 形状 772">
              <a:extLst>
                <a:ext uri="{FF2B5EF4-FFF2-40B4-BE49-F238E27FC236}">
                  <a16:creationId xmlns:a16="http://schemas.microsoft.com/office/drawing/2014/main" id="{84468E6A-BF55-AC15-D0C0-E0ACAFF70080}"/>
                </a:ext>
              </a:extLst>
            </p:cNvPr>
            <p:cNvSpPr/>
            <p:nvPr>
              <p:custDataLst>
                <p:tags r:id="rId47"/>
              </p:custDataLst>
            </p:nvPr>
          </p:nvSpPr>
          <p:spPr>
            <a:xfrm flipV="1">
              <a:off x="14274452" y="-12358570"/>
              <a:ext cx="173611" cy="147671"/>
            </a:xfrm>
            <a:custGeom>
              <a:avLst/>
              <a:gdLst>
                <a:gd name="connsiteX0" fmla="*/ 51724 w 173611"/>
                <a:gd name="connsiteY0" fmla="*/ 77436 h 147671"/>
                <a:gd name="connsiteX1" fmla="*/ 51724 w 173611"/>
                <a:gd name="connsiteY1" fmla="*/ 136337 h 147671"/>
                <a:gd name="connsiteX2" fmla="*/ 76735 w 173611"/>
                <a:gd name="connsiteY2" fmla="*/ 136337 h 147671"/>
                <a:gd name="connsiteX3" fmla="*/ 111288 w 173611"/>
                <a:gd name="connsiteY3" fmla="*/ 106887 h 147671"/>
                <a:gd name="connsiteX4" fmla="*/ 76309 w 173611"/>
                <a:gd name="connsiteY4" fmla="*/ 77436 h 147671"/>
                <a:gd name="connsiteX5" fmla="*/ 51724 w 173611"/>
                <a:gd name="connsiteY5" fmla="*/ 77436 h 147671"/>
                <a:gd name="connsiteX6" fmla="*/ 108322 w 173611"/>
                <a:gd name="connsiteY6" fmla="*/ 72990 h 147671"/>
                <a:gd name="connsiteX7" fmla="*/ 143720 w 173611"/>
                <a:gd name="connsiteY7" fmla="*/ 107100 h 147671"/>
                <a:gd name="connsiteX8" fmla="*/ 80551 w 173611"/>
                <a:gd name="connsiteY8" fmla="*/ 146294 h 147671"/>
                <a:gd name="connsiteX9" fmla="*/ 0 w 173611"/>
                <a:gd name="connsiteY9" fmla="*/ 146294 h 147671"/>
                <a:gd name="connsiteX10" fmla="*/ 0 w 173611"/>
                <a:gd name="connsiteY10" fmla="*/ 136337 h 147671"/>
                <a:gd name="connsiteX11" fmla="*/ 22896 w 173611"/>
                <a:gd name="connsiteY11" fmla="*/ 136337 h 147671"/>
                <a:gd name="connsiteX12" fmla="*/ 22896 w 173611"/>
                <a:gd name="connsiteY12" fmla="*/ 10912 h 147671"/>
                <a:gd name="connsiteX13" fmla="*/ 0 w 173611"/>
                <a:gd name="connsiteY13" fmla="*/ 10912 h 147671"/>
                <a:gd name="connsiteX14" fmla="*/ 0 w 173611"/>
                <a:gd name="connsiteY14" fmla="*/ 957 h 147671"/>
                <a:gd name="connsiteX15" fmla="*/ 37307 w 173611"/>
                <a:gd name="connsiteY15" fmla="*/ 1594 h 147671"/>
                <a:gd name="connsiteX16" fmla="*/ 74613 w 173611"/>
                <a:gd name="connsiteY16" fmla="*/ 957 h 147671"/>
                <a:gd name="connsiteX17" fmla="*/ 74613 w 173611"/>
                <a:gd name="connsiteY17" fmla="*/ 10912 h 147671"/>
                <a:gd name="connsiteX18" fmla="*/ 51724 w 173611"/>
                <a:gd name="connsiteY18" fmla="*/ 10912 h 147671"/>
                <a:gd name="connsiteX19" fmla="*/ 51724 w 173611"/>
                <a:gd name="connsiteY19" fmla="*/ 69813 h 147671"/>
                <a:gd name="connsiteX20" fmla="*/ 76522 w 173611"/>
                <a:gd name="connsiteY20" fmla="*/ 69813 h 147671"/>
                <a:gd name="connsiteX21" fmla="*/ 95388 w 173611"/>
                <a:gd name="connsiteY21" fmla="*/ 62609 h 147671"/>
                <a:gd name="connsiteX22" fmla="*/ 102171 w 173611"/>
                <a:gd name="connsiteY22" fmla="*/ 35704 h 147671"/>
                <a:gd name="connsiteX23" fmla="*/ 117014 w 173611"/>
                <a:gd name="connsiteY23" fmla="*/ 4133 h 147671"/>
                <a:gd name="connsiteX24" fmla="*/ 148169 w 173611"/>
                <a:gd name="connsiteY24" fmla="*/ -1377 h 147671"/>
                <a:gd name="connsiteX25" fmla="*/ 173612 w 173611"/>
                <a:gd name="connsiteY25" fmla="*/ 21082 h 147671"/>
                <a:gd name="connsiteX26" fmla="*/ 168524 w 173611"/>
                <a:gd name="connsiteY26" fmla="*/ 25741 h 147671"/>
                <a:gd name="connsiteX27" fmla="*/ 163643 w 173611"/>
                <a:gd name="connsiteY27" fmla="*/ 20869 h 147671"/>
                <a:gd name="connsiteX28" fmla="*/ 150077 w 173611"/>
                <a:gd name="connsiteY28" fmla="*/ 6253 h 147671"/>
                <a:gd name="connsiteX29" fmla="*/ 134390 w 173611"/>
                <a:gd name="connsiteY29" fmla="*/ 30193 h 147671"/>
                <a:gd name="connsiteX30" fmla="*/ 132062 w 173611"/>
                <a:gd name="connsiteY30" fmla="*/ 48198 h 147671"/>
                <a:gd name="connsiteX31" fmla="*/ 108322 w 173611"/>
                <a:gd name="connsiteY31" fmla="*/ 72990 h 147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73611" h="147671">
                  <a:moveTo>
                    <a:pt x="51724" y="77436"/>
                  </a:moveTo>
                  <a:lnTo>
                    <a:pt x="51724" y="136337"/>
                  </a:lnTo>
                  <a:lnTo>
                    <a:pt x="76735" y="136337"/>
                  </a:lnTo>
                  <a:cubicBezTo>
                    <a:pt x="110862" y="136337"/>
                    <a:pt x="111288" y="119807"/>
                    <a:pt x="111288" y="106887"/>
                  </a:cubicBezTo>
                  <a:cubicBezTo>
                    <a:pt x="111288" y="95023"/>
                    <a:pt x="111288" y="77436"/>
                    <a:pt x="76309" y="77436"/>
                  </a:cubicBezTo>
                  <a:lnTo>
                    <a:pt x="51724" y="77436"/>
                  </a:lnTo>
                  <a:close/>
                  <a:moveTo>
                    <a:pt x="108322" y="72990"/>
                  </a:moveTo>
                  <a:cubicBezTo>
                    <a:pt x="132907" y="79344"/>
                    <a:pt x="143720" y="93115"/>
                    <a:pt x="143720" y="107100"/>
                  </a:cubicBezTo>
                  <a:cubicBezTo>
                    <a:pt x="143720" y="128494"/>
                    <a:pt x="120405" y="146294"/>
                    <a:pt x="80551" y="146294"/>
                  </a:cubicBezTo>
                  <a:lnTo>
                    <a:pt x="0" y="146294"/>
                  </a:lnTo>
                  <a:lnTo>
                    <a:pt x="0" y="136337"/>
                  </a:lnTo>
                  <a:lnTo>
                    <a:pt x="22896" y="136337"/>
                  </a:lnTo>
                  <a:lnTo>
                    <a:pt x="22896" y="10912"/>
                  </a:lnTo>
                  <a:lnTo>
                    <a:pt x="0" y="10912"/>
                  </a:lnTo>
                  <a:lnTo>
                    <a:pt x="0" y="957"/>
                  </a:lnTo>
                  <a:cubicBezTo>
                    <a:pt x="7635" y="1594"/>
                    <a:pt x="28409" y="1594"/>
                    <a:pt x="37307" y="1594"/>
                  </a:cubicBezTo>
                  <a:cubicBezTo>
                    <a:pt x="46211" y="1594"/>
                    <a:pt x="66986" y="1594"/>
                    <a:pt x="74613" y="957"/>
                  </a:cubicBezTo>
                  <a:lnTo>
                    <a:pt x="74613" y="10912"/>
                  </a:lnTo>
                  <a:lnTo>
                    <a:pt x="51724" y="10912"/>
                  </a:lnTo>
                  <a:lnTo>
                    <a:pt x="51724" y="69813"/>
                  </a:lnTo>
                  <a:lnTo>
                    <a:pt x="76522" y="69813"/>
                  </a:lnTo>
                  <a:cubicBezTo>
                    <a:pt x="79494" y="69813"/>
                    <a:pt x="88818" y="69813"/>
                    <a:pt x="95388" y="62609"/>
                  </a:cubicBezTo>
                  <a:cubicBezTo>
                    <a:pt x="102171" y="55191"/>
                    <a:pt x="102171" y="51170"/>
                    <a:pt x="102171" y="35704"/>
                  </a:cubicBezTo>
                  <a:cubicBezTo>
                    <a:pt x="102171" y="21719"/>
                    <a:pt x="102171" y="11338"/>
                    <a:pt x="117014" y="4133"/>
                  </a:cubicBezTo>
                  <a:cubicBezTo>
                    <a:pt x="126337" y="-526"/>
                    <a:pt x="139484" y="-1377"/>
                    <a:pt x="148169" y="-1377"/>
                  </a:cubicBezTo>
                  <a:cubicBezTo>
                    <a:pt x="170852" y="-1377"/>
                    <a:pt x="173612" y="17692"/>
                    <a:pt x="173612" y="21082"/>
                  </a:cubicBezTo>
                  <a:cubicBezTo>
                    <a:pt x="173612" y="25741"/>
                    <a:pt x="170640" y="25741"/>
                    <a:pt x="168524" y="25741"/>
                  </a:cubicBezTo>
                  <a:cubicBezTo>
                    <a:pt x="164069" y="25741"/>
                    <a:pt x="163856" y="23627"/>
                    <a:pt x="163643" y="20869"/>
                  </a:cubicBezTo>
                  <a:cubicBezTo>
                    <a:pt x="162586" y="10912"/>
                    <a:pt x="156441" y="6253"/>
                    <a:pt x="150077" y="6253"/>
                  </a:cubicBezTo>
                  <a:cubicBezTo>
                    <a:pt x="137363" y="6253"/>
                    <a:pt x="135454" y="21295"/>
                    <a:pt x="134390" y="30193"/>
                  </a:cubicBezTo>
                  <a:cubicBezTo>
                    <a:pt x="133971" y="32527"/>
                    <a:pt x="132275" y="47142"/>
                    <a:pt x="132062" y="48198"/>
                  </a:cubicBezTo>
                  <a:cubicBezTo>
                    <a:pt x="129097" y="63033"/>
                    <a:pt x="117432" y="69601"/>
                    <a:pt x="108322" y="72990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774" name="任意多边形: 形状 773">
              <a:extLst>
                <a:ext uri="{FF2B5EF4-FFF2-40B4-BE49-F238E27FC236}">
                  <a16:creationId xmlns:a16="http://schemas.microsoft.com/office/drawing/2014/main" id="{2B2813D0-0E3F-5725-58B8-E923F029CBDB}"/>
                </a:ext>
              </a:extLst>
            </p:cNvPr>
            <p:cNvSpPr/>
            <p:nvPr>
              <p:custDataLst>
                <p:tags r:id="rId48"/>
              </p:custDataLst>
            </p:nvPr>
          </p:nvSpPr>
          <p:spPr>
            <a:xfrm flipV="1">
              <a:off x="14458101" y="-12403684"/>
              <a:ext cx="76289" cy="104435"/>
            </a:xfrm>
            <a:custGeom>
              <a:avLst/>
              <a:gdLst>
                <a:gd name="connsiteX0" fmla="*/ 75697 w 76289"/>
                <a:gd name="connsiteY0" fmla="*/ 98600 h 104435"/>
                <a:gd name="connsiteX1" fmla="*/ 76289 w 76289"/>
                <a:gd name="connsiteY1" fmla="*/ 100978 h 104435"/>
                <a:gd name="connsiteX2" fmla="*/ 73915 w 76289"/>
                <a:gd name="connsiteY2" fmla="*/ 103052 h 104435"/>
                <a:gd name="connsiteX3" fmla="*/ 54916 w 76289"/>
                <a:gd name="connsiteY3" fmla="*/ 101570 h 104435"/>
                <a:gd name="connsiteX4" fmla="*/ 51651 w 76289"/>
                <a:gd name="connsiteY4" fmla="*/ 98160 h 104435"/>
                <a:gd name="connsiteX5" fmla="*/ 55507 w 76289"/>
                <a:gd name="connsiteY5" fmla="*/ 96080 h 104435"/>
                <a:gd name="connsiteX6" fmla="*/ 62637 w 76289"/>
                <a:gd name="connsiteY6" fmla="*/ 93854 h 104435"/>
                <a:gd name="connsiteX7" fmla="*/ 62038 w 76289"/>
                <a:gd name="connsiteY7" fmla="*/ 90590 h 104435"/>
                <a:gd name="connsiteX8" fmla="*/ 53579 w 76289"/>
                <a:gd name="connsiteY8" fmla="*/ 56766 h 104435"/>
                <a:gd name="connsiteX9" fmla="*/ 38291 w 76289"/>
                <a:gd name="connsiteY9" fmla="*/ 65519 h 104435"/>
                <a:gd name="connsiteX10" fmla="*/ 0 w 76289"/>
                <a:gd name="connsiteY10" fmla="*/ 23242 h 104435"/>
                <a:gd name="connsiteX11" fmla="*/ 22411 w 76289"/>
                <a:gd name="connsiteY11" fmla="*/ -1383 h 104435"/>
                <a:gd name="connsiteX12" fmla="*/ 43484 w 76289"/>
                <a:gd name="connsiteY12" fmla="*/ 8999 h 104435"/>
                <a:gd name="connsiteX13" fmla="*/ 58773 w 76289"/>
                <a:gd name="connsiteY13" fmla="*/ -1383 h 104435"/>
                <a:gd name="connsiteX14" fmla="*/ 70504 w 76289"/>
                <a:gd name="connsiteY14" fmla="*/ 6479 h 104435"/>
                <a:gd name="connsiteX15" fmla="*/ 75697 w 76289"/>
                <a:gd name="connsiteY15" fmla="*/ 21314 h 104435"/>
                <a:gd name="connsiteX16" fmla="*/ 73323 w 76289"/>
                <a:gd name="connsiteY16" fmla="*/ 23242 h 104435"/>
                <a:gd name="connsiteX17" fmla="*/ 70058 w 76289"/>
                <a:gd name="connsiteY17" fmla="*/ 18643 h 104435"/>
                <a:gd name="connsiteX18" fmla="*/ 59218 w 76289"/>
                <a:gd name="connsiteY18" fmla="*/ 2771 h 104435"/>
                <a:gd name="connsiteX19" fmla="*/ 54324 w 76289"/>
                <a:gd name="connsiteY19" fmla="*/ 10035 h 104435"/>
                <a:gd name="connsiteX20" fmla="*/ 55062 w 76289"/>
                <a:gd name="connsiteY20" fmla="*/ 16123 h 104435"/>
                <a:gd name="connsiteX21" fmla="*/ 75697 w 76289"/>
                <a:gd name="connsiteY21" fmla="*/ 98600 h 104435"/>
                <a:gd name="connsiteX22" fmla="*/ 44083 w 76289"/>
                <a:gd name="connsiteY22" fmla="*/ 18643 h 104435"/>
                <a:gd name="connsiteX23" fmla="*/ 36509 w 76289"/>
                <a:gd name="connsiteY23" fmla="*/ 8706 h 104435"/>
                <a:gd name="connsiteX24" fmla="*/ 22856 w 76289"/>
                <a:gd name="connsiteY24" fmla="*/ 2771 h 104435"/>
                <a:gd name="connsiteX25" fmla="*/ 12017 w 76289"/>
                <a:gd name="connsiteY25" fmla="*/ 17160 h 104435"/>
                <a:gd name="connsiteX26" fmla="*/ 19738 w 76289"/>
                <a:gd name="connsiteY26" fmla="*/ 47276 h 104435"/>
                <a:gd name="connsiteX27" fmla="*/ 38291 w 76289"/>
                <a:gd name="connsiteY27" fmla="*/ 61365 h 104435"/>
                <a:gd name="connsiteX28" fmla="*/ 51504 w 76289"/>
                <a:gd name="connsiteY28" fmla="*/ 48458 h 104435"/>
                <a:gd name="connsiteX29" fmla="*/ 51059 w 76289"/>
                <a:gd name="connsiteY29" fmla="*/ 46385 h 104435"/>
                <a:gd name="connsiteX30" fmla="*/ 44083 w 76289"/>
                <a:gd name="connsiteY30" fmla="*/ 18643 h 1044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76289" h="104435">
                  <a:moveTo>
                    <a:pt x="75697" y="98600"/>
                  </a:moveTo>
                  <a:cubicBezTo>
                    <a:pt x="75843" y="98898"/>
                    <a:pt x="76289" y="100826"/>
                    <a:pt x="76289" y="100978"/>
                  </a:cubicBezTo>
                  <a:cubicBezTo>
                    <a:pt x="76289" y="101716"/>
                    <a:pt x="75697" y="103052"/>
                    <a:pt x="73915" y="103052"/>
                  </a:cubicBezTo>
                  <a:cubicBezTo>
                    <a:pt x="70943" y="103052"/>
                    <a:pt x="58627" y="101870"/>
                    <a:pt x="54916" y="101570"/>
                  </a:cubicBezTo>
                  <a:cubicBezTo>
                    <a:pt x="53725" y="101423"/>
                    <a:pt x="51651" y="101271"/>
                    <a:pt x="51651" y="98160"/>
                  </a:cubicBezTo>
                  <a:cubicBezTo>
                    <a:pt x="51651" y="96080"/>
                    <a:pt x="53725" y="96080"/>
                    <a:pt x="55507" y="96080"/>
                  </a:cubicBezTo>
                  <a:cubicBezTo>
                    <a:pt x="62637" y="96080"/>
                    <a:pt x="62637" y="95043"/>
                    <a:pt x="62637" y="93854"/>
                  </a:cubicBezTo>
                  <a:cubicBezTo>
                    <a:pt x="62637" y="92816"/>
                    <a:pt x="62337" y="91926"/>
                    <a:pt x="62038" y="90590"/>
                  </a:cubicBezTo>
                  <a:lnTo>
                    <a:pt x="53579" y="56766"/>
                  </a:lnTo>
                  <a:cubicBezTo>
                    <a:pt x="50460" y="61665"/>
                    <a:pt x="45413" y="65519"/>
                    <a:pt x="38291" y="65519"/>
                  </a:cubicBezTo>
                  <a:cubicBezTo>
                    <a:pt x="19292" y="65519"/>
                    <a:pt x="0" y="44604"/>
                    <a:pt x="0" y="23242"/>
                  </a:cubicBezTo>
                  <a:cubicBezTo>
                    <a:pt x="0" y="8852"/>
                    <a:pt x="9643" y="-1383"/>
                    <a:pt x="22411" y="-1383"/>
                  </a:cubicBezTo>
                  <a:cubicBezTo>
                    <a:pt x="30424" y="-1383"/>
                    <a:pt x="37546" y="3216"/>
                    <a:pt x="43484" y="8999"/>
                  </a:cubicBezTo>
                  <a:cubicBezTo>
                    <a:pt x="46304" y="99"/>
                    <a:pt x="54916" y="-1383"/>
                    <a:pt x="58773" y="-1383"/>
                  </a:cubicBezTo>
                  <a:cubicBezTo>
                    <a:pt x="64119" y="-1383"/>
                    <a:pt x="67830" y="1880"/>
                    <a:pt x="70504" y="6479"/>
                  </a:cubicBezTo>
                  <a:cubicBezTo>
                    <a:pt x="73769" y="12262"/>
                    <a:pt x="75697" y="20716"/>
                    <a:pt x="75697" y="21314"/>
                  </a:cubicBezTo>
                  <a:cubicBezTo>
                    <a:pt x="75697" y="23242"/>
                    <a:pt x="73769" y="23242"/>
                    <a:pt x="73323" y="23242"/>
                  </a:cubicBezTo>
                  <a:cubicBezTo>
                    <a:pt x="71241" y="23242"/>
                    <a:pt x="71095" y="22650"/>
                    <a:pt x="70058" y="18643"/>
                  </a:cubicBezTo>
                  <a:cubicBezTo>
                    <a:pt x="68276" y="11524"/>
                    <a:pt x="65456" y="2771"/>
                    <a:pt x="59218" y="2771"/>
                  </a:cubicBezTo>
                  <a:cubicBezTo>
                    <a:pt x="55361" y="2771"/>
                    <a:pt x="54324" y="6034"/>
                    <a:pt x="54324" y="10035"/>
                  </a:cubicBezTo>
                  <a:cubicBezTo>
                    <a:pt x="54324" y="12860"/>
                    <a:pt x="54616" y="14189"/>
                    <a:pt x="55062" y="16123"/>
                  </a:cubicBezTo>
                  <a:lnTo>
                    <a:pt x="75697" y="98600"/>
                  </a:lnTo>
                  <a:close/>
                  <a:moveTo>
                    <a:pt x="44083" y="18643"/>
                  </a:moveTo>
                  <a:cubicBezTo>
                    <a:pt x="43039" y="14489"/>
                    <a:pt x="39774" y="11524"/>
                    <a:pt x="36509" y="8706"/>
                  </a:cubicBezTo>
                  <a:cubicBezTo>
                    <a:pt x="35172" y="7517"/>
                    <a:pt x="29240" y="2771"/>
                    <a:pt x="22856" y="2771"/>
                  </a:cubicBezTo>
                  <a:cubicBezTo>
                    <a:pt x="17363" y="2771"/>
                    <a:pt x="12017" y="6626"/>
                    <a:pt x="12017" y="17160"/>
                  </a:cubicBezTo>
                  <a:cubicBezTo>
                    <a:pt x="12017" y="25023"/>
                    <a:pt x="16326" y="41341"/>
                    <a:pt x="19738" y="47276"/>
                  </a:cubicBezTo>
                  <a:cubicBezTo>
                    <a:pt x="26567" y="59139"/>
                    <a:pt x="34135" y="61365"/>
                    <a:pt x="38291" y="61365"/>
                  </a:cubicBezTo>
                  <a:cubicBezTo>
                    <a:pt x="48678" y="61365"/>
                    <a:pt x="51504" y="50094"/>
                    <a:pt x="51504" y="48458"/>
                  </a:cubicBezTo>
                  <a:cubicBezTo>
                    <a:pt x="51504" y="47866"/>
                    <a:pt x="51205" y="46830"/>
                    <a:pt x="51059" y="46385"/>
                  </a:cubicBezTo>
                  <a:lnTo>
                    <a:pt x="44083" y="18643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793" name="任意多边形: 形状 792">
              <a:extLst>
                <a:ext uri="{FF2B5EF4-FFF2-40B4-BE49-F238E27FC236}">
                  <a16:creationId xmlns:a16="http://schemas.microsoft.com/office/drawing/2014/main" id="{DFE1055A-967B-BEE1-4B3B-FC684541EB9A}"/>
                </a:ext>
              </a:extLst>
            </p:cNvPr>
            <p:cNvSpPr/>
            <p:nvPr>
              <p:custDataLst>
                <p:tags r:id="rId49"/>
              </p:custDataLst>
            </p:nvPr>
          </p:nvSpPr>
          <p:spPr>
            <a:xfrm flipV="1">
              <a:off x="14459431" y="-12265136"/>
              <a:ext cx="109246" cy="107252"/>
            </a:xfrm>
            <a:custGeom>
              <a:avLst/>
              <a:gdLst>
                <a:gd name="connsiteX0" fmla="*/ 109247 w 109246"/>
                <a:gd name="connsiteY0" fmla="*/ 51734 h 107252"/>
                <a:gd name="connsiteX1" fmla="*/ 54623 w 109246"/>
                <a:gd name="connsiteY1" fmla="*/ 105882 h 107252"/>
                <a:gd name="connsiteX2" fmla="*/ 0 w 109246"/>
                <a:gd name="connsiteY2" fmla="*/ 51734 h 107252"/>
                <a:gd name="connsiteX3" fmla="*/ 54623 w 109246"/>
                <a:gd name="connsiteY3" fmla="*/ -1370 h 107252"/>
                <a:gd name="connsiteX4" fmla="*/ 109247 w 109246"/>
                <a:gd name="connsiteY4" fmla="*/ 51734 h 107252"/>
                <a:gd name="connsiteX5" fmla="*/ 54623 w 109246"/>
                <a:gd name="connsiteY5" fmla="*/ 3076 h 107252"/>
                <a:gd name="connsiteX6" fmla="*/ 14843 w 109246"/>
                <a:gd name="connsiteY6" fmla="*/ 51880 h 107252"/>
                <a:gd name="connsiteX7" fmla="*/ 54623 w 109246"/>
                <a:gd name="connsiteY7" fmla="*/ 101728 h 107252"/>
                <a:gd name="connsiteX8" fmla="*/ 94403 w 109246"/>
                <a:gd name="connsiteY8" fmla="*/ 51880 h 107252"/>
                <a:gd name="connsiteX9" fmla="*/ 54623 w 109246"/>
                <a:gd name="connsiteY9" fmla="*/ 3076 h 107252"/>
                <a:gd name="connsiteX10" fmla="*/ 85054 w 109246"/>
                <a:gd name="connsiteY10" fmla="*/ 63605 h 107252"/>
                <a:gd name="connsiteX11" fmla="*/ 80006 w 109246"/>
                <a:gd name="connsiteY11" fmla="*/ 63605 h 107252"/>
                <a:gd name="connsiteX12" fmla="*/ 80006 w 109246"/>
                <a:gd name="connsiteY12" fmla="*/ 58560 h 107252"/>
                <a:gd name="connsiteX13" fmla="*/ 29240 w 109246"/>
                <a:gd name="connsiteY13" fmla="*/ 58560 h 107252"/>
                <a:gd name="connsiteX14" fmla="*/ 29240 w 109246"/>
                <a:gd name="connsiteY14" fmla="*/ 63605 h 107252"/>
                <a:gd name="connsiteX15" fmla="*/ 24199 w 109246"/>
                <a:gd name="connsiteY15" fmla="*/ 63605 h 107252"/>
                <a:gd name="connsiteX16" fmla="*/ 24199 w 109246"/>
                <a:gd name="connsiteY16" fmla="*/ 41352 h 107252"/>
                <a:gd name="connsiteX17" fmla="*/ 29240 w 109246"/>
                <a:gd name="connsiteY17" fmla="*/ 41352 h 107252"/>
                <a:gd name="connsiteX18" fmla="*/ 29240 w 109246"/>
                <a:gd name="connsiteY18" fmla="*/ 46397 h 107252"/>
                <a:gd name="connsiteX19" fmla="*/ 80006 w 109246"/>
                <a:gd name="connsiteY19" fmla="*/ 46397 h 107252"/>
                <a:gd name="connsiteX20" fmla="*/ 80006 w 109246"/>
                <a:gd name="connsiteY20" fmla="*/ 41352 h 107252"/>
                <a:gd name="connsiteX21" fmla="*/ 85054 w 109246"/>
                <a:gd name="connsiteY21" fmla="*/ 41352 h 107252"/>
                <a:gd name="connsiteX22" fmla="*/ 85054 w 109246"/>
                <a:gd name="connsiteY22" fmla="*/ 63605 h 107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09246" h="107252">
                  <a:moveTo>
                    <a:pt x="109247" y="51734"/>
                  </a:moveTo>
                  <a:cubicBezTo>
                    <a:pt x="109247" y="81404"/>
                    <a:pt x="84901" y="105882"/>
                    <a:pt x="54623" y="105882"/>
                  </a:cubicBezTo>
                  <a:cubicBezTo>
                    <a:pt x="24199" y="105882"/>
                    <a:pt x="0" y="81404"/>
                    <a:pt x="0" y="51734"/>
                  </a:cubicBezTo>
                  <a:cubicBezTo>
                    <a:pt x="0" y="22655"/>
                    <a:pt x="24199" y="-1370"/>
                    <a:pt x="54623" y="-1370"/>
                  </a:cubicBezTo>
                  <a:cubicBezTo>
                    <a:pt x="85054" y="-1370"/>
                    <a:pt x="109247" y="22655"/>
                    <a:pt x="109247" y="51734"/>
                  </a:cubicBezTo>
                  <a:close/>
                  <a:moveTo>
                    <a:pt x="54623" y="3076"/>
                  </a:moveTo>
                  <a:cubicBezTo>
                    <a:pt x="36661" y="3076"/>
                    <a:pt x="14843" y="17020"/>
                    <a:pt x="14843" y="51880"/>
                  </a:cubicBezTo>
                  <a:cubicBezTo>
                    <a:pt x="14843" y="86747"/>
                    <a:pt x="36216" y="101728"/>
                    <a:pt x="54623" y="101728"/>
                  </a:cubicBezTo>
                  <a:cubicBezTo>
                    <a:pt x="73031" y="101728"/>
                    <a:pt x="94403" y="86747"/>
                    <a:pt x="94403" y="51880"/>
                  </a:cubicBezTo>
                  <a:cubicBezTo>
                    <a:pt x="94403" y="16874"/>
                    <a:pt x="72439" y="3076"/>
                    <a:pt x="54623" y="3076"/>
                  </a:cubicBezTo>
                  <a:close/>
                  <a:moveTo>
                    <a:pt x="85054" y="63605"/>
                  </a:moveTo>
                  <a:lnTo>
                    <a:pt x="80006" y="63605"/>
                  </a:lnTo>
                  <a:lnTo>
                    <a:pt x="80006" y="58560"/>
                  </a:lnTo>
                  <a:lnTo>
                    <a:pt x="29240" y="58560"/>
                  </a:lnTo>
                  <a:lnTo>
                    <a:pt x="29240" y="63605"/>
                  </a:lnTo>
                  <a:lnTo>
                    <a:pt x="24199" y="63605"/>
                  </a:lnTo>
                  <a:lnTo>
                    <a:pt x="24199" y="41352"/>
                  </a:lnTo>
                  <a:lnTo>
                    <a:pt x="29240" y="41352"/>
                  </a:lnTo>
                  <a:lnTo>
                    <a:pt x="29240" y="46397"/>
                  </a:lnTo>
                  <a:lnTo>
                    <a:pt x="80006" y="46397"/>
                  </a:lnTo>
                  <a:lnTo>
                    <a:pt x="80006" y="41352"/>
                  </a:lnTo>
                  <a:lnTo>
                    <a:pt x="85054" y="41352"/>
                  </a:lnTo>
                  <a:lnTo>
                    <a:pt x="85054" y="63605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794" name="任意多边形: 形状 793">
              <a:extLst>
                <a:ext uri="{FF2B5EF4-FFF2-40B4-BE49-F238E27FC236}">
                  <a16:creationId xmlns:a16="http://schemas.microsoft.com/office/drawing/2014/main" id="{4EF56626-4D9A-5E8A-BCCD-69912F87CB43}"/>
                </a:ext>
              </a:extLst>
            </p:cNvPr>
            <p:cNvSpPr/>
            <p:nvPr>
              <p:custDataLst>
                <p:tags r:id="rId50"/>
              </p:custDataLst>
            </p:nvPr>
          </p:nvSpPr>
          <p:spPr>
            <a:xfrm flipV="1">
              <a:off x="14595818" y="-12259201"/>
              <a:ext cx="98883" cy="128614"/>
            </a:xfrm>
            <a:custGeom>
              <a:avLst/>
              <a:gdLst>
                <a:gd name="connsiteX0" fmla="*/ 14697 w 98883"/>
                <a:gd name="connsiteY0" fmla="*/ 31265 h 128614"/>
                <a:gd name="connsiteX1" fmla="*/ 3119 w 98883"/>
                <a:gd name="connsiteY1" fmla="*/ 4121 h 128614"/>
                <a:gd name="connsiteX2" fmla="*/ 2075 w 98883"/>
                <a:gd name="connsiteY2" fmla="*/ 2340 h 128614"/>
                <a:gd name="connsiteX3" fmla="*/ 4156 w 98883"/>
                <a:gd name="connsiteY3" fmla="*/ 259 h 128614"/>
                <a:gd name="connsiteX4" fmla="*/ 18846 w 98883"/>
                <a:gd name="connsiteY4" fmla="*/ 29782 h 128614"/>
                <a:gd name="connsiteX5" fmla="*/ 8459 w 98883"/>
                <a:gd name="connsiteY5" fmla="*/ 45953 h 128614"/>
                <a:gd name="connsiteX6" fmla="*/ 0 w 98883"/>
                <a:gd name="connsiteY6" fmla="*/ 37500 h 128614"/>
                <a:gd name="connsiteX7" fmla="*/ 8605 w 98883"/>
                <a:gd name="connsiteY7" fmla="*/ 28892 h 128614"/>
                <a:gd name="connsiteX8" fmla="*/ 14697 w 98883"/>
                <a:gd name="connsiteY8" fmla="*/ 31265 h 128614"/>
                <a:gd name="connsiteX9" fmla="*/ 98884 w 98883"/>
                <a:gd name="connsiteY9" fmla="*/ 121609 h 128614"/>
                <a:gd name="connsiteX10" fmla="*/ 92952 w 98883"/>
                <a:gd name="connsiteY10" fmla="*/ 127246 h 128614"/>
                <a:gd name="connsiteX11" fmla="*/ 84640 w 98883"/>
                <a:gd name="connsiteY11" fmla="*/ 119091 h 128614"/>
                <a:gd name="connsiteX12" fmla="*/ 90578 w 98883"/>
                <a:gd name="connsiteY12" fmla="*/ 113448 h 128614"/>
                <a:gd name="connsiteX13" fmla="*/ 98884 w 98883"/>
                <a:gd name="connsiteY13" fmla="*/ 121609 h 128614"/>
                <a:gd name="connsiteX14" fmla="*/ 67423 w 98883"/>
                <a:gd name="connsiteY14" fmla="*/ 21621 h 128614"/>
                <a:gd name="connsiteX15" fmla="*/ 48271 w 98883"/>
                <a:gd name="connsiteY15" fmla="*/ 2785 h 128614"/>
                <a:gd name="connsiteX16" fmla="*/ 42931 w 98883"/>
                <a:gd name="connsiteY16" fmla="*/ 3676 h 128614"/>
                <a:gd name="connsiteX17" fmla="*/ 47978 w 98883"/>
                <a:gd name="connsiteY17" fmla="*/ 11239 h 128614"/>
                <a:gd name="connsiteX18" fmla="*/ 42186 w 98883"/>
                <a:gd name="connsiteY18" fmla="*/ 16730 h 128614"/>
                <a:gd name="connsiteX19" fmla="*/ 33727 w 98883"/>
                <a:gd name="connsiteY19" fmla="*/ 7975 h 128614"/>
                <a:gd name="connsiteX20" fmla="*/ 48424 w 98883"/>
                <a:gd name="connsiteY20" fmla="*/ -1369 h 128614"/>
                <a:gd name="connsiteX21" fmla="*/ 79293 w 98883"/>
                <a:gd name="connsiteY21" fmla="*/ 22066 h 128614"/>
                <a:gd name="connsiteX22" fmla="*/ 92653 w 98883"/>
                <a:gd name="connsiteY22" fmla="*/ 75178 h 128614"/>
                <a:gd name="connsiteX23" fmla="*/ 93398 w 98883"/>
                <a:gd name="connsiteY23" fmla="*/ 80369 h 128614"/>
                <a:gd name="connsiteX24" fmla="*/ 77511 w 98883"/>
                <a:gd name="connsiteY24" fmla="*/ 94312 h 128614"/>
                <a:gd name="connsiteX25" fmla="*/ 51536 w 98883"/>
                <a:gd name="connsiteY25" fmla="*/ 71615 h 128614"/>
                <a:gd name="connsiteX26" fmla="*/ 54063 w 98883"/>
                <a:gd name="connsiteY26" fmla="*/ 69688 h 128614"/>
                <a:gd name="connsiteX27" fmla="*/ 57029 w 98883"/>
                <a:gd name="connsiteY27" fmla="*/ 72360 h 128614"/>
                <a:gd name="connsiteX28" fmla="*/ 77065 w 98883"/>
                <a:gd name="connsiteY28" fmla="*/ 90158 h 128614"/>
                <a:gd name="connsiteX29" fmla="*/ 82113 w 98883"/>
                <a:gd name="connsiteY29" fmla="*/ 82888 h 128614"/>
                <a:gd name="connsiteX30" fmla="*/ 81667 w 98883"/>
                <a:gd name="connsiteY30" fmla="*/ 78441 h 128614"/>
                <a:gd name="connsiteX31" fmla="*/ 67423 w 98883"/>
                <a:gd name="connsiteY31" fmla="*/ 21621 h 128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98883" h="128614">
                  <a:moveTo>
                    <a:pt x="14697" y="31265"/>
                  </a:moveTo>
                  <a:cubicBezTo>
                    <a:pt x="14697" y="23110"/>
                    <a:pt x="13207" y="13612"/>
                    <a:pt x="3119" y="4121"/>
                  </a:cubicBezTo>
                  <a:cubicBezTo>
                    <a:pt x="2520" y="3523"/>
                    <a:pt x="2075" y="3077"/>
                    <a:pt x="2075" y="2340"/>
                  </a:cubicBezTo>
                  <a:cubicBezTo>
                    <a:pt x="2075" y="1296"/>
                    <a:pt x="3265" y="259"/>
                    <a:pt x="4156" y="259"/>
                  </a:cubicBezTo>
                  <a:cubicBezTo>
                    <a:pt x="6231" y="259"/>
                    <a:pt x="18846" y="12129"/>
                    <a:pt x="18846" y="29782"/>
                  </a:cubicBezTo>
                  <a:cubicBezTo>
                    <a:pt x="18846" y="38981"/>
                    <a:pt x="15289" y="45953"/>
                    <a:pt x="8459" y="45953"/>
                  </a:cubicBezTo>
                  <a:cubicBezTo>
                    <a:pt x="3565" y="45953"/>
                    <a:pt x="0" y="42091"/>
                    <a:pt x="0" y="37500"/>
                  </a:cubicBezTo>
                  <a:cubicBezTo>
                    <a:pt x="0" y="32747"/>
                    <a:pt x="3411" y="28892"/>
                    <a:pt x="8605" y="28892"/>
                  </a:cubicBezTo>
                  <a:cubicBezTo>
                    <a:pt x="12169" y="28892"/>
                    <a:pt x="14544" y="31265"/>
                    <a:pt x="14697" y="31265"/>
                  </a:cubicBezTo>
                  <a:close/>
                  <a:moveTo>
                    <a:pt x="98884" y="121609"/>
                  </a:moveTo>
                  <a:cubicBezTo>
                    <a:pt x="98884" y="124129"/>
                    <a:pt x="96956" y="127246"/>
                    <a:pt x="92952" y="127246"/>
                  </a:cubicBezTo>
                  <a:cubicBezTo>
                    <a:pt x="88643" y="127246"/>
                    <a:pt x="84640" y="123092"/>
                    <a:pt x="84640" y="119091"/>
                  </a:cubicBezTo>
                  <a:cubicBezTo>
                    <a:pt x="84640" y="116712"/>
                    <a:pt x="86422" y="113448"/>
                    <a:pt x="90578" y="113448"/>
                  </a:cubicBezTo>
                  <a:cubicBezTo>
                    <a:pt x="94581" y="113448"/>
                    <a:pt x="98884" y="117309"/>
                    <a:pt x="98884" y="121609"/>
                  </a:cubicBezTo>
                  <a:close/>
                  <a:moveTo>
                    <a:pt x="67423" y="21621"/>
                  </a:moveTo>
                  <a:cubicBezTo>
                    <a:pt x="64896" y="11385"/>
                    <a:pt x="57029" y="2785"/>
                    <a:pt x="48271" y="2785"/>
                  </a:cubicBezTo>
                  <a:cubicBezTo>
                    <a:pt x="46342" y="2785"/>
                    <a:pt x="44560" y="3077"/>
                    <a:pt x="42931" y="3676"/>
                  </a:cubicBezTo>
                  <a:cubicBezTo>
                    <a:pt x="46788" y="5450"/>
                    <a:pt x="47978" y="9012"/>
                    <a:pt x="47978" y="11239"/>
                  </a:cubicBezTo>
                  <a:cubicBezTo>
                    <a:pt x="47978" y="14802"/>
                    <a:pt x="45158" y="16730"/>
                    <a:pt x="42186" y="16730"/>
                  </a:cubicBezTo>
                  <a:cubicBezTo>
                    <a:pt x="37584" y="16730"/>
                    <a:pt x="33727" y="12721"/>
                    <a:pt x="33727" y="7975"/>
                  </a:cubicBezTo>
                  <a:cubicBezTo>
                    <a:pt x="33727" y="2340"/>
                    <a:pt x="39513" y="-1369"/>
                    <a:pt x="48424" y="-1369"/>
                  </a:cubicBezTo>
                  <a:cubicBezTo>
                    <a:pt x="57328" y="-1369"/>
                    <a:pt x="74691" y="3968"/>
                    <a:pt x="79293" y="22066"/>
                  </a:cubicBezTo>
                  <a:lnTo>
                    <a:pt x="92653" y="75178"/>
                  </a:lnTo>
                  <a:cubicBezTo>
                    <a:pt x="93099" y="76806"/>
                    <a:pt x="93398" y="78142"/>
                    <a:pt x="93398" y="80369"/>
                  </a:cubicBezTo>
                  <a:cubicBezTo>
                    <a:pt x="93398" y="88530"/>
                    <a:pt x="86422" y="94312"/>
                    <a:pt x="77511" y="94312"/>
                  </a:cubicBezTo>
                  <a:cubicBezTo>
                    <a:pt x="61038" y="94312"/>
                    <a:pt x="51536" y="73696"/>
                    <a:pt x="51536" y="71615"/>
                  </a:cubicBezTo>
                  <a:cubicBezTo>
                    <a:pt x="51536" y="69688"/>
                    <a:pt x="53618" y="69688"/>
                    <a:pt x="54063" y="69688"/>
                  </a:cubicBezTo>
                  <a:cubicBezTo>
                    <a:pt x="55845" y="69688"/>
                    <a:pt x="55991" y="70133"/>
                    <a:pt x="57029" y="72360"/>
                  </a:cubicBezTo>
                  <a:cubicBezTo>
                    <a:pt x="60740" y="80960"/>
                    <a:pt x="68460" y="90158"/>
                    <a:pt x="77065" y="90158"/>
                  </a:cubicBezTo>
                  <a:cubicBezTo>
                    <a:pt x="80776" y="90158"/>
                    <a:pt x="82113" y="87640"/>
                    <a:pt x="82113" y="82888"/>
                  </a:cubicBezTo>
                  <a:cubicBezTo>
                    <a:pt x="82113" y="81260"/>
                    <a:pt x="81820" y="79179"/>
                    <a:pt x="81667" y="78441"/>
                  </a:cubicBezTo>
                  <a:lnTo>
                    <a:pt x="67423" y="21621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795" name="任意多边形: 形状 794">
              <a:extLst>
                <a:ext uri="{FF2B5EF4-FFF2-40B4-BE49-F238E27FC236}">
                  <a16:creationId xmlns:a16="http://schemas.microsoft.com/office/drawing/2014/main" id="{27AA4CD5-CE21-C5E4-0A03-05B5B656393B}"/>
                </a:ext>
              </a:extLst>
            </p:cNvPr>
            <p:cNvSpPr/>
            <p:nvPr>
              <p:custDataLst>
                <p:tags r:id="rId51"/>
              </p:custDataLst>
            </p:nvPr>
          </p:nvSpPr>
          <p:spPr>
            <a:xfrm flipV="1">
              <a:off x="14723963" y="-12358570"/>
              <a:ext cx="241654" cy="147032"/>
            </a:xfrm>
            <a:custGeom>
              <a:avLst/>
              <a:gdLst>
                <a:gd name="connsiteX0" fmla="*/ 221513 w 241654"/>
                <a:gd name="connsiteY0" fmla="*/ 130614 h 147032"/>
                <a:gd name="connsiteX1" fmla="*/ 229571 w 241654"/>
                <a:gd name="connsiteY1" fmla="*/ 135273 h 147032"/>
                <a:gd name="connsiteX2" fmla="*/ 241654 w 241654"/>
                <a:gd name="connsiteY2" fmla="*/ 135699 h 147032"/>
                <a:gd name="connsiteX3" fmla="*/ 241654 w 241654"/>
                <a:gd name="connsiteY3" fmla="*/ 145655 h 147032"/>
                <a:gd name="connsiteX4" fmla="*/ 218972 w 241654"/>
                <a:gd name="connsiteY4" fmla="*/ 145017 h 147032"/>
                <a:gd name="connsiteX5" fmla="*/ 190144 w 241654"/>
                <a:gd name="connsiteY5" fmla="*/ 145655 h 147032"/>
                <a:gd name="connsiteX6" fmla="*/ 190144 w 241654"/>
                <a:gd name="connsiteY6" fmla="*/ 135699 h 147032"/>
                <a:gd name="connsiteX7" fmla="*/ 211762 w 241654"/>
                <a:gd name="connsiteY7" fmla="*/ 133366 h 147032"/>
                <a:gd name="connsiteX8" fmla="*/ 175301 w 241654"/>
                <a:gd name="connsiteY8" fmla="*/ 38667 h 147032"/>
                <a:gd name="connsiteX9" fmla="*/ 137782 w 241654"/>
                <a:gd name="connsiteY9" fmla="*/ 135699 h 147032"/>
                <a:gd name="connsiteX10" fmla="*/ 158131 w 241654"/>
                <a:gd name="connsiteY10" fmla="*/ 135699 h 147032"/>
                <a:gd name="connsiteX11" fmla="*/ 158131 w 241654"/>
                <a:gd name="connsiteY11" fmla="*/ 145655 h 147032"/>
                <a:gd name="connsiteX12" fmla="*/ 121037 w 241654"/>
                <a:gd name="connsiteY12" fmla="*/ 145017 h 147032"/>
                <a:gd name="connsiteX13" fmla="*/ 88605 w 241654"/>
                <a:gd name="connsiteY13" fmla="*/ 145655 h 147032"/>
                <a:gd name="connsiteX14" fmla="*/ 88605 w 241654"/>
                <a:gd name="connsiteY14" fmla="*/ 135699 h 147032"/>
                <a:gd name="connsiteX15" fmla="*/ 106833 w 241654"/>
                <a:gd name="connsiteY15" fmla="*/ 135699 h 147032"/>
                <a:gd name="connsiteX16" fmla="*/ 115524 w 241654"/>
                <a:gd name="connsiteY16" fmla="*/ 113240 h 147032"/>
                <a:gd name="connsiteX17" fmla="*/ 86696 w 241654"/>
                <a:gd name="connsiteY17" fmla="*/ 38667 h 147032"/>
                <a:gd name="connsiteX18" fmla="*/ 49177 w 241654"/>
                <a:gd name="connsiteY18" fmla="*/ 135699 h 147032"/>
                <a:gd name="connsiteX19" fmla="*/ 69526 w 241654"/>
                <a:gd name="connsiteY19" fmla="*/ 135699 h 147032"/>
                <a:gd name="connsiteX20" fmla="*/ 69526 w 241654"/>
                <a:gd name="connsiteY20" fmla="*/ 145655 h 147032"/>
                <a:gd name="connsiteX21" fmla="*/ 32432 w 241654"/>
                <a:gd name="connsiteY21" fmla="*/ 145017 h 147032"/>
                <a:gd name="connsiteX22" fmla="*/ 0 w 241654"/>
                <a:gd name="connsiteY22" fmla="*/ 145655 h 147032"/>
                <a:gd name="connsiteX23" fmla="*/ 0 w 241654"/>
                <a:gd name="connsiteY23" fmla="*/ 135699 h 147032"/>
                <a:gd name="connsiteX24" fmla="*/ 18228 w 241654"/>
                <a:gd name="connsiteY24" fmla="*/ 135699 h 147032"/>
                <a:gd name="connsiteX25" fmla="*/ 69107 w 241654"/>
                <a:gd name="connsiteY25" fmla="*/ 4132 h 147032"/>
                <a:gd name="connsiteX26" fmla="*/ 76522 w 241654"/>
                <a:gd name="connsiteY26" fmla="*/ -1377 h 147032"/>
                <a:gd name="connsiteX27" fmla="*/ 83943 w 241654"/>
                <a:gd name="connsiteY27" fmla="*/ 4132 h 147032"/>
                <a:gd name="connsiteX28" fmla="*/ 120824 w 241654"/>
                <a:gd name="connsiteY28" fmla="*/ 99469 h 147032"/>
                <a:gd name="connsiteX29" fmla="*/ 157712 w 241654"/>
                <a:gd name="connsiteY29" fmla="*/ 4132 h 147032"/>
                <a:gd name="connsiteX30" fmla="*/ 165127 w 241654"/>
                <a:gd name="connsiteY30" fmla="*/ -1377 h 147032"/>
                <a:gd name="connsiteX31" fmla="*/ 172548 w 241654"/>
                <a:gd name="connsiteY31" fmla="*/ 4132 h 147032"/>
                <a:gd name="connsiteX32" fmla="*/ 221513 w 241654"/>
                <a:gd name="connsiteY32" fmla="*/ 130614 h 147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41654" h="147032">
                  <a:moveTo>
                    <a:pt x="221513" y="130614"/>
                  </a:moveTo>
                  <a:cubicBezTo>
                    <a:pt x="222790" y="134216"/>
                    <a:pt x="222996" y="134635"/>
                    <a:pt x="229571" y="135273"/>
                  </a:cubicBezTo>
                  <a:cubicBezTo>
                    <a:pt x="233808" y="135699"/>
                    <a:pt x="238264" y="135699"/>
                    <a:pt x="241654" y="135699"/>
                  </a:cubicBezTo>
                  <a:lnTo>
                    <a:pt x="241654" y="145655"/>
                  </a:lnTo>
                  <a:cubicBezTo>
                    <a:pt x="235930" y="145442"/>
                    <a:pt x="228508" y="145017"/>
                    <a:pt x="218972" y="145017"/>
                  </a:cubicBezTo>
                  <a:cubicBezTo>
                    <a:pt x="210920" y="145017"/>
                    <a:pt x="197771" y="145017"/>
                    <a:pt x="190144" y="145655"/>
                  </a:cubicBezTo>
                  <a:lnTo>
                    <a:pt x="190144" y="135699"/>
                  </a:lnTo>
                  <a:cubicBezTo>
                    <a:pt x="195444" y="135699"/>
                    <a:pt x="205618" y="135699"/>
                    <a:pt x="211762" y="133366"/>
                  </a:cubicBezTo>
                  <a:lnTo>
                    <a:pt x="175301" y="38667"/>
                  </a:lnTo>
                  <a:lnTo>
                    <a:pt x="137782" y="135699"/>
                  </a:lnTo>
                  <a:lnTo>
                    <a:pt x="158131" y="135699"/>
                  </a:lnTo>
                  <a:lnTo>
                    <a:pt x="158131" y="145655"/>
                  </a:lnTo>
                  <a:cubicBezTo>
                    <a:pt x="150078" y="145017"/>
                    <a:pt x="130154" y="145017"/>
                    <a:pt x="121037" y="145017"/>
                  </a:cubicBezTo>
                  <a:cubicBezTo>
                    <a:pt x="112771" y="145017"/>
                    <a:pt x="96026" y="145017"/>
                    <a:pt x="88605" y="145655"/>
                  </a:cubicBezTo>
                  <a:lnTo>
                    <a:pt x="88605" y="135699"/>
                  </a:lnTo>
                  <a:lnTo>
                    <a:pt x="106833" y="135699"/>
                  </a:lnTo>
                  <a:lnTo>
                    <a:pt x="115524" y="113240"/>
                  </a:lnTo>
                  <a:lnTo>
                    <a:pt x="86696" y="38667"/>
                  </a:lnTo>
                  <a:lnTo>
                    <a:pt x="49177" y="135699"/>
                  </a:lnTo>
                  <a:lnTo>
                    <a:pt x="69526" y="135699"/>
                  </a:lnTo>
                  <a:lnTo>
                    <a:pt x="69526" y="145655"/>
                  </a:lnTo>
                  <a:cubicBezTo>
                    <a:pt x="61473" y="145017"/>
                    <a:pt x="41550" y="145017"/>
                    <a:pt x="32432" y="145017"/>
                  </a:cubicBezTo>
                  <a:cubicBezTo>
                    <a:pt x="24167" y="145017"/>
                    <a:pt x="7422" y="145017"/>
                    <a:pt x="0" y="145655"/>
                  </a:cubicBezTo>
                  <a:lnTo>
                    <a:pt x="0" y="135699"/>
                  </a:lnTo>
                  <a:lnTo>
                    <a:pt x="18228" y="135699"/>
                  </a:lnTo>
                  <a:lnTo>
                    <a:pt x="69107" y="4132"/>
                  </a:lnTo>
                  <a:cubicBezTo>
                    <a:pt x="70377" y="743"/>
                    <a:pt x="71222" y="-1377"/>
                    <a:pt x="76522" y="-1377"/>
                  </a:cubicBezTo>
                  <a:cubicBezTo>
                    <a:pt x="81822" y="-1377"/>
                    <a:pt x="82673" y="743"/>
                    <a:pt x="83943" y="4132"/>
                  </a:cubicBezTo>
                  <a:lnTo>
                    <a:pt x="120824" y="99469"/>
                  </a:lnTo>
                  <a:lnTo>
                    <a:pt x="157712" y="4132"/>
                  </a:lnTo>
                  <a:cubicBezTo>
                    <a:pt x="158982" y="743"/>
                    <a:pt x="159827" y="-1377"/>
                    <a:pt x="165127" y="-1377"/>
                  </a:cubicBezTo>
                  <a:cubicBezTo>
                    <a:pt x="170427" y="-1377"/>
                    <a:pt x="171278" y="743"/>
                    <a:pt x="172548" y="4132"/>
                  </a:cubicBezTo>
                  <a:lnTo>
                    <a:pt x="221513" y="130614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796" name="任意多边形: 形状 795">
              <a:extLst>
                <a:ext uri="{FF2B5EF4-FFF2-40B4-BE49-F238E27FC236}">
                  <a16:creationId xmlns:a16="http://schemas.microsoft.com/office/drawing/2014/main" id="{7B933D11-16E5-A208-9236-C5108CAB46CB}"/>
                </a:ext>
              </a:extLst>
            </p:cNvPr>
            <p:cNvSpPr/>
            <p:nvPr>
              <p:custDataLst>
                <p:tags r:id="rId52"/>
              </p:custDataLst>
            </p:nvPr>
          </p:nvSpPr>
          <p:spPr>
            <a:xfrm flipV="1">
              <a:off x="14981158" y="-12282783"/>
              <a:ext cx="135067" cy="101325"/>
            </a:xfrm>
            <a:custGeom>
              <a:avLst/>
              <a:gdLst>
                <a:gd name="connsiteX0" fmla="*/ 74659 w 135067"/>
                <a:gd name="connsiteY0" fmla="*/ 58266 h 101325"/>
                <a:gd name="connsiteX1" fmla="*/ 73768 w 135067"/>
                <a:gd name="connsiteY1" fmla="*/ 60041 h 101325"/>
                <a:gd name="connsiteX2" fmla="*/ 77332 w 135067"/>
                <a:gd name="connsiteY2" fmla="*/ 62866 h 101325"/>
                <a:gd name="connsiteX3" fmla="*/ 92322 w 135067"/>
                <a:gd name="connsiteY3" fmla="*/ 73393 h 101325"/>
                <a:gd name="connsiteX4" fmla="*/ 131657 w 135067"/>
                <a:gd name="connsiteY4" fmla="*/ 94609 h 101325"/>
                <a:gd name="connsiteX5" fmla="*/ 135068 w 135067"/>
                <a:gd name="connsiteY5" fmla="*/ 97872 h 101325"/>
                <a:gd name="connsiteX6" fmla="*/ 133140 w 135067"/>
                <a:gd name="connsiteY6" fmla="*/ 99800 h 101325"/>
                <a:gd name="connsiteX7" fmla="*/ 122899 w 135067"/>
                <a:gd name="connsiteY7" fmla="*/ 99355 h 101325"/>
                <a:gd name="connsiteX8" fmla="*/ 104937 w 135067"/>
                <a:gd name="connsiteY8" fmla="*/ 99953 h 101325"/>
                <a:gd name="connsiteX9" fmla="*/ 101824 w 135067"/>
                <a:gd name="connsiteY9" fmla="*/ 96690 h 101325"/>
                <a:gd name="connsiteX10" fmla="*/ 104045 w 135067"/>
                <a:gd name="connsiteY10" fmla="*/ 94609 h 101325"/>
                <a:gd name="connsiteX11" fmla="*/ 107757 w 135067"/>
                <a:gd name="connsiteY11" fmla="*/ 92536 h 101325"/>
                <a:gd name="connsiteX12" fmla="*/ 101226 w 135067"/>
                <a:gd name="connsiteY12" fmla="*/ 85265 h 101325"/>
                <a:gd name="connsiteX13" fmla="*/ 39334 w 135067"/>
                <a:gd name="connsiteY13" fmla="*/ 41650 h 101325"/>
                <a:gd name="connsiteX14" fmla="*/ 51058 w 135067"/>
                <a:gd name="connsiteY14" fmla="*/ 88382 h 101325"/>
                <a:gd name="connsiteX15" fmla="*/ 64119 w 135067"/>
                <a:gd name="connsiteY15" fmla="*/ 94609 h 101325"/>
                <a:gd name="connsiteX16" fmla="*/ 68574 w 135067"/>
                <a:gd name="connsiteY16" fmla="*/ 97727 h 101325"/>
                <a:gd name="connsiteX17" fmla="*/ 66201 w 135067"/>
                <a:gd name="connsiteY17" fmla="*/ 99953 h 101325"/>
                <a:gd name="connsiteX18" fmla="*/ 46756 w 135067"/>
                <a:gd name="connsiteY18" fmla="*/ 99355 h 101325"/>
                <a:gd name="connsiteX19" fmla="*/ 36515 w 135067"/>
                <a:gd name="connsiteY19" fmla="*/ 99508 h 101325"/>
                <a:gd name="connsiteX20" fmla="*/ 27165 w 135067"/>
                <a:gd name="connsiteY20" fmla="*/ 99953 h 101325"/>
                <a:gd name="connsiteX21" fmla="*/ 24046 w 135067"/>
                <a:gd name="connsiteY21" fmla="*/ 96690 h 101325"/>
                <a:gd name="connsiteX22" fmla="*/ 28941 w 135067"/>
                <a:gd name="connsiteY22" fmla="*/ 94609 h 101325"/>
                <a:gd name="connsiteX23" fmla="*/ 34587 w 135067"/>
                <a:gd name="connsiteY23" fmla="*/ 94310 h 101325"/>
                <a:gd name="connsiteX24" fmla="*/ 37852 w 135067"/>
                <a:gd name="connsiteY24" fmla="*/ 92237 h 101325"/>
                <a:gd name="connsiteX25" fmla="*/ 37253 w 135067"/>
                <a:gd name="connsiteY25" fmla="*/ 88974 h 101325"/>
                <a:gd name="connsiteX26" fmla="*/ 17516 w 135067"/>
                <a:gd name="connsiteY26" fmla="*/ 10199 h 101325"/>
                <a:gd name="connsiteX27" fmla="*/ 4455 w 135067"/>
                <a:gd name="connsiteY27" fmla="*/ 3972 h 101325"/>
                <a:gd name="connsiteX28" fmla="*/ 0 w 135067"/>
                <a:gd name="connsiteY28" fmla="*/ 702 h 101325"/>
                <a:gd name="connsiteX29" fmla="*/ 2374 w 135067"/>
                <a:gd name="connsiteY29" fmla="*/ -1372 h 101325"/>
                <a:gd name="connsiteX30" fmla="*/ 21672 w 135067"/>
                <a:gd name="connsiteY30" fmla="*/ -780 h 101325"/>
                <a:gd name="connsiteX31" fmla="*/ 31913 w 135067"/>
                <a:gd name="connsiteY31" fmla="*/ -927 h 101325"/>
                <a:gd name="connsiteX32" fmla="*/ 41409 w 135067"/>
                <a:gd name="connsiteY32" fmla="*/ -1372 h 101325"/>
                <a:gd name="connsiteX33" fmla="*/ 44528 w 135067"/>
                <a:gd name="connsiteY33" fmla="*/ 1891 h 101325"/>
                <a:gd name="connsiteX34" fmla="*/ 39780 w 135067"/>
                <a:gd name="connsiteY34" fmla="*/ 3972 h 101325"/>
                <a:gd name="connsiteX35" fmla="*/ 34141 w 135067"/>
                <a:gd name="connsiteY35" fmla="*/ 4264 h 101325"/>
                <a:gd name="connsiteX36" fmla="*/ 30723 w 135067"/>
                <a:gd name="connsiteY36" fmla="*/ 6491 h 101325"/>
                <a:gd name="connsiteX37" fmla="*/ 37699 w 135067"/>
                <a:gd name="connsiteY37" fmla="*/ 34971 h 101325"/>
                <a:gd name="connsiteX38" fmla="*/ 62337 w 135067"/>
                <a:gd name="connsiteY38" fmla="*/ 52331 h 101325"/>
                <a:gd name="connsiteX39" fmla="*/ 83863 w 135067"/>
                <a:gd name="connsiteY39" fmla="*/ 10645 h 101325"/>
                <a:gd name="connsiteX40" fmla="*/ 84901 w 135067"/>
                <a:gd name="connsiteY40" fmla="*/ 7826 h 101325"/>
                <a:gd name="connsiteX41" fmla="*/ 78071 w 135067"/>
                <a:gd name="connsiteY41" fmla="*/ 3972 h 101325"/>
                <a:gd name="connsiteX42" fmla="*/ 74214 w 135067"/>
                <a:gd name="connsiteY42" fmla="*/ 702 h 101325"/>
                <a:gd name="connsiteX43" fmla="*/ 76741 w 135067"/>
                <a:gd name="connsiteY43" fmla="*/ -1372 h 101325"/>
                <a:gd name="connsiteX44" fmla="*/ 95733 w 135067"/>
                <a:gd name="connsiteY44" fmla="*/ -780 h 101325"/>
                <a:gd name="connsiteX45" fmla="*/ 110284 w 135067"/>
                <a:gd name="connsiteY45" fmla="*/ -1372 h 101325"/>
                <a:gd name="connsiteX46" fmla="*/ 113249 w 135067"/>
                <a:gd name="connsiteY46" fmla="*/ 1746 h 101325"/>
                <a:gd name="connsiteX47" fmla="*/ 109838 w 135067"/>
                <a:gd name="connsiteY47" fmla="*/ 3972 h 101325"/>
                <a:gd name="connsiteX48" fmla="*/ 100042 w 135067"/>
                <a:gd name="connsiteY48" fmla="*/ 8864 h 101325"/>
                <a:gd name="connsiteX49" fmla="*/ 74659 w 135067"/>
                <a:gd name="connsiteY49" fmla="*/ 58266 h 101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35067" h="101325">
                  <a:moveTo>
                    <a:pt x="74659" y="58266"/>
                  </a:moveTo>
                  <a:cubicBezTo>
                    <a:pt x="74068" y="59450"/>
                    <a:pt x="73768" y="59896"/>
                    <a:pt x="73768" y="60041"/>
                  </a:cubicBezTo>
                  <a:cubicBezTo>
                    <a:pt x="73768" y="60341"/>
                    <a:pt x="73914" y="60486"/>
                    <a:pt x="77332" y="62866"/>
                  </a:cubicBezTo>
                  <a:lnTo>
                    <a:pt x="92322" y="73393"/>
                  </a:lnTo>
                  <a:cubicBezTo>
                    <a:pt x="111912" y="87191"/>
                    <a:pt x="121117" y="93718"/>
                    <a:pt x="131657" y="94609"/>
                  </a:cubicBezTo>
                  <a:cubicBezTo>
                    <a:pt x="133286" y="94755"/>
                    <a:pt x="135068" y="94909"/>
                    <a:pt x="135068" y="97872"/>
                  </a:cubicBezTo>
                  <a:cubicBezTo>
                    <a:pt x="135068" y="99063"/>
                    <a:pt x="134031" y="99800"/>
                    <a:pt x="133140" y="99800"/>
                  </a:cubicBezTo>
                  <a:cubicBezTo>
                    <a:pt x="130021" y="99800"/>
                    <a:pt x="126164" y="99355"/>
                    <a:pt x="122899" y="99355"/>
                  </a:cubicBezTo>
                  <a:cubicBezTo>
                    <a:pt x="118888" y="99355"/>
                    <a:pt x="108947" y="99953"/>
                    <a:pt x="104937" y="99953"/>
                  </a:cubicBezTo>
                  <a:cubicBezTo>
                    <a:pt x="104045" y="99953"/>
                    <a:pt x="101824" y="99953"/>
                    <a:pt x="101824" y="96690"/>
                  </a:cubicBezTo>
                  <a:cubicBezTo>
                    <a:pt x="101824" y="96536"/>
                    <a:pt x="101824" y="94755"/>
                    <a:pt x="104045" y="94609"/>
                  </a:cubicBezTo>
                  <a:cubicBezTo>
                    <a:pt x="105828" y="94463"/>
                    <a:pt x="107757" y="94163"/>
                    <a:pt x="107757" y="92536"/>
                  </a:cubicBezTo>
                  <a:cubicBezTo>
                    <a:pt x="107757" y="89864"/>
                    <a:pt x="103154" y="86601"/>
                    <a:pt x="101226" y="85265"/>
                  </a:cubicBezTo>
                  <a:lnTo>
                    <a:pt x="39334" y="41650"/>
                  </a:lnTo>
                  <a:lnTo>
                    <a:pt x="51058" y="88382"/>
                  </a:lnTo>
                  <a:cubicBezTo>
                    <a:pt x="52395" y="93420"/>
                    <a:pt x="52542" y="94609"/>
                    <a:pt x="64119" y="94609"/>
                  </a:cubicBezTo>
                  <a:cubicBezTo>
                    <a:pt x="66493" y="94609"/>
                    <a:pt x="68574" y="94609"/>
                    <a:pt x="68574" y="97727"/>
                  </a:cubicBezTo>
                  <a:cubicBezTo>
                    <a:pt x="68574" y="99063"/>
                    <a:pt x="67683" y="99953"/>
                    <a:pt x="66201" y="99953"/>
                  </a:cubicBezTo>
                  <a:cubicBezTo>
                    <a:pt x="61898" y="99953"/>
                    <a:pt x="51058" y="99355"/>
                    <a:pt x="46756" y="99355"/>
                  </a:cubicBezTo>
                  <a:cubicBezTo>
                    <a:pt x="44229" y="99355"/>
                    <a:pt x="39035" y="99355"/>
                    <a:pt x="36515" y="99508"/>
                  </a:cubicBezTo>
                  <a:cubicBezTo>
                    <a:pt x="33542" y="99653"/>
                    <a:pt x="29985" y="99953"/>
                    <a:pt x="27165" y="99953"/>
                  </a:cubicBezTo>
                  <a:cubicBezTo>
                    <a:pt x="26274" y="99953"/>
                    <a:pt x="24046" y="99953"/>
                    <a:pt x="24046" y="96690"/>
                  </a:cubicBezTo>
                  <a:cubicBezTo>
                    <a:pt x="24046" y="94609"/>
                    <a:pt x="25675" y="94609"/>
                    <a:pt x="28941" y="94609"/>
                  </a:cubicBezTo>
                  <a:cubicBezTo>
                    <a:pt x="31321" y="94609"/>
                    <a:pt x="31913" y="94609"/>
                    <a:pt x="34587" y="94310"/>
                  </a:cubicBezTo>
                  <a:cubicBezTo>
                    <a:pt x="37552" y="94018"/>
                    <a:pt x="37852" y="93718"/>
                    <a:pt x="37852" y="92237"/>
                  </a:cubicBezTo>
                  <a:cubicBezTo>
                    <a:pt x="37852" y="91937"/>
                    <a:pt x="37852" y="91200"/>
                    <a:pt x="37253" y="88974"/>
                  </a:cubicBezTo>
                  <a:lnTo>
                    <a:pt x="17516" y="10199"/>
                  </a:lnTo>
                  <a:cubicBezTo>
                    <a:pt x="16326" y="5155"/>
                    <a:pt x="16033" y="3972"/>
                    <a:pt x="4455" y="3972"/>
                  </a:cubicBezTo>
                  <a:cubicBezTo>
                    <a:pt x="1782" y="3972"/>
                    <a:pt x="0" y="3972"/>
                    <a:pt x="0" y="702"/>
                  </a:cubicBezTo>
                  <a:cubicBezTo>
                    <a:pt x="0" y="556"/>
                    <a:pt x="0" y="-1372"/>
                    <a:pt x="2374" y="-1372"/>
                  </a:cubicBezTo>
                  <a:cubicBezTo>
                    <a:pt x="6676" y="-1372"/>
                    <a:pt x="17369" y="-780"/>
                    <a:pt x="21672" y="-780"/>
                  </a:cubicBezTo>
                  <a:cubicBezTo>
                    <a:pt x="24193" y="-780"/>
                    <a:pt x="29386" y="-780"/>
                    <a:pt x="31913" y="-927"/>
                  </a:cubicBezTo>
                  <a:cubicBezTo>
                    <a:pt x="34879" y="-1072"/>
                    <a:pt x="38590" y="-1372"/>
                    <a:pt x="41409" y="-1372"/>
                  </a:cubicBezTo>
                  <a:cubicBezTo>
                    <a:pt x="42300" y="-1372"/>
                    <a:pt x="44528" y="-1372"/>
                    <a:pt x="44528" y="1891"/>
                  </a:cubicBezTo>
                  <a:cubicBezTo>
                    <a:pt x="44528" y="3972"/>
                    <a:pt x="42746" y="3972"/>
                    <a:pt x="39780" y="3972"/>
                  </a:cubicBezTo>
                  <a:cubicBezTo>
                    <a:pt x="39634" y="3972"/>
                    <a:pt x="36808" y="3972"/>
                    <a:pt x="34141" y="4264"/>
                  </a:cubicBezTo>
                  <a:cubicBezTo>
                    <a:pt x="30723" y="4564"/>
                    <a:pt x="30723" y="5009"/>
                    <a:pt x="30723" y="6491"/>
                  </a:cubicBezTo>
                  <a:cubicBezTo>
                    <a:pt x="30723" y="7681"/>
                    <a:pt x="32212" y="13164"/>
                    <a:pt x="37699" y="34971"/>
                  </a:cubicBezTo>
                  <a:lnTo>
                    <a:pt x="62337" y="52331"/>
                  </a:lnTo>
                  <a:lnTo>
                    <a:pt x="83863" y="10645"/>
                  </a:lnTo>
                  <a:cubicBezTo>
                    <a:pt x="84901" y="8718"/>
                    <a:pt x="84901" y="8565"/>
                    <a:pt x="84901" y="7826"/>
                  </a:cubicBezTo>
                  <a:cubicBezTo>
                    <a:pt x="84901" y="4411"/>
                    <a:pt x="80744" y="3972"/>
                    <a:pt x="78071" y="3972"/>
                  </a:cubicBezTo>
                  <a:cubicBezTo>
                    <a:pt x="76295" y="3972"/>
                    <a:pt x="74214" y="3972"/>
                    <a:pt x="74214" y="702"/>
                  </a:cubicBezTo>
                  <a:cubicBezTo>
                    <a:pt x="74214" y="556"/>
                    <a:pt x="74360" y="-1372"/>
                    <a:pt x="76741" y="-1372"/>
                  </a:cubicBezTo>
                  <a:cubicBezTo>
                    <a:pt x="80890" y="-1372"/>
                    <a:pt x="91584" y="-780"/>
                    <a:pt x="95733" y="-780"/>
                  </a:cubicBezTo>
                  <a:cubicBezTo>
                    <a:pt x="100188" y="-780"/>
                    <a:pt x="106127" y="-1372"/>
                    <a:pt x="110284" y="-1372"/>
                  </a:cubicBezTo>
                  <a:cubicBezTo>
                    <a:pt x="112212" y="-1372"/>
                    <a:pt x="113249" y="-335"/>
                    <a:pt x="113249" y="1746"/>
                  </a:cubicBezTo>
                  <a:cubicBezTo>
                    <a:pt x="113249" y="3972"/>
                    <a:pt x="111321" y="3972"/>
                    <a:pt x="109838" y="3972"/>
                  </a:cubicBezTo>
                  <a:cubicBezTo>
                    <a:pt x="107164" y="3972"/>
                    <a:pt x="102563" y="4119"/>
                    <a:pt x="100042" y="8864"/>
                  </a:cubicBezTo>
                  <a:lnTo>
                    <a:pt x="74659" y="58266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797" name="任意多边形: 形状 796">
              <a:extLst>
                <a:ext uri="{FF2B5EF4-FFF2-40B4-BE49-F238E27FC236}">
                  <a16:creationId xmlns:a16="http://schemas.microsoft.com/office/drawing/2014/main" id="{C61C1B42-F308-BD9F-E6A4-56C8AC43A32A}"/>
                </a:ext>
              </a:extLst>
            </p:cNvPr>
            <p:cNvSpPr/>
            <p:nvPr>
              <p:custDataLst>
                <p:tags r:id="rId53"/>
              </p:custDataLst>
            </p:nvPr>
          </p:nvSpPr>
          <p:spPr>
            <a:xfrm flipV="1">
              <a:off x="15139029" y="-12307300"/>
              <a:ext cx="119341" cy="94066"/>
            </a:xfrm>
            <a:custGeom>
              <a:avLst/>
              <a:gdLst>
                <a:gd name="connsiteX0" fmla="*/ 68681 w 119341"/>
                <a:gd name="connsiteY0" fmla="*/ 50738 h 94066"/>
                <a:gd name="connsiteX1" fmla="*/ 93486 w 119341"/>
                <a:gd name="connsiteY1" fmla="*/ 78282 h 94066"/>
                <a:gd name="connsiteX2" fmla="*/ 115106 w 119341"/>
                <a:gd name="connsiteY2" fmla="*/ 82735 h 94066"/>
                <a:gd name="connsiteX3" fmla="*/ 115106 w 119341"/>
                <a:gd name="connsiteY3" fmla="*/ 92691 h 94066"/>
                <a:gd name="connsiteX4" fmla="*/ 95601 w 119341"/>
                <a:gd name="connsiteY4" fmla="*/ 92053 h 94066"/>
                <a:gd name="connsiteX5" fmla="*/ 73769 w 119341"/>
                <a:gd name="connsiteY5" fmla="*/ 92691 h 94066"/>
                <a:gd name="connsiteX6" fmla="*/ 73769 w 119341"/>
                <a:gd name="connsiteY6" fmla="*/ 82735 h 94066"/>
                <a:gd name="connsiteX7" fmla="*/ 81822 w 119341"/>
                <a:gd name="connsiteY7" fmla="*/ 80828 h 94066"/>
                <a:gd name="connsiteX8" fmla="*/ 80126 w 119341"/>
                <a:gd name="connsiteY8" fmla="*/ 78282 h 94066"/>
                <a:gd name="connsiteX9" fmla="*/ 62324 w 119341"/>
                <a:gd name="connsiteY9" fmla="*/ 58369 h 94066"/>
                <a:gd name="connsiteX10" fmla="*/ 41550 w 119341"/>
                <a:gd name="connsiteY10" fmla="*/ 82735 h 94066"/>
                <a:gd name="connsiteX11" fmla="*/ 50028 w 119341"/>
                <a:gd name="connsiteY11" fmla="*/ 82735 h 94066"/>
                <a:gd name="connsiteX12" fmla="*/ 50028 w 119341"/>
                <a:gd name="connsiteY12" fmla="*/ 92691 h 94066"/>
                <a:gd name="connsiteX13" fmla="*/ 24379 w 119341"/>
                <a:gd name="connsiteY13" fmla="*/ 92053 h 94066"/>
                <a:gd name="connsiteX14" fmla="*/ 1064 w 119341"/>
                <a:gd name="connsiteY14" fmla="*/ 92691 h 94066"/>
                <a:gd name="connsiteX15" fmla="*/ 1064 w 119341"/>
                <a:gd name="connsiteY15" fmla="*/ 82735 h 94066"/>
                <a:gd name="connsiteX16" fmla="*/ 16113 w 119341"/>
                <a:gd name="connsiteY16" fmla="*/ 82735 h 94066"/>
                <a:gd name="connsiteX17" fmla="*/ 49177 w 119341"/>
                <a:gd name="connsiteY17" fmla="*/ 43753 h 94066"/>
                <a:gd name="connsiteX18" fmla="*/ 21413 w 119341"/>
                <a:gd name="connsiteY18" fmla="*/ 12609 h 94066"/>
                <a:gd name="connsiteX19" fmla="*/ 0 w 119341"/>
                <a:gd name="connsiteY19" fmla="*/ 8580 h 94066"/>
                <a:gd name="connsiteX20" fmla="*/ 0 w 119341"/>
                <a:gd name="connsiteY20" fmla="*/ -1375 h 94066"/>
                <a:gd name="connsiteX21" fmla="*/ 19505 w 119341"/>
                <a:gd name="connsiteY21" fmla="*/ -737 h 94066"/>
                <a:gd name="connsiteX22" fmla="*/ 41337 w 119341"/>
                <a:gd name="connsiteY22" fmla="*/ -1375 h 94066"/>
                <a:gd name="connsiteX23" fmla="*/ 41337 w 119341"/>
                <a:gd name="connsiteY23" fmla="*/ 8580 h 94066"/>
                <a:gd name="connsiteX24" fmla="*/ 33496 w 119341"/>
                <a:gd name="connsiteY24" fmla="*/ 10913 h 94066"/>
                <a:gd name="connsiteX25" fmla="*/ 34979 w 119341"/>
                <a:gd name="connsiteY25" fmla="*/ 13034 h 94066"/>
                <a:gd name="connsiteX26" fmla="*/ 55541 w 119341"/>
                <a:gd name="connsiteY26" fmla="*/ 36124 h 94066"/>
                <a:gd name="connsiteX27" fmla="*/ 78856 w 119341"/>
                <a:gd name="connsiteY27" fmla="*/ 8580 h 94066"/>
                <a:gd name="connsiteX28" fmla="*/ 70590 w 119341"/>
                <a:gd name="connsiteY28" fmla="*/ 8580 h 94066"/>
                <a:gd name="connsiteX29" fmla="*/ 70590 w 119341"/>
                <a:gd name="connsiteY29" fmla="*/ -1375 h 94066"/>
                <a:gd name="connsiteX30" fmla="*/ 96026 w 119341"/>
                <a:gd name="connsiteY30" fmla="*/ -737 h 94066"/>
                <a:gd name="connsiteX31" fmla="*/ 119341 w 119341"/>
                <a:gd name="connsiteY31" fmla="*/ -1375 h 94066"/>
                <a:gd name="connsiteX32" fmla="*/ 119341 w 119341"/>
                <a:gd name="connsiteY32" fmla="*/ 8580 h 94066"/>
                <a:gd name="connsiteX33" fmla="*/ 104292 w 119341"/>
                <a:gd name="connsiteY33" fmla="*/ 8580 h 94066"/>
                <a:gd name="connsiteX34" fmla="*/ 68681 w 119341"/>
                <a:gd name="connsiteY34" fmla="*/ 50738 h 940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19341" h="94066">
                  <a:moveTo>
                    <a:pt x="68681" y="50738"/>
                  </a:moveTo>
                  <a:lnTo>
                    <a:pt x="93486" y="78282"/>
                  </a:lnTo>
                  <a:cubicBezTo>
                    <a:pt x="96239" y="81252"/>
                    <a:pt x="97509" y="82735"/>
                    <a:pt x="115106" y="82735"/>
                  </a:cubicBezTo>
                  <a:lnTo>
                    <a:pt x="115106" y="92691"/>
                  </a:lnTo>
                  <a:cubicBezTo>
                    <a:pt x="107684" y="92266"/>
                    <a:pt x="96665" y="92053"/>
                    <a:pt x="95601" y="92053"/>
                  </a:cubicBezTo>
                  <a:cubicBezTo>
                    <a:pt x="90300" y="92053"/>
                    <a:pt x="79707" y="92478"/>
                    <a:pt x="73769" y="92691"/>
                  </a:cubicBezTo>
                  <a:lnTo>
                    <a:pt x="73769" y="82735"/>
                  </a:lnTo>
                  <a:cubicBezTo>
                    <a:pt x="76735" y="82735"/>
                    <a:pt x="79282" y="82309"/>
                    <a:pt x="81822" y="80828"/>
                  </a:cubicBezTo>
                  <a:cubicBezTo>
                    <a:pt x="80977" y="79558"/>
                    <a:pt x="80977" y="79132"/>
                    <a:pt x="80126" y="78282"/>
                  </a:cubicBezTo>
                  <a:lnTo>
                    <a:pt x="62324" y="58369"/>
                  </a:lnTo>
                  <a:lnTo>
                    <a:pt x="41550" y="82735"/>
                  </a:lnTo>
                  <a:lnTo>
                    <a:pt x="50028" y="82735"/>
                  </a:lnTo>
                  <a:lnTo>
                    <a:pt x="50028" y="92691"/>
                  </a:lnTo>
                  <a:cubicBezTo>
                    <a:pt x="44515" y="92478"/>
                    <a:pt x="31162" y="92053"/>
                    <a:pt x="24379" y="92053"/>
                  </a:cubicBezTo>
                  <a:cubicBezTo>
                    <a:pt x="17596" y="92053"/>
                    <a:pt x="8060" y="92478"/>
                    <a:pt x="1064" y="92691"/>
                  </a:cubicBezTo>
                  <a:lnTo>
                    <a:pt x="1064" y="82735"/>
                  </a:lnTo>
                  <a:lnTo>
                    <a:pt x="16113" y="82735"/>
                  </a:lnTo>
                  <a:lnTo>
                    <a:pt x="49177" y="43753"/>
                  </a:lnTo>
                  <a:lnTo>
                    <a:pt x="21413" y="12609"/>
                  </a:lnTo>
                  <a:cubicBezTo>
                    <a:pt x="17809" y="8580"/>
                    <a:pt x="10174" y="8580"/>
                    <a:pt x="0" y="8580"/>
                  </a:cubicBezTo>
                  <a:lnTo>
                    <a:pt x="0" y="-1375"/>
                  </a:lnTo>
                  <a:cubicBezTo>
                    <a:pt x="7422" y="-950"/>
                    <a:pt x="18441" y="-737"/>
                    <a:pt x="19505" y="-737"/>
                  </a:cubicBezTo>
                  <a:cubicBezTo>
                    <a:pt x="24804" y="-737"/>
                    <a:pt x="37100" y="-1163"/>
                    <a:pt x="41337" y="-1375"/>
                  </a:cubicBezTo>
                  <a:lnTo>
                    <a:pt x="41337" y="8580"/>
                  </a:lnTo>
                  <a:cubicBezTo>
                    <a:pt x="37519" y="8580"/>
                    <a:pt x="33496" y="9644"/>
                    <a:pt x="33496" y="10913"/>
                  </a:cubicBezTo>
                  <a:cubicBezTo>
                    <a:pt x="33496" y="11126"/>
                    <a:pt x="33496" y="11339"/>
                    <a:pt x="34979" y="13034"/>
                  </a:cubicBezTo>
                  <a:lnTo>
                    <a:pt x="55541" y="36124"/>
                  </a:lnTo>
                  <a:lnTo>
                    <a:pt x="78856" y="8580"/>
                  </a:lnTo>
                  <a:lnTo>
                    <a:pt x="70590" y="8580"/>
                  </a:lnTo>
                  <a:lnTo>
                    <a:pt x="70590" y="-1375"/>
                  </a:lnTo>
                  <a:cubicBezTo>
                    <a:pt x="76103" y="-1163"/>
                    <a:pt x="89030" y="-737"/>
                    <a:pt x="96026" y="-737"/>
                  </a:cubicBezTo>
                  <a:cubicBezTo>
                    <a:pt x="102810" y="-737"/>
                    <a:pt x="112346" y="-1163"/>
                    <a:pt x="119341" y="-1375"/>
                  </a:cubicBezTo>
                  <a:lnTo>
                    <a:pt x="119341" y="8580"/>
                  </a:lnTo>
                  <a:lnTo>
                    <a:pt x="104292" y="8580"/>
                  </a:lnTo>
                  <a:lnTo>
                    <a:pt x="68681" y="50738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798" name="任意多边形: 形状 797">
              <a:extLst>
                <a:ext uri="{FF2B5EF4-FFF2-40B4-BE49-F238E27FC236}">
                  <a16:creationId xmlns:a16="http://schemas.microsoft.com/office/drawing/2014/main" id="{5ADD7855-82D2-2A4E-3E0E-5EF1641B8B92}"/>
                </a:ext>
              </a:extLst>
            </p:cNvPr>
            <p:cNvSpPr/>
            <p:nvPr>
              <p:custDataLst>
                <p:tags r:id="rId54"/>
              </p:custDataLst>
            </p:nvPr>
          </p:nvSpPr>
          <p:spPr>
            <a:xfrm flipV="1">
              <a:off x="15263048" y="-12279812"/>
              <a:ext cx="65157" cy="128614"/>
            </a:xfrm>
            <a:custGeom>
              <a:avLst/>
              <a:gdLst>
                <a:gd name="connsiteX0" fmla="*/ 65157 w 65157"/>
                <a:gd name="connsiteY0" fmla="*/ 121607 h 128614"/>
                <a:gd name="connsiteX1" fmla="*/ 59225 w 65157"/>
                <a:gd name="connsiteY1" fmla="*/ 127244 h 128614"/>
                <a:gd name="connsiteX2" fmla="*/ 50913 w 65157"/>
                <a:gd name="connsiteY2" fmla="*/ 119089 h 128614"/>
                <a:gd name="connsiteX3" fmla="*/ 56851 w 65157"/>
                <a:gd name="connsiteY3" fmla="*/ 113446 h 128614"/>
                <a:gd name="connsiteX4" fmla="*/ 65157 w 65157"/>
                <a:gd name="connsiteY4" fmla="*/ 121607 h 128614"/>
                <a:gd name="connsiteX5" fmla="*/ 33696 w 65157"/>
                <a:gd name="connsiteY5" fmla="*/ 21619 h 128614"/>
                <a:gd name="connsiteX6" fmla="*/ 14544 w 65157"/>
                <a:gd name="connsiteY6" fmla="*/ 2783 h 128614"/>
                <a:gd name="connsiteX7" fmla="*/ 9204 w 65157"/>
                <a:gd name="connsiteY7" fmla="*/ 3674 h 128614"/>
                <a:gd name="connsiteX8" fmla="*/ 14251 w 65157"/>
                <a:gd name="connsiteY8" fmla="*/ 11238 h 128614"/>
                <a:gd name="connsiteX9" fmla="*/ 8459 w 65157"/>
                <a:gd name="connsiteY9" fmla="*/ 16728 h 128614"/>
                <a:gd name="connsiteX10" fmla="*/ 0 w 65157"/>
                <a:gd name="connsiteY10" fmla="*/ 7975 h 128614"/>
                <a:gd name="connsiteX11" fmla="*/ 14696 w 65157"/>
                <a:gd name="connsiteY11" fmla="*/ -1371 h 128614"/>
                <a:gd name="connsiteX12" fmla="*/ 45566 w 65157"/>
                <a:gd name="connsiteY12" fmla="*/ 22064 h 128614"/>
                <a:gd name="connsiteX13" fmla="*/ 58926 w 65157"/>
                <a:gd name="connsiteY13" fmla="*/ 75176 h 128614"/>
                <a:gd name="connsiteX14" fmla="*/ 59671 w 65157"/>
                <a:gd name="connsiteY14" fmla="*/ 80367 h 128614"/>
                <a:gd name="connsiteX15" fmla="*/ 43784 w 65157"/>
                <a:gd name="connsiteY15" fmla="*/ 94312 h 128614"/>
                <a:gd name="connsiteX16" fmla="*/ 17809 w 65157"/>
                <a:gd name="connsiteY16" fmla="*/ 71614 h 128614"/>
                <a:gd name="connsiteX17" fmla="*/ 20336 w 65157"/>
                <a:gd name="connsiteY17" fmla="*/ 69686 h 128614"/>
                <a:gd name="connsiteX18" fmla="*/ 23302 w 65157"/>
                <a:gd name="connsiteY18" fmla="*/ 72358 h 128614"/>
                <a:gd name="connsiteX19" fmla="*/ 43338 w 65157"/>
                <a:gd name="connsiteY19" fmla="*/ 90158 h 128614"/>
                <a:gd name="connsiteX20" fmla="*/ 48385 w 65157"/>
                <a:gd name="connsiteY20" fmla="*/ 82886 h 128614"/>
                <a:gd name="connsiteX21" fmla="*/ 47940 w 65157"/>
                <a:gd name="connsiteY21" fmla="*/ 78440 h 128614"/>
                <a:gd name="connsiteX22" fmla="*/ 33696 w 65157"/>
                <a:gd name="connsiteY22" fmla="*/ 21619 h 128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65157" h="128614">
                  <a:moveTo>
                    <a:pt x="65157" y="121607"/>
                  </a:moveTo>
                  <a:cubicBezTo>
                    <a:pt x="65157" y="124127"/>
                    <a:pt x="63228" y="127244"/>
                    <a:pt x="59225" y="127244"/>
                  </a:cubicBezTo>
                  <a:cubicBezTo>
                    <a:pt x="54916" y="127244"/>
                    <a:pt x="50913" y="123090"/>
                    <a:pt x="50913" y="119089"/>
                  </a:cubicBezTo>
                  <a:cubicBezTo>
                    <a:pt x="50913" y="116710"/>
                    <a:pt x="52695" y="113446"/>
                    <a:pt x="56851" y="113446"/>
                  </a:cubicBezTo>
                  <a:cubicBezTo>
                    <a:pt x="60854" y="113446"/>
                    <a:pt x="65157" y="117308"/>
                    <a:pt x="65157" y="121607"/>
                  </a:cubicBezTo>
                  <a:close/>
                  <a:moveTo>
                    <a:pt x="33696" y="21619"/>
                  </a:moveTo>
                  <a:cubicBezTo>
                    <a:pt x="31169" y="11383"/>
                    <a:pt x="23302" y="2783"/>
                    <a:pt x="14544" y="2783"/>
                  </a:cubicBezTo>
                  <a:cubicBezTo>
                    <a:pt x="12615" y="2783"/>
                    <a:pt x="10833" y="3075"/>
                    <a:pt x="9204" y="3674"/>
                  </a:cubicBezTo>
                  <a:cubicBezTo>
                    <a:pt x="13060" y="5448"/>
                    <a:pt x="14251" y="9010"/>
                    <a:pt x="14251" y="11238"/>
                  </a:cubicBezTo>
                  <a:cubicBezTo>
                    <a:pt x="14251" y="14800"/>
                    <a:pt x="11432" y="16728"/>
                    <a:pt x="8459" y="16728"/>
                  </a:cubicBezTo>
                  <a:cubicBezTo>
                    <a:pt x="3857" y="16728"/>
                    <a:pt x="0" y="12719"/>
                    <a:pt x="0" y="7975"/>
                  </a:cubicBezTo>
                  <a:cubicBezTo>
                    <a:pt x="0" y="2338"/>
                    <a:pt x="5786" y="-1371"/>
                    <a:pt x="14696" y="-1371"/>
                  </a:cubicBezTo>
                  <a:cubicBezTo>
                    <a:pt x="23601" y="-1371"/>
                    <a:pt x="40964" y="3966"/>
                    <a:pt x="45566" y="22064"/>
                  </a:cubicBezTo>
                  <a:lnTo>
                    <a:pt x="58926" y="75176"/>
                  </a:lnTo>
                  <a:cubicBezTo>
                    <a:pt x="59371" y="76804"/>
                    <a:pt x="59671" y="78141"/>
                    <a:pt x="59671" y="80367"/>
                  </a:cubicBezTo>
                  <a:cubicBezTo>
                    <a:pt x="59671" y="88529"/>
                    <a:pt x="52695" y="94312"/>
                    <a:pt x="43784" y="94312"/>
                  </a:cubicBezTo>
                  <a:cubicBezTo>
                    <a:pt x="27312" y="94312"/>
                    <a:pt x="17809" y="73694"/>
                    <a:pt x="17809" y="71614"/>
                  </a:cubicBezTo>
                  <a:cubicBezTo>
                    <a:pt x="17809" y="69686"/>
                    <a:pt x="19890" y="69686"/>
                    <a:pt x="20336" y="69686"/>
                  </a:cubicBezTo>
                  <a:cubicBezTo>
                    <a:pt x="22118" y="69686"/>
                    <a:pt x="22265" y="70132"/>
                    <a:pt x="23302" y="72358"/>
                  </a:cubicBezTo>
                  <a:cubicBezTo>
                    <a:pt x="27012" y="80958"/>
                    <a:pt x="34733" y="90158"/>
                    <a:pt x="43338" y="90158"/>
                  </a:cubicBezTo>
                  <a:cubicBezTo>
                    <a:pt x="47049" y="90158"/>
                    <a:pt x="48385" y="87638"/>
                    <a:pt x="48385" y="82886"/>
                  </a:cubicBezTo>
                  <a:cubicBezTo>
                    <a:pt x="48385" y="81258"/>
                    <a:pt x="48093" y="79177"/>
                    <a:pt x="47940" y="78440"/>
                  </a:cubicBezTo>
                  <a:lnTo>
                    <a:pt x="33696" y="21619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799" name="任意多边形: 形状 798">
              <a:extLst>
                <a:ext uri="{FF2B5EF4-FFF2-40B4-BE49-F238E27FC236}">
                  <a16:creationId xmlns:a16="http://schemas.microsoft.com/office/drawing/2014/main" id="{18A4C265-50E7-8D8E-17C5-915DD3FCB45A}"/>
                </a:ext>
              </a:extLst>
            </p:cNvPr>
            <p:cNvSpPr/>
            <p:nvPr>
              <p:custDataLst>
                <p:tags r:id="rId55"/>
              </p:custDataLst>
            </p:nvPr>
          </p:nvSpPr>
          <p:spPr>
            <a:xfrm flipV="1">
              <a:off x="15364465" y="-12372128"/>
              <a:ext cx="49176" cy="211860"/>
            </a:xfrm>
            <a:custGeom>
              <a:avLst/>
              <a:gdLst>
                <a:gd name="connsiteX0" fmla="*/ 49177 w 49176"/>
                <a:gd name="connsiteY0" fmla="*/ 104556 h 211860"/>
                <a:gd name="connsiteX1" fmla="*/ 35185 w 49176"/>
                <a:gd name="connsiteY1" fmla="*/ 170654 h 211860"/>
                <a:gd name="connsiteX2" fmla="*/ 2122 w 49176"/>
                <a:gd name="connsiteY2" fmla="*/ 210485 h 211860"/>
                <a:gd name="connsiteX3" fmla="*/ 0 w 49176"/>
                <a:gd name="connsiteY3" fmla="*/ 208366 h 211860"/>
                <a:gd name="connsiteX4" fmla="*/ 4030 w 49176"/>
                <a:gd name="connsiteY4" fmla="*/ 203494 h 211860"/>
                <a:gd name="connsiteX5" fmla="*/ 36881 w 49176"/>
                <a:gd name="connsiteY5" fmla="*/ 104556 h 211860"/>
                <a:gd name="connsiteX6" fmla="*/ 2753 w 49176"/>
                <a:gd name="connsiteY6" fmla="*/ 4348 h 211860"/>
                <a:gd name="connsiteX7" fmla="*/ 0 w 49176"/>
                <a:gd name="connsiteY7" fmla="*/ 746 h 211860"/>
                <a:gd name="connsiteX8" fmla="*/ 2122 w 49176"/>
                <a:gd name="connsiteY8" fmla="*/ -1375 h 211860"/>
                <a:gd name="connsiteX9" fmla="*/ 35824 w 49176"/>
                <a:gd name="connsiteY9" fmla="*/ 39939 h 211860"/>
                <a:gd name="connsiteX10" fmla="*/ 49177 w 49176"/>
                <a:gd name="connsiteY10" fmla="*/ 104556 h 211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9176" h="211860">
                  <a:moveTo>
                    <a:pt x="49177" y="104556"/>
                  </a:moveTo>
                  <a:cubicBezTo>
                    <a:pt x="49177" y="121078"/>
                    <a:pt x="46849" y="146714"/>
                    <a:pt x="35185" y="170654"/>
                  </a:cubicBezTo>
                  <a:cubicBezTo>
                    <a:pt x="22470" y="196715"/>
                    <a:pt x="4236" y="210485"/>
                    <a:pt x="2122" y="210485"/>
                  </a:cubicBezTo>
                  <a:cubicBezTo>
                    <a:pt x="844" y="210485"/>
                    <a:pt x="0" y="209635"/>
                    <a:pt x="0" y="208366"/>
                  </a:cubicBezTo>
                  <a:cubicBezTo>
                    <a:pt x="0" y="207735"/>
                    <a:pt x="0" y="207309"/>
                    <a:pt x="4030" y="203494"/>
                  </a:cubicBezTo>
                  <a:cubicBezTo>
                    <a:pt x="24798" y="182517"/>
                    <a:pt x="36881" y="148833"/>
                    <a:pt x="36881" y="104556"/>
                  </a:cubicBezTo>
                  <a:cubicBezTo>
                    <a:pt x="36881" y="68326"/>
                    <a:pt x="29041" y="31039"/>
                    <a:pt x="2753" y="4348"/>
                  </a:cubicBezTo>
                  <a:cubicBezTo>
                    <a:pt x="0" y="1802"/>
                    <a:pt x="0" y="1377"/>
                    <a:pt x="0" y="746"/>
                  </a:cubicBezTo>
                  <a:cubicBezTo>
                    <a:pt x="0" y="-524"/>
                    <a:pt x="844" y="-1375"/>
                    <a:pt x="2122" y="-1375"/>
                  </a:cubicBezTo>
                  <a:cubicBezTo>
                    <a:pt x="4236" y="-1375"/>
                    <a:pt x="23315" y="13034"/>
                    <a:pt x="35824" y="39939"/>
                  </a:cubicBezTo>
                  <a:cubicBezTo>
                    <a:pt x="46636" y="63241"/>
                    <a:pt x="49177" y="86756"/>
                    <a:pt x="49177" y="104556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</p:grpSp>
      <p:grpSp>
        <p:nvGrpSpPr>
          <p:cNvPr id="409" name="组合 408" descr="\documentclass{article}&#10;\usepackage{amsmath}&#10;\pagestyle{empty}&#10;\begin{document}&#10;&#10;\begin{gather*}&#10;= \mathbf{x}_i^T \mathbf{W}^T_Q \mathbf{R}^d_{\Theta,i-j} \mathbf{W}_K \mathbf{x}_j&#10;\end{gather*}&#10;&#10;\end{document}" title="IguanaTex Shape Display">
            <a:extLst>
              <a:ext uri="{FF2B5EF4-FFF2-40B4-BE49-F238E27FC236}">
                <a16:creationId xmlns:a16="http://schemas.microsoft.com/office/drawing/2014/main" id="{45105760-B4C9-E328-F208-318096677FB0}"/>
              </a:ext>
            </a:extLst>
          </p:cNvPr>
          <p:cNvGrpSpPr>
            <a:grpSpLocks noChangeAspect="1"/>
          </p:cNvGrpSpPr>
          <p:nvPr>
            <p:custDataLst>
              <p:tags r:id="rId3"/>
            </p:custDataLst>
          </p:nvPr>
        </p:nvGrpSpPr>
        <p:grpSpPr>
          <a:xfrm>
            <a:off x="7886700" y="2844800"/>
            <a:ext cx="2124811" cy="273097"/>
            <a:chOff x="13317527" y="-11923270"/>
            <a:chExt cx="2124811" cy="273097"/>
          </a:xfrm>
        </p:grpSpPr>
        <p:sp>
          <p:nvSpPr>
            <p:cNvPr id="392" name="任意多边形: 形状 391">
              <a:extLst>
                <a:ext uri="{FF2B5EF4-FFF2-40B4-BE49-F238E27FC236}">
                  <a16:creationId xmlns:a16="http://schemas.microsoft.com/office/drawing/2014/main" id="{37EF25D0-B46F-957A-2FFD-2F47504BCD72}"/>
                </a:ext>
              </a:extLst>
            </p:cNvPr>
            <p:cNvSpPr/>
            <p:nvPr>
              <p:custDataLst>
                <p:tags r:id="rId4"/>
              </p:custDataLst>
            </p:nvPr>
          </p:nvSpPr>
          <p:spPr>
            <a:xfrm flipV="1">
              <a:off x="13317527" y="-11810568"/>
              <a:ext cx="140966" cy="49575"/>
            </a:xfrm>
            <a:custGeom>
              <a:avLst/>
              <a:gdLst>
                <a:gd name="connsiteX0" fmla="*/ 133758 w 140966"/>
                <a:gd name="connsiteY0" fmla="*/ 39726 h 49575"/>
                <a:gd name="connsiteX1" fmla="*/ 140967 w 140966"/>
                <a:gd name="connsiteY1" fmla="*/ 43967 h 49575"/>
                <a:gd name="connsiteX2" fmla="*/ 133971 w 140966"/>
                <a:gd name="connsiteY2" fmla="*/ 48200 h 49575"/>
                <a:gd name="connsiteX3" fmla="*/ 6996 w 140966"/>
                <a:gd name="connsiteY3" fmla="*/ 48200 h 49575"/>
                <a:gd name="connsiteX4" fmla="*/ 0 w 140966"/>
                <a:gd name="connsiteY4" fmla="*/ 43967 h 49575"/>
                <a:gd name="connsiteX5" fmla="*/ 7209 w 140966"/>
                <a:gd name="connsiteY5" fmla="*/ 39726 h 49575"/>
                <a:gd name="connsiteX6" fmla="*/ 133758 w 140966"/>
                <a:gd name="connsiteY6" fmla="*/ 39726 h 49575"/>
                <a:gd name="connsiteX7" fmla="*/ 133971 w 140966"/>
                <a:gd name="connsiteY7" fmla="*/ -1375 h 49575"/>
                <a:gd name="connsiteX8" fmla="*/ 140967 w 140966"/>
                <a:gd name="connsiteY8" fmla="*/ 2866 h 49575"/>
                <a:gd name="connsiteX9" fmla="*/ 133758 w 140966"/>
                <a:gd name="connsiteY9" fmla="*/ 7105 h 49575"/>
                <a:gd name="connsiteX10" fmla="*/ 7209 w 140966"/>
                <a:gd name="connsiteY10" fmla="*/ 7105 h 49575"/>
                <a:gd name="connsiteX11" fmla="*/ 0 w 140966"/>
                <a:gd name="connsiteY11" fmla="*/ 2866 h 49575"/>
                <a:gd name="connsiteX12" fmla="*/ 6996 w 140966"/>
                <a:gd name="connsiteY12" fmla="*/ -1375 h 49575"/>
                <a:gd name="connsiteX13" fmla="*/ 133971 w 140966"/>
                <a:gd name="connsiteY13" fmla="*/ -1375 h 49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0966" h="49575">
                  <a:moveTo>
                    <a:pt x="133758" y="39726"/>
                  </a:moveTo>
                  <a:cubicBezTo>
                    <a:pt x="136937" y="39726"/>
                    <a:pt x="140967" y="39726"/>
                    <a:pt x="140967" y="43967"/>
                  </a:cubicBezTo>
                  <a:cubicBezTo>
                    <a:pt x="140967" y="48200"/>
                    <a:pt x="136937" y="48200"/>
                    <a:pt x="133971" y="48200"/>
                  </a:cubicBezTo>
                  <a:lnTo>
                    <a:pt x="6996" y="48200"/>
                  </a:lnTo>
                  <a:cubicBezTo>
                    <a:pt x="4030" y="48200"/>
                    <a:pt x="0" y="48200"/>
                    <a:pt x="0" y="43967"/>
                  </a:cubicBezTo>
                  <a:cubicBezTo>
                    <a:pt x="0" y="39726"/>
                    <a:pt x="4030" y="39726"/>
                    <a:pt x="7209" y="39726"/>
                  </a:cubicBezTo>
                  <a:lnTo>
                    <a:pt x="133758" y="39726"/>
                  </a:lnTo>
                  <a:close/>
                  <a:moveTo>
                    <a:pt x="133971" y="-1375"/>
                  </a:moveTo>
                  <a:cubicBezTo>
                    <a:pt x="136937" y="-1375"/>
                    <a:pt x="140967" y="-1375"/>
                    <a:pt x="140967" y="2866"/>
                  </a:cubicBezTo>
                  <a:cubicBezTo>
                    <a:pt x="140967" y="7105"/>
                    <a:pt x="136937" y="7105"/>
                    <a:pt x="133758" y="7105"/>
                  </a:cubicBezTo>
                  <a:lnTo>
                    <a:pt x="7209" y="7105"/>
                  </a:lnTo>
                  <a:cubicBezTo>
                    <a:pt x="4030" y="7105"/>
                    <a:pt x="0" y="7105"/>
                    <a:pt x="0" y="2866"/>
                  </a:cubicBezTo>
                  <a:cubicBezTo>
                    <a:pt x="0" y="-1375"/>
                    <a:pt x="4030" y="-1375"/>
                    <a:pt x="6996" y="-1375"/>
                  </a:cubicBezTo>
                  <a:lnTo>
                    <a:pt x="133971" y="-1375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393" name="任意多边形: 形状 392">
              <a:extLst>
                <a:ext uri="{FF2B5EF4-FFF2-40B4-BE49-F238E27FC236}">
                  <a16:creationId xmlns:a16="http://schemas.microsoft.com/office/drawing/2014/main" id="{D902384C-8A5F-A21E-8CCE-43F5BDFD315A}"/>
                </a:ext>
              </a:extLst>
            </p:cNvPr>
            <p:cNvSpPr/>
            <p:nvPr>
              <p:custDataLst>
                <p:tags r:id="rId5"/>
              </p:custDataLst>
            </p:nvPr>
          </p:nvSpPr>
          <p:spPr>
            <a:xfrm flipV="1">
              <a:off x="13534098" y="-11826886"/>
              <a:ext cx="119341" cy="94066"/>
            </a:xfrm>
            <a:custGeom>
              <a:avLst/>
              <a:gdLst>
                <a:gd name="connsiteX0" fmla="*/ 68681 w 119341"/>
                <a:gd name="connsiteY0" fmla="*/ 50738 h 94066"/>
                <a:gd name="connsiteX1" fmla="*/ 93486 w 119341"/>
                <a:gd name="connsiteY1" fmla="*/ 78282 h 94066"/>
                <a:gd name="connsiteX2" fmla="*/ 115106 w 119341"/>
                <a:gd name="connsiteY2" fmla="*/ 82735 h 94066"/>
                <a:gd name="connsiteX3" fmla="*/ 115106 w 119341"/>
                <a:gd name="connsiteY3" fmla="*/ 92691 h 94066"/>
                <a:gd name="connsiteX4" fmla="*/ 95601 w 119341"/>
                <a:gd name="connsiteY4" fmla="*/ 92053 h 94066"/>
                <a:gd name="connsiteX5" fmla="*/ 73769 w 119341"/>
                <a:gd name="connsiteY5" fmla="*/ 92691 h 94066"/>
                <a:gd name="connsiteX6" fmla="*/ 73769 w 119341"/>
                <a:gd name="connsiteY6" fmla="*/ 82735 h 94066"/>
                <a:gd name="connsiteX7" fmla="*/ 81822 w 119341"/>
                <a:gd name="connsiteY7" fmla="*/ 80828 h 94066"/>
                <a:gd name="connsiteX8" fmla="*/ 80126 w 119341"/>
                <a:gd name="connsiteY8" fmla="*/ 78282 h 94066"/>
                <a:gd name="connsiteX9" fmla="*/ 62324 w 119341"/>
                <a:gd name="connsiteY9" fmla="*/ 58369 h 94066"/>
                <a:gd name="connsiteX10" fmla="*/ 41550 w 119341"/>
                <a:gd name="connsiteY10" fmla="*/ 82735 h 94066"/>
                <a:gd name="connsiteX11" fmla="*/ 50028 w 119341"/>
                <a:gd name="connsiteY11" fmla="*/ 82735 h 94066"/>
                <a:gd name="connsiteX12" fmla="*/ 50028 w 119341"/>
                <a:gd name="connsiteY12" fmla="*/ 92691 h 94066"/>
                <a:gd name="connsiteX13" fmla="*/ 24379 w 119341"/>
                <a:gd name="connsiteY13" fmla="*/ 92053 h 94066"/>
                <a:gd name="connsiteX14" fmla="*/ 1064 w 119341"/>
                <a:gd name="connsiteY14" fmla="*/ 92691 h 94066"/>
                <a:gd name="connsiteX15" fmla="*/ 1064 w 119341"/>
                <a:gd name="connsiteY15" fmla="*/ 82735 h 94066"/>
                <a:gd name="connsiteX16" fmla="*/ 16113 w 119341"/>
                <a:gd name="connsiteY16" fmla="*/ 82735 h 94066"/>
                <a:gd name="connsiteX17" fmla="*/ 49177 w 119341"/>
                <a:gd name="connsiteY17" fmla="*/ 43753 h 94066"/>
                <a:gd name="connsiteX18" fmla="*/ 21413 w 119341"/>
                <a:gd name="connsiteY18" fmla="*/ 12609 h 94066"/>
                <a:gd name="connsiteX19" fmla="*/ 0 w 119341"/>
                <a:gd name="connsiteY19" fmla="*/ 8580 h 94066"/>
                <a:gd name="connsiteX20" fmla="*/ 0 w 119341"/>
                <a:gd name="connsiteY20" fmla="*/ -1375 h 94066"/>
                <a:gd name="connsiteX21" fmla="*/ 19505 w 119341"/>
                <a:gd name="connsiteY21" fmla="*/ -737 h 94066"/>
                <a:gd name="connsiteX22" fmla="*/ 41337 w 119341"/>
                <a:gd name="connsiteY22" fmla="*/ -1375 h 94066"/>
                <a:gd name="connsiteX23" fmla="*/ 41337 w 119341"/>
                <a:gd name="connsiteY23" fmla="*/ 8580 h 94066"/>
                <a:gd name="connsiteX24" fmla="*/ 33496 w 119341"/>
                <a:gd name="connsiteY24" fmla="*/ 10913 h 94066"/>
                <a:gd name="connsiteX25" fmla="*/ 34979 w 119341"/>
                <a:gd name="connsiteY25" fmla="*/ 13034 h 94066"/>
                <a:gd name="connsiteX26" fmla="*/ 55541 w 119341"/>
                <a:gd name="connsiteY26" fmla="*/ 36124 h 94066"/>
                <a:gd name="connsiteX27" fmla="*/ 78856 w 119341"/>
                <a:gd name="connsiteY27" fmla="*/ 8580 h 94066"/>
                <a:gd name="connsiteX28" fmla="*/ 70590 w 119341"/>
                <a:gd name="connsiteY28" fmla="*/ 8580 h 94066"/>
                <a:gd name="connsiteX29" fmla="*/ 70590 w 119341"/>
                <a:gd name="connsiteY29" fmla="*/ -1375 h 94066"/>
                <a:gd name="connsiteX30" fmla="*/ 96026 w 119341"/>
                <a:gd name="connsiteY30" fmla="*/ -737 h 94066"/>
                <a:gd name="connsiteX31" fmla="*/ 119341 w 119341"/>
                <a:gd name="connsiteY31" fmla="*/ -1375 h 94066"/>
                <a:gd name="connsiteX32" fmla="*/ 119341 w 119341"/>
                <a:gd name="connsiteY32" fmla="*/ 8580 h 94066"/>
                <a:gd name="connsiteX33" fmla="*/ 104292 w 119341"/>
                <a:gd name="connsiteY33" fmla="*/ 8580 h 94066"/>
                <a:gd name="connsiteX34" fmla="*/ 68681 w 119341"/>
                <a:gd name="connsiteY34" fmla="*/ 50738 h 940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19341" h="94066">
                  <a:moveTo>
                    <a:pt x="68681" y="50738"/>
                  </a:moveTo>
                  <a:lnTo>
                    <a:pt x="93486" y="78282"/>
                  </a:lnTo>
                  <a:cubicBezTo>
                    <a:pt x="96239" y="81252"/>
                    <a:pt x="97509" y="82735"/>
                    <a:pt x="115106" y="82735"/>
                  </a:cubicBezTo>
                  <a:lnTo>
                    <a:pt x="115106" y="92691"/>
                  </a:lnTo>
                  <a:cubicBezTo>
                    <a:pt x="107684" y="92266"/>
                    <a:pt x="96665" y="92053"/>
                    <a:pt x="95601" y="92053"/>
                  </a:cubicBezTo>
                  <a:cubicBezTo>
                    <a:pt x="90300" y="92053"/>
                    <a:pt x="79707" y="92478"/>
                    <a:pt x="73769" y="92691"/>
                  </a:cubicBezTo>
                  <a:lnTo>
                    <a:pt x="73769" y="82735"/>
                  </a:lnTo>
                  <a:cubicBezTo>
                    <a:pt x="76735" y="82735"/>
                    <a:pt x="79282" y="82309"/>
                    <a:pt x="81822" y="80828"/>
                  </a:cubicBezTo>
                  <a:cubicBezTo>
                    <a:pt x="80977" y="79558"/>
                    <a:pt x="80977" y="79132"/>
                    <a:pt x="80126" y="78282"/>
                  </a:cubicBezTo>
                  <a:lnTo>
                    <a:pt x="62324" y="58369"/>
                  </a:lnTo>
                  <a:lnTo>
                    <a:pt x="41550" y="82735"/>
                  </a:lnTo>
                  <a:lnTo>
                    <a:pt x="50028" y="82735"/>
                  </a:lnTo>
                  <a:lnTo>
                    <a:pt x="50028" y="92691"/>
                  </a:lnTo>
                  <a:cubicBezTo>
                    <a:pt x="44515" y="92478"/>
                    <a:pt x="31162" y="92053"/>
                    <a:pt x="24379" y="92053"/>
                  </a:cubicBezTo>
                  <a:cubicBezTo>
                    <a:pt x="17596" y="92053"/>
                    <a:pt x="8060" y="92478"/>
                    <a:pt x="1064" y="92691"/>
                  </a:cubicBezTo>
                  <a:lnTo>
                    <a:pt x="1064" y="82735"/>
                  </a:lnTo>
                  <a:lnTo>
                    <a:pt x="16113" y="82735"/>
                  </a:lnTo>
                  <a:lnTo>
                    <a:pt x="49177" y="43753"/>
                  </a:lnTo>
                  <a:lnTo>
                    <a:pt x="21413" y="12609"/>
                  </a:lnTo>
                  <a:cubicBezTo>
                    <a:pt x="17809" y="8580"/>
                    <a:pt x="10175" y="8580"/>
                    <a:pt x="0" y="8580"/>
                  </a:cubicBezTo>
                  <a:lnTo>
                    <a:pt x="0" y="-1375"/>
                  </a:lnTo>
                  <a:cubicBezTo>
                    <a:pt x="7422" y="-950"/>
                    <a:pt x="18441" y="-737"/>
                    <a:pt x="19505" y="-737"/>
                  </a:cubicBezTo>
                  <a:cubicBezTo>
                    <a:pt x="24804" y="-737"/>
                    <a:pt x="37100" y="-1163"/>
                    <a:pt x="41337" y="-1375"/>
                  </a:cubicBezTo>
                  <a:lnTo>
                    <a:pt x="41337" y="8580"/>
                  </a:lnTo>
                  <a:cubicBezTo>
                    <a:pt x="37519" y="8580"/>
                    <a:pt x="33496" y="9644"/>
                    <a:pt x="33496" y="10913"/>
                  </a:cubicBezTo>
                  <a:cubicBezTo>
                    <a:pt x="33496" y="11126"/>
                    <a:pt x="33496" y="11339"/>
                    <a:pt x="34979" y="13034"/>
                  </a:cubicBezTo>
                  <a:lnTo>
                    <a:pt x="55541" y="36124"/>
                  </a:lnTo>
                  <a:lnTo>
                    <a:pt x="78856" y="8580"/>
                  </a:lnTo>
                  <a:lnTo>
                    <a:pt x="70590" y="8580"/>
                  </a:lnTo>
                  <a:lnTo>
                    <a:pt x="70590" y="-1375"/>
                  </a:lnTo>
                  <a:cubicBezTo>
                    <a:pt x="76103" y="-1163"/>
                    <a:pt x="89031" y="-737"/>
                    <a:pt x="96026" y="-737"/>
                  </a:cubicBezTo>
                  <a:cubicBezTo>
                    <a:pt x="102810" y="-737"/>
                    <a:pt x="112346" y="-1163"/>
                    <a:pt x="119341" y="-1375"/>
                  </a:cubicBezTo>
                  <a:lnTo>
                    <a:pt x="119341" y="8580"/>
                  </a:lnTo>
                  <a:lnTo>
                    <a:pt x="104292" y="8580"/>
                  </a:lnTo>
                  <a:lnTo>
                    <a:pt x="68681" y="50738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394" name="任意多边形: 形状 393">
              <a:extLst>
                <a:ext uri="{FF2B5EF4-FFF2-40B4-BE49-F238E27FC236}">
                  <a16:creationId xmlns:a16="http://schemas.microsoft.com/office/drawing/2014/main" id="{4040280E-1772-A4C0-5763-217A50A56950}"/>
                </a:ext>
              </a:extLst>
            </p:cNvPr>
            <p:cNvSpPr/>
            <p:nvPr>
              <p:custDataLst>
                <p:tags r:id="rId6"/>
              </p:custDataLst>
            </p:nvPr>
          </p:nvSpPr>
          <p:spPr>
            <a:xfrm flipV="1">
              <a:off x="13664501" y="-11920599"/>
              <a:ext cx="110875" cy="100281"/>
            </a:xfrm>
            <a:custGeom>
              <a:avLst/>
              <a:gdLst>
                <a:gd name="connsiteX0" fmla="*/ 65756 w 110875"/>
                <a:gd name="connsiteY0" fmla="*/ 88370 h 100281"/>
                <a:gd name="connsiteX1" fmla="*/ 70351 w 110875"/>
                <a:gd name="connsiteY1" fmla="*/ 93407 h 100281"/>
                <a:gd name="connsiteX2" fmla="*/ 79262 w 110875"/>
                <a:gd name="connsiteY2" fmla="*/ 93560 h 100281"/>
                <a:gd name="connsiteX3" fmla="*/ 95880 w 110875"/>
                <a:gd name="connsiteY3" fmla="*/ 92371 h 100281"/>
                <a:gd name="connsiteX4" fmla="*/ 102863 w 110875"/>
                <a:gd name="connsiteY4" fmla="*/ 80653 h 100281"/>
                <a:gd name="connsiteX5" fmla="*/ 101819 w 110875"/>
                <a:gd name="connsiteY5" fmla="*/ 68636 h 100281"/>
                <a:gd name="connsiteX6" fmla="*/ 101526 w 110875"/>
                <a:gd name="connsiteY6" fmla="*/ 67008 h 100281"/>
                <a:gd name="connsiteX7" fmla="*/ 104047 w 110875"/>
                <a:gd name="connsiteY7" fmla="*/ 64782 h 100281"/>
                <a:gd name="connsiteX8" fmla="*/ 106866 w 110875"/>
                <a:gd name="connsiteY8" fmla="*/ 68491 h 100281"/>
                <a:gd name="connsiteX9" fmla="*/ 110876 w 110875"/>
                <a:gd name="connsiteY9" fmla="*/ 96824 h 100281"/>
                <a:gd name="connsiteX10" fmla="*/ 106420 w 110875"/>
                <a:gd name="connsiteY10" fmla="*/ 98898 h 100281"/>
                <a:gd name="connsiteX11" fmla="*/ 15136 w 110875"/>
                <a:gd name="connsiteY11" fmla="*/ 98898 h 100281"/>
                <a:gd name="connsiteX12" fmla="*/ 10095 w 110875"/>
                <a:gd name="connsiteY12" fmla="*/ 95788 h 100281"/>
                <a:gd name="connsiteX13" fmla="*/ 738 w 110875"/>
                <a:gd name="connsiteY13" fmla="*/ 69527 h 100281"/>
                <a:gd name="connsiteX14" fmla="*/ 0 w 110875"/>
                <a:gd name="connsiteY14" fmla="*/ 66855 h 100281"/>
                <a:gd name="connsiteX15" fmla="*/ 2520 w 110875"/>
                <a:gd name="connsiteY15" fmla="*/ 64782 h 100281"/>
                <a:gd name="connsiteX16" fmla="*/ 5640 w 110875"/>
                <a:gd name="connsiteY16" fmla="*/ 68338 h 100281"/>
                <a:gd name="connsiteX17" fmla="*/ 41709 w 110875"/>
                <a:gd name="connsiteY17" fmla="*/ 93560 h 100281"/>
                <a:gd name="connsiteX18" fmla="*/ 47940 w 110875"/>
                <a:gd name="connsiteY18" fmla="*/ 93560 h 100281"/>
                <a:gd name="connsiteX19" fmla="*/ 52542 w 110875"/>
                <a:gd name="connsiteY19" fmla="*/ 92078 h 100281"/>
                <a:gd name="connsiteX20" fmla="*/ 51950 w 110875"/>
                <a:gd name="connsiteY20" fmla="*/ 88961 h 100281"/>
                <a:gd name="connsiteX21" fmla="*/ 32359 w 110875"/>
                <a:gd name="connsiteY21" fmla="*/ 10932 h 100281"/>
                <a:gd name="connsiteX22" fmla="*/ 14990 w 110875"/>
                <a:gd name="connsiteY22" fmla="*/ 3961 h 100281"/>
                <a:gd name="connsiteX23" fmla="*/ 8313 w 110875"/>
                <a:gd name="connsiteY23" fmla="*/ 690 h 100281"/>
                <a:gd name="connsiteX24" fmla="*/ 10833 w 110875"/>
                <a:gd name="connsiteY24" fmla="*/ -1383 h 100281"/>
                <a:gd name="connsiteX25" fmla="*/ 23601 w 110875"/>
                <a:gd name="connsiteY25" fmla="*/ -938 h 100281"/>
                <a:gd name="connsiteX26" fmla="*/ 36363 w 110875"/>
                <a:gd name="connsiteY26" fmla="*/ -791 h 100281"/>
                <a:gd name="connsiteX27" fmla="*/ 49722 w 110875"/>
                <a:gd name="connsiteY27" fmla="*/ -938 h 100281"/>
                <a:gd name="connsiteX28" fmla="*/ 62191 w 110875"/>
                <a:gd name="connsiteY28" fmla="*/ -1383 h 100281"/>
                <a:gd name="connsiteX29" fmla="*/ 65603 w 110875"/>
                <a:gd name="connsiteY29" fmla="*/ 1880 h 100281"/>
                <a:gd name="connsiteX30" fmla="*/ 59518 w 110875"/>
                <a:gd name="connsiteY30" fmla="*/ 3961 h 100281"/>
                <a:gd name="connsiteX31" fmla="*/ 50913 w 110875"/>
                <a:gd name="connsiteY31" fmla="*/ 4253 h 100281"/>
                <a:gd name="connsiteX32" fmla="*/ 45566 w 110875"/>
                <a:gd name="connsiteY32" fmla="*/ 7071 h 100281"/>
                <a:gd name="connsiteX33" fmla="*/ 46158 w 110875"/>
                <a:gd name="connsiteY33" fmla="*/ 10487 h 100281"/>
                <a:gd name="connsiteX34" fmla="*/ 65756 w 110875"/>
                <a:gd name="connsiteY34" fmla="*/ 88370 h 100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10875" h="100281">
                  <a:moveTo>
                    <a:pt x="65756" y="88370"/>
                  </a:moveTo>
                  <a:cubicBezTo>
                    <a:pt x="66793" y="92670"/>
                    <a:pt x="67086" y="93115"/>
                    <a:pt x="70351" y="93407"/>
                  </a:cubicBezTo>
                  <a:cubicBezTo>
                    <a:pt x="71095" y="93560"/>
                    <a:pt x="76289" y="93560"/>
                    <a:pt x="79262" y="93560"/>
                  </a:cubicBezTo>
                  <a:cubicBezTo>
                    <a:pt x="88313" y="93560"/>
                    <a:pt x="92170" y="93560"/>
                    <a:pt x="95880" y="92371"/>
                  </a:cubicBezTo>
                  <a:cubicBezTo>
                    <a:pt x="102563" y="90297"/>
                    <a:pt x="102863" y="85991"/>
                    <a:pt x="102863" y="80653"/>
                  </a:cubicBezTo>
                  <a:cubicBezTo>
                    <a:pt x="102863" y="78280"/>
                    <a:pt x="102863" y="76354"/>
                    <a:pt x="101819" y="68636"/>
                  </a:cubicBezTo>
                  <a:lnTo>
                    <a:pt x="101526" y="67008"/>
                  </a:lnTo>
                  <a:cubicBezTo>
                    <a:pt x="101526" y="65520"/>
                    <a:pt x="102563" y="64782"/>
                    <a:pt x="104047" y="64782"/>
                  </a:cubicBezTo>
                  <a:cubicBezTo>
                    <a:pt x="106274" y="64782"/>
                    <a:pt x="106574" y="66118"/>
                    <a:pt x="106866" y="68491"/>
                  </a:cubicBezTo>
                  <a:lnTo>
                    <a:pt x="110876" y="96824"/>
                  </a:lnTo>
                  <a:cubicBezTo>
                    <a:pt x="110876" y="98898"/>
                    <a:pt x="109094" y="98898"/>
                    <a:pt x="106420" y="98898"/>
                  </a:cubicBezTo>
                  <a:lnTo>
                    <a:pt x="15136" y="98898"/>
                  </a:lnTo>
                  <a:cubicBezTo>
                    <a:pt x="11425" y="98898"/>
                    <a:pt x="11132" y="98898"/>
                    <a:pt x="10095" y="95788"/>
                  </a:cubicBezTo>
                  <a:lnTo>
                    <a:pt x="738" y="69527"/>
                  </a:lnTo>
                  <a:cubicBezTo>
                    <a:pt x="592" y="68936"/>
                    <a:pt x="0" y="67599"/>
                    <a:pt x="0" y="66855"/>
                  </a:cubicBezTo>
                  <a:cubicBezTo>
                    <a:pt x="0" y="66263"/>
                    <a:pt x="293" y="64782"/>
                    <a:pt x="2520" y="64782"/>
                  </a:cubicBezTo>
                  <a:cubicBezTo>
                    <a:pt x="4449" y="64782"/>
                    <a:pt x="4749" y="65520"/>
                    <a:pt x="5640" y="68338"/>
                  </a:cubicBezTo>
                  <a:cubicBezTo>
                    <a:pt x="14245" y="92078"/>
                    <a:pt x="19146" y="93560"/>
                    <a:pt x="41709" y="93560"/>
                  </a:cubicBezTo>
                  <a:lnTo>
                    <a:pt x="47940" y="93560"/>
                  </a:lnTo>
                  <a:cubicBezTo>
                    <a:pt x="52396" y="93560"/>
                    <a:pt x="52542" y="93407"/>
                    <a:pt x="52542" y="92078"/>
                  </a:cubicBezTo>
                  <a:cubicBezTo>
                    <a:pt x="52542" y="91926"/>
                    <a:pt x="52542" y="91187"/>
                    <a:pt x="51950" y="88961"/>
                  </a:cubicBezTo>
                  <a:lnTo>
                    <a:pt x="32359" y="10932"/>
                  </a:lnTo>
                  <a:cubicBezTo>
                    <a:pt x="31023" y="5442"/>
                    <a:pt x="30577" y="3961"/>
                    <a:pt x="14990" y="3961"/>
                  </a:cubicBezTo>
                  <a:cubicBezTo>
                    <a:pt x="9650" y="3961"/>
                    <a:pt x="8313" y="3961"/>
                    <a:pt x="8313" y="690"/>
                  </a:cubicBezTo>
                  <a:cubicBezTo>
                    <a:pt x="8313" y="252"/>
                    <a:pt x="8605" y="-1383"/>
                    <a:pt x="10833" y="-1383"/>
                  </a:cubicBezTo>
                  <a:cubicBezTo>
                    <a:pt x="14990" y="-1383"/>
                    <a:pt x="19445" y="-938"/>
                    <a:pt x="23601" y="-938"/>
                  </a:cubicBezTo>
                  <a:cubicBezTo>
                    <a:pt x="27757" y="-938"/>
                    <a:pt x="32206" y="-791"/>
                    <a:pt x="36363" y="-791"/>
                  </a:cubicBezTo>
                  <a:cubicBezTo>
                    <a:pt x="40519" y="-791"/>
                    <a:pt x="45566" y="-791"/>
                    <a:pt x="49722" y="-938"/>
                  </a:cubicBezTo>
                  <a:cubicBezTo>
                    <a:pt x="53733" y="-1085"/>
                    <a:pt x="58181" y="-1383"/>
                    <a:pt x="62191" y="-1383"/>
                  </a:cubicBezTo>
                  <a:cubicBezTo>
                    <a:pt x="63375" y="-1383"/>
                    <a:pt x="65603" y="-1383"/>
                    <a:pt x="65603" y="1880"/>
                  </a:cubicBezTo>
                  <a:cubicBezTo>
                    <a:pt x="65603" y="3961"/>
                    <a:pt x="64120" y="3961"/>
                    <a:pt x="59518" y="3961"/>
                  </a:cubicBezTo>
                  <a:cubicBezTo>
                    <a:pt x="56698" y="3961"/>
                    <a:pt x="53733" y="4106"/>
                    <a:pt x="50913" y="4253"/>
                  </a:cubicBezTo>
                  <a:cubicBezTo>
                    <a:pt x="45866" y="4698"/>
                    <a:pt x="45566" y="5290"/>
                    <a:pt x="45566" y="7071"/>
                  </a:cubicBezTo>
                  <a:cubicBezTo>
                    <a:pt x="45566" y="8107"/>
                    <a:pt x="45566" y="8407"/>
                    <a:pt x="46158" y="10487"/>
                  </a:cubicBezTo>
                  <a:lnTo>
                    <a:pt x="65756" y="88370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395" name="任意多边形: 形状 394">
              <a:extLst>
                <a:ext uri="{FF2B5EF4-FFF2-40B4-BE49-F238E27FC236}">
                  <a16:creationId xmlns:a16="http://schemas.microsoft.com/office/drawing/2014/main" id="{6A1AA5E3-B1D1-0826-DF8B-DC0F73CEB9B0}"/>
                </a:ext>
              </a:extLst>
            </p:cNvPr>
            <p:cNvSpPr/>
            <p:nvPr>
              <p:custDataLst>
                <p:tags r:id="rId7"/>
              </p:custDataLst>
            </p:nvPr>
          </p:nvSpPr>
          <p:spPr>
            <a:xfrm flipV="1">
              <a:off x="13665093" y="-11778787"/>
              <a:ext cx="44973" cy="99836"/>
            </a:xfrm>
            <a:custGeom>
              <a:avLst/>
              <a:gdLst>
                <a:gd name="connsiteX0" fmla="*/ 41117 w 44973"/>
                <a:gd name="connsiteY0" fmla="*/ 92830 h 99836"/>
                <a:gd name="connsiteX1" fmla="*/ 35179 w 44973"/>
                <a:gd name="connsiteY1" fmla="*/ 98466 h 99836"/>
                <a:gd name="connsiteX2" fmla="*/ 26866 w 44973"/>
                <a:gd name="connsiteY2" fmla="*/ 90311 h 99836"/>
                <a:gd name="connsiteX3" fmla="*/ 32805 w 44973"/>
                <a:gd name="connsiteY3" fmla="*/ 84669 h 99836"/>
                <a:gd name="connsiteX4" fmla="*/ 41117 w 44973"/>
                <a:gd name="connsiteY4" fmla="*/ 92830 h 99836"/>
                <a:gd name="connsiteX5" fmla="*/ 10833 w 44973"/>
                <a:gd name="connsiteY5" fmla="*/ 17466 h 99836"/>
                <a:gd name="connsiteX6" fmla="*/ 9503 w 44973"/>
                <a:gd name="connsiteY6" fmla="*/ 11239 h 99836"/>
                <a:gd name="connsiteX7" fmla="*/ 23601 w 44973"/>
                <a:gd name="connsiteY7" fmla="*/ -1370 h 99836"/>
                <a:gd name="connsiteX8" fmla="*/ 44974 w 44973"/>
                <a:gd name="connsiteY8" fmla="*/ 21328 h 99836"/>
                <a:gd name="connsiteX9" fmla="*/ 42600 w 44973"/>
                <a:gd name="connsiteY9" fmla="*/ 23255 h 99836"/>
                <a:gd name="connsiteX10" fmla="*/ 39781 w 44973"/>
                <a:gd name="connsiteY10" fmla="*/ 20729 h 99836"/>
                <a:gd name="connsiteX11" fmla="*/ 24047 w 44973"/>
                <a:gd name="connsiteY11" fmla="*/ 2784 h 99836"/>
                <a:gd name="connsiteX12" fmla="*/ 20336 w 44973"/>
                <a:gd name="connsiteY12" fmla="*/ 7975 h 99836"/>
                <a:gd name="connsiteX13" fmla="*/ 22709 w 44973"/>
                <a:gd name="connsiteY13" fmla="*/ 17466 h 99836"/>
                <a:gd name="connsiteX14" fmla="*/ 27458 w 44973"/>
                <a:gd name="connsiteY14" fmla="*/ 29337 h 99836"/>
                <a:gd name="connsiteX15" fmla="*/ 34733 w 44973"/>
                <a:gd name="connsiteY15" fmla="*/ 48179 h 99836"/>
                <a:gd name="connsiteX16" fmla="*/ 35624 w 44973"/>
                <a:gd name="connsiteY16" fmla="*/ 52925 h 99836"/>
                <a:gd name="connsiteX17" fmla="*/ 21519 w 44973"/>
                <a:gd name="connsiteY17" fmla="*/ 65533 h 99836"/>
                <a:gd name="connsiteX18" fmla="*/ 0 w 44973"/>
                <a:gd name="connsiteY18" fmla="*/ 42835 h 99836"/>
                <a:gd name="connsiteX19" fmla="*/ 2520 w 44973"/>
                <a:gd name="connsiteY19" fmla="*/ 40909 h 99836"/>
                <a:gd name="connsiteX20" fmla="*/ 5193 w 44973"/>
                <a:gd name="connsiteY20" fmla="*/ 43280 h 99836"/>
                <a:gd name="connsiteX21" fmla="*/ 21074 w 44973"/>
                <a:gd name="connsiteY21" fmla="*/ 61379 h 99836"/>
                <a:gd name="connsiteX22" fmla="*/ 24784 w 44973"/>
                <a:gd name="connsiteY22" fmla="*/ 56189 h 99836"/>
                <a:gd name="connsiteX23" fmla="*/ 20189 w 44973"/>
                <a:gd name="connsiteY23" fmla="*/ 41354 h 99836"/>
                <a:gd name="connsiteX24" fmla="*/ 10833 w 44973"/>
                <a:gd name="connsiteY24" fmla="*/ 17466 h 99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44973" h="99836">
                  <a:moveTo>
                    <a:pt x="41117" y="92830"/>
                  </a:moveTo>
                  <a:cubicBezTo>
                    <a:pt x="41117" y="95203"/>
                    <a:pt x="39334" y="98466"/>
                    <a:pt x="35179" y="98466"/>
                  </a:cubicBezTo>
                  <a:cubicBezTo>
                    <a:pt x="31169" y="98466"/>
                    <a:pt x="26866" y="94611"/>
                    <a:pt x="26866" y="90311"/>
                  </a:cubicBezTo>
                  <a:cubicBezTo>
                    <a:pt x="26866" y="87785"/>
                    <a:pt x="28794" y="84669"/>
                    <a:pt x="32805" y="84669"/>
                  </a:cubicBezTo>
                  <a:cubicBezTo>
                    <a:pt x="37107" y="84669"/>
                    <a:pt x="41117" y="88823"/>
                    <a:pt x="41117" y="92830"/>
                  </a:cubicBezTo>
                  <a:close/>
                  <a:moveTo>
                    <a:pt x="10833" y="17466"/>
                  </a:moveTo>
                  <a:cubicBezTo>
                    <a:pt x="10241" y="15539"/>
                    <a:pt x="9503" y="13757"/>
                    <a:pt x="9503" y="11239"/>
                  </a:cubicBezTo>
                  <a:cubicBezTo>
                    <a:pt x="9503" y="4266"/>
                    <a:pt x="15435" y="-1370"/>
                    <a:pt x="23601" y="-1370"/>
                  </a:cubicBezTo>
                  <a:cubicBezTo>
                    <a:pt x="38443" y="-1370"/>
                    <a:pt x="44974" y="19101"/>
                    <a:pt x="44974" y="21328"/>
                  </a:cubicBezTo>
                  <a:cubicBezTo>
                    <a:pt x="44974" y="23255"/>
                    <a:pt x="43046" y="23255"/>
                    <a:pt x="42600" y="23255"/>
                  </a:cubicBezTo>
                  <a:cubicBezTo>
                    <a:pt x="40518" y="23255"/>
                    <a:pt x="40372" y="22365"/>
                    <a:pt x="39781" y="20729"/>
                  </a:cubicBezTo>
                  <a:cubicBezTo>
                    <a:pt x="36362" y="8866"/>
                    <a:pt x="29832" y="2784"/>
                    <a:pt x="24047" y="2784"/>
                  </a:cubicBezTo>
                  <a:cubicBezTo>
                    <a:pt x="21074" y="2784"/>
                    <a:pt x="20336" y="4712"/>
                    <a:pt x="20336" y="7975"/>
                  </a:cubicBezTo>
                  <a:cubicBezTo>
                    <a:pt x="20336" y="11385"/>
                    <a:pt x="21373" y="14204"/>
                    <a:pt x="22709" y="17466"/>
                  </a:cubicBezTo>
                  <a:cubicBezTo>
                    <a:pt x="24193" y="21474"/>
                    <a:pt x="25829" y="25482"/>
                    <a:pt x="27458" y="29337"/>
                  </a:cubicBezTo>
                  <a:cubicBezTo>
                    <a:pt x="28794" y="32899"/>
                    <a:pt x="34141" y="46398"/>
                    <a:pt x="34733" y="48179"/>
                  </a:cubicBezTo>
                  <a:cubicBezTo>
                    <a:pt x="35179" y="49662"/>
                    <a:pt x="35624" y="51443"/>
                    <a:pt x="35624" y="52925"/>
                  </a:cubicBezTo>
                  <a:cubicBezTo>
                    <a:pt x="35624" y="59896"/>
                    <a:pt x="29685" y="65533"/>
                    <a:pt x="21519" y="65533"/>
                  </a:cubicBezTo>
                  <a:cubicBezTo>
                    <a:pt x="6829" y="65533"/>
                    <a:pt x="0" y="45361"/>
                    <a:pt x="0" y="42835"/>
                  </a:cubicBezTo>
                  <a:cubicBezTo>
                    <a:pt x="0" y="40909"/>
                    <a:pt x="2081" y="40909"/>
                    <a:pt x="2520" y="40909"/>
                  </a:cubicBezTo>
                  <a:cubicBezTo>
                    <a:pt x="4602" y="40909"/>
                    <a:pt x="4748" y="41652"/>
                    <a:pt x="5193" y="43280"/>
                  </a:cubicBezTo>
                  <a:cubicBezTo>
                    <a:pt x="9057" y="56042"/>
                    <a:pt x="15587" y="61379"/>
                    <a:pt x="21074" y="61379"/>
                  </a:cubicBezTo>
                  <a:cubicBezTo>
                    <a:pt x="23454" y="61379"/>
                    <a:pt x="24784" y="60196"/>
                    <a:pt x="24784" y="56189"/>
                  </a:cubicBezTo>
                  <a:cubicBezTo>
                    <a:pt x="24784" y="52779"/>
                    <a:pt x="23900" y="50552"/>
                    <a:pt x="20189" y="41354"/>
                  </a:cubicBezTo>
                  <a:lnTo>
                    <a:pt x="10833" y="17466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396" name="任意多边形: 形状 395">
              <a:extLst>
                <a:ext uri="{FF2B5EF4-FFF2-40B4-BE49-F238E27FC236}">
                  <a16:creationId xmlns:a16="http://schemas.microsoft.com/office/drawing/2014/main" id="{AC6ED126-D07A-E02F-C7E5-B50D33CFCEF8}"/>
                </a:ext>
              </a:extLst>
            </p:cNvPr>
            <p:cNvSpPr/>
            <p:nvPr>
              <p:custDataLst>
                <p:tags r:id="rId8"/>
              </p:custDataLst>
            </p:nvPr>
          </p:nvSpPr>
          <p:spPr>
            <a:xfrm flipV="1">
              <a:off x="13796759" y="-11878156"/>
              <a:ext cx="241654" cy="147032"/>
            </a:xfrm>
            <a:custGeom>
              <a:avLst/>
              <a:gdLst>
                <a:gd name="connsiteX0" fmla="*/ 221510 w 241654"/>
                <a:gd name="connsiteY0" fmla="*/ 130614 h 147032"/>
                <a:gd name="connsiteX1" fmla="*/ 229571 w 241654"/>
                <a:gd name="connsiteY1" fmla="*/ 135273 h 147032"/>
                <a:gd name="connsiteX2" fmla="*/ 241654 w 241654"/>
                <a:gd name="connsiteY2" fmla="*/ 135699 h 147032"/>
                <a:gd name="connsiteX3" fmla="*/ 241654 w 241654"/>
                <a:gd name="connsiteY3" fmla="*/ 145655 h 147032"/>
                <a:gd name="connsiteX4" fmla="*/ 218972 w 241654"/>
                <a:gd name="connsiteY4" fmla="*/ 145017 h 147032"/>
                <a:gd name="connsiteX5" fmla="*/ 190143 w 241654"/>
                <a:gd name="connsiteY5" fmla="*/ 145655 h 147032"/>
                <a:gd name="connsiteX6" fmla="*/ 190143 w 241654"/>
                <a:gd name="connsiteY6" fmla="*/ 135699 h 147032"/>
                <a:gd name="connsiteX7" fmla="*/ 211762 w 241654"/>
                <a:gd name="connsiteY7" fmla="*/ 133366 h 147032"/>
                <a:gd name="connsiteX8" fmla="*/ 175300 w 241654"/>
                <a:gd name="connsiteY8" fmla="*/ 38667 h 147032"/>
                <a:gd name="connsiteX9" fmla="*/ 137781 w 241654"/>
                <a:gd name="connsiteY9" fmla="*/ 135699 h 147032"/>
                <a:gd name="connsiteX10" fmla="*/ 158131 w 241654"/>
                <a:gd name="connsiteY10" fmla="*/ 135699 h 147032"/>
                <a:gd name="connsiteX11" fmla="*/ 158131 w 241654"/>
                <a:gd name="connsiteY11" fmla="*/ 145655 h 147032"/>
                <a:gd name="connsiteX12" fmla="*/ 121037 w 241654"/>
                <a:gd name="connsiteY12" fmla="*/ 145017 h 147032"/>
                <a:gd name="connsiteX13" fmla="*/ 88604 w 241654"/>
                <a:gd name="connsiteY13" fmla="*/ 145655 h 147032"/>
                <a:gd name="connsiteX14" fmla="*/ 88604 w 241654"/>
                <a:gd name="connsiteY14" fmla="*/ 135699 h 147032"/>
                <a:gd name="connsiteX15" fmla="*/ 106832 w 241654"/>
                <a:gd name="connsiteY15" fmla="*/ 135699 h 147032"/>
                <a:gd name="connsiteX16" fmla="*/ 115524 w 241654"/>
                <a:gd name="connsiteY16" fmla="*/ 113240 h 147032"/>
                <a:gd name="connsiteX17" fmla="*/ 86696 w 241654"/>
                <a:gd name="connsiteY17" fmla="*/ 38667 h 147032"/>
                <a:gd name="connsiteX18" fmla="*/ 49176 w 241654"/>
                <a:gd name="connsiteY18" fmla="*/ 135699 h 147032"/>
                <a:gd name="connsiteX19" fmla="*/ 69526 w 241654"/>
                <a:gd name="connsiteY19" fmla="*/ 135699 h 147032"/>
                <a:gd name="connsiteX20" fmla="*/ 69526 w 241654"/>
                <a:gd name="connsiteY20" fmla="*/ 145655 h 147032"/>
                <a:gd name="connsiteX21" fmla="*/ 32432 w 241654"/>
                <a:gd name="connsiteY21" fmla="*/ 145017 h 147032"/>
                <a:gd name="connsiteX22" fmla="*/ 0 w 241654"/>
                <a:gd name="connsiteY22" fmla="*/ 145655 h 147032"/>
                <a:gd name="connsiteX23" fmla="*/ 0 w 241654"/>
                <a:gd name="connsiteY23" fmla="*/ 135699 h 147032"/>
                <a:gd name="connsiteX24" fmla="*/ 18227 w 241654"/>
                <a:gd name="connsiteY24" fmla="*/ 135699 h 147032"/>
                <a:gd name="connsiteX25" fmla="*/ 69107 w 241654"/>
                <a:gd name="connsiteY25" fmla="*/ 4132 h 147032"/>
                <a:gd name="connsiteX26" fmla="*/ 76521 w 241654"/>
                <a:gd name="connsiteY26" fmla="*/ -1377 h 147032"/>
                <a:gd name="connsiteX27" fmla="*/ 83943 w 241654"/>
                <a:gd name="connsiteY27" fmla="*/ 4132 h 147032"/>
                <a:gd name="connsiteX28" fmla="*/ 120824 w 241654"/>
                <a:gd name="connsiteY28" fmla="*/ 99469 h 147032"/>
                <a:gd name="connsiteX29" fmla="*/ 157711 w 241654"/>
                <a:gd name="connsiteY29" fmla="*/ 4132 h 147032"/>
                <a:gd name="connsiteX30" fmla="*/ 165126 w 241654"/>
                <a:gd name="connsiteY30" fmla="*/ -1377 h 147032"/>
                <a:gd name="connsiteX31" fmla="*/ 172548 w 241654"/>
                <a:gd name="connsiteY31" fmla="*/ 4132 h 147032"/>
                <a:gd name="connsiteX32" fmla="*/ 221510 w 241654"/>
                <a:gd name="connsiteY32" fmla="*/ 130614 h 147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41654" h="147032">
                  <a:moveTo>
                    <a:pt x="221510" y="130614"/>
                  </a:moveTo>
                  <a:cubicBezTo>
                    <a:pt x="222788" y="134216"/>
                    <a:pt x="222993" y="134635"/>
                    <a:pt x="229571" y="135273"/>
                  </a:cubicBezTo>
                  <a:cubicBezTo>
                    <a:pt x="233808" y="135699"/>
                    <a:pt x="238262" y="135699"/>
                    <a:pt x="241654" y="135699"/>
                  </a:cubicBezTo>
                  <a:lnTo>
                    <a:pt x="241654" y="145655"/>
                  </a:lnTo>
                  <a:cubicBezTo>
                    <a:pt x="235928" y="145442"/>
                    <a:pt x="228508" y="145017"/>
                    <a:pt x="218972" y="145017"/>
                  </a:cubicBezTo>
                  <a:cubicBezTo>
                    <a:pt x="210918" y="145017"/>
                    <a:pt x="197771" y="145017"/>
                    <a:pt x="190143" y="145655"/>
                  </a:cubicBezTo>
                  <a:lnTo>
                    <a:pt x="190143" y="135699"/>
                  </a:lnTo>
                  <a:cubicBezTo>
                    <a:pt x="195443" y="135699"/>
                    <a:pt x="205618" y="135699"/>
                    <a:pt x="211762" y="133366"/>
                  </a:cubicBezTo>
                  <a:lnTo>
                    <a:pt x="175300" y="38667"/>
                  </a:lnTo>
                  <a:lnTo>
                    <a:pt x="137781" y="135699"/>
                  </a:lnTo>
                  <a:lnTo>
                    <a:pt x="158131" y="135699"/>
                  </a:lnTo>
                  <a:lnTo>
                    <a:pt x="158131" y="145655"/>
                  </a:lnTo>
                  <a:cubicBezTo>
                    <a:pt x="150077" y="145017"/>
                    <a:pt x="130154" y="145017"/>
                    <a:pt x="121037" y="145017"/>
                  </a:cubicBezTo>
                  <a:cubicBezTo>
                    <a:pt x="112771" y="145017"/>
                    <a:pt x="96026" y="145017"/>
                    <a:pt x="88604" y="145655"/>
                  </a:cubicBezTo>
                  <a:lnTo>
                    <a:pt x="88604" y="135699"/>
                  </a:lnTo>
                  <a:lnTo>
                    <a:pt x="106832" y="135699"/>
                  </a:lnTo>
                  <a:lnTo>
                    <a:pt x="115524" y="113240"/>
                  </a:lnTo>
                  <a:lnTo>
                    <a:pt x="86696" y="38667"/>
                  </a:lnTo>
                  <a:lnTo>
                    <a:pt x="49176" y="135699"/>
                  </a:lnTo>
                  <a:lnTo>
                    <a:pt x="69526" y="135699"/>
                  </a:lnTo>
                  <a:lnTo>
                    <a:pt x="69526" y="145655"/>
                  </a:lnTo>
                  <a:cubicBezTo>
                    <a:pt x="61472" y="145017"/>
                    <a:pt x="41549" y="145017"/>
                    <a:pt x="32432" y="145017"/>
                  </a:cubicBezTo>
                  <a:cubicBezTo>
                    <a:pt x="24166" y="145017"/>
                    <a:pt x="7421" y="145017"/>
                    <a:pt x="0" y="145655"/>
                  </a:cubicBezTo>
                  <a:lnTo>
                    <a:pt x="0" y="135699"/>
                  </a:lnTo>
                  <a:lnTo>
                    <a:pt x="18227" y="135699"/>
                  </a:lnTo>
                  <a:lnTo>
                    <a:pt x="69107" y="4132"/>
                  </a:lnTo>
                  <a:cubicBezTo>
                    <a:pt x="70377" y="743"/>
                    <a:pt x="71221" y="-1377"/>
                    <a:pt x="76521" y="-1377"/>
                  </a:cubicBezTo>
                  <a:cubicBezTo>
                    <a:pt x="81821" y="-1377"/>
                    <a:pt x="82672" y="743"/>
                    <a:pt x="83943" y="4132"/>
                  </a:cubicBezTo>
                  <a:lnTo>
                    <a:pt x="120824" y="99469"/>
                  </a:lnTo>
                  <a:lnTo>
                    <a:pt x="157711" y="4132"/>
                  </a:lnTo>
                  <a:cubicBezTo>
                    <a:pt x="158981" y="743"/>
                    <a:pt x="159826" y="-1377"/>
                    <a:pt x="165126" y="-1377"/>
                  </a:cubicBezTo>
                  <a:cubicBezTo>
                    <a:pt x="170426" y="-1377"/>
                    <a:pt x="171277" y="743"/>
                    <a:pt x="172548" y="4132"/>
                  </a:cubicBezTo>
                  <a:lnTo>
                    <a:pt x="221510" y="130614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397" name="任意多边形: 形状 396">
              <a:extLst>
                <a:ext uri="{FF2B5EF4-FFF2-40B4-BE49-F238E27FC236}">
                  <a16:creationId xmlns:a16="http://schemas.microsoft.com/office/drawing/2014/main" id="{7C87F39E-20AF-1D23-A419-ED1143E7F998}"/>
                </a:ext>
              </a:extLst>
            </p:cNvPr>
            <p:cNvSpPr/>
            <p:nvPr>
              <p:custDataLst>
                <p:tags r:id="rId9"/>
              </p:custDataLst>
            </p:nvPr>
          </p:nvSpPr>
          <p:spPr>
            <a:xfrm flipV="1">
              <a:off x="14053500" y="-11920599"/>
              <a:ext cx="110875" cy="100281"/>
            </a:xfrm>
            <a:custGeom>
              <a:avLst/>
              <a:gdLst>
                <a:gd name="connsiteX0" fmla="*/ 65756 w 110875"/>
                <a:gd name="connsiteY0" fmla="*/ 88370 h 100281"/>
                <a:gd name="connsiteX1" fmla="*/ 70350 w 110875"/>
                <a:gd name="connsiteY1" fmla="*/ 93407 h 100281"/>
                <a:gd name="connsiteX2" fmla="*/ 79262 w 110875"/>
                <a:gd name="connsiteY2" fmla="*/ 93560 h 100281"/>
                <a:gd name="connsiteX3" fmla="*/ 95880 w 110875"/>
                <a:gd name="connsiteY3" fmla="*/ 92371 h 100281"/>
                <a:gd name="connsiteX4" fmla="*/ 102863 w 110875"/>
                <a:gd name="connsiteY4" fmla="*/ 80653 h 100281"/>
                <a:gd name="connsiteX5" fmla="*/ 101819 w 110875"/>
                <a:gd name="connsiteY5" fmla="*/ 68636 h 100281"/>
                <a:gd name="connsiteX6" fmla="*/ 101526 w 110875"/>
                <a:gd name="connsiteY6" fmla="*/ 67008 h 100281"/>
                <a:gd name="connsiteX7" fmla="*/ 104046 w 110875"/>
                <a:gd name="connsiteY7" fmla="*/ 64782 h 100281"/>
                <a:gd name="connsiteX8" fmla="*/ 106866 w 110875"/>
                <a:gd name="connsiteY8" fmla="*/ 68491 h 100281"/>
                <a:gd name="connsiteX9" fmla="*/ 110876 w 110875"/>
                <a:gd name="connsiteY9" fmla="*/ 96824 h 100281"/>
                <a:gd name="connsiteX10" fmla="*/ 106420 w 110875"/>
                <a:gd name="connsiteY10" fmla="*/ 98898 h 100281"/>
                <a:gd name="connsiteX11" fmla="*/ 15136 w 110875"/>
                <a:gd name="connsiteY11" fmla="*/ 98898 h 100281"/>
                <a:gd name="connsiteX12" fmla="*/ 10095 w 110875"/>
                <a:gd name="connsiteY12" fmla="*/ 95788 h 100281"/>
                <a:gd name="connsiteX13" fmla="*/ 738 w 110875"/>
                <a:gd name="connsiteY13" fmla="*/ 69527 h 100281"/>
                <a:gd name="connsiteX14" fmla="*/ 0 w 110875"/>
                <a:gd name="connsiteY14" fmla="*/ 66855 h 100281"/>
                <a:gd name="connsiteX15" fmla="*/ 2520 w 110875"/>
                <a:gd name="connsiteY15" fmla="*/ 64782 h 100281"/>
                <a:gd name="connsiteX16" fmla="*/ 5640 w 110875"/>
                <a:gd name="connsiteY16" fmla="*/ 68338 h 100281"/>
                <a:gd name="connsiteX17" fmla="*/ 41709 w 110875"/>
                <a:gd name="connsiteY17" fmla="*/ 93560 h 100281"/>
                <a:gd name="connsiteX18" fmla="*/ 47940 w 110875"/>
                <a:gd name="connsiteY18" fmla="*/ 93560 h 100281"/>
                <a:gd name="connsiteX19" fmla="*/ 52542 w 110875"/>
                <a:gd name="connsiteY19" fmla="*/ 92078 h 100281"/>
                <a:gd name="connsiteX20" fmla="*/ 51950 w 110875"/>
                <a:gd name="connsiteY20" fmla="*/ 88961 h 100281"/>
                <a:gd name="connsiteX21" fmla="*/ 32359 w 110875"/>
                <a:gd name="connsiteY21" fmla="*/ 10932 h 100281"/>
                <a:gd name="connsiteX22" fmla="*/ 14989 w 110875"/>
                <a:gd name="connsiteY22" fmla="*/ 3961 h 100281"/>
                <a:gd name="connsiteX23" fmla="*/ 8313 w 110875"/>
                <a:gd name="connsiteY23" fmla="*/ 690 h 100281"/>
                <a:gd name="connsiteX24" fmla="*/ 10833 w 110875"/>
                <a:gd name="connsiteY24" fmla="*/ -1383 h 100281"/>
                <a:gd name="connsiteX25" fmla="*/ 23601 w 110875"/>
                <a:gd name="connsiteY25" fmla="*/ -938 h 100281"/>
                <a:gd name="connsiteX26" fmla="*/ 36363 w 110875"/>
                <a:gd name="connsiteY26" fmla="*/ -791 h 100281"/>
                <a:gd name="connsiteX27" fmla="*/ 49722 w 110875"/>
                <a:gd name="connsiteY27" fmla="*/ -938 h 100281"/>
                <a:gd name="connsiteX28" fmla="*/ 62191 w 110875"/>
                <a:gd name="connsiteY28" fmla="*/ -1383 h 100281"/>
                <a:gd name="connsiteX29" fmla="*/ 65603 w 110875"/>
                <a:gd name="connsiteY29" fmla="*/ 1880 h 100281"/>
                <a:gd name="connsiteX30" fmla="*/ 59518 w 110875"/>
                <a:gd name="connsiteY30" fmla="*/ 3961 h 100281"/>
                <a:gd name="connsiteX31" fmla="*/ 50913 w 110875"/>
                <a:gd name="connsiteY31" fmla="*/ 4253 h 100281"/>
                <a:gd name="connsiteX32" fmla="*/ 45566 w 110875"/>
                <a:gd name="connsiteY32" fmla="*/ 7071 h 100281"/>
                <a:gd name="connsiteX33" fmla="*/ 46158 w 110875"/>
                <a:gd name="connsiteY33" fmla="*/ 10487 h 100281"/>
                <a:gd name="connsiteX34" fmla="*/ 65756 w 110875"/>
                <a:gd name="connsiteY34" fmla="*/ 88370 h 100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10875" h="100281">
                  <a:moveTo>
                    <a:pt x="65756" y="88370"/>
                  </a:moveTo>
                  <a:cubicBezTo>
                    <a:pt x="66793" y="92670"/>
                    <a:pt x="67086" y="93115"/>
                    <a:pt x="70350" y="93407"/>
                  </a:cubicBezTo>
                  <a:cubicBezTo>
                    <a:pt x="71095" y="93560"/>
                    <a:pt x="76289" y="93560"/>
                    <a:pt x="79262" y="93560"/>
                  </a:cubicBezTo>
                  <a:cubicBezTo>
                    <a:pt x="88313" y="93560"/>
                    <a:pt x="92170" y="93560"/>
                    <a:pt x="95880" y="92371"/>
                  </a:cubicBezTo>
                  <a:cubicBezTo>
                    <a:pt x="102563" y="90297"/>
                    <a:pt x="102863" y="85991"/>
                    <a:pt x="102863" y="80653"/>
                  </a:cubicBezTo>
                  <a:cubicBezTo>
                    <a:pt x="102863" y="78280"/>
                    <a:pt x="102863" y="76354"/>
                    <a:pt x="101819" y="68636"/>
                  </a:cubicBezTo>
                  <a:lnTo>
                    <a:pt x="101526" y="67008"/>
                  </a:lnTo>
                  <a:cubicBezTo>
                    <a:pt x="101526" y="65520"/>
                    <a:pt x="102563" y="64782"/>
                    <a:pt x="104046" y="64782"/>
                  </a:cubicBezTo>
                  <a:cubicBezTo>
                    <a:pt x="106274" y="64782"/>
                    <a:pt x="106574" y="66118"/>
                    <a:pt x="106866" y="68491"/>
                  </a:cubicBezTo>
                  <a:lnTo>
                    <a:pt x="110876" y="96824"/>
                  </a:lnTo>
                  <a:cubicBezTo>
                    <a:pt x="110876" y="98898"/>
                    <a:pt x="109094" y="98898"/>
                    <a:pt x="106420" y="98898"/>
                  </a:cubicBezTo>
                  <a:lnTo>
                    <a:pt x="15136" y="98898"/>
                  </a:lnTo>
                  <a:cubicBezTo>
                    <a:pt x="11425" y="98898"/>
                    <a:pt x="11132" y="98898"/>
                    <a:pt x="10095" y="95788"/>
                  </a:cubicBezTo>
                  <a:lnTo>
                    <a:pt x="738" y="69527"/>
                  </a:lnTo>
                  <a:cubicBezTo>
                    <a:pt x="592" y="68936"/>
                    <a:pt x="0" y="67599"/>
                    <a:pt x="0" y="66855"/>
                  </a:cubicBezTo>
                  <a:cubicBezTo>
                    <a:pt x="0" y="66263"/>
                    <a:pt x="293" y="64782"/>
                    <a:pt x="2520" y="64782"/>
                  </a:cubicBezTo>
                  <a:cubicBezTo>
                    <a:pt x="4449" y="64782"/>
                    <a:pt x="4749" y="65520"/>
                    <a:pt x="5640" y="68338"/>
                  </a:cubicBezTo>
                  <a:cubicBezTo>
                    <a:pt x="14244" y="92078"/>
                    <a:pt x="19145" y="93560"/>
                    <a:pt x="41709" y="93560"/>
                  </a:cubicBezTo>
                  <a:lnTo>
                    <a:pt x="47940" y="93560"/>
                  </a:lnTo>
                  <a:cubicBezTo>
                    <a:pt x="52395" y="93560"/>
                    <a:pt x="52542" y="93407"/>
                    <a:pt x="52542" y="92078"/>
                  </a:cubicBezTo>
                  <a:cubicBezTo>
                    <a:pt x="52542" y="91926"/>
                    <a:pt x="52542" y="91187"/>
                    <a:pt x="51950" y="88961"/>
                  </a:cubicBezTo>
                  <a:lnTo>
                    <a:pt x="32359" y="10932"/>
                  </a:lnTo>
                  <a:cubicBezTo>
                    <a:pt x="31023" y="5442"/>
                    <a:pt x="30577" y="3961"/>
                    <a:pt x="14989" y="3961"/>
                  </a:cubicBezTo>
                  <a:cubicBezTo>
                    <a:pt x="9650" y="3961"/>
                    <a:pt x="8313" y="3961"/>
                    <a:pt x="8313" y="690"/>
                  </a:cubicBezTo>
                  <a:cubicBezTo>
                    <a:pt x="8313" y="252"/>
                    <a:pt x="8605" y="-1383"/>
                    <a:pt x="10833" y="-1383"/>
                  </a:cubicBezTo>
                  <a:cubicBezTo>
                    <a:pt x="14989" y="-1383"/>
                    <a:pt x="19445" y="-938"/>
                    <a:pt x="23601" y="-938"/>
                  </a:cubicBezTo>
                  <a:cubicBezTo>
                    <a:pt x="27757" y="-938"/>
                    <a:pt x="32206" y="-791"/>
                    <a:pt x="36363" y="-791"/>
                  </a:cubicBezTo>
                  <a:cubicBezTo>
                    <a:pt x="40519" y="-791"/>
                    <a:pt x="45566" y="-791"/>
                    <a:pt x="49722" y="-938"/>
                  </a:cubicBezTo>
                  <a:cubicBezTo>
                    <a:pt x="53733" y="-1085"/>
                    <a:pt x="58181" y="-1383"/>
                    <a:pt x="62191" y="-1383"/>
                  </a:cubicBezTo>
                  <a:cubicBezTo>
                    <a:pt x="63375" y="-1383"/>
                    <a:pt x="65603" y="-1383"/>
                    <a:pt x="65603" y="1880"/>
                  </a:cubicBezTo>
                  <a:cubicBezTo>
                    <a:pt x="65603" y="3961"/>
                    <a:pt x="64119" y="3961"/>
                    <a:pt x="59518" y="3961"/>
                  </a:cubicBezTo>
                  <a:cubicBezTo>
                    <a:pt x="56698" y="3961"/>
                    <a:pt x="53733" y="4106"/>
                    <a:pt x="50913" y="4253"/>
                  </a:cubicBezTo>
                  <a:cubicBezTo>
                    <a:pt x="45866" y="4698"/>
                    <a:pt x="45566" y="5290"/>
                    <a:pt x="45566" y="7071"/>
                  </a:cubicBezTo>
                  <a:cubicBezTo>
                    <a:pt x="45566" y="8107"/>
                    <a:pt x="45566" y="8407"/>
                    <a:pt x="46158" y="10487"/>
                  </a:cubicBezTo>
                  <a:lnTo>
                    <a:pt x="65756" y="88370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398" name="任意多边形: 形状 397">
              <a:extLst>
                <a:ext uri="{FF2B5EF4-FFF2-40B4-BE49-F238E27FC236}">
                  <a16:creationId xmlns:a16="http://schemas.microsoft.com/office/drawing/2014/main" id="{B249707A-8AFC-E18A-31AD-364777D3B1E0}"/>
                </a:ext>
              </a:extLst>
            </p:cNvPr>
            <p:cNvSpPr/>
            <p:nvPr>
              <p:custDataLst>
                <p:tags r:id="rId10"/>
              </p:custDataLst>
            </p:nvPr>
          </p:nvSpPr>
          <p:spPr>
            <a:xfrm flipV="1">
              <a:off x="14053953" y="-11784722"/>
              <a:ext cx="112804" cy="133067"/>
            </a:xfrm>
            <a:custGeom>
              <a:avLst/>
              <a:gdLst>
                <a:gd name="connsiteX0" fmla="*/ 58779 w 112804"/>
                <a:gd name="connsiteY0" fmla="*/ 18509 h 133067"/>
                <a:gd name="connsiteX1" fmla="*/ 72877 w 112804"/>
                <a:gd name="connsiteY1" fmla="*/ -1369 h 133067"/>
                <a:gd name="connsiteX2" fmla="*/ 99444 w 112804"/>
                <a:gd name="connsiteY2" fmla="*/ 27409 h 133067"/>
                <a:gd name="connsiteX3" fmla="*/ 97369 w 112804"/>
                <a:gd name="connsiteY3" fmla="*/ 29484 h 133067"/>
                <a:gd name="connsiteX4" fmla="*/ 95294 w 112804"/>
                <a:gd name="connsiteY4" fmla="*/ 27556 h 133067"/>
                <a:gd name="connsiteX5" fmla="*/ 76887 w 112804"/>
                <a:gd name="connsiteY5" fmla="*/ 14210 h 133067"/>
                <a:gd name="connsiteX6" fmla="*/ 65163 w 112804"/>
                <a:gd name="connsiteY6" fmla="*/ 28600 h 133067"/>
                <a:gd name="connsiteX7" fmla="*/ 112804 w 112804"/>
                <a:gd name="connsiteY7" fmla="*/ 90457 h 133067"/>
                <a:gd name="connsiteX8" fmla="*/ 69758 w 112804"/>
                <a:gd name="connsiteY8" fmla="*/ 131698 h 133067"/>
                <a:gd name="connsiteX9" fmla="*/ 0 w 112804"/>
                <a:gd name="connsiteY9" fmla="*/ 65087 h 133067"/>
                <a:gd name="connsiteX10" fmla="*/ 43191 w 112804"/>
                <a:gd name="connsiteY10" fmla="*/ 24446 h 133067"/>
                <a:gd name="connsiteX11" fmla="*/ 58779 w 112804"/>
                <a:gd name="connsiteY11" fmla="*/ 26519 h 133067"/>
                <a:gd name="connsiteX12" fmla="*/ 58779 w 112804"/>
                <a:gd name="connsiteY12" fmla="*/ 18509 h 133067"/>
                <a:gd name="connsiteX13" fmla="*/ 33097 w 112804"/>
                <a:gd name="connsiteY13" fmla="*/ 31118 h 133067"/>
                <a:gd name="connsiteX14" fmla="*/ 14397 w 112804"/>
                <a:gd name="connsiteY14" fmla="*/ 61379 h 133067"/>
                <a:gd name="connsiteX15" fmla="*/ 31022 w 112804"/>
                <a:gd name="connsiteY15" fmla="*/ 107366 h 133067"/>
                <a:gd name="connsiteX16" fmla="*/ 68574 w 112804"/>
                <a:gd name="connsiteY16" fmla="*/ 126952 h 133067"/>
                <a:gd name="connsiteX17" fmla="*/ 98406 w 112804"/>
                <a:gd name="connsiteY17" fmla="*/ 94465 h 133067"/>
                <a:gd name="connsiteX18" fmla="*/ 63973 w 112804"/>
                <a:gd name="connsiteY18" fmla="*/ 34235 h 133067"/>
                <a:gd name="connsiteX19" fmla="*/ 48983 w 112804"/>
                <a:gd name="connsiteY19" fmla="*/ 49808 h 133067"/>
                <a:gd name="connsiteX20" fmla="*/ 32505 w 112804"/>
                <a:gd name="connsiteY20" fmla="*/ 34973 h 133067"/>
                <a:gd name="connsiteX21" fmla="*/ 33097 w 112804"/>
                <a:gd name="connsiteY21" fmla="*/ 31118 h 133067"/>
                <a:gd name="connsiteX22" fmla="*/ 58779 w 112804"/>
                <a:gd name="connsiteY22" fmla="*/ 31863 h 133067"/>
                <a:gd name="connsiteX23" fmla="*/ 44229 w 112804"/>
                <a:gd name="connsiteY23" fmla="*/ 29190 h 133067"/>
                <a:gd name="connsiteX24" fmla="*/ 36661 w 112804"/>
                <a:gd name="connsiteY24" fmla="*/ 34973 h 133067"/>
                <a:gd name="connsiteX25" fmla="*/ 48983 w 112804"/>
                <a:gd name="connsiteY25" fmla="*/ 45654 h 133067"/>
                <a:gd name="connsiteX26" fmla="*/ 58779 w 112804"/>
                <a:gd name="connsiteY26" fmla="*/ 31863 h 133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12804" h="133067">
                  <a:moveTo>
                    <a:pt x="58779" y="18509"/>
                  </a:moveTo>
                  <a:cubicBezTo>
                    <a:pt x="58779" y="8865"/>
                    <a:pt x="60708" y="-1369"/>
                    <a:pt x="72877" y="-1369"/>
                  </a:cubicBezTo>
                  <a:cubicBezTo>
                    <a:pt x="90839" y="-1369"/>
                    <a:pt x="99444" y="24146"/>
                    <a:pt x="99444" y="27409"/>
                  </a:cubicBezTo>
                  <a:cubicBezTo>
                    <a:pt x="99444" y="28446"/>
                    <a:pt x="98560" y="29484"/>
                    <a:pt x="97369" y="29484"/>
                  </a:cubicBezTo>
                  <a:cubicBezTo>
                    <a:pt x="95886" y="29484"/>
                    <a:pt x="95441" y="28154"/>
                    <a:pt x="95294" y="27556"/>
                  </a:cubicBezTo>
                  <a:cubicBezTo>
                    <a:pt x="91730" y="17173"/>
                    <a:pt x="81935" y="14210"/>
                    <a:pt x="76887" y="14210"/>
                  </a:cubicBezTo>
                  <a:cubicBezTo>
                    <a:pt x="70949" y="14210"/>
                    <a:pt x="67829" y="16728"/>
                    <a:pt x="65163" y="28600"/>
                  </a:cubicBezTo>
                  <a:cubicBezTo>
                    <a:pt x="91584" y="37943"/>
                    <a:pt x="112804" y="64197"/>
                    <a:pt x="112804" y="90457"/>
                  </a:cubicBezTo>
                  <a:cubicBezTo>
                    <a:pt x="112804" y="113746"/>
                    <a:pt x="96033" y="131698"/>
                    <a:pt x="69758" y="131698"/>
                  </a:cubicBezTo>
                  <a:cubicBezTo>
                    <a:pt x="34287" y="131698"/>
                    <a:pt x="0" y="98466"/>
                    <a:pt x="0" y="65087"/>
                  </a:cubicBezTo>
                  <a:cubicBezTo>
                    <a:pt x="0" y="41207"/>
                    <a:pt x="17662" y="24446"/>
                    <a:pt x="43191" y="24446"/>
                  </a:cubicBezTo>
                  <a:cubicBezTo>
                    <a:pt x="46011" y="24446"/>
                    <a:pt x="51058" y="24591"/>
                    <a:pt x="58779" y="26519"/>
                  </a:cubicBezTo>
                  <a:lnTo>
                    <a:pt x="58779" y="18509"/>
                  </a:lnTo>
                  <a:close/>
                  <a:moveTo>
                    <a:pt x="33097" y="31118"/>
                  </a:moveTo>
                  <a:cubicBezTo>
                    <a:pt x="25383" y="33789"/>
                    <a:pt x="14397" y="41500"/>
                    <a:pt x="14397" y="61379"/>
                  </a:cubicBezTo>
                  <a:cubicBezTo>
                    <a:pt x="14397" y="70877"/>
                    <a:pt x="17516" y="90603"/>
                    <a:pt x="31022" y="107366"/>
                  </a:cubicBezTo>
                  <a:cubicBezTo>
                    <a:pt x="40372" y="118791"/>
                    <a:pt x="54769" y="126952"/>
                    <a:pt x="68574" y="126952"/>
                  </a:cubicBezTo>
                  <a:cubicBezTo>
                    <a:pt x="84754" y="126952"/>
                    <a:pt x="98406" y="116119"/>
                    <a:pt x="98406" y="94465"/>
                  </a:cubicBezTo>
                  <a:cubicBezTo>
                    <a:pt x="98406" y="79630"/>
                    <a:pt x="91138" y="47734"/>
                    <a:pt x="63973" y="34235"/>
                  </a:cubicBezTo>
                  <a:cubicBezTo>
                    <a:pt x="61599" y="43580"/>
                    <a:pt x="57741" y="49808"/>
                    <a:pt x="48983" y="49808"/>
                  </a:cubicBezTo>
                  <a:cubicBezTo>
                    <a:pt x="40671" y="49808"/>
                    <a:pt x="32505" y="42836"/>
                    <a:pt x="32505" y="34973"/>
                  </a:cubicBezTo>
                  <a:cubicBezTo>
                    <a:pt x="32505" y="32308"/>
                    <a:pt x="32651" y="32155"/>
                    <a:pt x="33097" y="31118"/>
                  </a:cubicBezTo>
                  <a:close/>
                  <a:moveTo>
                    <a:pt x="58779" y="31863"/>
                  </a:moveTo>
                  <a:cubicBezTo>
                    <a:pt x="55514" y="30673"/>
                    <a:pt x="50021" y="29190"/>
                    <a:pt x="44229" y="29190"/>
                  </a:cubicBezTo>
                  <a:cubicBezTo>
                    <a:pt x="41855" y="29190"/>
                    <a:pt x="36661" y="29190"/>
                    <a:pt x="36661" y="34973"/>
                  </a:cubicBezTo>
                  <a:cubicBezTo>
                    <a:pt x="36661" y="40608"/>
                    <a:pt x="42746" y="45654"/>
                    <a:pt x="48983" y="45654"/>
                  </a:cubicBezTo>
                  <a:cubicBezTo>
                    <a:pt x="54324" y="45654"/>
                    <a:pt x="58334" y="43281"/>
                    <a:pt x="58779" y="31863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399" name="任意多边形: 形状 398">
              <a:extLst>
                <a:ext uri="{FF2B5EF4-FFF2-40B4-BE49-F238E27FC236}">
                  <a16:creationId xmlns:a16="http://schemas.microsoft.com/office/drawing/2014/main" id="{0DADBBAB-BA1C-013A-7891-8D0CD9AC1368}"/>
                </a:ext>
              </a:extLst>
            </p:cNvPr>
            <p:cNvSpPr/>
            <p:nvPr>
              <p:custDataLst>
                <p:tags r:id="rId11"/>
              </p:custDataLst>
            </p:nvPr>
          </p:nvSpPr>
          <p:spPr>
            <a:xfrm flipV="1">
              <a:off x="14196107" y="-11878156"/>
              <a:ext cx="173611" cy="147671"/>
            </a:xfrm>
            <a:custGeom>
              <a:avLst/>
              <a:gdLst>
                <a:gd name="connsiteX0" fmla="*/ 51724 w 173611"/>
                <a:gd name="connsiteY0" fmla="*/ 77436 h 147671"/>
                <a:gd name="connsiteX1" fmla="*/ 51724 w 173611"/>
                <a:gd name="connsiteY1" fmla="*/ 136337 h 147671"/>
                <a:gd name="connsiteX2" fmla="*/ 76735 w 173611"/>
                <a:gd name="connsiteY2" fmla="*/ 136337 h 147671"/>
                <a:gd name="connsiteX3" fmla="*/ 111288 w 173611"/>
                <a:gd name="connsiteY3" fmla="*/ 106887 h 147671"/>
                <a:gd name="connsiteX4" fmla="*/ 76309 w 173611"/>
                <a:gd name="connsiteY4" fmla="*/ 77436 h 147671"/>
                <a:gd name="connsiteX5" fmla="*/ 51724 w 173611"/>
                <a:gd name="connsiteY5" fmla="*/ 77436 h 147671"/>
                <a:gd name="connsiteX6" fmla="*/ 108322 w 173611"/>
                <a:gd name="connsiteY6" fmla="*/ 72990 h 147671"/>
                <a:gd name="connsiteX7" fmla="*/ 143720 w 173611"/>
                <a:gd name="connsiteY7" fmla="*/ 107100 h 147671"/>
                <a:gd name="connsiteX8" fmla="*/ 80551 w 173611"/>
                <a:gd name="connsiteY8" fmla="*/ 146294 h 147671"/>
                <a:gd name="connsiteX9" fmla="*/ 0 w 173611"/>
                <a:gd name="connsiteY9" fmla="*/ 146294 h 147671"/>
                <a:gd name="connsiteX10" fmla="*/ 0 w 173611"/>
                <a:gd name="connsiteY10" fmla="*/ 136337 h 147671"/>
                <a:gd name="connsiteX11" fmla="*/ 22896 w 173611"/>
                <a:gd name="connsiteY11" fmla="*/ 136337 h 147671"/>
                <a:gd name="connsiteX12" fmla="*/ 22896 w 173611"/>
                <a:gd name="connsiteY12" fmla="*/ 10912 h 147671"/>
                <a:gd name="connsiteX13" fmla="*/ 0 w 173611"/>
                <a:gd name="connsiteY13" fmla="*/ 10912 h 147671"/>
                <a:gd name="connsiteX14" fmla="*/ 0 w 173611"/>
                <a:gd name="connsiteY14" fmla="*/ 957 h 147671"/>
                <a:gd name="connsiteX15" fmla="*/ 37307 w 173611"/>
                <a:gd name="connsiteY15" fmla="*/ 1594 h 147671"/>
                <a:gd name="connsiteX16" fmla="*/ 74613 w 173611"/>
                <a:gd name="connsiteY16" fmla="*/ 957 h 147671"/>
                <a:gd name="connsiteX17" fmla="*/ 74613 w 173611"/>
                <a:gd name="connsiteY17" fmla="*/ 10912 h 147671"/>
                <a:gd name="connsiteX18" fmla="*/ 51724 w 173611"/>
                <a:gd name="connsiteY18" fmla="*/ 10912 h 147671"/>
                <a:gd name="connsiteX19" fmla="*/ 51724 w 173611"/>
                <a:gd name="connsiteY19" fmla="*/ 69813 h 147671"/>
                <a:gd name="connsiteX20" fmla="*/ 76522 w 173611"/>
                <a:gd name="connsiteY20" fmla="*/ 69813 h 147671"/>
                <a:gd name="connsiteX21" fmla="*/ 95388 w 173611"/>
                <a:gd name="connsiteY21" fmla="*/ 62609 h 147671"/>
                <a:gd name="connsiteX22" fmla="*/ 102171 w 173611"/>
                <a:gd name="connsiteY22" fmla="*/ 35704 h 147671"/>
                <a:gd name="connsiteX23" fmla="*/ 117014 w 173611"/>
                <a:gd name="connsiteY23" fmla="*/ 4133 h 147671"/>
                <a:gd name="connsiteX24" fmla="*/ 148169 w 173611"/>
                <a:gd name="connsiteY24" fmla="*/ -1377 h 147671"/>
                <a:gd name="connsiteX25" fmla="*/ 173612 w 173611"/>
                <a:gd name="connsiteY25" fmla="*/ 21082 h 147671"/>
                <a:gd name="connsiteX26" fmla="*/ 168524 w 173611"/>
                <a:gd name="connsiteY26" fmla="*/ 25741 h 147671"/>
                <a:gd name="connsiteX27" fmla="*/ 163643 w 173611"/>
                <a:gd name="connsiteY27" fmla="*/ 20869 h 147671"/>
                <a:gd name="connsiteX28" fmla="*/ 150078 w 173611"/>
                <a:gd name="connsiteY28" fmla="*/ 6253 h 147671"/>
                <a:gd name="connsiteX29" fmla="*/ 134390 w 173611"/>
                <a:gd name="connsiteY29" fmla="*/ 30193 h 147671"/>
                <a:gd name="connsiteX30" fmla="*/ 132063 w 173611"/>
                <a:gd name="connsiteY30" fmla="*/ 48198 h 147671"/>
                <a:gd name="connsiteX31" fmla="*/ 108322 w 173611"/>
                <a:gd name="connsiteY31" fmla="*/ 72990 h 147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73611" h="147671">
                  <a:moveTo>
                    <a:pt x="51724" y="77436"/>
                  </a:moveTo>
                  <a:lnTo>
                    <a:pt x="51724" y="136337"/>
                  </a:lnTo>
                  <a:lnTo>
                    <a:pt x="76735" y="136337"/>
                  </a:lnTo>
                  <a:cubicBezTo>
                    <a:pt x="110862" y="136337"/>
                    <a:pt x="111288" y="119807"/>
                    <a:pt x="111288" y="106887"/>
                  </a:cubicBezTo>
                  <a:cubicBezTo>
                    <a:pt x="111288" y="95023"/>
                    <a:pt x="111288" y="77436"/>
                    <a:pt x="76309" y="77436"/>
                  </a:cubicBezTo>
                  <a:lnTo>
                    <a:pt x="51724" y="77436"/>
                  </a:lnTo>
                  <a:close/>
                  <a:moveTo>
                    <a:pt x="108322" y="72990"/>
                  </a:moveTo>
                  <a:cubicBezTo>
                    <a:pt x="132907" y="79344"/>
                    <a:pt x="143720" y="93115"/>
                    <a:pt x="143720" y="107100"/>
                  </a:cubicBezTo>
                  <a:cubicBezTo>
                    <a:pt x="143720" y="128494"/>
                    <a:pt x="120405" y="146294"/>
                    <a:pt x="80551" y="146294"/>
                  </a:cubicBezTo>
                  <a:lnTo>
                    <a:pt x="0" y="146294"/>
                  </a:lnTo>
                  <a:lnTo>
                    <a:pt x="0" y="136337"/>
                  </a:lnTo>
                  <a:lnTo>
                    <a:pt x="22896" y="136337"/>
                  </a:lnTo>
                  <a:lnTo>
                    <a:pt x="22896" y="10912"/>
                  </a:lnTo>
                  <a:lnTo>
                    <a:pt x="0" y="10912"/>
                  </a:lnTo>
                  <a:lnTo>
                    <a:pt x="0" y="957"/>
                  </a:lnTo>
                  <a:cubicBezTo>
                    <a:pt x="7635" y="1594"/>
                    <a:pt x="28409" y="1594"/>
                    <a:pt x="37307" y="1594"/>
                  </a:cubicBezTo>
                  <a:cubicBezTo>
                    <a:pt x="46211" y="1594"/>
                    <a:pt x="66986" y="1594"/>
                    <a:pt x="74613" y="957"/>
                  </a:cubicBezTo>
                  <a:lnTo>
                    <a:pt x="74613" y="10912"/>
                  </a:lnTo>
                  <a:lnTo>
                    <a:pt x="51724" y="10912"/>
                  </a:lnTo>
                  <a:lnTo>
                    <a:pt x="51724" y="69813"/>
                  </a:lnTo>
                  <a:lnTo>
                    <a:pt x="76522" y="69813"/>
                  </a:lnTo>
                  <a:cubicBezTo>
                    <a:pt x="79494" y="69813"/>
                    <a:pt x="88818" y="69813"/>
                    <a:pt x="95388" y="62609"/>
                  </a:cubicBezTo>
                  <a:cubicBezTo>
                    <a:pt x="102171" y="55191"/>
                    <a:pt x="102171" y="51170"/>
                    <a:pt x="102171" y="35704"/>
                  </a:cubicBezTo>
                  <a:cubicBezTo>
                    <a:pt x="102171" y="21719"/>
                    <a:pt x="102171" y="11338"/>
                    <a:pt x="117014" y="4133"/>
                  </a:cubicBezTo>
                  <a:cubicBezTo>
                    <a:pt x="126337" y="-526"/>
                    <a:pt x="139484" y="-1377"/>
                    <a:pt x="148169" y="-1377"/>
                  </a:cubicBezTo>
                  <a:cubicBezTo>
                    <a:pt x="170852" y="-1377"/>
                    <a:pt x="173612" y="17692"/>
                    <a:pt x="173612" y="21082"/>
                  </a:cubicBezTo>
                  <a:cubicBezTo>
                    <a:pt x="173612" y="25741"/>
                    <a:pt x="170640" y="25741"/>
                    <a:pt x="168524" y="25741"/>
                  </a:cubicBezTo>
                  <a:cubicBezTo>
                    <a:pt x="164069" y="25741"/>
                    <a:pt x="163856" y="23627"/>
                    <a:pt x="163643" y="20869"/>
                  </a:cubicBezTo>
                  <a:cubicBezTo>
                    <a:pt x="162586" y="10912"/>
                    <a:pt x="156441" y="6253"/>
                    <a:pt x="150078" y="6253"/>
                  </a:cubicBezTo>
                  <a:cubicBezTo>
                    <a:pt x="137363" y="6253"/>
                    <a:pt x="135454" y="21295"/>
                    <a:pt x="134390" y="30193"/>
                  </a:cubicBezTo>
                  <a:cubicBezTo>
                    <a:pt x="133971" y="32527"/>
                    <a:pt x="132275" y="47142"/>
                    <a:pt x="132063" y="48198"/>
                  </a:cubicBezTo>
                  <a:cubicBezTo>
                    <a:pt x="129097" y="63033"/>
                    <a:pt x="117433" y="69601"/>
                    <a:pt x="108322" y="72990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400" name="任意多边形: 形状 399">
              <a:extLst>
                <a:ext uri="{FF2B5EF4-FFF2-40B4-BE49-F238E27FC236}">
                  <a16:creationId xmlns:a16="http://schemas.microsoft.com/office/drawing/2014/main" id="{E1C9DE16-5787-4F3C-930B-DE28B28F9FE3}"/>
                </a:ext>
              </a:extLst>
            </p:cNvPr>
            <p:cNvSpPr/>
            <p:nvPr>
              <p:custDataLst>
                <p:tags r:id="rId12"/>
              </p:custDataLst>
            </p:nvPr>
          </p:nvSpPr>
          <p:spPr>
            <a:xfrm flipV="1">
              <a:off x="14379759" y="-11923270"/>
              <a:ext cx="76288" cy="104435"/>
            </a:xfrm>
            <a:custGeom>
              <a:avLst/>
              <a:gdLst>
                <a:gd name="connsiteX0" fmla="*/ 75697 w 76288"/>
                <a:gd name="connsiteY0" fmla="*/ 98600 h 104435"/>
                <a:gd name="connsiteX1" fmla="*/ 76289 w 76288"/>
                <a:gd name="connsiteY1" fmla="*/ 100978 h 104435"/>
                <a:gd name="connsiteX2" fmla="*/ 73914 w 76288"/>
                <a:gd name="connsiteY2" fmla="*/ 103052 h 104435"/>
                <a:gd name="connsiteX3" fmla="*/ 54916 w 76288"/>
                <a:gd name="connsiteY3" fmla="*/ 101570 h 104435"/>
                <a:gd name="connsiteX4" fmla="*/ 51651 w 76288"/>
                <a:gd name="connsiteY4" fmla="*/ 98160 h 104435"/>
                <a:gd name="connsiteX5" fmla="*/ 55507 w 76288"/>
                <a:gd name="connsiteY5" fmla="*/ 96080 h 104435"/>
                <a:gd name="connsiteX6" fmla="*/ 62636 w 76288"/>
                <a:gd name="connsiteY6" fmla="*/ 93854 h 104435"/>
                <a:gd name="connsiteX7" fmla="*/ 62038 w 76288"/>
                <a:gd name="connsiteY7" fmla="*/ 90590 h 104435"/>
                <a:gd name="connsiteX8" fmla="*/ 53579 w 76288"/>
                <a:gd name="connsiteY8" fmla="*/ 56766 h 104435"/>
                <a:gd name="connsiteX9" fmla="*/ 38291 w 76288"/>
                <a:gd name="connsiteY9" fmla="*/ 65519 h 104435"/>
                <a:gd name="connsiteX10" fmla="*/ 0 w 76288"/>
                <a:gd name="connsiteY10" fmla="*/ 23242 h 104435"/>
                <a:gd name="connsiteX11" fmla="*/ 22411 w 76288"/>
                <a:gd name="connsiteY11" fmla="*/ -1383 h 104435"/>
                <a:gd name="connsiteX12" fmla="*/ 43484 w 76288"/>
                <a:gd name="connsiteY12" fmla="*/ 8999 h 104435"/>
                <a:gd name="connsiteX13" fmla="*/ 58773 w 76288"/>
                <a:gd name="connsiteY13" fmla="*/ -1383 h 104435"/>
                <a:gd name="connsiteX14" fmla="*/ 70503 w 76288"/>
                <a:gd name="connsiteY14" fmla="*/ 6479 h 104435"/>
                <a:gd name="connsiteX15" fmla="*/ 75697 w 76288"/>
                <a:gd name="connsiteY15" fmla="*/ 21314 h 104435"/>
                <a:gd name="connsiteX16" fmla="*/ 73323 w 76288"/>
                <a:gd name="connsiteY16" fmla="*/ 23242 h 104435"/>
                <a:gd name="connsiteX17" fmla="*/ 70058 w 76288"/>
                <a:gd name="connsiteY17" fmla="*/ 18643 h 104435"/>
                <a:gd name="connsiteX18" fmla="*/ 59218 w 76288"/>
                <a:gd name="connsiteY18" fmla="*/ 2771 h 104435"/>
                <a:gd name="connsiteX19" fmla="*/ 54324 w 76288"/>
                <a:gd name="connsiteY19" fmla="*/ 10035 h 104435"/>
                <a:gd name="connsiteX20" fmla="*/ 55062 w 76288"/>
                <a:gd name="connsiteY20" fmla="*/ 16123 h 104435"/>
                <a:gd name="connsiteX21" fmla="*/ 75697 w 76288"/>
                <a:gd name="connsiteY21" fmla="*/ 98600 h 104435"/>
                <a:gd name="connsiteX22" fmla="*/ 44083 w 76288"/>
                <a:gd name="connsiteY22" fmla="*/ 18643 h 104435"/>
                <a:gd name="connsiteX23" fmla="*/ 36508 w 76288"/>
                <a:gd name="connsiteY23" fmla="*/ 8706 h 104435"/>
                <a:gd name="connsiteX24" fmla="*/ 22856 w 76288"/>
                <a:gd name="connsiteY24" fmla="*/ 2771 h 104435"/>
                <a:gd name="connsiteX25" fmla="*/ 12016 w 76288"/>
                <a:gd name="connsiteY25" fmla="*/ 17160 h 104435"/>
                <a:gd name="connsiteX26" fmla="*/ 19737 w 76288"/>
                <a:gd name="connsiteY26" fmla="*/ 47276 h 104435"/>
                <a:gd name="connsiteX27" fmla="*/ 38291 w 76288"/>
                <a:gd name="connsiteY27" fmla="*/ 61365 h 104435"/>
                <a:gd name="connsiteX28" fmla="*/ 51504 w 76288"/>
                <a:gd name="connsiteY28" fmla="*/ 48458 h 104435"/>
                <a:gd name="connsiteX29" fmla="*/ 51059 w 76288"/>
                <a:gd name="connsiteY29" fmla="*/ 46385 h 104435"/>
                <a:gd name="connsiteX30" fmla="*/ 44083 w 76288"/>
                <a:gd name="connsiteY30" fmla="*/ 18643 h 1044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76288" h="104435">
                  <a:moveTo>
                    <a:pt x="75697" y="98600"/>
                  </a:moveTo>
                  <a:cubicBezTo>
                    <a:pt x="75843" y="98898"/>
                    <a:pt x="76289" y="100826"/>
                    <a:pt x="76289" y="100978"/>
                  </a:cubicBezTo>
                  <a:cubicBezTo>
                    <a:pt x="76289" y="101716"/>
                    <a:pt x="75697" y="103052"/>
                    <a:pt x="73914" y="103052"/>
                  </a:cubicBezTo>
                  <a:cubicBezTo>
                    <a:pt x="70942" y="103052"/>
                    <a:pt x="58627" y="101870"/>
                    <a:pt x="54916" y="101570"/>
                  </a:cubicBezTo>
                  <a:cubicBezTo>
                    <a:pt x="53725" y="101423"/>
                    <a:pt x="51651" y="101271"/>
                    <a:pt x="51651" y="98160"/>
                  </a:cubicBezTo>
                  <a:cubicBezTo>
                    <a:pt x="51651" y="96080"/>
                    <a:pt x="53725" y="96080"/>
                    <a:pt x="55507" y="96080"/>
                  </a:cubicBezTo>
                  <a:cubicBezTo>
                    <a:pt x="62636" y="96080"/>
                    <a:pt x="62636" y="95043"/>
                    <a:pt x="62636" y="93854"/>
                  </a:cubicBezTo>
                  <a:cubicBezTo>
                    <a:pt x="62636" y="92816"/>
                    <a:pt x="62337" y="91926"/>
                    <a:pt x="62038" y="90590"/>
                  </a:cubicBezTo>
                  <a:lnTo>
                    <a:pt x="53579" y="56766"/>
                  </a:lnTo>
                  <a:cubicBezTo>
                    <a:pt x="50460" y="61665"/>
                    <a:pt x="45413" y="65519"/>
                    <a:pt x="38291" y="65519"/>
                  </a:cubicBezTo>
                  <a:cubicBezTo>
                    <a:pt x="19292" y="65519"/>
                    <a:pt x="0" y="44604"/>
                    <a:pt x="0" y="23242"/>
                  </a:cubicBezTo>
                  <a:cubicBezTo>
                    <a:pt x="0" y="8852"/>
                    <a:pt x="9643" y="-1383"/>
                    <a:pt x="22411" y="-1383"/>
                  </a:cubicBezTo>
                  <a:cubicBezTo>
                    <a:pt x="30424" y="-1383"/>
                    <a:pt x="37546" y="3216"/>
                    <a:pt x="43484" y="8999"/>
                  </a:cubicBezTo>
                  <a:cubicBezTo>
                    <a:pt x="46304" y="99"/>
                    <a:pt x="54916" y="-1383"/>
                    <a:pt x="58773" y="-1383"/>
                  </a:cubicBezTo>
                  <a:cubicBezTo>
                    <a:pt x="64119" y="-1383"/>
                    <a:pt x="67830" y="1880"/>
                    <a:pt x="70503" y="6479"/>
                  </a:cubicBezTo>
                  <a:cubicBezTo>
                    <a:pt x="73768" y="12262"/>
                    <a:pt x="75697" y="20716"/>
                    <a:pt x="75697" y="21314"/>
                  </a:cubicBezTo>
                  <a:cubicBezTo>
                    <a:pt x="75697" y="23242"/>
                    <a:pt x="73768" y="23242"/>
                    <a:pt x="73323" y="23242"/>
                  </a:cubicBezTo>
                  <a:cubicBezTo>
                    <a:pt x="71241" y="23242"/>
                    <a:pt x="71095" y="22650"/>
                    <a:pt x="70058" y="18643"/>
                  </a:cubicBezTo>
                  <a:cubicBezTo>
                    <a:pt x="68276" y="11524"/>
                    <a:pt x="65456" y="2771"/>
                    <a:pt x="59218" y="2771"/>
                  </a:cubicBezTo>
                  <a:cubicBezTo>
                    <a:pt x="55361" y="2771"/>
                    <a:pt x="54324" y="6034"/>
                    <a:pt x="54324" y="10035"/>
                  </a:cubicBezTo>
                  <a:cubicBezTo>
                    <a:pt x="54324" y="12860"/>
                    <a:pt x="54616" y="14189"/>
                    <a:pt x="55062" y="16123"/>
                  </a:cubicBezTo>
                  <a:lnTo>
                    <a:pt x="75697" y="98600"/>
                  </a:lnTo>
                  <a:close/>
                  <a:moveTo>
                    <a:pt x="44083" y="18643"/>
                  </a:moveTo>
                  <a:cubicBezTo>
                    <a:pt x="43039" y="14489"/>
                    <a:pt x="39773" y="11524"/>
                    <a:pt x="36508" y="8706"/>
                  </a:cubicBezTo>
                  <a:cubicBezTo>
                    <a:pt x="35172" y="7517"/>
                    <a:pt x="29240" y="2771"/>
                    <a:pt x="22856" y="2771"/>
                  </a:cubicBezTo>
                  <a:cubicBezTo>
                    <a:pt x="17363" y="2771"/>
                    <a:pt x="12016" y="6626"/>
                    <a:pt x="12016" y="17160"/>
                  </a:cubicBezTo>
                  <a:cubicBezTo>
                    <a:pt x="12016" y="25023"/>
                    <a:pt x="16326" y="41341"/>
                    <a:pt x="19737" y="47276"/>
                  </a:cubicBezTo>
                  <a:cubicBezTo>
                    <a:pt x="26567" y="59139"/>
                    <a:pt x="34135" y="61365"/>
                    <a:pt x="38291" y="61365"/>
                  </a:cubicBezTo>
                  <a:cubicBezTo>
                    <a:pt x="48678" y="61365"/>
                    <a:pt x="51504" y="50094"/>
                    <a:pt x="51504" y="48458"/>
                  </a:cubicBezTo>
                  <a:cubicBezTo>
                    <a:pt x="51504" y="47866"/>
                    <a:pt x="51205" y="46830"/>
                    <a:pt x="51059" y="46385"/>
                  </a:cubicBezTo>
                  <a:lnTo>
                    <a:pt x="44083" y="18643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401" name="任意多边形: 形状 400">
              <a:extLst>
                <a:ext uri="{FF2B5EF4-FFF2-40B4-BE49-F238E27FC236}">
                  <a16:creationId xmlns:a16="http://schemas.microsoft.com/office/drawing/2014/main" id="{0759C767-82BA-4B7A-53CE-89E984080C48}"/>
                </a:ext>
              </a:extLst>
            </p:cNvPr>
            <p:cNvSpPr/>
            <p:nvPr>
              <p:custDataLst>
                <p:tags r:id="rId13"/>
              </p:custDataLst>
            </p:nvPr>
          </p:nvSpPr>
          <p:spPr>
            <a:xfrm flipV="1">
              <a:off x="14381089" y="-11784722"/>
              <a:ext cx="109245" cy="107252"/>
            </a:xfrm>
            <a:custGeom>
              <a:avLst/>
              <a:gdLst>
                <a:gd name="connsiteX0" fmla="*/ 109246 w 109245"/>
                <a:gd name="connsiteY0" fmla="*/ 51734 h 107252"/>
                <a:gd name="connsiteX1" fmla="*/ 54623 w 109245"/>
                <a:gd name="connsiteY1" fmla="*/ 105882 h 107252"/>
                <a:gd name="connsiteX2" fmla="*/ 0 w 109245"/>
                <a:gd name="connsiteY2" fmla="*/ 51734 h 107252"/>
                <a:gd name="connsiteX3" fmla="*/ 54623 w 109245"/>
                <a:gd name="connsiteY3" fmla="*/ -1370 h 107252"/>
                <a:gd name="connsiteX4" fmla="*/ 109246 w 109245"/>
                <a:gd name="connsiteY4" fmla="*/ 51734 h 107252"/>
                <a:gd name="connsiteX5" fmla="*/ 54623 w 109245"/>
                <a:gd name="connsiteY5" fmla="*/ 3076 h 107252"/>
                <a:gd name="connsiteX6" fmla="*/ 14842 w 109245"/>
                <a:gd name="connsiteY6" fmla="*/ 51880 h 107252"/>
                <a:gd name="connsiteX7" fmla="*/ 54623 w 109245"/>
                <a:gd name="connsiteY7" fmla="*/ 101728 h 107252"/>
                <a:gd name="connsiteX8" fmla="*/ 94403 w 109245"/>
                <a:gd name="connsiteY8" fmla="*/ 51880 h 107252"/>
                <a:gd name="connsiteX9" fmla="*/ 54623 w 109245"/>
                <a:gd name="connsiteY9" fmla="*/ 3076 h 107252"/>
                <a:gd name="connsiteX10" fmla="*/ 85053 w 109245"/>
                <a:gd name="connsiteY10" fmla="*/ 63605 h 107252"/>
                <a:gd name="connsiteX11" fmla="*/ 80006 w 109245"/>
                <a:gd name="connsiteY11" fmla="*/ 63605 h 107252"/>
                <a:gd name="connsiteX12" fmla="*/ 80006 w 109245"/>
                <a:gd name="connsiteY12" fmla="*/ 58560 h 107252"/>
                <a:gd name="connsiteX13" fmla="*/ 29240 w 109245"/>
                <a:gd name="connsiteY13" fmla="*/ 58560 h 107252"/>
                <a:gd name="connsiteX14" fmla="*/ 29240 w 109245"/>
                <a:gd name="connsiteY14" fmla="*/ 63605 h 107252"/>
                <a:gd name="connsiteX15" fmla="*/ 24199 w 109245"/>
                <a:gd name="connsiteY15" fmla="*/ 63605 h 107252"/>
                <a:gd name="connsiteX16" fmla="*/ 24199 w 109245"/>
                <a:gd name="connsiteY16" fmla="*/ 41352 h 107252"/>
                <a:gd name="connsiteX17" fmla="*/ 29240 w 109245"/>
                <a:gd name="connsiteY17" fmla="*/ 41352 h 107252"/>
                <a:gd name="connsiteX18" fmla="*/ 29240 w 109245"/>
                <a:gd name="connsiteY18" fmla="*/ 46397 h 107252"/>
                <a:gd name="connsiteX19" fmla="*/ 80006 w 109245"/>
                <a:gd name="connsiteY19" fmla="*/ 46397 h 107252"/>
                <a:gd name="connsiteX20" fmla="*/ 80006 w 109245"/>
                <a:gd name="connsiteY20" fmla="*/ 41352 h 107252"/>
                <a:gd name="connsiteX21" fmla="*/ 85053 w 109245"/>
                <a:gd name="connsiteY21" fmla="*/ 41352 h 107252"/>
                <a:gd name="connsiteX22" fmla="*/ 85053 w 109245"/>
                <a:gd name="connsiteY22" fmla="*/ 63605 h 107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09245" h="107252">
                  <a:moveTo>
                    <a:pt x="109246" y="51734"/>
                  </a:moveTo>
                  <a:cubicBezTo>
                    <a:pt x="109246" y="81404"/>
                    <a:pt x="84901" y="105882"/>
                    <a:pt x="54623" y="105882"/>
                  </a:cubicBezTo>
                  <a:cubicBezTo>
                    <a:pt x="24199" y="105882"/>
                    <a:pt x="0" y="81404"/>
                    <a:pt x="0" y="51734"/>
                  </a:cubicBezTo>
                  <a:cubicBezTo>
                    <a:pt x="0" y="22655"/>
                    <a:pt x="24199" y="-1370"/>
                    <a:pt x="54623" y="-1370"/>
                  </a:cubicBezTo>
                  <a:cubicBezTo>
                    <a:pt x="85053" y="-1370"/>
                    <a:pt x="109246" y="22655"/>
                    <a:pt x="109246" y="51734"/>
                  </a:cubicBezTo>
                  <a:close/>
                  <a:moveTo>
                    <a:pt x="54623" y="3076"/>
                  </a:moveTo>
                  <a:cubicBezTo>
                    <a:pt x="36661" y="3076"/>
                    <a:pt x="14842" y="17020"/>
                    <a:pt x="14842" y="51880"/>
                  </a:cubicBezTo>
                  <a:cubicBezTo>
                    <a:pt x="14842" y="86747"/>
                    <a:pt x="36216" y="101728"/>
                    <a:pt x="54623" y="101728"/>
                  </a:cubicBezTo>
                  <a:cubicBezTo>
                    <a:pt x="73031" y="101728"/>
                    <a:pt x="94403" y="86747"/>
                    <a:pt x="94403" y="51880"/>
                  </a:cubicBezTo>
                  <a:cubicBezTo>
                    <a:pt x="94403" y="16874"/>
                    <a:pt x="72438" y="3076"/>
                    <a:pt x="54623" y="3076"/>
                  </a:cubicBezTo>
                  <a:close/>
                  <a:moveTo>
                    <a:pt x="85053" y="63605"/>
                  </a:moveTo>
                  <a:lnTo>
                    <a:pt x="80006" y="63605"/>
                  </a:lnTo>
                  <a:lnTo>
                    <a:pt x="80006" y="58560"/>
                  </a:lnTo>
                  <a:lnTo>
                    <a:pt x="29240" y="58560"/>
                  </a:lnTo>
                  <a:lnTo>
                    <a:pt x="29240" y="63605"/>
                  </a:lnTo>
                  <a:lnTo>
                    <a:pt x="24199" y="63605"/>
                  </a:lnTo>
                  <a:lnTo>
                    <a:pt x="24199" y="41352"/>
                  </a:lnTo>
                  <a:lnTo>
                    <a:pt x="29240" y="41352"/>
                  </a:lnTo>
                  <a:lnTo>
                    <a:pt x="29240" y="46397"/>
                  </a:lnTo>
                  <a:lnTo>
                    <a:pt x="80006" y="46397"/>
                  </a:lnTo>
                  <a:lnTo>
                    <a:pt x="80006" y="41352"/>
                  </a:lnTo>
                  <a:lnTo>
                    <a:pt x="85053" y="41352"/>
                  </a:lnTo>
                  <a:lnTo>
                    <a:pt x="85053" y="63605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402" name="任意多边形: 形状 401">
              <a:extLst>
                <a:ext uri="{FF2B5EF4-FFF2-40B4-BE49-F238E27FC236}">
                  <a16:creationId xmlns:a16="http://schemas.microsoft.com/office/drawing/2014/main" id="{7CABB315-8319-B947-6D53-0F36BEF54419}"/>
                </a:ext>
              </a:extLst>
            </p:cNvPr>
            <p:cNvSpPr/>
            <p:nvPr>
              <p:custDataLst>
                <p:tags r:id="rId14"/>
              </p:custDataLst>
            </p:nvPr>
          </p:nvSpPr>
          <p:spPr>
            <a:xfrm flipV="1">
              <a:off x="14517473" y="-11778787"/>
              <a:ext cx="85677" cy="126986"/>
            </a:xfrm>
            <a:custGeom>
              <a:avLst/>
              <a:gdLst>
                <a:gd name="connsiteX0" fmla="*/ 14697 w 85677"/>
                <a:gd name="connsiteY0" fmla="*/ 29637 h 126986"/>
                <a:gd name="connsiteX1" fmla="*/ 3119 w 85677"/>
                <a:gd name="connsiteY1" fmla="*/ 2493 h 126986"/>
                <a:gd name="connsiteX2" fmla="*/ 2075 w 85677"/>
                <a:gd name="connsiteY2" fmla="*/ 712 h 126986"/>
                <a:gd name="connsiteX3" fmla="*/ 4156 w 85677"/>
                <a:gd name="connsiteY3" fmla="*/ -1369 h 126986"/>
                <a:gd name="connsiteX4" fmla="*/ 18846 w 85677"/>
                <a:gd name="connsiteY4" fmla="*/ 28155 h 126986"/>
                <a:gd name="connsiteX5" fmla="*/ 8459 w 85677"/>
                <a:gd name="connsiteY5" fmla="*/ 44325 h 126986"/>
                <a:gd name="connsiteX6" fmla="*/ 0 w 85677"/>
                <a:gd name="connsiteY6" fmla="*/ 35872 h 126986"/>
                <a:gd name="connsiteX7" fmla="*/ 8605 w 85677"/>
                <a:gd name="connsiteY7" fmla="*/ 27264 h 126986"/>
                <a:gd name="connsiteX8" fmla="*/ 14697 w 85677"/>
                <a:gd name="connsiteY8" fmla="*/ 29637 h 126986"/>
                <a:gd name="connsiteX9" fmla="*/ 81820 w 85677"/>
                <a:gd name="connsiteY9" fmla="*/ 119981 h 126986"/>
                <a:gd name="connsiteX10" fmla="*/ 75882 w 85677"/>
                <a:gd name="connsiteY10" fmla="*/ 125618 h 126986"/>
                <a:gd name="connsiteX11" fmla="*/ 67569 w 85677"/>
                <a:gd name="connsiteY11" fmla="*/ 117463 h 126986"/>
                <a:gd name="connsiteX12" fmla="*/ 73508 w 85677"/>
                <a:gd name="connsiteY12" fmla="*/ 111820 h 126986"/>
                <a:gd name="connsiteX13" fmla="*/ 81820 w 85677"/>
                <a:gd name="connsiteY13" fmla="*/ 119981 h 126986"/>
                <a:gd name="connsiteX14" fmla="*/ 51536 w 85677"/>
                <a:gd name="connsiteY14" fmla="*/ 44617 h 126986"/>
                <a:gd name="connsiteX15" fmla="*/ 50206 w 85677"/>
                <a:gd name="connsiteY15" fmla="*/ 38390 h 126986"/>
                <a:gd name="connsiteX16" fmla="*/ 64304 w 85677"/>
                <a:gd name="connsiteY16" fmla="*/ 25782 h 126986"/>
                <a:gd name="connsiteX17" fmla="*/ 85677 w 85677"/>
                <a:gd name="connsiteY17" fmla="*/ 48479 h 126986"/>
                <a:gd name="connsiteX18" fmla="*/ 83303 w 85677"/>
                <a:gd name="connsiteY18" fmla="*/ 50407 h 126986"/>
                <a:gd name="connsiteX19" fmla="*/ 80483 w 85677"/>
                <a:gd name="connsiteY19" fmla="*/ 47881 h 126986"/>
                <a:gd name="connsiteX20" fmla="*/ 64750 w 85677"/>
                <a:gd name="connsiteY20" fmla="*/ 29936 h 126986"/>
                <a:gd name="connsiteX21" fmla="*/ 61039 w 85677"/>
                <a:gd name="connsiteY21" fmla="*/ 35127 h 126986"/>
                <a:gd name="connsiteX22" fmla="*/ 63413 w 85677"/>
                <a:gd name="connsiteY22" fmla="*/ 44617 h 126986"/>
                <a:gd name="connsiteX23" fmla="*/ 68161 w 85677"/>
                <a:gd name="connsiteY23" fmla="*/ 56489 h 126986"/>
                <a:gd name="connsiteX24" fmla="*/ 75436 w 85677"/>
                <a:gd name="connsiteY24" fmla="*/ 75331 h 126986"/>
                <a:gd name="connsiteX25" fmla="*/ 76327 w 85677"/>
                <a:gd name="connsiteY25" fmla="*/ 80077 h 126986"/>
                <a:gd name="connsiteX26" fmla="*/ 62222 w 85677"/>
                <a:gd name="connsiteY26" fmla="*/ 92684 h 126986"/>
                <a:gd name="connsiteX27" fmla="*/ 40703 w 85677"/>
                <a:gd name="connsiteY27" fmla="*/ 69987 h 126986"/>
                <a:gd name="connsiteX28" fmla="*/ 43223 w 85677"/>
                <a:gd name="connsiteY28" fmla="*/ 68060 h 126986"/>
                <a:gd name="connsiteX29" fmla="*/ 45897 w 85677"/>
                <a:gd name="connsiteY29" fmla="*/ 70432 h 126986"/>
                <a:gd name="connsiteX30" fmla="*/ 61777 w 85677"/>
                <a:gd name="connsiteY30" fmla="*/ 88530 h 126986"/>
                <a:gd name="connsiteX31" fmla="*/ 65488 w 85677"/>
                <a:gd name="connsiteY31" fmla="*/ 83341 h 126986"/>
                <a:gd name="connsiteX32" fmla="*/ 60892 w 85677"/>
                <a:gd name="connsiteY32" fmla="*/ 68506 h 126986"/>
                <a:gd name="connsiteX33" fmla="*/ 51536 w 85677"/>
                <a:gd name="connsiteY33" fmla="*/ 44617 h 126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85677" h="126986">
                  <a:moveTo>
                    <a:pt x="14697" y="29637"/>
                  </a:moveTo>
                  <a:cubicBezTo>
                    <a:pt x="14697" y="21482"/>
                    <a:pt x="13207" y="11984"/>
                    <a:pt x="3119" y="2493"/>
                  </a:cubicBezTo>
                  <a:cubicBezTo>
                    <a:pt x="2520" y="1895"/>
                    <a:pt x="2075" y="1449"/>
                    <a:pt x="2075" y="712"/>
                  </a:cubicBezTo>
                  <a:cubicBezTo>
                    <a:pt x="2075" y="-332"/>
                    <a:pt x="3265" y="-1369"/>
                    <a:pt x="4156" y="-1369"/>
                  </a:cubicBezTo>
                  <a:cubicBezTo>
                    <a:pt x="6231" y="-1369"/>
                    <a:pt x="18846" y="10501"/>
                    <a:pt x="18846" y="28155"/>
                  </a:cubicBezTo>
                  <a:cubicBezTo>
                    <a:pt x="18846" y="37353"/>
                    <a:pt x="15289" y="44325"/>
                    <a:pt x="8459" y="44325"/>
                  </a:cubicBezTo>
                  <a:cubicBezTo>
                    <a:pt x="3565" y="44325"/>
                    <a:pt x="0" y="40463"/>
                    <a:pt x="0" y="35872"/>
                  </a:cubicBezTo>
                  <a:cubicBezTo>
                    <a:pt x="0" y="31119"/>
                    <a:pt x="3411" y="27264"/>
                    <a:pt x="8605" y="27264"/>
                  </a:cubicBezTo>
                  <a:cubicBezTo>
                    <a:pt x="12169" y="27264"/>
                    <a:pt x="14544" y="29637"/>
                    <a:pt x="14697" y="29637"/>
                  </a:cubicBezTo>
                  <a:close/>
                  <a:moveTo>
                    <a:pt x="81820" y="119981"/>
                  </a:moveTo>
                  <a:cubicBezTo>
                    <a:pt x="81820" y="122354"/>
                    <a:pt x="80038" y="125618"/>
                    <a:pt x="75882" y="125618"/>
                  </a:cubicBezTo>
                  <a:cubicBezTo>
                    <a:pt x="71871" y="125618"/>
                    <a:pt x="67569" y="121762"/>
                    <a:pt x="67569" y="117463"/>
                  </a:cubicBezTo>
                  <a:cubicBezTo>
                    <a:pt x="67569" y="114937"/>
                    <a:pt x="69498" y="111820"/>
                    <a:pt x="73508" y="111820"/>
                  </a:cubicBezTo>
                  <a:cubicBezTo>
                    <a:pt x="77810" y="111820"/>
                    <a:pt x="81820" y="115974"/>
                    <a:pt x="81820" y="119981"/>
                  </a:cubicBezTo>
                  <a:close/>
                  <a:moveTo>
                    <a:pt x="51536" y="44617"/>
                  </a:moveTo>
                  <a:cubicBezTo>
                    <a:pt x="50944" y="42691"/>
                    <a:pt x="50206" y="40909"/>
                    <a:pt x="50206" y="38390"/>
                  </a:cubicBezTo>
                  <a:cubicBezTo>
                    <a:pt x="50206" y="31418"/>
                    <a:pt x="56138" y="25782"/>
                    <a:pt x="64304" y="25782"/>
                  </a:cubicBezTo>
                  <a:cubicBezTo>
                    <a:pt x="79147" y="25782"/>
                    <a:pt x="85677" y="46253"/>
                    <a:pt x="85677" y="48479"/>
                  </a:cubicBezTo>
                  <a:cubicBezTo>
                    <a:pt x="85677" y="50407"/>
                    <a:pt x="83749" y="50407"/>
                    <a:pt x="83303" y="50407"/>
                  </a:cubicBezTo>
                  <a:cubicBezTo>
                    <a:pt x="81222" y="50407"/>
                    <a:pt x="81076" y="49517"/>
                    <a:pt x="80483" y="47881"/>
                  </a:cubicBezTo>
                  <a:cubicBezTo>
                    <a:pt x="77065" y="36017"/>
                    <a:pt x="70535" y="29936"/>
                    <a:pt x="64750" y="29936"/>
                  </a:cubicBezTo>
                  <a:cubicBezTo>
                    <a:pt x="61777" y="29936"/>
                    <a:pt x="61039" y="31863"/>
                    <a:pt x="61039" y="35127"/>
                  </a:cubicBezTo>
                  <a:cubicBezTo>
                    <a:pt x="61039" y="38537"/>
                    <a:pt x="62076" y="41355"/>
                    <a:pt x="63413" y="44617"/>
                  </a:cubicBezTo>
                  <a:cubicBezTo>
                    <a:pt x="64896" y="48626"/>
                    <a:pt x="66532" y="52633"/>
                    <a:pt x="68161" y="56489"/>
                  </a:cubicBezTo>
                  <a:cubicBezTo>
                    <a:pt x="69498" y="60051"/>
                    <a:pt x="74844" y="73550"/>
                    <a:pt x="75436" y="75331"/>
                  </a:cubicBezTo>
                  <a:cubicBezTo>
                    <a:pt x="75882" y="76814"/>
                    <a:pt x="76327" y="78595"/>
                    <a:pt x="76327" y="80077"/>
                  </a:cubicBezTo>
                  <a:cubicBezTo>
                    <a:pt x="76327" y="87048"/>
                    <a:pt x="70389" y="92684"/>
                    <a:pt x="62222" y="92684"/>
                  </a:cubicBezTo>
                  <a:cubicBezTo>
                    <a:pt x="47533" y="92684"/>
                    <a:pt x="40703" y="72513"/>
                    <a:pt x="40703" y="69987"/>
                  </a:cubicBezTo>
                  <a:cubicBezTo>
                    <a:pt x="40703" y="68060"/>
                    <a:pt x="42785" y="68060"/>
                    <a:pt x="43223" y="68060"/>
                  </a:cubicBezTo>
                  <a:cubicBezTo>
                    <a:pt x="45305" y="68060"/>
                    <a:pt x="45451" y="68804"/>
                    <a:pt x="45897" y="70432"/>
                  </a:cubicBezTo>
                  <a:cubicBezTo>
                    <a:pt x="49760" y="83194"/>
                    <a:pt x="56291" y="88530"/>
                    <a:pt x="61777" y="88530"/>
                  </a:cubicBezTo>
                  <a:cubicBezTo>
                    <a:pt x="64158" y="88530"/>
                    <a:pt x="65488" y="87348"/>
                    <a:pt x="65488" y="83341"/>
                  </a:cubicBezTo>
                  <a:cubicBezTo>
                    <a:pt x="65488" y="79930"/>
                    <a:pt x="64603" y="77704"/>
                    <a:pt x="60892" y="68506"/>
                  </a:cubicBezTo>
                  <a:lnTo>
                    <a:pt x="51536" y="44617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403" name="任意多边形: 形状 402">
              <a:extLst>
                <a:ext uri="{FF2B5EF4-FFF2-40B4-BE49-F238E27FC236}">
                  <a16:creationId xmlns:a16="http://schemas.microsoft.com/office/drawing/2014/main" id="{6BD6D809-EBD4-E68C-2666-ACEBBE347B95}"/>
                </a:ext>
              </a:extLst>
            </p:cNvPr>
            <p:cNvSpPr/>
            <p:nvPr>
              <p:custDataLst>
                <p:tags r:id="rId15"/>
              </p:custDataLst>
            </p:nvPr>
          </p:nvSpPr>
          <p:spPr>
            <a:xfrm flipV="1">
              <a:off x="14627197" y="-11721230"/>
              <a:ext cx="100335" cy="7272"/>
            </a:xfrm>
            <a:custGeom>
              <a:avLst/>
              <a:gdLst>
                <a:gd name="connsiteX0" fmla="*/ 94397 w 100335"/>
                <a:gd name="connsiteY0" fmla="*/ -1369 h 7272"/>
                <a:gd name="connsiteX1" fmla="*/ 100335 w 100335"/>
                <a:gd name="connsiteY1" fmla="*/ 2194 h 7272"/>
                <a:gd name="connsiteX2" fmla="*/ 94397 w 100335"/>
                <a:gd name="connsiteY2" fmla="*/ 5903 h 7272"/>
                <a:gd name="connsiteX3" fmla="*/ 5932 w 100335"/>
                <a:gd name="connsiteY3" fmla="*/ 5903 h 7272"/>
                <a:gd name="connsiteX4" fmla="*/ 0 w 100335"/>
                <a:gd name="connsiteY4" fmla="*/ 2340 h 7272"/>
                <a:gd name="connsiteX5" fmla="*/ 5932 w 100335"/>
                <a:gd name="connsiteY5" fmla="*/ -1369 h 7272"/>
                <a:gd name="connsiteX6" fmla="*/ 94397 w 100335"/>
                <a:gd name="connsiteY6" fmla="*/ -1369 h 7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0335" h="7272">
                  <a:moveTo>
                    <a:pt x="94397" y="-1369"/>
                  </a:moveTo>
                  <a:cubicBezTo>
                    <a:pt x="96771" y="-1369"/>
                    <a:pt x="100335" y="-1369"/>
                    <a:pt x="100335" y="2194"/>
                  </a:cubicBezTo>
                  <a:cubicBezTo>
                    <a:pt x="100335" y="5903"/>
                    <a:pt x="96924" y="5903"/>
                    <a:pt x="94397" y="5903"/>
                  </a:cubicBezTo>
                  <a:lnTo>
                    <a:pt x="5932" y="5903"/>
                  </a:lnTo>
                  <a:cubicBezTo>
                    <a:pt x="3557" y="5903"/>
                    <a:pt x="0" y="5903"/>
                    <a:pt x="0" y="2340"/>
                  </a:cubicBezTo>
                  <a:cubicBezTo>
                    <a:pt x="0" y="-1369"/>
                    <a:pt x="3411" y="-1369"/>
                    <a:pt x="5932" y="-1369"/>
                  </a:cubicBezTo>
                  <a:lnTo>
                    <a:pt x="94397" y="-1369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404" name="任意多边形: 形状 403">
              <a:extLst>
                <a:ext uri="{FF2B5EF4-FFF2-40B4-BE49-F238E27FC236}">
                  <a16:creationId xmlns:a16="http://schemas.microsoft.com/office/drawing/2014/main" id="{F4AAF999-6D31-BEDA-76E1-E28C8B4F2181}"/>
                </a:ext>
              </a:extLst>
            </p:cNvPr>
            <p:cNvSpPr/>
            <p:nvPr>
              <p:custDataLst>
                <p:tags r:id="rId16"/>
              </p:custDataLst>
            </p:nvPr>
          </p:nvSpPr>
          <p:spPr>
            <a:xfrm flipV="1">
              <a:off x="14743676" y="-11778787"/>
              <a:ext cx="65156" cy="128614"/>
            </a:xfrm>
            <a:custGeom>
              <a:avLst/>
              <a:gdLst>
                <a:gd name="connsiteX0" fmla="*/ 65156 w 65156"/>
                <a:gd name="connsiteY0" fmla="*/ 121609 h 128614"/>
                <a:gd name="connsiteX1" fmla="*/ 59225 w 65156"/>
                <a:gd name="connsiteY1" fmla="*/ 127246 h 128614"/>
                <a:gd name="connsiteX2" fmla="*/ 50912 w 65156"/>
                <a:gd name="connsiteY2" fmla="*/ 119091 h 128614"/>
                <a:gd name="connsiteX3" fmla="*/ 56851 w 65156"/>
                <a:gd name="connsiteY3" fmla="*/ 113448 h 128614"/>
                <a:gd name="connsiteX4" fmla="*/ 65156 w 65156"/>
                <a:gd name="connsiteY4" fmla="*/ 121609 h 128614"/>
                <a:gd name="connsiteX5" fmla="*/ 33696 w 65156"/>
                <a:gd name="connsiteY5" fmla="*/ 21621 h 128614"/>
                <a:gd name="connsiteX6" fmla="*/ 14544 w 65156"/>
                <a:gd name="connsiteY6" fmla="*/ 2785 h 128614"/>
                <a:gd name="connsiteX7" fmla="*/ 9204 w 65156"/>
                <a:gd name="connsiteY7" fmla="*/ 3676 h 128614"/>
                <a:gd name="connsiteX8" fmla="*/ 14251 w 65156"/>
                <a:gd name="connsiteY8" fmla="*/ 11239 h 128614"/>
                <a:gd name="connsiteX9" fmla="*/ 8459 w 65156"/>
                <a:gd name="connsiteY9" fmla="*/ 16730 h 128614"/>
                <a:gd name="connsiteX10" fmla="*/ 0 w 65156"/>
                <a:gd name="connsiteY10" fmla="*/ 7975 h 128614"/>
                <a:gd name="connsiteX11" fmla="*/ 14696 w 65156"/>
                <a:gd name="connsiteY11" fmla="*/ -1369 h 128614"/>
                <a:gd name="connsiteX12" fmla="*/ 45566 w 65156"/>
                <a:gd name="connsiteY12" fmla="*/ 22066 h 128614"/>
                <a:gd name="connsiteX13" fmla="*/ 58926 w 65156"/>
                <a:gd name="connsiteY13" fmla="*/ 75178 h 128614"/>
                <a:gd name="connsiteX14" fmla="*/ 59670 w 65156"/>
                <a:gd name="connsiteY14" fmla="*/ 80369 h 128614"/>
                <a:gd name="connsiteX15" fmla="*/ 43784 w 65156"/>
                <a:gd name="connsiteY15" fmla="*/ 94312 h 128614"/>
                <a:gd name="connsiteX16" fmla="*/ 17809 w 65156"/>
                <a:gd name="connsiteY16" fmla="*/ 71615 h 128614"/>
                <a:gd name="connsiteX17" fmla="*/ 20336 w 65156"/>
                <a:gd name="connsiteY17" fmla="*/ 69688 h 128614"/>
                <a:gd name="connsiteX18" fmla="*/ 23302 w 65156"/>
                <a:gd name="connsiteY18" fmla="*/ 72360 h 128614"/>
                <a:gd name="connsiteX19" fmla="*/ 43338 w 65156"/>
                <a:gd name="connsiteY19" fmla="*/ 90158 h 128614"/>
                <a:gd name="connsiteX20" fmla="*/ 48385 w 65156"/>
                <a:gd name="connsiteY20" fmla="*/ 82888 h 128614"/>
                <a:gd name="connsiteX21" fmla="*/ 47940 w 65156"/>
                <a:gd name="connsiteY21" fmla="*/ 78441 h 128614"/>
                <a:gd name="connsiteX22" fmla="*/ 33696 w 65156"/>
                <a:gd name="connsiteY22" fmla="*/ 21621 h 128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65156" h="128614">
                  <a:moveTo>
                    <a:pt x="65156" y="121609"/>
                  </a:moveTo>
                  <a:cubicBezTo>
                    <a:pt x="65156" y="124129"/>
                    <a:pt x="63228" y="127246"/>
                    <a:pt x="59225" y="127246"/>
                  </a:cubicBezTo>
                  <a:cubicBezTo>
                    <a:pt x="54916" y="127246"/>
                    <a:pt x="50912" y="123092"/>
                    <a:pt x="50912" y="119091"/>
                  </a:cubicBezTo>
                  <a:cubicBezTo>
                    <a:pt x="50912" y="116712"/>
                    <a:pt x="52694" y="113448"/>
                    <a:pt x="56851" y="113448"/>
                  </a:cubicBezTo>
                  <a:cubicBezTo>
                    <a:pt x="60854" y="113448"/>
                    <a:pt x="65156" y="117309"/>
                    <a:pt x="65156" y="121609"/>
                  </a:cubicBezTo>
                  <a:close/>
                  <a:moveTo>
                    <a:pt x="33696" y="21621"/>
                  </a:moveTo>
                  <a:cubicBezTo>
                    <a:pt x="31169" y="11385"/>
                    <a:pt x="23302" y="2785"/>
                    <a:pt x="14544" y="2785"/>
                  </a:cubicBezTo>
                  <a:cubicBezTo>
                    <a:pt x="12615" y="2785"/>
                    <a:pt x="10833" y="3077"/>
                    <a:pt x="9204" y="3676"/>
                  </a:cubicBezTo>
                  <a:cubicBezTo>
                    <a:pt x="13060" y="5450"/>
                    <a:pt x="14251" y="9012"/>
                    <a:pt x="14251" y="11239"/>
                  </a:cubicBezTo>
                  <a:cubicBezTo>
                    <a:pt x="14251" y="14802"/>
                    <a:pt x="11431" y="16730"/>
                    <a:pt x="8459" y="16730"/>
                  </a:cubicBezTo>
                  <a:cubicBezTo>
                    <a:pt x="3857" y="16730"/>
                    <a:pt x="0" y="12721"/>
                    <a:pt x="0" y="7975"/>
                  </a:cubicBezTo>
                  <a:cubicBezTo>
                    <a:pt x="0" y="2340"/>
                    <a:pt x="5786" y="-1369"/>
                    <a:pt x="14696" y="-1369"/>
                  </a:cubicBezTo>
                  <a:cubicBezTo>
                    <a:pt x="23601" y="-1369"/>
                    <a:pt x="40964" y="3968"/>
                    <a:pt x="45566" y="22066"/>
                  </a:cubicBezTo>
                  <a:lnTo>
                    <a:pt x="58926" y="75178"/>
                  </a:lnTo>
                  <a:cubicBezTo>
                    <a:pt x="59371" y="76806"/>
                    <a:pt x="59670" y="78142"/>
                    <a:pt x="59670" y="80369"/>
                  </a:cubicBezTo>
                  <a:cubicBezTo>
                    <a:pt x="59670" y="88530"/>
                    <a:pt x="52694" y="94312"/>
                    <a:pt x="43784" y="94312"/>
                  </a:cubicBezTo>
                  <a:cubicBezTo>
                    <a:pt x="27311" y="94312"/>
                    <a:pt x="17809" y="73696"/>
                    <a:pt x="17809" y="71615"/>
                  </a:cubicBezTo>
                  <a:cubicBezTo>
                    <a:pt x="17809" y="69688"/>
                    <a:pt x="19890" y="69688"/>
                    <a:pt x="20336" y="69688"/>
                  </a:cubicBezTo>
                  <a:cubicBezTo>
                    <a:pt x="22118" y="69688"/>
                    <a:pt x="22264" y="70133"/>
                    <a:pt x="23302" y="72360"/>
                  </a:cubicBezTo>
                  <a:cubicBezTo>
                    <a:pt x="27012" y="80960"/>
                    <a:pt x="34733" y="90158"/>
                    <a:pt x="43338" y="90158"/>
                  </a:cubicBezTo>
                  <a:cubicBezTo>
                    <a:pt x="47049" y="90158"/>
                    <a:pt x="48385" y="87640"/>
                    <a:pt x="48385" y="82888"/>
                  </a:cubicBezTo>
                  <a:cubicBezTo>
                    <a:pt x="48385" y="81260"/>
                    <a:pt x="48092" y="79179"/>
                    <a:pt x="47940" y="78441"/>
                  </a:cubicBezTo>
                  <a:lnTo>
                    <a:pt x="33696" y="21621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405" name="任意多边形: 形状 404">
              <a:extLst>
                <a:ext uri="{FF2B5EF4-FFF2-40B4-BE49-F238E27FC236}">
                  <a16:creationId xmlns:a16="http://schemas.microsoft.com/office/drawing/2014/main" id="{8521D938-70E7-E1F7-8F92-9908B29558FB}"/>
                </a:ext>
              </a:extLst>
            </p:cNvPr>
            <p:cNvSpPr/>
            <p:nvPr>
              <p:custDataLst>
                <p:tags r:id="rId17"/>
              </p:custDataLst>
            </p:nvPr>
          </p:nvSpPr>
          <p:spPr>
            <a:xfrm flipV="1">
              <a:off x="14838096" y="-11878156"/>
              <a:ext cx="241655" cy="147032"/>
            </a:xfrm>
            <a:custGeom>
              <a:avLst/>
              <a:gdLst>
                <a:gd name="connsiteX0" fmla="*/ 221512 w 241655"/>
                <a:gd name="connsiteY0" fmla="*/ 130614 h 147032"/>
                <a:gd name="connsiteX1" fmla="*/ 229572 w 241655"/>
                <a:gd name="connsiteY1" fmla="*/ 135273 h 147032"/>
                <a:gd name="connsiteX2" fmla="*/ 241655 w 241655"/>
                <a:gd name="connsiteY2" fmla="*/ 135699 h 147032"/>
                <a:gd name="connsiteX3" fmla="*/ 241655 w 241655"/>
                <a:gd name="connsiteY3" fmla="*/ 145655 h 147032"/>
                <a:gd name="connsiteX4" fmla="*/ 218970 w 241655"/>
                <a:gd name="connsiteY4" fmla="*/ 145017 h 147032"/>
                <a:gd name="connsiteX5" fmla="*/ 190143 w 241655"/>
                <a:gd name="connsiteY5" fmla="*/ 145655 h 147032"/>
                <a:gd name="connsiteX6" fmla="*/ 190143 w 241655"/>
                <a:gd name="connsiteY6" fmla="*/ 135699 h 147032"/>
                <a:gd name="connsiteX7" fmla="*/ 211763 w 241655"/>
                <a:gd name="connsiteY7" fmla="*/ 133366 h 147032"/>
                <a:gd name="connsiteX8" fmla="*/ 175301 w 241655"/>
                <a:gd name="connsiteY8" fmla="*/ 38667 h 147032"/>
                <a:gd name="connsiteX9" fmla="*/ 137781 w 241655"/>
                <a:gd name="connsiteY9" fmla="*/ 135699 h 147032"/>
                <a:gd name="connsiteX10" fmla="*/ 158131 w 241655"/>
                <a:gd name="connsiteY10" fmla="*/ 135699 h 147032"/>
                <a:gd name="connsiteX11" fmla="*/ 158131 w 241655"/>
                <a:gd name="connsiteY11" fmla="*/ 145655 h 147032"/>
                <a:gd name="connsiteX12" fmla="*/ 121037 w 241655"/>
                <a:gd name="connsiteY12" fmla="*/ 145017 h 147032"/>
                <a:gd name="connsiteX13" fmla="*/ 88604 w 241655"/>
                <a:gd name="connsiteY13" fmla="*/ 145655 h 147032"/>
                <a:gd name="connsiteX14" fmla="*/ 88604 w 241655"/>
                <a:gd name="connsiteY14" fmla="*/ 135699 h 147032"/>
                <a:gd name="connsiteX15" fmla="*/ 106832 w 241655"/>
                <a:gd name="connsiteY15" fmla="*/ 135699 h 147032"/>
                <a:gd name="connsiteX16" fmla="*/ 115524 w 241655"/>
                <a:gd name="connsiteY16" fmla="*/ 113240 h 147032"/>
                <a:gd name="connsiteX17" fmla="*/ 86696 w 241655"/>
                <a:gd name="connsiteY17" fmla="*/ 38667 h 147032"/>
                <a:gd name="connsiteX18" fmla="*/ 49177 w 241655"/>
                <a:gd name="connsiteY18" fmla="*/ 135699 h 147032"/>
                <a:gd name="connsiteX19" fmla="*/ 69526 w 241655"/>
                <a:gd name="connsiteY19" fmla="*/ 135699 h 147032"/>
                <a:gd name="connsiteX20" fmla="*/ 69526 w 241655"/>
                <a:gd name="connsiteY20" fmla="*/ 145655 h 147032"/>
                <a:gd name="connsiteX21" fmla="*/ 32432 w 241655"/>
                <a:gd name="connsiteY21" fmla="*/ 145017 h 147032"/>
                <a:gd name="connsiteX22" fmla="*/ 0 w 241655"/>
                <a:gd name="connsiteY22" fmla="*/ 145655 h 147032"/>
                <a:gd name="connsiteX23" fmla="*/ 0 w 241655"/>
                <a:gd name="connsiteY23" fmla="*/ 135699 h 147032"/>
                <a:gd name="connsiteX24" fmla="*/ 18228 w 241655"/>
                <a:gd name="connsiteY24" fmla="*/ 135699 h 147032"/>
                <a:gd name="connsiteX25" fmla="*/ 69107 w 241655"/>
                <a:gd name="connsiteY25" fmla="*/ 4132 h 147032"/>
                <a:gd name="connsiteX26" fmla="*/ 76521 w 241655"/>
                <a:gd name="connsiteY26" fmla="*/ -1377 h 147032"/>
                <a:gd name="connsiteX27" fmla="*/ 83943 w 241655"/>
                <a:gd name="connsiteY27" fmla="*/ 4132 h 147032"/>
                <a:gd name="connsiteX28" fmla="*/ 120824 w 241655"/>
                <a:gd name="connsiteY28" fmla="*/ 99469 h 147032"/>
                <a:gd name="connsiteX29" fmla="*/ 157711 w 241655"/>
                <a:gd name="connsiteY29" fmla="*/ 4132 h 147032"/>
                <a:gd name="connsiteX30" fmla="*/ 165126 w 241655"/>
                <a:gd name="connsiteY30" fmla="*/ -1377 h 147032"/>
                <a:gd name="connsiteX31" fmla="*/ 172548 w 241655"/>
                <a:gd name="connsiteY31" fmla="*/ 4132 h 147032"/>
                <a:gd name="connsiteX32" fmla="*/ 221512 w 241655"/>
                <a:gd name="connsiteY32" fmla="*/ 130614 h 147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41655" h="147032">
                  <a:moveTo>
                    <a:pt x="221512" y="130614"/>
                  </a:moveTo>
                  <a:cubicBezTo>
                    <a:pt x="222788" y="134216"/>
                    <a:pt x="222994" y="134635"/>
                    <a:pt x="229572" y="135273"/>
                  </a:cubicBezTo>
                  <a:cubicBezTo>
                    <a:pt x="233807" y="135699"/>
                    <a:pt x="238263" y="135699"/>
                    <a:pt x="241655" y="135699"/>
                  </a:cubicBezTo>
                  <a:lnTo>
                    <a:pt x="241655" y="145655"/>
                  </a:lnTo>
                  <a:cubicBezTo>
                    <a:pt x="235929" y="145442"/>
                    <a:pt x="228508" y="145017"/>
                    <a:pt x="218970" y="145017"/>
                  </a:cubicBezTo>
                  <a:cubicBezTo>
                    <a:pt x="210918" y="145017"/>
                    <a:pt x="197771" y="145017"/>
                    <a:pt x="190143" y="145655"/>
                  </a:cubicBezTo>
                  <a:lnTo>
                    <a:pt x="190143" y="135699"/>
                  </a:lnTo>
                  <a:cubicBezTo>
                    <a:pt x="195443" y="135699"/>
                    <a:pt x="205618" y="135699"/>
                    <a:pt x="211763" y="133366"/>
                  </a:cubicBezTo>
                  <a:lnTo>
                    <a:pt x="175301" y="38667"/>
                  </a:lnTo>
                  <a:lnTo>
                    <a:pt x="137781" y="135699"/>
                  </a:lnTo>
                  <a:lnTo>
                    <a:pt x="158131" y="135699"/>
                  </a:lnTo>
                  <a:lnTo>
                    <a:pt x="158131" y="145655"/>
                  </a:lnTo>
                  <a:cubicBezTo>
                    <a:pt x="150077" y="145017"/>
                    <a:pt x="130154" y="145017"/>
                    <a:pt x="121037" y="145017"/>
                  </a:cubicBezTo>
                  <a:cubicBezTo>
                    <a:pt x="112771" y="145017"/>
                    <a:pt x="96026" y="145017"/>
                    <a:pt x="88604" y="145655"/>
                  </a:cubicBezTo>
                  <a:lnTo>
                    <a:pt x="88604" y="135699"/>
                  </a:lnTo>
                  <a:lnTo>
                    <a:pt x="106832" y="135699"/>
                  </a:lnTo>
                  <a:lnTo>
                    <a:pt x="115524" y="113240"/>
                  </a:lnTo>
                  <a:lnTo>
                    <a:pt x="86696" y="38667"/>
                  </a:lnTo>
                  <a:lnTo>
                    <a:pt x="49177" y="135699"/>
                  </a:lnTo>
                  <a:lnTo>
                    <a:pt x="69526" y="135699"/>
                  </a:lnTo>
                  <a:lnTo>
                    <a:pt x="69526" y="145655"/>
                  </a:lnTo>
                  <a:cubicBezTo>
                    <a:pt x="61472" y="145017"/>
                    <a:pt x="41549" y="145017"/>
                    <a:pt x="32432" y="145017"/>
                  </a:cubicBezTo>
                  <a:cubicBezTo>
                    <a:pt x="24166" y="145017"/>
                    <a:pt x="7422" y="145017"/>
                    <a:pt x="0" y="145655"/>
                  </a:cubicBezTo>
                  <a:lnTo>
                    <a:pt x="0" y="135699"/>
                  </a:lnTo>
                  <a:lnTo>
                    <a:pt x="18228" y="135699"/>
                  </a:lnTo>
                  <a:lnTo>
                    <a:pt x="69107" y="4132"/>
                  </a:lnTo>
                  <a:cubicBezTo>
                    <a:pt x="70377" y="743"/>
                    <a:pt x="71221" y="-1377"/>
                    <a:pt x="76521" y="-1377"/>
                  </a:cubicBezTo>
                  <a:cubicBezTo>
                    <a:pt x="81822" y="-1377"/>
                    <a:pt x="82672" y="743"/>
                    <a:pt x="83943" y="4132"/>
                  </a:cubicBezTo>
                  <a:lnTo>
                    <a:pt x="120824" y="99469"/>
                  </a:lnTo>
                  <a:lnTo>
                    <a:pt x="157711" y="4132"/>
                  </a:lnTo>
                  <a:cubicBezTo>
                    <a:pt x="158981" y="743"/>
                    <a:pt x="159826" y="-1377"/>
                    <a:pt x="165126" y="-1377"/>
                  </a:cubicBezTo>
                  <a:cubicBezTo>
                    <a:pt x="170426" y="-1377"/>
                    <a:pt x="171277" y="743"/>
                    <a:pt x="172548" y="4132"/>
                  </a:cubicBezTo>
                  <a:lnTo>
                    <a:pt x="221512" y="130614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406" name="任意多边形: 形状 405">
              <a:extLst>
                <a:ext uri="{FF2B5EF4-FFF2-40B4-BE49-F238E27FC236}">
                  <a16:creationId xmlns:a16="http://schemas.microsoft.com/office/drawing/2014/main" id="{649B5349-AEB7-F1E3-0119-BD7014C4C732}"/>
                </a:ext>
              </a:extLst>
            </p:cNvPr>
            <p:cNvSpPr/>
            <p:nvPr>
              <p:custDataLst>
                <p:tags r:id="rId18"/>
              </p:custDataLst>
            </p:nvPr>
          </p:nvSpPr>
          <p:spPr>
            <a:xfrm flipV="1">
              <a:off x="15095290" y="-11802369"/>
              <a:ext cx="135067" cy="101325"/>
            </a:xfrm>
            <a:custGeom>
              <a:avLst/>
              <a:gdLst>
                <a:gd name="connsiteX0" fmla="*/ 74659 w 135067"/>
                <a:gd name="connsiteY0" fmla="*/ 58266 h 101325"/>
                <a:gd name="connsiteX1" fmla="*/ 73768 w 135067"/>
                <a:gd name="connsiteY1" fmla="*/ 60041 h 101325"/>
                <a:gd name="connsiteX2" fmla="*/ 77333 w 135067"/>
                <a:gd name="connsiteY2" fmla="*/ 62866 h 101325"/>
                <a:gd name="connsiteX3" fmla="*/ 92322 w 135067"/>
                <a:gd name="connsiteY3" fmla="*/ 73393 h 101325"/>
                <a:gd name="connsiteX4" fmla="*/ 131657 w 135067"/>
                <a:gd name="connsiteY4" fmla="*/ 94609 h 101325"/>
                <a:gd name="connsiteX5" fmla="*/ 135068 w 135067"/>
                <a:gd name="connsiteY5" fmla="*/ 97872 h 101325"/>
                <a:gd name="connsiteX6" fmla="*/ 133140 w 135067"/>
                <a:gd name="connsiteY6" fmla="*/ 99800 h 101325"/>
                <a:gd name="connsiteX7" fmla="*/ 122899 w 135067"/>
                <a:gd name="connsiteY7" fmla="*/ 99355 h 101325"/>
                <a:gd name="connsiteX8" fmla="*/ 104937 w 135067"/>
                <a:gd name="connsiteY8" fmla="*/ 99953 h 101325"/>
                <a:gd name="connsiteX9" fmla="*/ 101825 w 135067"/>
                <a:gd name="connsiteY9" fmla="*/ 96690 h 101325"/>
                <a:gd name="connsiteX10" fmla="*/ 104046 w 135067"/>
                <a:gd name="connsiteY10" fmla="*/ 94609 h 101325"/>
                <a:gd name="connsiteX11" fmla="*/ 107757 w 135067"/>
                <a:gd name="connsiteY11" fmla="*/ 92536 h 101325"/>
                <a:gd name="connsiteX12" fmla="*/ 101226 w 135067"/>
                <a:gd name="connsiteY12" fmla="*/ 85265 h 101325"/>
                <a:gd name="connsiteX13" fmla="*/ 39334 w 135067"/>
                <a:gd name="connsiteY13" fmla="*/ 41650 h 101325"/>
                <a:gd name="connsiteX14" fmla="*/ 51058 w 135067"/>
                <a:gd name="connsiteY14" fmla="*/ 88382 h 101325"/>
                <a:gd name="connsiteX15" fmla="*/ 64119 w 135067"/>
                <a:gd name="connsiteY15" fmla="*/ 94609 h 101325"/>
                <a:gd name="connsiteX16" fmla="*/ 68575 w 135067"/>
                <a:gd name="connsiteY16" fmla="*/ 97727 h 101325"/>
                <a:gd name="connsiteX17" fmla="*/ 66201 w 135067"/>
                <a:gd name="connsiteY17" fmla="*/ 99953 h 101325"/>
                <a:gd name="connsiteX18" fmla="*/ 46756 w 135067"/>
                <a:gd name="connsiteY18" fmla="*/ 99355 h 101325"/>
                <a:gd name="connsiteX19" fmla="*/ 36515 w 135067"/>
                <a:gd name="connsiteY19" fmla="*/ 99508 h 101325"/>
                <a:gd name="connsiteX20" fmla="*/ 27165 w 135067"/>
                <a:gd name="connsiteY20" fmla="*/ 99953 h 101325"/>
                <a:gd name="connsiteX21" fmla="*/ 24047 w 135067"/>
                <a:gd name="connsiteY21" fmla="*/ 96690 h 101325"/>
                <a:gd name="connsiteX22" fmla="*/ 28941 w 135067"/>
                <a:gd name="connsiteY22" fmla="*/ 94609 h 101325"/>
                <a:gd name="connsiteX23" fmla="*/ 34587 w 135067"/>
                <a:gd name="connsiteY23" fmla="*/ 94310 h 101325"/>
                <a:gd name="connsiteX24" fmla="*/ 37852 w 135067"/>
                <a:gd name="connsiteY24" fmla="*/ 92237 h 101325"/>
                <a:gd name="connsiteX25" fmla="*/ 37253 w 135067"/>
                <a:gd name="connsiteY25" fmla="*/ 88974 h 101325"/>
                <a:gd name="connsiteX26" fmla="*/ 17516 w 135067"/>
                <a:gd name="connsiteY26" fmla="*/ 10199 h 101325"/>
                <a:gd name="connsiteX27" fmla="*/ 4456 w 135067"/>
                <a:gd name="connsiteY27" fmla="*/ 3972 h 101325"/>
                <a:gd name="connsiteX28" fmla="*/ 0 w 135067"/>
                <a:gd name="connsiteY28" fmla="*/ 702 h 101325"/>
                <a:gd name="connsiteX29" fmla="*/ 2374 w 135067"/>
                <a:gd name="connsiteY29" fmla="*/ -1372 h 101325"/>
                <a:gd name="connsiteX30" fmla="*/ 21672 w 135067"/>
                <a:gd name="connsiteY30" fmla="*/ -780 h 101325"/>
                <a:gd name="connsiteX31" fmla="*/ 31913 w 135067"/>
                <a:gd name="connsiteY31" fmla="*/ -927 h 101325"/>
                <a:gd name="connsiteX32" fmla="*/ 41409 w 135067"/>
                <a:gd name="connsiteY32" fmla="*/ -1372 h 101325"/>
                <a:gd name="connsiteX33" fmla="*/ 44528 w 135067"/>
                <a:gd name="connsiteY33" fmla="*/ 1891 h 101325"/>
                <a:gd name="connsiteX34" fmla="*/ 39780 w 135067"/>
                <a:gd name="connsiteY34" fmla="*/ 3972 h 101325"/>
                <a:gd name="connsiteX35" fmla="*/ 34141 w 135067"/>
                <a:gd name="connsiteY35" fmla="*/ 4264 h 101325"/>
                <a:gd name="connsiteX36" fmla="*/ 30723 w 135067"/>
                <a:gd name="connsiteY36" fmla="*/ 6491 h 101325"/>
                <a:gd name="connsiteX37" fmla="*/ 37699 w 135067"/>
                <a:gd name="connsiteY37" fmla="*/ 34971 h 101325"/>
                <a:gd name="connsiteX38" fmla="*/ 62337 w 135067"/>
                <a:gd name="connsiteY38" fmla="*/ 52331 h 101325"/>
                <a:gd name="connsiteX39" fmla="*/ 83863 w 135067"/>
                <a:gd name="connsiteY39" fmla="*/ 10645 h 101325"/>
                <a:gd name="connsiteX40" fmla="*/ 84901 w 135067"/>
                <a:gd name="connsiteY40" fmla="*/ 7826 h 101325"/>
                <a:gd name="connsiteX41" fmla="*/ 78071 w 135067"/>
                <a:gd name="connsiteY41" fmla="*/ 3972 h 101325"/>
                <a:gd name="connsiteX42" fmla="*/ 74214 w 135067"/>
                <a:gd name="connsiteY42" fmla="*/ 702 h 101325"/>
                <a:gd name="connsiteX43" fmla="*/ 76741 w 135067"/>
                <a:gd name="connsiteY43" fmla="*/ -1372 h 101325"/>
                <a:gd name="connsiteX44" fmla="*/ 95733 w 135067"/>
                <a:gd name="connsiteY44" fmla="*/ -780 h 101325"/>
                <a:gd name="connsiteX45" fmla="*/ 110284 w 135067"/>
                <a:gd name="connsiteY45" fmla="*/ -1372 h 101325"/>
                <a:gd name="connsiteX46" fmla="*/ 113250 w 135067"/>
                <a:gd name="connsiteY46" fmla="*/ 1746 h 101325"/>
                <a:gd name="connsiteX47" fmla="*/ 109838 w 135067"/>
                <a:gd name="connsiteY47" fmla="*/ 3972 h 101325"/>
                <a:gd name="connsiteX48" fmla="*/ 100042 w 135067"/>
                <a:gd name="connsiteY48" fmla="*/ 8864 h 101325"/>
                <a:gd name="connsiteX49" fmla="*/ 74659 w 135067"/>
                <a:gd name="connsiteY49" fmla="*/ 58266 h 101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35067" h="101325">
                  <a:moveTo>
                    <a:pt x="74659" y="58266"/>
                  </a:moveTo>
                  <a:cubicBezTo>
                    <a:pt x="74068" y="59450"/>
                    <a:pt x="73768" y="59896"/>
                    <a:pt x="73768" y="60041"/>
                  </a:cubicBezTo>
                  <a:cubicBezTo>
                    <a:pt x="73768" y="60341"/>
                    <a:pt x="73914" y="60486"/>
                    <a:pt x="77333" y="62866"/>
                  </a:cubicBezTo>
                  <a:lnTo>
                    <a:pt x="92322" y="73393"/>
                  </a:lnTo>
                  <a:cubicBezTo>
                    <a:pt x="111913" y="87191"/>
                    <a:pt x="121117" y="93718"/>
                    <a:pt x="131657" y="94609"/>
                  </a:cubicBezTo>
                  <a:cubicBezTo>
                    <a:pt x="133286" y="94755"/>
                    <a:pt x="135068" y="94909"/>
                    <a:pt x="135068" y="97872"/>
                  </a:cubicBezTo>
                  <a:cubicBezTo>
                    <a:pt x="135068" y="99063"/>
                    <a:pt x="134031" y="99800"/>
                    <a:pt x="133140" y="99800"/>
                  </a:cubicBezTo>
                  <a:cubicBezTo>
                    <a:pt x="130021" y="99800"/>
                    <a:pt x="126164" y="99355"/>
                    <a:pt x="122899" y="99355"/>
                  </a:cubicBezTo>
                  <a:cubicBezTo>
                    <a:pt x="118888" y="99355"/>
                    <a:pt x="108947" y="99953"/>
                    <a:pt x="104937" y="99953"/>
                  </a:cubicBezTo>
                  <a:cubicBezTo>
                    <a:pt x="104046" y="99953"/>
                    <a:pt x="101825" y="99953"/>
                    <a:pt x="101825" y="96690"/>
                  </a:cubicBezTo>
                  <a:cubicBezTo>
                    <a:pt x="101825" y="96536"/>
                    <a:pt x="101825" y="94755"/>
                    <a:pt x="104046" y="94609"/>
                  </a:cubicBezTo>
                  <a:cubicBezTo>
                    <a:pt x="105828" y="94463"/>
                    <a:pt x="107757" y="94163"/>
                    <a:pt x="107757" y="92536"/>
                  </a:cubicBezTo>
                  <a:cubicBezTo>
                    <a:pt x="107757" y="89864"/>
                    <a:pt x="103155" y="86601"/>
                    <a:pt x="101226" y="85265"/>
                  </a:cubicBezTo>
                  <a:lnTo>
                    <a:pt x="39334" y="41650"/>
                  </a:lnTo>
                  <a:lnTo>
                    <a:pt x="51058" y="88382"/>
                  </a:lnTo>
                  <a:cubicBezTo>
                    <a:pt x="52395" y="93420"/>
                    <a:pt x="52542" y="94609"/>
                    <a:pt x="64119" y="94609"/>
                  </a:cubicBezTo>
                  <a:cubicBezTo>
                    <a:pt x="66493" y="94609"/>
                    <a:pt x="68575" y="94609"/>
                    <a:pt x="68575" y="97727"/>
                  </a:cubicBezTo>
                  <a:cubicBezTo>
                    <a:pt x="68575" y="99063"/>
                    <a:pt x="67683" y="99953"/>
                    <a:pt x="66201" y="99953"/>
                  </a:cubicBezTo>
                  <a:cubicBezTo>
                    <a:pt x="61898" y="99953"/>
                    <a:pt x="51058" y="99355"/>
                    <a:pt x="46756" y="99355"/>
                  </a:cubicBezTo>
                  <a:cubicBezTo>
                    <a:pt x="44229" y="99355"/>
                    <a:pt x="39036" y="99355"/>
                    <a:pt x="36515" y="99508"/>
                  </a:cubicBezTo>
                  <a:cubicBezTo>
                    <a:pt x="33542" y="99653"/>
                    <a:pt x="29985" y="99953"/>
                    <a:pt x="27165" y="99953"/>
                  </a:cubicBezTo>
                  <a:cubicBezTo>
                    <a:pt x="26274" y="99953"/>
                    <a:pt x="24047" y="99953"/>
                    <a:pt x="24047" y="96690"/>
                  </a:cubicBezTo>
                  <a:cubicBezTo>
                    <a:pt x="24047" y="94609"/>
                    <a:pt x="25675" y="94609"/>
                    <a:pt x="28941" y="94609"/>
                  </a:cubicBezTo>
                  <a:cubicBezTo>
                    <a:pt x="31321" y="94609"/>
                    <a:pt x="31913" y="94609"/>
                    <a:pt x="34587" y="94310"/>
                  </a:cubicBezTo>
                  <a:cubicBezTo>
                    <a:pt x="37552" y="94018"/>
                    <a:pt x="37852" y="93718"/>
                    <a:pt x="37852" y="92237"/>
                  </a:cubicBezTo>
                  <a:cubicBezTo>
                    <a:pt x="37852" y="91937"/>
                    <a:pt x="37852" y="91200"/>
                    <a:pt x="37253" y="88974"/>
                  </a:cubicBezTo>
                  <a:lnTo>
                    <a:pt x="17516" y="10199"/>
                  </a:lnTo>
                  <a:cubicBezTo>
                    <a:pt x="16326" y="5155"/>
                    <a:pt x="16033" y="3972"/>
                    <a:pt x="4456" y="3972"/>
                  </a:cubicBezTo>
                  <a:cubicBezTo>
                    <a:pt x="1782" y="3972"/>
                    <a:pt x="0" y="3972"/>
                    <a:pt x="0" y="702"/>
                  </a:cubicBezTo>
                  <a:cubicBezTo>
                    <a:pt x="0" y="556"/>
                    <a:pt x="0" y="-1372"/>
                    <a:pt x="2374" y="-1372"/>
                  </a:cubicBezTo>
                  <a:cubicBezTo>
                    <a:pt x="6677" y="-1372"/>
                    <a:pt x="17370" y="-780"/>
                    <a:pt x="21672" y="-780"/>
                  </a:cubicBezTo>
                  <a:cubicBezTo>
                    <a:pt x="24193" y="-780"/>
                    <a:pt x="29386" y="-780"/>
                    <a:pt x="31913" y="-927"/>
                  </a:cubicBezTo>
                  <a:cubicBezTo>
                    <a:pt x="34879" y="-1072"/>
                    <a:pt x="38590" y="-1372"/>
                    <a:pt x="41409" y="-1372"/>
                  </a:cubicBezTo>
                  <a:cubicBezTo>
                    <a:pt x="42300" y="-1372"/>
                    <a:pt x="44528" y="-1372"/>
                    <a:pt x="44528" y="1891"/>
                  </a:cubicBezTo>
                  <a:cubicBezTo>
                    <a:pt x="44528" y="3972"/>
                    <a:pt x="42746" y="3972"/>
                    <a:pt x="39780" y="3972"/>
                  </a:cubicBezTo>
                  <a:cubicBezTo>
                    <a:pt x="39634" y="3972"/>
                    <a:pt x="36808" y="3972"/>
                    <a:pt x="34141" y="4264"/>
                  </a:cubicBezTo>
                  <a:cubicBezTo>
                    <a:pt x="30723" y="4564"/>
                    <a:pt x="30723" y="5009"/>
                    <a:pt x="30723" y="6491"/>
                  </a:cubicBezTo>
                  <a:cubicBezTo>
                    <a:pt x="30723" y="7681"/>
                    <a:pt x="32212" y="13164"/>
                    <a:pt x="37699" y="34971"/>
                  </a:cubicBezTo>
                  <a:lnTo>
                    <a:pt x="62337" y="52331"/>
                  </a:lnTo>
                  <a:lnTo>
                    <a:pt x="83863" y="10645"/>
                  </a:lnTo>
                  <a:cubicBezTo>
                    <a:pt x="84901" y="8718"/>
                    <a:pt x="84901" y="8565"/>
                    <a:pt x="84901" y="7826"/>
                  </a:cubicBezTo>
                  <a:cubicBezTo>
                    <a:pt x="84901" y="4411"/>
                    <a:pt x="80744" y="3972"/>
                    <a:pt x="78071" y="3972"/>
                  </a:cubicBezTo>
                  <a:cubicBezTo>
                    <a:pt x="76295" y="3972"/>
                    <a:pt x="74214" y="3972"/>
                    <a:pt x="74214" y="702"/>
                  </a:cubicBezTo>
                  <a:cubicBezTo>
                    <a:pt x="74214" y="556"/>
                    <a:pt x="74360" y="-1372"/>
                    <a:pt x="76741" y="-1372"/>
                  </a:cubicBezTo>
                  <a:cubicBezTo>
                    <a:pt x="80890" y="-1372"/>
                    <a:pt x="91584" y="-780"/>
                    <a:pt x="95733" y="-780"/>
                  </a:cubicBezTo>
                  <a:cubicBezTo>
                    <a:pt x="100189" y="-780"/>
                    <a:pt x="106127" y="-1372"/>
                    <a:pt x="110284" y="-1372"/>
                  </a:cubicBezTo>
                  <a:cubicBezTo>
                    <a:pt x="112212" y="-1372"/>
                    <a:pt x="113250" y="-335"/>
                    <a:pt x="113250" y="1746"/>
                  </a:cubicBezTo>
                  <a:cubicBezTo>
                    <a:pt x="113250" y="3972"/>
                    <a:pt x="111321" y="3972"/>
                    <a:pt x="109838" y="3972"/>
                  </a:cubicBezTo>
                  <a:cubicBezTo>
                    <a:pt x="107164" y="3972"/>
                    <a:pt x="102563" y="4119"/>
                    <a:pt x="100042" y="8864"/>
                  </a:cubicBezTo>
                  <a:lnTo>
                    <a:pt x="74659" y="58266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407" name="任意多边形: 形状 406">
              <a:extLst>
                <a:ext uri="{FF2B5EF4-FFF2-40B4-BE49-F238E27FC236}">
                  <a16:creationId xmlns:a16="http://schemas.microsoft.com/office/drawing/2014/main" id="{7A6E0A32-1A4D-6EDF-175C-D76239128508}"/>
                </a:ext>
              </a:extLst>
            </p:cNvPr>
            <p:cNvSpPr/>
            <p:nvPr>
              <p:custDataLst>
                <p:tags r:id="rId19"/>
              </p:custDataLst>
            </p:nvPr>
          </p:nvSpPr>
          <p:spPr>
            <a:xfrm flipV="1">
              <a:off x="15253164" y="-11826886"/>
              <a:ext cx="119341" cy="94066"/>
            </a:xfrm>
            <a:custGeom>
              <a:avLst/>
              <a:gdLst>
                <a:gd name="connsiteX0" fmla="*/ 68681 w 119341"/>
                <a:gd name="connsiteY0" fmla="*/ 50738 h 94066"/>
                <a:gd name="connsiteX1" fmla="*/ 93486 w 119341"/>
                <a:gd name="connsiteY1" fmla="*/ 78282 h 94066"/>
                <a:gd name="connsiteX2" fmla="*/ 115105 w 119341"/>
                <a:gd name="connsiteY2" fmla="*/ 82735 h 94066"/>
                <a:gd name="connsiteX3" fmla="*/ 115105 w 119341"/>
                <a:gd name="connsiteY3" fmla="*/ 92691 h 94066"/>
                <a:gd name="connsiteX4" fmla="*/ 95600 w 119341"/>
                <a:gd name="connsiteY4" fmla="*/ 92053 h 94066"/>
                <a:gd name="connsiteX5" fmla="*/ 73768 w 119341"/>
                <a:gd name="connsiteY5" fmla="*/ 92691 h 94066"/>
                <a:gd name="connsiteX6" fmla="*/ 73768 w 119341"/>
                <a:gd name="connsiteY6" fmla="*/ 82735 h 94066"/>
                <a:gd name="connsiteX7" fmla="*/ 81822 w 119341"/>
                <a:gd name="connsiteY7" fmla="*/ 80828 h 94066"/>
                <a:gd name="connsiteX8" fmla="*/ 80126 w 119341"/>
                <a:gd name="connsiteY8" fmla="*/ 78282 h 94066"/>
                <a:gd name="connsiteX9" fmla="*/ 62324 w 119341"/>
                <a:gd name="connsiteY9" fmla="*/ 58369 h 94066"/>
                <a:gd name="connsiteX10" fmla="*/ 41550 w 119341"/>
                <a:gd name="connsiteY10" fmla="*/ 82735 h 94066"/>
                <a:gd name="connsiteX11" fmla="*/ 50028 w 119341"/>
                <a:gd name="connsiteY11" fmla="*/ 82735 h 94066"/>
                <a:gd name="connsiteX12" fmla="*/ 50028 w 119341"/>
                <a:gd name="connsiteY12" fmla="*/ 92691 h 94066"/>
                <a:gd name="connsiteX13" fmla="*/ 24379 w 119341"/>
                <a:gd name="connsiteY13" fmla="*/ 92053 h 94066"/>
                <a:gd name="connsiteX14" fmla="*/ 1064 w 119341"/>
                <a:gd name="connsiteY14" fmla="*/ 92691 h 94066"/>
                <a:gd name="connsiteX15" fmla="*/ 1064 w 119341"/>
                <a:gd name="connsiteY15" fmla="*/ 82735 h 94066"/>
                <a:gd name="connsiteX16" fmla="*/ 16113 w 119341"/>
                <a:gd name="connsiteY16" fmla="*/ 82735 h 94066"/>
                <a:gd name="connsiteX17" fmla="*/ 49177 w 119341"/>
                <a:gd name="connsiteY17" fmla="*/ 43753 h 94066"/>
                <a:gd name="connsiteX18" fmla="*/ 21413 w 119341"/>
                <a:gd name="connsiteY18" fmla="*/ 12609 h 94066"/>
                <a:gd name="connsiteX19" fmla="*/ 0 w 119341"/>
                <a:gd name="connsiteY19" fmla="*/ 8580 h 94066"/>
                <a:gd name="connsiteX20" fmla="*/ 0 w 119341"/>
                <a:gd name="connsiteY20" fmla="*/ -1375 h 94066"/>
                <a:gd name="connsiteX21" fmla="*/ 19505 w 119341"/>
                <a:gd name="connsiteY21" fmla="*/ -737 h 94066"/>
                <a:gd name="connsiteX22" fmla="*/ 41337 w 119341"/>
                <a:gd name="connsiteY22" fmla="*/ -1375 h 94066"/>
                <a:gd name="connsiteX23" fmla="*/ 41337 w 119341"/>
                <a:gd name="connsiteY23" fmla="*/ 8580 h 94066"/>
                <a:gd name="connsiteX24" fmla="*/ 33496 w 119341"/>
                <a:gd name="connsiteY24" fmla="*/ 10913 h 94066"/>
                <a:gd name="connsiteX25" fmla="*/ 34979 w 119341"/>
                <a:gd name="connsiteY25" fmla="*/ 13034 h 94066"/>
                <a:gd name="connsiteX26" fmla="*/ 55541 w 119341"/>
                <a:gd name="connsiteY26" fmla="*/ 36124 h 94066"/>
                <a:gd name="connsiteX27" fmla="*/ 78856 w 119341"/>
                <a:gd name="connsiteY27" fmla="*/ 8580 h 94066"/>
                <a:gd name="connsiteX28" fmla="*/ 70590 w 119341"/>
                <a:gd name="connsiteY28" fmla="*/ 8580 h 94066"/>
                <a:gd name="connsiteX29" fmla="*/ 70590 w 119341"/>
                <a:gd name="connsiteY29" fmla="*/ -1375 h 94066"/>
                <a:gd name="connsiteX30" fmla="*/ 96026 w 119341"/>
                <a:gd name="connsiteY30" fmla="*/ -737 h 94066"/>
                <a:gd name="connsiteX31" fmla="*/ 119341 w 119341"/>
                <a:gd name="connsiteY31" fmla="*/ -1375 h 94066"/>
                <a:gd name="connsiteX32" fmla="*/ 119341 w 119341"/>
                <a:gd name="connsiteY32" fmla="*/ 8580 h 94066"/>
                <a:gd name="connsiteX33" fmla="*/ 104292 w 119341"/>
                <a:gd name="connsiteY33" fmla="*/ 8580 h 94066"/>
                <a:gd name="connsiteX34" fmla="*/ 68681 w 119341"/>
                <a:gd name="connsiteY34" fmla="*/ 50738 h 940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19341" h="94066">
                  <a:moveTo>
                    <a:pt x="68681" y="50738"/>
                  </a:moveTo>
                  <a:lnTo>
                    <a:pt x="93486" y="78282"/>
                  </a:lnTo>
                  <a:cubicBezTo>
                    <a:pt x="96239" y="81252"/>
                    <a:pt x="97509" y="82735"/>
                    <a:pt x="115105" y="82735"/>
                  </a:cubicBezTo>
                  <a:lnTo>
                    <a:pt x="115105" y="92691"/>
                  </a:lnTo>
                  <a:cubicBezTo>
                    <a:pt x="107683" y="92266"/>
                    <a:pt x="96665" y="92053"/>
                    <a:pt x="95600" y="92053"/>
                  </a:cubicBezTo>
                  <a:cubicBezTo>
                    <a:pt x="90300" y="92053"/>
                    <a:pt x="79707" y="92478"/>
                    <a:pt x="73768" y="92691"/>
                  </a:cubicBezTo>
                  <a:lnTo>
                    <a:pt x="73768" y="82735"/>
                  </a:lnTo>
                  <a:cubicBezTo>
                    <a:pt x="76735" y="82735"/>
                    <a:pt x="79282" y="82309"/>
                    <a:pt x="81822" y="80828"/>
                  </a:cubicBezTo>
                  <a:cubicBezTo>
                    <a:pt x="80977" y="79558"/>
                    <a:pt x="80977" y="79132"/>
                    <a:pt x="80126" y="78282"/>
                  </a:cubicBezTo>
                  <a:lnTo>
                    <a:pt x="62324" y="58369"/>
                  </a:lnTo>
                  <a:lnTo>
                    <a:pt x="41550" y="82735"/>
                  </a:lnTo>
                  <a:lnTo>
                    <a:pt x="50028" y="82735"/>
                  </a:lnTo>
                  <a:lnTo>
                    <a:pt x="50028" y="92691"/>
                  </a:lnTo>
                  <a:cubicBezTo>
                    <a:pt x="44515" y="92478"/>
                    <a:pt x="31162" y="92053"/>
                    <a:pt x="24379" y="92053"/>
                  </a:cubicBezTo>
                  <a:cubicBezTo>
                    <a:pt x="17596" y="92053"/>
                    <a:pt x="8060" y="92478"/>
                    <a:pt x="1064" y="92691"/>
                  </a:cubicBezTo>
                  <a:lnTo>
                    <a:pt x="1064" y="82735"/>
                  </a:lnTo>
                  <a:lnTo>
                    <a:pt x="16113" y="82735"/>
                  </a:lnTo>
                  <a:lnTo>
                    <a:pt x="49177" y="43753"/>
                  </a:lnTo>
                  <a:lnTo>
                    <a:pt x="21413" y="12609"/>
                  </a:lnTo>
                  <a:cubicBezTo>
                    <a:pt x="17809" y="8580"/>
                    <a:pt x="10174" y="8580"/>
                    <a:pt x="0" y="8580"/>
                  </a:cubicBezTo>
                  <a:lnTo>
                    <a:pt x="0" y="-1375"/>
                  </a:lnTo>
                  <a:cubicBezTo>
                    <a:pt x="7422" y="-950"/>
                    <a:pt x="18441" y="-737"/>
                    <a:pt x="19505" y="-737"/>
                  </a:cubicBezTo>
                  <a:cubicBezTo>
                    <a:pt x="24804" y="-737"/>
                    <a:pt x="37100" y="-1163"/>
                    <a:pt x="41337" y="-1375"/>
                  </a:cubicBezTo>
                  <a:lnTo>
                    <a:pt x="41337" y="8580"/>
                  </a:lnTo>
                  <a:cubicBezTo>
                    <a:pt x="37519" y="8580"/>
                    <a:pt x="33496" y="9644"/>
                    <a:pt x="33496" y="10913"/>
                  </a:cubicBezTo>
                  <a:cubicBezTo>
                    <a:pt x="33496" y="11126"/>
                    <a:pt x="33496" y="11339"/>
                    <a:pt x="34979" y="13034"/>
                  </a:cubicBezTo>
                  <a:lnTo>
                    <a:pt x="55541" y="36124"/>
                  </a:lnTo>
                  <a:lnTo>
                    <a:pt x="78856" y="8580"/>
                  </a:lnTo>
                  <a:lnTo>
                    <a:pt x="70590" y="8580"/>
                  </a:lnTo>
                  <a:lnTo>
                    <a:pt x="70590" y="-1375"/>
                  </a:lnTo>
                  <a:cubicBezTo>
                    <a:pt x="76103" y="-1163"/>
                    <a:pt x="89030" y="-737"/>
                    <a:pt x="96026" y="-737"/>
                  </a:cubicBezTo>
                  <a:cubicBezTo>
                    <a:pt x="102810" y="-737"/>
                    <a:pt x="112346" y="-1163"/>
                    <a:pt x="119341" y="-1375"/>
                  </a:cubicBezTo>
                  <a:lnTo>
                    <a:pt x="119341" y="8580"/>
                  </a:lnTo>
                  <a:lnTo>
                    <a:pt x="104292" y="8580"/>
                  </a:lnTo>
                  <a:lnTo>
                    <a:pt x="68681" y="50738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408" name="任意多边形: 形状 407">
              <a:extLst>
                <a:ext uri="{FF2B5EF4-FFF2-40B4-BE49-F238E27FC236}">
                  <a16:creationId xmlns:a16="http://schemas.microsoft.com/office/drawing/2014/main" id="{BFB10158-1A12-A953-C566-FEDED1626D12}"/>
                </a:ext>
              </a:extLst>
            </p:cNvPr>
            <p:cNvSpPr/>
            <p:nvPr>
              <p:custDataLst>
                <p:tags r:id="rId20"/>
              </p:custDataLst>
            </p:nvPr>
          </p:nvSpPr>
          <p:spPr>
            <a:xfrm flipV="1">
              <a:off x="15377182" y="-11799398"/>
              <a:ext cx="65156" cy="128614"/>
            </a:xfrm>
            <a:custGeom>
              <a:avLst/>
              <a:gdLst>
                <a:gd name="connsiteX0" fmla="*/ 65156 w 65156"/>
                <a:gd name="connsiteY0" fmla="*/ 121607 h 128614"/>
                <a:gd name="connsiteX1" fmla="*/ 59225 w 65156"/>
                <a:gd name="connsiteY1" fmla="*/ 127244 h 128614"/>
                <a:gd name="connsiteX2" fmla="*/ 50912 w 65156"/>
                <a:gd name="connsiteY2" fmla="*/ 119089 h 128614"/>
                <a:gd name="connsiteX3" fmla="*/ 56851 w 65156"/>
                <a:gd name="connsiteY3" fmla="*/ 113446 h 128614"/>
                <a:gd name="connsiteX4" fmla="*/ 65156 w 65156"/>
                <a:gd name="connsiteY4" fmla="*/ 121607 h 128614"/>
                <a:gd name="connsiteX5" fmla="*/ 33696 w 65156"/>
                <a:gd name="connsiteY5" fmla="*/ 21619 h 128614"/>
                <a:gd name="connsiteX6" fmla="*/ 14544 w 65156"/>
                <a:gd name="connsiteY6" fmla="*/ 2783 h 128614"/>
                <a:gd name="connsiteX7" fmla="*/ 9204 w 65156"/>
                <a:gd name="connsiteY7" fmla="*/ 3674 h 128614"/>
                <a:gd name="connsiteX8" fmla="*/ 14251 w 65156"/>
                <a:gd name="connsiteY8" fmla="*/ 11238 h 128614"/>
                <a:gd name="connsiteX9" fmla="*/ 8459 w 65156"/>
                <a:gd name="connsiteY9" fmla="*/ 16728 h 128614"/>
                <a:gd name="connsiteX10" fmla="*/ 0 w 65156"/>
                <a:gd name="connsiteY10" fmla="*/ 7975 h 128614"/>
                <a:gd name="connsiteX11" fmla="*/ 14696 w 65156"/>
                <a:gd name="connsiteY11" fmla="*/ -1371 h 128614"/>
                <a:gd name="connsiteX12" fmla="*/ 45566 w 65156"/>
                <a:gd name="connsiteY12" fmla="*/ 22064 h 128614"/>
                <a:gd name="connsiteX13" fmla="*/ 58926 w 65156"/>
                <a:gd name="connsiteY13" fmla="*/ 75176 h 128614"/>
                <a:gd name="connsiteX14" fmla="*/ 59670 w 65156"/>
                <a:gd name="connsiteY14" fmla="*/ 80367 h 128614"/>
                <a:gd name="connsiteX15" fmla="*/ 43784 w 65156"/>
                <a:gd name="connsiteY15" fmla="*/ 94312 h 128614"/>
                <a:gd name="connsiteX16" fmla="*/ 17809 w 65156"/>
                <a:gd name="connsiteY16" fmla="*/ 71614 h 128614"/>
                <a:gd name="connsiteX17" fmla="*/ 20336 w 65156"/>
                <a:gd name="connsiteY17" fmla="*/ 69686 h 128614"/>
                <a:gd name="connsiteX18" fmla="*/ 23302 w 65156"/>
                <a:gd name="connsiteY18" fmla="*/ 72358 h 128614"/>
                <a:gd name="connsiteX19" fmla="*/ 43338 w 65156"/>
                <a:gd name="connsiteY19" fmla="*/ 90158 h 128614"/>
                <a:gd name="connsiteX20" fmla="*/ 48385 w 65156"/>
                <a:gd name="connsiteY20" fmla="*/ 82886 h 128614"/>
                <a:gd name="connsiteX21" fmla="*/ 47940 w 65156"/>
                <a:gd name="connsiteY21" fmla="*/ 78440 h 128614"/>
                <a:gd name="connsiteX22" fmla="*/ 33696 w 65156"/>
                <a:gd name="connsiteY22" fmla="*/ 21619 h 128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65156" h="128614">
                  <a:moveTo>
                    <a:pt x="65156" y="121607"/>
                  </a:moveTo>
                  <a:cubicBezTo>
                    <a:pt x="65156" y="124127"/>
                    <a:pt x="63228" y="127244"/>
                    <a:pt x="59225" y="127244"/>
                  </a:cubicBezTo>
                  <a:cubicBezTo>
                    <a:pt x="54916" y="127244"/>
                    <a:pt x="50912" y="123090"/>
                    <a:pt x="50912" y="119089"/>
                  </a:cubicBezTo>
                  <a:cubicBezTo>
                    <a:pt x="50912" y="116710"/>
                    <a:pt x="52694" y="113446"/>
                    <a:pt x="56851" y="113446"/>
                  </a:cubicBezTo>
                  <a:cubicBezTo>
                    <a:pt x="60854" y="113446"/>
                    <a:pt x="65156" y="117308"/>
                    <a:pt x="65156" y="121607"/>
                  </a:cubicBezTo>
                  <a:close/>
                  <a:moveTo>
                    <a:pt x="33696" y="21619"/>
                  </a:moveTo>
                  <a:cubicBezTo>
                    <a:pt x="31169" y="11383"/>
                    <a:pt x="23302" y="2783"/>
                    <a:pt x="14544" y="2783"/>
                  </a:cubicBezTo>
                  <a:cubicBezTo>
                    <a:pt x="12615" y="2783"/>
                    <a:pt x="10833" y="3075"/>
                    <a:pt x="9204" y="3674"/>
                  </a:cubicBezTo>
                  <a:cubicBezTo>
                    <a:pt x="13060" y="5448"/>
                    <a:pt x="14251" y="9010"/>
                    <a:pt x="14251" y="11238"/>
                  </a:cubicBezTo>
                  <a:cubicBezTo>
                    <a:pt x="14251" y="14800"/>
                    <a:pt x="11431" y="16728"/>
                    <a:pt x="8459" y="16728"/>
                  </a:cubicBezTo>
                  <a:cubicBezTo>
                    <a:pt x="3857" y="16728"/>
                    <a:pt x="0" y="12719"/>
                    <a:pt x="0" y="7975"/>
                  </a:cubicBezTo>
                  <a:cubicBezTo>
                    <a:pt x="0" y="2338"/>
                    <a:pt x="5786" y="-1371"/>
                    <a:pt x="14696" y="-1371"/>
                  </a:cubicBezTo>
                  <a:cubicBezTo>
                    <a:pt x="23601" y="-1371"/>
                    <a:pt x="40964" y="3966"/>
                    <a:pt x="45566" y="22064"/>
                  </a:cubicBezTo>
                  <a:lnTo>
                    <a:pt x="58926" y="75176"/>
                  </a:lnTo>
                  <a:cubicBezTo>
                    <a:pt x="59371" y="76804"/>
                    <a:pt x="59670" y="78141"/>
                    <a:pt x="59670" y="80367"/>
                  </a:cubicBezTo>
                  <a:cubicBezTo>
                    <a:pt x="59670" y="88529"/>
                    <a:pt x="52694" y="94312"/>
                    <a:pt x="43784" y="94312"/>
                  </a:cubicBezTo>
                  <a:cubicBezTo>
                    <a:pt x="27311" y="94312"/>
                    <a:pt x="17809" y="73694"/>
                    <a:pt x="17809" y="71614"/>
                  </a:cubicBezTo>
                  <a:cubicBezTo>
                    <a:pt x="17809" y="69686"/>
                    <a:pt x="19890" y="69686"/>
                    <a:pt x="20336" y="69686"/>
                  </a:cubicBezTo>
                  <a:cubicBezTo>
                    <a:pt x="22118" y="69686"/>
                    <a:pt x="22265" y="70132"/>
                    <a:pt x="23302" y="72358"/>
                  </a:cubicBezTo>
                  <a:cubicBezTo>
                    <a:pt x="27012" y="80958"/>
                    <a:pt x="34733" y="90158"/>
                    <a:pt x="43338" y="90158"/>
                  </a:cubicBezTo>
                  <a:cubicBezTo>
                    <a:pt x="47049" y="90158"/>
                    <a:pt x="48385" y="87638"/>
                    <a:pt x="48385" y="82886"/>
                  </a:cubicBezTo>
                  <a:cubicBezTo>
                    <a:pt x="48385" y="81258"/>
                    <a:pt x="48093" y="79177"/>
                    <a:pt x="47940" y="78440"/>
                  </a:cubicBezTo>
                  <a:lnTo>
                    <a:pt x="33696" y="21619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</p:grpSp>
      <p:grpSp>
        <p:nvGrpSpPr>
          <p:cNvPr id="443" name="图形 441">
            <a:extLst>
              <a:ext uri="{FF2B5EF4-FFF2-40B4-BE49-F238E27FC236}">
                <a16:creationId xmlns:a16="http://schemas.microsoft.com/office/drawing/2014/main" id="{5EBA77DE-E15D-F88E-2D0E-08235CDA61DB}"/>
              </a:ext>
            </a:extLst>
          </p:cNvPr>
          <p:cNvGrpSpPr/>
          <p:nvPr/>
        </p:nvGrpSpPr>
        <p:grpSpPr>
          <a:xfrm>
            <a:off x="10546414" y="-10756606"/>
            <a:ext cx="4857803" cy="271470"/>
            <a:chOff x="10546414" y="-10756606"/>
            <a:chExt cx="4857803" cy="271470"/>
          </a:xfrm>
          <a:solidFill>
            <a:srgbClr val="000000"/>
          </a:solidFill>
        </p:grpSpPr>
        <p:sp>
          <p:nvSpPr>
            <p:cNvPr id="444" name="任意多边形: 形状 443">
              <a:extLst>
                <a:ext uri="{FF2B5EF4-FFF2-40B4-BE49-F238E27FC236}">
                  <a16:creationId xmlns:a16="http://schemas.microsoft.com/office/drawing/2014/main" id="{DC55B307-E849-6381-6433-B8F92797D070}"/>
                </a:ext>
              </a:extLst>
            </p:cNvPr>
            <p:cNvSpPr/>
            <p:nvPr/>
          </p:nvSpPr>
          <p:spPr>
            <a:xfrm flipV="1">
              <a:off x="10546414" y="-10715519"/>
              <a:ext cx="105774" cy="192799"/>
            </a:xfrm>
            <a:custGeom>
              <a:avLst/>
              <a:gdLst>
                <a:gd name="connsiteX0" fmla="*/ 66560 w 105774"/>
                <a:gd name="connsiteY0" fmla="*/ 126802 h 192799"/>
                <a:gd name="connsiteX1" fmla="*/ 84794 w 105774"/>
                <a:gd name="connsiteY1" fmla="*/ 126802 h 192799"/>
                <a:gd name="connsiteX2" fmla="*/ 91152 w 105774"/>
                <a:gd name="connsiteY2" fmla="*/ 131041 h 192799"/>
                <a:gd name="connsiteX3" fmla="*/ 85426 w 105774"/>
                <a:gd name="connsiteY3" fmla="*/ 133374 h 192799"/>
                <a:gd name="connsiteX4" fmla="*/ 67837 w 105774"/>
                <a:gd name="connsiteY4" fmla="*/ 133374 h 192799"/>
                <a:gd name="connsiteX5" fmla="*/ 72285 w 105774"/>
                <a:gd name="connsiteY5" fmla="*/ 157521 h 192799"/>
                <a:gd name="connsiteX6" fmla="*/ 77373 w 105774"/>
                <a:gd name="connsiteY6" fmla="*/ 179554 h 192799"/>
                <a:gd name="connsiteX7" fmla="*/ 87335 w 105774"/>
                <a:gd name="connsiteY7" fmla="*/ 186758 h 192799"/>
                <a:gd name="connsiteX8" fmla="*/ 97722 w 105774"/>
                <a:gd name="connsiteY8" fmla="*/ 182943 h 192799"/>
                <a:gd name="connsiteX9" fmla="*/ 86277 w 105774"/>
                <a:gd name="connsiteY9" fmla="*/ 171505 h 192799"/>
                <a:gd name="connsiteX10" fmla="*/ 94117 w 105774"/>
                <a:gd name="connsiteY10" fmla="*/ 164094 h 192799"/>
                <a:gd name="connsiteX11" fmla="*/ 105775 w 105774"/>
                <a:gd name="connsiteY11" fmla="*/ 176802 h 192799"/>
                <a:gd name="connsiteX12" fmla="*/ 87335 w 105774"/>
                <a:gd name="connsiteY12" fmla="*/ 191424 h 192799"/>
                <a:gd name="connsiteX13" fmla="*/ 60415 w 105774"/>
                <a:gd name="connsiteY13" fmla="*/ 166633 h 192799"/>
                <a:gd name="connsiteX14" fmla="*/ 53420 w 105774"/>
                <a:gd name="connsiteY14" fmla="*/ 133374 h 192799"/>
                <a:gd name="connsiteX15" fmla="*/ 38796 w 105774"/>
                <a:gd name="connsiteY15" fmla="*/ 133374 h 192799"/>
                <a:gd name="connsiteX16" fmla="*/ 32432 w 105774"/>
                <a:gd name="connsiteY16" fmla="*/ 129346 h 192799"/>
                <a:gd name="connsiteX17" fmla="*/ 38370 w 105774"/>
                <a:gd name="connsiteY17" fmla="*/ 126802 h 192799"/>
                <a:gd name="connsiteX18" fmla="*/ 52362 w 105774"/>
                <a:gd name="connsiteY18" fmla="*/ 126802 h 192799"/>
                <a:gd name="connsiteX19" fmla="*/ 36462 w 105774"/>
                <a:gd name="connsiteY19" fmla="*/ 43117 h 192799"/>
                <a:gd name="connsiteX20" fmla="*/ 18021 w 105774"/>
                <a:gd name="connsiteY20" fmla="*/ 3291 h 192799"/>
                <a:gd name="connsiteX21" fmla="*/ 7847 w 105774"/>
                <a:gd name="connsiteY21" fmla="*/ 7099 h 192799"/>
                <a:gd name="connsiteX22" fmla="*/ 19505 w 105774"/>
                <a:gd name="connsiteY22" fmla="*/ 18544 h 192799"/>
                <a:gd name="connsiteX23" fmla="*/ 11664 w 105774"/>
                <a:gd name="connsiteY23" fmla="*/ 25955 h 192799"/>
                <a:gd name="connsiteX24" fmla="*/ 0 w 105774"/>
                <a:gd name="connsiteY24" fmla="*/ 13247 h 192799"/>
                <a:gd name="connsiteX25" fmla="*/ 18021 w 105774"/>
                <a:gd name="connsiteY25" fmla="*/ -1375 h 192799"/>
                <a:gd name="connsiteX26" fmla="*/ 41975 w 105774"/>
                <a:gd name="connsiteY26" fmla="*/ 19175 h 192799"/>
                <a:gd name="connsiteX27" fmla="*/ 53845 w 105774"/>
                <a:gd name="connsiteY27" fmla="*/ 59646 h 192799"/>
                <a:gd name="connsiteX28" fmla="*/ 66560 w 105774"/>
                <a:gd name="connsiteY28" fmla="*/ 126802 h 1927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05774" h="192799">
                  <a:moveTo>
                    <a:pt x="66560" y="126802"/>
                  </a:moveTo>
                  <a:lnTo>
                    <a:pt x="84794" y="126802"/>
                  </a:lnTo>
                  <a:cubicBezTo>
                    <a:pt x="89030" y="126802"/>
                    <a:pt x="91152" y="126802"/>
                    <a:pt x="91152" y="131041"/>
                  </a:cubicBezTo>
                  <a:cubicBezTo>
                    <a:pt x="91152" y="133374"/>
                    <a:pt x="89030" y="133374"/>
                    <a:pt x="85426" y="133374"/>
                  </a:cubicBezTo>
                  <a:lnTo>
                    <a:pt x="67837" y="133374"/>
                  </a:lnTo>
                  <a:lnTo>
                    <a:pt x="72285" y="157521"/>
                  </a:lnTo>
                  <a:cubicBezTo>
                    <a:pt x="73137" y="161974"/>
                    <a:pt x="76103" y="177015"/>
                    <a:pt x="77373" y="179554"/>
                  </a:cubicBezTo>
                  <a:cubicBezTo>
                    <a:pt x="79281" y="183582"/>
                    <a:pt x="82886" y="186758"/>
                    <a:pt x="87335" y="186758"/>
                  </a:cubicBezTo>
                  <a:cubicBezTo>
                    <a:pt x="88186" y="186758"/>
                    <a:pt x="93699" y="186758"/>
                    <a:pt x="97722" y="182943"/>
                  </a:cubicBezTo>
                  <a:cubicBezTo>
                    <a:pt x="88398" y="182099"/>
                    <a:pt x="86277" y="174682"/>
                    <a:pt x="86277" y="171505"/>
                  </a:cubicBezTo>
                  <a:cubicBezTo>
                    <a:pt x="86277" y="166633"/>
                    <a:pt x="90094" y="164094"/>
                    <a:pt x="94117" y="164094"/>
                  </a:cubicBezTo>
                  <a:cubicBezTo>
                    <a:pt x="99630" y="164094"/>
                    <a:pt x="105775" y="168753"/>
                    <a:pt x="105775" y="176802"/>
                  </a:cubicBezTo>
                  <a:cubicBezTo>
                    <a:pt x="105775" y="186545"/>
                    <a:pt x="96026" y="191424"/>
                    <a:pt x="87335" y="191424"/>
                  </a:cubicBezTo>
                  <a:cubicBezTo>
                    <a:pt x="80133" y="191424"/>
                    <a:pt x="66773" y="187609"/>
                    <a:pt x="60415" y="166633"/>
                  </a:cubicBezTo>
                  <a:cubicBezTo>
                    <a:pt x="59145" y="162186"/>
                    <a:pt x="58507" y="160066"/>
                    <a:pt x="53420" y="133374"/>
                  </a:cubicBezTo>
                  <a:lnTo>
                    <a:pt x="38796" y="133374"/>
                  </a:lnTo>
                  <a:cubicBezTo>
                    <a:pt x="34766" y="133374"/>
                    <a:pt x="32432" y="133374"/>
                    <a:pt x="32432" y="129346"/>
                  </a:cubicBezTo>
                  <a:cubicBezTo>
                    <a:pt x="32432" y="126802"/>
                    <a:pt x="34341" y="126802"/>
                    <a:pt x="38370" y="126802"/>
                  </a:cubicBezTo>
                  <a:lnTo>
                    <a:pt x="52362" y="126802"/>
                  </a:lnTo>
                  <a:lnTo>
                    <a:pt x="36462" y="43117"/>
                  </a:lnTo>
                  <a:cubicBezTo>
                    <a:pt x="32645" y="22566"/>
                    <a:pt x="29041" y="3291"/>
                    <a:pt x="18021" y="3291"/>
                  </a:cubicBezTo>
                  <a:cubicBezTo>
                    <a:pt x="17170" y="3291"/>
                    <a:pt x="11870" y="3291"/>
                    <a:pt x="7847" y="7099"/>
                  </a:cubicBezTo>
                  <a:cubicBezTo>
                    <a:pt x="17596" y="7737"/>
                    <a:pt x="19505" y="15368"/>
                    <a:pt x="19505" y="18544"/>
                  </a:cubicBezTo>
                  <a:cubicBezTo>
                    <a:pt x="19505" y="23416"/>
                    <a:pt x="15687" y="25955"/>
                    <a:pt x="11664" y="25955"/>
                  </a:cubicBezTo>
                  <a:cubicBezTo>
                    <a:pt x="6151" y="25955"/>
                    <a:pt x="0" y="21296"/>
                    <a:pt x="0" y="13247"/>
                  </a:cubicBezTo>
                  <a:cubicBezTo>
                    <a:pt x="0" y="3709"/>
                    <a:pt x="9330" y="-1375"/>
                    <a:pt x="18021" y="-1375"/>
                  </a:cubicBezTo>
                  <a:cubicBezTo>
                    <a:pt x="29679" y="-1375"/>
                    <a:pt x="38158" y="11127"/>
                    <a:pt x="41975" y="19175"/>
                  </a:cubicBezTo>
                  <a:cubicBezTo>
                    <a:pt x="48758" y="32528"/>
                    <a:pt x="53632" y="58163"/>
                    <a:pt x="53845" y="59646"/>
                  </a:cubicBezTo>
                  <a:lnTo>
                    <a:pt x="66560" y="126802"/>
                  </a:lnTo>
                  <a:close/>
                </a:path>
              </a:pathLst>
            </a:custGeom>
            <a:solidFill>
              <a:srgbClr val="000000"/>
            </a:solidFill>
            <a:ln w="212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45" name="任意多边形: 形状 444">
              <a:extLst>
                <a:ext uri="{FF2B5EF4-FFF2-40B4-BE49-F238E27FC236}">
                  <a16:creationId xmlns:a16="http://schemas.microsoft.com/office/drawing/2014/main" id="{0C3F8560-0F71-13DD-AA6B-41A1260FDDD3}"/>
                </a:ext>
              </a:extLst>
            </p:cNvPr>
            <p:cNvSpPr/>
            <p:nvPr/>
          </p:nvSpPr>
          <p:spPr>
            <a:xfrm flipV="1">
              <a:off x="10682785" y="-10725050"/>
              <a:ext cx="49176" cy="211860"/>
            </a:xfrm>
            <a:custGeom>
              <a:avLst/>
              <a:gdLst>
                <a:gd name="connsiteX0" fmla="*/ 49177 w 49176"/>
                <a:gd name="connsiteY0" fmla="*/ 746 h 211860"/>
                <a:gd name="connsiteX1" fmla="*/ 45572 w 49176"/>
                <a:gd name="connsiteY1" fmla="*/ 5405 h 211860"/>
                <a:gd name="connsiteX2" fmla="*/ 12296 w 49176"/>
                <a:gd name="connsiteY2" fmla="*/ 104556 h 211860"/>
                <a:gd name="connsiteX3" fmla="*/ 46424 w 49176"/>
                <a:gd name="connsiteY3" fmla="*/ 204763 h 211860"/>
                <a:gd name="connsiteX4" fmla="*/ 49177 w 49176"/>
                <a:gd name="connsiteY4" fmla="*/ 208366 h 211860"/>
                <a:gd name="connsiteX5" fmla="*/ 47056 w 49176"/>
                <a:gd name="connsiteY5" fmla="*/ 210485 h 211860"/>
                <a:gd name="connsiteX6" fmla="*/ 13353 w 49176"/>
                <a:gd name="connsiteY6" fmla="*/ 169171 h 211860"/>
                <a:gd name="connsiteX7" fmla="*/ 0 w 49176"/>
                <a:gd name="connsiteY7" fmla="*/ 104556 h 211860"/>
                <a:gd name="connsiteX8" fmla="*/ 13992 w 49176"/>
                <a:gd name="connsiteY8" fmla="*/ 38456 h 211860"/>
                <a:gd name="connsiteX9" fmla="*/ 47056 w 49176"/>
                <a:gd name="connsiteY9" fmla="*/ -1375 h 211860"/>
                <a:gd name="connsiteX10" fmla="*/ 49177 w 49176"/>
                <a:gd name="connsiteY10" fmla="*/ 746 h 211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9176" h="211860">
                  <a:moveTo>
                    <a:pt x="49177" y="746"/>
                  </a:moveTo>
                  <a:cubicBezTo>
                    <a:pt x="49177" y="1377"/>
                    <a:pt x="49177" y="1802"/>
                    <a:pt x="45572" y="5405"/>
                  </a:cubicBezTo>
                  <a:cubicBezTo>
                    <a:pt x="19079" y="32097"/>
                    <a:pt x="12296" y="72141"/>
                    <a:pt x="12296" y="104556"/>
                  </a:cubicBezTo>
                  <a:cubicBezTo>
                    <a:pt x="12296" y="141416"/>
                    <a:pt x="20349" y="178284"/>
                    <a:pt x="46424" y="204763"/>
                  </a:cubicBezTo>
                  <a:cubicBezTo>
                    <a:pt x="49177" y="207309"/>
                    <a:pt x="49177" y="207735"/>
                    <a:pt x="49177" y="208366"/>
                  </a:cubicBezTo>
                  <a:cubicBezTo>
                    <a:pt x="49177" y="209848"/>
                    <a:pt x="48326" y="210485"/>
                    <a:pt x="47056" y="210485"/>
                  </a:cubicBezTo>
                  <a:cubicBezTo>
                    <a:pt x="44934" y="210485"/>
                    <a:pt x="25862" y="196076"/>
                    <a:pt x="13353" y="169171"/>
                  </a:cubicBezTo>
                  <a:cubicBezTo>
                    <a:pt x="2540" y="145870"/>
                    <a:pt x="0" y="122354"/>
                    <a:pt x="0" y="104556"/>
                  </a:cubicBezTo>
                  <a:cubicBezTo>
                    <a:pt x="0" y="88032"/>
                    <a:pt x="2328" y="62398"/>
                    <a:pt x="13992" y="38456"/>
                  </a:cubicBezTo>
                  <a:cubicBezTo>
                    <a:pt x="26707" y="12396"/>
                    <a:pt x="44934" y="-1375"/>
                    <a:pt x="47056" y="-1375"/>
                  </a:cubicBezTo>
                  <a:cubicBezTo>
                    <a:pt x="48326" y="-1375"/>
                    <a:pt x="49177" y="-737"/>
                    <a:pt x="49177" y="746"/>
                  </a:cubicBezTo>
                  <a:close/>
                </a:path>
              </a:pathLst>
            </a:custGeom>
            <a:solidFill>
              <a:srgbClr val="000000"/>
            </a:solidFill>
            <a:ln w="212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46" name="任意多边形: 形状 445">
              <a:extLst>
                <a:ext uri="{FF2B5EF4-FFF2-40B4-BE49-F238E27FC236}">
                  <a16:creationId xmlns:a16="http://schemas.microsoft.com/office/drawing/2014/main" id="{70C73DE4-4C18-2D6D-F407-A5BBA97B7192}"/>
                </a:ext>
              </a:extLst>
            </p:cNvPr>
            <p:cNvSpPr/>
            <p:nvPr/>
          </p:nvSpPr>
          <p:spPr>
            <a:xfrm flipV="1">
              <a:off x="10748898" y="-10660221"/>
              <a:ext cx="119341" cy="94066"/>
            </a:xfrm>
            <a:custGeom>
              <a:avLst/>
              <a:gdLst>
                <a:gd name="connsiteX0" fmla="*/ 68681 w 119341"/>
                <a:gd name="connsiteY0" fmla="*/ 50738 h 94066"/>
                <a:gd name="connsiteX1" fmla="*/ 93486 w 119341"/>
                <a:gd name="connsiteY1" fmla="*/ 78282 h 94066"/>
                <a:gd name="connsiteX2" fmla="*/ 115105 w 119341"/>
                <a:gd name="connsiteY2" fmla="*/ 82735 h 94066"/>
                <a:gd name="connsiteX3" fmla="*/ 115105 w 119341"/>
                <a:gd name="connsiteY3" fmla="*/ 92691 h 94066"/>
                <a:gd name="connsiteX4" fmla="*/ 95601 w 119341"/>
                <a:gd name="connsiteY4" fmla="*/ 92053 h 94066"/>
                <a:gd name="connsiteX5" fmla="*/ 73769 w 119341"/>
                <a:gd name="connsiteY5" fmla="*/ 92691 h 94066"/>
                <a:gd name="connsiteX6" fmla="*/ 73769 w 119341"/>
                <a:gd name="connsiteY6" fmla="*/ 82735 h 94066"/>
                <a:gd name="connsiteX7" fmla="*/ 81822 w 119341"/>
                <a:gd name="connsiteY7" fmla="*/ 80828 h 94066"/>
                <a:gd name="connsiteX8" fmla="*/ 80126 w 119341"/>
                <a:gd name="connsiteY8" fmla="*/ 78282 h 94066"/>
                <a:gd name="connsiteX9" fmla="*/ 62324 w 119341"/>
                <a:gd name="connsiteY9" fmla="*/ 58369 h 94066"/>
                <a:gd name="connsiteX10" fmla="*/ 41549 w 119341"/>
                <a:gd name="connsiteY10" fmla="*/ 82735 h 94066"/>
                <a:gd name="connsiteX11" fmla="*/ 50028 w 119341"/>
                <a:gd name="connsiteY11" fmla="*/ 82735 h 94066"/>
                <a:gd name="connsiteX12" fmla="*/ 50028 w 119341"/>
                <a:gd name="connsiteY12" fmla="*/ 92691 h 94066"/>
                <a:gd name="connsiteX13" fmla="*/ 24379 w 119341"/>
                <a:gd name="connsiteY13" fmla="*/ 92053 h 94066"/>
                <a:gd name="connsiteX14" fmla="*/ 1064 w 119341"/>
                <a:gd name="connsiteY14" fmla="*/ 92691 h 94066"/>
                <a:gd name="connsiteX15" fmla="*/ 1064 w 119341"/>
                <a:gd name="connsiteY15" fmla="*/ 82735 h 94066"/>
                <a:gd name="connsiteX16" fmla="*/ 16113 w 119341"/>
                <a:gd name="connsiteY16" fmla="*/ 82735 h 94066"/>
                <a:gd name="connsiteX17" fmla="*/ 49177 w 119341"/>
                <a:gd name="connsiteY17" fmla="*/ 43753 h 94066"/>
                <a:gd name="connsiteX18" fmla="*/ 21413 w 119341"/>
                <a:gd name="connsiteY18" fmla="*/ 12609 h 94066"/>
                <a:gd name="connsiteX19" fmla="*/ 0 w 119341"/>
                <a:gd name="connsiteY19" fmla="*/ 8581 h 94066"/>
                <a:gd name="connsiteX20" fmla="*/ 0 w 119341"/>
                <a:gd name="connsiteY20" fmla="*/ -1375 h 94066"/>
                <a:gd name="connsiteX21" fmla="*/ 19505 w 119341"/>
                <a:gd name="connsiteY21" fmla="*/ -737 h 94066"/>
                <a:gd name="connsiteX22" fmla="*/ 41337 w 119341"/>
                <a:gd name="connsiteY22" fmla="*/ -1375 h 94066"/>
                <a:gd name="connsiteX23" fmla="*/ 41337 w 119341"/>
                <a:gd name="connsiteY23" fmla="*/ 8581 h 94066"/>
                <a:gd name="connsiteX24" fmla="*/ 33496 w 119341"/>
                <a:gd name="connsiteY24" fmla="*/ 10913 h 94066"/>
                <a:gd name="connsiteX25" fmla="*/ 34979 w 119341"/>
                <a:gd name="connsiteY25" fmla="*/ 13034 h 94066"/>
                <a:gd name="connsiteX26" fmla="*/ 55541 w 119341"/>
                <a:gd name="connsiteY26" fmla="*/ 36124 h 94066"/>
                <a:gd name="connsiteX27" fmla="*/ 78856 w 119341"/>
                <a:gd name="connsiteY27" fmla="*/ 8581 h 94066"/>
                <a:gd name="connsiteX28" fmla="*/ 70590 w 119341"/>
                <a:gd name="connsiteY28" fmla="*/ 8581 h 94066"/>
                <a:gd name="connsiteX29" fmla="*/ 70590 w 119341"/>
                <a:gd name="connsiteY29" fmla="*/ -1375 h 94066"/>
                <a:gd name="connsiteX30" fmla="*/ 96026 w 119341"/>
                <a:gd name="connsiteY30" fmla="*/ -737 h 94066"/>
                <a:gd name="connsiteX31" fmla="*/ 119341 w 119341"/>
                <a:gd name="connsiteY31" fmla="*/ -1375 h 94066"/>
                <a:gd name="connsiteX32" fmla="*/ 119341 w 119341"/>
                <a:gd name="connsiteY32" fmla="*/ 8581 h 94066"/>
                <a:gd name="connsiteX33" fmla="*/ 104292 w 119341"/>
                <a:gd name="connsiteY33" fmla="*/ 8581 h 94066"/>
                <a:gd name="connsiteX34" fmla="*/ 68681 w 119341"/>
                <a:gd name="connsiteY34" fmla="*/ 50738 h 940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19341" h="94066">
                  <a:moveTo>
                    <a:pt x="68681" y="50738"/>
                  </a:moveTo>
                  <a:lnTo>
                    <a:pt x="93486" y="78282"/>
                  </a:lnTo>
                  <a:cubicBezTo>
                    <a:pt x="96239" y="81252"/>
                    <a:pt x="97509" y="82735"/>
                    <a:pt x="115105" y="82735"/>
                  </a:cubicBezTo>
                  <a:lnTo>
                    <a:pt x="115105" y="92691"/>
                  </a:lnTo>
                  <a:cubicBezTo>
                    <a:pt x="107684" y="92266"/>
                    <a:pt x="96665" y="92053"/>
                    <a:pt x="95601" y="92053"/>
                  </a:cubicBezTo>
                  <a:cubicBezTo>
                    <a:pt x="90301" y="92053"/>
                    <a:pt x="79707" y="92478"/>
                    <a:pt x="73769" y="92691"/>
                  </a:cubicBezTo>
                  <a:lnTo>
                    <a:pt x="73769" y="82735"/>
                  </a:lnTo>
                  <a:cubicBezTo>
                    <a:pt x="76735" y="82735"/>
                    <a:pt x="79282" y="82309"/>
                    <a:pt x="81822" y="80828"/>
                  </a:cubicBezTo>
                  <a:cubicBezTo>
                    <a:pt x="80977" y="79558"/>
                    <a:pt x="80977" y="79132"/>
                    <a:pt x="80126" y="78282"/>
                  </a:cubicBezTo>
                  <a:lnTo>
                    <a:pt x="62324" y="58369"/>
                  </a:lnTo>
                  <a:lnTo>
                    <a:pt x="41549" y="82735"/>
                  </a:lnTo>
                  <a:lnTo>
                    <a:pt x="50028" y="82735"/>
                  </a:lnTo>
                  <a:lnTo>
                    <a:pt x="50028" y="92691"/>
                  </a:lnTo>
                  <a:cubicBezTo>
                    <a:pt x="44515" y="92478"/>
                    <a:pt x="31162" y="92053"/>
                    <a:pt x="24379" y="92053"/>
                  </a:cubicBezTo>
                  <a:cubicBezTo>
                    <a:pt x="17596" y="92053"/>
                    <a:pt x="8060" y="92478"/>
                    <a:pt x="1064" y="92691"/>
                  </a:cubicBezTo>
                  <a:lnTo>
                    <a:pt x="1064" y="82735"/>
                  </a:lnTo>
                  <a:lnTo>
                    <a:pt x="16113" y="82735"/>
                  </a:lnTo>
                  <a:lnTo>
                    <a:pt x="49177" y="43753"/>
                  </a:lnTo>
                  <a:lnTo>
                    <a:pt x="21413" y="12609"/>
                  </a:lnTo>
                  <a:cubicBezTo>
                    <a:pt x="17809" y="8581"/>
                    <a:pt x="10175" y="8581"/>
                    <a:pt x="0" y="8581"/>
                  </a:cubicBezTo>
                  <a:lnTo>
                    <a:pt x="0" y="-1375"/>
                  </a:lnTo>
                  <a:cubicBezTo>
                    <a:pt x="7422" y="-950"/>
                    <a:pt x="18440" y="-737"/>
                    <a:pt x="19505" y="-737"/>
                  </a:cubicBezTo>
                  <a:cubicBezTo>
                    <a:pt x="24805" y="-737"/>
                    <a:pt x="37100" y="-1163"/>
                    <a:pt x="41337" y="-1375"/>
                  </a:cubicBezTo>
                  <a:lnTo>
                    <a:pt x="41337" y="8581"/>
                  </a:lnTo>
                  <a:cubicBezTo>
                    <a:pt x="37520" y="8581"/>
                    <a:pt x="33496" y="9644"/>
                    <a:pt x="33496" y="10913"/>
                  </a:cubicBezTo>
                  <a:cubicBezTo>
                    <a:pt x="33496" y="11126"/>
                    <a:pt x="33496" y="11339"/>
                    <a:pt x="34979" y="13034"/>
                  </a:cubicBezTo>
                  <a:lnTo>
                    <a:pt x="55541" y="36124"/>
                  </a:lnTo>
                  <a:lnTo>
                    <a:pt x="78856" y="8581"/>
                  </a:lnTo>
                  <a:lnTo>
                    <a:pt x="70590" y="8581"/>
                  </a:lnTo>
                  <a:lnTo>
                    <a:pt x="70590" y="-1375"/>
                  </a:lnTo>
                  <a:cubicBezTo>
                    <a:pt x="76103" y="-1163"/>
                    <a:pt x="89031" y="-737"/>
                    <a:pt x="96026" y="-737"/>
                  </a:cubicBezTo>
                  <a:cubicBezTo>
                    <a:pt x="102809" y="-737"/>
                    <a:pt x="112346" y="-1163"/>
                    <a:pt x="119341" y="-1375"/>
                  </a:cubicBezTo>
                  <a:lnTo>
                    <a:pt x="119341" y="8581"/>
                  </a:lnTo>
                  <a:lnTo>
                    <a:pt x="104292" y="8581"/>
                  </a:lnTo>
                  <a:lnTo>
                    <a:pt x="68681" y="50738"/>
                  </a:lnTo>
                  <a:close/>
                </a:path>
              </a:pathLst>
            </a:custGeom>
            <a:solidFill>
              <a:srgbClr val="000000"/>
            </a:solidFill>
            <a:ln w="212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47" name="任意多边形: 形状 446">
              <a:extLst>
                <a:ext uri="{FF2B5EF4-FFF2-40B4-BE49-F238E27FC236}">
                  <a16:creationId xmlns:a16="http://schemas.microsoft.com/office/drawing/2014/main" id="{8C18BFEE-73F2-C966-5A3E-41C48C2F7F95}"/>
                </a:ext>
              </a:extLst>
            </p:cNvPr>
            <p:cNvSpPr/>
            <p:nvPr/>
          </p:nvSpPr>
          <p:spPr>
            <a:xfrm flipV="1">
              <a:off x="10882859" y="-10637479"/>
              <a:ext cx="36814" cy="103099"/>
            </a:xfrm>
            <a:custGeom>
              <a:avLst/>
              <a:gdLst>
                <a:gd name="connsiteX0" fmla="*/ 28948 w 36814"/>
                <a:gd name="connsiteY0" fmla="*/ 89564 h 103099"/>
                <a:gd name="connsiteX1" fmla="*/ 16924 w 36814"/>
                <a:gd name="connsiteY1" fmla="*/ 101728 h 103099"/>
                <a:gd name="connsiteX2" fmla="*/ 4755 w 36814"/>
                <a:gd name="connsiteY2" fmla="*/ 89711 h 103099"/>
                <a:gd name="connsiteX3" fmla="*/ 16778 w 36814"/>
                <a:gd name="connsiteY3" fmla="*/ 77547 h 103099"/>
                <a:gd name="connsiteX4" fmla="*/ 28948 w 36814"/>
                <a:gd name="connsiteY4" fmla="*/ 89564 h 103099"/>
                <a:gd name="connsiteX5" fmla="*/ 446 w 36814"/>
                <a:gd name="connsiteY5" fmla="*/ 64195 h 103099"/>
                <a:gd name="connsiteX6" fmla="*/ 446 w 36814"/>
                <a:gd name="connsiteY6" fmla="*/ 55893 h 103099"/>
                <a:gd name="connsiteX7" fmla="*/ 9949 w 36814"/>
                <a:gd name="connsiteY7" fmla="*/ 50105 h 103099"/>
                <a:gd name="connsiteX8" fmla="*/ 9949 w 36814"/>
                <a:gd name="connsiteY8" fmla="*/ 6936 h 103099"/>
                <a:gd name="connsiteX9" fmla="*/ 0 w 36814"/>
                <a:gd name="connsiteY9" fmla="*/ 6936 h 103099"/>
                <a:gd name="connsiteX10" fmla="*/ 0 w 36814"/>
                <a:gd name="connsiteY10" fmla="*/ -1372 h 103099"/>
                <a:gd name="connsiteX11" fmla="*/ 18707 w 36814"/>
                <a:gd name="connsiteY11" fmla="*/ -780 h 103099"/>
                <a:gd name="connsiteX12" fmla="*/ 36815 w 36814"/>
                <a:gd name="connsiteY12" fmla="*/ -1372 h 103099"/>
                <a:gd name="connsiteX13" fmla="*/ 36815 w 36814"/>
                <a:gd name="connsiteY13" fmla="*/ 6936 h 103099"/>
                <a:gd name="connsiteX14" fmla="*/ 27757 w 36814"/>
                <a:gd name="connsiteY14" fmla="*/ 6936 h 103099"/>
                <a:gd name="connsiteX15" fmla="*/ 27757 w 36814"/>
                <a:gd name="connsiteY15" fmla="*/ 65385 h 103099"/>
                <a:gd name="connsiteX16" fmla="*/ 446 w 36814"/>
                <a:gd name="connsiteY16" fmla="*/ 64195 h 103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6814" h="103099">
                  <a:moveTo>
                    <a:pt x="28948" y="89564"/>
                  </a:moveTo>
                  <a:cubicBezTo>
                    <a:pt x="28948" y="96690"/>
                    <a:pt x="23156" y="101728"/>
                    <a:pt x="16924" y="101728"/>
                  </a:cubicBezTo>
                  <a:cubicBezTo>
                    <a:pt x="9802" y="101728"/>
                    <a:pt x="4755" y="95944"/>
                    <a:pt x="4755" y="89711"/>
                  </a:cubicBezTo>
                  <a:cubicBezTo>
                    <a:pt x="4755" y="82592"/>
                    <a:pt x="10540" y="77547"/>
                    <a:pt x="16778" y="77547"/>
                  </a:cubicBezTo>
                  <a:cubicBezTo>
                    <a:pt x="23900" y="77547"/>
                    <a:pt x="28948" y="83337"/>
                    <a:pt x="28948" y="89564"/>
                  </a:cubicBezTo>
                  <a:close/>
                  <a:moveTo>
                    <a:pt x="446" y="64195"/>
                  </a:moveTo>
                  <a:lnTo>
                    <a:pt x="446" y="55893"/>
                  </a:lnTo>
                  <a:cubicBezTo>
                    <a:pt x="8911" y="55893"/>
                    <a:pt x="9949" y="55893"/>
                    <a:pt x="9949" y="50105"/>
                  </a:cubicBezTo>
                  <a:lnTo>
                    <a:pt x="9949" y="6936"/>
                  </a:lnTo>
                  <a:lnTo>
                    <a:pt x="0" y="6936"/>
                  </a:lnTo>
                  <a:lnTo>
                    <a:pt x="0" y="-1372"/>
                  </a:lnTo>
                  <a:cubicBezTo>
                    <a:pt x="299" y="-1372"/>
                    <a:pt x="12023" y="-780"/>
                    <a:pt x="18707" y="-780"/>
                  </a:cubicBezTo>
                  <a:cubicBezTo>
                    <a:pt x="24791" y="-780"/>
                    <a:pt x="30730" y="-927"/>
                    <a:pt x="36815" y="-1372"/>
                  </a:cubicBezTo>
                  <a:lnTo>
                    <a:pt x="36815" y="6936"/>
                  </a:lnTo>
                  <a:lnTo>
                    <a:pt x="27757" y="6936"/>
                  </a:lnTo>
                  <a:lnTo>
                    <a:pt x="27757" y="65385"/>
                  </a:lnTo>
                  <a:lnTo>
                    <a:pt x="446" y="64195"/>
                  </a:lnTo>
                  <a:close/>
                </a:path>
              </a:pathLst>
            </a:custGeom>
            <a:solidFill>
              <a:srgbClr val="000000"/>
            </a:solidFill>
            <a:ln w="212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48" name="任意多边形: 形状 447">
              <a:extLst>
                <a:ext uri="{FF2B5EF4-FFF2-40B4-BE49-F238E27FC236}">
                  <a16:creationId xmlns:a16="http://schemas.microsoft.com/office/drawing/2014/main" id="{1873EB9A-EA41-7B5E-D03A-7929B5DCE60A}"/>
                </a:ext>
              </a:extLst>
            </p:cNvPr>
            <p:cNvSpPr/>
            <p:nvPr/>
          </p:nvSpPr>
          <p:spPr>
            <a:xfrm flipV="1">
              <a:off x="10955622" y="-10588613"/>
              <a:ext cx="24804" cy="63347"/>
            </a:xfrm>
            <a:custGeom>
              <a:avLst/>
              <a:gdLst>
                <a:gd name="connsiteX0" fmla="*/ 24805 w 24804"/>
                <a:gd name="connsiteY0" fmla="*/ 39732 h 63347"/>
                <a:gd name="connsiteX1" fmla="*/ 11238 w 24804"/>
                <a:gd name="connsiteY1" fmla="*/ 61978 h 63347"/>
                <a:gd name="connsiteX2" fmla="*/ 0 w 24804"/>
                <a:gd name="connsiteY2" fmla="*/ 50745 h 63347"/>
                <a:gd name="connsiteX3" fmla="*/ 11238 w 24804"/>
                <a:gd name="connsiteY3" fmla="*/ 39520 h 63347"/>
                <a:gd name="connsiteX4" fmla="*/ 18653 w 24804"/>
                <a:gd name="connsiteY4" fmla="*/ 42271 h 63347"/>
                <a:gd name="connsiteX5" fmla="*/ 19718 w 24804"/>
                <a:gd name="connsiteY5" fmla="*/ 42910 h 63347"/>
                <a:gd name="connsiteX6" fmla="*/ 20143 w 24804"/>
                <a:gd name="connsiteY6" fmla="*/ 39732 h 63347"/>
                <a:gd name="connsiteX7" fmla="*/ 5726 w 24804"/>
                <a:gd name="connsiteY7" fmla="*/ 4354 h 63347"/>
                <a:gd name="connsiteX8" fmla="*/ 3392 w 24804"/>
                <a:gd name="connsiteY8" fmla="*/ 963 h 63347"/>
                <a:gd name="connsiteX9" fmla="*/ 5513 w 24804"/>
                <a:gd name="connsiteY9" fmla="*/ -1370 h 63347"/>
                <a:gd name="connsiteX10" fmla="*/ 24805 w 24804"/>
                <a:gd name="connsiteY10" fmla="*/ 39732 h 63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804" h="63347">
                  <a:moveTo>
                    <a:pt x="24805" y="39732"/>
                  </a:moveTo>
                  <a:cubicBezTo>
                    <a:pt x="24805" y="53716"/>
                    <a:pt x="19505" y="61978"/>
                    <a:pt x="11238" y="61978"/>
                  </a:cubicBezTo>
                  <a:cubicBezTo>
                    <a:pt x="4243" y="61978"/>
                    <a:pt x="0" y="56680"/>
                    <a:pt x="0" y="50745"/>
                  </a:cubicBezTo>
                  <a:cubicBezTo>
                    <a:pt x="0" y="45029"/>
                    <a:pt x="4243" y="39520"/>
                    <a:pt x="11238" y="39520"/>
                  </a:cubicBezTo>
                  <a:cubicBezTo>
                    <a:pt x="13779" y="39520"/>
                    <a:pt x="16539" y="40370"/>
                    <a:pt x="18653" y="42271"/>
                  </a:cubicBezTo>
                  <a:cubicBezTo>
                    <a:pt x="19292" y="42697"/>
                    <a:pt x="19505" y="42910"/>
                    <a:pt x="19718" y="42910"/>
                  </a:cubicBezTo>
                  <a:cubicBezTo>
                    <a:pt x="19930" y="42910"/>
                    <a:pt x="20143" y="42697"/>
                    <a:pt x="20143" y="39732"/>
                  </a:cubicBezTo>
                  <a:cubicBezTo>
                    <a:pt x="20143" y="24053"/>
                    <a:pt x="12722" y="11346"/>
                    <a:pt x="5726" y="4354"/>
                  </a:cubicBezTo>
                  <a:cubicBezTo>
                    <a:pt x="3392" y="2021"/>
                    <a:pt x="3392" y="1595"/>
                    <a:pt x="3392" y="963"/>
                  </a:cubicBezTo>
                  <a:cubicBezTo>
                    <a:pt x="3392" y="-524"/>
                    <a:pt x="4456" y="-1370"/>
                    <a:pt x="5513" y="-1370"/>
                  </a:cubicBezTo>
                  <a:cubicBezTo>
                    <a:pt x="7847" y="-1370"/>
                    <a:pt x="24805" y="14941"/>
                    <a:pt x="24805" y="39732"/>
                  </a:cubicBezTo>
                  <a:close/>
                </a:path>
              </a:pathLst>
            </a:custGeom>
            <a:solidFill>
              <a:srgbClr val="000000"/>
            </a:solidFill>
            <a:ln w="212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49" name="任意多边形: 形状 448">
              <a:extLst>
                <a:ext uri="{FF2B5EF4-FFF2-40B4-BE49-F238E27FC236}">
                  <a16:creationId xmlns:a16="http://schemas.microsoft.com/office/drawing/2014/main" id="{1EBD4978-773F-4B0D-DD76-366F8E347C35}"/>
                </a:ext>
              </a:extLst>
            </p:cNvPr>
            <p:cNvSpPr/>
            <p:nvPr/>
          </p:nvSpPr>
          <p:spPr>
            <a:xfrm flipV="1">
              <a:off x="11036285" y="-10660221"/>
              <a:ext cx="119340" cy="94066"/>
            </a:xfrm>
            <a:custGeom>
              <a:avLst/>
              <a:gdLst>
                <a:gd name="connsiteX0" fmla="*/ 68681 w 119340"/>
                <a:gd name="connsiteY0" fmla="*/ 50738 h 94066"/>
                <a:gd name="connsiteX1" fmla="*/ 93486 w 119340"/>
                <a:gd name="connsiteY1" fmla="*/ 78282 h 94066"/>
                <a:gd name="connsiteX2" fmla="*/ 115105 w 119340"/>
                <a:gd name="connsiteY2" fmla="*/ 82735 h 94066"/>
                <a:gd name="connsiteX3" fmla="*/ 115105 w 119340"/>
                <a:gd name="connsiteY3" fmla="*/ 92691 h 94066"/>
                <a:gd name="connsiteX4" fmla="*/ 95600 w 119340"/>
                <a:gd name="connsiteY4" fmla="*/ 92053 h 94066"/>
                <a:gd name="connsiteX5" fmla="*/ 73768 w 119340"/>
                <a:gd name="connsiteY5" fmla="*/ 92691 h 94066"/>
                <a:gd name="connsiteX6" fmla="*/ 73768 w 119340"/>
                <a:gd name="connsiteY6" fmla="*/ 82735 h 94066"/>
                <a:gd name="connsiteX7" fmla="*/ 81822 w 119340"/>
                <a:gd name="connsiteY7" fmla="*/ 80828 h 94066"/>
                <a:gd name="connsiteX8" fmla="*/ 80126 w 119340"/>
                <a:gd name="connsiteY8" fmla="*/ 78282 h 94066"/>
                <a:gd name="connsiteX9" fmla="*/ 62324 w 119340"/>
                <a:gd name="connsiteY9" fmla="*/ 58369 h 94066"/>
                <a:gd name="connsiteX10" fmla="*/ 41549 w 119340"/>
                <a:gd name="connsiteY10" fmla="*/ 82735 h 94066"/>
                <a:gd name="connsiteX11" fmla="*/ 50028 w 119340"/>
                <a:gd name="connsiteY11" fmla="*/ 82735 h 94066"/>
                <a:gd name="connsiteX12" fmla="*/ 50028 w 119340"/>
                <a:gd name="connsiteY12" fmla="*/ 92691 h 94066"/>
                <a:gd name="connsiteX13" fmla="*/ 24379 w 119340"/>
                <a:gd name="connsiteY13" fmla="*/ 92053 h 94066"/>
                <a:gd name="connsiteX14" fmla="*/ 1064 w 119340"/>
                <a:gd name="connsiteY14" fmla="*/ 92691 h 94066"/>
                <a:gd name="connsiteX15" fmla="*/ 1064 w 119340"/>
                <a:gd name="connsiteY15" fmla="*/ 82735 h 94066"/>
                <a:gd name="connsiteX16" fmla="*/ 16113 w 119340"/>
                <a:gd name="connsiteY16" fmla="*/ 82735 h 94066"/>
                <a:gd name="connsiteX17" fmla="*/ 49177 w 119340"/>
                <a:gd name="connsiteY17" fmla="*/ 43753 h 94066"/>
                <a:gd name="connsiteX18" fmla="*/ 21413 w 119340"/>
                <a:gd name="connsiteY18" fmla="*/ 12609 h 94066"/>
                <a:gd name="connsiteX19" fmla="*/ 0 w 119340"/>
                <a:gd name="connsiteY19" fmla="*/ 8581 h 94066"/>
                <a:gd name="connsiteX20" fmla="*/ 0 w 119340"/>
                <a:gd name="connsiteY20" fmla="*/ -1375 h 94066"/>
                <a:gd name="connsiteX21" fmla="*/ 19504 w 119340"/>
                <a:gd name="connsiteY21" fmla="*/ -737 h 94066"/>
                <a:gd name="connsiteX22" fmla="*/ 41336 w 119340"/>
                <a:gd name="connsiteY22" fmla="*/ -1375 h 94066"/>
                <a:gd name="connsiteX23" fmla="*/ 41336 w 119340"/>
                <a:gd name="connsiteY23" fmla="*/ 8581 h 94066"/>
                <a:gd name="connsiteX24" fmla="*/ 33496 w 119340"/>
                <a:gd name="connsiteY24" fmla="*/ 10913 h 94066"/>
                <a:gd name="connsiteX25" fmla="*/ 34979 w 119340"/>
                <a:gd name="connsiteY25" fmla="*/ 13034 h 94066"/>
                <a:gd name="connsiteX26" fmla="*/ 55541 w 119340"/>
                <a:gd name="connsiteY26" fmla="*/ 36124 h 94066"/>
                <a:gd name="connsiteX27" fmla="*/ 78856 w 119340"/>
                <a:gd name="connsiteY27" fmla="*/ 8581 h 94066"/>
                <a:gd name="connsiteX28" fmla="*/ 70590 w 119340"/>
                <a:gd name="connsiteY28" fmla="*/ 8581 h 94066"/>
                <a:gd name="connsiteX29" fmla="*/ 70590 w 119340"/>
                <a:gd name="connsiteY29" fmla="*/ -1375 h 94066"/>
                <a:gd name="connsiteX30" fmla="*/ 96026 w 119340"/>
                <a:gd name="connsiteY30" fmla="*/ -737 h 94066"/>
                <a:gd name="connsiteX31" fmla="*/ 119341 w 119340"/>
                <a:gd name="connsiteY31" fmla="*/ -1375 h 94066"/>
                <a:gd name="connsiteX32" fmla="*/ 119341 w 119340"/>
                <a:gd name="connsiteY32" fmla="*/ 8581 h 94066"/>
                <a:gd name="connsiteX33" fmla="*/ 104292 w 119340"/>
                <a:gd name="connsiteY33" fmla="*/ 8581 h 94066"/>
                <a:gd name="connsiteX34" fmla="*/ 68681 w 119340"/>
                <a:gd name="connsiteY34" fmla="*/ 50738 h 940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19340" h="94066">
                  <a:moveTo>
                    <a:pt x="68681" y="50738"/>
                  </a:moveTo>
                  <a:lnTo>
                    <a:pt x="93486" y="78282"/>
                  </a:lnTo>
                  <a:cubicBezTo>
                    <a:pt x="96239" y="81252"/>
                    <a:pt x="97509" y="82735"/>
                    <a:pt x="115105" y="82735"/>
                  </a:cubicBezTo>
                  <a:lnTo>
                    <a:pt x="115105" y="92691"/>
                  </a:lnTo>
                  <a:cubicBezTo>
                    <a:pt x="107683" y="92266"/>
                    <a:pt x="96664" y="92053"/>
                    <a:pt x="95600" y="92053"/>
                  </a:cubicBezTo>
                  <a:cubicBezTo>
                    <a:pt x="90301" y="92053"/>
                    <a:pt x="79707" y="92478"/>
                    <a:pt x="73768" y="92691"/>
                  </a:cubicBezTo>
                  <a:lnTo>
                    <a:pt x="73768" y="82735"/>
                  </a:lnTo>
                  <a:cubicBezTo>
                    <a:pt x="76735" y="82735"/>
                    <a:pt x="79281" y="82309"/>
                    <a:pt x="81822" y="80828"/>
                  </a:cubicBezTo>
                  <a:cubicBezTo>
                    <a:pt x="80977" y="79558"/>
                    <a:pt x="80977" y="79132"/>
                    <a:pt x="80126" y="78282"/>
                  </a:cubicBezTo>
                  <a:lnTo>
                    <a:pt x="62324" y="58369"/>
                  </a:lnTo>
                  <a:lnTo>
                    <a:pt x="41549" y="82735"/>
                  </a:lnTo>
                  <a:lnTo>
                    <a:pt x="50028" y="82735"/>
                  </a:lnTo>
                  <a:lnTo>
                    <a:pt x="50028" y="92691"/>
                  </a:lnTo>
                  <a:cubicBezTo>
                    <a:pt x="44515" y="92478"/>
                    <a:pt x="31162" y="92053"/>
                    <a:pt x="24379" y="92053"/>
                  </a:cubicBezTo>
                  <a:cubicBezTo>
                    <a:pt x="17596" y="92053"/>
                    <a:pt x="8060" y="92478"/>
                    <a:pt x="1064" y="92691"/>
                  </a:cubicBezTo>
                  <a:lnTo>
                    <a:pt x="1064" y="82735"/>
                  </a:lnTo>
                  <a:lnTo>
                    <a:pt x="16113" y="82735"/>
                  </a:lnTo>
                  <a:lnTo>
                    <a:pt x="49177" y="43753"/>
                  </a:lnTo>
                  <a:lnTo>
                    <a:pt x="21413" y="12609"/>
                  </a:lnTo>
                  <a:cubicBezTo>
                    <a:pt x="17809" y="8581"/>
                    <a:pt x="10174" y="8581"/>
                    <a:pt x="0" y="8581"/>
                  </a:cubicBezTo>
                  <a:lnTo>
                    <a:pt x="0" y="-1375"/>
                  </a:lnTo>
                  <a:cubicBezTo>
                    <a:pt x="7421" y="-950"/>
                    <a:pt x="18440" y="-737"/>
                    <a:pt x="19504" y="-737"/>
                  </a:cubicBezTo>
                  <a:cubicBezTo>
                    <a:pt x="24804" y="-737"/>
                    <a:pt x="37100" y="-1163"/>
                    <a:pt x="41336" y="-1375"/>
                  </a:cubicBezTo>
                  <a:lnTo>
                    <a:pt x="41336" y="8581"/>
                  </a:lnTo>
                  <a:cubicBezTo>
                    <a:pt x="37519" y="8581"/>
                    <a:pt x="33496" y="9644"/>
                    <a:pt x="33496" y="10913"/>
                  </a:cubicBezTo>
                  <a:cubicBezTo>
                    <a:pt x="33496" y="11126"/>
                    <a:pt x="33496" y="11339"/>
                    <a:pt x="34979" y="13034"/>
                  </a:cubicBezTo>
                  <a:lnTo>
                    <a:pt x="55541" y="36124"/>
                  </a:lnTo>
                  <a:lnTo>
                    <a:pt x="78856" y="8581"/>
                  </a:lnTo>
                  <a:lnTo>
                    <a:pt x="70590" y="8581"/>
                  </a:lnTo>
                  <a:lnTo>
                    <a:pt x="70590" y="-1375"/>
                  </a:lnTo>
                  <a:cubicBezTo>
                    <a:pt x="76103" y="-1163"/>
                    <a:pt x="89030" y="-737"/>
                    <a:pt x="96026" y="-737"/>
                  </a:cubicBezTo>
                  <a:cubicBezTo>
                    <a:pt x="102809" y="-737"/>
                    <a:pt x="112345" y="-1163"/>
                    <a:pt x="119341" y="-1375"/>
                  </a:cubicBezTo>
                  <a:lnTo>
                    <a:pt x="119341" y="8581"/>
                  </a:lnTo>
                  <a:lnTo>
                    <a:pt x="104292" y="8581"/>
                  </a:lnTo>
                  <a:lnTo>
                    <a:pt x="68681" y="50738"/>
                  </a:lnTo>
                  <a:close/>
                </a:path>
              </a:pathLst>
            </a:custGeom>
            <a:solidFill>
              <a:srgbClr val="000000"/>
            </a:solidFill>
            <a:ln w="212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50" name="任意多边形: 形状 449">
              <a:extLst>
                <a:ext uri="{FF2B5EF4-FFF2-40B4-BE49-F238E27FC236}">
                  <a16:creationId xmlns:a16="http://schemas.microsoft.com/office/drawing/2014/main" id="{C3814B09-8C1B-58BC-C95B-C3E4B907BC9E}"/>
                </a:ext>
              </a:extLst>
            </p:cNvPr>
            <p:cNvSpPr/>
            <p:nvPr/>
          </p:nvSpPr>
          <p:spPr>
            <a:xfrm flipV="1">
              <a:off x="11152137" y="-10637479"/>
              <a:ext cx="53286" cy="132768"/>
            </a:xfrm>
            <a:custGeom>
              <a:avLst/>
              <a:gdLst>
                <a:gd name="connsiteX0" fmla="*/ 53286 w 53286"/>
                <a:gd name="connsiteY0" fmla="*/ 119234 h 132768"/>
                <a:gd name="connsiteX1" fmla="*/ 41263 w 53286"/>
                <a:gd name="connsiteY1" fmla="*/ 131398 h 132768"/>
                <a:gd name="connsiteX2" fmla="*/ 29094 w 53286"/>
                <a:gd name="connsiteY2" fmla="*/ 119381 h 132768"/>
                <a:gd name="connsiteX3" fmla="*/ 41117 w 53286"/>
                <a:gd name="connsiteY3" fmla="*/ 107217 h 132768"/>
                <a:gd name="connsiteX4" fmla="*/ 53286 w 53286"/>
                <a:gd name="connsiteY4" fmla="*/ 119234 h 132768"/>
                <a:gd name="connsiteX5" fmla="*/ 24492 w 53286"/>
                <a:gd name="connsiteY5" fmla="*/ 93865 h 132768"/>
                <a:gd name="connsiteX6" fmla="*/ 24492 w 53286"/>
                <a:gd name="connsiteY6" fmla="*/ 85563 h 132768"/>
                <a:gd name="connsiteX7" fmla="*/ 35478 w 53286"/>
                <a:gd name="connsiteY7" fmla="*/ 79628 h 132768"/>
                <a:gd name="connsiteX8" fmla="*/ 35478 w 53286"/>
                <a:gd name="connsiteY8" fmla="*/ 22955 h 132768"/>
                <a:gd name="connsiteX9" fmla="*/ 23308 w 53286"/>
                <a:gd name="connsiteY9" fmla="*/ 5455 h 132768"/>
                <a:gd name="connsiteX10" fmla="*/ 18261 w 53286"/>
                <a:gd name="connsiteY10" fmla="*/ 6192 h 132768"/>
                <a:gd name="connsiteX11" fmla="*/ 18853 w 53286"/>
                <a:gd name="connsiteY11" fmla="*/ 7382 h 132768"/>
                <a:gd name="connsiteX12" fmla="*/ 20635 w 53286"/>
                <a:gd name="connsiteY12" fmla="*/ 13317 h 132768"/>
                <a:gd name="connsiteX13" fmla="*/ 10394 w 53286"/>
                <a:gd name="connsiteY13" fmla="*/ 23553 h 132768"/>
                <a:gd name="connsiteX14" fmla="*/ 0 w 53286"/>
                <a:gd name="connsiteY14" fmla="*/ 13317 h 132768"/>
                <a:gd name="connsiteX15" fmla="*/ 23455 w 53286"/>
                <a:gd name="connsiteY15" fmla="*/ -1371 h 132768"/>
                <a:gd name="connsiteX16" fmla="*/ 53286 w 53286"/>
                <a:gd name="connsiteY16" fmla="*/ 22663 h 132768"/>
                <a:gd name="connsiteX17" fmla="*/ 53286 w 53286"/>
                <a:gd name="connsiteY17" fmla="*/ 95055 h 132768"/>
                <a:gd name="connsiteX18" fmla="*/ 24492 w 53286"/>
                <a:gd name="connsiteY18" fmla="*/ 93865 h 132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3286" h="132768">
                  <a:moveTo>
                    <a:pt x="53286" y="119234"/>
                  </a:moveTo>
                  <a:cubicBezTo>
                    <a:pt x="53286" y="126360"/>
                    <a:pt x="47501" y="131398"/>
                    <a:pt x="41263" y="131398"/>
                  </a:cubicBezTo>
                  <a:cubicBezTo>
                    <a:pt x="34141" y="131398"/>
                    <a:pt x="29094" y="125615"/>
                    <a:pt x="29094" y="119381"/>
                  </a:cubicBezTo>
                  <a:cubicBezTo>
                    <a:pt x="29094" y="112262"/>
                    <a:pt x="34886" y="107217"/>
                    <a:pt x="41117" y="107217"/>
                  </a:cubicBezTo>
                  <a:cubicBezTo>
                    <a:pt x="48239" y="107217"/>
                    <a:pt x="53286" y="113007"/>
                    <a:pt x="53286" y="119234"/>
                  </a:cubicBezTo>
                  <a:close/>
                  <a:moveTo>
                    <a:pt x="24492" y="93865"/>
                  </a:moveTo>
                  <a:lnTo>
                    <a:pt x="24492" y="85563"/>
                  </a:lnTo>
                  <a:cubicBezTo>
                    <a:pt x="34287" y="85563"/>
                    <a:pt x="35478" y="85563"/>
                    <a:pt x="35478" y="79628"/>
                  </a:cubicBezTo>
                  <a:lnTo>
                    <a:pt x="35478" y="22955"/>
                  </a:lnTo>
                  <a:cubicBezTo>
                    <a:pt x="35478" y="13019"/>
                    <a:pt x="31175" y="5455"/>
                    <a:pt x="23308" y="5455"/>
                  </a:cubicBezTo>
                  <a:cubicBezTo>
                    <a:pt x="22710" y="5455"/>
                    <a:pt x="18261" y="5747"/>
                    <a:pt x="18261" y="6192"/>
                  </a:cubicBezTo>
                  <a:cubicBezTo>
                    <a:pt x="18261" y="6492"/>
                    <a:pt x="18553" y="6937"/>
                    <a:pt x="18853" y="7382"/>
                  </a:cubicBezTo>
                  <a:cubicBezTo>
                    <a:pt x="19298" y="7828"/>
                    <a:pt x="20635" y="10054"/>
                    <a:pt x="20635" y="13317"/>
                  </a:cubicBezTo>
                  <a:cubicBezTo>
                    <a:pt x="20635" y="19399"/>
                    <a:pt x="16033" y="23553"/>
                    <a:pt x="10394" y="23553"/>
                  </a:cubicBezTo>
                  <a:cubicBezTo>
                    <a:pt x="4156" y="23553"/>
                    <a:pt x="0" y="18954"/>
                    <a:pt x="0" y="13317"/>
                  </a:cubicBezTo>
                  <a:cubicBezTo>
                    <a:pt x="0" y="3082"/>
                    <a:pt x="10839" y="-1371"/>
                    <a:pt x="23455" y="-1371"/>
                  </a:cubicBezTo>
                  <a:cubicBezTo>
                    <a:pt x="36814" y="-1371"/>
                    <a:pt x="53286" y="5747"/>
                    <a:pt x="53286" y="22663"/>
                  </a:cubicBezTo>
                  <a:lnTo>
                    <a:pt x="53286" y="95055"/>
                  </a:lnTo>
                  <a:lnTo>
                    <a:pt x="24492" y="93865"/>
                  </a:lnTo>
                  <a:close/>
                </a:path>
              </a:pathLst>
            </a:custGeom>
            <a:solidFill>
              <a:srgbClr val="000000"/>
            </a:solidFill>
            <a:ln w="212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51" name="任意多边形: 形状 450">
              <a:extLst>
                <a:ext uri="{FF2B5EF4-FFF2-40B4-BE49-F238E27FC236}">
                  <a16:creationId xmlns:a16="http://schemas.microsoft.com/office/drawing/2014/main" id="{F7760EDF-7C33-FD29-6305-FEB1A0206E82}"/>
                </a:ext>
              </a:extLst>
            </p:cNvPr>
            <p:cNvSpPr/>
            <p:nvPr/>
          </p:nvSpPr>
          <p:spPr>
            <a:xfrm flipV="1">
              <a:off x="11248287" y="-10588613"/>
              <a:ext cx="24804" cy="63347"/>
            </a:xfrm>
            <a:custGeom>
              <a:avLst/>
              <a:gdLst>
                <a:gd name="connsiteX0" fmla="*/ 24804 w 24804"/>
                <a:gd name="connsiteY0" fmla="*/ 39732 h 63347"/>
                <a:gd name="connsiteX1" fmla="*/ 11238 w 24804"/>
                <a:gd name="connsiteY1" fmla="*/ 61978 h 63347"/>
                <a:gd name="connsiteX2" fmla="*/ 0 w 24804"/>
                <a:gd name="connsiteY2" fmla="*/ 50745 h 63347"/>
                <a:gd name="connsiteX3" fmla="*/ 11238 w 24804"/>
                <a:gd name="connsiteY3" fmla="*/ 39520 h 63347"/>
                <a:gd name="connsiteX4" fmla="*/ 18653 w 24804"/>
                <a:gd name="connsiteY4" fmla="*/ 42271 h 63347"/>
                <a:gd name="connsiteX5" fmla="*/ 19717 w 24804"/>
                <a:gd name="connsiteY5" fmla="*/ 42910 h 63347"/>
                <a:gd name="connsiteX6" fmla="*/ 20143 w 24804"/>
                <a:gd name="connsiteY6" fmla="*/ 39732 h 63347"/>
                <a:gd name="connsiteX7" fmla="*/ 5726 w 24804"/>
                <a:gd name="connsiteY7" fmla="*/ 4354 h 63347"/>
                <a:gd name="connsiteX8" fmla="*/ 3392 w 24804"/>
                <a:gd name="connsiteY8" fmla="*/ 963 h 63347"/>
                <a:gd name="connsiteX9" fmla="*/ 5513 w 24804"/>
                <a:gd name="connsiteY9" fmla="*/ -1370 h 63347"/>
                <a:gd name="connsiteX10" fmla="*/ 24804 w 24804"/>
                <a:gd name="connsiteY10" fmla="*/ 39732 h 63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804" h="63347">
                  <a:moveTo>
                    <a:pt x="24804" y="39732"/>
                  </a:moveTo>
                  <a:cubicBezTo>
                    <a:pt x="24804" y="53716"/>
                    <a:pt x="19505" y="61978"/>
                    <a:pt x="11238" y="61978"/>
                  </a:cubicBezTo>
                  <a:cubicBezTo>
                    <a:pt x="4243" y="61978"/>
                    <a:pt x="0" y="56680"/>
                    <a:pt x="0" y="50745"/>
                  </a:cubicBezTo>
                  <a:cubicBezTo>
                    <a:pt x="0" y="45029"/>
                    <a:pt x="4243" y="39520"/>
                    <a:pt x="11238" y="39520"/>
                  </a:cubicBezTo>
                  <a:cubicBezTo>
                    <a:pt x="13779" y="39520"/>
                    <a:pt x="16539" y="40370"/>
                    <a:pt x="18653" y="42271"/>
                  </a:cubicBezTo>
                  <a:cubicBezTo>
                    <a:pt x="19292" y="42697"/>
                    <a:pt x="19505" y="42910"/>
                    <a:pt x="19717" y="42910"/>
                  </a:cubicBezTo>
                  <a:cubicBezTo>
                    <a:pt x="19930" y="42910"/>
                    <a:pt x="20143" y="42697"/>
                    <a:pt x="20143" y="39732"/>
                  </a:cubicBezTo>
                  <a:cubicBezTo>
                    <a:pt x="20143" y="24053"/>
                    <a:pt x="12721" y="11346"/>
                    <a:pt x="5726" y="4354"/>
                  </a:cubicBezTo>
                  <a:cubicBezTo>
                    <a:pt x="3392" y="2021"/>
                    <a:pt x="3392" y="1595"/>
                    <a:pt x="3392" y="963"/>
                  </a:cubicBezTo>
                  <a:cubicBezTo>
                    <a:pt x="3392" y="-524"/>
                    <a:pt x="4456" y="-1370"/>
                    <a:pt x="5513" y="-1370"/>
                  </a:cubicBezTo>
                  <a:cubicBezTo>
                    <a:pt x="7847" y="-1370"/>
                    <a:pt x="24804" y="14941"/>
                    <a:pt x="24804" y="39732"/>
                  </a:cubicBezTo>
                  <a:close/>
                </a:path>
              </a:pathLst>
            </a:custGeom>
            <a:solidFill>
              <a:srgbClr val="000000"/>
            </a:solidFill>
            <a:ln w="212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52" name="任意多边形: 形状 451">
              <a:extLst>
                <a:ext uri="{FF2B5EF4-FFF2-40B4-BE49-F238E27FC236}">
                  <a16:creationId xmlns:a16="http://schemas.microsoft.com/office/drawing/2014/main" id="{6A554088-D990-CF90-29AA-95469E257208}"/>
                </a:ext>
              </a:extLst>
            </p:cNvPr>
            <p:cNvSpPr/>
            <p:nvPr/>
          </p:nvSpPr>
          <p:spPr>
            <a:xfrm flipV="1">
              <a:off x="11330461" y="-10706194"/>
              <a:ext cx="55966" cy="142373"/>
            </a:xfrm>
            <a:custGeom>
              <a:avLst/>
              <a:gdLst>
                <a:gd name="connsiteX0" fmla="*/ 54058 w 55966"/>
                <a:gd name="connsiteY0" fmla="*/ 133366 h 142373"/>
                <a:gd name="connsiteX1" fmla="*/ 46211 w 55966"/>
                <a:gd name="connsiteY1" fmla="*/ 140997 h 142373"/>
                <a:gd name="connsiteX2" fmla="*/ 34766 w 55966"/>
                <a:gd name="connsiteY2" fmla="*/ 129770 h 142373"/>
                <a:gd name="connsiteX3" fmla="*/ 42819 w 55966"/>
                <a:gd name="connsiteY3" fmla="*/ 122140 h 142373"/>
                <a:gd name="connsiteX4" fmla="*/ 54058 w 55966"/>
                <a:gd name="connsiteY4" fmla="*/ 133366 h 142373"/>
                <a:gd name="connsiteX5" fmla="*/ 37945 w 55966"/>
                <a:gd name="connsiteY5" fmla="*/ 53709 h 142373"/>
                <a:gd name="connsiteX6" fmla="*/ 42606 w 55966"/>
                <a:gd name="connsiteY6" fmla="*/ 65999 h 142373"/>
                <a:gd name="connsiteX7" fmla="*/ 45366 w 55966"/>
                <a:gd name="connsiteY7" fmla="*/ 77225 h 142373"/>
                <a:gd name="connsiteX8" fmla="*/ 27983 w 55966"/>
                <a:gd name="connsiteY8" fmla="*/ 94598 h 142373"/>
                <a:gd name="connsiteX9" fmla="*/ 0 w 55966"/>
                <a:gd name="connsiteY9" fmla="*/ 61970 h 142373"/>
                <a:gd name="connsiteX10" fmla="*/ 2547 w 55966"/>
                <a:gd name="connsiteY10" fmla="*/ 59857 h 142373"/>
                <a:gd name="connsiteX11" fmla="*/ 5938 w 55966"/>
                <a:gd name="connsiteY11" fmla="*/ 63666 h 142373"/>
                <a:gd name="connsiteX12" fmla="*/ 27345 w 55966"/>
                <a:gd name="connsiteY12" fmla="*/ 89939 h 142373"/>
                <a:gd name="connsiteX13" fmla="*/ 32645 w 55966"/>
                <a:gd name="connsiteY13" fmla="*/ 83160 h 142373"/>
                <a:gd name="connsiteX14" fmla="*/ 30317 w 55966"/>
                <a:gd name="connsiteY14" fmla="*/ 72140 h 142373"/>
                <a:gd name="connsiteX15" fmla="*/ 15687 w 55966"/>
                <a:gd name="connsiteY15" fmla="*/ 32946 h 142373"/>
                <a:gd name="connsiteX16" fmla="*/ 10813 w 55966"/>
                <a:gd name="connsiteY16" fmla="*/ 15997 h 142373"/>
                <a:gd name="connsiteX17" fmla="*/ 28196 w 55966"/>
                <a:gd name="connsiteY17" fmla="*/ -1377 h 142373"/>
                <a:gd name="connsiteX18" fmla="*/ 55966 w 55966"/>
                <a:gd name="connsiteY18" fmla="*/ 31252 h 142373"/>
                <a:gd name="connsiteX19" fmla="*/ 53419 w 55966"/>
                <a:gd name="connsiteY19" fmla="*/ 33371 h 142373"/>
                <a:gd name="connsiteX20" fmla="*/ 50241 w 55966"/>
                <a:gd name="connsiteY20" fmla="*/ 29556 h 142373"/>
                <a:gd name="connsiteX21" fmla="*/ 28622 w 55966"/>
                <a:gd name="connsiteY21" fmla="*/ 3290 h 142373"/>
                <a:gd name="connsiteX22" fmla="*/ 23534 w 55966"/>
                <a:gd name="connsiteY22" fmla="*/ 10282 h 142373"/>
                <a:gd name="connsiteX23" fmla="*/ 29679 w 55966"/>
                <a:gd name="connsiteY23" fmla="*/ 31463 h 142373"/>
                <a:gd name="connsiteX24" fmla="*/ 37945 w 55966"/>
                <a:gd name="connsiteY24" fmla="*/ 53709 h 1423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5966" h="142373">
                  <a:moveTo>
                    <a:pt x="54058" y="133366"/>
                  </a:moveTo>
                  <a:cubicBezTo>
                    <a:pt x="54058" y="137607"/>
                    <a:pt x="51085" y="140997"/>
                    <a:pt x="46211" y="140997"/>
                  </a:cubicBezTo>
                  <a:cubicBezTo>
                    <a:pt x="40492" y="140997"/>
                    <a:pt x="34766" y="135486"/>
                    <a:pt x="34766" y="129770"/>
                  </a:cubicBezTo>
                  <a:cubicBezTo>
                    <a:pt x="34766" y="125744"/>
                    <a:pt x="37732" y="122140"/>
                    <a:pt x="42819" y="122140"/>
                  </a:cubicBezTo>
                  <a:cubicBezTo>
                    <a:pt x="47694" y="122140"/>
                    <a:pt x="54058" y="127012"/>
                    <a:pt x="54058" y="133366"/>
                  </a:cubicBezTo>
                  <a:close/>
                  <a:moveTo>
                    <a:pt x="37945" y="53709"/>
                  </a:moveTo>
                  <a:cubicBezTo>
                    <a:pt x="40492" y="59857"/>
                    <a:pt x="40492" y="60275"/>
                    <a:pt x="42606" y="65999"/>
                  </a:cubicBezTo>
                  <a:cubicBezTo>
                    <a:pt x="44302" y="70232"/>
                    <a:pt x="45366" y="73203"/>
                    <a:pt x="45366" y="77225"/>
                  </a:cubicBezTo>
                  <a:cubicBezTo>
                    <a:pt x="45366" y="86762"/>
                    <a:pt x="38583" y="94598"/>
                    <a:pt x="27983" y="94598"/>
                  </a:cubicBezTo>
                  <a:cubicBezTo>
                    <a:pt x="8060" y="94598"/>
                    <a:pt x="0" y="63879"/>
                    <a:pt x="0" y="61970"/>
                  </a:cubicBezTo>
                  <a:cubicBezTo>
                    <a:pt x="0" y="59857"/>
                    <a:pt x="2121" y="59857"/>
                    <a:pt x="2547" y="59857"/>
                  </a:cubicBezTo>
                  <a:cubicBezTo>
                    <a:pt x="4668" y="59857"/>
                    <a:pt x="4881" y="60275"/>
                    <a:pt x="5938" y="63666"/>
                  </a:cubicBezTo>
                  <a:cubicBezTo>
                    <a:pt x="11664" y="83584"/>
                    <a:pt x="20143" y="89939"/>
                    <a:pt x="27345" y="89939"/>
                  </a:cubicBezTo>
                  <a:cubicBezTo>
                    <a:pt x="29040" y="89939"/>
                    <a:pt x="32645" y="89939"/>
                    <a:pt x="32645" y="83160"/>
                  </a:cubicBezTo>
                  <a:cubicBezTo>
                    <a:pt x="32645" y="78706"/>
                    <a:pt x="31162" y="74260"/>
                    <a:pt x="30317" y="72140"/>
                  </a:cubicBezTo>
                  <a:cubicBezTo>
                    <a:pt x="28622" y="66636"/>
                    <a:pt x="19079" y="42058"/>
                    <a:pt x="15687" y="32946"/>
                  </a:cubicBezTo>
                  <a:cubicBezTo>
                    <a:pt x="13566" y="27436"/>
                    <a:pt x="10813" y="20450"/>
                    <a:pt x="10813" y="15997"/>
                  </a:cubicBezTo>
                  <a:cubicBezTo>
                    <a:pt x="10813" y="6041"/>
                    <a:pt x="18021" y="-1377"/>
                    <a:pt x="28196" y="-1377"/>
                  </a:cubicBezTo>
                  <a:cubicBezTo>
                    <a:pt x="48119" y="-1377"/>
                    <a:pt x="55966" y="29343"/>
                    <a:pt x="55966" y="31252"/>
                  </a:cubicBezTo>
                  <a:cubicBezTo>
                    <a:pt x="55966" y="33371"/>
                    <a:pt x="54058" y="33371"/>
                    <a:pt x="53419" y="33371"/>
                  </a:cubicBezTo>
                  <a:cubicBezTo>
                    <a:pt x="51298" y="33371"/>
                    <a:pt x="51298" y="32733"/>
                    <a:pt x="50241" y="29556"/>
                  </a:cubicBezTo>
                  <a:cubicBezTo>
                    <a:pt x="46423" y="16210"/>
                    <a:pt x="39428" y="3290"/>
                    <a:pt x="28622" y="3290"/>
                  </a:cubicBezTo>
                  <a:cubicBezTo>
                    <a:pt x="25017" y="3290"/>
                    <a:pt x="23534" y="5403"/>
                    <a:pt x="23534" y="10282"/>
                  </a:cubicBezTo>
                  <a:cubicBezTo>
                    <a:pt x="23534" y="15571"/>
                    <a:pt x="24804" y="18543"/>
                    <a:pt x="29679" y="31463"/>
                  </a:cubicBezTo>
                  <a:lnTo>
                    <a:pt x="37945" y="53709"/>
                  </a:lnTo>
                  <a:close/>
                </a:path>
              </a:pathLst>
            </a:custGeom>
            <a:solidFill>
              <a:srgbClr val="000000"/>
            </a:solidFill>
            <a:ln w="212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53" name="任意多边形: 形状 452">
              <a:extLst>
                <a:ext uri="{FF2B5EF4-FFF2-40B4-BE49-F238E27FC236}">
                  <a16:creationId xmlns:a16="http://schemas.microsoft.com/office/drawing/2014/main" id="{B4392DF9-FD43-0912-10D9-E39375D4E17A}"/>
                </a:ext>
              </a:extLst>
            </p:cNvPr>
            <p:cNvSpPr/>
            <p:nvPr/>
          </p:nvSpPr>
          <p:spPr>
            <a:xfrm flipV="1">
              <a:off x="11462030" y="-10623353"/>
              <a:ext cx="129515" cy="8474"/>
            </a:xfrm>
            <a:custGeom>
              <a:avLst/>
              <a:gdLst>
                <a:gd name="connsiteX0" fmla="*/ 122094 w 129515"/>
                <a:gd name="connsiteY0" fmla="*/ -1375 h 8474"/>
                <a:gd name="connsiteX1" fmla="*/ 129516 w 129515"/>
                <a:gd name="connsiteY1" fmla="*/ 2866 h 8474"/>
                <a:gd name="connsiteX2" fmla="*/ 122094 w 129515"/>
                <a:gd name="connsiteY2" fmla="*/ 7099 h 8474"/>
                <a:gd name="connsiteX3" fmla="*/ 7415 w 129515"/>
                <a:gd name="connsiteY3" fmla="*/ 7099 h 8474"/>
                <a:gd name="connsiteX4" fmla="*/ 0 w 129515"/>
                <a:gd name="connsiteY4" fmla="*/ 2866 h 8474"/>
                <a:gd name="connsiteX5" fmla="*/ 7415 w 129515"/>
                <a:gd name="connsiteY5" fmla="*/ -1375 h 8474"/>
                <a:gd name="connsiteX6" fmla="*/ 122094 w 129515"/>
                <a:gd name="connsiteY6" fmla="*/ -1375 h 8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9515" h="8474">
                  <a:moveTo>
                    <a:pt x="122094" y="-1375"/>
                  </a:moveTo>
                  <a:cubicBezTo>
                    <a:pt x="125698" y="-1375"/>
                    <a:pt x="129516" y="-1375"/>
                    <a:pt x="129516" y="2866"/>
                  </a:cubicBezTo>
                  <a:cubicBezTo>
                    <a:pt x="129516" y="7099"/>
                    <a:pt x="125698" y="7099"/>
                    <a:pt x="122094" y="7099"/>
                  </a:cubicBezTo>
                  <a:lnTo>
                    <a:pt x="7415" y="7099"/>
                  </a:lnTo>
                  <a:cubicBezTo>
                    <a:pt x="3810" y="7099"/>
                    <a:pt x="0" y="7099"/>
                    <a:pt x="0" y="2866"/>
                  </a:cubicBezTo>
                  <a:cubicBezTo>
                    <a:pt x="0" y="-1375"/>
                    <a:pt x="3810" y="-1375"/>
                    <a:pt x="7415" y="-1375"/>
                  </a:cubicBezTo>
                  <a:lnTo>
                    <a:pt x="122094" y="-1375"/>
                  </a:lnTo>
                  <a:close/>
                </a:path>
              </a:pathLst>
            </a:custGeom>
            <a:solidFill>
              <a:srgbClr val="000000"/>
            </a:solidFill>
            <a:ln w="212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54" name="任意多边形: 形状 453">
              <a:extLst>
                <a:ext uri="{FF2B5EF4-FFF2-40B4-BE49-F238E27FC236}">
                  <a16:creationId xmlns:a16="http://schemas.microsoft.com/office/drawing/2014/main" id="{64E0CC2D-EDE2-2BAA-F238-866B49BF8267}"/>
                </a:ext>
              </a:extLst>
            </p:cNvPr>
            <p:cNvSpPr/>
            <p:nvPr/>
          </p:nvSpPr>
          <p:spPr>
            <a:xfrm flipV="1">
              <a:off x="11653672" y="-10706194"/>
              <a:ext cx="86908" cy="183474"/>
            </a:xfrm>
            <a:custGeom>
              <a:avLst/>
              <a:gdLst>
                <a:gd name="connsiteX0" fmla="*/ 86909 w 86908"/>
                <a:gd name="connsiteY0" fmla="*/ 174469 h 183474"/>
                <a:gd name="connsiteX1" fmla="*/ 78849 w 86908"/>
                <a:gd name="connsiteY1" fmla="*/ 182100 h 183474"/>
                <a:gd name="connsiteX2" fmla="*/ 67617 w 86908"/>
                <a:gd name="connsiteY2" fmla="*/ 170874 h 183474"/>
                <a:gd name="connsiteX3" fmla="*/ 75458 w 86908"/>
                <a:gd name="connsiteY3" fmla="*/ 163243 h 183474"/>
                <a:gd name="connsiteX4" fmla="*/ 86909 w 86908"/>
                <a:gd name="connsiteY4" fmla="*/ 174469 h 183474"/>
                <a:gd name="connsiteX5" fmla="*/ 44302 w 86908"/>
                <a:gd name="connsiteY5" fmla="*/ 31465 h 183474"/>
                <a:gd name="connsiteX6" fmla="*/ 18227 w 86908"/>
                <a:gd name="connsiteY6" fmla="*/ 3292 h 183474"/>
                <a:gd name="connsiteX7" fmla="*/ 9962 w 86908"/>
                <a:gd name="connsiteY7" fmla="*/ 5199 h 183474"/>
                <a:gd name="connsiteX8" fmla="*/ 19498 w 86908"/>
                <a:gd name="connsiteY8" fmla="*/ 16425 h 183474"/>
                <a:gd name="connsiteX9" fmla="*/ 11445 w 86908"/>
                <a:gd name="connsiteY9" fmla="*/ 23842 h 183474"/>
                <a:gd name="connsiteX10" fmla="*/ 0 w 86908"/>
                <a:gd name="connsiteY10" fmla="*/ 11766 h 183474"/>
                <a:gd name="connsiteX11" fmla="*/ 18653 w 86908"/>
                <a:gd name="connsiteY11" fmla="*/ -1375 h 183474"/>
                <a:gd name="connsiteX12" fmla="*/ 58500 w 86908"/>
                <a:gd name="connsiteY12" fmla="*/ 30834 h 183474"/>
                <a:gd name="connsiteX13" fmla="*/ 78004 w 86908"/>
                <a:gd name="connsiteY13" fmla="*/ 108371 h 183474"/>
                <a:gd name="connsiteX14" fmla="*/ 79062 w 86908"/>
                <a:gd name="connsiteY14" fmla="*/ 116213 h 183474"/>
                <a:gd name="connsiteX15" fmla="*/ 59564 w 86908"/>
                <a:gd name="connsiteY15" fmla="*/ 135701 h 183474"/>
                <a:gd name="connsiteX16" fmla="*/ 25855 w 86908"/>
                <a:gd name="connsiteY16" fmla="*/ 103074 h 183474"/>
                <a:gd name="connsiteX17" fmla="*/ 28402 w 86908"/>
                <a:gd name="connsiteY17" fmla="*/ 100960 h 183474"/>
                <a:gd name="connsiteX18" fmla="*/ 32219 w 86908"/>
                <a:gd name="connsiteY18" fmla="*/ 105193 h 183474"/>
                <a:gd name="connsiteX19" fmla="*/ 58926 w 86908"/>
                <a:gd name="connsiteY19" fmla="*/ 131042 h 183474"/>
                <a:gd name="connsiteX20" fmla="*/ 65709 w 86908"/>
                <a:gd name="connsiteY20" fmla="*/ 121298 h 183474"/>
                <a:gd name="connsiteX21" fmla="*/ 64226 w 86908"/>
                <a:gd name="connsiteY21" fmla="*/ 110491 h 183474"/>
                <a:gd name="connsiteX22" fmla="*/ 44302 w 86908"/>
                <a:gd name="connsiteY22" fmla="*/ 31465 h 183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86908" h="183474">
                  <a:moveTo>
                    <a:pt x="86909" y="174469"/>
                  </a:moveTo>
                  <a:cubicBezTo>
                    <a:pt x="86909" y="178497"/>
                    <a:pt x="83936" y="182100"/>
                    <a:pt x="78849" y="182100"/>
                  </a:cubicBezTo>
                  <a:cubicBezTo>
                    <a:pt x="73975" y="182100"/>
                    <a:pt x="67617" y="177228"/>
                    <a:pt x="67617" y="170874"/>
                  </a:cubicBezTo>
                  <a:cubicBezTo>
                    <a:pt x="67617" y="166634"/>
                    <a:pt x="70583" y="163243"/>
                    <a:pt x="75458" y="163243"/>
                  </a:cubicBezTo>
                  <a:cubicBezTo>
                    <a:pt x="81183" y="163243"/>
                    <a:pt x="86909" y="168754"/>
                    <a:pt x="86909" y="174469"/>
                  </a:cubicBezTo>
                  <a:close/>
                  <a:moveTo>
                    <a:pt x="44302" y="31465"/>
                  </a:moveTo>
                  <a:cubicBezTo>
                    <a:pt x="40272" y="15368"/>
                    <a:pt x="30098" y="3292"/>
                    <a:pt x="18227" y="3292"/>
                  </a:cubicBezTo>
                  <a:cubicBezTo>
                    <a:pt x="16958" y="3292"/>
                    <a:pt x="13779" y="3292"/>
                    <a:pt x="9962" y="5199"/>
                  </a:cubicBezTo>
                  <a:cubicBezTo>
                    <a:pt x="16319" y="6681"/>
                    <a:pt x="19498" y="12184"/>
                    <a:pt x="19498" y="16425"/>
                  </a:cubicBezTo>
                  <a:cubicBezTo>
                    <a:pt x="19498" y="19814"/>
                    <a:pt x="17170" y="23842"/>
                    <a:pt x="11445" y="23842"/>
                  </a:cubicBezTo>
                  <a:cubicBezTo>
                    <a:pt x="6144" y="23842"/>
                    <a:pt x="0" y="19389"/>
                    <a:pt x="0" y="11766"/>
                  </a:cubicBezTo>
                  <a:cubicBezTo>
                    <a:pt x="0" y="3292"/>
                    <a:pt x="8479" y="-1375"/>
                    <a:pt x="18653" y="-1375"/>
                  </a:cubicBezTo>
                  <a:cubicBezTo>
                    <a:pt x="33489" y="-1375"/>
                    <a:pt x="53200" y="9858"/>
                    <a:pt x="58500" y="30834"/>
                  </a:cubicBezTo>
                  <a:lnTo>
                    <a:pt x="78004" y="108371"/>
                  </a:lnTo>
                  <a:cubicBezTo>
                    <a:pt x="79062" y="112611"/>
                    <a:pt x="79062" y="115576"/>
                    <a:pt x="79062" y="116213"/>
                  </a:cubicBezTo>
                  <a:cubicBezTo>
                    <a:pt x="79062" y="128283"/>
                    <a:pt x="70164" y="135701"/>
                    <a:pt x="59564" y="135701"/>
                  </a:cubicBezTo>
                  <a:cubicBezTo>
                    <a:pt x="37938" y="135701"/>
                    <a:pt x="25855" y="104982"/>
                    <a:pt x="25855" y="103074"/>
                  </a:cubicBezTo>
                  <a:cubicBezTo>
                    <a:pt x="25855" y="100960"/>
                    <a:pt x="27976" y="100960"/>
                    <a:pt x="28402" y="100960"/>
                  </a:cubicBezTo>
                  <a:cubicBezTo>
                    <a:pt x="30310" y="100960"/>
                    <a:pt x="30523" y="101167"/>
                    <a:pt x="32219" y="105193"/>
                  </a:cubicBezTo>
                  <a:cubicBezTo>
                    <a:pt x="37519" y="118115"/>
                    <a:pt x="47268" y="131042"/>
                    <a:pt x="58926" y="131042"/>
                  </a:cubicBezTo>
                  <a:cubicBezTo>
                    <a:pt x="61892" y="131042"/>
                    <a:pt x="65709" y="130192"/>
                    <a:pt x="65709" y="121298"/>
                  </a:cubicBezTo>
                  <a:cubicBezTo>
                    <a:pt x="65709" y="116420"/>
                    <a:pt x="65077" y="114093"/>
                    <a:pt x="64226" y="110491"/>
                  </a:cubicBezTo>
                  <a:lnTo>
                    <a:pt x="44302" y="31465"/>
                  </a:lnTo>
                  <a:close/>
                </a:path>
              </a:pathLst>
            </a:custGeom>
            <a:solidFill>
              <a:srgbClr val="000000"/>
            </a:solidFill>
            <a:ln w="212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55" name="任意多边形: 形状 454">
              <a:extLst>
                <a:ext uri="{FF2B5EF4-FFF2-40B4-BE49-F238E27FC236}">
                  <a16:creationId xmlns:a16="http://schemas.microsoft.com/office/drawing/2014/main" id="{E05AE7B5-88E8-307C-6055-E9F451D9C36E}"/>
                </a:ext>
              </a:extLst>
            </p:cNvPr>
            <p:cNvSpPr/>
            <p:nvPr/>
          </p:nvSpPr>
          <p:spPr>
            <a:xfrm flipV="1">
              <a:off x="11767951" y="-10725050"/>
              <a:ext cx="49176" cy="211860"/>
            </a:xfrm>
            <a:custGeom>
              <a:avLst/>
              <a:gdLst>
                <a:gd name="connsiteX0" fmla="*/ 49177 w 49176"/>
                <a:gd name="connsiteY0" fmla="*/ 104556 h 211860"/>
                <a:gd name="connsiteX1" fmla="*/ 35185 w 49176"/>
                <a:gd name="connsiteY1" fmla="*/ 170654 h 211860"/>
                <a:gd name="connsiteX2" fmla="*/ 2121 w 49176"/>
                <a:gd name="connsiteY2" fmla="*/ 210485 h 211860"/>
                <a:gd name="connsiteX3" fmla="*/ 0 w 49176"/>
                <a:gd name="connsiteY3" fmla="*/ 208366 h 211860"/>
                <a:gd name="connsiteX4" fmla="*/ 4030 w 49176"/>
                <a:gd name="connsiteY4" fmla="*/ 203494 h 211860"/>
                <a:gd name="connsiteX5" fmla="*/ 36881 w 49176"/>
                <a:gd name="connsiteY5" fmla="*/ 104556 h 211860"/>
                <a:gd name="connsiteX6" fmla="*/ 2753 w 49176"/>
                <a:gd name="connsiteY6" fmla="*/ 4348 h 211860"/>
                <a:gd name="connsiteX7" fmla="*/ 0 w 49176"/>
                <a:gd name="connsiteY7" fmla="*/ 746 h 211860"/>
                <a:gd name="connsiteX8" fmla="*/ 2121 w 49176"/>
                <a:gd name="connsiteY8" fmla="*/ -1375 h 211860"/>
                <a:gd name="connsiteX9" fmla="*/ 35824 w 49176"/>
                <a:gd name="connsiteY9" fmla="*/ 39939 h 211860"/>
                <a:gd name="connsiteX10" fmla="*/ 49177 w 49176"/>
                <a:gd name="connsiteY10" fmla="*/ 104556 h 211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9176" h="211860">
                  <a:moveTo>
                    <a:pt x="49177" y="104556"/>
                  </a:moveTo>
                  <a:cubicBezTo>
                    <a:pt x="49177" y="121078"/>
                    <a:pt x="46849" y="146714"/>
                    <a:pt x="35185" y="170654"/>
                  </a:cubicBezTo>
                  <a:cubicBezTo>
                    <a:pt x="22470" y="196715"/>
                    <a:pt x="4236" y="210485"/>
                    <a:pt x="2121" y="210485"/>
                  </a:cubicBezTo>
                  <a:cubicBezTo>
                    <a:pt x="845" y="210485"/>
                    <a:pt x="0" y="209635"/>
                    <a:pt x="0" y="208366"/>
                  </a:cubicBezTo>
                  <a:cubicBezTo>
                    <a:pt x="0" y="207735"/>
                    <a:pt x="0" y="207309"/>
                    <a:pt x="4030" y="203494"/>
                  </a:cubicBezTo>
                  <a:cubicBezTo>
                    <a:pt x="24798" y="182517"/>
                    <a:pt x="36881" y="148833"/>
                    <a:pt x="36881" y="104556"/>
                  </a:cubicBezTo>
                  <a:cubicBezTo>
                    <a:pt x="36881" y="68326"/>
                    <a:pt x="29041" y="31039"/>
                    <a:pt x="2753" y="4348"/>
                  </a:cubicBezTo>
                  <a:cubicBezTo>
                    <a:pt x="0" y="1802"/>
                    <a:pt x="0" y="1377"/>
                    <a:pt x="0" y="746"/>
                  </a:cubicBezTo>
                  <a:cubicBezTo>
                    <a:pt x="0" y="-524"/>
                    <a:pt x="845" y="-1375"/>
                    <a:pt x="2121" y="-1375"/>
                  </a:cubicBezTo>
                  <a:cubicBezTo>
                    <a:pt x="4236" y="-1375"/>
                    <a:pt x="23315" y="13034"/>
                    <a:pt x="35824" y="39939"/>
                  </a:cubicBezTo>
                  <a:cubicBezTo>
                    <a:pt x="46636" y="63241"/>
                    <a:pt x="49177" y="86756"/>
                    <a:pt x="49177" y="104556"/>
                  </a:cubicBezTo>
                  <a:close/>
                </a:path>
              </a:pathLst>
            </a:custGeom>
            <a:solidFill>
              <a:srgbClr val="000000"/>
            </a:solidFill>
            <a:ln w="212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56" name="任意多边形: 形状 455">
              <a:extLst>
                <a:ext uri="{FF2B5EF4-FFF2-40B4-BE49-F238E27FC236}">
                  <a16:creationId xmlns:a16="http://schemas.microsoft.com/office/drawing/2014/main" id="{EDA724DF-15C8-3EFC-9076-ABB278D83B16}"/>
                </a:ext>
              </a:extLst>
            </p:cNvPr>
            <p:cNvSpPr/>
            <p:nvPr/>
          </p:nvSpPr>
          <p:spPr>
            <a:xfrm flipV="1">
              <a:off x="11909053" y="-10643904"/>
              <a:ext cx="140966" cy="49575"/>
            </a:xfrm>
            <a:custGeom>
              <a:avLst/>
              <a:gdLst>
                <a:gd name="connsiteX0" fmla="*/ 133760 w 140966"/>
                <a:gd name="connsiteY0" fmla="*/ 39726 h 49575"/>
                <a:gd name="connsiteX1" fmla="*/ 140967 w 140966"/>
                <a:gd name="connsiteY1" fmla="*/ 43967 h 49575"/>
                <a:gd name="connsiteX2" fmla="*/ 133972 w 140966"/>
                <a:gd name="connsiteY2" fmla="*/ 48200 h 49575"/>
                <a:gd name="connsiteX3" fmla="*/ 6996 w 140966"/>
                <a:gd name="connsiteY3" fmla="*/ 48200 h 49575"/>
                <a:gd name="connsiteX4" fmla="*/ 0 w 140966"/>
                <a:gd name="connsiteY4" fmla="*/ 43967 h 49575"/>
                <a:gd name="connsiteX5" fmla="*/ 7209 w 140966"/>
                <a:gd name="connsiteY5" fmla="*/ 39726 h 49575"/>
                <a:gd name="connsiteX6" fmla="*/ 133760 w 140966"/>
                <a:gd name="connsiteY6" fmla="*/ 39726 h 49575"/>
                <a:gd name="connsiteX7" fmla="*/ 133972 w 140966"/>
                <a:gd name="connsiteY7" fmla="*/ -1375 h 49575"/>
                <a:gd name="connsiteX8" fmla="*/ 140967 w 140966"/>
                <a:gd name="connsiteY8" fmla="*/ 2866 h 49575"/>
                <a:gd name="connsiteX9" fmla="*/ 133760 w 140966"/>
                <a:gd name="connsiteY9" fmla="*/ 7105 h 49575"/>
                <a:gd name="connsiteX10" fmla="*/ 7209 w 140966"/>
                <a:gd name="connsiteY10" fmla="*/ 7105 h 49575"/>
                <a:gd name="connsiteX11" fmla="*/ 0 w 140966"/>
                <a:gd name="connsiteY11" fmla="*/ 2866 h 49575"/>
                <a:gd name="connsiteX12" fmla="*/ 6996 w 140966"/>
                <a:gd name="connsiteY12" fmla="*/ -1375 h 49575"/>
                <a:gd name="connsiteX13" fmla="*/ 133972 w 140966"/>
                <a:gd name="connsiteY13" fmla="*/ -1375 h 49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0966" h="49575">
                  <a:moveTo>
                    <a:pt x="133760" y="39726"/>
                  </a:moveTo>
                  <a:cubicBezTo>
                    <a:pt x="136937" y="39726"/>
                    <a:pt x="140967" y="39726"/>
                    <a:pt x="140967" y="43967"/>
                  </a:cubicBezTo>
                  <a:cubicBezTo>
                    <a:pt x="140967" y="48200"/>
                    <a:pt x="136937" y="48200"/>
                    <a:pt x="133972" y="48200"/>
                  </a:cubicBezTo>
                  <a:lnTo>
                    <a:pt x="6996" y="48200"/>
                  </a:lnTo>
                  <a:cubicBezTo>
                    <a:pt x="4030" y="48200"/>
                    <a:pt x="0" y="48200"/>
                    <a:pt x="0" y="43967"/>
                  </a:cubicBezTo>
                  <a:cubicBezTo>
                    <a:pt x="0" y="39726"/>
                    <a:pt x="4030" y="39726"/>
                    <a:pt x="7209" y="39726"/>
                  </a:cubicBezTo>
                  <a:lnTo>
                    <a:pt x="133760" y="39726"/>
                  </a:lnTo>
                  <a:close/>
                  <a:moveTo>
                    <a:pt x="133972" y="-1375"/>
                  </a:moveTo>
                  <a:cubicBezTo>
                    <a:pt x="136937" y="-1375"/>
                    <a:pt x="140967" y="-1375"/>
                    <a:pt x="140967" y="2866"/>
                  </a:cubicBezTo>
                  <a:cubicBezTo>
                    <a:pt x="140967" y="7105"/>
                    <a:pt x="136937" y="7105"/>
                    <a:pt x="133760" y="7105"/>
                  </a:cubicBezTo>
                  <a:lnTo>
                    <a:pt x="7209" y="7105"/>
                  </a:lnTo>
                  <a:cubicBezTo>
                    <a:pt x="4030" y="7105"/>
                    <a:pt x="0" y="7105"/>
                    <a:pt x="0" y="2866"/>
                  </a:cubicBezTo>
                  <a:cubicBezTo>
                    <a:pt x="0" y="-1375"/>
                    <a:pt x="4030" y="-1375"/>
                    <a:pt x="6996" y="-1375"/>
                  </a:cubicBezTo>
                  <a:lnTo>
                    <a:pt x="133972" y="-1375"/>
                  </a:lnTo>
                  <a:close/>
                </a:path>
              </a:pathLst>
            </a:custGeom>
            <a:solidFill>
              <a:srgbClr val="000000"/>
            </a:solidFill>
            <a:ln w="212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57" name="任意多边形: 形状 456">
              <a:extLst>
                <a:ext uri="{FF2B5EF4-FFF2-40B4-BE49-F238E27FC236}">
                  <a16:creationId xmlns:a16="http://schemas.microsoft.com/office/drawing/2014/main" id="{EC6688E8-ECE6-1452-B15F-DB7A43764A89}"/>
                </a:ext>
              </a:extLst>
            </p:cNvPr>
            <p:cNvSpPr/>
            <p:nvPr/>
          </p:nvSpPr>
          <p:spPr>
            <a:xfrm flipV="1">
              <a:off x="12141945" y="-10725050"/>
              <a:ext cx="49176" cy="211860"/>
            </a:xfrm>
            <a:custGeom>
              <a:avLst/>
              <a:gdLst>
                <a:gd name="connsiteX0" fmla="*/ 49176 w 49176"/>
                <a:gd name="connsiteY0" fmla="*/ 746 h 211860"/>
                <a:gd name="connsiteX1" fmla="*/ 45571 w 49176"/>
                <a:gd name="connsiteY1" fmla="*/ 5405 h 211860"/>
                <a:gd name="connsiteX2" fmla="*/ 12296 w 49176"/>
                <a:gd name="connsiteY2" fmla="*/ 104556 h 211860"/>
                <a:gd name="connsiteX3" fmla="*/ 46423 w 49176"/>
                <a:gd name="connsiteY3" fmla="*/ 204763 h 211860"/>
                <a:gd name="connsiteX4" fmla="*/ 49176 w 49176"/>
                <a:gd name="connsiteY4" fmla="*/ 208366 h 211860"/>
                <a:gd name="connsiteX5" fmla="*/ 47055 w 49176"/>
                <a:gd name="connsiteY5" fmla="*/ 210485 h 211860"/>
                <a:gd name="connsiteX6" fmla="*/ 13353 w 49176"/>
                <a:gd name="connsiteY6" fmla="*/ 169171 h 211860"/>
                <a:gd name="connsiteX7" fmla="*/ 0 w 49176"/>
                <a:gd name="connsiteY7" fmla="*/ 104556 h 211860"/>
                <a:gd name="connsiteX8" fmla="*/ 13992 w 49176"/>
                <a:gd name="connsiteY8" fmla="*/ 38456 h 211860"/>
                <a:gd name="connsiteX9" fmla="*/ 47055 w 49176"/>
                <a:gd name="connsiteY9" fmla="*/ -1375 h 211860"/>
                <a:gd name="connsiteX10" fmla="*/ 49176 w 49176"/>
                <a:gd name="connsiteY10" fmla="*/ 746 h 211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9176" h="211860">
                  <a:moveTo>
                    <a:pt x="49176" y="746"/>
                  </a:moveTo>
                  <a:cubicBezTo>
                    <a:pt x="49176" y="1377"/>
                    <a:pt x="49176" y="1802"/>
                    <a:pt x="45571" y="5405"/>
                  </a:cubicBezTo>
                  <a:cubicBezTo>
                    <a:pt x="19078" y="32097"/>
                    <a:pt x="12296" y="72141"/>
                    <a:pt x="12296" y="104556"/>
                  </a:cubicBezTo>
                  <a:cubicBezTo>
                    <a:pt x="12296" y="141416"/>
                    <a:pt x="20348" y="178284"/>
                    <a:pt x="46423" y="204763"/>
                  </a:cubicBezTo>
                  <a:cubicBezTo>
                    <a:pt x="49176" y="207309"/>
                    <a:pt x="49176" y="207735"/>
                    <a:pt x="49176" y="208366"/>
                  </a:cubicBezTo>
                  <a:cubicBezTo>
                    <a:pt x="49176" y="209848"/>
                    <a:pt x="48325" y="210485"/>
                    <a:pt x="47055" y="210485"/>
                  </a:cubicBezTo>
                  <a:cubicBezTo>
                    <a:pt x="44933" y="210485"/>
                    <a:pt x="25862" y="196076"/>
                    <a:pt x="13353" y="169171"/>
                  </a:cubicBezTo>
                  <a:cubicBezTo>
                    <a:pt x="2541" y="145870"/>
                    <a:pt x="0" y="122354"/>
                    <a:pt x="0" y="104556"/>
                  </a:cubicBezTo>
                  <a:cubicBezTo>
                    <a:pt x="0" y="88032"/>
                    <a:pt x="2328" y="62398"/>
                    <a:pt x="13992" y="38456"/>
                  </a:cubicBezTo>
                  <a:cubicBezTo>
                    <a:pt x="26707" y="12396"/>
                    <a:pt x="44933" y="-1375"/>
                    <a:pt x="47055" y="-1375"/>
                  </a:cubicBezTo>
                  <a:cubicBezTo>
                    <a:pt x="48325" y="-1375"/>
                    <a:pt x="49176" y="-737"/>
                    <a:pt x="49176" y="746"/>
                  </a:cubicBezTo>
                  <a:close/>
                </a:path>
              </a:pathLst>
            </a:custGeom>
            <a:solidFill>
              <a:srgbClr val="000000"/>
            </a:solidFill>
            <a:ln w="212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58" name="任意多边形: 形状 457">
              <a:extLst>
                <a:ext uri="{FF2B5EF4-FFF2-40B4-BE49-F238E27FC236}">
                  <a16:creationId xmlns:a16="http://schemas.microsoft.com/office/drawing/2014/main" id="{8792C288-4666-7BFA-E2CE-C5F859A28A20}"/>
                </a:ext>
              </a:extLst>
            </p:cNvPr>
            <p:cNvSpPr/>
            <p:nvPr/>
          </p:nvSpPr>
          <p:spPr>
            <a:xfrm flipV="1">
              <a:off x="12211716" y="-10711492"/>
              <a:ext cx="173612" cy="147671"/>
            </a:xfrm>
            <a:custGeom>
              <a:avLst/>
              <a:gdLst>
                <a:gd name="connsiteX0" fmla="*/ 51724 w 173612"/>
                <a:gd name="connsiteY0" fmla="*/ 77436 h 147671"/>
                <a:gd name="connsiteX1" fmla="*/ 51724 w 173612"/>
                <a:gd name="connsiteY1" fmla="*/ 136337 h 147671"/>
                <a:gd name="connsiteX2" fmla="*/ 76735 w 173612"/>
                <a:gd name="connsiteY2" fmla="*/ 136337 h 147671"/>
                <a:gd name="connsiteX3" fmla="*/ 111288 w 173612"/>
                <a:gd name="connsiteY3" fmla="*/ 106887 h 147671"/>
                <a:gd name="connsiteX4" fmla="*/ 76309 w 173612"/>
                <a:gd name="connsiteY4" fmla="*/ 77436 h 147671"/>
                <a:gd name="connsiteX5" fmla="*/ 51724 w 173612"/>
                <a:gd name="connsiteY5" fmla="*/ 77436 h 147671"/>
                <a:gd name="connsiteX6" fmla="*/ 108322 w 173612"/>
                <a:gd name="connsiteY6" fmla="*/ 72990 h 147671"/>
                <a:gd name="connsiteX7" fmla="*/ 143720 w 173612"/>
                <a:gd name="connsiteY7" fmla="*/ 107100 h 147671"/>
                <a:gd name="connsiteX8" fmla="*/ 80551 w 173612"/>
                <a:gd name="connsiteY8" fmla="*/ 146294 h 147671"/>
                <a:gd name="connsiteX9" fmla="*/ 0 w 173612"/>
                <a:gd name="connsiteY9" fmla="*/ 146294 h 147671"/>
                <a:gd name="connsiteX10" fmla="*/ 0 w 173612"/>
                <a:gd name="connsiteY10" fmla="*/ 136337 h 147671"/>
                <a:gd name="connsiteX11" fmla="*/ 22896 w 173612"/>
                <a:gd name="connsiteY11" fmla="*/ 136337 h 147671"/>
                <a:gd name="connsiteX12" fmla="*/ 22896 w 173612"/>
                <a:gd name="connsiteY12" fmla="*/ 10912 h 147671"/>
                <a:gd name="connsiteX13" fmla="*/ 0 w 173612"/>
                <a:gd name="connsiteY13" fmla="*/ 10912 h 147671"/>
                <a:gd name="connsiteX14" fmla="*/ 0 w 173612"/>
                <a:gd name="connsiteY14" fmla="*/ 957 h 147671"/>
                <a:gd name="connsiteX15" fmla="*/ 37307 w 173612"/>
                <a:gd name="connsiteY15" fmla="*/ 1594 h 147671"/>
                <a:gd name="connsiteX16" fmla="*/ 74613 w 173612"/>
                <a:gd name="connsiteY16" fmla="*/ 957 h 147671"/>
                <a:gd name="connsiteX17" fmla="*/ 74613 w 173612"/>
                <a:gd name="connsiteY17" fmla="*/ 10912 h 147671"/>
                <a:gd name="connsiteX18" fmla="*/ 51724 w 173612"/>
                <a:gd name="connsiteY18" fmla="*/ 10912 h 147671"/>
                <a:gd name="connsiteX19" fmla="*/ 51724 w 173612"/>
                <a:gd name="connsiteY19" fmla="*/ 69813 h 147671"/>
                <a:gd name="connsiteX20" fmla="*/ 76522 w 173612"/>
                <a:gd name="connsiteY20" fmla="*/ 69813 h 147671"/>
                <a:gd name="connsiteX21" fmla="*/ 95388 w 173612"/>
                <a:gd name="connsiteY21" fmla="*/ 62609 h 147671"/>
                <a:gd name="connsiteX22" fmla="*/ 102171 w 173612"/>
                <a:gd name="connsiteY22" fmla="*/ 35704 h 147671"/>
                <a:gd name="connsiteX23" fmla="*/ 117014 w 173612"/>
                <a:gd name="connsiteY23" fmla="*/ 4133 h 147671"/>
                <a:gd name="connsiteX24" fmla="*/ 148169 w 173612"/>
                <a:gd name="connsiteY24" fmla="*/ -1377 h 147671"/>
                <a:gd name="connsiteX25" fmla="*/ 173612 w 173612"/>
                <a:gd name="connsiteY25" fmla="*/ 21082 h 147671"/>
                <a:gd name="connsiteX26" fmla="*/ 168525 w 173612"/>
                <a:gd name="connsiteY26" fmla="*/ 25741 h 147671"/>
                <a:gd name="connsiteX27" fmla="*/ 163643 w 173612"/>
                <a:gd name="connsiteY27" fmla="*/ 20869 h 147671"/>
                <a:gd name="connsiteX28" fmla="*/ 150078 w 173612"/>
                <a:gd name="connsiteY28" fmla="*/ 6253 h 147671"/>
                <a:gd name="connsiteX29" fmla="*/ 134390 w 173612"/>
                <a:gd name="connsiteY29" fmla="*/ 30193 h 147671"/>
                <a:gd name="connsiteX30" fmla="*/ 132063 w 173612"/>
                <a:gd name="connsiteY30" fmla="*/ 48198 h 147671"/>
                <a:gd name="connsiteX31" fmla="*/ 108322 w 173612"/>
                <a:gd name="connsiteY31" fmla="*/ 72990 h 147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73612" h="147671">
                  <a:moveTo>
                    <a:pt x="51724" y="77436"/>
                  </a:moveTo>
                  <a:lnTo>
                    <a:pt x="51724" y="136337"/>
                  </a:lnTo>
                  <a:lnTo>
                    <a:pt x="76735" y="136337"/>
                  </a:lnTo>
                  <a:cubicBezTo>
                    <a:pt x="110862" y="136337"/>
                    <a:pt x="111288" y="119807"/>
                    <a:pt x="111288" y="106887"/>
                  </a:cubicBezTo>
                  <a:cubicBezTo>
                    <a:pt x="111288" y="95023"/>
                    <a:pt x="111288" y="77436"/>
                    <a:pt x="76309" y="77436"/>
                  </a:cubicBezTo>
                  <a:lnTo>
                    <a:pt x="51724" y="77436"/>
                  </a:lnTo>
                  <a:close/>
                  <a:moveTo>
                    <a:pt x="108322" y="72990"/>
                  </a:moveTo>
                  <a:cubicBezTo>
                    <a:pt x="132907" y="79344"/>
                    <a:pt x="143720" y="93115"/>
                    <a:pt x="143720" y="107100"/>
                  </a:cubicBezTo>
                  <a:cubicBezTo>
                    <a:pt x="143720" y="128494"/>
                    <a:pt x="120405" y="146294"/>
                    <a:pt x="80551" y="146294"/>
                  </a:cubicBezTo>
                  <a:lnTo>
                    <a:pt x="0" y="146294"/>
                  </a:lnTo>
                  <a:lnTo>
                    <a:pt x="0" y="136337"/>
                  </a:lnTo>
                  <a:lnTo>
                    <a:pt x="22896" y="136337"/>
                  </a:lnTo>
                  <a:lnTo>
                    <a:pt x="22896" y="10912"/>
                  </a:lnTo>
                  <a:lnTo>
                    <a:pt x="0" y="10912"/>
                  </a:lnTo>
                  <a:lnTo>
                    <a:pt x="0" y="957"/>
                  </a:lnTo>
                  <a:cubicBezTo>
                    <a:pt x="7635" y="1594"/>
                    <a:pt x="28409" y="1594"/>
                    <a:pt x="37307" y="1594"/>
                  </a:cubicBezTo>
                  <a:cubicBezTo>
                    <a:pt x="46211" y="1594"/>
                    <a:pt x="66986" y="1594"/>
                    <a:pt x="74613" y="957"/>
                  </a:cubicBezTo>
                  <a:lnTo>
                    <a:pt x="74613" y="10912"/>
                  </a:lnTo>
                  <a:lnTo>
                    <a:pt x="51724" y="10912"/>
                  </a:lnTo>
                  <a:lnTo>
                    <a:pt x="51724" y="69813"/>
                  </a:lnTo>
                  <a:lnTo>
                    <a:pt x="76522" y="69813"/>
                  </a:lnTo>
                  <a:cubicBezTo>
                    <a:pt x="79494" y="69813"/>
                    <a:pt x="88818" y="69813"/>
                    <a:pt x="95388" y="62609"/>
                  </a:cubicBezTo>
                  <a:cubicBezTo>
                    <a:pt x="102171" y="55191"/>
                    <a:pt x="102171" y="51170"/>
                    <a:pt x="102171" y="35704"/>
                  </a:cubicBezTo>
                  <a:cubicBezTo>
                    <a:pt x="102171" y="21719"/>
                    <a:pt x="102171" y="11338"/>
                    <a:pt x="117014" y="4133"/>
                  </a:cubicBezTo>
                  <a:cubicBezTo>
                    <a:pt x="126337" y="-526"/>
                    <a:pt x="139484" y="-1377"/>
                    <a:pt x="148169" y="-1377"/>
                  </a:cubicBezTo>
                  <a:cubicBezTo>
                    <a:pt x="170852" y="-1377"/>
                    <a:pt x="173612" y="17692"/>
                    <a:pt x="173612" y="21082"/>
                  </a:cubicBezTo>
                  <a:cubicBezTo>
                    <a:pt x="173612" y="25741"/>
                    <a:pt x="170640" y="25741"/>
                    <a:pt x="168525" y="25741"/>
                  </a:cubicBezTo>
                  <a:cubicBezTo>
                    <a:pt x="164070" y="25741"/>
                    <a:pt x="163857" y="23627"/>
                    <a:pt x="163643" y="20869"/>
                  </a:cubicBezTo>
                  <a:cubicBezTo>
                    <a:pt x="162586" y="10912"/>
                    <a:pt x="156441" y="6253"/>
                    <a:pt x="150078" y="6253"/>
                  </a:cubicBezTo>
                  <a:cubicBezTo>
                    <a:pt x="137363" y="6253"/>
                    <a:pt x="135454" y="21295"/>
                    <a:pt x="134390" y="30193"/>
                  </a:cubicBezTo>
                  <a:cubicBezTo>
                    <a:pt x="133972" y="32527"/>
                    <a:pt x="132275" y="47142"/>
                    <a:pt x="132063" y="48198"/>
                  </a:cubicBezTo>
                  <a:cubicBezTo>
                    <a:pt x="129097" y="63033"/>
                    <a:pt x="117433" y="69601"/>
                    <a:pt x="108322" y="72990"/>
                  </a:cubicBezTo>
                  <a:close/>
                </a:path>
              </a:pathLst>
            </a:custGeom>
            <a:solidFill>
              <a:srgbClr val="000000"/>
            </a:solidFill>
            <a:ln w="212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59" name="任意多边形: 形状 458">
              <a:extLst>
                <a:ext uri="{FF2B5EF4-FFF2-40B4-BE49-F238E27FC236}">
                  <a16:creationId xmlns:a16="http://schemas.microsoft.com/office/drawing/2014/main" id="{4E3A3129-4428-27AD-ED9E-A10835C79991}"/>
                </a:ext>
              </a:extLst>
            </p:cNvPr>
            <p:cNvSpPr/>
            <p:nvPr/>
          </p:nvSpPr>
          <p:spPr>
            <a:xfrm flipV="1">
              <a:off x="12395347" y="-10756606"/>
              <a:ext cx="76288" cy="104435"/>
            </a:xfrm>
            <a:custGeom>
              <a:avLst/>
              <a:gdLst>
                <a:gd name="connsiteX0" fmla="*/ 75697 w 76288"/>
                <a:gd name="connsiteY0" fmla="*/ 98600 h 104435"/>
                <a:gd name="connsiteX1" fmla="*/ 76289 w 76288"/>
                <a:gd name="connsiteY1" fmla="*/ 100978 h 104435"/>
                <a:gd name="connsiteX2" fmla="*/ 73914 w 76288"/>
                <a:gd name="connsiteY2" fmla="*/ 103052 h 104435"/>
                <a:gd name="connsiteX3" fmla="*/ 54916 w 76288"/>
                <a:gd name="connsiteY3" fmla="*/ 101570 h 104435"/>
                <a:gd name="connsiteX4" fmla="*/ 51651 w 76288"/>
                <a:gd name="connsiteY4" fmla="*/ 98160 h 104435"/>
                <a:gd name="connsiteX5" fmla="*/ 55507 w 76288"/>
                <a:gd name="connsiteY5" fmla="*/ 96080 h 104435"/>
                <a:gd name="connsiteX6" fmla="*/ 62636 w 76288"/>
                <a:gd name="connsiteY6" fmla="*/ 93854 h 104435"/>
                <a:gd name="connsiteX7" fmla="*/ 62038 w 76288"/>
                <a:gd name="connsiteY7" fmla="*/ 90590 h 104435"/>
                <a:gd name="connsiteX8" fmla="*/ 53579 w 76288"/>
                <a:gd name="connsiteY8" fmla="*/ 56766 h 104435"/>
                <a:gd name="connsiteX9" fmla="*/ 38291 w 76288"/>
                <a:gd name="connsiteY9" fmla="*/ 65519 h 104435"/>
                <a:gd name="connsiteX10" fmla="*/ 0 w 76288"/>
                <a:gd name="connsiteY10" fmla="*/ 23242 h 104435"/>
                <a:gd name="connsiteX11" fmla="*/ 22411 w 76288"/>
                <a:gd name="connsiteY11" fmla="*/ -1383 h 104435"/>
                <a:gd name="connsiteX12" fmla="*/ 43484 w 76288"/>
                <a:gd name="connsiteY12" fmla="*/ 8999 h 104435"/>
                <a:gd name="connsiteX13" fmla="*/ 58773 w 76288"/>
                <a:gd name="connsiteY13" fmla="*/ -1383 h 104435"/>
                <a:gd name="connsiteX14" fmla="*/ 70503 w 76288"/>
                <a:gd name="connsiteY14" fmla="*/ 6479 h 104435"/>
                <a:gd name="connsiteX15" fmla="*/ 75697 w 76288"/>
                <a:gd name="connsiteY15" fmla="*/ 21314 h 104435"/>
                <a:gd name="connsiteX16" fmla="*/ 73323 w 76288"/>
                <a:gd name="connsiteY16" fmla="*/ 23242 h 104435"/>
                <a:gd name="connsiteX17" fmla="*/ 70058 w 76288"/>
                <a:gd name="connsiteY17" fmla="*/ 18643 h 104435"/>
                <a:gd name="connsiteX18" fmla="*/ 59218 w 76288"/>
                <a:gd name="connsiteY18" fmla="*/ 2771 h 104435"/>
                <a:gd name="connsiteX19" fmla="*/ 54324 w 76288"/>
                <a:gd name="connsiteY19" fmla="*/ 10035 h 104435"/>
                <a:gd name="connsiteX20" fmla="*/ 55062 w 76288"/>
                <a:gd name="connsiteY20" fmla="*/ 16123 h 104435"/>
                <a:gd name="connsiteX21" fmla="*/ 75697 w 76288"/>
                <a:gd name="connsiteY21" fmla="*/ 98600 h 104435"/>
                <a:gd name="connsiteX22" fmla="*/ 44083 w 76288"/>
                <a:gd name="connsiteY22" fmla="*/ 18643 h 104435"/>
                <a:gd name="connsiteX23" fmla="*/ 36508 w 76288"/>
                <a:gd name="connsiteY23" fmla="*/ 8706 h 104435"/>
                <a:gd name="connsiteX24" fmla="*/ 22856 w 76288"/>
                <a:gd name="connsiteY24" fmla="*/ 2771 h 104435"/>
                <a:gd name="connsiteX25" fmla="*/ 12016 w 76288"/>
                <a:gd name="connsiteY25" fmla="*/ 17160 h 104435"/>
                <a:gd name="connsiteX26" fmla="*/ 19737 w 76288"/>
                <a:gd name="connsiteY26" fmla="*/ 47276 h 104435"/>
                <a:gd name="connsiteX27" fmla="*/ 38291 w 76288"/>
                <a:gd name="connsiteY27" fmla="*/ 61365 h 104435"/>
                <a:gd name="connsiteX28" fmla="*/ 51504 w 76288"/>
                <a:gd name="connsiteY28" fmla="*/ 48458 h 104435"/>
                <a:gd name="connsiteX29" fmla="*/ 51059 w 76288"/>
                <a:gd name="connsiteY29" fmla="*/ 46385 h 104435"/>
                <a:gd name="connsiteX30" fmla="*/ 44083 w 76288"/>
                <a:gd name="connsiteY30" fmla="*/ 18643 h 1044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76288" h="104435">
                  <a:moveTo>
                    <a:pt x="75697" y="98600"/>
                  </a:moveTo>
                  <a:cubicBezTo>
                    <a:pt x="75843" y="98898"/>
                    <a:pt x="76289" y="100826"/>
                    <a:pt x="76289" y="100978"/>
                  </a:cubicBezTo>
                  <a:cubicBezTo>
                    <a:pt x="76289" y="101716"/>
                    <a:pt x="75697" y="103052"/>
                    <a:pt x="73914" y="103052"/>
                  </a:cubicBezTo>
                  <a:cubicBezTo>
                    <a:pt x="70942" y="103052"/>
                    <a:pt x="58626" y="101870"/>
                    <a:pt x="54916" y="101570"/>
                  </a:cubicBezTo>
                  <a:cubicBezTo>
                    <a:pt x="53725" y="101423"/>
                    <a:pt x="51651" y="101271"/>
                    <a:pt x="51651" y="98160"/>
                  </a:cubicBezTo>
                  <a:cubicBezTo>
                    <a:pt x="51651" y="96080"/>
                    <a:pt x="53725" y="96080"/>
                    <a:pt x="55507" y="96080"/>
                  </a:cubicBezTo>
                  <a:cubicBezTo>
                    <a:pt x="62636" y="96080"/>
                    <a:pt x="62636" y="95043"/>
                    <a:pt x="62636" y="93854"/>
                  </a:cubicBezTo>
                  <a:cubicBezTo>
                    <a:pt x="62636" y="92816"/>
                    <a:pt x="62337" y="91926"/>
                    <a:pt x="62038" y="90590"/>
                  </a:cubicBezTo>
                  <a:lnTo>
                    <a:pt x="53579" y="56766"/>
                  </a:lnTo>
                  <a:cubicBezTo>
                    <a:pt x="50460" y="61665"/>
                    <a:pt x="45413" y="65519"/>
                    <a:pt x="38291" y="65519"/>
                  </a:cubicBezTo>
                  <a:cubicBezTo>
                    <a:pt x="19292" y="65519"/>
                    <a:pt x="0" y="44604"/>
                    <a:pt x="0" y="23242"/>
                  </a:cubicBezTo>
                  <a:cubicBezTo>
                    <a:pt x="0" y="8852"/>
                    <a:pt x="9643" y="-1383"/>
                    <a:pt x="22411" y="-1383"/>
                  </a:cubicBezTo>
                  <a:cubicBezTo>
                    <a:pt x="30424" y="-1383"/>
                    <a:pt x="37546" y="3216"/>
                    <a:pt x="43484" y="8999"/>
                  </a:cubicBezTo>
                  <a:cubicBezTo>
                    <a:pt x="46304" y="99"/>
                    <a:pt x="54916" y="-1383"/>
                    <a:pt x="58773" y="-1383"/>
                  </a:cubicBezTo>
                  <a:cubicBezTo>
                    <a:pt x="64119" y="-1383"/>
                    <a:pt x="67830" y="1880"/>
                    <a:pt x="70503" y="6479"/>
                  </a:cubicBezTo>
                  <a:cubicBezTo>
                    <a:pt x="73768" y="12262"/>
                    <a:pt x="75697" y="20716"/>
                    <a:pt x="75697" y="21314"/>
                  </a:cubicBezTo>
                  <a:cubicBezTo>
                    <a:pt x="75697" y="23242"/>
                    <a:pt x="73768" y="23242"/>
                    <a:pt x="73323" y="23242"/>
                  </a:cubicBezTo>
                  <a:cubicBezTo>
                    <a:pt x="71241" y="23242"/>
                    <a:pt x="71095" y="22650"/>
                    <a:pt x="70058" y="18643"/>
                  </a:cubicBezTo>
                  <a:cubicBezTo>
                    <a:pt x="68276" y="11524"/>
                    <a:pt x="65456" y="2771"/>
                    <a:pt x="59218" y="2771"/>
                  </a:cubicBezTo>
                  <a:cubicBezTo>
                    <a:pt x="55361" y="2771"/>
                    <a:pt x="54324" y="6034"/>
                    <a:pt x="54324" y="10035"/>
                  </a:cubicBezTo>
                  <a:cubicBezTo>
                    <a:pt x="54324" y="12860"/>
                    <a:pt x="54616" y="14189"/>
                    <a:pt x="55062" y="16123"/>
                  </a:cubicBezTo>
                  <a:lnTo>
                    <a:pt x="75697" y="98600"/>
                  </a:lnTo>
                  <a:close/>
                  <a:moveTo>
                    <a:pt x="44083" y="18643"/>
                  </a:moveTo>
                  <a:cubicBezTo>
                    <a:pt x="43039" y="14489"/>
                    <a:pt x="39773" y="11524"/>
                    <a:pt x="36508" y="8706"/>
                  </a:cubicBezTo>
                  <a:cubicBezTo>
                    <a:pt x="35172" y="7517"/>
                    <a:pt x="29240" y="2771"/>
                    <a:pt x="22856" y="2771"/>
                  </a:cubicBezTo>
                  <a:cubicBezTo>
                    <a:pt x="17363" y="2771"/>
                    <a:pt x="12016" y="6626"/>
                    <a:pt x="12016" y="17160"/>
                  </a:cubicBezTo>
                  <a:cubicBezTo>
                    <a:pt x="12016" y="25023"/>
                    <a:pt x="16326" y="41341"/>
                    <a:pt x="19737" y="47276"/>
                  </a:cubicBezTo>
                  <a:cubicBezTo>
                    <a:pt x="26567" y="59139"/>
                    <a:pt x="34135" y="61365"/>
                    <a:pt x="38291" y="61365"/>
                  </a:cubicBezTo>
                  <a:cubicBezTo>
                    <a:pt x="48678" y="61365"/>
                    <a:pt x="51504" y="50094"/>
                    <a:pt x="51504" y="48458"/>
                  </a:cubicBezTo>
                  <a:cubicBezTo>
                    <a:pt x="51504" y="47866"/>
                    <a:pt x="51205" y="46830"/>
                    <a:pt x="51059" y="46385"/>
                  </a:cubicBezTo>
                  <a:lnTo>
                    <a:pt x="44083" y="18643"/>
                  </a:lnTo>
                  <a:close/>
                </a:path>
              </a:pathLst>
            </a:custGeom>
            <a:solidFill>
              <a:srgbClr val="000000"/>
            </a:solidFill>
            <a:ln w="212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60" name="任意多边形: 形状 459">
              <a:extLst>
                <a:ext uri="{FF2B5EF4-FFF2-40B4-BE49-F238E27FC236}">
                  <a16:creationId xmlns:a16="http://schemas.microsoft.com/office/drawing/2014/main" id="{2542E549-4F70-8A3C-D447-2736BD1EF935}"/>
                </a:ext>
              </a:extLst>
            </p:cNvPr>
            <p:cNvSpPr/>
            <p:nvPr/>
          </p:nvSpPr>
          <p:spPr>
            <a:xfrm flipV="1">
              <a:off x="12396677" y="-10618058"/>
              <a:ext cx="109245" cy="107252"/>
            </a:xfrm>
            <a:custGeom>
              <a:avLst/>
              <a:gdLst>
                <a:gd name="connsiteX0" fmla="*/ 109246 w 109245"/>
                <a:gd name="connsiteY0" fmla="*/ 51734 h 107252"/>
                <a:gd name="connsiteX1" fmla="*/ 54623 w 109245"/>
                <a:gd name="connsiteY1" fmla="*/ 105882 h 107252"/>
                <a:gd name="connsiteX2" fmla="*/ 0 w 109245"/>
                <a:gd name="connsiteY2" fmla="*/ 51734 h 107252"/>
                <a:gd name="connsiteX3" fmla="*/ 54623 w 109245"/>
                <a:gd name="connsiteY3" fmla="*/ -1370 h 107252"/>
                <a:gd name="connsiteX4" fmla="*/ 109246 w 109245"/>
                <a:gd name="connsiteY4" fmla="*/ 51734 h 107252"/>
                <a:gd name="connsiteX5" fmla="*/ 54623 w 109245"/>
                <a:gd name="connsiteY5" fmla="*/ 3076 h 107252"/>
                <a:gd name="connsiteX6" fmla="*/ 14842 w 109245"/>
                <a:gd name="connsiteY6" fmla="*/ 51880 h 107252"/>
                <a:gd name="connsiteX7" fmla="*/ 54623 w 109245"/>
                <a:gd name="connsiteY7" fmla="*/ 101728 h 107252"/>
                <a:gd name="connsiteX8" fmla="*/ 94404 w 109245"/>
                <a:gd name="connsiteY8" fmla="*/ 51880 h 107252"/>
                <a:gd name="connsiteX9" fmla="*/ 54623 w 109245"/>
                <a:gd name="connsiteY9" fmla="*/ 3076 h 107252"/>
                <a:gd name="connsiteX10" fmla="*/ 85053 w 109245"/>
                <a:gd name="connsiteY10" fmla="*/ 63605 h 107252"/>
                <a:gd name="connsiteX11" fmla="*/ 80006 w 109245"/>
                <a:gd name="connsiteY11" fmla="*/ 63605 h 107252"/>
                <a:gd name="connsiteX12" fmla="*/ 80006 w 109245"/>
                <a:gd name="connsiteY12" fmla="*/ 58560 h 107252"/>
                <a:gd name="connsiteX13" fmla="*/ 29240 w 109245"/>
                <a:gd name="connsiteY13" fmla="*/ 58560 h 107252"/>
                <a:gd name="connsiteX14" fmla="*/ 29240 w 109245"/>
                <a:gd name="connsiteY14" fmla="*/ 63605 h 107252"/>
                <a:gd name="connsiteX15" fmla="*/ 24199 w 109245"/>
                <a:gd name="connsiteY15" fmla="*/ 63605 h 107252"/>
                <a:gd name="connsiteX16" fmla="*/ 24199 w 109245"/>
                <a:gd name="connsiteY16" fmla="*/ 41352 h 107252"/>
                <a:gd name="connsiteX17" fmla="*/ 29240 w 109245"/>
                <a:gd name="connsiteY17" fmla="*/ 41352 h 107252"/>
                <a:gd name="connsiteX18" fmla="*/ 29240 w 109245"/>
                <a:gd name="connsiteY18" fmla="*/ 46397 h 107252"/>
                <a:gd name="connsiteX19" fmla="*/ 80006 w 109245"/>
                <a:gd name="connsiteY19" fmla="*/ 46397 h 107252"/>
                <a:gd name="connsiteX20" fmla="*/ 80006 w 109245"/>
                <a:gd name="connsiteY20" fmla="*/ 41352 h 107252"/>
                <a:gd name="connsiteX21" fmla="*/ 85053 w 109245"/>
                <a:gd name="connsiteY21" fmla="*/ 41352 h 107252"/>
                <a:gd name="connsiteX22" fmla="*/ 85053 w 109245"/>
                <a:gd name="connsiteY22" fmla="*/ 63605 h 107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09245" h="107252">
                  <a:moveTo>
                    <a:pt x="109246" y="51734"/>
                  </a:moveTo>
                  <a:cubicBezTo>
                    <a:pt x="109246" y="81404"/>
                    <a:pt x="84901" y="105882"/>
                    <a:pt x="54623" y="105882"/>
                  </a:cubicBezTo>
                  <a:cubicBezTo>
                    <a:pt x="24199" y="105882"/>
                    <a:pt x="0" y="81404"/>
                    <a:pt x="0" y="51734"/>
                  </a:cubicBezTo>
                  <a:cubicBezTo>
                    <a:pt x="0" y="22655"/>
                    <a:pt x="24199" y="-1370"/>
                    <a:pt x="54623" y="-1370"/>
                  </a:cubicBezTo>
                  <a:cubicBezTo>
                    <a:pt x="85053" y="-1370"/>
                    <a:pt x="109246" y="22655"/>
                    <a:pt x="109246" y="51734"/>
                  </a:cubicBezTo>
                  <a:close/>
                  <a:moveTo>
                    <a:pt x="54623" y="3076"/>
                  </a:moveTo>
                  <a:cubicBezTo>
                    <a:pt x="36661" y="3076"/>
                    <a:pt x="14842" y="17020"/>
                    <a:pt x="14842" y="51880"/>
                  </a:cubicBezTo>
                  <a:cubicBezTo>
                    <a:pt x="14842" y="86747"/>
                    <a:pt x="36216" y="101728"/>
                    <a:pt x="54623" y="101728"/>
                  </a:cubicBezTo>
                  <a:cubicBezTo>
                    <a:pt x="73030" y="101728"/>
                    <a:pt x="94404" y="86747"/>
                    <a:pt x="94404" y="51880"/>
                  </a:cubicBezTo>
                  <a:cubicBezTo>
                    <a:pt x="94404" y="16874"/>
                    <a:pt x="72438" y="3076"/>
                    <a:pt x="54623" y="3076"/>
                  </a:cubicBezTo>
                  <a:close/>
                  <a:moveTo>
                    <a:pt x="85053" y="63605"/>
                  </a:moveTo>
                  <a:lnTo>
                    <a:pt x="80006" y="63605"/>
                  </a:lnTo>
                  <a:lnTo>
                    <a:pt x="80006" y="58560"/>
                  </a:lnTo>
                  <a:lnTo>
                    <a:pt x="29240" y="58560"/>
                  </a:lnTo>
                  <a:lnTo>
                    <a:pt x="29240" y="63605"/>
                  </a:lnTo>
                  <a:lnTo>
                    <a:pt x="24199" y="63605"/>
                  </a:lnTo>
                  <a:lnTo>
                    <a:pt x="24199" y="41352"/>
                  </a:lnTo>
                  <a:lnTo>
                    <a:pt x="29240" y="41352"/>
                  </a:lnTo>
                  <a:lnTo>
                    <a:pt x="29240" y="46397"/>
                  </a:lnTo>
                  <a:lnTo>
                    <a:pt x="80006" y="46397"/>
                  </a:lnTo>
                  <a:lnTo>
                    <a:pt x="80006" y="41352"/>
                  </a:lnTo>
                  <a:lnTo>
                    <a:pt x="85053" y="41352"/>
                  </a:lnTo>
                  <a:lnTo>
                    <a:pt x="85053" y="63605"/>
                  </a:lnTo>
                  <a:close/>
                </a:path>
              </a:pathLst>
            </a:custGeom>
            <a:solidFill>
              <a:srgbClr val="000000"/>
            </a:solidFill>
            <a:ln w="212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61" name="任意多边形: 形状 460">
              <a:extLst>
                <a:ext uri="{FF2B5EF4-FFF2-40B4-BE49-F238E27FC236}">
                  <a16:creationId xmlns:a16="http://schemas.microsoft.com/office/drawing/2014/main" id="{ADF02082-CB33-374D-7A11-CB633C8914BA}"/>
                </a:ext>
              </a:extLst>
            </p:cNvPr>
            <p:cNvSpPr/>
            <p:nvPr/>
          </p:nvSpPr>
          <p:spPr>
            <a:xfrm flipV="1">
              <a:off x="12533062" y="-10579190"/>
              <a:ext cx="176961" cy="94053"/>
            </a:xfrm>
            <a:custGeom>
              <a:avLst/>
              <a:gdLst>
                <a:gd name="connsiteX0" fmla="*/ 14697 w 176961"/>
                <a:gd name="connsiteY0" fmla="*/ 29639 h 94053"/>
                <a:gd name="connsiteX1" fmla="*/ 3119 w 176961"/>
                <a:gd name="connsiteY1" fmla="*/ 2495 h 94053"/>
                <a:gd name="connsiteX2" fmla="*/ 2075 w 176961"/>
                <a:gd name="connsiteY2" fmla="*/ 714 h 94053"/>
                <a:gd name="connsiteX3" fmla="*/ 4156 w 176961"/>
                <a:gd name="connsiteY3" fmla="*/ -1367 h 94053"/>
                <a:gd name="connsiteX4" fmla="*/ 18846 w 176961"/>
                <a:gd name="connsiteY4" fmla="*/ 28156 h 94053"/>
                <a:gd name="connsiteX5" fmla="*/ 8459 w 176961"/>
                <a:gd name="connsiteY5" fmla="*/ 44327 h 94053"/>
                <a:gd name="connsiteX6" fmla="*/ 0 w 176961"/>
                <a:gd name="connsiteY6" fmla="*/ 35873 h 94053"/>
                <a:gd name="connsiteX7" fmla="*/ 8605 w 176961"/>
                <a:gd name="connsiteY7" fmla="*/ 27266 h 94053"/>
                <a:gd name="connsiteX8" fmla="*/ 14697 w 176961"/>
                <a:gd name="connsiteY8" fmla="*/ 29639 h 94053"/>
                <a:gd name="connsiteX9" fmla="*/ 98146 w 176961"/>
                <a:gd name="connsiteY9" fmla="*/ 39282 h 94053"/>
                <a:gd name="connsiteX10" fmla="*/ 96065 w 176961"/>
                <a:gd name="connsiteY10" fmla="*/ 30529 h 94053"/>
                <a:gd name="connsiteX11" fmla="*/ 101112 w 176961"/>
                <a:gd name="connsiteY11" fmla="*/ 25783 h 94053"/>
                <a:gd name="connsiteX12" fmla="*/ 106904 w 176961"/>
                <a:gd name="connsiteY12" fmla="*/ 29047 h 94053"/>
                <a:gd name="connsiteX13" fmla="*/ 109577 w 176961"/>
                <a:gd name="connsiteY13" fmla="*/ 38245 h 94053"/>
                <a:gd name="connsiteX14" fmla="*/ 112842 w 176961"/>
                <a:gd name="connsiteY14" fmla="*/ 51591 h 94053"/>
                <a:gd name="connsiteX15" fmla="*/ 115363 w 176961"/>
                <a:gd name="connsiteY15" fmla="*/ 61535 h 94053"/>
                <a:gd name="connsiteX16" fmla="*/ 119964 w 176961"/>
                <a:gd name="connsiteY16" fmla="*/ 72806 h 94053"/>
                <a:gd name="connsiteX17" fmla="*/ 143712 w 176961"/>
                <a:gd name="connsiteY17" fmla="*/ 88532 h 94053"/>
                <a:gd name="connsiteX18" fmla="*/ 152470 w 176961"/>
                <a:gd name="connsiteY18" fmla="*/ 78151 h 94053"/>
                <a:gd name="connsiteX19" fmla="*/ 143712 w 176961"/>
                <a:gd name="connsiteY19" fmla="*/ 46553 h 94053"/>
                <a:gd name="connsiteX20" fmla="*/ 141484 w 176961"/>
                <a:gd name="connsiteY20" fmla="*/ 38539 h 94053"/>
                <a:gd name="connsiteX21" fmla="*/ 155589 w 176961"/>
                <a:gd name="connsiteY21" fmla="*/ 25783 h 94053"/>
                <a:gd name="connsiteX22" fmla="*/ 176962 w 176961"/>
                <a:gd name="connsiteY22" fmla="*/ 48481 h 94053"/>
                <a:gd name="connsiteX23" fmla="*/ 174588 w 176961"/>
                <a:gd name="connsiteY23" fmla="*/ 50409 h 94053"/>
                <a:gd name="connsiteX24" fmla="*/ 171768 w 176961"/>
                <a:gd name="connsiteY24" fmla="*/ 47882 h 94053"/>
                <a:gd name="connsiteX25" fmla="*/ 156034 w 176961"/>
                <a:gd name="connsiteY25" fmla="*/ 29937 h 94053"/>
                <a:gd name="connsiteX26" fmla="*/ 152324 w 176961"/>
                <a:gd name="connsiteY26" fmla="*/ 35128 h 94053"/>
                <a:gd name="connsiteX27" fmla="*/ 155735 w 176961"/>
                <a:gd name="connsiteY27" fmla="*/ 47145 h 94053"/>
                <a:gd name="connsiteX28" fmla="*/ 163602 w 176961"/>
                <a:gd name="connsiteY28" fmla="*/ 75778 h 94053"/>
                <a:gd name="connsiteX29" fmla="*/ 158109 w 176961"/>
                <a:gd name="connsiteY29" fmla="*/ 88679 h 94053"/>
                <a:gd name="connsiteX30" fmla="*/ 144304 w 176961"/>
                <a:gd name="connsiteY30" fmla="*/ 92686 h 94053"/>
                <a:gd name="connsiteX31" fmla="*/ 118036 w 176961"/>
                <a:gd name="connsiteY31" fmla="*/ 77706 h 94053"/>
                <a:gd name="connsiteX32" fmla="*/ 98738 w 176961"/>
                <a:gd name="connsiteY32" fmla="*/ 92686 h 94053"/>
                <a:gd name="connsiteX33" fmla="*/ 73654 w 176961"/>
                <a:gd name="connsiteY33" fmla="*/ 79187 h 94053"/>
                <a:gd name="connsiteX34" fmla="*/ 57774 w 176961"/>
                <a:gd name="connsiteY34" fmla="*/ 92686 h 94053"/>
                <a:gd name="connsiteX35" fmla="*/ 46050 w 176961"/>
                <a:gd name="connsiteY35" fmla="*/ 84678 h 94053"/>
                <a:gd name="connsiteX36" fmla="*/ 40703 w 176961"/>
                <a:gd name="connsiteY36" fmla="*/ 69988 h 94053"/>
                <a:gd name="connsiteX37" fmla="*/ 43224 w 176961"/>
                <a:gd name="connsiteY37" fmla="*/ 68062 h 94053"/>
                <a:gd name="connsiteX38" fmla="*/ 46496 w 176961"/>
                <a:gd name="connsiteY38" fmla="*/ 72514 h 94053"/>
                <a:gd name="connsiteX39" fmla="*/ 57328 w 176961"/>
                <a:gd name="connsiteY39" fmla="*/ 88532 h 94053"/>
                <a:gd name="connsiteX40" fmla="*/ 62222 w 176961"/>
                <a:gd name="connsiteY40" fmla="*/ 81261 h 94053"/>
                <a:gd name="connsiteX41" fmla="*/ 59849 w 176961"/>
                <a:gd name="connsiteY41" fmla="*/ 68952 h 94053"/>
                <a:gd name="connsiteX42" fmla="*/ 56584 w 176961"/>
                <a:gd name="connsiteY42" fmla="*/ 55600 h 94053"/>
                <a:gd name="connsiteX43" fmla="*/ 51835 w 176961"/>
                <a:gd name="connsiteY43" fmla="*/ 36611 h 94053"/>
                <a:gd name="connsiteX44" fmla="*/ 50352 w 176961"/>
                <a:gd name="connsiteY44" fmla="*/ 30529 h 94053"/>
                <a:gd name="connsiteX45" fmla="*/ 55400 w 176961"/>
                <a:gd name="connsiteY45" fmla="*/ 25783 h 94053"/>
                <a:gd name="connsiteX46" fmla="*/ 61185 w 176961"/>
                <a:gd name="connsiteY46" fmla="*/ 29047 h 94053"/>
                <a:gd name="connsiteX47" fmla="*/ 63858 w 176961"/>
                <a:gd name="connsiteY47" fmla="*/ 38245 h 94053"/>
                <a:gd name="connsiteX48" fmla="*/ 67124 w 176961"/>
                <a:gd name="connsiteY48" fmla="*/ 51591 h 94053"/>
                <a:gd name="connsiteX49" fmla="*/ 69644 w 176961"/>
                <a:gd name="connsiteY49" fmla="*/ 61535 h 94053"/>
                <a:gd name="connsiteX50" fmla="*/ 75882 w 176961"/>
                <a:gd name="connsiteY50" fmla="*/ 74887 h 94053"/>
                <a:gd name="connsiteX51" fmla="*/ 98146 w 176961"/>
                <a:gd name="connsiteY51" fmla="*/ 88532 h 94053"/>
                <a:gd name="connsiteX52" fmla="*/ 106904 w 176961"/>
                <a:gd name="connsiteY52" fmla="*/ 78151 h 94053"/>
                <a:gd name="connsiteX53" fmla="*/ 104377 w 176961"/>
                <a:gd name="connsiteY53" fmla="*/ 64206 h 94053"/>
                <a:gd name="connsiteX54" fmla="*/ 98146 w 176961"/>
                <a:gd name="connsiteY54" fmla="*/ 39282 h 94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76961" h="94053">
                  <a:moveTo>
                    <a:pt x="14697" y="29639"/>
                  </a:moveTo>
                  <a:cubicBezTo>
                    <a:pt x="14697" y="21484"/>
                    <a:pt x="13207" y="11985"/>
                    <a:pt x="3119" y="2495"/>
                  </a:cubicBezTo>
                  <a:cubicBezTo>
                    <a:pt x="2520" y="1896"/>
                    <a:pt x="2075" y="1451"/>
                    <a:pt x="2075" y="714"/>
                  </a:cubicBezTo>
                  <a:cubicBezTo>
                    <a:pt x="2075" y="-330"/>
                    <a:pt x="3265" y="-1367"/>
                    <a:pt x="4156" y="-1367"/>
                  </a:cubicBezTo>
                  <a:cubicBezTo>
                    <a:pt x="6231" y="-1367"/>
                    <a:pt x="18846" y="10503"/>
                    <a:pt x="18846" y="28156"/>
                  </a:cubicBezTo>
                  <a:cubicBezTo>
                    <a:pt x="18846" y="37355"/>
                    <a:pt x="15289" y="44327"/>
                    <a:pt x="8459" y="44327"/>
                  </a:cubicBezTo>
                  <a:cubicBezTo>
                    <a:pt x="3565" y="44327"/>
                    <a:pt x="0" y="40465"/>
                    <a:pt x="0" y="35873"/>
                  </a:cubicBezTo>
                  <a:cubicBezTo>
                    <a:pt x="0" y="31121"/>
                    <a:pt x="3411" y="27266"/>
                    <a:pt x="8605" y="27266"/>
                  </a:cubicBezTo>
                  <a:cubicBezTo>
                    <a:pt x="12169" y="27266"/>
                    <a:pt x="14544" y="29639"/>
                    <a:pt x="14697" y="29639"/>
                  </a:cubicBezTo>
                  <a:close/>
                  <a:moveTo>
                    <a:pt x="98146" y="39282"/>
                  </a:moveTo>
                  <a:cubicBezTo>
                    <a:pt x="97401" y="36319"/>
                    <a:pt x="96065" y="31273"/>
                    <a:pt x="96065" y="30529"/>
                  </a:cubicBezTo>
                  <a:cubicBezTo>
                    <a:pt x="96065" y="27266"/>
                    <a:pt x="98738" y="25783"/>
                    <a:pt x="101112" y="25783"/>
                  </a:cubicBezTo>
                  <a:cubicBezTo>
                    <a:pt x="103785" y="25783"/>
                    <a:pt x="106159" y="27711"/>
                    <a:pt x="106904" y="29047"/>
                  </a:cubicBezTo>
                  <a:cubicBezTo>
                    <a:pt x="107642" y="30382"/>
                    <a:pt x="108832" y="35128"/>
                    <a:pt x="109577" y="38245"/>
                  </a:cubicBezTo>
                  <a:cubicBezTo>
                    <a:pt x="110315" y="41063"/>
                    <a:pt x="111951" y="47882"/>
                    <a:pt x="112842" y="51591"/>
                  </a:cubicBezTo>
                  <a:cubicBezTo>
                    <a:pt x="113727" y="54861"/>
                    <a:pt x="114618" y="58125"/>
                    <a:pt x="115363" y="61535"/>
                  </a:cubicBezTo>
                  <a:cubicBezTo>
                    <a:pt x="116999" y="67915"/>
                    <a:pt x="116999" y="68207"/>
                    <a:pt x="119964" y="72806"/>
                  </a:cubicBezTo>
                  <a:cubicBezTo>
                    <a:pt x="124713" y="80079"/>
                    <a:pt x="132134" y="88532"/>
                    <a:pt x="143712" y="88532"/>
                  </a:cubicBezTo>
                  <a:cubicBezTo>
                    <a:pt x="152024" y="88532"/>
                    <a:pt x="152470" y="81706"/>
                    <a:pt x="152470" y="78151"/>
                  </a:cubicBezTo>
                  <a:cubicBezTo>
                    <a:pt x="152470" y="69251"/>
                    <a:pt x="146086" y="52782"/>
                    <a:pt x="143712" y="46553"/>
                  </a:cubicBezTo>
                  <a:cubicBezTo>
                    <a:pt x="142082" y="42399"/>
                    <a:pt x="141484" y="41063"/>
                    <a:pt x="141484" y="38539"/>
                  </a:cubicBezTo>
                  <a:cubicBezTo>
                    <a:pt x="141484" y="30676"/>
                    <a:pt x="148015" y="25783"/>
                    <a:pt x="155589" y="25783"/>
                  </a:cubicBezTo>
                  <a:cubicBezTo>
                    <a:pt x="170432" y="25783"/>
                    <a:pt x="176962" y="46255"/>
                    <a:pt x="176962" y="48481"/>
                  </a:cubicBezTo>
                  <a:cubicBezTo>
                    <a:pt x="176962" y="50409"/>
                    <a:pt x="175034" y="50409"/>
                    <a:pt x="174588" y="50409"/>
                  </a:cubicBezTo>
                  <a:cubicBezTo>
                    <a:pt x="172507" y="50409"/>
                    <a:pt x="172360" y="49518"/>
                    <a:pt x="171768" y="47882"/>
                  </a:cubicBezTo>
                  <a:cubicBezTo>
                    <a:pt x="168350" y="36019"/>
                    <a:pt x="161966" y="29937"/>
                    <a:pt x="156034" y="29937"/>
                  </a:cubicBezTo>
                  <a:cubicBezTo>
                    <a:pt x="152915" y="29937"/>
                    <a:pt x="152324" y="32012"/>
                    <a:pt x="152324" y="35128"/>
                  </a:cubicBezTo>
                  <a:cubicBezTo>
                    <a:pt x="152324" y="38539"/>
                    <a:pt x="153062" y="40465"/>
                    <a:pt x="155735" y="47145"/>
                  </a:cubicBezTo>
                  <a:cubicBezTo>
                    <a:pt x="157517" y="51744"/>
                    <a:pt x="163602" y="67470"/>
                    <a:pt x="163602" y="75778"/>
                  </a:cubicBezTo>
                  <a:cubicBezTo>
                    <a:pt x="163602" y="78151"/>
                    <a:pt x="163602" y="84378"/>
                    <a:pt x="158109" y="88679"/>
                  </a:cubicBezTo>
                  <a:cubicBezTo>
                    <a:pt x="155589" y="90613"/>
                    <a:pt x="151279" y="92686"/>
                    <a:pt x="144304" y="92686"/>
                  </a:cubicBezTo>
                  <a:cubicBezTo>
                    <a:pt x="130951" y="92686"/>
                    <a:pt x="122784" y="83933"/>
                    <a:pt x="118036" y="77706"/>
                  </a:cubicBezTo>
                  <a:cubicBezTo>
                    <a:pt x="116846" y="90313"/>
                    <a:pt x="106305" y="92686"/>
                    <a:pt x="98738" y="92686"/>
                  </a:cubicBezTo>
                  <a:cubicBezTo>
                    <a:pt x="86422" y="92686"/>
                    <a:pt x="78110" y="85123"/>
                    <a:pt x="73654" y="79187"/>
                  </a:cubicBezTo>
                  <a:cubicBezTo>
                    <a:pt x="72617" y="89422"/>
                    <a:pt x="63858" y="92686"/>
                    <a:pt x="57774" y="92686"/>
                  </a:cubicBezTo>
                  <a:cubicBezTo>
                    <a:pt x="51390" y="92686"/>
                    <a:pt x="47978" y="88087"/>
                    <a:pt x="46050" y="84678"/>
                  </a:cubicBezTo>
                  <a:cubicBezTo>
                    <a:pt x="42785" y="79187"/>
                    <a:pt x="40703" y="70733"/>
                    <a:pt x="40703" y="69988"/>
                  </a:cubicBezTo>
                  <a:cubicBezTo>
                    <a:pt x="40703" y="68062"/>
                    <a:pt x="42785" y="68062"/>
                    <a:pt x="43224" y="68062"/>
                  </a:cubicBezTo>
                  <a:cubicBezTo>
                    <a:pt x="45305" y="68062"/>
                    <a:pt x="45451" y="68507"/>
                    <a:pt x="46496" y="72514"/>
                  </a:cubicBezTo>
                  <a:cubicBezTo>
                    <a:pt x="48717" y="81261"/>
                    <a:pt x="51536" y="88532"/>
                    <a:pt x="57328" y="88532"/>
                  </a:cubicBezTo>
                  <a:cubicBezTo>
                    <a:pt x="61185" y="88532"/>
                    <a:pt x="62222" y="85268"/>
                    <a:pt x="62222" y="81261"/>
                  </a:cubicBezTo>
                  <a:cubicBezTo>
                    <a:pt x="62222" y="78443"/>
                    <a:pt x="60892" y="72960"/>
                    <a:pt x="59849" y="68952"/>
                  </a:cubicBezTo>
                  <a:cubicBezTo>
                    <a:pt x="58811" y="64944"/>
                    <a:pt x="57328" y="58863"/>
                    <a:pt x="56584" y="55600"/>
                  </a:cubicBezTo>
                  <a:lnTo>
                    <a:pt x="51835" y="36611"/>
                  </a:lnTo>
                  <a:cubicBezTo>
                    <a:pt x="51243" y="34683"/>
                    <a:pt x="50352" y="30974"/>
                    <a:pt x="50352" y="30529"/>
                  </a:cubicBezTo>
                  <a:cubicBezTo>
                    <a:pt x="50352" y="27266"/>
                    <a:pt x="53025" y="25783"/>
                    <a:pt x="55400" y="25783"/>
                  </a:cubicBezTo>
                  <a:cubicBezTo>
                    <a:pt x="58066" y="25783"/>
                    <a:pt x="60447" y="27711"/>
                    <a:pt x="61185" y="29047"/>
                  </a:cubicBezTo>
                  <a:cubicBezTo>
                    <a:pt x="61930" y="30382"/>
                    <a:pt x="63113" y="35128"/>
                    <a:pt x="63858" y="38245"/>
                  </a:cubicBezTo>
                  <a:cubicBezTo>
                    <a:pt x="64603" y="41063"/>
                    <a:pt x="66233" y="47882"/>
                    <a:pt x="67124" y="51591"/>
                  </a:cubicBezTo>
                  <a:cubicBezTo>
                    <a:pt x="68015" y="54861"/>
                    <a:pt x="68906" y="58125"/>
                    <a:pt x="69644" y="61535"/>
                  </a:cubicBezTo>
                  <a:cubicBezTo>
                    <a:pt x="71280" y="67617"/>
                    <a:pt x="71579" y="68806"/>
                    <a:pt x="75882" y="74887"/>
                  </a:cubicBezTo>
                  <a:cubicBezTo>
                    <a:pt x="80038" y="80822"/>
                    <a:pt x="87014" y="88532"/>
                    <a:pt x="98146" y="88532"/>
                  </a:cubicBezTo>
                  <a:cubicBezTo>
                    <a:pt x="106751" y="88532"/>
                    <a:pt x="106904" y="80969"/>
                    <a:pt x="106904" y="78151"/>
                  </a:cubicBezTo>
                  <a:cubicBezTo>
                    <a:pt x="106904" y="74442"/>
                    <a:pt x="106459" y="72514"/>
                    <a:pt x="104377" y="64206"/>
                  </a:cubicBezTo>
                  <a:lnTo>
                    <a:pt x="98146" y="39282"/>
                  </a:lnTo>
                  <a:close/>
                </a:path>
              </a:pathLst>
            </a:custGeom>
            <a:solidFill>
              <a:srgbClr val="000000"/>
            </a:solidFill>
            <a:ln w="212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62" name="任意多边形: 形状 461">
              <a:extLst>
                <a:ext uri="{FF2B5EF4-FFF2-40B4-BE49-F238E27FC236}">
                  <a16:creationId xmlns:a16="http://schemas.microsoft.com/office/drawing/2014/main" id="{E741ADD9-379B-51B5-646A-D08D0AA1D96E}"/>
                </a:ext>
              </a:extLst>
            </p:cNvPr>
            <p:cNvSpPr/>
            <p:nvPr/>
          </p:nvSpPr>
          <p:spPr>
            <a:xfrm flipV="1">
              <a:off x="12732921" y="-10711492"/>
              <a:ext cx="241654" cy="147032"/>
            </a:xfrm>
            <a:custGeom>
              <a:avLst/>
              <a:gdLst>
                <a:gd name="connsiteX0" fmla="*/ 221513 w 241654"/>
                <a:gd name="connsiteY0" fmla="*/ 130614 h 147032"/>
                <a:gd name="connsiteX1" fmla="*/ 229571 w 241654"/>
                <a:gd name="connsiteY1" fmla="*/ 135273 h 147032"/>
                <a:gd name="connsiteX2" fmla="*/ 241654 w 241654"/>
                <a:gd name="connsiteY2" fmla="*/ 135699 h 147032"/>
                <a:gd name="connsiteX3" fmla="*/ 241654 w 241654"/>
                <a:gd name="connsiteY3" fmla="*/ 145655 h 147032"/>
                <a:gd name="connsiteX4" fmla="*/ 218972 w 241654"/>
                <a:gd name="connsiteY4" fmla="*/ 145017 h 147032"/>
                <a:gd name="connsiteX5" fmla="*/ 190144 w 241654"/>
                <a:gd name="connsiteY5" fmla="*/ 145655 h 147032"/>
                <a:gd name="connsiteX6" fmla="*/ 190144 w 241654"/>
                <a:gd name="connsiteY6" fmla="*/ 135699 h 147032"/>
                <a:gd name="connsiteX7" fmla="*/ 211762 w 241654"/>
                <a:gd name="connsiteY7" fmla="*/ 133366 h 147032"/>
                <a:gd name="connsiteX8" fmla="*/ 175301 w 241654"/>
                <a:gd name="connsiteY8" fmla="*/ 38667 h 147032"/>
                <a:gd name="connsiteX9" fmla="*/ 137782 w 241654"/>
                <a:gd name="connsiteY9" fmla="*/ 135699 h 147032"/>
                <a:gd name="connsiteX10" fmla="*/ 158131 w 241654"/>
                <a:gd name="connsiteY10" fmla="*/ 135699 h 147032"/>
                <a:gd name="connsiteX11" fmla="*/ 158131 w 241654"/>
                <a:gd name="connsiteY11" fmla="*/ 145655 h 147032"/>
                <a:gd name="connsiteX12" fmla="*/ 121037 w 241654"/>
                <a:gd name="connsiteY12" fmla="*/ 145017 h 147032"/>
                <a:gd name="connsiteX13" fmla="*/ 88605 w 241654"/>
                <a:gd name="connsiteY13" fmla="*/ 145655 h 147032"/>
                <a:gd name="connsiteX14" fmla="*/ 88605 w 241654"/>
                <a:gd name="connsiteY14" fmla="*/ 135699 h 147032"/>
                <a:gd name="connsiteX15" fmla="*/ 106833 w 241654"/>
                <a:gd name="connsiteY15" fmla="*/ 135699 h 147032"/>
                <a:gd name="connsiteX16" fmla="*/ 115524 w 241654"/>
                <a:gd name="connsiteY16" fmla="*/ 113240 h 147032"/>
                <a:gd name="connsiteX17" fmla="*/ 86696 w 241654"/>
                <a:gd name="connsiteY17" fmla="*/ 38667 h 147032"/>
                <a:gd name="connsiteX18" fmla="*/ 49177 w 241654"/>
                <a:gd name="connsiteY18" fmla="*/ 135699 h 147032"/>
                <a:gd name="connsiteX19" fmla="*/ 69526 w 241654"/>
                <a:gd name="connsiteY19" fmla="*/ 135699 h 147032"/>
                <a:gd name="connsiteX20" fmla="*/ 69526 w 241654"/>
                <a:gd name="connsiteY20" fmla="*/ 145655 h 147032"/>
                <a:gd name="connsiteX21" fmla="*/ 32432 w 241654"/>
                <a:gd name="connsiteY21" fmla="*/ 145017 h 147032"/>
                <a:gd name="connsiteX22" fmla="*/ 0 w 241654"/>
                <a:gd name="connsiteY22" fmla="*/ 145655 h 147032"/>
                <a:gd name="connsiteX23" fmla="*/ 0 w 241654"/>
                <a:gd name="connsiteY23" fmla="*/ 135699 h 147032"/>
                <a:gd name="connsiteX24" fmla="*/ 18228 w 241654"/>
                <a:gd name="connsiteY24" fmla="*/ 135699 h 147032"/>
                <a:gd name="connsiteX25" fmla="*/ 69107 w 241654"/>
                <a:gd name="connsiteY25" fmla="*/ 4132 h 147032"/>
                <a:gd name="connsiteX26" fmla="*/ 76522 w 241654"/>
                <a:gd name="connsiteY26" fmla="*/ -1377 h 147032"/>
                <a:gd name="connsiteX27" fmla="*/ 83943 w 241654"/>
                <a:gd name="connsiteY27" fmla="*/ 4132 h 147032"/>
                <a:gd name="connsiteX28" fmla="*/ 120824 w 241654"/>
                <a:gd name="connsiteY28" fmla="*/ 99469 h 147032"/>
                <a:gd name="connsiteX29" fmla="*/ 157712 w 241654"/>
                <a:gd name="connsiteY29" fmla="*/ 4132 h 147032"/>
                <a:gd name="connsiteX30" fmla="*/ 165127 w 241654"/>
                <a:gd name="connsiteY30" fmla="*/ -1377 h 147032"/>
                <a:gd name="connsiteX31" fmla="*/ 172548 w 241654"/>
                <a:gd name="connsiteY31" fmla="*/ 4132 h 147032"/>
                <a:gd name="connsiteX32" fmla="*/ 221513 w 241654"/>
                <a:gd name="connsiteY32" fmla="*/ 130614 h 147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41654" h="147032">
                  <a:moveTo>
                    <a:pt x="221513" y="130614"/>
                  </a:moveTo>
                  <a:cubicBezTo>
                    <a:pt x="222790" y="134216"/>
                    <a:pt x="222996" y="134635"/>
                    <a:pt x="229571" y="135273"/>
                  </a:cubicBezTo>
                  <a:cubicBezTo>
                    <a:pt x="233808" y="135699"/>
                    <a:pt x="238265" y="135699"/>
                    <a:pt x="241654" y="135699"/>
                  </a:cubicBezTo>
                  <a:lnTo>
                    <a:pt x="241654" y="145655"/>
                  </a:lnTo>
                  <a:cubicBezTo>
                    <a:pt x="235930" y="145442"/>
                    <a:pt x="228508" y="145017"/>
                    <a:pt x="218972" y="145017"/>
                  </a:cubicBezTo>
                  <a:cubicBezTo>
                    <a:pt x="210920" y="145017"/>
                    <a:pt x="197772" y="145017"/>
                    <a:pt x="190144" y="145655"/>
                  </a:cubicBezTo>
                  <a:lnTo>
                    <a:pt x="190144" y="135699"/>
                  </a:lnTo>
                  <a:cubicBezTo>
                    <a:pt x="195444" y="135699"/>
                    <a:pt x="205618" y="135699"/>
                    <a:pt x="211762" y="133366"/>
                  </a:cubicBezTo>
                  <a:lnTo>
                    <a:pt x="175301" y="38667"/>
                  </a:lnTo>
                  <a:lnTo>
                    <a:pt x="137782" y="135699"/>
                  </a:lnTo>
                  <a:lnTo>
                    <a:pt x="158131" y="135699"/>
                  </a:lnTo>
                  <a:lnTo>
                    <a:pt x="158131" y="145655"/>
                  </a:lnTo>
                  <a:cubicBezTo>
                    <a:pt x="150078" y="145017"/>
                    <a:pt x="130154" y="145017"/>
                    <a:pt x="121037" y="145017"/>
                  </a:cubicBezTo>
                  <a:cubicBezTo>
                    <a:pt x="112771" y="145017"/>
                    <a:pt x="96026" y="145017"/>
                    <a:pt x="88605" y="145655"/>
                  </a:cubicBezTo>
                  <a:lnTo>
                    <a:pt x="88605" y="135699"/>
                  </a:lnTo>
                  <a:lnTo>
                    <a:pt x="106833" y="135699"/>
                  </a:lnTo>
                  <a:lnTo>
                    <a:pt x="115524" y="113240"/>
                  </a:lnTo>
                  <a:lnTo>
                    <a:pt x="86696" y="38667"/>
                  </a:lnTo>
                  <a:lnTo>
                    <a:pt x="49177" y="135699"/>
                  </a:lnTo>
                  <a:lnTo>
                    <a:pt x="69526" y="135699"/>
                  </a:lnTo>
                  <a:lnTo>
                    <a:pt x="69526" y="145655"/>
                  </a:lnTo>
                  <a:cubicBezTo>
                    <a:pt x="61473" y="145017"/>
                    <a:pt x="41550" y="145017"/>
                    <a:pt x="32432" y="145017"/>
                  </a:cubicBezTo>
                  <a:cubicBezTo>
                    <a:pt x="24167" y="145017"/>
                    <a:pt x="7422" y="145017"/>
                    <a:pt x="0" y="145655"/>
                  </a:cubicBezTo>
                  <a:lnTo>
                    <a:pt x="0" y="135699"/>
                  </a:lnTo>
                  <a:lnTo>
                    <a:pt x="18228" y="135699"/>
                  </a:lnTo>
                  <a:lnTo>
                    <a:pt x="69107" y="4132"/>
                  </a:lnTo>
                  <a:cubicBezTo>
                    <a:pt x="70377" y="743"/>
                    <a:pt x="71222" y="-1377"/>
                    <a:pt x="76522" y="-1377"/>
                  </a:cubicBezTo>
                  <a:cubicBezTo>
                    <a:pt x="81822" y="-1377"/>
                    <a:pt x="82673" y="743"/>
                    <a:pt x="83943" y="4132"/>
                  </a:cubicBezTo>
                  <a:lnTo>
                    <a:pt x="120824" y="99469"/>
                  </a:lnTo>
                  <a:lnTo>
                    <a:pt x="157712" y="4132"/>
                  </a:lnTo>
                  <a:cubicBezTo>
                    <a:pt x="158982" y="743"/>
                    <a:pt x="159827" y="-1377"/>
                    <a:pt x="165127" y="-1377"/>
                  </a:cubicBezTo>
                  <a:cubicBezTo>
                    <a:pt x="170427" y="-1377"/>
                    <a:pt x="171278" y="743"/>
                    <a:pt x="172548" y="4132"/>
                  </a:cubicBezTo>
                  <a:lnTo>
                    <a:pt x="221513" y="130614"/>
                  </a:lnTo>
                  <a:close/>
                </a:path>
              </a:pathLst>
            </a:custGeom>
            <a:solidFill>
              <a:srgbClr val="000000"/>
            </a:solidFill>
            <a:ln w="212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63" name="任意多边形: 形状 462">
              <a:extLst>
                <a:ext uri="{FF2B5EF4-FFF2-40B4-BE49-F238E27FC236}">
                  <a16:creationId xmlns:a16="http://schemas.microsoft.com/office/drawing/2014/main" id="{A77074DC-76AD-97AD-EA24-63D2668A5F23}"/>
                </a:ext>
              </a:extLst>
            </p:cNvPr>
            <p:cNvSpPr/>
            <p:nvPr/>
          </p:nvSpPr>
          <p:spPr>
            <a:xfrm flipV="1">
              <a:off x="12992337" y="-10719073"/>
              <a:ext cx="66792" cy="94199"/>
            </a:xfrm>
            <a:custGeom>
              <a:avLst/>
              <a:gdLst>
                <a:gd name="connsiteX0" fmla="*/ 66494 w 66792"/>
                <a:gd name="connsiteY0" fmla="*/ 88520 h 94199"/>
                <a:gd name="connsiteX1" fmla="*/ 66792 w 66792"/>
                <a:gd name="connsiteY1" fmla="*/ 90746 h 94199"/>
                <a:gd name="connsiteX2" fmla="*/ 64857 w 66792"/>
                <a:gd name="connsiteY2" fmla="*/ 92820 h 94199"/>
                <a:gd name="connsiteX3" fmla="*/ 54171 w 66792"/>
                <a:gd name="connsiteY3" fmla="*/ 83029 h 94199"/>
                <a:gd name="connsiteX4" fmla="*/ 38291 w 66792"/>
                <a:gd name="connsiteY4" fmla="*/ 92820 h 94199"/>
                <a:gd name="connsiteX5" fmla="*/ 0 w 66792"/>
                <a:gd name="connsiteY5" fmla="*/ 50542 h 94199"/>
                <a:gd name="connsiteX6" fmla="*/ 22410 w 66792"/>
                <a:gd name="connsiteY6" fmla="*/ 25917 h 94199"/>
                <a:gd name="connsiteX7" fmla="*/ 41110 w 66792"/>
                <a:gd name="connsiteY7" fmla="*/ 34073 h 94199"/>
                <a:gd name="connsiteX8" fmla="*/ 35770 w 66792"/>
                <a:gd name="connsiteY8" fmla="*/ 12419 h 94199"/>
                <a:gd name="connsiteX9" fmla="*/ 24339 w 66792"/>
                <a:gd name="connsiteY9" fmla="*/ 3958 h 94199"/>
                <a:gd name="connsiteX10" fmla="*/ 20482 w 66792"/>
                <a:gd name="connsiteY10" fmla="*/ 694 h 94199"/>
                <a:gd name="connsiteX11" fmla="*/ 22703 w 66792"/>
                <a:gd name="connsiteY11" fmla="*/ -1380 h 94199"/>
                <a:gd name="connsiteX12" fmla="*/ 38144 w 66792"/>
                <a:gd name="connsiteY12" fmla="*/ -788 h 94199"/>
                <a:gd name="connsiteX13" fmla="*/ 54025 w 66792"/>
                <a:gd name="connsiteY13" fmla="*/ -1380 h 94199"/>
                <a:gd name="connsiteX14" fmla="*/ 56990 w 66792"/>
                <a:gd name="connsiteY14" fmla="*/ 1883 h 94199"/>
                <a:gd name="connsiteX15" fmla="*/ 53133 w 66792"/>
                <a:gd name="connsiteY15" fmla="*/ 3958 h 94199"/>
                <a:gd name="connsiteX16" fmla="*/ 45858 w 66792"/>
                <a:gd name="connsiteY16" fmla="*/ 5739 h 94199"/>
                <a:gd name="connsiteX17" fmla="*/ 46603 w 66792"/>
                <a:gd name="connsiteY17" fmla="*/ 9002 h 94199"/>
                <a:gd name="connsiteX18" fmla="*/ 66494 w 66792"/>
                <a:gd name="connsiteY18" fmla="*/ 88520 h 94199"/>
                <a:gd name="connsiteX19" fmla="*/ 44083 w 66792"/>
                <a:gd name="connsiteY19" fmla="*/ 46088 h 94199"/>
                <a:gd name="connsiteX20" fmla="*/ 41409 w 66792"/>
                <a:gd name="connsiteY20" fmla="*/ 40898 h 94199"/>
                <a:gd name="connsiteX21" fmla="*/ 22856 w 66792"/>
                <a:gd name="connsiteY21" fmla="*/ 30071 h 94199"/>
                <a:gd name="connsiteX22" fmla="*/ 12016 w 66792"/>
                <a:gd name="connsiteY22" fmla="*/ 44460 h 94199"/>
                <a:gd name="connsiteX23" fmla="*/ 19737 w 66792"/>
                <a:gd name="connsiteY23" fmla="*/ 74576 h 94199"/>
                <a:gd name="connsiteX24" fmla="*/ 38291 w 66792"/>
                <a:gd name="connsiteY24" fmla="*/ 88666 h 94199"/>
                <a:gd name="connsiteX25" fmla="*/ 51504 w 66792"/>
                <a:gd name="connsiteY25" fmla="*/ 75758 h 94199"/>
                <a:gd name="connsiteX26" fmla="*/ 51058 w 66792"/>
                <a:gd name="connsiteY26" fmla="*/ 73538 h 94199"/>
                <a:gd name="connsiteX27" fmla="*/ 44083 w 66792"/>
                <a:gd name="connsiteY27" fmla="*/ 46088 h 94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66792" h="94199">
                  <a:moveTo>
                    <a:pt x="66494" y="88520"/>
                  </a:moveTo>
                  <a:cubicBezTo>
                    <a:pt x="66640" y="89111"/>
                    <a:pt x="66792" y="90001"/>
                    <a:pt x="66792" y="90746"/>
                  </a:cubicBezTo>
                  <a:cubicBezTo>
                    <a:pt x="66792" y="91637"/>
                    <a:pt x="66194" y="92820"/>
                    <a:pt x="64857" y="92820"/>
                  </a:cubicBezTo>
                  <a:cubicBezTo>
                    <a:pt x="63374" y="92820"/>
                    <a:pt x="57143" y="87775"/>
                    <a:pt x="54171" y="83029"/>
                  </a:cubicBezTo>
                  <a:cubicBezTo>
                    <a:pt x="52688" y="85994"/>
                    <a:pt x="47794" y="92820"/>
                    <a:pt x="38291" y="92820"/>
                  </a:cubicBezTo>
                  <a:cubicBezTo>
                    <a:pt x="19292" y="92820"/>
                    <a:pt x="0" y="71904"/>
                    <a:pt x="0" y="50542"/>
                  </a:cubicBezTo>
                  <a:cubicBezTo>
                    <a:pt x="0" y="36152"/>
                    <a:pt x="9643" y="25917"/>
                    <a:pt x="22410" y="25917"/>
                  </a:cubicBezTo>
                  <a:cubicBezTo>
                    <a:pt x="30869" y="25917"/>
                    <a:pt x="37845" y="31255"/>
                    <a:pt x="41110" y="34073"/>
                  </a:cubicBezTo>
                  <a:cubicBezTo>
                    <a:pt x="40964" y="33626"/>
                    <a:pt x="36362" y="14937"/>
                    <a:pt x="35770" y="12419"/>
                  </a:cubicBezTo>
                  <a:cubicBezTo>
                    <a:pt x="33688" y="4256"/>
                    <a:pt x="33542" y="4111"/>
                    <a:pt x="24339" y="3958"/>
                  </a:cubicBezTo>
                  <a:cubicBezTo>
                    <a:pt x="22557" y="3958"/>
                    <a:pt x="20482" y="3958"/>
                    <a:pt x="20482" y="694"/>
                  </a:cubicBezTo>
                  <a:cubicBezTo>
                    <a:pt x="20482" y="-196"/>
                    <a:pt x="21220" y="-1380"/>
                    <a:pt x="22703" y="-1380"/>
                  </a:cubicBezTo>
                  <a:cubicBezTo>
                    <a:pt x="27604" y="-1380"/>
                    <a:pt x="33097" y="-788"/>
                    <a:pt x="38144" y="-788"/>
                  </a:cubicBezTo>
                  <a:cubicBezTo>
                    <a:pt x="43192" y="-788"/>
                    <a:pt x="49422" y="-1380"/>
                    <a:pt x="54025" y="-1380"/>
                  </a:cubicBezTo>
                  <a:cubicBezTo>
                    <a:pt x="55361" y="-1380"/>
                    <a:pt x="56990" y="-935"/>
                    <a:pt x="56990" y="1883"/>
                  </a:cubicBezTo>
                  <a:cubicBezTo>
                    <a:pt x="56990" y="3958"/>
                    <a:pt x="54916" y="3958"/>
                    <a:pt x="53133" y="3958"/>
                  </a:cubicBezTo>
                  <a:cubicBezTo>
                    <a:pt x="49869" y="3958"/>
                    <a:pt x="45858" y="3958"/>
                    <a:pt x="45858" y="5739"/>
                  </a:cubicBezTo>
                  <a:cubicBezTo>
                    <a:pt x="45858" y="6184"/>
                    <a:pt x="45858" y="6482"/>
                    <a:pt x="46603" y="9002"/>
                  </a:cubicBezTo>
                  <a:lnTo>
                    <a:pt x="66494" y="88520"/>
                  </a:lnTo>
                  <a:close/>
                  <a:moveTo>
                    <a:pt x="44083" y="46088"/>
                  </a:moveTo>
                  <a:cubicBezTo>
                    <a:pt x="43338" y="43570"/>
                    <a:pt x="43338" y="43271"/>
                    <a:pt x="41409" y="40898"/>
                  </a:cubicBezTo>
                  <a:cubicBezTo>
                    <a:pt x="35617" y="34073"/>
                    <a:pt x="28642" y="30071"/>
                    <a:pt x="22856" y="30071"/>
                  </a:cubicBezTo>
                  <a:cubicBezTo>
                    <a:pt x="17363" y="30071"/>
                    <a:pt x="12016" y="33926"/>
                    <a:pt x="12016" y="44460"/>
                  </a:cubicBezTo>
                  <a:cubicBezTo>
                    <a:pt x="12016" y="52323"/>
                    <a:pt x="16326" y="68641"/>
                    <a:pt x="19737" y="74576"/>
                  </a:cubicBezTo>
                  <a:cubicBezTo>
                    <a:pt x="26567" y="86439"/>
                    <a:pt x="34135" y="88666"/>
                    <a:pt x="38291" y="88666"/>
                  </a:cubicBezTo>
                  <a:cubicBezTo>
                    <a:pt x="48678" y="88666"/>
                    <a:pt x="51504" y="77247"/>
                    <a:pt x="51504" y="75758"/>
                  </a:cubicBezTo>
                  <a:cubicBezTo>
                    <a:pt x="51504" y="75021"/>
                    <a:pt x="51205" y="74130"/>
                    <a:pt x="51058" y="73538"/>
                  </a:cubicBezTo>
                  <a:lnTo>
                    <a:pt x="44083" y="46088"/>
                  </a:lnTo>
                  <a:close/>
                </a:path>
              </a:pathLst>
            </a:custGeom>
            <a:solidFill>
              <a:srgbClr val="000000"/>
            </a:solidFill>
            <a:ln w="212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64" name="任意多边形: 形状 463">
              <a:extLst>
                <a:ext uri="{FF2B5EF4-FFF2-40B4-BE49-F238E27FC236}">
                  <a16:creationId xmlns:a16="http://schemas.microsoft.com/office/drawing/2014/main" id="{7B7D2D55-3329-4C51-5813-8254F38CC556}"/>
                </a:ext>
              </a:extLst>
            </p:cNvPr>
            <p:cNvSpPr/>
            <p:nvPr/>
          </p:nvSpPr>
          <p:spPr>
            <a:xfrm flipV="1">
              <a:off x="13073236" y="-10719073"/>
              <a:ext cx="249685" cy="66902"/>
            </a:xfrm>
            <a:custGeom>
              <a:avLst/>
              <a:gdLst>
                <a:gd name="connsiteX0" fmla="*/ 55807 w 249685"/>
                <a:gd name="connsiteY0" fmla="*/ 24134 h 66902"/>
                <a:gd name="connsiteX1" fmla="*/ 53433 w 249685"/>
                <a:gd name="connsiteY1" fmla="*/ 15381 h 66902"/>
                <a:gd name="connsiteX2" fmla="*/ 35478 w 249685"/>
                <a:gd name="connsiteY2" fmla="*/ 2772 h 66902"/>
                <a:gd name="connsiteX3" fmla="*/ 25230 w 249685"/>
                <a:gd name="connsiteY3" fmla="*/ 15082 h 66902"/>
                <a:gd name="connsiteX4" fmla="*/ 33542 w 249685"/>
                <a:gd name="connsiteY4" fmla="*/ 45196 h 66902"/>
                <a:gd name="connsiteX5" fmla="*/ 35624 w 249685"/>
                <a:gd name="connsiteY5" fmla="*/ 52767 h 66902"/>
                <a:gd name="connsiteX6" fmla="*/ 21520 w 249685"/>
                <a:gd name="connsiteY6" fmla="*/ 65521 h 66902"/>
                <a:gd name="connsiteX7" fmla="*/ 0 w 249685"/>
                <a:gd name="connsiteY7" fmla="*/ 42823 h 66902"/>
                <a:gd name="connsiteX8" fmla="*/ 2520 w 249685"/>
                <a:gd name="connsiteY8" fmla="*/ 40897 h 66902"/>
                <a:gd name="connsiteX9" fmla="*/ 5193 w 249685"/>
                <a:gd name="connsiteY9" fmla="*/ 43269 h 66902"/>
                <a:gd name="connsiteX10" fmla="*/ 21074 w 249685"/>
                <a:gd name="connsiteY10" fmla="*/ 61367 h 66902"/>
                <a:gd name="connsiteX11" fmla="*/ 24784 w 249685"/>
                <a:gd name="connsiteY11" fmla="*/ 56176 h 66902"/>
                <a:gd name="connsiteX12" fmla="*/ 22118 w 249685"/>
                <a:gd name="connsiteY12" fmla="*/ 46240 h 66902"/>
                <a:gd name="connsiteX13" fmla="*/ 14098 w 249685"/>
                <a:gd name="connsiteY13" fmla="*/ 17454 h 66902"/>
                <a:gd name="connsiteX14" fmla="*/ 19591 w 249685"/>
                <a:gd name="connsiteY14" fmla="*/ 3364 h 66902"/>
                <a:gd name="connsiteX15" fmla="*/ 34879 w 249685"/>
                <a:gd name="connsiteY15" fmla="*/ -1382 h 66902"/>
                <a:gd name="connsiteX16" fmla="*/ 54177 w 249685"/>
                <a:gd name="connsiteY16" fmla="*/ 8409 h 66902"/>
                <a:gd name="connsiteX17" fmla="*/ 69167 w 249685"/>
                <a:gd name="connsiteY17" fmla="*/ -1382 h 66902"/>
                <a:gd name="connsiteX18" fmla="*/ 80890 w 249685"/>
                <a:gd name="connsiteY18" fmla="*/ 6481 h 66902"/>
                <a:gd name="connsiteX19" fmla="*/ 86237 w 249685"/>
                <a:gd name="connsiteY19" fmla="*/ 21316 h 66902"/>
                <a:gd name="connsiteX20" fmla="*/ 83717 w 249685"/>
                <a:gd name="connsiteY20" fmla="*/ 23244 h 66902"/>
                <a:gd name="connsiteX21" fmla="*/ 80445 w 249685"/>
                <a:gd name="connsiteY21" fmla="*/ 18645 h 66902"/>
                <a:gd name="connsiteX22" fmla="*/ 69612 w 249685"/>
                <a:gd name="connsiteY22" fmla="*/ 2772 h 66902"/>
                <a:gd name="connsiteX23" fmla="*/ 64718 w 249685"/>
                <a:gd name="connsiteY23" fmla="*/ 10037 h 66902"/>
                <a:gd name="connsiteX24" fmla="*/ 66939 w 249685"/>
                <a:gd name="connsiteY24" fmla="*/ 21761 h 66902"/>
                <a:gd name="connsiteX25" fmla="*/ 70204 w 249685"/>
                <a:gd name="connsiteY25" fmla="*/ 35114 h 66902"/>
                <a:gd name="connsiteX26" fmla="*/ 73622 w 249685"/>
                <a:gd name="connsiteY26" fmla="*/ 48313 h 66902"/>
                <a:gd name="connsiteX27" fmla="*/ 76143 w 249685"/>
                <a:gd name="connsiteY27" fmla="*/ 59294 h 66902"/>
                <a:gd name="connsiteX28" fmla="*/ 71248 w 249685"/>
                <a:gd name="connsiteY28" fmla="*/ 64040 h 66902"/>
                <a:gd name="connsiteX29" fmla="*/ 63528 w 249685"/>
                <a:gd name="connsiteY29" fmla="*/ 54987 h 66902"/>
                <a:gd name="connsiteX30" fmla="*/ 55807 w 249685"/>
                <a:gd name="connsiteY30" fmla="*/ 24134 h 66902"/>
                <a:gd name="connsiteX31" fmla="*/ 126505 w 249685"/>
                <a:gd name="connsiteY31" fmla="*/ 33925 h 66902"/>
                <a:gd name="connsiteX32" fmla="*/ 150399 w 249685"/>
                <a:gd name="connsiteY32" fmla="*/ 37042 h 66902"/>
                <a:gd name="connsiteX33" fmla="*/ 163458 w 249685"/>
                <a:gd name="connsiteY33" fmla="*/ 52467 h 66902"/>
                <a:gd name="connsiteX34" fmla="*/ 145057 w 249685"/>
                <a:gd name="connsiteY34" fmla="*/ 65521 h 66902"/>
                <a:gd name="connsiteX35" fmla="*/ 103197 w 249685"/>
                <a:gd name="connsiteY35" fmla="*/ 26507 h 66902"/>
                <a:gd name="connsiteX36" fmla="*/ 129917 w 249685"/>
                <a:gd name="connsiteY36" fmla="*/ -1382 h 66902"/>
                <a:gd name="connsiteX37" fmla="*/ 166725 w 249685"/>
                <a:gd name="connsiteY37" fmla="*/ 15381 h 66902"/>
                <a:gd name="connsiteX38" fmla="*/ 164203 w 249685"/>
                <a:gd name="connsiteY38" fmla="*/ 17899 h 66902"/>
                <a:gd name="connsiteX39" fmla="*/ 161830 w 249685"/>
                <a:gd name="connsiteY39" fmla="*/ 16418 h 66902"/>
                <a:gd name="connsiteX40" fmla="*/ 130215 w 249685"/>
                <a:gd name="connsiteY40" fmla="*/ 2772 h 66902"/>
                <a:gd name="connsiteX41" fmla="*/ 115372 w 249685"/>
                <a:gd name="connsiteY41" fmla="*/ 20718 h 66902"/>
                <a:gd name="connsiteX42" fmla="*/ 117155 w 249685"/>
                <a:gd name="connsiteY42" fmla="*/ 33925 h 66902"/>
                <a:gd name="connsiteX43" fmla="*/ 126505 w 249685"/>
                <a:gd name="connsiteY43" fmla="*/ 33925 h 66902"/>
                <a:gd name="connsiteX44" fmla="*/ 118338 w 249685"/>
                <a:gd name="connsiteY44" fmla="*/ 38079 h 66902"/>
                <a:gd name="connsiteX45" fmla="*/ 145057 w 249685"/>
                <a:gd name="connsiteY45" fmla="*/ 61367 h 66902"/>
                <a:gd name="connsiteX46" fmla="*/ 157081 w 249685"/>
                <a:gd name="connsiteY46" fmla="*/ 52467 h 66902"/>
                <a:gd name="connsiteX47" fmla="*/ 125614 w 249685"/>
                <a:gd name="connsiteY47" fmla="*/ 38079 h 66902"/>
                <a:gd name="connsiteX48" fmla="*/ 118338 w 249685"/>
                <a:gd name="connsiteY48" fmla="*/ 38079 h 66902"/>
                <a:gd name="connsiteX49" fmla="*/ 208567 w 249685"/>
                <a:gd name="connsiteY49" fmla="*/ 30069 h 66902"/>
                <a:gd name="connsiteX50" fmla="*/ 212432 w 249685"/>
                <a:gd name="connsiteY50" fmla="*/ 45051 h 66902"/>
                <a:gd name="connsiteX51" fmla="*/ 221780 w 249685"/>
                <a:gd name="connsiteY51" fmla="*/ 57213 h 66902"/>
                <a:gd name="connsiteX52" fmla="*/ 233804 w 249685"/>
                <a:gd name="connsiteY52" fmla="*/ 61367 h 66902"/>
                <a:gd name="connsiteX53" fmla="*/ 241964 w 249685"/>
                <a:gd name="connsiteY53" fmla="*/ 59294 h 66902"/>
                <a:gd name="connsiteX54" fmla="*/ 235434 w 249685"/>
                <a:gd name="connsiteY54" fmla="*/ 51131 h 66902"/>
                <a:gd name="connsiteX55" fmla="*/ 241373 w 249685"/>
                <a:gd name="connsiteY55" fmla="*/ 45642 h 66902"/>
                <a:gd name="connsiteX56" fmla="*/ 249685 w 249685"/>
                <a:gd name="connsiteY56" fmla="*/ 54695 h 66902"/>
                <a:gd name="connsiteX57" fmla="*/ 233950 w 249685"/>
                <a:gd name="connsiteY57" fmla="*/ 65521 h 66902"/>
                <a:gd name="connsiteX58" fmla="*/ 213024 w 249685"/>
                <a:gd name="connsiteY58" fmla="*/ 54987 h 66902"/>
                <a:gd name="connsiteX59" fmla="*/ 197734 w 249685"/>
                <a:gd name="connsiteY59" fmla="*/ 65521 h 66902"/>
                <a:gd name="connsiteX60" fmla="*/ 186157 w 249685"/>
                <a:gd name="connsiteY60" fmla="*/ 57958 h 66902"/>
                <a:gd name="connsiteX61" fmla="*/ 180663 w 249685"/>
                <a:gd name="connsiteY61" fmla="*/ 42823 h 66902"/>
                <a:gd name="connsiteX62" fmla="*/ 183185 w 249685"/>
                <a:gd name="connsiteY62" fmla="*/ 40897 h 66902"/>
                <a:gd name="connsiteX63" fmla="*/ 186455 w 249685"/>
                <a:gd name="connsiteY63" fmla="*/ 45350 h 66902"/>
                <a:gd name="connsiteX64" fmla="*/ 197289 w 249685"/>
                <a:gd name="connsiteY64" fmla="*/ 61367 h 66902"/>
                <a:gd name="connsiteX65" fmla="*/ 202184 w 249685"/>
                <a:gd name="connsiteY65" fmla="*/ 54096 h 66902"/>
                <a:gd name="connsiteX66" fmla="*/ 199809 w 249685"/>
                <a:gd name="connsiteY66" fmla="*/ 41788 h 66902"/>
                <a:gd name="connsiteX67" fmla="*/ 196544 w 249685"/>
                <a:gd name="connsiteY67" fmla="*/ 28435 h 66902"/>
                <a:gd name="connsiteX68" fmla="*/ 191797 w 249685"/>
                <a:gd name="connsiteY68" fmla="*/ 9446 h 66902"/>
                <a:gd name="connsiteX69" fmla="*/ 190314 w 249685"/>
                <a:gd name="connsiteY69" fmla="*/ 3364 h 66902"/>
                <a:gd name="connsiteX70" fmla="*/ 195362 w 249685"/>
                <a:gd name="connsiteY70" fmla="*/ -1382 h 66902"/>
                <a:gd name="connsiteX71" fmla="*/ 201739 w 249685"/>
                <a:gd name="connsiteY71" fmla="*/ 2919 h 66902"/>
                <a:gd name="connsiteX72" fmla="*/ 204565 w 249685"/>
                <a:gd name="connsiteY72" fmla="*/ 14045 h 66902"/>
                <a:gd name="connsiteX73" fmla="*/ 208567 w 249685"/>
                <a:gd name="connsiteY73" fmla="*/ 30069 h 66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249685" h="66902">
                  <a:moveTo>
                    <a:pt x="55807" y="24134"/>
                  </a:moveTo>
                  <a:cubicBezTo>
                    <a:pt x="55068" y="21163"/>
                    <a:pt x="53732" y="15528"/>
                    <a:pt x="53433" y="15381"/>
                  </a:cubicBezTo>
                  <a:cubicBezTo>
                    <a:pt x="50613" y="10782"/>
                    <a:pt x="44675" y="2772"/>
                    <a:pt x="35478" y="2772"/>
                  </a:cubicBezTo>
                  <a:cubicBezTo>
                    <a:pt x="25230" y="2772"/>
                    <a:pt x="25230" y="12416"/>
                    <a:pt x="25230" y="15082"/>
                  </a:cubicBezTo>
                  <a:cubicBezTo>
                    <a:pt x="25230" y="23834"/>
                    <a:pt x="29387" y="34370"/>
                    <a:pt x="33542" y="45196"/>
                  </a:cubicBezTo>
                  <a:cubicBezTo>
                    <a:pt x="34733" y="48168"/>
                    <a:pt x="35624" y="50388"/>
                    <a:pt x="35624" y="52767"/>
                  </a:cubicBezTo>
                  <a:cubicBezTo>
                    <a:pt x="35624" y="60477"/>
                    <a:pt x="29094" y="65521"/>
                    <a:pt x="21520" y="65521"/>
                  </a:cubicBezTo>
                  <a:cubicBezTo>
                    <a:pt x="6677" y="65521"/>
                    <a:pt x="0" y="45196"/>
                    <a:pt x="0" y="42823"/>
                  </a:cubicBezTo>
                  <a:cubicBezTo>
                    <a:pt x="0" y="40897"/>
                    <a:pt x="2081" y="40897"/>
                    <a:pt x="2520" y="40897"/>
                  </a:cubicBezTo>
                  <a:cubicBezTo>
                    <a:pt x="4602" y="40897"/>
                    <a:pt x="4748" y="41641"/>
                    <a:pt x="5193" y="43269"/>
                  </a:cubicBezTo>
                  <a:cubicBezTo>
                    <a:pt x="8758" y="55432"/>
                    <a:pt x="15289" y="61367"/>
                    <a:pt x="21074" y="61367"/>
                  </a:cubicBezTo>
                  <a:cubicBezTo>
                    <a:pt x="23601" y="61367"/>
                    <a:pt x="24784" y="59739"/>
                    <a:pt x="24784" y="56176"/>
                  </a:cubicBezTo>
                  <a:cubicBezTo>
                    <a:pt x="24784" y="52767"/>
                    <a:pt x="23601" y="49650"/>
                    <a:pt x="22118" y="46240"/>
                  </a:cubicBezTo>
                  <a:cubicBezTo>
                    <a:pt x="14098" y="25762"/>
                    <a:pt x="14098" y="21463"/>
                    <a:pt x="14098" y="17454"/>
                  </a:cubicBezTo>
                  <a:cubicBezTo>
                    <a:pt x="14098" y="14936"/>
                    <a:pt x="14098" y="8110"/>
                    <a:pt x="19591" y="3364"/>
                  </a:cubicBezTo>
                  <a:cubicBezTo>
                    <a:pt x="23900" y="-198"/>
                    <a:pt x="29685" y="-1382"/>
                    <a:pt x="34879" y="-1382"/>
                  </a:cubicBezTo>
                  <a:cubicBezTo>
                    <a:pt x="44229" y="-1382"/>
                    <a:pt x="49276" y="3663"/>
                    <a:pt x="54177" y="8409"/>
                  </a:cubicBezTo>
                  <a:cubicBezTo>
                    <a:pt x="57443" y="-1088"/>
                    <a:pt x="67385" y="-1382"/>
                    <a:pt x="69167" y="-1382"/>
                  </a:cubicBezTo>
                  <a:cubicBezTo>
                    <a:pt x="74214" y="-1382"/>
                    <a:pt x="78071" y="1583"/>
                    <a:pt x="80890" y="6481"/>
                  </a:cubicBezTo>
                  <a:cubicBezTo>
                    <a:pt x="84156" y="12264"/>
                    <a:pt x="86237" y="20871"/>
                    <a:pt x="86237" y="21316"/>
                  </a:cubicBezTo>
                  <a:cubicBezTo>
                    <a:pt x="86237" y="23244"/>
                    <a:pt x="84156" y="23244"/>
                    <a:pt x="83717" y="23244"/>
                  </a:cubicBezTo>
                  <a:cubicBezTo>
                    <a:pt x="81635" y="23244"/>
                    <a:pt x="81489" y="22652"/>
                    <a:pt x="80445" y="18645"/>
                  </a:cubicBezTo>
                  <a:cubicBezTo>
                    <a:pt x="78669" y="11672"/>
                    <a:pt x="75850" y="2772"/>
                    <a:pt x="69612" y="2772"/>
                  </a:cubicBezTo>
                  <a:cubicBezTo>
                    <a:pt x="65755" y="2772"/>
                    <a:pt x="64718" y="6183"/>
                    <a:pt x="64718" y="10037"/>
                  </a:cubicBezTo>
                  <a:cubicBezTo>
                    <a:pt x="64718" y="12563"/>
                    <a:pt x="65901" y="17899"/>
                    <a:pt x="66939" y="21761"/>
                  </a:cubicBezTo>
                  <a:cubicBezTo>
                    <a:pt x="67983" y="25762"/>
                    <a:pt x="69466" y="31844"/>
                    <a:pt x="70204" y="35114"/>
                  </a:cubicBezTo>
                  <a:lnTo>
                    <a:pt x="73622" y="48313"/>
                  </a:lnTo>
                  <a:cubicBezTo>
                    <a:pt x="74513" y="52023"/>
                    <a:pt x="76143" y="58549"/>
                    <a:pt x="76143" y="59294"/>
                  </a:cubicBezTo>
                  <a:cubicBezTo>
                    <a:pt x="76143" y="62258"/>
                    <a:pt x="73768" y="64040"/>
                    <a:pt x="71248" y="64040"/>
                  </a:cubicBezTo>
                  <a:cubicBezTo>
                    <a:pt x="65755" y="64040"/>
                    <a:pt x="64718" y="59739"/>
                    <a:pt x="63528" y="54987"/>
                  </a:cubicBezTo>
                  <a:lnTo>
                    <a:pt x="55807" y="24134"/>
                  </a:lnTo>
                  <a:close/>
                  <a:moveTo>
                    <a:pt x="126505" y="33925"/>
                  </a:moveTo>
                  <a:cubicBezTo>
                    <a:pt x="130662" y="33925"/>
                    <a:pt x="142385" y="34223"/>
                    <a:pt x="150399" y="37042"/>
                  </a:cubicBezTo>
                  <a:cubicBezTo>
                    <a:pt x="161384" y="40897"/>
                    <a:pt x="163458" y="48015"/>
                    <a:pt x="163458" y="52467"/>
                  </a:cubicBezTo>
                  <a:cubicBezTo>
                    <a:pt x="163458" y="60630"/>
                    <a:pt x="155300" y="65521"/>
                    <a:pt x="145057" y="65521"/>
                  </a:cubicBezTo>
                  <a:cubicBezTo>
                    <a:pt x="127244" y="65521"/>
                    <a:pt x="103197" y="51877"/>
                    <a:pt x="103197" y="26507"/>
                  </a:cubicBezTo>
                  <a:cubicBezTo>
                    <a:pt x="103197" y="11526"/>
                    <a:pt x="112553" y="-1382"/>
                    <a:pt x="129917" y="-1382"/>
                  </a:cubicBezTo>
                  <a:cubicBezTo>
                    <a:pt x="154999" y="-1382"/>
                    <a:pt x="166725" y="13300"/>
                    <a:pt x="166725" y="15381"/>
                  </a:cubicBezTo>
                  <a:cubicBezTo>
                    <a:pt x="166725" y="16272"/>
                    <a:pt x="165395" y="17899"/>
                    <a:pt x="164203" y="17899"/>
                  </a:cubicBezTo>
                  <a:cubicBezTo>
                    <a:pt x="163314" y="17899"/>
                    <a:pt x="163014" y="17607"/>
                    <a:pt x="161830" y="16418"/>
                  </a:cubicBezTo>
                  <a:cubicBezTo>
                    <a:pt x="150252" y="2772"/>
                    <a:pt x="132883" y="2772"/>
                    <a:pt x="130215" y="2772"/>
                  </a:cubicBezTo>
                  <a:cubicBezTo>
                    <a:pt x="121304" y="2772"/>
                    <a:pt x="115372" y="8707"/>
                    <a:pt x="115372" y="20718"/>
                  </a:cubicBezTo>
                  <a:cubicBezTo>
                    <a:pt x="115372" y="22799"/>
                    <a:pt x="115372" y="25762"/>
                    <a:pt x="117155" y="33925"/>
                  </a:cubicBezTo>
                  <a:lnTo>
                    <a:pt x="126505" y="33925"/>
                  </a:lnTo>
                  <a:close/>
                  <a:moveTo>
                    <a:pt x="118338" y="38079"/>
                  </a:moveTo>
                  <a:cubicBezTo>
                    <a:pt x="124424" y="59586"/>
                    <a:pt x="140902" y="61367"/>
                    <a:pt x="145057" y="61367"/>
                  </a:cubicBezTo>
                  <a:cubicBezTo>
                    <a:pt x="151588" y="61367"/>
                    <a:pt x="157081" y="58104"/>
                    <a:pt x="157081" y="52467"/>
                  </a:cubicBezTo>
                  <a:cubicBezTo>
                    <a:pt x="157081" y="38079"/>
                    <a:pt x="131998" y="38079"/>
                    <a:pt x="125614" y="38079"/>
                  </a:cubicBezTo>
                  <a:lnTo>
                    <a:pt x="118338" y="38079"/>
                  </a:lnTo>
                  <a:close/>
                  <a:moveTo>
                    <a:pt x="208567" y="30069"/>
                  </a:moveTo>
                  <a:cubicBezTo>
                    <a:pt x="208721" y="30960"/>
                    <a:pt x="212132" y="44306"/>
                    <a:pt x="212432" y="45051"/>
                  </a:cubicBezTo>
                  <a:cubicBezTo>
                    <a:pt x="212724" y="46240"/>
                    <a:pt x="217027" y="53658"/>
                    <a:pt x="221780" y="57213"/>
                  </a:cubicBezTo>
                  <a:cubicBezTo>
                    <a:pt x="223410" y="58404"/>
                    <a:pt x="227420" y="61367"/>
                    <a:pt x="233804" y="61367"/>
                  </a:cubicBezTo>
                  <a:cubicBezTo>
                    <a:pt x="235287" y="61367"/>
                    <a:pt x="238998" y="61222"/>
                    <a:pt x="241964" y="59294"/>
                  </a:cubicBezTo>
                  <a:cubicBezTo>
                    <a:pt x="237215" y="57958"/>
                    <a:pt x="235434" y="53804"/>
                    <a:pt x="235434" y="51131"/>
                  </a:cubicBezTo>
                  <a:cubicBezTo>
                    <a:pt x="235434" y="47868"/>
                    <a:pt x="237960" y="45642"/>
                    <a:pt x="241373" y="45642"/>
                  </a:cubicBezTo>
                  <a:cubicBezTo>
                    <a:pt x="244784" y="45642"/>
                    <a:pt x="249685" y="48460"/>
                    <a:pt x="249685" y="54695"/>
                  </a:cubicBezTo>
                  <a:cubicBezTo>
                    <a:pt x="249685" y="62404"/>
                    <a:pt x="241517" y="65521"/>
                    <a:pt x="233950" y="65521"/>
                  </a:cubicBezTo>
                  <a:cubicBezTo>
                    <a:pt x="226230" y="65521"/>
                    <a:pt x="219552" y="62404"/>
                    <a:pt x="213024" y="54987"/>
                  </a:cubicBezTo>
                  <a:cubicBezTo>
                    <a:pt x="210349" y="64040"/>
                    <a:pt x="201299" y="65521"/>
                    <a:pt x="197734" y="65521"/>
                  </a:cubicBezTo>
                  <a:cubicBezTo>
                    <a:pt x="192242" y="65521"/>
                    <a:pt x="188530" y="62112"/>
                    <a:pt x="186157" y="57958"/>
                  </a:cubicBezTo>
                  <a:cubicBezTo>
                    <a:pt x="182747" y="52169"/>
                    <a:pt x="180663" y="43569"/>
                    <a:pt x="180663" y="42823"/>
                  </a:cubicBezTo>
                  <a:cubicBezTo>
                    <a:pt x="180663" y="40897"/>
                    <a:pt x="182747" y="40897"/>
                    <a:pt x="183185" y="40897"/>
                  </a:cubicBezTo>
                  <a:cubicBezTo>
                    <a:pt x="185266" y="40897"/>
                    <a:pt x="185413" y="41342"/>
                    <a:pt x="186455" y="45350"/>
                  </a:cubicBezTo>
                  <a:cubicBezTo>
                    <a:pt x="188677" y="54395"/>
                    <a:pt x="191497" y="61367"/>
                    <a:pt x="197289" y="61367"/>
                  </a:cubicBezTo>
                  <a:cubicBezTo>
                    <a:pt x="201145" y="61367"/>
                    <a:pt x="202184" y="58104"/>
                    <a:pt x="202184" y="54096"/>
                  </a:cubicBezTo>
                  <a:cubicBezTo>
                    <a:pt x="202184" y="51278"/>
                    <a:pt x="200854" y="45795"/>
                    <a:pt x="199809" y="41788"/>
                  </a:cubicBezTo>
                  <a:cubicBezTo>
                    <a:pt x="198772" y="37779"/>
                    <a:pt x="197289" y="31697"/>
                    <a:pt x="196544" y="28435"/>
                  </a:cubicBezTo>
                  <a:lnTo>
                    <a:pt x="191797" y="9446"/>
                  </a:lnTo>
                  <a:cubicBezTo>
                    <a:pt x="191205" y="7518"/>
                    <a:pt x="190314" y="3810"/>
                    <a:pt x="190314" y="3364"/>
                  </a:cubicBezTo>
                  <a:cubicBezTo>
                    <a:pt x="190314" y="101"/>
                    <a:pt x="192987" y="-1382"/>
                    <a:pt x="195362" y="-1382"/>
                  </a:cubicBezTo>
                  <a:cubicBezTo>
                    <a:pt x="197589" y="-1382"/>
                    <a:pt x="200554" y="-46"/>
                    <a:pt x="201739" y="2919"/>
                  </a:cubicBezTo>
                  <a:cubicBezTo>
                    <a:pt x="202037" y="3810"/>
                    <a:pt x="203673" y="10337"/>
                    <a:pt x="204565" y="14045"/>
                  </a:cubicBezTo>
                  <a:lnTo>
                    <a:pt x="208567" y="30069"/>
                  </a:lnTo>
                  <a:close/>
                </a:path>
              </a:pathLst>
            </a:custGeom>
            <a:solidFill>
              <a:srgbClr val="000000"/>
            </a:solidFill>
            <a:ln w="212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65" name="任意多边形: 形状 464">
              <a:extLst>
                <a:ext uri="{FF2B5EF4-FFF2-40B4-BE49-F238E27FC236}">
                  <a16:creationId xmlns:a16="http://schemas.microsoft.com/office/drawing/2014/main" id="{A6D4F7DD-067B-57E5-754C-1BBCF5875A2C}"/>
                </a:ext>
              </a:extLst>
            </p:cNvPr>
            <p:cNvSpPr/>
            <p:nvPr/>
          </p:nvSpPr>
          <p:spPr>
            <a:xfrm flipV="1">
              <a:off x="13337021" y="-10719073"/>
              <a:ext cx="76141" cy="95681"/>
            </a:xfrm>
            <a:custGeom>
              <a:avLst/>
              <a:gdLst>
                <a:gd name="connsiteX0" fmla="*/ 75550 w 76141"/>
                <a:gd name="connsiteY0" fmla="*/ 84810 h 95681"/>
                <a:gd name="connsiteX1" fmla="*/ 76142 w 76141"/>
                <a:gd name="connsiteY1" fmla="*/ 88074 h 95681"/>
                <a:gd name="connsiteX2" fmla="*/ 71247 w 76141"/>
                <a:gd name="connsiteY2" fmla="*/ 92820 h 95681"/>
                <a:gd name="connsiteX3" fmla="*/ 65162 w 76141"/>
                <a:gd name="connsiteY3" fmla="*/ 89256 h 95681"/>
                <a:gd name="connsiteX4" fmla="*/ 62782 w 76141"/>
                <a:gd name="connsiteY4" fmla="*/ 80656 h 95681"/>
                <a:gd name="connsiteX5" fmla="*/ 59669 w 76141"/>
                <a:gd name="connsiteY5" fmla="*/ 68340 h 95681"/>
                <a:gd name="connsiteX6" fmla="*/ 53732 w 76141"/>
                <a:gd name="connsiteY6" fmla="*/ 44459 h 95681"/>
                <a:gd name="connsiteX7" fmla="*/ 35476 w 76141"/>
                <a:gd name="connsiteY7" fmla="*/ 31552 h 95681"/>
                <a:gd name="connsiteX8" fmla="*/ 25382 w 76141"/>
                <a:gd name="connsiteY8" fmla="*/ 43862 h 95681"/>
                <a:gd name="connsiteX9" fmla="*/ 33250 w 76141"/>
                <a:gd name="connsiteY9" fmla="*/ 72640 h 95681"/>
                <a:gd name="connsiteX10" fmla="*/ 35770 w 76141"/>
                <a:gd name="connsiteY10" fmla="*/ 81693 h 95681"/>
                <a:gd name="connsiteX11" fmla="*/ 21672 w 76141"/>
                <a:gd name="connsiteY11" fmla="*/ 94301 h 95681"/>
                <a:gd name="connsiteX12" fmla="*/ 0 w 76141"/>
                <a:gd name="connsiteY12" fmla="*/ 71603 h 95681"/>
                <a:gd name="connsiteX13" fmla="*/ 2520 w 76141"/>
                <a:gd name="connsiteY13" fmla="*/ 69677 h 95681"/>
                <a:gd name="connsiteX14" fmla="*/ 5192 w 76141"/>
                <a:gd name="connsiteY14" fmla="*/ 72048 h 95681"/>
                <a:gd name="connsiteX15" fmla="*/ 21227 w 76141"/>
                <a:gd name="connsiteY15" fmla="*/ 90147 h 95681"/>
                <a:gd name="connsiteX16" fmla="*/ 24936 w 76141"/>
                <a:gd name="connsiteY16" fmla="*/ 84956 h 95681"/>
                <a:gd name="connsiteX17" fmla="*/ 22855 w 76141"/>
                <a:gd name="connsiteY17" fmla="*/ 76349 h 95681"/>
                <a:gd name="connsiteX18" fmla="*/ 14249 w 76141"/>
                <a:gd name="connsiteY18" fmla="*/ 46234 h 95681"/>
                <a:gd name="connsiteX19" fmla="*/ 20035 w 76141"/>
                <a:gd name="connsiteY19" fmla="*/ 31997 h 95681"/>
                <a:gd name="connsiteX20" fmla="*/ 34878 w 76141"/>
                <a:gd name="connsiteY20" fmla="*/ 27398 h 95681"/>
                <a:gd name="connsiteX21" fmla="*/ 51057 w 76141"/>
                <a:gd name="connsiteY21" fmla="*/ 34072 h 95681"/>
                <a:gd name="connsiteX22" fmla="*/ 41262 w 76141"/>
                <a:gd name="connsiteY22" fmla="*/ 12264 h 95681"/>
                <a:gd name="connsiteX23" fmla="*/ 23452 w 76141"/>
                <a:gd name="connsiteY23" fmla="*/ 2774 h 95681"/>
                <a:gd name="connsiteX24" fmla="*/ 12321 w 76141"/>
                <a:gd name="connsiteY24" fmla="*/ 7665 h 95681"/>
                <a:gd name="connsiteX25" fmla="*/ 20335 w 76141"/>
                <a:gd name="connsiteY25" fmla="*/ 15826 h 95681"/>
                <a:gd name="connsiteX26" fmla="*/ 14542 w 76141"/>
                <a:gd name="connsiteY26" fmla="*/ 21463 h 95681"/>
                <a:gd name="connsiteX27" fmla="*/ 5937 w 76141"/>
                <a:gd name="connsiteY27" fmla="*/ 11672 h 95681"/>
                <a:gd name="connsiteX28" fmla="*/ 23599 w 76141"/>
                <a:gd name="connsiteY28" fmla="*/ -1380 h 95681"/>
                <a:gd name="connsiteX29" fmla="*/ 61452 w 76141"/>
                <a:gd name="connsiteY29" fmla="*/ 28734 h 95681"/>
                <a:gd name="connsiteX30" fmla="*/ 75550 w 76141"/>
                <a:gd name="connsiteY30" fmla="*/ 84810 h 95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76141" h="95681">
                  <a:moveTo>
                    <a:pt x="75550" y="84810"/>
                  </a:moveTo>
                  <a:cubicBezTo>
                    <a:pt x="76142" y="86883"/>
                    <a:pt x="76142" y="87183"/>
                    <a:pt x="76142" y="88074"/>
                  </a:cubicBezTo>
                  <a:cubicBezTo>
                    <a:pt x="76142" y="91037"/>
                    <a:pt x="73767" y="92820"/>
                    <a:pt x="71247" y="92820"/>
                  </a:cubicBezTo>
                  <a:cubicBezTo>
                    <a:pt x="69611" y="92820"/>
                    <a:pt x="66792" y="92074"/>
                    <a:pt x="65162" y="89256"/>
                  </a:cubicBezTo>
                  <a:cubicBezTo>
                    <a:pt x="64717" y="88366"/>
                    <a:pt x="63527" y="83620"/>
                    <a:pt x="62782" y="80656"/>
                  </a:cubicBezTo>
                  <a:lnTo>
                    <a:pt x="59669" y="68340"/>
                  </a:lnTo>
                  <a:cubicBezTo>
                    <a:pt x="58777" y="64777"/>
                    <a:pt x="54177" y="46088"/>
                    <a:pt x="53732" y="44459"/>
                  </a:cubicBezTo>
                  <a:cubicBezTo>
                    <a:pt x="53585" y="44459"/>
                    <a:pt x="47048" y="31552"/>
                    <a:pt x="35476" y="31552"/>
                  </a:cubicBezTo>
                  <a:cubicBezTo>
                    <a:pt x="25382" y="31552"/>
                    <a:pt x="25382" y="41196"/>
                    <a:pt x="25382" y="43862"/>
                  </a:cubicBezTo>
                  <a:cubicBezTo>
                    <a:pt x="25382" y="51877"/>
                    <a:pt x="28794" y="61222"/>
                    <a:pt x="33250" y="72640"/>
                  </a:cubicBezTo>
                  <a:cubicBezTo>
                    <a:pt x="35031" y="77393"/>
                    <a:pt x="35770" y="79167"/>
                    <a:pt x="35770" y="81693"/>
                  </a:cubicBezTo>
                  <a:cubicBezTo>
                    <a:pt x="35770" y="88811"/>
                    <a:pt x="29685" y="94301"/>
                    <a:pt x="21672" y="94301"/>
                  </a:cubicBezTo>
                  <a:cubicBezTo>
                    <a:pt x="6675" y="94301"/>
                    <a:pt x="0" y="74129"/>
                    <a:pt x="0" y="71603"/>
                  </a:cubicBezTo>
                  <a:cubicBezTo>
                    <a:pt x="0" y="69677"/>
                    <a:pt x="2081" y="69677"/>
                    <a:pt x="2520" y="69677"/>
                  </a:cubicBezTo>
                  <a:cubicBezTo>
                    <a:pt x="4600" y="69677"/>
                    <a:pt x="4747" y="70420"/>
                    <a:pt x="5192" y="72048"/>
                  </a:cubicBezTo>
                  <a:cubicBezTo>
                    <a:pt x="8903" y="84365"/>
                    <a:pt x="15287" y="90147"/>
                    <a:pt x="21227" y="90147"/>
                  </a:cubicBezTo>
                  <a:cubicBezTo>
                    <a:pt x="23747" y="90147"/>
                    <a:pt x="24936" y="88519"/>
                    <a:pt x="24936" y="84956"/>
                  </a:cubicBezTo>
                  <a:cubicBezTo>
                    <a:pt x="24936" y="81547"/>
                    <a:pt x="23599" y="78283"/>
                    <a:pt x="22855" y="76349"/>
                  </a:cubicBezTo>
                  <a:cubicBezTo>
                    <a:pt x="15732" y="58250"/>
                    <a:pt x="14249" y="52767"/>
                    <a:pt x="14249" y="46234"/>
                  </a:cubicBezTo>
                  <a:cubicBezTo>
                    <a:pt x="14249" y="43715"/>
                    <a:pt x="14249" y="36743"/>
                    <a:pt x="20035" y="31997"/>
                  </a:cubicBezTo>
                  <a:cubicBezTo>
                    <a:pt x="24638" y="28137"/>
                    <a:pt x="30875" y="27398"/>
                    <a:pt x="34878" y="27398"/>
                  </a:cubicBezTo>
                  <a:cubicBezTo>
                    <a:pt x="40817" y="27398"/>
                    <a:pt x="46162" y="29624"/>
                    <a:pt x="51057" y="34072"/>
                  </a:cubicBezTo>
                  <a:cubicBezTo>
                    <a:pt x="49129" y="25917"/>
                    <a:pt x="47492" y="19682"/>
                    <a:pt x="41262" y="12264"/>
                  </a:cubicBezTo>
                  <a:cubicBezTo>
                    <a:pt x="37252" y="7665"/>
                    <a:pt x="31320" y="2774"/>
                    <a:pt x="23452" y="2774"/>
                  </a:cubicBezTo>
                  <a:cubicBezTo>
                    <a:pt x="22410" y="2774"/>
                    <a:pt x="15434" y="2774"/>
                    <a:pt x="12321" y="7665"/>
                  </a:cubicBezTo>
                  <a:cubicBezTo>
                    <a:pt x="20335" y="8556"/>
                    <a:pt x="20335" y="15681"/>
                    <a:pt x="20335" y="15826"/>
                  </a:cubicBezTo>
                  <a:cubicBezTo>
                    <a:pt x="20335" y="20572"/>
                    <a:pt x="16032" y="21463"/>
                    <a:pt x="14542" y="21463"/>
                  </a:cubicBezTo>
                  <a:cubicBezTo>
                    <a:pt x="10832" y="21463"/>
                    <a:pt x="5937" y="18499"/>
                    <a:pt x="5937" y="11672"/>
                  </a:cubicBezTo>
                  <a:cubicBezTo>
                    <a:pt x="5937" y="4109"/>
                    <a:pt x="13059" y="-1380"/>
                    <a:pt x="23599" y="-1380"/>
                  </a:cubicBezTo>
                  <a:cubicBezTo>
                    <a:pt x="38589" y="-1380"/>
                    <a:pt x="56849" y="10191"/>
                    <a:pt x="61452" y="28734"/>
                  </a:cubicBezTo>
                  <a:lnTo>
                    <a:pt x="75550" y="84810"/>
                  </a:lnTo>
                  <a:close/>
                </a:path>
              </a:pathLst>
            </a:custGeom>
            <a:solidFill>
              <a:srgbClr val="000000"/>
            </a:solidFill>
            <a:ln w="212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66" name="任意多边形: 形状 465">
              <a:extLst>
                <a:ext uri="{FF2B5EF4-FFF2-40B4-BE49-F238E27FC236}">
                  <a16:creationId xmlns:a16="http://schemas.microsoft.com/office/drawing/2014/main" id="{0706DEDA-9F47-8BDF-A44E-B0C00A6A849C}"/>
                </a:ext>
              </a:extLst>
            </p:cNvPr>
            <p:cNvSpPr/>
            <p:nvPr/>
          </p:nvSpPr>
          <p:spPr>
            <a:xfrm flipV="1">
              <a:off x="13436822" y="-10660221"/>
              <a:ext cx="119341" cy="94066"/>
            </a:xfrm>
            <a:custGeom>
              <a:avLst/>
              <a:gdLst>
                <a:gd name="connsiteX0" fmla="*/ 68681 w 119341"/>
                <a:gd name="connsiteY0" fmla="*/ 50738 h 94066"/>
                <a:gd name="connsiteX1" fmla="*/ 93486 w 119341"/>
                <a:gd name="connsiteY1" fmla="*/ 78282 h 94066"/>
                <a:gd name="connsiteX2" fmla="*/ 115105 w 119341"/>
                <a:gd name="connsiteY2" fmla="*/ 82735 h 94066"/>
                <a:gd name="connsiteX3" fmla="*/ 115105 w 119341"/>
                <a:gd name="connsiteY3" fmla="*/ 92691 h 94066"/>
                <a:gd name="connsiteX4" fmla="*/ 95600 w 119341"/>
                <a:gd name="connsiteY4" fmla="*/ 92053 h 94066"/>
                <a:gd name="connsiteX5" fmla="*/ 73768 w 119341"/>
                <a:gd name="connsiteY5" fmla="*/ 92691 h 94066"/>
                <a:gd name="connsiteX6" fmla="*/ 73768 w 119341"/>
                <a:gd name="connsiteY6" fmla="*/ 82735 h 94066"/>
                <a:gd name="connsiteX7" fmla="*/ 81822 w 119341"/>
                <a:gd name="connsiteY7" fmla="*/ 80828 h 94066"/>
                <a:gd name="connsiteX8" fmla="*/ 80126 w 119341"/>
                <a:gd name="connsiteY8" fmla="*/ 78282 h 94066"/>
                <a:gd name="connsiteX9" fmla="*/ 62324 w 119341"/>
                <a:gd name="connsiteY9" fmla="*/ 58369 h 94066"/>
                <a:gd name="connsiteX10" fmla="*/ 41550 w 119341"/>
                <a:gd name="connsiteY10" fmla="*/ 82735 h 94066"/>
                <a:gd name="connsiteX11" fmla="*/ 50028 w 119341"/>
                <a:gd name="connsiteY11" fmla="*/ 82735 h 94066"/>
                <a:gd name="connsiteX12" fmla="*/ 50028 w 119341"/>
                <a:gd name="connsiteY12" fmla="*/ 92691 h 94066"/>
                <a:gd name="connsiteX13" fmla="*/ 24379 w 119341"/>
                <a:gd name="connsiteY13" fmla="*/ 92053 h 94066"/>
                <a:gd name="connsiteX14" fmla="*/ 1064 w 119341"/>
                <a:gd name="connsiteY14" fmla="*/ 92691 h 94066"/>
                <a:gd name="connsiteX15" fmla="*/ 1064 w 119341"/>
                <a:gd name="connsiteY15" fmla="*/ 82735 h 94066"/>
                <a:gd name="connsiteX16" fmla="*/ 16113 w 119341"/>
                <a:gd name="connsiteY16" fmla="*/ 82735 h 94066"/>
                <a:gd name="connsiteX17" fmla="*/ 49177 w 119341"/>
                <a:gd name="connsiteY17" fmla="*/ 43753 h 94066"/>
                <a:gd name="connsiteX18" fmla="*/ 21413 w 119341"/>
                <a:gd name="connsiteY18" fmla="*/ 12609 h 94066"/>
                <a:gd name="connsiteX19" fmla="*/ 0 w 119341"/>
                <a:gd name="connsiteY19" fmla="*/ 8581 h 94066"/>
                <a:gd name="connsiteX20" fmla="*/ 0 w 119341"/>
                <a:gd name="connsiteY20" fmla="*/ -1375 h 94066"/>
                <a:gd name="connsiteX21" fmla="*/ 19505 w 119341"/>
                <a:gd name="connsiteY21" fmla="*/ -737 h 94066"/>
                <a:gd name="connsiteX22" fmla="*/ 41337 w 119341"/>
                <a:gd name="connsiteY22" fmla="*/ -1375 h 94066"/>
                <a:gd name="connsiteX23" fmla="*/ 41337 w 119341"/>
                <a:gd name="connsiteY23" fmla="*/ 8581 h 94066"/>
                <a:gd name="connsiteX24" fmla="*/ 33496 w 119341"/>
                <a:gd name="connsiteY24" fmla="*/ 10913 h 94066"/>
                <a:gd name="connsiteX25" fmla="*/ 34979 w 119341"/>
                <a:gd name="connsiteY25" fmla="*/ 13034 h 94066"/>
                <a:gd name="connsiteX26" fmla="*/ 55541 w 119341"/>
                <a:gd name="connsiteY26" fmla="*/ 36124 h 94066"/>
                <a:gd name="connsiteX27" fmla="*/ 78856 w 119341"/>
                <a:gd name="connsiteY27" fmla="*/ 8581 h 94066"/>
                <a:gd name="connsiteX28" fmla="*/ 70590 w 119341"/>
                <a:gd name="connsiteY28" fmla="*/ 8581 h 94066"/>
                <a:gd name="connsiteX29" fmla="*/ 70590 w 119341"/>
                <a:gd name="connsiteY29" fmla="*/ -1375 h 94066"/>
                <a:gd name="connsiteX30" fmla="*/ 96026 w 119341"/>
                <a:gd name="connsiteY30" fmla="*/ -737 h 94066"/>
                <a:gd name="connsiteX31" fmla="*/ 119341 w 119341"/>
                <a:gd name="connsiteY31" fmla="*/ -1375 h 94066"/>
                <a:gd name="connsiteX32" fmla="*/ 119341 w 119341"/>
                <a:gd name="connsiteY32" fmla="*/ 8581 h 94066"/>
                <a:gd name="connsiteX33" fmla="*/ 104292 w 119341"/>
                <a:gd name="connsiteY33" fmla="*/ 8581 h 94066"/>
                <a:gd name="connsiteX34" fmla="*/ 68681 w 119341"/>
                <a:gd name="connsiteY34" fmla="*/ 50738 h 940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19341" h="94066">
                  <a:moveTo>
                    <a:pt x="68681" y="50738"/>
                  </a:moveTo>
                  <a:lnTo>
                    <a:pt x="93486" y="78282"/>
                  </a:lnTo>
                  <a:cubicBezTo>
                    <a:pt x="96239" y="81252"/>
                    <a:pt x="97509" y="82735"/>
                    <a:pt x="115105" y="82735"/>
                  </a:cubicBezTo>
                  <a:lnTo>
                    <a:pt x="115105" y="92691"/>
                  </a:lnTo>
                  <a:cubicBezTo>
                    <a:pt x="107683" y="92266"/>
                    <a:pt x="96665" y="92053"/>
                    <a:pt x="95600" y="92053"/>
                  </a:cubicBezTo>
                  <a:cubicBezTo>
                    <a:pt x="90301" y="92053"/>
                    <a:pt x="79707" y="92478"/>
                    <a:pt x="73768" y="92691"/>
                  </a:cubicBezTo>
                  <a:lnTo>
                    <a:pt x="73768" y="82735"/>
                  </a:lnTo>
                  <a:cubicBezTo>
                    <a:pt x="76735" y="82735"/>
                    <a:pt x="79282" y="82309"/>
                    <a:pt x="81822" y="80828"/>
                  </a:cubicBezTo>
                  <a:cubicBezTo>
                    <a:pt x="80977" y="79558"/>
                    <a:pt x="80977" y="79132"/>
                    <a:pt x="80126" y="78282"/>
                  </a:cubicBezTo>
                  <a:lnTo>
                    <a:pt x="62324" y="58369"/>
                  </a:lnTo>
                  <a:lnTo>
                    <a:pt x="41550" y="82735"/>
                  </a:lnTo>
                  <a:lnTo>
                    <a:pt x="50028" y="82735"/>
                  </a:lnTo>
                  <a:lnTo>
                    <a:pt x="50028" y="92691"/>
                  </a:lnTo>
                  <a:cubicBezTo>
                    <a:pt x="44515" y="92478"/>
                    <a:pt x="31162" y="92053"/>
                    <a:pt x="24379" y="92053"/>
                  </a:cubicBezTo>
                  <a:cubicBezTo>
                    <a:pt x="17596" y="92053"/>
                    <a:pt x="8060" y="92478"/>
                    <a:pt x="1064" y="92691"/>
                  </a:cubicBezTo>
                  <a:lnTo>
                    <a:pt x="1064" y="82735"/>
                  </a:lnTo>
                  <a:lnTo>
                    <a:pt x="16113" y="82735"/>
                  </a:lnTo>
                  <a:lnTo>
                    <a:pt x="49177" y="43753"/>
                  </a:lnTo>
                  <a:lnTo>
                    <a:pt x="21413" y="12609"/>
                  </a:lnTo>
                  <a:cubicBezTo>
                    <a:pt x="17809" y="8581"/>
                    <a:pt x="10174" y="8581"/>
                    <a:pt x="0" y="8581"/>
                  </a:cubicBezTo>
                  <a:lnTo>
                    <a:pt x="0" y="-1375"/>
                  </a:lnTo>
                  <a:cubicBezTo>
                    <a:pt x="7422" y="-950"/>
                    <a:pt x="18441" y="-737"/>
                    <a:pt x="19505" y="-737"/>
                  </a:cubicBezTo>
                  <a:cubicBezTo>
                    <a:pt x="24804" y="-737"/>
                    <a:pt x="37100" y="-1163"/>
                    <a:pt x="41337" y="-1375"/>
                  </a:cubicBezTo>
                  <a:lnTo>
                    <a:pt x="41337" y="8581"/>
                  </a:lnTo>
                  <a:cubicBezTo>
                    <a:pt x="37519" y="8581"/>
                    <a:pt x="33496" y="9644"/>
                    <a:pt x="33496" y="10913"/>
                  </a:cubicBezTo>
                  <a:cubicBezTo>
                    <a:pt x="33496" y="11126"/>
                    <a:pt x="33496" y="11339"/>
                    <a:pt x="34979" y="13034"/>
                  </a:cubicBezTo>
                  <a:lnTo>
                    <a:pt x="55541" y="36124"/>
                  </a:lnTo>
                  <a:lnTo>
                    <a:pt x="78856" y="8581"/>
                  </a:lnTo>
                  <a:lnTo>
                    <a:pt x="70590" y="8581"/>
                  </a:lnTo>
                  <a:lnTo>
                    <a:pt x="70590" y="-1375"/>
                  </a:lnTo>
                  <a:cubicBezTo>
                    <a:pt x="76103" y="-1163"/>
                    <a:pt x="89030" y="-737"/>
                    <a:pt x="96026" y="-737"/>
                  </a:cubicBezTo>
                  <a:cubicBezTo>
                    <a:pt x="102809" y="-737"/>
                    <a:pt x="112346" y="-1163"/>
                    <a:pt x="119341" y="-1375"/>
                  </a:cubicBezTo>
                  <a:lnTo>
                    <a:pt x="119341" y="8581"/>
                  </a:lnTo>
                  <a:lnTo>
                    <a:pt x="104292" y="8581"/>
                  </a:lnTo>
                  <a:lnTo>
                    <a:pt x="68681" y="50738"/>
                  </a:lnTo>
                  <a:close/>
                </a:path>
              </a:pathLst>
            </a:custGeom>
            <a:solidFill>
              <a:srgbClr val="000000"/>
            </a:solidFill>
            <a:ln w="212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67" name="任意多边形: 形状 466">
              <a:extLst>
                <a:ext uri="{FF2B5EF4-FFF2-40B4-BE49-F238E27FC236}">
                  <a16:creationId xmlns:a16="http://schemas.microsoft.com/office/drawing/2014/main" id="{18508B36-0E54-F11D-882E-4501588D15CF}"/>
                </a:ext>
              </a:extLst>
            </p:cNvPr>
            <p:cNvSpPr/>
            <p:nvPr/>
          </p:nvSpPr>
          <p:spPr>
            <a:xfrm flipV="1">
              <a:off x="13575982" y="-10631696"/>
              <a:ext cx="66939" cy="97316"/>
            </a:xfrm>
            <a:custGeom>
              <a:avLst/>
              <a:gdLst>
                <a:gd name="connsiteX0" fmla="*/ 44083 w 66939"/>
                <a:gd name="connsiteY0" fmla="*/ 90755 h 97316"/>
                <a:gd name="connsiteX1" fmla="*/ 36808 w 66939"/>
                <a:gd name="connsiteY1" fmla="*/ 95945 h 97316"/>
                <a:gd name="connsiteX2" fmla="*/ 3558 w 66939"/>
                <a:gd name="connsiteY2" fmla="*/ 86448 h 97316"/>
                <a:gd name="connsiteX3" fmla="*/ 0 w 66939"/>
                <a:gd name="connsiteY3" fmla="*/ 86448 h 97316"/>
                <a:gd name="connsiteX4" fmla="*/ 0 w 66939"/>
                <a:gd name="connsiteY4" fmla="*/ 78146 h 97316"/>
                <a:gd name="connsiteX5" fmla="*/ 3558 w 66939"/>
                <a:gd name="connsiteY5" fmla="*/ 78146 h 97316"/>
                <a:gd name="connsiteX6" fmla="*/ 24785 w 66939"/>
                <a:gd name="connsiteY6" fmla="*/ 81256 h 97316"/>
                <a:gd name="connsiteX7" fmla="*/ 24785 w 66939"/>
                <a:gd name="connsiteY7" fmla="*/ 6936 h 97316"/>
                <a:gd name="connsiteX8" fmla="*/ 1337 w 66939"/>
                <a:gd name="connsiteY8" fmla="*/ 6936 h 97316"/>
                <a:gd name="connsiteX9" fmla="*/ 1337 w 66939"/>
                <a:gd name="connsiteY9" fmla="*/ -1372 h 97316"/>
                <a:gd name="connsiteX10" fmla="*/ 34434 w 66939"/>
                <a:gd name="connsiteY10" fmla="*/ -780 h 97316"/>
                <a:gd name="connsiteX11" fmla="*/ 50461 w 66939"/>
                <a:gd name="connsiteY11" fmla="*/ -927 h 97316"/>
                <a:gd name="connsiteX12" fmla="*/ 66939 w 66939"/>
                <a:gd name="connsiteY12" fmla="*/ -1372 h 97316"/>
                <a:gd name="connsiteX13" fmla="*/ 66939 w 66939"/>
                <a:gd name="connsiteY13" fmla="*/ 6936 h 97316"/>
                <a:gd name="connsiteX14" fmla="*/ 44083 w 66939"/>
                <a:gd name="connsiteY14" fmla="*/ 6936 h 97316"/>
                <a:gd name="connsiteX15" fmla="*/ 44083 w 66939"/>
                <a:gd name="connsiteY15" fmla="*/ 90755 h 97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6939" h="97316">
                  <a:moveTo>
                    <a:pt x="44083" y="90755"/>
                  </a:moveTo>
                  <a:cubicBezTo>
                    <a:pt x="44083" y="95945"/>
                    <a:pt x="43039" y="95945"/>
                    <a:pt x="36808" y="95945"/>
                  </a:cubicBezTo>
                  <a:cubicBezTo>
                    <a:pt x="27605" y="88527"/>
                    <a:pt x="15435" y="86448"/>
                    <a:pt x="3558" y="86448"/>
                  </a:cubicBezTo>
                  <a:lnTo>
                    <a:pt x="0" y="86448"/>
                  </a:lnTo>
                  <a:lnTo>
                    <a:pt x="0" y="78146"/>
                  </a:lnTo>
                  <a:lnTo>
                    <a:pt x="3558" y="78146"/>
                  </a:lnTo>
                  <a:cubicBezTo>
                    <a:pt x="9496" y="78146"/>
                    <a:pt x="18554" y="79183"/>
                    <a:pt x="24785" y="81256"/>
                  </a:cubicBezTo>
                  <a:lnTo>
                    <a:pt x="24785" y="6936"/>
                  </a:lnTo>
                  <a:lnTo>
                    <a:pt x="1337" y="6936"/>
                  </a:lnTo>
                  <a:lnTo>
                    <a:pt x="1337" y="-1372"/>
                  </a:lnTo>
                  <a:cubicBezTo>
                    <a:pt x="8605" y="-780"/>
                    <a:pt x="26421" y="-780"/>
                    <a:pt x="34434" y="-780"/>
                  </a:cubicBezTo>
                  <a:cubicBezTo>
                    <a:pt x="39774" y="-780"/>
                    <a:pt x="45121" y="-927"/>
                    <a:pt x="50461" y="-927"/>
                  </a:cubicBezTo>
                  <a:cubicBezTo>
                    <a:pt x="54916" y="-927"/>
                    <a:pt x="62637" y="-1072"/>
                    <a:pt x="66939" y="-1372"/>
                  </a:cubicBezTo>
                  <a:lnTo>
                    <a:pt x="66939" y="6936"/>
                  </a:lnTo>
                  <a:lnTo>
                    <a:pt x="44083" y="6936"/>
                  </a:lnTo>
                  <a:lnTo>
                    <a:pt x="44083" y="90755"/>
                  </a:lnTo>
                  <a:close/>
                </a:path>
              </a:pathLst>
            </a:custGeom>
            <a:solidFill>
              <a:srgbClr val="000000"/>
            </a:solidFill>
            <a:ln w="212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68" name="任意多边形: 形状 467">
              <a:extLst>
                <a:ext uri="{FF2B5EF4-FFF2-40B4-BE49-F238E27FC236}">
                  <a16:creationId xmlns:a16="http://schemas.microsoft.com/office/drawing/2014/main" id="{1B51C134-283B-C4A1-45C7-4B775FAAF724}"/>
                </a:ext>
              </a:extLst>
            </p:cNvPr>
            <p:cNvSpPr/>
            <p:nvPr/>
          </p:nvSpPr>
          <p:spPr>
            <a:xfrm flipV="1">
              <a:off x="13679579" y="-10725050"/>
              <a:ext cx="49176" cy="211860"/>
            </a:xfrm>
            <a:custGeom>
              <a:avLst/>
              <a:gdLst>
                <a:gd name="connsiteX0" fmla="*/ 49177 w 49176"/>
                <a:gd name="connsiteY0" fmla="*/ 104556 h 211860"/>
                <a:gd name="connsiteX1" fmla="*/ 35185 w 49176"/>
                <a:gd name="connsiteY1" fmla="*/ 170654 h 211860"/>
                <a:gd name="connsiteX2" fmla="*/ 2122 w 49176"/>
                <a:gd name="connsiteY2" fmla="*/ 210485 h 211860"/>
                <a:gd name="connsiteX3" fmla="*/ 0 w 49176"/>
                <a:gd name="connsiteY3" fmla="*/ 208366 h 211860"/>
                <a:gd name="connsiteX4" fmla="*/ 4030 w 49176"/>
                <a:gd name="connsiteY4" fmla="*/ 203494 h 211860"/>
                <a:gd name="connsiteX5" fmla="*/ 36881 w 49176"/>
                <a:gd name="connsiteY5" fmla="*/ 104556 h 211860"/>
                <a:gd name="connsiteX6" fmla="*/ 2753 w 49176"/>
                <a:gd name="connsiteY6" fmla="*/ 4348 h 211860"/>
                <a:gd name="connsiteX7" fmla="*/ 0 w 49176"/>
                <a:gd name="connsiteY7" fmla="*/ 746 h 211860"/>
                <a:gd name="connsiteX8" fmla="*/ 2122 w 49176"/>
                <a:gd name="connsiteY8" fmla="*/ -1375 h 211860"/>
                <a:gd name="connsiteX9" fmla="*/ 35824 w 49176"/>
                <a:gd name="connsiteY9" fmla="*/ 39939 h 211860"/>
                <a:gd name="connsiteX10" fmla="*/ 49177 w 49176"/>
                <a:gd name="connsiteY10" fmla="*/ 104556 h 211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9176" h="211860">
                  <a:moveTo>
                    <a:pt x="49177" y="104556"/>
                  </a:moveTo>
                  <a:cubicBezTo>
                    <a:pt x="49177" y="121078"/>
                    <a:pt x="46849" y="146714"/>
                    <a:pt x="35185" y="170654"/>
                  </a:cubicBezTo>
                  <a:cubicBezTo>
                    <a:pt x="22470" y="196715"/>
                    <a:pt x="4236" y="210485"/>
                    <a:pt x="2122" y="210485"/>
                  </a:cubicBezTo>
                  <a:cubicBezTo>
                    <a:pt x="844" y="210485"/>
                    <a:pt x="0" y="209635"/>
                    <a:pt x="0" y="208366"/>
                  </a:cubicBezTo>
                  <a:cubicBezTo>
                    <a:pt x="0" y="207735"/>
                    <a:pt x="0" y="207309"/>
                    <a:pt x="4030" y="203494"/>
                  </a:cubicBezTo>
                  <a:cubicBezTo>
                    <a:pt x="24798" y="182517"/>
                    <a:pt x="36881" y="148833"/>
                    <a:pt x="36881" y="104556"/>
                  </a:cubicBezTo>
                  <a:cubicBezTo>
                    <a:pt x="36881" y="68326"/>
                    <a:pt x="29041" y="31039"/>
                    <a:pt x="2753" y="4348"/>
                  </a:cubicBezTo>
                  <a:cubicBezTo>
                    <a:pt x="0" y="1802"/>
                    <a:pt x="0" y="1377"/>
                    <a:pt x="0" y="746"/>
                  </a:cubicBezTo>
                  <a:cubicBezTo>
                    <a:pt x="0" y="-524"/>
                    <a:pt x="844" y="-1375"/>
                    <a:pt x="2122" y="-1375"/>
                  </a:cubicBezTo>
                  <a:cubicBezTo>
                    <a:pt x="4236" y="-1375"/>
                    <a:pt x="23315" y="13034"/>
                    <a:pt x="35824" y="39939"/>
                  </a:cubicBezTo>
                  <a:cubicBezTo>
                    <a:pt x="46636" y="63241"/>
                    <a:pt x="49177" y="86756"/>
                    <a:pt x="49177" y="104556"/>
                  </a:cubicBezTo>
                  <a:close/>
                </a:path>
              </a:pathLst>
            </a:custGeom>
            <a:solidFill>
              <a:srgbClr val="000000"/>
            </a:solidFill>
            <a:ln w="212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69" name="任意多边形: 形状 468">
              <a:extLst>
                <a:ext uri="{FF2B5EF4-FFF2-40B4-BE49-F238E27FC236}">
                  <a16:creationId xmlns:a16="http://schemas.microsoft.com/office/drawing/2014/main" id="{47337ECE-5CD3-5C0D-5D55-C23A22C51645}"/>
                </a:ext>
              </a:extLst>
            </p:cNvPr>
            <p:cNvSpPr/>
            <p:nvPr/>
          </p:nvSpPr>
          <p:spPr>
            <a:xfrm flipV="1">
              <a:off x="13756610" y="-10717592"/>
              <a:ext cx="79707" cy="65720"/>
            </a:xfrm>
            <a:custGeom>
              <a:avLst/>
              <a:gdLst>
                <a:gd name="connsiteX0" fmla="*/ 44236 w 79707"/>
                <a:gd name="connsiteY0" fmla="*/ 54248 h 65720"/>
                <a:gd name="connsiteX1" fmla="*/ 71840 w 79707"/>
                <a:gd name="connsiteY1" fmla="*/ 54248 h 65720"/>
                <a:gd name="connsiteX2" fmla="*/ 79707 w 79707"/>
                <a:gd name="connsiteY2" fmla="*/ 60183 h 65720"/>
                <a:gd name="connsiteX3" fmla="*/ 73324 w 79707"/>
                <a:gd name="connsiteY3" fmla="*/ 64339 h 65720"/>
                <a:gd name="connsiteX4" fmla="*/ 26573 w 79707"/>
                <a:gd name="connsiteY4" fmla="*/ 64339 h 65720"/>
                <a:gd name="connsiteX5" fmla="*/ 9802 w 79707"/>
                <a:gd name="connsiteY5" fmla="*/ 56921 h 65720"/>
                <a:gd name="connsiteX6" fmla="*/ 0 w 79707"/>
                <a:gd name="connsiteY6" fmla="*/ 44013 h 65720"/>
                <a:gd name="connsiteX7" fmla="*/ 2527 w 79707"/>
                <a:gd name="connsiteY7" fmla="*/ 42232 h 65720"/>
                <a:gd name="connsiteX8" fmla="*/ 5201 w 79707"/>
                <a:gd name="connsiteY8" fmla="*/ 43867 h 65720"/>
                <a:gd name="connsiteX9" fmla="*/ 25237 w 79707"/>
                <a:gd name="connsiteY9" fmla="*/ 54248 h 65720"/>
                <a:gd name="connsiteX10" fmla="*/ 38443 w 79707"/>
                <a:gd name="connsiteY10" fmla="*/ 54248 h 65720"/>
                <a:gd name="connsiteX11" fmla="*/ 23754 w 79707"/>
                <a:gd name="connsiteY11" fmla="*/ 6780 h 65720"/>
                <a:gd name="connsiteX12" fmla="*/ 23009 w 79707"/>
                <a:gd name="connsiteY12" fmla="*/ 3364 h 65720"/>
                <a:gd name="connsiteX13" fmla="*/ 27910 w 79707"/>
                <a:gd name="connsiteY13" fmla="*/ -1382 h 65720"/>
                <a:gd name="connsiteX14" fmla="*/ 35032 w 79707"/>
                <a:gd name="connsiteY14" fmla="*/ 6036 h 65720"/>
                <a:gd name="connsiteX15" fmla="*/ 44236 w 79707"/>
                <a:gd name="connsiteY15" fmla="*/ 54248 h 65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9707" h="65720">
                  <a:moveTo>
                    <a:pt x="44236" y="54248"/>
                  </a:moveTo>
                  <a:lnTo>
                    <a:pt x="71840" y="54248"/>
                  </a:lnTo>
                  <a:cubicBezTo>
                    <a:pt x="73476" y="54248"/>
                    <a:pt x="79707" y="54248"/>
                    <a:pt x="79707" y="60183"/>
                  </a:cubicBezTo>
                  <a:cubicBezTo>
                    <a:pt x="79707" y="64339"/>
                    <a:pt x="75850" y="64339"/>
                    <a:pt x="73324" y="64339"/>
                  </a:cubicBezTo>
                  <a:lnTo>
                    <a:pt x="26573" y="64339"/>
                  </a:lnTo>
                  <a:cubicBezTo>
                    <a:pt x="22265" y="64339"/>
                    <a:pt x="17516" y="64039"/>
                    <a:pt x="9802" y="56921"/>
                  </a:cubicBezTo>
                  <a:cubicBezTo>
                    <a:pt x="5493" y="53066"/>
                    <a:pt x="0" y="45203"/>
                    <a:pt x="0" y="44013"/>
                  </a:cubicBezTo>
                  <a:cubicBezTo>
                    <a:pt x="0" y="42232"/>
                    <a:pt x="1935" y="42232"/>
                    <a:pt x="2527" y="42232"/>
                  </a:cubicBezTo>
                  <a:cubicBezTo>
                    <a:pt x="4156" y="42232"/>
                    <a:pt x="4310" y="42531"/>
                    <a:pt x="5201" y="43867"/>
                  </a:cubicBezTo>
                  <a:cubicBezTo>
                    <a:pt x="12768" y="54248"/>
                    <a:pt x="21818" y="54248"/>
                    <a:pt x="25237" y="54248"/>
                  </a:cubicBezTo>
                  <a:lnTo>
                    <a:pt x="38443" y="54248"/>
                  </a:lnTo>
                  <a:lnTo>
                    <a:pt x="23754" y="6780"/>
                  </a:lnTo>
                  <a:cubicBezTo>
                    <a:pt x="23009" y="4407"/>
                    <a:pt x="23009" y="4255"/>
                    <a:pt x="23009" y="3364"/>
                  </a:cubicBezTo>
                  <a:cubicBezTo>
                    <a:pt x="23009" y="-638"/>
                    <a:pt x="26720" y="-1382"/>
                    <a:pt x="27910" y="-1382"/>
                  </a:cubicBezTo>
                  <a:cubicBezTo>
                    <a:pt x="33549" y="-1382"/>
                    <a:pt x="34587" y="3962"/>
                    <a:pt x="35032" y="6036"/>
                  </a:cubicBezTo>
                  <a:lnTo>
                    <a:pt x="44236" y="54248"/>
                  </a:lnTo>
                  <a:close/>
                </a:path>
              </a:pathLst>
            </a:custGeom>
            <a:solidFill>
              <a:srgbClr val="000000"/>
            </a:solidFill>
            <a:ln w="212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70" name="任意多边形: 形状 469">
              <a:extLst>
                <a:ext uri="{FF2B5EF4-FFF2-40B4-BE49-F238E27FC236}">
                  <a16:creationId xmlns:a16="http://schemas.microsoft.com/office/drawing/2014/main" id="{738CC2C3-8949-5832-E304-D67A46678E19}"/>
                </a:ext>
              </a:extLst>
            </p:cNvPr>
            <p:cNvSpPr/>
            <p:nvPr/>
          </p:nvSpPr>
          <p:spPr>
            <a:xfrm flipV="1">
              <a:off x="13921209" y="-10630346"/>
              <a:ext cx="22470" cy="22452"/>
            </a:xfrm>
            <a:custGeom>
              <a:avLst/>
              <a:gdLst>
                <a:gd name="connsiteX0" fmla="*/ 22470 w 22470"/>
                <a:gd name="connsiteY0" fmla="*/ 9851 h 22452"/>
                <a:gd name="connsiteX1" fmla="*/ 11238 w 22470"/>
                <a:gd name="connsiteY1" fmla="*/ 21077 h 22452"/>
                <a:gd name="connsiteX2" fmla="*/ 0 w 22470"/>
                <a:gd name="connsiteY2" fmla="*/ 9851 h 22452"/>
                <a:gd name="connsiteX3" fmla="*/ 11238 w 22470"/>
                <a:gd name="connsiteY3" fmla="*/ -1375 h 22452"/>
                <a:gd name="connsiteX4" fmla="*/ 22470 w 22470"/>
                <a:gd name="connsiteY4" fmla="*/ 9851 h 22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470" h="22452">
                  <a:moveTo>
                    <a:pt x="22470" y="9851"/>
                  </a:moveTo>
                  <a:cubicBezTo>
                    <a:pt x="22470" y="15992"/>
                    <a:pt x="17383" y="21077"/>
                    <a:pt x="11238" y="21077"/>
                  </a:cubicBezTo>
                  <a:cubicBezTo>
                    <a:pt x="5087" y="21077"/>
                    <a:pt x="0" y="15992"/>
                    <a:pt x="0" y="9851"/>
                  </a:cubicBezTo>
                  <a:cubicBezTo>
                    <a:pt x="0" y="3709"/>
                    <a:pt x="5087" y="-1375"/>
                    <a:pt x="11238" y="-1375"/>
                  </a:cubicBezTo>
                  <a:cubicBezTo>
                    <a:pt x="17383" y="-1375"/>
                    <a:pt x="22470" y="3709"/>
                    <a:pt x="22470" y="9851"/>
                  </a:cubicBezTo>
                  <a:close/>
                </a:path>
              </a:pathLst>
            </a:custGeom>
            <a:solidFill>
              <a:srgbClr val="000000"/>
            </a:solidFill>
            <a:ln w="212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71" name="任意多边形: 形状 470">
              <a:extLst>
                <a:ext uri="{FF2B5EF4-FFF2-40B4-BE49-F238E27FC236}">
                  <a16:creationId xmlns:a16="http://schemas.microsoft.com/office/drawing/2014/main" id="{7E8A1895-521B-B0A7-EE67-2E90C6616AAE}"/>
                </a:ext>
              </a:extLst>
            </p:cNvPr>
            <p:cNvSpPr/>
            <p:nvPr/>
          </p:nvSpPr>
          <p:spPr>
            <a:xfrm flipV="1">
              <a:off x="14029964" y="-10725050"/>
              <a:ext cx="49176" cy="211860"/>
            </a:xfrm>
            <a:custGeom>
              <a:avLst/>
              <a:gdLst>
                <a:gd name="connsiteX0" fmla="*/ 49177 w 49176"/>
                <a:gd name="connsiteY0" fmla="*/ 746 h 211860"/>
                <a:gd name="connsiteX1" fmla="*/ 45573 w 49176"/>
                <a:gd name="connsiteY1" fmla="*/ 5405 h 211860"/>
                <a:gd name="connsiteX2" fmla="*/ 12296 w 49176"/>
                <a:gd name="connsiteY2" fmla="*/ 104556 h 211860"/>
                <a:gd name="connsiteX3" fmla="*/ 46424 w 49176"/>
                <a:gd name="connsiteY3" fmla="*/ 204763 h 211860"/>
                <a:gd name="connsiteX4" fmla="*/ 49177 w 49176"/>
                <a:gd name="connsiteY4" fmla="*/ 208366 h 211860"/>
                <a:gd name="connsiteX5" fmla="*/ 47056 w 49176"/>
                <a:gd name="connsiteY5" fmla="*/ 210485 h 211860"/>
                <a:gd name="connsiteX6" fmla="*/ 13353 w 49176"/>
                <a:gd name="connsiteY6" fmla="*/ 169171 h 211860"/>
                <a:gd name="connsiteX7" fmla="*/ 0 w 49176"/>
                <a:gd name="connsiteY7" fmla="*/ 104556 h 211860"/>
                <a:gd name="connsiteX8" fmla="*/ 13992 w 49176"/>
                <a:gd name="connsiteY8" fmla="*/ 38456 h 211860"/>
                <a:gd name="connsiteX9" fmla="*/ 47056 w 49176"/>
                <a:gd name="connsiteY9" fmla="*/ -1375 h 211860"/>
                <a:gd name="connsiteX10" fmla="*/ 49177 w 49176"/>
                <a:gd name="connsiteY10" fmla="*/ 746 h 211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9176" h="211860">
                  <a:moveTo>
                    <a:pt x="49177" y="746"/>
                  </a:moveTo>
                  <a:cubicBezTo>
                    <a:pt x="49177" y="1377"/>
                    <a:pt x="49177" y="1802"/>
                    <a:pt x="45573" y="5405"/>
                  </a:cubicBezTo>
                  <a:cubicBezTo>
                    <a:pt x="19079" y="32097"/>
                    <a:pt x="12296" y="72141"/>
                    <a:pt x="12296" y="104556"/>
                  </a:cubicBezTo>
                  <a:cubicBezTo>
                    <a:pt x="12296" y="141416"/>
                    <a:pt x="20349" y="178284"/>
                    <a:pt x="46424" y="204763"/>
                  </a:cubicBezTo>
                  <a:cubicBezTo>
                    <a:pt x="49177" y="207309"/>
                    <a:pt x="49177" y="207735"/>
                    <a:pt x="49177" y="208366"/>
                  </a:cubicBezTo>
                  <a:cubicBezTo>
                    <a:pt x="49177" y="209848"/>
                    <a:pt x="48326" y="210485"/>
                    <a:pt x="47056" y="210485"/>
                  </a:cubicBezTo>
                  <a:cubicBezTo>
                    <a:pt x="44934" y="210485"/>
                    <a:pt x="25862" y="196076"/>
                    <a:pt x="13353" y="169171"/>
                  </a:cubicBezTo>
                  <a:cubicBezTo>
                    <a:pt x="2541" y="145870"/>
                    <a:pt x="0" y="122354"/>
                    <a:pt x="0" y="104556"/>
                  </a:cubicBezTo>
                  <a:cubicBezTo>
                    <a:pt x="0" y="88032"/>
                    <a:pt x="2328" y="62398"/>
                    <a:pt x="13992" y="38456"/>
                  </a:cubicBezTo>
                  <a:cubicBezTo>
                    <a:pt x="26707" y="12396"/>
                    <a:pt x="44934" y="-1375"/>
                    <a:pt x="47056" y="-1375"/>
                  </a:cubicBezTo>
                  <a:cubicBezTo>
                    <a:pt x="48326" y="-1375"/>
                    <a:pt x="49177" y="-737"/>
                    <a:pt x="49177" y="746"/>
                  </a:cubicBezTo>
                  <a:close/>
                </a:path>
              </a:pathLst>
            </a:custGeom>
            <a:solidFill>
              <a:srgbClr val="000000"/>
            </a:solidFill>
            <a:ln w="212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72" name="任意多边形: 形状 471">
              <a:extLst>
                <a:ext uri="{FF2B5EF4-FFF2-40B4-BE49-F238E27FC236}">
                  <a16:creationId xmlns:a16="http://schemas.microsoft.com/office/drawing/2014/main" id="{6391FC7E-65E5-9B3A-CD73-150205F6722F}"/>
                </a:ext>
              </a:extLst>
            </p:cNvPr>
            <p:cNvSpPr/>
            <p:nvPr/>
          </p:nvSpPr>
          <p:spPr>
            <a:xfrm flipV="1">
              <a:off x="14099702" y="-10711492"/>
              <a:ext cx="173612" cy="147671"/>
            </a:xfrm>
            <a:custGeom>
              <a:avLst/>
              <a:gdLst>
                <a:gd name="connsiteX0" fmla="*/ 51724 w 173612"/>
                <a:gd name="connsiteY0" fmla="*/ 77436 h 147671"/>
                <a:gd name="connsiteX1" fmla="*/ 51724 w 173612"/>
                <a:gd name="connsiteY1" fmla="*/ 136337 h 147671"/>
                <a:gd name="connsiteX2" fmla="*/ 76735 w 173612"/>
                <a:gd name="connsiteY2" fmla="*/ 136337 h 147671"/>
                <a:gd name="connsiteX3" fmla="*/ 111288 w 173612"/>
                <a:gd name="connsiteY3" fmla="*/ 106887 h 147671"/>
                <a:gd name="connsiteX4" fmla="*/ 76309 w 173612"/>
                <a:gd name="connsiteY4" fmla="*/ 77436 h 147671"/>
                <a:gd name="connsiteX5" fmla="*/ 51724 w 173612"/>
                <a:gd name="connsiteY5" fmla="*/ 77436 h 147671"/>
                <a:gd name="connsiteX6" fmla="*/ 108322 w 173612"/>
                <a:gd name="connsiteY6" fmla="*/ 72990 h 147671"/>
                <a:gd name="connsiteX7" fmla="*/ 143720 w 173612"/>
                <a:gd name="connsiteY7" fmla="*/ 107100 h 147671"/>
                <a:gd name="connsiteX8" fmla="*/ 80551 w 173612"/>
                <a:gd name="connsiteY8" fmla="*/ 146294 h 147671"/>
                <a:gd name="connsiteX9" fmla="*/ 0 w 173612"/>
                <a:gd name="connsiteY9" fmla="*/ 146294 h 147671"/>
                <a:gd name="connsiteX10" fmla="*/ 0 w 173612"/>
                <a:gd name="connsiteY10" fmla="*/ 136337 h 147671"/>
                <a:gd name="connsiteX11" fmla="*/ 22896 w 173612"/>
                <a:gd name="connsiteY11" fmla="*/ 136337 h 147671"/>
                <a:gd name="connsiteX12" fmla="*/ 22896 w 173612"/>
                <a:gd name="connsiteY12" fmla="*/ 10912 h 147671"/>
                <a:gd name="connsiteX13" fmla="*/ 0 w 173612"/>
                <a:gd name="connsiteY13" fmla="*/ 10912 h 147671"/>
                <a:gd name="connsiteX14" fmla="*/ 0 w 173612"/>
                <a:gd name="connsiteY14" fmla="*/ 957 h 147671"/>
                <a:gd name="connsiteX15" fmla="*/ 37307 w 173612"/>
                <a:gd name="connsiteY15" fmla="*/ 1594 h 147671"/>
                <a:gd name="connsiteX16" fmla="*/ 74613 w 173612"/>
                <a:gd name="connsiteY16" fmla="*/ 957 h 147671"/>
                <a:gd name="connsiteX17" fmla="*/ 74613 w 173612"/>
                <a:gd name="connsiteY17" fmla="*/ 10912 h 147671"/>
                <a:gd name="connsiteX18" fmla="*/ 51724 w 173612"/>
                <a:gd name="connsiteY18" fmla="*/ 10912 h 147671"/>
                <a:gd name="connsiteX19" fmla="*/ 51724 w 173612"/>
                <a:gd name="connsiteY19" fmla="*/ 69813 h 147671"/>
                <a:gd name="connsiteX20" fmla="*/ 76522 w 173612"/>
                <a:gd name="connsiteY20" fmla="*/ 69813 h 147671"/>
                <a:gd name="connsiteX21" fmla="*/ 95388 w 173612"/>
                <a:gd name="connsiteY21" fmla="*/ 62609 h 147671"/>
                <a:gd name="connsiteX22" fmla="*/ 102171 w 173612"/>
                <a:gd name="connsiteY22" fmla="*/ 35704 h 147671"/>
                <a:gd name="connsiteX23" fmla="*/ 117014 w 173612"/>
                <a:gd name="connsiteY23" fmla="*/ 4133 h 147671"/>
                <a:gd name="connsiteX24" fmla="*/ 148169 w 173612"/>
                <a:gd name="connsiteY24" fmla="*/ -1377 h 147671"/>
                <a:gd name="connsiteX25" fmla="*/ 173612 w 173612"/>
                <a:gd name="connsiteY25" fmla="*/ 21082 h 147671"/>
                <a:gd name="connsiteX26" fmla="*/ 168524 w 173612"/>
                <a:gd name="connsiteY26" fmla="*/ 25741 h 147671"/>
                <a:gd name="connsiteX27" fmla="*/ 163643 w 173612"/>
                <a:gd name="connsiteY27" fmla="*/ 20869 h 147671"/>
                <a:gd name="connsiteX28" fmla="*/ 150078 w 173612"/>
                <a:gd name="connsiteY28" fmla="*/ 6253 h 147671"/>
                <a:gd name="connsiteX29" fmla="*/ 134390 w 173612"/>
                <a:gd name="connsiteY29" fmla="*/ 30193 h 147671"/>
                <a:gd name="connsiteX30" fmla="*/ 132062 w 173612"/>
                <a:gd name="connsiteY30" fmla="*/ 48198 h 147671"/>
                <a:gd name="connsiteX31" fmla="*/ 108322 w 173612"/>
                <a:gd name="connsiteY31" fmla="*/ 72990 h 147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73612" h="147671">
                  <a:moveTo>
                    <a:pt x="51724" y="77436"/>
                  </a:moveTo>
                  <a:lnTo>
                    <a:pt x="51724" y="136337"/>
                  </a:lnTo>
                  <a:lnTo>
                    <a:pt x="76735" y="136337"/>
                  </a:lnTo>
                  <a:cubicBezTo>
                    <a:pt x="110862" y="136337"/>
                    <a:pt x="111288" y="119807"/>
                    <a:pt x="111288" y="106887"/>
                  </a:cubicBezTo>
                  <a:cubicBezTo>
                    <a:pt x="111288" y="95023"/>
                    <a:pt x="111288" y="77436"/>
                    <a:pt x="76309" y="77436"/>
                  </a:cubicBezTo>
                  <a:lnTo>
                    <a:pt x="51724" y="77436"/>
                  </a:lnTo>
                  <a:close/>
                  <a:moveTo>
                    <a:pt x="108322" y="72990"/>
                  </a:moveTo>
                  <a:cubicBezTo>
                    <a:pt x="132907" y="79344"/>
                    <a:pt x="143720" y="93115"/>
                    <a:pt x="143720" y="107100"/>
                  </a:cubicBezTo>
                  <a:cubicBezTo>
                    <a:pt x="143720" y="128494"/>
                    <a:pt x="120405" y="146294"/>
                    <a:pt x="80551" y="146294"/>
                  </a:cubicBezTo>
                  <a:lnTo>
                    <a:pt x="0" y="146294"/>
                  </a:lnTo>
                  <a:lnTo>
                    <a:pt x="0" y="136337"/>
                  </a:lnTo>
                  <a:lnTo>
                    <a:pt x="22896" y="136337"/>
                  </a:lnTo>
                  <a:lnTo>
                    <a:pt x="22896" y="10912"/>
                  </a:lnTo>
                  <a:lnTo>
                    <a:pt x="0" y="10912"/>
                  </a:lnTo>
                  <a:lnTo>
                    <a:pt x="0" y="957"/>
                  </a:lnTo>
                  <a:cubicBezTo>
                    <a:pt x="7635" y="1594"/>
                    <a:pt x="28409" y="1594"/>
                    <a:pt x="37307" y="1594"/>
                  </a:cubicBezTo>
                  <a:cubicBezTo>
                    <a:pt x="46211" y="1594"/>
                    <a:pt x="66986" y="1594"/>
                    <a:pt x="74613" y="957"/>
                  </a:cubicBezTo>
                  <a:lnTo>
                    <a:pt x="74613" y="10912"/>
                  </a:lnTo>
                  <a:lnTo>
                    <a:pt x="51724" y="10912"/>
                  </a:lnTo>
                  <a:lnTo>
                    <a:pt x="51724" y="69813"/>
                  </a:lnTo>
                  <a:lnTo>
                    <a:pt x="76522" y="69813"/>
                  </a:lnTo>
                  <a:cubicBezTo>
                    <a:pt x="79494" y="69813"/>
                    <a:pt x="88818" y="69813"/>
                    <a:pt x="95388" y="62609"/>
                  </a:cubicBezTo>
                  <a:cubicBezTo>
                    <a:pt x="102171" y="55191"/>
                    <a:pt x="102171" y="51170"/>
                    <a:pt x="102171" y="35704"/>
                  </a:cubicBezTo>
                  <a:cubicBezTo>
                    <a:pt x="102171" y="21719"/>
                    <a:pt x="102171" y="11338"/>
                    <a:pt x="117014" y="4133"/>
                  </a:cubicBezTo>
                  <a:cubicBezTo>
                    <a:pt x="126337" y="-526"/>
                    <a:pt x="139484" y="-1377"/>
                    <a:pt x="148169" y="-1377"/>
                  </a:cubicBezTo>
                  <a:cubicBezTo>
                    <a:pt x="170852" y="-1377"/>
                    <a:pt x="173612" y="17692"/>
                    <a:pt x="173612" y="21082"/>
                  </a:cubicBezTo>
                  <a:cubicBezTo>
                    <a:pt x="173612" y="25741"/>
                    <a:pt x="170640" y="25741"/>
                    <a:pt x="168524" y="25741"/>
                  </a:cubicBezTo>
                  <a:cubicBezTo>
                    <a:pt x="164070" y="25741"/>
                    <a:pt x="163857" y="23627"/>
                    <a:pt x="163643" y="20869"/>
                  </a:cubicBezTo>
                  <a:cubicBezTo>
                    <a:pt x="162586" y="10912"/>
                    <a:pt x="156441" y="6253"/>
                    <a:pt x="150078" y="6253"/>
                  </a:cubicBezTo>
                  <a:cubicBezTo>
                    <a:pt x="137363" y="6253"/>
                    <a:pt x="135454" y="21295"/>
                    <a:pt x="134390" y="30193"/>
                  </a:cubicBezTo>
                  <a:cubicBezTo>
                    <a:pt x="133971" y="32527"/>
                    <a:pt x="132275" y="47142"/>
                    <a:pt x="132062" y="48198"/>
                  </a:cubicBezTo>
                  <a:cubicBezTo>
                    <a:pt x="129097" y="63033"/>
                    <a:pt x="117432" y="69601"/>
                    <a:pt x="108322" y="72990"/>
                  </a:cubicBezTo>
                  <a:close/>
                </a:path>
              </a:pathLst>
            </a:custGeom>
            <a:solidFill>
              <a:srgbClr val="000000"/>
            </a:solidFill>
            <a:ln w="212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73" name="任意多边形: 形状 472">
              <a:extLst>
                <a:ext uri="{FF2B5EF4-FFF2-40B4-BE49-F238E27FC236}">
                  <a16:creationId xmlns:a16="http://schemas.microsoft.com/office/drawing/2014/main" id="{B55C2355-25AC-9C21-5CC5-E2D116B86A2F}"/>
                </a:ext>
              </a:extLst>
            </p:cNvPr>
            <p:cNvSpPr/>
            <p:nvPr/>
          </p:nvSpPr>
          <p:spPr>
            <a:xfrm flipV="1">
              <a:off x="14281250" y="-10756606"/>
              <a:ext cx="91285" cy="103843"/>
            </a:xfrm>
            <a:custGeom>
              <a:avLst/>
              <a:gdLst>
                <a:gd name="connsiteX0" fmla="*/ 53586 w 91285"/>
                <a:gd name="connsiteY0" fmla="*/ 101278 h 103843"/>
                <a:gd name="connsiteX1" fmla="*/ 53586 w 91285"/>
                <a:gd name="connsiteY1" fmla="*/ 92968 h 103843"/>
                <a:gd name="connsiteX2" fmla="*/ 63528 w 91285"/>
                <a:gd name="connsiteY2" fmla="*/ 87180 h 103843"/>
                <a:gd name="connsiteX3" fmla="*/ 63528 w 91285"/>
                <a:gd name="connsiteY3" fmla="*/ 60036 h 103843"/>
                <a:gd name="connsiteX4" fmla="*/ 41117 w 91285"/>
                <a:gd name="connsiteY4" fmla="*/ 66263 h 103843"/>
                <a:gd name="connsiteX5" fmla="*/ 0 w 91285"/>
                <a:gd name="connsiteY5" fmla="*/ 32294 h 103843"/>
                <a:gd name="connsiteX6" fmla="*/ 39188 w 91285"/>
                <a:gd name="connsiteY6" fmla="*/ -1383 h 103843"/>
                <a:gd name="connsiteX7" fmla="*/ 62490 w 91285"/>
                <a:gd name="connsiteY7" fmla="*/ 5734 h 103843"/>
                <a:gd name="connsiteX8" fmla="*/ 62490 w 91285"/>
                <a:gd name="connsiteY8" fmla="*/ -1383 h 103843"/>
                <a:gd name="connsiteX9" fmla="*/ 91285 w 91285"/>
                <a:gd name="connsiteY9" fmla="*/ -493 h 103843"/>
                <a:gd name="connsiteX10" fmla="*/ 91285 w 91285"/>
                <a:gd name="connsiteY10" fmla="*/ 7815 h 103843"/>
                <a:gd name="connsiteX11" fmla="*/ 81336 w 91285"/>
                <a:gd name="connsiteY11" fmla="*/ 13597 h 103843"/>
                <a:gd name="connsiteX12" fmla="*/ 81336 w 91285"/>
                <a:gd name="connsiteY12" fmla="*/ 102460 h 103843"/>
                <a:gd name="connsiteX13" fmla="*/ 53586 w 91285"/>
                <a:gd name="connsiteY13" fmla="*/ 101278 h 103843"/>
                <a:gd name="connsiteX14" fmla="*/ 62490 w 91285"/>
                <a:gd name="connsiteY14" fmla="*/ 16715 h 103843"/>
                <a:gd name="connsiteX15" fmla="*/ 40964 w 91285"/>
                <a:gd name="connsiteY15" fmla="*/ 5442 h 103843"/>
                <a:gd name="connsiteX16" fmla="*/ 20635 w 91285"/>
                <a:gd name="connsiteY16" fmla="*/ 31995 h 103843"/>
                <a:gd name="connsiteX17" fmla="*/ 42899 w 91285"/>
                <a:gd name="connsiteY17" fmla="*/ 59438 h 103843"/>
                <a:gd name="connsiteX18" fmla="*/ 62490 w 91285"/>
                <a:gd name="connsiteY18" fmla="*/ 50538 h 103843"/>
                <a:gd name="connsiteX19" fmla="*/ 62490 w 91285"/>
                <a:gd name="connsiteY19" fmla="*/ 16715 h 103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91285" h="103843">
                  <a:moveTo>
                    <a:pt x="53586" y="101278"/>
                  </a:moveTo>
                  <a:lnTo>
                    <a:pt x="53586" y="92968"/>
                  </a:lnTo>
                  <a:cubicBezTo>
                    <a:pt x="62337" y="92968"/>
                    <a:pt x="63528" y="92968"/>
                    <a:pt x="63528" y="87180"/>
                  </a:cubicBezTo>
                  <a:lnTo>
                    <a:pt x="63528" y="60036"/>
                  </a:lnTo>
                  <a:cubicBezTo>
                    <a:pt x="54324" y="65673"/>
                    <a:pt x="46011" y="66263"/>
                    <a:pt x="41117" y="66263"/>
                  </a:cubicBezTo>
                  <a:cubicBezTo>
                    <a:pt x="14544" y="66263"/>
                    <a:pt x="0" y="51130"/>
                    <a:pt x="0" y="32294"/>
                  </a:cubicBezTo>
                  <a:cubicBezTo>
                    <a:pt x="0" y="13897"/>
                    <a:pt x="13805" y="-1383"/>
                    <a:pt x="39188" y="-1383"/>
                  </a:cubicBezTo>
                  <a:cubicBezTo>
                    <a:pt x="48685" y="-1383"/>
                    <a:pt x="56552" y="1580"/>
                    <a:pt x="62490" y="5734"/>
                  </a:cubicBezTo>
                  <a:lnTo>
                    <a:pt x="62490" y="-1383"/>
                  </a:lnTo>
                  <a:lnTo>
                    <a:pt x="91285" y="-493"/>
                  </a:lnTo>
                  <a:lnTo>
                    <a:pt x="91285" y="7815"/>
                  </a:lnTo>
                  <a:cubicBezTo>
                    <a:pt x="82526" y="7815"/>
                    <a:pt x="81336" y="7815"/>
                    <a:pt x="81336" y="13597"/>
                  </a:cubicBezTo>
                  <a:lnTo>
                    <a:pt x="81336" y="102460"/>
                  </a:lnTo>
                  <a:lnTo>
                    <a:pt x="53586" y="101278"/>
                  </a:lnTo>
                  <a:close/>
                  <a:moveTo>
                    <a:pt x="62490" y="16715"/>
                  </a:moveTo>
                  <a:cubicBezTo>
                    <a:pt x="59072" y="11822"/>
                    <a:pt x="51803" y="5442"/>
                    <a:pt x="40964" y="5442"/>
                  </a:cubicBezTo>
                  <a:cubicBezTo>
                    <a:pt x="20635" y="5442"/>
                    <a:pt x="20635" y="23241"/>
                    <a:pt x="20635" y="31995"/>
                  </a:cubicBezTo>
                  <a:cubicBezTo>
                    <a:pt x="20635" y="41194"/>
                    <a:pt x="20635" y="59438"/>
                    <a:pt x="42899" y="59438"/>
                  </a:cubicBezTo>
                  <a:cubicBezTo>
                    <a:pt x="55361" y="59438"/>
                    <a:pt x="62044" y="51130"/>
                    <a:pt x="62490" y="50538"/>
                  </a:cubicBezTo>
                  <a:lnTo>
                    <a:pt x="62490" y="16715"/>
                  </a:lnTo>
                  <a:close/>
                </a:path>
              </a:pathLst>
            </a:custGeom>
            <a:solidFill>
              <a:srgbClr val="000000"/>
            </a:solidFill>
            <a:ln w="212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74" name="任意多边形: 形状 473">
              <a:extLst>
                <a:ext uri="{FF2B5EF4-FFF2-40B4-BE49-F238E27FC236}">
                  <a16:creationId xmlns:a16="http://schemas.microsoft.com/office/drawing/2014/main" id="{6AE94B3B-B2DF-4352-91EC-26915BB45969}"/>
                </a:ext>
              </a:extLst>
            </p:cNvPr>
            <p:cNvSpPr/>
            <p:nvPr/>
          </p:nvSpPr>
          <p:spPr>
            <a:xfrm flipV="1">
              <a:off x="14285406" y="-10617314"/>
              <a:ext cx="126309" cy="105326"/>
            </a:xfrm>
            <a:custGeom>
              <a:avLst/>
              <a:gdLst>
                <a:gd name="connsiteX0" fmla="*/ 126310 w 126309"/>
                <a:gd name="connsiteY0" fmla="*/ 50698 h 105326"/>
                <a:gd name="connsiteX1" fmla="*/ 63228 w 126309"/>
                <a:gd name="connsiteY1" fmla="*/ 103956 h 105326"/>
                <a:gd name="connsiteX2" fmla="*/ 0 w 126309"/>
                <a:gd name="connsiteY2" fmla="*/ 50698 h 105326"/>
                <a:gd name="connsiteX3" fmla="*/ 63082 w 126309"/>
                <a:gd name="connsiteY3" fmla="*/ -1370 h 105326"/>
                <a:gd name="connsiteX4" fmla="*/ 126310 w 126309"/>
                <a:gd name="connsiteY4" fmla="*/ 50698 h 105326"/>
                <a:gd name="connsiteX5" fmla="*/ 63082 w 126309"/>
                <a:gd name="connsiteY5" fmla="*/ 5755 h 105326"/>
                <a:gd name="connsiteX6" fmla="*/ 30577 w 126309"/>
                <a:gd name="connsiteY6" fmla="*/ 19845 h 105326"/>
                <a:gd name="connsiteX7" fmla="*/ 22264 w 126309"/>
                <a:gd name="connsiteY7" fmla="*/ 50698 h 105326"/>
                <a:gd name="connsiteX8" fmla="*/ 31760 w 126309"/>
                <a:gd name="connsiteY8" fmla="*/ 84076 h 105326"/>
                <a:gd name="connsiteX9" fmla="*/ 63082 w 126309"/>
                <a:gd name="connsiteY9" fmla="*/ 97137 h 105326"/>
                <a:gd name="connsiteX10" fmla="*/ 95441 w 126309"/>
                <a:gd name="connsiteY10" fmla="*/ 82892 h 105326"/>
                <a:gd name="connsiteX11" fmla="*/ 104046 w 126309"/>
                <a:gd name="connsiteY11" fmla="*/ 50698 h 105326"/>
                <a:gd name="connsiteX12" fmla="*/ 63082 w 126309"/>
                <a:gd name="connsiteY12" fmla="*/ 5755 h 105326"/>
                <a:gd name="connsiteX13" fmla="*/ 93359 w 126309"/>
                <a:gd name="connsiteY13" fmla="*/ 66131 h 105326"/>
                <a:gd name="connsiteX14" fmla="*/ 84010 w 126309"/>
                <a:gd name="connsiteY14" fmla="*/ 66131 h 105326"/>
                <a:gd name="connsiteX15" fmla="*/ 84010 w 126309"/>
                <a:gd name="connsiteY15" fmla="*/ 61087 h 105326"/>
                <a:gd name="connsiteX16" fmla="*/ 42301 w 126309"/>
                <a:gd name="connsiteY16" fmla="*/ 61087 h 105326"/>
                <a:gd name="connsiteX17" fmla="*/ 42301 w 126309"/>
                <a:gd name="connsiteY17" fmla="*/ 66131 h 105326"/>
                <a:gd name="connsiteX18" fmla="*/ 32951 w 126309"/>
                <a:gd name="connsiteY18" fmla="*/ 66131 h 105326"/>
                <a:gd name="connsiteX19" fmla="*/ 32951 w 126309"/>
                <a:gd name="connsiteY19" fmla="*/ 36753 h 105326"/>
                <a:gd name="connsiteX20" fmla="*/ 42301 w 126309"/>
                <a:gd name="connsiteY20" fmla="*/ 36753 h 105326"/>
                <a:gd name="connsiteX21" fmla="*/ 42301 w 126309"/>
                <a:gd name="connsiteY21" fmla="*/ 41798 h 105326"/>
                <a:gd name="connsiteX22" fmla="*/ 84010 w 126309"/>
                <a:gd name="connsiteY22" fmla="*/ 41798 h 105326"/>
                <a:gd name="connsiteX23" fmla="*/ 84010 w 126309"/>
                <a:gd name="connsiteY23" fmla="*/ 36753 h 105326"/>
                <a:gd name="connsiteX24" fmla="*/ 93359 w 126309"/>
                <a:gd name="connsiteY24" fmla="*/ 36753 h 105326"/>
                <a:gd name="connsiteX25" fmla="*/ 93359 w 126309"/>
                <a:gd name="connsiteY25" fmla="*/ 66131 h 105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26309" h="105326">
                  <a:moveTo>
                    <a:pt x="126310" y="50698"/>
                  </a:moveTo>
                  <a:cubicBezTo>
                    <a:pt x="126310" y="78593"/>
                    <a:pt x="106127" y="103956"/>
                    <a:pt x="63228" y="103956"/>
                  </a:cubicBezTo>
                  <a:cubicBezTo>
                    <a:pt x="19890" y="103956"/>
                    <a:pt x="0" y="78293"/>
                    <a:pt x="0" y="50698"/>
                  </a:cubicBezTo>
                  <a:cubicBezTo>
                    <a:pt x="0" y="22810"/>
                    <a:pt x="20629" y="-1370"/>
                    <a:pt x="63082" y="-1370"/>
                  </a:cubicBezTo>
                  <a:cubicBezTo>
                    <a:pt x="106127" y="-1370"/>
                    <a:pt x="126310" y="23255"/>
                    <a:pt x="126310" y="50698"/>
                  </a:cubicBezTo>
                  <a:close/>
                  <a:moveTo>
                    <a:pt x="63082" y="5755"/>
                  </a:moveTo>
                  <a:cubicBezTo>
                    <a:pt x="54025" y="5755"/>
                    <a:pt x="40073" y="7828"/>
                    <a:pt x="30577" y="19845"/>
                  </a:cubicBezTo>
                  <a:cubicBezTo>
                    <a:pt x="23009" y="29336"/>
                    <a:pt x="22264" y="43133"/>
                    <a:pt x="22264" y="50698"/>
                  </a:cubicBezTo>
                  <a:cubicBezTo>
                    <a:pt x="22264" y="62422"/>
                    <a:pt x="24047" y="74584"/>
                    <a:pt x="31760" y="84076"/>
                  </a:cubicBezTo>
                  <a:cubicBezTo>
                    <a:pt x="39182" y="92982"/>
                    <a:pt x="51059" y="97137"/>
                    <a:pt x="63082" y="97137"/>
                  </a:cubicBezTo>
                  <a:cubicBezTo>
                    <a:pt x="73915" y="97137"/>
                    <a:pt x="86536" y="94165"/>
                    <a:pt x="95441" y="82892"/>
                  </a:cubicBezTo>
                  <a:cubicBezTo>
                    <a:pt x="103308" y="72950"/>
                    <a:pt x="104046" y="57968"/>
                    <a:pt x="104046" y="50698"/>
                  </a:cubicBezTo>
                  <a:cubicBezTo>
                    <a:pt x="104046" y="35125"/>
                    <a:pt x="100043" y="5755"/>
                    <a:pt x="63082" y="5755"/>
                  </a:cubicBezTo>
                  <a:close/>
                  <a:moveTo>
                    <a:pt x="93359" y="66131"/>
                  </a:moveTo>
                  <a:lnTo>
                    <a:pt x="84010" y="66131"/>
                  </a:lnTo>
                  <a:lnTo>
                    <a:pt x="84010" y="61087"/>
                  </a:lnTo>
                  <a:lnTo>
                    <a:pt x="42301" y="61087"/>
                  </a:lnTo>
                  <a:lnTo>
                    <a:pt x="42301" y="66131"/>
                  </a:lnTo>
                  <a:lnTo>
                    <a:pt x="32951" y="66131"/>
                  </a:lnTo>
                  <a:lnTo>
                    <a:pt x="32951" y="36753"/>
                  </a:lnTo>
                  <a:lnTo>
                    <a:pt x="42301" y="36753"/>
                  </a:lnTo>
                  <a:lnTo>
                    <a:pt x="42301" y="41798"/>
                  </a:lnTo>
                  <a:lnTo>
                    <a:pt x="84010" y="41798"/>
                  </a:lnTo>
                  <a:lnTo>
                    <a:pt x="84010" y="36753"/>
                  </a:lnTo>
                  <a:lnTo>
                    <a:pt x="93359" y="36753"/>
                  </a:lnTo>
                  <a:lnTo>
                    <a:pt x="93359" y="66131"/>
                  </a:lnTo>
                  <a:close/>
                </a:path>
              </a:pathLst>
            </a:custGeom>
            <a:solidFill>
              <a:srgbClr val="000000"/>
            </a:solidFill>
            <a:ln w="212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75" name="任意多边形: 形状 474">
              <a:extLst>
                <a:ext uri="{FF2B5EF4-FFF2-40B4-BE49-F238E27FC236}">
                  <a16:creationId xmlns:a16="http://schemas.microsoft.com/office/drawing/2014/main" id="{3EAE2EDB-C22F-8A4E-0A6A-FFB5B9A110A8}"/>
                </a:ext>
              </a:extLst>
            </p:cNvPr>
            <p:cNvSpPr/>
            <p:nvPr/>
          </p:nvSpPr>
          <p:spPr>
            <a:xfrm flipV="1">
              <a:off x="14439668" y="-10530830"/>
              <a:ext cx="18846" cy="45694"/>
            </a:xfrm>
            <a:custGeom>
              <a:avLst/>
              <a:gdLst>
                <a:gd name="connsiteX0" fmla="*/ 14696 w 18846"/>
                <a:gd name="connsiteY0" fmla="*/ 29641 h 45694"/>
                <a:gd name="connsiteX1" fmla="*/ 3119 w 18846"/>
                <a:gd name="connsiteY1" fmla="*/ 2497 h 45694"/>
                <a:gd name="connsiteX2" fmla="*/ 2075 w 18846"/>
                <a:gd name="connsiteY2" fmla="*/ 716 h 45694"/>
                <a:gd name="connsiteX3" fmla="*/ 4156 w 18846"/>
                <a:gd name="connsiteY3" fmla="*/ -1365 h 45694"/>
                <a:gd name="connsiteX4" fmla="*/ 18846 w 18846"/>
                <a:gd name="connsiteY4" fmla="*/ 28158 h 45694"/>
                <a:gd name="connsiteX5" fmla="*/ 8459 w 18846"/>
                <a:gd name="connsiteY5" fmla="*/ 44329 h 45694"/>
                <a:gd name="connsiteX6" fmla="*/ 0 w 18846"/>
                <a:gd name="connsiteY6" fmla="*/ 35876 h 45694"/>
                <a:gd name="connsiteX7" fmla="*/ 8605 w 18846"/>
                <a:gd name="connsiteY7" fmla="*/ 27268 h 45694"/>
                <a:gd name="connsiteX8" fmla="*/ 14696 w 18846"/>
                <a:gd name="connsiteY8" fmla="*/ 29641 h 45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846" h="45694">
                  <a:moveTo>
                    <a:pt x="14696" y="29641"/>
                  </a:moveTo>
                  <a:cubicBezTo>
                    <a:pt x="14696" y="21486"/>
                    <a:pt x="13207" y="11988"/>
                    <a:pt x="3119" y="2497"/>
                  </a:cubicBezTo>
                  <a:cubicBezTo>
                    <a:pt x="2520" y="1899"/>
                    <a:pt x="2075" y="1453"/>
                    <a:pt x="2075" y="716"/>
                  </a:cubicBezTo>
                  <a:cubicBezTo>
                    <a:pt x="2075" y="-328"/>
                    <a:pt x="3265" y="-1365"/>
                    <a:pt x="4156" y="-1365"/>
                  </a:cubicBezTo>
                  <a:cubicBezTo>
                    <a:pt x="6231" y="-1365"/>
                    <a:pt x="18846" y="10505"/>
                    <a:pt x="18846" y="28158"/>
                  </a:cubicBezTo>
                  <a:cubicBezTo>
                    <a:pt x="18846" y="37357"/>
                    <a:pt x="15289" y="44329"/>
                    <a:pt x="8459" y="44329"/>
                  </a:cubicBezTo>
                  <a:cubicBezTo>
                    <a:pt x="3565" y="44329"/>
                    <a:pt x="0" y="40467"/>
                    <a:pt x="0" y="35876"/>
                  </a:cubicBezTo>
                  <a:cubicBezTo>
                    <a:pt x="0" y="31123"/>
                    <a:pt x="3411" y="27268"/>
                    <a:pt x="8605" y="27268"/>
                  </a:cubicBezTo>
                  <a:cubicBezTo>
                    <a:pt x="12169" y="27268"/>
                    <a:pt x="14544" y="29641"/>
                    <a:pt x="14696" y="29641"/>
                  </a:cubicBezTo>
                  <a:close/>
                </a:path>
              </a:pathLst>
            </a:custGeom>
            <a:solidFill>
              <a:srgbClr val="000000"/>
            </a:solidFill>
            <a:ln w="212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76" name="任意多边形: 形状 475">
              <a:extLst>
                <a:ext uri="{FF2B5EF4-FFF2-40B4-BE49-F238E27FC236}">
                  <a16:creationId xmlns:a16="http://schemas.microsoft.com/office/drawing/2014/main" id="{A7D0753D-8706-5DE0-A9CC-A349633DEACE}"/>
                </a:ext>
              </a:extLst>
            </p:cNvPr>
            <p:cNvSpPr/>
            <p:nvPr/>
          </p:nvSpPr>
          <p:spPr>
            <a:xfrm flipV="1">
              <a:off x="14482888" y="-10580525"/>
              <a:ext cx="91284" cy="66756"/>
            </a:xfrm>
            <a:custGeom>
              <a:avLst/>
              <a:gdLst>
                <a:gd name="connsiteX0" fmla="*/ 81342 w 91284"/>
                <a:gd name="connsiteY0" fmla="*/ 43282 h 66756"/>
                <a:gd name="connsiteX1" fmla="*/ 55959 w 91284"/>
                <a:gd name="connsiteY1" fmla="*/ 65388 h 66756"/>
                <a:gd name="connsiteX2" fmla="*/ 26866 w 91284"/>
                <a:gd name="connsiteY2" fmla="*/ 49962 h 66756"/>
                <a:gd name="connsiteX3" fmla="*/ 26866 w 91284"/>
                <a:gd name="connsiteY3" fmla="*/ 65388 h 66756"/>
                <a:gd name="connsiteX4" fmla="*/ 0 w 91284"/>
                <a:gd name="connsiteY4" fmla="*/ 64198 h 66756"/>
                <a:gd name="connsiteX5" fmla="*/ 0 w 91284"/>
                <a:gd name="connsiteY5" fmla="*/ 55897 h 66756"/>
                <a:gd name="connsiteX6" fmla="*/ 9948 w 91284"/>
                <a:gd name="connsiteY6" fmla="*/ 50109 h 66756"/>
                <a:gd name="connsiteX7" fmla="*/ 9948 w 91284"/>
                <a:gd name="connsiteY7" fmla="*/ 6939 h 66756"/>
                <a:gd name="connsiteX8" fmla="*/ 0 w 91284"/>
                <a:gd name="connsiteY8" fmla="*/ 6939 h 66756"/>
                <a:gd name="connsiteX9" fmla="*/ 0 w 91284"/>
                <a:gd name="connsiteY9" fmla="*/ -1369 h 66756"/>
                <a:gd name="connsiteX10" fmla="*/ 19298 w 91284"/>
                <a:gd name="connsiteY10" fmla="*/ -777 h 66756"/>
                <a:gd name="connsiteX11" fmla="*/ 38743 w 91284"/>
                <a:gd name="connsiteY11" fmla="*/ -1369 h 66756"/>
                <a:gd name="connsiteX12" fmla="*/ 38743 w 91284"/>
                <a:gd name="connsiteY12" fmla="*/ 6939 h 66756"/>
                <a:gd name="connsiteX13" fmla="*/ 28801 w 91284"/>
                <a:gd name="connsiteY13" fmla="*/ 6939 h 66756"/>
                <a:gd name="connsiteX14" fmla="*/ 28801 w 91284"/>
                <a:gd name="connsiteY14" fmla="*/ 35572 h 66756"/>
                <a:gd name="connsiteX15" fmla="*/ 53140 w 91284"/>
                <a:gd name="connsiteY15" fmla="*/ 58562 h 66756"/>
                <a:gd name="connsiteX16" fmla="*/ 62490 w 91284"/>
                <a:gd name="connsiteY16" fmla="*/ 44472 h 66756"/>
                <a:gd name="connsiteX17" fmla="*/ 62490 w 91284"/>
                <a:gd name="connsiteY17" fmla="*/ 6939 h 66756"/>
                <a:gd name="connsiteX18" fmla="*/ 52548 w 91284"/>
                <a:gd name="connsiteY18" fmla="*/ 6939 h 66756"/>
                <a:gd name="connsiteX19" fmla="*/ 52548 w 91284"/>
                <a:gd name="connsiteY19" fmla="*/ -1369 h 66756"/>
                <a:gd name="connsiteX20" fmla="*/ 71840 w 91284"/>
                <a:gd name="connsiteY20" fmla="*/ -777 h 66756"/>
                <a:gd name="connsiteX21" fmla="*/ 91284 w 91284"/>
                <a:gd name="connsiteY21" fmla="*/ -1369 h 66756"/>
                <a:gd name="connsiteX22" fmla="*/ 91284 w 91284"/>
                <a:gd name="connsiteY22" fmla="*/ 6939 h 66756"/>
                <a:gd name="connsiteX23" fmla="*/ 81342 w 91284"/>
                <a:gd name="connsiteY23" fmla="*/ 6939 h 66756"/>
                <a:gd name="connsiteX24" fmla="*/ 81342 w 91284"/>
                <a:gd name="connsiteY24" fmla="*/ 43282 h 66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91284" h="66756">
                  <a:moveTo>
                    <a:pt x="81342" y="43282"/>
                  </a:moveTo>
                  <a:cubicBezTo>
                    <a:pt x="81342" y="61533"/>
                    <a:pt x="69619" y="65388"/>
                    <a:pt x="55959" y="65388"/>
                  </a:cubicBezTo>
                  <a:cubicBezTo>
                    <a:pt x="37998" y="65388"/>
                    <a:pt x="29685" y="54708"/>
                    <a:pt x="26866" y="49962"/>
                  </a:cubicBezTo>
                  <a:lnTo>
                    <a:pt x="26866" y="65388"/>
                  </a:lnTo>
                  <a:lnTo>
                    <a:pt x="0" y="64198"/>
                  </a:lnTo>
                  <a:lnTo>
                    <a:pt x="0" y="55897"/>
                  </a:lnTo>
                  <a:cubicBezTo>
                    <a:pt x="8758" y="55897"/>
                    <a:pt x="9948" y="55897"/>
                    <a:pt x="9948" y="50109"/>
                  </a:cubicBezTo>
                  <a:lnTo>
                    <a:pt x="9948" y="6939"/>
                  </a:lnTo>
                  <a:lnTo>
                    <a:pt x="0" y="6939"/>
                  </a:lnTo>
                  <a:lnTo>
                    <a:pt x="0" y="-1369"/>
                  </a:lnTo>
                  <a:cubicBezTo>
                    <a:pt x="153" y="-1369"/>
                    <a:pt x="12176" y="-777"/>
                    <a:pt x="19298" y="-777"/>
                  </a:cubicBezTo>
                  <a:cubicBezTo>
                    <a:pt x="26573" y="-777"/>
                    <a:pt x="38597" y="-1369"/>
                    <a:pt x="38743" y="-1369"/>
                  </a:cubicBezTo>
                  <a:lnTo>
                    <a:pt x="38743" y="6939"/>
                  </a:lnTo>
                  <a:lnTo>
                    <a:pt x="28801" y="6939"/>
                  </a:lnTo>
                  <a:lnTo>
                    <a:pt x="28801" y="35572"/>
                  </a:lnTo>
                  <a:cubicBezTo>
                    <a:pt x="28801" y="52780"/>
                    <a:pt x="44236" y="58562"/>
                    <a:pt x="53140" y="58562"/>
                  </a:cubicBezTo>
                  <a:cubicBezTo>
                    <a:pt x="59670" y="58562"/>
                    <a:pt x="62490" y="55153"/>
                    <a:pt x="62490" y="44472"/>
                  </a:cubicBezTo>
                  <a:lnTo>
                    <a:pt x="62490" y="6939"/>
                  </a:lnTo>
                  <a:lnTo>
                    <a:pt x="52548" y="6939"/>
                  </a:lnTo>
                  <a:lnTo>
                    <a:pt x="52548" y="-1369"/>
                  </a:lnTo>
                  <a:cubicBezTo>
                    <a:pt x="52694" y="-1369"/>
                    <a:pt x="64717" y="-777"/>
                    <a:pt x="71840" y="-777"/>
                  </a:cubicBezTo>
                  <a:cubicBezTo>
                    <a:pt x="79115" y="-777"/>
                    <a:pt x="91138" y="-1369"/>
                    <a:pt x="91284" y="-1369"/>
                  </a:cubicBezTo>
                  <a:lnTo>
                    <a:pt x="91284" y="6939"/>
                  </a:lnTo>
                  <a:lnTo>
                    <a:pt x="81342" y="6939"/>
                  </a:lnTo>
                  <a:lnTo>
                    <a:pt x="81342" y="43282"/>
                  </a:lnTo>
                  <a:close/>
                </a:path>
              </a:pathLst>
            </a:custGeom>
            <a:solidFill>
              <a:srgbClr val="000000"/>
            </a:solidFill>
            <a:ln w="212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77" name="任意多边形: 形状 476">
              <a:extLst>
                <a:ext uri="{FF2B5EF4-FFF2-40B4-BE49-F238E27FC236}">
                  <a16:creationId xmlns:a16="http://schemas.microsoft.com/office/drawing/2014/main" id="{006B4777-AA43-A9D4-46B0-EA31D6FDE92A}"/>
                </a:ext>
              </a:extLst>
            </p:cNvPr>
            <p:cNvSpPr/>
            <p:nvPr/>
          </p:nvSpPr>
          <p:spPr>
            <a:xfrm flipV="1">
              <a:off x="14595668" y="-10711492"/>
              <a:ext cx="241654" cy="147032"/>
            </a:xfrm>
            <a:custGeom>
              <a:avLst/>
              <a:gdLst>
                <a:gd name="connsiteX0" fmla="*/ 221513 w 241654"/>
                <a:gd name="connsiteY0" fmla="*/ 130614 h 147032"/>
                <a:gd name="connsiteX1" fmla="*/ 229571 w 241654"/>
                <a:gd name="connsiteY1" fmla="*/ 135273 h 147032"/>
                <a:gd name="connsiteX2" fmla="*/ 241654 w 241654"/>
                <a:gd name="connsiteY2" fmla="*/ 135699 h 147032"/>
                <a:gd name="connsiteX3" fmla="*/ 241654 w 241654"/>
                <a:gd name="connsiteY3" fmla="*/ 145655 h 147032"/>
                <a:gd name="connsiteX4" fmla="*/ 218972 w 241654"/>
                <a:gd name="connsiteY4" fmla="*/ 145017 h 147032"/>
                <a:gd name="connsiteX5" fmla="*/ 190144 w 241654"/>
                <a:gd name="connsiteY5" fmla="*/ 145655 h 147032"/>
                <a:gd name="connsiteX6" fmla="*/ 190144 w 241654"/>
                <a:gd name="connsiteY6" fmla="*/ 135699 h 147032"/>
                <a:gd name="connsiteX7" fmla="*/ 211764 w 241654"/>
                <a:gd name="connsiteY7" fmla="*/ 133366 h 147032"/>
                <a:gd name="connsiteX8" fmla="*/ 175301 w 241654"/>
                <a:gd name="connsiteY8" fmla="*/ 38667 h 147032"/>
                <a:gd name="connsiteX9" fmla="*/ 137782 w 241654"/>
                <a:gd name="connsiteY9" fmla="*/ 135699 h 147032"/>
                <a:gd name="connsiteX10" fmla="*/ 158131 w 241654"/>
                <a:gd name="connsiteY10" fmla="*/ 135699 h 147032"/>
                <a:gd name="connsiteX11" fmla="*/ 158131 w 241654"/>
                <a:gd name="connsiteY11" fmla="*/ 145655 h 147032"/>
                <a:gd name="connsiteX12" fmla="*/ 121037 w 241654"/>
                <a:gd name="connsiteY12" fmla="*/ 145017 h 147032"/>
                <a:gd name="connsiteX13" fmla="*/ 88605 w 241654"/>
                <a:gd name="connsiteY13" fmla="*/ 145655 h 147032"/>
                <a:gd name="connsiteX14" fmla="*/ 88605 w 241654"/>
                <a:gd name="connsiteY14" fmla="*/ 135699 h 147032"/>
                <a:gd name="connsiteX15" fmla="*/ 106833 w 241654"/>
                <a:gd name="connsiteY15" fmla="*/ 135699 h 147032"/>
                <a:gd name="connsiteX16" fmla="*/ 115524 w 241654"/>
                <a:gd name="connsiteY16" fmla="*/ 113240 h 147032"/>
                <a:gd name="connsiteX17" fmla="*/ 86696 w 241654"/>
                <a:gd name="connsiteY17" fmla="*/ 38667 h 147032"/>
                <a:gd name="connsiteX18" fmla="*/ 49177 w 241654"/>
                <a:gd name="connsiteY18" fmla="*/ 135699 h 147032"/>
                <a:gd name="connsiteX19" fmla="*/ 69526 w 241654"/>
                <a:gd name="connsiteY19" fmla="*/ 135699 h 147032"/>
                <a:gd name="connsiteX20" fmla="*/ 69526 w 241654"/>
                <a:gd name="connsiteY20" fmla="*/ 145655 h 147032"/>
                <a:gd name="connsiteX21" fmla="*/ 32432 w 241654"/>
                <a:gd name="connsiteY21" fmla="*/ 145017 h 147032"/>
                <a:gd name="connsiteX22" fmla="*/ 0 w 241654"/>
                <a:gd name="connsiteY22" fmla="*/ 145655 h 147032"/>
                <a:gd name="connsiteX23" fmla="*/ 0 w 241654"/>
                <a:gd name="connsiteY23" fmla="*/ 135699 h 147032"/>
                <a:gd name="connsiteX24" fmla="*/ 18228 w 241654"/>
                <a:gd name="connsiteY24" fmla="*/ 135699 h 147032"/>
                <a:gd name="connsiteX25" fmla="*/ 69107 w 241654"/>
                <a:gd name="connsiteY25" fmla="*/ 4132 h 147032"/>
                <a:gd name="connsiteX26" fmla="*/ 76522 w 241654"/>
                <a:gd name="connsiteY26" fmla="*/ -1377 h 147032"/>
                <a:gd name="connsiteX27" fmla="*/ 83943 w 241654"/>
                <a:gd name="connsiteY27" fmla="*/ 4132 h 147032"/>
                <a:gd name="connsiteX28" fmla="*/ 120824 w 241654"/>
                <a:gd name="connsiteY28" fmla="*/ 99469 h 147032"/>
                <a:gd name="connsiteX29" fmla="*/ 157712 w 241654"/>
                <a:gd name="connsiteY29" fmla="*/ 4132 h 147032"/>
                <a:gd name="connsiteX30" fmla="*/ 165127 w 241654"/>
                <a:gd name="connsiteY30" fmla="*/ -1377 h 147032"/>
                <a:gd name="connsiteX31" fmla="*/ 172548 w 241654"/>
                <a:gd name="connsiteY31" fmla="*/ 4132 h 147032"/>
                <a:gd name="connsiteX32" fmla="*/ 221513 w 241654"/>
                <a:gd name="connsiteY32" fmla="*/ 130614 h 147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41654" h="147032">
                  <a:moveTo>
                    <a:pt x="221513" y="130614"/>
                  </a:moveTo>
                  <a:cubicBezTo>
                    <a:pt x="222790" y="134216"/>
                    <a:pt x="222996" y="134635"/>
                    <a:pt x="229571" y="135273"/>
                  </a:cubicBezTo>
                  <a:cubicBezTo>
                    <a:pt x="233808" y="135699"/>
                    <a:pt x="238265" y="135699"/>
                    <a:pt x="241654" y="135699"/>
                  </a:cubicBezTo>
                  <a:lnTo>
                    <a:pt x="241654" y="145655"/>
                  </a:lnTo>
                  <a:cubicBezTo>
                    <a:pt x="235930" y="145442"/>
                    <a:pt x="228507" y="145017"/>
                    <a:pt x="218972" y="145017"/>
                  </a:cubicBezTo>
                  <a:cubicBezTo>
                    <a:pt x="210920" y="145017"/>
                    <a:pt x="197772" y="145017"/>
                    <a:pt x="190144" y="145655"/>
                  </a:cubicBezTo>
                  <a:lnTo>
                    <a:pt x="190144" y="135699"/>
                  </a:lnTo>
                  <a:cubicBezTo>
                    <a:pt x="195444" y="135699"/>
                    <a:pt x="205618" y="135699"/>
                    <a:pt x="211764" y="133366"/>
                  </a:cubicBezTo>
                  <a:lnTo>
                    <a:pt x="175301" y="38667"/>
                  </a:lnTo>
                  <a:lnTo>
                    <a:pt x="137782" y="135699"/>
                  </a:lnTo>
                  <a:lnTo>
                    <a:pt x="158131" y="135699"/>
                  </a:lnTo>
                  <a:lnTo>
                    <a:pt x="158131" y="145655"/>
                  </a:lnTo>
                  <a:cubicBezTo>
                    <a:pt x="150078" y="145017"/>
                    <a:pt x="130154" y="145017"/>
                    <a:pt x="121037" y="145017"/>
                  </a:cubicBezTo>
                  <a:cubicBezTo>
                    <a:pt x="112771" y="145017"/>
                    <a:pt x="96026" y="145017"/>
                    <a:pt x="88605" y="145655"/>
                  </a:cubicBezTo>
                  <a:lnTo>
                    <a:pt x="88605" y="135699"/>
                  </a:lnTo>
                  <a:lnTo>
                    <a:pt x="106833" y="135699"/>
                  </a:lnTo>
                  <a:lnTo>
                    <a:pt x="115524" y="113240"/>
                  </a:lnTo>
                  <a:lnTo>
                    <a:pt x="86696" y="38667"/>
                  </a:lnTo>
                  <a:lnTo>
                    <a:pt x="49177" y="135699"/>
                  </a:lnTo>
                  <a:lnTo>
                    <a:pt x="69526" y="135699"/>
                  </a:lnTo>
                  <a:lnTo>
                    <a:pt x="69526" y="145655"/>
                  </a:lnTo>
                  <a:cubicBezTo>
                    <a:pt x="61473" y="145017"/>
                    <a:pt x="41550" y="145017"/>
                    <a:pt x="32432" y="145017"/>
                  </a:cubicBezTo>
                  <a:cubicBezTo>
                    <a:pt x="24167" y="145017"/>
                    <a:pt x="7422" y="145017"/>
                    <a:pt x="0" y="145655"/>
                  </a:cubicBezTo>
                  <a:lnTo>
                    <a:pt x="0" y="135699"/>
                  </a:lnTo>
                  <a:lnTo>
                    <a:pt x="18228" y="135699"/>
                  </a:lnTo>
                  <a:lnTo>
                    <a:pt x="69107" y="4132"/>
                  </a:lnTo>
                  <a:cubicBezTo>
                    <a:pt x="70377" y="743"/>
                    <a:pt x="71222" y="-1377"/>
                    <a:pt x="76522" y="-1377"/>
                  </a:cubicBezTo>
                  <a:cubicBezTo>
                    <a:pt x="81822" y="-1377"/>
                    <a:pt x="82673" y="743"/>
                    <a:pt x="83943" y="4132"/>
                  </a:cubicBezTo>
                  <a:lnTo>
                    <a:pt x="120824" y="99469"/>
                  </a:lnTo>
                  <a:lnTo>
                    <a:pt x="157712" y="4132"/>
                  </a:lnTo>
                  <a:cubicBezTo>
                    <a:pt x="158982" y="743"/>
                    <a:pt x="159827" y="-1377"/>
                    <a:pt x="165127" y="-1377"/>
                  </a:cubicBezTo>
                  <a:cubicBezTo>
                    <a:pt x="170427" y="-1377"/>
                    <a:pt x="171278" y="743"/>
                    <a:pt x="172548" y="4132"/>
                  </a:cubicBezTo>
                  <a:lnTo>
                    <a:pt x="221513" y="130614"/>
                  </a:lnTo>
                  <a:close/>
                </a:path>
              </a:pathLst>
            </a:custGeom>
            <a:solidFill>
              <a:srgbClr val="000000"/>
            </a:solidFill>
            <a:ln w="212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78" name="任意多边形: 形状 477">
              <a:extLst>
                <a:ext uri="{FF2B5EF4-FFF2-40B4-BE49-F238E27FC236}">
                  <a16:creationId xmlns:a16="http://schemas.microsoft.com/office/drawing/2014/main" id="{BADAD8B4-3C2D-9222-FC54-0D4C5121BD93}"/>
                </a:ext>
              </a:extLst>
            </p:cNvPr>
            <p:cNvSpPr/>
            <p:nvPr/>
          </p:nvSpPr>
          <p:spPr>
            <a:xfrm flipV="1">
              <a:off x="14854193" y="-10756606"/>
              <a:ext cx="89202" cy="102953"/>
            </a:xfrm>
            <a:custGeom>
              <a:avLst/>
              <a:gdLst>
                <a:gd name="connsiteX0" fmla="*/ 27750 w 89202"/>
                <a:gd name="connsiteY0" fmla="*/ 34514 h 102953"/>
                <a:gd name="connsiteX1" fmla="*/ 27750 w 89202"/>
                <a:gd name="connsiteY1" fmla="*/ 101570 h 102953"/>
                <a:gd name="connsiteX2" fmla="*/ 0 w 89202"/>
                <a:gd name="connsiteY2" fmla="*/ 100387 h 102953"/>
                <a:gd name="connsiteX3" fmla="*/ 0 w 89202"/>
                <a:gd name="connsiteY3" fmla="*/ 92078 h 102953"/>
                <a:gd name="connsiteX4" fmla="*/ 9941 w 89202"/>
                <a:gd name="connsiteY4" fmla="*/ 85991 h 102953"/>
                <a:gd name="connsiteX5" fmla="*/ 9941 w 89202"/>
                <a:gd name="connsiteY5" fmla="*/ 6925 h 102953"/>
                <a:gd name="connsiteX6" fmla="*/ 0 w 89202"/>
                <a:gd name="connsiteY6" fmla="*/ 6925 h 102953"/>
                <a:gd name="connsiteX7" fmla="*/ 0 w 89202"/>
                <a:gd name="connsiteY7" fmla="*/ -1383 h 102953"/>
                <a:gd name="connsiteX8" fmla="*/ 18400 w 89202"/>
                <a:gd name="connsiteY8" fmla="*/ -792 h 102953"/>
                <a:gd name="connsiteX9" fmla="*/ 36808 w 89202"/>
                <a:gd name="connsiteY9" fmla="*/ -1383 h 102953"/>
                <a:gd name="connsiteX10" fmla="*/ 36808 w 89202"/>
                <a:gd name="connsiteY10" fmla="*/ 6925 h 102953"/>
                <a:gd name="connsiteX11" fmla="*/ 26866 w 89202"/>
                <a:gd name="connsiteY11" fmla="*/ 6925 h 102953"/>
                <a:gd name="connsiteX12" fmla="*/ 26866 w 89202"/>
                <a:gd name="connsiteY12" fmla="*/ 22503 h 102953"/>
                <a:gd name="connsiteX13" fmla="*/ 37107 w 89202"/>
                <a:gd name="connsiteY13" fmla="*/ 29768 h 102953"/>
                <a:gd name="connsiteX14" fmla="*/ 55807 w 89202"/>
                <a:gd name="connsiteY14" fmla="*/ 9444 h 102953"/>
                <a:gd name="connsiteX15" fmla="*/ 57143 w 89202"/>
                <a:gd name="connsiteY15" fmla="*/ 7815 h 102953"/>
                <a:gd name="connsiteX16" fmla="*/ 54024 w 89202"/>
                <a:gd name="connsiteY16" fmla="*/ 6925 h 102953"/>
                <a:gd name="connsiteX17" fmla="*/ 54024 w 89202"/>
                <a:gd name="connsiteY17" fmla="*/ -1383 h 102953"/>
                <a:gd name="connsiteX18" fmla="*/ 73323 w 89202"/>
                <a:gd name="connsiteY18" fmla="*/ -792 h 102953"/>
                <a:gd name="connsiteX19" fmla="*/ 89203 w 89202"/>
                <a:gd name="connsiteY19" fmla="*/ -1383 h 102953"/>
                <a:gd name="connsiteX20" fmla="*/ 89203 w 89202"/>
                <a:gd name="connsiteY20" fmla="*/ 6925 h 102953"/>
                <a:gd name="connsiteX21" fmla="*/ 80298 w 89202"/>
                <a:gd name="connsiteY21" fmla="*/ 7370 h 102953"/>
                <a:gd name="connsiteX22" fmla="*/ 77180 w 89202"/>
                <a:gd name="connsiteY22" fmla="*/ 9596 h 102953"/>
                <a:gd name="connsiteX23" fmla="*/ 50167 w 89202"/>
                <a:gd name="connsiteY23" fmla="*/ 38966 h 102953"/>
                <a:gd name="connsiteX24" fmla="*/ 71394 w 89202"/>
                <a:gd name="connsiteY24" fmla="*/ 54101 h 102953"/>
                <a:gd name="connsiteX25" fmla="*/ 85047 w 89202"/>
                <a:gd name="connsiteY25" fmla="*/ 56174 h 102953"/>
                <a:gd name="connsiteX26" fmla="*/ 85047 w 89202"/>
                <a:gd name="connsiteY26" fmla="*/ 64482 h 102953"/>
                <a:gd name="connsiteX27" fmla="*/ 72877 w 89202"/>
                <a:gd name="connsiteY27" fmla="*/ 63892 h 102953"/>
                <a:gd name="connsiteX28" fmla="*/ 53725 w 89202"/>
                <a:gd name="connsiteY28" fmla="*/ 64482 h 102953"/>
                <a:gd name="connsiteX29" fmla="*/ 53725 w 89202"/>
                <a:gd name="connsiteY29" fmla="*/ 56174 h 102953"/>
                <a:gd name="connsiteX30" fmla="*/ 56698 w 89202"/>
                <a:gd name="connsiteY30" fmla="*/ 55284 h 102953"/>
                <a:gd name="connsiteX31" fmla="*/ 54915 w 89202"/>
                <a:gd name="connsiteY31" fmla="*/ 53948 h 102953"/>
                <a:gd name="connsiteX32" fmla="*/ 27750 w 89202"/>
                <a:gd name="connsiteY32" fmla="*/ 34514 h 102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89202" h="102953">
                  <a:moveTo>
                    <a:pt x="27750" y="34514"/>
                  </a:moveTo>
                  <a:lnTo>
                    <a:pt x="27750" y="101570"/>
                  </a:lnTo>
                  <a:lnTo>
                    <a:pt x="0" y="100387"/>
                  </a:lnTo>
                  <a:lnTo>
                    <a:pt x="0" y="92078"/>
                  </a:lnTo>
                  <a:cubicBezTo>
                    <a:pt x="9050" y="92078"/>
                    <a:pt x="9941" y="92078"/>
                    <a:pt x="9941" y="85991"/>
                  </a:cubicBezTo>
                  <a:lnTo>
                    <a:pt x="9941" y="6925"/>
                  </a:lnTo>
                  <a:lnTo>
                    <a:pt x="0" y="6925"/>
                  </a:lnTo>
                  <a:lnTo>
                    <a:pt x="0" y="-1383"/>
                  </a:lnTo>
                  <a:cubicBezTo>
                    <a:pt x="891" y="-1383"/>
                    <a:pt x="12023" y="-792"/>
                    <a:pt x="18400" y="-792"/>
                  </a:cubicBezTo>
                  <a:cubicBezTo>
                    <a:pt x="25529" y="-792"/>
                    <a:pt x="36661" y="-1383"/>
                    <a:pt x="36808" y="-1383"/>
                  </a:cubicBezTo>
                  <a:lnTo>
                    <a:pt x="36808" y="6925"/>
                  </a:lnTo>
                  <a:lnTo>
                    <a:pt x="26866" y="6925"/>
                  </a:lnTo>
                  <a:lnTo>
                    <a:pt x="26866" y="22503"/>
                  </a:lnTo>
                  <a:lnTo>
                    <a:pt x="37107" y="29768"/>
                  </a:lnTo>
                  <a:lnTo>
                    <a:pt x="55807" y="9444"/>
                  </a:lnTo>
                  <a:cubicBezTo>
                    <a:pt x="56990" y="8107"/>
                    <a:pt x="57143" y="7962"/>
                    <a:pt x="57143" y="7815"/>
                  </a:cubicBezTo>
                  <a:cubicBezTo>
                    <a:pt x="57143" y="6925"/>
                    <a:pt x="55215" y="6925"/>
                    <a:pt x="54024" y="6925"/>
                  </a:cubicBezTo>
                  <a:lnTo>
                    <a:pt x="54024" y="-1383"/>
                  </a:lnTo>
                  <a:cubicBezTo>
                    <a:pt x="60409" y="-1085"/>
                    <a:pt x="66938" y="-792"/>
                    <a:pt x="73323" y="-792"/>
                  </a:cubicBezTo>
                  <a:cubicBezTo>
                    <a:pt x="78663" y="-792"/>
                    <a:pt x="83856" y="-938"/>
                    <a:pt x="89203" y="-1383"/>
                  </a:cubicBezTo>
                  <a:lnTo>
                    <a:pt x="89203" y="6925"/>
                  </a:lnTo>
                  <a:cubicBezTo>
                    <a:pt x="84747" y="6925"/>
                    <a:pt x="81635" y="6925"/>
                    <a:pt x="80298" y="7370"/>
                  </a:cubicBezTo>
                  <a:cubicBezTo>
                    <a:pt x="79255" y="7516"/>
                    <a:pt x="78962" y="7815"/>
                    <a:pt x="77180" y="9596"/>
                  </a:cubicBezTo>
                  <a:lnTo>
                    <a:pt x="50167" y="38966"/>
                  </a:lnTo>
                  <a:lnTo>
                    <a:pt x="71394" y="54101"/>
                  </a:lnTo>
                  <a:cubicBezTo>
                    <a:pt x="73469" y="55582"/>
                    <a:pt x="74360" y="56174"/>
                    <a:pt x="85047" y="56174"/>
                  </a:cubicBezTo>
                  <a:lnTo>
                    <a:pt x="85047" y="64482"/>
                  </a:lnTo>
                  <a:cubicBezTo>
                    <a:pt x="81037" y="64184"/>
                    <a:pt x="76880" y="63892"/>
                    <a:pt x="72877" y="63892"/>
                  </a:cubicBezTo>
                  <a:cubicBezTo>
                    <a:pt x="66347" y="63892"/>
                    <a:pt x="54470" y="64482"/>
                    <a:pt x="53725" y="64482"/>
                  </a:cubicBezTo>
                  <a:lnTo>
                    <a:pt x="53725" y="56174"/>
                  </a:lnTo>
                  <a:cubicBezTo>
                    <a:pt x="55660" y="56174"/>
                    <a:pt x="56106" y="55729"/>
                    <a:pt x="56698" y="55284"/>
                  </a:cubicBezTo>
                  <a:cubicBezTo>
                    <a:pt x="56398" y="54992"/>
                    <a:pt x="55361" y="54246"/>
                    <a:pt x="54915" y="53948"/>
                  </a:cubicBezTo>
                  <a:lnTo>
                    <a:pt x="27750" y="34514"/>
                  </a:lnTo>
                  <a:close/>
                </a:path>
              </a:pathLst>
            </a:custGeom>
            <a:solidFill>
              <a:srgbClr val="000000"/>
            </a:solidFill>
            <a:ln w="212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79" name="任意多边形: 形状 478">
              <a:extLst>
                <a:ext uri="{FF2B5EF4-FFF2-40B4-BE49-F238E27FC236}">
                  <a16:creationId xmlns:a16="http://schemas.microsoft.com/office/drawing/2014/main" id="{F30D86AA-316D-ADEB-4CE0-0B82AC325F62}"/>
                </a:ext>
              </a:extLst>
            </p:cNvPr>
            <p:cNvSpPr/>
            <p:nvPr/>
          </p:nvSpPr>
          <p:spPr>
            <a:xfrm flipV="1">
              <a:off x="14947868" y="-10720854"/>
              <a:ext cx="177860" cy="96871"/>
            </a:xfrm>
            <a:custGeom>
              <a:avLst/>
              <a:gdLst>
                <a:gd name="connsiteX0" fmla="*/ 70650 w 177860"/>
                <a:gd name="connsiteY0" fmla="*/ 59149 h 96871"/>
                <a:gd name="connsiteX1" fmla="*/ 75843 w 177860"/>
                <a:gd name="connsiteY1" fmla="*/ 63596 h 96871"/>
                <a:gd name="connsiteX2" fmla="*/ 67684 w 177860"/>
                <a:gd name="connsiteY2" fmla="*/ 86293 h 96871"/>
                <a:gd name="connsiteX3" fmla="*/ 40519 w 177860"/>
                <a:gd name="connsiteY3" fmla="*/ 95491 h 96871"/>
                <a:gd name="connsiteX4" fmla="*/ 0 w 177860"/>
                <a:gd name="connsiteY4" fmla="*/ 61668 h 96871"/>
                <a:gd name="connsiteX5" fmla="*/ 43046 w 177860"/>
                <a:gd name="connsiteY5" fmla="*/ 27399 h 96871"/>
                <a:gd name="connsiteX6" fmla="*/ 64419 w 177860"/>
                <a:gd name="connsiteY6" fmla="*/ 31998 h 96871"/>
                <a:gd name="connsiteX7" fmla="*/ 75843 w 177860"/>
                <a:gd name="connsiteY7" fmla="*/ 45198 h 96871"/>
                <a:gd name="connsiteX8" fmla="*/ 71095 w 177860"/>
                <a:gd name="connsiteY8" fmla="*/ 48468 h 96871"/>
                <a:gd name="connsiteX9" fmla="*/ 66494 w 177860"/>
                <a:gd name="connsiteY9" fmla="*/ 45943 h 96871"/>
                <a:gd name="connsiteX10" fmla="*/ 45121 w 177860"/>
                <a:gd name="connsiteY10" fmla="*/ 34963 h 96871"/>
                <a:gd name="connsiteX11" fmla="*/ 20629 w 177860"/>
                <a:gd name="connsiteY11" fmla="*/ 59149 h 96871"/>
                <a:gd name="connsiteX12" fmla="*/ 70650 w 177860"/>
                <a:gd name="connsiteY12" fmla="*/ 59149 h 96871"/>
                <a:gd name="connsiteX13" fmla="*/ 20629 w 177860"/>
                <a:gd name="connsiteY13" fmla="*/ 65377 h 96871"/>
                <a:gd name="connsiteX14" fmla="*/ 40665 w 177860"/>
                <a:gd name="connsiteY14" fmla="*/ 88665 h 96871"/>
                <a:gd name="connsiteX15" fmla="*/ 61153 w 177860"/>
                <a:gd name="connsiteY15" fmla="*/ 65377 h 96871"/>
                <a:gd name="connsiteX16" fmla="*/ 20629 w 177860"/>
                <a:gd name="connsiteY16" fmla="*/ 65377 h 96871"/>
                <a:gd name="connsiteX17" fmla="*/ 166729 w 177860"/>
                <a:gd name="connsiteY17" fmla="*/ 83029 h 96871"/>
                <a:gd name="connsiteX18" fmla="*/ 171179 w 177860"/>
                <a:gd name="connsiteY18" fmla="*/ 85702 h 96871"/>
                <a:gd name="connsiteX19" fmla="*/ 177860 w 177860"/>
                <a:gd name="connsiteY19" fmla="*/ 85847 h 96871"/>
                <a:gd name="connsiteX20" fmla="*/ 177860 w 177860"/>
                <a:gd name="connsiteY20" fmla="*/ 94155 h 96871"/>
                <a:gd name="connsiteX21" fmla="*/ 165392 w 177860"/>
                <a:gd name="connsiteY21" fmla="*/ 93565 h 96871"/>
                <a:gd name="connsiteX22" fmla="*/ 150697 w 177860"/>
                <a:gd name="connsiteY22" fmla="*/ 94155 h 96871"/>
                <a:gd name="connsiteX23" fmla="*/ 150697 w 177860"/>
                <a:gd name="connsiteY23" fmla="*/ 85847 h 96871"/>
                <a:gd name="connsiteX24" fmla="*/ 157081 w 177860"/>
                <a:gd name="connsiteY24" fmla="*/ 84957 h 96871"/>
                <a:gd name="connsiteX25" fmla="*/ 137935 w 177860"/>
                <a:gd name="connsiteY25" fmla="*/ 47577 h 96871"/>
                <a:gd name="connsiteX26" fmla="*/ 117447 w 177860"/>
                <a:gd name="connsiteY26" fmla="*/ 85847 h 96871"/>
                <a:gd name="connsiteX27" fmla="*/ 124275 w 177860"/>
                <a:gd name="connsiteY27" fmla="*/ 85847 h 96871"/>
                <a:gd name="connsiteX28" fmla="*/ 124275 w 177860"/>
                <a:gd name="connsiteY28" fmla="*/ 94155 h 96871"/>
                <a:gd name="connsiteX29" fmla="*/ 104831 w 177860"/>
                <a:gd name="connsiteY29" fmla="*/ 93565 h 96871"/>
                <a:gd name="connsiteX30" fmla="*/ 87322 w 177860"/>
                <a:gd name="connsiteY30" fmla="*/ 94155 h 96871"/>
                <a:gd name="connsiteX31" fmla="*/ 87322 w 177860"/>
                <a:gd name="connsiteY31" fmla="*/ 85847 h 96871"/>
                <a:gd name="connsiteX32" fmla="*/ 97117 w 177860"/>
                <a:gd name="connsiteY32" fmla="*/ 85847 h 96871"/>
                <a:gd name="connsiteX33" fmla="*/ 127839 w 177860"/>
                <a:gd name="connsiteY33" fmla="*/ 28290 h 96871"/>
                <a:gd name="connsiteX34" fmla="*/ 122047 w 177860"/>
                <a:gd name="connsiteY34" fmla="*/ 17018 h 96871"/>
                <a:gd name="connsiteX35" fmla="*/ 103940 w 177860"/>
                <a:gd name="connsiteY35" fmla="*/ 5446 h 96871"/>
                <a:gd name="connsiteX36" fmla="*/ 101719 w 177860"/>
                <a:gd name="connsiteY36" fmla="*/ 5592 h 96871"/>
                <a:gd name="connsiteX37" fmla="*/ 105576 w 177860"/>
                <a:gd name="connsiteY37" fmla="*/ 13455 h 96871"/>
                <a:gd name="connsiteX38" fmla="*/ 95926 w 177860"/>
                <a:gd name="connsiteY38" fmla="*/ 23098 h 96871"/>
                <a:gd name="connsiteX39" fmla="*/ 86277 w 177860"/>
                <a:gd name="connsiteY39" fmla="*/ 13455 h 96871"/>
                <a:gd name="connsiteX40" fmla="*/ 103793 w 177860"/>
                <a:gd name="connsiteY40" fmla="*/ -1380 h 96871"/>
                <a:gd name="connsiteX41" fmla="*/ 133034 w 177860"/>
                <a:gd name="connsiteY41" fmla="*/ 17755 h 96871"/>
                <a:gd name="connsiteX42" fmla="*/ 166729 w 177860"/>
                <a:gd name="connsiteY42" fmla="*/ 83029 h 96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77860" h="96871">
                  <a:moveTo>
                    <a:pt x="70650" y="59149"/>
                  </a:moveTo>
                  <a:cubicBezTo>
                    <a:pt x="73769" y="59149"/>
                    <a:pt x="75843" y="59149"/>
                    <a:pt x="75843" y="63596"/>
                  </a:cubicBezTo>
                  <a:cubicBezTo>
                    <a:pt x="75843" y="67895"/>
                    <a:pt x="74806" y="79022"/>
                    <a:pt x="67684" y="86293"/>
                  </a:cubicBezTo>
                  <a:cubicBezTo>
                    <a:pt x="59664" y="94302"/>
                    <a:pt x="48685" y="95491"/>
                    <a:pt x="40519" y="95491"/>
                  </a:cubicBezTo>
                  <a:cubicBezTo>
                    <a:pt x="13061" y="95491"/>
                    <a:pt x="0" y="79175"/>
                    <a:pt x="0" y="61668"/>
                  </a:cubicBezTo>
                  <a:cubicBezTo>
                    <a:pt x="0" y="44015"/>
                    <a:pt x="13653" y="27399"/>
                    <a:pt x="43046" y="27399"/>
                  </a:cubicBezTo>
                  <a:cubicBezTo>
                    <a:pt x="48386" y="27399"/>
                    <a:pt x="56998" y="27991"/>
                    <a:pt x="64419" y="31998"/>
                  </a:cubicBezTo>
                  <a:cubicBezTo>
                    <a:pt x="73177" y="36598"/>
                    <a:pt x="75843" y="43717"/>
                    <a:pt x="75843" y="45198"/>
                  </a:cubicBezTo>
                  <a:cubicBezTo>
                    <a:pt x="75843" y="48468"/>
                    <a:pt x="72579" y="48468"/>
                    <a:pt x="71095" y="48468"/>
                  </a:cubicBezTo>
                  <a:cubicBezTo>
                    <a:pt x="68422" y="48468"/>
                    <a:pt x="67684" y="48316"/>
                    <a:pt x="66494" y="45943"/>
                  </a:cubicBezTo>
                  <a:cubicBezTo>
                    <a:pt x="61153" y="34963"/>
                    <a:pt x="47648" y="34963"/>
                    <a:pt x="45121" y="34963"/>
                  </a:cubicBezTo>
                  <a:cubicBezTo>
                    <a:pt x="21673" y="34963"/>
                    <a:pt x="20928" y="52323"/>
                    <a:pt x="20629" y="59149"/>
                  </a:cubicBezTo>
                  <a:lnTo>
                    <a:pt x="70650" y="59149"/>
                  </a:lnTo>
                  <a:close/>
                  <a:moveTo>
                    <a:pt x="20629" y="65377"/>
                  </a:moveTo>
                  <a:cubicBezTo>
                    <a:pt x="20781" y="71159"/>
                    <a:pt x="21520" y="88665"/>
                    <a:pt x="40665" y="88665"/>
                  </a:cubicBezTo>
                  <a:cubicBezTo>
                    <a:pt x="59817" y="88665"/>
                    <a:pt x="60855" y="71757"/>
                    <a:pt x="61153" y="65377"/>
                  </a:cubicBezTo>
                  <a:lnTo>
                    <a:pt x="20629" y="65377"/>
                  </a:lnTo>
                  <a:close/>
                  <a:moveTo>
                    <a:pt x="166729" y="83029"/>
                  </a:moveTo>
                  <a:cubicBezTo>
                    <a:pt x="167912" y="85110"/>
                    <a:pt x="168065" y="85255"/>
                    <a:pt x="171179" y="85702"/>
                  </a:cubicBezTo>
                  <a:cubicBezTo>
                    <a:pt x="172959" y="85847"/>
                    <a:pt x="177262" y="85847"/>
                    <a:pt x="177860" y="85847"/>
                  </a:cubicBezTo>
                  <a:lnTo>
                    <a:pt x="177860" y="94155"/>
                  </a:lnTo>
                  <a:cubicBezTo>
                    <a:pt x="173704" y="93857"/>
                    <a:pt x="169549" y="93565"/>
                    <a:pt x="165392" y="93565"/>
                  </a:cubicBezTo>
                  <a:cubicBezTo>
                    <a:pt x="160937" y="93565"/>
                    <a:pt x="155152" y="93710"/>
                    <a:pt x="150697" y="94155"/>
                  </a:cubicBezTo>
                  <a:lnTo>
                    <a:pt x="150697" y="85847"/>
                  </a:lnTo>
                  <a:cubicBezTo>
                    <a:pt x="154261" y="85847"/>
                    <a:pt x="154852" y="85702"/>
                    <a:pt x="157081" y="84957"/>
                  </a:cubicBezTo>
                  <a:lnTo>
                    <a:pt x="137935" y="47577"/>
                  </a:lnTo>
                  <a:lnTo>
                    <a:pt x="117447" y="85847"/>
                  </a:lnTo>
                  <a:lnTo>
                    <a:pt x="124275" y="85847"/>
                  </a:lnTo>
                  <a:lnTo>
                    <a:pt x="124275" y="94155"/>
                  </a:lnTo>
                  <a:cubicBezTo>
                    <a:pt x="123830" y="94155"/>
                    <a:pt x="111807" y="93565"/>
                    <a:pt x="104831" y="93565"/>
                  </a:cubicBezTo>
                  <a:cubicBezTo>
                    <a:pt x="98155" y="93565"/>
                    <a:pt x="87761" y="94155"/>
                    <a:pt x="87322" y="94155"/>
                  </a:cubicBezTo>
                  <a:lnTo>
                    <a:pt x="87322" y="85847"/>
                  </a:lnTo>
                  <a:lnTo>
                    <a:pt x="97117" y="85847"/>
                  </a:lnTo>
                  <a:lnTo>
                    <a:pt x="127839" y="28290"/>
                  </a:lnTo>
                  <a:cubicBezTo>
                    <a:pt x="126948" y="26362"/>
                    <a:pt x="122494" y="17755"/>
                    <a:pt x="122047" y="17018"/>
                  </a:cubicBezTo>
                  <a:cubicBezTo>
                    <a:pt x="117153" y="8111"/>
                    <a:pt x="109140" y="5446"/>
                    <a:pt x="103940" y="5446"/>
                  </a:cubicBezTo>
                  <a:cubicBezTo>
                    <a:pt x="102603" y="5446"/>
                    <a:pt x="102311" y="5446"/>
                    <a:pt x="101719" y="5592"/>
                  </a:cubicBezTo>
                  <a:cubicBezTo>
                    <a:pt x="104239" y="7373"/>
                    <a:pt x="105576" y="10191"/>
                    <a:pt x="105576" y="13455"/>
                  </a:cubicBezTo>
                  <a:cubicBezTo>
                    <a:pt x="105576" y="19835"/>
                    <a:pt x="100828" y="23098"/>
                    <a:pt x="95926" y="23098"/>
                  </a:cubicBezTo>
                  <a:cubicBezTo>
                    <a:pt x="91032" y="23098"/>
                    <a:pt x="86277" y="19835"/>
                    <a:pt x="86277" y="13455"/>
                  </a:cubicBezTo>
                  <a:cubicBezTo>
                    <a:pt x="86277" y="5147"/>
                    <a:pt x="93998" y="-1380"/>
                    <a:pt x="103793" y="-1380"/>
                  </a:cubicBezTo>
                  <a:cubicBezTo>
                    <a:pt x="114780" y="-1380"/>
                    <a:pt x="126357" y="4848"/>
                    <a:pt x="133034" y="17755"/>
                  </a:cubicBezTo>
                  <a:lnTo>
                    <a:pt x="166729" y="83029"/>
                  </a:lnTo>
                  <a:close/>
                </a:path>
              </a:pathLst>
            </a:custGeom>
            <a:solidFill>
              <a:srgbClr val="000000"/>
            </a:solidFill>
            <a:ln w="212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80" name="任意多边形: 形状 479">
              <a:extLst>
                <a:ext uri="{FF2B5EF4-FFF2-40B4-BE49-F238E27FC236}">
                  <a16:creationId xmlns:a16="http://schemas.microsoft.com/office/drawing/2014/main" id="{035A11F4-725E-558A-A27E-C5359C4FC93B}"/>
                </a:ext>
              </a:extLst>
            </p:cNvPr>
            <p:cNvSpPr/>
            <p:nvPr/>
          </p:nvSpPr>
          <p:spPr>
            <a:xfrm flipV="1">
              <a:off x="15149204" y="-10660221"/>
              <a:ext cx="119341" cy="94066"/>
            </a:xfrm>
            <a:custGeom>
              <a:avLst/>
              <a:gdLst>
                <a:gd name="connsiteX0" fmla="*/ 68681 w 119341"/>
                <a:gd name="connsiteY0" fmla="*/ 50738 h 94066"/>
                <a:gd name="connsiteX1" fmla="*/ 93486 w 119341"/>
                <a:gd name="connsiteY1" fmla="*/ 78282 h 94066"/>
                <a:gd name="connsiteX2" fmla="*/ 115105 w 119341"/>
                <a:gd name="connsiteY2" fmla="*/ 82735 h 94066"/>
                <a:gd name="connsiteX3" fmla="*/ 115105 w 119341"/>
                <a:gd name="connsiteY3" fmla="*/ 92691 h 94066"/>
                <a:gd name="connsiteX4" fmla="*/ 95601 w 119341"/>
                <a:gd name="connsiteY4" fmla="*/ 92053 h 94066"/>
                <a:gd name="connsiteX5" fmla="*/ 73769 w 119341"/>
                <a:gd name="connsiteY5" fmla="*/ 92691 h 94066"/>
                <a:gd name="connsiteX6" fmla="*/ 73769 w 119341"/>
                <a:gd name="connsiteY6" fmla="*/ 82735 h 94066"/>
                <a:gd name="connsiteX7" fmla="*/ 81822 w 119341"/>
                <a:gd name="connsiteY7" fmla="*/ 80828 h 94066"/>
                <a:gd name="connsiteX8" fmla="*/ 80126 w 119341"/>
                <a:gd name="connsiteY8" fmla="*/ 78282 h 94066"/>
                <a:gd name="connsiteX9" fmla="*/ 62324 w 119341"/>
                <a:gd name="connsiteY9" fmla="*/ 58369 h 94066"/>
                <a:gd name="connsiteX10" fmla="*/ 41550 w 119341"/>
                <a:gd name="connsiteY10" fmla="*/ 82735 h 94066"/>
                <a:gd name="connsiteX11" fmla="*/ 50028 w 119341"/>
                <a:gd name="connsiteY11" fmla="*/ 82735 h 94066"/>
                <a:gd name="connsiteX12" fmla="*/ 50028 w 119341"/>
                <a:gd name="connsiteY12" fmla="*/ 92691 h 94066"/>
                <a:gd name="connsiteX13" fmla="*/ 24379 w 119341"/>
                <a:gd name="connsiteY13" fmla="*/ 92053 h 94066"/>
                <a:gd name="connsiteX14" fmla="*/ 1064 w 119341"/>
                <a:gd name="connsiteY14" fmla="*/ 92691 h 94066"/>
                <a:gd name="connsiteX15" fmla="*/ 1064 w 119341"/>
                <a:gd name="connsiteY15" fmla="*/ 82735 h 94066"/>
                <a:gd name="connsiteX16" fmla="*/ 16113 w 119341"/>
                <a:gd name="connsiteY16" fmla="*/ 82735 h 94066"/>
                <a:gd name="connsiteX17" fmla="*/ 49177 w 119341"/>
                <a:gd name="connsiteY17" fmla="*/ 43753 h 94066"/>
                <a:gd name="connsiteX18" fmla="*/ 21413 w 119341"/>
                <a:gd name="connsiteY18" fmla="*/ 12609 h 94066"/>
                <a:gd name="connsiteX19" fmla="*/ 0 w 119341"/>
                <a:gd name="connsiteY19" fmla="*/ 8581 h 94066"/>
                <a:gd name="connsiteX20" fmla="*/ 0 w 119341"/>
                <a:gd name="connsiteY20" fmla="*/ -1375 h 94066"/>
                <a:gd name="connsiteX21" fmla="*/ 19505 w 119341"/>
                <a:gd name="connsiteY21" fmla="*/ -737 h 94066"/>
                <a:gd name="connsiteX22" fmla="*/ 41337 w 119341"/>
                <a:gd name="connsiteY22" fmla="*/ -1375 h 94066"/>
                <a:gd name="connsiteX23" fmla="*/ 41337 w 119341"/>
                <a:gd name="connsiteY23" fmla="*/ 8581 h 94066"/>
                <a:gd name="connsiteX24" fmla="*/ 33496 w 119341"/>
                <a:gd name="connsiteY24" fmla="*/ 10913 h 94066"/>
                <a:gd name="connsiteX25" fmla="*/ 34979 w 119341"/>
                <a:gd name="connsiteY25" fmla="*/ 13034 h 94066"/>
                <a:gd name="connsiteX26" fmla="*/ 55541 w 119341"/>
                <a:gd name="connsiteY26" fmla="*/ 36124 h 94066"/>
                <a:gd name="connsiteX27" fmla="*/ 78856 w 119341"/>
                <a:gd name="connsiteY27" fmla="*/ 8581 h 94066"/>
                <a:gd name="connsiteX28" fmla="*/ 70590 w 119341"/>
                <a:gd name="connsiteY28" fmla="*/ 8581 h 94066"/>
                <a:gd name="connsiteX29" fmla="*/ 70590 w 119341"/>
                <a:gd name="connsiteY29" fmla="*/ -1375 h 94066"/>
                <a:gd name="connsiteX30" fmla="*/ 96026 w 119341"/>
                <a:gd name="connsiteY30" fmla="*/ -737 h 94066"/>
                <a:gd name="connsiteX31" fmla="*/ 119341 w 119341"/>
                <a:gd name="connsiteY31" fmla="*/ -1375 h 94066"/>
                <a:gd name="connsiteX32" fmla="*/ 119341 w 119341"/>
                <a:gd name="connsiteY32" fmla="*/ 8581 h 94066"/>
                <a:gd name="connsiteX33" fmla="*/ 104292 w 119341"/>
                <a:gd name="connsiteY33" fmla="*/ 8581 h 94066"/>
                <a:gd name="connsiteX34" fmla="*/ 68681 w 119341"/>
                <a:gd name="connsiteY34" fmla="*/ 50738 h 940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19341" h="94066">
                  <a:moveTo>
                    <a:pt x="68681" y="50738"/>
                  </a:moveTo>
                  <a:lnTo>
                    <a:pt x="93486" y="78282"/>
                  </a:lnTo>
                  <a:cubicBezTo>
                    <a:pt x="96239" y="81252"/>
                    <a:pt x="97509" y="82735"/>
                    <a:pt x="115105" y="82735"/>
                  </a:cubicBezTo>
                  <a:lnTo>
                    <a:pt x="115105" y="92691"/>
                  </a:lnTo>
                  <a:cubicBezTo>
                    <a:pt x="107684" y="92266"/>
                    <a:pt x="96665" y="92053"/>
                    <a:pt x="95601" y="92053"/>
                  </a:cubicBezTo>
                  <a:cubicBezTo>
                    <a:pt x="90301" y="92053"/>
                    <a:pt x="79707" y="92478"/>
                    <a:pt x="73769" y="92691"/>
                  </a:cubicBezTo>
                  <a:lnTo>
                    <a:pt x="73769" y="82735"/>
                  </a:lnTo>
                  <a:cubicBezTo>
                    <a:pt x="76734" y="82735"/>
                    <a:pt x="79281" y="82309"/>
                    <a:pt x="81822" y="80828"/>
                  </a:cubicBezTo>
                  <a:cubicBezTo>
                    <a:pt x="80978" y="79558"/>
                    <a:pt x="80978" y="79132"/>
                    <a:pt x="80126" y="78282"/>
                  </a:cubicBezTo>
                  <a:lnTo>
                    <a:pt x="62324" y="58369"/>
                  </a:lnTo>
                  <a:lnTo>
                    <a:pt x="41550" y="82735"/>
                  </a:lnTo>
                  <a:lnTo>
                    <a:pt x="50028" y="82735"/>
                  </a:lnTo>
                  <a:lnTo>
                    <a:pt x="50028" y="92691"/>
                  </a:lnTo>
                  <a:cubicBezTo>
                    <a:pt x="44515" y="92478"/>
                    <a:pt x="31162" y="92053"/>
                    <a:pt x="24379" y="92053"/>
                  </a:cubicBezTo>
                  <a:cubicBezTo>
                    <a:pt x="17596" y="92053"/>
                    <a:pt x="8060" y="92478"/>
                    <a:pt x="1064" y="92691"/>
                  </a:cubicBezTo>
                  <a:lnTo>
                    <a:pt x="1064" y="82735"/>
                  </a:lnTo>
                  <a:lnTo>
                    <a:pt x="16113" y="82735"/>
                  </a:lnTo>
                  <a:lnTo>
                    <a:pt x="49177" y="43753"/>
                  </a:lnTo>
                  <a:lnTo>
                    <a:pt x="21413" y="12609"/>
                  </a:lnTo>
                  <a:cubicBezTo>
                    <a:pt x="17809" y="8581"/>
                    <a:pt x="10174" y="8581"/>
                    <a:pt x="0" y="8581"/>
                  </a:cubicBezTo>
                  <a:lnTo>
                    <a:pt x="0" y="-1375"/>
                  </a:lnTo>
                  <a:cubicBezTo>
                    <a:pt x="7422" y="-950"/>
                    <a:pt x="18441" y="-737"/>
                    <a:pt x="19505" y="-737"/>
                  </a:cubicBezTo>
                  <a:cubicBezTo>
                    <a:pt x="24804" y="-737"/>
                    <a:pt x="37100" y="-1163"/>
                    <a:pt x="41337" y="-1375"/>
                  </a:cubicBezTo>
                  <a:lnTo>
                    <a:pt x="41337" y="8581"/>
                  </a:lnTo>
                  <a:cubicBezTo>
                    <a:pt x="37519" y="8581"/>
                    <a:pt x="33496" y="9644"/>
                    <a:pt x="33496" y="10913"/>
                  </a:cubicBezTo>
                  <a:cubicBezTo>
                    <a:pt x="33496" y="11126"/>
                    <a:pt x="33496" y="11339"/>
                    <a:pt x="34979" y="13034"/>
                  </a:cubicBezTo>
                  <a:lnTo>
                    <a:pt x="55541" y="36124"/>
                  </a:lnTo>
                  <a:lnTo>
                    <a:pt x="78856" y="8581"/>
                  </a:lnTo>
                  <a:lnTo>
                    <a:pt x="70590" y="8581"/>
                  </a:lnTo>
                  <a:lnTo>
                    <a:pt x="70590" y="-1375"/>
                  </a:lnTo>
                  <a:cubicBezTo>
                    <a:pt x="76103" y="-1163"/>
                    <a:pt x="89030" y="-737"/>
                    <a:pt x="96026" y="-737"/>
                  </a:cubicBezTo>
                  <a:cubicBezTo>
                    <a:pt x="102810" y="-737"/>
                    <a:pt x="112346" y="-1163"/>
                    <a:pt x="119341" y="-1375"/>
                  </a:cubicBezTo>
                  <a:lnTo>
                    <a:pt x="119341" y="8581"/>
                  </a:lnTo>
                  <a:lnTo>
                    <a:pt x="104292" y="8581"/>
                  </a:lnTo>
                  <a:lnTo>
                    <a:pt x="68681" y="50738"/>
                  </a:lnTo>
                  <a:close/>
                </a:path>
              </a:pathLst>
            </a:custGeom>
            <a:solidFill>
              <a:srgbClr val="000000"/>
            </a:solidFill>
            <a:ln w="212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81" name="任意多边形: 形状 480">
              <a:extLst>
                <a:ext uri="{FF2B5EF4-FFF2-40B4-BE49-F238E27FC236}">
                  <a16:creationId xmlns:a16="http://schemas.microsoft.com/office/drawing/2014/main" id="{CF54E8FD-8E71-980C-C219-BFB16A5F647F}"/>
                </a:ext>
              </a:extLst>
            </p:cNvPr>
            <p:cNvSpPr/>
            <p:nvPr/>
          </p:nvSpPr>
          <p:spPr>
            <a:xfrm flipV="1">
              <a:off x="15265035" y="-10637479"/>
              <a:ext cx="53286" cy="132768"/>
            </a:xfrm>
            <a:custGeom>
              <a:avLst/>
              <a:gdLst>
                <a:gd name="connsiteX0" fmla="*/ 53286 w 53286"/>
                <a:gd name="connsiteY0" fmla="*/ 119234 h 132768"/>
                <a:gd name="connsiteX1" fmla="*/ 41263 w 53286"/>
                <a:gd name="connsiteY1" fmla="*/ 131398 h 132768"/>
                <a:gd name="connsiteX2" fmla="*/ 29094 w 53286"/>
                <a:gd name="connsiteY2" fmla="*/ 119381 h 132768"/>
                <a:gd name="connsiteX3" fmla="*/ 41116 w 53286"/>
                <a:gd name="connsiteY3" fmla="*/ 107217 h 132768"/>
                <a:gd name="connsiteX4" fmla="*/ 53286 w 53286"/>
                <a:gd name="connsiteY4" fmla="*/ 119234 h 132768"/>
                <a:gd name="connsiteX5" fmla="*/ 24491 w 53286"/>
                <a:gd name="connsiteY5" fmla="*/ 93865 h 132768"/>
                <a:gd name="connsiteX6" fmla="*/ 24491 w 53286"/>
                <a:gd name="connsiteY6" fmla="*/ 85563 h 132768"/>
                <a:gd name="connsiteX7" fmla="*/ 35478 w 53286"/>
                <a:gd name="connsiteY7" fmla="*/ 79628 h 132768"/>
                <a:gd name="connsiteX8" fmla="*/ 35478 w 53286"/>
                <a:gd name="connsiteY8" fmla="*/ 22955 h 132768"/>
                <a:gd name="connsiteX9" fmla="*/ 23308 w 53286"/>
                <a:gd name="connsiteY9" fmla="*/ 5455 h 132768"/>
                <a:gd name="connsiteX10" fmla="*/ 18261 w 53286"/>
                <a:gd name="connsiteY10" fmla="*/ 6192 h 132768"/>
                <a:gd name="connsiteX11" fmla="*/ 18853 w 53286"/>
                <a:gd name="connsiteY11" fmla="*/ 7382 h 132768"/>
                <a:gd name="connsiteX12" fmla="*/ 20635 w 53286"/>
                <a:gd name="connsiteY12" fmla="*/ 13317 h 132768"/>
                <a:gd name="connsiteX13" fmla="*/ 10394 w 53286"/>
                <a:gd name="connsiteY13" fmla="*/ 23553 h 132768"/>
                <a:gd name="connsiteX14" fmla="*/ 0 w 53286"/>
                <a:gd name="connsiteY14" fmla="*/ 13317 h 132768"/>
                <a:gd name="connsiteX15" fmla="*/ 23454 w 53286"/>
                <a:gd name="connsiteY15" fmla="*/ -1371 h 132768"/>
                <a:gd name="connsiteX16" fmla="*/ 53286 w 53286"/>
                <a:gd name="connsiteY16" fmla="*/ 22663 h 132768"/>
                <a:gd name="connsiteX17" fmla="*/ 53286 w 53286"/>
                <a:gd name="connsiteY17" fmla="*/ 95055 h 132768"/>
                <a:gd name="connsiteX18" fmla="*/ 24491 w 53286"/>
                <a:gd name="connsiteY18" fmla="*/ 93865 h 132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3286" h="132768">
                  <a:moveTo>
                    <a:pt x="53286" y="119234"/>
                  </a:moveTo>
                  <a:cubicBezTo>
                    <a:pt x="53286" y="126360"/>
                    <a:pt x="47501" y="131398"/>
                    <a:pt x="41263" y="131398"/>
                  </a:cubicBezTo>
                  <a:cubicBezTo>
                    <a:pt x="34141" y="131398"/>
                    <a:pt x="29094" y="125615"/>
                    <a:pt x="29094" y="119381"/>
                  </a:cubicBezTo>
                  <a:cubicBezTo>
                    <a:pt x="29094" y="112262"/>
                    <a:pt x="34886" y="107217"/>
                    <a:pt x="41116" y="107217"/>
                  </a:cubicBezTo>
                  <a:cubicBezTo>
                    <a:pt x="48239" y="107217"/>
                    <a:pt x="53286" y="113007"/>
                    <a:pt x="53286" y="119234"/>
                  </a:cubicBezTo>
                  <a:close/>
                  <a:moveTo>
                    <a:pt x="24491" y="93865"/>
                  </a:moveTo>
                  <a:lnTo>
                    <a:pt x="24491" y="85563"/>
                  </a:lnTo>
                  <a:cubicBezTo>
                    <a:pt x="34287" y="85563"/>
                    <a:pt x="35478" y="85563"/>
                    <a:pt x="35478" y="79628"/>
                  </a:cubicBezTo>
                  <a:lnTo>
                    <a:pt x="35478" y="22955"/>
                  </a:lnTo>
                  <a:cubicBezTo>
                    <a:pt x="35478" y="13019"/>
                    <a:pt x="31175" y="5455"/>
                    <a:pt x="23308" y="5455"/>
                  </a:cubicBezTo>
                  <a:cubicBezTo>
                    <a:pt x="22709" y="5455"/>
                    <a:pt x="18261" y="5747"/>
                    <a:pt x="18261" y="6192"/>
                  </a:cubicBezTo>
                  <a:cubicBezTo>
                    <a:pt x="18261" y="6492"/>
                    <a:pt x="18553" y="6937"/>
                    <a:pt x="18853" y="7382"/>
                  </a:cubicBezTo>
                  <a:cubicBezTo>
                    <a:pt x="19298" y="7828"/>
                    <a:pt x="20635" y="10054"/>
                    <a:pt x="20635" y="13317"/>
                  </a:cubicBezTo>
                  <a:cubicBezTo>
                    <a:pt x="20635" y="19399"/>
                    <a:pt x="16033" y="23553"/>
                    <a:pt x="10394" y="23553"/>
                  </a:cubicBezTo>
                  <a:cubicBezTo>
                    <a:pt x="4156" y="23553"/>
                    <a:pt x="0" y="18954"/>
                    <a:pt x="0" y="13317"/>
                  </a:cubicBezTo>
                  <a:cubicBezTo>
                    <a:pt x="0" y="3082"/>
                    <a:pt x="10839" y="-1371"/>
                    <a:pt x="23454" y="-1371"/>
                  </a:cubicBezTo>
                  <a:cubicBezTo>
                    <a:pt x="36814" y="-1371"/>
                    <a:pt x="53286" y="5747"/>
                    <a:pt x="53286" y="22663"/>
                  </a:cubicBezTo>
                  <a:lnTo>
                    <a:pt x="53286" y="95055"/>
                  </a:lnTo>
                  <a:lnTo>
                    <a:pt x="24491" y="93865"/>
                  </a:lnTo>
                  <a:close/>
                </a:path>
              </a:pathLst>
            </a:custGeom>
            <a:solidFill>
              <a:srgbClr val="000000"/>
            </a:solidFill>
            <a:ln w="212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82" name="任意多边形: 形状 481">
              <a:extLst>
                <a:ext uri="{FF2B5EF4-FFF2-40B4-BE49-F238E27FC236}">
                  <a16:creationId xmlns:a16="http://schemas.microsoft.com/office/drawing/2014/main" id="{A4EF9FBC-9148-13B8-1074-BF54BCD37003}"/>
                </a:ext>
              </a:extLst>
            </p:cNvPr>
            <p:cNvSpPr/>
            <p:nvPr/>
          </p:nvSpPr>
          <p:spPr>
            <a:xfrm flipV="1">
              <a:off x="15355041" y="-10725050"/>
              <a:ext cx="49176" cy="211860"/>
            </a:xfrm>
            <a:custGeom>
              <a:avLst/>
              <a:gdLst>
                <a:gd name="connsiteX0" fmla="*/ 49177 w 49176"/>
                <a:gd name="connsiteY0" fmla="*/ 104556 h 211860"/>
                <a:gd name="connsiteX1" fmla="*/ 35185 w 49176"/>
                <a:gd name="connsiteY1" fmla="*/ 170654 h 211860"/>
                <a:gd name="connsiteX2" fmla="*/ 2122 w 49176"/>
                <a:gd name="connsiteY2" fmla="*/ 210485 h 211860"/>
                <a:gd name="connsiteX3" fmla="*/ 0 w 49176"/>
                <a:gd name="connsiteY3" fmla="*/ 208366 h 211860"/>
                <a:gd name="connsiteX4" fmla="*/ 4030 w 49176"/>
                <a:gd name="connsiteY4" fmla="*/ 203494 h 211860"/>
                <a:gd name="connsiteX5" fmla="*/ 36881 w 49176"/>
                <a:gd name="connsiteY5" fmla="*/ 104556 h 211860"/>
                <a:gd name="connsiteX6" fmla="*/ 2753 w 49176"/>
                <a:gd name="connsiteY6" fmla="*/ 4348 h 211860"/>
                <a:gd name="connsiteX7" fmla="*/ 0 w 49176"/>
                <a:gd name="connsiteY7" fmla="*/ 746 h 211860"/>
                <a:gd name="connsiteX8" fmla="*/ 2122 w 49176"/>
                <a:gd name="connsiteY8" fmla="*/ -1375 h 211860"/>
                <a:gd name="connsiteX9" fmla="*/ 35824 w 49176"/>
                <a:gd name="connsiteY9" fmla="*/ 39939 h 211860"/>
                <a:gd name="connsiteX10" fmla="*/ 49177 w 49176"/>
                <a:gd name="connsiteY10" fmla="*/ 104556 h 211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9176" h="211860">
                  <a:moveTo>
                    <a:pt x="49177" y="104556"/>
                  </a:moveTo>
                  <a:cubicBezTo>
                    <a:pt x="49177" y="121078"/>
                    <a:pt x="46849" y="146714"/>
                    <a:pt x="35185" y="170654"/>
                  </a:cubicBezTo>
                  <a:cubicBezTo>
                    <a:pt x="22470" y="196715"/>
                    <a:pt x="4236" y="210485"/>
                    <a:pt x="2122" y="210485"/>
                  </a:cubicBezTo>
                  <a:cubicBezTo>
                    <a:pt x="844" y="210485"/>
                    <a:pt x="0" y="209635"/>
                    <a:pt x="0" y="208366"/>
                  </a:cubicBezTo>
                  <a:cubicBezTo>
                    <a:pt x="0" y="207735"/>
                    <a:pt x="0" y="207309"/>
                    <a:pt x="4030" y="203494"/>
                  </a:cubicBezTo>
                  <a:cubicBezTo>
                    <a:pt x="24798" y="182517"/>
                    <a:pt x="36881" y="148833"/>
                    <a:pt x="36881" y="104556"/>
                  </a:cubicBezTo>
                  <a:cubicBezTo>
                    <a:pt x="36881" y="68326"/>
                    <a:pt x="29041" y="31039"/>
                    <a:pt x="2753" y="4348"/>
                  </a:cubicBezTo>
                  <a:cubicBezTo>
                    <a:pt x="0" y="1802"/>
                    <a:pt x="0" y="1377"/>
                    <a:pt x="0" y="746"/>
                  </a:cubicBezTo>
                  <a:cubicBezTo>
                    <a:pt x="0" y="-524"/>
                    <a:pt x="844" y="-1375"/>
                    <a:pt x="2122" y="-1375"/>
                  </a:cubicBezTo>
                  <a:cubicBezTo>
                    <a:pt x="4236" y="-1375"/>
                    <a:pt x="23315" y="13034"/>
                    <a:pt x="35824" y="39939"/>
                  </a:cubicBezTo>
                  <a:cubicBezTo>
                    <a:pt x="46636" y="63241"/>
                    <a:pt x="49177" y="86756"/>
                    <a:pt x="49177" y="104556"/>
                  </a:cubicBezTo>
                  <a:close/>
                </a:path>
              </a:pathLst>
            </a:custGeom>
            <a:solidFill>
              <a:srgbClr val="000000"/>
            </a:solidFill>
            <a:ln w="212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sp>
        <p:nvSpPr>
          <p:cNvPr id="19" name="Down Arrow 74 1 2 1">
            <a:extLst>
              <a:ext uri="{FF2B5EF4-FFF2-40B4-BE49-F238E27FC236}">
                <a16:creationId xmlns:a16="http://schemas.microsoft.com/office/drawing/2014/main" id="{14E6B956-AE66-E900-23D2-7CE4FF1FA40C}"/>
              </a:ext>
            </a:extLst>
          </p:cNvPr>
          <p:cNvSpPr/>
          <p:nvPr/>
        </p:nvSpPr>
        <p:spPr>
          <a:xfrm>
            <a:off x="8681583" y="1956576"/>
            <a:ext cx="222003" cy="209494"/>
          </a:xfrm>
          <a:prstGeom prst="downArrow">
            <a:avLst/>
          </a:prstGeom>
          <a:solidFill>
            <a:schemeClr val="bg1"/>
          </a:solidFill>
          <a:ln w="2540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CN">
              <a:solidFill>
                <a:srgbClr val="C00000"/>
              </a:solidFill>
            </a:endParaRPr>
          </a:p>
        </p:txBody>
      </p:sp>
      <p:sp>
        <p:nvSpPr>
          <p:cNvPr id="20" name="文本框 19">
            <a:extLst>
              <a:ext uri="{FF2B5EF4-FFF2-40B4-BE49-F238E27FC236}">
                <a16:creationId xmlns:a16="http://schemas.microsoft.com/office/drawing/2014/main" id="{E003C50F-2FDE-DF2F-379E-34C2CAE8DF2E}"/>
              </a:ext>
            </a:extLst>
          </p:cNvPr>
          <p:cNvSpPr txBox="1"/>
          <p:nvPr/>
        </p:nvSpPr>
        <p:spPr>
          <a:xfrm>
            <a:off x="6935739" y="5062887"/>
            <a:ext cx="4418061" cy="88094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en-US" altLang="zh-CN" dirty="0">
                <a:latin typeface="Palatino"/>
              </a:rPr>
              <a:t>Integrate position with matrices</a:t>
            </a:r>
          </a:p>
          <a:p>
            <a:pPr marL="285750" indent="-285750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en-US" altLang="zh-CN" dirty="0">
                <a:latin typeface="Palatino"/>
              </a:rPr>
              <a:t>Suitable for </a:t>
            </a:r>
            <a:r>
              <a:rPr lang="en-US" altLang="zh-CN" dirty="0">
                <a:solidFill>
                  <a:srgbClr val="C00000"/>
                </a:solidFill>
                <a:latin typeface="Palatino"/>
              </a:rPr>
              <a:t>infinite size</a:t>
            </a:r>
          </a:p>
        </p:txBody>
      </p:sp>
      <p:sp>
        <p:nvSpPr>
          <p:cNvPr id="22" name="文本框 21">
            <a:extLst>
              <a:ext uri="{FF2B5EF4-FFF2-40B4-BE49-F238E27FC236}">
                <a16:creationId xmlns:a16="http://schemas.microsoft.com/office/drawing/2014/main" id="{FBDFFDA6-0398-D428-EBC0-97575EE7217A}"/>
              </a:ext>
            </a:extLst>
          </p:cNvPr>
          <p:cNvSpPr txBox="1"/>
          <p:nvPr/>
        </p:nvSpPr>
        <p:spPr>
          <a:xfrm>
            <a:off x="747830" y="1337906"/>
            <a:ext cx="2127373" cy="46544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altLang="zh-CN" dirty="0">
                <a:latin typeface="Palatino"/>
              </a:rPr>
              <a:t>Absolute</a:t>
            </a:r>
            <a:endParaRPr lang="en-US" altLang="zh-CN" sz="2000" dirty="0">
              <a:latin typeface="Palatino"/>
            </a:endParaRPr>
          </a:p>
        </p:txBody>
      </p:sp>
      <p:pic>
        <p:nvPicPr>
          <p:cNvPr id="24" name="图片 23">
            <a:extLst>
              <a:ext uri="{FF2B5EF4-FFF2-40B4-BE49-F238E27FC236}">
                <a16:creationId xmlns:a16="http://schemas.microsoft.com/office/drawing/2014/main" id="{3E7D9866-B7D1-831F-EDE8-10E8489B2B29}"/>
              </a:ext>
            </a:extLst>
          </p:cNvPr>
          <p:cNvPicPr>
            <a:picLocks noChangeAspect="1"/>
          </p:cNvPicPr>
          <p:nvPr/>
        </p:nvPicPr>
        <p:blipFill>
          <a:blip r:embed="rId76"/>
          <a:stretch>
            <a:fillRect/>
          </a:stretch>
        </p:blipFill>
        <p:spPr>
          <a:xfrm>
            <a:off x="579756" y="4917268"/>
            <a:ext cx="1865573" cy="570305"/>
          </a:xfrm>
          <a:prstGeom prst="rect">
            <a:avLst/>
          </a:prstGeom>
        </p:spPr>
      </p:pic>
      <p:sp>
        <p:nvSpPr>
          <p:cNvPr id="25" name="文本框 24">
            <a:extLst>
              <a:ext uri="{FF2B5EF4-FFF2-40B4-BE49-F238E27FC236}">
                <a16:creationId xmlns:a16="http://schemas.microsoft.com/office/drawing/2014/main" id="{F2539D94-01EA-504D-646F-2D2191BE6917}"/>
              </a:ext>
            </a:extLst>
          </p:cNvPr>
          <p:cNvSpPr txBox="1"/>
          <p:nvPr/>
        </p:nvSpPr>
        <p:spPr>
          <a:xfrm>
            <a:off x="825651" y="4316475"/>
            <a:ext cx="2127373" cy="46544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altLang="zh-CN" dirty="0">
                <a:latin typeface="Palatino"/>
              </a:rPr>
              <a:t>Relative</a:t>
            </a:r>
            <a:endParaRPr lang="en-US" altLang="zh-CN" sz="2000" dirty="0">
              <a:latin typeface="Palatino"/>
            </a:endParaRPr>
          </a:p>
        </p:txBody>
      </p:sp>
      <p:sp>
        <p:nvSpPr>
          <p:cNvPr id="26" name="左大括号 25">
            <a:extLst>
              <a:ext uri="{FF2B5EF4-FFF2-40B4-BE49-F238E27FC236}">
                <a16:creationId xmlns:a16="http://schemas.microsoft.com/office/drawing/2014/main" id="{A8F9BDDE-FFCD-EF56-0209-6C4EDBF7B395}"/>
              </a:ext>
            </a:extLst>
          </p:cNvPr>
          <p:cNvSpPr/>
          <p:nvPr/>
        </p:nvSpPr>
        <p:spPr>
          <a:xfrm rot="16200000">
            <a:off x="1250231" y="3347026"/>
            <a:ext cx="52253" cy="1011534"/>
          </a:xfrm>
          <a:prstGeom prst="leftBrace">
            <a:avLst/>
          </a:prstGeom>
          <a:ln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7" name="文本框 26">
            <a:extLst>
              <a:ext uri="{FF2B5EF4-FFF2-40B4-BE49-F238E27FC236}">
                <a16:creationId xmlns:a16="http://schemas.microsoft.com/office/drawing/2014/main" id="{333EE1C5-D4BD-2AEC-0042-5849CA257692}"/>
              </a:ext>
            </a:extLst>
          </p:cNvPr>
          <p:cNvSpPr txBox="1"/>
          <p:nvPr/>
        </p:nvSpPr>
        <p:spPr>
          <a:xfrm>
            <a:off x="809824" y="3823179"/>
            <a:ext cx="981359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100" dirty="0">
                <a:solidFill>
                  <a:srgbClr val="C00000"/>
                </a:solidFill>
                <a:latin typeface="Palatino"/>
              </a:rPr>
              <a:t>input - input</a:t>
            </a:r>
            <a:endParaRPr lang="zh-CN" altLang="en-US" sz="1100" dirty="0">
              <a:solidFill>
                <a:srgbClr val="C00000"/>
              </a:solidFill>
              <a:latin typeface="Palatino"/>
            </a:endParaRPr>
          </a:p>
        </p:txBody>
      </p:sp>
      <p:sp>
        <p:nvSpPr>
          <p:cNvPr id="28" name="左大括号 27">
            <a:extLst>
              <a:ext uri="{FF2B5EF4-FFF2-40B4-BE49-F238E27FC236}">
                <a16:creationId xmlns:a16="http://schemas.microsoft.com/office/drawing/2014/main" id="{00BD242B-E04C-5556-E5A5-5D20A8E3FBF6}"/>
              </a:ext>
            </a:extLst>
          </p:cNvPr>
          <p:cNvSpPr/>
          <p:nvPr/>
        </p:nvSpPr>
        <p:spPr>
          <a:xfrm rot="16200000">
            <a:off x="2673103" y="3346939"/>
            <a:ext cx="52253" cy="1011534"/>
          </a:xfrm>
          <a:prstGeom prst="leftBrace">
            <a:avLst/>
          </a:prstGeom>
          <a:ln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9" name="文本框 28">
            <a:extLst>
              <a:ext uri="{FF2B5EF4-FFF2-40B4-BE49-F238E27FC236}">
                <a16:creationId xmlns:a16="http://schemas.microsoft.com/office/drawing/2014/main" id="{017FD5BB-18B3-9E47-1F47-AAF815E70F44}"/>
              </a:ext>
            </a:extLst>
          </p:cNvPr>
          <p:cNvSpPr txBox="1"/>
          <p:nvPr/>
        </p:nvSpPr>
        <p:spPr>
          <a:xfrm>
            <a:off x="2313102" y="3823179"/>
            <a:ext cx="862737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100" dirty="0">
                <a:solidFill>
                  <a:srgbClr val="C00000"/>
                </a:solidFill>
                <a:latin typeface="Palatino"/>
              </a:rPr>
              <a:t>input - pos</a:t>
            </a:r>
            <a:endParaRPr lang="zh-CN" altLang="en-US" sz="1100" dirty="0">
              <a:solidFill>
                <a:srgbClr val="C00000"/>
              </a:solidFill>
              <a:latin typeface="Palatino"/>
            </a:endParaRPr>
          </a:p>
        </p:txBody>
      </p:sp>
      <p:sp>
        <p:nvSpPr>
          <p:cNvPr id="30" name="左大括号 29">
            <a:extLst>
              <a:ext uri="{FF2B5EF4-FFF2-40B4-BE49-F238E27FC236}">
                <a16:creationId xmlns:a16="http://schemas.microsoft.com/office/drawing/2014/main" id="{779789EA-0901-9FB5-91B5-8D137B8C8B5B}"/>
              </a:ext>
            </a:extLst>
          </p:cNvPr>
          <p:cNvSpPr/>
          <p:nvPr/>
        </p:nvSpPr>
        <p:spPr>
          <a:xfrm rot="16200000">
            <a:off x="4057759" y="3343540"/>
            <a:ext cx="52253" cy="1011534"/>
          </a:xfrm>
          <a:prstGeom prst="leftBrace">
            <a:avLst/>
          </a:prstGeom>
          <a:ln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1" name="文本框 30">
            <a:extLst>
              <a:ext uri="{FF2B5EF4-FFF2-40B4-BE49-F238E27FC236}">
                <a16:creationId xmlns:a16="http://schemas.microsoft.com/office/drawing/2014/main" id="{640B958A-FFA8-3305-29FA-E9DE8A7AF4AC}"/>
              </a:ext>
            </a:extLst>
          </p:cNvPr>
          <p:cNvSpPr txBox="1"/>
          <p:nvPr/>
        </p:nvSpPr>
        <p:spPr>
          <a:xfrm>
            <a:off x="3672677" y="3833534"/>
            <a:ext cx="862737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100" dirty="0">
                <a:solidFill>
                  <a:srgbClr val="C00000"/>
                </a:solidFill>
                <a:latin typeface="Palatino"/>
              </a:rPr>
              <a:t>pos - input</a:t>
            </a:r>
            <a:endParaRPr lang="zh-CN" altLang="en-US" sz="1100" dirty="0">
              <a:solidFill>
                <a:srgbClr val="C00000"/>
              </a:solidFill>
              <a:latin typeface="Palatino"/>
            </a:endParaRPr>
          </a:p>
        </p:txBody>
      </p:sp>
      <p:sp>
        <p:nvSpPr>
          <p:cNvPr id="32" name="左大括号 31">
            <a:extLst>
              <a:ext uri="{FF2B5EF4-FFF2-40B4-BE49-F238E27FC236}">
                <a16:creationId xmlns:a16="http://schemas.microsoft.com/office/drawing/2014/main" id="{9C849A1B-5F0B-A09F-2135-5E26272D9DBA}"/>
              </a:ext>
            </a:extLst>
          </p:cNvPr>
          <p:cNvSpPr/>
          <p:nvPr/>
        </p:nvSpPr>
        <p:spPr>
          <a:xfrm rot="16200000">
            <a:off x="5536974" y="3343539"/>
            <a:ext cx="52253" cy="1011534"/>
          </a:xfrm>
          <a:prstGeom prst="leftBrace">
            <a:avLst/>
          </a:prstGeom>
          <a:ln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3" name="文本框 32">
            <a:extLst>
              <a:ext uri="{FF2B5EF4-FFF2-40B4-BE49-F238E27FC236}">
                <a16:creationId xmlns:a16="http://schemas.microsoft.com/office/drawing/2014/main" id="{B62EBA80-29B6-E343-3CAA-490ADCBD8995}"/>
              </a:ext>
            </a:extLst>
          </p:cNvPr>
          <p:cNvSpPr txBox="1"/>
          <p:nvPr/>
        </p:nvSpPr>
        <p:spPr>
          <a:xfrm>
            <a:off x="5208676" y="3826955"/>
            <a:ext cx="708848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100" dirty="0">
                <a:solidFill>
                  <a:srgbClr val="C00000"/>
                </a:solidFill>
                <a:latin typeface="Palatino"/>
              </a:rPr>
              <a:t>pos -pos</a:t>
            </a:r>
            <a:endParaRPr lang="zh-CN" altLang="en-US" sz="1100" dirty="0">
              <a:solidFill>
                <a:srgbClr val="C00000"/>
              </a:solidFill>
              <a:latin typeface="Palatino"/>
            </a:endParaRPr>
          </a:p>
        </p:txBody>
      </p:sp>
      <p:pic>
        <p:nvPicPr>
          <p:cNvPr id="34" name="图片 33">
            <a:extLst>
              <a:ext uri="{FF2B5EF4-FFF2-40B4-BE49-F238E27FC236}">
                <a16:creationId xmlns:a16="http://schemas.microsoft.com/office/drawing/2014/main" id="{34B7BD47-D3BD-1BA0-7828-2E8D2F56B846}"/>
              </a:ext>
            </a:extLst>
          </p:cNvPr>
          <p:cNvPicPr>
            <a:picLocks noChangeAspect="1"/>
          </p:cNvPicPr>
          <p:nvPr/>
        </p:nvPicPr>
        <p:blipFill>
          <a:blip r:embed="rId77"/>
          <a:stretch>
            <a:fillRect/>
          </a:stretch>
        </p:blipFill>
        <p:spPr>
          <a:xfrm>
            <a:off x="69539" y="1956576"/>
            <a:ext cx="2732579" cy="570156"/>
          </a:xfrm>
          <a:prstGeom prst="rect">
            <a:avLst/>
          </a:prstGeom>
        </p:spPr>
      </p:pic>
      <p:pic>
        <p:nvPicPr>
          <p:cNvPr id="35" name="图片 34">
            <a:extLst>
              <a:ext uri="{FF2B5EF4-FFF2-40B4-BE49-F238E27FC236}">
                <a16:creationId xmlns:a16="http://schemas.microsoft.com/office/drawing/2014/main" id="{F365337A-9793-AB58-89EF-3BB1ECE486B9}"/>
              </a:ext>
            </a:extLst>
          </p:cNvPr>
          <p:cNvPicPr>
            <a:picLocks noChangeAspect="1"/>
          </p:cNvPicPr>
          <p:nvPr/>
        </p:nvPicPr>
        <p:blipFill>
          <a:blip r:embed="rId78"/>
          <a:stretch>
            <a:fillRect/>
          </a:stretch>
        </p:blipFill>
        <p:spPr>
          <a:xfrm>
            <a:off x="381328" y="2549429"/>
            <a:ext cx="4100189" cy="606414"/>
          </a:xfrm>
          <a:prstGeom prst="rect">
            <a:avLst/>
          </a:prstGeom>
        </p:spPr>
      </p:pic>
      <p:pic>
        <p:nvPicPr>
          <p:cNvPr id="36" name="图片 35">
            <a:extLst>
              <a:ext uri="{FF2B5EF4-FFF2-40B4-BE49-F238E27FC236}">
                <a16:creationId xmlns:a16="http://schemas.microsoft.com/office/drawing/2014/main" id="{BBD83F4C-89BC-B10C-82B2-DDBF0E9D2CE8}"/>
              </a:ext>
            </a:extLst>
          </p:cNvPr>
          <p:cNvPicPr>
            <a:picLocks noChangeAspect="1"/>
          </p:cNvPicPr>
          <p:nvPr/>
        </p:nvPicPr>
        <p:blipFill>
          <a:blip r:embed="rId79"/>
          <a:stretch>
            <a:fillRect/>
          </a:stretch>
        </p:blipFill>
        <p:spPr>
          <a:xfrm>
            <a:off x="391609" y="3198178"/>
            <a:ext cx="5836120" cy="62840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873959995"/>
      </p:ext>
    </p:extLst>
  </p:cSld>
  <p:clrMapOvr>
    <a:masterClrMapping/>
  </p:clrMapOvr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灯片编号占位符 1">
            <a:extLst>
              <a:ext uri="{FF2B5EF4-FFF2-40B4-BE49-F238E27FC236}">
                <a16:creationId xmlns:a16="http://schemas.microsoft.com/office/drawing/2014/main" id="{CE907127-FE38-FCF4-F936-ED3EC23AF5D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1D8FA19-E13B-4121-8BBF-5D41F5A04330}" type="slidenum">
              <a:rPr lang="zh-CN" altLang="en-US" smtClean="0"/>
              <a:t>97</a:t>
            </a:fld>
            <a:endParaRPr lang="zh-CN" altLang="en-US"/>
          </a:p>
        </p:txBody>
      </p:sp>
      <p:sp>
        <p:nvSpPr>
          <p:cNvPr id="17" name="文本框 46">
            <a:extLst>
              <a:ext uri="{FF2B5EF4-FFF2-40B4-BE49-F238E27FC236}">
                <a16:creationId xmlns:a16="http://schemas.microsoft.com/office/drawing/2014/main" id="{84FF2A2E-33E1-FE7E-E6C3-6B62C177409F}"/>
              </a:ext>
            </a:extLst>
          </p:cNvPr>
          <p:cNvSpPr txBox="1"/>
          <p:nvPr/>
        </p:nvSpPr>
        <p:spPr>
          <a:xfrm>
            <a:off x="347240" y="182271"/>
            <a:ext cx="799106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3600" b="1" dirty="0">
                <a:latin typeface="Palatino" pitchFamily="2" charset="77"/>
                <a:ea typeface="Palatino" pitchFamily="2" charset="77"/>
                <a:cs typeface="Calibri Light" panose="020F0302020204030204" pitchFamily="34" charset="0"/>
              </a:rPr>
              <a:t>Transformer Variations</a:t>
            </a:r>
            <a:r>
              <a:rPr lang="en-US" altLang="zh-CN" sz="3600" dirty="0">
                <a:latin typeface="Palatino" pitchFamily="2" charset="77"/>
                <a:ea typeface="Palatino" pitchFamily="2" charset="77"/>
                <a:cs typeface="Calibri Light" panose="020F0302020204030204" pitchFamily="34" charset="0"/>
              </a:rPr>
              <a:t>	</a:t>
            </a:r>
          </a:p>
        </p:txBody>
      </p:sp>
      <p:sp>
        <p:nvSpPr>
          <p:cNvPr id="18" name="文本框 17">
            <a:extLst>
              <a:ext uri="{FF2B5EF4-FFF2-40B4-BE49-F238E27FC236}">
                <a16:creationId xmlns:a16="http://schemas.microsoft.com/office/drawing/2014/main" id="{0231E90D-E950-90D2-E410-69DC7113A94D}"/>
              </a:ext>
            </a:extLst>
          </p:cNvPr>
          <p:cNvSpPr txBox="1"/>
          <p:nvPr/>
        </p:nvSpPr>
        <p:spPr>
          <a:xfrm>
            <a:off x="6394358" y="978558"/>
            <a:ext cx="4418061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altLang="zh-CN" sz="2000" dirty="0" err="1">
                <a:latin typeface="Palatino"/>
              </a:rPr>
              <a:t>RoPE</a:t>
            </a:r>
            <a:r>
              <a:rPr lang="en-US" altLang="zh-CN" sz="2000" baseline="30000" dirty="0">
                <a:latin typeface="Palatino"/>
              </a:rPr>
              <a:t>[1]</a:t>
            </a:r>
          </a:p>
        </p:txBody>
      </p:sp>
      <p:pic>
        <p:nvPicPr>
          <p:cNvPr id="23" name="图片 22">
            <a:extLst>
              <a:ext uri="{FF2B5EF4-FFF2-40B4-BE49-F238E27FC236}">
                <a16:creationId xmlns:a16="http://schemas.microsoft.com/office/drawing/2014/main" id="{D92D1863-0678-8DF9-9D89-36FE39902533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151481" y="1462584"/>
            <a:ext cx="5612440" cy="1411412"/>
          </a:xfrm>
          <a:prstGeom prst="rect">
            <a:avLst/>
          </a:prstGeom>
        </p:spPr>
      </p:pic>
      <p:pic>
        <p:nvPicPr>
          <p:cNvPr id="25" name="图片 24">
            <a:extLst>
              <a:ext uri="{FF2B5EF4-FFF2-40B4-BE49-F238E27FC236}">
                <a16:creationId xmlns:a16="http://schemas.microsoft.com/office/drawing/2014/main" id="{AE218480-9FE0-6A74-E0B9-A98E762DCEE5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369758" y="2832888"/>
            <a:ext cx="4826325" cy="3549191"/>
          </a:xfrm>
          <a:prstGeom prst="rect">
            <a:avLst/>
          </a:prstGeom>
        </p:spPr>
      </p:pic>
      <p:sp>
        <p:nvSpPr>
          <p:cNvPr id="19" name="文本框 18">
            <a:extLst>
              <a:ext uri="{FF2B5EF4-FFF2-40B4-BE49-F238E27FC236}">
                <a16:creationId xmlns:a16="http://schemas.microsoft.com/office/drawing/2014/main" id="{CC5D4450-DCE1-510D-9999-206712643339}"/>
              </a:ext>
            </a:extLst>
          </p:cNvPr>
          <p:cNvSpPr txBox="1"/>
          <p:nvPr/>
        </p:nvSpPr>
        <p:spPr>
          <a:xfrm>
            <a:off x="850798" y="6385025"/>
            <a:ext cx="10490403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1400" dirty="0">
                <a:solidFill>
                  <a:srgbClr val="222222"/>
                </a:solidFill>
                <a:latin typeface="Palatino"/>
              </a:rPr>
              <a:t>[1] Su J, Ahmed M, Lu Y, et al. (2024). </a:t>
            </a:r>
            <a:r>
              <a:rPr lang="en-US" altLang="zh-CN" sz="1400" dirty="0" err="1">
                <a:solidFill>
                  <a:srgbClr val="222222"/>
                </a:solidFill>
                <a:latin typeface="Palatino"/>
              </a:rPr>
              <a:t>Roformer</a:t>
            </a:r>
            <a:r>
              <a:rPr lang="en-US" altLang="zh-CN" sz="1400" dirty="0">
                <a:solidFill>
                  <a:srgbClr val="222222"/>
                </a:solidFill>
                <a:latin typeface="Palatino"/>
              </a:rPr>
              <a:t>: Enhanced transformer with rotary position embedding</a:t>
            </a:r>
            <a:r>
              <a:rPr lang="en-US" altLang="zh-CN" sz="1400" b="0" i="0" dirty="0">
                <a:solidFill>
                  <a:srgbClr val="222222"/>
                </a:solidFill>
                <a:effectLst/>
                <a:latin typeface="Palatino"/>
              </a:rPr>
              <a:t>. Neurocomputing 2024.</a:t>
            </a:r>
          </a:p>
        </p:txBody>
      </p:sp>
      <p:sp>
        <p:nvSpPr>
          <p:cNvPr id="20" name="文本框 19">
            <a:extLst>
              <a:ext uri="{FF2B5EF4-FFF2-40B4-BE49-F238E27FC236}">
                <a16:creationId xmlns:a16="http://schemas.microsoft.com/office/drawing/2014/main" id="{20DC467D-2F8F-1203-B42B-89F4EB033897}"/>
              </a:ext>
            </a:extLst>
          </p:cNvPr>
          <p:cNvSpPr txBox="1"/>
          <p:nvPr/>
        </p:nvSpPr>
        <p:spPr>
          <a:xfrm>
            <a:off x="747830" y="1337906"/>
            <a:ext cx="2127373" cy="46544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altLang="zh-CN" dirty="0">
                <a:latin typeface="Palatino"/>
              </a:rPr>
              <a:t>Absolute</a:t>
            </a:r>
            <a:endParaRPr lang="en-US" altLang="zh-CN" sz="2000" dirty="0">
              <a:latin typeface="Palatino"/>
            </a:endParaRPr>
          </a:p>
        </p:txBody>
      </p:sp>
      <p:pic>
        <p:nvPicPr>
          <p:cNvPr id="21" name="图片 20">
            <a:extLst>
              <a:ext uri="{FF2B5EF4-FFF2-40B4-BE49-F238E27FC236}">
                <a16:creationId xmlns:a16="http://schemas.microsoft.com/office/drawing/2014/main" id="{640D6D5E-3DA9-B787-2FF7-A8DFDFF172A7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579756" y="4917268"/>
            <a:ext cx="1865573" cy="570305"/>
          </a:xfrm>
          <a:prstGeom prst="rect">
            <a:avLst/>
          </a:prstGeom>
        </p:spPr>
      </p:pic>
      <p:sp>
        <p:nvSpPr>
          <p:cNvPr id="22" name="文本框 21">
            <a:extLst>
              <a:ext uri="{FF2B5EF4-FFF2-40B4-BE49-F238E27FC236}">
                <a16:creationId xmlns:a16="http://schemas.microsoft.com/office/drawing/2014/main" id="{AFA8E782-4C98-0C8E-1F78-2A5A2C8E83F6}"/>
              </a:ext>
            </a:extLst>
          </p:cNvPr>
          <p:cNvSpPr txBox="1"/>
          <p:nvPr/>
        </p:nvSpPr>
        <p:spPr>
          <a:xfrm>
            <a:off x="825651" y="4316475"/>
            <a:ext cx="2127373" cy="46544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altLang="zh-CN" dirty="0">
                <a:latin typeface="Palatino"/>
              </a:rPr>
              <a:t>Relative</a:t>
            </a:r>
            <a:endParaRPr lang="en-US" altLang="zh-CN" sz="2000" dirty="0">
              <a:latin typeface="Palatino"/>
            </a:endParaRPr>
          </a:p>
        </p:txBody>
      </p:sp>
      <p:sp>
        <p:nvSpPr>
          <p:cNvPr id="24" name="左大括号 23">
            <a:extLst>
              <a:ext uri="{FF2B5EF4-FFF2-40B4-BE49-F238E27FC236}">
                <a16:creationId xmlns:a16="http://schemas.microsoft.com/office/drawing/2014/main" id="{86519E10-CE39-B6F1-309B-E522D45C73CA}"/>
              </a:ext>
            </a:extLst>
          </p:cNvPr>
          <p:cNvSpPr/>
          <p:nvPr/>
        </p:nvSpPr>
        <p:spPr>
          <a:xfrm rot="16200000">
            <a:off x="1250231" y="3347026"/>
            <a:ext cx="52253" cy="1011534"/>
          </a:xfrm>
          <a:prstGeom prst="leftBrace">
            <a:avLst/>
          </a:prstGeom>
          <a:ln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6" name="文本框 25">
            <a:extLst>
              <a:ext uri="{FF2B5EF4-FFF2-40B4-BE49-F238E27FC236}">
                <a16:creationId xmlns:a16="http://schemas.microsoft.com/office/drawing/2014/main" id="{C6B150CF-10B3-4E3B-3765-B331B8FBFCEF}"/>
              </a:ext>
            </a:extLst>
          </p:cNvPr>
          <p:cNvSpPr txBox="1"/>
          <p:nvPr/>
        </p:nvSpPr>
        <p:spPr>
          <a:xfrm>
            <a:off x="809824" y="3823179"/>
            <a:ext cx="981359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100" dirty="0">
                <a:solidFill>
                  <a:srgbClr val="C00000"/>
                </a:solidFill>
                <a:latin typeface="Palatino"/>
              </a:rPr>
              <a:t>input - input</a:t>
            </a:r>
            <a:endParaRPr lang="zh-CN" altLang="en-US" sz="1100" dirty="0">
              <a:solidFill>
                <a:srgbClr val="C00000"/>
              </a:solidFill>
              <a:latin typeface="Palatino"/>
            </a:endParaRPr>
          </a:p>
        </p:txBody>
      </p:sp>
      <p:sp>
        <p:nvSpPr>
          <p:cNvPr id="27" name="左大括号 26">
            <a:extLst>
              <a:ext uri="{FF2B5EF4-FFF2-40B4-BE49-F238E27FC236}">
                <a16:creationId xmlns:a16="http://schemas.microsoft.com/office/drawing/2014/main" id="{4C8CF7DA-1040-7695-10AB-2915216A6A14}"/>
              </a:ext>
            </a:extLst>
          </p:cNvPr>
          <p:cNvSpPr/>
          <p:nvPr/>
        </p:nvSpPr>
        <p:spPr>
          <a:xfrm rot="16200000">
            <a:off x="2673103" y="3346939"/>
            <a:ext cx="52253" cy="1011534"/>
          </a:xfrm>
          <a:prstGeom prst="leftBrace">
            <a:avLst/>
          </a:prstGeom>
          <a:ln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8" name="文本框 27">
            <a:extLst>
              <a:ext uri="{FF2B5EF4-FFF2-40B4-BE49-F238E27FC236}">
                <a16:creationId xmlns:a16="http://schemas.microsoft.com/office/drawing/2014/main" id="{B8781F0D-88C6-30B3-E6A0-5C41C5F317F1}"/>
              </a:ext>
            </a:extLst>
          </p:cNvPr>
          <p:cNvSpPr txBox="1"/>
          <p:nvPr/>
        </p:nvSpPr>
        <p:spPr>
          <a:xfrm>
            <a:off x="2313102" y="3823179"/>
            <a:ext cx="862737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100" dirty="0">
                <a:solidFill>
                  <a:srgbClr val="C00000"/>
                </a:solidFill>
                <a:latin typeface="Palatino"/>
              </a:rPr>
              <a:t>input - pos</a:t>
            </a:r>
            <a:endParaRPr lang="zh-CN" altLang="en-US" sz="1100" dirty="0">
              <a:solidFill>
                <a:srgbClr val="C00000"/>
              </a:solidFill>
              <a:latin typeface="Palatino"/>
            </a:endParaRPr>
          </a:p>
        </p:txBody>
      </p:sp>
      <p:sp>
        <p:nvSpPr>
          <p:cNvPr id="29" name="左大括号 28">
            <a:extLst>
              <a:ext uri="{FF2B5EF4-FFF2-40B4-BE49-F238E27FC236}">
                <a16:creationId xmlns:a16="http://schemas.microsoft.com/office/drawing/2014/main" id="{A435C65D-6936-0E0C-9505-659130362392}"/>
              </a:ext>
            </a:extLst>
          </p:cNvPr>
          <p:cNvSpPr/>
          <p:nvPr/>
        </p:nvSpPr>
        <p:spPr>
          <a:xfrm rot="16200000">
            <a:off x="4057759" y="3343540"/>
            <a:ext cx="52253" cy="1011534"/>
          </a:xfrm>
          <a:prstGeom prst="leftBrace">
            <a:avLst/>
          </a:prstGeom>
          <a:ln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0" name="文本框 29">
            <a:extLst>
              <a:ext uri="{FF2B5EF4-FFF2-40B4-BE49-F238E27FC236}">
                <a16:creationId xmlns:a16="http://schemas.microsoft.com/office/drawing/2014/main" id="{7B6AB6DF-8514-7AF9-0A4B-4A7346116821}"/>
              </a:ext>
            </a:extLst>
          </p:cNvPr>
          <p:cNvSpPr txBox="1"/>
          <p:nvPr/>
        </p:nvSpPr>
        <p:spPr>
          <a:xfrm>
            <a:off x="3672677" y="3833534"/>
            <a:ext cx="862737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100" dirty="0">
                <a:solidFill>
                  <a:srgbClr val="C00000"/>
                </a:solidFill>
                <a:latin typeface="Palatino"/>
              </a:rPr>
              <a:t>pos - input</a:t>
            </a:r>
            <a:endParaRPr lang="zh-CN" altLang="en-US" sz="1100" dirty="0">
              <a:solidFill>
                <a:srgbClr val="C00000"/>
              </a:solidFill>
              <a:latin typeface="Palatino"/>
            </a:endParaRPr>
          </a:p>
        </p:txBody>
      </p:sp>
      <p:sp>
        <p:nvSpPr>
          <p:cNvPr id="31" name="左大括号 30">
            <a:extLst>
              <a:ext uri="{FF2B5EF4-FFF2-40B4-BE49-F238E27FC236}">
                <a16:creationId xmlns:a16="http://schemas.microsoft.com/office/drawing/2014/main" id="{DDDFCBFD-79AF-CDD9-D5ED-C24E6F4F126A}"/>
              </a:ext>
            </a:extLst>
          </p:cNvPr>
          <p:cNvSpPr/>
          <p:nvPr/>
        </p:nvSpPr>
        <p:spPr>
          <a:xfrm rot="16200000">
            <a:off x="5536974" y="3343539"/>
            <a:ext cx="52253" cy="1011534"/>
          </a:xfrm>
          <a:prstGeom prst="leftBrace">
            <a:avLst/>
          </a:prstGeom>
          <a:ln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2" name="文本框 31">
            <a:extLst>
              <a:ext uri="{FF2B5EF4-FFF2-40B4-BE49-F238E27FC236}">
                <a16:creationId xmlns:a16="http://schemas.microsoft.com/office/drawing/2014/main" id="{FA7AFC24-7D0B-876F-FCD9-6FFE50A97618}"/>
              </a:ext>
            </a:extLst>
          </p:cNvPr>
          <p:cNvSpPr txBox="1"/>
          <p:nvPr/>
        </p:nvSpPr>
        <p:spPr>
          <a:xfrm>
            <a:off x="5208676" y="3826955"/>
            <a:ext cx="708848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100" dirty="0">
                <a:solidFill>
                  <a:srgbClr val="C00000"/>
                </a:solidFill>
                <a:latin typeface="Palatino"/>
              </a:rPr>
              <a:t>pos -pos</a:t>
            </a:r>
            <a:endParaRPr lang="zh-CN" altLang="en-US" sz="1100" dirty="0">
              <a:solidFill>
                <a:srgbClr val="C00000"/>
              </a:solidFill>
              <a:latin typeface="Palatino"/>
            </a:endParaRPr>
          </a:p>
        </p:txBody>
      </p:sp>
      <p:pic>
        <p:nvPicPr>
          <p:cNvPr id="33" name="图片 32">
            <a:extLst>
              <a:ext uri="{FF2B5EF4-FFF2-40B4-BE49-F238E27FC236}">
                <a16:creationId xmlns:a16="http://schemas.microsoft.com/office/drawing/2014/main" id="{08EA7294-44D1-11D7-42F2-6C63501A3F07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69539" y="1956576"/>
            <a:ext cx="2732579" cy="570156"/>
          </a:xfrm>
          <a:prstGeom prst="rect">
            <a:avLst/>
          </a:prstGeom>
        </p:spPr>
      </p:pic>
      <p:pic>
        <p:nvPicPr>
          <p:cNvPr id="34" name="图片 33">
            <a:extLst>
              <a:ext uri="{FF2B5EF4-FFF2-40B4-BE49-F238E27FC236}">
                <a16:creationId xmlns:a16="http://schemas.microsoft.com/office/drawing/2014/main" id="{0E4ABDE7-A22E-2B2A-35BF-C57C980E773F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381328" y="2549429"/>
            <a:ext cx="4100189" cy="606414"/>
          </a:xfrm>
          <a:prstGeom prst="rect">
            <a:avLst/>
          </a:prstGeom>
        </p:spPr>
      </p:pic>
      <p:pic>
        <p:nvPicPr>
          <p:cNvPr id="35" name="图片 34">
            <a:extLst>
              <a:ext uri="{FF2B5EF4-FFF2-40B4-BE49-F238E27FC236}">
                <a16:creationId xmlns:a16="http://schemas.microsoft.com/office/drawing/2014/main" id="{2539A995-05CE-B31A-9D3A-B00F540A281C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391609" y="3198178"/>
            <a:ext cx="5836120" cy="62840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37608701"/>
      </p:ext>
    </p:extLst>
  </p:cSld>
  <p:clrMapOvr>
    <a:masterClrMapping/>
  </p:clrMapOvr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228FEA5-DAA7-92A1-EDF7-E63CBABF3CE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灯片编号占位符 1">
            <a:extLst>
              <a:ext uri="{FF2B5EF4-FFF2-40B4-BE49-F238E27FC236}">
                <a16:creationId xmlns:a16="http://schemas.microsoft.com/office/drawing/2014/main" id="{DCB38090-6433-0B0B-C2CA-9D0ABFB216A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1D8FA19-E13B-4121-8BBF-5D41F5A04330}" type="slidenum">
              <a:rPr lang="zh-CN" altLang="en-US" smtClean="0"/>
              <a:t>98</a:t>
            </a:fld>
            <a:endParaRPr lang="zh-CN" altLang="en-US" dirty="0"/>
          </a:p>
        </p:txBody>
      </p:sp>
      <p:sp>
        <p:nvSpPr>
          <p:cNvPr id="14" name="文本框 46">
            <a:extLst>
              <a:ext uri="{FF2B5EF4-FFF2-40B4-BE49-F238E27FC236}">
                <a16:creationId xmlns:a16="http://schemas.microsoft.com/office/drawing/2014/main" id="{FAFDA917-A6AD-2AB6-ED7C-647BF59DB2D7}"/>
              </a:ext>
            </a:extLst>
          </p:cNvPr>
          <p:cNvSpPr txBox="1"/>
          <p:nvPr/>
        </p:nvSpPr>
        <p:spPr>
          <a:xfrm>
            <a:off x="347240" y="182271"/>
            <a:ext cx="799106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3600" b="1" dirty="0">
                <a:latin typeface="Palatino" pitchFamily="2" charset="77"/>
                <a:ea typeface="Palatino" pitchFamily="2" charset="77"/>
                <a:cs typeface="Calibri Light" panose="020F0302020204030204" pitchFamily="34" charset="0"/>
              </a:rPr>
              <a:t>Transformer Variations</a:t>
            </a:r>
            <a:r>
              <a:rPr lang="en-US" altLang="zh-CN" sz="3600" dirty="0">
                <a:latin typeface="Palatino" pitchFamily="2" charset="77"/>
                <a:ea typeface="Palatino" pitchFamily="2" charset="77"/>
                <a:cs typeface="Calibri Light" panose="020F0302020204030204" pitchFamily="34" charset="0"/>
              </a:rPr>
              <a:t>	</a:t>
            </a:r>
          </a:p>
        </p:txBody>
      </p:sp>
      <p:sp>
        <p:nvSpPr>
          <p:cNvPr id="3" name="文本框 2">
            <a:extLst>
              <a:ext uri="{FF2B5EF4-FFF2-40B4-BE49-F238E27FC236}">
                <a16:creationId xmlns:a16="http://schemas.microsoft.com/office/drawing/2014/main" id="{2D462463-7D1C-F7AC-D7C0-55245B925F80}"/>
              </a:ext>
            </a:extLst>
          </p:cNvPr>
          <p:cNvSpPr txBox="1"/>
          <p:nvPr/>
        </p:nvSpPr>
        <p:spPr>
          <a:xfrm>
            <a:off x="1164859" y="1315111"/>
            <a:ext cx="380429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altLang="zh-CN" sz="2400" dirty="0" err="1">
                <a:solidFill>
                  <a:srgbClr val="C00000"/>
                </a:solidFill>
                <a:latin typeface="Palatino"/>
              </a:rPr>
              <a:t>Simpify</a:t>
            </a:r>
            <a:r>
              <a:rPr lang="en-US" altLang="zh-CN" sz="2400" dirty="0">
                <a:solidFill>
                  <a:srgbClr val="C00000"/>
                </a:solidFill>
                <a:latin typeface="Palatino"/>
              </a:rPr>
              <a:t> attention </a:t>
            </a:r>
            <a:endParaRPr lang="zh-CN" altLang="en-US" sz="2400" dirty="0">
              <a:solidFill>
                <a:srgbClr val="C00000"/>
              </a:solidFill>
              <a:latin typeface="Palatino"/>
            </a:endParaRPr>
          </a:p>
        </p:txBody>
      </p:sp>
      <p:sp>
        <p:nvSpPr>
          <p:cNvPr id="5" name="文本框 4">
            <a:extLst>
              <a:ext uri="{FF2B5EF4-FFF2-40B4-BE49-F238E27FC236}">
                <a16:creationId xmlns:a16="http://schemas.microsoft.com/office/drawing/2014/main" id="{52A8647A-9B09-E3AE-BD79-AD79D3ED12E8}"/>
              </a:ext>
            </a:extLst>
          </p:cNvPr>
          <p:cNvSpPr txBox="1"/>
          <p:nvPr/>
        </p:nvSpPr>
        <p:spPr>
          <a:xfrm>
            <a:off x="1665048" y="1923798"/>
            <a:ext cx="8861904" cy="14302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342900" indent="-342900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en-US" altLang="zh-CN" sz="2000" dirty="0">
                <a:latin typeface="Palatino"/>
              </a:rPr>
              <a:t>Attention of                  complex.</a:t>
            </a:r>
          </a:p>
          <a:p>
            <a:pPr marL="342900" indent="-342900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en-US" altLang="zh-CN" sz="2000" dirty="0">
                <a:latin typeface="Palatino"/>
              </a:rPr>
              <a:t>Different ways to simplify the attention computation.</a:t>
            </a:r>
          </a:p>
          <a:p>
            <a:pPr marL="342900" indent="-342900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en-US" altLang="zh-CN" sz="2000" dirty="0">
                <a:latin typeface="Palatino"/>
              </a:rPr>
              <a:t>Use encoder (not masked attention) here.</a:t>
            </a:r>
          </a:p>
        </p:txBody>
      </p:sp>
      <p:grpSp>
        <p:nvGrpSpPr>
          <p:cNvPr id="1495" name="组合 1494" descr="\documentclass{article}&#10;\usepackage{amsmath}&#10;\pagestyle{empty}&#10;\begin{document}&#10;&#10;\begin{gather*}&#10;O(d_h n^2)&#10;\end{gather*}&#10;&#10;\end{document}" title="IguanaTex Shape Display">
            <a:extLst>
              <a:ext uri="{FF2B5EF4-FFF2-40B4-BE49-F238E27FC236}">
                <a16:creationId xmlns:a16="http://schemas.microsoft.com/office/drawing/2014/main" id="{34230981-81AA-0DE7-1D0D-51905799D86B}"/>
              </a:ext>
            </a:extLst>
          </p:cNvPr>
          <p:cNvGrpSpPr>
            <a:grpSpLocks noChangeAspect="1"/>
          </p:cNvGrpSpPr>
          <p:nvPr>
            <p:custDataLst>
              <p:tags r:id="rId1"/>
            </p:custDataLst>
          </p:nvPr>
        </p:nvGrpSpPr>
        <p:grpSpPr>
          <a:xfrm>
            <a:off x="3579336" y="2100683"/>
            <a:ext cx="888161" cy="285469"/>
            <a:chOff x="10925634" y="-15510717"/>
            <a:chExt cx="888161" cy="285469"/>
          </a:xfrm>
        </p:grpSpPr>
        <p:sp>
          <p:nvSpPr>
            <p:cNvPr id="1488" name="任意多边形: 形状 1487">
              <a:extLst>
                <a:ext uri="{FF2B5EF4-FFF2-40B4-BE49-F238E27FC236}">
                  <a16:creationId xmlns:a16="http://schemas.microsoft.com/office/drawing/2014/main" id="{F5104480-B62F-5AFB-16D1-344119F5EBE5}"/>
                </a:ext>
              </a:extLst>
            </p:cNvPr>
            <p:cNvSpPr/>
            <p:nvPr>
              <p:custDataLst>
                <p:tags r:id="rId2"/>
              </p:custDataLst>
            </p:nvPr>
          </p:nvSpPr>
          <p:spPr>
            <a:xfrm flipV="1">
              <a:off x="10925634" y="-15466953"/>
              <a:ext cx="174978" cy="183998"/>
            </a:xfrm>
            <a:custGeom>
              <a:avLst/>
              <a:gdLst>
                <a:gd name="connsiteX0" fmla="*/ 174978 w 174978"/>
                <a:gd name="connsiteY0" fmla="*/ 114537 h 183998"/>
                <a:gd name="connsiteX1" fmla="*/ 110408 w 174978"/>
                <a:gd name="connsiteY1" fmla="*/ 182621 h 183998"/>
                <a:gd name="connsiteX2" fmla="*/ 0 w 174978"/>
                <a:gd name="connsiteY2" fmla="*/ 66200 h 183998"/>
                <a:gd name="connsiteX3" fmla="*/ 64824 w 174978"/>
                <a:gd name="connsiteY3" fmla="*/ -1377 h 183998"/>
                <a:gd name="connsiteX4" fmla="*/ 174978 w 174978"/>
                <a:gd name="connsiteY4" fmla="*/ 114537 h 183998"/>
                <a:gd name="connsiteX5" fmla="*/ 66342 w 174978"/>
                <a:gd name="connsiteY5" fmla="*/ 5206 h 183998"/>
                <a:gd name="connsiteX6" fmla="*/ 23546 w 174978"/>
                <a:gd name="connsiteY6" fmla="*/ 59108 h 183998"/>
                <a:gd name="connsiteX7" fmla="*/ 46592 w 174978"/>
                <a:gd name="connsiteY7" fmla="*/ 136809 h 183998"/>
                <a:gd name="connsiteX8" fmla="*/ 108890 w 174978"/>
                <a:gd name="connsiteY8" fmla="*/ 176294 h 183998"/>
                <a:gd name="connsiteX9" fmla="*/ 152440 w 174978"/>
                <a:gd name="connsiteY9" fmla="*/ 124406 h 183998"/>
                <a:gd name="connsiteX10" fmla="*/ 120536 w 174978"/>
                <a:gd name="connsiteY10" fmla="*/ 35576 h 183998"/>
                <a:gd name="connsiteX11" fmla="*/ 66342 w 174978"/>
                <a:gd name="connsiteY11" fmla="*/ 5206 h 183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4978" h="183998">
                  <a:moveTo>
                    <a:pt x="174978" y="114537"/>
                  </a:moveTo>
                  <a:cubicBezTo>
                    <a:pt x="174978" y="155285"/>
                    <a:pt x="148135" y="182621"/>
                    <a:pt x="110408" y="182621"/>
                  </a:cubicBezTo>
                  <a:cubicBezTo>
                    <a:pt x="55712" y="182621"/>
                    <a:pt x="0" y="125169"/>
                    <a:pt x="0" y="66200"/>
                  </a:cubicBezTo>
                  <a:cubicBezTo>
                    <a:pt x="0" y="24182"/>
                    <a:pt x="28361" y="-1377"/>
                    <a:pt x="64824" y="-1377"/>
                  </a:cubicBezTo>
                  <a:cubicBezTo>
                    <a:pt x="118511" y="-1377"/>
                    <a:pt x="174978" y="54051"/>
                    <a:pt x="174978" y="114537"/>
                  </a:cubicBezTo>
                  <a:close/>
                  <a:moveTo>
                    <a:pt x="66342" y="5206"/>
                  </a:moveTo>
                  <a:cubicBezTo>
                    <a:pt x="41278" y="5206"/>
                    <a:pt x="23546" y="25699"/>
                    <a:pt x="23546" y="59108"/>
                  </a:cubicBezTo>
                  <a:cubicBezTo>
                    <a:pt x="23546" y="70249"/>
                    <a:pt x="27097" y="107193"/>
                    <a:pt x="46592" y="136809"/>
                  </a:cubicBezTo>
                  <a:cubicBezTo>
                    <a:pt x="64069" y="163130"/>
                    <a:pt x="88879" y="176294"/>
                    <a:pt x="108890" y="176294"/>
                  </a:cubicBezTo>
                  <a:cubicBezTo>
                    <a:pt x="129649" y="176294"/>
                    <a:pt x="152440" y="162120"/>
                    <a:pt x="152440" y="124406"/>
                  </a:cubicBezTo>
                  <a:cubicBezTo>
                    <a:pt x="152440" y="106185"/>
                    <a:pt x="145609" y="66699"/>
                    <a:pt x="120536" y="35576"/>
                  </a:cubicBezTo>
                  <a:cubicBezTo>
                    <a:pt x="108382" y="20132"/>
                    <a:pt x="87616" y="5206"/>
                    <a:pt x="66342" y="5206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489" name="任意多边形: 形状 1488">
              <a:extLst>
                <a:ext uri="{FF2B5EF4-FFF2-40B4-BE49-F238E27FC236}">
                  <a16:creationId xmlns:a16="http://schemas.microsoft.com/office/drawing/2014/main" id="{C0CCB347-DA23-A045-46FD-C271EF25FDD5}"/>
                </a:ext>
              </a:extLst>
            </p:cNvPr>
            <p:cNvSpPr/>
            <p:nvPr>
              <p:custDataLst>
                <p:tags r:id="rId3"/>
              </p:custDataLst>
            </p:nvPr>
          </p:nvSpPr>
          <p:spPr>
            <a:xfrm flipV="1">
              <a:off x="11138514" y="-15478338"/>
              <a:ext cx="58747" cy="253090"/>
            </a:xfrm>
            <a:custGeom>
              <a:avLst/>
              <a:gdLst>
                <a:gd name="connsiteX0" fmla="*/ 58747 w 58747"/>
                <a:gd name="connsiteY0" fmla="*/ 1159 h 253090"/>
                <a:gd name="connsiteX1" fmla="*/ 54442 w 58747"/>
                <a:gd name="connsiteY1" fmla="*/ 6724 h 253090"/>
                <a:gd name="connsiteX2" fmla="*/ 14689 w 58747"/>
                <a:gd name="connsiteY2" fmla="*/ 125171 h 253090"/>
                <a:gd name="connsiteX3" fmla="*/ 55459 w 58747"/>
                <a:gd name="connsiteY3" fmla="*/ 244880 h 253090"/>
                <a:gd name="connsiteX4" fmla="*/ 58747 w 58747"/>
                <a:gd name="connsiteY4" fmla="*/ 249183 h 253090"/>
                <a:gd name="connsiteX5" fmla="*/ 56214 w 58747"/>
                <a:gd name="connsiteY5" fmla="*/ 251715 h 253090"/>
                <a:gd name="connsiteX6" fmla="*/ 15952 w 58747"/>
                <a:gd name="connsiteY6" fmla="*/ 202361 h 253090"/>
                <a:gd name="connsiteX7" fmla="*/ 0 w 58747"/>
                <a:gd name="connsiteY7" fmla="*/ 125171 h 253090"/>
                <a:gd name="connsiteX8" fmla="*/ 16715 w 58747"/>
                <a:gd name="connsiteY8" fmla="*/ 46208 h 253090"/>
                <a:gd name="connsiteX9" fmla="*/ 56214 w 58747"/>
                <a:gd name="connsiteY9" fmla="*/ -1375 h 253090"/>
                <a:gd name="connsiteX10" fmla="*/ 58747 w 58747"/>
                <a:gd name="connsiteY10" fmla="*/ 1159 h 253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8747" h="253090">
                  <a:moveTo>
                    <a:pt x="58747" y="1159"/>
                  </a:moveTo>
                  <a:cubicBezTo>
                    <a:pt x="58747" y="1912"/>
                    <a:pt x="58747" y="2421"/>
                    <a:pt x="54442" y="6724"/>
                  </a:cubicBezTo>
                  <a:cubicBezTo>
                    <a:pt x="22792" y="38611"/>
                    <a:pt x="14689" y="86448"/>
                    <a:pt x="14689" y="125171"/>
                  </a:cubicBezTo>
                  <a:cubicBezTo>
                    <a:pt x="14689" y="169204"/>
                    <a:pt x="24310" y="213247"/>
                    <a:pt x="55459" y="244880"/>
                  </a:cubicBezTo>
                  <a:cubicBezTo>
                    <a:pt x="58747" y="247921"/>
                    <a:pt x="58747" y="248429"/>
                    <a:pt x="58747" y="249183"/>
                  </a:cubicBezTo>
                  <a:cubicBezTo>
                    <a:pt x="58747" y="250954"/>
                    <a:pt x="57731" y="251715"/>
                    <a:pt x="56214" y="251715"/>
                  </a:cubicBezTo>
                  <a:cubicBezTo>
                    <a:pt x="53679" y="251715"/>
                    <a:pt x="30895" y="234502"/>
                    <a:pt x="15952" y="202361"/>
                  </a:cubicBezTo>
                  <a:cubicBezTo>
                    <a:pt x="3035" y="174525"/>
                    <a:pt x="0" y="146433"/>
                    <a:pt x="0" y="125171"/>
                  </a:cubicBezTo>
                  <a:cubicBezTo>
                    <a:pt x="0" y="105431"/>
                    <a:pt x="2781" y="74808"/>
                    <a:pt x="16715" y="46208"/>
                  </a:cubicBezTo>
                  <a:cubicBezTo>
                    <a:pt x="31904" y="15077"/>
                    <a:pt x="53679" y="-1375"/>
                    <a:pt x="56214" y="-1375"/>
                  </a:cubicBezTo>
                  <a:cubicBezTo>
                    <a:pt x="57731" y="-1375"/>
                    <a:pt x="58747" y="-612"/>
                    <a:pt x="58747" y="1159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490" name="任意多边形: 形状 1489">
              <a:extLst>
                <a:ext uri="{FF2B5EF4-FFF2-40B4-BE49-F238E27FC236}">
                  <a16:creationId xmlns:a16="http://schemas.microsoft.com/office/drawing/2014/main" id="{4881C9C1-BA1D-9B09-D350-B43593A291E8}"/>
                </a:ext>
              </a:extLst>
            </p:cNvPr>
            <p:cNvSpPr/>
            <p:nvPr>
              <p:custDataLst>
                <p:tags r:id="rId4"/>
              </p:custDataLst>
            </p:nvPr>
          </p:nvSpPr>
          <p:spPr>
            <a:xfrm flipV="1">
              <a:off x="11222055" y="-15464166"/>
              <a:ext cx="120536" cy="178432"/>
            </a:xfrm>
            <a:custGeom>
              <a:avLst/>
              <a:gdLst>
                <a:gd name="connsiteX0" fmla="*/ 120536 w 120536"/>
                <a:gd name="connsiteY0" fmla="*/ 174269 h 178432"/>
                <a:gd name="connsiteX1" fmla="*/ 117248 w 120536"/>
                <a:gd name="connsiteY1" fmla="*/ 177056 h 178432"/>
                <a:gd name="connsiteX2" fmla="*/ 85082 w 120536"/>
                <a:gd name="connsiteY2" fmla="*/ 174269 h 178432"/>
                <a:gd name="connsiteX3" fmla="*/ 81539 w 120536"/>
                <a:gd name="connsiteY3" fmla="*/ 169465 h 178432"/>
                <a:gd name="connsiteX4" fmla="*/ 87616 w 120536"/>
                <a:gd name="connsiteY4" fmla="*/ 166424 h 178432"/>
                <a:gd name="connsiteX5" fmla="*/ 100280 w 120536"/>
                <a:gd name="connsiteY5" fmla="*/ 162120 h 178432"/>
                <a:gd name="connsiteX6" fmla="*/ 99516 w 120536"/>
                <a:gd name="connsiteY6" fmla="*/ 157063 h 178432"/>
                <a:gd name="connsiteX7" fmla="*/ 84328 w 120536"/>
                <a:gd name="connsiteY7" fmla="*/ 97077 h 178432"/>
                <a:gd name="connsiteX8" fmla="*/ 61027 w 120536"/>
                <a:gd name="connsiteY8" fmla="*/ 113275 h 178432"/>
                <a:gd name="connsiteX9" fmla="*/ 0 w 120536"/>
                <a:gd name="connsiteY9" fmla="*/ 39125 h 178432"/>
                <a:gd name="connsiteX10" fmla="*/ 33684 w 120536"/>
                <a:gd name="connsiteY10" fmla="*/ -1377 h 178432"/>
                <a:gd name="connsiteX11" fmla="*/ 66596 w 120536"/>
                <a:gd name="connsiteY11" fmla="*/ 17607 h 178432"/>
                <a:gd name="connsiteX12" fmla="*/ 89642 w 120536"/>
                <a:gd name="connsiteY12" fmla="*/ -1377 h 178432"/>
                <a:gd name="connsiteX13" fmla="*/ 108382 w 120536"/>
                <a:gd name="connsiteY13" fmla="*/ 12550 h 178432"/>
                <a:gd name="connsiteX14" fmla="*/ 115977 w 120536"/>
                <a:gd name="connsiteY14" fmla="*/ 37601 h 178432"/>
                <a:gd name="connsiteX15" fmla="*/ 112942 w 120536"/>
                <a:gd name="connsiteY15" fmla="*/ 40133 h 178432"/>
                <a:gd name="connsiteX16" fmla="*/ 109391 w 120536"/>
                <a:gd name="connsiteY16" fmla="*/ 35576 h 178432"/>
                <a:gd name="connsiteX17" fmla="*/ 90150 w 120536"/>
                <a:gd name="connsiteY17" fmla="*/ 4198 h 178432"/>
                <a:gd name="connsiteX18" fmla="*/ 82556 w 120536"/>
                <a:gd name="connsiteY18" fmla="*/ 15838 h 178432"/>
                <a:gd name="connsiteX19" fmla="*/ 84073 w 120536"/>
                <a:gd name="connsiteY19" fmla="*/ 27985 h 178432"/>
                <a:gd name="connsiteX20" fmla="*/ 120536 w 120536"/>
                <a:gd name="connsiteY20" fmla="*/ 174269 h 178432"/>
                <a:gd name="connsiteX21" fmla="*/ 67867 w 120536"/>
                <a:gd name="connsiteY21" fmla="*/ 31527 h 178432"/>
                <a:gd name="connsiteX22" fmla="*/ 62799 w 120536"/>
                <a:gd name="connsiteY22" fmla="*/ 22165 h 178432"/>
                <a:gd name="connsiteX23" fmla="*/ 34184 w 120536"/>
                <a:gd name="connsiteY23" fmla="*/ 4198 h 178432"/>
                <a:gd name="connsiteX24" fmla="*/ 17978 w 120536"/>
                <a:gd name="connsiteY24" fmla="*/ 27985 h 178432"/>
                <a:gd name="connsiteX25" fmla="*/ 31904 w 120536"/>
                <a:gd name="connsiteY25" fmla="*/ 83413 h 178432"/>
                <a:gd name="connsiteX26" fmla="*/ 61281 w 120536"/>
                <a:gd name="connsiteY26" fmla="*/ 107709 h 178432"/>
                <a:gd name="connsiteX27" fmla="*/ 81285 w 120536"/>
                <a:gd name="connsiteY27" fmla="*/ 85437 h 178432"/>
                <a:gd name="connsiteX28" fmla="*/ 80530 w 120536"/>
                <a:gd name="connsiteY28" fmla="*/ 81134 h 178432"/>
                <a:gd name="connsiteX29" fmla="*/ 67867 w 120536"/>
                <a:gd name="connsiteY29" fmla="*/ 31527 h 17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20536" h="178432">
                  <a:moveTo>
                    <a:pt x="120536" y="174269"/>
                  </a:moveTo>
                  <a:cubicBezTo>
                    <a:pt x="120536" y="174523"/>
                    <a:pt x="120536" y="177056"/>
                    <a:pt x="117248" y="177056"/>
                  </a:cubicBezTo>
                  <a:cubicBezTo>
                    <a:pt x="113443" y="177056"/>
                    <a:pt x="89387" y="174777"/>
                    <a:pt x="85082" y="174269"/>
                  </a:cubicBezTo>
                  <a:cubicBezTo>
                    <a:pt x="83056" y="174014"/>
                    <a:pt x="81539" y="172752"/>
                    <a:pt x="81539" y="169465"/>
                  </a:cubicBezTo>
                  <a:cubicBezTo>
                    <a:pt x="81539" y="166424"/>
                    <a:pt x="83819" y="166424"/>
                    <a:pt x="87616" y="166424"/>
                  </a:cubicBezTo>
                  <a:cubicBezTo>
                    <a:pt x="99771" y="166424"/>
                    <a:pt x="100280" y="164654"/>
                    <a:pt x="100280" y="162120"/>
                  </a:cubicBezTo>
                  <a:lnTo>
                    <a:pt x="99516" y="157063"/>
                  </a:lnTo>
                  <a:lnTo>
                    <a:pt x="84328" y="97077"/>
                  </a:lnTo>
                  <a:cubicBezTo>
                    <a:pt x="79768" y="106439"/>
                    <a:pt x="72427" y="113275"/>
                    <a:pt x="61027" y="113275"/>
                  </a:cubicBezTo>
                  <a:cubicBezTo>
                    <a:pt x="31404" y="113275"/>
                    <a:pt x="0" y="76069"/>
                    <a:pt x="0" y="39125"/>
                  </a:cubicBezTo>
                  <a:cubicBezTo>
                    <a:pt x="0" y="15329"/>
                    <a:pt x="13926" y="-1377"/>
                    <a:pt x="33684" y="-1377"/>
                  </a:cubicBezTo>
                  <a:cubicBezTo>
                    <a:pt x="38743" y="-1377"/>
                    <a:pt x="51407" y="-360"/>
                    <a:pt x="66596" y="17607"/>
                  </a:cubicBezTo>
                  <a:cubicBezTo>
                    <a:pt x="68622" y="6977"/>
                    <a:pt x="77487" y="-1377"/>
                    <a:pt x="89642" y="-1377"/>
                  </a:cubicBezTo>
                  <a:cubicBezTo>
                    <a:pt x="98508" y="-1377"/>
                    <a:pt x="104331" y="4451"/>
                    <a:pt x="108382" y="12550"/>
                  </a:cubicBezTo>
                  <a:cubicBezTo>
                    <a:pt x="112688" y="21658"/>
                    <a:pt x="115977" y="37100"/>
                    <a:pt x="115977" y="37601"/>
                  </a:cubicBezTo>
                  <a:cubicBezTo>
                    <a:pt x="115977" y="40133"/>
                    <a:pt x="113697" y="40133"/>
                    <a:pt x="112942" y="40133"/>
                  </a:cubicBezTo>
                  <a:cubicBezTo>
                    <a:pt x="110408" y="40133"/>
                    <a:pt x="110154" y="39125"/>
                    <a:pt x="109391" y="35576"/>
                  </a:cubicBezTo>
                  <a:cubicBezTo>
                    <a:pt x="105093" y="19124"/>
                    <a:pt x="100533" y="4198"/>
                    <a:pt x="90150" y="4198"/>
                  </a:cubicBezTo>
                  <a:cubicBezTo>
                    <a:pt x="83311" y="4198"/>
                    <a:pt x="82556" y="10771"/>
                    <a:pt x="82556" y="15838"/>
                  </a:cubicBezTo>
                  <a:cubicBezTo>
                    <a:pt x="82556" y="21910"/>
                    <a:pt x="83056" y="23681"/>
                    <a:pt x="84073" y="27985"/>
                  </a:cubicBezTo>
                  <a:lnTo>
                    <a:pt x="120536" y="174269"/>
                  </a:lnTo>
                  <a:close/>
                  <a:moveTo>
                    <a:pt x="67867" y="31527"/>
                  </a:moveTo>
                  <a:cubicBezTo>
                    <a:pt x="66596" y="26969"/>
                    <a:pt x="66596" y="26468"/>
                    <a:pt x="62799" y="22165"/>
                  </a:cubicBezTo>
                  <a:cubicBezTo>
                    <a:pt x="51661" y="8247"/>
                    <a:pt x="41278" y="4198"/>
                    <a:pt x="34184" y="4198"/>
                  </a:cubicBezTo>
                  <a:cubicBezTo>
                    <a:pt x="21521" y="4198"/>
                    <a:pt x="17978" y="18116"/>
                    <a:pt x="17978" y="27985"/>
                  </a:cubicBezTo>
                  <a:cubicBezTo>
                    <a:pt x="17978" y="40640"/>
                    <a:pt x="26081" y="71773"/>
                    <a:pt x="31904" y="83413"/>
                  </a:cubicBezTo>
                  <a:cubicBezTo>
                    <a:pt x="39760" y="98339"/>
                    <a:pt x="51152" y="107709"/>
                    <a:pt x="61281" y="107709"/>
                  </a:cubicBezTo>
                  <a:cubicBezTo>
                    <a:pt x="77741" y="107709"/>
                    <a:pt x="81285" y="86954"/>
                    <a:pt x="81285" y="85437"/>
                  </a:cubicBezTo>
                  <a:cubicBezTo>
                    <a:pt x="81285" y="83922"/>
                    <a:pt x="80776" y="82396"/>
                    <a:pt x="80530" y="81134"/>
                  </a:cubicBezTo>
                  <a:lnTo>
                    <a:pt x="67867" y="31527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491" name="任意多边形: 形状 1490">
              <a:extLst>
                <a:ext uri="{FF2B5EF4-FFF2-40B4-BE49-F238E27FC236}">
                  <a16:creationId xmlns:a16="http://schemas.microsoft.com/office/drawing/2014/main" id="{A2973DA0-0570-025E-7D0F-01D7FAF9AD3B}"/>
                </a:ext>
              </a:extLst>
            </p:cNvPr>
            <p:cNvSpPr/>
            <p:nvPr>
              <p:custDataLst>
                <p:tags r:id="rId5"/>
              </p:custDataLst>
            </p:nvPr>
          </p:nvSpPr>
          <p:spPr>
            <a:xfrm flipV="1">
              <a:off x="11357058" y="-15373551"/>
              <a:ext cx="96632" cy="124758"/>
            </a:xfrm>
            <a:custGeom>
              <a:avLst/>
              <a:gdLst>
                <a:gd name="connsiteX0" fmla="*/ 42200 w 96632"/>
                <a:gd name="connsiteY0" fmla="*/ 118067 h 124758"/>
                <a:gd name="connsiteX1" fmla="*/ 42906 w 96632"/>
                <a:gd name="connsiteY1" fmla="*/ 120909 h 124758"/>
                <a:gd name="connsiteX2" fmla="*/ 40071 w 96632"/>
                <a:gd name="connsiteY2" fmla="*/ 123386 h 124758"/>
                <a:gd name="connsiteX3" fmla="*/ 17374 w 96632"/>
                <a:gd name="connsiteY3" fmla="*/ 121616 h 124758"/>
                <a:gd name="connsiteX4" fmla="*/ 13473 w 96632"/>
                <a:gd name="connsiteY4" fmla="*/ 117543 h 124758"/>
                <a:gd name="connsiteX5" fmla="*/ 18089 w 96632"/>
                <a:gd name="connsiteY5" fmla="*/ 115057 h 124758"/>
                <a:gd name="connsiteX6" fmla="*/ 26597 w 96632"/>
                <a:gd name="connsiteY6" fmla="*/ 112397 h 124758"/>
                <a:gd name="connsiteX7" fmla="*/ 25890 w 96632"/>
                <a:gd name="connsiteY7" fmla="*/ 108499 h 124758"/>
                <a:gd name="connsiteX8" fmla="*/ 890 w 96632"/>
                <a:gd name="connsiteY8" fmla="*/ 8194 h 124758"/>
                <a:gd name="connsiteX9" fmla="*/ 0 w 96632"/>
                <a:gd name="connsiteY9" fmla="*/ 4296 h 124758"/>
                <a:gd name="connsiteX10" fmla="*/ 6030 w 96632"/>
                <a:gd name="connsiteY10" fmla="*/ -1372 h 124758"/>
                <a:gd name="connsiteX11" fmla="*/ 13299 w 96632"/>
                <a:gd name="connsiteY11" fmla="*/ 3232 h 124758"/>
                <a:gd name="connsiteX12" fmla="*/ 16310 w 96632"/>
                <a:gd name="connsiteY12" fmla="*/ 14396 h 124758"/>
                <a:gd name="connsiteX13" fmla="*/ 20393 w 96632"/>
                <a:gd name="connsiteY13" fmla="*/ 30172 h 124758"/>
                <a:gd name="connsiteX14" fmla="*/ 23229 w 96632"/>
                <a:gd name="connsiteY14" fmla="*/ 42226 h 124758"/>
                <a:gd name="connsiteX15" fmla="*/ 28551 w 96632"/>
                <a:gd name="connsiteY15" fmla="*/ 54802 h 124758"/>
                <a:gd name="connsiteX16" fmla="*/ 56920 w 96632"/>
                <a:gd name="connsiteY16" fmla="*/ 73588 h 124758"/>
                <a:gd name="connsiteX17" fmla="*/ 67382 w 96632"/>
                <a:gd name="connsiteY17" fmla="*/ 61185 h 124758"/>
                <a:gd name="connsiteX18" fmla="*/ 56920 w 96632"/>
                <a:gd name="connsiteY18" fmla="*/ 23440 h 124758"/>
                <a:gd name="connsiteX19" fmla="*/ 54259 w 96632"/>
                <a:gd name="connsiteY19" fmla="*/ 13864 h 124758"/>
                <a:gd name="connsiteX20" fmla="*/ 71100 w 96632"/>
                <a:gd name="connsiteY20" fmla="*/ -1372 h 124758"/>
                <a:gd name="connsiteX21" fmla="*/ 96633 w 96632"/>
                <a:gd name="connsiteY21" fmla="*/ 25741 h 124758"/>
                <a:gd name="connsiteX22" fmla="*/ 93797 w 96632"/>
                <a:gd name="connsiteY22" fmla="*/ 28044 h 124758"/>
                <a:gd name="connsiteX23" fmla="*/ 90429 w 96632"/>
                <a:gd name="connsiteY23" fmla="*/ 25028 h 124758"/>
                <a:gd name="connsiteX24" fmla="*/ 71633 w 96632"/>
                <a:gd name="connsiteY24" fmla="*/ 3590 h 124758"/>
                <a:gd name="connsiteX25" fmla="*/ 67200 w 96632"/>
                <a:gd name="connsiteY25" fmla="*/ 9790 h 124758"/>
                <a:gd name="connsiteX26" fmla="*/ 71283 w 96632"/>
                <a:gd name="connsiteY26" fmla="*/ 24145 h 124758"/>
                <a:gd name="connsiteX27" fmla="*/ 80681 w 96632"/>
                <a:gd name="connsiteY27" fmla="*/ 58350 h 124758"/>
                <a:gd name="connsiteX28" fmla="*/ 74119 w 96632"/>
                <a:gd name="connsiteY28" fmla="*/ 73762 h 124758"/>
                <a:gd name="connsiteX29" fmla="*/ 57627 w 96632"/>
                <a:gd name="connsiteY29" fmla="*/ 78551 h 124758"/>
                <a:gd name="connsiteX30" fmla="*/ 28726 w 96632"/>
                <a:gd name="connsiteY30" fmla="*/ 63845 h 124758"/>
                <a:gd name="connsiteX31" fmla="*/ 42200 w 96632"/>
                <a:gd name="connsiteY31" fmla="*/ 118067 h 124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96632" h="124758">
                  <a:moveTo>
                    <a:pt x="42200" y="118067"/>
                  </a:moveTo>
                  <a:cubicBezTo>
                    <a:pt x="42374" y="118423"/>
                    <a:pt x="42906" y="120726"/>
                    <a:pt x="42906" y="120909"/>
                  </a:cubicBezTo>
                  <a:cubicBezTo>
                    <a:pt x="42906" y="121790"/>
                    <a:pt x="42200" y="123386"/>
                    <a:pt x="40071" y="123386"/>
                  </a:cubicBezTo>
                  <a:cubicBezTo>
                    <a:pt x="36527" y="123386"/>
                    <a:pt x="21807" y="121973"/>
                    <a:pt x="17374" y="121616"/>
                  </a:cubicBezTo>
                  <a:cubicBezTo>
                    <a:pt x="15960" y="121441"/>
                    <a:pt x="13473" y="121258"/>
                    <a:pt x="13473" y="117543"/>
                  </a:cubicBezTo>
                  <a:cubicBezTo>
                    <a:pt x="13473" y="115057"/>
                    <a:pt x="15960" y="115057"/>
                    <a:pt x="18089" y="115057"/>
                  </a:cubicBezTo>
                  <a:cubicBezTo>
                    <a:pt x="26597" y="115057"/>
                    <a:pt x="26597" y="113819"/>
                    <a:pt x="26597" y="112397"/>
                  </a:cubicBezTo>
                  <a:cubicBezTo>
                    <a:pt x="26597" y="111158"/>
                    <a:pt x="26240" y="110094"/>
                    <a:pt x="25890" y="108499"/>
                  </a:cubicBezTo>
                  <a:lnTo>
                    <a:pt x="890" y="8194"/>
                  </a:lnTo>
                  <a:cubicBezTo>
                    <a:pt x="0" y="5003"/>
                    <a:pt x="0" y="4654"/>
                    <a:pt x="0" y="4296"/>
                  </a:cubicBezTo>
                  <a:cubicBezTo>
                    <a:pt x="0" y="1636"/>
                    <a:pt x="2129" y="-1372"/>
                    <a:pt x="6030" y="-1372"/>
                  </a:cubicBezTo>
                  <a:cubicBezTo>
                    <a:pt x="7976" y="-1372"/>
                    <a:pt x="11344" y="-491"/>
                    <a:pt x="13299" y="3232"/>
                  </a:cubicBezTo>
                  <a:cubicBezTo>
                    <a:pt x="13831" y="4296"/>
                    <a:pt x="15428" y="10680"/>
                    <a:pt x="16310" y="14396"/>
                  </a:cubicBezTo>
                  <a:lnTo>
                    <a:pt x="20393" y="30172"/>
                  </a:lnTo>
                  <a:cubicBezTo>
                    <a:pt x="20925" y="32833"/>
                    <a:pt x="22697" y="39565"/>
                    <a:pt x="23229" y="42226"/>
                  </a:cubicBezTo>
                  <a:cubicBezTo>
                    <a:pt x="25000" y="48957"/>
                    <a:pt x="25000" y="49133"/>
                    <a:pt x="28551" y="54802"/>
                  </a:cubicBezTo>
                  <a:cubicBezTo>
                    <a:pt x="34224" y="63488"/>
                    <a:pt x="43089" y="73588"/>
                    <a:pt x="56920" y="73588"/>
                  </a:cubicBezTo>
                  <a:cubicBezTo>
                    <a:pt x="66851" y="73588"/>
                    <a:pt x="67382" y="65433"/>
                    <a:pt x="67382" y="61185"/>
                  </a:cubicBezTo>
                  <a:cubicBezTo>
                    <a:pt x="67382" y="50553"/>
                    <a:pt x="59756" y="30879"/>
                    <a:pt x="56920" y="23440"/>
                  </a:cubicBezTo>
                  <a:cubicBezTo>
                    <a:pt x="54966" y="18477"/>
                    <a:pt x="54259" y="16882"/>
                    <a:pt x="54259" y="13864"/>
                  </a:cubicBezTo>
                  <a:cubicBezTo>
                    <a:pt x="54259" y="4471"/>
                    <a:pt x="62060" y="-1372"/>
                    <a:pt x="71100" y="-1372"/>
                  </a:cubicBezTo>
                  <a:cubicBezTo>
                    <a:pt x="88831" y="-1372"/>
                    <a:pt x="96633" y="23082"/>
                    <a:pt x="96633" y="25741"/>
                  </a:cubicBezTo>
                  <a:cubicBezTo>
                    <a:pt x="96633" y="28044"/>
                    <a:pt x="94329" y="28044"/>
                    <a:pt x="93797" y="28044"/>
                  </a:cubicBezTo>
                  <a:cubicBezTo>
                    <a:pt x="91318" y="28044"/>
                    <a:pt x="91135" y="26980"/>
                    <a:pt x="90429" y="25028"/>
                  </a:cubicBezTo>
                  <a:cubicBezTo>
                    <a:pt x="86353" y="10854"/>
                    <a:pt x="78552" y="3590"/>
                    <a:pt x="71633" y="3590"/>
                  </a:cubicBezTo>
                  <a:cubicBezTo>
                    <a:pt x="67915" y="3590"/>
                    <a:pt x="67200" y="6067"/>
                    <a:pt x="67200" y="9790"/>
                  </a:cubicBezTo>
                  <a:cubicBezTo>
                    <a:pt x="67200" y="13864"/>
                    <a:pt x="68089" y="16167"/>
                    <a:pt x="71283" y="24145"/>
                  </a:cubicBezTo>
                  <a:cubicBezTo>
                    <a:pt x="73404" y="29640"/>
                    <a:pt x="80681" y="48426"/>
                    <a:pt x="80681" y="58350"/>
                  </a:cubicBezTo>
                  <a:cubicBezTo>
                    <a:pt x="80681" y="61185"/>
                    <a:pt x="80681" y="68626"/>
                    <a:pt x="74119" y="73762"/>
                  </a:cubicBezTo>
                  <a:cubicBezTo>
                    <a:pt x="71100" y="76072"/>
                    <a:pt x="65961" y="78551"/>
                    <a:pt x="57627" y="78551"/>
                  </a:cubicBezTo>
                  <a:cubicBezTo>
                    <a:pt x="44686" y="78551"/>
                    <a:pt x="35288" y="71459"/>
                    <a:pt x="28726" y="63845"/>
                  </a:cubicBezTo>
                  <a:lnTo>
                    <a:pt x="42200" y="118067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492" name="任意多边形: 形状 1491">
              <a:extLst>
                <a:ext uri="{FF2B5EF4-FFF2-40B4-BE49-F238E27FC236}">
                  <a16:creationId xmlns:a16="http://schemas.microsoft.com/office/drawing/2014/main" id="{A4FE83DB-DF09-648D-5EC9-99B5AFBB682D}"/>
                </a:ext>
              </a:extLst>
            </p:cNvPr>
            <p:cNvSpPr/>
            <p:nvPr>
              <p:custDataLst>
                <p:tags r:id="rId6"/>
              </p:custDataLst>
            </p:nvPr>
          </p:nvSpPr>
          <p:spPr>
            <a:xfrm flipV="1">
              <a:off x="11482326" y="-15400385"/>
              <a:ext cx="137251" cy="114651"/>
            </a:xfrm>
            <a:custGeom>
              <a:avLst/>
              <a:gdLst>
                <a:gd name="connsiteX0" fmla="*/ 14943 w 137251"/>
                <a:gd name="connsiteY0" fmla="*/ 16347 h 114651"/>
                <a:gd name="connsiteX1" fmla="*/ 12663 w 137251"/>
                <a:gd name="connsiteY1" fmla="*/ 5463 h 114651"/>
                <a:gd name="connsiteX2" fmla="*/ 20011 w 137251"/>
                <a:gd name="connsiteY2" fmla="*/ -1375 h 114651"/>
                <a:gd name="connsiteX3" fmla="*/ 29377 w 137251"/>
                <a:gd name="connsiteY3" fmla="*/ 5717 h 114651"/>
                <a:gd name="connsiteX4" fmla="*/ 34191 w 137251"/>
                <a:gd name="connsiteY4" fmla="*/ 24447 h 114651"/>
                <a:gd name="connsiteX5" fmla="*/ 39760 w 137251"/>
                <a:gd name="connsiteY5" fmla="*/ 47226 h 114651"/>
                <a:gd name="connsiteX6" fmla="*/ 44066 w 137251"/>
                <a:gd name="connsiteY6" fmla="*/ 64177 h 114651"/>
                <a:gd name="connsiteX7" fmla="*/ 47355 w 137251"/>
                <a:gd name="connsiteY7" fmla="*/ 76833 h 114651"/>
                <a:gd name="connsiteX8" fmla="*/ 88633 w 137251"/>
                <a:gd name="connsiteY8" fmla="*/ 107711 h 114651"/>
                <a:gd name="connsiteX9" fmla="*/ 102304 w 137251"/>
                <a:gd name="connsiteY9" fmla="*/ 89997 h 114651"/>
                <a:gd name="connsiteX10" fmla="*/ 85844 w 137251"/>
                <a:gd name="connsiteY10" fmla="*/ 31021 h 114651"/>
                <a:gd name="connsiteX11" fmla="*/ 83318 w 137251"/>
                <a:gd name="connsiteY11" fmla="*/ 19381 h 114651"/>
                <a:gd name="connsiteX12" fmla="*/ 104076 w 137251"/>
                <a:gd name="connsiteY12" fmla="*/ -1375 h 114651"/>
                <a:gd name="connsiteX13" fmla="*/ 137251 w 137251"/>
                <a:gd name="connsiteY13" fmla="*/ 37603 h 114651"/>
                <a:gd name="connsiteX14" fmla="*/ 134216 w 137251"/>
                <a:gd name="connsiteY14" fmla="*/ 40136 h 114651"/>
                <a:gd name="connsiteX15" fmla="*/ 130411 w 137251"/>
                <a:gd name="connsiteY15" fmla="*/ 35578 h 114651"/>
                <a:gd name="connsiteX16" fmla="*/ 104585 w 137251"/>
                <a:gd name="connsiteY16" fmla="*/ 4200 h 114651"/>
                <a:gd name="connsiteX17" fmla="*/ 98508 w 137251"/>
                <a:gd name="connsiteY17" fmla="*/ 12553 h 114651"/>
                <a:gd name="connsiteX18" fmla="*/ 103067 w 137251"/>
                <a:gd name="connsiteY18" fmla="*/ 30520 h 114651"/>
                <a:gd name="connsiteX19" fmla="*/ 118511 w 137251"/>
                <a:gd name="connsiteY19" fmla="*/ 86195 h 114651"/>
                <a:gd name="connsiteX20" fmla="*/ 89396 w 137251"/>
                <a:gd name="connsiteY20" fmla="*/ 113277 h 114651"/>
                <a:gd name="connsiteX21" fmla="*/ 49889 w 137251"/>
                <a:gd name="connsiteY21" fmla="*/ 91260 h 114651"/>
                <a:gd name="connsiteX22" fmla="*/ 26589 w 137251"/>
                <a:gd name="connsiteY22" fmla="*/ 113277 h 114651"/>
                <a:gd name="connsiteX23" fmla="*/ 7602 w 137251"/>
                <a:gd name="connsiteY23" fmla="*/ 98850 h 114651"/>
                <a:gd name="connsiteX24" fmla="*/ 0 w 137251"/>
                <a:gd name="connsiteY24" fmla="*/ 74300 h 114651"/>
                <a:gd name="connsiteX25" fmla="*/ 3043 w 137251"/>
                <a:gd name="connsiteY25" fmla="*/ 71776 h 114651"/>
                <a:gd name="connsiteX26" fmla="*/ 7348 w 137251"/>
                <a:gd name="connsiteY26" fmla="*/ 77596 h 114651"/>
                <a:gd name="connsiteX27" fmla="*/ 25834 w 137251"/>
                <a:gd name="connsiteY27" fmla="*/ 107711 h 114651"/>
                <a:gd name="connsiteX28" fmla="*/ 33683 w 137251"/>
                <a:gd name="connsiteY28" fmla="*/ 96072 h 114651"/>
                <a:gd name="connsiteX29" fmla="*/ 29632 w 137251"/>
                <a:gd name="connsiteY29" fmla="*/ 74809 h 114651"/>
                <a:gd name="connsiteX30" fmla="*/ 14943 w 137251"/>
                <a:gd name="connsiteY30" fmla="*/ 16347 h 114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37251" h="114651">
                  <a:moveTo>
                    <a:pt x="14943" y="16347"/>
                  </a:moveTo>
                  <a:cubicBezTo>
                    <a:pt x="14180" y="12553"/>
                    <a:pt x="12663" y="6725"/>
                    <a:pt x="12663" y="5463"/>
                  </a:cubicBezTo>
                  <a:cubicBezTo>
                    <a:pt x="12663" y="905"/>
                    <a:pt x="16206" y="-1375"/>
                    <a:pt x="20011" y="-1375"/>
                  </a:cubicBezTo>
                  <a:cubicBezTo>
                    <a:pt x="23046" y="-1375"/>
                    <a:pt x="27606" y="651"/>
                    <a:pt x="29377" y="5717"/>
                  </a:cubicBezTo>
                  <a:cubicBezTo>
                    <a:pt x="29632" y="6224"/>
                    <a:pt x="32666" y="18118"/>
                    <a:pt x="34191" y="24447"/>
                  </a:cubicBezTo>
                  <a:lnTo>
                    <a:pt x="39760" y="47226"/>
                  </a:lnTo>
                  <a:cubicBezTo>
                    <a:pt x="41278" y="52792"/>
                    <a:pt x="42795" y="58357"/>
                    <a:pt x="44066" y="64177"/>
                  </a:cubicBezTo>
                  <a:cubicBezTo>
                    <a:pt x="45075" y="68481"/>
                    <a:pt x="47101" y="75825"/>
                    <a:pt x="47355" y="76833"/>
                  </a:cubicBezTo>
                  <a:cubicBezTo>
                    <a:pt x="51152" y="84678"/>
                    <a:pt x="64578" y="107711"/>
                    <a:pt x="88633" y="107711"/>
                  </a:cubicBezTo>
                  <a:cubicBezTo>
                    <a:pt x="100024" y="107711"/>
                    <a:pt x="102304" y="98342"/>
                    <a:pt x="102304" y="89997"/>
                  </a:cubicBezTo>
                  <a:cubicBezTo>
                    <a:pt x="102304" y="74300"/>
                    <a:pt x="89896" y="41905"/>
                    <a:pt x="85844" y="31021"/>
                  </a:cubicBezTo>
                  <a:cubicBezTo>
                    <a:pt x="83564" y="25201"/>
                    <a:pt x="83318" y="22167"/>
                    <a:pt x="83318" y="19381"/>
                  </a:cubicBezTo>
                  <a:cubicBezTo>
                    <a:pt x="83318" y="7486"/>
                    <a:pt x="92176" y="-1375"/>
                    <a:pt x="104076" y="-1375"/>
                  </a:cubicBezTo>
                  <a:cubicBezTo>
                    <a:pt x="127885" y="-1375"/>
                    <a:pt x="137251" y="35578"/>
                    <a:pt x="137251" y="37603"/>
                  </a:cubicBezTo>
                  <a:cubicBezTo>
                    <a:pt x="137251" y="40136"/>
                    <a:pt x="134971" y="40136"/>
                    <a:pt x="134216" y="40136"/>
                  </a:cubicBezTo>
                  <a:cubicBezTo>
                    <a:pt x="131682" y="40136"/>
                    <a:pt x="131682" y="39373"/>
                    <a:pt x="130411" y="35578"/>
                  </a:cubicBezTo>
                  <a:cubicBezTo>
                    <a:pt x="125351" y="18373"/>
                    <a:pt x="116993" y="4200"/>
                    <a:pt x="104585" y="4200"/>
                  </a:cubicBezTo>
                  <a:cubicBezTo>
                    <a:pt x="100279" y="4200"/>
                    <a:pt x="98508" y="6725"/>
                    <a:pt x="98508" y="12553"/>
                  </a:cubicBezTo>
                  <a:cubicBezTo>
                    <a:pt x="98508" y="18872"/>
                    <a:pt x="100787" y="24946"/>
                    <a:pt x="103067" y="30520"/>
                  </a:cubicBezTo>
                  <a:cubicBezTo>
                    <a:pt x="107882" y="43931"/>
                    <a:pt x="118511" y="71776"/>
                    <a:pt x="118511" y="86195"/>
                  </a:cubicBezTo>
                  <a:cubicBezTo>
                    <a:pt x="118511" y="103154"/>
                    <a:pt x="107627" y="113277"/>
                    <a:pt x="89396" y="113277"/>
                  </a:cubicBezTo>
                  <a:cubicBezTo>
                    <a:pt x="66604" y="113277"/>
                    <a:pt x="54195" y="97079"/>
                    <a:pt x="49889" y="91260"/>
                  </a:cubicBezTo>
                  <a:cubicBezTo>
                    <a:pt x="48626" y="105433"/>
                    <a:pt x="38243" y="113277"/>
                    <a:pt x="26589" y="113277"/>
                  </a:cubicBezTo>
                  <a:cubicBezTo>
                    <a:pt x="14943" y="113277"/>
                    <a:pt x="10129" y="103408"/>
                    <a:pt x="7602" y="98850"/>
                  </a:cubicBezTo>
                  <a:cubicBezTo>
                    <a:pt x="3551" y="90244"/>
                    <a:pt x="0" y="75316"/>
                    <a:pt x="0" y="74300"/>
                  </a:cubicBezTo>
                  <a:cubicBezTo>
                    <a:pt x="0" y="71776"/>
                    <a:pt x="2534" y="71776"/>
                    <a:pt x="3043" y="71776"/>
                  </a:cubicBezTo>
                  <a:cubicBezTo>
                    <a:pt x="5576" y="71776"/>
                    <a:pt x="5831" y="72022"/>
                    <a:pt x="7348" y="77596"/>
                  </a:cubicBezTo>
                  <a:cubicBezTo>
                    <a:pt x="11654" y="95564"/>
                    <a:pt x="16715" y="107711"/>
                    <a:pt x="25834" y="107711"/>
                  </a:cubicBezTo>
                  <a:cubicBezTo>
                    <a:pt x="30895" y="107711"/>
                    <a:pt x="33683" y="104416"/>
                    <a:pt x="33683" y="96072"/>
                  </a:cubicBezTo>
                  <a:cubicBezTo>
                    <a:pt x="33683" y="90752"/>
                    <a:pt x="32920" y="87973"/>
                    <a:pt x="29632" y="74809"/>
                  </a:cubicBezTo>
                  <a:lnTo>
                    <a:pt x="14943" y="16347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493" name="任意多边形: 形状 1492">
              <a:extLst>
                <a:ext uri="{FF2B5EF4-FFF2-40B4-BE49-F238E27FC236}">
                  <a16:creationId xmlns:a16="http://schemas.microsoft.com/office/drawing/2014/main" id="{B51D852E-788E-F301-6967-DB0DF8738BC4}"/>
                </a:ext>
              </a:extLst>
            </p:cNvPr>
            <p:cNvSpPr/>
            <p:nvPr>
              <p:custDataLst>
                <p:tags r:id="rId7"/>
              </p:custDataLst>
            </p:nvPr>
          </p:nvSpPr>
          <p:spPr>
            <a:xfrm flipV="1">
              <a:off x="11638175" y="-15510717"/>
              <a:ext cx="78377" cy="117669"/>
            </a:xfrm>
            <a:custGeom>
              <a:avLst/>
              <a:gdLst>
                <a:gd name="connsiteX0" fmla="*/ 78377 w 78377"/>
                <a:gd name="connsiteY0" fmla="*/ 30868 h 117669"/>
                <a:gd name="connsiteX1" fmla="*/ 72348 w 78377"/>
                <a:gd name="connsiteY1" fmla="*/ 30868 h 117669"/>
                <a:gd name="connsiteX2" fmla="*/ 67732 w 78377"/>
                <a:gd name="connsiteY2" fmla="*/ 14743 h 117669"/>
                <a:gd name="connsiteX3" fmla="*/ 50183 w 78377"/>
                <a:gd name="connsiteY3" fmla="*/ 13679 h 117669"/>
                <a:gd name="connsiteX4" fmla="*/ 17557 w 78377"/>
                <a:gd name="connsiteY4" fmla="*/ 13679 h 117669"/>
                <a:gd name="connsiteX5" fmla="*/ 53020 w 78377"/>
                <a:gd name="connsiteY5" fmla="*/ 43454 h 117669"/>
                <a:gd name="connsiteX6" fmla="*/ 78377 w 78377"/>
                <a:gd name="connsiteY6" fmla="*/ 81731 h 117669"/>
                <a:gd name="connsiteX7" fmla="*/ 36885 w 78377"/>
                <a:gd name="connsiteY7" fmla="*/ 116286 h 117669"/>
                <a:gd name="connsiteX8" fmla="*/ 0 w 78377"/>
                <a:gd name="connsiteY8" fmla="*/ 84566 h 117669"/>
                <a:gd name="connsiteX9" fmla="*/ 9398 w 78377"/>
                <a:gd name="connsiteY9" fmla="*/ 74641 h 117669"/>
                <a:gd name="connsiteX10" fmla="*/ 18796 w 78377"/>
                <a:gd name="connsiteY10" fmla="*/ 84034 h 117669"/>
                <a:gd name="connsiteX11" fmla="*/ 8334 w 78377"/>
                <a:gd name="connsiteY11" fmla="*/ 93427 h 117669"/>
                <a:gd name="connsiteX12" fmla="*/ 34224 w 78377"/>
                <a:gd name="connsiteY12" fmla="*/ 109910 h 117669"/>
                <a:gd name="connsiteX13" fmla="*/ 61179 w 78377"/>
                <a:gd name="connsiteY13" fmla="*/ 81731 h 117669"/>
                <a:gd name="connsiteX14" fmla="*/ 44504 w 78377"/>
                <a:gd name="connsiteY14" fmla="*/ 47709 h 117669"/>
                <a:gd name="connsiteX15" fmla="*/ 1772 w 78377"/>
                <a:gd name="connsiteY15" fmla="*/ 5524 h 117669"/>
                <a:gd name="connsiteX16" fmla="*/ 0 w 78377"/>
                <a:gd name="connsiteY16" fmla="*/ -1383 h 117669"/>
                <a:gd name="connsiteX17" fmla="*/ 73055 w 78377"/>
                <a:gd name="connsiteY17" fmla="*/ -1383 h 117669"/>
                <a:gd name="connsiteX18" fmla="*/ 78377 w 78377"/>
                <a:gd name="connsiteY18" fmla="*/ 30868 h 117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8377" h="117669">
                  <a:moveTo>
                    <a:pt x="78377" y="30868"/>
                  </a:moveTo>
                  <a:lnTo>
                    <a:pt x="72348" y="30868"/>
                  </a:lnTo>
                  <a:cubicBezTo>
                    <a:pt x="71816" y="26969"/>
                    <a:pt x="70044" y="16514"/>
                    <a:pt x="67732" y="14743"/>
                  </a:cubicBezTo>
                  <a:cubicBezTo>
                    <a:pt x="66318" y="13679"/>
                    <a:pt x="52662" y="13679"/>
                    <a:pt x="50183" y="13679"/>
                  </a:cubicBezTo>
                  <a:lnTo>
                    <a:pt x="17557" y="13679"/>
                  </a:lnTo>
                  <a:cubicBezTo>
                    <a:pt x="36170" y="30162"/>
                    <a:pt x="42383" y="35125"/>
                    <a:pt x="53020" y="43454"/>
                  </a:cubicBezTo>
                  <a:cubicBezTo>
                    <a:pt x="66143" y="53910"/>
                    <a:pt x="78377" y="64899"/>
                    <a:pt x="78377" y="81731"/>
                  </a:cubicBezTo>
                  <a:cubicBezTo>
                    <a:pt x="78377" y="103176"/>
                    <a:pt x="59581" y="116286"/>
                    <a:pt x="36885" y="116286"/>
                  </a:cubicBezTo>
                  <a:cubicBezTo>
                    <a:pt x="14895" y="116286"/>
                    <a:pt x="0" y="100873"/>
                    <a:pt x="0" y="84566"/>
                  </a:cubicBezTo>
                  <a:cubicBezTo>
                    <a:pt x="0" y="75529"/>
                    <a:pt x="7627" y="74641"/>
                    <a:pt x="9398" y="74641"/>
                  </a:cubicBezTo>
                  <a:cubicBezTo>
                    <a:pt x="13656" y="74641"/>
                    <a:pt x="18796" y="77659"/>
                    <a:pt x="18796" y="84034"/>
                  </a:cubicBezTo>
                  <a:cubicBezTo>
                    <a:pt x="18796" y="87225"/>
                    <a:pt x="17557" y="93427"/>
                    <a:pt x="8334" y="93427"/>
                  </a:cubicBezTo>
                  <a:cubicBezTo>
                    <a:pt x="13831" y="106011"/>
                    <a:pt x="25891" y="109910"/>
                    <a:pt x="34224" y="109910"/>
                  </a:cubicBezTo>
                  <a:cubicBezTo>
                    <a:pt x="51955" y="109910"/>
                    <a:pt x="61179" y="96086"/>
                    <a:pt x="61179" y="81731"/>
                  </a:cubicBezTo>
                  <a:cubicBezTo>
                    <a:pt x="61179" y="66312"/>
                    <a:pt x="50183" y="54084"/>
                    <a:pt x="44504" y="47709"/>
                  </a:cubicBezTo>
                  <a:lnTo>
                    <a:pt x="1772" y="5524"/>
                  </a:lnTo>
                  <a:cubicBezTo>
                    <a:pt x="0" y="3936"/>
                    <a:pt x="0" y="3579"/>
                    <a:pt x="0" y="-1383"/>
                  </a:cubicBezTo>
                  <a:lnTo>
                    <a:pt x="73055" y="-1383"/>
                  </a:lnTo>
                  <a:lnTo>
                    <a:pt x="78377" y="30868"/>
                  </a:ln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494" name="任意多边形: 形状 1493">
              <a:extLst>
                <a:ext uri="{FF2B5EF4-FFF2-40B4-BE49-F238E27FC236}">
                  <a16:creationId xmlns:a16="http://schemas.microsoft.com/office/drawing/2014/main" id="{D4478218-C53D-FD91-FE6E-0C953AF2DE64}"/>
                </a:ext>
              </a:extLst>
            </p:cNvPr>
            <p:cNvSpPr/>
            <p:nvPr>
              <p:custDataLst>
                <p:tags r:id="rId8"/>
              </p:custDataLst>
            </p:nvPr>
          </p:nvSpPr>
          <p:spPr>
            <a:xfrm flipV="1">
              <a:off x="11755048" y="-15478338"/>
              <a:ext cx="58747" cy="253090"/>
            </a:xfrm>
            <a:custGeom>
              <a:avLst/>
              <a:gdLst>
                <a:gd name="connsiteX0" fmla="*/ 58747 w 58747"/>
                <a:gd name="connsiteY0" fmla="*/ 125171 h 253090"/>
                <a:gd name="connsiteX1" fmla="*/ 42033 w 58747"/>
                <a:gd name="connsiteY1" fmla="*/ 204132 h 253090"/>
                <a:gd name="connsiteX2" fmla="*/ 2535 w 58747"/>
                <a:gd name="connsiteY2" fmla="*/ 251715 h 253090"/>
                <a:gd name="connsiteX3" fmla="*/ 0 w 58747"/>
                <a:gd name="connsiteY3" fmla="*/ 249183 h 253090"/>
                <a:gd name="connsiteX4" fmla="*/ 4814 w 58747"/>
                <a:gd name="connsiteY4" fmla="*/ 243363 h 253090"/>
                <a:gd name="connsiteX5" fmla="*/ 44058 w 58747"/>
                <a:gd name="connsiteY5" fmla="*/ 125171 h 253090"/>
                <a:gd name="connsiteX6" fmla="*/ 3289 w 58747"/>
                <a:gd name="connsiteY6" fmla="*/ 5462 h 253090"/>
                <a:gd name="connsiteX7" fmla="*/ 0 w 58747"/>
                <a:gd name="connsiteY7" fmla="*/ 1159 h 253090"/>
                <a:gd name="connsiteX8" fmla="*/ 2535 w 58747"/>
                <a:gd name="connsiteY8" fmla="*/ -1375 h 253090"/>
                <a:gd name="connsiteX9" fmla="*/ 42795 w 58747"/>
                <a:gd name="connsiteY9" fmla="*/ 47979 h 253090"/>
                <a:gd name="connsiteX10" fmla="*/ 58747 w 58747"/>
                <a:gd name="connsiteY10" fmla="*/ 125171 h 253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8747" h="253090">
                  <a:moveTo>
                    <a:pt x="58747" y="125171"/>
                  </a:moveTo>
                  <a:cubicBezTo>
                    <a:pt x="58747" y="144909"/>
                    <a:pt x="55967" y="175533"/>
                    <a:pt x="42033" y="204132"/>
                  </a:cubicBezTo>
                  <a:cubicBezTo>
                    <a:pt x="26843" y="235265"/>
                    <a:pt x="5061" y="251715"/>
                    <a:pt x="2535" y="251715"/>
                  </a:cubicBezTo>
                  <a:cubicBezTo>
                    <a:pt x="1009" y="251715"/>
                    <a:pt x="0" y="250699"/>
                    <a:pt x="0" y="249183"/>
                  </a:cubicBezTo>
                  <a:cubicBezTo>
                    <a:pt x="0" y="248429"/>
                    <a:pt x="0" y="247921"/>
                    <a:pt x="4814" y="243363"/>
                  </a:cubicBezTo>
                  <a:cubicBezTo>
                    <a:pt x="29624" y="218304"/>
                    <a:pt x="44058" y="178065"/>
                    <a:pt x="44058" y="125171"/>
                  </a:cubicBezTo>
                  <a:cubicBezTo>
                    <a:pt x="44058" y="81891"/>
                    <a:pt x="34692" y="37347"/>
                    <a:pt x="3289" y="5462"/>
                  </a:cubicBezTo>
                  <a:cubicBezTo>
                    <a:pt x="0" y="2421"/>
                    <a:pt x="0" y="1912"/>
                    <a:pt x="0" y="1159"/>
                  </a:cubicBezTo>
                  <a:cubicBezTo>
                    <a:pt x="0" y="-358"/>
                    <a:pt x="1009" y="-1375"/>
                    <a:pt x="2535" y="-1375"/>
                  </a:cubicBezTo>
                  <a:cubicBezTo>
                    <a:pt x="5061" y="-1375"/>
                    <a:pt x="27853" y="15838"/>
                    <a:pt x="42795" y="47979"/>
                  </a:cubicBezTo>
                  <a:cubicBezTo>
                    <a:pt x="55712" y="75816"/>
                    <a:pt x="58747" y="103907"/>
                    <a:pt x="58747" y="125171"/>
                  </a:cubicBezTo>
                  <a:close/>
                </a:path>
              </a:pathLst>
            </a:custGeom>
            <a:solidFill>
              <a:srgbClr val="000000"/>
            </a:solidFill>
            <a:ln w="25421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</p:grpSp>
      <p:grpSp>
        <p:nvGrpSpPr>
          <p:cNvPr id="1450" name="组合 1449">
            <a:extLst>
              <a:ext uri="{FF2B5EF4-FFF2-40B4-BE49-F238E27FC236}">
                <a16:creationId xmlns:a16="http://schemas.microsoft.com/office/drawing/2014/main" id="{307B87A9-3A9C-8FFB-FCD4-41CB6E97CD55}"/>
              </a:ext>
            </a:extLst>
          </p:cNvPr>
          <p:cNvGrpSpPr/>
          <p:nvPr/>
        </p:nvGrpSpPr>
        <p:grpSpPr>
          <a:xfrm>
            <a:off x="875560" y="4289918"/>
            <a:ext cx="1726053" cy="1713281"/>
            <a:chOff x="3000490" y="3896914"/>
            <a:chExt cx="2477770" cy="2459436"/>
          </a:xfrm>
        </p:grpSpPr>
        <p:sp>
          <p:nvSpPr>
            <p:cNvPr id="949" name="矩形 948">
              <a:extLst>
                <a:ext uri="{FF2B5EF4-FFF2-40B4-BE49-F238E27FC236}">
                  <a16:creationId xmlns:a16="http://schemas.microsoft.com/office/drawing/2014/main" id="{5A2E53EC-2726-3EFC-7706-E2A7DB14A7BE}"/>
                </a:ext>
              </a:extLst>
            </p:cNvPr>
            <p:cNvSpPr/>
            <p:nvPr/>
          </p:nvSpPr>
          <p:spPr>
            <a:xfrm>
              <a:off x="3000490" y="5375275"/>
              <a:ext cx="247650" cy="247650"/>
            </a:xfrm>
            <a:prstGeom prst="rect">
              <a:avLst/>
            </a:prstGeom>
            <a:solidFill>
              <a:srgbClr val="C0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950" name="矩形 949">
              <a:extLst>
                <a:ext uri="{FF2B5EF4-FFF2-40B4-BE49-F238E27FC236}">
                  <a16:creationId xmlns:a16="http://schemas.microsoft.com/office/drawing/2014/main" id="{F3E53D0F-4C2E-4502-141D-4EB2EFFFC82A}"/>
                </a:ext>
              </a:extLst>
            </p:cNvPr>
            <p:cNvSpPr/>
            <p:nvPr/>
          </p:nvSpPr>
          <p:spPr>
            <a:xfrm>
              <a:off x="3248140" y="5375275"/>
              <a:ext cx="247650" cy="247650"/>
            </a:xfrm>
            <a:prstGeom prst="rect">
              <a:avLst/>
            </a:prstGeom>
            <a:solidFill>
              <a:srgbClr val="C0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951" name="矩形 950">
              <a:extLst>
                <a:ext uri="{FF2B5EF4-FFF2-40B4-BE49-F238E27FC236}">
                  <a16:creationId xmlns:a16="http://schemas.microsoft.com/office/drawing/2014/main" id="{D707D682-BFCC-A58E-B4D1-54F36E6C60C8}"/>
                </a:ext>
              </a:extLst>
            </p:cNvPr>
            <p:cNvSpPr/>
            <p:nvPr/>
          </p:nvSpPr>
          <p:spPr>
            <a:xfrm>
              <a:off x="3495790" y="5375275"/>
              <a:ext cx="247650" cy="247650"/>
            </a:xfrm>
            <a:prstGeom prst="rect">
              <a:avLst/>
            </a:prstGeom>
            <a:solidFill>
              <a:srgbClr val="C0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952" name="矩形 951">
              <a:extLst>
                <a:ext uri="{FF2B5EF4-FFF2-40B4-BE49-F238E27FC236}">
                  <a16:creationId xmlns:a16="http://schemas.microsoft.com/office/drawing/2014/main" id="{3C8CC0DE-63B0-BBC7-C51D-D75826052902}"/>
                </a:ext>
              </a:extLst>
            </p:cNvPr>
            <p:cNvSpPr/>
            <p:nvPr/>
          </p:nvSpPr>
          <p:spPr>
            <a:xfrm>
              <a:off x="3743440" y="5375275"/>
              <a:ext cx="247650" cy="247650"/>
            </a:xfrm>
            <a:prstGeom prst="rect">
              <a:avLst/>
            </a:prstGeom>
            <a:solidFill>
              <a:srgbClr val="C0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953" name="矩形 952">
              <a:extLst>
                <a:ext uri="{FF2B5EF4-FFF2-40B4-BE49-F238E27FC236}">
                  <a16:creationId xmlns:a16="http://schemas.microsoft.com/office/drawing/2014/main" id="{11E161EC-5DBE-97C1-F041-5F29E6E412B1}"/>
                </a:ext>
              </a:extLst>
            </p:cNvPr>
            <p:cNvSpPr/>
            <p:nvPr/>
          </p:nvSpPr>
          <p:spPr>
            <a:xfrm>
              <a:off x="3000490" y="5622925"/>
              <a:ext cx="247650" cy="247650"/>
            </a:xfrm>
            <a:prstGeom prst="rect">
              <a:avLst/>
            </a:prstGeom>
            <a:solidFill>
              <a:srgbClr val="C0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954" name="矩形 953">
              <a:extLst>
                <a:ext uri="{FF2B5EF4-FFF2-40B4-BE49-F238E27FC236}">
                  <a16:creationId xmlns:a16="http://schemas.microsoft.com/office/drawing/2014/main" id="{7DD6B876-889D-4B62-6CD7-FFDD1FA8F351}"/>
                </a:ext>
              </a:extLst>
            </p:cNvPr>
            <p:cNvSpPr/>
            <p:nvPr/>
          </p:nvSpPr>
          <p:spPr>
            <a:xfrm>
              <a:off x="3248140" y="5622925"/>
              <a:ext cx="247650" cy="247650"/>
            </a:xfrm>
            <a:prstGeom prst="rect">
              <a:avLst/>
            </a:prstGeom>
            <a:solidFill>
              <a:srgbClr val="C0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955" name="矩形 954">
              <a:extLst>
                <a:ext uri="{FF2B5EF4-FFF2-40B4-BE49-F238E27FC236}">
                  <a16:creationId xmlns:a16="http://schemas.microsoft.com/office/drawing/2014/main" id="{23AF57AE-E305-A66D-8F32-4F81506FC99D}"/>
                </a:ext>
              </a:extLst>
            </p:cNvPr>
            <p:cNvSpPr/>
            <p:nvPr/>
          </p:nvSpPr>
          <p:spPr>
            <a:xfrm>
              <a:off x="3495790" y="5622925"/>
              <a:ext cx="247650" cy="247650"/>
            </a:xfrm>
            <a:prstGeom prst="rect">
              <a:avLst/>
            </a:prstGeom>
            <a:solidFill>
              <a:srgbClr val="C0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956" name="矩形 955">
              <a:extLst>
                <a:ext uri="{FF2B5EF4-FFF2-40B4-BE49-F238E27FC236}">
                  <a16:creationId xmlns:a16="http://schemas.microsoft.com/office/drawing/2014/main" id="{FC4FE706-EBDC-AC06-7C9D-9B060FED511A}"/>
                </a:ext>
              </a:extLst>
            </p:cNvPr>
            <p:cNvSpPr/>
            <p:nvPr/>
          </p:nvSpPr>
          <p:spPr>
            <a:xfrm>
              <a:off x="3743440" y="5622925"/>
              <a:ext cx="247650" cy="247650"/>
            </a:xfrm>
            <a:prstGeom prst="rect">
              <a:avLst/>
            </a:prstGeom>
            <a:solidFill>
              <a:srgbClr val="C0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solidFill>
                  <a:srgbClr val="FF0000"/>
                </a:solidFill>
              </a:endParaRPr>
            </a:p>
          </p:txBody>
        </p:sp>
        <p:sp>
          <p:nvSpPr>
            <p:cNvPr id="957" name="矩形 956">
              <a:extLst>
                <a:ext uri="{FF2B5EF4-FFF2-40B4-BE49-F238E27FC236}">
                  <a16:creationId xmlns:a16="http://schemas.microsoft.com/office/drawing/2014/main" id="{09A65953-8618-42F4-77A1-48F2DEDCBE36}"/>
                </a:ext>
              </a:extLst>
            </p:cNvPr>
            <p:cNvSpPr/>
            <p:nvPr/>
          </p:nvSpPr>
          <p:spPr>
            <a:xfrm>
              <a:off x="3000490" y="5861050"/>
              <a:ext cx="247650" cy="247650"/>
            </a:xfrm>
            <a:prstGeom prst="rect">
              <a:avLst/>
            </a:prstGeom>
            <a:solidFill>
              <a:srgbClr val="C0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958" name="矩形 957">
              <a:extLst>
                <a:ext uri="{FF2B5EF4-FFF2-40B4-BE49-F238E27FC236}">
                  <a16:creationId xmlns:a16="http://schemas.microsoft.com/office/drawing/2014/main" id="{480AF3D0-98B5-71A1-9080-1A0CF64D3EB3}"/>
                </a:ext>
              </a:extLst>
            </p:cNvPr>
            <p:cNvSpPr/>
            <p:nvPr/>
          </p:nvSpPr>
          <p:spPr>
            <a:xfrm>
              <a:off x="3248140" y="5861050"/>
              <a:ext cx="247650" cy="247650"/>
            </a:xfrm>
            <a:prstGeom prst="rect">
              <a:avLst/>
            </a:prstGeom>
            <a:solidFill>
              <a:srgbClr val="C0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959" name="矩形 958">
              <a:extLst>
                <a:ext uri="{FF2B5EF4-FFF2-40B4-BE49-F238E27FC236}">
                  <a16:creationId xmlns:a16="http://schemas.microsoft.com/office/drawing/2014/main" id="{CAB7A780-C3A1-DEAC-BBD0-408DD75C8F60}"/>
                </a:ext>
              </a:extLst>
            </p:cNvPr>
            <p:cNvSpPr/>
            <p:nvPr/>
          </p:nvSpPr>
          <p:spPr>
            <a:xfrm>
              <a:off x="3495790" y="5861050"/>
              <a:ext cx="247650" cy="247650"/>
            </a:xfrm>
            <a:prstGeom prst="rect">
              <a:avLst/>
            </a:prstGeom>
            <a:solidFill>
              <a:srgbClr val="C0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solidFill>
                  <a:srgbClr val="FF0000"/>
                </a:solidFill>
              </a:endParaRPr>
            </a:p>
          </p:txBody>
        </p:sp>
        <p:sp>
          <p:nvSpPr>
            <p:cNvPr id="960" name="矩形 959">
              <a:extLst>
                <a:ext uri="{FF2B5EF4-FFF2-40B4-BE49-F238E27FC236}">
                  <a16:creationId xmlns:a16="http://schemas.microsoft.com/office/drawing/2014/main" id="{793D3C55-F70B-E2AF-FA17-F47D2361353C}"/>
                </a:ext>
              </a:extLst>
            </p:cNvPr>
            <p:cNvSpPr/>
            <p:nvPr/>
          </p:nvSpPr>
          <p:spPr>
            <a:xfrm>
              <a:off x="3743440" y="5861050"/>
              <a:ext cx="247650" cy="247650"/>
            </a:xfrm>
            <a:prstGeom prst="rect">
              <a:avLst/>
            </a:prstGeom>
            <a:solidFill>
              <a:srgbClr val="C0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solidFill>
                  <a:srgbClr val="FF0000"/>
                </a:solidFill>
              </a:endParaRPr>
            </a:p>
          </p:txBody>
        </p:sp>
        <p:sp>
          <p:nvSpPr>
            <p:cNvPr id="961" name="矩形 960">
              <a:extLst>
                <a:ext uri="{FF2B5EF4-FFF2-40B4-BE49-F238E27FC236}">
                  <a16:creationId xmlns:a16="http://schemas.microsoft.com/office/drawing/2014/main" id="{40B1F3EA-DF0F-0C58-E02C-C19F588297DE}"/>
                </a:ext>
              </a:extLst>
            </p:cNvPr>
            <p:cNvSpPr/>
            <p:nvPr/>
          </p:nvSpPr>
          <p:spPr>
            <a:xfrm>
              <a:off x="3000490" y="6108700"/>
              <a:ext cx="247650" cy="247650"/>
            </a:xfrm>
            <a:prstGeom prst="rect">
              <a:avLst/>
            </a:prstGeom>
            <a:solidFill>
              <a:srgbClr val="C0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962" name="矩形 961">
              <a:extLst>
                <a:ext uri="{FF2B5EF4-FFF2-40B4-BE49-F238E27FC236}">
                  <a16:creationId xmlns:a16="http://schemas.microsoft.com/office/drawing/2014/main" id="{0558E0B9-7488-F6B5-0F04-0D0D37C537FB}"/>
                </a:ext>
              </a:extLst>
            </p:cNvPr>
            <p:cNvSpPr/>
            <p:nvPr/>
          </p:nvSpPr>
          <p:spPr>
            <a:xfrm>
              <a:off x="3248140" y="6108700"/>
              <a:ext cx="247650" cy="247650"/>
            </a:xfrm>
            <a:prstGeom prst="rect">
              <a:avLst/>
            </a:prstGeom>
            <a:solidFill>
              <a:srgbClr val="C0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solidFill>
                  <a:srgbClr val="FF0000"/>
                </a:solidFill>
              </a:endParaRPr>
            </a:p>
          </p:txBody>
        </p:sp>
        <p:sp>
          <p:nvSpPr>
            <p:cNvPr id="963" name="矩形 962">
              <a:extLst>
                <a:ext uri="{FF2B5EF4-FFF2-40B4-BE49-F238E27FC236}">
                  <a16:creationId xmlns:a16="http://schemas.microsoft.com/office/drawing/2014/main" id="{DF479E85-75F0-3528-9FC9-D3A24B2E5850}"/>
                </a:ext>
              </a:extLst>
            </p:cNvPr>
            <p:cNvSpPr/>
            <p:nvPr/>
          </p:nvSpPr>
          <p:spPr>
            <a:xfrm>
              <a:off x="3495790" y="6108700"/>
              <a:ext cx="247650" cy="247650"/>
            </a:xfrm>
            <a:prstGeom prst="rect">
              <a:avLst/>
            </a:prstGeom>
            <a:solidFill>
              <a:srgbClr val="C0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solidFill>
                  <a:srgbClr val="FF0000"/>
                </a:solidFill>
              </a:endParaRPr>
            </a:p>
          </p:txBody>
        </p:sp>
        <p:sp>
          <p:nvSpPr>
            <p:cNvPr id="964" name="矩形 963">
              <a:extLst>
                <a:ext uri="{FF2B5EF4-FFF2-40B4-BE49-F238E27FC236}">
                  <a16:creationId xmlns:a16="http://schemas.microsoft.com/office/drawing/2014/main" id="{ECB44507-F976-A1D2-5404-65866F99C92C}"/>
                </a:ext>
              </a:extLst>
            </p:cNvPr>
            <p:cNvSpPr/>
            <p:nvPr/>
          </p:nvSpPr>
          <p:spPr>
            <a:xfrm>
              <a:off x="3743440" y="6108700"/>
              <a:ext cx="247650" cy="247650"/>
            </a:xfrm>
            <a:prstGeom prst="rect">
              <a:avLst/>
            </a:prstGeom>
            <a:solidFill>
              <a:srgbClr val="C0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solidFill>
                  <a:srgbClr val="FF0000"/>
                </a:solidFill>
              </a:endParaRPr>
            </a:p>
          </p:txBody>
        </p:sp>
        <p:sp>
          <p:nvSpPr>
            <p:cNvPr id="965" name="矩形 964">
              <a:extLst>
                <a:ext uri="{FF2B5EF4-FFF2-40B4-BE49-F238E27FC236}">
                  <a16:creationId xmlns:a16="http://schemas.microsoft.com/office/drawing/2014/main" id="{7F1CEBFD-27A1-398F-BFF6-117045B336B2}"/>
                </a:ext>
              </a:extLst>
            </p:cNvPr>
            <p:cNvSpPr/>
            <p:nvPr/>
          </p:nvSpPr>
          <p:spPr>
            <a:xfrm>
              <a:off x="3991090" y="5375275"/>
              <a:ext cx="247650" cy="247650"/>
            </a:xfrm>
            <a:prstGeom prst="rect">
              <a:avLst/>
            </a:prstGeom>
            <a:solidFill>
              <a:srgbClr val="C0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966" name="矩形 965">
              <a:extLst>
                <a:ext uri="{FF2B5EF4-FFF2-40B4-BE49-F238E27FC236}">
                  <a16:creationId xmlns:a16="http://schemas.microsoft.com/office/drawing/2014/main" id="{5E9C2A08-33EA-1A6A-12D4-374DB86788B3}"/>
                </a:ext>
              </a:extLst>
            </p:cNvPr>
            <p:cNvSpPr/>
            <p:nvPr/>
          </p:nvSpPr>
          <p:spPr>
            <a:xfrm>
              <a:off x="3991090" y="5622925"/>
              <a:ext cx="247650" cy="247650"/>
            </a:xfrm>
            <a:prstGeom prst="rect">
              <a:avLst/>
            </a:prstGeom>
            <a:solidFill>
              <a:srgbClr val="C0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967" name="矩形 966">
              <a:extLst>
                <a:ext uri="{FF2B5EF4-FFF2-40B4-BE49-F238E27FC236}">
                  <a16:creationId xmlns:a16="http://schemas.microsoft.com/office/drawing/2014/main" id="{0A13FF30-EF55-E6A9-3A3F-005F8888F4CA}"/>
                </a:ext>
              </a:extLst>
            </p:cNvPr>
            <p:cNvSpPr/>
            <p:nvPr/>
          </p:nvSpPr>
          <p:spPr>
            <a:xfrm>
              <a:off x="3991090" y="5861050"/>
              <a:ext cx="247650" cy="247650"/>
            </a:xfrm>
            <a:prstGeom prst="rect">
              <a:avLst/>
            </a:prstGeom>
            <a:solidFill>
              <a:srgbClr val="C0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968" name="矩形 967">
              <a:extLst>
                <a:ext uri="{FF2B5EF4-FFF2-40B4-BE49-F238E27FC236}">
                  <a16:creationId xmlns:a16="http://schemas.microsoft.com/office/drawing/2014/main" id="{18862F7A-9B91-B250-566D-A254D4A23C29}"/>
                </a:ext>
              </a:extLst>
            </p:cNvPr>
            <p:cNvSpPr/>
            <p:nvPr/>
          </p:nvSpPr>
          <p:spPr>
            <a:xfrm>
              <a:off x="3991090" y="6108700"/>
              <a:ext cx="247650" cy="247650"/>
            </a:xfrm>
            <a:prstGeom prst="rect">
              <a:avLst/>
            </a:prstGeom>
            <a:solidFill>
              <a:srgbClr val="C0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969" name="矩形 968">
              <a:extLst>
                <a:ext uri="{FF2B5EF4-FFF2-40B4-BE49-F238E27FC236}">
                  <a16:creationId xmlns:a16="http://schemas.microsoft.com/office/drawing/2014/main" id="{45F7EA2F-B7E7-7639-F4F2-F63769BFC54B}"/>
                </a:ext>
              </a:extLst>
            </p:cNvPr>
            <p:cNvSpPr/>
            <p:nvPr/>
          </p:nvSpPr>
          <p:spPr>
            <a:xfrm>
              <a:off x="3991090" y="5127943"/>
              <a:ext cx="247650" cy="247650"/>
            </a:xfrm>
            <a:prstGeom prst="rect">
              <a:avLst/>
            </a:prstGeom>
            <a:solidFill>
              <a:srgbClr val="C0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970" name="矩形 969">
              <a:extLst>
                <a:ext uri="{FF2B5EF4-FFF2-40B4-BE49-F238E27FC236}">
                  <a16:creationId xmlns:a16="http://schemas.microsoft.com/office/drawing/2014/main" id="{8132B39F-A22C-9B56-4CA9-D1991D5E1521}"/>
                </a:ext>
              </a:extLst>
            </p:cNvPr>
            <p:cNvSpPr/>
            <p:nvPr/>
          </p:nvSpPr>
          <p:spPr>
            <a:xfrm>
              <a:off x="3000490" y="5127943"/>
              <a:ext cx="247650" cy="247650"/>
            </a:xfrm>
            <a:prstGeom prst="rect">
              <a:avLst/>
            </a:prstGeom>
            <a:solidFill>
              <a:srgbClr val="C0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971" name="矩形 970">
              <a:extLst>
                <a:ext uri="{FF2B5EF4-FFF2-40B4-BE49-F238E27FC236}">
                  <a16:creationId xmlns:a16="http://schemas.microsoft.com/office/drawing/2014/main" id="{B0FAB467-4BE8-0C82-320C-CDB5ECCA43B9}"/>
                </a:ext>
              </a:extLst>
            </p:cNvPr>
            <p:cNvSpPr/>
            <p:nvPr/>
          </p:nvSpPr>
          <p:spPr>
            <a:xfrm>
              <a:off x="3248140" y="5127943"/>
              <a:ext cx="247650" cy="247650"/>
            </a:xfrm>
            <a:prstGeom prst="rect">
              <a:avLst/>
            </a:prstGeom>
            <a:solidFill>
              <a:srgbClr val="C0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solidFill>
                  <a:srgbClr val="FF0000"/>
                </a:solidFill>
              </a:endParaRPr>
            </a:p>
          </p:txBody>
        </p:sp>
        <p:sp>
          <p:nvSpPr>
            <p:cNvPr id="972" name="矩形 971">
              <a:extLst>
                <a:ext uri="{FF2B5EF4-FFF2-40B4-BE49-F238E27FC236}">
                  <a16:creationId xmlns:a16="http://schemas.microsoft.com/office/drawing/2014/main" id="{35D46F92-810C-FFDF-DA50-439D4897EA84}"/>
                </a:ext>
              </a:extLst>
            </p:cNvPr>
            <p:cNvSpPr/>
            <p:nvPr/>
          </p:nvSpPr>
          <p:spPr>
            <a:xfrm>
              <a:off x="3495790" y="5127943"/>
              <a:ext cx="247650" cy="247650"/>
            </a:xfrm>
            <a:prstGeom prst="rect">
              <a:avLst/>
            </a:prstGeom>
            <a:solidFill>
              <a:srgbClr val="C0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solidFill>
                  <a:srgbClr val="FF0000"/>
                </a:solidFill>
              </a:endParaRPr>
            </a:p>
          </p:txBody>
        </p:sp>
        <p:sp>
          <p:nvSpPr>
            <p:cNvPr id="973" name="矩形 972">
              <a:extLst>
                <a:ext uri="{FF2B5EF4-FFF2-40B4-BE49-F238E27FC236}">
                  <a16:creationId xmlns:a16="http://schemas.microsoft.com/office/drawing/2014/main" id="{0EFD9BEA-3001-FE1A-97B5-B3BE65519EF2}"/>
                </a:ext>
              </a:extLst>
            </p:cNvPr>
            <p:cNvSpPr/>
            <p:nvPr/>
          </p:nvSpPr>
          <p:spPr>
            <a:xfrm>
              <a:off x="3743440" y="5127943"/>
              <a:ext cx="247650" cy="247650"/>
            </a:xfrm>
            <a:prstGeom prst="rect">
              <a:avLst/>
            </a:prstGeom>
            <a:solidFill>
              <a:srgbClr val="C0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solidFill>
                  <a:srgbClr val="FF0000"/>
                </a:solidFill>
              </a:endParaRPr>
            </a:p>
          </p:txBody>
        </p:sp>
        <p:sp>
          <p:nvSpPr>
            <p:cNvPr id="974" name="矩形 973">
              <a:extLst>
                <a:ext uri="{FF2B5EF4-FFF2-40B4-BE49-F238E27FC236}">
                  <a16:creationId xmlns:a16="http://schemas.microsoft.com/office/drawing/2014/main" id="{ECD4515F-7D95-56B8-6EA7-E1833E665EF9}"/>
                </a:ext>
              </a:extLst>
            </p:cNvPr>
            <p:cNvSpPr/>
            <p:nvPr/>
          </p:nvSpPr>
          <p:spPr>
            <a:xfrm>
              <a:off x="4240010" y="5375275"/>
              <a:ext cx="247650" cy="247650"/>
            </a:xfrm>
            <a:prstGeom prst="rect">
              <a:avLst/>
            </a:prstGeom>
            <a:solidFill>
              <a:srgbClr val="C0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975" name="矩形 974">
              <a:extLst>
                <a:ext uri="{FF2B5EF4-FFF2-40B4-BE49-F238E27FC236}">
                  <a16:creationId xmlns:a16="http://schemas.microsoft.com/office/drawing/2014/main" id="{FFFB27BF-2D10-BD60-6F7E-E0C2A314E2E7}"/>
                </a:ext>
              </a:extLst>
            </p:cNvPr>
            <p:cNvSpPr/>
            <p:nvPr/>
          </p:nvSpPr>
          <p:spPr>
            <a:xfrm>
              <a:off x="4487660" y="5375275"/>
              <a:ext cx="247650" cy="247650"/>
            </a:xfrm>
            <a:prstGeom prst="rect">
              <a:avLst/>
            </a:prstGeom>
            <a:solidFill>
              <a:srgbClr val="C0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976" name="矩形 975">
              <a:extLst>
                <a:ext uri="{FF2B5EF4-FFF2-40B4-BE49-F238E27FC236}">
                  <a16:creationId xmlns:a16="http://schemas.microsoft.com/office/drawing/2014/main" id="{E99AD565-0870-94B2-2965-6AC18E449629}"/>
                </a:ext>
              </a:extLst>
            </p:cNvPr>
            <p:cNvSpPr/>
            <p:nvPr/>
          </p:nvSpPr>
          <p:spPr>
            <a:xfrm>
              <a:off x="4735310" y="5375275"/>
              <a:ext cx="247650" cy="247650"/>
            </a:xfrm>
            <a:prstGeom prst="rect">
              <a:avLst/>
            </a:prstGeom>
            <a:solidFill>
              <a:srgbClr val="C0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977" name="矩形 976">
              <a:extLst>
                <a:ext uri="{FF2B5EF4-FFF2-40B4-BE49-F238E27FC236}">
                  <a16:creationId xmlns:a16="http://schemas.microsoft.com/office/drawing/2014/main" id="{DF30E355-DA35-ACB1-0118-CBC47C9C74F9}"/>
                </a:ext>
              </a:extLst>
            </p:cNvPr>
            <p:cNvSpPr/>
            <p:nvPr/>
          </p:nvSpPr>
          <p:spPr>
            <a:xfrm>
              <a:off x="4982960" y="5375275"/>
              <a:ext cx="247650" cy="247650"/>
            </a:xfrm>
            <a:prstGeom prst="rect">
              <a:avLst/>
            </a:prstGeom>
            <a:solidFill>
              <a:srgbClr val="C0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978" name="矩形 977">
              <a:extLst>
                <a:ext uri="{FF2B5EF4-FFF2-40B4-BE49-F238E27FC236}">
                  <a16:creationId xmlns:a16="http://schemas.microsoft.com/office/drawing/2014/main" id="{8DA938DA-5E4D-E49D-29B7-DD5CF3AA4511}"/>
                </a:ext>
              </a:extLst>
            </p:cNvPr>
            <p:cNvSpPr/>
            <p:nvPr/>
          </p:nvSpPr>
          <p:spPr>
            <a:xfrm>
              <a:off x="4240010" y="5622925"/>
              <a:ext cx="247650" cy="247650"/>
            </a:xfrm>
            <a:prstGeom prst="rect">
              <a:avLst/>
            </a:prstGeom>
            <a:solidFill>
              <a:srgbClr val="C0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979" name="矩形 978">
              <a:extLst>
                <a:ext uri="{FF2B5EF4-FFF2-40B4-BE49-F238E27FC236}">
                  <a16:creationId xmlns:a16="http://schemas.microsoft.com/office/drawing/2014/main" id="{F0C79D8D-5217-6993-4FF8-07DC25611BB0}"/>
                </a:ext>
              </a:extLst>
            </p:cNvPr>
            <p:cNvSpPr/>
            <p:nvPr/>
          </p:nvSpPr>
          <p:spPr>
            <a:xfrm>
              <a:off x="4487660" y="5622925"/>
              <a:ext cx="247650" cy="247650"/>
            </a:xfrm>
            <a:prstGeom prst="rect">
              <a:avLst/>
            </a:prstGeom>
            <a:solidFill>
              <a:srgbClr val="C0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980" name="矩形 979">
              <a:extLst>
                <a:ext uri="{FF2B5EF4-FFF2-40B4-BE49-F238E27FC236}">
                  <a16:creationId xmlns:a16="http://schemas.microsoft.com/office/drawing/2014/main" id="{4544D751-7CA6-945C-7D3A-A6D89066DB0B}"/>
                </a:ext>
              </a:extLst>
            </p:cNvPr>
            <p:cNvSpPr/>
            <p:nvPr/>
          </p:nvSpPr>
          <p:spPr>
            <a:xfrm>
              <a:off x="4735310" y="5622925"/>
              <a:ext cx="247650" cy="247650"/>
            </a:xfrm>
            <a:prstGeom prst="rect">
              <a:avLst/>
            </a:prstGeom>
            <a:solidFill>
              <a:srgbClr val="C0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981" name="矩形 980">
              <a:extLst>
                <a:ext uri="{FF2B5EF4-FFF2-40B4-BE49-F238E27FC236}">
                  <a16:creationId xmlns:a16="http://schemas.microsoft.com/office/drawing/2014/main" id="{AF35BDBE-0F5D-73A1-3C93-8F7DB9CBE76A}"/>
                </a:ext>
              </a:extLst>
            </p:cNvPr>
            <p:cNvSpPr/>
            <p:nvPr/>
          </p:nvSpPr>
          <p:spPr>
            <a:xfrm>
              <a:off x="4982960" y="5622925"/>
              <a:ext cx="247650" cy="247650"/>
            </a:xfrm>
            <a:prstGeom prst="rect">
              <a:avLst/>
            </a:prstGeom>
            <a:solidFill>
              <a:srgbClr val="C0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solidFill>
                  <a:srgbClr val="FF0000"/>
                </a:solidFill>
              </a:endParaRPr>
            </a:p>
          </p:txBody>
        </p:sp>
        <p:sp>
          <p:nvSpPr>
            <p:cNvPr id="982" name="矩形 981">
              <a:extLst>
                <a:ext uri="{FF2B5EF4-FFF2-40B4-BE49-F238E27FC236}">
                  <a16:creationId xmlns:a16="http://schemas.microsoft.com/office/drawing/2014/main" id="{5F8F2A77-69A2-9124-1F3E-5BD87D38F859}"/>
                </a:ext>
              </a:extLst>
            </p:cNvPr>
            <p:cNvSpPr/>
            <p:nvPr/>
          </p:nvSpPr>
          <p:spPr>
            <a:xfrm>
              <a:off x="4240010" y="5861050"/>
              <a:ext cx="247650" cy="247650"/>
            </a:xfrm>
            <a:prstGeom prst="rect">
              <a:avLst/>
            </a:prstGeom>
            <a:solidFill>
              <a:srgbClr val="C0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983" name="矩形 982">
              <a:extLst>
                <a:ext uri="{FF2B5EF4-FFF2-40B4-BE49-F238E27FC236}">
                  <a16:creationId xmlns:a16="http://schemas.microsoft.com/office/drawing/2014/main" id="{E8039937-A027-51BB-9B85-1FF93EEA79AA}"/>
                </a:ext>
              </a:extLst>
            </p:cNvPr>
            <p:cNvSpPr/>
            <p:nvPr/>
          </p:nvSpPr>
          <p:spPr>
            <a:xfrm>
              <a:off x="4487660" y="5861050"/>
              <a:ext cx="247650" cy="247650"/>
            </a:xfrm>
            <a:prstGeom prst="rect">
              <a:avLst/>
            </a:prstGeom>
            <a:solidFill>
              <a:srgbClr val="C0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984" name="矩形 983">
              <a:extLst>
                <a:ext uri="{FF2B5EF4-FFF2-40B4-BE49-F238E27FC236}">
                  <a16:creationId xmlns:a16="http://schemas.microsoft.com/office/drawing/2014/main" id="{C117FACF-E421-F68D-9372-06582AAC8CAF}"/>
                </a:ext>
              </a:extLst>
            </p:cNvPr>
            <p:cNvSpPr/>
            <p:nvPr/>
          </p:nvSpPr>
          <p:spPr>
            <a:xfrm>
              <a:off x="4735310" y="5861050"/>
              <a:ext cx="247650" cy="247650"/>
            </a:xfrm>
            <a:prstGeom prst="rect">
              <a:avLst/>
            </a:prstGeom>
            <a:solidFill>
              <a:srgbClr val="C0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solidFill>
                  <a:srgbClr val="FF0000"/>
                </a:solidFill>
              </a:endParaRPr>
            </a:p>
          </p:txBody>
        </p:sp>
        <p:sp>
          <p:nvSpPr>
            <p:cNvPr id="985" name="矩形 984">
              <a:extLst>
                <a:ext uri="{FF2B5EF4-FFF2-40B4-BE49-F238E27FC236}">
                  <a16:creationId xmlns:a16="http://schemas.microsoft.com/office/drawing/2014/main" id="{AAE62C72-DE43-211B-DF77-482CFFC7AB45}"/>
                </a:ext>
              </a:extLst>
            </p:cNvPr>
            <p:cNvSpPr/>
            <p:nvPr/>
          </p:nvSpPr>
          <p:spPr>
            <a:xfrm>
              <a:off x="4982960" y="5861050"/>
              <a:ext cx="247650" cy="247650"/>
            </a:xfrm>
            <a:prstGeom prst="rect">
              <a:avLst/>
            </a:prstGeom>
            <a:solidFill>
              <a:srgbClr val="C0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solidFill>
                  <a:srgbClr val="FF0000"/>
                </a:solidFill>
              </a:endParaRPr>
            </a:p>
          </p:txBody>
        </p:sp>
        <p:sp>
          <p:nvSpPr>
            <p:cNvPr id="986" name="矩形 985">
              <a:extLst>
                <a:ext uri="{FF2B5EF4-FFF2-40B4-BE49-F238E27FC236}">
                  <a16:creationId xmlns:a16="http://schemas.microsoft.com/office/drawing/2014/main" id="{F68390BF-94FA-8CAD-76D4-E9B15D5E2FA2}"/>
                </a:ext>
              </a:extLst>
            </p:cNvPr>
            <p:cNvSpPr/>
            <p:nvPr/>
          </p:nvSpPr>
          <p:spPr>
            <a:xfrm>
              <a:off x="4240010" y="6108700"/>
              <a:ext cx="247650" cy="247650"/>
            </a:xfrm>
            <a:prstGeom prst="rect">
              <a:avLst/>
            </a:prstGeom>
            <a:solidFill>
              <a:srgbClr val="C0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987" name="矩形 986">
              <a:extLst>
                <a:ext uri="{FF2B5EF4-FFF2-40B4-BE49-F238E27FC236}">
                  <a16:creationId xmlns:a16="http://schemas.microsoft.com/office/drawing/2014/main" id="{C60D2885-8D78-94E4-55D8-D182A020F807}"/>
                </a:ext>
              </a:extLst>
            </p:cNvPr>
            <p:cNvSpPr/>
            <p:nvPr/>
          </p:nvSpPr>
          <p:spPr>
            <a:xfrm>
              <a:off x="4487660" y="6108700"/>
              <a:ext cx="247650" cy="247650"/>
            </a:xfrm>
            <a:prstGeom prst="rect">
              <a:avLst/>
            </a:prstGeom>
            <a:solidFill>
              <a:srgbClr val="C0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solidFill>
                  <a:srgbClr val="FF0000"/>
                </a:solidFill>
              </a:endParaRPr>
            </a:p>
          </p:txBody>
        </p:sp>
        <p:sp>
          <p:nvSpPr>
            <p:cNvPr id="988" name="矩形 987">
              <a:extLst>
                <a:ext uri="{FF2B5EF4-FFF2-40B4-BE49-F238E27FC236}">
                  <a16:creationId xmlns:a16="http://schemas.microsoft.com/office/drawing/2014/main" id="{E2E6D855-1973-6B51-5D7A-80E7F2C75EF3}"/>
                </a:ext>
              </a:extLst>
            </p:cNvPr>
            <p:cNvSpPr/>
            <p:nvPr/>
          </p:nvSpPr>
          <p:spPr>
            <a:xfrm>
              <a:off x="4735310" y="6108700"/>
              <a:ext cx="247650" cy="247650"/>
            </a:xfrm>
            <a:prstGeom prst="rect">
              <a:avLst/>
            </a:prstGeom>
            <a:solidFill>
              <a:srgbClr val="C0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solidFill>
                  <a:srgbClr val="FF0000"/>
                </a:solidFill>
              </a:endParaRPr>
            </a:p>
          </p:txBody>
        </p:sp>
        <p:sp>
          <p:nvSpPr>
            <p:cNvPr id="989" name="矩形 988">
              <a:extLst>
                <a:ext uri="{FF2B5EF4-FFF2-40B4-BE49-F238E27FC236}">
                  <a16:creationId xmlns:a16="http://schemas.microsoft.com/office/drawing/2014/main" id="{8C5D2126-7270-0837-0FAB-112D97221CBD}"/>
                </a:ext>
              </a:extLst>
            </p:cNvPr>
            <p:cNvSpPr/>
            <p:nvPr/>
          </p:nvSpPr>
          <p:spPr>
            <a:xfrm>
              <a:off x="4982960" y="6108700"/>
              <a:ext cx="247650" cy="247650"/>
            </a:xfrm>
            <a:prstGeom prst="rect">
              <a:avLst/>
            </a:prstGeom>
            <a:solidFill>
              <a:srgbClr val="C0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solidFill>
                  <a:srgbClr val="FF0000"/>
                </a:solidFill>
              </a:endParaRPr>
            </a:p>
          </p:txBody>
        </p:sp>
        <p:sp>
          <p:nvSpPr>
            <p:cNvPr id="990" name="矩形 989">
              <a:extLst>
                <a:ext uri="{FF2B5EF4-FFF2-40B4-BE49-F238E27FC236}">
                  <a16:creationId xmlns:a16="http://schemas.microsoft.com/office/drawing/2014/main" id="{239959CE-6023-DD96-1C72-2E547C284916}"/>
                </a:ext>
              </a:extLst>
            </p:cNvPr>
            <p:cNvSpPr/>
            <p:nvPr/>
          </p:nvSpPr>
          <p:spPr>
            <a:xfrm>
              <a:off x="5230610" y="5375275"/>
              <a:ext cx="247650" cy="247650"/>
            </a:xfrm>
            <a:prstGeom prst="rect">
              <a:avLst/>
            </a:prstGeom>
            <a:solidFill>
              <a:srgbClr val="C0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991" name="矩形 990">
              <a:extLst>
                <a:ext uri="{FF2B5EF4-FFF2-40B4-BE49-F238E27FC236}">
                  <a16:creationId xmlns:a16="http://schemas.microsoft.com/office/drawing/2014/main" id="{2075F578-B767-F728-2B6D-340C61B915BD}"/>
                </a:ext>
              </a:extLst>
            </p:cNvPr>
            <p:cNvSpPr/>
            <p:nvPr/>
          </p:nvSpPr>
          <p:spPr>
            <a:xfrm>
              <a:off x="5230610" y="5622925"/>
              <a:ext cx="247650" cy="247650"/>
            </a:xfrm>
            <a:prstGeom prst="rect">
              <a:avLst/>
            </a:prstGeom>
            <a:solidFill>
              <a:srgbClr val="C0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992" name="矩形 991">
              <a:extLst>
                <a:ext uri="{FF2B5EF4-FFF2-40B4-BE49-F238E27FC236}">
                  <a16:creationId xmlns:a16="http://schemas.microsoft.com/office/drawing/2014/main" id="{5B232ECD-E1F9-4D4F-99D5-FBA6BFCAB33C}"/>
                </a:ext>
              </a:extLst>
            </p:cNvPr>
            <p:cNvSpPr/>
            <p:nvPr/>
          </p:nvSpPr>
          <p:spPr>
            <a:xfrm>
              <a:off x="5230610" y="5861050"/>
              <a:ext cx="247650" cy="247650"/>
            </a:xfrm>
            <a:prstGeom prst="rect">
              <a:avLst/>
            </a:prstGeom>
            <a:solidFill>
              <a:srgbClr val="C0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993" name="矩形 992">
              <a:extLst>
                <a:ext uri="{FF2B5EF4-FFF2-40B4-BE49-F238E27FC236}">
                  <a16:creationId xmlns:a16="http://schemas.microsoft.com/office/drawing/2014/main" id="{2D464011-E796-B327-FD51-E28DA315C505}"/>
                </a:ext>
              </a:extLst>
            </p:cNvPr>
            <p:cNvSpPr/>
            <p:nvPr/>
          </p:nvSpPr>
          <p:spPr>
            <a:xfrm>
              <a:off x="5230610" y="6108700"/>
              <a:ext cx="247650" cy="247650"/>
            </a:xfrm>
            <a:prstGeom prst="rect">
              <a:avLst/>
            </a:prstGeom>
            <a:solidFill>
              <a:srgbClr val="C0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994" name="矩形 993">
              <a:extLst>
                <a:ext uri="{FF2B5EF4-FFF2-40B4-BE49-F238E27FC236}">
                  <a16:creationId xmlns:a16="http://schemas.microsoft.com/office/drawing/2014/main" id="{7D07C115-96E8-E789-6E26-BD5CE468D294}"/>
                </a:ext>
              </a:extLst>
            </p:cNvPr>
            <p:cNvSpPr/>
            <p:nvPr/>
          </p:nvSpPr>
          <p:spPr>
            <a:xfrm>
              <a:off x="5230610" y="5127943"/>
              <a:ext cx="247650" cy="247650"/>
            </a:xfrm>
            <a:prstGeom prst="rect">
              <a:avLst/>
            </a:prstGeom>
            <a:solidFill>
              <a:srgbClr val="C0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995" name="矩形 994">
              <a:extLst>
                <a:ext uri="{FF2B5EF4-FFF2-40B4-BE49-F238E27FC236}">
                  <a16:creationId xmlns:a16="http://schemas.microsoft.com/office/drawing/2014/main" id="{BFECD080-61D2-00B0-1744-C5D33B290EB0}"/>
                </a:ext>
              </a:extLst>
            </p:cNvPr>
            <p:cNvSpPr/>
            <p:nvPr/>
          </p:nvSpPr>
          <p:spPr>
            <a:xfrm>
              <a:off x="4240010" y="5127943"/>
              <a:ext cx="247650" cy="247650"/>
            </a:xfrm>
            <a:prstGeom prst="rect">
              <a:avLst/>
            </a:prstGeom>
            <a:solidFill>
              <a:srgbClr val="C0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996" name="矩形 995">
              <a:extLst>
                <a:ext uri="{FF2B5EF4-FFF2-40B4-BE49-F238E27FC236}">
                  <a16:creationId xmlns:a16="http://schemas.microsoft.com/office/drawing/2014/main" id="{D0AF6DB1-F160-CFE6-F5CD-6D29D1F15856}"/>
                </a:ext>
              </a:extLst>
            </p:cNvPr>
            <p:cNvSpPr/>
            <p:nvPr/>
          </p:nvSpPr>
          <p:spPr>
            <a:xfrm>
              <a:off x="4487660" y="5127943"/>
              <a:ext cx="247650" cy="247650"/>
            </a:xfrm>
            <a:prstGeom prst="rect">
              <a:avLst/>
            </a:prstGeom>
            <a:solidFill>
              <a:srgbClr val="C0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solidFill>
                  <a:srgbClr val="FF0000"/>
                </a:solidFill>
              </a:endParaRPr>
            </a:p>
          </p:txBody>
        </p:sp>
        <p:sp>
          <p:nvSpPr>
            <p:cNvPr id="997" name="矩形 996">
              <a:extLst>
                <a:ext uri="{FF2B5EF4-FFF2-40B4-BE49-F238E27FC236}">
                  <a16:creationId xmlns:a16="http://schemas.microsoft.com/office/drawing/2014/main" id="{3F021A51-C067-E17D-EA09-74ABC6110610}"/>
                </a:ext>
              </a:extLst>
            </p:cNvPr>
            <p:cNvSpPr/>
            <p:nvPr/>
          </p:nvSpPr>
          <p:spPr>
            <a:xfrm>
              <a:off x="4735310" y="5127943"/>
              <a:ext cx="247650" cy="247650"/>
            </a:xfrm>
            <a:prstGeom prst="rect">
              <a:avLst/>
            </a:prstGeom>
            <a:solidFill>
              <a:srgbClr val="C0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solidFill>
                  <a:srgbClr val="FF0000"/>
                </a:solidFill>
              </a:endParaRPr>
            </a:p>
          </p:txBody>
        </p:sp>
        <p:sp>
          <p:nvSpPr>
            <p:cNvPr id="998" name="矩形 997">
              <a:extLst>
                <a:ext uri="{FF2B5EF4-FFF2-40B4-BE49-F238E27FC236}">
                  <a16:creationId xmlns:a16="http://schemas.microsoft.com/office/drawing/2014/main" id="{74762C7F-BEC1-2465-54C0-2AD2C75A095E}"/>
                </a:ext>
              </a:extLst>
            </p:cNvPr>
            <p:cNvSpPr/>
            <p:nvPr/>
          </p:nvSpPr>
          <p:spPr>
            <a:xfrm>
              <a:off x="4982960" y="5127943"/>
              <a:ext cx="247650" cy="247650"/>
            </a:xfrm>
            <a:prstGeom prst="rect">
              <a:avLst/>
            </a:prstGeom>
            <a:solidFill>
              <a:srgbClr val="C0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solidFill>
                  <a:srgbClr val="FF0000"/>
                </a:solidFill>
              </a:endParaRPr>
            </a:p>
          </p:txBody>
        </p:sp>
        <p:sp>
          <p:nvSpPr>
            <p:cNvPr id="999" name="矩形 998">
              <a:extLst>
                <a:ext uri="{FF2B5EF4-FFF2-40B4-BE49-F238E27FC236}">
                  <a16:creationId xmlns:a16="http://schemas.microsoft.com/office/drawing/2014/main" id="{7BDAB6DF-1AF7-31A6-6DC3-4C18D8E62236}"/>
                </a:ext>
              </a:extLst>
            </p:cNvPr>
            <p:cNvSpPr/>
            <p:nvPr/>
          </p:nvSpPr>
          <p:spPr>
            <a:xfrm>
              <a:off x="3000490" y="4144246"/>
              <a:ext cx="247650" cy="247650"/>
            </a:xfrm>
            <a:prstGeom prst="rect">
              <a:avLst/>
            </a:prstGeom>
            <a:solidFill>
              <a:srgbClr val="C0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00" name="矩形 999">
              <a:extLst>
                <a:ext uri="{FF2B5EF4-FFF2-40B4-BE49-F238E27FC236}">
                  <a16:creationId xmlns:a16="http://schemas.microsoft.com/office/drawing/2014/main" id="{21B4DF5F-77ED-BFCD-3090-28636395F0B4}"/>
                </a:ext>
              </a:extLst>
            </p:cNvPr>
            <p:cNvSpPr/>
            <p:nvPr/>
          </p:nvSpPr>
          <p:spPr>
            <a:xfrm>
              <a:off x="3248140" y="4144246"/>
              <a:ext cx="247650" cy="247650"/>
            </a:xfrm>
            <a:prstGeom prst="rect">
              <a:avLst/>
            </a:prstGeom>
            <a:solidFill>
              <a:srgbClr val="C0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01" name="矩形 1000">
              <a:extLst>
                <a:ext uri="{FF2B5EF4-FFF2-40B4-BE49-F238E27FC236}">
                  <a16:creationId xmlns:a16="http://schemas.microsoft.com/office/drawing/2014/main" id="{0D7AB8A7-4784-CA59-AC80-B8E7B3E509F5}"/>
                </a:ext>
              </a:extLst>
            </p:cNvPr>
            <p:cNvSpPr/>
            <p:nvPr/>
          </p:nvSpPr>
          <p:spPr>
            <a:xfrm>
              <a:off x="3495790" y="4144246"/>
              <a:ext cx="247650" cy="247650"/>
            </a:xfrm>
            <a:prstGeom prst="rect">
              <a:avLst/>
            </a:prstGeom>
            <a:solidFill>
              <a:srgbClr val="C0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02" name="矩形 1001">
              <a:extLst>
                <a:ext uri="{FF2B5EF4-FFF2-40B4-BE49-F238E27FC236}">
                  <a16:creationId xmlns:a16="http://schemas.microsoft.com/office/drawing/2014/main" id="{3184B6F1-52F7-ADBA-6E38-F15BD332005A}"/>
                </a:ext>
              </a:extLst>
            </p:cNvPr>
            <p:cNvSpPr/>
            <p:nvPr/>
          </p:nvSpPr>
          <p:spPr>
            <a:xfrm>
              <a:off x="3743440" y="4144246"/>
              <a:ext cx="247650" cy="247650"/>
            </a:xfrm>
            <a:prstGeom prst="rect">
              <a:avLst/>
            </a:prstGeom>
            <a:solidFill>
              <a:srgbClr val="C0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03" name="矩形 1002">
              <a:extLst>
                <a:ext uri="{FF2B5EF4-FFF2-40B4-BE49-F238E27FC236}">
                  <a16:creationId xmlns:a16="http://schemas.microsoft.com/office/drawing/2014/main" id="{BA13167D-157E-D136-4D74-260351BF9880}"/>
                </a:ext>
              </a:extLst>
            </p:cNvPr>
            <p:cNvSpPr/>
            <p:nvPr/>
          </p:nvSpPr>
          <p:spPr>
            <a:xfrm>
              <a:off x="3000490" y="4391896"/>
              <a:ext cx="247650" cy="247650"/>
            </a:xfrm>
            <a:prstGeom prst="rect">
              <a:avLst/>
            </a:prstGeom>
            <a:solidFill>
              <a:srgbClr val="C0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04" name="矩形 1003">
              <a:extLst>
                <a:ext uri="{FF2B5EF4-FFF2-40B4-BE49-F238E27FC236}">
                  <a16:creationId xmlns:a16="http://schemas.microsoft.com/office/drawing/2014/main" id="{E3050306-9588-0489-55D7-38225D2D2409}"/>
                </a:ext>
              </a:extLst>
            </p:cNvPr>
            <p:cNvSpPr/>
            <p:nvPr/>
          </p:nvSpPr>
          <p:spPr>
            <a:xfrm>
              <a:off x="3248140" y="4391896"/>
              <a:ext cx="247650" cy="247650"/>
            </a:xfrm>
            <a:prstGeom prst="rect">
              <a:avLst/>
            </a:prstGeom>
            <a:solidFill>
              <a:srgbClr val="C0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05" name="矩形 1004">
              <a:extLst>
                <a:ext uri="{FF2B5EF4-FFF2-40B4-BE49-F238E27FC236}">
                  <a16:creationId xmlns:a16="http://schemas.microsoft.com/office/drawing/2014/main" id="{D18A1514-8F78-1D4C-A47F-13725C7CC388}"/>
                </a:ext>
              </a:extLst>
            </p:cNvPr>
            <p:cNvSpPr/>
            <p:nvPr/>
          </p:nvSpPr>
          <p:spPr>
            <a:xfrm>
              <a:off x="3495790" y="4391896"/>
              <a:ext cx="247650" cy="247650"/>
            </a:xfrm>
            <a:prstGeom prst="rect">
              <a:avLst/>
            </a:prstGeom>
            <a:solidFill>
              <a:srgbClr val="C0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06" name="矩形 1005">
              <a:extLst>
                <a:ext uri="{FF2B5EF4-FFF2-40B4-BE49-F238E27FC236}">
                  <a16:creationId xmlns:a16="http://schemas.microsoft.com/office/drawing/2014/main" id="{63755984-762F-4601-2B0B-2EB8327C8BDA}"/>
                </a:ext>
              </a:extLst>
            </p:cNvPr>
            <p:cNvSpPr/>
            <p:nvPr/>
          </p:nvSpPr>
          <p:spPr>
            <a:xfrm>
              <a:off x="3743440" y="4391896"/>
              <a:ext cx="247650" cy="247650"/>
            </a:xfrm>
            <a:prstGeom prst="rect">
              <a:avLst/>
            </a:prstGeom>
            <a:solidFill>
              <a:srgbClr val="C0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solidFill>
                  <a:srgbClr val="FF0000"/>
                </a:solidFill>
              </a:endParaRPr>
            </a:p>
          </p:txBody>
        </p:sp>
        <p:sp>
          <p:nvSpPr>
            <p:cNvPr id="1007" name="矩形 1006">
              <a:extLst>
                <a:ext uri="{FF2B5EF4-FFF2-40B4-BE49-F238E27FC236}">
                  <a16:creationId xmlns:a16="http://schemas.microsoft.com/office/drawing/2014/main" id="{D0F446D2-7C32-784F-B895-8A0137A827F0}"/>
                </a:ext>
              </a:extLst>
            </p:cNvPr>
            <p:cNvSpPr/>
            <p:nvPr/>
          </p:nvSpPr>
          <p:spPr>
            <a:xfrm>
              <a:off x="3000490" y="4630021"/>
              <a:ext cx="247650" cy="247650"/>
            </a:xfrm>
            <a:prstGeom prst="rect">
              <a:avLst/>
            </a:prstGeom>
            <a:solidFill>
              <a:srgbClr val="C0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08" name="矩形 1007">
              <a:extLst>
                <a:ext uri="{FF2B5EF4-FFF2-40B4-BE49-F238E27FC236}">
                  <a16:creationId xmlns:a16="http://schemas.microsoft.com/office/drawing/2014/main" id="{02C9D9D8-9D59-9266-2556-DF5564394272}"/>
                </a:ext>
              </a:extLst>
            </p:cNvPr>
            <p:cNvSpPr/>
            <p:nvPr/>
          </p:nvSpPr>
          <p:spPr>
            <a:xfrm>
              <a:off x="3248140" y="4630021"/>
              <a:ext cx="247650" cy="247650"/>
            </a:xfrm>
            <a:prstGeom prst="rect">
              <a:avLst/>
            </a:prstGeom>
            <a:solidFill>
              <a:srgbClr val="C0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09" name="矩形 1008">
              <a:extLst>
                <a:ext uri="{FF2B5EF4-FFF2-40B4-BE49-F238E27FC236}">
                  <a16:creationId xmlns:a16="http://schemas.microsoft.com/office/drawing/2014/main" id="{16DC9BF5-04A3-9646-264F-20264C9FD5E6}"/>
                </a:ext>
              </a:extLst>
            </p:cNvPr>
            <p:cNvSpPr/>
            <p:nvPr/>
          </p:nvSpPr>
          <p:spPr>
            <a:xfrm>
              <a:off x="3495790" y="4630021"/>
              <a:ext cx="247650" cy="247650"/>
            </a:xfrm>
            <a:prstGeom prst="rect">
              <a:avLst/>
            </a:prstGeom>
            <a:solidFill>
              <a:srgbClr val="C0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solidFill>
                  <a:srgbClr val="FF0000"/>
                </a:solidFill>
              </a:endParaRPr>
            </a:p>
          </p:txBody>
        </p:sp>
        <p:sp>
          <p:nvSpPr>
            <p:cNvPr id="1010" name="矩形 1009">
              <a:extLst>
                <a:ext uri="{FF2B5EF4-FFF2-40B4-BE49-F238E27FC236}">
                  <a16:creationId xmlns:a16="http://schemas.microsoft.com/office/drawing/2014/main" id="{33FCC117-5FC9-B709-D6C1-D7809C47525F}"/>
                </a:ext>
              </a:extLst>
            </p:cNvPr>
            <p:cNvSpPr/>
            <p:nvPr/>
          </p:nvSpPr>
          <p:spPr>
            <a:xfrm>
              <a:off x="3743440" y="4630021"/>
              <a:ext cx="247650" cy="247650"/>
            </a:xfrm>
            <a:prstGeom prst="rect">
              <a:avLst/>
            </a:prstGeom>
            <a:solidFill>
              <a:srgbClr val="C0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solidFill>
                  <a:srgbClr val="FF0000"/>
                </a:solidFill>
              </a:endParaRPr>
            </a:p>
          </p:txBody>
        </p:sp>
        <p:sp>
          <p:nvSpPr>
            <p:cNvPr id="1011" name="矩形 1010">
              <a:extLst>
                <a:ext uri="{FF2B5EF4-FFF2-40B4-BE49-F238E27FC236}">
                  <a16:creationId xmlns:a16="http://schemas.microsoft.com/office/drawing/2014/main" id="{472CFE9C-A3AE-6AAA-EDF7-676DC82FBDD4}"/>
                </a:ext>
              </a:extLst>
            </p:cNvPr>
            <p:cNvSpPr/>
            <p:nvPr/>
          </p:nvSpPr>
          <p:spPr>
            <a:xfrm>
              <a:off x="3000490" y="4877671"/>
              <a:ext cx="247650" cy="247650"/>
            </a:xfrm>
            <a:prstGeom prst="rect">
              <a:avLst/>
            </a:prstGeom>
            <a:solidFill>
              <a:srgbClr val="C0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12" name="矩形 1011">
              <a:extLst>
                <a:ext uri="{FF2B5EF4-FFF2-40B4-BE49-F238E27FC236}">
                  <a16:creationId xmlns:a16="http://schemas.microsoft.com/office/drawing/2014/main" id="{77E2194D-30A8-510E-ED1A-173458476FCC}"/>
                </a:ext>
              </a:extLst>
            </p:cNvPr>
            <p:cNvSpPr/>
            <p:nvPr/>
          </p:nvSpPr>
          <p:spPr>
            <a:xfrm>
              <a:off x="3248140" y="4877671"/>
              <a:ext cx="247650" cy="247650"/>
            </a:xfrm>
            <a:prstGeom prst="rect">
              <a:avLst/>
            </a:prstGeom>
            <a:solidFill>
              <a:srgbClr val="C0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solidFill>
                  <a:srgbClr val="FF0000"/>
                </a:solidFill>
              </a:endParaRPr>
            </a:p>
          </p:txBody>
        </p:sp>
        <p:sp>
          <p:nvSpPr>
            <p:cNvPr id="1013" name="矩形 1012">
              <a:extLst>
                <a:ext uri="{FF2B5EF4-FFF2-40B4-BE49-F238E27FC236}">
                  <a16:creationId xmlns:a16="http://schemas.microsoft.com/office/drawing/2014/main" id="{FEC3E2F9-0123-048D-CDC2-391A70AD58A7}"/>
                </a:ext>
              </a:extLst>
            </p:cNvPr>
            <p:cNvSpPr/>
            <p:nvPr/>
          </p:nvSpPr>
          <p:spPr>
            <a:xfrm>
              <a:off x="3495790" y="4877671"/>
              <a:ext cx="247650" cy="247650"/>
            </a:xfrm>
            <a:prstGeom prst="rect">
              <a:avLst/>
            </a:prstGeom>
            <a:solidFill>
              <a:srgbClr val="C0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solidFill>
                  <a:srgbClr val="FF0000"/>
                </a:solidFill>
              </a:endParaRPr>
            </a:p>
          </p:txBody>
        </p:sp>
        <p:sp>
          <p:nvSpPr>
            <p:cNvPr id="1014" name="矩形 1013">
              <a:extLst>
                <a:ext uri="{FF2B5EF4-FFF2-40B4-BE49-F238E27FC236}">
                  <a16:creationId xmlns:a16="http://schemas.microsoft.com/office/drawing/2014/main" id="{3CC30E93-E77E-77BA-E866-19B0D3EDBE6D}"/>
                </a:ext>
              </a:extLst>
            </p:cNvPr>
            <p:cNvSpPr/>
            <p:nvPr/>
          </p:nvSpPr>
          <p:spPr>
            <a:xfrm>
              <a:off x="3743440" y="4877671"/>
              <a:ext cx="247650" cy="247650"/>
            </a:xfrm>
            <a:prstGeom prst="rect">
              <a:avLst/>
            </a:prstGeom>
            <a:solidFill>
              <a:srgbClr val="C0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solidFill>
                  <a:srgbClr val="FF0000"/>
                </a:solidFill>
              </a:endParaRPr>
            </a:p>
          </p:txBody>
        </p:sp>
        <p:sp>
          <p:nvSpPr>
            <p:cNvPr id="1015" name="矩形 1014">
              <a:extLst>
                <a:ext uri="{FF2B5EF4-FFF2-40B4-BE49-F238E27FC236}">
                  <a16:creationId xmlns:a16="http://schemas.microsoft.com/office/drawing/2014/main" id="{CCB740EF-AD26-E8ED-1232-1580D082C592}"/>
                </a:ext>
              </a:extLst>
            </p:cNvPr>
            <p:cNvSpPr/>
            <p:nvPr/>
          </p:nvSpPr>
          <p:spPr>
            <a:xfrm>
              <a:off x="3991090" y="4144246"/>
              <a:ext cx="247650" cy="247650"/>
            </a:xfrm>
            <a:prstGeom prst="rect">
              <a:avLst/>
            </a:prstGeom>
            <a:solidFill>
              <a:srgbClr val="C0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16" name="矩形 1015">
              <a:extLst>
                <a:ext uri="{FF2B5EF4-FFF2-40B4-BE49-F238E27FC236}">
                  <a16:creationId xmlns:a16="http://schemas.microsoft.com/office/drawing/2014/main" id="{258EEC98-9D20-2E48-CE38-812FFB15760B}"/>
                </a:ext>
              </a:extLst>
            </p:cNvPr>
            <p:cNvSpPr/>
            <p:nvPr/>
          </p:nvSpPr>
          <p:spPr>
            <a:xfrm>
              <a:off x="3991090" y="4391896"/>
              <a:ext cx="247650" cy="247650"/>
            </a:xfrm>
            <a:prstGeom prst="rect">
              <a:avLst/>
            </a:prstGeom>
            <a:solidFill>
              <a:srgbClr val="C0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17" name="矩形 1016">
              <a:extLst>
                <a:ext uri="{FF2B5EF4-FFF2-40B4-BE49-F238E27FC236}">
                  <a16:creationId xmlns:a16="http://schemas.microsoft.com/office/drawing/2014/main" id="{20CA0695-074F-55D8-8E60-C878ACE2E00D}"/>
                </a:ext>
              </a:extLst>
            </p:cNvPr>
            <p:cNvSpPr/>
            <p:nvPr/>
          </p:nvSpPr>
          <p:spPr>
            <a:xfrm>
              <a:off x="3991090" y="4630021"/>
              <a:ext cx="247650" cy="247650"/>
            </a:xfrm>
            <a:prstGeom prst="rect">
              <a:avLst/>
            </a:prstGeom>
            <a:solidFill>
              <a:srgbClr val="C0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18" name="矩形 1017">
              <a:extLst>
                <a:ext uri="{FF2B5EF4-FFF2-40B4-BE49-F238E27FC236}">
                  <a16:creationId xmlns:a16="http://schemas.microsoft.com/office/drawing/2014/main" id="{36FCE076-F496-51A1-2095-78FC25DBB12A}"/>
                </a:ext>
              </a:extLst>
            </p:cNvPr>
            <p:cNvSpPr/>
            <p:nvPr/>
          </p:nvSpPr>
          <p:spPr>
            <a:xfrm>
              <a:off x="3991090" y="4877671"/>
              <a:ext cx="247650" cy="247650"/>
            </a:xfrm>
            <a:prstGeom prst="rect">
              <a:avLst/>
            </a:prstGeom>
            <a:solidFill>
              <a:srgbClr val="C0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19" name="矩形 1018">
              <a:extLst>
                <a:ext uri="{FF2B5EF4-FFF2-40B4-BE49-F238E27FC236}">
                  <a16:creationId xmlns:a16="http://schemas.microsoft.com/office/drawing/2014/main" id="{A0C082CB-278F-90E6-09FF-94ED31152BAE}"/>
                </a:ext>
              </a:extLst>
            </p:cNvPr>
            <p:cNvSpPr/>
            <p:nvPr/>
          </p:nvSpPr>
          <p:spPr>
            <a:xfrm>
              <a:off x="3991090" y="3896914"/>
              <a:ext cx="247650" cy="247650"/>
            </a:xfrm>
            <a:prstGeom prst="rect">
              <a:avLst/>
            </a:prstGeom>
            <a:solidFill>
              <a:srgbClr val="C0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20" name="矩形 1019">
              <a:extLst>
                <a:ext uri="{FF2B5EF4-FFF2-40B4-BE49-F238E27FC236}">
                  <a16:creationId xmlns:a16="http://schemas.microsoft.com/office/drawing/2014/main" id="{39329673-3F85-3151-FCC4-F7943E65E29D}"/>
                </a:ext>
              </a:extLst>
            </p:cNvPr>
            <p:cNvSpPr/>
            <p:nvPr/>
          </p:nvSpPr>
          <p:spPr>
            <a:xfrm>
              <a:off x="3000490" y="3896914"/>
              <a:ext cx="247650" cy="247650"/>
            </a:xfrm>
            <a:prstGeom prst="rect">
              <a:avLst/>
            </a:prstGeom>
            <a:solidFill>
              <a:srgbClr val="C0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21" name="矩形 1020">
              <a:extLst>
                <a:ext uri="{FF2B5EF4-FFF2-40B4-BE49-F238E27FC236}">
                  <a16:creationId xmlns:a16="http://schemas.microsoft.com/office/drawing/2014/main" id="{B8E14E40-FAD4-C08F-23CA-97C6E6D17184}"/>
                </a:ext>
              </a:extLst>
            </p:cNvPr>
            <p:cNvSpPr/>
            <p:nvPr/>
          </p:nvSpPr>
          <p:spPr>
            <a:xfrm>
              <a:off x="3248140" y="3896914"/>
              <a:ext cx="247650" cy="247650"/>
            </a:xfrm>
            <a:prstGeom prst="rect">
              <a:avLst/>
            </a:prstGeom>
            <a:solidFill>
              <a:srgbClr val="C0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solidFill>
                  <a:srgbClr val="FF0000"/>
                </a:solidFill>
              </a:endParaRPr>
            </a:p>
          </p:txBody>
        </p:sp>
        <p:sp>
          <p:nvSpPr>
            <p:cNvPr id="1022" name="矩形 1021">
              <a:extLst>
                <a:ext uri="{FF2B5EF4-FFF2-40B4-BE49-F238E27FC236}">
                  <a16:creationId xmlns:a16="http://schemas.microsoft.com/office/drawing/2014/main" id="{6E0FAFB1-ED09-A89A-6E09-BE3719C9F13D}"/>
                </a:ext>
              </a:extLst>
            </p:cNvPr>
            <p:cNvSpPr/>
            <p:nvPr/>
          </p:nvSpPr>
          <p:spPr>
            <a:xfrm>
              <a:off x="3495790" y="3896914"/>
              <a:ext cx="247650" cy="247650"/>
            </a:xfrm>
            <a:prstGeom prst="rect">
              <a:avLst/>
            </a:prstGeom>
            <a:solidFill>
              <a:srgbClr val="C0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solidFill>
                  <a:srgbClr val="FF0000"/>
                </a:solidFill>
              </a:endParaRPr>
            </a:p>
          </p:txBody>
        </p:sp>
        <p:sp>
          <p:nvSpPr>
            <p:cNvPr id="1023" name="矩形 1022">
              <a:extLst>
                <a:ext uri="{FF2B5EF4-FFF2-40B4-BE49-F238E27FC236}">
                  <a16:creationId xmlns:a16="http://schemas.microsoft.com/office/drawing/2014/main" id="{EEEECA04-CB5A-3A2D-4DAC-45B2FBB2B164}"/>
                </a:ext>
              </a:extLst>
            </p:cNvPr>
            <p:cNvSpPr/>
            <p:nvPr/>
          </p:nvSpPr>
          <p:spPr>
            <a:xfrm>
              <a:off x="3743440" y="3896914"/>
              <a:ext cx="247650" cy="247650"/>
            </a:xfrm>
            <a:prstGeom prst="rect">
              <a:avLst/>
            </a:prstGeom>
            <a:solidFill>
              <a:srgbClr val="C0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solidFill>
                  <a:srgbClr val="FF0000"/>
                </a:solidFill>
              </a:endParaRPr>
            </a:p>
          </p:txBody>
        </p:sp>
        <p:sp>
          <p:nvSpPr>
            <p:cNvPr id="1024" name="矩形 1023">
              <a:extLst>
                <a:ext uri="{FF2B5EF4-FFF2-40B4-BE49-F238E27FC236}">
                  <a16:creationId xmlns:a16="http://schemas.microsoft.com/office/drawing/2014/main" id="{78CBF98E-7E36-F913-CDE1-D23ECFD7CF03}"/>
                </a:ext>
              </a:extLst>
            </p:cNvPr>
            <p:cNvSpPr/>
            <p:nvPr/>
          </p:nvSpPr>
          <p:spPr>
            <a:xfrm>
              <a:off x="4240010" y="4144246"/>
              <a:ext cx="247650" cy="247650"/>
            </a:xfrm>
            <a:prstGeom prst="rect">
              <a:avLst/>
            </a:prstGeom>
            <a:solidFill>
              <a:srgbClr val="C0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25" name="矩形 1024">
              <a:extLst>
                <a:ext uri="{FF2B5EF4-FFF2-40B4-BE49-F238E27FC236}">
                  <a16:creationId xmlns:a16="http://schemas.microsoft.com/office/drawing/2014/main" id="{B13E3DCF-F2DD-84C6-2CFF-8C48ED06465E}"/>
                </a:ext>
              </a:extLst>
            </p:cNvPr>
            <p:cNvSpPr/>
            <p:nvPr/>
          </p:nvSpPr>
          <p:spPr>
            <a:xfrm>
              <a:off x="4487660" y="4144246"/>
              <a:ext cx="247650" cy="247650"/>
            </a:xfrm>
            <a:prstGeom prst="rect">
              <a:avLst/>
            </a:prstGeom>
            <a:solidFill>
              <a:srgbClr val="C0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26" name="矩形 1025">
              <a:extLst>
                <a:ext uri="{FF2B5EF4-FFF2-40B4-BE49-F238E27FC236}">
                  <a16:creationId xmlns:a16="http://schemas.microsoft.com/office/drawing/2014/main" id="{8976746B-D353-4204-7035-171C69870FC1}"/>
                </a:ext>
              </a:extLst>
            </p:cNvPr>
            <p:cNvSpPr/>
            <p:nvPr/>
          </p:nvSpPr>
          <p:spPr>
            <a:xfrm>
              <a:off x="4735310" y="4144246"/>
              <a:ext cx="247650" cy="247650"/>
            </a:xfrm>
            <a:prstGeom prst="rect">
              <a:avLst/>
            </a:prstGeom>
            <a:solidFill>
              <a:srgbClr val="C0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27" name="矩形 1026">
              <a:extLst>
                <a:ext uri="{FF2B5EF4-FFF2-40B4-BE49-F238E27FC236}">
                  <a16:creationId xmlns:a16="http://schemas.microsoft.com/office/drawing/2014/main" id="{724EA615-C25B-5241-D8B8-2ACF67E6BCD8}"/>
                </a:ext>
              </a:extLst>
            </p:cNvPr>
            <p:cNvSpPr/>
            <p:nvPr/>
          </p:nvSpPr>
          <p:spPr>
            <a:xfrm>
              <a:off x="4982960" y="4144246"/>
              <a:ext cx="247650" cy="247650"/>
            </a:xfrm>
            <a:prstGeom prst="rect">
              <a:avLst/>
            </a:prstGeom>
            <a:solidFill>
              <a:srgbClr val="C0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28" name="矩形 1027">
              <a:extLst>
                <a:ext uri="{FF2B5EF4-FFF2-40B4-BE49-F238E27FC236}">
                  <a16:creationId xmlns:a16="http://schemas.microsoft.com/office/drawing/2014/main" id="{A27E9FD8-86F2-B1ED-8553-69472941BAC3}"/>
                </a:ext>
              </a:extLst>
            </p:cNvPr>
            <p:cNvSpPr/>
            <p:nvPr/>
          </p:nvSpPr>
          <p:spPr>
            <a:xfrm>
              <a:off x="4240010" y="4391896"/>
              <a:ext cx="247650" cy="247650"/>
            </a:xfrm>
            <a:prstGeom prst="rect">
              <a:avLst/>
            </a:prstGeom>
            <a:solidFill>
              <a:srgbClr val="C0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29" name="矩形 1028">
              <a:extLst>
                <a:ext uri="{FF2B5EF4-FFF2-40B4-BE49-F238E27FC236}">
                  <a16:creationId xmlns:a16="http://schemas.microsoft.com/office/drawing/2014/main" id="{0D40667B-DE8C-E2DD-6C0C-8E53F5A3D4BD}"/>
                </a:ext>
              </a:extLst>
            </p:cNvPr>
            <p:cNvSpPr/>
            <p:nvPr/>
          </p:nvSpPr>
          <p:spPr>
            <a:xfrm>
              <a:off x="4487660" y="4391896"/>
              <a:ext cx="247650" cy="247650"/>
            </a:xfrm>
            <a:prstGeom prst="rect">
              <a:avLst/>
            </a:prstGeom>
            <a:solidFill>
              <a:srgbClr val="C0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30" name="矩形 1029">
              <a:extLst>
                <a:ext uri="{FF2B5EF4-FFF2-40B4-BE49-F238E27FC236}">
                  <a16:creationId xmlns:a16="http://schemas.microsoft.com/office/drawing/2014/main" id="{284B6EE3-70E8-D5C3-6ED2-8F7E6725ABDD}"/>
                </a:ext>
              </a:extLst>
            </p:cNvPr>
            <p:cNvSpPr/>
            <p:nvPr/>
          </p:nvSpPr>
          <p:spPr>
            <a:xfrm>
              <a:off x="4735310" y="4391896"/>
              <a:ext cx="247650" cy="247650"/>
            </a:xfrm>
            <a:prstGeom prst="rect">
              <a:avLst/>
            </a:prstGeom>
            <a:solidFill>
              <a:srgbClr val="C0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31" name="矩形 1030">
              <a:extLst>
                <a:ext uri="{FF2B5EF4-FFF2-40B4-BE49-F238E27FC236}">
                  <a16:creationId xmlns:a16="http://schemas.microsoft.com/office/drawing/2014/main" id="{2D7FA57F-4DB1-8C0B-53E1-B4E188DFF6C0}"/>
                </a:ext>
              </a:extLst>
            </p:cNvPr>
            <p:cNvSpPr/>
            <p:nvPr/>
          </p:nvSpPr>
          <p:spPr>
            <a:xfrm>
              <a:off x="4982960" y="4391896"/>
              <a:ext cx="247650" cy="247650"/>
            </a:xfrm>
            <a:prstGeom prst="rect">
              <a:avLst/>
            </a:prstGeom>
            <a:solidFill>
              <a:srgbClr val="C0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solidFill>
                  <a:srgbClr val="FF0000"/>
                </a:solidFill>
              </a:endParaRPr>
            </a:p>
          </p:txBody>
        </p:sp>
        <p:sp>
          <p:nvSpPr>
            <p:cNvPr id="1032" name="矩形 1031">
              <a:extLst>
                <a:ext uri="{FF2B5EF4-FFF2-40B4-BE49-F238E27FC236}">
                  <a16:creationId xmlns:a16="http://schemas.microsoft.com/office/drawing/2014/main" id="{3776F5ED-200F-9EA6-BA89-7546EC82026A}"/>
                </a:ext>
              </a:extLst>
            </p:cNvPr>
            <p:cNvSpPr/>
            <p:nvPr/>
          </p:nvSpPr>
          <p:spPr>
            <a:xfrm>
              <a:off x="4240010" y="4630021"/>
              <a:ext cx="247650" cy="247650"/>
            </a:xfrm>
            <a:prstGeom prst="rect">
              <a:avLst/>
            </a:prstGeom>
            <a:solidFill>
              <a:srgbClr val="C0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33" name="矩形 1032">
              <a:extLst>
                <a:ext uri="{FF2B5EF4-FFF2-40B4-BE49-F238E27FC236}">
                  <a16:creationId xmlns:a16="http://schemas.microsoft.com/office/drawing/2014/main" id="{88131FF0-F2A0-33A1-32C4-E59408C367B2}"/>
                </a:ext>
              </a:extLst>
            </p:cNvPr>
            <p:cNvSpPr/>
            <p:nvPr/>
          </p:nvSpPr>
          <p:spPr>
            <a:xfrm>
              <a:off x="4487660" y="4630021"/>
              <a:ext cx="247650" cy="247650"/>
            </a:xfrm>
            <a:prstGeom prst="rect">
              <a:avLst/>
            </a:prstGeom>
            <a:solidFill>
              <a:srgbClr val="C0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34" name="矩形 1033">
              <a:extLst>
                <a:ext uri="{FF2B5EF4-FFF2-40B4-BE49-F238E27FC236}">
                  <a16:creationId xmlns:a16="http://schemas.microsoft.com/office/drawing/2014/main" id="{C4FD8F3A-12E9-853F-C4DA-3F6FC69BDA9E}"/>
                </a:ext>
              </a:extLst>
            </p:cNvPr>
            <p:cNvSpPr/>
            <p:nvPr/>
          </p:nvSpPr>
          <p:spPr>
            <a:xfrm>
              <a:off x="4735310" y="4630021"/>
              <a:ext cx="247650" cy="247650"/>
            </a:xfrm>
            <a:prstGeom prst="rect">
              <a:avLst/>
            </a:prstGeom>
            <a:solidFill>
              <a:srgbClr val="C0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solidFill>
                  <a:srgbClr val="FF0000"/>
                </a:solidFill>
              </a:endParaRPr>
            </a:p>
          </p:txBody>
        </p:sp>
        <p:sp>
          <p:nvSpPr>
            <p:cNvPr id="1035" name="矩形 1034">
              <a:extLst>
                <a:ext uri="{FF2B5EF4-FFF2-40B4-BE49-F238E27FC236}">
                  <a16:creationId xmlns:a16="http://schemas.microsoft.com/office/drawing/2014/main" id="{0DE6E8EA-069D-F823-3DD1-487D36B910FD}"/>
                </a:ext>
              </a:extLst>
            </p:cNvPr>
            <p:cNvSpPr/>
            <p:nvPr/>
          </p:nvSpPr>
          <p:spPr>
            <a:xfrm>
              <a:off x="4982960" y="4630021"/>
              <a:ext cx="247650" cy="247650"/>
            </a:xfrm>
            <a:prstGeom prst="rect">
              <a:avLst/>
            </a:prstGeom>
            <a:solidFill>
              <a:srgbClr val="C0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solidFill>
                  <a:srgbClr val="FF0000"/>
                </a:solidFill>
              </a:endParaRPr>
            </a:p>
          </p:txBody>
        </p:sp>
        <p:sp>
          <p:nvSpPr>
            <p:cNvPr id="1036" name="矩形 1035">
              <a:extLst>
                <a:ext uri="{FF2B5EF4-FFF2-40B4-BE49-F238E27FC236}">
                  <a16:creationId xmlns:a16="http://schemas.microsoft.com/office/drawing/2014/main" id="{F57A154F-BC4B-7B56-6494-25A69BF1C916}"/>
                </a:ext>
              </a:extLst>
            </p:cNvPr>
            <p:cNvSpPr/>
            <p:nvPr/>
          </p:nvSpPr>
          <p:spPr>
            <a:xfrm>
              <a:off x="4240010" y="4877671"/>
              <a:ext cx="247650" cy="247650"/>
            </a:xfrm>
            <a:prstGeom prst="rect">
              <a:avLst/>
            </a:prstGeom>
            <a:solidFill>
              <a:srgbClr val="C0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37" name="矩形 1036">
              <a:extLst>
                <a:ext uri="{FF2B5EF4-FFF2-40B4-BE49-F238E27FC236}">
                  <a16:creationId xmlns:a16="http://schemas.microsoft.com/office/drawing/2014/main" id="{76EC1A56-1AB0-3604-DC2D-80B4FDF18913}"/>
                </a:ext>
              </a:extLst>
            </p:cNvPr>
            <p:cNvSpPr/>
            <p:nvPr/>
          </p:nvSpPr>
          <p:spPr>
            <a:xfrm>
              <a:off x="4487660" y="4877671"/>
              <a:ext cx="247650" cy="247650"/>
            </a:xfrm>
            <a:prstGeom prst="rect">
              <a:avLst/>
            </a:prstGeom>
            <a:solidFill>
              <a:srgbClr val="C0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solidFill>
                  <a:srgbClr val="FF0000"/>
                </a:solidFill>
              </a:endParaRPr>
            </a:p>
          </p:txBody>
        </p:sp>
        <p:sp>
          <p:nvSpPr>
            <p:cNvPr id="1038" name="矩形 1037">
              <a:extLst>
                <a:ext uri="{FF2B5EF4-FFF2-40B4-BE49-F238E27FC236}">
                  <a16:creationId xmlns:a16="http://schemas.microsoft.com/office/drawing/2014/main" id="{8904548A-A4C2-B6EB-0FD4-6FBBFFB8CDCD}"/>
                </a:ext>
              </a:extLst>
            </p:cNvPr>
            <p:cNvSpPr/>
            <p:nvPr/>
          </p:nvSpPr>
          <p:spPr>
            <a:xfrm>
              <a:off x="4735310" y="4877671"/>
              <a:ext cx="247650" cy="247650"/>
            </a:xfrm>
            <a:prstGeom prst="rect">
              <a:avLst/>
            </a:prstGeom>
            <a:solidFill>
              <a:srgbClr val="C0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solidFill>
                  <a:srgbClr val="FF0000"/>
                </a:solidFill>
              </a:endParaRPr>
            </a:p>
          </p:txBody>
        </p:sp>
        <p:sp>
          <p:nvSpPr>
            <p:cNvPr id="1039" name="矩形 1038">
              <a:extLst>
                <a:ext uri="{FF2B5EF4-FFF2-40B4-BE49-F238E27FC236}">
                  <a16:creationId xmlns:a16="http://schemas.microsoft.com/office/drawing/2014/main" id="{C5CD8B2F-69C6-7A17-6C02-BFF51C67E406}"/>
                </a:ext>
              </a:extLst>
            </p:cNvPr>
            <p:cNvSpPr/>
            <p:nvPr/>
          </p:nvSpPr>
          <p:spPr>
            <a:xfrm>
              <a:off x="4982960" y="4877671"/>
              <a:ext cx="247650" cy="247650"/>
            </a:xfrm>
            <a:prstGeom prst="rect">
              <a:avLst/>
            </a:prstGeom>
            <a:solidFill>
              <a:srgbClr val="C0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solidFill>
                  <a:srgbClr val="FF0000"/>
                </a:solidFill>
              </a:endParaRPr>
            </a:p>
          </p:txBody>
        </p:sp>
        <p:sp>
          <p:nvSpPr>
            <p:cNvPr id="1040" name="矩形 1039">
              <a:extLst>
                <a:ext uri="{FF2B5EF4-FFF2-40B4-BE49-F238E27FC236}">
                  <a16:creationId xmlns:a16="http://schemas.microsoft.com/office/drawing/2014/main" id="{19BF0F9A-8259-ABBE-EB8B-19AB9CB92BD3}"/>
                </a:ext>
              </a:extLst>
            </p:cNvPr>
            <p:cNvSpPr/>
            <p:nvPr/>
          </p:nvSpPr>
          <p:spPr>
            <a:xfrm>
              <a:off x="5230610" y="4144246"/>
              <a:ext cx="247650" cy="247650"/>
            </a:xfrm>
            <a:prstGeom prst="rect">
              <a:avLst/>
            </a:prstGeom>
            <a:solidFill>
              <a:srgbClr val="C0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41" name="矩形 1040">
              <a:extLst>
                <a:ext uri="{FF2B5EF4-FFF2-40B4-BE49-F238E27FC236}">
                  <a16:creationId xmlns:a16="http://schemas.microsoft.com/office/drawing/2014/main" id="{218F3059-9A60-E0AD-C932-B5E3BB8964F6}"/>
                </a:ext>
              </a:extLst>
            </p:cNvPr>
            <p:cNvSpPr/>
            <p:nvPr/>
          </p:nvSpPr>
          <p:spPr>
            <a:xfrm>
              <a:off x="5230610" y="4391896"/>
              <a:ext cx="247650" cy="247650"/>
            </a:xfrm>
            <a:prstGeom prst="rect">
              <a:avLst/>
            </a:prstGeom>
            <a:solidFill>
              <a:srgbClr val="C0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42" name="矩形 1041">
              <a:extLst>
                <a:ext uri="{FF2B5EF4-FFF2-40B4-BE49-F238E27FC236}">
                  <a16:creationId xmlns:a16="http://schemas.microsoft.com/office/drawing/2014/main" id="{931B4986-01DD-DE71-B892-13DDF2E3BE51}"/>
                </a:ext>
              </a:extLst>
            </p:cNvPr>
            <p:cNvSpPr/>
            <p:nvPr/>
          </p:nvSpPr>
          <p:spPr>
            <a:xfrm>
              <a:off x="5230610" y="4630021"/>
              <a:ext cx="247650" cy="247650"/>
            </a:xfrm>
            <a:prstGeom prst="rect">
              <a:avLst/>
            </a:prstGeom>
            <a:solidFill>
              <a:srgbClr val="C0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43" name="矩形 1042">
              <a:extLst>
                <a:ext uri="{FF2B5EF4-FFF2-40B4-BE49-F238E27FC236}">
                  <a16:creationId xmlns:a16="http://schemas.microsoft.com/office/drawing/2014/main" id="{6BD9B0FD-B4DB-3CD8-0D06-B7505CE71450}"/>
                </a:ext>
              </a:extLst>
            </p:cNvPr>
            <p:cNvSpPr/>
            <p:nvPr/>
          </p:nvSpPr>
          <p:spPr>
            <a:xfrm>
              <a:off x="5230610" y="4877671"/>
              <a:ext cx="247650" cy="247650"/>
            </a:xfrm>
            <a:prstGeom prst="rect">
              <a:avLst/>
            </a:prstGeom>
            <a:solidFill>
              <a:srgbClr val="C0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44" name="矩形 1043">
              <a:extLst>
                <a:ext uri="{FF2B5EF4-FFF2-40B4-BE49-F238E27FC236}">
                  <a16:creationId xmlns:a16="http://schemas.microsoft.com/office/drawing/2014/main" id="{844E7079-3BA1-3738-6CFF-C2BABE0D4655}"/>
                </a:ext>
              </a:extLst>
            </p:cNvPr>
            <p:cNvSpPr/>
            <p:nvPr/>
          </p:nvSpPr>
          <p:spPr>
            <a:xfrm>
              <a:off x="5230610" y="3896914"/>
              <a:ext cx="247650" cy="247650"/>
            </a:xfrm>
            <a:prstGeom prst="rect">
              <a:avLst/>
            </a:prstGeom>
            <a:solidFill>
              <a:srgbClr val="C0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45" name="矩形 1044">
              <a:extLst>
                <a:ext uri="{FF2B5EF4-FFF2-40B4-BE49-F238E27FC236}">
                  <a16:creationId xmlns:a16="http://schemas.microsoft.com/office/drawing/2014/main" id="{51322875-3D5E-6796-E5E7-0A17B17BD1DD}"/>
                </a:ext>
              </a:extLst>
            </p:cNvPr>
            <p:cNvSpPr/>
            <p:nvPr/>
          </p:nvSpPr>
          <p:spPr>
            <a:xfrm>
              <a:off x="4240010" y="3896914"/>
              <a:ext cx="247650" cy="247650"/>
            </a:xfrm>
            <a:prstGeom prst="rect">
              <a:avLst/>
            </a:prstGeom>
            <a:solidFill>
              <a:srgbClr val="C0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46" name="矩形 1045">
              <a:extLst>
                <a:ext uri="{FF2B5EF4-FFF2-40B4-BE49-F238E27FC236}">
                  <a16:creationId xmlns:a16="http://schemas.microsoft.com/office/drawing/2014/main" id="{0B21BDDE-7946-1034-6BB7-31C6FBFF61F9}"/>
                </a:ext>
              </a:extLst>
            </p:cNvPr>
            <p:cNvSpPr/>
            <p:nvPr/>
          </p:nvSpPr>
          <p:spPr>
            <a:xfrm>
              <a:off x="4487660" y="3896914"/>
              <a:ext cx="247650" cy="247650"/>
            </a:xfrm>
            <a:prstGeom prst="rect">
              <a:avLst/>
            </a:prstGeom>
            <a:solidFill>
              <a:srgbClr val="C0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solidFill>
                  <a:srgbClr val="FF0000"/>
                </a:solidFill>
              </a:endParaRPr>
            </a:p>
          </p:txBody>
        </p:sp>
        <p:sp>
          <p:nvSpPr>
            <p:cNvPr id="1047" name="矩形 1046">
              <a:extLst>
                <a:ext uri="{FF2B5EF4-FFF2-40B4-BE49-F238E27FC236}">
                  <a16:creationId xmlns:a16="http://schemas.microsoft.com/office/drawing/2014/main" id="{6E4A5EAE-0138-894E-A36C-848257640126}"/>
                </a:ext>
              </a:extLst>
            </p:cNvPr>
            <p:cNvSpPr/>
            <p:nvPr/>
          </p:nvSpPr>
          <p:spPr>
            <a:xfrm>
              <a:off x="4735310" y="3896914"/>
              <a:ext cx="247650" cy="247650"/>
            </a:xfrm>
            <a:prstGeom prst="rect">
              <a:avLst/>
            </a:prstGeom>
            <a:solidFill>
              <a:srgbClr val="C0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solidFill>
                  <a:srgbClr val="FF0000"/>
                </a:solidFill>
              </a:endParaRPr>
            </a:p>
          </p:txBody>
        </p:sp>
        <p:sp>
          <p:nvSpPr>
            <p:cNvPr id="1048" name="矩形 1047">
              <a:extLst>
                <a:ext uri="{FF2B5EF4-FFF2-40B4-BE49-F238E27FC236}">
                  <a16:creationId xmlns:a16="http://schemas.microsoft.com/office/drawing/2014/main" id="{7D7AA718-87EE-CB25-AEFD-7FDC02D5CB6C}"/>
                </a:ext>
              </a:extLst>
            </p:cNvPr>
            <p:cNvSpPr/>
            <p:nvPr/>
          </p:nvSpPr>
          <p:spPr>
            <a:xfrm>
              <a:off x="4982960" y="3896914"/>
              <a:ext cx="247650" cy="247650"/>
            </a:xfrm>
            <a:prstGeom prst="rect">
              <a:avLst/>
            </a:prstGeom>
            <a:solidFill>
              <a:srgbClr val="C0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1451" name="组合 1450">
            <a:extLst>
              <a:ext uri="{FF2B5EF4-FFF2-40B4-BE49-F238E27FC236}">
                <a16:creationId xmlns:a16="http://schemas.microsoft.com/office/drawing/2014/main" id="{BA76704A-2E32-4002-360C-D81F39347868}"/>
              </a:ext>
            </a:extLst>
          </p:cNvPr>
          <p:cNvGrpSpPr/>
          <p:nvPr/>
        </p:nvGrpSpPr>
        <p:grpSpPr>
          <a:xfrm>
            <a:off x="5120058" y="4292936"/>
            <a:ext cx="1730851" cy="1718044"/>
            <a:chOff x="5710670" y="3895880"/>
            <a:chExt cx="2477770" cy="2459436"/>
          </a:xfrm>
        </p:grpSpPr>
        <p:sp>
          <p:nvSpPr>
            <p:cNvPr id="1049" name="矩形 1048">
              <a:extLst>
                <a:ext uri="{FF2B5EF4-FFF2-40B4-BE49-F238E27FC236}">
                  <a16:creationId xmlns:a16="http://schemas.microsoft.com/office/drawing/2014/main" id="{FC5445B7-663A-E152-8986-BF36DE2A9BE6}"/>
                </a:ext>
              </a:extLst>
            </p:cNvPr>
            <p:cNvSpPr/>
            <p:nvPr/>
          </p:nvSpPr>
          <p:spPr>
            <a:xfrm>
              <a:off x="5710670" y="5374241"/>
              <a:ext cx="247650" cy="247650"/>
            </a:xfrm>
            <a:prstGeom prst="rect">
              <a:avLst/>
            </a:prstGeom>
            <a:solidFill>
              <a:srgbClr val="C0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50" name="矩形 1049">
              <a:extLst>
                <a:ext uri="{FF2B5EF4-FFF2-40B4-BE49-F238E27FC236}">
                  <a16:creationId xmlns:a16="http://schemas.microsoft.com/office/drawing/2014/main" id="{20CDAFCD-4D07-D330-5170-685ED4C5EFC4}"/>
                </a:ext>
              </a:extLst>
            </p:cNvPr>
            <p:cNvSpPr/>
            <p:nvPr/>
          </p:nvSpPr>
          <p:spPr>
            <a:xfrm>
              <a:off x="5958320" y="5374241"/>
              <a:ext cx="247650" cy="247650"/>
            </a:xfrm>
            <a:prstGeom prst="rect">
              <a:avLst/>
            </a:prstGeom>
            <a:solidFill>
              <a:srgbClr val="C0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51" name="矩形 1050">
              <a:extLst>
                <a:ext uri="{FF2B5EF4-FFF2-40B4-BE49-F238E27FC236}">
                  <a16:creationId xmlns:a16="http://schemas.microsoft.com/office/drawing/2014/main" id="{EDC9C9EA-8019-5E6C-2429-BE6F02B01D30}"/>
                </a:ext>
              </a:extLst>
            </p:cNvPr>
            <p:cNvSpPr/>
            <p:nvPr/>
          </p:nvSpPr>
          <p:spPr>
            <a:xfrm>
              <a:off x="6205970" y="5374241"/>
              <a:ext cx="247650" cy="247650"/>
            </a:xfrm>
            <a:prstGeom prst="rect">
              <a:avLst/>
            </a:prstGeom>
            <a:solidFill>
              <a:srgbClr val="C0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52" name="矩形 1051">
              <a:extLst>
                <a:ext uri="{FF2B5EF4-FFF2-40B4-BE49-F238E27FC236}">
                  <a16:creationId xmlns:a16="http://schemas.microsoft.com/office/drawing/2014/main" id="{54CA398B-75DC-3787-9D76-98F5B4356B03}"/>
                </a:ext>
              </a:extLst>
            </p:cNvPr>
            <p:cNvSpPr/>
            <p:nvPr/>
          </p:nvSpPr>
          <p:spPr>
            <a:xfrm>
              <a:off x="6453620" y="5374241"/>
              <a:ext cx="247650" cy="247650"/>
            </a:xfrm>
            <a:prstGeom prst="rect">
              <a:avLst/>
            </a:prstGeom>
            <a:solidFill>
              <a:srgbClr val="C0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53" name="矩形 1052">
              <a:extLst>
                <a:ext uri="{FF2B5EF4-FFF2-40B4-BE49-F238E27FC236}">
                  <a16:creationId xmlns:a16="http://schemas.microsoft.com/office/drawing/2014/main" id="{82FD754E-D756-CA95-0722-3281E6565B2B}"/>
                </a:ext>
              </a:extLst>
            </p:cNvPr>
            <p:cNvSpPr/>
            <p:nvPr/>
          </p:nvSpPr>
          <p:spPr>
            <a:xfrm>
              <a:off x="5710670" y="5621891"/>
              <a:ext cx="247650" cy="247650"/>
            </a:xfrm>
            <a:prstGeom prst="rect">
              <a:avLst/>
            </a:prstGeom>
            <a:solidFill>
              <a:srgbClr val="C0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54" name="矩形 1053">
              <a:extLst>
                <a:ext uri="{FF2B5EF4-FFF2-40B4-BE49-F238E27FC236}">
                  <a16:creationId xmlns:a16="http://schemas.microsoft.com/office/drawing/2014/main" id="{228BE0E7-D3CB-F75E-D223-BD290C616AB1}"/>
                </a:ext>
              </a:extLst>
            </p:cNvPr>
            <p:cNvSpPr/>
            <p:nvPr/>
          </p:nvSpPr>
          <p:spPr>
            <a:xfrm>
              <a:off x="5958320" y="5621891"/>
              <a:ext cx="247650" cy="247650"/>
            </a:xfrm>
            <a:prstGeom prst="rect">
              <a:avLst/>
            </a:prstGeom>
            <a:solidFill>
              <a:srgbClr val="C0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55" name="矩形 1054">
              <a:extLst>
                <a:ext uri="{FF2B5EF4-FFF2-40B4-BE49-F238E27FC236}">
                  <a16:creationId xmlns:a16="http://schemas.microsoft.com/office/drawing/2014/main" id="{DA0F2F6E-D8AC-0F8A-EA4F-F8C4CCF9C135}"/>
                </a:ext>
              </a:extLst>
            </p:cNvPr>
            <p:cNvSpPr/>
            <p:nvPr/>
          </p:nvSpPr>
          <p:spPr>
            <a:xfrm>
              <a:off x="6205970" y="5621891"/>
              <a:ext cx="247650" cy="247650"/>
            </a:xfrm>
            <a:prstGeom prst="rect">
              <a:avLst/>
            </a:prstGeom>
            <a:solidFill>
              <a:srgbClr val="C0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56" name="矩形 1055">
              <a:extLst>
                <a:ext uri="{FF2B5EF4-FFF2-40B4-BE49-F238E27FC236}">
                  <a16:creationId xmlns:a16="http://schemas.microsoft.com/office/drawing/2014/main" id="{A1E22379-32F5-C26E-CAC5-499FF14B46C7}"/>
                </a:ext>
              </a:extLst>
            </p:cNvPr>
            <p:cNvSpPr/>
            <p:nvPr/>
          </p:nvSpPr>
          <p:spPr>
            <a:xfrm>
              <a:off x="6453620" y="5621891"/>
              <a:ext cx="247650" cy="247650"/>
            </a:xfrm>
            <a:prstGeom prst="rect">
              <a:avLst/>
            </a:prstGeom>
            <a:solidFill>
              <a:srgbClr val="C0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solidFill>
                  <a:srgbClr val="FF0000"/>
                </a:solidFill>
              </a:endParaRPr>
            </a:p>
          </p:txBody>
        </p:sp>
        <p:sp>
          <p:nvSpPr>
            <p:cNvPr id="1057" name="矩形 1056">
              <a:extLst>
                <a:ext uri="{FF2B5EF4-FFF2-40B4-BE49-F238E27FC236}">
                  <a16:creationId xmlns:a16="http://schemas.microsoft.com/office/drawing/2014/main" id="{F2E0D6BA-75B6-2926-72CD-C86EC9383608}"/>
                </a:ext>
              </a:extLst>
            </p:cNvPr>
            <p:cNvSpPr/>
            <p:nvPr/>
          </p:nvSpPr>
          <p:spPr>
            <a:xfrm>
              <a:off x="5710670" y="5860016"/>
              <a:ext cx="247650" cy="247650"/>
            </a:xfrm>
            <a:prstGeom prst="rect">
              <a:avLst/>
            </a:prstGeom>
            <a:solidFill>
              <a:srgbClr val="C0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58" name="矩形 1057">
              <a:extLst>
                <a:ext uri="{FF2B5EF4-FFF2-40B4-BE49-F238E27FC236}">
                  <a16:creationId xmlns:a16="http://schemas.microsoft.com/office/drawing/2014/main" id="{16545E66-82DA-02BB-0011-DBB1E5FEB0B3}"/>
                </a:ext>
              </a:extLst>
            </p:cNvPr>
            <p:cNvSpPr/>
            <p:nvPr/>
          </p:nvSpPr>
          <p:spPr>
            <a:xfrm>
              <a:off x="5958320" y="5860016"/>
              <a:ext cx="247650" cy="247650"/>
            </a:xfrm>
            <a:prstGeom prst="rect">
              <a:avLst/>
            </a:prstGeom>
            <a:solidFill>
              <a:srgbClr val="C0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59" name="矩形 1058">
              <a:extLst>
                <a:ext uri="{FF2B5EF4-FFF2-40B4-BE49-F238E27FC236}">
                  <a16:creationId xmlns:a16="http://schemas.microsoft.com/office/drawing/2014/main" id="{962F24BC-2D4B-8661-2B16-5D25E731AFC4}"/>
                </a:ext>
              </a:extLst>
            </p:cNvPr>
            <p:cNvSpPr/>
            <p:nvPr/>
          </p:nvSpPr>
          <p:spPr>
            <a:xfrm>
              <a:off x="6205970" y="5860016"/>
              <a:ext cx="247650" cy="247650"/>
            </a:xfrm>
            <a:prstGeom prst="rect">
              <a:avLst/>
            </a:prstGeom>
            <a:solidFill>
              <a:srgbClr val="C0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solidFill>
                  <a:srgbClr val="FF0000"/>
                </a:solidFill>
              </a:endParaRPr>
            </a:p>
          </p:txBody>
        </p:sp>
        <p:sp>
          <p:nvSpPr>
            <p:cNvPr id="1060" name="矩形 1059">
              <a:extLst>
                <a:ext uri="{FF2B5EF4-FFF2-40B4-BE49-F238E27FC236}">
                  <a16:creationId xmlns:a16="http://schemas.microsoft.com/office/drawing/2014/main" id="{040949AE-6C5E-CA39-8CE6-EBEC1E878141}"/>
                </a:ext>
              </a:extLst>
            </p:cNvPr>
            <p:cNvSpPr/>
            <p:nvPr/>
          </p:nvSpPr>
          <p:spPr>
            <a:xfrm>
              <a:off x="6453620" y="5860016"/>
              <a:ext cx="247650" cy="247650"/>
            </a:xfrm>
            <a:prstGeom prst="rect">
              <a:avLst/>
            </a:prstGeom>
            <a:solidFill>
              <a:srgbClr val="C0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solidFill>
                  <a:srgbClr val="FF0000"/>
                </a:solidFill>
              </a:endParaRPr>
            </a:p>
          </p:txBody>
        </p:sp>
        <p:sp>
          <p:nvSpPr>
            <p:cNvPr id="1061" name="矩形 1060">
              <a:extLst>
                <a:ext uri="{FF2B5EF4-FFF2-40B4-BE49-F238E27FC236}">
                  <a16:creationId xmlns:a16="http://schemas.microsoft.com/office/drawing/2014/main" id="{1688B953-3283-FCA5-5FC4-EEA55A2E9EC8}"/>
                </a:ext>
              </a:extLst>
            </p:cNvPr>
            <p:cNvSpPr/>
            <p:nvPr/>
          </p:nvSpPr>
          <p:spPr>
            <a:xfrm>
              <a:off x="5710670" y="6107666"/>
              <a:ext cx="247650" cy="247650"/>
            </a:xfrm>
            <a:prstGeom prst="rect">
              <a:avLst/>
            </a:prstGeom>
            <a:solidFill>
              <a:srgbClr val="C0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62" name="矩形 1061">
              <a:extLst>
                <a:ext uri="{FF2B5EF4-FFF2-40B4-BE49-F238E27FC236}">
                  <a16:creationId xmlns:a16="http://schemas.microsoft.com/office/drawing/2014/main" id="{70C87DC8-BA72-24B3-93AC-8BE9C2E4C786}"/>
                </a:ext>
              </a:extLst>
            </p:cNvPr>
            <p:cNvSpPr/>
            <p:nvPr/>
          </p:nvSpPr>
          <p:spPr>
            <a:xfrm>
              <a:off x="5958320" y="6107666"/>
              <a:ext cx="247650" cy="247650"/>
            </a:xfrm>
            <a:prstGeom prst="rect">
              <a:avLst/>
            </a:prstGeom>
            <a:solidFill>
              <a:srgbClr val="C0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solidFill>
                  <a:srgbClr val="FF0000"/>
                </a:solidFill>
              </a:endParaRPr>
            </a:p>
          </p:txBody>
        </p:sp>
        <p:sp>
          <p:nvSpPr>
            <p:cNvPr id="1063" name="矩形 1062">
              <a:extLst>
                <a:ext uri="{FF2B5EF4-FFF2-40B4-BE49-F238E27FC236}">
                  <a16:creationId xmlns:a16="http://schemas.microsoft.com/office/drawing/2014/main" id="{43D4ADEE-8724-2EC7-0051-B10069081669}"/>
                </a:ext>
              </a:extLst>
            </p:cNvPr>
            <p:cNvSpPr/>
            <p:nvPr/>
          </p:nvSpPr>
          <p:spPr>
            <a:xfrm>
              <a:off x="6205970" y="6107666"/>
              <a:ext cx="247650" cy="247650"/>
            </a:xfrm>
            <a:prstGeom prst="rect">
              <a:avLst/>
            </a:prstGeom>
            <a:solidFill>
              <a:srgbClr val="C0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solidFill>
                  <a:srgbClr val="FF0000"/>
                </a:solidFill>
              </a:endParaRPr>
            </a:p>
          </p:txBody>
        </p:sp>
        <p:sp>
          <p:nvSpPr>
            <p:cNvPr id="1064" name="矩形 1063">
              <a:extLst>
                <a:ext uri="{FF2B5EF4-FFF2-40B4-BE49-F238E27FC236}">
                  <a16:creationId xmlns:a16="http://schemas.microsoft.com/office/drawing/2014/main" id="{E533EF97-D86B-10DC-A5AF-67B96376FF2F}"/>
                </a:ext>
              </a:extLst>
            </p:cNvPr>
            <p:cNvSpPr/>
            <p:nvPr/>
          </p:nvSpPr>
          <p:spPr>
            <a:xfrm>
              <a:off x="6453620" y="6107666"/>
              <a:ext cx="247650" cy="247650"/>
            </a:xfrm>
            <a:prstGeom prst="rect">
              <a:avLst/>
            </a:prstGeom>
            <a:solidFill>
              <a:srgbClr val="C0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solidFill>
                  <a:srgbClr val="FF0000"/>
                </a:solidFill>
              </a:endParaRPr>
            </a:p>
          </p:txBody>
        </p:sp>
        <p:sp>
          <p:nvSpPr>
            <p:cNvPr id="1065" name="矩形 1064">
              <a:extLst>
                <a:ext uri="{FF2B5EF4-FFF2-40B4-BE49-F238E27FC236}">
                  <a16:creationId xmlns:a16="http://schemas.microsoft.com/office/drawing/2014/main" id="{6B39808F-23E5-629E-233C-47220EEF7AE1}"/>
                </a:ext>
              </a:extLst>
            </p:cNvPr>
            <p:cNvSpPr/>
            <p:nvPr/>
          </p:nvSpPr>
          <p:spPr>
            <a:xfrm>
              <a:off x="6701270" y="5374241"/>
              <a:ext cx="247650" cy="247650"/>
            </a:xfrm>
            <a:prstGeom prst="rect">
              <a:avLst/>
            </a:prstGeom>
            <a:solidFill>
              <a:srgbClr val="C0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66" name="矩形 1065">
              <a:extLst>
                <a:ext uri="{FF2B5EF4-FFF2-40B4-BE49-F238E27FC236}">
                  <a16:creationId xmlns:a16="http://schemas.microsoft.com/office/drawing/2014/main" id="{C8E275B3-7665-1600-5CF5-280F437F578F}"/>
                </a:ext>
              </a:extLst>
            </p:cNvPr>
            <p:cNvSpPr/>
            <p:nvPr/>
          </p:nvSpPr>
          <p:spPr>
            <a:xfrm>
              <a:off x="6701270" y="5621891"/>
              <a:ext cx="247650" cy="247650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67" name="矩形 1066">
              <a:extLst>
                <a:ext uri="{FF2B5EF4-FFF2-40B4-BE49-F238E27FC236}">
                  <a16:creationId xmlns:a16="http://schemas.microsoft.com/office/drawing/2014/main" id="{25E9D83B-2B51-9ED6-12DB-727C6DCDA9FA}"/>
                </a:ext>
              </a:extLst>
            </p:cNvPr>
            <p:cNvSpPr/>
            <p:nvPr/>
          </p:nvSpPr>
          <p:spPr>
            <a:xfrm>
              <a:off x="6701270" y="5860016"/>
              <a:ext cx="247650" cy="247650"/>
            </a:xfrm>
            <a:prstGeom prst="rect">
              <a:avLst/>
            </a:prstGeom>
            <a:solidFill>
              <a:srgbClr val="C0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68" name="矩形 1067">
              <a:extLst>
                <a:ext uri="{FF2B5EF4-FFF2-40B4-BE49-F238E27FC236}">
                  <a16:creationId xmlns:a16="http://schemas.microsoft.com/office/drawing/2014/main" id="{C878A57A-07CC-5C2A-7D3D-E1B55277A5BF}"/>
                </a:ext>
              </a:extLst>
            </p:cNvPr>
            <p:cNvSpPr/>
            <p:nvPr/>
          </p:nvSpPr>
          <p:spPr>
            <a:xfrm>
              <a:off x="6701270" y="6107666"/>
              <a:ext cx="247650" cy="247650"/>
            </a:xfrm>
            <a:prstGeom prst="rect">
              <a:avLst/>
            </a:prstGeom>
            <a:solidFill>
              <a:srgbClr val="C0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69" name="矩形 1068">
              <a:extLst>
                <a:ext uri="{FF2B5EF4-FFF2-40B4-BE49-F238E27FC236}">
                  <a16:creationId xmlns:a16="http://schemas.microsoft.com/office/drawing/2014/main" id="{0A8FD611-50DB-3AE1-5A25-3A6E6AFB0317}"/>
                </a:ext>
              </a:extLst>
            </p:cNvPr>
            <p:cNvSpPr/>
            <p:nvPr/>
          </p:nvSpPr>
          <p:spPr>
            <a:xfrm>
              <a:off x="6701270" y="5126909"/>
              <a:ext cx="247650" cy="247650"/>
            </a:xfrm>
            <a:prstGeom prst="rect">
              <a:avLst/>
            </a:prstGeom>
            <a:solidFill>
              <a:srgbClr val="C0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70" name="矩形 1069">
              <a:extLst>
                <a:ext uri="{FF2B5EF4-FFF2-40B4-BE49-F238E27FC236}">
                  <a16:creationId xmlns:a16="http://schemas.microsoft.com/office/drawing/2014/main" id="{70D1D3A3-3294-9E0E-50BC-59B9C7FFC8B9}"/>
                </a:ext>
              </a:extLst>
            </p:cNvPr>
            <p:cNvSpPr/>
            <p:nvPr/>
          </p:nvSpPr>
          <p:spPr>
            <a:xfrm>
              <a:off x="5710670" y="5126909"/>
              <a:ext cx="247650" cy="247650"/>
            </a:xfrm>
            <a:prstGeom prst="rect">
              <a:avLst/>
            </a:prstGeom>
            <a:solidFill>
              <a:srgbClr val="C0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71" name="矩形 1070">
              <a:extLst>
                <a:ext uri="{FF2B5EF4-FFF2-40B4-BE49-F238E27FC236}">
                  <a16:creationId xmlns:a16="http://schemas.microsoft.com/office/drawing/2014/main" id="{EF3F8275-49CF-2410-BBC1-A839F44D5A22}"/>
                </a:ext>
              </a:extLst>
            </p:cNvPr>
            <p:cNvSpPr/>
            <p:nvPr/>
          </p:nvSpPr>
          <p:spPr>
            <a:xfrm>
              <a:off x="5958320" y="5126909"/>
              <a:ext cx="247650" cy="247650"/>
            </a:xfrm>
            <a:prstGeom prst="rect">
              <a:avLst/>
            </a:prstGeom>
            <a:solidFill>
              <a:srgbClr val="C0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solidFill>
                  <a:srgbClr val="FF0000"/>
                </a:solidFill>
              </a:endParaRPr>
            </a:p>
          </p:txBody>
        </p:sp>
        <p:sp>
          <p:nvSpPr>
            <p:cNvPr id="1072" name="矩形 1071">
              <a:extLst>
                <a:ext uri="{FF2B5EF4-FFF2-40B4-BE49-F238E27FC236}">
                  <a16:creationId xmlns:a16="http://schemas.microsoft.com/office/drawing/2014/main" id="{9016BCBA-F111-01D5-0846-FC97570D520E}"/>
                </a:ext>
              </a:extLst>
            </p:cNvPr>
            <p:cNvSpPr/>
            <p:nvPr/>
          </p:nvSpPr>
          <p:spPr>
            <a:xfrm>
              <a:off x="6205970" y="5126909"/>
              <a:ext cx="247650" cy="247650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solidFill>
                  <a:srgbClr val="FF0000"/>
                </a:solidFill>
              </a:endParaRPr>
            </a:p>
          </p:txBody>
        </p:sp>
        <p:sp>
          <p:nvSpPr>
            <p:cNvPr id="1073" name="矩形 1072">
              <a:extLst>
                <a:ext uri="{FF2B5EF4-FFF2-40B4-BE49-F238E27FC236}">
                  <a16:creationId xmlns:a16="http://schemas.microsoft.com/office/drawing/2014/main" id="{5479E056-BF27-4469-4DC0-129A2F437462}"/>
                </a:ext>
              </a:extLst>
            </p:cNvPr>
            <p:cNvSpPr/>
            <p:nvPr/>
          </p:nvSpPr>
          <p:spPr>
            <a:xfrm>
              <a:off x="6453620" y="5126909"/>
              <a:ext cx="247650" cy="247650"/>
            </a:xfrm>
            <a:prstGeom prst="rect">
              <a:avLst/>
            </a:prstGeom>
            <a:solidFill>
              <a:srgbClr val="C0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solidFill>
                  <a:srgbClr val="FF0000"/>
                </a:solidFill>
              </a:endParaRPr>
            </a:p>
          </p:txBody>
        </p:sp>
        <p:sp>
          <p:nvSpPr>
            <p:cNvPr id="1074" name="矩形 1073">
              <a:extLst>
                <a:ext uri="{FF2B5EF4-FFF2-40B4-BE49-F238E27FC236}">
                  <a16:creationId xmlns:a16="http://schemas.microsoft.com/office/drawing/2014/main" id="{9C69A05F-8663-EE56-91CD-00934EE1A5D7}"/>
                </a:ext>
              </a:extLst>
            </p:cNvPr>
            <p:cNvSpPr/>
            <p:nvPr/>
          </p:nvSpPr>
          <p:spPr>
            <a:xfrm>
              <a:off x="6950190" y="5374241"/>
              <a:ext cx="247650" cy="247650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75" name="矩形 1074">
              <a:extLst>
                <a:ext uri="{FF2B5EF4-FFF2-40B4-BE49-F238E27FC236}">
                  <a16:creationId xmlns:a16="http://schemas.microsoft.com/office/drawing/2014/main" id="{87255C77-19B2-1980-8A67-BC4F9BC2B1D0}"/>
                </a:ext>
              </a:extLst>
            </p:cNvPr>
            <p:cNvSpPr/>
            <p:nvPr/>
          </p:nvSpPr>
          <p:spPr>
            <a:xfrm>
              <a:off x="7197840" y="5374241"/>
              <a:ext cx="247650" cy="247650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76" name="矩形 1075">
              <a:extLst>
                <a:ext uri="{FF2B5EF4-FFF2-40B4-BE49-F238E27FC236}">
                  <a16:creationId xmlns:a16="http://schemas.microsoft.com/office/drawing/2014/main" id="{853B9A4E-3F0E-EB85-991D-EA586306E987}"/>
                </a:ext>
              </a:extLst>
            </p:cNvPr>
            <p:cNvSpPr/>
            <p:nvPr/>
          </p:nvSpPr>
          <p:spPr>
            <a:xfrm>
              <a:off x="7445490" y="5374241"/>
              <a:ext cx="247650" cy="247650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77" name="矩形 1076">
              <a:extLst>
                <a:ext uri="{FF2B5EF4-FFF2-40B4-BE49-F238E27FC236}">
                  <a16:creationId xmlns:a16="http://schemas.microsoft.com/office/drawing/2014/main" id="{CCCDEB55-7B9A-110F-9D16-47B44551D5AD}"/>
                </a:ext>
              </a:extLst>
            </p:cNvPr>
            <p:cNvSpPr/>
            <p:nvPr/>
          </p:nvSpPr>
          <p:spPr>
            <a:xfrm>
              <a:off x="7693140" y="5374241"/>
              <a:ext cx="247650" cy="247650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78" name="矩形 1077">
              <a:extLst>
                <a:ext uri="{FF2B5EF4-FFF2-40B4-BE49-F238E27FC236}">
                  <a16:creationId xmlns:a16="http://schemas.microsoft.com/office/drawing/2014/main" id="{E65C1C66-2A11-5902-06E2-730D826105EA}"/>
                </a:ext>
              </a:extLst>
            </p:cNvPr>
            <p:cNvSpPr/>
            <p:nvPr/>
          </p:nvSpPr>
          <p:spPr>
            <a:xfrm>
              <a:off x="6950190" y="5621891"/>
              <a:ext cx="247650" cy="247650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79" name="矩形 1078">
              <a:extLst>
                <a:ext uri="{FF2B5EF4-FFF2-40B4-BE49-F238E27FC236}">
                  <a16:creationId xmlns:a16="http://schemas.microsoft.com/office/drawing/2014/main" id="{15F0BAF0-4A06-3623-5D7C-6B7135CE4FEF}"/>
                </a:ext>
              </a:extLst>
            </p:cNvPr>
            <p:cNvSpPr/>
            <p:nvPr/>
          </p:nvSpPr>
          <p:spPr>
            <a:xfrm>
              <a:off x="7197840" y="5621891"/>
              <a:ext cx="247650" cy="247650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80" name="矩形 1079">
              <a:extLst>
                <a:ext uri="{FF2B5EF4-FFF2-40B4-BE49-F238E27FC236}">
                  <a16:creationId xmlns:a16="http://schemas.microsoft.com/office/drawing/2014/main" id="{C043C4FC-9808-FE51-650B-EF3FBAE97F89}"/>
                </a:ext>
              </a:extLst>
            </p:cNvPr>
            <p:cNvSpPr/>
            <p:nvPr/>
          </p:nvSpPr>
          <p:spPr>
            <a:xfrm>
              <a:off x="7445490" y="5621891"/>
              <a:ext cx="247650" cy="247650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81" name="矩形 1080">
              <a:extLst>
                <a:ext uri="{FF2B5EF4-FFF2-40B4-BE49-F238E27FC236}">
                  <a16:creationId xmlns:a16="http://schemas.microsoft.com/office/drawing/2014/main" id="{4523299C-885E-27D5-2A7D-1456C96525D4}"/>
                </a:ext>
              </a:extLst>
            </p:cNvPr>
            <p:cNvSpPr/>
            <p:nvPr/>
          </p:nvSpPr>
          <p:spPr>
            <a:xfrm>
              <a:off x="7693140" y="5621891"/>
              <a:ext cx="247650" cy="247650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solidFill>
                  <a:srgbClr val="FF0000"/>
                </a:solidFill>
              </a:endParaRPr>
            </a:p>
          </p:txBody>
        </p:sp>
        <p:sp>
          <p:nvSpPr>
            <p:cNvPr id="1082" name="矩形 1081">
              <a:extLst>
                <a:ext uri="{FF2B5EF4-FFF2-40B4-BE49-F238E27FC236}">
                  <a16:creationId xmlns:a16="http://schemas.microsoft.com/office/drawing/2014/main" id="{523B796B-8F4F-7282-8688-30A422DA02E9}"/>
                </a:ext>
              </a:extLst>
            </p:cNvPr>
            <p:cNvSpPr/>
            <p:nvPr/>
          </p:nvSpPr>
          <p:spPr>
            <a:xfrm>
              <a:off x="6950190" y="5860016"/>
              <a:ext cx="247650" cy="247650"/>
            </a:xfrm>
            <a:prstGeom prst="rect">
              <a:avLst/>
            </a:prstGeom>
            <a:solidFill>
              <a:srgbClr val="C0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83" name="矩形 1082">
              <a:extLst>
                <a:ext uri="{FF2B5EF4-FFF2-40B4-BE49-F238E27FC236}">
                  <a16:creationId xmlns:a16="http://schemas.microsoft.com/office/drawing/2014/main" id="{630C9758-1D17-2009-7BFB-0DF13779ABB9}"/>
                </a:ext>
              </a:extLst>
            </p:cNvPr>
            <p:cNvSpPr/>
            <p:nvPr/>
          </p:nvSpPr>
          <p:spPr>
            <a:xfrm>
              <a:off x="7197840" y="5860016"/>
              <a:ext cx="247650" cy="247650"/>
            </a:xfrm>
            <a:prstGeom prst="rect">
              <a:avLst/>
            </a:prstGeom>
            <a:solidFill>
              <a:srgbClr val="C0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84" name="矩形 1083">
              <a:extLst>
                <a:ext uri="{FF2B5EF4-FFF2-40B4-BE49-F238E27FC236}">
                  <a16:creationId xmlns:a16="http://schemas.microsoft.com/office/drawing/2014/main" id="{E8E84420-87BA-014A-131F-B67B694464F5}"/>
                </a:ext>
              </a:extLst>
            </p:cNvPr>
            <p:cNvSpPr/>
            <p:nvPr/>
          </p:nvSpPr>
          <p:spPr>
            <a:xfrm>
              <a:off x="7445490" y="5860016"/>
              <a:ext cx="247650" cy="247650"/>
            </a:xfrm>
            <a:prstGeom prst="rect">
              <a:avLst/>
            </a:prstGeom>
            <a:solidFill>
              <a:srgbClr val="C0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solidFill>
                  <a:srgbClr val="FF0000"/>
                </a:solidFill>
              </a:endParaRPr>
            </a:p>
          </p:txBody>
        </p:sp>
        <p:sp>
          <p:nvSpPr>
            <p:cNvPr id="1085" name="矩形 1084">
              <a:extLst>
                <a:ext uri="{FF2B5EF4-FFF2-40B4-BE49-F238E27FC236}">
                  <a16:creationId xmlns:a16="http://schemas.microsoft.com/office/drawing/2014/main" id="{9A00A978-7EAD-B2B8-0865-46A8FB235B0C}"/>
                </a:ext>
              </a:extLst>
            </p:cNvPr>
            <p:cNvSpPr/>
            <p:nvPr/>
          </p:nvSpPr>
          <p:spPr>
            <a:xfrm>
              <a:off x="7693140" y="5860016"/>
              <a:ext cx="247650" cy="247650"/>
            </a:xfrm>
            <a:prstGeom prst="rect">
              <a:avLst/>
            </a:prstGeom>
            <a:solidFill>
              <a:srgbClr val="C0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solidFill>
                  <a:srgbClr val="FF0000"/>
                </a:solidFill>
              </a:endParaRPr>
            </a:p>
          </p:txBody>
        </p:sp>
        <p:sp>
          <p:nvSpPr>
            <p:cNvPr id="1086" name="矩形 1085">
              <a:extLst>
                <a:ext uri="{FF2B5EF4-FFF2-40B4-BE49-F238E27FC236}">
                  <a16:creationId xmlns:a16="http://schemas.microsoft.com/office/drawing/2014/main" id="{8DFF9DBC-036A-B99B-9B0B-EB9FA759DDF3}"/>
                </a:ext>
              </a:extLst>
            </p:cNvPr>
            <p:cNvSpPr/>
            <p:nvPr/>
          </p:nvSpPr>
          <p:spPr>
            <a:xfrm>
              <a:off x="6950190" y="6107666"/>
              <a:ext cx="247650" cy="247650"/>
            </a:xfrm>
            <a:prstGeom prst="rect">
              <a:avLst/>
            </a:prstGeom>
            <a:solidFill>
              <a:srgbClr val="C0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87" name="矩形 1086">
              <a:extLst>
                <a:ext uri="{FF2B5EF4-FFF2-40B4-BE49-F238E27FC236}">
                  <a16:creationId xmlns:a16="http://schemas.microsoft.com/office/drawing/2014/main" id="{807914C0-2F10-5CCB-F4ED-A20ACDF80B25}"/>
                </a:ext>
              </a:extLst>
            </p:cNvPr>
            <p:cNvSpPr/>
            <p:nvPr/>
          </p:nvSpPr>
          <p:spPr>
            <a:xfrm>
              <a:off x="7197840" y="6107666"/>
              <a:ext cx="247650" cy="247650"/>
            </a:xfrm>
            <a:prstGeom prst="rect">
              <a:avLst/>
            </a:prstGeom>
            <a:solidFill>
              <a:srgbClr val="C0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solidFill>
                  <a:srgbClr val="FF0000"/>
                </a:solidFill>
              </a:endParaRPr>
            </a:p>
          </p:txBody>
        </p:sp>
        <p:sp>
          <p:nvSpPr>
            <p:cNvPr id="1088" name="矩形 1087">
              <a:extLst>
                <a:ext uri="{FF2B5EF4-FFF2-40B4-BE49-F238E27FC236}">
                  <a16:creationId xmlns:a16="http://schemas.microsoft.com/office/drawing/2014/main" id="{28509601-4A88-080C-B2A8-B3399765F94C}"/>
                </a:ext>
              </a:extLst>
            </p:cNvPr>
            <p:cNvSpPr/>
            <p:nvPr/>
          </p:nvSpPr>
          <p:spPr>
            <a:xfrm>
              <a:off x="7445490" y="6107666"/>
              <a:ext cx="247650" cy="247650"/>
            </a:xfrm>
            <a:prstGeom prst="rect">
              <a:avLst/>
            </a:prstGeom>
            <a:solidFill>
              <a:srgbClr val="C0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solidFill>
                  <a:srgbClr val="FF0000"/>
                </a:solidFill>
              </a:endParaRPr>
            </a:p>
          </p:txBody>
        </p:sp>
        <p:sp>
          <p:nvSpPr>
            <p:cNvPr id="1089" name="矩形 1088">
              <a:extLst>
                <a:ext uri="{FF2B5EF4-FFF2-40B4-BE49-F238E27FC236}">
                  <a16:creationId xmlns:a16="http://schemas.microsoft.com/office/drawing/2014/main" id="{A89484DA-EAB2-E0AF-79F7-1ADB29860510}"/>
                </a:ext>
              </a:extLst>
            </p:cNvPr>
            <p:cNvSpPr/>
            <p:nvPr/>
          </p:nvSpPr>
          <p:spPr>
            <a:xfrm>
              <a:off x="7693140" y="6107666"/>
              <a:ext cx="247650" cy="247650"/>
            </a:xfrm>
            <a:prstGeom prst="rect">
              <a:avLst/>
            </a:prstGeom>
            <a:solidFill>
              <a:srgbClr val="C0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solidFill>
                  <a:srgbClr val="FF0000"/>
                </a:solidFill>
              </a:endParaRPr>
            </a:p>
          </p:txBody>
        </p:sp>
        <p:sp>
          <p:nvSpPr>
            <p:cNvPr id="1090" name="矩形 1089">
              <a:extLst>
                <a:ext uri="{FF2B5EF4-FFF2-40B4-BE49-F238E27FC236}">
                  <a16:creationId xmlns:a16="http://schemas.microsoft.com/office/drawing/2014/main" id="{75E2289E-BF7D-AE27-C5BB-4FD1FFD5259A}"/>
                </a:ext>
              </a:extLst>
            </p:cNvPr>
            <p:cNvSpPr/>
            <p:nvPr/>
          </p:nvSpPr>
          <p:spPr>
            <a:xfrm>
              <a:off x="7940790" y="5374241"/>
              <a:ext cx="247650" cy="247650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91" name="矩形 1090">
              <a:extLst>
                <a:ext uri="{FF2B5EF4-FFF2-40B4-BE49-F238E27FC236}">
                  <a16:creationId xmlns:a16="http://schemas.microsoft.com/office/drawing/2014/main" id="{C5E74D2C-E838-3989-4861-E5F086AEAECC}"/>
                </a:ext>
              </a:extLst>
            </p:cNvPr>
            <p:cNvSpPr/>
            <p:nvPr/>
          </p:nvSpPr>
          <p:spPr>
            <a:xfrm>
              <a:off x="7940790" y="5621891"/>
              <a:ext cx="247650" cy="247650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92" name="矩形 1091">
              <a:extLst>
                <a:ext uri="{FF2B5EF4-FFF2-40B4-BE49-F238E27FC236}">
                  <a16:creationId xmlns:a16="http://schemas.microsoft.com/office/drawing/2014/main" id="{4D98C2BF-0364-CEB0-FE48-3EF97D609689}"/>
                </a:ext>
              </a:extLst>
            </p:cNvPr>
            <p:cNvSpPr/>
            <p:nvPr/>
          </p:nvSpPr>
          <p:spPr>
            <a:xfrm>
              <a:off x="7940790" y="5860016"/>
              <a:ext cx="247650" cy="247650"/>
            </a:xfrm>
            <a:prstGeom prst="rect">
              <a:avLst/>
            </a:prstGeom>
            <a:solidFill>
              <a:srgbClr val="C0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93" name="矩形 1092">
              <a:extLst>
                <a:ext uri="{FF2B5EF4-FFF2-40B4-BE49-F238E27FC236}">
                  <a16:creationId xmlns:a16="http://schemas.microsoft.com/office/drawing/2014/main" id="{7A538C23-1315-8C91-5B09-24586A9CBB22}"/>
                </a:ext>
              </a:extLst>
            </p:cNvPr>
            <p:cNvSpPr/>
            <p:nvPr/>
          </p:nvSpPr>
          <p:spPr>
            <a:xfrm>
              <a:off x="7940790" y="6107666"/>
              <a:ext cx="247650" cy="247650"/>
            </a:xfrm>
            <a:prstGeom prst="rect">
              <a:avLst/>
            </a:prstGeom>
            <a:solidFill>
              <a:srgbClr val="C0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94" name="矩形 1093">
              <a:extLst>
                <a:ext uri="{FF2B5EF4-FFF2-40B4-BE49-F238E27FC236}">
                  <a16:creationId xmlns:a16="http://schemas.microsoft.com/office/drawing/2014/main" id="{65042451-351F-EB4E-E06B-B954E5E75E81}"/>
                </a:ext>
              </a:extLst>
            </p:cNvPr>
            <p:cNvSpPr/>
            <p:nvPr/>
          </p:nvSpPr>
          <p:spPr>
            <a:xfrm>
              <a:off x="7940790" y="5126909"/>
              <a:ext cx="247650" cy="247650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95" name="矩形 1094">
              <a:extLst>
                <a:ext uri="{FF2B5EF4-FFF2-40B4-BE49-F238E27FC236}">
                  <a16:creationId xmlns:a16="http://schemas.microsoft.com/office/drawing/2014/main" id="{F8F3CA98-BFDC-4882-706A-ADF1541807BC}"/>
                </a:ext>
              </a:extLst>
            </p:cNvPr>
            <p:cNvSpPr/>
            <p:nvPr/>
          </p:nvSpPr>
          <p:spPr>
            <a:xfrm>
              <a:off x="6950190" y="5126909"/>
              <a:ext cx="247650" cy="247650"/>
            </a:xfrm>
            <a:prstGeom prst="rect">
              <a:avLst/>
            </a:prstGeom>
            <a:solidFill>
              <a:srgbClr val="C0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96" name="矩形 1095">
              <a:extLst>
                <a:ext uri="{FF2B5EF4-FFF2-40B4-BE49-F238E27FC236}">
                  <a16:creationId xmlns:a16="http://schemas.microsoft.com/office/drawing/2014/main" id="{4457D3C0-A8EE-DF35-FB8A-005D9B1664DD}"/>
                </a:ext>
              </a:extLst>
            </p:cNvPr>
            <p:cNvSpPr/>
            <p:nvPr/>
          </p:nvSpPr>
          <p:spPr>
            <a:xfrm>
              <a:off x="7197840" y="5126909"/>
              <a:ext cx="247650" cy="247650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solidFill>
                  <a:srgbClr val="FF0000"/>
                </a:solidFill>
              </a:endParaRPr>
            </a:p>
          </p:txBody>
        </p:sp>
        <p:sp>
          <p:nvSpPr>
            <p:cNvPr id="1097" name="矩形 1096">
              <a:extLst>
                <a:ext uri="{FF2B5EF4-FFF2-40B4-BE49-F238E27FC236}">
                  <a16:creationId xmlns:a16="http://schemas.microsoft.com/office/drawing/2014/main" id="{AEE06215-755C-C647-01D0-1ADAE5A3FE53}"/>
                </a:ext>
              </a:extLst>
            </p:cNvPr>
            <p:cNvSpPr/>
            <p:nvPr/>
          </p:nvSpPr>
          <p:spPr>
            <a:xfrm>
              <a:off x="7445490" y="5126909"/>
              <a:ext cx="247650" cy="247650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solidFill>
                  <a:srgbClr val="FF0000"/>
                </a:solidFill>
              </a:endParaRPr>
            </a:p>
          </p:txBody>
        </p:sp>
        <p:sp>
          <p:nvSpPr>
            <p:cNvPr id="1098" name="矩形 1097">
              <a:extLst>
                <a:ext uri="{FF2B5EF4-FFF2-40B4-BE49-F238E27FC236}">
                  <a16:creationId xmlns:a16="http://schemas.microsoft.com/office/drawing/2014/main" id="{86BA5A24-72A6-0047-F8DD-D15F77182EF1}"/>
                </a:ext>
              </a:extLst>
            </p:cNvPr>
            <p:cNvSpPr/>
            <p:nvPr/>
          </p:nvSpPr>
          <p:spPr>
            <a:xfrm>
              <a:off x="7693140" y="5126909"/>
              <a:ext cx="247650" cy="247650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solidFill>
                  <a:srgbClr val="FF0000"/>
                </a:solidFill>
              </a:endParaRPr>
            </a:p>
          </p:txBody>
        </p:sp>
        <p:sp>
          <p:nvSpPr>
            <p:cNvPr id="1099" name="矩形 1098">
              <a:extLst>
                <a:ext uri="{FF2B5EF4-FFF2-40B4-BE49-F238E27FC236}">
                  <a16:creationId xmlns:a16="http://schemas.microsoft.com/office/drawing/2014/main" id="{21DDD2A6-409A-B47E-EA90-02C4C515FDCD}"/>
                </a:ext>
              </a:extLst>
            </p:cNvPr>
            <p:cNvSpPr/>
            <p:nvPr/>
          </p:nvSpPr>
          <p:spPr>
            <a:xfrm>
              <a:off x="5710670" y="4143212"/>
              <a:ext cx="247650" cy="247650"/>
            </a:xfrm>
            <a:prstGeom prst="rect">
              <a:avLst/>
            </a:prstGeom>
            <a:solidFill>
              <a:srgbClr val="C0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00" name="矩形 1099">
              <a:extLst>
                <a:ext uri="{FF2B5EF4-FFF2-40B4-BE49-F238E27FC236}">
                  <a16:creationId xmlns:a16="http://schemas.microsoft.com/office/drawing/2014/main" id="{63ED7C15-532A-E6F7-A03F-7E0B1C146D64}"/>
                </a:ext>
              </a:extLst>
            </p:cNvPr>
            <p:cNvSpPr/>
            <p:nvPr/>
          </p:nvSpPr>
          <p:spPr>
            <a:xfrm>
              <a:off x="5958320" y="4143212"/>
              <a:ext cx="247650" cy="247650"/>
            </a:xfrm>
            <a:prstGeom prst="rect">
              <a:avLst/>
            </a:prstGeom>
            <a:solidFill>
              <a:srgbClr val="C0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01" name="矩形 1100">
              <a:extLst>
                <a:ext uri="{FF2B5EF4-FFF2-40B4-BE49-F238E27FC236}">
                  <a16:creationId xmlns:a16="http://schemas.microsoft.com/office/drawing/2014/main" id="{B21D5AC0-62A4-D35D-8117-324934298F21}"/>
                </a:ext>
              </a:extLst>
            </p:cNvPr>
            <p:cNvSpPr/>
            <p:nvPr/>
          </p:nvSpPr>
          <p:spPr>
            <a:xfrm>
              <a:off x="6205970" y="4143212"/>
              <a:ext cx="247650" cy="247650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02" name="矩形 1101">
              <a:extLst>
                <a:ext uri="{FF2B5EF4-FFF2-40B4-BE49-F238E27FC236}">
                  <a16:creationId xmlns:a16="http://schemas.microsoft.com/office/drawing/2014/main" id="{4CDE9D23-DCA8-0ADB-8F70-F1F4932882B9}"/>
                </a:ext>
              </a:extLst>
            </p:cNvPr>
            <p:cNvSpPr/>
            <p:nvPr/>
          </p:nvSpPr>
          <p:spPr>
            <a:xfrm>
              <a:off x="6453620" y="4143212"/>
              <a:ext cx="247650" cy="247650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03" name="矩形 1102">
              <a:extLst>
                <a:ext uri="{FF2B5EF4-FFF2-40B4-BE49-F238E27FC236}">
                  <a16:creationId xmlns:a16="http://schemas.microsoft.com/office/drawing/2014/main" id="{B7F258D7-75EB-214F-D723-5251E52F6D61}"/>
                </a:ext>
              </a:extLst>
            </p:cNvPr>
            <p:cNvSpPr/>
            <p:nvPr/>
          </p:nvSpPr>
          <p:spPr>
            <a:xfrm>
              <a:off x="5710670" y="4390862"/>
              <a:ext cx="247650" cy="247650"/>
            </a:xfrm>
            <a:prstGeom prst="rect">
              <a:avLst/>
            </a:prstGeom>
            <a:solidFill>
              <a:srgbClr val="C0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04" name="矩形 1103">
              <a:extLst>
                <a:ext uri="{FF2B5EF4-FFF2-40B4-BE49-F238E27FC236}">
                  <a16:creationId xmlns:a16="http://schemas.microsoft.com/office/drawing/2014/main" id="{FE53A936-0325-34CE-7906-F8AC4F11947B}"/>
                </a:ext>
              </a:extLst>
            </p:cNvPr>
            <p:cNvSpPr/>
            <p:nvPr/>
          </p:nvSpPr>
          <p:spPr>
            <a:xfrm>
              <a:off x="5958320" y="4390862"/>
              <a:ext cx="247650" cy="247650"/>
            </a:xfrm>
            <a:prstGeom prst="rect">
              <a:avLst/>
            </a:prstGeom>
            <a:solidFill>
              <a:srgbClr val="C0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05" name="矩形 1104">
              <a:extLst>
                <a:ext uri="{FF2B5EF4-FFF2-40B4-BE49-F238E27FC236}">
                  <a16:creationId xmlns:a16="http://schemas.microsoft.com/office/drawing/2014/main" id="{731CBE88-0F24-046F-5C23-9734DADE1920}"/>
                </a:ext>
              </a:extLst>
            </p:cNvPr>
            <p:cNvSpPr/>
            <p:nvPr/>
          </p:nvSpPr>
          <p:spPr>
            <a:xfrm>
              <a:off x="6205970" y="4390862"/>
              <a:ext cx="247650" cy="247650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06" name="矩形 1105">
              <a:extLst>
                <a:ext uri="{FF2B5EF4-FFF2-40B4-BE49-F238E27FC236}">
                  <a16:creationId xmlns:a16="http://schemas.microsoft.com/office/drawing/2014/main" id="{54D2AE27-9481-BF8B-00EF-D7C67E6B55CE}"/>
                </a:ext>
              </a:extLst>
            </p:cNvPr>
            <p:cNvSpPr/>
            <p:nvPr/>
          </p:nvSpPr>
          <p:spPr>
            <a:xfrm>
              <a:off x="6453620" y="4390862"/>
              <a:ext cx="247650" cy="247650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solidFill>
                  <a:srgbClr val="FF0000"/>
                </a:solidFill>
              </a:endParaRPr>
            </a:p>
          </p:txBody>
        </p:sp>
        <p:sp>
          <p:nvSpPr>
            <p:cNvPr id="1107" name="矩形 1106">
              <a:extLst>
                <a:ext uri="{FF2B5EF4-FFF2-40B4-BE49-F238E27FC236}">
                  <a16:creationId xmlns:a16="http://schemas.microsoft.com/office/drawing/2014/main" id="{FAC0CE2D-E0EC-DE50-CF3F-C74118232EFA}"/>
                </a:ext>
              </a:extLst>
            </p:cNvPr>
            <p:cNvSpPr/>
            <p:nvPr/>
          </p:nvSpPr>
          <p:spPr>
            <a:xfrm>
              <a:off x="5710670" y="4628987"/>
              <a:ext cx="247650" cy="247650"/>
            </a:xfrm>
            <a:prstGeom prst="rect">
              <a:avLst/>
            </a:prstGeom>
            <a:solidFill>
              <a:srgbClr val="C0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08" name="矩形 1107">
              <a:extLst>
                <a:ext uri="{FF2B5EF4-FFF2-40B4-BE49-F238E27FC236}">
                  <a16:creationId xmlns:a16="http://schemas.microsoft.com/office/drawing/2014/main" id="{02D083F1-BBA1-FAAF-6F72-2A26D3DC2328}"/>
                </a:ext>
              </a:extLst>
            </p:cNvPr>
            <p:cNvSpPr/>
            <p:nvPr/>
          </p:nvSpPr>
          <p:spPr>
            <a:xfrm>
              <a:off x="5958320" y="4628987"/>
              <a:ext cx="247650" cy="247650"/>
            </a:xfrm>
            <a:prstGeom prst="rect">
              <a:avLst/>
            </a:prstGeom>
            <a:solidFill>
              <a:srgbClr val="C0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09" name="矩形 1108">
              <a:extLst>
                <a:ext uri="{FF2B5EF4-FFF2-40B4-BE49-F238E27FC236}">
                  <a16:creationId xmlns:a16="http://schemas.microsoft.com/office/drawing/2014/main" id="{471A133B-6BD3-65E9-8C7D-883DC337A9A7}"/>
                </a:ext>
              </a:extLst>
            </p:cNvPr>
            <p:cNvSpPr/>
            <p:nvPr/>
          </p:nvSpPr>
          <p:spPr>
            <a:xfrm>
              <a:off x="6205970" y="4628987"/>
              <a:ext cx="247650" cy="247650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solidFill>
                  <a:srgbClr val="FF0000"/>
                </a:solidFill>
              </a:endParaRPr>
            </a:p>
          </p:txBody>
        </p:sp>
        <p:sp>
          <p:nvSpPr>
            <p:cNvPr id="1110" name="矩形 1109">
              <a:extLst>
                <a:ext uri="{FF2B5EF4-FFF2-40B4-BE49-F238E27FC236}">
                  <a16:creationId xmlns:a16="http://schemas.microsoft.com/office/drawing/2014/main" id="{6B088F51-DF01-15FA-5F98-6E63C23CE58C}"/>
                </a:ext>
              </a:extLst>
            </p:cNvPr>
            <p:cNvSpPr/>
            <p:nvPr/>
          </p:nvSpPr>
          <p:spPr>
            <a:xfrm>
              <a:off x="6453620" y="4628987"/>
              <a:ext cx="247650" cy="247650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solidFill>
                  <a:srgbClr val="FF0000"/>
                </a:solidFill>
              </a:endParaRPr>
            </a:p>
          </p:txBody>
        </p:sp>
        <p:sp>
          <p:nvSpPr>
            <p:cNvPr id="1111" name="矩形 1110">
              <a:extLst>
                <a:ext uri="{FF2B5EF4-FFF2-40B4-BE49-F238E27FC236}">
                  <a16:creationId xmlns:a16="http://schemas.microsoft.com/office/drawing/2014/main" id="{CA32CBBA-1739-A2D2-06F0-49C9A13A8CD3}"/>
                </a:ext>
              </a:extLst>
            </p:cNvPr>
            <p:cNvSpPr/>
            <p:nvPr/>
          </p:nvSpPr>
          <p:spPr>
            <a:xfrm>
              <a:off x="5710670" y="4876637"/>
              <a:ext cx="247650" cy="247650"/>
            </a:xfrm>
            <a:prstGeom prst="rect">
              <a:avLst/>
            </a:prstGeom>
            <a:solidFill>
              <a:srgbClr val="C0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12" name="矩形 1111">
              <a:extLst>
                <a:ext uri="{FF2B5EF4-FFF2-40B4-BE49-F238E27FC236}">
                  <a16:creationId xmlns:a16="http://schemas.microsoft.com/office/drawing/2014/main" id="{C3DA51AA-FB92-78F8-C019-CEF81C655EA1}"/>
                </a:ext>
              </a:extLst>
            </p:cNvPr>
            <p:cNvSpPr/>
            <p:nvPr/>
          </p:nvSpPr>
          <p:spPr>
            <a:xfrm>
              <a:off x="5958320" y="4876637"/>
              <a:ext cx="247650" cy="247650"/>
            </a:xfrm>
            <a:prstGeom prst="rect">
              <a:avLst/>
            </a:prstGeom>
            <a:solidFill>
              <a:srgbClr val="C0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solidFill>
                  <a:srgbClr val="FF0000"/>
                </a:solidFill>
              </a:endParaRPr>
            </a:p>
          </p:txBody>
        </p:sp>
        <p:sp>
          <p:nvSpPr>
            <p:cNvPr id="1113" name="矩形 1112">
              <a:extLst>
                <a:ext uri="{FF2B5EF4-FFF2-40B4-BE49-F238E27FC236}">
                  <a16:creationId xmlns:a16="http://schemas.microsoft.com/office/drawing/2014/main" id="{F4B8FC53-74F9-020F-D453-65FA856AE449}"/>
                </a:ext>
              </a:extLst>
            </p:cNvPr>
            <p:cNvSpPr/>
            <p:nvPr/>
          </p:nvSpPr>
          <p:spPr>
            <a:xfrm>
              <a:off x="6205970" y="4876637"/>
              <a:ext cx="247650" cy="247650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solidFill>
                  <a:srgbClr val="FF0000"/>
                </a:solidFill>
              </a:endParaRPr>
            </a:p>
          </p:txBody>
        </p:sp>
        <p:sp>
          <p:nvSpPr>
            <p:cNvPr id="1114" name="矩形 1113">
              <a:extLst>
                <a:ext uri="{FF2B5EF4-FFF2-40B4-BE49-F238E27FC236}">
                  <a16:creationId xmlns:a16="http://schemas.microsoft.com/office/drawing/2014/main" id="{786C7151-1AF8-CB0A-E20E-A14B121777F8}"/>
                </a:ext>
              </a:extLst>
            </p:cNvPr>
            <p:cNvSpPr/>
            <p:nvPr/>
          </p:nvSpPr>
          <p:spPr>
            <a:xfrm>
              <a:off x="6453620" y="4876637"/>
              <a:ext cx="247650" cy="247650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solidFill>
                  <a:srgbClr val="FF0000"/>
                </a:solidFill>
              </a:endParaRPr>
            </a:p>
          </p:txBody>
        </p:sp>
        <p:sp>
          <p:nvSpPr>
            <p:cNvPr id="1115" name="矩形 1114">
              <a:extLst>
                <a:ext uri="{FF2B5EF4-FFF2-40B4-BE49-F238E27FC236}">
                  <a16:creationId xmlns:a16="http://schemas.microsoft.com/office/drawing/2014/main" id="{E04EFA95-881E-23D3-846D-FD78742FF683}"/>
                </a:ext>
              </a:extLst>
            </p:cNvPr>
            <p:cNvSpPr/>
            <p:nvPr/>
          </p:nvSpPr>
          <p:spPr>
            <a:xfrm>
              <a:off x="6701270" y="4143212"/>
              <a:ext cx="247650" cy="247650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16" name="矩形 1115">
              <a:extLst>
                <a:ext uri="{FF2B5EF4-FFF2-40B4-BE49-F238E27FC236}">
                  <a16:creationId xmlns:a16="http://schemas.microsoft.com/office/drawing/2014/main" id="{CD1615E3-FD79-62BF-5CF5-2421E25BD401}"/>
                </a:ext>
              </a:extLst>
            </p:cNvPr>
            <p:cNvSpPr/>
            <p:nvPr/>
          </p:nvSpPr>
          <p:spPr>
            <a:xfrm>
              <a:off x="6701270" y="4390862"/>
              <a:ext cx="247650" cy="247650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17" name="矩形 1116">
              <a:extLst>
                <a:ext uri="{FF2B5EF4-FFF2-40B4-BE49-F238E27FC236}">
                  <a16:creationId xmlns:a16="http://schemas.microsoft.com/office/drawing/2014/main" id="{A4E65461-81F3-DC6A-40D3-C71F15546FBA}"/>
                </a:ext>
              </a:extLst>
            </p:cNvPr>
            <p:cNvSpPr/>
            <p:nvPr/>
          </p:nvSpPr>
          <p:spPr>
            <a:xfrm>
              <a:off x="6701270" y="4628987"/>
              <a:ext cx="247650" cy="247650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18" name="矩形 1117">
              <a:extLst>
                <a:ext uri="{FF2B5EF4-FFF2-40B4-BE49-F238E27FC236}">
                  <a16:creationId xmlns:a16="http://schemas.microsoft.com/office/drawing/2014/main" id="{B130E41A-8B99-0F7E-08FA-313AB81789D0}"/>
                </a:ext>
              </a:extLst>
            </p:cNvPr>
            <p:cNvSpPr/>
            <p:nvPr/>
          </p:nvSpPr>
          <p:spPr>
            <a:xfrm>
              <a:off x="6701270" y="4876637"/>
              <a:ext cx="247650" cy="247650"/>
            </a:xfrm>
            <a:prstGeom prst="rect">
              <a:avLst/>
            </a:prstGeom>
            <a:solidFill>
              <a:srgbClr val="C0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19" name="矩形 1118">
              <a:extLst>
                <a:ext uri="{FF2B5EF4-FFF2-40B4-BE49-F238E27FC236}">
                  <a16:creationId xmlns:a16="http://schemas.microsoft.com/office/drawing/2014/main" id="{92E72E75-BB3A-9E72-799C-1B2DC2A7D987}"/>
                </a:ext>
              </a:extLst>
            </p:cNvPr>
            <p:cNvSpPr/>
            <p:nvPr/>
          </p:nvSpPr>
          <p:spPr>
            <a:xfrm>
              <a:off x="6701270" y="3895880"/>
              <a:ext cx="247650" cy="247650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20" name="矩形 1119">
              <a:extLst>
                <a:ext uri="{FF2B5EF4-FFF2-40B4-BE49-F238E27FC236}">
                  <a16:creationId xmlns:a16="http://schemas.microsoft.com/office/drawing/2014/main" id="{5D2BEA7E-D314-0EE3-8503-EAEC0927408C}"/>
                </a:ext>
              </a:extLst>
            </p:cNvPr>
            <p:cNvSpPr/>
            <p:nvPr/>
          </p:nvSpPr>
          <p:spPr>
            <a:xfrm>
              <a:off x="5710670" y="3895880"/>
              <a:ext cx="247650" cy="247650"/>
            </a:xfrm>
            <a:prstGeom prst="rect">
              <a:avLst/>
            </a:prstGeom>
            <a:solidFill>
              <a:srgbClr val="C0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21" name="矩形 1120">
              <a:extLst>
                <a:ext uri="{FF2B5EF4-FFF2-40B4-BE49-F238E27FC236}">
                  <a16:creationId xmlns:a16="http://schemas.microsoft.com/office/drawing/2014/main" id="{33FF96C5-C17B-A25D-48A5-482EB9EE2840}"/>
                </a:ext>
              </a:extLst>
            </p:cNvPr>
            <p:cNvSpPr/>
            <p:nvPr/>
          </p:nvSpPr>
          <p:spPr>
            <a:xfrm>
              <a:off x="5958320" y="3895880"/>
              <a:ext cx="247650" cy="247650"/>
            </a:xfrm>
            <a:prstGeom prst="rect">
              <a:avLst/>
            </a:prstGeom>
            <a:solidFill>
              <a:srgbClr val="C0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solidFill>
                  <a:srgbClr val="FF0000"/>
                </a:solidFill>
              </a:endParaRPr>
            </a:p>
          </p:txBody>
        </p:sp>
        <p:sp>
          <p:nvSpPr>
            <p:cNvPr id="1122" name="矩形 1121">
              <a:extLst>
                <a:ext uri="{FF2B5EF4-FFF2-40B4-BE49-F238E27FC236}">
                  <a16:creationId xmlns:a16="http://schemas.microsoft.com/office/drawing/2014/main" id="{DBD37060-F91A-9194-7BB8-047B825B783E}"/>
                </a:ext>
              </a:extLst>
            </p:cNvPr>
            <p:cNvSpPr/>
            <p:nvPr/>
          </p:nvSpPr>
          <p:spPr>
            <a:xfrm>
              <a:off x="6205970" y="3895880"/>
              <a:ext cx="247650" cy="247650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solidFill>
                  <a:srgbClr val="FF0000"/>
                </a:solidFill>
              </a:endParaRPr>
            </a:p>
          </p:txBody>
        </p:sp>
        <p:sp>
          <p:nvSpPr>
            <p:cNvPr id="1123" name="矩形 1122">
              <a:extLst>
                <a:ext uri="{FF2B5EF4-FFF2-40B4-BE49-F238E27FC236}">
                  <a16:creationId xmlns:a16="http://schemas.microsoft.com/office/drawing/2014/main" id="{84035D6D-F0D4-03E1-DDC3-2EB7CA65A62D}"/>
                </a:ext>
              </a:extLst>
            </p:cNvPr>
            <p:cNvSpPr/>
            <p:nvPr/>
          </p:nvSpPr>
          <p:spPr>
            <a:xfrm>
              <a:off x="6453620" y="3895880"/>
              <a:ext cx="247650" cy="247650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solidFill>
                  <a:srgbClr val="FF0000"/>
                </a:solidFill>
              </a:endParaRPr>
            </a:p>
          </p:txBody>
        </p:sp>
        <p:sp>
          <p:nvSpPr>
            <p:cNvPr id="1124" name="矩形 1123">
              <a:extLst>
                <a:ext uri="{FF2B5EF4-FFF2-40B4-BE49-F238E27FC236}">
                  <a16:creationId xmlns:a16="http://schemas.microsoft.com/office/drawing/2014/main" id="{E7CF791D-4752-12CC-5634-6AAC15D8A010}"/>
                </a:ext>
              </a:extLst>
            </p:cNvPr>
            <p:cNvSpPr/>
            <p:nvPr/>
          </p:nvSpPr>
          <p:spPr>
            <a:xfrm>
              <a:off x="6950190" y="4143212"/>
              <a:ext cx="247650" cy="247650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25" name="矩形 1124">
              <a:extLst>
                <a:ext uri="{FF2B5EF4-FFF2-40B4-BE49-F238E27FC236}">
                  <a16:creationId xmlns:a16="http://schemas.microsoft.com/office/drawing/2014/main" id="{6D4EEA7F-D0A5-864D-F578-99B273942A63}"/>
                </a:ext>
              </a:extLst>
            </p:cNvPr>
            <p:cNvSpPr/>
            <p:nvPr/>
          </p:nvSpPr>
          <p:spPr>
            <a:xfrm>
              <a:off x="7197840" y="4143212"/>
              <a:ext cx="247650" cy="247650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26" name="矩形 1125">
              <a:extLst>
                <a:ext uri="{FF2B5EF4-FFF2-40B4-BE49-F238E27FC236}">
                  <a16:creationId xmlns:a16="http://schemas.microsoft.com/office/drawing/2014/main" id="{BAB47C4C-AF55-A0CE-7809-3EF578682E2D}"/>
                </a:ext>
              </a:extLst>
            </p:cNvPr>
            <p:cNvSpPr/>
            <p:nvPr/>
          </p:nvSpPr>
          <p:spPr>
            <a:xfrm>
              <a:off x="7445490" y="4143212"/>
              <a:ext cx="247650" cy="247650"/>
            </a:xfrm>
            <a:prstGeom prst="rect">
              <a:avLst/>
            </a:prstGeom>
            <a:solidFill>
              <a:srgbClr val="C0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27" name="矩形 1126">
              <a:extLst>
                <a:ext uri="{FF2B5EF4-FFF2-40B4-BE49-F238E27FC236}">
                  <a16:creationId xmlns:a16="http://schemas.microsoft.com/office/drawing/2014/main" id="{5AE47853-94B5-81BE-A7CF-C36E336FE5BF}"/>
                </a:ext>
              </a:extLst>
            </p:cNvPr>
            <p:cNvSpPr/>
            <p:nvPr/>
          </p:nvSpPr>
          <p:spPr>
            <a:xfrm>
              <a:off x="7693140" y="4143212"/>
              <a:ext cx="247650" cy="247650"/>
            </a:xfrm>
            <a:prstGeom prst="rect">
              <a:avLst/>
            </a:prstGeom>
            <a:solidFill>
              <a:srgbClr val="C0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28" name="矩形 1127">
              <a:extLst>
                <a:ext uri="{FF2B5EF4-FFF2-40B4-BE49-F238E27FC236}">
                  <a16:creationId xmlns:a16="http://schemas.microsoft.com/office/drawing/2014/main" id="{DF0DA4BE-5F49-4BC5-D685-F17E5AC43553}"/>
                </a:ext>
              </a:extLst>
            </p:cNvPr>
            <p:cNvSpPr/>
            <p:nvPr/>
          </p:nvSpPr>
          <p:spPr>
            <a:xfrm>
              <a:off x="6950190" y="4390862"/>
              <a:ext cx="247650" cy="247650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29" name="矩形 1128">
              <a:extLst>
                <a:ext uri="{FF2B5EF4-FFF2-40B4-BE49-F238E27FC236}">
                  <a16:creationId xmlns:a16="http://schemas.microsoft.com/office/drawing/2014/main" id="{6F214EC3-D2AC-8D29-ABBA-347642D07BE8}"/>
                </a:ext>
              </a:extLst>
            </p:cNvPr>
            <p:cNvSpPr/>
            <p:nvPr/>
          </p:nvSpPr>
          <p:spPr>
            <a:xfrm>
              <a:off x="7197840" y="4390862"/>
              <a:ext cx="247650" cy="247650"/>
            </a:xfrm>
            <a:prstGeom prst="rect">
              <a:avLst/>
            </a:prstGeom>
            <a:solidFill>
              <a:srgbClr val="C0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30" name="矩形 1129">
              <a:extLst>
                <a:ext uri="{FF2B5EF4-FFF2-40B4-BE49-F238E27FC236}">
                  <a16:creationId xmlns:a16="http://schemas.microsoft.com/office/drawing/2014/main" id="{1637DE21-3969-293F-D04B-1FD8EE972C61}"/>
                </a:ext>
              </a:extLst>
            </p:cNvPr>
            <p:cNvSpPr/>
            <p:nvPr/>
          </p:nvSpPr>
          <p:spPr>
            <a:xfrm>
              <a:off x="7445490" y="4390862"/>
              <a:ext cx="247650" cy="247650"/>
            </a:xfrm>
            <a:prstGeom prst="rect">
              <a:avLst/>
            </a:prstGeom>
            <a:solidFill>
              <a:srgbClr val="C0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31" name="矩形 1130">
              <a:extLst>
                <a:ext uri="{FF2B5EF4-FFF2-40B4-BE49-F238E27FC236}">
                  <a16:creationId xmlns:a16="http://schemas.microsoft.com/office/drawing/2014/main" id="{3DC72D17-48D0-BE62-5895-77EB5A653B4E}"/>
                </a:ext>
              </a:extLst>
            </p:cNvPr>
            <p:cNvSpPr/>
            <p:nvPr/>
          </p:nvSpPr>
          <p:spPr>
            <a:xfrm>
              <a:off x="7693140" y="4390862"/>
              <a:ext cx="247650" cy="247650"/>
            </a:xfrm>
            <a:prstGeom prst="rect">
              <a:avLst/>
            </a:prstGeom>
            <a:solidFill>
              <a:srgbClr val="C0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solidFill>
                  <a:srgbClr val="FF0000"/>
                </a:solidFill>
              </a:endParaRPr>
            </a:p>
          </p:txBody>
        </p:sp>
        <p:sp>
          <p:nvSpPr>
            <p:cNvPr id="1132" name="矩形 1131">
              <a:extLst>
                <a:ext uri="{FF2B5EF4-FFF2-40B4-BE49-F238E27FC236}">
                  <a16:creationId xmlns:a16="http://schemas.microsoft.com/office/drawing/2014/main" id="{DFB408A0-BCCD-C0CF-609A-11D85B54FC09}"/>
                </a:ext>
              </a:extLst>
            </p:cNvPr>
            <p:cNvSpPr/>
            <p:nvPr/>
          </p:nvSpPr>
          <p:spPr>
            <a:xfrm>
              <a:off x="6950190" y="4628987"/>
              <a:ext cx="247650" cy="247650"/>
            </a:xfrm>
            <a:prstGeom prst="rect">
              <a:avLst/>
            </a:prstGeom>
            <a:solidFill>
              <a:srgbClr val="C0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33" name="矩形 1132">
              <a:extLst>
                <a:ext uri="{FF2B5EF4-FFF2-40B4-BE49-F238E27FC236}">
                  <a16:creationId xmlns:a16="http://schemas.microsoft.com/office/drawing/2014/main" id="{4A399029-9CC6-5C85-8279-A877A0461675}"/>
                </a:ext>
              </a:extLst>
            </p:cNvPr>
            <p:cNvSpPr/>
            <p:nvPr/>
          </p:nvSpPr>
          <p:spPr>
            <a:xfrm>
              <a:off x="7197840" y="4628987"/>
              <a:ext cx="247650" cy="247650"/>
            </a:xfrm>
            <a:prstGeom prst="rect">
              <a:avLst/>
            </a:prstGeom>
            <a:solidFill>
              <a:srgbClr val="C0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34" name="矩形 1133">
              <a:extLst>
                <a:ext uri="{FF2B5EF4-FFF2-40B4-BE49-F238E27FC236}">
                  <a16:creationId xmlns:a16="http://schemas.microsoft.com/office/drawing/2014/main" id="{47848DE1-7E14-9215-CCCD-8EAD5E7C39BB}"/>
                </a:ext>
              </a:extLst>
            </p:cNvPr>
            <p:cNvSpPr/>
            <p:nvPr/>
          </p:nvSpPr>
          <p:spPr>
            <a:xfrm>
              <a:off x="7445490" y="4628987"/>
              <a:ext cx="247650" cy="247650"/>
            </a:xfrm>
            <a:prstGeom prst="rect">
              <a:avLst/>
            </a:prstGeom>
            <a:solidFill>
              <a:srgbClr val="C0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solidFill>
                  <a:srgbClr val="FF0000"/>
                </a:solidFill>
              </a:endParaRPr>
            </a:p>
          </p:txBody>
        </p:sp>
        <p:sp>
          <p:nvSpPr>
            <p:cNvPr id="1135" name="矩形 1134">
              <a:extLst>
                <a:ext uri="{FF2B5EF4-FFF2-40B4-BE49-F238E27FC236}">
                  <a16:creationId xmlns:a16="http://schemas.microsoft.com/office/drawing/2014/main" id="{D719BA84-0E37-969E-3E8B-396624C337B0}"/>
                </a:ext>
              </a:extLst>
            </p:cNvPr>
            <p:cNvSpPr/>
            <p:nvPr/>
          </p:nvSpPr>
          <p:spPr>
            <a:xfrm>
              <a:off x="7693140" y="4628987"/>
              <a:ext cx="247650" cy="247650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solidFill>
                  <a:srgbClr val="FF0000"/>
                </a:solidFill>
              </a:endParaRPr>
            </a:p>
          </p:txBody>
        </p:sp>
        <p:sp>
          <p:nvSpPr>
            <p:cNvPr id="1136" name="矩形 1135">
              <a:extLst>
                <a:ext uri="{FF2B5EF4-FFF2-40B4-BE49-F238E27FC236}">
                  <a16:creationId xmlns:a16="http://schemas.microsoft.com/office/drawing/2014/main" id="{B9C5DE8D-9541-4C9C-3F35-AE27335BF60D}"/>
                </a:ext>
              </a:extLst>
            </p:cNvPr>
            <p:cNvSpPr/>
            <p:nvPr/>
          </p:nvSpPr>
          <p:spPr>
            <a:xfrm>
              <a:off x="6950190" y="4876637"/>
              <a:ext cx="247650" cy="247650"/>
            </a:xfrm>
            <a:prstGeom prst="rect">
              <a:avLst/>
            </a:prstGeom>
            <a:solidFill>
              <a:srgbClr val="C0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37" name="矩形 1136">
              <a:extLst>
                <a:ext uri="{FF2B5EF4-FFF2-40B4-BE49-F238E27FC236}">
                  <a16:creationId xmlns:a16="http://schemas.microsoft.com/office/drawing/2014/main" id="{F73AE5DF-62A9-FB66-813B-09EAF7E30D43}"/>
                </a:ext>
              </a:extLst>
            </p:cNvPr>
            <p:cNvSpPr/>
            <p:nvPr/>
          </p:nvSpPr>
          <p:spPr>
            <a:xfrm>
              <a:off x="7197840" y="4876637"/>
              <a:ext cx="247650" cy="247650"/>
            </a:xfrm>
            <a:prstGeom prst="rect">
              <a:avLst/>
            </a:prstGeom>
            <a:solidFill>
              <a:srgbClr val="C0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solidFill>
                  <a:srgbClr val="FF0000"/>
                </a:solidFill>
              </a:endParaRPr>
            </a:p>
          </p:txBody>
        </p:sp>
        <p:sp>
          <p:nvSpPr>
            <p:cNvPr id="1138" name="矩形 1137">
              <a:extLst>
                <a:ext uri="{FF2B5EF4-FFF2-40B4-BE49-F238E27FC236}">
                  <a16:creationId xmlns:a16="http://schemas.microsoft.com/office/drawing/2014/main" id="{38D85F54-980B-FE36-13BE-FD6F0BF58266}"/>
                </a:ext>
              </a:extLst>
            </p:cNvPr>
            <p:cNvSpPr/>
            <p:nvPr/>
          </p:nvSpPr>
          <p:spPr>
            <a:xfrm>
              <a:off x="7445490" y="4876637"/>
              <a:ext cx="247650" cy="247650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solidFill>
                  <a:srgbClr val="FF0000"/>
                </a:solidFill>
              </a:endParaRPr>
            </a:p>
          </p:txBody>
        </p:sp>
        <p:sp>
          <p:nvSpPr>
            <p:cNvPr id="1139" name="矩形 1138">
              <a:extLst>
                <a:ext uri="{FF2B5EF4-FFF2-40B4-BE49-F238E27FC236}">
                  <a16:creationId xmlns:a16="http://schemas.microsoft.com/office/drawing/2014/main" id="{EB5DF4FB-FA6C-A58F-A7DF-AECF1F79BFE5}"/>
                </a:ext>
              </a:extLst>
            </p:cNvPr>
            <p:cNvSpPr/>
            <p:nvPr/>
          </p:nvSpPr>
          <p:spPr>
            <a:xfrm>
              <a:off x="7693140" y="4876637"/>
              <a:ext cx="247650" cy="247650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solidFill>
                  <a:srgbClr val="FF0000"/>
                </a:solidFill>
              </a:endParaRPr>
            </a:p>
          </p:txBody>
        </p:sp>
        <p:sp>
          <p:nvSpPr>
            <p:cNvPr id="1140" name="矩形 1139">
              <a:extLst>
                <a:ext uri="{FF2B5EF4-FFF2-40B4-BE49-F238E27FC236}">
                  <a16:creationId xmlns:a16="http://schemas.microsoft.com/office/drawing/2014/main" id="{563A2F2A-7FED-0CF7-1539-53AD0B1D61AE}"/>
                </a:ext>
              </a:extLst>
            </p:cNvPr>
            <p:cNvSpPr/>
            <p:nvPr/>
          </p:nvSpPr>
          <p:spPr>
            <a:xfrm>
              <a:off x="7940790" y="4143212"/>
              <a:ext cx="247650" cy="247650"/>
            </a:xfrm>
            <a:prstGeom prst="rect">
              <a:avLst/>
            </a:prstGeom>
            <a:solidFill>
              <a:srgbClr val="C0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41" name="矩形 1140">
              <a:extLst>
                <a:ext uri="{FF2B5EF4-FFF2-40B4-BE49-F238E27FC236}">
                  <a16:creationId xmlns:a16="http://schemas.microsoft.com/office/drawing/2014/main" id="{CC83C570-429D-DAAD-9096-9D620A53B18A}"/>
                </a:ext>
              </a:extLst>
            </p:cNvPr>
            <p:cNvSpPr/>
            <p:nvPr/>
          </p:nvSpPr>
          <p:spPr>
            <a:xfrm>
              <a:off x="7940790" y="4390862"/>
              <a:ext cx="247650" cy="247650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42" name="矩形 1141">
              <a:extLst>
                <a:ext uri="{FF2B5EF4-FFF2-40B4-BE49-F238E27FC236}">
                  <a16:creationId xmlns:a16="http://schemas.microsoft.com/office/drawing/2014/main" id="{A2636576-4189-3682-3B0E-9294ADBC57CB}"/>
                </a:ext>
              </a:extLst>
            </p:cNvPr>
            <p:cNvSpPr/>
            <p:nvPr/>
          </p:nvSpPr>
          <p:spPr>
            <a:xfrm>
              <a:off x="7940790" y="4628987"/>
              <a:ext cx="247650" cy="247650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43" name="矩形 1142">
              <a:extLst>
                <a:ext uri="{FF2B5EF4-FFF2-40B4-BE49-F238E27FC236}">
                  <a16:creationId xmlns:a16="http://schemas.microsoft.com/office/drawing/2014/main" id="{03C98EFB-211D-F5DA-4B3B-BDCDCDF3A4D3}"/>
                </a:ext>
              </a:extLst>
            </p:cNvPr>
            <p:cNvSpPr/>
            <p:nvPr/>
          </p:nvSpPr>
          <p:spPr>
            <a:xfrm>
              <a:off x="7940790" y="4876637"/>
              <a:ext cx="247650" cy="247650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44" name="矩形 1143">
              <a:extLst>
                <a:ext uri="{FF2B5EF4-FFF2-40B4-BE49-F238E27FC236}">
                  <a16:creationId xmlns:a16="http://schemas.microsoft.com/office/drawing/2014/main" id="{755264E8-DBE3-C3FE-7EE5-616D674DA88A}"/>
                </a:ext>
              </a:extLst>
            </p:cNvPr>
            <p:cNvSpPr/>
            <p:nvPr/>
          </p:nvSpPr>
          <p:spPr>
            <a:xfrm>
              <a:off x="7940790" y="3895880"/>
              <a:ext cx="247650" cy="247650"/>
            </a:xfrm>
            <a:prstGeom prst="rect">
              <a:avLst/>
            </a:prstGeom>
            <a:solidFill>
              <a:srgbClr val="C0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45" name="矩形 1144">
              <a:extLst>
                <a:ext uri="{FF2B5EF4-FFF2-40B4-BE49-F238E27FC236}">
                  <a16:creationId xmlns:a16="http://schemas.microsoft.com/office/drawing/2014/main" id="{54E5F462-5995-8C31-C57C-851DE108C37F}"/>
                </a:ext>
              </a:extLst>
            </p:cNvPr>
            <p:cNvSpPr/>
            <p:nvPr/>
          </p:nvSpPr>
          <p:spPr>
            <a:xfrm>
              <a:off x="6950190" y="3895880"/>
              <a:ext cx="247650" cy="247650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46" name="矩形 1145">
              <a:extLst>
                <a:ext uri="{FF2B5EF4-FFF2-40B4-BE49-F238E27FC236}">
                  <a16:creationId xmlns:a16="http://schemas.microsoft.com/office/drawing/2014/main" id="{0B2CB61C-A2B4-68BB-FCC6-B9EFD4DE80ED}"/>
                </a:ext>
              </a:extLst>
            </p:cNvPr>
            <p:cNvSpPr/>
            <p:nvPr/>
          </p:nvSpPr>
          <p:spPr>
            <a:xfrm>
              <a:off x="7197840" y="3895880"/>
              <a:ext cx="247650" cy="247650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solidFill>
                  <a:srgbClr val="FF0000"/>
                </a:solidFill>
              </a:endParaRPr>
            </a:p>
          </p:txBody>
        </p:sp>
        <p:sp>
          <p:nvSpPr>
            <p:cNvPr id="1147" name="矩形 1146">
              <a:extLst>
                <a:ext uri="{FF2B5EF4-FFF2-40B4-BE49-F238E27FC236}">
                  <a16:creationId xmlns:a16="http://schemas.microsoft.com/office/drawing/2014/main" id="{187673C6-3672-C6A0-30DE-71FB7284AB61}"/>
                </a:ext>
              </a:extLst>
            </p:cNvPr>
            <p:cNvSpPr/>
            <p:nvPr/>
          </p:nvSpPr>
          <p:spPr>
            <a:xfrm>
              <a:off x="7445490" y="3895880"/>
              <a:ext cx="247650" cy="247650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solidFill>
                  <a:srgbClr val="FF0000"/>
                </a:solidFill>
              </a:endParaRPr>
            </a:p>
          </p:txBody>
        </p:sp>
        <p:sp>
          <p:nvSpPr>
            <p:cNvPr id="1148" name="矩形 1147">
              <a:extLst>
                <a:ext uri="{FF2B5EF4-FFF2-40B4-BE49-F238E27FC236}">
                  <a16:creationId xmlns:a16="http://schemas.microsoft.com/office/drawing/2014/main" id="{1C9B89A6-62E8-944A-0DA3-D10AB1B28903}"/>
                </a:ext>
              </a:extLst>
            </p:cNvPr>
            <p:cNvSpPr/>
            <p:nvPr/>
          </p:nvSpPr>
          <p:spPr>
            <a:xfrm>
              <a:off x="7693140" y="3895880"/>
              <a:ext cx="247650" cy="247650"/>
            </a:xfrm>
            <a:prstGeom prst="rect">
              <a:avLst/>
            </a:prstGeom>
            <a:solidFill>
              <a:srgbClr val="C0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1453" name="组合 1452">
            <a:extLst>
              <a:ext uri="{FF2B5EF4-FFF2-40B4-BE49-F238E27FC236}">
                <a16:creationId xmlns:a16="http://schemas.microsoft.com/office/drawing/2014/main" id="{36FF8C9C-B480-24E7-0D3E-CADEA2375AE0}"/>
              </a:ext>
            </a:extLst>
          </p:cNvPr>
          <p:cNvGrpSpPr/>
          <p:nvPr/>
        </p:nvGrpSpPr>
        <p:grpSpPr>
          <a:xfrm>
            <a:off x="7277772" y="4293627"/>
            <a:ext cx="1734916" cy="1722079"/>
            <a:chOff x="8189710" y="1132881"/>
            <a:chExt cx="2477770" cy="2459436"/>
          </a:xfrm>
        </p:grpSpPr>
        <p:sp>
          <p:nvSpPr>
            <p:cNvPr id="1149" name="矩形 1148">
              <a:extLst>
                <a:ext uri="{FF2B5EF4-FFF2-40B4-BE49-F238E27FC236}">
                  <a16:creationId xmlns:a16="http://schemas.microsoft.com/office/drawing/2014/main" id="{EA7A5C6A-7895-8D95-376E-C5FF27655744}"/>
                </a:ext>
              </a:extLst>
            </p:cNvPr>
            <p:cNvSpPr/>
            <p:nvPr/>
          </p:nvSpPr>
          <p:spPr>
            <a:xfrm>
              <a:off x="8189710" y="2611242"/>
              <a:ext cx="247650" cy="247650"/>
            </a:xfrm>
            <a:prstGeom prst="rect">
              <a:avLst/>
            </a:prstGeom>
            <a:solidFill>
              <a:srgbClr val="C0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50" name="矩形 1149">
              <a:extLst>
                <a:ext uri="{FF2B5EF4-FFF2-40B4-BE49-F238E27FC236}">
                  <a16:creationId xmlns:a16="http://schemas.microsoft.com/office/drawing/2014/main" id="{05A859DF-9DA9-61C3-3F87-06C3B8E76818}"/>
                </a:ext>
              </a:extLst>
            </p:cNvPr>
            <p:cNvSpPr/>
            <p:nvPr/>
          </p:nvSpPr>
          <p:spPr>
            <a:xfrm>
              <a:off x="8437360" y="2611242"/>
              <a:ext cx="247650" cy="247650"/>
            </a:xfrm>
            <a:prstGeom prst="rect">
              <a:avLst/>
            </a:prstGeom>
            <a:solidFill>
              <a:srgbClr val="C0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51" name="矩形 1150">
              <a:extLst>
                <a:ext uri="{FF2B5EF4-FFF2-40B4-BE49-F238E27FC236}">
                  <a16:creationId xmlns:a16="http://schemas.microsoft.com/office/drawing/2014/main" id="{85D6437F-3055-9F0D-D828-E50B4540D1A1}"/>
                </a:ext>
              </a:extLst>
            </p:cNvPr>
            <p:cNvSpPr/>
            <p:nvPr/>
          </p:nvSpPr>
          <p:spPr>
            <a:xfrm>
              <a:off x="8685010" y="2611242"/>
              <a:ext cx="247650" cy="247650"/>
            </a:xfrm>
            <a:prstGeom prst="rect">
              <a:avLst/>
            </a:prstGeom>
            <a:solidFill>
              <a:srgbClr val="C0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52" name="矩形 1151">
              <a:extLst>
                <a:ext uri="{FF2B5EF4-FFF2-40B4-BE49-F238E27FC236}">
                  <a16:creationId xmlns:a16="http://schemas.microsoft.com/office/drawing/2014/main" id="{79C5B653-C9F3-53CB-C67C-622DE2AC9F1D}"/>
                </a:ext>
              </a:extLst>
            </p:cNvPr>
            <p:cNvSpPr/>
            <p:nvPr/>
          </p:nvSpPr>
          <p:spPr>
            <a:xfrm>
              <a:off x="8932660" y="2611242"/>
              <a:ext cx="247650" cy="247650"/>
            </a:xfrm>
            <a:prstGeom prst="rect">
              <a:avLst/>
            </a:prstGeom>
            <a:solidFill>
              <a:srgbClr val="C0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53" name="矩形 1152">
              <a:extLst>
                <a:ext uri="{FF2B5EF4-FFF2-40B4-BE49-F238E27FC236}">
                  <a16:creationId xmlns:a16="http://schemas.microsoft.com/office/drawing/2014/main" id="{CE93383B-A045-D39D-C953-4C8A08D302EC}"/>
                </a:ext>
              </a:extLst>
            </p:cNvPr>
            <p:cNvSpPr/>
            <p:nvPr/>
          </p:nvSpPr>
          <p:spPr>
            <a:xfrm>
              <a:off x="8189710" y="2858892"/>
              <a:ext cx="247650" cy="247650"/>
            </a:xfrm>
            <a:prstGeom prst="rect">
              <a:avLst/>
            </a:prstGeom>
            <a:solidFill>
              <a:srgbClr val="C0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54" name="矩形 1153">
              <a:extLst>
                <a:ext uri="{FF2B5EF4-FFF2-40B4-BE49-F238E27FC236}">
                  <a16:creationId xmlns:a16="http://schemas.microsoft.com/office/drawing/2014/main" id="{FEB09A4B-435C-90A0-61A7-BEDBF484A5D1}"/>
                </a:ext>
              </a:extLst>
            </p:cNvPr>
            <p:cNvSpPr/>
            <p:nvPr/>
          </p:nvSpPr>
          <p:spPr>
            <a:xfrm>
              <a:off x="8437360" y="2858892"/>
              <a:ext cx="247650" cy="247650"/>
            </a:xfrm>
            <a:prstGeom prst="rect">
              <a:avLst/>
            </a:prstGeom>
            <a:solidFill>
              <a:srgbClr val="C0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55" name="矩形 1154">
              <a:extLst>
                <a:ext uri="{FF2B5EF4-FFF2-40B4-BE49-F238E27FC236}">
                  <a16:creationId xmlns:a16="http://schemas.microsoft.com/office/drawing/2014/main" id="{739158C3-749E-74E9-F8AE-7F3C0A8E1540}"/>
                </a:ext>
              </a:extLst>
            </p:cNvPr>
            <p:cNvSpPr/>
            <p:nvPr/>
          </p:nvSpPr>
          <p:spPr>
            <a:xfrm>
              <a:off x="8685010" y="2858892"/>
              <a:ext cx="247650" cy="247650"/>
            </a:xfrm>
            <a:prstGeom prst="rect">
              <a:avLst/>
            </a:prstGeom>
            <a:solidFill>
              <a:srgbClr val="C0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56" name="矩形 1155">
              <a:extLst>
                <a:ext uri="{FF2B5EF4-FFF2-40B4-BE49-F238E27FC236}">
                  <a16:creationId xmlns:a16="http://schemas.microsoft.com/office/drawing/2014/main" id="{069A4739-0302-A771-1D9B-0BD73D010DA4}"/>
                </a:ext>
              </a:extLst>
            </p:cNvPr>
            <p:cNvSpPr/>
            <p:nvPr/>
          </p:nvSpPr>
          <p:spPr>
            <a:xfrm>
              <a:off x="8932660" y="2858892"/>
              <a:ext cx="247650" cy="247650"/>
            </a:xfrm>
            <a:prstGeom prst="rect">
              <a:avLst/>
            </a:prstGeom>
            <a:solidFill>
              <a:srgbClr val="C0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solidFill>
                  <a:srgbClr val="FF0000"/>
                </a:solidFill>
              </a:endParaRPr>
            </a:p>
          </p:txBody>
        </p:sp>
        <p:sp>
          <p:nvSpPr>
            <p:cNvPr id="1157" name="矩形 1156">
              <a:extLst>
                <a:ext uri="{FF2B5EF4-FFF2-40B4-BE49-F238E27FC236}">
                  <a16:creationId xmlns:a16="http://schemas.microsoft.com/office/drawing/2014/main" id="{AC1EE88A-39C9-6FFD-38EC-5145AF744268}"/>
                </a:ext>
              </a:extLst>
            </p:cNvPr>
            <p:cNvSpPr/>
            <p:nvPr/>
          </p:nvSpPr>
          <p:spPr>
            <a:xfrm>
              <a:off x="8189710" y="3097017"/>
              <a:ext cx="247650" cy="247650"/>
            </a:xfrm>
            <a:prstGeom prst="rect">
              <a:avLst/>
            </a:prstGeom>
            <a:solidFill>
              <a:srgbClr val="C0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58" name="矩形 1157">
              <a:extLst>
                <a:ext uri="{FF2B5EF4-FFF2-40B4-BE49-F238E27FC236}">
                  <a16:creationId xmlns:a16="http://schemas.microsoft.com/office/drawing/2014/main" id="{02358CD5-A43B-55B2-E74C-9A5D74D095EC}"/>
                </a:ext>
              </a:extLst>
            </p:cNvPr>
            <p:cNvSpPr/>
            <p:nvPr/>
          </p:nvSpPr>
          <p:spPr>
            <a:xfrm>
              <a:off x="8437360" y="3097017"/>
              <a:ext cx="247650" cy="247650"/>
            </a:xfrm>
            <a:prstGeom prst="rect">
              <a:avLst/>
            </a:prstGeom>
            <a:solidFill>
              <a:srgbClr val="C0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59" name="矩形 1158">
              <a:extLst>
                <a:ext uri="{FF2B5EF4-FFF2-40B4-BE49-F238E27FC236}">
                  <a16:creationId xmlns:a16="http://schemas.microsoft.com/office/drawing/2014/main" id="{88649FFD-E964-95D3-4D76-7DC827509392}"/>
                </a:ext>
              </a:extLst>
            </p:cNvPr>
            <p:cNvSpPr/>
            <p:nvPr/>
          </p:nvSpPr>
          <p:spPr>
            <a:xfrm>
              <a:off x="8685010" y="3097017"/>
              <a:ext cx="247650" cy="247650"/>
            </a:xfrm>
            <a:prstGeom prst="rect">
              <a:avLst/>
            </a:prstGeom>
            <a:solidFill>
              <a:srgbClr val="C0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solidFill>
                  <a:srgbClr val="FF0000"/>
                </a:solidFill>
              </a:endParaRPr>
            </a:p>
          </p:txBody>
        </p:sp>
        <p:sp>
          <p:nvSpPr>
            <p:cNvPr id="1160" name="矩形 1159">
              <a:extLst>
                <a:ext uri="{FF2B5EF4-FFF2-40B4-BE49-F238E27FC236}">
                  <a16:creationId xmlns:a16="http://schemas.microsoft.com/office/drawing/2014/main" id="{72FBAB08-B00D-DF40-E9FD-655343658C69}"/>
                </a:ext>
              </a:extLst>
            </p:cNvPr>
            <p:cNvSpPr/>
            <p:nvPr/>
          </p:nvSpPr>
          <p:spPr>
            <a:xfrm>
              <a:off x="8932660" y="3097017"/>
              <a:ext cx="247650" cy="247650"/>
            </a:xfrm>
            <a:prstGeom prst="rect">
              <a:avLst/>
            </a:prstGeom>
            <a:solidFill>
              <a:srgbClr val="C0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solidFill>
                  <a:srgbClr val="FF0000"/>
                </a:solidFill>
              </a:endParaRPr>
            </a:p>
          </p:txBody>
        </p:sp>
        <p:sp>
          <p:nvSpPr>
            <p:cNvPr id="1161" name="矩形 1160">
              <a:extLst>
                <a:ext uri="{FF2B5EF4-FFF2-40B4-BE49-F238E27FC236}">
                  <a16:creationId xmlns:a16="http://schemas.microsoft.com/office/drawing/2014/main" id="{74B89FC7-1ED9-AC07-9F08-360137D0601C}"/>
                </a:ext>
              </a:extLst>
            </p:cNvPr>
            <p:cNvSpPr/>
            <p:nvPr/>
          </p:nvSpPr>
          <p:spPr>
            <a:xfrm>
              <a:off x="8189710" y="3344667"/>
              <a:ext cx="247650" cy="247650"/>
            </a:xfrm>
            <a:prstGeom prst="rect">
              <a:avLst/>
            </a:prstGeom>
            <a:solidFill>
              <a:srgbClr val="C0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62" name="矩形 1161">
              <a:extLst>
                <a:ext uri="{FF2B5EF4-FFF2-40B4-BE49-F238E27FC236}">
                  <a16:creationId xmlns:a16="http://schemas.microsoft.com/office/drawing/2014/main" id="{C311ECE8-9595-3ABE-494F-0B58DC49F970}"/>
                </a:ext>
              </a:extLst>
            </p:cNvPr>
            <p:cNvSpPr/>
            <p:nvPr/>
          </p:nvSpPr>
          <p:spPr>
            <a:xfrm>
              <a:off x="8437360" y="3344667"/>
              <a:ext cx="247650" cy="247650"/>
            </a:xfrm>
            <a:prstGeom prst="rect">
              <a:avLst/>
            </a:prstGeom>
            <a:solidFill>
              <a:srgbClr val="C0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solidFill>
                  <a:srgbClr val="FF0000"/>
                </a:solidFill>
              </a:endParaRPr>
            </a:p>
          </p:txBody>
        </p:sp>
        <p:sp>
          <p:nvSpPr>
            <p:cNvPr id="1163" name="矩形 1162">
              <a:extLst>
                <a:ext uri="{FF2B5EF4-FFF2-40B4-BE49-F238E27FC236}">
                  <a16:creationId xmlns:a16="http://schemas.microsoft.com/office/drawing/2014/main" id="{CDD4562F-FA2F-AB48-F76F-33B94394AEAC}"/>
                </a:ext>
              </a:extLst>
            </p:cNvPr>
            <p:cNvSpPr/>
            <p:nvPr/>
          </p:nvSpPr>
          <p:spPr>
            <a:xfrm>
              <a:off x="8685010" y="3344667"/>
              <a:ext cx="247650" cy="247650"/>
            </a:xfrm>
            <a:prstGeom prst="rect">
              <a:avLst/>
            </a:prstGeom>
            <a:solidFill>
              <a:srgbClr val="C0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solidFill>
                  <a:srgbClr val="FF0000"/>
                </a:solidFill>
              </a:endParaRPr>
            </a:p>
          </p:txBody>
        </p:sp>
        <p:sp>
          <p:nvSpPr>
            <p:cNvPr id="1164" name="矩形 1163">
              <a:extLst>
                <a:ext uri="{FF2B5EF4-FFF2-40B4-BE49-F238E27FC236}">
                  <a16:creationId xmlns:a16="http://schemas.microsoft.com/office/drawing/2014/main" id="{96B0330F-834E-8386-4354-5E6EF1BE4077}"/>
                </a:ext>
              </a:extLst>
            </p:cNvPr>
            <p:cNvSpPr/>
            <p:nvPr/>
          </p:nvSpPr>
          <p:spPr>
            <a:xfrm>
              <a:off x="8932660" y="3344667"/>
              <a:ext cx="247650" cy="247650"/>
            </a:xfrm>
            <a:prstGeom prst="rect">
              <a:avLst/>
            </a:prstGeom>
            <a:solidFill>
              <a:srgbClr val="C0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solidFill>
                  <a:srgbClr val="FF0000"/>
                </a:solidFill>
              </a:endParaRPr>
            </a:p>
          </p:txBody>
        </p:sp>
        <p:sp>
          <p:nvSpPr>
            <p:cNvPr id="1165" name="矩形 1164">
              <a:extLst>
                <a:ext uri="{FF2B5EF4-FFF2-40B4-BE49-F238E27FC236}">
                  <a16:creationId xmlns:a16="http://schemas.microsoft.com/office/drawing/2014/main" id="{51A77132-483D-5968-46C3-F8B1F17D4749}"/>
                </a:ext>
              </a:extLst>
            </p:cNvPr>
            <p:cNvSpPr/>
            <p:nvPr/>
          </p:nvSpPr>
          <p:spPr>
            <a:xfrm>
              <a:off x="9180310" y="2611242"/>
              <a:ext cx="247650" cy="247650"/>
            </a:xfrm>
            <a:prstGeom prst="rect">
              <a:avLst/>
            </a:prstGeom>
            <a:solidFill>
              <a:srgbClr val="C0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66" name="矩形 1165">
              <a:extLst>
                <a:ext uri="{FF2B5EF4-FFF2-40B4-BE49-F238E27FC236}">
                  <a16:creationId xmlns:a16="http://schemas.microsoft.com/office/drawing/2014/main" id="{3D4F9DB0-5C5B-A3FD-EFD6-A279C2524A38}"/>
                </a:ext>
              </a:extLst>
            </p:cNvPr>
            <p:cNvSpPr/>
            <p:nvPr/>
          </p:nvSpPr>
          <p:spPr>
            <a:xfrm>
              <a:off x="9180310" y="2858892"/>
              <a:ext cx="247650" cy="247650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67" name="矩形 1166">
              <a:extLst>
                <a:ext uri="{FF2B5EF4-FFF2-40B4-BE49-F238E27FC236}">
                  <a16:creationId xmlns:a16="http://schemas.microsoft.com/office/drawing/2014/main" id="{DEE7F70D-4AF2-C06C-B6F6-7B021CE335CC}"/>
                </a:ext>
              </a:extLst>
            </p:cNvPr>
            <p:cNvSpPr/>
            <p:nvPr/>
          </p:nvSpPr>
          <p:spPr>
            <a:xfrm>
              <a:off x="9180310" y="3097017"/>
              <a:ext cx="247650" cy="247650"/>
            </a:xfrm>
            <a:prstGeom prst="rect">
              <a:avLst/>
            </a:prstGeom>
            <a:solidFill>
              <a:srgbClr val="C0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68" name="矩形 1167">
              <a:extLst>
                <a:ext uri="{FF2B5EF4-FFF2-40B4-BE49-F238E27FC236}">
                  <a16:creationId xmlns:a16="http://schemas.microsoft.com/office/drawing/2014/main" id="{9D7F58C9-936E-694C-3A31-F4193BC368C9}"/>
                </a:ext>
              </a:extLst>
            </p:cNvPr>
            <p:cNvSpPr/>
            <p:nvPr/>
          </p:nvSpPr>
          <p:spPr>
            <a:xfrm>
              <a:off x="9180310" y="3344667"/>
              <a:ext cx="247650" cy="247650"/>
            </a:xfrm>
            <a:prstGeom prst="rect">
              <a:avLst/>
            </a:prstGeom>
            <a:solidFill>
              <a:srgbClr val="C0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69" name="矩形 1168">
              <a:extLst>
                <a:ext uri="{FF2B5EF4-FFF2-40B4-BE49-F238E27FC236}">
                  <a16:creationId xmlns:a16="http://schemas.microsoft.com/office/drawing/2014/main" id="{3EC2E8D5-F916-B38C-6F56-29586FA5EF71}"/>
                </a:ext>
              </a:extLst>
            </p:cNvPr>
            <p:cNvSpPr/>
            <p:nvPr/>
          </p:nvSpPr>
          <p:spPr>
            <a:xfrm>
              <a:off x="9180310" y="2363910"/>
              <a:ext cx="247650" cy="247650"/>
            </a:xfrm>
            <a:prstGeom prst="rect">
              <a:avLst/>
            </a:prstGeom>
            <a:solidFill>
              <a:srgbClr val="C0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70" name="矩形 1169">
              <a:extLst>
                <a:ext uri="{FF2B5EF4-FFF2-40B4-BE49-F238E27FC236}">
                  <a16:creationId xmlns:a16="http://schemas.microsoft.com/office/drawing/2014/main" id="{A7063C78-1F6F-D616-E2AC-E1B3D41204BD}"/>
                </a:ext>
              </a:extLst>
            </p:cNvPr>
            <p:cNvSpPr/>
            <p:nvPr/>
          </p:nvSpPr>
          <p:spPr>
            <a:xfrm>
              <a:off x="8189710" y="2363910"/>
              <a:ext cx="247650" cy="247650"/>
            </a:xfrm>
            <a:prstGeom prst="rect">
              <a:avLst/>
            </a:prstGeom>
            <a:solidFill>
              <a:srgbClr val="C0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71" name="矩形 1170">
              <a:extLst>
                <a:ext uri="{FF2B5EF4-FFF2-40B4-BE49-F238E27FC236}">
                  <a16:creationId xmlns:a16="http://schemas.microsoft.com/office/drawing/2014/main" id="{D6652C4C-2236-0F4F-7747-C414222E5219}"/>
                </a:ext>
              </a:extLst>
            </p:cNvPr>
            <p:cNvSpPr/>
            <p:nvPr/>
          </p:nvSpPr>
          <p:spPr>
            <a:xfrm>
              <a:off x="8437360" y="2363910"/>
              <a:ext cx="247650" cy="247650"/>
            </a:xfrm>
            <a:prstGeom prst="rect">
              <a:avLst/>
            </a:prstGeom>
            <a:solidFill>
              <a:srgbClr val="C0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solidFill>
                  <a:srgbClr val="FF0000"/>
                </a:solidFill>
              </a:endParaRPr>
            </a:p>
          </p:txBody>
        </p:sp>
        <p:sp>
          <p:nvSpPr>
            <p:cNvPr id="1172" name="矩形 1171">
              <a:extLst>
                <a:ext uri="{FF2B5EF4-FFF2-40B4-BE49-F238E27FC236}">
                  <a16:creationId xmlns:a16="http://schemas.microsoft.com/office/drawing/2014/main" id="{BF3A717E-EAF6-1B2E-BB7D-8DD7A7A97574}"/>
                </a:ext>
              </a:extLst>
            </p:cNvPr>
            <p:cNvSpPr/>
            <p:nvPr/>
          </p:nvSpPr>
          <p:spPr>
            <a:xfrm>
              <a:off x="8685010" y="2363910"/>
              <a:ext cx="247650" cy="247650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solidFill>
                  <a:srgbClr val="FF0000"/>
                </a:solidFill>
              </a:endParaRPr>
            </a:p>
          </p:txBody>
        </p:sp>
        <p:sp>
          <p:nvSpPr>
            <p:cNvPr id="1173" name="矩形 1172">
              <a:extLst>
                <a:ext uri="{FF2B5EF4-FFF2-40B4-BE49-F238E27FC236}">
                  <a16:creationId xmlns:a16="http://schemas.microsoft.com/office/drawing/2014/main" id="{7039E481-BB0E-DB5A-C138-A67DC8C4F9D3}"/>
                </a:ext>
              </a:extLst>
            </p:cNvPr>
            <p:cNvSpPr/>
            <p:nvPr/>
          </p:nvSpPr>
          <p:spPr>
            <a:xfrm>
              <a:off x="8932660" y="2363910"/>
              <a:ext cx="247650" cy="247650"/>
            </a:xfrm>
            <a:prstGeom prst="rect">
              <a:avLst/>
            </a:prstGeom>
            <a:solidFill>
              <a:srgbClr val="C0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solidFill>
                  <a:srgbClr val="FF0000"/>
                </a:solidFill>
              </a:endParaRPr>
            </a:p>
          </p:txBody>
        </p:sp>
        <p:sp>
          <p:nvSpPr>
            <p:cNvPr id="1174" name="矩形 1173">
              <a:extLst>
                <a:ext uri="{FF2B5EF4-FFF2-40B4-BE49-F238E27FC236}">
                  <a16:creationId xmlns:a16="http://schemas.microsoft.com/office/drawing/2014/main" id="{93F29D93-B34F-A518-99F6-A93BA043E12C}"/>
                </a:ext>
              </a:extLst>
            </p:cNvPr>
            <p:cNvSpPr/>
            <p:nvPr/>
          </p:nvSpPr>
          <p:spPr>
            <a:xfrm>
              <a:off x="9429230" y="2611242"/>
              <a:ext cx="247650" cy="247650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75" name="矩形 1174">
              <a:extLst>
                <a:ext uri="{FF2B5EF4-FFF2-40B4-BE49-F238E27FC236}">
                  <a16:creationId xmlns:a16="http://schemas.microsoft.com/office/drawing/2014/main" id="{4C6C70C7-0905-0C50-8888-96089FB60D2B}"/>
                </a:ext>
              </a:extLst>
            </p:cNvPr>
            <p:cNvSpPr/>
            <p:nvPr/>
          </p:nvSpPr>
          <p:spPr>
            <a:xfrm>
              <a:off x="9676880" y="2611242"/>
              <a:ext cx="247650" cy="247650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76" name="矩形 1175">
              <a:extLst>
                <a:ext uri="{FF2B5EF4-FFF2-40B4-BE49-F238E27FC236}">
                  <a16:creationId xmlns:a16="http://schemas.microsoft.com/office/drawing/2014/main" id="{9DFD198C-3941-E3BD-9371-506DBF6D9ABF}"/>
                </a:ext>
              </a:extLst>
            </p:cNvPr>
            <p:cNvSpPr/>
            <p:nvPr/>
          </p:nvSpPr>
          <p:spPr>
            <a:xfrm>
              <a:off x="9924530" y="2611242"/>
              <a:ext cx="247650" cy="247650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77" name="矩形 1176">
              <a:extLst>
                <a:ext uri="{FF2B5EF4-FFF2-40B4-BE49-F238E27FC236}">
                  <a16:creationId xmlns:a16="http://schemas.microsoft.com/office/drawing/2014/main" id="{BE01E451-5FAD-AD6B-0DC4-619A2A3E6292}"/>
                </a:ext>
              </a:extLst>
            </p:cNvPr>
            <p:cNvSpPr/>
            <p:nvPr/>
          </p:nvSpPr>
          <p:spPr>
            <a:xfrm>
              <a:off x="10172180" y="2611242"/>
              <a:ext cx="247650" cy="247650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78" name="矩形 1177">
              <a:extLst>
                <a:ext uri="{FF2B5EF4-FFF2-40B4-BE49-F238E27FC236}">
                  <a16:creationId xmlns:a16="http://schemas.microsoft.com/office/drawing/2014/main" id="{5F7FDB91-08A1-DF03-280A-736013964572}"/>
                </a:ext>
              </a:extLst>
            </p:cNvPr>
            <p:cNvSpPr/>
            <p:nvPr/>
          </p:nvSpPr>
          <p:spPr>
            <a:xfrm>
              <a:off x="9429230" y="2858892"/>
              <a:ext cx="247650" cy="247650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79" name="矩形 1178">
              <a:extLst>
                <a:ext uri="{FF2B5EF4-FFF2-40B4-BE49-F238E27FC236}">
                  <a16:creationId xmlns:a16="http://schemas.microsoft.com/office/drawing/2014/main" id="{AEB3721B-AABA-4009-AD1B-6E2DC4EBF19B}"/>
                </a:ext>
              </a:extLst>
            </p:cNvPr>
            <p:cNvSpPr/>
            <p:nvPr/>
          </p:nvSpPr>
          <p:spPr>
            <a:xfrm>
              <a:off x="9676880" y="2858892"/>
              <a:ext cx="247650" cy="247650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80" name="矩形 1179">
              <a:extLst>
                <a:ext uri="{FF2B5EF4-FFF2-40B4-BE49-F238E27FC236}">
                  <a16:creationId xmlns:a16="http://schemas.microsoft.com/office/drawing/2014/main" id="{29ED15E4-4D39-3347-E05C-3C0A5232DC2A}"/>
                </a:ext>
              </a:extLst>
            </p:cNvPr>
            <p:cNvSpPr/>
            <p:nvPr/>
          </p:nvSpPr>
          <p:spPr>
            <a:xfrm>
              <a:off x="9924530" y="2858892"/>
              <a:ext cx="247650" cy="247650"/>
            </a:xfrm>
            <a:prstGeom prst="rect">
              <a:avLst/>
            </a:prstGeom>
            <a:solidFill>
              <a:srgbClr val="C0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81" name="矩形 1180">
              <a:extLst>
                <a:ext uri="{FF2B5EF4-FFF2-40B4-BE49-F238E27FC236}">
                  <a16:creationId xmlns:a16="http://schemas.microsoft.com/office/drawing/2014/main" id="{1CEF07BF-61C5-C4FE-61F5-B3A80061BA3F}"/>
                </a:ext>
              </a:extLst>
            </p:cNvPr>
            <p:cNvSpPr/>
            <p:nvPr/>
          </p:nvSpPr>
          <p:spPr>
            <a:xfrm>
              <a:off x="10172180" y="2858892"/>
              <a:ext cx="247650" cy="247650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solidFill>
                  <a:srgbClr val="FF0000"/>
                </a:solidFill>
              </a:endParaRPr>
            </a:p>
          </p:txBody>
        </p:sp>
        <p:sp>
          <p:nvSpPr>
            <p:cNvPr id="1182" name="矩形 1181">
              <a:extLst>
                <a:ext uri="{FF2B5EF4-FFF2-40B4-BE49-F238E27FC236}">
                  <a16:creationId xmlns:a16="http://schemas.microsoft.com/office/drawing/2014/main" id="{A1131F94-D76E-CEEF-686B-B120B5AFBBFD}"/>
                </a:ext>
              </a:extLst>
            </p:cNvPr>
            <p:cNvSpPr/>
            <p:nvPr/>
          </p:nvSpPr>
          <p:spPr>
            <a:xfrm>
              <a:off x="9429230" y="3097017"/>
              <a:ext cx="247650" cy="247650"/>
            </a:xfrm>
            <a:prstGeom prst="rect">
              <a:avLst/>
            </a:prstGeom>
            <a:solidFill>
              <a:srgbClr val="C0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83" name="矩形 1182">
              <a:extLst>
                <a:ext uri="{FF2B5EF4-FFF2-40B4-BE49-F238E27FC236}">
                  <a16:creationId xmlns:a16="http://schemas.microsoft.com/office/drawing/2014/main" id="{46686CF3-ADD0-9A55-4DA3-D293D746BEA8}"/>
                </a:ext>
              </a:extLst>
            </p:cNvPr>
            <p:cNvSpPr/>
            <p:nvPr/>
          </p:nvSpPr>
          <p:spPr>
            <a:xfrm>
              <a:off x="9676880" y="3097017"/>
              <a:ext cx="247650" cy="247650"/>
            </a:xfrm>
            <a:prstGeom prst="rect">
              <a:avLst/>
            </a:prstGeom>
            <a:solidFill>
              <a:srgbClr val="C0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84" name="矩形 1183">
              <a:extLst>
                <a:ext uri="{FF2B5EF4-FFF2-40B4-BE49-F238E27FC236}">
                  <a16:creationId xmlns:a16="http://schemas.microsoft.com/office/drawing/2014/main" id="{D2F2CBCA-BB7D-D25E-1CEB-75496689A469}"/>
                </a:ext>
              </a:extLst>
            </p:cNvPr>
            <p:cNvSpPr/>
            <p:nvPr/>
          </p:nvSpPr>
          <p:spPr>
            <a:xfrm>
              <a:off x="9924530" y="3097017"/>
              <a:ext cx="247650" cy="247650"/>
            </a:xfrm>
            <a:prstGeom prst="rect">
              <a:avLst/>
            </a:prstGeom>
            <a:solidFill>
              <a:srgbClr val="C0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solidFill>
                  <a:srgbClr val="FF0000"/>
                </a:solidFill>
              </a:endParaRPr>
            </a:p>
          </p:txBody>
        </p:sp>
        <p:sp>
          <p:nvSpPr>
            <p:cNvPr id="1185" name="矩形 1184">
              <a:extLst>
                <a:ext uri="{FF2B5EF4-FFF2-40B4-BE49-F238E27FC236}">
                  <a16:creationId xmlns:a16="http://schemas.microsoft.com/office/drawing/2014/main" id="{F7A3A155-D59E-6F0E-96D7-A47A642241E2}"/>
                </a:ext>
              </a:extLst>
            </p:cNvPr>
            <p:cNvSpPr/>
            <p:nvPr/>
          </p:nvSpPr>
          <p:spPr>
            <a:xfrm>
              <a:off x="10172180" y="3097017"/>
              <a:ext cx="247650" cy="247650"/>
            </a:xfrm>
            <a:prstGeom prst="rect">
              <a:avLst/>
            </a:prstGeom>
            <a:solidFill>
              <a:srgbClr val="C0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solidFill>
                  <a:srgbClr val="FF0000"/>
                </a:solidFill>
              </a:endParaRPr>
            </a:p>
          </p:txBody>
        </p:sp>
        <p:sp>
          <p:nvSpPr>
            <p:cNvPr id="1186" name="矩形 1185">
              <a:extLst>
                <a:ext uri="{FF2B5EF4-FFF2-40B4-BE49-F238E27FC236}">
                  <a16:creationId xmlns:a16="http://schemas.microsoft.com/office/drawing/2014/main" id="{A99CB6B0-E37D-E78F-6F49-062DA1E38CF4}"/>
                </a:ext>
              </a:extLst>
            </p:cNvPr>
            <p:cNvSpPr/>
            <p:nvPr/>
          </p:nvSpPr>
          <p:spPr>
            <a:xfrm>
              <a:off x="9429230" y="3344667"/>
              <a:ext cx="247650" cy="247650"/>
            </a:xfrm>
            <a:prstGeom prst="rect">
              <a:avLst/>
            </a:prstGeom>
            <a:solidFill>
              <a:srgbClr val="C0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87" name="矩形 1186">
              <a:extLst>
                <a:ext uri="{FF2B5EF4-FFF2-40B4-BE49-F238E27FC236}">
                  <a16:creationId xmlns:a16="http://schemas.microsoft.com/office/drawing/2014/main" id="{DD8E3BDD-A939-BD38-8A5E-BBEA538D5417}"/>
                </a:ext>
              </a:extLst>
            </p:cNvPr>
            <p:cNvSpPr/>
            <p:nvPr/>
          </p:nvSpPr>
          <p:spPr>
            <a:xfrm>
              <a:off x="9676880" y="3344667"/>
              <a:ext cx="247650" cy="247650"/>
            </a:xfrm>
            <a:prstGeom prst="rect">
              <a:avLst/>
            </a:prstGeom>
            <a:solidFill>
              <a:srgbClr val="C0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solidFill>
                  <a:srgbClr val="FF0000"/>
                </a:solidFill>
              </a:endParaRPr>
            </a:p>
          </p:txBody>
        </p:sp>
        <p:sp>
          <p:nvSpPr>
            <p:cNvPr id="1188" name="矩形 1187">
              <a:extLst>
                <a:ext uri="{FF2B5EF4-FFF2-40B4-BE49-F238E27FC236}">
                  <a16:creationId xmlns:a16="http://schemas.microsoft.com/office/drawing/2014/main" id="{D79F7D39-0133-869E-486E-FA8ECC9967E4}"/>
                </a:ext>
              </a:extLst>
            </p:cNvPr>
            <p:cNvSpPr/>
            <p:nvPr/>
          </p:nvSpPr>
          <p:spPr>
            <a:xfrm>
              <a:off x="9924530" y="3344667"/>
              <a:ext cx="247650" cy="247650"/>
            </a:xfrm>
            <a:prstGeom prst="rect">
              <a:avLst/>
            </a:prstGeom>
            <a:solidFill>
              <a:srgbClr val="C0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solidFill>
                  <a:srgbClr val="FF0000"/>
                </a:solidFill>
              </a:endParaRPr>
            </a:p>
          </p:txBody>
        </p:sp>
        <p:sp>
          <p:nvSpPr>
            <p:cNvPr id="1189" name="矩形 1188">
              <a:extLst>
                <a:ext uri="{FF2B5EF4-FFF2-40B4-BE49-F238E27FC236}">
                  <a16:creationId xmlns:a16="http://schemas.microsoft.com/office/drawing/2014/main" id="{429CBA5A-1AE7-961A-4C9B-A32B9984C40F}"/>
                </a:ext>
              </a:extLst>
            </p:cNvPr>
            <p:cNvSpPr/>
            <p:nvPr/>
          </p:nvSpPr>
          <p:spPr>
            <a:xfrm>
              <a:off x="10172180" y="3344667"/>
              <a:ext cx="247650" cy="247650"/>
            </a:xfrm>
            <a:prstGeom prst="rect">
              <a:avLst/>
            </a:prstGeom>
            <a:solidFill>
              <a:srgbClr val="C0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solidFill>
                  <a:srgbClr val="FF0000"/>
                </a:solidFill>
              </a:endParaRPr>
            </a:p>
          </p:txBody>
        </p:sp>
        <p:sp>
          <p:nvSpPr>
            <p:cNvPr id="1190" name="矩形 1189">
              <a:extLst>
                <a:ext uri="{FF2B5EF4-FFF2-40B4-BE49-F238E27FC236}">
                  <a16:creationId xmlns:a16="http://schemas.microsoft.com/office/drawing/2014/main" id="{898E16AA-3261-51AC-2C18-6FE6FC6BB4DE}"/>
                </a:ext>
              </a:extLst>
            </p:cNvPr>
            <p:cNvSpPr/>
            <p:nvPr/>
          </p:nvSpPr>
          <p:spPr>
            <a:xfrm>
              <a:off x="10419830" y="2611242"/>
              <a:ext cx="247650" cy="247650"/>
            </a:xfrm>
            <a:prstGeom prst="rect">
              <a:avLst/>
            </a:prstGeom>
            <a:solidFill>
              <a:srgbClr val="C0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91" name="矩形 1190">
              <a:extLst>
                <a:ext uri="{FF2B5EF4-FFF2-40B4-BE49-F238E27FC236}">
                  <a16:creationId xmlns:a16="http://schemas.microsoft.com/office/drawing/2014/main" id="{5B9E28FB-4D04-F045-1DDC-C90FA56009E8}"/>
                </a:ext>
              </a:extLst>
            </p:cNvPr>
            <p:cNvSpPr/>
            <p:nvPr/>
          </p:nvSpPr>
          <p:spPr>
            <a:xfrm>
              <a:off x="10419830" y="2858892"/>
              <a:ext cx="247650" cy="247650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92" name="矩形 1191">
              <a:extLst>
                <a:ext uri="{FF2B5EF4-FFF2-40B4-BE49-F238E27FC236}">
                  <a16:creationId xmlns:a16="http://schemas.microsoft.com/office/drawing/2014/main" id="{12C14353-02AD-5657-CAEB-5A2953883E78}"/>
                </a:ext>
              </a:extLst>
            </p:cNvPr>
            <p:cNvSpPr/>
            <p:nvPr/>
          </p:nvSpPr>
          <p:spPr>
            <a:xfrm>
              <a:off x="10419830" y="3097017"/>
              <a:ext cx="247650" cy="247650"/>
            </a:xfrm>
            <a:prstGeom prst="rect">
              <a:avLst/>
            </a:prstGeom>
            <a:solidFill>
              <a:srgbClr val="C0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93" name="矩形 1192">
              <a:extLst>
                <a:ext uri="{FF2B5EF4-FFF2-40B4-BE49-F238E27FC236}">
                  <a16:creationId xmlns:a16="http://schemas.microsoft.com/office/drawing/2014/main" id="{BD4C7C56-3C31-82D6-AA61-C5B4DB6194A6}"/>
                </a:ext>
              </a:extLst>
            </p:cNvPr>
            <p:cNvSpPr/>
            <p:nvPr/>
          </p:nvSpPr>
          <p:spPr>
            <a:xfrm>
              <a:off x="10419830" y="3344667"/>
              <a:ext cx="247650" cy="247650"/>
            </a:xfrm>
            <a:prstGeom prst="rect">
              <a:avLst/>
            </a:prstGeom>
            <a:solidFill>
              <a:srgbClr val="C0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94" name="矩形 1193">
              <a:extLst>
                <a:ext uri="{FF2B5EF4-FFF2-40B4-BE49-F238E27FC236}">
                  <a16:creationId xmlns:a16="http://schemas.microsoft.com/office/drawing/2014/main" id="{E56D3B63-60F0-2D33-0F8A-C583B3CFA8B9}"/>
                </a:ext>
              </a:extLst>
            </p:cNvPr>
            <p:cNvSpPr/>
            <p:nvPr/>
          </p:nvSpPr>
          <p:spPr>
            <a:xfrm>
              <a:off x="10419830" y="2363910"/>
              <a:ext cx="247650" cy="247650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95" name="矩形 1194">
              <a:extLst>
                <a:ext uri="{FF2B5EF4-FFF2-40B4-BE49-F238E27FC236}">
                  <a16:creationId xmlns:a16="http://schemas.microsoft.com/office/drawing/2014/main" id="{7F8C6CA8-6700-EC79-C621-B3BC18DF3F8E}"/>
                </a:ext>
              </a:extLst>
            </p:cNvPr>
            <p:cNvSpPr/>
            <p:nvPr/>
          </p:nvSpPr>
          <p:spPr>
            <a:xfrm>
              <a:off x="9429230" y="2363910"/>
              <a:ext cx="247650" cy="247650"/>
            </a:xfrm>
            <a:prstGeom prst="rect">
              <a:avLst/>
            </a:prstGeom>
            <a:solidFill>
              <a:srgbClr val="C0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96" name="矩形 1195">
              <a:extLst>
                <a:ext uri="{FF2B5EF4-FFF2-40B4-BE49-F238E27FC236}">
                  <a16:creationId xmlns:a16="http://schemas.microsoft.com/office/drawing/2014/main" id="{CFDF4189-A1E8-530A-0280-D624AA345DC9}"/>
                </a:ext>
              </a:extLst>
            </p:cNvPr>
            <p:cNvSpPr/>
            <p:nvPr/>
          </p:nvSpPr>
          <p:spPr>
            <a:xfrm>
              <a:off x="9676880" y="2363910"/>
              <a:ext cx="247650" cy="247650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solidFill>
                  <a:srgbClr val="FF0000"/>
                </a:solidFill>
              </a:endParaRPr>
            </a:p>
          </p:txBody>
        </p:sp>
        <p:sp>
          <p:nvSpPr>
            <p:cNvPr id="1197" name="矩形 1196">
              <a:extLst>
                <a:ext uri="{FF2B5EF4-FFF2-40B4-BE49-F238E27FC236}">
                  <a16:creationId xmlns:a16="http://schemas.microsoft.com/office/drawing/2014/main" id="{7C5C850C-0863-4DC7-7CB1-0CA6523B1671}"/>
                </a:ext>
              </a:extLst>
            </p:cNvPr>
            <p:cNvSpPr/>
            <p:nvPr/>
          </p:nvSpPr>
          <p:spPr>
            <a:xfrm>
              <a:off x="9924530" y="2363910"/>
              <a:ext cx="247650" cy="247650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solidFill>
                  <a:srgbClr val="FF0000"/>
                </a:solidFill>
              </a:endParaRPr>
            </a:p>
          </p:txBody>
        </p:sp>
        <p:sp>
          <p:nvSpPr>
            <p:cNvPr id="1198" name="矩形 1197">
              <a:extLst>
                <a:ext uri="{FF2B5EF4-FFF2-40B4-BE49-F238E27FC236}">
                  <a16:creationId xmlns:a16="http://schemas.microsoft.com/office/drawing/2014/main" id="{38A0A16E-D695-95E9-7AD1-66B56EED2E9D}"/>
                </a:ext>
              </a:extLst>
            </p:cNvPr>
            <p:cNvSpPr/>
            <p:nvPr/>
          </p:nvSpPr>
          <p:spPr>
            <a:xfrm>
              <a:off x="10172180" y="2363910"/>
              <a:ext cx="247650" cy="247650"/>
            </a:xfrm>
            <a:prstGeom prst="rect">
              <a:avLst/>
            </a:prstGeom>
            <a:solidFill>
              <a:srgbClr val="C0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solidFill>
                  <a:srgbClr val="FF0000"/>
                </a:solidFill>
              </a:endParaRPr>
            </a:p>
          </p:txBody>
        </p:sp>
        <p:sp>
          <p:nvSpPr>
            <p:cNvPr id="1199" name="矩形 1198">
              <a:extLst>
                <a:ext uri="{FF2B5EF4-FFF2-40B4-BE49-F238E27FC236}">
                  <a16:creationId xmlns:a16="http://schemas.microsoft.com/office/drawing/2014/main" id="{1861A78A-32D2-6238-F0A9-7C9C1EFEC984}"/>
                </a:ext>
              </a:extLst>
            </p:cNvPr>
            <p:cNvSpPr/>
            <p:nvPr/>
          </p:nvSpPr>
          <p:spPr>
            <a:xfrm>
              <a:off x="8189710" y="1380213"/>
              <a:ext cx="247650" cy="247650"/>
            </a:xfrm>
            <a:prstGeom prst="rect">
              <a:avLst/>
            </a:prstGeom>
            <a:solidFill>
              <a:srgbClr val="C0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00" name="矩形 1199">
              <a:extLst>
                <a:ext uri="{FF2B5EF4-FFF2-40B4-BE49-F238E27FC236}">
                  <a16:creationId xmlns:a16="http://schemas.microsoft.com/office/drawing/2014/main" id="{D3900ABB-F43D-D035-FD90-49E177F368FB}"/>
                </a:ext>
              </a:extLst>
            </p:cNvPr>
            <p:cNvSpPr/>
            <p:nvPr/>
          </p:nvSpPr>
          <p:spPr>
            <a:xfrm>
              <a:off x="8437360" y="1380213"/>
              <a:ext cx="247650" cy="247650"/>
            </a:xfrm>
            <a:prstGeom prst="rect">
              <a:avLst/>
            </a:prstGeom>
            <a:solidFill>
              <a:srgbClr val="C0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01" name="矩形 1200">
              <a:extLst>
                <a:ext uri="{FF2B5EF4-FFF2-40B4-BE49-F238E27FC236}">
                  <a16:creationId xmlns:a16="http://schemas.microsoft.com/office/drawing/2014/main" id="{63AE09E0-4876-62D9-4B76-593DB6030FDD}"/>
                </a:ext>
              </a:extLst>
            </p:cNvPr>
            <p:cNvSpPr/>
            <p:nvPr/>
          </p:nvSpPr>
          <p:spPr>
            <a:xfrm>
              <a:off x="8685010" y="1380213"/>
              <a:ext cx="247650" cy="247650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02" name="矩形 1201">
              <a:extLst>
                <a:ext uri="{FF2B5EF4-FFF2-40B4-BE49-F238E27FC236}">
                  <a16:creationId xmlns:a16="http://schemas.microsoft.com/office/drawing/2014/main" id="{F85DC659-5F63-ED09-A753-0912641A7434}"/>
                </a:ext>
              </a:extLst>
            </p:cNvPr>
            <p:cNvSpPr/>
            <p:nvPr/>
          </p:nvSpPr>
          <p:spPr>
            <a:xfrm>
              <a:off x="8932660" y="1380213"/>
              <a:ext cx="247650" cy="247650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03" name="矩形 1202">
              <a:extLst>
                <a:ext uri="{FF2B5EF4-FFF2-40B4-BE49-F238E27FC236}">
                  <a16:creationId xmlns:a16="http://schemas.microsoft.com/office/drawing/2014/main" id="{A2EE314B-8769-EE37-6C32-D8052E25CE2E}"/>
                </a:ext>
              </a:extLst>
            </p:cNvPr>
            <p:cNvSpPr/>
            <p:nvPr/>
          </p:nvSpPr>
          <p:spPr>
            <a:xfrm>
              <a:off x="8189710" y="1627863"/>
              <a:ext cx="247650" cy="247650"/>
            </a:xfrm>
            <a:prstGeom prst="rect">
              <a:avLst/>
            </a:prstGeom>
            <a:solidFill>
              <a:srgbClr val="C0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04" name="矩形 1203">
              <a:extLst>
                <a:ext uri="{FF2B5EF4-FFF2-40B4-BE49-F238E27FC236}">
                  <a16:creationId xmlns:a16="http://schemas.microsoft.com/office/drawing/2014/main" id="{0826564F-BE36-83D6-E26F-320975521781}"/>
                </a:ext>
              </a:extLst>
            </p:cNvPr>
            <p:cNvSpPr/>
            <p:nvPr/>
          </p:nvSpPr>
          <p:spPr>
            <a:xfrm>
              <a:off x="8437360" y="1627863"/>
              <a:ext cx="247650" cy="247650"/>
            </a:xfrm>
            <a:prstGeom prst="rect">
              <a:avLst/>
            </a:prstGeom>
            <a:solidFill>
              <a:srgbClr val="C0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05" name="矩形 1204">
              <a:extLst>
                <a:ext uri="{FF2B5EF4-FFF2-40B4-BE49-F238E27FC236}">
                  <a16:creationId xmlns:a16="http://schemas.microsoft.com/office/drawing/2014/main" id="{73D7A5A3-77C2-EFC5-8A44-2947E0E7861E}"/>
                </a:ext>
              </a:extLst>
            </p:cNvPr>
            <p:cNvSpPr/>
            <p:nvPr/>
          </p:nvSpPr>
          <p:spPr>
            <a:xfrm>
              <a:off x="8685010" y="1627863"/>
              <a:ext cx="247650" cy="247650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06" name="矩形 1205">
              <a:extLst>
                <a:ext uri="{FF2B5EF4-FFF2-40B4-BE49-F238E27FC236}">
                  <a16:creationId xmlns:a16="http://schemas.microsoft.com/office/drawing/2014/main" id="{CA586A44-AE33-06E4-C0C8-E5FE827042C0}"/>
                </a:ext>
              </a:extLst>
            </p:cNvPr>
            <p:cNvSpPr/>
            <p:nvPr/>
          </p:nvSpPr>
          <p:spPr>
            <a:xfrm>
              <a:off x="8932660" y="1627863"/>
              <a:ext cx="247650" cy="247650"/>
            </a:xfrm>
            <a:prstGeom prst="rect">
              <a:avLst/>
            </a:prstGeom>
            <a:solidFill>
              <a:srgbClr val="C0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solidFill>
                  <a:srgbClr val="FF0000"/>
                </a:solidFill>
              </a:endParaRPr>
            </a:p>
          </p:txBody>
        </p:sp>
        <p:sp>
          <p:nvSpPr>
            <p:cNvPr id="1207" name="矩形 1206">
              <a:extLst>
                <a:ext uri="{FF2B5EF4-FFF2-40B4-BE49-F238E27FC236}">
                  <a16:creationId xmlns:a16="http://schemas.microsoft.com/office/drawing/2014/main" id="{7A10ECB0-2A5F-81C3-4522-1BC1AEE28F01}"/>
                </a:ext>
              </a:extLst>
            </p:cNvPr>
            <p:cNvSpPr/>
            <p:nvPr/>
          </p:nvSpPr>
          <p:spPr>
            <a:xfrm>
              <a:off x="8189710" y="1865988"/>
              <a:ext cx="247650" cy="247650"/>
            </a:xfrm>
            <a:prstGeom prst="rect">
              <a:avLst/>
            </a:prstGeom>
            <a:solidFill>
              <a:srgbClr val="C0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08" name="矩形 1207">
              <a:extLst>
                <a:ext uri="{FF2B5EF4-FFF2-40B4-BE49-F238E27FC236}">
                  <a16:creationId xmlns:a16="http://schemas.microsoft.com/office/drawing/2014/main" id="{108E4ADB-59B4-BC68-34EA-73620587D8C7}"/>
                </a:ext>
              </a:extLst>
            </p:cNvPr>
            <p:cNvSpPr/>
            <p:nvPr/>
          </p:nvSpPr>
          <p:spPr>
            <a:xfrm>
              <a:off x="8437360" y="1865988"/>
              <a:ext cx="247650" cy="247650"/>
            </a:xfrm>
            <a:prstGeom prst="rect">
              <a:avLst/>
            </a:prstGeom>
            <a:solidFill>
              <a:srgbClr val="C0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09" name="矩形 1208">
              <a:extLst>
                <a:ext uri="{FF2B5EF4-FFF2-40B4-BE49-F238E27FC236}">
                  <a16:creationId xmlns:a16="http://schemas.microsoft.com/office/drawing/2014/main" id="{BE65C94E-D16E-9F41-EB8E-A08A75BF5D96}"/>
                </a:ext>
              </a:extLst>
            </p:cNvPr>
            <p:cNvSpPr/>
            <p:nvPr/>
          </p:nvSpPr>
          <p:spPr>
            <a:xfrm>
              <a:off x="8685010" y="1865988"/>
              <a:ext cx="247650" cy="247650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solidFill>
                  <a:srgbClr val="FF0000"/>
                </a:solidFill>
              </a:endParaRPr>
            </a:p>
          </p:txBody>
        </p:sp>
        <p:sp>
          <p:nvSpPr>
            <p:cNvPr id="1210" name="矩形 1209">
              <a:extLst>
                <a:ext uri="{FF2B5EF4-FFF2-40B4-BE49-F238E27FC236}">
                  <a16:creationId xmlns:a16="http://schemas.microsoft.com/office/drawing/2014/main" id="{5A0C0407-2A97-3F92-094F-1C5FFB70663C}"/>
                </a:ext>
              </a:extLst>
            </p:cNvPr>
            <p:cNvSpPr/>
            <p:nvPr/>
          </p:nvSpPr>
          <p:spPr>
            <a:xfrm>
              <a:off x="8932660" y="1865988"/>
              <a:ext cx="247650" cy="247650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solidFill>
                  <a:srgbClr val="FF0000"/>
                </a:solidFill>
              </a:endParaRPr>
            </a:p>
          </p:txBody>
        </p:sp>
        <p:sp>
          <p:nvSpPr>
            <p:cNvPr id="1211" name="矩形 1210">
              <a:extLst>
                <a:ext uri="{FF2B5EF4-FFF2-40B4-BE49-F238E27FC236}">
                  <a16:creationId xmlns:a16="http://schemas.microsoft.com/office/drawing/2014/main" id="{38C87659-D58E-E5F7-4FBC-C6B39B38B61D}"/>
                </a:ext>
              </a:extLst>
            </p:cNvPr>
            <p:cNvSpPr/>
            <p:nvPr/>
          </p:nvSpPr>
          <p:spPr>
            <a:xfrm>
              <a:off x="8189710" y="2113638"/>
              <a:ext cx="247650" cy="247650"/>
            </a:xfrm>
            <a:prstGeom prst="rect">
              <a:avLst/>
            </a:prstGeom>
            <a:solidFill>
              <a:srgbClr val="C0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12" name="矩形 1211">
              <a:extLst>
                <a:ext uri="{FF2B5EF4-FFF2-40B4-BE49-F238E27FC236}">
                  <a16:creationId xmlns:a16="http://schemas.microsoft.com/office/drawing/2014/main" id="{2471A1A3-8C5B-BAC9-37A1-468EE2886B72}"/>
                </a:ext>
              </a:extLst>
            </p:cNvPr>
            <p:cNvSpPr/>
            <p:nvPr/>
          </p:nvSpPr>
          <p:spPr>
            <a:xfrm>
              <a:off x="8437360" y="2113638"/>
              <a:ext cx="247650" cy="247650"/>
            </a:xfrm>
            <a:prstGeom prst="rect">
              <a:avLst/>
            </a:prstGeom>
            <a:solidFill>
              <a:srgbClr val="C0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solidFill>
                  <a:srgbClr val="FF0000"/>
                </a:solidFill>
              </a:endParaRPr>
            </a:p>
          </p:txBody>
        </p:sp>
        <p:sp>
          <p:nvSpPr>
            <p:cNvPr id="1213" name="矩形 1212">
              <a:extLst>
                <a:ext uri="{FF2B5EF4-FFF2-40B4-BE49-F238E27FC236}">
                  <a16:creationId xmlns:a16="http://schemas.microsoft.com/office/drawing/2014/main" id="{84186471-21A5-469E-6CC3-9BC5565AB56D}"/>
                </a:ext>
              </a:extLst>
            </p:cNvPr>
            <p:cNvSpPr/>
            <p:nvPr/>
          </p:nvSpPr>
          <p:spPr>
            <a:xfrm>
              <a:off x="8685010" y="2113638"/>
              <a:ext cx="247650" cy="247650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solidFill>
                  <a:srgbClr val="FF0000"/>
                </a:solidFill>
              </a:endParaRPr>
            </a:p>
          </p:txBody>
        </p:sp>
        <p:sp>
          <p:nvSpPr>
            <p:cNvPr id="1214" name="矩形 1213">
              <a:extLst>
                <a:ext uri="{FF2B5EF4-FFF2-40B4-BE49-F238E27FC236}">
                  <a16:creationId xmlns:a16="http://schemas.microsoft.com/office/drawing/2014/main" id="{C5FF1378-E5C0-8E91-C795-2415175E3B9F}"/>
                </a:ext>
              </a:extLst>
            </p:cNvPr>
            <p:cNvSpPr/>
            <p:nvPr/>
          </p:nvSpPr>
          <p:spPr>
            <a:xfrm>
              <a:off x="8932660" y="2113638"/>
              <a:ext cx="247650" cy="247650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solidFill>
                  <a:srgbClr val="FF0000"/>
                </a:solidFill>
              </a:endParaRPr>
            </a:p>
          </p:txBody>
        </p:sp>
        <p:sp>
          <p:nvSpPr>
            <p:cNvPr id="1215" name="矩形 1214">
              <a:extLst>
                <a:ext uri="{FF2B5EF4-FFF2-40B4-BE49-F238E27FC236}">
                  <a16:creationId xmlns:a16="http://schemas.microsoft.com/office/drawing/2014/main" id="{A0A04E53-1B2A-D06E-427A-A62626C7E9D6}"/>
                </a:ext>
              </a:extLst>
            </p:cNvPr>
            <p:cNvSpPr/>
            <p:nvPr/>
          </p:nvSpPr>
          <p:spPr>
            <a:xfrm>
              <a:off x="9180310" y="1380213"/>
              <a:ext cx="247650" cy="247650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16" name="矩形 1215">
              <a:extLst>
                <a:ext uri="{FF2B5EF4-FFF2-40B4-BE49-F238E27FC236}">
                  <a16:creationId xmlns:a16="http://schemas.microsoft.com/office/drawing/2014/main" id="{C9D4684B-6980-9DF4-B56E-C6E2B3368A93}"/>
                </a:ext>
              </a:extLst>
            </p:cNvPr>
            <p:cNvSpPr/>
            <p:nvPr/>
          </p:nvSpPr>
          <p:spPr>
            <a:xfrm>
              <a:off x="9180310" y="1627863"/>
              <a:ext cx="247650" cy="247650"/>
            </a:xfrm>
            <a:prstGeom prst="rect">
              <a:avLst/>
            </a:prstGeom>
            <a:solidFill>
              <a:srgbClr val="C0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17" name="矩形 1216">
              <a:extLst>
                <a:ext uri="{FF2B5EF4-FFF2-40B4-BE49-F238E27FC236}">
                  <a16:creationId xmlns:a16="http://schemas.microsoft.com/office/drawing/2014/main" id="{A4383DD6-466D-DE81-AD80-C019FB998BD5}"/>
                </a:ext>
              </a:extLst>
            </p:cNvPr>
            <p:cNvSpPr/>
            <p:nvPr/>
          </p:nvSpPr>
          <p:spPr>
            <a:xfrm>
              <a:off x="9180310" y="1865988"/>
              <a:ext cx="247650" cy="247650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18" name="矩形 1217">
              <a:extLst>
                <a:ext uri="{FF2B5EF4-FFF2-40B4-BE49-F238E27FC236}">
                  <a16:creationId xmlns:a16="http://schemas.microsoft.com/office/drawing/2014/main" id="{201D0073-BAD2-076A-CB73-2188F40DC94C}"/>
                </a:ext>
              </a:extLst>
            </p:cNvPr>
            <p:cNvSpPr/>
            <p:nvPr/>
          </p:nvSpPr>
          <p:spPr>
            <a:xfrm>
              <a:off x="9180310" y="2113638"/>
              <a:ext cx="247650" cy="247650"/>
            </a:xfrm>
            <a:prstGeom prst="rect">
              <a:avLst/>
            </a:prstGeom>
            <a:solidFill>
              <a:srgbClr val="C0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19" name="矩形 1218">
              <a:extLst>
                <a:ext uri="{FF2B5EF4-FFF2-40B4-BE49-F238E27FC236}">
                  <a16:creationId xmlns:a16="http://schemas.microsoft.com/office/drawing/2014/main" id="{ADD12D84-0F84-E1CD-81D1-BA3A1A7BF35B}"/>
                </a:ext>
              </a:extLst>
            </p:cNvPr>
            <p:cNvSpPr/>
            <p:nvPr/>
          </p:nvSpPr>
          <p:spPr>
            <a:xfrm>
              <a:off x="9180310" y="1132881"/>
              <a:ext cx="247650" cy="247650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20" name="矩形 1219">
              <a:extLst>
                <a:ext uri="{FF2B5EF4-FFF2-40B4-BE49-F238E27FC236}">
                  <a16:creationId xmlns:a16="http://schemas.microsoft.com/office/drawing/2014/main" id="{6E2AC14B-44E1-6C1F-82D6-141F5F2D2926}"/>
                </a:ext>
              </a:extLst>
            </p:cNvPr>
            <p:cNvSpPr/>
            <p:nvPr/>
          </p:nvSpPr>
          <p:spPr>
            <a:xfrm>
              <a:off x="8189710" y="1132881"/>
              <a:ext cx="247650" cy="247650"/>
            </a:xfrm>
            <a:prstGeom prst="rect">
              <a:avLst/>
            </a:prstGeom>
            <a:solidFill>
              <a:srgbClr val="C0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21" name="矩形 1220">
              <a:extLst>
                <a:ext uri="{FF2B5EF4-FFF2-40B4-BE49-F238E27FC236}">
                  <a16:creationId xmlns:a16="http://schemas.microsoft.com/office/drawing/2014/main" id="{ED314C1A-D3F7-07C9-4912-B0FED4DCE428}"/>
                </a:ext>
              </a:extLst>
            </p:cNvPr>
            <p:cNvSpPr/>
            <p:nvPr/>
          </p:nvSpPr>
          <p:spPr>
            <a:xfrm>
              <a:off x="8437360" y="1132881"/>
              <a:ext cx="247650" cy="247650"/>
            </a:xfrm>
            <a:prstGeom prst="rect">
              <a:avLst/>
            </a:prstGeom>
            <a:solidFill>
              <a:srgbClr val="C0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solidFill>
                  <a:srgbClr val="FF0000"/>
                </a:solidFill>
              </a:endParaRPr>
            </a:p>
          </p:txBody>
        </p:sp>
        <p:sp>
          <p:nvSpPr>
            <p:cNvPr id="1222" name="矩形 1221">
              <a:extLst>
                <a:ext uri="{FF2B5EF4-FFF2-40B4-BE49-F238E27FC236}">
                  <a16:creationId xmlns:a16="http://schemas.microsoft.com/office/drawing/2014/main" id="{52A4D8F3-C9DB-5891-27D1-6A2F987E3D33}"/>
                </a:ext>
              </a:extLst>
            </p:cNvPr>
            <p:cNvSpPr/>
            <p:nvPr/>
          </p:nvSpPr>
          <p:spPr>
            <a:xfrm>
              <a:off x="8685010" y="1132881"/>
              <a:ext cx="247650" cy="247650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solidFill>
                  <a:srgbClr val="FF0000"/>
                </a:solidFill>
              </a:endParaRPr>
            </a:p>
          </p:txBody>
        </p:sp>
        <p:sp>
          <p:nvSpPr>
            <p:cNvPr id="1223" name="矩形 1222">
              <a:extLst>
                <a:ext uri="{FF2B5EF4-FFF2-40B4-BE49-F238E27FC236}">
                  <a16:creationId xmlns:a16="http://schemas.microsoft.com/office/drawing/2014/main" id="{B01EBF3B-86A3-93C0-6727-961D16D6995F}"/>
                </a:ext>
              </a:extLst>
            </p:cNvPr>
            <p:cNvSpPr/>
            <p:nvPr/>
          </p:nvSpPr>
          <p:spPr>
            <a:xfrm>
              <a:off x="8932660" y="1132881"/>
              <a:ext cx="247650" cy="247650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solidFill>
                  <a:srgbClr val="FF0000"/>
                </a:solidFill>
              </a:endParaRPr>
            </a:p>
          </p:txBody>
        </p:sp>
        <p:sp>
          <p:nvSpPr>
            <p:cNvPr id="1224" name="矩形 1223">
              <a:extLst>
                <a:ext uri="{FF2B5EF4-FFF2-40B4-BE49-F238E27FC236}">
                  <a16:creationId xmlns:a16="http://schemas.microsoft.com/office/drawing/2014/main" id="{641F701C-385E-ABB3-FE8C-249991DA38BC}"/>
                </a:ext>
              </a:extLst>
            </p:cNvPr>
            <p:cNvSpPr/>
            <p:nvPr/>
          </p:nvSpPr>
          <p:spPr>
            <a:xfrm>
              <a:off x="9429230" y="1380213"/>
              <a:ext cx="247650" cy="247650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25" name="矩形 1224">
              <a:extLst>
                <a:ext uri="{FF2B5EF4-FFF2-40B4-BE49-F238E27FC236}">
                  <a16:creationId xmlns:a16="http://schemas.microsoft.com/office/drawing/2014/main" id="{014C7897-D330-B1C3-CC24-93F024447E83}"/>
                </a:ext>
              </a:extLst>
            </p:cNvPr>
            <p:cNvSpPr/>
            <p:nvPr/>
          </p:nvSpPr>
          <p:spPr>
            <a:xfrm>
              <a:off x="9676880" y="1380213"/>
              <a:ext cx="247650" cy="247650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26" name="矩形 1225">
              <a:extLst>
                <a:ext uri="{FF2B5EF4-FFF2-40B4-BE49-F238E27FC236}">
                  <a16:creationId xmlns:a16="http://schemas.microsoft.com/office/drawing/2014/main" id="{E8DAC407-70E8-63AF-0077-017FFA2962AB}"/>
                </a:ext>
              </a:extLst>
            </p:cNvPr>
            <p:cNvSpPr/>
            <p:nvPr/>
          </p:nvSpPr>
          <p:spPr>
            <a:xfrm>
              <a:off x="9924530" y="1380213"/>
              <a:ext cx="247650" cy="247650"/>
            </a:xfrm>
            <a:prstGeom prst="rect">
              <a:avLst/>
            </a:prstGeom>
            <a:solidFill>
              <a:srgbClr val="C0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27" name="矩形 1226">
              <a:extLst>
                <a:ext uri="{FF2B5EF4-FFF2-40B4-BE49-F238E27FC236}">
                  <a16:creationId xmlns:a16="http://schemas.microsoft.com/office/drawing/2014/main" id="{5FD1FC10-6712-C1E5-C3FE-F09F1AFE37F7}"/>
                </a:ext>
              </a:extLst>
            </p:cNvPr>
            <p:cNvSpPr/>
            <p:nvPr/>
          </p:nvSpPr>
          <p:spPr>
            <a:xfrm>
              <a:off x="10172180" y="1380213"/>
              <a:ext cx="247650" cy="247650"/>
            </a:xfrm>
            <a:prstGeom prst="rect">
              <a:avLst/>
            </a:prstGeom>
            <a:solidFill>
              <a:srgbClr val="C0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28" name="矩形 1227">
              <a:extLst>
                <a:ext uri="{FF2B5EF4-FFF2-40B4-BE49-F238E27FC236}">
                  <a16:creationId xmlns:a16="http://schemas.microsoft.com/office/drawing/2014/main" id="{D1A377ED-37BB-00AA-0475-9279D095A6F8}"/>
                </a:ext>
              </a:extLst>
            </p:cNvPr>
            <p:cNvSpPr/>
            <p:nvPr/>
          </p:nvSpPr>
          <p:spPr>
            <a:xfrm>
              <a:off x="9429230" y="1627863"/>
              <a:ext cx="247650" cy="247650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29" name="矩形 1228">
              <a:extLst>
                <a:ext uri="{FF2B5EF4-FFF2-40B4-BE49-F238E27FC236}">
                  <a16:creationId xmlns:a16="http://schemas.microsoft.com/office/drawing/2014/main" id="{B105F2E0-18E2-EDA0-6AC0-844E605AB5E6}"/>
                </a:ext>
              </a:extLst>
            </p:cNvPr>
            <p:cNvSpPr/>
            <p:nvPr/>
          </p:nvSpPr>
          <p:spPr>
            <a:xfrm>
              <a:off x="9676880" y="1627863"/>
              <a:ext cx="247650" cy="247650"/>
            </a:xfrm>
            <a:prstGeom prst="rect">
              <a:avLst/>
            </a:prstGeom>
            <a:solidFill>
              <a:srgbClr val="C0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30" name="矩形 1229">
              <a:extLst>
                <a:ext uri="{FF2B5EF4-FFF2-40B4-BE49-F238E27FC236}">
                  <a16:creationId xmlns:a16="http://schemas.microsoft.com/office/drawing/2014/main" id="{529636EC-1CEF-04DF-3787-FF1D58C47AF2}"/>
                </a:ext>
              </a:extLst>
            </p:cNvPr>
            <p:cNvSpPr/>
            <p:nvPr/>
          </p:nvSpPr>
          <p:spPr>
            <a:xfrm>
              <a:off x="9924530" y="1627863"/>
              <a:ext cx="247650" cy="247650"/>
            </a:xfrm>
            <a:prstGeom prst="rect">
              <a:avLst/>
            </a:prstGeom>
            <a:solidFill>
              <a:srgbClr val="C0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31" name="矩形 1230">
              <a:extLst>
                <a:ext uri="{FF2B5EF4-FFF2-40B4-BE49-F238E27FC236}">
                  <a16:creationId xmlns:a16="http://schemas.microsoft.com/office/drawing/2014/main" id="{FC392AB5-14F4-0886-B866-0FF3D8E6DD44}"/>
                </a:ext>
              </a:extLst>
            </p:cNvPr>
            <p:cNvSpPr/>
            <p:nvPr/>
          </p:nvSpPr>
          <p:spPr>
            <a:xfrm>
              <a:off x="10172180" y="1627863"/>
              <a:ext cx="247650" cy="247650"/>
            </a:xfrm>
            <a:prstGeom prst="rect">
              <a:avLst/>
            </a:prstGeom>
            <a:solidFill>
              <a:srgbClr val="C0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solidFill>
                  <a:srgbClr val="FF0000"/>
                </a:solidFill>
              </a:endParaRPr>
            </a:p>
          </p:txBody>
        </p:sp>
        <p:sp>
          <p:nvSpPr>
            <p:cNvPr id="1232" name="矩形 1231">
              <a:extLst>
                <a:ext uri="{FF2B5EF4-FFF2-40B4-BE49-F238E27FC236}">
                  <a16:creationId xmlns:a16="http://schemas.microsoft.com/office/drawing/2014/main" id="{5DCE3D8D-8CB0-F3CE-A0EB-381DDCB4D53F}"/>
                </a:ext>
              </a:extLst>
            </p:cNvPr>
            <p:cNvSpPr/>
            <p:nvPr/>
          </p:nvSpPr>
          <p:spPr>
            <a:xfrm>
              <a:off x="9429230" y="1865988"/>
              <a:ext cx="247650" cy="247650"/>
            </a:xfrm>
            <a:prstGeom prst="rect">
              <a:avLst/>
            </a:prstGeom>
            <a:solidFill>
              <a:srgbClr val="C0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33" name="矩形 1232">
              <a:extLst>
                <a:ext uri="{FF2B5EF4-FFF2-40B4-BE49-F238E27FC236}">
                  <a16:creationId xmlns:a16="http://schemas.microsoft.com/office/drawing/2014/main" id="{22597BA9-C952-6036-E515-62318F776154}"/>
                </a:ext>
              </a:extLst>
            </p:cNvPr>
            <p:cNvSpPr/>
            <p:nvPr/>
          </p:nvSpPr>
          <p:spPr>
            <a:xfrm>
              <a:off x="9676880" y="1865988"/>
              <a:ext cx="247650" cy="247650"/>
            </a:xfrm>
            <a:prstGeom prst="rect">
              <a:avLst/>
            </a:prstGeom>
            <a:solidFill>
              <a:srgbClr val="C0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34" name="矩形 1233">
              <a:extLst>
                <a:ext uri="{FF2B5EF4-FFF2-40B4-BE49-F238E27FC236}">
                  <a16:creationId xmlns:a16="http://schemas.microsoft.com/office/drawing/2014/main" id="{AB9F0914-BA4F-18F6-969D-2E1B7FEE7019}"/>
                </a:ext>
              </a:extLst>
            </p:cNvPr>
            <p:cNvSpPr/>
            <p:nvPr/>
          </p:nvSpPr>
          <p:spPr>
            <a:xfrm>
              <a:off x="9924530" y="1865988"/>
              <a:ext cx="247650" cy="247650"/>
            </a:xfrm>
            <a:prstGeom prst="rect">
              <a:avLst/>
            </a:prstGeom>
            <a:solidFill>
              <a:srgbClr val="C0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solidFill>
                  <a:srgbClr val="FF0000"/>
                </a:solidFill>
              </a:endParaRPr>
            </a:p>
          </p:txBody>
        </p:sp>
        <p:sp>
          <p:nvSpPr>
            <p:cNvPr id="1235" name="矩形 1234">
              <a:extLst>
                <a:ext uri="{FF2B5EF4-FFF2-40B4-BE49-F238E27FC236}">
                  <a16:creationId xmlns:a16="http://schemas.microsoft.com/office/drawing/2014/main" id="{6A370A45-E7C3-FE6D-27AF-84E40255133B}"/>
                </a:ext>
              </a:extLst>
            </p:cNvPr>
            <p:cNvSpPr/>
            <p:nvPr/>
          </p:nvSpPr>
          <p:spPr>
            <a:xfrm>
              <a:off x="10172180" y="1865988"/>
              <a:ext cx="247650" cy="247650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solidFill>
                  <a:srgbClr val="FF0000"/>
                </a:solidFill>
              </a:endParaRPr>
            </a:p>
          </p:txBody>
        </p:sp>
        <p:sp>
          <p:nvSpPr>
            <p:cNvPr id="1236" name="矩形 1235">
              <a:extLst>
                <a:ext uri="{FF2B5EF4-FFF2-40B4-BE49-F238E27FC236}">
                  <a16:creationId xmlns:a16="http://schemas.microsoft.com/office/drawing/2014/main" id="{A75416AA-6DDA-1875-737E-D39CA1A26612}"/>
                </a:ext>
              </a:extLst>
            </p:cNvPr>
            <p:cNvSpPr/>
            <p:nvPr/>
          </p:nvSpPr>
          <p:spPr>
            <a:xfrm>
              <a:off x="9429230" y="2113638"/>
              <a:ext cx="247650" cy="247650"/>
            </a:xfrm>
            <a:prstGeom prst="rect">
              <a:avLst/>
            </a:prstGeom>
            <a:solidFill>
              <a:srgbClr val="C0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37" name="矩形 1236">
              <a:extLst>
                <a:ext uri="{FF2B5EF4-FFF2-40B4-BE49-F238E27FC236}">
                  <a16:creationId xmlns:a16="http://schemas.microsoft.com/office/drawing/2014/main" id="{3FB8E657-230B-3E00-51CD-28DBD51B75C1}"/>
                </a:ext>
              </a:extLst>
            </p:cNvPr>
            <p:cNvSpPr/>
            <p:nvPr/>
          </p:nvSpPr>
          <p:spPr>
            <a:xfrm>
              <a:off x="9676880" y="2113638"/>
              <a:ext cx="247650" cy="247650"/>
            </a:xfrm>
            <a:prstGeom prst="rect">
              <a:avLst/>
            </a:prstGeom>
            <a:solidFill>
              <a:srgbClr val="C0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solidFill>
                  <a:srgbClr val="FF0000"/>
                </a:solidFill>
              </a:endParaRPr>
            </a:p>
          </p:txBody>
        </p:sp>
        <p:sp>
          <p:nvSpPr>
            <p:cNvPr id="1238" name="矩形 1237">
              <a:extLst>
                <a:ext uri="{FF2B5EF4-FFF2-40B4-BE49-F238E27FC236}">
                  <a16:creationId xmlns:a16="http://schemas.microsoft.com/office/drawing/2014/main" id="{C863A53C-6332-159A-CCAE-DC850FDB6D21}"/>
                </a:ext>
              </a:extLst>
            </p:cNvPr>
            <p:cNvSpPr/>
            <p:nvPr/>
          </p:nvSpPr>
          <p:spPr>
            <a:xfrm>
              <a:off x="9924530" y="2113638"/>
              <a:ext cx="247650" cy="247650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solidFill>
                  <a:srgbClr val="FF0000"/>
                </a:solidFill>
              </a:endParaRPr>
            </a:p>
          </p:txBody>
        </p:sp>
        <p:sp>
          <p:nvSpPr>
            <p:cNvPr id="1239" name="矩形 1238">
              <a:extLst>
                <a:ext uri="{FF2B5EF4-FFF2-40B4-BE49-F238E27FC236}">
                  <a16:creationId xmlns:a16="http://schemas.microsoft.com/office/drawing/2014/main" id="{01838827-786C-D8E4-A061-4F0F17954BCD}"/>
                </a:ext>
              </a:extLst>
            </p:cNvPr>
            <p:cNvSpPr/>
            <p:nvPr/>
          </p:nvSpPr>
          <p:spPr>
            <a:xfrm>
              <a:off x="10172180" y="2113638"/>
              <a:ext cx="247650" cy="247650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solidFill>
                  <a:srgbClr val="FF0000"/>
                </a:solidFill>
              </a:endParaRPr>
            </a:p>
          </p:txBody>
        </p:sp>
        <p:sp>
          <p:nvSpPr>
            <p:cNvPr id="1240" name="矩形 1239">
              <a:extLst>
                <a:ext uri="{FF2B5EF4-FFF2-40B4-BE49-F238E27FC236}">
                  <a16:creationId xmlns:a16="http://schemas.microsoft.com/office/drawing/2014/main" id="{5E4A0DA5-CB84-D869-6671-150D7551F1EC}"/>
                </a:ext>
              </a:extLst>
            </p:cNvPr>
            <p:cNvSpPr/>
            <p:nvPr/>
          </p:nvSpPr>
          <p:spPr>
            <a:xfrm>
              <a:off x="10419830" y="1380213"/>
              <a:ext cx="247650" cy="247650"/>
            </a:xfrm>
            <a:prstGeom prst="rect">
              <a:avLst/>
            </a:prstGeom>
            <a:solidFill>
              <a:srgbClr val="C0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41" name="矩形 1240">
              <a:extLst>
                <a:ext uri="{FF2B5EF4-FFF2-40B4-BE49-F238E27FC236}">
                  <a16:creationId xmlns:a16="http://schemas.microsoft.com/office/drawing/2014/main" id="{B621DA69-C36B-A1F7-F046-9862E36692F2}"/>
                </a:ext>
              </a:extLst>
            </p:cNvPr>
            <p:cNvSpPr/>
            <p:nvPr/>
          </p:nvSpPr>
          <p:spPr>
            <a:xfrm>
              <a:off x="10419830" y="1627863"/>
              <a:ext cx="247650" cy="247650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42" name="矩形 1241">
              <a:extLst>
                <a:ext uri="{FF2B5EF4-FFF2-40B4-BE49-F238E27FC236}">
                  <a16:creationId xmlns:a16="http://schemas.microsoft.com/office/drawing/2014/main" id="{50C8D8F4-33CE-03D6-D190-4B1B47AEDCD3}"/>
                </a:ext>
              </a:extLst>
            </p:cNvPr>
            <p:cNvSpPr/>
            <p:nvPr/>
          </p:nvSpPr>
          <p:spPr>
            <a:xfrm>
              <a:off x="10419830" y="1865988"/>
              <a:ext cx="247650" cy="247650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43" name="矩形 1242">
              <a:extLst>
                <a:ext uri="{FF2B5EF4-FFF2-40B4-BE49-F238E27FC236}">
                  <a16:creationId xmlns:a16="http://schemas.microsoft.com/office/drawing/2014/main" id="{FA1B56A9-54B3-46B4-C7C8-8845E42FDF01}"/>
                </a:ext>
              </a:extLst>
            </p:cNvPr>
            <p:cNvSpPr/>
            <p:nvPr/>
          </p:nvSpPr>
          <p:spPr>
            <a:xfrm>
              <a:off x="10419830" y="2113638"/>
              <a:ext cx="247650" cy="247650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44" name="矩形 1243">
              <a:extLst>
                <a:ext uri="{FF2B5EF4-FFF2-40B4-BE49-F238E27FC236}">
                  <a16:creationId xmlns:a16="http://schemas.microsoft.com/office/drawing/2014/main" id="{570F7C15-8625-674D-F9DE-AFCF41A4E2E9}"/>
                </a:ext>
              </a:extLst>
            </p:cNvPr>
            <p:cNvSpPr/>
            <p:nvPr/>
          </p:nvSpPr>
          <p:spPr>
            <a:xfrm>
              <a:off x="10419830" y="1132881"/>
              <a:ext cx="247650" cy="247650"/>
            </a:xfrm>
            <a:prstGeom prst="rect">
              <a:avLst/>
            </a:prstGeom>
            <a:solidFill>
              <a:srgbClr val="C0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45" name="矩形 1244">
              <a:extLst>
                <a:ext uri="{FF2B5EF4-FFF2-40B4-BE49-F238E27FC236}">
                  <a16:creationId xmlns:a16="http://schemas.microsoft.com/office/drawing/2014/main" id="{0CB33840-CBFC-DEB5-C410-A7C8994D4D1D}"/>
                </a:ext>
              </a:extLst>
            </p:cNvPr>
            <p:cNvSpPr/>
            <p:nvPr/>
          </p:nvSpPr>
          <p:spPr>
            <a:xfrm>
              <a:off x="9429230" y="1132881"/>
              <a:ext cx="247650" cy="247650"/>
            </a:xfrm>
            <a:prstGeom prst="rect">
              <a:avLst/>
            </a:prstGeom>
            <a:solidFill>
              <a:srgbClr val="C0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46" name="矩形 1245">
              <a:extLst>
                <a:ext uri="{FF2B5EF4-FFF2-40B4-BE49-F238E27FC236}">
                  <a16:creationId xmlns:a16="http://schemas.microsoft.com/office/drawing/2014/main" id="{58B2F7CB-E693-2282-B0C8-A18784FFF7A6}"/>
                </a:ext>
              </a:extLst>
            </p:cNvPr>
            <p:cNvSpPr/>
            <p:nvPr/>
          </p:nvSpPr>
          <p:spPr>
            <a:xfrm>
              <a:off x="9676880" y="1132881"/>
              <a:ext cx="247650" cy="247650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solidFill>
                  <a:srgbClr val="FF0000"/>
                </a:solidFill>
              </a:endParaRPr>
            </a:p>
          </p:txBody>
        </p:sp>
        <p:sp>
          <p:nvSpPr>
            <p:cNvPr id="1247" name="矩形 1246">
              <a:extLst>
                <a:ext uri="{FF2B5EF4-FFF2-40B4-BE49-F238E27FC236}">
                  <a16:creationId xmlns:a16="http://schemas.microsoft.com/office/drawing/2014/main" id="{558F17F8-C6EE-E3EA-D5B1-D62DB4B97810}"/>
                </a:ext>
              </a:extLst>
            </p:cNvPr>
            <p:cNvSpPr/>
            <p:nvPr/>
          </p:nvSpPr>
          <p:spPr>
            <a:xfrm>
              <a:off x="9924530" y="1132881"/>
              <a:ext cx="247650" cy="247650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solidFill>
                  <a:srgbClr val="FF0000"/>
                </a:solidFill>
              </a:endParaRPr>
            </a:p>
          </p:txBody>
        </p:sp>
        <p:sp>
          <p:nvSpPr>
            <p:cNvPr id="1248" name="矩形 1247">
              <a:extLst>
                <a:ext uri="{FF2B5EF4-FFF2-40B4-BE49-F238E27FC236}">
                  <a16:creationId xmlns:a16="http://schemas.microsoft.com/office/drawing/2014/main" id="{BFF1EA24-AAC6-DDE9-004D-B0B02111629E}"/>
                </a:ext>
              </a:extLst>
            </p:cNvPr>
            <p:cNvSpPr/>
            <p:nvPr/>
          </p:nvSpPr>
          <p:spPr>
            <a:xfrm>
              <a:off x="10172180" y="1132881"/>
              <a:ext cx="247650" cy="247650"/>
            </a:xfrm>
            <a:prstGeom prst="rect">
              <a:avLst/>
            </a:prstGeom>
            <a:solidFill>
              <a:srgbClr val="C0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1452" name="组合 1451">
            <a:extLst>
              <a:ext uri="{FF2B5EF4-FFF2-40B4-BE49-F238E27FC236}">
                <a16:creationId xmlns:a16="http://schemas.microsoft.com/office/drawing/2014/main" id="{CE14E468-E01D-DA99-FADF-801D2EB30870}"/>
              </a:ext>
            </a:extLst>
          </p:cNvPr>
          <p:cNvGrpSpPr/>
          <p:nvPr/>
        </p:nvGrpSpPr>
        <p:grpSpPr>
          <a:xfrm>
            <a:off x="2966500" y="4280312"/>
            <a:ext cx="1741170" cy="1728286"/>
            <a:chOff x="8447290" y="3896914"/>
            <a:chExt cx="2477770" cy="2459436"/>
          </a:xfrm>
        </p:grpSpPr>
        <p:sp>
          <p:nvSpPr>
            <p:cNvPr id="1249" name="矩形 1248">
              <a:extLst>
                <a:ext uri="{FF2B5EF4-FFF2-40B4-BE49-F238E27FC236}">
                  <a16:creationId xmlns:a16="http://schemas.microsoft.com/office/drawing/2014/main" id="{38E12498-5FEA-60FB-0657-D5705E098E75}"/>
                </a:ext>
              </a:extLst>
            </p:cNvPr>
            <p:cNvSpPr/>
            <p:nvPr/>
          </p:nvSpPr>
          <p:spPr>
            <a:xfrm>
              <a:off x="8447290" y="5375275"/>
              <a:ext cx="247650" cy="247650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50" name="矩形 1249">
              <a:extLst>
                <a:ext uri="{FF2B5EF4-FFF2-40B4-BE49-F238E27FC236}">
                  <a16:creationId xmlns:a16="http://schemas.microsoft.com/office/drawing/2014/main" id="{57DDD34E-45EE-27C6-53BB-83F568572B5B}"/>
                </a:ext>
              </a:extLst>
            </p:cNvPr>
            <p:cNvSpPr/>
            <p:nvPr/>
          </p:nvSpPr>
          <p:spPr>
            <a:xfrm>
              <a:off x="8694940" y="5375275"/>
              <a:ext cx="247650" cy="247650"/>
            </a:xfrm>
            <a:prstGeom prst="rect">
              <a:avLst/>
            </a:prstGeom>
            <a:solidFill>
              <a:srgbClr val="C0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51" name="矩形 1250">
              <a:extLst>
                <a:ext uri="{FF2B5EF4-FFF2-40B4-BE49-F238E27FC236}">
                  <a16:creationId xmlns:a16="http://schemas.microsoft.com/office/drawing/2014/main" id="{901F3572-A598-8C50-6194-A450BE0AE371}"/>
                </a:ext>
              </a:extLst>
            </p:cNvPr>
            <p:cNvSpPr/>
            <p:nvPr/>
          </p:nvSpPr>
          <p:spPr>
            <a:xfrm>
              <a:off x="8942590" y="5375275"/>
              <a:ext cx="247650" cy="247650"/>
            </a:xfrm>
            <a:prstGeom prst="rect">
              <a:avLst/>
            </a:prstGeom>
            <a:solidFill>
              <a:srgbClr val="C0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52" name="矩形 1251">
              <a:extLst>
                <a:ext uri="{FF2B5EF4-FFF2-40B4-BE49-F238E27FC236}">
                  <a16:creationId xmlns:a16="http://schemas.microsoft.com/office/drawing/2014/main" id="{30E56F92-2E53-6A83-656B-1D2B8758F6FF}"/>
                </a:ext>
              </a:extLst>
            </p:cNvPr>
            <p:cNvSpPr/>
            <p:nvPr/>
          </p:nvSpPr>
          <p:spPr>
            <a:xfrm>
              <a:off x="9190240" y="5375275"/>
              <a:ext cx="247650" cy="247650"/>
            </a:xfrm>
            <a:prstGeom prst="rect">
              <a:avLst/>
            </a:prstGeom>
            <a:solidFill>
              <a:srgbClr val="C0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53" name="矩形 1252">
              <a:extLst>
                <a:ext uri="{FF2B5EF4-FFF2-40B4-BE49-F238E27FC236}">
                  <a16:creationId xmlns:a16="http://schemas.microsoft.com/office/drawing/2014/main" id="{B62A096D-51F4-F8A6-D477-79489EEE9462}"/>
                </a:ext>
              </a:extLst>
            </p:cNvPr>
            <p:cNvSpPr/>
            <p:nvPr/>
          </p:nvSpPr>
          <p:spPr>
            <a:xfrm>
              <a:off x="8447290" y="5622925"/>
              <a:ext cx="247650" cy="247650"/>
            </a:xfrm>
            <a:prstGeom prst="rect">
              <a:avLst/>
            </a:prstGeom>
            <a:solidFill>
              <a:srgbClr val="C0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54" name="矩形 1253">
              <a:extLst>
                <a:ext uri="{FF2B5EF4-FFF2-40B4-BE49-F238E27FC236}">
                  <a16:creationId xmlns:a16="http://schemas.microsoft.com/office/drawing/2014/main" id="{22C4DF2C-5EBE-3D6E-8636-772518A626AB}"/>
                </a:ext>
              </a:extLst>
            </p:cNvPr>
            <p:cNvSpPr/>
            <p:nvPr/>
          </p:nvSpPr>
          <p:spPr>
            <a:xfrm>
              <a:off x="8694940" y="5622925"/>
              <a:ext cx="247650" cy="247650"/>
            </a:xfrm>
            <a:prstGeom prst="rect">
              <a:avLst/>
            </a:prstGeom>
            <a:solidFill>
              <a:srgbClr val="C0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55" name="矩形 1254">
              <a:extLst>
                <a:ext uri="{FF2B5EF4-FFF2-40B4-BE49-F238E27FC236}">
                  <a16:creationId xmlns:a16="http://schemas.microsoft.com/office/drawing/2014/main" id="{FF1F8513-79CE-1DB4-CFB6-D00DF2D41D41}"/>
                </a:ext>
              </a:extLst>
            </p:cNvPr>
            <p:cNvSpPr/>
            <p:nvPr/>
          </p:nvSpPr>
          <p:spPr>
            <a:xfrm>
              <a:off x="8942590" y="5622925"/>
              <a:ext cx="247650" cy="247650"/>
            </a:xfrm>
            <a:prstGeom prst="rect">
              <a:avLst/>
            </a:prstGeom>
            <a:solidFill>
              <a:srgbClr val="C0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56" name="矩形 1255">
              <a:extLst>
                <a:ext uri="{FF2B5EF4-FFF2-40B4-BE49-F238E27FC236}">
                  <a16:creationId xmlns:a16="http://schemas.microsoft.com/office/drawing/2014/main" id="{BCD56C4B-5E0D-E77D-8813-0D039B9259DC}"/>
                </a:ext>
              </a:extLst>
            </p:cNvPr>
            <p:cNvSpPr/>
            <p:nvPr/>
          </p:nvSpPr>
          <p:spPr>
            <a:xfrm>
              <a:off x="9190240" y="5622925"/>
              <a:ext cx="247650" cy="247650"/>
            </a:xfrm>
            <a:prstGeom prst="rect">
              <a:avLst/>
            </a:prstGeom>
            <a:solidFill>
              <a:srgbClr val="C0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solidFill>
                  <a:srgbClr val="FF0000"/>
                </a:solidFill>
              </a:endParaRPr>
            </a:p>
          </p:txBody>
        </p:sp>
        <p:sp>
          <p:nvSpPr>
            <p:cNvPr id="1257" name="矩形 1256">
              <a:extLst>
                <a:ext uri="{FF2B5EF4-FFF2-40B4-BE49-F238E27FC236}">
                  <a16:creationId xmlns:a16="http://schemas.microsoft.com/office/drawing/2014/main" id="{BF43F182-6BAC-263B-0F0A-AE532EC29005}"/>
                </a:ext>
              </a:extLst>
            </p:cNvPr>
            <p:cNvSpPr/>
            <p:nvPr/>
          </p:nvSpPr>
          <p:spPr>
            <a:xfrm>
              <a:off x="8447290" y="5861050"/>
              <a:ext cx="247650" cy="247650"/>
            </a:xfrm>
            <a:prstGeom prst="rect">
              <a:avLst/>
            </a:prstGeom>
            <a:solidFill>
              <a:srgbClr val="C0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58" name="矩形 1257">
              <a:extLst>
                <a:ext uri="{FF2B5EF4-FFF2-40B4-BE49-F238E27FC236}">
                  <a16:creationId xmlns:a16="http://schemas.microsoft.com/office/drawing/2014/main" id="{D5099853-643B-DC6C-EE8B-AD2F893B235F}"/>
                </a:ext>
              </a:extLst>
            </p:cNvPr>
            <p:cNvSpPr/>
            <p:nvPr/>
          </p:nvSpPr>
          <p:spPr>
            <a:xfrm>
              <a:off x="8694940" y="5861050"/>
              <a:ext cx="247650" cy="247650"/>
            </a:xfrm>
            <a:prstGeom prst="rect">
              <a:avLst/>
            </a:prstGeom>
            <a:solidFill>
              <a:srgbClr val="C0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59" name="矩形 1258">
              <a:extLst>
                <a:ext uri="{FF2B5EF4-FFF2-40B4-BE49-F238E27FC236}">
                  <a16:creationId xmlns:a16="http://schemas.microsoft.com/office/drawing/2014/main" id="{16F7DC06-A946-0E3D-13C1-05BA005FA8B0}"/>
                </a:ext>
              </a:extLst>
            </p:cNvPr>
            <p:cNvSpPr/>
            <p:nvPr/>
          </p:nvSpPr>
          <p:spPr>
            <a:xfrm>
              <a:off x="8942590" y="5861050"/>
              <a:ext cx="247650" cy="247650"/>
            </a:xfrm>
            <a:prstGeom prst="rect">
              <a:avLst/>
            </a:prstGeom>
            <a:solidFill>
              <a:srgbClr val="C0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solidFill>
                  <a:srgbClr val="FF0000"/>
                </a:solidFill>
              </a:endParaRPr>
            </a:p>
          </p:txBody>
        </p:sp>
        <p:sp>
          <p:nvSpPr>
            <p:cNvPr id="1260" name="矩形 1259">
              <a:extLst>
                <a:ext uri="{FF2B5EF4-FFF2-40B4-BE49-F238E27FC236}">
                  <a16:creationId xmlns:a16="http://schemas.microsoft.com/office/drawing/2014/main" id="{A8C0AD52-303B-E38E-067F-F8783439488C}"/>
                </a:ext>
              </a:extLst>
            </p:cNvPr>
            <p:cNvSpPr/>
            <p:nvPr/>
          </p:nvSpPr>
          <p:spPr>
            <a:xfrm>
              <a:off x="9190240" y="5861050"/>
              <a:ext cx="247650" cy="247650"/>
            </a:xfrm>
            <a:prstGeom prst="rect">
              <a:avLst/>
            </a:prstGeom>
            <a:solidFill>
              <a:srgbClr val="C0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solidFill>
                  <a:srgbClr val="FF0000"/>
                </a:solidFill>
              </a:endParaRPr>
            </a:p>
          </p:txBody>
        </p:sp>
        <p:sp>
          <p:nvSpPr>
            <p:cNvPr id="1261" name="矩形 1260">
              <a:extLst>
                <a:ext uri="{FF2B5EF4-FFF2-40B4-BE49-F238E27FC236}">
                  <a16:creationId xmlns:a16="http://schemas.microsoft.com/office/drawing/2014/main" id="{EA14850C-86EF-ECD5-DD12-20E7D836C744}"/>
                </a:ext>
              </a:extLst>
            </p:cNvPr>
            <p:cNvSpPr/>
            <p:nvPr/>
          </p:nvSpPr>
          <p:spPr>
            <a:xfrm>
              <a:off x="8447290" y="6108700"/>
              <a:ext cx="247650" cy="247650"/>
            </a:xfrm>
            <a:prstGeom prst="rect">
              <a:avLst/>
            </a:prstGeom>
            <a:solidFill>
              <a:srgbClr val="C0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62" name="矩形 1261">
              <a:extLst>
                <a:ext uri="{FF2B5EF4-FFF2-40B4-BE49-F238E27FC236}">
                  <a16:creationId xmlns:a16="http://schemas.microsoft.com/office/drawing/2014/main" id="{F7FB5BD6-8D62-4298-69A6-C21C32607D5F}"/>
                </a:ext>
              </a:extLst>
            </p:cNvPr>
            <p:cNvSpPr/>
            <p:nvPr/>
          </p:nvSpPr>
          <p:spPr>
            <a:xfrm>
              <a:off x="8694940" y="6108700"/>
              <a:ext cx="247650" cy="247650"/>
            </a:xfrm>
            <a:prstGeom prst="rect">
              <a:avLst/>
            </a:prstGeom>
            <a:solidFill>
              <a:srgbClr val="C0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solidFill>
                  <a:srgbClr val="FF0000"/>
                </a:solidFill>
              </a:endParaRPr>
            </a:p>
          </p:txBody>
        </p:sp>
        <p:sp>
          <p:nvSpPr>
            <p:cNvPr id="1263" name="矩形 1262">
              <a:extLst>
                <a:ext uri="{FF2B5EF4-FFF2-40B4-BE49-F238E27FC236}">
                  <a16:creationId xmlns:a16="http://schemas.microsoft.com/office/drawing/2014/main" id="{23AC235D-051E-369F-F209-2BFBDA05CD5A}"/>
                </a:ext>
              </a:extLst>
            </p:cNvPr>
            <p:cNvSpPr/>
            <p:nvPr/>
          </p:nvSpPr>
          <p:spPr>
            <a:xfrm>
              <a:off x="8942590" y="6108700"/>
              <a:ext cx="247650" cy="247650"/>
            </a:xfrm>
            <a:prstGeom prst="rect">
              <a:avLst/>
            </a:prstGeom>
            <a:solidFill>
              <a:srgbClr val="C0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solidFill>
                  <a:srgbClr val="FF0000"/>
                </a:solidFill>
              </a:endParaRPr>
            </a:p>
          </p:txBody>
        </p:sp>
        <p:sp>
          <p:nvSpPr>
            <p:cNvPr id="1264" name="矩形 1263">
              <a:extLst>
                <a:ext uri="{FF2B5EF4-FFF2-40B4-BE49-F238E27FC236}">
                  <a16:creationId xmlns:a16="http://schemas.microsoft.com/office/drawing/2014/main" id="{3935560A-614A-5175-1D01-8EF2C98FC449}"/>
                </a:ext>
              </a:extLst>
            </p:cNvPr>
            <p:cNvSpPr/>
            <p:nvPr/>
          </p:nvSpPr>
          <p:spPr>
            <a:xfrm>
              <a:off x="9190240" y="6108700"/>
              <a:ext cx="247650" cy="247650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solidFill>
                  <a:srgbClr val="FF0000"/>
                </a:solidFill>
              </a:endParaRPr>
            </a:p>
          </p:txBody>
        </p:sp>
        <p:sp>
          <p:nvSpPr>
            <p:cNvPr id="1265" name="矩形 1264">
              <a:extLst>
                <a:ext uri="{FF2B5EF4-FFF2-40B4-BE49-F238E27FC236}">
                  <a16:creationId xmlns:a16="http://schemas.microsoft.com/office/drawing/2014/main" id="{5B48D369-9C90-86DA-DEE8-105325C8D058}"/>
                </a:ext>
              </a:extLst>
            </p:cNvPr>
            <p:cNvSpPr/>
            <p:nvPr/>
          </p:nvSpPr>
          <p:spPr>
            <a:xfrm>
              <a:off x="9437890" y="5375275"/>
              <a:ext cx="247650" cy="247650"/>
            </a:xfrm>
            <a:prstGeom prst="rect">
              <a:avLst/>
            </a:prstGeom>
            <a:solidFill>
              <a:srgbClr val="C0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66" name="矩形 1265">
              <a:extLst>
                <a:ext uri="{FF2B5EF4-FFF2-40B4-BE49-F238E27FC236}">
                  <a16:creationId xmlns:a16="http://schemas.microsoft.com/office/drawing/2014/main" id="{08CA7448-99A2-8715-16DC-5051BEA39E52}"/>
                </a:ext>
              </a:extLst>
            </p:cNvPr>
            <p:cNvSpPr/>
            <p:nvPr/>
          </p:nvSpPr>
          <p:spPr>
            <a:xfrm>
              <a:off x="9437890" y="5622925"/>
              <a:ext cx="247650" cy="247650"/>
            </a:xfrm>
            <a:prstGeom prst="rect">
              <a:avLst/>
            </a:prstGeom>
            <a:solidFill>
              <a:srgbClr val="C0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67" name="矩形 1266">
              <a:extLst>
                <a:ext uri="{FF2B5EF4-FFF2-40B4-BE49-F238E27FC236}">
                  <a16:creationId xmlns:a16="http://schemas.microsoft.com/office/drawing/2014/main" id="{4E9518F6-705D-F385-9157-787298A407E4}"/>
                </a:ext>
              </a:extLst>
            </p:cNvPr>
            <p:cNvSpPr/>
            <p:nvPr/>
          </p:nvSpPr>
          <p:spPr>
            <a:xfrm>
              <a:off x="9437890" y="5861050"/>
              <a:ext cx="247650" cy="247650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68" name="矩形 1267">
              <a:extLst>
                <a:ext uri="{FF2B5EF4-FFF2-40B4-BE49-F238E27FC236}">
                  <a16:creationId xmlns:a16="http://schemas.microsoft.com/office/drawing/2014/main" id="{9D46D9DD-A851-A3CE-4B2F-1AAB7FC3B0F4}"/>
                </a:ext>
              </a:extLst>
            </p:cNvPr>
            <p:cNvSpPr/>
            <p:nvPr/>
          </p:nvSpPr>
          <p:spPr>
            <a:xfrm>
              <a:off x="9437890" y="6108700"/>
              <a:ext cx="247650" cy="247650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69" name="矩形 1268">
              <a:extLst>
                <a:ext uri="{FF2B5EF4-FFF2-40B4-BE49-F238E27FC236}">
                  <a16:creationId xmlns:a16="http://schemas.microsoft.com/office/drawing/2014/main" id="{9799B0C2-65BC-7189-5D7D-32488932A2B2}"/>
                </a:ext>
              </a:extLst>
            </p:cNvPr>
            <p:cNvSpPr/>
            <p:nvPr/>
          </p:nvSpPr>
          <p:spPr>
            <a:xfrm>
              <a:off x="9437890" y="5127943"/>
              <a:ext cx="247650" cy="247650"/>
            </a:xfrm>
            <a:prstGeom prst="rect">
              <a:avLst/>
            </a:prstGeom>
            <a:solidFill>
              <a:srgbClr val="C0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70" name="矩形 1269">
              <a:extLst>
                <a:ext uri="{FF2B5EF4-FFF2-40B4-BE49-F238E27FC236}">
                  <a16:creationId xmlns:a16="http://schemas.microsoft.com/office/drawing/2014/main" id="{1E1E2746-7CB2-6269-9AC5-7BE5720166C5}"/>
                </a:ext>
              </a:extLst>
            </p:cNvPr>
            <p:cNvSpPr/>
            <p:nvPr/>
          </p:nvSpPr>
          <p:spPr>
            <a:xfrm>
              <a:off x="8447290" y="5127943"/>
              <a:ext cx="247650" cy="247650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71" name="矩形 1270">
              <a:extLst>
                <a:ext uri="{FF2B5EF4-FFF2-40B4-BE49-F238E27FC236}">
                  <a16:creationId xmlns:a16="http://schemas.microsoft.com/office/drawing/2014/main" id="{7F925CD9-D823-2485-F718-1C2D8B2D4213}"/>
                </a:ext>
              </a:extLst>
            </p:cNvPr>
            <p:cNvSpPr/>
            <p:nvPr/>
          </p:nvSpPr>
          <p:spPr>
            <a:xfrm>
              <a:off x="8694940" y="5127943"/>
              <a:ext cx="247650" cy="247650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solidFill>
                  <a:srgbClr val="FF0000"/>
                </a:solidFill>
              </a:endParaRPr>
            </a:p>
          </p:txBody>
        </p:sp>
        <p:sp>
          <p:nvSpPr>
            <p:cNvPr id="1272" name="矩形 1271">
              <a:extLst>
                <a:ext uri="{FF2B5EF4-FFF2-40B4-BE49-F238E27FC236}">
                  <a16:creationId xmlns:a16="http://schemas.microsoft.com/office/drawing/2014/main" id="{2CC9661F-A69D-90D9-1AFF-917E813A176B}"/>
                </a:ext>
              </a:extLst>
            </p:cNvPr>
            <p:cNvSpPr/>
            <p:nvPr/>
          </p:nvSpPr>
          <p:spPr>
            <a:xfrm>
              <a:off x="8942590" y="5127943"/>
              <a:ext cx="247650" cy="247650"/>
            </a:xfrm>
            <a:prstGeom prst="rect">
              <a:avLst/>
            </a:prstGeom>
            <a:solidFill>
              <a:srgbClr val="C0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solidFill>
                  <a:srgbClr val="FF0000"/>
                </a:solidFill>
              </a:endParaRPr>
            </a:p>
          </p:txBody>
        </p:sp>
        <p:sp>
          <p:nvSpPr>
            <p:cNvPr id="1273" name="矩形 1272">
              <a:extLst>
                <a:ext uri="{FF2B5EF4-FFF2-40B4-BE49-F238E27FC236}">
                  <a16:creationId xmlns:a16="http://schemas.microsoft.com/office/drawing/2014/main" id="{3963DD2A-F1D1-29C4-7DF0-7F3E81DFBE0D}"/>
                </a:ext>
              </a:extLst>
            </p:cNvPr>
            <p:cNvSpPr/>
            <p:nvPr/>
          </p:nvSpPr>
          <p:spPr>
            <a:xfrm>
              <a:off x="9190240" y="5127943"/>
              <a:ext cx="247650" cy="247650"/>
            </a:xfrm>
            <a:prstGeom prst="rect">
              <a:avLst/>
            </a:prstGeom>
            <a:solidFill>
              <a:srgbClr val="C0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solidFill>
                  <a:srgbClr val="FF0000"/>
                </a:solidFill>
              </a:endParaRPr>
            </a:p>
          </p:txBody>
        </p:sp>
        <p:sp>
          <p:nvSpPr>
            <p:cNvPr id="1274" name="矩形 1273">
              <a:extLst>
                <a:ext uri="{FF2B5EF4-FFF2-40B4-BE49-F238E27FC236}">
                  <a16:creationId xmlns:a16="http://schemas.microsoft.com/office/drawing/2014/main" id="{6BE035F4-570A-3686-CAB0-03C5558FCFBE}"/>
                </a:ext>
              </a:extLst>
            </p:cNvPr>
            <p:cNvSpPr/>
            <p:nvPr/>
          </p:nvSpPr>
          <p:spPr>
            <a:xfrm>
              <a:off x="9686810" y="5375275"/>
              <a:ext cx="247650" cy="247650"/>
            </a:xfrm>
            <a:prstGeom prst="rect">
              <a:avLst/>
            </a:prstGeom>
            <a:solidFill>
              <a:srgbClr val="C0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75" name="矩形 1274">
              <a:extLst>
                <a:ext uri="{FF2B5EF4-FFF2-40B4-BE49-F238E27FC236}">
                  <a16:creationId xmlns:a16="http://schemas.microsoft.com/office/drawing/2014/main" id="{3EFA31B0-CFC1-0354-7285-893F5C32ECF9}"/>
                </a:ext>
              </a:extLst>
            </p:cNvPr>
            <p:cNvSpPr/>
            <p:nvPr/>
          </p:nvSpPr>
          <p:spPr>
            <a:xfrm>
              <a:off x="9934460" y="5375275"/>
              <a:ext cx="247650" cy="247650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76" name="矩形 1275">
              <a:extLst>
                <a:ext uri="{FF2B5EF4-FFF2-40B4-BE49-F238E27FC236}">
                  <a16:creationId xmlns:a16="http://schemas.microsoft.com/office/drawing/2014/main" id="{381A120F-1CA6-0B32-BA66-C174043324F9}"/>
                </a:ext>
              </a:extLst>
            </p:cNvPr>
            <p:cNvSpPr/>
            <p:nvPr/>
          </p:nvSpPr>
          <p:spPr>
            <a:xfrm>
              <a:off x="10182110" y="5375275"/>
              <a:ext cx="247650" cy="247650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77" name="矩形 1276">
              <a:extLst>
                <a:ext uri="{FF2B5EF4-FFF2-40B4-BE49-F238E27FC236}">
                  <a16:creationId xmlns:a16="http://schemas.microsoft.com/office/drawing/2014/main" id="{9C158EFE-0A88-7CED-06CA-4BB99331CF0E}"/>
                </a:ext>
              </a:extLst>
            </p:cNvPr>
            <p:cNvSpPr/>
            <p:nvPr/>
          </p:nvSpPr>
          <p:spPr>
            <a:xfrm>
              <a:off x="10429760" y="5375275"/>
              <a:ext cx="247650" cy="247650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78" name="矩形 1277">
              <a:extLst>
                <a:ext uri="{FF2B5EF4-FFF2-40B4-BE49-F238E27FC236}">
                  <a16:creationId xmlns:a16="http://schemas.microsoft.com/office/drawing/2014/main" id="{7990EF78-5919-0B83-3AC9-2E3881567744}"/>
                </a:ext>
              </a:extLst>
            </p:cNvPr>
            <p:cNvSpPr/>
            <p:nvPr/>
          </p:nvSpPr>
          <p:spPr>
            <a:xfrm>
              <a:off x="9686810" y="5622925"/>
              <a:ext cx="247650" cy="247650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79" name="矩形 1278">
              <a:extLst>
                <a:ext uri="{FF2B5EF4-FFF2-40B4-BE49-F238E27FC236}">
                  <a16:creationId xmlns:a16="http://schemas.microsoft.com/office/drawing/2014/main" id="{E3B7A0B3-C86E-3354-45F9-57F7C78FADF5}"/>
                </a:ext>
              </a:extLst>
            </p:cNvPr>
            <p:cNvSpPr/>
            <p:nvPr/>
          </p:nvSpPr>
          <p:spPr>
            <a:xfrm>
              <a:off x="9934460" y="5622925"/>
              <a:ext cx="247650" cy="247650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80" name="矩形 1279">
              <a:extLst>
                <a:ext uri="{FF2B5EF4-FFF2-40B4-BE49-F238E27FC236}">
                  <a16:creationId xmlns:a16="http://schemas.microsoft.com/office/drawing/2014/main" id="{7055889F-DBCB-CEBE-3F19-569D6E0493C0}"/>
                </a:ext>
              </a:extLst>
            </p:cNvPr>
            <p:cNvSpPr/>
            <p:nvPr/>
          </p:nvSpPr>
          <p:spPr>
            <a:xfrm>
              <a:off x="10182110" y="5622925"/>
              <a:ext cx="247650" cy="247650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81" name="矩形 1280">
              <a:extLst>
                <a:ext uri="{FF2B5EF4-FFF2-40B4-BE49-F238E27FC236}">
                  <a16:creationId xmlns:a16="http://schemas.microsoft.com/office/drawing/2014/main" id="{E624ED65-53A9-061A-285E-5C2B8F2028E7}"/>
                </a:ext>
              </a:extLst>
            </p:cNvPr>
            <p:cNvSpPr/>
            <p:nvPr/>
          </p:nvSpPr>
          <p:spPr>
            <a:xfrm>
              <a:off x="10429760" y="5622925"/>
              <a:ext cx="247650" cy="247650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solidFill>
                  <a:srgbClr val="FF0000"/>
                </a:solidFill>
              </a:endParaRPr>
            </a:p>
          </p:txBody>
        </p:sp>
        <p:sp>
          <p:nvSpPr>
            <p:cNvPr id="1282" name="矩形 1281">
              <a:extLst>
                <a:ext uri="{FF2B5EF4-FFF2-40B4-BE49-F238E27FC236}">
                  <a16:creationId xmlns:a16="http://schemas.microsoft.com/office/drawing/2014/main" id="{40A536FF-B97D-7236-4FDA-0F63609F89F6}"/>
                </a:ext>
              </a:extLst>
            </p:cNvPr>
            <p:cNvSpPr/>
            <p:nvPr/>
          </p:nvSpPr>
          <p:spPr>
            <a:xfrm>
              <a:off x="9686810" y="5861050"/>
              <a:ext cx="247650" cy="247650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83" name="矩形 1282">
              <a:extLst>
                <a:ext uri="{FF2B5EF4-FFF2-40B4-BE49-F238E27FC236}">
                  <a16:creationId xmlns:a16="http://schemas.microsoft.com/office/drawing/2014/main" id="{C74B2FB4-4BC4-95D1-171D-B84E6D3867E6}"/>
                </a:ext>
              </a:extLst>
            </p:cNvPr>
            <p:cNvSpPr/>
            <p:nvPr/>
          </p:nvSpPr>
          <p:spPr>
            <a:xfrm>
              <a:off x="9934460" y="5861050"/>
              <a:ext cx="247650" cy="247650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84" name="矩形 1283">
              <a:extLst>
                <a:ext uri="{FF2B5EF4-FFF2-40B4-BE49-F238E27FC236}">
                  <a16:creationId xmlns:a16="http://schemas.microsoft.com/office/drawing/2014/main" id="{08490BF2-D6C6-6FE1-DB58-A62B0A69CB4C}"/>
                </a:ext>
              </a:extLst>
            </p:cNvPr>
            <p:cNvSpPr/>
            <p:nvPr/>
          </p:nvSpPr>
          <p:spPr>
            <a:xfrm>
              <a:off x="10182110" y="5861050"/>
              <a:ext cx="247650" cy="247650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solidFill>
                  <a:srgbClr val="FF0000"/>
                </a:solidFill>
              </a:endParaRPr>
            </a:p>
          </p:txBody>
        </p:sp>
        <p:sp>
          <p:nvSpPr>
            <p:cNvPr id="1285" name="矩形 1284">
              <a:extLst>
                <a:ext uri="{FF2B5EF4-FFF2-40B4-BE49-F238E27FC236}">
                  <a16:creationId xmlns:a16="http://schemas.microsoft.com/office/drawing/2014/main" id="{7C44E0BE-334B-858B-9DFD-88EAA0F063A5}"/>
                </a:ext>
              </a:extLst>
            </p:cNvPr>
            <p:cNvSpPr/>
            <p:nvPr/>
          </p:nvSpPr>
          <p:spPr>
            <a:xfrm>
              <a:off x="10429760" y="5861050"/>
              <a:ext cx="247650" cy="247650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solidFill>
                  <a:srgbClr val="FF0000"/>
                </a:solidFill>
              </a:endParaRPr>
            </a:p>
          </p:txBody>
        </p:sp>
        <p:sp>
          <p:nvSpPr>
            <p:cNvPr id="1286" name="矩形 1285">
              <a:extLst>
                <a:ext uri="{FF2B5EF4-FFF2-40B4-BE49-F238E27FC236}">
                  <a16:creationId xmlns:a16="http://schemas.microsoft.com/office/drawing/2014/main" id="{08322FB2-F91D-B70B-A4F9-59EBC6220E15}"/>
                </a:ext>
              </a:extLst>
            </p:cNvPr>
            <p:cNvSpPr/>
            <p:nvPr/>
          </p:nvSpPr>
          <p:spPr>
            <a:xfrm>
              <a:off x="9686810" y="6108700"/>
              <a:ext cx="247650" cy="247650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87" name="矩形 1286">
              <a:extLst>
                <a:ext uri="{FF2B5EF4-FFF2-40B4-BE49-F238E27FC236}">
                  <a16:creationId xmlns:a16="http://schemas.microsoft.com/office/drawing/2014/main" id="{C1F6782C-9386-1218-6C5A-6E7476AB560B}"/>
                </a:ext>
              </a:extLst>
            </p:cNvPr>
            <p:cNvSpPr/>
            <p:nvPr/>
          </p:nvSpPr>
          <p:spPr>
            <a:xfrm>
              <a:off x="9934460" y="6108700"/>
              <a:ext cx="247650" cy="247650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solidFill>
                  <a:srgbClr val="FF0000"/>
                </a:solidFill>
              </a:endParaRPr>
            </a:p>
          </p:txBody>
        </p:sp>
        <p:sp>
          <p:nvSpPr>
            <p:cNvPr id="1288" name="矩形 1287">
              <a:extLst>
                <a:ext uri="{FF2B5EF4-FFF2-40B4-BE49-F238E27FC236}">
                  <a16:creationId xmlns:a16="http://schemas.microsoft.com/office/drawing/2014/main" id="{A97DB00D-BE68-E556-3D4A-BEBA0692EC1D}"/>
                </a:ext>
              </a:extLst>
            </p:cNvPr>
            <p:cNvSpPr/>
            <p:nvPr/>
          </p:nvSpPr>
          <p:spPr>
            <a:xfrm>
              <a:off x="10182110" y="6108700"/>
              <a:ext cx="247650" cy="247650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solidFill>
                  <a:srgbClr val="FF0000"/>
                </a:solidFill>
              </a:endParaRPr>
            </a:p>
          </p:txBody>
        </p:sp>
        <p:sp>
          <p:nvSpPr>
            <p:cNvPr id="1289" name="矩形 1288">
              <a:extLst>
                <a:ext uri="{FF2B5EF4-FFF2-40B4-BE49-F238E27FC236}">
                  <a16:creationId xmlns:a16="http://schemas.microsoft.com/office/drawing/2014/main" id="{3AC955E4-B327-6905-D939-E9CA5CCA0983}"/>
                </a:ext>
              </a:extLst>
            </p:cNvPr>
            <p:cNvSpPr/>
            <p:nvPr/>
          </p:nvSpPr>
          <p:spPr>
            <a:xfrm>
              <a:off x="10429760" y="6108700"/>
              <a:ext cx="247650" cy="247650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solidFill>
                  <a:srgbClr val="FF0000"/>
                </a:solidFill>
              </a:endParaRPr>
            </a:p>
          </p:txBody>
        </p:sp>
        <p:sp>
          <p:nvSpPr>
            <p:cNvPr id="1290" name="矩形 1289">
              <a:extLst>
                <a:ext uri="{FF2B5EF4-FFF2-40B4-BE49-F238E27FC236}">
                  <a16:creationId xmlns:a16="http://schemas.microsoft.com/office/drawing/2014/main" id="{E9B64966-A07F-F70E-3995-A79CE00004FF}"/>
                </a:ext>
              </a:extLst>
            </p:cNvPr>
            <p:cNvSpPr/>
            <p:nvPr/>
          </p:nvSpPr>
          <p:spPr>
            <a:xfrm>
              <a:off x="10677410" y="5375275"/>
              <a:ext cx="247650" cy="247650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91" name="矩形 1290">
              <a:extLst>
                <a:ext uri="{FF2B5EF4-FFF2-40B4-BE49-F238E27FC236}">
                  <a16:creationId xmlns:a16="http://schemas.microsoft.com/office/drawing/2014/main" id="{E4A2D56B-6809-074A-71D6-88C45697975B}"/>
                </a:ext>
              </a:extLst>
            </p:cNvPr>
            <p:cNvSpPr/>
            <p:nvPr/>
          </p:nvSpPr>
          <p:spPr>
            <a:xfrm>
              <a:off x="10677410" y="5622925"/>
              <a:ext cx="247650" cy="247650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92" name="矩形 1291">
              <a:extLst>
                <a:ext uri="{FF2B5EF4-FFF2-40B4-BE49-F238E27FC236}">
                  <a16:creationId xmlns:a16="http://schemas.microsoft.com/office/drawing/2014/main" id="{74BACB9A-C644-7445-637E-342145ABC94F}"/>
                </a:ext>
              </a:extLst>
            </p:cNvPr>
            <p:cNvSpPr/>
            <p:nvPr/>
          </p:nvSpPr>
          <p:spPr>
            <a:xfrm>
              <a:off x="10677410" y="5861050"/>
              <a:ext cx="247650" cy="247650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93" name="矩形 1292">
              <a:extLst>
                <a:ext uri="{FF2B5EF4-FFF2-40B4-BE49-F238E27FC236}">
                  <a16:creationId xmlns:a16="http://schemas.microsoft.com/office/drawing/2014/main" id="{129EA973-B0F2-E4BA-3FBA-73BBE9055041}"/>
                </a:ext>
              </a:extLst>
            </p:cNvPr>
            <p:cNvSpPr/>
            <p:nvPr/>
          </p:nvSpPr>
          <p:spPr>
            <a:xfrm>
              <a:off x="10677410" y="6108700"/>
              <a:ext cx="247650" cy="247650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94" name="矩形 1293">
              <a:extLst>
                <a:ext uri="{FF2B5EF4-FFF2-40B4-BE49-F238E27FC236}">
                  <a16:creationId xmlns:a16="http://schemas.microsoft.com/office/drawing/2014/main" id="{3DA0EBA4-FC1F-F46D-C3CB-640F3ACFAD35}"/>
                </a:ext>
              </a:extLst>
            </p:cNvPr>
            <p:cNvSpPr/>
            <p:nvPr/>
          </p:nvSpPr>
          <p:spPr>
            <a:xfrm>
              <a:off x="10677410" y="5127943"/>
              <a:ext cx="247650" cy="247650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95" name="矩形 1294">
              <a:extLst>
                <a:ext uri="{FF2B5EF4-FFF2-40B4-BE49-F238E27FC236}">
                  <a16:creationId xmlns:a16="http://schemas.microsoft.com/office/drawing/2014/main" id="{DD9BA95B-9981-FE18-BED1-F85A078F54D5}"/>
                </a:ext>
              </a:extLst>
            </p:cNvPr>
            <p:cNvSpPr/>
            <p:nvPr/>
          </p:nvSpPr>
          <p:spPr>
            <a:xfrm>
              <a:off x="9686810" y="5127943"/>
              <a:ext cx="247650" cy="247650"/>
            </a:xfrm>
            <a:prstGeom prst="rect">
              <a:avLst/>
            </a:prstGeom>
            <a:solidFill>
              <a:srgbClr val="C0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96" name="矩形 1295">
              <a:extLst>
                <a:ext uri="{FF2B5EF4-FFF2-40B4-BE49-F238E27FC236}">
                  <a16:creationId xmlns:a16="http://schemas.microsoft.com/office/drawing/2014/main" id="{C706B641-F5BC-C504-E63D-9582598872AA}"/>
                </a:ext>
              </a:extLst>
            </p:cNvPr>
            <p:cNvSpPr/>
            <p:nvPr/>
          </p:nvSpPr>
          <p:spPr>
            <a:xfrm>
              <a:off x="9934460" y="5127943"/>
              <a:ext cx="247650" cy="247650"/>
            </a:xfrm>
            <a:prstGeom prst="rect">
              <a:avLst/>
            </a:prstGeom>
            <a:solidFill>
              <a:srgbClr val="C0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solidFill>
                  <a:srgbClr val="FF0000"/>
                </a:solidFill>
              </a:endParaRPr>
            </a:p>
          </p:txBody>
        </p:sp>
        <p:sp>
          <p:nvSpPr>
            <p:cNvPr id="1297" name="矩形 1296">
              <a:extLst>
                <a:ext uri="{FF2B5EF4-FFF2-40B4-BE49-F238E27FC236}">
                  <a16:creationId xmlns:a16="http://schemas.microsoft.com/office/drawing/2014/main" id="{F1C8FA75-549E-C7F4-732F-56FD130AC928}"/>
                </a:ext>
              </a:extLst>
            </p:cNvPr>
            <p:cNvSpPr/>
            <p:nvPr/>
          </p:nvSpPr>
          <p:spPr>
            <a:xfrm>
              <a:off x="10182110" y="5127943"/>
              <a:ext cx="247650" cy="247650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solidFill>
                  <a:srgbClr val="FF0000"/>
                </a:solidFill>
              </a:endParaRPr>
            </a:p>
          </p:txBody>
        </p:sp>
        <p:sp>
          <p:nvSpPr>
            <p:cNvPr id="1298" name="矩形 1297">
              <a:extLst>
                <a:ext uri="{FF2B5EF4-FFF2-40B4-BE49-F238E27FC236}">
                  <a16:creationId xmlns:a16="http://schemas.microsoft.com/office/drawing/2014/main" id="{52A634F8-B34C-BCF7-4300-7348B191CC70}"/>
                </a:ext>
              </a:extLst>
            </p:cNvPr>
            <p:cNvSpPr/>
            <p:nvPr/>
          </p:nvSpPr>
          <p:spPr>
            <a:xfrm>
              <a:off x="10429760" y="5127943"/>
              <a:ext cx="247650" cy="247650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solidFill>
                  <a:srgbClr val="FF0000"/>
                </a:solidFill>
              </a:endParaRPr>
            </a:p>
          </p:txBody>
        </p:sp>
        <p:sp>
          <p:nvSpPr>
            <p:cNvPr id="1299" name="矩形 1298">
              <a:extLst>
                <a:ext uri="{FF2B5EF4-FFF2-40B4-BE49-F238E27FC236}">
                  <a16:creationId xmlns:a16="http://schemas.microsoft.com/office/drawing/2014/main" id="{D30C7B27-56C4-B4B5-183D-E46D54A55ED4}"/>
                </a:ext>
              </a:extLst>
            </p:cNvPr>
            <p:cNvSpPr/>
            <p:nvPr/>
          </p:nvSpPr>
          <p:spPr>
            <a:xfrm>
              <a:off x="8447290" y="4144246"/>
              <a:ext cx="247650" cy="247650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00" name="矩形 1299">
              <a:extLst>
                <a:ext uri="{FF2B5EF4-FFF2-40B4-BE49-F238E27FC236}">
                  <a16:creationId xmlns:a16="http://schemas.microsoft.com/office/drawing/2014/main" id="{A145C731-D642-B3C7-6F51-02F37B746D1D}"/>
                </a:ext>
              </a:extLst>
            </p:cNvPr>
            <p:cNvSpPr/>
            <p:nvPr/>
          </p:nvSpPr>
          <p:spPr>
            <a:xfrm>
              <a:off x="8694940" y="4144246"/>
              <a:ext cx="247650" cy="247650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01" name="矩形 1300">
              <a:extLst>
                <a:ext uri="{FF2B5EF4-FFF2-40B4-BE49-F238E27FC236}">
                  <a16:creationId xmlns:a16="http://schemas.microsoft.com/office/drawing/2014/main" id="{374E86D2-A695-F852-F76A-5E5D51D049AB}"/>
                </a:ext>
              </a:extLst>
            </p:cNvPr>
            <p:cNvSpPr/>
            <p:nvPr/>
          </p:nvSpPr>
          <p:spPr>
            <a:xfrm>
              <a:off x="8942590" y="4144246"/>
              <a:ext cx="247650" cy="247650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02" name="矩形 1301">
              <a:extLst>
                <a:ext uri="{FF2B5EF4-FFF2-40B4-BE49-F238E27FC236}">
                  <a16:creationId xmlns:a16="http://schemas.microsoft.com/office/drawing/2014/main" id="{34E54AA3-6899-8274-9F3C-334BD27C2886}"/>
                </a:ext>
              </a:extLst>
            </p:cNvPr>
            <p:cNvSpPr/>
            <p:nvPr/>
          </p:nvSpPr>
          <p:spPr>
            <a:xfrm>
              <a:off x="9190240" y="4144246"/>
              <a:ext cx="247650" cy="247650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03" name="矩形 1302">
              <a:extLst>
                <a:ext uri="{FF2B5EF4-FFF2-40B4-BE49-F238E27FC236}">
                  <a16:creationId xmlns:a16="http://schemas.microsoft.com/office/drawing/2014/main" id="{4D9E0A24-7630-F7C3-388E-BB4CFF4BF275}"/>
                </a:ext>
              </a:extLst>
            </p:cNvPr>
            <p:cNvSpPr/>
            <p:nvPr/>
          </p:nvSpPr>
          <p:spPr>
            <a:xfrm>
              <a:off x="8447290" y="4391896"/>
              <a:ext cx="247650" cy="247650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04" name="矩形 1303">
              <a:extLst>
                <a:ext uri="{FF2B5EF4-FFF2-40B4-BE49-F238E27FC236}">
                  <a16:creationId xmlns:a16="http://schemas.microsoft.com/office/drawing/2014/main" id="{9CB3861F-E769-95F4-F91F-78DE585C871E}"/>
                </a:ext>
              </a:extLst>
            </p:cNvPr>
            <p:cNvSpPr/>
            <p:nvPr/>
          </p:nvSpPr>
          <p:spPr>
            <a:xfrm>
              <a:off x="8694940" y="4391896"/>
              <a:ext cx="247650" cy="247650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05" name="矩形 1304">
              <a:extLst>
                <a:ext uri="{FF2B5EF4-FFF2-40B4-BE49-F238E27FC236}">
                  <a16:creationId xmlns:a16="http://schemas.microsoft.com/office/drawing/2014/main" id="{97B5D1BF-41E7-2A8E-E514-19195728872C}"/>
                </a:ext>
              </a:extLst>
            </p:cNvPr>
            <p:cNvSpPr/>
            <p:nvPr/>
          </p:nvSpPr>
          <p:spPr>
            <a:xfrm>
              <a:off x="8942590" y="4391896"/>
              <a:ext cx="247650" cy="247650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06" name="矩形 1305">
              <a:extLst>
                <a:ext uri="{FF2B5EF4-FFF2-40B4-BE49-F238E27FC236}">
                  <a16:creationId xmlns:a16="http://schemas.microsoft.com/office/drawing/2014/main" id="{9EEF43A6-0169-B834-3CD3-218B9BAE564C}"/>
                </a:ext>
              </a:extLst>
            </p:cNvPr>
            <p:cNvSpPr/>
            <p:nvPr/>
          </p:nvSpPr>
          <p:spPr>
            <a:xfrm>
              <a:off x="9190240" y="4391896"/>
              <a:ext cx="247650" cy="247650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solidFill>
                  <a:srgbClr val="FF0000"/>
                </a:solidFill>
              </a:endParaRPr>
            </a:p>
          </p:txBody>
        </p:sp>
        <p:sp>
          <p:nvSpPr>
            <p:cNvPr id="1307" name="矩形 1306">
              <a:extLst>
                <a:ext uri="{FF2B5EF4-FFF2-40B4-BE49-F238E27FC236}">
                  <a16:creationId xmlns:a16="http://schemas.microsoft.com/office/drawing/2014/main" id="{E2DD849E-E237-F352-D0D8-CDD2DCB1F849}"/>
                </a:ext>
              </a:extLst>
            </p:cNvPr>
            <p:cNvSpPr/>
            <p:nvPr/>
          </p:nvSpPr>
          <p:spPr>
            <a:xfrm>
              <a:off x="8447290" y="4630021"/>
              <a:ext cx="247650" cy="247650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08" name="矩形 1307">
              <a:extLst>
                <a:ext uri="{FF2B5EF4-FFF2-40B4-BE49-F238E27FC236}">
                  <a16:creationId xmlns:a16="http://schemas.microsoft.com/office/drawing/2014/main" id="{39CBF5AF-54D8-2295-5102-0E7AE2A03DE5}"/>
                </a:ext>
              </a:extLst>
            </p:cNvPr>
            <p:cNvSpPr/>
            <p:nvPr/>
          </p:nvSpPr>
          <p:spPr>
            <a:xfrm>
              <a:off x="8694940" y="4630021"/>
              <a:ext cx="247650" cy="247650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09" name="矩形 1308">
              <a:extLst>
                <a:ext uri="{FF2B5EF4-FFF2-40B4-BE49-F238E27FC236}">
                  <a16:creationId xmlns:a16="http://schemas.microsoft.com/office/drawing/2014/main" id="{4F020965-718A-48B7-E679-2DDF34C8DF21}"/>
                </a:ext>
              </a:extLst>
            </p:cNvPr>
            <p:cNvSpPr/>
            <p:nvPr/>
          </p:nvSpPr>
          <p:spPr>
            <a:xfrm>
              <a:off x="8942590" y="4630021"/>
              <a:ext cx="247650" cy="247650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solidFill>
                  <a:srgbClr val="FF0000"/>
                </a:solidFill>
              </a:endParaRPr>
            </a:p>
          </p:txBody>
        </p:sp>
        <p:sp>
          <p:nvSpPr>
            <p:cNvPr id="1310" name="矩形 1309">
              <a:extLst>
                <a:ext uri="{FF2B5EF4-FFF2-40B4-BE49-F238E27FC236}">
                  <a16:creationId xmlns:a16="http://schemas.microsoft.com/office/drawing/2014/main" id="{2BF6093C-32EC-83D7-F12D-D6CCB56EAB52}"/>
                </a:ext>
              </a:extLst>
            </p:cNvPr>
            <p:cNvSpPr/>
            <p:nvPr/>
          </p:nvSpPr>
          <p:spPr>
            <a:xfrm>
              <a:off x="9190240" y="4630021"/>
              <a:ext cx="247650" cy="247650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solidFill>
                  <a:srgbClr val="FF0000"/>
                </a:solidFill>
              </a:endParaRPr>
            </a:p>
          </p:txBody>
        </p:sp>
        <p:sp>
          <p:nvSpPr>
            <p:cNvPr id="1311" name="矩形 1310">
              <a:extLst>
                <a:ext uri="{FF2B5EF4-FFF2-40B4-BE49-F238E27FC236}">
                  <a16:creationId xmlns:a16="http://schemas.microsoft.com/office/drawing/2014/main" id="{7B6F720F-2541-DEC7-5081-E7AD03CB2F9F}"/>
                </a:ext>
              </a:extLst>
            </p:cNvPr>
            <p:cNvSpPr/>
            <p:nvPr/>
          </p:nvSpPr>
          <p:spPr>
            <a:xfrm>
              <a:off x="8447290" y="4877671"/>
              <a:ext cx="247650" cy="247650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12" name="矩形 1311">
              <a:extLst>
                <a:ext uri="{FF2B5EF4-FFF2-40B4-BE49-F238E27FC236}">
                  <a16:creationId xmlns:a16="http://schemas.microsoft.com/office/drawing/2014/main" id="{716A3A45-8443-00D6-023E-DF5E67967693}"/>
                </a:ext>
              </a:extLst>
            </p:cNvPr>
            <p:cNvSpPr/>
            <p:nvPr/>
          </p:nvSpPr>
          <p:spPr>
            <a:xfrm>
              <a:off x="8694940" y="4877671"/>
              <a:ext cx="247650" cy="247650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solidFill>
                  <a:srgbClr val="FF0000"/>
                </a:solidFill>
              </a:endParaRPr>
            </a:p>
          </p:txBody>
        </p:sp>
        <p:sp>
          <p:nvSpPr>
            <p:cNvPr id="1313" name="矩形 1312">
              <a:extLst>
                <a:ext uri="{FF2B5EF4-FFF2-40B4-BE49-F238E27FC236}">
                  <a16:creationId xmlns:a16="http://schemas.microsoft.com/office/drawing/2014/main" id="{9A3B482F-3D32-8729-0F3C-0B522FAC51FC}"/>
                </a:ext>
              </a:extLst>
            </p:cNvPr>
            <p:cNvSpPr/>
            <p:nvPr/>
          </p:nvSpPr>
          <p:spPr>
            <a:xfrm>
              <a:off x="8942590" y="4877671"/>
              <a:ext cx="247650" cy="247650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solidFill>
                  <a:srgbClr val="FF0000"/>
                </a:solidFill>
              </a:endParaRPr>
            </a:p>
          </p:txBody>
        </p:sp>
        <p:sp>
          <p:nvSpPr>
            <p:cNvPr id="1314" name="矩形 1313">
              <a:extLst>
                <a:ext uri="{FF2B5EF4-FFF2-40B4-BE49-F238E27FC236}">
                  <a16:creationId xmlns:a16="http://schemas.microsoft.com/office/drawing/2014/main" id="{0F9D8768-69B2-D73F-8341-F5E0BA82C0DA}"/>
                </a:ext>
              </a:extLst>
            </p:cNvPr>
            <p:cNvSpPr/>
            <p:nvPr/>
          </p:nvSpPr>
          <p:spPr>
            <a:xfrm>
              <a:off x="9190240" y="4877671"/>
              <a:ext cx="247650" cy="247650"/>
            </a:xfrm>
            <a:prstGeom prst="rect">
              <a:avLst/>
            </a:prstGeom>
            <a:solidFill>
              <a:srgbClr val="C0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solidFill>
                  <a:srgbClr val="FF0000"/>
                </a:solidFill>
              </a:endParaRPr>
            </a:p>
          </p:txBody>
        </p:sp>
        <p:sp>
          <p:nvSpPr>
            <p:cNvPr id="1315" name="矩形 1314">
              <a:extLst>
                <a:ext uri="{FF2B5EF4-FFF2-40B4-BE49-F238E27FC236}">
                  <a16:creationId xmlns:a16="http://schemas.microsoft.com/office/drawing/2014/main" id="{84A861B0-2E68-5367-E299-A6A30EFF04B9}"/>
                </a:ext>
              </a:extLst>
            </p:cNvPr>
            <p:cNvSpPr/>
            <p:nvPr/>
          </p:nvSpPr>
          <p:spPr>
            <a:xfrm>
              <a:off x="9437890" y="4144246"/>
              <a:ext cx="247650" cy="247650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16" name="矩形 1315">
              <a:extLst>
                <a:ext uri="{FF2B5EF4-FFF2-40B4-BE49-F238E27FC236}">
                  <a16:creationId xmlns:a16="http://schemas.microsoft.com/office/drawing/2014/main" id="{F9373841-E351-0857-1CBF-DC590413728E}"/>
                </a:ext>
              </a:extLst>
            </p:cNvPr>
            <p:cNvSpPr/>
            <p:nvPr/>
          </p:nvSpPr>
          <p:spPr>
            <a:xfrm>
              <a:off x="9437890" y="4391896"/>
              <a:ext cx="247650" cy="247650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17" name="矩形 1316">
              <a:extLst>
                <a:ext uri="{FF2B5EF4-FFF2-40B4-BE49-F238E27FC236}">
                  <a16:creationId xmlns:a16="http://schemas.microsoft.com/office/drawing/2014/main" id="{F46B39D8-EF8D-C5C4-017D-3FFF8E6084EC}"/>
                </a:ext>
              </a:extLst>
            </p:cNvPr>
            <p:cNvSpPr/>
            <p:nvPr/>
          </p:nvSpPr>
          <p:spPr>
            <a:xfrm>
              <a:off x="9437890" y="4630021"/>
              <a:ext cx="247650" cy="247650"/>
            </a:xfrm>
            <a:prstGeom prst="rect">
              <a:avLst/>
            </a:prstGeom>
            <a:solidFill>
              <a:srgbClr val="C0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18" name="矩形 1317">
              <a:extLst>
                <a:ext uri="{FF2B5EF4-FFF2-40B4-BE49-F238E27FC236}">
                  <a16:creationId xmlns:a16="http://schemas.microsoft.com/office/drawing/2014/main" id="{0D0D49D4-8D52-8082-3173-672E2DA8ED73}"/>
                </a:ext>
              </a:extLst>
            </p:cNvPr>
            <p:cNvSpPr/>
            <p:nvPr/>
          </p:nvSpPr>
          <p:spPr>
            <a:xfrm>
              <a:off x="9437890" y="4877671"/>
              <a:ext cx="247650" cy="247650"/>
            </a:xfrm>
            <a:prstGeom prst="rect">
              <a:avLst/>
            </a:prstGeom>
            <a:solidFill>
              <a:srgbClr val="C0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19" name="矩形 1318">
              <a:extLst>
                <a:ext uri="{FF2B5EF4-FFF2-40B4-BE49-F238E27FC236}">
                  <a16:creationId xmlns:a16="http://schemas.microsoft.com/office/drawing/2014/main" id="{AD6322F1-2854-3409-31C1-F1E8193183EC}"/>
                </a:ext>
              </a:extLst>
            </p:cNvPr>
            <p:cNvSpPr/>
            <p:nvPr/>
          </p:nvSpPr>
          <p:spPr>
            <a:xfrm>
              <a:off x="9437890" y="3896914"/>
              <a:ext cx="247650" cy="247650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20" name="矩形 1319">
              <a:extLst>
                <a:ext uri="{FF2B5EF4-FFF2-40B4-BE49-F238E27FC236}">
                  <a16:creationId xmlns:a16="http://schemas.microsoft.com/office/drawing/2014/main" id="{588F58E4-6920-0D26-47C4-AC997C1B04AA}"/>
                </a:ext>
              </a:extLst>
            </p:cNvPr>
            <p:cNvSpPr/>
            <p:nvPr/>
          </p:nvSpPr>
          <p:spPr>
            <a:xfrm>
              <a:off x="8447290" y="3896914"/>
              <a:ext cx="247650" cy="247650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21" name="矩形 1320">
              <a:extLst>
                <a:ext uri="{FF2B5EF4-FFF2-40B4-BE49-F238E27FC236}">
                  <a16:creationId xmlns:a16="http://schemas.microsoft.com/office/drawing/2014/main" id="{7F7458AF-F30F-0DED-6F84-02729FBD382D}"/>
                </a:ext>
              </a:extLst>
            </p:cNvPr>
            <p:cNvSpPr/>
            <p:nvPr/>
          </p:nvSpPr>
          <p:spPr>
            <a:xfrm>
              <a:off x="8694940" y="3896914"/>
              <a:ext cx="247650" cy="247650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solidFill>
                  <a:srgbClr val="FF0000"/>
                </a:solidFill>
              </a:endParaRPr>
            </a:p>
          </p:txBody>
        </p:sp>
        <p:sp>
          <p:nvSpPr>
            <p:cNvPr id="1322" name="矩形 1321">
              <a:extLst>
                <a:ext uri="{FF2B5EF4-FFF2-40B4-BE49-F238E27FC236}">
                  <a16:creationId xmlns:a16="http://schemas.microsoft.com/office/drawing/2014/main" id="{7FC82F3B-D7A8-6745-4B18-B5FEB9CADA60}"/>
                </a:ext>
              </a:extLst>
            </p:cNvPr>
            <p:cNvSpPr/>
            <p:nvPr/>
          </p:nvSpPr>
          <p:spPr>
            <a:xfrm>
              <a:off x="8942590" y="3896914"/>
              <a:ext cx="247650" cy="247650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solidFill>
                  <a:srgbClr val="FF0000"/>
                </a:solidFill>
              </a:endParaRPr>
            </a:p>
          </p:txBody>
        </p:sp>
        <p:sp>
          <p:nvSpPr>
            <p:cNvPr id="1323" name="矩形 1322">
              <a:extLst>
                <a:ext uri="{FF2B5EF4-FFF2-40B4-BE49-F238E27FC236}">
                  <a16:creationId xmlns:a16="http://schemas.microsoft.com/office/drawing/2014/main" id="{499E6F50-59EB-08E2-01A6-324551A054E5}"/>
                </a:ext>
              </a:extLst>
            </p:cNvPr>
            <p:cNvSpPr/>
            <p:nvPr/>
          </p:nvSpPr>
          <p:spPr>
            <a:xfrm>
              <a:off x="9190240" y="3896914"/>
              <a:ext cx="247650" cy="247650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solidFill>
                  <a:srgbClr val="FF0000"/>
                </a:solidFill>
              </a:endParaRPr>
            </a:p>
          </p:txBody>
        </p:sp>
        <p:sp>
          <p:nvSpPr>
            <p:cNvPr id="1324" name="矩形 1323">
              <a:extLst>
                <a:ext uri="{FF2B5EF4-FFF2-40B4-BE49-F238E27FC236}">
                  <a16:creationId xmlns:a16="http://schemas.microsoft.com/office/drawing/2014/main" id="{E504900D-554B-BDA9-CB6E-9B845F714036}"/>
                </a:ext>
              </a:extLst>
            </p:cNvPr>
            <p:cNvSpPr/>
            <p:nvPr/>
          </p:nvSpPr>
          <p:spPr>
            <a:xfrm>
              <a:off x="9686810" y="4144246"/>
              <a:ext cx="247650" cy="247650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25" name="矩形 1324">
              <a:extLst>
                <a:ext uri="{FF2B5EF4-FFF2-40B4-BE49-F238E27FC236}">
                  <a16:creationId xmlns:a16="http://schemas.microsoft.com/office/drawing/2014/main" id="{82548D32-3859-1038-B3DC-F36729FFD220}"/>
                </a:ext>
              </a:extLst>
            </p:cNvPr>
            <p:cNvSpPr/>
            <p:nvPr/>
          </p:nvSpPr>
          <p:spPr>
            <a:xfrm>
              <a:off x="9934460" y="4144246"/>
              <a:ext cx="247650" cy="247650"/>
            </a:xfrm>
            <a:prstGeom prst="rect">
              <a:avLst/>
            </a:prstGeom>
            <a:solidFill>
              <a:srgbClr val="C0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26" name="矩形 1325">
              <a:extLst>
                <a:ext uri="{FF2B5EF4-FFF2-40B4-BE49-F238E27FC236}">
                  <a16:creationId xmlns:a16="http://schemas.microsoft.com/office/drawing/2014/main" id="{7FC62F3B-C1AF-8F52-0873-E5D9F9F72627}"/>
                </a:ext>
              </a:extLst>
            </p:cNvPr>
            <p:cNvSpPr/>
            <p:nvPr/>
          </p:nvSpPr>
          <p:spPr>
            <a:xfrm>
              <a:off x="10182110" y="4144246"/>
              <a:ext cx="247650" cy="247650"/>
            </a:xfrm>
            <a:prstGeom prst="rect">
              <a:avLst/>
            </a:prstGeom>
            <a:solidFill>
              <a:srgbClr val="C0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27" name="矩形 1326">
              <a:extLst>
                <a:ext uri="{FF2B5EF4-FFF2-40B4-BE49-F238E27FC236}">
                  <a16:creationId xmlns:a16="http://schemas.microsoft.com/office/drawing/2014/main" id="{7B404FFB-4853-08F4-22C3-D8F33174ADB8}"/>
                </a:ext>
              </a:extLst>
            </p:cNvPr>
            <p:cNvSpPr/>
            <p:nvPr/>
          </p:nvSpPr>
          <p:spPr>
            <a:xfrm>
              <a:off x="10429760" y="4144246"/>
              <a:ext cx="247650" cy="247650"/>
            </a:xfrm>
            <a:prstGeom prst="rect">
              <a:avLst/>
            </a:prstGeom>
            <a:solidFill>
              <a:srgbClr val="C0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28" name="矩形 1327">
              <a:extLst>
                <a:ext uri="{FF2B5EF4-FFF2-40B4-BE49-F238E27FC236}">
                  <a16:creationId xmlns:a16="http://schemas.microsoft.com/office/drawing/2014/main" id="{6206E43F-9920-7430-D990-EA405B3C7DAE}"/>
                </a:ext>
              </a:extLst>
            </p:cNvPr>
            <p:cNvSpPr/>
            <p:nvPr/>
          </p:nvSpPr>
          <p:spPr>
            <a:xfrm>
              <a:off x="9686810" y="4391896"/>
              <a:ext cx="247650" cy="247650"/>
            </a:xfrm>
            <a:prstGeom prst="rect">
              <a:avLst/>
            </a:prstGeom>
            <a:solidFill>
              <a:srgbClr val="C0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29" name="矩形 1328">
              <a:extLst>
                <a:ext uri="{FF2B5EF4-FFF2-40B4-BE49-F238E27FC236}">
                  <a16:creationId xmlns:a16="http://schemas.microsoft.com/office/drawing/2014/main" id="{77EB2E28-0A34-59BB-D8DE-F1ED98BE70C5}"/>
                </a:ext>
              </a:extLst>
            </p:cNvPr>
            <p:cNvSpPr/>
            <p:nvPr/>
          </p:nvSpPr>
          <p:spPr>
            <a:xfrm>
              <a:off x="9934460" y="4391896"/>
              <a:ext cx="247650" cy="247650"/>
            </a:xfrm>
            <a:prstGeom prst="rect">
              <a:avLst/>
            </a:prstGeom>
            <a:solidFill>
              <a:srgbClr val="C0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30" name="矩形 1329">
              <a:extLst>
                <a:ext uri="{FF2B5EF4-FFF2-40B4-BE49-F238E27FC236}">
                  <a16:creationId xmlns:a16="http://schemas.microsoft.com/office/drawing/2014/main" id="{A74C6E93-B35E-1F3F-79B6-74D0E19CC142}"/>
                </a:ext>
              </a:extLst>
            </p:cNvPr>
            <p:cNvSpPr/>
            <p:nvPr/>
          </p:nvSpPr>
          <p:spPr>
            <a:xfrm>
              <a:off x="10182110" y="4391896"/>
              <a:ext cx="247650" cy="247650"/>
            </a:xfrm>
            <a:prstGeom prst="rect">
              <a:avLst/>
            </a:prstGeom>
            <a:solidFill>
              <a:srgbClr val="C0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31" name="矩形 1330">
              <a:extLst>
                <a:ext uri="{FF2B5EF4-FFF2-40B4-BE49-F238E27FC236}">
                  <a16:creationId xmlns:a16="http://schemas.microsoft.com/office/drawing/2014/main" id="{2C20B48D-4B4C-634D-20E5-EBAE10402FE8}"/>
                </a:ext>
              </a:extLst>
            </p:cNvPr>
            <p:cNvSpPr/>
            <p:nvPr/>
          </p:nvSpPr>
          <p:spPr>
            <a:xfrm>
              <a:off x="10429760" y="4391896"/>
              <a:ext cx="247650" cy="247650"/>
            </a:xfrm>
            <a:prstGeom prst="rect">
              <a:avLst/>
            </a:prstGeom>
            <a:solidFill>
              <a:srgbClr val="C0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solidFill>
                  <a:srgbClr val="FF0000"/>
                </a:solidFill>
              </a:endParaRPr>
            </a:p>
          </p:txBody>
        </p:sp>
        <p:sp>
          <p:nvSpPr>
            <p:cNvPr id="1332" name="矩形 1331">
              <a:extLst>
                <a:ext uri="{FF2B5EF4-FFF2-40B4-BE49-F238E27FC236}">
                  <a16:creationId xmlns:a16="http://schemas.microsoft.com/office/drawing/2014/main" id="{51A9FC9F-8612-937B-2C56-1E02E630059F}"/>
                </a:ext>
              </a:extLst>
            </p:cNvPr>
            <p:cNvSpPr/>
            <p:nvPr/>
          </p:nvSpPr>
          <p:spPr>
            <a:xfrm>
              <a:off x="9686810" y="4630021"/>
              <a:ext cx="247650" cy="247650"/>
            </a:xfrm>
            <a:prstGeom prst="rect">
              <a:avLst/>
            </a:prstGeom>
            <a:solidFill>
              <a:srgbClr val="C0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33" name="矩形 1332">
              <a:extLst>
                <a:ext uri="{FF2B5EF4-FFF2-40B4-BE49-F238E27FC236}">
                  <a16:creationId xmlns:a16="http://schemas.microsoft.com/office/drawing/2014/main" id="{950BC2A6-0886-2854-92C4-DA00F0B414D3}"/>
                </a:ext>
              </a:extLst>
            </p:cNvPr>
            <p:cNvSpPr/>
            <p:nvPr/>
          </p:nvSpPr>
          <p:spPr>
            <a:xfrm>
              <a:off x="9934460" y="4630021"/>
              <a:ext cx="247650" cy="247650"/>
            </a:xfrm>
            <a:prstGeom prst="rect">
              <a:avLst/>
            </a:prstGeom>
            <a:solidFill>
              <a:srgbClr val="C0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34" name="矩形 1333">
              <a:extLst>
                <a:ext uri="{FF2B5EF4-FFF2-40B4-BE49-F238E27FC236}">
                  <a16:creationId xmlns:a16="http://schemas.microsoft.com/office/drawing/2014/main" id="{D76A2D10-877E-557D-BE75-DD1632424EBF}"/>
                </a:ext>
              </a:extLst>
            </p:cNvPr>
            <p:cNvSpPr/>
            <p:nvPr/>
          </p:nvSpPr>
          <p:spPr>
            <a:xfrm>
              <a:off x="10182110" y="4630021"/>
              <a:ext cx="247650" cy="247650"/>
            </a:xfrm>
            <a:prstGeom prst="rect">
              <a:avLst/>
            </a:prstGeom>
            <a:solidFill>
              <a:srgbClr val="C0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solidFill>
                  <a:srgbClr val="FF0000"/>
                </a:solidFill>
              </a:endParaRPr>
            </a:p>
          </p:txBody>
        </p:sp>
        <p:sp>
          <p:nvSpPr>
            <p:cNvPr id="1335" name="矩形 1334">
              <a:extLst>
                <a:ext uri="{FF2B5EF4-FFF2-40B4-BE49-F238E27FC236}">
                  <a16:creationId xmlns:a16="http://schemas.microsoft.com/office/drawing/2014/main" id="{F1B4F97A-3127-4304-A911-B158F5E1C005}"/>
                </a:ext>
              </a:extLst>
            </p:cNvPr>
            <p:cNvSpPr/>
            <p:nvPr/>
          </p:nvSpPr>
          <p:spPr>
            <a:xfrm>
              <a:off x="10429760" y="4630021"/>
              <a:ext cx="247650" cy="247650"/>
            </a:xfrm>
            <a:prstGeom prst="rect">
              <a:avLst/>
            </a:prstGeom>
            <a:solidFill>
              <a:srgbClr val="C0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solidFill>
                  <a:srgbClr val="FF0000"/>
                </a:solidFill>
              </a:endParaRPr>
            </a:p>
          </p:txBody>
        </p:sp>
        <p:sp>
          <p:nvSpPr>
            <p:cNvPr id="1336" name="矩形 1335">
              <a:extLst>
                <a:ext uri="{FF2B5EF4-FFF2-40B4-BE49-F238E27FC236}">
                  <a16:creationId xmlns:a16="http://schemas.microsoft.com/office/drawing/2014/main" id="{60197069-26DB-D92E-AE6B-1160A081E557}"/>
                </a:ext>
              </a:extLst>
            </p:cNvPr>
            <p:cNvSpPr/>
            <p:nvPr/>
          </p:nvSpPr>
          <p:spPr>
            <a:xfrm>
              <a:off x="9686810" y="4877671"/>
              <a:ext cx="247650" cy="247650"/>
            </a:xfrm>
            <a:prstGeom prst="rect">
              <a:avLst/>
            </a:prstGeom>
            <a:solidFill>
              <a:srgbClr val="C0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37" name="矩形 1336">
              <a:extLst>
                <a:ext uri="{FF2B5EF4-FFF2-40B4-BE49-F238E27FC236}">
                  <a16:creationId xmlns:a16="http://schemas.microsoft.com/office/drawing/2014/main" id="{58D9437C-3116-3DE5-E910-CCB5E1E099EB}"/>
                </a:ext>
              </a:extLst>
            </p:cNvPr>
            <p:cNvSpPr/>
            <p:nvPr/>
          </p:nvSpPr>
          <p:spPr>
            <a:xfrm>
              <a:off x="9934460" y="4877671"/>
              <a:ext cx="247650" cy="247650"/>
            </a:xfrm>
            <a:prstGeom prst="rect">
              <a:avLst/>
            </a:prstGeom>
            <a:solidFill>
              <a:srgbClr val="C0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solidFill>
                  <a:srgbClr val="FF0000"/>
                </a:solidFill>
              </a:endParaRPr>
            </a:p>
          </p:txBody>
        </p:sp>
        <p:sp>
          <p:nvSpPr>
            <p:cNvPr id="1338" name="矩形 1337">
              <a:extLst>
                <a:ext uri="{FF2B5EF4-FFF2-40B4-BE49-F238E27FC236}">
                  <a16:creationId xmlns:a16="http://schemas.microsoft.com/office/drawing/2014/main" id="{A5392AB5-AC4E-05DB-6BB3-217AFB4B7BD5}"/>
                </a:ext>
              </a:extLst>
            </p:cNvPr>
            <p:cNvSpPr/>
            <p:nvPr/>
          </p:nvSpPr>
          <p:spPr>
            <a:xfrm>
              <a:off x="10182110" y="4877671"/>
              <a:ext cx="247650" cy="247650"/>
            </a:xfrm>
            <a:prstGeom prst="rect">
              <a:avLst/>
            </a:prstGeom>
            <a:solidFill>
              <a:srgbClr val="C0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solidFill>
                  <a:srgbClr val="FF0000"/>
                </a:solidFill>
              </a:endParaRPr>
            </a:p>
          </p:txBody>
        </p:sp>
        <p:sp>
          <p:nvSpPr>
            <p:cNvPr id="1339" name="矩形 1338">
              <a:extLst>
                <a:ext uri="{FF2B5EF4-FFF2-40B4-BE49-F238E27FC236}">
                  <a16:creationId xmlns:a16="http://schemas.microsoft.com/office/drawing/2014/main" id="{22F3B408-7E4E-74F9-3616-ED87058CB9C5}"/>
                </a:ext>
              </a:extLst>
            </p:cNvPr>
            <p:cNvSpPr/>
            <p:nvPr/>
          </p:nvSpPr>
          <p:spPr>
            <a:xfrm>
              <a:off x="10429760" y="4877671"/>
              <a:ext cx="247650" cy="247650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solidFill>
                  <a:srgbClr val="FF0000"/>
                </a:solidFill>
              </a:endParaRPr>
            </a:p>
          </p:txBody>
        </p:sp>
        <p:sp>
          <p:nvSpPr>
            <p:cNvPr id="1340" name="矩形 1339">
              <a:extLst>
                <a:ext uri="{FF2B5EF4-FFF2-40B4-BE49-F238E27FC236}">
                  <a16:creationId xmlns:a16="http://schemas.microsoft.com/office/drawing/2014/main" id="{1EB2A2A2-FEC0-FD45-D2B6-026160E1B426}"/>
                </a:ext>
              </a:extLst>
            </p:cNvPr>
            <p:cNvSpPr/>
            <p:nvPr/>
          </p:nvSpPr>
          <p:spPr>
            <a:xfrm>
              <a:off x="10677410" y="4144246"/>
              <a:ext cx="247650" cy="247650"/>
            </a:xfrm>
            <a:prstGeom prst="rect">
              <a:avLst/>
            </a:prstGeom>
            <a:solidFill>
              <a:srgbClr val="C0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41" name="矩形 1340">
              <a:extLst>
                <a:ext uri="{FF2B5EF4-FFF2-40B4-BE49-F238E27FC236}">
                  <a16:creationId xmlns:a16="http://schemas.microsoft.com/office/drawing/2014/main" id="{E53873EB-A987-CB09-374F-9AD673F6A367}"/>
                </a:ext>
              </a:extLst>
            </p:cNvPr>
            <p:cNvSpPr/>
            <p:nvPr/>
          </p:nvSpPr>
          <p:spPr>
            <a:xfrm>
              <a:off x="10677410" y="4391896"/>
              <a:ext cx="247650" cy="247650"/>
            </a:xfrm>
            <a:prstGeom prst="rect">
              <a:avLst/>
            </a:prstGeom>
            <a:solidFill>
              <a:srgbClr val="C0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42" name="矩形 1341">
              <a:extLst>
                <a:ext uri="{FF2B5EF4-FFF2-40B4-BE49-F238E27FC236}">
                  <a16:creationId xmlns:a16="http://schemas.microsoft.com/office/drawing/2014/main" id="{2654A592-1A78-1DCC-66D0-DE1085E25A50}"/>
                </a:ext>
              </a:extLst>
            </p:cNvPr>
            <p:cNvSpPr/>
            <p:nvPr/>
          </p:nvSpPr>
          <p:spPr>
            <a:xfrm>
              <a:off x="10677410" y="4630021"/>
              <a:ext cx="247650" cy="247650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43" name="矩形 1342">
              <a:extLst>
                <a:ext uri="{FF2B5EF4-FFF2-40B4-BE49-F238E27FC236}">
                  <a16:creationId xmlns:a16="http://schemas.microsoft.com/office/drawing/2014/main" id="{3C5690C9-FCA4-76AF-8601-E50AE9DFBE78}"/>
                </a:ext>
              </a:extLst>
            </p:cNvPr>
            <p:cNvSpPr/>
            <p:nvPr/>
          </p:nvSpPr>
          <p:spPr>
            <a:xfrm>
              <a:off x="10677410" y="4877671"/>
              <a:ext cx="247650" cy="247650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44" name="矩形 1343">
              <a:extLst>
                <a:ext uri="{FF2B5EF4-FFF2-40B4-BE49-F238E27FC236}">
                  <a16:creationId xmlns:a16="http://schemas.microsoft.com/office/drawing/2014/main" id="{F0B93F9C-C057-B0C4-8527-80DA40D8A5B7}"/>
                </a:ext>
              </a:extLst>
            </p:cNvPr>
            <p:cNvSpPr/>
            <p:nvPr/>
          </p:nvSpPr>
          <p:spPr>
            <a:xfrm>
              <a:off x="10677410" y="3896914"/>
              <a:ext cx="247650" cy="247650"/>
            </a:xfrm>
            <a:prstGeom prst="rect">
              <a:avLst/>
            </a:prstGeom>
            <a:solidFill>
              <a:srgbClr val="C0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45" name="矩形 1344">
              <a:extLst>
                <a:ext uri="{FF2B5EF4-FFF2-40B4-BE49-F238E27FC236}">
                  <a16:creationId xmlns:a16="http://schemas.microsoft.com/office/drawing/2014/main" id="{DEDE33C9-BE25-C2E7-324A-27E314A47101}"/>
                </a:ext>
              </a:extLst>
            </p:cNvPr>
            <p:cNvSpPr/>
            <p:nvPr/>
          </p:nvSpPr>
          <p:spPr>
            <a:xfrm>
              <a:off x="9686810" y="3896914"/>
              <a:ext cx="247650" cy="247650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46" name="矩形 1345">
              <a:extLst>
                <a:ext uri="{FF2B5EF4-FFF2-40B4-BE49-F238E27FC236}">
                  <a16:creationId xmlns:a16="http://schemas.microsoft.com/office/drawing/2014/main" id="{3263F32D-ECCC-BC4D-1C79-13C75E497298}"/>
                </a:ext>
              </a:extLst>
            </p:cNvPr>
            <p:cNvSpPr/>
            <p:nvPr/>
          </p:nvSpPr>
          <p:spPr>
            <a:xfrm>
              <a:off x="9934460" y="3896914"/>
              <a:ext cx="247650" cy="247650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solidFill>
                  <a:srgbClr val="FF0000"/>
                </a:solidFill>
              </a:endParaRPr>
            </a:p>
          </p:txBody>
        </p:sp>
        <p:sp>
          <p:nvSpPr>
            <p:cNvPr id="1347" name="矩形 1346">
              <a:extLst>
                <a:ext uri="{FF2B5EF4-FFF2-40B4-BE49-F238E27FC236}">
                  <a16:creationId xmlns:a16="http://schemas.microsoft.com/office/drawing/2014/main" id="{961F8262-497A-B4B9-3D92-399C583CC0BE}"/>
                </a:ext>
              </a:extLst>
            </p:cNvPr>
            <p:cNvSpPr/>
            <p:nvPr/>
          </p:nvSpPr>
          <p:spPr>
            <a:xfrm>
              <a:off x="10182110" y="3896914"/>
              <a:ext cx="247650" cy="247650"/>
            </a:xfrm>
            <a:prstGeom prst="rect">
              <a:avLst/>
            </a:prstGeom>
            <a:solidFill>
              <a:srgbClr val="C0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solidFill>
                  <a:srgbClr val="FF0000"/>
                </a:solidFill>
              </a:endParaRPr>
            </a:p>
          </p:txBody>
        </p:sp>
        <p:sp>
          <p:nvSpPr>
            <p:cNvPr id="1348" name="矩形 1347">
              <a:extLst>
                <a:ext uri="{FF2B5EF4-FFF2-40B4-BE49-F238E27FC236}">
                  <a16:creationId xmlns:a16="http://schemas.microsoft.com/office/drawing/2014/main" id="{4273B104-386C-804C-C724-8DFCDF8ECD0E}"/>
                </a:ext>
              </a:extLst>
            </p:cNvPr>
            <p:cNvSpPr/>
            <p:nvPr/>
          </p:nvSpPr>
          <p:spPr>
            <a:xfrm>
              <a:off x="10429760" y="3896914"/>
              <a:ext cx="247650" cy="247650"/>
            </a:xfrm>
            <a:prstGeom prst="rect">
              <a:avLst/>
            </a:prstGeom>
            <a:solidFill>
              <a:srgbClr val="C0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1449" name="组合 1448">
            <a:extLst>
              <a:ext uri="{FF2B5EF4-FFF2-40B4-BE49-F238E27FC236}">
                <a16:creationId xmlns:a16="http://schemas.microsoft.com/office/drawing/2014/main" id="{46908FC5-35AB-9FB5-6EBC-31CC74E865B7}"/>
              </a:ext>
            </a:extLst>
          </p:cNvPr>
          <p:cNvGrpSpPr/>
          <p:nvPr/>
        </p:nvGrpSpPr>
        <p:grpSpPr>
          <a:xfrm>
            <a:off x="9421606" y="4295873"/>
            <a:ext cx="1731014" cy="1718206"/>
            <a:chOff x="273800" y="3896914"/>
            <a:chExt cx="2477770" cy="2459436"/>
          </a:xfrm>
        </p:grpSpPr>
        <p:sp>
          <p:nvSpPr>
            <p:cNvPr id="1349" name="矩形 1348">
              <a:extLst>
                <a:ext uri="{FF2B5EF4-FFF2-40B4-BE49-F238E27FC236}">
                  <a16:creationId xmlns:a16="http://schemas.microsoft.com/office/drawing/2014/main" id="{B2015DD0-DD59-0C5B-3DB9-DBA5309D6ED3}"/>
                </a:ext>
              </a:extLst>
            </p:cNvPr>
            <p:cNvSpPr/>
            <p:nvPr/>
          </p:nvSpPr>
          <p:spPr>
            <a:xfrm>
              <a:off x="273800" y="5375275"/>
              <a:ext cx="247650" cy="247650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50" name="矩形 1349">
              <a:extLst>
                <a:ext uri="{FF2B5EF4-FFF2-40B4-BE49-F238E27FC236}">
                  <a16:creationId xmlns:a16="http://schemas.microsoft.com/office/drawing/2014/main" id="{E9BB2811-971C-B139-8499-A59FEF26E371}"/>
                </a:ext>
              </a:extLst>
            </p:cNvPr>
            <p:cNvSpPr/>
            <p:nvPr/>
          </p:nvSpPr>
          <p:spPr>
            <a:xfrm>
              <a:off x="521450" y="5375275"/>
              <a:ext cx="247650" cy="247650"/>
            </a:xfrm>
            <a:prstGeom prst="rect">
              <a:avLst/>
            </a:prstGeom>
            <a:solidFill>
              <a:srgbClr val="C0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51" name="矩形 1350">
              <a:extLst>
                <a:ext uri="{FF2B5EF4-FFF2-40B4-BE49-F238E27FC236}">
                  <a16:creationId xmlns:a16="http://schemas.microsoft.com/office/drawing/2014/main" id="{D945D2C8-0B52-FD40-379E-350A3AE3402D}"/>
                </a:ext>
              </a:extLst>
            </p:cNvPr>
            <p:cNvSpPr/>
            <p:nvPr/>
          </p:nvSpPr>
          <p:spPr>
            <a:xfrm>
              <a:off x="769100" y="5375275"/>
              <a:ext cx="247650" cy="247650"/>
            </a:xfrm>
            <a:prstGeom prst="rect">
              <a:avLst/>
            </a:prstGeom>
            <a:solidFill>
              <a:srgbClr val="C0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52" name="矩形 1351">
              <a:extLst>
                <a:ext uri="{FF2B5EF4-FFF2-40B4-BE49-F238E27FC236}">
                  <a16:creationId xmlns:a16="http://schemas.microsoft.com/office/drawing/2014/main" id="{01F052E3-5A4E-BB19-B70E-2BB1CE1F7664}"/>
                </a:ext>
              </a:extLst>
            </p:cNvPr>
            <p:cNvSpPr/>
            <p:nvPr/>
          </p:nvSpPr>
          <p:spPr>
            <a:xfrm>
              <a:off x="1016750" y="5375275"/>
              <a:ext cx="247650" cy="247650"/>
            </a:xfrm>
            <a:prstGeom prst="rect">
              <a:avLst/>
            </a:prstGeom>
            <a:solidFill>
              <a:srgbClr val="C0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53" name="矩形 1352">
              <a:extLst>
                <a:ext uri="{FF2B5EF4-FFF2-40B4-BE49-F238E27FC236}">
                  <a16:creationId xmlns:a16="http://schemas.microsoft.com/office/drawing/2014/main" id="{7B3F1B7F-A2A3-6A9B-95D6-6EEDA3F9B478}"/>
                </a:ext>
              </a:extLst>
            </p:cNvPr>
            <p:cNvSpPr/>
            <p:nvPr/>
          </p:nvSpPr>
          <p:spPr>
            <a:xfrm>
              <a:off x="273800" y="5622925"/>
              <a:ext cx="247650" cy="247650"/>
            </a:xfrm>
            <a:prstGeom prst="rect">
              <a:avLst/>
            </a:prstGeom>
            <a:solidFill>
              <a:srgbClr val="C0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54" name="矩形 1353">
              <a:extLst>
                <a:ext uri="{FF2B5EF4-FFF2-40B4-BE49-F238E27FC236}">
                  <a16:creationId xmlns:a16="http://schemas.microsoft.com/office/drawing/2014/main" id="{D8267D3A-A29E-9B97-7DD3-7660FD52CC35}"/>
                </a:ext>
              </a:extLst>
            </p:cNvPr>
            <p:cNvSpPr/>
            <p:nvPr/>
          </p:nvSpPr>
          <p:spPr>
            <a:xfrm>
              <a:off x="521450" y="5622925"/>
              <a:ext cx="247650" cy="247650"/>
            </a:xfrm>
            <a:prstGeom prst="rect">
              <a:avLst/>
            </a:prstGeom>
            <a:solidFill>
              <a:srgbClr val="C0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55" name="矩形 1354">
              <a:extLst>
                <a:ext uri="{FF2B5EF4-FFF2-40B4-BE49-F238E27FC236}">
                  <a16:creationId xmlns:a16="http://schemas.microsoft.com/office/drawing/2014/main" id="{8D59AE79-67BB-CD38-97BD-ACE631156575}"/>
                </a:ext>
              </a:extLst>
            </p:cNvPr>
            <p:cNvSpPr/>
            <p:nvPr/>
          </p:nvSpPr>
          <p:spPr>
            <a:xfrm>
              <a:off x="769100" y="5622925"/>
              <a:ext cx="247650" cy="247650"/>
            </a:xfrm>
            <a:prstGeom prst="rect">
              <a:avLst/>
            </a:prstGeom>
            <a:solidFill>
              <a:srgbClr val="C0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56" name="矩形 1355">
              <a:extLst>
                <a:ext uri="{FF2B5EF4-FFF2-40B4-BE49-F238E27FC236}">
                  <a16:creationId xmlns:a16="http://schemas.microsoft.com/office/drawing/2014/main" id="{6EC0F90B-798A-EDD3-0A89-6FCD6319EDA7}"/>
                </a:ext>
              </a:extLst>
            </p:cNvPr>
            <p:cNvSpPr/>
            <p:nvPr/>
          </p:nvSpPr>
          <p:spPr>
            <a:xfrm>
              <a:off x="1016750" y="5622925"/>
              <a:ext cx="247650" cy="247650"/>
            </a:xfrm>
            <a:prstGeom prst="rect">
              <a:avLst/>
            </a:prstGeom>
            <a:solidFill>
              <a:srgbClr val="C0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solidFill>
                  <a:srgbClr val="FF0000"/>
                </a:solidFill>
              </a:endParaRPr>
            </a:p>
          </p:txBody>
        </p:sp>
        <p:sp>
          <p:nvSpPr>
            <p:cNvPr id="1357" name="矩形 1356">
              <a:extLst>
                <a:ext uri="{FF2B5EF4-FFF2-40B4-BE49-F238E27FC236}">
                  <a16:creationId xmlns:a16="http://schemas.microsoft.com/office/drawing/2014/main" id="{109C23CA-FE0F-EBA1-4F66-8189CF12289D}"/>
                </a:ext>
              </a:extLst>
            </p:cNvPr>
            <p:cNvSpPr/>
            <p:nvPr/>
          </p:nvSpPr>
          <p:spPr>
            <a:xfrm>
              <a:off x="273800" y="5861050"/>
              <a:ext cx="247650" cy="247650"/>
            </a:xfrm>
            <a:prstGeom prst="rect">
              <a:avLst/>
            </a:prstGeom>
            <a:solidFill>
              <a:srgbClr val="C0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58" name="矩形 1357">
              <a:extLst>
                <a:ext uri="{FF2B5EF4-FFF2-40B4-BE49-F238E27FC236}">
                  <a16:creationId xmlns:a16="http://schemas.microsoft.com/office/drawing/2014/main" id="{A3C83689-65C0-2853-9D7E-C40012CAF316}"/>
                </a:ext>
              </a:extLst>
            </p:cNvPr>
            <p:cNvSpPr/>
            <p:nvPr/>
          </p:nvSpPr>
          <p:spPr>
            <a:xfrm>
              <a:off x="521450" y="5861050"/>
              <a:ext cx="247650" cy="247650"/>
            </a:xfrm>
            <a:prstGeom prst="rect">
              <a:avLst/>
            </a:prstGeom>
            <a:solidFill>
              <a:srgbClr val="C0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59" name="矩形 1358">
              <a:extLst>
                <a:ext uri="{FF2B5EF4-FFF2-40B4-BE49-F238E27FC236}">
                  <a16:creationId xmlns:a16="http://schemas.microsoft.com/office/drawing/2014/main" id="{58479390-0CEF-D81D-4942-80FA617F46FC}"/>
                </a:ext>
              </a:extLst>
            </p:cNvPr>
            <p:cNvSpPr/>
            <p:nvPr/>
          </p:nvSpPr>
          <p:spPr>
            <a:xfrm>
              <a:off x="769100" y="5861050"/>
              <a:ext cx="247650" cy="247650"/>
            </a:xfrm>
            <a:prstGeom prst="rect">
              <a:avLst/>
            </a:prstGeom>
            <a:solidFill>
              <a:srgbClr val="C0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solidFill>
                  <a:srgbClr val="FF0000"/>
                </a:solidFill>
              </a:endParaRPr>
            </a:p>
          </p:txBody>
        </p:sp>
        <p:sp>
          <p:nvSpPr>
            <p:cNvPr id="1360" name="矩形 1359">
              <a:extLst>
                <a:ext uri="{FF2B5EF4-FFF2-40B4-BE49-F238E27FC236}">
                  <a16:creationId xmlns:a16="http://schemas.microsoft.com/office/drawing/2014/main" id="{EE85BFD2-D549-4891-1088-9BA1A8EEFCC6}"/>
                </a:ext>
              </a:extLst>
            </p:cNvPr>
            <p:cNvSpPr/>
            <p:nvPr/>
          </p:nvSpPr>
          <p:spPr>
            <a:xfrm>
              <a:off x="1016750" y="5861050"/>
              <a:ext cx="247650" cy="247650"/>
            </a:xfrm>
            <a:prstGeom prst="rect">
              <a:avLst/>
            </a:prstGeom>
            <a:solidFill>
              <a:srgbClr val="C0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solidFill>
                  <a:srgbClr val="FF0000"/>
                </a:solidFill>
              </a:endParaRPr>
            </a:p>
          </p:txBody>
        </p:sp>
        <p:sp>
          <p:nvSpPr>
            <p:cNvPr id="1361" name="矩形 1360">
              <a:extLst>
                <a:ext uri="{FF2B5EF4-FFF2-40B4-BE49-F238E27FC236}">
                  <a16:creationId xmlns:a16="http://schemas.microsoft.com/office/drawing/2014/main" id="{B22821A9-E7ED-BBB2-64C9-717D6E49492C}"/>
                </a:ext>
              </a:extLst>
            </p:cNvPr>
            <p:cNvSpPr/>
            <p:nvPr/>
          </p:nvSpPr>
          <p:spPr>
            <a:xfrm>
              <a:off x="273800" y="6108700"/>
              <a:ext cx="247650" cy="247650"/>
            </a:xfrm>
            <a:prstGeom prst="rect">
              <a:avLst/>
            </a:prstGeom>
            <a:solidFill>
              <a:srgbClr val="C0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62" name="矩形 1361">
              <a:extLst>
                <a:ext uri="{FF2B5EF4-FFF2-40B4-BE49-F238E27FC236}">
                  <a16:creationId xmlns:a16="http://schemas.microsoft.com/office/drawing/2014/main" id="{A068B471-4808-7696-7A32-46DBC81487BF}"/>
                </a:ext>
              </a:extLst>
            </p:cNvPr>
            <p:cNvSpPr/>
            <p:nvPr/>
          </p:nvSpPr>
          <p:spPr>
            <a:xfrm>
              <a:off x="521450" y="6108700"/>
              <a:ext cx="247650" cy="247650"/>
            </a:xfrm>
            <a:prstGeom prst="rect">
              <a:avLst/>
            </a:prstGeom>
            <a:solidFill>
              <a:srgbClr val="C0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solidFill>
                  <a:srgbClr val="FF0000"/>
                </a:solidFill>
              </a:endParaRPr>
            </a:p>
          </p:txBody>
        </p:sp>
        <p:sp>
          <p:nvSpPr>
            <p:cNvPr id="1363" name="矩形 1362">
              <a:extLst>
                <a:ext uri="{FF2B5EF4-FFF2-40B4-BE49-F238E27FC236}">
                  <a16:creationId xmlns:a16="http://schemas.microsoft.com/office/drawing/2014/main" id="{A295AD30-D4BC-8140-CC1D-F9F6A82635AD}"/>
                </a:ext>
              </a:extLst>
            </p:cNvPr>
            <p:cNvSpPr/>
            <p:nvPr/>
          </p:nvSpPr>
          <p:spPr>
            <a:xfrm>
              <a:off x="769100" y="6108700"/>
              <a:ext cx="247650" cy="247650"/>
            </a:xfrm>
            <a:prstGeom prst="rect">
              <a:avLst/>
            </a:prstGeom>
            <a:solidFill>
              <a:srgbClr val="C0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solidFill>
                  <a:srgbClr val="FF0000"/>
                </a:solidFill>
              </a:endParaRPr>
            </a:p>
          </p:txBody>
        </p:sp>
        <p:sp>
          <p:nvSpPr>
            <p:cNvPr id="1364" name="矩形 1363">
              <a:extLst>
                <a:ext uri="{FF2B5EF4-FFF2-40B4-BE49-F238E27FC236}">
                  <a16:creationId xmlns:a16="http://schemas.microsoft.com/office/drawing/2014/main" id="{603AFDFA-5162-8E67-E7B5-6BBCB1E186EC}"/>
                </a:ext>
              </a:extLst>
            </p:cNvPr>
            <p:cNvSpPr/>
            <p:nvPr/>
          </p:nvSpPr>
          <p:spPr>
            <a:xfrm>
              <a:off x="1016750" y="6108700"/>
              <a:ext cx="247650" cy="247650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solidFill>
                  <a:srgbClr val="FF0000"/>
                </a:solidFill>
              </a:endParaRPr>
            </a:p>
          </p:txBody>
        </p:sp>
        <p:sp>
          <p:nvSpPr>
            <p:cNvPr id="1365" name="矩形 1364">
              <a:extLst>
                <a:ext uri="{FF2B5EF4-FFF2-40B4-BE49-F238E27FC236}">
                  <a16:creationId xmlns:a16="http://schemas.microsoft.com/office/drawing/2014/main" id="{A80D153C-7C33-68C8-AB15-32B8FC778D2C}"/>
                </a:ext>
              </a:extLst>
            </p:cNvPr>
            <p:cNvSpPr/>
            <p:nvPr/>
          </p:nvSpPr>
          <p:spPr>
            <a:xfrm>
              <a:off x="1264400" y="5375275"/>
              <a:ext cx="247650" cy="247650"/>
            </a:xfrm>
            <a:prstGeom prst="rect">
              <a:avLst/>
            </a:prstGeom>
            <a:solidFill>
              <a:srgbClr val="C0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66" name="矩形 1365">
              <a:extLst>
                <a:ext uri="{FF2B5EF4-FFF2-40B4-BE49-F238E27FC236}">
                  <a16:creationId xmlns:a16="http://schemas.microsoft.com/office/drawing/2014/main" id="{FC966DD0-3742-F362-A7E9-A2A331EE181A}"/>
                </a:ext>
              </a:extLst>
            </p:cNvPr>
            <p:cNvSpPr/>
            <p:nvPr/>
          </p:nvSpPr>
          <p:spPr>
            <a:xfrm>
              <a:off x="1264400" y="5622925"/>
              <a:ext cx="247650" cy="247650"/>
            </a:xfrm>
            <a:prstGeom prst="rect">
              <a:avLst/>
            </a:prstGeom>
            <a:solidFill>
              <a:srgbClr val="C0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67" name="矩形 1366">
              <a:extLst>
                <a:ext uri="{FF2B5EF4-FFF2-40B4-BE49-F238E27FC236}">
                  <a16:creationId xmlns:a16="http://schemas.microsoft.com/office/drawing/2014/main" id="{4CBC8B52-254E-50CA-A97B-4BD6F9099C24}"/>
                </a:ext>
              </a:extLst>
            </p:cNvPr>
            <p:cNvSpPr/>
            <p:nvPr/>
          </p:nvSpPr>
          <p:spPr>
            <a:xfrm>
              <a:off x="1264400" y="5861050"/>
              <a:ext cx="247650" cy="247650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68" name="矩形 1367">
              <a:extLst>
                <a:ext uri="{FF2B5EF4-FFF2-40B4-BE49-F238E27FC236}">
                  <a16:creationId xmlns:a16="http://schemas.microsoft.com/office/drawing/2014/main" id="{2043792A-7D57-4E59-7188-028303218D7A}"/>
                </a:ext>
              </a:extLst>
            </p:cNvPr>
            <p:cNvSpPr/>
            <p:nvPr/>
          </p:nvSpPr>
          <p:spPr>
            <a:xfrm>
              <a:off x="1264400" y="6108700"/>
              <a:ext cx="247650" cy="247650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69" name="矩形 1368">
              <a:extLst>
                <a:ext uri="{FF2B5EF4-FFF2-40B4-BE49-F238E27FC236}">
                  <a16:creationId xmlns:a16="http://schemas.microsoft.com/office/drawing/2014/main" id="{544B11B9-7279-A65E-5D41-B32EB9417A7D}"/>
                </a:ext>
              </a:extLst>
            </p:cNvPr>
            <p:cNvSpPr/>
            <p:nvPr/>
          </p:nvSpPr>
          <p:spPr>
            <a:xfrm>
              <a:off x="1264400" y="5127943"/>
              <a:ext cx="247650" cy="247650"/>
            </a:xfrm>
            <a:prstGeom prst="rect">
              <a:avLst/>
            </a:prstGeom>
            <a:solidFill>
              <a:srgbClr val="C0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70" name="矩形 1369">
              <a:extLst>
                <a:ext uri="{FF2B5EF4-FFF2-40B4-BE49-F238E27FC236}">
                  <a16:creationId xmlns:a16="http://schemas.microsoft.com/office/drawing/2014/main" id="{BBA7BCA2-F979-5228-2474-4DE5D05C6FDC}"/>
                </a:ext>
              </a:extLst>
            </p:cNvPr>
            <p:cNvSpPr/>
            <p:nvPr/>
          </p:nvSpPr>
          <p:spPr>
            <a:xfrm>
              <a:off x="273800" y="5127943"/>
              <a:ext cx="247650" cy="247650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71" name="矩形 1370">
              <a:extLst>
                <a:ext uri="{FF2B5EF4-FFF2-40B4-BE49-F238E27FC236}">
                  <a16:creationId xmlns:a16="http://schemas.microsoft.com/office/drawing/2014/main" id="{1FC5D3F0-2E5D-F0BD-F702-B2B2C314ADDF}"/>
                </a:ext>
              </a:extLst>
            </p:cNvPr>
            <p:cNvSpPr/>
            <p:nvPr/>
          </p:nvSpPr>
          <p:spPr>
            <a:xfrm>
              <a:off x="521450" y="5127943"/>
              <a:ext cx="247650" cy="247650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solidFill>
                  <a:srgbClr val="FF0000"/>
                </a:solidFill>
              </a:endParaRPr>
            </a:p>
          </p:txBody>
        </p:sp>
        <p:sp>
          <p:nvSpPr>
            <p:cNvPr id="1372" name="矩形 1371">
              <a:extLst>
                <a:ext uri="{FF2B5EF4-FFF2-40B4-BE49-F238E27FC236}">
                  <a16:creationId xmlns:a16="http://schemas.microsoft.com/office/drawing/2014/main" id="{D960E818-4E2F-9B01-FC8D-AC000FB2BD20}"/>
                </a:ext>
              </a:extLst>
            </p:cNvPr>
            <p:cNvSpPr/>
            <p:nvPr/>
          </p:nvSpPr>
          <p:spPr>
            <a:xfrm>
              <a:off x="769100" y="5127943"/>
              <a:ext cx="247650" cy="247650"/>
            </a:xfrm>
            <a:prstGeom prst="rect">
              <a:avLst/>
            </a:prstGeom>
            <a:solidFill>
              <a:srgbClr val="C0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solidFill>
                  <a:srgbClr val="FF0000"/>
                </a:solidFill>
              </a:endParaRPr>
            </a:p>
          </p:txBody>
        </p:sp>
        <p:sp>
          <p:nvSpPr>
            <p:cNvPr id="1373" name="矩形 1372">
              <a:extLst>
                <a:ext uri="{FF2B5EF4-FFF2-40B4-BE49-F238E27FC236}">
                  <a16:creationId xmlns:a16="http://schemas.microsoft.com/office/drawing/2014/main" id="{658C306B-F4F1-197F-B27A-C1E6F28303F8}"/>
                </a:ext>
              </a:extLst>
            </p:cNvPr>
            <p:cNvSpPr/>
            <p:nvPr/>
          </p:nvSpPr>
          <p:spPr>
            <a:xfrm>
              <a:off x="1016750" y="5127943"/>
              <a:ext cx="247650" cy="247650"/>
            </a:xfrm>
            <a:prstGeom prst="rect">
              <a:avLst/>
            </a:prstGeom>
            <a:solidFill>
              <a:srgbClr val="C0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solidFill>
                  <a:srgbClr val="FF0000"/>
                </a:solidFill>
              </a:endParaRPr>
            </a:p>
          </p:txBody>
        </p:sp>
        <p:sp>
          <p:nvSpPr>
            <p:cNvPr id="1374" name="矩形 1373">
              <a:extLst>
                <a:ext uri="{FF2B5EF4-FFF2-40B4-BE49-F238E27FC236}">
                  <a16:creationId xmlns:a16="http://schemas.microsoft.com/office/drawing/2014/main" id="{78F19A0E-8B13-5FE0-07F0-1CD5BE8AD63A}"/>
                </a:ext>
              </a:extLst>
            </p:cNvPr>
            <p:cNvSpPr/>
            <p:nvPr/>
          </p:nvSpPr>
          <p:spPr>
            <a:xfrm>
              <a:off x="1513320" y="5375275"/>
              <a:ext cx="247650" cy="247650"/>
            </a:xfrm>
            <a:prstGeom prst="rect">
              <a:avLst/>
            </a:prstGeom>
            <a:solidFill>
              <a:srgbClr val="C0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75" name="矩形 1374">
              <a:extLst>
                <a:ext uri="{FF2B5EF4-FFF2-40B4-BE49-F238E27FC236}">
                  <a16:creationId xmlns:a16="http://schemas.microsoft.com/office/drawing/2014/main" id="{811832A5-D1D1-5533-D529-3C2866F60A6F}"/>
                </a:ext>
              </a:extLst>
            </p:cNvPr>
            <p:cNvSpPr/>
            <p:nvPr/>
          </p:nvSpPr>
          <p:spPr>
            <a:xfrm>
              <a:off x="1760970" y="5375275"/>
              <a:ext cx="247650" cy="247650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76" name="矩形 1375">
              <a:extLst>
                <a:ext uri="{FF2B5EF4-FFF2-40B4-BE49-F238E27FC236}">
                  <a16:creationId xmlns:a16="http://schemas.microsoft.com/office/drawing/2014/main" id="{D684FDE4-C437-E163-E2F4-ADDF2BE8DB39}"/>
                </a:ext>
              </a:extLst>
            </p:cNvPr>
            <p:cNvSpPr/>
            <p:nvPr/>
          </p:nvSpPr>
          <p:spPr>
            <a:xfrm>
              <a:off x="2008620" y="5375275"/>
              <a:ext cx="247650" cy="247650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77" name="矩形 1376">
              <a:extLst>
                <a:ext uri="{FF2B5EF4-FFF2-40B4-BE49-F238E27FC236}">
                  <a16:creationId xmlns:a16="http://schemas.microsoft.com/office/drawing/2014/main" id="{64810F9B-182D-3612-F2ED-FB10179C210B}"/>
                </a:ext>
              </a:extLst>
            </p:cNvPr>
            <p:cNvSpPr/>
            <p:nvPr/>
          </p:nvSpPr>
          <p:spPr>
            <a:xfrm>
              <a:off x="2256270" y="5375275"/>
              <a:ext cx="247650" cy="247650"/>
            </a:xfrm>
            <a:prstGeom prst="rect">
              <a:avLst/>
            </a:prstGeom>
            <a:solidFill>
              <a:srgbClr val="C0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78" name="矩形 1377">
              <a:extLst>
                <a:ext uri="{FF2B5EF4-FFF2-40B4-BE49-F238E27FC236}">
                  <a16:creationId xmlns:a16="http://schemas.microsoft.com/office/drawing/2014/main" id="{F92F580A-249A-9B91-3C8C-342E0FAFE244}"/>
                </a:ext>
              </a:extLst>
            </p:cNvPr>
            <p:cNvSpPr/>
            <p:nvPr/>
          </p:nvSpPr>
          <p:spPr>
            <a:xfrm>
              <a:off x="1513320" y="5622925"/>
              <a:ext cx="247650" cy="247650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79" name="矩形 1378">
              <a:extLst>
                <a:ext uri="{FF2B5EF4-FFF2-40B4-BE49-F238E27FC236}">
                  <a16:creationId xmlns:a16="http://schemas.microsoft.com/office/drawing/2014/main" id="{0E06BAC4-919F-8617-3AFC-E529DDD47A64}"/>
                </a:ext>
              </a:extLst>
            </p:cNvPr>
            <p:cNvSpPr/>
            <p:nvPr/>
          </p:nvSpPr>
          <p:spPr>
            <a:xfrm>
              <a:off x="1760970" y="5622925"/>
              <a:ext cx="247650" cy="247650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80" name="矩形 1379">
              <a:extLst>
                <a:ext uri="{FF2B5EF4-FFF2-40B4-BE49-F238E27FC236}">
                  <a16:creationId xmlns:a16="http://schemas.microsoft.com/office/drawing/2014/main" id="{D936C8D6-9CB5-DB5A-E47D-57A72A3E0161}"/>
                </a:ext>
              </a:extLst>
            </p:cNvPr>
            <p:cNvSpPr/>
            <p:nvPr/>
          </p:nvSpPr>
          <p:spPr>
            <a:xfrm>
              <a:off x="2008620" y="5622925"/>
              <a:ext cx="247650" cy="247650"/>
            </a:xfrm>
            <a:prstGeom prst="rect">
              <a:avLst/>
            </a:prstGeom>
            <a:solidFill>
              <a:srgbClr val="C0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81" name="矩形 1380">
              <a:extLst>
                <a:ext uri="{FF2B5EF4-FFF2-40B4-BE49-F238E27FC236}">
                  <a16:creationId xmlns:a16="http://schemas.microsoft.com/office/drawing/2014/main" id="{EC1034AE-B9F5-4D94-720C-1D606C3D9996}"/>
                </a:ext>
              </a:extLst>
            </p:cNvPr>
            <p:cNvSpPr/>
            <p:nvPr/>
          </p:nvSpPr>
          <p:spPr>
            <a:xfrm>
              <a:off x="2256270" y="5622925"/>
              <a:ext cx="247650" cy="247650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solidFill>
                  <a:srgbClr val="FF0000"/>
                </a:solidFill>
              </a:endParaRPr>
            </a:p>
          </p:txBody>
        </p:sp>
        <p:sp>
          <p:nvSpPr>
            <p:cNvPr id="1382" name="矩形 1381">
              <a:extLst>
                <a:ext uri="{FF2B5EF4-FFF2-40B4-BE49-F238E27FC236}">
                  <a16:creationId xmlns:a16="http://schemas.microsoft.com/office/drawing/2014/main" id="{53C68C58-C070-C06D-A708-F2F03C92D285}"/>
                </a:ext>
              </a:extLst>
            </p:cNvPr>
            <p:cNvSpPr/>
            <p:nvPr/>
          </p:nvSpPr>
          <p:spPr>
            <a:xfrm>
              <a:off x="1513320" y="5861050"/>
              <a:ext cx="247650" cy="247650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83" name="矩形 1382">
              <a:extLst>
                <a:ext uri="{FF2B5EF4-FFF2-40B4-BE49-F238E27FC236}">
                  <a16:creationId xmlns:a16="http://schemas.microsoft.com/office/drawing/2014/main" id="{D7C24A62-CDD8-8981-78DA-711B3689D6FE}"/>
                </a:ext>
              </a:extLst>
            </p:cNvPr>
            <p:cNvSpPr/>
            <p:nvPr/>
          </p:nvSpPr>
          <p:spPr>
            <a:xfrm>
              <a:off x="1760970" y="5861050"/>
              <a:ext cx="247650" cy="247650"/>
            </a:xfrm>
            <a:prstGeom prst="rect">
              <a:avLst/>
            </a:prstGeom>
            <a:solidFill>
              <a:srgbClr val="C0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84" name="矩形 1383">
              <a:extLst>
                <a:ext uri="{FF2B5EF4-FFF2-40B4-BE49-F238E27FC236}">
                  <a16:creationId xmlns:a16="http://schemas.microsoft.com/office/drawing/2014/main" id="{879413EF-8346-C9B4-BFC5-0FF7FBEC069D}"/>
                </a:ext>
              </a:extLst>
            </p:cNvPr>
            <p:cNvSpPr/>
            <p:nvPr/>
          </p:nvSpPr>
          <p:spPr>
            <a:xfrm>
              <a:off x="2008620" y="5861050"/>
              <a:ext cx="247650" cy="247650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solidFill>
                  <a:srgbClr val="FF0000"/>
                </a:solidFill>
              </a:endParaRPr>
            </a:p>
          </p:txBody>
        </p:sp>
        <p:sp>
          <p:nvSpPr>
            <p:cNvPr id="1385" name="矩形 1384">
              <a:extLst>
                <a:ext uri="{FF2B5EF4-FFF2-40B4-BE49-F238E27FC236}">
                  <a16:creationId xmlns:a16="http://schemas.microsoft.com/office/drawing/2014/main" id="{DDFFA8A6-75EA-D870-7487-89889C18C3E1}"/>
                </a:ext>
              </a:extLst>
            </p:cNvPr>
            <p:cNvSpPr/>
            <p:nvPr/>
          </p:nvSpPr>
          <p:spPr>
            <a:xfrm>
              <a:off x="2256270" y="5861050"/>
              <a:ext cx="247650" cy="247650"/>
            </a:xfrm>
            <a:prstGeom prst="rect">
              <a:avLst/>
            </a:prstGeom>
            <a:solidFill>
              <a:srgbClr val="C0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solidFill>
                  <a:srgbClr val="FF0000"/>
                </a:solidFill>
              </a:endParaRPr>
            </a:p>
          </p:txBody>
        </p:sp>
        <p:sp>
          <p:nvSpPr>
            <p:cNvPr id="1386" name="矩形 1385">
              <a:extLst>
                <a:ext uri="{FF2B5EF4-FFF2-40B4-BE49-F238E27FC236}">
                  <a16:creationId xmlns:a16="http://schemas.microsoft.com/office/drawing/2014/main" id="{B72C5063-92DF-D7CD-FB95-B5CF3A0C1882}"/>
                </a:ext>
              </a:extLst>
            </p:cNvPr>
            <p:cNvSpPr/>
            <p:nvPr/>
          </p:nvSpPr>
          <p:spPr>
            <a:xfrm>
              <a:off x="1513320" y="6108700"/>
              <a:ext cx="247650" cy="247650"/>
            </a:xfrm>
            <a:prstGeom prst="rect">
              <a:avLst/>
            </a:prstGeom>
            <a:solidFill>
              <a:srgbClr val="C0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87" name="矩形 1386">
              <a:extLst>
                <a:ext uri="{FF2B5EF4-FFF2-40B4-BE49-F238E27FC236}">
                  <a16:creationId xmlns:a16="http://schemas.microsoft.com/office/drawing/2014/main" id="{C710931C-450D-99C1-EBC9-DA2B803C8CBF}"/>
                </a:ext>
              </a:extLst>
            </p:cNvPr>
            <p:cNvSpPr/>
            <p:nvPr/>
          </p:nvSpPr>
          <p:spPr>
            <a:xfrm>
              <a:off x="1760970" y="6108700"/>
              <a:ext cx="247650" cy="247650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solidFill>
                  <a:srgbClr val="FF0000"/>
                </a:solidFill>
              </a:endParaRPr>
            </a:p>
          </p:txBody>
        </p:sp>
        <p:sp>
          <p:nvSpPr>
            <p:cNvPr id="1388" name="矩形 1387">
              <a:extLst>
                <a:ext uri="{FF2B5EF4-FFF2-40B4-BE49-F238E27FC236}">
                  <a16:creationId xmlns:a16="http://schemas.microsoft.com/office/drawing/2014/main" id="{97600302-6CAD-D7F3-FF08-D9E9C60BD86A}"/>
                </a:ext>
              </a:extLst>
            </p:cNvPr>
            <p:cNvSpPr/>
            <p:nvPr/>
          </p:nvSpPr>
          <p:spPr>
            <a:xfrm>
              <a:off x="2008620" y="6108700"/>
              <a:ext cx="247650" cy="247650"/>
            </a:xfrm>
            <a:prstGeom prst="rect">
              <a:avLst/>
            </a:prstGeom>
            <a:solidFill>
              <a:srgbClr val="C0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solidFill>
                  <a:srgbClr val="FF0000"/>
                </a:solidFill>
              </a:endParaRPr>
            </a:p>
          </p:txBody>
        </p:sp>
        <p:sp>
          <p:nvSpPr>
            <p:cNvPr id="1389" name="矩形 1388">
              <a:extLst>
                <a:ext uri="{FF2B5EF4-FFF2-40B4-BE49-F238E27FC236}">
                  <a16:creationId xmlns:a16="http://schemas.microsoft.com/office/drawing/2014/main" id="{173B0C91-606E-2B47-59C8-BF1A523BEB3E}"/>
                </a:ext>
              </a:extLst>
            </p:cNvPr>
            <p:cNvSpPr/>
            <p:nvPr/>
          </p:nvSpPr>
          <p:spPr>
            <a:xfrm>
              <a:off x="2256270" y="6108700"/>
              <a:ext cx="247650" cy="247650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solidFill>
                  <a:srgbClr val="FF0000"/>
                </a:solidFill>
              </a:endParaRPr>
            </a:p>
          </p:txBody>
        </p:sp>
        <p:sp>
          <p:nvSpPr>
            <p:cNvPr id="1390" name="矩形 1389">
              <a:extLst>
                <a:ext uri="{FF2B5EF4-FFF2-40B4-BE49-F238E27FC236}">
                  <a16:creationId xmlns:a16="http://schemas.microsoft.com/office/drawing/2014/main" id="{066A5218-EF3A-6243-237B-1755B090350A}"/>
                </a:ext>
              </a:extLst>
            </p:cNvPr>
            <p:cNvSpPr/>
            <p:nvPr/>
          </p:nvSpPr>
          <p:spPr>
            <a:xfrm>
              <a:off x="2503920" y="5375275"/>
              <a:ext cx="247650" cy="247650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91" name="矩形 1390">
              <a:extLst>
                <a:ext uri="{FF2B5EF4-FFF2-40B4-BE49-F238E27FC236}">
                  <a16:creationId xmlns:a16="http://schemas.microsoft.com/office/drawing/2014/main" id="{F99F6810-88F1-4F95-EDF5-31C778D9391C}"/>
                </a:ext>
              </a:extLst>
            </p:cNvPr>
            <p:cNvSpPr/>
            <p:nvPr/>
          </p:nvSpPr>
          <p:spPr>
            <a:xfrm>
              <a:off x="2503920" y="5622925"/>
              <a:ext cx="247650" cy="247650"/>
            </a:xfrm>
            <a:prstGeom prst="rect">
              <a:avLst/>
            </a:prstGeom>
            <a:solidFill>
              <a:srgbClr val="C0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92" name="矩形 1391">
              <a:extLst>
                <a:ext uri="{FF2B5EF4-FFF2-40B4-BE49-F238E27FC236}">
                  <a16:creationId xmlns:a16="http://schemas.microsoft.com/office/drawing/2014/main" id="{C17CDA82-9E59-55DE-35EA-D60C88BD5D81}"/>
                </a:ext>
              </a:extLst>
            </p:cNvPr>
            <p:cNvSpPr/>
            <p:nvPr/>
          </p:nvSpPr>
          <p:spPr>
            <a:xfrm>
              <a:off x="2503920" y="5861050"/>
              <a:ext cx="247650" cy="247650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93" name="矩形 1392">
              <a:extLst>
                <a:ext uri="{FF2B5EF4-FFF2-40B4-BE49-F238E27FC236}">
                  <a16:creationId xmlns:a16="http://schemas.microsoft.com/office/drawing/2014/main" id="{03D8E8B3-2743-B034-3029-3D63886F5EE2}"/>
                </a:ext>
              </a:extLst>
            </p:cNvPr>
            <p:cNvSpPr/>
            <p:nvPr/>
          </p:nvSpPr>
          <p:spPr>
            <a:xfrm>
              <a:off x="2503920" y="6108700"/>
              <a:ext cx="247650" cy="247650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94" name="矩形 1393">
              <a:extLst>
                <a:ext uri="{FF2B5EF4-FFF2-40B4-BE49-F238E27FC236}">
                  <a16:creationId xmlns:a16="http://schemas.microsoft.com/office/drawing/2014/main" id="{AA6D6726-D919-84E7-A77F-E63292EA7A3C}"/>
                </a:ext>
              </a:extLst>
            </p:cNvPr>
            <p:cNvSpPr/>
            <p:nvPr/>
          </p:nvSpPr>
          <p:spPr>
            <a:xfrm>
              <a:off x="2503920" y="5127943"/>
              <a:ext cx="247650" cy="247650"/>
            </a:xfrm>
            <a:prstGeom prst="rect">
              <a:avLst/>
            </a:prstGeom>
            <a:solidFill>
              <a:srgbClr val="C0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95" name="矩形 1394">
              <a:extLst>
                <a:ext uri="{FF2B5EF4-FFF2-40B4-BE49-F238E27FC236}">
                  <a16:creationId xmlns:a16="http://schemas.microsoft.com/office/drawing/2014/main" id="{3916458C-E654-F903-DC24-8B69F31ACC5D}"/>
                </a:ext>
              </a:extLst>
            </p:cNvPr>
            <p:cNvSpPr/>
            <p:nvPr/>
          </p:nvSpPr>
          <p:spPr>
            <a:xfrm>
              <a:off x="1513320" y="5127943"/>
              <a:ext cx="247650" cy="247650"/>
            </a:xfrm>
            <a:prstGeom prst="rect">
              <a:avLst/>
            </a:prstGeom>
            <a:solidFill>
              <a:srgbClr val="C0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96" name="矩形 1395">
              <a:extLst>
                <a:ext uri="{FF2B5EF4-FFF2-40B4-BE49-F238E27FC236}">
                  <a16:creationId xmlns:a16="http://schemas.microsoft.com/office/drawing/2014/main" id="{03944376-64B0-7127-36CA-CE634B786190}"/>
                </a:ext>
              </a:extLst>
            </p:cNvPr>
            <p:cNvSpPr/>
            <p:nvPr/>
          </p:nvSpPr>
          <p:spPr>
            <a:xfrm>
              <a:off x="1760970" y="5127943"/>
              <a:ext cx="247650" cy="247650"/>
            </a:xfrm>
            <a:prstGeom prst="rect">
              <a:avLst/>
            </a:prstGeom>
            <a:solidFill>
              <a:srgbClr val="C0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solidFill>
                  <a:srgbClr val="FF0000"/>
                </a:solidFill>
              </a:endParaRPr>
            </a:p>
          </p:txBody>
        </p:sp>
        <p:sp>
          <p:nvSpPr>
            <p:cNvPr id="1397" name="矩形 1396">
              <a:extLst>
                <a:ext uri="{FF2B5EF4-FFF2-40B4-BE49-F238E27FC236}">
                  <a16:creationId xmlns:a16="http://schemas.microsoft.com/office/drawing/2014/main" id="{D23B27CE-2D3C-4B99-543F-A763480FF129}"/>
                </a:ext>
              </a:extLst>
            </p:cNvPr>
            <p:cNvSpPr/>
            <p:nvPr/>
          </p:nvSpPr>
          <p:spPr>
            <a:xfrm>
              <a:off x="2008620" y="5127943"/>
              <a:ext cx="247650" cy="247650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solidFill>
                  <a:srgbClr val="FF0000"/>
                </a:solidFill>
              </a:endParaRPr>
            </a:p>
          </p:txBody>
        </p:sp>
        <p:sp>
          <p:nvSpPr>
            <p:cNvPr id="1398" name="矩形 1397">
              <a:extLst>
                <a:ext uri="{FF2B5EF4-FFF2-40B4-BE49-F238E27FC236}">
                  <a16:creationId xmlns:a16="http://schemas.microsoft.com/office/drawing/2014/main" id="{D3E94B74-0B9C-BEE8-05CE-F60269C0B829}"/>
                </a:ext>
              </a:extLst>
            </p:cNvPr>
            <p:cNvSpPr/>
            <p:nvPr/>
          </p:nvSpPr>
          <p:spPr>
            <a:xfrm>
              <a:off x="2256270" y="5127943"/>
              <a:ext cx="247650" cy="247650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solidFill>
                  <a:srgbClr val="FF0000"/>
                </a:solidFill>
              </a:endParaRPr>
            </a:p>
          </p:txBody>
        </p:sp>
        <p:sp>
          <p:nvSpPr>
            <p:cNvPr id="1399" name="矩形 1398">
              <a:extLst>
                <a:ext uri="{FF2B5EF4-FFF2-40B4-BE49-F238E27FC236}">
                  <a16:creationId xmlns:a16="http://schemas.microsoft.com/office/drawing/2014/main" id="{92E00941-E8B8-0996-4A98-C5C716BA766A}"/>
                </a:ext>
              </a:extLst>
            </p:cNvPr>
            <p:cNvSpPr/>
            <p:nvPr/>
          </p:nvSpPr>
          <p:spPr>
            <a:xfrm>
              <a:off x="273800" y="4144246"/>
              <a:ext cx="247650" cy="247650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400" name="矩形 1399">
              <a:extLst>
                <a:ext uri="{FF2B5EF4-FFF2-40B4-BE49-F238E27FC236}">
                  <a16:creationId xmlns:a16="http://schemas.microsoft.com/office/drawing/2014/main" id="{83BD841D-9C98-BF3F-BB7D-074678A31382}"/>
                </a:ext>
              </a:extLst>
            </p:cNvPr>
            <p:cNvSpPr/>
            <p:nvPr/>
          </p:nvSpPr>
          <p:spPr>
            <a:xfrm>
              <a:off x="521450" y="4144246"/>
              <a:ext cx="247650" cy="247650"/>
            </a:xfrm>
            <a:prstGeom prst="rect">
              <a:avLst/>
            </a:prstGeom>
            <a:solidFill>
              <a:srgbClr val="C0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401" name="矩形 1400">
              <a:extLst>
                <a:ext uri="{FF2B5EF4-FFF2-40B4-BE49-F238E27FC236}">
                  <a16:creationId xmlns:a16="http://schemas.microsoft.com/office/drawing/2014/main" id="{92F45054-C026-F583-FCD5-4B06179D7597}"/>
                </a:ext>
              </a:extLst>
            </p:cNvPr>
            <p:cNvSpPr/>
            <p:nvPr/>
          </p:nvSpPr>
          <p:spPr>
            <a:xfrm>
              <a:off x="769100" y="4144246"/>
              <a:ext cx="247650" cy="247650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402" name="矩形 1401">
              <a:extLst>
                <a:ext uri="{FF2B5EF4-FFF2-40B4-BE49-F238E27FC236}">
                  <a16:creationId xmlns:a16="http://schemas.microsoft.com/office/drawing/2014/main" id="{2E33F8B9-4123-88EE-F6F2-06CFDD50704B}"/>
                </a:ext>
              </a:extLst>
            </p:cNvPr>
            <p:cNvSpPr/>
            <p:nvPr/>
          </p:nvSpPr>
          <p:spPr>
            <a:xfrm>
              <a:off x="1016750" y="4144246"/>
              <a:ext cx="247650" cy="247650"/>
            </a:xfrm>
            <a:prstGeom prst="rect">
              <a:avLst/>
            </a:prstGeom>
            <a:solidFill>
              <a:srgbClr val="C0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403" name="矩形 1402">
              <a:extLst>
                <a:ext uri="{FF2B5EF4-FFF2-40B4-BE49-F238E27FC236}">
                  <a16:creationId xmlns:a16="http://schemas.microsoft.com/office/drawing/2014/main" id="{041CD784-46AF-DB00-305A-812AEF9F6473}"/>
                </a:ext>
              </a:extLst>
            </p:cNvPr>
            <p:cNvSpPr/>
            <p:nvPr/>
          </p:nvSpPr>
          <p:spPr>
            <a:xfrm>
              <a:off x="273800" y="4391896"/>
              <a:ext cx="247650" cy="247650"/>
            </a:xfrm>
            <a:prstGeom prst="rect">
              <a:avLst/>
            </a:prstGeom>
            <a:solidFill>
              <a:srgbClr val="C0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404" name="矩形 1403">
              <a:extLst>
                <a:ext uri="{FF2B5EF4-FFF2-40B4-BE49-F238E27FC236}">
                  <a16:creationId xmlns:a16="http://schemas.microsoft.com/office/drawing/2014/main" id="{5CF25334-8527-6E57-C786-DFB72AEA92FE}"/>
                </a:ext>
              </a:extLst>
            </p:cNvPr>
            <p:cNvSpPr/>
            <p:nvPr/>
          </p:nvSpPr>
          <p:spPr>
            <a:xfrm>
              <a:off x="521450" y="4391896"/>
              <a:ext cx="247650" cy="247650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405" name="矩形 1404">
              <a:extLst>
                <a:ext uri="{FF2B5EF4-FFF2-40B4-BE49-F238E27FC236}">
                  <a16:creationId xmlns:a16="http://schemas.microsoft.com/office/drawing/2014/main" id="{A453C4ED-B322-72DB-5C24-0A32C2BCABC5}"/>
                </a:ext>
              </a:extLst>
            </p:cNvPr>
            <p:cNvSpPr/>
            <p:nvPr/>
          </p:nvSpPr>
          <p:spPr>
            <a:xfrm>
              <a:off x="769100" y="4391896"/>
              <a:ext cx="247650" cy="247650"/>
            </a:xfrm>
            <a:prstGeom prst="rect">
              <a:avLst/>
            </a:prstGeom>
            <a:solidFill>
              <a:srgbClr val="C0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406" name="矩形 1405">
              <a:extLst>
                <a:ext uri="{FF2B5EF4-FFF2-40B4-BE49-F238E27FC236}">
                  <a16:creationId xmlns:a16="http://schemas.microsoft.com/office/drawing/2014/main" id="{7A02D34F-8F0A-2C74-2018-3171B9AF244F}"/>
                </a:ext>
              </a:extLst>
            </p:cNvPr>
            <p:cNvSpPr/>
            <p:nvPr/>
          </p:nvSpPr>
          <p:spPr>
            <a:xfrm>
              <a:off x="1016750" y="4391896"/>
              <a:ext cx="247650" cy="247650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solidFill>
                  <a:srgbClr val="FF0000"/>
                </a:solidFill>
              </a:endParaRPr>
            </a:p>
          </p:txBody>
        </p:sp>
        <p:sp>
          <p:nvSpPr>
            <p:cNvPr id="1407" name="矩形 1406">
              <a:extLst>
                <a:ext uri="{FF2B5EF4-FFF2-40B4-BE49-F238E27FC236}">
                  <a16:creationId xmlns:a16="http://schemas.microsoft.com/office/drawing/2014/main" id="{27C2F591-CFC4-1A79-DAC1-106AD0546153}"/>
                </a:ext>
              </a:extLst>
            </p:cNvPr>
            <p:cNvSpPr/>
            <p:nvPr/>
          </p:nvSpPr>
          <p:spPr>
            <a:xfrm>
              <a:off x="273800" y="4630021"/>
              <a:ext cx="247650" cy="247650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408" name="矩形 1407">
              <a:extLst>
                <a:ext uri="{FF2B5EF4-FFF2-40B4-BE49-F238E27FC236}">
                  <a16:creationId xmlns:a16="http://schemas.microsoft.com/office/drawing/2014/main" id="{602E2778-CF12-B966-8562-FA1543F6A7DA}"/>
                </a:ext>
              </a:extLst>
            </p:cNvPr>
            <p:cNvSpPr/>
            <p:nvPr/>
          </p:nvSpPr>
          <p:spPr>
            <a:xfrm>
              <a:off x="521450" y="4630021"/>
              <a:ext cx="247650" cy="247650"/>
            </a:xfrm>
            <a:prstGeom prst="rect">
              <a:avLst/>
            </a:prstGeom>
            <a:solidFill>
              <a:srgbClr val="C0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409" name="矩形 1408">
              <a:extLst>
                <a:ext uri="{FF2B5EF4-FFF2-40B4-BE49-F238E27FC236}">
                  <a16:creationId xmlns:a16="http://schemas.microsoft.com/office/drawing/2014/main" id="{E8BB3807-1EE4-9FFE-699B-2C7689F0DD63}"/>
                </a:ext>
              </a:extLst>
            </p:cNvPr>
            <p:cNvSpPr/>
            <p:nvPr/>
          </p:nvSpPr>
          <p:spPr>
            <a:xfrm>
              <a:off x="769100" y="4630021"/>
              <a:ext cx="247650" cy="247650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solidFill>
                  <a:srgbClr val="FF0000"/>
                </a:solidFill>
              </a:endParaRPr>
            </a:p>
          </p:txBody>
        </p:sp>
        <p:sp>
          <p:nvSpPr>
            <p:cNvPr id="1410" name="矩形 1409">
              <a:extLst>
                <a:ext uri="{FF2B5EF4-FFF2-40B4-BE49-F238E27FC236}">
                  <a16:creationId xmlns:a16="http://schemas.microsoft.com/office/drawing/2014/main" id="{890568F0-FD25-4C66-9828-0B0F778F57A4}"/>
                </a:ext>
              </a:extLst>
            </p:cNvPr>
            <p:cNvSpPr/>
            <p:nvPr/>
          </p:nvSpPr>
          <p:spPr>
            <a:xfrm>
              <a:off x="1016750" y="4630021"/>
              <a:ext cx="247650" cy="247650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solidFill>
                  <a:srgbClr val="FF0000"/>
                </a:solidFill>
              </a:endParaRPr>
            </a:p>
          </p:txBody>
        </p:sp>
        <p:sp>
          <p:nvSpPr>
            <p:cNvPr id="1411" name="矩形 1410">
              <a:extLst>
                <a:ext uri="{FF2B5EF4-FFF2-40B4-BE49-F238E27FC236}">
                  <a16:creationId xmlns:a16="http://schemas.microsoft.com/office/drawing/2014/main" id="{E1849AE4-48F8-3F6C-B324-FC4270741348}"/>
                </a:ext>
              </a:extLst>
            </p:cNvPr>
            <p:cNvSpPr/>
            <p:nvPr/>
          </p:nvSpPr>
          <p:spPr>
            <a:xfrm>
              <a:off x="273800" y="4877671"/>
              <a:ext cx="247650" cy="247650"/>
            </a:xfrm>
            <a:prstGeom prst="rect">
              <a:avLst/>
            </a:prstGeom>
            <a:solidFill>
              <a:srgbClr val="C0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412" name="矩形 1411">
              <a:extLst>
                <a:ext uri="{FF2B5EF4-FFF2-40B4-BE49-F238E27FC236}">
                  <a16:creationId xmlns:a16="http://schemas.microsoft.com/office/drawing/2014/main" id="{A04485E5-5074-99F1-B5BD-C42E8059DDA3}"/>
                </a:ext>
              </a:extLst>
            </p:cNvPr>
            <p:cNvSpPr/>
            <p:nvPr/>
          </p:nvSpPr>
          <p:spPr>
            <a:xfrm>
              <a:off x="521450" y="4877671"/>
              <a:ext cx="247650" cy="247650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solidFill>
                  <a:srgbClr val="FF0000"/>
                </a:solidFill>
              </a:endParaRPr>
            </a:p>
          </p:txBody>
        </p:sp>
        <p:sp>
          <p:nvSpPr>
            <p:cNvPr id="1413" name="矩形 1412">
              <a:extLst>
                <a:ext uri="{FF2B5EF4-FFF2-40B4-BE49-F238E27FC236}">
                  <a16:creationId xmlns:a16="http://schemas.microsoft.com/office/drawing/2014/main" id="{F13101A5-459E-48D1-6604-4FE052065082}"/>
                </a:ext>
              </a:extLst>
            </p:cNvPr>
            <p:cNvSpPr/>
            <p:nvPr/>
          </p:nvSpPr>
          <p:spPr>
            <a:xfrm>
              <a:off x="769100" y="4877671"/>
              <a:ext cx="247650" cy="247650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solidFill>
                  <a:srgbClr val="FF0000"/>
                </a:solidFill>
              </a:endParaRPr>
            </a:p>
          </p:txBody>
        </p:sp>
        <p:sp>
          <p:nvSpPr>
            <p:cNvPr id="1414" name="矩形 1413">
              <a:extLst>
                <a:ext uri="{FF2B5EF4-FFF2-40B4-BE49-F238E27FC236}">
                  <a16:creationId xmlns:a16="http://schemas.microsoft.com/office/drawing/2014/main" id="{3C1D691B-7D28-7126-D3BA-234A520E7467}"/>
                </a:ext>
              </a:extLst>
            </p:cNvPr>
            <p:cNvSpPr/>
            <p:nvPr/>
          </p:nvSpPr>
          <p:spPr>
            <a:xfrm>
              <a:off x="1016750" y="4877671"/>
              <a:ext cx="247650" cy="247650"/>
            </a:xfrm>
            <a:prstGeom prst="rect">
              <a:avLst/>
            </a:prstGeom>
            <a:solidFill>
              <a:srgbClr val="C0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solidFill>
                  <a:srgbClr val="FF0000"/>
                </a:solidFill>
              </a:endParaRPr>
            </a:p>
          </p:txBody>
        </p:sp>
        <p:sp>
          <p:nvSpPr>
            <p:cNvPr id="1415" name="矩形 1414">
              <a:extLst>
                <a:ext uri="{FF2B5EF4-FFF2-40B4-BE49-F238E27FC236}">
                  <a16:creationId xmlns:a16="http://schemas.microsoft.com/office/drawing/2014/main" id="{7D72D0CA-D115-1182-0F5D-DB4222B01E0F}"/>
                </a:ext>
              </a:extLst>
            </p:cNvPr>
            <p:cNvSpPr/>
            <p:nvPr/>
          </p:nvSpPr>
          <p:spPr>
            <a:xfrm>
              <a:off x="1264400" y="4144246"/>
              <a:ext cx="247650" cy="247650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416" name="矩形 1415">
              <a:extLst>
                <a:ext uri="{FF2B5EF4-FFF2-40B4-BE49-F238E27FC236}">
                  <a16:creationId xmlns:a16="http://schemas.microsoft.com/office/drawing/2014/main" id="{C5910B80-D21A-5C7F-D49F-A99D34E4C884}"/>
                </a:ext>
              </a:extLst>
            </p:cNvPr>
            <p:cNvSpPr/>
            <p:nvPr/>
          </p:nvSpPr>
          <p:spPr>
            <a:xfrm>
              <a:off x="1264400" y="4391896"/>
              <a:ext cx="247650" cy="247650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417" name="矩形 1416">
              <a:extLst>
                <a:ext uri="{FF2B5EF4-FFF2-40B4-BE49-F238E27FC236}">
                  <a16:creationId xmlns:a16="http://schemas.microsoft.com/office/drawing/2014/main" id="{A75A015F-A248-FBC7-740B-AC8FC0D8F313}"/>
                </a:ext>
              </a:extLst>
            </p:cNvPr>
            <p:cNvSpPr/>
            <p:nvPr/>
          </p:nvSpPr>
          <p:spPr>
            <a:xfrm>
              <a:off x="1264400" y="4630021"/>
              <a:ext cx="247650" cy="247650"/>
            </a:xfrm>
            <a:prstGeom prst="rect">
              <a:avLst/>
            </a:prstGeom>
            <a:solidFill>
              <a:srgbClr val="C0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418" name="矩形 1417">
              <a:extLst>
                <a:ext uri="{FF2B5EF4-FFF2-40B4-BE49-F238E27FC236}">
                  <a16:creationId xmlns:a16="http://schemas.microsoft.com/office/drawing/2014/main" id="{78077307-9F57-8F63-FEEB-2599B5F45E00}"/>
                </a:ext>
              </a:extLst>
            </p:cNvPr>
            <p:cNvSpPr/>
            <p:nvPr/>
          </p:nvSpPr>
          <p:spPr>
            <a:xfrm>
              <a:off x="1264400" y="4877671"/>
              <a:ext cx="247650" cy="247650"/>
            </a:xfrm>
            <a:prstGeom prst="rect">
              <a:avLst/>
            </a:prstGeom>
            <a:solidFill>
              <a:srgbClr val="C0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419" name="矩形 1418">
              <a:extLst>
                <a:ext uri="{FF2B5EF4-FFF2-40B4-BE49-F238E27FC236}">
                  <a16:creationId xmlns:a16="http://schemas.microsoft.com/office/drawing/2014/main" id="{A735CE73-7B57-3071-2095-034C7542BDBE}"/>
                </a:ext>
              </a:extLst>
            </p:cNvPr>
            <p:cNvSpPr/>
            <p:nvPr/>
          </p:nvSpPr>
          <p:spPr>
            <a:xfrm>
              <a:off x="1264400" y="3896914"/>
              <a:ext cx="247650" cy="247650"/>
            </a:xfrm>
            <a:prstGeom prst="rect">
              <a:avLst/>
            </a:prstGeom>
            <a:solidFill>
              <a:srgbClr val="C0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420" name="矩形 1419">
              <a:extLst>
                <a:ext uri="{FF2B5EF4-FFF2-40B4-BE49-F238E27FC236}">
                  <a16:creationId xmlns:a16="http://schemas.microsoft.com/office/drawing/2014/main" id="{11F73E75-6A53-0538-E673-E99A2C7FF5C5}"/>
                </a:ext>
              </a:extLst>
            </p:cNvPr>
            <p:cNvSpPr/>
            <p:nvPr/>
          </p:nvSpPr>
          <p:spPr>
            <a:xfrm>
              <a:off x="273800" y="3896914"/>
              <a:ext cx="247650" cy="247650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421" name="矩形 1420">
              <a:extLst>
                <a:ext uri="{FF2B5EF4-FFF2-40B4-BE49-F238E27FC236}">
                  <a16:creationId xmlns:a16="http://schemas.microsoft.com/office/drawing/2014/main" id="{C6C9A95A-BFB0-CED1-DD71-8864583F2A2B}"/>
                </a:ext>
              </a:extLst>
            </p:cNvPr>
            <p:cNvSpPr/>
            <p:nvPr/>
          </p:nvSpPr>
          <p:spPr>
            <a:xfrm>
              <a:off x="521450" y="3896914"/>
              <a:ext cx="247650" cy="247650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solidFill>
                  <a:srgbClr val="FF0000"/>
                </a:solidFill>
              </a:endParaRPr>
            </a:p>
          </p:txBody>
        </p:sp>
        <p:sp>
          <p:nvSpPr>
            <p:cNvPr id="1422" name="矩形 1421">
              <a:extLst>
                <a:ext uri="{FF2B5EF4-FFF2-40B4-BE49-F238E27FC236}">
                  <a16:creationId xmlns:a16="http://schemas.microsoft.com/office/drawing/2014/main" id="{4A993A10-35A7-714A-AFA0-D5E23B22510B}"/>
                </a:ext>
              </a:extLst>
            </p:cNvPr>
            <p:cNvSpPr/>
            <p:nvPr/>
          </p:nvSpPr>
          <p:spPr>
            <a:xfrm>
              <a:off x="769100" y="3896914"/>
              <a:ext cx="247650" cy="247650"/>
            </a:xfrm>
            <a:prstGeom prst="rect">
              <a:avLst/>
            </a:prstGeom>
            <a:solidFill>
              <a:srgbClr val="C0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solidFill>
                  <a:srgbClr val="FF0000"/>
                </a:solidFill>
              </a:endParaRPr>
            </a:p>
          </p:txBody>
        </p:sp>
        <p:sp>
          <p:nvSpPr>
            <p:cNvPr id="1423" name="矩形 1422">
              <a:extLst>
                <a:ext uri="{FF2B5EF4-FFF2-40B4-BE49-F238E27FC236}">
                  <a16:creationId xmlns:a16="http://schemas.microsoft.com/office/drawing/2014/main" id="{1765F7BD-BA70-4895-69CE-FA489B20BC52}"/>
                </a:ext>
              </a:extLst>
            </p:cNvPr>
            <p:cNvSpPr/>
            <p:nvPr/>
          </p:nvSpPr>
          <p:spPr>
            <a:xfrm>
              <a:off x="1016750" y="3896914"/>
              <a:ext cx="247650" cy="247650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solidFill>
                  <a:srgbClr val="FF0000"/>
                </a:solidFill>
              </a:endParaRPr>
            </a:p>
          </p:txBody>
        </p:sp>
        <p:sp>
          <p:nvSpPr>
            <p:cNvPr id="1424" name="矩形 1423">
              <a:extLst>
                <a:ext uri="{FF2B5EF4-FFF2-40B4-BE49-F238E27FC236}">
                  <a16:creationId xmlns:a16="http://schemas.microsoft.com/office/drawing/2014/main" id="{6EC9BA57-E9DF-153E-0A19-C38DBE84D1BE}"/>
                </a:ext>
              </a:extLst>
            </p:cNvPr>
            <p:cNvSpPr/>
            <p:nvPr/>
          </p:nvSpPr>
          <p:spPr>
            <a:xfrm>
              <a:off x="1513320" y="4144246"/>
              <a:ext cx="247650" cy="247650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425" name="矩形 1424">
              <a:extLst>
                <a:ext uri="{FF2B5EF4-FFF2-40B4-BE49-F238E27FC236}">
                  <a16:creationId xmlns:a16="http://schemas.microsoft.com/office/drawing/2014/main" id="{582B40E4-B2AA-F62B-F600-6B6955660C5C}"/>
                </a:ext>
              </a:extLst>
            </p:cNvPr>
            <p:cNvSpPr/>
            <p:nvPr/>
          </p:nvSpPr>
          <p:spPr>
            <a:xfrm>
              <a:off x="1760970" y="4144246"/>
              <a:ext cx="247650" cy="247650"/>
            </a:xfrm>
            <a:prstGeom prst="rect">
              <a:avLst/>
            </a:prstGeom>
            <a:solidFill>
              <a:srgbClr val="C0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426" name="矩形 1425">
              <a:extLst>
                <a:ext uri="{FF2B5EF4-FFF2-40B4-BE49-F238E27FC236}">
                  <a16:creationId xmlns:a16="http://schemas.microsoft.com/office/drawing/2014/main" id="{D3A4BA9F-2205-D697-9EE2-3E60BDD79F03}"/>
                </a:ext>
              </a:extLst>
            </p:cNvPr>
            <p:cNvSpPr/>
            <p:nvPr/>
          </p:nvSpPr>
          <p:spPr>
            <a:xfrm>
              <a:off x="2008620" y="4144246"/>
              <a:ext cx="247650" cy="247650"/>
            </a:xfrm>
            <a:prstGeom prst="rect">
              <a:avLst/>
            </a:prstGeom>
            <a:solidFill>
              <a:srgbClr val="C0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427" name="矩形 1426">
              <a:extLst>
                <a:ext uri="{FF2B5EF4-FFF2-40B4-BE49-F238E27FC236}">
                  <a16:creationId xmlns:a16="http://schemas.microsoft.com/office/drawing/2014/main" id="{4BF3CA97-F165-7BFE-8431-F4CC343357A6}"/>
                </a:ext>
              </a:extLst>
            </p:cNvPr>
            <p:cNvSpPr/>
            <p:nvPr/>
          </p:nvSpPr>
          <p:spPr>
            <a:xfrm>
              <a:off x="2256270" y="4144246"/>
              <a:ext cx="247650" cy="247650"/>
            </a:xfrm>
            <a:prstGeom prst="rect">
              <a:avLst/>
            </a:prstGeom>
            <a:solidFill>
              <a:srgbClr val="C0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428" name="矩形 1427">
              <a:extLst>
                <a:ext uri="{FF2B5EF4-FFF2-40B4-BE49-F238E27FC236}">
                  <a16:creationId xmlns:a16="http://schemas.microsoft.com/office/drawing/2014/main" id="{330D86F6-D709-0A0A-A118-28EDE7F0A153}"/>
                </a:ext>
              </a:extLst>
            </p:cNvPr>
            <p:cNvSpPr/>
            <p:nvPr/>
          </p:nvSpPr>
          <p:spPr>
            <a:xfrm>
              <a:off x="1513320" y="4391896"/>
              <a:ext cx="247650" cy="247650"/>
            </a:xfrm>
            <a:prstGeom prst="rect">
              <a:avLst/>
            </a:prstGeom>
            <a:solidFill>
              <a:srgbClr val="C0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429" name="矩形 1428">
              <a:extLst>
                <a:ext uri="{FF2B5EF4-FFF2-40B4-BE49-F238E27FC236}">
                  <a16:creationId xmlns:a16="http://schemas.microsoft.com/office/drawing/2014/main" id="{148C1F2E-8F58-4362-A090-9F57C7FA6A3D}"/>
                </a:ext>
              </a:extLst>
            </p:cNvPr>
            <p:cNvSpPr/>
            <p:nvPr/>
          </p:nvSpPr>
          <p:spPr>
            <a:xfrm>
              <a:off x="1760970" y="4391896"/>
              <a:ext cx="247650" cy="247650"/>
            </a:xfrm>
            <a:prstGeom prst="rect">
              <a:avLst/>
            </a:prstGeom>
            <a:solidFill>
              <a:srgbClr val="C0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430" name="矩形 1429">
              <a:extLst>
                <a:ext uri="{FF2B5EF4-FFF2-40B4-BE49-F238E27FC236}">
                  <a16:creationId xmlns:a16="http://schemas.microsoft.com/office/drawing/2014/main" id="{F69A4BB8-66A6-94FD-6ECD-37C7C183557E}"/>
                </a:ext>
              </a:extLst>
            </p:cNvPr>
            <p:cNvSpPr/>
            <p:nvPr/>
          </p:nvSpPr>
          <p:spPr>
            <a:xfrm>
              <a:off x="2008620" y="4391896"/>
              <a:ext cx="247650" cy="247650"/>
            </a:xfrm>
            <a:prstGeom prst="rect">
              <a:avLst/>
            </a:prstGeom>
            <a:solidFill>
              <a:srgbClr val="C0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431" name="矩形 1430">
              <a:extLst>
                <a:ext uri="{FF2B5EF4-FFF2-40B4-BE49-F238E27FC236}">
                  <a16:creationId xmlns:a16="http://schemas.microsoft.com/office/drawing/2014/main" id="{70A97DA1-7D0D-AE9E-0FDB-69A4C08FB700}"/>
                </a:ext>
              </a:extLst>
            </p:cNvPr>
            <p:cNvSpPr/>
            <p:nvPr/>
          </p:nvSpPr>
          <p:spPr>
            <a:xfrm>
              <a:off x="2256270" y="4391896"/>
              <a:ext cx="247650" cy="247650"/>
            </a:xfrm>
            <a:prstGeom prst="rect">
              <a:avLst/>
            </a:prstGeom>
            <a:solidFill>
              <a:srgbClr val="C0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solidFill>
                  <a:srgbClr val="FF0000"/>
                </a:solidFill>
              </a:endParaRPr>
            </a:p>
          </p:txBody>
        </p:sp>
        <p:sp>
          <p:nvSpPr>
            <p:cNvPr id="1432" name="矩形 1431">
              <a:extLst>
                <a:ext uri="{FF2B5EF4-FFF2-40B4-BE49-F238E27FC236}">
                  <a16:creationId xmlns:a16="http://schemas.microsoft.com/office/drawing/2014/main" id="{3B1A7211-427B-D786-2C20-2A80F2DEC32F}"/>
                </a:ext>
              </a:extLst>
            </p:cNvPr>
            <p:cNvSpPr/>
            <p:nvPr/>
          </p:nvSpPr>
          <p:spPr>
            <a:xfrm>
              <a:off x="1513320" y="4630021"/>
              <a:ext cx="247650" cy="247650"/>
            </a:xfrm>
            <a:prstGeom prst="rect">
              <a:avLst/>
            </a:prstGeom>
            <a:solidFill>
              <a:srgbClr val="C0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433" name="矩形 1432">
              <a:extLst>
                <a:ext uri="{FF2B5EF4-FFF2-40B4-BE49-F238E27FC236}">
                  <a16:creationId xmlns:a16="http://schemas.microsoft.com/office/drawing/2014/main" id="{348D1CD7-7FC1-F640-C2BB-22ADDAAFD71C}"/>
                </a:ext>
              </a:extLst>
            </p:cNvPr>
            <p:cNvSpPr/>
            <p:nvPr/>
          </p:nvSpPr>
          <p:spPr>
            <a:xfrm>
              <a:off x="1760970" y="4630021"/>
              <a:ext cx="247650" cy="247650"/>
            </a:xfrm>
            <a:prstGeom prst="rect">
              <a:avLst/>
            </a:prstGeom>
            <a:solidFill>
              <a:srgbClr val="C0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434" name="矩形 1433">
              <a:extLst>
                <a:ext uri="{FF2B5EF4-FFF2-40B4-BE49-F238E27FC236}">
                  <a16:creationId xmlns:a16="http://schemas.microsoft.com/office/drawing/2014/main" id="{F237D228-72A8-164B-15CE-271AB8E52ED4}"/>
                </a:ext>
              </a:extLst>
            </p:cNvPr>
            <p:cNvSpPr/>
            <p:nvPr/>
          </p:nvSpPr>
          <p:spPr>
            <a:xfrm>
              <a:off x="2008620" y="4630021"/>
              <a:ext cx="247650" cy="247650"/>
            </a:xfrm>
            <a:prstGeom prst="rect">
              <a:avLst/>
            </a:prstGeom>
            <a:solidFill>
              <a:srgbClr val="C0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solidFill>
                  <a:srgbClr val="FF0000"/>
                </a:solidFill>
              </a:endParaRPr>
            </a:p>
          </p:txBody>
        </p:sp>
        <p:sp>
          <p:nvSpPr>
            <p:cNvPr id="1435" name="矩形 1434">
              <a:extLst>
                <a:ext uri="{FF2B5EF4-FFF2-40B4-BE49-F238E27FC236}">
                  <a16:creationId xmlns:a16="http://schemas.microsoft.com/office/drawing/2014/main" id="{C66A1C05-8436-4D7B-BC88-251EE55F598F}"/>
                </a:ext>
              </a:extLst>
            </p:cNvPr>
            <p:cNvSpPr/>
            <p:nvPr/>
          </p:nvSpPr>
          <p:spPr>
            <a:xfrm>
              <a:off x="2256270" y="4630021"/>
              <a:ext cx="247650" cy="247650"/>
            </a:xfrm>
            <a:prstGeom prst="rect">
              <a:avLst/>
            </a:prstGeom>
            <a:solidFill>
              <a:srgbClr val="C0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solidFill>
                  <a:srgbClr val="FF0000"/>
                </a:solidFill>
              </a:endParaRPr>
            </a:p>
          </p:txBody>
        </p:sp>
        <p:sp>
          <p:nvSpPr>
            <p:cNvPr id="1436" name="矩形 1435">
              <a:extLst>
                <a:ext uri="{FF2B5EF4-FFF2-40B4-BE49-F238E27FC236}">
                  <a16:creationId xmlns:a16="http://schemas.microsoft.com/office/drawing/2014/main" id="{DCCB27C8-1E05-0AC9-6ADF-0926C1A1C961}"/>
                </a:ext>
              </a:extLst>
            </p:cNvPr>
            <p:cNvSpPr/>
            <p:nvPr/>
          </p:nvSpPr>
          <p:spPr>
            <a:xfrm>
              <a:off x="1513320" y="4877671"/>
              <a:ext cx="247650" cy="247650"/>
            </a:xfrm>
            <a:prstGeom prst="rect">
              <a:avLst/>
            </a:prstGeom>
            <a:solidFill>
              <a:srgbClr val="C0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437" name="矩形 1436">
              <a:extLst>
                <a:ext uri="{FF2B5EF4-FFF2-40B4-BE49-F238E27FC236}">
                  <a16:creationId xmlns:a16="http://schemas.microsoft.com/office/drawing/2014/main" id="{C07D2651-3F56-D6B6-AB72-D949E13801E3}"/>
                </a:ext>
              </a:extLst>
            </p:cNvPr>
            <p:cNvSpPr/>
            <p:nvPr/>
          </p:nvSpPr>
          <p:spPr>
            <a:xfrm>
              <a:off x="1760970" y="4877671"/>
              <a:ext cx="247650" cy="247650"/>
            </a:xfrm>
            <a:prstGeom prst="rect">
              <a:avLst/>
            </a:prstGeom>
            <a:solidFill>
              <a:srgbClr val="C0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solidFill>
                  <a:srgbClr val="FF0000"/>
                </a:solidFill>
              </a:endParaRPr>
            </a:p>
          </p:txBody>
        </p:sp>
        <p:sp>
          <p:nvSpPr>
            <p:cNvPr id="1438" name="矩形 1437">
              <a:extLst>
                <a:ext uri="{FF2B5EF4-FFF2-40B4-BE49-F238E27FC236}">
                  <a16:creationId xmlns:a16="http://schemas.microsoft.com/office/drawing/2014/main" id="{0F6E088A-475F-86BA-5D8F-1E8962AB25B4}"/>
                </a:ext>
              </a:extLst>
            </p:cNvPr>
            <p:cNvSpPr/>
            <p:nvPr/>
          </p:nvSpPr>
          <p:spPr>
            <a:xfrm>
              <a:off x="2008620" y="4877671"/>
              <a:ext cx="247650" cy="247650"/>
            </a:xfrm>
            <a:prstGeom prst="rect">
              <a:avLst/>
            </a:prstGeom>
            <a:solidFill>
              <a:srgbClr val="C0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solidFill>
                  <a:srgbClr val="FF0000"/>
                </a:solidFill>
              </a:endParaRPr>
            </a:p>
          </p:txBody>
        </p:sp>
        <p:sp>
          <p:nvSpPr>
            <p:cNvPr id="1439" name="矩形 1438">
              <a:extLst>
                <a:ext uri="{FF2B5EF4-FFF2-40B4-BE49-F238E27FC236}">
                  <a16:creationId xmlns:a16="http://schemas.microsoft.com/office/drawing/2014/main" id="{54E95F77-8F6C-ECDD-3D99-2EE002568E00}"/>
                </a:ext>
              </a:extLst>
            </p:cNvPr>
            <p:cNvSpPr/>
            <p:nvPr/>
          </p:nvSpPr>
          <p:spPr>
            <a:xfrm>
              <a:off x="2256270" y="4877671"/>
              <a:ext cx="247650" cy="247650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solidFill>
                  <a:srgbClr val="FF0000"/>
                </a:solidFill>
              </a:endParaRPr>
            </a:p>
          </p:txBody>
        </p:sp>
        <p:sp>
          <p:nvSpPr>
            <p:cNvPr id="1440" name="矩形 1439">
              <a:extLst>
                <a:ext uri="{FF2B5EF4-FFF2-40B4-BE49-F238E27FC236}">
                  <a16:creationId xmlns:a16="http://schemas.microsoft.com/office/drawing/2014/main" id="{17455731-041A-7535-6D3D-42A579EC60A2}"/>
                </a:ext>
              </a:extLst>
            </p:cNvPr>
            <p:cNvSpPr/>
            <p:nvPr/>
          </p:nvSpPr>
          <p:spPr>
            <a:xfrm>
              <a:off x="2503920" y="4144246"/>
              <a:ext cx="247650" cy="247650"/>
            </a:xfrm>
            <a:prstGeom prst="rect">
              <a:avLst/>
            </a:prstGeom>
            <a:solidFill>
              <a:srgbClr val="C0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441" name="矩形 1440">
              <a:extLst>
                <a:ext uri="{FF2B5EF4-FFF2-40B4-BE49-F238E27FC236}">
                  <a16:creationId xmlns:a16="http://schemas.microsoft.com/office/drawing/2014/main" id="{844E2155-5D51-C103-852D-F33F46672812}"/>
                </a:ext>
              </a:extLst>
            </p:cNvPr>
            <p:cNvSpPr/>
            <p:nvPr/>
          </p:nvSpPr>
          <p:spPr>
            <a:xfrm>
              <a:off x="2503920" y="4391896"/>
              <a:ext cx="247650" cy="247650"/>
            </a:xfrm>
            <a:prstGeom prst="rect">
              <a:avLst/>
            </a:prstGeom>
            <a:solidFill>
              <a:srgbClr val="C0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442" name="矩形 1441">
              <a:extLst>
                <a:ext uri="{FF2B5EF4-FFF2-40B4-BE49-F238E27FC236}">
                  <a16:creationId xmlns:a16="http://schemas.microsoft.com/office/drawing/2014/main" id="{6EAF3847-8ABF-9395-8189-5445794C82FE}"/>
                </a:ext>
              </a:extLst>
            </p:cNvPr>
            <p:cNvSpPr/>
            <p:nvPr/>
          </p:nvSpPr>
          <p:spPr>
            <a:xfrm>
              <a:off x="2503920" y="4630021"/>
              <a:ext cx="247650" cy="247650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443" name="矩形 1442">
              <a:extLst>
                <a:ext uri="{FF2B5EF4-FFF2-40B4-BE49-F238E27FC236}">
                  <a16:creationId xmlns:a16="http://schemas.microsoft.com/office/drawing/2014/main" id="{16A7DC9E-EF2A-E18C-E79F-9A0A2766A116}"/>
                </a:ext>
              </a:extLst>
            </p:cNvPr>
            <p:cNvSpPr/>
            <p:nvPr/>
          </p:nvSpPr>
          <p:spPr>
            <a:xfrm>
              <a:off x="2503920" y="4877671"/>
              <a:ext cx="247650" cy="247650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444" name="矩形 1443">
              <a:extLst>
                <a:ext uri="{FF2B5EF4-FFF2-40B4-BE49-F238E27FC236}">
                  <a16:creationId xmlns:a16="http://schemas.microsoft.com/office/drawing/2014/main" id="{0664B5AB-BB61-2FAF-CC01-7298C631B21A}"/>
                </a:ext>
              </a:extLst>
            </p:cNvPr>
            <p:cNvSpPr/>
            <p:nvPr/>
          </p:nvSpPr>
          <p:spPr>
            <a:xfrm>
              <a:off x="2503920" y="3896914"/>
              <a:ext cx="247650" cy="247650"/>
            </a:xfrm>
            <a:prstGeom prst="rect">
              <a:avLst/>
            </a:prstGeom>
            <a:solidFill>
              <a:srgbClr val="C0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445" name="矩形 1444">
              <a:extLst>
                <a:ext uri="{FF2B5EF4-FFF2-40B4-BE49-F238E27FC236}">
                  <a16:creationId xmlns:a16="http://schemas.microsoft.com/office/drawing/2014/main" id="{765708B8-B6C2-A34D-C527-7EBB15E45594}"/>
                </a:ext>
              </a:extLst>
            </p:cNvPr>
            <p:cNvSpPr/>
            <p:nvPr/>
          </p:nvSpPr>
          <p:spPr>
            <a:xfrm>
              <a:off x="1513320" y="3896914"/>
              <a:ext cx="247650" cy="247650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446" name="矩形 1445">
              <a:extLst>
                <a:ext uri="{FF2B5EF4-FFF2-40B4-BE49-F238E27FC236}">
                  <a16:creationId xmlns:a16="http://schemas.microsoft.com/office/drawing/2014/main" id="{3793DB08-296C-741B-1E18-AA454B656322}"/>
                </a:ext>
              </a:extLst>
            </p:cNvPr>
            <p:cNvSpPr/>
            <p:nvPr/>
          </p:nvSpPr>
          <p:spPr>
            <a:xfrm>
              <a:off x="1760970" y="3896914"/>
              <a:ext cx="247650" cy="247650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solidFill>
                  <a:srgbClr val="FF0000"/>
                </a:solidFill>
              </a:endParaRPr>
            </a:p>
          </p:txBody>
        </p:sp>
        <p:sp>
          <p:nvSpPr>
            <p:cNvPr id="1447" name="矩形 1446">
              <a:extLst>
                <a:ext uri="{FF2B5EF4-FFF2-40B4-BE49-F238E27FC236}">
                  <a16:creationId xmlns:a16="http://schemas.microsoft.com/office/drawing/2014/main" id="{4BF331E0-8651-56F0-A1A1-5890A28FF278}"/>
                </a:ext>
              </a:extLst>
            </p:cNvPr>
            <p:cNvSpPr/>
            <p:nvPr/>
          </p:nvSpPr>
          <p:spPr>
            <a:xfrm>
              <a:off x="2008620" y="3896914"/>
              <a:ext cx="247650" cy="247650"/>
            </a:xfrm>
            <a:prstGeom prst="rect">
              <a:avLst/>
            </a:prstGeom>
            <a:solidFill>
              <a:srgbClr val="C0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solidFill>
                  <a:srgbClr val="FF0000"/>
                </a:solidFill>
              </a:endParaRPr>
            </a:p>
          </p:txBody>
        </p:sp>
        <p:sp>
          <p:nvSpPr>
            <p:cNvPr id="1448" name="矩形 1447">
              <a:extLst>
                <a:ext uri="{FF2B5EF4-FFF2-40B4-BE49-F238E27FC236}">
                  <a16:creationId xmlns:a16="http://schemas.microsoft.com/office/drawing/2014/main" id="{71D7F876-9D68-014F-4AE7-ED2D17797F68}"/>
                </a:ext>
              </a:extLst>
            </p:cNvPr>
            <p:cNvSpPr/>
            <p:nvPr/>
          </p:nvSpPr>
          <p:spPr>
            <a:xfrm>
              <a:off x="2256270" y="3896914"/>
              <a:ext cx="247650" cy="247650"/>
            </a:xfrm>
            <a:prstGeom prst="rect">
              <a:avLst/>
            </a:prstGeom>
            <a:solidFill>
              <a:srgbClr val="C0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solidFill>
                  <a:srgbClr val="FF0000"/>
                </a:solidFill>
              </a:endParaRPr>
            </a:p>
          </p:txBody>
        </p:sp>
      </p:grpSp>
      <p:sp>
        <p:nvSpPr>
          <p:cNvPr id="1454" name="文本框 1453">
            <a:extLst>
              <a:ext uri="{FF2B5EF4-FFF2-40B4-BE49-F238E27FC236}">
                <a16:creationId xmlns:a16="http://schemas.microsoft.com/office/drawing/2014/main" id="{8DD90DD0-3ED9-E81C-A762-0A16AF09AB7C}"/>
              </a:ext>
            </a:extLst>
          </p:cNvPr>
          <p:cNvSpPr txBox="1"/>
          <p:nvPr/>
        </p:nvSpPr>
        <p:spPr>
          <a:xfrm>
            <a:off x="911626" y="3766609"/>
            <a:ext cx="1725661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1600" dirty="0">
                <a:latin typeface="Palatino"/>
              </a:rPr>
              <a:t>Global attention</a:t>
            </a:r>
          </a:p>
        </p:txBody>
      </p:sp>
      <p:sp>
        <p:nvSpPr>
          <p:cNvPr id="1455" name="文本框 1454">
            <a:extLst>
              <a:ext uri="{FF2B5EF4-FFF2-40B4-BE49-F238E27FC236}">
                <a16:creationId xmlns:a16="http://schemas.microsoft.com/office/drawing/2014/main" id="{8408FCA5-ADD2-90FC-A4C2-DFF3A56148E1}"/>
              </a:ext>
            </a:extLst>
          </p:cNvPr>
          <p:cNvSpPr txBox="1"/>
          <p:nvPr/>
        </p:nvSpPr>
        <p:spPr>
          <a:xfrm>
            <a:off x="3146826" y="3767838"/>
            <a:ext cx="1725661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1600" dirty="0">
                <a:latin typeface="Palatino"/>
              </a:rPr>
              <a:t>Local attention</a:t>
            </a:r>
          </a:p>
        </p:txBody>
      </p:sp>
      <p:sp>
        <p:nvSpPr>
          <p:cNvPr id="1456" name="文本框 1455">
            <a:extLst>
              <a:ext uri="{FF2B5EF4-FFF2-40B4-BE49-F238E27FC236}">
                <a16:creationId xmlns:a16="http://schemas.microsoft.com/office/drawing/2014/main" id="{88186F45-25CF-C825-77BA-4971FA2323BC}"/>
              </a:ext>
            </a:extLst>
          </p:cNvPr>
          <p:cNvSpPr txBox="1"/>
          <p:nvPr/>
        </p:nvSpPr>
        <p:spPr>
          <a:xfrm>
            <a:off x="7149094" y="3785517"/>
            <a:ext cx="2031234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1600" dirty="0">
                <a:latin typeface="Palatino"/>
              </a:rPr>
              <a:t>Mixed with random</a:t>
            </a:r>
          </a:p>
        </p:txBody>
      </p:sp>
      <p:sp>
        <p:nvSpPr>
          <p:cNvPr id="1457" name="文本框 1456">
            <a:extLst>
              <a:ext uri="{FF2B5EF4-FFF2-40B4-BE49-F238E27FC236}">
                <a16:creationId xmlns:a16="http://schemas.microsoft.com/office/drawing/2014/main" id="{C263524B-9B9C-210A-2347-867D2AE60E91}"/>
              </a:ext>
            </a:extLst>
          </p:cNvPr>
          <p:cNvSpPr txBox="1"/>
          <p:nvPr/>
        </p:nvSpPr>
        <p:spPr>
          <a:xfrm>
            <a:off x="5067421" y="3785517"/>
            <a:ext cx="2031234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1600" dirty="0">
                <a:latin typeface="Palatino"/>
              </a:rPr>
              <a:t>Mixed attention</a:t>
            </a:r>
          </a:p>
        </p:txBody>
      </p:sp>
      <p:sp>
        <p:nvSpPr>
          <p:cNvPr id="1458" name="文本框 1457">
            <a:extLst>
              <a:ext uri="{FF2B5EF4-FFF2-40B4-BE49-F238E27FC236}">
                <a16:creationId xmlns:a16="http://schemas.microsoft.com/office/drawing/2014/main" id="{1CC02F77-7871-113C-BE9D-C15415B06545}"/>
              </a:ext>
            </a:extLst>
          </p:cNvPr>
          <p:cNvSpPr txBox="1"/>
          <p:nvPr/>
        </p:nvSpPr>
        <p:spPr>
          <a:xfrm>
            <a:off x="9413688" y="3785517"/>
            <a:ext cx="2031234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1600" dirty="0">
                <a:latin typeface="Palatino"/>
              </a:rPr>
              <a:t>Attention pattern</a:t>
            </a:r>
          </a:p>
        </p:txBody>
      </p:sp>
      <p:sp>
        <p:nvSpPr>
          <p:cNvPr id="4" name="文本框 3">
            <a:extLst>
              <a:ext uri="{FF2B5EF4-FFF2-40B4-BE49-F238E27FC236}">
                <a16:creationId xmlns:a16="http://schemas.microsoft.com/office/drawing/2014/main" id="{FABF1403-7CC0-B678-8096-B545BD94ADB2}"/>
              </a:ext>
            </a:extLst>
          </p:cNvPr>
          <p:cNvSpPr txBox="1"/>
          <p:nvPr/>
        </p:nvSpPr>
        <p:spPr>
          <a:xfrm>
            <a:off x="675664" y="5810693"/>
            <a:ext cx="23596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800" dirty="0">
                <a:latin typeface="Palatino"/>
              </a:rPr>
              <a:t>1</a:t>
            </a:r>
            <a:endParaRPr lang="zh-CN" altLang="en-US" sz="800" dirty="0">
              <a:latin typeface="Palatino"/>
            </a:endParaRPr>
          </a:p>
        </p:txBody>
      </p:sp>
      <p:sp>
        <p:nvSpPr>
          <p:cNvPr id="6" name="文本框 5">
            <a:extLst>
              <a:ext uri="{FF2B5EF4-FFF2-40B4-BE49-F238E27FC236}">
                <a16:creationId xmlns:a16="http://schemas.microsoft.com/office/drawing/2014/main" id="{C04A52DB-D64F-6586-1BEA-E0B4E0592D63}"/>
              </a:ext>
            </a:extLst>
          </p:cNvPr>
          <p:cNvSpPr txBox="1"/>
          <p:nvPr/>
        </p:nvSpPr>
        <p:spPr>
          <a:xfrm>
            <a:off x="844034" y="5987274"/>
            <a:ext cx="23596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800" dirty="0">
                <a:latin typeface="Palatino"/>
              </a:rPr>
              <a:t>1</a:t>
            </a:r>
            <a:endParaRPr lang="zh-CN" altLang="en-US" sz="800" dirty="0">
              <a:latin typeface="Palatino"/>
            </a:endParaRPr>
          </a:p>
        </p:txBody>
      </p:sp>
      <p:sp>
        <p:nvSpPr>
          <p:cNvPr id="7" name="文本框 6">
            <a:extLst>
              <a:ext uri="{FF2B5EF4-FFF2-40B4-BE49-F238E27FC236}">
                <a16:creationId xmlns:a16="http://schemas.microsoft.com/office/drawing/2014/main" id="{521E0018-981F-B45B-915E-2E3625833072}"/>
              </a:ext>
            </a:extLst>
          </p:cNvPr>
          <p:cNvSpPr txBox="1"/>
          <p:nvPr/>
        </p:nvSpPr>
        <p:spPr>
          <a:xfrm>
            <a:off x="675664" y="5634112"/>
            <a:ext cx="23596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800" dirty="0">
                <a:latin typeface="Palatino"/>
              </a:rPr>
              <a:t>2</a:t>
            </a:r>
            <a:endParaRPr lang="zh-CN" altLang="en-US" sz="800" dirty="0">
              <a:latin typeface="Palatino"/>
            </a:endParaRPr>
          </a:p>
        </p:txBody>
      </p:sp>
      <p:sp>
        <p:nvSpPr>
          <p:cNvPr id="17" name="文本框 16">
            <a:extLst>
              <a:ext uri="{FF2B5EF4-FFF2-40B4-BE49-F238E27FC236}">
                <a16:creationId xmlns:a16="http://schemas.microsoft.com/office/drawing/2014/main" id="{F44F65B3-2F1B-EEEE-BD36-6A3DBB278D4D}"/>
              </a:ext>
            </a:extLst>
          </p:cNvPr>
          <p:cNvSpPr txBox="1"/>
          <p:nvPr/>
        </p:nvSpPr>
        <p:spPr>
          <a:xfrm>
            <a:off x="1012404" y="5987274"/>
            <a:ext cx="23596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800" dirty="0">
                <a:latin typeface="Palatino"/>
              </a:rPr>
              <a:t>2</a:t>
            </a:r>
            <a:endParaRPr lang="zh-CN" altLang="en-US" sz="800" dirty="0">
              <a:latin typeface="Palatino"/>
            </a:endParaRPr>
          </a:p>
        </p:txBody>
      </p:sp>
      <p:sp>
        <p:nvSpPr>
          <p:cNvPr id="18" name="文本框 17">
            <a:extLst>
              <a:ext uri="{FF2B5EF4-FFF2-40B4-BE49-F238E27FC236}">
                <a16:creationId xmlns:a16="http://schemas.microsoft.com/office/drawing/2014/main" id="{CA317948-7DED-15EA-CB16-224D7989BC45}"/>
              </a:ext>
            </a:extLst>
          </p:cNvPr>
          <p:cNvSpPr txBox="1"/>
          <p:nvPr/>
        </p:nvSpPr>
        <p:spPr>
          <a:xfrm>
            <a:off x="1180774" y="5987274"/>
            <a:ext cx="23596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800" dirty="0">
                <a:latin typeface="Palatino"/>
              </a:rPr>
              <a:t>3</a:t>
            </a:r>
            <a:endParaRPr lang="zh-CN" altLang="en-US" sz="800" dirty="0">
              <a:latin typeface="Palatino"/>
            </a:endParaRPr>
          </a:p>
        </p:txBody>
      </p:sp>
      <p:sp>
        <p:nvSpPr>
          <p:cNvPr id="19" name="文本框 18">
            <a:extLst>
              <a:ext uri="{FF2B5EF4-FFF2-40B4-BE49-F238E27FC236}">
                <a16:creationId xmlns:a16="http://schemas.microsoft.com/office/drawing/2014/main" id="{CFB8D1C7-4D30-7766-1E0C-6402C58EA94E}"/>
              </a:ext>
            </a:extLst>
          </p:cNvPr>
          <p:cNvSpPr txBox="1"/>
          <p:nvPr/>
        </p:nvSpPr>
        <p:spPr>
          <a:xfrm>
            <a:off x="675664" y="5468163"/>
            <a:ext cx="23596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800" dirty="0">
                <a:latin typeface="Palatino"/>
              </a:rPr>
              <a:t>3</a:t>
            </a:r>
            <a:endParaRPr lang="zh-CN" altLang="en-US" sz="800" dirty="0">
              <a:latin typeface="Palatino"/>
            </a:endParaRPr>
          </a:p>
        </p:txBody>
      </p:sp>
      <p:sp>
        <p:nvSpPr>
          <p:cNvPr id="20" name="文本框 19">
            <a:extLst>
              <a:ext uri="{FF2B5EF4-FFF2-40B4-BE49-F238E27FC236}">
                <a16:creationId xmlns:a16="http://schemas.microsoft.com/office/drawing/2014/main" id="{4DAA5776-4857-2D00-1802-49EF888CBE4A}"/>
              </a:ext>
            </a:extLst>
          </p:cNvPr>
          <p:cNvSpPr txBox="1"/>
          <p:nvPr/>
        </p:nvSpPr>
        <p:spPr>
          <a:xfrm>
            <a:off x="1349144" y="5987274"/>
            <a:ext cx="23596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800" dirty="0">
                <a:latin typeface="Palatino"/>
              </a:rPr>
              <a:t>4</a:t>
            </a:r>
            <a:endParaRPr lang="zh-CN" altLang="en-US" sz="800" dirty="0">
              <a:latin typeface="Palatino"/>
            </a:endParaRPr>
          </a:p>
        </p:txBody>
      </p:sp>
      <p:sp>
        <p:nvSpPr>
          <p:cNvPr id="21" name="文本框 20">
            <a:extLst>
              <a:ext uri="{FF2B5EF4-FFF2-40B4-BE49-F238E27FC236}">
                <a16:creationId xmlns:a16="http://schemas.microsoft.com/office/drawing/2014/main" id="{8EB25B61-D489-0063-F9C7-0E7AB9A804F0}"/>
              </a:ext>
            </a:extLst>
          </p:cNvPr>
          <p:cNvSpPr txBox="1"/>
          <p:nvPr/>
        </p:nvSpPr>
        <p:spPr>
          <a:xfrm>
            <a:off x="675664" y="5299316"/>
            <a:ext cx="23596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800" dirty="0">
                <a:latin typeface="Palatino"/>
              </a:rPr>
              <a:t>4</a:t>
            </a:r>
            <a:endParaRPr lang="zh-CN" altLang="en-US" sz="800" dirty="0">
              <a:latin typeface="Palatino"/>
            </a:endParaRPr>
          </a:p>
        </p:txBody>
      </p:sp>
      <p:sp>
        <p:nvSpPr>
          <p:cNvPr id="22" name="文本框 21">
            <a:extLst>
              <a:ext uri="{FF2B5EF4-FFF2-40B4-BE49-F238E27FC236}">
                <a16:creationId xmlns:a16="http://schemas.microsoft.com/office/drawing/2014/main" id="{007663FA-1DD5-5474-C8D1-DA41449B5B80}"/>
              </a:ext>
            </a:extLst>
          </p:cNvPr>
          <p:cNvSpPr txBox="1"/>
          <p:nvPr/>
        </p:nvSpPr>
        <p:spPr>
          <a:xfrm>
            <a:off x="1517514" y="5990671"/>
            <a:ext cx="23596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800" dirty="0">
                <a:latin typeface="Palatino"/>
              </a:rPr>
              <a:t>5</a:t>
            </a:r>
            <a:endParaRPr lang="zh-CN" altLang="en-US" sz="800" dirty="0">
              <a:latin typeface="Palatino"/>
            </a:endParaRPr>
          </a:p>
        </p:txBody>
      </p:sp>
      <p:sp>
        <p:nvSpPr>
          <p:cNvPr id="23" name="文本框 22">
            <a:extLst>
              <a:ext uri="{FF2B5EF4-FFF2-40B4-BE49-F238E27FC236}">
                <a16:creationId xmlns:a16="http://schemas.microsoft.com/office/drawing/2014/main" id="{9BA25E1D-7EE3-473E-F516-36FBFB041678}"/>
              </a:ext>
            </a:extLst>
          </p:cNvPr>
          <p:cNvSpPr txBox="1"/>
          <p:nvPr/>
        </p:nvSpPr>
        <p:spPr>
          <a:xfrm>
            <a:off x="675664" y="5133367"/>
            <a:ext cx="23596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800" dirty="0">
                <a:latin typeface="Palatino"/>
              </a:rPr>
              <a:t>5</a:t>
            </a:r>
            <a:endParaRPr lang="zh-CN" altLang="en-US" sz="800" dirty="0">
              <a:latin typeface="Palatino"/>
            </a:endParaRPr>
          </a:p>
        </p:txBody>
      </p:sp>
      <p:sp>
        <p:nvSpPr>
          <p:cNvPr id="24" name="文本框 23">
            <a:extLst>
              <a:ext uri="{FF2B5EF4-FFF2-40B4-BE49-F238E27FC236}">
                <a16:creationId xmlns:a16="http://schemas.microsoft.com/office/drawing/2014/main" id="{50B9070A-F8C5-1ACD-C5DA-9FADF436C106}"/>
              </a:ext>
            </a:extLst>
          </p:cNvPr>
          <p:cNvSpPr txBox="1"/>
          <p:nvPr/>
        </p:nvSpPr>
        <p:spPr>
          <a:xfrm>
            <a:off x="1702688" y="5987274"/>
            <a:ext cx="23596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800" dirty="0">
                <a:latin typeface="Palatino"/>
              </a:rPr>
              <a:t>6</a:t>
            </a:r>
            <a:endParaRPr lang="zh-CN" altLang="en-US" sz="800" dirty="0">
              <a:latin typeface="Palatino"/>
            </a:endParaRPr>
          </a:p>
        </p:txBody>
      </p:sp>
      <p:sp>
        <p:nvSpPr>
          <p:cNvPr id="25" name="文本框 24">
            <a:extLst>
              <a:ext uri="{FF2B5EF4-FFF2-40B4-BE49-F238E27FC236}">
                <a16:creationId xmlns:a16="http://schemas.microsoft.com/office/drawing/2014/main" id="{637DF095-78DE-8130-736E-185735A5FB2C}"/>
              </a:ext>
            </a:extLst>
          </p:cNvPr>
          <p:cNvSpPr txBox="1"/>
          <p:nvPr/>
        </p:nvSpPr>
        <p:spPr>
          <a:xfrm>
            <a:off x="675664" y="4955337"/>
            <a:ext cx="23596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800" dirty="0">
                <a:latin typeface="Palatino"/>
              </a:rPr>
              <a:t>6</a:t>
            </a:r>
            <a:endParaRPr lang="zh-CN" altLang="en-US" sz="800" dirty="0">
              <a:latin typeface="Palatino"/>
            </a:endParaRPr>
          </a:p>
        </p:txBody>
      </p:sp>
      <p:sp>
        <p:nvSpPr>
          <p:cNvPr id="26" name="文本框 25">
            <a:extLst>
              <a:ext uri="{FF2B5EF4-FFF2-40B4-BE49-F238E27FC236}">
                <a16:creationId xmlns:a16="http://schemas.microsoft.com/office/drawing/2014/main" id="{11905A72-78B6-59EE-A48C-63FD272C164F}"/>
              </a:ext>
            </a:extLst>
          </p:cNvPr>
          <p:cNvSpPr txBox="1"/>
          <p:nvPr/>
        </p:nvSpPr>
        <p:spPr>
          <a:xfrm>
            <a:off x="1871058" y="5990671"/>
            <a:ext cx="23596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800" dirty="0">
                <a:latin typeface="Palatino"/>
              </a:rPr>
              <a:t>7</a:t>
            </a:r>
            <a:endParaRPr lang="zh-CN" altLang="en-US" sz="800" dirty="0">
              <a:latin typeface="Palatino"/>
            </a:endParaRPr>
          </a:p>
        </p:txBody>
      </p:sp>
      <p:sp>
        <p:nvSpPr>
          <p:cNvPr id="27" name="文本框 26">
            <a:extLst>
              <a:ext uri="{FF2B5EF4-FFF2-40B4-BE49-F238E27FC236}">
                <a16:creationId xmlns:a16="http://schemas.microsoft.com/office/drawing/2014/main" id="{0AA35785-EDD0-32DA-E4FB-FEF90ABF3789}"/>
              </a:ext>
            </a:extLst>
          </p:cNvPr>
          <p:cNvSpPr txBox="1"/>
          <p:nvPr/>
        </p:nvSpPr>
        <p:spPr>
          <a:xfrm>
            <a:off x="675664" y="4789388"/>
            <a:ext cx="23596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800" dirty="0">
                <a:latin typeface="Palatino"/>
              </a:rPr>
              <a:t>7</a:t>
            </a:r>
            <a:endParaRPr lang="zh-CN" altLang="en-US" sz="800" dirty="0">
              <a:latin typeface="Palatino"/>
            </a:endParaRPr>
          </a:p>
        </p:txBody>
      </p:sp>
      <p:sp>
        <p:nvSpPr>
          <p:cNvPr id="28" name="文本框 27">
            <a:extLst>
              <a:ext uri="{FF2B5EF4-FFF2-40B4-BE49-F238E27FC236}">
                <a16:creationId xmlns:a16="http://schemas.microsoft.com/office/drawing/2014/main" id="{070D6DCB-48FD-7BC9-10BD-D0A9436AF069}"/>
              </a:ext>
            </a:extLst>
          </p:cNvPr>
          <p:cNvSpPr txBox="1"/>
          <p:nvPr/>
        </p:nvSpPr>
        <p:spPr>
          <a:xfrm>
            <a:off x="2047373" y="5987274"/>
            <a:ext cx="23596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800" dirty="0">
                <a:latin typeface="Palatino"/>
              </a:rPr>
              <a:t>8</a:t>
            </a:r>
            <a:endParaRPr lang="zh-CN" altLang="en-US" sz="800" dirty="0">
              <a:latin typeface="Palatino"/>
            </a:endParaRPr>
          </a:p>
        </p:txBody>
      </p:sp>
      <p:sp>
        <p:nvSpPr>
          <p:cNvPr id="29" name="文本框 28">
            <a:extLst>
              <a:ext uri="{FF2B5EF4-FFF2-40B4-BE49-F238E27FC236}">
                <a16:creationId xmlns:a16="http://schemas.microsoft.com/office/drawing/2014/main" id="{4487DF86-0B0D-CCDA-5A24-E2245D5997E2}"/>
              </a:ext>
            </a:extLst>
          </p:cNvPr>
          <p:cNvSpPr txBox="1"/>
          <p:nvPr/>
        </p:nvSpPr>
        <p:spPr>
          <a:xfrm>
            <a:off x="675664" y="4619179"/>
            <a:ext cx="23596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800" dirty="0">
                <a:latin typeface="Palatino"/>
              </a:rPr>
              <a:t>8</a:t>
            </a:r>
            <a:endParaRPr lang="zh-CN" altLang="en-US" sz="800" dirty="0">
              <a:latin typeface="Palatino"/>
            </a:endParaRPr>
          </a:p>
        </p:txBody>
      </p:sp>
      <p:sp>
        <p:nvSpPr>
          <p:cNvPr id="30" name="文本框 29">
            <a:extLst>
              <a:ext uri="{FF2B5EF4-FFF2-40B4-BE49-F238E27FC236}">
                <a16:creationId xmlns:a16="http://schemas.microsoft.com/office/drawing/2014/main" id="{155BFC5C-8AC8-0C3A-2C91-885C943B9598}"/>
              </a:ext>
            </a:extLst>
          </p:cNvPr>
          <p:cNvSpPr txBox="1"/>
          <p:nvPr/>
        </p:nvSpPr>
        <p:spPr>
          <a:xfrm>
            <a:off x="2215743" y="5990671"/>
            <a:ext cx="23596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800" dirty="0">
                <a:latin typeface="Palatino"/>
              </a:rPr>
              <a:t>9</a:t>
            </a:r>
            <a:endParaRPr lang="zh-CN" altLang="en-US" sz="800" dirty="0">
              <a:latin typeface="Palatino"/>
            </a:endParaRPr>
          </a:p>
        </p:txBody>
      </p:sp>
      <p:sp>
        <p:nvSpPr>
          <p:cNvPr id="31" name="文本框 30">
            <a:extLst>
              <a:ext uri="{FF2B5EF4-FFF2-40B4-BE49-F238E27FC236}">
                <a16:creationId xmlns:a16="http://schemas.microsoft.com/office/drawing/2014/main" id="{002D4438-AD81-D305-EA0D-834637AE6EBB}"/>
              </a:ext>
            </a:extLst>
          </p:cNvPr>
          <p:cNvSpPr txBox="1"/>
          <p:nvPr/>
        </p:nvSpPr>
        <p:spPr>
          <a:xfrm>
            <a:off x="675664" y="4453230"/>
            <a:ext cx="23596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800" dirty="0">
                <a:latin typeface="Palatino"/>
              </a:rPr>
              <a:t>9</a:t>
            </a:r>
            <a:endParaRPr lang="zh-CN" altLang="en-US" sz="800" dirty="0">
              <a:latin typeface="Palatino"/>
            </a:endParaRPr>
          </a:p>
        </p:txBody>
      </p:sp>
      <p:sp>
        <p:nvSpPr>
          <p:cNvPr id="32" name="文本框 31">
            <a:extLst>
              <a:ext uri="{FF2B5EF4-FFF2-40B4-BE49-F238E27FC236}">
                <a16:creationId xmlns:a16="http://schemas.microsoft.com/office/drawing/2014/main" id="{02B79B39-BD11-B33D-E925-21EE16065C45}"/>
              </a:ext>
            </a:extLst>
          </p:cNvPr>
          <p:cNvSpPr txBox="1"/>
          <p:nvPr/>
        </p:nvSpPr>
        <p:spPr>
          <a:xfrm>
            <a:off x="2350029" y="5987274"/>
            <a:ext cx="28725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800" dirty="0">
                <a:latin typeface="Palatino"/>
              </a:rPr>
              <a:t>10</a:t>
            </a:r>
            <a:endParaRPr lang="zh-CN" altLang="en-US" sz="800" dirty="0">
              <a:latin typeface="Palatino"/>
            </a:endParaRPr>
          </a:p>
        </p:txBody>
      </p:sp>
      <p:sp>
        <p:nvSpPr>
          <p:cNvPr id="33" name="文本框 32">
            <a:extLst>
              <a:ext uri="{FF2B5EF4-FFF2-40B4-BE49-F238E27FC236}">
                <a16:creationId xmlns:a16="http://schemas.microsoft.com/office/drawing/2014/main" id="{F3A794D0-0317-FD50-0491-33556D5342E0}"/>
              </a:ext>
            </a:extLst>
          </p:cNvPr>
          <p:cNvSpPr txBox="1"/>
          <p:nvPr/>
        </p:nvSpPr>
        <p:spPr>
          <a:xfrm>
            <a:off x="650016" y="4266017"/>
            <a:ext cx="28725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800" dirty="0">
                <a:latin typeface="Palatino"/>
              </a:rPr>
              <a:t>10</a:t>
            </a:r>
            <a:endParaRPr lang="zh-CN" altLang="en-US" sz="800" dirty="0">
              <a:latin typeface="Palatino"/>
            </a:endParaRPr>
          </a:p>
        </p:txBody>
      </p:sp>
      <p:sp>
        <p:nvSpPr>
          <p:cNvPr id="34" name="文本框 33">
            <a:extLst>
              <a:ext uri="{FF2B5EF4-FFF2-40B4-BE49-F238E27FC236}">
                <a16:creationId xmlns:a16="http://schemas.microsoft.com/office/drawing/2014/main" id="{91D532E1-B2D4-3719-F0DA-AD2CFB684810}"/>
              </a:ext>
            </a:extLst>
          </p:cNvPr>
          <p:cNvSpPr txBox="1"/>
          <p:nvPr/>
        </p:nvSpPr>
        <p:spPr>
          <a:xfrm>
            <a:off x="2752557" y="5810693"/>
            <a:ext cx="23596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800" dirty="0">
                <a:latin typeface="Palatino"/>
              </a:rPr>
              <a:t>1</a:t>
            </a:r>
            <a:endParaRPr lang="zh-CN" altLang="en-US" sz="800" dirty="0">
              <a:latin typeface="Palatino"/>
            </a:endParaRPr>
          </a:p>
        </p:txBody>
      </p:sp>
      <p:sp>
        <p:nvSpPr>
          <p:cNvPr id="35" name="文本框 34">
            <a:extLst>
              <a:ext uri="{FF2B5EF4-FFF2-40B4-BE49-F238E27FC236}">
                <a16:creationId xmlns:a16="http://schemas.microsoft.com/office/drawing/2014/main" id="{6920305D-1B14-76E7-923C-42F3E7B63FE7}"/>
              </a:ext>
            </a:extLst>
          </p:cNvPr>
          <p:cNvSpPr txBox="1"/>
          <p:nvPr/>
        </p:nvSpPr>
        <p:spPr>
          <a:xfrm>
            <a:off x="2752557" y="5634112"/>
            <a:ext cx="23596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800" dirty="0">
                <a:latin typeface="Palatino"/>
              </a:rPr>
              <a:t>2</a:t>
            </a:r>
            <a:endParaRPr lang="zh-CN" altLang="en-US" sz="800" dirty="0">
              <a:latin typeface="Palatino"/>
            </a:endParaRPr>
          </a:p>
        </p:txBody>
      </p:sp>
      <p:sp>
        <p:nvSpPr>
          <p:cNvPr id="36" name="文本框 35">
            <a:extLst>
              <a:ext uri="{FF2B5EF4-FFF2-40B4-BE49-F238E27FC236}">
                <a16:creationId xmlns:a16="http://schemas.microsoft.com/office/drawing/2014/main" id="{22085AFF-F3C8-8197-5E3B-E4E85434D02D}"/>
              </a:ext>
            </a:extLst>
          </p:cNvPr>
          <p:cNvSpPr txBox="1"/>
          <p:nvPr/>
        </p:nvSpPr>
        <p:spPr>
          <a:xfrm>
            <a:off x="2752557" y="5468163"/>
            <a:ext cx="23596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800" dirty="0">
                <a:latin typeface="Palatino"/>
              </a:rPr>
              <a:t>3</a:t>
            </a:r>
            <a:endParaRPr lang="zh-CN" altLang="en-US" sz="800" dirty="0">
              <a:latin typeface="Palatino"/>
            </a:endParaRPr>
          </a:p>
        </p:txBody>
      </p:sp>
      <p:sp>
        <p:nvSpPr>
          <p:cNvPr id="37" name="文本框 36">
            <a:extLst>
              <a:ext uri="{FF2B5EF4-FFF2-40B4-BE49-F238E27FC236}">
                <a16:creationId xmlns:a16="http://schemas.microsoft.com/office/drawing/2014/main" id="{2B5EA840-E2B8-5B6E-3047-13457A30414F}"/>
              </a:ext>
            </a:extLst>
          </p:cNvPr>
          <p:cNvSpPr txBox="1"/>
          <p:nvPr/>
        </p:nvSpPr>
        <p:spPr>
          <a:xfrm>
            <a:off x="2752557" y="5299316"/>
            <a:ext cx="23596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800" dirty="0">
                <a:latin typeface="Palatino"/>
              </a:rPr>
              <a:t>4</a:t>
            </a:r>
            <a:endParaRPr lang="zh-CN" altLang="en-US" sz="800" dirty="0">
              <a:latin typeface="Palatino"/>
            </a:endParaRPr>
          </a:p>
        </p:txBody>
      </p:sp>
      <p:sp>
        <p:nvSpPr>
          <p:cNvPr id="38" name="文本框 37">
            <a:extLst>
              <a:ext uri="{FF2B5EF4-FFF2-40B4-BE49-F238E27FC236}">
                <a16:creationId xmlns:a16="http://schemas.microsoft.com/office/drawing/2014/main" id="{1C0D84F4-279A-196E-A0E4-C8DE5135E786}"/>
              </a:ext>
            </a:extLst>
          </p:cNvPr>
          <p:cNvSpPr txBox="1"/>
          <p:nvPr/>
        </p:nvSpPr>
        <p:spPr>
          <a:xfrm>
            <a:off x="2752557" y="5133367"/>
            <a:ext cx="23596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800" dirty="0">
                <a:latin typeface="Palatino"/>
              </a:rPr>
              <a:t>5</a:t>
            </a:r>
            <a:endParaRPr lang="zh-CN" altLang="en-US" sz="800" dirty="0">
              <a:latin typeface="Palatino"/>
            </a:endParaRPr>
          </a:p>
        </p:txBody>
      </p:sp>
      <p:sp>
        <p:nvSpPr>
          <p:cNvPr id="39" name="文本框 38">
            <a:extLst>
              <a:ext uri="{FF2B5EF4-FFF2-40B4-BE49-F238E27FC236}">
                <a16:creationId xmlns:a16="http://schemas.microsoft.com/office/drawing/2014/main" id="{3703E016-8256-7EFB-0F3A-56DCF49CDD23}"/>
              </a:ext>
            </a:extLst>
          </p:cNvPr>
          <p:cNvSpPr txBox="1"/>
          <p:nvPr/>
        </p:nvSpPr>
        <p:spPr>
          <a:xfrm>
            <a:off x="2752557" y="4955337"/>
            <a:ext cx="23596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800" dirty="0">
                <a:latin typeface="Palatino"/>
              </a:rPr>
              <a:t>6</a:t>
            </a:r>
            <a:endParaRPr lang="zh-CN" altLang="en-US" sz="800" dirty="0">
              <a:latin typeface="Palatino"/>
            </a:endParaRPr>
          </a:p>
        </p:txBody>
      </p:sp>
      <p:sp>
        <p:nvSpPr>
          <p:cNvPr id="40" name="文本框 39">
            <a:extLst>
              <a:ext uri="{FF2B5EF4-FFF2-40B4-BE49-F238E27FC236}">
                <a16:creationId xmlns:a16="http://schemas.microsoft.com/office/drawing/2014/main" id="{8AF617A9-D160-0EA8-7638-C0F3B6FE1C3F}"/>
              </a:ext>
            </a:extLst>
          </p:cNvPr>
          <p:cNvSpPr txBox="1"/>
          <p:nvPr/>
        </p:nvSpPr>
        <p:spPr>
          <a:xfrm>
            <a:off x="2752557" y="4789388"/>
            <a:ext cx="23596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800" dirty="0">
                <a:latin typeface="Palatino"/>
              </a:rPr>
              <a:t>7</a:t>
            </a:r>
            <a:endParaRPr lang="zh-CN" altLang="en-US" sz="800" dirty="0">
              <a:latin typeface="Palatino"/>
            </a:endParaRPr>
          </a:p>
        </p:txBody>
      </p:sp>
      <p:sp>
        <p:nvSpPr>
          <p:cNvPr id="41" name="文本框 40">
            <a:extLst>
              <a:ext uri="{FF2B5EF4-FFF2-40B4-BE49-F238E27FC236}">
                <a16:creationId xmlns:a16="http://schemas.microsoft.com/office/drawing/2014/main" id="{274862DC-DE04-993F-F093-370E18E94658}"/>
              </a:ext>
            </a:extLst>
          </p:cNvPr>
          <p:cNvSpPr txBox="1"/>
          <p:nvPr/>
        </p:nvSpPr>
        <p:spPr>
          <a:xfrm>
            <a:off x="2752557" y="4619179"/>
            <a:ext cx="23596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800" dirty="0">
                <a:latin typeface="Palatino"/>
              </a:rPr>
              <a:t>8</a:t>
            </a:r>
            <a:endParaRPr lang="zh-CN" altLang="en-US" sz="800" dirty="0">
              <a:latin typeface="Palatino"/>
            </a:endParaRPr>
          </a:p>
        </p:txBody>
      </p:sp>
      <p:sp>
        <p:nvSpPr>
          <p:cNvPr id="42" name="文本框 41">
            <a:extLst>
              <a:ext uri="{FF2B5EF4-FFF2-40B4-BE49-F238E27FC236}">
                <a16:creationId xmlns:a16="http://schemas.microsoft.com/office/drawing/2014/main" id="{6AA8E9C1-DB8E-1DEA-3E6C-9A6E0FBB6357}"/>
              </a:ext>
            </a:extLst>
          </p:cNvPr>
          <p:cNvSpPr txBox="1"/>
          <p:nvPr/>
        </p:nvSpPr>
        <p:spPr>
          <a:xfrm>
            <a:off x="2752557" y="4453230"/>
            <a:ext cx="23596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800" dirty="0">
                <a:latin typeface="Palatino"/>
              </a:rPr>
              <a:t>9</a:t>
            </a:r>
            <a:endParaRPr lang="zh-CN" altLang="en-US" sz="800" dirty="0">
              <a:latin typeface="Palatino"/>
            </a:endParaRPr>
          </a:p>
        </p:txBody>
      </p:sp>
      <p:sp>
        <p:nvSpPr>
          <p:cNvPr id="43" name="文本框 42">
            <a:extLst>
              <a:ext uri="{FF2B5EF4-FFF2-40B4-BE49-F238E27FC236}">
                <a16:creationId xmlns:a16="http://schemas.microsoft.com/office/drawing/2014/main" id="{B25516DB-3000-1EB9-F7DB-0D23A34CDAD9}"/>
              </a:ext>
            </a:extLst>
          </p:cNvPr>
          <p:cNvSpPr txBox="1"/>
          <p:nvPr/>
        </p:nvSpPr>
        <p:spPr>
          <a:xfrm>
            <a:off x="2726909" y="4266017"/>
            <a:ext cx="28725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800" dirty="0">
                <a:latin typeface="Palatino"/>
              </a:rPr>
              <a:t>10</a:t>
            </a:r>
            <a:endParaRPr lang="zh-CN" altLang="en-US" sz="800" dirty="0">
              <a:latin typeface="Palatino"/>
            </a:endParaRPr>
          </a:p>
        </p:txBody>
      </p:sp>
      <p:sp>
        <p:nvSpPr>
          <p:cNvPr id="44" name="文本框 43">
            <a:extLst>
              <a:ext uri="{FF2B5EF4-FFF2-40B4-BE49-F238E27FC236}">
                <a16:creationId xmlns:a16="http://schemas.microsoft.com/office/drawing/2014/main" id="{81B51DA1-D5DF-2C09-2549-C7246B2EB480}"/>
              </a:ext>
            </a:extLst>
          </p:cNvPr>
          <p:cNvSpPr txBox="1"/>
          <p:nvPr/>
        </p:nvSpPr>
        <p:spPr>
          <a:xfrm>
            <a:off x="4872487" y="5831957"/>
            <a:ext cx="23596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800" dirty="0">
                <a:latin typeface="Palatino"/>
              </a:rPr>
              <a:t>1</a:t>
            </a:r>
            <a:endParaRPr lang="zh-CN" altLang="en-US" sz="800" dirty="0">
              <a:latin typeface="Palatino"/>
            </a:endParaRPr>
          </a:p>
        </p:txBody>
      </p:sp>
      <p:sp>
        <p:nvSpPr>
          <p:cNvPr id="45" name="文本框 44">
            <a:extLst>
              <a:ext uri="{FF2B5EF4-FFF2-40B4-BE49-F238E27FC236}">
                <a16:creationId xmlns:a16="http://schemas.microsoft.com/office/drawing/2014/main" id="{56F17C5E-0F23-4A36-2232-14051495FFA8}"/>
              </a:ext>
            </a:extLst>
          </p:cNvPr>
          <p:cNvSpPr txBox="1"/>
          <p:nvPr/>
        </p:nvSpPr>
        <p:spPr>
          <a:xfrm>
            <a:off x="4872487" y="5655376"/>
            <a:ext cx="23596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800" dirty="0">
                <a:latin typeface="Palatino"/>
              </a:rPr>
              <a:t>2</a:t>
            </a:r>
            <a:endParaRPr lang="zh-CN" altLang="en-US" sz="800" dirty="0">
              <a:latin typeface="Palatino"/>
            </a:endParaRPr>
          </a:p>
        </p:txBody>
      </p:sp>
      <p:sp>
        <p:nvSpPr>
          <p:cNvPr id="46" name="文本框 45">
            <a:extLst>
              <a:ext uri="{FF2B5EF4-FFF2-40B4-BE49-F238E27FC236}">
                <a16:creationId xmlns:a16="http://schemas.microsoft.com/office/drawing/2014/main" id="{EFEA10A0-A21D-8329-7BCB-9229D9B751B7}"/>
              </a:ext>
            </a:extLst>
          </p:cNvPr>
          <p:cNvSpPr txBox="1"/>
          <p:nvPr/>
        </p:nvSpPr>
        <p:spPr>
          <a:xfrm>
            <a:off x="4872487" y="5489427"/>
            <a:ext cx="23596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800" dirty="0">
                <a:latin typeface="Palatino"/>
              </a:rPr>
              <a:t>3</a:t>
            </a:r>
            <a:endParaRPr lang="zh-CN" altLang="en-US" sz="800" dirty="0">
              <a:latin typeface="Palatino"/>
            </a:endParaRPr>
          </a:p>
        </p:txBody>
      </p:sp>
      <p:sp>
        <p:nvSpPr>
          <p:cNvPr id="47" name="文本框 46">
            <a:extLst>
              <a:ext uri="{FF2B5EF4-FFF2-40B4-BE49-F238E27FC236}">
                <a16:creationId xmlns:a16="http://schemas.microsoft.com/office/drawing/2014/main" id="{FA13835F-3C5A-9DBB-C224-E1B80B8B3737}"/>
              </a:ext>
            </a:extLst>
          </p:cNvPr>
          <p:cNvSpPr txBox="1"/>
          <p:nvPr/>
        </p:nvSpPr>
        <p:spPr>
          <a:xfrm>
            <a:off x="4872487" y="5320580"/>
            <a:ext cx="23596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800" dirty="0">
                <a:latin typeface="Palatino"/>
              </a:rPr>
              <a:t>4</a:t>
            </a:r>
            <a:endParaRPr lang="zh-CN" altLang="en-US" sz="800" dirty="0">
              <a:latin typeface="Palatino"/>
            </a:endParaRPr>
          </a:p>
        </p:txBody>
      </p:sp>
      <p:sp>
        <p:nvSpPr>
          <p:cNvPr id="48" name="文本框 47">
            <a:extLst>
              <a:ext uri="{FF2B5EF4-FFF2-40B4-BE49-F238E27FC236}">
                <a16:creationId xmlns:a16="http://schemas.microsoft.com/office/drawing/2014/main" id="{6C260747-5960-C679-BB6F-1E2EC2ABDB55}"/>
              </a:ext>
            </a:extLst>
          </p:cNvPr>
          <p:cNvSpPr txBox="1"/>
          <p:nvPr/>
        </p:nvSpPr>
        <p:spPr>
          <a:xfrm>
            <a:off x="4872487" y="5154631"/>
            <a:ext cx="23596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800" dirty="0">
                <a:latin typeface="Palatino"/>
              </a:rPr>
              <a:t>5</a:t>
            </a:r>
            <a:endParaRPr lang="zh-CN" altLang="en-US" sz="800" dirty="0">
              <a:latin typeface="Palatino"/>
            </a:endParaRPr>
          </a:p>
        </p:txBody>
      </p:sp>
      <p:sp>
        <p:nvSpPr>
          <p:cNvPr id="49" name="文本框 48">
            <a:extLst>
              <a:ext uri="{FF2B5EF4-FFF2-40B4-BE49-F238E27FC236}">
                <a16:creationId xmlns:a16="http://schemas.microsoft.com/office/drawing/2014/main" id="{CB122A31-64AE-F8BE-2DC8-CB1CA344CE58}"/>
              </a:ext>
            </a:extLst>
          </p:cNvPr>
          <p:cNvSpPr txBox="1"/>
          <p:nvPr/>
        </p:nvSpPr>
        <p:spPr>
          <a:xfrm>
            <a:off x="4872487" y="4976601"/>
            <a:ext cx="23596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800" dirty="0">
                <a:latin typeface="Palatino"/>
              </a:rPr>
              <a:t>6</a:t>
            </a:r>
            <a:endParaRPr lang="zh-CN" altLang="en-US" sz="800" dirty="0">
              <a:latin typeface="Palatino"/>
            </a:endParaRPr>
          </a:p>
        </p:txBody>
      </p:sp>
      <p:sp>
        <p:nvSpPr>
          <p:cNvPr id="50" name="文本框 49">
            <a:extLst>
              <a:ext uri="{FF2B5EF4-FFF2-40B4-BE49-F238E27FC236}">
                <a16:creationId xmlns:a16="http://schemas.microsoft.com/office/drawing/2014/main" id="{74E856D2-D04C-825C-2D98-71FED3637608}"/>
              </a:ext>
            </a:extLst>
          </p:cNvPr>
          <p:cNvSpPr txBox="1"/>
          <p:nvPr/>
        </p:nvSpPr>
        <p:spPr>
          <a:xfrm>
            <a:off x="4872487" y="4810652"/>
            <a:ext cx="23596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800" dirty="0">
                <a:latin typeface="Palatino"/>
              </a:rPr>
              <a:t>7</a:t>
            </a:r>
            <a:endParaRPr lang="zh-CN" altLang="en-US" sz="800" dirty="0">
              <a:latin typeface="Palatino"/>
            </a:endParaRPr>
          </a:p>
        </p:txBody>
      </p:sp>
      <p:sp>
        <p:nvSpPr>
          <p:cNvPr id="51" name="文本框 50">
            <a:extLst>
              <a:ext uri="{FF2B5EF4-FFF2-40B4-BE49-F238E27FC236}">
                <a16:creationId xmlns:a16="http://schemas.microsoft.com/office/drawing/2014/main" id="{DDA3485A-C466-1ABB-90D3-88FD8188C361}"/>
              </a:ext>
            </a:extLst>
          </p:cNvPr>
          <p:cNvSpPr txBox="1"/>
          <p:nvPr/>
        </p:nvSpPr>
        <p:spPr>
          <a:xfrm>
            <a:off x="4872487" y="4640443"/>
            <a:ext cx="23596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800" dirty="0">
                <a:latin typeface="Palatino"/>
              </a:rPr>
              <a:t>8</a:t>
            </a:r>
            <a:endParaRPr lang="zh-CN" altLang="en-US" sz="800" dirty="0">
              <a:latin typeface="Palatino"/>
            </a:endParaRPr>
          </a:p>
        </p:txBody>
      </p:sp>
      <p:sp>
        <p:nvSpPr>
          <p:cNvPr id="52" name="文本框 51">
            <a:extLst>
              <a:ext uri="{FF2B5EF4-FFF2-40B4-BE49-F238E27FC236}">
                <a16:creationId xmlns:a16="http://schemas.microsoft.com/office/drawing/2014/main" id="{6AEB964F-003D-44E4-3AC1-F06F8D8AC4E1}"/>
              </a:ext>
            </a:extLst>
          </p:cNvPr>
          <p:cNvSpPr txBox="1"/>
          <p:nvPr/>
        </p:nvSpPr>
        <p:spPr>
          <a:xfrm>
            <a:off x="4872487" y="4474494"/>
            <a:ext cx="23596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800" dirty="0">
                <a:latin typeface="Palatino"/>
              </a:rPr>
              <a:t>9</a:t>
            </a:r>
            <a:endParaRPr lang="zh-CN" altLang="en-US" sz="800" dirty="0">
              <a:latin typeface="Palatino"/>
            </a:endParaRPr>
          </a:p>
        </p:txBody>
      </p:sp>
      <p:sp>
        <p:nvSpPr>
          <p:cNvPr id="53" name="文本框 52">
            <a:extLst>
              <a:ext uri="{FF2B5EF4-FFF2-40B4-BE49-F238E27FC236}">
                <a16:creationId xmlns:a16="http://schemas.microsoft.com/office/drawing/2014/main" id="{97DC12A9-D7FA-78DD-9172-B1B777B5B2BB}"/>
              </a:ext>
            </a:extLst>
          </p:cNvPr>
          <p:cNvSpPr txBox="1"/>
          <p:nvPr/>
        </p:nvSpPr>
        <p:spPr>
          <a:xfrm>
            <a:off x="4846839" y="4287281"/>
            <a:ext cx="28725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800" dirty="0">
                <a:latin typeface="Palatino"/>
              </a:rPr>
              <a:t>10</a:t>
            </a:r>
            <a:endParaRPr lang="zh-CN" altLang="en-US" sz="800" dirty="0">
              <a:latin typeface="Palatino"/>
            </a:endParaRPr>
          </a:p>
        </p:txBody>
      </p:sp>
      <p:sp>
        <p:nvSpPr>
          <p:cNvPr id="54" name="文本框 53">
            <a:extLst>
              <a:ext uri="{FF2B5EF4-FFF2-40B4-BE49-F238E27FC236}">
                <a16:creationId xmlns:a16="http://schemas.microsoft.com/office/drawing/2014/main" id="{6D8990C7-8616-3797-C487-C1CF2592FD33}"/>
              </a:ext>
            </a:extLst>
          </p:cNvPr>
          <p:cNvSpPr txBox="1"/>
          <p:nvPr/>
        </p:nvSpPr>
        <p:spPr>
          <a:xfrm>
            <a:off x="7057905" y="5831957"/>
            <a:ext cx="23596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800" dirty="0">
                <a:latin typeface="Palatino"/>
              </a:rPr>
              <a:t>1</a:t>
            </a:r>
            <a:endParaRPr lang="zh-CN" altLang="en-US" sz="800" dirty="0">
              <a:latin typeface="Palatino"/>
            </a:endParaRPr>
          </a:p>
        </p:txBody>
      </p:sp>
      <p:sp>
        <p:nvSpPr>
          <p:cNvPr id="55" name="文本框 54">
            <a:extLst>
              <a:ext uri="{FF2B5EF4-FFF2-40B4-BE49-F238E27FC236}">
                <a16:creationId xmlns:a16="http://schemas.microsoft.com/office/drawing/2014/main" id="{DCE6FB52-B0A9-4FC3-3BAD-35A796F43DD4}"/>
              </a:ext>
            </a:extLst>
          </p:cNvPr>
          <p:cNvSpPr txBox="1"/>
          <p:nvPr/>
        </p:nvSpPr>
        <p:spPr>
          <a:xfrm>
            <a:off x="7057905" y="5655376"/>
            <a:ext cx="23596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800" dirty="0">
                <a:latin typeface="Palatino"/>
              </a:rPr>
              <a:t>2</a:t>
            </a:r>
            <a:endParaRPr lang="zh-CN" altLang="en-US" sz="800" dirty="0">
              <a:latin typeface="Palatino"/>
            </a:endParaRPr>
          </a:p>
        </p:txBody>
      </p:sp>
      <p:sp>
        <p:nvSpPr>
          <p:cNvPr id="56" name="文本框 55">
            <a:extLst>
              <a:ext uri="{FF2B5EF4-FFF2-40B4-BE49-F238E27FC236}">
                <a16:creationId xmlns:a16="http://schemas.microsoft.com/office/drawing/2014/main" id="{343ED2B7-27CD-71CE-5327-D06A52F5D7D9}"/>
              </a:ext>
            </a:extLst>
          </p:cNvPr>
          <p:cNvSpPr txBox="1"/>
          <p:nvPr/>
        </p:nvSpPr>
        <p:spPr>
          <a:xfrm>
            <a:off x="7057905" y="5489427"/>
            <a:ext cx="23596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800" dirty="0">
                <a:latin typeface="Palatino"/>
              </a:rPr>
              <a:t>3</a:t>
            </a:r>
            <a:endParaRPr lang="zh-CN" altLang="en-US" sz="800" dirty="0">
              <a:latin typeface="Palatino"/>
            </a:endParaRPr>
          </a:p>
        </p:txBody>
      </p:sp>
      <p:sp>
        <p:nvSpPr>
          <p:cNvPr id="57" name="文本框 56">
            <a:extLst>
              <a:ext uri="{FF2B5EF4-FFF2-40B4-BE49-F238E27FC236}">
                <a16:creationId xmlns:a16="http://schemas.microsoft.com/office/drawing/2014/main" id="{14C36784-FC84-7113-F4F1-880C02DE1035}"/>
              </a:ext>
            </a:extLst>
          </p:cNvPr>
          <p:cNvSpPr txBox="1"/>
          <p:nvPr/>
        </p:nvSpPr>
        <p:spPr>
          <a:xfrm>
            <a:off x="7057905" y="5320580"/>
            <a:ext cx="23596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800" dirty="0">
                <a:latin typeface="Palatino"/>
              </a:rPr>
              <a:t>4</a:t>
            </a:r>
            <a:endParaRPr lang="zh-CN" altLang="en-US" sz="800" dirty="0">
              <a:latin typeface="Palatino"/>
            </a:endParaRPr>
          </a:p>
        </p:txBody>
      </p:sp>
      <p:sp>
        <p:nvSpPr>
          <p:cNvPr id="58" name="文本框 57">
            <a:extLst>
              <a:ext uri="{FF2B5EF4-FFF2-40B4-BE49-F238E27FC236}">
                <a16:creationId xmlns:a16="http://schemas.microsoft.com/office/drawing/2014/main" id="{3CA73A4C-41CC-BE35-D344-F1B2E66AE8ED}"/>
              </a:ext>
            </a:extLst>
          </p:cNvPr>
          <p:cNvSpPr txBox="1"/>
          <p:nvPr/>
        </p:nvSpPr>
        <p:spPr>
          <a:xfrm>
            <a:off x="7057905" y="5154631"/>
            <a:ext cx="23596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800" dirty="0">
                <a:latin typeface="Palatino"/>
              </a:rPr>
              <a:t>5</a:t>
            </a:r>
            <a:endParaRPr lang="zh-CN" altLang="en-US" sz="800" dirty="0">
              <a:latin typeface="Palatino"/>
            </a:endParaRPr>
          </a:p>
        </p:txBody>
      </p:sp>
      <p:sp>
        <p:nvSpPr>
          <p:cNvPr id="59" name="文本框 58">
            <a:extLst>
              <a:ext uri="{FF2B5EF4-FFF2-40B4-BE49-F238E27FC236}">
                <a16:creationId xmlns:a16="http://schemas.microsoft.com/office/drawing/2014/main" id="{01EF1A18-8846-4706-9884-38D67E1FD5D1}"/>
              </a:ext>
            </a:extLst>
          </p:cNvPr>
          <p:cNvSpPr txBox="1"/>
          <p:nvPr/>
        </p:nvSpPr>
        <p:spPr>
          <a:xfrm>
            <a:off x="7057905" y="4976601"/>
            <a:ext cx="23596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800" dirty="0">
                <a:latin typeface="Palatino"/>
              </a:rPr>
              <a:t>6</a:t>
            </a:r>
            <a:endParaRPr lang="zh-CN" altLang="en-US" sz="800" dirty="0">
              <a:latin typeface="Palatino"/>
            </a:endParaRPr>
          </a:p>
        </p:txBody>
      </p:sp>
      <p:sp>
        <p:nvSpPr>
          <p:cNvPr id="60" name="文本框 59">
            <a:extLst>
              <a:ext uri="{FF2B5EF4-FFF2-40B4-BE49-F238E27FC236}">
                <a16:creationId xmlns:a16="http://schemas.microsoft.com/office/drawing/2014/main" id="{4CD91569-2D14-8364-6694-77DE8532DD9E}"/>
              </a:ext>
            </a:extLst>
          </p:cNvPr>
          <p:cNvSpPr txBox="1"/>
          <p:nvPr/>
        </p:nvSpPr>
        <p:spPr>
          <a:xfrm>
            <a:off x="7057905" y="4810652"/>
            <a:ext cx="23596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800" dirty="0">
                <a:latin typeface="Palatino"/>
              </a:rPr>
              <a:t>7</a:t>
            </a:r>
            <a:endParaRPr lang="zh-CN" altLang="en-US" sz="800" dirty="0">
              <a:latin typeface="Palatino"/>
            </a:endParaRPr>
          </a:p>
        </p:txBody>
      </p:sp>
      <p:sp>
        <p:nvSpPr>
          <p:cNvPr id="61" name="文本框 60">
            <a:extLst>
              <a:ext uri="{FF2B5EF4-FFF2-40B4-BE49-F238E27FC236}">
                <a16:creationId xmlns:a16="http://schemas.microsoft.com/office/drawing/2014/main" id="{53F220F6-252F-3886-019F-9D6718422491}"/>
              </a:ext>
            </a:extLst>
          </p:cNvPr>
          <p:cNvSpPr txBox="1"/>
          <p:nvPr/>
        </p:nvSpPr>
        <p:spPr>
          <a:xfrm>
            <a:off x="7057905" y="4640443"/>
            <a:ext cx="23596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800" dirty="0">
                <a:latin typeface="Palatino"/>
              </a:rPr>
              <a:t>8</a:t>
            </a:r>
            <a:endParaRPr lang="zh-CN" altLang="en-US" sz="800" dirty="0">
              <a:latin typeface="Palatino"/>
            </a:endParaRPr>
          </a:p>
        </p:txBody>
      </p:sp>
      <p:sp>
        <p:nvSpPr>
          <p:cNvPr id="62" name="文本框 61">
            <a:extLst>
              <a:ext uri="{FF2B5EF4-FFF2-40B4-BE49-F238E27FC236}">
                <a16:creationId xmlns:a16="http://schemas.microsoft.com/office/drawing/2014/main" id="{1A515839-1F17-2D35-FE44-CCAA721C8C3B}"/>
              </a:ext>
            </a:extLst>
          </p:cNvPr>
          <p:cNvSpPr txBox="1"/>
          <p:nvPr/>
        </p:nvSpPr>
        <p:spPr>
          <a:xfrm>
            <a:off x="7057905" y="4474494"/>
            <a:ext cx="23596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800" dirty="0">
                <a:latin typeface="Palatino"/>
              </a:rPr>
              <a:t>9</a:t>
            </a:r>
            <a:endParaRPr lang="zh-CN" altLang="en-US" sz="800" dirty="0">
              <a:latin typeface="Palatino"/>
            </a:endParaRPr>
          </a:p>
        </p:txBody>
      </p:sp>
      <p:sp>
        <p:nvSpPr>
          <p:cNvPr id="63" name="文本框 62">
            <a:extLst>
              <a:ext uri="{FF2B5EF4-FFF2-40B4-BE49-F238E27FC236}">
                <a16:creationId xmlns:a16="http://schemas.microsoft.com/office/drawing/2014/main" id="{90E9D829-096F-1102-6625-BB662827B3EF}"/>
              </a:ext>
            </a:extLst>
          </p:cNvPr>
          <p:cNvSpPr txBox="1"/>
          <p:nvPr/>
        </p:nvSpPr>
        <p:spPr>
          <a:xfrm>
            <a:off x="7032257" y="4287281"/>
            <a:ext cx="28725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800" dirty="0">
                <a:latin typeface="Palatino"/>
              </a:rPr>
              <a:t>10</a:t>
            </a:r>
            <a:endParaRPr lang="zh-CN" altLang="en-US" sz="800" dirty="0">
              <a:latin typeface="Palatino"/>
            </a:endParaRPr>
          </a:p>
        </p:txBody>
      </p:sp>
      <p:sp>
        <p:nvSpPr>
          <p:cNvPr id="896" name="文本框 895">
            <a:extLst>
              <a:ext uri="{FF2B5EF4-FFF2-40B4-BE49-F238E27FC236}">
                <a16:creationId xmlns:a16="http://schemas.microsoft.com/office/drawing/2014/main" id="{75AFDFC7-A8A9-AB00-38E0-51F0A340049B}"/>
              </a:ext>
            </a:extLst>
          </p:cNvPr>
          <p:cNvSpPr txBox="1"/>
          <p:nvPr/>
        </p:nvSpPr>
        <p:spPr>
          <a:xfrm>
            <a:off x="9189843" y="5821085"/>
            <a:ext cx="23596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800" dirty="0">
                <a:latin typeface="Palatino"/>
              </a:rPr>
              <a:t>1</a:t>
            </a:r>
            <a:endParaRPr lang="zh-CN" altLang="en-US" sz="800" dirty="0">
              <a:latin typeface="Palatino"/>
            </a:endParaRPr>
          </a:p>
        </p:txBody>
      </p:sp>
      <p:sp>
        <p:nvSpPr>
          <p:cNvPr id="897" name="文本框 896">
            <a:extLst>
              <a:ext uri="{FF2B5EF4-FFF2-40B4-BE49-F238E27FC236}">
                <a16:creationId xmlns:a16="http://schemas.microsoft.com/office/drawing/2014/main" id="{1FE0A532-3B68-38C8-EF33-9CC48A2E66EA}"/>
              </a:ext>
            </a:extLst>
          </p:cNvPr>
          <p:cNvSpPr txBox="1"/>
          <p:nvPr/>
        </p:nvSpPr>
        <p:spPr>
          <a:xfrm>
            <a:off x="9189843" y="5644504"/>
            <a:ext cx="23596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800" dirty="0">
                <a:latin typeface="Palatino"/>
              </a:rPr>
              <a:t>2</a:t>
            </a:r>
            <a:endParaRPr lang="zh-CN" altLang="en-US" sz="800" dirty="0">
              <a:latin typeface="Palatino"/>
            </a:endParaRPr>
          </a:p>
        </p:txBody>
      </p:sp>
      <p:sp>
        <p:nvSpPr>
          <p:cNvPr id="898" name="文本框 897">
            <a:extLst>
              <a:ext uri="{FF2B5EF4-FFF2-40B4-BE49-F238E27FC236}">
                <a16:creationId xmlns:a16="http://schemas.microsoft.com/office/drawing/2014/main" id="{ED1D2153-24FE-B459-62AC-66A6F57B92C0}"/>
              </a:ext>
            </a:extLst>
          </p:cNvPr>
          <p:cNvSpPr txBox="1"/>
          <p:nvPr/>
        </p:nvSpPr>
        <p:spPr>
          <a:xfrm>
            <a:off x="9189843" y="5478555"/>
            <a:ext cx="23596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800" dirty="0">
                <a:latin typeface="Palatino"/>
              </a:rPr>
              <a:t>3</a:t>
            </a:r>
            <a:endParaRPr lang="zh-CN" altLang="en-US" sz="800" dirty="0">
              <a:latin typeface="Palatino"/>
            </a:endParaRPr>
          </a:p>
        </p:txBody>
      </p:sp>
      <p:sp>
        <p:nvSpPr>
          <p:cNvPr id="899" name="文本框 898">
            <a:extLst>
              <a:ext uri="{FF2B5EF4-FFF2-40B4-BE49-F238E27FC236}">
                <a16:creationId xmlns:a16="http://schemas.microsoft.com/office/drawing/2014/main" id="{6BC8D237-D9F9-65F7-4F39-941CD0124A40}"/>
              </a:ext>
            </a:extLst>
          </p:cNvPr>
          <p:cNvSpPr txBox="1"/>
          <p:nvPr/>
        </p:nvSpPr>
        <p:spPr>
          <a:xfrm>
            <a:off x="9189843" y="5309708"/>
            <a:ext cx="23596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800" dirty="0">
                <a:latin typeface="Palatino"/>
              </a:rPr>
              <a:t>4</a:t>
            </a:r>
            <a:endParaRPr lang="zh-CN" altLang="en-US" sz="800" dirty="0">
              <a:latin typeface="Palatino"/>
            </a:endParaRPr>
          </a:p>
        </p:txBody>
      </p:sp>
      <p:sp>
        <p:nvSpPr>
          <p:cNvPr id="900" name="文本框 899">
            <a:extLst>
              <a:ext uri="{FF2B5EF4-FFF2-40B4-BE49-F238E27FC236}">
                <a16:creationId xmlns:a16="http://schemas.microsoft.com/office/drawing/2014/main" id="{76431BA7-0DEE-AA01-429C-7297E7E3EA38}"/>
              </a:ext>
            </a:extLst>
          </p:cNvPr>
          <p:cNvSpPr txBox="1"/>
          <p:nvPr/>
        </p:nvSpPr>
        <p:spPr>
          <a:xfrm>
            <a:off x="9189843" y="5143759"/>
            <a:ext cx="23596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800" dirty="0">
                <a:latin typeface="Palatino"/>
              </a:rPr>
              <a:t>5</a:t>
            </a:r>
            <a:endParaRPr lang="zh-CN" altLang="en-US" sz="800" dirty="0">
              <a:latin typeface="Palatino"/>
            </a:endParaRPr>
          </a:p>
        </p:txBody>
      </p:sp>
      <p:sp>
        <p:nvSpPr>
          <p:cNvPr id="901" name="文本框 900">
            <a:extLst>
              <a:ext uri="{FF2B5EF4-FFF2-40B4-BE49-F238E27FC236}">
                <a16:creationId xmlns:a16="http://schemas.microsoft.com/office/drawing/2014/main" id="{FCBEF244-5F42-B249-5E57-7D251084396B}"/>
              </a:ext>
            </a:extLst>
          </p:cNvPr>
          <p:cNvSpPr txBox="1"/>
          <p:nvPr/>
        </p:nvSpPr>
        <p:spPr>
          <a:xfrm>
            <a:off x="9189843" y="4965729"/>
            <a:ext cx="23596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800" dirty="0">
                <a:latin typeface="Palatino"/>
              </a:rPr>
              <a:t>6</a:t>
            </a:r>
            <a:endParaRPr lang="zh-CN" altLang="en-US" sz="800" dirty="0">
              <a:latin typeface="Palatino"/>
            </a:endParaRPr>
          </a:p>
        </p:txBody>
      </p:sp>
      <p:sp>
        <p:nvSpPr>
          <p:cNvPr id="902" name="文本框 901">
            <a:extLst>
              <a:ext uri="{FF2B5EF4-FFF2-40B4-BE49-F238E27FC236}">
                <a16:creationId xmlns:a16="http://schemas.microsoft.com/office/drawing/2014/main" id="{DE3067DD-8177-9522-D445-72FE735AB40F}"/>
              </a:ext>
            </a:extLst>
          </p:cNvPr>
          <p:cNvSpPr txBox="1"/>
          <p:nvPr/>
        </p:nvSpPr>
        <p:spPr>
          <a:xfrm>
            <a:off x="9189843" y="4799780"/>
            <a:ext cx="23596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800" dirty="0">
                <a:latin typeface="Palatino"/>
              </a:rPr>
              <a:t>7</a:t>
            </a:r>
            <a:endParaRPr lang="zh-CN" altLang="en-US" sz="800" dirty="0">
              <a:latin typeface="Palatino"/>
            </a:endParaRPr>
          </a:p>
        </p:txBody>
      </p:sp>
      <p:sp>
        <p:nvSpPr>
          <p:cNvPr id="903" name="文本框 902">
            <a:extLst>
              <a:ext uri="{FF2B5EF4-FFF2-40B4-BE49-F238E27FC236}">
                <a16:creationId xmlns:a16="http://schemas.microsoft.com/office/drawing/2014/main" id="{5DD3DEAE-5EF1-627E-0427-6C34B4550925}"/>
              </a:ext>
            </a:extLst>
          </p:cNvPr>
          <p:cNvSpPr txBox="1"/>
          <p:nvPr/>
        </p:nvSpPr>
        <p:spPr>
          <a:xfrm>
            <a:off x="9189843" y="4629571"/>
            <a:ext cx="23596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800" dirty="0">
                <a:latin typeface="Palatino"/>
              </a:rPr>
              <a:t>8</a:t>
            </a:r>
            <a:endParaRPr lang="zh-CN" altLang="en-US" sz="800" dirty="0">
              <a:latin typeface="Palatino"/>
            </a:endParaRPr>
          </a:p>
        </p:txBody>
      </p:sp>
      <p:sp>
        <p:nvSpPr>
          <p:cNvPr id="904" name="文本框 903">
            <a:extLst>
              <a:ext uri="{FF2B5EF4-FFF2-40B4-BE49-F238E27FC236}">
                <a16:creationId xmlns:a16="http://schemas.microsoft.com/office/drawing/2014/main" id="{80504441-8815-5E78-C857-BF520AB23AFE}"/>
              </a:ext>
            </a:extLst>
          </p:cNvPr>
          <p:cNvSpPr txBox="1"/>
          <p:nvPr/>
        </p:nvSpPr>
        <p:spPr>
          <a:xfrm>
            <a:off x="9189843" y="4463622"/>
            <a:ext cx="23596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800" dirty="0">
                <a:latin typeface="Palatino"/>
              </a:rPr>
              <a:t>9</a:t>
            </a:r>
            <a:endParaRPr lang="zh-CN" altLang="en-US" sz="800" dirty="0">
              <a:latin typeface="Palatino"/>
            </a:endParaRPr>
          </a:p>
        </p:txBody>
      </p:sp>
      <p:sp>
        <p:nvSpPr>
          <p:cNvPr id="905" name="文本框 904">
            <a:extLst>
              <a:ext uri="{FF2B5EF4-FFF2-40B4-BE49-F238E27FC236}">
                <a16:creationId xmlns:a16="http://schemas.microsoft.com/office/drawing/2014/main" id="{68CBB902-5920-4467-239E-05850EE9965E}"/>
              </a:ext>
            </a:extLst>
          </p:cNvPr>
          <p:cNvSpPr txBox="1"/>
          <p:nvPr/>
        </p:nvSpPr>
        <p:spPr>
          <a:xfrm>
            <a:off x="9164195" y="4276409"/>
            <a:ext cx="28725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800" dirty="0">
                <a:latin typeface="Palatino"/>
              </a:rPr>
              <a:t>10</a:t>
            </a:r>
            <a:endParaRPr lang="zh-CN" altLang="en-US" sz="800" dirty="0">
              <a:latin typeface="Palatino"/>
            </a:endParaRPr>
          </a:p>
        </p:txBody>
      </p:sp>
      <p:sp>
        <p:nvSpPr>
          <p:cNvPr id="906" name="文本框 905">
            <a:extLst>
              <a:ext uri="{FF2B5EF4-FFF2-40B4-BE49-F238E27FC236}">
                <a16:creationId xmlns:a16="http://schemas.microsoft.com/office/drawing/2014/main" id="{5A8630EF-B1E5-A9D1-842C-1696EDF39911}"/>
              </a:ext>
            </a:extLst>
          </p:cNvPr>
          <p:cNvSpPr txBox="1"/>
          <p:nvPr/>
        </p:nvSpPr>
        <p:spPr>
          <a:xfrm>
            <a:off x="2956245" y="5987274"/>
            <a:ext cx="23596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800" dirty="0">
                <a:latin typeface="Palatino"/>
              </a:rPr>
              <a:t>1</a:t>
            </a:r>
            <a:endParaRPr lang="zh-CN" altLang="en-US" sz="800" dirty="0">
              <a:latin typeface="Palatino"/>
            </a:endParaRPr>
          </a:p>
        </p:txBody>
      </p:sp>
      <p:sp>
        <p:nvSpPr>
          <p:cNvPr id="907" name="文本框 906">
            <a:extLst>
              <a:ext uri="{FF2B5EF4-FFF2-40B4-BE49-F238E27FC236}">
                <a16:creationId xmlns:a16="http://schemas.microsoft.com/office/drawing/2014/main" id="{2F9E5A50-5851-ABBC-5532-35E3684D5C4B}"/>
              </a:ext>
            </a:extLst>
          </p:cNvPr>
          <p:cNvSpPr txBox="1"/>
          <p:nvPr/>
        </p:nvSpPr>
        <p:spPr>
          <a:xfrm>
            <a:off x="3124615" y="5987274"/>
            <a:ext cx="23596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800" dirty="0">
                <a:latin typeface="Palatino"/>
              </a:rPr>
              <a:t>2</a:t>
            </a:r>
            <a:endParaRPr lang="zh-CN" altLang="en-US" sz="800" dirty="0">
              <a:latin typeface="Palatino"/>
            </a:endParaRPr>
          </a:p>
        </p:txBody>
      </p:sp>
      <p:sp>
        <p:nvSpPr>
          <p:cNvPr id="908" name="文本框 907">
            <a:extLst>
              <a:ext uri="{FF2B5EF4-FFF2-40B4-BE49-F238E27FC236}">
                <a16:creationId xmlns:a16="http://schemas.microsoft.com/office/drawing/2014/main" id="{EE6EDFE7-AA0C-0EC8-6113-903588B64DD9}"/>
              </a:ext>
            </a:extLst>
          </p:cNvPr>
          <p:cNvSpPr txBox="1"/>
          <p:nvPr/>
        </p:nvSpPr>
        <p:spPr>
          <a:xfrm>
            <a:off x="3292985" y="5987274"/>
            <a:ext cx="23596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800" dirty="0">
                <a:latin typeface="Palatino"/>
              </a:rPr>
              <a:t>3</a:t>
            </a:r>
            <a:endParaRPr lang="zh-CN" altLang="en-US" sz="800" dirty="0">
              <a:latin typeface="Palatino"/>
            </a:endParaRPr>
          </a:p>
        </p:txBody>
      </p:sp>
      <p:sp>
        <p:nvSpPr>
          <p:cNvPr id="909" name="文本框 908">
            <a:extLst>
              <a:ext uri="{FF2B5EF4-FFF2-40B4-BE49-F238E27FC236}">
                <a16:creationId xmlns:a16="http://schemas.microsoft.com/office/drawing/2014/main" id="{FED89767-8D25-35F1-8B84-6D2DE1A0884B}"/>
              </a:ext>
            </a:extLst>
          </p:cNvPr>
          <p:cNvSpPr txBox="1"/>
          <p:nvPr/>
        </p:nvSpPr>
        <p:spPr>
          <a:xfrm>
            <a:off x="3461355" y="5987274"/>
            <a:ext cx="23596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800" dirty="0">
                <a:latin typeface="Palatino"/>
              </a:rPr>
              <a:t>4</a:t>
            </a:r>
            <a:endParaRPr lang="zh-CN" altLang="en-US" sz="800" dirty="0">
              <a:latin typeface="Palatino"/>
            </a:endParaRPr>
          </a:p>
        </p:txBody>
      </p:sp>
      <p:sp>
        <p:nvSpPr>
          <p:cNvPr id="910" name="文本框 909">
            <a:extLst>
              <a:ext uri="{FF2B5EF4-FFF2-40B4-BE49-F238E27FC236}">
                <a16:creationId xmlns:a16="http://schemas.microsoft.com/office/drawing/2014/main" id="{53CBAC5D-C3C1-9DBF-AA45-52165D203972}"/>
              </a:ext>
            </a:extLst>
          </p:cNvPr>
          <p:cNvSpPr txBox="1"/>
          <p:nvPr/>
        </p:nvSpPr>
        <p:spPr>
          <a:xfrm>
            <a:off x="3629725" y="5990671"/>
            <a:ext cx="23596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800" dirty="0">
                <a:latin typeface="Palatino"/>
              </a:rPr>
              <a:t>5</a:t>
            </a:r>
            <a:endParaRPr lang="zh-CN" altLang="en-US" sz="800" dirty="0">
              <a:latin typeface="Palatino"/>
            </a:endParaRPr>
          </a:p>
        </p:txBody>
      </p:sp>
      <p:sp>
        <p:nvSpPr>
          <p:cNvPr id="911" name="文本框 910">
            <a:extLst>
              <a:ext uri="{FF2B5EF4-FFF2-40B4-BE49-F238E27FC236}">
                <a16:creationId xmlns:a16="http://schemas.microsoft.com/office/drawing/2014/main" id="{04064190-1212-F9F7-E3CF-8C694ECCFEEB}"/>
              </a:ext>
            </a:extLst>
          </p:cNvPr>
          <p:cNvSpPr txBox="1"/>
          <p:nvPr/>
        </p:nvSpPr>
        <p:spPr>
          <a:xfrm>
            <a:off x="3814899" y="5987274"/>
            <a:ext cx="23596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800" dirty="0">
                <a:latin typeface="Palatino"/>
              </a:rPr>
              <a:t>6</a:t>
            </a:r>
            <a:endParaRPr lang="zh-CN" altLang="en-US" sz="800" dirty="0">
              <a:latin typeface="Palatino"/>
            </a:endParaRPr>
          </a:p>
        </p:txBody>
      </p:sp>
      <p:sp>
        <p:nvSpPr>
          <p:cNvPr id="912" name="文本框 911">
            <a:extLst>
              <a:ext uri="{FF2B5EF4-FFF2-40B4-BE49-F238E27FC236}">
                <a16:creationId xmlns:a16="http://schemas.microsoft.com/office/drawing/2014/main" id="{E63BEB56-F916-4ED7-2D18-24F48F39F2DF}"/>
              </a:ext>
            </a:extLst>
          </p:cNvPr>
          <p:cNvSpPr txBox="1"/>
          <p:nvPr/>
        </p:nvSpPr>
        <p:spPr>
          <a:xfrm>
            <a:off x="3983269" y="5990671"/>
            <a:ext cx="23596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800" dirty="0">
                <a:latin typeface="Palatino"/>
              </a:rPr>
              <a:t>7</a:t>
            </a:r>
            <a:endParaRPr lang="zh-CN" altLang="en-US" sz="800" dirty="0">
              <a:latin typeface="Palatino"/>
            </a:endParaRPr>
          </a:p>
        </p:txBody>
      </p:sp>
      <p:sp>
        <p:nvSpPr>
          <p:cNvPr id="913" name="文本框 912">
            <a:extLst>
              <a:ext uri="{FF2B5EF4-FFF2-40B4-BE49-F238E27FC236}">
                <a16:creationId xmlns:a16="http://schemas.microsoft.com/office/drawing/2014/main" id="{514D6E21-5023-BFB5-36B6-0E0069C204A6}"/>
              </a:ext>
            </a:extLst>
          </p:cNvPr>
          <p:cNvSpPr txBox="1"/>
          <p:nvPr/>
        </p:nvSpPr>
        <p:spPr>
          <a:xfrm>
            <a:off x="4159584" y="5987274"/>
            <a:ext cx="23596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800" dirty="0">
                <a:latin typeface="Palatino"/>
              </a:rPr>
              <a:t>8</a:t>
            </a:r>
            <a:endParaRPr lang="zh-CN" altLang="en-US" sz="800" dirty="0">
              <a:latin typeface="Palatino"/>
            </a:endParaRPr>
          </a:p>
        </p:txBody>
      </p:sp>
      <p:sp>
        <p:nvSpPr>
          <p:cNvPr id="914" name="文本框 913">
            <a:extLst>
              <a:ext uri="{FF2B5EF4-FFF2-40B4-BE49-F238E27FC236}">
                <a16:creationId xmlns:a16="http://schemas.microsoft.com/office/drawing/2014/main" id="{8FABA449-0141-9D1C-41F4-39A12E974FCD}"/>
              </a:ext>
            </a:extLst>
          </p:cNvPr>
          <p:cNvSpPr txBox="1"/>
          <p:nvPr/>
        </p:nvSpPr>
        <p:spPr>
          <a:xfrm>
            <a:off x="4327954" y="5990671"/>
            <a:ext cx="23596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800" dirty="0">
                <a:latin typeface="Palatino"/>
              </a:rPr>
              <a:t>9</a:t>
            </a:r>
            <a:endParaRPr lang="zh-CN" altLang="en-US" sz="800" dirty="0">
              <a:latin typeface="Palatino"/>
            </a:endParaRPr>
          </a:p>
        </p:txBody>
      </p:sp>
      <p:sp>
        <p:nvSpPr>
          <p:cNvPr id="915" name="文本框 914">
            <a:extLst>
              <a:ext uri="{FF2B5EF4-FFF2-40B4-BE49-F238E27FC236}">
                <a16:creationId xmlns:a16="http://schemas.microsoft.com/office/drawing/2014/main" id="{E54F4FC4-BA34-BB4C-53D6-8ECFABB4F3A2}"/>
              </a:ext>
            </a:extLst>
          </p:cNvPr>
          <p:cNvSpPr txBox="1"/>
          <p:nvPr/>
        </p:nvSpPr>
        <p:spPr>
          <a:xfrm>
            <a:off x="4462240" y="5987274"/>
            <a:ext cx="28725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800" dirty="0">
                <a:latin typeface="Palatino"/>
              </a:rPr>
              <a:t>10</a:t>
            </a:r>
            <a:endParaRPr lang="zh-CN" altLang="en-US" sz="800" dirty="0">
              <a:latin typeface="Palatino"/>
            </a:endParaRPr>
          </a:p>
        </p:txBody>
      </p:sp>
      <p:sp>
        <p:nvSpPr>
          <p:cNvPr id="916" name="文本框 915">
            <a:extLst>
              <a:ext uri="{FF2B5EF4-FFF2-40B4-BE49-F238E27FC236}">
                <a16:creationId xmlns:a16="http://schemas.microsoft.com/office/drawing/2014/main" id="{1B5E5EFF-0A21-DEEB-51C9-DE355C8D6094}"/>
              </a:ext>
            </a:extLst>
          </p:cNvPr>
          <p:cNvSpPr txBox="1"/>
          <p:nvPr/>
        </p:nvSpPr>
        <p:spPr>
          <a:xfrm>
            <a:off x="5099191" y="5983877"/>
            <a:ext cx="23596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800" dirty="0">
                <a:latin typeface="Palatino"/>
              </a:rPr>
              <a:t>1</a:t>
            </a:r>
            <a:endParaRPr lang="zh-CN" altLang="en-US" sz="800" dirty="0">
              <a:latin typeface="Palatino"/>
            </a:endParaRPr>
          </a:p>
        </p:txBody>
      </p:sp>
      <p:sp>
        <p:nvSpPr>
          <p:cNvPr id="917" name="文本框 916">
            <a:extLst>
              <a:ext uri="{FF2B5EF4-FFF2-40B4-BE49-F238E27FC236}">
                <a16:creationId xmlns:a16="http://schemas.microsoft.com/office/drawing/2014/main" id="{F4808F68-6FDA-BB16-EDAF-24E643EBAD4E}"/>
              </a:ext>
            </a:extLst>
          </p:cNvPr>
          <p:cNvSpPr txBox="1"/>
          <p:nvPr/>
        </p:nvSpPr>
        <p:spPr>
          <a:xfrm>
            <a:off x="5267561" y="5983877"/>
            <a:ext cx="23596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800" dirty="0">
                <a:latin typeface="Palatino"/>
              </a:rPr>
              <a:t>2</a:t>
            </a:r>
            <a:endParaRPr lang="zh-CN" altLang="en-US" sz="800" dirty="0">
              <a:latin typeface="Palatino"/>
            </a:endParaRPr>
          </a:p>
        </p:txBody>
      </p:sp>
      <p:sp>
        <p:nvSpPr>
          <p:cNvPr id="918" name="文本框 917">
            <a:extLst>
              <a:ext uri="{FF2B5EF4-FFF2-40B4-BE49-F238E27FC236}">
                <a16:creationId xmlns:a16="http://schemas.microsoft.com/office/drawing/2014/main" id="{7B93141E-48DA-CD86-9766-3D52DBED7D8D}"/>
              </a:ext>
            </a:extLst>
          </p:cNvPr>
          <p:cNvSpPr txBox="1"/>
          <p:nvPr/>
        </p:nvSpPr>
        <p:spPr>
          <a:xfrm>
            <a:off x="5435931" y="5983877"/>
            <a:ext cx="23596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800" dirty="0">
                <a:latin typeface="Palatino"/>
              </a:rPr>
              <a:t>3</a:t>
            </a:r>
            <a:endParaRPr lang="zh-CN" altLang="en-US" sz="800" dirty="0">
              <a:latin typeface="Palatino"/>
            </a:endParaRPr>
          </a:p>
        </p:txBody>
      </p:sp>
      <p:sp>
        <p:nvSpPr>
          <p:cNvPr id="919" name="文本框 918">
            <a:extLst>
              <a:ext uri="{FF2B5EF4-FFF2-40B4-BE49-F238E27FC236}">
                <a16:creationId xmlns:a16="http://schemas.microsoft.com/office/drawing/2014/main" id="{9A7D016B-AD75-D56C-D527-74037080993A}"/>
              </a:ext>
            </a:extLst>
          </p:cNvPr>
          <p:cNvSpPr txBox="1"/>
          <p:nvPr/>
        </p:nvSpPr>
        <p:spPr>
          <a:xfrm>
            <a:off x="5604301" y="5983877"/>
            <a:ext cx="23596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800" dirty="0">
                <a:latin typeface="Palatino"/>
              </a:rPr>
              <a:t>4</a:t>
            </a:r>
            <a:endParaRPr lang="zh-CN" altLang="en-US" sz="800" dirty="0">
              <a:latin typeface="Palatino"/>
            </a:endParaRPr>
          </a:p>
        </p:txBody>
      </p:sp>
      <p:sp>
        <p:nvSpPr>
          <p:cNvPr id="920" name="文本框 919">
            <a:extLst>
              <a:ext uri="{FF2B5EF4-FFF2-40B4-BE49-F238E27FC236}">
                <a16:creationId xmlns:a16="http://schemas.microsoft.com/office/drawing/2014/main" id="{68310A1D-C179-DC65-F5C4-83975896878D}"/>
              </a:ext>
            </a:extLst>
          </p:cNvPr>
          <p:cNvSpPr txBox="1"/>
          <p:nvPr/>
        </p:nvSpPr>
        <p:spPr>
          <a:xfrm>
            <a:off x="5772671" y="5987274"/>
            <a:ext cx="23596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800" dirty="0">
                <a:latin typeface="Palatino"/>
              </a:rPr>
              <a:t>5</a:t>
            </a:r>
            <a:endParaRPr lang="zh-CN" altLang="en-US" sz="800" dirty="0">
              <a:latin typeface="Palatino"/>
            </a:endParaRPr>
          </a:p>
        </p:txBody>
      </p:sp>
      <p:sp>
        <p:nvSpPr>
          <p:cNvPr id="921" name="文本框 920">
            <a:extLst>
              <a:ext uri="{FF2B5EF4-FFF2-40B4-BE49-F238E27FC236}">
                <a16:creationId xmlns:a16="http://schemas.microsoft.com/office/drawing/2014/main" id="{300301F8-6101-089B-4990-49AA9E8E0F41}"/>
              </a:ext>
            </a:extLst>
          </p:cNvPr>
          <p:cNvSpPr txBox="1"/>
          <p:nvPr/>
        </p:nvSpPr>
        <p:spPr>
          <a:xfrm>
            <a:off x="5957845" y="5983877"/>
            <a:ext cx="23596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800" dirty="0">
                <a:latin typeface="Palatino"/>
              </a:rPr>
              <a:t>6</a:t>
            </a:r>
            <a:endParaRPr lang="zh-CN" altLang="en-US" sz="800" dirty="0">
              <a:latin typeface="Palatino"/>
            </a:endParaRPr>
          </a:p>
        </p:txBody>
      </p:sp>
      <p:sp>
        <p:nvSpPr>
          <p:cNvPr id="922" name="文本框 921">
            <a:extLst>
              <a:ext uri="{FF2B5EF4-FFF2-40B4-BE49-F238E27FC236}">
                <a16:creationId xmlns:a16="http://schemas.microsoft.com/office/drawing/2014/main" id="{8860D06A-FC0F-00DF-3255-392B7DF3DFCD}"/>
              </a:ext>
            </a:extLst>
          </p:cNvPr>
          <p:cNvSpPr txBox="1"/>
          <p:nvPr/>
        </p:nvSpPr>
        <p:spPr>
          <a:xfrm>
            <a:off x="6126215" y="5987274"/>
            <a:ext cx="23596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800" dirty="0">
                <a:latin typeface="Palatino"/>
              </a:rPr>
              <a:t>7</a:t>
            </a:r>
            <a:endParaRPr lang="zh-CN" altLang="en-US" sz="800" dirty="0">
              <a:latin typeface="Palatino"/>
            </a:endParaRPr>
          </a:p>
        </p:txBody>
      </p:sp>
      <p:sp>
        <p:nvSpPr>
          <p:cNvPr id="923" name="文本框 922">
            <a:extLst>
              <a:ext uri="{FF2B5EF4-FFF2-40B4-BE49-F238E27FC236}">
                <a16:creationId xmlns:a16="http://schemas.microsoft.com/office/drawing/2014/main" id="{5E96317A-F1E6-D714-696B-F53FFA8D2C25}"/>
              </a:ext>
            </a:extLst>
          </p:cNvPr>
          <p:cNvSpPr txBox="1"/>
          <p:nvPr/>
        </p:nvSpPr>
        <p:spPr>
          <a:xfrm>
            <a:off x="6302530" y="5983877"/>
            <a:ext cx="23596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800" dirty="0">
                <a:latin typeface="Palatino"/>
              </a:rPr>
              <a:t>8</a:t>
            </a:r>
            <a:endParaRPr lang="zh-CN" altLang="en-US" sz="800" dirty="0">
              <a:latin typeface="Palatino"/>
            </a:endParaRPr>
          </a:p>
        </p:txBody>
      </p:sp>
      <p:sp>
        <p:nvSpPr>
          <p:cNvPr id="924" name="文本框 923">
            <a:extLst>
              <a:ext uri="{FF2B5EF4-FFF2-40B4-BE49-F238E27FC236}">
                <a16:creationId xmlns:a16="http://schemas.microsoft.com/office/drawing/2014/main" id="{701D80DC-D850-7594-1AFB-50273B3B8A65}"/>
              </a:ext>
            </a:extLst>
          </p:cNvPr>
          <p:cNvSpPr txBox="1"/>
          <p:nvPr/>
        </p:nvSpPr>
        <p:spPr>
          <a:xfrm>
            <a:off x="6470900" y="5987274"/>
            <a:ext cx="23596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800" dirty="0">
                <a:latin typeface="Palatino"/>
              </a:rPr>
              <a:t>9</a:t>
            </a:r>
            <a:endParaRPr lang="zh-CN" altLang="en-US" sz="800" dirty="0">
              <a:latin typeface="Palatino"/>
            </a:endParaRPr>
          </a:p>
        </p:txBody>
      </p:sp>
      <p:sp>
        <p:nvSpPr>
          <p:cNvPr id="925" name="文本框 924">
            <a:extLst>
              <a:ext uri="{FF2B5EF4-FFF2-40B4-BE49-F238E27FC236}">
                <a16:creationId xmlns:a16="http://schemas.microsoft.com/office/drawing/2014/main" id="{A136455C-829E-51FC-3D01-05406520D4D1}"/>
              </a:ext>
            </a:extLst>
          </p:cNvPr>
          <p:cNvSpPr txBox="1"/>
          <p:nvPr/>
        </p:nvSpPr>
        <p:spPr>
          <a:xfrm>
            <a:off x="6605186" y="5983877"/>
            <a:ext cx="28725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800" dirty="0">
                <a:latin typeface="Palatino"/>
              </a:rPr>
              <a:t>10</a:t>
            </a:r>
            <a:endParaRPr lang="zh-CN" altLang="en-US" sz="800" dirty="0">
              <a:latin typeface="Palatino"/>
            </a:endParaRPr>
          </a:p>
        </p:txBody>
      </p:sp>
      <p:sp>
        <p:nvSpPr>
          <p:cNvPr id="926" name="文本框 925">
            <a:extLst>
              <a:ext uri="{FF2B5EF4-FFF2-40B4-BE49-F238E27FC236}">
                <a16:creationId xmlns:a16="http://schemas.microsoft.com/office/drawing/2014/main" id="{3216FD54-AFFC-A1F7-0A44-57D45A74A42F}"/>
              </a:ext>
            </a:extLst>
          </p:cNvPr>
          <p:cNvSpPr txBox="1"/>
          <p:nvPr/>
        </p:nvSpPr>
        <p:spPr>
          <a:xfrm>
            <a:off x="9408399" y="5987034"/>
            <a:ext cx="23596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800" dirty="0">
                <a:latin typeface="Palatino"/>
              </a:rPr>
              <a:t>1</a:t>
            </a:r>
            <a:endParaRPr lang="zh-CN" altLang="en-US" sz="800" dirty="0">
              <a:latin typeface="Palatino"/>
            </a:endParaRPr>
          </a:p>
        </p:txBody>
      </p:sp>
      <p:sp>
        <p:nvSpPr>
          <p:cNvPr id="927" name="文本框 926">
            <a:extLst>
              <a:ext uri="{FF2B5EF4-FFF2-40B4-BE49-F238E27FC236}">
                <a16:creationId xmlns:a16="http://schemas.microsoft.com/office/drawing/2014/main" id="{3DACDE77-6938-7032-CB3A-0E6065E7C629}"/>
              </a:ext>
            </a:extLst>
          </p:cNvPr>
          <p:cNvSpPr txBox="1"/>
          <p:nvPr/>
        </p:nvSpPr>
        <p:spPr>
          <a:xfrm>
            <a:off x="9576769" y="5987034"/>
            <a:ext cx="23596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800" dirty="0">
                <a:latin typeface="Palatino"/>
              </a:rPr>
              <a:t>2</a:t>
            </a:r>
            <a:endParaRPr lang="zh-CN" altLang="en-US" sz="800" dirty="0">
              <a:latin typeface="Palatino"/>
            </a:endParaRPr>
          </a:p>
        </p:txBody>
      </p:sp>
      <p:sp>
        <p:nvSpPr>
          <p:cNvPr id="928" name="文本框 927">
            <a:extLst>
              <a:ext uri="{FF2B5EF4-FFF2-40B4-BE49-F238E27FC236}">
                <a16:creationId xmlns:a16="http://schemas.microsoft.com/office/drawing/2014/main" id="{D8932342-518F-5FAE-D6D7-9A815D9E0845}"/>
              </a:ext>
            </a:extLst>
          </p:cNvPr>
          <p:cNvSpPr txBox="1"/>
          <p:nvPr/>
        </p:nvSpPr>
        <p:spPr>
          <a:xfrm>
            <a:off x="9745139" y="5987034"/>
            <a:ext cx="23596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800" dirty="0">
                <a:latin typeface="Palatino"/>
              </a:rPr>
              <a:t>3</a:t>
            </a:r>
            <a:endParaRPr lang="zh-CN" altLang="en-US" sz="800" dirty="0">
              <a:latin typeface="Palatino"/>
            </a:endParaRPr>
          </a:p>
        </p:txBody>
      </p:sp>
      <p:sp>
        <p:nvSpPr>
          <p:cNvPr id="929" name="文本框 928">
            <a:extLst>
              <a:ext uri="{FF2B5EF4-FFF2-40B4-BE49-F238E27FC236}">
                <a16:creationId xmlns:a16="http://schemas.microsoft.com/office/drawing/2014/main" id="{ACA6EDA1-7B43-FD96-37E9-55E5902095A1}"/>
              </a:ext>
            </a:extLst>
          </p:cNvPr>
          <p:cNvSpPr txBox="1"/>
          <p:nvPr/>
        </p:nvSpPr>
        <p:spPr>
          <a:xfrm>
            <a:off x="9913509" y="5987034"/>
            <a:ext cx="23596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800" dirty="0">
                <a:latin typeface="Palatino"/>
              </a:rPr>
              <a:t>4</a:t>
            </a:r>
            <a:endParaRPr lang="zh-CN" altLang="en-US" sz="800" dirty="0">
              <a:latin typeface="Palatino"/>
            </a:endParaRPr>
          </a:p>
        </p:txBody>
      </p:sp>
      <p:sp>
        <p:nvSpPr>
          <p:cNvPr id="930" name="文本框 929">
            <a:extLst>
              <a:ext uri="{FF2B5EF4-FFF2-40B4-BE49-F238E27FC236}">
                <a16:creationId xmlns:a16="http://schemas.microsoft.com/office/drawing/2014/main" id="{AE0C14AC-DFD2-76A4-5487-804B292E0D52}"/>
              </a:ext>
            </a:extLst>
          </p:cNvPr>
          <p:cNvSpPr txBox="1"/>
          <p:nvPr/>
        </p:nvSpPr>
        <p:spPr>
          <a:xfrm>
            <a:off x="10081879" y="5990431"/>
            <a:ext cx="23596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800" dirty="0">
                <a:latin typeface="Palatino"/>
              </a:rPr>
              <a:t>5</a:t>
            </a:r>
            <a:endParaRPr lang="zh-CN" altLang="en-US" sz="800" dirty="0">
              <a:latin typeface="Palatino"/>
            </a:endParaRPr>
          </a:p>
        </p:txBody>
      </p:sp>
      <p:sp>
        <p:nvSpPr>
          <p:cNvPr id="931" name="文本框 930">
            <a:extLst>
              <a:ext uri="{FF2B5EF4-FFF2-40B4-BE49-F238E27FC236}">
                <a16:creationId xmlns:a16="http://schemas.microsoft.com/office/drawing/2014/main" id="{4673456A-0BD6-B87E-F004-4FC60AB0CEE8}"/>
              </a:ext>
            </a:extLst>
          </p:cNvPr>
          <p:cNvSpPr txBox="1"/>
          <p:nvPr/>
        </p:nvSpPr>
        <p:spPr>
          <a:xfrm>
            <a:off x="10267053" y="5987034"/>
            <a:ext cx="23596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800" dirty="0">
                <a:latin typeface="Palatino"/>
              </a:rPr>
              <a:t>6</a:t>
            </a:r>
            <a:endParaRPr lang="zh-CN" altLang="en-US" sz="800" dirty="0">
              <a:latin typeface="Palatino"/>
            </a:endParaRPr>
          </a:p>
        </p:txBody>
      </p:sp>
      <p:sp>
        <p:nvSpPr>
          <p:cNvPr id="932" name="文本框 931">
            <a:extLst>
              <a:ext uri="{FF2B5EF4-FFF2-40B4-BE49-F238E27FC236}">
                <a16:creationId xmlns:a16="http://schemas.microsoft.com/office/drawing/2014/main" id="{C542E83D-5175-5FA3-5D6F-201E4AC039D6}"/>
              </a:ext>
            </a:extLst>
          </p:cNvPr>
          <p:cNvSpPr txBox="1"/>
          <p:nvPr/>
        </p:nvSpPr>
        <p:spPr>
          <a:xfrm>
            <a:off x="10435423" y="5990431"/>
            <a:ext cx="23596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800" dirty="0">
                <a:latin typeface="Palatino"/>
              </a:rPr>
              <a:t>7</a:t>
            </a:r>
            <a:endParaRPr lang="zh-CN" altLang="en-US" sz="800" dirty="0">
              <a:latin typeface="Palatino"/>
            </a:endParaRPr>
          </a:p>
        </p:txBody>
      </p:sp>
      <p:sp>
        <p:nvSpPr>
          <p:cNvPr id="933" name="文本框 932">
            <a:extLst>
              <a:ext uri="{FF2B5EF4-FFF2-40B4-BE49-F238E27FC236}">
                <a16:creationId xmlns:a16="http://schemas.microsoft.com/office/drawing/2014/main" id="{A6484020-86FC-489F-6D94-47FFFEC73B40}"/>
              </a:ext>
            </a:extLst>
          </p:cNvPr>
          <p:cNvSpPr txBox="1"/>
          <p:nvPr/>
        </p:nvSpPr>
        <p:spPr>
          <a:xfrm>
            <a:off x="10611738" y="5987034"/>
            <a:ext cx="23596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800" dirty="0">
                <a:latin typeface="Palatino"/>
              </a:rPr>
              <a:t>8</a:t>
            </a:r>
            <a:endParaRPr lang="zh-CN" altLang="en-US" sz="800" dirty="0">
              <a:latin typeface="Palatino"/>
            </a:endParaRPr>
          </a:p>
        </p:txBody>
      </p:sp>
      <p:sp>
        <p:nvSpPr>
          <p:cNvPr id="934" name="文本框 933">
            <a:extLst>
              <a:ext uri="{FF2B5EF4-FFF2-40B4-BE49-F238E27FC236}">
                <a16:creationId xmlns:a16="http://schemas.microsoft.com/office/drawing/2014/main" id="{CB39A0B7-5911-EA65-3521-ACFB07BDA46F}"/>
              </a:ext>
            </a:extLst>
          </p:cNvPr>
          <p:cNvSpPr txBox="1"/>
          <p:nvPr/>
        </p:nvSpPr>
        <p:spPr>
          <a:xfrm>
            <a:off x="10780108" y="5990431"/>
            <a:ext cx="23596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800" dirty="0">
                <a:latin typeface="Palatino"/>
              </a:rPr>
              <a:t>9</a:t>
            </a:r>
            <a:endParaRPr lang="zh-CN" altLang="en-US" sz="800" dirty="0">
              <a:latin typeface="Palatino"/>
            </a:endParaRPr>
          </a:p>
        </p:txBody>
      </p:sp>
      <p:sp>
        <p:nvSpPr>
          <p:cNvPr id="935" name="文本框 934">
            <a:extLst>
              <a:ext uri="{FF2B5EF4-FFF2-40B4-BE49-F238E27FC236}">
                <a16:creationId xmlns:a16="http://schemas.microsoft.com/office/drawing/2014/main" id="{D7BED514-0E73-4773-1F24-A8C8E7A0CBB2}"/>
              </a:ext>
            </a:extLst>
          </p:cNvPr>
          <p:cNvSpPr txBox="1"/>
          <p:nvPr/>
        </p:nvSpPr>
        <p:spPr>
          <a:xfrm>
            <a:off x="10914394" y="5987034"/>
            <a:ext cx="28725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800" dirty="0">
                <a:latin typeface="Palatino"/>
              </a:rPr>
              <a:t>10</a:t>
            </a:r>
            <a:endParaRPr lang="zh-CN" altLang="en-US" sz="800" dirty="0">
              <a:latin typeface="Palatino"/>
            </a:endParaRPr>
          </a:p>
        </p:txBody>
      </p:sp>
      <p:sp>
        <p:nvSpPr>
          <p:cNvPr id="936" name="文本框 935">
            <a:extLst>
              <a:ext uri="{FF2B5EF4-FFF2-40B4-BE49-F238E27FC236}">
                <a16:creationId xmlns:a16="http://schemas.microsoft.com/office/drawing/2014/main" id="{2890BC75-B368-8467-C099-D0C2F29037BE}"/>
              </a:ext>
            </a:extLst>
          </p:cNvPr>
          <p:cNvSpPr txBox="1"/>
          <p:nvPr/>
        </p:nvSpPr>
        <p:spPr>
          <a:xfrm>
            <a:off x="7264459" y="5990671"/>
            <a:ext cx="23596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800" dirty="0">
                <a:latin typeface="Palatino"/>
              </a:rPr>
              <a:t>1</a:t>
            </a:r>
            <a:endParaRPr lang="zh-CN" altLang="en-US" sz="800" dirty="0">
              <a:latin typeface="Palatino"/>
            </a:endParaRPr>
          </a:p>
        </p:txBody>
      </p:sp>
      <p:sp>
        <p:nvSpPr>
          <p:cNvPr id="937" name="文本框 936">
            <a:extLst>
              <a:ext uri="{FF2B5EF4-FFF2-40B4-BE49-F238E27FC236}">
                <a16:creationId xmlns:a16="http://schemas.microsoft.com/office/drawing/2014/main" id="{3A05B545-18C9-8AAC-F474-092CF89352B5}"/>
              </a:ext>
            </a:extLst>
          </p:cNvPr>
          <p:cNvSpPr txBox="1"/>
          <p:nvPr/>
        </p:nvSpPr>
        <p:spPr>
          <a:xfrm>
            <a:off x="7432829" y="5990671"/>
            <a:ext cx="23596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800" dirty="0">
                <a:latin typeface="Palatino"/>
              </a:rPr>
              <a:t>2</a:t>
            </a:r>
            <a:endParaRPr lang="zh-CN" altLang="en-US" sz="800" dirty="0">
              <a:latin typeface="Palatino"/>
            </a:endParaRPr>
          </a:p>
        </p:txBody>
      </p:sp>
      <p:sp>
        <p:nvSpPr>
          <p:cNvPr id="938" name="文本框 937">
            <a:extLst>
              <a:ext uri="{FF2B5EF4-FFF2-40B4-BE49-F238E27FC236}">
                <a16:creationId xmlns:a16="http://schemas.microsoft.com/office/drawing/2014/main" id="{FB48CC49-628B-DB01-B829-08CD304904EF}"/>
              </a:ext>
            </a:extLst>
          </p:cNvPr>
          <p:cNvSpPr txBox="1"/>
          <p:nvPr/>
        </p:nvSpPr>
        <p:spPr>
          <a:xfrm>
            <a:off x="7601199" y="5990671"/>
            <a:ext cx="23596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800" dirty="0">
                <a:latin typeface="Palatino"/>
              </a:rPr>
              <a:t>3</a:t>
            </a:r>
            <a:endParaRPr lang="zh-CN" altLang="en-US" sz="800" dirty="0">
              <a:latin typeface="Palatino"/>
            </a:endParaRPr>
          </a:p>
        </p:txBody>
      </p:sp>
      <p:sp>
        <p:nvSpPr>
          <p:cNvPr id="939" name="文本框 938">
            <a:extLst>
              <a:ext uri="{FF2B5EF4-FFF2-40B4-BE49-F238E27FC236}">
                <a16:creationId xmlns:a16="http://schemas.microsoft.com/office/drawing/2014/main" id="{852A09B9-D90C-5BB9-8404-1117F21C3A5B}"/>
              </a:ext>
            </a:extLst>
          </p:cNvPr>
          <p:cNvSpPr txBox="1"/>
          <p:nvPr/>
        </p:nvSpPr>
        <p:spPr>
          <a:xfrm>
            <a:off x="7769569" y="5990671"/>
            <a:ext cx="23596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800" dirty="0">
                <a:latin typeface="Palatino"/>
              </a:rPr>
              <a:t>4</a:t>
            </a:r>
            <a:endParaRPr lang="zh-CN" altLang="en-US" sz="800" dirty="0">
              <a:latin typeface="Palatino"/>
            </a:endParaRPr>
          </a:p>
        </p:txBody>
      </p:sp>
      <p:sp>
        <p:nvSpPr>
          <p:cNvPr id="940" name="文本框 939">
            <a:extLst>
              <a:ext uri="{FF2B5EF4-FFF2-40B4-BE49-F238E27FC236}">
                <a16:creationId xmlns:a16="http://schemas.microsoft.com/office/drawing/2014/main" id="{EFBCA020-BAE5-1B6C-2312-453443E4E9E3}"/>
              </a:ext>
            </a:extLst>
          </p:cNvPr>
          <p:cNvSpPr txBox="1"/>
          <p:nvPr/>
        </p:nvSpPr>
        <p:spPr>
          <a:xfrm>
            <a:off x="7937939" y="5994068"/>
            <a:ext cx="23596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800" dirty="0">
                <a:latin typeface="Palatino"/>
              </a:rPr>
              <a:t>5</a:t>
            </a:r>
            <a:endParaRPr lang="zh-CN" altLang="en-US" sz="800" dirty="0">
              <a:latin typeface="Palatino"/>
            </a:endParaRPr>
          </a:p>
        </p:txBody>
      </p:sp>
      <p:sp>
        <p:nvSpPr>
          <p:cNvPr id="941" name="文本框 940">
            <a:extLst>
              <a:ext uri="{FF2B5EF4-FFF2-40B4-BE49-F238E27FC236}">
                <a16:creationId xmlns:a16="http://schemas.microsoft.com/office/drawing/2014/main" id="{844E0912-5634-F102-7842-732BADE37BF1}"/>
              </a:ext>
            </a:extLst>
          </p:cNvPr>
          <p:cNvSpPr txBox="1"/>
          <p:nvPr/>
        </p:nvSpPr>
        <p:spPr>
          <a:xfrm>
            <a:off x="8123113" y="5990671"/>
            <a:ext cx="23596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800" dirty="0">
                <a:latin typeface="Palatino"/>
              </a:rPr>
              <a:t>6</a:t>
            </a:r>
            <a:endParaRPr lang="zh-CN" altLang="en-US" sz="800" dirty="0">
              <a:latin typeface="Palatino"/>
            </a:endParaRPr>
          </a:p>
        </p:txBody>
      </p:sp>
      <p:sp>
        <p:nvSpPr>
          <p:cNvPr id="942" name="文本框 941">
            <a:extLst>
              <a:ext uri="{FF2B5EF4-FFF2-40B4-BE49-F238E27FC236}">
                <a16:creationId xmlns:a16="http://schemas.microsoft.com/office/drawing/2014/main" id="{4CAC6817-CF51-0DE7-594D-BB40E3B6574E}"/>
              </a:ext>
            </a:extLst>
          </p:cNvPr>
          <p:cNvSpPr txBox="1"/>
          <p:nvPr/>
        </p:nvSpPr>
        <p:spPr>
          <a:xfrm>
            <a:off x="8291483" y="5994068"/>
            <a:ext cx="23596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800" dirty="0">
                <a:latin typeface="Palatino"/>
              </a:rPr>
              <a:t>7</a:t>
            </a:r>
            <a:endParaRPr lang="zh-CN" altLang="en-US" sz="800" dirty="0">
              <a:latin typeface="Palatino"/>
            </a:endParaRPr>
          </a:p>
        </p:txBody>
      </p:sp>
      <p:sp>
        <p:nvSpPr>
          <p:cNvPr id="943" name="文本框 942">
            <a:extLst>
              <a:ext uri="{FF2B5EF4-FFF2-40B4-BE49-F238E27FC236}">
                <a16:creationId xmlns:a16="http://schemas.microsoft.com/office/drawing/2014/main" id="{2F5E4697-1AEF-914E-83BA-DA1C708D19D9}"/>
              </a:ext>
            </a:extLst>
          </p:cNvPr>
          <p:cNvSpPr txBox="1"/>
          <p:nvPr/>
        </p:nvSpPr>
        <p:spPr>
          <a:xfrm>
            <a:off x="8467798" y="5990671"/>
            <a:ext cx="23596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800" dirty="0">
                <a:latin typeface="Palatino"/>
              </a:rPr>
              <a:t>8</a:t>
            </a:r>
            <a:endParaRPr lang="zh-CN" altLang="en-US" sz="800" dirty="0">
              <a:latin typeface="Palatino"/>
            </a:endParaRPr>
          </a:p>
        </p:txBody>
      </p:sp>
      <p:sp>
        <p:nvSpPr>
          <p:cNvPr id="944" name="文本框 943">
            <a:extLst>
              <a:ext uri="{FF2B5EF4-FFF2-40B4-BE49-F238E27FC236}">
                <a16:creationId xmlns:a16="http://schemas.microsoft.com/office/drawing/2014/main" id="{632CB734-AC46-14A9-E262-A0DED1C0888B}"/>
              </a:ext>
            </a:extLst>
          </p:cNvPr>
          <p:cNvSpPr txBox="1"/>
          <p:nvPr/>
        </p:nvSpPr>
        <p:spPr>
          <a:xfrm>
            <a:off x="8636168" y="5994068"/>
            <a:ext cx="23596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800" dirty="0">
                <a:latin typeface="Palatino"/>
              </a:rPr>
              <a:t>9</a:t>
            </a:r>
            <a:endParaRPr lang="zh-CN" altLang="en-US" sz="800" dirty="0">
              <a:latin typeface="Palatino"/>
            </a:endParaRPr>
          </a:p>
        </p:txBody>
      </p:sp>
      <p:sp>
        <p:nvSpPr>
          <p:cNvPr id="945" name="文本框 944">
            <a:extLst>
              <a:ext uri="{FF2B5EF4-FFF2-40B4-BE49-F238E27FC236}">
                <a16:creationId xmlns:a16="http://schemas.microsoft.com/office/drawing/2014/main" id="{2CD9216B-5C2E-EFD3-37C3-0A780699E1A9}"/>
              </a:ext>
            </a:extLst>
          </p:cNvPr>
          <p:cNvSpPr txBox="1"/>
          <p:nvPr/>
        </p:nvSpPr>
        <p:spPr>
          <a:xfrm>
            <a:off x="8770454" y="5990671"/>
            <a:ext cx="28725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800" dirty="0">
                <a:latin typeface="Palatino"/>
              </a:rPr>
              <a:t>10</a:t>
            </a:r>
            <a:endParaRPr lang="zh-CN" altLang="en-US" sz="800" dirty="0">
              <a:latin typeface="Palatino"/>
            </a:endParaRPr>
          </a:p>
        </p:txBody>
      </p:sp>
      <p:sp>
        <p:nvSpPr>
          <p:cNvPr id="946" name="文本框 945">
            <a:extLst>
              <a:ext uri="{FF2B5EF4-FFF2-40B4-BE49-F238E27FC236}">
                <a16:creationId xmlns:a16="http://schemas.microsoft.com/office/drawing/2014/main" id="{ABE61A25-46E5-929D-8E32-2500B35E5F46}"/>
              </a:ext>
            </a:extLst>
          </p:cNvPr>
          <p:cNvSpPr txBox="1"/>
          <p:nvPr/>
        </p:nvSpPr>
        <p:spPr>
          <a:xfrm>
            <a:off x="2522284" y="5990671"/>
            <a:ext cx="34977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800" dirty="0">
                <a:latin typeface="Palatino"/>
              </a:rPr>
              <a:t>key</a:t>
            </a:r>
            <a:endParaRPr lang="zh-CN" altLang="en-US" sz="800" dirty="0">
              <a:latin typeface="Palatino"/>
            </a:endParaRPr>
          </a:p>
        </p:txBody>
      </p:sp>
      <p:sp>
        <p:nvSpPr>
          <p:cNvPr id="947" name="文本框 946">
            <a:extLst>
              <a:ext uri="{FF2B5EF4-FFF2-40B4-BE49-F238E27FC236}">
                <a16:creationId xmlns:a16="http://schemas.microsoft.com/office/drawing/2014/main" id="{A1350EC2-CA23-0520-A6BE-1C1CB445CEE7}"/>
              </a:ext>
            </a:extLst>
          </p:cNvPr>
          <p:cNvSpPr txBox="1"/>
          <p:nvPr/>
        </p:nvSpPr>
        <p:spPr>
          <a:xfrm>
            <a:off x="4649663" y="5987274"/>
            <a:ext cx="34977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800" dirty="0">
                <a:latin typeface="Palatino"/>
              </a:rPr>
              <a:t>key</a:t>
            </a:r>
            <a:endParaRPr lang="zh-CN" altLang="en-US" sz="800" dirty="0">
              <a:latin typeface="Palatino"/>
            </a:endParaRPr>
          </a:p>
        </p:txBody>
      </p:sp>
      <p:sp>
        <p:nvSpPr>
          <p:cNvPr id="948" name="文本框 947">
            <a:extLst>
              <a:ext uri="{FF2B5EF4-FFF2-40B4-BE49-F238E27FC236}">
                <a16:creationId xmlns:a16="http://schemas.microsoft.com/office/drawing/2014/main" id="{5A13726C-B2F7-D3B6-E221-1D662BCF6C6A}"/>
              </a:ext>
            </a:extLst>
          </p:cNvPr>
          <p:cNvSpPr txBox="1"/>
          <p:nvPr/>
        </p:nvSpPr>
        <p:spPr>
          <a:xfrm>
            <a:off x="6799318" y="5975513"/>
            <a:ext cx="34977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800" dirty="0">
                <a:latin typeface="Palatino"/>
              </a:rPr>
              <a:t>key</a:t>
            </a:r>
            <a:endParaRPr lang="zh-CN" altLang="en-US" sz="800" dirty="0">
              <a:latin typeface="Palatino"/>
            </a:endParaRPr>
          </a:p>
        </p:txBody>
      </p:sp>
      <p:sp>
        <p:nvSpPr>
          <p:cNvPr id="1459" name="文本框 1458">
            <a:extLst>
              <a:ext uri="{FF2B5EF4-FFF2-40B4-BE49-F238E27FC236}">
                <a16:creationId xmlns:a16="http://schemas.microsoft.com/office/drawing/2014/main" id="{C9A7C13F-2C33-58E8-DDE4-AB401917E724}"/>
              </a:ext>
            </a:extLst>
          </p:cNvPr>
          <p:cNvSpPr txBox="1"/>
          <p:nvPr/>
        </p:nvSpPr>
        <p:spPr>
          <a:xfrm>
            <a:off x="8958048" y="5980995"/>
            <a:ext cx="34977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800" dirty="0">
                <a:latin typeface="Palatino"/>
              </a:rPr>
              <a:t>key</a:t>
            </a:r>
            <a:endParaRPr lang="zh-CN" altLang="en-US" sz="800" dirty="0">
              <a:latin typeface="Palatino"/>
            </a:endParaRPr>
          </a:p>
        </p:txBody>
      </p:sp>
      <p:sp>
        <p:nvSpPr>
          <p:cNvPr id="1460" name="文本框 1459">
            <a:extLst>
              <a:ext uri="{FF2B5EF4-FFF2-40B4-BE49-F238E27FC236}">
                <a16:creationId xmlns:a16="http://schemas.microsoft.com/office/drawing/2014/main" id="{37270D3B-6E60-979C-A152-B472604BE44F}"/>
              </a:ext>
            </a:extLst>
          </p:cNvPr>
          <p:cNvSpPr txBox="1"/>
          <p:nvPr/>
        </p:nvSpPr>
        <p:spPr>
          <a:xfrm>
            <a:off x="11095146" y="5980996"/>
            <a:ext cx="34977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800" dirty="0">
                <a:latin typeface="Palatino"/>
              </a:rPr>
              <a:t>key</a:t>
            </a:r>
            <a:endParaRPr lang="zh-CN" altLang="en-US" sz="800" dirty="0">
              <a:latin typeface="Palatino"/>
            </a:endParaRPr>
          </a:p>
        </p:txBody>
      </p:sp>
      <p:sp>
        <p:nvSpPr>
          <p:cNvPr id="1461" name="文本框 1460">
            <a:extLst>
              <a:ext uri="{FF2B5EF4-FFF2-40B4-BE49-F238E27FC236}">
                <a16:creationId xmlns:a16="http://schemas.microsoft.com/office/drawing/2014/main" id="{2FC46A44-449E-058F-8764-7BED52838BFE}"/>
              </a:ext>
            </a:extLst>
          </p:cNvPr>
          <p:cNvSpPr txBox="1"/>
          <p:nvPr/>
        </p:nvSpPr>
        <p:spPr>
          <a:xfrm>
            <a:off x="567461" y="4065797"/>
            <a:ext cx="45236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800" dirty="0">
                <a:latin typeface="Palatino"/>
              </a:rPr>
              <a:t>query</a:t>
            </a:r>
            <a:endParaRPr lang="zh-CN" altLang="en-US" sz="800" dirty="0">
              <a:latin typeface="Palatino"/>
            </a:endParaRPr>
          </a:p>
        </p:txBody>
      </p:sp>
      <p:sp>
        <p:nvSpPr>
          <p:cNvPr id="1462" name="文本框 1461">
            <a:extLst>
              <a:ext uri="{FF2B5EF4-FFF2-40B4-BE49-F238E27FC236}">
                <a16:creationId xmlns:a16="http://schemas.microsoft.com/office/drawing/2014/main" id="{E8C8E4D6-F197-5CCF-14E8-D93B066BE221}"/>
              </a:ext>
            </a:extLst>
          </p:cNvPr>
          <p:cNvSpPr txBox="1"/>
          <p:nvPr/>
        </p:nvSpPr>
        <p:spPr>
          <a:xfrm>
            <a:off x="2644354" y="4066300"/>
            <a:ext cx="45236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800" dirty="0">
                <a:latin typeface="Palatino"/>
              </a:rPr>
              <a:t>query</a:t>
            </a:r>
            <a:endParaRPr lang="zh-CN" altLang="en-US" sz="800" dirty="0">
              <a:latin typeface="Palatino"/>
            </a:endParaRPr>
          </a:p>
        </p:txBody>
      </p:sp>
      <p:sp>
        <p:nvSpPr>
          <p:cNvPr id="1463" name="文本框 1462">
            <a:extLst>
              <a:ext uri="{FF2B5EF4-FFF2-40B4-BE49-F238E27FC236}">
                <a16:creationId xmlns:a16="http://schemas.microsoft.com/office/drawing/2014/main" id="{C0CF5072-BA26-1625-DE04-AD5CAF09A755}"/>
              </a:ext>
            </a:extLst>
          </p:cNvPr>
          <p:cNvSpPr txBox="1"/>
          <p:nvPr/>
        </p:nvSpPr>
        <p:spPr>
          <a:xfrm>
            <a:off x="4767898" y="4085208"/>
            <a:ext cx="45236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800" dirty="0">
                <a:latin typeface="Palatino"/>
              </a:rPr>
              <a:t>query</a:t>
            </a:r>
            <a:endParaRPr lang="zh-CN" altLang="en-US" sz="800" dirty="0">
              <a:latin typeface="Palatino"/>
            </a:endParaRPr>
          </a:p>
        </p:txBody>
      </p:sp>
      <p:sp>
        <p:nvSpPr>
          <p:cNvPr id="1464" name="文本框 1463">
            <a:extLst>
              <a:ext uri="{FF2B5EF4-FFF2-40B4-BE49-F238E27FC236}">
                <a16:creationId xmlns:a16="http://schemas.microsoft.com/office/drawing/2014/main" id="{8065C7FC-77EE-272E-94D9-E01B42556ACB}"/>
              </a:ext>
            </a:extLst>
          </p:cNvPr>
          <p:cNvSpPr txBox="1"/>
          <p:nvPr/>
        </p:nvSpPr>
        <p:spPr>
          <a:xfrm>
            <a:off x="6949702" y="4090971"/>
            <a:ext cx="45236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800" dirty="0">
                <a:latin typeface="Palatino"/>
              </a:rPr>
              <a:t>query</a:t>
            </a:r>
            <a:endParaRPr lang="zh-CN" altLang="en-US" sz="800" dirty="0">
              <a:latin typeface="Palatino"/>
            </a:endParaRPr>
          </a:p>
        </p:txBody>
      </p:sp>
      <p:sp>
        <p:nvSpPr>
          <p:cNvPr id="1465" name="文本框 1464">
            <a:extLst>
              <a:ext uri="{FF2B5EF4-FFF2-40B4-BE49-F238E27FC236}">
                <a16:creationId xmlns:a16="http://schemas.microsoft.com/office/drawing/2014/main" id="{69111359-28DC-1797-5CA0-02F5BACC69BE}"/>
              </a:ext>
            </a:extLst>
          </p:cNvPr>
          <p:cNvSpPr txBox="1"/>
          <p:nvPr/>
        </p:nvSpPr>
        <p:spPr>
          <a:xfrm>
            <a:off x="9082529" y="4106250"/>
            <a:ext cx="45236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800" dirty="0">
                <a:latin typeface="Palatino"/>
              </a:rPr>
              <a:t>query</a:t>
            </a:r>
            <a:endParaRPr lang="zh-CN" altLang="en-US" sz="800" dirty="0">
              <a:latin typeface="Palatino"/>
            </a:endParaRPr>
          </a:p>
        </p:txBody>
      </p:sp>
    </p:spTree>
    <p:extLst>
      <p:ext uri="{BB962C8B-B14F-4D97-AF65-F5344CB8AC3E}">
        <p14:creationId xmlns:p14="http://schemas.microsoft.com/office/powerpoint/2010/main" val="3441110658"/>
      </p:ext>
    </p:extLst>
  </p:cSld>
  <p:clrMapOvr>
    <a:masterClrMapping/>
  </p:clrMapOvr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>
          <a:extLst>
            <a:ext uri="{FF2B5EF4-FFF2-40B4-BE49-F238E27FC236}">
              <a16:creationId xmlns:a16="http://schemas.microsoft.com/office/drawing/2014/main" id="{7807BFFA-8149-1081-E0C1-E1AA9A60B01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灯片编号占位符 1">
            <a:extLst>
              <a:ext uri="{FF2B5EF4-FFF2-40B4-BE49-F238E27FC236}">
                <a16:creationId xmlns:a16="http://schemas.microsoft.com/office/drawing/2014/main" id="{E8ACE99A-77DF-85B3-6E38-6AF9A58EF8B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1D8FA19-E13B-4121-8BBF-5D41F5A04330}" type="slidenum">
              <a:rPr lang="zh-CN" altLang="en-US" smtClean="0"/>
              <a:t>99</a:t>
            </a:fld>
            <a:endParaRPr lang="zh-CN" altLang="en-US" dirty="0"/>
          </a:p>
        </p:txBody>
      </p:sp>
      <p:sp>
        <p:nvSpPr>
          <p:cNvPr id="14" name="文本框 46">
            <a:extLst>
              <a:ext uri="{FF2B5EF4-FFF2-40B4-BE49-F238E27FC236}">
                <a16:creationId xmlns:a16="http://schemas.microsoft.com/office/drawing/2014/main" id="{26606E4F-D3D5-F893-4A47-93BA58CB654B}"/>
              </a:ext>
            </a:extLst>
          </p:cNvPr>
          <p:cNvSpPr txBox="1"/>
          <p:nvPr/>
        </p:nvSpPr>
        <p:spPr>
          <a:xfrm>
            <a:off x="347240" y="182271"/>
            <a:ext cx="799106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3600" b="1" dirty="0">
                <a:latin typeface="Palatino" pitchFamily="2" charset="77"/>
                <a:ea typeface="Palatino" pitchFamily="2" charset="77"/>
                <a:cs typeface="Calibri Light" panose="020F0302020204030204" pitchFamily="34" charset="0"/>
              </a:rPr>
              <a:t>Transformer Variations</a:t>
            </a:r>
            <a:r>
              <a:rPr lang="en-US" altLang="zh-CN" sz="3600" dirty="0">
                <a:latin typeface="Palatino" pitchFamily="2" charset="77"/>
                <a:ea typeface="Palatino" pitchFamily="2" charset="77"/>
                <a:cs typeface="Calibri Light" panose="020F0302020204030204" pitchFamily="34" charset="0"/>
              </a:rPr>
              <a:t>	</a:t>
            </a:r>
          </a:p>
        </p:txBody>
      </p:sp>
      <p:sp>
        <p:nvSpPr>
          <p:cNvPr id="3" name="文本框 2">
            <a:extLst>
              <a:ext uri="{FF2B5EF4-FFF2-40B4-BE49-F238E27FC236}">
                <a16:creationId xmlns:a16="http://schemas.microsoft.com/office/drawing/2014/main" id="{F6BE0B48-5076-850B-64A8-9C9B11EC3037}"/>
              </a:ext>
            </a:extLst>
          </p:cNvPr>
          <p:cNvSpPr txBox="1"/>
          <p:nvPr/>
        </p:nvSpPr>
        <p:spPr>
          <a:xfrm>
            <a:off x="783198" y="1127815"/>
            <a:ext cx="11353800" cy="41681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en-US" altLang="zh-CN" sz="2400" dirty="0">
                <a:latin typeface="Palatino"/>
              </a:rPr>
              <a:t>Reference</a:t>
            </a:r>
          </a:p>
          <a:p>
            <a:pPr>
              <a:lnSpc>
                <a:spcPct val="150000"/>
              </a:lnSpc>
            </a:pPr>
            <a:r>
              <a:rPr lang="en-US" altLang="zh-CN" sz="1400" dirty="0">
                <a:latin typeface="Palatino"/>
              </a:rPr>
              <a:t>[1] Child R, Gray S, Radford A, et al. (2019). Generating long sequences with sparse transformers. </a:t>
            </a:r>
          </a:p>
          <a:p>
            <a:pPr>
              <a:lnSpc>
                <a:spcPct val="150000"/>
              </a:lnSpc>
            </a:pPr>
            <a:r>
              <a:rPr lang="en-US" altLang="zh-CN" sz="1400" dirty="0">
                <a:latin typeface="Palatino"/>
              </a:rPr>
              <a:t>[2]</a:t>
            </a:r>
            <a:r>
              <a:rPr lang="en-US" altLang="zh-CN" sz="1400" b="0" i="0" dirty="0">
                <a:solidFill>
                  <a:srgbClr val="222222"/>
                </a:solidFill>
                <a:effectLst/>
                <a:latin typeface="Arial" panose="020B0604020202020204" pitchFamily="34" charset="0"/>
              </a:rPr>
              <a:t> </a:t>
            </a:r>
            <a:r>
              <a:rPr lang="en-US" altLang="zh-CN" sz="1400" dirty="0" err="1">
                <a:latin typeface="Palatino"/>
              </a:rPr>
              <a:t>Beltagy</a:t>
            </a:r>
            <a:r>
              <a:rPr lang="en-US" altLang="zh-CN" sz="1400" dirty="0">
                <a:latin typeface="Palatino"/>
              </a:rPr>
              <a:t> I, Peters M E, Cohan A. (2020). </a:t>
            </a:r>
            <a:r>
              <a:rPr lang="en-US" altLang="zh-CN" sz="1400" dirty="0" err="1">
                <a:latin typeface="Palatino"/>
              </a:rPr>
              <a:t>Longformer</a:t>
            </a:r>
            <a:r>
              <a:rPr lang="en-US" altLang="zh-CN" sz="1400" dirty="0">
                <a:latin typeface="Palatino"/>
              </a:rPr>
              <a:t>: The long-document transformer.</a:t>
            </a:r>
          </a:p>
          <a:p>
            <a:pPr>
              <a:lnSpc>
                <a:spcPct val="150000"/>
              </a:lnSpc>
            </a:pPr>
            <a:r>
              <a:rPr lang="en-US" altLang="zh-CN" sz="1400" dirty="0">
                <a:latin typeface="Palatino"/>
              </a:rPr>
              <a:t>[3] Sukhbaatar S, Grave E, Bojanowski P, et al. (2019). Adaptive attention span in transformers. ACL 2019.</a:t>
            </a:r>
          </a:p>
          <a:p>
            <a:pPr>
              <a:lnSpc>
                <a:spcPct val="150000"/>
              </a:lnSpc>
            </a:pPr>
            <a:r>
              <a:rPr lang="en-US" altLang="zh-CN" sz="1400" dirty="0">
                <a:latin typeface="Palatino"/>
              </a:rPr>
              <a:t>[4] Dai Z, Yang Z, Yang Y, et al. (2019). Transformer-xl: Attentive language models beyond a fixed-length context. ACL 2019.</a:t>
            </a:r>
          </a:p>
          <a:p>
            <a:pPr>
              <a:lnSpc>
                <a:spcPct val="150000"/>
              </a:lnSpc>
            </a:pPr>
            <a:r>
              <a:rPr lang="en-US" altLang="zh-CN" sz="1400" dirty="0">
                <a:latin typeface="Palatino"/>
              </a:rPr>
              <a:t>[5] </a:t>
            </a:r>
            <a:r>
              <a:rPr lang="en-US" altLang="zh-CN" sz="1400" dirty="0" err="1">
                <a:latin typeface="Palatino"/>
              </a:rPr>
              <a:t>Kitaev</a:t>
            </a:r>
            <a:r>
              <a:rPr lang="en-US" altLang="zh-CN" sz="1400" dirty="0">
                <a:latin typeface="Palatino"/>
              </a:rPr>
              <a:t> N, Kaiser Ł, </a:t>
            </a:r>
            <a:r>
              <a:rPr lang="en-US" altLang="zh-CN" sz="1400" dirty="0" err="1">
                <a:latin typeface="Palatino"/>
              </a:rPr>
              <a:t>Levskaya</a:t>
            </a:r>
            <a:r>
              <a:rPr lang="en-US" altLang="zh-CN" sz="1400" dirty="0">
                <a:latin typeface="Palatino"/>
              </a:rPr>
              <a:t> A. (2020). Reformer: The efficient transformer. ICLR 2020.</a:t>
            </a:r>
          </a:p>
          <a:p>
            <a:pPr>
              <a:lnSpc>
                <a:spcPct val="150000"/>
              </a:lnSpc>
            </a:pPr>
            <a:r>
              <a:rPr lang="en-US" altLang="zh-CN" sz="1400" dirty="0">
                <a:latin typeface="Palatino"/>
              </a:rPr>
              <a:t>[6] Zaheer M, </a:t>
            </a:r>
            <a:r>
              <a:rPr lang="en-US" altLang="zh-CN" sz="1400" dirty="0" err="1">
                <a:latin typeface="Palatino"/>
              </a:rPr>
              <a:t>Guruganesh</a:t>
            </a:r>
            <a:r>
              <a:rPr lang="en-US" altLang="zh-CN" sz="1400" dirty="0">
                <a:latin typeface="Palatino"/>
              </a:rPr>
              <a:t> G, Dubey K A, et al. (2020). Big bird: Transformers for longer sequences. NIPS 2020.</a:t>
            </a:r>
          </a:p>
          <a:p>
            <a:pPr>
              <a:lnSpc>
                <a:spcPct val="150000"/>
              </a:lnSpc>
            </a:pPr>
            <a:r>
              <a:rPr lang="en-US" altLang="zh-CN" sz="1400" dirty="0">
                <a:latin typeface="Palatino"/>
              </a:rPr>
              <a:t>[7] Correia G M, Niculae V, Martins A F T. (2019). Adaptively sparse transformers. EMNLP 2019.</a:t>
            </a:r>
          </a:p>
          <a:p>
            <a:pPr>
              <a:lnSpc>
                <a:spcPct val="150000"/>
              </a:lnSpc>
            </a:pPr>
            <a:r>
              <a:rPr lang="en-US" altLang="zh-CN" sz="1400" dirty="0">
                <a:latin typeface="Palatino"/>
              </a:rPr>
              <a:t>[8] Peter Shaw, Jakob </a:t>
            </a:r>
            <a:r>
              <a:rPr lang="en-US" altLang="zh-CN" sz="1400" dirty="0" err="1">
                <a:latin typeface="Palatino"/>
              </a:rPr>
              <a:t>Uszkoreit</a:t>
            </a:r>
            <a:r>
              <a:rPr lang="en-US" altLang="zh-CN" sz="1400" dirty="0">
                <a:latin typeface="Palatino"/>
              </a:rPr>
              <a:t>, and Ashish Vaswani. (2018). Self-Attention with Relative Position Representations. NAACL 2018.</a:t>
            </a:r>
          </a:p>
          <a:p>
            <a:pPr>
              <a:lnSpc>
                <a:spcPct val="150000"/>
              </a:lnSpc>
            </a:pPr>
            <a:r>
              <a:rPr lang="en-US" altLang="zh-CN" sz="1400" dirty="0">
                <a:latin typeface="Palatino"/>
              </a:rPr>
              <a:t>[9] Press O, Smith N A, Lewis M. (2022). Train short, test long: Attention with linear biases enables input length extrapolation. ICLR 2022.</a:t>
            </a:r>
          </a:p>
          <a:p>
            <a:pPr>
              <a:lnSpc>
                <a:spcPct val="150000"/>
              </a:lnSpc>
            </a:pPr>
            <a:r>
              <a:rPr lang="en-US" altLang="zh-CN" sz="1400" dirty="0">
                <a:latin typeface="Palatino"/>
              </a:rPr>
              <a:t>[10] Raffel C, </a:t>
            </a:r>
            <a:r>
              <a:rPr lang="en-US" altLang="zh-CN" sz="1400" dirty="0" err="1">
                <a:latin typeface="Palatino"/>
              </a:rPr>
              <a:t>Shazeer</a:t>
            </a:r>
            <a:r>
              <a:rPr lang="en-US" altLang="zh-CN" sz="1400" dirty="0">
                <a:latin typeface="Palatino"/>
              </a:rPr>
              <a:t> N, Roberts A, et al. (2020). Exploring the limits of transfer learning with a unified text-to-text transformer. JMLR 2020.</a:t>
            </a:r>
          </a:p>
          <a:p>
            <a:pPr>
              <a:lnSpc>
                <a:spcPct val="150000"/>
              </a:lnSpc>
            </a:pPr>
            <a:r>
              <a:rPr lang="en-US" altLang="zh-CN" sz="1400" dirty="0">
                <a:latin typeface="Palatino"/>
              </a:rPr>
              <a:t>[11] Su J, Ahmed M, Lu Y, et al. (2024). </a:t>
            </a:r>
            <a:r>
              <a:rPr lang="en-US" altLang="zh-CN" sz="1400" dirty="0" err="1">
                <a:latin typeface="Palatino"/>
              </a:rPr>
              <a:t>Roformer</a:t>
            </a:r>
            <a:r>
              <a:rPr lang="en-US" altLang="zh-CN" sz="1400" dirty="0">
                <a:latin typeface="Palatino"/>
              </a:rPr>
              <a:t>: Enhanced transformer with rotary position embedding. Neurocomputing 2024.</a:t>
            </a:r>
          </a:p>
        </p:txBody>
      </p:sp>
    </p:spTree>
    <p:extLst>
      <p:ext uri="{BB962C8B-B14F-4D97-AF65-F5344CB8AC3E}">
        <p14:creationId xmlns:p14="http://schemas.microsoft.com/office/powerpoint/2010/main" val="2532117337"/>
      </p:ext>
    </p:extLst>
  </p:cSld>
  <p:clrMapOvr>
    <a:masterClrMapping/>
  </p:clrMapOvr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8.957611"/>
  <p:tag name="ORIGINALWIDTH" val=" 78.61184"/>
  <p:tag name="OUTPUTTYPE" val="SVG"/>
  <p:tag name="IGUANATEXVERSION" val="162"/>
  <p:tag name="LATEXADDIN" val="\documentclass{article}&#10;\usepackage{amsmath}&#10;\pagestyle{empty}&#10;\begin{document}&#10;&#10;\begin{gather*}&#10;\mathbf{Auto\texttt{-}regressive}&#10;\end{gather*}&#10;&#10;\end{document}"/>
  <p:tag name="IGUANATEXSIZE" val="24"/>
  <p:tag name="IGUANATEXCURSOR" val="129"/>
  <p:tag name="TRANSPARENCY" val="True"/>
  <p:tag name="CHOOSECOLOR" val="False"/>
  <p:tag name="COLORHEX" val="000000"/>
  <p:tag name="LATEXENGINEID" val="1"/>
  <p:tag name="TEMPFOLDER" val="D:\ZhangYueNLP\latex\"/>
  <p:tag name="LATEXFORMHEIGHT" val=" 320"/>
  <p:tag name="LATEXFORMWIDTH" val=" 385"/>
  <p:tag name="LATEXFORMWRAP" val="True"/>
  <p:tag name="BITMAPVECTOR" val="1"/>
</p:tagLst>
</file>

<file path=ppt/tags/tag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446889"/>
  <p:tag name="ORIGINALWIDTH" val=" 4.595985"/>
  <p:tag name="LATEXADDIN" val="\documentclass{article}&#10;\usepackage{amsmath}&#10;\pagestyle{empty}&#10;\begin{document}&#10;&#10;\begin{gather*}&#10;y_{i-1}&#10;\end{gather*}&#10;&#10;\end{document}"/>
  <p:tag name="IGUANATEXSIZE" val="20"/>
  <p:tag name="IGUANATEXCURSOR" val="103"/>
  <p:tag name="TRANSPARENCY" val="True"/>
  <p:tag name="CHOOSECOLOR" val="False"/>
  <p:tag name="COLORHEX" val="000000"/>
  <p:tag name="LATEXENGINEID" val="1"/>
  <p:tag name="TEMPFOLDER" val="D:\ZhangYueNLP\latex\"/>
  <p:tag name="LATEXFORMHEIGHT" val=" 320"/>
  <p:tag name="LATEXFORMWIDTH" val=" 385"/>
  <p:tag name="LATEXFORMWRAP" val="True"/>
  <p:tag name="BITMAPVECTOR" val="1"/>
  <p:tag name="EMFCHILD" val="True"/>
</p:tagLst>
</file>

<file path=ppt/tags/tag1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911753"/>
  <p:tag name="ORIGINALWIDTH" val=" 10.96311"/>
  <p:tag name="EMFCHILD" val="True"/>
</p:tagLst>
</file>

<file path=ppt/tags/tag10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69539"/>
  <p:tag name="ORIGINALWIDTH" val=" 2.115197"/>
  <p:tag name="EMFCHILD" val="True"/>
</p:tagLst>
</file>

<file path=ppt/tags/tag10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.3419289"/>
  <p:tag name="ORIGINALWIDTH" val=" 4.718938"/>
  <p:tag name="EMFCHILD" val="True"/>
</p:tagLst>
</file>

<file path=ppt/tags/tag10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632635"/>
  <p:tag name="ORIGINALWIDTH" val=" 2.540867"/>
  <p:tag name="EMFCHILD" val="True"/>
</p:tagLst>
</file>

<file path=ppt/tags/tag10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9.964167"/>
  <p:tag name="ORIGINALWIDTH" val=" 2.312875"/>
  <p:tag name="EMFCHILD" val="True"/>
</p:tagLst>
</file>

<file path=ppt/tags/tag10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9.964167"/>
  <p:tag name="ORIGINALWIDTH" val=" 2.312835"/>
  <p:tag name="EMFCHILD" val="True"/>
</p:tagLst>
</file>

<file path=ppt/tags/tag10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446885"/>
  <p:tag name="ORIGINALWIDTH" val=" 4.596025"/>
  <p:tag name="EMFCHILD" val="True"/>
</p:tagLst>
</file>

<file path=ppt/tags/tag10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772044"/>
  <p:tag name="ORIGINALWIDTH" val=" 3.238937"/>
  <p:tag name="EMFCHILD" val="True"/>
</p:tagLst>
</file>

<file path=ppt/tags/tag10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2.331613"/>
  <p:tag name="ORIGINALWIDTH" val=" 6.629922"/>
  <p:tag name="EMFCHILD" val="True"/>
</p:tagLst>
</file>

<file path=ppt/tags/tag10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982044"/>
  <p:tag name="ORIGINALWIDTH" val=" 4.107481"/>
  <p:tag name="EMFCHILD" val="True"/>
</p:tagLst>
</file>

<file path=ppt/tags/tag10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513815"/>
  <p:tag name="ORIGINALWIDTH" val=" 3.668662"/>
  <p:tag name="EMFCHILD" val="True"/>
</p:tagLst>
</file>

<file path=ppt/tags/tag1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695483"/>
  <p:tag name="ORIGINALWIDTH" val=" 2.115203"/>
  <p:tag name="EMFCHILD" val="True"/>
</p:tagLst>
</file>

<file path=ppt/tags/tag10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982044"/>
  <p:tag name="ORIGINALWIDTH" val=" 4.107481"/>
  <p:tag name="EMFCHILD" val="True"/>
</p:tagLst>
</file>

<file path=ppt/tags/tag10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9.964167"/>
  <p:tag name="ORIGINALWIDTH" val=" 2.312875"/>
  <p:tag name="EMFCHILD" val="True"/>
</p:tagLst>
</file>

<file path=ppt/tags/tag10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915117"/>
  <p:tag name="ORIGINALWIDTH" val=" 5.68288"/>
  <p:tag name="LATEXADDIN" val="\documentclass{article}&#10;\usepackage{amsmath}&#10;\pagestyle{empty}&#10;\begin{document}&#10;&#10;\begin{gather*}&#10;\mathbf{h}^{dec\texttt{\_}ca\texttt{\_}ln}_{i} = \textit{LayerNorm}(\mathbf{h}^{dec\texttt{\_}ca}_{i} + \mathbf{h}^{dec\texttt{\_}sa\texttt{\_}ln}_{i})&#10;\end{gather*}&#10;&#10;\end{document}"/>
  <p:tag name="IGUANATEXSIZE" val="20"/>
  <p:tag name="IGUANATEXCURSOR" val="246"/>
  <p:tag name="TRANSPARENCY" val="True"/>
  <p:tag name="CHOOSECOLOR" val="False"/>
  <p:tag name="COLORHEX" val="000000"/>
  <p:tag name="LATEXENGINEID" val="2"/>
  <p:tag name="TEMPFOLDER" val="D:\ZhangYueNLP\latex\"/>
  <p:tag name="LATEXFORMHEIGHT" val=" 320"/>
  <p:tag name="LATEXFORMWIDTH" val=" 385"/>
  <p:tag name="LATEXFORMWRAP" val="True"/>
  <p:tag name="BITMAPVECTOR" val="1"/>
  <p:tag name="EMFCHILD" val="True"/>
</p:tagLst>
</file>

<file path=ppt/tags/tag10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911732"/>
  <p:tag name="ORIGINALWIDTH" val=" 10.9582"/>
  <p:tag name="EMFCHILD" val="True"/>
</p:tagLst>
</file>

<file path=ppt/tags/tag10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.5373622"/>
  <p:tag name="ORIGINALWIDTH" val=" 2.903979"/>
  <p:tag name="EMFCHILD" val="True"/>
</p:tagLst>
</file>

<file path=ppt/tags/tag10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3.146535"/>
  <p:tag name="ORIGINALWIDTH" val=" 7.112842"/>
  <p:tag name="EMFCHILD" val="True"/>
</p:tagLst>
</file>

<file path=ppt/tags/tag10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.5373622"/>
  <p:tag name="ORIGINALWIDTH" val=" 2.903979"/>
  <p:tag name="EMFCHILD" val="True"/>
</p:tagLst>
</file>

<file path=ppt/tags/tag10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911732"/>
  <p:tag name="ORIGINALWIDTH" val=" 1.563781"/>
  <p:tag name="EMFCHILD" val="True"/>
</p:tagLst>
</file>

<file path=ppt/tags/tag10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3.146535"/>
  <p:tag name="ORIGINALWIDTH" val=" 4.265437"/>
  <p:tag name="EMFCHILD" val="True"/>
</p:tagLst>
</file>

<file path=ppt/tags/tag10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695472"/>
  <p:tag name="ORIGINALWIDTH" val=" 2.115199"/>
  <p:tag name="EMFCHILD" val="True"/>
</p:tagLst>
</file>

<file path=ppt/tags/tag1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.3419725"/>
  <p:tag name="ORIGINALWIDTH" val=" 4.718915"/>
  <p:tag name="EMFCHILD" val="True"/>
</p:tagLst>
</file>

<file path=ppt/tags/tag10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2.331614"/>
  <p:tag name="ORIGINALWIDTH" val=" 6.629928"/>
  <p:tag name="EMFCHILD" val="True"/>
</p:tagLst>
</file>

<file path=ppt/tags/tag10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805393"/>
  <p:tag name="ORIGINALWIDTH" val=" 5.603116"/>
  <p:tag name="EMFCHILD" val="True"/>
</p:tagLst>
</file>

<file path=ppt/tags/tag10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8.848267"/>
  <p:tag name="ORIGINALWIDTH" val=" 42.8639"/>
  <p:tag name="EMFCHILD" val="True"/>
</p:tagLst>
</file>

<file path=ppt/tags/tag10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9.964172"/>
  <p:tag name="ORIGINALWIDTH" val=" 2.312837"/>
  <p:tag name="EMFCHILD" val="True"/>
</p:tagLst>
</file>

<file path=ppt/tags/tag10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915117"/>
  <p:tag name="ORIGINALWIDTH" val=" 5.68288"/>
  <p:tag name="EMFCHILD" val="True"/>
</p:tagLst>
</file>

<file path=ppt/tags/tag10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911732"/>
  <p:tag name="ORIGINALWIDTH" val=" 10.9582"/>
  <p:tag name="EMFCHILD" val="True"/>
</p:tagLst>
</file>

<file path=ppt/tags/tag10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.5373622"/>
  <p:tag name="ORIGINALWIDTH" val=" 2.904019"/>
  <p:tag name="EMFCHILD" val="True"/>
</p:tagLst>
</file>

<file path=ppt/tags/tag10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3.146535"/>
  <p:tag name="ORIGINALWIDTH" val=" 7.112842"/>
  <p:tag name="EMFCHILD" val="True"/>
</p:tagLst>
</file>

<file path=ppt/tags/tag10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695472"/>
  <p:tag name="ORIGINALWIDTH" val=" 2.115199"/>
  <p:tag name="EMFCHILD" val="True"/>
</p:tagLst>
</file>

<file path=ppt/tags/tag10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636338"/>
  <p:tag name="ORIGINALWIDTH" val=" 6.629889"/>
  <p:tag name="EMFCHILD" val="True"/>
</p:tagLst>
</file>

<file path=ppt/tags/tag1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632551"/>
  <p:tag name="ORIGINALWIDTH" val=" 2.540888"/>
  <p:tag name="EMFCHILD" val="True"/>
</p:tagLst>
</file>

<file path=ppt/tags/tag10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915117"/>
  <p:tag name="ORIGINALWIDTH" val=" 5.68288"/>
  <p:tag name="EMFCHILD" val="True"/>
</p:tagLst>
</file>

<file path=ppt/tags/tag10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911732"/>
  <p:tag name="ORIGINALWIDTH" val=" 10.95828"/>
  <p:tag name="EMFCHILD" val="True"/>
</p:tagLst>
</file>

<file path=ppt/tags/tag10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.5373622"/>
  <p:tag name="ORIGINALWIDTH" val=" 2.904019"/>
  <p:tag name="EMFCHILD" val="True"/>
</p:tagLst>
</file>

<file path=ppt/tags/tag10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3.146535"/>
  <p:tag name="ORIGINALWIDTH" val=" 7.252409"/>
  <p:tag name="EMFCHILD" val="True"/>
</p:tagLst>
</file>

<file path=ppt/tags/tag10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.5373622"/>
  <p:tag name="ORIGINALWIDTH" val=" 2.904019"/>
  <p:tag name="EMFCHILD" val="True"/>
</p:tagLst>
</file>

<file path=ppt/tags/tag10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911732"/>
  <p:tag name="ORIGINALWIDTH" val=" 1.563781"/>
  <p:tag name="EMFCHILD" val="True"/>
</p:tagLst>
</file>

<file path=ppt/tags/tag10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3.146535"/>
  <p:tag name="ORIGINALWIDTH" val=" 4.265437"/>
  <p:tag name="EMFCHILD" val="True"/>
</p:tagLst>
</file>

<file path=ppt/tags/tag10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695472"/>
  <p:tag name="ORIGINALWIDTH" val=" 2.115199"/>
  <p:tag name="EMFCHILD" val="True"/>
</p:tagLst>
</file>

<file path=ppt/tags/tag10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9.964172"/>
  <p:tag name="ORIGINALWIDTH" val=" 2.312876"/>
  <p:tag name="EMFCHILD" val="True"/>
</p:tagLst>
</file>

<file path=ppt/tags/tag10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915113"/>
  <p:tag name="ORIGINALWIDTH" val=" 5.68288"/>
  <p:tag name="LATEXADDIN" val="\documentclass{article}&#10;\usepackage{amsmath}&#10;\pagestyle{empty}&#10;\begin{document}&#10;&#10;\begin{gather*}&#10;\mathbf{h}^{dec\texttt{\_}ca}_{i}=\textit{MHA\texttt{\_}QKV}(\textbf{h}^{dec\texttt{\_}sa\texttt{\_}ln},\textbf{H}^{enc} , \textbf{H}^{enc})&#10;\end{gather*}&#10;&#10;\end{document}"/>
  <p:tag name="IGUANATEXSIZE" val="20"/>
  <p:tag name="IGUANATEXCURSOR" val="129"/>
  <p:tag name="TRANSPARENCY" val="True"/>
  <p:tag name="CHOOSECOLOR" val="False"/>
  <p:tag name="COLORHEX" val="000000"/>
  <p:tag name="LATEXENGINEID" val="2"/>
  <p:tag name="TEMPFOLDER" val="D:\ZhangYueNLP\latex\"/>
  <p:tag name="LATEXFORMHEIGHT" val=" 320"/>
  <p:tag name="LATEXFORMWIDTH" val=" 385"/>
  <p:tag name="LATEXFORMWRAP" val="True"/>
  <p:tag name="BITMAPVECTOR" val="1"/>
  <p:tag name="EMFCHILD" val="True"/>
</p:tagLst>
</file>

<file path=ppt/tags/tag1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636351"/>
  <p:tag name="ORIGINALWIDTH" val=" 6.629938"/>
  <p:tag name="EMFCHILD" val="True"/>
</p:tagLst>
</file>

<file path=ppt/tags/tag10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911729"/>
  <p:tag name="ORIGINALWIDTH" val=" 10.95824"/>
  <p:tag name="EMFCHILD" val="True"/>
</p:tagLst>
</file>

<file path=ppt/tags/tag10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.5373619"/>
  <p:tag name="ORIGINALWIDTH" val=" 2.90398"/>
  <p:tag name="EMFCHILD" val="True"/>
</p:tagLst>
</file>

<file path=ppt/tags/tag10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3.146533"/>
  <p:tag name="ORIGINALWIDTH" val=" 7.112842"/>
  <p:tag name="EMFCHILD" val="True"/>
</p:tagLst>
</file>

<file path=ppt/tags/tag10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695469"/>
  <p:tag name="ORIGINALWIDTH" val=" 2.115199"/>
  <p:tag name="EMFCHILD" val="True"/>
</p:tagLst>
</file>

<file path=ppt/tags/tag10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2.331613"/>
  <p:tag name="ORIGINALWIDTH" val=" 6.629929"/>
  <p:tag name="EMFCHILD" val="True"/>
</p:tagLst>
</file>

<file path=ppt/tags/tag10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7.134247"/>
  <p:tag name="ORIGINALWIDTH" val=" 22.59321"/>
  <p:tag name="EMFCHILD" val="True"/>
</p:tagLst>
</file>

<file path=ppt/tags/tag10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.6974011"/>
  <p:tag name="ORIGINALWIDTH" val=" 4.117485"/>
  <p:tag name="EMFCHILD" val="True"/>
</p:tagLst>
</file>

<file path=ppt/tags/tag10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8.957946"/>
  <p:tag name="ORIGINALWIDTH" val=" 22.49314"/>
  <p:tag name="EMFCHILD" val="True"/>
</p:tagLst>
</file>

<file path=ppt/tags/tag10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9.964167"/>
  <p:tag name="ORIGINALWIDTH" val=" 2.312876"/>
  <p:tag name="EMFCHILD" val="True"/>
</p:tagLst>
</file>

<file path=ppt/tags/tag10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915113"/>
  <p:tag name="ORIGINALWIDTH" val=" 5.68288"/>
  <p:tag name="EMFCHILD" val="True"/>
</p:tagLst>
</file>

<file path=ppt/tags/tag1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7.05491"/>
  <p:tag name="ORIGINALWIDTH" val=" 6.998628"/>
  <p:tag name="EMFCHILD" val="True"/>
</p:tagLst>
</file>

<file path=ppt/tags/tag10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911729"/>
  <p:tag name="ORIGINALWIDTH" val=" 10.95828"/>
  <p:tag name="EMFCHILD" val="True"/>
</p:tagLst>
</file>

<file path=ppt/tags/tag10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.5373225"/>
  <p:tag name="ORIGINALWIDTH" val=" 2.904019"/>
  <p:tag name="EMFCHILD" val="True"/>
</p:tagLst>
</file>

<file path=ppt/tags/tag10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3.146533"/>
  <p:tag name="ORIGINALWIDTH" val=" 7.252409"/>
  <p:tag name="EMFCHILD" val="True"/>
</p:tagLst>
</file>

<file path=ppt/tags/tag10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.5373225"/>
  <p:tag name="ORIGINALWIDTH" val=" 2.90398"/>
  <p:tag name="EMFCHILD" val="True"/>
</p:tagLst>
</file>

<file path=ppt/tags/tag10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911729"/>
  <p:tag name="ORIGINALWIDTH" val=" 1.563781"/>
  <p:tag name="EMFCHILD" val="True"/>
</p:tagLst>
</file>

<file path=ppt/tags/tag10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3.146533"/>
  <p:tag name="ORIGINALWIDTH" val=" 4.265438"/>
  <p:tag name="EMFCHILD" val="True"/>
</p:tagLst>
</file>

<file path=ppt/tags/tag10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2.979329"/>
  <p:tag name="ORIGINALWIDTH" val=" 1.166576"/>
  <p:tag name="EMFCHILD" val="True"/>
</p:tagLst>
</file>

<file path=ppt/tags/tag10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835428"/>
  <p:tag name="ORIGINALWIDTH" val=" 8.184969"/>
  <p:tag name="EMFCHILD" val="True"/>
</p:tagLst>
</file>

<file path=ppt/tags/tag10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3.146533"/>
  <p:tag name="ORIGINALWIDTH" val=" 11.69828"/>
  <p:tag name="EMFCHILD" val="True"/>
</p:tagLst>
</file>

<file path=ppt/tags/tag10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2.979329"/>
  <p:tag name="ORIGINALWIDTH" val=" 1.166576"/>
  <p:tag name="EMFCHILD" val="True"/>
</p:tagLst>
</file>

<file path=ppt/tags/tag1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3.146514"/>
  <p:tag name="ORIGINALWIDTH" val=" 3.273949"/>
  <p:tag name="EMFCHILD" val="True"/>
</p:tagLst>
</file>

<file path=ppt/tags/tag10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835428"/>
  <p:tag name="ORIGINALWIDTH" val=" 8.184969"/>
  <p:tag name="EMFCHILD" val="True"/>
</p:tagLst>
</file>

<file path=ppt/tags/tag10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3.146533"/>
  <p:tag name="ORIGINALWIDTH" val=" 11.69828"/>
  <p:tag name="EMFCHILD" val="True"/>
</p:tagLst>
</file>

<file path=ppt/tags/tag10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9.964167"/>
  <p:tag name="ORIGINALWIDTH" val=" 2.312876"/>
  <p:tag name="EMFCHILD" val="True"/>
</p:tagLst>
</file>

<file path=ppt/tags/tag10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915123"/>
  <p:tag name="ORIGINALWIDTH" val=" 5.682874"/>
  <p:tag name="LATEXADDIN" val="\documentclass{article}&#10;\usepackage{amsmath}&#10;\pagestyle{empty}&#10;\begin{document}&#10;&#10;\begin{gather*}&#10;\mathbf{h}^{dec\texttt{\_}sa\texttt{\_}ln}_{i} = \mathit{LayerNorm}(\mathbf{h}^{in}_{i}+\mathbf{h}^{dec\texttt{\_}sa}_{i})&#10;\end{gather*}&#10;&#10;\end{document}"/>
  <p:tag name="IGUANATEXSIZE" val="20"/>
  <p:tag name="IGUANATEXCURSOR" val="217"/>
  <p:tag name="TRANSPARENCY" val="True"/>
  <p:tag name="CHOOSECOLOR" val="False"/>
  <p:tag name="COLORHEX" val="000000"/>
  <p:tag name="LATEXENGINEID" val="2"/>
  <p:tag name="TEMPFOLDER" val="D:\ZhangYueNLP\latex\"/>
  <p:tag name="LATEXFORMHEIGHT" val=" 320"/>
  <p:tag name="LATEXFORMWIDTH" val=" 385"/>
  <p:tag name="LATEXFORMWRAP" val="True"/>
  <p:tag name="BITMAPVECTOR" val="1"/>
  <p:tag name="EMFCHILD" val="True"/>
</p:tagLst>
</file>

<file path=ppt/tags/tag10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911736"/>
  <p:tag name="ORIGINALWIDTH" val=" 10.95827"/>
  <p:tag name="EMFCHILD" val="True"/>
</p:tagLst>
</file>

<file path=ppt/tags/tag10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.5373626"/>
  <p:tag name="ORIGINALWIDTH" val=" 2.903976"/>
  <p:tag name="EMFCHILD" val="True"/>
</p:tagLst>
</file>

<file path=ppt/tags/tag10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3.146538"/>
  <p:tag name="ORIGINALWIDTH" val=" 7.252401"/>
  <p:tag name="EMFCHILD" val="True"/>
</p:tagLst>
</file>

<file path=ppt/tags/tag10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.5373626"/>
  <p:tag name="ORIGINALWIDTH" val=" 2.903976"/>
  <p:tag name="EMFCHILD" val="True"/>
</p:tagLst>
</file>

<file path=ppt/tags/tag10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911736"/>
  <p:tag name="ORIGINALWIDTH" val=" 1.563779"/>
  <p:tag name="EMFCHILD" val="True"/>
</p:tagLst>
</file>

<file path=ppt/tags/tag10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3.146538"/>
  <p:tag name="ORIGINALWIDTH" val=" 4.265433"/>
  <p:tag name="EMFCHILD" val="True"/>
</p:tagLst>
</file>

<file path=ppt/tags/tag1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573451"/>
  <p:tag name="ORIGINALWIDTH" val=" 4.386765"/>
  <p:tag name="EMFCHILD" val="True"/>
</p:tagLst>
</file>

<file path=ppt/tags/tag10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695475"/>
  <p:tag name="ORIGINALWIDTH" val=" 2.115197"/>
  <p:tag name="EMFCHILD" val="True"/>
</p:tagLst>
</file>

<file path=ppt/tags/tag10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2.331616"/>
  <p:tag name="ORIGINALWIDTH" val=" 6.629921"/>
  <p:tag name="EMFCHILD" val="True"/>
</p:tagLst>
</file>

<file path=ppt/tags/tag10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805398"/>
  <p:tag name="ORIGINALWIDTH" val=" 5.603149"/>
  <p:tag name="EMFCHILD" val="True"/>
</p:tagLst>
</file>

<file path=ppt/tags/tag10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8.848234"/>
  <p:tag name="ORIGINALWIDTH" val=" 42.73433"/>
  <p:tag name="EMFCHILD" val="True"/>
</p:tagLst>
</file>

<file path=ppt/tags/tag10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9.96418"/>
  <p:tag name="ORIGINALWIDTH" val=" 2.312874"/>
  <p:tag name="EMFCHILD" val="True"/>
</p:tagLst>
</file>

<file path=ppt/tags/tag10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915123"/>
  <p:tag name="ORIGINALWIDTH" val=" 5.682874"/>
  <p:tag name="EMFCHILD" val="True"/>
</p:tagLst>
</file>

<file path=ppt/tags/tag10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695475"/>
  <p:tag name="ORIGINALWIDTH" val=" 7.085157"/>
  <p:tag name="EMFCHILD" val="True"/>
</p:tagLst>
</file>

<file path=ppt/tags/tag10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695396"/>
  <p:tag name="ORIGINALWIDTH" val=" 2.115197"/>
  <p:tag name="EMFCHILD" val="True"/>
</p:tagLst>
</file>

<file path=ppt/tags/tag10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636343"/>
  <p:tag name="ORIGINALWIDTH" val=" 6.629921"/>
  <p:tag name="EMFCHILD" val="True"/>
</p:tagLst>
</file>

<file path=ppt/tags/tag10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915123"/>
  <p:tag name="ORIGINALWIDTH" val=" 5.682874"/>
  <p:tag name="EMFCHILD" val="True"/>
</p:tagLst>
</file>

<file path=ppt/tags/tag1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695375"/>
  <p:tag name="ORIGINALWIDTH" val=" 2.115203"/>
  <p:tag name="EMFCHILD" val="True"/>
</p:tagLst>
</file>

<file path=ppt/tags/tag10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911736"/>
  <p:tag name="ORIGINALWIDTH" val=" 10.95823"/>
  <p:tag name="EMFCHILD" val="True"/>
</p:tagLst>
</file>

<file path=ppt/tags/tag10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.5373626"/>
  <p:tag name="ORIGINALWIDTH" val=" 2.904016"/>
  <p:tag name="EMFCHILD" val="True"/>
</p:tagLst>
</file>

<file path=ppt/tags/tag10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3.146538"/>
  <p:tag name="ORIGINALWIDTH" val=" 7.252401"/>
  <p:tag name="EMFCHILD" val="True"/>
</p:tagLst>
</file>

<file path=ppt/tags/tag10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695475"/>
  <p:tag name="ORIGINALWIDTH" val=" 2.115197"/>
  <p:tag name="EMFCHILD" val="True"/>
</p:tagLst>
</file>

<file path=ppt/tags/tag10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9.96418"/>
  <p:tag name="ORIGINALWIDTH" val=" 2.312874"/>
  <p:tag name="EMFCHILD" val="True"/>
</p:tagLst>
</file>

<file path=ppt/tags/tag10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915117"/>
  <p:tag name="ORIGINALWIDTH" val=" 5.682878"/>
  <p:tag name="LATEXADDIN" val="\documentclass{article}&#10;\usepackage{amsmath}&#10;\pagestyle{empty}&#10;\begin{document}&#10;&#10;\begin{align*}&#10;\mathbf{h}^{dec\texttt{\_}sa}_{i} = \textit{MHA\texttt{\_}QKV}(\mathbf{h}^{in}_{i}, \mathbf{H}^{in}_{1:i}, \mathbf{H}^{in}_{1:i})&#10;\end{align*}&#10;\end{document}"/>
  <p:tag name="IGUANATEXSIZE" val="20"/>
  <p:tag name="IGUANATEXCURSOR" val="223"/>
  <p:tag name="TRANSPARENCY" val="True"/>
  <p:tag name="CHOOSECOLOR" val="False"/>
  <p:tag name="COLORHEX" val="000000"/>
  <p:tag name="LATEXENGINEID" val="2"/>
  <p:tag name="TEMPFOLDER" val="D:\ZhangYueNLP\latex\"/>
  <p:tag name="LATEXFORMHEIGHT" val=" 316.5"/>
  <p:tag name="LATEXFORMWIDTH" val=" 385"/>
  <p:tag name="LATEXFORMWRAP" val="True"/>
  <p:tag name="BITMAPVECTOR" val="1"/>
  <p:tag name="EMFCHILD" val="True"/>
</p:tagLst>
</file>

<file path=ppt/tags/tag10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911732"/>
  <p:tag name="ORIGINALWIDTH" val=" 10.95828"/>
  <p:tag name="EMFCHILD" val="True"/>
</p:tagLst>
</file>

<file path=ppt/tags/tag10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.5373622"/>
  <p:tag name="ORIGINALWIDTH" val=" 2.903979"/>
  <p:tag name="EMFCHILD" val="True"/>
</p:tagLst>
</file>

<file path=ppt/tags/tag10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3.146535"/>
  <p:tag name="ORIGINALWIDTH" val=" 7.252407"/>
  <p:tag name="EMFCHILD" val="True"/>
</p:tagLst>
</file>

<file path=ppt/tags/tag10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695472"/>
  <p:tag name="ORIGINALWIDTH" val=" 2.115198"/>
  <p:tag name="EMFCHILD" val="True"/>
</p:tagLst>
</file>

<file path=ppt/tags/tag1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9.96416"/>
  <p:tag name="ORIGINALWIDTH" val=" 2.312852"/>
  <p:tag name="EMFCHILD" val="True"/>
</p:tagLst>
</file>

<file path=ppt/tags/tag10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2.331614"/>
  <p:tag name="ORIGINALWIDTH" val=" 6.629926"/>
  <p:tag name="EMFCHILD" val="True"/>
</p:tagLst>
</file>

<file path=ppt/tags/tag10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7.134251"/>
  <p:tag name="ORIGINALWIDTH" val=" 22.59316"/>
  <p:tag name="EMFCHILD" val="True"/>
</p:tagLst>
</file>

<file path=ppt/tags/tag10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.6974015"/>
  <p:tag name="ORIGINALWIDTH" val=" 4.117523"/>
  <p:tag name="EMFCHILD" val="True"/>
</p:tagLst>
</file>

<file path=ppt/tags/tag10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8.957952"/>
  <p:tag name="ORIGINALWIDTH" val=" 22.4932"/>
  <p:tag name="EMFCHILD" val="True"/>
</p:tagLst>
</file>

<file path=ppt/tags/tag10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9.964172"/>
  <p:tag name="ORIGINALWIDTH" val=" 2.312836"/>
  <p:tag name="EMFCHILD" val="True"/>
</p:tagLst>
</file>

<file path=ppt/tags/tag10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915117"/>
  <p:tag name="ORIGINALWIDTH" val=" 5.682878"/>
  <p:tag name="EMFCHILD" val="True"/>
</p:tagLst>
</file>

<file path=ppt/tags/tag10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695472"/>
  <p:tag name="ORIGINALWIDTH" val=" 7.085124"/>
  <p:tag name="EMFCHILD" val="True"/>
</p:tagLst>
</file>

<file path=ppt/tags/tag10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695393"/>
  <p:tag name="ORIGINALWIDTH" val=" 2.115198"/>
  <p:tag name="EMFCHILD" val="True"/>
</p:tagLst>
</file>

<file path=ppt/tags/tag10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2.979331"/>
  <p:tag name="ORIGINALWIDTH" val=" 1.166576"/>
  <p:tag name="EMFCHILD" val="True"/>
</p:tagLst>
</file>

<file path=ppt/tags/tag10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835432"/>
  <p:tag name="ORIGINALWIDTH" val=" 8.184966"/>
  <p:tag name="EMFCHILD" val="True"/>
</p:tagLst>
</file>

<file path=ppt/tags/tag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695393"/>
  <p:tag name="ORIGINALWIDTH" val=" 2.115197"/>
  <p:tag name="EMFCHILD" val="True"/>
</p:tagLst>
</file>

<file path=ppt/tags/tag1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915121"/>
  <p:tag name="ORIGINALWIDTH" val=" 5.682876"/>
  <p:tag name="LATEXADDIN" val="\documentclass{article}&#10;\usepackage{amsmath}&#10;\pagestyle{empty}&#10;\begin{document}&#10;&#10;\begin{gather*}&#10;\mathbf{h}_i^{dec} = \mathbf{o}_i \otimes \tilde{\mathbf{c}}_i^{dec}&#10;\end{gather*}&#10;&#10;\end{document}"/>
  <p:tag name="IGUANATEXSIZE" val="20"/>
  <p:tag name="IGUANATEXCURSOR" val="156"/>
  <p:tag name="TRANSPARENCY" val="True"/>
  <p:tag name="CHOOSECOLOR" val="False"/>
  <p:tag name="COLORHEX" val="000000"/>
  <p:tag name="LATEXENGINEID" val="1"/>
  <p:tag name="TEMPFOLDER" val="D:\ZhangYueNLP\latex\"/>
  <p:tag name="LATEXFORMHEIGHT" val=" 320"/>
  <p:tag name="LATEXFORMWIDTH" val=" 385"/>
  <p:tag name="LATEXFORMWRAP" val="True"/>
  <p:tag name="BITMAPVECTOR" val="1"/>
  <p:tag name="EMFCHILD" val="True"/>
</p:tagLst>
</file>

<file path=ppt/tags/tag11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695472"/>
  <p:tag name="ORIGINALWIDTH" val=" 7.085163"/>
  <p:tag name="EMFCHILD" val="True"/>
</p:tagLst>
</file>

<file path=ppt/tags/tag11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632638"/>
  <p:tag name="ORIGINALWIDTH" val=" 4.739177"/>
  <p:tag name="EMFCHILD" val="True"/>
</p:tagLst>
</file>

<file path=ppt/tags/tag11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695393"/>
  <p:tag name="ORIGINALWIDTH" val=" 2.115198"/>
  <p:tag name="EMFCHILD" val="True"/>
</p:tagLst>
</file>

<file path=ppt/tags/tag11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2.979331"/>
  <p:tag name="ORIGINALWIDTH" val=" 1.166576"/>
  <p:tag name="EMFCHILD" val="True"/>
</p:tagLst>
</file>

<file path=ppt/tags/tag11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835432"/>
  <p:tag name="ORIGINALWIDTH" val=" 8.184966"/>
  <p:tag name="EMFCHILD" val="True"/>
</p:tagLst>
</file>

<file path=ppt/tags/tag11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695472"/>
  <p:tag name="ORIGINALWIDTH" val=" 7.085163"/>
  <p:tag name="EMFCHILD" val="True"/>
</p:tagLst>
</file>

<file path=ppt/tags/tag11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632638"/>
  <p:tag name="ORIGINALWIDTH" val=" 4.739177"/>
  <p:tag name="EMFCHILD" val="True"/>
</p:tagLst>
</file>

<file path=ppt/tags/tag11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695393"/>
  <p:tag name="ORIGINALWIDTH" val=" 2.115198"/>
  <p:tag name="EMFCHILD" val="True"/>
</p:tagLst>
</file>

<file path=ppt/tags/tag11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9.964172"/>
  <p:tag name="ORIGINALWIDTH" val=" 2.312876"/>
  <p:tag name="EMFCHILD" val="True"/>
</p:tagLst>
</file>

<file path=ppt/tags/tag11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91512"/>
  <p:tag name="ORIGINALWIDTH" val=" 5.682881"/>
  <p:tag name="LATEXADDIN" val="\documentclass{article}&#10;\usepackage{amsmath}&#10;\pagestyle{empty}&#10;\begin{document}&#10;&#10;\begin{gather*}&#10;\mathbf{h}^{out}_{i} = \textsc{DecoderLayer}(\mathbf{H}^{enc}, \mathbf{H}^{in}_{1:i})&#10;\end{gather*}&#10;&#10;\end{document}"/>
  <p:tag name="IGUANATEXSIZE" val="20"/>
  <p:tag name="IGUANATEXCURSOR" val="180"/>
  <p:tag name="TRANSPARENCY" val="True"/>
  <p:tag name="CHOOSECOLOR" val="False"/>
  <p:tag name="COLORHEX" val="000000"/>
  <p:tag name="LATEXENGINEID" val="1"/>
  <p:tag name="TEMPFOLDER" val="D:\ZhangYueNLP\latex\"/>
  <p:tag name="LATEXFORMHEIGHT" val=" 320"/>
  <p:tag name="LATEXFORMWIDTH" val=" 385"/>
  <p:tag name="LATEXFORMWRAP" val="True"/>
  <p:tag name="BITMAPVECTOR" val="1"/>
  <p:tag name="EMFCHILD" val="True"/>
</p:tagLst>
</file>

<file path=ppt/tags/tag1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911753"/>
  <p:tag name="ORIGINALWIDTH" val=" 10.96311"/>
  <p:tag name="EMFCHILD" val="True"/>
</p:tagLst>
</file>

<file path=ppt/tags/tag11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430355"/>
  <p:tag name="ORIGINALWIDTH" val=" 10.86982"/>
  <p:tag name="EMFCHILD" val="True"/>
</p:tagLst>
</file>

<file path=ppt/tags/tag11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695473"/>
  <p:tag name="ORIGINALWIDTH" val=" 2.1152"/>
  <p:tag name="EMFCHILD" val="True"/>
</p:tagLst>
</file>

<file path=ppt/tags/tag11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2.331615"/>
  <p:tag name="ORIGINALWIDTH" val=" 6.62993"/>
  <p:tag name="EMFCHILD" val="True"/>
</p:tagLst>
</file>

<file path=ppt/tags/tag11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944844"/>
  <p:tag name="ORIGINALWIDTH" val=" 55.87022"/>
  <p:tag name="EMFCHILD" val="True"/>
</p:tagLst>
</file>

<file path=ppt/tags/tag11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5.260946"/>
  <p:tag name="ORIGINALWIDTH" val=" 17.39915"/>
  <p:tag name="EMFCHILD" val="True"/>
</p:tagLst>
</file>

<file path=ppt/tags/tag11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9.964175"/>
  <p:tag name="ORIGINALWIDTH" val=" 2.312877"/>
  <p:tag name="EMFCHILD" val="True"/>
</p:tagLst>
</file>

<file path=ppt/tags/tag11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835434"/>
  <p:tag name="ORIGINALWIDTH" val=" 8.18497"/>
  <p:tag name="EMFCHILD" val="True"/>
</p:tagLst>
</file>

<file path=ppt/tags/tag11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3.146536"/>
  <p:tag name="ORIGINALWIDTH" val=" 11.69974"/>
  <p:tag name="EMFCHILD" val="True"/>
</p:tagLst>
</file>

<file path=ppt/tags/tag11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2.979331"/>
  <p:tag name="ORIGINALWIDTH" val=" 1.166576"/>
  <p:tag name="EMFCHILD" val="True"/>
</p:tagLst>
</file>

<file path=ppt/tags/tag11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835434"/>
  <p:tag name="ORIGINALWIDTH" val=" 8.18497"/>
  <p:tag name="EMFCHILD" val="True"/>
</p:tagLst>
</file>

<file path=ppt/tags/tag1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695483"/>
  <p:tag name="ORIGINALWIDTH" val=" 2.115204"/>
  <p:tag name="EMFCHILD" val="True"/>
</p:tagLst>
</file>

<file path=ppt/tags/tag11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695473"/>
  <p:tag name="ORIGINALWIDTH" val=" 7.086544"/>
  <p:tag name="EMFCHILD" val="True"/>
</p:tagLst>
</file>

<file path=ppt/tags/tag11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632599"/>
  <p:tag name="ORIGINALWIDTH" val=" 4.742683"/>
  <p:tag name="EMFCHILD" val="True"/>
</p:tagLst>
</file>

<file path=ppt/tags/tag11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695473"/>
  <p:tag name="ORIGINALWIDTH" val=" 2.1152"/>
  <p:tag name="EMFCHILD" val="True"/>
</p:tagLst>
</file>

<file path=ppt/tags/tag11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9.964175"/>
  <p:tag name="ORIGINALWIDTH" val=" 2.312877"/>
  <p:tag name="EMFCHILD" val="True"/>
</p:tagLst>
</file>

<file path=ppt/tags/tag11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12.04988"/>
  <p:tag name="ORIGINALWIDTH" val=" 162.0176"/>
  <p:tag name="OUTPUTTYPE" val="SVG"/>
  <p:tag name="IGUANATEXVERSION" val="162"/>
  <p:tag name="LATEXADDIN" val="\documentclass{article}&#10;\usepackage{amsmath}&#10;\pagestyle{empty}&#10;\begin{document}&#10;&#10;\begin{align*}&#10;\mathbf{h}^{dec\texttt{\_}sa}_{i} = \textit{MHA\texttt{\_}QKV}(\mathbf{h}^{in}_{i}, \mathbf{H}^{in}_{1:i}, \mathbf{H}^{in}_{1:i})&#10;\end{align*}&#10;\end{document}"/>
  <p:tag name="IGUANATEXSIZE" val="20"/>
  <p:tag name="IGUANATEXCURSOR" val="223"/>
  <p:tag name="TRANSPARENCY" val="True"/>
  <p:tag name="CHOOSECOLOR" val="False"/>
  <p:tag name="COLORHEX" val="000000"/>
  <p:tag name="LATEXENGINEID" val="2"/>
  <p:tag name="TEMPFOLDER" val="D:\ZhangYueNLP\latex\"/>
  <p:tag name="LATEXFORMHEIGHT" val=" 316.5"/>
  <p:tag name="LATEXFORMWIDTH" val=" 385"/>
  <p:tag name="LATEXFORMWRAP" val="True"/>
  <p:tag name="BITMAPVECTOR" val="1"/>
</p:tagLst>
</file>

<file path=ppt/tags/tag11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12.04989"/>
  <p:tag name="ORIGINALWIDTH" val=" 168.0337"/>
  <p:tag name="OUTPUTTYPE" val="SVG"/>
  <p:tag name="IGUANATEXVERSION" val="162"/>
  <p:tag name="LATEXADDIN" val="\documentclass{article}&#10;\usepackage{amsmath}&#10;\pagestyle{empty}&#10;\begin{document}&#10;&#10;\begin{gather*}&#10;\mathbf{h}^{dec\texttt{\_}sa\texttt{\_}ln}_{i} = \mathit{LayerNorm}(\mathbf{h}^{in}_{i}+\mathbf{h}^{dec\texttt{\_}sa}_{i})&#10;\end{gather*}&#10;&#10;\end{document}"/>
  <p:tag name="IGUANATEXSIZE" val="20"/>
  <p:tag name="IGUANATEXCURSOR" val="217"/>
  <p:tag name="TRANSPARENCY" val="True"/>
  <p:tag name="CHOOSECOLOR" val="False"/>
  <p:tag name="COLORHEX" val="000000"/>
  <p:tag name="LATEXENGINEID" val="2"/>
  <p:tag name="TEMPFOLDER" val="D:\ZhangYueNLP\latex\"/>
  <p:tag name="LATEXFORMHEIGHT" val=" 320"/>
  <p:tag name="LATEXFORMWIDTH" val=" 385"/>
  <p:tag name="LATEXFORMWRAP" val="True"/>
  <p:tag name="BITMAPVECTOR" val="1"/>
</p:tagLst>
</file>

<file path=ppt/tags/tag11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10.90525"/>
  <p:tag name="ORIGINALWIDTH" val=" 17.26035"/>
  <p:tag name="OUTPUTTYPE" val="SVG"/>
  <p:tag name="IGUANATEXVERSION" val="162"/>
  <p:tag name="LATEXADDIN" val="\documentclass{article}&#10;\usepackage{amsmath}&#10;\pagestyle{empty}&#10;\begin{document}&#10;&#10;$ \mathbf{H}^{in}_{1:i} $&#10;&#10;&#10;\end{document}"/>
  <p:tag name="IGUANATEXSIZE" val="8"/>
  <p:tag name="IGUANATEXCURSOR" val="103"/>
  <p:tag name="TRANSPARENCY" val="True"/>
  <p:tag name="CHOOSECOLOR" val="False"/>
  <p:tag name="COLORHEX" val="000000"/>
  <p:tag name="LATEXENGINEID" val="1"/>
  <p:tag name="TEMPFOLDER" val="D:\ZhangYueNLP\latex\"/>
  <p:tag name="LATEXFORMHEIGHT" val=" 320"/>
  <p:tag name="LATEXFORMWIDTH" val=" 385"/>
  <p:tag name="LATEXFORMWRAP" val="True"/>
  <p:tag name="BITMAPVECTOR" val="1"/>
</p:tagLst>
</file>

<file path=ppt/tags/tag11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12.11894"/>
  <p:tag name="ORIGINALWIDTH" val=" 25.24492"/>
  <p:tag name="OUTPUTTYPE" val="SVG"/>
  <p:tag name="IGUANATEXVERSION" val="162"/>
  <p:tag name="LATEXADDIN" val="\documentclass{article}&#10;\usepackage{amsmath}&#10;\pagestyle{empty}&#10;\begin{document}&#10;&#10;$ \mathbf{h}^{dec_sa}_{i} $&#10;&#10;&#10;\end{document}"/>
  <p:tag name="IGUANATEXSIZE" val="8"/>
  <p:tag name="IGUANATEXCURSOR" val="105"/>
  <p:tag name="TRANSPARENCY" val="True"/>
  <p:tag name="CHOOSECOLOR" val="False"/>
  <p:tag name="COLORHEX" val="000000"/>
  <p:tag name="LATEXENGINEID" val="1"/>
  <p:tag name="TEMPFOLDER" val="D:\ZhangYueNLP\latex\"/>
  <p:tag name="LATEXFORMHEIGHT" val=" 320"/>
  <p:tag name="LATEXFORMWIDTH" val=" 385"/>
  <p:tag name="LATEXFORMWRAP" val="True"/>
  <p:tag name="BITMAPVECTOR" val="1"/>
</p:tagLst>
</file>

<file path=ppt/tags/tag11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915195"/>
  <p:tag name="ORIGINALWIDTH" val=" 5.682887"/>
  <p:tag name="LATEXADDIN" val="\documentclass{article}&#10;\usepackage{amsmath}&#10;\pagestyle{empty}&#10;\begin{document}&#10;&#10;$ \mathbf{h}^{dec_sa}_{i} $&#10;&#10;&#10;\end{document}"/>
  <p:tag name="IGUANATEXSIZE" val="8"/>
  <p:tag name="IGUANATEXCURSOR" val="105"/>
  <p:tag name="TRANSPARENCY" val="True"/>
  <p:tag name="CHOOSECOLOR" val="False"/>
  <p:tag name="COLORHEX" val="000000"/>
  <p:tag name="LATEXENGINEID" val="1"/>
  <p:tag name="TEMPFOLDER" val="D:\ZhangYueNLP\latex\"/>
  <p:tag name="LATEXFORMHEIGHT" val=" 320"/>
  <p:tag name="LATEXFORMWIDTH" val=" 385"/>
  <p:tag name="LATEXFORMWRAP" val="True"/>
  <p:tag name="BITMAPVECTOR" val="1"/>
  <p:tag name="EMFCHILD" val="True"/>
</p:tagLst>
</file>

<file path=ppt/tags/tag11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911792"/>
  <p:tag name="ORIGINALWIDTH" val=" 10.96315"/>
  <p:tag name="EMFCHILD" val="True"/>
</p:tagLst>
</file>

<file path=ppt/tags/tag1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2.331577"/>
  <p:tag name="ORIGINALWIDTH" val=" 6.629887"/>
  <p:tag name="EMFCHILD" val="True"/>
</p:tagLst>
</file>

<file path=ppt/tags/tag11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2.257567"/>
  <p:tag name="ORIGINALWIDTH" val=" 2.209019"/>
  <p:tag name="EMFCHILD" val="True"/>
</p:tagLst>
</file>

<file path=ppt/tags/tag11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3.146547"/>
  <p:tag name="ORIGINALWIDTH" val=" 3.560172"/>
  <p:tag name="EMFCHILD" val="True"/>
</p:tagLst>
</file>

<file path=ppt/tags/tag11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695423"/>
  <p:tag name="ORIGINALWIDTH" val=" 2.115177"/>
  <p:tag name="EMFCHILD" val="True"/>
</p:tagLst>
</file>

<file path=ppt/tags/tag11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835464"/>
  <p:tag name="ORIGINALWIDTH" val=" 8.184973"/>
  <p:tag name="LATEXADDIN" val="\documentclass{article}&#10;\usepackage{amsmath}&#10;\pagestyle{empty}&#10;\begin{document}&#10;&#10;$ \mathbf{H}^{in}_{1:i} $&#10;&#10;&#10;\end{document}"/>
  <p:tag name="IGUANATEXSIZE" val="8"/>
  <p:tag name="IGUANATEXCURSOR" val="103"/>
  <p:tag name="TRANSPARENCY" val="True"/>
  <p:tag name="CHOOSECOLOR" val="False"/>
  <p:tag name="COLORHEX" val="000000"/>
  <p:tag name="LATEXENGINEID" val="1"/>
  <p:tag name="TEMPFOLDER" val="D:\ZhangYueNLP\latex\"/>
  <p:tag name="LATEXFORMHEIGHT" val=" 320"/>
  <p:tag name="LATEXFORMWIDTH" val=" 385"/>
  <p:tag name="LATEXFORMWRAP" val="True"/>
  <p:tag name="BITMAPVECTOR" val="1"/>
  <p:tag name="EMFCHILD" val="True"/>
</p:tagLst>
</file>

<file path=ppt/tags/tag11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695423"/>
  <p:tag name="ORIGINALWIDTH" val=" 7.086554"/>
  <p:tag name="EMFCHILD" val="True"/>
</p:tagLst>
</file>

<file path=ppt/tags/tag11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632659"/>
  <p:tag name="ORIGINALWIDTH" val=" 4.742719"/>
  <p:tag name="EMFCHILD" val="True"/>
</p:tagLst>
</file>

<file path=ppt/tags/tag11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695458"/>
  <p:tag name="ORIGINALWIDTH" val=" 2.115214"/>
  <p:tag name="EMFCHILD" val="True"/>
</p:tagLst>
</file>

<file path=ppt/tags/tag11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915123"/>
  <p:tag name="ORIGINALWIDTH" val=" 5.682874"/>
  <p:tag name="LATEXADDIN" val="\documentclass{article}&#10;\usepackage{amsmath}&#10;\pagestyle{empty}&#10;\begin{document}&#10;&#10;\begin{gather*}&#10;\mathbf{h}^{dec\texttt{\_}sa\texttt{\_}ln}_{i} = \mathit{LayerNorm}(\mathbf{h}^{in}_{i}+\mathbf{h}^{dec\texttt{\_}sa}_{i})&#10;\end{gather*}&#10;&#10;\end{document}"/>
  <p:tag name="IGUANATEXSIZE" val="20"/>
  <p:tag name="IGUANATEXCURSOR" val="217"/>
  <p:tag name="TRANSPARENCY" val="True"/>
  <p:tag name="CHOOSECOLOR" val="False"/>
  <p:tag name="COLORHEX" val="000000"/>
  <p:tag name="LATEXENGINEID" val="2"/>
  <p:tag name="TEMPFOLDER" val="D:\ZhangYueNLP\latex\"/>
  <p:tag name="LATEXFORMHEIGHT" val=" 320"/>
  <p:tag name="LATEXFORMWIDTH" val=" 385"/>
  <p:tag name="LATEXFORMWRAP" val="True"/>
  <p:tag name="BITMAPVECTOR" val="1"/>
  <p:tag name="EMFCHILD" val="True"/>
</p:tagLst>
</file>

<file path=ppt/tags/tag11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911736"/>
  <p:tag name="ORIGINALWIDTH" val=" 10.95827"/>
  <p:tag name="EMFCHILD" val="True"/>
</p:tagLst>
</file>

<file path=ppt/tags/tag11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.5373626"/>
  <p:tag name="ORIGINALWIDTH" val=" 2.903976"/>
  <p:tag name="EMFCHILD" val="True"/>
</p:tagLst>
</file>

<file path=ppt/tags/tag1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573451"/>
  <p:tag name="ORIGINALWIDTH" val=" 5.084584"/>
  <p:tag name="EMFCHILD" val="True"/>
</p:tagLst>
</file>

<file path=ppt/tags/tag11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3.146538"/>
  <p:tag name="ORIGINALWIDTH" val=" 7.252401"/>
  <p:tag name="EMFCHILD" val="True"/>
</p:tagLst>
</file>

<file path=ppt/tags/tag11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.5373626"/>
  <p:tag name="ORIGINALWIDTH" val=" 2.903976"/>
  <p:tag name="EMFCHILD" val="True"/>
</p:tagLst>
</file>

<file path=ppt/tags/tag11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911736"/>
  <p:tag name="ORIGINALWIDTH" val=" 1.563779"/>
  <p:tag name="EMFCHILD" val="True"/>
</p:tagLst>
</file>

<file path=ppt/tags/tag11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3.146538"/>
  <p:tag name="ORIGINALWIDTH" val=" 4.265433"/>
  <p:tag name="EMFCHILD" val="True"/>
</p:tagLst>
</file>

<file path=ppt/tags/tag11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695475"/>
  <p:tag name="ORIGINALWIDTH" val=" 2.115197"/>
  <p:tag name="EMFCHILD" val="True"/>
</p:tagLst>
</file>

<file path=ppt/tags/tag11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2.331616"/>
  <p:tag name="ORIGINALWIDTH" val=" 6.629921"/>
  <p:tag name="EMFCHILD" val="True"/>
</p:tagLst>
</file>

<file path=ppt/tags/tag11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805398"/>
  <p:tag name="ORIGINALWIDTH" val=" 5.603149"/>
  <p:tag name="EMFCHILD" val="True"/>
</p:tagLst>
</file>

<file path=ppt/tags/tag11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8.848234"/>
  <p:tag name="ORIGINALWIDTH" val=" 42.73433"/>
  <p:tag name="EMFCHILD" val="True"/>
</p:tagLst>
</file>

<file path=ppt/tags/tag11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9.96418"/>
  <p:tag name="ORIGINALWIDTH" val=" 2.312874"/>
  <p:tag name="EMFCHILD" val="True"/>
</p:tagLst>
</file>

<file path=ppt/tags/tag11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915123"/>
  <p:tag name="ORIGINALWIDTH" val=" 5.682874"/>
  <p:tag name="EMFCHILD" val="True"/>
</p:tagLst>
</file>

<file path=ppt/tags/tag1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695375"/>
  <p:tag name="ORIGINALWIDTH" val=" 2.115204"/>
  <p:tag name="EMFCHILD" val="True"/>
</p:tagLst>
</file>

<file path=ppt/tags/tag11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695475"/>
  <p:tag name="ORIGINALWIDTH" val=" 7.085157"/>
  <p:tag name="EMFCHILD" val="True"/>
</p:tagLst>
</file>

<file path=ppt/tags/tag11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695396"/>
  <p:tag name="ORIGINALWIDTH" val=" 2.115197"/>
  <p:tag name="EMFCHILD" val="True"/>
</p:tagLst>
</file>

<file path=ppt/tags/tag11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636343"/>
  <p:tag name="ORIGINALWIDTH" val=" 6.629921"/>
  <p:tag name="EMFCHILD" val="True"/>
</p:tagLst>
</file>

<file path=ppt/tags/tag11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915123"/>
  <p:tag name="ORIGINALWIDTH" val=" 5.682874"/>
  <p:tag name="EMFCHILD" val="True"/>
</p:tagLst>
</file>

<file path=ppt/tags/tag11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911736"/>
  <p:tag name="ORIGINALWIDTH" val=" 10.95823"/>
  <p:tag name="EMFCHILD" val="True"/>
</p:tagLst>
</file>

<file path=ppt/tags/tag11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.5373626"/>
  <p:tag name="ORIGINALWIDTH" val=" 2.904016"/>
  <p:tag name="EMFCHILD" val="True"/>
</p:tagLst>
</file>

<file path=ppt/tags/tag11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3.146538"/>
  <p:tag name="ORIGINALWIDTH" val=" 7.252401"/>
  <p:tag name="EMFCHILD" val="True"/>
</p:tagLst>
</file>

<file path=ppt/tags/tag11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695475"/>
  <p:tag name="ORIGINALWIDTH" val=" 2.115197"/>
  <p:tag name="EMFCHILD" val="True"/>
</p:tagLst>
</file>

<file path=ppt/tags/tag11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9.96418"/>
  <p:tag name="ORIGINALWIDTH" val=" 2.312874"/>
  <p:tag name="EMFCHILD" val="True"/>
</p:tagLst>
</file>

<file path=ppt/tags/tag11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915117"/>
  <p:tag name="ORIGINALWIDTH" val=" 5.682878"/>
  <p:tag name="LATEXADDIN" val="\documentclass{article}&#10;\usepackage{amsmath}&#10;\pagestyle{empty}&#10;\begin{document}&#10;&#10;\begin{align*}&#10;\mathbf{h}^{dec\texttt{\_}sa}_{i} = \textit{MHA\texttt{\_}QKV}(\mathbf{h}^{in}_{i}, \mathbf{H}^{in}_{1:i}, \mathbf{H}^{in}_{1:i})&#10;\end{align*}&#10;\end{document}"/>
  <p:tag name="IGUANATEXSIZE" val="20"/>
  <p:tag name="IGUANATEXCURSOR" val="223"/>
  <p:tag name="TRANSPARENCY" val="True"/>
  <p:tag name="CHOOSECOLOR" val="False"/>
  <p:tag name="COLORHEX" val="000000"/>
  <p:tag name="LATEXENGINEID" val="2"/>
  <p:tag name="TEMPFOLDER" val="D:\ZhangYueNLP\latex\"/>
  <p:tag name="LATEXFORMHEIGHT" val=" 316.5"/>
  <p:tag name="LATEXFORMWIDTH" val=" 385"/>
  <p:tag name="LATEXFORMWRAP" val="True"/>
  <p:tag name="BITMAPVECTOR" val="1"/>
  <p:tag name="EMFCHILD" val="True"/>
</p:tagLst>
</file>

<file path=ppt/tags/tag1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636351"/>
  <p:tag name="ORIGINALWIDTH" val=" 6.649587"/>
  <p:tag name="EMFCHILD" val="True"/>
</p:tagLst>
</file>

<file path=ppt/tags/tag11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911732"/>
  <p:tag name="ORIGINALWIDTH" val=" 10.95828"/>
  <p:tag name="EMFCHILD" val="True"/>
</p:tagLst>
</file>

<file path=ppt/tags/tag11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.5373622"/>
  <p:tag name="ORIGINALWIDTH" val=" 2.903979"/>
  <p:tag name="EMFCHILD" val="True"/>
</p:tagLst>
</file>

<file path=ppt/tags/tag11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3.146535"/>
  <p:tag name="ORIGINALWIDTH" val=" 7.252407"/>
  <p:tag name="EMFCHILD" val="True"/>
</p:tagLst>
</file>

<file path=ppt/tags/tag11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695472"/>
  <p:tag name="ORIGINALWIDTH" val=" 2.115198"/>
  <p:tag name="EMFCHILD" val="True"/>
</p:tagLst>
</file>

<file path=ppt/tags/tag11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2.331614"/>
  <p:tag name="ORIGINALWIDTH" val=" 6.629926"/>
  <p:tag name="EMFCHILD" val="True"/>
</p:tagLst>
</file>

<file path=ppt/tags/tag11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7.134251"/>
  <p:tag name="ORIGINALWIDTH" val=" 22.59316"/>
  <p:tag name="EMFCHILD" val="True"/>
</p:tagLst>
</file>

<file path=ppt/tags/tag11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.6974015"/>
  <p:tag name="ORIGINALWIDTH" val=" 4.117523"/>
  <p:tag name="EMFCHILD" val="True"/>
</p:tagLst>
</file>

<file path=ppt/tags/tag11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8.957952"/>
  <p:tag name="ORIGINALWIDTH" val=" 22.4932"/>
  <p:tag name="EMFCHILD" val="True"/>
</p:tagLst>
</file>

<file path=ppt/tags/tag11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9.964172"/>
  <p:tag name="ORIGINALWIDTH" val=" 2.312836"/>
  <p:tag name="EMFCHILD" val="True"/>
</p:tagLst>
</file>

<file path=ppt/tags/tag11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915117"/>
  <p:tag name="ORIGINALWIDTH" val=" 5.682878"/>
  <p:tag name="EMFCHILD" val="True"/>
</p:tagLst>
</file>

<file path=ppt/tags/tag1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.9264994"/>
  <p:tag name="ORIGINALWIDTH" val=" 3.319666"/>
  <p:tag name="EMFCHILD" val="True"/>
</p:tagLst>
</file>

<file path=ppt/tags/tag11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695472"/>
  <p:tag name="ORIGINALWIDTH" val=" 7.085124"/>
  <p:tag name="EMFCHILD" val="True"/>
</p:tagLst>
</file>

<file path=ppt/tags/tag11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695393"/>
  <p:tag name="ORIGINALWIDTH" val=" 2.115198"/>
  <p:tag name="EMFCHILD" val="True"/>
</p:tagLst>
</file>

<file path=ppt/tags/tag11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2.979331"/>
  <p:tag name="ORIGINALWIDTH" val=" 1.166576"/>
  <p:tag name="EMFCHILD" val="True"/>
</p:tagLst>
</file>

<file path=ppt/tags/tag11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835432"/>
  <p:tag name="ORIGINALWIDTH" val=" 8.184966"/>
  <p:tag name="EMFCHILD" val="True"/>
</p:tagLst>
</file>

<file path=ppt/tags/tag11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695472"/>
  <p:tag name="ORIGINALWIDTH" val=" 7.085163"/>
  <p:tag name="EMFCHILD" val="True"/>
</p:tagLst>
</file>

<file path=ppt/tags/tag11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632638"/>
  <p:tag name="ORIGINALWIDTH" val=" 4.739177"/>
  <p:tag name="EMFCHILD" val="True"/>
</p:tagLst>
</file>

<file path=ppt/tags/tag11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695393"/>
  <p:tag name="ORIGINALWIDTH" val=" 2.115198"/>
  <p:tag name="EMFCHILD" val="True"/>
</p:tagLst>
</file>

<file path=ppt/tags/tag11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2.979331"/>
  <p:tag name="ORIGINALWIDTH" val=" 1.166576"/>
  <p:tag name="EMFCHILD" val="True"/>
</p:tagLst>
</file>

<file path=ppt/tags/tag11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835432"/>
  <p:tag name="ORIGINALWIDTH" val=" 8.184966"/>
  <p:tag name="EMFCHILD" val="True"/>
</p:tagLst>
</file>

<file path=ppt/tags/tag11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695472"/>
  <p:tag name="ORIGINALWIDTH" val=" 7.085163"/>
  <p:tag name="EMFCHILD" val="True"/>
</p:tagLst>
</file>

<file path=ppt/tags/tag1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573451"/>
  <p:tag name="ORIGINALWIDTH" val=" 4.386767"/>
  <p:tag name="EMFCHILD" val="True"/>
</p:tagLst>
</file>

<file path=ppt/tags/tag11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632638"/>
  <p:tag name="ORIGINALWIDTH" val=" 4.739177"/>
  <p:tag name="EMFCHILD" val="True"/>
</p:tagLst>
</file>

<file path=ppt/tags/tag11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695393"/>
  <p:tag name="ORIGINALWIDTH" val=" 2.115198"/>
  <p:tag name="EMFCHILD" val="True"/>
</p:tagLst>
</file>

<file path=ppt/tags/tag11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9.964172"/>
  <p:tag name="ORIGINALWIDTH" val=" 2.312876"/>
  <p:tag name="EMFCHILD" val="True"/>
</p:tagLst>
</file>

<file path=ppt/tags/tag11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12.14196"/>
  <p:tag name="ORIGINALWIDTH" val=" 195.0034"/>
  <p:tag name="OUTPUTTYPE" val="SVG"/>
  <p:tag name="IGUANATEXVERSION" val="162"/>
  <p:tag name="LATEXADDIN" val="\documentclass{article}&#10;\usepackage{amsmath}&#10;\pagestyle{empty}&#10;\begin{document}&#10;&#10;\begin{gather*}&#10;\mathbf{h}^{dec\texttt{\_}ca}_{i}=\textit{MHA\texttt{\_}QKV}(\textbf{h}^{dec\texttt{\_}sa\texttt{\_}ln}_{i},\textbf{H}^{enc} , \textbf{H}^{enc})&#10;\end{gather*}&#10;&#10;\end{document}"/>
  <p:tag name="IGUANATEXSIZE" val="20"/>
  <p:tag name="IGUANATEXCURSOR" val="203"/>
  <p:tag name="TRANSPARENCY" val="True"/>
  <p:tag name="CHOOSECOLOR" val="False"/>
  <p:tag name="COLORHEX" val="000000"/>
  <p:tag name="LATEXENGINEID" val="2"/>
  <p:tag name="TEMPFOLDER" val="D:\ZhangYueNLP\latex\"/>
  <p:tag name="LATEXFORMHEIGHT" val=" 320"/>
  <p:tag name="LATEXFORMWIDTH" val=" 385"/>
  <p:tag name="LATEXFORMWRAP" val="True"/>
  <p:tag name="BITMAPVECTOR" val="1"/>
</p:tagLst>
</file>

<file path=ppt/tags/tag11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12.04988"/>
  <p:tag name="ORIGINALWIDTH" val=" 193.6152"/>
  <p:tag name="OUTPUTTYPE" val="SVG"/>
  <p:tag name="IGUANATEXVERSION" val="162"/>
  <p:tag name="LATEXADDIN" val="\documentclass{article}&#10;\usepackage{amsmath}&#10;\pagestyle{empty}&#10;\begin{document}&#10;&#10;\begin{gather*}&#10;\mathbf{h}^{dec\texttt{\_}ca\texttt{\_}ln}_{i} = \textit{LayerNorm}(\mathbf{h}^{dec\texttt{\_}ca}_{i} + \mathbf{h}^{dec\texttt{\_}sa\texttt{\_}ln}_{i})&#10;\end{gather*}&#10;&#10;\end{document}"/>
  <p:tag name="IGUANATEXSIZE" val="20"/>
  <p:tag name="IGUANATEXCURSOR" val="142"/>
  <p:tag name="TRANSPARENCY" val="True"/>
  <p:tag name="CHOOSECOLOR" val="False"/>
  <p:tag name="COLORHEX" val="000000"/>
  <p:tag name="LATEXENGINEID" val="2"/>
  <p:tag name="TEMPFOLDER" val="D:\ZhangYueNLP\latex\"/>
  <p:tag name="LATEXFORMHEIGHT" val=" 320"/>
  <p:tag name="LATEXFORMWIDTH" val=" 385"/>
  <p:tag name="LATEXFORMWRAP" val="True"/>
  <p:tag name="BITMAPVECTOR" val="1"/>
</p:tagLst>
</file>

<file path=ppt/tags/tag11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915117"/>
  <p:tag name="ORIGINALWIDTH" val=" 5.68288"/>
  <p:tag name="LATEXADDIN" val="\documentclass{article}&#10;\usepackage{amsmath}&#10;\pagestyle{empty}&#10;\begin{document}&#10;&#10;\begin{gather*}&#10;\mathbf{h}^{dec\texttt{\_}ca\texttt{\_}ln}_{i} = \textit{LayerNorm}(\mathbf{h}^{dec\texttt{\_}ca}_{i} + \mathbf{h}^{dec\texttt{\_}sa\texttt{\_}ln}_{i})&#10;\end{gather*}&#10;&#10;\end{document}"/>
  <p:tag name="IGUANATEXSIZE" val="20"/>
  <p:tag name="IGUANATEXCURSOR" val="142"/>
  <p:tag name="TRANSPARENCY" val="True"/>
  <p:tag name="CHOOSECOLOR" val="False"/>
  <p:tag name="COLORHEX" val="000000"/>
  <p:tag name="LATEXENGINEID" val="2"/>
  <p:tag name="TEMPFOLDER" val="D:\ZhangYueNLP\latex\"/>
  <p:tag name="LATEXFORMHEIGHT" val=" 320"/>
  <p:tag name="LATEXFORMWIDTH" val=" 385"/>
  <p:tag name="LATEXFORMWRAP" val="True"/>
  <p:tag name="BITMAPVECTOR" val="1"/>
  <p:tag name="EMFCHILD" val="True"/>
</p:tagLst>
</file>

<file path=ppt/tags/tag11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911732"/>
  <p:tag name="ORIGINALWIDTH" val=" 10.9582"/>
  <p:tag name="EMFCHILD" val="True"/>
</p:tagLst>
</file>

<file path=ppt/tags/tag11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.5373622"/>
  <p:tag name="ORIGINALWIDTH" val=" 2.903979"/>
  <p:tag name="EMFCHILD" val="True"/>
</p:tagLst>
</file>

<file path=ppt/tags/tag11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3.146535"/>
  <p:tag name="ORIGINALWIDTH" val=" 7.112842"/>
  <p:tag name="EMFCHILD" val="True"/>
</p:tagLst>
</file>

<file path=ppt/tags/tag11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.5373622"/>
  <p:tag name="ORIGINALWIDTH" val=" 2.903979"/>
  <p:tag name="EMFCHILD" val="True"/>
</p:tagLst>
</file>

<file path=ppt/tags/tag1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911753"/>
  <p:tag name="ORIGINALWIDTH" val=" 10.96306"/>
  <p:tag name="EMFCHILD" val="True"/>
</p:tagLst>
</file>

<file path=ppt/tags/tag11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911732"/>
  <p:tag name="ORIGINALWIDTH" val=" 1.563781"/>
  <p:tag name="EMFCHILD" val="True"/>
</p:tagLst>
</file>

<file path=ppt/tags/tag11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3.146535"/>
  <p:tag name="ORIGINALWIDTH" val=" 4.265437"/>
  <p:tag name="EMFCHILD" val="True"/>
</p:tagLst>
</file>

<file path=ppt/tags/tag11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695472"/>
  <p:tag name="ORIGINALWIDTH" val=" 2.115199"/>
  <p:tag name="EMFCHILD" val="True"/>
</p:tagLst>
</file>

<file path=ppt/tags/tag11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2.331614"/>
  <p:tag name="ORIGINALWIDTH" val=" 6.629928"/>
  <p:tag name="EMFCHILD" val="True"/>
</p:tagLst>
</file>

<file path=ppt/tags/tag11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805393"/>
  <p:tag name="ORIGINALWIDTH" val=" 5.603116"/>
  <p:tag name="EMFCHILD" val="True"/>
</p:tagLst>
</file>

<file path=ppt/tags/tag11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8.848267"/>
  <p:tag name="ORIGINALWIDTH" val=" 42.8639"/>
  <p:tag name="EMFCHILD" val="True"/>
</p:tagLst>
</file>

<file path=ppt/tags/tag11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9.964172"/>
  <p:tag name="ORIGINALWIDTH" val=" 2.312837"/>
  <p:tag name="EMFCHILD" val="True"/>
</p:tagLst>
</file>

<file path=ppt/tags/tag11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915117"/>
  <p:tag name="ORIGINALWIDTH" val=" 5.68288"/>
  <p:tag name="EMFCHILD" val="True"/>
</p:tagLst>
</file>

<file path=ppt/tags/tag11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911732"/>
  <p:tag name="ORIGINALWIDTH" val=" 10.9582"/>
  <p:tag name="EMFCHILD" val="True"/>
</p:tagLst>
</file>

<file path=ppt/tags/tag11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.5373622"/>
  <p:tag name="ORIGINALWIDTH" val=" 2.904019"/>
  <p:tag name="EMFCHILD" val="True"/>
</p:tagLst>
</file>

<file path=ppt/tags/tag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.3419291"/>
  <p:tag name="ORIGINALWIDTH" val=" 4.718977"/>
  <p:tag name="EMFCHILD" val="True"/>
</p:tagLst>
</file>

<file path=ppt/tags/tag1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695483"/>
  <p:tag name="ORIGINALWIDTH" val=" 2.115204"/>
  <p:tag name="EMFCHILD" val="True"/>
</p:tagLst>
</file>

<file path=ppt/tags/tag12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3.146535"/>
  <p:tag name="ORIGINALWIDTH" val=" 7.112842"/>
  <p:tag name="EMFCHILD" val="True"/>
</p:tagLst>
</file>

<file path=ppt/tags/tag12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695472"/>
  <p:tag name="ORIGINALWIDTH" val=" 2.115199"/>
  <p:tag name="EMFCHILD" val="True"/>
</p:tagLst>
</file>

<file path=ppt/tags/tag12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636338"/>
  <p:tag name="ORIGINALWIDTH" val=" 6.629889"/>
  <p:tag name="EMFCHILD" val="True"/>
</p:tagLst>
</file>

<file path=ppt/tags/tag12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915117"/>
  <p:tag name="ORIGINALWIDTH" val=" 5.68288"/>
  <p:tag name="EMFCHILD" val="True"/>
</p:tagLst>
</file>

<file path=ppt/tags/tag12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911732"/>
  <p:tag name="ORIGINALWIDTH" val=" 10.95828"/>
  <p:tag name="EMFCHILD" val="True"/>
</p:tagLst>
</file>

<file path=ppt/tags/tag12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.5373622"/>
  <p:tag name="ORIGINALWIDTH" val=" 2.904019"/>
  <p:tag name="EMFCHILD" val="True"/>
</p:tagLst>
</file>

<file path=ppt/tags/tag12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3.146535"/>
  <p:tag name="ORIGINALWIDTH" val=" 7.252409"/>
  <p:tag name="EMFCHILD" val="True"/>
</p:tagLst>
</file>

<file path=ppt/tags/tag12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.5373622"/>
  <p:tag name="ORIGINALWIDTH" val=" 2.904019"/>
  <p:tag name="EMFCHILD" val="True"/>
</p:tagLst>
</file>

<file path=ppt/tags/tag12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911732"/>
  <p:tag name="ORIGINALWIDTH" val=" 1.563781"/>
  <p:tag name="EMFCHILD" val="True"/>
</p:tagLst>
</file>

<file path=ppt/tags/tag12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3.146535"/>
  <p:tag name="ORIGINALWIDTH" val=" 4.265437"/>
  <p:tag name="EMFCHILD" val="True"/>
</p:tagLst>
</file>

<file path=ppt/tags/tag1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974815"/>
  <p:tag name="ORIGINALWIDTH" val=" 3.93798"/>
  <p:tag name="LATEXADDIN" val="\documentclass{article}&#10;\usepackage{amsmath}&#10;\pagestyle{empty}&#10;\begin{document}&#10;&#10;\begin{gather*}&#10;\mathbf{f}_i = \sigma(\mathbf{W}_f emb'(y_{i-1}) + \mathbf{U}_f \mathbf{h}^{dec}_{i-1} + \mathbf{C}_f \mathbf{c}_i)&#10;\end{gather*}&#10;&#10;\end{document}"/>
  <p:tag name="IGUANATEXSIZE" val="20"/>
  <p:tag name="IGUANATEXCURSOR" val="209"/>
  <p:tag name="TRANSPARENCY" val="True"/>
  <p:tag name="CHOOSECOLOR" val="False"/>
  <p:tag name="COLORHEX" val="000000"/>
  <p:tag name="LATEXENGINEID" val="1"/>
  <p:tag name="TEMPFOLDER" val="D:\ZhangYueNLP\latex\"/>
  <p:tag name="LATEXFORMHEIGHT" val=" 320"/>
  <p:tag name="LATEXFORMWIDTH" val=" 385"/>
  <p:tag name="LATEXFORMWRAP" val="True"/>
  <p:tag name="BITMAPVECTOR" val="1"/>
  <p:tag name="EMFCHILD" val="True"/>
</p:tagLst>
</file>

<file path=ppt/tags/tag12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695472"/>
  <p:tag name="ORIGINALWIDTH" val=" 2.115199"/>
  <p:tag name="EMFCHILD" val="True"/>
</p:tagLst>
</file>

<file path=ppt/tags/tag12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9.964172"/>
  <p:tag name="ORIGINALWIDTH" val=" 2.312876"/>
  <p:tag name="EMFCHILD" val="True"/>
</p:tagLst>
</file>

<file path=ppt/tags/tag12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915113"/>
  <p:tag name="ORIGINALWIDTH" val=" 5.682882"/>
  <p:tag name="LATEXADDIN" val="\documentclass{article}&#10;\usepackage{amsmath}&#10;\pagestyle{empty}&#10;\begin{document}&#10;&#10;\begin{gather*}&#10;\mathbf{h}^{dec\texttt{\_}ca}_{i}=\textit{MHA\texttt{\_}QKV}(\textbf{h}^{dec\texttt{\_}sa\texttt{\_}ln}_{i},\textbf{H}^{enc} , \textbf{H}^{enc})&#10;\end{gather*}&#10;&#10;\end{document}"/>
  <p:tag name="IGUANATEXSIZE" val="20"/>
  <p:tag name="IGUANATEXCURSOR" val="203"/>
  <p:tag name="TRANSPARENCY" val="True"/>
  <p:tag name="CHOOSECOLOR" val="False"/>
  <p:tag name="COLORHEX" val="000000"/>
  <p:tag name="LATEXENGINEID" val="2"/>
  <p:tag name="TEMPFOLDER" val="D:\ZhangYueNLP\latex\"/>
  <p:tag name="LATEXFORMHEIGHT" val=" 320"/>
  <p:tag name="LATEXFORMWIDTH" val=" 385"/>
  <p:tag name="LATEXFORMWRAP" val="True"/>
  <p:tag name="BITMAPVECTOR" val="1"/>
  <p:tag name="EMFCHILD" val="True"/>
</p:tagLst>
</file>

<file path=ppt/tags/tag12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911729"/>
  <p:tag name="ORIGINALWIDTH" val=" 10.95824"/>
  <p:tag name="EMFCHILD" val="True"/>
</p:tagLst>
</file>

<file path=ppt/tags/tag12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.5373619"/>
  <p:tag name="ORIGINALWIDTH" val=" 2.90398"/>
  <p:tag name="EMFCHILD" val="True"/>
</p:tagLst>
</file>

<file path=ppt/tags/tag12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3.146533"/>
  <p:tag name="ORIGINALWIDTH" val=" 7.112844"/>
  <p:tag name="EMFCHILD" val="True"/>
</p:tagLst>
</file>

<file path=ppt/tags/tag12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695469"/>
  <p:tag name="ORIGINALWIDTH" val=" 2.1152"/>
  <p:tag name="EMFCHILD" val="True"/>
</p:tagLst>
</file>

<file path=ppt/tags/tag12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2.331613"/>
  <p:tag name="ORIGINALWIDTH" val=" 6.62993"/>
  <p:tag name="EMFCHILD" val="True"/>
</p:tagLst>
</file>

<file path=ppt/tags/tag12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7.134247"/>
  <p:tag name="ORIGINALWIDTH" val=" 22.59322"/>
  <p:tag name="EMFCHILD" val="True"/>
</p:tagLst>
</file>

<file path=ppt/tags/tag12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.6974011"/>
  <p:tag name="ORIGINALWIDTH" val=" 4.117486"/>
  <p:tag name="EMFCHILD" val="True"/>
</p:tagLst>
</file>

<file path=ppt/tags/tag1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695376"/>
  <p:tag name="ORIGINALWIDTH" val=" 2.115203"/>
  <p:tag name="EMFCHILD" val="True"/>
</p:tagLst>
</file>

<file path=ppt/tags/tag12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8.957946"/>
  <p:tag name="ORIGINALWIDTH" val=" 22.49314"/>
  <p:tag name="EMFCHILD" val="True"/>
</p:tagLst>
</file>

<file path=ppt/tags/tag12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9.964167"/>
  <p:tag name="ORIGINALWIDTH" val=" 2.312877"/>
  <p:tag name="EMFCHILD" val="True"/>
</p:tagLst>
</file>

<file path=ppt/tags/tag12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915113"/>
  <p:tag name="ORIGINALWIDTH" val=" 5.682882"/>
  <p:tag name="EMFCHILD" val="True"/>
</p:tagLst>
</file>

<file path=ppt/tags/tag12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911729"/>
  <p:tag name="ORIGINALWIDTH" val=" 10.95828"/>
  <p:tag name="EMFCHILD" val="True"/>
</p:tagLst>
</file>

<file path=ppt/tags/tag12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.5373225"/>
  <p:tag name="ORIGINALWIDTH" val=" 2.90398"/>
  <p:tag name="EMFCHILD" val="True"/>
</p:tagLst>
</file>

<file path=ppt/tags/tag12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3.146533"/>
  <p:tag name="ORIGINALWIDTH" val=" 7.252411"/>
  <p:tag name="EMFCHILD" val="True"/>
</p:tagLst>
</file>

<file path=ppt/tags/tag12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.5373225"/>
  <p:tag name="ORIGINALWIDTH" val=" 2.90398"/>
  <p:tag name="EMFCHILD" val="True"/>
</p:tagLst>
</file>

<file path=ppt/tags/tag12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911729"/>
  <p:tag name="ORIGINALWIDTH" val=" 1.563781"/>
  <p:tag name="EMFCHILD" val="True"/>
</p:tagLst>
</file>

<file path=ppt/tags/tag12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3.146533"/>
  <p:tag name="ORIGINALWIDTH" val=" 4.265439"/>
  <p:tag name="EMFCHILD" val="True"/>
</p:tagLst>
</file>

<file path=ppt/tags/tag12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695469"/>
  <p:tag name="ORIGINALWIDTH" val=" 2.1152"/>
  <p:tag name="EMFCHILD" val="True"/>
</p:tagLst>
</file>

<file path=ppt/tags/tag1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2.331577"/>
  <p:tag name="ORIGINALWIDTH" val=" 6.629938"/>
  <p:tag name="EMFCHILD" val="True"/>
</p:tagLst>
</file>

<file path=ppt/tags/tag12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2.979329"/>
  <p:tag name="ORIGINALWIDTH" val=" 1.166576"/>
  <p:tag name="EMFCHILD" val="True"/>
</p:tagLst>
</file>

<file path=ppt/tags/tag12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835428"/>
  <p:tag name="ORIGINALWIDTH" val=" 8.184971"/>
  <p:tag name="EMFCHILD" val="True"/>
</p:tagLst>
</file>

<file path=ppt/tags/tag12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3.146533"/>
  <p:tag name="ORIGINALWIDTH" val=" 11.69828"/>
  <p:tag name="EMFCHILD" val="True"/>
</p:tagLst>
</file>

<file path=ppt/tags/tag12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2.979329"/>
  <p:tag name="ORIGINALWIDTH" val=" 1.166576"/>
  <p:tag name="EMFCHILD" val="True"/>
</p:tagLst>
</file>

<file path=ppt/tags/tag12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835428"/>
  <p:tag name="ORIGINALWIDTH" val=" 8.184971"/>
  <p:tag name="EMFCHILD" val="True"/>
</p:tagLst>
</file>

<file path=ppt/tags/tag12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3.146533"/>
  <p:tag name="ORIGINALWIDTH" val=" 11.69828"/>
  <p:tag name="EMFCHILD" val="True"/>
</p:tagLst>
</file>

<file path=ppt/tags/tag12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9.964167"/>
  <p:tag name="ORIGINALWIDTH" val=" 2.312877"/>
  <p:tag name="EMFCHILD" val="True"/>
</p:tagLst>
</file>

<file path=ppt/tags/tag12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12.61477"/>
  <p:tag name="ORIGINALWIDTH" val=" 172.5165"/>
  <p:tag name="OUTPUTTYPE" val="SVG"/>
  <p:tag name="IGUANATEXVERSION" val="162"/>
  <p:tag name="LATEXADDIN" val="\documentclass{article}&#10;\usepackage{amsmath}&#10;\pagestyle{empty}&#10;\begin{document}&#10;&#10;\begin{gather*}&#10;\mathbf{h}^{out}_{i} = \textit{LayerNorm}(\mathbf{h}^{dec\texttt{\_}ca\texttt{\_}ln}_{i} + \mathbf{h}^{\textit{dec\texttt{\_}ffn}}_{i})&#10;\end{gather*}&#10;&#10;\end{document}"/>
  <p:tag name="IGUANATEXSIZE" val="20"/>
  <p:tag name="IGUANATEXCURSOR" val="112"/>
  <p:tag name="TRANSPARENCY" val="True"/>
  <p:tag name="CHOOSECOLOR" val="False"/>
  <p:tag name="COLORHEX" val="000000"/>
  <p:tag name="LATEXENGINEID" val="2"/>
  <p:tag name="TEMPFOLDER" val="D:\ZhangYueNLP\latex\"/>
  <p:tag name="LATEXFORMHEIGHT" val=" 320"/>
  <p:tag name="LATEXFORMWIDTH" val=" 385"/>
  <p:tag name="LATEXFORMWRAP" val="True"/>
  <p:tag name="BITMAPVECTOR" val="1"/>
</p:tagLst>
</file>

<file path=ppt/tags/tag12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12.61472"/>
  <p:tag name="ORIGINALWIDTH" val=" 218.2899"/>
  <p:tag name="OUTPUTTYPE" val="SVG"/>
  <p:tag name="IGUANATEXVERSION" val="162"/>
  <p:tag name="LATEXADDIN" val="\documentclass{article}&#10;\usepackage{amsmath}&#10;\pagestyle{empty}&#10;\begin{document}&#10;&#10;\begin{gather*}&#10;\mathbf{h}_{i}^{\textit{dec\texttt{\_}ffn\texttt{\_}1}} = \textit{ReLU}(\mathbf{W}^{\textit{dec\texttt{\_}ffn\texttt{\_}1}} \cdot \mathbf{h}^{dec\texttt{\_}ca}_{i} + \mathbf{b}^{\textit{dec\texttt{\_}ffn\texttt{\_}1}})&#10;\end{gather*}&#10;&#10;\end{document}"/>
  <p:tag name="IGUANATEXSIZE" val="20"/>
  <p:tag name="IGUANATEXCURSOR" val="259"/>
  <p:tag name="TRANSPARENCY" val="True"/>
  <p:tag name="CHOOSECOLOR" val="False"/>
  <p:tag name="COLORHEX" val="000000"/>
  <p:tag name="LATEXENGINEID" val="2"/>
  <p:tag name="TEMPFOLDER" val="D:\ZhangYueNLP\latex\"/>
  <p:tag name="LATEXFORMHEIGHT" val=" 320"/>
  <p:tag name="LATEXFORMWIDTH" val=" 385"/>
  <p:tag name="LATEXFORMWRAP" val="True"/>
  <p:tag name="BITMAPVECTOR" val="1"/>
</p:tagLst>
</file>

<file path=ppt/tags/tag12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12.61472"/>
  <p:tag name="ORIGINALWIDTH" val=" 172.1332"/>
  <p:tag name="OUTPUTTYPE" val="SVG"/>
  <p:tag name="IGUANATEXVERSION" val="162"/>
  <p:tag name="LATEXADDIN" val="\documentclass{article}&#10;\usepackage{amsmath}&#10;\pagestyle{empty}&#10;\begin{document}&#10;&#10;\begin{gather*}&#10;\mathbf{h}_{i}^{\textit{dec\texttt{\_}ffn}} = \mathbf{W}^{\textit{dec\texttt{\_}ffn}} \cdot \mathbf{h}^{\textit{dec\texttt{\_}ffn\texttt{\_}1}}_{i} + \mathbf{b}^{\textit{dec\texttt{\_}ffn}}&#10;\end{gather*}&#10;&#10;\end{document}"/>
  <p:tag name="IGUANATEXSIZE" val="20"/>
  <p:tag name="IGUANATEXCURSOR" val="110"/>
  <p:tag name="TRANSPARENCY" val="True"/>
  <p:tag name="CHOOSECOLOR" val="False"/>
  <p:tag name="COLORHEX" val="000000"/>
  <p:tag name="LATEXENGINEID" val="2"/>
  <p:tag name="TEMPFOLDER" val="D:\ZhangYueNLP\latex\"/>
  <p:tag name="LATEXFORMHEIGHT" val=" 320"/>
  <p:tag name="LATEXFORMWIDTH" val=" 385"/>
  <p:tag name="LATEXFORMWRAP" val="True"/>
  <p:tag name="BITMAPVECTOR" val="1"/>
</p:tagLst>
</file>

<file path=ppt/tags/tag1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404408"/>
  <p:tag name="ORIGINALWIDTH" val=" 5.274082"/>
  <p:tag name="EMFCHILD" val="True"/>
</p:tagLst>
</file>

<file path=ppt/tags/tag12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915116"/>
  <p:tag name="ORIGINALWIDTH" val=" 5.682883"/>
  <p:tag name="LATEXADDIN" val="\documentclass{article}&#10;\usepackage{amsmath}&#10;\pagestyle{empty}&#10;\begin{document}&#10;&#10;\begin{gather*}&#10;\mathbf{h}_{i}^{\textit{dec\texttt{\_}ffn}} = \mathbf{W}^{\textit{dec\texttt{\_}ffn}} \cdot \mathbf{h}^{\textit{dec\texttt{\_}ffn\texttt{\_}1}}_{i} + \mathbf{b}^{\textit{dec\texttt{\_}ffn}}&#10;\end{gather*}&#10;&#10;\end{document}"/>
  <p:tag name="IGUANATEXSIZE" val="20"/>
  <p:tag name="IGUANATEXCURSOR" val="110"/>
  <p:tag name="TRANSPARENCY" val="True"/>
  <p:tag name="CHOOSECOLOR" val="False"/>
  <p:tag name="COLORHEX" val="000000"/>
  <p:tag name="LATEXENGINEID" val="2"/>
  <p:tag name="TEMPFOLDER" val="D:\ZhangYueNLP\latex\"/>
  <p:tag name="LATEXFORMHEIGHT" val=" 320"/>
  <p:tag name="LATEXFORMWIDTH" val=" 385"/>
  <p:tag name="LATEXFORMWRAP" val="True"/>
  <p:tag name="BITMAPVECTOR" val="1"/>
  <p:tag name="EMFCHILD" val="True"/>
</p:tagLst>
</file>

<file path=ppt/tags/tag12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908305"/>
  <p:tag name="ORIGINALWIDTH" val=" 7.084815"/>
  <p:tag name="EMFCHILD" val="True"/>
</p:tagLst>
</file>

<file path=ppt/tags/tag12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3.146534"/>
  <p:tag name="ORIGINALWIDTH" val=" 2.868981"/>
  <p:tag name="EMFCHILD" val="True"/>
</p:tagLst>
</file>

<file path=ppt/tags/tag12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.4882282"/>
  <p:tag name="ORIGINALWIDTH" val=" 2.883351"/>
  <p:tag name="EMFCHILD" val="True"/>
</p:tagLst>
</file>

<file path=ppt/tags/tag12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334919"/>
  <p:tag name="ORIGINALWIDTH" val=" 10.00962"/>
  <p:tag name="EMFCHILD" val="True"/>
</p:tagLst>
</file>

<file path=ppt/tags/tag12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69547"/>
  <p:tag name="ORIGINALWIDTH" val=" 2.1152"/>
  <p:tag name="EMFCHILD" val="True"/>
</p:tagLst>
</file>

<file path=ppt/tags/tag12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2.331614"/>
  <p:tag name="ORIGINALWIDTH" val=" 6.629932"/>
  <p:tag name="EMFCHILD" val="True"/>
</p:tagLst>
</file>

<file path=ppt/tags/tag12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915195"/>
  <p:tag name="ORIGINALWIDTH" val=" 11.36549"/>
  <p:tag name="EMFCHILD" val="True"/>
</p:tagLst>
</file>

<file path=ppt/tags/tag12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908305"/>
  <p:tag name="ORIGINALWIDTH" val=" 7.084854"/>
  <p:tag name="EMFCHILD" val="True"/>
</p:tagLst>
</file>

<file path=ppt/tags/tag12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3.146534"/>
  <p:tag name="ORIGINALWIDTH" val=" 2.868942"/>
  <p:tag name="EMFCHILD" val="True"/>
</p:tagLst>
</file>

<file path=ppt/tags/tag1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9.964161"/>
  <p:tag name="ORIGINALWIDTH" val=" 2.312852"/>
  <p:tag name="EMFCHILD" val="True"/>
</p:tagLst>
</file>

<file path=ppt/tags/tag12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.4882282"/>
  <p:tag name="ORIGINALWIDTH" val=" 2.883351"/>
  <p:tag name="EMFCHILD" val="True"/>
</p:tagLst>
</file>

<file path=ppt/tags/tag12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334998"/>
  <p:tag name="ORIGINALWIDTH" val=" 10.00962"/>
  <p:tag name="EMFCHILD" val="True"/>
</p:tagLst>
</file>

<file path=ppt/tags/tag12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1.055945"/>
  <p:tag name="ORIGINALWIDTH" val=" 1.056813"/>
  <p:tag name="EMFCHILD" val="True"/>
</p:tagLst>
</file>

<file path=ppt/tags/tag12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915116"/>
  <p:tag name="ORIGINALWIDTH" val=" 5.682883"/>
  <p:tag name="EMFCHILD" val="True"/>
</p:tagLst>
</file>

<file path=ppt/tags/tag12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908305"/>
  <p:tag name="ORIGINALWIDTH" val=" 7.084815"/>
  <p:tag name="EMFCHILD" val="True"/>
</p:tagLst>
</file>

<file path=ppt/tags/tag12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3.146534"/>
  <p:tag name="ORIGINALWIDTH" val=" 2.868981"/>
  <p:tag name="EMFCHILD" val="True"/>
</p:tagLst>
</file>

<file path=ppt/tags/tag12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.4882282"/>
  <p:tag name="ORIGINALWIDTH" val=" 2.883351"/>
  <p:tag name="EMFCHILD" val="True"/>
</p:tagLst>
</file>

<file path=ppt/tags/tag12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334919"/>
  <p:tag name="ORIGINALWIDTH" val=" 10.00962"/>
  <p:tag name="EMFCHILD" val="True"/>
</p:tagLst>
</file>

<file path=ppt/tags/tag12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.4882282"/>
  <p:tag name="ORIGINALWIDTH" val=" 2.883351"/>
  <p:tag name="EMFCHILD" val="True"/>
</p:tagLst>
</file>

<file path=ppt/tags/tag12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632597"/>
  <p:tag name="ORIGINALWIDTH" val=" 2.541185"/>
  <p:tag name="EMFCHILD" val="True"/>
</p:tagLst>
</file>

<file path=ppt/tags/tag1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915175"/>
  <p:tag name="ORIGINALWIDTH" val=" 11.36548"/>
  <p:tag name="EMFCHILD" val="True"/>
</p:tagLst>
</file>

<file path=ppt/tags/tag12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69547"/>
  <p:tag name="ORIGINALWIDTH" val=" 2.1152"/>
  <p:tag name="EMFCHILD" val="True"/>
</p:tagLst>
</file>

<file path=ppt/tags/tag12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636336"/>
  <p:tag name="ORIGINALWIDTH" val=" 6.629932"/>
  <p:tag name="EMFCHILD" val="True"/>
</p:tagLst>
</file>

<file path=ppt/tags/tag12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97484"/>
  <p:tag name="ORIGINALWIDTH" val=" 5.613119"/>
  <p:tag name="EMFCHILD" val="True"/>
</p:tagLst>
</file>

<file path=ppt/tags/tag12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908305"/>
  <p:tag name="ORIGINALWIDTH" val=" 7.084854"/>
  <p:tag name="EMFCHILD" val="True"/>
</p:tagLst>
</file>

<file path=ppt/tags/tag12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3.146534"/>
  <p:tag name="ORIGINALWIDTH" val=" 2.868981"/>
  <p:tag name="EMFCHILD" val="True"/>
</p:tagLst>
</file>

<file path=ppt/tags/tag12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.4882282"/>
  <p:tag name="ORIGINALWIDTH" val=" 2.883351"/>
  <p:tag name="EMFCHILD" val="True"/>
</p:tagLst>
</file>

<file path=ppt/tags/tag12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334998"/>
  <p:tag name="ORIGINALWIDTH" val=" 10.00962"/>
  <p:tag name="EMFCHILD" val="True"/>
</p:tagLst>
</file>

<file path=ppt/tags/tag12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915116"/>
  <p:tag name="ORIGINALWIDTH" val=" 5.682885"/>
  <p:tag name="LATEXADDIN" val="\documentclass{article}&#10;\usepackage{amsmath}&#10;\pagestyle{empty}&#10;\begin{document}&#10;&#10;\begin{gather*}&#10;\mathbf{h}_{i}^{\textit{dec\texttt{\_}ffn\texttt{\_}1}} = \textit{ReLU}(\mathbf{W}^{\textit{dec\texttt{\_}ffn\texttt{\_}1}} \cdot \mathbf{h}^{dec\texttt{\_}ca}_{i} + \mathbf{b}^{\textit{dec\texttt{\_}ffn\texttt{\_}1}})&#10;\end{gather*}&#10;&#10;\end{document}"/>
  <p:tag name="IGUANATEXSIZE" val="20"/>
  <p:tag name="IGUANATEXCURSOR" val="259"/>
  <p:tag name="TRANSPARENCY" val="True"/>
  <p:tag name="CHOOSECOLOR" val="False"/>
  <p:tag name="COLORHEX" val="000000"/>
  <p:tag name="LATEXENGINEID" val="2"/>
  <p:tag name="TEMPFOLDER" val="D:\ZhangYueNLP\latex\"/>
  <p:tag name="LATEXFORMHEIGHT" val=" 320"/>
  <p:tag name="LATEXFORMWIDTH" val=" 385"/>
  <p:tag name="LATEXFORMWRAP" val="True"/>
  <p:tag name="BITMAPVECTOR" val="1"/>
  <p:tag name="EMFCHILD" val="True"/>
</p:tagLst>
</file>

<file path=ppt/tags/tag12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908305"/>
  <p:tag name="ORIGINALWIDTH" val=" 7.084816"/>
  <p:tag name="EMFCHILD" val="True"/>
</p:tagLst>
</file>

<file path=ppt/tags/tag12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3.146534"/>
  <p:tag name="ORIGINALWIDTH" val=" 2.868982"/>
  <p:tag name="EMFCHILD" val="True"/>
</p:tagLst>
</file>

<file path=ppt/tags/tag1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334966"/>
  <p:tag name="ORIGINALWIDTH" val=" 3.706813"/>
  <p:tag name="EMFCHILD" val="True"/>
</p:tagLst>
</file>

<file path=ppt/tags/tag12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.4882282"/>
  <p:tag name="ORIGINALWIDTH" val=" 2.883352"/>
  <p:tag name="EMFCHILD" val="True"/>
</p:tagLst>
</file>

<file path=ppt/tags/tag12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334919"/>
  <p:tag name="ORIGINALWIDTH" val=" 10.00963"/>
  <p:tag name="EMFCHILD" val="True"/>
</p:tagLst>
</file>

<file path=ppt/tags/tag12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.4882282"/>
  <p:tag name="ORIGINALWIDTH" val=" 2.883312"/>
  <p:tag name="EMFCHILD" val="True"/>
</p:tagLst>
</file>

<file path=ppt/tags/tag12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632597"/>
  <p:tag name="ORIGINALWIDTH" val=" 2.541147"/>
  <p:tag name="EMFCHILD" val="True"/>
</p:tagLst>
</file>

<file path=ppt/tags/tag12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69547"/>
  <p:tag name="ORIGINALWIDTH" val=" 2.115201"/>
  <p:tag name="EMFCHILD" val="True"/>
</p:tagLst>
</file>

<file path=ppt/tags/tag12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2.331614"/>
  <p:tag name="ORIGINALWIDTH" val=" 6.629934"/>
  <p:tag name="EMFCHILD" val="True"/>
</p:tagLst>
</file>

<file path=ppt/tags/tag12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7.024604"/>
  <p:tag name="ORIGINALWIDTH" val=" 6.579894"/>
  <p:tag name="EMFCHILD" val="True"/>
</p:tagLst>
</file>

<file path=ppt/tags/tag12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7.024604"/>
  <p:tag name="ORIGINALWIDTH" val=" 18.19566"/>
  <p:tag name="EMFCHILD" val="True"/>
</p:tagLst>
</file>

<file path=ppt/tags/tag12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9.96417"/>
  <p:tag name="ORIGINALWIDTH" val=" 2.312879"/>
  <p:tag name="EMFCHILD" val="True"/>
</p:tagLst>
</file>

<file path=ppt/tags/tag12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915195"/>
  <p:tag name="ORIGINALWIDTH" val=" 11.36545"/>
  <p:tag name="EMFCHILD" val="True"/>
</p:tagLst>
</file>

<file path=ppt/tags/tag1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7.024902"/>
  <p:tag name="ORIGINALWIDTH" val=" 17.07561"/>
  <p:tag name="EMFCHILD" val="True"/>
</p:tagLst>
</file>

<file path=ppt/tags/tag12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908305"/>
  <p:tag name="ORIGINALWIDTH" val=" 7.084856"/>
  <p:tag name="EMFCHILD" val="True"/>
</p:tagLst>
</file>

<file path=ppt/tags/tag12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3.146534"/>
  <p:tag name="ORIGINALWIDTH" val=" 2.868942"/>
  <p:tag name="EMFCHILD" val="True"/>
</p:tagLst>
</file>

<file path=ppt/tags/tag12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.4882282"/>
  <p:tag name="ORIGINALWIDTH" val=" 2.883312"/>
  <p:tag name="EMFCHILD" val="True"/>
</p:tagLst>
</file>

<file path=ppt/tags/tag12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334998"/>
  <p:tag name="ORIGINALWIDTH" val=" 10.00963"/>
  <p:tag name="EMFCHILD" val="True"/>
</p:tagLst>
</file>

<file path=ppt/tags/tag12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.4882282"/>
  <p:tag name="ORIGINALWIDTH" val=" 2.883352"/>
  <p:tag name="EMFCHILD" val="True"/>
</p:tagLst>
</file>

<file path=ppt/tags/tag12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632637"/>
  <p:tag name="ORIGINALWIDTH" val=" 2.541147"/>
  <p:tag name="EMFCHILD" val="True"/>
</p:tagLst>
</file>

<file path=ppt/tags/tag12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1.055945"/>
  <p:tag name="ORIGINALWIDTH" val=" 1.056813"/>
  <p:tag name="EMFCHILD" val="True"/>
</p:tagLst>
</file>

<file path=ppt/tags/tag12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915116"/>
  <p:tag name="ORIGINALWIDTH" val=" 5.682885"/>
  <p:tag name="EMFCHILD" val="True"/>
</p:tagLst>
</file>

<file path=ppt/tags/tag12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91173"/>
  <p:tag name="ORIGINALWIDTH" val=" 10.95821"/>
  <p:tag name="EMFCHILD" val="True"/>
</p:tagLst>
</file>

<file path=ppt/tags/tag12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.537362"/>
  <p:tag name="ORIGINALWIDTH" val=" 2.903982"/>
  <p:tag name="EMFCHILD" val="True"/>
</p:tagLst>
</file>

<file path=ppt/tags/tag1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3.614136"/>
  <p:tag name="ORIGINALWIDTH" val=" 1.752396"/>
  <p:tag name="EMFCHILD" val="True"/>
</p:tagLst>
</file>

<file path=ppt/tags/tag12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3.146534"/>
  <p:tag name="ORIGINALWIDTH" val=" 7.112809"/>
  <p:tag name="EMFCHILD" val="True"/>
</p:tagLst>
</file>

<file path=ppt/tags/tag12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69547"/>
  <p:tag name="ORIGINALWIDTH" val=" 2.115201"/>
  <p:tag name="EMFCHILD" val="True"/>
</p:tagLst>
</file>

<file path=ppt/tags/tag12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636336"/>
  <p:tag name="ORIGINALWIDTH" val=" 6.629895"/>
  <p:tag name="EMFCHILD" val="True"/>
</p:tagLst>
</file>

<file path=ppt/tags/tag12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97484"/>
  <p:tag name="ORIGINALWIDTH" val=" 5.613121"/>
  <p:tag name="EMFCHILD" val="True"/>
</p:tagLst>
</file>

<file path=ppt/tags/tag12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908305"/>
  <p:tag name="ORIGINALWIDTH" val=" 7.084856"/>
  <p:tag name="EMFCHILD" val="True"/>
</p:tagLst>
</file>

<file path=ppt/tags/tag12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3.146534"/>
  <p:tag name="ORIGINALWIDTH" val=" 2.868942"/>
  <p:tag name="EMFCHILD" val="True"/>
</p:tagLst>
</file>

<file path=ppt/tags/tag12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.4882282"/>
  <p:tag name="ORIGINALWIDTH" val=" 2.883352"/>
  <p:tag name="EMFCHILD" val="True"/>
</p:tagLst>
</file>

<file path=ppt/tags/tag12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334998"/>
  <p:tag name="ORIGINALWIDTH" val=" 10.00963"/>
  <p:tag name="EMFCHILD" val="True"/>
</p:tagLst>
</file>

<file path=ppt/tags/tag12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.4882282"/>
  <p:tag name="ORIGINALWIDTH" val=" 2.883352"/>
  <p:tag name="EMFCHILD" val="True"/>
</p:tagLst>
</file>

<file path=ppt/tags/tag12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632637"/>
  <p:tag name="ORIGINALWIDTH" val=" 2.541147"/>
  <p:tag name="EMFCHILD" val="True"/>
</p:tagLst>
</file>

<file path=ppt/tags/tag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632638"/>
  <p:tag name="ORIGINALWIDTH" val=" 2.540827"/>
  <p:tag name="EMFCHILD" val="True"/>
</p:tagLst>
</file>

<file path=ppt/tags/tag1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9.964161"/>
  <p:tag name="ORIGINALWIDTH" val=" 2.312852"/>
  <p:tag name="EMFCHILD" val="True"/>
</p:tagLst>
</file>

<file path=ppt/tags/tag13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9.96417"/>
  <p:tag name="ORIGINALWIDTH" val=" 2.312879"/>
  <p:tag name="EMFCHILD" val="True"/>
</p:tagLst>
</file>

<file path=ppt/tags/tag13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915122"/>
  <p:tag name="ORIGINALWIDTH" val=" 5.682884"/>
  <p:tag name="LATEXADDIN" val="\documentclass{article}&#10;\usepackage{amsmath}&#10;\pagestyle{empty}&#10;\begin{document}&#10;&#10;\begin{gather*}&#10;\mathbf{h}^{out}_{i} = \textit{LayerNorm}(\mathbf{h}^{dec\texttt{\_}ca\texttt{\_}ln}_{i} + \mathbf{h}^{\textit{dec\texttt{\_}ffn}}_{i})&#10;\end{gather*}&#10;&#10;\end{document}"/>
  <p:tag name="IGUANATEXSIZE" val="20"/>
  <p:tag name="IGUANATEXCURSOR" val="112"/>
  <p:tag name="TRANSPARENCY" val="True"/>
  <p:tag name="CHOOSECOLOR" val="False"/>
  <p:tag name="COLORHEX" val="000000"/>
  <p:tag name="LATEXENGINEID" val="2"/>
  <p:tag name="TEMPFOLDER" val="D:\ZhangYueNLP\latex\"/>
  <p:tag name="LATEXFORMHEIGHT" val=" 320"/>
  <p:tag name="LATEXFORMWIDTH" val=" 385"/>
  <p:tag name="LATEXFORMWRAP" val="True"/>
  <p:tag name="BITMAPVECTOR" val="1"/>
  <p:tag name="EMFCHILD" val="True"/>
</p:tagLst>
</file>

<file path=ppt/tags/tag13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430356"/>
  <p:tag name="ORIGINALWIDTH" val=" 10.86069"/>
  <p:tag name="EMFCHILD" val="True"/>
</p:tagLst>
</file>

<file path=ppt/tags/tag13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695396"/>
  <p:tag name="ORIGINALWIDTH" val=" 2.115201"/>
  <p:tag name="EMFCHILD" val="True"/>
</p:tagLst>
</file>

<file path=ppt/tags/tag13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2.331615"/>
  <p:tag name="ORIGINALWIDTH" val=" 6.629933"/>
  <p:tag name="EMFCHILD" val="True"/>
</p:tagLst>
</file>

<file path=ppt/tags/tag13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805397"/>
  <p:tag name="ORIGINALWIDTH" val=" 5.60312"/>
  <p:tag name="EMFCHILD" val="True"/>
</p:tagLst>
</file>

<file path=ppt/tags/tag13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8.848232"/>
  <p:tag name="ORIGINALWIDTH" val=" 42.86393"/>
  <p:tag name="EMFCHILD" val="True"/>
</p:tagLst>
</file>

<file path=ppt/tags/tag13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9.964178"/>
  <p:tag name="ORIGINALWIDTH" val=" 2.312878"/>
  <p:tag name="EMFCHILD" val="True"/>
</p:tagLst>
</file>

<file path=ppt/tags/tag13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915122"/>
  <p:tag name="ORIGINALWIDTH" val=" 5.682884"/>
  <p:tag name="EMFCHILD" val="True"/>
</p:tagLst>
</file>

<file path=ppt/tags/tag13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911735"/>
  <p:tag name="ORIGINALWIDTH" val=" 10.95829"/>
  <p:tag name="EMFCHILD" val="True"/>
</p:tagLst>
</file>

<file path=ppt/tags/tag1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446906"/>
  <p:tag name="ORIGINALWIDTH" val=" 4.596019"/>
  <p:tag name="EMFCHILD" val="True"/>
</p:tagLst>
</file>

<file path=ppt/tags/tag13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.5373625"/>
  <p:tag name="ORIGINALWIDTH" val=" 2.903981"/>
  <p:tag name="EMFCHILD" val="True"/>
</p:tagLst>
</file>

<file path=ppt/tags/tag13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3.146537"/>
  <p:tag name="ORIGINALWIDTH" val=" 7.112808"/>
  <p:tag name="EMFCHILD" val="True"/>
</p:tagLst>
</file>

<file path=ppt/tags/tag13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.5373625"/>
  <p:tag name="ORIGINALWIDTH" val=" 2.903981"/>
  <p:tag name="EMFCHILD" val="True"/>
</p:tagLst>
</file>

<file path=ppt/tags/tag13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911735"/>
  <p:tag name="ORIGINALWIDTH" val=" 1.563782"/>
  <p:tag name="EMFCHILD" val="True"/>
</p:tagLst>
</file>

<file path=ppt/tags/tag13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3.146537"/>
  <p:tag name="ORIGINALWIDTH" val=" 4.265401"/>
  <p:tag name="EMFCHILD" val="True"/>
</p:tagLst>
</file>

<file path=ppt/tags/tag13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695475"/>
  <p:tag name="ORIGINALWIDTH" val=" 2.115201"/>
  <p:tag name="EMFCHILD" val="True"/>
</p:tagLst>
</file>

<file path=ppt/tags/tag13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636342"/>
  <p:tag name="ORIGINALWIDTH" val=" 6.629933"/>
  <p:tag name="EMFCHILD" val="True"/>
</p:tagLst>
</file>

<file path=ppt/tags/tag13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915122"/>
  <p:tag name="ORIGINALWIDTH" val=" 5.682884"/>
  <p:tag name="EMFCHILD" val="True"/>
</p:tagLst>
</file>

<file path=ppt/tags/tag13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908309"/>
  <p:tag name="ORIGINALWIDTH" val=" 7.084855"/>
  <p:tag name="EMFCHILD" val="True"/>
</p:tagLst>
</file>

<file path=ppt/tags/tag13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3.146537"/>
  <p:tag name="ORIGINALWIDTH" val=" 2.868942"/>
  <p:tag name="EMFCHILD" val="True"/>
</p:tagLst>
</file>

<file path=ppt/tags/tag1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695376"/>
  <p:tag name="ORIGINALWIDTH" val=" 2.115203"/>
  <p:tag name="EMFCHILD" val="True"/>
</p:tagLst>
</file>

<file path=ppt/tags/tag13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.4882286"/>
  <p:tag name="ORIGINALWIDTH" val=" 2.883312"/>
  <p:tag name="EMFCHILD" val="True"/>
</p:tagLst>
</file>

<file path=ppt/tags/tag13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334924"/>
  <p:tag name="ORIGINALWIDTH" val=" 10.00962"/>
  <p:tag name="EMFCHILD" val="True"/>
</p:tagLst>
</file>

<file path=ppt/tags/tag13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695475"/>
  <p:tag name="ORIGINALWIDTH" val=" 2.115201"/>
  <p:tag name="EMFCHILD" val="True"/>
</p:tagLst>
</file>

<file path=ppt/tags/tag13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9.964178"/>
  <p:tag name="ORIGINALWIDTH" val=" 2.312878"/>
  <p:tag name="EMFCHILD" val="True"/>
</p:tagLst>
</file>

<file path=ppt/tags/tag13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11.92979"/>
  <p:tag name="ORIGINALWIDTH" val=" 107.9139"/>
  <p:tag name="OUTPUTTYPE" val="SVG"/>
  <p:tag name="IGUANATEXVERSION" val="162"/>
  <p:tag name="LATEXADDIN" val="\documentclass{article}&#10;\usepackage{amsmath}&#10;\pagestyle{empty}&#10;\begin{document}&#10;&#10;\begin{align*}&#10;\mathbf{H}^{dec\texttt{\_}sa}_{1:m} = \textit{MHMA}(\mathbf{H}^{in}_{1:m})&#10;\end{align*}&#10;\end{document}"/>
  <p:tag name="IGUANATEXSIZE" val="20"/>
  <p:tag name="IGUANATEXCURSOR" val="112"/>
  <p:tag name="TRANSPARENCY" val="True"/>
  <p:tag name="CHOOSECOLOR" val="False"/>
  <p:tag name="COLORHEX" val="000000"/>
  <p:tag name="LATEXENGINEID" val="2"/>
  <p:tag name="TEMPFOLDER" val="D:\ZhangYueNLP\latex\"/>
  <p:tag name="LATEXFORMHEIGHT" val=" 316.5"/>
  <p:tag name="LATEXFORMWIDTH" val=" 385"/>
  <p:tag name="LATEXFORMWRAP" val="True"/>
  <p:tag name="BITMAPVECTOR" val="1"/>
</p:tagLst>
</file>

<file path=ppt/tags/tag13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11.44733"/>
  <p:tag name="ORIGINALWIDTH" val=" 175.904"/>
  <p:tag name="OUTPUTTYPE" val="SVG"/>
  <p:tag name="IGUANATEXVERSION" val="162"/>
  <p:tag name="LATEXADDIN" val="\documentclass{article}&#10;\usepackage{amsmath}&#10;\pagestyle{empty}&#10;\begin{document}&#10;&#10;\begin{gather*}&#10;\mathbf{H}^{dec\texttt{\_}sa\texttt{\_}ln} = \mathit{LayerNorm}(\mathbf{H}^{in}+\mathbf{H}^{dec\texttt{\_}sa})&#10;\end{gather*}&#10;&#10;\end{document}"/>
  <p:tag name="IGUANATEXSIZE" val="20"/>
  <p:tag name="IGUANATEXCURSOR" val="199"/>
  <p:tag name="TRANSPARENCY" val="True"/>
  <p:tag name="CHOOSECOLOR" val="False"/>
  <p:tag name="COLORHEX" val="000000"/>
  <p:tag name="LATEXENGINEID" val="2"/>
  <p:tag name="TEMPFOLDER" val="D:\ZhangYueNLP\latex\"/>
  <p:tag name="LATEXFORMHEIGHT" val=" 320"/>
  <p:tag name="LATEXFORMWIDTH" val=" 385"/>
  <p:tag name="LATEXFORMWRAP" val="True"/>
  <p:tag name="BITMAPVECTOR" val="1"/>
</p:tagLst>
</file>

<file path=ppt/tags/tag13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11.70539"/>
  <p:tag name="ORIGINALWIDTH" val=" 200.2694"/>
  <p:tag name="OUTPUTTYPE" val="SVG"/>
  <p:tag name="IGUANATEXVERSION" val="162"/>
  <p:tag name="LATEXADDIN" val="\documentclass{article}&#10;\usepackage{amsmath}&#10;\pagestyle{empty}&#10;\begin{document}&#10;&#10;\begin{align*}&#10;\mathbf{H}^{dec\texttt{\_}ca} = \textit{MHA\texttt{\_}QKV}(\textbf{H}^{dec\texttt{\_}sa\texttt{\_}ln},\textbf{H}^{enc} , \textbf{H}^{enc})&#10;\end{align*}&#10;\end{document}"/>
  <p:tag name="IGUANATEXSIZE" val="20"/>
  <p:tag name="IGUANATEXCURSOR" val="190"/>
  <p:tag name="TRANSPARENCY" val="True"/>
  <p:tag name="CHOOSECOLOR" val="False"/>
  <p:tag name="COLORHEX" val="000000"/>
  <p:tag name="LATEXENGINEID" val="2"/>
  <p:tag name="TEMPFOLDER" val="D:\ZhangYueNLP\latex\"/>
  <p:tag name="LATEXFORMHEIGHT" val=" 316.5"/>
  <p:tag name="LATEXFORMWIDTH" val=" 385"/>
  <p:tag name="LATEXFORMWRAP" val="True"/>
  <p:tag name="BITMAPVECTOR" val="1"/>
</p:tagLst>
</file>

<file path=ppt/tags/tag13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11.51709"/>
  <p:tag name="ORIGINALWIDTH" val=" 180.3868"/>
  <p:tag name="OUTPUTTYPE" val="SVG"/>
  <p:tag name="IGUANATEXVERSION" val="162"/>
  <p:tag name="LATEXADDIN" val="\documentclass{article}&#10;\usepackage{amsmath}&#10;\pagestyle{empty}&#10;\begin{document}&#10;&#10;\begin{gather*}&#10;\mathbf{H}^{out} = \textit{LayerNorm}(\mathbf{H}^{dec\texttt{\_}ca\texttt{\_}ln} + \mathbf{H}^{\textit{dec\texttt{\_}ffn}})&#10;\end{gather*}&#10;&#10;\end{document}"/>
  <p:tag name="IGUANATEXSIZE" val="20"/>
  <p:tag name="IGUANATEXCURSOR" val="218"/>
  <p:tag name="TRANSPARENCY" val="True"/>
  <p:tag name="CHOOSECOLOR" val="False"/>
  <p:tag name="COLORHEX" val="000000"/>
  <p:tag name="LATEXENGINEID" val="2"/>
  <p:tag name="TEMPFOLDER" val="D:\ZhangYueNLP\latex\"/>
  <p:tag name="LATEXFORMHEIGHT" val=" 320"/>
  <p:tag name="LATEXFORMWIDTH" val=" 385"/>
  <p:tag name="LATEXFORMWRAP" val="True"/>
  <p:tag name="BITMAPVECTOR" val="1"/>
</p:tagLst>
</file>

<file path=ppt/tags/tag13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11.44736"/>
  <p:tag name="ORIGINALWIDTH" val=" 201.4855"/>
  <p:tag name="OUTPUTTYPE" val="SVG"/>
  <p:tag name="IGUANATEXVERSION" val="162"/>
  <p:tag name="LATEXADDIN" val="\documentclass{article}&#10;\usepackage{amsmath}&#10;\pagestyle{empty}&#10;\begin{document}&#10;&#10;\begin{gather*}&#10;\mathbf{H}^{dec\texttt{\_}ca\texttt{\_}ln} = \textit{LayerNorm}(\mathbf{H}^{dec\texttt{\_}ca} + \mathbf{H}^{dec\texttt{\_}sa\texttt{\_}ln})&#10;\end{gather*}&#10;&#10;\end{document}"/>
  <p:tag name="IGUANATEXSIZE" val="20"/>
  <p:tag name="IGUANATEXCURSOR" val="131"/>
  <p:tag name="TRANSPARENCY" val="True"/>
  <p:tag name="CHOOSECOLOR" val="False"/>
  <p:tag name="COLORHEX" val="000000"/>
  <p:tag name="LATEXENGINEID" val="2"/>
  <p:tag name="TEMPFOLDER" val="D:\ZhangYueNLP\latex\"/>
  <p:tag name="LATEXFORMHEIGHT" val=" 320"/>
  <p:tag name="LATEXFORMWIDTH" val=" 385"/>
  <p:tag name="LATEXFORMWRAP" val="True"/>
  <p:tag name="BITMAPVECTOR" val="1"/>
</p:tagLst>
</file>

<file path=ppt/tags/tag13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11.51709"/>
  <p:tag name="ORIGINALWIDTH" val=" 118.1496"/>
  <p:tag name="OUTPUTTYPE" val="SVG"/>
  <p:tag name="IGUANATEXVERSION" val="162"/>
  <p:tag name="LATEXADDIN" val="\documentclass{article}&#10;\usepackage{amsmath}&#10;\pagestyle{empty}&#10;\begin{document}&#10;&#10;\begin{gather*}&#10;\mathbf{H}^{\textit{dec\texttt{\_}ffn}} = \textit{FFN}(\mathbf{H}^{dec\texttt{\_}ca\texttt{\_}ln})&#10;\end{gather*}&#10;&#10;\end{document}"/>
  <p:tag name="IGUANATEXSIZE" val="20"/>
  <p:tag name="IGUANATEXCURSOR" val="164"/>
  <p:tag name="TRANSPARENCY" val="True"/>
  <p:tag name="CHOOSECOLOR" val="False"/>
  <p:tag name="COLORHEX" val="000000"/>
  <p:tag name="LATEXENGINEID" val="2"/>
  <p:tag name="TEMPFOLDER" val="D:\ZhangYueNLP\latex\"/>
  <p:tag name="LATEXFORMHEIGHT" val=" 320"/>
  <p:tag name="LATEXFORMWIDTH" val=" 385"/>
  <p:tag name="LATEXFORMWRAP" val="True"/>
  <p:tag name="BITMAPVECTOR" val="1"/>
</p:tagLst>
</file>

<file path=ppt/tags/tag1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.3419186"/>
  <p:tag name="ORIGINALWIDTH" val=" 4.718915"/>
  <p:tag name="EMFCHILD" val="True"/>
</p:tagLst>
</file>

<file path=ppt/tags/tag13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12.04988"/>
  <p:tag name="ORIGINALWIDTH" val=" 162.0176"/>
  <p:tag name="OUTPUTTYPE" val="SVG"/>
  <p:tag name="IGUANATEXVERSION" val="162"/>
  <p:tag name="LATEXADDIN" val="\documentclass{article}&#10;\usepackage{amsmath}&#10;\pagestyle{empty}&#10;\begin{document}&#10;&#10;\begin{align*}&#10;\mathbf{h}^{dec\texttt{\_}sa}_{i} = \textit{MHA\texttt{\_}QKV}(\mathbf{h}^{in}_{i}, \mathbf{H}^{in}_{1:i}, \mathbf{H}^{in}_{1:i})&#10;\end{align*}&#10;\end{document}"/>
  <p:tag name="IGUANATEXSIZE" val="20"/>
  <p:tag name="IGUANATEXCURSOR" val="223"/>
  <p:tag name="TRANSPARENCY" val="True"/>
  <p:tag name="CHOOSECOLOR" val="False"/>
  <p:tag name="COLORHEX" val="000000"/>
  <p:tag name="LATEXENGINEID" val="2"/>
  <p:tag name="TEMPFOLDER" val="D:\ZhangYueNLP\latex\"/>
  <p:tag name="LATEXFORMHEIGHT" val=" 316.5"/>
  <p:tag name="LATEXFORMWIDTH" val=" 385"/>
  <p:tag name="LATEXFORMWRAP" val="True"/>
  <p:tag name="BITMAPVECTOR" val="1"/>
</p:tagLst>
</file>

<file path=ppt/tags/tag13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12.04989"/>
  <p:tag name="ORIGINALWIDTH" val=" 168.0337"/>
  <p:tag name="OUTPUTTYPE" val="SVG"/>
  <p:tag name="IGUANATEXVERSION" val="162"/>
  <p:tag name="LATEXADDIN" val="\documentclass{article}&#10;\usepackage{amsmath}&#10;\pagestyle{empty}&#10;\begin{document}&#10;&#10;\begin{gather*}&#10;\mathbf{h}^{dec\texttt{\_}sa\texttt{\_}ln}_{i} = \mathit{LayerNorm}(\mathbf{h}^{in}_{i}+\mathbf{h}^{dec\texttt{\_}sa}_{i})&#10;\end{gather*}&#10;&#10;\end{document}"/>
  <p:tag name="IGUANATEXSIZE" val="20"/>
  <p:tag name="IGUANATEXCURSOR" val="217"/>
  <p:tag name="TRANSPARENCY" val="True"/>
  <p:tag name="CHOOSECOLOR" val="False"/>
  <p:tag name="COLORHEX" val="000000"/>
  <p:tag name="LATEXENGINEID" val="2"/>
  <p:tag name="TEMPFOLDER" val="D:\ZhangYueNLP\latex\"/>
  <p:tag name="LATEXFORMHEIGHT" val=" 320"/>
  <p:tag name="LATEXFORMWIDTH" val=" 385"/>
  <p:tag name="LATEXFORMWRAP" val="True"/>
  <p:tag name="BITMAPVECTOR" val="1"/>
</p:tagLst>
</file>

<file path=ppt/tags/tag13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12.14196"/>
  <p:tag name="ORIGINALWIDTH" val=" 195.0034"/>
  <p:tag name="OUTPUTTYPE" val="SVG"/>
  <p:tag name="IGUANATEXVERSION" val="162"/>
  <p:tag name="LATEXADDIN" val="\documentclass{article}&#10;\usepackage{amsmath}&#10;\pagestyle{empty}&#10;\begin{document}&#10;&#10;\begin{gather*}&#10;\mathbf{h}^{dec\texttt{\_}ca}_{i}=\textit{MHA\texttt{\_}QKV}(\textbf{h}^{dec\texttt{\_}sa\texttt{\_}ln},\textbf{H}^{enc} , \textbf{H}^{enc})&#10;\end{gather*}&#10;&#10;\end{document}"/>
  <p:tag name="IGUANATEXSIZE" val="20"/>
  <p:tag name="IGUANATEXCURSOR" val="129"/>
  <p:tag name="TRANSPARENCY" val="True"/>
  <p:tag name="CHOOSECOLOR" val="False"/>
  <p:tag name="COLORHEX" val="000000"/>
  <p:tag name="LATEXENGINEID" val="2"/>
  <p:tag name="TEMPFOLDER" val="D:\ZhangYueNLP\latex\"/>
  <p:tag name="LATEXFORMHEIGHT" val=" 320"/>
  <p:tag name="LATEXFORMWIDTH" val=" 385"/>
  <p:tag name="LATEXFORMWRAP" val="True"/>
  <p:tag name="BITMAPVECTOR" val="1"/>
</p:tagLst>
</file>

<file path=ppt/tags/tag13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12.04988"/>
  <p:tag name="ORIGINALWIDTH" val=" 193.6152"/>
  <p:tag name="OUTPUTTYPE" val="SVG"/>
  <p:tag name="IGUANATEXVERSION" val="162"/>
  <p:tag name="LATEXADDIN" val="\documentclass{article}&#10;\usepackage{amsmath}&#10;\pagestyle{empty}&#10;\begin{document}&#10;&#10;\begin{gather*}&#10;\mathbf{h}^{dec\texttt{\_}ca\texttt{\_}ln}_{i} = \textit{LayerNorm}(\mathbf{h}^{dec\texttt{\_}ca}_{i} + \mathbf{h}^{dec\texttt{\_}sa\texttt{\_}ln}_{i})&#10;\end{gather*}&#10;&#10;\end{document}"/>
  <p:tag name="IGUANATEXSIZE" val="20"/>
  <p:tag name="IGUANATEXCURSOR" val="246"/>
  <p:tag name="TRANSPARENCY" val="True"/>
  <p:tag name="CHOOSECOLOR" val="False"/>
  <p:tag name="COLORHEX" val="000000"/>
  <p:tag name="LATEXENGINEID" val="2"/>
  <p:tag name="TEMPFOLDER" val="D:\ZhangYueNLP\latex\"/>
  <p:tag name="LATEXFORMHEIGHT" val=" 320"/>
  <p:tag name="LATEXFORMWIDTH" val=" 385"/>
  <p:tag name="LATEXFORMWRAP" val="True"/>
  <p:tag name="BITMAPVECTOR" val="1"/>
</p:tagLst>
</file>

<file path=ppt/tags/tag13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12.61476"/>
  <p:tag name="ORIGINALWIDTH" val=" 112.8824"/>
  <p:tag name="OUTPUTTYPE" val="SVG"/>
  <p:tag name="IGUANATEXVERSION" val="162"/>
  <p:tag name="LATEXADDIN" val="\documentclass{article}&#10;\usepackage{amsmath}&#10;\pagestyle{empty}&#10;\begin{document}&#10;&#10;\begin{gather*}&#10;\mathbf{h}^{\textit{dec\texttt{\_}ffn}}_{i} = \textit{FFN}(\mathbf{h}^{dec\texttt{\_}ca\texttt{\_}ln}_{i})&#10;\end{gather*}&#10;&#10;\end{document}"/>
  <p:tag name="IGUANATEXSIZE" val="20"/>
  <p:tag name="IGUANATEXCURSOR" val="135"/>
  <p:tag name="TRANSPARENCY" val="True"/>
  <p:tag name="CHOOSECOLOR" val="False"/>
  <p:tag name="COLORHEX" val="000000"/>
  <p:tag name="LATEXENGINEID" val="2"/>
  <p:tag name="TEMPFOLDER" val="D:\ZhangYueNLP\latex\"/>
  <p:tag name="LATEXFORMHEIGHT" val=" 320"/>
  <p:tag name="LATEXFORMWIDTH" val=" 385"/>
  <p:tag name="LATEXFORMWRAP" val="True"/>
  <p:tag name="BITMAPVECTOR" val="1"/>
</p:tagLst>
</file>

<file path=ppt/tags/tag13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12.61477"/>
  <p:tag name="ORIGINALWIDTH" val=" 172.5165"/>
  <p:tag name="OUTPUTTYPE" val="SVG"/>
  <p:tag name="IGUANATEXVERSION" val="162"/>
  <p:tag name="LATEXADDIN" val="\documentclass{article}&#10;\usepackage{amsmath}&#10;\pagestyle{empty}&#10;\begin{document}&#10;&#10;\begin{gather*}&#10;\mathbf{h}^{out} = \textit{LayerNorm}(\mathbf{h}^{dec\texttt{\_}ca\texttt{\_}ln}_{i} + \mathbf{h}^{\textit{dec\texttt{\_}ffn}}_{i})&#10;\end{gather*}&#10;&#10;\end{document}"/>
  <p:tag name="IGUANATEXSIZE" val="20"/>
  <p:tag name="IGUANATEXCURSOR" val="222"/>
  <p:tag name="TRANSPARENCY" val="True"/>
  <p:tag name="CHOOSECOLOR" val="False"/>
  <p:tag name="COLORHEX" val="000000"/>
  <p:tag name="LATEXENGINEID" val="2"/>
  <p:tag name="TEMPFOLDER" val="D:\ZhangYueNLP\latex\"/>
  <p:tag name="LATEXFORMHEIGHT" val=" 320"/>
  <p:tag name="LATEXFORMWIDTH" val=" 385"/>
  <p:tag name="LATEXFORMWRAP" val="True"/>
  <p:tag name="BITMAPVECTOR" val="1"/>
</p:tagLst>
</file>

<file path=ppt/tags/tag13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91512"/>
  <p:tag name="ORIGINALWIDTH" val=" 5.68288"/>
  <p:tag name="LATEXADDIN" val="\documentclass{article}&#10;\usepackage{amsmath}&#10;\pagestyle{empty}&#10;\begin{document}&#10;&#10;\begin{gather*}&#10;\mathbf{h}^{out} = \textit{LayerNorm}(\mathbf{h}^{dec\texttt{\_}ca\texttt{\_}ln}_{i} + \mathbf{h}^{\textit{dec\texttt{\_}ffn}}_{i})&#10;\end{gather*}&#10;&#10;\end{document}"/>
  <p:tag name="IGUANATEXSIZE" val="20"/>
  <p:tag name="IGUANATEXCURSOR" val="222"/>
  <p:tag name="TRANSPARENCY" val="True"/>
  <p:tag name="CHOOSECOLOR" val="False"/>
  <p:tag name="COLORHEX" val="000000"/>
  <p:tag name="LATEXENGINEID" val="2"/>
  <p:tag name="TEMPFOLDER" val="D:\ZhangYueNLP\latex\"/>
  <p:tag name="LATEXFORMHEIGHT" val=" 320"/>
  <p:tag name="LATEXFORMWIDTH" val=" 385"/>
  <p:tag name="LATEXFORMWRAP" val="True"/>
  <p:tag name="BITMAPVECTOR" val="1"/>
  <p:tag name="EMFCHILD" val="True"/>
</p:tagLst>
</file>

<file path=ppt/tags/tag13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430356"/>
  <p:tag name="ORIGINALWIDTH" val=" 10.86068"/>
  <p:tag name="EMFCHILD" val="True"/>
</p:tagLst>
</file>

<file path=ppt/tags/tag13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2.331615"/>
  <p:tag name="ORIGINALWIDTH" val=" 6.629929"/>
  <p:tag name="EMFCHILD" val="True"/>
</p:tagLst>
</file>

<file path=ppt/tags/tag13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805396"/>
  <p:tag name="ORIGINALWIDTH" val=" 5.603117"/>
  <p:tag name="EMFCHILD" val="True"/>
</p:tagLst>
</file>

<file path=ppt/tags/tag1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632659"/>
  <p:tag name="ORIGINALWIDTH" val=" 2.540888"/>
  <p:tag name="EMFCHILD" val="True"/>
</p:tagLst>
</file>

<file path=ppt/tags/tag13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8.848231"/>
  <p:tag name="ORIGINALWIDTH" val=" 42.86395"/>
  <p:tag name="EMFCHILD" val="True"/>
</p:tagLst>
</file>

<file path=ppt/tags/tag13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9.964176"/>
  <p:tag name="ORIGINALWIDTH" val=" 2.312877"/>
  <p:tag name="EMFCHILD" val="True"/>
</p:tagLst>
</file>

<file path=ppt/tags/tag13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91512"/>
  <p:tag name="ORIGINALWIDTH" val=" 5.68288"/>
  <p:tag name="EMFCHILD" val="True"/>
</p:tagLst>
</file>

<file path=ppt/tags/tag13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911734"/>
  <p:tag name="ORIGINALWIDTH" val=" 10.95828"/>
  <p:tag name="EMFCHILD" val="True"/>
</p:tagLst>
</file>

<file path=ppt/tags/tag13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.5373624"/>
  <p:tag name="ORIGINALWIDTH" val=" 2.904019"/>
  <p:tag name="EMFCHILD" val="True"/>
</p:tagLst>
</file>

<file path=ppt/tags/tag13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3.146536"/>
  <p:tag name="ORIGINALWIDTH" val=" 7.112843"/>
  <p:tag name="EMFCHILD" val="True"/>
</p:tagLst>
</file>

<file path=ppt/tags/tag13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.5373624"/>
  <p:tag name="ORIGINALWIDTH" val=" 2.904019"/>
  <p:tag name="EMFCHILD" val="True"/>
</p:tagLst>
</file>

<file path=ppt/tags/tag13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911734"/>
  <p:tag name="ORIGINALWIDTH" val=" 1.563781"/>
  <p:tag name="EMFCHILD" val="True"/>
</p:tagLst>
</file>

<file path=ppt/tags/tag13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3.146536"/>
  <p:tag name="ORIGINALWIDTH" val=" 4.265399"/>
  <p:tag name="EMFCHILD" val="True"/>
</p:tagLst>
</file>

<file path=ppt/tags/tag13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695474"/>
  <p:tag name="ORIGINALWIDTH" val=" 2.115199"/>
  <p:tag name="EMFCHILD" val="True"/>
</p:tagLst>
</file>

<file path=ppt/tags/tag1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9.964161"/>
  <p:tag name="ORIGINALWIDTH" val=" 2.312852"/>
  <p:tag name="EMFCHILD" val="True"/>
</p:tagLst>
</file>

<file path=ppt/tags/tag13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636341"/>
  <p:tag name="ORIGINALWIDTH" val=" 6.629929"/>
  <p:tag name="EMFCHILD" val="True"/>
</p:tagLst>
</file>

<file path=ppt/tags/tag13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91512"/>
  <p:tag name="ORIGINALWIDTH" val=" 5.68288"/>
  <p:tag name="EMFCHILD" val="True"/>
</p:tagLst>
</file>

<file path=ppt/tags/tag13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908309"/>
  <p:tag name="ORIGINALWIDTH" val=" 7.084851"/>
  <p:tag name="EMFCHILD" val="True"/>
</p:tagLst>
</file>

<file path=ppt/tags/tag13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3.146536"/>
  <p:tag name="ORIGINALWIDTH" val=" 2.86894"/>
  <p:tag name="EMFCHILD" val="True"/>
</p:tagLst>
</file>

<file path=ppt/tags/tag13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.4882285"/>
  <p:tag name="ORIGINALWIDTH" val=" 2.88331"/>
  <p:tag name="EMFCHILD" val="True"/>
</p:tagLst>
</file>

<file path=ppt/tags/tag13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334923"/>
  <p:tag name="ORIGINALWIDTH" val=" 10.00962"/>
  <p:tag name="EMFCHILD" val="True"/>
</p:tagLst>
</file>

<file path=ppt/tags/tag13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695474"/>
  <p:tag name="ORIGINALWIDTH" val=" 2.115199"/>
  <p:tag name="EMFCHILD" val="True"/>
</p:tagLst>
</file>

<file path=ppt/tags/tag13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9.964176"/>
  <p:tag name="ORIGINALWIDTH" val=" 2.312877"/>
  <p:tag name="EMFCHILD" val="True"/>
</p:tagLst>
</file>

<file path=ppt/tags/tag13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915115"/>
  <p:tag name="ORIGINALWIDTH" val=" 5.682886"/>
  <p:tag name="LATEXADDIN" val="\documentclass{article}&#10;\usepackage{amsmath}&#10;\pagestyle{empty}&#10;\begin{document}&#10;&#10;\begin{gather*}&#10;\mathbf{h}^{\textit{dec\texttt{\_}ffn}}_{i} = \textit{FFN}(\mathbf{h}^{dec\texttt{\_}ca\texttt{\_}ln}_{i})&#10;\end{gather*}&#10;&#10;\end{document}"/>
  <p:tag name="IGUANATEXSIZE" val="20"/>
  <p:tag name="IGUANATEXCURSOR" val="135"/>
  <p:tag name="TRANSPARENCY" val="True"/>
  <p:tag name="CHOOSECOLOR" val="False"/>
  <p:tag name="COLORHEX" val="000000"/>
  <p:tag name="LATEXENGINEID" val="2"/>
  <p:tag name="TEMPFOLDER" val="D:\ZhangYueNLP\latex\"/>
  <p:tag name="LATEXFORMHEIGHT" val=" 320"/>
  <p:tag name="LATEXFORMWIDTH" val=" 385"/>
  <p:tag name="LATEXFORMWRAP" val="True"/>
  <p:tag name="BITMAPVECTOR" val="1"/>
  <p:tag name="EMFCHILD" val="True"/>
</p:tagLst>
</file>

<file path=ppt/tags/tag13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908305"/>
  <p:tag name="ORIGINALWIDTH" val=" 7.084857"/>
  <p:tag name="EMFCHILD" val="True"/>
</p:tagLst>
</file>

<file path=ppt/tags/tag1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636351"/>
  <p:tag name="ORIGINALWIDTH" val=" 6.629938"/>
  <p:tag name="EMFCHILD" val="True"/>
</p:tagLst>
</file>

<file path=ppt/tags/tag13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3.146534"/>
  <p:tag name="ORIGINALWIDTH" val=" 2.868903"/>
  <p:tag name="EMFCHILD" val="True"/>
</p:tagLst>
</file>

<file path=ppt/tags/tag13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.4882281"/>
  <p:tag name="ORIGINALWIDTH" val=" 2.883353"/>
  <p:tag name="EMFCHILD" val="True"/>
</p:tagLst>
</file>

<file path=ppt/tags/tag13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334918"/>
  <p:tag name="ORIGINALWIDTH" val=" 10.00963"/>
  <p:tag name="EMFCHILD" val="True"/>
</p:tagLst>
</file>

<file path=ppt/tags/tag13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69547"/>
  <p:tag name="ORIGINALWIDTH" val=" 2.115201"/>
  <p:tag name="EMFCHILD" val="True"/>
</p:tagLst>
</file>

<file path=ppt/tags/tag13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2.331613"/>
  <p:tag name="ORIGINALWIDTH" val=" 6.629935"/>
  <p:tag name="EMFCHILD" val="True"/>
</p:tagLst>
</file>

<file path=ppt/tags/tag13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80539"/>
  <p:tag name="ORIGINALWIDTH" val=" 20.89803"/>
  <p:tag name="EMFCHILD" val="True"/>
</p:tagLst>
</file>

<file path=ppt/tags/tag13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9.964169"/>
  <p:tag name="ORIGINALWIDTH" val=" 2.312879"/>
  <p:tag name="EMFCHILD" val="True"/>
</p:tagLst>
</file>

<file path=ppt/tags/tag13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915115"/>
  <p:tag name="ORIGINALWIDTH" val=" 5.682886"/>
  <p:tag name="EMFCHILD" val="True"/>
</p:tagLst>
</file>

<file path=ppt/tags/tag13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91173"/>
  <p:tag name="ORIGINALWIDTH" val=" 10.95829"/>
  <p:tag name="EMFCHILD" val="True"/>
</p:tagLst>
</file>

<file path=ppt/tags/tag13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.537362"/>
  <p:tag name="ORIGINALWIDTH" val=" 2.903982"/>
  <p:tag name="EMFCHILD" val="True"/>
</p:tagLst>
</file>

<file path=ppt/tags/tag1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945184"/>
  <p:tag name="ORIGINALWIDTH" val=" 8.035449"/>
  <p:tag name="EMFCHILD" val="True"/>
</p:tagLst>
</file>

<file path=ppt/tags/tag13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3.146534"/>
  <p:tag name="ORIGINALWIDTH" val=" 7.11281"/>
  <p:tag name="EMFCHILD" val="True"/>
</p:tagLst>
</file>

<file path=ppt/tags/tag13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.537362"/>
  <p:tag name="ORIGINALWIDTH" val=" 2.903982"/>
  <p:tag name="EMFCHILD" val="True"/>
</p:tagLst>
</file>

<file path=ppt/tags/tag13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91173"/>
  <p:tag name="ORIGINALWIDTH" val=" 1.563783"/>
  <p:tag name="EMFCHILD" val="True"/>
</p:tagLst>
</file>

<file path=ppt/tags/tag13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3.146534"/>
  <p:tag name="ORIGINALWIDTH" val=" 4.265402"/>
  <p:tag name="EMFCHILD" val="True"/>
</p:tagLst>
</file>

<file path=ppt/tags/tag13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69547"/>
  <p:tag name="ORIGINALWIDTH" val=" 2.115201"/>
  <p:tag name="EMFCHILD" val="True"/>
</p:tagLst>
</file>

<file path=ppt/tags/tag13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9.964169"/>
  <p:tag name="ORIGINALWIDTH" val=" 2.312879"/>
  <p:tag name="EMFCHILD" val="True"/>
</p:tagLst>
</file>

<file path=ppt/tags/tag13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915117"/>
  <p:tag name="ORIGINALWIDTH" val=" 5.68288"/>
  <p:tag name="LATEXADDIN" val="\documentclass{article}&#10;\usepackage{amsmath}&#10;\pagestyle{empty}&#10;\begin{document}&#10;&#10;\begin{gather*}&#10;\mathbf{h}^{dec\texttt{\_}ca\texttt{\_}ln}_{i} = \textit{LayerNorm}(\mathbf{h}^{dec\texttt{\_}ca}_{i} + \mathbf{h}^{dec\texttt{\_}sa\texttt{\_}ln}_{i})&#10;\end{gather*}&#10;&#10;\end{document}"/>
  <p:tag name="IGUANATEXSIZE" val="20"/>
  <p:tag name="IGUANATEXCURSOR" val="246"/>
  <p:tag name="TRANSPARENCY" val="True"/>
  <p:tag name="CHOOSECOLOR" val="False"/>
  <p:tag name="COLORHEX" val="000000"/>
  <p:tag name="LATEXENGINEID" val="2"/>
  <p:tag name="TEMPFOLDER" val="D:\ZhangYueNLP\latex\"/>
  <p:tag name="LATEXFORMHEIGHT" val=" 320"/>
  <p:tag name="LATEXFORMWIDTH" val=" 385"/>
  <p:tag name="LATEXFORMWRAP" val="True"/>
  <p:tag name="BITMAPVECTOR" val="1"/>
  <p:tag name="EMFCHILD" val="True"/>
</p:tagLst>
</file>

<file path=ppt/tags/tag13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911732"/>
  <p:tag name="ORIGINALWIDTH" val=" 10.9582"/>
  <p:tag name="EMFCHILD" val="True"/>
</p:tagLst>
</file>

<file path=ppt/tags/tag13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.5373622"/>
  <p:tag name="ORIGINALWIDTH" val=" 2.903979"/>
  <p:tag name="EMFCHILD" val="True"/>
</p:tagLst>
</file>

<file path=ppt/tags/tag13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3.146535"/>
  <p:tag name="ORIGINALWIDTH" val=" 7.112842"/>
  <p:tag name="EMFCHILD" val="True"/>
</p:tagLst>
</file>

<file path=ppt/tags/tag1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334966"/>
  <p:tag name="ORIGINALWIDTH" val=" 3.706813"/>
  <p:tag name="EMFCHILD" val="True"/>
</p:tagLst>
</file>

<file path=ppt/tags/tag13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.5373622"/>
  <p:tag name="ORIGINALWIDTH" val=" 2.903979"/>
  <p:tag name="EMFCHILD" val="True"/>
</p:tagLst>
</file>

<file path=ppt/tags/tag13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911732"/>
  <p:tag name="ORIGINALWIDTH" val=" 1.563781"/>
  <p:tag name="EMFCHILD" val="True"/>
</p:tagLst>
</file>

<file path=ppt/tags/tag13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3.146535"/>
  <p:tag name="ORIGINALWIDTH" val=" 4.265437"/>
  <p:tag name="EMFCHILD" val="True"/>
</p:tagLst>
</file>

<file path=ppt/tags/tag13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695472"/>
  <p:tag name="ORIGINALWIDTH" val=" 2.115199"/>
  <p:tag name="EMFCHILD" val="True"/>
</p:tagLst>
</file>

<file path=ppt/tags/tag13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2.331614"/>
  <p:tag name="ORIGINALWIDTH" val=" 6.629928"/>
  <p:tag name="EMFCHILD" val="True"/>
</p:tagLst>
</file>

<file path=ppt/tags/tag13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805393"/>
  <p:tag name="ORIGINALWIDTH" val=" 5.603116"/>
  <p:tag name="EMFCHILD" val="True"/>
</p:tagLst>
</file>

<file path=ppt/tags/tag13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8.848267"/>
  <p:tag name="ORIGINALWIDTH" val=" 42.8639"/>
  <p:tag name="EMFCHILD" val="True"/>
</p:tagLst>
</file>

<file path=ppt/tags/tag13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9.964172"/>
  <p:tag name="ORIGINALWIDTH" val=" 2.312837"/>
  <p:tag name="EMFCHILD" val="True"/>
</p:tagLst>
</file>

<file path=ppt/tags/tag13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915117"/>
  <p:tag name="ORIGINALWIDTH" val=" 5.68288"/>
  <p:tag name="EMFCHILD" val="True"/>
</p:tagLst>
</file>

<file path=ppt/tags/tag13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911732"/>
  <p:tag name="ORIGINALWIDTH" val=" 10.9582"/>
  <p:tag name="EMFCHILD" val="True"/>
</p:tagLst>
</file>

<file path=ppt/tags/tag1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915121"/>
  <p:tag name="ORIGINALWIDTH" val=" 5.682874"/>
  <p:tag name="EMFCHILD" val="True"/>
</p:tagLst>
</file>

<file path=ppt/tags/tag13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.5373622"/>
  <p:tag name="ORIGINALWIDTH" val=" 2.904019"/>
  <p:tag name="EMFCHILD" val="True"/>
</p:tagLst>
</file>

<file path=ppt/tags/tag13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3.146535"/>
  <p:tag name="ORIGINALWIDTH" val=" 7.112842"/>
  <p:tag name="EMFCHILD" val="True"/>
</p:tagLst>
</file>

<file path=ppt/tags/tag13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695472"/>
  <p:tag name="ORIGINALWIDTH" val=" 2.115199"/>
  <p:tag name="EMFCHILD" val="True"/>
</p:tagLst>
</file>

<file path=ppt/tags/tag13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636338"/>
  <p:tag name="ORIGINALWIDTH" val=" 6.629889"/>
  <p:tag name="EMFCHILD" val="True"/>
</p:tagLst>
</file>

<file path=ppt/tags/tag13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915117"/>
  <p:tag name="ORIGINALWIDTH" val=" 5.68288"/>
  <p:tag name="EMFCHILD" val="True"/>
</p:tagLst>
</file>

<file path=ppt/tags/tag13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911732"/>
  <p:tag name="ORIGINALWIDTH" val=" 10.95828"/>
  <p:tag name="EMFCHILD" val="True"/>
</p:tagLst>
</file>

<file path=ppt/tags/tag13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.5373622"/>
  <p:tag name="ORIGINALWIDTH" val=" 2.904019"/>
  <p:tag name="EMFCHILD" val="True"/>
</p:tagLst>
</file>

<file path=ppt/tags/tag13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3.146535"/>
  <p:tag name="ORIGINALWIDTH" val=" 7.252409"/>
  <p:tag name="EMFCHILD" val="True"/>
</p:tagLst>
</file>

<file path=ppt/tags/tag13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.5373622"/>
  <p:tag name="ORIGINALWIDTH" val=" 2.904019"/>
  <p:tag name="EMFCHILD" val="True"/>
</p:tagLst>
</file>

<file path=ppt/tags/tag13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911732"/>
  <p:tag name="ORIGINALWIDTH" val=" 1.563781"/>
  <p:tag name="EMFCHILD" val="True"/>
</p:tagLst>
</file>

<file path=ppt/tags/tag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915117"/>
  <p:tag name="ORIGINALWIDTH" val=" 5.682875"/>
  <p:tag name="LATEXADDIN" val="\documentclass{article}&#10;\usepackage{amsmath}&#10;\pagestyle{empty}&#10;\begin{document}&#10;&#10;\begin{gather*}&#10;\mathbf{h}_{i}, y_i&#10;\end{gather*}&#10;&#10;\end{document}"/>
  <p:tag name="IGUANATEXSIZE" val="20"/>
  <p:tag name="IGUANATEXCURSOR" val="110"/>
  <p:tag name="TRANSPARENCY" val="True"/>
  <p:tag name="CHOOSECOLOR" val="False"/>
  <p:tag name="COLORHEX" val="000000"/>
  <p:tag name="LATEXENGINEID" val="1"/>
  <p:tag name="TEMPFOLDER" val="D:\ZhangYueNLP\latex\"/>
  <p:tag name="LATEXFORMHEIGHT" val=" 320"/>
  <p:tag name="LATEXFORMWIDTH" val=" 385"/>
  <p:tag name="LATEXFORMWRAP" val="True"/>
  <p:tag name="BITMAPVECTOR" val="1"/>
  <p:tag name="EMFCHILD" val="True"/>
</p:tagLst>
</file>

<file path=ppt/tags/tag1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911754"/>
  <p:tag name="ORIGINALWIDTH" val=" 10.96305"/>
  <p:tag name="EMFCHILD" val="True"/>
</p:tagLst>
</file>

<file path=ppt/tags/tag14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3.146535"/>
  <p:tag name="ORIGINALWIDTH" val=" 4.265437"/>
  <p:tag name="EMFCHILD" val="True"/>
</p:tagLst>
</file>

<file path=ppt/tags/tag14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695472"/>
  <p:tag name="ORIGINALWIDTH" val=" 2.115199"/>
  <p:tag name="EMFCHILD" val="True"/>
</p:tagLst>
</file>

<file path=ppt/tags/tag14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9.964172"/>
  <p:tag name="ORIGINALWIDTH" val=" 2.312876"/>
  <p:tag name="EMFCHILD" val="True"/>
</p:tagLst>
</file>

<file path=ppt/tags/tag14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915113"/>
  <p:tag name="ORIGINALWIDTH" val=" 5.68288"/>
  <p:tag name="LATEXADDIN" val="\documentclass{article}&#10;\usepackage{amsmath}&#10;\pagestyle{empty}&#10;\begin{document}&#10;&#10;\begin{gather*}&#10;\mathbf{h}^{dec\texttt{\_}ca}_{i}=\textit{MHA\texttt{\_}QKV}(\textbf{h}^{dec\texttt{\_}sa\texttt{\_}ln},\textbf{H}^{enc} , \textbf{H}^{enc})&#10;\end{gather*}&#10;&#10;\end{document}"/>
  <p:tag name="IGUANATEXSIZE" val="20"/>
  <p:tag name="IGUANATEXCURSOR" val="129"/>
  <p:tag name="TRANSPARENCY" val="True"/>
  <p:tag name="CHOOSECOLOR" val="False"/>
  <p:tag name="COLORHEX" val="000000"/>
  <p:tag name="LATEXENGINEID" val="2"/>
  <p:tag name="TEMPFOLDER" val="D:\ZhangYueNLP\latex\"/>
  <p:tag name="LATEXFORMHEIGHT" val=" 320"/>
  <p:tag name="LATEXFORMWIDTH" val=" 385"/>
  <p:tag name="LATEXFORMWRAP" val="True"/>
  <p:tag name="BITMAPVECTOR" val="1"/>
  <p:tag name="EMFCHILD" val="True"/>
</p:tagLst>
</file>

<file path=ppt/tags/tag14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911729"/>
  <p:tag name="ORIGINALWIDTH" val=" 10.95824"/>
  <p:tag name="EMFCHILD" val="True"/>
</p:tagLst>
</file>

<file path=ppt/tags/tag14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.5373619"/>
  <p:tag name="ORIGINALWIDTH" val=" 2.90398"/>
  <p:tag name="EMFCHILD" val="True"/>
</p:tagLst>
</file>

<file path=ppt/tags/tag14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3.146533"/>
  <p:tag name="ORIGINALWIDTH" val=" 7.112842"/>
  <p:tag name="EMFCHILD" val="True"/>
</p:tagLst>
</file>

<file path=ppt/tags/tag14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695469"/>
  <p:tag name="ORIGINALWIDTH" val=" 2.115199"/>
  <p:tag name="EMFCHILD" val="True"/>
</p:tagLst>
</file>

<file path=ppt/tags/tag14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2.331613"/>
  <p:tag name="ORIGINALWIDTH" val=" 6.629929"/>
  <p:tag name="EMFCHILD" val="True"/>
</p:tagLst>
</file>

<file path=ppt/tags/tag14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7.134247"/>
  <p:tag name="ORIGINALWIDTH" val=" 22.59321"/>
  <p:tag name="EMFCHILD" val="True"/>
</p:tagLst>
</file>

<file path=ppt/tags/tag1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695484"/>
  <p:tag name="ORIGINALWIDTH" val=" 2.115203"/>
  <p:tag name="EMFCHILD" val="True"/>
</p:tagLst>
</file>

<file path=ppt/tags/tag14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.6974011"/>
  <p:tag name="ORIGINALWIDTH" val=" 4.117485"/>
  <p:tag name="EMFCHILD" val="True"/>
</p:tagLst>
</file>

<file path=ppt/tags/tag14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8.957946"/>
  <p:tag name="ORIGINALWIDTH" val=" 22.49314"/>
  <p:tag name="EMFCHILD" val="True"/>
</p:tagLst>
</file>

<file path=ppt/tags/tag14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9.964167"/>
  <p:tag name="ORIGINALWIDTH" val=" 2.312876"/>
  <p:tag name="EMFCHILD" val="True"/>
</p:tagLst>
</file>

<file path=ppt/tags/tag14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915113"/>
  <p:tag name="ORIGINALWIDTH" val=" 5.68288"/>
  <p:tag name="EMFCHILD" val="True"/>
</p:tagLst>
</file>

<file path=ppt/tags/tag14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911729"/>
  <p:tag name="ORIGINALWIDTH" val=" 10.95828"/>
  <p:tag name="EMFCHILD" val="True"/>
</p:tagLst>
</file>

<file path=ppt/tags/tag14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.5373225"/>
  <p:tag name="ORIGINALWIDTH" val=" 2.904019"/>
  <p:tag name="EMFCHILD" val="True"/>
</p:tagLst>
</file>

<file path=ppt/tags/tag14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3.146533"/>
  <p:tag name="ORIGINALWIDTH" val=" 7.252409"/>
  <p:tag name="EMFCHILD" val="True"/>
</p:tagLst>
</file>

<file path=ppt/tags/tag14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.5373225"/>
  <p:tag name="ORIGINALWIDTH" val=" 2.90398"/>
  <p:tag name="EMFCHILD" val="True"/>
</p:tagLst>
</file>

<file path=ppt/tags/tag14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911729"/>
  <p:tag name="ORIGINALWIDTH" val=" 1.563781"/>
  <p:tag name="EMFCHILD" val="True"/>
</p:tagLst>
</file>

<file path=ppt/tags/tag14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3.146533"/>
  <p:tag name="ORIGINALWIDTH" val=" 4.265438"/>
  <p:tag name="EMFCHILD" val="True"/>
</p:tagLst>
</file>

<file path=ppt/tags/tag1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.3419726"/>
  <p:tag name="ORIGINALWIDTH" val=" 4.718915"/>
  <p:tag name="EMFCHILD" val="True"/>
</p:tagLst>
</file>

<file path=ppt/tags/tag14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2.979329"/>
  <p:tag name="ORIGINALWIDTH" val=" 1.166576"/>
  <p:tag name="EMFCHILD" val="True"/>
</p:tagLst>
</file>

<file path=ppt/tags/tag14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835428"/>
  <p:tag name="ORIGINALWIDTH" val=" 8.184969"/>
  <p:tag name="EMFCHILD" val="True"/>
</p:tagLst>
</file>

<file path=ppt/tags/tag14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3.146533"/>
  <p:tag name="ORIGINALWIDTH" val=" 11.69828"/>
  <p:tag name="EMFCHILD" val="True"/>
</p:tagLst>
</file>

<file path=ppt/tags/tag14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2.979329"/>
  <p:tag name="ORIGINALWIDTH" val=" 1.166576"/>
  <p:tag name="EMFCHILD" val="True"/>
</p:tagLst>
</file>

<file path=ppt/tags/tag14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835428"/>
  <p:tag name="ORIGINALWIDTH" val=" 8.184969"/>
  <p:tag name="EMFCHILD" val="True"/>
</p:tagLst>
</file>

<file path=ppt/tags/tag14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3.146533"/>
  <p:tag name="ORIGINALWIDTH" val=" 11.69828"/>
  <p:tag name="EMFCHILD" val="True"/>
</p:tagLst>
</file>

<file path=ppt/tags/tag14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9.964167"/>
  <p:tag name="ORIGINALWIDTH" val=" 2.312876"/>
  <p:tag name="EMFCHILD" val="True"/>
</p:tagLst>
</file>

<file path=ppt/tags/tag14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915123"/>
  <p:tag name="ORIGINALWIDTH" val=" 5.682874"/>
  <p:tag name="LATEXADDIN" val="\documentclass{article}&#10;\usepackage{amsmath}&#10;\pagestyle{empty}&#10;\begin{document}&#10;&#10;\begin{gather*}&#10;\mathbf{h}^{dec\texttt{\_}sa\texttt{\_}ln}_{i} = \mathit{LayerNorm}(\mathbf{h}^{in}_{i}+\mathbf{h}^{dec\texttt{\_}sa}_{i})&#10;\end{gather*}&#10;&#10;\end{document}"/>
  <p:tag name="IGUANATEXSIZE" val="20"/>
  <p:tag name="IGUANATEXCURSOR" val="217"/>
  <p:tag name="TRANSPARENCY" val="True"/>
  <p:tag name="CHOOSECOLOR" val="False"/>
  <p:tag name="COLORHEX" val="000000"/>
  <p:tag name="LATEXENGINEID" val="2"/>
  <p:tag name="TEMPFOLDER" val="D:\ZhangYueNLP\latex\"/>
  <p:tag name="LATEXFORMHEIGHT" val=" 320"/>
  <p:tag name="LATEXFORMWIDTH" val=" 385"/>
  <p:tag name="LATEXFORMWRAP" val="True"/>
  <p:tag name="BITMAPVECTOR" val="1"/>
  <p:tag name="EMFCHILD" val="True"/>
</p:tagLst>
</file>

<file path=ppt/tags/tag14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911736"/>
  <p:tag name="ORIGINALWIDTH" val=" 10.95827"/>
  <p:tag name="EMFCHILD" val="True"/>
</p:tagLst>
</file>

<file path=ppt/tags/tag14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.5373626"/>
  <p:tag name="ORIGINALWIDTH" val=" 2.903976"/>
  <p:tag name="EMFCHILD" val="True"/>
</p:tagLst>
</file>

<file path=ppt/tags/tag1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632552"/>
  <p:tag name="ORIGINALWIDTH" val=" 2.540888"/>
  <p:tag name="EMFCHILD" val="True"/>
</p:tagLst>
</file>

<file path=ppt/tags/tag14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3.146538"/>
  <p:tag name="ORIGINALWIDTH" val=" 7.252401"/>
  <p:tag name="EMFCHILD" val="True"/>
</p:tagLst>
</file>

<file path=ppt/tags/tag14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.5373626"/>
  <p:tag name="ORIGINALWIDTH" val=" 2.903976"/>
  <p:tag name="EMFCHILD" val="True"/>
</p:tagLst>
</file>

<file path=ppt/tags/tag14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911736"/>
  <p:tag name="ORIGINALWIDTH" val=" 1.563779"/>
  <p:tag name="EMFCHILD" val="True"/>
</p:tagLst>
</file>

<file path=ppt/tags/tag14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3.146538"/>
  <p:tag name="ORIGINALWIDTH" val=" 4.265433"/>
  <p:tag name="EMFCHILD" val="True"/>
</p:tagLst>
</file>

<file path=ppt/tags/tag14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695475"/>
  <p:tag name="ORIGINALWIDTH" val=" 2.115197"/>
  <p:tag name="EMFCHILD" val="True"/>
</p:tagLst>
</file>

<file path=ppt/tags/tag14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2.331616"/>
  <p:tag name="ORIGINALWIDTH" val=" 6.629921"/>
  <p:tag name="EMFCHILD" val="True"/>
</p:tagLst>
</file>

<file path=ppt/tags/tag14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805398"/>
  <p:tag name="ORIGINALWIDTH" val=" 5.603149"/>
  <p:tag name="EMFCHILD" val="True"/>
</p:tagLst>
</file>

<file path=ppt/tags/tag14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8.848234"/>
  <p:tag name="ORIGINALWIDTH" val=" 42.73433"/>
  <p:tag name="EMFCHILD" val="True"/>
</p:tagLst>
</file>

<file path=ppt/tags/tag14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9.96418"/>
  <p:tag name="ORIGINALWIDTH" val=" 2.312874"/>
  <p:tag name="EMFCHILD" val="True"/>
</p:tagLst>
</file>

<file path=ppt/tags/tag14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915123"/>
  <p:tag name="ORIGINALWIDTH" val=" 5.682874"/>
  <p:tag name="EMFCHILD" val="True"/>
</p:tagLst>
</file>

<file path=ppt/tags/tag1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636351"/>
  <p:tag name="ORIGINALWIDTH" val=" 6.629938"/>
  <p:tag name="EMFCHILD" val="True"/>
</p:tagLst>
</file>

<file path=ppt/tags/tag14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695475"/>
  <p:tag name="ORIGINALWIDTH" val=" 7.085157"/>
  <p:tag name="EMFCHILD" val="True"/>
</p:tagLst>
</file>

<file path=ppt/tags/tag14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695396"/>
  <p:tag name="ORIGINALWIDTH" val=" 2.115197"/>
  <p:tag name="EMFCHILD" val="True"/>
</p:tagLst>
</file>

<file path=ppt/tags/tag14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636343"/>
  <p:tag name="ORIGINALWIDTH" val=" 6.629921"/>
  <p:tag name="EMFCHILD" val="True"/>
</p:tagLst>
</file>

<file path=ppt/tags/tag14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915123"/>
  <p:tag name="ORIGINALWIDTH" val=" 5.682874"/>
  <p:tag name="EMFCHILD" val="True"/>
</p:tagLst>
</file>

<file path=ppt/tags/tag14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911736"/>
  <p:tag name="ORIGINALWIDTH" val=" 10.95823"/>
  <p:tag name="EMFCHILD" val="True"/>
</p:tagLst>
</file>

<file path=ppt/tags/tag14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.5373626"/>
  <p:tag name="ORIGINALWIDTH" val=" 2.904016"/>
  <p:tag name="EMFCHILD" val="True"/>
</p:tagLst>
</file>

<file path=ppt/tags/tag14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3.146538"/>
  <p:tag name="ORIGINALWIDTH" val=" 7.252401"/>
  <p:tag name="EMFCHILD" val="True"/>
</p:tagLst>
</file>

<file path=ppt/tags/tag14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695475"/>
  <p:tag name="ORIGINALWIDTH" val=" 2.115197"/>
  <p:tag name="EMFCHILD" val="True"/>
</p:tagLst>
</file>

<file path=ppt/tags/tag14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9.96418"/>
  <p:tag name="ORIGINALWIDTH" val=" 2.312874"/>
  <p:tag name="EMFCHILD" val="True"/>
</p:tagLst>
</file>

<file path=ppt/tags/tag14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915117"/>
  <p:tag name="ORIGINALWIDTH" val=" 5.682878"/>
  <p:tag name="LATEXADDIN" val="\documentclass{article}&#10;\usepackage{amsmath}&#10;\pagestyle{empty}&#10;\begin{document}&#10;&#10;\begin{align*}&#10;\mathbf{h}^{dec\texttt{\_}sa}_{i} = \textit{MHA\texttt{\_}QKV}(\mathbf{h}^{in}_{i}, \mathbf{H}^{in}_{1:i}, \mathbf{H}^{in}_{1:i})&#10;\end{align*}&#10;\end{document}"/>
  <p:tag name="IGUANATEXSIZE" val="20"/>
  <p:tag name="IGUANATEXCURSOR" val="223"/>
  <p:tag name="TRANSPARENCY" val="True"/>
  <p:tag name="CHOOSECOLOR" val="False"/>
  <p:tag name="COLORHEX" val="000000"/>
  <p:tag name="LATEXENGINEID" val="2"/>
  <p:tag name="TEMPFOLDER" val="D:\ZhangYueNLP\latex\"/>
  <p:tag name="LATEXFORMHEIGHT" val=" 316.5"/>
  <p:tag name="LATEXFORMWIDTH" val=" 385"/>
  <p:tag name="LATEXFORMWRAP" val="True"/>
  <p:tag name="BITMAPVECTOR" val="1"/>
  <p:tag name="EMFCHILD" val="True"/>
</p:tagLst>
</file>

<file path=ppt/tags/tag1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7.054911"/>
  <p:tag name="ORIGINALWIDTH" val=" 6.998628"/>
  <p:tag name="EMFCHILD" val="True"/>
</p:tagLst>
</file>

<file path=ppt/tags/tag14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911732"/>
  <p:tag name="ORIGINALWIDTH" val=" 10.95828"/>
  <p:tag name="EMFCHILD" val="True"/>
</p:tagLst>
</file>

<file path=ppt/tags/tag14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.5373622"/>
  <p:tag name="ORIGINALWIDTH" val=" 2.903979"/>
  <p:tag name="EMFCHILD" val="True"/>
</p:tagLst>
</file>

<file path=ppt/tags/tag14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3.146535"/>
  <p:tag name="ORIGINALWIDTH" val=" 7.252407"/>
  <p:tag name="EMFCHILD" val="True"/>
</p:tagLst>
</file>

<file path=ppt/tags/tag14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695472"/>
  <p:tag name="ORIGINALWIDTH" val=" 2.115198"/>
  <p:tag name="EMFCHILD" val="True"/>
</p:tagLst>
</file>

<file path=ppt/tags/tag14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2.331614"/>
  <p:tag name="ORIGINALWIDTH" val=" 6.629926"/>
  <p:tag name="EMFCHILD" val="True"/>
</p:tagLst>
</file>

<file path=ppt/tags/tag14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7.134251"/>
  <p:tag name="ORIGINALWIDTH" val=" 22.59316"/>
  <p:tag name="EMFCHILD" val="True"/>
</p:tagLst>
</file>

<file path=ppt/tags/tag14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.6974015"/>
  <p:tag name="ORIGINALWIDTH" val=" 4.117523"/>
  <p:tag name="EMFCHILD" val="True"/>
</p:tagLst>
</file>

<file path=ppt/tags/tag14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8.957952"/>
  <p:tag name="ORIGINALWIDTH" val=" 22.4932"/>
  <p:tag name="EMFCHILD" val="True"/>
</p:tagLst>
</file>

<file path=ppt/tags/tag14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9.964172"/>
  <p:tag name="ORIGINALWIDTH" val=" 2.312836"/>
  <p:tag name="EMFCHILD" val="True"/>
</p:tagLst>
</file>

<file path=ppt/tags/tag14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915117"/>
  <p:tag name="ORIGINALWIDTH" val=" 5.682878"/>
  <p:tag name="EMFCHILD" val="True"/>
</p:tagLst>
</file>

<file path=ppt/tags/tag1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334966"/>
  <p:tag name="ORIGINALWIDTH" val=" 3.706813"/>
  <p:tag name="EMFCHILD" val="True"/>
</p:tagLst>
</file>

<file path=ppt/tags/tag14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695472"/>
  <p:tag name="ORIGINALWIDTH" val=" 7.085124"/>
  <p:tag name="EMFCHILD" val="True"/>
</p:tagLst>
</file>

<file path=ppt/tags/tag14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695393"/>
  <p:tag name="ORIGINALWIDTH" val=" 2.115198"/>
  <p:tag name="EMFCHILD" val="True"/>
</p:tagLst>
</file>

<file path=ppt/tags/tag14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2.979331"/>
  <p:tag name="ORIGINALWIDTH" val=" 1.166576"/>
  <p:tag name="EMFCHILD" val="True"/>
</p:tagLst>
</file>

<file path=ppt/tags/tag14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835432"/>
  <p:tag name="ORIGINALWIDTH" val=" 8.184966"/>
  <p:tag name="EMFCHILD" val="True"/>
</p:tagLst>
</file>

<file path=ppt/tags/tag14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695472"/>
  <p:tag name="ORIGINALWIDTH" val=" 7.085163"/>
  <p:tag name="EMFCHILD" val="True"/>
</p:tagLst>
</file>

<file path=ppt/tags/tag14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632638"/>
  <p:tag name="ORIGINALWIDTH" val=" 4.739177"/>
  <p:tag name="EMFCHILD" val="True"/>
</p:tagLst>
</file>

<file path=ppt/tags/tag14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695393"/>
  <p:tag name="ORIGINALWIDTH" val=" 2.115198"/>
  <p:tag name="EMFCHILD" val="True"/>
</p:tagLst>
</file>

<file path=ppt/tags/tag14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2.979331"/>
  <p:tag name="ORIGINALWIDTH" val=" 1.166576"/>
  <p:tag name="EMFCHILD" val="True"/>
</p:tagLst>
</file>

<file path=ppt/tags/tag14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835432"/>
  <p:tag name="ORIGINALWIDTH" val=" 8.184966"/>
  <p:tag name="EMFCHILD" val="True"/>
</p:tagLst>
</file>

<file path=ppt/tags/tag14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695472"/>
  <p:tag name="ORIGINALWIDTH" val=" 7.085163"/>
  <p:tag name="EMFCHILD" val="True"/>
</p:tagLst>
</file>

<file path=ppt/tags/tag1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573451"/>
  <p:tag name="ORIGINALWIDTH" val=" 4.386819"/>
  <p:tag name="EMFCHILD" val="True"/>
</p:tagLst>
</file>

<file path=ppt/tags/tag14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632638"/>
  <p:tag name="ORIGINALWIDTH" val=" 4.739177"/>
  <p:tag name="EMFCHILD" val="True"/>
</p:tagLst>
</file>

<file path=ppt/tags/tag14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695393"/>
  <p:tag name="ORIGINALWIDTH" val=" 2.115198"/>
  <p:tag name="EMFCHILD" val="True"/>
</p:tagLst>
</file>

<file path=ppt/tags/tag14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9.964172"/>
  <p:tag name="ORIGINALWIDTH" val=" 2.312876"/>
  <p:tag name="EMFCHILD" val="True"/>
</p:tagLst>
</file>

<file path=ppt/tags/tag14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835434"/>
  <p:tag name="ORIGINALWIDTH" val=" 8.184985"/>
  <p:tag name="LATEXADDIN" val="\documentclass{article}&#10;\usepackage{amsmath}&#10;\pagestyle{empty}&#10;\begin{document}&#10;&#10;\begin{gather*}&#10;\mathbf{H}^{\textit{dec\texttt{\_}ffn}} = \textit{FFN}(\mathbf{H}^{dec\texttt{\_}ca\texttt{\_}ln})&#10;\end{gather*}&#10;&#10;\end{document}"/>
  <p:tag name="IGUANATEXSIZE" val="20"/>
  <p:tag name="IGUANATEXCURSOR" val="164"/>
  <p:tag name="TRANSPARENCY" val="True"/>
  <p:tag name="CHOOSECOLOR" val="False"/>
  <p:tag name="COLORHEX" val="000000"/>
  <p:tag name="LATEXENGINEID" val="2"/>
  <p:tag name="TEMPFOLDER" val="D:\ZhangYueNLP\latex\"/>
  <p:tag name="LATEXFORMHEIGHT" val=" 320"/>
  <p:tag name="LATEXFORMWIDTH" val=" 385"/>
  <p:tag name="LATEXFORMWRAP" val="True"/>
  <p:tag name="BITMAPVECTOR" val="1"/>
  <p:tag name="EMFCHILD" val="True"/>
</p:tagLst>
</file>

<file path=ppt/tags/tag14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908308"/>
  <p:tag name="ORIGINALWIDTH" val=" 7.084864"/>
  <p:tag name="EMFCHILD" val="True"/>
</p:tagLst>
</file>

<file path=ppt/tags/tag14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3.146536"/>
  <p:tag name="ORIGINALWIDTH" val=" 2.868906"/>
  <p:tag name="EMFCHILD" val="True"/>
</p:tagLst>
</file>

<file path=ppt/tags/tag14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.4882285"/>
  <p:tag name="ORIGINALWIDTH" val=" 2.883355"/>
  <p:tag name="EMFCHILD" val="True"/>
</p:tagLst>
</file>

<file path=ppt/tags/tag14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335001"/>
  <p:tag name="ORIGINALWIDTH" val=" 10.00964"/>
  <p:tag name="EMFCHILD" val="True"/>
</p:tagLst>
</file>

<file path=ppt/tags/tag14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2.331615"/>
  <p:tag name="ORIGINALWIDTH" val=" 6.629941"/>
  <p:tag name="EMFCHILD" val="True"/>
</p:tagLst>
</file>

<file path=ppt/tags/tag14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805395"/>
  <p:tag name="ORIGINALWIDTH" val=" 20.89805"/>
  <p:tag name="EMFCHILD" val="True"/>
</p:tagLst>
</file>

<file path=ppt/tags/tag1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695376"/>
  <p:tag name="ORIGINALWIDTH" val=" 2.115203"/>
  <p:tag name="EMFCHILD" val="True"/>
</p:tagLst>
</file>

<file path=ppt/tags/tag14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9.964175"/>
  <p:tag name="ORIGINALWIDTH" val=" 2.312881"/>
  <p:tag name="EMFCHILD" val="True"/>
</p:tagLst>
</file>

<file path=ppt/tags/tag14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835434"/>
  <p:tag name="ORIGINALWIDTH" val=" 8.184985"/>
  <p:tag name="EMFCHILD" val="True"/>
</p:tagLst>
</file>

<file path=ppt/tags/tag14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911773"/>
  <p:tag name="ORIGINALWIDTH" val=" 10.95826"/>
  <p:tag name="EMFCHILD" val="True"/>
</p:tagLst>
</file>

<file path=ppt/tags/tag14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.5373229"/>
  <p:tag name="ORIGINALWIDTH" val=" 2.903985"/>
  <p:tag name="EMFCHILD" val="True"/>
</p:tagLst>
</file>

<file path=ppt/tags/tag14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3.146536"/>
  <p:tag name="ORIGINALWIDTH" val=" 7.112817"/>
  <p:tag name="EMFCHILD" val="True"/>
</p:tagLst>
</file>

<file path=ppt/tags/tag14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.5373229"/>
  <p:tag name="ORIGINALWIDTH" val=" 2.903985"/>
  <p:tag name="EMFCHILD" val="True"/>
</p:tagLst>
</file>

<file path=ppt/tags/tag14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911773"/>
  <p:tag name="ORIGINALWIDTH" val=" 1.563784"/>
  <p:tag name="EMFCHILD" val="True"/>
</p:tagLst>
</file>

<file path=ppt/tags/tag14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3.146536"/>
  <p:tag name="ORIGINALWIDTH" val=" 4.265407"/>
  <p:tag name="EMFCHILD" val="True"/>
</p:tagLst>
</file>

<file path=ppt/tags/tag14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9.964175"/>
  <p:tag name="ORIGINALWIDTH" val=" 2.312881"/>
  <p:tag name="EMFCHILD" val="True"/>
</p:tagLst>
</file>

<file path=ppt/tags/tag14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835432"/>
  <p:tag name="ORIGINALWIDTH" val=" 8.184969"/>
  <p:tag name="LATEXADDIN" val="\documentclass{article}&#10;\usepackage{amsmath}&#10;\pagestyle{empty}&#10;\begin{document}&#10;&#10;\begin{gather*}&#10;\mathbf{H}^{dec\texttt{\_}ca\texttt{\_}ln} = \textit{LayerNorm}(\mathbf{H}^{dec\texttt{\_}ca} + \mathbf{H}^{dec\texttt{\_}sa\texttt{\_}ln})&#10;\end{gather*}&#10;&#10;\end{document}"/>
  <p:tag name="IGUANATEXSIZE" val="20"/>
  <p:tag name="IGUANATEXCURSOR" val="131"/>
  <p:tag name="TRANSPARENCY" val="True"/>
  <p:tag name="CHOOSECOLOR" val="False"/>
  <p:tag name="COLORHEX" val="000000"/>
  <p:tag name="LATEXENGINEID" val="2"/>
  <p:tag name="TEMPFOLDER" val="D:\ZhangYueNLP\latex\"/>
  <p:tag name="LATEXFORMHEIGHT" val=" 320"/>
  <p:tag name="LATEXFORMWIDTH" val=" 385"/>
  <p:tag name="LATEXFORMWRAP" val="True"/>
  <p:tag name="BITMAPVECTOR" val="1"/>
  <p:tag name="EMFCHILD" val="True"/>
</p:tagLst>
</file>

<file path=ppt/tags/tag1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9.964161"/>
  <p:tag name="ORIGINALWIDTH" val=" 2.312852"/>
  <p:tag name="EMFCHILD" val="True"/>
</p:tagLst>
</file>

<file path=ppt/tags/tag14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911771"/>
  <p:tag name="ORIGINALWIDTH" val=" 10.95828"/>
  <p:tag name="EMFCHILD" val="True"/>
</p:tagLst>
</file>

<file path=ppt/tags/tag14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.5373227"/>
  <p:tag name="ORIGINALWIDTH" val=" 2.903979"/>
  <p:tag name="EMFCHILD" val="True"/>
</p:tagLst>
</file>

<file path=ppt/tags/tag14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3.146535"/>
  <p:tag name="ORIGINALWIDTH" val=" 7.112842"/>
  <p:tag name="EMFCHILD" val="True"/>
</p:tagLst>
</file>

<file path=ppt/tags/tag14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.5373227"/>
  <p:tag name="ORIGINALWIDTH" val=" 2.903979"/>
  <p:tag name="EMFCHILD" val="True"/>
</p:tagLst>
</file>

<file path=ppt/tags/tag14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911771"/>
  <p:tag name="ORIGINALWIDTH" val=" 1.563781"/>
  <p:tag name="EMFCHILD" val="True"/>
</p:tagLst>
</file>

<file path=ppt/tags/tag14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3.146535"/>
  <p:tag name="ORIGINALWIDTH" val=" 4.265437"/>
  <p:tag name="EMFCHILD" val="True"/>
</p:tagLst>
</file>

<file path=ppt/tags/tag14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2.331614"/>
  <p:tag name="ORIGINALWIDTH" val=" 6.629928"/>
  <p:tag name="EMFCHILD" val="True"/>
</p:tagLst>
</file>

<file path=ppt/tags/tag14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805392"/>
  <p:tag name="ORIGINALWIDTH" val=" 5.603116"/>
  <p:tag name="EMFCHILD" val="True"/>
</p:tagLst>
</file>

<file path=ppt/tags/tag14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8.848266"/>
  <p:tag name="ORIGINALWIDTH" val=" 42.86402"/>
  <p:tag name="EMFCHILD" val="True"/>
</p:tagLst>
</file>

<file path=ppt/tags/tag14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9.964171"/>
  <p:tag name="ORIGINALWIDTH" val=" 2.312837"/>
  <p:tag name="EMFCHILD" val="True"/>
</p:tagLst>
</file>

<file path=ppt/tags/tag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695393"/>
  <p:tag name="ORIGINALWIDTH" val=" 2.115197"/>
  <p:tag name="EMFCHILD" val="True"/>
</p:tagLst>
</file>

<file path=ppt/tags/tag1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543497"/>
  <p:tag name="ORIGINALWIDTH" val=" 5.682874"/>
  <p:tag name="LATEXADDIN" val="\documentclass{article}&#10;\usepackage{amsmath}&#10;\pagestyle{empty}&#10;\begin{document}&#10;&#10;\begin{gather*}&#10;\mathbf{u}_i = \sigma(\mathbf{W}_u emb'(y_{i-1}) + \mathbf{U}_u \mathbf{h}^{dec}_{i-1} + \mathbf{C}_u \mathbf{c}_i)&#10;\end{gather*}&#10;&#10;\end{document}"/>
  <p:tag name="IGUANATEXSIZE" val="20"/>
  <p:tag name="IGUANATEXCURSOR" val="209"/>
  <p:tag name="TRANSPARENCY" val="True"/>
  <p:tag name="CHOOSECOLOR" val="False"/>
  <p:tag name="COLORHEX" val="000000"/>
  <p:tag name="LATEXENGINEID" val="1"/>
  <p:tag name="TEMPFOLDER" val="D:\ZhangYueNLP\latex\"/>
  <p:tag name="LATEXFORMHEIGHT" val=" 320"/>
  <p:tag name="LATEXFORMWIDTH" val=" 385"/>
  <p:tag name="LATEXFORMWRAP" val="True"/>
  <p:tag name="BITMAPVECTOR" val="1"/>
  <p:tag name="EMFCHILD" val="True"/>
</p:tagLst>
</file>

<file path=ppt/tags/tag15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835432"/>
  <p:tag name="ORIGINALWIDTH" val=" 8.184969"/>
  <p:tag name="EMFCHILD" val="True"/>
</p:tagLst>
</file>

<file path=ppt/tags/tag15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911771"/>
  <p:tag name="ORIGINALWIDTH" val=" 10.9582"/>
  <p:tag name="EMFCHILD" val="True"/>
</p:tagLst>
</file>

<file path=ppt/tags/tag15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.5373227"/>
  <p:tag name="ORIGINALWIDTH" val=" 2.904019"/>
  <p:tag name="EMFCHILD" val="True"/>
</p:tagLst>
</file>

<file path=ppt/tags/tag15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3.146535"/>
  <p:tag name="ORIGINALWIDTH" val=" 7.112842"/>
  <p:tag name="EMFCHILD" val="True"/>
</p:tagLst>
</file>

<file path=ppt/tags/tag15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636337"/>
  <p:tag name="ORIGINALWIDTH" val=" 6.629889"/>
  <p:tag name="EMFCHILD" val="True"/>
</p:tagLst>
</file>

<file path=ppt/tags/tag15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835432"/>
  <p:tag name="ORIGINALWIDTH" val=" 8.184969"/>
  <p:tag name="EMFCHILD" val="True"/>
</p:tagLst>
</file>

<file path=ppt/tags/tag15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911771"/>
  <p:tag name="ORIGINALWIDTH" val=" 10.95824"/>
  <p:tag name="EMFCHILD" val="True"/>
</p:tagLst>
</file>

<file path=ppt/tags/tag15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.5373227"/>
  <p:tag name="ORIGINALWIDTH" val=" 2.904019"/>
  <p:tag name="EMFCHILD" val="True"/>
</p:tagLst>
</file>

<file path=ppt/tags/tag15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3.146535"/>
  <p:tag name="ORIGINALWIDTH" val=" 7.252409"/>
  <p:tag name="EMFCHILD" val="True"/>
</p:tagLst>
</file>

<file path=ppt/tags/tag15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.5373227"/>
  <p:tag name="ORIGINALWIDTH" val=" 2.904019"/>
  <p:tag name="EMFCHILD" val="True"/>
</p:tagLst>
</file>

<file path=ppt/tags/tag1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695377"/>
  <p:tag name="ORIGINALWIDTH" val=" 2.115203"/>
  <p:tag name="EMFCHILD" val="True"/>
</p:tagLst>
</file>

<file path=ppt/tags/tag15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911771"/>
  <p:tag name="ORIGINALWIDTH" val=" 1.563781"/>
  <p:tag name="EMFCHILD" val="True"/>
</p:tagLst>
</file>

<file path=ppt/tags/tag15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3.146535"/>
  <p:tag name="ORIGINALWIDTH" val=" 4.265477"/>
  <p:tag name="EMFCHILD" val="True"/>
</p:tagLst>
</file>

<file path=ppt/tags/tag15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9.964171"/>
  <p:tag name="ORIGINALWIDTH" val=" 2.312876"/>
  <p:tag name="EMFCHILD" val="True"/>
</p:tagLst>
</file>

<file path=ppt/tags/tag15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835434"/>
  <p:tag name="ORIGINALWIDTH" val=" 8.184975"/>
  <p:tag name="LATEXADDIN" val="\documentclass{article}&#10;\usepackage{amsmath}&#10;\pagestyle{empty}&#10;\begin{document}&#10;&#10;\begin{gather*}&#10;\mathbf{H}^{out} = \textit{LayerNorm}(\mathbf{H}^{dec\texttt{\_}ca\texttt{\_}ln} + \mathbf{H}^{\textit{dec\texttt{\_}ffn}})&#10;\end{gather*}&#10;&#10;\end{document}"/>
  <p:tag name="IGUANATEXSIZE" val="20"/>
  <p:tag name="IGUANATEXCURSOR" val="218"/>
  <p:tag name="TRANSPARENCY" val="True"/>
  <p:tag name="CHOOSECOLOR" val="False"/>
  <p:tag name="COLORHEX" val="000000"/>
  <p:tag name="LATEXENGINEID" val="2"/>
  <p:tag name="TEMPFOLDER" val="D:\ZhangYueNLP\latex\"/>
  <p:tag name="LATEXFORMHEIGHT" val=" 320"/>
  <p:tag name="LATEXFORMWIDTH" val=" 385"/>
  <p:tag name="LATEXFORMWRAP" val="True"/>
  <p:tag name="BITMAPVECTOR" val="1"/>
  <p:tag name="EMFCHILD" val="True"/>
</p:tagLst>
</file>

<file path=ppt/tags/tag15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430355"/>
  <p:tag name="ORIGINALWIDTH" val=" 10.86069"/>
  <p:tag name="EMFCHILD" val="True"/>
</p:tagLst>
</file>

<file path=ppt/tags/tag15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2.331615"/>
  <p:tag name="ORIGINALWIDTH" val=" 6.629933"/>
  <p:tag name="EMFCHILD" val="True"/>
</p:tagLst>
</file>

<file path=ppt/tags/tag15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805395"/>
  <p:tag name="ORIGINALWIDTH" val=" 5.60312"/>
  <p:tag name="EMFCHILD" val="True"/>
</p:tagLst>
</file>

<file path=ppt/tags/tag15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8.84823"/>
  <p:tag name="ORIGINALWIDTH" val=" 42.86398"/>
  <p:tag name="EMFCHILD" val="True"/>
</p:tagLst>
</file>

<file path=ppt/tags/tag15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9.964175"/>
  <p:tag name="ORIGINALWIDTH" val=" 2.312839"/>
  <p:tag name="EMFCHILD" val="True"/>
</p:tagLst>
</file>

<file path=ppt/tags/tag15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835434"/>
  <p:tag name="ORIGINALWIDTH" val=" 8.184975"/>
  <p:tag name="EMFCHILD" val="True"/>
</p:tagLst>
</file>

<file path=ppt/tags/tag1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2.331578"/>
  <p:tag name="ORIGINALWIDTH" val=" 6.629938"/>
  <p:tag name="EMFCHILD" val="True"/>
</p:tagLst>
</file>

<file path=ppt/tags/tag15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911773"/>
  <p:tag name="ORIGINALWIDTH" val=" 10.95829"/>
  <p:tag name="EMFCHILD" val="True"/>
</p:tagLst>
</file>

<file path=ppt/tags/tag15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.5373229"/>
  <p:tag name="ORIGINALWIDTH" val=" 2.903982"/>
  <p:tag name="EMFCHILD" val="True"/>
</p:tagLst>
</file>

<file path=ppt/tags/tag15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3.146536"/>
  <p:tag name="ORIGINALWIDTH" val=" 7.112808"/>
  <p:tag name="EMFCHILD" val="True"/>
</p:tagLst>
</file>

<file path=ppt/tags/tag15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.5373229"/>
  <p:tag name="ORIGINALWIDTH" val=" 2.903982"/>
  <p:tag name="EMFCHILD" val="True"/>
</p:tagLst>
</file>

<file path=ppt/tags/tag15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911773"/>
  <p:tag name="ORIGINALWIDTH" val=" 1.563782"/>
  <p:tag name="EMFCHILD" val="True"/>
</p:tagLst>
</file>

<file path=ppt/tags/tag15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3.146536"/>
  <p:tag name="ORIGINALWIDTH" val=" 4.26544"/>
  <p:tag name="EMFCHILD" val="True"/>
</p:tagLst>
</file>

<file path=ppt/tags/tag15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63634"/>
  <p:tag name="ORIGINALWIDTH" val=" 6.629894"/>
  <p:tag name="EMFCHILD" val="True"/>
</p:tagLst>
</file>

<file path=ppt/tags/tag15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835434"/>
  <p:tag name="ORIGINALWIDTH" val=" 8.184975"/>
  <p:tag name="EMFCHILD" val="True"/>
</p:tagLst>
</file>

<file path=ppt/tags/tag15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908308"/>
  <p:tag name="ORIGINALWIDTH" val=" 7.084856"/>
  <p:tag name="EMFCHILD" val="True"/>
</p:tagLst>
</file>

<file path=ppt/tags/tag15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3.146536"/>
  <p:tag name="ORIGINALWIDTH" val=" 2.868903"/>
  <p:tag name="EMFCHILD" val="True"/>
</p:tagLst>
</file>

<file path=ppt/tags/tag1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404408"/>
  <p:tag name="ORIGINALWIDTH" val=" 5.274082"/>
  <p:tag name="EMFCHILD" val="True"/>
</p:tagLst>
</file>

<file path=ppt/tags/tag15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.4882285"/>
  <p:tag name="ORIGINALWIDTH" val=" 2.883312"/>
  <p:tag name="EMFCHILD" val="True"/>
</p:tagLst>
</file>

<file path=ppt/tags/tag15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335001"/>
  <p:tag name="ORIGINALWIDTH" val=" 10.00962"/>
  <p:tag name="EMFCHILD" val="True"/>
</p:tagLst>
</file>

<file path=ppt/tags/tag15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9.964175"/>
  <p:tag name="ORIGINALWIDTH" val=" 2.312878"/>
  <p:tag name="EMFCHILD" val="True"/>
</p:tagLst>
</file>

<file path=ppt/tags/tag15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835431"/>
  <p:tag name="ORIGINALWIDTH" val=" 8.184997"/>
  <p:tag name="LATEXADDIN" val="\documentclass{article}&#10;\usepackage{amsmath}&#10;\pagestyle{empty}&#10;\begin{document}&#10;&#10;\begin{align*}&#10;\mathbf{H}^{dec\texttt{\_}ca} = \textit{MHA\texttt{\_}QKV}(\textbf{H}^{dec\texttt{\_}sa\texttt{\_}ln},\textbf{H}^{enc} , \textbf{H}^{enc})&#10;\end{align*}&#10;\end{document}"/>
  <p:tag name="IGUANATEXSIZE" val="20"/>
  <p:tag name="IGUANATEXCURSOR" val="190"/>
  <p:tag name="TRANSPARENCY" val="True"/>
  <p:tag name="CHOOSECOLOR" val="False"/>
  <p:tag name="COLORHEX" val="000000"/>
  <p:tag name="LATEXENGINEID" val="2"/>
  <p:tag name="TEMPFOLDER" val="D:\ZhangYueNLP\latex\"/>
  <p:tag name="LATEXFORMHEIGHT" val=" 316.5"/>
  <p:tag name="LATEXFORMWIDTH" val=" 385"/>
  <p:tag name="LATEXFORMWRAP" val="True"/>
  <p:tag name="BITMAPVECTOR" val="1"/>
  <p:tag name="EMFCHILD" val="True"/>
</p:tagLst>
</file>

<file path=ppt/tags/tag15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91177"/>
  <p:tag name="ORIGINALWIDTH" val=" 10.95826"/>
  <p:tag name="EMFCHILD" val="True"/>
</p:tagLst>
</file>

<file path=ppt/tags/tag15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.5373226"/>
  <p:tag name="ORIGINALWIDTH" val=" 2.903975"/>
  <p:tag name="EMFCHILD" val="True"/>
</p:tagLst>
</file>

<file path=ppt/tags/tag15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3.146534"/>
  <p:tag name="ORIGINALWIDTH" val=" 7.112831"/>
  <p:tag name="EMFCHILD" val="True"/>
</p:tagLst>
</file>

<file path=ppt/tags/tag15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2.331614"/>
  <p:tag name="ORIGINALWIDTH" val=" 6.629918"/>
  <p:tag name="EMFCHILD" val="True"/>
</p:tagLst>
</file>

<file path=ppt/tags/tag15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7.13425"/>
  <p:tag name="ORIGINALWIDTH" val=" 22.5931"/>
  <p:tag name="EMFCHILD" val="True"/>
</p:tagLst>
</file>

<file path=ppt/tags/tag15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.6974013"/>
  <p:tag name="ORIGINALWIDTH" val=" 4.117518"/>
  <p:tag name="EMFCHILD" val="True"/>
</p:tagLst>
</file>

<file path=ppt/tags/tag1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9.964162"/>
  <p:tag name="ORIGINALWIDTH" val=" 2.312852"/>
  <p:tag name="EMFCHILD" val="True"/>
</p:tagLst>
</file>

<file path=ppt/tags/tag15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8.95795"/>
  <p:tag name="ORIGINALWIDTH" val=" 22.49322"/>
  <p:tag name="EMFCHILD" val="True"/>
</p:tagLst>
</file>

<file path=ppt/tags/tag15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9.96417"/>
  <p:tag name="ORIGINALWIDTH" val=" 2.312873"/>
  <p:tag name="EMFCHILD" val="True"/>
</p:tagLst>
</file>

<file path=ppt/tags/tag15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835431"/>
  <p:tag name="ORIGINALWIDTH" val=" 8.184997"/>
  <p:tag name="EMFCHILD" val="True"/>
</p:tagLst>
</file>

<file path=ppt/tags/tag15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91177"/>
  <p:tag name="ORIGINALWIDTH" val=" 10.95826"/>
  <p:tag name="EMFCHILD" val="True"/>
</p:tagLst>
</file>

<file path=ppt/tags/tag15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.5373226"/>
  <p:tag name="ORIGINALWIDTH" val=" 2.903975"/>
  <p:tag name="EMFCHILD" val="True"/>
</p:tagLst>
</file>

<file path=ppt/tags/tag15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3.146534"/>
  <p:tag name="ORIGINALWIDTH" val=" 7.252398"/>
  <p:tag name="EMFCHILD" val="True"/>
</p:tagLst>
</file>

<file path=ppt/tags/tag15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.5373226"/>
  <p:tag name="ORIGINALWIDTH" val=" 2.904014"/>
  <p:tag name="EMFCHILD" val="True"/>
</p:tagLst>
</file>

<file path=ppt/tags/tag15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91177"/>
  <p:tag name="ORIGINALWIDTH" val=" 1.563779"/>
  <p:tag name="EMFCHILD" val="True"/>
</p:tagLst>
</file>

<file path=ppt/tags/tag15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3.146534"/>
  <p:tag name="ORIGINALWIDTH" val=" 4.265431"/>
  <p:tag name="EMFCHILD" val="True"/>
</p:tagLst>
</file>

<file path=ppt/tags/tag15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2.97933"/>
  <p:tag name="ORIGINALWIDTH" val=" 1.166574"/>
  <p:tag name="EMFCHILD" val="True"/>
</p:tagLst>
</file>

<file path=ppt/tags/tag1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915176"/>
  <p:tag name="ORIGINALWIDTH" val=" 11.36542"/>
  <p:tag name="EMFCHILD" val="True"/>
</p:tagLst>
</file>

<file path=ppt/tags/tag15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835431"/>
  <p:tag name="ORIGINALWIDTH" val=" 8.184997"/>
  <p:tag name="EMFCHILD" val="True"/>
</p:tagLst>
</file>

<file path=ppt/tags/tag15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3.146534"/>
  <p:tag name="ORIGINALWIDTH" val=" 11.69834"/>
  <p:tag name="EMFCHILD" val="True"/>
</p:tagLst>
</file>

<file path=ppt/tags/tag15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2.97933"/>
  <p:tag name="ORIGINALWIDTH" val=" 1.166574"/>
  <p:tag name="EMFCHILD" val="True"/>
</p:tagLst>
</file>

<file path=ppt/tags/tag15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835431"/>
  <p:tag name="ORIGINALWIDTH" val=" 8.184997"/>
  <p:tag name="EMFCHILD" val="True"/>
</p:tagLst>
</file>

<file path=ppt/tags/tag15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3.146534"/>
  <p:tag name="ORIGINALWIDTH" val=" 11.69826"/>
  <p:tag name="EMFCHILD" val="True"/>
</p:tagLst>
</file>

<file path=ppt/tags/tag15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9.96417"/>
  <p:tag name="ORIGINALWIDTH" val=" 2.312873"/>
  <p:tag name="EMFCHILD" val="True"/>
</p:tagLst>
</file>

<file path=ppt/tags/tag15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835437"/>
  <p:tag name="ORIGINALWIDTH" val=" 8.184964"/>
  <p:tag name="LATEXADDIN" val="\documentclass{article}&#10;\usepackage{amsmath}&#10;\pagestyle{empty}&#10;\begin{document}&#10;&#10;\begin{gather*}&#10;\mathbf{H}^{dec\texttt{\_}sa\texttt{\_}ln} = \mathit{LayerNorm}(\mathbf{H}^{in}+\mathbf{H}^{dec\texttt{\_}sa})&#10;\end{gather*}&#10;&#10;\end{document}"/>
  <p:tag name="IGUANATEXSIZE" val="20"/>
  <p:tag name="IGUANATEXCURSOR" val="199"/>
  <p:tag name="TRANSPARENCY" val="True"/>
  <p:tag name="CHOOSECOLOR" val="False"/>
  <p:tag name="COLORHEX" val="000000"/>
  <p:tag name="LATEXENGINEID" val="2"/>
  <p:tag name="TEMPFOLDER" val="D:\ZhangYueNLP\latex\"/>
  <p:tag name="LATEXFORMHEIGHT" val=" 320"/>
  <p:tag name="LATEXFORMWIDTH" val=" 385"/>
  <p:tag name="LATEXFORMWRAP" val="True"/>
  <p:tag name="BITMAPVECTOR" val="1"/>
  <p:tag name="EMFCHILD" val="True"/>
</p:tagLst>
</file>

<file path=ppt/tags/tag15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911775"/>
  <p:tag name="ORIGINALWIDTH" val=" 10.95827"/>
  <p:tag name="EMFCHILD" val="True"/>
</p:tagLst>
</file>

<file path=ppt/tags/tag15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.5373232"/>
  <p:tag name="ORIGINALWIDTH" val=" 2.903978"/>
  <p:tag name="EMFCHILD" val="True"/>
</p:tagLst>
</file>

<file path=ppt/tags/tag15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3.146538"/>
  <p:tag name="ORIGINALWIDTH" val=" 7.252405"/>
  <p:tag name="EMFCHILD" val="True"/>
</p:tagLst>
</file>

<file path=ppt/tags/tag1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3.146515"/>
  <p:tag name="ORIGINALWIDTH" val=" 4.055857"/>
  <p:tag name="EMFCHILD" val="True"/>
</p:tagLst>
</file>

<file path=ppt/tags/tag15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.5373232"/>
  <p:tag name="ORIGINALWIDTH" val=" 2.903978"/>
  <p:tag name="EMFCHILD" val="True"/>
</p:tagLst>
</file>

<file path=ppt/tags/tag15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911775"/>
  <p:tag name="ORIGINALWIDTH" val=" 1.56378"/>
  <p:tag name="EMFCHILD" val="True"/>
</p:tagLst>
</file>

<file path=ppt/tags/tag15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3.146538"/>
  <p:tag name="ORIGINALWIDTH" val=" 4.265435"/>
  <p:tag name="EMFCHILD" val="True"/>
</p:tagLst>
</file>

<file path=ppt/tags/tag15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2.331616"/>
  <p:tag name="ORIGINALWIDTH" val=" 6.629925"/>
  <p:tag name="EMFCHILD" val="True"/>
</p:tagLst>
</file>

<file path=ppt/tags/tag15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805398"/>
  <p:tag name="ORIGINALWIDTH" val=" 5.603152"/>
  <p:tag name="EMFCHILD" val="True"/>
</p:tagLst>
</file>

<file path=ppt/tags/tag15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8.848234"/>
  <p:tag name="ORIGINALWIDTH" val=" 42.73427"/>
  <p:tag name="EMFCHILD" val="True"/>
</p:tagLst>
</file>

<file path=ppt/tags/tag15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9.96418"/>
  <p:tag name="ORIGINALWIDTH" val=" 2.312875"/>
  <p:tag name="EMFCHILD" val="True"/>
</p:tagLst>
</file>

<file path=ppt/tags/tag15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835437"/>
  <p:tag name="ORIGINALWIDTH" val=" 8.184964"/>
  <p:tag name="EMFCHILD" val="True"/>
</p:tagLst>
</file>

<file path=ppt/tags/tag15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695475"/>
  <p:tag name="ORIGINALWIDTH" val=" 7.085161"/>
  <p:tag name="EMFCHILD" val="True"/>
</p:tagLst>
</file>

<file path=ppt/tags/tag15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636343"/>
  <p:tag name="ORIGINALWIDTH" val=" 6.629925"/>
  <p:tag name="EMFCHILD" val="True"/>
</p:tagLst>
</file>

<file path=ppt/tags/tag1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7.024903"/>
  <p:tag name="ORIGINALWIDTH" val=" 17.07561"/>
  <p:tag name="EMFCHILD" val="True"/>
</p:tagLst>
</file>

<file path=ppt/tags/tag15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835437"/>
  <p:tag name="ORIGINALWIDTH" val=" 8.184964"/>
  <p:tag name="EMFCHILD" val="True"/>
</p:tagLst>
</file>

<file path=ppt/tags/tag15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911775"/>
  <p:tag name="ORIGINALWIDTH" val=" 10.95823"/>
  <p:tag name="EMFCHILD" val="True"/>
</p:tagLst>
</file>

<file path=ppt/tags/tag15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.5373232"/>
  <p:tag name="ORIGINALWIDTH" val=" 2.904017"/>
  <p:tag name="EMFCHILD" val="True"/>
</p:tagLst>
</file>

<file path=ppt/tags/tag15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3.146538"/>
  <p:tag name="ORIGINALWIDTH" val=" 7.252366"/>
  <p:tag name="EMFCHILD" val="True"/>
</p:tagLst>
</file>

<file path=ppt/tags/tag15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9.96418"/>
  <p:tag name="ORIGINALWIDTH" val=" 2.312875"/>
  <p:tag name="EMFCHILD" val="True"/>
</p:tagLst>
</file>

<file path=ppt/tags/tag15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835427"/>
  <p:tag name="ORIGINALWIDTH" val=" 8.184961"/>
  <p:tag name="LATEXADDIN" val="\documentclass{article}&#10;\usepackage{amsmath}&#10;\pagestyle{empty}&#10;\begin{document}&#10;&#10;\begin{align*}&#10;\mathbf{H}^{dec\texttt{\_}sa}_{1:m} = \textit{MHMA}(\mathbf{H}^{in}_{1:m})&#10;\end{align*}&#10;\end{document}"/>
  <p:tag name="IGUANATEXSIZE" val="20"/>
  <p:tag name="IGUANATEXCURSOR" val="112"/>
  <p:tag name="TRANSPARENCY" val="True"/>
  <p:tag name="CHOOSECOLOR" val="False"/>
  <p:tag name="COLORHEX" val="000000"/>
  <p:tag name="LATEXENGINEID" val="2"/>
  <p:tag name="TEMPFOLDER" val="D:\ZhangYueNLP\latex\"/>
  <p:tag name="LATEXFORMHEIGHT" val=" 316.5"/>
  <p:tag name="LATEXFORMWIDTH" val=" 385"/>
  <p:tag name="LATEXFORMWRAP" val="True"/>
  <p:tag name="BITMAPVECTOR" val="1"/>
  <p:tag name="EMFCHILD" val="True"/>
</p:tagLst>
</file>

<file path=ppt/tags/tag15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911728"/>
  <p:tag name="ORIGINALWIDTH" val=" 10.95823"/>
  <p:tag name="EMFCHILD" val="True"/>
</p:tagLst>
</file>

<file path=ppt/tags/tag15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.5373617"/>
  <p:tag name="ORIGINALWIDTH" val=" 2.904016"/>
  <p:tag name="EMFCHILD" val="True"/>
</p:tagLst>
</file>

<file path=ppt/tags/tag15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3.146533"/>
  <p:tag name="ORIGINALWIDTH" val=" 7.252363"/>
  <p:tag name="EMFCHILD" val="True"/>
</p:tagLst>
</file>

<file path=ppt/tags/tag15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632595"/>
  <p:tag name="ORIGINALWIDTH" val=" 4.739174"/>
  <p:tag name="EMFCHILD" val="True"/>
</p:tagLst>
</file>

<file path=ppt/tags/tag1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3.614136"/>
  <p:tag name="ORIGINALWIDTH" val=" 1.752396"/>
  <p:tag name="EMFCHILD" val="True"/>
</p:tagLst>
</file>

<file path=ppt/tags/tag15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3.146533"/>
  <p:tag name="ORIGINALWIDTH" val=" 6.408465"/>
  <p:tag name="EMFCHILD" val="True"/>
</p:tagLst>
</file>

<file path=ppt/tags/tag15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2.331612"/>
  <p:tag name="ORIGINALWIDTH" val=" 6.629922"/>
  <p:tag name="EMFCHILD" val="True"/>
</p:tagLst>
</file>

<file path=ppt/tags/tag15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7.134246"/>
  <p:tag name="ORIGINALWIDTH" val=" 31.53713"/>
  <p:tag name="EMFCHILD" val="True"/>
</p:tagLst>
</file>

<file path=ppt/tags/tag15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9.964165"/>
  <p:tag name="ORIGINALWIDTH" val=" 2.312874"/>
  <p:tag name="EMFCHILD" val="True"/>
</p:tagLst>
</file>

<file path=ppt/tags/tag15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835427"/>
  <p:tag name="ORIGINALWIDTH" val=" 8.185001"/>
  <p:tag name="EMFCHILD" val="True"/>
</p:tagLst>
</file>

<file path=ppt/tags/tag15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695468"/>
  <p:tag name="ORIGINALWIDTH" val=" 7.085158"/>
  <p:tag name="EMFCHILD" val="True"/>
</p:tagLst>
</file>

<file path=ppt/tags/tag15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632634"/>
  <p:tag name="ORIGINALWIDTH" val=" 4.739174"/>
  <p:tag name="EMFCHILD" val="True"/>
</p:tagLst>
</file>

<file path=ppt/tags/tag15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3.146533"/>
  <p:tag name="ORIGINALWIDTH" val=" 6.408465"/>
  <p:tag name="EMFCHILD" val="True"/>
</p:tagLst>
</file>

<file path=ppt/tags/tag15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9.964165"/>
  <p:tag name="ORIGINALWIDTH" val=" 2.312874"/>
  <p:tag name="EMFCHILD" val="True"/>
</p:tagLst>
</file>

<file path=ppt/tags/tag15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11.92979"/>
  <p:tag name="ORIGINALWIDTH" val=" 107.9139"/>
  <p:tag name="OUTPUTTYPE" val="SVG"/>
  <p:tag name="IGUANATEXVERSION" val="162"/>
  <p:tag name="LATEXADDIN" val="\documentclass{article}&#10;\usepackage{amsmath}&#10;\pagestyle{empty}&#10;\begin{document}&#10;&#10;\begin{align*}&#10;\mathbf{H}^{dec\texttt{\_}sa}_{1:m} = \textit{MHMA}(\mathbf{H}^{in}_{1:m})&#10;\end{align*}&#10;\end{document}"/>
  <p:tag name="IGUANATEXSIZE" val="20"/>
  <p:tag name="IGUANATEXCURSOR" val="112"/>
  <p:tag name="TRANSPARENCY" val="True"/>
  <p:tag name="CHOOSECOLOR" val="False"/>
  <p:tag name="COLORHEX" val="000000"/>
  <p:tag name="LATEXENGINEID" val="2"/>
  <p:tag name="TEMPFOLDER" val="D:\ZhangYueNLP\latex\"/>
  <p:tag name="LATEXFORMHEIGHT" val=" 316.5"/>
  <p:tag name="LATEXFORMWIDTH" val=" 385"/>
  <p:tag name="LATEXFORMWRAP" val="True"/>
  <p:tag name="BITMAPVECTOR" val="1"/>
</p:tagLst>
</file>

<file path=ppt/tags/tag1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9.964162"/>
  <p:tag name="ORIGINALWIDTH" val=" 2.312852"/>
  <p:tag name="EMFCHILD" val="True"/>
</p:tagLst>
</file>

<file path=ppt/tags/tag15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11.44733"/>
  <p:tag name="ORIGINALWIDTH" val=" 175.904"/>
  <p:tag name="OUTPUTTYPE" val="SVG"/>
  <p:tag name="IGUANATEXVERSION" val="162"/>
  <p:tag name="LATEXADDIN" val="\documentclass{article}&#10;\usepackage{amsmath}&#10;\pagestyle{empty}&#10;\begin{document}&#10;&#10;\begin{gather*}&#10;\mathbf{H}^{dec\texttt{\_}sa\texttt{\_}ln} = \mathit{LayerNorm}(\mathbf{H}^{in}+\mathbf{H}^{dec\texttt{\_}sa})&#10;\end{gather*}&#10;&#10;\end{document}"/>
  <p:tag name="IGUANATEXSIZE" val="20"/>
  <p:tag name="IGUANATEXCURSOR" val="199"/>
  <p:tag name="TRANSPARENCY" val="True"/>
  <p:tag name="CHOOSECOLOR" val="False"/>
  <p:tag name="COLORHEX" val="000000"/>
  <p:tag name="LATEXENGINEID" val="2"/>
  <p:tag name="TEMPFOLDER" val="D:\ZhangYueNLP\latex\"/>
  <p:tag name="LATEXFORMHEIGHT" val=" 320"/>
  <p:tag name="LATEXFORMWIDTH" val=" 385"/>
  <p:tag name="LATEXFORMWRAP" val="True"/>
  <p:tag name="BITMAPVECTOR" val="1"/>
</p:tagLst>
</file>

<file path=ppt/tags/tag15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11.70539"/>
  <p:tag name="ORIGINALWIDTH" val=" 200.2694"/>
  <p:tag name="OUTPUTTYPE" val="SVG"/>
  <p:tag name="IGUANATEXVERSION" val="162"/>
  <p:tag name="LATEXADDIN" val="\documentclass{article}&#10;\usepackage{amsmath}&#10;\pagestyle{empty}&#10;\begin{document}&#10;&#10;\begin{align*}&#10;\mathbf{H}^{dec\texttt{\_}ca} = \textit{MHA\texttt{\_}QKV}(\textbf{H}^{dec\texttt{\_}sa\texttt{\_}ln},\textbf{H}^{enc} , \textbf{H}^{enc})&#10;\end{align*}&#10;\end{document}"/>
  <p:tag name="IGUANATEXSIZE" val="20"/>
  <p:tag name="IGUANATEXCURSOR" val="190"/>
  <p:tag name="TRANSPARENCY" val="True"/>
  <p:tag name="CHOOSECOLOR" val="False"/>
  <p:tag name="COLORHEX" val="000000"/>
  <p:tag name="LATEXENGINEID" val="2"/>
  <p:tag name="TEMPFOLDER" val="D:\ZhangYueNLP\latex\"/>
  <p:tag name="LATEXFORMHEIGHT" val=" 316.5"/>
  <p:tag name="LATEXFORMWIDTH" val=" 385"/>
  <p:tag name="LATEXFORMWRAP" val="True"/>
  <p:tag name="BITMAPVECTOR" val="1"/>
</p:tagLst>
</file>

<file path=ppt/tags/tag15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11.51709"/>
  <p:tag name="ORIGINALWIDTH" val=" 180.3868"/>
  <p:tag name="OUTPUTTYPE" val="SVG"/>
  <p:tag name="IGUANATEXVERSION" val="162"/>
  <p:tag name="LATEXADDIN" val="\documentclass{article}&#10;\usepackage{amsmath}&#10;\pagestyle{empty}&#10;\begin{document}&#10;&#10;\begin{gather*}&#10;\mathbf{H}^{out} = \textit{LayerNorm}(\mathbf{H}^{dec\texttt{\_}ca\texttt{\_}ln} + \mathbf{H}^{\textit{dec\texttt{\_}ffn}})&#10;\end{gather*}&#10;&#10;\end{document}"/>
  <p:tag name="IGUANATEXSIZE" val="20"/>
  <p:tag name="IGUANATEXCURSOR" val="218"/>
  <p:tag name="TRANSPARENCY" val="True"/>
  <p:tag name="CHOOSECOLOR" val="False"/>
  <p:tag name="COLORHEX" val="000000"/>
  <p:tag name="LATEXENGINEID" val="2"/>
  <p:tag name="TEMPFOLDER" val="D:\ZhangYueNLP\latex\"/>
  <p:tag name="LATEXFORMHEIGHT" val=" 320"/>
  <p:tag name="LATEXFORMWIDTH" val=" 385"/>
  <p:tag name="LATEXFORMWRAP" val="True"/>
  <p:tag name="BITMAPVECTOR" val="1"/>
</p:tagLst>
</file>

<file path=ppt/tags/tag15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11.44736"/>
  <p:tag name="ORIGINALWIDTH" val=" 201.4855"/>
  <p:tag name="OUTPUTTYPE" val="SVG"/>
  <p:tag name="IGUANATEXVERSION" val="162"/>
  <p:tag name="LATEXADDIN" val="\documentclass{article}&#10;\usepackage{amsmath}&#10;\pagestyle{empty}&#10;\begin{document}&#10;&#10;\begin{gather*}&#10;\mathbf{H}^{dec\texttt{\_}ca\texttt{\_}ln} = \textit{LayerNorm}(\mathbf{H}^{dec\texttt{\_}ca} + \mathbf{H}^{dec\texttt{\_}sa\texttt{\_}ln})&#10;\end{gather*}&#10;&#10;\end{document}"/>
  <p:tag name="IGUANATEXSIZE" val="20"/>
  <p:tag name="IGUANATEXCURSOR" val="131"/>
  <p:tag name="TRANSPARENCY" val="True"/>
  <p:tag name="CHOOSECOLOR" val="False"/>
  <p:tag name="COLORHEX" val="000000"/>
  <p:tag name="LATEXENGINEID" val="2"/>
  <p:tag name="TEMPFOLDER" val="D:\ZhangYueNLP\latex\"/>
  <p:tag name="LATEXFORMHEIGHT" val=" 320"/>
  <p:tag name="LATEXFORMWIDTH" val=" 385"/>
  <p:tag name="LATEXFORMWRAP" val="True"/>
  <p:tag name="BITMAPVECTOR" val="1"/>
</p:tagLst>
</file>

<file path=ppt/tags/tag15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11.51709"/>
  <p:tag name="ORIGINALWIDTH" val=" 118.1496"/>
  <p:tag name="OUTPUTTYPE" val="SVG"/>
  <p:tag name="IGUANATEXVERSION" val="162"/>
  <p:tag name="LATEXADDIN" val="\documentclass{article}&#10;\usepackage{amsmath}&#10;\pagestyle{empty}&#10;\begin{document}&#10;&#10;\begin{gather*}&#10;\mathbf{H}^{\textit{dec\texttt{\_}ffn}} = \textit{FFN}(\mathbf{H}^{dec\texttt{\_}ca\texttt{\_}ln})&#10;\end{gather*}&#10;&#10;\end{document}"/>
  <p:tag name="IGUANATEXSIZE" val="20"/>
  <p:tag name="IGUANATEXCURSOR" val="164"/>
  <p:tag name="TRANSPARENCY" val="True"/>
  <p:tag name="CHOOSECOLOR" val="False"/>
  <p:tag name="COLORHEX" val="000000"/>
  <p:tag name="LATEXENGINEID" val="2"/>
  <p:tag name="TEMPFOLDER" val="D:\ZhangYueNLP\latex\"/>
  <p:tag name="LATEXFORMHEIGHT" val=" 320"/>
  <p:tag name="LATEXFORMWIDTH" val=" 385"/>
  <p:tag name="LATEXFORMWRAP" val="True"/>
  <p:tag name="BITMAPVECTOR" val="1"/>
</p:tagLst>
</file>

<file path=ppt/tags/tag15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12.04988"/>
  <p:tag name="ORIGINALWIDTH" val=" 162.0176"/>
  <p:tag name="OUTPUTTYPE" val="SVG"/>
  <p:tag name="IGUANATEXVERSION" val="162"/>
  <p:tag name="LATEXADDIN" val="\documentclass{article}&#10;\usepackage{amsmath}&#10;\pagestyle{empty}&#10;\begin{document}&#10;&#10;\begin{align*}&#10;\mathbf{h}^{dec\texttt{\_}sa}_{i} = \textit{MHA\texttt{\_}QKV}(\mathbf{h}^{in}_{i}, \mathbf{H}^{in}_{1:i}, \mathbf{H}^{in}_{1:i})&#10;\end{align*}&#10;\end{document}"/>
  <p:tag name="IGUANATEXSIZE" val="20"/>
  <p:tag name="IGUANATEXCURSOR" val="223"/>
  <p:tag name="TRANSPARENCY" val="True"/>
  <p:tag name="CHOOSECOLOR" val="False"/>
  <p:tag name="COLORHEX" val="000000"/>
  <p:tag name="LATEXENGINEID" val="2"/>
  <p:tag name="TEMPFOLDER" val="D:\ZhangYueNLP\latex\"/>
  <p:tag name="LATEXFORMHEIGHT" val=" 316.5"/>
  <p:tag name="LATEXFORMWIDTH" val=" 385"/>
  <p:tag name="LATEXFORMWRAP" val="True"/>
  <p:tag name="BITMAPVECTOR" val="1"/>
</p:tagLst>
</file>

<file path=ppt/tags/tag15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12.04989"/>
  <p:tag name="ORIGINALWIDTH" val=" 168.0337"/>
  <p:tag name="OUTPUTTYPE" val="SVG"/>
  <p:tag name="IGUANATEXVERSION" val="162"/>
  <p:tag name="LATEXADDIN" val="\documentclass{article}&#10;\usepackage{amsmath}&#10;\pagestyle{empty}&#10;\begin{document}&#10;&#10;\begin{gather*}&#10;\mathbf{h}^{dec\texttt{\_}sa\texttt{\_}ln}_{i} = \mathit{LayerNorm}(\mathbf{h}^{in}_{i}+\mathbf{h}^{dec\texttt{\_}sa}_{i})&#10;\end{gather*}&#10;&#10;\end{document}"/>
  <p:tag name="IGUANATEXSIZE" val="20"/>
  <p:tag name="IGUANATEXCURSOR" val="217"/>
  <p:tag name="TRANSPARENCY" val="True"/>
  <p:tag name="CHOOSECOLOR" val="False"/>
  <p:tag name="COLORHEX" val="000000"/>
  <p:tag name="LATEXENGINEID" val="2"/>
  <p:tag name="TEMPFOLDER" val="D:\ZhangYueNLP\latex\"/>
  <p:tag name="LATEXFORMHEIGHT" val=" 320"/>
  <p:tag name="LATEXFORMWIDTH" val=" 385"/>
  <p:tag name="LATEXFORMWRAP" val="True"/>
  <p:tag name="BITMAPVECTOR" val="1"/>
</p:tagLst>
</file>

<file path=ppt/tags/tag15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12.14196"/>
  <p:tag name="ORIGINALWIDTH" val=" 195.0034"/>
  <p:tag name="OUTPUTTYPE" val="SVG"/>
  <p:tag name="IGUANATEXVERSION" val="162"/>
  <p:tag name="LATEXADDIN" val="\documentclass{article}&#10;\usepackage{amsmath}&#10;\pagestyle{empty}&#10;\begin{document}&#10;&#10;\begin{gather*}&#10;\mathbf{h}^{dec\texttt{\_}ca}_{i}=\textit{MHA\texttt{\_}QKV}(\textbf{h}^{dec\texttt{\_}sa\texttt{\_}ln},\textbf{H}^{enc} , \textbf{H}^{enc})&#10;\end{gather*}&#10;&#10;\end{document}"/>
  <p:tag name="IGUANATEXSIZE" val="20"/>
  <p:tag name="IGUANATEXCURSOR" val="129"/>
  <p:tag name="TRANSPARENCY" val="True"/>
  <p:tag name="CHOOSECOLOR" val="False"/>
  <p:tag name="COLORHEX" val="000000"/>
  <p:tag name="LATEXENGINEID" val="2"/>
  <p:tag name="TEMPFOLDER" val="D:\ZhangYueNLP\latex\"/>
  <p:tag name="LATEXFORMHEIGHT" val=" 320"/>
  <p:tag name="LATEXFORMWIDTH" val=" 385"/>
  <p:tag name="LATEXFORMWRAP" val="True"/>
  <p:tag name="BITMAPVECTOR" val="1"/>
</p:tagLst>
</file>

<file path=ppt/tags/tag15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12.04988"/>
  <p:tag name="ORIGINALWIDTH" val=" 193.6152"/>
  <p:tag name="OUTPUTTYPE" val="SVG"/>
  <p:tag name="IGUANATEXVERSION" val="162"/>
  <p:tag name="LATEXADDIN" val="\documentclass{article}&#10;\usepackage{amsmath}&#10;\pagestyle{empty}&#10;\begin{document}&#10;&#10;\begin{gather*}&#10;\mathbf{h}^{dec\texttt{\_}ca\texttt{\_}ln}_{i} = \textit{LayerNorm}(\mathbf{h}^{dec\texttt{\_}ca}_{i} + \mathbf{h}^{dec\texttt{\_}sa\texttt{\_}ln}_{i})&#10;\end{gather*}&#10;&#10;\end{document}"/>
  <p:tag name="IGUANATEXSIZE" val="20"/>
  <p:tag name="IGUANATEXCURSOR" val="246"/>
  <p:tag name="TRANSPARENCY" val="True"/>
  <p:tag name="CHOOSECOLOR" val="False"/>
  <p:tag name="COLORHEX" val="000000"/>
  <p:tag name="LATEXENGINEID" val="2"/>
  <p:tag name="TEMPFOLDER" val="D:\ZhangYueNLP\latex\"/>
  <p:tag name="LATEXFORMHEIGHT" val=" 320"/>
  <p:tag name="LATEXFORMWIDTH" val=" 385"/>
  <p:tag name="LATEXFORMWRAP" val="True"/>
  <p:tag name="BITMAPVECTOR" val="1"/>
</p:tagLst>
</file>

<file path=ppt/tags/tag15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12.61476"/>
  <p:tag name="ORIGINALWIDTH" val=" 112.8824"/>
  <p:tag name="OUTPUTTYPE" val="SVG"/>
  <p:tag name="IGUANATEXVERSION" val="162"/>
  <p:tag name="LATEXADDIN" val="\documentclass{article}&#10;\usepackage{amsmath}&#10;\pagestyle{empty}&#10;\begin{document}&#10;&#10;\begin{gather*}&#10;\mathbf{h}^{\textit{dec\texttt{\_}ffn}}_{i} = \textit{FFN}(\mathbf{h}^{dec\texttt{\_}ca\texttt{\_}ln}_{i})&#10;\end{gather*}&#10;&#10;\end{document}"/>
  <p:tag name="IGUANATEXSIZE" val="20"/>
  <p:tag name="IGUANATEXCURSOR" val="135"/>
  <p:tag name="TRANSPARENCY" val="True"/>
  <p:tag name="CHOOSECOLOR" val="False"/>
  <p:tag name="COLORHEX" val="000000"/>
  <p:tag name="LATEXENGINEID" val="2"/>
  <p:tag name="TEMPFOLDER" val="D:\ZhangYueNLP\latex\"/>
  <p:tag name="LATEXFORMHEIGHT" val=" 320"/>
  <p:tag name="LATEXFORMWIDTH" val=" 385"/>
  <p:tag name="LATEXFORMWRAP" val="True"/>
  <p:tag name="BITMAPVECTOR" val="1"/>
</p:tagLst>
</file>

<file path=ppt/tags/tag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2.979331"/>
  <p:tag name="ORIGINALWIDTH" val=" 1.166575"/>
  <p:tag name="EMFCHILD" val="True"/>
</p:tagLst>
</file>

<file path=ppt/tags/tag1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446907"/>
  <p:tag name="ORIGINALWIDTH" val=" 4.596019"/>
  <p:tag name="EMFCHILD" val="True"/>
</p:tagLst>
</file>

<file path=ppt/tags/tag16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12.61477"/>
  <p:tag name="ORIGINALWIDTH" val=" 172.5165"/>
  <p:tag name="OUTPUTTYPE" val="SVG"/>
  <p:tag name="IGUANATEXVERSION" val="162"/>
  <p:tag name="LATEXADDIN" val="\documentclass{article}&#10;\usepackage{amsmath}&#10;\pagestyle{empty}&#10;\begin{document}&#10;&#10;\begin{gather*}&#10;\mathbf{h}^{out} = \textit{LayerNorm}(\mathbf{h}^{dec\texttt{\_}ca\texttt{\_}ln}_{i} + \mathbf{h}^{\textit{dec\texttt{\_}ffn}}_{i})&#10;\end{gather*}&#10;&#10;\end{document}"/>
  <p:tag name="IGUANATEXSIZE" val="20"/>
  <p:tag name="IGUANATEXCURSOR" val="222"/>
  <p:tag name="TRANSPARENCY" val="True"/>
  <p:tag name="CHOOSECOLOR" val="False"/>
  <p:tag name="COLORHEX" val="000000"/>
  <p:tag name="LATEXENGINEID" val="2"/>
  <p:tag name="TEMPFOLDER" val="D:\ZhangYueNLP\latex\"/>
  <p:tag name="LATEXFORMHEIGHT" val=" 320"/>
  <p:tag name="LATEXFORMWIDTH" val=" 385"/>
  <p:tag name="LATEXFORMWRAP" val="True"/>
  <p:tag name="BITMAPVECTOR" val="1"/>
</p:tagLst>
</file>

<file path=ppt/tags/tag16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91512"/>
  <p:tag name="ORIGINALWIDTH" val=" 5.68288"/>
  <p:tag name="LATEXADDIN" val="\documentclass{article}&#10;\usepackage{amsmath}&#10;\pagestyle{empty}&#10;\begin{document}&#10;&#10;\begin{gather*}&#10;\mathbf{h}^{out} = \textit{LayerNorm}(\mathbf{h}^{dec\texttt{\_}ca\texttt{\_}ln}_{i} + \mathbf{h}^{\textit{dec\texttt{\_}ffn}}_{i})&#10;\end{gather*}&#10;&#10;\end{document}"/>
  <p:tag name="IGUANATEXSIZE" val="20"/>
  <p:tag name="IGUANATEXCURSOR" val="222"/>
  <p:tag name="TRANSPARENCY" val="True"/>
  <p:tag name="CHOOSECOLOR" val="False"/>
  <p:tag name="COLORHEX" val="000000"/>
  <p:tag name="LATEXENGINEID" val="2"/>
  <p:tag name="TEMPFOLDER" val="D:\ZhangYueNLP\latex\"/>
  <p:tag name="LATEXFORMHEIGHT" val=" 320"/>
  <p:tag name="LATEXFORMWIDTH" val=" 385"/>
  <p:tag name="LATEXFORMWRAP" val="True"/>
  <p:tag name="BITMAPVECTOR" val="1"/>
  <p:tag name="EMFCHILD" val="True"/>
</p:tagLst>
</file>

<file path=ppt/tags/tag16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430356"/>
  <p:tag name="ORIGINALWIDTH" val=" 10.86068"/>
  <p:tag name="EMFCHILD" val="True"/>
</p:tagLst>
</file>

<file path=ppt/tags/tag16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2.331615"/>
  <p:tag name="ORIGINALWIDTH" val=" 6.629929"/>
  <p:tag name="EMFCHILD" val="True"/>
</p:tagLst>
</file>

<file path=ppt/tags/tag16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805396"/>
  <p:tag name="ORIGINALWIDTH" val=" 5.603117"/>
  <p:tag name="EMFCHILD" val="True"/>
</p:tagLst>
</file>

<file path=ppt/tags/tag16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8.848231"/>
  <p:tag name="ORIGINALWIDTH" val=" 42.86395"/>
  <p:tag name="EMFCHILD" val="True"/>
</p:tagLst>
</file>

<file path=ppt/tags/tag16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9.964176"/>
  <p:tag name="ORIGINALWIDTH" val=" 2.312877"/>
  <p:tag name="EMFCHILD" val="True"/>
</p:tagLst>
</file>

<file path=ppt/tags/tag16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91512"/>
  <p:tag name="ORIGINALWIDTH" val=" 5.68288"/>
  <p:tag name="EMFCHILD" val="True"/>
</p:tagLst>
</file>

<file path=ppt/tags/tag16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911734"/>
  <p:tag name="ORIGINALWIDTH" val=" 10.95828"/>
  <p:tag name="EMFCHILD" val="True"/>
</p:tagLst>
</file>

<file path=ppt/tags/tag16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.5373624"/>
  <p:tag name="ORIGINALWIDTH" val=" 2.904019"/>
  <p:tag name="EMFCHILD" val="True"/>
</p:tagLst>
</file>

<file path=ppt/tags/tag1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695377"/>
  <p:tag name="ORIGINALWIDTH" val=" 2.115203"/>
  <p:tag name="EMFCHILD" val="True"/>
</p:tagLst>
</file>

<file path=ppt/tags/tag16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3.146536"/>
  <p:tag name="ORIGINALWIDTH" val=" 7.112843"/>
  <p:tag name="EMFCHILD" val="True"/>
</p:tagLst>
</file>

<file path=ppt/tags/tag16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.5373624"/>
  <p:tag name="ORIGINALWIDTH" val=" 2.904019"/>
  <p:tag name="EMFCHILD" val="True"/>
</p:tagLst>
</file>

<file path=ppt/tags/tag16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911734"/>
  <p:tag name="ORIGINALWIDTH" val=" 1.563781"/>
  <p:tag name="EMFCHILD" val="True"/>
</p:tagLst>
</file>

<file path=ppt/tags/tag16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3.146536"/>
  <p:tag name="ORIGINALWIDTH" val=" 4.265399"/>
  <p:tag name="EMFCHILD" val="True"/>
</p:tagLst>
</file>

<file path=ppt/tags/tag16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695474"/>
  <p:tag name="ORIGINALWIDTH" val=" 2.115199"/>
  <p:tag name="EMFCHILD" val="True"/>
</p:tagLst>
</file>

<file path=ppt/tags/tag16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636341"/>
  <p:tag name="ORIGINALWIDTH" val=" 6.629929"/>
  <p:tag name="EMFCHILD" val="True"/>
</p:tagLst>
</file>

<file path=ppt/tags/tag16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91512"/>
  <p:tag name="ORIGINALWIDTH" val=" 5.68288"/>
  <p:tag name="EMFCHILD" val="True"/>
</p:tagLst>
</file>

<file path=ppt/tags/tag16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908309"/>
  <p:tag name="ORIGINALWIDTH" val=" 7.084851"/>
  <p:tag name="EMFCHILD" val="True"/>
</p:tagLst>
</file>

<file path=ppt/tags/tag16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3.146536"/>
  <p:tag name="ORIGINALWIDTH" val=" 2.86894"/>
  <p:tag name="EMFCHILD" val="True"/>
</p:tagLst>
</file>

<file path=ppt/tags/tag16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.4882285"/>
  <p:tag name="ORIGINALWIDTH" val=" 2.88331"/>
  <p:tag name="EMFCHILD" val="True"/>
</p:tagLst>
</file>

<file path=ppt/tags/tag1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.3419186"/>
  <p:tag name="ORIGINALWIDTH" val=" 4.718915"/>
  <p:tag name="EMFCHILD" val="True"/>
</p:tagLst>
</file>

<file path=ppt/tags/tag16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334923"/>
  <p:tag name="ORIGINALWIDTH" val=" 10.00962"/>
  <p:tag name="EMFCHILD" val="True"/>
</p:tagLst>
</file>

<file path=ppt/tags/tag16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695474"/>
  <p:tag name="ORIGINALWIDTH" val=" 2.115199"/>
  <p:tag name="EMFCHILD" val="True"/>
</p:tagLst>
</file>

<file path=ppt/tags/tag16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9.964176"/>
  <p:tag name="ORIGINALWIDTH" val=" 2.312877"/>
  <p:tag name="EMFCHILD" val="True"/>
</p:tagLst>
</file>

<file path=ppt/tags/tag16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915115"/>
  <p:tag name="ORIGINALWIDTH" val=" 5.682886"/>
  <p:tag name="LATEXADDIN" val="\documentclass{article}&#10;\usepackage{amsmath}&#10;\pagestyle{empty}&#10;\begin{document}&#10;&#10;\begin{gather*}&#10;\mathbf{h}^{\textit{dec\texttt{\_}ffn}}_{i} = \textit{FFN}(\mathbf{h}^{dec\texttt{\_}ca\texttt{\_}ln}_{i})&#10;\end{gather*}&#10;&#10;\end{document}"/>
  <p:tag name="IGUANATEXSIZE" val="20"/>
  <p:tag name="IGUANATEXCURSOR" val="135"/>
  <p:tag name="TRANSPARENCY" val="True"/>
  <p:tag name="CHOOSECOLOR" val="False"/>
  <p:tag name="COLORHEX" val="000000"/>
  <p:tag name="LATEXENGINEID" val="2"/>
  <p:tag name="TEMPFOLDER" val="D:\ZhangYueNLP\latex\"/>
  <p:tag name="LATEXFORMHEIGHT" val=" 320"/>
  <p:tag name="LATEXFORMWIDTH" val=" 385"/>
  <p:tag name="LATEXFORMWRAP" val="True"/>
  <p:tag name="BITMAPVECTOR" val="1"/>
  <p:tag name="EMFCHILD" val="True"/>
</p:tagLst>
</file>

<file path=ppt/tags/tag16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908305"/>
  <p:tag name="ORIGINALWIDTH" val=" 7.084857"/>
  <p:tag name="EMFCHILD" val="True"/>
</p:tagLst>
</file>

<file path=ppt/tags/tag16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3.146534"/>
  <p:tag name="ORIGINALWIDTH" val=" 2.868903"/>
  <p:tag name="EMFCHILD" val="True"/>
</p:tagLst>
</file>

<file path=ppt/tags/tag16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.4882281"/>
  <p:tag name="ORIGINALWIDTH" val=" 2.883353"/>
  <p:tag name="EMFCHILD" val="True"/>
</p:tagLst>
</file>

<file path=ppt/tags/tag16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334918"/>
  <p:tag name="ORIGINALWIDTH" val=" 10.00963"/>
  <p:tag name="EMFCHILD" val="True"/>
</p:tagLst>
</file>

<file path=ppt/tags/tag16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69547"/>
  <p:tag name="ORIGINALWIDTH" val=" 2.115201"/>
  <p:tag name="EMFCHILD" val="True"/>
</p:tagLst>
</file>

<file path=ppt/tags/tag16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2.331613"/>
  <p:tag name="ORIGINALWIDTH" val=" 6.629935"/>
  <p:tag name="EMFCHILD" val="True"/>
</p:tagLst>
</file>

<file path=ppt/tags/tag1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63266"/>
  <p:tag name="ORIGINALWIDTH" val=" 2.540888"/>
  <p:tag name="EMFCHILD" val="True"/>
</p:tagLst>
</file>

<file path=ppt/tags/tag16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80539"/>
  <p:tag name="ORIGINALWIDTH" val=" 20.89803"/>
  <p:tag name="EMFCHILD" val="True"/>
</p:tagLst>
</file>

<file path=ppt/tags/tag16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9.964169"/>
  <p:tag name="ORIGINALWIDTH" val=" 2.312879"/>
  <p:tag name="EMFCHILD" val="True"/>
</p:tagLst>
</file>

<file path=ppt/tags/tag16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915115"/>
  <p:tag name="ORIGINALWIDTH" val=" 5.682886"/>
  <p:tag name="EMFCHILD" val="True"/>
</p:tagLst>
</file>

<file path=ppt/tags/tag16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91173"/>
  <p:tag name="ORIGINALWIDTH" val=" 10.95829"/>
  <p:tag name="EMFCHILD" val="True"/>
</p:tagLst>
</file>

<file path=ppt/tags/tag16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.537362"/>
  <p:tag name="ORIGINALWIDTH" val=" 2.903982"/>
  <p:tag name="EMFCHILD" val="True"/>
</p:tagLst>
</file>

<file path=ppt/tags/tag16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3.146534"/>
  <p:tag name="ORIGINALWIDTH" val=" 7.11281"/>
  <p:tag name="EMFCHILD" val="True"/>
</p:tagLst>
</file>

<file path=ppt/tags/tag16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.537362"/>
  <p:tag name="ORIGINALWIDTH" val=" 2.903982"/>
  <p:tag name="EMFCHILD" val="True"/>
</p:tagLst>
</file>

<file path=ppt/tags/tag16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91173"/>
  <p:tag name="ORIGINALWIDTH" val=" 1.563783"/>
  <p:tag name="EMFCHILD" val="True"/>
</p:tagLst>
</file>

<file path=ppt/tags/tag16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3.146534"/>
  <p:tag name="ORIGINALWIDTH" val=" 4.265402"/>
  <p:tag name="EMFCHILD" val="True"/>
</p:tagLst>
</file>

<file path=ppt/tags/tag16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69547"/>
  <p:tag name="ORIGINALWIDTH" val=" 2.115201"/>
  <p:tag name="EMFCHILD" val="True"/>
</p:tagLst>
</file>

<file path=ppt/tags/tag1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9.964162"/>
  <p:tag name="ORIGINALWIDTH" val=" 2.312852"/>
  <p:tag name="EMFCHILD" val="True"/>
</p:tagLst>
</file>

<file path=ppt/tags/tag16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9.964169"/>
  <p:tag name="ORIGINALWIDTH" val=" 2.312879"/>
  <p:tag name="EMFCHILD" val="True"/>
</p:tagLst>
</file>

<file path=ppt/tags/tag16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915117"/>
  <p:tag name="ORIGINALWIDTH" val=" 5.68288"/>
  <p:tag name="LATEXADDIN" val="\documentclass{article}&#10;\usepackage{amsmath}&#10;\pagestyle{empty}&#10;\begin{document}&#10;&#10;\begin{gather*}&#10;\mathbf{h}^{dec\texttt{\_}ca\texttt{\_}ln}_{i} = \textit{LayerNorm}(\mathbf{h}^{dec\texttt{\_}ca}_{i} + \mathbf{h}^{dec\texttt{\_}sa\texttt{\_}ln}_{i})&#10;\end{gather*}&#10;&#10;\end{document}"/>
  <p:tag name="IGUANATEXSIZE" val="20"/>
  <p:tag name="IGUANATEXCURSOR" val="246"/>
  <p:tag name="TRANSPARENCY" val="True"/>
  <p:tag name="CHOOSECOLOR" val="False"/>
  <p:tag name="COLORHEX" val="000000"/>
  <p:tag name="LATEXENGINEID" val="2"/>
  <p:tag name="TEMPFOLDER" val="D:\ZhangYueNLP\latex\"/>
  <p:tag name="LATEXFORMHEIGHT" val=" 320"/>
  <p:tag name="LATEXFORMWIDTH" val=" 385"/>
  <p:tag name="LATEXFORMWRAP" val="True"/>
  <p:tag name="BITMAPVECTOR" val="1"/>
  <p:tag name="EMFCHILD" val="True"/>
</p:tagLst>
</file>

<file path=ppt/tags/tag16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911732"/>
  <p:tag name="ORIGINALWIDTH" val=" 10.9582"/>
  <p:tag name="EMFCHILD" val="True"/>
</p:tagLst>
</file>

<file path=ppt/tags/tag16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.5373622"/>
  <p:tag name="ORIGINALWIDTH" val=" 2.903979"/>
  <p:tag name="EMFCHILD" val="True"/>
</p:tagLst>
</file>

<file path=ppt/tags/tag16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3.146535"/>
  <p:tag name="ORIGINALWIDTH" val=" 7.112842"/>
  <p:tag name="EMFCHILD" val="True"/>
</p:tagLst>
</file>

<file path=ppt/tags/tag16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.5373622"/>
  <p:tag name="ORIGINALWIDTH" val=" 2.903979"/>
  <p:tag name="EMFCHILD" val="True"/>
</p:tagLst>
</file>

<file path=ppt/tags/tag16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911732"/>
  <p:tag name="ORIGINALWIDTH" val=" 1.563781"/>
  <p:tag name="EMFCHILD" val="True"/>
</p:tagLst>
</file>

<file path=ppt/tags/tag16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3.146535"/>
  <p:tag name="ORIGINALWIDTH" val=" 4.265437"/>
  <p:tag name="EMFCHILD" val="True"/>
</p:tagLst>
</file>

<file path=ppt/tags/tag16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695472"/>
  <p:tag name="ORIGINALWIDTH" val=" 2.115199"/>
  <p:tag name="EMFCHILD" val="True"/>
</p:tagLst>
</file>

<file path=ppt/tags/tag16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2.331614"/>
  <p:tag name="ORIGINALWIDTH" val=" 6.629928"/>
  <p:tag name="EMFCHILD" val="True"/>
</p:tagLst>
</file>

<file path=ppt/tags/tag1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636353"/>
  <p:tag name="ORIGINALWIDTH" val=" 6.629938"/>
  <p:tag name="EMFCHILD" val="True"/>
</p:tagLst>
</file>

<file path=ppt/tags/tag16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805393"/>
  <p:tag name="ORIGINALWIDTH" val=" 5.603116"/>
  <p:tag name="EMFCHILD" val="True"/>
</p:tagLst>
</file>

<file path=ppt/tags/tag16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8.848267"/>
  <p:tag name="ORIGINALWIDTH" val=" 42.8639"/>
  <p:tag name="EMFCHILD" val="True"/>
</p:tagLst>
</file>

<file path=ppt/tags/tag16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9.964172"/>
  <p:tag name="ORIGINALWIDTH" val=" 2.312837"/>
  <p:tag name="EMFCHILD" val="True"/>
</p:tagLst>
</file>

<file path=ppt/tags/tag16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915117"/>
  <p:tag name="ORIGINALWIDTH" val=" 5.68288"/>
  <p:tag name="EMFCHILD" val="True"/>
</p:tagLst>
</file>

<file path=ppt/tags/tag16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911732"/>
  <p:tag name="ORIGINALWIDTH" val=" 10.9582"/>
  <p:tag name="EMFCHILD" val="True"/>
</p:tagLst>
</file>

<file path=ppt/tags/tag16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.5373622"/>
  <p:tag name="ORIGINALWIDTH" val=" 2.904019"/>
  <p:tag name="EMFCHILD" val="True"/>
</p:tagLst>
</file>

<file path=ppt/tags/tag16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3.146535"/>
  <p:tag name="ORIGINALWIDTH" val=" 7.112842"/>
  <p:tag name="EMFCHILD" val="True"/>
</p:tagLst>
</file>

<file path=ppt/tags/tag16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695472"/>
  <p:tag name="ORIGINALWIDTH" val=" 2.115199"/>
  <p:tag name="EMFCHILD" val="True"/>
</p:tagLst>
</file>

<file path=ppt/tags/tag16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636338"/>
  <p:tag name="ORIGINALWIDTH" val=" 6.629889"/>
  <p:tag name="EMFCHILD" val="True"/>
</p:tagLst>
</file>

<file path=ppt/tags/tag16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915117"/>
  <p:tag name="ORIGINALWIDTH" val=" 5.68288"/>
  <p:tag name="EMFCHILD" val="True"/>
</p:tagLst>
</file>

<file path=ppt/tags/tag1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945186"/>
  <p:tag name="ORIGINALWIDTH" val=" 8.035504"/>
  <p:tag name="EMFCHILD" val="True"/>
</p:tagLst>
</file>

<file path=ppt/tags/tag16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911732"/>
  <p:tag name="ORIGINALWIDTH" val=" 10.95828"/>
  <p:tag name="EMFCHILD" val="True"/>
</p:tagLst>
</file>

<file path=ppt/tags/tag16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.5373622"/>
  <p:tag name="ORIGINALWIDTH" val=" 2.904019"/>
  <p:tag name="EMFCHILD" val="True"/>
</p:tagLst>
</file>

<file path=ppt/tags/tag16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3.146535"/>
  <p:tag name="ORIGINALWIDTH" val=" 7.252409"/>
  <p:tag name="EMFCHILD" val="True"/>
</p:tagLst>
</file>

<file path=ppt/tags/tag16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.5373622"/>
  <p:tag name="ORIGINALWIDTH" val=" 2.904019"/>
  <p:tag name="EMFCHILD" val="True"/>
</p:tagLst>
</file>

<file path=ppt/tags/tag16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911732"/>
  <p:tag name="ORIGINALWIDTH" val=" 1.563781"/>
  <p:tag name="EMFCHILD" val="True"/>
</p:tagLst>
</file>

<file path=ppt/tags/tag16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3.146535"/>
  <p:tag name="ORIGINALWIDTH" val=" 4.265437"/>
  <p:tag name="EMFCHILD" val="True"/>
</p:tagLst>
</file>

<file path=ppt/tags/tag16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695472"/>
  <p:tag name="ORIGINALWIDTH" val=" 2.115199"/>
  <p:tag name="EMFCHILD" val="True"/>
</p:tagLst>
</file>

<file path=ppt/tags/tag16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9.964172"/>
  <p:tag name="ORIGINALWIDTH" val=" 2.312876"/>
  <p:tag name="EMFCHILD" val="True"/>
</p:tagLst>
</file>

<file path=ppt/tags/tag16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915113"/>
  <p:tag name="ORIGINALWIDTH" val=" 5.68288"/>
  <p:tag name="LATEXADDIN" val="\documentclass{article}&#10;\usepackage{amsmath}&#10;\pagestyle{empty}&#10;\begin{document}&#10;&#10;\begin{gather*}&#10;\mathbf{h}^{dec\texttt{\_}ca}_{i}=\textit{MHA\texttt{\_}QKV}(\textbf{h}^{dec\texttt{\_}sa\texttt{\_}ln},\textbf{H}^{enc} , \textbf{H}^{enc})&#10;\end{gather*}&#10;&#10;\end{document}"/>
  <p:tag name="IGUANATEXSIZE" val="20"/>
  <p:tag name="IGUANATEXCURSOR" val="129"/>
  <p:tag name="TRANSPARENCY" val="True"/>
  <p:tag name="CHOOSECOLOR" val="False"/>
  <p:tag name="COLORHEX" val="000000"/>
  <p:tag name="LATEXENGINEID" val="2"/>
  <p:tag name="TEMPFOLDER" val="D:\ZhangYueNLP\latex\"/>
  <p:tag name="LATEXFORMHEIGHT" val=" 320"/>
  <p:tag name="LATEXFORMWIDTH" val=" 385"/>
  <p:tag name="LATEXFORMWRAP" val="True"/>
  <p:tag name="BITMAPVECTOR" val="1"/>
  <p:tag name="EMFCHILD" val="True"/>
</p:tagLst>
</file>

<file path=ppt/tags/tag16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911729"/>
  <p:tag name="ORIGINALWIDTH" val=" 10.95824"/>
  <p:tag name="EMFCHILD" val="True"/>
</p:tagLst>
</file>

<file path=ppt/tags/tag1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3.146515"/>
  <p:tag name="ORIGINALWIDTH" val=" 4.055857"/>
  <p:tag name="EMFCHILD" val="True"/>
</p:tagLst>
</file>

<file path=ppt/tags/tag16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.5373619"/>
  <p:tag name="ORIGINALWIDTH" val=" 2.90398"/>
  <p:tag name="EMFCHILD" val="True"/>
</p:tagLst>
</file>

<file path=ppt/tags/tag16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3.146533"/>
  <p:tag name="ORIGINALWIDTH" val=" 7.112842"/>
  <p:tag name="EMFCHILD" val="True"/>
</p:tagLst>
</file>

<file path=ppt/tags/tag16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695469"/>
  <p:tag name="ORIGINALWIDTH" val=" 2.115199"/>
  <p:tag name="EMFCHILD" val="True"/>
</p:tagLst>
</file>

<file path=ppt/tags/tag16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2.331613"/>
  <p:tag name="ORIGINALWIDTH" val=" 6.629929"/>
  <p:tag name="EMFCHILD" val="True"/>
</p:tagLst>
</file>

<file path=ppt/tags/tag16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7.134247"/>
  <p:tag name="ORIGINALWIDTH" val=" 22.59321"/>
  <p:tag name="EMFCHILD" val="True"/>
</p:tagLst>
</file>

<file path=ppt/tags/tag16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.6974011"/>
  <p:tag name="ORIGINALWIDTH" val=" 4.117485"/>
  <p:tag name="EMFCHILD" val="True"/>
</p:tagLst>
</file>

<file path=ppt/tags/tag16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8.957946"/>
  <p:tag name="ORIGINALWIDTH" val=" 22.49314"/>
  <p:tag name="EMFCHILD" val="True"/>
</p:tagLst>
</file>

<file path=ppt/tags/tag16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9.964167"/>
  <p:tag name="ORIGINALWIDTH" val=" 2.312876"/>
  <p:tag name="EMFCHILD" val="True"/>
</p:tagLst>
</file>

<file path=ppt/tags/tag16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915113"/>
  <p:tag name="ORIGINALWIDTH" val=" 5.68288"/>
  <p:tag name="EMFCHILD" val="True"/>
</p:tagLst>
</file>

<file path=ppt/tags/tag16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911729"/>
  <p:tag name="ORIGINALWIDTH" val=" 10.95828"/>
  <p:tag name="EMFCHILD" val="True"/>
</p:tagLst>
</file>

<file path=ppt/tags/tag1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915123"/>
  <p:tag name="ORIGINALWIDTH" val=" 5.682874"/>
  <p:tag name="EMFCHILD" val="True"/>
</p:tagLst>
</file>

<file path=ppt/tags/tag16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.5373225"/>
  <p:tag name="ORIGINALWIDTH" val=" 2.904019"/>
  <p:tag name="EMFCHILD" val="True"/>
</p:tagLst>
</file>

<file path=ppt/tags/tag16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3.146533"/>
  <p:tag name="ORIGINALWIDTH" val=" 7.252409"/>
  <p:tag name="EMFCHILD" val="True"/>
</p:tagLst>
</file>

<file path=ppt/tags/tag16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.5373225"/>
  <p:tag name="ORIGINALWIDTH" val=" 2.90398"/>
  <p:tag name="EMFCHILD" val="True"/>
</p:tagLst>
</file>

<file path=ppt/tags/tag16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911729"/>
  <p:tag name="ORIGINALWIDTH" val=" 1.563781"/>
  <p:tag name="EMFCHILD" val="True"/>
</p:tagLst>
</file>

<file path=ppt/tags/tag16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3.146533"/>
  <p:tag name="ORIGINALWIDTH" val=" 4.265438"/>
  <p:tag name="EMFCHILD" val="True"/>
</p:tagLst>
</file>

<file path=ppt/tags/tag16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2.979329"/>
  <p:tag name="ORIGINALWIDTH" val=" 1.166576"/>
  <p:tag name="EMFCHILD" val="True"/>
</p:tagLst>
</file>

<file path=ppt/tags/tag16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835428"/>
  <p:tag name="ORIGINALWIDTH" val=" 8.184969"/>
  <p:tag name="EMFCHILD" val="True"/>
</p:tagLst>
</file>

<file path=ppt/tags/tag16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3.146533"/>
  <p:tag name="ORIGINALWIDTH" val=" 11.69828"/>
  <p:tag name="EMFCHILD" val="True"/>
</p:tagLst>
</file>

<file path=ppt/tags/tag16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2.979329"/>
  <p:tag name="ORIGINALWIDTH" val=" 1.166576"/>
  <p:tag name="EMFCHILD" val="True"/>
</p:tagLst>
</file>

<file path=ppt/tags/tag16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835428"/>
  <p:tag name="ORIGINALWIDTH" val=" 8.184969"/>
  <p:tag name="EMFCHILD" val="True"/>
</p:tagLst>
</file>

<file path=ppt/tags/tag1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911755"/>
  <p:tag name="ORIGINALWIDTH" val=" 10.96311"/>
  <p:tag name="EMFCHILD" val="True"/>
</p:tagLst>
</file>

<file path=ppt/tags/tag16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3.146533"/>
  <p:tag name="ORIGINALWIDTH" val=" 11.69828"/>
  <p:tag name="EMFCHILD" val="True"/>
</p:tagLst>
</file>

<file path=ppt/tags/tag16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9.964167"/>
  <p:tag name="ORIGINALWIDTH" val=" 2.312876"/>
  <p:tag name="EMFCHILD" val="True"/>
</p:tagLst>
</file>

<file path=ppt/tags/tag16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915123"/>
  <p:tag name="ORIGINALWIDTH" val=" 5.682874"/>
  <p:tag name="LATEXADDIN" val="\documentclass{article}&#10;\usepackage{amsmath}&#10;\pagestyle{empty}&#10;\begin{document}&#10;&#10;\begin{gather*}&#10;\mathbf{h}^{dec\texttt{\_}sa\texttt{\_}ln}_{i} = \mathit{LayerNorm}(\mathbf{h}^{in}_{i}+\mathbf{h}^{dec\texttt{\_}sa}_{i})&#10;\end{gather*}&#10;&#10;\end{document}"/>
  <p:tag name="IGUANATEXSIZE" val="20"/>
  <p:tag name="IGUANATEXCURSOR" val="217"/>
  <p:tag name="TRANSPARENCY" val="True"/>
  <p:tag name="CHOOSECOLOR" val="False"/>
  <p:tag name="COLORHEX" val="000000"/>
  <p:tag name="LATEXENGINEID" val="2"/>
  <p:tag name="TEMPFOLDER" val="D:\ZhangYueNLP\latex\"/>
  <p:tag name="LATEXFORMHEIGHT" val=" 320"/>
  <p:tag name="LATEXFORMWIDTH" val=" 385"/>
  <p:tag name="LATEXFORMWRAP" val="True"/>
  <p:tag name="BITMAPVECTOR" val="1"/>
  <p:tag name="EMFCHILD" val="True"/>
</p:tagLst>
</file>

<file path=ppt/tags/tag16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911736"/>
  <p:tag name="ORIGINALWIDTH" val=" 10.95827"/>
  <p:tag name="EMFCHILD" val="True"/>
</p:tagLst>
</file>

<file path=ppt/tags/tag16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.5373626"/>
  <p:tag name="ORIGINALWIDTH" val=" 2.903976"/>
  <p:tag name="EMFCHILD" val="True"/>
</p:tagLst>
</file>

<file path=ppt/tags/tag16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3.146538"/>
  <p:tag name="ORIGINALWIDTH" val=" 7.252401"/>
  <p:tag name="EMFCHILD" val="True"/>
</p:tagLst>
</file>

<file path=ppt/tags/tag16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.5373626"/>
  <p:tag name="ORIGINALWIDTH" val=" 2.903976"/>
  <p:tag name="EMFCHILD" val="True"/>
</p:tagLst>
</file>

<file path=ppt/tags/tag16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911736"/>
  <p:tag name="ORIGINALWIDTH" val=" 1.563779"/>
  <p:tag name="EMFCHILD" val="True"/>
</p:tagLst>
</file>

<file path=ppt/tags/tag16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3.146538"/>
  <p:tag name="ORIGINALWIDTH" val=" 4.265433"/>
  <p:tag name="EMFCHILD" val="True"/>
</p:tagLst>
</file>

<file path=ppt/tags/tag16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695475"/>
  <p:tag name="ORIGINALWIDTH" val=" 2.115197"/>
  <p:tag name="EMFCHILD" val="True"/>
</p:tagLst>
</file>

<file path=ppt/tags/tag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446889"/>
  <p:tag name="ORIGINALWIDTH" val=" 4.595985"/>
  <p:tag name="EMFCHILD" val="True"/>
</p:tagLst>
</file>

<file path=ppt/tags/tag1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695485"/>
  <p:tag name="ORIGINALWIDTH" val=" 2.115203"/>
  <p:tag name="EMFCHILD" val="True"/>
</p:tagLst>
</file>

<file path=ppt/tags/tag17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2.331616"/>
  <p:tag name="ORIGINALWIDTH" val=" 6.629921"/>
  <p:tag name="EMFCHILD" val="True"/>
</p:tagLst>
</file>

<file path=ppt/tags/tag17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805398"/>
  <p:tag name="ORIGINALWIDTH" val=" 5.603149"/>
  <p:tag name="EMFCHILD" val="True"/>
</p:tagLst>
</file>

<file path=ppt/tags/tag17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8.848234"/>
  <p:tag name="ORIGINALWIDTH" val=" 42.73433"/>
  <p:tag name="EMFCHILD" val="True"/>
</p:tagLst>
</file>

<file path=ppt/tags/tag17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9.96418"/>
  <p:tag name="ORIGINALWIDTH" val=" 2.312874"/>
  <p:tag name="EMFCHILD" val="True"/>
</p:tagLst>
</file>

<file path=ppt/tags/tag17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915123"/>
  <p:tag name="ORIGINALWIDTH" val=" 5.682874"/>
  <p:tag name="EMFCHILD" val="True"/>
</p:tagLst>
</file>

<file path=ppt/tags/tag17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695475"/>
  <p:tag name="ORIGINALWIDTH" val=" 7.085157"/>
  <p:tag name="EMFCHILD" val="True"/>
</p:tagLst>
</file>

<file path=ppt/tags/tag17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695396"/>
  <p:tag name="ORIGINALWIDTH" val=" 2.115197"/>
  <p:tag name="EMFCHILD" val="True"/>
</p:tagLst>
</file>

<file path=ppt/tags/tag17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636343"/>
  <p:tag name="ORIGINALWIDTH" val=" 6.629921"/>
  <p:tag name="EMFCHILD" val="True"/>
</p:tagLst>
</file>

<file path=ppt/tags/tag17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915123"/>
  <p:tag name="ORIGINALWIDTH" val=" 5.682874"/>
  <p:tag name="EMFCHILD" val="True"/>
</p:tagLst>
</file>

<file path=ppt/tags/tag17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911736"/>
  <p:tag name="ORIGINALWIDTH" val=" 10.95823"/>
  <p:tag name="EMFCHILD" val="True"/>
</p:tagLst>
</file>

<file path=ppt/tags/tag1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.3419726"/>
  <p:tag name="ORIGINALWIDTH" val=" 4.718915"/>
  <p:tag name="EMFCHILD" val="True"/>
</p:tagLst>
</file>

<file path=ppt/tags/tag17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.5373626"/>
  <p:tag name="ORIGINALWIDTH" val=" 2.904016"/>
  <p:tag name="EMFCHILD" val="True"/>
</p:tagLst>
</file>

<file path=ppt/tags/tag17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3.146538"/>
  <p:tag name="ORIGINALWIDTH" val=" 7.252401"/>
  <p:tag name="EMFCHILD" val="True"/>
</p:tagLst>
</file>

<file path=ppt/tags/tag17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695475"/>
  <p:tag name="ORIGINALWIDTH" val=" 2.115197"/>
  <p:tag name="EMFCHILD" val="True"/>
</p:tagLst>
</file>

<file path=ppt/tags/tag17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9.96418"/>
  <p:tag name="ORIGINALWIDTH" val=" 2.312874"/>
  <p:tag name="EMFCHILD" val="True"/>
</p:tagLst>
</file>

<file path=ppt/tags/tag17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915117"/>
  <p:tag name="ORIGINALWIDTH" val=" 5.682878"/>
  <p:tag name="LATEXADDIN" val="\documentclass{article}&#10;\usepackage{amsmath}&#10;\pagestyle{empty}&#10;\begin{document}&#10;&#10;\begin{align*}&#10;\mathbf{h}^{dec\texttt{\_}sa}_{i} = \textit{MHA\texttt{\_}QKV}(\mathbf{h}^{in}_{i}, \mathbf{H}^{in}_{1:i}, \mathbf{H}^{in}_{1:i})&#10;\end{align*}&#10;\end{document}"/>
  <p:tag name="IGUANATEXSIZE" val="20"/>
  <p:tag name="IGUANATEXCURSOR" val="223"/>
  <p:tag name="TRANSPARENCY" val="True"/>
  <p:tag name="CHOOSECOLOR" val="False"/>
  <p:tag name="COLORHEX" val="000000"/>
  <p:tag name="LATEXENGINEID" val="2"/>
  <p:tag name="TEMPFOLDER" val="D:\ZhangYueNLP\latex\"/>
  <p:tag name="LATEXFORMHEIGHT" val=" 316.5"/>
  <p:tag name="LATEXFORMWIDTH" val=" 385"/>
  <p:tag name="LATEXFORMWRAP" val="True"/>
  <p:tag name="BITMAPVECTOR" val="1"/>
  <p:tag name="EMFCHILD" val="True"/>
</p:tagLst>
</file>

<file path=ppt/tags/tag17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911732"/>
  <p:tag name="ORIGINALWIDTH" val=" 10.95828"/>
  <p:tag name="EMFCHILD" val="True"/>
</p:tagLst>
</file>

<file path=ppt/tags/tag17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.5373622"/>
  <p:tag name="ORIGINALWIDTH" val=" 2.903979"/>
  <p:tag name="EMFCHILD" val="True"/>
</p:tagLst>
</file>

<file path=ppt/tags/tag17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3.146535"/>
  <p:tag name="ORIGINALWIDTH" val=" 7.252407"/>
  <p:tag name="EMFCHILD" val="True"/>
</p:tagLst>
</file>

<file path=ppt/tags/tag17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695472"/>
  <p:tag name="ORIGINALWIDTH" val=" 2.115198"/>
  <p:tag name="EMFCHILD" val="True"/>
</p:tagLst>
</file>

<file path=ppt/tags/tag17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2.331614"/>
  <p:tag name="ORIGINALWIDTH" val=" 6.629926"/>
  <p:tag name="EMFCHILD" val="True"/>
</p:tagLst>
</file>

<file path=ppt/tags/tag1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632552"/>
  <p:tag name="ORIGINALWIDTH" val=" 2.540888"/>
  <p:tag name="EMFCHILD" val="True"/>
</p:tagLst>
</file>

<file path=ppt/tags/tag17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7.134251"/>
  <p:tag name="ORIGINALWIDTH" val=" 22.59316"/>
  <p:tag name="EMFCHILD" val="True"/>
</p:tagLst>
</file>

<file path=ppt/tags/tag17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.6974015"/>
  <p:tag name="ORIGINALWIDTH" val=" 4.117523"/>
  <p:tag name="EMFCHILD" val="True"/>
</p:tagLst>
</file>

<file path=ppt/tags/tag17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8.957952"/>
  <p:tag name="ORIGINALWIDTH" val=" 22.4932"/>
  <p:tag name="EMFCHILD" val="True"/>
</p:tagLst>
</file>

<file path=ppt/tags/tag17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9.964172"/>
  <p:tag name="ORIGINALWIDTH" val=" 2.312836"/>
  <p:tag name="EMFCHILD" val="True"/>
</p:tagLst>
</file>

<file path=ppt/tags/tag17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915117"/>
  <p:tag name="ORIGINALWIDTH" val=" 5.682878"/>
  <p:tag name="EMFCHILD" val="True"/>
</p:tagLst>
</file>

<file path=ppt/tags/tag17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695472"/>
  <p:tag name="ORIGINALWIDTH" val=" 7.085124"/>
  <p:tag name="EMFCHILD" val="True"/>
</p:tagLst>
</file>

<file path=ppt/tags/tag17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695393"/>
  <p:tag name="ORIGINALWIDTH" val=" 2.115198"/>
  <p:tag name="EMFCHILD" val="True"/>
</p:tagLst>
</file>

<file path=ppt/tags/tag17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2.979331"/>
  <p:tag name="ORIGINALWIDTH" val=" 1.166576"/>
  <p:tag name="EMFCHILD" val="True"/>
</p:tagLst>
</file>

<file path=ppt/tags/tag17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835432"/>
  <p:tag name="ORIGINALWIDTH" val=" 8.184966"/>
  <p:tag name="EMFCHILD" val="True"/>
</p:tagLst>
</file>

<file path=ppt/tags/tag17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695472"/>
  <p:tag name="ORIGINALWIDTH" val=" 7.085163"/>
  <p:tag name="EMFCHILD" val="True"/>
</p:tagLst>
</file>

<file path=ppt/tags/tag1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636353"/>
  <p:tag name="ORIGINALWIDTH" val=" 6.629938"/>
  <p:tag name="EMFCHILD" val="True"/>
</p:tagLst>
</file>

<file path=ppt/tags/tag17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632638"/>
  <p:tag name="ORIGINALWIDTH" val=" 4.739177"/>
  <p:tag name="EMFCHILD" val="True"/>
</p:tagLst>
</file>

<file path=ppt/tags/tag17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695393"/>
  <p:tag name="ORIGINALWIDTH" val=" 2.115198"/>
  <p:tag name="EMFCHILD" val="True"/>
</p:tagLst>
</file>

<file path=ppt/tags/tag17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2.979331"/>
  <p:tag name="ORIGINALWIDTH" val=" 1.166576"/>
  <p:tag name="EMFCHILD" val="True"/>
</p:tagLst>
</file>

<file path=ppt/tags/tag17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835432"/>
  <p:tag name="ORIGINALWIDTH" val=" 8.184966"/>
  <p:tag name="EMFCHILD" val="True"/>
</p:tagLst>
</file>

<file path=ppt/tags/tag17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695472"/>
  <p:tag name="ORIGINALWIDTH" val=" 7.085163"/>
  <p:tag name="EMFCHILD" val="True"/>
</p:tagLst>
</file>

<file path=ppt/tags/tag17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632638"/>
  <p:tag name="ORIGINALWIDTH" val=" 4.739177"/>
  <p:tag name="EMFCHILD" val="True"/>
</p:tagLst>
</file>

<file path=ppt/tags/tag17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695393"/>
  <p:tag name="ORIGINALWIDTH" val=" 2.115198"/>
  <p:tag name="EMFCHILD" val="True"/>
</p:tagLst>
</file>

<file path=ppt/tags/tag17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9.964172"/>
  <p:tag name="ORIGINALWIDTH" val=" 2.312876"/>
  <p:tag name="EMFCHILD" val="True"/>
</p:tagLst>
</file>

<file path=ppt/tags/tag17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835434"/>
  <p:tag name="ORIGINALWIDTH" val=" 8.184985"/>
  <p:tag name="LATEXADDIN" val="\documentclass{article}&#10;\usepackage{amsmath}&#10;\pagestyle{empty}&#10;\begin{document}&#10;&#10;\begin{gather*}&#10;\mathbf{H}^{\textit{dec\texttt{\_}ffn}} = \textit{FFN}(\mathbf{H}^{dec\texttt{\_}ca\texttt{\_}ln})&#10;\end{gather*}&#10;&#10;\end{document}"/>
  <p:tag name="IGUANATEXSIZE" val="20"/>
  <p:tag name="IGUANATEXCURSOR" val="164"/>
  <p:tag name="TRANSPARENCY" val="True"/>
  <p:tag name="CHOOSECOLOR" val="False"/>
  <p:tag name="COLORHEX" val="000000"/>
  <p:tag name="LATEXENGINEID" val="2"/>
  <p:tag name="TEMPFOLDER" val="D:\ZhangYueNLP\latex\"/>
  <p:tag name="LATEXFORMHEIGHT" val=" 320"/>
  <p:tag name="LATEXFORMWIDTH" val=" 385"/>
  <p:tag name="LATEXFORMWRAP" val="True"/>
  <p:tag name="BITMAPVECTOR" val="1"/>
  <p:tag name="EMFCHILD" val="True"/>
</p:tagLst>
</file>

<file path=ppt/tags/tag17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908308"/>
  <p:tag name="ORIGINALWIDTH" val=" 7.084864"/>
  <p:tag name="EMFCHILD" val="True"/>
</p:tagLst>
</file>

<file path=ppt/tags/tag1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7.054912"/>
  <p:tag name="ORIGINALWIDTH" val=" 6.998628"/>
  <p:tag name="EMFCHILD" val="True"/>
</p:tagLst>
</file>

<file path=ppt/tags/tag17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3.146536"/>
  <p:tag name="ORIGINALWIDTH" val=" 2.868906"/>
  <p:tag name="EMFCHILD" val="True"/>
</p:tagLst>
</file>

<file path=ppt/tags/tag17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.4882285"/>
  <p:tag name="ORIGINALWIDTH" val=" 2.883355"/>
  <p:tag name="EMFCHILD" val="True"/>
</p:tagLst>
</file>

<file path=ppt/tags/tag17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335001"/>
  <p:tag name="ORIGINALWIDTH" val=" 10.00964"/>
  <p:tag name="EMFCHILD" val="True"/>
</p:tagLst>
</file>

<file path=ppt/tags/tag17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2.331615"/>
  <p:tag name="ORIGINALWIDTH" val=" 6.629941"/>
  <p:tag name="EMFCHILD" val="True"/>
</p:tagLst>
</file>

<file path=ppt/tags/tag17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805395"/>
  <p:tag name="ORIGINALWIDTH" val=" 20.89805"/>
  <p:tag name="EMFCHILD" val="True"/>
</p:tagLst>
</file>

<file path=ppt/tags/tag17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9.964175"/>
  <p:tag name="ORIGINALWIDTH" val=" 2.312881"/>
  <p:tag name="EMFCHILD" val="True"/>
</p:tagLst>
</file>

<file path=ppt/tags/tag17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835434"/>
  <p:tag name="ORIGINALWIDTH" val=" 8.184985"/>
  <p:tag name="EMFCHILD" val="True"/>
</p:tagLst>
</file>

<file path=ppt/tags/tag17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911773"/>
  <p:tag name="ORIGINALWIDTH" val=" 10.95826"/>
  <p:tag name="EMFCHILD" val="True"/>
</p:tagLst>
</file>

<file path=ppt/tags/tag17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.5373229"/>
  <p:tag name="ORIGINALWIDTH" val=" 2.903985"/>
  <p:tag name="EMFCHILD" val="True"/>
</p:tagLst>
</file>

<file path=ppt/tags/tag17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3.146536"/>
  <p:tag name="ORIGINALWIDTH" val=" 7.112817"/>
  <p:tag name="EMFCHILD" val="True"/>
</p:tagLst>
</file>

<file path=ppt/tags/tag1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3.146515"/>
  <p:tag name="ORIGINALWIDTH" val=" 4.055857"/>
  <p:tag name="EMFCHILD" val="True"/>
</p:tagLst>
</file>

<file path=ppt/tags/tag17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.5373229"/>
  <p:tag name="ORIGINALWIDTH" val=" 2.903985"/>
  <p:tag name="EMFCHILD" val="True"/>
</p:tagLst>
</file>

<file path=ppt/tags/tag17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911773"/>
  <p:tag name="ORIGINALWIDTH" val=" 1.563784"/>
  <p:tag name="EMFCHILD" val="True"/>
</p:tagLst>
</file>

<file path=ppt/tags/tag17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3.146536"/>
  <p:tag name="ORIGINALWIDTH" val=" 4.265407"/>
  <p:tag name="EMFCHILD" val="True"/>
</p:tagLst>
</file>

<file path=ppt/tags/tag17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9.964175"/>
  <p:tag name="ORIGINALWIDTH" val=" 2.312881"/>
  <p:tag name="EMFCHILD" val="True"/>
</p:tagLst>
</file>

<file path=ppt/tags/tag17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835432"/>
  <p:tag name="ORIGINALWIDTH" val=" 8.184969"/>
  <p:tag name="LATEXADDIN" val="\documentclass{article}&#10;\usepackage{amsmath}&#10;\pagestyle{empty}&#10;\begin{document}&#10;&#10;\begin{gather*}&#10;\mathbf{H}^{dec\texttt{\_}ca\texttt{\_}ln} = \textit{LayerNorm}(\mathbf{H}^{dec\texttt{\_}ca} + \mathbf{H}^{dec\texttt{\_}sa\texttt{\_}ln})&#10;\end{gather*}&#10;&#10;\end{document}"/>
  <p:tag name="IGUANATEXSIZE" val="20"/>
  <p:tag name="IGUANATEXCURSOR" val="131"/>
  <p:tag name="TRANSPARENCY" val="True"/>
  <p:tag name="CHOOSECOLOR" val="False"/>
  <p:tag name="COLORHEX" val="000000"/>
  <p:tag name="LATEXENGINEID" val="2"/>
  <p:tag name="TEMPFOLDER" val="D:\ZhangYueNLP\latex\"/>
  <p:tag name="LATEXFORMHEIGHT" val=" 320"/>
  <p:tag name="LATEXFORMWIDTH" val=" 385"/>
  <p:tag name="LATEXFORMWRAP" val="True"/>
  <p:tag name="BITMAPVECTOR" val="1"/>
  <p:tag name="EMFCHILD" val="True"/>
</p:tagLst>
</file>

<file path=ppt/tags/tag17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911771"/>
  <p:tag name="ORIGINALWIDTH" val=" 10.95828"/>
  <p:tag name="EMFCHILD" val="True"/>
</p:tagLst>
</file>

<file path=ppt/tags/tag17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.5373227"/>
  <p:tag name="ORIGINALWIDTH" val=" 2.903979"/>
  <p:tag name="EMFCHILD" val="True"/>
</p:tagLst>
</file>

<file path=ppt/tags/tag17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3.146535"/>
  <p:tag name="ORIGINALWIDTH" val=" 7.112842"/>
  <p:tag name="EMFCHILD" val="True"/>
</p:tagLst>
</file>

<file path=ppt/tags/tag17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.5373227"/>
  <p:tag name="ORIGINALWIDTH" val=" 2.903979"/>
  <p:tag name="EMFCHILD" val="True"/>
</p:tagLst>
</file>

<file path=ppt/tags/tag17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911771"/>
  <p:tag name="ORIGINALWIDTH" val=" 1.563781"/>
  <p:tag name="EMFCHILD" val="True"/>
</p:tagLst>
</file>

<file path=ppt/tags/tag1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573452"/>
  <p:tag name="ORIGINALWIDTH" val=" 4.386765"/>
  <p:tag name="EMFCHILD" val="True"/>
</p:tagLst>
</file>

<file path=ppt/tags/tag17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3.146535"/>
  <p:tag name="ORIGINALWIDTH" val=" 4.265437"/>
  <p:tag name="EMFCHILD" val="True"/>
</p:tagLst>
</file>

<file path=ppt/tags/tag17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2.331614"/>
  <p:tag name="ORIGINALWIDTH" val=" 6.629928"/>
  <p:tag name="EMFCHILD" val="True"/>
</p:tagLst>
</file>

<file path=ppt/tags/tag17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805392"/>
  <p:tag name="ORIGINALWIDTH" val=" 5.603116"/>
  <p:tag name="EMFCHILD" val="True"/>
</p:tagLst>
</file>

<file path=ppt/tags/tag17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8.848266"/>
  <p:tag name="ORIGINALWIDTH" val=" 42.86402"/>
  <p:tag name="EMFCHILD" val="True"/>
</p:tagLst>
</file>

<file path=ppt/tags/tag17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9.964171"/>
  <p:tag name="ORIGINALWIDTH" val=" 2.312837"/>
  <p:tag name="EMFCHILD" val="True"/>
</p:tagLst>
</file>

<file path=ppt/tags/tag17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835432"/>
  <p:tag name="ORIGINALWIDTH" val=" 8.184969"/>
  <p:tag name="EMFCHILD" val="True"/>
</p:tagLst>
</file>

<file path=ppt/tags/tag17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911771"/>
  <p:tag name="ORIGINALWIDTH" val=" 10.9582"/>
  <p:tag name="EMFCHILD" val="True"/>
</p:tagLst>
</file>

<file path=ppt/tags/tag17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.5373227"/>
  <p:tag name="ORIGINALWIDTH" val=" 2.904019"/>
  <p:tag name="EMFCHILD" val="True"/>
</p:tagLst>
</file>

<file path=ppt/tags/tag17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3.146535"/>
  <p:tag name="ORIGINALWIDTH" val=" 7.112842"/>
  <p:tag name="EMFCHILD" val="True"/>
</p:tagLst>
</file>

<file path=ppt/tags/tag17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636337"/>
  <p:tag name="ORIGINALWIDTH" val=" 6.629889"/>
  <p:tag name="EMFCHILD" val="True"/>
</p:tagLst>
</file>

<file path=ppt/tags/tag1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695377"/>
  <p:tag name="ORIGINALWIDTH" val=" 2.115203"/>
  <p:tag name="EMFCHILD" val="True"/>
</p:tagLst>
</file>

<file path=ppt/tags/tag17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835432"/>
  <p:tag name="ORIGINALWIDTH" val=" 8.184969"/>
  <p:tag name="EMFCHILD" val="True"/>
</p:tagLst>
</file>

<file path=ppt/tags/tag17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911771"/>
  <p:tag name="ORIGINALWIDTH" val=" 10.95824"/>
  <p:tag name="EMFCHILD" val="True"/>
</p:tagLst>
</file>

<file path=ppt/tags/tag17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.5373227"/>
  <p:tag name="ORIGINALWIDTH" val=" 2.904019"/>
  <p:tag name="EMFCHILD" val="True"/>
</p:tagLst>
</file>

<file path=ppt/tags/tag17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3.146535"/>
  <p:tag name="ORIGINALWIDTH" val=" 7.252409"/>
  <p:tag name="EMFCHILD" val="True"/>
</p:tagLst>
</file>

<file path=ppt/tags/tag17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.5373227"/>
  <p:tag name="ORIGINALWIDTH" val=" 2.904019"/>
  <p:tag name="EMFCHILD" val="True"/>
</p:tagLst>
</file>

<file path=ppt/tags/tag17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911771"/>
  <p:tag name="ORIGINALWIDTH" val=" 1.563781"/>
  <p:tag name="EMFCHILD" val="True"/>
</p:tagLst>
</file>

<file path=ppt/tags/tag17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3.146535"/>
  <p:tag name="ORIGINALWIDTH" val=" 4.265477"/>
  <p:tag name="EMFCHILD" val="True"/>
</p:tagLst>
</file>

<file path=ppt/tags/tag17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9.964171"/>
  <p:tag name="ORIGINALWIDTH" val=" 2.312876"/>
  <p:tag name="EMFCHILD" val="True"/>
</p:tagLst>
</file>

<file path=ppt/tags/tag17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835434"/>
  <p:tag name="ORIGINALWIDTH" val=" 8.184975"/>
  <p:tag name="LATEXADDIN" val="\documentclass{article}&#10;\usepackage{amsmath}&#10;\pagestyle{empty}&#10;\begin{document}&#10;&#10;\begin{gather*}&#10;\mathbf{H}^{out} = \textit{LayerNorm}(\mathbf{H}^{dec\texttt{\_}ca\texttt{\_}ln} + \mathbf{H}^{\textit{dec\texttt{\_}ffn}})&#10;\end{gather*}&#10;&#10;\end{document}"/>
  <p:tag name="IGUANATEXSIZE" val="20"/>
  <p:tag name="IGUANATEXCURSOR" val="218"/>
  <p:tag name="TRANSPARENCY" val="True"/>
  <p:tag name="CHOOSECOLOR" val="False"/>
  <p:tag name="COLORHEX" val="000000"/>
  <p:tag name="LATEXENGINEID" val="2"/>
  <p:tag name="TEMPFOLDER" val="D:\ZhangYueNLP\latex\"/>
  <p:tag name="LATEXFORMHEIGHT" val=" 320"/>
  <p:tag name="LATEXFORMWIDTH" val=" 385"/>
  <p:tag name="LATEXFORMWRAP" val="True"/>
  <p:tag name="BITMAPVECTOR" val="1"/>
  <p:tag name="EMFCHILD" val="True"/>
</p:tagLst>
</file>

<file path=ppt/tags/tag17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430355"/>
  <p:tag name="ORIGINALWIDTH" val=" 10.86069"/>
  <p:tag name="EMFCHILD" val="True"/>
</p:tagLst>
</file>

<file path=ppt/tags/tag1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9.964162"/>
  <p:tag name="ORIGINALWIDTH" val=" 2.312852"/>
  <p:tag name="EMFCHILD" val="True"/>
</p:tagLst>
</file>

<file path=ppt/tags/tag17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2.331615"/>
  <p:tag name="ORIGINALWIDTH" val=" 6.629933"/>
  <p:tag name="EMFCHILD" val="True"/>
</p:tagLst>
</file>

<file path=ppt/tags/tag17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805395"/>
  <p:tag name="ORIGINALWIDTH" val=" 5.60312"/>
  <p:tag name="EMFCHILD" val="True"/>
</p:tagLst>
</file>

<file path=ppt/tags/tag17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8.84823"/>
  <p:tag name="ORIGINALWIDTH" val=" 42.86398"/>
  <p:tag name="EMFCHILD" val="True"/>
</p:tagLst>
</file>

<file path=ppt/tags/tag17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9.964175"/>
  <p:tag name="ORIGINALWIDTH" val=" 2.312839"/>
  <p:tag name="EMFCHILD" val="True"/>
</p:tagLst>
</file>

<file path=ppt/tags/tag17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835434"/>
  <p:tag name="ORIGINALWIDTH" val=" 8.184975"/>
  <p:tag name="EMFCHILD" val="True"/>
</p:tagLst>
</file>

<file path=ppt/tags/tag17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911773"/>
  <p:tag name="ORIGINALWIDTH" val=" 10.95829"/>
  <p:tag name="EMFCHILD" val="True"/>
</p:tagLst>
</file>

<file path=ppt/tags/tag17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.5373229"/>
  <p:tag name="ORIGINALWIDTH" val=" 2.903982"/>
  <p:tag name="EMFCHILD" val="True"/>
</p:tagLst>
</file>

<file path=ppt/tags/tag17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3.146536"/>
  <p:tag name="ORIGINALWIDTH" val=" 7.112808"/>
  <p:tag name="EMFCHILD" val="True"/>
</p:tagLst>
</file>

<file path=ppt/tags/tag17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.5373229"/>
  <p:tag name="ORIGINALWIDTH" val=" 2.903982"/>
  <p:tag name="EMFCHILD" val="True"/>
</p:tagLst>
</file>

<file path=ppt/tags/tag17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911773"/>
  <p:tag name="ORIGINALWIDTH" val=" 1.563782"/>
  <p:tag name="EMFCHILD" val="True"/>
</p:tagLst>
</file>

<file path=ppt/tags/tag1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805413"/>
  <p:tag name="ORIGINALWIDTH" val=" 7.945702"/>
  <p:tag name="OUTPUTTYPE" val="SVG"/>
  <p:tag name="IGUANATEXVERSION" val="162"/>
  <p:tag name="LATEXADDIN" val="\documentclass{article}&#10;\usepackage{amsmath}&#10;\pagestyle{empty}&#10;\begin{document}&#10;&#10;\begin{gather*}&#10;\textit{K}&#10;\end{gather*}&#10;&#10;\end{document}"/>
  <p:tag name="IGUANATEXSIZE" val="24"/>
  <p:tag name="IGUANATEXCURSOR" val="107"/>
  <p:tag name="TRANSPARENCY" val="True"/>
  <p:tag name="CHOOSECOLOR" val="False"/>
  <p:tag name="COLORHEX" val="000000"/>
  <p:tag name="LATEXENGINEID" val="1"/>
  <p:tag name="TEMPFOLDER" val="D:\ZhangYueNLP\latex\"/>
  <p:tag name="LATEXFORMHEIGHT" val=" 320"/>
  <p:tag name="LATEXFORMWIDTH" val=" 385"/>
  <p:tag name="LATEXFORMWRAP" val="True"/>
  <p:tag name="BITMAPVECTOR" val="1"/>
</p:tagLst>
</file>

<file path=ppt/tags/tag17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3.146536"/>
  <p:tag name="ORIGINALWIDTH" val=" 4.26544"/>
  <p:tag name="EMFCHILD" val="True"/>
</p:tagLst>
</file>

<file path=ppt/tags/tag17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63634"/>
  <p:tag name="ORIGINALWIDTH" val=" 6.629894"/>
  <p:tag name="EMFCHILD" val="True"/>
</p:tagLst>
</file>

<file path=ppt/tags/tag17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835434"/>
  <p:tag name="ORIGINALWIDTH" val=" 8.184975"/>
  <p:tag name="EMFCHILD" val="True"/>
</p:tagLst>
</file>

<file path=ppt/tags/tag17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908308"/>
  <p:tag name="ORIGINALWIDTH" val=" 7.084856"/>
  <p:tag name="EMFCHILD" val="True"/>
</p:tagLst>
</file>

<file path=ppt/tags/tag17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3.146536"/>
  <p:tag name="ORIGINALWIDTH" val=" 2.868903"/>
  <p:tag name="EMFCHILD" val="True"/>
</p:tagLst>
</file>

<file path=ppt/tags/tag17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.4882285"/>
  <p:tag name="ORIGINALWIDTH" val=" 2.883312"/>
  <p:tag name="EMFCHILD" val="True"/>
</p:tagLst>
</file>

<file path=ppt/tags/tag17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335001"/>
  <p:tag name="ORIGINALWIDTH" val=" 10.00962"/>
  <p:tag name="EMFCHILD" val="True"/>
</p:tagLst>
</file>

<file path=ppt/tags/tag17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9.964175"/>
  <p:tag name="ORIGINALWIDTH" val=" 2.312878"/>
  <p:tag name="EMFCHILD" val="True"/>
</p:tagLst>
</file>

<file path=ppt/tags/tag17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835431"/>
  <p:tag name="ORIGINALWIDTH" val=" 8.184997"/>
  <p:tag name="LATEXADDIN" val="\documentclass{article}&#10;\usepackage{amsmath}&#10;\pagestyle{empty}&#10;\begin{document}&#10;&#10;\begin{align*}&#10;\mathbf{H}^{dec\texttt{\_}ca} = \textit{MHA\texttt{\_}QKV}(\textbf{H}^{dec\texttt{\_}sa\texttt{\_}ln},\textbf{H}^{enc} , \textbf{H}^{enc})&#10;\end{align*}&#10;\end{document}"/>
  <p:tag name="IGUANATEXSIZE" val="20"/>
  <p:tag name="IGUANATEXCURSOR" val="190"/>
  <p:tag name="TRANSPARENCY" val="True"/>
  <p:tag name="CHOOSECOLOR" val="False"/>
  <p:tag name="COLORHEX" val="000000"/>
  <p:tag name="LATEXENGINEID" val="2"/>
  <p:tag name="TEMPFOLDER" val="D:\ZhangYueNLP\latex\"/>
  <p:tag name="LATEXFORMHEIGHT" val=" 316.5"/>
  <p:tag name="LATEXFORMWIDTH" val=" 385"/>
  <p:tag name="LATEXFORMWRAP" val="True"/>
  <p:tag name="BITMAPVECTOR" val="1"/>
  <p:tag name="EMFCHILD" val="True"/>
</p:tagLst>
</file>

<file path=ppt/tags/tag17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91177"/>
  <p:tag name="ORIGINALWIDTH" val=" 10.95826"/>
  <p:tag name="EMFCHILD" val="True"/>
</p:tagLst>
</file>

<file path=ppt/tags/tag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695393"/>
  <p:tag name="ORIGINALWIDTH" val=" 2.115197"/>
  <p:tag name="EMFCHILD" val="True"/>
</p:tagLst>
</file>

<file path=ppt/tags/tag1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9.31086"/>
  <p:tag name="ORIGINALWIDTH" val=" 47.97946"/>
  <p:tag name="OUTPUTTYPE" val="SVG"/>
  <p:tag name="IGUANATEXVERSION" val="162"/>
  <p:tag name="LATEXADDIN" val="\documentclass{article}&#10;\usepackage{amsmath}&#10;\pagestyle{empty}&#10;\begin{document}&#10;&#10;\begin{gather*}&#10;\textbf{y}_i \in U \cup V&#10;\end{gather*}&#10;&#10;\end{document}"/>
  <p:tag name="IGUANATEXSIZE" val="24"/>
  <p:tag name="IGUANATEXCURSOR" val="104"/>
  <p:tag name="TRANSPARENCY" val="True"/>
  <p:tag name="CHOOSECOLOR" val="False"/>
  <p:tag name="COLORHEX" val="000000"/>
  <p:tag name="LATEXENGINEID" val="1"/>
  <p:tag name="TEMPFOLDER" val="D:\ZhangYueNLP\latex\"/>
  <p:tag name="LATEXFORMHEIGHT" val=" 320"/>
  <p:tag name="LATEXFORMWIDTH" val=" 385"/>
  <p:tag name="LATEXFORMWRAP" val="True"/>
  <p:tag name="BITMAPVECTOR" val="1"/>
</p:tagLst>
</file>

<file path=ppt/tags/tag18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.5373226"/>
  <p:tag name="ORIGINALWIDTH" val=" 2.903975"/>
  <p:tag name="EMFCHILD" val="True"/>
</p:tagLst>
</file>

<file path=ppt/tags/tag18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3.146534"/>
  <p:tag name="ORIGINALWIDTH" val=" 7.112831"/>
  <p:tag name="EMFCHILD" val="True"/>
</p:tagLst>
</file>

<file path=ppt/tags/tag18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2.331614"/>
  <p:tag name="ORIGINALWIDTH" val=" 6.629918"/>
  <p:tag name="EMFCHILD" val="True"/>
</p:tagLst>
</file>

<file path=ppt/tags/tag18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7.13425"/>
  <p:tag name="ORIGINALWIDTH" val=" 22.5931"/>
  <p:tag name="EMFCHILD" val="True"/>
</p:tagLst>
</file>

<file path=ppt/tags/tag18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.6974013"/>
  <p:tag name="ORIGINALWIDTH" val=" 4.117518"/>
  <p:tag name="EMFCHILD" val="True"/>
</p:tagLst>
</file>

<file path=ppt/tags/tag18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8.95795"/>
  <p:tag name="ORIGINALWIDTH" val=" 22.49322"/>
  <p:tag name="EMFCHILD" val="True"/>
</p:tagLst>
</file>

<file path=ppt/tags/tag18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9.96417"/>
  <p:tag name="ORIGINALWIDTH" val=" 2.312873"/>
  <p:tag name="EMFCHILD" val="True"/>
</p:tagLst>
</file>

<file path=ppt/tags/tag18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835431"/>
  <p:tag name="ORIGINALWIDTH" val=" 8.184997"/>
  <p:tag name="EMFCHILD" val="True"/>
</p:tagLst>
</file>

<file path=ppt/tags/tag18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91177"/>
  <p:tag name="ORIGINALWIDTH" val=" 10.95826"/>
  <p:tag name="EMFCHILD" val="True"/>
</p:tagLst>
</file>

<file path=ppt/tags/tag18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.5373226"/>
  <p:tag name="ORIGINALWIDTH" val=" 2.903975"/>
  <p:tag name="EMFCHILD" val="True"/>
</p:tagLst>
</file>

<file path=ppt/tags/tag1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416929"/>
  <p:tag name="ORIGINALWIDTH" val=" 5.56309"/>
  <p:tag name="LATEXADDIN" val="\documentclass{article}&#10;\usepackage{amsmath}&#10;\pagestyle{empty}&#10;\begin{document}&#10;&#10;\begin{gather*}&#10;\textbf{y}_i \in U \cup V&#10;\end{gather*}&#10;&#10;\end{document}"/>
  <p:tag name="IGUANATEXSIZE" val="24"/>
  <p:tag name="IGUANATEXCURSOR" val="104"/>
  <p:tag name="TRANSPARENCY" val="True"/>
  <p:tag name="CHOOSECOLOR" val="False"/>
  <p:tag name="COLORHEX" val="000000"/>
  <p:tag name="LATEXENGINEID" val="1"/>
  <p:tag name="TEMPFOLDER" val="D:\ZhangYueNLP\latex\"/>
  <p:tag name="LATEXFORMHEIGHT" val=" 320"/>
  <p:tag name="LATEXFORMWIDTH" val=" 385"/>
  <p:tag name="LATEXFORMWRAP" val="True"/>
  <p:tag name="BITMAPVECTOR" val="1"/>
  <p:tag name="EMFCHILD" val="True"/>
</p:tagLst>
</file>

<file path=ppt/tags/tag18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3.146534"/>
  <p:tag name="ORIGINALWIDTH" val=" 7.252398"/>
  <p:tag name="EMFCHILD" val="True"/>
</p:tagLst>
</file>

<file path=ppt/tags/tag18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.5373226"/>
  <p:tag name="ORIGINALWIDTH" val=" 2.904014"/>
  <p:tag name="EMFCHILD" val="True"/>
</p:tagLst>
</file>

<file path=ppt/tags/tag18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91177"/>
  <p:tag name="ORIGINALWIDTH" val=" 1.563779"/>
  <p:tag name="EMFCHILD" val="True"/>
</p:tagLst>
</file>

<file path=ppt/tags/tag18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3.146534"/>
  <p:tag name="ORIGINALWIDTH" val=" 4.265431"/>
  <p:tag name="EMFCHILD" val="True"/>
</p:tagLst>
</file>

<file path=ppt/tags/tag18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2.97933"/>
  <p:tag name="ORIGINALWIDTH" val=" 1.166574"/>
  <p:tag name="EMFCHILD" val="True"/>
</p:tagLst>
</file>

<file path=ppt/tags/tag18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835431"/>
  <p:tag name="ORIGINALWIDTH" val=" 8.184997"/>
  <p:tag name="EMFCHILD" val="True"/>
</p:tagLst>
</file>

<file path=ppt/tags/tag18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3.146534"/>
  <p:tag name="ORIGINALWIDTH" val=" 11.69834"/>
  <p:tag name="EMFCHILD" val="True"/>
</p:tagLst>
</file>

<file path=ppt/tags/tag18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2.97933"/>
  <p:tag name="ORIGINALWIDTH" val=" 1.166574"/>
  <p:tag name="EMFCHILD" val="True"/>
</p:tagLst>
</file>

<file path=ppt/tags/tag18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835431"/>
  <p:tag name="ORIGINALWIDTH" val=" 8.184997"/>
  <p:tag name="EMFCHILD" val="True"/>
</p:tagLst>
</file>

<file path=ppt/tags/tag18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3.146534"/>
  <p:tag name="ORIGINALWIDTH" val=" 11.69826"/>
  <p:tag name="EMFCHILD" val="True"/>
</p:tagLst>
</file>

<file path=ppt/tags/tag1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695472"/>
  <p:tag name="ORIGINALWIDTH" val=" 2.11519"/>
  <p:tag name="EMFCHILD" val="True"/>
</p:tagLst>
</file>

<file path=ppt/tags/tag18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9.96417"/>
  <p:tag name="ORIGINALWIDTH" val=" 2.312873"/>
  <p:tag name="EMFCHILD" val="True"/>
</p:tagLst>
</file>

<file path=ppt/tags/tag18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835437"/>
  <p:tag name="ORIGINALWIDTH" val=" 8.184964"/>
  <p:tag name="LATEXADDIN" val="\documentclass{article}&#10;\usepackage{amsmath}&#10;\pagestyle{empty}&#10;\begin{document}&#10;&#10;\begin{gather*}&#10;\mathbf{H}^{dec\texttt{\_}sa\texttt{\_}ln} = \mathit{LayerNorm}(\mathbf{H}^{in}+\mathbf{H}^{dec\texttt{\_}sa})&#10;\end{gather*}&#10;&#10;\end{document}"/>
  <p:tag name="IGUANATEXSIZE" val="20"/>
  <p:tag name="IGUANATEXCURSOR" val="199"/>
  <p:tag name="TRANSPARENCY" val="True"/>
  <p:tag name="CHOOSECOLOR" val="False"/>
  <p:tag name="COLORHEX" val="000000"/>
  <p:tag name="LATEXENGINEID" val="2"/>
  <p:tag name="TEMPFOLDER" val="D:\ZhangYueNLP\latex\"/>
  <p:tag name="LATEXFORMHEIGHT" val=" 320"/>
  <p:tag name="LATEXFORMWIDTH" val=" 385"/>
  <p:tag name="LATEXFORMWRAP" val="True"/>
  <p:tag name="BITMAPVECTOR" val="1"/>
  <p:tag name="EMFCHILD" val="True"/>
</p:tagLst>
</file>

<file path=ppt/tags/tag18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911775"/>
  <p:tag name="ORIGINALWIDTH" val=" 10.95827"/>
  <p:tag name="EMFCHILD" val="True"/>
</p:tagLst>
</file>

<file path=ppt/tags/tag18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.5373232"/>
  <p:tag name="ORIGINALWIDTH" val=" 2.903978"/>
  <p:tag name="EMFCHILD" val="True"/>
</p:tagLst>
</file>

<file path=ppt/tags/tag18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3.146538"/>
  <p:tag name="ORIGINALWIDTH" val=" 7.252405"/>
  <p:tag name="EMFCHILD" val="True"/>
</p:tagLst>
</file>

<file path=ppt/tags/tag18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.5373232"/>
  <p:tag name="ORIGINALWIDTH" val=" 2.903978"/>
  <p:tag name="EMFCHILD" val="True"/>
</p:tagLst>
</file>

<file path=ppt/tags/tag18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911775"/>
  <p:tag name="ORIGINALWIDTH" val=" 1.56378"/>
  <p:tag name="EMFCHILD" val="True"/>
</p:tagLst>
</file>

<file path=ppt/tags/tag18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3.146538"/>
  <p:tag name="ORIGINALWIDTH" val=" 4.265435"/>
  <p:tag name="EMFCHILD" val="True"/>
</p:tagLst>
</file>

<file path=ppt/tags/tag18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2.331616"/>
  <p:tag name="ORIGINALWIDTH" val=" 6.629925"/>
  <p:tag name="EMFCHILD" val="True"/>
</p:tagLst>
</file>

<file path=ppt/tags/tag18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805398"/>
  <p:tag name="ORIGINALWIDTH" val=" 5.603152"/>
  <p:tag name="EMFCHILD" val="True"/>
</p:tagLst>
</file>

<file path=ppt/tags/tag1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5.779166"/>
  <p:tag name="ORIGINALWIDTH" val=" 4.984776"/>
  <p:tag name="EMFCHILD" val="True"/>
</p:tagLst>
</file>

<file path=ppt/tags/tag18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8.848234"/>
  <p:tag name="ORIGINALWIDTH" val=" 42.73427"/>
  <p:tag name="EMFCHILD" val="True"/>
</p:tagLst>
</file>

<file path=ppt/tags/tag18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9.96418"/>
  <p:tag name="ORIGINALWIDTH" val=" 2.312875"/>
  <p:tag name="EMFCHILD" val="True"/>
</p:tagLst>
</file>

<file path=ppt/tags/tag18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835437"/>
  <p:tag name="ORIGINALWIDTH" val=" 8.184964"/>
  <p:tag name="EMFCHILD" val="True"/>
</p:tagLst>
</file>

<file path=ppt/tags/tag18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695475"/>
  <p:tag name="ORIGINALWIDTH" val=" 7.085161"/>
  <p:tag name="EMFCHILD" val="True"/>
</p:tagLst>
</file>

<file path=ppt/tags/tag18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636343"/>
  <p:tag name="ORIGINALWIDTH" val=" 6.629925"/>
  <p:tag name="EMFCHILD" val="True"/>
</p:tagLst>
</file>

<file path=ppt/tags/tag18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835437"/>
  <p:tag name="ORIGINALWIDTH" val=" 8.184964"/>
  <p:tag name="EMFCHILD" val="True"/>
</p:tagLst>
</file>

<file path=ppt/tags/tag18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911775"/>
  <p:tag name="ORIGINALWIDTH" val=" 10.95823"/>
  <p:tag name="EMFCHILD" val="True"/>
</p:tagLst>
</file>

<file path=ppt/tags/tag18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.5373232"/>
  <p:tag name="ORIGINALWIDTH" val=" 2.904017"/>
  <p:tag name="EMFCHILD" val="True"/>
</p:tagLst>
</file>

<file path=ppt/tags/tag18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3.146538"/>
  <p:tag name="ORIGINALWIDTH" val=" 7.252366"/>
  <p:tag name="EMFCHILD" val="True"/>
</p:tagLst>
</file>

<file path=ppt/tags/tag18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9.96418"/>
  <p:tag name="ORIGINALWIDTH" val=" 2.312875"/>
  <p:tag name="EMFCHILD" val="True"/>
</p:tagLst>
</file>

<file path=ppt/tags/tag1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7.024606"/>
  <p:tag name="ORIGINALWIDTH" val=" 6.90889"/>
  <p:tag name="EMFCHILD" val="True"/>
</p:tagLst>
</file>

<file path=ppt/tags/tag18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835427"/>
  <p:tag name="ORIGINALWIDTH" val=" 8.184961"/>
  <p:tag name="LATEXADDIN" val="\documentclass{article}&#10;\usepackage{amsmath}&#10;\pagestyle{empty}&#10;\begin{document}&#10;&#10;\begin{align*}&#10;\mathbf{H}^{dec\texttt{\_}sa}_{1:m} = \textit{MHMA}(\mathbf{H}^{in}_{1:m})&#10;\end{align*}&#10;\end{document}"/>
  <p:tag name="IGUANATEXSIZE" val="20"/>
  <p:tag name="IGUANATEXCURSOR" val="112"/>
  <p:tag name="TRANSPARENCY" val="True"/>
  <p:tag name="CHOOSECOLOR" val="False"/>
  <p:tag name="COLORHEX" val="000000"/>
  <p:tag name="LATEXENGINEID" val="2"/>
  <p:tag name="TEMPFOLDER" val="D:\ZhangYueNLP\latex\"/>
  <p:tag name="LATEXFORMHEIGHT" val=" 316.5"/>
  <p:tag name="LATEXFORMWIDTH" val=" 385"/>
  <p:tag name="LATEXFORMWRAP" val="True"/>
  <p:tag name="BITMAPVECTOR" val="1"/>
  <p:tag name="EMFCHILD" val="True"/>
</p:tagLst>
</file>

<file path=ppt/tags/tag18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911728"/>
  <p:tag name="ORIGINALWIDTH" val=" 10.95823"/>
  <p:tag name="EMFCHILD" val="True"/>
</p:tagLst>
</file>

<file path=ppt/tags/tag18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.5373617"/>
  <p:tag name="ORIGINALWIDTH" val=" 2.904016"/>
  <p:tag name="EMFCHILD" val="True"/>
</p:tagLst>
</file>

<file path=ppt/tags/tag18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3.146533"/>
  <p:tag name="ORIGINALWIDTH" val=" 7.252363"/>
  <p:tag name="EMFCHILD" val="True"/>
</p:tagLst>
</file>

<file path=ppt/tags/tag18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632595"/>
  <p:tag name="ORIGINALWIDTH" val=" 4.739174"/>
  <p:tag name="EMFCHILD" val="True"/>
</p:tagLst>
</file>

<file path=ppt/tags/tag18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3.146533"/>
  <p:tag name="ORIGINALWIDTH" val=" 6.408465"/>
  <p:tag name="EMFCHILD" val="True"/>
</p:tagLst>
</file>

<file path=ppt/tags/tag18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2.331612"/>
  <p:tag name="ORIGINALWIDTH" val=" 6.629922"/>
  <p:tag name="EMFCHILD" val="True"/>
</p:tagLst>
</file>

<file path=ppt/tags/tag18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7.134246"/>
  <p:tag name="ORIGINALWIDTH" val=" 31.53713"/>
  <p:tag name="EMFCHILD" val="True"/>
</p:tagLst>
</file>

<file path=ppt/tags/tag18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9.964165"/>
  <p:tag name="ORIGINALWIDTH" val=" 2.312874"/>
  <p:tag name="EMFCHILD" val="True"/>
</p:tagLst>
</file>

<file path=ppt/tags/tag18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835427"/>
  <p:tag name="ORIGINALWIDTH" val=" 8.185001"/>
  <p:tag name="EMFCHILD" val="True"/>
</p:tagLst>
</file>

<file path=ppt/tags/tag1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177788"/>
  <p:tag name="ORIGINALWIDTH" val=" 5.543044"/>
  <p:tag name="EMFCHILD" val="True"/>
</p:tagLst>
</file>

<file path=ppt/tags/tag18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695468"/>
  <p:tag name="ORIGINALWIDTH" val=" 7.085158"/>
  <p:tag name="EMFCHILD" val="True"/>
</p:tagLst>
</file>

<file path=ppt/tags/tag18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632634"/>
  <p:tag name="ORIGINALWIDTH" val=" 4.739174"/>
  <p:tag name="EMFCHILD" val="True"/>
</p:tagLst>
</file>

<file path=ppt/tags/tag18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3.146533"/>
  <p:tag name="ORIGINALWIDTH" val=" 6.408465"/>
  <p:tag name="EMFCHILD" val="True"/>
</p:tagLst>
</file>

<file path=ppt/tags/tag18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9.964165"/>
  <p:tag name="ORIGINALWIDTH" val=" 2.312874"/>
  <p:tag name="EMFCHILD" val="True"/>
</p:tagLst>
</file>

<file path=ppt/tags/tag18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11.92979"/>
  <p:tag name="ORIGINALWIDTH" val=" 107.9139"/>
  <p:tag name="OUTPUTTYPE" val="SVG"/>
  <p:tag name="IGUANATEXVERSION" val="162"/>
  <p:tag name="LATEXADDIN" val="\documentclass{article}&#10;\usepackage{amsmath}&#10;\pagestyle{empty}&#10;\begin{document}&#10;&#10;\begin{align*}&#10;\mathbf{H}^{dec\texttt{\_}sa}_{1:m} = \textit{MHMA}(\mathbf{H}^{in}_{1:m})&#10;\end{align*}&#10;\end{document}"/>
  <p:tag name="IGUANATEXSIZE" val="20"/>
  <p:tag name="IGUANATEXCURSOR" val="112"/>
  <p:tag name="TRANSPARENCY" val="True"/>
  <p:tag name="CHOOSECOLOR" val="False"/>
  <p:tag name="COLORHEX" val="000000"/>
  <p:tag name="LATEXENGINEID" val="2"/>
  <p:tag name="TEMPFOLDER" val="D:\ZhangYueNLP\latex\"/>
  <p:tag name="LATEXFORMHEIGHT" val=" 316.5"/>
  <p:tag name="LATEXFORMWIDTH" val=" 385"/>
  <p:tag name="LATEXFORMWRAP" val="True"/>
  <p:tag name="BITMAPVECTOR" val="1"/>
</p:tagLst>
</file>

<file path=ppt/tags/tag18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11.44733"/>
  <p:tag name="ORIGINALWIDTH" val=" 175.904"/>
  <p:tag name="OUTPUTTYPE" val="SVG"/>
  <p:tag name="IGUANATEXVERSION" val="162"/>
  <p:tag name="LATEXADDIN" val="\documentclass{article}&#10;\usepackage{amsmath}&#10;\pagestyle{empty}&#10;\begin{document}&#10;&#10;\begin{gather*}&#10;\mathbf{H}^{dec\texttt{\_}sa\texttt{\_}ln} = \mathit{LayerNorm}(\mathbf{H}^{in}+\mathbf{H}^{dec\texttt{\_}sa})&#10;\end{gather*}&#10;&#10;\end{document}"/>
  <p:tag name="IGUANATEXSIZE" val="20"/>
  <p:tag name="IGUANATEXCURSOR" val="199"/>
  <p:tag name="TRANSPARENCY" val="True"/>
  <p:tag name="CHOOSECOLOR" val="False"/>
  <p:tag name="COLORHEX" val="000000"/>
  <p:tag name="LATEXENGINEID" val="2"/>
  <p:tag name="TEMPFOLDER" val="D:\ZhangYueNLP\latex\"/>
  <p:tag name="LATEXFORMHEIGHT" val=" 320"/>
  <p:tag name="LATEXFORMWIDTH" val=" 385"/>
  <p:tag name="LATEXFORMWRAP" val="True"/>
  <p:tag name="BITMAPVECTOR" val="1"/>
</p:tagLst>
</file>

<file path=ppt/tags/tag18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11.70539"/>
  <p:tag name="ORIGINALWIDTH" val=" 200.2694"/>
  <p:tag name="OUTPUTTYPE" val="SVG"/>
  <p:tag name="IGUANATEXVERSION" val="162"/>
  <p:tag name="LATEXADDIN" val="\documentclass{article}&#10;\usepackage{amsmath}&#10;\pagestyle{empty}&#10;\begin{document}&#10;&#10;\begin{align*}&#10;\mathbf{H}^{dec\texttt{\_}ca} = \textit{MHA\texttt{\_}QKV}(\textbf{H}^{dec\texttt{\_}sa\texttt{\_}ln},\textbf{H}^{enc} , \textbf{H}^{enc})&#10;\end{align*}&#10;\end{document}"/>
  <p:tag name="IGUANATEXSIZE" val="20"/>
  <p:tag name="IGUANATEXCURSOR" val="190"/>
  <p:tag name="TRANSPARENCY" val="True"/>
  <p:tag name="CHOOSECOLOR" val="False"/>
  <p:tag name="COLORHEX" val="000000"/>
  <p:tag name="LATEXENGINEID" val="2"/>
  <p:tag name="TEMPFOLDER" val="D:\ZhangYueNLP\latex\"/>
  <p:tag name="LATEXFORMHEIGHT" val=" 316.5"/>
  <p:tag name="LATEXFORMWIDTH" val=" 385"/>
  <p:tag name="LATEXFORMWRAP" val="True"/>
  <p:tag name="BITMAPVECTOR" val="1"/>
</p:tagLst>
</file>

<file path=ppt/tags/tag18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11.51709"/>
  <p:tag name="ORIGINALWIDTH" val=" 180.3868"/>
  <p:tag name="OUTPUTTYPE" val="SVG"/>
  <p:tag name="IGUANATEXVERSION" val="162"/>
  <p:tag name="LATEXADDIN" val="\documentclass{article}&#10;\usepackage{amsmath}&#10;\pagestyle{empty}&#10;\begin{document}&#10;&#10;\begin{gather*}&#10;\mathbf{H}^{out} = \textit{LayerNorm}(\mathbf{H}^{dec\texttt{\_}ca\texttt{\_}ln} + \mathbf{H}^{\textit{dec\texttt{\_}ffn}})&#10;\end{gather*}&#10;&#10;\end{document}"/>
  <p:tag name="IGUANATEXSIZE" val="20"/>
  <p:tag name="IGUANATEXCURSOR" val="218"/>
  <p:tag name="TRANSPARENCY" val="True"/>
  <p:tag name="CHOOSECOLOR" val="False"/>
  <p:tag name="COLORHEX" val="000000"/>
  <p:tag name="LATEXENGINEID" val="2"/>
  <p:tag name="TEMPFOLDER" val="D:\ZhangYueNLP\latex\"/>
  <p:tag name="LATEXFORMHEIGHT" val=" 320"/>
  <p:tag name="LATEXFORMWIDTH" val=" 385"/>
  <p:tag name="LATEXFORMWRAP" val="True"/>
  <p:tag name="BITMAPVECTOR" val="1"/>
</p:tagLst>
</file>

<file path=ppt/tags/tag18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11.44736"/>
  <p:tag name="ORIGINALWIDTH" val=" 201.4855"/>
  <p:tag name="OUTPUTTYPE" val="SVG"/>
  <p:tag name="IGUANATEXVERSION" val="162"/>
  <p:tag name="LATEXADDIN" val="\documentclass{article}&#10;\usepackage{amsmath}&#10;\pagestyle{empty}&#10;\begin{document}&#10;&#10;\begin{gather*}&#10;\mathbf{H}^{dec\texttt{\_}ca\texttt{\_}ln} = \textit{LayerNorm}(\mathbf{H}^{dec\texttt{\_}ca} + \mathbf{H}^{dec\texttt{\_}sa\texttt{\_}ln})&#10;\end{gather*}&#10;&#10;\end{document}"/>
  <p:tag name="IGUANATEXSIZE" val="20"/>
  <p:tag name="IGUANATEXCURSOR" val="131"/>
  <p:tag name="TRANSPARENCY" val="True"/>
  <p:tag name="CHOOSECOLOR" val="False"/>
  <p:tag name="COLORHEX" val="000000"/>
  <p:tag name="LATEXENGINEID" val="2"/>
  <p:tag name="TEMPFOLDER" val="D:\ZhangYueNLP\latex\"/>
  <p:tag name="LATEXFORMHEIGHT" val=" 320"/>
  <p:tag name="LATEXFORMWIDTH" val=" 385"/>
  <p:tag name="LATEXFORMWRAP" val="True"/>
  <p:tag name="BITMAPVECTOR" val="1"/>
</p:tagLst>
</file>

<file path=ppt/tags/tag18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11.51709"/>
  <p:tag name="ORIGINALWIDTH" val=" 118.1496"/>
  <p:tag name="OUTPUTTYPE" val="SVG"/>
  <p:tag name="IGUANATEXVERSION" val="162"/>
  <p:tag name="LATEXADDIN" val="\documentclass{article}&#10;\usepackage{amsmath}&#10;\pagestyle{empty}&#10;\begin{document}&#10;&#10;\begin{gather*}&#10;\mathbf{H}^{\textit{dec\texttt{\_}ffn}} = \textit{FFN}(\mathbf{H}^{dec\texttt{\_}ca\texttt{\_}ln})&#10;\end{gather*}&#10;&#10;\end{document}"/>
  <p:tag name="IGUANATEXSIZE" val="20"/>
  <p:tag name="IGUANATEXCURSOR" val="164"/>
  <p:tag name="TRANSPARENCY" val="True"/>
  <p:tag name="CHOOSECOLOR" val="False"/>
  <p:tag name="COLORHEX" val="000000"/>
  <p:tag name="LATEXENGINEID" val="2"/>
  <p:tag name="TEMPFOLDER" val="D:\ZhangYueNLP\latex\"/>
  <p:tag name="LATEXFORMHEIGHT" val=" 320"/>
  <p:tag name="LATEXFORMWIDTH" val=" 385"/>
  <p:tag name="LATEXFORMWRAP" val="True"/>
  <p:tag name="BITMAPVECTOR" val="1"/>
</p:tagLst>
</file>

<file path=ppt/tags/tag1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7.024606"/>
  <p:tag name="ORIGINALWIDTH" val=" 7.108463"/>
  <p:tag name="EMFCHILD" val="True"/>
</p:tagLst>
</file>

<file path=ppt/tags/tag18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12.04988"/>
  <p:tag name="ORIGINALWIDTH" val=" 162.0176"/>
  <p:tag name="OUTPUTTYPE" val="SVG"/>
  <p:tag name="IGUANATEXVERSION" val="162"/>
  <p:tag name="LATEXADDIN" val="\documentclass{article}&#10;\usepackage{amsmath}&#10;\pagestyle{empty}&#10;\begin{document}&#10;&#10;\begin{align*}&#10;\mathbf{h}^{dec\texttt{\_}sa}_{i} = \textit{MHA\texttt{\_}QKV}(\mathbf{h}^{in}_{i}, \mathbf{H}^{in}_{1:i}, \mathbf{H}^{in}_{1:i})&#10;\end{align*}&#10;\end{document}"/>
  <p:tag name="IGUANATEXSIZE" val="20"/>
  <p:tag name="IGUANATEXCURSOR" val="223"/>
  <p:tag name="TRANSPARENCY" val="True"/>
  <p:tag name="CHOOSECOLOR" val="False"/>
  <p:tag name="COLORHEX" val="000000"/>
  <p:tag name="LATEXENGINEID" val="2"/>
  <p:tag name="TEMPFOLDER" val="D:\ZhangYueNLP\latex\"/>
  <p:tag name="LATEXFORMHEIGHT" val=" 316.5"/>
  <p:tag name="LATEXFORMWIDTH" val=" 385"/>
  <p:tag name="LATEXFORMWRAP" val="True"/>
  <p:tag name="BITMAPVECTOR" val="1"/>
</p:tagLst>
</file>

<file path=ppt/tags/tag18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12.04989"/>
  <p:tag name="ORIGINALWIDTH" val=" 168.0337"/>
  <p:tag name="OUTPUTTYPE" val="SVG"/>
  <p:tag name="IGUANATEXVERSION" val="162"/>
  <p:tag name="LATEXADDIN" val="\documentclass{article}&#10;\usepackage{amsmath}&#10;\pagestyle{empty}&#10;\begin{document}&#10;&#10;\begin{gather*}&#10;\mathbf{h}^{dec\texttt{\_}sa\texttt{\_}ln}_{i} = \mathit{LayerNorm}(\mathbf{h}^{in}_{i}+\mathbf{h}^{dec\texttt{\_}sa}_{i})&#10;\end{gather*}&#10;&#10;\end{document}"/>
  <p:tag name="IGUANATEXSIZE" val="20"/>
  <p:tag name="IGUANATEXCURSOR" val="217"/>
  <p:tag name="TRANSPARENCY" val="True"/>
  <p:tag name="CHOOSECOLOR" val="False"/>
  <p:tag name="COLORHEX" val="000000"/>
  <p:tag name="LATEXENGINEID" val="2"/>
  <p:tag name="TEMPFOLDER" val="D:\ZhangYueNLP\latex\"/>
  <p:tag name="LATEXFORMHEIGHT" val=" 320"/>
  <p:tag name="LATEXFORMWIDTH" val=" 385"/>
  <p:tag name="LATEXFORMWRAP" val="True"/>
  <p:tag name="BITMAPVECTOR" val="1"/>
</p:tagLst>
</file>

<file path=ppt/tags/tag18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12.14196"/>
  <p:tag name="ORIGINALWIDTH" val=" 195.0034"/>
  <p:tag name="OUTPUTTYPE" val="SVG"/>
  <p:tag name="IGUANATEXVERSION" val="162"/>
  <p:tag name="LATEXADDIN" val="\documentclass{article}&#10;\usepackage{amsmath}&#10;\pagestyle{empty}&#10;\begin{document}&#10;&#10;\begin{gather*}&#10;\mathbf{h}^{dec\texttt{\_}ca}_{i}=\textit{MHA\texttt{\_}QKV}(\textbf{h}^{dec\texttt{\_}sa\texttt{\_}ln},\textbf{H}^{enc} , \textbf{H}^{enc})&#10;\end{gather*}&#10;&#10;\end{document}"/>
  <p:tag name="IGUANATEXSIZE" val="20"/>
  <p:tag name="IGUANATEXCURSOR" val="129"/>
  <p:tag name="TRANSPARENCY" val="True"/>
  <p:tag name="CHOOSECOLOR" val="False"/>
  <p:tag name="COLORHEX" val="000000"/>
  <p:tag name="LATEXENGINEID" val="2"/>
  <p:tag name="TEMPFOLDER" val="D:\ZhangYueNLP\latex\"/>
  <p:tag name="LATEXFORMHEIGHT" val=" 320"/>
  <p:tag name="LATEXFORMWIDTH" val=" 385"/>
  <p:tag name="LATEXFORMWRAP" val="True"/>
  <p:tag name="BITMAPVECTOR" val="1"/>
</p:tagLst>
</file>

<file path=ppt/tags/tag18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12.04988"/>
  <p:tag name="ORIGINALWIDTH" val=" 193.6152"/>
  <p:tag name="OUTPUTTYPE" val="SVG"/>
  <p:tag name="IGUANATEXVERSION" val="162"/>
  <p:tag name="LATEXADDIN" val="\documentclass{article}&#10;\usepackage{amsmath}&#10;\pagestyle{empty}&#10;\begin{document}&#10;&#10;\begin{gather*}&#10;\mathbf{h}^{dec\texttt{\_}ca\texttt{\_}ln}_{i} = \textit{LayerNorm}(\mathbf{h}^{dec\texttt{\_}ca}_{i} + \mathbf{h}^{dec\texttt{\_}sa\texttt{\_}ln}_{i})&#10;\end{gather*}&#10;&#10;\end{document}"/>
  <p:tag name="IGUANATEXSIZE" val="20"/>
  <p:tag name="IGUANATEXCURSOR" val="246"/>
  <p:tag name="TRANSPARENCY" val="True"/>
  <p:tag name="CHOOSECOLOR" val="False"/>
  <p:tag name="COLORHEX" val="000000"/>
  <p:tag name="LATEXENGINEID" val="2"/>
  <p:tag name="TEMPFOLDER" val="D:\ZhangYueNLP\latex\"/>
  <p:tag name="LATEXFORMHEIGHT" val=" 320"/>
  <p:tag name="LATEXFORMWIDTH" val=" 385"/>
  <p:tag name="LATEXFORMWRAP" val="True"/>
  <p:tag name="BITMAPVECTOR" val="1"/>
</p:tagLst>
</file>

<file path=ppt/tags/tag18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12.61476"/>
  <p:tag name="ORIGINALWIDTH" val=" 112.8824"/>
  <p:tag name="OUTPUTTYPE" val="SVG"/>
  <p:tag name="IGUANATEXVERSION" val="162"/>
  <p:tag name="LATEXADDIN" val="\documentclass{article}&#10;\usepackage{amsmath}&#10;\pagestyle{empty}&#10;\begin{document}&#10;&#10;\begin{gather*}&#10;\mathbf{h}^{\textit{dec\texttt{\_}ffn}}_{i} = \textit{FFN}(\mathbf{h}^{dec\texttt{\_}ca\texttt{\_}ln}_{i})&#10;\end{gather*}&#10;&#10;\end{document}"/>
  <p:tag name="IGUANATEXSIZE" val="20"/>
  <p:tag name="IGUANATEXCURSOR" val="135"/>
  <p:tag name="TRANSPARENCY" val="True"/>
  <p:tag name="CHOOSECOLOR" val="False"/>
  <p:tag name="COLORHEX" val="000000"/>
  <p:tag name="LATEXENGINEID" val="2"/>
  <p:tag name="TEMPFOLDER" val="D:\ZhangYueNLP\latex\"/>
  <p:tag name="LATEXFORMHEIGHT" val=" 320"/>
  <p:tag name="LATEXFORMWIDTH" val=" 385"/>
  <p:tag name="LATEXFORMWRAP" val="True"/>
  <p:tag name="BITMAPVECTOR" val="1"/>
</p:tagLst>
</file>

<file path=ppt/tags/tag18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12.61477"/>
  <p:tag name="ORIGINALWIDTH" val=" 172.5165"/>
  <p:tag name="OUTPUTTYPE" val="SVG"/>
  <p:tag name="IGUANATEXVERSION" val="162"/>
  <p:tag name="LATEXADDIN" val="\documentclass{article}&#10;\usepackage{amsmath}&#10;\pagestyle{empty}&#10;\begin{document}&#10;&#10;\begin{gather*}&#10;\mathbf{h}^{out} = \textit{LayerNorm}(\mathbf{h}^{dec\texttt{\_}ca\texttt{\_}ln}_{i} + \mathbf{h}^{\textit{dec\texttt{\_}ffn}}_{i})&#10;\end{gather*}&#10;&#10;\end{document}"/>
  <p:tag name="IGUANATEXSIZE" val="20"/>
  <p:tag name="IGUANATEXCURSOR" val="222"/>
  <p:tag name="TRANSPARENCY" val="True"/>
  <p:tag name="CHOOSECOLOR" val="False"/>
  <p:tag name="COLORHEX" val="000000"/>
  <p:tag name="LATEXENGINEID" val="2"/>
  <p:tag name="TEMPFOLDER" val="D:\ZhangYueNLP\latex\"/>
  <p:tag name="LATEXFORMHEIGHT" val=" 320"/>
  <p:tag name="LATEXFORMWIDTH" val=" 385"/>
  <p:tag name="LATEXFORMWRAP" val="True"/>
  <p:tag name="BITMAPVECTOR" val="1"/>
</p:tagLst>
</file>

<file path=ppt/tags/tag18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91512"/>
  <p:tag name="ORIGINALWIDTH" val=" 5.68288"/>
  <p:tag name="LATEXADDIN" val="\documentclass{article}&#10;\usepackage{amsmath}&#10;\pagestyle{empty}&#10;\begin{document}&#10;&#10;\begin{gather*}&#10;\mathbf{h}^{out} = \textit{LayerNorm}(\mathbf{h}^{dec\texttt{\_}ca\texttt{\_}ln}_{i} + \mathbf{h}^{\textit{dec\texttt{\_}ffn}}_{i})&#10;\end{gather*}&#10;&#10;\end{document}"/>
  <p:tag name="IGUANATEXSIZE" val="20"/>
  <p:tag name="IGUANATEXCURSOR" val="222"/>
  <p:tag name="TRANSPARENCY" val="True"/>
  <p:tag name="CHOOSECOLOR" val="False"/>
  <p:tag name="COLORHEX" val="000000"/>
  <p:tag name="LATEXENGINEID" val="2"/>
  <p:tag name="TEMPFOLDER" val="D:\ZhangYueNLP\latex\"/>
  <p:tag name="LATEXFORMHEIGHT" val=" 320"/>
  <p:tag name="LATEXFORMWIDTH" val=" 385"/>
  <p:tag name="LATEXFORMWRAP" val="True"/>
  <p:tag name="BITMAPVECTOR" val="1"/>
  <p:tag name="EMFCHILD" val="True"/>
</p:tagLst>
</file>

<file path=ppt/tags/tag18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430356"/>
  <p:tag name="ORIGINALWIDTH" val=" 10.86068"/>
  <p:tag name="EMFCHILD" val="True"/>
</p:tagLst>
</file>

<file path=ppt/tags/tag18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2.331615"/>
  <p:tag name="ORIGINALWIDTH" val=" 6.629929"/>
  <p:tag name="EMFCHILD" val="True"/>
</p:tagLst>
</file>

<file path=ppt/tags/tag18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805396"/>
  <p:tag name="ORIGINALWIDTH" val=" 5.603117"/>
  <p:tag name="EMFCHILD" val="True"/>
</p:tagLst>
</file>

<file path=ppt/tags/tag1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8.917913"/>
  <p:tag name="ORIGINALWIDTH" val=" 38.42812"/>
  <p:tag name="OUTPUTTYPE" val="SVG"/>
  <p:tag name="IGUANATEXVERSION" val="162"/>
  <p:tag name="LATEXADDIN" val="\documentclass{article}&#10;\usepackage{amsmath}&#10;\pagestyle{empty}&#10;\begin{document}&#10;&#10;\begin{gather*}&#10;\mathbf{globally}&#10;\end{gather*}&#10;&#10;\end{document}"/>
  <p:tag name="IGUANATEXSIZE" val="24"/>
  <p:tag name="IGUANATEXCURSOR" val="113"/>
  <p:tag name="TRANSPARENCY" val="True"/>
  <p:tag name="CHOOSECOLOR" val="False"/>
  <p:tag name="COLORHEX" val="000000"/>
  <p:tag name="LATEXENGINEID" val="1"/>
  <p:tag name="TEMPFOLDER" val="D:\ZhangYueNLP\latex\"/>
  <p:tag name="LATEXFORMHEIGHT" val=" 320"/>
  <p:tag name="LATEXFORMWIDTH" val=" 385"/>
  <p:tag name="LATEXFORMWRAP" val="True"/>
  <p:tag name="BITMAPVECTOR" val="1"/>
</p:tagLst>
</file>

<file path=ppt/tags/tag18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8.848231"/>
  <p:tag name="ORIGINALWIDTH" val=" 42.86395"/>
  <p:tag name="EMFCHILD" val="True"/>
</p:tagLst>
</file>

<file path=ppt/tags/tag18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9.964176"/>
  <p:tag name="ORIGINALWIDTH" val=" 2.312877"/>
  <p:tag name="EMFCHILD" val="True"/>
</p:tagLst>
</file>

<file path=ppt/tags/tag18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91512"/>
  <p:tag name="ORIGINALWIDTH" val=" 5.68288"/>
  <p:tag name="EMFCHILD" val="True"/>
</p:tagLst>
</file>

<file path=ppt/tags/tag18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911734"/>
  <p:tag name="ORIGINALWIDTH" val=" 10.95828"/>
  <p:tag name="EMFCHILD" val="True"/>
</p:tagLst>
</file>

<file path=ppt/tags/tag18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.5373624"/>
  <p:tag name="ORIGINALWIDTH" val=" 2.904019"/>
  <p:tag name="EMFCHILD" val="True"/>
</p:tagLst>
</file>

<file path=ppt/tags/tag18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3.146536"/>
  <p:tag name="ORIGINALWIDTH" val=" 7.112843"/>
  <p:tag name="EMFCHILD" val="True"/>
</p:tagLst>
</file>

<file path=ppt/tags/tag18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.5373624"/>
  <p:tag name="ORIGINALWIDTH" val=" 2.904019"/>
  <p:tag name="EMFCHILD" val="True"/>
</p:tagLst>
</file>

<file path=ppt/tags/tag18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911734"/>
  <p:tag name="ORIGINALWIDTH" val=" 1.563781"/>
  <p:tag name="EMFCHILD" val="True"/>
</p:tagLst>
</file>

<file path=ppt/tags/tag18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3.146536"/>
  <p:tag name="ORIGINALWIDTH" val=" 4.265399"/>
  <p:tag name="EMFCHILD" val="True"/>
</p:tagLst>
</file>

<file path=ppt/tags/tag18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695474"/>
  <p:tag name="ORIGINALWIDTH" val=" 2.115199"/>
  <p:tag name="EMFCHILD" val="True"/>
</p:tagLst>
</file>

<file path=ppt/tags/tag1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9.964173"/>
  <p:tag name="ORIGINALWIDTH" val=" 181.1454"/>
  <p:tag name="OUTPUTTYPE" val="SVG"/>
  <p:tag name="IGUANATEXVERSION" val="162"/>
  <p:tag name="LATEXADDIN" val="\documentclass{article}&#10;\usepackage{amsmath}&#10;\pagestyle{empty}&#10;\begin{document}&#10;&#10;\begin{gather*}&#10;P(y_i \mid X_{1:n}, Y_{1:i-1}) \quad \text{or} \quad P(y_i \mid X_{1:n}, Y_{&lt;i})&#10;\end{gather*}&#10;&#10;\end{document}"/>
  <p:tag name="IGUANATEXSIZE" val="20"/>
  <p:tag name="IGUANATEXCURSOR" val="177"/>
  <p:tag name="TRANSPARENCY" val="True"/>
  <p:tag name="CHOOSECOLOR" val="False"/>
  <p:tag name="COLORHEX" val="000000"/>
  <p:tag name="LATEXENGINEID" val="1"/>
  <p:tag name="TEMPFOLDER" val="D:\ZhangYueNLP\latex\"/>
  <p:tag name="LATEXFORMHEIGHT" val=" 320"/>
  <p:tag name="LATEXFORMWIDTH" val=" 385"/>
  <p:tag name="LATEXFORMWRAP" val="True"/>
  <p:tag name="BITMAPVECTOR" val="1"/>
</p:tagLst>
</file>

<file path=ppt/tags/tag18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636341"/>
  <p:tag name="ORIGINALWIDTH" val=" 6.629929"/>
  <p:tag name="EMFCHILD" val="True"/>
</p:tagLst>
</file>

<file path=ppt/tags/tag18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91512"/>
  <p:tag name="ORIGINALWIDTH" val=" 5.68288"/>
  <p:tag name="EMFCHILD" val="True"/>
</p:tagLst>
</file>

<file path=ppt/tags/tag18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908309"/>
  <p:tag name="ORIGINALWIDTH" val=" 7.084851"/>
  <p:tag name="EMFCHILD" val="True"/>
</p:tagLst>
</file>

<file path=ppt/tags/tag18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3.146536"/>
  <p:tag name="ORIGINALWIDTH" val=" 2.86894"/>
  <p:tag name="EMFCHILD" val="True"/>
</p:tagLst>
</file>

<file path=ppt/tags/tag18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.4882285"/>
  <p:tag name="ORIGINALWIDTH" val=" 2.88331"/>
  <p:tag name="EMFCHILD" val="True"/>
</p:tagLst>
</file>

<file path=ppt/tags/tag18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334923"/>
  <p:tag name="ORIGINALWIDTH" val=" 10.00962"/>
  <p:tag name="EMFCHILD" val="True"/>
</p:tagLst>
</file>

<file path=ppt/tags/tag18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695474"/>
  <p:tag name="ORIGINALWIDTH" val=" 2.115199"/>
  <p:tag name="EMFCHILD" val="True"/>
</p:tagLst>
</file>

<file path=ppt/tags/tag18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9.964176"/>
  <p:tag name="ORIGINALWIDTH" val=" 2.312877"/>
  <p:tag name="EMFCHILD" val="True"/>
</p:tagLst>
</file>

<file path=ppt/tags/tag18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915115"/>
  <p:tag name="ORIGINALWIDTH" val=" 5.682886"/>
  <p:tag name="LATEXADDIN" val="\documentclass{article}&#10;\usepackage{amsmath}&#10;\pagestyle{empty}&#10;\begin{document}&#10;&#10;\begin{gather*}&#10;\mathbf{h}^{\textit{dec\texttt{\_}ffn}}_{i} = \textit{FFN}(\mathbf{h}^{dec\texttt{\_}ca\texttt{\_}ln}_{i})&#10;\end{gather*}&#10;&#10;\end{document}"/>
  <p:tag name="IGUANATEXSIZE" val="20"/>
  <p:tag name="IGUANATEXCURSOR" val="135"/>
  <p:tag name="TRANSPARENCY" val="True"/>
  <p:tag name="CHOOSECOLOR" val="False"/>
  <p:tag name="COLORHEX" val="000000"/>
  <p:tag name="LATEXENGINEID" val="2"/>
  <p:tag name="TEMPFOLDER" val="D:\ZhangYueNLP\latex\"/>
  <p:tag name="LATEXFORMHEIGHT" val=" 320"/>
  <p:tag name="LATEXFORMWIDTH" val=" 385"/>
  <p:tag name="LATEXFORMWRAP" val="True"/>
  <p:tag name="BITMAPVECTOR" val="1"/>
  <p:tag name="EMFCHILD" val="True"/>
</p:tagLst>
</file>

<file path=ppt/tags/tag18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908305"/>
  <p:tag name="ORIGINALWIDTH" val=" 7.084857"/>
  <p:tag name="EMFCHILD" val="True"/>
</p:tagLst>
</file>

<file path=ppt/tags/tag1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805394"/>
  <p:tag name="ORIGINALWIDTH" val=" 7.118149"/>
  <p:tag name="LATEXADDIN" val="\documentclass{article}&#10;\usepackage{amsmath}&#10;\pagestyle{empty}&#10;\begin{document}&#10;&#10;\begin{gather*}&#10;P(y_i \mid X_{1:n}, Y_{1:i-1}) \quad \text{or} \quad P(y_i \mid X_{1:n}, Y_{&lt;i})&#10;\end{gather*}&#10;&#10;\end{document}"/>
  <p:tag name="IGUANATEXSIZE" val="20"/>
  <p:tag name="IGUANATEXCURSOR" val="177"/>
  <p:tag name="TRANSPARENCY" val="True"/>
  <p:tag name="CHOOSECOLOR" val="False"/>
  <p:tag name="COLORHEX" val="000000"/>
  <p:tag name="LATEXENGINEID" val="1"/>
  <p:tag name="TEMPFOLDER" val="D:\ZhangYueNLP\latex\"/>
  <p:tag name="LATEXFORMHEIGHT" val=" 320"/>
  <p:tag name="LATEXFORMWIDTH" val=" 385"/>
  <p:tag name="LATEXFORMWRAP" val="True"/>
  <p:tag name="BITMAPVECTOR" val="1"/>
  <p:tag name="EMFCHILD" val="True"/>
</p:tagLst>
</file>

<file path=ppt/tags/tag18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3.146534"/>
  <p:tag name="ORIGINALWIDTH" val=" 2.868903"/>
  <p:tag name="EMFCHILD" val="True"/>
</p:tagLst>
</file>

<file path=ppt/tags/tag18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.4882281"/>
  <p:tag name="ORIGINALWIDTH" val=" 2.883353"/>
  <p:tag name="EMFCHILD" val="True"/>
</p:tagLst>
</file>

<file path=ppt/tags/tag18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334918"/>
  <p:tag name="ORIGINALWIDTH" val=" 10.00963"/>
  <p:tag name="EMFCHILD" val="True"/>
</p:tagLst>
</file>

<file path=ppt/tags/tag18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69547"/>
  <p:tag name="ORIGINALWIDTH" val=" 2.115201"/>
  <p:tag name="EMFCHILD" val="True"/>
</p:tagLst>
</file>

<file path=ppt/tags/tag18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2.331613"/>
  <p:tag name="ORIGINALWIDTH" val=" 6.629935"/>
  <p:tag name="EMFCHILD" val="True"/>
</p:tagLst>
</file>

<file path=ppt/tags/tag18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80539"/>
  <p:tag name="ORIGINALWIDTH" val=" 20.89803"/>
  <p:tag name="EMFCHILD" val="True"/>
</p:tagLst>
</file>

<file path=ppt/tags/tag18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9.964169"/>
  <p:tag name="ORIGINALWIDTH" val=" 2.312879"/>
  <p:tag name="EMFCHILD" val="True"/>
</p:tagLst>
</file>

<file path=ppt/tags/tag18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915115"/>
  <p:tag name="ORIGINALWIDTH" val=" 5.682886"/>
  <p:tag name="EMFCHILD" val="True"/>
</p:tagLst>
</file>

<file path=ppt/tags/tag18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91173"/>
  <p:tag name="ORIGINALWIDTH" val=" 10.95829"/>
  <p:tag name="EMFCHILD" val="True"/>
</p:tagLst>
</file>

<file path=ppt/tags/tag18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.537362"/>
  <p:tag name="ORIGINALWIDTH" val=" 2.903982"/>
  <p:tag name="EMFCHILD" val="True"/>
</p:tagLst>
</file>

<file path=ppt/tags/tag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915118"/>
  <p:tag name="ORIGINALWIDTH" val=" 5.682874"/>
  <p:tag name="LATEXADDIN" val="\documentclass{article}&#10;\usepackage{amsmath}&#10;\pagestyle{empty}&#10;\begin{document}&#10;&#10;\begin{gather*}&#10;\mathbf{h}_{i-1}&#10;\end{gather*}&#10;&#10;\end{document}"/>
  <p:tag name="IGUANATEXSIZE" val="20"/>
  <p:tag name="IGUANATEXCURSOR" val="113"/>
  <p:tag name="TRANSPARENCY" val="True"/>
  <p:tag name="CHOOSECOLOR" val="False"/>
  <p:tag name="COLORHEX" val="000000"/>
  <p:tag name="LATEXENGINEID" val="1"/>
  <p:tag name="TEMPFOLDER" val="D:\ZhangYueNLP\latex\"/>
  <p:tag name="LATEXFORMHEIGHT" val=" 320"/>
  <p:tag name="LATEXFORMWIDTH" val=" 385"/>
  <p:tag name="LATEXFORMWRAP" val="True"/>
  <p:tag name="BITMAPVECTOR" val="1"/>
  <p:tag name="EMFCHILD" val="True"/>
</p:tagLst>
</file>

<file path=ppt/tags/tag1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9.964173"/>
  <p:tag name="ORIGINALWIDTH" val=" 2.312874"/>
  <p:tag name="EMFCHILD" val="True"/>
</p:tagLst>
</file>

<file path=ppt/tags/tag19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3.146534"/>
  <p:tag name="ORIGINALWIDTH" val=" 7.11281"/>
  <p:tag name="EMFCHILD" val="True"/>
</p:tagLst>
</file>

<file path=ppt/tags/tag19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.537362"/>
  <p:tag name="ORIGINALWIDTH" val=" 2.903982"/>
  <p:tag name="EMFCHILD" val="True"/>
</p:tagLst>
</file>

<file path=ppt/tags/tag19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91173"/>
  <p:tag name="ORIGINALWIDTH" val=" 1.563783"/>
  <p:tag name="EMFCHILD" val="True"/>
</p:tagLst>
</file>

<file path=ppt/tags/tag19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3.146534"/>
  <p:tag name="ORIGINALWIDTH" val=" 4.265402"/>
  <p:tag name="EMFCHILD" val="True"/>
</p:tagLst>
</file>

<file path=ppt/tags/tag19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69547"/>
  <p:tag name="ORIGINALWIDTH" val=" 2.115201"/>
  <p:tag name="EMFCHILD" val="True"/>
</p:tagLst>
</file>

<file path=ppt/tags/tag19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9.964169"/>
  <p:tag name="ORIGINALWIDTH" val=" 2.312879"/>
  <p:tag name="EMFCHILD" val="True"/>
</p:tagLst>
</file>

<file path=ppt/tags/tag19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915117"/>
  <p:tag name="ORIGINALWIDTH" val=" 5.68288"/>
  <p:tag name="LATEXADDIN" val="\documentclass{article}&#10;\usepackage{amsmath}&#10;\pagestyle{empty}&#10;\begin{document}&#10;&#10;\begin{gather*}&#10;\mathbf{h}^{dec\texttt{\_}ca\texttt{\_}ln}_{i} = \textit{LayerNorm}(\mathbf{h}^{dec\texttt{\_}ca}_{i} + \mathbf{h}^{dec\texttt{\_}sa\texttt{\_}ln}_{i})&#10;\end{gather*}&#10;&#10;\end{document}"/>
  <p:tag name="IGUANATEXSIZE" val="20"/>
  <p:tag name="IGUANATEXCURSOR" val="246"/>
  <p:tag name="TRANSPARENCY" val="True"/>
  <p:tag name="CHOOSECOLOR" val="False"/>
  <p:tag name="COLORHEX" val="000000"/>
  <p:tag name="LATEXENGINEID" val="2"/>
  <p:tag name="TEMPFOLDER" val="D:\ZhangYueNLP\latex\"/>
  <p:tag name="LATEXFORMHEIGHT" val=" 320"/>
  <p:tag name="LATEXFORMWIDTH" val=" 385"/>
  <p:tag name="LATEXFORMWRAP" val="True"/>
  <p:tag name="BITMAPVECTOR" val="1"/>
  <p:tag name="EMFCHILD" val="True"/>
</p:tagLst>
</file>

<file path=ppt/tags/tag19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911732"/>
  <p:tag name="ORIGINALWIDTH" val=" 10.9582"/>
  <p:tag name="EMFCHILD" val="True"/>
</p:tagLst>
</file>

<file path=ppt/tags/tag19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.5373622"/>
  <p:tag name="ORIGINALWIDTH" val=" 2.903979"/>
  <p:tag name="EMFCHILD" val="True"/>
</p:tagLst>
</file>

<file path=ppt/tags/tag19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3.146535"/>
  <p:tag name="ORIGINALWIDTH" val=" 7.112842"/>
  <p:tag name="EMFCHILD" val="True"/>
</p:tagLst>
</file>

<file path=ppt/tags/tag1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44689"/>
  <p:tag name="ORIGINALWIDTH" val=" 4.596023"/>
  <p:tag name="EMFCHILD" val="True"/>
</p:tagLst>
</file>

<file path=ppt/tags/tag19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.5373622"/>
  <p:tag name="ORIGINALWIDTH" val=" 2.903979"/>
  <p:tag name="EMFCHILD" val="True"/>
</p:tagLst>
</file>

<file path=ppt/tags/tag19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911732"/>
  <p:tag name="ORIGINALWIDTH" val=" 1.563781"/>
  <p:tag name="EMFCHILD" val="True"/>
</p:tagLst>
</file>

<file path=ppt/tags/tag19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3.146535"/>
  <p:tag name="ORIGINALWIDTH" val=" 4.265437"/>
  <p:tag name="EMFCHILD" val="True"/>
</p:tagLst>
</file>

<file path=ppt/tags/tag19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695472"/>
  <p:tag name="ORIGINALWIDTH" val=" 2.115199"/>
  <p:tag name="EMFCHILD" val="True"/>
</p:tagLst>
</file>

<file path=ppt/tags/tag19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2.331614"/>
  <p:tag name="ORIGINALWIDTH" val=" 6.629928"/>
  <p:tag name="EMFCHILD" val="True"/>
</p:tagLst>
</file>

<file path=ppt/tags/tag19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805393"/>
  <p:tag name="ORIGINALWIDTH" val=" 5.603116"/>
  <p:tag name="EMFCHILD" val="True"/>
</p:tagLst>
</file>

<file path=ppt/tags/tag19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8.848267"/>
  <p:tag name="ORIGINALWIDTH" val=" 42.8639"/>
  <p:tag name="EMFCHILD" val="True"/>
</p:tagLst>
</file>

<file path=ppt/tags/tag19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9.964172"/>
  <p:tag name="ORIGINALWIDTH" val=" 2.312837"/>
  <p:tag name="EMFCHILD" val="True"/>
</p:tagLst>
</file>

<file path=ppt/tags/tag19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915117"/>
  <p:tag name="ORIGINALWIDTH" val=" 5.68288"/>
  <p:tag name="EMFCHILD" val="True"/>
</p:tagLst>
</file>

<file path=ppt/tags/tag19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911732"/>
  <p:tag name="ORIGINALWIDTH" val=" 10.9582"/>
  <p:tag name="EMFCHILD" val="True"/>
</p:tagLst>
</file>

<file path=ppt/tags/tag1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695394"/>
  <p:tag name="ORIGINALWIDTH" val=" 2.115197"/>
  <p:tag name="EMFCHILD" val="True"/>
</p:tagLst>
</file>

<file path=ppt/tags/tag19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.5373622"/>
  <p:tag name="ORIGINALWIDTH" val=" 2.904019"/>
  <p:tag name="EMFCHILD" val="True"/>
</p:tagLst>
</file>

<file path=ppt/tags/tag19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3.146535"/>
  <p:tag name="ORIGINALWIDTH" val=" 7.112842"/>
  <p:tag name="EMFCHILD" val="True"/>
</p:tagLst>
</file>

<file path=ppt/tags/tag19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695472"/>
  <p:tag name="ORIGINALWIDTH" val=" 2.115199"/>
  <p:tag name="EMFCHILD" val="True"/>
</p:tagLst>
</file>

<file path=ppt/tags/tag19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636338"/>
  <p:tag name="ORIGINALWIDTH" val=" 6.629889"/>
  <p:tag name="EMFCHILD" val="True"/>
</p:tagLst>
</file>

<file path=ppt/tags/tag19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915117"/>
  <p:tag name="ORIGINALWIDTH" val=" 5.68288"/>
  <p:tag name="EMFCHILD" val="True"/>
</p:tagLst>
</file>

<file path=ppt/tags/tag19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911732"/>
  <p:tag name="ORIGINALWIDTH" val=" 10.95828"/>
  <p:tag name="EMFCHILD" val="True"/>
</p:tagLst>
</file>

<file path=ppt/tags/tag19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.5373622"/>
  <p:tag name="ORIGINALWIDTH" val=" 2.904019"/>
  <p:tag name="EMFCHILD" val="True"/>
</p:tagLst>
</file>

<file path=ppt/tags/tag19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3.146535"/>
  <p:tag name="ORIGINALWIDTH" val=" 7.252409"/>
  <p:tag name="EMFCHILD" val="True"/>
</p:tagLst>
</file>

<file path=ppt/tags/tag19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.5373622"/>
  <p:tag name="ORIGINALWIDTH" val=" 2.904019"/>
  <p:tag name="EMFCHILD" val="True"/>
</p:tagLst>
</file>

<file path=ppt/tags/tag19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911732"/>
  <p:tag name="ORIGINALWIDTH" val=" 1.563781"/>
  <p:tag name="EMFCHILD" val="True"/>
</p:tagLst>
</file>

<file path=ppt/tags/tag1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9.964173"/>
  <p:tag name="ORIGINALWIDTH" val=" .3987401"/>
  <p:tag name="EMFCHILD" val="True"/>
</p:tagLst>
</file>

<file path=ppt/tags/tag19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3.146535"/>
  <p:tag name="ORIGINALWIDTH" val=" 4.265437"/>
  <p:tag name="EMFCHILD" val="True"/>
</p:tagLst>
</file>

<file path=ppt/tags/tag19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695472"/>
  <p:tag name="ORIGINALWIDTH" val=" 2.115199"/>
  <p:tag name="EMFCHILD" val="True"/>
</p:tagLst>
</file>

<file path=ppt/tags/tag19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9.964172"/>
  <p:tag name="ORIGINALWIDTH" val=" 2.312876"/>
  <p:tag name="EMFCHILD" val="True"/>
</p:tagLst>
</file>

<file path=ppt/tags/tag19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915113"/>
  <p:tag name="ORIGINALWIDTH" val=" 5.68288"/>
  <p:tag name="LATEXADDIN" val="\documentclass{article}&#10;\usepackage{amsmath}&#10;\pagestyle{empty}&#10;\begin{document}&#10;&#10;\begin{gather*}&#10;\mathbf{h}^{dec\texttt{\_}ca}_{i}=\textit{MHA\texttt{\_}QKV}(\textbf{h}^{dec\texttt{\_}sa\texttt{\_}ln},\textbf{H}^{enc} , \textbf{H}^{enc})&#10;\end{gather*}&#10;&#10;\end{document}"/>
  <p:tag name="IGUANATEXSIZE" val="20"/>
  <p:tag name="IGUANATEXCURSOR" val="129"/>
  <p:tag name="TRANSPARENCY" val="True"/>
  <p:tag name="CHOOSECOLOR" val="False"/>
  <p:tag name="COLORHEX" val="000000"/>
  <p:tag name="LATEXENGINEID" val="2"/>
  <p:tag name="TEMPFOLDER" val="D:\ZhangYueNLP\latex\"/>
  <p:tag name="LATEXFORMHEIGHT" val=" 320"/>
  <p:tag name="LATEXFORMWIDTH" val=" 385"/>
  <p:tag name="LATEXFORMWRAP" val="True"/>
  <p:tag name="BITMAPVECTOR" val="1"/>
  <p:tag name="EMFCHILD" val="True"/>
</p:tagLst>
</file>

<file path=ppt/tags/tag19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911729"/>
  <p:tag name="ORIGINALWIDTH" val=" 10.95824"/>
  <p:tag name="EMFCHILD" val="True"/>
</p:tagLst>
</file>

<file path=ppt/tags/tag19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.5373619"/>
  <p:tag name="ORIGINALWIDTH" val=" 2.90398"/>
  <p:tag name="EMFCHILD" val="True"/>
</p:tagLst>
</file>

<file path=ppt/tags/tag19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3.146533"/>
  <p:tag name="ORIGINALWIDTH" val=" 7.112842"/>
  <p:tag name="EMFCHILD" val="True"/>
</p:tagLst>
</file>

<file path=ppt/tags/tag19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695469"/>
  <p:tag name="ORIGINALWIDTH" val=" 2.115199"/>
  <p:tag name="EMFCHILD" val="True"/>
</p:tagLst>
</file>

<file path=ppt/tags/tag19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2.331613"/>
  <p:tag name="ORIGINALWIDTH" val=" 6.629929"/>
  <p:tag name="EMFCHILD" val="True"/>
</p:tagLst>
</file>

<file path=ppt/tags/tag19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7.134247"/>
  <p:tag name="ORIGINALWIDTH" val=" 22.59321"/>
  <p:tag name="EMFCHILD" val="True"/>
</p:tagLst>
</file>

<file path=ppt/tags/tag1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805394"/>
  <p:tag name="ORIGINALWIDTH" val=" 8.214684"/>
  <p:tag name="EMFCHILD" val="True"/>
</p:tagLst>
</file>

<file path=ppt/tags/tag19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.6974011"/>
  <p:tag name="ORIGINALWIDTH" val=" 4.117485"/>
  <p:tag name="EMFCHILD" val="True"/>
</p:tagLst>
</file>

<file path=ppt/tags/tag19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8.957946"/>
  <p:tag name="ORIGINALWIDTH" val=" 22.49314"/>
  <p:tag name="EMFCHILD" val="True"/>
</p:tagLst>
</file>

<file path=ppt/tags/tag19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9.964167"/>
  <p:tag name="ORIGINALWIDTH" val=" 2.312876"/>
  <p:tag name="EMFCHILD" val="True"/>
</p:tagLst>
</file>

<file path=ppt/tags/tag19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915113"/>
  <p:tag name="ORIGINALWIDTH" val=" 5.68288"/>
  <p:tag name="EMFCHILD" val="True"/>
</p:tagLst>
</file>

<file path=ppt/tags/tag19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911729"/>
  <p:tag name="ORIGINALWIDTH" val=" 10.95828"/>
  <p:tag name="EMFCHILD" val="True"/>
</p:tagLst>
</file>

<file path=ppt/tags/tag19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.5373225"/>
  <p:tag name="ORIGINALWIDTH" val=" 2.904019"/>
  <p:tag name="EMFCHILD" val="True"/>
</p:tagLst>
</file>

<file path=ppt/tags/tag19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3.146533"/>
  <p:tag name="ORIGINALWIDTH" val=" 7.252409"/>
  <p:tag name="EMFCHILD" val="True"/>
</p:tagLst>
</file>

<file path=ppt/tags/tag19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.5373225"/>
  <p:tag name="ORIGINALWIDTH" val=" 2.90398"/>
  <p:tag name="EMFCHILD" val="True"/>
</p:tagLst>
</file>

<file path=ppt/tags/tag19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911729"/>
  <p:tag name="ORIGINALWIDTH" val=" 1.563781"/>
  <p:tag name="EMFCHILD" val="True"/>
</p:tagLst>
</file>

<file path=ppt/tags/tag19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3.146533"/>
  <p:tag name="ORIGINALWIDTH" val=" 4.265438"/>
  <p:tag name="EMFCHILD" val="True"/>
</p:tagLst>
</file>

<file path=ppt/tags/tag1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632638"/>
  <p:tag name="ORIGINALWIDTH" val=" 4.742716"/>
  <p:tag name="EMFCHILD" val="True"/>
</p:tagLst>
</file>

<file path=ppt/tags/tag19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2.979329"/>
  <p:tag name="ORIGINALWIDTH" val=" 1.166576"/>
  <p:tag name="EMFCHILD" val="True"/>
</p:tagLst>
</file>

<file path=ppt/tags/tag19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835428"/>
  <p:tag name="ORIGINALWIDTH" val=" 8.184969"/>
  <p:tag name="EMFCHILD" val="True"/>
</p:tagLst>
</file>

<file path=ppt/tags/tag19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3.146533"/>
  <p:tag name="ORIGINALWIDTH" val=" 11.69828"/>
  <p:tag name="EMFCHILD" val="True"/>
</p:tagLst>
</file>

<file path=ppt/tags/tag19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2.979329"/>
  <p:tag name="ORIGINALWIDTH" val=" 1.166576"/>
  <p:tag name="EMFCHILD" val="True"/>
</p:tagLst>
</file>

<file path=ppt/tags/tag19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835428"/>
  <p:tag name="ORIGINALWIDTH" val=" 8.184969"/>
  <p:tag name="EMFCHILD" val="True"/>
</p:tagLst>
</file>

<file path=ppt/tags/tag19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3.146533"/>
  <p:tag name="ORIGINALWIDTH" val=" 11.69828"/>
  <p:tag name="EMFCHILD" val="True"/>
</p:tagLst>
</file>

<file path=ppt/tags/tag19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9.964167"/>
  <p:tag name="ORIGINALWIDTH" val=" 2.312876"/>
  <p:tag name="EMFCHILD" val="True"/>
</p:tagLst>
</file>

<file path=ppt/tags/tag19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915123"/>
  <p:tag name="ORIGINALWIDTH" val=" 5.682874"/>
  <p:tag name="LATEXADDIN" val="\documentclass{article}&#10;\usepackage{amsmath}&#10;\pagestyle{empty}&#10;\begin{document}&#10;&#10;\begin{gather*}&#10;\mathbf{h}^{dec\texttt{\_}sa\texttt{\_}ln}_{i} = \mathit{LayerNorm}(\mathbf{h}^{in}_{i}+\mathbf{h}^{dec\texttt{\_}sa}_{i})&#10;\end{gather*}&#10;&#10;\end{document}"/>
  <p:tag name="IGUANATEXSIZE" val="20"/>
  <p:tag name="IGUANATEXCURSOR" val="217"/>
  <p:tag name="TRANSPARENCY" val="True"/>
  <p:tag name="CHOOSECOLOR" val="False"/>
  <p:tag name="COLORHEX" val="000000"/>
  <p:tag name="LATEXENGINEID" val="2"/>
  <p:tag name="TEMPFOLDER" val="D:\ZhangYueNLP\latex\"/>
  <p:tag name="LATEXFORMHEIGHT" val=" 320"/>
  <p:tag name="LATEXFORMWIDTH" val=" 385"/>
  <p:tag name="LATEXFORMWRAP" val="True"/>
  <p:tag name="BITMAPVECTOR" val="1"/>
  <p:tag name="EMFCHILD" val="True"/>
</p:tagLst>
</file>

<file path=ppt/tags/tag19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911736"/>
  <p:tag name="ORIGINALWIDTH" val=" 10.95827"/>
  <p:tag name="EMFCHILD" val="True"/>
</p:tagLst>
</file>

<file path=ppt/tags/tag19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.5373626"/>
  <p:tag name="ORIGINALWIDTH" val=" 2.903976"/>
  <p:tag name="EMFCHILD" val="True"/>
</p:tagLst>
</file>

<file path=ppt/tags/tag1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3.146535"/>
  <p:tag name="ORIGINALWIDTH" val=" 4.265432"/>
  <p:tag name="EMFCHILD" val="True"/>
</p:tagLst>
</file>

<file path=ppt/tags/tag19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3.146538"/>
  <p:tag name="ORIGINALWIDTH" val=" 7.252401"/>
  <p:tag name="EMFCHILD" val="True"/>
</p:tagLst>
</file>

<file path=ppt/tags/tag19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.5373626"/>
  <p:tag name="ORIGINALWIDTH" val=" 2.903976"/>
  <p:tag name="EMFCHILD" val="True"/>
</p:tagLst>
</file>

<file path=ppt/tags/tag19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911736"/>
  <p:tag name="ORIGINALWIDTH" val=" 1.563779"/>
  <p:tag name="EMFCHILD" val="True"/>
</p:tagLst>
</file>

<file path=ppt/tags/tag19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3.146538"/>
  <p:tag name="ORIGINALWIDTH" val=" 4.265433"/>
  <p:tag name="EMFCHILD" val="True"/>
</p:tagLst>
</file>

<file path=ppt/tags/tag19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695475"/>
  <p:tag name="ORIGINALWIDTH" val=" 2.115197"/>
  <p:tag name="EMFCHILD" val="True"/>
</p:tagLst>
</file>

<file path=ppt/tags/tag19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2.331616"/>
  <p:tag name="ORIGINALWIDTH" val=" 6.629921"/>
  <p:tag name="EMFCHILD" val="True"/>
</p:tagLst>
</file>

<file path=ppt/tags/tag19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805398"/>
  <p:tag name="ORIGINALWIDTH" val=" 5.603149"/>
  <p:tag name="EMFCHILD" val="True"/>
</p:tagLst>
</file>

<file path=ppt/tags/tag19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8.848234"/>
  <p:tag name="ORIGINALWIDTH" val=" 42.73433"/>
  <p:tag name="EMFCHILD" val="True"/>
</p:tagLst>
</file>

<file path=ppt/tags/tag19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9.96418"/>
  <p:tag name="ORIGINALWIDTH" val=" 2.312874"/>
  <p:tag name="EMFCHILD" val="True"/>
</p:tagLst>
</file>

<file path=ppt/tags/tag19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915123"/>
  <p:tag name="ORIGINALWIDTH" val=" 5.682874"/>
  <p:tag name="EMFCHILD" val="True"/>
</p:tagLst>
</file>

<file path=ppt/tags/tag1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2.979331"/>
  <p:tag name="ORIGINALWIDTH" val=" 1.166575"/>
  <p:tag name="EMFCHILD" val="True"/>
</p:tagLst>
</file>

<file path=ppt/tags/tag19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695475"/>
  <p:tag name="ORIGINALWIDTH" val=" 7.085157"/>
  <p:tag name="EMFCHILD" val="True"/>
</p:tagLst>
</file>

<file path=ppt/tags/tag19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695396"/>
  <p:tag name="ORIGINALWIDTH" val=" 2.115197"/>
  <p:tag name="EMFCHILD" val="True"/>
</p:tagLst>
</file>

<file path=ppt/tags/tag19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636343"/>
  <p:tag name="ORIGINALWIDTH" val=" 6.629921"/>
  <p:tag name="EMFCHILD" val="True"/>
</p:tagLst>
</file>

<file path=ppt/tags/tag19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915123"/>
  <p:tag name="ORIGINALWIDTH" val=" 5.682874"/>
  <p:tag name="EMFCHILD" val="True"/>
</p:tagLst>
</file>

<file path=ppt/tags/tag19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911736"/>
  <p:tag name="ORIGINALWIDTH" val=" 10.95823"/>
  <p:tag name="EMFCHILD" val="True"/>
</p:tagLst>
</file>

<file path=ppt/tags/tag19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.5373626"/>
  <p:tag name="ORIGINALWIDTH" val=" 2.904016"/>
  <p:tag name="EMFCHILD" val="True"/>
</p:tagLst>
</file>

<file path=ppt/tags/tag19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3.146538"/>
  <p:tag name="ORIGINALWIDTH" val=" 7.252401"/>
  <p:tag name="EMFCHILD" val="True"/>
</p:tagLst>
</file>

<file path=ppt/tags/tag19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695475"/>
  <p:tag name="ORIGINALWIDTH" val=" 2.115197"/>
  <p:tag name="EMFCHILD" val="True"/>
</p:tagLst>
</file>

<file path=ppt/tags/tag19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9.96418"/>
  <p:tag name="ORIGINALWIDTH" val=" 2.312874"/>
  <p:tag name="EMFCHILD" val="True"/>
</p:tagLst>
</file>

<file path=ppt/tags/tag19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915117"/>
  <p:tag name="ORIGINALWIDTH" val=" 5.682878"/>
  <p:tag name="LATEXADDIN" val="\documentclass{article}&#10;\usepackage{amsmath}&#10;\pagestyle{empty}&#10;\begin{document}&#10;&#10;\begin{align*}&#10;\mathbf{h}^{dec\texttt{\_}sa}_{i} = \textit{MHA\texttt{\_}QKV}(\mathbf{h}^{in}_{i}, \mathbf{H}^{in}_{1:i}, \mathbf{H}^{in}_{1:i})&#10;\end{align*}&#10;\end{document}"/>
  <p:tag name="IGUANATEXSIZE" val="20"/>
  <p:tag name="IGUANATEXCURSOR" val="223"/>
  <p:tag name="TRANSPARENCY" val="True"/>
  <p:tag name="CHOOSECOLOR" val="False"/>
  <p:tag name="COLORHEX" val="000000"/>
  <p:tag name="LATEXENGINEID" val="2"/>
  <p:tag name="TEMPFOLDER" val="D:\ZhangYueNLP\latex\"/>
  <p:tag name="LATEXFORMHEIGHT" val=" 316.5"/>
  <p:tag name="LATEXFORMWIDTH" val=" 385"/>
  <p:tag name="LATEXFORMWRAP" val="True"/>
  <p:tag name="BITMAPVECTOR" val="1"/>
  <p:tag name="EMFCHILD" val="True"/>
</p:tagLst>
</file>

<file path=ppt/tags/tag1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805394"/>
  <p:tag name="ORIGINALWIDTH" val=" 7.247598"/>
  <p:tag name="EMFCHILD" val="True"/>
</p:tagLst>
</file>

<file path=ppt/tags/tag19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911732"/>
  <p:tag name="ORIGINALWIDTH" val=" 10.95828"/>
  <p:tag name="EMFCHILD" val="True"/>
</p:tagLst>
</file>

<file path=ppt/tags/tag19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.5373622"/>
  <p:tag name="ORIGINALWIDTH" val=" 2.903979"/>
  <p:tag name="EMFCHILD" val="True"/>
</p:tagLst>
</file>

<file path=ppt/tags/tag19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3.146535"/>
  <p:tag name="ORIGINALWIDTH" val=" 7.252407"/>
  <p:tag name="EMFCHILD" val="True"/>
</p:tagLst>
</file>

<file path=ppt/tags/tag19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695472"/>
  <p:tag name="ORIGINALWIDTH" val=" 2.115198"/>
  <p:tag name="EMFCHILD" val="True"/>
</p:tagLst>
</file>

<file path=ppt/tags/tag19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2.331614"/>
  <p:tag name="ORIGINALWIDTH" val=" 6.629926"/>
  <p:tag name="EMFCHILD" val="True"/>
</p:tagLst>
</file>

<file path=ppt/tags/tag19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7.134251"/>
  <p:tag name="ORIGINALWIDTH" val=" 22.59316"/>
  <p:tag name="EMFCHILD" val="True"/>
</p:tagLst>
</file>

<file path=ppt/tags/tag19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.6974015"/>
  <p:tag name="ORIGINALWIDTH" val=" 4.117523"/>
  <p:tag name="EMFCHILD" val="True"/>
</p:tagLst>
</file>

<file path=ppt/tags/tag19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8.957952"/>
  <p:tag name="ORIGINALWIDTH" val=" 22.4932"/>
  <p:tag name="EMFCHILD" val="True"/>
</p:tagLst>
</file>

<file path=ppt/tags/tag19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9.964172"/>
  <p:tag name="ORIGINALWIDTH" val=" 2.312836"/>
  <p:tag name="EMFCHILD" val="True"/>
</p:tagLst>
</file>

<file path=ppt/tags/tag19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915117"/>
  <p:tag name="ORIGINALWIDTH" val=" 5.682878"/>
  <p:tag name="EMFCHILD" val="True"/>
</p:tagLst>
</file>

<file path=ppt/tags/tag1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632638"/>
  <p:tag name="ORIGINALWIDTH" val=" 4.742716"/>
  <p:tag name="EMFCHILD" val="True"/>
</p:tagLst>
</file>

<file path=ppt/tags/tag19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695472"/>
  <p:tag name="ORIGINALWIDTH" val=" 7.085124"/>
  <p:tag name="EMFCHILD" val="True"/>
</p:tagLst>
</file>

<file path=ppt/tags/tag19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695393"/>
  <p:tag name="ORIGINALWIDTH" val=" 2.115198"/>
  <p:tag name="EMFCHILD" val="True"/>
</p:tagLst>
</file>

<file path=ppt/tags/tag19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2.979331"/>
  <p:tag name="ORIGINALWIDTH" val=" 1.166576"/>
  <p:tag name="EMFCHILD" val="True"/>
</p:tagLst>
</file>

<file path=ppt/tags/tag19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835432"/>
  <p:tag name="ORIGINALWIDTH" val=" 8.184966"/>
  <p:tag name="EMFCHILD" val="True"/>
</p:tagLst>
</file>

<file path=ppt/tags/tag19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695472"/>
  <p:tag name="ORIGINALWIDTH" val=" 7.085163"/>
  <p:tag name="EMFCHILD" val="True"/>
</p:tagLst>
</file>

<file path=ppt/tags/tag19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632638"/>
  <p:tag name="ORIGINALWIDTH" val=" 4.739177"/>
  <p:tag name="EMFCHILD" val="True"/>
</p:tagLst>
</file>

<file path=ppt/tags/tag19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695393"/>
  <p:tag name="ORIGINALWIDTH" val=" 2.115198"/>
  <p:tag name="EMFCHILD" val="True"/>
</p:tagLst>
</file>

<file path=ppt/tags/tag19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2.979331"/>
  <p:tag name="ORIGINALWIDTH" val=" 1.166576"/>
  <p:tag name="EMFCHILD" val="True"/>
</p:tagLst>
</file>

<file path=ppt/tags/tag19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835432"/>
  <p:tag name="ORIGINALWIDTH" val=" 8.184966"/>
  <p:tag name="EMFCHILD" val="True"/>
</p:tagLst>
</file>

<file path=ppt/tags/tag19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695472"/>
  <p:tag name="ORIGINALWIDTH" val=" 7.085163"/>
  <p:tag name="EMFCHILD" val="True"/>
</p:tagLst>
</file>

<file path=ppt/tags/tag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7.014501"/>
  <p:tag name="ORIGINALWIDTH" val=" 24.49302"/>
  <p:tag name="LATEXADDIN" val="\documentclass{article}&#10;\usepackage{amsmath}&#10;\pagestyle{empty}&#10;\begin{document}&#10;&#10;\begin{gather*}&#10;\mathbf{Auto\texttt{-}regressive}&#10;\end{gather*}&#10;&#10;\end{document}"/>
  <p:tag name="IGUANATEXSIZE" val="24"/>
  <p:tag name="IGUANATEXCURSOR" val="129"/>
  <p:tag name="TRANSPARENCY" val="True"/>
  <p:tag name="CHOOSECOLOR" val="False"/>
  <p:tag name="COLORHEX" val="000000"/>
  <p:tag name="LATEXENGINEID" val="1"/>
  <p:tag name="TEMPFOLDER" val="D:\ZhangYueNLP\latex\"/>
  <p:tag name="LATEXFORMHEIGHT" val=" 320"/>
  <p:tag name="LATEXFORMWIDTH" val=" 385"/>
  <p:tag name="LATEXFORMWRAP" val="True"/>
  <p:tag name="BITMAPVECTOR" val="1"/>
  <p:tag name="EMFCHILD" val="True"/>
</p:tagLst>
</file>

<file path=ppt/tags/tag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695394"/>
  <p:tag name="ORIGINALWIDTH" val=" 2.115197"/>
  <p:tag name="EMFCHILD" val="True"/>
</p:tagLst>
</file>

<file path=ppt/tags/tag2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695394"/>
  <p:tag name="ORIGINALWIDTH" val=" 2.115197"/>
  <p:tag name="EMFCHILD" val="True"/>
</p:tagLst>
</file>

<file path=ppt/tags/tag20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632638"/>
  <p:tag name="ORIGINALWIDTH" val=" 4.739177"/>
  <p:tag name="EMFCHILD" val="True"/>
</p:tagLst>
</file>

<file path=ppt/tags/tag20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695393"/>
  <p:tag name="ORIGINALWIDTH" val=" 2.115198"/>
  <p:tag name="EMFCHILD" val="True"/>
</p:tagLst>
</file>

<file path=ppt/tags/tag20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9.964172"/>
  <p:tag name="ORIGINALWIDTH" val=" 2.312876"/>
  <p:tag name="EMFCHILD" val="True"/>
</p:tagLst>
</file>

<file path=ppt/tags/tag20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835434"/>
  <p:tag name="ORIGINALWIDTH" val=" 8.184985"/>
  <p:tag name="LATEXADDIN" val="\documentclass{article}&#10;\usepackage{amsmath}&#10;\pagestyle{empty}&#10;\begin{document}&#10;&#10;\begin{gather*}&#10;\mathbf{H}^{\textit{dec\texttt{\_}ffn}} = \textit{FFN}(\mathbf{H}^{dec\texttt{\_}ca\texttt{\_}ln})&#10;\end{gather*}&#10;&#10;\end{document}"/>
  <p:tag name="IGUANATEXSIZE" val="20"/>
  <p:tag name="IGUANATEXCURSOR" val="164"/>
  <p:tag name="TRANSPARENCY" val="True"/>
  <p:tag name="CHOOSECOLOR" val="False"/>
  <p:tag name="COLORHEX" val="000000"/>
  <p:tag name="LATEXENGINEID" val="2"/>
  <p:tag name="TEMPFOLDER" val="D:\ZhangYueNLP\latex\"/>
  <p:tag name="LATEXFORMHEIGHT" val=" 320"/>
  <p:tag name="LATEXFORMWIDTH" val=" 385"/>
  <p:tag name="LATEXFORMWRAP" val="True"/>
  <p:tag name="BITMAPVECTOR" val="1"/>
  <p:tag name="EMFCHILD" val="True"/>
</p:tagLst>
</file>

<file path=ppt/tags/tag20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908308"/>
  <p:tag name="ORIGINALWIDTH" val=" 7.084864"/>
  <p:tag name="EMFCHILD" val="True"/>
</p:tagLst>
</file>

<file path=ppt/tags/tag20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3.146536"/>
  <p:tag name="ORIGINALWIDTH" val=" 2.868906"/>
  <p:tag name="EMFCHILD" val="True"/>
</p:tagLst>
</file>

<file path=ppt/tags/tag20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.4882285"/>
  <p:tag name="ORIGINALWIDTH" val=" 2.883355"/>
  <p:tag name="EMFCHILD" val="True"/>
</p:tagLst>
</file>

<file path=ppt/tags/tag20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335001"/>
  <p:tag name="ORIGINALWIDTH" val=" 10.00964"/>
  <p:tag name="EMFCHILD" val="True"/>
</p:tagLst>
</file>

<file path=ppt/tags/tag20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2.331615"/>
  <p:tag name="ORIGINALWIDTH" val=" 6.629941"/>
  <p:tag name="EMFCHILD" val="True"/>
</p:tagLst>
</file>

<file path=ppt/tags/tag20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805395"/>
  <p:tag name="ORIGINALWIDTH" val=" 20.89805"/>
  <p:tag name="EMFCHILD" val="True"/>
</p:tagLst>
</file>

<file path=ppt/tags/tag2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.3419291"/>
  <p:tag name="ORIGINALWIDTH" val=" 4.718936"/>
  <p:tag name="EMFCHILD" val="True"/>
</p:tagLst>
</file>

<file path=ppt/tags/tag20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9.964175"/>
  <p:tag name="ORIGINALWIDTH" val=" 2.312881"/>
  <p:tag name="EMFCHILD" val="True"/>
</p:tagLst>
</file>

<file path=ppt/tags/tag20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835434"/>
  <p:tag name="ORIGINALWIDTH" val=" 8.184985"/>
  <p:tag name="EMFCHILD" val="True"/>
</p:tagLst>
</file>

<file path=ppt/tags/tag20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911773"/>
  <p:tag name="ORIGINALWIDTH" val=" 10.95826"/>
  <p:tag name="EMFCHILD" val="True"/>
</p:tagLst>
</file>

<file path=ppt/tags/tag20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.5373229"/>
  <p:tag name="ORIGINALWIDTH" val=" 2.903985"/>
  <p:tag name="EMFCHILD" val="True"/>
</p:tagLst>
</file>

<file path=ppt/tags/tag20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3.146536"/>
  <p:tag name="ORIGINALWIDTH" val=" 7.112817"/>
  <p:tag name="EMFCHILD" val="True"/>
</p:tagLst>
</file>

<file path=ppt/tags/tag20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.5373229"/>
  <p:tag name="ORIGINALWIDTH" val=" 2.903985"/>
  <p:tag name="EMFCHILD" val="True"/>
</p:tagLst>
</file>

<file path=ppt/tags/tag20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911773"/>
  <p:tag name="ORIGINALWIDTH" val=" 1.563784"/>
  <p:tag name="EMFCHILD" val="True"/>
</p:tagLst>
</file>

<file path=ppt/tags/tag20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3.146536"/>
  <p:tag name="ORIGINALWIDTH" val=" 4.265407"/>
  <p:tag name="EMFCHILD" val="True"/>
</p:tagLst>
</file>

<file path=ppt/tags/tag20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9.964175"/>
  <p:tag name="ORIGINALWIDTH" val=" 2.312881"/>
  <p:tag name="EMFCHILD" val="True"/>
</p:tagLst>
</file>

<file path=ppt/tags/tag20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835432"/>
  <p:tag name="ORIGINALWIDTH" val=" 8.184969"/>
  <p:tag name="LATEXADDIN" val="\documentclass{article}&#10;\usepackage{amsmath}&#10;\pagestyle{empty}&#10;\begin{document}&#10;&#10;\begin{gather*}&#10;\mathbf{H}^{dec\texttt{\_}ca\texttt{\_}ln} = \textit{LayerNorm}(\mathbf{H}^{dec\texttt{\_}ca} + \mathbf{H}^{dec\texttt{\_}sa\texttt{\_}ln})&#10;\end{gather*}&#10;&#10;\end{document}"/>
  <p:tag name="IGUANATEXSIZE" val="20"/>
  <p:tag name="IGUANATEXCURSOR" val="131"/>
  <p:tag name="TRANSPARENCY" val="True"/>
  <p:tag name="CHOOSECOLOR" val="False"/>
  <p:tag name="COLORHEX" val="000000"/>
  <p:tag name="LATEXENGINEID" val="2"/>
  <p:tag name="TEMPFOLDER" val="D:\ZhangYueNLP\latex\"/>
  <p:tag name="LATEXFORMHEIGHT" val=" 320"/>
  <p:tag name="LATEXFORMWIDTH" val=" 385"/>
  <p:tag name="LATEXFORMWRAP" val="True"/>
  <p:tag name="BITMAPVECTOR" val="1"/>
  <p:tag name="EMFCHILD" val="True"/>
</p:tagLst>
</file>

<file path=ppt/tags/tag2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632638"/>
  <p:tag name="ORIGINALWIDTH" val=" 2.540827"/>
  <p:tag name="EMFCHILD" val="True"/>
</p:tagLst>
</file>

<file path=ppt/tags/tag20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911771"/>
  <p:tag name="ORIGINALWIDTH" val=" 10.95828"/>
  <p:tag name="EMFCHILD" val="True"/>
</p:tagLst>
</file>

<file path=ppt/tags/tag20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.5373227"/>
  <p:tag name="ORIGINALWIDTH" val=" 2.903979"/>
  <p:tag name="EMFCHILD" val="True"/>
</p:tagLst>
</file>

<file path=ppt/tags/tag20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3.146535"/>
  <p:tag name="ORIGINALWIDTH" val=" 7.112842"/>
  <p:tag name="EMFCHILD" val="True"/>
</p:tagLst>
</file>

<file path=ppt/tags/tag20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.5373227"/>
  <p:tag name="ORIGINALWIDTH" val=" 2.903979"/>
  <p:tag name="EMFCHILD" val="True"/>
</p:tagLst>
</file>

<file path=ppt/tags/tag20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911771"/>
  <p:tag name="ORIGINALWIDTH" val=" 1.563781"/>
  <p:tag name="EMFCHILD" val="True"/>
</p:tagLst>
</file>

<file path=ppt/tags/tag20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3.146535"/>
  <p:tag name="ORIGINALWIDTH" val=" 4.265437"/>
  <p:tag name="EMFCHILD" val="True"/>
</p:tagLst>
</file>

<file path=ppt/tags/tag20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2.331614"/>
  <p:tag name="ORIGINALWIDTH" val=" 6.629928"/>
  <p:tag name="EMFCHILD" val="True"/>
</p:tagLst>
</file>

<file path=ppt/tags/tag20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805392"/>
  <p:tag name="ORIGINALWIDTH" val=" 5.603116"/>
  <p:tag name="EMFCHILD" val="True"/>
</p:tagLst>
</file>

<file path=ppt/tags/tag20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8.848266"/>
  <p:tag name="ORIGINALWIDTH" val=" 42.86402"/>
  <p:tag name="EMFCHILD" val="True"/>
</p:tagLst>
</file>

<file path=ppt/tags/tag20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9.964171"/>
  <p:tag name="ORIGINALWIDTH" val=" 2.312837"/>
  <p:tag name="EMFCHILD" val="True"/>
</p:tagLst>
</file>

<file path=ppt/tags/tag2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9.964173"/>
  <p:tag name="ORIGINALWIDTH" val=" 2.312874"/>
  <p:tag name="EMFCHILD" val="True"/>
</p:tagLst>
</file>

<file path=ppt/tags/tag20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835432"/>
  <p:tag name="ORIGINALWIDTH" val=" 8.184969"/>
  <p:tag name="EMFCHILD" val="True"/>
</p:tagLst>
</file>

<file path=ppt/tags/tag20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911771"/>
  <p:tag name="ORIGINALWIDTH" val=" 10.9582"/>
  <p:tag name="EMFCHILD" val="True"/>
</p:tagLst>
</file>

<file path=ppt/tags/tag20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.5373227"/>
  <p:tag name="ORIGINALWIDTH" val=" 2.904019"/>
  <p:tag name="EMFCHILD" val="True"/>
</p:tagLst>
</file>

<file path=ppt/tags/tag20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3.146535"/>
  <p:tag name="ORIGINALWIDTH" val=" 7.112842"/>
  <p:tag name="EMFCHILD" val="True"/>
</p:tagLst>
</file>

<file path=ppt/tags/tag20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636337"/>
  <p:tag name="ORIGINALWIDTH" val=" 6.629889"/>
  <p:tag name="EMFCHILD" val="True"/>
</p:tagLst>
</file>

<file path=ppt/tags/tag20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835432"/>
  <p:tag name="ORIGINALWIDTH" val=" 8.184969"/>
  <p:tag name="EMFCHILD" val="True"/>
</p:tagLst>
</file>

<file path=ppt/tags/tag20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911771"/>
  <p:tag name="ORIGINALWIDTH" val=" 10.95824"/>
  <p:tag name="EMFCHILD" val="True"/>
</p:tagLst>
</file>

<file path=ppt/tags/tag20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.5373227"/>
  <p:tag name="ORIGINALWIDTH" val=" 2.904019"/>
  <p:tag name="EMFCHILD" val="True"/>
</p:tagLst>
</file>

<file path=ppt/tags/tag20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3.146535"/>
  <p:tag name="ORIGINALWIDTH" val=" 7.252409"/>
  <p:tag name="EMFCHILD" val="True"/>
</p:tagLst>
</file>

<file path=ppt/tags/tag20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.5373227"/>
  <p:tag name="ORIGINALWIDTH" val=" 2.904019"/>
  <p:tag name="EMFCHILD" val="True"/>
</p:tagLst>
</file>

<file path=ppt/tags/tag2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573543"/>
  <p:tag name="ORIGINALWIDTH" val=" 8.335078"/>
  <p:tag name="EMFCHILD" val="True"/>
</p:tagLst>
</file>

<file path=ppt/tags/tag20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911771"/>
  <p:tag name="ORIGINALWIDTH" val=" 1.563781"/>
  <p:tag name="EMFCHILD" val="True"/>
</p:tagLst>
</file>

<file path=ppt/tags/tag20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3.146535"/>
  <p:tag name="ORIGINALWIDTH" val=" 4.265477"/>
  <p:tag name="EMFCHILD" val="True"/>
</p:tagLst>
</file>

<file path=ppt/tags/tag20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9.964171"/>
  <p:tag name="ORIGINALWIDTH" val=" 2.312876"/>
  <p:tag name="EMFCHILD" val="True"/>
</p:tagLst>
</file>

<file path=ppt/tags/tag20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835434"/>
  <p:tag name="ORIGINALWIDTH" val=" 8.184975"/>
  <p:tag name="LATEXADDIN" val="\documentclass{article}&#10;\usepackage{amsmath}&#10;\pagestyle{empty}&#10;\begin{document}&#10;&#10;\begin{gather*}&#10;\mathbf{H}^{out} = \textit{LayerNorm}(\mathbf{H}^{dec\texttt{\_}ca\texttt{\_}ln} + \mathbf{H}^{\textit{dec\texttt{\_}ffn}})&#10;\end{gather*}&#10;&#10;\end{document}"/>
  <p:tag name="IGUANATEXSIZE" val="20"/>
  <p:tag name="IGUANATEXCURSOR" val="218"/>
  <p:tag name="TRANSPARENCY" val="True"/>
  <p:tag name="CHOOSECOLOR" val="False"/>
  <p:tag name="COLORHEX" val="000000"/>
  <p:tag name="LATEXENGINEID" val="2"/>
  <p:tag name="TEMPFOLDER" val="D:\ZhangYueNLP\latex\"/>
  <p:tag name="LATEXFORMHEIGHT" val=" 320"/>
  <p:tag name="LATEXFORMWIDTH" val=" 385"/>
  <p:tag name="LATEXFORMWRAP" val="True"/>
  <p:tag name="BITMAPVECTOR" val="1"/>
  <p:tag name="EMFCHILD" val="True"/>
</p:tagLst>
</file>

<file path=ppt/tags/tag20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430355"/>
  <p:tag name="ORIGINALWIDTH" val=" 10.86069"/>
  <p:tag name="EMFCHILD" val="True"/>
</p:tagLst>
</file>

<file path=ppt/tags/tag20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2.331615"/>
  <p:tag name="ORIGINALWIDTH" val=" 6.629933"/>
  <p:tag name="EMFCHILD" val="True"/>
</p:tagLst>
</file>

<file path=ppt/tags/tag20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805395"/>
  <p:tag name="ORIGINALWIDTH" val=" 5.60312"/>
  <p:tag name="EMFCHILD" val="True"/>
</p:tagLst>
</file>

<file path=ppt/tags/tag20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8.84823"/>
  <p:tag name="ORIGINALWIDTH" val=" 42.86398"/>
  <p:tag name="EMFCHILD" val="True"/>
</p:tagLst>
</file>

<file path=ppt/tags/tag20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9.964175"/>
  <p:tag name="ORIGINALWIDTH" val=" 2.312839"/>
  <p:tag name="EMFCHILD" val="True"/>
</p:tagLst>
</file>

<file path=ppt/tags/tag20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835434"/>
  <p:tag name="ORIGINALWIDTH" val=" 8.184975"/>
  <p:tag name="EMFCHILD" val="True"/>
</p:tagLst>
</file>

<file path=ppt/tags/tag2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805394"/>
  <p:tag name="ORIGINALWIDTH" val=" 7.118149"/>
  <p:tag name="EMFCHILD" val="True"/>
</p:tagLst>
</file>

<file path=ppt/tags/tag20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911773"/>
  <p:tag name="ORIGINALWIDTH" val=" 10.95829"/>
  <p:tag name="EMFCHILD" val="True"/>
</p:tagLst>
</file>

<file path=ppt/tags/tag20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.5373229"/>
  <p:tag name="ORIGINALWIDTH" val=" 2.903982"/>
  <p:tag name="EMFCHILD" val="True"/>
</p:tagLst>
</file>

<file path=ppt/tags/tag20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3.146536"/>
  <p:tag name="ORIGINALWIDTH" val=" 7.112808"/>
  <p:tag name="EMFCHILD" val="True"/>
</p:tagLst>
</file>

<file path=ppt/tags/tag20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.5373229"/>
  <p:tag name="ORIGINALWIDTH" val=" 2.903982"/>
  <p:tag name="EMFCHILD" val="True"/>
</p:tagLst>
</file>

<file path=ppt/tags/tag20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911773"/>
  <p:tag name="ORIGINALWIDTH" val=" 1.563782"/>
  <p:tag name="EMFCHILD" val="True"/>
</p:tagLst>
</file>

<file path=ppt/tags/tag20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3.146536"/>
  <p:tag name="ORIGINALWIDTH" val=" 4.26544"/>
  <p:tag name="EMFCHILD" val="True"/>
</p:tagLst>
</file>

<file path=ppt/tags/tag20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63634"/>
  <p:tag name="ORIGINALWIDTH" val=" 6.629894"/>
  <p:tag name="EMFCHILD" val="True"/>
</p:tagLst>
</file>

<file path=ppt/tags/tag20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835434"/>
  <p:tag name="ORIGINALWIDTH" val=" 8.184975"/>
  <p:tag name="EMFCHILD" val="True"/>
</p:tagLst>
</file>

<file path=ppt/tags/tag20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908308"/>
  <p:tag name="ORIGINALWIDTH" val=" 7.084856"/>
  <p:tag name="EMFCHILD" val="True"/>
</p:tagLst>
</file>

<file path=ppt/tags/tag20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3.146536"/>
  <p:tag name="ORIGINALWIDTH" val=" 2.868903"/>
  <p:tag name="EMFCHILD" val="True"/>
</p:tagLst>
</file>

<file path=ppt/tags/tag2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9.964173"/>
  <p:tag name="ORIGINALWIDTH" val=" 2.312835"/>
  <p:tag name="EMFCHILD" val="True"/>
</p:tagLst>
</file>

<file path=ppt/tags/tag20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.4882285"/>
  <p:tag name="ORIGINALWIDTH" val=" 2.883312"/>
  <p:tag name="EMFCHILD" val="True"/>
</p:tagLst>
</file>

<file path=ppt/tags/tag20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335001"/>
  <p:tag name="ORIGINALWIDTH" val=" 10.00962"/>
  <p:tag name="EMFCHILD" val="True"/>
</p:tagLst>
</file>

<file path=ppt/tags/tag20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9.964175"/>
  <p:tag name="ORIGINALWIDTH" val=" 2.312878"/>
  <p:tag name="EMFCHILD" val="True"/>
</p:tagLst>
</file>

<file path=ppt/tags/tag20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835431"/>
  <p:tag name="ORIGINALWIDTH" val=" 8.184997"/>
  <p:tag name="LATEXADDIN" val="\documentclass{article}&#10;\usepackage{amsmath}&#10;\pagestyle{empty}&#10;\begin{document}&#10;&#10;\begin{align*}&#10;\mathbf{H}^{dec\texttt{\_}ca} = \textit{MHA\texttt{\_}QKV}(\textbf{H}^{dec\texttt{\_}sa\texttt{\_}ln},\textbf{H}^{enc} , \textbf{H}^{enc})&#10;\end{align*}&#10;\end{document}"/>
  <p:tag name="IGUANATEXSIZE" val="20"/>
  <p:tag name="IGUANATEXCURSOR" val="190"/>
  <p:tag name="TRANSPARENCY" val="True"/>
  <p:tag name="CHOOSECOLOR" val="False"/>
  <p:tag name="COLORHEX" val="000000"/>
  <p:tag name="LATEXENGINEID" val="2"/>
  <p:tag name="TEMPFOLDER" val="D:\ZhangYueNLP\latex\"/>
  <p:tag name="LATEXFORMHEIGHT" val=" 316.5"/>
  <p:tag name="LATEXFORMWIDTH" val=" 385"/>
  <p:tag name="LATEXFORMWRAP" val="True"/>
  <p:tag name="BITMAPVECTOR" val="1"/>
  <p:tag name="EMFCHILD" val="True"/>
</p:tagLst>
</file>

<file path=ppt/tags/tag20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91177"/>
  <p:tag name="ORIGINALWIDTH" val=" 10.95826"/>
  <p:tag name="EMFCHILD" val="True"/>
</p:tagLst>
</file>

<file path=ppt/tags/tag20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.5373226"/>
  <p:tag name="ORIGINALWIDTH" val=" 2.903975"/>
  <p:tag name="EMFCHILD" val="True"/>
</p:tagLst>
</file>

<file path=ppt/tags/tag20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3.146534"/>
  <p:tag name="ORIGINALWIDTH" val=" 7.112831"/>
  <p:tag name="EMFCHILD" val="True"/>
</p:tagLst>
</file>

<file path=ppt/tags/tag20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2.331614"/>
  <p:tag name="ORIGINALWIDTH" val=" 6.629918"/>
  <p:tag name="EMFCHILD" val="True"/>
</p:tagLst>
</file>

<file path=ppt/tags/tag20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7.13425"/>
  <p:tag name="ORIGINALWIDTH" val=" 22.5931"/>
  <p:tag name="EMFCHILD" val="True"/>
</p:tagLst>
</file>

<file path=ppt/tags/tag20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.6974013"/>
  <p:tag name="ORIGINALWIDTH" val=" 4.117518"/>
  <p:tag name="EMFCHILD" val="True"/>
</p:tagLst>
</file>

<file path=ppt/tags/tag2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44689"/>
  <p:tag name="ORIGINALWIDTH" val=" 4.595984"/>
  <p:tag name="EMFCHILD" val="True"/>
</p:tagLst>
</file>

<file path=ppt/tags/tag20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8.95795"/>
  <p:tag name="ORIGINALWIDTH" val=" 22.49322"/>
  <p:tag name="EMFCHILD" val="True"/>
</p:tagLst>
</file>

<file path=ppt/tags/tag20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9.96417"/>
  <p:tag name="ORIGINALWIDTH" val=" 2.312873"/>
  <p:tag name="EMFCHILD" val="True"/>
</p:tagLst>
</file>

<file path=ppt/tags/tag20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835431"/>
  <p:tag name="ORIGINALWIDTH" val=" 8.184997"/>
  <p:tag name="EMFCHILD" val="True"/>
</p:tagLst>
</file>

<file path=ppt/tags/tag20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91177"/>
  <p:tag name="ORIGINALWIDTH" val=" 10.95826"/>
  <p:tag name="EMFCHILD" val="True"/>
</p:tagLst>
</file>

<file path=ppt/tags/tag20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.5373226"/>
  <p:tag name="ORIGINALWIDTH" val=" 2.903975"/>
  <p:tag name="EMFCHILD" val="True"/>
</p:tagLst>
</file>

<file path=ppt/tags/tag20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3.146534"/>
  <p:tag name="ORIGINALWIDTH" val=" 7.252398"/>
  <p:tag name="EMFCHILD" val="True"/>
</p:tagLst>
</file>

<file path=ppt/tags/tag20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.5373226"/>
  <p:tag name="ORIGINALWIDTH" val=" 2.904014"/>
  <p:tag name="EMFCHILD" val="True"/>
</p:tagLst>
</file>

<file path=ppt/tags/tag20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91177"/>
  <p:tag name="ORIGINALWIDTH" val=" 1.563779"/>
  <p:tag name="EMFCHILD" val="True"/>
</p:tagLst>
</file>

<file path=ppt/tags/tag20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3.146534"/>
  <p:tag name="ORIGINALWIDTH" val=" 4.265431"/>
  <p:tag name="EMFCHILD" val="True"/>
</p:tagLst>
</file>

<file path=ppt/tags/tag20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2.97933"/>
  <p:tag name="ORIGINALWIDTH" val=" 1.166574"/>
  <p:tag name="EMFCHILD" val="True"/>
</p:tagLst>
</file>

<file path=ppt/tags/tag2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695394"/>
  <p:tag name="ORIGINALWIDTH" val=" 2.115197"/>
  <p:tag name="EMFCHILD" val="True"/>
</p:tagLst>
</file>

<file path=ppt/tags/tag20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835431"/>
  <p:tag name="ORIGINALWIDTH" val=" 8.184997"/>
  <p:tag name="EMFCHILD" val="True"/>
</p:tagLst>
</file>

<file path=ppt/tags/tag20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3.146534"/>
  <p:tag name="ORIGINALWIDTH" val=" 11.69834"/>
  <p:tag name="EMFCHILD" val="True"/>
</p:tagLst>
</file>

<file path=ppt/tags/tag20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2.97933"/>
  <p:tag name="ORIGINALWIDTH" val=" 1.166574"/>
  <p:tag name="EMFCHILD" val="True"/>
</p:tagLst>
</file>

<file path=ppt/tags/tag20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835431"/>
  <p:tag name="ORIGINALWIDTH" val=" 8.184997"/>
  <p:tag name="EMFCHILD" val="True"/>
</p:tagLst>
</file>

<file path=ppt/tags/tag20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3.146534"/>
  <p:tag name="ORIGINALWIDTH" val=" 11.69826"/>
  <p:tag name="EMFCHILD" val="True"/>
</p:tagLst>
</file>

<file path=ppt/tags/tag20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9.96417"/>
  <p:tag name="ORIGINALWIDTH" val=" 2.312873"/>
  <p:tag name="EMFCHILD" val="True"/>
</p:tagLst>
</file>

<file path=ppt/tags/tag20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835437"/>
  <p:tag name="ORIGINALWIDTH" val=" 8.184964"/>
  <p:tag name="LATEXADDIN" val="\documentclass{article}&#10;\usepackage{amsmath}&#10;\pagestyle{empty}&#10;\begin{document}&#10;&#10;\begin{gather*}&#10;\mathbf{H}^{dec\texttt{\_}sa\texttt{\_}ln} = \mathit{LayerNorm}(\mathbf{H}^{in}+\mathbf{H}^{dec\texttt{\_}sa})&#10;\end{gather*}&#10;&#10;\end{document}"/>
  <p:tag name="IGUANATEXSIZE" val="20"/>
  <p:tag name="IGUANATEXCURSOR" val="199"/>
  <p:tag name="TRANSPARENCY" val="True"/>
  <p:tag name="CHOOSECOLOR" val="False"/>
  <p:tag name="COLORHEX" val="000000"/>
  <p:tag name="LATEXENGINEID" val="2"/>
  <p:tag name="TEMPFOLDER" val="D:\ZhangYueNLP\latex\"/>
  <p:tag name="LATEXFORMHEIGHT" val=" 320"/>
  <p:tag name="LATEXFORMWIDTH" val=" 385"/>
  <p:tag name="LATEXFORMWRAP" val="True"/>
  <p:tag name="BITMAPVECTOR" val="1"/>
  <p:tag name="EMFCHILD" val="True"/>
</p:tagLst>
</file>

<file path=ppt/tags/tag20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911775"/>
  <p:tag name="ORIGINALWIDTH" val=" 10.95827"/>
  <p:tag name="EMFCHILD" val="True"/>
</p:tagLst>
</file>

<file path=ppt/tags/tag20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.5373232"/>
  <p:tag name="ORIGINALWIDTH" val=" 2.903978"/>
  <p:tag name="EMFCHILD" val="True"/>
</p:tagLst>
</file>

<file path=ppt/tags/tag20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3.146538"/>
  <p:tag name="ORIGINALWIDTH" val=" 7.252405"/>
  <p:tag name="EMFCHILD" val="True"/>
</p:tagLst>
</file>

<file path=ppt/tags/tag2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9.964173"/>
  <p:tag name="ORIGINALWIDTH" val=" .3987401"/>
  <p:tag name="EMFCHILD" val="True"/>
</p:tagLst>
</file>

<file path=ppt/tags/tag20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.5373232"/>
  <p:tag name="ORIGINALWIDTH" val=" 2.903978"/>
  <p:tag name="EMFCHILD" val="True"/>
</p:tagLst>
</file>

<file path=ppt/tags/tag20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911775"/>
  <p:tag name="ORIGINALWIDTH" val=" 1.56378"/>
  <p:tag name="EMFCHILD" val="True"/>
</p:tagLst>
</file>

<file path=ppt/tags/tag20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3.146538"/>
  <p:tag name="ORIGINALWIDTH" val=" 4.265435"/>
  <p:tag name="EMFCHILD" val="True"/>
</p:tagLst>
</file>

<file path=ppt/tags/tag20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2.331616"/>
  <p:tag name="ORIGINALWIDTH" val=" 6.629925"/>
  <p:tag name="EMFCHILD" val="True"/>
</p:tagLst>
</file>

<file path=ppt/tags/tag20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805398"/>
  <p:tag name="ORIGINALWIDTH" val=" 5.603152"/>
  <p:tag name="EMFCHILD" val="True"/>
</p:tagLst>
</file>

<file path=ppt/tags/tag20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8.848234"/>
  <p:tag name="ORIGINALWIDTH" val=" 42.73427"/>
  <p:tag name="EMFCHILD" val="True"/>
</p:tagLst>
</file>

<file path=ppt/tags/tag20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9.96418"/>
  <p:tag name="ORIGINALWIDTH" val=" 2.312875"/>
  <p:tag name="EMFCHILD" val="True"/>
</p:tagLst>
</file>

<file path=ppt/tags/tag20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835437"/>
  <p:tag name="ORIGINALWIDTH" val=" 8.184964"/>
  <p:tag name="EMFCHILD" val="True"/>
</p:tagLst>
</file>

<file path=ppt/tags/tag20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695475"/>
  <p:tag name="ORIGINALWIDTH" val=" 7.085161"/>
  <p:tag name="EMFCHILD" val="True"/>
</p:tagLst>
</file>

<file path=ppt/tags/tag20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636343"/>
  <p:tag name="ORIGINALWIDTH" val=" 6.629925"/>
  <p:tag name="EMFCHILD" val="True"/>
</p:tagLst>
</file>

<file path=ppt/tags/tag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.3419291"/>
  <p:tag name="ORIGINALWIDTH" val=" 4.718937"/>
  <p:tag name="EMFCHILD" val="True"/>
</p:tagLst>
</file>

<file path=ppt/tags/tag2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805394"/>
  <p:tag name="ORIGINALWIDTH" val=" 8.214684"/>
  <p:tag name="EMFCHILD" val="True"/>
</p:tagLst>
</file>

<file path=ppt/tags/tag21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835437"/>
  <p:tag name="ORIGINALWIDTH" val=" 8.184964"/>
  <p:tag name="EMFCHILD" val="True"/>
</p:tagLst>
</file>

<file path=ppt/tags/tag21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911775"/>
  <p:tag name="ORIGINALWIDTH" val=" 10.95823"/>
  <p:tag name="EMFCHILD" val="True"/>
</p:tagLst>
</file>

<file path=ppt/tags/tag21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.5373232"/>
  <p:tag name="ORIGINALWIDTH" val=" 2.904017"/>
  <p:tag name="EMFCHILD" val="True"/>
</p:tagLst>
</file>

<file path=ppt/tags/tag21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3.146538"/>
  <p:tag name="ORIGINALWIDTH" val=" 7.252366"/>
  <p:tag name="EMFCHILD" val="True"/>
</p:tagLst>
</file>

<file path=ppt/tags/tag21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9.96418"/>
  <p:tag name="ORIGINALWIDTH" val=" 2.312875"/>
  <p:tag name="EMFCHILD" val="True"/>
</p:tagLst>
</file>

<file path=ppt/tags/tag21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835427"/>
  <p:tag name="ORIGINALWIDTH" val=" 8.184961"/>
  <p:tag name="LATEXADDIN" val="\documentclass{article}&#10;\usepackage{amsmath}&#10;\pagestyle{empty}&#10;\begin{document}&#10;&#10;\begin{align*}&#10;\mathbf{H}^{dec\texttt{\_}sa}_{1:m} = \textit{MHMA}(\mathbf{H}^{in}_{1:m})&#10;\end{align*}&#10;\end{document}"/>
  <p:tag name="IGUANATEXSIZE" val="20"/>
  <p:tag name="IGUANATEXCURSOR" val="112"/>
  <p:tag name="TRANSPARENCY" val="True"/>
  <p:tag name="CHOOSECOLOR" val="False"/>
  <p:tag name="COLORHEX" val="000000"/>
  <p:tag name="LATEXENGINEID" val="2"/>
  <p:tag name="TEMPFOLDER" val="D:\ZhangYueNLP\latex\"/>
  <p:tag name="LATEXFORMHEIGHT" val=" 316.5"/>
  <p:tag name="LATEXFORMWIDTH" val=" 385"/>
  <p:tag name="LATEXFORMWRAP" val="True"/>
  <p:tag name="BITMAPVECTOR" val="1"/>
  <p:tag name="EMFCHILD" val="True"/>
</p:tagLst>
</file>

<file path=ppt/tags/tag21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911728"/>
  <p:tag name="ORIGINALWIDTH" val=" 10.95823"/>
  <p:tag name="EMFCHILD" val="True"/>
</p:tagLst>
</file>

<file path=ppt/tags/tag21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.5373617"/>
  <p:tag name="ORIGINALWIDTH" val=" 2.904016"/>
  <p:tag name="EMFCHILD" val="True"/>
</p:tagLst>
</file>

<file path=ppt/tags/tag21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3.146533"/>
  <p:tag name="ORIGINALWIDTH" val=" 7.252363"/>
  <p:tag name="EMFCHILD" val="True"/>
</p:tagLst>
</file>

<file path=ppt/tags/tag21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632595"/>
  <p:tag name="ORIGINALWIDTH" val=" 4.739174"/>
  <p:tag name="EMFCHILD" val="True"/>
</p:tagLst>
</file>

<file path=ppt/tags/tag2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632638"/>
  <p:tag name="ORIGINALWIDTH" val=" 4.742716"/>
  <p:tag name="EMFCHILD" val="True"/>
</p:tagLst>
</file>

<file path=ppt/tags/tag21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3.146533"/>
  <p:tag name="ORIGINALWIDTH" val=" 6.408465"/>
  <p:tag name="EMFCHILD" val="True"/>
</p:tagLst>
</file>

<file path=ppt/tags/tag21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2.331612"/>
  <p:tag name="ORIGINALWIDTH" val=" 6.629922"/>
  <p:tag name="EMFCHILD" val="True"/>
</p:tagLst>
</file>

<file path=ppt/tags/tag21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7.134246"/>
  <p:tag name="ORIGINALWIDTH" val=" 31.53713"/>
  <p:tag name="EMFCHILD" val="True"/>
</p:tagLst>
</file>

<file path=ppt/tags/tag21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9.964165"/>
  <p:tag name="ORIGINALWIDTH" val=" 2.312874"/>
  <p:tag name="EMFCHILD" val="True"/>
</p:tagLst>
</file>

<file path=ppt/tags/tag21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835427"/>
  <p:tag name="ORIGINALWIDTH" val=" 8.185001"/>
  <p:tag name="EMFCHILD" val="True"/>
</p:tagLst>
</file>

<file path=ppt/tags/tag21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695468"/>
  <p:tag name="ORIGINALWIDTH" val=" 7.085158"/>
  <p:tag name="EMFCHILD" val="True"/>
</p:tagLst>
</file>

<file path=ppt/tags/tag21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632634"/>
  <p:tag name="ORIGINALWIDTH" val=" 4.739174"/>
  <p:tag name="EMFCHILD" val="True"/>
</p:tagLst>
</file>

<file path=ppt/tags/tag21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3.146533"/>
  <p:tag name="ORIGINALWIDTH" val=" 6.408465"/>
  <p:tag name="EMFCHILD" val="True"/>
</p:tagLst>
</file>

<file path=ppt/tags/tag21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9.964165"/>
  <p:tag name="ORIGINALWIDTH" val=" 2.312874"/>
  <p:tag name="EMFCHILD" val="True"/>
</p:tagLst>
</file>

<file path=ppt/tags/tag21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22.95374"/>
  <p:tag name="ORIGINALWIDTH" val=" 170.2018"/>
  <p:tag name="OUTPUTTYPE" val="SVG"/>
  <p:tag name="IGUANATEXVERSION" val="162"/>
  <p:tag name="LATEXADDIN" val="\documentclass{article}&#10;\usepackage{amsmath}&#10;\pagestyle{empty}&#10;\begin{document}&#10;&#10;\begin{gather*}&#10;\mathit{attention}(\mathbf{Q}, \mathbf{K}, \mathbf{V}) = \mathbf{V} \mathit{softmax} (\frac{\mathbf{K}^{\tau}\mathbf{Q}}{\sqrt{d_n}})&#10;\end{gather*}&#10;&#10;\end{document}"/>
  <p:tag name="IGUANATEXSIZE" val="20"/>
  <p:tag name="IGUANATEXCURSOR" val="227"/>
  <p:tag name="TRANSPARENCY" val="True"/>
  <p:tag name="CHOOSECOLOR" val="False"/>
  <p:tag name="COLORHEX" val="000000"/>
  <p:tag name="LATEXENGINEID" val="1"/>
  <p:tag name="TEMPFOLDER" val="D:\ZhangYueNLP\latex\"/>
  <p:tag name="LATEXFORMHEIGHT" val=" 320"/>
  <p:tag name="LATEXFORMWIDTH" val=" 385"/>
  <p:tag name="LATEXFORMWRAP" val="True"/>
  <p:tag name="BITMAPVECTOR" val="1"/>
</p:tagLst>
</file>

<file path=ppt/tags/tag2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3.146535"/>
  <p:tag name="ORIGINALWIDTH" val=" 4.265432"/>
  <p:tag name="EMFCHILD" val="True"/>
</p:tagLst>
</file>

<file path=ppt/tags/tag21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UTPUTDPI" val=" 1200"/>
  <p:tag name="ORIGINALHEIGHT" val=" 375.8024"/>
  <p:tag name="ORIGINALWIDTH" val=" 1242.173"/>
  <p:tag name="OUTPUTTYPE" val="PNG"/>
  <p:tag name="IGUANATEXVERSION" val="162"/>
  <p:tag name="LATEXADDIN" val="\documentclass{article}&#10;\usepackage{amsmath}&#10;\pagestyle{empty}&#10;\begin{document}&#10;&#10;\[&#10;\mathbf{M}_{ij} =&#10;\begin{cases}&#10;0,        &amp; \text{if } i \geq j \\&#10;-\infty,  &amp; \text{if } i &lt; j&#10;\end{cases}&#10;\]&#10;&#10;\end{document}"/>
  <p:tag name="IGUANATEXSIZE" val="20"/>
  <p:tag name="IGUANATEXCURSOR" val="94"/>
  <p:tag name="TRANSPARENCY" val="True"/>
  <p:tag name="CHOOSECOLOR" val="False"/>
  <p:tag name="COLORHEX" val="000000"/>
  <p:tag name="LATEXENGINEID" val="1"/>
  <p:tag name="TEMPFOLDER" val="D:\ZhangYueNLP\latex\"/>
  <p:tag name="LATEXFORMHEIGHT" val=" 426.65"/>
  <p:tag name="LATEXFORMWIDTH" val=" 513.35"/>
  <p:tag name="LATEXFORMWRAP" val="True"/>
  <p:tag name="BITMAPVECTOR" val="0"/>
</p:tagLst>
</file>

<file path=ppt/tags/tag21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646378"/>
  <p:tag name="ORIGINALWIDTH" val=" 38.1448"/>
  <p:tag name="LATEXADDIN" val="\documentclass{article}&#10;\usepackage{amsmath}&#10;\pagestyle{empty}&#10;\begin{document}&#10;&#10;\begin{gather*}&#10;\mathit{attention}(\mathbf{Q}, \mathbf{K}, \mathbf{V}) = \mathbf{V} \mathit{softmax} (\frac{\mathbf{K}^{\tau}\mathbf{Q}}{\sqrt{d_n}})&#10;\end{gather*}&#10;&#10;\end{document}"/>
  <p:tag name="IGUANATEXSIZE" val="20"/>
  <p:tag name="IGUANATEXCURSOR" val="227"/>
  <p:tag name="TRANSPARENCY" val="True"/>
  <p:tag name="CHOOSECOLOR" val="False"/>
  <p:tag name="COLORHEX" val="000000"/>
  <p:tag name="LATEXENGINEID" val="1"/>
  <p:tag name="TEMPFOLDER" val="D:\ZhangYueNLP\latex\"/>
  <p:tag name="LATEXFORMHEIGHT" val=" 320"/>
  <p:tag name="LATEXFORMWIDTH" val=" 385"/>
  <p:tag name="LATEXFORMWRAP" val="True"/>
  <p:tag name="BITMAPVECTOR" val="1"/>
  <p:tag name="EMFCHILD" val="True"/>
</p:tagLst>
</file>

<file path=ppt/tags/tag21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9.964173"/>
  <p:tag name="ORIGINALWIDTH" val=" 2.312874"/>
  <p:tag name="EMFCHILD" val="True"/>
</p:tagLst>
</file>

<file path=ppt/tags/tag21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8.878228"/>
  <p:tag name="ORIGINALWIDTH" val=" 7.387441"/>
  <p:tag name="EMFCHILD" val="True"/>
</p:tagLst>
</file>

<file path=ppt/tags/tag21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2.979331"/>
  <p:tag name="ORIGINALWIDTH" val=" 1.166575"/>
  <p:tag name="EMFCHILD" val="True"/>
</p:tagLst>
</file>

<file path=ppt/tags/tag21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835433"/>
  <p:tag name="ORIGINALWIDTH" val=" 8.105236"/>
  <p:tag name="EMFCHILD" val="True"/>
</p:tagLst>
</file>

<file path=ppt/tags/tag21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2.979331"/>
  <p:tag name="ORIGINALWIDTH" val=" 1.166575"/>
  <p:tag name="EMFCHILD" val="True"/>
</p:tagLst>
</file>

<file path=ppt/tags/tag21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915197"/>
  <p:tag name="ORIGINALWIDTH" val=" 8.135276"/>
  <p:tag name="EMFCHILD" val="True"/>
</p:tagLst>
</file>

<file path=ppt/tags/tag21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9.964173"/>
  <p:tag name="ORIGINALWIDTH" val=" 2.312874"/>
  <p:tag name="EMFCHILD" val="True"/>
</p:tagLst>
</file>

<file path=ppt/tags/tag21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2.331614"/>
  <p:tag name="ORIGINALWIDTH" val=" 6.629961"/>
  <p:tag name="EMFCHILD" val="True"/>
</p:tagLst>
</file>

<file path=ppt/tags/tag2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2.979331"/>
  <p:tag name="ORIGINALWIDTH" val=" 1.166575"/>
  <p:tag name="EMFCHILD" val="True"/>
</p:tagLst>
</file>

<file path=ppt/tags/tag21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915197"/>
  <p:tag name="ORIGINALWIDTH" val=" 8.135276"/>
  <p:tag name="EMFCHILD" val="True"/>
</p:tagLst>
</file>

<file path=ppt/tags/tag21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9.067677"/>
  <p:tag name="ORIGINALWIDTH" val=" 33.20047"/>
  <p:tag name="EMFCHILD" val="True"/>
</p:tagLst>
</file>

<file path=ppt/tags/tag21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9.964173"/>
  <p:tag name="ORIGINALWIDTH" val=" 2.312874"/>
  <p:tag name="EMFCHILD" val="True"/>
</p:tagLst>
</file>

<file path=ppt/tags/tag21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835512"/>
  <p:tag name="ORIGINALWIDTH" val=" 8.105236"/>
  <p:tag name="EMFCHILD" val="True"/>
</p:tagLst>
</file>

<file path=ppt/tags/tag21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3.090905"/>
  <p:tag name="ORIGINALWIDTH" val=" 3.74878"/>
  <p:tag name="EMFCHILD" val="True"/>
</p:tagLst>
</file>

<file path=ppt/tags/tag21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8.878267"/>
  <p:tag name="ORIGINALWIDTH" val=" 7.387402"/>
  <p:tag name="EMFCHILD" val="True"/>
</p:tagLst>
</file>

<file path=ppt/tags/tag21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1.000276"/>
  <p:tag name="ORIGINALWIDTH" val=" 22.58146"/>
  <p:tag name="EMFCHILD" val="True"/>
</p:tagLst>
</file>

<file path=ppt/tags/tag21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9.964173"/>
  <p:tag name="ORIGINALWIDTH" val=" 7.776181"/>
  <p:tag name="EMFCHILD" val="True"/>
</p:tagLst>
</file>

<file path=ppt/tags/tag21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1.000276"/>
  <p:tag name="ORIGINALWIDTH" val=" 10.61831"/>
  <p:tag name="EMFCHILD" val="True"/>
</p:tagLst>
</file>

<file path=ppt/tags/tag21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7.024843"/>
  <p:tag name="ORIGINALWIDTH" val=" 4.745551"/>
  <p:tag name="EMFCHILD" val="True"/>
</p:tagLst>
</file>

<file path=ppt/tags/tag2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805394"/>
  <p:tag name="ORIGINALWIDTH" val=" 7.247676"/>
  <p:tag name="EMFCHILD" val="True"/>
</p:tagLst>
</file>

<file path=ppt/tags/tag21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3.146535"/>
  <p:tag name="ORIGINALWIDTH" val=" 4.265433"/>
  <p:tag name="EMFCHILD" val="True"/>
</p:tagLst>
</file>

<file path=ppt/tags/tag21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9.964173"/>
  <p:tag name="ORIGINALWIDTH" val=" 2.312874"/>
  <p:tag name="EMFCHILD" val="True"/>
</p:tagLst>
</file>

<file path=ppt/tags/tag21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11.44831"/>
  <p:tag name="ORIGINALWIDTH" val=" 82.44306"/>
  <p:tag name="OUTPUTTYPE" val="SVG"/>
  <p:tag name="IGUANATEXVERSION" val="162"/>
  <p:tag name="LATEXADDIN" val="\documentclass{article}&#10;\usepackage{amsmath}&#10;\pagestyle{empty}&#10;\begin{document}&#10;&#10;\begin{gather*}&#10;\mathbf{V} \in \mathbf{R}^{d_n} \rightarrow [0, 1]^{d_n}&#10;\end{gather*}&#10;&#10;\end{document}"/>
  <p:tag name="IGUANATEXSIZE" val="20"/>
  <p:tag name="IGUANATEXCURSOR" val="104"/>
  <p:tag name="TRANSPARENCY" val="True"/>
  <p:tag name="CHOOSECOLOR" val="False"/>
  <p:tag name="COLORHEX" val="000000"/>
  <p:tag name="LATEXENGINEID" val="1"/>
  <p:tag name="TEMPFOLDER" val="D:\ZhangYueNLP\latex\"/>
  <p:tag name="LATEXFORMHEIGHT" val=" 320"/>
  <p:tag name="LATEXFORMWIDTH" val=" 385"/>
  <p:tag name="LATEXFORMWRAP" val="True"/>
  <p:tag name="BITMAPVECTOR" val="1"/>
</p:tagLst>
</file>

<file path=ppt/tags/tag21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9.964175"/>
  <p:tag name="ORIGINALWIDTH" val=" 271.3896"/>
  <p:tag name="OUTPUTTYPE" val="SVG"/>
  <p:tag name="IGUANATEXVERSION" val="162"/>
  <p:tag name="LATEXADDIN" val="\documentclass{article}&#10;\usepackage{amsmath}&#10;\pagestyle{empty}&#10;\begin{document}&#10;&#10;\begin{gather*}&#10;\mathbf{V}[i] = (\mathbf{V}[i] - \min {\mathbf{V}[j]})/(\max {\mathbf{V}[j]} - \min {\mathbf{V}[j]}) \quad j \in [1, ..., d_n]&#10;\end{gather*}&#10;&#10;\end{document}"/>
  <p:tag name="IGUANATEXSIZE" val="20"/>
  <p:tag name="IGUANATEXCURSOR" val="223"/>
  <p:tag name="TRANSPARENCY" val="True"/>
  <p:tag name="CHOOSECOLOR" val="False"/>
  <p:tag name="COLORHEX" val="000000"/>
  <p:tag name="LATEXENGINEID" val="1"/>
  <p:tag name="TEMPFOLDER" val="D:\ZhangYueNLP\latex\"/>
  <p:tag name="LATEXFORMHEIGHT" val=" 320"/>
  <p:tag name="LATEXFORMWIDTH" val=" 385"/>
  <p:tag name="LATEXFORMWRAP" val="True"/>
  <p:tag name="BITMAPVECTOR" val="1"/>
</p:tagLst>
</file>

<file path=ppt/tags/tag21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915198"/>
  <p:tag name="ORIGINALWIDTH" val=" 8.135269"/>
  <p:tag name="LATEXADDIN" val="\documentclass{article}&#10;\usepackage{amsmath}&#10;\pagestyle{empty}&#10;\begin{document}&#10;&#10;\begin{gather*}&#10;\mathbf{V}[i] = (\mathbf{V}[i] - \min {\mathbf{V}[j]})/(\max {\mathbf{V}[j]} - \min {\mathbf{V}[j]}) \quad j \in [1, ..., d_n]&#10;\end{gather*}&#10;&#10;\end{document}"/>
  <p:tag name="IGUANATEXSIZE" val="20"/>
  <p:tag name="IGUANATEXCURSOR" val="223"/>
  <p:tag name="TRANSPARENCY" val="True"/>
  <p:tag name="CHOOSECOLOR" val="False"/>
  <p:tag name="COLORHEX" val="000000"/>
  <p:tag name="LATEXENGINEID" val="1"/>
  <p:tag name="TEMPFOLDER" val="D:\ZhangYueNLP\latex\"/>
  <p:tag name="LATEXFORMHEIGHT" val=" 320"/>
  <p:tag name="LATEXFORMWIDTH" val=" 385"/>
  <p:tag name="LATEXFORMWRAP" val="True"/>
  <p:tag name="BITMAPVECTOR" val="1"/>
  <p:tag name="EMFCHILD" val="True"/>
</p:tagLst>
</file>

<file path=ppt/tags/tag21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9.964175"/>
  <p:tag name="ORIGINALWIDTH" val=" 1.365826"/>
  <p:tag name="EMFCHILD" val="True"/>
</p:tagLst>
</file>

<file path=ppt/tags/tag21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696064"/>
  <p:tag name="ORIGINALWIDTH" val=" 2.632203"/>
  <p:tag name="EMFCHILD" val="True"/>
</p:tagLst>
</file>

<file path=ppt/tags/tag21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9.964175"/>
  <p:tag name="ORIGINALWIDTH" val=" 1.365826"/>
  <p:tag name="EMFCHILD" val="True"/>
</p:tagLst>
</file>

<file path=ppt/tags/tag21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2.331615"/>
  <p:tag name="ORIGINALWIDTH" val=" 6.629876"/>
  <p:tag name="EMFCHILD" val="True"/>
</p:tagLst>
</file>

<file path=ppt/tags/tag21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9.964175"/>
  <p:tag name="ORIGINALWIDTH" val=" 2.312833"/>
  <p:tag name="EMFCHILD" val="True"/>
</p:tagLst>
</file>

<file path=ppt/tags/tag2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5.155866"/>
  <p:tag name="ORIGINALWIDTH" val=" 7.921298"/>
  <p:tag name="EMFCHILD" val="True"/>
</p:tagLst>
</file>

<file path=ppt/tags/tag21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915198"/>
  <p:tag name="ORIGINALWIDTH" val=" 8.135229"/>
  <p:tag name="EMFCHILD" val="True"/>
</p:tagLst>
</file>

<file path=ppt/tags/tag21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9.964175"/>
  <p:tag name="ORIGINALWIDTH" val=" 1.365826"/>
  <p:tag name="EMFCHILD" val="True"/>
</p:tagLst>
</file>

<file path=ppt/tags/tag21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696064"/>
  <p:tag name="ORIGINALWIDTH" val=" 2.632163"/>
  <p:tag name="EMFCHILD" val="True"/>
</p:tagLst>
</file>

<file path=ppt/tags/tag21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9.964175"/>
  <p:tag name="ORIGINALWIDTH" val=" 1.365826"/>
  <p:tag name="EMFCHILD" val="True"/>
</p:tagLst>
</file>

<file path=ppt/tags/tag21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.3985434"/>
  <p:tag name="ORIGINALWIDTH" val=" 6.091333"/>
  <p:tag name="EMFCHILD" val="True"/>
</p:tagLst>
</file>

<file path=ppt/tags/tag21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665946"/>
  <p:tag name="ORIGINALWIDTH" val=" 16.09349"/>
  <p:tag name="EMFCHILD" val="True"/>
</p:tagLst>
</file>

<file path=ppt/tags/tag21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915198"/>
  <p:tag name="ORIGINALWIDTH" val=" 8.135269"/>
  <p:tag name="EMFCHILD" val="True"/>
</p:tagLst>
</file>

<file path=ppt/tags/tag21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9.964175"/>
  <p:tag name="ORIGINALWIDTH" val=" 1.365826"/>
  <p:tag name="EMFCHILD" val="True"/>
</p:tagLst>
</file>

<file path=ppt/tags/tag21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8.629136"/>
  <p:tag name="ORIGINALWIDTH" val=" 4.087477"/>
  <p:tag name="EMFCHILD" val="True"/>
</p:tagLst>
</file>

<file path=ppt/tags/tag21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9.964175"/>
  <p:tag name="ORIGINALWIDTH" val=" 5.431806"/>
  <p:tag name="EMFCHILD" val="True"/>
</p:tagLst>
</file>

<file path=ppt/tags/tag2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9.964173"/>
  <p:tag name="ORIGINALWIDTH" val=" 2.312874"/>
  <p:tag name="EMFCHILD" val="True"/>
</p:tagLst>
</file>

<file path=ppt/tags/tag21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9.964175"/>
  <p:tag name="ORIGINALWIDTH" val=" 3.878225"/>
  <p:tag name="EMFCHILD" val="True"/>
</p:tagLst>
</file>

<file path=ppt/tags/tag21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9.964175"/>
  <p:tag name="ORIGINALWIDTH" val=" 21.32916"/>
  <p:tag name="EMFCHILD" val="True"/>
</p:tagLst>
</file>

<file path=ppt/tags/tag21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915198"/>
  <p:tag name="ORIGINALWIDTH" val=" 8.135269"/>
  <p:tag name="EMFCHILD" val="True"/>
</p:tagLst>
</file>

<file path=ppt/tags/tag21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9.964175"/>
  <p:tag name="ORIGINALWIDTH" val=" 1.365826"/>
  <p:tag name="EMFCHILD" val="True"/>
</p:tagLst>
</file>

<file path=ppt/tags/tag21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8.629136"/>
  <p:tag name="ORIGINALWIDTH" val=" 4.087477"/>
  <p:tag name="EMFCHILD" val="True"/>
</p:tagLst>
</file>

<file path=ppt/tags/tag21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9.964175"/>
  <p:tag name="ORIGINALWIDTH" val=" 1.365826"/>
  <p:tag name="EMFCHILD" val="True"/>
</p:tagLst>
</file>

<file path=ppt/tags/tag21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.3985434"/>
  <p:tag name="ORIGINALWIDTH" val=" 6.091372"/>
  <p:tag name="EMFCHILD" val="True"/>
</p:tagLst>
</file>

<file path=ppt/tags/tag21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665946"/>
  <p:tag name="ORIGINALWIDTH" val=" 16.09353"/>
  <p:tag name="EMFCHILD" val="True"/>
</p:tagLst>
</file>

<file path=ppt/tags/tag21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915198"/>
  <p:tag name="ORIGINALWIDTH" val=" 8.135229"/>
  <p:tag name="EMFCHILD" val="True"/>
</p:tagLst>
</file>

<file path=ppt/tags/tag21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9.964175"/>
  <p:tag name="ORIGINALWIDTH" val=" 1.365826"/>
  <p:tag name="EMFCHILD" val="True"/>
</p:tagLst>
</file>

<file path=ppt/tags/tag2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59.11014"/>
  <p:tag name="ORIGINALWIDTH" val=" 130.7234"/>
  <p:tag name="OUTPUTTYPE" val="SVG"/>
  <p:tag name="IGUANATEXVERSION" val="162"/>
  <p:tag name="LATEXADDIN" val="\documentclass{article}&#10;\usepackage{amsmath}&#10;\pagestyle{empty}&#10;\begin{document}&#10;&#10;\begin{gather*}&#10;\mathbf{x}_i = \mathrm{emb}(x_i) \\&#10;\hat{\mathbf{x}}_i = \mathbf{x}_i + \mathbf{v}_i^p \\&#10;\mathbf{v}_i^p[2j] = \sin(i/{10000^{2j/d_h}}) \\&#10;\mathbf{v}_i^p[2j + 1] = \cos(i/{10000^{2j/d_h}})&#10;\end{gather*}&#10;&#10;\end{document}"/>
  <p:tag name="IGUANATEXSIZE" val="20"/>
  <p:tag name="IGUANATEXCURSOR" val="245"/>
  <p:tag name="TRANSPARENCY" val="True"/>
  <p:tag name="CHOOSECOLOR" val="False"/>
  <p:tag name="COLORHEX" val="000000"/>
  <p:tag name="LATEXENGINEID" val="1"/>
  <p:tag name="TEMPFOLDER" val="D:\ZhangYueNLP\latex\"/>
  <p:tag name="LATEXFORMHEIGHT" val=" 320"/>
  <p:tag name="LATEXFORMWIDTH" val=" 385"/>
  <p:tag name="LATEXFORMWRAP" val="True"/>
  <p:tag name="BITMAPVECTOR" val="1"/>
</p:tagLst>
</file>

<file path=ppt/tags/tag21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8.629136"/>
  <p:tag name="ORIGINALWIDTH" val=" 4.087477"/>
  <p:tag name="EMFCHILD" val="True"/>
</p:tagLst>
</file>

<file path=ppt/tags/tag21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9.964175"/>
  <p:tag name="ORIGINALWIDTH" val=" 5.431806"/>
  <p:tag name="EMFCHILD" val="True"/>
</p:tagLst>
</file>

<file path=ppt/tags/tag21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8.629136"/>
  <p:tag name="ORIGINALWIDTH" val=" 4.087477"/>
  <p:tag name="EMFCHILD" val="True"/>
</p:tagLst>
</file>

<file path=ppt/tags/tag21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5.779174"/>
  <p:tag name="ORIGINALWIDTH" val=" 4.984799"/>
  <p:tag name="EMFCHILD" val="True"/>
</p:tagLst>
</file>

<file path=ppt/tags/tag21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9.964175"/>
  <p:tag name="ORIGINALWIDTH" val=" 5.770861"/>
  <p:tag name="EMFCHILD" val="True"/>
</p:tagLst>
</file>

<file path=ppt/tags/tag21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2.979331"/>
  <p:tag name="ORIGINALWIDTH" val=" 1.166574"/>
  <p:tag name="EMFCHILD" val="True"/>
</p:tagLst>
</file>

<file path=ppt/tags/tag21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2.979331"/>
  <p:tag name="ORIGINALWIDTH" val=" 9.476331"/>
  <p:tag name="EMFCHILD" val="True"/>
</p:tagLst>
</file>

<file path=ppt/tags/tag21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7.024883"/>
  <p:tag name="ORIGINALWIDTH" val=" 4.745587"/>
  <p:tag name="EMFCHILD" val="True"/>
</p:tagLst>
</file>

<file path=ppt/tags/tag21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3.146536"/>
  <p:tag name="ORIGINALWIDTH" val=" 4.265429"/>
  <p:tag name="EMFCHILD" val="True"/>
</p:tagLst>
</file>

<file path=ppt/tags/tag21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9.964175"/>
  <p:tag name="ORIGINALWIDTH" val=" 1.365826"/>
  <p:tag name="EMFCHILD" val="True"/>
</p:tagLst>
</file>

<file path=ppt/tags/tag2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8.479252"/>
  <p:tag name="ORIGINALWIDTH" val=" 9.118622"/>
  <p:tag name="OUTPUTTYPE" val="SVG"/>
  <p:tag name="IGUANATEXVERSION" val="162"/>
  <p:tag name="LATEXADDIN" val="\documentclass{article}&#10;\usepackage{amsmath}&#10;\pagestyle{empty}&#10;\begin{document}&#10;&#10;\begin{gather*}&#10;d_h&#10;\end{gather*}&#10;&#10;\end{document}"/>
  <p:tag name="IGUANATEXSIZE" val="20"/>
  <p:tag name="IGUANATEXCURSOR" val="100"/>
  <p:tag name="TRANSPARENCY" val="True"/>
  <p:tag name="CHOOSECOLOR" val="False"/>
  <p:tag name="COLORHEX" val="000000"/>
  <p:tag name="LATEXENGINEID" val="1"/>
  <p:tag name="TEMPFOLDER" val="D:\ZhangYueNLP\latex\"/>
  <p:tag name="LATEXFORMHEIGHT" val=" 320"/>
  <p:tag name="LATEXFORMWIDTH" val=" 385"/>
  <p:tag name="LATEXFORMWRAP" val="True"/>
  <p:tag name="BITMAPVECTOR" val="1"/>
</p:tagLst>
</file>

<file path=ppt/tags/tag21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915198"/>
  <p:tag name="ORIGINALWIDTH" val=" 8.135275"/>
  <p:tag name="LATEXADDIN" val="\documentclass{article}&#10;\usepackage{amsmath}&#10;\pagestyle{empty}&#10;\begin{document}&#10;&#10;\begin{gather*}&#10;\mathbf{V} \in \mathbf{R}^{d_n} \rightarrow [0, 1]^{d_n}&#10;\end{gather*}&#10;&#10;\end{document}"/>
  <p:tag name="IGUANATEXSIZE" val="20"/>
  <p:tag name="IGUANATEXCURSOR" val="104"/>
  <p:tag name="TRANSPARENCY" val="True"/>
  <p:tag name="CHOOSECOLOR" val="False"/>
  <p:tag name="COLORHEX" val="000000"/>
  <p:tag name="LATEXENGINEID" val="1"/>
  <p:tag name="TEMPFOLDER" val="D:\ZhangYueNLP\latex\"/>
  <p:tag name="LATEXFORMHEIGHT" val=" 320"/>
  <p:tag name="LATEXFORMWIDTH" val=" 385"/>
  <p:tag name="LATEXFORMWRAP" val="True"/>
  <p:tag name="BITMAPVECTOR" val="1"/>
  <p:tag name="EMFCHILD" val="True"/>
</p:tagLst>
</file>

<file path=ppt/tags/tag21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5.779174"/>
  <p:tag name="ORIGINALWIDTH" val=" 4.984803"/>
  <p:tag name="EMFCHILD" val="True"/>
</p:tagLst>
</file>

<file path=ppt/tags/tag21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945238"/>
  <p:tag name="ORIGINALWIDTH" val=" 8.165275"/>
  <p:tag name="EMFCHILD" val="True"/>
</p:tagLst>
</file>

<file path=ppt/tags/tag21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911773"/>
  <p:tag name="ORIGINALWIDTH" val=" 3.587992"/>
  <p:tag name="EMFCHILD" val="True"/>
</p:tagLst>
</file>

<file path=ppt/tags/tag21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2.257481"/>
  <p:tag name="ORIGINALWIDTH" val=" 3.490433"/>
  <p:tag name="EMFCHILD" val="True"/>
</p:tagLst>
</file>

<file path=ppt/tags/tag21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5.201536"/>
  <p:tag name="ORIGINALWIDTH" val=" 8.85303"/>
  <p:tag name="EMFCHILD" val="True"/>
</p:tagLst>
</file>

<file path=ppt/tags/tag21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9.964175"/>
  <p:tag name="ORIGINALWIDTH" val=" 6.179605"/>
  <p:tag name="EMFCHILD" val="True"/>
</p:tagLst>
</file>

<file path=ppt/tags/tag21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2.979331"/>
  <p:tag name="ORIGINALWIDTH" val=" 1.166575"/>
  <p:tag name="EMFCHILD" val="True"/>
</p:tagLst>
</file>

<file path=ppt/tags/tag21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9.964175"/>
  <p:tag name="ORIGINALWIDTH" val=" 5.683188"/>
  <p:tag name="EMFCHILD" val="True"/>
</p:tagLst>
</file>

<file path=ppt/tags/tag21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911773"/>
  <p:tag name="ORIGINALWIDTH" val=" 3.587992"/>
  <p:tag name="EMFCHILD" val="True"/>
</p:tagLst>
</file>

<file path=ppt/tags/tag2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7.024882"/>
  <p:tag name="ORIGINALWIDTH" val=" 4.745512"/>
  <p:tag name="LATEXADDIN" val="\documentclass{article}&#10;\usepackage{amsmath}&#10;\pagestyle{empty}&#10;\begin{document}&#10;&#10;\begin{gather*}&#10;d_h&#10;\end{gather*}&#10;&#10;\end{document}"/>
  <p:tag name="IGUANATEXSIZE" val="20"/>
  <p:tag name="IGUANATEXCURSOR" val="100"/>
  <p:tag name="TRANSPARENCY" val="True"/>
  <p:tag name="CHOOSECOLOR" val="False"/>
  <p:tag name="COLORHEX" val="000000"/>
  <p:tag name="LATEXENGINEID" val="1"/>
  <p:tag name="TEMPFOLDER" val="D:\ZhangYueNLP\latex\"/>
  <p:tag name="LATEXFORMHEIGHT" val=" 320"/>
  <p:tag name="LATEXFORMWIDTH" val=" 385"/>
  <p:tag name="LATEXFORMWRAP" val="True"/>
  <p:tag name="BITMAPVECTOR" val="1"/>
  <p:tag name="EMFCHILD" val="True"/>
</p:tagLst>
</file>

<file path=ppt/tags/tag21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2.257481"/>
  <p:tag name="ORIGINALWIDTH" val=" 3.490433"/>
  <p:tag name="EMFCHILD" val="True"/>
</p:tagLst>
</file>

<file path=ppt/tags/tag21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9.964173"/>
  <p:tag name="ORIGINALWIDTH" val=" 94.90925"/>
  <p:tag name="OUTPUTTYPE" val="SVG"/>
  <p:tag name="IGUANATEXVERSION" val="162"/>
  <p:tag name="LATEXADDIN" val="\documentclass{article}&#10;\usepackage{amsmath}&#10;\pagestyle{empty}&#10;\begin{document}&#10;&#10;\begin{gather*}&#10;ReLU(x) = max(x, 0)&#10;\end{gather*}&#10;&#10;\end{document}"/>
  <p:tag name="IGUANATEXSIZE" val="20"/>
  <p:tag name="IGUANATEXCURSOR" val="115"/>
  <p:tag name="TRANSPARENCY" val="True"/>
  <p:tag name="CHOOSECOLOR" val="False"/>
  <p:tag name="COLORHEX" val="000000"/>
  <p:tag name="LATEXENGINEID" val="1"/>
  <p:tag name="TEMPFOLDER" val="D:\ZhangYueNLP\latex\"/>
  <p:tag name="LATEXFORMHEIGHT" val=" 320"/>
  <p:tag name="LATEXFORMWIDTH" val=" 385"/>
  <p:tag name="LATEXFORMWRAP" val="True"/>
  <p:tag name="BITMAPVECTOR" val="1"/>
</p:tagLst>
</file>

<file path=ppt/tags/tag21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9.964173"/>
  <p:tag name="ORIGINALWIDTH" val=" 114.9722"/>
  <p:tag name="OUTPUTTYPE" val="SVG"/>
  <p:tag name="IGUANATEXVERSION" val="162"/>
  <p:tag name="LATEXADDIN" val="\documentclass{article}&#10;\usepackage{amsmath}&#10;\pagestyle{empty}&#10;\begin{document}&#10;&#10;\begin{gather*}&#10;Swish(x) = x \cdot sigmoid(x)&#10;\end{gather*}&#10;&#10;\end{document}"/>
  <p:tag name="IGUANATEXSIZE" val="20"/>
  <p:tag name="IGUANATEXCURSOR" val="141"/>
  <p:tag name="TRANSPARENCY" val="True"/>
  <p:tag name="CHOOSECOLOR" val="False"/>
  <p:tag name="COLORHEX" val="000000"/>
  <p:tag name="LATEXENGINEID" val="1"/>
  <p:tag name="TEMPFOLDER" val="D:\ZhangYueNLP\latex\"/>
  <p:tag name="LATEXFORMHEIGHT" val=" 320"/>
  <p:tag name="LATEXFORMWIDTH" val=" 385"/>
  <p:tag name="LATEXFORMWRAP" val="True"/>
  <p:tag name="BITMAPVECTOR" val="1"/>
</p:tagLst>
</file>

<file path=ppt/tags/tag21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7.244016"/>
  <p:tag name="ORIGINALWIDTH" val=" 5.911811"/>
  <p:tag name="LATEXADDIN" val="\documentclass{article}&#10;\usepackage{amsmath}&#10;\pagestyle{empty}&#10;\begin{document}&#10;&#10;\begin{gather*}&#10;Swish(x) = x \cdot sigmoid(x)&#10;\end{gather*}&#10;&#10;\end{document}"/>
  <p:tag name="IGUANATEXSIZE" val="20"/>
  <p:tag name="IGUANATEXCURSOR" val="141"/>
  <p:tag name="TRANSPARENCY" val="True"/>
  <p:tag name="CHOOSECOLOR" val="False"/>
  <p:tag name="COLORHEX" val="000000"/>
  <p:tag name="LATEXENGINEID" val="1"/>
  <p:tag name="TEMPFOLDER" val="D:\ZhangYueNLP\latex\"/>
  <p:tag name="LATEXFORMHEIGHT" val=" 320"/>
  <p:tag name="LATEXFORMWIDTH" val=" 385"/>
  <p:tag name="LATEXFORMWRAP" val="True"/>
  <p:tag name="BITMAPVECTOR" val="1"/>
  <p:tag name="EMFCHILD" val="True"/>
</p:tagLst>
</file>

<file path=ppt/tags/tag21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513819"/>
  <p:tag name="ORIGINALWIDTH" val=" 6.599882"/>
  <p:tag name="EMFCHILD" val="True"/>
</p:tagLst>
</file>

<file path=ppt/tags/tag21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7.024882"/>
  <p:tag name="ORIGINALWIDTH" val=" 13.26362"/>
  <p:tag name="EMFCHILD" val="True"/>
</p:tagLst>
</file>

<file path=ppt/tags/tag21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9.964173"/>
  <p:tag name="ORIGINALWIDTH" val=" 2.312874"/>
  <p:tag name="EMFCHILD" val="True"/>
</p:tagLst>
</file>

<file path=ppt/tags/tag21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513819"/>
  <p:tag name="ORIGINALWIDTH" val=" 4.965079"/>
  <p:tag name="EMFCHILD" val="True"/>
</p:tagLst>
</file>

<file path=ppt/tags/tag21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9.964173"/>
  <p:tag name="ORIGINALWIDTH" val=" 2.312874"/>
  <p:tag name="EMFCHILD" val="True"/>
</p:tagLst>
</file>

<file path=ppt/tags/tag21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2.331614"/>
  <p:tag name="ORIGINALWIDTH" val=" 6.629961"/>
  <p:tag name="EMFCHILD" val="True"/>
</p:tagLst>
</file>

<file path=ppt/tags/tag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632638"/>
  <p:tag name="ORIGINALWIDTH" val=" 2.540866"/>
  <p:tag name="EMFCHILD" val="True"/>
</p:tagLst>
</file>

<file path=ppt/tags/tag2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911732"/>
  <p:tag name="ORIGINALWIDTH" val=" 3.80441"/>
  <p:tag name="EMFCHILD" val="True"/>
</p:tagLst>
</file>

<file path=ppt/tags/tag22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513819"/>
  <p:tag name="ORIGINALWIDTH" val=" 4.965079"/>
  <p:tag name="EMFCHILD" val="True"/>
</p:tagLst>
</file>

<file path=ppt/tags/tag22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1.055945"/>
  <p:tag name="ORIGINALWIDTH" val=" 1.056811"/>
  <p:tag name="EMFCHILD" val="True"/>
</p:tagLst>
</file>

<file path=ppt/tags/tag22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8.629134"/>
  <p:tag name="ORIGINALWIDTH" val=" 12.31622"/>
  <p:tag name="EMFCHILD" val="True"/>
</p:tagLst>
</file>

<file path=ppt/tags/tag22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7.024882"/>
  <p:tag name="ORIGINALWIDTH" val=" 21.87768"/>
  <p:tag name="EMFCHILD" val="True"/>
</p:tagLst>
</file>

<file path=ppt/tags/tag22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9.964173"/>
  <p:tag name="ORIGINALWIDTH" val=" 2.312835"/>
  <p:tag name="EMFCHILD" val="True"/>
</p:tagLst>
</file>

<file path=ppt/tags/tag22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513819"/>
  <p:tag name="ORIGINALWIDTH" val=" 4.965079"/>
  <p:tag name="EMFCHILD" val="True"/>
</p:tagLst>
</file>

<file path=ppt/tags/tag22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9.964173"/>
  <p:tag name="ORIGINALWIDTH" val=" 2.312874"/>
  <p:tag name="EMFCHILD" val="True"/>
</p:tagLst>
</file>

<file path=ppt/tags/tag22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7.024606"/>
  <p:tag name="ORIGINALWIDTH" val=" 7.11815"/>
  <p:tag name="LATEXADDIN" val="\documentclass{article}&#10;\usepackage{amsmath}&#10;\pagestyle{empty}&#10;\begin{document}&#10;&#10;\begin{gather*}&#10;ReLU(x) = max(x, 0)&#10;\end{gather*}&#10;&#10;\end{document}"/>
  <p:tag name="IGUANATEXSIZE" val="20"/>
  <p:tag name="IGUANATEXCURSOR" val="115"/>
  <p:tag name="TRANSPARENCY" val="True"/>
  <p:tag name="CHOOSECOLOR" val="False"/>
  <p:tag name="COLORHEX" val="000000"/>
  <p:tag name="LATEXENGINEID" val="1"/>
  <p:tag name="TEMPFOLDER" val="D:\ZhangYueNLP\latex\"/>
  <p:tag name="LATEXFORMHEIGHT" val=" 320"/>
  <p:tag name="LATEXFORMWIDTH" val=" 385"/>
  <p:tag name="LATEXFORMWRAP" val="True"/>
  <p:tag name="BITMAPVECTOR" val="1"/>
  <p:tag name="EMFCHILD" val="True"/>
</p:tagLst>
</file>

<file path=ppt/tags/tag22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7.024606"/>
  <p:tag name="ORIGINALWIDTH" val=" 18.54701"/>
  <p:tag name="EMFCHILD" val="True"/>
</p:tagLst>
</file>

<file path=ppt/tags/tag22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9.964173"/>
  <p:tag name="ORIGINALWIDTH" val=" 2.312874"/>
  <p:tag name="EMFCHILD" val="True"/>
</p:tagLst>
</file>

<file path=ppt/tags/tag2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424094"/>
  <p:tag name="ORIGINALWIDTH" val=" 5.612836"/>
  <p:tag name="LATEXADDIN" val="\documentclass{article}&#10;\usepackage{amsmath}&#10;\pagestyle{empty}&#10;\begin{document}&#10;&#10;\begin{gather*}&#10;\mathbf{x}_i = \mathrm{emb}(x_i) \\&#10;\hat{\mathbf{x}}_i = \mathbf{x}_i + \mathbf{v}_i^p \\&#10;\mathbf{v}_i^p[2j] = \sin(i/{10000^{2j/d_h}}) \\&#10;\mathbf{v}_i^p[2j + 1] = \cos(i/{10000^{2j/d_h}})&#10;\end{gather*}&#10;&#10;\end{document}"/>
  <p:tag name="IGUANATEXSIZE" val="20"/>
  <p:tag name="IGUANATEXCURSOR" val="245"/>
  <p:tag name="TRANSPARENCY" val="True"/>
  <p:tag name="CHOOSECOLOR" val="False"/>
  <p:tag name="COLORHEX" val="000000"/>
  <p:tag name="LATEXENGINEID" val="1"/>
  <p:tag name="TEMPFOLDER" val="D:\ZhangYueNLP\latex\"/>
  <p:tag name="LATEXFORMHEIGHT" val=" 320"/>
  <p:tag name="LATEXFORMWIDTH" val=" 385"/>
  <p:tag name="LATEXFORMWRAP" val="True"/>
  <p:tag name="BITMAPVECTOR" val="1"/>
  <p:tag name="EMFCHILD" val="True"/>
</p:tagLst>
</file>

<file path=ppt/tags/tag22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513819"/>
  <p:tag name="ORIGINALWIDTH" val=" 4.965079"/>
  <p:tag name="EMFCHILD" val="True"/>
</p:tagLst>
</file>

<file path=ppt/tags/tag22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9.964173"/>
  <p:tag name="ORIGINALWIDTH" val=" 2.312874"/>
  <p:tag name="EMFCHILD" val="True"/>
</p:tagLst>
</file>

<file path=ppt/tags/tag22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2.331614"/>
  <p:tag name="ORIGINALWIDTH" val=" 6.629921"/>
  <p:tag name="EMFCHILD" val="True"/>
</p:tagLst>
</file>

<file path=ppt/tags/tag22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513819"/>
  <p:tag name="ORIGINALWIDTH" val=" 18.99012"/>
  <p:tag name="EMFCHILD" val="True"/>
</p:tagLst>
</file>

<file path=ppt/tags/tag22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9.964173"/>
  <p:tag name="ORIGINALWIDTH" val=" 2.312874"/>
  <p:tag name="EMFCHILD" val="True"/>
</p:tagLst>
</file>

<file path=ppt/tags/tag22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327165"/>
  <p:tag name="ORIGINALWIDTH" val=" 7.433228"/>
  <p:tag name="EMFCHILD" val="True"/>
</p:tagLst>
</file>

<file path=ppt/tags/tag22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9.964173"/>
  <p:tag name="ORIGINALWIDTH" val=" 7.477835"/>
  <p:tag name="EMFCHILD" val="True"/>
</p:tagLst>
</file>

<file path=ppt/tags/tag22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9.964172"/>
  <p:tag name="ORIGINALWIDTH" val=" 151.5168"/>
  <p:tag name="OUTPUTTYPE" val="SVG"/>
  <p:tag name="IGUANATEXVERSION" val="162"/>
  <p:tag name="LATEXADDIN" val="\documentclass{article}&#10;\usepackage{amsmath}&#10;\pagestyle{empty}&#10;\begin{document}&#10;&#10;\begin{gather*}&#10;GLU(x) = sigmoid (\mathbf{W}^{g}\mathbf{x}) \otimes (\mathbf{W}\mathbf{x})&#10;\end{gather*}&#10;&#10;\end{document}"/>
  <p:tag name="IGUANATEXSIZE" val="20"/>
  <p:tag name="IGUANATEXCURSOR" val="185"/>
  <p:tag name="TRANSPARENCY" val="True"/>
  <p:tag name="CHOOSECOLOR" val="False"/>
  <p:tag name="COLORHEX" val="000000"/>
  <p:tag name="LATEXENGINEID" val="1"/>
  <p:tag name="TEMPFOLDER" val="D:\ZhangYueNLP\latex\"/>
  <p:tag name="LATEXFORMHEIGHT" val=" 320"/>
  <p:tag name="LATEXFORMWIDTH" val=" 385"/>
  <p:tag name="LATEXFORMWRAP" val="True"/>
  <p:tag name="BITMAPVECTOR" val="1"/>
</p:tagLst>
</file>

<file path=ppt/tags/tag22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9.964172"/>
  <p:tag name="ORIGINALWIDTH" val=" 171.9609"/>
  <p:tag name="OUTPUTTYPE" val="SVG"/>
  <p:tag name="IGUANATEXVERSION" val="162"/>
  <p:tag name="LATEXADDIN" val="\documentclass{article}&#10;\usepackage{amsmath}&#10;\pagestyle{empty}&#10;\begin{document}&#10;&#10;\begin{gather*}&#10;SwishGLU(x) = Swish(\mathbf{W}^{g}\mathbf{x}) \otimes (\mathbf{W}\mathbf{x})&#10;\end{gather*}&#10;&#10;\end{document}"/>
  <p:tag name="IGUANATEXSIZE" val="20"/>
  <p:tag name="IGUANATEXCURSOR" val="116"/>
  <p:tag name="TRANSPARENCY" val="True"/>
  <p:tag name="CHOOSECOLOR" val="False"/>
  <p:tag name="COLORHEX" val="000000"/>
  <p:tag name="LATEXENGINEID" val="1"/>
  <p:tag name="TEMPFOLDER" val="D:\ZhangYueNLP\latex\"/>
  <p:tag name="LATEXFORMHEIGHT" val=" 320"/>
  <p:tag name="LATEXFORMWIDTH" val=" 385"/>
  <p:tag name="LATEXFORMWRAP" val="True"/>
  <p:tag name="BITMAPVECTOR" val="1"/>
</p:tagLst>
</file>

<file path=ppt/tags/tag22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9.964172"/>
  <p:tag name="ORIGINALWIDTH" val=" 159.0202"/>
  <p:tag name="OUTPUTTYPE" val="SVG"/>
  <p:tag name="IGUANATEXVERSION" val="162"/>
  <p:tag name="LATEXADDIN" val="\documentclass{article}&#10;\usepackage{amsmath}&#10;\pagestyle{empty}&#10;\begin{document}&#10;&#10;\begin{gather*}&#10;GeGLU(x) = GELU(\mathbf{W}^{g}\mathbf{x}) \otimes (\mathbf{W}\mathbf{x})&#10;\end{gather*}&#10;&#10;\end{document}"/>
  <p:tag name="IGUANATEXSIZE" val="20"/>
  <p:tag name="IGUANATEXCURSOR" val="112"/>
  <p:tag name="TRANSPARENCY" val="True"/>
  <p:tag name="CHOOSECOLOR" val="False"/>
  <p:tag name="COLORHEX" val="000000"/>
  <p:tag name="LATEXENGINEID" val="1"/>
  <p:tag name="TEMPFOLDER" val="D:\ZhangYueNLP\latex\"/>
  <p:tag name="LATEXFORMHEIGHT" val=" 320"/>
  <p:tag name="LATEXFORMWIDTH" val=" 385"/>
  <p:tag name="LATEXFORMWRAP" val="True"/>
  <p:tag name="BITMAPVECTOR" val="1"/>
</p:tagLst>
</file>

<file path=ppt/tags/tag2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695393"/>
  <p:tag name="ORIGINALWIDTH" val=" 2.115197"/>
  <p:tag name="EMFCHILD" val="True"/>
</p:tagLst>
</file>

<file path=ppt/tags/tag22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7.244015"/>
  <p:tag name="ORIGINALWIDTH" val=" 34.18716"/>
  <p:tag name="LATEXADDIN" val="\documentclass{article}&#10;\usepackage{amsmath}&#10;\pagestyle{empty}&#10;\begin{document}&#10;&#10;\begin{gather*}&#10;GeGLU(x) = GELU(\mathbf{W}^{g}\mathbf{x}) \otimes (\mathbf{W}\mathbf{x})&#10;\end{gather*}&#10;&#10;\end{document}"/>
  <p:tag name="IGUANATEXSIZE" val="20"/>
  <p:tag name="IGUANATEXCURSOR" val="112"/>
  <p:tag name="TRANSPARENCY" val="True"/>
  <p:tag name="CHOOSECOLOR" val="False"/>
  <p:tag name="COLORHEX" val="000000"/>
  <p:tag name="LATEXENGINEID" val="1"/>
  <p:tag name="TEMPFOLDER" val="D:\ZhangYueNLP\latex\"/>
  <p:tag name="LATEXFORMHEIGHT" val=" 320"/>
  <p:tag name="LATEXFORMWIDTH" val=" 385"/>
  <p:tag name="LATEXFORMWRAP" val="True"/>
  <p:tag name="BITMAPVECTOR" val="1"/>
  <p:tag name="EMFCHILD" val="True"/>
</p:tagLst>
</file>

<file path=ppt/tags/tag22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9.964172"/>
  <p:tag name="ORIGINALWIDTH" val=" 2.312835"/>
  <p:tag name="EMFCHILD" val="True"/>
</p:tagLst>
</file>

<file path=ppt/tags/tag22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513818"/>
  <p:tag name="ORIGINALWIDTH" val=" 4.965078"/>
  <p:tag name="EMFCHILD" val="True"/>
</p:tagLst>
</file>

<file path=ppt/tags/tag22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9.964172"/>
  <p:tag name="ORIGINALWIDTH" val=" 2.312874"/>
  <p:tag name="EMFCHILD" val="True"/>
</p:tagLst>
</file>

<file path=ppt/tags/tag22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2.331614"/>
  <p:tag name="ORIGINALWIDTH" val=" 6.62992"/>
  <p:tag name="EMFCHILD" val="True"/>
</p:tagLst>
</file>

<file path=ppt/tags/tag22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7.244015"/>
  <p:tag name="ORIGINALWIDTH" val=" 14.95602"/>
  <p:tag name="EMFCHILD" val="True"/>
</p:tagLst>
</file>

<file path=ppt/tags/tag22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7.024605"/>
  <p:tag name="ORIGINALWIDTH" val=" 13.97441"/>
  <p:tag name="EMFCHILD" val="True"/>
</p:tagLst>
</file>

<file path=ppt/tags/tag22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9.964172"/>
  <p:tag name="ORIGINALWIDTH" val=" 2.312835"/>
  <p:tag name="EMFCHILD" val="True"/>
</p:tagLst>
</file>

<file path=ppt/tags/tag22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915196"/>
  <p:tag name="ORIGINALWIDTH" val=" 11.36543"/>
  <p:tag name="EMFCHILD" val="True"/>
</p:tagLst>
</file>

<file path=ppt/tags/tag22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500039"/>
  <p:tag name="ORIGINALWIDTH" val=" 3.441614"/>
  <p:tag name="EMFCHILD" val="True"/>
</p:tagLst>
</file>

<file path=ppt/tags/tag2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2.331614"/>
  <p:tag name="ORIGINALWIDTH" val=" 6.629923"/>
  <p:tag name="EMFCHILD" val="True"/>
</p:tagLst>
</file>

<file path=ppt/tags/tag22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424094"/>
  <p:tag name="ORIGINALWIDTH" val=" 5.612834"/>
  <p:tag name="EMFCHILD" val="True"/>
</p:tagLst>
</file>

<file path=ppt/tags/tag22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9.964172"/>
  <p:tag name="ORIGINALWIDTH" val=" 2.312874"/>
  <p:tag name="EMFCHILD" val="True"/>
</p:tagLst>
</file>

<file path=ppt/tags/tag22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636338"/>
  <p:tag name="ORIGINALWIDTH" val=" 6.649605"/>
  <p:tag name="EMFCHILD" val="True"/>
</p:tagLst>
</file>

<file path=ppt/tags/tag22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9.964172"/>
  <p:tag name="ORIGINALWIDTH" val=" 2.312874"/>
  <p:tag name="EMFCHILD" val="True"/>
</p:tagLst>
</file>

<file path=ppt/tags/tag22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915196"/>
  <p:tag name="ORIGINALWIDTH" val=" 17.44732"/>
  <p:tag name="EMFCHILD" val="True"/>
</p:tagLst>
</file>

<file path=ppt/tags/tag22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9.964172"/>
  <p:tag name="ORIGINALWIDTH" val=" 2.312874"/>
  <p:tag name="EMFCHILD" val="True"/>
</p:tagLst>
</file>

<file path=ppt/tags/tag22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7.244015"/>
  <p:tag name="ORIGINALWIDTH" val=" 5.91181"/>
  <p:tag name="LATEXADDIN" val="\documentclass{article}&#10;\usepackage{amsmath}&#10;\pagestyle{empty}&#10;\begin{document}&#10;&#10;\begin{gather*}&#10;SwishGLU(x) = Swish(\mathbf{W}^{g}\mathbf{x}) \otimes (\mathbf{W}\mathbf{x})&#10;\end{gather*}&#10;&#10;\end{document}"/>
  <p:tag name="IGUANATEXSIZE" val="20"/>
  <p:tag name="IGUANATEXCURSOR" val="116"/>
  <p:tag name="TRANSPARENCY" val="True"/>
  <p:tag name="CHOOSECOLOR" val="False"/>
  <p:tag name="COLORHEX" val="000000"/>
  <p:tag name="LATEXENGINEID" val="1"/>
  <p:tag name="TEMPFOLDER" val="D:\ZhangYueNLP\latex\"/>
  <p:tag name="LATEXFORMHEIGHT" val=" 320"/>
  <p:tag name="LATEXFORMWIDTH" val=" 385"/>
  <p:tag name="LATEXFORMWRAP" val="True"/>
  <p:tag name="BITMAPVECTOR" val="1"/>
  <p:tag name="EMFCHILD" val="True"/>
</p:tagLst>
</file>

<file path=ppt/tags/tag22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513818"/>
  <p:tag name="ORIGINALWIDTH" val=" 6.599842"/>
  <p:tag name="EMFCHILD" val="True"/>
</p:tagLst>
</file>

<file path=ppt/tags/tag22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7.024881"/>
  <p:tag name="ORIGINALWIDTH" val=" 13.26362"/>
  <p:tag name="EMFCHILD" val="True"/>
</p:tagLst>
</file>

<file path=ppt/tags/tag22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7.244015"/>
  <p:tag name="ORIGINALWIDTH" val=" 21.70472"/>
  <p:tag name="EMFCHILD" val="True"/>
</p:tagLst>
</file>

<file path=ppt/tags/tag2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573542"/>
  <p:tag name="ORIGINALWIDTH" val=" 12.25697"/>
  <p:tag name="EMFCHILD" val="True"/>
</p:tagLst>
</file>

<file path=ppt/tags/tag22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9.964172"/>
  <p:tag name="ORIGINALWIDTH" val=" 2.312874"/>
  <p:tag name="EMFCHILD" val="True"/>
</p:tagLst>
</file>

<file path=ppt/tags/tag22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513818"/>
  <p:tag name="ORIGINALWIDTH" val=" 4.965078"/>
  <p:tag name="EMFCHILD" val="True"/>
</p:tagLst>
</file>

<file path=ppt/tags/tag22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9.964172"/>
  <p:tag name="ORIGINALWIDTH" val=" 2.312874"/>
  <p:tag name="EMFCHILD" val="True"/>
</p:tagLst>
</file>

<file path=ppt/tags/tag22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2.331614"/>
  <p:tag name="ORIGINALWIDTH" val=" 6.62996"/>
  <p:tag name="EMFCHILD" val="True"/>
</p:tagLst>
</file>

<file path=ppt/tags/tag22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7.244015"/>
  <p:tag name="ORIGINALWIDTH" val=" 5.91185"/>
  <p:tag name="EMFCHILD" val="True"/>
</p:tagLst>
</file>

<file path=ppt/tags/tag22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513818"/>
  <p:tag name="ORIGINALWIDTH" val=" 6.599881"/>
  <p:tag name="EMFCHILD" val="True"/>
</p:tagLst>
</file>

<file path=ppt/tags/tag22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696062"/>
  <p:tag name="ORIGINALWIDTH" val=" 7.333227"/>
  <p:tag name="EMFCHILD" val="True"/>
</p:tagLst>
</file>

<file path=ppt/tags/tag22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7.024881"/>
  <p:tag name="ORIGINALWIDTH" val=" 4.895078"/>
  <p:tag name="EMFCHILD" val="True"/>
</p:tagLst>
</file>

<file path=ppt/tags/tag22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9.964172"/>
  <p:tag name="ORIGINALWIDTH" val=" 2.312874"/>
  <p:tag name="EMFCHILD" val="True"/>
</p:tagLst>
</file>

<file path=ppt/tags/tag22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915196"/>
  <p:tag name="ORIGINALWIDTH" val=" 11.36543"/>
  <p:tag name="EMFCHILD" val="True"/>
</p:tagLst>
</file>

<file path=ppt/tags/tag2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9.964171"/>
  <p:tag name="ORIGINALWIDTH" val=" 8.560435"/>
  <p:tag name="EMFCHILD" val="True"/>
</p:tagLst>
</file>

<file path=ppt/tags/tag22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500039"/>
  <p:tag name="ORIGINALWIDTH" val=" 3.441614"/>
  <p:tag name="EMFCHILD" val="True"/>
</p:tagLst>
</file>

<file path=ppt/tags/tag22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424094"/>
  <p:tag name="ORIGINALWIDTH" val=" 5.612834"/>
  <p:tag name="EMFCHILD" val="True"/>
</p:tagLst>
</file>

<file path=ppt/tags/tag22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9.964172"/>
  <p:tag name="ORIGINALWIDTH" val=" 2.312874"/>
  <p:tag name="EMFCHILD" val="True"/>
</p:tagLst>
</file>

<file path=ppt/tags/tag22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636338"/>
  <p:tag name="ORIGINALWIDTH" val=" 6.649605"/>
  <p:tag name="EMFCHILD" val="True"/>
</p:tagLst>
</file>

<file path=ppt/tags/tag22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9.964172"/>
  <p:tag name="ORIGINALWIDTH" val=" 2.312835"/>
  <p:tag name="EMFCHILD" val="True"/>
</p:tagLst>
</file>

<file path=ppt/tags/tag22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915196"/>
  <p:tag name="ORIGINALWIDTH" val=" 17.44728"/>
  <p:tag name="EMFCHILD" val="True"/>
</p:tagLst>
</file>

<file path=ppt/tags/tag22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9.964172"/>
  <p:tag name="ORIGINALWIDTH" val=" 2.312874"/>
  <p:tag name="EMFCHILD" val="True"/>
</p:tagLst>
</file>

<file path=ppt/tags/tag22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7.244015"/>
  <p:tag name="ORIGINALWIDTH" val=" 21.70464"/>
  <p:tag name="LATEXADDIN" val="\documentclass{article}&#10;\usepackage{amsmath}&#10;\pagestyle{empty}&#10;\begin{document}&#10;&#10;\begin{gather*}&#10;GLU(x) = sigmoid (\mathbf{W}^{g}\mathbf{x}) \otimes (\mathbf{W}\mathbf{x})&#10;\end{gather*}&#10;&#10;\end{document}"/>
  <p:tag name="IGUANATEXSIZE" val="20"/>
  <p:tag name="IGUANATEXCURSOR" val="185"/>
  <p:tag name="TRANSPARENCY" val="True"/>
  <p:tag name="CHOOSECOLOR" val="False"/>
  <p:tag name="COLORHEX" val="000000"/>
  <p:tag name="LATEXENGINEID" val="1"/>
  <p:tag name="TEMPFOLDER" val="D:\ZhangYueNLP\latex\"/>
  <p:tag name="LATEXFORMHEIGHT" val=" 320"/>
  <p:tag name="LATEXFORMWIDTH" val=" 385"/>
  <p:tag name="LATEXFORMWRAP" val="True"/>
  <p:tag name="BITMAPVECTOR" val="1"/>
  <p:tag name="EMFCHILD" val="True"/>
</p:tagLst>
</file>

<file path=ppt/tags/tag22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9.964172"/>
  <p:tag name="ORIGINALWIDTH" val=" 2.312874"/>
  <p:tag name="EMFCHILD" val="True"/>
</p:tagLst>
</file>

<file path=ppt/tags/tag22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513818"/>
  <p:tag name="ORIGINALWIDTH" val=" 4.965117"/>
  <p:tag name="EMFCHILD" val="True"/>
</p:tagLst>
</file>

<file path=ppt/tags/tag2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513818"/>
  <p:tag name="ORIGINALWIDTH" val=" 4.96508"/>
  <p:tag name="EMFCHILD" val="True"/>
</p:tagLst>
</file>

<file path=ppt/tags/tag22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9.964172"/>
  <p:tag name="ORIGINALWIDTH" val=" 2.312874"/>
  <p:tag name="EMFCHILD" val="True"/>
</p:tagLst>
</file>

<file path=ppt/tags/tag22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2.331614"/>
  <p:tag name="ORIGINALWIDTH" val=" 6.629959"/>
  <p:tag name="EMFCHILD" val="True"/>
</p:tagLst>
</file>

<file path=ppt/tags/tag22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8.629133"/>
  <p:tag name="ORIGINALWIDTH" val=" 12.3163"/>
  <p:tag name="EMFCHILD" val="True"/>
</p:tagLst>
</file>

<file path=ppt/tags/tag22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7.024881"/>
  <p:tag name="ORIGINALWIDTH" val=" 21.87767"/>
  <p:tag name="EMFCHILD" val="True"/>
</p:tagLst>
</file>

<file path=ppt/tags/tag22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9.964172"/>
  <p:tag name="ORIGINALWIDTH" val=" 2.312874"/>
  <p:tag name="EMFCHILD" val="True"/>
</p:tagLst>
</file>

<file path=ppt/tags/tag22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915196"/>
  <p:tag name="ORIGINALWIDTH" val=" 11.36543"/>
  <p:tag name="EMFCHILD" val="True"/>
</p:tagLst>
</file>

<file path=ppt/tags/tag22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500039"/>
  <p:tag name="ORIGINALWIDTH" val=" 3.441613"/>
  <p:tag name="EMFCHILD" val="True"/>
</p:tagLst>
</file>

<file path=ppt/tags/tag22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424094"/>
  <p:tag name="ORIGINALWIDTH" val=" 5.612833"/>
  <p:tag name="EMFCHILD" val="True"/>
</p:tagLst>
</file>

<file path=ppt/tags/tag22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9.964172"/>
  <p:tag name="ORIGINALWIDTH" val=" 2.312874"/>
  <p:tag name="EMFCHILD" val="True"/>
</p:tagLst>
</file>

<file path=ppt/tags/tag22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636338"/>
  <p:tag name="ORIGINALWIDTH" val=" 6.649605"/>
  <p:tag name="EMFCHILD" val="True"/>
</p:tagLst>
</file>

<file path=ppt/tags/tag2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695393"/>
  <p:tag name="ORIGINALWIDTH" val=" 2.115197"/>
  <p:tag name="EMFCHILD" val="True"/>
</p:tagLst>
</file>

<file path=ppt/tags/tag22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9.964172"/>
  <p:tag name="ORIGINALWIDTH" val=" 2.312874"/>
  <p:tag name="EMFCHILD" val="True"/>
</p:tagLst>
</file>

<file path=ppt/tags/tag22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915196"/>
  <p:tag name="ORIGINALWIDTH" val=" 17.44724"/>
  <p:tag name="EMFCHILD" val="True"/>
</p:tagLst>
</file>

<file path=ppt/tags/tag22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9.964172"/>
  <p:tag name="ORIGINALWIDTH" val=" 2.312874"/>
  <p:tag name="EMFCHILD" val="True"/>
</p:tagLst>
</file>

<file path=ppt/tags/tag22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7.134252"/>
  <p:tag name="ORIGINALWIDTH" val=" 22.59319"/>
  <p:tag name="OUTPUTTYPE" val="SVG"/>
  <p:tag name="IGUANATEXVERSION" val="162"/>
  <p:tag name="LATEXADDIN" val="\documentclass{article}&#10;\usepackage{amsmath}&#10;\pagestyle{empty}&#10;\begin{document}&#10;&#10;\begin{gather*}&#10;\textit{MHA}&#10;\end{gather*}&#10;&#10;\end{document}"/>
  <p:tag name="IGUANATEXSIZE" val="20"/>
  <p:tag name="IGUANATEXCURSOR" val="108"/>
  <p:tag name="TRANSPARENCY" val="True"/>
  <p:tag name="CHOOSECOLOR" val="False"/>
  <p:tag name="COLORHEX" val="000000"/>
  <p:tag name="LATEXENGINEID" val="1"/>
  <p:tag name="TEMPFOLDER" val="D:\ZhangYueNLP\latex\"/>
  <p:tag name="LATEXFORMHEIGHT" val=" 320"/>
  <p:tag name="LATEXFORMWIDTH" val=" 385"/>
  <p:tag name="LATEXFORMWRAP" val="True"/>
  <p:tag name="BITMAPVECTOR" val="1"/>
</p:tagLst>
</file>

<file path=ppt/tags/tag22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805394"/>
  <p:tag name="ORIGINALWIDTH" val=" 20.89394"/>
  <p:tag name="OUTPUTTYPE" val="SVG"/>
  <p:tag name="IGUANATEXVERSION" val="162"/>
  <p:tag name="LATEXADDIN" val="\documentclass{article}&#10;\usepackage{amsmath}&#10;\pagestyle{empty}&#10;\begin{document}&#10;&#10;\begin{gather*}&#10;\textit{FFN}&#10;\end{gather*}&#10;&#10;\end{document}"/>
  <p:tag name="IGUANATEXSIZE" val="20"/>
  <p:tag name="IGUANATEXCURSOR" val="108"/>
  <p:tag name="TRANSPARENCY" val="True"/>
  <p:tag name="CHOOSECOLOR" val="False"/>
  <p:tag name="COLORHEX" val="000000"/>
  <p:tag name="LATEXENGINEID" val="1"/>
  <p:tag name="TEMPFOLDER" val="D:\ZhangYueNLP\latex\"/>
  <p:tag name="LATEXFORMHEIGHT" val=" 320"/>
  <p:tag name="LATEXFORMWIDTH" val=" 385"/>
  <p:tag name="LATEXFORMWRAP" val="True"/>
  <p:tag name="BITMAPVECTOR" val="1"/>
</p:tagLst>
</file>

<file path=ppt/tags/tag22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6.78614"/>
  <p:tag name="ORIGINALWIDTH" val=" 124.1646"/>
  <p:tag name="OUTPUTTYPE" val="SVG"/>
  <p:tag name="IGUANATEXVERSION" val="162"/>
  <p:tag name="LATEXADDIN" val="\documentclass{article}&#10;\usepackage{amsmath}&#10;\pagestyle{empty}&#10;\begin{document}&#10;&#10;\begin{align*}&#10;h_{i,j} = \textit{attention}\big(&#10;    &amp;\mathbf{W}^{\text{query}}\mathbf{h}_{i}^\textit{j-1}, \\&#10;    &amp;\mathbf{W}^{\text{key}}\mathbf{H}_{1:i}^\textit{j-1}, \\&#10;    &amp;\mathbf{W}^{\text{value}}\mathbf{H}_{1:i}^\textit{j-1} \big)&#10;\end{align*}&#10;&#10;\end{document}"/>
  <p:tag name="IGUANATEXSIZE" val="20"/>
  <p:tag name="IGUANATEXCURSOR" val="308"/>
  <p:tag name="TRANSPARENCY" val="True"/>
  <p:tag name="CHOOSECOLOR" val="False"/>
  <p:tag name="COLORHEX" val="000000"/>
  <p:tag name="LATEXENGINEID" val="1"/>
  <p:tag name="TEMPFOLDER" val="D:\ZhangYueNLP\latex\"/>
  <p:tag name="LATEXFORMHEIGHT" val=" 320"/>
  <p:tag name="LATEXFORMWIDTH" val=" 385"/>
  <p:tag name="LATEXFORMWRAP" val="True"/>
  <p:tag name="BITMAPVECTOR" val="1"/>
</p:tagLst>
</file>

<file path=ppt/tags/tag22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6.15763"/>
  <p:tag name="ORIGINALWIDTH" val=" 118.8826"/>
  <p:tag name="OUTPUTTYPE" val="SVG"/>
  <p:tag name="IGUANATEXVERSION" val="162"/>
  <p:tag name="LATEXADDIN" val="\documentclass{article}&#10;\usepackage{amsmath}&#10;\pagestyle{empty}&#10;\begin{document}&#10;&#10;\begin{align*}&#10;h_{i,j} = \textit{attention}\big(&#10;    &amp;\mathbf{W}^{\text{query}}\mathbf{h}_{i}^\textit{j-1} \\&#10;    &amp;\mathbf{K}_{1:i}^\textit{j-1}, \\&#10;    &amp;\mathbf{V}_{1:i}^\textit{j-1})&#10;\end{align*}&#10;&#10;\end{document}"/>
  <p:tag name="IGUANATEXSIZE" val="20"/>
  <p:tag name="IGUANATEXCURSOR" val="259"/>
  <p:tag name="TRANSPARENCY" val="True"/>
  <p:tag name="CHOOSECOLOR" val="False"/>
  <p:tag name="COLORHEX" val="000000"/>
  <p:tag name="LATEXENGINEID" val="1"/>
  <p:tag name="TEMPFOLDER" val="D:\ZhangYueNLP\latex\"/>
  <p:tag name="LATEXFORMHEIGHT" val=" 320"/>
  <p:tag name="LATEXFORMWIDTH" val=" 385"/>
  <p:tag name="LATEXFORMWRAP" val="True"/>
  <p:tag name="BITMAPVECTOR" val="1"/>
</p:tagLst>
</file>

<file path=ppt/tags/tag22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10.88035"/>
  <p:tag name="ORIGINALWIDTH" val=" 73.8261"/>
  <p:tag name="OUTPUTTYPE" val="SVG"/>
  <p:tag name="IGUANATEXVERSION" val="162"/>
  <p:tag name="LATEXADDIN" val="\documentclass{article}&#10;\usepackage{amsmath}&#10;\pagestyle{empty}&#10;\begin{document}&#10;&#10;\begin{gather*}&#10;\mathbf{W}^{key}\mathbf{h}, \mathbf{W}^{value}\mathbf{h}&#10;\end{gather*}&#10;&#10;\end{document}"/>
  <p:tag name="IGUANATEXSIZE" val="20"/>
  <p:tag name="IGUANATEXCURSOR" val="142"/>
  <p:tag name="TRANSPARENCY" val="True"/>
  <p:tag name="CHOOSECOLOR" val="False"/>
  <p:tag name="COLORHEX" val="000000"/>
  <p:tag name="LATEXENGINEID" val="1"/>
  <p:tag name="TEMPFOLDER" val="D:\ZhangYueNLP\latex\"/>
  <p:tag name="LATEXFORMHEIGHT" val=" 320"/>
  <p:tag name="LATEXFORMWIDTH" val=" 385"/>
  <p:tag name="LATEXFORMWRAP" val="True"/>
  <p:tag name="BITMAPVECTOR" val="1"/>
</p:tagLst>
</file>

<file path=ppt/tags/tag22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915197"/>
  <p:tag name="ORIGINALWIDTH" val=" 11.36543"/>
  <p:tag name="LATEXADDIN" val="\documentclass{article}&#10;\usepackage{amsmath}&#10;\pagestyle{empty}&#10;\begin{document}&#10;&#10;\begin{gather*}&#10;\mathbf{W}^{key}\mathbf{h}, \mathbf{W}^{value}\mathbf{h}&#10;\end{gather*}&#10;&#10;\end{document}"/>
  <p:tag name="IGUANATEXSIZE" val="20"/>
  <p:tag name="IGUANATEXCURSOR" val="142"/>
  <p:tag name="TRANSPARENCY" val="True"/>
  <p:tag name="CHOOSECOLOR" val="False"/>
  <p:tag name="COLORHEX" val="000000"/>
  <p:tag name="LATEXENGINEID" val="1"/>
  <p:tag name="TEMPFOLDER" val="D:\ZhangYueNLP\latex\"/>
  <p:tag name="LATEXFORMHEIGHT" val=" 320"/>
  <p:tag name="LATEXFORMWIDTH" val=" 385"/>
  <p:tag name="LATEXFORMWRAP" val="True"/>
  <p:tag name="BITMAPVECTOR" val="1"/>
  <p:tag name="EMFCHILD" val="True"/>
</p:tagLst>
</file>

<file path=ppt/tags/tag22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911772"/>
  <p:tag name="ORIGINALWIDTH" val=" 3.434409"/>
  <p:tag name="EMFCHILD" val="True"/>
</p:tagLst>
</file>

<file path=ppt/tags/tag2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9.964171"/>
  <p:tag name="ORIGINALWIDTH" val=" 2.312875"/>
  <p:tag name="EMFCHILD" val="True"/>
</p:tagLst>
</file>

<file path=ppt/tags/tag22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50004"/>
  <p:tag name="ORIGINALWIDTH" val=" 7.224607"/>
  <p:tag name="EMFCHILD" val="True"/>
</p:tagLst>
</file>

<file path=ppt/tags/tag22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915118"/>
  <p:tag name="ORIGINALWIDTH" val=" 5.682874"/>
  <p:tag name="EMFCHILD" val="True"/>
</p:tagLst>
</file>

<file path=ppt/tags/tag22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2.979331"/>
  <p:tag name="ORIGINALWIDTH" val=" 1.166575"/>
  <p:tag name="EMFCHILD" val="True"/>
</p:tagLst>
</file>

<file path=ppt/tags/tag22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915197"/>
  <p:tag name="ORIGINALWIDTH" val=" 11.36547"/>
  <p:tag name="EMFCHILD" val="True"/>
</p:tagLst>
</file>

<file path=ppt/tags/tag22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3.153425"/>
  <p:tag name="ORIGINALWIDTH" val=" 3.399724"/>
  <p:tag name="EMFCHILD" val="True"/>
</p:tagLst>
</file>

<file path=ppt/tags/tag22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911772"/>
  <p:tag name="ORIGINALWIDTH" val=" 5.895945"/>
  <p:tag name="EMFCHILD" val="True"/>
</p:tagLst>
</file>

<file path=ppt/tags/tag22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3.146535"/>
  <p:tag name="ORIGINALWIDTH" val=" 7.84126"/>
  <p:tag name="EMFCHILD" val="True"/>
</p:tagLst>
</file>

<file path=ppt/tags/tag22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915118"/>
  <p:tag name="ORIGINALWIDTH" val=" 5.682874"/>
  <p:tag name="EMFCHILD" val="True"/>
</p:tagLst>
</file>

<file path=ppt/tags/tag22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7.024881"/>
  <p:tag name="ORIGINALWIDTH" val=" 4.89504"/>
  <p:tag name="LATEXADDIN" val="\documentclass{article}&#10;\usepackage{amsmath}&#10;\pagestyle{empty}&#10;\begin{document}&#10;&#10;\begin{align*}&#10;h_{i,j} = \textit{attention}\big(&#10;    &amp;\mathbf{W}^{\text{query}}\mathbf{h}_{i}^\textit{j-1} \\&#10;    &amp;\mathbf{K}_{1:i}^\textit{j-1}, \\&#10;    &amp;\mathbf{V}_{1:i}^\textit{j-1})&#10;\end{align*}&#10;&#10;\end{document}"/>
  <p:tag name="IGUANATEXSIZE" val="20"/>
  <p:tag name="IGUANATEXCURSOR" val="259"/>
  <p:tag name="TRANSPARENCY" val="True"/>
  <p:tag name="CHOOSECOLOR" val="False"/>
  <p:tag name="COLORHEX" val="000000"/>
  <p:tag name="LATEXENGINEID" val="1"/>
  <p:tag name="TEMPFOLDER" val="D:\ZhangYueNLP\latex\"/>
  <p:tag name="LATEXFORMHEIGHT" val=" 320"/>
  <p:tag name="LATEXFORMWIDTH" val=" 385"/>
  <p:tag name="LATEXFORMWRAP" val="True"/>
  <p:tag name="BITMAPVECTOR" val="1"/>
  <p:tag name="EMFCHILD" val="True"/>
</p:tagLst>
</file>

<file path=ppt/tags/tag22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048975"/>
  <p:tag name="ORIGINALWIDTH" val=" 7.92563"/>
  <p:tag name="EMFCHILD" val="True"/>
</p:tagLst>
</file>

<file path=ppt/tags/tag2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1.534488"/>
  <p:tag name="ORIGINALWIDTH" val=" 2.661576"/>
  <p:tag name="EMFCHILD" val="True"/>
</p:tagLst>
</file>

<file path=ppt/tags/tag22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2.331614"/>
  <p:tag name="ORIGINALWIDTH" val=" 6.629921"/>
  <p:tag name="EMFCHILD" val="True"/>
</p:tagLst>
</file>

<file path=ppt/tags/tag22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646377"/>
  <p:tag name="ORIGINALWIDTH" val=" 38.14473"/>
  <p:tag name="EMFCHILD" val="True"/>
</p:tagLst>
</file>

<file path=ppt/tags/tag22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11.94693"/>
  <p:tag name="ORIGINALWIDTH" val=" 2.602126"/>
  <p:tag name="EMFCHILD" val="True"/>
</p:tagLst>
</file>

<file path=ppt/tags/tag22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915196"/>
  <p:tag name="ORIGINALWIDTH" val=" 11.36543"/>
  <p:tag name="EMFCHILD" val="True"/>
</p:tagLst>
</file>

<file path=ppt/tags/tag22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535078"/>
  <p:tag name="ORIGINALWIDTH" val=" 18.89783"/>
  <p:tag name="EMFCHILD" val="True"/>
</p:tagLst>
</file>

<file path=ppt/tags/tag22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915117"/>
  <p:tag name="ORIGINALWIDTH" val=" 5.682874"/>
  <p:tag name="EMFCHILD" val="True"/>
</p:tagLst>
</file>

<file path=ppt/tags/tag22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055865"/>
  <p:tag name="ORIGINALWIDTH" val=" 9.30685"/>
  <p:tag name="EMFCHILD" val="True"/>
</p:tagLst>
</file>

<file path=ppt/tags/tag22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695472"/>
  <p:tag name="ORIGINALWIDTH" val=" 2.115197"/>
  <p:tag name="EMFCHILD" val="True"/>
</p:tagLst>
</file>

<file path=ppt/tags/tag22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835432"/>
  <p:tag name="ORIGINALWIDTH" val=" 8.105236"/>
  <p:tag name="EMFCHILD" val="True"/>
</p:tagLst>
</file>

<file path=ppt/tags/tag22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055787"/>
  <p:tag name="ORIGINALWIDTH" val=" 9.30685"/>
  <p:tag name="EMFCHILD" val="True"/>
</p:tagLst>
</file>

<file path=ppt/tags/tag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UTPUTDPI" val="1200"/>
  <p:tag name="ORIGINALHEIGHT" val="12"/>
  <p:tag name="ORIGINALWIDTH" val="169"/>
  <p:tag name="OUTPUTTYPE" val="PDF"/>
  <p:tag name="IGUANATEXVERSION" val="160"/>
  <p:tag name="LATEXADDIN" val="\documentclass{article}&#10;\usepackage{amsmath}&#10;\pagestyle{empty}&#10;\begin{document}&#10;&#10;$\mathbf{h}_1^{d e c}=LSTM\_STEP\left(\mathbf{h}_0^{d e c}, e m b^{\prime}(\langle s\rangle)\right)$&#10;&#10;&#10;\end{document}"/>
  <p:tag name="IGUANATEXSIZE" val="20"/>
  <p:tag name="IGUANATEXCURSOR" val="108"/>
  <p:tag name="TRANSPARENCY" val="True"/>
  <p:tag name="FILENAME" val=""/>
  <p:tag name="LATEXENGINEID" val="0"/>
  <p:tag name="TEMPFOLDER" val="/Users/panzhong171/Library/Containers/com.microsoft.Powerpoint/Data/tmp/TemporaryItems/"/>
  <p:tag name="LATEXFORMHEIGHT" val="426.65"/>
  <p:tag name="LATEXFORMWIDTH" val="513.35"/>
  <p:tag name="LATEXFORMWRAP" val="True"/>
  <p:tag name="BITMAPVECTOR" val="0"/>
</p:tagLst>
</file>

<file path=ppt/tags/tag2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424094"/>
  <p:tag name="ORIGINALWIDTH" val=" 5.612836"/>
  <p:tag name="EMFCHILD" val="True"/>
</p:tagLst>
</file>

<file path=ppt/tags/tag23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632598"/>
  <p:tag name="ORIGINALWIDTH" val=" 4.742716"/>
  <p:tag name="EMFCHILD" val="True"/>
</p:tagLst>
</file>

<file path=ppt/tags/tag23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695472"/>
  <p:tag name="ORIGINALWIDTH" val=" 2.115197"/>
  <p:tag name="EMFCHILD" val="True"/>
</p:tagLst>
</file>

<file path=ppt/tags/tag23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2.979331"/>
  <p:tag name="ORIGINALWIDTH" val=" 1.166575"/>
  <p:tag name="EMFCHILD" val="True"/>
</p:tagLst>
</file>

<file path=ppt/tags/tag23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915196"/>
  <p:tag name="ORIGINALWIDTH" val=" 8.135276"/>
  <p:tag name="EMFCHILD" val="True"/>
</p:tagLst>
</file>

<file path=ppt/tags/tag23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055787"/>
  <p:tag name="ORIGINALWIDTH" val=" 9.30685"/>
  <p:tag name="EMFCHILD" val="True"/>
</p:tagLst>
</file>

<file path=ppt/tags/tag23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632598"/>
  <p:tag name="ORIGINALWIDTH" val=" 4.742716"/>
  <p:tag name="EMFCHILD" val="True"/>
</p:tagLst>
</file>

<file path=ppt/tags/tag23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695393"/>
  <p:tag name="ORIGINALWIDTH" val=" 2.115197"/>
  <p:tag name="EMFCHILD" val="True"/>
</p:tagLst>
</file>

<file path=ppt/tags/tag23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9.964172"/>
  <p:tag name="ORIGINALWIDTH" val=" 2.312874"/>
  <p:tag name="EMFCHILD" val="True"/>
</p:tagLst>
</file>

<file path=ppt/tags/tag23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7.024881"/>
  <p:tag name="ORIGINALWIDTH" val=" 4.895002"/>
  <p:tag name="LATEXADDIN" val="\documentclass{article}&#10;\usepackage{amsmath}&#10;\pagestyle{empty}&#10;\begin{document}&#10;&#10;\begin{align*}&#10;h_{i,j} = \textit{attention}\big(&#10;    &amp;\mathbf{W}^{\text{query}}\mathbf{h}_{i}^\textit{j-1}, \\&#10;    &amp;\mathbf{W}^{\text{key}}\mathbf{H}_{1:i}^\textit{j-1}, \\&#10;    &amp;\mathbf{W}^{\text{value}}\mathbf{H}_{1:i}^\textit{j-1} \big)&#10;\end{align*}&#10;&#10;\end{document}"/>
  <p:tag name="IGUANATEXSIZE" val="20"/>
  <p:tag name="IGUANATEXCURSOR" val="308"/>
  <p:tag name="TRANSPARENCY" val="True"/>
  <p:tag name="CHOOSECOLOR" val="False"/>
  <p:tag name="COLORHEX" val="000000"/>
  <p:tag name="LATEXENGINEID" val="1"/>
  <p:tag name="TEMPFOLDER" val="D:\ZhangYueNLP\latex\"/>
  <p:tag name="LATEXFORMHEIGHT" val=" 320"/>
  <p:tag name="LATEXFORMWIDTH" val=" 385"/>
  <p:tag name="LATEXFORMWRAP" val="True"/>
  <p:tag name="BITMAPVECTOR" val="1"/>
  <p:tag name="EMFCHILD" val="True"/>
</p:tagLst>
</file>

<file path=ppt/tags/tag23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048975"/>
  <p:tag name="ORIGINALWIDTH" val=" 7.925634"/>
  <p:tag name="EMFCHILD" val="True"/>
</p:tagLst>
</file>

<file path=ppt/tags/tag2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695393"/>
  <p:tag name="ORIGINALWIDTH" val=" 2.115197"/>
  <p:tag name="EMFCHILD" val="True"/>
</p:tagLst>
</file>

<file path=ppt/tags/tag23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2.331614"/>
  <p:tag name="ORIGINALWIDTH" val=" 6.629925"/>
  <p:tag name="EMFCHILD" val="True"/>
</p:tagLst>
</file>

<file path=ppt/tags/tag23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646377"/>
  <p:tag name="ORIGINALWIDTH" val=" 38.14478"/>
  <p:tag name="EMFCHILD" val="True"/>
</p:tagLst>
</file>

<file path=ppt/tags/tag23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11.94693"/>
  <p:tag name="ORIGINALWIDTH" val=" 2.602167"/>
  <p:tag name="EMFCHILD" val="True"/>
</p:tagLst>
</file>

<file path=ppt/tags/tag23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915196"/>
  <p:tag name="ORIGINALWIDTH" val=" 11.36548"/>
  <p:tag name="EMFCHILD" val="True"/>
</p:tagLst>
</file>

<file path=ppt/tags/tag23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535078"/>
  <p:tag name="ORIGINALWIDTH" val=" 18.8978"/>
  <p:tag name="EMFCHILD" val="True"/>
</p:tagLst>
</file>

<file path=ppt/tags/tag23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915117"/>
  <p:tag name="ORIGINALWIDTH" val=" 5.682877"/>
  <p:tag name="EMFCHILD" val="True"/>
</p:tagLst>
</file>

<file path=ppt/tags/tag23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055865"/>
  <p:tag name="ORIGINALWIDTH" val=" 9.306855"/>
  <p:tag name="EMFCHILD" val="True"/>
</p:tagLst>
</file>

<file path=ppt/tags/tag23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695472"/>
  <p:tag name="ORIGINALWIDTH" val=" 2.115198"/>
  <p:tag name="EMFCHILD" val="True"/>
</p:tagLst>
</file>

<file path=ppt/tags/tag23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2.979331"/>
  <p:tag name="ORIGINALWIDTH" val=" 1.166575"/>
  <p:tag name="EMFCHILD" val="True"/>
</p:tagLst>
</file>

<file path=ppt/tags/tag23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915117"/>
  <p:tag name="ORIGINALWIDTH" val=" 11.36548"/>
  <p:tag name="EMFCHILD" val="True"/>
</p:tagLst>
</file>

<file path=ppt/tags/tag2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2.331614"/>
  <p:tag name="ORIGINALWIDTH" val=" 6.629923"/>
  <p:tag name="EMFCHILD" val="True"/>
</p:tagLst>
</file>

<file path=ppt/tags/tag23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842047"/>
  <p:tag name="ORIGINALWIDTH" val=" 3.650828"/>
  <p:tag name="EMFCHILD" val="True"/>
</p:tagLst>
</file>

<file path=ppt/tags/tag23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534999"/>
  <p:tag name="ORIGINALWIDTH" val=" 7.237956"/>
  <p:tag name="EMFCHILD" val="True"/>
</p:tagLst>
</file>

<file path=ppt/tags/tag23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835432"/>
  <p:tag name="ORIGINALWIDTH" val=" 8.184964"/>
  <p:tag name="EMFCHILD" val="True"/>
</p:tagLst>
</file>

<file path=ppt/tags/tag23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055787"/>
  <p:tag name="ORIGINALWIDTH" val=" 9.306855"/>
  <p:tag name="EMFCHILD" val="True"/>
</p:tagLst>
</file>

<file path=ppt/tags/tag23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632598"/>
  <p:tag name="ORIGINALWIDTH" val=" 4.742719"/>
  <p:tag name="EMFCHILD" val="True"/>
</p:tagLst>
</file>

<file path=ppt/tags/tag23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695472"/>
  <p:tag name="ORIGINALWIDTH" val=" 2.115198"/>
  <p:tag name="EMFCHILD" val="True"/>
</p:tagLst>
</file>

<file path=ppt/tags/tag23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2.979331"/>
  <p:tag name="ORIGINALWIDTH" val=" 1.166575"/>
  <p:tag name="EMFCHILD" val="True"/>
</p:tagLst>
</file>

<file path=ppt/tags/tag23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915196"/>
  <p:tag name="ORIGINALWIDTH" val=" 11.36548"/>
  <p:tag name="EMFCHILD" val="True"/>
</p:tagLst>
</file>

<file path=ppt/tags/tag23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3.076811"/>
  <p:tag name="ORIGINALWIDTH" val=" 3.748781"/>
  <p:tag name="EMFCHILD" val="True"/>
</p:tagLst>
</file>

<file path=ppt/tags/tag23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3.181535"/>
  <p:tag name="ORIGINALWIDTH" val=" 3.483191"/>
  <p:tag name="EMFCHILD" val="True"/>
</p:tagLst>
</file>

<file path=ppt/tags/tag2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424094"/>
  <p:tag name="ORIGINALWIDTH" val=" 5.612836"/>
  <p:tag name="EMFCHILD" val="True"/>
</p:tagLst>
</file>

<file path=ppt/tags/tag23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911732"/>
  <p:tag name="ORIGINALWIDTH" val=" 9.537485"/>
  <p:tag name="EMFCHILD" val="True"/>
</p:tagLst>
</file>

<file path=ppt/tags/tag23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835432"/>
  <p:tag name="ORIGINALWIDTH" val=" 8.184964"/>
  <p:tag name="EMFCHILD" val="True"/>
</p:tagLst>
</file>

<file path=ppt/tags/tag23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055787"/>
  <p:tag name="ORIGINALWIDTH" val=" 9.306855"/>
  <p:tag name="EMFCHILD" val="True"/>
</p:tagLst>
</file>

<file path=ppt/tags/tag23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632598"/>
  <p:tag name="ORIGINALWIDTH" val=" 4.742719"/>
  <p:tag name="EMFCHILD" val="True"/>
</p:tagLst>
</file>

<file path=ppt/tags/tag23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695393"/>
  <p:tag name="ORIGINALWIDTH" val=" 2.115198"/>
  <p:tag name="EMFCHILD" val="True"/>
</p:tagLst>
</file>

<file path=ppt/tags/tag23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11.94693"/>
  <p:tag name="ORIGINALWIDTH" val=" 2.601852"/>
  <p:tag name="EMFCHILD" val="True"/>
</p:tagLst>
</file>

<file path=ppt/tags/tag23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12.30984"/>
  <p:tag name="ORIGINALWIDTH" val=" 234.8282"/>
  <p:tag name="OUTPUTTYPE" val="SVG"/>
  <p:tag name="IGUANATEXVERSION" val="162"/>
  <p:tag name="LATEXADDIN" val="\documentclass{article}&#10;\usepackage{amsmath}&#10;\pagestyle{empty}&#10;\begin{document}&#10;&#10;\begin{gather*}&#10;ATT(\hat{\mathbf{x}}_{1:n}) = attention(\mathbf{W}_{Q}\hat{\mathbf{X}}_{1:n}, \mathbf{W}_{K}\hat{\mathbf{X}}_{1:n},\mathbf{W}_{V}\hat{\mathbf{X}}_{1:n})&#10;\end{gather*}&#10;&#10;\end{document}"/>
  <p:tag name="IGUANATEXSIZE" val="20"/>
  <p:tag name="IGUANATEXCURSOR" val="225"/>
  <p:tag name="TRANSPARENCY" val="True"/>
  <p:tag name="CHOOSECOLOR" val="False"/>
  <p:tag name="COLORHEX" val="000000"/>
  <p:tag name="LATEXENGINEID" val="1"/>
  <p:tag name="TEMPFOLDER" val="D:\ZhangYueNLP\latex\"/>
  <p:tag name="LATEXFORMHEIGHT" val=" 320"/>
  <p:tag name="LATEXFORMWIDTH" val=" 385"/>
  <p:tag name="LATEXFORMWRAP" val="True"/>
  <p:tag name="BITMAPVECTOR" val="1"/>
</p:tagLst>
</file>

<file path=ppt/tags/tag23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9.964166"/>
  <p:tag name="ORIGINALWIDTH" val=" 82.49516"/>
  <p:tag name="OUTPUTTYPE" val="SVG"/>
  <p:tag name="IGUANATEXVERSION" val="162"/>
  <p:tag name="LATEXADDIN" val="\documentclass{article}&#10;\usepackage{amsmath}&#10;\pagestyle{empty}&#10;\begin{document}&#10;&#10;\begin{gather*}&#10;= \mathbf{W}_{V} \cdot \textit{softmax}(\mathbf{S})&#10;\end{gather*}&#10;&#10;\end{document}"/>
  <p:tag name="IGUANATEXSIZE" val="20"/>
  <p:tag name="IGUANATEXCURSOR" val="137"/>
  <p:tag name="TRANSPARENCY" val="True"/>
  <p:tag name="CHOOSECOLOR" val="False"/>
  <p:tag name="COLORHEX" val="000000"/>
  <p:tag name="LATEXENGINEID" val="1"/>
  <p:tag name="TEMPFOLDER" val="D:\ZhangYueNLP\latex\"/>
  <p:tag name="LATEXFORMHEIGHT" val=" 320"/>
  <p:tag name="LATEXFORMWIDTH" val=" 385"/>
  <p:tag name="LATEXFORMWRAP" val="True"/>
  <p:tag name="BITMAPVECTOR" val="1"/>
</p:tagLst>
</file>

<file path=ppt/tags/tag23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11.953"/>
  <p:tag name="ORIGINALWIDTH" val=" 256.2647"/>
  <p:tag name="OUTPUTTYPE" val="SVG"/>
  <p:tag name="IGUANATEXVERSION" val="162"/>
  <p:tag name="LATEXADDIN" val="\documentclass{article}&#10;\usepackage{amsmath}&#10;\pagestyle{empty}&#10;\begin{document}&#10;&#10;\begin{gather*}&#10;\hat{\mathbf{X}}_{1:n} = \mathbf{X}_{1:n} + P_{1:n},\quad P_{1:n} = \textsc{PositionEncoder}([1,...,n])&#10;\end{gather*}&#10;&#10;\end{document}"/>
  <p:tag name="IGUANATEXSIZE" val="20"/>
  <p:tag name="IGUANATEXCURSOR" val="161"/>
  <p:tag name="TRANSPARENCY" val="True"/>
  <p:tag name="CHOOSECOLOR" val="False"/>
  <p:tag name="COLORHEX" val="000000"/>
  <p:tag name="LATEXENGINEID" val="1"/>
  <p:tag name="TEMPFOLDER" val="D:\ZhangYueNLP\latex\"/>
  <p:tag name="LATEXFORMHEIGHT" val=" 320"/>
  <p:tag name="LATEXFORMWIDTH" val=" 385"/>
  <p:tag name="LATEXFORMWRAP" val="True"/>
  <p:tag name="BITMAPVECTOR" val="1"/>
</p:tagLst>
</file>

<file path=ppt/tags/tag23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10.32201"/>
  <p:tag name="ORIGINALWIDTH" val=" 236.965"/>
  <p:tag name="OUTPUTTYPE" val="SVG"/>
  <p:tag name="IGUANATEXVERSION" val="162"/>
  <p:tag name="LATEXADDIN" val="\documentclass{article}&#10;\usepackage{amsmath}&#10;\pagestyle{empty}&#10;\begin{document}&#10;&#10;\begin{gather*}&#10;ATT\texttt{\_}REL = attention(\mathbf{W}_{Q}\mathbf{X}_{1:n}, \mathbf{W}_{K}\mathbf{X}_{1:n},\mathbf{W}_{V}\mathbf{X}_{1:n})&#10;\end{gather*}&#10;&#10;\end{document}"/>
  <p:tag name="IGUANATEXSIZE" val="20"/>
  <p:tag name="IGUANATEXCURSOR" val="203"/>
  <p:tag name="TRANSPARENCY" val="True"/>
  <p:tag name="CHOOSECOLOR" val="False"/>
  <p:tag name="COLORHEX" val="000000"/>
  <p:tag name="LATEXENGINEID" val="2"/>
  <p:tag name="TEMPFOLDER" val="D:\ZhangYueNLP\latex\"/>
  <p:tag name="LATEXFORMHEIGHT" val=" 320"/>
  <p:tag name="LATEXFORMWIDTH" val=" 385"/>
  <p:tag name="LATEXFORMWRAP" val="True"/>
  <p:tag name="BITMAPVECTOR" val="1"/>
</p:tagLst>
</file>

<file path=ppt/tags/tag2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695393"/>
  <p:tag name="ORIGINALWIDTH" val=" 2.115197"/>
  <p:tag name="EMFCHILD" val="True"/>
</p:tagLst>
</file>

<file path=ppt/tags/tag23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10.50644"/>
  <p:tag name="ORIGINALWIDTH" val=" 85.29253"/>
  <p:tag name="OUTPUTTYPE" val="SVG"/>
  <p:tag name="IGUANATEXVERSION" val="162"/>
  <p:tag name="LATEXADDIN" val="\documentclass{article}&#10;\usepackage{amsmath}&#10;\pagestyle{empty}&#10;\begin{document}&#10;&#10;\begin{gather*}&#10;= \mathbf{W}_{V} \cdot \textit{softmax}(\mathbf{S’})&#10;\end{gather*}&#10;&#10;\end{document}"/>
  <p:tag name="IGUANATEXSIZE" val="20"/>
  <p:tag name="IGUANATEXCURSOR" val="112"/>
  <p:tag name="TRANSPARENCY" val="True"/>
  <p:tag name="CHOOSECOLOR" val="False"/>
  <p:tag name="COLORHEX" val="000000"/>
  <p:tag name="LATEXENGINEID" val="1"/>
  <p:tag name="TEMPFOLDER" val="D:\ZhangYueNLP\latex\"/>
  <p:tag name="LATEXFORMHEIGHT" val=" 320"/>
  <p:tag name="LATEXFORMWIDTH" val=" 385"/>
  <p:tag name="LATEXFORMWRAP" val="True"/>
  <p:tag name="BITMAPVECTOR" val="1"/>
</p:tagLst>
</file>

<file path=ppt/tags/tag23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10.36293"/>
  <p:tag name="ORIGINALWIDTH" val=" 59.76412"/>
  <p:tag name="OUTPUTTYPE" val="SVG"/>
  <p:tag name="IGUANATEXVERSION" val="162"/>
  <p:tag name="LATEXADDIN" val="\documentclass{article}&#10;\usepackage{amsmath}&#10;\pagestyle{empty}&#10;\begin{document}&#10;&#10;\begin{gather*}&#10;f(\mathbf{x_i}, \mathbf{x_j}, i-j)&#10;\end{gather*}&#10;&#10;\end{document}"/>
  <p:tag name="IGUANATEXSIZE" val="20"/>
  <p:tag name="IGUANATEXCURSOR" val="125"/>
  <p:tag name="TRANSPARENCY" val="True"/>
  <p:tag name="CHOOSECOLOR" val="False"/>
  <p:tag name="COLORHEX" val="000000"/>
  <p:tag name="LATEXENGINEID" val="1"/>
  <p:tag name="TEMPFOLDER" val="D:\ZhangYueNLP\latex\"/>
  <p:tag name="LATEXFORMHEIGHT" val=" 320"/>
  <p:tag name="LATEXFORMWIDTH" val=" 385"/>
  <p:tag name="LATEXFORMWRAP" val="True"/>
  <p:tag name="BITMAPVECTOR" val="1"/>
</p:tagLst>
</file>

<file path=ppt/tags/tag23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11.80516"/>
  <p:tag name="ORIGINALWIDTH" val=" 179.2941"/>
  <p:tag name="OUTPUTTYPE" val="SVG"/>
  <p:tag name="IGUANATEXVERSION" val="162"/>
  <p:tag name="LATEXADDIN" val="\documentclass{article}&#10;\usepackage{amsmath}&#10;\pagestyle{empty}&#10;\begin{document}&#10;&#10;\begin{gather*}&#10;\mathbf{W}^{query}, \mathbf{W}^{key}, \mathbf{W}^{value} \rightarrow \mathbf{W}_{Q}, \mathbf{W}_{K}, \mathbf{W}_{V}&#10;\end{gather*}&#10;&#10;\end{document}"/>
  <p:tag name="IGUANATEXSIZE" val="18"/>
  <p:tag name="IGUANATEXCURSOR" val="211"/>
  <p:tag name="TRANSPARENCY" val="True"/>
  <p:tag name="CHOOSECOLOR" val="False"/>
  <p:tag name="COLORHEX" val="000000"/>
  <p:tag name="LATEXENGINEID" val="1"/>
  <p:tag name="TEMPFOLDER" val="D:\ZhangYueNLP\latex\"/>
  <p:tag name="LATEXFORMHEIGHT" val=" 320"/>
  <p:tag name="LATEXFORMWIDTH" val=" 385"/>
  <p:tag name="LATEXFORMWRAP" val="True"/>
  <p:tag name="BITMAPVECTOR" val="1"/>
</p:tagLst>
</file>

<file path=ppt/tags/tag23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91518"/>
  <p:tag name="ORIGINALWIDTH" val=" 11.36544"/>
  <p:tag name="LATEXADDIN" val="\documentclass{article}&#10;\usepackage{amsmath}&#10;\pagestyle{empty}&#10;\begin{document}&#10;&#10;\begin{gather*}&#10;\mathbf{W}^{query}, \mathbf{W}^{key}, \mathbf{W}^{value} \rightarrow \mathbf{W}_{Q}, \mathbf{W}_{K}, \mathbf{W}_{V}&#10;\end{gather*}&#10;&#10;\end{document}"/>
  <p:tag name="IGUANATEXSIZE" val="18"/>
  <p:tag name="IGUANATEXCURSOR" val="211"/>
  <p:tag name="TRANSPARENCY" val="True"/>
  <p:tag name="CHOOSECOLOR" val="False"/>
  <p:tag name="COLORHEX" val="000000"/>
  <p:tag name="LATEXENGINEID" val="1"/>
  <p:tag name="TEMPFOLDER" val="D:\ZhangYueNLP\latex\"/>
  <p:tag name="LATEXFORMHEIGHT" val=" 320"/>
  <p:tag name="LATEXFORMWIDTH" val=" 385"/>
  <p:tag name="LATEXFORMWRAP" val="True"/>
  <p:tag name="BITMAPVECTOR" val="1"/>
  <p:tag name="EMFCHILD" val="True"/>
</p:tagLst>
</file>

<file path=ppt/tags/tag23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430359"/>
  <p:tag name="ORIGINALWIDTH" val=" 3.141382"/>
  <p:tag name="EMFCHILD" val="True"/>
</p:tagLst>
</file>

<file path=ppt/tags/tag23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3.146544"/>
  <p:tag name="ORIGINALWIDTH" val=" 11.74318"/>
  <p:tag name="EMFCHILD" val="True"/>
</p:tagLst>
</file>

<file path=ppt/tags/tag23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500044"/>
  <p:tag name="ORIGINALWIDTH" val=" 3.581059"/>
  <p:tag name="EMFCHILD" val="True"/>
</p:tagLst>
</file>

<file path=ppt/tags/tag23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2.979309"/>
  <p:tag name="ORIGINALWIDTH" val=" 1.166579"/>
  <p:tag name="EMFCHILD" val="True"/>
</p:tagLst>
</file>

<file path=ppt/tags/tag23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91518"/>
  <p:tag name="ORIGINALWIDTH" val=" 11.3654"/>
  <p:tag name="EMFCHILD" val="True"/>
</p:tagLst>
</file>

<file path=ppt/tags/tag23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911767"/>
  <p:tag name="ORIGINALWIDTH" val=" 3.434427"/>
  <p:tag name="EMFCHILD" val="True"/>
</p:tagLst>
</file>

<file path=ppt/tags/tag2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636337"/>
  <p:tag name="ORIGINALWIDTH" val=" 6.629923"/>
  <p:tag name="EMFCHILD" val="True"/>
</p:tagLst>
</file>

<file path=ppt/tags/tag23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500044"/>
  <p:tag name="ORIGINALWIDTH" val=" 7.224585"/>
  <p:tag name="EMFCHILD" val="True"/>
</p:tagLst>
</file>

<file path=ppt/tags/tag23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2.979309"/>
  <p:tag name="ORIGINALWIDTH" val=" 1.166579"/>
  <p:tag name="EMFCHILD" val="True"/>
</p:tagLst>
</file>

<file path=ppt/tags/tag23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91518"/>
  <p:tag name="ORIGINALWIDTH" val=" 11.36544"/>
  <p:tag name="EMFCHILD" val="True"/>
</p:tagLst>
</file>

<file path=ppt/tags/tag23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3.153456"/>
  <p:tag name="ORIGINALWIDTH" val=" 3.399694"/>
  <p:tag name="EMFCHILD" val="True"/>
</p:tagLst>
</file>

<file path=ppt/tags/tag23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911767"/>
  <p:tag name="ORIGINALWIDTH" val=" 5.895976"/>
  <p:tag name="EMFCHILD" val="True"/>
</p:tagLst>
</file>

<file path=ppt/tags/tag23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3.146544"/>
  <p:tag name="ORIGINALWIDTH" val=" 7.841339"/>
  <p:tag name="EMFCHILD" val="True"/>
</p:tagLst>
</file>

<file path=ppt/tags/tag23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5.201531"/>
  <p:tag name="ORIGINALWIDTH" val=" 8.853019"/>
  <p:tag name="EMFCHILD" val="True"/>
</p:tagLst>
</file>

<file path=ppt/tags/tag23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91518"/>
  <p:tag name="ORIGINALWIDTH" val=" 11.3654"/>
  <p:tag name="EMFCHILD" val="True"/>
</p:tagLst>
</file>

<file path=ppt/tags/tag23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258356"/>
  <p:tag name="ORIGINALWIDTH" val=" 5.305381"/>
  <p:tag name="EMFCHILD" val="True"/>
</p:tagLst>
</file>

<file path=ppt/tags/tag23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2.979309"/>
  <p:tag name="ORIGINALWIDTH" val=" 1.166579"/>
  <p:tag name="EMFCHILD" val="True"/>
</p:tagLst>
</file>

<file path=ppt/tags/tag2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464133"/>
  <p:tag name="ORIGINALWIDTH" val=" 5.523033"/>
  <p:tag name="EMFCHILD" val="True"/>
</p:tagLst>
</file>

<file path=ppt/tags/tag23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91518"/>
  <p:tag name="ORIGINALWIDTH" val=" 11.36549"/>
  <p:tag name="EMFCHILD" val="True"/>
</p:tagLst>
</file>

<file path=ppt/tags/tag23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765486"/>
  <p:tag name="ORIGINALWIDTH" val=" 6.352494"/>
  <p:tag name="EMFCHILD" val="True"/>
</p:tagLst>
</file>

<file path=ppt/tags/tag23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2.979309"/>
  <p:tag name="ORIGINALWIDTH" val=" 1.166579"/>
  <p:tag name="EMFCHILD" val="True"/>
</p:tagLst>
</file>

<file path=ppt/tags/tag23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91518"/>
  <p:tag name="ORIGINALWIDTH" val=" 11.36549"/>
  <p:tag name="EMFCHILD" val="True"/>
</p:tagLst>
</file>

<file path=ppt/tags/tag23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904856"/>
  <p:tag name="ORIGINALWIDTH" val=" 5.459274"/>
  <p:tag name="EMFCHILD" val="True"/>
</p:tagLst>
</file>

<file path=ppt/tags/tag23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9.067685"/>
  <p:tag name="ORIGINALWIDTH" val=" 4.974784"/>
  <p:tag name="LATEXADDIN" val="\documentclass{article}&#10;\usepackage{amsmath}&#10;\pagestyle{empty}&#10;\begin{document}&#10;&#10;\begin{gather*}&#10;f(\mathbf{x_i}, \mathbf{x_j}, i-j)&#10;\end{gather*}&#10;&#10;\end{document}"/>
  <p:tag name="IGUANATEXSIZE" val="20"/>
  <p:tag name="IGUANATEXCURSOR" val="125"/>
  <p:tag name="TRANSPARENCY" val="True"/>
  <p:tag name="CHOOSECOLOR" val="False"/>
  <p:tag name="COLORHEX" val="000000"/>
  <p:tag name="LATEXENGINEID" val="1"/>
  <p:tag name="TEMPFOLDER" val="D:\ZhangYueNLP\latex\"/>
  <p:tag name="LATEXFORMHEIGHT" val=" 320"/>
  <p:tag name="LATEXFORMWIDTH" val=" 385"/>
  <p:tag name="LATEXFORMWRAP" val="True"/>
  <p:tag name="BITMAPVECTOR" val="1"/>
  <p:tag name="EMFCHILD" val="True"/>
</p:tagLst>
</file>

<file path=ppt/tags/tag23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9.964164"/>
  <p:tag name="ORIGINALWIDTH" val=" 2.312822"/>
  <p:tag name="EMFCHILD" val="True"/>
</p:tagLst>
</file>

<file path=ppt/tags/tag23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424064"/>
  <p:tag name="ORIGINALWIDTH" val=" 5.612783"/>
  <p:tag name="EMFCHILD" val="True"/>
</p:tagLst>
</file>

<file path=ppt/tags/tag23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848939"/>
  <p:tag name="ORIGINALWIDTH" val=" 1.731412"/>
  <p:tag name="EMFCHILD" val="True"/>
</p:tagLst>
</file>

<file path=ppt/tags/tag23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2.979297"/>
  <p:tag name="ORIGINALWIDTH" val=" 1.166563"/>
  <p:tag name="EMFCHILD" val="True"/>
</p:tagLst>
</file>

<file path=ppt/tags/tag2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430353"/>
  <p:tag name="ORIGINALWIDTH" val=" 3.89508"/>
  <p:tag name="EMFCHILD" val="True"/>
</p:tagLst>
</file>

<file path=ppt/tags/tag23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424064"/>
  <p:tag name="ORIGINALWIDTH" val=" 5.612783"/>
  <p:tag name="EMFCHILD" val="True"/>
</p:tagLst>
</file>

<file path=ppt/tags/tag23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244341"/>
  <p:tag name="ORIGINALWIDTH" val=" 2.506115"/>
  <p:tag name="EMFCHILD" val="True"/>
</p:tagLst>
</file>

<file path=ppt/tags/tag23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2.979297"/>
  <p:tag name="ORIGINALWIDTH" val=" 1.166563"/>
  <p:tag name="EMFCHILD" val="True"/>
</p:tagLst>
</file>

<file path=ppt/tags/tag23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696061"/>
  <p:tag name="ORIGINALWIDTH" val=" 2.632164"/>
  <p:tag name="EMFCHILD" val="True"/>
</p:tagLst>
</file>

<file path=ppt/tags/tag23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.3985054"/>
  <p:tag name="ORIGINALWIDTH" val=" 6.091349"/>
  <p:tag name="EMFCHILD" val="True"/>
</p:tagLst>
</file>

<file path=ppt/tags/tag23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8.629097"/>
  <p:tag name="ORIGINALWIDTH" val=" 4.087428"/>
  <p:tag name="EMFCHILD" val="True"/>
</p:tagLst>
</file>

<file path=ppt/tags/tag23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9.964164"/>
  <p:tag name="ORIGINALWIDTH" val=" 2.312874"/>
  <p:tag name="EMFCHILD" val="True"/>
</p:tagLst>
</file>

<file path=ppt/tags/tag23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2.331594"/>
  <p:tag name="ORIGINALWIDTH" val=" 6.629932"/>
  <p:tag name="LATEXADDIN" val="\documentclass{article}&#10;\usepackage{amsmath}&#10;\pagestyle{empty}&#10;\begin{document}&#10;&#10;\begin{gather*}&#10;= \mathbf{W}_{V} \cdot \textit{softmax}(\mathbf{S’})&#10;\end{gather*}&#10;&#10;\end{document}"/>
  <p:tag name="IGUANATEXSIZE" val="20"/>
  <p:tag name="IGUANATEXCURSOR" val="112"/>
  <p:tag name="TRANSPARENCY" val="True"/>
  <p:tag name="CHOOSECOLOR" val="False"/>
  <p:tag name="COLORHEX" val="000000"/>
  <p:tag name="LATEXENGINEID" val="1"/>
  <p:tag name="TEMPFOLDER" val="D:\ZhangYueNLP\latex\"/>
  <p:tag name="LATEXFORMHEIGHT" val=" 320"/>
  <p:tag name="LATEXFORMWIDTH" val=" 385"/>
  <p:tag name="LATEXFORMWRAP" val="True"/>
  <p:tag name="BITMAPVECTOR" val="1"/>
  <p:tag name="EMFCHILD" val="True"/>
</p:tagLst>
</file>

<file path=ppt/tags/tag23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915198"/>
  <p:tag name="ORIGINALWIDTH" val=" 11.36543"/>
  <p:tag name="EMFCHILD" val="True"/>
</p:tagLst>
</file>

<file path=ppt/tags/tag23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904897"/>
  <p:tag name="ORIGINALWIDTH" val=" 5.459255"/>
  <p:tag name="EMFCHILD" val="True"/>
</p:tagLst>
</file>

<file path=ppt/tags/tag2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695471"/>
  <p:tag name="ORIGINALWIDTH" val=" 2.115197"/>
  <p:tag name="EMFCHILD" val="True"/>
</p:tagLst>
</file>

<file path=ppt/tags/tag23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1.055966"/>
  <p:tag name="ORIGINALWIDTH" val=" 1.05681"/>
  <p:tag name="EMFCHILD" val="True"/>
</p:tagLst>
</file>

<file path=ppt/tags/tag23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9.067687"/>
  <p:tag name="ORIGINALWIDTH" val=" 33.20045"/>
  <p:tag name="EMFCHILD" val="True"/>
</p:tagLst>
</file>

<file path=ppt/tags/tag23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9.964166"/>
  <p:tag name="ORIGINALWIDTH" val=" 2.312821"/>
  <p:tag name="EMFCHILD" val="True"/>
</p:tagLst>
</file>

<file path=ppt/tags/tag23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7.054907"/>
  <p:tag name="ORIGINALWIDTH" val=" 5.084535"/>
  <p:tag name="EMFCHILD" val="True"/>
</p:tagLst>
</file>

<file path=ppt/tags/tag23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3.614132"/>
  <p:tag name="ORIGINALWIDTH" val=" 1.752402"/>
  <p:tag name="EMFCHILD" val="True"/>
</p:tagLst>
</file>

<file path=ppt/tags/tag23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9.964166"/>
  <p:tag name="ORIGINALWIDTH" val=" 2.312874"/>
  <p:tag name="EMFCHILD" val="True"/>
</p:tagLst>
</file>

<file path=ppt/tags/tag23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7.13423"/>
  <p:tag name="ORIGINALWIDTH" val=" 14.1478"/>
  <p:tag name="LATEXADDIN" val="\documentclass{article}&#10;\usepackage{amsmath}&#10;\pagestyle{empty}&#10;\begin{document}&#10;&#10;\begin{gather*}&#10;ATT\texttt{\_}REL = attention(\mathbf{W}_{Q}\mathbf{X}_{1:n}, \mathbf{W}_{K}\mathbf{X}_{1:n},\mathbf{W}_{V}\mathbf{X}_{1:n})&#10;\end{gather*}&#10;&#10;\end{document}"/>
  <p:tag name="IGUANATEXSIZE" val="20"/>
  <p:tag name="IGUANATEXCURSOR" val="203"/>
  <p:tag name="TRANSPARENCY" val="True"/>
  <p:tag name="CHOOSECOLOR" val="False"/>
  <p:tag name="COLORHEX" val="000000"/>
  <p:tag name="LATEXENGINEID" val="2"/>
  <p:tag name="TEMPFOLDER" val="D:\ZhangYueNLP\latex\"/>
  <p:tag name="LATEXFORMHEIGHT" val=" 320"/>
  <p:tag name="LATEXFORMWIDTH" val=" 385"/>
  <p:tag name="LATEXFORMWRAP" val="True"/>
  <p:tag name="BITMAPVECTOR" val="1"/>
  <p:tag name="EMFCHILD" val="True"/>
</p:tagLst>
</file>

<file path=ppt/tags/tag23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745693"/>
  <p:tag name="ORIGINALWIDTH" val=" 6.779397"/>
  <p:tag name="EMFCHILD" val="True"/>
</p:tagLst>
</file>

<file path=ppt/tags/tag23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.6973847"/>
  <p:tag name="ORIGINALWIDTH" val=" 4.107468"/>
  <p:tag name="EMFCHILD" val="True"/>
</p:tagLst>
</file>

<file path=ppt/tags/tag23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7.024583"/>
  <p:tag name="ORIGINALWIDTH" val=" 7.118147"/>
  <p:tag name="EMFCHILD" val="True"/>
</p:tagLst>
</file>

<file path=ppt/tags/tag2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464133"/>
  <p:tag name="ORIGINALWIDTH" val=" 5.523072"/>
  <p:tag name="EMFCHILD" val="True"/>
</p:tagLst>
</file>

<file path=ppt/tags/tag23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775702"/>
  <p:tag name="ORIGINALWIDTH" val=" 7.235706"/>
  <p:tag name="EMFCHILD" val="True"/>
</p:tagLst>
</file>

<file path=ppt/tags/tag23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805395"/>
  <p:tag name="ORIGINALWIDTH" val=" 6.021624"/>
  <p:tag name="EMFCHILD" val="True"/>
</p:tagLst>
</file>

<file path=ppt/tags/tag23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2.331595"/>
  <p:tag name="ORIGINALWIDTH" val=" 6.629878"/>
  <p:tag name="EMFCHILD" val="True"/>
</p:tagLst>
</file>

<file path=ppt/tags/tag23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696064"/>
  <p:tag name="ORIGINALWIDTH" val=" 40.23188"/>
  <p:tag name="EMFCHILD" val="True"/>
</p:tagLst>
</file>

<file path=ppt/tags/tag23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9.964168"/>
  <p:tag name="ORIGINALWIDTH" val=" 2.31282"/>
  <p:tag name="EMFCHILD" val="True"/>
</p:tagLst>
</file>

<file path=ppt/tags/tag23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915147"/>
  <p:tag name="ORIGINALWIDTH" val=" 11.36543"/>
  <p:tag name="EMFCHILD" val="True"/>
</p:tagLst>
</file>

<file path=ppt/tags/tag23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258373"/>
  <p:tag name="ORIGINALWIDTH" val=" 5.305358"/>
  <p:tag name="EMFCHILD" val="True"/>
</p:tagLst>
</file>

<file path=ppt/tags/tag23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835456"/>
  <p:tag name="ORIGINALWIDTH" val=" 7.985462"/>
  <p:tag name="EMFCHILD" val="True"/>
</p:tagLst>
</file>

<file path=ppt/tags/tag23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632653"/>
  <p:tag name="ORIGINALWIDTH" val=" 4.739191"/>
  <p:tag name="EMFCHILD" val="True"/>
</p:tagLst>
</file>

<file path=ppt/tags/tag23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3.146485"/>
  <p:tag name="ORIGINALWIDTH" val=" 4.265424"/>
  <p:tag name="EMFCHILD" val="True"/>
</p:tagLst>
</file>

<file path=ppt/tags/tag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7.191995"/>
  <p:tag name="ORIGINALWIDTH" val=" 18.08917"/>
  <p:tag name="OUTPUTTYPE" val="SVG"/>
  <p:tag name="IGUANATEXVERSION" val="162"/>
  <p:tag name="LATEXADDIN" val="\documentclass{article}&#10;\usepackage{amsmath}&#10;\pagestyle{empty}&#10;\begin{document}&#10;&#10;\begin{gather*}&#10;\mathbf{h}^{enc}&#10;\end{gather*}&#10;&#10;\end{document}"/>
  <p:tag name="IGUANATEXSIZE" val="24"/>
  <p:tag name="IGUANATEXCURSOR" val="106"/>
  <p:tag name="TRANSPARENCY" val="True"/>
  <p:tag name="CHOOSECOLOR" val="False"/>
  <p:tag name="COLORHEX" val="000000"/>
  <p:tag name="LATEXENGINEID" val="1"/>
  <p:tag name="TEMPFOLDER" val="D:\ZhangYueNLP\latex\"/>
  <p:tag name="LATEXFORMHEIGHT" val=" 320"/>
  <p:tag name="LATEXFORMWIDTH" val=" 385"/>
  <p:tag name="LATEXFORMWRAP" val="True"/>
  <p:tag name="BITMAPVECTOR" val="1"/>
</p:tagLst>
</file>

<file path=ppt/tags/tag2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430353"/>
  <p:tag name="ORIGINALWIDTH" val=" 3.895119"/>
  <p:tag name="EMFCHILD" val="True"/>
</p:tagLst>
</file>

<file path=ppt/tags/tag24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2.979298"/>
  <p:tag name="ORIGINALWIDTH" val=" 1.166563"/>
  <p:tag name="EMFCHILD" val="True"/>
</p:tagLst>
</file>

<file path=ppt/tags/tag24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915147"/>
  <p:tag name="ORIGINALWIDTH" val=" 11.36548"/>
  <p:tag name="EMFCHILD" val="True"/>
</p:tagLst>
</file>

<file path=ppt/tags/tag24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765506"/>
  <p:tag name="ORIGINALWIDTH" val=" 6.352464"/>
  <p:tag name="EMFCHILD" val="True"/>
</p:tagLst>
</file>

<file path=ppt/tags/tag24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835456"/>
  <p:tag name="ORIGINALWIDTH" val=" 7.985462"/>
  <p:tag name="EMFCHILD" val="True"/>
</p:tagLst>
</file>

<file path=ppt/tags/tag24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632653"/>
  <p:tag name="ORIGINALWIDTH" val=" 4.739191"/>
  <p:tag name="EMFCHILD" val="True"/>
</p:tagLst>
</file>

<file path=ppt/tags/tag24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3.146485"/>
  <p:tag name="ORIGINALWIDTH" val=" 4.265424"/>
  <p:tag name="EMFCHILD" val="True"/>
</p:tagLst>
</file>

<file path=ppt/tags/tag24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2.979298"/>
  <p:tag name="ORIGINALWIDTH" val=" 1.166563"/>
  <p:tag name="EMFCHILD" val="True"/>
</p:tagLst>
</file>

<file path=ppt/tags/tag24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915147"/>
  <p:tag name="ORIGINALWIDTH" val=" 11.36543"/>
  <p:tag name="EMFCHILD" val="True"/>
</p:tagLst>
</file>

<file path=ppt/tags/tag24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904846"/>
  <p:tag name="ORIGINALWIDTH" val=" 5.459254"/>
  <p:tag name="EMFCHILD" val="True"/>
</p:tagLst>
</file>

<file path=ppt/tags/tag24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835456"/>
  <p:tag name="ORIGINALWIDTH" val=" 7.985462"/>
  <p:tag name="EMFCHILD" val="True"/>
</p:tagLst>
</file>

<file path=ppt/tags/tag2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695471"/>
  <p:tag name="ORIGINALWIDTH" val=" 2.115197"/>
  <p:tag name="EMFCHILD" val="True"/>
</p:tagLst>
</file>

<file path=ppt/tags/tag24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632653"/>
  <p:tag name="ORIGINALWIDTH" val=" 4.739191"/>
  <p:tag name="EMFCHILD" val="True"/>
</p:tagLst>
</file>

<file path=ppt/tags/tag24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3.146485"/>
  <p:tag name="ORIGINALWIDTH" val=" 4.265424"/>
  <p:tag name="EMFCHILD" val="True"/>
</p:tagLst>
</file>

<file path=ppt/tags/tag24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9.964168"/>
  <p:tag name="ORIGINALWIDTH" val=" 2.312873"/>
  <p:tag name="EMFCHILD" val="True"/>
</p:tagLst>
</file>

<file path=ppt/tags/tag24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1.534478"/>
  <p:tag name="ORIGINALWIDTH" val=" 2.661593"/>
  <p:tag name="LATEXADDIN" val="\documentclass{article}&#10;\usepackage{amsmath}&#10;\pagestyle{empty}&#10;\begin{document}&#10;&#10;\begin{gather*}&#10;\hat{\mathbf{X}}_{1:n} = \mathbf{X}_{1:n} + P_{1:n},\quad P_{1:n} = \textsc{PositionEncoder}([1,...,n])&#10;\end{gather*}&#10;&#10;\end{document}"/>
  <p:tag name="IGUANATEXSIZE" val="20"/>
  <p:tag name="IGUANATEXCURSOR" val="161"/>
  <p:tag name="TRANSPARENCY" val="True"/>
  <p:tag name="CHOOSECOLOR" val="False"/>
  <p:tag name="COLORHEX" val="000000"/>
  <p:tag name="LATEXENGINEID" val="1"/>
  <p:tag name="TEMPFOLDER" val="D:\ZhangYueNLP\latex\"/>
  <p:tag name="LATEXFORMHEIGHT" val=" 320"/>
  <p:tag name="LATEXFORMWIDTH" val=" 385"/>
  <p:tag name="LATEXFORMWRAP" val="True"/>
  <p:tag name="BITMAPVECTOR" val="1"/>
  <p:tag name="EMFCHILD" val="True"/>
</p:tagLst>
</file>

<file path=ppt/tags/tag24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835455"/>
  <p:tag name="ORIGINALWIDTH" val=" 7.985412"/>
  <p:tag name="EMFCHILD" val="True"/>
</p:tagLst>
</file>

<file path=ppt/tags/tag24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632653"/>
  <p:tag name="ORIGINALWIDTH" val=" 4.742726"/>
  <p:tag name="EMFCHILD" val="True"/>
</p:tagLst>
</file>

<file path=ppt/tags/tag24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3.146538"/>
  <p:tag name="ORIGINALWIDTH" val=" 4.265426"/>
  <p:tag name="EMFCHILD" val="True"/>
</p:tagLst>
</file>

<file path=ppt/tags/tag24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2.331595"/>
  <p:tag name="ORIGINALWIDTH" val=" 6.629933"/>
  <p:tag name="EMFCHILD" val="True"/>
</p:tagLst>
</file>

<file path=ppt/tags/tag24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835455"/>
  <p:tag name="ORIGINALWIDTH" val=" 7.985412"/>
  <p:tag name="EMFCHILD" val="True"/>
</p:tagLst>
</file>

<file path=ppt/tags/tag24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632653"/>
  <p:tag name="ORIGINALWIDTH" val=" 4.742726"/>
  <p:tag name="EMFCHILD" val="True"/>
</p:tagLst>
</file>

<file path=ppt/tags/tag2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9.964171"/>
  <p:tag name="ORIGINALWIDTH" val=" 6.069844"/>
  <p:tag name="EMFCHILD" val="True"/>
</p:tagLst>
</file>

<file path=ppt/tags/tag24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3.146538"/>
  <p:tag name="ORIGINALWIDTH" val=" 4.265426"/>
  <p:tag name="EMFCHILD" val="True"/>
</p:tagLst>
</file>

<file path=ppt/tags/tag24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636361"/>
  <p:tag name="ORIGINALWIDTH" val=" 6.629933"/>
  <p:tag name="EMFCHILD" val="True"/>
</p:tagLst>
</file>

<file path=ppt/tags/tag24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805393"/>
  <p:tag name="ORIGINALWIDTH" val=" 7.11815"/>
  <p:tag name="EMFCHILD" val="True"/>
</p:tagLst>
</file>

<file path=ppt/tags/tag24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632653"/>
  <p:tag name="ORIGINALWIDTH" val=" 4.742726"/>
  <p:tag name="EMFCHILD" val="True"/>
</p:tagLst>
</file>

<file path=ppt/tags/tag24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3.146538"/>
  <p:tag name="ORIGINALWIDTH" val=" 4.265426"/>
  <p:tag name="EMFCHILD" val="True"/>
</p:tagLst>
</file>

<file path=ppt/tags/tag24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2.979298"/>
  <p:tag name="ORIGINALWIDTH" val=" 1.166563"/>
  <p:tag name="EMFCHILD" val="True"/>
</p:tagLst>
</file>

<file path=ppt/tags/tag24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805393"/>
  <p:tag name="ORIGINALWIDTH" val=" 7.11815"/>
  <p:tag name="EMFCHILD" val="True"/>
</p:tagLst>
</file>

<file path=ppt/tags/tag24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632653"/>
  <p:tag name="ORIGINALWIDTH" val=" 4.742673"/>
  <p:tag name="EMFCHILD" val="True"/>
</p:tagLst>
</file>

<file path=ppt/tags/tag24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3.146538"/>
  <p:tag name="ORIGINALWIDTH" val=" 4.265426"/>
  <p:tag name="EMFCHILD" val="True"/>
</p:tagLst>
</file>

<file path=ppt/tags/tag24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2.331595"/>
  <p:tag name="ORIGINALWIDTH" val=" 6.629933"/>
  <p:tag name="EMFCHILD" val="True"/>
</p:tagLst>
</file>

<file path=ppt/tags/tag2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8.629132"/>
  <p:tag name="ORIGINALWIDTH" val=" 4.087442"/>
  <p:tag name="EMFCHILD" val="True"/>
</p:tagLst>
</file>

<file path=ppt/tags/tag24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944839"/>
  <p:tag name="ORIGINALWIDTH" val=" 85.54338"/>
  <p:tag name="EMFCHILD" val="True"/>
</p:tagLst>
</file>

<file path=ppt/tags/tag24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9.964167"/>
  <p:tag name="ORIGINALWIDTH" val=" 9.837758"/>
  <p:tag name="EMFCHILD" val="True"/>
</p:tagLst>
</file>

<file path=ppt/tags/tag24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2.979298"/>
  <p:tag name="ORIGINALWIDTH" val=" 1.166563"/>
  <p:tag name="EMFCHILD" val="True"/>
</p:tagLst>
</file>

<file path=ppt/tags/tag24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2.979298"/>
  <p:tag name="ORIGINALWIDTH" val=" 9.476329"/>
  <p:tag name="EMFCHILD" val="True"/>
</p:tagLst>
</file>

<file path=ppt/tags/tag24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513829"/>
  <p:tag name="ORIGINALWIDTH" val=" 5.403615"/>
  <p:tag name="EMFCHILD" val="True"/>
</p:tagLst>
</file>

<file path=ppt/tags/tag24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9.964167"/>
  <p:tag name="ORIGINALWIDTH" val=" 5.431831"/>
  <p:tag name="EMFCHILD" val="True"/>
</p:tagLst>
</file>

<file path=ppt/tags/tag24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2.331594"/>
  <p:tag name="ORIGINALWIDTH" val=" 6.629878"/>
  <p:tag name="LATEXADDIN" val="\documentclass{article}&#10;\usepackage{amsmath}&#10;\pagestyle{empty}&#10;\begin{document}&#10;&#10;\begin{gather*}&#10;= \mathbf{W}_{V} \cdot \textit{softmax}(\mathbf{S})&#10;\end{gather*}&#10;&#10;\end{document}"/>
  <p:tag name="IGUANATEXSIZE" val="20"/>
  <p:tag name="IGUANATEXCURSOR" val="137"/>
  <p:tag name="TRANSPARENCY" val="True"/>
  <p:tag name="CHOOSECOLOR" val="False"/>
  <p:tag name="COLORHEX" val="000000"/>
  <p:tag name="LATEXENGINEID" val="1"/>
  <p:tag name="TEMPFOLDER" val="D:\ZhangYueNLP\latex\"/>
  <p:tag name="LATEXFORMHEIGHT" val=" 320"/>
  <p:tag name="LATEXFORMWIDTH" val=" 385"/>
  <p:tag name="LATEXFORMWRAP" val="True"/>
  <p:tag name="BITMAPVECTOR" val="1"/>
  <p:tag name="EMFCHILD" val="True"/>
</p:tagLst>
</file>

<file path=ppt/tags/tag24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915198"/>
  <p:tag name="ORIGINALWIDTH" val=" 11.36548"/>
  <p:tag name="EMFCHILD" val="True"/>
</p:tagLst>
</file>

<file path=ppt/tags/tag24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904897"/>
  <p:tag name="ORIGINALWIDTH" val=" 5.459254"/>
  <p:tag name="EMFCHILD" val="True"/>
</p:tagLst>
</file>

<file path=ppt/tags/tag24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1.055966"/>
  <p:tag name="ORIGINALWIDTH" val=" 1.05681"/>
  <p:tag name="EMFCHILD" val="True"/>
</p:tagLst>
</file>

<file path=ppt/tags/tag2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9.964171"/>
  <p:tag name="ORIGINALWIDTH" val=" 1.365827"/>
  <p:tag name="EMFCHILD" val="True"/>
</p:tagLst>
</file>

<file path=ppt/tags/tag24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9.067687"/>
  <p:tag name="ORIGINALWIDTH" val=" 33.20044"/>
  <p:tag name="EMFCHILD" val="True"/>
</p:tagLst>
</file>

<file path=ppt/tags/tag24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9.964166"/>
  <p:tag name="ORIGINALWIDTH" val=" 2.312873"/>
  <p:tag name="EMFCHILD" val="True"/>
</p:tagLst>
</file>

<file path=ppt/tags/tag24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7.054907"/>
  <p:tag name="ORIGINALWIDTH" val=" 5.084534"/>
  <p:tag name="EMFCHILD" val="True"/>
</p:tagLst>
</file>

<file path=ppt/tags/tag24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9.964166"/>
  <p:tag name="ORIGINALWIDTH" val=" 2.312873"/>
  <p:tag name="EMFCHILD" val="True"/>
</p:tagLst>
</file>

<file path=ppt/tags/tag24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7.134228"/>
  <p:tag name="ORIGINALWIDTH" val=" 14.14779"/>
  <p:tag name="LATEXADDIN" val="\documentclass{article}&#10;\usepackage{amsmath}&#10;\pagestyle{empty}&#10;\begin{document}&#10;&#10;\begin{gather*}&#10;ATT(\hat{\mathbf{x}}_{1:n}) = attention(\mathbf{W}_{Q}\hat{\mathbf{X}}_{1:n}, \mathbf{W}_{K}\hat{\mathbf{X}}_{1:n},\mathbf{W}_{V}\hat{\mathbf{X}}_{1:n})&#10;\end{gather*}&#10;&#10;\end{document}"/>
  <p:tag name="IGUANATEXSIZE" val="20"/>
  <p:tag name="IGUANATEXCURSOR" val="225"/>
  <p:tag name="TRANSPARENCY" val="True"/>
  <p:tag name="CHOOSECOLOR" val="False"/>
  <p:tag name="COLORHEX" val="000000"/>
  <p:tag name="LATEXENGINEID" val="1"/>
  <p:tag name="TEMPFOLDER" val="D:\ZhangYueNLP\latex\"/>
  <p:tag name="LATEXFORMHEIGHT" val=" 320"/>
  <p:tag name="LATEXFORMWIDTH" val=" 385"/>
  <p:tag name="LATEXFORMWRAP" val="True"/>
  <p:tag name="BITMAPVECTOR" val="1"/>
  <p:tag name="EMFCHILD" val="True"/>
</p:tagLst>
</file>

<file path=ppt/tags/tag24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745691"/>
  <p:tag name="ORIGINALWIDTH" val=" 6.779447"/>
  <p:tag name="EMFCHILD" val="True"/>
</p:tagLst>
</file>

<file path=ppt/tags/tag24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9.964165"/>
  <p:tag name="ORIGINALWIDTH" val=" 2.312872"/>
  <p:tag name="EMFCHILD" val="True"/>
</p:tagLst>
</file>

<file path=ppt/tags/tag24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1.534478"/>
  <p:tag name="ORIGINALWIDTH" val=" 2.661591"/>
  <p:tag name="EMFCHILD" val="True"/>
</p:tagLst>
</file>

<file path=ppt/tags/tag24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424064"/>
  <p:tag name="ORIGINALWIDTH" val=" 5.612832"/>
  <p:tag name="EMFCHILD" val="True"/>
</p:tagLst>
</file>

<file path=ppt/tags/tag24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632652"/>
  <p:tag name="ORIGINALWIDTH" val=" 4.74267"/>
  <p:tag name="EMFCHILD" val="True"/>
</p:tagLst>
</file>

<file path=ppt/tags/tag2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2.331614"/>
  <p:tag name="ORIGINALWIDTH" val=" 6.629923"/>
  <p:tag name="EMFCHILD" val="True"/>
</p:tagLst>
</file>

<file path=ppt/tags/tag24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3.146537"/>
  <p:tag name="ORIGINALWIDTH" val=" 4.265423"/>
  <p:tag name="EMFCHILD" val="True"/>
</p:tagLst>
</file>

<file path=ppt/tags/tag24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9.964165"/>
  <p:tag name="ORIGINALWIDTH" val=" 2.312872"/>
  <p:tag name="EMFCHILD" val="True"/>
</p:tagLst>
</file>

<file path=ppt/tags/tag24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2.331594"/>
  <p:tag name="ORIGINALWIDTH" val=" 6.629929"/>
  <p:tag name="EMFCHILD" val="True"/>
</p:tagLst>
</file>

<file path=ppt/tags/tag24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696062"/>
  <p:tag name="ORIGINALWIDTH" val=" 40.26056"/>
  <p:tag name="EMFCHILD" val="True"/>
</p:tagLst>
</file>

<file path=ppt/tags/tag24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9.964165"/>
  <p:tag name="ORIGINALWIDTH" val=" 2.312872"/>
  <p:tag name="EMFCHILD" val="True"/>
</p:tagLst>
</file>

<file path=ppt/tags/tag24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915198"/>
  <p:tag name="ORIGINALWIDTH" val=" 11.36543"/>
  <p:tag name="EMFCHILD" val="True"/>
</p:tagLst>
</file>

<file path=ppt/tags/tag24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25837"/>
  <p:tag name="ORIGINALWIDTH" val=" 5.305356"/>
  <p:tag name="EMFCHILD" val="True"/>
</p:tagLst>
</file>

<file path=ppt/tags/tag24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1.534478"/>
  <p:tag name="ORIGINALWIDTH" val=" 2.661591"/>
  <p:tag name="EMFCHILD" val="True"/>
</p:tagLst>
</file>

<file path=ppt/tags/tag24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835454"/>
  <p:tag name="ORIGINALWIDTH" val=" 7.985459"/>
  <p:tag name="EMFCHILD" val="True"/>
</p:tagLst>
</file>

<file path=ppt/tags/tag24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632652"/>
  <p:tag name="ORIGINALWIDTH" val=" 4.74267"/>
  <p:tag name="EMFCHILD" val="True"/>
</p:tagLst>
</file>

<file path=ppt/tags/tag2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775786"/>
  <p:tag name="ORIGINALWIDTH" val=" 11.70725"/>
  <p:tag name="EMFCHILD" val="True"/>
</p:tagLst>
</file>

<file path=ppt/tags/tag24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3.146537"/>
  <p:tag name="ORIGINALWIDTH" val=" 4.265423"/>
  <p:tag name="EMFCHILD" val="True"/>
</p:tagLst>
</file>

<file path=ppt/tags/tag24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2.979297"/>
  <p:tag name="ORIGINALWIDTH" val=" 1.166562"/>
  <p:tag name="EMFCHILD" val="True"/>
</p:tagLst>
</file>

<file path=ppt/tags/tag24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915198"/>
  <p:tag name="ORIGINALWIDTH" val=" 11.36543"/>
  <p:tag name="EMFCHILD" val="True"/>
</p:tagLst>
</file>

<file path=ppt/tags/tag24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765505"/>
  <p:tag name="ORIGINALWIDTH" val=" 6.352462"/>
  <p:tag name="EMFCHILD" val="True"/>
</p:tagLst>
</file>

<file path=ppt/tags/tag24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1.534478"/>
  <p:tag name="ORIGINALWIDTH" val=" 2.661591"/>
  <p:tag name="EMFCHILD" val="True"/>
</p:tagLst>
</file>

<file path=ppt/tags/tag24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835454"/>
  <p:tag name="ORIGINALWIDTH" val=" 7.985459"/>
  <p:tag name="EMFCHILD" val="True"/>
</p:tagLst>
</file>

<file path=ppt/tags/tag24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632652"/>
  <p:tag name="ORIGINALWIDTH" val=" 4.74267"/>
  <p:tag name="EMFCHILD" val="True"/>
</p:tagLst>
</file>

<file path=ppt/tags/tag24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3.146537"/>
  <p:tag name="ORIGINALWIDTH" val=" 4.265423"/>
  <p:tag name="EMFCHILD" val="True"/>
</p:tagLst>
</file>

<file path=ppt/tags/tag24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2.979297"/>
  <p:tag name="ORIGINALWIDTH" val=" 1.166562"/>
  <p:tag name="EMFCHILD" val="True"/>
</p:tagLst>
</file>

<file path=ppt/tags/tag24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915198"/>
  <p:tag name="ORIGINALWIDTH" val=" 11.36543"/>
  <p:tag name="EMFCHILD" val="True"/>
</p:tagLst>
</file>

<file path=ppt/tags/tag2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9.964171"/>
  <p:tag name="ORIGINALWIDTH" val=" 2.312914"/>
  <p:tag name="EMFCHILD" val="True"/>
</p:tagLst>
</file>

<file path=ppt/tags/tag24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904792"/>
  <p:tag name="ORIGINALWIDTH" val=" 5.459252"/>
  <p:tag name="EMFCHILD" val="True"/>
</p:tagLst>
</file>

<file path=ppt/tags/tag24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1.534478"/>
  <p:tag name="ORIGINALWIDTH" val=" 2.661591"/>
  <p:tag name="EMFCHILD" val="True"/>
</p:tagLst>
</file>

<file path=ppt/tags/tag24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835454"/>
  <p:tag name="ORIGINALWIDTH" val=" 7.985459"/>
  <p:tag name="EMFCHILD" val="True"/>
</p:tagLst>
</file>

<file path=ppt/tags/tag24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632652"/>
  <p:tag name="ORIGINALWIDTH" val=" 4.74267"/>
  <p:tag name="EMFCHILD" val="True"/>
</p:tagLst>
</file>

<file path=ppt/tags/tag24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3.146537"/>
  <p:tag name="ORIGINALWIDTH" val=" 4.265423"/>
  <p:tag name="EMFCHILD" val="True"/>
</p:tagLst>
</file>

<file path=ppt/tags/tag24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9.964165"/>
  <p:tag name="ORIGINALWIDTH" val=" 2.312872"/>
  <p:tag name="EMFCHILD" val="True"/>
</p:tagLst>
</file>

<file path=ppt/tags/tag24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8.009461"/>
  <p:tag name="ORIGINALWIDTH" val=" 53.75246"/>
  <p:tag name="OUTPUTTYPE" val="SVG"/>
  <p:tag name="IGUANATEXVERSION" val="162"/>
  <p:tag name="LATEXADDIN" val="\documentclass{article}&#10;\usepackage{amsmath}&#10;\pagestyle{empty}&#10;\begin{document}&#10;&#10;\begin{gather*}&#10;\mathbf{p}_s, \mathbf{p}_j \rightarrow \mathbf{r}_{i, j}&#10;\end{gather*}&#10;&#10;\end{document}"/>
  <p:tag name="IGUANATEXSIZE" val="20"/>
  <p:tag name="IGUANATEXCURSOR" val="121"/>
  <p:tag name="TRANSPARENCY" val="True"/>
  <p:tag name="CHOOSECOLOR" val="False"/>
  <p:tag name="COLORHEX" val="000000"/>
  <p:tag name="LATEXENGINEID" val="1"/>
  <p:tag name="TEMPFOLDER" val="D:\ZhangYueNLP\latex\"/>
  <p:tag name="LATEXFORMHEIGHT" val=" 320"/>
  <p:tag name="LATEXFORMWIDTH" val=" 385"/>
  <p:tag name="LATEXFORMWRAP" val="True"/>
  <p:tag name="BITMAPVECTOR" val="1"/>
</p:tagLst>
</file>

<file path=ppt/tags/tag24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12.64885"/>
  <p:tag name="ORIGINALWIDTH" val=" 284.6538"/>
  <p:tag name="OUTPUTTYPE" val="SVG"/>
  <p:tag name="IGUANATEXVERSION" val="162"/>
  <p:tag name="LATEXADDIN" val="\documentclass{article}&#10;\usepackage{amsmath}&#10;\pagestyle{empty}&#10;\begin{document}&#10;&#10;\begin{gather*}&#10;\mathbf{x_i}^T \mathbf{W}_{Q}^{T} \mathbf{W}_K \mathbf{x_j} + \mathbf{x_i}^T \mathbf{W}_{K}^{T} \mathbf{W}_K \mathbf{p}_j + \mathbf{p}_i^T \mathbf{W}_{Q}^{T} \mathbf{W}_K \mathbf{x_j} + \mathbf{p}_i^T \mathbf{W}_{Q}^{T} \mathbf{W}_K \mathbf{p}_j&#10;\end{gather*}&#10;&#10;\end{document}"/>
  <p:tag name="IGUANATEXSIZE" val="20"/>
  <p:tag name="IGUANATEXCURSOR" val="311"/>
  <p:tag name="TRANSPARENCY" val="True"/>
  <p:tag name="CHOOSECOLOR" val="False"/>
  <p:tag name="COLORHEX" val="000000"/>
  <p:tag name="LATEXENGINEID" val="1"/>
  <p:tag name="TEMPFOLDER" val="D:\ZhangYueNLP\latex\"/>
  <p:tag name="LATEXFORMHEIGHT" val=" 320"/>
  <p:tag name="LATEXFORMWIDTH" val=" 385"/>
  <p:tag name="LATEXFORMWRAP" val="True"/>
  <p:tag name="BITMAPVECTOR" val="1"/>
</p:tagLst>
</file>

<file path=ppt/tags/tag24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12.6489"/>
  <p:tag name="ORIGINALWIDTH" val=" 215.631"/>
  <p:tag name="OUTPUTTYPE" val="SVG"/>
  <p:tag name="IGUANATEXVERSION" val="162"/>
  <p:tag name="LATEXADDIN" val="\documentclass{article}&#10;\usepackage{amsmath}&#10;\pagestyle{empty}&#10;\begin{document}&#10;&#10;\begin{gather*}&#10;f(\mathbf{x_i}, \mathbf{x_j}, i-j)= \mathbf{x_i}^T \mathbf{W}^{T}_Q \mathbf{W}_K \mathbf{x_j} + \mathbf{x_i}^T \mathbf{W}^{T}_Q \mathbf{W}_K \mathbf{r}_{i,j}&#10;\end{gather*}&#10;&#10;\end{document}"/>
  <p:tag name="IGUANATEXSIZE" val="20"/>
  <p:tag name="IGUANATEXCURSOR" val="161"/>
  <p:tag name="TRANSPARENCY" val="True"/>
  <p:tag name="CHOOSECOLOR" val="False"/>
  <p:tag name="COLORHEX" val="000000"/>
  <p:tag name="LATEXENGINEID" val="1"/>
  <p:tag name="TEMPFOLDER" val="D:\ZhangYueNLP\latex\"/>
  <p:tag name="LATEXFORMHEIGHT" val=" 314"/>
  <p:tag name="LATEXFORMWIDTH" val=" 385"/>
  <p:tag name="LATEXFORMWRAP" val="True"/>
  <p:tag name="BITMAPVECTOR" val="1"/>
</p:tagLst>
</file>

<file path=ppt/tags/tag24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12.6489"/>
  <p:tag name="ORIGINALWIDTH" val=" 294.1059"/>
  <p:tag name="OUTPUTTYPE" val="SVG"/>
  <p:tag name="IGUANATEXVERSION" val="162"/>
  <p:tag name="LATEXADDIN" val="\documentclass{article}&#10;\usepackage{amsmath}&#10;\pagestyle{empty}&#10;\begin{document}&#10;&#10;\begin{gather*}&#10;f(\mathbf{x_i}, \mathbf{x_j}, i-j) = \mathbf{x_i}^T \mathbf{W}^{T}_Q \mathbf{W}_K \mathbf{x_j} + \mathbf{x_i}^T \mathbf{W}^{T}_Q R_{i,j} + \mathbf{u}^{T} \mathbf{W_K}\mathbf{x_j} + \mathbf{v}^{T} R_{i,j}&#10;\end{gather*}&#10;&#10;\end{document}"/>
  <p:tag name="IGUANATEXSIZE" val="20"/>
  <p:tag name="IGUANATEXCURSOR" val="291"/>
  <p:tag name="TRANSPARENCY" val="True"/>
  <p:tag name="CHOOSECOLOR" val="False"/>
  <p:tag name="COLORHEX" val="000000"/>
  <p:tag name="LATEXENGINEID" val="1"/>
  <p:tag name="TEMPFOLDER" val="D:\ZhangYueNLP\latex\"/>
  <p:tag name="LATEXFORMHEIGHT" val=" 320"/>
  <p:tag name="LATEXFORMWIDTH" val=" 385"/>
  <p:tag name="LATEXFORMWRAP" val="True"/>
  <p:tag name="BITMAPVECTOR" val="1"/>
</p:tagLst>
</file>

<file path=ppt/tags/tag2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9.964171"/>
  <p:tag name="ORIGINALWIDTH" val=" 7.572482"/>
  <p:tag name="EMFCHILD" val="True"/>
</p:tagLst>
</file>

<file path=ppt/tags/tag24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9.683386"/>
  <p:tag name="ORIGINALWIDTH" val=" 63.67584"/>
  <p:tag name="OUTPUTTYPE" val="SVG"/>
  <p:tag name="IGUANATEXVERSION" val="162"/>
  <p:tag name="LATEXADDIN" val="\documentclass{article}&#10;\usepackage{amsmath}&#10;\pagestyle{empty}&#10;\begin{document}&#10;&#10;\begin{gather*}&#10;\mathbf{W_Q},\mathbf{W_K},\mathbf{u},\mathbf{v}&#10;\end{gather*}&#10;&#10;\end{document}"/>
  <p:tag name="IGUANATEXSIZE" val="20"/>
  <p:tag name="IGUANATEXCURSOR" val="143"/>
  <p:tag name="TRANSPARENCY" val="True"/>
  <p:tag name="CHOOSECOLOR" val="False"/>
  <p:tag name="COLORHEX" val="000000"/>
  <p:tag name="LATEXENGINEID" val="1"/>
  <p:tag name="TEMPFOLDER" val="D:\ZhangYueNLP\latex\"/>
  <p:tag name="LATEXFORMHEIGHT" val=" 320"/>
  <p:tag name="LATEXFORMWIDTH" val=" 385"/>
  <p:tag name="LATEXFORMWRAP" val="True"/>
  <p:tag name="BITMAPVECTOR" val="1"/>
</p:tagLst>
</file>

<file path=ppt/tags/tag24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12.64885"/>
  <p:tag name="ORIGINALWIDTH" val=" 284.6538"/>
  <p:tag name="OUTPUTTYPE" val="SVG"/>
  <p:tag name="IGUANATEXVERSION" val="162"/>
  <p:tag name="LATEXADDIN" val="\documentclass{article}&#10;\usepackage{amsmath}&#10;\pagestyle{empty}&#10;\begin{document}&#10;&#10;\begin{gather*}&#10;\mathbf{x_i}^T \mathbf{W}_{Q}^{T} \mathbf{W}_K \mathbf{x_j} + \mathbf{x_i}^T \mathbf{W}_{K}^{T} \mathbf{W}_K \mathbf{p}_j + \mathbf{p}_i^T \mathbf{W}_{Q}^{T} \mathbf{W}_K \mathbf{x_j} + \mathbf{p}_i^T \mathbf{W}_{Q}^{T} \mathbf{W}_K \mathbf{p}_j&#10;\end{gather*}&#10;&#10;\end{document}"/>
  <p:tag name="IGUANATEXSIZE" val="20"/>
  <p:tag name="IGUANATEXCURSOR" val="311"/>
  <p:tag name="TRANSPARENCY" val="True"/>
  <p:tag name="CHOOSECOLOR" val="False"/>
  <p:tag name="COLORHEX" val="000000"/>
  <p:tag name="LATEXENGINEID" val="1"/>
  <p:tag name="TEMPFOLDER" val="D:\ZhangYueNLP\latex\"/>
  <p:tag name="LATEXFORMHEIGHT" val=" 320"/>
  <p:tag name="LATEXFORMWIDTH" val=" 385"/>
  <p:tag name="LATEXFORMWRAP" val="True"/>
  <p:tag name="BITMAPVECTOR" val="1"/>
</p:tagLst>
</file>

<file path=ppt/tags/tag24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424073"/>
  <p:tag name="ORIGINALWIDTH" val=" 5.612832"/>
  <p:tag name="LATEXADDIN" val="\documentclass{article}&#10;\usepackage{amsmath}&#10;\pagestyle{empty}&#10;\begin{document}&#10;&#10;\begin{gather*}&#10;\mathbf{x_i}^T \mathbf{W}_{Q}^{T} \mathbf{W}_K \mathbf{x_j} + \mathbf{x_i}^T \mathbf{W}_{K}^{T} \mathbf{W}_K \mathbf{p}_j + \mathbf{p}_i^T \mathbf{W}_{Q}^{T} \mathbf{W}_K \mathbf{x_j} + \mathbf{p}_i^T \mathbf{W}_{Q}^{T} \mathbf{W}_K \mathbf{p}_j&#10;\end{gather*}&#10;&#10;\end{document}"/>
  <p:tag name="IGUANATEXSIZE" val="20"/>
  <p:tag name="IGUANATEXCURSOR" val="311"/>
  <p:tag name="TRANSPARENCY" val="True"/>
  <p:tag name="CHOOSECOLOR" val="False"/>
  <p:tag name="COLORHEX" val="000000"/>
  <p:tag name="LATEXENGINEID" val="1"/>
  <p:tag name="TEMPFOLDER" val="D:\ZhangYueNLP\latex\"/>
  <p:tag name="LATEXFORMHEIGHT" val=" 320"/>
  <p:tag name="LATEXFORMWIDTH" val=" 385"/>
  <p:tag name="LATEXFORMWRAP" val="True"/>
  <p:tag name="BITMAPVECTOR" val="1"/>
  <p:tag name="EMFCHILD" val="True"/>
</p:tagLst>
</file>

<file path=ppt/tags/tag24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848926"/>
  <p:tag name="ORIGINALWIDTH" val=" 1.73143"/>
  <p:tag name="EMFCHILD" val="True"/>
</p:tagLst>
</file>

<file path=ppt/tags/tag24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716425"/>
  <p:tag name="ORIGINALWIDTH" val=" 5.214649"/>
  <p:tag name="EMFCHILD" val="True"/>
</p:tagLst>
</file>

<file path=ppt/tags/tag24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915184"/>
  <p:tag name="ORIGINALWIDTH" val=" 11.36539"/>
  <p:tag name="EMFCHILD" val="True"/>
</p:tagLst>
</file>

<file path=ppt/tags/tag24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716425"/>
  <p:tag name="ORIGINALWIDTH" val=" 5.214649"/>
  <p:tag name="EMFCHILD" val="True"/>
</p:tagLst>
</file>

<file path=ppt/tags/tag24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258371"/>
  <p:tag name="ORIGINALWIDTH" val=" 5.305352"/>
  <p:tag name="EMFCHILD" val="True"/>
</p:tagLst>
</file>

<file path=ppt/tags/tag24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915184"/>
  <p:tag name="ORIGINALWIDTH" val=" 11.36539"/>
  <p:tag name="EMFCHILD" val="True"/>
</p:tagLst>
</file>

<file path=ppt/tags/tag24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765502"/>
  <p:tag name="ORIGINALWIDTH" val=" 6.352501"/>
  <p:tag name="EMFCHILD" val="True"/>
</p:tagLst>
</file>

<file path=ppt/tags/tag2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855156"/>
  <p:tag name="ORIGINALWIDTH" val=" 23.64048"/>
  <p:tag name="EMFCHILD" val="True"/>
</p:tagLst>
</file>

<file path=ppt/tags/tag24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424073"/>
  <p:tag name="ORIGINALWIDTH" val=" 5.612832"/>
  <p:tag name="EMFCHILD" val="True"/>
</p:tagLst>
</file>

<file path=ppt/tags/tag24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244326"/>
  <p:tag name="ORIGINALWIDTH" val=" 2.50613"/>
  <p:tag name="EMFCHILD" val="True"/>
</p:tagLst>
</file>

<file path=ppt/tags/tag24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636365"/>
  <p:tag name="ORIGINALWIDTH" val=" 6.629899"/>
  <p:tag name="EMFCHILD" val="True"/>
</p:tagLst>
</file>

<file path=ppt/tags/tag24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424073"/>
  <p:tag name="ORIGINALWIDTH" val=" 5.612832"/>
  <p:tag name="EMFCHILD" val="True"/>
</p:tagLst>
</file>

<file path=ppt/tags/tag24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848926"/>
  <p:tag name="ORIGINALWIDTH" val=" 1.73143"/>
  <p:tag name="EMFCHILD" val="True"/>
</p:tagLst>
</file>

<file path=ppt/tags/tag24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716425"/>
  <p:tag name="ORIGINALWIDTH" val=" 5.214649"/>
  <p:tag name="EMFCHILD" val="True"/>
</p:tagLst>
</file>

<file path=ppt/tags/tag24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915184"/>
  <p:tag name="ORIGINALWIDTH" val=" 11.36544"/>
  <p:tag name="EMFCHILD" val="True"/>
</p:tagLst>
</file>

<file path=ppt/tags/tag24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716425"/>
  <p:tag name="ORIGINALWIDTH" val=" 5.214649"/>
  <p:tag name="EMFCHILD" val="True"/>
</p:tagLst>
</file>

<file path=ppt/tags/tag24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765502"/>
  <p:tag name="ORIGINALWIDTH" val=" 6.352501"/>
  <p:tag name="EMFCHILD" val="True"/>
</p:tagLst>
</file>

<file path=ppt/tags/tag24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915184"/>
  <p:tag name="ORIGINALWIDTH" val=" 11.36544"/>
  <p:tag name="EMFCHILD" val="True"/>
</p:tagLst>
</file>

<file path=ppt/tags/tag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11.56043"/>
  <p:tag name="ORIGINALWIDTH" val=" 17.31092"/>
  <p:tag name="OUTPUTTYPE" val="SVG"/>
  <p:tag name="IGUANATEXVERSION" val="162"/>
  <p:tag name="LATEXADDIN" val="\documentclass{article}&#10;\usepackage{amsmath}&#10;\pagestyle{empty}&#10;\begin{document}&#10;&#10;\begin{gather*}&#10;\mathbf{h}^{dec}_0&#10;\end{gather*}&#10;&#10;\end{document}"/>
  <p:tag name="IGUANATEXSIZE" val="24"/>
  <p:tag name="IGUANATEXCURSOR" val="115"/>
  <p:tag name="TRANSPARENCY" val="True"/>
  <p:tag name="CHOOSECOLOR" val="False"/>
  <p:tag name="COLORHEX" val="000000"/>
  <p:tag name="LATEXENGINEID" val="1"/>
  <p:tag name="TEMPFOLDER" val="D:\ZhangYueNLP\latex\"/>
  <p:tag name="LATEXFORMHEIGHT" val=" 320"/>
  <p:tag name="LATEXFORMWIDTH" val=" 385"/>
  <p:tag name="LATEXFORMWRAP" val="True"/>
  <p:tag name="BITMAPVECTOR" val="1"/>
</p:tagLst>
</file>

<file path=ppt/tags/tag2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632597"/>
  <p:tag name="ORIGINALWIDTH" val=" 3.08567"/>
  <p:tag name="EMFCHILD" val="True"/>
</p:tagLst>
</file>

<file path=ppt/tags/tag25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765445"/>
  <p:tag name="ORIGINALWIDTH" val=" 6.352501"/>
  <p:tag name="EMFCHILD" val="True"/>
</p:tagLst>
</file>

<file path=ppt/tags/tag25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416916"/>
  <p:tag name="ORIGINALWIDTH" val=" 5.613117"/>
  <p:tag name="EMFCHILD" val="True"/>
</p:tagLst>
</file>

<file path=ppt/tags/tag25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048931"/>
  <p:tag name="ORIGINALWIDTH" val=" 3.064394"/>
  <p:tag name="EMFCHILD" val="True"/>
</p:tagLst>
</file>

<file path=ppt/tags/tag25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636365"/>
  <p:tag name="ORIGINALWIDTH" val=" 6.629899"/>
  <p:tag name="EMFCHILD" val="True"/>
</p:tagLst>
</file>

<file path=ppt/tags/tag25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416916"/>
  <p:tag name="ORIGINALWIDTH" val=" 5.613117"/>
  <p:tag name="EMFCHILD" val="True"/>
</p:tagLst>
</file>

<file path=ppt/tags/tag25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716425"/>
  <p:tag name="ORIGINALWIDTH" val=" 5.214649"/>
  <p:tag name="EMFCHILD" val="True"/>
</p:tagLst>
</file>

<file path=ppt/tags/tag25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695442"/>
  <p:tag name="ORIGINALWIDTH" val=" 2.115169"/>
  <p:tag name="EMFCHILD" val="True"/>
</p:tagLst>
</file>

<file path=ppt/tags/tag25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915184"/>
  <p:tag name="ORIGINALWIDTH" val=" 11.36544"/>
  <p:tag name="EMFCHILD" val="True"/>
</p:tagLst>
</file>

<file path=ppt/tags/tag25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716425"/>
  <p:tag name="ORIGINALWIDTH" val=" 5.214649"/>
  <p:tag name="EMFCHILD" val="True"/>
</p:tagLst>
</file>

<file path=ppt/tags/tag25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258371"/>
  <p:tag name="ORIGINALWIDTH" val=" 5.305352"/>
  <p:tag name="EMFCHILD" val="True"/>
</p:tagLst>
</file>

<file path=ppt/tags/tag2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048975"/>
  <p:tag name="ORIGINALWIDTH" val=" 3.06441"/>
  <p:tag name="EMFCHILD" val="True"/>
</p:tagLst>
</file>

<file path=ppt/tags/tag25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915184"/>
  <p:tag name="ORIGINALWIDTH" val=" 11.36539"/>
  <p:tag name="EMFCHILD" val="True"/>
</p:tagLst>
</file>

<file path=ppt/tags/tag25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765445"/>
  <p:tag name="ORIGINALWIDTH" val=" 6.352501"/>
  <p:tag name="EMFCHILD" val="True"/>
</p:tagLst>
</file>

<file path=ppt/tags/tag25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424073"/>
  <p:tag name="ORIGINALWIDTH" val=" 5.612832"/>
  <p:tag name="EMFCHILD" val="True"/>
</p:tagLst>
</file>

<file path=ppt/tags/tag25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244382"/>
  <p:tag name="ORIGINALWIDTH" val=" 2.50613"/>
  <p:tag name="EMFCHILD" val="True"/>
</p:tagLst>
</file>

<file path=ppt/tags/tag25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636365"/>
  <p:tag name="ORIGINALWIDTH" val=" 6.629899"/>
  <p:tag name="EMFCHILD" val="True"/>
</p:tagLst>
</file>

<file path=ppt/tags/tag25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416916"/>
  <p:tag name="ORIGINALWIDTH" val=" 5.613117"/>
  <p:tag name="EMFCHILD" val="True"/>
</p:tagLst>
</file>

<file path=ppt/tags/tag25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716425"/>
  <p:tag name="ORIGINALWIDTH" val=" 5.214649"/>
  <p:tag name="EMFCHILD" val="True"/>
</p:tagLst>
</file>

<file path=ppt/tags/tag25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695442"/>
  <p:tag name="ORIGINALWIDTH" val=" 2.115169"/>
  <p:tag name="EMFCHILD" val="True"/>
</p:tagLst>
</file>

<file path=ppt/tags/tag25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915184"/>
  <p:tag name="ORIGINALWIDTH" val=" 11.36539"/>
  <p:tag name="EMFCHILD" val="True"/>
</p:tagLst>
</file>

<file path=ppt/tags/tag25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716425"/>
  <p:tag name="ORIGINALWIDTH" val=" 5.214649"/>
  <p:tag name="EMFCHILD" val="True"/>
</p:tagLst>
</file>

<file path=ppt/tags/tag2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977085"/>
  <p:tag name="ORIGINALWIDTH" val=" 7.561498"/>
  <p:tag name="EMFCHILD" val="True"/>
</p:tagLst>
</file>

<file path=ppt/tags/tag25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258371"/>
  <p:tag name="ORIGINALWIDTH" val=" 5.305352"/>
  <p:tag name="EMFCHILD" val="True"/>
</p:tagLst>
</file>

<file path=ppt/tags/tag25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915184"/>
  <p:tag name="ORIGINALWIDTH" val=" 11.36539"/>
  <p:tag name="EMFCHILD" val="True"/>
</p:tagLst>
</file>

<file path=ppt/tags/tag25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765445"/>
  <p:tag name="ORIGINALWIDTH" val=" 6.352501"/>
  <p:tag name="EMFCHILD" val="True"/>
</p:tagLst>
</file>

<file path=ppt/tags/tag25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416916"/>
  <p:tag name="ORIGINALWIDTH" val=" 5.613117"/>
  <p:tag name="EMFCHILD" val="True"/>
</p:tagLst>
</file>

<file path=ppt/tags/tag25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048931"/>
  <p:tag name="ORIGINALWIDTH" val=" 3.06445"/>
  <p:tag name="EMFCHILD" val="True"/>
</p:tagLst>
</file>

<file path=ppt/tags/tag25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915165"/>
  <p:tag name="ORIGINALWIDTH" val=" 11.36544"/>
  <p:tag name="LATEXADDIN" val="\documentclass{article}&#10;\usepackage{amsmath}&#10;\pagestyle{empty}&#10;\begin{document}&#10;&#10;\begin{gather*}&#10;\mathbf{W_Q},\mathbf{W_K},\mathbf{u},\mathbf{v}&#10;\end{gather*}&#10;&#10;\end{document}"/>
  <p:tag name="IGUANATEXSIZE" val="20"/>
  <p:tag name="IGUANATEXCURSOR" val="143"/>
  <p:tag name="TRANSPARENCY" val="True"/>
  <p:tag name="CHOOSECOLOR" val="False"/>
  <p:tag name="COLORHEX" val="000000"/>
  <p:tag name="LATEXENGINEID" val="1"/>
  <p:tag name="TEMPFOLDER" val="D:\ZhangYueNLP\latex\"/>
  <p:tag name="LATEXFORMHEIGHT" val=" 320"/>
  <p:tag name="LATEXFORMWIDTH" val=" 385"/>
  <p:tag name="LATEXFORMWRAP" val="True"/>
  <p:tag name="BITMAPVECTOR" val="1"/>
  <p:tag name="EMFCHILD" val="True"/>
</p:tagLst>
</file>

<file path=ppt/tags/tag25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223386"/>
  <p:tag name="ORIGINALWIDTH" val=" 5.752301"/>
  <p:tag name="EMFCHILD" val="True"/>
</p:tagLst>
</file>

<file path=ppt/tags/tag25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2.97932"/>
  <p:tag name="ORIGINALWIDTH" val=" 1.166572"/>
  <p:tag name="EMFCHILD" val="True"/>
</p:tagLst>
</file>

<file path=ppt/tags/tag25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915165"/>
  <p:tag name="ORIGINALWIDTH" val=" 11.36539"/>
  <p:tag name="EMFCHILD" val="True"/>
</p:tagLst>
</file>

<file path=ppt/tags/tag25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786414"/>
  <p:tag name="ORIGINALWIDTH" val=" 6.192089"/>
  <p:tag name="EMFCHILD" val="True"/>
</p:tagLst>
</file>

<file path=ppt/tags/tag2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3.50992"/>
  <p:tag name="ORIGINALWIDTH" val=" 3.056615"/>
  <p:tag name="EMFCHILD" val="True"/>
</p:tagLst>
</file>

<file path=ppt/tags/tag25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2.97932"/>
  <p:tag name="ORIGINALWIDTH" val=" 1.166572"/>
  <p:tag name="EMFCHILD" val="True"/>
</p:tagLst>
</file>

<file path=ppt/tags/tag25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54351"/>
  <p:tag name="ORIGINALWIDTH" val=" 5.682867"/>
  <p:tag name="EMFCHILD" val="True"/>
</p:tagLst>
</file>

<file path=ppt/tags/tag25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2.97932"/>
  <p:tag name="ORIGINALWIDTH" val=" 1.166572"/>
  <p:tag name="EMFCHILD" val="True"/>
</p:tagLst>
</file>

<file path=ppt/tags/tag25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464116"/>
  <p:tag name="ORIGINALWIDTH" val=" 5.523029"/>
  <p:tag name="EMFCHILD" val="True"/>
</p:tagLst>
</file>

<file path=ppt/tags/tag25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9.067651"/>
  <p:tag name="ORIGINALWIDTH" val=" 4.974781"/>
  <p:tag name="LATEXADDIN" val="\documentclass{article}&#10;\usepackage{amsmath}&#10;\pagestyle{empty}&#10;\begin{document}&#10;&#10;\begin{gather*}&#10;f(\mathbf{x_i}, \mathbf{x_j}, i-j) = \mathbf{x_i}^T \mathbf{W}^{T}_Q \mathbf{W}_K \mathbf{x_j} + \mathbf{x_i}^T \mathbf{W}^{T}_Q R_{i,j} + \mathbf{u}^{T} \mathbf{W_K}\mathbf{x_j} + \mathbf{v}^{T} R_{i,j}&#10;\end{gather*}&#10;&#10;\end{document}"/>
  <p:tag name="IGUANATEXSIZE" val="20"/>
  <p:tag name="IGUANATEXCURSOR" val="291"/>
  <p:tag name="TRANSPARENCY" val="True"/>
  <p:tag name="CHOOSECOLOR" val="False"/>
  <p:tag name="COLORHEX" val="000000"/>
  <p:tag name="LATEXENGINEID" val="1"/>
  <p:tag name="TEMPFOLDER" val="D:\ZhangYueNLP\latex\"/>
  <p:tag name="LATEXFORMHEIGHT" val=" 320"/>
  <p:tag name="LATEXFORMWIDTH" val=" 385"/>
  <p:tag name="LATEXFORMWRAP" val="True"/>
  <p:tag name="BITMAPVECTOR" val="1"/>
  <p:tag name="EMFCHILD" val="True"/>
</p:tagLst>
</file>

<file path=ppt/tags/tag25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9.964157"/>
  <p:tag name="ORIGINALWIDTH" val=" 2.312837"/>
  <p:tag name="EMFCHILD" val="True"/>
</p:tagLst>
</file>

<file path=ppt/tags/tag25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424072"/>
  <p:tag name="ORIGINALWIDTH" val=" 5.612829"/>
  <p:tag name="EMFCHILD" val="True"/>
</p:tagLst>
</file>

<file path=ppt/tags/tag25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848925"/>
  <p:tag name="ORIGINALWIDTH" val=" 1.731429"/>
  <p:tag name="EMFCHILD" val="True"/>
</p:tagLst>
</file>

<file path=ppt/tags/tag25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2.979313"/>
  <p:tag name="ORIGINALWIDTH" val=" 1.166569"/>
  <p:tag name="EMFCHILD" val="True"/>
</p:tagLst>
</file>

<file path=ppt/tags/tag25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424072"/>
  <p:tag name="ORIGINALWIDTH" val=" 5.612829"/>
  <p:tag name="EMFCHILD" val="True"/>
</p:tagLst>
</file>

<file path=ppt/tags/tag2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9.964171"/>
  <p:tag name="ORIGINALWIDTH" val=" 2.312875"/>
  <p:tag name="EMFCHILD" val="True"/>
</p:tagLst>
</file>

<file path=ppt/tags/tag25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244324"/>
  <p:tag name="ORIGINALWIDTH" val=" 2.506128"/>
  <p:tag name="EMFCHILD" val="True"/>
</p:tagLst>
</file>

<file path=ppt/tags/tag25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2.979313"/>
  <p:tag name="ORIGINALWIDTH" val=" 1.166569"/>
  <p:tag name="EMFCHILD" val="True"/>
</p:tagLst>
</file>

<file path=ppt/tags/tag25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696074"/>
  <p:tag name="ORIGINALWIDTH" val=" 2.632145"/>
  <p:tag name="EMFCHILD" val="True"/>
</p:tagLst>
</file>

<file path=ppt/tags/tag25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.3985231"/>
  <p:tag name="ORIGINALWIDTH" val=" 6.091308"/>
  <p:tag name="EMFCHILD" val="True"/>
</p:tagLst>
</file>

<file path=ppt/tags/tag25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8.629093"/>
  <p:tag name="ORIGINALWIDTH" val=" 4.087485"/>
  <p:tag name="EMFCHILD" val="True"/>
</p:tagLst>
</file>

<file path=ppt/tags/tag25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9.964157"/>
  <p:tag name="ORIGINALWIDTH" val=" 2.312837"/>
  <p:tag name="EMFCHILD" val="True"/>
</p:tagLst>
</file>

<file path=ppt/tags/tag25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2.331599"/>
  <p:tag name="ORIGINALWIDTH" val=" 6.629895"/>
  <p:tag name="EMFCHILD" val="True"/>
</p:tagLst>
</file>

<file path=ppt/tags/tag25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424072"/>
  <p:tag name="ORIGINALWIDTH" val=" 5.612829"/>
  <p:tag name="EMFCHILD" val="True"/>
</p:tagLst>
</file>

<file path=ppt/tags/tag25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848925"/>
  <p:tag name="ORIGINALWIDTH" val=" 1.731429"/>
  <p:tag name="EMFCHILD" val="True"/>
</p:tagLst>
</file>

<file path=ppt/tags/tag25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716425"/>
  <p:tag name="ORIGINALWIDTH" val=" 5.214646"/>
  <p:tag name="EMFCHILD" val="True"/>
</p:tagLst>
</file>

<file path=ppt/tags/tag2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464133"/>
  <p:tag name="ORIGINALWIDTH" val=" 5.523033"/>
  <p:tag name="EMFCHILD" val="True"/>
</p:tagLst>
</file>

<file path=ppt/tags/tag25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915183"/>
  <p:tag name="ORIGINALWIDTH" val=" 11.36544"/>
  <p:tag name="EMFCHILD" val="True"/>
</p:tagLst>
</file>

<file path=ppt/tags/tag25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716425"/>
  <p:tag name="ORIGINALWIDTH" val=" 5.214646"/>
  <p:tag name="EMFCHILD" val="True"/>
</p:tagLst>
</file>

<file path=ppt/tags/tag25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25837"/>
  <p:tag name="ORIGINALWIDTH" val=" 5.305406"/>
  <p:tag name="EMFCHILD" val="True"/>
</p:tagLst>
</file>

<file path=ppt/tags/tag25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915183"/>
  <p:tag name="ORIGINALWIDTH" val=" 11.36544"/>
  <p:tag name="EMFCHILD" val="True"/>
</p:tagLst>
</file>

<file path=ppt/tags/tag25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765501"/>
  <p:tag name="ORIGINALWIDTH" val=" 6.352497"/>
  <p:tag name="EMFCHILD" val="True"/>
</p:tagLst>
</file>

<file path=ppt/tags/tag25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424072"/>
  <p:tag name="ORIGINALWIDTH" val=" 5.612829"/>
  <p:tag name="EMFCHILD" val="True"/>
</p:tagLst>
</file>

<file path=ppt/tags/tag25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244324"/>
  <p:tag name="ORIGINALWIDTH" val=" 2.506128"/>
  <p:tag name="EMFCHILD" val="True"/>
</p:tagLst>
</file>

<file path=ppt/tags/tag25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636364"/>
  <p:tag name="ORIGINALWIDTH" val=" 6.629951"/>
  <p:tag name="EMFCHILD" val="True"/>
</p:tagLst>
</file>

<file path=ppt/tags/tag25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424072"/>
  <p:tag name="ORIGINALWIDTH" val=" 5.612829"/>
  <p:tag name="EMFCHILD" val="True"/>
</p:tagLst>
</file>

<file path=ppt/tags/tag25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848925"/>
  <p:tag name="ORIGINALWIDTH" val=" 1.731429"/>
  <p:tag name="EMFCHILD" val="True"/>
</p:tagLst>
</file>

<file path=ppt/tags/tag2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430353"/>
  <p:tag name="ORIGINALWIDTH" val=" 3.895119"/>
  <p:tag name="EMFCHILD" val="True"/>
</p:tagLst>
</file>

<file path=ppt/tags/tag25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716425"/>
  <p:tag name="ORIGINALWIDTH" val=" 5.214703"/>
  <p:tag name="EMFCHILD" val="True"/>
</p:tagLst>
</file>

<file path=ppt/tags/tag25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915183"/>
  <p:tag name="ORIGINALWIDTH" val=" 11.36544"/>
  <p:tag name="EMFCHILD" val="True"/>
</p:tagLst>
</file>

<file path=ppt/tags/tag25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716425"/>
  <p:tag name="ORIGINALWIDTH" val=" 5.214703"/>
  <p:tag name="EMFCHILD" val="True"/>
</p:tagLst>
</file>

<file path=ppt/tags/tag25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25837"/>
  <p:tag name="ORIGINALWIDTH" val=" 5.305349"/>
  <p:tag name="EMFCHILD" val="True"/>
</p:tagLst>
</file>

<file path=ppt/tags/tag25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7.024595"/>
  <p:tag name="ORIGINALWIDTH" val=" 7.118155"/>
  <p:tag name="EMFCHILD" val="True"/>
</p:tagLst>
</file>

<file path=ppt/tags/tag25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04893"/>
  <p:tag name="ORIGINALWIDTH" val=" 7.925609"/>
  <p:tag name="EMFCHILD" val="True"/>
</p:tagLst>
</file>

<file path=ppt/tags/tag25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636364"/>
  <p:tag name="ORIGINALWIDTH" val=" 6.629951"/>
  <p:tag name="EMFCHILD" val="True"/>
</p:tagLst>
</file>

<file path=ppt/tags/tag25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543493"/>
  <p:tag name="ORIGINALWIDTH" val=" 5.682889"/>
  <p:tag name="EMFCHILD" val="True"/>
</p:tagLst>
</file>

<file path=ppt/tags/tag25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716425"/>
  <p:tag name="ORIGINALWIDTH" val=" 5.214703"/>
  <p:tag name="EMFCHILD" val="True"/>
</p:tagLst>
</file>

<file path=ppt/tags/tag25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915183"/>
  <p:tag name="ORIGINALWIDTH" val=" 11.36549"/>
  <p:tag name="EMFCHILD" val="True"/>
</p:tagLst>
</file>

<file path=ppt/tags/tag2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695471"/>
  <p:tag name="ORIGINALWIDTH" val=" 2.115197"/>
  <p:tag name="EMFCHILD" val="True"/>
</p:tagLst>
</file>

<file path=ppt/tags/tag25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786428"/>
  <p:tag name="ORIGINALWIDTH" val=" 6.192019"/>
  <p:tag name="EMFCHILD" val="True"/>
</p:tagLst>
</file>

<file path=ppt/tags/tag25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424072"/>
  <p:tag name="ORIGINALWIDTH" val=" 5.612829"/>
  <p:tag name="EMFCHILD" val="True"/>
</p:tagLst>
</file>

<file path=ppt/tags/tag25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244381"/>
  <p:tag name="ORIGINALWIDTH" val=" 2.506128"/>
  <p:tag name="EMFCHILD" val="True"/>
</p:tagLst>
</file>

<file path=ppt/tags/tag25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636364"/>
  <p:tag name="ORIGINALWIDTH" val=" 6.629951"/>
  <p:tag name="EMFCHILD" val="True"/>
</p:tagLst>
</file>

<file path=ppt/tags/tag25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464107"/>
  <p:tag name="ORIGINALWIDTH" val=" 5.523036"/>
  <p:tag name="EMFCHILD" val="True"/>
</p:tagLst>
</file>

<file path=ppt/tags/tag25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716425"/>
  <p:tag name="ORIGINALWIDTH" val=" 5.214646"/>
  <p:tag name="EMFCHILD" val="True"/>
</p:tagLst>
</file>

<file path=ppt/tags/tag25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7.024595"/>
  <p:tag name="ORIGINALWIDTH" val=" 7.118155"/>
  <p:tag name="EMFCHILD" val="True"/>
</p:tagLst>
</file>

<file path=ppt/tags/tag25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04893"/>
  <p:tag name="ORIGINALWIDTH" val=" 7.925609"/>
  <p:tag name="EMFCHILD" val="True"/>
</p:tagLst>
</file>

<file path=ppt/tags/tag25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9.067651"/>
  <p:tag name="ORIGINALWIDTH" val=" 4.974784"/>
  <p:tag name="LATEXADDIN" val="\documentclass{article}&#10;\usepackage{amsmath}&#10;\pagestyle{empty}&#10;\begin{document}&#10;&#10;\begin{gather*}&#10;f(\mathbf{x_i}, \mathbf{x_j}, i-j)= \mathbf{x_i}^T \mathbf{W}^{T}_Q \mathbf{W}_K \mathbf{x_j} + \mathbf{x_i}^T \mathbf{W}^{T}_Q \mathbf{W}_K \mathbf{r}_{i,j}&#10;\end{gather*}&#10;&#10;\end{document}"/>
  <p:tag name="IGUANATEXSIZE" val="20"/>
  <p:tag name="IGUANATEXCURSOR" val="161"/>
  <p:tag name="TRANSPARENCY" val="True"/>
  <p:tag name="CHOOSECOLOR" val="False"/>
  <p:tag name="COLORHEX" val="000000"/>
  <p:tag name="LATEXENGINEID" val="1"/>
  <p:tag name="TEMPFOLDER" val="D:\ZhangYueNLP\latex\"/>
  <p:tag name="LATEXFORMHEIGHT" val=" 314"/>
  <p:tag name="LATEXFORMWIDTH" val=" 385"/>
  <p:tag name="LATEXFORMWRAP" val="True"/>
  <p:tag name="BITMAPVECTOR" val="1"/>
  <p:tag name="EMFCHILD" val="True"/>
</p:tagLst>
</file>

<file path=ppt/tags/tag25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9.964157"/>
  <p:tag name="ORIGINALWIDTH" val=" 2.312839"/>
  <p:tag name="EMFCHILD" val="True"/>
</p:tagLst>
</file>

<file path=ppt/tags/tag2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9.964171"/>
  <p:tag name="ORIGINALWIDTH" val=" 6.069844"/>
  <p:tag name="EMFCHILD" val="True"/>
</p:tagLst>
</file>

<file path=ppt/tags/tag25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424072"/>
  <p:tag name="ORIGINALWIDTH" val=" 5.612832"/>
  <p:tag name="EMFCHILD" val="True"/>
</p:tagLst>
</file>

<file path=ppt/tags/tag25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848925"/>
  <p:tag name="ORIGINALWIDTH" val=" 1.73143"/>
  <p:tag name="EMFCHILD" val="True"/>
</p:tagLst>
</file>

<file path=ppt/tags/tag25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2.979313"/>
  <p:tag name="ORIGINALWIDTH" val=" 1.16657"/>
  <p:tag name="EMFCHILD" val="True"/>
</p:tagLst>
</file>

<file path=ppt/tags/tag25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424072"/>
  <p:tag name="ORIGINALWIDTH" val=" 5.612832"/>
  <p:tag name="EMFCHILD" val="True"/>
</p:tagLst>
</file>

<file path=ppt/tags/tag25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244324"/>
  <p:tag name="ORIGINALWIDTH" val=" 2.50613"/>
  <p:tag name="EMFCHILD" val="True"/>
</p:tagLst>
</file>

<file path=ppt/tags/tag25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2.979313"/>
  <p:tag name="ORIGINALWIDTH" val=" 1.16657"/>
  <p:tag name="EMFCHILD" val="True"/>
</p:tagLst>
</file>

<file path=ppt/tags/tag25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696074"/>
  <p:tag name="ORIGINALWIDTH" val=" 2.632147"/>
  <p:tag name="EMFCHILD" val="True"/>
</p:tagLst>
</file>

<file path=ppt/tags/tag25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.3985231"/>
  <p:tag name="ORIGINALWIDTH" val=" 6.091311"/>
  <p:tag name="EMFCHILD" val="True"/>
</p:tagLst>
</file>

<file path=ppt/tags/tag25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8.629093"/>
  <p:tag name="ORIGINALWIDTH" val=" 4.087488"/>
  <p:tag name="EMFCHILD" val="True"/>
</p:tagLst>
</file>

<file path=ppt/tags/tag25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9.964157"/>
  <p:tag name="ORIGINALWIDTH" val=" 2.312839"/>
  <p:tag name="EMFCHILD" val="True"/>
</p:tagLst>
</file>

<file path=ppt/tags/tag2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8.629132"/>
  <p:tag name="ORIGINALWIDTH" val=" 4.087442"/>
  <p:tag name="EMFCHILD" val="True"/>
</p:tagLst>
</file>

<file path=ppt/tags/tag25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2.331599"/>
  <p:tag name="ORIGINALWIDTH" val=" 6.629955"/>
  <p:tag name="EMFCHILD" val="True"/>
</p:tagLst>
</file>

<file path=ppt/tags/tag25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424072"/>
  <p:tag name="ORIGINALWIDTH" val=" 5.612832"/>
  <p:tag name="EMFCHILD" val="True"/>
</p:tagLst>
</file>

<file path=ppt/tags/tag25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848925"/>
  <p:tag name="ORIGINALWIDTH" val=" 1.73143"/>
  <p:tag name="EMFCHILD" val="True"/>
</p:tagLst>
</file>

<file path=ppt/tags/tag25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716425"/>
  <p:tag name="ORIGINALWIDTH" val=" 5.214649"/>
  <p:tag name="EMFCHILD" val="True"/>
</p:tagLst>
</file>

<file path=ppt/tags/tag25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915183"/>
  <p:tag name="ORIGINALWIDTH" val=" 11.36544"/>
  <p:tag name="EMFCHILD" val="True"/>
</p:tagLst>
</file>

<file path=ppt/tags/tag25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716425"/>
  <p:tag name="ORIGINALWIDTH" val=" 5.214649"/>
  <p:tag name="EMFCHILD" val="True"/>
</p:tagLst>
</file>

<file path=ppt/tags/tag25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25837"/>
  <p:tag name="ORIGINALWIDTH" val=" 5.305352"/>
  <p:tag name="EMFCHILD" val="True"/>
</p:tagLst>
</file>

<file path=ppt/tags/tag25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915183"/>
  <p:tag name="ORIGINALWIDTH" val=" 11.36544"/>
  <p:tag name="EMFCHILD" val="True"/>
</p:tagLst>
</file>

<file path=ppt/tags/tag25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765501"/>
  <p:tag name="ORIGINALWIDTH" val=" 6.352501"/>
  <p:tag name="EMFCHILD" val="True"/>
</p:tagLst>
</file>

<file path=ppt/tags/tag25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424072"/>
  <p:tag name="ORIGINALWIDTH" val=" 5.612832"/>
  <p:tag name="EMFCHILD" val="True"/>
</p:tagLst>
</file>

<file path=ppt/tags/tag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915125"/>
  <p:tag name="ORIGINALWIDTH" val=" 5.682873"/>
  <p:tag name="LATEXADDIN" val="\documentclass{article}&#10;\usepackage{amsmath}&#10;\pagestyle{empty}&#10;\begin{document}&#10;&#10;\begin{gather*}&#10;\mathbf{h}^{dec}_0&#10;\end{gather*}&#10;&#10;\end{document}"/>
  <p:tag name="IGUANATEXSIZE" val="24"/>
  <p:tag name="IGUANATEXCURSOR" val="115"/>
  <p:tag name="TRANSPARENCY" val="True"/>
  <p:tag name="CHOOSECOLOR" val="False"/>
  <p:tag name="COLORHEX" val="000000"/>
  <p:tag name="LATEXENGINEID" val="1"/>
  <p:tag name="TEMPFOLDER" val="D:\ZhangYueNLP\latex\"/>
  <p:tag name="LATEXFORMHEIGHT" val=" 320"/>
  <p:tag name="LATEXFORMWIDTH" val=" 385"/>
  <p:tag name="LATEXFORMWRAP" val="True"/>
  <p:tag name="BITMAPVECTOR" val="1"/>
  <p:tag name="EMFCHILD" val="True"/>
</p:tagLst>
</file>

<file path=ppt/tags/tag2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636298"/>
  <p:tag name="ORIGINALWIDTH" val=" 6.629923"/>
  <p:tag name="EMFCHILD" val="True"/>
</p:tagLst>
</file>

<file path=ppt/tags/tag26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244324"/>
  <p:tag name="ORIGINALWIDTH" val=" 2.506186"/>
  <p:tag name="EMFCHILD" val="True"/>
</p:tagLst>
</file>

<file path=ppt/tags/tag26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636364"/>
  <p:tag name="ORIGINALWIDTH" val=" 6.629899"/>
  <p:tag name="EMFCHILD" val="True"/>
</p:tagLst>
</file>

<file path=ppt/tags/tag26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424072"/>
  <p:tag name="ORIGINALWIDTH" val=" 5.612832"/>
  <p:tag name="EMFCHILD" val="True"/>
</p:tagLst>
</file>

<file path=ppt/tags/tag26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848925"/>
  <p:tag name="ORIGINALWIDTH" val=" 1.73143"/>
  <p:tag name="EMFCHILD" val="True"/>
</p:tagLst>
</file>

<file path=ppt/tags/tag26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716425"/>
  <p:tag name="ORIGINALWIDTH" val=" 5.214649"/>
  <p:tag name="EMFCHILD" val="True"/>
</p:tagLst>
</file>

<file path=ppt/tags/tag26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915183"/>
  <p:tag name="ORIGINALWIDTH" val=" 11.36544"/>
  <p:tag name="EMFCHILD" val="True"/>
</p:tagLst>
</file>

<file path=ppt/tags/tag26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716425"/>
  <p:tag name="ORIGINALWIDTH" val=" 5.214649"/>
  <p:tag name="EMFCHILD" val="True"/>
</p:tagLst>
</file>

<file path=ppt/tags/tag26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25837"/>
  <p:tag name="ORIGINALWIDTH" val=" 5.305352"/>
  <p:tag name="EMFCHILD" val="True"/>
</p:tagLst>
</file>

<file path=ppt/tags/tag26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915183"/>
  <p:tag name="ORIGINALWIDTH" val=" 11.36539"/>
  <p:tag name="EMFCHILD" val="True"/>
</p:tagLst>
</file>

<file path=ppt/tags/tag26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765444"/>
  <p:tag name="ORIGINALWIDTH" val=" 6.352501"/>
  <p:tag name="EMFCHILD" val="True"/>
</p:tagLst>
</file>

<file path=ppt/tags/tag2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9.964171"/>
  <p:tag name="ORIGINALWIDTH" val=" 5.683151"/>
  <p:tag name="EMFCHILD" val="True"/>
</p:tagLst>
</file>

<file path=ppt/tags/tag26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483782"/>
  <p:tag name="ORIGINALWIDTH" val=" 4.037729"/>
  <p:tag name="EMFCHILD" val="True"/>
</p:tagLst>
</file>

<file path=ppt/tags/tag26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04893"/>
  <p:tag name="ORIGINALWIDTH" val=" 7.925614"/>
  <p:tag name="EMFCHILD" val="True"/>
</p:tagLst>
</file>

<file path=ppt/tags/tag26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424073"/>
  <p:tag name="ORIGINALWIDTH" val=" 5.612832"/>
  <p:tag name="LATEXADDIN" val="\documentclass{article}&#10;\usepackage{amsmath}&#10;\pagestyle{empty}&#10;\begin{document}&#10;&#10;\begin{gather*}&#10;\mathbf{x_i}^T \mathbf{W}_{Q}^{T} \mathbf{W}_K \mathbf{x_j} + \mathbf{x_i}^T \mathbf{W}_{K}^{T} \mathbf{W}_K \mathbf{p}_j + \mathbf{p}_i^T \mathbf{W}_{Q}^{T} \mathbf{W}_K \mathbf{x_j} + \mathbf{p}_i^T \mathbf{W}_{Q}^{T} \mathbf{W}_K \mathbf{p}_j&#10;\end{gather*}&#10;&#10;\end{document}"/>
  <p:tag name="IGUANATEXSIZE" val="20"/>
  <p:tag name="IGUANATEXCURSOR" val="311"/>
  <p:tag name="TRANSPARENCY" val="True"/>
  <p:tag name="CHOOSECOLOR" val="False"/>
  <p:tag name="COLORHEX" val="000000"/>
  <p:tag name="LATEXENGINEID" val="1"/>
  <p:tag name="TEMPFOLDER" val="D:\ZhangYueNLP\latex\"/>
  <p:tag name="LATEXFORMHEIGHT" val=" 320"/>
  <p:tag name="LATEXFORMWIDTH" val=" 385"/>
  <p:tag name="LATEXFORMWRAP" val="True"/>
  <p:tag name="BITMAPVECTOR" val="1"/>
  <p:tag name="EMFCHILD" val="True"/>
</p:tagLst>
</file>

<file path=ppt/tags/tag26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848926"/>
  <p:tag name="ORIGINALWIDTH" val=" 1.73143"/>
  <p:tag name="EMFCHILD" val="True"/>
</p:tagLst>
</file>

<file path=ppt/tags/tag26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716425"/>
  <p:tag name="ORIGINALWIDTH" val=" 5.214649"/>
  <p:tag name="EMFCHILD" val="True"/>
</p:tagLst>
</file>

<file path=ppt/tags/tag26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915184"/>
  <p:tag name="ORIGINALWIDTH" val=" 11.36539"/>
  <p:tag name="EMFCHILD" val="True"/>
</p:tagLst>
</file>

<file path=ppt/tags/tag26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716425"/>
  <p:tag name="ORIGINALWIDTH" val=" 5.214649"/>
  <p:tag name="EMFCHILD" val="True"/>
</p:tagLst>
</file>

<file path=ppt/tags/tag26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258371"/>
  <p:tag name="ORIGINALWIDTH" val=" 5.305352"/>
  <p:tag name="EMFCHILD" val="True"/>
</p:tagLst>
</file>

<file path=ppt/tags/tag26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915184"/>
  <p:tag name="ORIGINALWIDTH" val=" 11.36539"/>
  <p:tag name="EMFCHILD" val="True"/>
</p:tagLst>
</file>

<file path=ppt/tags/tag26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765502"/>
  <p:tag name="ORIGINALWIDTH" val=" 6.352501"/>
  <p:tag name="EMFCHILD" val="True"/>
</p:tagLst>
</file>

<file path=ppt/tags/tag2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2.331614"/>
  <p:tag name="ORIGINALWIDTH" val=" 6.629844"/>
  <p:tag name="EMFCHILD" val="True"/>
</p:tagLst>
</file>

<file path=ppt/tags/tag26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424073"/>
  <p:tag name="ORIGINALWIDTH" val=" 5.612832"/>
  <p:tag name="EMFCHILD" val="True"/>
</p:tagLst>
</file>

<file path=ppt/tags/tag26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244326"/>
  <p:tag name="ORIGINALWIDTH" val=" 2.50613"/>
  <p:tag name="EMFCHILD" val="True"/>
</p:tagLst>
</file>

<file path=ppt/tags/tag26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636365"/>
  <p:tag name="ORIGINALWIDTH" val=" 6.629899"/>
  <p:tag name="EMFCHILD" val="True"/>
</p:tagLst>
</file>

<file path=ppt/tags/tag26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424073"/>
  <p:tag name="ORIGINALWIDTH" val=" 5.612832"/>
  <p:tag name="EMFCHILD" val="True"/>
</p:tagLst>
</file>

<file path=ppt/tags/tag26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848926"/>
  <p:tag name="ORIGINALWIDTH" val=" 1.73143"/>
  <p:tag name="EMFCHILD" val="True"/>
</p:tagLst>
</file>

<file path=ppt/tags/tag26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716425"/>
  <p:tag name="ORIGINALWIDTH" val=" 5.214649"/>
  <p:tag name="EMFCHILD" val="True"/>
</p:tagLst>
</file>

<file path=ppt/tags/tag26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915184"/>
  <p:tag name="ORIGINALWIDTH" val=" 11.36544"/>
  <p:tag name="EMFCHILD" val="True"/>
</p:tagLst>
</file>

<file path=ppt/tags/tag26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716425"/>
  <p:tag name="ORIGINALWIDTH" val=" 5.214649"/>
  <p:tag name="EMFCHILD" val="True"/>
</p:tagLst>
</file>

<file path=ppt/tags/tag26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765502"/>
  <p:tag name="ORIGINALWIDTH" val=" 6.352501"/>
  <p:tag name="EMFCHILD" val="True"/>
</p:tagLst>
</file>

<file path=ppt/tags/tag26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915184"/>
  <p:tag name="ORIGINALWIDTH" val=" 11.36544"/>
  <p:tag name="EMFCHILD" val="True"/>
</p:tagLst>
</file>

<file path=ppt/tags/tag2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9.964171"/>
  <p:tag name="ORIGINALWIDTH" val=" 16.30997"/>
  <p:tag name="EMFCHILD" val="True"/>
</p:tagLst>
</file>

<file path=ppt/tags/tag26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765445"/>
  <p:tag name="ORIGINALWIDTH" val=" 6.352501"/>
  <p:tag name="EMFCHILD" val="True"/>
</p:tagLst>
</file>

<file path=ppt/tags/tag26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416916"/>
  <p:tag name="ORIGINALWIDTH" val=" 5.613117"/>
  <p:tag name="EMFCHILD" val="True"/>
</p:tagLst>
</file>

<file path=ppt/tags/tag26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048931"/>
  <p:tag name="ORIGINALWIDTH" val=" 3.064394"/>
  <p:tag name="EMFCHILD" val="True"/>
</p:tagLst>
</file>

<file path=ppt/tags/tag26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636365"/>
  <p:tag name="ORIGINALWIDTH" val=" 6.629899"/>
  <p:tag name="EMFCHILD" val="True"/>
</p:tagLst>
</file>

<file path=ppt/tags/tag26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416916"/>
  <p:tag name="ORIGINALWIDTH" val=" 5.613117"/>
  <p:tag name="EMFCHILD" val="True"/>
</p:tagLst>
</file>

<file path=ppt/tags/tag26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716425"/>
  <p:tag name="ORIGINALWIDTH" val=" 5.214649"/>
  <p:tag name="EMFCHILD" val="True"/>
</p:tagLst>
</file>

<file path=ppt/tags/tag26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695442"/>
  <p:tag name="ORIGINALWIDTH" val=" 2.115169"/>
  <p:tag name="EMFCHILD" val="True"/>
</p:tagLst>
</file>

<file path=ppt/tags/tag26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915184"/>
  <p:tag name="ORIGINALWIDTH" val=" 11.36544"/>
  <p:tag name="EMFCHILD" val="True"/>
</p:tagLst>
</file>

<file path=ppt/tags/tag26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716425"/>
  <p:tag name="ORIGINALWIDTH" val=" 5.214649"/>
  <p:tag name="EMFCHILD" val="True"/>
</p:tagLst>
</file>

<file path=ppt/tags/tag26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258371"/>
  <p:tag name="ORIGINALWIDTH" val=" 5.305352"/>
  <p:tag name="EMFCHILD" val="True"/>
</p:tagLst>
</file>

<file path=ppt/tags/tag2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9.964171"/>
  <p:tag name="ORIGINALWIDTH" val=" 7.572482"/>
  <p:tag name="EMFCHILD" val="True"/>
</p:tagLst>
</file>

<file path=ppt/tags/tag26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915184"/>
  <p:tag name="ORIGINALWIDTH" val=" 11.36539"/>
  <p:tag name="EMFCHILD" val="True"/>
</p:tagLst>
</file>

<file path=ppt/tags/tag26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765445"/>
  <p:tag name="ORIGINALWIDTH" val=" 6.352501"/>
  <p:tag name="EMFCHILD" val="True"/>
</p:tagLst>
</file>

<file path=ppt/tags/tag26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424073"/>
  <p:tag name="ORIGINALWIDTH" val=" 5.612832"/>
  <p:tag name="EMFCHILD" val="True"/>
</p:tagLst>
</file>

<file path=ppt/tags/tag26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244382"/>
  <p:tag name="ORIGINALWIDTH" val=" 2.50613"/>
  <p:tag name="EMFCHILD" val="True"/>
</p:tagLst>
</file>

<file path=ppt/tags/tag26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636365"/>
  <p:tag name="ORIGINALWIDTH" val=" 6.629899"/>
  <p:tag name="EMFCHILD" val="True"/>
</p:tagLst>
</file>

<file path=ppt/tags/tag26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416916"/>
  <p:tag name="ORIGINALWIDTH" val=" 5.613117"/>
  <p:tag name="EMFCHILD" val="True"/>
</p:tagLst>
</file>

<file path=ppt/tags/tag26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716425"/>
  <p:tag name="ORIGINALWIDTH" val=" 5.214649"/>
  <p:tag name="EMFCHILD" val="True"/>
</p:tagLst>
</file>

<file path=ppt/tags/tag26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695442"/>
  <p:tag name="ORIGINALWIDTH" val=" 2.115169"/>
  <p:tag name="EMFCHILD" val="True"/>
</p:tagLst>
</file>

<file path=ppt/tags/tag26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915184"/>
  <p:tag name="ORIGINALWIDTH" val=" 11.36539"/>
  <p:tag name="EMFCHILD" val="True"/>
</p:tagLst>
</file>

<file path=ppt/tags/tag26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716425"/>
  <p:tag name="ORIGINALWIDTH" val=" 5.214649"/>
  <p:tag name="EMFCHILD" val="True"/>
</p:tagLst>
</file>

<file path=ppt/tags/tag2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855156"/>
  <p:tag name="ORIGINALWIDTH" val=" 23.64048"/>
  <p:tag name="EMFCHILD" val="True"/>
</p:tagLst>
</file>

<file path=ppt/tags/tag26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258371"/>
  <p:tag name="ORIGINALWIDTH" val=" 5.305352"/>
  <p:tag name="EMFCHILD" val="True"/>
</p:tagLst>
</file>

<file path=ppt/tags/tag26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915184"/>
  <p:tag name="ORIGINALWIDTH" val=" 11.36539"/>
  <p:tag name="EMFCHILD" val="True"/>
</p:tagLst>
</file>

<file path=ppt/tags/tag26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765445"/>
  <p:tag name="ORIGINALWIDTH" val=" 6.352501"/>
  <p:tag name="EMFCHILD" val="True"/>
</p:tagLst>
</file>

<file path=ppt/tags/tag26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416916"/>
  <p:tag name="ORIGINALWIDTH" val=" 5.613117"/>
  <p:tag name="EMFCHILD" val="True"/>
</p:tagLst>
</file>

<file path=ppt/tags/tag26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048931"/>
  <p:tag name="ORIGINALWIDTH" val=" 3.06445"/>
  <p:tag name="EMFCHILD" val="True"/>
</p:tagLst>
</file>

<file path=ppt/tags/tag26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416935"/>
  <p:tag name="ORIGINALWIDTH" val=" 5.613133"/>
  <p:tag name="LATEXADDIN" val="\documentclass{article}&#10;\usepackage{amsmath}&#10;\pagestyle{empty}&#10;\begin{document}&#10;&#10;\begin{gather*}&#10;\mathbf{p}_s, \mathbf{p}_j \rightarrow \mathbf{r}_{i, j}&#10;\end{gather*}&#10;&#10;\end{document}"/>
  <p:tag name="IGUANATEXSIZE" val="20"/>
  <p:tag name="IGUANATEXCURSOR" val="121"/>
  <p:tag name="TRANSPARENCY" val="True"/>
  <p:tag name="CHOOSECOLOR" val="False"/>
  <p:tag name="COLORHEX" val="000000"/>
  <p:tag name="LATEXENGINEID" val="1"/>
  <p:tag name="TEMPFOLDER" val="D:\ZhangYueNLP\latex\"/>
  <p:tag name="LATEXFORMHEIGHT" val=" 320"/>
  <p:tag name="LATEXFORMWIDTH" val=" 385"/>
  <p:tag name="LATEXFORMWRAP" val="True"/>
  <p:tag name="BITMAPVECTOR" val="1"/>
  <p:tag name="EMFCHILD" val="True"/>
</p:tagLst>
</file>

<file path=ppt/tags/tag26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3.146544"/>
  <p:tag name="ORIGINALWIDTH" val=" 2.785172"/>
  <p:tag name="EMFCHILD" val="True"/>
</p:tagLst>
</file>

<file path=ppt/tags/tag26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2.979337"/>
  <p:tag name="ORIGINALWIDTH" val=" 1.166594"/>
  <p:tag name="EMFCHILD" val="True"/>
</p:tagLst>
</file>

<file path=ppt/tags/tag26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416935"/>
  <p:tag name="ORIGINALWIDTH" val=" 5.613133"/>
  <p:tag name="EMFCHILD" val="True"/>
</p:tagLst>
</file>

<file path=ppt/tags/tag26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048958"/>
  <p:tag name="ORIGINALWIDTH" val=" 3.064436"/>
  <p:tag name="EMFCHILD" val="True"/>
</p:tagLst>
</file>

<file path=ppt/tags/tag2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632597"/>
  <p:tag name="ORIGINALWIDTH" val=" 3.08567"/>
  <p:tag name="EMFCHILD" val="True"/>
</p:tagLst>
</file>

<file path=ppt/tags/tag26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5.201515"/>
  <p:tag name="ORIGINALWIDTH" val=" 8.853001"/>
  <p:tag name="EMFCHILD" val="True"/>
</p:tagLst>
</file>

<file path=ppt/tags/tag26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483768"/>
  <p:tag name="ORIGINALWIDTH" val=" 4.037723"/>
  <p:tag name="EMFCHILD" val="True"/>
</p:tagLst>
</file>

<file path=ppt/tags/tag26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048958"/>
  <p:tag name="ORIGINALWIDTH" val=" 7.925592"/>
  <p:tag name="EMFCHILD" val="True"/>
</p:tagLst>
</file>

<file path=ppt/tags/tag26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12.6489"/>
  <p:tag name="ORIGINALWIDTH" val=" 175.0269"/>
  <p:tag name="OUTPUTTYPE" val="SVG"/>
  <p:tag name="IGUANATEXVERSION" val="162"/>
  <p:tag name="LATEXADDIN" val="\documentclass{article}&#10;\usepackage{amsmath}&#10;\pagestyle{empty}&#10;\begin{document}&#10;&#10;\begin{gather*}&#10;f(\mathbf{x_i}, \mathbf{x_j}, i-j)= \mathbf{x_i}^T \mathbf{W}^{\tau}_Q \mathbf{W}_K \mathbf{x_j} + bias_{i, j}&#10;\end{gather*}&#10;&#10;\end{document}"/>
  <p:tag name="IGUANATEXSIZE" val="20"/>
  <p:tag name="IGUANATEXCURSOR" val="192"/>
  <p:tag name="TRANSPARENCY" val="True"/>
  <p:tag name="CHOOSECOLOR" val="False"/>
  <p:tag name="COLORHEX" val="000000"/>
  <p:tag name="LATEXENGINEID" val="1"/>
  <p:tag name="TEMPFOLDER" val="D:\ZhangYueNLP\latex\"/>
  <p:tag name="LATEXFORMHEIGHT" val=" 314"/>
  <p:tag name="LATEXFORMWIDTH" val=" 385"/>
  <p:tag name="LATEXFORMWRAP" val="True"/>
  <p:tag name="BITMAPVECTOR" val="1"/>
</p:tagLst>
</file>

<file path=ppt/tags/tag26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10.39071"/>
  <p:tag name="ORIGINALWIDTH" val=" 88.2397"/>
  <p:tag name="OUTPUTTYPE" val="SVG"/>
  <p:tag name="IGUANATEXVERSION" val="162"/>
  <p:tag name="LATEXADDIN" val="\documentclass{article}&#10;\usepackage{amsmath}&#10;\pagestyle{empty}&#10;\begin{document}&#10;&#10;\begin{gather*}&#10;bias_{i, j} = -m \cdot \lvert{i - j}\rvert&#10;\end{gather*}&#10;&#10;\end{document}"/>
  <p:tag name="IGUANATEXSIZE" val="20"/>
  <p:tag name="IGUANATEXCURSOR" val="139"/>
  <p:tag name="TRANSPARENCY" val="True"/>
  <p:tag name="CHOOSECOLOR" val="False"/>
  <p:tag name="COLORHEX" val="000000"/>
  <p:tag name="LATEXENGINEID" val="1"/>
  <p:tag name="TEMPFOLDER" val="D:\ZhangYueNLP\latex\"/>
  <p:tag name="LATEXFORMHEIGHT" val=" 314"/>
  <p:tag name="LATEXFORMWIDTH" val=" 385"/>
  <p:tag name="LATEXFORMWRAP" val="True"/>
  <p:tag name="BITMAPVECTOR" val="1"/>
</p:tagLst>
</file>

<file path=ppt/tags/tag26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12.6489"/>
  <p:tag name="ORIGINALWIDTH" val=" 175.0269"/>
  <p:tag name="OUTPUTTYPE" val="SVG"/>
  <p:tag name="IGUANATEXVERSION" val="162"/>
  <p:tag name="LATEXADDIN" val="\documentclass{article}&#10;\usepackage{amsmath}&#10;\pagestyle{empty}&#10;\begin{document}&#10;&#10;\begin{gather*}&#10;f(\mathbf{x_i}, \mathbf{x_j}, i-j)= \mathbf{x_i}^T \mathbf{W}^{\tau}_Q \mathbf{W}_K \mathbf{x_j} + bias_{i,j}&#10;\end{gather*}&#10;&#10;\end{document}"/>
  <p:tag name="IGUANATEXSIZE" val="20"/>
  <p:tag name="IGUANATEXCURSOR" val="192"/>
  <p:tag name="TRANSPARENCY" val="True"/>
  <p:tag name="CHOOSECOLOR" val="False"/>
  <p:tag name="COLORHEX" val="000000"/>
  <p:tag name="LATEXENGINEID" val="1"/>
  <p:tag name="TEMPFOLDER" val="D:\ZhangYueNLP\latex\"/>
  <p:tag name="LATEXFORMHEIGHT" val=" 314"/>
  <p:tag name="LATEXFORMWIDTH" val=" 385"/>
  <p:tag name="LATEXFORMWRAP" val="True"/>
  <p:tag name="BITMAPVECTOR" val="1"/>
</p:tagLst>
</file>

<file path=ppt/tags/tag26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10.39071"/>
  <p:tag name="ORIGINALWIDTH" val=" 77.43855"/>
  <p:tag name="OUTPUTTYPE" val="SVG"/>
  <p:tag name="IGUANATEXVERSION" val="162"/>
  <p:tag name="LATEXADDIN" val="\documentclass{article}&#10;\usepackage{amsmath}&#10;\pagestyle{empty}&#10;\begin{document}&#10;&#10;\begin{gather*}&#10;bias_{i, j} = u \cdot \lvert{j - i}\rvert&#10;\end{gather*}&#10;&#10;\end{document}"/>
  <p:tag name="IGUANATEXSIZE" val="20"/>
  <p:tag name="IGUANATEXCURSOR" val="131"/>
  <p:tag name="TRANSPARENCY" val="True"/>
  <p:tag name="CHOOSECOLOR" val="False"/>
  <p:tag name="COLORHEX" val="000000"/>
  <p:tag name="LATEXENGINEID" val="1"/>
  <p:tag name="TEMPFOLDER" val="D:\ZhangYueNLP\latex\"/>
  <p:tag name="LATEXFORMHEIGHT" val=" 314"/>
  <p:tag name="LATEXFORMWIDTH" val=" 385"/>
  <p:tag name="LATEXFORMWRAP" val="True"/>
  <p:tag name="BITMAPVECTOR" val="1"/>
</p:tagLst>
</file>

<file path=ppt/tags/tag26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54351"/>
  <p:tag name="ORIGINALWIDTH" val=" 5.682867"/>
  <p:tag name="OUTPUTTYPE" val="SVG"/>
  <p:tag name="IGUANATEXVERSION" val="162"/>
  <p:tag name="LATEXADDIN" val="\documentclass{article}&#10;\usepackage{amsmath}&#10;\pagestyle{empty}&#10;\begin{document}&#10;&#10;\begin{gather*}&#10;\mathbf{u}&#10;\end{gather*}&#10;&#10;\end{document}"/>
  <p:tag name="IGUANATEXSIZE" val="20"/>
  <p:tag name="IGUANATEXCURSOR" val="107"/>
  <p:tag name="TRANSPARENCY" val="True"/>
  <p:tag name="CHOOSECOLOR" val="False"/>
  <p:tag name="COLORHEX" val="000000"/>
  <p:tag name="LATEXENGINEID" val="1"/>
  <p:tag name="TEMPFOLDER" val="D:\ZhangYueNLP\latex\"/>
  <p:tag name="LATEXFORMHEIGHT" val=" 320"/>
  <p:tag name="LATEXFORMWIDTH" val=" 385"/>
  <p:tag name="LATEXFORMWRAP" val="True"/>
  <p:tag name="BITMAPVECTOR" val="1"/>
</p:tagLst>
</file>

<file path=ppt/tags/tag26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12.64885"/>
  <p:tag name="ORIGINALWIDTH" val=" 284.6538"/>
  <p:tag name="OUTPUTTYPE" val="SVG"/>
  <p:tag name="IGUANATEXVERSION" val="162"/>
  <p:tag name="LATEXADDIN" val="\documentclass{article}&#10;\usepackage{amsmath}&#10;\pagestyle{empty}&#10;\begin{document}&#10;&#10;\begin{gather*}&#10;\mathbf{x_i}^T \mathbf{W}_{Q}^{T} \mathbf{W}_K \mathbf{x_j} + \mathbf{x_i}^T \mathbf{W}_{K}^{T} \mathbf{W}_K \mathbf{p}_j + \mathbf{p}_i^T \mathbf{W}_{Q}^{T} \mathbf{W}_K \mathbf{x_j} + \mathbf{p}_i^T \mathbf{W}_{Q}^{T} \mathbf{W}_K \mathbf{p}_j&#10;\end{gather*}&#10;&#10;\end{document}"/>
  <p:tag name="IGUANATEXSIZE" val="20"/>
  <p:tag name="IGUANATEXCURSOR" val="311"/>
  <p:tag name="TRANSPARENCY" val="True"/>
  <p:tag name="CHOOSECOLOR" val="False"/>
  <p:tag name="COLORHEX" val="000000"/>
  <p:tag name="LATEXENGINEID" val="1"/>
  <p:tag name="TEMPFOLDER" val="D:\ZhangYueNLP\latex\"/>
  <p:tag name="LATEXFORMHEIGHT" val=" 320"/>
  <p:tag name="LATEXFORMWIDTH" val=" 385"/>
  <p:tag name="LATEXFORMWRAP" val="True"/>
  <p:tag name="BITMAPVECTOR" val="1"/>
</p:tagLst>
</file>

<file path=ppt/tags/tag26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424073"/>
  <p:tag name="ORIGINALWIDTH" val=" 5.612832"/>
  <p:tag name="LATEXADDIN" val="\documentclass{article}&#10;\usepackage{amsmath}&#10;\pagestyle{empty}&#10;\begin{document}&#10;&#10;\begin{gather*}&#10;\mathbf{x_i}^T \mathbf{W}_{Q}^{T} \mathbf{W}_K \mathbf{x_j} + \mathbf{x_i}^T \mathbf{W}_{K}^{T} \mathbf{W}_K \mathbf{p}_j + \mathbf{p}_i^T \mathbf{W}_{Q}^{T} \mathbf{W}_K \mathbf{x_j} + \mathbf{p}_i^T \mathbf{W}_{Q}^{T} \mathbf{W}_K \mathbf{p}_j&#10;\end{gather*}&#10;&#10;\end{document}"/>
  <p:tag name="IGUANATEXSIZE" val="20"/>
  <p:tag name="IGUANATEXCURSOR" val="311"/>
  <p:tag name="TRANSPARENCY" val="True"/>
  <p:tag name="CHOOSECOLOR" val="False"/>
  <p:tag name="COLORHEX" val="000000"/>
  <p:tag name="LATEXENGINEID" val="1"/>
  <p:tag name="TEMPFOLDER" val="D:\ZhangYueNLP\latex\"/>
  <p:tag name="LATEXFORMHEIGHT" val=" 320"/>
  <p:tag name="LATEXFORMWIDTH" val=" 385"/>
  <p:tag name="LATEXFORMWRAP" val="True"/>
  <p:tag name="BITMAPVECTOR" val="1"/>
  <p:tag name="EMFCHILD" val="True"/>
</p:tagLst>
</file>

<file path=ppt/tags/tag2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048975"/>
  <p:tag name="ORIGINALWIDTH" val=" 3.06441"/>
  <p:tag name="EMFCHILD" val="True"/>
</p:tagLst>
</file>

<file path=ppt/tags/tag26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848926"/>
  <p:tag name="ORIGINALWIDTH" val=" 1.73143"/>
  <p:tag name="EMFCHILD" val="True"/>
</p:tagLst>
</file>

<file path=ppt/tags/tag26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716425"/>
  <p:tag name="ORIGINALWIDTH" val=" 5.214649"/>
  <p:tag name="EMFCHILD" val="True"/>
</p:tagLst>
</file>

<file path=ppt/tags/tag26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915184"/>
  <p:tag name="ORIGINALWIDTH" val=" 11.36539"/>
  <p:tag name="EMFCHILD" val="True"/>
</p:tagLst>
</file>

<file path=ppt/tags/tag26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716425"/>
  <p:tag name="ORIGINALWIDTH" val=" 5.214649"/>
  <p:tag name="EMFCHILD" val="True"/>
</p:tagLst>
</file>

<file path=ppt/tags/tag26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258371"/>
  <p:tag name="ORIGINALWIDTH" val=" 5.305352"/>
  <p:tag name="EMFCHILD" val="True"/>
</p:tagLst>
</file>

<file path=ppt/tags/tag26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915184"/>
  <p:tag name="ORIGINALWIDTH" val=" 11.36539"/>
  <p:tag name="EMFCHILD" val="True"/>
</p:tagLst>
</file>

<file path=ppt/tags/tag26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765502"/>
  <p:tag name="ORIGINALWIDTH" val=" 6.352501"/>
  <p:tag name="EMFCHILD" val="True"/>
</p:tagLst>
</file>

<file path=ppt/tags/tag26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424073"/>
  <p:tag name="ORIGINALWIDTH" val=" 5.612832"/>
  <p:tag name="EMFCHILD" val="True"/>
</p:tagLst>
</file>

<file path=ppt/tags/tag26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244326"/>
  <p:tag name="ORIGINALWIDTH" val=" 2.50613"/>
  <p:tag name="EMFCHILD" val="True"/>
</p:tagLst>
</file>

<file path=ppt/tags/tag26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636365"/>
  <p:tag name="ORIGINALWIDTH" val=" 6.629899"/>
  <p:tag name="EMFCHILD" val="True"/>
</p:tagLst>
</file>

<file path=ppt/tags/tag2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977085"/>
  <p:tag name="ORIGINALWIDTH" val=" 7.561537"/>
  <p:tag name="EMFCHILD" val="True"/>
</p:tagLst>
</file>

<file path=ppt/tags/tag26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424073"/>
  <p:tag name="ORIGINALWIDTH" val=" 5.612832"/>
  <p:tag name="EMFCHILD" val="True"/>
</p:tagLst>
</file>

<file path=ppt/tags/tag26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848926"/>
  <p:tag name="ORIGINALWIDTH" val=" 1.73143"/>
  <p:tag name="EMFCHILD" val="True"/>
</p:tagLst>
</file>

<file path=ppt/tags/tag26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716425"/>
  <p:tag name="ORIGINALWIDTH" val=" 5.214649"/>
  <p:tag name="EMFCHILD" val="True"/>
</p:tagLst>
</file>

<file path=ppt/tags/tag26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915184"/>
  <p:tag name="ORIGINALWIDTH" val=" 11.36544"/>
  <p:tag name="EMFCHILD" val="True"/>
</p:tagLst>
</file>

<file path=ppt/tags/tag26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716425"/>
  <p:tag name="ORIGINALWIDTH" val=" 5.214649"/>
  <p:tag name="EMFCHILD" val="True"/>
</p:tagLst>
</file>

<file path=ppt/tags/tag26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765502"/>
  <p:tag name="ORIGINALWIDTH" val=" 6.352501"/>
  <p:tag name="EMFCHILD" val="True"/>
</p:tagLst>
</file>

<file path=ppt/tags/tag26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915184"/>
  <p:tag name="ORIGINALWIDTH" val=" 11.36544"/>
  <p:tag name="EMFCHILD" val="True"/>
</p:tagLst>
</file>

<file path=ppt/tags/tag26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765445"/>
  <p:tag name="ORIGINALWIDTH" val=" 6.352501"/>
  <p:tag name="EMFCHILD" val="True"/>
</p:tagLst>
</file>

<file path=ppt/tags/tag26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416916"/>
  <p:tag name="ORIGINALWIDTH" val=" 5.613117"/>
  <p:tag name="EMFCHILD" val="True"/>
</p:tagLst>
</file>

<file path=ppt/tags/tag26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048931"/>
  <p:tag name="ORIGINALWIDTH" val=" 3.064394"/>
  <p:tag name="EMFCHILD" val="True"/>
</p:tagLst>
</file>

<file path=ppt/tags/tag2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3.50992"/>
  <p:tag name="ORIGINALWIDTH" val=" 3.056615"/>
  <p:tag name="EMFCHILD" val="True"/>
</p:tagLst>
</file>

<file path=ppt/tags/tag26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636365"/>
  <p:tag name="ORIGINALWIDTH" val=" 6.629899"/>
  <p:tag name="EMFCHILD" val="True"/>
</p:tagLst>
</file>

<file path=ppt/tags/tag26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416916"/>
  <p:tag name="ORIGINALWIDTH" val=" 5.613117"/>
  <p:tag name="EMFCHILD" val="True"/>
</p:tagLst>
</file>

<file path=ppt/tags/tag26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716425"/>
  <p:tag name="ORIGINALWIDTH" val=" 5.214649"/>
  <p:tag name="EMFCHILD" val="True"/>
</p:tagLst>
</file>

<file path=ppt/tags/tag26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695442"/>
  <p:tag name="ORIGINALWIDTH" val=" 2.115169"/>
  <p:tag name="EMFCHILD" val="True"/>
</p:tagLst>
</file>

<file path=ppt/tags/tag26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915184"/>
  <p:tag name="ORIGINALWIDTH" val=" 11.36544"/>
  <p:tag name="EMFCHILD" val="True"/>
</p:tagLst>
</file>

<file path=ppt/tags/tag26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716425"/>
  <p:tag name="ORIGINALWIDTH" val=" 5.214649"/>
  <p:tag name="EMFCHILD" val="True"/>
</p:tagLst>
</file>

<file path=ppt/tags/tag26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258371"/>
  <p:tag name="ORIGINALWIDTH" val=" 5.305352"/>
  <p:tag name="EMFCHILD" val="True"/>
</p:tagLst>
</file>

<file path=ppt/tags/tag26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915184"/>
  <p:tag name="ORIGINALWIDTH" val=" 11.36539"/>
  <p:tag name="EMFCHILD" val="True"/>
</p:tagLst>
</file>

<file path=ppt/tags/tag26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765445"/>
  <p:tag name="ORIGINALWIDTH" val=" 6.352501"/>
  <p:tag name="EMFCHILD" val="True"/>
</p:tagLst>
</file>

<file path=ppt/tags/tag26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424073"/>
  <p:tag name="ORIGINALWIDTH" val=" 5.612832"/>
  <p:tag name="EMFCHILD" val="True"/>
</p:tagLst>
</file>

<file path=ppt/tags/tag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911778"/>
  <p:tag name="ORIGINALWIDTH" val=" 10.96312"/>
  <p:tag name="EMFCHILD" val="True"/>
</p:tagLst>
</file>

<file path=ppt/tags/tag2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9.964171"/>
  <p:tag name="ORIGINALWIDTH" val=" 2.312875"/>
  <p:tag name="EMFCHILD" val="True"/>
</p:tagLst>
</file>

<file path=ppt/tags/tag27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244382"/>
  <p:tag name="ORIGINALWIDTH" val=" 2.50613"/>
  <p:tag name="EMFCHILD" val="True"/>
</p:tagLst>
</file>

<file path=ppt/tags/tag27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636365"/>
  <p:tag name="ORIGINALWIDTH" val=" 6.629899"/>
  <p:tag name="EMFCHILD" val="True"/>
</p:tagLst>
</file>

<file path=ppt/tags/tag27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416916"/>
  <p:tag name="ORIGINALWIDTH" val=" 5.613117"/>
  <p:tag name="EMFCHILD" val="True"/>
</p:tagLst>
</file>

<file path=ppt/tags/tag27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716425"/>
  <p:tag name="ORIGINALWIDTH" val=" 5.214649"/>
  <p:tag name="EMFCHILD" val="True"/>
</p:tagLst>
</file>

<file path=ppt/tags/tag27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695442"/>
  <p:tag name="ORIGINALWIDTH" val=" 2.115169"/>
  <p:tag name="EMFCHILD" val="True"/>
</p:tagLst>
</file>

<file path=ppt/tags/tag27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915184"/>
  <p:tag name="ORIGINALWIDTH" val=" 11.36539"/>
  <p:tag name="EMFCHILD" val="True"/>
</p:tagLst>
</file>

<file path=ppt/tags/tag27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716425"/>
  <p:tag name="ORIGINALWIDTH" val=" 5.214649"/>
  <p:tag name="EMFCHILD" val="True"/>
</p:tagLst>
</file>

<file path=ppt/tags/tag27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258371"/>
  <p:tag name="ORIGINALWIDTH" val=" 5.305352"/>
  <p:tag name="EMFCHILD" val="True"/>
</p:tagLst>
</file>

<file path=ppt/tags/tag27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915184"/>
  <p:tag name="ORIGINALWIDTH" val=" 11.36539"/>
  <p:tag name="EMFCHILD" val="True"/>
</p:tagLst>
</file>

<file path=ppt/tags/tag27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765445"/>
  <p:tag name="ORIGINALWIDTH" val=" 6.352501"/>
  <p:tag name="EMFCHILD" val="True"/>
</p:tagLst>
</file>

<file path=ppt/tags/tag2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11.95295"/>
  <p:tag name="ORIGINALWIDTH" val=" 105.2757"/>
  <p:tag name="OUTPUTTYPE" val="SVG"/>
  <p:tag name="IGUANATEXVERSION" val="162"/>
  <p:tag name="LATEXADDIN" val="\documentclass{article}&#10;\usepackage{amsmath}&#10;\pagestyle{empty}&#10;\begin{document}&#10;&#10;\begin{gather*}&#10;\mathbf{H}^{enc} = \textsc{Encoder}(\hat{\mathbf{X}}_{1:n}) &#10;\end{gather*}&#10;&#10;\end{document}"/>
  <p:tag name="IGUANATEXSIZE" val="20"/>
  <p:tag name="IGUANATEXCURSOR" val="147"/>
  <p:tag name="TRANSPARENCY" val="True"/>
  <p:tag name="CHOOSECOLOR" val="False"/>
  <p:tag name="COLORHEX" val="000000"/>
  <p:tag name="LATEXENGINEID" val="1"/>
  <p:tag name="TEMPFOLDER" val="D:\ZhangYueNLP\latex\"/>
  <p:tag name="LATEXFORMHEIGHT" val=" 320"/>
  <p:tag name="LATEXFORMWIDTH" val=" 385"/>
  <p:tag name="LATEXFORMWRAP" val="True"/>
  <p:tag name="BITMAPVECTOR" val="1"/>
</p:tagLst>
</file>

<file path=ppt/tags/tag27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416916"/>
  <p:tag name="ORIGINALWIDTH" val=" 5.613117"/>
  <p:tag name="EMFCHILD" val="True"/>
</p:tagLst>
</file>

<file path=ppt/tags/tag27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048931"/>
  <p:tag name="ORIGINALWIDTH" val=" 3.06445"/>
  <p:tag name="EMFCHILD" val="True"/>
</p:tagLst>
</file>

<file path=ppt/tags/tag27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7.024875"/>
  <p:tag name="ORIGINALWIDTH" val=" 16.70378"/>
  <p:tag name="LATEXADDIN" val="\documentclass{article}&#10;\usepackage{amsmath}&#10;\pagestyle{empty}&#10;\begin{document}&#10;&#10;\begin{gather*}&#10;bias_{i, j} = u \cdot \lvert{j - i}\rvert&#10;\end{gather*}&#10;&#10;\end{document}"/>
  <p:tag name="IGUANATEXSIZE" val="20"/>
  <p:tag name="IGUANATEXCURSOR" val="131"/>
  <p:tag name="TRANSPARENCY" val="True"/>
  <p:tag name="CHOOSECOLOR" val="False"/>
  <p:tag name="COLORHEX" val="000000"/>
  <p:tag name="LATEXENGINEID" val="1"/>
  <p:tag name="TEMPFOLDER" val="D:\ZhangYueNLP\latex\"/>
  <p:tag name="LATEXFORMHEIGHT" val=" 314"/>
  <p:tag name="LATEXFORMWIDTH" val=" 385"/>
  <p:tag name="LATEXFORMWRAP" val="True"/>
  <p:tag name="BITMAPVECTOR" val="1"/>
  <p:tag name="EMFCHILD" val="True"/>
</p:tagLst>
</file>

<file path=ppt/tags/tag27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048926"/>
  <p:tag name="ORIGINALWIDTH" val=" 7.925613"/>
  <p:tag name="EMFCHILD" val="True"/>
</p:tagLst>
</file>

<file path=ppt/tags/tag27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2.331598"/>
  <p:tag name="ORIGINALWIDTH" val=" 6.629955"/>
  <p:tag name="EMFCHILD" val="True"/>
</p:tagLst>
</file>

<file path=ppt/tags/tag27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513806"/>
  <p:tag name="ORIGINALWIDTH" val=" 5.124571"/>
  <p:tag name="EMFCHILD" val="True"/>
</p:tagLst>
</file>

<file path=ppt/tags/tag27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1.055961"/>
  <p:tag name="ORIGINALWIDTH" val=" 1.056817"/>
  <p:tag name="EMFCHILD" val="True"/>
</p:tagLst>
</file>

<file path=ppt/tags/tag27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9.964152"/>
  <p:tag name="ORIGINALWIDTH" val=" .3987515"/>
  <p:tag name="EMFCHILD" val="True"/>
</p:tagLst>
</file>

<file path=ppt/tags/tag27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8.629147"/>
  <p:tag name="ORIGINALWIDTH" val=" 4.087431"/>
  <p:tag name="EMFCHILD" val="True"/>
</p:tagLst>
</file>

<file path=ppt/tags/tag27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.3985229"/>
  <p:tag name="ORIGINALWIDTH" val=" 6.091311"/>
  <p:tag name="EMFCHILD" val="True"/>
</p:tagLst>
</file>

<file path=ppt/tags/tag2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835432"/>
  <p:tag name="ORIGINALWIDTH" val=" 8.184994"/>
  <p:tag name="LATEXADDIN" val="\documentclass{article}&#10;\usepackage{amsmath}&#10;\pagestyle{empty}&#10;\begin{document}&#10;&#10;\begin{gather*}&#10;\mathbf{H}^{enc} = \textsc{Encoder}(\hat{\mathbf{X}}_{1:n}) &#10;\end{gather*}&#10;&#10;\end{document}"/>
  <p:tag name="IGUANATEXSIZE" val="20"/>
  <p:tag name="IGUANATEXCURSOR" val="147"/>
  <p:tag name="TRANSPARENCY" val="True"/>
  <p:tag name="CHOOSECOLOR" val="False"/>
  <p:tag name="COLORHEX" val="000000"/>
  <p:tag name="LATEXENGINEID" val="1"/>
  <p:tag name="TEMPFOLDER" val="D:\ZhangYueNLP\latex\"/>
  <p:tag name="LATEXFORMHEIGHT" val=" 320"/>
  <p:tag name="LATEXFORMWIDTH" val=" 385"/>
  <p:tag name="LATEXFORMWRAP" val="True"/>
  <p:tag name="BITMAPVECTOR" val="1"/>
  <p:tag name="EMFCHILD" val="True"/>
</p:tagLst>
</file>

<file path=ppt/tags/tag27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696071"/>
  <p:tag name="ORIGINALWIDTH" val=" 2.632204"/>
  <p:tag name="EMFCHILD" val="True"/>
</p:tagLst>
</file>

<file path=ppt/tags/tag27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9.964152"/>
  <p:tag name="ORIGINALWIDTH" val=" .3986947"/>
  <p:tag name="EMFCHILD" val="True"/>
</p:tagLst>
</file>

<file path=ppt/tags/tag27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9.067651"/>
  <p:tag name="ORIGINALWIDTH" val=" 4.974783"/>
  <p:tag name="LATEXADDIN" val="\documentclass{article}&#10;\usepackage{amsmath}&#10;\pagestyle{empty}&#10;\begin{document}&#10;&#10;\begin{gather*}&#10;f(\mathbf{x_i}, \mathbf{x_j}, i-j)= \mathbf{x_i}^T \mathbf{W}^{\tau}_Q \mathbf{W}_K \mathbf{x_j} + bias_{i,j}&#10;\end{gather*}&#10;&#10;\end{document}"/>
  <p:tag name="IGUANATEXSIZE" val="20"/>
  <p:tag name="IGUANATEXCURSOR" val="192"/>
  <p:tag name="TRANSPARENCY" val="True"/>
  <p:tag name="CHOOSECOLOR" val="False"/>
  <p:tag name="COLORHEX" val="000000"/>
  <p:tag name="LATEXENGINEID" val="1"/>
  <p:tag name="TEMPFOLDER" val="D:\ZhangYueNLP\latex\"/>
  <p:tag name="LATEXFORMHEIGHT" val=" 314"/>
  <p:tag name="LATEXFORMWIDTH" val=" 385"/>
  <p:tag name="LATEXFORMWRAP" val="True"/>
  <p:tag name="BITMAPVECTOR" val="1"/>
  <p:tag name="EMFCHILD" val="True"/>
</p:tagLst>
</file>

<file path=ppt/tags/tag27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9.964157"/>
  <p:tag name="ORIGINALWIDTH" val=" 2.312839"/>
  <p:tag name="EMFCHILD" val="True"/>
</p:tagLst>
</file>

<file path=ppt/tags/tag27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424072"/>
  <p:tag name="ORIGINALWIDTH" val=" 5.612775"/>
  <p:tag name="EMFCHILD" val="True"/>
</p:tagLst>
</file>

<file path=ppt/tags/tag27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848925"/>
  <p:tag name="ORIGINALWIDTH" val=" 1.73143"/>
  <p:tag name="EMFCHILD" val="True"/>
</p:tagLst>
</file>

<file path=ppt/tags/tag27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2.979313"/>
  <p:tag name="ORIGINALWIDTH" val=" 1.16657"/>
  <p:tag name="EMFCHILD" val="True"/>
</p:tagLst>
</file>

<file path=ppt/tags/tag27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424072"/>
  <p:tag name="ORIGINALWIDTH" val=" 5.612832"/>
  <p:tag name="EMFCHILD" val="True"/>
</p:tagLst>
</file>

<file path=ppt/tags/tag27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244324"/>
  <p:tag name="ORIGINALWIDTH" val=" 2.50613"/>
  <p:tag name="EMFCHILD" val="True"/>
</p:tagLst>
</file>

<file path=ppt/tags/tag27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2.979313"/>
  <p:tag name="ORIGINALWIDTH" val=" 1.16657"/>
  <p:tag name="EMFCHILD" val="True"/>
</p:tagLst>
</file>

<file path=ppt/tags/tag2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3.146535"/>
  <p:tag name="ORIGINALWIDTH" val=" 11.69971"/>
  <p:tag name="EMFCHILD" val="True"/>
</p:tagLst>
</file>

<file path=ppt/tags/tag27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696074"/>
  <p:tag name="ORIGINALWIDTH" val=" 2.632147"/>
  <p:tag name="EMFCHILD" val="True"/>
</p:tagLst>
</file>

<file path=ppt/tags/tag27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.3985231"/>
  <p:tag name="ORIGINALWIDTH" val=" 6.091368"/>
  <p:tag name="EMFCHILD" val="True"/>
</p:tagLst>
</file>

<file path=ppt/tags/tag27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8.629093"/>
  <p:tag name="ORIGINALWIDTH" val=" 4.087431"/>
  <p:tag name="EMFCHILD" val="True"/>
</p:tagLst>
</file>

<file path=ppt/tags/tag27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9.964157"/>
  <p:tag name="ORIGINALWIDTH" val=" 2.312839"/>
  <p:tag name="EMFCHILD" val="True"/>
</p:tagLst>
</file>

<file path=ppt/tags/tag27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2.331599"/>
  <p:tag name="ORIGINALWIDTH" val=" 6.629955"/>
  <p:tag name="EMFCHILD" val="True"/>
</p:tagLst>
</file>

<file path=ppt/tags/tag27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424072"/>
  <p:tag name="ORIGINALWIDTH" val=" 5.612832"/>
  <p:tag name="EMFCHILD" val="True"/>
</p:tagLst>
</file>

<file path=ppt/tags/tag27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848925"/>
  <p:tag name="ORIGINALWIDTH" val=" 1.73143"/>
  <p:tag name="EMFCHILD" val="True"/>
</p:tagLst>
</file>

<file path=ppt/tags/tag27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716425"/>
  <p:tag name="ORIGINALWIDTH" val=" 5.214649"/>
  <p:tag name="EMFCHILD" val="True"/>
</p:tagLst>
</file>

<file path=ppt/tags/tag27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915183"/>
  <p:tag name="ORIGINALWIDTH" val=" 11.36544"/>
  <p:tag name="EMFCHILD" val="True"/>
</p:tagLst>
</file>

<file path=ppt/tags/tag27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3.090942"/>
  <p:tag name="ORIGINALWIDTH" val=" 3.748731"/>
  <p:tag name="EMFCHILD" val="True"/>
</p:tagLst>
</file>

<file path=ppt/tags/tag2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2.331614"/>
  <p:tag name="ORIGINALWIDTH" val=" 6.629955"/>
  <p:tag name="EMFCHILD" val="True"/>
</p:tagLst>
</file>

<file path=ppt/tags/tag27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25837"/>
  <p:tag name="ORIGINALWIDTH" val=" 5.305352"/>
  <p:tag name="EMFCHILD" val="True"/>
</p:tagLst>
</file>

<file path=ppt/tags/tag27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915183"/>
  <p:tag name="ORIGINALWIDTH" val=" 11.36539"/>
  <p:tag name="EMFCHILD" val="True"/>
</p:tagLst>
</file>

<file path=ppt/tags/tag27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765501"/>
  <p:tag name="ORIGINALWIDTH" val=" 6.3525"/>
  <p:tag name="EMFCHILD" val="True"/>
</p:tagLst>
</file>

<file path=ppt/tags/tag27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424072"/>
  <p:tag name="ORIGINALWIDTH" val=" 5.612832"/>
  <p:tag name="EMFCHILD" val="True"/>
</p:tagLst>
</file>

<file path=ppt/tags/tag27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244324"/>
  <p:tag name="ORIGINALWIDTH" val=" 2.50613"/>
  <p:tag name="EMFCHILD" val="True"/>
</p:tagLst>
</file>

<file path=ppt/tags/tag27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636364"/>
  <p:tag name="ORIGINALWIDTH" val=" 6.629899"/>
  <p:tag name="EMFCHILD" val="True"/>
</p:tagLst>
</file>

<file path=ppt/tags/tag27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7.024879"/>
  <p:tag name="ORIGINALWIDTH" val=" 16.70378"/>
  <p:tag name="EMFCHILD" val="True"/>
</p:tagLst>
</file>

<file path=ppt/tags/tag27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04893"/>
  <p:tag name="ORIGINALWIDTH" val=" 7.925613"/>
  <p:tag name="EMFCHILD" val="True"/>
</p:tagLst>
</file>

<file path=ppt/tags/tag27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7.024877"/>
  <p:tag name="ORIGINALWIDTH" val=" 16.70383"/>
  <p:tag name="LATEXADDIN" val="\documentclass{article}&#10;\usepackage{amsmath}&#10;\pagestyle{empty}&#10;\begin{document}&#10;&#10;\begin{gather*}&#10;bias_{i, j} = -m \cdot \lvert{i - j}\rvert&#10;\end{gather*}&#10;&#10;\end{document}"/>
  <p:tag name="IGUANATEXSIZE" val="20"/>
  <p:tag name="IGUANATEXCURSOR" val="139"/>
  <p:tag name="TRANSPARENCY" val="True"/>
  <p:tag name="CHOOSECOLOR" val="False"/>
  <p:tag name="COLORHEX" val="000000"/>
  <p:tag name="LATEXENGINEID" val="1"/>
  <p:tag name="TEMPFOLDER" val="D:\ZhangYueNLP\latex\"/>
  <p:tag name="LATEXFORMHEIGHT" val=" 314"/>
  <p:tag name="LATEXFORMWIDTH" val=" 385"/>
  <p:tag name="LATEXFORMWRAP" val="True"/>
  <p:tag name="BITMAPVECTOR" val="1"/>
  <p:tag name="EMFCHILD" val="True"/>
</p:tagLst>
</file>

<file path=ppt/tags/tag27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048928"/>
  <p:tag name="ORIGINALWIDTH" val=" 7.925613"/>
  <p:tag name="EMFCHILD" val="True"/>
</p:tagLst>
</file>

<file path=ppt/tags/tag2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915195"/>
  <p:tag name="ORIGINALWIDTH" val=" 42.89304"/>
  <p:tag name="EMFCHILD" val="True"/>
</p:tagLst>
</file>

<file path=ppt/tags/tag27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2.331598"/>
  <p:tag name="ORIGINALWIDTH" val=" 6.629899"/>
  <p:tag name="EMFCHILD" val="True"/>
</p:tagLst>
</file>

<file path=ppt/tags/tag27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.398523"/>
  <p:tag name="ORIGINALWIDTH" val=" 6.091311"/>
  <p:tag name="EMFCHILD" val="True"/>
</p:tagLst>
</file>

<file path=ppt/tags/tag27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513807"/>
  <p:tag name="ORIGINALWIDTH" val=" 8.165251"/>
  <p:tag name="EMFCHILD" val="True"/>
</p:tagLst>
</file>

<file path=ppt/tags/tag27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1.055961"/>
  <p:tag name="ORIGINALWIDTH" val=" 1.056817"/>
  <p:tag name="EMFCHILD" val="True"/>
</p:tagLst>
</file>

<file path=ppt/tags/tag27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9.964155"/>
  <p:tag name="ORIGINALWIDTH" val=" .3987515"/>
  <p:tag name="EMFCHILD" val="True"/>
</p:tagLst>
</file>

<file path=ppt/tags/tag27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696073"/>
  <p:tag name="ORIGINALWIDTH" val=" 2.632204"/>
  <p:tag name="EMFCHILD" val="True"/>
</p:tagLst>
</file>

<file path=ppt/tags/tag27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.398523"/>
  <p:tag name="ORIGINALWIDTH" val=" 6.091311"/>
  <p:tag name="EMFCHILD" val="True"/>
</p:tagLst>
</file>

<file path=ppt/tags/tag27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8.629091"/>
  <p:tag name="ORIGINALWIDTH" val=" 4.087488"/>
  <p:tag name="EMFCHILD" val="True"/>
</p:tagLst>
</file>

<file path=ppt/tags/tag27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9.964155"/>
  <p:tag name="ORIGINALWIDTH" val=" .3987515"/>
  <p:tag name="EMFCHILD" val="True"/>
</p:tagLst>
</file>

<file path=ppt/tags/tag27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9.067651"/>
  <p:tag name="ORIGINALWIDTH" val=" 4.974783"/>
  <p:tag name="LATEXADDIN" val="\documentclass{article}&#10;\usepackage{amsmath}&#10;\pagestyle{empty}&#10;\begin{document}&#10;&#10;\begin{gather*}&#10;f(\mathbf{x_i}, \mathbf{x_j}, i-j)= \mathbf{x_i}^T \mathbf{W}^{\tau}_Q \mathbf{W}_K \mathbf{x_j} + bias_{i, j}&#10;\end{gather*}&#10;&#10;\end{document}"/>
  <p:tag name="IGUANATEXSIZE" val="20"/>
  <p:tag name="IGUANATEXCURSOR" val="192"/>
  <p:tag name="TRANSPARENCY" val="True"/>
  <p:tag name="CHOOSECOLOR" val="False"/>
  <p:tag name="COLORHEX" val="000000"/>
  <p:tag name="LATEXENGINEID" val="1"/>
  <p:tag name="TEMPFOLDER" val="D:\ZhangYueNLP\latex\"/>
  <p:tag name="LATEXFORMHEIGHT" val=" 314"/>
  <p:tag name="LATEXFORMWIDTH" val=" 385"/>
  <p:tag name="LATEXFORMWRAP" val="True"/>
  <p:tag name="BITMAPVECTOR" val="1"/>
  <p:tag name="EMFCHILD" val="True"/>
</p:tagLst>
</file>

<file path=ppt/tags/tag2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9.964171"/>
  <p:tag name="ORIGINALWIDTH" val=" 2.312833"/>
  <p:tag name="EMFCHILD" val="True"/>
</p:tagLst>
</file>

<file path=ppt/tags/tag27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9.964157"/>
  <p:tag name="ORIGINALWIDTH" val=" 2.312838"/>
  <p:tag name="EMFCHILD" val="True"/>
</p:tagLst>
</file>

<file path=ppt/tags/tag27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424072"/>
  <p:tag name="ORIGINALWIDTH" val=" 5.612774"/>
  <p:tag name="EMFCHILD" val="True"/>
</p:tagLst>
</file>

<file path=ppt/tags/tag27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848925"/>
  <p:tag name="ORIGINALWIDTH" val=" 1.73143"/>
  <p:tag name="EMFCHILD" val="True"/>
</p:tagLst>
</file>

<file path=ppt/tags/tag27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2.979313"/>
  <p:tag name="ORIGINALWIDTH" val=" 1.16657"/>
  <p:tag name="EMFCHILD" val="True"/>
</p:tagLst>
</file>

<file path=ppt/tags/tag27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424072"/>
  <p:tag name="ORIGINALWIDTH" val=" 5.612831"/>
  <p:tag name="EMFCHILD" val="True"/>
</p:tagLst>
</file>

<file path=ppt/tags/tag27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244324"/>
  <p:tag name="ORIGINALWIDTH" val=" 2.506129"/>
  <p:tag name="EMFCHILD" val="True"/>
</p:tagLst>
</file>

<file path=ppt/tags/tag27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2.979313"/>
  <p:tag name="ORIGINALWIDTH" val=" 1.16657"/>
  <p:tag name="EMFCHILD" val="True"/>
</p:tagLst>
</file>

<file path=ppt/tags/tag27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696074"/>
  <p:tag name="ORIGINALWIDTH" val=" 2.632147"/>
  <p:tag name="EMFCHILD" val="True"/>
</p:tagLst>
</file>

<file path=ppt/tags/tag27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.3985231"/>
  <p:tag name="ORIGINALWIDTH" val=" 6.091367"/>
  <p:tag name="EMFCHILD" val="True"/>
</p:tagLst>
</file>

<file path=ppt/tags/tag27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8.629093"/>
  <p:tag name="ORIGINALWIDTH" val=" 4.08743"/>
  <p:tag name="EMFCHILD" val="True"/>
</p:tagLst>
</file>

<file path=ppt/tags/tag2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1.534488"/>
  <p:tag name="ORIGINALWIDTH" val=" 2.661573"/>
  <p:tag name="EMFCHILD" val="True"/>
</p:tagLst>
</file>

<file path=ppt/tags/tag27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9.964157"/>
  <p:tag name="ORIGINALWIDTH" val=" 2.312838"/>
  <p:tag name="EMFCHILD" val="True"/>
</p:tagLst>
</file>

<file path=ppt/tags/tag27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2.331599"/>
  <p:tag name="ORIGINALWIDTH" val=" 6.629954"/>
  <p:tag name="EMFCHILD" val="True"/>
</p:tagLst>
</file>

<file path=ppt/tags/tag27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424072"/>
  <p:tag name="ORIGINALWIDTH" val=" 5.612831"/>
  <p:tag name="EMFCHILD" val="True"/>
</p:tagLst>
</file>

<file path=ppt/tags/tag27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848925"/>
  <p:tag name="ORIGINALWIDTH" val=" 1.73143"/>
  <p:tag name="EMFCHILD" val="True"/>
</p:tagLst>
</file>

<file path=ppt/tags/tag27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716425"/>
  <p:tag name="ORIGINALWIDTH" val=" 5.214648"/>
  <p:tag name="EMFCHILD" val="True"/>
</p:tagLst>
</file>

<file path=ppt/tags/tag27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915183"/>
  <p:tag name="ORIGINALWIDTH" val=" 11.36544"/>
  <p:tag name="EMFCHILD" val="True"/>
</p:tagLst>
</file>

<file path=ppt/tags/tag27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3.090942"/>
  <p:tag name="ORIGINALWIDTH" val=" 3.74873"/>
  <p:tag name="EMFCHILD" val="True"/>
</p:tagLst>
</file>

<file path=ppt/tags/tag27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25837"/>
  <p:tag name="ORIGINALWIDTH" val=" 5.305351"/>
  <p:tag name="EMFCHILD" val="True"/>
</p:tagLst>
</file>

<file path=ppt/tags/tag27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915183"/>
  <p:tag name="ORIGINALWIDTH" val=" 11.36538"/>
  <p:tag name="EMFCHILD" val="True"/>
</p:tagLst>
</file>

<file path=ppt/tags/tag27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765501"/>
  <p:tag name="ORIGINALWIDTH" val=" 6.3525"/>
  <p:tag name="EMFCHILD" val="True"/>
</p:tagLst>
</file>

<file path=ppt/tags/tag2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835432"/>
  <p:tag name="ORIGINALWIDTH" val=" 7.985426"/>
  <p:tag name="EMFCHILD" val="True"/>
</p:tagLst>
</file>

<file path=ppt/tags/tag27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424072"/>
  <p:tag name="ORIGINALWIDTH" val=" 5.612831"/>
  <p:tag name="EMFCHILD" val="True"/>
</p:tagLst>
</file>

<file path=ppt/tags/tag27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244324"/>
  <p:tag name="ORIGINALWIDTH" val=" 2.506129"/>
  <p:tag name="EMFCHILD" val="True"/>
</p:tagLst>
</file>

<file path=ppt/tags/tag27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636364"/>
  <p:tag name="ORIGINALWIDTH" val=" 6.629898"/>
  <p:tag name="EMFCHILD" val="True"/>
</p:tagLst>
</file>

<file path=ppt/tags/tag27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7.024879"/>
  <p:tag name="ORIGINALWIDTH" val=" 16.70378"/>
  <p:tag name="EMFCHILD" val="True"/>
</p:tagLst>
</file>

<file path=ppt/tags/tag27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04893"/>
  <p:tag name="ORIGINALWIDTH" val=" 7.925612"/>
  <p:tag name="EMFCHILD" val="True"/>
</p:tagLst>
</file>

<file path=ppt/tags/tag27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11.74926"/>
  <p:tag name="ORIGINALWIDTH" val=" 100.3637"/>
  <p:tag name="OUTPUTTYPE" val="SVG"/>
  <p:tag name="IGUANATEXVERSION" val="162"/>
  <p:tag name="LATEXADDIN" val="\documentclass{article}&#10;\usepackage{amsmath}&#10;\pagestyle{empty}&#10;\begin{document}&#10;&#10;\begin{gather*}&#10;(\mathbf{W}_{Q} \cdot \hat{\mathbf{x}}_{1})^T \cdot (\mathbf{W}_{K} \cdot \hat{\mathbf{x}}_{j})&#10;\end{gather*}&#10;&#10;\end{document}"/>
  <p:tag name="IGUANATEXSIZE" val="20"/>
  <p:tag name="IGUANATEXCURSOR" val="142"/>
  <p:tag name="TRANSPARENCY" val="True"/>
  <p:tag name="CHOOSECOLOR" val="False"/>
  <p:tag name="COLORHEX" val="000000"/>
  <p:tag name="LATEXENGINEID" val="1"/>
  <p:tag name="TEMPFOLDER" val="D:\ZhangYueNLP\latex\"/>
  <p:tag name="LATEXFORMHEIGHT" val=" 320"/>
  <p:tag name="LATEXFORMWIDTH" val=" 385"/>
  <p:tag name="LATEXFORMWRAP" val="True"/>
  <p:tag name="BITMAPVECTOR" val="1"/>
</p:tagLst>
</file>

<file path=ppt/tags/tag27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12.84425"/>
  <p:tag name="ORIGINALWIDTH" val=" 201.5502"/>
  <p:tag name="OUTPUTTYPE" val="SVG"/>
  <p:tag name="IGUANATEXVERSION" val="162"/>
  <p:tag name="LATEXADDIN" val="\documentclass{article}&#10;\usepackage{amsmath}&#10;\pagestyle{empty}&#10;\begin{document}&#10;&#10;\begin{gather*}&#10;f(\mathbf{x_i}, \mathbf{x_j}, i-j) = (\mathbf{R}^d_{\Theta, i}\mathbf{W}_{Q}{\mathbf{x}}_{i})^T \cdot (\mathbf{R}^d_{\Theta, j}\mathbf{W}_{K}{\mathbf{x}}_{j})&#10;\end{gather*}&#10;&#10;\end{document}"/>
  <p:tag name="IGUANATEXSIZE" val="20"/>
  <p:tag name="IGUANATEXCURSOR" val="192"/>
  <p:tag name="TRANSPARENCY" val="True"/>
  <p:tag name="CHOOSECOLOR" val="False"/>
  <p:tag name="COLORHEX" val="000000"/>
  <p:tag name="LATEXENGINEID" val="1"/>
  <p:tag name="TEMPFOLDER" val="D:\ZhangYueNLP\latex\"/>
  <p:tag name="LATEXFORMHEIGHT" val=" 320"/>
  <p:tag name="LATEXFORMWIDTH" val=" 385"/>
  <p:tag name="LATEXFORMWRAP" val="True"/>
  <p:tag name="BITMAPVECTOR" val="1"/>
</p:tagLst>
</file>

<file path=ppt/tags/tag27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12.84425"/>
  <p:tag name="ORIGINALWIDTH" val=" 99.93393"/>
  <p:tag name="OUTPUTTYPE" val="SVG"/>
  <p:tag name="IGUANATEXVERSION" val="162"/>
  <p:tag name="LATEXADDIN" val="\documentclass{article}&#10;\usepackage{amsmath}&#10;\pagestyle{empty}&#10;\begin{document}&#10;&#10;\begin{gather*}&#10;= \mathbf{x}_i^T \mathbf{W}^T_Q \mathbf{R}^d_{\Theta,i-j} \mathbf{W}_K \mathbf{x}_j&#10;\end{gather*}&#10;&#10;\end{document}"/>
  <p:tag name="IGUANATEXSIZE" val="20"/>
  <p:tag name="IGUANATEXCURSOR" val="126"/>
  <p:tag name="TRANSPARENCY" val="True"/>
  <p:tag name="CHOOSECOLOR" val="False"/>
  <p:tag name="COLORHEX" val="000000"/>
  <p:tag name="LATEXENGINEID" val="1"/>
  <p:tag name="TEMPFOLDER" val="D:\ZhangYueNLP\latex\"/>
  <p:tag name="LATEXFORMHEIGHT" val=" 320"/>
  <p:tag name="LATEXFORMWIDTH" val=" 385"/>
  <p:tag name="LATEXFORMWRAP" val="True"/>
  <p:tag name="BITMAPVECTOR" val="1"/>
</p:tagLst>
</file>

<file path=ppt/tags/tag27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2.331603"/>
  <p:tag name="ORIGINALWIDTH" val=" 6.629901"/>
  <p:tag name="LATEXADDIN" val="\documentclass{article}&#10;\usepackage{amsmath}&#10;\pagestyle{empty}&#10;\begin{document}&#10;&#10;\begin{gather*}&#10;= \mathbf{x}_i^T \mathbf{W}^T_Q \mathbf{R}^d_{\Theta,i-j} \mathbf{W}_K \mathbf{x}_j&#10;\end{gather*}&#10;&#10;\end{document}"/>
  <p:tag name="IGUANATEXSIZE" val="20"/>
  <p:tag name="IGUANATEXCURSOR" val="126"/>
  <p:tag name="TRANSPARENCY" val="True"/>
  <p:tag name="CHOOSECOLOR" val="False"/>
  <p:tag name="COLORHEX" val="000000"/>
  <p:tag name="LATEXENGINEID" val="1"/>
  <p:tag name="TEMPFOLDER" val="D:\ZhangYueNLP\latex\"/>
  <p:tag name="LATEXFORMHEIGHT" val=" 320"/>
  <p:tag name="LATEXFORMWIDTH" val=" 385"/>
  <p:tag name="LATEXFORMWRAP" val="True"/>
  <p:tag name="BITMAPVECTOR" val="1"/>
  <p:tag name="EMFCHILD" val="True"/>
</p:tagLst>
</file>

<file path=ppt/tags/tag27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424096"/>
  <p:tag name="ORIGINALWIDTH" val=" 5.612835"/>
  <p:tag name="EMFCHILD" val="True"/>
</p:tagLst>
</file>

<file path=ppt/tags/tag2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632637"/>
  <p:tag name="ORIGINALWIDTH" val=" 4.742712"/>
  <p:tag name="EMFCHILD" val="True"/>
</p:tagLst>
</file>

<file path=ppt/tags/tag27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716398"/>
  <p:tag name="ORIGINALWIDTH" val=" 5.214664"/>
  <p:tag name="EMFCHILD" val="True"/>
</p:tagLst>
</file>

<file path=ppt/tags/tag27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695469"/>
  <p:tag name="ORIGINALWIDTH" val=" 2.115166"/>
  <p:tag name="EMFCHILD" val="True"/>
</p:tagLst>
</file>

<file path=ppt/tags/tag27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915184"/>
  <p:tag name="ORIGINALWIDTH" val=" 11.36545"/>
  <p:tag name="EMFCHILD" val="True"/>
</p:tagLst>
</file>

<file path=ppt/tags/tag27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716398"/>
  <p:tag name="ORIGINALWIDTH" val=" 5.214664"/>
  <p:tag name="EMFCHILD" val="True"/>
</p:tagLst>
</file>

<file path=ppt/tags/tag27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258384"/>
  <p:tag name="ORIGINALWIDTH" val=" 5.305388"/>
  <p:tag name="EMFCHILD" val="True"/>
</p:tagLst>
</file>

<file path=ppt/tags/tag27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945237"/>
  <p:tag name="ORIGINALWIDTH" val=" 8.165257"/>
  <p:tag name="EMFCHILD" val="True"/>
</p:tagLst>
</file>

<file path=ppt/tags/tag27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911769"/>
  <p:tag name="ORIGINALWIDTH" val=" 3.587971"/>
  <p:tag name="EMFCHILD" val="True"/>
</p:tagLst>
</file>

<file path=ppt/tags/tag27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5.044258"/>
  <p:tag name="ORIGINALWIDTH" val=" 5.138002"/>
  <p:tag name="EMFCHILD" val="True"/>
</p:tagLst>
</file>

<file path=ppt/tags/tag27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5.972383"/>
  <p:tag name="ORIGINALWIDTH" val=" 4.029553"/>
  <p:tag name="EMFCHILD" val="True"/>
</p:tagLst>
</file>

<file path=ppt/tags/tag27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.3420154"/>
  <p:tag name="ORIGINALWIDTH" val=" 4.718947"/>
  <p:tag name="EMFCHILD" val="True"/>
</p:tagLst>
</file>

<file path=ppt/tags/tag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771982"/>
  <p:tag name="ORIGINALWIDTH" val=" 3.238943"/>
  <p:tag name="EMFCHILD" val="True"/>
</p:tagLst>
</file>

<file path=ppt/tags/tag2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3.146535"/>
  <p:tag name="ORIGINALWIDTH" val=" 4.265429"/>
  <p:tag name="EMFCHILD" val="True"/>
</p:tagLst>
</file>

<file path=ppt/tags/tag28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048951"/>
  <p:tag name="ORIGINALWIDTH" val=" 3.064411"/>
  <p:tag name="EMFCHILD" val="True"/>
</p:tagLst>
</file>

<file path=ppt/tags/tag28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915184"/>
  <p:tag name="ORIGINALWIDTH" val=" 11.3655"/>
  <p:tag name="EMFCHILD" val="True"/>
</p:tagLst>
</file>

<file path=ppt/tags/tag28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7655"/>
  <p:tag name="ORIGINALWIDTH" val=" 6.352459"/>
  <p:tag name="EMFCHILD" val="True"/>
</p:tagLst>
</file>

<file path=ppt/tags/tag28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424096"/>
  <p:tag name="ORIGINALWIDTH" val=" 5.612835"/>
  <p:tag name="EMFCHILD" val="True"/>
</p:tagLst>
</file>

<file path=ppt/tags/tag28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048951"/>
  <p:tag name="ORIGINALWIDTH" val=" 3.064411"/>
  <p:tag name="EMFCHILD" val="True"/>
</p:tagLst>
</file>

<file path=ppt/tags/tag28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9.067689"/>
  <p:tag name="ORIGINALWIDTH" val=" 4.974801"/>
  <p:tag name="LATEXADDIN" val="\documentclass{article}&#10;\usepackage{amsmath}&#10;\pagestyle{empty}&#10;\begin{document}&#10;&#10;\begin{gather*}&#10;f(\mathbf{x_i}, \mathbf{x_j}, i-j) = (\mathbf{R}^d_{\Theta, i}\mathbf{W}_{Q}{\mathbf{x}}_{i})^T \cdot (\mathbf{R}^d_{\Theta, j}\mathbf{W}_{K}{\mathbf{x}}_{j})&#10;\end{gather*}&#10;&#10;\end{document}"/>
  <p:tag name="IGUANATEXSIZE" val="20"/>
  <p:tag name="IGUANATEXCURSOR" val="192"/>
  <p:tag name="TRANSPARENCY" val="True"/>
  <p:tag name="CHOOSECOLOR" val="False"/>
  <p:tag name="COLORHEX" val="000000"/>
  <p:tag name="LATEXENGINEID" val="1"/>
  <p:tag name="TEMPFOLDER" val="D:\ZhangYueNLP\latex\"/>
  <p:tag name="LATEXFORMHEIGHT" val=" 320"/>
  <p:tag name="LATEXFORMWIDTH" val=" 385"/>
  <p:tag name="LATEXFORMWRAP" val="True"/>
  <p:tag name="BITMAPVECTOR" val="1"/>
  <p:tag name="EMFCHILD" val="True"/>
</p:tagLst>
</file>

<file path=ppt/tags/tag28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9.964163"/>
  <p:tag name="ORIGINALWIDTH" val=" 2.312842"/>
  <p:tag name="EMFCHILD" val="True"/>
</p:tagLst>
</file>

<file path=ppt/tags/tag28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424096"/>
  <p:tag name="ORIGINALWIDTH" val=" 5.612836"/>
  <p:tag name="EMFCHILD" val="True"/>
</p:tagLst>
</file>

<file path=ppt/tags/tag28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848934"/>
  <p:tag name="ORIGINALWIDTH" val=" 1.731433"/>
  <p:tag name="EMFCHILD" val="True"/>
</p:tagLst>
</file>

<file path=ppt/tags/tag28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2.979325"/>
  <p:tag name="ORIGINALWIDTH" val=" 1.16658"/>
  <p:tag name="EMFCHILD" val="True"/>
</p:tagLst>
</file>

<file path=ppt/tags/tag2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9.964171"/>
  <p:tag name="ORIGINALWIDTH" val=" 2.312872"/>
  <p:tag name="EMFCHILD" val="True"/>
</p:tagLst>
</file>

<file path=ppt/tags/tag28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424096"/>
  <p:tag name="ORIGINALWIDTH" val=" 5.612836"/>
  <p:tag name="EMFCHILD" val="True"/>
</p:tagLst>
</file>

<file path=ppt/tags/tag28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244321"/>
  <p:tag name="ORIGINALWIDTH" val=" 2.506143"/>
  <p:tag name="EMFCHILD" val="True"/>
</p:tagLst>
</file>

<file path=ppt/tags/tag28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2.979325"/>
  <p:tag name="ORIGINALWIDTH" val=" 1.16658"/>
  <p:tag name="EMFCHILD" val="True"/>
</p:tagLst>
</file>

<file path=ppt/tags/tag28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696062"/>
  <p:tag name="ORIGINALWIDTH" val=" 2.632188"/>
  <p:tag name="EMFCHILD" val="True"/>
</p:tagLst>
</file>

<file path=ppt/tags/tag28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.3985477"/>
  <p:tag name="ORIGINALWIDTH" val=" 6.091339"/>
  <p:tag name="EMFCHILD" val="True"/>
</p:tagLst>
</file>

<file path=ppt/tags/tag28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8.629117"/>
  <p:tag name="ORIGINALWIDTH" val=" 4.08745"/>
  <p:tag name="EMFCHILD" val="True"/>
</p:tagLst>
</file>

<file path=ppt/tags/tag28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9.964163"/>
  <p:tag name="ORIGINALWIDTH" val=" 2.312842"/>
  <p:tag name="EMFCHILD" val="True"/>
</p:tagLst>
</file>

<file path=ppt/tags/tag28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2.331603"/>
  <p:tag name="ORIGINALWIDTH" val=" 6.629949"/>
  <p:tag name="EMFCHILD" val="True"/>
</p:tagLst>
</file>

<file path=ppt/tags/tag28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9.964163"/>
  <p:tag name="ORIGINALWIDTH" val=" 2.312795"/>
  <p:tag name="EMFCHILD" val="True"/>
</p:tagLst>
</file>

<file path=ppt/tags/tag28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945237"/>
  <p:tag name="ORIGINALWIDTH" val=" 8.165258"/>
  <p:tag name="EMFCHILD" val="True"/>
</p:tagLst>
</file>

<file path=ppt/tags/tag2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59.67231"/>
  <p:tag name="ORIGINALWIDTH" val=" 130.7234"/>
  <p:tag name="OUTPUTTYPE" val="SVG"/>
  <p:tag name="IGUANATEXVERSION" val="162"/>
  <p:tag name="LATEXADDIN" val="\documentclass{article}&#10;\usepackage{amsmath}&#10;\pagestyle{empty}&#10;\begin{document}&#10;&#10;\begin{gather*}&#10;\mathbf{y}_{i-1} = \mathrm{emb'}(y_{i-1}) \\&#10;\hat{\mathbf{y}}_{i-1} = \mathbf{y}_{i-1} + \mathbf{v}_{i-1}^p \\&#10;\mathbf{v}_i^p[2j] = \sin(i/{10000^{2j/d_h}}) \\&#10;\mathbf{v}_i^p[2j + 1] = \cos(i/{10000^{2j/d_h}})&#10;\end{gather*}&#10;&#10;\end{document}"/>
  <p:tag name="IGUANATEXSIZE" val="20"/>
  <p:tag name="IGUANATEXCURSOR" val="207"/>
  <p:tag name="TRANSPARENCY" val="True"/>
  <p:tag name="CHOOSECOLOR" val="False"/>
  <p:tag name="COLORHEX" val="000000"/>
  <p:tag name="LATEXENGINEID" val="1"/>
  <p:tag name="TEMPFOLDER" val="D:\ZhangYueNLP\latex\"/>
  <p:tag name="LATEXFORMHEIGHT" val=" 320"/>
  <p:tag name="LATEXFORMWIDTH" val=" 385"/>
  <p:tag name="LATEXFORMWRAP" val="True"/>
  <p:tag name="BITMAPVECTOR" val="1"/>
</p:tagLst>
</file>

<file path=ppt/tags/tag28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911769"/>
  <p:tag name="ORIGINALWIDTH" val=" 3.587971"/>
  <p:tag name="EMFCHILD" val="True"/>
</p:tagLst>
</file>

<file path=ppt/tags/tag28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5.044258"/>
  <p:tag name="ORIGINALWIDTH" val=" 5.138049"/>
  <p:tag name="EMFCHILD" val="True"/>
</p:tagLst>
</file>

<file path=ppt/tags/tag28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5.972383"/>
  <p:tag name="ORIGINALWIDTH" val=" 4.029507"/>
  <p:tag name="EMFCHILD" val="True"/>
</p:tagLst>
</file>

<file path=ppt/tags/tag28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915184"/>
  <p:tag name="ORIGINALWIDTH" val=" 11.36541"/>
  <p:tag name="EMFCHILD" val="True"/>
</p:tagLst>
</file>

<file path=ppt/tags/tag28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258384"/>
  <p:tag name="ORIGINALWIDTH" val=" 5.305341"/>
  <p:tag name="EMFCHILD" val="True"/>
</p:tagLst>
</file>

<file path=ppt/tags/tag28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424096"/>
  <p:tag name="ORIGINALWIDTH" val=" 5.612836"/>
  <p:tag name="EMFCHILD" val="True"/>
</p:tagLst>
</file>

<file path=ppt/tags/tag28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695422"/>
  <p:tag name="ORIGINALWIDTH" val=" 2.115166"/>
  <p:tag name="EMFCHILD" val="True"/>
</p:tagLst>
</file>

<file path=ppt/tags/tag28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9.964163"/>
  <p:tag name="ORIGINALWIDTH" val=" 2.312842"/>
  <p:tag name="EMFCHILD" val="True"/>
</p:tagLst>
</file>

<file path=ppt/tags/tag28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716398"/>
  <p:tag name="ORIGINALWIDTH" val=" 5.214664"/>
  <p:tag name="EMFCHILD" val="True"/>
</p:tagLst>
</file>

<file path=ppt/tags/tag28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1.055959"/>
  <p:tag name="ORIGINALWIDTH" val=" 1.056807"/>
  <p:tag name="EMFCHILD" val="True"/>
</p:tagLst>
</file>

<file path=ppt/tags/tag2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416928"/>
  <p:tag name="ORIGINALWIDTH" val=" 5.563074"/>
  <p:tag name="LATEXADDIN" val="\documentclass{article}&#10;\usepackage{amsmath}&#10;\pagestyle{empty}&#10;\begin{document}&#10;&#10;\begin{gather*}&#10;\mathbf{y}_{i-1} = \mathrm{emb'}(y_{i-1}) \\&#10;\hat{\mathbf{y}}_{i-1} = \mathbf{y}_{i-1} + \mathbf{v}_{i-1}^p \\&#10;\mathbf{v}_i^p[2j] = \sin(i/{10000^{2j/d_h}}) \\&#10;\mathbf{v}_i^p[2j + 1] = \cos(i/{10000^{2j/d_h}})&#10;\end{gather*}&#10;&#10;\end{document}"/>
  <p:tag name="IGUANATEXSIZE" val="20"/>
  <p:tag name="IGUANATEXCURSOR" val="207"/>
  <p:tag name="TRANSPARENCY" val="True"/>
  <p:tag name="CHOOSECOLOR" val="False"/>
  <p:tag name="COLORHEX" val="000000"/>
  <p:tag name="LATEXENGINEID" val="1"/>
  <p:tag name="TEMPFOLDER" val="D:\ZhangYueNLP\latex\"/>
  <p:tag name="LATEXFORMHEIGHT" val=" 320"/>
  <p:tag name="LATEXFORMWIDTH" val=" 385"/>
  <p:tag name="LATEXFORMWRAP" val="True"/>
  <p:tag name="BITMAPVECTOR" val="1"/>
  <p:tag name="EMFCHILD" val="True"/>
</p:tagLst>
</file>

<file path=ppt/tags/tag28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9.964163"/>
  <p:tag name="ORIGINALWIDTH" val=" 2.312842"/>
  <p:tag name="EMFCHILD" val="True"/>
</p:tagLst>
</file>

<file path=ppt/tags/tag28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945237"/>
  <p:tag name="ORIGINALWIDTH" val=" 8.165258"/>
  <p:tag name="EMFCHILD" val="True"/>
</p:tagLst>
</file>

<file path=ppt/tags/tag28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911769"/>
  <p:tag name="ORIGINALWIDTH" val=" 3.588018"/>
  <p:tag name="EMFCHILD" val="True"/>
</p:tagLst>
</file>

<file path=ppt/tags/tag28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5.044258"/>
  <p:tag name="ORIGINALWIDTH" val=" 5.138049"/>
  <p:tag name="EMFCHILD" val="True"/>
</p:tagLst>
</file>

<file path=ppt/tags/tag28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048951"/>
  <p:tag name="ORIGINALWIDTH" val=" 4.650657"/>
  <p:tag name="EMFCHILD" val="True"/>
</p:tagLst>
</file>

<file path=ppt/tags/tag28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915184"/>
  <p:tag name="ORIGINALWIDTH" val=" 11.36545"/>
  <p:tag name="EMFCHILD" val="True"/>
</p:tagLst>
</file>

<file path=ppt/tags/tag28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7655"/>
  <p:tag name="ORIGINALWIDTH" val=" 6.35246"/>
  <p:tag name="EMFCHILD" val="True"/>
</p:tagLst>
</file>

<file path=ppt/tags/tag28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424096"/>
  <p:tag name="ORIGINALWIDTH" val=" 5.612836"/>
  <p:tag name="EMFCHILD" val="True"/>
</p:tagLst>
</file>

<file path=ppt/tags/tag28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048951"/>
  <p:tag name="ORIGINALWIDTH" val=" 3.064459"/>
  <p:tag name="EMFCHILD" val="True"/>
</p:tagLst>
</file>

<file path=ppt/tags/tag28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9.964163"/>
  <p:tag name="ORIGINALWIDTH" val=" 2.312842"/>
  <p:tag name="EMFCHILD" val="True"/>
</p:tagLst>
</file>

<file path=ppt/tags/tag2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695393"/>
  <p:tag name="ORIGINALWIDTH" val=" 2.115198"/>
  <p:tag name="EMFCHILD" val="True"/>
</p:tagLst>
</file>

<file path=ppt/tags/tag28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9.964165"/>
  <p:tag name="ORIGINALWIDTH" val=" 2.312842"/>
  <p:tag name="LATEXADDIN" val="\documentclass{article}&#10;\usepackage{amsmath}&#10;\pagestyle{empty}&#10;\begin{document}&#10;&#10;\begin{gather*}&#10;(\mathbf{W}_{Q} \cdot \hat{\mathbf{x}}_{1})^T \cdot (\mathbf{W}_{K} \cdot \hat{\mathbf{x}}_{j})&#10;\end{gather*}&#10;&#10;\end{document}"/>
  <p:tag name="IGUANATEXSIZE" val="20"/>
  <p:tag name="IGUANATEXCURSOR" val="142"/>
  <p:tag name="TRANSPARENCY" val="True"/>
  <p:tag name="CHOOSECOLOR" val="False"/>
  <p:tag name="COLORHEX" val="000000"/>
  <p:tag name="LATEXENGINEID" val="1"/>
  <p:tag name="TEMPFOLDER" val="D:\ZhangYueNLP\latex\"/>
  <p:tag name="LATEXFORMHEIGHT" val=" 320"/>
  <p:tag name="LATEXFORMWIDTH" val=" 385"/>
  <p:tag name="LATEXFORMWRAP" val="True"/>
  <p:tag name="BITMAPVECTOR" val="1"/>
  <p:tag name="EMFCHILD" val="True"/>
</p:tagLst>
</file>

<file path=ppt/tags/tag28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915185"/>
  <p:tag name="ORIGINALWIDTH" val=" 11.36545"/>
  <p:tag name="EMFCHILD" val="True"/>
</p:tagLst>
</file>

<file path=ppt/tags/tag28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258385"/>
  <p:tag name="ORIGINALWIDTH" val=" 5.305343"/>
  <p:tag name="EMFCHILD" val="True"/>
</p:tagLst>
</file>

<file path=ppt/tags/tag28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1.055959"/>
  <p:tag name="ORIGINALWIDTH" val=" 1.056808"/>
  <p:tag name="EMFCHILD" val="True"/>
</p:tagLst>
</file>

<file path=ppt/tags/tag28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1.534508"/>
  <p:tag name="ORIGINALWIDTH" val=" 2.661584"/>
  <p:tag name="EMFCHILD" val="True"/>
</p:tagLst>
</file>

<file path=ppt/tags/tag28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424097"/>
  <p:tag name="ORIGINALWIDTH" val=" 5.612791"/>
  <p:tag name="EMFCHILD" val="True"/>
</p:tagLst>
</file>

<file path=ppt/tags/tag28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632636"/>
  <p:tag name="ORIGINALWIDTH" val=" 2.540853"/>
  <p:tag name="EMFCHILD" val="True"/>
</p:tagLst>
</file>

<file path=ppt/tags/tag28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9.964165"/>
  <p:tag name="ORIGINALWIDTH" val=" 2.312842"/>
  <p:tag name="EMFCHILD" val="True"/>
</p:tagLst>
</file>

<file path=ppt/tags/tag28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716399"/>
  <p:tag name="ORIGINALWIDTH" val=" 5.214665"/>
  <p:tag name="EMFCHILD" val="True"/>
</p:tagLst>
</file>

<file path=ppt/tags/tag28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1.055959"/>
  <p:tag name="ORIGINALWIDTH" val=" 1.056808"/>
  <p:tag name="EMFCHILD" val="True"/>
</p:tagLst>
</file>

<file path=ppt/tags/tag2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.341929"/>
  <p:tag name="ORIGINALWIDTH" val=" 4.718939"/>
  <p:tag name="EMFCHILD" val="True"/>
</p:tagLst>
</file>

<file path=ppt/tags/tag28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9.964165"/>
  <p:tag name="ORIGINALWIDTH" val=" 2.312842"/>
  <p:tag name="EMFCHILD" val="True"/>
</p:tagLst>
</file>

<file path=ppt/tags/tag28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915185"/>
  <p:tag name="ORIGINALWIDTH" val=" 11.36545"/>
  <p:tag name="EMFCHILD" val="True"/>
</p:tagLst>
</file>

<file path=ppt/tags/tag28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765501"/>
  <p:tag name="ORIGINALWIDTH" val=" 6.352509"/>
  <p:tag name="EMFCHILD" val="True"/>
</p:tagLst>
</file>

<file path=ppt/tags/tag28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1.055959"/>
  <p:tag name="ORIGINALWIDTH" val=" 1.056808"/>
  <p:tag name="EMFCHILD" val="True"/>
</p:tagLst>
</file>

<file path=ppt/tags/tag28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1.534508"/>
  <p:tag name="ORIGINALWIDTH" val=" 2.661584"/>
  <p:tag name="EMFCHILD" val="True"/>
</p:tagLst>
</file>

<file path=ppt/tags/tag28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424097"/>
  <p:tag name="ORIGINALWIDTH" val=" 5.612791"/>
  <p:tag name="EMFCHILD" val="True"/>
</p:tagLst>
</file>

<file path=ppt/tags/tag28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048953"/>
  <p:tag name="ORIGINALWIDTH" val=" 3.06446"/>
  <p:tag name="EMFCHILD" val="True"/>
</p:tagLst>
</file>

<file path=ppt/tags/tag28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9.964165"/>
  <p:tag name="ORIGINALWIDTH" val=" 2.312842"/>
  <p:tag name="EMFCHILD" val="True"/>
</p:tagLst>
</file>

<file path=ppt/tags/tag28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11.23894"/>
  <p:tag name="ORIGINALWIDTH" val=" 34.96697"/>
  <p:tag name="OUTPUTTYPE" val="SVG"/>
  <p:tag name="IGUANATEXVERSION" val="162"/>
  <p:tag name="LATEXADDIN" val="\documentclass{article}&#10;\usepackage{amsmath}&#10;\pagestyle{empty}&#10;\begin{document}&#10;&#10;\begin{gather*}&#10;O(d_h n^2)&#10;\end{gather*}&#10;&#10;\end{document}"/>
  <p:tag name="IGUANATEXSIZE" val="20"/>
  <p:tag name="IGUANATEXCURSOR" val="98"/>
  <p:tag name="TRANSPARENCY" val="True"/>
  <p:tag name="CHOOSECOLOR" val="False"/>
  <p:tag name="COLORHEX" val="000000"/>
  <p:tag name="LATEXENGINEID" val="1"/>
  <p:tag name="TEMPFOLDER" val="D:\ZhangYueNLP\latex\"/>
  <p:tag name="LATEXFORMHEIGHT" val=" 320"/>
  <p:tag name="LATEXFORMWIDTH" val=" 385"/>
  <p:tag name="LATEXFORMWRAP" val="True"/>
  <p:tag name="BITMAPVECTOR" val="1"/>
</p:tagLst>
</file>

<file path=ppt/tags/tag28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7.244018"/>
  <p:tag name="ORIGINALWIDTH" val=" 6.888897"/>
  <p:tag name="LATEXADDIN" val="\documentclass{article}&#10;\usepackage{amsmath}&#10;\pagestyle{empty}&#10;\begin{document}&#10;&#10;\begin{gather*}&#10;O(d_h n^2)&#10;\end{gather*}&#10;&#10;\end{document}"/>
  <p:tag name="IGUANATEXSIZE" val="20"/>
  <p:tag name="IGUANATEXCURSOR" val="98"/>
  <p:tag name="TRANSPARENCY" val="True"/>
  <p:tag name="CHOOSECOLOR" val="False"/>
  <p:tag name="COLORHEX" val="000000"/>
  <p:tag name="LATEXENGINEID" val="1"/>
  <p:tag name="TEMPFOLDER" val="D:\ZhangYueNLP\latex\"/>
  <p:tag name="LATEXFORMHEIGHT" val=" 320"/>
  <p:tag name="LATEXFORMWIDTH" val=" 385"/>
  <p:tag name="LATEXFORMWRAP" val="True"/>
  <p:tag name="BITMAPVECTOR" val="1"/>
  <p:tag name="EMFCHILD" val="True"/>
</p:tagLst>
</file>

<file path=ppt/tags/tag2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632637"/>
  <p:tag name="ORIGINALWIDTH" val=" 2.540867"/>
  <p:tag name="EMFCHILD" val="True"/>
</p:tagLst>
</file>

<file path=ppt/tags/tag28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9.964175"/>
  <p:tag name="ORIGINALWIDTH" val=" 2.312874"/>
  <p:tag name="EMFCHILD" val="True"/>
</p:tagLst>
</file>

<file path=ppt/tags/tag28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7.024884"/>
  <p:tag name="ORIGINALWIDTH" val=" 4.745512"/>
  <p:tag name="EMFCHILD" val="True"/>
</p:tagLst>
</file>

<file path=ppt/tags/tag28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911733"/>
  <p:tag name="ORIGINALWIDTH" val=" 3.80441"/>
  <p:tag name="EMFCHILD" val="True"/>
</p:tagLst>
</file>

<file path=ppt/tags/tag28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51382"/>
  <p:tag name="ORIGINALWIDTH" val=" 5.403583"/>
  <p:tag name="EMFCHILD" val="True"/>
</p:tagLst>
</file>

<file path=ppt/tags/tag28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632639"/>
  <p:tag name="ORIGINALWIDTH" val=" 3.085709"/>
  <p:tag name="EMFCHILD" val="True"/>
</p:tagLst>
</file>

<file path=ppt/tags/tag28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9.964175"/>
  <p:tag name="ORIGINALWIDTH" val=" 2.312874"/>
  <p:tag name="EMFCHILD" val="True"/>
</p:tagLst>
</file>

<file path=ppt/tags/tag28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UTPUTDPI" val="1200"/>
  <p:tag name="ORIGINALHEIGHT" val="5"/>
  <p:tag name="ORIGINALWIDTH" val="6"/>
  <p:tag name="OUTPUTTYPE" val="PDF"/>
  <p:tag name="IGUANATEXVERSION" val="160"/>
  <p:tag name="LATEXADDIN" val="\documentclass{article}&#10;\usepackage{amsmath}&#10;\pagestyle{empty}&#10;\begin{document}&#10;&#10;&#10;$n$&#10;&#10;\end{document}"/>
  <p:tag name="IGUANATEXSIZE" val="24"/>
  <p:tag name="IGUANATEXCURSOR" val="85"/>
  <p:tag name="TRANSPARENCY" val="True"/>
  <p:tag name="FILENAME" val=""/>
  <p:tag name="LATEXENGINEID" val="0"/>
  <p:tag name="TEMPFOLDER" val="/Users/panzhong171/Library/Containers/com.microsoft.Powerpoint/Data/tmp/TemporaryItems/"/>
  <p:tag name="LATEXFORMHEIGHT" val="426.65"/>
  <p:tag name="LATEXFORMWIDTH" val="513.35"/>
  <p:tag name="LATEXFORMWRAP" val="True"/>
  <p:tag name="BITMAPVECTOR" val="0"/>
</p:tagLst>
</file>

<file path=ppt/tags/tag28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UTPUTDPI" val="1200"/>
  <p:tag name="ORIGINALHEIGHT" val="5"/>
  <p:tag name="ORIGINALWIDTH" val="6"/>
  <p:tag name="OUTPUTTYPE" val="PDF"/>
  <p:tag name="IGUANATEXVERSION" val="160"/>
  <p:tag name="LATEXADDIN" val="\documentclass{article}&#10;\usepackage{amsmath}&#10;\pagestyle{empty}&#10;\begin{document}&#10;&#10;&#10;$n$&#10;&#10;\end{document}"/>
  <p:tag name="IGUANATEXSIZE" val="24"/>
  <p:tag name="IGUANATEXCURSOR" val="85"/>
  <p:tag name="TRANSPARENCY" val="True"/>
  <p:tag name="FILENAME" val=""/>
  <p:tag name="LATEXENGINEID" val="0"/>
  <p:tag name="TEMPFOLDER" val="/Users/panzhong171/Library/Containers/com.microsoft.Powerpoint/Data/tmp/TemporaryItems/"/>
  <p:tag name="LATEXFORMHEIGHT" val="426.65"/>
  <p:tag name="LATEXFORMWIDTH" val="513.35"/>
  <p:tag name="LATEXFORMWRAP" val="True"/>
  <p:tag name="BITMAPVECTOR" val="0"/>
</p:tagLst>
</file>

<file path=ppt/tags/tag28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UTPUTDPI" val="1200"/>
  <p:tag name="ORIGINALHEIGHT" val="10"/>
  <p:tag name="ORIGINALWIDTH" val="95"/>
  <p:tag name="OUTPUTTYPE" val="PDF"/>
  <p:tag name="IGUANATEXVERSION" val="160"/>
  <p:tag name="LATEXADDIN" val="\documentclass{article}&#10;\usepackage{amsmath}&#10;\pagestyle{empty}&#10;\begin{document}&#10;&#10;$P(w_i|w_{i-n+1}\cdots w_{i-1})$&#10;&#10;&#10;\end{document}"/>
  <p:tag name="IGUANATEXSIZE" val="24"/>
  <p:tag name="IGUANATEXCURSOR" val="113"/>
  <p:tag name="TRANSPARENCY" val="True"/>
  <p:tag name="FILENAME" val=""/>
  <p:tag name="LATEXENGINEID" val="0"/>
  <p:tag name="TEMPFOLDER" val="/Users/panzhong171/Library/Containers/com.microsoft.Powerpoint/Data/tmp/TemporaryItems/"/>
  <p:tag name="LATEXFORMHEIGHT" val="426.65"/>
  <p:tag name="LATEXFORMWIDTH" val="513.35"/>
  <p:tag name="LATEXFORMWRAP" val="True"/>
  <p:tag name="BITMAPVECTOR" val="0"/>
</p:tagLst>
</file>

<file path=ppt/tags/tag28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UTPUTDPI" val="1200"/>
  <p:tag name="ORIGINALHEIGHT" val="10"/>
  <p:tag name="ORIGINALWIDTH" val="84"/>
  <p:tag name="OUTPUTTYPE" val="PDF"/>
  <p:tag name="IGUANATEXVERSION" val="160"/>
  <p:tag name="LATEXADDIN" val="\documentclass{article}&#10;\usepackage{amsmath}&#10;\pagestyle{empty}&#10;\begin{document}&#10;&#10;&#10;$P(w_i|w_1,\cdots, w_{i-1})$&#10;&#10;\end{document}"/>
  <p:tag name="IGUANATEXSIZE" val="24"/>
  <p:tag name="IGUANATEXCURSOR" val="110"/>
  <p:tag name="TRANSPARENCY" val="True"/>
  <p:tag name="FILENAME" val=""/>
  <p:tag name="LATEXENGINEID" val="0"/>
  <p:tag name="TEMPFOLDER" val="/Users/panzhong171/Library/Containers/com.microsoft.Powerpoint/Data/tmp/TemporaryItems/"/>
  <p:tag name="LATEXFORMHEIGHT" val="426.65"/>
  <p:tag name="LATEXFORMWIDTH" val="513.35"/>
  <p:tag name="LATEXFORMWRAP" val="True"/>
  <p:tag name="BITMAPVECTOR" val="0"/>
</p:tagLst>
</file>

<file path=ppt/tags/tag2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2.331614"/>
  <p:tag name="ORIGINALWIDTH" val=" 6.629925"/>
  <p:tag name="EMFCHILD" val="True"/>
</p:tagLst>
</file>

<file path=ppt/tags/tag28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UTPUTDPI" val="1200"/>
  <p:tag name="ORIGINALHEIGHT" val="9"/>
  <p:tag name="ORIGINALWIDTH" val="10"/>
  <p:tag name="OUTPUTTYPE" val="PDF"/>
  <p:tag name="IGUANATEXVERSION" val="160"/>
  <p:tag name="LATEXADDIN" val="\documentclass{article}&#10;\usepackage{amsmath}&#10;\pagestyle{empty}&#10;\begin{document}&#10;&#10;$\mathbf{h_0}$&#10;&#10;&#10;\end{document}"/>
  <p:tag name="IGUANATEXSIZE" val="20"/>
  <p:tag name="IGUANATEXCURSOR" val="95"/>
  <p:tag name="TRANSPARENCY" val="True"/>
  <p:tag name="FILENAME" val=""/>
  <p:tag name="LATEXENGINEID" val="0"/>
  <p:tag name="TEMPFOLDER" val="/Users/panzhong171/Library/Containers/com.microsoft.Powerpoint/Data/tmp/TemporaryItems/"/>
  <p:tag name="LATEXFORMHEIGHT" val="426.65"/>
  <p:tag name="LATEXFORMWIDTH" val="513.35"/>
  <p:tag name="LATEXFORMWRAP" val="True"/>
  <p:tag name="BITMAPVECTOR" val="0"/>
</p:tagLst>
</file>

<file path=ppt/tags/tag28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UTPUTDPI" val="1200"/>
  <p:tag name="ORIGINALHEIGHT" val="10"/>
  <p:tag name="ORIGINALWIDTH" val="37"/>
  <p:tag name="OUTPUTTYPE" val="PDF"/>
  <p:tag name="IGUANATEXVERSION" val="160"/>
  <p:tag name="LATEXADDIN" val="\documentclass{article}&#10;\usepackage{amsmath}&#10;\pagestyle{empty}&#10;\begin{document}&#10;&#10;$\mathbf{w}_0=\langle s \rangle$&#10;&#10;&#10;\end{document}"/>
  <p:tag name="IGUANATEXSIZE" val="18"/>
  <p:tag name="IGUANATEXCURSOR" val="104"/>
  <p:tag name="TRANSPARENCY" val="True"/>
  <p:tag name="FILENAME" val=""/>
  <p:tag name="LATEXENGINEID" val="0"/>
  <p:tag name="TEMPFOLDER" val="/Users/panzhong171/Library/Containers/com.microsoft.Powerpoint/Data/tmp/TemporaryItems/"/>
  <p:tag name="LATEXFORMHEIGHT" val="426.65"/>
  <p:tag name="LATEXFORMWIDTH" val="513.35"/>
  <p:tag name="LATEXFORMWRAP" val="True"/>
  <p:tag name="BITMAPVECTOR" val="0"/>
</p:tagLst>
</file>

<file path=ppt/tags/tag28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UTPUTDPI" val="1200"/>
  <p:tag name="ORIGINALHEIGHT" val="9"/>
  <p:tag name="ORIGINALWIDTH" val="10"/>
  <p:tag name="OUTPUTTYPE" val="PDF"/>
  <p:tag name="IGUANATEXVERSION" val="160"/>
  <p:tag name="LATEXADDIN" val="\documentclass{article}&#10;\usepackage{amsmath}&#10;\pagestyle{empty}&#10;\begin{document}&#10;&#10;$\mathbf{h_0}$&#10;&#10;&#10;\end{document}"/>
  <p:tag name="IGUANATEXSIZE" val="20"/>
  <p:tag name="IGUANATEXCURSOR" val="95"/>
  <p:tag name="TRANSPARENCY" val="True"/>
  <p:tag name="FILENAME" val=""/>
  <p:tag name="LATEXENGINEID" val="0"/>
  <p:tag name="TEMPFOLDER" val="/Users/panzhong171/Library/Containers/com.microsoft.Powerpoint/Data/tmp/TemporaryItems/"/>
  <p:tag name="LATEXFORMHEIGHT" val="426.65"/>
  <p:tag name="LATEXFORMWIDTH" val="513.35"/>
  <p:tag name="LATEXFORMWRAP" val="True"/>
  <p:tag name="BITMAPVECTOR" val="0"/>
</p:tagLst>
</file>

<file path=ppt/tags/tag28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UTPUTDPI" val="1200"/>
  <p:tag name="ORIGINALHEIGHT" val="10"/>
  <p:tag name="ORIGINALWIDTH" val="37"/>
  <p:tag name="OUTPUTTYPE" val="PDF"/>
  <p:tag name="IGUANATEXVERSION" val="160"/>
  <p:tag name="LATEXADDIN" val="\documentclass{article}&#10;\usepackage{amsmath}&#10;\pagestyle{empty}&#10;\begin{document}&#10;&#10;$\mathbf{w}_0=\langle s \rangle$&#10;&#10;&#10;\end{document}"/>
  <p:tag name="IGUANATEXSIZE" val="18"/>
  <p:tag name="IGUANATEXCURSOR" val="104"/>
  <p:tag name="TRANSPARENCY" val="True"/>
  <p:tag name="FILENAME" val=""/>
  <p:tag name="LATEXENGINEID" val="0"/>
  <p:tag name="TEMPFOLDER" val="/Users/panzhong171/Library/Containers/com.microsoft.Powerpoint/Data/tmp/TemporaryItems/"/>
  <p:tag name="LATEXFORMHEIGHT" val="426.65"/>
  <p:tag name="LATEXFORMWIDTH" val="513.35"/>
  <p:tag name="LATEXFORMWRAP" val="True"/>
  <p:tag name="BITMAPVECTOR" val="0"/>
</p:tagLst>
</file>

<file path=ppt/tags/tag28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30.48051"/>
  <p:tag name="ORIGINALWIDTH" val=" 83.35134"/>
  <p:tag name="OUTPUTTYPE" val="SVG"/>
  <p:tag name="IGUANATEXVERSION" val="162"/>
  <p:tag name="LATEXADDIN" val="\documentclass{article}&#10;\usepackage{amsmath}&#10;\pagestyle{empty}&#10;\begin{document}&#10;&#10;\begin{gather*}&#10;\mathbf{H}^{ELMo} = \sum^{k}_{j=1} s^j \mathbf{H}^j&#10;\end{gather*}&#10;&#10;\end{document}"/>
  <p:tag name="IGUANATEXSIZE" val="20"/>
  <p:tag name="IGUANATEXCURSOR" val="148"/>
  <p:tag name="TRANSPARENCY" val="True"/>
  <p:tag name="CHOOSECOLOR" val="False"/>
  <p:tag name="COLORHEX" val="000000"/>
  <p:tag name="LATEXENGINEID" val="1"/>
  <p:tag name="TEMPFOLDER" val="D:\ZhangYueNLP\latex\"/>
  <p:tag name="LATEXFORMHEIGHT" val=" 360"/>
  <p:tag name="LATEXFORMWIDTH" val=" 385"/>
  <p:tag name="LATEXFORMWRAP" val="True"/>
  <p:tag name="BITMAPVECTOR" val="1"/>
</p:tagLst>
</file>

<file path=ppt/tags/tag28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835433"/>
  <p:tag name="ORIGINALWIDTH" val=" 8.185"/>
  <p:tag name="LATEXADDIN" val="\documentclass{article}&#10;\usepackage{amsmath}&#10;\pagestyle{empty}&#10;\begin{document}&#10;&#10;\begin{gather*}&#10;\mathbf{H}^{ELMo} = \sum^{k}_{j=1} s^j \mathbf{H}^j&#10;\end{gather*}&#10;&#10;\end{document}"/>
  <p:tag name="IGUANATEXSIZE" val="20"/>
  <p:tag name="IGUANATEXCURSOR" val="148"/>
  <p:tag name="TRANSPARENCY" val="True"/>
  <p:tag name="CHOOSECOLOR" val="False"/>
  <p:tag name="COLORHEX" val="000000"/>
  <p:tag name="LATEXENGINEID" val="1"/>
  <p:tag name="TEMPFOLDER" val="D:\ZhangYueNLP\latex\"/>
  <p:tag name="LATEXFORMHEIGHT" val=" 360"/>
  <p:tag name="LATEXFORMWIDTH" val=" 385"/>
  <p:tag name="LATEXFORMWRAP" val="True"/>
  <p:tag name="BITMAPVECTOR" val="1"/>
  <p:tag name="EMFCHILD" val="True"/>
</p:tagLst>
</file>

<file path=ppt/tags/tag28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737362"/>
  <p:tag name="ORIGINALWIDTH" val=" 5.39374"/>
  <p:tag name="EMFCHILD" val="True"/>
</p:tagLst>
</file>

<file path=ppt/tags/tag28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765512"/>
  <p:tag name="ORIGINALWIDTH" val=" 12.94654"/>
  <p:tag name="EMFCHILD" val="True"/>
</p:tagLst>
</file>

<file path=ppt/tags/tag28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3.146535"/>
  <p:tag name="ORIGINALWIDTH" val=" 3.274016"/>
  <p:tag name="EMFCHILD" val="True"/>
</p:tagLst>
</file>

<file path=ppt/tags/tag28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2.331614"/>
  <p:tag name="ORIGINALWIDTH" val=" 6.629921"/>
  <p:tag name="EMFCHILD" val="True"/>
</p:tagLst>
</file>

<file path=ppt/tags/tag2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573542"/>
  <p:tag name="ORIGINALWIDTH" val=" 12.25697"/>
  <p:tag name="EMFCHILD" val="True"/>
</p:tagLst>
</file>

<file path=ppt/tags/tag28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911772"/>
  <p:tag name="ORIGINALWIDTH" val=" 3.434409"/>
  <p:tag name="EMFCHILD" val="True"/>
</p:tagLst>
</file>

<file path=ppt/tags/tag28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13.94972"/>
  <p:tag name="ORIGINALWIDTH" val=" 13.26961"/>
  <p:tag name="EMFCHILD" val="True"/>
</p:tagLst>
</file>

<file path=ppt/tags/tag28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048937"/>
  <p:tag name="ORIGINALWIDTH" val=" 3.064449"/>
  <p:tag name="EMFCHILD" val="True"/>
</p:tagLst>
</file>

<file path=ppt/tags/tag28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632598"/>
  <p:tag name="ORIGINALWIDTH" val=" 8.934409"/>
  <p:tag name="EMFCHILD" val="True"/>
</p:tagLst>
</file>

<file path=ppt/tags/tag28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513819"/>
  <p:tag name="ORIGINALWIDTH" val=" 3.668661"/>
  <p:tag name="EMFCHILD" val="True"/>
</p:tagLst>
</file>

<file path=ppt/tags/tag28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048937"/>
  <p:tag name="ORIGINALWIDTH" val=" 3.064409"/>
  <p:tag name="EMFCHILD" val="True"/>
</p:tagLst>
</file>

<file path=ppt/tags/tag28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835433"/>
  <p:tag name="ORIGINALWIDTH" val=" 8.185"/>
  <p:tag name="EMFCHILD" val="True"/>
</p:tagLst>
</file>

<file path=ppt/tags/tag28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048937"/>
  <p:tag name="ORIGINALWIDTH" val=" 3.064449"/>
  <p:tag name="EMFCHILD" val="True"/>
</p:tagLst>
</file>

<file path=ppt/tags/tag28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30.48051"/>
  <p:tag name="ORIGINALWIDTH" val=" 83.35134"/>
  <p:tag name="OUTPUTTYPE" val="SVG"/>
  <p:tag name="IGUANATEXVERSION" val="162"/>
  <p:tag name="LATEXADDIN" val="\documentclass{article}&#10;\usepackage{amsmath}&#10;\pagestyle{empty}&#10;\begin{document}&#10;&#10;\begin{gather*}&#10;\mathbf{H}^{ELMo} = \sum^{k}_{j=1} s^j \mathbf{H}^j&#10;\end{gather*}&#10;&#10;\end{document}"/>
  <p:tag name="IGUANATEXSIZE" val="20"/>
  <p:tag name="IGUANATEXCURSOR" val="148"/>
  <p:tag name="TRANSPARENCY" val="True"/>
  <p:tag name="CHOOSECOLOR" val="False"/>
  <p:tag name="COLORHEX" val="000000"/>
  <p:tag name="LATEXENGINEID" val="1"/>
  <p:tag name="TEMPFOLDER" val="D:\ZhangYueNLP\latex\"/>
  <p:tag name="LATEXFORMHEIGHT" val=" 360"/>
  <p:tag name="LATEXFORMWIDTH" val=" 385"/>
  <p:tag name="LATEXFORMWRAP" val="True"/>
  <p:tag name="BITMAPVECTOR" val="1"/>
</p:tagLst>
</file>

<file path=ppt/tags/tag28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835433"/>
  <p:tag name="ORIGINALWIDTH" val=" 8.185"/>
  <p:tag name="LATEXADDIN" val="\documentclass{article}&#10;\usepackage{amsmath}&#10;\pagestyle{empty}&#10;\begin{document}&#10;&#10;\begin{gather*}&#10;\mathbf{H}^{ELMo} = \sum^{k}_{j=1} s^j \mathbf{H}^j&#10;\end{gather*}&#10;&#10;\end{document}"/>
  <p:tag name="IGUANATEXSIZE" val="20"/>
  <p:tag name="IGUANATEXCURSOR" val="148"/>
  <p:tag name="TRANSPARENCY" val="True"/>
  <p:tag name="CHOOSECOLOR" val="False"/>
  <p:tag name="COLORHEX" val="000000"/>
  <p:tag name="LATEXENGINEID" val="1"/>
  <p:tag name="TEMPFOLDER" val="D:\ZhangYueNLP\latex\"/>
  <p:tag name="LATEXFORMHEIGHT" val=" 360"/>
  <p:tag name="LATEXFORMWIDTH" val=" 385"/>
  <p:tag name="LATEXFORMWRAP" val="True"/>
  <p:tag name="BITMAPVECTOR" val="1"/>
  <p:tag name="EMFCHILD" val="True"/>
</p:tagLst>
</file>

<file path=ppt/tags/tag2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7.02488"/>
  <p:tag name="ORIGINALWIDTH" val=" 4.914688"/>
  <p:tag name="EMFCHILD" val="True"/>
</p:tagLst>
</file>

<file path=ppt/tags/tag28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737362"/>
  <p:tag name="ORIGINALWIDTH" val=" 5.39374"/>
  <p:tag name="EMFCHILD" val="True"/>
</p:tagLst>
</file>

<file path=ppt/tags/tag28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765512"/>
  <p:tag name="ORIGINALWIDTH" val=" 12.94654"/>
  <p:tag name="EMFCHILD" val="True"/>
</p:tagLst>
</file>

<file path=ppt/tags/tag28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3.146535"/>
  <p:tag name="ORIGINALWIDTH" val=" 3.274016"/>
  <p:tag name="EMFCHILD" val="True"/>
</p:tagLst>
</file>

<file path=ppt/tags/tag28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2.331614"/>
  <p:tag name="ORIGINALWIDTH" val=" 6.629921"/>
  <p:tag name="EMFCHILD" val="True"/>
</p:tagLst>
</file>

<file path=ppt/tags/tag28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911772"/>
  <p:tag name="ORIGINALWIDTH" val=" 3.434409"/>
  <p:tag name="EMFCHILD" val="True"/>
</p:tagLst>
</file>

<file path=ppt/tags/tag28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13.94972"/>
  <p:tag name="ORIGINALWIDTH" val=" 13.26961"/>
  <p:tag name="EMFCHILD" val="True"/>
</p:tagLst>
</file>

<file path=ppt/tags/tag28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048937"/>
  <p:tag name="ORIGINALWIDTH" val=" 3.064449"/>
  <p:tag name="EMFCHILD" val="True"/>
</p:tagLst>
</file>

<file path=ppt/tags/tag28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632598"/>
  <p:tag name="ORIGINALWIDTH" val=" 8.934409"/>
  <p:tag name="EMFCHILD" val="True"/>
</p:tagLst>
</file>

<file path=ppt/tags/tag28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513819"/>
  <p:tag name="ORIGINALWIDTH" val=" 3.668661"/>
  <p:tag name="EMFCHILD" val="True"/>
</p:tagLst>
</file>

<file path=ppt/tags/tag28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048937"/>
  <p:tag name="ORIGINALWIDTH" val=" 3.064409"/>
  <p:tag name="EMFCHILD" val="True"/>
</p:tagLst>
</file>

<file path=ppt/tags/tag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915125"/>
  <p:tag name="ORIGINALWIDTH" val=" 5.682874"/>
  <p:tag name="LATEXADDIN" val="\documentclass{article}&#10;\usepackage{amsmath}&#10;\pagestyle{empty}&#10;\begin{document}&#10;&#10;\begin{gather*}&#10;\mathbf{h}^{enc}&#10;\end{gather*}&#10;&#10;\end{document}"/>
  <p:tag name="IGUANATEXSIZE" val="24"/>
  <p:tag name="IGUANATEXCURSOR" val="106"/>
  <p:tag name="TRANSPARENCY" val="True"/>
  <p:tag name="CHOOSECOLOR" val="False"/>
  <p:tag name="COLORHEX" val="000000"/>
  <p:tag name="LATEXENGINEID" val="1"/>
  <p:tag name="TEMPFOLDER" val="D:\ZhangYueNLP\latex\"/>
  <p:tag name="LATEXFORMHEIGHT" val=" 320"/>
  <p:tag name="LATEXFORMWIDTH" val=" 385"/>
  <p:tag name="LATEXFORMWRAP" val="True"/>
  <p:tag name="BITMAPVECTOR" val="1"/>
  <p:tag name="EMFCHILD" val="True"/>
</p:tagLst>
</file>

<file path=ppt/tags/tag2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3.614133"/>
  <p:tag name="ORIGINALWIDTH" val=" 1.752402"/>
  <p:tag name="EMFCHILD" val="True"/>
</p:tagLst>
</file>

<file path=ppt/tags/tag29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835433"/>
  <p:tag name="ORIGINALWIDTH" val=" 8.185"/>
  <p:tag name="EMFCHILD" val="True"/>
</p:tagLst>
</file>

<file path=ppt/tags/tag29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048937"/>
  <p:tag name="ORIGINALWIDTH" val=" 3.064449"/>
  <p:tag name="EMFCHILD" val="True"/>
</p:tagLst>
</file>

<file path=ppt/tags/tag29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8.990394"/>
  <p:tag name="ORIGINALWIDTH" val=" 56.57442"/>
  <p:tag name="OUTPUTTYPE" val="SVG"/>
  <p:tag name="IGUANATEXVERSION" val="162"/>
  <p:tag name="LATEXADDIN" val="\documentclass{article}&#10;\usepackage{amsmath}&#10;\pagestyle{empty}&#10;\begin{document}&#10;&#10;\begin{gather*}&#10;\mathbf{X} \rightarrow \mathbf{H}^{ELMo}&#10;\end{gather*}&#10;&#10;\end{document}"/>
  <p:tag name="IGUANATEXSIZE" val="20"/>
  <p:tag name="IGUANATEXCURSOR" val="137"/>
  <p:tag name="TRANSPARENCY" val="True"/>
  <p:tag name="CHOOSECOLOR" val="False"/>
  <p:tag name="COLORHEX" val="000000"/>
  <p:tag name="LATEXENGINEID" val="1"/>
  <p:tag name="TEMPFOLDER" val="D:\ZhangYueNLP\latex\"/>
  <p:tag name="LATEXFORMHEIGHT" val=" 320"/>
  <p:tag name="LATEXFORMWIDTH" val=" 385"/>
  <p:tag name="LATEXFORMWRAP" val="True"/>
  <p:tag name="BITMAPVECTOR" val="1"/>
</p:tagLst>
</file>

<file path=ppt/tags/tag29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11.99539"/>
  <p:tag name="ORIGINALWIDTH" val=" 246.2268"/>
  <p:tag name="OUTPUTTYPE" val="SVG"/>
  <p:tag name="IGUANATEXVERSION" val="162"/>
  <p:tag name="LATEXADDIN" val="\documentclass{article}&#10;\usepackage{amsmath}&#10;\pagestyle{empty}&#10;\begin{document}&#10;&#10;\begin{gather*}&#10;\hat{\mathbf{X}}_{1:n} = [\mathbf{X}_1 \oplus \lambda \mathbf{h}_1^{ELMo};\mathbf{X}_2 \oplus \lambda \mathbf{h}_2^{ELMo};...;\mathbf{X}_n \oplus \lambda \mathbf{h}_n^{ELMo}]&#10;\end{gather*}&#10;&#10;\end{document}"/>
  <p:tag name="IGUANATEXSIZE" val="20"/>
  <p:tag name="IGUANATEXCURSOR" val="263"/>
  <p:tag name="TRANSPARENCY" val="True"/>
  <p:tag name="CHOOSECOLOR" val="False"/>
  <p:tag name="COLORHEX" val="000000"/>
  <p:tag name="LATEXENGINEID" val="1"/>
  <p:tag name="TEMPFOLDER" val="D:\ZhangYueNLP\latex\"/>
  <p:tag name="LATEXFORMHEIGHT" val=" 320"/>
  <p:tag name="LATEXFORMWIDTH" val=" 385"/>
  <p:tag name="LATEXFORMWRAP" val="True"/>
  <p:tag name="BITMAPVECTOR" val="1"/>
</p:tagLst>
</file>

<file path=ppt/tags/tag29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9.46189"/>
  <p:tag name="ORIGINALWIDTH" val=" 7.985433"/>
  <p:tag name="OUTPUTTYPE" val="SVG"/>
  <p:tag name="IGUANATEXVERSION" val="162"/>
  <p:tag name="LATEXADDIN" val="\documentclass{article}&#10;\usepackage{amsmath}&#10;\pagestyle{empty}&#10;\begin{document}&#10;&#10;\begin{gather*}&#10;\hat{\mathbf{X}}&#10;\end{gather*}&#10;&#10;\end{document}"/>
  <p:tag name="IGUANATEXSIZE" val="20"/>
  <p:tag name="IGUANATEXCURSOR" val="113"/>
  <p:tag name="TRANSPARENCY" val="True"/>
  <p:tag name="CHOOSECOLOR" val="False"/>
  <p:tag name="COLORHEX" val="000000"/>
  <p:tag name="LATEXENGINEID" val="1"/>
  <p:tag name="TEMPFOLDER" val="D:\ZhangYueNLP\latex\"/>
  <p:tag name="LATEXFORMHEIGHT" val=" 320"/>
  <p:tag name="LATEXFORMWIDTH" val=" 385"/>
  <p:tag name="LATEXFORMWRAP" val="True"/>
  <p:tag name="BITMAPVECTOR" val="1"/>
</p:tagLst>
</file>

<file path=ppt/tags/tag29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835433"/>
  <p:tag name="ORIGINALWIDTH" val=" 7.985433"/>
  <p:tag name="OUTPUTTYPE" val="SVG"/>
  <p:tag name="IGUANATEXVERSION" val="162"/>
  <p:tag name="LATEXADDIN" val="\documentclass{article}&#10;\usepackage{amsmath}&#10;\pagestyle{empty}&#10;\begin{document}&#10;&#10;\begin{gather*}&#10;\mathbf{X}&#10;\end{gather*}&#10;&#10;\end{document}"/>
  <p:tag name="IGUANATEXSIZE" val="20"/>
  <p:tag name="IGUANATEXCURSOR" val="106"/>
  <p:tag name="TRANSPARENCY" val="True"/>
  <p:tag name="CHOOSECOLOR" val="False"/>
  <p:tag name="COLORHEX" val="000000"/>
  <p:tag name="LATEXENGINEID" val="1"/>
  <p:tag name="TEMPFOLDER" val="D:\ZhangYueNLP\latex\"/>
  <p:tag name="LATEXFORMHEIGHT" val=" 320"/>
  <p:tag name="LATEXFORMWIDTH" val=" 385"/>
  <p:tag name="LATEXFORMWRAP" val="True"/>
  <p:tag name="BITMAPVECTOR" val="1"/>
</p:tagLst>
</file>

<file path=ppt/tags/tag29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12.82543"/>
  <p:tag name="ORIGINALWIDTH" val=" 247.9775"/>
  <p:tag name="OUTPUTTYPE" val="SVG"/>
  <p:tag name="IGUANATEXVERSION" val="162"/>
  <p:tag name="LATEXADDIN" val="\documentclass{article}&#10;\usepackage{amsmath}&#10;\pagestyle{empty}&#10;\begin{document}&#10;&#10;\begin{gather*}&#10;\hat{\mathbf{H}}_{1:n} = [\mathbf{h}_1 \oplus \lambda \mathbf{h'}_1^{ELMo};\mathbf{h}_2 \oplus \lambda \mathbf{h'}_2^{ELMo};...;\mathbf{h}_n \oplus \lambda \mathbf{h'}_n^{ELMo}]&#10;\end{gather*}&#10;&#10;\end{document}"/>
  <p:tag name="IGUANATEXSIZE" val="20"/>
  <p:tag name="IGUANATEXCURSOR" val="263"/>
  <p:tag name="TRANSPARENCY" val="True"/>
  <p:tag name="CHOOSECOLOR" val="False"/>
  <p:tag name="COLORHEX" val="000000"/>
  <p:tag name="LATEXENGINEID" val="1"/>
  <p:tag name="TEMPFOLDER" val="D:\ZhangYueNLP\latex\"/>
  <p:tag name="LATEXFORMHEIGHT" val=" 320"/>
  <p:tag name="LATEXFORMWIDTH" val=" 385"/>
  <p:tag name="LATEXFORMWRAP" val="True"/>
  <p:tag name="BITMAPVECTOR" val="1"/>
</p:tagLst>
</file>

<file path=ppt/tags/tag29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7.044567"/>
  <p:tag name="ORIGINALWIDTH" val=" 4.935079"/>
  <p:tag name="OUTPUTTYPE" val="SVG"/>
  <p:tag name="IGUANATEXVERSION" val="162"/>
  <p:tag name="LATEXADDIN" val="\documentclass{article}&#10;\usepackage{amsmath}&#10;\pagestyle{empty}&#10;\begin{document}&#10;&#10;\begin{gather*}&#10;\lambda&#10;\end{gather*}&#10;&#10;\end{document}"/>
  <p:tag name="IGUANATEXSIZE" val="20"/>
  <p:tag name="IGUANATEXCURSOR" val="104"/>
  <p:tag name="TRANSPARENCY" val="True"/>
  <p:tag name="CHOOSECOLOR" val="False"/>
  <p:tag name="COLORHEX" val="000000"/>
  <p:tag name="LATEXENGINEID" val="1"/>
  <p:tag name="TEMPFOLDER" val="D:\ZhangYueNLP\latex\"/>
  <p:tag name="LATEXFORMHEIGHT" val=" 320"/>
  <p:tag name="LATEXFORMWIDTH" val=" 385"/>
  <p:tag name="LATEXFORMWRAP" val="True"/>
  <p:tag name="BITMAPVECTOR" val="1"/>
</p:tagLst>
</file>

<file path=ppt/tags/tag29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30.48051"/>
  <p:tag name="ORIGINALWIDTH" val=" 83.35134"/>
  <p:tag name="OUTPUTTYPE" val="SVG"/>
  <p:tag name="IGUANATEXVERSION" val="162"/>
  <p:tag name="LATEXADDIN" val="\documentclass{article}&#10;\usepackage{amsmath}&#10;\pagestyle{empty}&#10;\begin{document}&#10;&#10;\begin{gather*}&#10;\mathbf{H}^{ELMo} = \sum^{k}_{j=1} s^j \mathbf{H}^j&#10;\end{gather*}&#10;&#10;\end{document}"/>
  <p:tag name="IGUANATEXSIZE" val="20"/>
  <p:tag name="IGUANATEXCURSOR" val="148"/>
  <p:tag name="TRANSPARENCY" val="True"/>
  <p:tag name="CHOOSECOLOR" val="False"/>
  <p:tag name="COLORHEX" val="000000"/>
  <p:tag name="LATEXENGINEID" val="1"/>
  <p:tag name="TEMPFOLDER" val="D:\ZhangYueNLP\latex\"/>
  <p:tag name="LATEXFORMHEIGHT" val=" 360"/>
  <p:tag name="LATEXFORMWIDTH" val=" 385"/>
  <p:tag name="LATEXFORMWRAP" val="True"/>
  <p:tag name="BITMAPVECTOR" val="1"/>
</p:tagLst>
</file>

<file path=ppt/tags/tag29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10.39071"/>
  <p:tag name="ORIGINALWIDTH" val=" 65.18086"/>
  <p:tag name="OUTPUTTYPE" val="SVG"/>
  <p:tag name="IGUANATEXVERSION" val="162"/>
  <p:tag name="LATEXADDIN" val="\documentclass{article}&#10;\usepackage{amsmath}&#10;\pagestyle{empty}&#10;\begin{document}&#10;&#10;\begin{gather*}&#10;s_j(j \in [1, ..., k])&#10;\end{gather*}&#10;&#10;\end{document}"/>
  <p:tag name="IGUANATEXSIZE" val="20"/>
  <p:tag name="IGUANATEXCURSOR" val="118"/>
  <p:tag name="TRANSPARENCY" val="True"/>
  <p:tag name="CHOOSECOLOR" val="False"/>
  <p:tag name="COLORHEX" val="000000"/>
  <p:tag name="LATEXENGINEID" val="1"/>
  <p:tag name="TEMPFOLDER" val="D:\ZhangYueNLP\latex\"/>
  <p:tag name="LATEXFORMHEIGHT" val=" 320"/>
  <p:tag name="LATEXFORMWIDTH" val=" 385"/>
  <p:tag name="LATEXFORMWRAP" val="True"/>
  <p:tag name="BITMAPVECTOR" val="1"/>
</p:tagLst>
</file>

<file path=ppt/tags/tag2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9.964171"/>
  <p:tag name="ORIGINALWIDTH" val=" 2.312836"/>
  <p:tag name="EMFCHILD" val="True"/>
</p:tagLst>
</file>

<file path=ppt/tags/tag29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513819"/>
  <p:tag name="ORIGINALWIDTH" val=" 3.668661"/>
  <p:tag name="LATEXADDIN" val="\documentclass{article}&#10;\usepackage{amsmath}&#10;\pagestyle{empty}&#10;\begin{document}&#10;&#10;\begin{gather*}&#10;s_j(j \in [1, ..., k])&#10;\end{gather*}&#10;&#10;\end{document}"/>
  <p:tag name="IGUANATEXSIZE" val="20"/>
  <p:tag name="IGUANATEXCURSOR" val="118"/>
  <p:tag name="TRANSPARENCY" val="True"/>
  <p:tag name="CHOOSECOLOR" val="False"/>
  <p:tag name="COLORHEX" val="000000"/>
  <p:tag name="LATEXENGINEID" val="1"/>
  <p:tag name="TEMPFOLDER" val="D:\ZhangYueNLP\latex\"/>
  <p:tag name="LATEXFORMHEIGHT" val=" 320"/>
  <p:tag name="LATEXFORMWIDTH" val=" 385"/>
  <p:tag name="LATEXFORMWRAP" val="True"/>
  <p:tag name="BITMAPVECTOR" val="1"/>
  <p:tag name="EMFCHILD" val="True"/>
</p:tagLst>
</file>

<file path=ppt/tags/tag29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048937"/>
  <p:tag name="ORIGINALWIDTH" val=" 3.064449"/>
  <p:tag name="EMFCHILD" val="True"/>
</p:tagLst>
</file>

<file path=ppt/tags/tag29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9.964173"/>
  <p:tag name="ORIGINALWIDTH" val=" 2.312874"/>
  <p:tag name="EMFCHILD" val="True"/>
</p:tagLst>
</file>

<file path=ppt/tags/tag29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8.629134"/>
  <p:tag name="ORIGINALWIDTH" val=" 4.087441"/>
  <p:tag name="EMFCHILD" val="True"/>
</p:tagLst>
</file>

<file path=ppt/tags/tag29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5.779173"/>
  <p:tag name="ORIGINALWIDTH" val=" 4.984803"/>
  <p:tag name="EMFCHILD" val="True"/>
</p:tagLst>
</file>

<file path=ppt/tags/tag29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9.964173"/>
  <p:tag name="ORIGINALWIDTH" val=" 5.770866"/>
  <p:tag name="EMFCHILD" val="True"/>
</p:tagLst>
</file>

<file path=ppt/tags/tag29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2.979331"/>
  <p:tag name="ORIGINALWIDTH" val=" 1.166575"/>
  <p:tag name="EMFCHILD" val="True"/>
</p:tagLst>
</file>

<file path=ppt/tags/tag29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2.979331"/>
  <p:tag name="ORIGINALWIDTH" val=" 9.47626"/>
  <p:tag name="EMFCHILD" val="True"/>
</p:tagLst>
</file>

<file path=ppt/tags/tag29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7.024882"/>
  <p:tag name="ORIGINALWIDTH" val=" 4.516299"/>
  <p:tag name="EMFCHILD" val="True"/>
</p:tagLst>
</file>

<file path=ppt/tags/tag29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9.964173"/>
  <p:tag name="ORIGINALWIDTH" val=" 5.431811"/>
  <p:tag name="EMFCHILD" val="True"/>
</p:tagLst>
</file>

<file path=ppt/tags/tag2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446888"/>
  <p:tag name="ORIGINALWIDTH" val=" 4.595987"/>
  <p:tag name="EMFCHILD" val="True"/>
</p:tagLst>
</file>

<file path=ppt/tags/tag29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835433"/>
  <p:tag name="ORIGINALWIDTH" val=" 8.185"/>
  <p:tag name="LATEXADDIN" val="\documentclass{article}&#10;\usepackage{amsmath}&#10;\pagestyle{empty}&#10;\begin{document}&#10;&#10;\begin{gather*}&#10;\mathbf{H}^{ELMo} = \sum^{k}_{j=1} s^j \mathbf{H}^j&#10;\end{gather*}&#10;&#10;\end{document}"/>
  <p:tag name="IGUANATEXSIZE" val="20"/>
  <p:tag name="IGUANATEXCURSOR" val="148"/>
  <p:tag name="TRANSPARENCY" val="True"/>
  <p:tag name="CHOOSECOLOR" val="False"/>
  <p:tag name="COLORHEX" val="000000"/>
  <p:tag name="LATEXENGINEID" val="1"/>
  <p:tag name="TEMPFOLDER" val="D:\ZhangYueNLP\latex\"/>
  <p:tag name="LATEXFORMHEIGHT" val=" 360"/>
  <p:tag name="LATEXFORMWIDTH" val=" 385"/>
  <p:tag name="LATEXFORMWRAP" val="True"/>
  <p:tag name="BITMAPVECTOR" val="1"/>
  <p:tag name="EMFCHILD" val="True"/>
</p:tagLst>
</file>

<file path=ppt/tags/tag29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737362"/>
  <p:tag name="ORIGINALWIDTH" val=" 5.39374"/>
  <p:tag name="EMFCHILD" val="True"/>
</p:tagLst>
</file>

<file path=ppt/tags/tag29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765512"/>
  <p:tag name="ORIGINALWIDTH" val=" 12.94654"/>
  <p:tag name="EMFCHILD" val="True"/>
</p:tagLst>
</file>

<file path=ppt/tags/tag29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3.146535"/>
  <p:tag name="ORIGINALWIDTH" val=" 3.274016"/>
  <p:tag name="EMFCHILD" val="True"/>
</p:tagLst>
</file>

<file path=ppt/tags/tag29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2.331614"/>
  <p:tag name="ORIGINALWIDTH" val=" 6.629921"/>
  <p:tag name="EMFCHILD" val="True"/>
</p:tagLst>
</file>

<file path=ppt/tags/tag29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911772"/>
  <p:tag name="ORIGINALWIDTH" val=" 3.434409"/>
  <p:tag name="EMFCHILD" val="True"/>
</p:tagLst>
</file>

<file path=ppt/tags/tag29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13.94972"/>
  <p:tag name="ORIGINALWIDTH" val=" 13.26961"/>
  <p:tag name="EMFCHILD" val="True"/>
</p:tagLst>
</file>

<file path=ppt/tags/tag29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048937"/>
  <p:tag name="ORIGINALWIDTH" val=" 3.064449"/>
  <p:tag name="EMFCHILD" val="True"/>
</p:tagLst>
</file>

<file path=ppt/tags/tag29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632598"/>
  <p:tag name="ORIGINALWIDTH" val=" 8.934409"/>
  <p:tag name="EMFCHILD" val="True"/>
</p:tagLst>
</file>

<file path=ppt/tags/tag29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513819"/>
  <p:tag name="ORIGINALWIDTH" val=" 3.668661"/>
  <p:tag name="EMFCHILD" val="True"/>
</p:tagLst>
</file>

<file path=ppt/tags/tag2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695393"/>
  <p:tag name="ORIGINALWIDTH" val=" 2.115198"/>
  <p:tag name="EMFCHILD" val="True"/>
</p:tagLst>
</file>

<file path=ppt/tags/tag29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048937"/>
  <p:tag name="ORIGINALWIDTH" val=" 3.064409"/>
  <p:tag name="EMFCHILD" val="True"/>
</p:tagLst>
</file>

<file path=ppt/tags/tag29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835433"/>
  <p:tag name="ORIGINALWIDTH" val=" 8.185"/>
  <p:tag name="EMFCHILD" val="True"/>
</p:tagLst>
</file>

<file path=ppt/tags/tag29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048937"/>
  <p:tag name="ORIGINALWIDTH" val=" 3.064449"/>
  <p:tag name="EMFCHILD" val="True"/>
</p:tagLst>
</file>

<file path=ppt/tags/tag29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1.534488"/>
  <p:tag name="ORIGINALWIDTH" val=" 2.661576"/>
  <p:tag name="LATEXADDIN" val="\documentclass{article}&#10;\usepackage{amsmath}&#10;\pagestyle{empty}&#10;\begin{document}&#10;&#10;\begin{gather*}&#10;\hat{\mathbf{H}}_{1:n} = [\mathbf{h}_1 \oplus \lambda \mathbf{h'}_1^{ELMo};\mathbf{h}_2 \oplus \lambda \mathbf{h'}_2^{ELMo};...;\mathbf{h}_n \oplus \lambda \mathbf{h'}_n^{ELMo}]&#10;\end{gather*}&#10;&#10;\end{document}"/>
  <p:tag name="IGUANATEXSIZE" val="20"/>
  <p:tag name="IGUANATEXCURSOR" val="263"/>
  <p:tag name="TRANSPARENCY" val="True"/>
  <p:tag name="CHOOSECOLOR" val="False"/>
  <p:tag name="COLORHEX" val="000000"/>
  <p:tag name="LATEXENGINEID" val="1"/>
  <p:tag name="TEMPFOLDER" val="D:\ZhangYueNLP\latex\"/>
  <p:tag name="LATEXFORMHEIGHT" val=" 320"/>
  <p:tag name="LATEXFORMWIDTH" val=" 385"/>
  <p:tag name="LATEXFORMWRAP" val="True"/>
  <p:tag name="BITMAPVECTOR" val="1"/>
  <p:tag name="EMFCHILD" val="True"/>
</p:tagLst>
</file>

<file path=ppt/tags/tag29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835432"/>
  <p:tag name="ORIGINALWIDTH" val=" 8.184963"/>
  <p:tag name="EMFCHILD" val="True"/>
</p:tagLst>
</file>

<file path=ppt/tags/tag29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632638"/>
  <p:tag name="ORIGINALWIDTH" val=" 4.742718"/>
  <p:tag name="EMFCHILD" val="True"/>
</p:tagLst>
</file>

<file path=ppt/tags/tag29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3.146535"/>
  <p:tag name="ORIGINALWIDTH" val=" 4.265434"/>
  <p:tag name="EMFCHILD" val="True"/>
</p:tagLst>
</file>

<file path=ppt/tags/tag29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2.331614"/>
  <p:tag name="ORIGINALWIDTH" val=" 6.629924"/>
  <p:tag name="EMFCHILD" val="True"/>
</p:tagLst>
</file>

<file path=ppt/tags/tag29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9.964172"/>
  <p:tag name="ORIGINALWIDTH" val=" 1.365827"/>
  <p:tag name="EMFCHILD" val="True"/>
</p:tagLst>
</file>

<file path=ppt/tags/tag29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915117"/>
  <p:tag name="ORIGINALWIDTH" val=" 5.682876"/>
  <p:tag name="EMFCHILD" val="True"/>
</p:tagLst>
</file>

<file path=ppt/tags/tag2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.341929"/>
  <p:tag name="ORIGINALWIDTH" val=" 4.718939"/>
  <p:tag name="EMFCHILD" val="True"/>
</p:tagLst>
</file>

<file path=ppt/tags/tag29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632638"/>
  <p:tag name="ORIGINALWIDTH" val=" 2.540867"/>
  <p:tag name="EMFCHILD" val="True"/>
</p:tagLst>
</file>

<file path=ppt/tags/tag29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636338"/>
  <p:tag name="ORIGINALWIDTH" val=" 6.649609"/>
  <p:tag name="EMFCHILD" val="True"/>
</p:tagLst>
</file>

<file path=ppt/tags/tag29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7.044566"/>
  <p:tag name="ORIGINALWIDTH" val=" 4.935081"/>
  <p:tag name="EMFCHILD" val="True"/>
</p:tagLst>
</file>

<file path=ppt/tags/tag29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915117"/>
  <p:tag name="ORIGINALWIDTH" val=" 5.682876"/>
  <p:tag name="EMFCHILD" val="True"/>
</p:tagLst>
</file>

<file path=ppt/tags/tag29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3.614133"/>
  <p:tag name="ORIGINALWIDTH" val=" 1.752402"/>
  <p:tag name="EMFCHILD" val="True"/>
</p:tagLst>
</file>

<file path=ppt/tags/tag29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737283"/>
  <p:tag name="ORIGINALWIDTH" val=" 5.393742"/>
  <p:tag name="EMFCHILD" val="True"/>
</p:tagLst>
</file>

<file path=ppt/tags/tag29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765432"/>
  <p:tag name="ORIGINALWIDTH" val=" 12.94646"/>
  <p:tag name="EMFCHILD" val="True"/>
</p:tagLst>
</file>

<file path=ppt/tags/tag29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3.146535"/>
  <p:tag name="ORIGINALWIDTH" val=" 3.274017"/>
  <p:tag name="EMFCHILD" val="True"/>
</p:tagLst>
</file>

<file path=ppt/tags/tag29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632598"/>
  <p:tag name="ORIGINALWIDTH" val=" 2.540867"/>
  <p:tag name="EMFCHILD" val="True"/>
</p:tagLst>
</file>

<file path=ppt/tags/tag29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217755"/>
  <p:tag name="ORIGINALWIDTH" val=" 1.086811"/>
  <p:tag name="EMFCHILD" val="True"/>
</p:tagLst>
</file>

<file path=ppt/tags/tag2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632637"/>
  <p:tag name="ORIGINALWIDTH" val=" 2.540867"/>
  <p:tag name="EMFCHILD" val="True"/>
</p:tagLst>
</file>

<file path=ppt/tags/tag29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915196"/>
  <p:tag name="ORIGINALWIDTH" val=" 5.682876"/>
  <p:tag name="EMFCHILD" val="True"/>
</p:tagLst>
</file>

<file path=ppt/tags/tag29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632638"/>
  <p:tag name="ORIGINALWIDTH" val=" 3.08567"/>
  <p:tag name="EMFCHILD" val="True"/>
</p:tagLst>
</file>

<file path=ppt/tags/tag29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636338"/>
  <p:tag name="ORIGINALWIDTH" val=" 6.649609"/>
  <p:tag name="EMFCHILD" val="True"/>
</p:tagLst>
</file>

<file path=ppt/tags/tag29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7.044566"/>
  <p:tag name="ORIGINALWIDTH" val=" 4.935081"/>
  <p:tag name="EMFCHILD" val="True"/>
</p:tagLst>
</file>

<file path=ppt/tags/tag29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915196"/>
  <p:tag name="ORIGINALWIDTH" val=" 5.682876"/>
  <p:tag name="EMFCHILD" val="True"/>
</p:tagLst>
</file>

<file path=ppt/tags/tag29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3.614133"/>
  <p:tag name="ORIGINALWIDTH" val=" 1.752402"/>
  <p:tag name="EMFCHILD" val="True"/>
</p:tagLst>
</file>

<file path=ppt/tags/tag29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737283"/>
  <p:tag name="ORIGINALWIDTH" val=" 5.393742"/>
  <p:tag name="EMFCHILD" val="True"/>
</p:tagLst>
</file>

<file path=ppt/tags/tag29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765432"/>
  <p:tag name="ORIGINALWIDTH" val=" 12.9465"/>
  <p:tag name="EMFCHILD" val="True"/>
</p:tagLst>
</file>

<file path=ppt/tags/tag29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3.146535"/>
  <p:tag name="ORIGINALWIDTH" val=" 3.273938"/>
  <p:tag name="EMFCHILD" val="True"/>
</p:tagLst>
</file>

<file path=ppt/tags/tag29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632598"/>
  <p:tag name="ORIGINALWIDTH" val=" 3.08571"/>
  <p:tag name="EMFCHILD" val="True"/>
</p:tagLst>
</file>

<file path=ppt/tags/tag2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9.964171"/>
  <p:tag name="ORIGINALWIDTH" val=" 2.312875"/>
  <p:tag name="EMFCHILD" val="True"/>
</p:tagLst>
</file>

<file path=ppt/tags/tag29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217755"/>
  <p:tag name="ORIGINALWIDTH" val=" 1.086811"/>
  <p:tag name="EMFCHILD" val="True"/>
</p:tagLst>
</file>

<file path=ppt/tags/tag29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1.05626"/>
  <p:tag name="ORIGINALWIDTH" val=" 6.596617"/>
  <p:tag name="EMFCHILD" val="True"/>
</p:tagLst>
</file>

<file path=ppt/tags/tag29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217755"/>
  <p:tag name="ORIGINALWIDTH" val=" 1.086811"/>
  <p:tag name="EMFCHILD" val="True"/>
</p:tagLst>
</file>

<file path=ppt/tags/tag29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915196"/>
  <p:tag name="ORIGINALWIDTH" val=" 5.682876"/>
  <p:tag name="EMFCHILD" val="True"/>
</p:tagLst>
</file>

<file path=ppt/tags/tag29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3.146496"/>
  <p:tag name="ORIGINALWIDTH" val=" 4.265434"/>
  <p:tag name="EMFCHILD" val="True"/>
</p:tagLst>
</file>

<file path=ppt/tags/tag29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636338"/>
  <p:tag name="ORIGINALWIDTH" val=" 6.649609"/>
  <p:tag name="EMFCHILD" val="True"/>
</p:tagLst>
</file>

<file path=ppt/tags/tag29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7.044566"/>
  <p:tag name="ORIGINALWIDTH" val=" 4.935081"/>
  <p:tag name="EMFCHILD" val="True"/>
</p:tagLst>
</file>

<file path=ppt/tags/tag29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915196"/>
  <p:tag name="ORIGINALWIDTH" val=" 5.682876"/>
  <p:tag name="EMFCHILD" val="True"/>
</p:tagLst>
</file>

<file path=ppt/tags/tag29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3.614133"/>
  <p:tag name="ORIGINALWIDTH" val=" 1.752402"/>
  <p:tag name="EMFCHILD" val="True"/>
</p:tagLst>
</file>

<file path=ppt/tags/tag29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737283"/>
  <p:tag name="ORIGINALWIDTH" val=" 5.393742"/>
  <p:tag name="EMFCHILD" val="True"/>
</p:tagLst>
</file>

<file path=ppt/tags/tag2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1.534488"/>
  <p:tag name="ORIGINALWIDTH" val=" 2.661576"/>
  <p:tag name="EMFCHILD" val="True"/>
</p:tagLst>
</file>

<file path=ppt/tags/tag29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765432"/>
  <p:tag name="ORIGINALWIDTH" val=" 12.9465"/>
  <p:tag name="EMFCHILD" val="True"/>
</p:tagLst>
</file>

<file path=ppt/tags/tag29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3.146535"/>
  <p:tag name="ORIGINALWIDTH" val=" 3.274017"/>
  <p:tag name="EMFCHILD" val="True"/>
</p:tagLst>
</file>

<file path=ppt/tags/tag29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3.146535"/>
  <p:tag name="ORIGINALWIDTH" val=" 4.265434"/>
  <p:tag name="EMFCHILD" val="True"/>
</p:tagLst>
</file>

<file path=ppt/tags/tag29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9.964172"/>
  <p:tag name="ORIGINALWIDTH" val=" 1.365827"/>
  <p:tag name="EMFCHILD" val="True"/>
</p:tagLst>
</file>

<file path=ppt/tags/tag29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1.534488"/>
  <p:tag name="ORIGINALWIDTH" val=" 2.661575"/>
  <p:tag name="LATEXADDIN" val="\documentclass{article}&#10;\usepackage{amsmath}&#10;\pagestyle{empty}&#10;\begin{document}&#10;&#10;\begin{gather*}&#10;\hat{\mathbf{X}}&#10;\end{gather*}&#10;&#10;\end{document}"/>
  <p:tag name="IGUANATEXSIZE" val="20"/>
  <p:tag name="IGUANATEXCURSOR" val="113"/>
  <p:tag name="TRANSPARENCY" val="True"/>
  <p:tag name="CHOOSECOLOR" val="False"/>
  <p:tag name="COLORHEX" val="000000"/>
  <p:tag name="LATEXENGINEID" val="1"/>
  <p:tag name="TEMPFOLDER" val="D:\ZhangYueNLP\latex\"/>
  <p:tag name="LATEXFORMHEIGHT" val=" 320"/>
  <p:tag name="LATEXFORMWIDTH" val=" 385"/>
  <p:tag name="LATEXFORMWRAP" val="True"/>
  <p:tag name="BITMAPVECTOR" val="1"/>
  <p:tag name="EMFCHILD" val="True"/>
</p:tagLst>
</file>

<file path=ppt/tags/tag29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835433"/>
  <p:tag name="ORIGINALWIDTH" val=" 7.985433"/>
  <p:tag name="EMFCHILD" val="True"/>
</p:tagLst>
</file>

<file path=ppt/tags/tag29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1.534488"/>
  <p:tag name="ORIGINALWIDTH" val=" 2.661576"/>
  <p:tag name="LATEXADDIN" val="\documentclass{article}&#10;\usepackage{amsmath}&#10;\pagestyle{empty}&#10;\begin{document}&#10;&#10;\begin{gather*}&#10;\hat{\mathbf{X}}_{1:n} = [\mathbf{X}_1 \oplus \lambda \mathbf{h}_1^{ELMo};\mathbf{X}_2 \oplus \lambda \mathbf{h}_2^{ELMo};...;\mathbf{X}_n \oplus \lambda \mathbf{h}_n^{ELMo}]&#10;\end{gather*}&#10;&#10;\end{document}"/>
  <p:tag name="IGUANATEXSIZE" val="20"/>
  <p:tag name="IGUANATEXCURSOR" val="263"/>
  <p:tag name="TRANSPARENCY" val="True"/>
  <p:tag name="CHOOSECOLOR" val="False"/>
  <p:tag name="COLORHEX" val="000000"/>
  <p:tag name="LATEXENGINEID" val="1"/>
  <p:tag name="TEMPFOLDER" val="D:\ZhangYueNLP\latex\"/>
  <p:tag name="LATEXFORMHEIGHT" val=" 320"/>
  <p:tag name="LATEXFORMWIDTH" val=" 385"/>
  <p:tag name="LATEXFORMWRAP" val="True"/>
  <p:tag name="BITMAPVECTOR" val="1"/>
  <p:tag name="EMFCHILD" val="True"/>
</p:tagLst>
</file>

<file path=ppt/tags/tag29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835432"/>
  <p:tag name="ORIGINALWIDTH" val=" 7.985435"/>
  <p:tag name="EMFCHILD" val="True"/>
</p:tagLst>
</file>

<file path=ppt/tags/tag29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632637"/>
  <p:tag name="ORIGINALWIDTH" val=" 4.742717"/>
  <p:tag name="EMFCHILD" val="True"/>
</p:tagLst>
</file>

<file path=ppt/tags/tag29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3.146535"/>
  <p:tag name="ORIGINALWIDTH" val=" 4.265434"/>
  <p:tag name="EMFCHILD" val="True"/>
</p:tagLst>
</file>

<file path=ppt/tags/tag2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416849"/>
  <p:tag name="ORIGINALWIDTH" val=" 5.563074"/>
  <p:tag name="EMFCHILD" val="True"/>
</p:tagLst>
</file>

<file path=ppt/tags/tag29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2.331614"/>
  <p:tag name="ORIGINALWIDTH" val=" 6.629923"/>
  <p:tag name="EMFCHILD" val="True"/>
</p:tagLst>
</file>

<file path=ppt/tags/tag29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9.964171"/>
  <p:tag name="ORIGINALWIDTH" val=" 1.365827"/>
  <p:tag name="EMFCHILD" val="True"/>
</p:tagLst>
</file>

<file path=ppt/tags/tag29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835432"/>
  <p:tag name="ORIGINALWIDTH" val=" 7.985435"/>
  <p:tag name="EMFCHILD" val="True"/>
</p:tagLst>
</file>

<file path=ppt/tags/tag29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632637"/>
  <p:tag name="ORIGINALWIDTH" val=" 2.540867"/>
  <p:tag name="EMFCHILD" val="True"/>
</p:tagLst>
</file>

<file path=ppt/tags/tag29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636337"/>
  <p:tag name="ORIGINALWIDTH" val=" 6.649608"/>
  <p:tag name="EMFCHILD" val="True"/>
</p:tagLst>
</file>

<file path=ppt/tags/tag29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7.044565"/>
  <p:tag name="ORIGINALWIDTH" val=" 4.93508"/>
  <p:tag name="EMFCHILD" val="True"/>
</p:tagLst>
</file>

<file path=ppt/tags/tag29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915117"/>
  <p:tag name="ORIGINALWIDTH" val=" 5.682876"/>
  <p:tag name="EMFCHILD" val="True"/>
</p:tagLst>
</file>

<file path=ppt/tags/tag29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737361"/>
  <p:tag name="ORIGINALWIDTH" val=" 5.393742"/>
  <p:tag name="EMFCHILD" val="True"/>
</p:tagLst>
</file>

<file path=ppt/tags/tag29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765432"/>
  <p:tag name="ORIGINALWIDTH" val=" 12.94646"/>
  <p:tag name="EMFCHILD" val="True"/>
</p:tagLst>
</file>

<file path=ppt/tags/tag29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3.146535"/>
  <p:tag name="ORIGINALWIDTH" val=" 3.274016"/>
  <p:tag name="EMFCHILD" val="True"/>
</p:tagLst>
</file>

<file path=ppt/tags/tag2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695393"/>
  <p:tag name="ORIGINALWIDTH" val=" 2.115198"/>
  <p:tag name="EMFCHILD" val="True"/>
</p:tagLst>
</file>

<file path=ppt/tags/tag29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632597"/>
  <p:tag name="ORIGINALWIDTH" val=" 2.540867"/>
  <p:tag name="EMFCHILD" val="True"/>
</p:tagLst>
</file>

<file path=ppt/tags/tag29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217754"/>
  <p:tag name="ORIGINALWIDTH" val=" 1.086811"/>
  <p:tag name="EMFCHILD" val="True"/>
</p:tagLst>
</file>

<file path=ppt/tags/tag29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835432"/>
  <p:tag name="ORIGINALWIDTH" val=" 7.985435"/>
  <p:tag name="EMFCHILD" val="True"/>
</p:tagLst>
</file>

<file path=ppt/tags/tag29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632637"/>
  <p:tag name="ORIGINALWIDTH" val=" 3.08567"/>
  <p:tag name="EMFCHILD" val="True"/>
</p:tagLst>
</file>

<file path=ppt/tags/tag29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636337"/>
  <p:tag name="ORIGINALWIDTH" val=" 6.649608"/>
  <p:tag name="EMFCHILD" val="True"/>
</p:tagLst>
</file>

<file path=ppt/tags/tag29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7.044565"/>
  <p:tag name="ORIGINALWIDTH" val=" 4.93504"/>
  <p:tag name="EMFCHILD" val="True"/>
</p:tagLst>
</file>

<file path=ppt/tags/tag29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915117"/>
  <p:tag name="ORIGINALWIDTH" val=" 5.682876"/>
  <p:tag name="EMFCHILD" val="True"/>
</p:tagLst>
</file>

<file path=ppt/tags/tag29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737361"/>
  <p:tag name="ORIGINALWIDTH" val=" 5.393742"/>
  <p:tag name="EMFCHILD" val="True"/>
</p:tagLst>
</file>

<file path=ppt/tags/tag29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765432"/>
  <p:tag name="ORIGINALWIDTH" val=" 12.9465"/>
  <p:tag name="EMFCHILD" val="True"/>
</p:tagLst>
</file>

<file path=ppt/tags/tag29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3.146535"/>
  <p:tag name="ORIGINALWIDTH" val=" 3.274016"/>
  <p:tag name="EMFCHILD" val="True"/>
</p:tagLst>
</file>

<file path=ppt/tags/tag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.6977034"/>
  <p:tag name="ORIGINALWIDTH" val=" 4.107482"/>
  <p:tag name="EMFCHILD" val="True"/>
</p:tagLst>
</file>

<file path=ppt/tags/tag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3.146555"/>
  <p:tag name="ORIGINALWIDTH" val=" 11.69967"/>
  <p:tag name="EMFCHILD" val="True"/>
</p:tagLst>
</file>

<file path=ppt/tags/tag3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.341929"/>
  <p:tag name="ORIGINALWIDTH" val=" 4.718939"/>
  <p:tag name="EMFCHILD" val="True"/>
</p:tagLst>
</file>

<file path=ppt/tags/tag30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632597"/>
  <p:tag name="ORIGINALWIDTH" val=" 3.085709"/>
  <p:tag name="EMFCHILD" val="True"/>
</p:tagLst>
</file>

<file path=ppt/tags/tag30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217754"/>
  <p:tag name="ORIGINALWIDTH" val=" 1.086811"/>
  <p:tag name="EMFCHILD" val="True"/>
</p:tagLst>
</file>

<file path=ppt/tags/tag30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1.05622"/>
  <p:tag name="ORIGINALWIDTH" val=" 6.596616"/>
  <p:tag name="EMFCHILD" val="True"/>
</p:tagLst>
</file>

<file path=ppt/tags/tag30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217754"/>
  <p:tag name="ORIGINALWIDTH" val=" 1.086811"/>
  <p:tag name="EMFCHILD" val="True"/>
</p:tagLst>
</file>

<file path=ppt/tags/tag30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835432"/>
  <p:tag name="ORIGINALWIDTH" val=" 7.985435"/>
  <p:tag name="EMFCHILD" val="True"/>
</p:tagLst>
</file>

<file path=ppt/tags/tag30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3.146535"/>
  <p:tag name="ORIGINALWIDTH" val=" 4.265434"/>
  <p:tag name="EMFCHILD" val="True"/>
</p:tagLst>
</file>

<file path=ppt/tags/tag30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636337"/>
  <p:tag name="ORIGINALWIDTH" val=" 6.649608"/>
  <p:tag name="EMFCHILD" val="True"/>
</p:tagLst>
</file>

<file path=ppt/tags/tag30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7.044565"/>
  <p:tag name="ORIGINALWIDTH" val=" 4.93508"/>
  <p:tag name="EMFCHILD" val="True"/>
</p:tagLst>
</file>

<file path=ppt/tags/tag30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915117"/>
  <p:tag name="ORIGINALWIDTH" val=" 5.682876"/>
  <p:tag name="EMFCHILD" val="True"/>
</p:tagLst>
</file>

<file path=ppt/tags/tag30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737361"/>
  <p:tag name="ORIGINALWIDTH" val=" 5.393742"/>
  <p:tag name="EMFCHILD" val="True"/>
</p:tagLst>
</file>

<file path=ppt/tags/tag3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632637"/>
  <p:tag name="ORIGINALWIDTH" val=" 2.540867"/>
  <p:tag name="EMFCHILD" val="True"/>
</p:tagLst>
</file>

<file path=ppt/tags/tag30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765432"/>
  <p:tag name="ORIGINALWIDTH" val=" 12.9465"/>
  <p:tag name="EMFCHILD" val="True"/>
</p:tagLst>
</file>

<file path=ppt/tags/tag30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3.146535"/>
  <p:tag name="ORIGINALWIDTH" val=" 3.273938"/>
  <p:tag name="EMFCHILD" val="True"/>
</p:tagLst>
</file>

<file path=ppt/tags/tag30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3.146535"/>
  <p:tag name="ORIGINALWIDTH" val=" 4.265434"/>
  <p:tag name="EMFCHILD" val="True"/>
</p:tagLst>
</file>

<file path=ppt/tags/tag30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9.964171"/>
  <p:tag name="ORIGINALWIDTH" val=" 1.365827"/>
  <p:tag name="EMFCHILD" val="True"/>
</p:tagLst>
</file>

<file path=ppt/tags/tag30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835433"/>
  <p:tag name="ORIGINALWIDTH" val=" 7.985435"/>
  <p:tag name="LATEXADDIN" val="\documentclass{article}&#10;\usepackage{amsmath}&#10;\pagestyle{empty}&#10;\begin{document}&#10;&#10;\begin{gather*}&#10;\mathbf{X} \rightarrow \mathbf{H}^{ELMo}&#10;\end{gather*}&#10;&#10;\end{document}"/>
  <p:tag name="IGUANATEXSIZE" val="20"/>
  <p:tag name="IGUANATEXCURSOR" val="137"/>
  <p:tag name="TRANSPARENCY" val="True"/>
  <p:tag name="CHOOSECOLOR" val="False"/>
  <p:tag name="COLORHEX" val="000000"/>
  <p:tag name="LATEXENGINEID" val="1"/>
  <p:tag name="TEMPFOLDER" val="D:\ZhangYueNLP\latex\"/>
  <p:tag name="LATEXFORMHEIGHT" val=" 320"/>
  <p:tag name="LATEXFORMWIDTH" val=" 385"/>
  <p:tag name="LATEXFORMWRAP" val="True"/>
  <p:tag name="BITMAPVECTOR" val="1"/>
  <p:tag name="EMFCHILD" val="True"/>
</p:tagLst>
</file>

<file path=ppt/tags/tag30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5.201535"/>
  <p:tag name="ORIGINALWIDTH" val=" 8.853034"/>
  <p:tag name="EMFCHILD" val="True"/>
</p:tagLst>
</file>

<file path=ppt/tags/tag30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835433"/>
  <p:tag name="ORIGINALWIDTH" val=" 8.185003"/>
  <p:tag name="EMFCHILD" val="True"/>
</p:tagLst>
</file>

<file path=ppt/tags/tag30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737362"/>
  <p:tag name="ORIGINALWIDTH" val=" 5.393742"/>
  <p:tag name="EMFCHILD" val="True"/>
</p:tagLst>
</file>

<file path=ppt/tags/tag30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765433"/>
  <p:tag name="ORIGINALWIDTH" val=" 12.9465"/>
  <p:tag name="EMFCHILD" val="True"/>
</p:tagLst>
</file>

<file path=ppt/tags/tag30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3.146535"/>
  <p:tag name="ORIGINALWIDTH" val=" 3.273938"/>
  <p:tag name="EMFCHILD" val="True"/>
</p:tagLst>
</file>

<file path=ppt/tags/tag3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2.331614"/>
  <p:tag name="ORIGINALWIDTH" val=" 6.629925"/>
  <p:tag name="EMFCHILD" val="True"/>
</p:tagLst>
</file>

<file path=ppt/tags/tag3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416849"/>
  <p:tag name="ORIGINALWIDTH" val=" 5.563074"/>
  <p:tag name="EMFCHILD" val="True"/>
</p:tagLst>
</file>

<file path=ppt/tags/tag3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695393"/>
  <p:tag name="ORIGINALWIDTH" val=" 2.115198"/>
  <p:tag name="EMFCHILD" val="True"/>
</p:tagLst>
</file>

<file path=ppt/tags/tag3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.341929"/>
  <p:tag name="ORIGINALWIDTH" val=" 4.718939"/>
  <p:tag name="EMFCHILD" val="True"/>
</p:tagLst>
</file>

<file path=ppt/tags/tag3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632637"/>
  <p:tag name="ORIGINALWIDTH" val=" 2.540867"/>
  <p:tag name="EMFCHILD" val="True"/>
</p:tagLst>
</file>

<file path=ppt/tags/tag3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636337"/>
  <p:tag name="ORIGINALWIDTH" val=" 6.629925"/>
  <p:tag name="EMFCHILD" val="True"/>
</p:tagLst>
</file>

<file path=ppt/tags/tag3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464133"/>
  <p:tag name="ORIGINALWIDTH" val=" 5.523035"/>
  <p:tag name="EMFCHILD" val="True"/>
</p:tagLst>
</file>

<file path=ppt/tags/tag3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430353"/>
  <p:tag name="ORIGINALWIDTH" val=" 3.89512"/>
  <p:tag name="EMFCHILD" val="True"/>
</p:tagLst>
</file>

<file path=ppt/tags/tag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UTPUTDPI" val="1200"/>
  <p:tag name="ORIGINALHEIGHT" val="12"/>
  <p:tag name="ORIGINALWIDTH" val="176"/>
  <p:tag name="OUTPUTTYPE" val="PDF"/>
  <p:tag name="IGUANATEXVERSION" val="160"/>
  <p:tag name="LATEXADDIN" val="\documentclass{article}&#10;\usepackage{amsmath}&#10;\pagestyle{empty}&#10;\begin{document}&#10;&#10;$\mathbf{h}_i^{dec}=LSTM\_STEP\left(\mathbf{h}_{i-1}^{dec}, emb^{\prime}(y_{i-1})\right)$&#10;&#10;&#10;\end{document}"/>
  <p:tag name="IGUANATEXSIZE" val="20"/>
  <p:tag name="IGUANATEXCURSOR" val="80"/>
  <p:tag name="TRANSPARENCY" val="True"/>
  <p:tag name="FILENAME" val=""/>
  <p:tag name="LATEXENGINEID" val="0"/>
  <p:tag name="TEMPFOLDER" val="/Users/panzhong171/Library/Containers/com.microsoft.Powerpoint/Data/tmp/TemporaryItems/"/>
  <p:tag name="LATEXFORMHEIGHT" val="426.65"/>
  <p:tag name="LATEXFORMWIDTH" val="513.35"/>
  <p:tag name="LATEXFORMWRAP" val="True"/>
  <p:tag name="BITMAPVECTOR" val="0"/>
</p:tagLst>
</file>

<file path=ppt/tags/tag3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695471"/>
  <p:tag name="ORIGINALWIDTH" val=" 2.115198"/>
  <p:tag name="EMFCHILD" val="True"/>
</p:tagLst>
</file>

<file path=ppt/tags/tag3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.3420078"/>
  <p:tag name="ORIGINALWIDTH" val=" 4.718939"/>
  <p:tag name="EMFCHILD" val="True"/>
</p:tagLst>
</file>

<file path=ppt/tags/tag3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632637"/>
  <p:tag name="ORIGINALWIDTH" val=" 2.540867"/>
  <p:tag name="EMFCHILD" val="True"/>
</p:tagLst>
</file>

<file path=ppt/tags/tag3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464094"/>
  <p:tag name="ORIGINALWIDTH" val=" 5.523074"/>
  <p:tag name="EMFCHILD" val="True"/>
</p:tagLst>
</file>

<file path=ppt/tags/tag3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430353"/>
  <p:tag name="ORIGINALWIDTH" val=" 3.89512"/>
  <p:tag name="EMFCHILD" val="True"/>
</p:tagLst>
</file>

<file path=ppt/tags/tag3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695393"/>
  <p:tag name="ORIGINALWIDTH" val=" 2.115198"/>
  <p:tag name="EMFCHILD" val="True"/>
</p:tagLst>
</file>

<file path=ppt/tags/tag3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9.964171"/>
  <p:tag name="ORIGINALWIDTH" val=" 6.069845"/>
  <p:tag name="EMFCHILD" val="True"/>
</p:tagLst>
</file>

<file path=ppt/tags/tag3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8.629053"/>
  <p:tag name="ORIGINALWIDTH" val=" 4.087443"/>
  <p:tag name="EMFCHILD" val="True"/>
</p:tagLst>
</file>

<file path=ppt/tags/tag3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9.964171"/>
  <p:tag name="ORIGINALWIDTH" val=" 1.365827"/>
  <p:tag name="EMFCHILD" val="True"/>
</p:tagLst>
</file>

<file path=ppt/tags/tag3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2.331614"/>
  <p:tag name="ORIGINALWIDTH" val=" 6.629925"/>
  <p:tag name="EMFCHILD" val="True"/>
</p:tagLst>
</file>

<file path=ppt/tags/tag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UTPUTDPI" val="1200"/>
  <p:tag name="ORIGINALHEIGHT" val="12"/>
  <p:tag name="ORIGINALWIDTH" val="176"/>
  <p:tag name="OUTPUTTYPE" val="PDF"/>
  <p:tag name="IGUANATEXVERSION" val="160"/>
  <p:tag name="LATEXADDIN" val="\documentclass{article}&#10;\usepackage{amsmath}&#10;\pagestyle{empty}&#10;\begin{document}&#10;&#10;$\mathbf{h}_i^{dec}=LSTM\_STEP\left(\mathbf{h}_{i-1}^{dec}, emb^{\prime}(y_{i-1})\right)$&#10;&#10;&#10;\end{document}"/>
  <p:tag name="IGUANATEXSIZE" val="20"/>
  <p:tag name="IGUANATEXCURSOR" val="80"/>
  <p:tag name="TRANSPARENCY" val="True"/>
  <p:tag name="FILENAME" val=""/>
  <p:tag name="LATEXENGINEID" val="0"/>
  <p:tag name="TEMPFOLDER" val="/Users/panzhong171/Library/Containers/com.microsoft.Powerpoint/Data/tmp/TemporaryItems/"/>
  <p:tag name="LATEXFORMHEIGHT" val="426.65"/>
  <p:tag name="LATEXFORMWIDTH" val="513.35"/>
  <p:tag name="LATEXFORMWRAP" val="True"/>
  <p:tag name="BITMAPVECTOR" val="0"/>
</p:tagLst>
</file>

<file path=ppt/tags/tag3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775747"/>
  <p:tag name="ORIGINALWIDTH" val=" 11.70721"/>
  <p:tag name="EMFCHILD" val="True"/>
</p:tagLst>
</file>

<file path=ppt/tags/tag3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9.964171"/>
  <p:tag name="ORIGINALWIDTH" val=" 2.312915"/>
  <p:tag name="EMFCHILD" val="True"/>
</p:tagLst>
</file>

<file path=ppt/tags/tag3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9.964171"/>
  <p:tag name="ORIGINALWIDTH" val=" 7.572484"/>
  <p:tag name="EMFCHILD" val="True"/>
</p:tagLst>
</file>

<file path=ppt/tags/tag3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855117"/>
  <p:tag name="ORIGINALWIDTH" val=" 23.64048"/>
  <p:tag name="EMFCHILD" val="True"/>
</p:tagLst>
</file>

<file path=ppt/tags/tag3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632637"/>
  <p:tag name="ORIGINALWIDTH" val=" 3.08571"/>
  <p:tag name="EMFCHILD" val="True"/>
</p:tagLst>
</file>

<file path=ppt/tags/tag3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048975"/>
  <p:tag name="ORIGINALWIDTH" val=" 3.064411"/>
  <p:tag name="EMFCHILD" val="True"/>
</p:tagLst>
</file>

<file path=ppt/tags/tag3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977046"/>
  <p:tag name="ORIGINALWIDTH" val=" 7.5615"/>
  <p:tag name="EMFCHILD" val="True"/>
</p:tagLst>
</file>

<file path=ppt/tags/tag3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3.509999"/>
  <p:tag name="ORIGINALWIDTH" val=" 3.056616"/>
  <p:tag name="EMFCHILD" val="True"/>
</p:tagLst>
</file>

<file path=ppt/tags/tag3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9.964171"/>
  <p:tag name="ORIGINALWIDTH" val=" 2.312875"/>
  <p:tag name="EMFCHILD" val="True"/>
</p:tagLst>
</file>

<file path=ppt/tags/tag3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464133"/>
  <p:tag name="ORIGINALWIDTH" val=" 5.523035"/>
  <p:tag name="EMFCHILD" val="True"/>
</p:tagLst>
</file>

<file path=ppt/tags/tag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11.49073"/>
  <p:tag name="ORIGINALWIDTH" val=" 179.2762"/>
  <p:tag name="OUTPUTTYPE" val="SVG"/>
  <p:tag name="IGUANATEXVERSION" val="162"/>
  <p:tag name="LATEXADDIN" val="\documentclass{article}&#10;\usepackage{amsmath}&#10;\pagestyle{empty}&#10;\begin{document}&#10;&#10;\begin{gather*}&#10;\mathbf{u}_i = \sigma(\mathbf{W}_u emb'(y_{i-1}) + \mathbf{U}_u \mathbf{h}^{dec}_{i-1} + \mathbf{C}_u \mathbf{c}_i)&#10;\end{gather*}&#10;&#10;\end{document}"/>
  <p:tag name="IGUANATEXSIZE" val="20"/>
  <p:tag name="IGUANATEXCURSOR" val="209"/>
  <p:tag name="TRANSPARENCY" val="True"/>
  <p:tag name="CHOOSECOLOR" val="False"/>
  <p:tag name="COLORHEX" val="000000"/>
  <p:tag name="LATEXENGINEID" val="1"/>
  <p:tag name="TEMPFOLDER" val="D:\ZhangYueNLP\latex\"/>
  <p:tag name="LATEXFORMHEIGHT" val=" 320"/>
  <p:tag name="LATEXFORMWIDTH" val=" 385"/>
  <p:tag name="LATEXFORMWRAP" val="True"/>
  <p:tag name="BITMAPVECTOR" val="1"/>
</p:tagLst>
</file>

<file path=ppt/tags/tag3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430353"/>
  <p:tag name="ORIGINALWIDTH" val=" 3.89512"/>
  <p:tag name="EMFCHILD" val="True"/>
</p:tagLst>
</file>

<file path=ppt/tags/tag3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695393"/>
  <p:tag name="ORIGINALWIDTH" val=" 2.115198"/>
  <p:tag name="EMFCHILD" val="True"/>
</p:tagLst>
</file>

<file path=ppt/tags/tag3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9.964171"/>
  <p:tag name="ORIGINALWIDTH" val=" 6.069845"/>
  <p:tag name="EMFCHILD" val="True"/>
</p:tagLst>
</file>

<file path=ppt/tags/tag3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8.629132"/>
  <p:tag name="ORIGINALWIDTH" val=" 4.087443"/>
  <p:tag name="EMFCHILD" val="True"/>
</p:tagLst>
</file>

<file path=ppt/tags/tag3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636337"/>
  <p:tag name="ORIGINALWIDTH" val=" 6.629925"/>
  <p:tag name="EMFCHILD" val="True"/>
</p:tagLst>
</file>

<file path=ppt/tags/tag3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9.964171"/>
  <p:tag name="ORIGINALWIDTH" val=" 5.683113"/>
  <p:tag name="EMFCHILD" val="True"/>
</p:tagLst>
</file>

<file path=ppt/tags/tag3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2.331614"/>
  <p:tag name="ORIGINALWIDTH" val=" 6.629925"/>
  <p:tag name="EMFCHILD" val="True"/>
</p:tagLst>
</file>

<file path=ppt/tags/tag3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9.964171"/>
  <p:tag name="ORIGINALWIDTH" val=" 16.30989"/>
  <p:tag name="EMFCHILD" val="True"/>
</p:tagLst>
</file>

<file path=ppt/tags/tag3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9.964171"/>
  <p:tag name="ORIGINALWIDTH" val=" 7.572484"/>
  <p:tag name="EMFCHILD" val="True"/>
</p:tagLst>
</file>

<file path=ppt/tags/tag3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855156"/>
  <p:tag name="ORIGINALWIDTH" val=" 23.64048"/>
  <p:tag name="EMFCHILD" val="True"/>
</p:tagLst>
</file>

<file path=ppt/tags/tag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11.87491"/>
  <p:tag name="ORIGINALWIDTH" val=" 176.3073"/>
  <p:tag name="OUTPUTTYPE" val="SVG"/>
  <p:tag name="IGUANATEXVERSION" val="162"/>
  <p:tag name="LATEXADDIN" val="\documentclass{article}&#10;\usepackage{amsmath}&#10;\pagestyle{empty}&#10;\begin{document}&#10;&#10;\begin{gather*}&#10;\mathbf{f}_i = \sigma(\mathbf{W}_f emb'(y_{i-1}) + \mathbf{U}_f \mathbf{h}^{dec}_{i-1} + \mathbf{C}_f \mathbf{c}_i)&#10;\end{gather*}&#10;&#10;\end{document}"/>
  <p:tag name="IGUANATEXSIZE" val="20"/>
  <p:tag name="IGUANATEXCURSOR" val="209"/>
  <p:tag name="TRANSPARENCY" val="True"/>
  <p:tag name="CHOOSECOLOR" val="False"/>
  <p:tag name="COLORHEX" val="000000"/>
  <p:tag name="LATEXENGINEID" val="1"/>
  <p:tag name="TEMPFOLDER" val="D:\ZhangYueNLP\latex\"/>
  <p:tag name="LATEXFORMHEIGHT" val=" 320"/>
  <p:tag name="LATEXFORMWIDTH" val=" 385"/>
  <p:tag name="LATEXFORMWRAP" val="True"/>
  <p:tag name="BITMAPVECTOR" val="1"/>
</p:tagLst>
</file>

<file path=ppt/tags/tag3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632637"/>
  <p:tag name="ORIGINALWIDTH" val=" 3.085671"/>
  <p:tag name="EMFCHILD" val="True"/>
</p:tagLst>
</file>

<file path=ppt/tags/tag3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048975"/>
  <p:tag name="ORIGINALWIDTH" val=" 3.064411"/>
  <p:tag name="EMFCHILD" val="True"/>
</p:tagLst>
</file>

<file path=ppt/tags/tag3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977046"/>
  <p:tag name="ORIGINALWIDTH" val=" 7.561539"/>
  <p:tag name="EMFCHILD" val="True"/>
</p:tagLst>
</file>

<file path=ppt/tags/tag3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3.509999"/>
  <p:tag name="ORIGINALWIDTH" val=" 3.056616"/>
  <p:tag name="EMFCHILD" val="True"/>
</p:tagLst>
</file>

<file path=ppt/tags/tag3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9.964171"/>
  <p:tag name="ORIGINALWIDTH" val=" 2.312875"/>
  <p:tag name="EMFCHILD" val="True"/>
</p:tagLst>
</file>

<file path=ppt/tags/tag3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28.02361"/>
  <p:tag name="ORIGINALWIDTH" val=" 164.3923"/>
  <p:tag name="OUTPUTTYPE" val="SVG"/>
  <p:tag name="IGUANATEXVERSION" val="162"/>
  <p:tag name="LATEXADDIN" val="\documentclass{article}&#10;\usepackage{amsmath}&#10;\pagestyle{empty}&#10;\begin{document}&#10;&#10;\begin{gather*}&#10;\mathbf{h}^{dec}_{i} = \textsc{Decoder}(\mathbf{H}^{enc}, \mathbf{Y}_{0:i-1}) \\&#10;P(y_i | X_{1:n}, Y_{&lt;i}) = \mathit{softmax}(\mathbf{W}^{dec}\mathbf{h}^{dec}_{i-1})&#10;\end{gather*}&#10;&#10;\end{document}"/>
  <p:tag name="IGUANATEXSIZE" val="20"/>
  <p:tag name="IGUANATEXCURSOR" val="172"/>
  <p:tag name="TRANSPARENCY" val="True"/>
  <p:tag name="CHOOSECOLOR" val="False"/>
  <p:tag name="COLORHEX" val="000000"/>
  <p:tag name="LATEXENGINEID" val="1"/>
  <p:tag name="TEMPFOLDER" val="D:\ZhangYueNLP\latex\"/>
  <p:tag name="LATEXFORMHEIGHT" val=" 320"/>
  <p:tag name="LATEXFORMWIDTH" val=" 385"/>
  <p:tag name="LATEXFORMWRAP" val="True"/>
  <p:tag name="BITMAPVECTOR" val="1"/>
</p:tagLst>
</file>

<file path=ppt/tags/tag3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915115"/>
  <p:tag name="ORIGINALWIDTH" val=" 5.682866"/>
  <p:tag name="LATEXADDIN" val="\documentclass{article}&#10;\usepackage{amsmath}&#10;\pagestyle{empty}&#10;\begin{document}&#10;&#10;\begin{gather*}&#10;\mathbf{h}^{dec}_{i} = \textsc{Decoder}(\mathbf{H}^{enc}, \mathbf{Y}_{0:i-1}) \\&#10;P(y_i | X_{1:n}, Y_{&lt;i}) = \mathit{softmax}(\mathbf{W}^{dec}\mathbf{h}^{dec}_{i-1})&#10;\end{gather*}&#10;&#10;\end{document}"/>
  <p:tag name="IGUANATEXSIZE" val="20"/>
  <p:tag name="IGUANATEXCURSOR" val="172"/>
  <p:tag name="TRANSPARENCY" val="True"/>
  <p:tag name="CHOOSECOLOR" val="False"/>
  <p:tag name="COLORHEX" val="000000"/>
  <p:tag name="LATEXENGINEID" val="1"/>
  <p:tag name="TEMPFOLDER" val="D:\ZhangYueNLP\latex\"/>
  <p:tag name="LATEXFORMHEIGHT" val=" 320"/>
  <p:tag name="LATEXFORMWIDTH" val=" 385"/>
  <p:tag name="LATEXFORMWRAP" val="True"/>
  <p:tag name="BITMAPVECTOR" val="1"/>
  <p:tag name="EMFCHILD" val="True"/>
</p:tagLst>
</file>

<file path=ppt/tags/tag3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911769"/>
  <p:tag name="ORIGINALWIDTH" val=" 10.96305"/>
  <p:tag name="EMFCHILD" val="True"/>
</p:tagLst>
</file>

<file path=ppt/tags/tag3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69547"/>
  <p:tag name="ORIGINALWIDTH" val=" 2.115194"/>
  <p:tag name="EMFCHILD" val="True"/>
</p:tagLst>
</file>

<file path=ppt/tags/tag3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2.331613"/>
  <p:tag name="ORIGINALWIDTH" val=" 6.62995"/>
  <p:tag name="EMFCHILD" val="True"/>
</p:tagLst>
</file>

<file path=ppt/tags/tag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11.49078"/>
  <p:tag name="ORIGINALWIDTH" val=" 68.93729"/>
  <p:tag name="OUTPUTTYPE" val="SVG"/>
  <p:tag name="IGUANATEXVERSION" val="162"/>
  <p:tag name="LATEXADDIN" val="\documentclass{article}&#10;\usepackage{amsmath}&#10;\pagestyle{empty}&#10;\begin{document}&#10;&#10;\begin{gather*}&#10;\mathbf{h}_i^{dec} = \mathbf{o}_i \otimes \tilde{\mathbf{c}}_i^{dec}&#10;\end{gather*}&#10;&#10;\end{document}"/>
  <p:tag name="IGUANATEXSIZE" val="20"/>
  <p:tag name="IGUANATEXCURSOR" val="156"/>
  <p:tag name="TRANSPARENCY" val="True"/>
  <p:tag name="CHOOSECOLOR" val="False"/>
  <p:tag name="COLORHEX" val="000000"/>
  <p:tag name="LATEXENGINEID" val="1"/>
  <p:tag name="TEMPFOLDER" val="D:\ZhangYueNLP\latex\"/>
  <p:tag name="LATEXFORMHEIGHT" val=" 320"/>
  <p:tag name="LATEXFORMWIDTH" val=" 385"/>
  <p:tag name="LATEXFORMWRAP" val="True"/>
  <p:tag name="BITMAPVECTOR" val="1"/>
</p:tagLst>
</file>

<file path=ppt/tags/tag3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944839"/>
  <p:tag name="ORIGINALWIDTH" val=" 43.19213"/>
  <p:tag name="EMFCHILD" val="True"/>
</p:tagLst>
</file>

<file path=ppt/tags/tag3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9.964169"/>
  <p:tag name="ORIGINALWIDTH" val=" 2.312871"/>
  <p:tag name="EMFCHILD" val="True"/>
</p:tagLst>
</file>

<file path=ppt/tags/tag3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83543"/>
  <p:tag name="ORIGINALWIDTH" val=" 8.184988"/>
  <p:tag name="EMFCHILD" val="True"/>
</p:tagLst>
</file>

<file path=ppt/tags/tag3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3.146534"/>
  <p:tag name="ORIGINALWIDTH" val=" 11.69971"/>
  <p:tag name="EMFCHILD" val="True"/>
</p:tagLst>
</file>

<file path=ppt/tags/tag3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2.979329"/>
  <p:tag name="ORIGINALWIDTH" val=" 1.166573"/>
  <p:tag name="EMFCHILD" val="True"/>
</p:tagLst>
</file>

<file path=ppt/tags/tag3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83543"/>
  <p:tag name="ORIGINALWIDTH" val=" 8.274752"/>
  <p:tag name="EMFCHILD" val="True"/>
</p:tagLst>
</file>

<file path=ppt/tags/tag3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772045"/>
  <p:tag name="ORIGINALWIDTH" val=" 5.140543"/>
  <p:tag name="EMFCHILD" val="True"/>
</p:tagLst>
</file>

<file path=ppt/tags/tag3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695391"/>
  <p:tag name="ORIGINALWIDTH" val=" 2.115194"/>
  <p:tag name="EMFCHILD" val="True"/>
</p:tagLst>
</file>

<file path=ppt/tags/tag3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.341929"/>
  <p:tag name="ORIGINALWIDTH" val=" 4.71893"/>
  <p:tag name="EMFCHILD" val="True"/>
</p:tagLst>
</file>

<file path=ppt/tags/tag3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632636"/>
  <p:tag name="ORIGINALWIDTH" val=" 2.540862"/>
  <p:tag name="EMFCHILD" val="True"/>
</p:tagLst>
</file>

<file path=ppt/tags/tag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11.49078"/>
  <p:tag name="ORIGINALWIDTH" val=" 176.4331"/>
  <p:tag name="OUTPUTTYPE" val="SVG"/>
  <p:tag name="IGUANATEXVERSION" val="162"/>
  <p:tag name="LATEXADDIN" val="\documentclass{article}&#10;\usepackage{amsmath}&#10;\pagestyle{empty}&#10;\begin{document}&#10;&#10;\begin{gather*}&#10;\mathbf{o}_i = \sigma(\mathbf{W}_o emb'(y_{i-1}) + \mathbf{U}_o \mathbf{h}^{dec}_{i-1} + \mathbf{C}_o \mathbf{c}_i)&#10;\end{gather*}&#10;&#10;\end{document}"/>
  <p:tag name="IGUANATEXSIZE" val="20"/>
  <p:tag name="IGUANATEXCURSOR" val="209"/>
  <p:tag name="TRANSPARENCY" val="True"/>
  <p:tag name="CHOOSECOLOR" val="False"/>
  <p:tag name="COLORHEX" val="000000"/>
  <p:tag name="LATEXENGINEID" val="1"/>
  <p:tag name="TEMPFOLDER" val="D:\ZhangYueNLP\latex\"/>
  <p:tag name="LATEXFORMHEIGHT" val=" 318.5"/>
  <p:tag name="LATEXFORMWIDTH" val=" 385"/>
  <p:tag name="LATEXFORMWRAP" val="True"/>
  <p:tag name="BITMAPVECTOR" val="1"/>
</p:tagLst>
</file>

<file path=ppt/tags/tag3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9.964169"/>
  <p:tag name="ORIGINALWIDTH" val=" 2.312871"/>
  <p:tag name="EMFCHILD" val="True"/>
</p:tagLst>
</file>

<file path=ppt/tags/tag3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80539"/>
  <p:tag name="ORIGINALWIDTH" val=" 7.118139"/>
  <p:tag name="EMFCHILD" val="True"/>
</p:tagLst>
</file>

<file path=ppt/tags/tag3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9.964169"/>
  <p:tag name="ORIGINALWIDTH" val=" 2.312871"/>
  <p:tag name="EMFCHILD" val="True"/>
</p:tagLst>
</file>

<file path=ppt/tags/tag3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446887"/>
  <p:tag name="ORIGINALWIDTH" val=" 4.596016"/>
  <p:tag name="EMFCHILD" val="True"/>
</p:tagLst>
</file>

<file path=ppt/tags/tag3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695391"/>
  <p:tag name="ORIGINALWIDTH" val=" 2.115194"/>
  <p:tag name="EMFCHILD" val="True"/>
</p:tagLst>
</file>

<file path=ppt/tags/tag3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9.964169"/>
  <p:tag name="ORIGINALWIDTH" val=" .3987395"/>
  <p:tag name="EMFCHILD" val="True"/>
</p:tagLst>
</file>

<file path=ppt/tags/tag3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80539"/>
  <p:tag name="ORIGINALWIDTH" val=" 8.214673"/>
  <p:tag name="EMFCHILD" val="True"/>
</p:tagLst>
</file>

<file path=ppt/tags/tag3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632596"/>
  <p:tag name="ORIGINALWIDTH" val=" 4.742709"/>
  <p:tag name="EMFCHILD" val="True"/>
</p:tagLst>
</file>

<file path=ppt/tags/tag3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3.146534"/>
  <p:tag name="ORIGINALWIDTH" val=" 4.265426"/>
  <p:tag name="EMFCHILD" val="True"/>
</p:tagLst>
</file>

<file path=ppt/tags/tag3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2.97925"/>
  <p:tag name="ORIGINALWIDTH" val=" 1.166573"/>
  <p:tag name="EMFCHILD" val="True"/>
</p:tagLst>
</file>

<file path=ppt/tags/tag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11.49078"/>
  <p:tag name="ORIGINALWIDTH" val=" 272.0171"/>
  <p:tag name="OUTPUTTYPE" val="SVG"/>
  <p:tag name="IGUANATEXVERSION" val="162"/>
  <p:tag name="LATEXADDIN" val="\documentclass{article}&#10;\usepackage{amsmath}&#10;\pagestyle{empty}&#10;\begin{document}&#10;&#10;\begin{gather*}&#10;\tilde{\mathbf{c}}_i^{dec} = \mathbf{u}_i \otimes \tanh(\mathbf{W}_h emb'(y_{i-1}) + \mathbf{U}_h \mathbf{h}^{dec}_{i-1} + \mathbf{C}_h \mathbf{c}_i) + \mathbf{f}_i \otimes \tilde{\mathbf{c}}_{i-1}^{dec}&#10;\end{gather*}&#10;&#10;\end{document}"/>
  <p:tag name="IGUANATEXSIZE" val="20"/>
  <p:tag name="IGUANATEXCURSOR" val="148"/>
  <p:tag name="TRANSPARENCY" val="True"/>
  <p:tag name="CHOOSECOLOR" val="False"/>
  <p:tag name="COLORHEX" val="000000"/>
  <p:tag name="LATEXENGINEID" val="1"/>
  <p:tag name="TEMPFOLDER" val="D:\ZhangYueNLP\latex\"/>
  <p:tag name="LATEXFORMHEIGHT" val=" 318.5"/>
  <p:tag name="LATEXFORMWIDTH" val=" 385"/>
  <p:tag name="LATEXFORMWRAP" val="True"/>
  <p:tag name="BITMAPVECTOR" val="1"/>
</p:tagLst>
</file>

<file path=ppt/tags/tag3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80539"/>
  <p:tag name="ORIGINALWIDTH" val=" 7.247626"/>
  <p:tag name="EMFCHILD" val="True"/>
</p:tagLst>
</file>

<file path=ppt/tags/tag3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5.155864"/>
  <p:tag name="ORIGINALWIDTH" val=" 7.921287"/>
  <p:tag name="EMFCHILD" val="True"/>
</p:tagLst>
</file>

<file path=ppt/tags/tag3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9.964169"/>
  <p:tag name="ORIGINALWIDTH" val=" 2.312871"/>
  <p:tag name="EMFCHILD" val="True"/>
</p:tagLst>
</file>

<file path=ppt/tags/tag3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2.331613"/>
  <p:tag name="ORIGINALWIDTH" val=" 6.629911"/>
  <p:tag name="EMFCHILD" val="True"/>
</p:tagLst>
</file>

<file path=ppt/tags/tag3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9.067673"/>
  <p:tag name="ORIGINALWIDTH" val=" 33.20046"/>
  <p:tag name="EMFCHILD" val="True"/>
</p:tagLst>
</file>

<file path=ppt/tags/tag3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9.964169"/>
  <p:tag name="ORIGINALWIDTH" val=" 2.312831"/>
  <p:tag name="EMFCHILD" val="True"/>
</p:tagLst>
</file>

<file path=ppt/tags/tag3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915194"/>
  <p:tag name="ORIGINALWIDTH" val=" 11.36549"/>
  <p:tag name="EMFCHILD" val="True"/>
</p:tagLst>
</file>

<file path=ppt/tags/tag3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91173"/>
  <p:tag name="ORIGINALWIDTH" val=" 10.96305"/>
  <p:tag name="EMFCHILD" val="True"/>
</p:tagLst>
</file>

<file path=ppt/tags/tag3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915194"/>
  <p:tag name="ORIGINALWIDTH" val=" 5.682866"/>
  <p:tag name="EMFCHILD" val="True"/>
</p:tagLst>
</file>

<file path=ppt/tags/tag3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91173"/>
  <p:tag name="ORIGINALWIDTH" val=" 10.96305"/>
  <p:tag name="EMFCHILD" val="True"/>
</p:tagLst>
</file>

<file path=ppt/tags/tag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.9264991"/>
  <p:tag name="ORIGINALWIDTH" val=" 3.319611"/>
  <p:tag name="LATEXADDIN" val="\documentclass{article}&#10;\usepackage{amsmath}&#10;\pagestyle{empty}&#10;\begin{document}&#10;&#10;\begin{gather*}&#10;\tilde{\mathbf{c}}_i^{dec} = \mathbf{u}_i \otimes \tanh(\mathbf{W}_h emb'(y_{i-1}) + \mathbf{U}_h \mathbf{h}^{dec}_{i-1} + \mathbf{C}_h \mathbf{c}_i) + \mathbf{f}_i \otimes \tilde{\mathbf{c}}_{i-1}^{dec}&#10;\end{gather*}&#10;&#10;\end{document}"/>
  <p:tag name="IGUANATEXSIZE" val="20"/>
  <p:tag name="IGUANATEXCURSOR" val="148"/>
  <p:tag name="TRANSPARENCY" val="True"/>
  <p:tag name="CHOOSECOLOR" val="False"/>
  <p:tag name="COLORHEX" val="000000"/>
  <p:tag name="LATEXENGINEID" val="1"/>
  <p:tag name="TEMPFOLDER" val="D:\ZhangYueNLP\latex\"/>
  <p:tag name="LATEXFORMHEIGHT" val=" 318.5"/>
  <p:tag name="LATEXFORMWIDTH" val=" 385"/>
  <p:tag name="LATEXFORMWRAP" val="True"/>
  <p:tag name="BITMAPVECTOR" val="1"/>
  <p:tag name="EMFCHILD" val="True"/>
</p:tagLst>
</file>

<file path=ppt/tags/tag3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695391"/>
  <p:tag name="ORIGINALWIDTH" val=" 2.115194"/>
  <p:tag name="EMFCHILD" val="True"/>
</p:tagLst>
</file>

<file path=ppt/tags/tag3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.341929"/>
  <p:tag name="ORIGINALWIDTH" val=" 4.71893"/>
  <p:tag name="EMFCHILD" val="True"/>
</p:tagLst>
</file>

<file path=ppt/tags/tag3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632596"/>
  <p:tag name="ORIGINALWIDTH" val=" 2.540823"/>
  <p:tag name="EMFCHILD" val="True"/>
</p:tagLst>
</file>

<file path=ppt/tags/tag3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9.964169"/>
  <p:tag name="ORIGINALWIDTH" val=" 2.312871"/>
  <p:tag name="EMFCHILD" val="True"/>
</p:tagLst>
</file>

<file path=ppt/tags/tag3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11.95295"/>
  <p:tag name="ORIGINALWIDTH" val=" 105.2757"/>
  <p:tag name="OUTPUTTYPE" val="SVG"/>
  <p:tag name="IGUANATEXVERSION" val="162"/>
  <p:tag name="LATEXADDIN" val="\documentclass{article}&#10;\usepackage{amsmath}&#10;\pagestyle{empty}&#10;\begin{document}&#10;&#10;\begin{gather*}&#10;\mathbf{H}^{enc} = \textsc{Encoder}(\hat{\mathbf{X}}_{1:n})&#10;\end{gather*}&#10;&#10;\end{document}"/>
  <p:tag name="IGUANATEXSIZE" val="20"/>
  <p:tag name="IGUANATEXCURSOR" val="147"/>
  <p:tag name="TRANSPARENCY" val="True"/>
  <p:tag name="CHOOSECOLOR" val="False"/>
  <p:tag name="COLORHEX" val="000000"/>
  <p:tag name="LATEXENGINEID" val="1"/>
  <p:tag name="TEMPFOLDER" val="D:\ZhangYueNLP\latex\"/>
  <p:tag name="LATEXFORMHEIGHT" val=" 320"/>
  <p:tag name="LATEXFORMWIDTH" val=" 385"/>
  <p:tag name="LATEXFORMWRAP" val="True"/>
  <p:tag name="BITMAPVECTOR" val="1"/>
</p:tagLst>
</file>

<file path=ppt/tags/tag3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4.45798"/>
  <p:tag name="ORIGINALWIDTH" val=" 189.5783"/>
  <p:tag name="OUTPUTTYPE" val="SVG"/>
  <p:tag name="IGUANATEXVERSION" val="162"/>
  <p:tag name="LATEXADDIN" val="\documentclass{article}&#10;\usepackage{amsmath}&#10;\pagestyle{empty}&#10;\begin{document}&#10;&#10;\begin{flalign*}&#10;&amp; \mathbf{H}^{enc}_{0} = \hat{\mathbf{X}}_{1:n} &amp;&amp; \\&#10;&amp; \mathbf{H}^{enc}_{i} = \textsc{EncoderLayer}\bigl(\mathbf{H}^{enc}_{i-1}\bigr) \rightarrow i^{th} layer &amp;&amp; \\&#10;&amp; \mathbf{H}^{enc} = \mathbf{H}^{enc}_{K_e} &amp;&amp;&#10;\end{flalign*}&#10;&#10;\end{document}"/>
  <p:tag name="IGUANATEXSIZE" val="20"/>
  <p:tag name="IGUANATEXCURSOR" val="137"/>
  <p:tag name="TRANSPARENCY" val="True"/>
  <p:tag name="CHOOSECOLOR" val="False"/>
  <p:tag name="COLORHEX" val="000000"/>
  <p:tag name="LATEXENGINEID" val="1"/>
  <p:tag name="TEMPFOLDER" val="D:\ZhangYueNLP\latex\"/>
  <p:tag name="LATEXFORMHEIGHT" val=" 320"/>
  <p:tag name="LATEXFORMWIDTH" val=" 385"/>
  <p:tag name="LATEXFORMWRAP" val="True"/>
  <p:tag name="BITMAPVECTOR" val="1"/>
</p:tagLst>
</file>

<file path=ppt/tags/tag3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835432"/>
  <p:tag name="ORIGINALWIDTH" val=" 8.184998"/>
  <p:tag name="LATEXADDIN" val="\documentclass{article}&#10;\usepackage{amsmath}&#10;\pagestyle{empty}&#10;\begin{document}&#10;&#10;\begin{flalign*}&#10;&amp; \mathbf{H}^{enc}_{0} = \hat{\mathbf{X}}_{1:n} &amp;&amp; \\&#10;&amp; \mathbf{H}^{enc}_{i} = \textsc{EncoderLayer}\bigl(\mathbf{H}^{enc}_{i-1}\bigr) \rightarrow i^{th} layer &amp;&amp; \\&#10;&amp; \mathbf{H}^{enc} = \mathbf{H}^{enc}_{K_e} &amp;&amp;&#10;\end{flalign*}&#10;&#10;\end{document}"/>
  <p:tag name="IGUANATEXSIZE" val="20"/>
  <p:tag name="IGUANATEXCURSOR" val="137"/>
  <p:tag name="TRANSPARENCY" val="True"/>
  <p:tag name="CHOOSECOLOR" val="False"/>
  <p:tag name="COLORHEX" val="000000"/>
  <p:tag name="LATEXENGINEID" val="1"/>
  <p:tag name="TEMPFOLDER" val="D:\ZhangYueNLP\latex\"/>
  <p:tag name="LATEXFORMHEIGHT" val=" 320"/>
  <p:tag name="LATEXFORMWIDTH" val=" 385"/>
  <p:tag name="LATEXFORMWRAP" val="True"/>
  <p:tag name="BITMAPVECTOR" val="1"/>
  <p:tag name="EMFCHILD" val="True"/>
</p:tagLst>
</file>

<file path=ppt/tags/tag3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3.146535"/>
  <p:tag name="ORIGINALWIDTH" val=" 11.69972"/>
  <p:tag name="EMFCHILD" val="True"/>
</p:tagLst>
</file>

<file path=ppt/tags/tag3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771967"/>
  <p:tag name="ORIGINALWIDTH" val=" 3.238936"/>
  <p:tag name="EMFCHILD" val="True"/>
</p:tagLst>
</file>

<file path=ppt/tags/tag3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2.331614"/>
  <p:tag name="ORIGINALWIDTH" val=" 6.629919"/>
  <p:tag name="EMFCHILD" val="True"/>
</p:tagLst>
</file>

<file path=ppt/tags/tag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573449"/>
  <p:tag name="ORIGINALWIDTH" val=" 4.386766"/>
  <p:tag name="EMFCHILD" val="True"/>
</p:tagLst>
</file>

<file path=ppt/tags/tag3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1.534488"/>
  <p:tag name="ORIGINALWIDTH" val=" 2.661574"/>
  <p:tag name="EMFCHILD" val="True"/>
</p:tagLst>
</file>

<file path=ppt/tags/tag3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835432"/>
  <p:tag name="ORIGINALWIDTH" val=" 7.98543"/>
  <p:tag name="EMFCHILD" val="True"/>
</p:tagLst>
</file>

<file path=ppt/tags/tag3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632637"/>
  <p:tag name="ORIGINALWIDTH" val=" 4.742714"/>
  <p:tag name="EMFCHILD" val="True"/>
</p:tagLst>
</file>

<file path=ppt/tags/tag3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3.146535"/>
  <p:tag name="ORIGINALWIDTH" val=" 4.265431"/>
  <p:tag name="EMFCHILD" val="True"/>
</p:tagLst>
</file>

<file path=ppt/tags/tag3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835432"/>
  <p:tag name="ORIGINALWIDTH" val=" 8.184998"/>
  <p:tag name="EMFCHILD" val="True"/>
</p:tagLst>
</file>

<file path=ppt/tags/tag3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3.146535"/>
  <p:tag name="ORIGINALWIDTH" val=" 11.69972"/>
  <p:tag name="EMFCHILD" val="True"/>
</p:tagLst>
</file>

<file path=ppt/tags/tag3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695393"/>
  <p:tag name="ORIGINALWIDTH" val=" 2.115196"/>
  <p:tag name="EMFCHILD" val="True"/>
</p:tagLst>
</file>

<file path=ppt/tags/tag3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2.331614"/>
  <p:tag name="ORIGINALWIDTH" val=" 6.629919"/>
  <p:tag name="EMFCHILD" val="True"/>
</p:tagLst>
</file>

<file path=ppt/tags/tag3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944841"/>
  <p:tag name="ORIGINALWIDTH" val=" 55.57112"/>
  <p:tag name="EMFCHILD" val="True"/>
</p:tagLst>
</file>

<file path=ppt/tags/tag3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5.260943"/>
  <p:tag name="ORIGINALWIDTH" val=" 17.39921"/>
  <p:tag name="EMFCHILD" val="True"/>
</p:tagLst>
</file>

<file path=ppt/tags/tag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8.927919"/>
  <p:tag name="ORIGINALWIDTH" val=" 43.33292"/>
  <p:tag name="EMFCHILD" val="True"/>
</p:tagLst>
</file>

<file path=ppt/tags/tag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911752"/>
  <p:tag name="ORIGINALWIDTH" val=" 10.96306"/>
  <p:tag name="EMFCHILD" val="True"/>
</p:tagLst>
</file>

<file path=ppt/tags/tag4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11.94701"/>
  <p:tag name="ORIGINALWIDTH" val=" 2.602165"/>
  <p:tag name="EMFCHILD" val="True"/>
</p:tagLst>
</file>

<file path=ppt/tags/tag4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835432"/>
  <p:tag name="ORIGINALWIDTH" val=" 8.184998"/>
  <p:tag name="EMFCHILD" val="True"/>
</p:tagLst>
</file>

<file path=ppt/tags/tag4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3.146535"/>
  <p:tag name="ORIGINALWIDTH" val=" 11.69968"/>
  <p:tag name="EMFCHILD" val="True"/>
</p:tagLst>
</file>

<file path=ppt/tags/tag4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695393"/>
  <p:tag name="ORIGINALWIDTH" val=" 2.115196"/>
  <p:tag name="EMFCHILD" val="True"/>
</p:tagLst>
</file>

<file path=ppt/tags/tag4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.341929"/>
  <p:tag name="ORIGINALWIDTH" val=" 4.718935"/>
  <p:tag name="EMFCHILD" val="True"/>
</p:tagLst>
</file>

<file path=ppt/tags/tag4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632597"/>
  <p:tag name="ORIGINALWIDTH" val=" 2.540865"/>
  <p:tag name="EMFCHILD" val="True"/>
</p:tagLst>
</file>

<file path=ppt/tags/tag4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11.94701"/>
  <p:tag name="ORIGINALWIDTH" val=" 2.60185"/>
  <p:tag name="EMFCHILD" val="True"/>
</p:tagLst>
</file>

<file path=ppt/tags/tag4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5.201534"/>
  <p:tag name="ORIGINALWIDTH" val=" 8.853028"/>
  <p:tag name="EMFCHILD" val="True"/>
</p:tagLst>
</file>

<file path=ppt/tags/tag4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695983"/>
  <p:tag name="ORIGINALWIDTH" val=" 2.632164"/>
  <p:tag name="EMFCHILD" val="True"/>
</p:tagLst>
</file>

<file path=ppt/tags/tag4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911731"/>
  <p:tag name="ORIGINALWIDTH" val=" 7.04732"/>
  <p:tag name="EMFCHILD" val="True"/>
</p:tagLst>
</file>

<file path=ppt/tags/tag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695482"/>
  <p:tag name="ORIGINALWIDTH" val=" 2.115203"/>
  <p:tag name="EMFCHILD" val="True"/>
</p:tagLst>
</file>

<file path=ppt/tags/tag4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7.02488"/>
  <p:tag name="ORIGINALWIDTH" val=" 2.133346"/>
  <p:tag name="EMFCHILD" val="True"/>
</p:tagLst>
</file>

<file path=ppt/tags/tag4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446888"/>
  <p:tag name="ORIGINALWIDTH" val=" 9.756807"/>
  <p:tag name="EMFCHILD" val="True"/>
</p:tagLst>
</file>

<file path=ppt/tags/tag4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513818"/>
  <p:tag name="ORIGINALWIDTH" val=" 8.530627"/>
  <p:tag name="EMFCHILD" val="True"/>
</p:tagLst>
</file>

<file path=ppt/tags/tag4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835432"/>
  <p:tag name="ORIGINALWIDTH" val=" 8.184998"/>
  <p:tag name="EMFCHILD" val="True"/>
</p:tagLst>
</file>

<file path=ppt/tags/tag4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3.146535"/>
  <p:tag name="ORIGINALWIDTH" val=" 11.69972"/>
  <p:tag name="EMFCHILD" val="True"/>
</p:tagLst>
</file>

<file path=ppt/tags/tag4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2.331614"/>
  <p:tag name="ORIGINALWIDTH" val=" 6.629919"/>
  <p:tag name="EMFCHILD" val="True"/>
</p:tagLst>
</file>

<file path=ppt/tags/tag4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835432"/>
  <p:tag name="ORIGINALWIDTH" val=" 8.184958"/>
  <p:tag name="EMFCHILD" val="True"/>
</p:tagLst>
</file>

<file path=ppt/tags/tag4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3.146535"/>
  <p:tag name="ORIGINALWIDTH" val=" 11.69976"/>
  <p:tag name="EMFCHILD" val="True"/>
</p:tagLst>
</file>

<file path=ppt/tags/tag4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765432"/>
  <p:tag name="ORIGINALWIDTH" val=" 6.352478"/>
  <p:tag name="EMFCHILD" val="True"/>
</p:tagLst>
</file>

<file path=ppt/tags/tag4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2.257559"/>
  <p:tag name="ORIGINALWIDTH" val=" 2.413267"/>
  <p:tag name="EMFCHILD" val="True"/>
</p:tagLst>
</file>

<file path=ppt/tags/tag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2.331576"/>
  <p:tag name="ORIGINALWIDTH" val=" 6.629886"/>
  <p:tag name="EMFCHILD" val="True"/>
</p:tagLst>
</file>

<file path=ppt/tags/tag4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835432"/>
  <p:tag name="ORIGINALWIDTH" val=" 8.185003"/>
  <p:tag name="LATEXADDIN" val="\documentclass{article}&#10;\usepackage{amsmath}&#10;\pagestyle{empty}&#10;\begin{document}&#10;&#10;\begin{gather*}&#10;\mathbf{H}^{enc} = \textsc{Encoder}(\hat{\mathbf{X}}_{1:n})&#10;\end{gather*}&#10;&#10;\end{document}"/>
  <p:tag name="IGUANATEXSIZE" val="20"/>
  <p:tag name="IGUANATEXCURSOR" val="147"/>
  <p:tag name="TRANSPARENCY" val="True"/>
  <p:tag name="CHOOSECOLOR" val="False"/>
  <p:tag name="COLORHEX" val="000000"/>
  <p:tag name="LATEXENGINEID" val="1"/>
  <p:tag name="TEMPFOLDER" val="D:\ZhangYueNLP\latex\"/>
  <p:tag name="LATEXFORMHEIGHT" val=" 320"/>
  <p:tag name="LATEXFORMWIDTH" val=" 385"/>
  <p:tag name="LATEXFORMWRAP" val="True"/>
  <p:tag name="BITMAPVECTOR" val="1"/>
  <p:tag name="EMFCHILD" val="True"/>
</p:tagLst>
</file>

<file path=ppt/tags/tag4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3.146535"/>
  <p:tag name="ORIGINALWIDTH" val=" 11.69973"/>
  <p:tag name="EMFCHILD" val="True"/>
</p:tagLst>
</file>

<file path=ppt/tags/tag4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2.331614"/>
  <p:tag name="ORIGINALWIDTH" val=" 6.629924"/>
  <p:tag name="EMFCHILD" val="True"/>
</p:tagLst>
</file>

<file path=ppt/tags/tag4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915195"/>
  <p:tag name="ORIGINALWIDTH" val=" 42.89305"/>
  <p:tag name="EMFCHILD" val="True"/>
</p:tagLst>
</file>

<file path=ppt/tags/tag4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9.964171"/>
  <p:tag name="ORIGINALWIDTH" val=" 2.312835"/>
  <p:tag name="EMFCHILD" val="True"/>
</p:tagLst>
</file>

<file path=ppt/tags/tag4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1.534488"/>
  <p:tag name="ORIGINALWIDTH" val=" 2.661576"/>
  <p:tag name="EMFCHILD" val="True"/>
</p:tagLst>
</file>

<file path=ppt/tags/tag4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835432"/>
  <p:tag name="ORIGINALWIDTH" val=" 7.985436"/>
  <p:tag name="EMFCHILD" val="True"/>
</p:tagLst>
</file>

<file path=ppt/tags/tag4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632637"/>
  <p:tag name="ORIGINALWIDTH" val=" 4.742718"/>
  <p:tag name="EMFCHILD" val="True"/>
</p:tagLst>
</file>

<file path=ppt/tags/tag4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3.146535"/>
  <p:tag name="ORIGINALWIDTH" val=" 4.265434"/>
  <p:tag name="EMFCHILD" val="True"/>
</p:tagLst>
</file>

<file path=ppt/tags/tag4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9.964171"/>
  <p:tag name="ORIGINALWIDTH" val=" 2.312875"/>
  <p:tag name="EMFCHILD" val="True"/>
</p:tagLst>
</file>

<file path=ppt/tags/tag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543494"/>
  <p:tag name="ORIGINALWIDTH" val=" 5.682875"/>
  <p:tag name="EMFCHILD" val="True"/>
</p:tagLst>
</file>

<file path=ppt/tags/tag4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11.95295"/>
  <p:tag name="ORIGINALWIDTH" val=" 105.2757"/>
  <p:tag name="OUTPUTTYPE" val="SVG"/>
  <p:tag name="IGUANATEXVERSION" val="162"/>
  <p:tag name="LATEXADDIN" val="\documentclass{article}&#10;\usepackage{amsmath}&#10;\pagestyle{empty}&#10;\begin{document}&#10;&#10;\begin{gather*}&#10;\mathbf{H}^{enc} = \textsc{Encoder}(\hat{\mathbf{X}}_{1:n})&#10;\end{gather*}&#10;&#10;\end{document}"/>
  <p:tag name="IGUANATEXSIZE" val="20"/>
  <p:tag name="IGUANATEXCURSOR" val="147"/>
  <p:tag name="TRANSPARENCY" val="True"/>
  <p:tag name="CHOOSECOLOR" val="False"/>
  <p:tag name="COLORHEX" val="000000"/>
  <p:tag name="LATEXENGINEID" val="1"/>
  <p:tag name="TEMPFOLDER" val="D:\ZhangYueNLP\latex\"/>
  <p:tag name="LATEXFORMHEIGHT" val=" 320"/>
  <p:tag name="LATEXFORMWIDTH" val=" 385"/>
  <p:tag name="LATEXFORMWRAP" val="True"/>
  <p:tag name="BITMAPVECTOR" val="1"/>
</p:tagLst>
</file>

<file path=ppt/tags/tag4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11.23201"/>
  <p:tag name="ORIGINALWIDTH" val=" 131.5018"/>
  <p:tag name="OUTPUTTYPE" val="SVG"/>
  <p:tag name="IGUANATEXVERSION" val="162"/>
  <p:tag name="LATEXADDIN" val="\documentclass{article}&#10;\usepackage{amsmath}&#10;\pagestyle{empty}&#10;\begin{document}&#10;&#10;\begin{gather*}&#10;\mathbf{H}^{out} = \textsc{EncoderLayer}(\mathbf{H}^{in})&#10;\end{gather*}&#10;&#10;\end{document}"/>
  <p:tag name="IGUANATEXSIZE" val="20"/>
  <p:tag name="IGUANATEXCURSOR" val="153"/>
  <p:tag name="TRANSPARENCY" val="True"/>
  <p:tag name="CHOOSECOLOR" val="False"/>
  <p:tag name="COLORHEX" val="000000"/>
  <p:tag name="LATEXENGINEID" val="1"/>
  <p:tag name="TEMPFOLDER" val="D:\ZhangYueNLP\latex\"/>
  <p:tag name="LATEXFORMHEIGHT" val=" 320"/>
  <p:tag name="LATEXFORMWIDTH" val=" 385"/>
  <p:tag name="LATEXFORMWRAP" val="True"/>
  <p:tag name="BITMAPVECTOR" val="1"/>
</p:tagLst>
</file>

<file path=ppt/tags/tag4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11.44736"/>
  <p:tag name="ORIGINALWIDTH" val=" 97.8455"/>
  <p:tag name="OUTPUTTYPE" val="SVG"/>
  <p:tag name="IGUANATEXVERSION" val="162"/>
  <p:tag name="LATEXADDIN" val="\documentclass{article}&#10;\usepackage{amsmath}&#10;\pagestyle{empty}&#10;\begin{document}&#10;&#10;\begin{align*}&#10;\mathbf{H}^{enc\texttt{\_}mh} = \textit{MHA}(\mathbf{H}^{in})&#10;\end{align*}&#10;\end{document}"/>
  <p:tag name="IGUANATEXSIZE" val="20"/>
  <p:tag name="IGUANATEXCURSOR" val="122"/>
  <p:tag name="TRANSPARENCY" val="True"/>
  <p:tag name="CHOOSECOLOR" val="False"/>
  <p:tag name="COLORHEX" val="000000"/>
  <p:tag name="LATEXENGINEID" val="2"/>
  <p:tag name="TEMPFOLDER" val="D:\ZhangYueNLP\latex\"/>
  <p:tag name="LATEXFORMHEIGHT" val=" 316.5"/>
  <p:tag name="LATEXFORMWIDTH" val=" 385"/>
  <p:tag name="LATEXFORMWRAP" val="True"/>
  <p:tag name="BITMAPVECTOR" val="1"/>
</p:tagLst>
</file>

<file path=ppt/tags/tag4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11.44733"/>
  <p:tag name="ORIGINALWIDTH" val=" 184.7714"/>
  <p:tag name="OUTPUTTYPE" val="SVG"/>
  <p:tag name="IGUANATEXVERSION" val="162"/>
  <p:tag name="LATEXADDIN" val="\documentclass{article}&#10;\usepackage{amsmath}&#10;\pagestyle{empty}&#10;\begin{document}&#10;&#10;\begin{gather*}&#10;\mathbf{H}^{enc\texttt{\_}mh\texttt{\_}ln} = \mathit{LayerNorm}(\mathbf{H}^{enc\texttt{\_}mh}+\mathbf{H}^{in})&#10;\end{gather*}&#10;&#10;\end{document}"/>
  <p:tag name="IGUANATEXSIZE" val="20"/>
  <p:tag name="IGUANATEXCURSOR" val="109"/>
  <p:tag name="TRANSPARENCY" val="True"/>
  <p:tag name="CHOOSECOLOR" val="False"/>
  <p:tag name="COLORHEX" val="000000"/>
  <p:tag name="LATEXENGINEID" val="2"/>
  <p:tag name="TEMPFOLDER" val="D:\ZhangYueNLP\latex\"/>
  <p:tag name="LATEXFORMHEIGHT" val=" 320"/>
  <p:tag name="LATEXFORMWIDTH" val=" 385"/>
  <p:tag name="LATEXFORMWRAP" val="True"/>
  <p:tag name="BITMAPVECTOR" val="1"/>
</p:tagLst>
</file>

<file path=ppt/tags/tag4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11.51709"/>
  <p:tag name="ORIGINALWIDTH" val=" 123.6061"/>
  <p:tag name="OUTPUTTYPE" val="SVG"/>
  <p:tag name="IGUANATEXVERSION" val="162"/>
  <p:tag name="LATEXADDIN" val="\documentclass{article}&#10;\usepackage{amsmath}&#10;\pagestyle{empty}&#10;\begin{document}&#10;&#10;\begin{gather*}&#10;\mathbf{H}^{\textit{enc\texttt{\_}ffn}} = \textit{FFN}(\mathbf{H}^{enc\texttt{\_}mh\texttt{\_}ln})&#10;\end{gather*}&#10;&#10;\end{document}"/>
  <p:tag name="IGUANATEXSIZE" val="20"/>
  <p:tag name="IGUANATEXCURSOR" val="135"/>
  <p:tag name="TRANSPARENCY" val="True"/>
  <p:tag name="CHOOSECOLOR" val="False"/>
  <p:tag name="COLORHEX" val="000000"/>
  <p:tag name="LATEXENGINEID" val="2"/>
  <p:tag name="TEMPFOLDER" val="D:\ZhangYueNLP\latex\"/>
  <p:tag name="LATEXFORMHEIGHT" val=" 320"/>
  <p:tag name="LATEXFORMWIDTH" val=" 385"/>
  <p:tag name="LATEXFORMWRAP" val="True"/>
  <p:tag name="BITMAPVECTOR" val="1"/>
</p:tagLst>
</file>

<file path=ppt/tags/tag4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11.51704"/>
  <p:tag name="ORIGINALWIDTH" val=" 185.8433"/>
  <p:tag name="OUTPUTTYPE" val="SVG"/>
  <p:tag name="IGUANATEXVERSION" val="162"/>
  <p:tag name="LATEXADDIN" val="\documentclass{article}&#10;\usepackage{amsmath}&#10;\pagestyle{empty}&#10;\begin{document}&#10;&#10;\begin{gather*}&#10;\mathbf{H}^{out} = \textit{LayerNorm}(\mathbf{H}^{enc\texttt{\_}mh\texttt{\_}ln} + \mathbf{H}^{\textit{enc\texttt{\_}ffn}})&#10;\end{gather*}&#10;&#10;\end{document}"/>
  <p:tag name="IGUANATEXSIZE" val="20"/>
  <p:tag name="IGUANATEXCURSOR" val="218"/>
  <p:tag name="TRANSPARENCY" val="True"/>
  <p:tag name="CHOOSECOLOR" val="False"/>
  <p:tag name="COLORHEX" val="000000"/>
  <p:tag name="LATEXENGINEID" val="2"/>
  <p:tag name="TEMPFOLDER" val="D:\ZhangYueNLP\latex\"/>
  <p:tag name="LATEXFORMHEIGHT" val=" 320"/>
  <p:tag name="LATEXFORMWIDTH" val=" 385"/>
  <p:tag name="LATEXFORMWRAP" val="True"/>
  <p:tag name="BITMAPVECTOR" val="1"/>
</p:tagLst>
</file>

<file path=ppt/tags/tag4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835429"/>
  <p:tag name="ORIGINALWIDTH" val=" 8.184972"/>
  <p:tag name="LATEXADDIN" val="\documentclass{article}&#10;\usepackage{amsmath}&#10;\pagestyle{empty}&#10;\begin{document}&#10;&#10;\begin{gather*}&#10;\mathbf{H}^{out} = \textit{LayerNorm}(\mathbf{H}^{enc\texttt{\_}mh\texttt{\_}ln} + \mathbf{H}^{\textit{enc\texttt{\_}ffn}})&#10;\end{gather*}&#10;&#10;\end{document}"/>
  <p:tag name="IGUANATEXSIZE" val="20"/>
  <p:tag name="IGUANATEXCURSOR" val="218"/>
  <p:tag name="TRANSPARENCY" val="True"/>
  <p:tag name="CHOOSECOLOR" val="False"/>
  <p:tag name="COLORHEX" val="000000"/>
  <p:tag name="LATEXENGINEID" val="2"/>
  <p:tag name="TEMPFOLDER" val="D:\ZhangYueNLP\latex\"/>
  <p:tag name="LATEXFORMHEIGHT" val=" 320"/>
  <p:tag name="LATEXFORMWIDTH" val=" 385"/>
  <p:tag name="LATEXFORMWRAP" val="True"/>
  <p:tag name="BITMAPVECTOR" val="1"/>
  <p:tag name="EMFCHILD" val="True"/>
</p:tagLst>
</file>

<file path=ppt/tags/tag4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430391"/>
  <p:tag name="ORIGINALWIDTH" val=" 10.86072"/>
  <p:tag name="EMFCHILD" val="True"/>
</p:tagLst>
</file>

<file path=ppt/tags/tag4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2.331613"/>
  <p:tag name="ORIGINALWIDTH" val=" 6.62993"/>
  <p:tag name="EMFCHILD" val="True"/>
</p:tagLst>
</file>

<file path=ppt/tags/tag4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805389"/>
  <p:tag name="ORIGINALWIDTH" val=" 5.603118"/>
  <p:tag name="EMFCHILD" val="True"/>
</p:tagLst>
</file>

<file path=ppt/tags/tag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695374"/>
  <p:tag name="ORIGINALWIDTH" val=" 2.115203"/>
  <p:tag name="EMFCHILD" val="True"/>
</p:tagLst>
</file>

<file path=ppt/tags/tag4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8.848262"/>
  <p:tag name="ORIGINALWIDTH" val=" 42.86396"/>
  <p:tag name="EMFCHILD" val="True"/>
</p:tagLst>
</file>

<file path=ppt/tags/tag4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9.964168"/>
  <p:tag name="ORIGINALWIDTH" val=" 2.312838"/>
  <p:tag name="EMFCHILD" val="True"/>
</p:tagLst>
</file>

<file path=ppt/tags/tag4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835429"/>
  <p:tag name="ORIGINALWIDTH" val=" 8.184972"/>
  <p:tag name="EMFCHILD" val="True"/>
</p:tagLst>
</file>

<file path=ppt/tags/tag4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3.146533"/>
  <p:tag name="ORIGINALWIDTH" val=" 11.69832"/>
  <p:tag name="EMFCHILD" val="True"/>
</p:tagLst>
</file>

<file path=ppt/tags/tag4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.5373225"/>
  <p:tag name="ORIGINALWIDTH" val=" 2.90398"/>
  <p:tag name="EMFCHILD" val="True"/>
</p:tagLst>
</file>

<file path=ppt/tags/tag4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911769"/>
  <p:tag name="ORIGINALWIDTH" val=" 11.07029"/>
  <p:tag name="EMFCHILD" val="True"/>
</p:tagLst>
</file>

<file path=ppt/tags/tag4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.5373225"/>
  <p:tag name="ORIGINALWIDTH" val=" 2.90398"/>
  <p:tag name="EMFCHILD" val="True"/>
</p:tagLst>
</file>

<file path=ppt/tags/tag4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911769"/>
  <p:tag name="ORIGINALWIDTH" val=" 1.563782"/>
  <p:tag name="EMFCHILD" val="True"/>
</p:tagLst>
</file>

<file path=ppt/tags/tag4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3.146533"/>
  <p:tag name="ORIGINALWIDTH" val=" 4.265439"/>
  <p:tag name="EMFCHILD" val="True"/>
</p:tagLst>
</file>

<file path=ppt/tags/tag4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636335"/>
  <p:tag name="ORIGINALWIDTH" val=" 6.629891"/>
  <p:tag name="EMFCHILD" val="True"/>
</p:tagLst>
</file>

<file path=ppt/tags/tag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636349"/>
  <p:tag name="ORIGINALWIDTH" val=" 6.64964"/>
  <p:tag name="EMFCHILD" val="True"/>
</p:tagLst>
</file>

<file path=ppt/tags/tag4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835429"/>
  <p:tag name="ORIGINALWIDTH" val=" 8.184972"/>
  <p:tag name="EMFCHILD" val="True"/>
</p:tagLst>
</file>

<file path=ppt/tags/tag4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3.146533"/>
  <p:tag name="ORIGINALWIDTH" val=" 11.25159"/>
  <p:tag name="EMFCHILD" val="True"/>
</p:tagLst>
</file>

<file path=ppt/tags/tag4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.4882281"/>
  <p:tag name="ORIGINALWIDTH" val=" 2.883351"/>
  <p:tag name="EMFCHILD" val="True"/>
</p:tagLst>
</file>

<file path=ppt/tags/tag4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334996"/>
  <p:tag name="ORIGINALWIDTH" val=" 10.00962"/>
  <p:tag name="EMFCHILD" val="True"/>
</p:tagLst>
</file>

<file path=ppt/tags/tag4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9.964168"/>
  <p:tag name="ORIGINALWIDTH" val=" 2.312877"/>
  <p:tag name="EMFCHILD" val="True"/>
</p:tagLst>
</file>

<file path=ppt/tags/tag4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835434"/>
  <p:tag name="ORIGINALWIDTH" val=" 8.184968"/>
  <p:tag name="LATEXADDIN" val="\documentclass{article}&#10;\usepackage{amsmath}&#10;\pagestyle{empty}&#10;\begin{document}&#10;&#10;\begin{gather*}&#10;\mathbf{H}^{\textit{enc\texttt{\_}ffn}} = \textit{FFN}(\mathbf{H}^{enc\texttt{\_}mh\texttt{\_}ln})&#10;\end{gather*}&#10;&#10;\end{document}"/>
  <p:tag name="IGUANATEXSIZE" val="20"/>
  <p:tag name="IGUANATEXCURSOR" val="135"/>
  <p:tag name="TRANSPARENCY" val="True"/>
  <p:tag name="CHOOSECOLOR" val="False"/>
  <p:tag name="COLORHEX" val="000000"/>
  <p:tag name="LATEXENGINEID" val="2"/>
  <p:tag name="TEMPFOLDER" val="D:\ZhangYueNLP\latex\"/>
  <p:tag name="LATEXFORMHEIGHT" val=" 320"/>
  <p:tag name="LATEXFORMWIDTH" val=" 385"/>
  <p:tag name="LATEXFORMWRAP" val="True"/>
  <p:tag name="BITMAPVECTOR" val="1"/>
  <p:tag name="EMFCHILD" val="True"/>
</p:tagLst>
</file>

<file path=ppt/tags/tag4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3.146536"/>
  <p:tag name="ORIGINALWIDTH" val=" 11.25166"/>
  <p:tag name="EMFCHILD" val="True"/>
</p:tagLst>
</file>

<file path=ppt/tags/tag4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.4882285"/>
  <p:tag name="ORIGINALWIDTH" val=" 2.883349"/>
  <p:tag name="EMFCHILD" val="True"/>
</p:tagLst>
</file>

<file path=ppt/tags/tag4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335001"/>
  <p:tag name="ORIGINALWIDTH" val=" 10.00965"/>
  <p:tag name="EMFCHILD" val="True"/>
</p:tagLst>
</file>

<file path=ppt/tags/tag4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2.331615"/>
  <p:tag name="ORIGINALWIDTH" val=" 6.629928"/>
  <p:tag name="EMFCHILD" val="True"/>
</p:tagLst>
</file>

<file path=ppt/tags/tag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9.964156"/>
  <p:tag name="ORIGINALWIDTH" val=" 23.05313"/>
  <p:tag name="EMFCHILD" val="True"/>
</p:tagLst>
</file>

<file path=ppt/tags/tag4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805395"/>
  <p:tag name="ORIGINALWIDTH" val=" 20.89801"/>
  <p:tag name="EMFCHILD" val="True"/>
</p:tagLst>
</file>

<file path=ppt/tags/tag4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9.964175"/>
  <p:tag name="ORIGINALWIDTH" val=" 2.312876"/>
  <p:tag name="EMFCHILD" val="True"/>
</p:tagLst>
</file>

<file path=ppt/tags/tag4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835434"/>
  <p:tag name="ORIGINALWIDTH" val=" 8.184968"/>
  <p:tag name="EMFCHILD" val="True"/>
</p:tagLst>
</file>

<file path=ppt/tags/tag4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3.146536"/>
  <p:tag name="ORIGINALWIDTH" val=" 11.69832"/>
  <p:tag name="EMFCHILD" val="True"/>
</p:tagLst>
</file>

<file path=ppt/tags/tag4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.5373229"/>
  <p:tag name="ORIGINALWIDTH" val=" 2.904019"/>
  <p:tag name="EMFCHILD" val="True"/>
</p:tagLst>
</file>

<file path=ppt/tags/tag4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911773"/>
  <p:tag name="ORIGINALWIDTH" val=" 11.07025"/>
  <p:tag name="EMFCHILD" val="True"/>
</p:tagLst>
</file>

<file path=ppt/tags/tag4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.5373229"/>
  <p:tag name="ORIGINALWIDTH" val=" 2.904019"/>
  <p:tag name="EMFCHILD" val="True"/>
</p:tagLst>
</file>

<file path=ppt/tags/tag4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911773"/>
  <p:tag name="ORIGINALWIDTH" val=" 1.563781"/>
  <p:tag name="EMFCHILD" val="True"/>
</p:tagLst>
</file>

<file path=ppt/tags/tag4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3.146536"/>
  <p:tag name="ORIGINALWIDTH" val=" 4.265437"/>
  <p:tag name="EMFCHILD" val="True"/>
</p:tagLst>
</file>

<file path=ppt/tags/tag4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9.964175"/>
  <p:tag name="ORIGINALWIDTH" val=" 2.312876"/>
  <p:tag name="EMFCHILD" val="True"/>
</p:tagLst>
</file>

<file path=ppt/tags/tag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915173"/>
  <p:tag name="ORIGINALWIDTH" val=" 11.36548"/>
  <p:tag name="EMFCHILD" val="True"/>
</p:tagLst>
</file>

<file path=ppt/tags/tag4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835437"/>
  <p:tag name="ORIGINALWIDTH" val=" 8.184999"/>
  <p:tag name="LATEXADDIN" val="\documentclass{article}&#10;\usepackage{amsmath}&#10;\pagestyle{empty}&#10;\begin{document}&#10;&#10;\begin{gather*}&#10;\mathbf{H}^{enc\texttt{\_}mh\texttt{\_}ln} = \mathit{LayerNorm}(\mathbf{H}^{enc\texttt{\_}mh}+\mathbf{H}^{in})&#10;\end{gather*}&#10;&#10;\end{document}"/>
  <p:tag name="IGUANATEXSIZE" val="20"/>
  <p:tag name="IGUANATEXCURSOR" val="109"/>
  <p:tag name="TRANSPARENCY" val="True"/>
  <p:tag name="CHOOSECOLOR" val="False"/>
  <p:tag name="COLORHEX" val="000000"/>
  <p:tag name="LATEXENGINEID" val="2"/>
  <p:tag name="TEMPFOLDER" val="D:\ZhangYueNLP\latex\"/>
  <p:tag name="LATEXFORMHEIGHT" val=" 320"/>
  <p:tag name="LATEXFORMWIDTH" val=" 385"/>
  <p:tag name="LATEXFORMWRAP" val="True"/>
  <p:tag name="BITMAPVECTOR" val="1"/>
  <p:tag name="EMFCHILD" val="True"/>
</p:tagLst>
</file>

<file path=ppt/tags/tag4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3.146538"/>
  <p:tag name="ORIGINALWIDTH" val=" 11.69831"/>
  <p:tag name="EMFCHILD" val="True"/>
</p:tagLst>
</file>

<file path=ppt/tags/tag4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.5373232"/>
  <p:tag name="ORIGINALWIDTH" val=" 2.903976"/>
  <p:tag name="EMFCHILD" val="True"/>
</p:tagLst>
</file>

<file path=ppt/tags/tag4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911775"/>
  <p:tag name="ORIGINALWIDTH" val=" 11.07027"/>
  <p:tag name="EMFCHILD" val="True"/>
</p:tagLst>
</file>

<file path=ppt/tags/tag4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.5373232"/>
  <p:tag name="ORIGINALWIDTH" val=" 2.903976"/>
  <p:tag name="EMFCHILD" val="True"/>
</p:tagLst>
</file>

<file path=ppt/tags/tag4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911775"/>
  <p:tag name="ORIGINALWIDTH" val=" 1.563779"/>
  <p:tag name="EMFCHILD" val="True"/>
</p:tagLst>
</file>

<file path=ppt/tags/tag4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3.146538"/>
  <p:tag name="ORIGINALWIDTH" val=" 4.265432"/>
  <p:tag name="EMFCHILD" val="True"/>
</p:tagLst>
</file>

<file path=ppt/tags/tag4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2.331616"/>
  <p:tag name="ORIGINALWIDTH" val=" 6.62992"/>
  <p:tag name="EMFCHILD" val="True"/>
</p:tagLst>
</file>

<file path=ppt/tags/tag4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805398"/>
  <p:tag name="ORIGINALWIDTH" val=" 5.603149"/>
  <p:tag name="EMFCHILD" val="True"/>
</p:tagLst>
</file>

<file path=ppt/tags/tag4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8.848234"/>
  <p:tag name="ORIGINALWIDTH" val=" 42.73429"/>
  <p:tag name="EMFCHILD" val="True"/>
</p:tagLst>
</file>

<file path=ppt/tags/tag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911698"/>
  <p:tag name="ORIGINALWIDTH" val=" 3.804397"/>
  <p:tag name="EMFCHILD" val="True"/>
</p:tagLst>
</file>

<file path=ppt/tags/tag4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9.96418"/>
  <p:tag name="ORIGINALWIDTH" val=" 2.312874"/>
  <p:tag name="EMFCHILD" val="True"/>
</p:tagLst>
</file>

<file path=ppt/tags/tag4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835437"/>
  <p:tag name="ORIGINALWIDTH" val=" 8.184999"/>
  <p:tag name="EMFCHILD" val="True"/>
</p:tagLst>
</file>

<file path=ppt/tags/tag4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3.146538"/>
  <p:tag name="ORIGINALWIDTH" val=" 11.69835"/>
  <p:tag name="EMFCHILD" val="True"/>
</p:tagLst>
</file>

<file path=ppt/tags/tag4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.5373232"/>
  <p:tag name="ORIGINALWIDTH" val=" 2.904016"/>
  <p:tag name="EMFCHILD" val="True"/>
</p:tagLst>
</file>

<file path=ppt/tags/tag4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911775"/>
  <p:tag name="ORIGINALWIDTH" val=" 11.07024"/>
  <p:tag name="EMFCHILD" val="True"/>
</p:tagLst>
</file>

<file path=ppt/tags/tag4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636343"/>
  <p:tag name="ORIGINALWIDTH" val=" 6.62992"/>
  <p:tag name="EMFCHILD" val="True"/>
</p:tagLst>
</file>

<file path=ppt/tags/tag4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835437"/>
  <p:tag name="ORIGINALWIDTH" val=" 8.184999"/>
  <p:tag name="EMFCHILD" val="True"/>
</p:tagLst>
</file>

<file path=ppt/tags/tag4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695475"/>
  <p:tag name="ORIGINALWIDTH" val=" 7.085156"/>
  <p:tag name="EMFCHILD" val="True"/>
</p:tagLst>
</file>

<file path=ppt/tags/tag4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9.96418"/>
  <p:tag name="ORIGINALWIDTH" val=" 2.312874"/>
  <p:tag name="EMFCHILD" val="True"/>
</p:tagLst>
</file>

<file path=ppt/tags/tag4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835432"/>
  <p:tag name="ORIGINALWIDTH" val=" 8.184999"/>
  <p:tag name="LATEXADDIN" val="\documentclass{article}&#10;\usepackage{amsmath}&#10;\pagestyle{empty}&#10;\begin{document}&#10;&#10;\begin{align*}&#10;\mathbf{H}^{enc\texttt{\_}mh} = \textit{MHA}(\mathbf{H}^{in})&#10;\end{align*}&#10;\end{document}"/>
  <p:tag name="IGUANATEXSIZE" val="20"/>
  <p:tag name="IGUANATEXCURSOR" val="122"/>
  <p:tag name="TRANSPARENCY" val="True"/>
  <p:tag name="CHOOSECOLOR" val="False"/>
  <p:tag name="COLORHEX" val="000000"/>
  <p:tag name="LATEXENGINEID" val="2"/>
  <p:tag name="TEMPFOLDER" val="D:\ZhangYueNLP\latex\"/>
  <p:tag name="LATEXFORMHEIGHT" val=" 316.5"/>
  <p:tag name="LATEXFORMWIDTH" val=" 385"/>
  <p:tag name="LATEXFORMWRAP" val="True"/>
  <p:tag name="BITMAPVECTOR" val="1"/>
  <p:tag name="EMFCHILD" val="True"/>
</p:tagLst>
</file>

<file path=ppt/tags/tag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7.024899"/>
  <p:tag name="ORIGINALWIDTH" val=" 17.07561"/>
  <p:tag name="EMFCHILD" val="True"/>
</p:tagLst>
</file>

<file path=ppt/tags/tag4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3.146535"/>
  <p:tag name="ORIGINALWIDTH" val=" 11.69831"/>
  <p:tag name="EMFCHILD" val="True"/>
</p:tagLst>
</file>

<file path=ppt/tags/tag4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.5373227"/>
  <p:tag name="ORIGINALWIDTH" val=" 2.904016"/>
  <p:tag name="EMFCHILD" val="True"/>
</p:tagLst>
</file>

<file path=ppt/tags/tag4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911771"/>
  <p:tag name="ORIGINALWIDTH" val=" 11.07027"/>
  <p:tag name="EMFCHILD" val="True"/>
</p:tagLst>
</file>

<file path=ppt/tags/tag4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2.331614"/>
  <p:tag name="ORIGINALWIDTH" val=" 6.62992"/>
  <p:tag name="EMFCHILD" val="True"/>
</p:tagLst>
</file>

<file path=ppt/tags/tag4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7.13425"/>
  <p:tag name="ORIGINALWIDTH" val=" 22.59315"/>
  <p:tag name="EMFCHILD" val="True"/>
</p:tagLst>
</file>

<file path=ppt/tags/tag4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9.964171"/>
  <p:tag name="ORIGINALWIDTH" val=" 2.312874"/>
  <p:tag name="EMFCHILD" val="True"/>
</p:tagLst>
</file>

<file path=ppt/tags/tag4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835432"/>
  <p:tag name="ORIGINALWIDTH" val=" 8.184959"/>
  <p:tag name="EMFCHILD" val="True"/>
</p:tagLst>
</file>

<file path=ppt/tags/tag4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695471"/>
  <p:tag name="ORIGINALWIDTH" val=" 7.085156"/>
  <p:tag name="EMFCHILD" val="True"/>
</p:tagLst>
</file>

<file path=ppt/tags/tag4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9.964171"/>
  <p:tag name="ORIGINALWIDTH" val=" 2.312874"/>
  <p:tag name="EMFCHILD" val="True"/>
</p:tagLst>
</file>

<file path=ppt/tags/tag4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835434"/>
  <p:tag name="ORIGINALWIDTH" val=" 8.184967"/>
  <p:tag name="LATEXADDIN" val="\documentclass{article}&#10;\usepackage{amsmath}&#10;\pagestyle{empty}&#10;\begin{document}&#10;&#10;\begin{gather*}&#10;\mathbf{H}^{out} = \textsc{EncoderLayer}(\mathbf{H}^{in})&#10;\end{gather*}&#10;&#10;\end{document}"/>
  <p:tag name="IGUANATEXSIZE" val="20"/>
  <p:tag name="IGUANATEXCURSOR" val="153"/>
  <p:tag name="TRANSPARENCY" val="True"/>
  <p:tag name="CHOOSECOLOR" val="False"/>
  <p:tag name="COLORHEX" val="000000"/>
  <p:tag name="LATEXENGINEID" val="1"/>
  <p:tag name="TEMPFOLDER" val="D:\ZhangYueNLP\latex\"/>
  <p:tag name="LATEXFORMHEIGHT" val=" 320"/>
  <p:tag name="LATEXFORMWIDTH" val=" 385"/>
  <p:tag name="LATEXFORMWRAP" val="True"/>
  <p:tag name="BITMAPVECTOR" val="1"/>
  <p:tag name="EMFCHILD" val="True"/>
</p:tagLst>
</file>

<file path=ppt/tags/tag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573491"/>
  <p:tag name="ORIGINALWIDTH" val=" 4.606039"/>
  <p:tag name="EMFCHILD" val="True"/>
</p:tagLst>
</file>

<file path=ppt/tags/tag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3.614135"/>
  <p:tag name="ORIGINALWIDTH" val=" 1.752396"/>
  <p:tag name="EMFCHILD" val="True"/>
</p:tagLst>
</file>

<file path=ppt/tags/tag5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430355"/>
  <p:tag name="ORIGINALWIDTH" val=" 10.86981"/>
  <p:tag name="EMFCHILD" val="True"/>
</p:tagLst>
</file>

<file path=ppt/tags/tag5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2.331615"/>
  <p:tag name="ORIGINALWIDTH" val=" 6.629927"/>
  <p:tag name="EMFCHILD" val="True"/>
</p:tagLst>
</file>

<file path=ppt/tags/tag5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944844"/>
  <p:tag name="ORIGINALWIDTH" val=" 55.57122"/>
  <p:tag name="EMFCHILD" val="True"/>
</p:tagLst>
</file>

<file path=ppt/tags/tag5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5.260946"/>
  <p:tag name="ORIGINALWIDTH" val=" 17.39919"/>
  <p:tag name="EMFCHILD" val="True"/>
</p:tagLst>
</file>

<file path=ppt/tags/tag5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9.964175"/>
  <p:tag name="ORIGINALWIDTH" val=" 2.312876"/>
  <p:tag name="EMFCHILD" val="True"/>
</p:tagLst>
</file>

<file path=ppt/tags/tag5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835434"/>
  <p:tag name="ORIGINALWIDTH" val=" 8.184967"/>
  <p:tag name="EMFCHILD" val="True"/>
</p:tagLst>
</file>

<file path=ppt/tags/tag5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695473"/>
  <p:tag name="ORIGINALWIDTH" val=" 7.086541"/>
  <p:tag name="EMFCHILD" val="True"/>
</p:tagLst>
</file>

<file path=ppt/tags/tag5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9.964175"/>
  <p:tag name="ORIGINALWIDTH" val=" 2.312876"/>
  <p:tag name="EMFCHILD" val="True"/>
</p:tagLst>
</file>

<file path=ppt/tags/tag5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835432"/>
  <p:tag name="ORIGINALWIDTH" val=" 8.185003"/>
  <p:tag name="LATEXADDIN" val="\documentclass{article}&#10;\usepackage{amsmath}&#10;\pagestyle{empty}&#10;\begin{document}&#10;&#10;\begin{gather*}&#10;\mathbf{H}^{enc} = \textsc{Encoder}(\hat{\mathbf{X}}_{1:n})&#10;\end{gather*}&#10;&#10;\end{document}"/>
  <p:tag name="IGUANATEXSIZE" val="20"/>
  <p:tag name="IGUANATEXCURSOR" val="147"/>
  <p:tag name="TRANSPARENCY" val="True"/>
  <p:tag name="CHOOSECOLOR" val="False"/>
  <p:tag name="COLORHEX" val="000000"/>
  <p:tag name="LATEXENGINEID" val="1"/>
  <p:tag name="TEMPFOLDER" val="D:\ZhangYueNLP\latex\"/>
  <p:tag name="LATEXFORMHEIGHT" val=" 320"/>
  <p:tag name="LATEXFORMWIDTH" val=" 385"/>
  <p:tag name="LATEXFORMWRAP" val="True"/>
  <p:tag name="BITMAPVECTOR" val="1"/>
  <p:tag name="EMFCHILD" val="True"/>
</p:tagLst>
</file>

<file path=ppt/tags/tag5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3.146535"/>
  <p:tag name="ORIGINALWIDTH" val=" 11.69973"/>
  <p:tag name="EMFCHILD" val="True"/>
</p:tagLst>
</file>

<file path=ppt/tags/tag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9.964156"/>
  <p:tag name="ORIGINALWIDTH" val=" 2.312852"/>
  <p:tag name="EMFCHILD" val="True"/>
</p:tagLst>
</file>

<file path=ppt/tags/tag5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2.331614"/>
  <p:tag name="ORIGINALWIDTH" val=" 6.629924"/>
  <p:tag name="EMFCHILD" val="True"/>
</p:tagLst>
</file>

<file path=ppt/tags/tag5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915195"/>
  <p:tag name="ORIGINALWIDTH" val=" 42.89305"/>
  <p:tag name="EMFCHILD" val="True"/>
</p:tagLst>
</file>

<file path=ppt/tags/tag5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9.964171"/>
  <p:tag name="ORIGINALWIDTH" val=" 2.312835"/>
  <p:tag name="EMFCHILD" val="True"/>
</p:tagLst>
</file>

<file path=ppt/tags/tag5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1.534488"/>
  <p:tag name="ORIGINALWIDTH" val=" 2.661576"/>
  <p:tag name="EMFCHILD" val="True"/>
</p:tagLst>
</file>

<file path=ppt/tags/tag5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835432"/>
  <p:tag name="ORIGINALWIDTH" val=" 7.985436"/>
  <p:tag name="EMFCHILD" val="True"/>
</p:tagLst>
</file>

<file path=ppt/tags/tag5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632637"/>
  <p:tag name="ORIGINALWIDTH" val=" 4.742718"/>
  <p:tag name="EMFCHILD" val="True"/>
</p:tagLst>
</file>

<file path=ppt/tags/tag5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3.146535"/>
  <p:tag name="ORIGINALWIDTH" val=" 4.265434"/>
  <p:tag name="EMFCHILD" val="True"/>
</p:tagLst>
</file>

<file path=ppt/tags/tag5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9.964171"/>
  <p:tag name="ORIGINALWIDTH" val=" 2.312875"/>
  <p:tag name="EMFCHILD" val="True"/>
</p:tagLst>
</file>

<file path=ppt/tags/tag5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11.95295"/>
  <p:tag name="ORIGINALWIDTH" val=" 105.2757"/>
  <p:tag name="OUTPUTTYPE" val="SVG"/>
  <p:tag name="IGUANATEXVERSION" val="162"/>
  <p:tag name="LATEXADDIN" val="\documentclass{article}&#10;\usepackage{amsmath}&#10;\pagestyle{empty}&#10;\begin{document}&#10;&#10;\begin{gather*}&#10;\mathbf{H}^{enc} = \textsc{Encoder}(\hat{\mathbf{X}}_{1:n})&#10;\end{gather*}&#10;&#10;\end{document}"/>
  <p:tag name="IGUANATEXSIZE" val="20"/>
  <p:tag name="IGUANATEXCURSOR" val="106"/>
  <p:tag name="TRANSPARENCY" val="True"/>
  <p:tag name="CHOOSECOLOR" val="False"/>
  <p:tag name="COLORHEX" val="000000"/>
  <p:tag name="LATEXENGINEID" val="1"/>
  <p:tag name="TEMPFOLDER" val="D:\ZhangYueNLP\latex\"/>
  <p:tag name="LATEXFORMHEIGHT" val=" 320"/>
  <p:tag name="LATEXFORMWIDTH" val=" 385"/>
  <p:tag name="LATEXFORMWRAP" val="True"/>
  <p:tag name="BITMAPVECTOR" val="1"/>
</p:tagLst>
</file>

<file path=ppt/tags/tag5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11.23201"/>
  <p:tag name="ORIGINALWIDTH" val=" 131.5018"/>
  <p:tag name="OUTPUTTYPE" val="SVG"/>
  <p:tag name="IGUANATEXVERSION" val="162"/>
  <p:tag name="LATEXADDIN" val="\documentclass{article}&#10;\usepackage{amsmath}&#10;\pagestyle{empty}&#10;\begin{document}&#10;&#10;\begin{gather*}&#10;\mathbf{H}^{out} = \textsc{EncoderLayer}(\mathbf{H}^{in})&#10;\end{gather*}&#10;&#10;\end{document}"/>
  <p:tag name="IGUANATEXSIZE" val="20"/>
  <p:tag name="IGUANATEXCURSOR" val="153"/>
  <p:tag name="TRANSPARENCY" val="True"/>
  <p:tag name="CHOOSECOLOR" val="False"/>
  <p:tag name="COLORHEX" val="000000"/>
  <p:tag name="LATEXENGINEID" val="1"/>
  <p:tag name="TEMPFOLDER" val="D:\ZhangYueNLP\latex\"/>
  <p:tag name="LATEXFORMHEIGHT" val=" 320"/>
  <p:tag name="LATEXFORMWIDTH" val=" 385"/>
  <p:tag name="LATEXFORMWRAP" val="True"/>
  <p:tag name="BITMAPVECTOR" val="1"/>
</p:tagLst>
</file>

<file path=ppt/tags/tag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446903"/>
  <p:tag name="ORIGINALWIDTH" val=" 4.59602"/>
  <p:tag name="EMFCHILD" val="True"/>
</p:tagLst>
</file>

<file path=ppt/tags/tag5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11.44736"/>
  <p:tag name="ORIGINALWIDTH" val=" 97.8455"/>
  <p:tag name="OUTPUTTYPE" val="SVG"/>
  <p:tag name="IGUANATEXVERSION" val="162"/>
  <p:tag name="LATEXADDIN" val="\documentclass{article}&#10;\usepackage{amsmath}&#10;\pagestyle{empty}&#10;\begin{document}&#10;&#10;\begin{align*}&#10;\mathbf{H}^{enc\texttt{\_}mh} = \textit{MHA}(\mathbf{H}^{in})&#10;\end{align*}&#10;\end{document}"/>
  <p:tag name="IGUANATEXSIZE" val="20"/>
  <p:tag name="IGUANATEXCURSOR" val="122"/>
  <p:tag name="TRANSPARENCY" val="True"/>
  <p:tag name="CHOOSECOLOR" val="False"/>
  <p:tag name="COLORHEX" val="000000"/>
  <p:tag name="LATEXENGINEID" val="2"/>
  <p:tag name="TEMPFOLDER" val="D:\ZhangYueNLP\latex\"/>
  <p:tag name="LATEXFORMHEIGHT" val=" 316.5"/>
  <p:tag name="LATEXFORMWIDTH" val=" 385"/>
  <p:tag name="LATEXFORMWRAP" val="True"/>
  <p:tag name="BITMAPVECTOR" val="1"/>
</p:tagLst>
</file>

<file path=ppt/tags/tag5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11.44733"/>
  <p:tag name="ORIGINALWIDTH" val=" 184.7714"/>
  <p:tag name="OUTPUTTYPE" val="SVG"/>
  <p:tag name="IGUANATEXVERSION" val="162"/>
  <p:tag name="LATEXADDIN" val="\documentclass{article}&#10;\usepackage{amsmath}&#10;\pagestyle{empty}&#10;\begin{document}&#10;&#10;\begin{gather*}&#10;\mathbf{H}^{enc\texttt{\_}mh\texttt{\_}ln} = \mathit{LayerNorm}(\mathbf{H}^{enc\texttt{\_}mh}+\mathbf{H}^{in})&#10;\end{gather*}&#10;&#10;\end{document}"/>
  <p:tag name="IGUANATEXSIZE" val="20"/>
  <p:tag name="IGUANATEXCURSOR" val="187"/>
  <p:tag name="TRANSPARENCY" val="True"/>
  <p:tag name="CHOOSECOLOR" val="False"/>
  <p:tag name="COLORHEX" val="000000"/>
  <p:tag name="LATEXENGINEID" val="2"/>
  <p:tag name="TEMPFOLDER" val="D:\ZhangYueNLP\latex\"/>
  <p:tag name="LATEXFORMHEIGHT" val=" 320"/>
  <p:tag name="LATEXFORMWIDTH" val=" 385"/>
  <p:tag name="LATEXFORMWRAP" val="True"/>
  <p:tag name="BITMAPVECTOR" val="1"/>
</p:tagLst>
</file>

<file path=ppt/tags/tag5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11.51709"/>
  <p:tag name="ORIGINALWIDTH" val=" 123.6061"/>
  <p:tag name="OUTPUTTYPE" val="SVG"/>
  <p:tag name="IGUANATEXVERSION" val="162"/>
  <p:tag name="LATEXADDIN" val="\documentclass{article}&#10;\usepackage{amsmath}&#10;\pagestyle{empty}&#10;\begin{document}&#10;&#10;\begin{gather*}&#10;\mathbf{H}^{\textit{enc\texttt{\_}ffn}} = \textit{FFN}(\mathbf{H}^{enc\texttt{\_}mh\texttt{\_}ln})&#10;\end{gather*}&#10;&#10;\end{document}"/>
  <p:tag name="IGUANATEXSIZE" val="20"/>
  <p:tag name="IGUANATEXCURSOR" val="135"/>
  <p:tag name="TRANSPARENCY" val="True"/>
  <p:tag name="CHOOSECOLOR" val="False"/>
  <p:tag name="COLORHEX" val="000000"/>
  <p:tag name="LATEXENGINEID" val="2"/>
  <p:tag name="TEMPFOLDER" val="D:\ZhangYueNLP\latex\"/>
  <p:tag name="LATEXFORMHEIGHT" val=" 320"/>
  <p:tag name="LATEXFORMWIDTH" val=" 385"/>
  <p:tag name="LATEXFORMWRAP" val="True"/>
  <p:tag name="BITMAPVECTOR" val="1"/>
</p:tagLst>
</file>

<file path=ppt/tags/tag5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11.51704"/>
  <p:tag name="ORIGINALWIDTH" val=" 185.8433"/>
  <p:tag name="OUTPUTTYPE" val="SVG"/>
  <p:tag name="IGUANATEXVERSION" val="162"/>
  <p:tag name="LATEXADDIN" val="\documentclass{article}&#10;\usepackage{amsmath}&#10;\pagestyle{empty}&#10;\begin{document}&#10;&#10;\begin{gather*}&#10;\mathbf{H}^{out} = \textit{LayerNorm}(\mathbf{H}^{enc\texttt{\_}mh\texttt{\_}ln} + \mathbf{H}^{\textit{enc\texttt{\_}ffn}})&#10;\end{gather*}&#10;&#10;\end{document}"/>
  <p:tag name="IGUANATEXSIZE" val="20"/>
  <p:tag name="IGUANATEXCURSOR" val="218"/>
  <p:tag name="TRANSPARENCY" val="True"/>
  <p:tag name="CHOOSECOLOR" val="False"/>
  <p:tag name="COLORHEX" val="000000"/>
  <p:tag name="LATEXENGINEID" val="2"/>
  <p:tag name="TEMPFOLDER" val="D:\ZhangYueNLP\latex\"/>
  <p:tag name="LATEXFORMHEIGHT" val=" 320"/>
  <p:tag name="LATEXFORMWIDTH" val=" 385"/>
  <p:tag name="LATEXFORMWRAP" val="True"/>
  <p:tag name="BITMAPVECTOR" val="1"/>
</p:tagLst>
</file>

<file path=ppt/tags/tag5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835429"/>
  <p:tag name="ORIGINALWIDTH" val=" 8.184972"/>
  <p:tag name="LATEXADDIN" val="\documentclass{article}&#10;\usepackage{amsmath}&#10;\pagestyle{empty}&#10;\begin{document}&#10;&#10;\begin{gather*}&#10;\mathbf{H}^{out} = \textit{LayerNorm}(\mathbf{H}^{enc\texttt{\_}mh\texttt{\_}ln} + \mathbf{H}^{\textit{enc\texttt{\_}ffn}})&#10;\end{gather*}&#10;&#10;\end{document}"/>
  <p:tag name="IGUANATEXSIZE" val="20"/>
  <p:tag name="IGUANATEXCURSOR" val="218"/>
  <p:tag name="TRANSPARENCY" val="True"/>
  <p:tag name="CHOOSECOLOR" val="False"/>
  <p:tag name="COLORHEX" val="000000"/>
  <p:tag name="LATEXENGINEID" val="2"/>
  <p:tag name="TEMPFOLDER" val="D:\ZhangYueNLP\latex\"/>
  <p:tag name="LATEXFORMHEIGHT" val=" 320"/>
  <p:tag name="LATEXFORMWIDTH" val=" 385"/>
  <p:tag name="LATEXFORMWRAP" val="True"/>
  <p:tag name="BITMAPVECTOR" val="1"/>
  <p:tag name="EMFCHILD" val="True"/>
</p:tagLst>
</file>

<file path=ppt/tags/tag5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430391"/>
  <p:tag name="ORIGINALWIDTH" val=" 10.86072"/>
  <p:tag name="EMFCHILD" val="True"/>
</p:tagLst>
</file>

<file path=ppt/tags/tag5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2.331613"/>
  <p:tag name="ORIGINALWIDTH" val=" 6.62993"/>
  <p:tag name="EMFCHILD" val="True"/>
</p:tagLst>
</file>

<file path=ppt/tags/tag5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805389"/>
  <p:tag name="ORIGINALWIDTH" val=" 5.603118"/>
  <p:tag name="EMFCHILD" val="True"/>
</p:tagLst>
</file>

<file path=ppt/tags/tag5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8.848262"/>
  <p:tag name="ORIGINALWIDTH" val=" 42.86396"/>
  <p:tag name="EMFCHILD" val="True"/>
</p:tagLst>
</file>

<file path=ppt/tags/tag5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9.964168"/>
  <p:tag name="ORIGINALWIDTH" val=" 2.312838"/>
  <p:tag name="EMFCHILD" val="True"/>
</p:tagLst>
</file>

<file path=ppt/tags/tag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695374"/>
  <p:tag name="ORIGINALWIDTH" val=" 2.115203"/>
  <p:tag name="EMFCHILD" val="True"/>
</p:tagLst>
</file>

<file path=ppt/tags/tag5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835429"/>
  <p:tag name="ORIGINALWIDTH" val=" 8.184972"/>
  <p:tag name="EMFCHILD" val="True"/>
</p:tagLst>
</file>

<file path=ppt/tags/tag5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3.146533"/>
  <p:tag name="ORIGINALWIDTH" val=" 11.69832"/>
  <p:tag name="EMFCHILD" val="True"/>
</p:tagLst>
</file>

<file path=ppt/tags/tag5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.5373225"/>
  <p:tag name="ORIGINALWIDTH" val=" 2.90398"/>
  <p:tag name="EMFCHILD" val="True"/>
</p:tagLst>
</file>

<file path=ppt/tags/tag5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911769"/>
  <p:tag name="ORIGINALWIDTH" val=" 11.07029"/>
  <p:tag name="EMFCHILD" val="True"/>
</p:tagLst>
</file>

<file path=ppt/tags/tag5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.5373225"/>
  <p:tag name="ORIGINALWIDTH" val=" 2.90398"/>
  <p:tag name="EMFCHILD" val="True"/>
</p:tagLst>
</file>

<file path=ppt/tags/tag5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911769"/>
  <p:tag name="ORIGINALWIDTH" val=" 1.563782"/>
  <p:tag name="EMFCHILD" val="True"/>
</p:tagLst>
</file>

<file path=ppt/tags/tag5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3.146533"/>
  <p:tag name="ORIGINALWIDTH" val=" 4.265439"/>
  <p:tag name="EMFCHILD" val="True"/>
</p:tagLst>
</file>

<file path=ppt/tags/tag5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636335"/>
  <p:tag name="ORIGINALWIDTH" val=" 6.629891"/>
  <p:tag name="EMFCHILD" val="True"/>
</p:tagLst>
</file>

<file path=ppt/tags/tag5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835429"/>
  <p:tag name="ORIGINALWIDTH" val=" 8.184972"/>
  <p:tag name="EMFCHILD" val="True"/>
</p:tagLst>
</file>

<file path=ppt/tags/tag5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3.146533"/>
  <p:tag name="ORIGINALWIDTH" val=" 11.25159"/>
  <p:tag name="EMFCHILD" val="True"/>
</p:tagLst>
</file>

<file path=ppt/tags/tag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.3419184"/>
  <p:tag name="ORIGINALWIDTH" val=" 4.718916"/>
  <p:tag name="EMFCHILD" val="True"/>
</p:tagLst>
</file>

<file path=ppt/tags/tag5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.4882281"/>
  <p:tag name="ORIGINALWIDTH" val=" 2.883351"/>
  <p:tag name="EMFCHILD" val="True"/>
</p:tagLst>
</file>

<file path=ppt/tags/tag5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334996"/>
  <p:tag name="ORIGINALWIDTH" val=" 10.00962"/>
  <p:tag name="EMFCHILD" val="True"/>
</p:tagLst>
</file>

<file path=ppt/tags/tag5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9.964168"/>
  <p:tag name="ORIGINALWIDTH" val=" 2.312877"/>
  <p:tag name="EMFCHILD" val="True"/>
</p:tagLst>
</file>

<file path=ppt/tags/tag5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835434"/>
  <p:tag name="ORIGINALWIDTH" val=" 8.184968"/>
  <p:tag name="LATEXADDIN" val="\documentclass{article}&#10;\usepackage{amsmath}&#10;\pagestyle{empty}&#10;\begin{document}&#10;&#10;\begin{gather*}&#10;\mathbf{H}^{\textit{enc\texttt{\_}ffn}} = \textit{FFN}(\mathbf{H}^{enc\texttt{\_}mh\texttt{\_}ln})&#10;\end{gather*}&#10;&#10;\end{document}"/>
  <p:tag name="IGUANATEXSIZE" val="20"/>
  <p:tag name="IGUANATEXCURSOR" val="135"/>
  <p:tag name="TRANSPARENCY" val="True"/>
  <p:tag name="CHOOSECOLOR" val="False"/>
  <p:tag name="COLORHEX" val="000000"/>
  <p:tag name="LATEXENGINEID" val="2"/>
  <p:tag name="TEMPFOLDER" val="D:\ZhangYueNLP\latex\"/>
  <p:tag name="LATEXFORMHEIGHT" val=" 320"/>
  <p:tag name="LATEXFORMWIDTH" val=" 385"/>
  <p:tag name="LATEXFORMWRAP" val="True"/>
  <p:tag name="BITMAPVECTOR" val="1"/>
  <p:tag name="EMFCHILD" val="True"/>
</p:tagLst>
</file>

<file path=ppt/tags/tag5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3.146536"/>
  <p:tag name="ORIGINALWIDTH" val=" 11.25166"/>
  <p:tag name="EMFCHILD" val="True"/>
</p:tagLst>
</file>

<file path=ppt/tags/tag5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.4882285"/>
  <p:tag name="ORIGINALWIDTH" val=" 2.883349"/>
  <p:tag name="EMFCHILD" val="True"/>
</p:tagLst>
</file>

<file path=ppt/tags/tag5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335001"/>
  <p:tag name="ORIGINALWIDTH" val=" 10.00965"/>
  <p:tag name="EMFCHILD" val="True"/>
</p:tagLst>
</file>

<file path=ppt/tags/tag5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2.331615"/>
  <p:tag name="ORIGINALWIDTH" val=" 6.629928"/>
  <p:tag name="EMFCHILD" val="True"/>
</p:tagLst>
</file>

<file path=ppt/tags/tag5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805395"/>
  <p:tag name="ORIGINALWIDTH" val=" 20.89801"/>
  <p:tag name="EMFCHILD" val="True"/>
</p:tagLst>
</file>

<file path=ppt/tags/tag5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9.964175"/>
  <p:tag name="ORIGINALWIDTH" val=" 2.312876"/>
  <p:tag name="EMFCHILD" val="True"/>
</p:tagLst>
</file>

<file path=ppt/tags/tag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632658"/>
  <p:tag name="ORIGINALWIDTH" val=" 2.540889"/>
  <p:tag name="EMFCHILD" val="True"/>
</p:tagLst>
</file>

<file path=ppt/tags/tag5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835434"/>
  <p:tag name="ORIGINALWIDTH" val=" 8.184968"/>
  <p:tag name="EMFCHILD" val="True"/>
</p:tagLst>
</file>

<file path=ppt/tags/tag5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3.146536"/>
  <p:tag name="ORIGINALWIDTH" val=" 11.69832"/>
  <p:tag name="EMFCHILD" val="True"/>
</p:tagLst>
</file>

<file path=ppt/tags/tag5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.5373229"/>
  <p:tag name="ORIGINALWIDTH" val=" 2.904019"/>
  <p:tag name="EMFCHILD" val="True"/>
</p:tagLst>
</file>

<file path=ppt/tags/tag5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911773"/>
  <p:tag name="ORIGINALWIDTH" val=" 11.07025"/>
  <p:tag name="EMFCHILD" val="True"/>
</p:tagLst>
</file>

<file path=ppt/tags/tag5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.5373229"/>
  <p:tag name="ORIGINALWIDTH" val=" 2.904019"/>
  <p:tag name="EMFCHILD" val="True"/>
</p:tagLst>
</file>

<file path=ppt/tags/tag5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911773"/>
  <p:tag name="ORIGINALWIDTH" val=" 1.563781"/>
  <p:tag name="EMFCHILD" val="True"/>
</p:tagLst>
</file>

<file path=ppt/tags/tag5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3.146536"/>
  <p:tag name="ORIGINALWIDTH" val=" 4.265437"/>
  <p:tag name="EMFCHILD" val="True"/>
</p:tagLst>
</file>

<file path=ppt/tags/tag5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9.964175"/>
  <p:tag name="ORIGINALWIDTH" val=" 2.312876"/>
  <p:tag name="EMFCHILD" val="True"/>
</p:tagLst>
</file>

<file path=ppt/tags/tag5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835437"/>
  <p:tag name="ORIGINALWIDTH" val=" 8.185001"/>
  <p:tag name="LATEXADDIN" val="\documentclass{article}&#10;\usepackage{amsmath}&#10;\pagestyle{empty}&#10;\begin{document}&#10;&#10;\begin{gather*}&#10;\mathbf{H}^{enc\texttt{\_}mh\texttt{\_}ln} = \mathit{LayerNorm}(\mathbf{H}^{enc\texttt{\_}mh}+\mathbf{H}^{in})&#10;\end{gather*}&#10;&#10;\end{document}"/>
  <p:tag name="IGUANATEXSIZE" val="20"/>
  <p:tag name="IGUANATEXCURSOR" val="187"/>
  <p:tag name="TRANSPARENCY" val="True"/>
  <p:tag name="CHOOSECOLOR" val="False"/>
  <p:tag name="COLORHEX" val="000000"/>
  <p:tag name="LATEXENGINEID" val="2"/>
  <p:tag name="TEMPFOLDER" val="D:\ZhangYueNLP\latex\"/>
  <p:tag name="LATEXFORMHEIGHT" val=" 320"/>
  <p:tag name="LATEXFORMWIDTH" val=" 385"/>
  <p:tag name="LATEXFORMWRAP" val="True"/>
  <p:tag name="BITMAPVECTOR" val="1"/>
  <p:tag name="EMFCHILD" val="True"/>
</p:tagLst>
</file>

<file path=ppt/tags/tag5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3.146537"/>
  <p:tag name="ORIGINALWIDTH" val=" 11.69831"/>
  <p:tag name="EMFCHILD" val="True"/>
</p:tagLst>
</file>

<file path=ppt/tags/tag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9.964156"/>
  <p:tag name="ORIGINALWIDTH" val=" 2.312852"/>
  <p:tag name="EMFCHILD" val="True"/>
</p:tagLst>
</file>

<file path=ppt/tags/tag5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.5373231"/>
  <p:tag name="ORIGINALWIDTH" val=" 2.903977"/>
  <p:tag name="EMFCHILD" val="True"/>
</p:tagLst>
</file>

<file path=ppt/tags/tag5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911775"/>
  <p:tag name="ORIGINALWIDTH" val=" 11.07028"/>
  <p:tag name="EMFCHILD" val="True"/>
</p:tagLst>
</file>

<file path=ppt/tags/tag5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.5373231"/>
  <p:tag name="ORIGINALWIDTH" val=" 2.903977"/>
  <p:tag name="EMFCHILD" val="True"/>
</p:tagLst>
</file>

<file path=ppt/tags/tag5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911775"/>
  <p:tag name="ORIGINALWIDTH" val=" 1.56378"/>
  <p:tag name="EMFCHILD" val="True"/>
</p:tagLst>
</file>

<file path=ppt/tags/tag5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3.146537"/>
  <p:tag name="ORIGINALWIDTH" val=" 4.265433"/>
  <p:tag name="EMFCHILD" val="True"/>
</p:tagLst>
</file>

<file path=ppt/tags/tag5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2.331616"/>
  <p:tag name="ORIGINALWIDTH" val=" 6.629922"/>
  <p:tag name="EMFCHILD" val="True"/>
</p:tagLst>
</file>

<file path=ppt/tags/tag5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805398"/>
  <p:tag name="ORIGINALWIDTH" val=" 5.60315"/>
  <p:tag name="EMFCHILD" val="True"/>
</p:tagLst>
</file>

<file path=ppt/tags/tag5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8.848234"/>
  <p:tag name="ORIGINALWIDTH" val=" 42.73429"/>
  <p:tag name="EMFCHILD" val="True"/>
</p:tagLst>
</file>

<file path=ppt/tags/tag5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9.964179"/>
  <p:tag name="ORIGINALWIDTH" val=" 2.312874"/>
  <p:tag name="EMFCHILD" val="True"/>
</p:tagLst>
</file>

<file path=ppt/tags/tag5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835437"/>
  <p:tag name="ORIGINALWIDTH" val=" 8.185001"/>
  <p:tag name="EMFCHILD" val="True"/>
</p:tagLst>
</file>

<file path=ppt/tags/tag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636349"/>
  <p:tag name="ORIGINALWIDTH" val=" 6.62994"/>
  <p:tag name="EMFCHILD" val="True"/>
</p:tagLst>
</file>

<file path=ppt/tags/tag5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3.146537"/>
  <p:tag name="ORIGINALWIDTH" val=" 11.69835"/>
  <p:tag name="EMFCHILD" val="True"/>
</p:tagLst>
</file>

<file path=ppt/tags/tag5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.5373231"/>
  <p:tag name="ORIGINALWIDTH" val=" 2.904016"/>
  <p:tag name="EMFCHILD" val="True"/>
</p:tagLst>
</file>

<file path=ppt/tags/tag5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911775"/>
  <p:tag name="ORIGINALWIDTH" val=" 11.07024"/>
  <p:tag name="EMFCHILD" val="True"/>
</p:tagLst>
</file>

<file path=ppt/tags/tag5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636343"/>
  <p:tag name="ORIGINALWIDTH" val=" 6.629922"/>
  <p:tag name="EMFCHILD" val="True"/>
</p:tagLst>
</file>

<file path=ppt/tags/tag5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835437"/>
  <p:tag name="ORIGINALWIDTH" val=" 8.185001"/>
  <p:tag name="EMFCHILD" val="True"/>
</p:tagLst>
</file>

<file path=ppt/tags/tag5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695475"/>
  <p:tag name="ORIGINALWIDTH" val=" 7.085158"/>
  <p:tag name="EMFCHILD" val="True"/>
</p:tagLst>
</file>

<file path=ppt/tags/tag5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9.964179"/>
  <p:tag name="ORIGINALWIDTH" val=" 2.312874"/>
  <p:tag name="EMFCHILD" val="True"/>
</p:tagLst>
</file>

<file path=ppt/tags/tag5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835432"/>
  <p:tag name="ORIGINALWIDTH" val=" 8.184999"/>
  <p:tag name="LATEXADDIN" val="\documentclass{article}&#10;\usepackage{amsmath}&#10;\pagestyle{empty}&#10;\begin{document}&#10;&#10;\begin{align*}&#10;\mathbf{H}^{enc\texttt{\_}mh} = \textit{MHA}(\mathbf{H}^{in})&#10;\end{align*}&#10;\end{document}"/>
  <p:tag name="IGUANATEXSIZE" val="20"/>
  <p:tag name="IGUANATEXCURSOR" val="122"/>
  <p:tag name="TRANSPARENCY" val="True"/>
  <p:tag name="CHOOSECOLOR" val="False"/>
  <p:tag name="COLORHEX" val="000000"/>
  <p:tag name="LATEXENGINEID" val="2"/>
  <p:tag name="TEMPFOLDER" val="D:\ZhangYueNLP\latex\"/>
  <p:tag name="LATEXFORMHEIGHT" val=" 316.5"/>
  <p:tag name="LATEXFORMWIDTH" val=" 385"/>
  <p:tag name="LATEXFORMWRAP" val="True"/>
  <p:tag name="BITMAPVECTOR" val="1"/>
  <p:tag name="EMFCHILD" val="True"/>
</p:tagLst>
</file>

<file path=ppt/tags/tag5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3.146535"/>
  <p:tag name="ORIGINALWIDTH" val=" 11.69831"/>
  <p:tag name="EMFCHILD" val="True"/>
</p:tagLst>
</file>

<file path=ppt/tags/tag5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.5373227"/>
  <p:tag name="ORIGINALWIDTH" val=" 2.904016"/>
  <p:tag name="EMFCHILD" val="True"/>
</p:tagLst>
</file>

<file path=ppt/tags/tag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945235"/>
  <p:tag name="ORIGINALWIDTH" val=" 8.035451"/>
  <p:tag name="EMFCHILD" val="True"/>
</p:tagLst>
</file>

<file path=ppt/tags/tag5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911771"/>
  <p:tag name="ORIGINALWIDTH" val=" 11.07027"/>
  <p:tag name="EMFCHILD" val="True"/>
</p:tagLst>
</file>

<file path=ppt/tags/tag5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2.331614"/>
  <p:tag name="ORIGINALWIDTH" val=" 6.62992"/>
  <p:tag name="EMFCHILD" val="True"/>
</p:tagLst>
</file>

<file path=ppt/tags/tag5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7.13425"/>
  <p:tag name="ORIGINALWIDTH" val=" 22.59315"/>
  <p:tag name="EMFCHILD" val="True"/>
</p:tagLst>
</file>

<file path=ppt/tags/tag5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9.964171"/>
  <p:tag name="ORIGINALWIDTH" val=" 2.312874"/>
  <p:tag name="EMFCHILD" val="True"/>
</p:tagLst>
</file>

<file path=ppt/tags/tag5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835432"/>
  <p:tag name="ORIGINALWIDTH" val=" 8.184959"/>
  <p:tag name="EMFCHILD" val="True"/>
</p:tagLst>
</file>

<file path=ppt/tags/tag5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695471"/>
  <p:tag name="ORIGINALWIDTH" val=" 7.085156"/>
  <p:tag name="EMFCHILD" val="True"/>
</p:tagLst>
</file>

<file path=ppt/tags/tag5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9.964171"/>
  <p:tag name="ORIGINALWIDTH" val=" 2.312874"/>
  <p:tag name="EMFCHILD" val="True"/>
</p:tagLst>
</file>

<file path=ppt/tags/tag5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835434"/>
  <p:tag name="ORIGINALWIDTH" val=" 8.184967"/>
  <p:tag name="LATEXADDIN" val="\documentclass{article}&#10;\usepackage{amsmath}&#10;\pagestyle{empty}&#10;\begin{document}&#10;&#10;\begin{gather*}&#10;\mathbf{H}^{out} = \textsc{EncoderLayer}(\mathbf{H}^{in})&#10;\end{gather*}&#10;&#10;\end{document}"/>
  <p:tag name="IGUANATEXSIZE" val="20"/>
  <p:tag name="IGUANATEXCURSOR" val="153"/>
  <p:tag name="TRANSPARENCY" val="True"/>
  <p:tag name="CHOOSECOLOR" val="False"/>
  <p:tag name="COLORHEX" val="000000"/>
  <p:tag name="LATEXENGINEID" val="1"/>
  <p:tag name="TEMPFOLDER" val="D:\ZhangYueNLP\latex\"/>
  <p:tag name="LATEXFORMHEIGHT" val=" 320"/>
  <p:tag name="LATEXFORMWIDTH" val=" 385"/>
  <p:tag name="LATEXFORMWRAP" val="True"/>
  <p:tag name="BITMAPVECTOR" val="1"/>
  <p:tag name="EMFCHILD" val="True"/>
</p:tagLst>
</file>

<file path=ppt/tags/tag5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430355"/>
  <p:tag name="ORIGINALWIDTH" val=" 10.86981"/>
  <p:tag name="EMFCHILD" val="True"/>
</p:tagLst>
</file>

<file path=ppt/tags/tag5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2.331615"/>
  <p:tag name="ORIGINALWIDTH" val=" 6.629927"/>
  <p:tag name="EMFCHILD" val="True"/>
</p:tagLst>
</file>

<file path=ppt/tags/tag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911698"/>
  <p:tag name="ORIGINALWIDTH" val=" 3.804397"/>
  <p:tag name="EMFCHILD" val="True"/>
</p:tagLst>
</file>

<file path=ppt/tags/tag5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944844"/>
  <p:tag name="ORIGINALWIDTH" val=" 55.57122"/>
  <p:tag name="EMFCHILD" val="True"/>
</p:tagLst>
</file>

<file path=ppt/tags/tag5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5.260946"/>
  <p:tag name="ORIGINALWIDTH" val=" 17.39919"/>
  <p:tag name="EMFCHILD" val="True"/>
</p:tagLst>
</file>

<file path=ppt/tags/tag5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9.964175"/>
  <p:tag name="ORIGINALWIDTH" val=" 2.312876"/>
  <p:tag name="EMFCHILD" val="True"/>
</p:tagLst>
</file>

<file path=ppt/tags/tag5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835434"/>
  <p:tag name="ORIGINALWIDTH" val=" 8.184967"/>
  <p:tag name="EMFCHILD" val="True"/>
</p:tagLst>
</file>

<file path=ppt/tags/tag5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695473"/>
  <p:tag name="ORIGINALWIDTH" val=" 7.086541"/>
  <p:tag name="EMFCHILD" val="True"/>
</p:tagLst>
</file>

<file path=ppt/tags/tag5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9.964175"/>
  <p:tag name="ORIGINALWIDTH" val=" 2.312876"/>
  <p:tag name="EMFCHILD" val="True"/>
</p:tagLst>
</file>

<file path=ppt/tags/tag5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835432"/>
  <p:tag name="ORIGINALWIDTH" val=" 8.185"/>
  <p:tag name="LATEXADDIN" val="\documentclass{article}&#10;\usepackage{amsmath}&#10;\pagestyle{empty}&#10;\begin{document}&#10;&#10;\begin{gather*}&#10;\mathbf{H}^{enc} = \textsc{Encoder}(\hat{\mathbf{X}}_{1:n})&#10;\end{gather*}&#10;&#10;\end{document}"/>
  <p:tag name="IGUANATEXSIZE" val="20"/>
  <p:tag name="IGUANATEXCURSOR" val="106"/>
  <p:tag name="TRANSPARENCY" val="True"/>
  <p:tag name="CHOOSECOLOR" val="False"/>
  <p:tag name="COLORHEX" val="000000"/>
  <p:tag name="LATEXENGINEID" val="1"/>
  <p:tag name="TEMPFOLDER" val="D:\ZhangYueNLP\latex\"/>
  <p:tag name="LATEXFORMHEIGHT" val=" 320"/>
  <p:tag name="LATEXFORMWIDTH" val=" 385"/>
  <p:tag name="LATEXFORMWRAP" val="True"/>
  <p:tag name="BITMAPVECTOR" val="1"/>
  <p:tag name="EMFCHILD" val="True"/>
</p:tagLst>
</file>

<file path=ppt/tags/tag5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3.146535"/>
  <p:tag name="ORIGINALWIDTH" val=" 11.69972"/>
  <p:tag name="EMFCHILD" val="True"/>
</p:tagLst>
</file>

<file path=ppt/tags/tag5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2.331614"/>
  <p:tag name="ORIGINALWIDTH" val=" 6.629921"/>
  <p:tag name="EMFCHILD" val="True"/>
</p:tagLst>
</file>

<file path=ppt/tags/tag5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915195"/>
  <p:tag name="ORIGINALWIDTH" val=" 42.89303"/>
  <p:tag name="EMFCHILD" val="True"/>
</p:tagLst>
</file>

<file path=ppt/tags/tag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UTPUTDPI" val="1200"/>
  <p:tag name="ORIGINALHEIGHT" val="15"/>
  <p:tag name="ORIGINALWIDTH" val="89"/>
  <p:tag name="OUTPUTTYPE" val="PDF"/>
  <p:tag name="IGUANATEXVERSION" val="160"/>
  <p:tag name="LATEXADDIN" val="\documentclass{article}&#10;\usepackage{amsmath}&#10;\pagestyle{empty}&#10;\begin{document}&#10;&#10;&#10;$\mathbf{h}^{enc}=\overrightarrow{\mathbf{h}}_n^{enc} \oplus \overleftarrow{\mathbf{h}}_1^{enc}$&#10;&#10;\end{document}"/>
  <p:tag name="IGUANATEXSIZE" val="20"/>
  <p:tag name="IGUANATEXCURSOR" val="82"/>
  <p:tag name="TRANSPARENCY" val="True"/>
  <p:tag name="FILENAME" val=""/>
  <p:tag name="LATEXENGINEID" val="0"/>
  <p:tag name="TEMPFOLDER" val="/Users/panzhong171/Library/Containers/com.microsoft.Powerpoint/Data/tmp/TemporaryItems/"/>
  <p:tag name="LATEXFORMHEIGHT" val="426.65"/>
  <p:tag name="LATEXFORMWIDTH" val="513.35"/>
  <p:tag name="LATEXFORMWRAP" val="True"/>
  <p:tag name="BITMAPVECTOR" val="0"/>
</p:tagLst>
</file>

<file path=ppt/tags/tag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915173"/>
  <p:tag name="ORIGINALWIDTH" val=" 5.682875"/>
  <p:tag name="EMFCHILD" val="True"/>
</p:tagLst>
</file>

<file path=ppt/tags/tag6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9.964171"/>
  <p:tag name="ORIGINALWIDTH" val=" 2.312835"/>
  <p:tag name="EMFCHILD" val="True"/>
</p:tagLst>
</file>

<file path=ppt/tags/tag6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1.534488"/>
  <p:tag name="ORIGINALWIDTH" val=" 2.661575"/>
  <p:tag name="EMFCHILD" val="True"/>
</p:tagLst>
</file>

<file path=ppt/tags/tag6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835432"/>
  <p:tag name="ORIGINALWIDTH" val=" 7.985433"/>
  <p:tag name="EMFCHILD" val="True"/>
</p:tagLst>
</file>

<file path=ppt/tags/tag6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632637"/>
  <p:tag name="ORIGINALWIDTH" val=" 4.742716"/>
  <p:tag name="EMFCHILD" val="True"/>
</p:tagLst>
</file>

<file path=ppt/tags/tag6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3.146535"/>
  <p:tag name="ORIGINALWIDTH" val=" 4.265433"/>
  <p:tag name="EMFCHILD" val="True"/>
</p:tagLst>
</file>

<file path=ppt/tags/tag6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9.964171"/>
  <p:tag name="ORIGINALWIDTH" val=" 2.312874"/>
  <p:tag name="EMFCHILD" val="True"/>
</p:tagLst>
</file>

<file path=ppt/tags/tag6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UTPUTDPI" val="1200"/>
  <p:tag name="ORIGINALHEIGHT" val="11"/>
  <p:tag name="ORIGINALWIDTH" val="163"/>
  <p:tag name="OUTPUTTYPE" val="PDF"/>
  <p:tag name="IGUANATEXVERSION" val="160"/>
  <p:tag name="LATEXADDIN" val="\documentclass{article}&#10;\usepackage{amsmath}&#10;\pagestyle{empty}&#10;\begin{document}&#10;&#10;$\mathbf{V}_{1:n}=\mathbf{v}_1, \mathbf{v}_2, \dots, \mathbf{v}_n \quad \mathbf{V}_{1:n} \in \mathbf{R}^{n \times d_h}$&#10;&#10;&#10;\end{document}"/>
  <p:tag name="IGUANATEXSIZE" val="20"/>
  <p:tag name="IGUANATEXCURSOR" val="181"/>
  <p:tag name="TRANSPARENCY" val="True"/>
  <p:tag name="FILENAME" val=""/>
  <p:tag name="LATEXENGINEID" val="0"/>
  <p:tag name="TEMPFOLDER" val="/Users/panzhong171/Library/Containers/com.microsoft.Powerpoint/Data/tmp/TemporaryItems/"/>
  <p:tag name="LATEXFORMHEIGHT" val="426.65"/>
  <p:tag name="LATEXFORMWIDTH" val="513.35"/>
  <p:tag name="LATEXFORMWRAP" val="True"/>
  <p:tag name="BITMAPVECTOR" val="0"/>
</p:tagLst>
</file>

<file path=ppt/tags/tag6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UTPUTDPI" val="1200"/>
  <p:tag name="ORIGINALHEIGHT" val="11"/>
  <p:tag name="ORIGINALWIDTH" val="164"/>
  <p:tag name="OUTPUTTYPE" val="PDF"/>
  <p:tag name="IGUANATEXVERSION" val="160"/>
  <p:tag name="LATEXADDIN" val="\documentclass{article}&#10;\usepackage{amsmath}&#10;\pagestyle{empty}&#10;\begin{document}&#10;&#10;$\mathbf{H}_{1:n}=\mathbf{h}_1, \mathbf{h}_2, \dots, \mathbf{h}_n \quad \mathbf{H}_{1:n} \in \mathbf{R}^{n \times d_h}$&#10;&#10;&#10;\end{document}"/>
  <p:tag name="IGUANATEXSIZE" val="20"/>
  <p:tag name="IGUANATEXCURSOR" val="181"/>
  <p:tag name="TRANSPARENCY" val="True"/>
  <p:tag name="FILENAME" val=""/>
  <p:tag name="LATEXENGINEID" val="0"/>
  <p:tag name="TEMPFOLDER" val="/Users/panzhong171/Library/Containers/com.microsoft.Powerpoint/Data/tmp/TemporaryItems/"/>
  <p:tag name="LATEXFORMHEIGHT" val="426.65"/>
  <p:tag name="LATEXFORMWIDTH" val="513.35"/>
  <p:tag name="LATEXFORMWRAP" val="True"/>
  <p:tag name="BITMAPVECTOR" val="0"/>
</p:tagLst>
</file>

<file path=ppt/tags/tag6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UTPUTDPI" val=" 1200"/>
  <p:tag name="ORIGINALHEIGHT" val=" 126.7677"/>
  <p:tag name="ORIGINALWIDTH" val=" 2743.133"/>
  <p:tag name="OUTPUTTYPE" val="PNG"/>
  <p:tag name="IGUANATEXVERSION" val="162"/>
  <p:tag name="LATEXADDIN" val="\documentclass{article}&#10;\usepackage{amsmath}&#10;\pagestyle{empty}&#10;\begin{document}&#10;&#10;$\mathbf{H}_{1:n}=\operatorname{ATT\texttt{\_}QKV}\left(\mathbf{V}_{1:n}, \mathbf{V}_{1:n}, \mathbf{V}_{1:n}\right) = \operatorname{ATT}(V_{1:n})$&#10;&#10;&#10;\end{document}"/>
  <p:tag name="IGUANATEXSIZE" val="20"/>
  <p:tag name="IGUANATEXCURSOR" val="126"/>
  <p:tag name="TRANSPARENCY" val="True"/>
  <p:tag name="CHOOSECOLOR" val="False"/>
  <p:tag name="COLORHEX" val="000000"/>
  <p:tag name="LATEXENGINEID" val="1"/>
  <p:tag name="TEMPFOLDER" val="D:\ZhangYueNLP\latex\"/>
  <p:tag name="LATEXFORMHEIGHT" val=" 426.65"/>
  <p:tag name="LATEXFORMWIDTH" val=" 513.35"/>
  <p:tag name="LATEXFORMWRAP" val="True"/>
  <p:tag name="BITMAPVECTOR" val="0"/>
</p:tagLst>
</file>

<file path=ppt/tags/tag6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UTPUTDPI" val="1200"/>
  <p:tag name="ORIGINALHEIGHT" val="12"/>
  <p:tag name="ORIGINALWIDTH" val="243"/>
  <p:tag name="OUTPUTTYPE" val="PDF"/>
  <p:tag name="IGUANATEXVERSION" val="160"/>
  <p:tag name="LATEXADDIN" val="\documentclass{article}&#10;\usepackage{amsmath}&#10;\pagestyle{empty}&#10;\begin{document}&#10;&#10;&#10;$\mathbf{H}_{1:n}=\operatorname{attention}\left(\mathbf{W}^{query}\mathbf{V}_{1:n}, \mathbf{W}^{key}\mathbf{V}_{1:n}, \mathbf{W}^{value}\mathbf{V}_{1:n}\right)$&#10;&#10;\end{document}"/>
  <p:tag name="IGUANATEXSIZE" val="20"/>
  <p:tag name="IGUANATEXCURSOR" val="217"/>
  <p:tag name="TRANSPARENCY" val="True"/>
  <p:tag name="FILENAME" val=""/>
  <p:tag name="LATEXENGINEID" val="0"/>
  <p:tag name="TEMPFOLDER" val="/Users/panzhong171/Library/Containers/com.microsoft.Powerpoint/Data/tmp/TemporaryItems/"/>
  <p:tag name="LATEXFORMHEIGHT" val="426.65"/>
  <p:tag name="LATEXFORMWIDTH" val="513.35"/>
  <p:tag name="LATEXFORMWRAP" val="True"/>
  <p:tag name="BITMAPVECTOR" val="0"/>
</p:tagLst>
</file>

<file path=ppt/tags/tag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911752"/>
  <p:tag name="ORIGINALWIDTH" val=" 10.96311"/>
  <p:tag name="EMFCHILD" val="True"/>
</p:tagLst>
</file>

<file path=ppt/tags/tag6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12.11835"/>
  <p:tag name="ORIGINALWIDTH" val=" 107.1308"/>
  <p:tag name="OUTPUTTYPE" val="SVG"/>
  <p:tag name="IGUANATEXVERSION" val="162"/>
  <p:tag name="LATEXADDIN" val="\documentclass{article}&#10;\usepackage{amsmath}&#10;\pagestyle{empty}&#10;\begin{document}&#10;&#10;\begin{gather*}&#10;= \mathbf{V} \textit{softmax} (\mathbf{K}^{\tau}\mathbf{Q} / \sqrt{d_n})&#10;\end{gather*}&#10;&#10;\end{document}"/>
  <p:tag name="IGUANATEXSIZE" val="20"/>
  <p:tag name="IGUANATEXCURSOR" val="167"/>
  <p:tag name="TRANSPARENCY" val="True"/>
  <p:tag name="CHOOSECOLOR" val="False"/>
  <p:tag name="COLORHEX" val="000000"/>
  <p:tag name="LATEXENGINEID" val="1"/>
  <p:tag name="TEMPFOLDER" val="D:\ZhangYueNLP\latex\"/>
  <p:tag name="LATEXFORMHEIGHT" val=" 320"/>
  <p:tag name="LATEXFORMWIDTH" val=" 385"/>
  <p:tag name="LATEXFORMWRAP" val="True"/>
  <p:tag name="BITMAPVECTOR" val="1"/>
</p:tagLst>
</file>

<file path=ppt/tags/tag6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2.331614"/>
  <p:tag name="ORIGINALWIDTH" val=" 6.629921"/>
  <p:tag name="LATEXADDIN" val="\documentclass{article}&#10;\usepackage{amsmath}&#10;\pagestyle{empty}&#10;\begin{document}&#10;&#10;\begin{gather*}&#10;= \mathbf{V} \textit{softmax} (\mathbf{K}^{\tau}\mathbf{Q} / \sqrt{d_n})&#10;\end{gather*}&#10;&#10;\end{document}"/>
  <p:tag name="IGUANATEXSIZE" val="20"/>
  <p:tag name="IGUANATEXCURSOR" val="167"/>
  <p:tag name="TRANSPARENCY" val="True"/>
  <p:tag name="CHOOSECOLOR" val="False"/>
  <p:tag name="COLORHEX" val="000000"/>
  <p:tag name="LATEXENGINEID" val="1"/>
  <p:tag name="TEMPFOLDER" val="D:\ZhangYueNLP\latex\"/>
  <p:tag name="LATEXFORMHEIGHT" val=" 320"/>
  <p:tag name="LATEXFORMWIDTH" val=" 385"/>
  <p:tag name="LATEXFORMWRAP" val="True"/>
  <p:tag name="BITMAPVECTOR" val="1"/>
  <p:tag name="EMFCHILD" val="True"/>
</p:tagLst>
</file>

<file path=ppt/tags/tag6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915197"/>
  <p:tag name="ORIGINALWIDTH" val=" 8.135276"/>
  <p:tag name="EMFCHILD" val="True"/>
</p:tagLst>
</file>

<file path=ppt/tags/tag6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9.067677"/>
  <p:tag name="ORIGINALWIDTH" val=" 33.20047"/>
  <p:tag name="EMFCHILD" val="True"/>
</p:tagLst>
</file>

<file path=ppt/tags/tag6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9.964173"/>
  <p:tag name="ORIGINALWIDTH" val=" 2.312874"/>
  <p:tag name="EMFCHILD" val="True"/>
</p:tagLst>
</file>

<file path=ppt/tags/tag6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835433"/>
  <p:tag name="ORIGINALWIDTH" val=" 8.105236"/>
  <p:tag name="EMFCHILD" val="True"/>
</p:tagLst>
</file>

<file path=ppt/tags/tag6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3.090905"/>
  <p:tag name="ORIGINALWIDTH" val=" 3.74878"/>
  <p:tag name="EMFCHILD" val="True"/>
</p:tagLst>
</file>

<file path=ppt/tags/tag6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8.878267"/>
  <p:tag name="ORIGINALWIDTH" val=" 7.387441"/>
  <p:tag name="EMFCHILD" val="True"/>
</p:tagLst>
</file>

<file path=ppt/tags/tag6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9.964173"/>
  <p:tag name="ORIGINALWIDTH" val=" 3.878228"/>
  <p:tag name="EMFCHILD" val="True"/>
</p:tagLst>
</file>

<file path=ppt/tags/tag6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11.95697"/>
  <p:tag name="ORIGINALWIDTH" val=" 9.072284"/>
  <p:tag name="EMFCHILD" val="True"/>
</p:tagLst>
</file>

<file path=ppt/tags/tag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695482"/>
  <p:tag name="ORIGINALWIDTH" val=" 2.115203"/>
  <p:tag name="EMFCHILD" val="True"/>
</p:tagLst>
</file>

<file path=ppt/tags/tag6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1.000276"/>
  <p:tag name="ORIGINALWIDTH" val=" 10.61831"/>
  <p:tag name="EMFCHILD" val="True"/>
</p:tagLst>
</file>

<file path=ppt/tags/tag6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7.024882"/>
  <p:tag name="ORIGINALWIDTH" val=" 4.745551"/>
  <p:tag name="EMFCHILD" val="True"/>
</p:tagLst>
</file>

<file path=ppt/tags/tag6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3.146535"/>
  <p:tag name="ORIGINALWIDTH" val=" 4.265433"/>
  <p:tag name="EMFCHILD" val="True"/>
</p:tagLst>
</file>

<file path=ppt/tags/tag6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9.964173"/>
  <p:tag name="ORIGINALWIDTH" val=" 2.312874"/>
  <p:tag name="EMFCHILD" val="True"/>
</p:tagLst>
</file>

<file path=ppt/tags/tag6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UTPUTDPI" val=" 1200"/>
  <p:tag name="ORIGINALHEIGHT" val=" 226.5316"/>
  <p:tag name="ORIGINALWIDTH" val=" 3070.928"/>
  <p:tag name="OUTPUTTYPE" val="PNG"/>
  <p:tag name="IGUANATEXVERSION" val="162"/>
  <p:tag name="LATEXADDIN" val="\documentclass{article}&#10;\usepackage{amsmath}&#10;\pagestyle{empty}&#10;\begin{document}&#10;&#10;$head_j=\operatorname{attention}\left(\mathbf{W}_j^{\text{query}}\mathbf{V}_{1:n}, \mathbf{W}_j^{\text{key}}\mathbf{V}_{1:n}, \mathbf{W}_j^{\text{value}}\mathbf{V}_{1:n}\right)$&#10;&#10;&#10;\end{document}"/>
  <p:tag name="IGUANATEXSIZE" val="20"/>
  <p:tag name="IGUANATEXCURSOR" val="82"/>
  <p:tag name="TRANSPARENCY" val="True"/>
  <p:tag name="CHOOSECOLOR" val="False"/>
  <p:tag name="COLORHEX" val="000000"/>
  <p:tag name="LATEXENGINEID" val="1"/>
  <p:tag name="TEMPFOLDER" val="D:\ZhangYueNLP\latex\"/>
  <p:tag name="LATEXFORMHEIGHT" val=" 426.65"/>
  <p:tag name="LATEXFORMWIDTH" val=" 513.35"/>
  <p:tag name="LATEXFORMWRAP" val="True"/>
  <p:tag name="BITMAPVECTOR" val="0"/>
</p:tagLst>
</file>

<file path=ppt/tags/tag6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UTPUTDPI" val=" 1200"/>
  <p:tag name="ORIGINALHEIGHT" val=" 140.2696"/>
  <p:tag name="ORIGINALWIDTH" val=" 2421.338"/>
  <p:tag name="OUTPUTTYPE" val="PNG"/>
  <p:tag name="IGUANATEXVERSION" val="162"/>
  <p:tag name="LATEXADDIN" val="\documentclass{article}&#10;\usepackage{amsmath}&#10;\pagestyle{empty}&#10;\begin{document}&#10;&#10;$\operatorname{MHA}(V_{1:n})=\mathbf{W}^O \operatorname{concat}\left(\operatorname{head}_1, \cdots, \operatorname{head}_k \right)$&#10;&#10;&#10;\end{document}"/>
  <p:tag name="IGUANATEXSIZE" val="20"/>
  <p:tag name="IGUANATEXCURSOR" val="107"/>
  <p:tag name="TRANSPARENCY" val="True"/>
  <p:tag name="CHOOSECOLOR" val="False"/>
  <p:tag name="COLORHEX" val="000000"/>
  <p:tag name="LATEXENGINEID" val="1"/>
  <p:tag name="TEMPFOLDER" val="D:\ZhangYueNLP\latex\"/>
  <p:tag name="LATEXFORMHEIGHT" val=" 426.65"/>
  <p:tag name="LATEXFORMWIDTH" val=" 513.35"/>
  <p:tag name="LATEXFORMWRAP" val="True"/>
  <p:tag name="BITMAPVECTOR" val="0"/>
</p:tagLst>
</file>

<file path=ppt/tags/tag6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UTPUTDPI" val=" 1200"/>
  <p:tag name="ORIGINALHEIGHT" val=" 152.2713"/>
  <p:tag name="ORIGINALWIDTH" val=" 3364.969"/>
  <p:tag name="OUTPUTTYPE" val="PNG"/>
  <p:tag name="IGUANATEXVERSION" val="162"/>
  <p:tag name="LATEXADDIN" val="\documentclass{article}&#10;\usepackage{amsmath}&#10;\pagestyle{empty}&#10;\begin{document}&#10;&#10;&#10;$ATT(V_{1:n})=\operatorname{attention}\left(\mathbf{W}^{query}\mathbf{V}_{1:n}, \mathbf{W}^{key}\mathbf{V}_{1:n}, \mathbf{W}^{value}\mathbf{V}_{1:n}\right)$&#10;&#10;\end{document}"/>
  <p:tag name="IGUANATEXSIZE" val="20"/>
  <p:tag name="IGUANATEXCURSOR" val="86"/>
  <p:tag name="TRANSPARENCY" val="True"/>
  <p:tag name="CHOOSECOLOR" val="False"/>
  <p:tag name="COLORHEX" val="000000"/>
  <p:tag name="LATEXENGINEID" val="1"/>
  <p:tag name="TEMPFOLDER" val="D:\ZhangYueNLP\latex\"/>
  <p:tag name="LATEXFORMHEIGHT" val=" 426.65"/>
  <p:tag name="LATEXFORMWIDTH" val=" 513.35"/>
  <p:tag name="LATEXFORMWRAP" val="True"/>
  <p:tag name="BITMAPVECTOR" val="0"/>
</p:tagLst>
</file>

<file path=ppt/tags/tag6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11.44732"/>
  <p:tag name="ORIGINALWIDTH" val=" 97.8455"/>
  <p:tag name="OUTPUTTYPE" val="SVG"/>
  <p:tag name="IGUANATEXVERSION" val="162"/>
  <p:tag name="LATEXADDIN" val="\documentclass{article}&#10;\usepackage{amsmath}&#10;\pagestyle{empty}&#10;\begin{document}&#10;&#10;\begin{gather*}&#10;\mathbf{H}^{enc\texttt{\_}mh} = \textit{MHA}(\mathbf{H}^{in})&#10;\end{gather*}&#10;&#10;\end{document}"/>
  <p:tag name="IGUANATEXSIZE" val="20"/>
  <p:tag name="IGUANATEXCURSOR" val="125"/>
  <p:tag name="TRANSPARENCY" val="True"/>
  <p:tag name="CHOOSECOLOR" val="False"/>
  <p:tag name="COLORHEX" val="000000"/>
  <p:tag name="LATEXENGINEID" val="2"/>
  <p:tag name="TEMPFOLDER" val="D:\ZhangYueNLP\latex\"/>
  <p:tag name="LATEXFORMHEIGHT" val=" 320"/>
  <p:tag name="LATEXFORMWIDTH" val=" 385"/>
  <p:tag name="LATEXFORMWRAP" val="True"/>
  <p:tag name="BITMAPVECTOR" val="1"/>
</p:tagLst>
</file>

<file path=ppt/tags/tag6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11.44736"/>
  <p:tag name="ORIGINALWIDTH" val=" 184.0137"/>
  <p:tag name="OUTPUTTYPE" val="SVG"/>
  <p:tag name="IGUANATEXVERSION" val="162"/>
  <p:tag name="LATEXADDIN" val="\documentclass{article}&#10;\usepackage{amsmath}&#10;\pagestyle{empty}&#10;\begin{document}&#10;&#10;\begin{gather*}&#10;\mathbf{H}^{enc\texttt{\_}mh\texttt{\_}ln} = \textit{LayerNorm}(\mathbf{H}^{enc\texttt{\_}mh} + \mathbf{H}^{in})&#10;\end{gather*}&#10;&#10;\end{document}"/>
  <p:tag name="IGUANATEXSIZE" val="20"/>
  <p:tag name="IGUANATEXCURSOR" val="207"/>
  <p:tag name="TRANSPARENCY" val="True"/>
  <p:tag name="CHOOSECOLOR" val="False"/>
  <p:tag name="COLORHEX" val="000000"/>
  <p:tag name="LATEXENGINEID" val="2"/>
  <p:tag name="TEMPFOLDER" val="D:\ZhangYueNLP\latex\"/>
  <p:tag name="LATEXFORMHEIGHT" val=" 320"/>
  <p:tag name="LATEXFORMWIDTH" val=" 385"/>
  <p:tag name="LATEXFORMWRAP" val="True"/>
  <p:tag name="BITMAPVECTOR" val="1"/>
</p:tagLst>
</file>

<file path=ppt/tags/tag6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835432"/>
  <p:tag name="ORIGINALWIDTH" val=" 8.185002"/>
  <p:tag name="LATEXADDIN" val="\documentclass{article}&#10;\usepackage{amsmath}&#10;\pagestyle{empty}&#10;\begin{document}&#10;&#10;\begin{gather*}&#10;\mathbf{H}^{enc\texttt{\_}mh\texttt{\_}ln} = \textit{LayerNorm}(\mathbf{H}^{enc\texttt{\_}mh} + \mathbf{H}^{in})&#10;\end{gather*}&#10;&#10;\end{document}"/>
  <p:tag name="IGUANATEXSIZE" val="20"/>
  <p:tag name="IGUANATEXCURSOR" val="207"/>
  <p:tag name="TRANSPARENCY" val="True"/>
  <p:tag name="CHOOSECOLOR" val="False"/>
  <p:tag name="COLORHEX" val="000000"/>
  <p:tag name="LATEXENGINEID" val="2"/>
  <p:tag name="TEMPFOLDER" val="D:\ZhangYueNLP\latex\"/>
  <p:tag name="LATEXFORMHEIGHT" val=" 320"/>
  <p:tag name="LATEXFORMWIDTH" val=" 385"/>
  <p:tag name="LATEXFORMWRAP" val="True"/>
  <p:tag name="BITMAPVECTOR" val="1"/>
  <p:tag name="EMFCHILD" val="True"/>
</p:tagLst>
</file>

<file path=ppt/tags/tag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.3419724"/>
  <p:tag name="ORIGINALWIDTH" val=" 4.718916"/>
  <p:tag name="EMFCHILD" val="True"/>
</p:tagLst>
</file>

<file path=ppt/tags/tag6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3.146535"/>
  <p:tag name="ORIGINALWIDTH" val=" 11.69831"/>
  <p:tag name="EMFCHILD" val="True"/>
</p:tagLst>
</file>

<file path=ppt/tags/tag6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.5373227"/>
  <p:tag name="ORIGINALWIDTH" val=" 2.903977"/>
  <p:tag name="EMFCHILD" val="True"/>
</p:tagLst>
</file>

<file path=ppt/tags/tag6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911771"/>
  <p:tag name="ORIGINALWIDTH" val=" 11.07028"/>
  <p:tag name="EMFCHILD" val="True"/>
</p:tagLst>
</file>

<file path=ppt/tags/tag6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.5373227"/>
  <p:tag name="ORIGINALWIDTH" val=" 2.903977"/>
  <p:tag name="EMFCHILD" val="True"/>
</p:tagLst>
</file>

<file path=ppt/tags/tag6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911771"/>
  <p:tag name="ORIGINALWIDTH" val=" 1.56378"/>
  <p:tag name="EMFCHILD" val="True"/>
</p:tagLst>
</file>

<file path=ppt/tags/tag6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3.146535"/>
  <p:tag name="ORIGINALWIDTH" val=" 4.265473"/>
  <p:tag name="EMFCHILD" val="True"/>
</p:tagLst>
</file>

<file path=ppt/tags/tag6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2.331614"/>
  <p:tag name="ORIGINALWIDTH" val=" 6.629923"/>
  <p:tag name="EMFCHILD" val="True"/>
</p:tagLst>
</file>

<file path=ppt/tags/tag6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805392"/>
  <p:tag name="ORIGINALWIDTH" val=" 5.603151"/>
  <p:tag name="EMFCHILD" val="True"/>
</p:tagLst>
</file>

<file path=ppt/tags/tag6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8.848266"/>
  <p:tag name="ORIGINALWIDTH" val=" 42.86395"/>
  <p:tag name="EMFCHILD" val="True"/>
</p:tagLst>
</file>

<file path=ppt/tags/tag6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9.964171"/>
  <p:tag name="ORIGINALWIDTH" val=" 2.312875"/>
  <p:tag name="EMFCHILD" val="True"/>
</p:tagLst>
</file>

<file path=ppt/tags/tag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63255"/>
  <p:tag name="ORIGINALWIDTH" val=" 2.540889"/>
  <p:tag name="EMFCHILD" val="True"/>
</p:tagLst>
</file>

<file path=ppt/tags/tag6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835432"/>
  <p:tag name="ORIGINALWIDTH" val=" 8.185002"/>
  <p:tag name="EMFCHILD" val="True"/>
</p:tagLst>
</file>

<file path=ppt/tags/tag6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3.146535"/>
  <p:tag name="ORIGINALWIDTH" val=" 11.69835"/>
  <p:tag name="EMFCHILD" val="True"/>
</p:tagLst>
</file>

<file path=ppt/tags/tag6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.5373227"/>
  <p:tag name="ORIGINALWIDTH" val=" 2.904016"/>
  <p:tag name="EMFCHILD" val="True"/>
</p:tagLst>
</file>

<file path=ppt/tags/tag6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911771"/>
  <p:tag name="ORIGINALWIDTH" val=" 11.07024"/>
  <p:tag name="EMFCHILD" val="True"/>
</p:tagLst>
</file>

<file path=ppt/tags/tag6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636337"/>
  <p:tag name="ORIGINALWIDTH" val=" 6.629923"/>
  <p:tag name="EMFCHILD" val="True"/>
</p:tagLst>
</file>

<file path=ppt/tags/tag6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835432"/>
  <p:tag name="ORIGINALWIDTH" val=" 8.185002"/>
  <p:tag name="EMFCHILD" val="True"/>
</p:tagLst>
</file>

<file path=ppt/tags/tag6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695471"/>
  <p:tag name="ORIGINALWIDTH" val=" 7.085159"/>
  <p:tag name="EMFCHILD" val="True"/>
</p:tagLst>
</file>

<file path=ppt/tags/tag6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9.964171"/>
  <p:tag name="ORIGINALWIDTH" val=" 2.312875"/>
  <p:tag name="EMFCHILD" val="True"/>
</p:tagLst>
</file>

<file path=ppt/tags/tag6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835431"/>
  <p:tag name="ORIGINALWIDTH" val=" 8.184999"/>
  <p:tag name="LATEXADDIN" val="\documentclass{article}&#10;\usepackage{amsmath}&#10;\pagestyle{empty}&#10;\begin{document}&#10;&#10;\begin{gather*}&#10;\mathbf{H}^{enc\texttt{\_}mh} = \textit{MHA}(\mathbf{H}^{in})&#10;\end{gather*}&#10;&#10;\end{document}"/>
  <p:tag name="IGUANATEXSIZE" val="20"/>
  <p:tag name="IGUANATEXCURSOR" val="125"/>
  <p:tag name="TRANSPARENCY" val="True"/>
  <p:tag name="CHOOSECOLOR" val="False"/>
  <p:tag name="COLORHEX" val="000000"/>
  <p:tag name="LATEXENGINEID" val="2"/>
  <p:tag name="TEMPFOLDER" val="D:\ZhangYueNLP\latex\"/>
  <p:tag name="LATEXFORMHEIGHT" val=" 320"/>
  <p:tag name="LATEXFORMWIDTH" val=" 385"/>
  <p:tag name="LATEXFORMWRAP" val="True"/>
  <p:tag name="BITMAPVECTOR" val="1"/>
  <p:tag name="EMFCHILD" val="True"/>
</p:tagLst>
</file>

<file path=ppt/tags/tag6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3.146534"/>
  <p:tag name="ORIGINALWIDTH" val=" 11.69831"/>
  <p:tag name="EMFCHILD" val="True"/>
</p:tagLst>
</file>

<file path=ppt/tags/tag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636349"/>
  <p:tag name="ORIGINALWIDTH" val=" 6.629886"/>
  <p:tag name="EMFCHILD" val="True"/>
</p:tagLst>
</file>

<file path=ppt/tags/tag6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.5373226"/>
  <p:tag name="ORIGINALWIDTH" val=" 2.904016"/>
  <p:tag name="EMFCHILD" val="True"/>
</p:tagLst>
</file>

<file path=ppt/tags/tag6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91177"/>
  <p:tag name="ORIGINALWIDTH" val=" 11.07027"/>
  <p:tag name="EMFCHILD" val="True"/>
</p:tagLst>
</file>

<file path=ppt/tags/tag6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2.331614"/>
  <p:tag name="ORIGINALWIDTH" val=" 6.62992"/>
  <p:tag name="EMFCHILD" val="True"/>
</p:tagLst>
</file>

<file path=ppt/tags/tag6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7.13425"/>
  <p:tag name="ORIGINALWIDTH" val=" 22.59315"/>
  <p:tag name="EMFCHILD" val="True"/>
</p:tagLst>
</file>

<file path=ppt/tags/tag6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9.96417"/>
  <p:tag name="ORIGINALWIDTH" val=" 2.312874"/>
  <p:tag name="EMFCHILD" val="True"/>
</p:tagLst>
</file>

<file path=ppt/tags/tag6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835431"/>
  <p:tag name="ORIGINALWIDTH" val=" 8.184959"/>
  <p:tag name="EMFCHILD" val="True"/>
</p:tagLst>
</file>

<file path=ppt/tags/tag6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69547"/>
  <p:tag name="ORIGINALWIDTH" val=" 7.085156"/>
  <p:tag name="EMFCHILD" val="True"/>
</p:tagLst>
</file>

<file path=ppt/tags/tag6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9.96417"/>
  <p:tag name="ORIGINALWIDTH" val=" 2.312874"/>
  <p:tag name="EMFCHILD" val="True"/>
</p:tagLst>
</file>

<file path=ppt/tags/tag6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11.51709"/>
  <p:tag name="ORIGINALWIDTH" val=" 241.8584"/>
  <p:tag name="OUTPUTTYPE" val="SVG"/>
  <p:tag name="IGUANATEXVERSION" val="162"/>
  <p:tag name="LATEXADDIN" val="\documentclass{article}&#10;\usepackage{amsmath}&#10;\pagestyle{empty}&#10;\begin{document}&#10;&#10;\begin{gather*}&#10;\mathbf{H}^{\textit{enc\texttt{\_}ffn\texttt{\_}1}} = \textit{ReLU}(\mathbf{W}^{\textit{enc\texttt{\_}ffn\texttt{\_}1}} \cdot \mathbf{H}^{enc\texttt{\_}mh\texttt{\_}ln} + \mathbf{b}^{\textit{enc\texttt{\_}ffn\texttt{\_}1}})&#10;\end{gather*}&#10;&#10;\end{document}"/>
  <p:tag name="IGUANATEXSIZE" val="20"/>
  <p:tag name="IGUANATEXCURSOR" val="319"/>
  <p:tag name="TRANSPARENCY" val="True"/>
  <p:tag name="CHOOSECOLOR" val="False"/>
  <p:tag name="COLORHEX" val="000000"/>
  <p:tag name="LATEXENGINEID" val="2"/>
  <p:tag name="TEMPFOLDER" val="D:\ZhangYueNLP\latex\"/>
  <p:tag name="LATEXFORMHEIGHT" val=" 320"/>
  <p:tag name="LATEXFORMWIDTH" val=" 385"/>
  <p:tag name="LATEXFORMWRAP" val="True"/>
  <p:tag name="BITMAPVECTOR" val="1"/>
</p:tagLst>
</file>

<file path=ppt/tags/tag6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11.51709"/>
  <p:tag name="ORIGINALWIDTH" val=" 185.8433"/>
  <p:tag name="OUTPUTTYPE" val="SVG"/>
  <p:tag name="IGUANATEXVERSION" val="162"/>
  <p:tag name="LATEXADDIN" val="\documentclass{article}&#10;\usepackage{amsmath}&#10;\pagestyle{empty}&#10;\begin{document}&#10;&#10;\begin{gather*}&#10;\mathbf{H}^{out} = \textit{LayerNorm}(\mathbf{H}^{enc\texttt{\_}mh\texttt{\_}ln} + \mathbf{H}^{\textit{enc\texttt{\_}ffn}})&#10;\end{gather*}&#10;&#10;\end{document}"/>
  <p:tag name="IGUANATEXSIZE" val="20"/>
  <p:tag name="IGUANATEXCURSOR" val="218"/>
  <p:tag name="TRANSPARENCY" val="True"/>
  <p:tag name="CHOOSECOLOR" val="False"/>
  <p:tag name="COLORHEX" val="000000"/>
  <p:tag name="LATEXENGINEID" val="2"/>
  <p:tag name="TEMPFOLDER" val="D:\ZhangYueNLP\latex\"/>
  <p:tag name="LATEXFORMHEIGHT" val=" 320"/>
  <p:tag name="LATEXFORMWIDTH" val=" 385"/>
  <p:tag name="LATEXFORMWRAP" val="True"/>
  <p:tag name="BITMAPVECTOR" val="1"/>
</p:tagLst>
</file>

<file path=ppt/tags/tag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7.054908"/>
  <p:tag name="ORIGINALWIDTH" val=" 6.998683"/>
  <p:tag name="EMFCHILD" val="True"/>
</p:tagLst>
</file>

<file path=ppt/tags/tag6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9.853109"/>
  <p:tag name="ORIGINALWIDTH" val=" 180.695"/>
  <p:tag name="OUTPUTTYPE" val="SVG"/>
  <p:tag name="IGUANATEXVERSION" val="162"/>
  <p:tag name="LATEXADDIN" val="\documentclass{article}&#10;\usepackage{amsmath}&#10;\pagestyle{empty}&#10;\begin{document}&#10;&#10;\begin{gather*}&#10;\mathbf{H}^{\textit{enc\texttt{\_}ffn}} = \mathbf{W}^{\textit{enc\texttt{\_}ffn}} \cdot \mathbf{H}^{\textit{enc\texttt{\_}ffn\texttt{\_}1}} + \mathbf{b}^{\textit{enc\texttt{\_}ffn}}&#10;\end{gather*}&#10;&#10;\end{document}"/>
  <p:tag name="IGUANATEXSIZE" val="20"/>
  <p:tag name="IGUANATEXCURSOR" val="277"/>
  <p:tag name="TRANSPARENCY" val="True"/>
  <p:tag name="CHOOSECOLOR" val="False"/>
  <p:tag name="COLORHEX" val="000000"/>
  <p:tag name="LATEXENGINEID" val="2"/>
  <p:tag name="TEMPFOLDER" val="D:\ZhangYueNLP\latex\"/>
  <p:tag name="LATEXFORMHEIGHT" val=" 320"/>
  <p:tag name="LATEXFORMWIDTH" val=" 385"/>
  <p:tag name="LATEXFORMWRAP" val="True"/>
  <p:tag name="BITMAPVECTOR" val="1"/>
</p:tagLst>
</file>

<file path=ppt/tags/tag6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835432"/>
  <p:tag name="ORIGINALWIDTH" val=" 8.18496"/>
  <p:tag name="LATEXADDIN" val="\documentclass{article}&#10;\usepackage{amsmath}&#10;\pagestyle{empty}&#10;\begin{document}&#10;&#10;\begin{gather*}&#10;\mathbf{H}^{\textit{enc\texttt{\_}ffn}} = \mathbf{W}^{\textit{enc\texttt{\_}ffn}} \cdot \mathbf{H}^{\textit{enc\texttt{\_}ffn\texttt{\_}1}} + \mathbf{b}^{\textit{enc\texttt{\_}ffn}}&#10;\end{gather*}&#10;&#10;\end{document}"/>
  <p:tag name="IGUANATEXSIZE" val="20"/>
  <p:tag name="IGUANATEXCURSOR" val="277"/>
  <p:tag name="TRANSPARENCY" val="True"/>
  <p:tag name="CHOOSECOLOR" val="False"/>
  <p:tag name="COLORHEX" val="000000"/>
  <p:tag name="LATEXENGINEID" val="2"/>
  <p:tag name="TEMPFOLDER" val="D:\ZhangYueNLP\latex\"/>
  <p:tag name="LATEXFORMHEIGHT" val=" 320"/>
  <p:tag name="LATEXFORMWIDTH" val=" 385"/>
  <p:tag name="LATEXFORMWRAP" val="True"/>
  <p:tag name="BITMAPVECTOR" val="1"/>
  <p:tag name="EMFCHILD" val="True"/>
</p:tagLst>
</file>

<file path=ppt/tags/tag6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3.146535"/>
  <p:tag name="ORIGINALWIDTH" val=" 11.25157"/>
  <p:tag name="EMFCHILD" val="True"/>
</p:tagLst>
</file>

<file path=ppt/tags/tag6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.4882283"/>
  <p:tag name="ORIGINALWIDTH" val=" 2.883347"/>
  <p:tag name="EMFCHILD" val="True"/>
</p:tagLst>
</file>

<file path=ppt/tags/tag6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334999"/>
  <p:tag name="ORIGINALWIDTH" val=" 10.00965"/>
  <p:tag name="EMFCHILD" val="True"/>
</p:tagLst>
</file>

<file path=ppt/tags/tag6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2.331614"/>
  <p:tag name="ORIGINALWIDTH" val=" 6.629921"/>
  <p:tag name="EMFCHILD" val="True"/>
</p:tagLst>
</file>

<file path=ppt/tags/tag6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915196"/>
  <p:tag name="ORIGINALWIDTH" val=" 11.36543"/>
  <p:tag name="EMFCHILD" val="True"/>
</p:tagLst>
</file>

<file path=ppt/tags/tag6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3.146535"/>
  <p:tag name="ORIGINALWIDTH" val=" 11.25161"/>
  <p:tag name="EMFCHILD" val="True"/>
</p:tagLst>
</file>

<file path=ppt/tags/tag6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.4882283"/>
  <p:tag name="ORIGINALWIDTH" val=" 2.883347"/>
  <p:tag name="EMFCHILD" val="True"/>
</p:tagLst>
</file>

<file path=ppt/tags/tag6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334999"/>
  <p:tag name="ORIGINALWIDTH" val=" 10.00965"/>
  <p:tag name="EMFCHILD" val="True"/>
</p:tagLst>
</file>

<file path=ppt/tags/tag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911698"/>
  <p:tag name="ORIGINALWIDTH" val=" 3.804397"/>
  <p:tag name="EMFCHILD" val="True"/>
</p:tagLst>
</file>

<file path=ppt/tags/tag6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1.055945"/>
  <p:tag name="ORIGINALWIDTH" val=" 1.056811"/>
  <p:tag name="EMFCHILD" val="True"/>
</p:tagLst>
</file>

<file path=ppt/tags/tag6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835432"/>
  <p:tag name="ORIGINALWIDTH" val=" 8.185"/>
  <p:tag name="EMFCHILD" val="True"/>
</p:tagLst>
</file>

<file path=ppt/tags/tag6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3.146535"/>
  <p:tag name="ORIGINALWIDTH" val=" 11.25161"/>
  <p:tag name="EMFCHILD" val="True"/>
</p:tagLst>
</file>

<file path=ppt/tags/tag6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.4882283"/>
  <p:tag name="ORIGINALWIDTH" val=" 2.883347"/>
  <p:tag name="EMFCHILD" val="True"/>
</p:tagLst>
</file>

<file path=ppt/tags/tag6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334999"/>
  <p:tag name="ORIGINALWIDTH" val=" 10.00965"/>
  <p:tag name="EMFCHILD" val="True"/>
</p:tagLst>
</file>

<file path=ppt/tags/tag6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.4882283"/>
  <p:tag name="ORIGINALWIDTH" val=" 2.883347"/>
  <p:tag name="EMFCHILD" val="True"/>
</p:tagLst>
</file>

<file path=ppt/tags/tag6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632638"/>
  <p:tag name="ORIGINALWIDTH" val=" 2.541142"/>
  <p:tag name="EMFCHILD" val="True"/>
</p:tagLst>
</file>

<file path=ppt/tags/tag6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636338"/>
  <p:tag name="ORIGINALWIDTH" val=" 6.629921"/>
  <p:tag name="EMFCHILD" val="True"/>
</p:tagLst>
</file>

<file path=ppt/tags/tag6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974842"/>
  <p:tag name="ORIGINALWIDTH" val=" 5.61311"/>
  <p:tag name="EMFCHILD" val="True"/>
</p:tagLst>
</file>

<file path=ppt/tags/tag6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3.146535"/>
  <p:tag name="ORIGINALWIDTH" val=" 11.25165"/>
  <p:tag name="EMFCHILD" val="True"/>
</p:tagLst>
</file>

<file path=ppt/tags/tag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573449"/>
  <p:tag name="ORIGINALWIDTH" val=" 4.386766"/>
  <p:tag name="EMFCHILD" val="True"/>
</p:tagLst>
</file>

<file path=ppt/tags/tag6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.4882283"/>
  <p:tag name="ORIGINALWIDTH" val=" 2.883347"/>
  <p:tag name="EMFCHILD" val="True"/>
</p:tagLst>
</file>

<file path=ppt/tags/tag6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334999"/>
  <p:tag name="ORIGINALWIDTH" val=" 10.00965"/>
  <p:tag name="EMFCHILD" val="True"/>
</p:tagLst>
</file>

<file path=ppt/tags/tag6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835434"/>
  <p:tag name="ORIGINALWIDTH" val=" 8.185003"/>
  <p:tag name="LATEXADDIN" val="\documentclass{article}&#10;\usepackage{amsmath}&#10;\pagestyle{empty}&#10;\begin{document}&#10;&#10;\begin{gather*}&#10;\mathbf{H}^{out} = \textit{LayerNorm}(\mathbf{H}^{enc\texttt{\_}mh\texttt{\_}ln} + \mathbf{H}^{\textit{enc\texttt{\_}ffn}})&#10;\end{gather*}&#10;&#10;\end{document}"/>
  <p:tag name="IGUANATEXSIZE" val="20"/>
  <p:tag name="IGUANATEXCURSOR" val="218"/>
  <p:tag name="TRANSPARENCY" val="True"/>
  <p:tag name="CHOOSECOLOR" val="False"/>
  <p:tag name="COLORHEX" val="000000"/>
  <p:tag name="LATEXENGINEID" val="2"/>
  <p:tag name="TEMPFOLDER" val="D:\ZhangYueNLP\latex\"/>
  <p:tag name="LATEXFORMHEIGHT" val=" 320"/>
  <p:tag name="LATEXFORMWIDTH" val=" 385"/>
  <p:tag name="LATEXFORMWRAP" val="True"/>
  <p:tag name="BITMAPVECTOR" val="1"/>
  <p:tag name="EMFCHILD" val="True"/>
</p:tagLst>
</file>

<file path=ppt/tags/tag6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430355"/>
  <p:tag name="ORIGINALWIDTH" val=" 10.86071"/>
  <p:tag name="EMFCHILD" val="True"/>
</p:tagLst>
</file>

<file path=ppt/tags/tag6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2.331615"/>
  <p:tag name="ORIGINALWIDTH" val=" 6.629923"/>
  <p:tag name="EMFCHILD" val="True"/>
</p:tagLst>
</file>

<file path=ppt/tags/tag6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805395"/>
  <p:tag name="ORIGINALWIDTH" val=" 5.603112"/>
  <p:tag name="EMFCHILD" val="True"/>
</p:tagLst>
</file>

<file path=ppt/tags/tag6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8.84823"/>
  <p:tag name="ORIGINALWIDTH" val=" 42.86395"/>
  <p:tag name="EMFCHILD" val="True"/>
</p:tagLst>
</file>

<file path=ppt/tags/tag6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9.964175"/>
  <p:tag name="ORIGINALWIDTH" val=" 2.312835"/>
  <p:tag name="EMFCHILD" val="True"/>
</p:tagLst>
</file>

<file path=ppt/tags/tag6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835434"/>
  <p:tag name="ORIGINALWIDTH" val=" 8.185003"/>
  <p:tag name="EMFCHILD" val="True"/>
</p:tagLst>
</file>

<file path=ppt/tags/tag6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3.146536"/>
  <p:tag name="ORIGINALWIDTH" val=" 11.69835"/>
  <p:tag name="EMFCHILD" val="True"/>
</p:tagLst>
</file>

<file path=ppt/tags/tag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695374"/>
  <p:tag name="ORIGINALWIDTH" val=" 2.115203"/>
  <p:tag name="EMFCHILD" val="True"/>
</p:tagLst>
</file>

<file path=ppt/tags/tag6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.5373229"/>
  <p:tag name="ORIGINALWIDTH" val=" 2.904017"/>
  <p:tag name="EMFCHILD" val="True"/>
</p:tagLst>
</file>

<file path=ppt/tags/tag6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911773"/>
  <p:tag name="ORIGINALWIDTH" val=" 11.07028"/>
  <p:tag name="EMFCHILD" val="True"/>
</p:tagLst>
</file>

<file path=ppt/tags/tag6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.5373229"/>
  <p:tag name="ORIGINALWIDTH" val=" 2.904017"/>
  <p:tag name="EMFCHILD" val="True"/>
</p:tagLst>
</file>

<file path=ppt/tags/tag6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911773"/>
  <p:tag name="ORIGINALWIDTH" val=" 1.56378"/>
  <p:tag name="EMFCHILD" val="True"/>
</p:tagLst>
</file>

<file path=ppt/tags/tag6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3.146536"/>
  <p:tag name="ORIGINALWIDTH" val=" 4.265434"/>
  <p:tag name="EMFCHILD" val="True"/>
</p:tagLst>
</file>

<file path=ppt/tags/tag6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63634"/>
  <p:tag name="ORIGINALWIDTH" val=" 6.629923"/>
  <p:tag name="EMFCHILD" val="True"/>
</p:tagLst>
</file>

<file path=ppt/tags/tag6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835434"/>
  <p:tag name="ORIGINALWIDTH" val=" 8.185003"/>
  <p:tag name="EMFCHILD" val="True"/>
</p:tagLst>
</file>

<file path=ppt/tags/tag6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3.146536"/>
  <p:tag name="ORIGINALWIDTH" val=" 11.25158"/>
  <p:tag name="EMFCHILD" val="True"/>
</p:tagLst>
</file>

<file path=ppt/tags/tag6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.4882285"/>
  <p:tag name="ORIGINALWIDTH" val=" 2.883348"/>
  <p:tag name="EMFCHILD" val="True"/>
</p:tagLst>
</file>

<file path=ppt/tags/tag6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335001"/>
  <p:tag name="ORIGINALWIDTH" val=" 10.00965"/>
  <p:tag name="EMFCHILD" val="True"/>
</p:tagLst>
</file>

<file path=ppt/tags/tag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8.479213"/>
  <p:tag name="ORIGINALWIDTH" val=" 18.27626"/>
  <p:tag name="OUTPUTTYPE" val="SVG"/>
  <p:tag name="IGUANATEXVERSION" val="162"/>
  <p:tag name="LATEXADDIN" val="\documentclass{article}&#10;\usepackage{amsmath}&#10;\pagestyle{empty}&#10;\begin{document}&#10;&#10;\begin{gather*}&#10;\mathbf{h}_{i-1}&#10;\end{gather*}&#10;&#10;\end{document}"/>
  <p:tag name="IGUANATEXSIZE" val="20"/>
  <p:tag name="IGUANATEXCURSOR" val="113"/>
  <p:tag name="TRANSPARENCY" val="True"/>
  <p:tag name="CHOOSECOLOR" val="False"/>
  <p:tag name="COLORHEX" val="000000"/>
  <p:tag name="LATEXENGINEID" val="1"/>
  <p:tag name="TEMPFOLDER" val="D:\ZhangYueNLP\latex\"/>
  <p:tag name="LATEXFORMHEIGHT" val=" 320"/>
  <p:tag name="LATEXFORMWIDTH" val=" 385"/>
  <p:tag name="LATEXFORMWRAP" val="True"/>
  <p:tag name="BITMAPVECTOR" val="1"/>
</p:tagLst>
</file>

<file path=ppt/tags/tag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9.964156"/>
  <p:tag name="ORIGINALWIDTH" val=" 2.312852"/>
  <p:tag name="EMFCHILD" val="True"/>
</p:tagLst>
</file>

<file path=ppt/tags/tag7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9.964175"/>
  <p:tag name="ORIGINALWIDTH" val=" 2.312875"/>
  <p:tag name="EMFCHILD" val="True"/>
</p:tagLst>
</file>

<file path=ppt/tags/tag7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835434"/>
  <p:tag name="ORIGINALWIDTH" val=" 8.184999"/>
  <p:tag name="LATEXADDIN" val="\documentclass{article}&#10;\usepackage{amsmath}&#10;\pagestyle{empty}&#10;\begin{document}&#10;&#10;\begin{gather*}&#10;\mathbf{H}^{\textit{enc\texttt{\_}ffn\texttt{\_}1}} = \textit{ReLU}(\mathbf{W}^{\textit{enc\texttt{\_}ffn\texttt{\_}1}} \cdot \mathbf{H}^{enc\texttt{\_}mh\texttt{\_}ln} + \mathbf{b}^{\textit{enc\texttt{\_}ffn\texttt{\_}1}})&#10;\end{gather*}&#10;&#10;\end{document}"/>
  <p:tag name="IGUANATEXSIZE" val="20"/>
  <p:tag name="IGUANATEXCURSOR" val="319"/>
  <p:tag name="TRANSPARENCY" val="True"/>
  <p:tag name="CHOOSECOLOR" val="False"/>
  <p:tag name="COLORHEX" val="000000"/>
  <p:tag name="LATEXENGINEID" val="2"/>
  <p:tag name="TEMPFOLDER" val="D:\ZhangYueNLP\latex\"/>
  <p:tag name="LATEXFORMHEIGHT" val=" 320"/>
  <p:tag name="LATEXFORMWIDTH" val=" 385"/>
  <p:tag name="LATEXFORMWRAP" val="True"/>
  <p:tag name="BITMAPVECTOR" val="1"/>
  <p:tag name="EMFCHILD" val="True"/>
</p:tagLst>
</file>

<file path=ppt/tags/tag7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3.146536"/>
  <p:tag name="ORIGINALWIDTH" val=" 11.25157"/>
  <p:tag name="EMFCHILD" val="True"/>
</p:tagLst>
</file>

<file path=ppt/tags/tag7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.4882285"/>
  <p:tag name="ORIGINALWIDTH" val=" 2.883346"/>
  <p:tag name="EMFCHILD" val="True"/>
</p:tagLst>
</file>

<file path=ppt/tags/tag7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335001"/>
  <p:tag name="ORIGINALWIDTH" val=" 10.00961"/>
  <p:tag name="EMFCHILD" val="True"/>
</p:tagLst>
</file>

<file path=ppt/tags/tag7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.4882285"/>
  <p:tag name="ORIGINALWIDTH" val=" 2.883346"/>
  <p:tag name="EMFCHILD" val="True"/>
</p:tagLst>
</file>

<file path=ppt/tags/tag7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632639"/>
  <p:tag name="ORIGINALWIDTH" val=" 2.541181"/>
  <p:tag name="EMFCHILD" val="True"/>
</p:tagLst>
</file>

<file path=ppt/tags/tag7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2.331615"/>
  <p:tag name="ORIGINALWIDTH" val=" 6.62992"/>
  <p:tag name="EMFCHILD" val="True"/>
</p:tagLst>
</file>

<file path=ppt/tags/tag7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7.024569"/>
  <p:tag name="ORIGINALWIDTH" val=" 6.579881"/>
  <p:tag name="EMFCHILD" val="True"/>
</p:tagLst>
</file>

<file path=ppt/tags/tag7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7.024569"/>
  <p:tag name="ORIGINALWIDTH" val=" 18.19571"/>
  <p:tag name="EMFCHILD" val="True"/>
</p:tagLst>
</file>

<file path=ppt/tags/tag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636349"/>
  <p:tag name="ORIGINALWIDTH" val=" 6.62994"/>
  <p:tag name="EMFCHILD" val="True"/>
</p:tagLst>
</file>

<file path=ppt/tags/tag7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9.964175"/>
  <p:tag name="ORIGINALWIDTH" val=" 2.312874"/>
  <p:tag name="EMFCHILD" val="True"/>
</p:tagLst>
</file>

<file path=ppt/tags/tag7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915198"/>
  <p:tag name="ORIGINALWIDTH" val=" 11.36547"/>
  <p:tag name="EMFCHILD" val="True"/>
</p:tagLst>
</file>

<file path=ppt/tags/tag7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3.146536"/>
  <p:tag name="ORIGINALWIDTH" val=" 11.25161"/>
  <p:tag name="EMFCHILD" val="True"/>
</p:tagLst>
</file>

<file path=ppt/tags/tag7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.4882285"/>
  <p:tag name="ORIGINALWIDTH" val=" 2.883307"/>
  <p:tag name="EMFCHILD" val="True"/>
</p:tagLst>
</file>

<file path=ppt/tags/tag7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335001"/>
  <p:tag name="ORIGINALWIDTH" val=" 10.00964"/>
  <p:tag name="EMFCHILD" val="True"/>
</p:tagLst>
</file>

<file path=ppt/tags/tag7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.4882285"/>
  <p:tag name="ORIGINALWIDTH" val=" 2.883307"/>
  <p:tag name="EMFCHILD" val="True"/>
</p:tagLst>
</file>

<file path=ppt/tags/tag7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632639"/>
  <p:tag name="ORIGINALWIDTH" val=" 2.541181"/>
  <p:tag name="EMFCHILD" val="True"/>
</p:tagLst>
</file>

<file path=ppt/tags/tag7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1.055945"/>
  <p:tag name="ORIGINALWIDTH" val=" 1.056811"/>
  <p:tag name="EMFCHILD" val="True"/>
</p:tagLst>
</file>

<file path=ppt/tags/tag7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835434"/>
  <p:tag name="ORIGINALWIDTH" val=" 8.184999"/>
  <p:tag name="EMFCHILD" val="True"/>
</p:tagLst>
</file>

<file path=ppt/tags/tag7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3.146536"/>
  <p:tag name="ORIGINALWIDTH" val=" 11.69835"/>
  <p:tag name="EMFCHILD" val="True"/>
</p:tagLst>
</file>

<file path=ppt/tags/tag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974866"/>
  <p:tag name="ORIGINALWIDTH" val=" 3.937981"/>
  <p:tag name="EMFCHILD" val="True"/>
</p:tagLst>
</file>

<file path=ppt/tags/tag7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.5373229"/>
  <p:tag name="ORIGINALWIDTH" val=" 2.904016"/>
  <p:tag name="EMFCHILD" val="True"/>
</p:tagLst>
</file>

<file path=ppt/tags/tag7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911773"/>
  <p:tag name="ORIGINALWIDTH" val=" 11.07027"/>
  <p:tag name="EMFCHILD" val="True"/>
</p:tagLst>
</file>

<file path=ppt/tags/tag7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.5373229"/>
  <p:tag name="ORIGINALWIDTH" val=" 2.904016"/>
  <p:tag name="EMFCHILD" val="True"/>
</p:tagLst>
</file>

<file path=ppt/tags/tag7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911773"/>
  <p:tag name="ORIGINALWIDTH" val=" 1.563779"/>
  <p:tag name="EMFCHILD" val="True"/>
</p:tagLst>
</file>

<file path=ppt/tags/tag7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3.146536"/>
  <p:tag name="ORIGINALWIDTH" val=" 4.265432"/>
  <p:tag name="EMFCHILD" val="True"/>
</p:tagLst>
</file>

<file path=ppt/tags/tag7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63634"/>
  <p:tag name="ORIGINALWIDTH" val=" 6.62992"/>
  <p:tag name="EMFCHILD" val="True"/>
</p:tagLst>
</file>

<file path=ppt/tags/tag7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974844"/>
  <p:tag name="ORIGINALWIDTH" val=" 5.61311"/>
  <p:tag name="EMFCHILD" val="True"/>
</p:tagLst>
</file>

<file path=ppt/tags/tag7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3.146536"/>
  <p:tag name="ORIGINALWIDTH" val=" 11.25157"/>
  <p:tag name="EMFCHILD" val="True"/>
</p:tagLst>
</file>

<file path=ppt/tags/tag7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.4882285"/>
  <p:tag name="ORIGINALWIDTH" val=" 2.883346"/>
  <p:tag name="EMFCHILD" val="True"/>
</p:tagLst>
</file>

<file path=ppt/tags/tag7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335001"/>
  <p:tag name="ORIGINALWIDTH" val=" 10.00964"/>
  <p:tag name="EMFCHILD" val="True"/>
</p:tagLst>
</file>

<file path=ppt/tags/tag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695374"/>
  <p:tag name="ORIGINALWIDTH" val=" 2.115203"/>
  <p:tag name="EMFCHILD" val="True"/>
</p:tagLst>
</file>

<file path=ppt/tags/tag7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.4882285"/>
  <p:tag name="ORIGINALWIDTH" val=" 2.883346"/>
  <p:tag name="EMFCHILD" val="True"/>
</p:tagLst>
</file>

<file path=ppt/tags/tag7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632639"/>
  <p:tag name="ORIGINALWIDTH" val=" 2.541181"/>
  <p:tag name="EMFCHILD" val="True"/>
</p:tagLst>
</file>

<file path=ppt/tags/tag7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9.964175"/>
  <p:tag name="ORIGINALWIDTH" val=" 2.312874"/>
  <p:tag name="EMFCHILD" val="True"/>
</p:tagLst>
</file>

<file path=ppt/tags/tag7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11.49074"/>
  <p:tag name="ORIGINALWIDTH" val=" 133.5498"/>
  <p:tag name="OUTPUTTYPE" val="SVG"/>
  <p:tag name="IGUANATEXVERSION" val="162"/>
  <p:tag name="LATEXADDIN" val="\documentclass{article}&#10;\usepackage{amsmath}&#10;\pagestyle{empty}&#10;\begin{document}&#10;&#10;\begin{gather*}&#10;\mathbf{h}^{dec}_{i} = \textsc{Decoder}(\mathbf{H}^{enc}, Y_{0:i-1})&#10;\end{gather*}&#10;&#10;\end{document}"/>
  <p:tag name="IGUANATEXSIZE" val="20"/>
  <p:tag name="IGUANATEXCURSOR" val="159"/>
  <p:tag name="TRANSPARENCY" val="True"/>
  <p:tag name="CHOOSECOLOR" val="False"/>
  <p:tag name="COLORHEX" val="000000"/>
  <p:tag name="LATEXENGINEID" val="1"/>
  <p:tag name="TEMPFOLDER" val="D:\ZhangYueNLP\latex\"/>
  <p:tag name="LATEXFORMHEIGHT" val=" 320"/>
  <p:tag name="LATEXFORMWIDTH" val=" 385"/>
  <p:tag name="LATEXFORMWRAP" val="True"/>
  <p:tag name="BITMAPVECTOR" val="1"/>
</p:tagLst>
</file>

<file path=ppt/tags/tag7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6.29759"/>
  <p:tag name="ORIGINALWIDTH" val=" 224.7942"/>
  <p:tag name="OUTPUTTYPE" val="SVG"/>
  <p:tag name="IGUANATEXVERSION" val="162"/>
  <p:tag name="LATEXADDIN" val="\documentclass{article}&#10;\usepackage{amsmath}&#10;\pagestyle{empty}&#10;\begin{document}&#10;&#10;\begin{flalign*}&#10;&amp; \mathbf{h}^{dec}_{0,i} = \hat{\mathbf{y}}_{i-1} &amp;&amp; \\&#10;&amp; \mathbf{h}^{dec}_{j,i} = \textsc{DecoderLayer}(\mathbf{H}^{enc}, \mathbf{H}^{dec}_{j-1, 1:i}) \rightarrow j^{th} layer &amp;&amp; \\&#10;&amp; \mathbf{h}^{dec}_{i} = \mathbf{h}^{dec}_{K_d, i} &amp;&amp;&#10;\end{flalign*}&#10;&#10;\end{document}"/>
  <p:tag name="IGUANATEXSIZE" val="20"/>
  <p:tag name="IGUANATEXCURSOR" val="247"/>
  <p:tag name="TRANSPARENCY" val="True"/>
  <p:tag name="CHOOSECOLOR" val="False"/>
  <p:tag name="COLORHEX" val="000000"/>
  <p:tag name="LATEXENGINEID" val="1"/>
  <p:tag name="TEMPFOLDER" val="D:\ZhangYueNLP\latex\"/>
  <p:tag name="LATEXFORMHEIGHT" val=" 320"/>
  <p:tag name="LATEXFORMWIDTH" val=" 385"/>
  <p:tag name="LATEXFORMWRAP" val="True"/>
  <p:tag name="BITMAPVECTOR" val="1"/>
</p:tagLst>
</file>

<file path=ppt/tags/tag7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11.8329"/>
  <p:tag name="ORIGINALWIDTH" val=" 161.564"/>
  <p:tag name="OUTPUTTYPE" val="SVG"/>
  <p:tag name="IGUANATEXVERSION" val="162"/>
  <p:tag name="LATEXADDIN" val="\documentclass{article}&#10;\usepackage{amsmath}&#10;\pagestyle{empty}&#10;\begin{document}&#10;&#10;\begin{gather*}&#10;\mathbf{P}(y_i|X_{1:n}, Y_{&lt;i}) = \textit{softmax}(\textbf{W}^{dec}\textbf{h}^{dec}_{i})&#10;\end{gather*}&#10;&#10;\end{document}"/>
  <p:tag name="IGUANATEXSIZE" val="20"/>
  <p:tag name="IGUANATEXCURSOR" val="183"/>
  <p:tag name="TRANSPARENCY" val="True"/>
  <p:tag name="CHOOSECOLOR" val="False"/>
  <p:tag name="COLORHEX" val="000000"/>
  <p:tag name="LATEXENGINEID" val="1"/>
  <p:tag name="TEMPFOLDER" val="D:\ZhangYueNLP\latex\"/>
  <p:tag name="LATEXFORMHEIGHT" val=" 320"/>
  <p:tag name="LATEXFORMWIDTH" val=" 385"/>
  <p:tag name="LATEXFORMWRAP" val="True"/>
  <p:tag name="BITMAPVECTOR" val="1"/>
</p:tagLst>
</file>

<file path=ppt/tags/tag7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10.86295"/>
  <p:tag name="ORIGINALWIDTH" val=" 101.5832"/>
  <p:tag name="OUTPUTTYPE" val="SVG"/>
  <p:tag name="IGUANATEXVERSION" val="162"/>
  <p:tag name="LATEXADDIN" val="\documentclass{article}&#10;\usepackage{amsmath}&#10;\pagestyle{empty}&#10;\begin{document}&#10;&#10;\begin{gather*}&#10;\hat{\mathbf{y}}_{i-1}=emb'(y_{i-1})+\mathbf{v}_i^p&#10;\end{gather*}&#10;&#10;\end{document}"/>
  <p:tag name="IGUANATEXSIZE" val="20"/>
  <p:tag name="IGUANATEXCURSOR" val="109"/>
  <p:tag name="TRANSPARENCY" val="True"/>
  <p:tag name="CHOOSECOLOR" val="False"/>
  <p:tag name="COLORHEX" val="000000"/>
  <p:tag name="LATEXENGINEID" val="1"/>
  <p:tag name="TEMPFOLDER" val="D:\ZhangYueNLP\latex\"/>
  <p:tag name="LATEXFORMHEIGHT" val=" 320"/>
  <p:tag name="LATEXFORMWIDTH" val=" 385"/>
  <p:tag name="LATEXFORMWRAP" val="True"/>
  <p:tag name="BITMAPVECTOR" val="1"/>
</p:tagLst>
</file>

<file path=ppt/tags/tag7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1.534488"/>
  <p:tag name="ORIGINALWIDTH" val=" 2.661615"/>
  <p:tag name="LATEXADDIN" val="\documentclass{article}&#10;\usepackage{amsmath}&#10;\pagestyle{empty}&#10;\begin{document}&#10;&#10;\begin{gather*}&#10;\hat{\mathbf{y}}_{i-1}=emb'(y_{i-1})+\mathbf{v}_i^p&#10;\end{gather*}&#10;&#10;\end{document}"/>
  <p:tag name="IGUANATEXSIZE" val="20"/>
  <p:tag name="IGUANATEXCURSOR" val="109"/>
  <p:tag name="TRANSPARENCY" val="True"/>
  <p:tag name="CHOOSECOLOR" val="False"/>
  <p:tag name="COLORHEX" val="000000"/>
  <p:tag name="LATEXENGINEID" val="1"/>
  <p:tag name="TEMPFOLDER" val="D:\ZhangYueNLP\latex\"/>
  <p:tag name="LATEXFORMHEIGHT" val=" 320"/>
  <p:tag name="LATEXFORMWIDTH" val=" 385"/>
  <p:tag name="LATEXFORMWRAP" val="True"/>
  <p:tag name="BITMAPVECTOR" val="1"/>
  <p:tag name="EMFCHILD" val="True"/>
</p:tagLst>
</file>

<file path=ppt/tags/tag7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416928"/>
  <p:tag name="ORIGINALWIDTH" val=" 5.563112"/>
  <p:tag name="EMFCHILD" val="True"/>
</p:tagLst>
</file>

<file path=ppt/tags/tag7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695393"/>
  <p:tag name="ORIGINALWIDTH" val=" 2.115198"/>
  <p:tag name="EMFCHILD" val="True"/>
</p:tagLst>
</file>

<file path=ppt/tags/tag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636349"/>
  <p:tag name="ORIGINALWIDTH" val=" 6.649586"/>
  <p:tag name="EMFCHILD" val="True"/>
</p:tagLst>
</file>

<file path=ppt/tags/tag7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.341929"/>
  <p:tag name="ORIGINALWIDTH" val=" 4.718938"/>
  <p:tag name="EMFCHILD" val="True"/>
</p:tagLst>
</file>

<file path=ppt/tags/tag7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632637"/>
  <p:tag name="ORIGINALWIDTH" val=" 2.540867"/>
  <p:tag name="EMFCHILD" val="True"/>
</p:tagLst>
</file>

<file path=ppt/tags/tag7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2.331614"/>
  <p:tag name="ORIGINALWIDTH" val=" 6.629923"/>
  <p:tag name="EMFCHILD" val="True"/>
</p:tagLst>
</file>

<file path=ppt/tags/tag7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7.02488"/>
  <p:tag name="ORIGINALWIDTH" val=" 17.0756"/>
  <p:tag name="EMFCHILD" val="True"/>
</p:tagLst>
</file>

<file path=ppt/tags/tag7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3.614133"/>
  <p:tag name="ORIGINALWIDTH" val=" 1.752402"/>
  <p:tag name="EMFCHILD" val="True"/>
</p:tagLst>
</file>

<file path=ppt/tags/tag7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9.964171"/>
  <p:tag name="ORIGINALWIDTH" val=" 2.312875"/>
  <p:tag name="EMFCHILD" val="True"/>
</p:tagLst>
</file>

<file path=ppt/tags/tag7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446888"/>
  <p:tag name="ORIGINALWIDTH" val=" 4.596025"/>
  <p:tag name="EMFCHILD" val="True"/>
</p:tagLst>
</file>

<file path=ppt/tags/tag7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695393"/>
  <p:tag name="ORIGINALWIDTH" val=" 2.115198"/>
  <p:tag name="EMFCHILD" val="True"/>
</p:tagLst>
</file>

<file path=ppt/tags/tag7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.341929"/>
  <p:tag name="ORIGINALWIDTH" val=" 4.718938"/>
  <p:tag name="EMFCHILD" val="True"/>
</p:tagLst>
</file>

<file path=ppt/tags/tag7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632637"/>
  <p:tag name="ORIGINALWIDTH" val=" 2.540867"/>
  <p:tag name="EMFCHILD" val="True"/>
</p:tagLst>
</file>

<file path=ppt/tags/tag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.9264991"/>
  <p:tag name="ORIGINALWIDTH" val=" 3.319611"/>
  <p:tag name="EMFCHILD" val="True"/>
</p:tagLst>
</file>

<file path=ppt/tags/tag7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9.964171"/>
  <p:tag name="ORIGINALWIDTH" val=" 2.312875"/>
  <p:tag name="EMFCHILD" val="True"/>
</p:tagLst>
</file>

<file path=ppt/tags/tag7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636337"/>
  <p:tag name="ORIGINALWIDTH" val=" 6.629923"/>
  <p:tag name="EMFCHILD" val="True"/>
</p:tagLst>
</file>

<file path=ppt/tags/tag7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464133"/>
  <p:tag name="ORIGINALWIDTH" val=" 5.523033"/>
  <p:tag name="EMFCHILD" val="True"/>
</p:tagLst>
</file>

<file path=ppt/tags/tag7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430353"/>
  <p:tag name="ORIGINALWIDTH" val=" 3.895119"/>
  <p:tag name="EMFCHILD" val="True"/>
</p:tagLst>
</file>

<file path=ppt/tags/tag7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695471"/>
  <p:tag name="ORIGINALWIDTH" val=" 2.115198"/>
  <p:tag name="EMFCHILD" val="True"/>
</p:tagLst>
</file>

<file path=ppt/tags/tag7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835426"/>
  <p:tag name="ORIGINALWIDTH" val=" 6.799453"/>
  <p:tag name="LATEXADDIN" val="\documentclass{article}&#10;\usepackage{amsmath}&#10;\pagestyle{empty}&#10;\begin{document}&#10;&#10;\begin{gather*}&#10;\mathbf{P}(y_i|X_{1:n}, Y_{&lt;i}) = \textit{softmax}(\textbf{W}^{dec}\textbf{h}^{dec}_{i})&#10;\end{gather*}&#10;&#10;\end{document}"/>
  <p:tag name="IGUANATEXSIZE" val="20"/>
  <p:tag name="IGUANATEXCURSOR" val="183"/>
  <p:tag name="TRANSPARENCY" val="True"/>
  <p:tag name="CHOOSECOLOR" val="False"/>
  <p:tag name="COLORHEX" val="000000"/>
  <p:tag name="LATEXENGINEID" val="1"/>
  <p:tag name="TEMPFOLDER" val="D:\ZhangYueNLP\latex\"/>
  <p:tag name="LATEXFORMHEIGHT" val=" 320"/>
  <p:tag name="LATEXFORMWIDTH" val=" 385"/>
  <p:tag name="LATEXFORMWRAP" val="True"/>
  <p:tag name="BITMAPVECTOR" val="1"/>
  <p:tag name="EMFCHILD" val="True"/>
</p:tagLst>
</file>

<file path=ppt/tags/tag7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9.964163"/>
  <p:tag name="ORIGINALWIDTH" val=" 2.312836"/>
  <p:tag name="EMFCHILD" val="True"/>
</p:tagLst>
</file>

<file path=ppt/tags/tag7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446883"/>
  <p:tag name="ORIGINALWIDTH" val=" 4.596026"/>
  <p:tag name="EMFCHILD" val="True"/>
</p:tagLst>
</file>

<file path=ppt/tags/tag7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695388"/>
  <p:tag name="ORIGINALWIDTH" val=" 2.115198"/>
  <p:tag name="EMFCHILD" val="True"/>
</p:tagLst>
</file>

<file path=ppt/tags/tag7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9.964163"/>
  <p:tag name="ORIGINALWIDTH" val=" .3987797"/>
  <p:tag name="EMFCHILD" val="True"/>
</p:tagLst>
</file>

<file path=ppt/tags/tag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573449"/>
  <p:tag name="ORIGINALWIDTH" val=" 4.38682"/>
  <p:tag name="EMFCHILD" val="True"/>
</p:tagLst>
</file>

<file path=ppt/tags/tag7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805426"/>
  <p:tag name="ORIGINALWIDTH" val=" 8.21469"/>
  <p:tag name="EMFCHILD" val="True"/>
</p:tagLst>
</file>

<file path=ppt/tags/tag7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632633"/>
  <p:tag name="ORIGINALWIDTH" val=" 4.742719"/>
  <p:tag name="EMFCHILD" val="True"/>
</p:tagLst>
</file>

<file path=ppt/tags/tag7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3.146532"/>
  <p:tag name="ORIGINALWIDTH" val=" 4.265435"/>
  <p:tag name="EMFCHILD" val="True"/>
</p:tagLst>
</file>

<file path=ppt/tags/tag7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2.979328"/>
  <p:tag name="ORIGINALWIDTH" val=" 1.166575"/>
  <p:tag name="EMFCHILD" val="True"/>
</p:tagLst>
</file>

<file path=ppt/tags/tag7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805426"/>
  <p:tag name="ORIGINALWIDTH" val=" 7.247642"/>
  <p:tag name="EMFCHILD" val="True"/>
</p:tagLst>
</file>

<file path=ppt/tags/tag7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5.15586"/>
  <p:tag name="ORIGINALWIDTH" val=" 7.921303"/>
  <p:tag name="EMFCHILD" val="True"/>
</p:tagLst>
</file>

<file path=ppt/tags/tag7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9.964163"/>
  <p:tag name="ORIGINALWIDTH" val=" 2.312875"/>
  <p:tag name="EMFCHILD" val="True"/>
</p:tagLst>
</file>

<file path=ppt/tags/tag7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2.331612"/>
  <p:tag name="ORIGINALWIDTH" val=" 6.629925"/>
  <p:tag name="EMFCHILD" val="True"/>
</p:tagLst>
</file>

<file path=ppt/tags/tag7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9.067668"/>
  <p:tag name="ORIGINALWIDTH" val=" 33.20045"/>
  <p:tag name="EMFCHILD" val="True"/>
</p:tagLst>
</file>

<file path=ppt/tags/tag7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9.964163"/>
  <p:tag name="ORIGINALWIDTH" val=" 2.312875"/>
  <p:tag name="EMFCHILD" val="True"/>
</p:tagLst>
</file>

<file path=ppt/tags/tag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911752"/>
  <p:tag name="ORIGINALWIDTH" val=" 10.96306"/>
  <p:tag name="EMFCHILD" val="True"/>
</p:tagLst>
</file>

<file path=ppt/tags/tag7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915189"/>
  <p:tag name="ORIGINALWIDTH" val=" 11.36544"/>
  <p:tag name="EMFCHILD" val="True"/>
</p:tagLst>
</file>

<file path=ppt/tags/tag7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911767"/>
  <p:tag name="ORIGINALWIDTH" val=" 10.96312"/>
  <p:tag name="EMFCHILD" val="True"/>
</p:tagLst>
</file>

<file path=ppt/tags/tag7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915111"/>
  <p:tag name="ORIGINALWIDTH" val=" 5.682877"/>
  <p:tag name="EMFCHILD" val="True"/>
</p:tagLst>
</file>

<file path=ppt/tags/tag7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911767"/>
  <p:tag name="ORIGINALWIDTH" val=" 10.96312"/>
  <p:tag name="EMFCHILD" val="True"/>
</p:tagLst>
</file>

<file path=ppt/tags/tag7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695467"/>
  <p:tag name="ORIGINALWIDTH" val=" 2.115198"/>
  <p:tag name="EMFCHILD" val="True"/>
</p:tagLst>
</file>

<file path=ppt/tags/tag7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9.964163"/>
  <p:tag name="ORIGINALWIDTH" val=" 2.312875"/>
  <p:tag name="EMFCHILD" val="True"/>
</p:tagLst>
</file>

<file path=ppt/tags/tag7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915117"/>
  <p:tag name="ORIGINALWIDTH" val=" 5.682878"/>
  <p:tag name="LATEXADDIN" val="\documentclass{article}&#10;\usepackage{amsmath}&#10;\pagestyle{empty}&#10;\begin{document}&#10;&#10;\begin{flalign*}&#10;&amp; \mathbf{h}^{dec}_{0,i} = \hat{\mathbf{y}}_{i-1} &amp;&amp; \\&#10;&amp; \mathbf{h}^{dec}_{j,i} = \textsc{DecoderLayer}(\mathbf{H}^{enc}, \mathbf{H}^{dec}_{j-1, 1:i}) \rightarrow j^{th} layer &amp;&amp; \\&#10;&amp; \mathbf{h}^{dec}_{i} = \mathbf{h}^{dec}_{K_d, i} &amp;&amp;&#10;\end{flalign*}&#10;&#10;\end{document}"/>
  <p:tag name="IGUANATEXSIZE" val="20"/>
  <p:tag name="IGUANATEXCURSOR" val="247"/>
  <p:tag name="TRANSPARENCY" val="True"/>
  <p:tag name="CHOOSECOLOR" val="False"/>
  <p:tag name="COLORHEX" val="000000"/>
  <p:tag name="LATEXENGINEID" val="1"/>
  <p:tag name="TEMPFOLDER" val="D:\ZhangYueNLP\latex\"/>
  <p:tag name="LATEXFORMHEIGHT" val=" 320"/>
  <p:tag name="LATEXFORMWIDTH" val=" 385"/>
  <p:tag name="LATEXFORMWRAP" val="True"/>
  <p:tag name="BITMAPVECTOR" val="1"/>
  <p:tag name="EMFCHILD" val="True"/>
</p:tagLst>
</file>

<file path=ppt/tags/tag7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911771"/>
  <p:tag name="ORIGINALWIDTH" val=" 10.96308"/>
  <p:tag name="EMFCHILD" val="True"/>
</p:tagLst>
</file>

<file path=ppt/tags/tag7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771967"/>
  <p:tag name="ORIGINALWIDTH" val=" 3.238939"/>
  <p:tag name="EMFCHILD" val="True"/>
</p:tagLst>
</file>

<file path=ppt/tags/tag7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5.9724"/>
  <p:tag name="ORIGINALWIDTH" val=" 4.02953"/>
  <p:tag name="EMFCHILD" val="True"/>
</p:tagLst>
</file>

<file path=ppt/tags/tag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695482"/>
  <p:tag name="ORIGINALWIDTH" val=" 2.115203"/>
  <p:tag name="EMFCHILD" val="True"/>
</p:tagLst>
</file>

<file path=ppt/tags/tag7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2.331614"/>
  <p:tag name="ORIGINALWIDTH" val=" 6.629925"/>
  <p:tag name="EMFCHILD" val="True"/>
</p:tagLst>
</file>

<file path=ppt/tags/tag7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1.534488"/>
  <p:tag name="ORIGINALWIDTH" val=" 2.661577"/>
  <p:tag name="EMFCHILD" val="True"/>
</p:tagLst>
</file>

<file path=ppt/tags/tag7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416928"/>
  <p:tag name="ORIGINALWIDTH" val=" 5.563074"/>
  <p:tag name="EMFCHILD" val="True"/>
</p:tagLst>
</file>

<file path=ppt/tags/tag7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695393"/>
  <p:tag name="ORIGINALWIDTH" val=" 2.115198"/>
  <p:tag name="EMFCHILD" val="True"/>
</p:tagLst>
</file>

<file path=ppt/tags/tag7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.341929"/>
  <p:tag name="ORIGINALWIDTH" val=" 4.71894"/>
  <p:tag name="EMFCHILD" val="True"/>
</p:tagLst>
</file>

<file path=ppt/tags/tag7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632637"/>
  <p:tag name="ORIGINALWIDTH" val=" 2.540868"/>
  <p:tag name="EMFCHILD" val="True"/>
</p:tagLst>
</file>

<file path=ppt/tags/tag7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915195"/>
  <p:tag name="ORIGINALWIDTH" val=" 5.682878"/>
  <p:tag name="EMFCHILD" val="True"/>
</p:tagLst>
</file>

<file path=ppt/tags/tag7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911731"/>
  <p:tag name="ORIGINALWIDTH" val=" 10.96308"/>
  <p:tag name="EMFCHILD" val="True"/>
</p:tagLst>
</file>

<file path=ppt/tags/tag7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048975"/>
  <p:tag name="ORIGINALWIDTH" val=" 3.064411"/>
  <p:tag name="EMFCHILD" val="True"/>
</p:tagLst>
</file>

<file path=ppt/tags/tag7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5.9724"/>
  <p:tag name="ORIGINALWIDTH" val=" 4.02953"/>
  <p:tag name="EMFCHILD" val="True"/>
</p:tagLst>
</file>

<file path=ppt/tags/tag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.3419724"/>
  <p:tag name="ORIGINALWIDTH" val=" 4.718916"/>
  <p:tag name="EMFCHILD" val="True"/>
</p:tagLst>
</file>

<file path=ppt/tags/tag7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2.331614"/>
  <p:tag name="ORIGINALWIDTH" val=" 6.629925"/>
  <p:tag name="EMFCHILD" val="True"/>
</p:tagLst>
</file>

<file path=ppt/tags/tag7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944841"/>
  <p:tag name="ORIGINALWIDTH" val=" 55.87031"/>
  <p:tag name="EMFCHILD" val="True"/>
</p:tagLst>
</file>

<file path=ppt/tags/tag7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5.260865"/>
  <p:tag name="ORIGINALWIDTH" val=" 17.39918"/>
  <p:tag name="EMFCHILD" val="True"/>
</p:tagLst>
</file>

<file path=ppt/tags/tag7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9.964171"/>
  <p:tag name="ORIGINALWIDTH" val=" 2.312876"/>
  <p:tag name="EMFCHILD" val="True"/>
</p:tagLst>
</file>

<file path=ppt/tags/tag7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835432"/>
  <p:tag name="ORIGINALWIDTH" val=" 8.184965"/>
  <p:tag name="EMFCHILD" val="True"/>
</p:tagLst>
</file>

<file path=ppt/tags/tag7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3.146535"/>
  <p:tag name="ORIGINALWIDTH" val=" 11.69969"/>
  <p:tag name="EMFCHILD" val="True"/>
</p:tagLst>
</file>

<file path=ppt/tags/tag7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2.97933"/>
  <p:tag name="ORIGINALWIDTH" val=" 1.166576"/>
  <p:tag name="EMFCHILD" val="True"/>
</p:tagLst>
</file>

<file path=ppt/tags/tag7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835432"/>
  <p:tag name="ORIGINALWIDTH" val=" 8.184965"/>
  <p:tag name="EMFCHILD" val="True"/>
</p:tagLst>
</file>

<file path=ppt/tags/tag7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911731"/>
  <p:tag name="ORIGINALWIDTH" val=" 10.96308"/>
  <p:tag name="EMFCHILD" val="True"/>
</p:tagLst>
</file>

<file path=ppt/tags/tag7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048975"/>
  <p:tag name="ORIGINALWIDTH" val=" 3.064451"/>
  <p:tag name="EMFCHILD" val="True"/>
</p:tagLst>
</file>

<file path=ppt/tags/tag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8.957952"/>
  <p:tag name="ORIGINALWIDTH" val=" 21.00579"/>
  <p:tag name="OUTPUTTYPE" val="SVG"/>
  <p:tag name="IGUANATEXVERSION" val="162"/>
  <p:tag name="LATEXADDIN" val="\documentclass{article}&#10;\usepackage{amsmath}&#10;\pagestyle{empty}&#10;\begin{document}&#10;&#10;\begin{gather*}&#10;\mathbf{h}_{i}, y_i&#10;\end{gather*}&#10;&#10;\end{document}"/>
  <p:tag name="IGUANATEXSIZE" val="20"/>
  <p:tag name="IGUANATEXCURSOR" val="110"/>
  <p:tag name="TRANSPARENCY" val="True"/>
  <p:tag name="CHOOSECOLOR" val="False"/>
  <p:tag name="COLORHEX" val="000000"/>
  <p:tag name="LATEXENGINEID" val="1"/>
  <p:tag name="TEMPFOLDER" val="D:\ZhangYueNLP\latex\"/>
  <p:tag name="LATEXFORMHEIGHT" val=" 320"/>
  <p:tag name="LATEXFORMWIDTH" val=" 385"/>
  <p:tag name="LATEXFORMWRAP" val="True"/>
  <p:tag name="BITMAPVECTOR" val="1"/>
</p:tagLst>
</file>

<file path=ppt/tags/tag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63255"/>
  <p:tag name="ORIGINALWIDTH" val=" 2.540889"/>
  <p:tag name="EMFCHILD" val="True"/>
</p:tagLst>
</file>

<file path=ppt/tags/tag8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.341929"/>
  <p:tag name="ORIGINALWIDTH" val=" 4.71894"/>
  <p:tag name="EMFCHILD" val="True"/>
</p:tagLst>
</file>

<file path=ppt/tags/tag8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632597"/>
  <p:tag name="ORIGINALWIDTH" val=" 2.540868"/>
  <p:tag name="EMFCHILD" val="True"/>
</p:tagLst>
</file>

<file path=ppt/tags/tag8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2.149055"/>
  <p:tag name="ORIGINALWIDTH" val=" .8863391"/>
  <p:tag name="EMFCHILD" val="True"/>
</p:tagLst>
</file>

<file path=ppt/tags/tag8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632597"/>
  <p:tag name="ORIGINALWIDTH" val=" 4.742719"/>
  <p:tag name="EMFCHILD" val="True"/>
</p:tagLst>
</file>

<file path=ppt/tags/tag8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695471"/>
  <p:tag name="ORIGINALWIDTH" val=" 2.115198"/>
  <p:tag name="EMFCHILD" val="True"/>
</p:tagLst>
</file>

<file path=ppt/tags/tag8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9.964171"/>
  <p:tag name="ORIGINALWIDTH" val=" 2.312876"/>
  <p:tag name="EMFCHILD" val="True"/>
</p:tagLst>
</file>

<file path=ppt/tags/tag8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5.201534"/>
  <p:tag name="ORIGINALWIDTH" val=" 8.853037"/>
  <p:tag name="EMFCHILD" val="True"/>
</p:tagLst>
</file>

<file path=ppt/tags/tag8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8.629053"/>
  <p:tag name="ORIGINALWIDTH" val=" 4.087443"/>
  <p:tag name="EMFCHILD" val="True"/>
</p:tagLst>
</file>

<file path=ppt/tags/tag8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911731"/>
  <p:tag name="ORIGINALWIDTH" val=" 7.047327"/>
  <p:tag name="EMFCHILD" val="True"/>
</p:tagLst>
</file>

<file path=ppt/tags/tag8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7.02488"/>
  <p:tag name="ORIGINALWIDTH" val=" 2.133348"/>
  <p:tag name="EMFCHILD" val="True"/>
</p:tagLst>
</file>

<file path=ppt/tags/tag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573451"/>
  <p:tag name="ORIGINALWIDTH" val=" 5.084528"/>
  <p:tag name="LATEXADDIN" val="\documentclass{article}&#10;\usepackage{amsmath}&#10;\pagestyle{empty}&#10;\begin{document}&#10;&#10;\begin{gather*}&#10;\mathbf{o}_i = \sigma(\mathbf{W}_o emb'(y_{i-1}) + \mathbf{U}_o \mathbf{h}^{dec}_{i-1} + \mathbf{C}_o \mathbf{c}_i)&#10;\end{gather*}&#10;&#10;\end{document}"/>
  <p:tag name="IGUANATEXSIZE" val="20"/>
  <p:tag name="IGUANATEXCURSOR" val="209"/>
  <p:tag name="TRANSPARENCY" val="True"/>
  <p:tag name="CHOOSECOLOR" val="False"/>
  <p:tag name="COLORHEX" val="000000"/>
  <p:tag name="LATEXENGINEID" val="1"/>
  <p:tag name="TEMPFOLDER" val="D:\ZhangYueNLP\latex\"/>
  <p:tag name="LATEXFORMHEIGHT" val=" 318.5"/>
  <p:tag name="LATEXFORMWIDTH" val=" 385"/>
  <p:tag name="LATEXFORMWRAP" val="True"/>
  <p:tag name="BITMAPVECTOR" val="1"/>
  <p:tag name="EMFCHILD" val="True"/>
</p:tagLst>
</file>

<file path=ppt/tags/tag8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446888"/>
  <p:tag name="ORIGINALWIDTH" val=" 9.756817"/>
  <p:tag name="EMFCHILD" val="True"/>
</p:tagLst>
</file>

<file path=ppt/tags/tag8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513818"/>
  <p:tag name="ORIGINALWIDTH" val=" 8.530635"/>
  <p:tag name="EMFCHILD" val="True"/>
</p:tagLst>
</file>

<file path=ppt/tags/tag8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915195"/>
  <p:tag name="ORIGINALWIDTH" val=" 5.682878"/>
  <p:tag name="EMFCHILD" val="True"/>
</p:tagLst>
</file>

<file path=ppt/tags/tag8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911731"/>
  <p:tag name="ORIGINALWIDTH" val=" 10.96308"/>
  <p:tag name="EMFCHILD" val="True"/>
</p:tagLst>
</file>

<file path=ppt/tags/tag8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695393"/>
  <p:tag name="ORIGINALWIDTH" val=" 2.115198"/>
  <p:tag name="EMFCHILD" val="True"/>
</p:tagLst>
</file>

<file path=ppt/tags/tag8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2.331614"/>
  <p:tag name="ORIGINALWIDTH" val=" 6.629925"/>
  <p:tag name="EMFCHILD" val="True"/>
</p:tagLst>
</file>

<file path=ppt/tags/tag8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915195"/>
  <p:tag name="ORIGINALWIDTH" val=" 5.682878"/>
  <p:tag name="EMFCHILD" val="True"/>
</p:tagLst>
</file>

<file path=ppt/tags/tag8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911731"/>
  <p:tag name="ORIGINALWIDTH" val=" 10.96308"/>
  <p:tag name="EMFCHILD" val="True"/>
</p:tagLst>
</file>

<file path=ppt/tags/tag8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765432"/>
  <p:tag name="ORIGINALWIDTH" val=" 6.352523"/>
  <p:tag name="EMFCHILD" val="True"/>
</p:tagLst>
</file>

<file path=ppt/tags/tag8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3.509999"/>
  <p:tag name="ORIGINALWIDTH" val=" 2.887088"/>
  <p:tag name="EMFCHILD" val="True"/>
</p:tagLst>
</file>

<file path=ppt/tags/tag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695375"/>
  <p:tag name="ORIGINALWIDTH" val=" 2.115203"/>
  <p:tag name="EMFCHILD" val="True"/>
</p:tagLst>
</file>

<file path=ppt/tags/tag8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5.972322"/>
  <p:tag name="ORIGINALWIDTH" val=" 4.02953"/>
  <p:tag name="EMFCHILD" val="True"/>
</p:tagLst>
</file>

<file path=ppt/tags/tag8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915113"/>
  <p:tag name="ORIGINALWIDTH" val=" 5.682876"/>
  <p:tag name="LATEXADDIN" val="\documentclass{article}&#10;\usepackage{amsmath}&#10;\pagestyle{empty}&#10;\begin{document}&#10;&#10;\begin{gather*}&#10;\mathbf{h}^{dec}_{i} = \textsc{Decoder}(\mathbf{H}^{enc}, Y_{0:i-1})&#10;\end{gather*}&#10;&#10;\end{document}"/>
  <p:tag name="IGUANATEXSIZE" val="20"/>
  <p:tag name="IGUANATEXCURSOR" val="159"/>
  <p:tag name="TRANSPARENCY" val="True"/>
  <p:tag name="CHOOSECOLOR" val="False"/>
  <p:tag name="COLORHEX" val="000000"/>
  <p:tag name="LATEXENGINEID" val="1"/>
  <p:tag name="TEMPFOLDER" val="D:\ZhangYueNLP\latex\"/>
  <p:tag name="LATEXFORMHEIGHT" val=" 320"/>
  <p:tag name="LATEXFORMWIDTH" val=" 385"/>
  <p:tag name="LATEXFORMWRAP" val="True"/>
  <p:tag name="BITMAPVECTOR" val="1"/>
  <p:tag name="EMFCHILD" val="True"/>
</p:tagLst>
</file>

<file path=ppt/tags/tag8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911768"/>
  <p:tag name="ORIGINALWIDTH" val=" 10.96307"/>
  <p:tag name="EMFCHILD" val="True"/>
</p:tagLst>
</file>

<file path=ppt/tags/tag8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695469"/>
  <p:tag name="ORIGINALWIDTH" val=" 2.115198"/>
  <p:tag name="EMFCHILD" val="True"/>
</p:tagLst>
</file>

<file path=ppt/tags/tag8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2.331613"/>
  <p:tag name="ORIGINALWIDTH" val=" 6.629924"/>
  <p:tag name="EMFCHILD" val="True"/>
</p:tagLst>
</file>

<file path=ppt/tags/tag8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944838"/>
  <p:tag name="ORIGINALWIDTH" val=" 43.19218"/>
  <p:tag name="EMFCHILD" val="True"/>
</p:tagLst>
</file>

<file path=ppt/tags/tag8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9.964167"/>
  <p:tag name="ORIGINALWIDTH" val=" 2.312875"/>
  <p:tag name="EMFCHILD" val="True"/>
</p:tagLst>
</file>

<file path=ppt/tags/tag8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835428"/>
  <p:tag name="ORIGINALWIDTH" val=" 8.185003"/>
  <p:tag name="EMFCHILD" val="True"/>
</p:tagLst>
</file>

<file path=ppt/tags/tag8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3.146533"/>
  <p:tag name="ORIGINALWIDTH" val=" 11.69973"/>
  <p:tag name="EMFCHILD" val="True"/>
</p:tagLst>
</file>

<file path=ppt/tags/tag8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2.979329"/>
  <p:tag name="ORIGINALWIDTH" val=" 1.166575"/>
  <p:tag name="EMFCHILD" val="True"/>
</p:tagLst>
</file>

<file path=ppt/tags/tag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2.331577"/>
  <p:tag name="ORIGINALWIDTH" val=" 6.629938"/>
  <p:tag name="EMFCHILD" val="True"/>
</p:tagLst>
</file>

<file path=ppt/tags/tag8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805389"/>
  <p:tag name="ORIGINALWIDTH" val=" 7.24764"/>
  <p:tag name="EMFCHILD" val="True"/>
</p:tagLst>
</file>

<file path=ppt/tags/tag8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772044"/>
  <p:tag name="ORIGINALWIDTH" val=" 5.140514"/>
  <p:tag name="EMFCHILD" val="True"/>
</p:tagLst>
</file>

<file path=ppt/tags/tag8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69539"/>
  <p:tag name="ORIGINALWIDTH" val=" 2.115198"/>
  <p:tag name="EMFCHILD" val="True"/>
</p:tagLst>
</file>

<file path=ppt/tags/tag8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.3419289"/>
  <p:tag name="ORIGINALWIDTH" val=" 4.718939"/>
  <p:tag name="EMFCHILD" val="True"/>
</p:tagLst>
</file>

<file path=ppt/tags/tag8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632635"/>
  <p:tag name="ORIGINALWIDTH" val=" 2.540867"/>
  <p:tag name="EMFCHILD" val="True"/>
</p:tagLst>
</file>

<file path=ppt/tags/tag8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9.964167"/>
  <p:tag name="ORIGINALWIDTH" val=" 2.312875"/>
  <p:tag name="EMFCHILD" val="True"/>
</p:tagLst>
</file>

<file path=ppt/tags/tag8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11.49074"/>
  <p:tag name="ORIGINALWIDTH" val=" 133.5498"/>
  <p:tag name="OUTPUTTYPE" val="SVG"/>
  <p:tag name="IGUANATEXVERSION" val="162"/>
  <p:tag name="LATEXADDIN" val="\documentclass{article}&#10;\usepackage{amsmath}&#10;\pagestyle{empty}&#10;\begin{document}&#10;&#10;\begin{gather*}&#10;\mathbf{h}^{dec}_{i} = \textsc{Decoder}(\mathbf{H}^{enc}, Y_{0:i-1})&#10;\end{gather*}&#10;&#10;\end{document}"/>
  <p:tag name="IGUANATEXSIZE" val="20"/>
  <p:tag name="IGUANATEXCURSOR" val="159"/>
  <p:tag name="TRANSPARENCY" val="True"/>
  <p:tag name="CHOOSECOLOR" val="False"/>
  <p:tag name="COLORHEX" val="000000"/>
  <p:tag name="LATEXENGINEID" val="1"/>
  <p:tag name="TEMPFOLDER" val="D:\ZhangYueNLP\latex\"/>
  <p:tag name="LATEXFORMHEIGHT" val=" 320"/>
  <p:tag name="LATEXFORMWIDTH" val=" 385"/>
  <p:tag name="LATEXFORMWRAP" val="True"/>
  <p:tag name="BITMAPVECTOR" val="1"/>
</p:tagLst>
</file>

<file path=ppt/tags/tag8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6.29759"/>
  <p:tag name="ORIGINALWIDTH" val=" 224.7942"/>
  <p:tag name="OUTPUTTYPE" val="SVG"/>
  <p:tag name="IGUANATEXVERSION" val="162"/>
  <p:tag name="LATEXADDIN" val="\documentclass{article}&#10;\usepackage{amsmath}&#10;\pagestyle{empty}&#10;\begin{document}&#10;&#10;\begin{flalign*}&#10;&amp; \mathbf{h}^{dec}_{0,i} = \hat{\mathbf{y}}_{i-1} &amp;&amp; \\&#10;&amp; \mathbf{h}^{dec}_{j,i} = \textsc{DecoderLayer}(\mathbf{H}^{enc}, \mathbf{H}^{dec}_{j-1, 1:i}) \rightarrow j^{th} layer &amp;&amp; \\&#10;&amp; \mathbf{h}^{dec}_{i} = \mathbf{h}^{dec}_{K_d, i} &amp;&amp;&#10;\end{flalign*}&#10;&#10;\end{document}"/>
  <p:tag name="IGUANATEXSIZE" val="20"/>
  <p:tag name="IGUANATEXCURSOR" val="247"/>
  <p:tag name="TRANSPARENCY" val="True"/>
  <p:tag name="CHOOSECOLOR" val="False"/>
  <p:tag name="COLORHEX" val="000000"/>
  <p:tag name="LATEXENGINEID" val="1"/>
  <p:tag name="TEMPFOLDER" val="D:\ZhangYueNLP\latex\"/>
  <p:tag name="LATEXFORMHEIGHT" val=" 320"/>
  <p:tag name="LATEXFORMWIDTH" val=" 385"/>
  <p:tag name="LATEXFORMWRAP" val="True"/>
  <p:tag name="BITMAPVECTOR" val="1"/>
</p:tagLst>
</file>

<file path=ppt/tags/tag8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11.8329"/>
  <p:tag name="ORIGINALWIDTH" val=" 163.0943"/>
  <p:tag name="OUTPUTTYPE" val="SVG"/>
  <p:tag name="IGUANATEXVERSION" val="162"/>
  <p:tag name="LATEXADDIN" val="\documentclass{article}&#10;\usepackage{amsmath}&#10;\pagestyle{empty}&#10;\begin{document}&#10;&#10;\begin{gather*}&#10;\mathbf{P}(y_i|X_{1:n}, Y_{&lt;i}) = \textit{softmax}(\textbf{W}^{dec}\textbf{h}^{dec}_{i-1})&#10;\end{gather*}&#10;&#10;\end{document}"/>
  <p:tag name="IGUANATEXSIZE" val="20"/>
  <p:tag name="IGUANATEXCURSOR" val="140"/>
  <p:tag name="TRANSPARENCY" val="True"/>
  <p:tag name="CHOOSECOLOR" val="False"/>
  <p:tag name="COLORHEX" val="000000"/>
  <p:tag name="LATEXENGINEID" val="1"/>
  <p:tag name="TEMPFOLDER" val="D:\ZhangYueNLP\latex\"/>
  <p:tag name="LATEXFORMHEIGHT" val=" 320"/>
  <p:tag name="LATEXFORMWIDTH" val=" 385"/>
  <p:tag name="LATEXFORMWRAP" val="True"/>
  <p:tag name="BITMAPVECTOR" val="1"/>
</p:tagLst>
</file>

<file path=ppt/tags/tag8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10.86295"/>
  <p:tag name="ORIGINALWIDTH" val=" 101.5832"/>
  <p:tag name="OUTPUTTYPE" val="SVG"/>
  <p:tag name="IGUANATEXVERSION" val="162"/>
  <p:tag name="LATEXADDIN" val="\documentclass{article}&#10;\usepackage{amsmath}&#10;\pagestyle{empty}&#10;\begin{document}&#10;&#10;\begin{gather*}&#10;\hat{\mathbf{y}}_{i-1}=emb'(y_{i-1})+\mathbf{v}_i^p&#10;\end{gather*}&#10;&#10;\end{document}"/>
  <p:tag name="IGUANATEXSIZE" val="20"/>
  <p:tag name="IGUANATEXCURSOR" val="109"/>
  <p:tag name="TRANSPARENCY" val="True"/>
  <p:tag name="CHOOSECOLOR" val="False"/>
  <p:tag name="COLORHEX" val="000000"/>
  <p:tag name="LATEXENGINEID" val="1"/>
  <p:tag name="TEMPFOLDER" val="D:\ZhangYueNLP\latex\"/>
  <p:tag name="LATEXFORMHEIGHT" val=" 320"/>
  <p:tag name="LATEXFORMWIDTH" val=" 385"/>
  <p:tag name="LATEXFORMWRAP" val="True"/>
  <p:tag name="BITMAPVECTOR" val="1"/>
</p:tagLst>
</file>

<file path=ppt/tags/tag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404408"/>
  <p:tag name="ORIGINALWIDTH" val=" 5.274082"/>
  <p:tag name="EMFCHILD" val="True"/>
</p:tagLst>
</file>

<file path=ppt/tags/tag8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1.534488"/>
  <p:tag name="ORIGINALWIDTH" val=" 2.661615"/>
  <p:tag name="LATEXADDIN" val="\documentclass{article}&#10;\usepackage{amsmath}&#10;\pagestyle{empty}&#10;\begin{document}&#10;&#10;\begin{gather*}&#10;\hat{\mathbf{y}}_{i-1}=emb'(y_{i-1})+\mathbf{v}_i^p&#10;\end{gather*}&#10;&#10;\end{document}"/>
  <p:tag name="IGUANATEXSIZE" val="20"/>
  <p:tag name="IGUANATEXCURSOR" val="109"/>
  <p:tag name="TRANSPARENCY" val="True"/>
  <p:tag name="CHOOSECOLOR" val="False"/>
  <p:tag name="COLORHEX" val="000000"/>
  <p:tag name="LATEXENGINEID" val="1"/>
  <p:tag name="TEMPFOLDER" val="D:\ZhangYueNLP\latex\"/>
  <p:tag name="LATEXFORMHEIGHT" val=" 320"/>
  <p:tag name="LATEXFORMWIDTH" val=" 385"/>
  <p:tag name="LATEXFORMWRAP" val="True"/>
  <p:tag name="BITMAPVECTOR" val="1"/>
  <p:tag name="EMFCHILD" val="True"/>
</p:tagLst>
</file>

<file path=ppt/tags/tag8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416928"/>
  <p:tag name="ORIGINALWIDTH" val=" 5.563112"/>
  <p:tag name="EMFCHILD" val="True"/>
</p:tagLst>
</file>

<file path=ppt/tags/tag8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695393"/>
  <p:tag name="ORIGINALWIDTH" val=" 2.115198"/>
  <p:tag name="EMFCHILD" val="True"/>
</p:tagLst>
</file>

<file path=ppt/tags/tag8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.341929"/>
  <p:tag name="ORIGINALWIDTH" val=" 4.718938"/>
  <p:tag name="EMFCHILD" val="True"/>
</p:tagLst>
</file>

<file path=ppt/tags/tag8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632637"/>
  <p:tag name="ORIGINALWIDTH" val=" 2.540867"/>
  <p:tag name="EMFCHILD" val="True"/>
</p:tagLst>
</file>

<file path=ppt/tags/tag8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2.331614"/>
  <p:tag name="ORIGINALWIDTH" val=" 6.629923"/>
  <p:tag name="EMFCHILD" val="True"/>
</p:tagLst>
</file>

<file path=ppt/tags/tag8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7.02488"/>
  <p:tag name="ORIGINALWIDTH" val=" 17.0756"/>
  <p:tag name="EMFCHILD" val="True"/>
</p:tagLst>
</file>

<file path=ppt/tags/tag8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3.614133"/>
  <p:tag name="ORIGINALWIDTH" val=" 1.752402"/>
  <p:tag name="EMFCHILD" val="True"/>
</p:tagLst>
</file>

<file path=ppt/tags/tag8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9.964171"/>
  <p:tag name="ORIGINALWIDTH" val=" 2.312875"/>
  <p:tag name="EMFCHILD" val="True"/>
</p:tagLst>
</file>

<file path=ppt/tags/tag8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446888"/>
  <p:tag name="ORIGINALWIDTH" val=" 4.596025"/>
  <p:tag name="EMFCHILD" val="True"/>
</p:tagLst>
</file>

<file path=ppt/tags/tag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9.96416"/>
  <p:tag name="ORIGINALWIDTH" val=" 2.312852"/>
  <p:tag name="EMFCHILD" val="True"/>
</p:tagLst>
</file>

<file path=ppt/tags/tag8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695393"/>
  <p:tag name="ORIGINALWIDTH" val=" 2.115198"/>
  <p:tag name="EMFCHILD" val="True"/>
</p:tagLst>
</file>

<file path=ppt/tags/tag8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.341929"/>
  <p:tag name="ORIGINALWIDTH" val=" 4.718938"/>
  <p:tag name="EMFCHILD" val="True"/>
</p:tagLst>
</file>

<file path=ppt/tags/tag8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632637"/>
  <p:tag name="ORIGINALWIDTH" val=" 2.540867"/>
  <p:tag name="EMFCHILD" val="True"/>
</p:tagLst>
</file>

<file path=ppt/tags/tag8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9.964171"/>
  <p:tag name="ORIGINALWIDTH" val=" 2.312875"/>
  <p:tag name="EMFCHILD" val="True"/>
</p:tagLst>
</file>

<file path=ppt/tags/tag8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636337"/>
  <p:tag name="ORIGINALWIDTH" val=" 6.629923"/>
  <p:tag name="EMFCHILD" val="True"/>
</p:tagLst>
</file>

<file path=ppt/tags/tag8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464133"/>
  <p:tag name="ORIGINALWIDTH" val=" 5.523033"/>
  <p:tag name="EMFCHILD" val="True"/>
</p:tagLst>
</file>

<file path=ppt/tags/tag8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430353"/>
  <p:tag name="ORIGINALWIDTH" val=" 3.895119"/>
  <p:tag name="EMFCHILD" val="True"/>
</p:tagLst>
</file>

<file path=ppt/tags/tag8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695471"/>
  <p:tag name="ORIGINALWIDTH" val=" 2.115198"/>
  <p:tag name="EMFCHILD" val="True"/>
</p:tagLst>
</file>

<file path=ppt/tags/tag8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835426"/>
  <p:tag name="ORIGINALWIDTH" val=" 6.799451"/>
  <p:tag name="LATEXADDIN" val="\documentclass{article}&#10;\usepackage{amsmath}&#10;\pagestyle{empty}&#10;\begin{document}&#10;&#10;\begin{gather*}&#10;\mathbf{P}(y_i|X_{1:n}, Y_{&lt;i}) = \textit{softmax}(\textbf{W}^{dec}\textbf{h}^{dec}_{i-1})&#10;\end{gather*}&#10;&#10;\end{document}"/>
  <p:tag name="IGUANATEXSIZE" val="20"/>
  <p:tag name="IGUANATEXCURSOR" val="140"/>
  <p:tag name="TRANSPARENCY" val="True"/>
  <p:tag name="CHOOSECOLOR" val="False"/>
  <p:tag name="COLORHEX" val="000000"/>
  <p:tag name="LATEXENGINEID" val="1"/>
  <p:tag name="TEMPFOLDER" val="D:\ZhangYueNLP\latex\"/>
  <p:tag name="LATEXFORMHEIGHT" val=" 320"/>
  <p:tag name="LATEXFORMWIDTH" val=" 385"/>
  <p:tag name="LATEXFORMWRAP" val="True"/>
  <p:tag name="BITMAPVECTOR" val="1"/>
  <p:tag name="EMFCHILD" val="True"/>
</p:tagLst>
</file>

<file path=ppt/tags/tag8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9.964163"/>
  <p:tag name="ORIGINALWIDTH" val=" 2.312835"/>
  <p:tag name="EMFCHILD" val="True"/>
</p:tagLst>
</file>

<file path=ppt/tags/tag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915175"/>
  <p:tag name="ORIGINALWIDTH" val=" 11.36548"/>
  <p:tag name="EMFCHILD" val="True"/>
</p:tagLst>
</file>

<file path=ppt/tags/tag8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446883"/>
  <p:tag name="ORIGINALWIDTH" val=" 4.596025"/>
  <p:tag name="EMFCHILD" val="True"/>
</p:tagLst>
</file>

<file path=ppt/tags/tag8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695388"/>
  <p:tag name="ORIGINALWIDTH" val=" 2.115198"/>
  <p:tag name="EMFCHILD" val="True"/>
</p:tagLst>
</file>

<file path=ppt/tags/tag8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9.964163"/>
  <p:tag name="ORIGINALWIDTH" val=" .3987403"/>
  <p:tag name="EMFCHILD" val="True"/>
</p:tagLst>
</file>

<file path=ppt/tags/tag8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805426"/>
  <p:tag name="ORIGINALWIDTH" val=" 8.214688"/>
  <p:tag name="EMFCHILD" val="True"/>
</p:tagLst>
</file>

<file path=ppt/tags/tag8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632633"/>
  <p:tag name="ORIGINALWIDTH" val=" 4.742718"/>
  <p:tag name="EMFCHILD" val="True"/>
</p:tagLst>
</file>

<file path=ppt/tags/tag8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3.146532"/>
  <p:tag name="ORIGINALWIDTH" val=" 4.265434"/>
  <p:tag name="EMFCHILD" val="True"/>
</p:tagLst>
</file>

<file path=ppt/tags/tag8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2.979328"/>
  <p:tag name="ORIGINALWIDTH" val=" 1.166575"/>
  <p:tag name="EMFCHILD" val="True"/>
</p:tagLst>
</file>

<file path=ppt/tags/tag8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805426"/>
  <p:tag name="ORIGINALWIDTH" val=" 7.24764"/>
  <p:tag name="EMFCHILD" val="True"/>
</p:tagLst>
</file>

<file path=ppt/tags/tag8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5.15586"/>
  <p:tag name="ORIGINALWIDTH" val=" 7.921302"/>
  <p:tag name="EMFCHILD" val="True"/>
</p:tagLst>
</file>

<file path=ppt/tags/tag8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9.964163"/>
  <p:tag name="ORIGINALWIDTH" val=" 2.312875"/>
  <p:tag name="EMFCHILD" val="True"/>
</p:tagLst>
</file>

<file path=ppt/tags/tag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3.146514"/>
  <p:tag name="ORIGINALWIDTH" val=" 3.274004"/>
  <p:tag name="EMFCHILD" val="True"/>
</p:tagLst>
</file>

<file path=ppt/tags/tag8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2.331612"/>
  <p:tag name="ORIGINALWIDTH" val=" 6.629963"/>
  <p:tag name="EMFCHILD" val="True"/>
</p:tagLst>
</file>

<file path=ppt/tags/tag8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9.067668"/>
  <p:tag name="ORIGINALWIDTH" val=" 33.20049"/>
  <p:tag name="EMFCHILD" val="True"/>
</p:tagLst>
</file>

<file path=ppt/tags/tag8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9.964163"/>
  <p:tag name="ORIGINALWIDTH" val=" 2.312875"/>
  <p:tag name="EMFCHILD" val="True"/>
</p:tagLst>
</file>

<file path=ppt/tags/tag8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915189"/>
  <p:tag name="ORIGINALWIDTH" val=" 11.36544"/>
  <p:tag name="EMFCHILD" val="True"/>
</p:tagLst>
</file>

<file path=ppt/tags/tag8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911767"/>
  <p:tag name="ORIGINALWIDTH" val=" 10.96307"/>
  <p:tag name="EMFCHILD" val="True"/>
</p:tagLst>
</file>

<file path=ppt/tags/tag8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915111"/>
  <p:tag name="ORIGINALWIDTH" val=" 5.682876"/>
  <p:tag name="EMFCHILD" val="True"/>
</p:tagLst>
</file>

<file path=ppt/tags/tag8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911767"/>
  <p:tag name="ORIGINALWIDTH" val=" 10.96315"/>
  <p:tag name="EMFCHILD" val="True"/>
</p:tagLst>
</file>

<file path=ppt/tags/tag8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695467"/>
  <p:tag name="ORIGINALWIDTH" val=" 2.115198"/>
  <p:tag name="EMFCHILD" val="True"/>
</p:tagLst>
</file>

<file path=ppt/tags/tag8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.3420075"/>
  <p:tag name="ORIGINALWIDTH" val=" 4.718939"/>
  <p:tag name="EMFCHILD" val="True"/>
</p:tagLst>
</file>

<file path=ppt/tags/tag8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632594"/>
  <p:tag name="ORIGINALWIDTH" val=" 2.540867"/>
  <p:tag name="EMFCHILD" val="True"/>
</p:tagLst>
</file>

<file path=ppt/tags/tag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7.024901"/>
  <p:tag name="ORIGINALWIDTH" val=" 17.07555"/>
  <p:tag name="EMFCHILD" val="True"/>
</p:tagLst>
</file>

<file path=ppt/tags/tag8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9.964163"/>
  <p:tag name="ORIGINALWIDTH" val=" 2.312875"/>
  <p:tag name="EMFCHILD" val="True"/>
</p:tagLst>
</file>

<file path=ppt/tags/tag8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915117"/>
  <p:tag name="ORIGINALWIDTH" val=" 5.682878"/>
  <p:tag name="LATEXADDIN" val="\documentclass{article}&#10;\usepackage{amsmath}&#10;\pagestyle{empty}&#10;\begin{document}&#10;&#10;\begin{flalign*}&#10;&amp; \mathbf{h}^{dec}_{0,i} = \hat{\mathbf{y}}_{i-1} &amp;&amp; \\&#10;&amp; \mathbf{h}^{dec}_{j,i} = \textsc{DecoderLayer}(\mathbf{H}^{enc}, \mathbf{H}^{dec}_{j-1, 1:i}) \rightarrow j^{th} layer &amp;&amp; \\&#10;&amp; \mathbf{h}^{dec}_{i} = \mathbf{h}^{dec}_{K_d, i} &amp;&amp;&#10;\end{flalign*}&#10;&#10;\end{document}"/>
  <p:tag name="IGUANATEXSIZE" val="20"/>
  <p:tag name="IGUANATEXCURSOR" val="247"/>
  <p:tag name="TRANSPARENCY" val="True"/>
  <p:tag name="CHOOSECOLOR" val="False"/>
  <p:tag name="COLORHEX" val="000000"/>
  <p:tag name="LATEXENGINEID" val="1"/>
  <p:tag name="TEMPFOLDER" val="D:\ZhangYueNLP\latex\"/>
  <p:tag name="LATEXFORMHEIGHT" val=" 320"/>
  <p:tag name="LATEXFORMWIDTH" val=" 385"/>
  <p:tag name="LATEXFORMWRAP" val="True"/>
  <p:tag name="BITMAPVECTOR" val="1"/>
  <p:tag name="EMFCHILD" val="True"/>
</p:tagLst>
</file>

<file path=ppt/tags/tag8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911771"/>
  <p:tag name="ORIGINALWIDTH" val=" 10.96308"/>
  <p:tag name="EMFCHILD" val="True"/>
</p:tagLst>
</file>

<file path=ppt/tags/tag8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771967"/>
  <p:tag name="ORIGINALWIDTH" val=" 3.238939"/>
  <p:tag name="EMFCHILD" val="True"/>
</p:tagLst>
</file>

<file path=ppt/tags/tag8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5.9724"/>
  <p:tag name="ORIGINALWIDTH" val=" 4.02953"/>
  <p:tag name="EMFCHILD" val="True"/>
</p:tagLst>
</file>

<file path=ppt/tags/tag8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2.331614"/>
  <p:tag name="ORIGINALWIDTH" val=" 6.629925"/>
  <p:tag name="EMFCHILD" val="True"/>
</p:tagLst>
</file>

<file path=ppt/tags/tag8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1.534488"/>
  <p:tag name="ORIGINALWIDTH" val=" 2.661577"/>
  <p:tag name="EMFCHILD" val="True"/>
</p:tagLst>
</file>

<file path=ppt/tags/tag8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416928"/>
  <p:tag name="ORIGINALWIDTH" val=" 5.563074"/>
  <p:tag name="EMFCHILD" val="True"/>
</p:tagLst>
</file>

<file path=ppt/tags/tag8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695393"/>
  <p:tag name="ORIGINALWIDTH" val=" 2.115198"/>
  <p:tag name="EMFCHILD" val="True"/>
</p:tagLst>
</file>

<file path=ppt/tags/tag8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.341929"/>
  <p:tag name="ORIGINALWIDTH" val=" 4.71894"/>
  <p:tag name="EMFCHILD" val="True"/>
</p:tagLst>
</file>

<file path=ppt/tags/tag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3.614136"/>
  <p:tag name="ORIGINALWIDTH" val=" 1.752396"/>
  <p:tag name="EMFCHILD" val="True"/>
</p:tagLst>
</file>

<file path=ppt/tags/tag8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632637"/>
  <p:tag name="ORIGINALWIDTH" val=" 2.540868"/>
  <p:tag name="EMFCHILD" val="True"/>
</p:tagLst>
</file>

<file path=ppt/tags/tag8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915195"/>
  <p:tag name="ORIGINALWIDTH" val=" 5.682878"/>
  <p:tag name="EMFCHILD" val="True"/>
</p:tagLst>
</file>

<file path=ppt/tags/tag8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911731"/>
  <p:tag name="ORIGINALWIDTH" val=" 10.96308"/>
  <p:tag name="EMFCHILD" val="True"/>
</p:tagLst>
</file>

<file path=ppt/tags/tag8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048975"/>
  <p:tag name="ORIGINALWIDTH" val=" 3.064411"/>
  <p:tag name="EMFCHILD" val="True"/>
</p:tagLst>
</file>

<file path=ppt/tags/tag8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5.9724"/>
  <p:tag name="ORIGINALWIDTH" val=" 4.02953"/>
  <p:tag name="EMFCHILD" val="True"/>
</p:tagLst>
</file>

<file path=ppt/tags/tag8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2.331614"/>
  <p:tag name="ORIGINALWIDTH" val=" 6.629925"/>
  <p:tag name="EMFCHILD" val="True"/>
</p:tagLst>
</file>

<file path=ppt/tags/tag8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944841"/>
  <p:tag name="ORIGINALWIDTH" val=" 55.87031"/>
  <p:tag name="EMFCHILD" val="True"/>
</p:tagLst>
</file>

<file path=ppt/tags/tag8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5.260865"/>
  <p:tag name="ORIGINALWIDTH" val=" 17.39918"/>
  <p:tag name="EMFCHILD" val="True"/>
</p:tagLst>
</file>

<file path=ppt/tags/tag8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9.964171"/>
  <p:tag name="ORIGINALWIDTH" val=" 2.312876"/>
  <p:tag name="EMFCHILD" val="True"/>
</p:tagLst>
</file>

<file path=ppt/tags/tag8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835432"/>
  <p:tag name="ORIGINALWIDTH" val=" 8.184965"/>
  <p:tag name="EMFCHILD" val="True"/>
</p:tagLst>
</file>

<file path=ppt/tags/tag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446889"/>
  <p:tag name="ORIGINALWIDTH" val=" 16.95449"/>
  <p:tag name="OUTPUTTYPE" val="SVG"/>
  <p:tag name="IGUANATEXVERSION" val="162"/>
  <p:tag name="LATEXADDIN" val="\documentclass{article}&#10;\usepackage{amsmath}&#10;\pagestyle{empty}&#10;\begin{document}&#10;&#10;\begin{gather*}&#10;y_{i-1}&#10;\end{gather*}&#10;&#10;\end{document}"/>
  <p:tag name="IGUANATEXSIZE" val="20"/>
  <p:tag name="IGUANATEXCURSOR" val="103"/>
  <p:tag name="TRANSPARENCY" val="True"/>
  <p:tag name="CHOOSECOLOR" val="False"/>
  <p:tag name="COLORHEX" val="000000"/>
  <p:tag name="LATEXENGINEID" val="1"/>
  <p:tag name="TEMPFOLDER" val="D:\ZhangYueNLP\latex\"/>
  <p:tag name="LATEXFORMHEIGHT" val=" 320"/>
  <p:tag name="LATEXFORMWIDTH" val=" 385"/>
  <p:tag name="LATEXFORMWRAP" val="True"/>
  <p:tag name="BITMAPVECTOR" val="1"/>
</p:tagLst>
</file>

<file path=ppt/tags/tag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9.96416"/>
  <p:tag name="ORIGINALWIDTH" val=" 2.312852"/>
  <p:tag name="EMFCHILD" val="True"/>
</p:tagLst>
</file>

<file path=ppt/tags/tag9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3.146535"/>
  <p:tag name="ORIGINALWIDTH" val=" 11.69969"/>
  <p:tag name="EMFCHILD" val="True"/>
</p:tagLst>
</file>

<file path=ppt/tags/tag9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2.97933"/>
  <p:tag name="ORIGINALWIDTH" val=" 1.166576"/>
  <p:tag name="EMFCHILD" val="True"/>
</p:tagLst>
</file>

<file path=ppt/tags/tag9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835432"/>
  <p:tag name="ORIGINALWIDTH" val=" 8.184965"/>
  <p:tag name="EMFCHILD" val="True"/>
</p:tagLst>
</file>

<file path=ppt/tags/tag9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911731"/>
  <p:tag name="ORIGINALWIDTH" val=" 10.96308"/>
  <p:tag name="EMFCHILD" val="True"/>
</p:tagLst>
</file>

<file path=ppt/tags/tag9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048975"/>
  <p:tag name="ORIGINALWIDTH" val=" 3.064451"/>
  <p:tag name="EMFCHILD" val="True"/>
</p:tagLst>
</file>

<file path=ppt/tags/tag9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.341929"/>
  <p:tag name="ORIGINALWIDTH" val=" 4.71894"/>
  <p:tag name="EMFCHILD" val="True"/>
</p:tagLst>
</file>

<file path=ppt/tags/tag9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632597"/>
  <p:tag name="ORIGINALWIDTH" val=" 2.540868"/>
  <p:tag name="EMFCHILD" val="True"/>
</p:tagLst>
</file>

<file path=ppt/tags/tag9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2.149055"/>
  <p:tag name="ORIGINALWIDTH" val=" .8863391"/>
  <p:tag name="EMFCHILD" val="True"/>
</p:tagLst>
</file>

<file path=ppt/tags/tag9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632597"/>
  <p:tag name="ORIGINALWIDTH" val=" 4.742719"/>
  <p:tag name="EMFCHILD" val="True"/>
</p:tagLst>
</file>

<file path=ppt/tags/tag9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695471"/>
  <p:tag name="ORIGINALWIDTH" val=" 2.115198"/>
  <p:tag name="EMFCHILD" val="True"/>
</p:tagLst>
</file>

<file path=ppt/tags/tag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446905"/>
  <p:tag name="ORIGINALWIDTH" val=" 4.596019"/>
  <p:tag name="EMFCHILD" val="True"/>
</p:tagLst>
</file>

<file path=ppt/tags/tag9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9.964171"/>
  <p:tag name="ORIGINALWIDTH" val=" 2.312876"/>
  <p:tag name="EMFCHILD" val="True"/>
</p:tagLst>
</file>

<file path=ppt/tags/tag9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5.201534"/>
  <p:tag name="ORIGINALWIDTH" val=" 8.853037"/>
  <p:tag name="EMFCHILD" val="True"/>
</p:tagLst>
</file>

<file path=ppt/tags/tag9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8.629053"/>
  <p:tag name="ORIGINALWIDTH" val=" 4.087443"/>
  <p:tag name="EMFCHILD" val="True"/>
</p:tagLst>
</file>

<file path=ppt/tags/tag9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911731"/>
  <p:tag name="ORIGINALWIDTH" val=" 7.047327"/>
  <p:tag name="EMFCHILD" val="True"/>
</p:tagLst>
</file>

<file path=ppt/tags/tag9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7.02488"/>
  <p:tag name="ORIGINALWIDTH" val=" 2.133348"/>
  <p:tag name="EMFCHILD" val="True"/>
</p:tagLst>
</file>

<file path=ppt/tags/tag9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446888"/>
  <p:tag name="ORIGINALWIDTH" val=" 9.756817"/>
  <p:tag name="EMFCHILD" val="True"/>
</p:tagLst>
</file>

<file path=ppt/tags/tag9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513818"/>
  <p:tag name="ORIGINALWIDTH" val=" 8.530635"/>
  <p:tag name="EMFCHILD" val="True"/>
</p:tagLst>
</file>

<file path=ppt/tags/tag9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915195"/>
  <p:tag name="ORIGINALWIDTH" val=" 5.682878"/>
  <p:tag name="EMFCHILD" val="True"/>
</p:tagLst>
</file>

<file path=ppt/tags/tag9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911731"/>
  <p:tag name="ORIGINALWIDTH" val=" 10.96308"/>
  <p:tag name="EMFCHILD" val="True"/>
</p:tagLst>
</file>

<file path=ppt/tags/tag9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695393"/>
  <p:tag name="ORIGINALWIDTH" val=" 2.115198"/>
  <p:tag name="EMFCHILD" val="True"/>
</p:tagLst>
</file>

<file path=ppt/tags/tag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695375"/>
  <p:tag name="ORIGINALWIDTH" val=" 2.115203"/>
  <p:tag name="EMFCHILD" val="True"/>
</p:tagLst>
</file>

<file path=ppt/tags/tag9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2.331614"/>
  <p:tag name="ORIGINALWIDTH" val=" 6.629925"/>
  <p:tag name="EMFCHILD" val="True"/>
</p:tagLst>
</file>

<file path=ppt/tags/tag9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915195"/>
  <p:tag name="ORIGINALWIDTH" val=" 5.682878"/>
  <p:tag name="EMFCHILD" val="True"/>
</p:tagLst>
</file>

<file path=ppt/tags/tag9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911731"/>
  <p:tag name="ORIGINALWIDTH" val=" 10.96308"/>
  <p:tag name="EMFCHILD" val="True"/>
</p:tagLst>
</file>

<file path=ppt/tags/tag9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765432"/>
  <p:tag name="ORIGINALWIDTH" val=" 6.352523"/>
  <p:tag name="EMFCHILD" val="True"/>
</p:tagLst>
</file>

<file path=ppt/tags/tag9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3.509999"/>
  <p:tag name="ORIGINALWIDTH" val=" 2.887088"/>
  <p:tag name="EMFCHILD" val="True"/>
</p:tagLst>
</file>

<file path=ppt/tags/tag9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5.972322"/>
  <p:tag name="ORIGINALWIDTH" val=" 4.02953"/>
  <p:tag name="EMFCHILD" val="True"/>
</p:tagLst>
</file>

<file path=ppt/tags/tag9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915113"/>
  <p:tag name="ORIGINALWIDTH" val=" 5.682876"/>
  <p:tag name="LATEXADDIN" val="\documentclass{article}&#10;\usepackage{amsmath}&#10;\pagestyle{empty}&#10;\begin{document}&#10;&#10;\begin{gather*}&#10;\mathbf{h}^{dec}_{i} = \textsc{Decoder}(\mathbf{H}^{enc}, Y_{0:i-1})&#10;\end{gather*}&#10;&#10;\end{document}"/>
  <p:tag name="IGUANATEXSIZE" val="20"/>
  <p:tag name="IGUANATEXCURSOR" val="159"/>
  <p:tag name="TRANSPARENCY" val="True"/>
  <p:tag name="CHOOSECOLOR" val="False"/>
  <p:tag name="COLORHEX" val="000000"/>
  <p:tag name="LATEXENGINEID" val="1"/>
  <p:tag name="TEMPFOLDER" val="D:\ZhangYueNLP\latex\"/>
  <p:tag name="LATEXFORMHEIGHT" val=" 320"/>
  <p:tag name="LATEXFORMWIDTH" val=" 385"/>
  <p:tag name="LATEXFORMWRAP" val="True"/>
  <p:tag name="BITMAPVECTOR" val="1"/>
  <p:tag name="EMFCHILD" val="True"/>
</p:tagLst>
</file>

<file path=ppt/tags/tag9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911768"/>
  <p:tag name="ORIGINALWIDTH" val=" 10.96307"/>
  <p:tag name="EMFCHILD" val="True"/>
</p:tagLst>
</file>

<file path=ppt/tags/tag9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695469"/>
  <p:tag name="ORIGINALWIDTH" val=" 2.115198"/>
  <p:tag name="EMFCHILD" val="True"/>
</p:tagLst>
</file>

<file path=ppt/tags/tag9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2.331613"/>
  <p:tag name="ORIGINALWIDTH" val=" 6.629924"/>
  <p:tag name="EMFCHILD" val="True"/>
</p:tagLst>
</file>

<file path=ppt/tags/tag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.3419186"/>
  <p:tag name="ORIGINALWIDTH" val=" 4.718915"/>
  <p:tag name="EMFCHILD" val="True"/>
</p:tagLst>
</file>

<file path=ppt/tags/tag9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944838"/>
  <p:tag name="ORIGINALWIDTH" val=" 43.19218"/>
  <p:tag name="EMFCHILD" val="True"/>
</p:tagLst>
</file>

<file path=ppt/tags/tag9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9.964167"/>
  <p:tag name="ORIGINALWIDTH" val=" 2.312875"/>
  <p:tag name="EMFCHILD" val="True"/>
</p:tagLst>
</file>

<file path=ppt/tags/tag9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835428"/>
  <p:tag name="ORIGINALWIDTH" val=" 8.185003"/>
  <p:tag name="EMFCHILD" val="True"/>
</p:tagLst>
</file>

<file path=ppt/tags/tag9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3.146533"/>
  <p:tag name="ORIGINALWIDTH" val=" 11.69973"/>
  <p:tag name="EMFCHILD" val="True"/>
</p:tagLst>
</file>

<file path=ppt/tags/tag9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2.979329"/>
  <p:tag name="ORIGINALWIDTH" val=" 1.166575"/>
  <p:tag name="EMFCHILD" val="True"/>
</p:tagLst>
</file>

<file path=ppt/tags/tag9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805389"/>
  <p:tag name="ORIGINALWIDTH" val=" 7.24764"/>
  <p:tag name="EMFCHILD" val="True"/>
</p:tagLst>
</file>

<file path=ppt/tags/tag9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772044"/>
  <p:tag name="ORIGINALWIDTH" val=" 5.140514"/>
  <p:tag name="EMFCHILD" val="True"/>
</p:tagLst>
</file>

<file path=ppt/tags/tag9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69539"/>
  <p:tag name="ORIGINALWIDTH" val=" 2.115198"/>
  <p:tag name="EMFCHILD" val="True"/>
</p:tagLst>
</file>

<file path=ppt/tags/tag9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.3419289"/>
  <p:tag name="ORIGINALWIDTH" val=" 4.718939"/>
  <p:tag name="EMFCHILD" val="True"/>
</p:tagLst>
</file>

<file path=ppt/tags/tag9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632635"/>
  <p:tag name="ORIGINALWIDTH" val=" 2.540867"/>
  <p:tag name="EMFCHILD" val="True"/>
</p:tagLst>
</file>

<file path=ppt/tags/tag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632659"/>
  <p:tag name="ORIGINALWIDTH" val=" 2.540888"/>
  <p:tag name="EMFCHILD" val="True"/>
</p:tagLst>
</file>

<file path=ppt/tags/tag9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9.964167"/>
  <p:tag name="ORIGINALWIDTH" val=" 2.312875"/>
  <p:tag name="EMFCHILD" val="True"/>
</p:tagLst>
</file>

<file path=ppt/tags/tag9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11.27445"/>
  <p:tag name="ORIGINALWIDTH" val=" 156.6401"/>
  <p:tag name="OUTPUTTYPE" val="SVG"/>
  <p:tag name="IGUANATEXVERSION" val="162"/>
  <p:tag name="LATEXADDIN" val="\documentclass{article}&#10;\usepackage{amsmath}&#10;\pagestyle{empty}&#10;\begin{document}&#10;&#10;\begin{gather*}&#10;\mathbf{h}^{out}_{i} = \textsc{DecoderLayer}(\mathbf{H}^{enc}, \mathbf{H}^{in}_{1:i})&#10;\end{gather*}&#10;&#10;\end{document}"/>
  <p:tag name="IGUANATEXSIZE" val="20"/>
  <p:tag name="IGUANATEXCURSOR" val="180"/>
  <p:tag name="TRANSPARENCY" val="True"/>
  <p:tag name="CHOOSECOLOR" val="False"/>
  <p:tag name="COLORHEX" val="000000"/>
  <p:tag name="LATEXENGINEID" val="1"/>
  <p:tag name="TEMPFOLDER" val="D:\ZhangYueNLP\latex\"/>
  <p:tag name="LATEXFORMHEIGHT" val=" 320"/>
  <p:tag name="LATEXFORMWIDTH" val=" 385"/>
  <p:tag name="LATEXFORMWRAP" val="True"/>
  <p:tag name="BITMAPVECTOR" val="1"/>
</p:tagLst>
</file>

<file path=ppt/tags/tag9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12.04988"/>
  <p:tag name="ORIGINALWIDTH" val=" 162.0176"/>
  <p:tag name="OUTPUTTYPE" val="SVG"/>
  <p:tag name="IGUANATEXVERSION" val="162"/>
  <p:tag name="LATEXADDIN" val="\documentclass{article}&#10;\usepackage{amsmath}&#10;\pagestyle{empty}&#10;\begin{document}&#10;&#10;\begin{align*}&#10;\mathbf{h}^{dec\texttt{\_}sa}_{i} = \textit{MHA\texttt{\_}QKV}(\mathbf{h}^{in}_{i}, \mathbf{H}^{in}_{1:i}, \mathbf{H}^{in}_{1:i})&#10;\end{align*}&#10;\end{document}"/>
  <p:tag name="IGUANATEXSIZE" val="20"/>
  <p:tag name="IGUANATEXCURSOR" val="223"/>
  <p:tag name="TRANSPARENCY" val="True"/>
  <p:tag name="CHOOSECOLOR" val="False"/>
  <p:tag name="COLORHEX" val="000000"/>
  <p:tag name="LATEXENGINEID" val="2"/>
  <p:tag name="TEMPFOLDER" val="D:\ZhangYueNLP\latex\"/>
  <p:tag name="LATEXFORMHEIGHT" val=" 316.5"/>
  <p:tag name="LATEXFORMWIDTH" val=" 385"/>
  <p:tag name="LATEXFORMWRAP" val="True"/>
  <p:tag name="BITMAPVECTOR" val="1"/>
</p:tagLst>
</file>

<file path=ppt/tags/tag9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12.04989"/>
  <p:tag name="ORIGINALWIDTH" val=" 168.0337"/>
  <p:tag name="OUTPUTTYPE" val="SVG"/>
  <p:tag name="IGUANATEXVERSION" val="162"/>
  <p:tag name="LATEXADDIN" val="\documentclass{article}&#10;\usepackage{amsmath}&#10;\pagestyle{empty}&#10;\begin{document}&#10;&#10;\begin{gather*}&#10;\mathbf{h}^{dec\texttt{\_}sa\texttt{\_}ln}_{i} = \mathit{LayerNorm}(\mathbf{h}^{in}_{i}+\mathbf{h}^{dec\texttt{\_}sa}_{i})&#10;\end{gather*}&#10;&#10;\end{document}"/>
  <p:tag name="IGUANATEXSIZE" val="20"/>
  <p:tag name="IGUANATEXCURSOR" val="217"/>
  <p:tag name="TRANSPARENCY" val="True"/>
  <p:tag name="CHOOSECOLOR" val="False"/>
  <p:tag name="COLORHEX" val="000000"/>
  <p:tag name="LATEXENGINEID" val="2"/>
  <p:tag name="TEMPFOLDER" val="D:\ZhangYueNLP\latex\"/>
  <p:tag name="LATEXFORMHEIGHT" val=" 320"/>
  <p:tag name="LATEXFORMWIDTH" val=" 385"/>
  <p:tag name="LATEXFORMWRAP" val="True"/>
  <p:tag name="BITMAPVECTOR" val="1"/>
</p:tagLst>
</file>

<file path=ppt/tags/tag9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12.14196"/>
  <p:tag name="ORIGINALWIDTH" val=" 195.0034"/>
  <p:tag name="OUTPUTTYPE" val="SVG"/>
  <p:tag name="IGUANATEXVERSION" val="162"/>
  <p:tag name="LATEXADDIN" val="\documentclass{article}&#10;\usepackage{amsmath}&#10;\pagestyle{empty}&#10;\begin{document}&#10;&#10;\begin{gather*}&#10;\mathbf{h}^{dec\texttt{\_}ca}_{i}=\textit{MHA\texttt{\_}QKV}(\textbf{h}^{dec\texttt{\_}sa\texttt{\_}ln},\textbf{H}^{enc} , \textbf{H}^{enc})&#10;\end{gather*}&#10;&#10;\end{document}"/>
  <p:tag name="IGUANATEXSIZE" val="20"/>
  <p:tag name="IGUANATEXCURSOR" val="129"/>
  <p:tag name="TRANSPARENCY" val="True"/>
  <p:tag name="CHOOSECOLOR" val="False"/>
  <p:tag name="COLORHEX" val="000000"/>
  <p:tag name="LATEXENGINEID" val="2"/>
  <p:tag name="TEMPFOLDER" val="D:\ZhangYueNLP\latex\"/>
  <p:tag name="LATEXFORMHEIGHT" val=" 320"/>
  <p:tag name="LATEXFORMWIDTH" val=" 385"/>
  <p:tag name="LATEXFORMWRAP" val="True"/>
  <p:tag name="BITMAPVECTOR" val="1"/>
</p:tagLst>
</file>

<file path=ppt/tags/tag9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12.04988"/>
  <p:tag name="ORIGINALWIDTH" val=" 193.6152"/>
  <p:tag name="OUTPUTTYPE" val="SVG"/>
  <p:tag name="IGUANATEXVERSION" val="162"/>
  <p:tag name="LATEXADDIN" val="\documentclass{article}&#10;\usepackage{amsmath}&#10;\pagestyle{empty}&#10;\begin{document}&#10;&#10;\begin{gather*}&#10;\mathbf{h}^{dec\texttt{\_}ca\texttt{\_}ln}_{i} = \textit{LayerNorm}(\mathbf{h}^{dec\texttt{\_}ca}_{i} + \mathbf{h}^{dec\texttt{\_}sa\texttt{\_}ln}_{i})&#10;\end{gather*}&#10;&#10;\end{document}"/>
  <p:tag name="IGUANATEXSIZE" val="20"/>
  <p:tag name="IGUANATEXCURSOR" val="246"/>
  <p:tag name="TRANSPARENCY" val="True"/>
  <p:tag name="CHOOSECOLOR" val="False"/>
  <p:tag name="COLORHEX" val="000000"/>
  <p:tag name="LATEXENGINEID" val="2"/>
  <p:tag name="TEMPFOLDER" val="D:\ZhangYueNLP\latex\"/>
  <p:tag name="LATEXFORMHEIGHT" val=" 320"/>
  <p:tag name="LATEXFORMWIDTH" val=" 385"/>
  <p:tag name="LATEXFORMWRAP" val="True"/>
  <p:tag name="BITMAPVECTOR" val="1"/>
</p:tagLst>
</file>

<file path=ppt/tags/tag9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11.49074"/>
  <p:tag name="ORIGINALWIDTH" val=" 189.0764"/>
  <p:tag name="OUTPUTTYPE" val="SVG"/>
  <p:tag name="IGUANATEXVERSION" val="162"/>
  <p:tag name="LATEXADDIN" val="\documentclass{article}&#10;\usepackage{amsmath}&#10;\pagestyle{empty}&#10;\begin{document}&#10;&#10;\begin{gather*}&#10;\mathbf{h}^{dec}_{i} = \textsc{Decoder}(\mathbf{H}^{enc}, Y_{0:i-1}) \quad (y_0 = \texttt{&lt;}s\texttt{&gt;})&#10;\end{gather*}&#10;&#10;\end{document}"/>
  <p:tag name="IGUANATEXSIZE" val="20"/>
  <p:tag name="IGUANATEXCURSOR" val="199"/>
  <p:tag name="TRANSPARENCY" val="True"/>
  <p:tag name="CHOOSECOLOR" val="False"/>
  <p:tag name="COLORHEX" val="000000"/>
  <p:tag name="LATEXENGINEID" val="1"/>
  <p:tag name="TEMPFOLDER" val="D:\ZhangYueNLP\latex\"/>
  <p:tag name="LATEXFORMHEIGHT" val=" 320"/>
  <p:tag name="LATEXFORMWIDTH" val=" 385"/>
  <p:tag name="LATEXFORMWRAP" val="True"/>
  <p:tag name="BITMAPVECTOR" val="1"/>
</p:tagLst>
</file>

<file path=ppt/tags/tag9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12.61476"/>
  <p:tag name="ORIGINALWIDTH" val=" 112.8824"/>
  <p:tag name="OUTPUTTYPE" val="SVG"/>
  <p:tag name="IGUANATEXVERSION" val="162"/>
  <p:tag name="LATEXADDIN" val="\documentclass{article}&#10;\usepackage{amsmath}&#10;\pagestyle{empty}&#10;\begin{document}&#10;&#10;\begin{gather*}&#10;\mathbf{h}^{\textit{dec\texttt{\_}ffn}}_{i} = \textit{FFN}(\mathbf{h}^{dec\texttt{\_}ca\texttt{\_}ln}_{i})&#10;\end{gather*}&#10;&#10;\end{document}"/>
  <p:tag name="IGUANATEXSIZE" val="20"/>
  <p:tag name="IGUANATEXCURSOR" val="135"/>
  <p:tag name="TRANSPARENCY" val="True"/>
  <p:tag name="CHOOSECOLOR" val="False"/>
  <p:tag name="COLORHEX" val="000000"/>
  <p:tag name="LATEXENGINEID" val="2"/>
  <p:tag name="TEMPFOLDER" val="D:\ZhangYueNLP\latex\"/>
  <p:tag name="LATEXFORMHEIGHT" val=" 320"/>
  <p:tag name="LATEXFORMWIDTH" val=" 385"/>
  <p:tag name="LATEXFORMWRAP" val="True"/>
  <p:tag name="BITMAPVECTOR" val="1"/>
</p:tagLst>
</file>

<file path=ppt/tags/tag9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12.61473"/>
  <p:tag name="ORIGINALWIDTH" val=" 172.5164"/>
  <p:tag name="OUTPUTTYPE" val="SVG"/>
  <p:tag name="IGUANATEXVERSION" val="162"/>
  <p:tag name="LATEXADDIN" val="\documentclass{article}&#10;\usepackage{amsmath}&#10;\pagestyle{empty}&#10;\begin{document}&#10;&#10;\begin{gather*}&#10;\mathbf{h}^{out} = \textit{LayerNorm}(\mathbf{h}^{dec\texttt{\_}ca\texttt{\_}ln}_{i} + \mathbf{h}^{\textit{dec\texttt{\_}ffn}}_{i})&#10;\end{gather*}&#10;&#10;\end{document}"/>
  <p:tag name="IGUANATEXSIZE" val="20"/>
  <p:tag name="IGUANATEXCURSOR" val="180"/>
  <p:tag name="TRANSPARENCY" val="True"/>
  <p:tag name="CHOOSECOLOR" val="False"/>
  <p:tag name="COLORHEX" val="000000"/>
  <p:tag name="LATEXENGINEID" val="2"/>
  <p:tag name="TEMPFOLDER" val="D:\ZhangYueNLP\latex\"/>
  <p:tag name="LATEXFORMHEIGHT" val=" 320"/>
  <p:tag name="LATEXFORMWIDTH" val=" 385"/>
  <p:tag name="LATEXFORMWRAP" val="True"/>
  <p:tag name="BITMAPVECTOR" val="1"/>
</p:tagLst>
</file>

<file path=ppt/tags/tag9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915121"/>
  <p:tag name="ORIGINALWIDTH" val=" 5.682882"/>
  <p:tag name="LATEXADDIN" val="\documentclass{article}&#10;\usepackage{amsmath}&#10;\pagestyle{empty}&#10;\begin{document}&#10;&#10;\begin{gather*}&#10;\mathbf{h}^{out} = \textit{LayerNorm}(\mathbf{h}^{dec\texttt{\_}ca\texttt{\_}ln}_{i} + \mathbf{h}^{\textit{dec\texttt{\_}ffn}}_{i})&#10;\end{gather*}&#10;&#10;\end{document}"/>
  <p:tag name="IGUANATEXSIZE" val="20"/>
  <p:tag name="IGUANATEXCURSOR" val="180"/>
  <p:tag name="TRANSPARENCY" val="True"/>
  <p:tag name="CHOOSECOLOR" val="False"/>
  <p:tag name="COLORHEX" val="000000"/>
  <p:tag name="LATEXENGINEID" val="2"/>
  <p:tag name="TEMPFOLDER" val="D:\ZhangYueNLP\latex\"/>
  <p:tag name="LATEXFORMHEIGHT" val=" 320"/>
  <p:tag name="LATEXFORMWIDTH" val=" 385"/>
  <p:tag name="LATEXFORMWRAP" val="True"/>
  <p:tag name="BITMAPVECTOR" val="1"/>
  <p:tag name="EMFCHILD" val="True"/>
</p:tagLst>
</file>

<file path=ppt/tags/tag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9.96416"/>
  <p:tag name="ORIGINALWIDTH" val=" 2.312852"/>
  <p:tag name="EMFCHILD" val="True"/>
</p:tagLst>
</file>

<file path=ppt/tags/tag9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430356"/>
  <p:tag name="ORIGINALWIDTH" val=" 10.86068"/>
  <p:tag name="EMFCHILD" val="True"/>
</p:tagLst>
</file>

<file path=ppt/tags/tag9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2.331615"/>
  <p:tag name="ORIGINALWIDTH" val=" 6.62993"/>
  <p:tag name="EMFCHILD" val="True"/>
</p:tagLst>
</file>

<file path=ppt/tags/tag9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805396"/>
  <p:tag name="ORIGINALWIDTH" val=" 5.603118"/>
  <p:tag name="EMFCHILD" val="True"/>
</p:tagLst>
</file>

<file path=ppt/tags/tag9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8.848231"/>
  <p:tag name="ORIGINALWIDTH" val=" 42.86396"/>
  <p:tag name="EMFCHILD" val="True"/>
</p:tagLst>
</file>

<file path=ppt/tags/tag9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9.964177"/>
  <p:tag name="ORIGINALWIDTH" val=" 2.312877"/>
  <p:tag name="EMFCHILD" val="True"/>
</p:tagLst>
</file>

<file path=ppt/tags/tag9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915121"/>
  <p:tag name="ORIGINALWIDTH" val=" 5.682882"/>
  <p:tag name="EMFCHILD" val="True"/>
</p:tagLst>
</file>

<file path=ppt/tags/tag9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911734"/>
  <p:tag name="ORIGINALWIDTH" val=" 10.95828"/>
  <p:tag name="EMFCHILD" val="True"/>
</p:tagLst>
</file>

<file path=ppt/tags/tag9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.5373624"/>
  <p:tag name="ORIGINALWIDTH" val=" 2.90398"/>
  <p:tag name="EMFCHILD" val="True"/>
</p:tagLst>
</file>

<file path=ppt/tags/tag9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3.146537"/>
  <p:tag name="ORIGINALWIDTH" val=" 7.112844"/>
  <p:tag name="EMFCHILD" val="True"/>
</p:tagLst>
</file>

<file path=ppt/tags/tag9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.5373624"/>
  <p:tag name="ORIGINALWIDTH" val=" 2.90398"/>
  <p:tag name="EMFCHILD" val="True"/>
</p:tagLst>
</file>

<file path=ppt/tags/tag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636351"/>
  <p:tag name="ORIGINALWIDTH" val=" 6.629938"/>
  <p:tag name="EMFCHILD" val="True"/>
</p:tagLst>
</file>

<file path=ppt/tags/tag9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911734"/>
  <p:tag name="ORIGINALWIDTH" val=" 1.563782"/>
  <p:tag name="EMFCHILD" val="True"/>
</p:tagLst>
</file>

<file path=ppt/tags/tag9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3.146537"/>
  <p:tag name="ORIGINALWIDTH" val=" 4.265399"/>
  <p:tag name="EMFCHILD" val="True"/>
</p:tagLst>
</file>

<file path=ppt/tags/tag9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695474"/>
  <p:tag name="ORIGINALWIDTH" val=" 2.1152"/>
  <p:tag name="EMFCHILD" val="True"/>
</p:tagLst>
</file>

<file path=ppt/tags/tag9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636341"/>
  <p:tag name="ORIGINALWIDTH" val=" 6.62993"/>
  <p:tag name="EMFCHILD" val="True"/>
</p:tagLst>
</file>

<file path=ppt/tags/tag9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915121"/>
  <p:tag name="ORIGINALWIDTH" val=" 5.682882"/>
  <p:tag name="EMFCHILD" val="True"/>
</p:tagLst>
</file>

<file path=ppt/tags/tag9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908309"/>
  <p:tag name="ORIGINALWIDTH" val=" 7.084852"/>
  <p:tag name="EMFCHILD" val="True"/>
</p:tagLst>
</file>

<file path=ppt/tags/tag9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3.146537"/>
  <p:tag name="ORIGINALWIDTH" val=" 2.868941"/>
  <p:tag name="EMFCHILD" val="True"/>
</p:tagLst>
</file>

<file path=ppt/tags/tag9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.4882285"/>
  <p:tag name="ORIGINALWIDTH" val=" 2.883311"/>
  <p:tag name="EMFCHILD" val="True"/>
</p:tagLst>
</file>

<file path=ppt/tags/tag9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334924"/>
  <p:tag name="ORIGINALWIDTH" val=" 10.00962"/>
  <p:tag name="EMFCHILD" val="True"/>
</p:tagLst>
</file>

<file path=ppt/tags/tag9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695474"/>
  <p:tag name="ORIGINALWIDTH" val=" 2.1152"/>
  <p:tag name="EMFCHILD" val="True"/>
</p:tagLst>
</file>

<file path=ppt/tags/tag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945237"/>
  <p:tag name="ORIGINALWIDTH" val=" 8.035449"/>
  <p:tag name="EMFCHILD" val="True"/>
</p:tagLst>
</file>

<file path=ppt/tags/tag9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9.964177"/>
  <p:tag name="ORIGINALWIDTH" val=" 2.312877"/>
  <p:tag name="EMFCHILD" val="True"/>
</p:tagLst>
</file>

<file path=ppt/tags/tag9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915115"/>
  <p:tag name="ORIGINALWIDTH" val=" 5.682888"/>
  <p:tag name="LATEXADDIN" val="\documentclass{article}&#10;\usepackage{amsmath}&#10;\pagestyle{empty}&#10;\begin{document}&#10;&#10;\begin{gather*}&#10;\mathbf{h}^{\textit{dec\texttt{\_}ffn}}_{i} = \textit{FFN}(\mathbf{h}^{dec\texttt{\_}ca\texttt{\_}ln}_{i})&#10;\end{gather*}&#10;&#10;\end{document}"/>
  <p:tag name="IGUANATEXSIZE" val="20"/>
  <p:tag name="IGUANATEXCURSOR" val="135"/>
  <p:tag name="TRANSPARENCY" val="True"/>
  <p:tag name="CHOOSECOLOR" val="False"/>
  <p:tag name="COLORHEX" val="000000"/>
  <p:tag name="LATEXENGINEID" val="2"/>
  <p:tag name="TEMPFOLDER" val="D:\ZhangYueNLP\latex\"/>
  <p:tag name="LATEXFORMHEIGHT" val=" 320"/>
  <p:tag name="LATEXFORMWIDTH" val=" 385"/>
  <p:tag name="LATEXFORMWRAP" val="True"/>
  <p:tag name="BITMAPVECTOR" val="1"/>
  <p:tag name="EMFCHILD" val="True"/>
</p:tagLst>
</file>

<file path=ppt/tags/tag9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908305"/>
  <p:tag name="ORIGINALWIDTH" val=" 7.084859"/>
  <p:tag name="EMFCHILD" val="True"/>
</p:tagLst>
</file>

<file path=ppt/tags/tag9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3.146534"/>
  <p:tag name="ORIGINALWIDTH" val=" 2.868904"/>
  <p:tag name="EMFCHILD" val="True"/>
</p:tagLst>
</file>

<file path=ppt/tags/tag9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.4882281"/>
  <p:tag name="ORIGINALWIDTH" val=" 2.883353"/>
  <p:tag name="EMFCHILD" val="True"/>
</p:tagLst>
</file>

<file path=ppt/tags/tag9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334918"/>
  <p:tag name="ORIGINALWIDTH" val=" 10.00963"/>
  <p:tag name="EMFCHILD" val="True"/>
</p:tagLst>
</file>

<file path=ppt/tags/tag9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69547"/>
  <p:tag name="ORIGINALWIDTH" val=" 2.115202"/>
  <p:tag name="EMFCHILD" val="True"/>
</p:tagLst>
</file>

<file path=ppt/tags/tag9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2.331613"/>
  <p:tag name="ORIGINALWIDTH" val=" 6.629937"/>
  <p:tag name="EMFCHILD" val="True"/>
</p:tagLst>
</file>

<file path=ppt/tags/tag9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80539"/>
  <p:tag name="ORIGINALWIDTH" val=" 20.89804"/>
  <p:tag name="EMFCHILD" val="True"/>
</p:tagLst>
</file>

<file path=ppt/tags/tag9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9.964169"/>
  <p:tag name="ORIGINALWIDTH" val=" 2.31288"/>
  <p:tag name="EMFCHILD" val="True"/>
</p:tagLst>
</file>

<file path=ppt/tags/tag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3.146514"/>
  <p:tag name="ORIGINALWIDTH" val=" 3.273949"/>
  <p:tag name="EMFCHILD" val="True"/>
</p:tagLst>
</file>

<file path=ppt/tags/tag9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915115"/>
  <p:tag name="ORIGINALWIDTH" val=" 5.682888"/>
  <p:tag name="EMFCHILD" val="True"/>
</p:tagLst>
</file>

<file path=ppt/tags/tag9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91173"/>
  <p:tag name="ORIGINALWIDTH" val=" 10.95829"/>
  <p:tag name="EMFCHILD" val="True"/>
</p:tagLst>
</file>

<file path=ppt/tags/tag9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.537362"/>
  <p:tag name="ORIGINALWIDTH" val=" 2.903983"/>
  <p:tag name="EMFCHILD" val="True"/>
</p:tagLst>
</file>

<file path=ppt/tags/tag9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3.146534"/>
  <p:tag name="ORIGINALWIDTH" val=" 7.112812"/>
  <p:tag name="EMFCHILD" val="True"/>
</p:tagLst>
</file>

<file path=ppt/tags/tag9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.537362"/>
  <p:tag name="ORIGINALWIDTH" val=" 2.903983"/>
  <p:tag name="EMFCHILD" val="True"/>
</p:tagLst>
</file>

<file path=ppt/tags/tag9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91173"/>
  <p:tag name="ORIGINALWIDTH" val=" 1.563783"/>
  <p:tag name="EMFCHILD" val="True"/>
</p:tagLst>
</file>

<file path=ppt/tags/tag9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3.146534"/>
  <p:tag name="ORIGINALWIDTH" val=" 4.265404"/>
  <p:tag name="EMFCHILD" val="True"/>
</p:tagLst>
</file>

<file path=ppt/tags/tag9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69547"/>
  <p:tag name="ORIGINALWIDTH" val=" 2.115202"/>
  <p:tag name="EMFCHILD" val="True"/>
</p:tagLst>
</file>

<file path=ppt/tags/tag9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9.964169"/>
  <p:tag name="ORIGINALWIDTH" val=" 2.31288"/>
  <p:tag name="EMFCHILD" val="True"/>
</p:tagLst>
</file>

<file path=ppt/tags/tag9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915113"/>
  <p:tag name="ORIGINALWIDTH" val=" 5.682875"/>
  <p:tag name="LATEXADDIN" val="\documentclass{article}&#10;\usepackage{amsmath}&#10;\pagestyle{empty}&#10;\begin{document}&#10;&#10;\begin{gather*}&#10;\mathbf{h}^{dec}_{i} = \textsc{Decoder}(\mathbf{H}^{enc}, Y_{0:i-1}) \quad (y_0 = \texttt{&lt;}s\texttt{&gt;})&#10;\end{gather*}&#10;&#10;\end{document}"/>
  <p:tag name="IGUANATEXSIZE" val="20"/>
  <p:tag name="IGUANATEXCURSOR" val="199"/>
  <p:tag name="TRANSPARENCY" val="True"/>
  <p:tag name="CHOOSECOLOR" val="False"/>
  <p:tag name="COLORHEX" val="000000"/>
  <p:tag name="LATEXENGINEID" val="1"/>
  <p:tag name="TEMPFOLDER" val="D:\ZhangYueNLP\latex\"/>
  <p:tag name="LATEXFORMHEIGHT" val=" 320"/>
  <p:tag name="LATEXFORMWIDTH" val=" 385"/>
  <p:tag name="LATEXFORMWRAP" val="True"/>
  <p:tag name="BITMAPVECTOR" val="1"/>
  <p:tag name="EMFCHILD" val="True"/>
</p:tagLst>
</file>

<file path=ppt/tags/tag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915121"/>
  <p:tag name="ORIGINALWIDTH" val=" 5.682874"/>
  <p:tag name="EMFCHILD" val="True"/>
</p:tagLst>
</file>

<file path=ppt/tags/tag9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911768"/>
  <p:tag name="ORIGINALWIDTH" val=" 10.96303"/>
  <p:tag name="EMFCHILD" val="True"/>
</p:tagLst>
</file>

<file path=ppt/tags/tag9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695469"/>
  <p:tag name="ORIGINALWIDTH" val=" 2.115197"/>
  <p:tag name="EMFCHILD" val="True"/>
</p:tagLst>
</file>

<file path=ppt/tags/tag9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2.331613"/>
  <p:tag name="ORIGINALWIDTH" val=" 6.629922"/>
  <p:tag name="EMFCHILD" val="True"/>
</p:tagLst>
</file>

<file path=ppt/tags/tag9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944838"/>
  <p:tag name="ORIGINALWIDTH" val=" 43.19213"/>
  <p:tag name="EMFCHILD" val="True"/>
</p:tagLst>
</file>

<file path=ppt/tags/tag9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9.964167"/>
  <p:tag name="ORIGINALWIDTH" val=" 2.312875"/>
  <p:tag name="EMFCHILD" val="True"/>
</p:tagLst>
</file>

<file path=ppt/tags/tag9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835428"/>
  <p:tag name="ORIGINALWIDTH" val=" 8.185002"/>
  <p:tag name="EMFCHILD" val="True"/>
</p:tagLst>
</file>

<file path=ppt/tags/tag9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3.146533"/>
  <p:tag name="ORIGINALWIDTH" val=" 11.69973"/>
  <p:tag name="EMFCHILD" val="True"/>
</p:tagLst>
</file>

<file path=ppt/tags/tag9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2.979329"/>
  <p:tag name="ORIGINALWIDTH" val=" 1.166575"/>
  <p:tag name="EMFCHILD" val="True"/>
</p:tagLst>
</file>

<file path=ppt/tags/tag9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6.805389"/>
  <p:tag name="ORIGINALWIDTH" val=" 7.2476"/>
  <p:tag name="EMFCHILD" val="True"/>
</p:tagLst>
</file>

<file path=ppt/tags/tag9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 4.772044"/>
  <p:tag name="ORIGINALWIDTH" val=" 5.140552"/>
  <p:tag name="EMFCHILD" val="True"/>
</p:tagLst>
</file>

<file path=ppt/theme/theme1.xml><?xml version="1.0" encoding="utf-8"?>
<a:theme xmlns:a="http://schemas.openxmlformats.org/drawingml/2006/main" name="Office 主题​​">
  <a:themeElements>
    <a:clrScheme name="Office 主题​​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 主题​​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 主题​​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主题​​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等线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等线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等线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等线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>Office Theme</Template>
  <TotalTime>11909</TotalTime>
  <Words>5541</Words>
  <Application>Microsoft Office PowerPoint</Application>
  <PresentationFormat>宽屏</PresentationFormat>
  <Paragraphs>1603</Paragraphs>
  <Slides>109</Slides>
  <Notes>18</Notes>
  <HiddenSlides>1</HiddenSlides>
  <MMClips>0</MMClips>
  <ScaleCrop>false</ScaleCrop>
  <HeadingPairs>
    <vt:vector size="6" baseType="variant">
      <vt:variant>
        <vt:lpstr>已用的字体</vt:lpstr>
      </vt:variant>
      <vt:variant>
        <vt:i4>8</vt:i4>
      </vt:variant>
      <vt:variant>
        <vt:lpstr>主题</vt:lpstr>
      </vt:variant>
      <vt:variant>
        <vt:i4>1</vt:i4>
      </vt:variant>
      <vt:variant>
        <vt:lpstr>幻灯片标题</vt:lpstr>
      </vt:variant>
      <vt:variant>
        <vt:i4>109</vt:i4>
      </vt:variant>
    </vt:vector>
  </HeadingPairs>
  <TitlesOfParts>
    <vt:vector size="118" baseType="lpstr">
      <vt:lpstr>Andale Mono</vt:lpstr>
      <vt:lpstr>Palatino</vt:lpstr>
      <vt:lpstr>等线</vt:lpstr>
      <vt:lpstr>Arial</vt:lpstr>
      <vt:lpstr>Calibri</vt:lpstr>
      <vt:lpstr>Calibri Light</vt:lpstr>
      <vt:lpstr>Cambria Math</vt:lpstr>
      <vt:lpstr>Times New Roman</vt:lpstr>
      <vt:lpstr>Office 主题​​</vt:lpstr>
      <vt:lpstr>Natural Language Processing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演示文稿</dc:title>
  <dc:creator>DH Sean</dc:creator>
  <cp:lastModifiedBy>Harry Fu</cp:lastModifiedBy>
  <cp:revision>308</cp:revision>
  <dcterms:created xsi:type="dcterms:W3CDTF">2018-10-12T14:21:45Z</dcterms:created>
  <dcterms:modified xsi:type="dcterms:W3CDTF">2025-05-13T06:04:07Z</dcterms:modified>
</cp:coreProperties>
</file>